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94" r:id="rId3"/>
    <p:sldId id="295" r:id="rId4"/>
    <p:sldId id="257" r:id="rId5"/>
    <p:sldId id="262" r:id="rId6"/>
    <p:sldId id="264" r:id="rId7"/>
    <p:sldId id="296" r:id="rId8"/>
    <p:sldId id="259" r:id="rId9"/>
    <p:sldId id="263" r:id="rId10"/>
    <p:sldId id="267" r:id="rId11"/>
    <p:sldId id="268" r:id="rId12"/>
    <p:sldId id="290" r:id="rId1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D3A05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2041" autoAdjust="0"/>
    <p:restoredTop sz="94660"/>
  </p:normalViewPr>
  <p:slideViewPr>
    <p:cSldViewPr snapToGrid="0">
      <p:cViewPr varScale="1">
        <p:scale>
          <a:sx n="71" d="100"/>
          <a:sy n="71" d="100"/>
        </p:scale>
        <p:origin x="596" y="4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Book3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Tatarino\Documents\Fyodor\Yatir\Interpolation%20of%20CO2%20&amp;%20H2O%20errors\H2O_corrected_with%20Vaisala%20corrected_2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Tatarino\Documents\Fyodor\Yatir\Interpolation%20of%20CO2%20&amp;%20H2O%20errors\H2O_corrected_with%20Vaisala%20corrected_3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Tatarino\Documents\Fyodor\Yatir\Interpolation%20of%20CO2%20&amp;%20H2O%20errors\H2O_corrected_with%20Vaisala%20corrected_tmpfigs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TRUE</c:v>
                </c:pt>
              </c:strCache>
            </c:strRef>
          </c:tx>
          <c:spPr>
            <a:ln w="28575" cap="rnd">
              <a:solidFill>
                <a:srgbClr val="00B050"/>
              </a:solidFill>
              <a:round/>
            </a:ln>
            <a:effectLst/>
          </c:spPr>
          <c:marker>
            <c:symbol val="none"/>
          </c:marker>
          <c:xVal>
            <c:numRef>
              <c:f>Sheet1!$A$2:$A$351</c:f>
              <c:numCache>
                <c:formatCode>m/d/yy\ h:mm;@</c:formatCode>
                <c:ptCount val="350"/>
                <c:pt idx="0">
                  <c:v>36526</c:v>
                </c:pt>
                <c:pt idx="1">
                  <c:v>36526.041666666664</c:v>
                </c:pt>
                <c:pt idx="2">
                  <c:v>36526.083333333328</c:v>
                </c:pt>
                <c:pt idx="3">
                  <c:v>36526.124999999993</c:v>
                </c:pt>
                <c:pt idx="4">
                  <c:v>36526.166666666657</c:v>
                </c:pt>
                <c:pt idx="5">
                  <c:v>36526.208333333321</c:v>
                </c:pt>
                <c:pt idx="6">
                  <c:v>36526.249999999985</c:v>
                </c:pt>
                <c:pt idx="7">
                  <c:v>36526.29166666665</c:v>
                </c:pt>
                <c:pt idx="8">
                  <c:v>36526.333333333314</c:v>
                </c:pt>
                <c:pt idx="9">
                  <c:v>36526.374999999978</c:v>
                </c:pt>
                <c:pt idx="10">
                  <c:v>36526.416666666642</c:v>
                </c:pt>
                <c:pt idx="11">
                  <c:v>36526.458333333307</c:v>
                </c:pt>
                <c:pt idx="12">
                  <c:v>36526.499999999971</c:v>
                </c:pt>
                <c:pt idx="13">
                  <c:v>36526.541666666635</c:v>
                </c:pt>
                <c:pt idx="14">
                  <c:v>36526.583333333299</c:v>
                </c:pt>
                <c:pt idx="15">
                  <c:v>36526.624999999964</c:v>
                </c:pt>
                <c:pt idx="16">
                  <c:v>36526.666666666628</c:v>
                </c:pt>
                <c:pt idx="17">
                  <c:v>36526.708333333292</c:v>
                </c:pt>
                <c:pt idx="18">
                  <c:v>36526.749999999956</c:v>
                </c:pt>
                <c:pt idx="19">
                  <c:v>36526.791666666621</c:v>
                </c:pt>
                <c:pt idx="20">
                  <c:v>36526.833333333285</c:v>
                </c:pt>
                <c:pt idx="21">
                  <c:v>36526.874999999949</c:v>
                </c:pt>
                <c:pt idx="22">
                  <c:v>36526.916666666613</c:v>
                </c:pt>
                <c:pt idx="23">
                  <c:v>36526.958333333278</c:v>
                </c:pt>
                <c:pt idx="24">
                  <c:v>36526.999999999942</c:v>
                </c:pt>
                <c:pt idx="25">
                  <c:v>36527.041666666606</c:v>
                </c:pt>
                <c:pt idx="26">
                  <c:v>36527.08333333327</c:v>
                </c:pt>
                <c:pt idx="27">
                  <c:v>36527.124999999935</c:v>
                </c:pt>
                <c:pt idx="28">
                  <c:v>36527.166666666599</c:v>
                </c:pt>
                <c:pt idx="29">
                  <c:v>36527.208333333263</c:v>
                </c:pt>
                <c:pt idx="30">
                  <c:v>36527.249999999927</c:v>
                </c:pt>
                <c:pt idx="31">
                  <c:v>36527.291666666591</c:v>
                </c:pt>
                <c:pt idx="32">
                  <c:v>36527.333333333256</c:v>
                </c:pt>
                <c:pt idx="33">
                  <c:v>36527.37499999992</c:v>
                </c:pt>
                <c:pt idx="34">
                  <c:v>36527.416666666584</c:v>
                </c:pt>
                <c:pt idx="35">
                  <c:v>36527.458333333248</c:v>
                </c:pt>
                <c:pt idx="36">
                  <c:v>36527.499999999913</c:v>
                </c:pt>
                <c:pt idx="37">
                  <c:v>36527.541666666577</c:v>
                </c:pt>
                <c:pt idx="38">
                  <c:v>36527.583333333241</c:v>
                </c:pt>
                <c:pt idx="39">
                  <c:v>36527.624999999905</c:v>
                </c:pt>
                <c:pt idx="40">
                  <c:v>36527.66666666657</c:v>
                </c:pt>
                <c:pt idx="41">
                  <c:v>36527.708333333234</c:v>
                </c:pt>
                <c:pt idx="42">
                  <c:v>36527.749999999898</c:v>
                </c:pt>
                <c:pt idx="43">
                  <c:v>36527.791666666562</c:v>
                </c:pt>
                <c:pt idx="44">
                  <c:v>36527.833333333227</c:v>
                </c:pt>
                <c:pt idx="45">
                  <c:v>36527.874999999891</c:v>
                </c:pt>
                <c:pt idx="46">
                  <c:v>36527.916666666555</c:v>
                </c:pt>
                <c:pt idx="47">
                  <c:v>36527.958333333219</c:v>
                </c:pt>
                <c:pt idx="48">
                  <c:v>36527.999999999884</c:v>
                </c:pt>
                <c:pt idx="49">
                  <c:v>36528.041666666548</c:v>
                </c:pt>
                <c:pt idx="50">
                  <c:v>36528.083333333212</c:v>
                </c:pt>
                <c:pt idx="51">
                  <c:v>36528.124999999876</c:v>
                </c:pt>
                <c:pt idx="52">
                  <c:v>36528.166666666541</c:v>
                </c:pt>
                <c:pt idx="53">
                  <c:v>36528.208333333205</c:v>
                </c:pt>
                <c:pt idx="54">
                  <c:v>36528.249999999869</c:v>
                </c:pt>
                <c:pt idx="55">
                  <c:v>36528.291666666533</c:v>
                </c:pt>
                <c:pt idx="56">
                  <c:v>36528.333333333198</c:v>
                </c:pt>
                <c:pt idx="57">
                  <c:v>36528.374999999862</c:v>
                </c:pt>
                <c:pt idx="58">
                  <c:v>36528.416666666526</c:v>
                </c:pt>
                <c:pt idx="59">
                  <c:v>36528.45833333319</c:v>
                </c:pt>
                <c:pt idx="60">
                  <c:v>36528.499999999854</c:v>
                </c:pt>
                <c:pt idx="61">
                  <c:v>36528.541666666519</c:v>
                </c:pt>
                <c:pt idx="62">
                  <c:v>36528.583333333183</c:v>
                </c:pt>
                <c:pt idx="63">
                  <c:v>36528.624999999847</c:v>
                </c:pt>
                <c:pt idx="64">
                  <c:v>36528.666666666511</c:v>
                </c:pt>
                <c:pt idx="65">
                  <c:v>36528.708333333176</c:v>
                </c:pt>
                <c:pt idx="66">
                  <c:v>36528.74999999984</c:v>
                </c:pt>
                <c:pt idx="67">
                  <c:v>36528.791666666504</c:v>
                </c:pt>
                <c:pt idx="68">
                  <c:v>36528.833333333168</c:v>
                </c:pt>
                <c:pt idx="69">
                  <c:v>36528.874999999833</c:v>
                </c:pt>
                <c:pt idx="70">
                  <c:v>36528.916666666497</c:v>
                </c:pt>
                <c:pt idx="71">
                  <c:v>36528.958333333161</c:v>
                </c:pt>
                <c:pt idx="72">
                  <c:v>36528.999999999825</c:v>
                </c:pt>
                <c:pt idx="73">
                  <c:v>36529.04166666649</c:v>
                </c:pt>
                <c:pt idx="74">
                  <c:v>36529.083333333154</c:v>
                </c:pt>
                <c:pt idx="75">
                  <c:v>36529.124999999818</c:v>
                </c:pt>
                <c:pt idx="76">
                  <c:v>36529.166666666482</c:v>
                </c:pt>
                <c:pt idx="77">
                  <c:v>36529.208333333147</c:v>
                </c:pt>
                <c:pt idx="78">
                  <c:v>36529.249999999811</c:v>
                </c:pt>
                <c:pt idx="79">
                  <c:v>36529.291666666475</c:v>
                </c:pt>
                <c:pt idx="80">
                  <c:v>36529.333333333139</c:v>
                </c:pt>
                <c:pt idx="81">
                  <c:v>36529.374999999804</c:v>
                </c:pt>
                <c:pt idx="82">
                  <c:v>36529.416666666468</c:v>
                </c:pt>
                <c:pt idx="83">
                  <c:v>36529.458333333132</c:v>
                </c:pt>
                <c:pt idx="84">
                  <c:v>36529.499999999796</c:v>
                </c:pt>
                <c:pt idx="85">
                  <c:v>36529.541666666461</c:v>
                </c:pt>
                <c:pt idx="86">
                  <c:v>36529.583333333125</c:v>
                </c:pt>
                <c:pt idx="87">
                  <c:v>36529.624999999789</c:v>
                </c:pt>
                <c:pt idx="88">
                  <c:v>36529.666666666453</c:v>
                </c:pt>
                <c:pt idx="89">
                  <c:v>36529.708333333117</c:v>
                </c:pt>
                <c:pt idx="90">
                  <c:v>36529.749999999782</c:v>
                </c:pt>
                <c:pt idx="91">
                  <c:v>36529.791666666446</c:v>
                </c:pt>
                <c:pt idx="92">
                  <c:v>36529.83333333311</c:v>
                </c:pt>
                <c:pt idx="93">
                  <c:v>36529.874999999774</c:v>
                </c:pt>
                <c:pt idx="94">
                  <c:v>36529.916666666439</c:v>
                </c:pt>
                <c:pt idx="95">
                  <c:v>36529.958333333103</c:v>
                </c:pt>
                <c:pt idx="96">
                  <c:v>36529.999999999767</c:v>
                </c:pt>
                <c:pt idx="97">
                  <c:v>36530.041666666431</c:v>
                </c:pt>
                <c:pt idx="98">
                  <c:v>36530.083333333096</c:v>
                </c:pt>
                <c:pt idx="99">
                  <c:v>36530.12499999976</c:v>
                </c:pt>
                <c:pt idx="100">
                  <c:v>36530.166666666424</c:v>
                </c:pt>
                <c:pt idx="101">
                  <c:v>36530.208333333088</c:v>
                </c:pt>
                <c:pt idx="102">
                  <c:v>36530.249999999753</c:v>
                </c:pt>
                <c:pt idx="103">
                  <c:v>36530.291666666417</c:v>
                </c:pt>
                <c:pt idx="104">
                  <c:v>36530.333333333081</c:v>
                </c:pt>
                <c:pt idx="105">
                  <c:v>36530.374999999745</c:v>
                </c:pt>
                <c:pt idx="106">
                  <c:v>36530.41666666641</c:v>
                </c:pt>
                <c:pt idx="107">
                  <c:v>36530.458333333074</c:v>
                </c:pt>
                <c:pt idx="108">
                  <c:v>36530.499999999738</c:v>
                </c:pt>
                <c:pt idx="109">
                  <c:v>36530.541666666402</c:v>
                </c:pt>
                <c:pt idx="110">
                  <c:v>36530.583333333067</c:v>
                </c:pt>
                <c:pt idx="111">
                  <c:v>36530.624999999731</c:v>
                </c:pt>
                <c:pt idx="112">
                  <c:v>36530.666666666395</c:v>
                </c:pt>
                <c:pt idx="113">
                  <c:v>36530.708333333059</c:v>
                </c:pt>
                <c:pt idx="114">
                  <c:v>36530.749999999724</c:v>
                </c:pt>
                <c:pt idx="115">
                  <c:v>36530.791666666388</c:v>
                </c:pt>
                <c:pt idx="116">
                  <c:v>36530.833333333052</c:v>
                </c:pt>
                <c:pt idx="117">
                  <c:v>36530.874999999716</c:v>
                </c:pt>
                <c:pt idx="118">
                  <c:v>36530.91666666638</c:v>
                </c:pt>
                <c:pt idx="119">
                  <c:v>36530.958333333045</c:v>
                </c:pt>
                <c:pt idx="120">
                  <c:v>36530.999999999709</c:v>
                </c:pt>
                <c:pt idx="121">
                  <c:v>36531.041666666373</c:v>
                </c:pt>
                <c:pt idx="122">
                  <c:v>36531.083333333037</c:v>
                </c:pt>
                <c:pt idx="123">
                  <c:v>36531.124999999702</c:v>
                </c:pt>
                <c:pt idx="124">
                  <c:v>36531.166666666366</c:v>
                </c:pt>
                <c:pt idx="125">
                  <c:v>36531.20833333303</c:v>
                </c:pt>
                <c:pt idx="126">
                  <c:v>36531.249999999694</c:v>
                </c:pt>
                <c:pt idx="127">
                  <c:v>36531.291666666359</c:v>
                </c:pt>
                <c:pt idx="128">
                  <c:v>36531.333333333023</c:v>
                </c:pt>
                <c:pt idx="129">
                  <c:v>36531.374999999687</c:v>
                </c:pt>
                <c:pt idx="130">
                  <c:v>36531.416666666351</c:v>
                </c:pt>
                <c:pt idx="131">
                  <c:v>36531.458333333016</c:v>
                </c:pt>
                <c:pt idx="132">
                  <c:v>36531.49999999968</c:v>
                </c:pt>
                <c:pt idx="133">
                  <c:v>36531.541666666344</c:v>
                </c:pt>
                <c:pt idx="134">
                  <c:v>36531.583333333008</c:v>
                </c:pt>
                <c:pt idx="135">
                  <c:v>36531.624999999673</c:v>
                </c:pt>
                <c:pt idx="136">
                  <c:v>36531.666666666337</c:v>
                </c:pt>
                <c:pt idx="137">
                  <c:v>36531.708333333001</c:v>
                </c:pt>
                <c:pt idx="138">
                  <c:v>36531.749999999665</c:v>
                </c:pt>
                <c:pt idx="139">
                  <c:v>36531.79166666633</c:v>
                </c:pt>
                <c:pt idx="140">
                  <c:v>36531.833333332994</c:v>
                </c:pt>
                <c:pt idx="141">
                  <c:v>36531.874999999658</c:v>
                </c:pt>
                <c:pt idx="142">
                  <c:v>36531.916666666322</c:v>
                </c:pt>
                <c:pt idx="143">
                  <c:v>36531.958333332987</c:v>
                </c:pt>
                <c:pt idx="144">
                  <c:v>36531.999999999651</c:v>
                </c:pt>
                <c:pt idx="145">
                  <c:v>36532.041666666315</c:v>
                </c:pt>
                <c:pt idx="146">
                  <c:v>36532.083333332979</c:v>
                </c:pt>
                <c:pt idx="147">
                  <c:v>36532.124999999643</c:v>
                </c:pt>
                <c:pt idx="148">
                  <c:v>36532.166666666308</c:v>
                </c:pt>
                <c:pt idx="149">
                  <c:v>36532.208333332972</c:v>
                </c:pt>
                <c:pt idx="150">
                  <c:v>36532.249999999636</c:v>
                </c:pt>
                <c:pt idx="151">
                  <c:v>36532.2916666663</c:v>
                </c:pt>
                <c:pt idx="152">
                  <c:v>36532.333333332965</c:v>
                </c:pt>
                <c:pt idx="153">
                  <c:v>36532.374999999629</c:v>
                </c:pt>
                <c:pt idx="154">
                  <c:v>36532.416666666293</c:v>
                </c:pt>
                <c:pt idx="155">
                  <c:v>36532.458333332957</c:v>
                </c:pt>
                <c:pt idx="156">
                  <c:v>36532.499999999622</c:v>
                </c:pt>
                <c:pt idx="157">
                  <c:v>36532.541666666286</c:v>
                </c:pt>
                <c:pt idx="158">
                  <c:v>36532.58333333295</c:v>
                </c:pt>
                <c:pt idx="159">
                  <c:v>36532.624999999614</c:v>
                </c:pt>
                <c:pt idx="160">
                  <c:v>36532.666666666279</c:v>
                </c:pt>
                <c:pt idx="161">
                  <c:v>36532.708333332943</c:v>
                </c:pt>
                <c:pt idx="162">
                  <c:v>36532.749999999607</c:v>
                </c:pt>
                <c:pt idx="163">
                  <c:v>36532.791666666271</c:v>
                </c:pt>
                <c:pt idx="164">
                  <c:v>36532.833333332936</c:v>
                </c:pt>
                <c:pt idx="165">
                  <c:v>36532.8749999996</c:v>
                </c:pt>
                <c:pt idx="166">
                  <c:v>36532.916666666264</c:v>
                </c:pt>
                <c:pt idx="167">
                  <c:v>36532.958333332928</c:v>
                </c:pt>
                <c:pt idx="168">
                  <c:v>36532.999999999593</c:v>
                </c:pt>
                <c:pt idx="169">
                  <c:v>36533.041666666257</c:v>
                </c:pt>
                <c:pt idx="170">
                  <c:v>36533.083333332921</c:v>
                </c:pt>
                <c:pt idx="171">
                  <c:v>36533.124999999585</c:v>
                </c:pt>
                <c:pt idx="172">
                  <c:v>36533.16666666625</c:v>
                </c:pt>
                <c:pt idx="173">
                  <c:v>36533.208333332914</c:v>
                </c:pt>
                <c:pt idx="174">
                  <c:v>36533.249999999578</c:v>
                </c:pt>
                <c:pt idx="175">
                  <c:v>36533.291666666242</c:v>
                </c:pt>
                <c:pt idx="176">
                  <c:v>36533.333333332906</c:v>
                </c:pt>
                <c:pt idx="177">
                  <c:v>36533.374999999571</c:v>
                </c:pt>
                <c:pt idx="178">
                  <c:v>36533.416666666235</c:v>
                </c:pt>
                <c:pt idx="179">
                  <c:v>36533.458333332899</c:v>
                </c:pt>
                <c:pt idx="180">
                  <c:v>36533.499999999563</c:v>
                </c:pt>
                <c:pt idx="181">
                  <c:v>36533.541666666228</c:v>
                </c:pt>
                <c:pt idx="182">
                  <c:v>36533.583333332892</c:v>
                </c:pt>
                <c:pt idx="183">
                  <c:v>36533.624999999556</c:v>
                </c:pt>
                <c:pt idx="184">
                  <c:v>36533.66666666622</c:v>
                </c:pt>
                <c:pt idx="185">
                  <c:v>36533.708333332885</c:v>
                </c:pt>
                <c:pt idx="186">
                  <c:v>36533.749999999549</c:v>
                </c:pt>
                <c:pt idx="187">
                  <c:v>36533.791666666213</c:v>
                </c:pt>
                <c:pt idx="188">
                  <c:v>36533.833333332877</c:v>
                </c:pt>
                <c:pt idx="189">
                  <c:v>36533.874999999542</c:v>
                </c:pt>
                <c:pt idx="190">
                  <c:v>36533.916666666206</c:v>
                </c:pt>
                <c:pt idx="191">
                  <c:v>36533.95833333287</c:v>
                </c:pt>
                <c:pt idx="192">
                  <c:v>36533.999999999534</c:v>
                </c:pt>
                <c:pt idx="193">
                  <c:v>36534.041666666199</c:v>
                </c:pt>
                <c:pt idx="194">
                  <c:v>36534.083333332863</c:v>
                </c:pt>
                <c:pt idx="195">
                  <c:v>36534.124999999527</c:v>
                </c:pt>
                <c:pt idx="196">
                  <c:v>36534.166666666191</c:v>
                </c:pt>
                <c:pt idx="197">
                  <c:v>36534.208333332856</c:v>
                </c:pt>
                <c:pt idx="198">
                  <c:v>36534.24999999952</c:v>
                </c:pt>
                <c:pt idx="199">
                  <c:v>36534.291666666184</c:v>
                </c:pt>
                <c:pt idx="200">
                  <c:v>36534.333333332848</c:v>
                </c:pt>
                <c:pt idx="201">
                  <c:v>36534.374999999513</c:v>
                </c:pt>
                <c:pt idx="202">
                  <c:v>36534.416666666177</c:v>
                </c:pt>
                <c:pt idx="203">
                  <c:v>36534.458333332841</c:v>
                </c:pt>
                <c:pt idx="204">
                  <c:v>36534.499999999505</c:v>
                </c:pt>
                <c:pt idx="205">
                  <c:v>36534.541666666169</c:v>
                </c:pt>
                <c:pt idx="206">
                  <c:v>36534.583333332834</c:v>
                </c:pt>
                <c:pt idx="207">
                  <c:v>36534.624999999498</c:v>
                </c:pt>
                <c:pt idx="208">
                  <c:v>36534.666666666162</c:v>
                </c:pt>
                <c:pt idx="209">
                  <c:v>36534.708333332826</c:v>
                </c:pt>
                <c:pt idx="210">
                  <c:v>36534.749999999491</c:v>
                </c:pt>
                <c:pt idx="211">
                  <c:v>36534.791666666155</c:v>
                </c:pt>
                <c:pt idx="212">
                  <c:v>36534.833333332819</c:v>
                </c:pt>
                <c:pt idx="213">
                  <c:v>36534.874999999483</c:v>
                </c:pt>
                <c:pt idx="214">
                  <c:v>36534.916666666148</c:v>
                </c:pt>
                <c:pt idx="215">
                  <c:v>36534.958333332812</c:v>
                </c:pt>
                <c:pt idx="216">
                  <c:v>36534.999999999476</c:v>
                </c:pt>
                <c:pt idx="217">
                  <c:v>36535.04166666614</c:v>
                </c:pt>
                <c:pt idx="218">
                  <c:v>36535.083333332805</c:v>
                </c:pt>
                <c:pt idx="219">
                  <c:v>36535.124999999469</c:v>
                </c:pt>
                <c:pt idx="220">
                  <c:v>36535.166666666133</c:v>
                </c:pt>
                <c:pt idx="221">
                  <c:v>36535.208333332797</c:v>
                </c:pt>
                <c:pt idx="222">
                  <c:v>36535.249999999462</c:v>
                </c:pt>
                <c:pt idx="223">
                  <c:v>36535.291666666126</c:v>
                </c:pt>
                <c:pt idx="224">
                  <c:v>36535.33333333279</c:v>
                </c:pt>
                <c:pt idx="225">
                  <c:v>36535.374999999454</c:v>
                </c:pt>
                <c:pt idx="226">
                  <c:v>36535.416666666119</c:v>
                </c:pt>
                <c:pt idx="227">
                  <c:v>36535.458333332783</c:v>
                </c:pt>
                <c:pt idx="228">
                  <c:v>36535.499999999447</c:v>
                </c:pt>
                <c:pt idx="229">
                  <c:v>36535.541666666111</c:v>
                </c:pt>
                <c:pt idx="230">
                  <c:v>36535.583333332776</c:v>
                </c:pt>
                <c:pt idx="231">
                  <c:v>36535.62499999944</c:v>
                </c:pt>
                <c:pt idx="232">
                  <c:v>36535.666666666104</c:v>
                </c:pt>
                <c:pt idx="233">
                  <c:v>36535.708333332768</c:v>
                </c:pt>
                <c:pt idx="234">
                  <c:v>36535.749999999432</c:v>
                </c:pt>
                <c:pt idx="235">
                  <c:v>36535.791666666097</c:v>
                </c:pt>
                <c:pt idx="236">
                  <c:v>36535.833333332761</c:v>
                </c:pt>
                <c:pt idx="237">
                  <c:v>36535.874999999425</c:v>
                </c:pt>
                <c:pt idx="238">
                  <c:v>36535.916666666089</c:v>
                </c:pt>
                <c:pt idx="239">
                  <c:v>36535.958333332754</c:v>
                </c:pt>
                <c:pt idx="240">
                  <c:v>36535.999999999418</c:v>
                </c:pt>
                <c:pt idx="241">
                  <c:v>36536.041666666082</c:v>
                </c:pt>
                <c:pt idx="242">
                  <c:v>36536.083333332746</c:v>
                </c:pt>
                <c:pt idx="243">
                  <c:v>36536.124999999411</c:v>
                </c:pt>
                <c:pt idx="244">
                  <c:v>36536.166666666075</c:v>
                </c:pt>
                <c:pt idx="245">
                  <c:v>36536.208333332739</c:v>
                </c:pt>
                <c:pt idx="246">
                  <c:v>36536.249999999403</c:v>
                </c:pt>
                <c:pt idx="247">
                  <c:v>36536.291666666068</c:v>
                </c:pt>
                <c:pt idx="248">
                  <c:v>36536.333333332732</c:v>
                </c:pt>
                <c:pt idx="249">
                  <c:v>36536.374999999396</c:v>
                </c:pt>
                <c:pt idx="250">
                  <c:v>36536.41666666606</c:v>
                </c:pt>
                <c:pt idx="251">
                  <c:v>36536.458333332725</c:v>
                </c:pt>
                <c:pt idx="252">
                  <c:v>36536.499999999389</c:v>
                </c:pt>
                <c:pt idx="253">
                  <c:v>36536.541666666053</c:v>
                </c:pt>
                <c:pt idx="254">
                  <c:v>36536.583333332717</c:v>
                </c:pt>
                <c:pt idx="255">
                  <c:v>36536.624999999382</c:v>
                </c:pt>
                <c:pt idx="256">
                  <c:v>36536.666666666046</c:v>
                </c:pt>
                <c:pt idx="257">
                  <c:v>36536.70833333271</c:v>
                </c:pt>
                <c:pt idx="258">
                  <c:v>36536.749999999374</c:v>
                </c:pt>
                <c:pt idx="259">
                  <c:v>36536.791666666039</c:v>
                </c:pt>
                <c:pt idx="260">
                  <c:v>36536.833333332703</c:v>
                </c:pt>
                <c:pt idx="261">
                  <c:v>36536.874999999367</c:v>
                </c:pt>
                <c:pt idx="262">
                  <c:v>36536.916666666031</c:v>
                </c:pt>
                <c:pt idx="263">
                  <c:v>36536.958333332695</c:v>
                </c:pt>
                <c:pt idx="264">
                  <c:v>36536.99999999936</c:v>
                </c:pt>
                <c:pt idx="265">
                  <c:v>36537.041666666024</c:v>
                </c:pt>
                <c:pt idx="266">
                  <c:v>36537.083333332688</c:v>
                </c:pt>
                <c:pt idx="267">
                  <c:v>36537.124999999352</c:v>
                </c:pt>
                <c:pt idx="268">
                  <c:v>36537.166666666017</c:v>
                </c:pt>
                <c:pt idx="269">
                  <c:v>36537.208333332681</c:v>
                </c:pt>
                <c:pt idx="270">
                  <c:v>36537.249999999345</c:v>
                </c:pt>
                <c:pt idx="271">
                  <c:v>36537.291666666009</c:v>
                </c:pt>
                <c:pt idx="272">
                  <c:v>36537.333333332674</c:v>
                </c:pt>
                <c:pt idx="273">
                  <c:v>36537.374999999338</c:v>
                </c:pt>
                <c:pt idx="274">
                  <c:v>36537.416666666002</c:v>
                </c:pt>
                <c:pt idx="275">
                  <c:v>36537.458333332666</c:v>
                </c:pt>
                <c:pt idx="276">
                  <c:v>36537.499999999331</c:v>
                </c:pt>
                <c:pt idx="277">
                  <c:v>36537.541666665995</c:v>
                </c:pt>
                <c:pt idx="278">
                  <c:v>36537.583333332659</c:v>
                </c:pt>
                <c:pt idx="279">
                  <c:v>36537.624999999323</c:v>
                </c:pt>
                <c:pt idx="280">
                  <c:v>36537.666666665988</c:v>
                </c:pt>
                <c:pt idx="281">
                  <c:v>36537.708333332652</c:v>
                </c:pt>
                <c:pt idx="282">
                  <c:v>36537.749999999316</c:v>
                </c:pt>
                <c:pt idx="283">
                  <c:v>36537.79166666598</c:v>
                </c:pt>
                <c:pt idx="284">
                  <c:v>36537.833333332645</c:v>
                </c:pt>
                <c:pt idx="285">
                  <c:v>36537.874999999309</c:v>
                </c:pt>
                <c:pt idx="286">
                  <c:v>36537.916666665973</c:v>
                </c:pt>
                <c:pt idx="287">
                  <c:v>36537.958333332637</c:v>
                </c:pt>
                <c:pt idx="288">
                  <c:v>36537.999999999302</c:v>
                </c:pt>
                <c:pt idx="289">
                  <c:v>36538.041666665966</c:v>
                </c:pt>
                <c:pt idx="290">
                  <c:v>36538.08333333263</c:v>
                </c:pt>
                <c:pt idx="291">
                  <c:v>36538.124999999294</c:v>
                </c:pt>
                <c:pt idx="292">
                  <c:v>36538.166666665958</c:v>
                </c:pt>
                <c:pt idx="293">
                  <c:v>36538.208333332623</c:v>
                </c:pt>
                <c:pt idx="294">
                  <c:v>36538.249999999287</c:v>
                </c:pt>
                <c:pt idx="295">
                  <c:v>36538.291666665951</c:v>
                </c:pt>
                <c:pt idx="296">
                  <c:v>36538.333333332615</c:v>
                </c:pt>
                <c:pt idx="297">
                  <c:v>36538.37499999928</c:v>
                </c:pt>
                <c:pt idx="298">
                  <c:v>36538.416666665944</c:v>
                </c:pt>
                <c:pt idx="299">
                  <c:v>36538.458333332608</c:v>
                </c:pt>
                <c:pt idx="300">
                  <c:v>36538.499999999272</c:v>
                </c:pt>
                <c:pt idx="301">
                  <c:v>36538.541666665937</c:v>
                </c:pt>
                <c:pt idx="302">
                  <c:v>36538.583333332601</c:v>
                </c:pt>
                <c:pt idx="303">
                  <c:v>36538.624999999265</c:v>
                </c:pt>
                <c:pt idx="304">
                  <c:v>36538.666666665929</c:v>
                </c:pt>
                <c:pt idx="305">
                  <c:v>36538.708333332594</c:v>
                </c:pt>
                <c:pt idx="306">
                  <c:v>36538.749999999258</c:v>
                </c:pt>
                <c:pt idx="307">
                  <c:v>36538.791666665922</c:v>
                </c:pt>
                <c:pt idx="308">
                  <c:v>36538.833333332586</c:v>
                </c:pt>
                <c:pt idx="309">
                  <c:v>36538.874999999251</c:v>
                </c:pt>
                <c:pt idx="310">
                  <c:v>36538.916666665915</c:v>
                </c:pt>
                <c:pt idx="311">
                  <c:v>36538.958333332579</c:v>
                </c:pt>
                <c:pt idx="312">
                  <c:v>36538.999999999243</c:v>
                </c:pt>
                <c:pt idx="313">
                  <c:v>36539.041666665908</c:v>
                </c:pt>
                <c:pt idx="314">
                  <c:v>36539.083333332572</c:v>
                </c:pt>
                <c:pt idx="315">
                  <c:v>36539.124999999236</c:v>
                </c:pt>
                <c:pt idx="316">
                  <c:v>36539.1666666659</c:v>
                </c:pt>
                <c:pt idx="317">
                  <c:v>36539.208333332565</c:v>
                </c:pt>
                <c:pt idx="318">
                  <c:v>36539.249999999229</c:v>
                </c:pt>
                <c:pt idx="319">
                  <c:v>36539.291666665893</c:v>
                </c:pt>
                <c:pt idx="320">
                  <c:v>36539.333333332557</c:v>
                </c:pt>
                <c:pt idx="321">
                  <c:v>36539.374999999221</c:v>
                </c:pt>
                <c:pt idx="322">
                  <c:v>36539.416666665886</c:v>
                </c:pt>
                <c:pt idx="323">
                  <c:v>36539.45833333255</c:v>
                </c:pt>
                <c:pt idx="324">
                  <c:v>36539.499999999214</c:v>
                </c:pt>
                <c:pt idx="325">
                  <c:v>36539.541666665878</c:v>
                </c:pt>
                <c:pt idx="326">
                  <c:v>36539.583333332543</c:v>
                </c:pt>
                <c:pt idx="327">
                  <c:v>36539.624999999207</c:v>
                </c:pt>
                <c:pt idx="328">
                  <c:v>36539.666666665871</c:v>
                </c:pt>
                <c:pt idx="329">
                  <c:v>36539.708333332535</c:v>
                </c:pt>
                <c:pt idx="330">
                  <c:v>36539.7499999992</c:v>
                </c:pt>
                <c:pt idx="331">
                  <c:v>36539.791666665864</c:v>
                </c:pt>
                <c:pt idx="332">
                  <c:v>36539.833333332528</c:v>
                </c:pt>
                <c:pt idx="333">
                  <c:v>36539.874999999192</c:v>
                </c:pt>
                <c:pt idx="334">
                  <c:v>36539.916666665857</c:v>
                </c:pt>
                <c:pt idx="335">
                  <c:v>36539.958333332521</c:v>
                </c:pt>
                <c:pt idx="336">
                  <c:v>36539.999999999185</c:v>
                </c:pt>
                <c:pt idx="337">
                  <c:v>36540.041666665849</c:v>
                </c:pt>
                <c:pt idx="338">
                  <c:v>36540.083333332514</c:v>
                </c:pt>
                <c:pt idx="339">
                  <c:v>36540.124999999178</c:v>
                </c:pt>
                <c:pt idx="340">
                  <c:v>36540.166666665842</c:v>
                </c:pt>
                <c:pt idx="341">
                  <c:v>36540.208333332506</c:v>
                </c:pt>
                <c:pt idx="342">
                  <c:v>36540.249999999171</c:v>
                </c:pt>
                <c:pt idx="343">
                  <c:v>36540.291666665835</c:v>
                </c:pt>
                <c:pt idx="344">
                  <c:v>36540.333333332499</c:v>
                </c:pt>
                <c:pt idx="345">
                  <c:v>36540.374999999163</c:v>
                </c:pt>
                <c:pt idx="346">
                  <c:v>36540.416666665828</c:v>
                </c:pt>
                <c:pt idx="347">
                  <c:v>36540.458333332492</c:v>
                </c:pt>
                <c:pt idx="348">
                  <c:v>36540.499999999156</c:v>
                </c:pt>
              </c:numCache>
            </c:numRef>
          </c:xVal>
          <c:yVal>
            <c:numRef>
              <c:f>Sheet1!$B$2:$B$351</c:f>
              <c:numCache>
                <c:formatCode>General</c:formatCode>
                <c:ptCount val="350"/>
                <c:pt idx="0">
                  <c:v>9.9999999999797584</c:v>
                </c:pt>
                <c:pt idx="1">
                  <c:v>10.776457135230547</c:v>
                </c:pt>
                <c:pt idx="2">
                  <c:v>11.499999999879432</c:v>
                </c:pt>
                <c:pt idx="3">
                  <c:v>12.121320343419134</c:v>
                </c:pt>
                <c:pt idx="4">
                  <c:v>12.598076211267873</c:v>
                </c:pt>
                <c:pt idx="5">
                  <c:v>12.89777747880758</c:v>
                </c:pt>
                <c:pt idx="6">
                  <c:v>13</c:v>
                </c:pt>
                <c:pt idx="7">
                  <c:v>12.897777478957625</c:v>
                </c:pt>
                <c:pt idx="8">
                  <c:v>12.598076211557739</c:v>
                </c:pt>
                <c:pt idx="11">
                  <c:v>10.776457135790526</c:v>
                </c:pt>
                <c:pt idx="12">
                  <c:v>10.00000000055949</c:v>
                </c:pt>
                <c:pt idx="13">
                  <c:v>9.2235428652903266</c:v>
                </c:pt>
                <c:pt idx="14">
                  <c:v>8.5000000005875727</c:v>
                </c:pt>
                <c:pt idx="15">
                  <c:v>7.8786796569621735</c:v>
                </c:pt>
                <c:pt idx="16">
                  <c:v>7.4019237890454086</c:v>
                </c:pt>
                <c:pt idx="17">
                  <c:v>7.1022225213319885</c:v>
                </c:pt>
                <c:pt idx="18">
                  <c:v>7</c:v>
                </c:pt>
                <c:pt idx="19">
                  <c:v>7.1022225209028074</c:v>
                </c:pt>
                <c:pt idx="20">
                  <c:v>7.4019237881726365</c:v>
                </c:pt>
                <c:pt idx="21">
                  <c:v>7.878679655727888</c:v>
                </c:pt>
                <c:pt idx="22">
                  <c:v>8.4999999990758877</c:v>
                </c:pt>
                <c:pt idx="23">
                  <c:v>9.2235428636885981</c:v>
                </c:pt>
                <c:pt idx="24">
                  <c:v>9.9999999989012593</c:v>
                </c:pt>
                <c:pt idx="25">
                  <c:v>10.776457134188799</c:v>
                </c:pt>
                <c:pt idx="26">
                  <c:v>11.499999998945425</c:v>
                </c:pt>
                <c:pt idx="27">
                  <c:v>12.121320342656521</c:v>
                </c:pt>
                <c:pt idx="28">
                  <c:v>12.598076210684967</c:v>
                </c:pt>
                <c:pt idx="29">
                  <c:v>12.897777478505844</c:v>
                </c:pt>
                <c:pt idx="30">
                  <c:v>13</c:v>
                </c:pt>
                <c:pt idx="31">
                  <c:v>12.89777747923676</c:v>
                </c:pt>
                <c:pt idx="32">
                  <c:v>12.598076212096988</c:v>
                </c:pt>
                <c:pt idx="33">
                  <c:v>12.121320344653418</c:v>
                </c:pt>
                <c:pt idx="34">
                  <c:v>11.500000001391115</c:v>
                </c:pt>
                <c:pt idx="35">
                  <c:v>10.776457136916612</c:v>
                </c:pt>
                <c:pt idx="36">
                  <c:v>10.000000001637989</c:v>
                </c:pt>
                <c:pt idx="37">
                  <c:v>9.2235428663320764</c:v>
                </c:pt>
                <c:pt idx="38">
                  <c:v>8.5000000015215775</c:v>
                </c:pt>
                <c:pt idx="39">
                  <c:v>7.8786796577247866</c:v>
                </c:pt>
                <c:pt idx="40">
                  <c:v>7.4019237895846572</c:v>
                </c:pt>
                <c:pt idx="41">
                  <c:v>7.1022225216337223</c:v>
                </c:pt>
                <c:pt idx="42">
                  <c:v>7</c:v>
                </c:pt>
                <c:pt idx="43">
                  <c:v>7.1022225206236715</c:v>
                </c:pt>
                <c:pt idx="44">
                  <c:v>7.4019237876333879</c:v>
                </c:pt>
                <c:pt idx="45">
                  <c:v>7.8786796549652749</c:v>
                </c:pt>
                <c:pt idx="46">
                  <c:v>8.499999998141881</c:v>
                </c:pt>
                <c:pt idx="47">
                  <c:v>9.223542862562514</c:v>
                </c:pt>
                <c:pt idx="48">
                  <c:v>9.9999999977354506</c:v>
                </c:pt>
                <c:pt idx="49">
                  <c:v>10.77645713314705</c:v>
                </c:pt>
                <c:pt idx="50">
                  <c:v>11.499999998011418</c:v>
                </c:pt>
                <c:pt idx="51">
                  <c:v>12.121320341893906</c:v>
                </c:pt>
                <c:pt idx="52">
                  <c:v>12.598076210145718</c:v>
                </c:pt>
                <c:pt idx="53">
                  <c:v>12.897777478226709</c:v>
                </c:pt>
                <c:pt idx="54">
                  <c:v>13</c:v>
                </c:pt>
                <c:pt idx="55">
                  <c:v>12.897777479515897</c:v>
                </c:pt>
                <c:pt idx="56">
                  <c:v>12.598076212636236</c:v>
                </c:pt>
                <c:pt idx="57">
                  <c:v>12.121320345416031</c:v>
                </c:pt>
                <c:pt idx="58">
                  <c:v>11.500000002325121</c:v>
                </c:pt>
                <c:pt idx="59">
                  <c:v>10.776457137958362</c:v>
                </c:pt>
                <c:pt idx="60">
                  <c:v>10.000000002803798</c:v>
                </c:pt>
                <c:pt idx="61">
                  <c:v>9.2235428673738244</c:v>
                </c:pt>
                <c:pt idx="62">
                  <c:v>8.500000002455586</c:v>
                </c:pt>
                <c:pt idx="63">
                  <c:v>7.8786796584873997</c:v>
                </c:pt>
                <c:pt idx="64">
                  <c:v>7.4019237901239059</c:v>
                </c:pt>
                <c:pt idx="65">
                  <c:v>7.102222521912859</c:v>
                </c:pt>
                <c:pt idx="66">
                  <c:v>7</c:v>
                </c:pt>
                <c:pt idx="67">
                  <c:v>7.1022225203219378</c:v>
                </c:pt>
                <c:pt idx="68">
                  <c:v>7.4019237870941392</c:v>
                </c:pt>
                <c:pt idx="69">
                  <c:v>7.8786796542026618</c:v>
                </c:pt>
                <c:pt idx="70">
                  <c:v>8.4999999972078744</c:v>
                </c:pt>
                <c:pt idx="71">
                  <c:v>9.2235428615207642</c:v>
                </c:pt>
                <c:pt idx="72">
                  <c:v>9.9999999966569533</c:v>
                </c:pt>
                <c:pt idx="73">
                  <c:v>10.776457132020964</c:v>
                </c:pt>
                <c:pt idx="74">
                  <c:v>11.499999997077412</c:v>
                </c:pt>
                <c:pt idx="75">
                  <c:v>12.121320341131295</c:v>
                </c:pt>
                <c:pt idx="76">
                  <c:v>12.59807620960647</c:v>
                </c:pt>
                <c:pt idx="77">
                  <c:v>12.897777477947574</c:v>
                </c:pt>
                <c:pt idx="78">
                  <c:v>13</c:v>
                </c:pt>
                <c:pt idx="79">
                  <c:v>12.897777479817631</c:v>
                </c:pt>
                <c:pt idx="80">
                  <c:v>12.598076213175485</c:v>
                </c:pt>
                <c:pt idx="81">
                  <c:v>12.121320346178646</c:v>
                </c:pt>
                <c:pt idx="82">
                  <c:v>11.500000003259128</c:v>
                </c:pt>
                <c:pt idx="83">
                  <c:v>10.77645713900011</c:v>
                </c:pt>
                <c:pt idx="84">
                  <c:v>10.000000003882297</c:v>
                </c:pt>
                <c:pt idx="85">
                  <c:v>9.2235428684999103</c:v>
                </c:pt>
                <c:pt idx="86">
                  <c:v>8.5000000034652068</c:v>
                </c:pt>
                <c:pt idx="87">
                  <c:v>7.8786796592500128</c:v>
                </c:pt>
                <c:pt idx="88">
                  <c:v>7.4019237906631554</c:v>
                </c:pt>
                <c:pt idx="89">
                  <c:v>7.1022225221919939</c:v>
                </c:pt>
                <c:pt idx="90">
                  <c:v>7</c:v>
                </c:pt>
                <c:pt idx="91">
                  <c:v>7.102222520042802</c:v>
                </c:pt>
                <c:pt idx="92">
                  <c:v>7.4019237865112348</c:v>
                </c:pt>
                <c:pt idx="93">
                  <c:v>7.8786796534400487</c:v>
                </c:pt>
                <c:pt idx="94">
                  <c:v>8.4999999962738677</c:v>
                </c:pt>
                <c:pt idx="95">
                  <c:v>9.2235428604790144</c:v>
                </c:pt>
                <c:pt idx="96">
                  <c:v>9.9999999955784542</c:v>
                </c:pt>
                <c:pt idx="97">
                  <c:v>10.776457130979216</c:v>
                </c:pt>
                <c:pt idx="98">
                  <c:v>11.499999996067791</c:v>
                </c:pt>
                <c:pt idx="99">
                  <c:v>12.12132034036868</c:v>
                </c:pt>
                <c:pt idx="100">
                  <c:v>12.598076209067219</c:v>
                </c:pt>
                <c:pt idx="101">
                  <c:v>12.897777477668438</c:v>
                </c:pt>
                <c:pt idx="102">
                  <c:v>13</c:v>
                </c:pt>
                <c:pt idx="103">
                  <c:v>12.897777480096766</c:v>
                </c:pt>
                <c:pt idx="104">
                  <c:v>12.598076213758389</c:v>
                </c:pt>
                <c:pt idx="105">
                  <c:v>12.121320347002996</c:v>
                </c:pt>
                <c:pt idx="106">
                  <c:v>11.500000004193137</c:v>
                </c:pt>
                <c:pt idx="107">
                  <c:v>10.77645714004186</c:v>
                </c:pt>
                <c:pt idx="108">
                  <c:v>10.000000004960794</c:v>
                </c:pt>
                <c:pt idx="109">
                  <c:v>9.2235428695416601</c:v>
                </c:pt>
                <c:pt idx="110">
                  <c:v>8.5000000043992117</c:v>
                </c:pt>
                <c:pt idx="111">
                  <c:v>7.8786796600743649</c:v>
                </c:pt>
                <c:pt idx="112">
                  <c:v>7.4019237912024041</c:v>
                </c:pt>
                <c:pt idx="113">
                  <c:v>7.1022225224711306</c:v>
                </c:pt>
                <c:pt idx="114">
                  <c:v>7</c:v>
                </c:pt>
                <c:pt idx="115">
                  <c:v>7.1022225197636661</c:v>
                </c:pt>
                <c:pt idx="116">
                  <c:v>7.4019237859719853</c:v>
                </c:pt>
                <c:pt idx="117">
                  <c:v>7.8786796526156966</c:v>
                </c:pt>
                <c:pt idx="118">
                  <c:v>8.4999999953398611</c:v>
                </c:pt>
                <c:pt idx="119">
                  <c:v>9.2235428594372664</c:v>
                </c:pt>
                <c:pt idx="120">
                  <c:v>9.9999999944999569</c:v>
                </c:pt>
                <c:pt idx="121">
                  <c:v>10.776457129937466</c:v>
                </c:pt>
                <c:pt idx="122">
                  <c:v>11.499999995133784</c:v>
                </c:pt>
                <c:pt idx="123">
                  <c:v>12.121320339544329</c:v>
                </c:pt>
                <c:pt idx="124">
                  <c:v>12.598076208484315</c:v>
                </c:pt>
                <c:pt idx="125">
                  <c:v>12.897777477389301</c:v>
                </c:pt>
                <c:pt idx="126">
                  <c:v>13</c:v>
                </c:pt>
                <c:pt idx="127">
                  <c:v>12.897777480375902</c:v>
                </c:pt>
                <c:pt idx="128">
                  <c:v>12.598076214297638</c:v>
                </c:pt>
                <c:pt idx="129">
                  <c:v>12.121320347765611</c:v>
                </c:pt>
                <c:pt idx="130">
                  <c:v>11.500000005202756</c:v>
                </c:pt>
                <c:pt idx="131">
                  <c:v>10.776457141083608</c:v>
                </c:pt>
                <c:pt idx="132">
                  <c:v>10.000000006039292</c:v>
                </c:pt>
                <c:pt idx="133">
                  <c:v>9.2235428705834082</c:v>
                </c:pt>
                <c:pt idx="134">
                  <c:v>8.5000000053332201</c:v>
                </c:pt>
                <c:pt idx="135">
                  <c:v>7.878679660836978</c:v>
                </c:pt>
                <c:pt idx="136">
                  <c:v>7.4019237917853093</c:v>
                </c:pt>
                <c:pt idx="137">
                  <c:v>7.1022225227502656</c:v>
                </c:pt>
                <c:pt idx="138">
                  <c:v>7</c:v>
                </c:pt>
                <c:pt idx="139">
                  <c:v>7.1022225194845303</c:v>
                </c:pt>
                <c:pt idx="140">
                  <c:v>7.4019237854327358</c:v>
                </c:pt>
                <c:pt idx="141">
                  <c:v>7.8786796518530835</c:v>
                </c:pt>
                <c:pt idx="142">
                  <c:v>8.4999999943302402</c:v>
                </c:pt>
                <c:pt idx="143">
                  <c:v>9.2235428583111805</c:v>
                </c:pt>
                <c:pt idx="144">
                  <c:v>9.9999999934214578</c:v>
                </c:pt>
                <c:pt idx="145">
                  <c:v>10.776457128895716</c:v>
                </c:pt>
                <c:pt idx="146">
                  <c:v>11.499999994199777</c:v>
                </c:pt>
                <c:pt idx="147">
                  <c:v>12.121320338781715</c:v>
                </c:pt>
                <c:pt idx="148">
                  <c:v>12.598076207945066</c:v>
                </c:pt>
                <c:pt idx="149">
                  <c:v>12.897777477087569</c:v>
                </c:pt>
                <c:pt idx="150">
                  <c:v>13</c:v>
                </c:pt>
                <c:pt idx="151">
                  <c:v>12.897777480655037</c:v>
                </c:pt>
                <c:pt idx="152">
                  <c:v>12.598076214836889</c:v>
                </c:pt>
                <c:pt idx="153">
                  <c:v>12.121320348528222</c:v>
                </c:pt>
                <c:pt idx="154">
                  <c:v>11.500000006136762</c:v>
                </c:pt>
                <c:pt idx="155">
                  <c:v>10.776457142209694</c:v>
                </c:pt>
                <c:pt idx="156">
                  <c:v>10.000000007117791</c:v>
                </c:pt>
                <c:pt idx="157">
                  <c:v>9.223542871625158</c:v>
                </c:pt>
                <c:pt idx="158">
                  <c:v>8.500000006267225</c:v>
                </c:pt>
                <c:pt idx="159">
                  <c:v>7.8786796615995911</c:v>
                </c:pt>
                <c:pt idx="160">
                  <c:v>7.401923792324558</c:v>
                </c:pt>
                <c:pt idx="161">
                  <c:v>7.1022225230519993</c:v>
                </c:pt>
                <c:pt idx="162">
                  <c:v>7</c:v>
                </c:pt>
                <c:pt idx="163">
                  <c:v>7.1022225192053945</c:v>
                </c:pt>
                <c:pt idx="164">
                  <c:v>7.4019237848934871</c:v>
                </c:pt>
                <c:pt idx="165">
                  <c:v>7.8786796510904704</c:v>
                </c:pt>
                <c:pt idx="166">
                  <c:v>8.4999999933962336</c:v>
                </c:pt>
                <c:pt idx="167">
                  <c:v>9.2235428572694307</c:v>
                </c:pt>
                <c:pt idx="168">
                  <c:v>9.9999999922556491</c:v>
                </c:pt>
                <c:pt idx="169">
                  <c:v>10.776457127853968</c:v>
                </c:pt>
                <c:pt idx="170">
                  <c:v>11.499999993265771</c:v>
                </c:pt>
                <c:pt idx="171">
                  <c:v>12.121320338019101</c:v>
                </c:pt>
                <c:pt idx="172">
                  <c:v>12.598076207405818</c:v>
                </c:pt>
                <c:pt idx="173">
                  <c:v>12.897777476808432</c:v>
                </c:pt>
                <c:pt idx="174">
                  <c:v>13</c:v>
                </c:pt>
                <c:pt idx="175">
                  <c:v>12.897777480934174</c:v>
                </c:pt>
                <c:pt idx="176">
                  <c:v>12.598076215376137</c:v>
                </c:pt>
                <c:pt idx="177">
                  <c:v>12.121320349290837</c:v>
                </c:pt>
                <c:pt idx="178">
                  <c:v>11.500000007070771</c:v>
                </c:pt>
                <c:pt idx="181">
                  <c:v>9.2235428727512438</c:v>
                </c:pt>
                <c:pt idx="182">
                  <c:v>8.5000000072012334</c:v>
                </c:pt>
                <c:pt idx="183">
                  <c:v>7.8786796623622042</c:v>
                </c:pt>
                <c:pt idx="184">
                  <c:v>7.4019237928638066</c:v>
                </c:pt>
                <c:pt idx="185">
                  <c:v>7.102222523331136</c:v>
                </c:pt>
                <c:pt idx="186">
                  <c:v>7</c:v>
                </c:pt>
                <c:pt idx="187">
                  <c:v>7.1022225189036607</c:v>
                </c:pt>
                <c:pt idx="188">
                  <c:v>7.4019237843542385</c:v>
                </c:pt>
                <c:pt idx="189">
                  <c:v>7.8786796503278573</c:v>
                </c:pt>
                <c:pt idx="190">
                  <c:v>8.4999999924622269</c:v>
                </c:pt>
                <c:pt idx="191">
                  <c:v>9.2235428562276827</c:v>
                </c:pt>
                <c:pt idx="192">
                  <c:v>9.9999999911771518</c:v>
                </c:pt>
                <c:pt idx="193">
                  <c:v>10.776457126727882</c:v>
                </c:pt>
                <c:pt idx="194">
                  <c:v>11.499999992331764</c:v>
                </c:pt>
                <c:pt idx="195">
                  <c:v>12.121320337256488</c:v>
                </c:pt>
                <c:pt idx="196">
                  <c:v>12.598076206866569</c:v>
                </c:pt>
                <c:pt idx="197">
                  <c:v>12.897777476529296</c:v>
                </c:pt>
                <c:pt idx="198">
                  <c:v>13</c:v>
                </c:pt>
                <c:pt idx="199">
                  <c:v>12.897777481235908</c:v>
                </c:pt>
                <c:pt idx="200">
                  <c:v>12.598076215959042</c:v>
                </c:pt>
                <c:pt idx="201">
                  <c:v>12.12132035005345</c:v>
                </c:pt>
                <c:pt idx="202">
                  <c:v>11.500000008004776</c:v>
                </c:pt>
                <c:pt idx="203">
                  <c:v>10.776457144293193</c:v>
                </c:pt>
                <c:pt idx="204">
                  <c:v>10.000000009362099</c:v>
                </c:pt>
                <c:pt idx="205">
                  <c:v>9.2235428737929919</c:v>
                </c:pt>
                <c:pt idx="206">
                  <c:v>8.5000000082108542</c:v>
                </c:pt>
                <c:pt idx="207">
                  <c:v>7.8786796631248182</c:v>
                </c:pt>
                <c:pt idx="208">
                  <c:v>7.4019237934030553</c:v>
                </c:pt>
                <c:pt idx="209">
                  <c:v>7.102222523610271</c:v>
                </c:pt>
                <c:pt idx="210">
                  <c:v>7</c:v>
                </c:pt>
                <c:pt idx="211">
                  <c:v>7.1022225186245249</c:v>
                </c:pt>
                <c:pt idx="212">
                  <c:v>7.4019237837713332</c:v>
                </c:pt>
                <c:pt idx="213">
                  <c:v>7.8786796495652442</c:v>
                </c:pt>
                <c:pt idx="214">
                  <c:v>8.4999999915282203</c:v>
                </c:pt>
                <c:pt idx="215">
                  <c:v>9.2235428551859329</c:v>
                </c:pt>
                <c:pt idx="216">
                  <c:v>9.9999999900986527</c:v>
                </c:pt>
                <c:pt idx="217">
                  <c:v>10.776457125686132</c:v>
                </c:pt>
                <c:pt idx="218">
                  <c:v>11.499999991322143</c:v>
                </c:pt>
                <c:pt idx="219">
                  <c:v>12.121320336432138</c:v>
                </c:pt>
                <c:pt idx="220">
                  <c:v>12.59807620632732</c:v>
                </c:pt>
                <c:pt idx="221">
                  <c:v>12.897777476250161</c:v>
                </c:pt>
                <c:pt idx="222">
                  <c:v>13</c:v>
                </c:pt>
                <c:pt idx="223">
                  <c:v>12.897777481515043</c:v>
                </c:pt>
                <c:pt idx="224">
                  <c:v>12.598076216498292</c:v>
                </c:pt>
                <c:pt idx="225">
                  <c:v>12.121320350877802</c:v>
                </c:pt>
                <c:pt idx="226">
                  <c:v>11.500000008938782</c:v>
                </c:pt>
                <c:pt idx="227">
                  <c:v>10.776457145334941</c:v>
                </c:pt>
                <c:pt idx="228">
                  <c:v>10.000000010440596</c:v>
                </c:pt>
                <c:pt idx="229">
                  <c:v>9.2235428748347417</c:v>
                </c:pt>
                <c:pt idx="230">
                  <c:v>8.5000000091448591</c:v>
                </c:pt>
                <c:pt idx="231">
                  <c:v>7.8786796639491694</c:v>
                </c:pt>
                <c:pt idx="232">
                  <c:v>7.4019237939423057</c:v>
                </c:pt>
                <c:pt idx="233">
                  <c:v>7.1022225238894077</c:v>
                </c:pt>
                <c:pt idx="234">
                  <c:v>7</c:v>
                </c:pt>
                <c:pt idx="235">
                  <c:v>7.1022225183453891</c:v>
                </c:pt>
                <c:pt idx="236">
                  <c:v>7.4019237832320846</c:v>
                </c:pt>
                <c:pt idx="237">
                  <c:v>7.8786796487408921</c:v>
                </c:pt>
                <c:pt idx="238">
                  <c:v>8.4999999905185994</c:v>
                </c:pt>
                <c:pt idx="239">
                  <c:v>9.2235428541441848</c:v>
                </c:pt>
                <c:pt idx="240">
                  <c:v>9.9999999890201554</c:v>
                </c:pt>
                <c:pt idx="241">
                  <c:v>10.776457124644384</c:v>
                </c:pt>
                <c:pt idx="242">
                  <c:v>11.499999990388137</c:v>
                </c:pt>
                <c:pt idx="243">
                  <c:v>12.121320335669523</c:v>
                </c:pt>
                <c:pt idx="244">
                  <c:v>12.598076205744414</c:v>
                </c:pt>
                <c:pt idx="245">
                  <c:v>12.897777475971026</c:v>
                </c:pt>
                <c:pt idx="246">
                  <c:v>13</c:v>
                </c:pt>
                <c:pt idx="247">
                  <c:v>12.897777481794179</c:v>
                </c:pt>
                <c:pt idx="248">
                  <c:v>12.598076217037541</c:v>
                </c:pt>
                <c:pt idx="249">
                  <c:v>12.121320351640415</c:v>
                </c:pt>
                <c:pt idx="250">
                  <c:v>11.500000009948403</c:v>
                </c:pt>
                <c:pt idx="251">
                  <c:v>10.776457146376691</c:v>
                </c:pt>
                <c:pt idx="252">
                  <c:v>10.000000011519093</c:v>
                </c:pt>
                <c:pt idx="253">
                  <c:v>9.2235428758764897</c:v>
                </c:pt>
                <c:pt idx="254">
                  <c:v>8.5000000100788675</c:v>
                </c:pt>
                <c:pt idx="255">
                  <c:v>7.8786796647117825</c:v>
                </c:pt>
                <c:pt idx="256">
                  <c:v>7.4019237945252101</c:v>
                </c:pt>
                <c:pt idx="257">
                  <c:v>7.1022225241911414</c:v>
                </c:pt>
                <c:pt idx="258">
                  <c:v>7</c:v>
                </c:pt>
                <c:pt idx="259">
                  <c:v>7.1022225180662533</c:v>
                </c:pt>
                <c:pt idx="260">
                  <c:v>7.401923782692835</c:v>
                </c:pt>
                <c:pt idx="261">
                  <c:v>7.878679647978279</c:v>
                </c:pt>
                <c:pt idx="262">
                  <c:v>8.4999999895845928</c:v>
                </c:pt>
                <c:pt idx="263">
                  <c:v>9.223542853018099</c:v>
                </c:pt>
                <c:pt idx="264">
                  <c:v>9.9999999879416563</c:v>
                </c:pt>
                <c:pt idx="265">
                  <c:v>10.776457123602635</c:v>
                </c:pt>
                <c:pt idx="266">
                  <c:v>11.49999998945413</c:v>
                </c:pt>
                <c:pt idx="267">
                  <c:v>12.12132033490691</c:v>
                </c:pt>
                <c:pt idx="268">
                  <c:v>12.598076205205166</c:v>
                </c:pt>
                <c:pt idx="269">
                  <c:v>12.89777747566929</c:v>
                </c:pt>
                <c:pt idx="270">
                  <c:v>13</c:v>
                </c:pt>
                <c:pt idx="271">
                  <c:v>12.897777482073314</c:v>
                </c:pt>
                <c:pt idx="272">
                  <c:v>12.598076217576789</c:v>
                </c:pt>
                <c:pt idx="273">
                  <c:v>12.121320352403028</c:v>
                </c:pt>
                <c:pt idx="274">
                  <c:v>11.50000001088241</c:v>
                </c:pt>
                <c:pt idx="275">
                  <c:v>10.776457147502777</c:v>
                </c:pt>
                <c:pt idx="276">
                  <c:v>10.000000012684904</c:v>
                </c:pt>
                <c:pt idx="277">
                  <c:v>9.2235428769182395</c:v>
                </c:pt>
                <c:pt idx="278">
                  <c:v>8.5000000110128724</c:v>
                </c:pt>
                <c:pt idx="279">
                  <c:v>7.8786796654743956</c:v>
                </c:pt>
                <c:pt idx="280">
                  <c:v>7.4019237950644587</c:v>
                </c:pt>
                <c:pt idx="281">
                  <c:v>7.1022225244702764</c:v>
                </c:pt>
                <c:pt idx="282">
                  <c:v>7</c:v>
                </c:pt>
                <c:pt idx="283">
                  <c:v>7.1022225177871174</c:v>
                </c:pt>
                <c:pt idx="284">
                  <c:v>7.4019237821535864</c:v>
                </c:pt>
                <c:pt idx="285">
                  <c:v>7.878679647215665</c:v>
                </c:pt>
                <c:pt idx="286">
                  <c:v>8.4999999886505861</c:v>
                </c:pt>
                <c:pt idx="287">
                  <c:v>9.2235428519763492</c:v>
                </c:pt>
                <c:pt idx="288">
                  <c:v>9.9999999867758476</c:v>
                </c:pt>
                <c:pt idx="289">
                  <c:v>10.776457122560887</c:v>
                </c:pt>
                <c:pt idx="290">
                  <c:v>11.499999988520123</c:v>
                </c:pt>
                <c:pt idx="291">
                  <c:v>12.121320334144297</c:v>
                </c:pt>
                <c:pt idx="292">
                  <c:v>12.598076204665917</c:v>
                </c:pt>
                <c:pt idx="293">
                  <c:v>12.897777475390155</c:v>
                </c:pt>
                <c:pt idx="294">
                  <c:v>13</c:v>
                </c:pt>
                <c:pt idx="295">
                  <c:v>12.897777482375048</c:v>
                </c:pt>
                <c:pt idx="296">
                  <c:v>12.598076218116038</c:v>
                </c:pt>
                <c:pt idx="297">
                  <c:v>12.121320353165641</c:v>
                </c:pt>
                <c:pt idx="298">
                  <c:v>11.500000011816416</c:v>
                </c:pt>
                <c:pt idx="299">
                  <c:v>10.776457148544525</c:v>
                </c:pt>
                <c:pt idx="300">
                  <c:v>10.000000013763401</c:v>
                </c:pt>
                <c:pt idx="301">
                  <c:v>9.2235428780443254</c:v>
                </c:pt>
                <c:pt idx="302">
                  <c:v>8.5000000119468808</c:v>
                </c:pt>
                <c:pt idx="303">
                  <c:v>7.8786796662370095</c:v>
                </c:pt>
                <c:pt idx="304">
                  <c:v>7.4019237956037074</c:v>
                </c:pt>
                <c:pt idx="305">
                  <c:v>7.1022225247494131</c:v>
                </c:pt>
                <c:pt idx="306">
                  <c:v>7</c:v>
                </c:pt>
                <c:pt idx="307">
                  <c:v>7.1022225174853837</c:v>
                </c:pt>
                <c:pt idx="308">
                  <c:v>7.4019237816143377</c:v>
                </c:pt>
                <c:pt idx="309">
                  <c:v>7.878679646453052</c:v>
                </c:pt>
                <c:pt idx="310">
                  <c:v>8.4999999877165795</c:v>
                </c:pt>
                <c:pt idx="311">
                  <c:v>9.2235428509346011</c:v>
                </c:pt>
                <c:pt idx="312">
                  <c:v>9.9999999856973485</c:v>
                </c:pt>
                <c:pt idx="313">
                  <c:v>10.776457121434801</c:v>
                </c:pt>
                <c:pt idx="314">
                  <c:v>11.499999987510503</c:v>
                </c:pt>
                <c:pt idx="315">
                  <c:v>12.121320333381684</c:v>
                </c:pt>
                <c:pt idx="316">
                  <c:v>12.598076204126667</c:v>
                </c:pt>
                <c:pt idx="317">
                  <c:v>12.89777747511102</c:v>
                </c:pt>
                <c:pt idx="318">
                  <c:v>13</c:v>
                </c:pt>
                <c:pt idx="319">
                  <c:v>12.897777482654185</c:v>
                </c:pt>
                <c:pt idx="320">
                  <c:v>12.598076218698942</c:v>
                </c:pt>
                <c:pt idx="321">
                  <c:v>12.121320353928255</c:v>
                </c:pt>
                <c:pt idx="322">
                  <c:v>11.500000012750423</c:v>
                </c:pt>
                <c:pt idx="323">
                  <c:v>10.776457149586275</c:v>
                </c:pt>
                <c:pt idx="324">
                  <c:v>10.0000000148419</c:v>
                </c:pt>
                <c:pt idx="325">
                  <c:v>9.2235428790860752</c:v>
                </c:pt>
                <c:pt idx="326">
                  <c:v>8.5000000129565016</c:v>
                </c:pt>
                <c:pt idx="327">
                  <c:v>7.8786796669996226</c:v>
                </c:pt>
                <c:pt idx="328">
                  <c:v>7.4019237961429569</c:v>
                </c:pt>
                <c:pt idx="329">
                  <c:v>7.102222525028548</c:v>
                </c:pt>
                <c:pt idx="330">
                  <c:v>7</c:v>
                </c:pt>
                <c:pt idx="331">
                  <c:v>7.1022225172062479</c:v>
                </c:pt>
                <c:pt idx="332">
                  <c:v>7.4019237810314333</c:v>
                </c:pt>
                <c:pt idx="333">
                  <c:v>7.8786796456287007</c:v>
                </c:pt>
                <c:pt idx="334">
                  <c:v>8.4999999867825728</c:v>
                </c:pt>
                <c:pt idx="335">
                  <c:v>9.2235428498928513</c:v>
                </c:pt>
                <c:pt idx="336">
                  <c:v>9.9999999846188512</c:v>
                </c:pt>
                <c:pt idx="337">
                  <c:v>10.776457120393051</c:v>
                </c:pt>
                <c:pt idx="338">
                  <c:v>11.499999986576496</c:v>
                </c:pt>
                <c:pt idx="339">
                  <c:v>12.121320332557332</c:v>
                </c:pt>
                <c:pt idx="340">
                  <c:v>12.598076203587418</c:v>
                </c:pt>
                <c:pt idx="341">
                  <c:v>12.897777474831884</c:v>
                </c:pt>
                <c:pt idx="342">
                  <c:v>13</c:v>
                </c:pt>
                <c:pt idx="343">
                  <c:v>12.89777748293332</c:v>
                </c:pt>
                <c:pt idx="344">
                  <c:v>12.598076219238191</c:v>
                </c:pt>
                <c:pt idx="345">
                  <c:v>12.121320354752607</c:v>
                </c:pt>
                <c:pt idx="346">
                  <c:v>11.50000001368443</c:v>
                </c:pt>
                <c:pt idx="347">
                  <c:v>10.776457150628023</c:v>
                </c:pt>
                <c:pt idx="348">
                  <c:v>10.000000015920397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16B3-4438-ABD8-F3DFA1FF140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IRGA Error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Sheet1!$A$2:$A$351</c:f>
              <c:numCache>
                <c:formatCode>m/d/yy\ h:mm;@</c:formatCode>
                <c:ptCount val="350"/>
                <c:pt idx="0">
                  <c:v>36526</c:v>
                </c:pt>
                <c:pt idx="1">
                  <c:v>36526.041666666664</c:v>
                </c:pt>
                <c:pt idx="2">
                  <c:v>36526.083333333328</c:v>
                </c:pt>
                <c:pt idx="3">
                  <c:v>36526.124999999993</c:v>
                </c:pt>
                <c:pt idx="4">
                  <c:v>36526.166666666657</c:v>
                </c:pt>
                <c:pt idx="5">
                  <c:v>36526.208333333321</c:v>
                </c:pt>
                <c:pt idx="6">
                  <c:v>36526.249999999985</c:v>
                </c:pt>
                <c:pt idx="7">
                  <c:v>36526.29166666665</c:v>
                </c:pt>
                <c:pt idx="8">
                  <c:v>36526.333333333314</c:v>
                </c:pt>
                <c:pt idx="9">
                  <c:v>36526.374999999978</c:v>
                </c:pt>
                <c:pt idx="10">
                  <c:v>36526.416666666642</c:v>
                </c:pt>
                <c:pt idx="11">
                  <c:v>36526.458333333307</c:v>
                </c:pt>
                <c:pt idx="12">
                  <c:v>36526.499999999971</c:v>
                </c:pt>
                <c:pt idx="13">
                  <c:v>36526.541666666635</c:v>
                </c:pt>
                <c:pt idx="14">
                  <c:v>36526.583333333299</c:v>
                </c:pt>
                <c:pt idx="15">
                  <c:v>36526.624999999964</c:v>
                </c:pt>
                <c:pt idx="16">
                  <c:v>36526.666666666628</c:v>
                </c:pt>
                <c:pt idx="17">
                  <c:v>36526.708333333292</c:v>
                </c:pt>
                <c:pt idx="18">
                  <c:v>36526.749999999956</c:v>
                </c:pt>
                <c:pt idx="19">
                  <c:v>36526.791666666621</c:v>
                </c:pt>
                <c:pt idx="20">
                  <c:v>36526.833333333285</c:v>
                </c:pt>
                <c:pt idx="21">
                  <c:v>36526.874999999949</c:v>
                </c:pt>
                <c:pt idx="22">
                  <c:v>36526.916666666613</c:v>
                </c:pt>
                <c:pt idx="23">
                  <c:v>36526.958333333278</c:v>
                </c:pt>
                <c:pt idx="24">
                  <c:v>36526.999999999942</c:v>
                </c:pt>
                <c:pt idx="25">
                  <c:v>36527.041666666606</c:v>
                </c:pt>
                <c:pt idx="26">
                  <c:v>36527.08333333327</c:v>
                </c:pt>
                <c:pt idx="27">
                  <c:v>36527.124999999935</c:v>
                </c:pt>
                <c:pt idx="28">
                  <c:v>36527.166666666599</c:v>
                </c:pt>
                <c:pt idx="29">
                  <c:v>36527.208333333263</c:v>
                </c:pt>
                <c:pt idx="30">
                  <c:v>36527.249999999927</c:v>
                </c:pt>
                <c:pt idx="31">
                  <c:v>36527.291666666591</c:v>
                </c:pt>
                <c:pt idx="32">
                  <c:v>36527.333333333256</c:v>
                </c:pt>
                <c:pt idx="33">
                  <c:v>36527.37499999992</c:v>
                </c:pt>
                <c:pt idx="34">
                  <c:v>36527.416666666584</c:v>
                </c:pt>
                <c:pt idx="35">
                  <c:v>36527.458333333248</c:v>
                </c:pt>
                <c:pt idx="36">
                  <c:v>36527.499999999913</c:v>
                </c:pt>
                <c:pt idx="37">
                  <c:v>36527.541666666577</c:v>
                </c:pt>
                <c:pt idx="38">
                  <c:v>36527.583333333241</c:v>
                </c:pt>
                <c:pt idx="39">
                  <c:v>36527.624999999905</c:v>
                </c:pt>
                <c:pt idx="40">
                  <c:v>36527.66666666657</c:v>
                </c:pt>
                <c:pt idx="41">
                  <c:v>36527.708333333234</c:v>
                </c:pt>
                <c:pt idx="42">
                  <c:v>36527.749999999898</c:v>
                </c:pt>
                <c:pt idx="43">
                  <c:v>36527.791666666562</c:v>
                </c:pt>
                <c:pt idx="44">
                  <c:v>36527.833333333227</c:v>
                </c:pt>
                <c:pt idx="45">
                  <c:v>36527.874999999891</c:v>
                </c:pt>
                <c:pt idx="46">
                  <c:v>36527.916666666555</c:v>
                </c:pt>
                <c:pt idx="47">
                  <c:v>36527.958333333219</c:v>
                </c:pt>
                <c:pt idx="48">
                  <c:v>36527.999999999884</c:v>
                </c:pt>
                <c:pt idx="49">
                  <c:v>36528.041666666548</c:v>
                </c:pt>
                <c:pt idx="50">
                  <c:v>36528.083333333212</c:v>
                </c:pt>
                <c:pt idx="51">
                  <c:v>36528.124999999876</c:v>
                </c:pt>
                <c:pt idx="52">
                  <c:v>36528.166666666541</c:v>
                </c:pt>
                <c:pt idx="53">
                  <c:v>36528.208333333205</c:v>
                </c:pt>
                <c:pt idx="54">
                  <c:v>36528.249999999869</c:v>
                </c:pt>
                <c:pt idx="55">
                  <c:v>36528.291666666533</c:v>
                </c:pt>
                <c:pt idx="56">
                  <c:v>36528.333333333198</c:v>
                </c:pt>
                <c:pt idx="57">
                  <c:v>36528.374999999862</c:v>
                </c:pt>
                <c:pt idx="58">
                  <c:v>36528.416666666526</c:v>
                </c:pt>
                <c:pt idx="59">
                  <c:v>36528.45833333319</c:v>
                </c:pt>
                <c:pt idx="60">
                  <c:v>36528.499999999854</c:v>
                </c:pt>
                <c:pt idx="61">
                  <c:v>36528.541666666519</c:v>
                </c:pt>
                <c:pt idx="62">
                  <c:v>36528.583333333183</c:v>
                </c:pt>
                <c:pt idx="63">
                  <c:v>36528.624999999847</c:v>
                </c:pt>
                <c:pt idx="64">
                  <c:v>36528.666666666511</c:v>
                </c:pt>
                <c:pt idx="65">
                  <c:v>36528.708333333176</c:v>
                </c:pt>
                <c:pt idx="66">
                  <c:v>36528.74999999984</c:v>
                </c:pt>
                <c:pt idx="67">
                  <c:v>36528.791666666504</c:v>
                </c:pt>
                <c:pt idx="68">
                  <c:v>36528.833333333168</c:v>
                </c:pt>
                <c:pt idx="69">
                  <c:v>36528.874999999833</c:v>
                </c:pt>
                <c:pt idx="70">
                  <c:v>36528.916666666497</c:v>
                </c:pt>
                <c:pt idx="71">
                  <c:v>36528.958333333161</c:v>
                </c:pt>
                <c:pt idx="72">
                  <c:v>36528.999999999825</c:v>
                </c:pt>
                <c:pt idx="73">
                  <c:v>36529.04166666649</c:v>
                </c:pt>
                <c:pt idx="74">
                  <c:v>36529.083333333154</c:v>
                </c:pt>
                <c:pt idx="75">
                  <c:v>36529.124999999818</c:v>
                </c:pt>
                <c:pt idx="76">
                  <c:v>36529.166666666482</c:v>
                </c:pt>
                <c:pt idx="77">
                  <c:v>36529.208333333147</c:v>
                </c:pt>
                <c:pt idx="78">
                  <c:v>36529.249999999811</c:v>
                </c:pt>
                <c:pt idx="79">
                  <c:v>36529.291666666475</c:v>
                </c:pt>
                <c:pt idx="80">
                  <c:v>36529.333333333139</c:v>
                </c:pt>
                <c:pt idx="81">
                  <c:v>36529.374999999804</c:v>
                </c:pt>
                <c:pt idx="82">
                  <c:v>36529.416666666468</c:v>
                </c:pt>
                <c:pt idx="83">
                  <c:v>36529.458333333132</c:v>
                </c:pt>
                <c:pt idx="84">
                  <c:v>36529.499999999796</c:v>
                </c:pt>
                <c:pt idx="85">
                  <c:v>36529.541666666461</c:v>
                </c:pt>
                <c:pt idx="86">
                  <c:v>36529.583333333125</c:v>
                </c:pt>
                <c:pt idx="87">
                  <c:v>36529.624999999789</c:v>
                </c:pt>
                <c:pt idx="88">
                  <c:v>36529.666666666453</c:v>
                </c:pt>
                <c:pt idx="89">
                  <c:v>36529.708333333117</c:v>
                </c:pt>
                <c:pt idx="90">
                  <c:v>36529.749999999782</c:v>
                </c:pt>
                <c:pt idx="91">
                  <c:v>36529.791666666446</c:v>
                </c:pt>
                <c:pt idx="92">
                  <c:v>36529.83333333311</c:v>
                </c:pt>
                <c:pt idx="93">
                  <c:v>36529.874999999774</c:v>
                </c:pt>
                <c:pt idx="94">
                  <c:v>36529.916666666439</c:v>
                </c:pt>
                <c:pt idx="95">
                  <c:v>36529.958333333103</c:v>
                </c:pt>
                <c:pt idx="96">
                  <c:v>36529.999999999767</c:v>
                </c:pt>
                <c:pt idx="97">
                  <c:v>36530.041666666431</c:v>
                </c:pt>
                <c:pt idx="98">
                  <c:v>36530.083333333096</c:v>
                </c:pt>
                <c:pt idx="99">
                  <c:v>36530.12499999976</c:v>
                </c:pt>
                <c:pt idx="100">
                  <c:v>36530.166666666424</c:v>
                </c:pt>
                <c:pt idx="101">
                  <c:v>36530.208333333088</c:v>
                </c:pt>
                <c:pt idx="102">
                  <c:v>36530.249999999753</c:v>
                </c:pt>
                <c:pt idx="103">
                  <c:v>36530.291666666417</c:v>
                </c:pt>
                <c:pt idx="104">
                  <c:v>36530.333333333081</c:v>
                </c:pt>
                <c:pt idx="105">
                  <c:v>36530.374999999745</c:v>
                </c:pt>
                <c:pt idx="106">
                  <c:v>36530.41666666641</c:v>
                </c:pt>
                <c:pt idx="107">
                  <c:v>36530.458333333074</c:v>
                </c:pt>
                <c:pt idx="108">
                  <c:v>36530.499999999738</c:v>
                </c:pt>
                <c:pt idx="109">
                  <c:v>36530.541666666402</c:v>
                </c:pt>
                <c:pt idx="110">
                  <c:v>36530.583333333067</c:v>
                </c:pt>
                <c:pt idx="111">
                  <c:v>36530.624999999731</c:v>
                </c:pt>
                <c:pt idx="112">
                  <c:v>36530.666666666395</c:v>
                </c:pt>
                <c:pt idx="113">
                  <c:v>36530.708333333059</c:v>
                </c:pt>
                <c:pt idx="114">
                  <c:v>36530.749999999724</c:v>
                </c:pt>
                <c:pt idx="115">
                  <c:v>36530.791666666388</c:v>
                </c:pt>
                <c:pt idx="116">
                  <c:v>36530.833333333052</c:v>
                </c:pt>
                <c:pt idx="117">
                  <c:v>36530.874999999716</c:v>
                </c:pt>
                <c:pt idx="118">
                  <c:v>36530.91666666638</c:v>
                </c:pt>
                <c:pt idx="119">
                  <c:v>36530.958333333045</c:v>
                </c:pt>
                <c:pt idx="120">
                  <c:v>36530.999999999709</c:v>
                </c:pt>
                <c:pt idx="121">
                  <c:v>36531.041666666373</c:v>
                </c:pt>
                <c:pt idx="122">
                  <c:v>36531.083333333037</c:v>
                </c:pt>
                <c:pt idx="123">
                  <c:v>36531.124999999702</c:v>
                </c:pt>
                <c:pt idx="124">
                  <c:v>36531.166666666366</c:v>
                </c:pt>
                <c:pt idx="125">
                  <c:v>36531.20833333303</c:v>
                </c:pt>
                <c:pt idx="126">
                  <c:v>36531.249999999694</c:v>
                </c:pt>
                <c:pt idx="127">
                  <c:v>36531.291666666359</c:v>
                </c:pt>
                <c:pt idx="128">
                  <c:v>36531.333333333023</c:v>
                </c:pt>
                <c:pt idx="129">
                  <c:v>36531.374999999687</c:v>
                </c:pt>
                <c:pt idx="130">
                  <c:v>36531.416666666351</c:v>
                </c:pt>
                <c:pt idx="131">
                  <c:v>36531.458333333016</c:v>
                </c:pt>
                <c:pt idx="132">
                  <c:v>36531.49999999968</c:v>
                </c:pt>
                <c:pt idx="133">
                  <c:v>36531.541666666344</c:v>
                </c:pt>
                <c:pt idx="134">
                  <c:v>36531.583333333008</c:v>
                </c:pt>
                <c:pt idx="135">
                  <c:v>36531.624999999673</c:v>
                </c:pt>
                <c:pt idx="136">
                  <c:v>36531.666666666337</c:v>
                </c:pt>
                <c:pt idx="137">
                  <c:v>36531.708333333001</c:v>
                </c:pt>
                <c:pt idx="138">
                  <c:v>36531.749999999665</c:v>
                </c:pt>
                <c:pt idx="139">
                  <c:v>36531.79166666633</c:v>
                </c:pt>
                <c:pt idx="140">
                  <c:v>36531.833333332994</c:v>
                </c:pt>
                <c:pt idx="141">
                  <c:v>36531.874999999658</c:v>
                </c:pt>
                <c:pt idx="142">
                  <c:v>36531.916666666322</c:v>
                </c:pt>
                <c:pt idx="143">
                  <c:v>36531.958333332987</c:v>
                </c:pt>
                <c:pt idx="144">
                  <c:v>36531.999999999651</c:v>
                </c:pt>
                <c:pt idx="145">
                  <c:v>36532.041666666315</c:v>
                </c:pt>
                <c:pt idx="146">
                  <c:v>36532.083333332979</c:v>
                </c:pt>
                <c:pt idx="147">
                  <c:v>36532.124999999643</c:v>
                </c:pt>
                <c:pt idx="148">
                  <c:v>36532.166666666308</c:v>
                </c:pt>
                <c:pt idx="149">
                  <c:v>36532.208333332972</c:v>
                </c:pt>
                <c:pt idx="150">
                  <c:v>36532.249999999636</c:v>
                </c:pt>
                <c:pt idx="151">
                  <c:v>36532.2916666663</c:v>
                </c:pt>
                <c:pt idx="152">
                  <c:v>36532.333333332965</c:v>
                </c:pt>
                <c:pt idx="153">
                  <c:v>36532.374999999629</c:v>
                </c:pt>
                <c:pt idx="154">
                  <c:v>36532.416666666293</c:v>
                </c:pt>
                <c:pt idx="155">
                  <c:v>36532.458333332957</c:v>
                </c:pt>
                <c:pt idx="156">
                  <c:v>36532.499999999622</c:v>
                </c:pt>
                <c:pt idx="157">
                  <c:v>36532.541666666286</c:v>
                </c:pt>
                <c:pt idx="158">
                  <c:v>36532.58333333295</c:v>
                </c:pt>
                <c:pt idx="159">
                  <c:v>36532.624999999614</c:v>
                </c:pt>
                <c:pt idx="160">
                  <c:v>36532.666666666279</c:v>
                </c:pt>
                <c:pt idx="161">
                  <c:v>36532.708333332943</c:v>
                </c:pt>
                <c:pt idx="162">
                  <c:v>36532.749999999607</c:v>
                </c:pt>
                <c:pt idx="163">
                  <c:v>36532.791666666271</c:v>
                </c:pt>
                <c:pt idx="164">
                  <c:v>36532.833333332936</c:v>
                </c:pt>
                <c:pt idx="165">
                  <c:v>36532.8749999996</c:v>
                </c:pt>
                <c:pt idx="166">
                  <c:v>36532.916666666264</c:v>
                </c:pt>
                <c:pt idx="167">
                  <c:v>36532.958333332928</c:v>
                </c:pt>
                <c:pt idx="168">
                  <c:v>36532.999999999593</c:v>
                </c:pt>
                <c:pt idx="169">
                  <c:v>36533.041666666257</c:v>
                </c:pt>
                <c:pt idx="170">
                  <c:v>36533.083333332921</c:v>
                </c:pt>
                <c:pt idx="171">
                  <c:v>36533.124999999585</c:v>
                </c:pt>
                <c:pt idx="172">
                  <c:v>36533.16666666625</c:v>
                </c:pt>
                <c:pt idx="173">
                  <c:v>36533.208333332914</c:v>
                </c:pt>
                <c:pt idx="174">
                  <c:v>36533.249999999578</c:v>
                </c:pt>
                <c:pt idx="175">
                  <c:v>36533.291666666242</c:v>
                </c:pt>
                <c:pt idx="176">
                  <c:v>36533.333333332906</c:v>
                </c:pt>
                <c:pt idx="177">
                  <c:v>36533.374999999571</c:v>
                </c:pt>
                <c:pt idx="178">
                  <c:v>36533.416666666235</c:v>
                </c:pt>
                <c:pt idx="179">
                  <c:v>36533.458333332899</c:v>
                </c:pt>
                <c:pt idx="180">
                  <c:v>36533.499999999563</c:v>
                </c:pt>
                <c:pt idx="181">
                  <c:v>36533.541666666228</c:v>
                </c:pt>
                <c:pt idx="182">
                  <c:v>36533.583333332892</c:v>
                </c:pt>
                <c:pt idx="183">
                  <c:v>36533.624999999556</c:v>
                </c:pt>
                <c:pt idx="184">
                  <c:v>36533.66666666622</c:v>
                </c:pt>
                <c:pt idx="185">
                  <c:v>36533.708333332885</c:v>
                </c:pt>
                <c:pt idx="186">
                  <c:v>36533.749999999549</c:v>
                </c:pt>
                <c:pt idx="187">
                  <c:v>36533.791666666213</c:v>
                </c:pt>
                <c:pt idx="188">
                  <c:v>36533.833333332877</c:v>
                </c:pt>
                <c:pt idx="189">
                  <c:v>36533.874999999542</c:v>
                </c:pt>
                <c:pt idx="190">
                  <c:v>36533.916666666206</c:v>
                </c:pt>
                <c:pt idx="191">
                  <c:v>36533.95833333287</c:v>
                </c:pt>
                <c:pt idx="192">
                  <c:v>36533.999999999534</c:v>
                </c:pt>
                <c:pt idx="193">
                  <c:v>36534.041666666199</c:v>
                </c:pt>
                <c:pt idx="194">
                  <c:v>36534.083333332863</c:v>
                </c:pt>
                <c:pt idx="195">
                  <c:v>36534.124999999527</c:v>
                </c:pt>
                <c:pt idx="196">
                  <c:v>36534.166666666191</c:v>
                </c:pt>
                <c:pt idx="197">
                  <c:v>36534.208333332856</c:v>
                </c:pt>
                <c:pt idx="198">
                  <c:v>36534.24999999952</c:v>
                </c:pt>
                <c:pt idx="199">
                  <c:v>36534.291666666184</c:v>
                </c:pt>
                <c:pt idx="200">
                  <c:v>36534.333333332848</c:v>
                </c:pt>
                <c:pt idx="201">
                  <c:v>36534.374999999513</c:v>
                </c:pt>
                <c:pt idx="202">
                  <c:v>36534.416666666177</c:v>
                </c:pt>
                <c:pt idx="203">
                  <c:v>36534.458333332841</c:v>
                </c:pt>
                <c:pt idx="204">
                  <c:v>36534.499999999505</c:v>
                </c:pt>
                <c:pt idx="205">
                  <c:v>36534.541666666169</c:v>
                </c:pt>
                <c:pt idx="206">
                  <c:v>36534.583333332834</c:v>
                </c:pt>
                <c:pt idx="207">
                  <c:v>36534.624999999498</c:v>
                </c:pt>
                <c:pt idx="208">
                  <c:v>36534.666666666162</c:v>
                </c:pt>
                <c:pt idx="209">
                  <c:v>36534.708333332826</c:v>
                </c:pt>
                <c:pt idx="210">
                  <c:v>36534.749999999491</c:v>
                </c:pt>
                <c:pt idx="211">
                  <c:v>36534.791666666155</c:v>
                </c:pt>
                <c:pt idx="212">
                  <c:v>36534.833333332819</c:v>
                </c:pt>
                <c:pt idx="213">
                  <c:v>36534.874999999483</c:v>
                </c:pt>
                <c:pt idx="214">
                  <c:v>36534.916666666148</c:v>
                </c:pt>
                <c:pt idx="215">
                  <c:v>36534.958333332812</c:v>
                </c:pt>
                <c:pt idx="216">
                  <c:v>36534.999999999476</c:v>
                </c:pt>
                <c:pt idx="217">
                  <c:v>36535.04166666614</c:v>
                </c:pt>
                <c:pt idx="218">
                  <c:v>36535.083333332805</c:v>
                </c:pt>
                <c:pt idx="219">
                  <c:v>36535.124999999469</c:v>
                </c:pt>
                <c:pt idx="220">
                  <c:v>36535.166666666133</c:v>
                </c:pt>
                <c:pt idx="221">
                  <c:v>36535.208333332797</c:v>
                </c:pt>
                <c:pt idx="222">
                  <c:v>36535.249999999462</c:v>
                </c:pt>
                <c:pt idx="223">
                  <c:v>36535.291666666126</c:v>
                </c:pt>
                <c:pt idx="224">
                  <c:v>36535.33333333279</c:v>
                </c:pt>
                <c:pt idx="225">
                  <c:v>36535.374999999454</c:v>
                </c:pt>
                <c:pt idx="226">
                  <c:v>36535.416666666119</c:v>
                </c:pt>
                <c:pt idx="227">
                  <c:v>36535.458333332783</c:v>
                </c:pt>
                <c:pt idx="228">
                  <c:v>36535.499999999447</c:v>
                </c:pt>
                <c:pt idx="229">
                  <c:v>36535.541666666111</c:v>
                </c:pt>
                <c:pt idx="230">
                  <c:v>36535.583333332776</c:v>
                </c:pt>
                <c:pt idx="231">
                  <c:v>36535.62499999944</c:v>
                </c:pt>
                <c:pt idx="232">
                  <c:v>36535.666666666104</c:v>
                </c:pt>
                <c:pt idx="233">
                  <c:v>36535.708333332768</c:v>
                </c:pt>
                <c:pt idx="234">
                  <c:v>36535.749999999432</c:v>
                </c:pt>
                <c:pt idx="235">
                  <c:v>36535.791666666097</c:v>
                </c:pt>
                <c:pt idx="236">
                  <c:v>36535.833333332761</c:v>
                </c:pt>
                <c:pt idx="237">
                  <c:v>36535.874999999425</c:v>
                </c:pt>
                <c:pt idx="238">
                  <c:v>36535.916666666089</c:v>
                </c:pt>
                <c:pt idx="239">
                  <c:v>36535.958333332754</c:v>
                </c:pt>
                <c:pt idx="240">
                  <c:v>36535.999999999418</c:v>
                </c:pt>
                <c:pt idx="241">
                  <c:v>36536.041666666082</c:v>
                </c:pt>
                <c:pt idx="242">
                  <c:v>36536.083333332746</c:v>
                </c:pt>
                <c:pt idx="243">
                  <c:v>36536.124999999411</c:v>
                </c:pt>
                <c:pt idx="244">
                  <c:v>36536.166666666075</c:v>
                </c:pt>
                <c:pt idx="245">
                  <c:v>36536.208333332739</c:v>
                </c:pt>
                <c:pt idx="246">
                  <c:v>36536.249999999403</c:v>
                </c:pt>
                <c:pt idx="247">
                  <c:v>36536.291666666068</c:v>
                </c:pt>
                <c:pt idx="248">
                  <c:v>36536.333333332732</c:v>
                </c:pt>
                <c:pt idx="249">
                  <c:v>36536.374999999396</c:v>
                </c:pt>
                <c:pt idx="250">
                  <c:v>36536.41666666606</c:v>
                </c:pt>
                <c:pt idx="251">
                  <c:v>36536.458333332725</c:v>
                </c:pt>
                <c:pt idx="252">
                  <c:v>36536.499999999389</c:v>
                </c:pt>
                <c:pt idx="253">
                  <c:v>36536.541666666053</c:v>
                </c:pt>
                <c:pt idx="254">
                  <c:v>36536.583333332717</c:v>
                </c:pt>
                <c:pt idx="255">
                  <c:v>36536.624999999382</c:v>
                </c:pt>
                <c:pt idx="256">
                  <c:v>36536.666666666046</c:v>
                </c:pt>
                <c:pt idx="257">
                  <c:v>36536.70833333271</c:v>
                </c:pt>
                <c:pt idx="258">
                  <c:v>36536.749999999374</c:v>
                </c:pt>
                <c:pt idx="259">
                  <c:v>36536.791666666039</c:v>
                </c:pt>
                <c:pt idx="260">
                  <c:v>36536.833333332703</c:v>
                </c:pt>
                <c:pt idx="261">
                  <c:v>36536.874999999367</c:v>
                </c:pt>
                <c:pt idx="262">
                  <c:v>36536.916666666031</c:v>
                </c:pt>
                <c:pt idx="263">
                  <c:v>36536.958333332695</c:v>
                </c:pt>
                <c:pt idx="264">
                  <c:v>36536.99999999936</c:v>
                </c:pt>
                <c:pt idx="265">
                  <c:v>36537.041666666024</c:v>
                </c:pt>
                <c:pt idx="266">
                  <c:v>36537.083333332688</c:v>
                </c:pt>
                <c:pt idx="267">
                  <c:v>36537.124999999352</c:v>
                </c:pt>
                <c:pt idx="268">
                  <c:v>36537.166666666017</c:v>
                </c:pt>
                <c:pt idx="269">
                  <c:v>36537.208333332681</c:v>
                </c:pt>
                <c:pt idx="270">
                  <c:v>36537.249999999345</c:v>
                </c:pt>
                <c:pt idx="271">
                  <c:v>36537.291666666009</c:v>
                </c:pt>
                <c:pt idx="272">
                  <c:v>36537.333333332674</c:v>
                </c:pt>
                <c:pt idx="273">
                  <c:v>36537.374999999338</c:v>
                </c:pt>
                <c:pt idx="274">
                  <c:v>36537.416666666002</c:v>
                </c:pt>
                <c:pt idx="275">
                  <c:v>36537.458333332666</c:v>
                </c:pt>
                <c:pt idx="276">
                  <c:v>36537.499999999331</c:v>
                </c:pt>
                <c:pt idx="277">
                  <c:v>36537.541666665995</c:v>
                </c:pt>
                <c:pt idx="278">
                  <c:v>36537.583333332659</c:v>
                </c:pt>
                <c:pt idx="279">
                  <c:v>36537.624999999323</c:v>
                </c:pt>
                <c:pt idx="280">
                  <c:v>36537.666666665988</c:v>
                </c:pt>
                <c:pt idx="281">
                  <c:v>36537.708333332652</c:v>
                </c:pt>
                <c:pt idx="282">
                  <c:v>36537.749999999316</c:v>
                </c:pt>
                <c:pt idx="283">
                  <c:v>36537.79166666598</c:v>
                </c:pt>
                <c:pt idx="284">
                  <c:v>36537.833333332645</c:v>
                </c:pt>
                <c:pt idx="285">
                  <c:v>36537.874999999309</c:v>
                </c:pt>
                <c:pt idx="286">
                  <c:v>36537.916666665973</c:v>
                </c:pt>
                <c:pt idx="287">
                  <c:v>36537.958333332637</c:v>
                </c:pt>
                <c:pt idx="288">
                  <c:v>36537.999999999302</c:v>
                </c:pt>
                <c:pt idx="289">
                  <c:v>36538.041666665966</c:v>
                </c:pt>
                <c:pt idx="290">
                  <c:v>36538.08333333263</c:v>
                </c:pt>
                <c:pt idx="291">
                  <c:v>36538.124999999294</c:v>
                </c:pt>
                <c:pt idx="292">
                  <c:v>36538.166666665958</c:v>
                </c:pt>
                <c:pt idx="293">
                  <c:v>36538.208333332623</c:v>
                </c:pt>
                <c:pt idx="294">
                  <c:v>36538.249999999287</c:v>
                </c:pt>
                <c:pt idx="295">
                  <c:v>36538.291666665951</c:v>
                </c:pt>
                <c:pt idx="296">
                  <c:v>36538.333333332615</c:v>
                </c:pt>
                <c:pt idx="297">
                  <c:v>36538.37499999928</c:v>
                </c:pt>
                <c:pt idx="298">
                  <c:v>36538.416666665944</c:v>
                </c:pt>
                <c:pt idx="299">
                  <c:v>36538.458333332608</c:v>
                </c:pt>
                <c:pt idx="300">
                  <c:v>36538.499999999272</c:v>
                </c:pt>
                <c:pt idx="301">
                  <c:v>36538.541666665937</c:v>
                </c:pt>
                <c:pt idx="302">
                  <c:v>36538.583333332601</c:v>
                </c:pt>
                <c:pt idx="303">
                  <c:v>36538.624999999265</c:v>
                </c:pt>
                <c:pt idx="304">
                  <c:v>36538.666666665929</c:v>
                </c:pt>
                <c:pt idx="305">
                  <c:v>36538.708333332594</c:v>
                </c:pt>
                <c:pt idx="306">
                  <c:v>36538.749999999258</c:v>
                </c:pt>
                <c:pt idx="307">
                  <c:v>36538.791666665922</c:v>
                </c:pt>
                <c:pt idx="308">
                  <c:v>36538.833333332586</c:v>
                </c:pt>
                <c:pt idx="309">
                  <c:v>36538.874999999251</c:v>
                </c:pt>
                <c:pt idx="310">
                  <c:v>36538.916666665915</c:v>
                </c:pt>
                <c:pt idx="311">
                  <c:v>36538.958333332579</c:v>
                </c:pt>
                <c:pt idx="312">
                  <c:v>36538.999999999243</c:v>
                </c:pt>
                <c:pt idx="313">
                  <c:v>36539.041666665908</c:v>
                </c:pt>
                <c:pt idx="314">
                  <c:v>36539.083333332572</c:v>
                </c:pt>
                <c:pt idx="315">
                  <c:v>36539.124999999236</c:v>
                </c:pt>
                <c:pt idx="316">
                  <c:v>36539.1666666659</c:v>
                </c:pt>
                <c:pt idx="317">
                  <c:v>36539.208333332565</c:v>
                </c:pt>
                <c:pt idx="318">
                  <c:v>36539.249999999229</c:v>
                </c:pt>
                <c:pt idx="319">
                  <c:v>36539.291666665893</c:v>
                </c:pt>
                <c:pt idx="320">
                  <c:v>36539.333333332557</c:v>
                </c:pt>
                <c:pt idx="321">
                  <c:v>36539.374999999221</c:v>
                </c:pt>
                <c:pt idx="322">
                  <c:v>36539.416666665886</c:v>
                </c:pt>
                <c:pt idx="323">
                  <c:v>36539.45833333255</c:v>
                </c:pt>
                <c:pt idx="324">
                  <c:v>36539.499999999214</c:v>
                </c:pt>
                <c:pt idx="325">
                  <c:v>36539.541666665878</c:v>
                </c:pt>
                <c:pt idx="326">
                  <c:v>36539.583333332543</c:v>
                </c:pt>
                <c:pt idx="327">
                  <c:v>36539.624999999207</c:v>
                </c:pt>
                <c:pt idx="328">
                  <c:v>36539.666666665871</c:v>
                </c:pt>
                <c:pt idx="329">
                  <c:v>36539.708333332535</c:v>
                </c:pt>
                <c:pt idx="330">
                  <c:v>36539.7499999992</c:v>
                </c:pt>
                <c:pt idx="331">
                  <c:v>36539.791666665864</c:v>
                </c:pt>
                <c:pt idx="332">
                  <c:v>36539.833333332528</c:v>
                </c:pt>
                <c:pt idx="333">
                  <c:v>36539.874999999192</c:v>
                </c:pt>
                <c:pt idx="334">
                  <c:v>36539.916666665857</c:v>
                </c:pt>
                <c:pt idx="335">
                  <c:v>36539.958333332521</c:v>
                </c:pt>
                <c:pt idx="336">
                  <c:v>36539.999999999185</c:v>
                </c:pt>
                <c:pt idx="337">
                  <c:v>36540.041666665849</c:v>
                </c:pt>
                <c:pt idx="338">
                  <c:v>36540.083333332514</c:v>
                </c:pt>
                <c:pt idx="339">
                  <c:v>36540.124999999178</c:v>
                </c:pt>
                <c:pt idx="340">
                  <c:v>36540.166666665842</c:v>
                </c:pt>
                <c:pt idx="341">
                  <c:v>36540.208333332506</c:v>
                </c:pt>
                <c:pt idx="342">
                  <c:v>36540.249999999171</c:v>
                </c:pt>
                <c:pt idx="343">
                  <c:v>36540.291666665835</c:v>
                </c:pt>
                <c:pt idx="344">
                  <c:v>36540.333333332499</c:v>
                </c:pt>
                <c:pt idx="345">
                  <c:v>36540.374999999163</c:v>
                </c:pt>
                <c:pt idx="346">
                  <c:v>36540.416666665828</c:v>
                </c:pt>
                <c:pt idx="347">
                  <c:v>36540.458333332492</c:v>
                </c:pt>
                <c:pt idx="348">
                  <c:v>36540.499999999156</c:v>
                </c:pt>
              </c:numCache>
            </c:numRef>
          </c:xVal>
          <c:yVal>
            <c:numRef>
              <c:f>Sheet1!$C$2:$C$351</c:f>
              <c:numCache>
                <c:formatCode>General</c:formatCode>
                <c:ptCount val="350"/>
                <c:pt idx="0">
                  <c:v>1</c:v>
                </c:pt>
                <c:pt idx="1">
                  <c:v>1.02</c:v>
                </c:pt>
                <c:pt idx="2">
                  <c:v>1.04</c:v>
                </c:pt>
                <c:pt idx="3">
                  <c:v>1.06</c:v>
                </c:pt>
                <c:pt idx="4">
                  <c:v>1.08</c:v>
                </c:pt>
                <c:pt idx="5">
                  <c:v>1.1000000000000001</c:v>
                </c:pt>
                <c:pt idx="6">
                  <c:v>1.1200000000000001</c:v>
                </c:pt>
                <c:pt idx="7">
                  <c:v>1.1400000000000001</c:v>
                </c:pt>
                <c:pt idx="8">
                  <c:v>1.1600000000000001</c:v>
                </c:pt>
                <c:pt idx="10">
                  <c:v>0</c:v>
                </c:pt>
                <c:pt idx="11">
                  <c:v>0.02</c:v>
                </c:pt>
                <c:pt idx="12">
                  <c:v>0.04</c:v>
                </c:pt>
                <c:pt idx="13">
                  <c:v>0.06</c:v>
                </c:pt>
                <c:pt idx="14">
                  <c:v>0.08</c:v>
                </c:pt>
                <c:pt idx="15">
                  <c:v>0.1</c:v>
                </c:pt>
                <c:pt idx="16">
                  <c:v>0.12000000000000001</c:v>
                </c:pt>
                <c:pt idx="17">
                  <c:v>0.14000000000000001</c:v>
                </c:pt>
                <c:pt idx="18">
                  <c:v>0.16</c:v>
                </c:pt>
                <c:pt idx="19">
                  <c:v>0.18</c:v>
                </c:pt>
                <c:pt idx="20">
                  <c:v>0.19999999999999998</c:v>
                </c:pt>
                <c:pt idx="21">
                  <c:v>0.21999999999999997</c:v>
                </c:pt>
                <c:pt idx="22">
                  <c:v>0.23999999999999996</c:v>
                </c:pt>
                <c:pt idx="23">
                  <c:v>0.25999999999999995</c:v>
                </c:pt>
                <c:pt idx="24">
                  <c:v>0.27999999999999997</c:v>
                </c:pt>
                <c:pt idx="25">
                  <c:v>0.3</c:v>
                </c:pt>
                <c:pt idx="26">
                  <c:v>0.32</c:v>
                </c:pt>
                <c:pt idx="27">
                  <c:v>0.34</c:v>
                </c:pt>
                <c:pt idx="28">
                  <c:v>0.36000000000000004</c:v>
                </c:pt>
                <c:pt idx="29">
                  <c:v>0.38000000000000006</c:v>
                </c:pt>
                <c:pt idx="30">
                  <c:v>0.40000000000000008</c:v>
                </c:pt>
                <c:pt idx="31">
                  <c:v>0.4200000000000001</c:v>
                </c:pt>
                <c:pt idx="32">
                  <c:v>0.44000000000000011</c:v>
                </c:pt>
                <c:pt idx="33">
                  <c:v>0.46000000000000013</c:v>
                </c:pt>
                <c:pt idx="34">
                  <c:v>0.48000000000000015</c:v>
                </c:pt>
                <c:pt idx="35">
                  <c:v>0.50000000000000011</c:v>
                </c:pt>
                <c:pt idx="36">
                  <c:v>0.52000000000000013</c:v>
                </c:pt>
                <c:pt idx="37">
                  <c:v>0.54000000000000015</c:v>
                </c:pt>
                <c:pt idx="38">
                  <c:v>0.56000000000000016</c:v>
                </c:pt>
                <c:pt idx="39">
                  <c:v>0.58000000000000018</c:v>
                </c:pt>
                <c:pt idx="40">
                  <c:v>0.6000000000000002</c:v>
                </c:pt>
                <c:pt idx="41">
                  <c:v>0.62000000000000022</c:v>
                </c:pt>
                <c:pt idx="42">
                  <c:v>0.64000000000000024</c:v>
                </c:pt>
                <c:pt idx="43">
                  <c:v>0.66000000000000025</c:v>
                </c:pt>
                <c:pt idx="44">
                  <c:v>0.68000000000000027</c:v>
                </c:pt>
                <c:pt idx="45">
                  <c:v>0.70000000000000029</c:v>
                </c:pt>
                <c:pt idx="46">
                  <c:v>0.72000000000000031</c:v>
                </c:pt>
                <c:pt idx="47">
                  <c:v>0.74000000000000032</c:v>
                </c:pt>
                <c:pt idx="48">
                  <c:v>0.76000000000000034</c:v>
                </c:pt>
                <c:pt idx="49">
                  <c:v>0.78000000000000036</c:v>
                </c:pt>
                <c:pt idx="50">
                  <c:v>0.80000000000000038</c:v>
                </c:pt>
                <c:pt idx="51">
                  <c:v>0.8200000000000004</c:v>
                </c:pt>
                <c:pt idx="52">
                  <c:v>0.84000000000000041</c:v>
                </c:pt>
                <c:pt idx="53">
                  <c:v>0.86000000000000043</c:v>
                </c:pt>
                <c:pt idx="54">
                  <c:v>0.88000000000000045</c:v>
                </c:pt>
                <c:pt idx="55">
                  <c:v>0.90000000000000047</c:v>
                </c:pt>
                <c:pt idx="56">
                  <c:v>0.92000000000000048</c:v>
                </c:pt>
                <c:pt idx="57">
                  <c:v>0.9400000000000005</c:v>
                </c:pt>
                <c:pt idx="58">
                  <c:v>0.96000000000000052</c:v>
                </c:pt>
                <c:pt idx="59">
                  <c:v>0.98000000000000054</c:v>
                </c:pt>
                <c:pt idx="60">
                  <c:v>1.0000000000000004</c:v>
                </c:pt>
                <c:pt idx="61">
                  <c:v>1.0200000000000005</c:v>
                </c:pt>
                <c:pt idx="62">
                  <c:v>1.0400000000000005</c:v>
                </c:pt>
                <c:pt idx="63">
                  <c:v>1.0600000000000005</c:v>
                </c:pt>
                <c:pt idx="64">
                  <c:v>1.0800000000000005</c:v>
                </c:pt>
                <c:pt idx="65">
                  <c:v>1.1000000000000005</c:v>
                </c:pt>
                <c:pt idx="66">
                  <c:v>1.1200000000000006</c:v>
                </c:pt>
                <c:pt idx="67">
                  <c:v>1.1400000000000006</c:v>
                </c:pt>
                <c:pt idx="68">
                  <c:v>1.1600000000000006</c:v>
                </c:pt>
                <c:pt idx="69">
                  <c:v>1.1800000000000006</c:v>
                </c:pt>
                <c:pt idx="70">
                  <c:v>1.2000000000000006</c:v>
                </c:pt>
                <c:pt idx="71">
                  <c:v>1.2200000000000006</c:v>
                </c:pt>
                <c:pt idx="72">
                  <c:v>1.2400000000000007</c:v>
                </c:pt>
                <c:pt idx="73">
                  <c:v>1.2600000000000007</c:v>
                </c:pt>
                <c:pt idx="74">
                  <c:v>1.2800000000000007</c:v>
                </c:pt>
                <c:pt idx="75">
                  <c:v>1.3000000000000007</c:v>
                </c:pt>
                <c:pt idx="76">
                  <c:v>1.3200000000000007</c:v>
                </c:pt>
                <c:pt idx="77">
                  <c:v>1.3400000000000007</c:v>
                </c:pt>
                <c:pt idx="78">
                  <c:v>1.3600000000000008</c:v>
                </c:pt>
                <c:pt idx="79">
                  <c:v>1.3800000000000008</c:v>
                </c:pt>
                <c:pt idx="80">
                  <c:v>1.4000000000000008</c:v>
                </c:pt>
                <c:pt idx="81">
                  <c:v>1.4200000000000008</c:v>
                </c:pt>
                <c:pt idx="82">
                  <c:v>1.4400000000000008</c:v>
                </c:pt>
                <c:pt idx="83">
                  <c:v>1.4600000000000009</c:v>
                </c:pt>
                <c:pt idx="84">
                  <c:v>1.4800000000000009</c:v>
                </c:pt>
                <c:pt idx="85">
                  <c:v>1.5000000000000009</c:v>
                </c:pt>
                <c:pt idx="86">
                  <c:v>1.5200000000000009</c:v>
                </c:pt>
                <c:pt idx="87">
                  <c:v>1.5400000000000009</c:v>
                </c:pt>
                <c:pt idx="88">
                  <c:v>1.5600000000000009</c:v>
                </c:pt>
                <c:pt idx="89">
                  <c:v>1.580000000000001</c:v>
                </c:pt>
                <c:pt idx="90">
                  <c:v>1.600000000000001</c:v>
                </c:pt>
                <c:pt idx="91">
                  <c:v>1.620000000000001</c:v>
                </c:pt>
                <c:pt idx="92">
                  <c:v>1.640000000000001</c:v>
                </c:pt>
                <c:pt idx="93">
                  <c:v>1.660000000000001</c:v>
                </c:pt>
                <c:pt idx="94">
                  <c:v>1.680000000000001</c:v>
                </c:pt>
                <c:pt idx="95">
                  <c:v>1.7000000000000011</c:v>
                </c:pt>
                <c:pt idx="96">
                  <c:v>1.7200000000000011</c:v>
                </c:pt>
                <c:pt idx="97">
                  <c:v>1.7400000000000011</c:v>
                </c:pt>
                <c:pt idx="98">
                  <c:v>1.7600000000000011</c:v>
                </c:pt>
                <c:pt idx="99">
                  <c:v>1.7800000000000011</c:v>
                </c:pt>
                <c:pt idx="100">
                  <c:v>1.8000000000000012</c:v>
                </c:pt>
                <c:pt idx="101">
                  <c:v>1.8200000000000012</c:v>
                </c:pt>
                <c:pt idx="102">
                  <c:v>1.8400000000000012</c:v>
                </c:pt>
                <c:pt idx="103">
                  <c:v>1.8600000000000012</c:v>
                </c:pt>
                <c:pt idx="104">
                  <c:v>1.8800000000000012</c:v>
                </c:pt>
                <c:pt idx="105">
                  <c:v>1.9000000000000012</c:v>
                </c:pt>
                <c:pt idx="106">
                  <c:v>1.9200000000000013</c:v>
                </c:pt>
                <c:pt idx="107">
                  <c:v>1.9400000000000013</c:v>
                </c:pt>
                <c:pt idx="108">
                  <c:v>1.9600000000000013</c:v>
                </c:pt>
                <c:pt idx="109">
                  <c:v>1.9800000000000013</c:v>
                </c:pt>
                <c:pt idx="110">
                  <c:v>2.0000000000000013</c:v>
                </c:pt>
                <c:pt idx="111">
                  <c:v>2.0200000000000014</c:v>
                </c:pt>
                <c:pt idx="112">
                  <c:v>2.0400000000000014</c:v>
                </c:pt>
                <c:pt idx="113">
                  <c:v>2.0600000000000014</c:v>
                </c:pt>
                <c:pt idx="114">
                  <c:v>2.0800000000000014</c:v>
                </c:pt>
                <c:pt idx="115">
                  <c:v>2.1000000000000014</c:v>
                </c:pt>
                <c:pt idx="116">
                  <c:v>2.1200000000000014</c:v>
                </c:pt>
                <c:pt idx="117">
                  <c:v>2.1400000000000015</c:v>
                </c:pt>
                <c:pt idx="118">
                  <c:v>2.1600000000000015</c:v>
                </c:pt>
                <c:pt idx="119">
                  <c:v>2.1800000000000015</c:v>
                </c:pt>
                <c:pt idx="120">
                  <c:v>2.2000000000000015</c:v>
                </c:pt>
                <c:pt idx="121">
                  <c:v>2.2200000000000015</c:v>
                </c:pt>
                <c:pt idx="122">
                  <c:v>2.2400000000000015</c:v>
                </c:pt>
                <c:pt idx="123">
                  <c:v>2.2600000000000016</c:v>
                </c:pt>
                <c:pt idx="124">
                  <c:v>2.2800000000000016</c:v>
                </c:pt>
                <c:pt idx="125">
                  <c:v>2.3000000000000016</c:v>
                </c:pt>
                <c:pt idx="126">
                  <c:v>2.3200000000000016</c:v>
                </c:pt>
                <c:pt idx="127">
                  <c:v>2.3400000000000016</c:v>
                </c:pt>
                <c:pt idx="128">
                  <c:v>2.3600000000000017</c:v>
                </c:pt>
                <c:pt idx="129">
                  <c:v>2.3800000000000017</c:v>
                </c:pt>
                <c:pt idx="130">
                  <c:v>2.4000000000000017</c:v>
                </c:pt>
                <c:pt idx="131">
                  <c:v>2.4200000000000017</c:v>
                </c:pt>
                <c:pt idx="132">
                  <c:v>2.4400000000000017</c:v>
                </c:pt>
                <c:pt idx="133">
                  <c:v>2.4600000000000017</c:v>
                </c:pt>
                <c:pt idx="134">
                  <c:v>2.4800000000000018</c:v>
                </c:pt>
                <c:pt idx="135">
                  <c:v>2.5000000000000018</c:v>
                </c:pt>
                <c:pt idx="136">
                  <c:v>2.5200000000000018</c:v>
                </c:pt>
                <c:pt idx="137">
                  <c:v>2.5400000000000018</c:v>
                </c:pt>
                <c:pt idx="138">
                  <c:v>2.5600000000000018</c:v>
                </c:pt>
                <c:pt idx="139">
                  <c:v>2.5800000000000018</c:v>
                </c:pt>
                <c:pt idx="140">
                  <c:v>2.6000000000000019</c:v>
                </c:pt>
                <c:pt idx="141">
                  <c:v>2.6200000000000019</c:v>
                </c:pt>
                <c:pt idx="142">
                  <c:v>2.6400000000000019</c:v>
                </c:pt>
                <c:pt idx="143">
                  <c:v>2.6600000000000019</c:v>
                </c:pt>
                <c:pt idx="144">
                  <c:v>2.6800000000000019</c:v>
                </c:pt>
                <c:pt idx="145">
                  <c:v>2.700000000000002</c:v>
                </c:pt>
                <c:pt idx="146">
                  <c:v>2.720000000000002</c:v>
                </c:pt>
                <c:pt idx="147">
                  <c:v>2.740000000000002</c:v>
                </c:pt>
                <c:pt idx="148">
                  <c:v>2.760000000000002</c:v>
                </c:pt>
                <c:pt idx="149">
                  <c:v>2.780000000000002</c:v>
                </c:pt>
                <c:pt idx="150">
                  <c:v>2.800000000000002</c:v>
                </c:pt>
                <c:pt idx="151">
                  <c:v>2.8200000000000021</c:v>
                </c:pt>
                <c:pt idx="152">
                  <c:v>2.8400000000000021</c:v>
                </c:pt>
                <c:pt idx="153">
                  <c:v>2.8600000000000021</c:v>
                </c:pt>
                <c:pt idx="154">
                  <c:v>2.8800000000000021</c:v>
                </c:pt>
                <c:pt idx="155">
                  <c:v>2.9000000000000021</c:v>
                </c:pt>
                <c:pt idx="156">
                  <c:v>2.9200000000000021</c:v>
                </c:pt>
                <c:pt idx="157">
                  <c:v>2.9400000000000022</c:v>
                </c:pt>
                <c:pt idx="158">
                  <c:v>2.9600000000000022</c:v>
                </c:pt>
                <c:pt idx="159">
                  <c:v>2.9800000000000022</c:v>
                </c:pt>
                <c:pt idx="160">
                  <c:v>3.0000000000000022</c:v>
                </c:pt>
                <c:pt idx="161">
                  <c:v>3.0200000000000022</c:v>
                </c:pt>
                <c:pt idx="162">
                  <c:v>3.0400000000000023</c:v>
                </c:pt>
                <c:pt idx="163">
                  <c:v>3.0600000000000023</c:v>
                </c:pt>
                <c:pt idx="164">
                  <c:v>3.0800000000000023</c:v>
                </c:pt>
                <c:pt idx="165">
                  <c:v>3.1000000000000023</c:v>
                </c:pt>
                <c:pt idx="166">
                  <c:v>3.1200000000000023</c:v>
                </c:pt>
                <c:pt idx="167">
                  <c:v>3.1400000000000023</c:v>
                </c:pt>
                <c:pt idx="168">
                  <c:v>3.1600000000000024</c:v>
                </c:pt>
                <c:pt idx="169">
                  <c:v>3.1800000000000024</c:v>
                </c:pt>
                <c:pt idx="170">
                  <c:v>3.2000000000000024</c:v>
                </c:pt>
                <c:pt idx="171">
                  <c:v>3.2200000000000024</c:v>
                </c:pt>
                <c:pt idx="172">
                  <c:v>3.2400000000000024</c:v>
                </c:pt>
                <c:pt idx="173">
                  <c:v>3.2600000000000025</c:v>
                </c:pt>
                <c:pt idx="174">
                  <c:v>3.2800000000000025</c:v>
                </c:pt>
                <c:pt idx="175">
                  <c:v>3.3000000000000025</c:v>
                </c:pt>
                <c:pt idx="176">
                  <c:v>3.3200000000000025</c:v>
                </c:pt>
                <c:pt idx="177">
                  <c:v>3.3400000000000025</c:v>
                </c:pt>
                <c:pt idx="178">
                  <c:v>3.3600000000000025</c:v>
                </c:pt>
                <c:pt idx="180">
                  <c:v>0</c:v>
                </c:pt>
                <c:pt idx="181">
                  <c:v>0.02</c:v>
                </c:pt>
                <c:pt idx="182">
                  <c:v>0.04</c:v>
                </c:pt>
                <c:pt idx="183">
                  <c:v>0.06</c:v>
                </c:pt>
                <c:pt idx="184">
                  <c:v>0.08</c:v>
                </c:pt>
                <c:pt idx="185">
                  <c:v>0.1</c:v>
                </c:pt>
                <c:pt idx="186">
                  <c:v>0.12000000000000001</c:v>
                </c:pt>
                <c:pt idx="187">
                  <c:v>0.14000000000000001</c:v>
                </c:pt>
                <c:pt idx="188">
                  <c:v>0.16</c:v>
                </c:pt>
                <c:pt idx="189">
                  <c:v>0.18</c:v>
                </c:pt>
                <c:pt idx="190">
                  <c:v>0.19999999999999998</c:v>
                </c:pt>
                <c:pt idx="191">
                  <c:v>0.21999999999999997</c:v>
                </c:pt>
                <c:pt idx="192">
                  <c:v>0.23999999999999996</c:v>
                </c:pt>
                <c:pt idx="193">
                  <c:v>0.25999999999999995</c:v>
                </c:pt>
                <c:pt idx="194">
                  <c:v>0.27999999999999997</c:v>
                </c:pt>
                <c:pt idx="195">
                  <c:v>0.3</c:v>
                </c:pt>
                <c:pt idx="196">
                  <c:v>0.32</c:v>
                </c:pt>
                <c:pt idx="197">
                  <c:v>0.34</c:v>
                </c:pt>
                <c:pt idx="198">
                  <c:v>0.36000000000000004</c:v>
                </c:pt>
                <c:pt idx="199">
                  <c:v>0.38000000000000006</c:v>
                </c:pt>
                <c:pt idx="200">
                  <c:v>0.40000000000000008</c:v>
                </c:pt>
                <c:pt idx="201">
                  <c:v>0.4200000000000001</c:v>
                </c:pt>
                <c:pt idx="202">
                  <c:v>0.44000000000000011</c:v>
                </c:pt>
                <c:pt idx="203">
                  <c:v>0.46000000000000013</c:v>
                </c:pt>
                <c:pt idx="204">
                  <c:v>0.48000000000000015</c:v>
                </c:pt>
                <c:pt idx="205">
                  <c:v>0.50000000000000011</c:v>
                </c:pt>
                <c:pt idx="206">
                  <c:v>0.52000000000000013</c:v>
                </c:pt>
                <c:pt idx="207">
                  <c:v>0.54000000000000015</c:v>
                </c:pt>
                <c:pt idx="208">
                  <c:v>0.56000000000000016</c:v>
                </c:pt>
                <c:pt idx="209">
                  <c:v>0.58000000000000018</c:v>
                </c:pt>
                <c:pt idx="210">
                  <c:v>0.6000000000000002</c:v>
                </c:pt>
                <c:pt idx="211">
                  <c:v>0.62000000000000022</c:v>
                </c:pt>
                <c:pt idx="212">
                  <c:v>0.64000000000000024</c:v>
                </c:pt>
                <c:pt idx="213">
                  <c:v>0.66000000000000025</c:v>
                </c:pt>
                <c:pt idx="214">
                  <c:v>0.68000000000000027</c:v>
                </c:pt>
                <c:pt idx="215">
                  <c:v>0.70000000000000029</c:v>
                </c:pt>
                <c:pt idx="216">
                  <c:v>0.72000000000000031</c:v>
                </c:pt>
                <c:pt idx="217">
                  <c:v>0.74000000000000032</c:v>
                </c:pt>
                <c:pt idx="218">
                  <c:v>0.76000000000000034</c:v>
                </c:pt>
                <c:pt idx="219">
                  <c:v>0.78000000000000036</c:v>
                </c:pt>
                <c:pt idx="220">
                  <c:v>0.80000000000000038</c:v>
                </c:pt>
                <c:pt idx="221">
                  <c:v>0.8200000000000004</c:v>
                </c:pt>
                <c:pt idx="222">
                  <c:v>0.84000000000000041</c:v>
                </c:pt>
                <c:pt idx="223">
                  <c:v>0.86000000000000043</c:v>
                </c:pt>
                <c:pt idx="224">
                  <c:v>0.88000000000000045</c:v>
                </c:pt>
                <c:pt idx="225">
                  <c:v>0.90000000000000047</c:v>
                </c:pt>
                <c:pt idx="226">
                  <c:v>0.92000000000000048</c:v>
                </c:pt>
                <c:pt idx="227">
                  <c:v>0.9400000000000005</c:v>
                </c:pt>
                <c:pt idx="228">
                  <c:v>0.96000000000000052</c:v>
                </c:pt>
                <c:pt idx="229">
                  <c:v>0.98000000000000054</c:v>
                </c:pt>
                <c:pt idx="230">
                  <c:v>1.0000000000000004</c:v>
                </c:pt>
                <c:pt idx="231">
                  <c:v>1.0200000000000005</c:v>
                </c:pt>
                <c:pt idx="232">
                  <c:v>1.0400000000000005</c:v>
                </c:pt>
                <c:pt idx="233">
                  <c:v>1.0600000000000005</c:v>
                </c:pt>
                <c:pt idx="234">
                  <c:v>1.0800000000000005</c:v>
                </c:pt>
                <c:pt idx="235">
                  <c:v>1.1000000000000005</c:v>
                </c:pt>
                <c:pt idx="236">
                  <c:v>1.1200000000000006</c:v>
                </c:pt>
                <c:pt idx="237">
                  <c:v>1.1400000000000006</c:v>
                </c:pt>
                <c:pt idx="238">
                  <c:v>1.1600000000000006</c:v>
                </c:pt>
                <c:pt idx="239">
                  <c:v>1.1800000000000006</c:v>
                </c:pt>
                <c:pt idx="240">
                  <c:v>1.2000000000000006</c:v>
                </c:pt>
                <c:pt idx="241">
                  <c:v>1.2200000000000006</c:v>
                </c:pt>
                <c:pt idx="242">
                  <c:v>1.2400000000000007</c:v>
                </c:pt>
                <c:pt idx="243">
                  <c:v>1.2600000000000007</c:v>
                </c:pt>
                <c:pt idx="244">
                  <c:v>1.2800000000000007</c:v>
                </c:pt>
                <c:pt idx="245">
                  <c:v>1.3000000000000007</c:v>
                </c:pt>
                <c:pt idx="246">
                  <c:v>1.3200000000000007</c:v>
                </c:pt>
                <c:pt idx="247">
                  <c:v>1.3400000000000007</c:v>
                </c:pt>
                <c:pt idx="248">
                  <c:v>1.3600000000000008</c:v>
                </c:pt>
                <c:pt idx="249">
                  <c:v>1.3800000000000008</c:v>
                </c:pt>
                <c:pt idx="250">
                  <c:v>1.4000000000000008</c:v>
                </c:pt>
                <c:pt idx="251">
                  <c:v>1.4200000000000008</c:v>
                </c:pt>
                <c:pt idx="252">
                  <c:v>1.4400000000000008</c:v>
                </c:pt>
                <c:pt idx="253">
                  <c:v>1.4600000000000009</c:v>
                </c:pt>
                <c:pt idx="254">
                  <c:v>1.4800000000000009</c:v>
                </c:pt>
                <c:pt idx="255">
                  <c:v>1.5000000000000009</c:v>
                </c:pt>
                <c:pt idx="256">
                  <c:v>1.5200000000000009</c:v>
                </c:pt>
                <c:pt idx="257">
                  <c:v>1.5400000000000009</c:v>
                </c:pt>
                <c:pt idx="258">
                  <c:v>1.5600000000000009</c:v>
                </c:pt>
                <c:pt idx="259">
                  <c:v>1.580000000000001</c:v>
                </c:pt>
                <c:pt idx="260">
                  <c:v>1.600000000000001</c:v>
                </c:pt>
                <c:pt idx="261">
                  <c:v>1.620000000000001</c:v>
                </c:pt>
                <c:pt idx="262">
                  <c:v>1.640000000000001</c:v>
                </c:pt>
                <c:pt idx="263">
                  <c:v>1.660000000000001</c:v>
                </c:pt>
                <c:pt idx="264">
                  <c:v>1.680000000000001</c:v>
                </c:pt>
                <c:pt idx="265">
                  <c:v>1.7000000000000011</c:v>
                </c:pt>
                <c:pt idx="266">
                  <c:v>1.7200000000000011</c:v>
                </c:pt>
                <c:pt idx="267">
                  <c:v>1.7400000000000011</c:v>
                </c:pt>
                <c:pt idx="268">
                  <c:v>1.7600000000000011</c:v>
                </c:pt>
                <c:pt idx="269">
                  <c:v>1.7800000000000011</c:v>
                </c:pt>
                <c:pt idx="270">
                  <c:v>1.8000000000000012</c:v>
                </c:pt>
                <c:pt idx="271">
                  <c:v>1.8200000000000012</c:v>
                </c:pt>
                <c:pt idx="272">
                  <c:v>1.8400000000000012</c:v>
                </c:pt>
                <c:pt idx="273">
                  <c:v>1.8600000000000012</c:v>
                </c:pt>
                <c:pt idx="274">
                  <c:v>1.8800000000000012</c:v>
                </c:pt>
                <c:pt idx="275">
                  <c:v>1.9000000000000012</c:v>
                </c:pt>
                <c:pt idx="276">
                  <c:v>1.9200000000000013</c:v>
                </c:pt>
                <c:pt idx="277">
                  <c:v>1.9400000000000013</c:v>
                </c:pt>
                <c:pt idx="278">
                  <c:v>1.9600000000000013</c:v>
                </c:pt>
                <c:pt idx="279">
                  <c:v>1.9800000000000013</c:v>
                </c:pt>
                <c:pt idx="280">
                  <c:v>2.0000000000000013</c:v>
                </c:pt>
                <c:pt idx="281">
                  <c:v>2.0200000000000014</c:v>
                </c:pt>
                <c:pt idx="282">
                  <c:v>2.0400000000000014</c:v>
                </c:pt>
                <c:pt idx="283">
                  <c:v>2.0600000000000014</c:v>
                </c:pt>
                <c:pt idx="284">
                  <c:v>2.0800000000000014</c:v>
                </c:pt>
                <c:pt idx="285">
                  <c:v>2.1000000000000014</c:v>
                </c:pt>
                <c:pt idx="286">
                  <c:v>2.1200000000000014</c:v>
                </c:pt>
                <c:pt idx="287">
                  <c:v>2.1400000000000015</c:v>
                </c:pt>
                <c:pt idx="288">
                  <c:v>2.1600000000000015</c:v>
                </c:pt>
                <c:pt idx="289">
                  <c:v>2.1800000000000015</c:v>
                </c:pt>
                <c:pt idx="290">
                  <c:v>2.2000000000000015</c:v>
                </c:pt>
                <c:pt idx="291">
                  <c:v>2.2200000000000015</c:v>
                </c:pt>
                <c:pt idx="292">
                  <c:v>2.2400000000000015</c:v>
                </c:pt>
                <c:pt idx="293">
                  <c:v>2.2600000000000016</c:v>
                </c:pt>
                <c:pt idx="294">
                  <c:v>2.2800000000000016</c:v>
                </c:pt>
                <c:pt idx="295">
                  <c:v>2.3000000000000016</c:v>
                </c:pt>
                <c:pt idx="296">
                  <c:v>2.3200000000000016</c:v>
                </c:pt>
                <c:pt idx="297">
                  <c:v>2.3400000000000016</c:v>
                </c:pt>
                <c:pt idx="298">
                  <c:v>2.3600000000000017</c:v>
                </c:pt>
                <c:pt idx="299">
                  <c:v>2.3800000000000017</c:v>
                </c:pt>
                <c:pt idx="300">
                  <c:v>2.4000000000000017</c:v>
                </c:pt>
                <c:pt idx="301">
                  <c:v>2.4200000000000017</c:v>
                </c:pt>
                <c:pt idx="302">
                  <c:v>2.4400000000000017</c:v>
                </c:pt>
                <c:pt idx="303">
                  <c:v>2.4600000000000017</c:v>
                </c:pt>
                <c:pt idx="304">
                  <c:v>2.4800000000000018</c:v>
                </c:pt>
                <c:pt idx="305">
                  <c:v>2.5000000000000018</c:v>
                </c:pt>
                <c:pt idx="306">
                  <c:v>2.5200000000000018</c:v>
                </c:pt>
                <c:pt idx="307">
                  <c:v>2.5400000000000018</c:v>
                </c:pt>
                <c:pt idx="308">
                  <c:v>2.5600000000000018</c:v>
                </c:pt>
                <c:pt idx="309">
                  <c:v>2.5800000000000018</c:v>
                </c:pt>
                <c:pt idx="310">
                  <c:v>2.6000000000000019</c:v>
                </c:pt>
                <c:pt idx="311">
                  <c:v>2.6200000000000019</c:v>
                </c:pt>
                <c:pt idx="312">
                  <c:v>2.6400000000000019</c:v>
                </c:pt>
                <c:pt idx="313">
                  <c:v>2.6600000000000019</c:v>
                </c:pt>
                <c:pt idx="314">
                  <c:v>2.6800000000000019</c:v>
                </c:pt>
                <c:pt idx="315">
                  <c:v>2.700000000000002</c:v>
                </c:pt>
                <c:pt idx="316">
                  <c:v>2.720000000000002</c:v>
                </c:pt>
                <c:pt idx="317">
                  <c:v>2.740000000000002</c:v>
                </c:pt>
                <c:pt idx="318">
                  <c:v>2.760000000000002</c:v>
                </c:pt>
                <c:pt idx="319">
                  <c:v>2.780000000000002</c:v>
                </c:pt>
                <c:pt idx="320">
                  <c:v>2.800000000000002</c:v>
                </c:pt>
                <c:pt idx="321">
                  <c:v>2.8200000000000021</c:v>
                </c:pt>
                <c:pt idx="322">
                  <c:v>2.8400000000000021</c:v>
                </c:pt>
                <c:pt idx="323">
                  <c:v>2.8600000000000021</c:v>
                </c:pt>
                <c:pt idx="324">
                  <c:v>2.8800000000000021</c:v>
                </c:pt>
                <c:pt idx="325">
                  <c:v>2.9000000000000021</c:v>
                </c:pt>
                <c:pt idx="326">
                  <c:v>2.9200000000000021</c:v>
                </c:pt>
                <c:pt idx="327">
                  <c:v>2.9400000000000022</c:v>
                </c:pt>
                <c:pt idx="328">
                  <c:v>2.9600000000000022</c:v>
                </c:pt>
                <c:pt idx="329">
                  <c:v>2.9800000000000022</c:v>
                </c:pt>
                <c:pt idx="330">
                  <c:v>3.0000000000000022</c:v>
                </c:pt>
                <c:pt idx="331">
                  <c:v>3.0200000000000022</c:v>
                </c:pt>
                <c:pt idx="332">
                  <c:v>3.0400000000000023</c:v>
                </c:pt>
                <c:pt idx="333">
                  <c:v>3.0600000000000023</c:v>
                </c:pt>
                <c:pt idx="334">
                  <c:v>3.0800000000000023</c:v>
                </c:pt>
                <c:pt idx="335">
                  <c:v>3.1000000000000023</c:v>
                </c:pt>
                <c:pt idx="336">
                  <c:v>3.1200000000000023</c:v>
                </c:pt>
                <c:pt idx="337">
                  <c:v>3.1400000000000023</c:v>
                </c:pt>
                <c:pt idx="338">
                  <c:v>3.1600000000000024</c:v>
                </c:pt>
                <c:pt idx="339">
                  <c:v>3.1800000000000024</c:v>
                </c:pt>
                <c:pt idx="340">
                  <c:v>3.2000000000000024</c:v>
                </c:pt>
                <c:pt idx="341">
                  <c:v>3.2200000000000024</c:v>
                </c:pt>
                <c:pt idx="342">
                  <c:v>3.2400000000000024</c:v>
                </c:pt>
                <c:pt idx="343">
                  <c:v>3.2600000000000025</c:v>
                </c:pt>
                <c:pt idx="344">
                  <c:v>3.2800000000000025</c:v>
                </c:pt>
                <c:pt idx="345">
                  <c:v>3.3000000000000025</c:v>
                </c:pt>
                <c:pt idx="346">
                  <c:v>3.3200000000000025</c:v>
                </c:pt>
                <c:pt idx="347">
                  <c:v>3.3400000000000025</c:v>
                </c:pt>
                <c:pt idx="348">
                  <c:v>3.3600000000000025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16B3-4438-ABD8-F3DFA1FF140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IRGA Observed</c:v>
                </c:pt>
              </c:strCache>
            </c:strRef>
          </c:tx>
          <c:spPr>
            <a:ln w="19050" cap="rnd">
              <a:solidFill>
                <a:schemeClr val="bg2">
                  <a:lumMod val="50000"/>
                </a:schemeClr>
              </a:solidFill>
              <a:prstDash val="solid"/>
              <a:round/>
            </a:ln>
            <a:effectLst/>
          </c:spPr>
          <c:marker>
            <c:symbol val="none"/>
          </c:marker>
          <c:xVal>
            <c:numRef>
              <c:f>Sheet1!$A$2:$A$351</c:f>
              <c:numCache>
                <c:formatCode>m/d/yy\ h:mm;@</c:formatCode>
                <c:ptCount val="350"/>
                <c:pt idx="0">
                  <c:v>36526</c:v>
                </c:pt>
                <c:pt idx="1">
                  <c:v>36526.041666666664</c:v>
                </c:pt>
                <c:pt idx="2">
                  <c:v>36526.083333333328</c:v>
                </c:pt>
                <c:pt idx="3">
                  <c:v>36526.124999999993</c:v>
                </c:pt>
                <c:pt idx="4">
                  <c:v>36526.166666666657</c:v>
                </c:pt>
                <c:pt idx="5">
                  <c:v>36526.208333333321</c:v>
                </c:pt>
                <c:pt idx="6">
                  <c:v>36526.249999999985</c:v>
                </c:pt>
                <c:pt idx="7">
                  <c:v>36526.29166666665</c:v>
                </c:pt>
                <c:pt idx="8">
                  <c:v>36526.333333333314</c:v>
                </c:pt>
                <c:pt idx="9">
                  <c:v>36526.374999999978</c:v>
                </c:pt>
                <c:pt idx="10">
                  <c:v>36526.416666666642</c:v>
                </c:pt>
                <c:pt idx="11">
                  <c:v>36526.458333333307</c:v>
                </c:pt>
                <c:pt idx="12">
                  <c:v>36526.499999999971</c:v>
                </c:pt>
                <c:pt idx="13">
                  <c:v>36526.541666666635</c:v>
                </c:pt>
                <c:pt idx="14">
                  <c:v>36526.583333333299</c:v>
                </c:pt>
                <c:pt idx="15">
                  <c:v>36526.624999999964</c:v>
                </c:pt>
                <c:pt idx="16">
                  <c:v>36526.666666666628</c:v>
                </c:pt>
                <c:pt idx="17">
                  <c:v>36526.708333333292</c:v>
                </c:pt>
                <c:pt idx="18">
                  <c:v>36526.749999999956</c:v>
                </c:pt>
                <c:pt idx="19">
                  <c:v>36526.791666666621</c:v>
                </c:pt>
                <c:pt idx="20">
                  <c:v>36526.833333333285</c:v>
                </c:pt>
                <c:pt idx="21">
                  <c:v>36526.874999999949</c:v>
                </c:pt>
                <c:pt idx="22">
                  <c:v>36526.916666666613</c:v>
                </c:pt>
                <c:pt idx="23">
                  <c:v>36526.958333333278</c:v>
                </c:pt>
                <c:pt idx="24">
                  <c:v>36526.999999999942</c:v>
                </c:pt>
                <c:pt idx="25">
                  <c:v>36527.041666666606</c:v>
                </c:pt>
                <c:pt idx="26">
                  <c:v>36527.08333333327</c:v>
                </c:pt>
                <c:pt idx="27">
                  <c:v>36527.124999999935</c:v>
                </c:pt>
                <c:pt idx="28">
                  <c:v>36527.166666666599</c:v>
                </c:pt>
                <c:pt idx="29">
                  <c:v>36527.208333333263</c:v>
                </c:pt>
                <c:pt idx="30">
                  <c:v>36527.249999999927</c:v>
                </c:pt>
                <c:pt idx="31">
                  <c:v>36527.291666666591</c:v>
                </c:pt>
                <c:pt idx="32">
                  <c:v>36527.333333333256</c:v>
                </c:pt>
                <c:pt idx="33">
                  <c:v>36527.37499999992</c:v>
                </c:pt>
                <c:pt idx="34">
                  <c:v>36527.416666666584</c:v>
                </c:pt>
                <c:pt idx="35">
                  <c:v>36527.458333333248</c:v>
                </c:pt>
                <c:pt idx="36">
                  <c:v>36527.499999999913</c:v>
                </c:pt>
                <c:pt idx="37">
                  <c:v>36527.541666666577</c:v>
                </c:pt>
                <c:pt idx="38">
                  <c:v>36527.583333333241</c:v>
                </c:pt>
                <c:pt idx="39">
                  <c:v>36527.624999999905</c:v>
                </c:pt>
                <c:pt idx="40">
                  <c:v>36527.66666666657</c:v>
                </c:pt>
                <c:pt idx="41">
                  <c:v>36527.708333333234</c:v>
                </c:pt>
                <c:pt idx="42">
                  <c:v>36527.749999999898</c:v>
                </c:pt>
                <c:pt idx="43">
                  <c:v>36527.791666666562</c:v>
                </c:pt>
                <c:pt idx="44">
                  <c:v>36527.833333333227</c:v>
                </c:pt>
                <c:pt idx="45">
                  <c:v>36527.874999999891</c:v>
                </c:pt>
                <c:pt idx="46">
                  <c:v>36527.916666666555</c:v>
                </c:pt>
                <c:pt idx="47">
                  <c:v>36527.958333333219</c:v>
                </c:pt>
                <c:pt idx="48">
                  <c:v>36527.999999999884</c:v>
                </c:pt>
                <c:pt idx="49">
                  <c:v>36528.041666666548</c:v>
                </c:pt>
                <c:pt idx="50">
                  <c:v>36528.083333333212</c:v>
                </c:pt>
                <c:pt idx="51">
                  <c:v>36528.124999999876</c:v>
                </c:pt>
                <c:pt idx="52">
                  <c:v>36528.166666666541</c:v>
                </c:pt>
                <c:pt idx="53">
                  <c:v>36528.208333333205</c:v>
                </c:pt>
                <c:pt idx="54">
                  <c:v>36528.249999999869</c:v>
                </c:pt>
                <c:pt idx="55">
                  <c:v>36528.291666666533</c:v>
                </c:pt>
                <c:pt idx="56">
                  <c:v>36528.333333333198</c:v>
                </c:pt>
                <c:pt idx="57">
                  <c:v>36528.374999999862</c:v>
                </c:pt>
                <c:pt idx="58">
                  <c:v>36528.416666666526</c:v>
                </c:pt>
                <c:pt idx="59">
                  <c:v>36528.45833333319</c:v>
                </c:pt>
                <c:pt idx="60">
                  <c:v>36528.499999999854</c:v>
                </c:pt>
                <c:pt idx="61">
                  <c:v>36528.541666666519</c:v>
                </c:pt>
                <c:pt idx="62">
                  <c:v>36528.583333333183</c:v>
                </c:pt>
                <c:pt idx="63">
                  <c:v>36528.624999999847</c:v>
                </c:pt>
                <c:pt idx="64">
                  <c:v>36528.666666666511</c:v>
                </c:pt>
                <c:pt idx="65">
                  <c:v>36528.708333333176</c:v>
                </c:pt>
                <c:pt idx="66">
                  <c:v>36528.74999999984</c:v>
                </c:pt>
                <c:pt idx="67">
                  <c:v>36528.791666666504</c:v>
                </c:pt>
                <c:pt idx="68">
                  <c:v>36528.833333333168</c:v>
                </c:pt>
                <c:pt idx="69">
                  <c:v>36528.874999999833</c:v>
                </c:pt>
                <c:pt idx="70">
                  <c:v>36528.916666666497</c:v>
                </c:pt>
                <c:pt idx="71">
                  <c:v>36528.958333333161</c:v>
                </c:pt>
                <c:pt idx="72">
                  <c:v>36528.999999999825</c:v>
                </c:pt>
                <c:pt idx="73">
                  <c:v>36529.04166666649</c:v>
                </c:pt>
                <c:pt idx="74">
                  <c:v>36529.083333333154</c:v>
                </c:pt>
                <c:pt idx="75">
                  <c:v>36529.124999999818</c:v>
                </c:pt>
                <c:pt idx="76">
                  <c:v>36529.166666666482</c:v>
                </c:pt>
                <c:pt idx="77">
                  <c:v>36529.208333333147</c:v>
                </c:pt>
                <c:pt idx="78">
                  <c:v>36529.249999999811</c:v>
                </c:pt>
                <c:pt idx="79">
                  <c:v>36529.291666666475</c:v>
                </c:pt>
                <c:pt idx="80">
                  <c:v>36529.333333333139</c:v>
                </c:pt>
                <c:pt idx="81">
                  <c:v>36529.374999999804</c:v>
                </c:pt>
                <c:pt idx="82">
                  <c:v>36529.416666666468</c:v>
                </c:pt>
                <c:pt idx="83">
                  <c:v>36529.458333333132</c:v>
                </c:pt>
                <c:pt idx="84">
                  <c:v>36529.499999999796</c:v>
                </c:pt>
                <c:pt idx="85">
                  <c:v>36529.541666666461</c:v>
                </c:pt>
                <c:pt idx="86">
                  <c:v>36529.583333333125</c:v>
                </c:pt>
                <c:pt idx="87">
                  <c:v>36529.624999999789</c:v>
                </c:pt>
                <c:pt idx="88">
                  <c:v>36529.666666666453</c:v>
                </c:pt>
                <c:pt idx="89">
                  <c:v>36529.708333333117</c:v>
                </c:pt>
                <c:pt idx="90">
                  <c:v>36529.749999999782</c:v>
                </c:pt>
                <c:pt idx="91">
                  <c:v>36529.791666666446</c:v>
                </c:pt>
                <c:pt idx="92">
                  <c:v>36529.83333333311</c:v>
                </c:pt>
                <c:pt idx="93">
                  <c:v>36529.874999999774</c:v>
                </c:pt>
                <c:pt idx="94">
                  <c:v>36529.916666666439</c:v>
                </c:pt>
                <c:pt idx="95">
                  <c:v>36529.958333333103</c:v>
                </c:pt>
                <c:pt idx="96">
                  <c:v>36529.999999999767</c:v>
                </c:pt>
                <c:pt idx="97">
                  <c:v>36530.041666666431</c:v>
                </c:pt>
                <c:pt idx="98">
                  <c:v>36530.083333333096</c:v>
                </c:pt>
                <c:pt idx="99">
                  <c:v>36530.12499999976</c:v>
                </c:pt>
                <c:pt idx="100">
                  <c:v>36530.166666666424</c:v>
                </c:pt>
                <c:pt idx="101">
                  <c:v>36530.208333333088</c:v>
                </c:pt>
                <c:pt idx="102">
                  <c:v>36530.249999999753</c:v>
                </c:pt>
                <c:pt idx="103">
                  <c:v>36530.291666666417</c:v>
                </c:pt>
                <c:pt idx="104">
                  <c:v>36530.333333333081</c:v>
                </c:pt>
                <c:pt idx="105">
                  <c:v>36530.374999999745</c:v>
                </c:pt>
                <c:pt idx="106">
                  <c:v>36530.41666666641</c:v>
                </c:pt>
                <c:pt idx="107">
                  <c:v>36530.458333333074</c:v>
                </c:pt>
                <c:pt idx="108">
                  <c:v>36530.499999999738</c:v>
                </c:pt>
                <c:pt idx="109">
                  <c:v>36530.541666666402</c:v>
                </c:pt>
                <c:pt idx="110">
                  <c:v>36530.583333333067</c:v>
                </c:pt>
                <c:pt idx="111">
                  <c:v>36530.624999999731</c:v>
                </c:pt>
                <c:pt idx="112">
                  <c:v>36530.666666666395</c:v>
                </c:pt>
                <c:pt idx="113">
                  <c:v>36530.708333333059</c:v>
                </c:pt>
                <c:pt idx="114">
                  <c:v>36530.749999999724</c:v>
                </c:pt>
                <c:pt idx="115">
                  <c:v>36530.791666666388</c:v>
                </c:pt>
                <c:pt idx="116">
                  <c:v>36530.833333333052</c:v>
                </c:pt>
                <c:pt idx="117">
                  <c:v>36530.874999999716</c:v>
                </c:pt>
                <c:pt idx="118">
                  <c:v>36530.91666666638</c:v>
                </c:pt>
                <c:pt idx="119">
                  <c:v>36530.958333333045</c:v>
                </c:pt>
                <c:pt idx="120">
                  <c:v>36530.999999999709</c:v>
                </c:pt>
                <c:pt idx="121">
                  <c:v>36531.041666666373</c:v>
                </c:pt>
                <c:pt idx="122">
                  <c:v>36531.083333333037</c:v>
                </c:pt>
                <c:pt idx="123">
                  <c:v>36531.124999999702</c:v>
                </c:pt>
                <c:pt idx="124">
                  <c:v>36531.166666666366</c:v>
                </c:pt>
                <c:pt idx="125">
                  <c:v>36531.20833333303</c:v>
                </c:pt>
                <c:pt idx="126">
                  <c:v>36531.249999999694</c:v>
                </c:pt>
                <c:pt idx="127">
                  <c:v>36531.291666666359</c:v>
                </c:pt>
                <c:pt idx="128">
                  <c:v>36531.333333333023</c:v>
                </c:pt>
                <c:pt idx="129">
                  <c:v>36531.374999999687</c:v>
                </c:pt>
                <c:pt idx="130">
                  <c:v>36531.416666666351</c:v>
                </c:pt>
                <c:pt idx="131">
                  <c:v>36531.458333333016</c:v>
                </c:pt>
                <c:pt idx="132">
                  <c:v>36531.49999999968</c:v>
                </c:pt>
                <c:pt idx="133">
                  <c:v>36531.541666666344</c:v>
                </c:pt>
                <c:pt idx="134">
                  <c:v>36531.583333333008</c:v>
                </c:pt>
                <c:pt idx="135">
                  <c:v>36531.624999999673</c:v>
                </c:pt>
                <c:pt idx="136">
                  <c:v>36531.666666666337</c:v>
                </c:pt>
                <c:pt idx="137">
                  <c:v>36531.708333333001</c:v>
                </c:pt>
                <c:pt idx="138">
                  <c:v>36531.749999999665</c:v>
                </c:pt>
                <c:pt idx="139">
                  <c:v>36531.79166666633</c:v>
                </c:pt>
                <c:pt idx="140">
                  <c:v>36531.833333332994</c:v>
                </c:pt>
                <c:pt idx="141">
                  <c:v>36531.874999999658</c:v>
                </c:pt>
                <c:pt idx="142">
                  <c:v>36531.916666666322</c:v>
                </c:pt>
                <c:pt idx="143">
                  <c:v>36531.958333332987</c:v>
                </c:pt>
                <c:pt idx="144">
                  <c:v>36531.999999999651</c:v>
                </c:pt>
                <c:pt idx="145">
                  <c:v>36532.041666666315</c:v>
                </c:pt>
                <c:pt idx="146">
                  <c:v>36532.083333332979</c:v>
                </c:pt>
                <c:pt idx="147">
                  <c:v>36532.124999999643</c:v>
                </c:pt>
                <c:pt idx="148">
                  <c:v>36532.166666666308</c:v>
                </c:pt>
                <c:pt idx="149">
                  <c:v>36532.208333332972</c:v>
                </c:pt>
                <c:pt idx="150">
                  <c:v>36532.249999999636</c:v>
                </c:pt>
                <c:pt idx="151">
                  <c:v>36532.2916666663</c:v>
                </c:pt>
                <c:pt idx="152">
                  <c:v>36532.333333332965</c:v>
                </c:pt>
                <c:pt idx="153">
                  <c:v>36532.374999999629</c:v>
                </c:pt>
                <c:pt idx="154">
                  <c:v>36532.416666666293</c:v>
                </c:pt>
                <c:pt idx="155">
                  <c:v>36532.458333332957</c:v>
                </c:pt>
                <c:pt idx="156">
                  <c:v>36532.499999999622</c:v>
                </c:pt>
                <c:pt idx="157">
                  <c:v>36532.541666666286</c:v>
                </c:pt>
                <c:pt idx="158">
                  <c:v>36532.58333333295</c:v>
                </c:pt>
                <c:pt idx="159">
                  <c:v>36532.624999999614</c:v>
                </c:pt>
                <c:pt idx="160">
                  <c:v>36532.666666666279</c:v>
                </c:pt>
                <c:pt idx="161">
                  <c:v>36532.708333332943</c:v>
                </c:pt>
                <c:pt idx="162">
                  <c:v>36532.749999999607</c:v>
                </c:pt>
                <c:pt idx="163">
                  <c:v>36532.791666666271</c:v>
                </c:pt>
                <c:pt idx="164">
                  <c:v>36532.833333332936</c:v>
                </c:pt>
                <c:pt idx="165">
                  <c:v>36532.8749999996</c:v>
                </c:pt>
                <c:pt idx="166">
                  <c:v>36532.916666666264</c:v>
                </c:pt>
                <c:pt idx="167">
                  <c:v>36532.958333332928</c:v>
                </c:pt>
                <c:pt idx="168">
                  <c:v>36532.999999999593</c:v>
                </c:pt>
                <c:pt idx="169">
                  <c:v>36533.041666666257</c:v>
                </c:pt>
                <c:pt idx="170">
                  <c:v>36533.083333332921</c:v>
                </c:pt>
                <c:pt idx="171">
                  <c:v>36533.124999999585</c:v>
                </c:pt>
                <c:pt idx="172">
                  <c:v>36533.16666666625</c:v>
                </c:pt>
                <c:pt idx="173">
                  <c:v>36533.208333332914</c:v>
                </c:pt>
                <c:pt idx="174">
                  <c:v>36533.249999999578</c:v>
                </c:pt>
                <c:pt idx="175">
                  <c:v>36533.291666666242</c:v>
                </c:pt>
                <c:pt idx="176">
                  <c:v>36533.333333332906</c:v>
                </c:pt>
                <c:pt idx="177">
                  <c:v>36533.374999999571</c:v>
                </c:pt>
                <c:pt idx="178">
                  <c:v>36533.416666666235</c:v>
                </c:pt>
                <c:pt idx="179">
                  <c:v>36533.458333332899</c:v>
                </c:pt>
                <c:pt idx="180">
                  <c:v>36533.499999999563</c:v>
                </c:pt>
                <c:pt idx="181">
                  <c:v>36533.541666666228</c:v>
                </c:pt>
                <c:pt idx="182">
                  <c:v>36533.583333332892</c:v>
                </c:pt>
                <c:pt idx="183">
                  <c:v>36533.624999999556</c:v>
                </c:pt>
                <c:pt idx="184">
                  <c:v>36533.66666666622</c:v>
                </c:pt>
                <c:pt idx="185">
                  <c:v>36533.708333332885</c:v>
                </c:pt>
                <c:pt idx="186">
                  <c:v>36533.749999999549</c:v>
                </c:pt>
                <c:pt idx="187">
                  <c:v>36533.791666666213</c:v>
                </c:pt>
                <c:pt idx="188">
                  <c:v>36533.833333332877</c:v>
                </c:pt>
                <c:pt idx="189">
                  <c:v>36533.874999999542</c:v>
                </c:pt>
                <c:pt idx="190">
                  <c:v>36533.916666666206</c:v>
                </c:pt>
                <c:pt idx="191">
                  <c:v>36533.95833333287</c:v>
                </c:pt>
                <c:pt idx="192">
                  <c:v>36533.999999999534</c:v>
                </c:pt>
                <c:pt idx="193">
                  <c:v>36534.041666666199</c:v>
                </c:pt>
                <c:pt idx="194">
                  <c:v>36534.083333332863</c:v>
                </c:pt>
                <c:pt idx="195">
                  <c:v>36534.124999999527</c:v>
                </c:pt>
                <c:pt idx="196">
                  <c:v>36534.166666666191</c:v>
                </c:pt>
                <c:pt idx="197">
                  <c:v>36534.208333332856</c:v>
                </c:pt>
                <c:pt idx="198">
                  <c:v>36534.24999999952</c:v>
                </c:pt>
                <c:pt idx="199">
                  <c:v>36534.291666666184</c:v>
                </c:pt>
                <c:pt idx="200">
                  <c:v>36534.333333332848</c:v>
                </c:pt>
                <c:pt idx="201">
                  <c:v>36534.374999999513</c:v>
                </c:pt>
                <c:pt idx="202">
                  <c:v>36534.416666666177</c:v>
                </c:pt>
                <c:pt idx="203">
                  <c:v>36534.458333332841</c:v>
                </c:pt>
                <c:pt idx="204">
                  <c:v>36534.499999999505</c:v>
                </c:pt>
                <c:pt idx="205">
                  <c:v>36534.541666666169</c:v>
                </c:pt>
                <c:pt idx="206">
                  <c:v>36534.583333332834</c:v>
                </c:pt>
                <c:pt idx="207">
                  <c:v>36534.624999999498</c:v>
                </c:pt>
                <c:pt idx="208">
                  <c:v>36534.666666666162</c:v>
                </c:pt>
                <c:pt idx="209">
                  <c:v>36534.708333332826</c:v>
                </c:pt>
                <c:pt idx="210">
                  <c:v>36534.749999999491</c:v>
                </c:pt>
                <c:pt idx="211">
                  <c:v>36534.791666666155</c:v>
                </c:pt>
                <c:pt idx="212">
                  <c:v>36534.833333332819</c:v>
                </c:pt>
                <c:pt idx="213">
                  <c:v>36534.874999999483</c:v>
                </c:pt>
                <c:pt idx="214">
                  <c:v>36534.916666666148</c:v>
                </c:pt>
                <c:pt idx="215">
                  <c:v>36534.958333332812</c:v>
                </c:pt>
                <c:pt idx="216">
                  <c:v>36534.999999999476</c:v>
                </c:pt>
                <c:pt idx="217">
                  <c:v>36535.04166666614</c:v>
                </c:pt>
                <c:pt idx="218">
                  <c:v>36535.083333332805</c:v>
                </c:pt>
                <c:pt idx="219">
                  <c:v>36535.124999999469</c:v>
                </c:pt>
                <c:pt idx="220">
                  <c:v>36535.166666666133</c:v>
                </c:pt>
                <c:pt idx="221">
                  <c:v>36535.208333332797</c:v>
                </c:pt>
                <c:pt idx="222">
                  <c:v>36535.249999999462</c:v>
                </c:pt>
                <c:pt idx="223">
                  <c:v>36535.291666666126</c:v>
                </c:pt>
                <c:pt idx="224">
                  <c:v>36535.33333333279</c:v>
                </c:pt>
                <c:pt idx="225">
                  <c:v>36535.374999999454</c:v>
                </c:pt>
                <c:pt idx="226">
                  <c:v>36535.416666666119</c:v>
                </c:pt>
                <c:pt idx="227">
                  <c:v>36535.458333332783</c:v>
                </c:pt>
                <c:pt idx="228">
                  <c:v>36535.499999999447</c:v>
                </c:pt>
                <c:pt idx="229">
                  <c:v>36535.541666666111</c:v>
                </c:pt>
                <c:pt idx="230">
                  <c:v>36535.583333332776</c:v>
                </c:pt>
                <c:pt idx="231">
                  <c:v>36535.62499999944</c:v>
                </c:pt>
                <c:pt idx="232">
                  <c:v>36535.666666666104</c:v>
                </c:pt>
                <c:pt idx="233">
                  <c:v>36535.708333332768</c:v>
                </c:pt>
                <c:pt idx="234">
                  <c:v>36535.749999999432</c:v>
                </c:pt>
                <c:pt idx="235">
                  <c:v>36535.791666666097</c:v>
                </c:pt>
                <c:pt idx="236">
                  <c:v>36535.833333332761</c:v>
                </c:pt>
                <c:pt idx="237">
                  <c:v>36535.874999999425</c:v>
                </c:pt>
                <c:pt idx="238">
                  <c:v>36535.916666666089</c:v>
                </c:pt>
                <c:pt idx="239">
                  <c:v>36535.958333332754</c:v>
                </c:pt>
                <c:pt idx="240">
                  <c:v>36535.999999999418</c:v>
                </c:pt>
                <c:pt idx="241">
                  <c:v>36536.041666666082</c:v>
                </c:pt>
                <c:pt idx="242">
                  <c:v>36536.083333332746</c:v>
                </c:pt>
                <c:pt idx="243">
                  <c:v>36536.124999999411</c:v>
                </c:pt>
                <c:pt idx="244">
                  <c:v>36536.166666666075</c:v>
                </c:pt>
                <c:pt idx="245">
                  <c:v>36536.208333332739</c:v>
                </c:pt>
                <c:pt idx="246">
                  <c:v>36536.249999999403</c:v>
                </c:pt>
                <c:pt idx="247">
                  <c:v>36536.291666666068</c:v>
                </c:pt>
                <c:pt idx="248">
                  <c:v>36536.333333332732</c:v>
                </c:pt>
                <c:pt idx="249">
                  <c:v>36536.374999999396</c:v>
                </c:pt>
                <c:pt idx="250">
                  <c:v>36536.41666666606</c:v>
                </c:pt>
                <c:pt idx="251">
                  <c:v>36536.458333332725</c:v>
                </c:pt>
                <c:pt idx="252">
                  <c:v>36536.499999999389</c:v>
                </c:pt>
                <c:pt idx="253">
                  <c:v>36536.541666666053</c:v>
                </c:pt>
                <c:pt idx="254">
                  <c:v>36536.583333332717</c:v>
                </c:pt>
                <c:pt idx="255">
                  <c:v>36536.624999999382</c:v>
                </c:pt>
                <c:pt idx="256">
                  <c:v>36536.666666666046</c:v>
                </c:pt>
                <c:pt idx="257">
                  <c:v>36536.70833333271</c:v>
                </c:pt>
                <c:pt idx="258">
                  <c:v>36536.749999999374</c:v>
                </c:pt>
                <c:pt idx="259">
                  <c:v>36536.791666666039</c:v>
                </c:pt>
                <c:pt idx="260">
                  <c:v>36536.833333332703</c:v>
                </c:pt>
                <c:pt idx="261">
                  <c:v>36536.874999999367</c:v>
                </c:pt>
                <c:pt idx="262">
                  <c:v>36536.916666666031</c:v>
                </c:pt>
                <c:pt idx="263">
                  <c:v>36536.958333332695</c:v>
                </c:pt>
                <c:pt idx="264">
                  <c:v>36536.99999999936</c:v>
                </c:pt>
                <c:pt idx="265">
                  <c:v>36537.041666666024</c:v>
                </c:pt>
                <c:pt idx="266">
                  <c:v>36537.083333332688</c:v>
                </c:pt>
                <c:pt idx="267">
                  <c:v>36537.124999999352</c:v>
                </c:pt>
                <c:pt idx="268">
                  <c:v>36537.166666666017</c:v>
                </c:pt>
                <c:pt idx="269">
                  <c:v>36537.208333332681</c:v>
                </c:pt>
                <c:pt idx="270">
                  <c:v>36537.249999999345</c:v>
                </c:pt>
                <c:pt idx="271">
                  <c:v>36537.291666666009</c:v>
                </c:pt>
                <c:pt idx="272">
                  <c:v>36537.333333332674</c:v>
                </c:pt>
                <c:pt idx="273">
                  <c:v>36537.374999999338</c:v>
                </c:pt>
                <c:pt idx="274">
                  <c:v>36537.416666666002</c:v>
                </c:pt>
                <c:pt idx="275">
                  <c:v>36537.458333332666</c:v>
                </c:pt>
                <c:pt idx="276">
                  <c:v>36537.499999999331</c:v>
                </c:pt>
                <c:pt idx="277">
                  <c:v>36537.541666665995</c:v>
                </c:pt>
                <c:pt idx="278">
                  <c:v>36537.583333332659</c:v>
                </c:pt>
                <c:pt idx="279">
                  <c:v>36537.624999999323</c:v>
                </c:pt>
                <c:pt idx="280">
                  <c:v>36537.666666665988</c:v>
                </c:pt>
                <c:pt idx="281">
                  <c:v>36537.708333332652</c:v>
                </c:pt>
                <c:pt idx="282">
                  <c:v>36537.749999999316</c:v>
                </c:pt>
                <c:pt idx="283">
                  <c:v>36537.79166666598</c:v>
                </c:pt>
                <c:pt idx="284">
                  <c:v>36537.833333332645</c:v>
                </c:pt>
                <c:pt idx="285">
                  <c:v>36537.874999999309</c:v>
                </c:pt>
                <c:pt idx="286">
                  <c:v>36537.916666665973</c:v>
                </c:pt>
                <c:pt idx="287">
                  <c:v>36537.958333332637</c:v>
                </c:pt>
                <c:pt idx="288">
                  <c:v>36537.999999999302</c:v>
                </c:pt>
                <c:pt idx="289">
                  <c:v>36538.041666665966</c:v>
                </c:pt>
                <c:pt idx="290">
                  <c:v>36538.08333333263</c:v>
                </c:pt>
                <c:pt idx="291">
                  <c:v>36538.124999999294</c:v>
                </c:pt>
                <c:pt idx="292">
                  <c:v>36538.166666665958</c:v>
                </c:pt>
                <c:pt idx="293">
                  <c:v>36538.208333332623</c:v>
                </c:pt>
                <c:pt idx="294">
                  <c:v>36538.249999999287</c:v>
                </c:pt>
                <c:pt idx="295">
                  <c:v>36538.291666665951</c:v>
                </c:pt>
                <c:pt idx="296">
                  <c:v>36538.333333332615</c:v>
                </c:pt>
                <c:pt idx="297">
                  <c:v>36538.37499999928</c:v>
                </c:pt>
                <c:pt idx="298">
                  <c:v>36538.416666665944</c:v>
                </c:pt>
                <c:pt idx="299">
                  <c:v>36538.458333332608</c:v>
                </c:pt>
                <c:pt idx="300">
                  <c:v>36538.499999999272</c:v>
                </c:pt>
                <c:pt idx="301">
                  <c:v>36538.541666665937</c:v>
                </c:pt>
                <c:pt idx="302">
                  <c:v>36538.583333332601</c:v>
                </c:pt>
                <c:pt idx="303">
                  <c:v>36538.624999999265</c:v>
                </c:pt>
                <c:pt idx="304">
                  <c:v>36538.666666665929</c:v>
                </c:pt>
                <c:pt idx="305">
                  <c:v>36538.708333332594</c:v>
                </c:pt>
                <c:pt idx="306">
                  <c:v>36538.749999999258</c:v>
                </c:pt>
                <c:pt idx="307">
                  <c:v>36538.791666665922</c:v>
                </c:pt>
                <c:pt idx="308">
                  <c:v>36538.833333332586</c:v>
                </c:pt>
                <c:pt idx="309">
                  <c:v>36538.874999999251</c:v>
                </c:pt>
                <c:pt idx="310">
                  <c:v>36538.916666665915</c:v>
                </c:pt>
                <c:pt idx="311">
                  <c:v>36538.958333332579</c:v>
                </c:pt>
                <c:pt idx="312">
                  <c:v>36538.999999999243</c:v>
                </c:pt>
                <c:pt idx="313">
                  <c:v>36539.041666665908</c:v>
                </c:pt>
                <c:pt idx="314">
                  <c:v>36539.083333332572</c:v>
                </c:pt>
                <c:pt idx="315">
                  <c:v>36539.124999999236</c:v>
                </c:pt>
                <c:pt idx="316">
                  <c:v>36539.1666666659</c:v>
                </c:pt>
                <c:pt idx="317">
                  <c:v>36539.208333332565</c:v>
                </c:pt>
                <c:pt idx="318">
                  <c:v>36539.249999999229</c:v>
                </c:pt>
                <c:pt idx="319">
                  <c:v>36539.291666665893</c:v>
                </c:pt>
                <c:pt idx="320">
                  <c:v>36539.333333332557</c:v>
                </c:pt>
                <c:pt idx="321">
                  <c:v>36539.374999999221</c:v>
                </c:pt>
                <c:pt idx="322">
                  <c:v>36539.416666665886</c:v>
                </c:pt>
                <c:pt idx="323">
                  <c:v>36539.45833333255</c:v>
                </c:pt>
                <c:pt idx="324">
                  <c:v>36539.499999999214</c:v>
                </c:pt>
                <c:pt idx="325">
                  <c:v>36539.541666665878</c:v>
                </c:pt>
                <c:pt idx="326">
                  <c:v>36539.583333332543</c:v>
                </c:pt>
                <c:pt idx="327">
                  <c:v>36539.624999999207</c:v>
                </c:pt>
                <c:pt idx="328">
                  <c:v>36539.666666665871</c:v>
                </c:pt>
                <c:pt idx="329">
                  <c:v>36539.708333332535</c:v>
                </c:pt>
                <c:pt idx="330">
                  <c:v>36539.7499999992</c:v>
                </c:pt>
                <c:pt idx="331">
                  <c:v>36539.791666665864</c:v>
                </c:pt>
                <c:pt idx="332">
                  <c:v>36539.833333332528</c:v>
                </c:pt>
                <c:pt idx="333">
                  <c:v>36539.874999999192</c:v>
                </c:pt>
                <c:pt idx="334">
                  <c:v>36539.916666665857</c:v>
                </c:pt>
                <c:pt idx="335">
                  <c:v>36539.958333332521</c:v>
                </c:pt>
                <c:pt idx="336">
                  <c:v>36539.999999999185</c:v>
                </c:pt>
                <c:pt idx="337">
                  <c:v>36540.041666665849</c:v>
                </c:pt>
                <c:pt idx="338">
                  <c:v>36540.083333332514</c:v>
                </c:pt>
                <c:pt idx="339">
                  <c:v>36540.124999999178</c:v>
                </c:pt>
                <c:pt idx="340">
                  <c:v>36540.166666665842</c:v>
                </c:pt>
                <c:pt idx="341">
                  <c:v>36540.208333332506</c:v>
                </c:pt>
                <c:pt idx="342">
                  <c:v>36540.249999999171</c:v>
                </c:pt>
                <c:pt idx="343">
                  <c:v>36540.291666665835</c:v>
                </c:pt>
                <c:pt idx="344">
                  <c:v>36540.333333332499</c:v>
                </c:pt>
                <c:pt idx="345">
                  <c:v>36540.374999999163</c:v>
                </c:pt>
                <c:pt idx="346">
                  <c:v>36540.416666665828</c:v>
                </c:pt>
                <c:pt idx="347">
                  <c:v>36540.458333332492</c:v>
                </c:pt>
                <c:pt idx="348">
                  <c:v>36540.499999999156</c:v>
                </c:pt>
              </c:numCache>
            </c:numRef>
          </c:xVal>
          <c:yVal>
            <c:numRef>
              <c:f>Sheet1!$D$2:$D$351</c:f>
              <c:numCache>
                <c:formatCode>General</c:formatCode>
                <c:ptCount val="350"/>
                <c:pt idx="0">
                  <c:v>10.999999999979758</c:v>
                </c:pt>
                <c:pt idx="1">
                  <c:v>11.796457135230547</c:v>
                </c:pt>
                <c:pt idx="2">
                  <c:v>12.539999999879431</c:v>
                </c:pt>
                <c:pt idx="3">
                  <c:v>13.181320343419134</c:v>
                </c:pt>
                <c:pt idx="4">
                  <c:v>13.678076211267873</c:v>
                </c:pt>
                <c:pt idx="5">
                  <c:v>13.997777478807579</c:v>
                </c:pt>
                <c:pt idx="6">
                  <c:v>14.120000000000001</c:v>
                </c:pt>
                <c:pt idx="7">
                  <c:v>14.037777478957626</c:v>
                </c:pt>
                <c:pt idx="8">
                  <c:v>13.758076211557739</c:v>
                </c:pt>
                <c:pt idx="11">
                  <c:v>10.796457135790526</c:v>
                </c:pt>
                <c:pt idx="12">
                  <c:v>10.040000000559489</c:v>
                </c:pt>
                <c:pt idx="13">
                  <c:v>9.2835428652903271</c:v>
                </c:pt>
                <c:pt idx="14">
                  <c:v>8.5800000005875727</c:v>
                </c:pt>
                <c:pt idx="15">
                  <c:v>7.9786796569621732</c:v>
                </c:pt>
                <c:pt idx="16">
                  <c:v>7.5219237890454087</c:v>
                </c:pt>
                <c:pt idx="17">
                  <c:v>7.2422225213319882</c:v>
                </c:pt>
                <c:pt idx="18">
                  <c:v>7.16</c:v>
                </c:pt>
                <c:pt idx="19">
                  <c:v>7.2822225209028071</c:v>
                </c:pt>
                <c:pt idx="20">
                  <c:v>7.6019237881726367</c:v>
                </c:pt>
                <c:pt idx="21">
                  <c:v>8.0986796557278886</c:v>
                </c:pt>
                <c:pt idx="22">
                  <c:v>8.7399999990758879</c:v>
                </c:pt>
                <c:pt idx="23">
                  <c:v>9.4835428636885979</c:v>
                </c:pt>
                <c:pt idx="24">
                  <c:v>10.279999998901259</c:v>
                </c:pt>
                <c:pt idx="25">
                  <c:v>11.0764571341888</c:v>
                </c:pt>
                <c:pt idx="26">
                  <c:v>11.819999998945425</c:v>
                </c:pt>
                <c:pt idx="27">
                  <c:v>12.461320342656521</c:v>
                </c:pt>
                <c:pt idx="28">
                  <c:v>12.958076210684967</c:v>
                </c:pt>
                <c:pt idx="29">
                  <c:v>13.277777478505845</c:v>
                </c:pt>
                <c:pt idx="30">
                  <c:v>13.4</c:v>
                </c:pt>
                <c:pt idx="31">
                  <c:v>13.31777747923676</c:v>
                </c:pt>
                <c:pt idx="32">
                  <c:v>13.038076212096987</c:v>
                </c:pt>
                <c:pt idx="33">
                  <c:v>12.581320344653419</c:v>
                </c:pt>
                <c:pt idx="34">
                  <c:v>11.980000001391115</c:v>
                </c:pt>
                <c:pt idx="35">
                  <c:v>11.276457136916612</c:v>
                </c:pt>
                <c:pt idx="36">
                  <c:v>10.520000001637989</c:v>
                </c:pt>
                <c:pt idx="37">
                  <c:v>9.7635428663320774</c:v>
                </c:pt>
                <c:pt idx="38">
                  <c:v>9.060000001521578</c:v>
                </c:pt>
                <c:pt idx="39">
                  <c:v>8.4586796577247867</c:v>
                </c:pt>
                <c:pt idx="40">
                  <c:v>8.0019237895846569</c:v>
                </c:pt>
                <c:pt idx="41">
                  <c:v>7.7222225216337224</c:v>
                </c:pt>
                <c:pt idx="42">
                  <c:v>7.6400000000000006</c:v>
                </c:pt>
                <c:pt idx="43">
                  <c:v>7.7622225206236717</c:v>
                </c:pt>
                <c:pt idx="44">
                  <c:v>8.0819237876333876</c:v>
                </c:pt>
                <c:pt idx="45">
                  <c:v>8.578679654965276</c:v>
                </c:pt>
                <c:pt idx="46">
                  <c:v>9.2199999981418816</c:v>
                </c:pt>
                <c:pt idx="47">
                  <c:v>9.9635428625625142</c:v>
                </c:pt>
                <c:pt idx="48">
                  <c:v>10.75999999773545</c:v>
                </c:pt>
                <c:pt idx="49">
                  <c:v>11.556457133147051</c:v>
                </c:pt>
                <c:pt idx="50">
                  <c:v>12.299999998011419</c:v>
                </c:pt>
                <c:pt idx="51">
                  <c:v>12.941320341893906</c:v>
                </c:pt>
                <c:pt idx="52">
                  <c:v>13.438076210145718</c:v>
                </c:pt>
                <c:pt idx="53">
                  <c:v>13.757777478226711</c:v>
                </c:pt>
                <c:pt idx="54">
                  <c:v>13.88</c:v>
                </c:pt>
                <c:pt idx="55">
                  <c:v>13.797777479515897</c:v>
                </c:pt>
                <c:pt idx="56">
                  <c:v>13.518076212636236</c:v>
                </c:pt>
                <c:pt idx="57">
                  <c:v>13.061320345416032</c:v>
                </c:pt>
                <c:pt idx="58">
                  <c:v>12.460000002325122</c:v>
                </c:pt>
                <c:pt idx="59">
                  <c:v>11.756457137958362</c:v>
                </c:pt>
                <c:pt idx="60">
                  <c:v>11.000000002803798</c:v>
                </c:pt>
                <c:pt idx="61">
                  <c:v>10.243542867373826</c:v>
                </c:pt>
                <c:pt idx="62">
                  <c:v>9.5400000024555869</c:v>
                </c:pt>
                <c:pt idx="63">
                  <c:v>8.9386796584874002</c:v>
                </c:pt>
                <c:pt idx="64">
                  <c:v>8.481923790123906</c:v>
                </c:pt>
                <c:pt idx="65">
                  <c:v>8.2022225219128586</c:v>
                </c:pt>
                <c:pt idx="66">
                  <c:v>8.120000000000001</c:v>
                </c:pt>
                <c:pt idx="67">
                  <c:v>8.2422225203219384</c:v>
                </c:pt>
                <c:pt idx="68">
                  <c:v>8.5619237870941394</c:v>
                </c:pt>
                <c:pt idx="69">
                  <c:v>9.0586796542026633</c:v>
                </c:pt>
                <c:pt idx="70">
                  <c:v>9.6999999972078754</c:v>
                </c:pt>
                <c:pt idx="71">
                  <c:v>10.443542861520765</c:v>
                </c:pt>
                <c:pt idx="72">
                  <c:v>11.239999996656953</c:v>
                </c:pt>
                <c:pt idx="73">
                  <c:v>12.036457132020963</c:v>
                </c:pt>
                <c:pt idx="74">
                  <c:v>12.779999997077413</c:v>
                </c:pt>
                <c:pt idx="75">
                  <c:v>13.421320341131295</c:v>
                </c:pt>
                <c:pt idx="76">
                  <c:v>13.91807620960647</c:v>
                </c:pt>
                <c:pt idx="77">
                  <c:v>14.237777477947574</c:v>
                </c:pt>
                <c:pt idx="78">
                  <c:v>14.360000000000001</c:v>
                </c:pt>
                <c:pt idx="79">
                  <c:v>14.277777479817631</c:v>
                </c:pt>
                <c:pt idx="80">
                  <c:v>13.998076213175485</c:v>
                </c:pt>
                <c:pt idx="81">
                  <c:v>13.541320346178647</c:v>
                </c:pt>
                <c:pt idx="82">
                  <c:v>12.940000003259129</c:v>
                </c:pt>
                <c:pt idx="83">
                  <c:v>12.236457139000111</c:v>
                </c:pt>
                <c:pt idx="84">
                  <c:v>11.480000003882298</c:v>
                </c:pt>
                <c:pt idx="85">
                  <c:v>10.723542868499912</c:v>
                </c:pt>
                <c:pt idx="86">
                  <c:v>10.020000003465208</c:v>
                </c:pt>
                <c:pt idx="87">
                  <c:v>9.4186796592500137</c:v>
                </c:pt>
                <c:pt idx="88">
                  <c:v>8.9619237906631568</c:v>
                </c:pt>
                <c:pt idx="89">
                  <c:v>8.6822225221919958</c:v>
                </c:pt>
                <c:pt idx="90">
                  <c:v>8.6000000000000014</c:v>
                </c:pt>
                <c:pt idx="91">
                  <c:v>8.7222225200428021</c:v>
                </c:pt>
                <c:pt idx="92">
                  <c:v>9.0419237865112354</c:v>
                </c:pt>
                <c:pt idx="93">
                  <c:v>9.5386796534400489</c:v>
                </c:pt>
                <c:pt idx="94">
                  <c:v>10.179999996273869</c:v>
                </c:pt>
                <c:pt idx="95">
                  <c:v>10.923542860479015</c:v>
                </c:pt>
                <c:pt idx="96">
                  <c:v>11.719999995578455</c:v>
                </c:pt>
                <c:pt idx="97">
                  <c:v>12.516457130979216</c:v>
                </c:pt>
                <c:pt idx="98">
                  <c:v>13.259999996067792</c:v>
                </c:pt>
                <c:pt idx="99">
                  <c:v>13.901320340368681</c:v>
                </c:pt>
                <c:pt idx="100">
                  <c:v>14.39807620906722</c:v>
                </c:pt>
                <c:pt idx="101">
                  <c:v>14.717777477668438</c:v>
                </c:pt>
                <c:pt idx="102">
                  <c:v>14.840000000000002</c:v>
                </c:pt>
                <c:pt idx="103">
                  <c:v>14.757777480096767</c:v>
                </c:pt>
                <c:pt idx="104">
                  <c:v>14.47807621375839</c:v>
                </c:pt>
                <c:pt idx="105">
                  <c:v>14.021320347002998</c:v>
                </c:pt>
                <c:pt idx="106">
                  <c:v>13.420000004193138</c:v>
                </c:pt>
                <c:pt idx="107">
                  <c:v>12.716457140041861</c:v>
                </c:pt>
                <c:pt idx="108">
                  <c:v>11.960000004960795</c:v>
                </c:pt>
                <c:pt idx="109">
                  <c:v>11.203542869541661</c:v>
                </c:pt>
                <c:pt idx="110">
                  <c:v>10.500000004399213</c:v>
                </c:pt>
                <c:pt idx="111">
                  <c:v>9.8986796600743663</c:v>
                </c:pt>
                <c:pt idx="112">
                  <c:v>9.4419237912024059</c:v>
                </c:pt>
                <c:pt idx="113">
                  <c:v>9.1622225224711329</c:v>
                </c:pt>
                <c:pt idx="114">
                  <c:v>9.0800000000000018</c:v>
                </c:pt>
                <c:pt idx="115">
                  <c:v>9.2022225197636676</c:v>
                </c:pt>
                <c:pt idx="116">
                  <c:v>9.5219237859719872</c:v>
                </c:pt>
                <c:pt idx="117">
                  <c:v>10.018679652615699</c:v>
                </c:pt>
                <c:pt idx="118">
                  <c:v>10.659999995339863</c:v>
                </c:pt>
                <c:pt idx="119">
                  <c:v>11.403542859437268</c:v>
                </c:pt>
                <c:pt idx="120">
                  <c:v>12.199999994499958</c:v>
                </c:pt>
                <c:pt idx="121">
                  <c:v>12.996457129937468</c:v>
                </c:pt>
                <c:pt idx="122">
                  <c:v>13.739999995133786</c:v>
                </c:pt>
                <c:pt idx="123">
                  <c:v>14.381320339544331</c:v>
                </c:pt>
                <c:pt idx="124">
                  <c:v>14.878076208484316</c:v>
                </c:pt>
                <c:pt idx="125">
                  <c:v>15.197777477389302</c:v>
                </c:pt>
                <c:pt idx="126">
                  <c:v>15.320000000000002</c:v>
                </c:pt>
                <c:pt idx="127">
                  <c:v>15.237777480375904</c:v>
                </c:pt>
                <c:pt idx="128">
                  <c:v>14.958076214297639</c:v>
                </c:pt>
                <c:pt idx="129">
                  <c:v>14.501320347765613</c:v>
                </c:pt>
                <c:pt idx="130">
                  <c:v>13.900000005202758</c:v>
                </c:pt>
                <c:pt idx="131">
                  <c:v>13.196457141083609</c:v>
                </c:pt>
                <c:pt idx="132">
                  <c:v>12.440000006039293</c:v>
                </c:pt>
                <c:pt idx="133">
                  <c:v>11.683542870583409</c:v>
                </c:pt>
                <c:pt idx="134">
                  <c:v>10.980000005333222</c:v>
                </c:pt>
                <c:pt idx="135">
                  <c:v>10.37867966083698</c:v>
                </c:pt>
                <c:pt idx="136">
                  <c:v>9.9219237917853107</c:v>
                </c:pt>
                <c:pt idx="137">
                  <c:v>9.6422225227502665</c:v>
                </c:pt>
                <c:pt idx="138">
                  <c:v>9.5600000000000023</c:v>
                </c:pt>
                <c:pt idx="139">
                  <c:v>9.6822225194845331</c:v>
                </c:pt>
                <c:pt idx="140">
                  <c:v>10.001923785432737</c:v>
                </c:pt>
                <c:pt idx="141">
                  <c:v>10.498679651853084</c:v>
                </c:pt>
                <c:pt idx="142">
                  <c:v>11.139999994330243</c:v>
                </c:pt>
                <c:pt idx="143">
                  <c:v>11.883542858311182</c:v>
                </c:pt>
                <c:pt idx="144">
                  <c:v>12.679999993421459</c:v>
                </c:pt>
                <c:pt idx="145">
                  <c:v>13.476457128895717</c:v>
                </c:pt>
                <c:pt idx="146">
                  <c:v>14.21999999419978</c:v>
                </c:pt>
                <c:pt idx="147">
                  <c:v>14.861320338781717</c:v>
                </c:pt>
                <c:pt idx="148">
                  <c:v>15.358076207945068</c:v>
                </c:pt>
                <c:pt idx="149">
                  <c:v>15.67777747708757</c:v>
                </c:pt>
                <c:pt idx="150">
                  <c:v>15.800000000000002</c:v>
                </c:pt>
                <c:pt idx="151">
                  <c:v>15.717777480655039</c:v>
                </c:pt>
                <c:pt idx="152">
                  <c:v>15.43807621483689</c:v>
                </c:pt>
                <c:pt idx="153">
                  <c:v>14.981320348528225</c:v>
                </c:pt>
                <c:pt idx="154">
                  <c:v>14.380000006136765</c:v>
                </c:pt>
                <c:pt idx="155">
                  <c:v>13.676457142209696</c:v>
                </c:pt>
                <c:pt idx="156">
                  <c:v>12.920000007117793</c:v>
                </c:pt>
                <c:pt idx="157">
                  <c:v>12.163542871625161</c:v>
                </c:pt>
                <c:pt idx="158">
                  <c:v>11.460000006267228</c:v>
                </c:pt>
                <c:pt idx="159">
                  <c:v>10.858679661599593</c:v>
                </c:pt>
                <c:pt idx="160">
                  <c:v>10.40192379232456</c:v>
                </c:pt>
                <c:pt idx="161">
                  <c:v>10.122222523052002</c:v>
                </c:pt>
                <c:pt idx="162">
                  <c:v>10.040000000000003</c:v>
                </c:pt>
                <c:pt idx="163">
                  <c:v>10.162222519205397</c:v>
                </c:pt>
                <c:pt idx="164">
                  <c:v>10.481923784893489</c:v>
                </c:pt>
                <c:pt idx="165">
                  <c:v>10.978679651090474</c:v>
                </c:pt>
                <c:pt idx="166">
                  <c:v>11.619999993396236</c:v>
                </c:pt>
                <c:pt idx="167">
                  <c:v>12.363542857269433</c:v>
                </c:pt>
                <c:pt idx="168">
                  <c:v>13.159999992255651</c:v>
                </c:pt>
                <c:pt idx="169">
                  <c:v>13.95645712785397</c:v>
                </c:pt>
                <c:pt idx="170">
                  <c:v>14.699999993265774</c:v>
                </c:pt>
                <c:pt idx="171">
                  <c:v>15.341320338019104</c:v>
                </c:pt>
                <c:pt idx="172">
                  <c:v>15.83807620740582</c:v>
                </c:pt>
                <c:pt idx="173">
                  <c:v>16.157777476808434</c:v>
                </c:pt>
                <c:pt idx="174">
                  <c:v>16.28</c:v>
                </c:pt>
                <c:pt idx="175">
                  <c:v>16.197777480934178</c:v>
                </c:pt>
                <c:pt idx="176">
                  <c:v>15.918076215376139</c:v>
                </c:pt>
                <c:pt idx="177">
                  <c:v>15.46132034929084</c:v>
                </c:pt>
                <c:pt idx="178">
                  <c:v>14.860000007070774</c:v>
                </c:pt>
                <c:pt idx="181">
                  <c:v>9.2435428727512434</c:v>
                </c:pt>
                <c:pt idx="182">
                  <c:v>8.5400000072012325</c:v>
                </c:pt>
                <c:pt idx="183">
                  <c:v>7.9386796623622038</c:v>
                </c:pt>
                <c:pt idx="184">
                  <c:v>7.4819237928638067</c:v>
                </c:pt>
                <c:pt idx="185">
                  <c:v>7.2022225233311357</c:v>
                </c:pt>
                <c:pt idx="186">
                  <c:v>7.12</c:v>
                </c:pt>
                <c:pt idx="187">
                  <c:v>7.2422225189036604</c:v>
                </c:pt>
                <c:pt idx="188">
                  <c:v>7.5619237843542386</c:v>
                </c:pt>
                <c:pt idx="189">
                  <c:v>8.058679650327857</c:v>
                </c:pt>
                <c:pt idx="190">
                  <c:v>8.6999999924622262</c:v>
                </c:pt>
                <c:pt idx="191">
                  <c:v>9.4435428562276833</c:v>
                </c:pt>
                <c:pt idx="192">
                  <c:v>10.239999991177152</c:v>
                </c:pt>
                <c:pt idx="193">
                  <c:v>11.036457126727882</c:v>
                </c:pt>
                <c:pt idx="194">
                  <c:v>11.779999992331764</c:v>
                </c:pt>
                <c:pt idx="195">
                  <c:v>12.421320337256489</c:v>
                </c:pt>
                <c:pt idx="196">
                  <c:v>12.918076206866569</c:v>
                </c:pt>
                <c:pt idx="197">
                  <c:v>13.237777476529295</c:v>
                </c:pt>
                <c:pt idx="198">
                  <c:v>13.36</c:v>
                </c:pt>
                <c:pt idx="199">
                  <c:v>13.277777481235908</c:v>
                </c:pt>
                <c:pt idx="200">
                  <c:v>12.998076215959042</c:v>
                </c:pt>
                <c:pt idx="201">
                  <c:v>12.54132035005345</c:v>
                </c:pt>
                <c:pt idx="202">
                  <c:v>11.940000008004775</c:v>
                </c:pt>
                <c:pt idx="203">
                  <c:v>11.236457144293194</c:v>
                </c:pt>
                <c:pt idx="204">
                  <c:v>10.480000009362099</c:v>
                </c:pt>
                <c:pt idx="205">
                  <c:v>9.7235428737929919</c:v>
                </c:pt>
                <c:pt idx="206">
                  <c:v>9.0200000082108538</c:v>
                </c:pt>
                <c:pt idx="207">
                  <c:v>8.4186796631248182</c:v>
                </c:pt>
                <c:pt idx="208">
                  <c:v>7.9619237934030558</c:v>
                </c:pt>
                <c:pt idx="209">
                  <c:v>7.682222523610271</c:v>
                </c:pt>
                <c:pt idx="210">
                  <c:v>7.6000000000000005</c:v>
                </c:pt>
                <c:pt idx="211">
                  <c:v>7.722222518624525</c:v>
                </c:pt>
                <c:pt idx="212">
                  <c:v>8.0419237837713329</c:v>
                </c:pt>
                <c:pt idx="213">
                  <c:v>8.5386796495652444</c:v>
                </c:pt>
                <c:pt idx="214">
                  <c:v>9.17999999152822</c:v>
                </c:pt>
                <c:pt idx="215">
                  <c:v>9.9235428551859339</c:v>
                </c:pt>
                <c:pt idx="216">
                  <c:v>10.719999990098653</c:v>
                </c:pt>
                <c:pt idx="217">
                  <c:v>11.516457125686133</c:v>
                </c:pt>
                <c:pt idx="218">
                  <c:v>12.259999991322143</c:v>
                </c:pt>
                <c:pt idx="219">
                  <c:v>12.901320336432139</c:v>
                </c:pt>
                <c:pt idx="220">
                  <c:v>13.398076206327321</c:v>
                </c:pt>
                <c:pt idx="221">
                  <c:v>13.717777476250161</c:v>
                </c:pt>
                <c:pt idx="222">
                  <c:v>13.84</c:v>
                </c:pt>
                <c:pt idx="223">
                  <c:v>13.757777481515044</c:v>
                </c:pt>
                <c:pt idx="224">
                  <c:v>13.478076216498293</c:v>
                </c:pt>
                <c:pt idx="225">
                  <c:v>13.021320350877803</c:v>
                </c:pt>
                <c:pt idx="226">
                  <c:v>12.420000008938782</c:v>
                </c:pt>
                <c:pt idx="227">
                  <c:v>11.716457145334942</c:v>
                </c:pt>
                <c:pt idx="228">
                  <c:v>10.960000010440597</c:v>
                </c:pt>
                <c:pt idx="229">
                  <c:v>10.203542874834742</c:v>
                </c:pt>
                <c:pt idx="230">
                  <c:v>9.5000000091448591</c:v>
                </c:pt>
                <c:pt idx="231">
                  <c:v>8.8986796639491708</c:v>
                </c:pt>
                <c:pt idx="232">
                  <c:v>8.4419237939423066</c:v>
                </c:pt>
                <c:pt idx="233">
                  <c:v>8.1622225238894082</c:v>
                </c:pt>
                <c:pt idx="234">
                  <c:v>8.08</c:v>
                </c:pt>
                <c:pt idx="235">
                  <c:v>8.2022225183453905</c:v>
                </c:pt>
                <c:pt idx="236">
                  <c:v>8.5219237832320847</c:v>
                </c:pt>
                <c:pt idx="237">
                  <c:v>9.0186796487408927</c:v>
                </c:pt>
                <c:pt idx="238">
                  <c:v>9.6599999905185996</c:v>
                </c:pt>
                <c:pt idx="239">
                  <c:v>10.403542854144185</c:v>
                </c:pt>
                <c:pt idx="240">
                  <c:v>11.199999989020156</c:v>
                </c:pt>
                <c:pt idx="241">
                  <c:v>11.996457124644385</c:v>
                </c:pt>
                <c:pt idx="242">
                  <c:v>12.739999990388137</c:v>
                </c:pt>
                <c:pt idx="243">
                  <c:v>13.381320335669525</c:v>
                </c:pt>
                <c:pt idx="244">
                  <c:v>13.878076205744415</c:v>
                </c:pt>
                <c:pt idx="245">
                  <c:v>14.197777475971026</c:v>
                </c:pt>
                <c:pt idx="246">
                  <c:v>14.32</c:v>
                </c:pt>
                <c:pt idx="247">
                  <c:v>14.237777481794179</c:v>
                </c:pt>
                <c:pt idx="248">
                  <c:v>13.958076217037542</c:v>
                </c:pt>
                <c:pt idx="249">
                  <c:v>13.501320351640416</c:v>
                </c:pt>
                <c:pt idx="250">
                  <c:v>12.900000009948403</c:v>
                </c:pt>
                <c:pt idx="251">
                  <c:v>12.196457146376691</c:v>
                </c:pt>
                <c:pt idx="252">
                  <c:v>11.440000011519095</c:v>
                </c:pt>
                <c:pt idx="253">
                  <c:v>10.683542875876491</c:v>
                </c:pt>
                <c:pt idx="254">
                  <c:v>9.9800000100788679</c:v>
                </c:pt>
                <c:pt idx="255">
                  <c:v>9.3786796647117825</c:v>
                </c:pt>
                <c:pt idx="256">
                  <c:v>8.9219237945252114</c:v>
                </c:pt>
                <c:pt idx="257">
                  <c:v>8.6422225241911423</c:v>
                </c:pt>
                <c:pt idx="258">
                  <c:v>8.56</c:v>
                </c:pt>
                <c:pt idx="259">
                  <c:v>8.6822225180662542</c:v>
                </c:pt>
                <c:pt idx="260">
                  <c:v>9.0019237826928364</c:v>
                </c:pt>
                <c:pt idx="261">
                  <c:v>9.49867964797828</c:v>
                </c:pt>
                <c:pt idx="262">
                  <c:v>10.139999989584593</c:v>
                </c:pt>
                <c:pt idx="263">
                  <c:v>10.883542853018099</c:v>
                </c:pt>
                <c:pt idx="264">
                  <c:v>11.679999987941658</c:v>
                </c:pt>
                <c:pt idx="265">
                  <c:v>12.476457123602636</c:v>
                </c:pt>
                <c:pt idx="266">
                  <c:v>13.219999989454131</c:v>
                </c:pt>
                <c:pt idx="267">
                  <c:v>13.86132033490691</c:v>
                </c:pt>
                <c:pt idx="268">
                  <c:v>14.358076205205167</c:v>
                </c:pt>
                <c:pt idx="269">
                  <c:v>14.677777475669291</c:v>
                </c:pt>
                <c:pt idx="270">
                  <c:v>14.8</c:v>
                </c:pt>
                <c:pt idx="271">
                  <c:v>14.717777482073316</c:v>
                </c:pt>
                <c:pt idx="272">
                  <c:v>14.438076217576791</c:v>
                </c:pt>
                <c:pt idx="273">
                  <c:v>13.98132035240303</c:v>
                </c:pt>
                <c:pt idx="274">
                  <c:v>13.38000001088241</c:v>
                </c:pt>
                <c:pt idx="275">
                  <c:v>12.676457147502777</c:v>
                </c:pt>
                <c:pt idx="276">
                  <c:v>11.920000012684905</c:v>
                </c:pt>
                <c:pt idx="277">
                  <c:v>11.163542876918241</c:v>
                </c:pt>
                <c:pt idx="278">
                  <c:v>10.460000011012873</c:v>
                </c:pt>
                <c:pt idx="279">
                  <c:v>9.8586796654743978</c:v>
                </c:pt>
                <c:pt idx="280">
                  <c:v>9.4019237950644605</c:v>
                </c:pt>
                <c:pt idx="281">
                  <c:v>9.1222225244702777</c:v>
                </c:pt>
                <c:pt idx="282">
                  <c:v>9.0400000000000009</c:v>
                </c:pt>
                <c:pt idx="283">
                  <c:v>9.1622225177871179</c:v>
                </c:pt>
                <c:pt idx="284">
                  <c:v>9.4819237821535882</c:v>
                </c:pt>
                <c:pt idx="285">
                  <c:v>9.9786796472156674</c:v>
                </c:pt>
                <c:pt idx="286">
                  <c:v>10.619999988650587</c:v>
                </c:pt>
                <c:pt idx="287">
                  <c:v>11.363542851976351</c:v>
                </c:pt>
                <c:pt idx="288">
                  <c:v>12.159999986775849</c:v>
                </c:pt>
                <c:pt idx="289">
                  <c:v>12.956457122560888</c:v>
                </c:pt>
                <c:pt idx="290">
                  <c:v>13.699999988520124</c:v>
                </c:pt>
                <c:pt idx="291">
                  <c:v>14.341320334144299</c:v>
                </c:pt>
                <c:pt idx="292">
                  <c:v>14.838076204665919</c:v>
                </c:pt>
                <c:pt idx="293">
                  <c:v>15.157777475390157</c:v>
                </c:pt>
                <c:pt idx="294">
                  <c:v>15.280000000000001</c:v>
                </c:pt>
                <c:pt idx="295">
                  <c:v>15.197777482375049</c:v>
                </c:pt>
                <c:pt idx="296">
                  <c:v>14.91807621811604</c:v>
                </c:pt>
                <c:pt idx="297">
                  <c:v>14.461320353165643</c:v>
                </c:pt>
                <c:pt idx="298">
                  <c:v>13.860000011816417</c:v>
                </c:pt>
                <c:pt idx="299">
                  <c:v>13.156457148544526</c:v>
                </c:pt>
                <c:pt idx="300">
                  <c:v>12.400000013763403</c:v>
                </c:pt>
                <c:pt idx="301">
                  <c:v>11.643542878044327</c:v>
                </c:pt>
                <c:pt idx="302">
                  <c:v>10.940000011946882</c:v>
                </c:pt>
                <c:pt idx="303">
                  <c:v>10.338679666237011</c:v>
                </c:pt>
                <c:pt idx="304">
                  <c:v>9.8819237956037096</c:v>
                </c:pt>
                <c:pt idx="305">
                  <c:v>9.6022225247494148</c:v>
                </c:pt>
                <c:pt idx="306">
                  <c:v>9.5200000000000014</c:v>
                </c:pt>
                <c:pt idx="307">
                  <c:v>9.6422225174853864</c:v>
                </c:pt>
                <c:pt idx="308">
                  <c:v>9.96192378161434</c:v>
                </c:pt>
                <c:pt idx="309">
                  <c:v>10.458679646453053</c:v>
                </c:pt>
                <c:pt idx="310">
                  <c:v>11.099999987716581</c:v>
                </c:pt>
                <c:pt idx="311">
                  <c:v>11.843542850934604</c:v>
                </c:pt>
                <c:pt idx="312">
                  <c:v>12.639999985697351</c:v>
                </c:pt>
                <c:pt idx="313">
                  <c:v>13.436457121434803</c:v>
                </c:pt>
                <c:pt idx="314">
                  <c:v>14.179999987510504</c:v>
                </c:pt>
                <c:pt idx="315">
                  <c:v>14.821320333381685</c:v>
                </c:pt>
                <c:pt idx="316">
                  <c:v>15.318076204126669</c:v>
                </c:pt>
                <c:pt idx="317">
                  <c:v>15.637777475111022</c:v>
                </c:pt>
                <c:pt idx="318">
                  <c:v>15.760000000000002</c:v>
                </c:pt>
                <c:pt idx="319">
                  <c:v>15.677777482654186</c:v>
                </c:pt>
                <c:pt idx="320">
                  <c:v>15.398076218698945</c:v>
                </c:pt>
                <c:pt idx="321">
                  <c:v>14.941320353928257</c:v>
                </c:pt>
                <c:pt idx="322">
                  <c:v>14.340000012750425</c:v>
                </c:pt>
                <c:pt idx="323">
                  <c:v>13.636457149586278</c:v>
                </c:pt>
                <c:pt idx="324">
                  <c:v>12.880000014841903</c:v>
                </c:pt>
                <c:pt idx="325">
                  <c:v>12.123542879086077</c:v>
                </c:pt>
                <c:pt idx="326">
                  <c:v>11.420000012956503</c:v>
                </c:pt>
                <c:pt idx="327">
                  <c:v>10.818679666999625</c:v>
                </c:pt>
                <c:pt idx="328">
                  <c:v>10.361923796142959</c:v>
                </c:pt>
                <c:pt idx="329">
                  <c:v>10.08222252502855</c:v>
                </c:pt>
                <c:pt idx="330">
                  <c:v>10.000000000000002</c:v>
                </c:pt>
                <c:pt idx="331">
                  <c:v>10.12222251720625</c:v>
                </c:pt>
                <c:pt idx="332">
                  <c:v>10.441923781031436</c:v>
                </c:pt>
                <c:pt idx="333">
                  <c:v>10.938679645628703</c:v>
                </c:pt>
                <c:pt idx="334">
                  <c:v>11.579999986782575</c:v>
                </c:pt>
                <c:pt idx="335">
                  <c:v>12.323542849892853</c:v>
                </c:pt>
                <c:pt idx="336">
                  <c:v>13.119999984618854</c:v>
                </c:pt>
                <c:pt idx="337">
                  <c:v>13.916457120393053</c:v>
                </c:pt>
                <c:pt idx="338">
                  <c:v>14.659999986576498</c:v>
                </c:pt>
                <c:pt idx="339">
                  <c:v>15.301320332557335</c:v>
                </c:pt>
                <c:pt idx="340">
                  <c:v>15.798076203587421</c:v>
                </c:pt>
                <c:pt idx="341">
                  <c:v>16.117777474831886</c:v>
                </c:pt>
                <c:pt idx="342">
                  <c:v>16.240000000000002</c:v>
                </c:pt>
                <c:pt idx="343">
                  <c:v>16.157777482933323</c:v>
                </c:pt>
                <c:pt idx="344">
                  <c:v>15.878076219238194</c:v>
                </c:pt>
                <c:pt idx="345">
                  <c:v>15.421320354752609</c:v>
                </c:pt>
                <c:pt idx="346">
                  <c:v>14.820000013684432</c:v>
                </c:pt>
                <c:pt idx="347">
                  <c:v>14.116457150628026</c:v>
                </c:pt>
                <c:pt idx="348">
                  <c:v>13.3600000159204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16B3-4438-ABD8-F3DFA1FF140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CS error</c:v>
                </c:pt>
              </c:strCache>
            </c:strRef>
          </c:tx>
          <c:spPr>
            <a:ln w="19050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Sheet1!$A$2:$A$351</c:f>
              <c:numCache>
                <c:formatCode>m/d/yy\ h:mm;@</c:formatCode>
                <c:ptCount val="350"/>
                <c:pt idx="0">
                  <c:v>36526</c:v>
                </c:pt>
                <c:pt idx="1">
                  <c:v>36526.041666666664</c:v>
                </c:pt>
                <c:pt idx="2">
                  <c:v>36526.083333333328</c:v>
                </c:pt>
                <c:pt idx="3">
                  <c:v>36526.124999999993</c:v>
                </c:pt>
                <c:pt idx="4">
                  <c:v>36526.166666666657</c:v>
                </c:pt>
                <c:pt idx="5">
                  <c:v>36526.208333333321</c:v>
                </c:pt>
                <c:pt idx="6">
                  <c:v>36526.249999999985</c:v>
                </c:pt>
                <c:pt idx="7">
                  <c:v>36526.29166666665</c:v>
                </c:pt>
                <c:pt idx="8">
                  <c:v>36526.333333333314</c:v>
                </c:pt>
                <c:pt idx="9">
                  <c:v>36526.374999999978</c:v>
                </c:pt>
                <c:pt idx="10">
                  <c:v>36526.416666666642</c:v>
                </c:pt>
                <c:pt idx="11">
                  <c:v>36526.458333333307</c:v>
                </c:pt>
                <c:pt idx="12">
                  <c:v>36526.499999999971</c:v>
                </c:pt>
                <c:pt idx="13">
                  <c:v>36526.541666666635</c:v>
                </c:pt>
                <c:pt idx="14">
                  <c:v>36526.583333333299</c:v>
                </c:pt>
                <c:pt idx="15">
                  <c:v>36526.624999999964</c:v>
                </c:pt>
                <c:pt idx="16">
                  <c:v>36526.666666666628</c:v>
                </c:pt>
                <c:pt idx="17">
                  <c:v>36526.708333333292</c:v>
                </c:pt>
                <c:pt idx="18">
                  <c:v>36526.749999999956</c:v>
                </c:pt>
                <c:pt idx="19">
                  <c:v>36526.791666666621</c:v>
                </c:pt>
                <c:pt idx="20">
                  <c:v>36526.833333333285</c:v>
                </c:pt>
                <c:pt idx="21">
                  <c:v>36526.874999999949</c:v>
                </c:pt>
                <c:pt idx="22">
                  <c:v>36526.916666666613</c:v>
                </c:pt>
                <c:pt idx="23">
                  <c:v>36526.958333333278</c:v>
                </c:pt>
                <c:pt idx="24">
                  <c:v>36526.999999999942</c:v>
                </c:pt>
                <c:pt idx="25">
                  <c:v>36527.041666666606</c:v>
                </c:pt>
                <c:pt idx="26">
                  <c:v>36527.08333333327</c:v>
                </c:pt>
                <c:pt idx="27">
                  <c:v>36527.124999999935</c:v>
                </c:pt>
                <c:pt idx="28">
                  <c:v>36527.166666666599</c:v>
                </c:pt>
                <c:pt idx="29">
                  <c:v>36527.208333333263</c:v>
                </c:pt>
                <c:pt idx="30">
                  <c:v>36527.249999999927</c:v>
                </c:pt>
                <c:pt idx="31">
                  <c:v>36527.291666666591</c:v>
                </c:pt>
                <c:pt idx="32">
                  <c:v>36527.333333333256</c:v>
                </c:pt>
                <c:pt idx="33">
                  <c:v>36527.37499999992</c:v>
                </c:pt>
                <c:pt idx="34">
                  <c:v>36527.416666666584</c:v>
                </c:pt>
                <c:pt idx="35">
                  <c:v>36527.458333333248</c:v>
                </c:pt>
                <c:pt idx="36">
                  <c:v>36527.499999999913</c:v>
                </c:pt>
                <c:pt idx="37">
                  <c:v>36527.541666666577</c:v>
                </c:pt>
                <c:pt idx="38">
                  <c:v>36527.583333333241</c:v>
                </c:pt>
                <c:pt idx="39">
                  <c:v>36527.624999999905</c:v>
                </c:pt>
                <c:pt idx="40">
                  <c:v>36527.66666666657</c:v>
                </c:pt>
                <c:pt idx="41">
                  <c:v>36527.708333333234</c:v>
                </c:pt>
                <c:pt idx="42">
                  <c:v>36527.749999999898</c:v>
                </c:pt>
                <c:pt idx="43">
                  <c:v>36527.791666666562</c:v>
                </c:pt>
                <c:pt idx="44">
                  <c:v>36527.833333333227</c:v>
                </c:pt>
                <c:pt idx="45">
                  <c:v>36527.874999999891</c:v>
                </c:pt>
                <c:pt idx="46">
                  <c:v>36527.916666666555</c:v>
                </c:pt>
                <c:pt idx="47">
                  <c:v>36527.958333333219</c:v>
                </c:pt>
                <c:pt idx="48">
                  <c:v>36527.999999999884</c:v>
                </c:pt>
                <c:pt idx="49">
                  <c:v>36528.041666666548</c:v>
                </c:pt>
                <c:pt idx="50">
                  <c:v>36528.083333333212</c:v>
                </c:pt>
                <c:pt idx="51">
                  <c:v>36528.124999999876</c:v>
                </c:pt>
                <c:pt idx="52">
                  <c:v>36528.166666666541</c:v>
                </c:pt>
                <c:pt idx="53">
                  <c:v>36528.208333333205</c:v>
                </c:pt>
                <c:pt idx="54">
                  <c:v>36528.249999999869</c:v>
                </c:pt>
                <c:pt idx="55">
                  <c:v>36528.291666666533</c:v>
                </c:pt>
                <c:pt idx="56">
                  <c:v>36528.333333333198</c:v>
                </c:pt>
                <c:pt idx="57">
                  <c:v>36528.374999999862</c:v>
                </c:pt>
                <c:pt idx="58">
                  <c:v>36528.416666666526</c:v>
                </c:pt>
                <c:pt idx="59">
                  <c:v>36528.45833333319</c:v>
                </c:pt>
                <c:pt idx="60">
                  <c:v>36528.499999999854</c:v>
                </c:pt>
                <c:pt idx="61">
                  <c:v>36528.541666666519</c:v>
                </c:pt>
                <c:pt idx="62">
                  <c:v>36528.583333333183</c:v>
                </c:pt>
                <c:pt idx="63">
                  <c:v>36528.624999999847</c:v>
                </c:pt>
                <c:pt idx="64">
                  <c:v>36528.666666666511</c:v>
                </c:pt>
                <c:pt idx="65">
                  <c:v>36528.708333333176</c:v>
                </c:pt>
                <c:pt idx="66">
                  <c:v>36528.74999999984</c:v>
                </c:pt>
                <c:pt idx="67">
                  <c:v>36528.791666666504</c:v>
                </c:pt>
                <c:pt idx="68">
                  <c:v>36528.833333333168</c:v>
                </c:pt>
                <c:pt idx="69">
                  <c:v>36528.874999999833</c:v>
                </c:pt>
                <c:pt idx="70">
                  <c:v>36528.916666666497</c:v>
                </c:pt>
                <c:pt idx="71">
                  <c:v>36528.958333333161</c:v>
                </c:pt>
                <c:pt idx="72">
                  <c:v>36528.999999999825</c:v>
                </c:pt>
                <c:pt idx="73">
                  <c:v>36529.04166666649</c:v>
                </c:pt>
                <c:pt idx="74">
                  <c:v>36529.083333333154</c:v>
                </c:pt>
                <c:pt idx="75">
                  <c:v>36529.124999999818</c:v>
                </c:pt>
                <c:pt idx="76">
                  <c:v>36529.166666666482</c:v>
                </c:pt>
                <c:pt idx="77">
                  <c:v>36529.208333333147</c:v>
                </c:pt>
                <c:pt idx="78">
                  <c:v>36529.249999999811</c:v>
                </c:pt>
                <c:pt idx="79">
                  <c:v>36529.291666666475</c:v>
                </c:pt>
                <c:pt idx="80">
                  <c:v>36529.333333333139</c:v>
                </c:pt>
                <c:pt idx="81">
                  <c:v>36529.374999999804</c:v>
                </c:pt>
                <c:pt idx="82">
                  <c:v>36529.416666666468</c:v>
                </c:pt>
                <c:pt idx="83">
                  <c:v>36529.458333333132</c:v>
                </c:pt>
                <c:pt idx="84">
                  <c:v>36529.499999999796</c:v>
                </c:pt>
                <c:pt idx="85">
                  <c:v>36529.541666666461</c:v>
                </c:pt>
                <c:pt idx="86">
                  <c:v>36529.583333333125</c:v>
                </c:pt>
                <c:pt idx="87">
                  <c:v>36529.624999999789</c:v>
                </c:pt>
                <c:pt idx="88">
                  <c:v>36529.666666666453</c:v>
                </c:pt>
                <c:pt idx="89">
                  <c:v>36529.708333333117</c:v>
                </c:pt>
                <c:pt idx="90">
                  <c:v>36529.749999999782</c:v>
                </c:pt>
                <c:pt idx="91">
                  <c:v>36529.791666666446</c:v>
                </c:pt>
                <c:pt idx="92">
                  <c:v>36529.83333333311</c:v>
                </c:pt>
                <c:pt idx="93">
                  <c:v>36529.874999999774</c:v>
                </c:pt>
                <c:pt idx="94">
                  <c:v>36529.916666666439</c:v>
                </c:pt>
                <c:pt idx="95">
                  <c:v>36529.958333333103</c:v>
                </c:pt>
                <c:pt idx="96">
                  <c:v>36529.999999999767</c:v>
                </c:pt>
                <c:pt idx="97">
                  <c:v>36530.041666666431</c:v>
                </c:pt>
                <c:pt idx="98">
                  <c:v>36530.083333333096</c:v>
                </c:pt>
                <c:pt idx="99">
                  <c:v>36530.12499999976</c:v>
                </c:pt>
                <c:pt idx="100">
                  <c:v>36530.166666666424</c:v>
                </c:pt>
                <c:pt idx="101">
                  <c:v>36530.208333333088</c:v>
                </c:pt>
                <c:pt idx="102">
                  <c:v>36530.249999999753</c:v>
                </c:pt>
                <c:pt idx="103">
                  <c:v>36530.291666666417</c:v>
                </c:pt>
                <c:pt idx="104">
                  <c:v>36530.333333333081</c:v>
                </c:pt>
                <c:pt idx="105">
                  <c:v>36530.374999999745</c:v>
                </c:pt>
                <c:pt idx="106">
                  <c:v>36530.41666666641</c:v>
                </c:pt>
                <c:pt idx="107">
                  <c:v>36530.458333333074</c:v>
                </c:pt>
                <c:pt idx="108">
                  <c:v>36530.499999999738</c:v>
                </c:pt>
                <c:pt idx="109">
                  <c:v>36530.541666666402</c:v>
                </c:pt>
                <c:pt idx="110">
                  <c:v>36530.583333333067</c:v>
                </c:pt>
                <c:pt idx="111">
                  <c:v>36530.624999999731</c:v>
                </c:pt>
                <c:pt idx="112">
                  <c:v>36530.666666666395</c:v>
                </c:pt>
                <c:pt idx="113">
                  <c:v>36530.708333333059</c:v>
                </c:pt>
                <c:pt idx="114">
                  <c:v>36530.749999999724</c:v>
                </c:pt>
                <c:pt idx="115">
                  <c:v>36530.791666666388</c:v>
                </c:pt>
                <c:pt idx="116">
                  <c:v>36530.833333333052</c:v>
                </c:pt>
                <c:pt idx="117">
                  <c:v>36530.874999999716</c:v>
                </c:pt>
                <c:pt idx="118">
                  <c:v>36530.91666666638</c:v>
                </c:pt>
                <c:pt idx="119">
                  <c:v>36530.958333333045</c:v>
                </c:pt>
                <c:pt idx="120">
                  <c:v>36530.999999999709</c:v>
                </c:pt>
                <c:pt idx="121">
                  <c:v>36531.041666666373</c:v>
                </c:pt>
                <c:pt idx="122">
                  <c:v>36531.083333333037</c:v>
                </c:pt>
                <c:pt idx="123">
                  <c:v>36531.124999999702</c:v>
                </c:pt>
                <c:pt idx="124">
                  <c:v>36531.166666666366</c:v>
                </c:pt>
                <c:pt idx="125">
                  <c:v>36531.20833333303</c:v>
                </c:pt>
                <c:pt idx="126">
                  <c:v>36531.249999999694</c:v>
                </c:pt>
                <c:pt idx="127">
                  <c:v>36531.291666666359</c:v>
                </c:pt>
                <c:pt idx="128">
                  <c:v>36531.333333333023</c:v>
                </c:pt>
                <c:pt idx="129">
                  <c:v>36531.374999999687</c:v>
                </c:pt>
                <c:pt idx="130">
                  <c:v>36531.416666666351</c:v>
                </c:pt>
                <c:pt idx="131">
                  <c:v>36531.458333333016</c:v>
                </c:pt>
                <c:pt idx="132">
                  <c:v>36531.49999999968</c:v>
                </c:pt>
                <c:pt idx="133">
                  <c:v>36531.541666666344</c:v>
                </c:pt>
                <c:pt idx="134">
                  <c:v>36531.583333333008</c:v>
                </c:pt>
                <c:pt idx="135">
                  <c:v>36531.624999999673</c:v>
                </c:pt>
                <c:pt idx="136">
                  <c:v>36531.666666666337</c:v>
                </c:pt>
                <c:pt idx="137">
                  <c:v>36531.708333333001</c:v>
                </c:pt>
                <c:pt idx="138">
                  <c:v>36531.749999999665</c:v>
                </c:pt>
                <c:pt idx="139">
                  <c:v>36531.79166666633</c:v>
                </c:pt>
                <c:pt idx="140">
                  <c:v>36531.833333332994</c:v>
                </c:pt>
                <c:pt idx="141">
                  <c:v>36531.874999999658</c:v>
                </c:pt>
                <c:pt idx="142">
                  <c:v>36531.916666666322</c:v>
                </c:pt>
                <c:pt idx="143">
                  <c:v>36531.958333332987</c:v>
                </c:pt>
                <c:pt idx="144">
                  <c:v>36531.999999999651</c:v>
                </c:pt>
                <c:pt idx="145">
                  <c:v>36532.041666666315</c:v>
                </c:pt>
                <c:pt idx="146">
                  <c:v>36532.083333332979</c:v>
                </c:pt>
                <c:pt idx="147">
                  <c:v>36532.124999999643</c:v>
                </c:pt>
                <c:pt idx="148">
                  <c:v>36532.166666666308</c:v>
                </c:pt>
                <c:pt idx="149">
                  <c:v>36532.208333332972</c:v>
                </c:pt>
                <c:pt idx="150">
                  <c:v>36532.249999999636</c:v>
                </c:pt>
                <c:pt idx="151">
                  <c:v>36532.2916666663</c:v>
                </c:pt>
                <c:pt idx="152">
                  <c:v>36532.333333332965</c:v>
                </c:pt>
                <c:pt idx="153">
                  <c:v>36532.374999999629</c:v>
                </c:pt>
                <c:pt idx="154">
                  <c:v>36532.416666666293</c:v>
                </c:pt>
                <c:pt idx="155">
                  <c:v>36532.458333332957</c:v>
                </c:pt>
                <c:pt idx="156">
                  <c:v>36532.499999999622</c:v>
                </c:pt>
                <c:pt idx="157">
                  <c:v>36532.541666666286</c:v>
                </c:pt>
                <c:pt idx="158">
                  <c:v>36532.58333333295</c:v>
                </c:pt>
                <c:pt idx="159">
                  <c:v>36532.624999999614</c:v>
                </c:pt>
                <c:pt idx="160">
                  <c:v>36532.666666666279</c:v>
                </c:pt>
                <c:pt idx="161">
                  <c:v>36532.708333332943</c:v>
                </c:pt>
                <c:pt idx="162">
                  <c:v>36532.749999999607</c:v>
                </c:pt>
                <c:pt idx="163">
                  <c:v>36532.791666666271</c:v>
                </c:pt>
                <c:pt idx="164">
                  <c:v>36532.833333332936</c:v>
                </c:pt>
                <c:pt idx="165">
                  <c:v>36532.8749999996</c:v>
                </c:pt>
                <c:pt idx="166">
                  <c:v>36532.916666666264</c:v>
                </c:pt>
                <c:pt idx="167">
                  <c:v>36532.958333332928</c:v>
                </c:pt>
                <c:pt idx="168">
                  <c:v>36532.999999999593</c:v>
                </c:pt>
                <c:pt idx="169">
                  <c:v>36533.041666666257</c:v>
                </c:pt>
                <c:pt idx="170">
                  <c:v>36533.083333332921</c:v>
                </c:pt>
                <c:pt idx="171">
                  <c:v>36533.124999999585</c:v>
                </c:pt>
                <c:pt idx="172">
                  <c:v>36533.16666666625</c:v>
                </c:pt>
                <c:pt idx="173">
                  <c:v>36533.208333332914</c:v>
                </c:pt>
                <c:pt idx="174">
                  <c:v>36533.249999999578</c:v>
                </c:pt>
                <c:pt idx="175">
                  <c:v>36533.291666666242</c:v>
                </c:pt>
                <c:pt idx="176">
                  <c:v>36533.333333332906</c:v>
                </c:pt>
                <c:pt idx="177">
                  <c:v>36533.374999999571</c:v>
                </c:pt>
                <c:pt idx="178">
                  <c:v>36533.416666666235</c:v>
                </c:pt>
                <c:pt idx="179">
                  <c:v>36533.458333332899</c:v>
                </c:pt>
                <c:pt idx="180">
                  <c:v>36533.499999999563</c:v>
                </c:pt>
                <c:pt idx="181">
                  <c:v>36533.541666666228</c:v>
                </c:pt>
                <c:pt idx="182">
                  <c:v>36533.583333332892</c:v>
                </c:pt>
                <c:pt idx="183">
                  <c:v>36533.624999999556</c:v>
                </c:pt>
                <c:pt idx="184">
                  <c:v>36533.66666666622</c:v>
                </c:pt>
                <c:pt idx="185">
                  <c:v>36533.708333332885</c:v>
                </c:pt>
                <c:pt idx="186">
                  <c:v>36533.749999999549</c:v>
                </c:pt>
                <c:pt idx="187">
                  <c:v>36533.791666666213</c:v>
                </c:pt>
                <c:pt idx="188">
                  <c:v>36533.833333332877</c:v>
                </c:pt>
                <c:pt idx="189">
                  <c:v>36533.874999999542</c:v>
                </c:pt>
                <c:pt idx="190">
                  <c:v>36533.916666666206</c:v>
                </c:pt>
                <c:pt idx="191">
                  <c:v>36533.95833333287</c:v>
                </c:pt>
                <c:pt idx="192">
                  <c:v>36533.999999999534</c:v>
                </c:pt>
                <c:pt idx="193">
                  <c:v>36534.041666666199</c:v>
                </c:pt>
                <c:pt idx="194">
                  <c:v>36534.083333332863</c:v>
                </c:pt>
                <c:pt idx="195">
                  <c:v>36534.124999999527</c:v>
                </c:pt>
                <c:pt idx="196">
                  <c:v>36534.166666666191</c:v>
                </c:pt>
                <c:pt idx="197">
                  <c:v>36534.208333332856</c:v>
                </c:pt>
                <c:pt idx="198">
                  <c:v>36534.24999999952</c:v>
                </c:pt>
                <c:pt idx="199">
                  <c:v>36534.291666666184</c:v>
                </c:pt>
                <c:pt idx="200">
                  <c:v>36534.333333332848</c:v>
                </c:pt>
                <c:pt idx="201">
                  <c:v>36534.374999999513</c:v>
                </c:pt>
                <c:pt idx="202">
                  <c:v>36534.416666666177</c:v>
                </c:pt>
                <c:pt idx="203">
                  <c:v>36534.458333332841</c:v>
                </c:pt>
                <c:pt idx="204">
                  <c:v>36534.499999999505</c:v>
                </c:pt>
                <c:pt idx="205">
                  <c:v>36534.541666666169</c:v>
                </c:pt>
                <c:pt idx="206">
                  <c:v>36534.583333332834</c:v>
                </c:pt>
                <c:pt idx="207">
                  <c:v>36534.624999999498</c:v>
                </c:pt>
                <c:pt idx="208">
                  <c:v>36534.666666666162</c:v>
                </c:pt>
                <c:pt idx="209">
                  <c:v>36534.708333332826</c:v>
                </c:pt>
                <c:pt idx="210">
                  <c:v>36534.749999999491</c:v>
                </c:pt>
                <c:pt idx="211">
                  <c:v>36534.791666666155</c:v>
                </c:pt>
                <c:pt idx="212">
                  <c:v>36534.833333332819</c:v>
                </c:pt>
                <c:pt idx="213">
                  <c:v>36534.874999999483</c:v>
                </c:pt>
                <c:pt idx="214">
                  <c:v>36534.916666666148</c:v>
                </c:pt>
                <c:pt idx="215">
                  <c:v>36534.958333332812</c:v>
                </c:pt>
                <c:pt idx="216">
                  <c:v>36534.999999999476</c:v>
                </c:pt>
                <c:pt idx="217">
                  <c:v>36535.04166666614</c:v>
                </c:pt>
                <c:pt idx="218">
                  <c:v>36535.083333332805</c:v>
                </c:pt>
                <c:pt idx="219">
                  <c:v>36535.124999999469</c:v>
                </c:pt>
                <c:pt idx="220">
                  <c:v>36535.166666666133</c:v>
                </c:pt>
                <c:pt idx="221">
                  <c:v>36535.208333332797</c:v>
                </c:pt>
                <c:pt idx="222">
                  <c:v>36535.249999999462</c:v>
                </c:pt>
                <c:pt idx="223">
                  <c:v>36535.291666666126</c:v>
                </c:pt>
                <c:pt idx="224">
                  <c:v>36535.33333333279</c:v>
                </c:pt>
                <c:pt idx="225">
                  <c:v>36535.374999999454</c:v>
                </c:pt>
                <c:pt idx="226">
                  <c:v>36535.416666666119</c:v>
                </c:pt>
                <c:pt idx="227">
                  <c:v>36535.458333332783</c:v>
                </c:pt>
                <c:pt idx="228">
                  <c:v>36535.499999999447</c:v>
                </c:pt>
                <c:pt idx="229">
                  <c:v>36535.541666666111</c:v>
                </c:pt>
                <c:pt idx="230">
                  <c:v>36535.583333332776</c:v>
                </c:pt>
                <c:pt idx="231">
                  <c:v>36535.62499999944</c:v>
                </c:pt>
                <c:pt idx="232">
                  <c:v>36535.666666666104</c:v>
                </c:pt>
                <c:pt idx="233">
                  <c:v>36535.708333332768</c:v>
                </c:pt>
                <c:pt idx="234">
                  <c:v>36535.749999999432</c:v>
                </c:pt>
                <c:pt idx="235">
                  <c:v>36535.791666666097</c:v>
                </c:pt>
                <c:pt idx="236">
                  <c:v>36535.833333332761</c:v>
                </c:pt>
                <c:pt idx="237">
                  <c:v>36535.874999999425</c:v>
                </c:pt>
                <c:pt idx="238">
                  <c:v>36535.916666666089</c:v>
                </c:pt>
                <c:pt idx="239">
                  <c:v>36535.958333332754</c:v>
                </c:pt>
                <c:pt idx="240">
                  <c:v>36535.999999999418</c:v>
                </c:pt>
                <c:pt idx="241">
                  <c:v>36536.041666666082</c:v>
                </c:pt>
                <c:pt idx="242">
                  <c:v>36536.083333332746</c:v>
                </c:pt>
                <c:pt idx="243">
                  <c:v>36536.124999999411</c:v>
                </c:pt>
                <c:pt idx="244">
                  <c:v>36536.166666666075</c:v>
                </c:pt>
                <c:pt idx="245">
                  <c:v>36536.208333332739</c:v>
                </c:pt>
                <c:pt idx="246">
                  <c:v>36536.249999999403</c:v>
                </c:pt>
                <c:pt idx="247">
                  <c:v>36536.291666666068</c:v>
                </c:pt>
                <c:pt idx="248">
                  <c:v>36536.333333332732</c:v>
                </c:pt>
                <c:pt idx="249">
                  <c:v>36536.374999999396</c:v>
                </c:pt>
                <c:pt idx="250">
                  <c:v>36536.41666666606</c:v>
                </c:pt>
                <c:pt idx="251">
                  <c:v>36536.458333332725</c:v>
                </c:pt>
                <c:pt idx="252">
                  <c:v>36536.499999999389</c:v>
                </c:pt>
                <c:pt idx="253">
                  <c:v>36536.541666666053</c:v>
                </c:pt>
                <c:pt idx="254">
                  <c:v>36536.583333332717</c:v>
                </c:pt>
                <c:pt idx="255">
                  <c:v>36536.624999999382</c:v>
                </c:pt>
                <c:pt idx="256">
                  <c:v>36536.666666666046</c:v>
                </c:pt>
                <c:pt idx="257">
                  <c:v>36536.70833333271</c:v>
                </c:pt>
                <c:pt idx="258">
                  <c:v>36536.749999999374</c:v>
                </c:pt>
                <c:pt idx="259">
                  <c:v>36536.791666666039</c:v>
                </c:pt>
                <c:pt idx="260">
                  <c:v>36536.833333332703</c:v>
                </c:pt>
                <c:pt idx="261">
                  <c:v>36536.874999999367</c:v>
                </c:pt>
                <c:pt idx="262">
                  <c:v>36536.916666666031</c:v>
                </c:pt>
                <c:pt idx="263">
                  <c:v>36536.958333332695</c:v>
                </c:pt>
                <c:pt idx="264">
                  <c:v>36536.99999999936</c:v>
                </c:pt>
                <c:pt idx="265">
                  <c:v>36537.041666666024</c:v>
                </c:pt>
                <c:pt idx="266">
                  <c:v>36537.083333332688</c:v>
                </c:pt>
                <c:pt idx="267">
                  <c:v>36537.124999999352</c:v>
                </c:pt>
                <c:pt idx="268">
                  <c:v>36537.166666666017</c:v>
                </c:pt>
                <c:pt idx="269">
                  <c:v>36537.208333332681</c:v>
                </c:pt>
                <c:pt idx="270">
                  <c:v>36537.249999999345</c:v>
                </c:pt>
                <c:pt idx="271">
                  <c:v>36537.291666666009</c:v>
                </c:pt>
                <c:pt idx="272">
                  <c:v>36537.333333332674</c:v>
                </c:pt>
                <c:pt idx="273">
                  <c:v>36537.374999999338</c:v>
                </c:pt>
                <c:pt idx="274">
                  <c:v>36537.416666666002</c:v>
                </c:pt>
                <c:pt idx="275">
                  <c:v>36537.458333332666</c:v>
                </c:pt>
                <c:pt idx="276">
                  <c:v>36537.499999999331</c:v>
                </c:pt>
                <c:pt idx="277">
                  <c:v>36537.541666665995</c:v>
                </c:pt>
                <c:pt idx="278">
                  <c:v>36537.583333332659</c:v>
                </c:pt>
                <c:pt idx="279">
                  <c:v>36537.624999999323</c:v>
                </c:pt>
                <c:pt idx="280">
                  <c:v>36537.666666665988</c:v>
                </c:pt>
                <c:pt idx="281">
                  <c:v>36537.708333332652</c:v>
                </c:pt>
                <c:pt idx="282">
                  <c:v>36537.749999999316</c:v>
                </c:pt>
                <c:pt idx="283">
                  <c:v>36537.79166666598</c:v>
                </c:pt>
                <c:pt idx="284">
                  <c:v>36537.833333332645</c:v>
                </c:pt>
                <c:pt idx="285">
                  <c:v>36537.874999999309</c:v>
                </c:pt>
                <c:pt idx="286">
                  <c:v>36537.916666665973</c:v>
                </c:pt>
                <c:pt idx="287">
                  <c:v>36537.958333332637</c:v>
                </c:pt>
                <c:pt idx="288">
                  <c:v>36537.999999999302</c:v>
                </c:pt>
                <c:pt idx="289">
                  <c:v>36538.041666665966</c:v>
                </c:pt>
                <c:pt idx="290">
                  <c:v>36538.08333333263</c:v>
                </c:pt>
                <c:pt idx="291">
                  <c:v>36538.124999999294</c:v>
                </c:pt>
                <c:pt idx="292">
                  <c:v>36538.166666665958</c:v>
                </c:pt>
                <c:pt idx="293">
                  <c:v>36538.208333332623</c:v>
                </c:pt>
                <c:pt idx="294">
                  <c:v>36538.249999999287</c:v>
                </c:pt>
                <c:pt idx="295">
                  <c:v>36538.291666665951</c:v>
                </c:pt>
                <c:pt idx="296">
                  <c:v>36538.333333332615</c:v>
                </c:pt>
                <c:pt idx="297">
                  <c:v>36538.37499999928</c:v>
                </c:pt>
                <c:pt idx="298">
                  <c:v>36538.416666665944</c:v>
                </c:pt>
                <c:pt idx="299">
                  <c:v>36538.458333332608</c:v>
                </c:pt>
                <c:pt idx="300">
                  <c:v>36538.499999999272</c:v>
                </c:pt>
                <c:pt idx="301">
                  <c:v>36538.541666665937</c:v>
                </c:pt>
                <c:pt idx="302">
                  <c:v>36538.583333332601</c:v>
                </c:pt>
                <c:pt idx="303">
                  <c:v>36538.624999999265</c:v>
                </c:pt>
                <c:pt idx="304">
                  <c:v>36538.666666665929</c:v>
                </c:pt>
                <c:pt idx="305">
                  <c:v>36538.708333332594</c:v>
                </c:pt>
                <c:pt idx="306">
                  <c:v>36538.749999999258</c:v>
                </c:pt>
                <c:pt idx="307">
                  <c:v>36538.791666665922</c:v>
                </c:pt>
                <c:pt idx="308">
                  <c:v>36538.833333332586</c:v>
                </c:pt>
                <c:pt idx="309">
                  <c:v>36538.874999999251</c:v>
                </c:pt>
                <c:pt idx="310">
                  <c:v>36538.916666665915</c:v>
                </c:pt>
                <c:pt idx="311">
                  <c:v>36538.958333332579</c:v>
                </c:pt>
                <c:pt idx="312">
                  <c:v>36538.999999999243</c:v>
                </c:pt>
                <c:pt idx="313">
                  <c:v>36539.041666665908</c:v>
                </c:pt>
                <c:pt idx="314">
                  <c:v>36539.083333332572</c:v>
                </c:pt>
                <c:pt idx="315">
                  <c:v>36539.124999999236</c:v>
                </c:pt>
                <c:pt idx="316">
                  <c:v>36539.1666666659</c:v>
                </c:pt>
                <c:pt idx="317">
                  <c:v>36539.208333332565</c:v>
                </c:pt>
                <c:pt idx="318">
                  <c:v>36539.249999999229</c:v>
                </c:pt>
                <c:pt idx="319">
                  <c:v>36539.291666665893</c:v>
                </c:pt>
                <c:pt idx="320">
                  <c:v>36539.333333332557</c:v>
                </c:pt>
                <c:pt idx="321">
                  <c:v>36539.374999999221</c:v>
                </c:pt>
                <c:pt idx="322">
                  <c:v>36539.416666665886</c:v>
                </c:pt>
                <c:pt idx="323">
                  <c:v>36539.45833333255</c:v>
                </c:pt>
                <c:pt idx="324">
                  <c:v>36539.499999999214</c:v>
                </c:pt>
                <c:pt idx="325">
                  <c:v>36539.541666665878</c:v>
                </c:pt>
                <c:pt idx="326">
                  <c:v>36539.583333332543</c:v>
                </c:pt>
                <c:pt idx="327">
                  <c:v>36539.624999999207</c:v>
                </c:pt>
                <c:pt idx="328">
                  <c:v>36539.666666665871</c:v>
                </c:pt>
                <c:pt idx="329">
                  <c:v>36539.708333332535</c:v>
                </c:pt>
                <c:pt idx="330">
                  <c:v>36539.7499999992</c:v>
                </c:pt>
                <c:pt idx="331">
                  <c:v>36539.791666665864</c:v>
                </c:pt>
                <c:pt idx="332">
                  <c:v>36539.833333332528</c:v>
                </c:pt>
                <c:pt idx="333">
                  <c:v>36539.874999999192</c:v>
                </c:pt>
                <c:pt idx="334">
                  <c:v>36539.916666665857</c:v>
                </c:pt>
                <c:pt idx="335">
                  <c:v>36539.958333332521</c:v>
                </c:pt>
                <c:pt idx="336">
                  <c:v>36539.999999999185</c:v>
                </c:pt>
                <c:pt idx="337">
                  <c:v>36540.041666665849</c:v>
                </c:pt>
                <c:pt idx="338">
                  <c:v>36540.083333332514</c:v>
                </c:pt>
                <c:pt idx="339">
                  <c:v>36540.124999999178</c:v>
                </c:pt>
                <c:pt idx="340">
                  <c:v>36540.166666665842</c:v>
                </c:pt>
                <c:pt idx="341">
                  <c:v>36540.208333332506</c:v>
                </c:pt>
                <c:pt idx="342">
                  <c:v>36540.249999999171</c:v>
                </c:pt>
                <c:pt idx="343">
                  <c:v>36540.291666665835</c:v>
                </c:pt>
                <c:pt idx="344">
                  <c:v>36540.333333332499</c:v>
                </c:pt>
                <c:pt idx="345">
                  <c:v>36540.374999999163</c:v>
                </c:pt>
                <c:pt idx="346">
                  <c:v>36540.416666665828</c:v>
                </c:pt>
                <c:pt idx="347">
                  <c:v>36540.458333332492</c:v>
                </c:pt>
                <c:pt idx="348">
                  <c:v>36540.499999999156</c:v>
                </c:pt>
              </c:numCache>
            </c:numRef>
          </c:xVal>
          <c:yVal>
            <c:numRef>
              <c:f>Sheet1!$E$2:$E$351</c:f>
              <c:numCache>
                <c:formatCode>General</c:formatCode>
                <c:ptCount val="350"/>
                <c:pt idx="0">
                  <c:v>0.8</c:v>
                </c:pt>
                <c:pt idx="1">
                  <c:v>0.8</c:v>
                </c:pt>
                <c:pt idx="2">
                  <c:v>0.8</c:v>
                </c:pt>
                <c:pt idx="3">
                  <c:v>0.8</c:v>
                </c:pt>
                <c:pt idx="4">
                  <c:v>0.8</c:v>
                </c:pt>
                <c:pt idx="5">
                  <c:v>0.8</c:v>
                </c:pt>
                <c:pt idx="6">
                  <c:v>0.8</c:v>
                </c:pt>
                <c:pt idx="7">
                  <c:v>0.8</c:v>
                </c:pt>
                <c:pt idx="8">
                  <c:v>0.8</c:v>
                </c:pt>
                <c:pt idx="9">
                  <c:v>0.8</c:v>
                </c:pt>
                <c:pt idx="10">
                  <c:v>0.8</c:v>
                </c:pt>
                <c:pt idx="11">
                  <c:v>0.8</c:v>
                </c:pt>
                <c:pt idx="12">
                  <c:v>0.8</c:v>
                </c:pt>
                <c:pt idx="13">
                  <c:v>0.8</c:v>
                </c:pt>
                <c:pt idx="14">
                  <c:v>0.8</c:v>
                </c:pt>
                <c:pt idx="15">
                  <c:v>0.8</c:v>
                </c:pt>
                <c:pt idx="16">
                  <c:v>0.8</c:v>
                </c:pt>
                <c:pt idx="17">
                  <c:v>0.8</c:v>
                </c:pt>
                <c:pt idx="18">
                  <c:v>0.8</c:v>
                </c:pt>
                <c:pt idx="19">
                  <c:v>0.8</c:v>
                </c:pt>
                <c:pt idx="20">
                  <c:v>0.8</c:v>
                </c:pt>
                <c:pt idx="21">
                  <c:v>0.8</c:v>
                </c:pt>
                <c:pt idx="22">
                  <c:v>0.8</c:v>
                </c:pt>
                <c:pt idx="23">
                  <c:v>0.8</c:v>
                </c:pt>
                <c:pt idx="24">
                  <c:v>0.8</c:v>
                </c:pt>
                <c:pt idx="25">
                  <c:v>0.8</c:v>
                </c:pt>
                <c:pt idx="26">
                  <c:v>0.8</c:v>
                </c:pt>
                <c:pt idx="27">
                  <c:v>0.8</c:v>
                </c:pt>
                <c:pt idx="28">
                  <c:v>0.8</c:v>
                </c:pt>
                <c:pt idx="29">
                  <c:v>0.8</c:v>
                </c:pt>
                <c:pt idx="30">
                  <c:v>0.8</c:v>
                </c:pt>
                <c:pt idx="31">
                  <c:v>0.8</c:v>
                </c:pt>
                <c:pt idx="32">
                  <c:v>0.8</c:v>
                </c:pt>
                <c:pt idx="33">
                  <c:v>0.8</c:v>
                </c:pt>
                <c:pt idx="34">
                  <c:v>0.8</c:v>
                </c:pt>
                <c:pt idx="35">
                  <c:v>0.8</c:v>
                </c:pt>
                <c:pt idx="36">
                  <c:v>0.8</c:v>
                </c:pt>
                <c:pt idx="37">
                  <c:v>0.8</c:v>
                </c:pt>
                <c:pt idx="38">
                  <c:v>0.8</c:v>
                </c:pt>
                <c:pt idx="39">
                  <c:v>0.8</c:v>
                </c:pt>
                <c:pt idx="40">
                  <c:v>0.8</c:v>
                </c:pt>
                <c:pt idx="41">
                  <c:v>0.8</c:v>
                </c:pt>
                <c:pt idx="42">
                  <c:v>0.8</c:v>
                </c:pt>
                <c:pt idx="43">
                  <c:v>0.8</c:v>
                </c:pt>
                <c:pt idx="44">
                  <c:v>0.8</c:v>
                </c:pt>
                <c:pt idx="45">
                  <c:v>0.8</c:v>
                </c:pt>
                <c:pt idx="46">
                  <c:v>0.8</c:v>
                </c:pt>
                <c:pt idx="47">
                  <c:v>0.8</c:v>
                </c:pt>
                <c:pt idx="48">
                  <c:v>0.8</c:v>
                </c:pt>
                <c:pt idx="49">
                  <c:v>0.8</c:v>
                </c:pt>
                <c:pt idx="50">
                  <c:v>0.8</c:v>
                </c:pt>
                <c:pt idx="51">
                  <c:v>0.8</c:v>
                </c:pt>
                <c:pt idx="52">
                  <c:v>0.8</c:v>
                </c:pt>
                <c:pt idx="53">
                  <c:v>0.8</c:v>
                </c:pt>
                <c:pt idx="54">
                  <c:v>0.8</c:v>
                </c:pt>
                <c:pt idx="55">
                  <c:v>0.8</c:v>
                </c:pt>
                <c:pt idx="56">
                  <c:v>0.8</c:v>
                </c:pt>
                <c:pt idx="57">
                  <c:v>0.8</c:v>
                </c:pt>
                <c:pt idx="58">
                  <c:v>0.8</c:v>
                </c:pt>
                <c:pt idx="59">
                  <c:v>0.8</c:v>
                </c:pt>
                <c:pt idx="60">
                  <c:v>0.8</c:v>
                </c:pt>
                <c:pt idx="61">
                  <c:v>0.8</c:v>
                </c:pt>
                <c:pt idx="62">
                  <c:v>0.8</c:v>
                </c:pt>
                <c:pt idx="63">
                  <c:v>0.8</c:v>
                </c:pt>
                <c:pt idx="64">
                  <c:v>0.8</c:v>
                </c:pt>
                <c:pt idx="65">
                  <c:v>0.8</c:v>
                </c:pt>
                <c:pt idx="66">
                  <c:v>0.8</c:v>
                </c:pt>
                <c:pt idx="67">
                  <c:v>0.8</c:v>
                </c:pt>
                <c:pt idx="68">
                  <c:v>0.8</c:v>
                </c:pt>
                <c:pt idx="69">
                  <c:v>0.8</c:v>
                </c:pt>
                <c:pt idx="70">
                  <c:v>0.8</c:v>
                </c:pt>
                <c:pt idx="71">
                  <c:v>0.8</c:v>
                </c:pt>
                <c:pt idx="72">
                  <c:v>0.8</c:v>
                </c:pt>
                <c:pt idx="73">
                  <c:v>0.8</c:v>
                </c:pt>
                <c:pt idx="74">
                  <c:v>0.8</c:v>
                </c:pt>
                <c:pt idx="75">
                  <c:v>0.8</c:v>
                </c:pt>
                <c:pt idx="76">
                  <c:v>0.8</c:v>
                </c:pt>
                <c:pt idx="77">
                  <c:v>0.8</c:v>
                </c:pt>
                <c:pt idx="78">
                  <c:v>0.8</c:v>
                </c:pt>
                <c:pt idx="79">
                  <c:v>0.8</c:v>
                </c:pt>
                <c:pt idx="80">
                  <c:v>0.8</c:v>
                </c:pt>
                <c:pt idx="81">
                  <c:v>0.8</c:v>
                </c:pt>
                <c:pt idx="82">
                  <c:v>0.8</c:v>
                </c:pt>
                <c:pt idx="83">
                  <c:v>0.8</c:v>
                </c:pt>
                <c:pt idx="84">
                  <c:v>0.8</c:v>
                </c:pt>
                <c:pt idx="85">
                  <c:v>0.8</c:v>
                </c:pt>
                <c:pt idx="86">
                  <c:v>0.8</c:v>
                </c:pt>
                <c:pt idx="87">
                  <c:v>0.8</c:v>
                </c:pt>
                <c:pt idx="88">
                  <c:v>0.8</c:v>
                </c:pt>
                <c:pt idx="89">
                  <c:v>0.8</c:v>
                </c:pt>
                <c:pt idx="90">
                  <c:v>0.8</c:v>
                </c:pt>
                <c:pt idx="91">
                  <c:v>0.8</c:v>
                </c:pt>
                <c:pt idx="92">
                  <c:v>0.8</c:v>
                </c:pt>
                <c:pt idx="93">
                  <c:v>0.8</c:v>
                </c:pt>
                <c:pt idx="94">
                  <c:v>0.8</c:v>
                </c:pt>
                <c:pt idx="95">
                  <c:v>0.8</c:v>
                </c:pt>
                <c:pt idx="96">
                  <c:v>0.8</c:v>
                </c:pt>
                <c:pt idx="97">
                  <c:v>0.8</c:v>
                </c:pt>
                <c:pt idx="98">
                  <c:v>0.8</c:v>
                </c:pt>
                <c:pt idx="99">
                  <c:v>0.8</c:v>
                </c:pt>
                <c:pt idx="100">
                  <c:v>0.8</c:v>
                </c:pt>
                <c:pt idx="101">
                  <c:v>0.8</c:v>
                </c:pt>
                <c:pt idx="102">
                  <c:v>0.8</c:v>
                </c:pt>
                <c:pt idx="103">
                  <c:v>0.8</c:v>
                </c:pt>
                <c:pt idx="104">
                  <c:v>0.8</c:v>
                </c:pt>
                <c:pt idx="105">
                  <c:v>0.8</c:v>
                </c:pt>
                <c:pt idx="106">
                  <c:v>0.8</c:v>
                </c:pt>
                <c:pt idx="107">
                  <c:v>0.8</c:v>
                </c:pt>
                <c:pt idx="108">
                  <c:v>0.8</c:v>
                </c:pt>
                <c:pt idx="109">
                  <c:v>0.8</c:v>
                </c:pt>
                <c:pt idx="110">
                  <c:v>0.8</c:v>
                </c:pt>
                <c:pt idx="111">
                  <c:v>0.8</c:v>
                </c:pt>
                <c:pt idx="112">
                  <c:v>0.8</c:v>
                </c:pt>
                <c:pt idx="113">
                  <c:v>0.8</c:v>
                </c:pt>
                <c:pt idx="114">
                  <c:v>0.8</c:v>
                </c:pt>
                <c:pt idx="115">
                  <c:v>0.8</c:v>
                </c:pt>
                <c:pt idx="116">
                  <c:v>0.8</c:v>
                </c:pt>
                <c:pt idx="117">
                  <c:v>0.8</c:v>
                </c:pt>
                <c:pt idx="118">
                  <c:v>0.8</c:v>
                </c:pt>
                <c:pt idx="119">
                  <c:v>0.8</c:v>
                </c:pt>
                <c:pt idx="120">
                  <c:v>0.8</c:v>
                </c:pt>
                <c:pt idx="121">
                  <c:v>0.8</c:v>
                </c:pt>
                <c:pt idx="122">
                  <c:v>0.8</c:v>
                </c:pt>
                <c:pt idx="123">
                  <c:v>0.8</c:v>
                </c:pt>
                <c:pt idx="124">
                  <c:v>0.8</c:v>
                </c:pt>
                <c:pt idx="125">
                  <c:v>0.8</c:v>
                </c:pt>
                <c:pt idx="126">
                  <c:v>0.8</c:v>
                </c:pt>
                <c:pt idx="127">
                  <c:v>0.8</c:v>
                </c:pt>
                <c:pt idx="128">
                  <c:v>0.8</c:v>
                </c:pt>
                <c:pt idx="129">
                  <c:v>0.8</c:v>
                </c:pt>
                <c:pt idx="130">
                  <c:v>0.8</c:v>
                </c:pt>
                <c:pt idx="131">
                  <c:v>0.8</c:v>
                </c:pt>
                <c:pt idx="132">
                  <c:v>0.8</c:v>
                </c:pt>
                <c:pt idx="133">
                  <c:v>0.8</c:v>
                </c:pt>
                <c:pt idx="134">
                  <c:v>0.8</c:v>
                </c:pt>
                <c:pt idx="135">
                  <c:v>0.8</c:v>
                </c:pt>
                <c:pt idx="136">
                  <c:v>0.8</c:v>
                </c:pt>
                <c:pt idx="137">
                  <c:v>0.8</c:v>
                </c:pt>
                <c:pt idx="138">
                  <c:v>0.8</c:v>
                </c:pt>
                <c:pt idx="139">
                  <c:v>0.8</c:v>
                </c:pt>
                <c:pt idx="140">
                  <c:v>0.8</c:v>
                </c:pt>
                <c:pt idx="141">
                  <c:v>0.8</c:v>
                </c:pt>
                <c:pt idx="142">
                  <c:v>0.8</c:v>
                </c:pt>
                <c:pt idx="143">
                  <c:v>0.8</c:v>
                </c:pt>
                <c:pt idx="144">
                  <c:v>0.8</c:v>
                </c:pt>
                <c:pt idx="145">
                  <c:v>0.8</c:v>
                </c:pt>
                <c:pt idx="146">
                  <c:v>0.8</c:v>
                </c:pt>
                <c:pt idx="147">
                  <c:v>0.8</c:v>
                </c:pt>
                <c:pt idx="148">
                  <c:v>0.8</c:v>
                </c:pt>
                <c:pt idx="149">
                  <c:v>0.8</c:v>
                </c:pt>
                <c:pt idx="150">
                  <c:v>0.8</c:v>
                </c:pt>
                <c:pt idx="151">
                  <c:v>0.8</c:v>
                </c:pt>
                <c:pt idx="152">
                  <c:v>0.8</c:v>
                </c:pt>
                <c:pt idx="153">
                  <c:v>0.8</c:v>
                </c:pt>
                <c:pt idx="154">
                  <c:v>0.8</c:v>
                </c:pt>
                <c:pt idx="155">
                  <c:v>0.8</c:v>
                </c:pt>
                <c:pt idx="156">
                  <c:v>0.8</c:v>
                </c:pt>
                <c:pt idx="157">
                  <c:v>0.8</c:v>
                </c:pt>
                <c:pt idx="158">
                  <c:v>0.8</c:v>
                </c:pt>
                <c:pt idx="159">
                  <c:v>0.8</c:v>
                </c:pt>
                <c:pt idx="160">
                  <c:v>0.8</c:v>
                </c:pt>
                <c:pt idx="161">
                  <c:v>0.8</c:v>
                </c:pt>
                <c:pt idx="162">
                  <c:v>0.8</c:v>
                </c:pt>
                <c:pt idx="163">
                  <c:v>0.8</c:v>
                </c:pt>
                <c:pt idx="164">
                  <c:v>0.8</c:v>
                </c:pt>
                <c:pt idx="165">
                  <c:v>0.8</c:v>
                </c:pt>
                <c:pt idx="166">
                  <c:v>0.8</c:v>
                </c:pt>
                <c:pt idx="167">
                  <c:v>0.8</c:v>
                </c:pt>
                <c:pt idx="168">
                  <c:v>0.8</c:v>
                </c:pt>
                <c:pt idx="169">
                  <c:v>0.8</c:v>
                </c:pt>
                <c:pt idx="170">
                  <c:v>0.8</c:v>
                </c:pt>
                <c:pt idx="171">
                  <c:v>0.8</c:v>
                </c:pt>
                <c:pt idx="172">
                  <c:v>0.8</c:v>
                </c:pt>
                <c:pt idx="173">
                  <c:v>0.8</c:v>
                </c:pt>
                <c:pt idx="174">
                  <c:v>0.8</c:v>
                </c:pt>
                <c:pt idx="175">
                  <c:v>0.8</c:v>
                </c:pt>
                <c:pt idx="176">
                  <c:v>0.8</c:v>
                </c:pt>
                <c:pt idx="177">
                  <c:v>0.8</c:v>
                </c:pt>
                <c:pt idx="178">
                  <c:v>0.8</c:v>
                </c:pt>
                <c:pt idx="179">
                  <c:v>0.8</c:v>
                </c:pt>
                <c:pt idx="180">
                  <c:v>0.8</c:v>
                </c:pt>
                <c:pt idx="181">
                  <c:v>0.8</c:v>
                </c:pt>
                <c:pt idx="182">
                  <c:v>0.8</c:v>
                </c:pt>
                <c:pt idx="183">
                  <c:v>0.8</c:v>
                </c:pt>
                <c:pt idx="184">
                  <c:v>0.8</c:v>
                </c:pt>
                <c:pt idx="185">
                  <c:v>0.8</c:v>
                </c:pt>
                <c:pt idx="186">
                  <c:v>0.8</c:v>
                </c:pt>
                <c:pt idx="187">
                  <c:v>0.8</c:v>
                </c:pt>
                <c:pt idx="188">
                  <c:v>0.8</c:v>
                </c:pt>
                <c:pt idx="189">
                  <c:v>0.8</c:v>
                </c:pt>
                <c:pt idx="190">
                  <c:v>0.8</c:v>
                </c:pt>
                <c:pt idx="191">
                  <c:v>0.8</c:v>
                </c:pt>
                <c:pt idx="192">
                  <c:v>0.8</c:v>
                </c:pt>
                <c:pt idx="193">
                  <c:v>0.8</c:v>
                </c:pt>
                <c:pt idx="194">
                  <c:v>0.8</c:v>
                </c:pt>
                <c:pt idx="195">
                  <c:v>0.8</c:v>
                </c:pt>
                <c:pt idx="196">
                  <c:v>0.8</c:v>
                </c:pt>
                <c:pt idx="197">
                  <c:v>0.8</c:v>
                </c:pt>
                <c:pt idx="198">
                  <c:v>0.8</c:v>
                </c:pt>
                <c:pt idx="199">
                  <c:v>0.8</c:v>
                </c:pt>
                <c:pt idx="200">
                  <c:v>0.8</c:v>
                </c:pt>
                <c:pt idx="201">
                  <c:v>0.8</c:v>
                </c:pt>
                <c:pt idx="202">
                  <c:v>0.8</c:v>
                </c:pt>
                <c:pt idx="203">
                  <c:v>0.8</c:v>
                </c:pt>
                <c:pt idx="204">
                  <c:v>0.8</c:v>
                </c:pt>
                <c:pt idx="205">
                  <c:v>0.8</c:v>
                </c:pt>
                <c:pt idx="206">
                  <c:v>0.8</c:v>
                </c:pt>
                <c:pt idx="207">
                  <c:v>0.8</c:v>
                </c:pt>
                <c:pt idx="208">
                  <c:v>0.8</c:v>
                </c:pt>
                <c:pt idx="209">
                  <c:v>0.8</c:v>
                </c:pt>
                <c:pt idx="210">
                  <c:v>0.8</c:v>
                </c:pt>
                <c:pt idx="211">
                  <c:v>0.8</c:v>
                </c:pt>
                <c:pt idx="212">
                  <c:v>0.8</c:v>
                </c:pt>
                <c:pt idx="213">
                  <c:v>0.8</c:v>
                </c:pt>
                <c:pt idx="214">
                  <c:v>0.8</c:v>
                </c:pt>
                <c:pt idx="215">
                  <c:v>0.8</c:v>
                </c:pt>
                <c:pt idx="216">
                  <c:v>0.8</c:v>
                </c:pt>
                <c:pt idx="217">
                  <c:v>0.8</c:v>
                </c:pt>
                <c:pt idx="218">
                  <c:v>0.8</c:v>
                </c:pt>
                <c:pt idx="219">
                  <c:v>0.8</c:v>
                </c:pt>
                <c:pt idx="220">
                  <c:v>0.8</c:v>
                </c:pt>
                <c:pt idx="221">
                  <c:v>0.8</c:v>
                </c:pt>
                <c:pt idx="222">
                  <c:v>0.8</c:v>
                </c:pt>
                <c:pt idx="223">
                  <c:v>0.8</c:v>
                </c:pt>
                <c:pt idx="224">
                  <c:v>0.8</c:v>
                </c:pt>
                <c:pt idx="225">
                  <c:v>0.8</c:v>
                </c:pt>
                <c:pt idx="226">
                  <c:v>0.8</c:v>
                </c:pt>
                <c:pt idx="227">
                  <c:v>0.8</c:v>
                </c:pt>
                <c:pt idx="228">
                  <c:v>0.8</c:v>
                </c:pt>
                <c:pt idx="229">
                  <c:v>0.8</c:v>
                </c:pt>
                <c:pt idx="230">
                  <c:v>0.8</c:v>
                </c:pt>
                <c:pt idx="231">
                  <c:v>0.8</c:v>
                </c:pt>
                <c:pt idx="232">
                  <c:v>0.8</c:v>
                </c:pt>
                <c:pt idx="233">
                  <c:v>0.8</c:v>
                </c:pt>
                <c:pt idx="234">
                  <c:v>0.8</c:v>
                </c:pt>
                <c:pt idx="235">
                  <c:v>0.8</c:v>
                </c:pt>
                <c:pt idx="236">
                  <c:v>0.8</c:v>
                </c:pt>
                <c:pt idx="237">
                  <c:v>0.8</c:v>
                </c:pt>
                <c:pt idx="238">
                  <c:v>0.8</c:v>
                </c:pt>
                <c:pt idx="239">
                  <c:v>0.8</c:v>
                </c:pt>
                <c:pt idx="240">
                  <c:v>0.8</c:v>
                </c:pt>
                <c:pt idx="241">
                  <c:v>0.8</c:v>
                </c:pt>
                <c:pt idx="242">
                  <c:v>0.8</c:v>
                </c:pt>
                <c:pt idx="243">
                  <c:v>0.8</c:v>
                </c:pt>
                <c:pt idx="244">
                  <c:v>0.8</c:v>
                </c:pt>
                <c:pt idx="245">
                  <c:v>0.8</c:v>
                </c:pt>
                <c:pt idx="246">
                  <c:v>0.8</c:v>
                </c:pt>
                <c:pt idx="247">
                  <c:v>0.8</c:v>
                </c:pt>
                <c:pt idx="248">
                  <c:v>0.8</c:v>
                </c:pt>
                <c:pt idx="249">
                  <c:v>0.8</c:v>
                </c:pt>
                <c:pt idx="250">
                  <c:v>0.8</c:v>
                </c:pt>
                <c:pt idx="251">
                  <c:v>0.8</c:v>
                </c:pt>
                <c:pt idx="252">
                  <c:v>0.8</c:v>
                </c:pt>
                <c:pt idx="253">
                  <c:v>0.8</c:v>
                </c:pt>
                <c:pt idx="254">
                  <c:v>0.8</c:v>
                </c:pt>
                <c:pt idx="255">
                  <c:v>0.8</c:v>
                </c:pt>
                <c:pt idx="256">
                  <c:v>0.8</c:v>
                </c:pt>
                <c:pt idx="257">
                  <c:v>0.8</c:v>
                </c:pt>
                <c:pt idx="258">
                  <c:v>0.8</c:v>
                </c:pt>
                <c:pt idx="259">
                  <c:v>0.8</c:v>
                </c:pt>
                <c:pt idx="260">
                  <c:v>0.8</c:v>
                </c:pt>
                <c:pt idx="261">
                  <c:v>0.8</c:v>
                </c:pt>
                <c:pt idx="262">
                  <c:v>0.8</c:v>
                </c:pt>
                <c:pt idx="263">
                  <c:v>0.8</c:v>
                </c:pt>
                <c:pt idx="264">
                  <c:v>0.8</c:v>
                </c:pt>
                <c:pt idx="265">
                  <c:v>0.8</c:v>
                </c:pt>
                <c:pt idx="266">
                  <c:v>0.8</c:v>
                </c:pt>
                <c:pt idx="267">
                  <c:v>0.8</c:v>
                </c:pt>
                <c:pt idx="268">
                  <c:v>0.8</c:v>
                </c:pt>
                <c:pt idx="269">
                  <c:v>0.8</c:v>
                </c:pt>
                <c:pt idx="270">
                  <c:v>0.8</c:v>
                </c:pt>
                <c:pt idx="271">
                  <c:v>0.8</c:v>
                </c:pt>
                <c:pt idx="272">
                  <c:v>0.8</c:v>
                </c:pt>
                <c:pt idx="273">
                  <c:v>0.8</c:v>
                </c:pt>
                <c:pt idx="274">
                  <c:v>0.8</c:v>
                </c:pt>
                <c:pt idx="275">
                  <c:v>0.8</c:v>
                </c:pt>
                <c:pt idx="276">
                  <c:v>0.8</c:v>
                </c:pt>
                <c:pt idx="277">
                  <c:v>0.8</c:v>
                </c:pt>
                <c:pt idx="278">
                  <c:v>0.8</c:v>
                </c:pt>
                <c:pt idx="279">
                  <c:v>0.8</c:v>
                </c:pt>
                <c:pt idx="280">
                  <c:v>0.8</c:v>
                </c:pt>
                <c:pt idx="281">
                  <c:v>0.8</c:v>
                </c:pt>
                <c:pt idx="282">
                  <c:v>0.8</c:v>
                </c:pt>
                <c:pt idx="283">
                  <c:v>0.8</c:v>
                </c:pt>
                <c:pt idx="284">
                  <c:v>0.8</c:v>
                </c:pt>
                <c:pt idx="285">
                  <c:v>0.8</c:v>
                </c:pt>
                <c:pt idx="286">
                  <c:v>0.8</c:v>
                </c:pt>
                <c:pt idx="287">
                  <c:v>0.8</c:v>
                </c:pt>
                <c:pt idx="288">
                  <c:v>0.8</c:v>
                </c:pt>
                <c:pt idx="289">
                  <c:v>0.8</c:v>
                </c:pt>
                <c:pt idx="290">
                  <c:v>0.8</c:v>
                </c:pt>
                <c:pt idx="291">
                  <c:v>0.8</c:v>
                </c:pt>
                <c:pt idx="292">
                  <c:v>0.8</c:v>
                </c:pt>
                <c:pt idx="293">
                  <c:v>0.8</c:v>
                </c:pt>
                <c:pt idx="294">
                  <c:v>0.8</c:v>
                </c:pt>
                <c:pt idx="295">
                  <c:v>0.8</c:v>
                </c:pt>
                <c:pt idx="296">
                  <c:v>0.8</c:v>
                </c:pt>
                <c:pt idx="297">
                  <c:v>0.8</c:v>
                </c:pt>
                <c:pt idx="298">
                  <c:v>0.8</c:v>
                </c:pt>
                <c:pt idx="299">
                  <c:v>0.8</c:v>
                </c:pt>
                <c:pt idx="300">
                  <c:v>0.8</c:v>
                </c:pt>
                <c:pt idx="301">
                  <c:v>0.8</c:v>
                </c:pt>
                <c:pt idx="302">
                  <c:v>0.8</c:v>
                </c:pt>
                <c:pt idx="303">
                  <c:v>0.8</c:v>
                </c:pt>
                <c:pt idx="304">
                  <c:v>0.8</c:v>
                </c:pt>
                <c:pt idx="305">
                  <c:v>0.8</c:v>
                </c:pt>
                <c:pt idx="306">
                  <c:v>0.8</c:v>
                </c:pt>
                <c:pt idx="307">
                  <c:v>0.8</c:v>
                </c:pt>
                <c:pt idx="308">
                  <c:v>0.8</c:v>
                </c:pt>
                <c:pt idx="309">
                  <c:v>0.8</c:v>
                </c:pt>
                <c:pt idx="310">
                  <c:v>0.8</c:v>
                </c:pt>
                <c:pt idx="311">
                  <c:v>0.8</c:v>
                </c:pt>
                <c:pt idx="312">
                  <c:v>0.8</c:v>
                </c:pt>
                <c:pt idx="313">
                  <c:v>0.8</c:v>
                </c:pt>
                <c:pt idx="314">
                  <c:v>0.8</c:v>
                </c:pt>
                <c:pt idx="315">
                  <c:v>0.8</c:v>
                </c:pt>
                <c:pt idx="316">
                  <c:v>0.8</c:v>
                </c:pt>
                <c:pt idx="317">
                  <c:v>0.8</c:v>
                </c:pt>
                <c:pt idx="318">
                  <c:v>0.8</c:v>
                </c:pt>
                <c:pt idx="319">
                  <c:v>0.8</c:v>
                </c:pt>
                <c:pt idx="320">
                  <c:v>0.8</c:v>
                </c:pt>
                <c:pt idx="321">
                  <c:v>0.8</c:v>
                </c:pt>
                <c:pt idx="322">
                  <c:v>0.8</c:v>
                </c:pt>
                <c:pt idx="323">
                  <c:v>0.8</c:v>
                </c:pt>
                <c:pt idx="324">
                  <c:v>0.8</c:v>
                </c:pt>
                <c:pt idx="325">
                  <c:v>0.8</c:v>
                </c:pt>
                <c:pt idx="326">
                  <c:v>0.8</c:v>
                </c:pt>
                <c:pt idx="327">
                  <c:v>0.8</c:v>
                </c:pt>
                <c:pt idx="328">
                  <c:v>0.8</c:v>
                </c:pt>
                <c:pt idx="329">
                  <c:v>0.8</c:v>
                </c:pt>
                <c:pt idx="330">
                  <c:v>0.8</c:v>
                </c:pt>
                <c:pt idx="331">
                  <c:v>0.8</c:v>
                </c:pt>
                <c:pt idx="332">
                  <c:v>0.8</c:v>
                </c:pt>
                <c:pt idx="333">
                  <c:v>0.8</c:v>
                </c:pt>
                <c:pt idx="334">
                  <c:v>0.8</c:v>
                </c:pt>
                <c:pt idx="335">
                  <c:v>0.8</c:v>
                </c:pt>
                <c:pt idx="336">
                  <c:v>0.8</c:v>
                </c:pt>
                <c:pt idx="337">
                  <c:v>0.8</c:v>
                </c:pt>
                <c:pt idx="338">
                  <c:v>0.8</c:v>
                </c:pt>
                <c:pt idx="339">
                  <c:v>0.8</c:v>
                </c:pt>
                <c:pt idx="340">
                  <c:v>0.8</c:v>
                </c:pt>
                <c:pt idx="341">
                  <c:v>0.8</c:v>
                </c:pt>
                <c:pt idx="342">
                  <c:v>0.8</c:v>
                </c:pt>
                <c:pt idx="343">
                  <c:v>0.8</c:v>
                </c:pt>
                <c:pt idx="344">
                  <c:v>0.8</c:v>
                </c:pt>
                <c:pt idx="345">
                  <c:v>0.8</c:v>
                </c:pt>
                <c:pt idx="346">
                  <c:v>0.8</c:v>
                </c:pt>
                <c:pt idx="347">
                  <c:v>0.8</c:v>
                </c:pt>
                <c:pt idx="348">
                  <c:v>0.8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3-16B3-4438-ABD8-F3DFA1FF140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CS observed</c:v>
                </c:pt>
              </c:strCache>
            </c:strRef>
          </c:tx>
          <c:spPr>
            <a:ln w="19050" cap="rnd">
              <a:solidFill>
                <a:schemeClr val="accent5"/>
              </a:solidFill>
              <a:prstDash val="dash"/>
              <a:round/>
            </a:ln>
            <a:effectLst/>
          </c:spPr>
          <c:marker>
            <c:symbol val="none"/>
          </c:marker>
          <c:xVal>
            <c:numRef>
              <c:f>Sheet1!$A$2:$A$351</c:f>
              <c:numCache>
                <c:formatCode>m/d/yy\ h:mm;@</c:formatCode>
                <c:ptCount val="350"/>
                <c:pt idx="0">
                  <c:v>36526</c:v>
                </c:pt>
                <c:pt idx="1">
                  <c:v>36526.041666666664</c:v>
                </c:pt>
                <c:pt idx="2">
                  <c:v>36526.083333333328</c:v>
                </c:pt>
                <c:pt idx="3">
                  <c:v>36526.124999999993</c:v>
                </c:pt>
                <c:pt idx="4">
                  <c:v>36526.166666666657</c:v>
                </c:pt>
                <c:pt idx="5">
                  <c:v>36526.208333333321</c:v>
                </c:pt>
                <c:pt idx="6">
                  <c:v>36526.249999999985</c:v>
                </c:pt>
                <c:pt idx="7">
                  <c:v>36526.29166666665</c:v>
                </c:pt>
                <c:pt idx="8">
                  <c:v>36526.333333333314</c:v>
                </c:pt>
                <c:pt idx="9">
                  <c:v>36526.374999999978</c:v>
                </c:pt>
                <c:pt idx="10">
                  <c:v>36526.416666666642</c:v>
                </c:pt>
                <c:pt idx="11">
                  <c:v>36526.458333333307</c:v>
                </c:pt>
                <c:pt idx="12">
                  <c:v>36526.499999999971</c:v>
                </c:pt>
                <c:pt idx="13">
                  <c:v>36526.541666666635</c:v>
                </c:pt>
                <c:pt idx="14">
                  <c:v>36526.583333333299</c:v>
                </c:pt>
                <c:pt idx="15">
                  <c:v>36526.624999999964</c:v>
                </c:pt>
                <c:pt idx="16">
                  <c:v>36526.666666666628</c:v>
                </c:pt>
                <c:pt idx="17">
                  <c:v>36526.708333333292</c:v>
                </c:pt>
                <c:pt idx="18">
                  <c:v>36526.749999999956</c:v>
                </c:pt>
                <c:pt idx="19">
                  <c:v>36526.791666666621</c:v>
                </c:pt>
                <c:pt idx="20">
                  <c:v>36526.833333333285</c:v>
                </c:pt>
                <c:pt idx="21">
                  <c:v>36526.874999999949</c:v>
                </c:pt>
                <c:pt idx="22">
                  <c:v>36526.916666666613</c:v>
                </c:pt>
                <c:pt idx="23">
                  <c:v>36526.958333333278</c:v>
                </c:pt>
                <c:pt idx="24">
                  <c:v>36526.999999999942</c:v>
                </c:pt>
                <c:pt idx="25">
                  <c:v>36527.041666666606</c:v>
                </c:pt>
                <c:pt idx="26">
                  <c:v>36527.08333333327</c:v>
                </c:pt>
                <c:pt idx="27">
                  <c:v>36527.124999999935</c:v>
                </c:pt>
                <c:pt idx="28">
                  <c:v>36527.166666666599</c:v>
                </c:pt>
                <c:pt idx="29">
                  <c:v>36527.208333333263</c:v>
                </c:pt>
                <c:pt idx="30">
                  <c:v>36527.249999999927</c:v>
                </c:pt>
                <c:pt idx="31">
                  <c:v>36527.291666666591</c:v>
                </c:pt>
                <c:pt idx="32">
                  <c:v>36527.333333333256</c:v>
                </c:pt>
                <c:pt idx="33">
                  <c:v>36527.37499999992</c:v>
                </c:pt>
                <c:pt idx="34">
                  <c:v>36527.416666666584</c:v>
                </c:pt>
                <c:pt idx="35">
                  <c:v>36527.458333333248</c:v>
                </c:pt>
                <c:pt idx="36">
                  <c:v>36527.499999999913</c:v>
                </c:pt>
                <c:pt idx="37">
                  <c:v>36527.541666666577</c:v>
                </c:pt>
                <c:pt idx="38">
                  <c:v>36527.583333333241</c:v>
                </c:pt>
                <c:pt idx="39">
                  <c:v>36527.624999999905</c:v>
                </c:pt>
                <c:pt idx="40">
                  <c:v>36527.66666666657</c:v>
                </c:pt>
                <c:pt idx="41">
                  <c:v>36527.708333333234</c:v>
                </c:pt>
                <c:pt idx="42">
                  <c:v>36527.749999999898</c:v>
                </c:pt>
                <c:pt idx="43">
                  <c:v>36527.791666666562</c:v>
                </c:pt>
                <c:pt idx="44">
                  <c:v>36527.833333333227</c:v>
                </c:pt>
                <c:pt idx="45">
                  <c:v>36527.874999999891</c:v>
                </c:pt>
                <c:pt idx="46">
                  <c:v>36527.916666666555</c:v>
                </c:pt>
                <c:pt idx="47">
                  <c:v>36527.958333333219</c:v>
                </c:pt>
                <c:pt idx="48">
                  <c:v>36527.999999999884</c:v>
                </c:pt>
                <c:pt idx="49">
                  <c:v>36528.041666666548</c:v>
                </c:pt>
                <c:pt idx="50">
                  <c:v>36528.083333333212</c:v>
                </c:pt>
                <c:pt idx="51">
                  <c:v>36528.124999999876</c:v>
                </c:pt>
                <c:pt idx="52">
                  <c:v>36528.166666666541</c:v>
                </c:pt>
                <c:pt idx="53">
                  <c:v>36528.208333333205</c:v>
                </c:pt>
                <c:pt idx="54">
                  <c:v>36528.249999999869</c:v>
                </c:pt>
                <c:pt idx="55">
                  <c:v>36528.291666666533</c:v>
                </c:pt>
                <c:pt idx="56">
                  <c:v>36528.333333333198</c:v>
                </c:pt>
                <c:pt idx="57">
                  <c:v>36528.374999999862</c:v>
                </c:pt>
                <c:pt idx="58">
                  <c:v>36528.416666666526</c:v>
                </c:pt>
                <c:pt idx="59">
                  <c:v>36528.45833333319</c:v>
                </c:pt>
                <c:pt idx="60">
                  <c:v>36528.499999999854</c:v>
                </c:pt>
                <c:pt idx="61">
                  <c:v>36528.541666666519</c:v>
                </c:pt>
                <c:pt idx="62">
                  <c:v>36528.583333333183</c:v>
                </c:pt>
                <c:pt idx="63">
                  <c:v>36528.624999999847</c:v>
                </c:pt>
                <c:pt idx="64">
                  <c:v>36528.666666666511</c:v>
                </c:pt>
                <c:pt idx="65">
                  <c:v>36528.708333333176</c:v>
                </c:pt>
                <c:pt idx="66">
                  <c:v>36528.74999999984</c:v>
                </c:pt>
                <c:pt idx="67">
                  <c:v>36528.791666666504</c:v>
                </c:pt>
                <c:pt idx="68">
                  <c:v>36528.833333333168</c:v>
                </c:pt>
                <c:pt idx="69">
                  <c:v>36528.874999999833</c:v>
                </c:pt>
                <c:pt idx="70">
                  <c:v>36528.916666666497</c:v>
                </c:pt>
                <c:pt idx="71">
                  <c:v>36528.958333333161</c:v>
                </c:pt>
                <c:pt idx="72">
                  <c:v>36528.999999999825</c:v>
                </c:pt>
                <c:pt idx="73">
                  <c:v>36529.04166666649</c:v>
                </c:pt>
                <c:pt idx="74">
                  <c:v>36529.083333333154</c:v>
                </c:pt>
                <c:pt idx="75">
                  <c:v>36529.124999999818</c:v>
                </c:pt>
                <c:pt idx="76">
                  <c:v>36529.166666666482</c:v>
                </c:pt>
                <c:pt idx="77">
                  <c:v>36529.208333333147</c:v>
                </c:pt>
                <c:pt idx="78">
                  <c:v>36529.249999999811</c:v>
                </c:pt>
                <c:pt idx="79">
                  <c:v>36529.291666666475</c:v>
                </c:pt>
                <c:pt idx="80">
                  <c:v>36529.333333333139</c:v>
                </c:pt>
                <c:pt idx="81">
                  <c:v>36529.374999999804</c:v>
                </c:pt>
                <c:pt idx="82">
                  <c:v>36529.416666666468</c:v>
                </c:pt>
                <c:pt idx="83">
                  <c:v>36529.458333333132</c:v>
                </c:pt>
                <c:pt idx="84">
                  <c:v>36529.499999999796</c:v>
                </c:pt>
                <c:pt idx="85">
                  <c:v>36529.541666666461</c:v>
                </c:pt>
                <c:pt idx="86">
                  <c:v>36529.583333333125</c:v>
                </c:pt>
                <c:pt idx="87">
                  <c:v>36529.624999999789</c:v>
                </c:pt>
                <c:pt idx="88">
                  <c:v>36529.666666666453</c:v>
                </c:pt>
                <c:pt idx="89">
                  <c:v>36529.708333333117</c:v>
                </c:pt>
                <c:pt idx="90">
                  <c:v>36529.749999999782</c:v>
                </c:pt>
                <c:pt idx="91">
                  <c:v>36529.791666666446</c:v>
                </c:pt>
                <c:pt idx="92">
                  <c:v>36529.83333333311</c:v>
                </c:pt>
                <c:pt idx="93">
                  <c:v>36529.874999999774</c:v>
                </c:pt>
                <c:pt idx="94">
                  <c:v>36529.916666666439</c:v>
                </c:pt>
                <c:pt idx="95">
                  <c:v>36529.958333333103</c:v>
                </c:pt>
                <c:pt idx="96">
                  <c:v>36529.999999999767</c:v>
                </c:pt>
                <c:pt idx="97">
                  <c:v>36530.041666666431</c:v>
                </c:pt>
                <c:pt idx="98">
                  <c:v>36530.083333333096</c:v>
                </c:pt>
                <c:pt idx="99">
                  <c:v>36530.12499999976</c:v>
                </c:pt>
                <c:pt idx="100">
                  <c:v>36530.166666666424</c:v>
                </c:pt>
                <c:pt idx="101">
                  <c:v>36530.208333333088</c:v>
                </c:pt>
                <c:pt idx="102">
                  <c:v>36530.249999999753</c:v>
                </c:pt>
                <c:pt idx="103">
                  <c:v>36530.291666666417</c:v>
                </c:pt>
                <c:pt idx="104">
                  <c:v>36530.333333333081</c:v>
                </c:pt>
                <c:pt idx="105">
                  <c:v>36530.374999999745</c:v>
                </c:pt>
                <c:pt idx="106">
                  <c:v>36530.41666666641</c:v>
                </c:pt>
                <c:pt idx="107">
                  <c:v>36530.458333333074</c:v>
                </c:pt>
                <c:pt idx="108">
                  <c:v>36530.499999999738</c:v>
                </c:pt>
                <c:pt idx="109">
                  <c:v>36530.541666666402</c:v>
                </c:pt>
                <c:pt idx="110">
                  <c:v>36530.583333333067</c:v>
                </c:pt>
                <c:pt idx="111">
                  <c:v>36530.624999999731</c:v>
                </c:pt>
                <c:pt idx="112">
                  <c:v>36530.666666666395</c:v>
                </c:pt>
                <c:pt idx="113">
                  <c:v>36530.708333333059</c:v>
                </c:pt>
                <c:pt idx="114">
                  <c:v>36530.749999999724</c:v>
                </c:pt>
                <c:pt idx="115">
                  <c:v>36530.791666666388</c:v>
                </c:pt>
                <c:pt idx="116">
                  <c:v>36530.833333333052</c:v>
                </c:pt>
                <c:pt idx="117">
                  <c:v>36530.874999999716</c:v>
                </c:pt>
                <c:pt idx="118">
                  <c:v>36530.91666666638</c:v>
                </c:pt>
                <c:pt idx="119">
                  <c:v>36530.958333333045</c:v>
                </c:pt>
                <c:pt idx="120">
                  <c:v>36530.999999999709</c:v>
                </c:pt>
                <c:pt idx="121">
                  <c:v>36531.041666666373</c:v>
                </c:pt>
                <c:pt idx="122">
                  <c:v>36531.083333333037</c:v>
                </c:pt>
                <c:pt idx="123">
                  <c:v>36531.124999999702</c:v>
                </c:pt>
                <c:pt idx="124">
                  <c:v>36531.166666666366</c:v>
                </c:pt>
                <c:pt idx="125">
                  <c:v>36531.20833333303</c:v>
                </c:pt>
                <c:pt idx="126">
                  <c:v>36531.249999999694</c:v>
                </c:pt>
                <c:pt idx="127">
                  <c:v>36531.291666666359</c:v>
                </c:pt>
                <c:pt idx="128">
                  <c:v>36531.333333333023</c:v>
                </c:pt>
                <c:pt idx="129">
                  <c:v>36531.374999999687</c:v>
                </c:pt>
                <c:pt idx="130">
                  <c:v>36531.416666666351</c:v>
                </c:pt>
                <c:pt idx="131">
                  <c:v>36531.458333333016</c:v>
                </c:pt>
                <c:pt idx="132">
                  <c:v>36531.49999999968</c:v>
                </c:pt>
                <c:pt idx="133">
                  <c:v>36531.541666666344</c:v>
                </c:pt>
                <c:pt idx="134">
                  <c:v>36531.583333333008</c:v>
                </c:pt>
                <c:pt idx="135">
                  <c:v>36531.624999999673</c:v>
                </c:pt>
                <c:pt idx="136">
                  <c:v>36531.666666666337</c:v>
                </c:pt>
                <c:pt idx="137">
                  <c:v>36531.708333333001</c:v>
                </c:pt>
                <c:pt idx="138">
                  <c:v>36531.749999999665</c:v>
                </c:pt>
                <c:pt idx="139">
                  <c:v>36531.79166666633</c:v>
                </c:pt>
                <c:pt idx="140">
                  <c:v>36531.833333332994</c:v>
                </c:pt>
                <c:pt idx="141">
                  <c:v>36531.874999999658</c:v>
                </c:pt>
                <c:pt idx="142">
                  <c:v>36531.916666666322</c:v>
                </c:pt>
                <c:pt idx="143">
                  <c:v>36531.958333332987</c:v>
                </c:pt>
                <c:pt idx="144">
                  <c:v>36531.999999999651</c:v>
                </c:pt>
                <c:pt idx="145">
                  <c:v>36532.041666666315</c:v>
                </c:pt>
                <c:pt idx="146">
                  <c:v>36532.083333332979</c:v>
                </c:pt>
                <c:pt idx="147">
                  <c:v>36532.124999999643</c:v>
                </c:pt>
                <c:pt idx="148">
                  <c:v>36532.166666666308</c:v>
                </c:pt>
                <c:pt idx="149">
                  <c:v>36532.208333332972</c:v>
                </c:pt>
                <c:pt idx="150">
                  <c:v>36532.249999999636</c:v>
                </c:pt>
                <c:pt idx="151">
                  <c:v>36532.2916666663</c:v>
                </c:pt>
                <c:pt idx="152">
                  <c:v>36532.333333332965</c:v>
                </c:pt>
                <c:pt idx="153">
                  <c:v>36532.374999999629</c:v>
                </c:pt>
                <c:pt idx="154">
                  <c:v>36532.416666666293</c:v>
                </c:pt>
                <c:pt idx="155">
                  <c:v>36532.458333332957</c:v>
                </c:pt>
                <c:pt idx="156">
                  <c:v>36532.499999999622</c:v>
                </c:pt>
                <c:pt idx="157">
                  <c:v>36532.541666666286</c:v>
                </c:pt>
                <c:pt idx="158">
                  <c:v>36532.58333333295</c:v>
                </c:pt>
                <c:pt idx="159">
                  <c:v>36532.624999999614</c:v>
                </c:pt>
                <c:pt idx="160">
                  <c:v>36532.666666666279</c:v>
                </c:pt>
                <c:pt idx="161">
                  <c:v>36532.708333332943</c:v>
                </c:pt>
                <c:pt idx="162">
                  <c:v>36532.749999999607</c:v>
                </c:pt>
                <c:pt idx="163">
                  <c:v>36532.791666666271</c:v>
                </c:pt>
                <c:pt idx="164">
                  <c:v>36532.833333332936</c:v>
                </c:pt>
                <c:pt idx="165">
                  <c:v>36532.8749999996</c:v>
                </c:pt>
                <c:pt idx="166">
                  <c:v>36532.916666666264</c:v>
                </c:pt>
                <c:pt idx="167">
                  <c:v>36532.958333332928</c:v>
                </c:pt>
                <c:pt idx="168">
                  <c:v>36532.999999999593</c:v>
                </c:pt>
                <c:pt idx="169">
                  <c:v>36533.041666666257</c:v>
                </c:pt>
                <c:pt idx="170">
                  <c:v>36533.083333332921</c:v>
                </c:pt>
                <c:pt idx="171">
                  <c:v>36533.124999999585</c:v>
                </c:pt>
                <c:pt idx="172">
                  <c:v>36533.16666666625</c:v>
                </c:pt>
                <c:pt idx="173">
                  <c:v>36533.208333332914</c:v>
                </c:pt>
                <c:pt idx="174">
                  <c:v>36533.249999999578</c:v>
                </c:pt>
                <c:pt idx="175">
                  <c:v>36533.291666666242</c:v>
                </c:pt>
                <c:pt idx="176">
                  <c:v>36533.333333332906</c:v>
                </c:pt>
                <c:pt idx="177">
                  <c:v>36533.374999999571</c:v>
                </c:pt>
                <c:pt idx="178">
                  <c:v>36533.416666666235</c:v>
                </c:pt>
                <c:pt idx="179">
                  <c:v>36533.458333332899</c:v>
                </c:pt>
                <c:pt idx="180">
                  <c:v>36533.499999999563</c:v>
                </c:pt>
                <c:pt idx="181">
                  <c:v>36533.541666666228</c:v>
                </c:pt>
                <c:pt idx="182">
                  <c:v>36533.583333332892</c:v>
                </c:pt>
                <c:pt idx="183">
                  <c:v>36533.624999999556</c:v>
                </c:pt>
                <c:pt idx="184">
                  <c:v>36533.66666666622</c:v>
                </c:pt>
                <c:pt idx="185">
                  <c:v>36533.708333332885</c:v>
                </c:pt>
                <c:pt idx="186">
                  <c:v>36533.749999999549</c:v>
                </c:pt>
                <c:pt idx="187">
                  <c:v>36533.791666666213</c:v>
                </c:pt>
                <c:pt idx="188">
                  <c:v>36533.833333332877</c:v>
                </c:pt>
                <c:pt idx="189">
                  <c:v>36533.874999999542</c:v>
                </c:pt>
                <c:pt idx="190">
                  <c:v>36533.916666666206</c:v>
                </c:pt>
                <c:pt idx="191">
                  <c:v>36533.95833333287</c:v>
                </c:pt>
                <c:pt idx="192">
                  <c:v>36533.999999999534</c:v>
                </c:pt>
                <c:pt idx="193">
                  <c:v>36534.041666666199</c:v>
                </c:pt>
                <c:pt idx="194">
                  <c:v>36534.083333332863</c:v>
                </c:pt>
                <c:pt idx="195">
                  <c:v>36534.124999999527</c:v>
                </c:pt>
                <c:pt idx="196">
                  <c:v>36534.166666666191</c:v>
                </c:pt>
                <c:pt idx="197">
                  <c:v>36534.208333332856</c:v>
                </c:pt>
                <c:pt idx="198">
                  <c:v>36534.24999999952</c:v>
                </c:pt>
                <c:pt idx="199">
                  <c:v>36534.291666666184</c:v>
                </c:pt>
                <c:pt idx="200">
                  <c:v>36534.333333332848</c:v>
                </c:pt>
                <c:pt idx="201">
                  <c:v>36534.374999999513</c:v>
                </c:pt>
                <c:pt idx="202">
                  <c:v>36534.416666666177</c:v>
                </c:pt>
                <c:pt idx="203">
                  <c:v>36534.458333332841</c:v>
                </c:pt>
                <c:pt idx="204">
                  <c:v>36534.499999999505</c:v>
                </c:pt>
                <c:pt idx="205">
                  <c:v>36534.541666666169</c:v>
                </c:pt>
                <c:pt idx="206">
                  <c:v>36534.583333332834</c:v>
                </c:pt>
                <c:pt idx="207">
                  <c:v>36534.624999999498</c:v>
                </c:pt>
                <c:pt idx="208">
                  <c:v>36534.666666666162</c:v>
                </c:pt>
                <c:pt idx="209">
                  <c:v>36534.708333332826</c:v>
                </c:pt>
                <c:pt idx="210">
                  <c:v>36534.749999999491</c:v>
                </c:pt>
                <c:pt idx="211">
                  <c:v>36534.791666666155</c:v>
                </c:pt>
                <c:pt idx="212">
                  <c:v>36534.833333332819</c:v>
                </c:pt>
                <c:pt idx="213">
                  <c:v>36534.874999999483</c:v>
                </c:pt>
                <c:pt idx="214">
                  <c:v>36534.916666666148</c:v>
                </c:pt>
                <c:pt idx="215">
                  <c:v>36534.958333332812</c:v>
                </c:pt>
                <c:pt idx="216">
                  <c:v>36534.999999999476</c:v>
                </c:pt>
                <c:pt idx="217">
                  <c:v>36535.04166666614</c:v>
                </c:pt>
                <c:pt idx="218">
                  <c:v>36535.083333332805</c:v>
                </c:pt>
                <c:pt idx="219">
                  <c:v>36535.124999999469</c:v>
                </c:pt>
                <c:pt idx="220">
                  <c:v>36535.166666666133</c:v>
                </c:pt>
                <c:pt idx="221">
                  <c:v>36535.208333332797</c:v>
                </c:pt>
                <c:pt idx="222">
                  <c:v>36535.249999999462</c:v>
                </c:pt>
                <c:pt idx="223">
                  <c:v>36535.291666666126</c:v>
                </c:pt>
                <c:pt idx="224">
                  <c:v>36535.33333333279</c:v>
                </c:pt>
                <c:pt idx="225">
                  <c:v>36535.374999999454</c:v>
                </c:pt>
                <c:pt idx="226">
                  <c:v>36535.416666666119</c:v>
                </c:pt>
                <c:pt idx="227">
                  <c:v>36535.458333332783</c:v>
                </c:pt>
                <c:pt idx="228">
                  <c:v>36535.499999999447</c:v>
                </c:pt>
                <c:pt idx="229">
                  <c:v>36535.541666666111</c:v>
                </c:pt>
                <c:pt idx="230">
                  <c:v>36535.583333332776</c:v>
                </c:pt>
                <c:pt idx="231">
                  <c:v>36535.62499999944</c:v>
                </c:pt>
                <c:pt idx="232">
                  <c:v>36535.666666666104</c:v>
                </c:pt>
                <c:pt idx="233">
                  <c:v>36535.708333332768</c:v>
                </c:pt>
                <c:pt idx="234">
                  <c:v>36535.749999999432</c:v>
                </c:pt>
                <c:pt idx="235">
                  <c:v>36535.791666666097</c:v>
                </c:pt>
                <c:pt idx="236">
                  <c:v>36535.833333332761</c:v>
                </c:pt>
                <c:pt idx="237">
                  <c:v>36535.874999999425</c:v>
                </c:pt>
                <c:pt idx="238">
                  <c:v>36535.916666666089</c:v>
                </c:pt>
                <c:pt idx="239">
                  <c:v>36535.958333332754</c:v>
                </c:pt>
                <c:pt idx="240">
                  <c:v>36535.999999999418</c:v>
                </c:pt>
                <c:pt idx="241">
                  <c:v>36536.041666666082</c:v>
                </c:pt>
                <c:pt idx="242">
                  <c:v>36536.083333332746</c:v>
                </c:pt>
                <c:pt idx="243">
                  <c:v>36536.124999999411</c:v>
                </c:pt>
                <c:pt idx="244">
                  <c:v>36536.166666666075</c:v>
                </c:pt>
                <c:pt idx="245">
                  <c:v>36536.208333332739</c:v>
                </c:pt>
                <c:pt idx="246">
                  <c:v>36536.249999999403</c:v>
                </c:pt>
                <c:pt idx="247">
                  <c:v>36536.291666666068</c:v>
                </c:pt>
                <c:pt idx="248">
                  <c:v>36536.333333332732</c:v>
                </c:pt>
                <c:pt idx="249">
                  <c:v>36536.374999999396</c:v>
                </c:pt>
                <c:pt idx="250">
                  <c:v>36536.41666666606</c:v>
                </c:pt>
                <c:pt idx="251">
                  <c:v>36536.458333332725</c:v>
                </c:pt>
                <c:pt idx="252">
                  <c:v>36536.499999999389</c:v>
                </c:pt>
                <c:pt idx="253">
                  <c:v>36536.541666666053</c:v>
                </c:pt>
                <c:pt idx="254">
                  <c:v>36536.583333332717</c:v>
                </c:pt>
                <c:pt idx="255">
                  <c:v>36536.624999999382</c:v>
                </c:pt>
                <c:pt idx="256">
                  <c:v>36536.666666666046</c:v>
                </c:pt>
                <c:pt idx="257">
                  <c:v>36536.70833333271</c:v>
                </c:pt>
                <c:pt idx="258">
                  <c:v>36536.749999999374</c:v>
                </c:pt>
                <c:pt idx="259">
                  <c:v>36536.791666666039</c:v>
                </c:pt>
                <c:pt idx="260">
                  <c:v>36536.833333332703</c:v>
                </c:pt>
                <c:pt idx="261">
                  <c:v>36536.874999999367</c:v>
                </c:pt>
                <c:pt idx="262">
                  <c:v>36536.916666666031</c:v>
                </c:pt>
                <c:pt idx="263">
                  <c:v>36536.958333332695</c:v>
                </c:pt>
                <c:pt idx="264">
                  <c:v>36536.99999999936</c:v>
                </c:pt>
                <c:pt idx="265">
                  <c:v>36537.041666666024</c:v>
                </c:pt>
                <c:pt idx="266">
                  <c:v>36537.083333332688</c:v>
                </c:pt>
                <c:pt idx="267">
                  <c:v>36537.124999999352</c:v>
                </c:pt>
                <c:pt idx="268">
                  <c:v>36537.166666666017</c:v>
                </c:pt>
                <c:pt idx="269">
                  <c:v>36537.208333332681</c:v>
                </c:pt>
                <c:pt idx="270">
                  <c:v>36537.249999999345</c:v>
                </c:pt>
                <c:pt idx="271">
                  <c:v>36537.291666666009</c:v>
                </c:pt>
                <c:pt idx="272">
                  <c:v>36537.333333332674</c:v>
                </c:pt>
                <c:pt idx="273">
                  <c:v>36537.374999999338</c:v>
                </c:pt>
                <c:pt idx="274">
                  <c:v>36537.416666666002</c:v>
                </c:pt>
                <c:pt idx="275">
                  <c:v>36537.458333332666</c:v>
                </c:pt>
                <c:pt idx="276">
                  <c:v>36537.499999999331</c:v>
                </c:pt>
                <c:pt idx="277">
                  <c:v>36537.541666665995</c:v>
                </c:pt>
                <c:pt idx="278">
                  <c:v>36537.583333332659</c:v>
                </c:pt>
                <c:pt idx="279">
                  <c:v>36537.624999999323</c:v>
                </c:pt>
                <c:pt idx="280">
                  <c:v>36537.666666665988</c:v>
                </c:pt>
                <c:pt idx="281">
                  <c:v>36537.708333332652</c:v>
                </c:pt>
                <c:pt idx="282">
                  <c:v>36537.749999999316</c:v>
                </c:pt>
                <c:pt idx="283">
                  <c:v>36537.79166666598</c:v>
                </c:pt>
                <c:pt idx="284">
                  <c:v>36537.833333332645</c:v>
                </c:pt>
                <c:pt idx="285">
                  <c:v>36537.874999999309</c:v>
                </c:pt>
                <c:pt idx="286">
                  <c:v>36537.916666665973</c:v>
                </c:pt>
                <c:pt idx="287">
                  <c:v>36537.958333332637</c:v>
                </c:pt>
                <c:pt idx="288">
                  <c:v>36537.999999999302</c:v>
                </c:pt>
                <c:pt idx="289">
                  <c:v>36538.041666665966</c:v>
                </c:pt>
                <c:pt idx="290">
                  <c:v>36538.08333333263</c:v>
                </c:pt>
                <c:pt idx="291">
                  <c:v>36538.124999999294</c:v>
                </c:pt>
                <c:pt idx="292">
                  <c:v>36538.166666665958</c:v>
                </c:pt>
                <c:pt idx="293">
                  <c:v>36538.208333332623</c:v>
                </c:pt>
                <c:pt idx="294">
                  <c:v>36538.249999999287</c:v>
                </c:pt>
                <c:pt idx="295">
                  <c:v>36538.291666665951</c:v>
                </c:pt>
                <c:pt idx="296">
                  <c:v>36538.333333332615</c:v>
                </c:pt>
                <c:pt idx="297">
                  <c:v>36538.37499999928</c:v>
                </c:pt>
                <c:pt idx="298">
                  <c:v>36538.416666665944</c:v>
                </c:pt>
                <c:pt idx="299">
                  <c:v>36538.458333332608</c:v>
                </c:pt>
                <c:pt idx="300">
                  <c:v>36538.499999999272</c:v>
                </c:pt>
                <c:pt idx="301">
                  <c:v>36538.541666665937</c:v>
                </c:pt>
                <c:pt idx="302">
                  <c:v>36538.583333332601</c:v>
                </c:pt>
                <c:pt idx="303">
                  <c:v>36538.624999999265</c:v>
                </c:pt>
                <c:pt idx="304">
                  <c:v>36538.666666665929</c:v>
                </c:pt>
                <c:pt idx="305">
                  <c:v>36538.708333332594</c:v>
                </c:pt>
                <c:pt idx="306">
                  <c:v>36538.749999999258</c:v>
                </c:pt>
                <c:pt idx="307">
                  <c:v>36538.791666665922</c:v>
                </c:pt>
                <c:pt idx="308">
                  <c:v>36538.833333332586</c:v>
                </c:pt>
                <c:pt idx="309">
                  <c:v>36538.874999999251</c:v>
                </c:pt>
                <c:pt idx="310">
                  <c:v>36538.916666665915</c:v>
                </c:pt>
                <c:pt idx="311">
                  <c:v>36538.958333332579</c:v>
                </c:pt>
                <c:pt idx="312">
                  <c:v>36538.999999999243</c:v>
                </c:pt>
                <c:pt idx="313">
                  <c:v>36539.041666665908</c:v>
                </c:pt>
                <c:pt idx="314">
                  <c:v>36539.083333332572</c:v>
                </c:pt>
                <c:pt idx="315">
                  <c:v>36539.124999999236</c:v>
                </c:pt>
                <c:pt idx="316">
                  <c:v>36539.1666666659</c:v>
                </c:pt>
                <c:pt idx="317">
                  <c:v>36539.208333332565</c:v>
                </c:pt>
                <c:pt idx="318">
                  <c:v>36539.249999999229</c:v>
                </c:pt>
                <c:pt idx="319">
                  <c:v>36539.291666665893</c:v>
                </c:pt>
                <c:pt idx="320">
                  <c:v>36539.333333332557</c:v>
                </c:pt>
                <c:pt idx="321">
                  <c:v>36539.374999999221</c:v>
                </c:pt>
                <c:pt idx="322">
                  <c:v>36539.416666665886</c:v>
                </c:pt>
                <c:pt idx="323">
                  <c:v>36539.45833333255</c:v>
                </c:pt>
                <c:pt idx="324">
                  <c:v>36539.499999999214</c:v>
                </c:pt>
                <c:pt idx="325">
                  <c:v>36539.541666665878</c:v>
                </c:pt>
                <c:pt idx="326">
                  <c:v>36539.583333332543</c:v>
                </c:pt>
                <c:pt idx="327">
                  <c:v>36539.624999999207</c:v>
                </c:pt>
                <c:pt idx="328">
                  <c:v>36539.666666665871</c:v>
                </c:pt>
                <c:pt idx="329">
                  <c:v>36539.708333332535</c:v>
                </c:pt>
                <c:pt idx="330">
                  <c:v>36539.7499999992</c:v>
                </c:pt>
                <c:pt idx="331">
                  <c:v>36539.791666665864</c:v>
                </c:pt>
                <c:pt idx="332">
                  <c:v>36539.833333332528</c:v>
                </c:pt>
                <c:pt idx="333">
                  <c:v>36539.874999999192</c:v>
                </c:pt>
                <c:pt idx="334">
                  <c:v>36539.916666665857</c:v>
                </c:pt>
                <c:pt idx="335">
                  <c:v>36539.958333332521</c:v>
                </c:pt>
                <c:pt idx="336">
                  <c:v>36539.999999999185</c:v>
                </c:pt>
                <c:pt idx="337">
                  <c:v>36540.041666665849</c:v>
                </c:pt>
                <c:pt idx="338">
                  <c:v>36540.083333332514</c:v>
                </c:pt>
                <c:pt idx="339">
                  <c:v>36540.124999999178</c:v>
                </c:pt>
                <c:pt idx="340">
                  <c:v>36540.166666665842</c:v>
                </c:pt>
                <c:pt idx="341">
                  <c:v>36540.208333332506</c:v>
                </c:pt>
                <c:pt idx="342">
                  <c:v>36540.249999999171</c:v>
                </c:pt>
                <c:pt idx="343">
                  <c:v>36540.291666665835</c:v>
                </c:pt>
                <c:pt idx="344">
                  <c:v>36540.333333332499</c:v>
                </c:pt>
                <c:pt idx="345">
                  <c:v>36540.374999999163</c:v>
                </c:pt>
                <c:pt idx="346">
                  <c:v>36540.416666665828</c:v>
                </c:pt>
                <c:pt idx="347">
                  <c:v>36540.458333332492</c:v>
                </c:pt>
                <c:pt idx="348">
                  <c:v>36540.499999999156</c:v>
                </c:pt>
              </c:numCache>
            </c:numRef>
          </c:xVal>
          <c:yVal>
            <c:numRef>
              <c:f>Sheet1!$F$2:$F$351</c:f>
              <c:numCache>
                <c:formatCode>General</c:formatCode>
                <c:ptCount val="350"/>
                <c:pt idx="0">
                  <c:v>9.1999999999797577</c:v>
                </c:pt>
                <c:pt idx="1">
                  <c:v>9.9764571352305467</c:v>
                </c:pt>
                <c:pt idx="2">
                  <c:v>10.699999999879431</c:v>
                </c:pt>
                <c:pt idx="3">
                  <c:v>11.321320343419133</c:v>
                </c:pt>
                <c:pt idx="4">
                  <c:v>11.798076211267873</c:v>
                </c:pt>
                <c:pt idx="5">
                  <c:v>12.097777478807579</c:v>
                </c:pt>
                <c:pt idx="6">
                  <c:v>12.2</c:v>
                </c:pt>
                <c:pt idx="7">
                  <c:v>12.097777478957624</c:v>
                </c:pt>
                <c:pt idx="8">
                  <c:v>11.798076211557738</c:v>
                </c:pt>
                <c:pt idx="9">
                  <c:v>11.321320343890804</c:v>
                </c:pt>
                <c:pt idx="10">
                  <c:v>10.700000000381493</c:v>
                </c:pt>
                <c:pt idx="11">
                  <c:v>9.9764571357905254</c:v>
                </c:pt>
                <c:pt idx="12">
                  <c:v>9.2000000005594895</c:v>
                </c:pt>
                <c:pt idx="13">
                  <c:v>8.4235428652903259</c:v>
                </c:pt>
                <c:pt idx="14">
                  <c:v>7.7000000005875728</c:v>
                </c:pt>
                <c:pt idx="15">
                  <c:v>7.0786796569621737</c:v>
                </c:pt>
                <c:pt idx="16">
                  <c:v>6.6019237890454088</c:v>
                </c:pt>
                <c:pt idx="17">
                  <c:v>6.3022225213319887</c:v>
                </c:pt>
                <c:pt idx="18">
                  <c:v>6.2</c:v>
                </c:pt>
                <c:pt idx="19">
                  <c:v>6.3022225209028075</c:v>
                </c:pt>
                <c:pt idx="20">
                  <c:v>6.6019237881726367</c:v>
                </c:pt>
                <c:pt idx="21">
                  <c:v>7.0786796557278882</c:v>
                </c:pt>
                <c:pt idx="22">
                  <c:v>7.6999999990758878</c:v>
                </c:pt>
                <c:pt idx="23">
                  <c:v>8.4235428636885974</c:v>
                </c:pt>
                <c:pt idx="24">
                  <c:v>9.1999999989012586</c:v>
                </c:pt>
                <c:pt idx="25">
                  <c:v>9.9764571341887986</c:v>
                </c:pt>
                <c:pt idx="26">
                  <c:v>10.699999998945424</c:v>
                </c:pt>
                <c:pt idx="27">
                  <c:v>11.32132034265652</c:v>
                </c:pt>
                <c:pt idx="28">
                  <c:v>11.798076210684966</c:v>
                </c:pt>
                <c:pt idx="29">
                  <c:v>12.097777478505844</c:v>
                </c:pt>
                <c:pt idx="30">
                  <c:v>12.2</c:v>
                </c:pt>
                <c:pt idx="31">
                  <c:v>12.097777479236759</c:v>
                </c:pt>
                <c:pt idx="32">
                  <c:v>11.798076212096987</c:v>
                </c:pt>
                <c:pt idx="33">
                  <c:v>11.321320344653417</c:v>
                </c:pt>
                <c:pt idx="34">
                  <c:v>10.700000001391114</c:v>
                </c:pt>
                <c:pt idx="35">
                  <c:v>9.9764571369166113</c:v>
                </c:pt>
                <c:pt idx="36">
                  <c:v>9.2000000016379886</c:v>
                </c:pt>
                <c:pt idx="37">
                  <c:v>8.4235428663320757</c:v>
                </c:pt>
                <c:pt idx="38">
                  <c:v>7.7000000015215777</c:v>
                </c:pt>
                <c:pt idx="39">
                  <c:v>7.0786796577247868</c:v>
                </c:pt>
                <c:pt idx="40">
                  <c:v>6.6019237895846574</c:v>
                </c:pt>
                <c:pt idx="41">
                  <c:v>6.3022225216337224</c:v>
                </c:pt>
                <c:pt idx="42">
                  <c:v>6.2</c:v>
                </c:pt>
                <c:pt idx="43">
                  <c:v>6.3022225206236717</c:v>
                </c:pt>
                <c:pt idx="44">
                  <c:v>6.6019237876333881</c:v>
                </c:pt>
                <c:pt idx="45">
                  <c:v>7.0786796549652751</c:v>
                </c:pt>
                <c:pt idx="46">
                  <c:v>7.6999999981418812</c:v>
                </c:pt>
                <c:pt idx="47">
                  <c:v>8.4235428625625133</c:v>
                </c:pt>
                <c:pt idx="48">
                  <c:v>9.1999999977354499</c:v>
                </c:pt>
                <c:pt idx="49">
                  <c:v>9.9764571331470489</c:v>
                </c:pt>
                <c:pt idx="50">
                  <c:v>10.699999998011418</c:v>
                </c:pt>
                <c:pt idx="51">
                  <c:v>11.321320341893905</c:v>
                </c:pt>
                <c:pt idx="52">
                  <c:v>11.798076210145718</c:v>
                </c:pt>
                <c:pt idx="53">
                  <c:v>12.097777478226709</c:v>
                </c:pt>
                <c:pt idx="54">
                  <c:v>12.2</c:v>
                </c:pt>
                <c:pt idx="55">
                  <c:v>12.097777479515896</c:v>
                </c:pt>
                <c:pt idx="56">
                  <c:v>11.798076212636236</c:v>
                </c:pt>
                <c:pt idx="57">
                  <c:v>11.32132034541603</c:v>
                </c:pt>
                <c:pt idx="58">
                  <c:v>10.700000002325121</c:v>
                </c:pt>
                <c:pt idx="59">
                  <c:v>9.9764571379583611</c:v>
                </c:pt>
                <c:pt idx="60">
                  <c:v>9.2000000028037974</c:v>
                </c:pt>
                <c:pt idx="61">
                  <c:v>8.4235428673738237</c:v>
                </c:pt>
                <c:pt idx="62">
                  <c:v>7.7000000024555861</c:v>
                </c:pt>
                <c:pt idx="63">
                  <c:v>7.0786796584873999</c:v>
                </c:pt>
                <c:pt idx="64">
                  <c:v>6.6019237901239061</c:v>
                </c:pt>
                <c:pt idx="65">
                  <c:v>6.3022225219128591</c:v>
                </c:pt>
                <c:pt idx="66">
                  <c:v>6.2</c:v>
                </c:pt>
                <c:pt idx="67">
                  <c:v>6.302222520321938</c:v>
                </c:pt>
                <c:pt idx="68">
                  <c:v>6.6019237870941394</c:v>
                </c:pt>
                <c:pt idx="69">
                  <c:v>7.078679654202662</c:v>
                </c:pt>
                <c:pt idx="70">
                  <c:v>7.6999999972078745</c:v>
                </c:pt>
                <c:pt idx="71">
                  <c:v>8.4235428615207635</c:v>
                </c:pt>
                <c:pt idx="72">
                  <c:v>9.1999999966569526</c:v>
                </c:pt>
                <c:pt idx="73">
                  <c:v>9.976457132020963</c:v>
                </c:pt>
                <c:pt idx="74">
                  <c:v>10.699999997077411</c:v>
                </c:pt>
                <c:pt idx="75">
                  <c:v>11.321320341131294</c:v>
                </c:pt>
                <c:pt idx="76">
                  <c:v>11.798076209606469</c:v>
                </c:pt>
                <c:pt idx="77">
                  <c:v>12.097777477947574</c:v>
                </c:pt>
                <c:pt idx="78">
                  <c:v>12.2</c:v>
                </c:pt>
                <c:pt idx="79">
                  <c:v>12.09777747981763</c:v>
                </c:pt>
                <c:pt idx="80">
                  <c:v>11.798076213175484</c:v>
                </c:pt>
                <c:pt idx="81">
                  <c:v>11.321320346178645</c:v>
                </c:pt>
                <c:pt idx="82">
                  <c:v>10.700000003259127</c:v>
                </c:pt>
                <c:pt idx="83">
                  <c:v>9.9764571390001091</c:v>
                </c:pt>
                <c:pt idx="84">
                  <c:v>9.2000000038822964</c:v>
                </c:pt>
                <c:pt idx="85">
                  <c:v>8.4235428684999096</c:v>
                </c:pt>
                <c:pt idx="86">
                  <c:v>7.700000003465207</c:v>
                </c:pt>
                <c:pt idx="87">
                  <c:v>7.078679659250013</c:v>
                </c:pt>
                <c:pt idx="88">
                  <c:v>6.6019237906631556</c:v>
                </c:pt>
                <c:pt idx="89">
                  <c:v>6.3022225221919941</c:v>
                </c:pt>
                <c:pt idx="90">
                  <c:v>6.2</c:v>
                </c:pt>
                <c:pt idx="91">
                  <c:v>6.3022225200428021</c:v>
                </c:pt>
                <c:pt idx="92">
                  <c:v>6.601923786511235</c:v>
                </c:pt>
                <c:pt idx="93">
                  <c:v>7.0786796534400489</c:v>
                </c:pt>
                <c:pt idx="94">
                  <c:v>7.6999999962738679</c:v>
                </c:pt>
                <c:pt idx="95">
                  <c:v>8.4235428604790137</c:v>
                </c:pt>
                <c:pt idx="96">
                  <c:v>9.1999999955784535</c:v>
                </c:pt>
                <c:pt idx="97">
                  <c:v>9.9764571309792149</c:v>
                </c:pt>
                <c:pt idx="98">
                  <c:v>10.69999999606779</c:v>
                </c:pt>
                <c:pt idx="99">
                  <c:v>11.321320340368679</c:v>
                </c:pt>
                <c:pt idx="100">
                  <c:v>11.798076209067219</c:v>
                </c:pt>
                <c:pt idx="101">
                  <c:v>12.097777477668437</c:v>
                </c:pt>
                <c:pt idx="102">
                  <c:v>12.2</c:v>
                </c:pt>
                <c:pt idx="103">
                  <c:v>12.097777480096765</c:v>
                </c:pt>
                <c:pt idx="104">
                  <c:v>11.798076213758389</c:v>
                </c:pt>
                <c:pt idx="105">
                  <c:v>11.321320347002995</c:v>
                </c:pt>
                <c:pt idx="106">
                  <c:v>10.700000004193136</c:v>
                </c:pt>
                <c:pt idx="107">
                  <c:v>9.9764571400418589</c:v>
                </c:pt>
                <c:pt idx="108">
                  <c:v>9.2000000049607937</c:v>
                </c:pt>
                <c:pt idx="109">
                  <c:v>8.4235428695416594</c:v>
                </c:pt>
                <c:pt idx="110">
                  <c:v>7.7000000043992118</c:v>
                </c:pt>
                <c:pt idx="111">
                  <c:v>7.0786796600743651</c:v>
                </c:pt>
                <c:pt idx="112">
                  <c:v>6.6019237912024042</c:v>
                </c:pt>
                <c:pt idx="113">
                  <c:v>6.3022225224711308</c:v>
                </c:pt>
                <c:pt idx="114">
                  <c:v>6.2</c:v>
                </c:pt>
                <c:pt idx="115">
                  <c:v>6.3022225197636663</c:v>
                </c:pt>
                <c:pt idx="116">
                  <c:v>6.6019237859719855</c:v>
                </c:pt>
                <c:pt idx="117">
                  <c:v>7.0786796526156968</c:v>
                </c:pt>
                <c:pt idx="118">
                  <c:v>7.6999999953398612</c:v>
                </c:pt>
                <c:pt idx="119">
                  <c:v>8.4235428594372657</c:v>
                </c:pt>
                <c:pt idx="120">
                  <c:v>9.1999999944999562</c:v>
                </c:pt>
                <c:pt idx="121">
                  <c:v>9.9764571299374651</c:v>
                </c:pt>
                <c:pt idx="122">
                  <c:v>10.699999995133783</c:v>
                </c:pt>
                <c:pt idx="123">
                  <c:v>11.321320339544329</c:v>
                </c:pt>
                <c:pt idx="124">
                  <c:v>11.798076208484314</c:v>
                </c:pt>
                <c:pt idx="125">
                  <c:v>12.0977774773893</c:v>
                </c:pt>
                <c:pt idx="126">
                  <c:v>12.2</c:v>
                </c:pt>
                <c:pt idx="127">
                  <c:v>12.097777480375902</c:v>
                </c:pt>
                <c:pt idx="128">
                  <c:v>11.798076214297637</c:v>
                </c:pt>
                <c:pt idx="129">
                  <c:v>11.32132034776561</c:v>
                </c:pt>
                <c:pt idx="130">
                  <c:v>10.700000005202755</c:v>
                </c:pt>
                <c:pt idx="131">
                  <c:v>9.9764571410836069</c:v>
                </c:pt>
                <c:pt idx="132">
                  <c:v>9.200000006039291</c:v>
                </c:pt>
                <c:pt idx="133">
                  <c:v>8.4235428705834074</c:v>
                </c:pt>
                <c:pt idx="134">
                  <c:v>7.7000000053332203</c:v>
                </c:pt>
                <c:pt idx="135">
                  <c:v>7.0786796608369782</c:v>
                </c:pt>
                <c:pt idx="136">
                  <c:v>6.6019237917853095</c:v>
                </c:pt>
                <c:pt idx="137">
                  <c:v>6.3022225227502657</c:v>
                </c:pt>
                <c:pt idx="138">
                  <c:v>6.2</c:v>
                </c:pt>
                <c:pt idx="139">
                  <c:v>6.3022225194845305</c:v>
                </c:pt>
                <c:pt idx="140">
                  <c:v>6.6019237854327359</c:v>
                </c:pt>
                <c:pt idx="141">
                  <c:v>7.0786796518530837</c:v>
                </c:pt>
                <c:pt idx="142">
                  <c:v>7.6999999943302404</c:v>
                </c:pt>
                <c:pt idx="143">
                  <c:v>8.4235428583111798</c:v>
                </c:pt>
                <c:pt idx="144">
                  <c:v>9.1999999934214571</c:v>
                </c:pt>
                <c:pt idx="145">
                  <c:v>9.9764571288957153</c:v>
                </c:pt>
                <c:pt idx="146">
                  <c:v>10.699999994199777</c:v>
                </c:pt>
                <c:pt idx="147">
                  <c:v>11.321320338781714</c:v>
                </c:pt>
                <c:pt idx="148">
                  <c:v>11.798076207945066</c:v>
                </c:pt>
                <c:pt idx="149">
                  <c:v>12.097777477087568</c:v>
                </c:pt>
                <c:pt idx="150">
                  <c:v>12.2</c:v>
                </c:pt>
                <c:pt idx="151">
                  <c:v>12.097777480655036</c:v>
                </c:pt>
                <c:pt idx="152">
                  <c:v>11.798076214836888</c:v>
                </c:pt>
                <c:pt idx="153">
                  <c:v>11.321320348528221</c:v>
                </c:pt>
                <c:pt idx="154">
                  <c:v>10.700000006136761</c:v>
                </c:pt>
                <c:pt idx="155">
                  <c:v>9.9764571422096928</c:v>
                </c:pt>
                <c:pt idx="156">
                  <c:v>9.2000000071177901</c:v>
                </c:pt>
                <c:pt idx="157">
                  <c:v>8.4235428716251572</c:v>
                </c:pt>
                <c:pt idx="158">
                  <c:v>7.7000000062672251</c:v>
                </c:pt>
                <c:pt idx="159">
                  <c:v>7.0786796615995913</c:v>
                </c:pt>
                <c:pt idx="160">
                  <c:v>6.6019237923245582</c:v>
                </c:pt>
                <c:pt idx="161">
                  <c:v>6.3022225230519995</c:v>
                </c:pt>
                <c:pt idx="162">
                  <c:v>6.2</c:v>
                </c:pt>
                <c:pt idx="163">
                  <c:v>6.3022225192053947</c:v>
                </c:pt>
                <c:pt idx="164">
                  <c:v>6.6019237848934873</c:v>
                </c:pt>
                <c:pt idx="165">
                  <c:v>7.0786796510904706</c:v>
                </c:pt>
                <c:pt idx="166">
                  <c:v>7.6999999933962338</c:v>
                </c:pt>
                <c:pt idx="167">
                  <c:v>8.42354285726943</c:v>
                </c:pt>
                <c:pt idx="168">
                  <c:v>9.1999999922556484</c:v>
                </c:pt>
                <c:pt idx="169">
                  <c:v>9.9764571278539673</c:v>
                </c:pt>
                <c:pt idx="170">
                  <c:v>10.69999999326577</c:v>
                </c:pt>
                <c:pt idx="171">
                  <c:v>11.321320338019101</c:v>
                </c:pt>
                <c:pt idx="172">
                  <c:v>11.798076207405817</c:v>
                </c:pt>
                <c:pt idx="173">
                  <c:v>12.097777476808432</c:v>
                </c:pt>
                <c:pt idx="174">
                  <c:v>12.2</c:v>
                </c:pt>
                <c:pt idx="175">
                  <c:v>12.097777480934173</c:v>
                </c:pt>
                <c:pt idx="176">
                  <c:v>11.798076215376136</c:v>
                </c:pt>
                <c:pt idx="177">
                  <c:v>11.321320349290836</c:v>
                </c:pt>
                <c:pt idx="178">
                  <c:v>10.70000000707077</c:v>
                </c:pt>
                <c:pt idx="179">
                  <c:v>9.9764571432514426</c:v>
                </c:pt>
                <c:pt idx="180">
                  <c:v>9.2000000082835989</c:v>
                </c:pt>
                <c:pt idx="181">
                  <c:v>8.4235428727512431</c:v>
                </c:pt>
                <c:pt idx="182">
                  <c:v>7.7000000072012336</c:v>
                </c:pt>
                <c:pt idx="183">
                  <c:v>7.0786796623622044</c:v>
                </c:pt>
                <c:pt idx="184">
                  <c:v>6.6019237928638068</c:v>
                </c:pt>
                <c:pt idx="185">
                  <c:v>6.3022225233311362</c:v>
                </c:pt>
                <c:pt idx="186">
                  <c:v>6.2</c:v>
                </c:pt>
                <c:pt idx="187">
                  <c:v>6.3022225189036609</c:v>
                </c:pt>
                <c:pt idx="188">
                  <c:v>6.6019237843542387</c:v>
                </c:pt>
                <c:pt idx="189">
                  <c:v>7.0786796503278575</c:v>
                </c:pt>
                <c:pt idx="190">
                  <c:v>7.6999999924622271</c:v>
                </c:pt>
                <c:pt idx="191">
                  <c:v>8.423542856227682</c:v>
                </c:pt>
                <c:pt idx="192">
                  <c:v>9.1999999911771511</c:v>
                </c:pt>
                <c:pt idx="193">
                  <c:v>9.9764571267278814</c:v>
                </c:pt>
                <c:pt idx="194">
                  <c:v>10.699999992331763</c:v>
                </c:pt>
                <c:pt idx="195">
                  <c:v>11.321320337256488</c:v>
                </c:pt>
                <c:pt idx="196">
                  <c:v>11.798076206866568</c:v>
                </c:pt>
                <c:pt idx="197">
                  <c:v>12.097777476529295</c:v>
                </c:pt>
                <c:pt idx="198">
                  <c:v>12.2</c:v>
                </c:pt>
                <c:pt idx="199">
                  <c:v>12.097777481235907</c:v>
                </c:pt>
                <c:pt idx="200">
                  <c:v>11.798076215959041</c:v>
                </c:pt>
                <c:pt idx="201">
                  <c:v>11.321320350053449</c:v>
                </c:pt>
                <c:pt idx="202">
                  <c:v>10.700000008004775</c:v>
                </c:pt>
                <c:pt idx="203">
                  <c:v>9.9764571442931924</c:v>
                </c:pt>
                <c:pt idx="204">
                  <c:v>9.2000000093620979</c:v>
                </c:pt>
                <c:pt idx="205">
                  <c:v>8.4235428737929912</c:v>
                </c:pt>
                <c:pt idx="206">
                  <c:v>7.7000000082108544</c:v>
                </c:pt>
                <c:pt idx="207">
                  <c:v>7.0786796631248183</c:v>
                </c:pt>
                <c:pt idx="208">
                  <c:v>6.6019237934030555</c:v>
                </c:pt>
                <c:pt idx="209">
                  <c:v>6.3022225236102711</c:v>
                </c:pt>
                <c:pt idx="210">
                  <c:v>6.2</c:v>
                </c:pt>
                <c:pt idx="211">
                  <c:v>6.3022225186245251</c:v>
                </c:pt>
                <c:pt idx="212">
                  <c:v>6.6019237837713334</c:v>
                </c:pt>
                <c:pt idx="213">
                  <c:v>7.0786796495652444</c:v>
                </c:pt>
                <c:pt idx="214">
                  <c:v>7.6999999915282205</c:v>
                </c:pt>
                <c:pt idx="215">
                  <c:v>8.4235428551859322</c:v>
                </c:pt>
                <c:pt idx="216">
                  <c:v>9.199999990098652</c:v>
                </c:pt>
                <c:pt idx="217">
                  <c:v>9.9764571256861316</c:v>
                </c:pt>
                <c:pt idx="218">
                  <c:v>10.699999991322143</c:v>
                </c:pt>
                <c:pt idx="219">
                  <c:v>11.321320336432137</c:v>
                </c:pt>
                <c:pt idx="220">
                  <c:v>11.79807620632732</c:v>
                </c:pt>
                <c:pt idx="221">
                  <c:v>12.09777747625016</c:v>
                </c:pt>
                <c:pt idx="222">
                  <c:v>12.2</c:v>
                </c:pt>
                <c:pt idx="223">
                  <c:v>12.097777481515042</c:v>
                </c:pt>
                <c:pt idx="224">
                  <c:v>11.798076216498291</c:v>
                </c:pt>
                <c:pt idx="225">
                  <c:v>11.321320350877802</c:v>
                </c:pt>
                <c:pt idx="226">
                  <c:v>10.700000008938781</c:v>
                </c:pt>
                <c:pt idx="227">
                  <c:v>9.9764571453349404</c:v>
                </c:pt>
                <c:pt idx="228">
                  <c:v>9.2000000104405952</c:v>
                </c:pt>
                <c:pt idx="229">
                  <c:v>8.423542874834741</c:v>
                </c:pt>
                <c:pt idx="230">
                  <c:v>7.7000000091448593</c:v>
                </c:pt>
                <c:pt idx="231">
                  <c:v>7.0786796639491696</c:v>
                </c:pt>
                <c:pt idx="232">
                  <c:v>6.6019237939423059</c:v>
                </c:pt>
                <c:pt idx="233">
                  <c:v>6.3022225238894078</c:v>
                </c:pt>
                <c:pt idx="234">
                  <c:v>6.2</c:v>
                </c:pt>
                <c:pt idx="235">
                  <c:v>6.3022225183453893</c:v>
                </c:pt>
                <c:pt idx="236">
                  <c:v>6.6019237832320847</c:v>
                </c:pt>
                <c:pt idx="237">
                  <c:v>7.0786796487408923</c:v>
                </c:pt>
                <c:pt idx="238">
                  <c:v>7.6999999905185996</c:v>
                </c:pt>
                <c:pt idx="239">
                  <c:v>8.4235428541441841</c:v>
                </c:pt>
                <c:pt idx="240">
                  <c:v>9.1999999890201547</c:v>
                </c:pt>
                <c:pt idx="241">
                  <c:v>9.9764571246443836</c:v>
                </c:pt>
                <c:pt idx="242">
                  <c:v>10.699999990388136</c:v>
                </c:pt>
                <c:pt idx="243">
                  <c:v>11.321320335669522</c:v>
                </c:pt>
                <c:pt idx="244">
                  <c:v>11.798076205744414</c:v>
                </c:pt>
                <c:pt idx="245">
                  <c:v>12.097777475971025</c:v>
                </c:pt>
                <c:pt idx="246">
                  <c:v>12.2</c:v>
                </c:pt>
                <c:pt idx="247">
                  <c:v>12.097777481794179</c:v>
                </c:pt>
                <c:pt idx="248">
                  <c:v>11.79807621703754</c:v>
                </c:pt>
                <c:pt idx="249">
                  <c:v>11.321320351640415</c:v>
                </c:pt>
                <c:pt idx="250">
                  <c:v>10.700000009948402</c:v>
                </c:pt>
                <c:pt idx="251">
                  <c:v>9.9764571463766902</c:v>
                </c:pt>
                <c:pt idx="252">
                  <c:v>9.2000000115190925</c:v>
                </c:pt>
                <c:pt idx="253">
                  <c:v>8.423542875876489</c:v>
                </c:pt>
                <c:pt idx="254">
                  <c:v>7.7000000100788677</c:v>
                </c:pt>
                <c:pt idx="255">
                  <c:v>7.0786796647117827</c:v>
                </c:pt>
                <c:pt idx="256">
                  <c:v>6.6019237945252103</c:v>
                </c:pt>
                <c:pt idx="257">
                  <c:v>6.3022225241911416</c:v>
                </c:pt>
                <c:pt idx="258">
                  <c:v>6.2</c:v>
                </c:pt>
                <c:pt idx="259">
                  <c:v>6.3022225180662534</c:v>
                </c:pt>
                <c:pt idx="260">
                  <c:v>6.6019237826928352</c:v>
                </c:pt>
                <c:pt idx="261">
                  <c:v>7.0786796479782792</c:v>
                </c:pt>
                <c:pt idx="262">
                  <c:v>7.699999989584593</c:v>
                </c:pt>
                <c:pt idx="263">
                  <c:v>8.4235428530180982</c:v>
                </c:pt>
                <c:pt idx="264">
                  <c:v>9.1999999879416556</c:v>
                </c:pt>
                <c:pt idx="265">
                  <c:v>9.9764571236026338</c:v>
                </c:pt>
                <c:pt idx="266">
                  <c:v>10.699999989454129</c:v>
                </c:pt>
                <c:pt idx="267">
                  <c:v>11.321320334906909</c:v>
                </c:pt>
                <c:pt idx="268">
                  <c:v>11.798076205205165</c:v>
                </c:pt>
                <c:pt idx="269">
                  <c:v>12.09777747566929</c:v>
                </c:pt>
                <c:pt idx="270">
                  <c:v>12.2</c:v>
                </c:pt>
                <c:pt idx="271">
                  <c:v>12.097777482073313</c:v>
                </c:pt>
                <c:pt idx="272">
                  <c:v>11.798076217576789</c:v>
                </c:pt>
                <c:pt idx="273">
                  <c:v>11.321320352403028</c:v>
                </c:pt>
                <c:pt idx="274">
                  <c:v>10.700000010882409</c:v>
                </c:pt>
                <c:pt idx="275">
                  <c:v>9.9764571475027761</c:v>
                </c:pt>
                <c:pt idx="276">
                  <c:v>9.2000000126849031</c:v>
                </c:pt>
                <c:pt idx="277">
                  <c:v>8.4235428769182388</c:v>
                </c:pt>
                <c:pt idx="278">
                  <c:v>7.7000000110128726</c:v>
                </c:pt>
                <c:pt idx="279">
                  <c:v>7.0786796654743958</c:v>
                </c:pt>
                <c:pt idx="280">
                  <c:v>6.6019237950644589</c:v>
                </c:pt>
                <c:pt idx="281">
                  <c:v>6.3022225244702765</c:v>
                </c:pt>
                <c:pt idx="282">
                  <c:v>6.2</c:v>
                </c:pt>
                <c:pt idx="283">
                  <c:v>6.3022225177871176</c:v>
                </c:pt>
                <c:pt idx="284">
                  <c:v>6.6019237821535866</c:v>
                </c:pt>
                <c:pt idx="285">
                  <c:v>7.0786796472156652</c:v>
                </c:pt>
                <c:pt idx="286">
                  <c:v>7.6999999886505863</c:v>
                </c:pt>
                <c:pt idx="287">
                  <c:v>8.4235428519763484</c:v>
                </c:pt>
                <c:pt idx="288">
                  <c:v>9.1999999867758468</c:v>
                </c:pt>
                <c:pt idx="289">
                  <c:v>9.9764571225608858</c:v>
                </c:pt>
                <c:pt idx="290">
                  <c:v>10.699999988520123</c:v>
                </c:pt>
                <c:pt idx="291">
                  <c:v>11.321320334144296</c:v>
                </c:pt>
                <c:pt idx="292">
                  <c:v>11.798076204665916</c:v>
                </c:pt>
                <c:pt idx="293">
                  <c:v>12.097777475390155</c:v>
                </c:pt>
                <c:pt idx="294">
                  <c:v>12.2</c:v>
                </c:pt>
                <c:pt idx="295">
                  <c:v>12.097777482375047</c:v>
                </c:pt>
                <c:pt idx="296">
                  <c:v>11.798076218116037</c:v>
                </c:pt>
                <c:pt idx="297">
                  <c:v>11.321320353165641</c:v>
                </c:pt>
                <c:pt idx="298">
                  <c:v>10.700000011816416</c:v>
                </c:pt>
                <c:pt idx="299">
                  <c:v>9.9764571485445241</c:v>
                </c:pt>
                <c:pt idx="300">
                  <c:v>9.2000000137634004</c:v>
                </c:pt>
                <c:pt idx="301">
                  <c:v>8.4235428780443247</c:v>
                </c:pt>
                <c:pt idx="302">
                  <c:v>7.700000011946881</c:v>
                </c:pt>
                <c:pt idx="303">
                  <c:v>7.0786796662370097</c:v>
                </c:pt>
                <c:pt idx="304">
                  <c:v>6.6019237956037076</c:v>
                </c:pt>
                <c:pt idx="305">
                  <c:v>6.3022225247494132</c:v>
                </c:pt>
                <c:pt idx="306">
                  <c:v>6.2</c:v>
                </c:pt>
                <c:pt idx="307">
                  <c:v>6.3022225174853839</c:v>
                </c:pt>
                <c:pt idx="308">
                  <c:v>6.6019237816143379</c:v>
                </c:pt>
                <c:pt idx="309">
                  <c:v>7.0786796464530521</c:v>
                </c:pt>
                <c:pt idx="310">
                  <c:v>7.6999999877165797</c:v>
                </c:pt>
                <c:pt idx="311">
                  <c:v>8.4235428509346004</c:v>
                </c:pt>
                <c:pt idx="312">
                  <c:v>9.1999999856973478</c:v>
                </c:pt>
                <c:pt idx="313">
                  <c:v>9.9764571214347999</c:v>
                </c:pt>
                <c:pt idx="314">
                  <c:v>10.699999987510502</c:v>
                </c:pt>
                <c:pt idx="315">
                  <c:v>11.321320333381683</c:v>
                </c:pt>
                <c:pt idx="316">
                  <c:v>11.798076204126666</c:v>
                </c:pt>
                <c:pt idx="317">
                  <c:v>12.09777747511102</c:v>
                </c:pt>
                <c:pt idx="318">
                  <c:v>12.2</c:v>
                </c:pt>
                <c:pt idx="319">
                  <c:v>12.097777482654184</c:v>
                </c:pt>
                <c:pt idx="320">
                  <c:v>11.798076218698942</c:v>
                </c:pt>
                <c:pt idx="321">
                  <c:v>11.321320353928254</c:v>
                </c:pt>
                <c:pt idx="322">
                  <c:v>10.700000012750422</c:v>
                </c:pt>
                <c:pt idx="323">
                  <c:v>9.9764571495862739</c:v>
                </c:pt>
                <c:pt idx="324">
                  <c:v>9.2000000148418994</c:v>
                </c:pt>
                <c:pt idx="325">
                  <c:v>8.4235428790860745</c:v>
                </c:pt>
                <c:pt idx="326">
                  <c:v>7.7000000129565018</c:v>
                </c:pt>
                <c:pt idx="327">
                  <c:v>7.0786796669996228</c:v>
                </c:pt>
                <c:pt idx="328">
                  <c:v>6.6019237961429571</c:v>
                </c:pt>
                <c:pt idx="329">
                  <c:v>6.3022225250285482</c:v>
                </c:pt>
                <c:pt idx="330">
                  <c:v>6.2</c:v>
                </c:pt>
                <c:pt idx="331">
                  <c:v>6.302222517206248</c:v>
                </c:pt>
                <c:pt idx="332">
                  <c:v>6.6019237810314335</c:v>
                </c:pt>
                <c:pt idx="333">
                  <c:v>7.0786796456287009</c:v>
                </c:pt>
                <c:pt idx="334">
                  <c:v>7.699999986782573</c:v>
                </c:pt>
                <c:pt idx="335">
                  <c:v>8.4235428498928506</c:v>
                </c:pt>
                <c:pt idx="336">
                  <c:v>9.1999999846188505</c:v>
                </c:pt>
                <c:pt idx="337">
                  <c:v>9.9764571203930501</c:v>
                </c:pt>
                <c:pt idx="338">
                  <c:v>10.699999986576495</c:v>
                </c:pt>
                <c:pt idx="339">
                  <c:v>11.321320332557331</c:v>
                </c:pt>
                <c:pt idx="340">
                  <c:v>11.798076203587417</c:v>
                </c:pt>
                <c:pt idx="341">
                  <c:v>12.097777474831883</c:v>
                </c:pt>
                <c:pt idx="342">
                  <c:v>12.2</c:v>
                </c:pt>
                <c:pt idx="343">
                  <c:v>12.097777482933319</c:v>
                </c:pt>
                <c:pt idx="344">
                  <c:v>11.79807621923819</c:v>
                </c:pt>
                <c:pt idx="345">
                  <c:v>11.321320354752606</c:v>
                </c:pt>
                <c:pt idx="346">
                  <c:v>10.700000013684429</c:v>
                </c:pt>
                <c:pt idx="347">
                  <c:v>9.976457150628022</c:v>
                </c:pt>
                <c:pt idx="348">
                  <c:v>9.2000000159203967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4-16B3-4438-ABD8-F3DFA1FF14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54136336"/>
        <c:axId val="1354148816"/>
      </c:scatterChart>
      <c:valAx>
        <c:axId val="1354136336"/>
        <c:scaling>
          <c:orientation val="minMax"/>
          <c:max val="36536"/>
          <c:min val="36526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[$-409]d\-mmm;@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54148816"/>
        <c:crosses val="autoZero"/>
        <c:crossBetween val="midCat"/>
        <c:majorUnit val="1"/>
      </c:valAx>
      <c:valAx>
        <c:axId val="13541488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aseline="0"/>
                  <a:t>Absolute humidity, relative units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54136336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2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dirty="0" err="1"/>
              <a:t>Corr_factor_Rotronic</a:t>
            </a:r>
            <a:endParaRPr lang="en-US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2"/>
          <c:order val="0"/>
          <c:tx>
            <c:strRef>
              <c:f>Data!$K$1</c:f>
              <c:strCache>
                <c:ptCount val="1"/>
                <c:pt idx="0">
                  <c:v>Corr_factor_Vaisala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trendline>
            <c:spPr>
              <a:ln w="28575" cap="rnd">
                <a:solidFill>
                  <a:schemeClr val="tx1"/>
                </a:solidFill>
                <a:prstDash val="lgDash"/>
              </a:ln>
              <a:effectLst/>
            </c:spPr>
            <c:trendlineType val="linear"/>
            <c:dispRSqr val="0"/>
            <c:dispEq val="1"/>
            <c:trendlineLbl>
              <c:layout>
                <c:manualLayout>
                  <c:x val="-3.9113542151491654E-2"/>
                  <c:y val="-0.37816569091755858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2000" b="0" i="0" u="none" strike="noStrike" kern="1200" baseline="0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</c:trendlineLbl>
          </c:trendline>
          <c:xVal>
            <c:numRef>
              <c:f>Data!$A$22:$A$51937</c:f>
              <c:numCache>
                <c:formatCode>m/d/yy\ h:mm;@</c:formatCode>
                <c:ptCount val="51916"/>
                <c:pt idx="0">
                  <c:v>42931.427083333401</c:v>
                </c:pt>
                <c:pt idx="1">
                  <c:v>42931.447916666599</c:v>
                </c:pt>
                <c:pt idx="2">
                  <c:v>42931.46875</c:v>
                </c:pt>
                <c:pt idx="3">
                  <c:v>42931.489583333401</c:v>
                </c:pt>
                <c:pt idx="4">
                  <c:v>42931.510416666599</c:v>
                </c:pt>
                <c:pt idx="5">
                  <c:v>42931.53125</c:v>
                </c:pt>
                <c:pt idx="6">
                  <c:v>42931.552083333401</c:v>
                </c:pt>
                <c:pt idx="7">
                  <c:v>42931.572916666599</c:v>
                </c:pt>
                <c:pt idx="8">
                  <c:v>42931.59375</c:v>
                </c:pt>
                <c:pt idx="9">
                  <c:v>42931.614583333401</c:v>
                </c:pt>
                <c:pt idx="10">
                  <c:v>42931.635416666599</c:v>
                </c:pt>
                <c:pt idx="11">
                  <c:v>42931.65625</c:v>
                </c:pt>
                <c:pt idx="12">
                  <c:v>42931.677083333401</c:v>
                </c:pt>
                <c:pt idx="13">
                  <c:v>42931.697916666599</c:v>
                </c:pt>
                <c:pt idx="14">
                  <c:v>42931.71875</c:v>
                </c:pt>
                <c:pt idx="15">
                  <c:v>42931.739583333401</c:v>
                </c:pt>
                <c:pt idx="16">
                  <c:v>42931.760416666599</c:v>
                </c:pt>
                <c:pt idx="17">
                  <c:v>42931.78125</c:v>
                </c:pt>
                <c:pt idx="18">
                  <c:v>42931.802083333401</c:v>
                </c:pt>
                <c:pt idx="19">
                  <c:v>42931.822916666599</c:v>
                </c:pt>
                <c:pt idx="20">
                  <c:v>42931.84375</c:v>
                </c:pt>
                <c:pt idx="21">
                  <c:v>42931.864583333401</c:v>
                </c:pt>
                <c:pt idx="22">
                  <c:v>42931.885416666599</c:v>
                </c:pt>
                <c:pt idx="23">
                  <c:v>42931.90625</c:v>
                </c:pt>
                <c:pt idx="24">
                  <c:v>42931.927083333401</c:v>
                </c:pt>
                <c:pt idx="25">
                  <c:v>42931.947916666599</c:v>
                </c:pt>
                <c:pt idx="26">
                  <c:v>42931.96875</c:v>
                </c:pt>
                <c:pt idx="27">
                  <c:v>42931.989583333401</c:v>
                </c:pt>
                <c:pt idx="28">
                  <c:v>42932.010416666599</c:v>
                </c:pt>
                <c:pt idx="29">
                  <c:v>42932.03125</c:v>
                </c:pt>
                <c:pt idx="30">
                  <c:v>42932.052083333401</c:v>
                </c:pt>
                <c:pt idx="31">
                  <c:v>42932.072916666599</c:v>
                </c:pt>
                <c:pt idx="32">
                  <c:v>42932.09375</c:v>
                </c:pt>
                <c:pt idx="33">
                  <c:v>42932.114583333401</c:v>
                </c:pt>
                <c:pt idx="34">
                  <c:v>42932.135416666599</c:v>
                </c:pt>
                <c:pt idx="35">
                  <c:v>42932.15625</c:v>
                </c:pt>
                <c:pt idx="36">
                  <c:v>42932.177083333401</c:v>
                </c:pt>
                <c:pt idx="37">
                  <c:v>42932.197916666599</c:v>
                </c:pt>
                <c:pt idx="38">
                  <c:v>42932.21875</c:v>
                </c:pt>
                <c:pt idx="39">
                  <c:v>42932.239583333401</c:v>
                </c:pt>
                <c:pt idx="40">
                  <c:v>42932.260416666599</c:v>
                </c:pt>
                <c:pt idx="41">
                  <c:v>42932.28125</c:v>
                </c:pt>
                <c:pt idx="42">
                  <c:v>42932.302083333401</c:v>
                </c:pt>
                <c:pt idx="43">
                  <c:v>42932.322916666599</c:v>
                </c:pt>
                <c:pt idx="44">
                  <c:v>42932.34375</c:v>
                </c:pt>
                <c:pt idx="45">
                  <c:v>42932.364583333401</c:v>
                </c:pt>
                <c:pt idx="46">
                  <c:v>42932.385416666599</c:v>
                </c:pt>
                <c:pt idx="47">
                  <c:v>42932.40625</c:v>
                </c:pt>
                <c:pt idx="48">
                  <c:v>42932.427083333401</c:v>
                </c:pt>
                <c:pt idx="49">
                  <c:v>42932.447916666599</c:v>
                </c:pt>
                <c:pt idx="50">
                  <c:v>42932.46875</c:v>
                </c:pt>
                <c:pt idx="51">
                  <c:v>42932.489583333401</c:v>
                </c:pt>
                <c:pt idx="52">
                  <c:v>42932.510416666599</c:v>
                </c:pt>
                <c:pt idx="53">
                  <c:v>42932.53125</c:v>
                </c:pt>
                <c:pt idx="54">
                  <c:v>42932.552083333401</c:v>
                </c:pt>
                <c:pt idx="55">
                  <c:v>42932.572916666599</c:v>
                </c:pt>
                <c:pt idx="56">
                  <c:v>42932.59375</c:v>
                </c:pt>
                <c:pt idx="57">
                  <c:v>42932.614583333401</c:v>
                </c:pt>
                <c:pt idx="58">
                  <c:v>42932.635416666599</c:v>
                </c:pt>
                <c:pt idx="59">
                  <c:v>42932.65625</c:v>
                </c:pt>
                <c:pt idx="60">
                  <c:v>42932.677083333401</c:v>
                </c:pt>
                <c:pt idx="61">
                  <c:v>42932.697916666599</c:v>
                </c:pt>
                <c:pt idx="62">
                  <c:v>42932.71875</c:v>
                </c:pt>
                <c:pt idx="63">
                  <c:v>42932.739583333401</c:v>
                </c:pt>
                <c:pt idx="64">
                  <c:v>42932.760416666599</c:v>
                </c:pt>
                <c:pt idx="65">
                  <c:v>42932.78125</c:v>
                </c:pt>
                <c:pt idx="66">
                  <c:v>42932.802083333401</c:v>
                </c:pt>
                <c:pt idx="67">
                  <c:v>42932.822916666599</c:v>
                </c:pt>
                <c:pt idx="68">
                  <c:v>42932.84375</c:v>
                </c:pt>
                <c:pt idx="69">
                  <c:v>42932.864583333401</c:v>
                </c:pt>
                <c:pt idx="70">
                  <c:v>42932.885416666599</c:v>
                </c:pt>
                <c:pt idx="71">
                  <c:v>42932.90625</c:v>
                </c:pt>
                <c:pt idx="72">
                  <c:v>42932.927083333401</c:v>
                </c:pt>
                <c:pt idx="73">
                  <c:v>42932.947916666599</c:v>
                </c:pt>
                <c:pt idx="74">
                  <c:v>42932.96875</c:v>
                </c:pt>
                <c:pt idx="75">
                  <c:v>42932.989583333401</c:v>
                </c:pt>
                <c:pt idx="76">
                  <c:v>42933.010416666599</c:v>
                </c:pt>
                <c:pt idx="77">
                  <c:v>42933.03125</c:v>
                </c:pt>
                <c:pt idx="78">
                  <c:v>42933.052083333401</c:v>
                </c:pt>
                <c:pt idx="79">
                  <c:v>42933.072916666599</c:v>
                </c:pt>
                <c:pt idx="80">
                  <c:v>42933.09375</c:v>
                </c:pt>
                <c:pt idx="81">
                  <c:v>42933.114583333401</c:v>
                </c:pt>
                <c:pt idx="82">
                  <c:v>42933.135416666599</c:v>
                </c:pt>
                <c:pt idx="83">
                  <c:v>42933.15625</c:v>
                </c:pt>
                <c:pt idx="84">
                  <c:v>42933.177083333401</c:v>
                </c:pt>
                <c:pt idx="85">
                  <c:v>42933.197916666599</c:v>
                </c:pt>
                <c:pt idx="86">
                  <c:v>42933.21875</c:v>
                </c:pt>
                <c:pt idx="87">
                  <c:v>42933.239583333401</c:v>
                </c:pt>
                <c:pt idx="88">
                  <c:v>42933.260416666599</c:v>
                </c:pt>
                <c:pt idx="89">
                  <c:v>42933.28125</c:v>
                </c:pt>
                <c:pt idx="90">
                  <c:v>42933.302083333401</c:v>
                </c:pt>
                <c:pt idx="91">
                  <c:v>42933.322916666599</c:v>
                </c:pt>
                <c:pt idx="92">
                  <c:v>42933.34375</c:v>
                </c:pt>
                <c:pt idx="93">
                  <c:v>42933.364583333401</c:v>
                </c:pt>
                <c:pt idx="94">
                  <c:v>42933.385416666599</c:v>
                </c:pt>
                <c:pt idx="95">
                  <c:v>42933.40625</c:v>
                </c:pt>
                <c:pt idx="96">
                  <c:v>42933.427083333401</c:v>
                </c:pt>
                <c:pt idx="97">
                  <c:v>42933.447916666599</c:v>
                </c:pt>
                <c:pt idx="98">
                  <c:v>42933.46875</c:v>
                </c:pt>
                <c:pt idx="99">
                  <c:v>42933.489583333401</c:v>
                </c:pt>
                <c:pt idx="100">
                  <c:v>42933.510416666599</c:v>
                </c:pt>
                <c:pt idx="101">
                  <c:v>42933.53125</c:v>
                </c:pt>
                <c:pt idx="102">
                  <c:v>42933.552083333401</c:v>
                </c:pt>
                <c:pt idx="103">
                  <c:v>42933.572916666599</c:v>
                </c:pt>
                <c:pt idx="104">
                  <c:v>42933.59375</c:v>
                </c:pt>
                <c:pt idx="105">
                  <c:v>42933.614583333401</c:v>
                </c:pt>
                <c:pt idx="106">
                  <c:v>42933.635416666599</c:v>
                </c:pt>
                <c:pt idx="107">
                  <c:v>42933.65625</c:v>
                </c:pt>
                <c:pt idx="108">
                  <c:v>42933.677083333401</c:v>
                </c:pt>
                <c:pt idx="109">
                  <c:v>42933.697916666599</c:v>
                </c:pt>
                <c:pt idx="110">
                  <c:v>42933.71875</c:v>
                </c:pt>
                <c:pt idx="111">
                  <c:v>42933.739583333401</c:v>
                </c:pt>
                <c:pt idx="112">
                  <c:v>42933.760416666599</c:v>
                </c:pt>
                <c:pt idx="113">
                  <c:v>42933.78125</c:v>
                </c:pt>
                <c:pt idx="114">
                  <c:v>42933.802083333401</c:v>
                </c:pt>
                <c:pt idx="115">
                  <c:v>42933.822916666599</c:v>
                </c:pt>
                <c:pt idx="116">
                  <c:v>42933.84375</c:v>
                </c:pt>
                <c:pt idx="117">
                  <c:v>42933.864583333401</c:v>
                </c:pt>
                <c:pt idx="118">
                  <c:v>42933.885416666599</c:v>
                </c:pt>
                <c:pt idx="119">
                  <c:v>42933.90625</c:v>
                </c:pt>
                <c:pt idx="120">
                  <c:v>42933.927083333401</c:v>
                </c:pt>
                <c:pt idx="121">
                  <c:v>42933.947916666599</c:v>
                </c:pt>
                <c:pt idx="122">
                  <c:v>42933.96875</c:v>
                </c:pt>
                <c:pt idx="123">
                  <c:v>42933.989583333401</c:v>
                </c:pt>
                <c:pt idx="124">
                  <c:v>42934.010416666599</c:v>
                </c:pt>
                <c:pt idx="125">
                  <c:v>42934.03125</c:v>
                </c:pt>
                <c:pt idx="126">
                  <c:v>42934.052083333401</c:v>
                </c:pt>
                <c:pt idx="127">
                  <c:v>42934.072916666599</c:v>
                </c:pt>
                <c:pt idx="128">
                  <c:v>42934.09375</c:v>
                </c:pt>
                <c:pt idx="129">
                  <c:v>42934.114583333401</c:v>
                </c:pt>
                <c:pt idx="130">
                  <c:v>42934.135416666599</c:v>
                </c:pt>
                <c:pt idx="131">
                  <c:v>42934.15625</c:v>
                </c:pt>
                <c:pt idx="132">
                  <c:v>42934.177083333401</c:v>
                </c:pt>
                <c:pt idx="133">
                  <c:v>42934.197916666599</c:v>
                </c:pt>
                <c:pt idx="134">
                  <c:v>42934.21875</c:v>
                </c:pt>
                <c:pt idx="135">
                  <c:v>42934.239583333401</c:v>
                </c:pt>
                <c:pt idx="136">
                  <c:v>42934.260416666599</c:v>
                </c:pt>
                <c:pt idx="137">
                  <c:v>42934.28125</c:v>
                </c:pt>
                <c:pt idx="138">
                  <c:v>42934.302083333401</c:v>
                </c:pt>
                <c:pt idx="139">
                  <c:v>42934.322916666599</c:v>
                </c:pt>
                <c:pt idx="140">
                  <c:v>42934.34375</c:v>
                </c:pt>
                <c:pt idx="141">
                  <c:v>42934.364583333401</c:v>
                </c:pt>
                <c:pt idx="142">
                  <c:v>42934.385416666599</c:v>
                </c:pt>
                <c:pt idx="143">
                  <c:v>42934.40625</c:v>
                </c:pt>
                <c:pt idx="144">
                  <c:v>42934.427083333401</c:v>
                </c:pt>
                <c:pt idx="145">
                  <c:v>42934.447916666599</c:v>
                </c:pt>
                <c:pt idx="146">
                  <c:v>42934.46875</c:v>
                </c:pt>
                <c:pt idx="147">
                  <c:v>42934.489583333401</c:v>
                </c:pt>
                <c:pt idx="148">
                  <c:v>42934.510416666599</c:v>
                </c:pt>
                <c:pt idx="149">
                  <c:v>42934.53125</c:v>
                </c:pt>
                <c:pt idx="150">
                  <c:v>42934.552083333401</c:v>
                </c:pt>
                <c:pt idx="151">
                  <c:v>42934.572916666599</c:v>
                </c:pt>
                <c:pt idx="152">
                  <c:v>42934.59375</c:v>
                </c:pt>
                <c:pt idx="153">
                  <c:v>42934.614583333401</c:v>
                </c:pt>
                <c:pt idx="154">
                  <c:v>42934.635416666599</c:v>
                </c:pt>
                <c:pt idx="155">
                  <c:v>42934.65625</c:v>
                </c:pt>
                <c:pt idx="156">
                  <c:v>42934.677083333401</c:v>
                </c:pt>
                <c:pt idx="157">
                  <c:v>42934.697916666599</c:v>
                </c:pt>
                <c:pt idx="158">
                  <c:v>42934.71875</c:v>
                </c:pt>
                <c:pt idx="159">
                  <c:v>42934.739583333401</c:v>
                </c:pt>
                <c:pt idx="160">
                  <c:v>42934.760416666599</c:v>
                </c:pt>
                <c:pt idx="161">
                  <c:v>42934.78125</c:v>
                </c:pt>
                <c:pt idx="162">
                  <c:v>42934.802083333401</c:v>
                </c:pt>
                <c:pt idx="163">
                  <c:v>42934.822916666599</c:v>
                </c:pt>
                <c:pt idx="164">
                  <c:v>42934.84375</c:v>
                </c:pt>
                <c:pt idx="165">
                  <c:v>42934.864583333401</c:v>
                </c:pt>
                <c:pt idx="166">
                  <c:v>42934.885416666599</c:v>
                </c:pt>
                <c:pt idx="167">
                  <c:v>42934.90625</c:v>
                </c:pt>
                <c:pt idx="168">
                  <c:v>42934.927083333401</c:v>
                </c:pt>
                <c:pt idx="169">
                  <c:v>42934.947916666599</c:v>
                </c:pt>
                <c:pt idx="170">
                  <c:v>42934.96875</c:v>
                </c:pt>
                <c:pt idx="171">
                  <c:v>42934.989583333401</c:v>
                </c:pt>
                <c:pt idx="172">
                  <c:v>42935.010416666599</c:v>
                </c:pt>
                <c:pt idx="173">
                  <c:v>42935.03125</c:v>
                </c:pt>
                <c:pt idx="174">
                  <c:v>42935.052083333401</c:v>
                </c:pt>
                <c:pt idx="175">
                  <c:v>42935.072916666599</c:v>
                </c:pt>
                <c:pt idx="176">
                  <c:v>42935.09375</c:v>
                </c:pt>
                <c:pt idx="177">
                  <c:v>42935.114583333401</c:v>
                </c:pt>
                <c:pt idx="178">
                  <c:v>42935.135416666599</c:v>
                </c:pt>
                <c:pt idx="179">
                  <c:v>42935.15625</c:v>
                </c:pt>
                <c:pt idx="180">
                  <c:v>42935.177083333401</c:v>
                </c:pt>
                <c:pt idx="181">
                  <c:v>42935.197916666599</c:v>
                </c:pt>
                <c:pt idx="182">
                  <c:v>42935.21875</c:v>
                </c:pt>
                <c:pt idx="183">
                  <c:v>42935.239583333401</c:v>
                </c:pt>
                <c:pt idx="184">
                  <c:v>42935.260416666599</c:v>
                </c:pt>
                <c:pt idx="185">
                  <c:v>42935.28125</c:v>
                </c:pt>
                <c:pt idx="186">
                  <c:v>42935.302083333401</c:v>
                </c:pt>
                <c:pt idx="187">
                  <c:v>42935.322916666599</c:v>
                </c:pt>
                <c:pt idx="188">
                  <c:v>42935.34375</c:v>
                </c:pt>
                <c:pt idx="189">
                  <c:v>42935.364583333401</c:v>
                </c:pt>
                <c:pt idx="190">
                  <c:v>42935.385416666599</c:v>
                </c:pt>
                <c:pt idx="191">
                  <c:v>42935.40625</c:v>
                </c:pt>
                <c:pt idx="192">
                  <c:v>42935.427083333401</c:v>
                </c:pt>
                <c:pt idx="193">
                  <c:v>42935.447916666599</c:v>
                </c:pt>
                <c:pt idx="194">
                  <c:v>42935.46875</c:v>
                </c:pt>
                <c:pt idx="195">
                  <c:v>42935.489583333401</c:v>
                </c:pt>
                <c:pt idx="196">
                  <c:v>42935.510416666599</c:v>
                </c:pt>
                <c:pt idx="197">
                  <c:v>42935.53125</c:v>
                </c:pt>
                <c:pt idx="198">
                  <c:v>42935.552083333401</c:v>
                </c:pt>
                <c:pt idx="199">
                  <c:v>42935.572916666599</c:v>
                </c:pt>
                <c:pt idx="200">
                  <c:v>42935.59375</c:v>
                </c:pt>
                <c:pt idx="201">
                  <c:v>42935.614583333401</c:v>
                </c:pt>
                <c:pt idx="202">
                  <c:v>42935.635416666599</c:v>
                </c:pt>
                <c:pt idx="203">
                  <c:v>42935.65625</c:v>
                </c:pt>
                <c:pt idx="204">
                  <c:v>42935.677083333401</c:v>
                </c:pt>
                <c:pt idx="205">
                  <c:v>42935.697916666599</c:v>
                </c:pt>
                <c:pt idx="206">
                  <c:v>42935.71875</c:v>
                </c:pt>
                <c:pt idx="207">
                  <c:v>42935.739583333401</c:v>
                </c:pt>
                <c:pt idx="208">
                  <c:v>42935.760416666599</c:v>
                </c:pt>
                <c:pt idx="209">
                  <c:v>42935.78125</c:v>
                </c:pt>
                <c:pt idx="210">
                  <c:v>42935.802083333401</c:v>
                </c:pt>
                <c:pt idx="211">
                  <c:v>42935.822916666599</c:v>
                </c:pt>
                <c:pt idx="212">
                  <c:v>42935.84375</c:v>
                </c:pt>
                <c:pt idx="213">
                  <c:v>42935.864583333401</c:v>
                </c:pt>
                <c:pt idx="214">
                  <c:v>42935.885416666599</c:v>
                </c:pt>
                <c:pt idx="215">
                  <c:v>42935.90625</c:v>
                </c:pt>
                <c:pt idx="216">
                  <c:v>42935.927083333401</c:v>
                </c:pt>
                <c:pt idx="217">
                  <c:v>42935.947916666599</c:v>
                </c:pt>
                <c:pt idx="218">
                  <c:v>42935.96875</c:v>
                </c:pt>
                <c:pt idx="219">
                  <c:v>42935.989583333401</c:v>
                </c:pt>
                <c:pt idx="220">
                  <c:v>42936.010416666599</c:v>
                </c:pt>
                <c:pt idx="221">
                  <c:v>42936.03125</c:v>
                </c:pt>
                <c:pt idx="222">
                  <c:v>42936.052083333401</c:v>
                </c:pt>
                <c:pt idx="223">
                  <c:v>42936.072916666599</c:v>
                </c:pt>
                <c:pt idx="224">
                  <c:v>42936.09375</c:v>
                </c:pt>
                <c:pt idx="225">
                  <c:v>42936.114583333401</c:v>
                </c:pt>
                <c:pt idx="226">
                  <c:v>42936.135416666599</c:v>
                </c:pt>
                <c:pt idx="227">
                  <c:v>42936.15625</c:v>
                </c:pt>
                <c:pt idx="228">
                  <c:v>42936.177083333401</c:v>
                </c:pt>
                <c:pt idx="229">
                  <c:v>42936.197916666599</c:v>
                </c:pt>
                <c:pt idx="230">
                  <c:v>42936.21875</c:v>
                </c:pt>
                <c:pt idx="231">
                  <c:v>42936.239583333401</c:v>
                </c:pt>
                <c:pt idx="232">
                  <c:v>42936.260416666599</c:v>
                </c:pt>
                <c:pt idx="233">
                  <c:v>42936.28125</c:v>
                </c:pt>
                <c:pt idx="234">
                  <c:v>42936.302083333401</c:v>
                </c:pt>
                <c:pt idx="235">
                  <c:v>42936.322916666599</c:v>
                </c:pt>
                <c:pt idx="236">
                  <c:v>42936.34375</c:v>
                </c:pt>
                <c:pt idx="237">
                  <c:v>42936.364583333401</c:v>
                </c:pt>
                <c:pt idx="238">
                  <c:v>42936.385416666599</c:v>
                </c:pt>
                <c:pt idx="239">
                  <c:v>42936.40625</c:v>
                </c:pt>
                <c:pt idx="240">
                  <c:v>42936.427083333401</c:v>
                </c:pt>
                <c:pt idx="241">
                  <c:v>42936.447916666599</c:v>
                </c:pt>
                <c:pt idx="242">
                  <c:v>42936.46875</c:v>
                </c:pt>
                <c:pt idx="243">
                  <c:v>42936.489583333401</c:v>
                </c:pt>
                <c:pt idx="244">
                  <c:v>42936.510416666599</c:v>
                </c:pt>
                <c:pt idx="245">
                  <c:v>42936.53125</c:v>
                </c:pt>
                <c:pt idx="246">
                  <c:v>42936.552083333401</c:v>
                </c:pt>
                <c:pt idx="247">
                  <c:v>42936.572916666599</c:v>
                </c:pt>
                <c:pt idx="248">
                  <c:v>42936.59375</c:v>
                </c:pt>
                <c:pt idx="249">
                  <c:v>42936.614583333401</c:v>
                </c:pt>
                <c:pt idx="250">
                  <c:v>42936.635416666599</c:v>
                </c:pt>
                <c:pt idx="251">
                  <c:v>42936.65625</c:v>
                </c:pt>
                <c:pt idx="252">
                  <c:v>42936.677083333401</c:v>
                </c:pt>
                <c:pt idx="253">
                  <c:v>42936.697916666599</c:v>
                </c:pt>
                <c:pt idx="254">
                  <c:v>42936.71875</c:v>
                </c:pt>
                <c:pt idx="255">
                  <c:v>42936.739583333401</c:v>
                </c:pt>
                <c:pt idx="256">
                  <c:v>42936.760416666599</c:v>
                </c:pt>
                <c:pt idx="257">
                  <c:v>42936.78125</c:v>
                </c:pt>
                <c:pt idx="258">
                  <c:v>42936.802083333401</c:v>
                </c:pt>
                <c:pt idx="259">
                  <c:v>42936.822916666599</c:v>
                </c:pt>
                <c:pt idx="260">
                  <c:v>42936.84375</c:v>
                </c:pt>
                <c:pt idx="261">
                  <c:v>42936.864583333401</c:v>
                </c:pt>
                <c:pt idx="262">
                  <c:v>42936.885416666599</c:v>
                </c:pt>
                <c:pt idx="263">
                  <c:v>42936.90625</c:v>
                </c:pt>
                <c:pt idx="264">
                  <c:v>42936.927083333401</c:v>
                </c:pt>
                <c:pt idx="265">
                  <c:v>42936.947916666599</c:v>
                </c:pt>
                <c:pt idx="266">
                  <c:v>42936.96875</c:v>
                </c:pt>
                <c:pt idx="267">
                  <c:v>42936.989583333401</c:v>
                </c:pt>
                <c:pt idx="268">
                  <c:v>42937.010416666599</c:v>
                </c:pt>
                <c:pt idx="269">
                  <c:v>42937.03125</c:v>
                </c:pt>
                <c:pt idx="270">
                  <c:v>42937.052083333401</c:v>
                </c:pt>
                <c:pt idx="271">
                  <c:v>42937.072916666599</c:v>
                </c:pt>
                <c:pt idx="272">
                  <c:v>42937.09375</c:v>
                </c:pt>
                <c:pt idx="273">
                  <c:v>42937.114583333401</c:v>
                </c:pt>
                <c:pt idx="274">
                  <c:v>42937.135416666599</c:v>
                </c:pt>
                <c:pt idx="275">
                  <c:v>42937.15625</c:v>
                </c:pt>
                <c:pt idx="276">
                  <c:v>42937.177083333401</c:v>
                </c:pt>
                <c:pt idx="277">
                  <c:v>42937.197916666599</c:v>
                </c:pt>
                <c:pt idx="278">
                  <c:v>42937.21875</c:v>
                </c:pt>
                <c:pt idx="279">
                  <c:v>42937.239583333401</c:v>
                </c:pt>
                <c:pt idx="280">
                  <c:v>42937.260416666599</c:v>
                </c:pt>
                <c:pt idx="281">
                  <c:v>42937.28125</c:v>
                </c:pt>
                <c:pt idx="282">
                  <c:v>42937.302083333401</c:v>
                </c:pt>
                <c:pt idx="283">
                  <c:v>42937.322916666599</c:v>
                </c:pt>
                <c:pt idx="284">
                  <c:v>42937.34375</c:v>
                </c:pt>
                <c:pt idx="285">
                  <c:v>42937.364583333401</c:v>
                </c:pt>
                <c:pt idx="286">
                  <c:v>42937.385416666599</c:v>
                </c:pt>
                <c:pt idx="287">
                  <c:v>42937.40625</c:v>
                </c:pt>
                <c:pt idx="288">
                  <c:v>42937.427083333401</c:v>
                </c:pt>
                <c:pt idx="289">
                  <c:v>42937.447916666599</c:v>
                </c:pt>
                <c:pt idx="290">
                  <c:v>42937.46875</c:v>
                </c:pt>
                <c:pt idx="291">
                  <c:v>42937.489583333401</c:v>
                </c:pt>
                <c:pt idx="292">
                  <c:v>42937.510416666599</c:v>
                </c:pt>
                <c:pt idx="293">
                  <c:v>42937.53125</c:v>
                </c:pt>
                <c:pt idx="294">
                  <c:v>42937.552083333401</c:v>
                </c:pt>
                <c:pt idx="295">
                  <c:v>42937.572916666599</c:v>
                </c:pt>
                <c:pt idx="296">
                  <c:v>42937.59375</c:v>
                </c:pt>
                <c:pt idx="297">
                  <c:v>42937.614583333401</c:v>
                </c:pt>
                <c:pt idx="298">
                  <c:v>42937.635416666599</c:v>
                </c:pt>
                <c:pt idx="299">
                  <c:v>42937.65625</c:v>
                </c:pt>
                <c:pt idx="300">
                  <c:v>42937.677083333401</c:v>
                </c:pt>
                <c:pt idx="301">
                  <c:v>42937.697916666599</c:v>
                </c:pt>
                <c:pt idx="302">
                  <c:v>42937.71875</c:v>
                </c:pt>
                <c:pt idx="303">
                  <c:v>42937.739583333401</c:v>
                </c:pt>
                <c:pt idx="304">
                  <c:v>42937.760416666599</c:v>
                </c:pt>
                <c:pt idx="305">
                  <c:v>42937.78125</c:v>
                </c:pt>
                <c:pt idx="306">
                  <c:v>42937.802083333401</c:v>
                </c:pt>
                <c:pt idx="307">
                  <c:v>42937.822916666599</c:v>
                </c:pt>
                <c:pt idx="308">
                  <c:v>42937.84375</c:v>
                </c:pt>
                <c:pt idx="309">
                  <c:v>42937.864583333401</c:v>
                </c:pt>
                <c:pt idx="310">
                  <c:v>42937.885416666599</c:v>
                </c:pt>
                <c:pt idx="311">
                  <c:v>42937.90625</c:v>
                </c:pt>
                <c:pt idx="312">
                  <c:v>42937.927083333401</c:v>
                </c:pt>
                <c:pt idx="313">
                  <c:v>42937.947916666599</c:v>
                </c:pt>
                <c:pt idx="314">
                  <c:v>42937.96875</c:v>
                </c:pt>
                <c:pt idx="315">
                  <c:v>42937.989583333401</c:v>
                </c:pt>
                <c:pt idx="316">
                  <c:v>42938.010416666599</c:v>
                </c:pt>
                <c:pt idx="317">
                  <c:v>42938.03125</c:v>
                </c:pt>
                <c:pt idx="318">
                  <c:v>42938.052083333401</c:v>
                </c:pt>
                <c:pt idx="319">
                  <c:v>42938.072916666599</c:v>
                </c:pt>
                <c:pt idx="320">
                  <c:v>42938.09375</c:v>
                </c:pt>
                <c:pt idx="321">
                  <c:v>42938.114583333401</c:v>
                </c:pt>
                <c:pt idx="322">
                  <c:v>42938.135416666599</c:v>
                </c:pt>
                <c:pt idx="323">
                  <c:v>42938.15625</c:v>
                </c:pt>
                <c:pt idx="324">
                  <c:v>42938.177083333401</c:v>
                </c:pt>
                <c:pt idx="325">
                  <c:v>42938.197916666599</c:v>
                </c:pt>
                <c:pt idx="326">
                  <c:v>42938.21875</c:v>
                </c:pt>
                <c:pt idx="327">
                  <c:v>42938.239583333401</c:v>
                </c:pt>
                <c:pt idx="328">
                  <c:v>42938.260416666599</c:v>
                </c:pt>
                <c:pt idx="329">
                  <c:v>42938.28125</c:v>
                </c:pt>
                <c:pt idx="330">
                  <c:v>42938.302083333401</c:v>
                </c:pt>
                <c:pt idx="331">
                  <c:v>42938.322916666599</c:v>
                </c:pt>
                <c:pt idx="332">
                  <c:v>42938.34375</c:v>
                </c:pt>
                <c:pt idx="333">
                  <c:v>42938.364583333401</c:v>
                </c:pt>
                <c:pt idx="334">
                  <c:v>42938.385416666599</c:v>
                </c:pt>
                <c:pt idx="335">
                  <c:v>42938.40625</c:v>
                </c:pt>
                <c:pt idx="336">
                  <c:v>42938.427083333401</c:v>
                </c:pt>
                <c:pt idx="337">
                  <c:v>42938.447916666599</c:v>
                </c:pt>
                <c:pt idx="338">
                  <c:v>42938.46875</c:v>
                </c:pt>
                <c:pt idx="339">
                  <c:v>42938.489583333401</c:v>
                </c:pt>
                <c:pt idx="340">
                  <c:v>42938.510416666599</c:v>
                </c:pt>
                <c:pt idx="341">
                  <c:v>42938.53125</c:v>
                </c:pt>
                <c:pt idx="342">
                  <c:v>42938.552083333401</c:v>
                </c:pt>
                <c:pt idx="343">
                  <c:v>42938.572916666599</c:v>
                </c:pt>
                <c:pt idx="344">
                  <c:v>42938.59375</c:v>
                </c:pt>
                <c:pt idx="345">
                  <c:v>42938.614583333401</c:v>
                </c:pt>
                <c:pt idx="346">
                  <c:v>42938.635416666599</c:v>
                </c:pt>
                <c:pt idx="347">
                  <c:v>42938.65625</c:v>
                </c:pt>
                <c:pt idx="348">
                  <c:v>42938.677083333401</c:v>
                </c:pt>
                <c:pt idx="349">
                  <c:v>42938.697916666599</c:v>
                </c:pt>
                <c:pt idx="350">
                  <c:v>42938.71875</c:v>
                </c:pt>
                <c:pt idx="351">
                  <c:v>42938.739583333401</c:v>
                </c:pt>
                <c:pt idx="352">
                  <c:v>42938.760416666599</c:v>
                </c:pt>
                <c:pt idx="353">
                  <c:v>42938.78125</c:v>
                </c:pt>
                <c:pt idx="354">
                  <c:v>42938.802083333401</c:v>
                </c:pt>
                <c:pt idx="355">
                  <c:v>42938.822916666599</c:v>
                </c:pt>
                <c:pt idx="356">
                  <c:v>42938.84375</c:v>
                </c:pt>
                <c:pt idx="357">
                  <c:v>42938.864583333401</c:v>
                </c:pt>
                <c:pt idx="358">
                  <c:v>42938.885416666599</c:v>
                </c:pt>
                <c:pt idx="359">
                  <c:v>42938.90625</c:v>
                </c:pt>
                <c:pt idx="360">
                  <c:v>42938.927083333401</c:v>
                </c:pt>
                <c:pt idx="361">
                  <c:v>42938.947916666599</c:v>
                </c:pt>
                <c:pt idx="362">
                  <c:v>42938.96875</c:v>
                </c:pt>
                <c:pt idx="363">
                  <c:v>42938.989583333401</c:v>
                </c:pt>
                <c:pt idx="364">
                  <c:v>42939.010416666599</c:v>
                </c:pt>
                <c:pt idx="365">
                  <c:v>42939.03125</c:v>
                </c:pt>
                <c:pt idx="366">
                  <c:v>42939.052083333401</c:v>
                </c:pt>
                <c:pt idx="367">
                  <c:v>42939.072916666599</c:v>
                </c:pt>
                <c:pt idx="368">
                  <c:v>42939.09375</c:v>
                </c:pt>
                <c:pt idx="369">
                  <c:v>42939.114583333401</c:v>
                </c:pt>
                <c:pt idx="370">
                  <c:v>42939.135416666599</c:v>
                </c:pt>
                <c:pt idx="371">
                  <c:v>42939.15625</c:v>
                </c:pt>
                <c:pt idx="372">
                  <c:v>42939.177083333401</c:v>
                </c:pt>
                <c:pt idx="373">
                  <c:v>42939.197916666599</c:v>
                </c:pt>
                <c:pt idx="374">
                  <c:v>42939.21875</c:v>
                </c:pt>
                <c:pt idx="375">
                  <c:v>42939.239583333401</c:v>
                </c:pt>
                <c:pt idx="376">
                  <c:v>42939.260416666599</c:v>
                </c:pt>
                <c:pt idx="377">
                  <c:v>42939.28125</c:v>
                </c:pt>
                <c:pt idx="378">
                  <c:v>42939.302083333401</c:v>
                </c:pt>
                <c:pt idx="379">
                  <c:v>42939.322916666599</c:v>
                </c:pt>
                <c:pt idx="380">
                  <c:v>42939.34375</c:v>
                </c:pt>
                <c:pt idx="381">
                  <c:v>42939.364583333401</c:v>
                </c:pt>
                <c:pt idx="382">
                  <c:v>42939.385416666599</c:v>
                </c:pt>
                <c:pt idx="383">
                  <c:v>42939.40625</c:v>
                </c:pt>
                <c:pt idx="384">
                  <c:v>42939.427083333401</c:v>
                </c:pt>
                <c:pt idx="385">
                  <c:v>42939.447916666599</c:v>
                </c:pt>
                <c:pt idx="386">
                  <c:v>42939.46875</c:v>
                </c:pt>
                <c:pt idx="387">
                  <c:v>42939.489583333401</c:v>
                </c:pt>
                <c:pt idx="388">
                  <c:v>42939.510416666599</c:v>
                </c:pt>
                <c:pt idx="389">
                  <c:v>42939.53125</c:v>
                </c:pt>
                <c:pt idx="390">
                  <c:v>42939.552083333401</c:v>
                </c:pt>
                <c:pt idx="391">
                  <c:v>42939.572916666599</c:v>
                </c:pt>
                <c:pt idx="392">
                  <c:v>42939.59375</c:v>
                </c:pt>
                <c:pt idx="393">
                  <c:v>42939.614583333401</c:v>
                </c:pt>
                <c:pt idx="394">
                  <c:v>42939.635416666599</c:v>
                </c:pt>
                <c:pt idx="395">
                  <c:v>42939.65625</c:v>
                </c:pt>
                <c:pt idx="396">
                  <c:v>42939.677083333401</c:v>
                </c:pt>
                <c:pt idx="397">
                  <c:v>42939.697916666599</c:v>
                </c:pt>
                <c:pt idx="398">
                  <c:v>42939.71875</c:v>
                </c:pt>
                <c:pt idx="399">
                  <c:v>42939.739583333401</c:v>
                </c:pt>
                <c:pt idx="400">
                  <c:v>42939.760416666599</c:v>
                </c:pt>
                <c:pt idx="401">
                  <c:v>42939.78125</c:v>
                </c:pt>
                <c:pt idx="402">
                  <c:v>42939.802083333401</c:v>
                </c:pt>
                <c:pt idx="403">
                  <c:v>42939.822916666599</c:v>
                </c:pt>
                <c:pt idx="404">
                  <c:v>42939.84375</c:v>
                </c:pt>
                <c:pt idx="405">
                  <c:v>42939.864583333401</c:v>
                </c:pt>
                <c:pt idx="406">
                  <c:v>42939.885416666599</c:v>
                </c:pt>
                <c:pt idx="407">
                  <c:v>42939.90625</c:v>
                </c:pt>
                <c:pt idx="408">
                  <c:v>42939.927083333401</c:v>
                </c:pt>
                <c:pt idx="409">
                  <c:v>42939.947916666599</c:v>
                </c:pt>
                <c:pt idx="410">
                  <c:v>42939.96875</c:v>
                </c:pt>
                <c:pt idx="411">
                  <c:v>42939.989583333401</c:v>
                </c:pt>
                <c:pt idx="412">
                  <c:v>42940.010416666599</c:v>
                </c:pt>
                <c:pt idx="413">
                  <c:v>42940.03125</c:v>
                </c:pt>
                <c:pt idx="414">
                  <c:v>42940.052083333401</c:v>
                </c:pt>
                <c:pt idx="415">
                  <c:v>42940.072916666599</c:v>
                </c:pt>
                <c:pt idx="416">
                  <c:v>42940.09375</c:v>
                </c:pt>
                <c:pt idx="417">
                  <c:v>42940.114583333401</c:v>
                </c:pt>
                <c:pt idx="418">
                  <c:v>42940.135416666599</c:v>
                </c:pt>
                <c:pt idx="419">
                  <c:v>42940.15625</c:v>
                </c:pt>
                <c:pt idx="420">
                  <c:v>42940.177083333401</c:v>
                </c:pt>
                <c:pt idx="421">
                  <c:v>42940.197916666599</c:v>
                </c:pt>
                <c:pt idx="422">
                  <c:v>42940.21875</c:v>
                </c:pt>
                <c:pt idx="423">
                  <c:v>42940.239583333401</c:v>
                </c:pt>
                <c:pt idx="424">
                  <c:v>42940.260416666599</c:v>
                </c:pt>
                <c:pt idx="425">
                  <c:v>42940.28125</c:v>
                </c:pt>
                <c:pt idx="426">
                  <c:v>42940.302083333401</c:v>
                </c:pt>
                <c:pt idx="427">
                  <c:v>42940.322916666599</c:v>
                </c:pt>
                <c:pt idx="428">
                  <c:v>42940.34375</c:v>
                </c:pt>
                <c:pt idx="429">
                  <c:v>42940.364583333401</c:v>
                </c:pt>
                <c:pt idx="430">
                  <c:v>42940.385416666599</c:v>
                </c:pt>
                <c:pt idx="431">
                  <c:v>42940.40625</c:v>
                </c:pt>
                <c:pt idx="432">
                  <c:v>42940.427083333401</c:v>
                </c:pt>
                <c:pt idx="433">
                  <c:v>42940.447916666599</c:v>
                </c:pt>
                <c:pt idx="434">
                  <c:v>42940.46875</c:v>
                </c:pt>
                <c:pt idx="435">
                  <c:v>42940.489583333401</c:v>
                </c:pt>
                <c:pt idx="436">
                  <c:v>42940.510416666599</c:v>
                </c:pt>
                <c:pt idx="437">
                  <c:v>42940.53125</c:v>
                </c:pt>
                <c:pt idx="438">
                  <c:v>42940.552083333401</c:v>
                </c:pt>
                <c:pt idx="439">
                  <c:v>42940.572916666599</c:v>
                </c:pt>
                <c:pt idx="440">
                  <c:v>42940.59375</c:v>
                </c:pt>
                <c:pt idx="441">
                  <c:v>42940.614583333401</c:v>
                </c:pt>
                <c:pt idx="442">
                  <c:v>42940.635416666599</c:v>
                </c:pt>
                <c:pt idx="443">
                  <c:v>42940.65625</c:v>
                </c:pt>
                <c:pt idx="444">
                  <c:v>42940.677083333401</c:v>
                </c:pt>
                <c:pt idx="445">
                  <c:v>42940.697916666599</c:v>
                </c:pt>
                <c:pt idx="446">
                  <c:v>42940.71875</c:v>
                </c:pt>
                <c:pt idx="447">
                  <c:v>42940.739583333401</c:v>
                </c:pt>
                <c:pt idx="448">
                  <c:v>42940.760416666599</c:v>
                </c:pt>
                <c:pt idx="449">
                  <c:v>42940.78125</c:v>
                </c:pt>
                <c:pt idx="450">
                  <c:v>42940.802083333401</c:v>
                </c:pt>
                <c:pt idx="451">
                  <c:v>42940.822916666599</c:v>
                </c:pt>
                <c:pt idx="452">
                  <c:v>42940.84375</c:v>
                </c:pt>
                <c:pt idx="453">
                  <c:v>42940.864583333401</c:v>
                </c:pt>
                <c:pt idx="454">
                  <c:v>42940.885416666599</c:v>
                </c:pt>
                <c:pt idx="455">
                  <c:v>42940.90625</c:v>
                </c:pt>
                <c:pt idx="456">
                  <c:v>42940.927083333401</c:v>
                </c:pt>
                <c:pt idx="457">
                  <c:v>42940.947916666599</c:v>
                </c:pt>
                <c:pt idx="458">
                  <c:v>42940.96875</c:v>
                </c:pt>
                <c:pt idx="459">
                  <c:v>42940.989583333401</c:v>
                </c:pt>
                <c:pt idx="460">
                  <c:v>42941.010416666599</c:v>
                </c:pt>
                <c:pt idx="461">
                  <c:v>42941.03125</c:v>
                </c:pt>
                <c:pt idx="462">
                  <c:v>42941.052083333401</c:v>
                </c:pt>
                <c:pt idx="463">
                  <c:v>42941.072916666599</c:v>
                </c:pt>
                <c:pt idx="464">
                  <c:v>42941.09375</c:v>
                </c:pt>
                <c:pt idx="465">
                  <c:v>42941.114583333401</c:v>
                </c:pt>
                <c:pt idx="466">
                  <c:v>42941.135416666599</c:v>
                </c:pt>
                <c:pt idx="467">
                  <c:v>42941.15625</c:v>
                </c:pt>
                <c:pt idx="468">
                  <c:v>42941.177083333401</c:v>
                </c:pt>
                <c:pt idx="469">
                  <c:v>42941.197916666599</c:v>
                </c:pt>
                <c:pt idx="470">
                  <c:v>42941.21875</c:v>
                </c:pt>
                <c:pt idx="471">
                  <c:v>42941.239583333401</c:v>
                </c:pt>
                <c:pt idx="472">
                  <c:v>42941.260416666599</c:v>
                </c:pt>
                <c:pt idx="473">
                  <c:v>42941.28125</c:v>
                </c:pt>
                <c:pt idx="474">
                  <c:v>42941.302083333401</c:v>
                </c:pt>
                <c:pt idx="475">
                  <c:v>42941.322916666599</c:v>
                </c:pt>
                <c:pt idx="476">
                  <c:v>42941.34375</c:v>
                </c:pt>
                <c:pt idx="477">
                  <c:v>42941.364583333401</c:v>
                </c:pt>
                <c:pt idx="478">
                  <c:v>42941.385416666599</c:v>
                </c:pt>
                <c:pt idx="479">
                  <c:v>42941.40625</c:v>
                </c:pt>
                <c:pt idx="480">
                  <c:v>42941.427083333401</c:v>
                </c:pt>
                <c:pt idx="481">
                  <c:v>42941.447916666599</c:v>
                </c:pt>
                <c:pt idx="482">
                  <c:v>42941.46875</c:v>
                </c:pt>
                <c:pt idx="483">
                  <c:v>42941.489583333401</c:v>
                </c:pt>
                <c:pt idx="484">
                  <c:v>42941.510416666599</c:v>
                </c:pt>
                <c:pt idx="485">
                  <c:v>42941.53125</c:v>
                </c:pt>
                <c:pt idx="486">
                  <c:v>42941.552083333401</c:v>
                </c:pt>
                <c:pt idx="487">
                  <c:v>42941.572916666599</c:v>
                </c:pt>
                <c:pt idx="488">
                  <c:v>42941.59375</c:v>
                </c:pt>
                <c:pt idx="489">
                  <c:v>42941.614583333401</c:v>
                </c:pt>
                <c:pt idx="490">
                  <c:v>42941.635416666599</c:v>
                </c:pt>
                <c:pt idx="491">
                  <c:v>42941.65625</c:v>
                </c:pt>
                <c:pt idx="492">
                  <c:v>42941.677083333401</c:v>
                </c:pt>
                <c:pt idx="493">
                  <c:v>42941.697916666599</c:v>
                </c:pt>
                <c:pt idx="494">
                  <c:v>42941.71875</c:v>
                </c:pt>
                <c:pt idx="495">
                  <c:v>42941.739583333401</c:v>
                </c:pt>
                <c:pt idx="496">
                  <c:v>42941.760416666599</c:v>
                </c:pt>
                <c:pt idx="497">
                  <c:v>42941.78125</c:v>
                </c:pt>
                <c:pt idx="498">
                  <c:v>42941.802083333401</c:v>
                </c:pt>
                <c:pt idx="499">
                  <c:v>42941.822916666599</c:v>
                </c:pt>
                <c:pt idx="500">
                  <c:v>42941.84375</c:v>
                </c:pt>
                <c:pt idx="501">
                  <c:v>42941.864583333401</c:v>
                </c:pt>
                <c:pt idx="502">
                  <c:v>42941.885416666599</c:v>
                </c:pt>
                <c:pt idx="503">
                  <c:v>42941.90625</c:v>
                </c:pt>
                <c:pt idx="504">
                  <c:v>42941.927083333401</c:v>
                </c:pt>
                <c:pt idx="505">
                  <c:v>42941.947916666599</c:v>
                </c:pt>
                <c:pt idx="506">
                  <c:v>42941.96875</c:v>
                </c:pt>
                <c:pt idx="507">
                  <c:v>42941.989583333401</c:v>
                </c:pt>
                <c:pt idx="508">
                  <c:v>42942.010416666599</c:v>
                </c:pt>
                <c:pt idx="509">
                  <c:v>42942.03125</c:v>
                </c:pt>
                <c:pt idx="510">
                  <c:v>42942.052083333401</c:v>
                </c:pt>
                <c:pt idx="511">
                  <c:v>42942.072916666599</c:v>
                </c:pt>
                <c:pt idx="512">
                  <c:v>42942.09375</c:v>
                </c:pt>
                <c:pt idx="513">
                  <c:v>42942.114583333401</c:v>
                </c:pt>
                <c:pt idx="514">
                  <c:v>42942.135416666599</c:v>
                </c:pt>
                <c:pt idx="515">
                  <c:v>42942.15625</c:v>
                </c:pt>
                <c:pt idx="516">
                  <c:v>42942.177083333401</c:v>
                </c:pt>
                <c:pt idx="517">
                  <c:v>42942.197916666599</c:v>
                </c:pt>
                <c:pt idx="518">
                  <c:v>42942.21875</c:v>
                </c:pt>
                <c:pt idx="519">
                  <c:v>42942.239583333401</c:v>
                </c:pt>
                <c:pt idx="520">
                  <c:v>42942.260416666599</c:v>
                </c:pt>
                <c:pt idx="521">
                  <c:v>42942.28125</c:v>
                </c:pt>
                <c:pt idx="522">
                  <c:v>42942.302083333401</c:v>
                </c:pt>
                <c:pt idx="523">
                  <c:v>42942.322916666599</c:v>
                </c:pt>
                <c:pt idx="524">
                  <c:v>42942.34375</c:v>
                </c:pt>
                <c:pt idx="525">
                  <c:v>42942.364583333401</c:v>
                </c:pt>
                <c:pt idx="526">
                  <c:v>42942.385416666599</c:v>
                </c:pt>
                <c:pt idx="527">
                  <c:v>42942.40625</c:v>
                </c:pt>
                <c:pt idx="528">
                  <c:v>42942.427083333401</c:v>
                </c:pt>
                <c:pt idx="529">
                  <c:v>42942.447916666599</c:v>
                </c:pt>
                <c:pt idx="530">
                  <c:v>42942.46875</c:v>
                </c:pt>
                <c:pt idx="531">
                  <c:v>42942.489583333401</c:v>
                </c:pt>
                <c:pt idx="532">
                  <c:v>42942.510416666599</c:v>
                </c:pt>
                <c:pt idx="533">
                  <c:v>42942.53125</c:v>
                </c:pt>
                <c:pt idx="534">
                  <c:v>42942.552083333401</c:v>
                </c:pt>
                <c:pt idx="535">
                  <c:v>42942.572916666599</c:v>
                </c:pt>
                <c:pt idx="536">
                  <c:v>42942.59375</c:v>
                </c:pt>
                <c:pt idx="537">
                  <c:v>42942.614583333401</c:v>
                </c:pt>
                <c:pt idx="538">
                  <c:v>42942.635416666599</c:v>
                </c:pt>
                <c:pt idx="539">
                  <c:v>42942.65625</c:v>
                </c:pt>
                <c:pt idx="540">
                  <c:v>42942.677083333401</c:v>
                </c:pt>
                <c:pt idx="541">
                  <c:v>42942.697916666599</c:v>
                </c:pt>
                <c:pt idx="542">
                  <c:v>42942.71875</c:v>
                </c:pt>
                <c:pt idx="543">
                  <c:v>42942.739583333401</c:v>
                </c:pt>
                <c:pt idx="544">
                  <c:v>42942.760416666599</c:v>
                </c:pt>
                <c:pt idx="545">
                  <c:v>42942.78125</c:v>
                </c:pt>
                <c:pt idx="546">
                  <c:v>42942.802083333401</c:v>
                </c:pt>
                <c:pt idx="547">
                  <c:v>42942.822916666599</c:v>
                </c:pt>
                <c:pt idx="548">
                  <c:v>42942.84375</c:v>
                </c:pt>
                <c:pt idx="549">
                  <c:v>42942.864583333401</c:v>
                </c:pt>
                <c:pt idx="550">
                  <c:v>42942.885416666599</c:v>
                </c:pt>
                <c:pt idx="551">
                  <c:v>42942.90625</c:v>
                </c:pt>
                <c:pt idx="552">
                  <c:v>42942.927083333401</c:v>
                </c:pt>
                <c:pt idx="553">
                  <c:v>42942.947916666599</c:v>
                </c:pt>
                <c:pt idx="554">
                  <c:v>42942.96875</c:v>
                </c:pt>
                <c:pt idx="555">
                  <c:v>42942.989583333401</c:v>
                </c:pt>
                <c:pt idx="556">
                  <c:v>42943.010416666599</c:v>
                </c:pt>
                <c:pt idx="557">
                  <c:v>42943.03125</c:v>
                </c:pt>
                <c:pt idx="558">
                  <c:v>42943.052083333401</c:v>
                </c:pt>
                <c:pt idx="559">
                  <c:v>42943.072916666599</c:v>
                </c:pt>
                <c:pt idx="560">
                  <c:v>42943.09375</c:v>
                </c:pt>
                <c:pt idx="561">
                  <c:v>42943.114583333401</c:v>
                </c:pt>
                <c:pt idx="562">
                  <c:v>42943.135416666599</c:v>
                </c:pt>
                <c:pt idx="563">
                  <c:v>42943.15625</c:v>
                </c:pt>
                <c:pt idx="564">
                  <c:v>42943.177083333401</c:v>
                </c:pt>
                <c:pt idx="565">
                  <c:v>42943.197916666599</c:v>
                </c:pt>
                <c:pt idx="566">
                  <c:v>42943.21875</c:v>
                </c:pt>
                <c:pt idx="567">
                  <c:v>42943.239583333401</c:v>
                </c:pt>
                <c:pt idx="568">
                  <c:v>42943.260416666599</c:v>
                </c:pt>
                <c:pt idx="569">
                  <c:v>42943.28125</c:v>
                </c:pt>
                <c:pt idx="570">
                  <c:v>42943.302083333401</c:v>
                </c:pt>
                <c:pt idx="571">
                  <c:v>42943.322916666599</c:v>
                </c:pt>
                <c:pt idx="572">
                  <c:v>42943.34375</c:v>
                </c:pt>
                <c:pt idx="573">
                  <c:v>42943.364583333401</c:v>
                </c:pt>
                <c:pt idx="574">
                  <c:v>42943.385416666599</c:v>
                </c:pt>
                <c:pt idx="575">
                  <c:v>42943.40625</c:v>
                </c:pt>
                <c:pt idx="576">
                  <c:v>42943.427083333401</c:v>
                </c:pt>
                <c:pt idx="577">
                  <c:v>42943.447916666599</c:v>
                </c:pt>
                <c:pt idx="578">
                  <c:v>42943.46875</c:v>
                </c:pt>
                <c:pt idx="579">
                  <c:v>42943.489583333401</c:v>
                </c:pt>
                <c:pt idx="580">
                  <c:v>42943.510416666599</c:v>
                </c:pt>
                <c:pt idx="581">
                  <c:v>42943.53125</c:v>
                </c:pt>
                <c:pt idx="582">
                  <c:v>42943.552083333401</c:v>
                </c:pt>
                <c:pt idx="583">
                  <c:v>42943.572916666599</c:v>
                </c:pt>
                <c:pt idx="584">
                  <c:v>42943.59375</c:v>
                </c:pt>
                <c:pt idx="585">
                  <c:v>42943.614583333401</c:v>
                </c:pt>
                <c:pt idx="586">
                  <c:v>42943.635416666599</c:v>
                </c:pt>
                <c:pt idx="587">
                  <c:v>42943.65625</c:v>
                </c:pt>
                <c:pt idx="588">
                  <c:v>42943.677083333401</c:v>
                </c:pt>
                <c:pt idx="589">
                  <c:v>42943.697916666599</c:v>
                </c:pt>
                <c:pt idx="590">
                  <c:v>42943.71875</c:v>
                </c:pt>
                <c:pt idx="591">
                  <c:v>42943.739583333401</c:v>
                </c:pt>
                <c:pt idx="592">
                  <c:v>42943.760416666599</c:v>
                </c:pt>
                <c:pt idx="593">
                  <c:v>42943.78125</c:v>
                </c:pt>
                <c:pt idx="594">
                  <c:v>42943.802083333401</c:v>
                </c:pt>
                <c:pt idx="595">
                  <c:v>42943.822916666599</c:v>
                </c:pt>
                <c:pt idx="596">
                  <c:v>42943.84375</c:v>
                </c:pt>
                <c:pt idx="597">
                  <c:v>42943.864583333401</c:v>
                </c:pt>
                <c:pt idx="598">
                  <c:v>42943.885416666599</c:v>
                </c:pt>
                <c:pt idx="599">
                  <c:v>42943.90625</c:v>
                </c:pt>
                <c:pt idx="600">
                  <c:v>42943.927083333401</c:v>
                </c:pt>
                <c:pt idx="601">
                  <c:v>42943.947916666599</c:v>
                </c:pt>
                <c:pt idx="602">
                  <c:v>42943.96875</c:v>
                </c:pt>
                <c:pt idx="603">
                  <c:v>42943.989583333401</c:v>
                </c:pt>
                <c:pt idx="604">
                  <c:v>42944.010416666599</c:v>
                </c:pt>
                <c:pt idx="605">
                  <c:v>42944.03125</c:v>
                </c:pt>
                <c:pt idx="606">
                  <c:v>42944.052083333401</c:v>
                </c:pt>
                <c:pt idx="607">
                  <c:v>42944.072916666599</c:v>
                </c:pt>
                <c:pt idx="608">
                  <c:v>42944.09375</c:v>
                </c:pt>
                <c:pt idx="609">
                  <c:v>42944.114583333401</c:v>
                </c:pt>
                <c:pt idx="610">
                  <c:v>42944.135416666599</c:v>
                </c:pt>
                <c:pt idx="611">
                  <c:v>42944.15625</c:v>
                </c:pt>
                <c:pt idx="612">
                  <c:v>42944.177083333401</c:v>
                </c:pt>
                <c:pt idx="613">
                  <c:v>42944.197916666599</c:v>
                </c:pt>
                <c:pt idx="614">
                  <c:v>42944.21875</c:v>
                </c:pt>
                <c:pt idx="615">
                  <c:v>42944.239583333401</c:v>
                </c:pt>
                <c:pt idx="616">
                  <c:v>42944.260416666599</c:v>
                </c:pt>
                <c:pt idx="617">
                  <c:v>42944.28125</c:v>
                </c:pt>
                <c:pt idx="618">
                  <c:v>42944.302083333401</c:v>
                </c:pt>
                <c:pt idx="619">
                  <c:v>42944.322916666599</c:v>
                </c:pt>
                <c:pt idx="620">
                  <c:v>42944.34375</c:v>
                </c:pt>
                <c:pt idx="621">
                  <c:v>42944.364583333401</c:v>
                </c:pt>
                <c:pt idx="622">
                  <c:v>42944.385416666599</c:v>
                </c:pt>
                <c:pt idx="623">
                  <c:v>42944.40625</c:v>
                </c:pt>
                <c:pt idx="624">
                  <c:v>42944.427083333401</c:v>
                </c:pt>
                <c:pt idx="625">
                  <c:v>42944.447916666599</c:v>
                </c:pt>
                <c:pt idx="626">
                  <c:v>42944.46875</c:v>
                </c:pt>
                <c:pt idx="627">
                  <c:v>42944.489583333401</c:v>
                </c:pt>
                <c:pt idx="628">
                  <c:v>42944.510416666599</c:v>
                </c:pt>
                <c:pt idx="629">
                  <c:v>42944.53125</c:v>
                </c:pt>
                <c:pt idx="630">
                  <c:v>42944.552083333401</c:v>
                </c:pt>
                <c:pt idx="631">
                  <c:v>42944.572916666599</c:v>
                </c:pt>
                <c:pt idx="632">
                  <c:v>42944.59375</c:v>
                </c:pt>
                <c:pt idx="633">
                  <c:v>42944.614583333401</c:v>
                </c:pt>
                <c:pt idx="634">
                  <c:v>42944.635416666599</c:v>
                </c:pt>
                <c:pt idx="635">
                  <c:v>42944.65625</c:v>
                </c:pt>
                <c:pt idx="636">
                  <c:v>42944.677083333401</c:v>
                </c:pt>
                <c:pt idx="637">
                  <c:v>42944.697916666599</c:v>
                </c:pt>
                <c:pt idx="638">
                  <c:v>42944.71875</c:v>
                </c:pt>
                <c:pt idx="639">
                  <c:v>42944.739583333401</c:v>
                </c:pt>
                <c:pt idx="640">
                  <c:v>42944.760416666599</c:v>
                </c:pt>
                <c:pt idx="641">
                  <c:v>42944.78125</c:v>
                </c:pt>
                <c:pt idx="642">
                  <c:v>42944.802083333401</c:v>
                </c:pt>
                <c:pt idx="643">
                  <c:v>42944.822916666599</c:v>
                </c:pt>
                <c:pt idx="644">
                  <c:v>42944.84375</c:v>
                </c:pt>
                <c:pt idx="645">
                  <c:v>42944.864583333401</c:v>
                </c:pt>
                <c:pt idx="646">
                  <c:v>42944.885416666599</c:v>
                </c:pt>
                <c:pt idx="647">
                  <c:v>42944.90625</c:v>
                </c:pt>
                <c:pt idx="648">
                  <c:v>42944.927083333401</c:v>
                </c:pt>
                <c:pt idx="649">
                  <c:v>42944.947916666599</c:v>
                </c:pt>
                <c:pt idx="650">
                  <c:v>42944.96875</c:v>
                </c:pt>
                <c:pt idx="651">
                  <c:v>42944.989583333401</c:v>
                </c:pt>
                <c:pt idx="652">
                  <c:v>42945.010416666599</c:v>
                </c:pt>
                <c:pt idx="653">
                  <c:v>42945.03125</c:v>
                </c:pt>
                <c:pt idx="654">
                  <c:v>42945.052083333401</c:v>
                </c:pt>
                <c:pt idx="655">
                  <c:v>42945.072916666599</c:v>
                </c:pt>
                <c:pt idx="656">
                  <c:v>42945.09375</c:v>
                </c:pt>
                <c:pt idx="657">
                  <c:v>42945.114583333401</c:v>
                </c:pt>
                <c:pt idx="658">
                  <c:v>42945.135416666599</c:v>
                </c:pt>
                <c:pt idx="659">
                  <c:v>42945.15625</c:v>
                </c:pt>
                <c:pt idx="660">
                  <c:v>42945.177083333401</c:v>
                </c:pt>
                <c:pt idx="661">
                  <c:v>42945.197916666599</c:v>
                </c:pt>
                <c:pt idx="662">
                  <c:v>42945.21875</c:v>
                </c:pt>
                <c:pt idx="663">
                  <c:v>42945.239583333401</c:v>
                </c:pt>
                <c:pt idx="664">
                  <c:v>42945.260416666599</c:v>
                </c:pt>
                <c:pt idx="665">
                  <c:v>42945.28125</c:v>
                </c:pt>
                <c:pt idx="666">
                  <c:v>42945.302083333401</c:v>
                </c:pt>
                <c:pt idx="667">
                  <c:v>42945.322916666599</c:v>
                </c:pt>
                <c:pt idx="668">
                  <c:v>42945.34375</c:v>
                </c:pt>
                <c:pt idx="669">
                  <c:v>42945.364583333401</c:v>
                </c:pt>
                <c:pt idx="670">
                  <c:v>42945.385416666599</c:v>
                </c:pt>
                <c:pt idx="671">
                  <c:v>42945.40625</c:v>
                </c:pt>
                <c:pt idx="672">
                  <c:v>42945.427083333401</c:v>
                </c:pt>
                <c:pt idx="673">
                  <c:v>42945.447916666599</c:v>
                </c:pt>
                <c:pt idx="674">
                  <c:v>42945.46875</c:v>
                </c:pt>
                <c:pt idx="675">
                  <c:v>42945.489583333401</c:v>
                </c:pt>
                <c:pt idx="676">
                  <c:v>42945.510416666599</c:v>
                </c:pt>
                <c:pt idx="677">
                  <c:v>42945.53125</c:v>
                </c:pt>
                <c:pt idx="678">
                  <c:v>42945.552083333401</c:v>
                </c:pt>
                <c:pt idx="679">
                  <c:v>42945.572916666599</c:v>
                </c:pt>
                <c:pt idx="680">
                  <c:v>42945.59375</c:v>
                </c:pt>
                <c:pt idx="681">
                  <c:v>42945.614583333401</c:v>
                </c:pt>
                <c:pt idx="682">
                  <c:v>42945.635416666599</c:v>
                </c:pt>
                <c:pt idx="683">
                  <c:v>42945.65625</c:v>
                </c:pt>
                <c:pt idx="684">
                  <c:v>42945.677083333401</c:v>
                </c:pt>
                <c:pt idx="685">
                  <c:v>42945.697916666599</c:v>
                </c:pt>
                <c:pt idx="686">
                  <c:v>42945.71875</c:v>
                </c:pt>
                <c:pt idx="687">
                  <c:v>42945.739583333401</c:v>
                </c:pt>
                <c:pt idx="688">
                  <c:v>42945.760416666599</c:v>
                </c:pt>
                <c:pt idx="689">
                  <c:v>42945.78125</c:v>
                </c:pt>
                <c:pt idx="690">
                  <c:v>42945.802083333401</c:v>
                </c:pt>
                <c:pt idx="691">
                  <c:v>42945.822916666599</c:v>
                </c:pt>
                <c:pt idx="692">
                  <c:v>42945.84375</c:v>
                </c:pt>
                <c:pt idx="693">
                  <c:v>42945.864583333401</c:v>
                </c:pt>
                <c:pt idx="694">
                  <c:v>42945.885416666599</c:v>
                </c:pt>
                <c:pt idx="695">
                  <c:v>42945.90625</c:v>
                </c:pt>
                <c:pt idx="696">
                  <c:v>42945.927083333401</c:v>
                </c:pt>
                <c:pt idx="697">
                  <c:v>42945.947916666599</c:v>
                </c:pt>
                <c:pt idx="698">
                  <c:v>42945.96875</c:v>
                </c:pt>
                <c:pt idx="699">
                  <c:v>42945.989583333401</c:v>
                </c:pt>
                <c:pt idx="700">
                  <c:v>42946.010416666599</c:v>
                </c:pt>
                <c:pt idx="701">
                  <c:v>42946.03125</c:v>
                </c:pt>
                <c:pt idx="702">
                  <c:v>42946.052083333401</c:v>
                </c:pt>
                <c:pt idx="703">
                  <c:v>42946.072916666599</c:v>
                </c:pt>
                <c:pt idx="704">
                  <c:v>42946.09375</c:v>
                </c:pt>
                <c:pt idx="705">
                  <c:v>42946.114583333401</c:v>
                </c:pt>
                <c:pt idx="706">
                  <c:v>42946.135416666599</c:v>
                </c:pt>
                <c:pt idx="707">
                  <c:v>42946.15625</c:v>
                </c:pt>
                <c:pt idx="708">
                  <c:v>42946.177083333401</c:v>
                </c:pt>
                <c:pt idx="709">
                  <c:v>42946.197916666599</c:v>
                </c:pt>
                <c:pt idx="710">
                  <c:v>42946.21875</c:v>
                </c:pt>
                <c:pt idx="711">
                  <c:v>42946.239583333401</c:v>
                </c:pt>
                <c:pt idx="712">
                  <c:v>42946.260416666599</c:v>
                </c:pt>
                <c:pt idx="713">
                  <c:v>42946.28125</c:v>
                </c:pt>
                <c:pt idx="714">
                  <c:v>42946.302083333401</c:v>
                </c:pt>
                <c:pt idx="715">
                  <c:v>42946.322916666599</c:v>
                </c:pt>
                <c:pt idx="716">
                  <c:v>42946.34375</c:v>
                </c:pt>
                <c:pt idx="717">
                  <c:v>42946.364583333401</c:v>
                </c:pt>
                <c:pt idx="718">
                  <c:v>42946.385416666599</c:v>
                </c:pt>
                <c:pt idx="719">
                  <c:v>42946.40625</c:v>
                </c:pt>
                <c:pt idx="720">
                  <c:v>42946.427083333401</c:v>
                </c:pt>
                <c:pt idx="721">
                  <c:v>42946.447916666599</c:v>
                </c:pt>
                <c:pt idx="722">
                  <c:v>42946.46875</c:v>
                </c:pt>
                <c:pt idx="723">
                  <c:v>42946.489583333401</c:v>
                </c:pt>
                <c:pt idx="724">
                  <c:v>42946.510416666599</c:v>
                </c:pt>
                <c:pt idx="725">
                  <c:v>42946.53125</c:v>
                </c:pt>
                <c:pt idx="726">
                  <c:v>42946.552083333401</c:v>
                </c:pt>
                <c:pt idx="727">
                  <c:v>42946.572916666599</c:v>
                </c:pt>
                <c:pt idx="728">
                  <c:v>42946.59375</c:v>
                </c:pt>
                <c:pt idx="729">
                  <c:v>42946.614583333401</c:v>
                </c:pt>
                <c:pt idx="730">
                  <c:v>42946.635416666599</c:v>
                </c:pt>
                <c:pt idx="731">
                  <c:v>42946.65625</c:v>
                </c:pt>
                <c:pt idx="732">
                  <c:v>42946.677083333401</c:v>
                </c:pt>
                <c:pt idx="733">
                  <c:v>42946.697916666599</c:v>
                </c:pt>
                <c:pt idx="734">
                  <c:v>42946.71875</c:v>
                </c:pt>
                <c:pt idx="735">
                  <c:v>42946.739583333401</c:v>
                </c:pt>
                <c:pt idx="736">
                  <c:v>42946.760416666599</c:v>
                </c:pt>
                <c:pt idx="737">
                  <c:v>42946.78125</c:v>
                </c:pt>
                <c:pt idx="738">
                  <c:v>42946.802083333401</c:v>
                </c:pt>
                <c:pt idx="739">
                  <c:v>42946.822916666599</c:v>
                </c:pt>
                <c:pt idx="740">
                  <c:v>42946.84375</c:v>
                </c:pt>
                <c:pt idx="741">
                  <c:v>42946.864583333401</c:v>
                </c:pt>
                <c:pt idx="742">
                  <c:v>42946.885416666599</c:v>
                </c:pt>
                <c:pt idx="743">
                  <c:v>42946.90625</c:v>
                </c:pt>
                <c:pt idx="744">
                  <c:v>42946.927083333401</c:v>
                </c:pt>
                <c:pt idx="745">
                  <c:v>42946.947916666599</c:v>
                </c:pt>
                <c:pt idx="746">
                  <c:v>42946.96875</c:v>
                </c:pt>
                <c:pt idx="747">
                  <c:v>42946.989583333401</c:v>
                </c:pt>
                <c:pt idx="748">
                  <c:v>42947.010416666599</c:v>
                </c:pt>
                <c:pt idx="749">
                  <c:v>42947.03125</c:v>
                </c:pt>
                <c:pt idx="750">
                  <c:v>42947.052083333401</c:v>
                </c:pt>
                <c:pt idx="751">
                  <c:v>42947.072916666599</c:v>
                </c:pt>
                <c:pt idx="752">
                  <c:v>42947.09375</c:v>
                </c:pt>
                <c:pt idx="753">
                  <c:v>42947.114583333401</c:v>
                </c:pt>
                <c:pt idx="754">
                  <c:v>42947.135416666599</c:v>
                </c:pt>
                <c:pt idx="755">
                  <c:v>42947.15625</c:v>
                </c:pt>
                <c:pt idx="756">
                  <c:v>42947.177083333401</c:v>
                </c:pt>
                <c:pt idx="757">
                  <c:v>42947.197916666599</c:v>
                </c:pt>
                <c:pt idx="758">
                  <c:v>42947.21875</c:v>
                </c:pt>
                <c:pt idx="759">
                  <c:v>42947.239583333401</c:v>
                </c:pt>
                <c:pt idx="760">
                  <c:v>42947.260416666599</c:v>
                </c:pt>
                <c:pt idx="761">
                  <c:v>42947.28125</c:v>
                </c:pt>
                <c:pt idx="762">
                  <c:v>42947.302083333401</c:v>
                </c:pt>
                <c:pt idx="763">
                  <c:v>42947.322916666599</c:v>
                </c:pt>
                <c:pt idx="764">
                  <c:v>42947.34375</c:v>
                </c:pt>
                <c:pt idx="765">
                  <c:v>42947.364583333401</c:v>
                </c:pt>
                <c:pt idx="766">
                  <c:v>42947.385416666599</c:v>
                </c:pt>
                <c:pt idx="767">
                  <c:v>42947.40625</c:v>
                </c:pt>
                <c:pt idx="768">
                  <c:v>42947.427083333401</c:v>
                </c:pt>
                <c:pt idx="769">
                  <c:v>42947.447916666599</c:v>
                </c:pt>
                <c:pt idx="770">
                  <c:v>42947.46875</c:v>
                </c:pt>
                <c:pt idx="771">
                  <c:v>42947.489583333401</c:v>
                </c:pt>
                <c:pt idx="772">
                  <c:v>42947.510416666599</c:v>
                </c:pt>
                <c:pt idx="773">
                  <c:v>42947.53125</c:v>
                </c:pt>
                <c:pt idx="774">
                  <c:v>42947.552083333401</c:v>
                </c:pt>
                <c:pt idx="775">
                  <c:v>42947.572916666599</c:v>
                </c:pt>
                <c:pt idx="776">
                  <c:v>42947.59375</c:v>
                </c:pt>
                <c:pt idx="777">
                  <c:v>42947.614583333401</c:v>
                </c:pt>
                <c:pt idx="778">
                  <c:v>42947.635416666599</c:v>
                </c:pt>
                <c:pt idx="779">
                  <c:v>42947.65625</c:v>
                </c:pt>
                <c:pt idx="780">
                  <c:v>42947.677083333401</c:v>
                </c:pt>
                <c:pt idx="781">
                  <c:v>42947.697916666599</c:v>
                </c:pt>
                <c:pt idx="782">
                  <c:v>42947.71875</c:v>
                </c:pt>
                <c:pt idx="783">
                  <c:v>42947.739583333401</c:v>
                </c:pt>
                <c:pt idx="784">
                  <c:v>42947.760416666599</c:v>
                </c:pt>
                <c:pt idx="785">
                  <c:v>42947.78125</c:v>
                </c:pt>
                <c:pt idx="786">
                  <c:v>42947.802083333401</c:v>
                </c:pt>
                <c:pt idx="787">
                  <c:v>42947.822916666599</c:v>
                </c:pt>
                <c:pt idx="788">
                  <c:v>42947.84375</c:v>
                </c:pt>
                <c:pt idx="789">
                  <c:v>42947.864583333401</c:v>
                </c:pt>
                <c:pt idx="790">
                  <c:v>42947.885416666599</c:v>
                </c:pt>
                <c:pt idx="791">
                  <c:v>42947.90625</c:v>
                </c:pt>
                <c:pt idx="792">
                  <c:v>42947.927083333401</c:v>
                </c:pt>
                <c:pt idx="793">
                  <c:v>42947.947916666599</c:v>
                </c:pt>
                <c:pt idx="794">
                  <c:v>42947.96875</c:v>
                </c:pt>
                <c:pt idx="795">
                  <c:v>42947.989583333401</c:v>
                </c:pt>
                <c:pt idx="796">
                  <c:v>42948.010416666599</c:v>
                </c:pt>
                <c:pt idx="797">
                  <c:v>42948.03125</c:v>
                </c:pt>
                <c:pt idx="798">
                  <c:v>42948.052083333401</c:v>
                </c:pt>
                <c:pt idx="799">
                  <c:v>42948.072916666599</c:v>
                </c:pt>
                <c:pt idx="800">
                  <c:v>42948.09375</c:v>
                </c:pt>
                <c:pt idx="801">
                  <c:v>42948.114583333401</c:v>
                </c:pt>
                <c:pt idx="802">
                  <c:v>42948.135416666599</c:v>
                </c:pt>
                <c:pt idx="803">
                  <c:v>42948.15625</c:v>
                </c:pt>
                <c:pt idx="804">
                  <c:v>42948.177083333401</c:v>
                </c:pt>
                <c:pt idx="805">
                  <c:v>42948.197916666599</c:v>
                </c:pt>
                <c:pt idx="806">
                  <c:v>42948.21875</c:v>
                </c:pt>
                <c:pt idx="807">
                  <c:v>42948.239583333401</c:v>
                </c:pt>
                <c:pt idx="808">
                  <c:v>42948.260416666599</c:v>
                </c:pt>
                <c:pt idx="809">
                  <c:v>42948.28125</c:v>
                </c:pt>
                <c:pt idx="810">
                  <c:v>42948.302083333401</c:v>
                </c:pt>
                <c:pt idx="811">
                  <c:v>42948.322916666599</c:v>
                </c:pt>
                <c:pt idx="812">
                  <c:v>42948.34375</c:v>
                </c:pt>
                <c:pt idx="813">
                  <c:v>42948.364583333401</c:v>
                </c:pt>
                <c:pt idx="814">
                  <c:v>42948.385416666599</c:v>
                </c:pt>
                <c:pt idx="815">
                  <c:v>42948.40625</c:v>
                </c:pt>
                <c:pt idx="816">
                  <c:v>42948.427083333401</c:v>
                </c:pt>
                <c:pt idx="817">
                  <c:v>42948.447916666599</c:v>
                </c:pt>
                <c:pt idx="818">
                  <c:v>42948.46875</c:v>
                </c:pt>
                <c:pt idx="819">
                  <c:v>42948.489583333401</c:v>
                </c:pt>
                <c:pt idx="820">
                  <c:v>42948.510416666599</c:v>
                </c:pt>
                <c:pt idx="821">
                  <c:v>42948.53125</c:v>
                </c:pt>
                <c:pt idx="822">
                  <c:v>42948.552083333401</c:v>
                </c:pt>
                <c:pt idx="823">
                  <c:v>42948.572916666599</c:v>
                </c:pt>
                <c:pt idx="824">
                  <c:v>42948.59375</c:v>
                </c:pt>
                <c:pt idx="825">
                  <c:v>42948.614583333401</c:v>
                </c:pt>
                <c:pt idx="826">
                  <c:v>42948.635416666599</c:v>
                </c:pt>
                <c:pt idx="827">
                  <c:v>42948.65625</c:v>
                </c:pt>
                <c:pt idx="828">
                  <c:v>42948.677083333401</c:v>
                </c:pt>
                <c:pt idx="829">
                  <c:v>42948.697916666599</c:v>
                </c:pt>
                <c:pt idx="830">
                  <c:v>42948.71875</c:v>
                </c:pt>
                <c:pt idx="831">
                  <c:v>42948.739583333401</c:v>
                </c:pt>
                <c:pt idx="832">
                  <c:v>42948.760416666599</c:v>
                </c:pt>
                <c:pt idx="833">
                  <c:v>42948.78125</c:v>
                </c:pt>
                <c:pt idx="834">
                  <c:v>42948.802083333401</c:v>
                </c:pt>
                <c:pt idx="835">
                  <c:v>42948.822916666599</c:v>
                </c:pt>
                <c:pt idx="836">
                  <c:v>42948.84375</c:v>
                </c:pt>
                <c:pt idx="837">
                  <c:v>42948.864583333401</c:v>
                </c:pt>
                <c:pt idx="838">
                  <c:v>42948.885416666599</c:v>
                </c:pt>
                <c:pt idx="839">
                  <c:v>42948.90625</c:v>
                </c:pt>
                <c:pt idx="840">
                  <c:v>42948.927083333401</c:v>
                </c:pt>
                <c:pt idx="841">
                  <c:v>42948.947916666599</c:v>
                </c:pt>
                <c:pt idx="842">
                  <c:v>42948.96875</c:v>
                </c:pt>
                <c:pt idx="843">
                  <c:v>42948.989583333401</c:v>
                </c:pt>
                <c:pt idx="844">
                  <c:v>42949.010416666599</c:v>
                </c:pt>
                <c:pt idx="845">
                  <c:v>42949.03125</c:v>
                </c:pt>
                <c:pt idx="846">
                  <c:v>42949.052083333401</c:v>
                </c:pt>
                <c:pt idx="847">
                  <c:v>42949.072916666599</c:v>
                </c:pt>
                <c:pt idx="848">
                  <c:v>42949.09375</c:v>
                </c:pt>
                <c:pt idx="849">
                  <c:v>42949.114583333401</c:v>
                </c:pt>
                <c:pt idx="850">
                  <c:v>42949.135416666599</c:v>
                </c:pt>
                <c:pt idx="851">
                  <c:v>42949.15625</c:v>
                </c:pt>
                <c:pt idx="852">
                  <c:v>42949.177083333401</c:v>
                </c:pt>
                <c:pt idx="853">
                  <c:v>42949.197916666599</c:v>
                </c:pt>
                <c:pt idx="854">
                  <c:v>42949.21875</c:v>
                </c:pt>
                <c:pt idx="855">
                  <c:v>42949.239583333401</c:v>
                </c:pt>
                <c:pt idx="856">
                  <c:v>42949.260416666599</c:v>
                </c:pt>
                <c:pt idx="857">
                  <c:v>42949.28125</c:v>
                </c:pt>
                <c:pt idx="858">
                  <c:v>42949.302083333401</c:v>
                </c:pt>
                <c:pt idx="859">
                  <c:v>42949.322916666599</c:v>
                </c:pt>
                <c:pt idx="860">
                  <c:v>42949.34375</c:v>
                </c:pt>
                <c:pt idx="861">
                  <c:v>42949.364583333401</c:v>
                </c:pt>
                <c:pt idx="862">
                  <c:v>42949.385416666599</c:v>
                </c:pt>
                <c:pt idx="863">
                  <c:v>42949.40625</c:v>
                </c:pt>
                <c:pt idx="864">
                  <c:v>42949.427083333401</c:v>
                </c:pt>
                <c:pt idx="865">
                  <c:v>42949.447916666599</c:v>
                </c:pt>
                <c:pt idx="866">
                  <c:v>42949.46875</c:v>
                </c:pt>
                <c:pt idx="867">
                  <c:v>42949.489583333401</c:v>
                </c:pt>
                <c:pt idx="868">
                  <c:v>42949.510416666599</c:v>
                </c:pt>
                <c:pt idx="869">
                  <c:v>42949.53125</c:v>
                </c:pt>
                <c:pt idx="870">
                  <c:v>42949.552083333401</c:v>
                </c:pt>
                <c:pt idx="871">
                  <c:v>42949.572916666599</c:v>
                </c:pt>
                <c:pt idx="872">
                  <c:v>42949.59375</c:v>
                </c:pt>
                <c:pt idx="873">
                  <c:v>42949.614583333401</c:v>
                </c:pt>
                <c:pt idx="874">
                  <c:v>42949.635416666599</c:v>
                </c:pt>
                <c:pt idx="875">
                  <c:v>42949.65625</c:v>
                </c:pt>
                <c:pt idx="876">
                  <c:v>42949.677083333401</c:v>
                </c:pt>
                <c:pt idx="877">
                  <c:v>42949.697916666599</c:v>
                </c:pt>
                <c:pt idx="878">
                  <c:v>42949.71875</c:v>
                </c:pt>
                <c:pt idx="879">
                  <c:v>42949.739583333401</c:v>
                </c:pt>
                <c:pt idx="880">
                  <c:v>42949.760416666599</c:v>
                </c:pt>
                <c:pt idx="881">
                  <c:v>42949.78125</c:v>
                </c:pt>
                <c:pt idx="882">
                  <c:v>42949.802083333401</c:v>
                </c:pt>
                <c:pt idx="883">
                  <c:v>42949.822916666599</c:v>
                </c:pt>
                <c:pt idx="884">
                  <c:v>42949.84375</c:v>
                </c:pt>
                <c:pt idx="885">
                  <c:v>42949.864583333401</c:v>
                </c:pt>
                <c:pt idx="886">
                  <c:v>42949.885416666599</c:v>
                </c:pt>
                <c:pt idx="887">
                  <c:v>42949.90625</c:v>
                </c:pt>
                <c:pt idx="888">
                  <c:v>42949.927083333401</c:v>
                </c:pt>
                <c:pt idx="889">
                  <c:v>42949.947916666599</c:v>
                </c:pt>
                <c:pt idx="890">
                  <c:v>42949.96875</c:v>
                </c:pt>
                <c:pt idx="891">
                  <c:v>42949.989583333401</c:v>
                </c:pt>
                <c:pt idx="892">
                  <c:v>42950.010416666599</c:v>
                </c:pt>
                <c:pt idx="893">
                  <c:v>42950.03125</c:v>
                </c:pt>
                <c:pt idx="894">
                  <c:v>42950.052083333401</c:v>
                </c:pt>
                <c:pt idx="895">
                  <c:v>42950.072916666599</c:v>
                </c:pt>
                <c:pt idx="896">
                  <c:v>42950.09375</c:v>
                </c:pt>
                <c:pt idx="897">
                  <c:v>42950.114583333401</c:v>
                </c:pt>
                <c:pt idx="898">
                  <c:v>42950.135416666599</c:v>
                </c:pt>
                <c:pt idx="899">
                  <c:v>42950.15625</c:v>
                </c:pt>
                <c:pt idx="900">
                  <c:v>42950.177083333401</c:v>
                </c:pt>
                <c:pt idx="901">
                  <c:v>42950.197916666599</c:v>
                </c:pt>
                <c:pt idx="902">
                  <c:v>42950.21875</c:v>
                </c:pt>
                <c:pt idx="903">
                  <c:v>42950.239583333401</c:v>
                </c:pt>
                <c:pt idx="904">
                  <c:v>42950.260416666599</c:v>
                </c:pt>
                <c:pt idx="905">
                  <c:v>42950.28125</c:v>
                </c:pt>
                <c:pt idx="906">
                  <c:v>42950.302083333401</c:v>
                </c:pt>
                <c:pt idx="907">
                  <c:v>42950.322916666599</c:v>
                </c:pt>
                <c:pt idx="908">
                  <c:v>42950.34375</c:v>
                </c:pt>
                <c:pt idx="909">
                  <c:v>42950.364583333401</c:v>
                </c:pt>
                <c:pt idx="910">
                  <c:v>42950.385416666599</c:v>
                </c:pt>
                <c:pt idx="911">
                  <c:v>42950.40625</c:v>
                </c:pt>
                <c:pt idx="912">
                  <c:v>42950.427083333401</c:v>
                </c:pt>
                <c:pt idx="913">
                  <c:v>42950.447916666599</c:v>
                </c:pt>
                <c:pt idx="914">
                  <c:v>42950.46875</c:v>
                </c:pt>
                <c:pt idx="915">
                  <c:v>42950.489583333401</c:v>
                </c:pt>
                <c:pt idx="916">
                  <c:v>42950.510416666599</c:v>
                </c:pt>
                <c:pt idx="917">
                  <c:v>42950.53125</c:v>
                </c:pt>
                <c:pt idx="918">
                  <c:v>42950.552083333401</c:v>
                </c:pt>
                <c:pt idx="919">
                  <c:v>42950.572916666599</c:v>
                </c:pt>
                <c:pt idx="920">
                  <c:v>42950.59375</c:v>
                </c:pt>
                <c:pt idx="921">
                  <c:v>42950.614583333401</c:v>
                </c:pt>
                <c:pt idx="922">
                  <c:v>42950.635416666599</c:v>
                </c:pt>
                <c:pt idx="923">
                  <c:v>42950.65625</c:v>
                </c:pt>
                <c:pt idx="924">
                  <c:v>42950.677083333401</c:v>
                </c:pt>
                <c:pt idx="925">
                  <c:v>42950.697916666599</c:v>
                </c:pt>
                <c:pt idx="926">
                  <c:v>42950.71875</c:v>
                </c:pt>
                <c:pt idx="927">
                  <c:v>42950.739583333401</c:v>
                </c:pt>
                <c:pt idx="928">
                  <c:v>42950.760416666599</c:v>
                </c:pt>
                <c:pt idx="929">
                  <c:v>42950.78125</c:v>
                </c:pt>
                <c:pt idx="930">
                  <c:v>42950.802083333401</c:v>
                </c:pt>
                <c:pt idx="931">
                  <c:v>42950.822916666599</c:v>
                </c:pt>
                <c:pt idx="932">
                  <c:v>42950.84375</c:v>
                </c:pt>
                <c:pt idx="933">
                  <c:v>42950.864583333401</c:v>
                </c:pt>
                <c:pt idx="934">
                  <c:v>42950.885416666599</c:v>
                </c:pt>
                <c:pt idx="935">
                  <c:v>42950.90625</c:v>
                </c:pt>
                <c:pt idx="936">
                  <c:v>42950.927083333401</c:v>
                </c:pt>
                <c:pt idx="937">
                  <c:v>42950.947916666599</c:v>
                </c:pt>
                <c:pt idx="938">
                  <c:v>42950.96875</c:v>
                </c:pt>
                <c:pt idx="939">
                  <c:v>42950.989583333401</c:v>
                </c:pt>
                <c:pt idx="940">
                  <c:v>42951.010416666599</c:v>
                </c:pt>
                <c:pt idx="941">
                  <c:v>42951.03125</c:v>
                </c:pt>
                <c:pt idx="942">
                  <c:v>42951.052083333401</c:v>
                </c:pt>
                <c:pt idx="943">
                  <c:v>42951.072916666599</c:v>
                </c:pt>
                <c:pt idx="944">
                  <c:v>42951.09375</c:v>
                </c:pt>
                <c:pt idx="945">
                  <c:v>42951.114583333401</c:v>
                </c:pt>
                <c:pt idx="946">
                  <c:v>42951.135416666599</c:v>
                </c:pt>
                <c:pt idx="947">
                  <c:v>42951.15625</c:v>
                </c:pt>
                <c:pt idx="948">
                  <c:v>42951.177083333401</c:v>
                </c:pt>
                <c:pt idx="949">
                  <c:v>42951.197916666599</c:v>
                </c:pt>
                <c:pt idx="950">
                  <c:v>42951.21875</c:v>
                </c:pt>
                <c:pt idx="951">
                  <c:v>42951.239583333401</c:v>
                </c:pt>
                <c:pt idx="952">
                  <c:v>42951.260416666599</c:v>
                </c:pt>
                <c:pt idx="953">
                  <c:v>42951.28125</c:v>
                </c:pt>
                <c:pt idx="954">
                  <c:v>42951.302083333401</c:v>
                </c:pt>
                <c:pt idx="955">
                  <c:v>42951.322916666599</c:v>
                </c:pt>
                <c:pt idx="956">
                  <c:v>42951.34375</c:v>
                </c:pt>
                <c:pt idx="957">
                  <c:v>42951.364583333401</c:v>
                </c:pt>
                <c:pt idx="958">
                  <c:v>42951.385416666599</c:v>
                </c:pt>
                <c:pt idx="959">
                  <c:v>42951.40625</c:v>
                </c:pt>
                <c:pt idx="960">
                  <c:v>42951.427083333401</c:v>
                </c:pt>
                <c:pt idx="961">
                  <c:v>42951.447916666599</c:v>
                </c:pt>
                <c:pt idx="962">
                  <c:v>42951.46875</c:v>
                </c:pt>
                <c:pt idx="963">
                  <c:v>42951.489583333401</c:v>
                </c:pt>
                <c:pt idx="964">
                  <c:v>42951.510416666599</c:v>
                </c:pt>
                <c:pt idx="965">
                  <c:v>42951.53125</c:v>
                </c:pt>
                <c:pt idx="966">
                  <c:v>42951.552083333401</c:v>
                </c:pt>
                <c:pt idx="967">
                  <c:v>42951.572916666599</c:v>
                </c:pt>
                <c:pt idx="968">
                  <c:v>42951.59375</c:v>
                </c:pt>
                <c:pt idx="969">
                  <c:v>42951.614583333401</c:v>
                </c:pt>
                <c:pt idx="970">
                  <c:v>42951.635416666599</c:v>
                </c:pt>
                <c:pt idx="971">
                  <c:v>42951.65625</c:v>
                </c:pt>
                <c:pt idx="972">
                  <c:v>42951.677083333401</c:v>
                </c:pt>
                <c:pt idx="973">
                  <c:v>42951.697916666599</c:v>
                </c:pt>
                <c:pt idx="974">
                  <c:v>42951.71875</c:v>
                </c:pt>
                <c:pt idx="975">
                  <c:v>42951.739583333401</c:v>
                </c:pt>
                <c:pt idx="976">
                  <c:v>42951.760416666599</c:v>
                </c:pt>
                <c:pt idx="977">
                  <c:v>42951.78125</c:v>
                </c:pt>
                <c:pt idx="978">
                  <c:v>42951.802083333401</c:v>
                </c:pt>
                <c:pt idx="979">
                  <c:v>42951.822916666599</c:v>
                </c:pt>
                <c:pt idx="980">
                  <c:v>42951.84375</c:v>
                </c:pt>
                <c:pt idx="981">
                  <c:v>42951.864583333401</c:v>
                </c:pt>
                <c:pt idx="982">
                  <c:v>42951.885416666599</c:v>
                </c:pt>
                <c:pt idx="983">
                  <c:v>42951.90625</c:v>
                </c:pt>
                <c:pt idx="984">
                  <c:v>42951.927083333401</c:v>
                </c:pt>
                <c:pt idx="985">
                  <c:v>42951.947916666599</c:v>
                </c:pt>
                <c:pt idx="986">
                  <c:v>42951.96875</c:v>
                </c:pt>
                <c:pt idx="987">
                  <c:v>42951.989583333401</c:v>
                </c:pt>
                <c:pt idx="988">
                  <c:v>42952.010416666599</c:v>
                </c:pt>
                <c:pt idx="989">
                  <c:v>42952.03125</c:v>
                </c:pt>
                <c:pt idx="990">
                  <c:v>42952.052083333401</c:v>
                </c:pt>
                <c:pt idx="991">
                  <c:v>42952.072916666599</c:v>
                </c:pt>
                <c:pt idx="992">
                  <c:v>42952.09375</c:v>
                </c:pt>
                <c:pt idx="993">
                  <c:v>42952.114583333401</c:v>
                </c:pt>
                <c:pt idx="994">
                  <c:v>42952.135416666599</c:v>
                </c:pt>
                <c:pt idx="995">
                  <c:v>42952.15625</c:v>
                </c:pt>
                <c:pt idx="996">
                  <c:v>42952.177083333401</c:v>
                </c:pt>
                <c:pt idx="997">
                  <c:v>42952.197916666599</c:v>
                </c:pt>
                <c:pt idx="998">
                  <c:v>42952.21875</c:v>
                </c:pt>
                <c:pt idx="999">
                  <c:v>42952.239583333401</c:v>
                </c:pt>
                <c:pt idx="1000">
                  <c:v>42952.260416666599</c:v>
                </c:pt>
                <c:pt idx="1001">
                  <c:v>42952.28125</c:v>
                </c:pt>
                <c:pt idx="1002">
                  <c:v>42952.302083333401</c:v>
                </c:pt>
                <c:pt idx="1003">
                  <c:v>42952.322916666599</c:v>
                </c:pt>
                <c:pt idx="1004">
                  <c:v>42952.34375</c:v>
                </c:pt>
                <c:pt idx="1005">
                  <c:v>42952.364583333401</c:v>
                </c:pt>
                <c:pt idx="1006">
                  <c:v>42952.385416666599</c:v>
                </c:pt>
                <c:pt idx="1007">
                  <c:v>42952.40625</c:v>
                </c:pt>
                <c:pt idx="1008">
                  <c:v>42952.427083333401</c:v>
                </c:pt>
                <c:pt idx="1009">
                  <c:v>42952.447916666599</c:v>
                </c:pt>
                <c:pt idx="1010">
                  <c:v>42952.46875</c:v>
                </c:pt>
                <c:pt idx="1011">
                  <c:v>42952.489583333401</c:v>
                </c:pt>
                <c:pt idx="1012">
                  <c:v>42952.510416666599</c:v>
                </c:pt>
                <c:pt idx="1013">
                  <c:v>42952.53125</c:v>
                </c:pt>
                <c:pt idx="1014">
                  <c:v>42952.552083333401</c:v>
                </c:pt>
                <c:pt idx="1015">
                  <c:v>42952.572916666599</c:v>
                </c:pt>
                <c:pt idx="1016">
                  <c:v>42952.59375</c:v>
                </c:pt>
                <c:pt idx="1017">
                  <c:v>42952.614583333401</c:v>
                </c:pt>
                <c:pt idx="1018">
                  <c:v>42952.635416666599</c:v>
                </c:pt>
                <c:pt idx="1019">
                  <c:v>42952.65625</c:v>
                </c:pt>
                <c:pt idx="1020">
                  <c:v>42952.677083333401</c:v>
                </c:pt>
                <c:pt idx="1021">
                  <c:v>42952.697916666599</c:v>
                </c:pt>
                <c:pt idx="1022">
                  <c:v>42952.71875</c:v>
                </c:pt>
                <c:pt idx="1023">
                  <c:v>42952.739583333401</c:v>
                </c:pt>
                <c:pt idx="1024">
                  <c:v>42952.760416666599</c:v>
                </c:pt>
                <c:pt idx="1025">
                  <c:v>42952.78125</c:v>
                </c:pt>
                <c:pt idx="1026">
                  <c:v>42952.802083333401</c:v>
                </c:pt>
                <c:pt idx="1027">
                  <c:v>42952.822916666599</c:v>
                </c:pt>
                <c:pt idx="1028">
                  <c:v>42952.84375</c:v>
                </c:pt>
                <c:pt idx="1029">
                  <c:v>42952.864583333401</c:v>
                </c:pt>
                <c:pt idx="1030">
                  <c:v>42952.885416666599</c:v>
                </c:pt>
                <c:pt idx="1031">
                  <c:v>42952.90625</c:v>
                </c:pt>
                <c:pt idx="1032">
                  <c:v>42952.927083333401</c:v>
                </c:pt>
                <c:pt idx="1033">
                  <c:v>42952.947916666599</c:v>
                </c:pt>
                <c:pt idx="1034">
                  <c:v>42952.96875</c:v>
                </c:pt>
                <c:pt idx="1035">
                  <c:v>42952.989583333401</c:v>
                </c:pt>
                <c:pt idx="1036">
                  <c:v>42953.010416666599</c:v>
                </c:pt>
                <c:pt idx="1037">
                  <c:v>42953.03125</c:v>
                </c:pt>
                <c:pt idx="1038">
                  <c:v>42953.052083333401</c:v>
                </c:pt>
                <c:pt idx="1039">
                  <c:v>42953.072916666599</c:v>
                </c:pt>
                <c:pt idx="1040">
                  <c:v>42953.09375</c:v>
                </c:pt>
                <c:pt idx="1041">
                  <c:v>42953.114583333401</c:v>
                </c:pt>
                <c:pt idx="1042">
                  <c:v>42953.135416666599</c:v>
                </c:pt>
                <c:pt idx="1043">
                  <c:v>42953.15625</c:v>
                </c:pt>
                <c:pt idx="1044">
                  <c:v>42953.177083333401</c:v>
                </c:pt>
                <c:pt idx="1045">
                  <c:v>42953.197916666599</c:v>
                </c:pt>
                <c:pt idx="1046">
                  <c:v>42953.21875</c:v>
                </c:pt>
                <c:pt idx="1047">
                  <c:v>42953.239583333401</c:v>
                </c:pt>
                <c:pt idx="1048">
                  <c:v>42953.260416666599</c:v>
                </c:pt>
                <c:pt idx="1049">
                  <c:v>42953.28125</c:v>
                </c:pt>
                <c:pt idx="1050">
                  <c:v>42953.302083333401</c:v>
                </c:pt>
                <c:pt idx="1051">
                  <c:v>42953.322916666599</c:v>
                </c:pt>
                <c:pt idx="1052">
                  <c:v>42953.34375</c:v>
                </c:pt>
                <c:pt idx="1053">
                  <c:v>42953.364583333401</c:v>
                </c:pt>
                <c:pt idx="1054">
                  <c:v>42953.385416666599</c:v>
                </c:pt>
                <c:pt idx="1055">
                  <c:v>42953.40625</c:v>
                </c:pt>
                <c:pt idx="1056">
                  <c:v>42953.427083333401</c:v>
                </c:pt>
                <c:pt idx="1057">
                  <c:v>42953.447916666599</c:v>
                </c:pt>
                <c:pt idx="1058">
                  <c:v>42953.46875</c:v>
                </c:pt>
                <c:pt idx="1059">
                  <c:v>42953.489583333401</c:v>
                </c:pt>
                <c:pt idx="1060">
                  <c:v>42953.510416666599</c:v>
                </c:pt>
                <c:pt idx="1061">
                  <c:v>42953.53125</c:v>
                </c:pt>
                <c:pt idx="1062">
                  <c:v>42953.552083333401</c:v>
                </c:pt>
                <c:pt idx="1063">
                  <c:v>42953.572916666599</c:v>
                </c:pt>
                <c:pt idx="1064">
                  <c:v>42953.59375</c:v>
                </c:pt>
                <c:pt idx="1065">
                  <c:v>42953.614583333401</c:v>
                </c:pt>
                <c:pt idx="1066">
                  <c:v>42953.635416666599</c:v>
                </c:pt>
                <c:pt idx="1067">
                  <c:v>42953.65625</c:v>
                </c:pt>
                <c:pt idx="1068">
                  <c:v>42953.677083333401</c:v>
                </c:pt>
                <c:pt idx="1069">
                  <c:v>42953.697916666599</c:v>
                </c:pt>
                <c:pt idx="1070">
                  <c:v>42953.71875</c:v>
                </c:pt>
                <c:pt idx="1071">
                  <c:v>42953.739583333401</c:v>
                </c:pt>
                <c:pt idx="1072">
                  <c:v>42953.760416666599</c:v>
                </c:pt>
                <c:pt idx="1073">
                  <c:v>42953.78125</c:v>
                </c:pt>
                <c:pt idx="1074">
                  <c:v>42953.802083333401</c:v>
                </c:pt>
                <c:pt idx="1075">
                  <c:v>42953.822916666599</c:v>
                </c:pt>
                <c:pt idx="1076">
                  <c:v>42953.84375</c:v>
                </c:pt>
                <c:pt idx="1077">
                  <c:v>42953.864583333401</c:v>
                </c:pt>
                <c:pt idx="1078">
                  <c:v>42953.885416666599</c:v>
                </c:pt>
                <c:pt idx="1079">
                  <c:v>42953.90625</c:v>
                </c:pt>
                <c:pt idx="1080">
                  <c:v>42953.927083333401</c:v>
                </c:pt>
                <c:pt idx="1081">
                  <c:v>42953.947916666599</c:v>
                </c:pt>
                <c:pt idx="1082">
                  <c:v>42953.96875</c:v>
                </c:pt>
                <c:pt idx="1083">
                  <c:v>42953.989583333401</c:v>
                </c:pt>
                <c:pt idx="1084">
                  <c:v>42954.010416666599</c:v>
                </c:pt>
                <c:pt idx="1085">
                  <c:v>42954.03125</c:v>
                </c:pt>
                <c:pt idx="1086">
                  <c:v>42954.052083333401</c:v>
                </c:pt>
                <c:pt idx="1087">
                  <c:v>42954.072916666599</c:v>
                </c:pt>
                <c:pt idx="1088">
                  <c:v>42954.09375</c:v>
                </c:pt>
                <c:pt idx="1089">
                  <c:v>42954.114583333401</c:v>
                </c:pt>
                <c:pt idx="1090">
                  <c:v>42954.135416666599</c:v>
                </c:pt>
                <c:pt idx="1091">
                  <c:v>42954.15625</c:v>
                </c:pt>
                <c:pt idx="1092">
                  <c:v>42954.177083333401</c:v>
                </c:pt>
                <c:pt idx="1093">
                  <c:v>42954.197916666599</c:v>
                </c:pt>
                <c:pt idx="1094">
                  <c:v>42954.21875</c:v>
                </c:pt>
                <c:pt idx="1095">
                  <c:v>42954.239583333401</c:v>
                </c:pt>
                <c:pt idx="1096">
                  <c:v>42954.260416666599</c:v>
                </c:pt>
                <c:pt idx="1097">
                  <c:v>42954.28125</c:v>
                </c:pt>
                <c:pt idx="1098">
                  <c:v>42954.302083333401</c:v>
                </c:pt>
                <c:pt idx="1099">
                  <c:v>42954.322916666599</c:v>
                </c:pt>
                <c:pt idx="1100">
                  <c:v>42954.34375</c:v>
                </c:pt>
                <c:pt idx="1101">
                  <c:v>42954.364583333401</c:v>
                </c:pt>
                <c:pt idx="1102">
                  <c:v>42954.385416666599</c:v>
                </c:pt>
                <c:pt idx="1103">
                  <c:v>42954.40625</c:v>
                </c:pt>
                <c:pt idx="1104">
                  <c:v>42954.427083333401</c:v>
                </c:pt>
                <c:pt idx="1105">
                  <c:v>42954.447916666599</c:v>
                </c:pt>
                <c:pt idx="1106">
                  <c:v>42954.46875</c:v>
                </c:pt>
                <c:pt idx="1107">
                  <c:v>42954.489583333401</c:v>
                </c:pt>
                <c:pt idx="1108">
                  <c:v>42954.510416666599</c:v>
                </c:pt>
                <c:pt idx="1109">
                  <c:v>42954.53125</c:v>
                </c:pt>
                <c:pt idx="1110">
                  <c:v>42954.552083333401</c:v>
                </c:pt>
                <c:pt idx="1111">
                  <c:v>42954.572916666599</c:v>
                </c:pt>
                <c:pt idx="1112">
                  <c:v>42954.59375</c:v>
                </c:pt>
                <c:pt idx="1113">
                  <c:v>42954.614583333401</c:v>
                </c:pt>
                <c:pt idx="1114">
                  <c:v>42954.635416666599</c:v>
                </c:pt>
                <c:pt idx="1115">
                  <c:v>42954.65625</c:v>
                </c:pt>
                <c:pt idx="1116">
                  <c:v>42954.677083333401</c:v>
                </c:pt>
                <c:pt idx="1117">
                  <c:v>42954.697916666599</c:v>
                </c:pt>
                <c:pt idx="1118">
                  <c:v>42954.71875</c:v>
                </c:pt>
                <c:pt idx="1119">
                  <c:v>42954.739583333401</c:v>
                </c:pt>
                <c:pt idx="1120">
                  <c:v>42954.760416666599</c:v>
                </c:pt>
                <c:pt idx="1121">
                  <c:v>42954.78125</c:v>
                </c:pt>
                <c:pt idx="1122">
                  <c:v>42954.802083333401</c:v>
                </c:pt>
                <c:pt idx="1123">
                  <c:v>42954.822916666599</c:v>
                </c:pt>
                <c:pt idx="1124">
                  <c:v>42954.84375</c:v>
                </c:pt>
                <c:pt idx="1125">
                  <c:v>42954.864583333401</c:v>
                </c:pt>
                <c:pt idx="1126">
                  <c:v>42954.885416666599</c:v>
                </c:pt>
                <c:pt idx="1127">
                  <c:v>42954.90625</c:v>
                </c:pt>
                <c:pt idx="1128">
                  <c:v>42954.927083333401</c:v>
                </c:pt>
                <c:pt idx="1129">
                  <c:v>42954.947916666599</c:v>
                </c:pt>
                <c:pt idx="1130">
                  <c:v>42954.96875</c:v>
                </c:pt>
                <c:pt idx="1131">
                  <c:v>42954.989583333401</c:v>
                </c:pt>
                <c:pt idx="1132">
                  <c:v>42955.010416666599</c:v>
                </c:pt>
                <c:pt idx="1133">
                  <c:v>42955.03125</c:v>
                </c:pt>
                <c:pt idx="1134">
                  <c:v>42955.052083333401</c:v>
                </c:pt>
                <c:pt idx="1135">
                  <c:v>42955.072916666599</c:v>
                </c:pt>
                <c:pt idx="1136">
                  <c:v>42955.09375</c:v>
                </c:pt>
                <c:pt idx="1137">
                  <c:v>42955.114583333401</c:v>
                </c:pt>
                <c:pt idx="1138">
                  <c:v>42955.135416666599</c:v>
                </c:pt>
                <c:pt idx="1139">
                  <c:v>42955.15625</c:v>
                </c:pt>
                <c:pt idx="1140">
                  <c:v>42955.177083333401</c:v>
                </c:pt>
                <c:pt idx="1141">
                  <c:v>42955.197916666599</c:v>
                </c:pt>
                <c:pt idx="1142">
                  <c:v>42955.21875</c:v>
                </c:pt>
                <c:pt idx="1143">
                  <c:v>42955.239583333401</c:v>
                </c:pt>
                <c:pt idx="1144">
                  <c:v>42955.260416666599</c:v>
                </c:pt>
                <c:pt idx="1145">
                  <c:v>42955.28125</c:v>
                </c:pt>
                <c:pt idx="1146">
                  <c:v>42955.302083333401</c:v>
                </c:pt>
                <c:pt idx="1147">
                  <c:v>42955.322916666599</c:v>
                </c:pt>
                <c:pt idx="1148">
                  <c:v>42955.34375</c:v>
                </c:pt>
                <c:pt idx="1149">
                  <c:v>42955.364583333401</c:v>
                </c:pt>
                <c:pt idx="1150">
                  <c:v>42955.385416666599</c:v>
                </c:pt>
                <c:pt idx="1151">
                  <c:v>42955.40625</c:v>
                </c:pt>
                <c:pt idx="1152">
                  <c:v>42955.427083333401</c:v>
                </c:pt>
                <c:pt idx="1153">
                  <c:v>42955.447916666599</c:v>
                </c:pt>
                <c:pt idx="1154">
                  <c:v>42955.46875</c:v>
                </c:pt>
                <c:pt idx="1155">
                  <c:v>42955.489583333401</c:v>
                </c:pt>
                <c:pt idx="1156">
                  <c:v>42955.510416666599</c:v>
                </c:pt>
                <c:pt idx="1157">
                  <c:v>42955.53125</c:v>
                </c:pt>
                <c:pt idx="1158">
                  <c:v>42955.552083333401</c:v>
                </c:pt>
                <c:pt idx="1159">
                  <c:v>42955.572916666599</c:v>
                </c:pt>
                <c:pt idx="1160">
                  <c:v>42955.59375</c:v>
                </c:pt>
                <c:pt idx="1161">
                  <c:v>42955.614583333401</c:v>
                </c:pt>
                <c:pt idx="1162">
                  <c:v>42955.635416666599</c:v>
                </c:pt>
                <c:pt idx="1163">
                  <c:v>42955.65625</c:v>
                </c:pt>
                <c:pt idx="1164">
                  <c:v>42955.677083333401</c:v>
                </c:pt>
                <c:pt idx="1165">
                  <c:v>42955.697916666599</c:v>
                </c:pt>
                <c:pt idx="1166">
                  <c:v>42955.71875</c:v>
                </c:pt>
                <c:pt idx="1167">
                  <c:v>42955.739583333401</c:v>
                </c:pt>
                <c:pt idx="1168">
                  <c:v>42955.760416666599</c:v>
                </c:pt>
                <c:pt idx="1169">
                  <c:v>42955.78125</c:v>
                </c:pt>
                <c:pt idx="1170">
                  <c:v>42955.802083333401</c:v>
                </c:pt>
                <c:pt idx="1171">
                  <c:v>42955.822916666599</c:v>
                </c:pt>
                <c:pt idx="1172">
                  <c:v>42955.84375</c:v>
                </c:pt>
                <c:pt idx="1173">
                  <c:v>42955.864583333401</c:v>
                </c:pt>
                <c:pt idx="1174">
                  <c:v>42955.885416666599</c:v>
                </c:pt>
                <c:pt idx="1175">
                  <c:v>42955.90625</c:v>
                </c:pt>
                <c:pt idx="1176">
                  <c:v>42955.927083333401</c:v>
                </c:pt>
                <c:pt idx="1177">
                  <c:v>42955.947916666599</c:v>
                </c:pt>
                <c:pt idx="1178">
                  <c:v>42955.96875</c:v>
                </c:pt>
                <c:pt idx="1179">
                  <c:v>42955.989583333401</c:v>
                </c:pt>
                <c:pt idx="1180">
                  <c:v>42956.010416666599</c:v>
                </c:pt>
                <c:pt idx="1181">
                  <c:v>42956.03125</c:v>
                </c:pt>
                <c:pt idx="1182">
                  <c:v>42956.052083333401</c:v>
                </c:pt>
                <c:pt idx="1183">
                  <c:v>42956.072916666599</c:v>
                </c:pt>
                <c:pt idx="1184">
                  <c:v>42956.09375</c:v>
                </c:pt>
                <c:pt idx="1185">
                  <c:v>42956.114583333401</c:v>
                </c:pt>
                <c:pt idx="1186">
                  <c:v>42956.135416666599</c:v>
                </c:pt>
                <c:pt idx="1187">
                  <c:v>42956.15625</c:v>
                </c:pt>
                <c:pt idx="1188">
                  <c:v>42956.177083333401</c:v>
                </c:pt>
                <c:pt idx="1189">
                  <c:v>42956.197916666599</c:v>
                </c:pt>
                <c:pt idx="1190">
                  <c:v>42956.21875</c:v>
                </c:pt>
                <c:pt idx="1191">
                  <c:v>42956.239583333401</c:v>
                </c:pt>
                <c:pt idx="1192">
                  <c:v>42956.260416666599</c:v>
                </c:pt>
                <c:pt idx="1193">
                  <c:v>42956.28125</c:v>
                </c:pt>
                <c:pt idx="1194">
                  <c:v>42956.302083333401</c:v>
                </c:pt>
                <c:pt idx="1195">
                  <c:v>42956.322916666599</c:v>
                </c:pt>
                <c:pt idx="1196">
                  <c:v>42956.34375</c:v>
                </c:pt>
                <c:pt idx="1197">
                  <c:v>42956.364583333401</c:v>
                </c:pt>
                <c:pt idx="1198">
                  <c:v>42956.385416666599</c:v>
                </c:pt>
                <c:pt idx="1199">
                  <c:v>42956.40625</c:v>
                </c:pt>
                <c:pt idx="1200">
                  <c:v>42956.427083333401</c:v>
                </c:pt>
                <c:pt idx="1201">
                  <c:v>42956.447916666599</c:v>
                </c:pt>
                <c:pt idx="1202">
                  <c:v>42956.46875</c:v>
                </c:pt>
                <c:pt idx="1203">
                  <c:v>42956.489583333401</c:v>
                </c:pt>
                <c:pt idx="1204">
                  <c:v>42956.510416666599</c:v>
                </c:pt>
                <c:pt idx="1205">
                  <c:v>42956.53125</c:v>
                </c:pt>
                <c:pt idx="1206">
                  <c:v>42956.552083333401</c:v>
                </c:pt>
                <c:pt idx="1207">
                  <c:v>42956.572916666599</c:v>
                </c:pt>
                <c:pt idx="1208">
                  <c:v>42956.59375</c:v>
                </c:pt>
                <c:pt idx="1209">
                  <c:v>42956.614583333401</c:v>
                </c:pt>
                <c:pt idx="1210">
                  <c:v>42956.635416666599</c:v>
                </c:pt>
                <c:pt idx="1211">
                  <c:v>42956.65625</c:v>
                </c:pt>
                <c:pt idx="1212">
                  <c:v>42956.677083333401</c:v>
                </c:pt>
                <c:pt idx="1213">
                  <c:v>42956.697916666599</c:v>
                </c:pt>
                <c:pt idx="1214">
                  <c:v>42956.71875</c:v>
                </c:pt>
                <c:pt idx="1215">
                  <c:v>42956.739583333401</c:v>
                </c:pt>
                <c:pt idx="1216">
                  <c:v>42956.760416666599</c:v>
                </c:pt>
                <c:pt idx="1217">
                  <c:v>42956.78125</c:v>
                </c:pt>
                <c:pt idx="1218">
                  <c:v>42956.802083333401</c:v>
                </c:pt>
                <c:pt idx="1219">
                  <c:v>42956.822916666599</c:v>
                </c:pt>
                <c:pt idx="1220">
                  <c:v>42956.84375</c:v>
                </c:pt>
                <c:pt idx="1221">
                  <c:v>42956.864583333401</c:v>
                </c:pt>
                <c:pt idx="1222">
                  <c:v>42956.885416666599</c:v>
                </c:pt>
                <c:pt idx="1223">
                  <c:v>42956.90625</c:v>
                </c:pt>
                <c:pt idx="1224">
                  <c:v>42956.927083333401</c:v>
                </c:pt>
                <c:pt idx="1225">
                  <c:v>42956.947916666599</c:v>
                </c:pt>
                <c:pt idx="1226">
                  <c:v>42956.96875</c:v>
                </c:pt>
                <c:pt idx="1227">
                  <c:v>42956.989583333401</c:v>
                </c:pt>
                <c:pt idx="1228">
                  <c:v>42957.010416666599</c:v>
                </c:pt>
                <c:pt idx="1229">
                  <c:v>42957.03125</c:v>
                </c:pt>
                <c:pt idx="1230">
                  <c:v>42957.052083333401</c:v>
                </c:pt>
                <c:pt idx="1231">
                  <c:v>42957.072916666599</c:v>
                </c:pt>
                <c:pt idx="1232">
                  <c:v>42957.09375</c:v>
                </c:pt>
                <c:pt idx="1233">
                  <c:v>42957.114583333401</c:v>
                </c:pt>
                <c:pt idx="1234">
                  <c:v>42957.135416666599</c:v>
                </c:pt>
                <c:pt idx="1235">
                  <c:v>42957.15625</c:v>
                </c:pt>
                <c:pt idx="1236">
                  <c:v>42957.177083333401</c:v>
                </c:pt>
                <c:pt idx="1237">
                  <c:v>42957.197916666599</c:v>
                </c:pt>
                <c:pt idx="1238">
                  <c:v>42957.21875</c:v>
                </c:pt>
                <c:pt idx="1239">
                  <c:v>42957.239583333401</c:v>
                </c:pt>
                <c:pt idx="1240">
                  <c:v>42957.260416666599</c:v>
                </c:pt>
                <c:pt idx="1241">
                  <c:v>42957.28125</c:v>
                </c:pt>
                <c:pt idx="1242">
                  <c:v>42957.302083333401</c:v>
                </c:pt>
                <c:pt idx="1243">
                  <c:v>42957.322916666599</c:v>
                </c:pt>
                <c:pt idx="1244">
                  <c:v>42957.34375</c:v>
                </c:pt>
                <c:pt idx="1245">
                  <c:v>42957.364583333401</c:v>
                </c:pt>
                <c:pt idx="1246">
                  <c:v>42957.385416666599</c:v>
                </c:pt>
                <c:pt idx="1247">
                  <c:v>42957.40625</c:v>
                </c:pt>
                <c:pt idx="1248">
                  <c:v>42957.427083333401</c:v>
                </c:pt>
                <c:pt idx="1249">
                  <c:v>42957.447916666599</c:v>
                </c:pt>
                <c:pt idx="1250">
                  <c:v>42957.46875</c:v>
                </c:pt>
                <c:pt idx="1251">
                  <c:v>42957.489583333401</c:v>
                </c:pt>
                <c:pt idx="1252">
                  <c:v>42957.510416666599</c:v>
                </c:pt>
                <c:pt idx="1253">
                  <c:v>42957.53125</c:v>
                </c:pt>
                <c:pt idx="1254">
                  <c:v>42957.552083333401</c:v>
                </c:pt>
                <c:pt idx="1255">
                  <c:v>42957.572916666599</c:v>
                </c:pt>
                <c:pt idx="1256">
                  <c:v>42957.59375</c:v>
                </c:pt>
                <c:pt idx="1257">
                  <c:v>42957.614583333401</c:v>
                </c:pt>
                <c:pt idx="1258">
                  <c:v>42957.635416666599</c:v>
                </c:pt>
                <c:pt idx="1259">
                  <c:v>42957.65625</c:v>
                </c:pt>
                <c:pt idx="1260">
                  <c:v>42957.677083333401</c:v>
                </c:pt>
                <c:pt idx="1261">
                  <c:v>42957.697916666599</c:v>
                </c:pt>
                <c:pt idx="1262">
                  <c:v>42957.71875</c:v>
                </c:pt>
                <c:pt idx="1263">
                  <c:v>42957.739583333401</c:v>
                </c:pt>
                <c:pt idx="1264">
                  <c:v>42957.760416666599</c:v>
                </c:pt>
                <c:pt idx="1265">
                  <c:v>42957.78125</c:v>
                </c:pt>
                <c:pt idx="1266">
                  <c:v>42957.802083333401</c:v>
                </c:pt>
                <c:pt idx="1267">
                  <c:v>42957.822916666599</c:v>
                </c:pt>
                <c:pt idx="1268">
                  <c:v>42957.84375</c:v>
                </c:pt>
                <c:pt idx="1269">
                  <c:v>42957.864583333401</c:v>
                </c:pt>
                <c:pt idx="1270">
                  <c:v>42957.885416666599</c:v>
                </c:pt>
                <c:pt idx="1271">
                  <c:v>42957.90625</c:v>
                </c:pt>
                <c:pt idx="1272">
                  <c:v>42957.927083333401</c:v>
                </c:pt>
                <c:pt idx="1273">
                  <c:v>42957.947916666599</c:v>
                </c:pt>
                <c:pt idx="1274">
                  <c:v>42957.96875</c:v>
                </c:pt>
                <c:pt idx="1275">
                  <c:v>42957.989583333401</c:v>
                </c:pt>
                <c:pt idx="1276">
                  <c:v>42958.010416666599</c:v>
                </c:pt>
                <c:pt idx="1277">
                  <c:v>42958.03125</c:v>
                </c:pt>
                <c:pt idx="1278">
                  <c:v>42958.052083333401</c:v>
                </c:pt>
                <c:pt idx="1279">
                  <c:v>42958.072916666599</c:v>
                </c:pt>
                <c:pt idx="1280">
                  <c:v>42958.09375</c:v>
                </c:pt>
                <c:pt idx="1281">
                  <c:v>42958.114583333401</c:v>
                </c:pt>
                <c:pt idx="1282">
                  <c:v>42958.135416666599</c:v>
                </c:pt>
                <c:pt idx="1283">
                  <c:v>42958.15625</c:v>
                </c:pt>
                <c:pt idx="1284">
                  <c:v>42958.177083333401</c:v>
                </c:pt>
                <c:pt idx="1285">
                  <c:v>42958.197916666599</c:v>
                </c:pt>
                <c:pt idx="1286">
                  <c:v>42958.21875</c:v>
                </c:pt>
                <c:pt idx="1287">
                  <c:v>42958.239583333401</c:v>
                </c:pt>
                <c:pt idx="1288">
                  <c:v>42958.260416666599</c:v>
                </c:pt>
                <c:pt idx="1289">
                  <c:v>42958.28125</c:v>
                </c:pt>
                <c:pt idx="1290">
                  <c:v>42958.302083333401</c:v>
                </c:pt>
                <c:pt idx="1291">
                  <c:v>42958.322916666599</c:v>
                </c:pt>
                <c:pt idx="1292">
                  <c:v>42958.34375</c:v>
                </c:pt>
                <c:pt idx="1293">
                  <c:v>42958.364583333401</c:v>
                </c:pt>
                <c:pt idx="1294">
                  <c:v>42958.385416666599</c:v>
                </c:pt>
                <c:pt idx="1295">
                  <c:v>42958.40625</c:v>
                </c:pt>
                <c:pt idx="1296">
                  <c:v>42958.427083333401</c:v>
                </c:pt>
                <c:pt idx="1297">
                  <c:v>42958.447916666599</c:v>
                </c:pt>
                <c:pt idx="1298">
                  <c:v>42958.46875</c:v>
                </c:pt>
                <c:pt idx="1299">
                  <c:v>42958.489583333401</c:v>
                </c:pt>
                <c:pt idx="1300">
                  <c:v>42958.510416666599</c:v>
                </c:pt>
                <c:pt idx="1301">
                  <c:v>42958.53125</c:v>
                </c:pt>
                <c:pt idx="1302">
                  <c:v>42958.552083333401</c:v>
                </c:pt>
                <c:pt idx="1303">
                  <c:v>42958.572916666599</c:v>
                </c:pt>
                <c:pt idx="1304">
                  <c:v>42958.59375</c:v>
                </c:pt>
                <c:pt idx="1305">
                  <c:v>42958.614583333401</c:v>
                </c:pt>
                <c:pt idx="1306">
                  <c:v>42958.635416666599</c:v>
                </c:pt>
                <c:pt idx="1307">
                  <c:v>42958.65625</c:v>
                </c:pt>
                <c:pt idx="1308">
                  <c:v>42958.677083333401</c:v>
                </c:pt>
                <c:pt idx="1309">
                  <c:v>42958.697916666599</c:v>
                </c:pt>
                <c:pt idx="1310">
                  <c:v>42958.71875</c:v>
                </c:pt>
                <c:pt idx="1311">
                  <c:v>42958.739583333401</c:v>
                </c:pt>
                <c:pt idx="1312">
                  <c:v>42958.760416666599</c:v>
                </c:pt>
                <c:pt idx="1313">
                  <c:v>42958.78125</c:v>
                </c:pt>
                <c:pt idx="1314">
                  <c:v>42958.802083333401</c:v>
                </c:pt>
                <c:pt idx="1315">
                  <c:v>42958.822916666599</c:v>
                </c:pt>
                <c:pt idx="1316">
                  <c:v>42958.84375</c:v>
                </c:pt>
                <c:pt idx="1317">
                  <c:v>42958.864583333401</c:v>
                </c:pt>
                <c:pt idx="1318">
                  <c:v>42958.885416666599</c:v>
                </c:pt>
                <c:pt idx="1319">
                  <c:v>42958.90625</c:v>
                </c:pt>
                <c:pt idx="1320">
                  <c:v>42958.927083333401</c:v>
                </c:pt>
                <c:pt idx="1321">
                  <c:v>42958.947916666599</c:v>
                </c:pt>
                <c:pt idx="1322">
                  <c:v>42958.96875</c:v>
                </c:pt>
                <c:pt idx="1323">
                  <c:v>42958.989583333401</c:v>
                </c:pt>
                <c:pt idx="1324">
                  <c:v>42959.010416666599</c:v>
                </c:pt>
                <c:pt idx="1325">
                  <c:v>42959.03125</c:v>
                </c:pt>
                <c:pt idx="1326">
                  <c:v>42959.052083333401</c:v>
                </c:pt>
                <c:pt idx="1327">
                  <c:v>42959.072916666599</c:v>
                </c:pt>
                <c:pt idx="1328">
                  <c:v>42959.09375</c:v>
                </c:pt>
                <c:pt idx="1329">
                  <c:v>42959.114583333401</c:v>
                </c:pt>
                <c:pt idx="1330">
                  <c:v>42959.135416666599</c:v>
                </c:pt>
                <c:pt idx="1331">
                  <c:v>42959.15625</c:v>
                </c:pt>
                <c:pt idx="1332">
                  <c:v>42959.177083333401</c:v>
                </c:pt>
                <c:pt idx="1333">
                  <c:v>42959.197916666599</c:v>
                </c:pt>
                <c:pt idx="1334">
                  <c:v>42959.21875</c:v>
                </c:pt>
                <c:pt idx="1335">
                  <c:v>42959.239583333401</c:v>
                </c:pt>
                <c:pt idx="1336">
                  <c:v>42959.260416666599</c:v>
                </c:pt>
                <c:pt idx="1337">
                  <c:v>42959.28125</c:v>
                </c:pt>
                <c:pt idx="1338">
                  <c:v>42959.302083333401</c:v>
                </c:pt>
                <c:pt idx="1339">
                  <c:v>42959.322916666599</c:v>
                </c:pt>
                <c:pt idx="1340">
                  <c:v>42959.34375</c:v>
                </c:pt>
                <c:pt idx="1341">
                  <c:v>42959.364583333401</c:v>
                </c:pt>
                <c:pt idx="1342">
                  <c:v>42959.385416666599</c:v>
                </c:pt>
                <c:pt idx="1343">
                  <c:v>42959.40625</c:v>
                </c:pt>
                <c:pt idx="1344">
                  <c:v>42959.427083333401</c:v>
                </c:pt>
                <c:pt idx="1345">
                  <c:v>42959.447916666599</c:v>
                </c:pt>
                <c:pt idx="1346">
                  <c:v>42959.46875</c:v>
                </c:pt>
                <c:pt idx="1347">
                  <c:v>42959.489583333401</c:v>
                </c:pt>
                <c:pt idx="1348">
                  <c:v>42959.510416666599</c:v>
                </c:pt>
                <c:pt idx="1349">
                  <c:v>42959.53125</c:v>
                </c:pt>
                <c:pt idx="1350">
                  <c:v>42959.552083333401</c:v>
                </c:pt>
                <c:pt idx="1351">
                  <c:v>42959.572916666599</c:v>
                </c:pt>
                <c:pt idx="1352">
                  <c:v>42959.59375</c:v>
                </c:pt>
                <c:pt idx="1353">
                  <c:v>42959.614583333401</c:v>
                </c:pt>
                <c:pt idx="1354">
                  <c:v>42959.635416666599</c:v>
                </c:pt>
                <c:pt idx="1355">
                  <c:v>42959.65625</c:v>
                </c:pt>
                <c:pt idx="1356">
                  <c:v>42959.677083333401</c:v>
                </c:pt>
                <c:pt idx="1357">
                  <c:v>42959.697916666599</c:v>
                </c:pt>
                <c:pt idx="1358">
                  <c:v>42959.71875</c:v>
                </c:pt>
                <c:pt idx="1359">
                  <c:v>42959.739583333401</c:v>
                </c:pt>
                <c:pt idx="1360">
                  <c:v>42959.760416666599</c:v>
                </c:pt>
                <c:pt idx="1361">
                  <c:v>42959.78125</c:v>
                </c:pt>
                <c:pt idx="1362">
                  <c:v>42959.802083333401</c:v>
                </c:pt>
                <c:pt idx="1363">
                  <c:v>42959.822916666599</c:v>
                </c:pt>
                <c:pt idx="1364">
                  <c:v>42959.84375</c:v>
                </c:pt>
                <c:pt idx="1365">
                  <c:v>42959.864583333401</c:v>
                </c:pt>
                <c:pt idx="1366">
                  <c:v>42959.885416666599</c:v>
                </c:pt>
                <c:pt idx="1367">
                  <c:v>42959.90625</c:v>
                </c:pt>
                <c:pt idx="1368">
                  <c:v>42959.927083333401</c:v>
                </c:pt>
                <c:pt idx="1369">
                  <c:v>42959.947916666599</c:v>
                </c:pt>
                <c:pt idx="1370">
                  <c:v>42959.96875</c:v>
                </c:pt>
                <c:pt idx="1371">
                  <c:v>42959.989583333401</c:v>
                </c:pt>
                <c:pt idx="1372">
                  <c:v>42960.010416666599</c:v>
                </c:pt>
                <c:pt idx="1373">
                  <c:v>42960.03125</c:v>
                </c:pt>
                <c:pt idx="1374">
                  <c:v>42960.052083333401</c:v>
                </c:pt>
                <c:pt idx="1375">
                  <c:v>42960.072916666599</c:v>
                </c:pt>
                <c:pt idx="1376">
                  <c:v>42960.09375</c:v>
                </c:pt>
                <c:pt idx="1377">
                  <c:v>42960.114583333401</c:v>
                </c:pt>
                <c:pt idx="1378">
                  <c:v>42960.135416666599</c:v>
                </c:pt>
                <c:pt idx="1379">
                  <c:v>42960.15625</c:v>
                </c:pt>
                <c:pt idx="1380">
                  <c:v>42960.177083333401</c:v>
                </c:pt>
                <c:pt idx="1381">
                  <c:v>42960.197916666599</c:v>
                </c:pt>
                <c:pt idx="1382">
                  <c:v>42960.21875</c:v>
                </c:pt>
                <c:pt idx="1383">
                  <c:v>42960.239583333401</c:v>
                </c:pt>
                <c:pt idx="1384">
                  <c:v>42960.260416666599</c:v>
                </c:pt>
                <c:pt idx="1385">
                  <c:v>42960.28125</c:v>
                </c:pt>
                <c:pt idx="1386">
                  <c:v>42960.302083333401</c:v>
                </c:pt>
                <c:pt idx="1387">
                  <c:v>42960.322916666599</c:v>
                </c:pt>
                <c:pt idx="1388">
                  <c:v>42960.34375</c:v>
                </c:pt>
                <c:pt idx="1389">
                  <c:v>42960.364583333401</c:v>
                </c:pt>
                <c:pt idx="1390">
                  <c:v>42960.385416666599</c:v>
                </c:pt>
                <c:pt idx="1391">
                  <c:v>42960.40625</c:v>
                </c:pt>
                <c:pt idx="1392">
                  <c:v>42960.427083333401</c:v>
                </c:pt>
                <c:pt idx="1393">
                  <c:v>42960.447916666599</c:v>
                </c:pt>
                <c:pt idx="1394">
                  <c:v>42960.46875</c:v>
                </c:pt>
                <c:pt idx="1395">
                  <c:v>42960.489583333401</c:v>
                </c:pt>
                <c:pt idx="1396">
                  <c:v>42960.510416666599</c:v>
                </c:pt>
                <c:pt idx="1397">
                  <c:v>42960.53125</c:v>
                </c:pt>
                <c:pt idx="1398">
                  <c:v>42960.552083333401</c:v>
                </c:pt>
                <c:pt idx="1399">
                  <c:v>42960.572916666599</c:v>
                </c:pt>
                <c:pt idx="1400">
                  <c:v>42960.59375</c:v>
                </c:pt>
                <c:pt idx="1401">
                  <c:v>42960.614583333401</c:v>
                </c:pt>
                <c:pt idx="1402">
                  <c:v>42960.635416666599</c:v>
                </c:pt>
                <c:pt idx="1403">
                  <c:v>42960.65625</c:v>
                </c:pt>
                <c:pt idx="1404">
                  <c:v>42960.677083333401</c:v>
                </c:pt>
                <c:pt idx="1405">
                  <c:v>42960.697916666599</c:v>
                </c:pt>
                <c:pt idx="1406">
                  <c:v>42960.71875</c:v>
                </c:pt>
                <c:pt idx="1407">
                  <c:v>42960.739583333401</c:v>
                </c:pt>
                <c:pt idx="1408">
                  <c:v>42960.760416666599</c:v>
                </c:pt>
                <c:pt idx="1409">
                  <c:v>42960.78125</c:v>
                </c:pt>
                <c:pt idx="1410">
                  <c:v>42960.802083333401</c:v>
                </c:pt>
                <c:pt idx="1411">
                  <c:v>42960.822916666599</c:v>
                </c:pt>
                <c:pt idx="1412">
                  <c:v>42960.84375</c:v>
                </c:pt>
                <c:pt idx="1413">
                  <c:v>42960.864583333401</c:v>
                </c:pt>
                <c:pt idx="1414">
                  <c:v>42960.885416666599</c:v>
                </c:pt>
                <c:pt idx="1415">
                  <c:v>42960.90625</c:v>
                </c:pt>
                <c:pt idx="1416">
                  <c:v>42960.927083333401</c:v>
                </c:pt>
                <c:pt idx="1417">
                  <c:v>42960.947916666599</c:v>
                </c:pt>
                <c:pt idx="1418">
                  <c:v>42960.96875</c:v>
                </c:pt>
                <c:pt idx="1419">
                  <c:v>42960.989583333401</c:v>
                </c:pt>
                <c:pt idx="1420">
                  <c:v>42961.010416666599</c:v>
                </c:pt>
                <c:pt idx="1421">
                  <c:v>42961.03125</c:v>
                </c:pt>
                <c:pt idx="1422">
                  <c:v>42961.052083333401</c:v>
                </c:pt>
                <c:pt idx="1423">
                  <c:v>42961.072916666599</c:v>
                </c:pt>
                <c:pt idx="1424">
                  <c:v>42961.09375</c:v>
                </c:pt>
                <c:pt idx="1425">
                  <c:v>42961.114583333401</c:v>
                </c:pt>
                <c:pt idx="1426">
                  <c:v>42961.135416666599</c:v>
                </c:pt>
                <c:pt idx="1427">
                  <c:v>42961.15625</c:v>
                </c:pt>
                <c:pt idx="1428">
                  <c:v>42961.177083333401</c:v>
                </c:pt>
                <c:pt idx="1429">
                  <c:v>42961.197916666599</c:v>
                </c:pt>
                <c:pt idx="1430">
                  <c:v>42961.21875</c:v>
                </c:pt>
                <c:pt idx="1431">
                  <c:v>42961.239583333401</c:v>
                </c:pt>
                <c:pt idx="1432">
                  <c:v>42961.260416666599</c:v>
                </c:pt>
                <c:pt idx="1433">
                  <c:v>42961.28125</c:v>
                </c:pt>
                <c:pt idx="1434">
                  <c:v>42961.302083333401</c:v>
                </c:pt>
                <c:pt idx="1435">
                  <c:v>42961.322916666599</c:v>
                </c:pt>
                <c:pt idx="1436">
                  <c:v>42961.34375</c:v>
                </c:pt>
                <c:pt idx="1437">
                  <c:v>42961.364583333401</c:v>
                </c:pt>
                <c:pt idx="1438">
                  <c:v>42961.385416666599</c:v>
                </c:pt>
                <c:pt idx="1439">
                  <c:v>42961.40625</c:v>
                </c:pt>
                <c:pt idx="1440">
                  <c:v>42961.427083333401</c:v>
                </c:pt>
                <c:pt idx="1441">
                  <c:v>42961.447916666599</c:v>
                </c:pt>
                <c:pt idx="1442">
                  <c:v>42961.46875</c:v>
                </c:pt>
                <c:pt idx="1443">
                  <c:v>42961.489583333401</c:v>
                </c:pt>
                <c:pt idx="1444">
                  <c:v>42961.510416666599</c:v>
                </c:pt>
                <c:pt idx="1445">
                  <c:v>42961.53125</c:v>
                </c:pt>
                <c:pt idx="1446">
                  <c:v>42961.552083333401</c:v>
                </c:pt>
                <c:pt idx="1447">
                  <c:v>42961.572916666599</c:v>
                </c:pt>
                <c:pt idx="1448">
                  <c:v>42961.59375</c:v>
                </c:pt>
                <c:pt idx="1449">
                  <c:v>42961.614583333401</c:v>
                </c:pt>
                <c:pt idx="1450">
                  <c:v>42961.635416666599</c:v>
                </c:pt>
                <c:pt idx="1451">
                  <c:v>42961.65625</c:v>
                </c:pt>
                <c:pt idx="1452">
                  <c:v>42961.677083333401</c:v>
                </c:pt>
                <c:pt idx="1453">
                  <c:v>42961.697916666599</c:v>
                </c:pt>
                <c:pt idx="1454">
                  <c:v>42961.71875</c:v>
                </c:pt>
                <c:pt idx="1455">
                  <c:v>42961.739583333401</c:v>
                </c:pt>
                <c:pt idx="1456">
                  <c:v>42961.760416666599</c:v>
                </c:pt>
                <c:pt idx="1457">
                  <c:v>42961.78125</c:v>
                </c:pt>
                <c:pt idx="1458">
                  <c:v>42961.802083333401</c:v>
                </c:pt>
                <c:pt idx="1459">
                  <c:v>42961.822916666599</c:v>
                </c:pt>
                <c:pt idx="1460">
                  <c:v>42961.84375</c:v>
                </c:pt>
                <c:pt idx="1461">
                  <c:v>42961.864583333401</c:v>
                </c:pt>
                <c:pt idx="1462">
                  <c:v>42961.885416666599</c:v>
                </c:pt>
                <c:pt idx="1463">
                  <c:v>42961.90625</c:v>
                </c:pt>
                <c:pt idx="1464">
                  <c:v>42961.927083333401</c:v>
                </c:pt>
                <c:pt idx="1465">
                  <c:v>42961.947916666599</c:v>
                </c:pt>
                <c:pt idx="1466">
                  <c:v>42961.96875</c:v>
                </c:pt>
                <c:pt idx="1467">
                  <c:v>42961.989583333401</c:v>
                </c:pt>
                <c:pt idx="1468">
                  <c:v>42962.010416666599</c:v>
                </c:pt>
                <c:pt idx="1469">
                  <c:v>42962.03125</c:v>
                </c:pt>
                <c:pt idx="1470">
                  <c:v>42962.052083333401</c:v>
                </c:pt>
                <c:pt idx="1471">
                  <c:v>42962.072916666599</c:v>
                </c:pt>
                <c:pt idx="1472">
                  <c:v>42962.09375</c:v>
                </c:pt>
                <c:pt idx="1473">
                  <c:v>42962.114583333401</c:v>
                </c:pt>
                <c:pt idx="1474">
                  <c:v>42962.135416666599</c:v>
                </c:pt>
                <c:pt idx="1475">
                  <c:v>42962.15625</c:v>
                </c:pt>
                <c:pt idx="1476">
                  <c:v>42962.177083333401</c:v>
                </c:pt>
                <c:pt idx="1477">
                  <c:v>42962.197916666599</c:v>
                </c:pt>
                <c:pt idx="1478">
                  <c:v>42962.21875</c:v>
                </c:pt>
                <c:pt idx="1479">
                  <c:v>42962.239583333401</c:v>
                </c:pt>
                <c:pt idx="1480">
                  <c:v>42962.260416666599</c:v>
                </c:pt>
                <c:pt idx="1481">
                  <c:v>42962.28125</c:v>
                </c:pt>
                <c:pt idx="1482">
                  <c:v>42962.302083333401</c:v>
                </c:pt>
                <c:pt idx="1483">
                  <c:v>42962.322916666599</c:v>
                </c:pt>
                <c:pt idx="1484">
                  <c:v>42962.34375</c:v>
                </c:pt>
                <c:pt idx="1485">
                  <c:v>42962.364583333401</c:v>
                </c:pt>
                <c:pt idx="1486">
                  <c:v>42962.385416666599</c:v>
                </c:pt>
                <c:pt idx="1487">
                  <c:v>42962.40625</c:v>
                </c:pt>
                <c:pt idx="1488">
                  <c:v>42962.427083333401</c:v>
                </c:pt>
                <c:pt idx="1489">
                  <c:v>42962.447916666599</c:v>
                </c:pt>
                <c:pt idx="1490">
                  <c:v>42962.46875</c:v>
                </c:pt>
                <c:pt idx="1491">
                  <c:v>42962.489583333401</c:v>
                </c:pt>
                <c:pt idx="1492">
                  <c:v>42962.510416666599</c:v>
                </c:pt>
                <c:pt idx="1493">
                  <c:v>42962.53125</c:v>
                </c:pt>
                <c:pt idx="1494">
                  <c:v>42962.552083333401</c:v>
                </c:pt>
                <c:pt idx="1495">
                  <c:v>42962.572916666599</c:v>
                </c:pt>
                <c:pt idx="1496">
                  <c:v>42962.59375</c:v>
                </c:pt>
                <c:pt idx="1497">
                  <c:v>42962.614583333401</c:v>
                </c:pt>
                <c:pt idx="1498">
                  <c:v>42962.635416666599</c:v>
                </c:pt>
                <c:pt idx="1499">
                  <c:v>42962.65625</c:v>
                </c:pt>
                <c:pt idx="1500">
                  <c:v>42962.677083333401</c:v>
                </c:pt>
                <c:pt idx="1501">
                  <c:v>42962.697916666599</c:v>
                </c:pt>
                <c:pt idx="1502">
                  <c:v>42962.71875</c:v>
                </c:pt>
                <c:pt idx="1503">
                  <c:v>42962.739583333401</c:v>
                </c:pt>
                <c:pt idx="1504">
                  <c:v>42962.760416666599</c:v>
                </c:pt>
                <c:pt idx="1505">
                  <c:v>42962.78125</c:v>
                </c:pt>
                <c:pt idx="1506">
                  <c:v>42962.802083333401</c:v>
                </c:pt>
                <c:pt idx="1507">
                  <c:v>42962.822916666599</c:v>
                </c:pt>
                <c:pt idx="1508">
                  <c:v>42962.84375</c:v>
                </c:pt>
                <c:pt idx="1509">
                  <c:v>42962.864583333401</c:v>
                </c:pt>
                <c:pt idx="1510">
                  <c:v>42962.885416666599</c:v>
                </c:pt>
                <c:pt idx="1511">
                  <c:v>42962.90625</c:v>
                </c:pt>
                <c:pt idx="1512">
                  <c:v>42962.927083333401</c:v>
                </c:pt>
                <c:pt idx="1513">
                  <c:v>42962.947916666599</c:v>
                </c:pt>
                <c:pt idx="1514">
                  <c:v>42962.96875</c:v>
                </c:pt>
                <c:pt idx="1515">
                  <c:v>42962.989583333401</c:v>
                </c:pt>
                <c:pt idx="1516">
                  <c:v>42963.010416666599</c:v>
                </c:pt>
                <c:pt idx="1517">
                  <c:v>42963.03125</c:v>
                </c:pt>
                <c:pt idx="1518">
                  <c:v>42963.052083333401</c:v>
                </c:pt>
                <c:pt idx="1519">
                  <c:v>42963.072916666599</c:v>
                </c:pt>
                <c:pt idx="1520">
                  <c:v>42963.09375</c:v>
                </c:pt>
                <c:pt idx="1521">
                  <c:v>42963.114583333401</c:v>
                </c:pt>
                <c:pt idx="1522">
                  <c:v>42963.135416666599</c:v>
                </c:pt>
                <c:pt idx="1523">
                  <c:v>42963.15625</c:v>
                </c:pt>
                <c:pt idx="1524">
                  <c:v>42963.177083333401</c:v>
                </c:pt>
                <c:pt idx="1525">
                  <c:v>42963.197916666599</c:v>
                </c:pt>
                <c:pt idx="1526">
                  <c:v>42963.21875</c:v>
                </c:pt>
                <c:pt idx="1527">
                  <c:v>42963.239583333401</c:v>
                </c:pt>
                <c:pt idx="1528">
                  <c:v>42963.260416666599</c:v>
                </c:pt>
                <c:pt idx="1529">
                  <c:v>42963.28125</c:v>
                </c:pt>
                <c:pt idx="1530">
                  <c:v>42963.302083333401</c:v>
                </c:pt>
                <c:pt idx="1531">
                  <c:v>42963.322916666599</c:v>
                </c:pt>
                <c:pt idx="1532">
                  <c:v>42963.34375</c:v>
                </c:pt>
                <c:pt idx="1533">
                  <c:v>42963.364583333401</c:v>
                </c:pt>
                <c:pt idx="1534">
                  <c:v>42963.385416666599</c:v>
                </c:pt>
                <c:pt idx="1535">
                  <c:v>42963.40625</c:v>
                </c:pt>
                <c:pt idx="1536">
                  <c:v>42963.427083333401</c:v>
                </c:pt>
                <c:pt idx="1537">
                  <c:v>42963.447916666599</c:v>
                </c:pt>
                <c:pt idx="1538">
                  <c:v>42963.46875</c:v>
                </c:pt>
                <c:pt idx="1539">
                  <c:v>42963.489583333401</c:v>
                </c:pt>
                <c:pt idx="1540">
                  <c:v>42963.510416666599</c:v>
                </c:pt>
                <c:pt idx="1541">
                  <c:v>42963.53125</c:v>
                </c:pt>
                <c:pt idx="1542">
                  <c:v>42963.552083333401</c:v>
                </c:pt>
                <c:pt idx="1543">
                  <c:v>42963.572916666599</c:v>
                </c:pt>
                <c:pt idx="1544">
                  <c:v>42963.59375</c:v>
                </c:pt>
                <c:pt idx="1545">
                  <c:v>42963.614583333401</c:v>
                </c:pt>
                <c:pt idx="1546">
                  <c:v>42963.635416666599</c:v>
                </c:pt>
                <c:pt idx="1547">
                  <c:v>42963.65625</c:v>
                </c:pt>
                <c:pt idx="1548">
                  <c:v>42963.677083333401</c:v>
                </c:pt>
                <c:pt idx="1549">
                  <c:v>42963.697916666599</c:v>
                </c:pt>
                <c:pt idx="1550">
                  <c:v>42963.71875</c:v>
                </c:pt>
                <c:pt idx="1551">
                  <c:v>42963.739583333401</c:v>
                </c:pt>
                <c:pt idx="1552">
                  <c:v>42963.760416666599</c:v>
                </c:pt>
                <c:pt idx="1553">
                  <c:v>42963.78125</c:v>
                </c:pt>
                <c:pt idx="1554">
                  <c:v>42963.802083333401</c:v>
                </c:pt>
                <c:pt idx="1555">
                  <c:v>42963.822916666599</c:v>
                </c:pt>
                <c:pt idx="1556">
                  <c:v>42963.84375</c:v>
                </c:pt>
                <c:pt idx="1557">
                  <c:v>42963.864583333401</c:v>
                </c:pt>
                <c:pt idx="1558">
                  <c:v>42963.885416666599</c:v>
                </c:pt>
                <c:pt idx="1559">
                  <c:v>42963.90625</c:v>
                </c:pt>
                <c:pt idx="1560">
                  <c:v>42963.927083333401</c:v>
                </c:pt>
                <c:pt idx="1561">
                  <c:v>42963.947916666599</c:v>
                </c:pt>
                <c:pt idx="1562">
                  <c:v>42963.96875</c:v>
                </c:pt>
                <c:pt idx="1563">
                  <c:v>42963.989583333401</c:v>
                </c:pt>
                <c:pt idx="1564">
                  <c:v>42964.010416666599</c:v>
                </c:pt>
                <c:pt idx="1565">
                  <c:v>42964.03125</c:v>
                </c:pt>
                <c:pt idx="1566">
                  <c:v>42964.052083333401</c:v>
                </c:pt>
                <c:pt idx="1567">
                  <c:v>42964.072916666599</c:v>
                </c:pt>
                <c:pt idx="1568">
                  <c:v>42964.09375</c:v>
                </c:pt>
                <c:pt idx="1569">
                  <c:v>42964.114583333401</c:v>
                </c:pt>
                <c:pt idx="1570">
                  <c:v>42964.135416666599</c:v>
                </c:pt>
                <c:pt idx="1571">
                  <c:v>42964.15625</c:v>
                </c:pt>
                <c:pt idx="1572">
                  <c:v>42964.177083333401</c:v>
                </c:pt>
                <c:pt idx="1573">
                  <c:v>42964.197916666599</c:v>
                </c:pt>
                <c:pt idx="1574">
                  <c:v>42964.21875</c:v>
                </c:pt>
                <c:pt idx="1575">
                  <c:v>42964.239583333401</c:v>
                </c:pt>
                <c:pt idx="1576">
                  <c:v>42964.260416666599</c:v>
                </c:pt>
                <c:pt idx="1577">
                  <c:v>42964.28125</c:v>
                </c:pt>
                <c:pt idx="1578">
                  <c:v>42964.302083333401</c:v>
                </c:pt>
                <c:pt idx="1579">
                  <c:v>42964.322916666599</c:v>
                </c:pt>
                <c:pt idx="1580">
                  <c:v>42964.34375</c:v>
                </c:pt>
                <c:pt idx="1581">
                  <c:v>42964.364583333401</c:v>
                </c:pt>
                <c:pt idx="1582">
                  <c:v>42964.385416666599</c:v>
                </c:pt>
                <c:pt idx="1583">
                  <c:v>42964.40625</c:v>
                </c:pt>
                <c:pt idx="1584">
                  <c:v>42964.427083333401</c:v>
                </c:pt>
                <c:pt idx="1585">
                  <c:v>42964.447916666599</c:v>
                </c:pt>
                <c:pt idx="1586">
                  <c:v>42964.46875</c:v>
                </c:pt>
                <c:pt idx="1587">
                  <c:v>42964.489583333401</c:v>
                </c:pt>
                <c:pt idx="1588">
                  <c:v>42964.510416666599</c:v>
                </c:pt>
                <c:pt idx="1589">
                  <c:v>42964.53125</c:v>
                </c:pt>
                <c:pt idx="1590">
                  <c:v>42964.552083333401</c:v>
                </c:pt>
                <c:pt idx="1591">
                  <c:v>42964.572916666599</c:v>
                </c:pt>
                <c:pt idx="1592">
                  <c:v>42964.59375</c:v>
                </c:pt>
                <c:pt idx="1593">
                  <c:v>42964.614583333401</c:v>
                </c:pt>
                <c:pt idx="1594">
                  <c:v>42964.635416666599</c:v>
                </c:pt>
                <c:pt idx="1595">
                  <c:v>42964.65625</c:v>
                </c:pt>
                <c:pt idx="1596">
                  <c:v>42964.677083333401</c:v>
                </c:pt>
                <c:pt idx="1597">
                  <c:v>42964.697916666599</c:v>
                </c:pt>
                <c:pt idx="1598">
                  <c:v>42964.71875</c:v>
                </c:pt>
                <c:pt idx="1599">
                  <c:v>42964.739583333401</c:v>
                </c:pt>
                <c:pt idx="1600">
                  <c:v>42964.760416666599</c:v>
                </c:pt>
                <c:pt idx="1601">
                  <c:v>42964.78125</c:v>
                </c:pt>
                <c:pt idx="1602">
                  <c:v>42964.802083333401</c:v>
                </c:pt>
                <c:pt idx="1603">
                  <c:v>42964.822916666599</c:v>
                </c:pt>
                <c:pt idx="1604">
                  <c:v>42964.84375</c:v>
                </c:pt>
                <c:pt idx="1605">
                  <c:v>42964.864583333401</c:v>
                </c:pt>
                <c:pt idx="1606">
                  <c:v>42964.885416666599</c:v>
                </c:pt>
                <c:pt idx="1607">
                  <c:v>42964.90625</c:v>
                </c:pt>
                <c:pt idx="1608">
                  <c:v>42964.927083333401</c:v>
                </c:pt>
                <c:pt idx="1609">
                  <c:v>42964.947916666599</c:v>
                </c:pt>
                <c:pt idx="1610">
                  <c:v>42964.96875</c:v>
                </c:pt>
                <c:pt idx="1611">
                  <c:v>42964.989583333401</c:v>
                </c:pt>
                <c:pt idx="1612">
                  <c:v>42965.010416666599</c:v>
                </c:pt>
                <c:pt idx="1613">
                  <c:v>42965.03125</c:v>
                </c:pt>
                <c:pt idx="1614">
                  <c:v>42965.052083333401</c:v>
                </c:pt>
                <c:pt idx="1615">
                  <c:v>42965.072916666599</c:v>
                </c:pt>
                <c:pt idx="1616">
                  <c:v>42965.09375</c:v>
                </c:pt>
                <c:pt idx="1617">
                  <c:v>42965.114583333401</c:v>
                </c:pt>
                <c:pt idx="1618">
                  <c:v>42965.135416666599</c:v>
                </c:pt>
                <c:pt idx="1619">
                  <c:v>42965.15625</c:v>
                </c:pt>
                <c:pt idx="1620">
                  <c:v>42965.177083333401</c:v>
                </c:pt>
                <c:pt idx="1621">
                  <c:v>42965.197916666599</c:v>
                </c:pt>
                <c:pt idx="1622">
                  <c:v>42965.21875</c:v>
                </c:pt>
                <c:pt idx="1623">
                  <c:v>42965.239583333401</c:v>
                </c:pt>
                <c:pt idx="1624">
                  <c:v>42965.260416666599</c:v>
                </c:pt>
                <c:pt idx="1625">
                  <c:v>42965.28125</c:v>
                </c:pt>
                <c:pt idx="1626">
                  <c:v>42965.302083333401</c:v>
                </c:pt>
                <c:pt idx="1627">
                  <c:v>42965.322916666599</c:v>
                </c:pt>
                <c:pt idx="1628">
                  <c:v>42965.34375</c:v>
                </c:pt>
                <c:pt idx="1629">
                  <c:v>42965.364583333401</c:v>
                </c:pt>
                <c:pt idx="1630">
                  <c:v>42965.385416666599</c:v>
                </c:pt>
                <c:pt idx="1631">
                  <c:v>42965.40625</c:v>
                </c:pt>
                <c:pt idx="1632">
                  <c:v>42965.427083333401</c:v>
                </c:pt>
                <c:pt idx="1633">
                  <c:v>42965.447916666599</c:v>
                </c:pt>
                <c:pt idx="1634">
                  <c:v>42965.46875</c:v>
                </c:pt>
                <c:pt idx="1635">
                  <c:v>42965.489583333401</c:v>
                </c:pt>
                <c:pt idx="1636">
                  <c:v>42965.510416666599</c:v>
                </c:pt>
                <c:pt idx="1637">
                  <c:v>42965.53125</c:v>
                </c:pt>
                <c:pt idx="1638">
                  <c:v>42965.552083333401</c:v>
                </c:pt>
                <c:pt idx="1639">
                  <c:v>42965.572916666599</c:v>
                </c:pt>
                <c:pt idx="1640">
                  <c:v>42965.59375</c:v>
                </c:pt>
                <c:pt idx="1641">
                  <c:v>42965.614583333401</c:v>
                </c:pt>
                <c:pt idx="1642">
                  <c:v>42965.635416666599</c:v>
                </c:pt>
                <c:pt idx="1643">
                  <c:v>42965.65625</c:v>
                </c:pt>
                <c:pt idx="1644">
                  <c:v>42965.677083333401</c:v>
                </c:pt>
                <c:pt idx="1645">
                  <c:v>42965.697916666599</c:v>
                </c:pt>
                <c:pt idx="1646">
                  <c:v>42965.71875</c:v>
                </c:pt>
                <c:pt idx="1647">
                  <c:v>42965.739583333401</c:v>
                </c:pt>
                <c:pt idx="1648">
                  <c:v>42965.760416666599</c:v>
                </c:pt>
                <c:pt idx="1649">
                  <c:v>42965.78125</c:v>
                </c:pt>
                <c:pt idx="1650">
                  <c:v>42965.802083333401</c:v>
                </c:pt>
                <c:pt idx="1651">
                  <c:v>42965.822916666599</c:v>
                </c:pt>
                <c:pt idx="1652">
                  <c:v>42965.84375</c:v>
                </c:pt>
                <c:pt idx="1653">
                  <c:v>42965.864583333401</c:v>
                </c:pt>
                <c:pt idx="1654">
                  <c:v>42965.885416666599</c:v>
                </c:pt>
                <c:pt idx="1655">
                  <c:v>42965.90625</c:v>
                </c:pt>
                <c:pt idx="1656">
                  <c:v>42965.927083333401</c:v>
                </c:pt>
                <c:pt idx="1657">
                  <c:v>42965.947916666599</c:v>
                </c:pt>
                <c:pt idx="1658">
                  <c:v>42965.96875</c:v>
                </c:pt>
                <c:pt idx="1659">
                  <c:v>42965.989583333401</c:v>
                </c:pt>
                <c:pt idx="1660">
                  <c:v>42966.010416666599</c:v>
                </c:pt>
                <c:pt idx="1661">
                  <c:v>42966.03125</c:v>
                </c:pt>
                <c:pt idx="1662">
                  <c:v>42966.052083333401</c:v>
                </c:pt>
                <c:pt idx="1663">
                  <c:v>42966.072916666599</c:v>
                </c:pt>
                <c:pt idx="1664">
                  <c:v>42966.09375</c:v>
                </c:pt>
                <c:pt idx="1665">
                  <c:v>42966.114583333401</c:v>
                </c:pt>
                <c:pt idx="1666">
                  <c:v>42966.135416666599</c:v>
                </c:pt>
                <c:pt idx="1667">
                  <c:v>42966.15625</c:v>
                </c:pt>
                <c:pt idx="1668">
                  <c:v>42966.177083333401</c:v>
                </c:pt>
                <c:pt idx="1669">
                  <c:v>42966.197916666599</c:v>
                </c:pt>
                <c:pt idx="1670">
                  <c:v>42966.21875</c:v>
                </c:pt>
                <c:pt idx="1671">
                  <c:v>42966.239583333401</c:v>
                </c:pt>
                <c:pt idx="1672">
                  <c:v>42966.260416666599</c:v>
                </c:pt>
                <c:pt idx="1673">
                  <c:v>42966.28125</c:v>
                </c:pt>
                <c:pt idx="1674">
                  <c:v>42966.302083333401</c:v>
                </c:pt>
                <c:pt idx="1675">
                  <c:v>42966.322916666599</c:v>
                </c:pt>
                <c:pt idx="1676">
                  <c:v>42966.34375</c:v>
                </c:pt>
                <c:pt idx="1677">
                  <c:v>42966.364583333401</c:v>
                </c:pt>
                <c:pt idx="1678">
                  <c:v>42966.385416666599</c:v>
                </c:pt>
                <c:pt idx="1679">
                  <c:v>42966.40625</c:v>
                </c:pt>
                <c:pt idx="1680">
                  <c:v>42966.427083333401</c:v>
                </c:pt>
                <c:pt idx="1681">
                  <c:v>42966.447916666599</c:v>
                </c:pt>
                <c:pt idx="1682">
                  <c:v>42966.46875</c:v>
                </c:pt>
                <c:pt idx="1683">
                  <c:v>42966.489583333401</c:v>
                </c:pt>
                <c:pt idx="1684">
                  <c:v>42966.510416666599</c:v>
                </c:pt>
                <c:pt idx="1685">
                  <c:v>42966.53125</c:v>
                </c:pt>
                <c:pt idx="1686">
                  <c:v>42966.552083333401</c:v>
                </c:pt>
                <c:pt idx="1687">
                  <c:v>42966.572916666599</c:v>
                </c:pt>
                <c:pt idx="1688">
                  <c:v>42966.59375</c:v>
                </c:pt>
                <c:pt idx="1689">
                  <c:v>42966.614583333401</c:v>
                </c:pt>
                <c:pt idx="1690">
                  <c:v>42966.635416666599</c:v>
                </c:pt>
                <c:pt idx="1691">
                  <c:v>42966.65625</c:v>
                </c:pt>
                <c:pt idx="1692">
                  <c:v>42966.677083333401</c:v>
                </c:pt>
                <c:pt idx="1693">
                  <c:v>42966.697916666599</c:v>
                </c:pt>
                <c:pt idx="1694">
                  <c:v>42966.71875</c:v>
                </c:pt>
                <c:pt idx="1695">
                  <c:v>42966.739583333401</c:v>
                </c:pt>
                <c:pt idx="1696">
                  <c:v>42966.760416666599</c:v>
                </c:pt>
                <c:pt idx="1697">
                  <c:v>42966.78125</c:v>
                </c:pt>
                <c:pt idx="1698">
                  <c:v>42966.802083333401</c:v>
                </c:pt>
                <c:pt idx="1699">
                  <c:v>42966.822916666599</c:v>
                </c:pt>
                <c:pt idx="1700">
                  <c:v>42966.84375</c:v>
                </c:pt>
                <c:pt idx="1701">
                  <c:v>42966.864583333401</c:v>
                </c:pt>
                <c:pt idx="1702">
                  <c:v>42966.885416666599</c:v>
                </c:pt>
                <c:pt idx="1703">
                  <c:v>42966.90625</c:v>
                </c:pt>
                <c:pt idx="1704">
                  <c:v>42966.927083333401</c:v>
                </c:pt>
                <c:pt idx="1705">
                  <c:v>42966.947916666599</c:v>
                </c:pt>
                <c:pt idx="1706">
                  <c:v>42966.96875</c:v>
                </c:pt>
                <c:pt idx="1707">
                  <c:v>42966.989583333401</c:v>
                </c:pt>
                <c:pt idx="1708">
                  <c:v>42967.010416666599</c:v>
                </c:pt>
                <c:pt idx="1709">
                  <c:v>42967.03125</c:v>
                </c:pt>
                <c:pt idx="1710">
                  <c:v>42967.052083333401</c:v>
                </c:pt>
                <c:pt idx="1711">
                  <c:v>42967.072916666599</c:v>
                </c:pt>
                <c:pt idx="1712">
                  <c:v>42967.09375</c:v>
                </c:pt>
                <c:pt idx="1713">
                  <c:v>42967.114583333401</c:v>
                </c:pt>
                <c:pt idx="1714">
                  <c:v>42967.135416666599</c:v>
                </c:pt>
                <c:pt idx="1715">
                  <c:v>42967.15625</c:v>
                </c:pt>
                <c:pt idx="1716">
                  <c:v>42967.177083333401</c:v>
                </c:pt>
                <c:pt idx="1717">
                  <c:v>42967.197916666599</c:v>
                </c:pt>
                <c:pt idx="1718">
                  <c:v>42967.21875</c:v>
                </c:pt>
                <c:pt idx="1719">
                  <c:v>42967.239583333401</c:v>
                </c:pt>
                <c:pt idx="1720">
                  <c:v>42967.260416666599</c:v>
                </c:pt>
                <c:pt idx="1721">
                  <c:v>42967.28125</c:v>
                </c:pt>
                <c:pt idx="1722">
                  <c:v>42967.302083333401</c:v>
                </c:pt>
                <c:pt idx="1723">
                  <c:v>42967.322916666599</c:v>
                </c:pt>
                <c:pt idx="1724">
                  <c:v>42967.34375</c:v>
                </c:pt>
                <c:pt idx="1725">
                  <c:v>42967.364583333401</c:v>
                </c:pt>
                <c:pt idx="1726">
                  <c:v>42967.385416666599</c:v>
                </c:pt>
                <c:pt idx="1727">
                  <c:v>42967.40625</c:v>
                </c:pt>
                <c:pt idx="1728">
                  <c:v>42967.427083333401</c:v>
                </c:pt>
                <c:pt idx="1729">
                  <c:v>42967.447916666599</c:v>
                </c:pt>
                <c:pt idx="1730">
                  <c:v>42967.46875</c:v>
                </c:pt>
                <c:pt idx="1731">
                  <c:v>42967.489583333401</c:v>
                </c:pt>
                <c:pt idx="1732">
                  <c:v>42967.510416666599</c:v>
                </c:pt>
                <c:pt idx="1733">
                  <c:v>42967.53125</c:v>
                </c:pt>
                <c:pt idx="1734">
                  <c:v>42967.552083333401</c:v>
                </c:pt>
                <c:pt idx="1735">
                  <c:v>42967.572916666599</c:v>
                </c:pt>
                <c:pt idx="1736">
                  <c:v>42967.59375</c:v>
                </c:pt>
                <c:pt idx="1737">
                  <c:v>42967.614583333401</c:v>
                </c:pt>
                <c:pt idx="1738">
                  <c:v>42967.635416666599</c:v>
                </c:pt>
                <c:pt idx="1739">
                  <c:v>42967.65625</c:v>
                </c:pt>
                <c:pt idx="1740">
                  <c:v>42967.677083333401</c:v>
                </c:pt>
                <c:pt idx="1741">
                  <c:v>42967.697916666599</c:v>
                </c:pt>
                <c:pt idx="1742">
                  <c:v>42967.71875</c:v>
                </c:pt>
                <c:pt idx="1743">
                  <c:v>42967.739583333401</c:v>
                </c:pt>
                <c:pt idx="1744">
                  <c:v>42967.760416666599</c:v>
                </c:pt>
                <c:pt idx="1745">
                  <c:v>42967.78125</c:v>
                </c:pt>
                <c:pt idx="1746">
                  <c:v>42967.802083333401</c:v>
                </c:pt>
                <c:pt idx="1747">
                  <c:v>42967.822916666599</c:v>
                </c:pt>
                <c:pt idx="1748">
                  <c:v>42967.84375</c:v>
                </c:pt>
                <c:pt idx="1749">
                  <c:v>42967.864583333401</c:v>
                </c:pt>
                <c:pt idx="1750">
                  <c:v>42967.885416666599</c:v>
                </c:pt>
                <c:pt idx="1751">
                  <c:v>42967.90625</c:v>
                </c:pt>
                <c:pt idx="1752">
                  <c:v>42967.927083333401</c:v>
                </c:pt>
                <c:pt idx="1753">
                  <c:v>42967.947916666599</c:v>
                </c:pt>
                <c:pt idx="1754">
                  <c:v>42967.96875</c:v>
                </c:pt>
                <c:pt idx="1755">
                  <c:v>42967.989583333401</c:v>
                </c:pt>
                <c:pt idx="1756">
                  <c:v>42968.010416666599</c:v>
                </c:pt>
                <c:pt idx="1757">
                  <c:v>42968.03125</c:v>
                </c:pt>
                <c:pt idx="1758">
                  <c:v>42968.052083333401</c:v>
                </c:pt>
                <c:pt idx="1759">
                  <c:v>42968.072916666599</c:v>
                </c:pt>
                <c:pt idx="1760">
                  <c:v>42968.09375</c:v>
                </c:pt>
                <c:pt idx="1761">
                  <c:v>42968.114583333401</c:v>
                </c:pt>
                <c:pt idx="1762">
                  <c:v>42968.135416666599</c:v>
                </c:pt>
                <c:pt idx="1763">
                  <c:v>42968.15625</c:v>
                </c:pt>
                <c:pt idx="1764">
                  <c:v>42968.177083333401</c:v>
                </c:pt>
                <c:pt idx="1765">
                  <c:v>42968.197916666599</c:v>
                </c:pt>
                <c:pt idx="1766">
                  <c:v>42968.21875</c:v>
                </c:pt>
                <c:pt idx="1767">
                  <c:v>42968.239583333401</c:v>
                </c:pt>
                <c:pt idx="1768">
                  <c:v>42968.260416666599</c:v>
                </c:pt>
                <c:pt idx="1769">
                  <c:v>42968.28125</c:v>
                </c:pt>
                <c:pt idx="1770">
                  <c:v>42968.302083333401</c:v>
                </c:pt>
                <c:pt idx="1771">
                  <c:v>42968.322916666599</c:v>
                </c:pt>
                <c:pt idx="1772">
                  <c:v>42968.34375</c:v>
                </c:pt>
                <c:pt idx="1773">
                  <c:v>42968.364583333401</c:v>
                </c:pt>
                <c:pt idx="1774">
                  <c:v>42968.385416666599</c:v>
                </c:pt>
                <c:pt idx="1775">
                  <c:v>42968.40625</c:v>
                </c:pt>
                <c:pt idx="1776">
                  <c:v>42968.427083333401</c:v>
                </c:pt>
                <c:pt idx="1777">
                  <c:v>42968.447916666599</c:v>
                </c:pt>
                <c:pt idx="1778">
                  <c:v>42968.46875</c:v>
                </c:pt>
                <c:pt idx="1779">
                  <c:v>42968.489583333401</c:v>
                </c:pt>
                <c:pt idx="1780">
                  <c:v>42968.510416666599</c:v>
                </c:pt>
                <c:pt idx="1781">
                  <c:v>42968.53125</c:v>
                </c:pt>
                <c:pt idx="1782">
                  <c:v>42968.552083333401</c:v>
                </c:pt>
                <c:pt idx="1783">
                  <c:v>42968.572916666599</c:v>
                </c:pt>
                <c:pt idx="1784">
                  <c:v>42968.59375</c:v>
                </c:pt>
                <c:pt idx="1785">
                  <c:v>42968.614583333401</c:v>
                </c:pt>
                <c:pt idx="1786">
                  <c:v>42968.635416666599</c:v>
                </c:pt>
                <c:pt idx="1787">
                  <c:v>42968.65625</c:v>
                </c:pt>
                <c:pt idx="1788">
                  <c:v>42968.677083333401</c:v>
                </c:pt>
                <c:pt idx="1789">
                  <c:v>42968.697916666599</c:v>
                </c:pt>
                <c:pt idx="1790">
                  <c:v>42968.71875</c:v>
                </c:pt>
                <c:pt idx="1791">
                  <c:v>42968.739583333401</c:v>
                </c:pt>
                <c:pt idx="1792">
                  <c:v>42968.760416666599</c:v>
                </c:pt>
                <c:pt idx="1793">
                  <c:v>42968.78125</c:v>
                </c:pt>
                <c:pt idx="1794">
                  <c:v>42968.802083333401</c:v>
                </c:pt>
                <c:pt idx="1795">
                  <c:v>42968.822916666599</c:v>
                </c:pt>
                <c:pt idx="1796">
                  <c:v>42968.84375</c:v>
                </c:pt>
                <c:pt idx="1797">
                  <c:v>42968.864583333401</c:v>
                </c:pt>
                <c:pt idx="1798">
                  <c:v>42968.885416666599</c:v>
                </c:pt>
                <c:pt idx="1799">
                  <c:v>42968.90625</c:v>
                </c:pt>
                <c:pt idx="1800">
                  <c:v>42968.927083333401</c:v>
                </c:pt>
                <c:pt idx="1801">
                  <c:v>42968.947916666599</c:v>
                </c:pt>
                <c:pt idx="1802">
                  <c:v>42968.96875</c:v>
                </c:pt>
                <c:pt idx="1803">
                  <c:v>42968.989583333401</c:v>
                </c:pt>
                <c:pt idx="1804">
                  <c:v>42969.010416666599</c:v>
                </c:pt>
                <c:pt idx="1805">
                  <c:v>42969.03125</c:v>
                </c:pt>
                <c:pt idx="1806">
                  <c:v>42969.052083333401</c:v>
                </c:pt>
                <c:pt idx="1807">
                  <c:v>42969.072916666599</c:v>
                </c:pt>
                <c:pt idx="1808">
                  <c:v>42969.09375</c:v>
                </c:pt>
                <c:pt idx="1809">
                  <c:v>42969.114583333401</c:v>
                </c:pt>
                <c:pt idx="1810">
                  <c:v>42969.135416666599</c:v>
                </c:pt>
                <c:pt idx="1811">
                  <c:v>42969.15625</c:v>
                </c:pt>
                <c:pt idx="1812">
                  <c:v>42969.177083333401</c:v>
                </c:pt>
                <c:pt idx="1813">
                  <c:v>42969.197916666599</c:v>
                </c:pt>
                <c:pt idx="1814">
                  <c:v>42969.21875</c:v>
                </c:pt>
                <c:pt idx="1815">
                  <c:v>42969.239583333401</c:v>
                </c:pt>
                <c:pt idx="1816">
                  <c:v>42969.260416666599</c:v>
                </c:pt>
                <c:pt idx="1817">
                  <c:v>42969.28125</c:v>
                </c:pt>
                <c:pt idx="1818">
                  <c:v>42969.302083333401</c:v>
                </c:pt>
                <c:pt idx="1819">
                  <c:v>42969.322916666599</c:v>
                </c:pt>
                <c:pt idx="1820">
                  <c:v>42969.34375</c:v>
                </c:pt>
                <c:pt idx="1821">
                  <c:v>42969.364583333401</c:v>
                </c:pt>
                <c:pt idx="1822">
                  <c:v>42969.385416666599</c:v>
                </c:pt>
                <c:pt idx="1823">
                  <c:v>42969.40625</c:v>
                </c:pt>
                <c:pt idx="1824">
                  <c:v>42969.427083333401</c:v>
                </c:pt>
                <c:pt idx="1825">
                  <c:v>42969.447916666599</c:v>
                </c:pt>
                <c:pt idx="1826">
                  <c:v>42969.46875</c:v>
                </c:pt>
                <c:pt idx="1827">
                  <c:v>42969.489583333401</c:v>
                </c:pt>
                <c:pt idx="1828">
                  <c:v>42969.510416666599</c:v>
                </c:pt>
                <c:pt idx="1829">
                  <c:v>42969.53125</c:v>
                </c:pt>
                <c:pt idx="1830">
                  <c:v>42969.552083333401</c:v>
                </c:pt>
                <c:pt idx="1831">
                  <c:v>42969.572916666599</c:v>
                </c:pt>
                <c:pt idx="1832">
                  <c:v>42969.59375</c:v>
                </c:pt>
                <c:pt idx="1833">
                  <c:v>42969.614583333401</c:v>
                </c:pt>
                <c:pt idx="1834">
                  <c:v>42969.635416666599</c:v>
                </c:pt>
                <c:pt idx="1835">
                  <c:v>42969.65625</c:v>
                </c:pt>
                <c:pt idx="1836">
                  <c:v>42969.677083333401</c:v>
                </c:pt>
                <c:pt idx="1837">
                  <c:v>42969.697916666599</c:v>
                </c:pt>
                <c:pt idx="1838">
                  <c:v>42969.71875</c:v>
                </c:pt>
                <c:pt idx="1839">
                  <c:v>42969.739583333401</c:v>
                </c:pt>
                <c:pt idx="1840">
                  <c:v>42969.760416666599</c:v>
                </c:pt>
                <c:pt idx="1841">
                  <c:v>42969.78125</c:v>
                </c:pt>
                <c:pt idx="1842">
                  <c:v>42969.802083333401</c:v>
                </c:pt>
                <c:pt idx="1843">
                  <c:v>42969.822916666599</c:v>
                </c:pt>
                <c:pt idx="1844">
                  <c:v>42969.84375</c:v>
                </c:pt>
                <c:pt idx="1845">
                  <c:v>42969.864583333401</c:v>
                </c:pt>
                <c:pt idx="1846">
                  <c:v>42969.885416666599</c:v>
                </c:pt>
                <c:pt idx="1847">
                  <c:v>42969.90625</c:v>
                </c:pt>
                <c:pt idx="1848">
                  <c:v>42969.927083333401</c:v>
                </c:pt>
                <c:pt idx="1849">
                  <c:v>42969.947916666599</c:v>
                </c:pt>
                <c:pt idx="1850">
                  <c:v>42969.96875</c:v>
                </c:pt>
                <c:pt idx="1851">
                  <c:v>42969.989583333401</c:v>
                </c:pt>
                <c:pt idx="1852">
                  <c:v>42970.010416666599</c:v>
                </c:pt>
                <c:pt idx="1853">
                  <c:v>42970.03125</c:v>
                </c:pt>
                <c:pt idx="1854">
                  <c:v>42970.052083333401</c:v>
                </c:pt>
                <c:pt idx="1855">
                  <c:v>42970.072916666599</c:v>
                </c:pt>
                <c:pt idx="1856">
                  <c:v>42970.09375</c:v>
                </c:pt>
                <c:pt idx="1857">
                  <c:v>42970.114583333401</c:v>
                </c:pt>
                <c:pt idx="1858">
                  <c:v>42970.135416666599</c:v>
                </c:pt>
                <c:pt idx="1859">
                  <c:v>42970.15625</c:v>
                </c:pt>
                <c:pt idx="1860">
                  <c:v>42970.177083333401</c:v>
                </c:pt>
                <c:pt idx="1861">
                  <c:v>42970.197916666599</c:v>
                </c:pt>
                <c:pt idx="1862">
                  <c:v>42970.21875</c:v>
                </c:pt>
                <c:pt idx="1863">
                  <c:v>42970.239583333401</c:v>
                </c:pt>
                <c:pt idx="1864">
                  <c:v>42970.260416666599</c:v>
                </c:pt>
                <c:pt idx="1865">
                  <c:v>42970.28125</c:v>
                </c:pt>
                <c:pt idx="1866">
                  <c:v>42970.302083333401</c:v>
                </c:pt>
                <c:pt idx="1867">
                  <c:v>42970.322916666599</c:v>
                </c:pt>
                <c:pt idx="1868">
                  <c:v>42970.34375</c:v>
                </c:pt>
                <c:pt idx="1869">
                  <c:v>42970.364583333401</c:v>
                </c:pt>
                <c:pt idx="1870">
                  <c:v>42970.385416666599</c:v>
                </c:pt>
                <c:pt idx="1871">
                  <c:v>42970.40625</c:v>
                </c:pt>
                <c:pt idx="1872">
                  <c:v>42970.427083333401</c:v>
                </c:pt>
                <c:pt idx="1873">
                  <c:v>42970.447916666599</c:v>
                </c:pt>
                <c:pt idx="1874">
                  <c:v>42970.46875</c:v>
                </c:pt>
                <c:pt idx="1875">
                  <c:v>42970.489583333401</c:v>
                </c:pt>
                <c:pt idx="1876">
                  <c:v>42970.510416666599</c:v>
                </c:pt>
                <c:pt idx="1877">
                  <c:v>42970.53125</c:v>
                </c:pt>
                <c:pt idx="1878">
                  <c:v>42970.552083333401</c:v>
                </c:pt>
                <c:pt idx="1879">
                  <c:v>42970.572916666599</c:v>
                </c:pt>
                <c:pt idx="1880">
                  <c:v>42970.59375</c:v>
                </c:pt>
                <c:pt idx="1881">
                  <c:v>42970.614583333401</c:v>
                </c:pt>
                <c:pt idx="1882">
                  <c:v>42970.635416666599</c:v>
                </c:pt>
                <c:pt idx="1883">
                  <c:v>42970.65625</c:v>
                </c:pt>
                <c:pt idx="1884">
                  <c:v>42970.677083333401</c:v>
                </c:pt>
                <c:pt idx="1885">
                  <c:v>42970.697916666599</c:v>
                </c:pt>
                <c:pt idx="1886">
                  <c:v>42970.71875</c:v>
                </c:pt>
                <c:pt idx="1887">
                  <c:v>42970.739583333401</c:v>
                </c:pt>
                <c:pt idx="1888">
                  <c:v>42970.760416666599</c:v>
                </c:pt>
                <c:pt idx="1889">
                  <c:v>42970.78125</c:v>
                </c:pt>
                <c:pt idx="1890">
                  <c:v>42970.802083333401</c:v>
                </c:pt>
                <c:pt idx="1891">
                  <c:v>42970.822916666599</c:v>
                </c:pt>
                <c:pt idx="1892">
                  <c:v>42970.84375</c:v>
                </c:pt>
                <c:pt idx="1893">
                  <c:v>42970.864583333401</c:v>
                </c:pt>
                <c:pt idx="1894">
                  <c:v>42970.885416666599</c:v>
                </c:pt>
                <c:pt idx="1895">
                  <c:v>42970.90625</c:v>
                </c:pt>
                <c:pt idx="1896">
                  <c:v>42970.927083333401</c:v>
                </c:pt>
                <c:pt idx="1897">
                  <c:v>42970.947916666599</c:v>
                </c:pt>
                <c:pt idx="1898">
                  <c:v>42970.96875</c:v>
                </c:pt>
                <c:pt idx="1899">
                  <c:v>42970.989583333401</c:v>
                </c:pt>
                <c:pt idx="1900">
                  <c:v>42971.010416666599</c:v>
                </c:pt>
                <c:pt idx="1901">
                  <c:v>42971.03125</c:v>
                </c:pt>
                <c:pt idx="1902">
                  <c:v>42971.052083333401</c:v>
                </c:pt>
                <c:pt idx="1903">
                  <c:v>42971.072916666599</c:v>
                </c:pt>
                <c:pt idx="1904">
                  <c:v>42971.09375</c:v>
                </c:pt>
                <c:pt idx="1905">
                  <c:v>42971.114583333401</c:v>
                </c:pt>
                <c:pt idx="1906">
                  <c:v>42971.135416666599</c:v>
                </c:pt>
                <c:pt idx="1907">
                  <c:v>42971.15625</c:v>
                </c:pt>
                <c:pt idx="1908">
                  <c:v>42971.177083333401</c:v>
                </c:pt>
                <c:pt idx="1909">
                  <c:v>42971.197916666599</c:v>
                </c:pt>
                <c:pt idx="1910">
                  <c:v>42971.21875</c:v>
                </c:pt>
                <c:pt idx="1911">
                  <c:v>42971.239583333401</c:v>
                </c:pt>
                <c:pt idx="1912">
                  <c:v>42971.260416666599</c:v>
                </c:pt>
                <c:pt idx="1913">
                  <c:v>42971.28125</c:v>
                </c:pt>
                <c:pt idx="1914">
                  <c:v>42971.302083333401</c:v>
                </c:pt>
                <c:pt idx="1915">
                  <c:v>42971.322916666599</c:v>
                </c:pt>
                <c:pt idx="1916">
                  <c:v>42971.34375</c:v>
                </c:pt>
                <c:pt idx="1917">
                  <c:v>42971.364583333401</c:v>
                </c:pt>
                <c:pt idx="1918">
                  <c:v>42971.385416666599</c:v>
                </c:pt>
                <c:pt idx="1919">
                  <c:v>42971.40625</c:v>
                </c:pt>
                <c:pt idx="1920">
                  <c:v>42971.427083333401</c:v>
                </c:pt>
                <c:pt idx="1921">
                  <c:v>42971.447916666599</c:v>
                </c:pt>
                <c:pt idx="1922">
                  <c:v>42971.46875</c:v>
                </c:pt>
                <c:pt idx="1923">
                  <c:v>42971.489583333401</c:v>
                </c:pt>
                <c:pt idx="1924">
                  <c:v>42971.510416666599</c:v>
                </c:pt>
                <c:pt idx="1925">
                  <c:v>42971.53125</c:v>
                </c:pt>
                <c:pt idx="1926">
                  <c:v>42971.552083333401</c:v>
                </c:pt>
                <c:pt idx="1927">
                  <c:v>42971.572916666599</c:v>
                </c:pt>
                <c:pt idx="1928">
                  <c:v>42971.59375</c:v>
                </c:pt>
                <c:pt idx="1929">
                  <c:v>42971.614583333401</c:v>
                </c:pt>
                <c:pt idx="1930">
                  <c:v>42971.635416666599</c:v>
                </c:pt>
                <c:pt idx="1931">
                  <c:v>42971.65625</c:v>
                </c:pt>
                <c:pt idx="1932">
                  <c:v>42971.677083333401</c:v>
                </c:pt>
                <c:pt idx="1933">
                  <c:v>42971.697916666599</c:v>
                </c:pt>
                <c:pt idx="1934">
                  <c:v>42971.71875</c:v>
                </c:pt>
                <c:pt idx="1935">
                  <c:v>42971.739583333401</c:v>
                </c:pt>
                <c:pt idx="1936">
                  <c:v>42971.760416666599</c:v>
                </c:pt>
                <c:pt idx="1937">
                  <c:v>42971.78125</c:v>
                </c:pt>
                <c:pt idx="1938">
                  <c:v>42971.802083333401</c:v>
                </c:pt>
                <c:pt idx="1939">
                  <c:v>42971.822916666599</c:v>
                </c:pt>
                <c:pt idx="1940">
                  <c:v>42971.84375</c:v>
                </c:pt>
                <c:pt idx="1941">
                  <c:v>42971.864583333401</c:v>
                </c:pt>
                <c:pt idx="1942">
                  <c:v>42971.885416666599</c:v>
                </c:pt>
                <c:pt idx="1943">
                  <c:v>42971.90625</c:v>
                </c:pt>
                <c:pt idx="1944">
                  <c:v>42971.927083333401</c:v>
                </c:pt>
                <c:pt idx="1945">
                  <c:v>42971.947916666599</c:v>
                </c:pt>
                <c:pt idx="1946">
                  <c:v>42971.96875</c:v>
                </c:pt>
                <c:pt idx="1947">
                  <c:v>42971.989583333401</c:v>
                </c:pt>
                <c:pt idx="1948">
                  <c:v>42972.010416666599</c:v>
                </c:pt>
                <c:pt idx="1949">
                  <c:v>42972.03125</c:v>
                </c:pt>
                <c:pt idx="1950">
                  <c:v>42972.052083333401</c:v>
                </c:pt>
                <c:pt idx="1951">
                  <c:v>42972.072916666599</c:v>
                </c:pt>
                <c:pt idx="1952">
                  <c:v>42972.09375</c:v>
                </c:pt>
                <c:pt idx="1953">
                  <c:v>42972.114583333401</c:v>
                </c:pt>
                <c:pt idx="1954">
                  <c:v>42972.135416666599</c:v>
                </c:pt>
                <c:pt idx="1955">
                  <c:v>42972.15625</c:v>
                </c:pt>
                <c:pt idx="1956">
                  <c:v>42972.177083333401</c:v>
                </c:pt>
                <c:pt idx="1957">
                  <c:v>42972.197916666599</c:v>
                </c:pt>
                <c:pt idx="1958">
                  <c:v>42972.21875</c:v>
                </c:pt>
                <c:pt idx="1959">
                  <c:v>42972.239583333401</c:v>
                </c:pt>
                <c:pt idx="1960">
                  <c:v>42972.260416666599</c:v>
                </c:pt>
                <c:pt idx="1961">
                  <c:v>42972.28125</c:v>
                </c:pt>
                <c:pt idx="1962">
                  <c:v>42972.302083333401</c:v>
                </c:pt>
                <c:pt idx="1963">
                  <c:v>42972.322916666599</c:v>
                </c:pt>
                <c:pt idx="1964">
                  <c:v>42972.34375</c:v>
                </c:pt>
                <c:pt idx="1965">
                  <c:v>42972.364583333401</c:v>
                </c:pt>
                <c:pt idx="1966">
                  <c:v>42972.385416666599</c:v>
                </c:pt>
                <c:pt idx="1967">
                  <c:v>42972.40625</c:v>
                </c:pt>
                <c:pt idx="1968">
                  <c:v>42972.427083333401</c:v>
                </c:pt>
                <c:pt idx="1969">
                  <c:v>42972.447916666599</c:v>
                </c:pt>
                <c:pt idx="1970">
                  <c:v>42972.46875</c:v>
                </c:pt>
                <c:pt idx="1971">
                  <c:v>42972.489583333401</c:v>
                </c:pt>
                <c:pt idx="1972">
                  <c:v>42972.510416666599</c:v>
                </c:pt>
                <c:pt idx="1973">
                  <c:v>42972.53125</c:v>
                </c:pt>
                <c:pt idx="1974">
                  <c:v>42972.552083333401</c:v>
                </c:pt>
                <c:pt idx="1975">
                  <c:v>42972.572916666599</c:v>
                </c:pt>
                <c:pt idx="1976">
                  <c:v>42972.59375</c:v>
                </c:pt>
                <c:pt idx="1977">
                  <c:v>42972.614583333401</c:v>
                </c:pt>
                <c:pt idx="1978">
                  <c:v>42972.635416666599</c:v>
                </c:pt>
                <c:pt idx="1979">
                  <c:v>42972.65625</c:v>
                </c:pt>
                <c:pt idx="1980">
                  <c:v>42972.677083333401</c:v>
                </c:pt>
                <c:pt idx="1981">
                  <c:v>42972.697916666599</c:v>
                </c:pt>
                <c:pt idx="1982">
                  <c:v>42972.71875</c:v>
                </c:pt>
                <c:pt idx="1983">
                  <c:v>42972.739583333401</c:v>
                </c:pt>
                <c:pt idx="1984">
                  <c:v>42972.760416666599</c:v>
                </c:pt>
                <c:pt idx="1985">
                  <c:v>42972.78125</c:v>
                </c:pt>
                <c:pt idx="1986">
                  <c:v>42972.802083333401</c:v>
                </c:pt>
                <c:pt idx="1987">
                  <c:v>42972.822916666599</c:v>
                </c:pt>
                <c:pt idx="1988">
                  <c:v>42972.84375</c:v>
                </c:pt>
                <c:pt idx="1989">
                  <c:v>42972.864583333401</c:v>
                </c:pt>
                <c:pt idx="1990">
                  <c:v>42972.885416666599</c:v>
                </c:pt>
                <c:pt idx="1991">
                  <c:v>42972.90625</c:v>
                </c:pt>
                <c:pt idx="1992">
                  <c:v>42972.927083333401</c:v>
                </c:pt>
                <c:pt idx="1993">
                  <c:v>42972.947916666599</c:v>
                </c:pt>
                <c:pt idx="1994">
                  <c:v>42972.96875</c:v>
                </c:pt>
                <c:pt idx="1995">
                  <c:v>42972.989583333401</c:v>
                </c:pt>
                <c:pt idx="1996">
                  <c:v>42973.010416666599</c:v>
                </c:pt>
                <c:pt idx="1997">
                  <c:v>42973.03125</c:v>
                </c:pt>
                <c:pt idx="1998">
                  <c:v>42973.052083333401</c:v>
                </c:pt>
                <c:pt idx="1999">
                  <c:v>42973.072916666599</c:v>
                </c:pt>
                <c:pt idx="2000">
                  <c:v>42973.09375</c:v>
                </c:pt>
                <c:pt idx="2001">
                  <c:v>42973.114583333401</c:v>
                </c:pt>
                <c:pt idx="2002">
                  <c:v>42973.135416666599</c:v>
                </c:pt>
                <c:pt idx="2003">
                  <c:v>42973.15625</c:v>
                </c:pt>
                <c:pt idx="2004">
                  <c:v>42973.177083333401</c:v>
                </c:pt>
                <c:pt idx="2005">
                  <c:v>42973.197916666599</c:v>
                </c:pt>
                <c:pt idx="2006">
                  <c:v>42973.21875</c:v>
                </c:pt>
                <c:pt idx="2007">
                  <c:v>42973.239583333401</c:v>
                </c:pt>
                <c:pt idx="2008">
                  <c:v>42973.260416666599</c:v>
                </c:pt>
                <c:pt idx="2009">
                  <c:v>42973.28125</c:v>
                </c:pt>
                <c:pt idx="2010">
                  <c:v>42973.302083333401</c:v>
                </c:pt>
                <c:pt idx="2011">
                  <c:v>42973.322916666599</c:v>
                </c:pt>
                <c:pt idx="2012">
                  <c:v>42973.34375</c:v>
                </c:pt>
                <c:pt idx="2013">
                  <c:v>42973.364583333401</c:v>
                </c:pt>
                <c:pt idx="2014">
                  <c:v>42973.385416666599</c:v>
                </c:pt>
                <c:pt idx="2015">
                  <c:v>42973.40625</c:v>
                </c:pt>
                <c:pt idx="2016">
                  <c:v>42973.427083333401</c:v>
                </c:pt>
                <c:pt idx="2017">
                  <c:v>42973.447916666599</c:v>
                </c:pt>
                <c:pt idx="2018">
                  <c:v>42973.46875</c:v>
                </c:pt>
                <c:pt idx="2019">
                  <c:v>42973.489583333401</c:v>
                </c:pt>
                <c:pt idx="2020">
                  <c:v>42973.510416666599</c:v>
                </c:pt>
                <c:pt idx="2021">
                  <c:v>42973.53125</c:v>
                </c:pt>
                <c:pt idx="2022">
                  <c:v>42973.552083333401</c:v>
                </c:pt>
                <c:pt idx="2023">
                  <c:v>42973.572916666599</c:v>
                </c:pt>
                <c:pt idx="2024">
                  <c:v>42973.59375</c:v>
                </c:pt>
                <c:pt idx="2025">
                  <c:v>42973.614583333401</c:v>
                </c:pt>
                <c:pt idx="2026">
                  <c:v>42973.635416666599</c:v>
                </c:pt>
                <c:pt idx="2027">
                  <c:v>42973.65625</c:v>
                </c:pt>
                <c:pt idx="2028">
                  <c:v>42973.677083333401</c:v>
                </c:pt>
                <c:pt idx="2029">
                  <c:v>42973.697916666599</c:v>
                </c:pt>
                <c:pt idx="2030">
                  <c:v>42973.71875</c:v>
                </c:pt>
                <c:pt idx="2031">
                  <c:v>42973.739583333401</c:v>
                </c:pt>
                <c:pt idx="2032">
                  <c:v>42973.760416666599</c:v>
                </c:pt>
                <c:pt idx="2033">
                  <c:v>42973.78125</c:v>
                </c:pt>
                <c:pt idx="2034">
                  <c:v>42973.802083333401</c:v>
                </c:pt>
                <c:pt idx="2035">
                  <c:v>42973.822916666599</c:v>
                </c:pt>
                <c:pt idx="2036">
                  <c:v>42973.84375</c:v>
                </c:pt>
                <c:pt idx="2037">
                  <c:v>42973.864583333401</c:v>
                </c:pt>
                <c:pt idx="2038">
                  <c:v>42973.885416666599</c:v>
                </c:pt>
                <c:pt idx="2039">
                  <c:v>42973.90625</c:v>
                </c:pt>
                <c:pt idx="2040">
                  <c:v>42973.927083333401</c:v>
                </c:pt>
                <c:pt idx="2041">
                  <c:v>42973.947916666599</c:v>
                </c:pt>
                <c:pt idx="2042">
                  <c:v>42973.96875</c:v>
                </c:pt>
                <c:pt idx="2043">
                  <c:v>42973.989583333401</c:v>
                </c:pt>
                <c:pt idx="2044">
                  <c:v>42974.010416666599</c:v>
                </c:pt>
                <c:pt idx="2045">
                  <c:v>42974.03125</c:v>
                </c:pt>
                <c:pt idx="2046">
                  <c:v>42974.052083333401</c:v>
                </c:pt>
                <c:pt idx="2047">
                  <c:v>42974.072916666599</c:v>
                </c:pt>
                <c:pt idx="2048">
                  <c:v>42974.09375</c:v>
                </c:pt>
                <c:pt idx="2049">
                  <c:v>42974.114583333401</c:v>
                </c:pt>
                <c:pt idx="2050">
                  <c:v>42974.135416666599</c:v>
                </c:pt>
                <c:pt idx="2051">
                  <c:v>42974.15625</c:v>
                </c:pt>
                <c:pt idx="2052">
                  <c:v>42974.177083333401</c:v>
                </c:pt>
                <c:pt idx="2053">
                  <c:v>42974.197916666599</c:v>
                </c:pt>
                <c:pt idx="2054">
                  <c:v>42974.21875</c:v>
                </c:pt>
                <c:pt idx="2055">
                  <c:v>42974.239583333401</c:v>
                </c:pt>
                <c:pt idx="2056">
                  <c:v>42974.260416666599</c:v>
                </c:pt>
                <c:pt idx="2057">
                  <c:v>42974.28125</c:v>
                </c:pt>
                <c:pt idx="2058">
                  <c:v>42974.302083333401</c:v>
                </c:pt>
                <c:pt idx="2059">
                  <c:v>42974.322916666599</c:v>
                </c:pt>
                <c:pt idx="2060">
                  <c:v>42974.34375</c:v>
                </c:pt>
                <c:pt idx="2061">
                  <c:v>42974.364583333401</c:v>
                </c:pt>
                <c:pt idx="2062">
                  <c:v>42974.385416666599</c:v>
                </c:pt>
                <c:pt idx="2063">
                  <c:v>42974.40625</c:v>
                </c:pt>
                <c:pt idx="2064">
                  <c:v>42974.427083333401</c:v>
                </c:pt>
                <c:pt idx="2065">
                  <c:v>42974.447916666599</c:v>
                </c:pt>
                <c:pt idx="2066">
                  <c:v>42974.46875</c:v>
                </c:pt>
                <c:pt idx="2067">
                  <c:v>42974.489583333401</c:v>
                </c:pt>
                <c:pt idx="2068">
                  <c:v>42974.510416666599</c:v>
                </c:pt>
                <c:pt idx="2069">
                  <c:v>42974.53125</c:v>
                </c:pt>
                <c:pt idx="2070">
                  <c:v>42974.552083333401</c:v>
                </c:pt>
                <c:pt idx="2071">
                  <c:v>42974.572916666599</c:v>
                </c:pt>
                <c:pt idx="2072">
                  <c:v>42974.59375</c:v>
                </c:pt>
                <c:pt idx="2073">
                  <c:v>42974.614583333401</c:v>
                </c:pt>
                <c:pt idx="2074">
                  <c:v>42974.635416666599</c:v>
                </c:pt>
                <c:pt idx="2075">
                  <c:v>42974.65625</c:v>
                </c:pt>
                <c:pt idx="2076">
                  <c:v>42974.677083333401</c:v>
                </c:pt>
                <c:pt idx="2077">
                  <c:v>42974.697916666599</c:v>
                </c:pt>
                <c:pt idx="2078">
                  <c:v>42974.71875</c:v>
                </c:pt>
                <c:pt idx="2079">
                  <c:v>42974.739583333401</c:v>
                </c:pt>
                <c:pt idx="2080">
                  <c:v>42974.760416666599</c:v>
                </c:pt>
                <c:pt idx="2081">
                  <c:v>42974.78125</c:v>
                </c:pt>
                <c:pt idx="2082">
                  <c:v>42974.802083333401</c:v>
                </c:pt>
                <c:pt idx="2083">
                  <c:v>42974.822916666599</c:v>
                </c:pt>
                <c:pt idx="2084">
                  <c:v>42974.84375</c:v>
                </c:pt>
                <c:pt idx="2085">
                  <c:v>42974.864583333401</c:v>
                </c:pt>
                <c:pt idx="2086">
                  <c:v>42974.885416666599</c:v>
                </c:pt>
                <c:pt idx="2087">
                  <c:v>42974.90625</c:v>
                </c:pt>
                <c:pt idx="2088">
                  <c:v>42974.927083333401</c:v>
                </c:pt>
                <c:pt idx="2089">
                  <c:v>42974.947916666599</c:v>
                </c:pt>
                <c:pt idx="2090">
                  <c:v>42974.96875</c:v>
                </c:pt>
                <c:pt idx="2091">
                  <c:v>42974.989583333401</c:v>
                </c:pt>
                <c:pt idx="2092">
                  <c:v>42975.010416666599</c:v>
                </c:pt>
                <c:pt idx="2093">
                  <c:v>42975.03125</c:v>
                </c:pt>
                <c:pt idx="2094">
                  <c:v>42975.052083333401</c:v>
                </c:pt>
                <c:pt idx="2095">
                  <c:v>42975.072916666599</c:v>
                </c:pt>
                <c:pt idx="2096">
                  <c:v>42975.09375</c:v>
                </c:pt>
                <c:pt idx="2097">
                  <c:v>42975.114583333401</c:v>
                </c:pt>
                <c:pt idx="2098">
                  <c:v>42975.135416666599</c:v>
                </c:pt>
                <c:pt idx="2099">
                  <c:v>42975.15625</c:v>
                </c:pt>
                <c:pt idx="2100">
                  <c:v>42975.177083333401</c:v>
                </c:pt>
                <c:pt idx="2101">
                  <c:v>42975.197916666599</c:v>
                </c:pt>
                <c:pt idx="2102">
                  <c:v>42975.21875</c:v>
                </c:pt>
                <c:pt idx="2103">
                  <c:v>42975.239583333401</c:v>
                </c:pt>
                <c:pt idx="2104">
                  <c:v>42975.260416666599</c:v>
                </c:pt>
                <c:pt idx="2105">
                  <c:v>42975.28125</c:v>
                </c:pt>
                <c:pt idx="2106">
                  <c:v>42975.302083333401</c:v>
                </c:pt>
                <c:pt idx="2107">
                  <c:v>42975.322916666599</c:v>
                </c:pt>
                <c:pt idx="2108">
                  <c:v>42975.34375</c:v>
                </c:pt>
                <c:pt idx="2109">
                  <c:v>42975.364583333401</c:v>
                </c:pt>
                <c:pt idx="2110">
                  <c:v>42975.385416666599</c:v>
                </c:pt>
                <c:pt idx="2111">
                  <c:v>42975.40625</c:v>
                </c:pt>
                <c:pt idx="2112">
                  <c:v>42975.427083333401</c:v>
                </c:pt>
                <c:pt idx="2113">
                  <c:v>42975.447916666599</c:v>
                </c:pt>
                <c:pt idx="2114">
                  <c:v>42975.46875</c:v>
                </c:pt>
                <c:pt idx="2115">
                  <c:v>42975.489583333401</c:v>
                </c:pt>
                <c:pt idx="2116">
                  <c:v>42975.510416666599</c:v>
                </c:pt>
                <c:pt idx="2117">
                  <c:v>42975.53125</c:v>
                </c:pt>
                <c:pt idx="2118">
                  <c:v>42975.552083333401</c:v>
                </c:pt>
                <c:pt idx="2119">
                  <c:v>42975.572916666599</c:v>
                </c:pt>
                <c:pt idx="2120">
                  <c:v>42975.59375</c:v>
                </c:pt>
                <c:pt idx="2121">
                  <c:v>42975.614583333401</c:v>
                </c:pt>
                <c:pt idx="2122">
                  <c:v>42975.635416666599</c:v>
                </c:pt>
                <c:pt idx="2123">
                  <c:v>42975.65625</c:v>
                </c:pt>
                <c:pt idx="2124">
                  <c:v>42975.677083333401</c:v>
                </c:pt>
                <c:pt idx="2125">
                  <c:v>42975.697916666599</c:v>
                </c:pt>
                <c:pt idx="2126">
                  <c:v>42975.71875</c:v>
                </c:pt>
                <c:pt idx="2127">
                  <c:v>42975.739583333401</c:v>
                </c:pt>
                <c:pt idx="2128">
                  <c:v>42975.760416666599</c:v>
                </c:pt>
                <c:pt idx="2129">
                  <c:v>42975.78125</c:v>
                </c:pt>
                <c:pt idx="2130">
                  <c:v>42975.802083333401</c:v>
                </c:pt>
                <c:pt idx="2131">
                  <c:v>42975.822916666599</c:v>
                </c:pt>
                <c:pt idx="2132">
                  <c:v>42975.84375</c:v>
                </c:pt>
                <c:pt idx="2133">
                  <c:v>42975.864583333401</c:v>
                </c:pt>
                <c:pt idx="2134">
                  <c:v>42975.885416666599</c:v>
                </c:pt>
                <c:pt idx="2135">
                  <c:v>42975.90625</c:v>
                </c:pt>
                <c:pt idx="2136">
                  <c:v>42975.927083333401</c:v>
                </c:pt>
                <c:pt idx="2137">
                  <c:v>42975.947916666599</c:v>
                </c:pt>
                <c:pt idx="2138">
                  <c:v>42975.96875</c:v>
                </c:pt>
                <c:pt idx="2139">
                  <c:v>42975.989583333401</c:v>
                </c:pt>
                <c:pt idx="2140">
                  <c:v>42976.010416666599</c:v>
                </c:pt>
                <c:pt idx="2141">
                  <c:v>42976.03125</c:v>
                </c:pt>
                <c:pt idx="2142">
                  <c:v>42976.052083333401</c:v>
                </c:pt>
                <c:pt idx="2143">
                  <c:v>42976.072916666599</c:v>
                </c:pt>
                <c:pt idx="2144">
                  <c:v>42976.09375</c:v>
                </c:pt>
                <c:pt idx="2145">
                  <c:v>42976.114583333401</c:v>
                </c:pt>
                <c:pt idx="2146">
                  <c:v>42976.135416666599</c:v>
                </c:pt>
                <c:pt idx="2147">
                  <c:v>42976.15625</c:v>
                </c:pt>
                <c:pt idx="2148">
                  <c:v>42976.177083333401</c:v>
                </c:pt>
                <c:pt idx="2149">
                  <c:v>42976.197916666599</c:v>
                </c:pt>
                <c:pt idx="2150">
                  <c:v>42976.21875</c:v>
                </c:pt>
                <c:pt idx="2151">
                  <c:v>42976.239583333401</c:v>
                </c:pt>
                <c:pt idx="2152">
                  <c:v>42976.260416666599</c:v>
                </c:pt>
                <c:pt idx="2153">
                  <c:v>42976.28125</c:v>
                </c:pt>
                <c:pt idx="2154">
                  <c:v>42976.302083333401</c:v>
                </c:pt>
                <c:pt idx="2155">
                  <c:v>42976.322916666599</c:v>
                </c:pt>
                <c:pt idx="2156">
                  <c:v>42976.34375</c:v>
                </c:pt>
                <c:pt idx="2157">
                  <c:v>42976.364583333401</c:v>
                </c:pt>
                <c:pt idx="2158">
                  <c:v>42976.385416666599</c:v>
                </c:pt>
                <c:pt idx="2159">
                  <c:v>42976.40625</c:v>
                </c:pt>
                <c:pt idx="2160">
                  <c:v>42976.427083333401</c:v>
                </c:pt>
                <c:pt idx="2161">
                  <c:v>42976.447916666599</c:v>
                </c:pt>
                <c:pt idx="2162">
                  <c:v>42976.46875</c:v>
                </c:pt>
                <c:pt idx="2163">
                  <c:v>42976.489583333401</c:v>
                </c:pt>
                <c:pt idx="2164">
                  <c:v>42976.510416666599</c:v>
                </c:pt>
                <c:pt idx="2165">
                  <c:v>42976.53125</c:v>
                </c:pt>
                <c:pt idx="2166">
                  <c:v>42976.552083333401</c:v>
                </c:pt>
                <c:pt idx="2167">
                  <c:v>42976.572916666599</c:v>
                </c:pt>
                <c:pt idx="2168">
                  <c:v>42976.59375</c:v>
                </c:pt>
                <c:pt idx="2169">
                  <c:v>42976.614583333401</c:v>
                </c:pt>
                <c:pt idx="2170">
                  <c:v>42976.635416666599</c:v>
                </c:pt>
                <c:pt idx="2171">
                  <c:v>42976.65625</c:v>
                </c:pt>
                <c:pt idx="2172">
                  <c:v>42976.677083333401</c:v>
                </c:pt>
                <c:pt idx="2173">
                  <c:v>42976.697916666599</c:v>
                </c:pt>
                <c:pt idx="2174">
                  <c:v>42976.71875</c:v>
                </c:pt>
                <c:pt idx="2175">
                  <c:v>42976.739583333401</c:v>
                </c:pt>
                <c:pt idx="2176">
                  <c:v>42976.760416666599</c:v>
                </c:pt>
                <c:pt idx="2177">
                  <c:v>42976.78125</c:v>
                </c:pt>
                <c:pt idx="2178">
                  <c:v>42976.802083333401</c:v>
                </c:pt>
                <c:pt idx="2179">
                  <c:v>42976.822916666599</c:v>
                </c:pt>
                <c:pt idx="2180">
                  <c:v>42976.84375</c:v>
                </c:pt>
                <c:pt idx="2181">
                  <c:v>42976.864583333401</c:v>
                </c:pt>
                <c:pt idx="2182">
                  <c:v>42976.885416666599</c:v>
                </c:pt>
                <c:pt idx="2183">
                  <c:v>42976.90625</c:v>
                </c:pt>
                <c:pt idx="2184">
                  <c:v>42976.927083333401</c:v>
                </c:pt>
                <c:pt idx="2185">
                  <c:v>42976.947916666599</c:v>
                </c:pt>
                <c:pt idx="2186">
                  <c:v>42976.96875</c:v>
                </c:pt>
                <c:pt idx="2187">
                  <c:v>42976.989583333401</c:v>
                </c:pt>
                <c:pt idx="2188">
                  <c:v>42977.010416666599</c:v>
                </c:pt>
                <c:pt idx="2189">
                  <c:v>42977.03125</c:v>
                </c:pt>
                <c:pt idx="2190">
                  <c:v>42977.052083333401</c:v>
                </c:pt>
                <c:pt idx="2191">
                  <c:v>42977.072916666599</c:v>
                </c:pt>
                <c:pt idx="2192">
                  <c:v>42977.09375</c:v>
                </c:pt>
                <c:pt idx="2193">
                  <c:v>42977.114583333401</c:v>
                </c:pt>
                <c:pt idx="2194">
                  <c:v>42977.135416666599</c:v>
                </c:pt>
                <c:pt idx="2195">
                  <c:v>42977.15625</c:v>
                </c:pt>
                <c:pt idx="2196">
                  <c:v>42977.177083333401</c:v>
                </c:pt>
                <c:pt idx="2197">
                  <c:v>42977.197916666599</c:v>
                </c:pt>
                <c:pt idx="2198">
                  <c:v>42977.21875</c:v>
                </c:pt>
                <c:pt idx="2199">
                  <c:v>42977.239583333401</c:v>
                </c:pt>
                <c:pt idx="2200">
                  <c:v>42977.260416666599</c:v>
                </c:pt>
                <c:pt idx="2201">
                  <c:v>42977.28125</c:v>
                </c:pt>
                <c:pt idx="2202">
                  <c:v>42977.302083333401</c:v>
                </c:pt>
                <c:pt idx="2203">
                  <c:v>42977.322916666599</c:v>
                </c:pt>
                <c:pt idx="2204">
                  <c:v>42977.34375</c:v>
                </c:pt>
                <c:pt idx="2205">
                  <c:v>42977.364583333401</c:v>
                </c:pt>
                <c:pt idx="2206">
                  <c:v>42977.385416666599</c:v>
                </c:pt>
                <c:pt idx="2207">
                  <c:v>42977.40625</c:v>
                </c:pt>
                <c:pt idx="2208">
                  <c:v>42977.427083333401</c:v>
                </c:pt>
                <c:pt idx="2209">
                  <c:v>42977.447916666599</c:v>
                </c:pt>
                <c:pt idx="2210">
                  <c:v>42977.46875</c:v>
                </c:pt>
                <c:pt idx="2211">
                  <c:v>42977.489583333401</c:v>
                </c:pt>
                <c:pt idx="2212">
                  <c:v>42977.510416666599</c:v>
                </c:pt>
                <c:pt idx="2213">
                  <c:v>42977.53125</c:v>
                </c:pt>
                <c:pt idx="2214">
                  <c:v>42977.552083333401</c:v>
                </c:pt>
                <c:pt idx="2215">
                  <c:v>42977.572916666599</c:v>
                </c:pt>
                <c:pt idx="2216">
                  <c:v>42977.59375</c:v>
                </c:pt>
                <c:pt idx="2217">
                  <c:v>42977.614583333401</c:v>
                </c:pt>
                <c:pt idx="2218">
                  <c:v>42977.635416666599</c:v>
                </c:pt>
                <c:pt idx="2219">
                  <c:v>42977.65625</c:v>
                </c:pt>
                <c:pt idx="2220">
                  <c:v>42977.677083333401</c:v>
                </c:pt>
                <c:pt idx="2221">
                  <c:v>42977.697916666599</c:v>
                </c:pt>
                <c:pt idx="2222">
                  <c:v>42977.71875</c:v>
                </c:pt>
                <c:pt idx="2223">
                  <c:v>42977.739583333401</c:v>
                </c:pt>
                <c:pt idx="2224">
                  <c:v>42977.760416666599</c:v>
                </c:pt>
                <c:pt idx="2225">
                  <c:v>42977.78125</c:v>
                </c:pt>
                <c:pt idx="2226">
                  <c:v>42977.802083333401</c:v>
                </c:pt>
                <c:pt idx="2227">
                  <c:v>42977.822916666599</c:v>
                </c:pt>
                <c:pt idx="2228">
                  <c:v>42977.84375</c:v>
                </c:pt>
                <c:pt idx="2229">
                  <c:v>42977.864583333401</c:v>
                </c:pt>
                <c:pt idx="2230">
                  <c:v>42977.885416666599</c:v>
                </c:pt>
                <c:pt idx="2231">
                  <c:v>42977.90625</c:v>
                </c:pt>
                <c:pt idx="2232">
                  <c:v>42977.927083333401</c:v>
                </c:pt>
                <c:pt idx="2233">
                  <c:v>42977.947916666599</c:v>
                </c:pt>
                <c:pt idx="2234">
                  <c:v>42977.96875</c:v>
                </c:pt>
                <c:pt idx="2235">
                  <c:v>42977.989583333401</c:v>
                </c:pt>
                <c:pt idx="2236">
                  <c:v>42978.010416666599</c:v>
                </c:pt>
                <c:pt idx="2237">
                  <c:v>42978.03125</c:v>
                </c:pt>
                <c:pt idx="2238">
                  <c:v>42978.052083333401</c:v>
                </c:pt>
                <c:pt idx="2239">
                  <c:v>42978.072916666599</c:v>
                </c:pt>
                <c:pt idx="2240">
                  <c:v>42978.09375</c:v>
                </c:pt>
                <c:pt idx="2241">
                  <c:v>42978.114583333401</c:v>
                </c:pt>
                <c:pt idx="2242">
                  <c:v>42978.135416666599</c:v>
                </c:pt>
                <c:pt idx="2243">
                  <c:v>42978.15625</c:v>
                </c:pt>
                <c:pt idx="2244">
                  <c:v>42978.177083333401</c:v>
                </c:pt>
                <c:pt idx="2245">
                  <c:v>42978.197916666599</c:v>
                </c:pt>
                <c:pt idx="2246">
                  <c:v>42978.21875</c:v>
                </c:pt>
                <c:pt idx="2247">
                  <c:v>42978.239583333401</c:v>
                </c:pt>
                <c:pt idx="2248">
                  <c:v>42978.260416666599</c:v>
                </c:pt>
                <c:pt idx="2249">
                  <c:v>42978.28125</c:v>
                </c:pt>
                <c:pt idx="2250">
                  <c:v>42978.302083333401</c:v>
                </c:pt>
                <c:pt idx="2251">
                  <c:v>42978.322916666599</c:v>
                </c:pt>
                <c:pt idx="2252">
                  <c:v>42978.34375</c:v>
                </c:pt>
                <c:pt idx="2253">
                  <c:v>42978.364583333401</c:v>
                </c:pt>
                <c:pt idx="2254">
                  <c:v>42978.385416666599</c:v>
                </c:pt>
                <c:pt idx="2255">
                  <c:v>42978.40625</c:v>
                </c:pt>
                <c:pt idx="2256">
                  <c:v>42978.427083333401</c:v>
                </c:pt>
                <c:pt idx="2257">
                  <c:v>42978.447916666599</c:v>
                </c:pt>
                <c:pt idx="2258">
                  <c:v>42978.46875</c:v>
                </c:pt>
                <c:pt idx="2259">
                  <c:v>42978.489583333401</c:v>
                </c:pt>
                <c:pt idx="2260">
                  <c:v>42978.510416666599</c:v>
                </c:pt>
                <c:pt idx="2261">
                  <c:v>42978.53125</c:v>
                </c:pt>
                <c:pt idx="2262">
                  <c:v>42978.552083333401</c:v>
                </c:pt>
                <c:pt idx="2263">
                  <c:v>42978.572916666599</c:v>
                </c:pt>
                <c:pt idx="2264">
                  <c:v>42978.59375</c:v>
                </c:pt>
                <c:pt idx="2265">
                  <c:v>42978.614583333401</c:v>
                </c:pt>
                <c:pt idx="2266">
                  <c:v>42978.635416666599</c:v>
                </c:pt>
                <c:pt idx="2267">
                  <c:v>42978.65625</c:v>
                </c:pt>
                <c:pt idx="2268">
                  <c:v>42978.677083333401</c:v>
                </c:pt>
                <c:pt idx="2269">
                  <c:v>42978.697916666599</c:v>
                </c:pt>
                <c:pt idx="2270">
                  <c:v>42978.71875</c:v>
                </c:pt>
                <c:pt idx="2271">
                  <c:v>42978.739583333401</c:v>
                </c:pt>
                <c:pt idx="2272">
                  <c:v>42978.760416666599</c:v>
                </c:pt>
                <c:pt idx="2273">
                  <c:v>42978.78125</c:v>
                </c:pt>
                <c:pt idx="2274">
                  <c:v>42978.802083333401</c:v>
                </c:pt>
                <c:pt idx="2275">
                  <c:v>42978.822916666599</c:v>
                </c:pt>
                <c:pt idx="2276">
                  <c:v>42978.84375</c:v>
                </c:pt>
                <c:pt idx="2277">
                  <c:v>42978.864583333401</c:v>
                </c:pt>
                <c:pt idx="2278">
                  <c:v>42978.885416666599</c:v>
                </c:pt>
                <c:pt idx="2279">
                  <c:v>42978.90625</c:v>
                </c:pt>
                <c:pt idx="2280">
                  <c:v>42978.927083333401</c:v>
                </c:pt>
                <c:pt idx="2281">
                  <c:v>42978.947916666599</c:v>
                </c:pt>
                <c:pt idx="2282">
                  <c:v>42978.96875</c:v>
                </c:pt>
                <c:pt idx="2283">
                  <c:v>42978.989583333401</c:v>
                </c:pt>
                <c:pt idx="2284">
                  <c:v>42979.010416666599</c:v>
                </c:pt>
                <c:pt idx="2285">
                  <c:v>42979.03125</c:v>
                </c:pt>
                <c:pt idx="2286">
                  <c:v>42979.052083333401</c:v>
                </c:pt>
                <c:pt idx="2287">
                  <c:v>42979.072916666599</c:v>
                </c:pt>
                <c:pt idx="2288">
                  <c:v>42979.09375</c:v>
                </c:pt>
                <c:pt idx="2289">
                  <c:v>42979.114583333401</c:v>
                </c:pt>
                <c:pt idx="2290">
                  <c:v>42979.135416666599</c:v>
                </c:pt>
                <c:pt idx="2291">
                  <c:v>42979.15625</c:v>
                </c:pt>
                <c:pt idx="2292">
                  <c:v>42979.177083333401</c:v>
                </c:pt>
                <c:pt idx="2293">
                  <c:v>42979.197916666599</c:v>
                </c:pt>
                <c:pt idx="2294">
                  <c:v>42979.21875</c:v>
                </c:pt>
                <c:pt idx="2295">
                  <c:v>42979.239583333401</c:v>
                </c:pt>
                <c:pt idx="2296">
                  <c:v>42979.260416666599</c:v>
                </c:pt>
                <c:pt idx="2297">
                  <c:v>42979.28125</c:v>
                </c:pt>
                <c:pt idx="2298">
                  <c:v>42979.302083333401</c:v>
                </c:pt>
                <c:pt idx="2299">
                  <c:v>42979.322916666599</c:v>
                </c:pt>
                <c:pt idx="2300">
                  <c:v>42979.34375</c:v>
                </c:pt>
                <c:pt idx="2301">
                  <c:v>42979.364583333401</c:v>
                </c:pt>
                <c:pt idx="2302">
                  <c:v>42979.385416666599</c:v>
                </c:pt>
                <c:pt idx="2303">
                  <c:v>42979.40625</c:v>
                </c:pt>
                <c:pt idx="2304">
                  <c:v>42979.427083333401</c:v>
                </c:pt>
                <c:pt idx="2305">
                  <c:v>42979.447916666599</c:v>
                </c:pt>
                <c:pt idx="2306">
                  <c:v>42979.46875</c:v>
                </c:pt>
                <c:pt idx="2307">
                  <c:v>42979.489583333401</c:v>
                </c:pt>
                <c:pt idx="2308">
                  <c:v>42979.510416666599</c:v>
                </c:pt>
                <c:pt idx="2309">
                  <c:v>42979.53125</c:v>
                </c:pt>
                <c:pt idx="2310">
                  <c:v>42979.552083333401</c:v>
                </c:pt>
                <c:pt idx="2311">
                  <c:v>42979.572916666599</c:v>
                </c:pt>
                <c:pt idx="2312">
                  <c:v>42979.59375</c:v>
                </c:pt>
                <c:pt idx="2313">
                  <c:v>42979.614583333401</c:v>
                </c:pt>
                <c:pt idx="2314">
                  <c:v>42979.635416666599</c:v>
                </c:pt>
                <c:pt idx="2315">
                  <c:v>42979.65625</c:v>
                </c:pt>
                <c:pt idx="2316">
                  <c:v>42979.677083333401</c:v>
                </c:pt>
                <c:pt idx="2317">
                  <c:v>42979.697916666599</c:v>
                </c:pt>
                <c:pt idx="2318">
                  <c:v>42979.71875</c:v>
                </c:pt>
                <c:pt idx="2319">
                  <c:v>42979.739583333401</c:v>
                </c:pt>
                <c:pt idx="2320">
                  <c:v>42979.760416666599</c:v>
                </c:pt>
                <c:pt idx="2321">
                  <c:v>42979.78125</c:v>
                </c:pt>
                <c:pt idx="2322">
                  <c:v>42979.802083333401</c:v>
                </c:pt>
                <c:pt idx="2323">
                  <c:v>42979.822916666599</c:v>
                </c:pt>
                <c:pt idx="2324">
                  <c:v>42979.84375</c:v>
                </c:pt>
                <c:pt idx="2325">
                  <c:v>42979.864583333401</c:v>
                </c:pt>
                <c:pt idx="2326">
                  <c:v>42979.885416666599</c:v>
                </c:pt>
                <c:pt idx="2327">
                  <c:v>42979.90625</c:v>
                </c:pt>
                <c:pt idx="2328">
                  <c:v>42979.927083333401</c:v>
                </c:pt>
                <c:pt idx="2329">
                  <c:v>42979.947916666599</c:v>
                </c:pt>
                <c:pt idx="2330">
                  <c:v>42979.96875</c:v>
                </c:pt>
                <c:pt idx="2331">
                  <c:v>42979.989583333401</c:v>
                </c:pt>
                <c:pt idx="2332">
                  <c:v>42980.010416666599</c:v>
                </c:pt>
                <c:pt idx="2333">
                  <c:v>42980.03125</c:v>
                </c:pt>
                <c:pt idx="2334">
                  <c:v>42980.052083333401</c:v>
                </c:pt>
                <c:pt idx="2335">
                  <c:v>42980.072916666599</c:v>
                </c:pt>
                <c:pt idx="2336">
                  <c:v>42980.09375</c:v>
                </c:pt>
                <c:pt idx="2337">
                  <c:v>42980.114583333401</c:v>
                </c:pt>
                <c:pt idx="2338">
                  <c:v>42980.135416666599</c:v>
                </c:pt>
                <c:pt idx="2339">
                  <c:v>42980.15625</c:v>
                </c:pt>
                <c:pt idx="2340">
                  <c:v>42980.177083333401</c:v>
                </c:pt>
                <c:pt idx="2341">
                  <c:v>42980.197916666599</c:v>
                </c:pt>
                <c:pt idx="2342">
                  <c:v>42980.21875</c:v>
                </c:pt>
                <c:pt idx="2343">
                  <c:v>42980.239583333401</c:v>
                </c:pt>
                <c:pt idx="2344">
                  <c:v>42980.260416666599</c:v>
                </c:pt>
                <c:pt idx="2345">
                  <c:v>42980.28125</c:v>
                </c:pt>
                <c:pt idx="2346">
                  <c:v>42980.302083333401</c:v>
                </c:pt>
                <c:pt idx="2347">
                  <c:v>42980.322916666599</c:v>
                </c:pt>
                <c:pt idx="2348">
                  <c:v>42980.34375</c:v>
                </c:pt>
                <c:pt idx="2349">
                  <c:v>42980.364583333401</c:v>
                </c:pt>
                <c:pt idx="2350">
                  <c:v>42980.385416666599</c:v>
                </c:pt>
                <c:pt idx="2351">
                  <c:v>42980.40625</c:v>
                </c:pt>
                <c:pt idx="2352">
                  <c:v>42980.427083333401</c:v>
                </c:pt>
                <c:pt idx="2353">
                  <c:v>42980.447916666599</c:v>
                </c:pt>
                <c:pt idx="2354">
                  <c:v>42980.46875</c:v>
                </c:pt>
                <c:pt idx="2355">
                  <c:v>42980.489583333401</c:v>
                </c:pt>
                <c:pt idx="2356">
                  <c:v>42980.510416666599</c:v>
                </c:pt>
                <c:pt idx="2357">
                  <c:v>42980.53125</c:v>
                </c:pt>
                <c:pt idx="2358">
                  <c:v>42980.552083333401</c:v>
                </c:pt>
                <c:pt idx="2359">
                  <c:v>42980.572916666599</c:v>
                </c:pt>
                <c:pt idx="2360">
                  <c:v>42980.59375</c:v>
                </c:pt>
                <c:pt idx="2361">
                  <c:v>42980.614583333401</c:v>
                </c:pt>
                <c:pt idx="2362">
                  <c:v>42980.635416666599</c:v>
                </c:pt>
                <c:pt idx="2363">
                  <c:v>42980.65625</c:v>
                </c:pt>
                <c:pt idx="2364">
                  <c:v>42980.677083333401</c:v>
                </c:pt>
                <c:pt idx="2365">
                  <c:v>42980.697916666599</c:v>
                </c:pt>
                <c:pt idx="2366">
                  <c:v>42980.71875</c:v>
                </c:pt>
                <c:pt idx="2367">
                  <c:v>42980.739583333401</c:v>
                </c:pt>
                <c:pt idx="2368">
                  <c:v>42980.760416666599</c:v>
                </c:pt>
                <c:pt idx="2369">
                  <c:v>42980.78125</c:v>
                </c:pt>
                <c:pt idx="2370">
                  <c:v>42980.802083333401</c:v>
                </c:pt>
                <c:pt idx="2371">
                  <c:v>42980.822916666599</c:v>
                </c:pt>
                <c:pt idx="2372">
                  <c:v>42980.84375</c:v>
                </c:pt>
                <c:pt idx="2373">
                  <c:v>42980.864583333401</c:v>
                </c:pt>
                <c:pt idx="2374">
                  <c:v>42980.885416666599</c:v>
                </c:pt>
                <c:pt idx="2375">
                  <c:v>42980.90625</c:v>
                </c:pt>
                <c:pt idx="2376">
                  <c:v>42980.927083333401</c:v>
                </c:pt>
                <c:pt idx="2377">
                  <c:v>42980.947916666599</c:v>
                </c:pt>
                <c:pt idx="2378">
                  <c:v>42980.96875</c:v>
                </c:pt>
                <c:pt idx="2379">
                  <c:v>42980.989583333401</c:v>
                </c:pt>
                <c:pt idx="2380">
                  <c:v>42981.010416666599</c:v>
                </c:pt>
                <c:pt idx="2381">
                  <c:v>42981.03125</c:v>
                </c:pt>
                <c:pt idx="2382">
                  <c:v>42981.052083333401</c:v>
                </c:pt>
                <c:pt idx="2383">
                  <c:v>42981.072916666599</c:v>
                </c:pt>
                <c:pt idx="2384">
                  <c:v>42981.09375</c:v>
                </c:pt>
                <c:pt idx="2385">
                  <c:v>42981.114583333401</c:v>
                </c:pt>
                <c:pt idx="2386">
                  <c:v>42981.135416666599</c:v>
                </c:pt>
                <c:pt idx="2387">
                  <c:v>42981.15625</c:v>
                </c:pt>
                <c:pt idx="2388">
                  <c:v>42981.177083333401</c:v>
                </c:pt>
                <c:pt idx="2389">
                  <c:v>42981.197916666599</c:v>
                </c:pt>
                <c:pt idx="2390">
                  <c:v>42981.21875</c:v>
                </c:pt>
                <c:pt idx="2391">
                  <c:v>42981.239583333401</c:v>
                </c:pt>
                <c:pt idx="2392">
                  <c:v>42981.260416666599</c:v>
                </c:pt>
                <c:pt idx="2393">
                  <c:v>42981.28125</c:v>
                </c:pt>
                <c:pt idx="2394">
                  <c:v>42981.302083333401</c:v>
                </c:pt>
                <c:pt idx="2395">
                  <c:v>42981.322916666599</c:v>
                </c:pt>
                <c:pt idx="2396">
                  <c:v>42981.34375</c:v>
                </c:pt>
                <c:pt idx="2397">
                  <c:v>42981.364583333401</c:v>
                </c:pt>
                <c:pt idx="2398">
                  <c:v>42981.385416666599</c:v>
                </c:pt>
                <c:pt idx="2399">
                  <c:v>42981.40625</c:v>
                </c:pt>
                <c:pt idx="2400">
                  <c:v>42981.427083333401</c:v>
                </c:pt>
                <c:pt idx="2401">
                  <c:v>42981.447916666599</c:v>
                </c:pt>
                <c:pt idx="2402">
                  <c:v>42981.46875</c:v>
                </c:pt>
                <c:pt idx="2403">
                  <c:v>42981.489583333401</c:v>
                </c:pt>
                <c:pt idx="2404">
                  <c:v>42981.510416666599</c:v>
                </c:pt>
                <c:pt idx="2405">
                  <c:v>42981.53125</c:v>
                </c:pt>
                <c:pt idx="2406">
                  <c:v>42981.552083333401</c:v>
                </c:pt>
                <c:pt idx="2407">
                  <c:v>42981.572916666599</c:v>
                </c:pt>
                <c:pt idx="2408">
                  <c:v>42981.59375</c:v>
                </c:pt>
                <c:pt idx="2409">
                  <c:v>42981.614583333401</c:v>
                </c:pt>
                <c:pt idx="2410">
                  <c:v>42981.635416666599</c:v>
                </c:pt>
                <c:pt idx="2411">
                  <c:v>42981.65625</c:v>
                </c:pt>
                <c:pt idx="2412">
                  <c:v>42981.677083333401</c:v>
                </c:pt>
                <c:pt idx="2413">
                  <c:v>42981.697916666599</c:v>
                </c:pt>
                <c:pt idx="2414">
                  <c:v>42981.71875</c:v>
                </c:pt>
                <c:pt idx="2415">
                  <c:v>42981.739583333401</c:v>
                </c:pt>
                <c:pt idx="2416">
                  <c:v>42981.760416666599</c:v>
                </c:pt>
                <c:pt idx="2417">
                  <c:v>42981.78125</c:v>
                </c:pt>
                <c:pt idx="2418">
                  <c:v>42981.802083333401</c:v>
                </c:pt>
                <c:pt idx="2419">
                  <c:v>42981.822916666599</c:v>
                </c:pt>
                <c:pt idx="2420">
                  <c:v>42981.84375</c:v>
                </c:pt>
                <c:pt idx="2421">
                  <c:v>42981.864583333401</c:v>
                </c:pt>
                <c:pt idx="2422">
                  <c:v>42981.885416666599</c:v>
                </c:pt>
                <c:pt idx="2423">
                  <c:v>42981.90625</c:v>
                </c:pt>
                <c:pt idx="2424">
                  <c:v>42981.927083333401</c:v>
                </c:pt>
                <c:pt idx="2425">
                  <c:v>42981.947916666599</c:v>
                </c:pt>
                <c:pt idx="2426">
                  <c:v>42981.96875</c:v>
                </c:pt>
                <c:pt idx="2427">
                  <c:v>42981.989583333401</c:v>
                </c:pt>
                <c:pt idx="2428">
                  <c:v>42982.010416666599</c:v>
                </c:pt>
                <c:pt idx="2429">
                  <c:v>42982.03125</c:v>
                </c:pt>
                <c:pt idx="2430">
                  <c:v>42982.052083333401</c:v>
                </c:pt>
                <c:pt idx="2431">
                  <c:v>42982.072916666599</c:v>
                </c:pt>
                <c:pt idx="2432">
                  <c:v>42982.09375</c:v>
                </c:pt>
                <c:pt idx="2433">
                  <c:v>42982.114583333401</c:v>
                </c:pt>
                <c:pt idx="2434">
                  <c:v>42982.135416666599</c:v>
                </c:pt>
                <c:pt idx="2435">
                  <c:v>42982.15625</c:v>
                </c:pt>
                <c:pt idx="2436">
                  <c:v>42982.177083333401</c:v>
                </c:pt>
                <c:pt idx="2437">
                  <c:v>42982.197916666599</c:v>
                </c:pt>
                <c:pt idx="2438">
                  <c:v>42982.21875</c:v>
                </c:pt>
                <c:pt idx="2439">
                  <c:v>42982.239583333401</c:v>
                </c:pt>
                <c:pt idx="2440">
                  <c:v>42982.260416666599</c:v>
                </c:pt>
                <c:pt idx="2441">
                  <c:v>42982.28125</c:v>
                </c:pt>
                <c:pt idx="2442">
                  <c:v>42982.302083333401</c:v>
                </c:pt>
                <c:pt idx="2443">
                  <c:v>42982.322916666599</c:v>
                </c:pt>
                <c:pt idx="2444">
                  <c:v>42982.34375</c:v>
                </c:pt>
                <c:pt idx="2445">
                  <c:v>42982.364583333401</c:v>
                </c:pt>
                <c:pt idx="2446">
                  <c:v>42982.385416666599</c:v>
                </c:pt>
                <c:pt idx="2447">
                  <c:v>42982.40625</c:v>
                </c:pt>
                <c:pt idx="2448">
                  <c:v>42982.427083333401</c:v>
                </c:pt>
                <c:pt idx="2449">
                  <c:v>42982.447916666599</c:v>
                </c:pt>
                <c:pt idx="2450">
                  <c:v>42982.46875</c:v>
                </c:pt>
                <c:pt idx="2451">
                  <c:v>42982.489583333401</c:v>
                </c:pt>
                <c:pt idx="2452">
                  <c:v>42982.510416666599</c:v>
                </c:pt>
                <c:pt idx="2453">
                  <c:v>42982.53125</c:v>
                </c:pt>
                <c:pt idx="2454">
                  <c:v>42982.552083333401</c:v>
                </c:pt>
                <c:pt idx="2455">
                  <c:v>42982.572916666599</c:v>
                </c:pt>
                <c:pt idx="2456">
                  <c:v>42982.59375</c:v>
                </c:pt>
                <c:pt idx="2457">
                  <c:v>42982.614583333401</c:v>
                </c:pt>
                <c:pt idx="2458">
                  <c:v>42982.635416666599</c:v>
                </c:pt>
                <c:pt idx="2459">
                  <c:v>42982.65625</c:v>
                </c:pt>
                <c:pt idx="2460">
                  <c:v>42982.677083333401</c:v>
                </c:pt>
                <c:pt idx="2461">
                  <c:v>42982.697916666599</c:v>
                </c:pt>
                <c:pt idx="2462">
                  <c:v>42982.71875</c:v>
                </c:pt>
                <c:pt idx="2463">
                  <c:v>42982.739583333401</c:v>
                </c:pt>
                <c:pt idx="2464">
                  <c:v>42982.760416666599</c:v>
                </c:pt>
                <c:pt idx="2465">
                  <c:v>42982.78125</c:v>
                </c:pt>
                <c:pt idx="2466">
                  <c:v>42982.802083333401</c:v>
                </c:pt>
                <c:pt idx="2467">
                  <c:v>42982.822916666599</c:v>
                </c:pt>
                <c:pt idx="2468">
                  <c:v>42982.84375</c:v>
                </c:pt>
                <c:pt idx="2469">
                  <c:v>42982.864583333401</c:v>
                </c:pt>
                <c:pt idx="2470">
                  <c:v>42982.885416666599</c:v>
                </c:pt>
                <c:pt idx="2471">
                  <c:v>42982.90625</c:v>
                </c:pt>
                <c:pt idx="2472">
                  <c:v>42982.927083333401</c:v>
                </c:pt>
                <c:pt idx="2473">
                  <c:v>42982.947916666599</c:v>
                </c:pt>
                <c:pt idx="2474">
                  <c:v>42982.96875</c:v>
                </c:pt>
                <c:pt idx="2475">
                  <c:v>42982.989583333401</c:v>
                </c:pt>
                <c:pt idx="2476">
                  <c:v>42983.010416666599</c:v>
                </c:pt>
                <c:pt idx="2477">
                  <c:v>42983.03125</c:v>
                </c:pt>
                <c:pt idx="2478">
                  <c:v>42983.052083333401</c:v>
                </c:pt>
                <c:pt idx="2479">
                  <c:v>42983.072916666599</c:v>
                </c:pt>
                <c:pt idx="2480">
                  <c:v>42983.09375</c:v>
                </c:pt>
                <c:pt idx="2481">
                  <c:v>42983.114583333401</c:v>
                </c:pt>
                <c:pt idx="2482">
                  <c:v>42983.135416666599</c:v>
                </c:pt>
                <c:pt idx="2483">
                  <c:v>42983.15625</c:v>
                </c:pt>
                <c:pt idx="2484">
                  <c:v>42983.177083333401</c:v>
                </c:pt>
                <c:pt idx="2485">
                  <c:v>42983.197916666599</c:v>
                </c:pt>
                <c:pt idx="2486">
                  <c:v>42983.21875</c:v>
                </c:pt>
                <c:pt idx="2487">
                  <c:v>42983.239583333401</c:v>
                </c:pt>
                <c:pt idx="2488">
                  <c:v>42983.260416666599</c:v>
                </c:pt>
                <c:pt idx="2489">
                  <c:v>42983.28125</c:v>
                </c:pt>
                <c:pt idx="2490">
                  <c:v>42983.302083333401</c:v>
                </c:pt>
                <c:pt idx="2491">
                  <c:v>42983.322916666599</c:v>
                </c:pt>
                <c:pt idx="2492">
                  <c:v>42983.34375</c:v>
                </c:pt>
                <c:pt idx="2493">
                  <c:v>42983.364583333401</c:v>
                </c:pt>
                <c:pt idx="2494">
                  <c:v>42983.385416666599</c:v>
                </c:pt>
                <c:pt idx="2495">
                  <c:v>42983.40625</c:v>
                </c:pt>
                <c:pt idx="2496">
                  <c:v>42983.427083333401</c:v>
                </c:pt>
                <c:pt idx="2497">
                  <c:v>42983.447916666599</c:v>
                </c:pt>
                <c:pt idx="2498">
                  <c:v>42983.46875</c:v>
                </c:pt>
                <c:pt idx="2499">
                  <c:v>42983.489583333401</c:v>
                </c:pt>
                <c:pt idx="2500">
                  <c:v>42983.510416666599</c:v>
                </c:pt>
                <c:pt idx="2501">
                  <c:v>42983.53125</c:v>
                </c:pt>
                <c:pt idx="2502">
                  <c:v>42983.552083333401</c:v>
                </c:pt>
                <c:pt idx="2503">
                  <c:v>42983.572916666599</c:v>
                </c:pt>
                <c:pt idx="2504">
                  <c:v>42983.59375</c:v>
                </c:pt>
                <c:pt idx="2505">
                  <c:v>42983.614583333401</c:v>
                </c:pt>
                <c:pt idx="2506">
                  <c:v>42983.635416666599</c:v>
                </c:pt>
                <c:pt idx="2507">
                  <c:v>42983.65625</c:v>
                </c:pt>
                <c:pt idx="2508">
                  <c:v>42983.677083333401</c:v>
                </c:pt>
                <c:pt idx="2509">
                  <c:v>42983.697916666599</c:v>
                </c:pt>
                <c:pt idx="2510">
                  <c:v>42983.71875</c:v>
                </c:pt>
                <c:pt idx="2511">
                  <c:v>42983.739583333401</c:v>
                </c:pt>
                <c:pt idx="2512">
                  <c:v>42983.760416666599</c:v>
                </c:pt>
                <c:pt idx="2513">
                  <c:v>42983.78125</c:v>
                </c:pt>
                <c:pt idx="2514">
                  <c:v>42983.802083333401</c:v>
                </c:pt>
                <c:pt idx="2515">
                  <c:v>42983.822916666599</c:v>
                </c:pt>
                <c:pt idx="2516">
                  <c:v>42983.84375</c:v>
                </c:pt>
                <c:pt idx="2517">
                  <c:v>42983.864583333401</c:v>
                </c:pt>
                <c:pt idx="2518">
                  <c:v>42983.885416666599</c:v>
                </c:pt>
                <c:pt idx="2519">
                  <c:v>42983.90625</c:v>
                </c:pt>
                <c:pt idx="2520">
                  <c:v>42983.927083333401</c:v>
                </c:pt>
                <c:pt idx="2521">
                  <c:v>42983.947916666599</c:v>
                </c:pt>
                <c:pt idx="2522">
                  <c:v>42983.96875</c:v>
                </c:pt>
                <c:pt idx="2523">
                  <c:v>42983.989583333401</c:v>
                </c:pt>
                <c:pt idx="2524">
                  <c:v>42984.010416666599</c:v>
                </c:pt>
                <c:pt idx="2525">
                  <c:v>42984.03125</c:v>
                </c:pt>
                <c:pt idx="2526">
                  <c:v>42984.052083333401</c:v>
                </c:pt>
                <c:pt idx="2527">
                  <c:v>42984.072916666599</c:v>
                </c:pt>
                <c:pt idx="2528">
                  <c:v>42984.09375</c:v>
                </c:pt>
                <c:pt idx="2529">
                  <c:v>42984.114583333401</c:v>
                </c:pt>
                <c:pt idx="2530">
                  <c:v>42984.135416666599</c:v>
                </c:pt>
                <c:pt idx="2531">
                  <c:v>42984.15625</c:v>
                </c:pt>
                <c:pt idx="2532">
                  <c:v>42984.177083333401</c:v>
                </c:pt>
                <c:pt idx="2533">
                  <c:v>42984.197916666599</c:v>
                </c:pt>
                <c:pt idx="2534">
                  <c:v>42984.21875</c:v>
                </c:pt>
                <c:pt idx="2535">
                  <c:v>42984.239583333401</c:v>
                </c:pt>
                <c:pt idx="2536">
                  <c:v>42984.260416666599</c:v>
                </c:pt>
                <c:pt idx="2537">
                  <c:v>42984.28125</c:v>
                </c:pt>
                <c:pt idx="2538">
                  <c:v>42984.302083333401</c:v>
                </c:pt>
                <c:pt idx="2539">
                  <c:v>42984.322916666599</c:v>
                </c:pt>
                <c:pt idx="2540">
                  <c:v>42984.34375</c:v>
                </c:pt>
                <c:pt idx="2541">
                  <c:v>42984.364583333401</c:v>
                </c:pt>
                <c:pt idx="2542">
                  <c:v>42984.385416666599</c:v>
                </c:pt>
                <c:pt idx="2543">
                  <c:v>42984.40625</c:v>
                </c:pt>
                <c:pt idx="2544">
                  <c:v>42984.427083333401</c:v>
                </c:pt>
                <c:pt idx="2545">
                  <c:v>42984.447916666599</c:v>
                </c:pt>
                <c:pt idx="2546">
                  <c:v>42984.46875</c:v>
                </c:pt>
                <c:pt idx="2547">
                  <c:v>42984.489583333401</c:v>
                </c:pt>
                <c:pt idx="2548">
                  <c:v>42984.510416666599</c:v>
                </c:pt>
                <c:pt idx="2549">
                  <c:v>42984.53125</c:v>
                </c:pt>
                <c:pt idx="2550">
                  <c:v>42984.552083333401</c:v>
                </c:pt>
                <c:pt idx="2551">
                  <c:v>42984.572916666599</c:v>
                </c:pt>
                <c:pt idx="2552">
                  <c:v>42984.59375</c:v>
                </c:pt>
                <c:pt idx="2553">
                  <c:v>42984.614583333401</c:v>
                </c:pt>
                <c:pt idx="2554">
                  <c:v>42984.635416666599</c:v>
                </c:pt>
                <c:pt idx="2555">
                  <c:v>42984.65625</c:v>
                </c:pt>
                <c:pt idx="2556">
                  <c:v>42984.677083333401</c:v>
                </c:pt>
                <c:pt idx="2557">
                  <c:v>42984.697916666599</c:v>
                </c:pt>
                <c:pt idx="2558">
                  <c:v>42984.71875</c:v>
                </c:pt>
                <c:pt idx="2559">
                  <c:v>42984.739583333401</c:v>
                </c:pt>
                <c:pt idx="2560">
                  <c:v>42984.760416666599</c:v>
                </c:pt>
                <c:pt idx="2561">
                  <c:v>42984.78125</c:v>
                </c:pt>
                <c:pt idx="2562">
                  <c:v>42984.802083333401</c:v>
                </c:pt>
                <c:pt idx="2563">
                  <c:v>42984.822916666599</c:v>
                </c:pt>
                <c:pt idx="2564">
                  <c:v>42984.84375</c:v>
                </c:pt>
                <c:pt idx="2565">
                  <c:v>42984.864583333401</c:v>
                </c:pt>
                <c:pt idx="2566">
                  <c:v>42984.885416666599</c:v>
                </c:pt>
                <c:pt idx="2567">
                  <c:v>42984.90625</c:v>
                </c:pt>
                <c:pt idx="2568">
                  <c:v>42984.927083333401</c:v>
                </c:pt>
                <c:pt idx="2569">
                  <c:v>42984.947916666599</c:v>
                </c:pt>
                <c:pt idx="2570">
                  <c:v>42984.96875</c:v>
                </c:pt>
                <c:pt idx="2571">
                  <c:v>42984.989583333401</c:v>
                </c:pt>
                <c:pt idx="2572">
                  <c:v>42985.010416666599</c:v>
                </c:pt>
                <c:pt idx="2573">
                  <c:v>42985.03125</c:v>
                </c:pt>
                <c:pt idx="2574">
                  <c:v>42985.052083333401</c:v>
                </c:pt>
                <c:pt idx="2575">
                  <c:v>42985.072916666599</c:v>
                </c:pt>
                <c:pt idx="2576">
                  <c:v>42985.09375</c:v>
                </c:pt>
                <c:pt idx="2577">
                  <c:v>42985.114583333401</c:v>
                </c:pt>
                <c:pt idx="2578">
                  <c:v>42985.135416666599</c:v>
                </c:pt>
                <c:pt idx="2579">
                  <c:v>42985.15625</c:v>
                </c:pt>
                <c:pt idx="2580">
                  <c:v>42985.177083333401</c:v>
                </c:pt>
                <c:pt idx="2581">
                  <c:v>42985.197916666599</c:v>
                </c:pt>
                <c:pt idx="2582">
                  <c:v>42985.21875</c:v>
                </c:pt>
                <c:pt idx="2583">
                  <c:v>42985.239583333401</c:v>
                </c:pt>
                <c:pt idx="2584">
                  <c:v>42985.260416666599</c:v>
                </c:pt>
                <c:pt idx="2585">
                  <c:v>42985.28125</c:v>
                </c:pt>
                <c:pt idx="2586">
                  <c:v>42985.302083333401</c:v>
                </c:pt>
                <c:pt idx="2587">
                  <c:v>42985.322916666599</c:v>
                </c:pt>
                <c:pt idx="2588">
                  <c:v>42985.34375</c:v>
                </c:pt>
                <c:pt idx="2589">
                  <c:v>42985.364583333401</c:v>
                </c:pt>
                <c:pt idx="2590">
                  <c:v>42985.385416666599</c:v>
                </c:pt>
                <c:pt idx="2591">
                  <c:v>42985.40625</c:v>
                </c:pt>
                <c:pt idx="2592">
                  <c:v>42985.427083333401</c:v>
                </c:pt>
                <c:pt idx="2593">
                  <c:v>42985.447916666599</c:v>
                </c:pt>
                <c:pt idx="2594">
                  <c:v>42985.46875</c:v>
                </c:pt>
                <c:pt idx="2595">
                  <c:v>42985.489583333401</c:v>
                </c:pt>
                <c:pt idx="2596">
                  <c:v>42985.510416666599</c:v>
                </c:pt>
                <c:pt idx="2597">
                  <c:v>42985.53125</c:v>
                </c:pt>
                <c:pt idx="2598">
                  <c:v>42985.552083333401</c:v>
                </c:pt>
                <c:pt idx="2599">
                  <c:v>42985.572916666599</c:v>
                </c:pt>
                <c:pt idx="2600">
                  <c:v>42985.59375</c:v>
                </c:pt>
                <c:pt idx="2601">
                  <c:v>42985.614583333401</c:v>
                </c:pt>
                <c:pt idx="2602">
                  <c:v>42985.635416666599</c:v>
                </c:pt>
                <c:pt idx="2603">
                  <c:v>42985.65625</c:v>
                </c:pt>
                <c:pt idx="2604">
                  <c:v>42985.677083333401</c:v>
                </c:pt>
                <c:pt idx="2605">
                  <c:v>42985.697916666599</c:v>
                </c:pt>
                <c:pt idx="2606">
                  <c:v>42985.71875</c:v>
                </c:pt>
                <c:pt idx="2607">
                  <c:v>42985.739583333401</c:v>
                </c:pt>
                <c:pt idx="2608">
                  <c:v>42985.760416666599</c:v>
                </c:pt>
                <c:pt idx="2609">
                  <c:v>42985.78125</c:v>
                </c:pt>
                <c:pt idx="2610">
                  <c:v>42985.802083333401</c:v>
                </c:pt>
                <c:pt idx="2611">
                  <c:v>42985.822916666599</c:v>
                </c:pt>
                <c:pt idx="2612">
                  <c:v>42985.84375</c:v>
                </c:pt>
                <c:pt idx="2613">
                  <c:v>42985.864583333401</c:v>
                </c:pt>
                <c:pt idx="2614">
                  <c:v>42985.885416666599</c:v>
                </c:pt>
                <c:pt idx="2615">
                  <c:v>42985.90625</c:v>
                </c:pt>
                <c:pt idx="2616">
                  <c:v>42985.927083333401</c:v>
                </c:pt>
                <c:pt idx="2617">
                  <c:v>42985.947916666599</c:v>
                </c:pt>
                <c:pt idx="2618">
                  <c:v>42985.96875</c:v>
                </c:pt>
                <c:pt idx="2619">
                  <c:v>42985.989583333401</c:v>
                </c:pt>
                <c:pt idx="2620">
                  <c:v>42986.010416666599</c:v>
                </c:pt>
                <c:pt idx="2621">
                  <c:v>42986.03125</c:v>
                </c:pt>
                <c:pt idx="2622">
                  <c:v>42986.052083333401</c:v>
                </c:pt>
                <c:pt idx="2623">
                  <c:v>42986.072916666599</c:v>
                </c:pt>
                <c:pt idx="2624">
                  <c:v>42986.09375</c:v>
                </c:pt>
                <c:pt idx="2625">
                  <c:v>42986.114583333401</c:v>
                </c:pt>
                <c:pt idx="2626">
                  <c:v>42986.135416666599</c:v>
                </c:pt>
                <c:pt idx="2627">
                  <c:v>42986.15625</c:v>
                </c:pt>
                <c:pt idx="2628">
                  <c:v>42986.177083333401</c:v>
                </c:pt>
                <c:pt idx="2629">
                  <c:v>42986.197916666599</c:v>
                </c:pt>
                <c:pt idx="2630">
                  <c:v>42986.21875</c:v>
                </c:pt>
                <c:pt idx="2631">
                  <c:v>42986.239583333401</c:v>
                </c:pt>
                <c:pt idx="2632">
                  <c:v>42986.260416666599</c:v>
                </c:pt>
                <c:pt idx="2633">
                  <c:v>42986.28125</c:v>
                </c:pt>
                <c:pt idx="2634">
                  <c:v>42986.302083333401</c:v>
                </c:pt>
                <c:pt idx="2635">
                  <c:v>42986.322916666599</c:v>
                </c:pt>
                <c:pt idx="2636">
                  <c:v>42986.34375</c:v>
                </c:pt>
                <c:pt idx="2637">
                  <c:v>42986.364583333401</c:v>
                </c:pt>
                <c:pt idx="2638">
                  <c:v>42986.385416666599</c:v>
                </c:pt>
                <c:pt idx="2639">
                  <c:v>42986.40625</c:v>
                </c:pt>
                <c:pt idx="2640">
                  <c:v>42986.427083333401</c:v>
                </c:pt>
                <c:pt idx="2641">
                  <c:v>42986.447916666599</c:v>
                </c:pt>
                <c:pt idx="2642">
                  <c:v>42986.46875</c:v>
                </c:pt>
                <c:pt idx="2643">
                  <c:v>42986.489583333401</c:v>
                </c:pt>
                <c:pt idx="2644">
                  <c:v>42986.510416666599</c:v>
                </c:pt>
                <c:pt idx="2645">
                  <c:v>42986.53125</c:v>
                </c:pt>
                <c:pt idx="2646">
                  <c:v>42986.552083333401</c:v>
                </c:pt>
                <c:pt idx="2647">
                  <c:v>42986.572916666599</c:v>
                </c:pt>
                <c:pt idx="2648">
                  <c:v>42986.59375</c:v>
                </c:pt>
                <c:pt idx="2649">
                  <c:v>42986.614583333401</c:v>
                </c:pt>
                <c:pt idx="2650">
                  <c:v>42986.635416666599</c:v>
                </c:pt>
                <c:pt idx="2651">
                  <c:v>42986.65625</c:v>
                </c:pt>
                <c:pt idx="2652">
                  <c:v>42986.677083333401</c:v>
                </c:pt>
                <c:pt idx="2653">
                  <c:v>42986.697916666599</c:v>
                </c:pt>
                <c:pt idx="2654">
                  <c:v>42986.71875</c:v>
                </c:pt>
                <c:pt idx="2655">
                  <c:v>42986.739583333401</c:v>
                </c:pt>
                <c:pt idx="2656">
                  <c:v>42986.760416666599</c:v>
                </c:pt>
                <c:pt idx="2657">
                  <c:v>42986.78125</c:v>
                </c:pt>
                <c:pt idx="2658">
                  <c:v>42986.802083333401</c:v>
                </c:pt>
                <c:pt idx="2659">
                  <c:v>42986.822916666599</c:v>
                </c:pt>
                <c:pt idx="2660">
                  <c:v>42986.84375</c:v>
                </c:pt>
                <c:pt idx="2661">
                  <c:v>42986.864583333401</c:v>
                </c:pt>
                <c:pt idx="2662">
                  <c:v>42986.885416666599</c:v>
                </c:pt>
                <c:pt idx="2663">
                  <c:v>42986.90625</c:v>
                </c:pt>
                <c:pt idx="2664">
                  <c:v>42986.927083333401</c:v>
                </c:pt>
                <c:pt idx="2665">
                  <c:v>42986.947916666599</c:v>
                </c:pt>
                <c:pt idx="2666">
                  <c:v>42986.96875</c:v>
                </c:pt>
                <c:pt idx="2667">
                  <c:v>42986.989583333401</c:v>
                </c:pt>
                <c:pt idx="2668">
                  <c:v>42987.010416666599</c:v>
                </c:pt>
                <c:pt idx="2669">
                  <c:v>42987.03125</c:v>
                </c:pt>
                <c:pt idx="2670">
                  <c:v>42987.052083333401</c:v>
                </c:pt>
                <c:pt idx="2671">
                  <c:v>42987.072916666599</c:v>
                </c:pt>
                <c:pt idx="2672">
                  <c:v>42987.09375</c:v>
                </c:pt>
                <c:pt idx="2673">
                  <c:v>42987.114583333401</c:v>
                </c:pt>
                <c:pt idx="2674">
                  <c:v>42987.135416666599</c:v>
                </c:pt>
                <c:pt idx="2675">
                  <c:v>42987.15625</c:v>
                </c:pt>
                <c:pt idx="2676">
                  <c:v>42987.177083333401</c:v>
                </c:pt>
                <c:pt idx="2677">
                  <c:v>42987.197916666599</c:v>
                </c:pt>
                <c:pt idx="2678">
                  <c:v>42987.21875</c:v>
                </c:pt>
                <c:pt idx="2679">
                  <c:v>42987.239583333401</c:v>
                </c:pt>
                <c:pt idx="2680">
                  <c:v>42987.260416666599</c:v>
                </c:pt>
                <c:pt idx="2681">
                  <c:v>42987.28125</c:v>
                </c:pt>
                <c:pt idx="2682">
                  <c:v>42987.302083333401</c:v>
                </c:pt>
                <c:pt idx="2683">
                  <c:v>42987.322916666599</c:v>
                </c:pt>
                <c:pt idx="2684">
                  <c:v>42987.34375</c:v>
                </c:pt>
                <c:pt idx="2685">
                  <c:v>42987.364583333401</c:v>
                </c:pt>
                <c:pt idx="2686">
                  <c:v>42987.385416666599</c:v>
                </c:pt>
                <c:pt idx="2687">
                  <c:v>42987.40625</c:v>
                </c:pt>
                <c:pt idx="2688">
                  <c:v>42987.427083333401</c:v>
                </c:pt>
                <c:pt idx="2689">
                  <c:v>42987.447916666599</c:v>
                </c:pt>
                <c:pt idx="2690">
                  <c:v>42987.46875</c:v>
                </c:pt>
                <c:pt idx="2691">
                  <c:v>42987.489583333401</c:v>
                </c:pt>
                <c:pt idx="2692">
                  <c:v>42987.510416666599</c:v>
                </c:pt>
                <c:pt idx="2693">
                  <c:v>42987.53125</c:v>
                </c:pt>
                <c:pt idx="2694">
                  <c:v>42987.552083333401</c:v>
                </c:pt>
                <c:pt idx="2695">
                  <c:v>42987.572916666599</c:v>
                </c:pt>
                <c:pt idx="2696">
                  <c:v>42987.59375</c:v>
                </c:pt>
                <c:pt idx="2697">
                  <c:v>42987.614583333401</c:v>
                </c:pt>
                <c:pt idx="2698">
                  <c:v>42987.635416666599</c:v>
                </c:pt>
                <c:pt idx="2699">
                  <c:v>42987.65625</c:v>
                </c:pt>
                <c:pt idx="2700">
                  <c:v>42987.677083333401</c:v>
                </c:pt>
                <c:pt idx="2701">
                  <c:v>42987.697916666599</c:v>
                </c:pt>
                <c:pt idx="2702">
                  <c:v>42987.71875</c:v>
                </c:pt>
                <c:pt idx="2703">
                  <c:v>42987.739583333401</c:v>
                </c:pt>
                <c:pt idx="2704">
                  <c:v>42987.760416666599</c:v>
                </c:pt>
                <c:pt idx="2705">
                  <c:v>42987.78125</c:v>
                </c:pt>
                <c:pt idx="2706">
                  <c:v>42987.802083333401</c:v>
                </c:pt>
                <c:pt idx="2707">
                  <c:v>42987.822916666599</c:v>
                </c:pt>
                <c:pt idx="2708">
                  <c:v>42987.84375</c:v>
                </c:pt>
                <c:pt idx="2709">
                  <c:v>42987.864583333401</c:v>
                </c:pt>
                <c:pt idx="2710">
                  <c:v>42987.885416666599</c:v>
                </c:pt>
                <c:pt idx="2711">
                  <c:v>42987.90625</c:v>
                </c:pt>
                <c:pt idx="2712">
                  <c:v>42987.927083333401</c:v>
                </c:pt>
                <c:pt idx="2713">
                  <c:v>42987.947916666599</c:v>
                </c:pt>
                <c:pt idx="2714">
                  <c:v>42987.96875</c:v>
                </c:pt>
                <c:pt idx="2715">
                  <c:v>42987.989583333401</c:v>
                </c:pt>
                <c:pt idx="2716">
                  <c:v>42988.010416666599</c:v>
                </c:pt>
                <c:pt idx="2717">
                  <c:v>42988.03125</c:v>
                </c:pt>
                <c:pt idx="2718">
                  <c:v>42988.052083333401</c:v>
                </c:pt>
                <c:pt idx="2719">
                  <c:v>42988.072916666599</c:v>
                </c:pt>
                <c:pt idx="2720">
                  <c:v>42988.09375</c:v>
                </c:pt>
                <c:pt idx="2721">
                  <c:v>42988.114583333401</c:v>
                </c:pt>
                <c:pt idx="2722">
                  <c:v>42988.135416666599</c:v>
                </c:pt>
                <c:pt idx="2723">
                  <c:v>42988.15625</c:v>
                </c:pt>
                <c:pt idx="2724">
                  <c:v>42988.177083333401</c:v>
                </c:pt>
                <c:pt idx="2725">
                  <c:v>42988.197916666599</c:v>
                </c:pt>
                <c:pt idx="2726">
                  <c:v>42988.21875</c:v>
                </c:pt>
                <c:pt idx="2727">
                  <c:v>42988.239583333401</c:v>
                </c:pt>
                <c:pt idx="2728">
                  <c:v>42988.260416666599</c:v>
                </c:pt>
                <c:pt idx="2729">
                  <c:v>42988.28125</c:v>
                </c:pt>
                <c:pt idx="2730">
                  <c:v>42988.302083333401</c:v>
                </c:pt>
                <c:pt idx="2731">
                  <c:v>42988.322916666599</c:v>
                </c:pt>
                <c:pt idx="2732">
                  <c:v>42988.34375</c:v>
                </c:pt>
                <c:pt idx="2733">
                  <c:v>42988.364583333401</c:v>
                </c:pt>
                <c:pt idx="2734">
                  <c:v>42988.385416666599</c:v>
                </c:pt>
                <c:pt idx="2735">
                  <c:v>42988.40625</c:v>
                </c:pt>
                <c:pt idx="2736">
                  <c:v>42988.427083333401</c:v>
                </c:pt>
                <c:pt idx="2737">
                  <c:v>42988.447916666599</c:v>
                </c:pt>
                <c:pt idx="2738">
                  <c:v>42988.46875</c:v>
                </c:pt>
                <c:pt idx="2739">
                  <c:v>42988.489583333401</c:v>
                </c:pt>
                <c:pt idx="2740">
                  <c:v>42988.510416666599</c:v>
                </c:pt>
                <c:pt idx="2741">
                  <c:v>42988.53125</c:v>
                </c:pt>
                <c:pt idx="2742">
                  <c:v>42988.552083333401</c:v>
                </c:pt>
                <c:pt idx="2743">
                  <c:v>42988.572916666599</c:v>
                </c:pt>
                <c:pt idx="2744">
                  <c:v>42988.59375</c:v>
                </c:pt>
                <c:pt idx="2745">
                  <c:v>42988.614583333401</c:v>
                </c:pt>
                <c:pt idx="2746">
                  <c:v>42988.635416666599</c:v>
                </c:pt>
                <c:pt idx="2747">
                  <c:v>42988.65625</c:v>
                </c:pt>
                <c:pt idx="2748">
                  <c:v>42988.677083333401</c:v>
                </c:pt>
                <c:pt idx="2749">
                  <c:v>42988.697916666599</c:v>
                </c:pt>
                <c:pt idx="2750">
                  <c:v>42988.71875</c:v>
                </c:pt>
                <c:pt idx="2751">
                  <c:v>42988.739583333401</c:v>
                </c:pt>
                <c:pt idx="2752">
                  <c:v>42988.760416666599</c:v>
                </c:pt>
                <c:pt idx="2753">
                  <c:v>42988.78125</c:v>
                </c:pt>
                <c:pt idx="2754">
                  <c:v>42988.802083333401</c:v>
                </c:pt>
                <c:pt idx="2755">
                  <c:v>42988.822916666599</c:v>
                </c:pt>
                <c:pt idx="2756">
                  <c:v>42988.84375</c:v>
                </c:pt>
                <c:pt idx="2757">
                  <c:v>42988.864583333401</c:v>
                </c:pt>
                <c:pt idx="2758">
                  <c:v>42988.885416666599</c:v>
                </c:pt>
                <c:pt idx="2759">
                  <c:v>42988.90625</c:v>
                </c:pt>
                <c:pt idx="2760">
                  <c:v>42988.927083333401</c:v>
                </c:pt>
                <c:pt idx="2761">
                  <c:v>42988.947916666599</c:v>
                </c:pt>
                <c:pt idx="2762">
                  <c:v>42988.96875</c:v>
                </c:pt>
                <c:pt idx="2763">
                  <c:v>42988.989583333401</c:v>
                </c:pt>
                <c:pt idx="2764">
                  <c:v>42989.010416666599</c:v>
                </c:pt>
                <c:pt idx="2765">
                  <c:v>42989.03125</c:v>
                </c:pt>
                <c:pt idx="2766">
                  <c:v>42989.052083333401</c:v>
                </c:pt>
                <c:pt idx="2767">
                  <c:v>42989.072916666599</c:v>
                </c:pt>
                <c:pt idx="2768">
                  <c:v>42989.09375</c:v>
                </c:pt>
                <c:pt idx="2769">
                  <c:v>42989.114583333401</c:v>
                </c:pt>
                <c:pt idx="2770">
                  <c:v>42989.135416666599</c:v>
                </c:pt>
                <c:pt idx="2771">
                  <c:v>42989.15625</c:v>
                </c:pt>
                <c:pt idx="2772">
                  <c:v>42989.177083333401</c:v>
                </c:pt>
                <c:pt idx="2773">
                  <c:v>42989.197916666599</c:v>
                </c:pt>
                <c:pt idx="2774">
                  <c:v>42989.21875</c:v>
                </c:pt>
                <c:pt idx="2775">
                  <c:v>42989.239583333401</c:v>
                </c:pt>
                <c:pt idx="2776">
                  <c:v>42989.260416666599</c:v>
                </c:pt>
                <c:pt idx="2777">
                  <c:v>42989.28125</c:v>
                </c:pt>
                <c:pt idx="2778">
                  <c:v>42989.302083333401</c:v>
                </c:pt>
                <c:pt idx="2779">
                  <c:v>42989.322916666599</c:v>
                </c:pt>
                <c:pt idx="2780">
                  <c:v>42989.34375</c:v>
                </c:pt>
                <c:pt idx="2781">
                  <c:v>42989.364583333401</c:v>
                </c:pt>
                <c:pt idx="2782">
                  <c:v>42989.385416666599</c:v>
                </c:pt>
                <c:pt idx="2783">
                  <c:v>42989.40625</c:v>
                </c:pt>
                <c:pt idx="2784">
                  <c:v>42989.427083333401</c:v>
                </c:pt>
                <c:pt idx="2785">
                  <c:v>42989.447916666599</c:v>
                </c:pt>
                <c:pt idx="2786">
                  <c:v>42989.46875</c:v>
                </c:pt>
                <c:pt idx="2787">
                  <c:v>42989.489583333401</c:v>
                </c:pt>
                <c:pt idx="2788">
                  <c:v>42989.510416666599</c:v>
                </c:pt>
                <c:pt idx="2789">
                  <c:v>42989.53125</c:v>
                </c:pt>
                <c:pt idx="2790">
                  <c:v>42989.552083333401</c:v>
                </c:pt>
                <c:pt idx="2791">
                  <c:v>42989.572916666599</c:v>
                </c:pt>
                <c:pt idx="2792">
                  <c:v>42989.59375</c:v>
                </c:pt>
                <c:pt idx="2793">
                  <c:v>42989.614583333401</c:v>
                </c:pt>
                <c:pt idx="2794">
                  <c:v>42989.635416666599</c:v>
                </c:pt>
                <c:pt idx="2795">
                  <c:v>42989.65625</c:v>
                </c:pt>
                <c:pt idx="2796">
                  <c:v>42989.677083333401</c:v>
                </c:pt>
                <c:pt idx="2797">
                  <c:v>42989.697916666599</c:v>
                </c:pt>
                <c:pt idx="2798">
                  <c:v>42989.71875</c:v>
                </c:pt>
                <c:pt idx="2799">
                  <c:v>42989.739583333401</c:v>
                </c:pt>
                <c:pt idx="2800">
                  <c:v>42989.760416666599</c:v>
                </c:pt>
                <c:pt idx="2801">
                  <c:v>42989.78125</c:v>
                </c:pt>
                <c:pt idx="2802">
                  <c:v>42989.802083333401</c:v>
                </c:pt>
                <c:pt idx="2803">
                  <c:v>42989.822916666599</c:v>
                </c:pt>
                <c:pt idx="2804">
                  <c:v>42989.84375</c:v>
                </c:pt>
                <c:pt idx="2805">
                  <c:v>42989.864583333401</c:v>
                </c:pt>
                <c:pt idx="2806">
                  <c:v>42989.885416666599</c:v>
                </c:pt>
                <c:pt idx="2807">
                  <c:v>42989.90625</c:v>
                </c:pt>
                <c:pt idx="2808">
                  <c:v>42989.927083333401</c:v>
                </c:pt>
                <c:pt idx="2809">
                  <c:v>42989.947916666599</c:v>
                </c:pt>
                <c:pt idx="2810">
                  <c:v>42989.96875</c:v>
                </c:pt>
                <c:pt idx="2811">
                  <c:v>42989.989583333401</c:v>
                </c:pt>
                <c:pt idx="2812">
                  <c:v>42990.010416666599</c:v>
                </c:pt>
                <c:pt idx="2813">
                  <c:v>42990.03125</c:v>
                </c:pt>
                <c:pt idx="2814">
                  <c:v>42990.052083333401</c:v>
                </c:pt>
                <c:pt idx="2815">
                  <c:v>42990.072916666599</c:v>
                </c:pt>
                <c:pt idx="2816">
                  <c:v>42990.09375</c:v>
                </c:pt>
                <c:pt idx="2817">
                  <c:v>42990.114583333401</c:v>
                </c:pt>
                <c:pt idx="2818">
                  <c:v>42990.135416666599</c:v>
                </c:pt>
                <c:pt idx="2819">
                  <c:v>42990.15625</c:v>
                </c:pt>
                <c:pt idx="2820">
                  <c:v>42990.177083333401</c:v>
                </c:pt>
                <c:pt idx="2821">
                  <c:v>42990.197916666599</c:v>
                </c:pt>
                <c:pt idx="2822">
                  <c:v>42990.21875</c:v>
                </c:pt>
                <c:pt idx="2823">
                  <c:v>42990.239583333401</c:v>
                </c:pt>
                <c:pt idx="2824">
                  <c:v>42990.260416666599</c:v>
                </c:pt>
                <c:pt idx="2825">
                  <c:v>42990.28125</c:v>
                </c:pt>
                <c:pt idx="2826">
                  <c:v>42990.302083333401</c:v>
                </c:pt>
                <c:pt idx="2827">
                  <c:v>42990.322916666599</c:v>
                </c:pt>
                <c:pt idx="2828">
                  <c:v>42990.34375</c:v>
                </c:pt>
                <c:pt idx="2829">
                  <c:v>42990.364583333401</c:v>
                </c:pt>
                <c:pt idx="2830">
                  <c:v>42990.385416666599</c:v>
                </c:pt>
                <c:pt idx="2831">
                  <c:v>42990.40625</c:v>
                </c:pt>
                <c:pt idx="2832">
                  <c:v>42990.427083333401</c:v>
                </c:pt>
                <c:pt idx="2833">
                  <c:v>42990.447916666599</c:v>
                </c:pt>
                <c:pt idx="2834">
                  <c:v>42990.46875</c:v>
                </c:pt>
                <c:pt idx="2835">
                  <c:v>42990.489583333401</c:v>
                </c:pt>
                <c:pt idx="2836">
                  <c:v>42990.510416666599</c:v>
                </c:pt>
                <c:pt idx="2837">
                  <c:v>42990.53125</c:v>
                </c:pt>
                <c:pt idx="2838">
                  <c:v>42990.552083333401</c:v>
                </c:pt>
                <c:pt idx="2839">
                  <c:v>42990.572916666599</c:v>
                </c:pt>
                <c:pt idx="2840">
                  <c:v>42990.59375</c:v>
                </c:pt>
                <c:pt idx="2841">
                  <c:v>42990.614583333401</c:v>
                </c:pt>
                <c:pt idx="2842">
                  <c:v>42990.635416666599</c:v>
                </c:pt>
                <c:pt idx="2843">
                  <c:v>42990.65625</c:v>
                </c:pt>
                <c:pt idx="2844">
                  <c:v>42990.677083333401</c:v>
                </c:pt>
                <c:pt idx="2845">
                  <c:v>42990.697916666599</c:v>
                </c:pt>
                <c:pt idx="2846">
                  <c:v>42990.71875</c:v>
                </c:pt>
                <c:pt idx="2847">
                  <c:v>42990.739583333401</c:v>
                </c:pt>
                <c:pt idx="2848">
                  <c:v>42990.760416666599</c:v>
                </c:pt>
                <c:pt idx="2849">
                  <c:v>42990.78125</c:v>
                </c:pt>
                <c:pt idx="2850">
                  <c:v>42990.802083333401</c:v>
                </c:pt>
                <c:pt idx="2851">
                  <c:v>42990.822916666599</c:v>
                </c:pt>
                <c:pt idx="2852">
                  <c:v>42990.84375</c:v>
                </c:pt>
                <c:pt idx="2853">
                  <c:v>42990.864583333401</c:v>
                </c:pt>
                <c:pt idx="2854">
                  <c:v>42990.885416666599</c:v>
                </c:pt>
                <c:pt idx="2855">
                  <c:v>42990.90625</c:v>
                </c:pt>
                <c:pt idx="2856">
                  <c:v>42990.927083333401</c:v>
                </c:pt>
                <c:pt idx="2857">
                  <c:v>42990.947916666599</c:v>
                </c:pt>
                <c:pt idx="2858">
                  <c:v>42990.96875</c:v>
                </c:pt>
                <c:pt idx="2859">
                  <c:v>42990.989583333401</c:v>
                </c:pt>
                <c:pt idx="2860">
                  <c:v>42991.010416666599</c:v>
                </c:pt>
                <c:pt idx="2861">
                  <c:v>42991.03125</c:v>
                </c:pt>
                <c:pt idx="2862">
                  <c:v>42991.052083333401</c:v>
                </c:pt>
                <c:pt idx="2863">
                  <c:v>42991.072916666599</c:v>
                </c:pt>
                <c:pt idx="2864">
                  <c:v>42991.09375</c:v>
                </c:pt>
                <c:pt idx="2865">
                  <c:v>42991.114583333401</c:v>
                </c:pt>
                <c:pt idx="2866">
                  <c:v>42991.135416666599</c:v>
                </c:pt>
                <c:pt idx="2867">
                  <c:v>42991.15625</c:v>
                </c:pt>
                <c:pt idx="2868">
                  <c:v>42991.177083333401</c:v>
                </c:pt>
                <c:pt idx="2869">
                  <c:v>42991.197916666599</c:v>
                </c:pt>
                <c:pt idx="2870">
                  <c:v>42991.21875</c:v>
                </c:pt>
                <c:pt idx="2871">
                  <c:v>42991.239583333401</c:v>
                </c:pt>
                <c:pt idx="2872">
                  <c:v>42991.260416666599</c:v>
                </c:pt>
                <c:pt idx="2873">
                  <c:v>42991.28125</c:v>
                </c:pt>
                <c:pt idx="2874">
                  <c:v>42991.302083333401</c:v>
                </c:pt>
                <c:pt idx="2875">
                  <c:v>42991.322916666599</c:v>
                </c:pt>
                <c:pt idx="2876">
                  <c:v>42991.34375</c:v>
                </c:pt>
                <c:pt idx="2877">
                  <c:v>42991.364583333401</c:v>
                </c:pt>
                <c:pt idx="2878">
                  <c:v>42991.385416666599</c:v>
                </c:pt>
                <c:pt idx="2879">
                  <c:v>42991.40625</c:v>
                </c:pt>
                <c:pt idx="2880">
                  <c:v>42991.427083333401</c:v>
                </c:pt>
                <c:pt idx="2881">
                  <c:v>42991.447916666599</c:v>
                </c:pt>
                <c:pt idx="2882">
                  <c:v>42991.46875</c:v>
                </c:pt>
                <c:pt idx="2883">
                  <c:v>42991.489583333401</c:v>
                </c:pt>
                <c:pt idx="2884">
                  <c:v>42991.510416666599</c:v>
                </c:pt>
                <c:pt idx="2885">
                  <c:v>42991.53125</c:v>
                </c:pt>
                <c:pt idx="2886">
                  <c:v>42991.552083333401</c:v>
                </c:pt>
                <c:pt idx="2887">
                  <c:v>42991.572916666599</c:v>
                </c:pt>
                <c:pt idx="2888">
                  <c:v>42991.59375</c:v>
                </c:pt>
                <c:pt idx="2889">
                  <c:v>42991.614583333401</c:v>
                </c:pt>
                <c:pt idx="2890">
                  <c:v>42991.635416666599</c:v>
                </c:pt>
                <c:pt idx="2891">
                  <c:v>42991.65625</c:v>
                </c:pt>
                <c:pt idx="2892">
                  <c:v>42991.677083333401</c:v>
                </c:pt>
                <c:pt idx="2893">
                  <c:v>42991.697916666599</c:v>
                </c:pt>
                <c:pt idx="2894">
                  <c:v>42991.71875</c:v>
                </c:pt>
                <c:pt idx="2895">
                  <c:v>42991.739583333401</c:v>
                </c:pt>
                <c:pt idx="2896">
                  <c:v>42991.760416666599</c:v>
                </c:pt>
                <c:pt idx="2897">
                  <c:v>42991.78125</c:v>
                </c:pt>
                <c:pt idx="2898">
                  <c:v>42991.802083333401</c:v>
                </c:pt>
                <c:pt idx="2899">
                  <c:v>42991.822916666599</c:v>
                </c:pt>
                <c:pt idx="2900">
                  <c:v>42991.84375</c:v>
                </c:pt>
                <c:pt idx="2901">
                  <c:v>42991.864583333401</c:v>
                </c:pt>
                <c:pt idx="2902">
                  <c:v>42991.885416666599</c:v>
                </c:pt>
                <c:pt idx="2903">
                  <c:v>42991.90625</c:v>
                </c:pt>
                <c:pt idx="2904">
                  <c:v>42991.927083333401</c:v>
                </c:pt>
                <c:pt idx="2905">
                  <c:v>42991.947916666599</c:v>
                </c:pt>
                <c:pt idx="2906">
                  <c:v>42991.96875</c:v>
                </c:pt>
                <c:pt idx="2907">
                  <c:v>42991.989583333401</c:v>
                </c:pt>
                <c:pt idx="2908">
                  <c:v>42992.010416666599</c:v>
                </c:pt>
                <c:pt idx="2909">
                  <c:v>42992.03125</c:v>
                </c:pt>
                <c:pt idx="2910">
                  <c:v>42992.052083333401</c:v>
                </c:pt>
                <c:pt idx="2911">
                  <c:v>42992.072916666599</c:v>
                </c:pt>
                <c:pt idx="2912">
                  <c:v>42992.09375</c:v>
                </c:pt>
                <c:pt idx="2913">
                  <c:v>42992.114583333401</c:v>
                </c:pt>
                <c:pt idx="2914">
                  <c:v>42992.135416666599</c:v>
                </c:pt>
                <c:pt idx="2915">
                  <c:v>42992.15625</c:v>
                </c:pt>
                <c:pt idx="2916">
                  <c:v>42992.177083333401</c:v>
                </c:pt>
                <c:pt idx="2917">
                  <c:v>42992.197916666599</c:v>
                </c:pt>
                <c:pt idx="2918">
                  <c:v>42992.21875</c:v>
                </c:pt>
                <c:pt idx="2919">
                  <c:v>42992.239583333401</c:v>
                </c:pt>
                <c:pt idx="2920">
                  <c:v>42992.260416666599</c:v>
                </c:pt>
                <c:pt idx="2921">
                  <c:v>42992.28125</c:v>
                </c:pt>
                <c:pt idx="2922">
                  <c:v>42992.302083333401</c:v>
                </c:pt>
                <c:pt idx="2923">
                  <c:v>42992.322916666599</c:v>
                </c:pt>
                <c:pt idx="2924">
                  <c:v>42992.34375</c:v>
                </c:pt>
                <c:pt idx="2925">
                  <c:v>42992.364583333401</c:v>
                </c:pt>
                <c:pt idx="2926">
                  <c:v>42992.385416666599</c:v>
                </c:pt>
                <c:pt idx="2927">
                  <c:v>42992.40625</c:v>
                </c:pt>
                <c:pt idx="2928">
                  <c:v>42992.427083333401</c:v>
                </c:pt>
                <c:pt idx="2929">
                  <c:v>42992.447916666599</c:v>
                </c:pt>
                <c:pt idx="2930">
                  <c:v>42992.46875</c:v>
                </c:pt>
                <c:pt idx="2931">
                  <c:v>42992.489583333401</c:v>
                </c:pt>
                <c:pt idx="2932">
                  <c:v>42992.510416666599</c:v>
                </c:pt>
                <c:pt idx="2933">
                  <c:v>42992.53125</c:v>
                </c:pt>
                <c:pt idx="2934">
                  <c:v>42992.552083333401</c:v>
                </c:pt>
                <c:pt idx="2935">
                  <c:v>42992.572916666599</c:v>
                </c:pt>
                <c:pt idx="2936">
                  <c:v>42992.59375</c:v>
                </c:pt>
                <c:pt idx="2937">
                  <c:v>42992.614583333401</c:v>
                </c:pt>
                <c:pt idx="2938">
                  <c:v>42992.635416666599</c:v>
                </c:pt>
                <c:pt idx="2939">
                  <c:v>42992.65625</c:v>
                </c:pt>
                <c:pt idx="2940">
                  <c:v>42992.677083333401</c:v>
                </c:pt>
                <c:pt idx="2941">
                  <c:v>42992.697916666599</c:v>
                </c:pt>
                <c:pt idx="2942">
                  <c:v>42992.71875</c:v>
                </c:pt>
                <c:pt idx="2943">
                  <c:v>42992.739583333401</c:v>
                </c:pt>
                <c:pt idx="2944">
                  <c:v>42992.760416666599</c:v>
                </c:pt>
                <c:pt idx="2945">
                  <c:v>42992.78125</c:v>
                </c:pt>
                <c:pt idx="2946">
                  <c:v>42992.802083333401</c:v>
                </c:pt>
                <c:pt idx="2947">
                  <c:v>42992.822916666599</c:v>
                </c:pt>
                <c:pt idx="2948">
                  <c:v>42992.84375</c:v>
                </c:pt>
                <c:pt idx="2949">
                  <c:v>42992.864583333401</c:v>
                </c:pt>
                <c:pt idx="2950">
                  <c:v>42992.885416666599</c:v>
                </c:pt>
                <c:pt idx="2951">
                  <c:v>42992.90625</c:v>
                </c:pt>
                <c:pt idx="2952">
                  <c:v>42992.927083333401</c:v>
                </c:pt>
                <c:pt idx="2953">
                  <c:v>42992.947916666599</c:v>
                </c:pt>
                <c:pt idx="2954">
                  <c:v>42992.96875</c:v>
                </c:pt>
                <c:pt idx="2955">
                  <c:v>42992.989583333401</c:v>
                </c:pt>
                <c:pt idx="2956">
                  <c:v>42993.010416666599</c:v>
                </c:pt>
                <c:pt idx="2957">
                  <c:v>42993.03125</c:v>
                </c:pt>
                <c:pt idx="2958">
                  <c:v>42993.052083333401</c:v>
                </c:pt>
                <c:pt idx="2959">
                  <c:v>42993.072916666599</c:v>
                </c:pt>
                <c:pt idx="2960">
                  <c:v>42993.09375</c:v>
                </c:pt>
                <c:pt idx="2961">
                  <c:v>42993.114583333401</c:v>
                </c:pt>
                <c:pt idx="2962">
                  <c:v>42993.135416666599</c:v>
                </c:pt>
                <c:pt idx="2963">
                  <c:v>42993.15625</c:v>
                </c:pt>
                <c:pt idx="2964">
                  <c:v>42993.177083333401</c:v>
                </c:pt>
                <c:pt idx="2965">
                  <c:v>42993.197916666599</c:v>
                </c:pt>
                <c:pt idx="2966">
                  <c:v>42993.21875</c:v>
                </c:pt>
                <c:pt idx="2967">
                  <c:v>42993.239583333401</c:v>
                </c:pt>
                <c:pt idx="2968">
                  <c:v>42993.260416666599</c:v>
                </c:pt>
                <c:pt idx="2969">
                  <c:v>42993.28125</c:v>
                </c:pt>
                <c:pt idx="2970">
                  <c:v>42993.302083333401</c:v>
                </c:pt>
                <c:pt idx="2971">
                  <c:v>42993.322916666599</c:v>
                </c:pt>
                <c:pt idx="2972">
                  <c:v>42993.34375</c:v>
                </c:pt>
                <c:pt idx="2973">
                  <c:v>42993.364583333401</c:v>
                </c:pt>
                <c:pt idx="2974">
                  <c:v>42993.385416666599</c:v>
                </c:pt>
                <c:pt idx="2975">
                  <c:v>42993.40625</c:v>
                </c:pt>
                <c:pt idx="2976">
                  <c:v>42993.427083333401</c:v>
                </c:pt>
                <c:pt idx="2977">
                  <c:v>42993.447916666599</c:v>
                </c:pt>
                <c:pt idx="2978">
                  <c:v>42993.46875</c:v>
                </c:pt>
                <c:pt idx="2979">
                  <c:v>42993.489583333401</c:v>
                </c:pt>
                <c:pt idx="2980">
                  <c:v>42993.510416666599</c:v>
                </c:pt>
                <c:pt idx="2981">
                  <c:v>42993.53125</c:v>
                </c:pt>
                <c:pt idx="2982">
                  <c:v>42993.552083333401</c:v>
                </c:pt>
                <c:pt idx="2983">
                  <c:v>42993.572916666599</c:v>
                </c:pt>
                <c:pt idx="2984">
                  <c:v>42993.59375</c:v>
                </c:pt>
                <c:pt idx="2985">
                  <c:v>42993.614583333401</c:v>
                </c:pt>
                <c:pt idx="2986">
                  <c:v>42993.635416666599</c:v>
                </c:pt>
                <c:pt idx="2987">
                  <c:v>42993.65625</c:v>
                </c:pt>
                <c:pt idx="2988">
                  <c:v>42993.677083333401</c:v>
                </c:pt>
                <c:pt idx="2989">
                  <c:v>42993.697916666599</c:v>
                </c:pt>
                <c:pt idx="2990">
                  <c:v>42993.71875</c:v>
                </c:pt>
                <c:pt idx="2991">
                  <c:v>42993.739583333401</c:v>
                </c:pt>
                <c:pt idx="2992">
                  <c:v>42993.760416666599</c:v>
                </c:pt>
                <c:pt idx="2993">
                  <c:v>42993.78125</c:v>
                </c:pt>
                <c:pt idx="2994">
                  <c:v>42993.802083333401</c:v>
                </c:pt>
                <c:pt idx="2995">
                  <c:v>42993.822916666599</c:v>
                </c:pt>
                <c:pt idx="2996">
                  <c:v>42993.84375</c:v>
                </c:pt>
                <c:pt idx="2997">
                  <c:v>42993.864583333401</c:v>
                </c:pt>
                <c:pt idx="2998">
                  <c:v>42993.885416666599</c:v>
                </c:pt>
                <c:pt idx="2999">
                  <c:v>42993.90625</c:v>
                </c:pt>
                <c:pt idx="3000">
                  <c:v>42993.927083333401</c:v>
                </c:pt>
                <c:pt idx="3001">
                  <c:v>42993.947916666599</c:v>
                </c:pt>
                <c:pt idx="3002">
                  <c:v>42993.96875</c:v>
                </c:pt>
                <c:pt idx="3003">
                  <c:v>42993.989583333401</c:v>
                </c:pt>
                <c:pt idx="3004">
                  <c:v>42994.010416666599</c:v>
                </c:pt>
                <c:pt idx="3005">
                  <c:v>42994.03125</c:v>
                </c:pt>
                <c:pt idx="3006">
                  <c:v>42994.052083333401</c:v>
                </c:pt>
                <c:pt idx="3007">
                  <c:v>42994.072916666599</c:v>
                </c:pt>
                <c:pt idx="3008">
                  <c:v>42994.09375</c:v>
                </c:pt>
                <c:pt idx="3009">
                  <c:v>42994.114583333401</c:v>
                </c:pt>
                <c:pt idx="3010">
                  <c:v>42994.135416666599</c:v>
                </c:pt>
                <c:pt idx="3011">
                  <c:v>42994.15625</c:v>
                </c:pt>
                <c:pt idx="3012">
                  <c:v>42994.177083333401</c:v>
                </c:pt>
                <c:pt idx="3013">
                  <c:v>42994.197916666599</c:v>
                </c:pt>
                <c:pt idx="3014">
                  <c:v>42994.21875</c:v>
                </c:pt>
                <c:pt idx="3015">
                  <c:v>42994.239583333401</c:v>
                </c:pt>
                <c:pt idx="3016">
                  <c:v>42994.260416666599</c:v>
                </c:pt>
                <c:pt idx="3017">
                  <c:v>42994.28125</c:v>
                </c:pt>
                <c:pt idx="3018">
                  <c:v>42994.302083333401</c:v>
                </c:pt>
                <c:pt idx="3019">
                  <c:v>42994.322916666599</c:v>
                </c:pt>
                <c:pt idx="3020">
                  <c:v>42994.34375</c:v>
                </c:pt>
                <c:pt idx="3021">
                  <c:v>42994.364583333401</c:v>
                </c:pt>
                <c:pt idx="3022">
                  <c:v>42994.385416666599</c:v>
                </c:pt>
                <c:pt idx="3023">
                  <c:v>42994.40625</c:v>
                </c:pt>
                <c:pt idx="3024">
                  <c:v>42994.427083333401</c:v>
                </c:pt>
                <c:pt idx="3025">
                  <c:v>42994.447916666599</c:v>
                </c:pt>
                <c:pt idx="3026">
                  <c:v>42994.46875</c:v>
                </c:pt>
                <c:pt idx="3027">
                  <c:v>42994.489583333401</c:v>
                </c:pt>
                <c:pt idx="3028">
                  <c:v>42994.510416666599</c:v>
                </c:pt>
                <c:pt idx="3029">
                  <c:v>42994.53125</c:v>
                </c:pt>
                <c:pt idx="3030">
                  <c:v>42994.552083333401</c:v>
                </c:pt>
                <c:pt idx="3031">
                  <c:v>42994.572916666599</c:v>
                </c:pt>
                <c:pt idx="3032">
                  <c:v>42994.59375</c:v>
                </c:pt>
                <c:pt idx="3033">
                  <c:v>42994.614583333401</c:v>
                </c:pt>
                <c:pt idx="3034">
                  <c:v>42994.635416666599</c:v>
                </c:pt>
                <c:pt idx="3035">
                  <c:v>42994.65625</c:v>
                </c:pt>
                <c:pt idx="3036">
                  <c:v>42994.677083333401</c:v>
                </c:pt>
                <c:pt idx="3037">
                  <c:v>42994.697916666599</c:v>
                </c:pt>
                <c:pt idx="3038">
                  <c:v>42994.71875</c:v>
                </c:pt>
                <c:pt idx="3039">
                  <c:v>42994.739583333401</c:v>
                </c:pt>
                <c:pt idx="3040">
                  <c:v>42994.760416666599</c:v>
                </c:pt>
                <c:pt idx="3041">
                  <c:v>42994.78125</c:v>
                </c:pt>
                <c:pt idx="3042">
                  <c:v>42994.802083333401</c:v>
                </c:pt>
                <c:pt idx="3043">
                  <c:v>42994.822916666599</c:v>
                </c:pt>
                <c:pt idx="3044">
                  <c:v>42994.84375</c:v>
                </c:pt>
                <c:pt idx="3045">
                  <c:v>42994.864583333401</c:v>
                </c:pt>
                <c:pt idx="3046">
                  <c:v>42994.885416666599</c:v>
                </c:pt>
                <c:pt idx="3047">
                  <c:v>42994.90625</c:v>
                </c:pt>
                <c:pt idx="3048">
                  <c:v>42994.927083333401</c:v>
                </c:pt>
                <c:pt idx="3049">
                  <c:v>42994.947916666599</c:v>
                </c:pt>
                <c:pt idx="3050">
                  <c:v>42994.96875</c:v>
                </c:pt>
                <c:pt idx="3051">
                  <c:v>42994.989583333401</c:v>
                </c:pt>
                <c:pt idx="3052">
                  <c:v>42995.010416666599</c:v>
                </c:pt>
                <c:pt idx="3053">
                  <c:v>42995.03125</c:v>
                </c:pt>
                <c:pt idx="3054">
                  <c:v>42995.052083333401</c:v>
                </c:pt>
                <c:pt idx="3055">
                  <c:v>42995.072916666599</c:v>
                </c:pt>
                <c:pt idx="3056">
                  <c:v>42995.09375</c:v>
                </c:pt>
                <c:pt idx="3057">
                  <c:v>42995.114583333401</c:v>
                </c:pt>
                <c:pt idx="3058">
                  <c:v>42995.135416666599</c:v>
                </c:pt>
                <c:pt idx="3059">
                  <c:v>42995.15625</c:v>
                </c:pt>
                <c:pt idx="3060">
                  <c:v>42995.177083333401</c:v>
                </c:pt>
                <c:pt idx="3061">
                  <c:v>42995.197916666599</c:v>
                </c:pt>
                <c:pt idx="3062">
                  <c:v>42995.21875</c:v>
                </c:pt>
                <c:pt idx="3063">
                  <c:v>42995.239583333401</c:v>
                </c:pt>
                <c:pt idx="3064">
                  <c:v>42995.260416666599</c:v>
                </c:pt>
                <c:pt idx="3065">
                  <c:v>42995.28125</c:v>
                </c:pt>
                <c:pt idx="3066">
                  <c:v>42995.302083333401</c:v>
                </c:pt>
                <c:pt idx="3067">
                  <c:v>42995.322916666599</c:v>
                </c:pt>
                <c:pt idx="3068">
                  <c:v>42995.34375</c:v>
                </c:pt>
                <c:pt idx="3069">
                  <c:v>42995.364583333401</c:v>
                </c:pt>
                <c:pt idx="3070">
                  <c:v>42995.385416666599</c:v>
                </c:pt>
                <c:pt idx="3071">
                  <c:v>42995.40625</c:v>
                </c:pt>
                <c:pt idx="3072">
                  <c:v>42995.427083333401</c:v>
                </c:pt>
                <c:pt idx="3073">
                  <c:v>42995.447916666599</c:v>
                </c:pt>
                <c:pt idx="3074">
                  <c:v>42995.46875</c:v>
                </c:pt>
                <c:pt idx="3075">
                  <c:v>42995.489583333401</c:v>
                </c:pt>
                <c:pt idx="3076">
                  <c:v>42995.510416666599</c:v>
                </c:pt>
                <c:pt idx="3077">
                  <c:v>42995.53125</c:v>
                </c:pt>
                <c:pt idx="3078">
                  <c:v>42995.552083333401</c:v>
                </c:pt>
                <c:pt idx="3079">
                  <c:v>42995.572916666599</c:v>
                </c:pt>
                <c:pt idx="3080">
                  <c:v>42995.59375</c:v>
                </c:pt>
                <c:pt idx="3081">
                  <c:v>42995.614583333401</c:v>
                </c:pt>
                <c:pt idx="3082">
                  <c:v>42995.635416666599</c:v>
                </c:pt>
                <c:pt idx="3083">
                  <c:v>42995.65625</c:v>
                </c:pt>
                <c:pt idx="3084">
                  <c:v>42995.677083333401</c:v>
                </c:pt>
                <c:pt idx="3085">
                  <c:v>42995.697916666599</c:v>
                </c:pt>
                <c:pt idx="3086">
                  <c:v>42995.71875</c:v>
                </c:pt>
                <c:pt idx="3087">
                  <c:v>42995.739583333401</c:v>
                </c:pt>
                <c:pt idx="3088">
                  <c:v>42995.760416666599</c:v>
                </c:pt>
                <c:pt idx="3089">
                  <c:v>42995.78125</c:v>
                </c:pt>
                <c:pt idx="3090">
                  <c:v>42995.802083333401</c:v>
                </c:pt>
                <c:pt idx="3091">
                  <c:v>42995.822916666599</c:v>
                </c:pt>
                <c:pt idx="3092">
                  <c:v>42995.84375</c:v>
                </c:pt>
                <c:pt idx="3093">
                  <c:v>42995.864583333401</c:v>
                </c:pt>
                <c:pt idx="3094">
                  <c:v>42995.885416666599</c:v>
                </c:pt>
                <c:pt idx="3095">
                  <c:v>42995.90625</c:v>
                </c:pt>
                <c:pt idx="3096">
                  <c:v>42995.927083333401</c:v>
                </c:pt>
                <c:pt idx="3097">
                  <c:v>42995.947916666599</c:v>
                </c:pt>
                <c:pt idx="3098">
                  <c:v>42995.96875</c:v>
                </c:pt>
                <c:pt idx="3099">
                  <c:v>42995.989583333401</c:v>
                </c:pt>
                <c:pt idx="3100">
                  <c:v>42996.010416666599</c:v>
                </c:pt>
                <c:pt idx="3101">
                  <c:v>42996.03125</c:v>
                </c:pt>
                <c:pt idx="3102">
                  <c:v>42996.052083333401</c:v>
                </c:pt>
                <c:pt idx="3103">
                  <c:v>42996.072916666599</c:v>
                </c:pt>
                <c:pt idx="3104">
                  <c:v>42996.09375</c:v>
                </c:pt>
                <c:pt idx="3105">
                  <c:v>42996.114583333401</c:v>
                </c:pt>
                <c:pt idx="3106">
                  <c:v>42996.135416666599</c:v>
                </c:pt>
                <c:pt idx="3107">
                  <c:v>42996.15625</c:v>
                </c:pt>
                <c:pt idx="3108">
                  <c:v>42996.177083333401</c:v>
                </c:pt>
                <c:pt idx="3109">
                  <c:v>42996.197916666599</c:v>
                </c:pt>
                <c:pt idx="3110">
                  <c:v>42996.21875</c:v>
                </c:pt>
                <c:pt idx="3111">
                  <c:v>42996.239583333401</c:v>
                </c:pt>
                <c:pt idx="3112">
                  <c:v>42996.260416666599</c:v>
                </c:pt>
                <c:pt idx="3113">
                  <c:v>42996.28125</c:v>
                </c:pt>
                <c:pt idx="3114">
                  <c:v>42996.302083333401</c:v>
                </c:pt>
                <c:pt idx="3115">
                  <c:v>42996.322916666599</c:v>
                </c:pt>
                <c:pt idx="3116">
                  <c:v>42996.34375</c:v>
                </c:pt>
                <c:pt idx="3117">
                  <c:v>42996.364583333401</c:v>
                </c:pt>
                <c:pt idx="3118">
                  <c:v>42996.385416666599</c:v>
                </c:pt>
                <c:pt idx="3119">
                  <c:v>42996.40625</c:v>
                </c:pt>
                <c:pt idx="3120">
                  <c:v>42996.427083333401</c:v>
                </c:pt>
                <c:pt idx="3121">
                  <c:v>42996.447916666599</c:v>
                </c:pt>
                <c:pt idx="3122">
                  <c:v>42996.46875</c:v>
                </c:pt>
                <c:pt idx="3123">
                  <c:v>42996.489583333401</c:v>
                </c:pt>
                <c:pt idx="3124">
                  <c:v>42996.510416666599</c:v>
                </c:pt>
                <c:pt idx="3125">
                  <c:v>42996.53125</c:v>
                </c:pt>
                <c:pt idx="3126">
                  <c:v>42996.552083333401</c:v>
                </c:pt>
                <c:pt idx="3127">
                  <c:v>42996.572916666599</c:v>
                </c:pt>
                <c:pt idx="3128">
                  <c:v>42996.59375</c:v>
                </c:pt>
                <c:pt idx="3129">
                  <c:v>42996.614583333401</c:v>
                </c:pt>
                <c:pt idx="3130">
                  <c:v>42996.635416666599</c:v>
                </c:pt>
                <c:pt idx="3131">
                  <c:v>42996.65625</c:v>
                </c:pt>
                <c:pt idx="3132">
                  <c:v>42996.677083333401</c:v>
                </c:pt>
                <c:pt idx="3133">
                  <c:v>42996.697916666599</c:v>
                </c:pt>
                <c:pt idx="3134">
                  <c:v>42996.71875</c:v>
                </c:pt>
                <c:pt idx="3135">
                  <c:v>42996.739583333401</c:v>
                </c:pt>
                <c:pt idx="3136">
                  <c:v>42996.760416666599</c:v>
                </c:pt>
                <c:pt idx="3137">
                  <c:v>42996.78125</c:v>
                </c:pt>
                <c:pt idx="3138">
                  <c:v>42996.802083333401</c:v>
                </c:pt>
                <c:pt idx="3139">
                  <c:v>42996.822916666599</c:v>
                </c:pt>
                <c:pt idx="3140">
                  <c:v>42996.84375</c:v>
                </c:pt>
                <c:pt idx="3141">
                  <c:v>42996.864583333401</c:v>
                </c:pt>
                <c:pt idx="3142">
                  <c:v>42996.885416666599</c:v>
                </c:pt>
                <c:pt idx="3143">
                  <c:v>42996.90625</c:v>
                </c:pt>
                <c:pt idx="3144">
                  <c:v>42996.927083333401</c:v>
                </c:pt>
                <c:pt idx="3145">
                  <c:v>42996.947916666599</c:v>
                </c:pt>
                <c:pt idx="3146">
                  <c:v>42996.96875</c:v>
                </c:pt>
                <c:pt idx="3147">
                  <c:v>42996.989583333401</c:v>
                </c:pt>
                <c:pt idx="3148">
                  <c:v>42997.010416666599</c:v>
                </c:pt>
                <c:pt idx="3149">
                  <c:v>42997.03125</c:v>
                </c:pt>
                <c:pt idx="3150">
                  <c:v>42997.052083333401</c:v>
                </c:pt>
                <c:pt idx="3151">
                  <c:v>42997.072916666599</c:v>
                </c:pt>
                <c:pt idx="3152">
                  <c:v>42997.09375</c:v>
                </c:pt>
                <c:pt idx="3153">
                  <c:v>42997.114583333401</c:v>
                </c:pt>
                <c:pt idx="3154">
                  <c:v>42997.135416666599</c:v>
                </c:pt>
                <c:pt idx="3155">
                  <c:v>42997.15625</c:v>
                </c:pt>
                <c:pt idx="3156">
                  <c:v>42997.177083333401</c:v>
                </c:pt>
                <c:pt idx="3157">
                  <c:v>42997.197916666599</c:v>
                </c:pt>
                <c:pt idx="3158">
                  <c:v>42997.21875</c:v>
                </c:pt>
                <c:pt idx="3159">
                  <c:v>42997.239583333401</c:v>
                </c:pt>
                <c:pt idx="3160">
                  <c:v>42997.260416666599</c:v>
                </c:pt>
                <c:pt idx="3161">
                  <c:v>42997.28125</c:v>
                </c:pt>
                <c:pt idx="3162">
                  <c:v>42997.302083333401</c:v>
                </c:pt>
                <c:pt idx="3163">
                  <c:v>42997.322916666599</c:v>
                </c:pt>
                <c:pt idx="3164">
                  <c:v>42997.34375</c:v>
                </c:pt>
                <c:pt idx="3165">
                  <c:v>42997.364583333401</c:v>
                </c:pt>
                <c:pt idx="3166">
                  <c:v>42997.385416666599</c:v>
                </c:pt>
                <c:pt idx="3167">
                  <c:v>42997.40625</c:v>
                </c:pt>
                <c:pt idx="3168">
                  <c:v>42997.427083333401</c:v>
                </c:pt>
                <c:pt idx="3169">
                  <c:v>42997.447916666599</c:v>
                </c:pt>
                <c:pt idx="3170">
                  <c:v>42997.46875</c:v>
                </c:pt>
                <c:pt idx="3171">
                  <c:v>42997.489583333401</c:v>
                </c:pt>
                <c:pt idx="3172">
                  <c:v>42997.510416666599</c:v>
                </c:pt>
                <c:pt idx="3173">
                  <c:v>42997.53125</c:v>
                </c:pt>
                <c:pt idx="3174">
                  <c:v>42997.552083333401</c:v>
                </c:pt>
                <c:pt idx="3175">
                  <c:v>42997.572916666599</c:v>
                </c:pt>
                <c:pt idx="3176">
                  <c:v>42997.59375</c:v>
                </c:pt>
                <c:pt idx="3177">
                  <c:v>42997.614583333401</c:v>
                </c:pt>
                <c:pt idx="3178">
                  <c:v>42997.635416666599</c:v>
                </c:pt>
                <c:pt idx="3179">
                  <c:v>42997.65625</c:v>
                </c:pt>
                <c:pt idx="3180">
                  <c:v>42997.677083333401</c:v>
                </c:pt>
                <c:pt idx="3181">
                  <c:v>42997.697916666599</c:v>
                </c:pt>
                <c:pt idx="3182">
                  <c:v>42997.71875</c:v>
                </c:pt>
                <c:pt idx="3183">
                  <c:v>42997.739583333401</c:v>
                </c:pt>
                <c:pt idx="3184">
                  <c:v>42997.760416666599</c:v>
                </c:pt>
                <c:pt idx="3185">
                  <c:v>42997.78125</c:v>
                </c:pt>
                <c:pt idx="3186">
                  <c:v>42997.802083333401</c:v>
                </c:pt>
                <c:pt idx="3187">
                  <c:v>42997.822916666599</c:v>
                </c:pt>
                <c:pt idx="3188">
                  <c:v>42997.84375</c:v>
                </c:pt>
                <c:pt idx="3189">
                  <c:v>42997.864583333401</c:v>
                </c:pt>
                <c:pt idx="3190">
                  <c:v>42997.885416666599</c:v>
                </c:pt>
                <c:pt idx="3191">
                  <c:v>42997.90625</c:v>
                </c:pt>
                <c:pt idx="3192">
                  <c:v>42997.927083333401</c:v>
                </c:pt>
                <c:pt idx="3193">
                  <c:v>42997.947916666599</c:v>
                </c:pt>
                <c:pt idx="3194">
                  <c:v>42997.96875</c:v>
                </c:pt>
                <c:pt idx="3195">
                  <c:v>42997.989583333401</c:v>
                </c:pt>
                <c:pt idx="3196">
                  <c:v>42998.010416666599</c:v>
                </c:pt>
                <c:pt idx="3197">
                  <c:v>42998.03125</c:v>
                </c:pt>
                <c:pt idx="3198">
                  <c:v>42998.052083333401</c:v>
                </c:pt>
                <c:pt idx="3199">
                  <c:v>42998.072916666599</c:v>
                </c:pt>
                <c:pt idx="3200">
                  <c:v>42998.09375</c:v>
                </c:pt>
                <c:pt idx="3201">
                  <c:v>42998.114583333401</c:v>
                </c:pt>
                <c:pt idx="3202">
                  <c:v>42998.135416666599</c:v>
                </c:pt>
                <c:pt idx="3203">
                  <c:v>42998.15625</c:v>
                </c:pt>
                <c:pt idx="3204">
                  <c:v>42998.177083333401</c:v>
                </c:pt>
                <c:pt idx="3205">
                  <c:v>42998.197916666599</c:v>
                </c:pt>
                <c:pt idx="3206">
                  <c:v>42998.21875</c:v>
                </c:pt>
                <c:pt idx="3207">
                  <c:v>42998.239583333401</c:v>
                </c:pt>
                <c:pt idx="3208">
                  <c:v>42998.260416666599</c:v>
                </c:pt>
                <c:pt idx="3209">
                  <c:v>42998.28125</c:v>
                </c:pt>
                <c:pt idx="3210">
                  <c:v>42998.302083333401</c:v>
                </c:pt>
                <c:pt idx="3211">
                  <c:v>42998.322916666599</c:v>
                </c:pt>
                <c:pt idx="3212">
                  <c:v>42998.34375</c:v>
                </c:pt>
                <c:pt idx="3213">
                  <c:v>42998.364583333401</c:v>
                </c:pt>
                <c:pt idx="3214">
                  <c:v>42998.385416666599</c:v>
                </c:pt>
                <c:pt idx="3215">
                  <c:v>42998.40625</c:v>
                </c:pt>
                <c:pt idx="3216">
                  <c:v>42998.427083333401</c:v>
                </c:pt>
                <c:pt idx="3217">
                  <c:v>42998.447916666599</c:v>
                </c:pt>
                <c:pt idx="3218">
                  <c:v>42998.46875</c:v>
                </c:pt>
                <c:pt idx="3219">
                  <c:v>42998.489583333401</c:v>
                </c:pt>
                <c:pt idx="3220">
                  <c:v>42998.510416666599</c:v>
                </c:pt>
                <c:pt idx="3221">
                  <c:v>42998.53125</c:v>
                </c:pt>
                <c:pt idx="3222">
                  <c:v>42998.552083333401</c:v>
                </c:pt>
                <c:pt idx="3223">
                  <c:v>42998.572916666599</c:v>
                </c:pt>
                <c:pt idx="3224">
                  <c:v>42998.59375</c:v>
                </c:pt>
                <c:pt idx="3225">
                  <c:v>42998.614583333401</c:v>
                </c:pt>
                <c:pt idx="3226">
                  <c:v>42998.635416666599</c:v>
                </c:pt>
                <c:pt idx="3227">
                  <c:v>42998.65625</c:v>
                </c:pt>
                <c:pt idx="3228">
                  <c:v>42998.677083333401</c:v>
                </c:pt>
                <c:pt idx="3229">
                  <c:v>42998.697916666599</c:v>
                </c:pt>
                <c:pt idx="3230">
                  <c:v>42998.71875</c:v>
                </c:pt>
                <c:pt idx="3231">
                  <c:v>42998.739583333401</c:v>
                </c:pt>
                <c:pt idx="3232">
                  <c:v>42998.760416666599</c:v>
                </c:pt>
                <c:pt idx="3233">
                  <c:v>42998.78125</c:v>
                </c:pt>
                <c:pt idx="3234">
                  <c:v>42998.802083333401</c:v>
                </c:pt>
                <c:pt idx="3235">
                  <c:v>42998.822916666599</c:v>
                </c:pt>
                <c:pt idx="3236">
                  <c:v>42998.84375</c:v>
                </c:pt>
                <c:pt idx="3237">
                  <c:v>42998.864583333401</c:v>
                </c:pt>
                <c:pt idx="3238">
                  <c:v>42998.885416666599</c:v>
                </c:pt>
                <c:pt idx="3239">
                  <c:v>42998.90625</c:v>
                </c:pt>
                <c:pt idx="3240">
                  <c:v>42998.927083333401</c:v>
                </c:pt>
                <c:pt idx="3241">
                  <c:v>42998.947916666599</c:v>
                </c:pt>
                <c:pt idx="3242">
                  <c:v>42998.96875</c:v>
                </c:pt>
                <c:pt idx="3243">
                  <c:v>42998.989583333401</c:v>
                </c:pt>
                <c:pt idx="3244">
                  <c:v>42999.010416666599</c:v>
                </c:pt>
                <c:pt idx="3245">
                  <c:v>42999.03125</c:v>
                </c:pt>
                <c:pt idx="3246">
                  <c:v>42999.052083333401</c:v>
                </c:pt>
                <c:pt idx="3247">
                  <c:v>42999.072916666599</c:v>
                </c:pt>
                <c:pt idx="3248">
                  <c:v>42999.09375</c:v>
                </c:pt>
                <c:pt idx="3249">
                  <c:v>42999.114583333401</c:v>
                </c:pt>
                <c:pt idx="3250">
                  <c:v>42999.135416666599</c:v>
                </c:pt>
                <c:pt idx="3251">
                  <c:v>42999.15625</c:v>
                </c:pt>
                <c:pt idx="3252">
                  <c:v>42999.177083333401</c:v>
                </c:pt>
                <c:pt idx="3253">
                  <c:v>42999.197916666599</c:v>
                </c:pt>
                <c:pt idx="3254">
                  <c:v>42999.21875</c:v>
                </c:pt>
                <c:pt idx="3255">
                  <c:v>42999.239583333401</c:v>
                </c:pt>
                <c:pt idx="3256">
                  <c:v>42999.260416666599</c:v>
                </c:pt>
                <c:pt idx="3257">
                  <c:v>42999.28125</c:v>
                </c:pt>
                <c:pt idx="3258">
                  <c:v>42999.302083333401</c:v>
                </c:pt>
                <c:pt idx="3259">
                  <c:v>42999.322916666599</c:v>
                </c:pt>
                <c:pt idx="3260">
                  <c:v>42999.34375</c:v>
                </c:pt>
                <c:pt idx="3261">
                  <c:v>42999.364583333401</c:v>
                </c:pt>
                <c:pt idx="3262">
                  <c:v>42999.385416666599</c:v>
                </c:pt>
                <c:pt idx="3263">
                  <c:v>42999.40625</c:v>
                </c:pt>
                <c:pt idx="3264">
                  <c:v>42999.427083333401</c:v>
                </c:pt>
                <c:pt idx="3265">
                  <c:v>42999.447916666599</c:v>
                </c:pt>
                <c:pt idx="3266">
                  <c:v>42999.46875</c:v>
                </c:pt>
                <c:pt idx="3267">
                  <c:v>42999.489583333401</c:v>
                </c:pt>
                <c:pt idx="3268">
                  <c:v>42999.510416666599</c:v>
                </c:pt>
                <c:pt idx="3269">
                  <c:v>42999.53125</c:v>
                </c:pt>
                <c:pt idx="3270">
                  <c:v>42999.552083333401</c:v>
                </c:pt>
                <c:pt idx="3271">
                  <c:v>42999.572916666599</c:v>
                </c:pt>
                <c:pt idx="3272">
                  <c:v>42999.59375</c:v>
                </c:pt>
                <c:pt idx="3273">
                  <c:v>42999.614583333401</c:v>
                </c:pt>
                <c:pt idx="3274">
                  <c:v>42999.635416666599</c:v>
                </c:pt>
                <c:pt idx="3275">
                  <c:v>42999.65625</c:v>
                </c:pt>
                <c:pt idx="3276">
                  <c:v>42999.677083333401</c:v>
                </c:pt>
                <c:pt idx="3277">
                  <c:v>42999.697916666599</c:v>
                </c:pt>
                <c:pt idx="3278">
                  <c:v>42999.71875</c:v>
                </c:pt>
                <c:pt idx="3279">
                  <c:v>42999.739583333401</c:v>
                </c:pt>
                <c:pt idx="3280">
                  <c:v>42999.760416666599</c:v>
                </c:pt>
                <c:pt idx="3281">
                  <c:v>42999.78125</c:v>
                </c:pt>
                <c:pt idx="3282">
                  <c:v>42999.802083333401</c:v>
                </c:pt>
                <c:pt idx="3283">
                  <c:v>42999.822916666599</c:v>
                </c:pt>
                <c:pt idx="3284">
                  <c:v>42999.84375</c:v>
                </c:pt>
                <c:pt idx="3285">
                  <c:v>42999.864583333401</c:v>
                </c:pt>
                <c:pt idx="3286">
                  <c:v>42999.885416666599</c:v>
                </c:pt>
                <c:pt idx="3287">
                  <c:v>42999.90625</c:v>
                </c:pt>
                <c:pt idx="3288">
                  <c:v>42999.927083333401</c:v>
                </c:pt>
                <c:pt idx="3289">
                  <c:v>42999.947916666599</c:v>
                </c:pt>
                <c:pt idx="3290">
                  <c:v>42999.96875</c:v>
                </c:pt>
                <c:pt idx="3291">
                  <c:v>42999.989583333401</c:v>
                </c:pt>
                <c:pt idx="3292">
                  <c:v>43000.010416666599</c:v>
                </c:pt>
                <c:pt idx="3293">
                  <c:v>43000.03125</c:v>
                </c:pt>
                <c:pt idx="3294">
                  <c:v>43000.052083333401</c:v>
                </c:pt>
                <c:pt idx="3295">
                  <c:v>43000.072916666599</c:v>
                </c:pt>
                <c:pt idx="3296">
                  <c:v>43000.09375</c:v>
                </c:pt>
                <c:pt idx="3297">
                  <c:v>43000.114583333401</c:v>
                </c:pt>
                <c:pt idx="3298">
                  <c:v>43000.135416666599</c:v>
                </c:pt>
                <c:pt idx="3299">
                  <c:v>43000.15625</c:v>
                </c:pt>
                <c:pt idx="3300">
                  <c:v>43000.177083333401</c:v>
                </c:pt>
                <c:pt idx="3301">
                  <c:v>43000.197916666599</c:v>
                </c:pt>
                <c:pt idx="3302">
                  <c:v>43000.21875</c:v>
                </c:pt>
                <c:pt idx="3303">
                  <c:v>43000.239583333401</c:v>
                </c:pt>
                <c:pt idx="3304">
                  <c:v>43000.260416666599</c:v>
                </c:pt>
                <c:pt idx="3305">
                  <c:v>43000.28125</c:v>
                </c:pt>
                <c:pt idx="3306">
                  <c:v>43000.302083333401</c:v>
                </c:pt>
                <c:pt idx="3307">
                  <c:v>43000.322916666599</c:v>
                </c:pt>
                <c:pt idx="3308">
                  <c:v>43000.34375</c:v>
                </c:pt>
                <c:pt idx="3309">
                  <c:v>43000.364583333401</c:v>
                </c:pt>
                <c:pt idx="3310">
                  <c:v>43000.385416666599</c:v>
                </c:pt>
                <c:pt idx="3311">
                  <c:v>43000.40625</c:v>
                </c:pt>
                <c:pt idx="3312">
                  <c:v>43000.427083333401</c:v>
                </c:pt>
                <c:pt idx="3313">
                  <c:v>43000.447916666599</c:v>
                </c:pt>
                <c:pt idx="3314">
                  <c:v>43000.46875</c:v>
                </c:pt>
                <c:pt idx="3315">
                  <c:v>43000.489583333401</c:v>
                </c:pt>
                <c:pt idx="3316">
                  <c:v>43000.510416666599</c:v>
                </c:pt>
                <c:pt idx="3317">
                  <c:v>43000.53125</c:v>
                </c:pt>
                <c:pt idx="3318">
                  <c:v>43000.552083333401</c:v>
                </c:pt>
                <c:pt idx="3319">
                  <c:v>43000.572916666599</c:v>
                </c:pt>
                <c:pt idx="3320">
                  <c:v>43000.59375</c:v>
                </c:pt>
                <c:pt idx="3321">
                  <c:v>43000.614583333401</c:v>
                </c:pt>
                <c:pt idx="3322">
                  <c:v>43000.635416666599</c:v>
                </c:pt>
                <c:pt idx="3323">
                  <c:v>43000.65625</c:v>
                </c:pt>
                <c:pt idx="3324">
                  <c:v>43000.677083333401</c:v>
                </c:pt>
                <c:pt idx="3325">
                  <c:v>43000.697916666599</c:v>
                </c:pt>
                <c:pt idx="3326">
                  <c:v>43000.71875</c:v>
                </c:pt>
                <c:pt idx="3327">
                  <c:v>43000.739583333401</c:v>
                </c:pt>
                <c:pt idx="3328">
                  <c:v>43000.760416666599</c:v>
                </c:pt>
                <c:pt idx="3329">
                  <c:v>43000.78125</c:v>
                </c:pt>
                <c:pt idx="3330">
                  <c:v>43000.802083333401</c:v>
                </c:pt>
                <c:pt idx="3331">
                  <c:v>43000.822916666599</c:v>
                </c:pt>
                <c:pt idx="3332">
                  <c:v>43000.84375</c:v>
                </c:pt>
                <c:pt idx="3333">
                  <c:v>43000.864583333401</c:v>
                </c:pt>
                <c:pt idx="3334">
                  <c:v>43000.885416666599</c:v>
                </c:pt>
                <c:pt idx="3335">
                  <c:v>43000.90625</c:v>
                </c:pt>
                <c:pt idx="3336">
                  <c:v>43000.927083333401</c:v>
                </c:pt>
                <c:pt idx="3337">
                  <c:v>43000.947916666599</c:v>
                </c:pt>
                <c:pt idx="3338">
                  <c:v>43000.96875</c:v>
                </c:pt>
                <c:pt idx="3339">
                  <c:v>43000.989583333401</c:v>
                </c:pt>
                <c:pt idx="3340">
                  <c:v>43001.010416666599</c:v>
                </c:pt>
                <c:pt idx="3341">
                  <c:v>43001.03125</c:v>
                </c:pt>
                <c:pt idx="3342">
                  <c:v>43001.052083333401</c:v>
                </c:pt>
                <c:pt idx="3343">
                  <c:v>43001.072916666599</c:v>
                </c:pt>
                <c:pt idx="3344">
                  <c:v>43001.09375</c:v>
                </c:pt>
                <c:pt idx="3345">
                  <c:v>43001.114583333401</c:v>
                </c:pt>
                <c:pt idx="3346">
                  <c:v>43001.135416666599</c:v>
                </c:pt>
                <c:pt idx="3347">
                  <c:v>43001.15625</c:v>
                </c:pt>
                <c:pt idx="3348">
                  <c:v>43001.177083333401</c:v>
                </c:pt>
                <c:pt idx="3349">
                  <c:v>43001.197916666599</c:v>
                </c:pt>
                <c:pt idx="3350">
                  <c:v>43001.21875</c:v>
                </c:pt>
                <c:pt idx="3351">
                  <c:v>43001.239583333401</c:v>
                </c:pt>
                <c:pt idx="3352">
                  <c:v>43001.260416666599</c:v>
                </c:pt>
                <c:pt idx="3353">
                  <c:v>43001.28125</c:v>
                </c:pt>
                <c:pt idx="3354">
                  <c:v>43001.302083333401</c:v>
                </c:pt>
                <c:pt idx="3355">
                  <c:v>43001.322916666599</c:v>
                </c:pt>
                <c:pt idx="3356">
                  <c:v>43001.34375</c:v>
                </c:pt>
                <c:pt idx="3357">
                  <c:v>43001.364583333401</c:v>
                </c:pt>
                <c:pt idx="3358">
                  <c:v>43001.385416666599</c:v>
                </c:pt>
                <c:pt idx="3359">
                  <c:v>43001.40625</c:v>
                </c:pt>
                <c:pt idx="3360">
                  <c:v>43001.427083333401</c:v>
                </c:pt>
                <c:pt idx="3361">
                  <c:v>43001.447916666599</c:v>
                </c:pt>
                <c:pt idx="3362">
                  <c:v>43001.46875</c:v>
                </c:pt>
                <c:pt idx="3363">
                  <c:v>43001.489583333401</c:v>
                </c:pt>
                <c:pt idx="3364">
                  <c:v>43001.510416666599</c:v>
                </c:pt>
                <c:pt idx="3365">
                  <c:v>43001.53125</c:v>
                </c:pt>
                <c:pt idx="3366">
                  <c:v>43001.552083333401</c:v>
                </c:pt>
                <c:pt idx="3367">
                  <c:v>43001.572916666599</c:v>
                </c:pt>
                <c:pt idx="3368">
                  <c:v>43001.59375</c:v>
                </c:pt>
                <c:pt idx="3369">
                  <c:v>43001.614583333401</c:v>
                </c:pt>
                <c:pt idx="3370">
                  <c:v>43001.635416666599</c:v>
                </c:pt>
                <c:pt idx="3371">
                  <c:v>43001.65625</c:v>
                </c:pt>
                <c:pt idx="3372">
                  <c:v>43001.677083333401</c:v>
                </c:pt>
                <c:pt idx="3373">
                  <c:v>43001.697916666599</c:v>
                </c:pt>
                <c:pt idx="3374">
                  <c:v>43001.71875</c:v>
                </c:pt>
                <c:pt idx="3375">
                  <c:v>43001.739583333401</c:v>
                </c:pt>
                <c:pt idx="3376">
                  <c:v>43001.760416666599</c:v>
                </c:pt>
                <c:pt idx="3377">
                  <c:v>43001.78125</c:v>
                </c:pt>
                <c:pt idx="3378">
                  <c:v>43001.802083333401</c:v>
                </c:pt>
                <c:pt idx="3379">
                  <c:v>43001.822916666599</c:v>
                </c:pt>
                <c:pt idx="3380">
                  <c:v>43001.84375</c:v>
                </c:pt>
                <c:pt idx="3381">
                  <c:v>43001.864583333401</c:v>
                </c:pt>
                <c:pt idx="3382">
                  <c:v>43001.885416666599</c:v>
                </c:pt>
                <c:pt idx="3383">
                  <c:v>43001.90625</c:v>
                </c:pt>
                <c:pt idx="3384">
                  <c:v>43001.927083333401</c:v>
                </c:pt>
                <c:pt idx="3385">
                  <c:v>43001.947916666599</c:v>
                </c:pt>
                <c:pt idx="3386">
                  <c:v>43001.96875</c:v>
                </c:pt>
                <c:pt idx="3387">
                  <c:v>43001.989583333401</c:v>
                </c:pt>
                <c:pt idx="3388">
                  <c:v>43002.010416666599</c:v>
                </c:pt>
                <c:pt idx="3389">
                  <c:v>43002.03125</c:v>
                </c:pt>
                <c:pt idx="3390">
                  <c:v>43002.052083333401</c:v>
                </c:pt>
                <c:pt idx="3391">
                  <c:v>43002.072916666599</c:v>
                </c:pt>
                <c:pt idx="3392">
                  <c:v>43002.09375</c:v>
                </c:pt>
                <c:pt idx="3393">
                  <c:v>43002.114583333401</c:v>
                </c:pt>
                <c:pt idx="3394">
                  <c:v>43002.135416666599</c:v>
                </c:pt>
                <c:pt idx="3395">
                  <c:v>43002.15625</c:v>
                </c:pt>
                <c:pt idx="3396">
                  <c:v>43002.177083333401</c:v>
                </c:pt>
                <c:pt idx="3397">
                  <c:v>43002.197916666599</c:v>
                </c:pt>
                <c:pt idx="3398">
                  <c:v>43002.21875</c:v>
                </c:pt>
                <c:pt idx="3399">
                  <c:v>43002.239583333401</c:v>
                </c:pt>
                <c:pt idx="3400">
                  <c:v>43002.260416666599</c:v>
                </c:pt>
                <c:pt idx="3401">
                  <c:v>43002.28125</c:v>
                </c:pt>
                <c:pt idx="3402">
                  <c:v>43002.302083333401</c:v>
                </c:pt>
                <c:pt idx="3403">
                  <c:v>43002.322916666599</c:v>
                </c:pt>
                <c:pt idx="3404">
                  <c:v>43002.34375</c:v>
                </c:pt>
                <c:pt idx="3405">
                  <c:v>43002.364583333401</c:v>
                </c:pt>
                <c:pt idx="3406">
                  <c:v>43002.385416666599</c:v>
                </c:pt>
                <c:pt idx="3407">
                  <c:v>43002.40625</c:v>
                </c:pt>
                <c:pt idx="3408">
                  <c:v>43002.427083333401</c:v>
                </c:pt>
                <c:pt idx="3409">
                  <c:v>43002.447916666599</c:v>
                </c:pt>
                <c:pt idx="3410">
                  <c:v>43002.46875</c:v>
                </c:pt>
                <c:pt idx="3411">
                  <c:v>43002.489583333401</c:v>
                </c:pt>
                <c:pt idx="3412">
                  <c:v>43002.510416666599</c:v>
                </c:pt>
                <c:pt idx="3413">
                  <c:v>43002.53125</c:v>
                </c:pt>
                <c:pt idx="3414">
                  <c:v>43002.552083333401</c:v>
                </c:pt>
                <c:pt idx="3415">
                  <c:v>43002.572916666599</c:v>
                </c:pt>
                <c:pt idx="3416">
                  <c:v>43002.59375</c:v>
                </c:pt>
                <c:pt idx="3417">
                  <c:v>43002.614583333401</c:v>
                </c:pt>
                <c:pt idx="3418">
                  <c:v>43002.635416666599</c:v>
                </c:pt>
                <c:pt idx="3419">
                  <c:v>43002.65625</c:v>
                </c:pt>
                <c:pt idx="3420">
                  <c:v>43002.677083333401</c:v>
                </c:pt>
                <c:pt idx="3421">
                  <c:v>43002.697916666599</c:v>
                </c:pt>
                <c:pt idx="3422">
                  <c:v>43002.71875</c:v>
                </c:pt>
                <c:pt idx="3423">
                  <c:v>43002.739583333401</c:v>
                </c:pt>
                <c:pt idx="3424">
                  <c:v>43002.760416666599</c:v>
                </c:pt>
                <c:pt idx="3425">
                  <c:v>43002.78125</c:v>
                </c:pt>
                <c:pt idx="3426">
                  <c:v>43002.802083333401</c:v>
                </c:pt>
                <c:pt idx="3427">
                  <c:v>43002.822916666599</c:v>
                </c:pt>
                <c:pt idx="3428">
                  <c:v>43002.84375</c:v>
                </c:pt>
                <c:pt idx="3429">
                  <c:v>43002.864583333401</c:v>
                </c:pt>
                <c:pt idx="3430">
                  <c:v>43002.885416666599</c:v>
                </c:pt>
                <c:pt idx="3431">
                  <c:v>43002.90625</c:v>
                </c:pt>
                <c:pt idx="3432">
                  <c:v>43002.927083333401</c:v>
                </c:pt>
                <c:pt idx="3433">
                  <c:v>43002.947916666599</c:v>
                </c:pt>
                <c:pt idx="3434">
                  <c:v>43002.96875</c:v>
                </c:pt>
                <c:pt idx="3435">
                  <c:v>43002.989583333401</c:v>
                </c:pt>
                <c:pt idx="3436">
                  <c:v>43003.010416666599</c:v>
                </c:pt>
                <c:pt idx="3437">
                  <c:v>43003.03125</c:v>
                </c:pt>
                <c:pt idx="3438">
                  <c:v>43003.052083333401</c:v>
                </c:pt>
                <c:pt idx="3439">
                  <c:v>43003.072916666599</c:v>
                </c:pt>
                <c:pt idx="3440">
                  <c:v>43003.09375</c:v>
                </c:pt>
                <c:pt idx="3441">
                  <c:v>43003.114583333401</c:v>
                </c:pt>
                <c:pt idx="3442">
                  <c:v>43003.135416666599</c:v>
                </c:pt>
                <c:pt idx="3443">
                  <c:v>43003.15625</c:v>
                </c:pt>
                <c:pt idx="3444">
                  <c:v>43003.177083333401</c:v>
                </c:pt>
                <c:pt idx="3445">
                  <c:v>43003.197916666599</c:v>
                </c:pt>
                <c:pt idx="3446">
                  <c:v>43003.21875</c:v>
                </c:pt>
                <c:pt idx="3447">
                  <c:v>43003.239583333401</c:v>
                </c:pt>
                <c:pt idx="3448">
                  <c:v>43003.260416666599</c:v>
                </c:pt>
                <c:pt idx="3449">
                  <c:v>43003.28125</c:v>
                </c:pt>
                <c:pt idx="3450">
                  <c:v>43003.302083333401</c:v>
                </c:pt>
                <c:pt idx="3451">
                  <c:v>43003.322916666599</c:v>
                </c:pt>
                <c:pt idx="3452">
                  <c:v>43003.34375</c:v>
                </c:pt>
                <c:pt idx="3453">
                  <c:v>43003.364583333401</c:v>
                </c:pt>
                <c:pt idx="3454">
                  <c:v>43003.385416666599</c:v>
                </c:pt>
                <c:pt idx="3455">
                  <c:v>43003.40625</c:v>
                </c:pt>
                <c:pt idx="3456">
                  <c:v>43003.427083333401</c:v>
                </c:pt>
                <c:pt idx="3457">
                  <c:v>43003.447916666599</c:v>
                </c:pt>
                <c:pt idx="3458">
                  <c:v>43003.46875</c:v>
                </c:pt>
                <c:pt idx="3459">
                  <c:v>43003.489583333401</c:v>
                </c:pt>
                <c:pt idx="3460">
                  <c:v>43003.510416666599</c:v>
                </c:pt>
                <c:pt idx="3461">
                  <c:v>43003.53125</c:v>
                </c:pt>
                <c:pt idx="3462">
                  <c:v>43003.552083333401</c:v>
                </c:pt>
                <c:pt idx="3463">
                  <c:v>43003.572916666599</c:v>
                </c:pt>
                <c:pt idx="3464">
                  <c:v>43003.59375</c:v>
                </c:pt>
                <c:pt idx="3465">
                  <c:v>43003.614583333401</c:v>
                </c:pt>
                <c:pt idx="3466">
                  <c:v>43003.635416666599</c:v>
                </c:pt>
                <c:pt idx="3467">
                  <c:v>43003.65625</c:v>
                </c:pt>
                <c:pt idx="3468">
                  <c:v>43003.677083333401</c:v>
                </c:pt>
                <c:pt idx="3469">
                  <c:v>43003.697916666599</c:v>
                </c:pt>
                <c:pt idx="3470">
                  <c:v>43003.71875</c:v>
                </c:pt>
                <c:pt idx="3471">
                  <c:v>43003.739583333401</c:v>
                </c:pt>
                <c:pt idx="3472">
                  <c:v>43003.760416666599</c:v>
                </c:pt>
                <c:pt idx="3473">
                  <c:v>43003.78125</c:v>
                </c:pt>
                <c:pt idx="3474">
                  <c:v>43003.802083333401</c:v>
                </c:pt>
                <c:pt idx="3475">
                  <c:v>43003.822916666599</c:v>
                </c:pt>
                <c:pt idx="3476">
                  <c:v>43003.84375</c:v>
                </c:pt>
                <c:pt idx="3477">
                  <c:v>43003.864583333401</c:v>
                </c:pt>
                <c:pt idx="3478">
                  <c:v>43003.885416666599</c:v>
                </c:pt>
                <c:pt idx="3479">
                  <c:v>43003.90625</c:v>
                </c:pt>
                <c:pt idx="3480">
                  <c:v>43003.927083333401</c:v>
                </c:pt>
                <c:pt idx="3481">
                  <c:v>43003.947916666599</c:v>
                </c:pt>
                <c:pt idx="3482">
                  <c:v>43003.96875</c:v>
                </c:pt>
                <c:pt idx="3483">
                  <c:v>43003.989583333401</c:v>
                </c:pt>
                <c:pt idx="3484">
                  <c:v>43004.010416666599</c:v>
                </c:pt>
                <c:pt idx="3485">
                  <c:v>43004.03125</c:v>
                </c:pt>
                <c:pt idx="3486">
                  <c:v>43004.052083333401</c:v>
                </c:pt>
                <c:pt idx="3487">
                  <c:v>43004.072916666599</c:v>
                </c:pt>
                <c:pt idx="3488">
                  <c:v>43004.09375</c:v>
                </c:pt>
                <c:pt idx="3489">
                  <c:v>43004.114583333401</c:v>
                </c:pt>
                <c:pt idx="3490">
                  <c:v>43004.135416666599</c:v>
                </c:pt>
                <c:pt idx="3491">
                  <c:v>43004.15625</c:v>
                </c:pt>
                <c:pt idx="3492">
                  <c:v>43004.177083333401</c:v>
                </c:pt>
                <c:pt idx="3493">
                  <c:v>43004.197916666599</c:v>
                </c:pt>
                <c:pt idx="3494">
                  <c:v>43004.21875</c:v>
                </c:pt>
                <c:pt idx="3495">
                  <c:v>43004.239583333401</c:v>
                </c:pt>
                <c:pt idx="3496">
                  <c:v>43004.260416666599</c:v>
                </c:pt>
                <c:pt idx="3497">
                  <c:v>43004.28125</c:v>
                </c:pt>
                <c:pt idx="3498">
                  <c:v>43004.302083333401</c:v>
                </c:pt>
                <c:pt idx="3499">
                  <c:v>43004.322916666599</c:v>
                </c:pt>
                <c:pt idx="3500">
                  <c:v>43004.34375</c:v>
                </c:pt>
                <c:pt idx="3501">
                  <c:v>43004.364583333401</c:v>
                </c:pt>
                <c:pt idx="3502">
                  <c:v>43004.385416666599</c:v>
                </c:pt>
                <c:pt idx="3503">
                  <c:v>43004.40625</c:v>
                </c:pt>
                <c:pt idx="3504">
                  <c:v>43004.427083333401</c:v>
                </c:pt>
                <c:pt idx="3505">
                  <c:v>43004.447916666599</c:v>
                </c:pt>
                <c:pt idx="3506">
                  <c:v>43004.46875</c:v>
                </c:pt>
                <c:pt idx="3507">
                  <c:v>43004.489583333401</c:v>
                </c:pt>
                <c:pt idx="3508">
                  <c:v>43004.510416666599</c:v>
                </c:pt>
                <c:pt idx="3509">
                  <c:v>43004.53125</c:v>
                </c:pt>
                <c:pt idx="3510">
                  <c:v>43004.552083333401</c:v>
                </c:pt>
                <c:pt idx="3511">
                  <c:v>43004.572916666599</c:v>
                </c:pt>
                <c:pt idx="3512">
                  <c:v>43004.59375</c:v>
                </c:pt>
                <c:pt idx="3513">
                  <c:v>43004.614583333401</c:v>
                </c:pt>
                <c:pt idx="3514">
                  <c:v>43004.635416666599</c:v>
                </c:pt>
                <c:pt idx="3515">
                  <c:v>43004.65625</c:v>
                </c:pt>
                <c:pt idx="3516">
                  <c:v>43004.677083333401</c:v>
                </c:pt>
                <c:pt idx="3517">
                  <c:v>43004.697916666599</c:v>
                </c:pt>
                <c:pt idx="3518">
                  <c:v>43004.71875</c:v>
                </c:pt>
                <c:pt idx="3519">
                  <c:v>43004.739583333401</c:v>
                </c:pt>
                <c:pt idx="3520">
                  <c:v>43004.760416666599</c:v>
                </c:pt>
                <c:pt idx="3521">
                  <c:v>43004.78125</c:v>
                </c:pt>
                <c:pt idx="3522">
                  <c:v>43004.802083333401</c:v>
                </c:pt>
                <c:pt idx="3523">
                  <c:v>43004.822916666599</c:v>
                </c:pt>
                <c:pt idx="3524">
                  <c:v>43004.84375</c:v>
                </c:pt>
                <c:pt idx="3525">
                  <c:v>43004.864583333401</c:v>
                </c:pt>
                <c:pt idx="3526">
                  <c:v>43004.885416666599</c:v>
                </c:pt>
                <c:pt idx="3527">
                  <c:v>43004.90625</c:v>
                </c:pt>
                <c:pt idx="3528">
                  <c:v>43004.927083333401</c:v>
                </c:pt>
                <c:pt idx="3529">
                  <c:v>43004.947916666599</c:v>
                </c:pt>
                <c:pt idx="3530">
                  <c:v>43004.96875</c:v>
                </c:pt>
                <c:pt idx="3531">
                  <c:v>43004.989583333401</c:v>
                </c:pt>
                <c:pt idx="3532">
                  <c:v>43005.010416666599</c:v>
                </c:pt>
                <c:pt idx="3533">
                  <c:v>43005.03125</c:v>
                </c:pt>
                <c:pt idx="3534">
                  <c:v>43005.052083333401</c:v>
                </c:pt>
                <c:pt idx="3535">
                  <c:v>43005.072916666599</c:v>
                </c:pt>
                <c:pt idx="3536">
                  <c:v>43005.09375</c:v>
                </c:pt>
                <c:pt idx="3537">
                  <c:v>43005.114583333401</c:v>
                </c:pt>
                <c:pt idx="3538">
                  <c:v>43005.135416666599</c:v>
                </c:pt>
                <c:pt idx="3539">
                  <c:v>43005.15625</c:v>
                </c:pt>
                <c:pt idx="3540">
                  <c:v>43005.177083333401</c:v>
                </c:pt>
                <c:pt idx="3541">
                  <c:v>43005.197916666599</c:v>
                </c:pt>
                <c:pt idx="3542">
                  <c:v>43005.21875</c:v>
                </c:pt>
                <c:pt idx="3543">
                  <c:v>43005.239583333401</c:v>
                </c:pt>
                <c:pt idx="3544">
                  <c:v>43005.260416666599</c:v>
                </c:pt>
                <c:pt idx="3545">
                  <c:v>43005.28125</c:v>
                </c:pt>
                <c:pt idx="3546">
                  <c:v>43005.302083333401</c:v>
                </c:pt>
                <c:pt idx="3547">
                  <c:v>43005.322916666599</c:v>
                </c:pt>
                <c:pt idx="3548">
                  <c:v>43005.34375</c:v>
                </c:pt>
                <c:pt idx="3549">
                  <c:v>43005.364583333401</c:v>
                </c:pt>
                <c:pt idx="3550">
                  <c:v>43005.385416666599</c:v>
                </c:pt>
                <c:pt idx="3551">
                  <c:v>43005.40625</c:v>
                </c:pt>
                <c:pt idx="3552">
                  <c:v>43005.427083333401</c:v>
                </c:pt>
                <c:pt idx="3553">
                  <c:v>43005.447916666599</c:v>
                </c:pt>
                <c:pt idx="3554">
                  <c:v>43005.46875</c:v>
                </c:pt>
                <c:pt idx="3555">
                  <c:v>43005.489583333401</c:v>
                </c:pt>
                <c:pt idx="3556">
                  <c:v>43005.510416666599</c:v>
                </c:pt>
                <c:pt idx="3557">
                  <c:v>43005.53125</c:v>
                </c:pt>
                <c:pt idx="3558">
                  <c:v>43005.552083333401</c:v>
                </c:pt>
                <c:pt idx="3559">
                  <c:v>43005.572916666599</c:v>
                </c:pt>
                <c:pt idx="3560">
                  <c:v>43005.59375</c:v>
                </c:pt>
                <c:pt idx="3561">
                  <c:v>43005.614583333401</c:v>
                </c:pt>
                <c:pt idx="3562">
                  <c:v>43005.635416666599</c:v>
                </c:pt>
                <c:pt idx="3563">
                  <c:v>43005.65625</c:v>
                </c:pt>
                <c:pt idx="3564">
                  <c:v>43005.677083333401</c:v>
                </c:pt>
                <c:pt idx="3565">
                  <c:v>43005.697916666599</c:v>
                </c:pt>
                <c:pt idx="3566">
                  <c:v>43005.71875</c:v>
                </c:pt>
                <c:pt idx="3567">
                  <c:v>43005.739583333401</c:v>
                </c:pt>
                <c:pt idx="3568">
                  <c:v>43005.760416666599</c:v>
                </c:pt>
                <c:pt idx="3569">
                  <c:v>43005.78125</c:v>
                </c:pt>
                <c:pt idx="3570">
                  <c:v>43005.802083333401</c:v>
                </c:pt>
                <c:pt idx="3571">
                  <c:v>43005.822916666599</c:v>
                </c:pt>
                <c:pt idx="3572">
                  <c:v>43005.84375</c:v>
                </c:pt>
                <c:pt idx="3573">
                  <c:v>43005.864583333401</c:v>
                </c:pt>
                <c:pt idx="3574">
                  <c:v>43005.885416666599</c:v>
                </c:pt>
                <c:pt idx="3575">
                  <c:v>43005.90625</c:v>
                </c:pt>
                <c:pt idx="3576">
                  <c:v>43005.927083333401</c:v>
                </c:pt>
                <c:pt idx="3577">
                  <c:v>43005.947916666599</c:v>
                </c:pt>
                <c:pt idx="3578">
                  <c:v>43005.96875</c:v>
                </c:pt>
                <c:pt idx="3579">
                  <c:v>43005.989583333401</c:v>
                </c:pt>
                <c:pt idx="3580">
                  <c:v>43006.010416666599</c:v>
                </c:pt>
                <c:pt idx="3581">
                  <c:v>43006.03125</c:v>
                </c:pt>
                <c:pt idx="3582">
                  <c:v>43006.052083333401</c:v>
                </c:pt>
                <c:pt idx="3583">
                  <c:v>43006.072916666599</c:v>
                </c:pt>
                <c:pt idx="3584">
                  <c:v>43006.09375</c:v>
                </c:pt>
                <c:pt idx="3585">
                  <c:v>43006.114583333401</c:v>
                </c:pt>
                <c:pt idx="3586">
                  <c:v>43006.135416666599</c:v>
                </c:pt>
                <c:pt idx="3587">
                  <c:v>43006.15625</c:v>
                </c:pt>
                <c:pt idx="3588">
                  <c:v>43006.177083333401</c:v>
                </c:pt>
                <c:pt idx="3589">
                  <c:v>43006.197916666599</c:v>
                </c:pt>
                <c:pt idx="3590">
                  <c:v>43006.21875</c:v>
                </c:pt>
                <c:pt idx="3591">
                  <c:v>43006.239583333401</c:v>
                </c:pt>
                <c:pt idx="3592">
                  <c:v>43006.260416666599</c:v>
                </c:pt>
                <c:pt idx="3593">
                  <c:v>43006.28125</c:v>
                </c:pt>
                <c:pt idx="3594">
                  <c:v>43006.302083333401</c:v>
                </c:pt>
                <c:pt idx="3595">
                  <c:v>43006.322916666599</c:v>
                </c:pt>
                <c:pt idx="3596">
                  <c:v>43006.34375</c:v>
                </c:pt>
                <c:pt idx="3597">
                  <c:v>43006.364583333401</c:v>
                </c:pt>
                <c:pt idx="3598">
                  <c:v>43006.385416666599</c:v>
                </c:pt>
                <c:pt idx="3599">
                  <c:v>43006.40625</c:v>
                </c:pt>
                <c:pt idx="3600">
                  <c:v>43006.427083333401</c:v>
                </c:pt>
                <c:pt idx="3601">
                  <c:v>43006.447916666599</c:v>
                </c:pt>
                <c:pt idx="3602">
                  <c:v>43006.46875</c:v>
                </c:pt>
                <c:pt idx="3603">
                  <c:v>43006.489583333401</c:v>
                </c:pt>
                <c:pt idx="3604">
                  <c:v>43006.510416666599</c:v>
                </c:pt>
                <c:pt idx="3605">
                  <c:v>43006.53125</c:v>
                </c:pt>
                <c:pt idx="3606">
                  <c:v>43006.552083333401</c:v>
                </c:pt>
                <c:pt idx="3607">
                  <c:v>43006.572916666599</c:v>
                </c:pt>
                <c:pt idx="3608">
                  <c:v>43006.59375</c:v>
                </c:pt>
                <c:pt idx="3609">
                  <c:v>43006.614583333401</c:v>
                </c:pt>
                <c:pt idx="3610">
                  <c:v>43006.635416666599</c:v>
                </c:pt>
                <c:pt idx="3611">
                  <c:v>43006.65625</c:v>
                </c:pt>
                <c:pt idx="3612">
                  <c:v>43006.677083333401</c:v>
                </c:pt>
                <c:pt idx="3613">
                  <c:v>43006.697916666599</c:v>
                </c:pt>
                <c:pt idx="3614">
                  <c:v>43006.71875</c:v>
                </c:pt>
                <c:pt idx="3615">
                  <c:v>43006.739583333401</c:v>
                </c:pt>
                <c:pt idx="3616">
                  <c:v>43006.760416666599</c:v>
                </c:pt>
                <c:pt idx="3617">
                  <c:v>43006.78125</c:v>
                </c:pt>
                <c:pt idx="3618">
                  <c:v>43006.802083333401</c:v>
                </c:pt>
                <c:pt idx="3619">
                  <c:v>43006.822916666599</c:v>
                </c:pt>
                <c:pt idx="3620">
                  <c:v>43006.84375</c:v>
                </c:pt>
                <c:pt idx="3621">
                  <c:v>43006.864583333401</c:v>
                </c:pt>
                <c:pt idx="3622">
                  <c:v>43006.885416666599</c:v>
                </c:pt>
                <c:pt idx="3623">
                  <c:v>43006.90625</c:v>
                </c:pt>
                <c:pt idx="3624">
                  <c:v>43006.927083333401</c:v>
                </c:pt>
                <c:pt idx="3625">
                  <c:v>43006.947916666599</c:v>
                </c:pt>
                <c:pt idx="3626">
                  <c:v>43006.96875</c:v>
                </c:pt>
                <c:pt idx="3627">
                  <c:v>43006.989583333401</c:v>
                </c:pt>
                <c:pt idx="3628">
                  <c:v>43007.010416666599</c:v>
                </c:pt>
                <c:pt idx="3629">
                  <c:v>43007.03125</c:v>
                </c:pt>
                <c:pt idx="3630">
                  <c:v>43007.052083333401</c:v>
                </c:pt>
                <c:pt idx="3631">
                  <c:v>43007.072916666599</c:v>
                </c:pt>
                <c:pt idx="3632">
                  <c:v>43007.09375</c:v>
                </c:pt>
                <c:pt idx="3633">
                  <c:v>43007.114583333401</c:v>
                </c:pt>
                <c:pt idx="3634">
                  <c:v>43007.135416666599</c:v>
                </c:pt>
                <c:pt idx="3635">
                  <c:v>43007.15625</c:v>
                </c:pt>
                <c:pt idx="3636">
                  <c:v>43007.177083333401</c:v>
                </c:pt>
                <c:pt idx="3637">
                  <c:v>43007.197916666599</c:v>
                </c:pt>
                <c:pt idx="3638">
                  <c:v>43007.21875</c:v>
                </c:pt>
                <c:pt idx="3639">
                  <c:v>43007.239583333401</c:v>
                </c:pt>
                <c:pt idx="3640">
                  <c:v>43007.260416666599</c:v>
                </c:pt>
                <c:pt idx="3641">
                  <c:v>43007.28125</c:v>
                </c:pt>
                <c:pt idx="3642">
                  <c:v>43007.302083333401</c:v>
                </c:pt>
                <c:pt idx="3643">
                  <c:v>43007.322916666599</c:v>
                </c:pt>
                <c:pt idx="3644">
                  <c:v>43007.34375</c:v>
                </c:pt>
                <c:pt idx="3645">
                  <c:v>43007.364583333401</c:v>
                </c:pt>
                <c:pt idx="3646">
                  <c:v>43007.385416666599</c:v>
                </c:pt>
                <c:pt idx="3647">
                  <c:v>43007.40625</c:v>
                </c:pt>
                <c:pt idx="3648">
                  <c:v>43007.427083333401</c:v>
                </c:pt>
                <c:pt idx="3649">
                  <c:v>43007.447916666599</c:v>
                </c:pt>
                <c:pt idx="3650">
                  <c:v>43007.46875</c:v>
                </c:pt>
                <c:pt idx="3651">
                  <c:v>43007.489583333401</c:v>
                </c:pt>
                <c:pt idx="3652">
                  <c:v>43007.510416666599</c:v>
                </c:pt>
                <c:pt idx="3653">
                  <c:v>43007.53125</c:v>
                </c:pt>
                <c:pt idx="3654">
                  <c:v>43007.552083333401</c:v>
                </c:pt>
                <c:pt idx="3655">
                  <c:v>43007.572916666599</c:v>
                </c:pt>
                <c:pt idx="3656">
                  <c:v>43007.59375</c:v>
                </c:pt>
                <c:pt idx="3657">
                  <c:v>43007.614583333401</c:v>
                </c:pt>
                <c:pt idx="3658">
                  <c:v>43007.635416666599</c:v>
                </c:pt>
                <c:pt idx="3659">
                  <c:v>43007.65625</c:v>
                </c:pt>
                <c:pt idx="3660">
                  <c:v>43007.677083333401</c:v>
                </c:pt>
                <c:pt idx="3661">
                  <c:v>43007.697916666599</c:v>
                </c:pt>
                <c:pt idx="3662">
                  <c:v>43007.71875</c:v>
                </c:pt>
                <c:pt idx="3663">
                  <c:v>43007.739583333401</c:v>
                </c:pt>
                <c:pt idx="3664">
                  <c:v>43007.760416666599</c:v>
                </c:pt>
                <c:pt idx="3665">
                  <c:v>43007.78125</c:v>
                </c:pt>
                <c:pt idx="3666">
                  <c:v>43007.802083333401</c:v>
                </c:pt>
                <c:pt idx="3667">
                  <c:v>43007.822916666599</c:v>
                </c:pt>
                <c:pt idx="3668">
                  <c:v>43007.84375</c:v>
                </c:pt>
                <c:pt idx="3669">
                  <c:v>43007.864583333401</c:v>
                </c:pt>
                <c:pt idx="3670">
                  <c:v>43007.885416666599</c:v>
                </c:pt>
                <c:pt idx="3671">
                  <c:v>43007.90625</c:v>
                </c:pt>
                <c:pt idx="3672">
                  <c:v>43007.927083333401</c:v>
                </c:pt>
                <c:pt idx="3673">
                  <c:v>43007.947916666599</c:v>
                </c:pt>
                <c:pt idx="3674">
                  <c:v>43007.96875</c:v>
                </c:pt>
                <c:pt idx="3675">
                  <c:v>43007.989583333401</c:v>
                </c:pt>
                <c:pt idx="3676">
                  <c:v>43008.010416666599</c:v>
                </c:pt>
                <c:pt idx="3677">
                  <c:v>43008.03125</c:v>
                </c:pt>
                <c:pt idx="3678">
                  <c:v>43008.052083333401</c:v>
                </c:pt>
                <c:pt idx="3679">
                  <c:v>43008.072916666599</c:v>
                </c:pt>
                <c:pt idx="3680">
                  <c:v>43008.09375</c:v>
                </c:pt>
                <c:pt idx="3681">
                  <c:v>43008.114583333401</c:v>
                </c:pt>
                <c:pt idx="3682">
                  <c:v>43008.135416666599</c:v>
                </c:pt>
                <c:pt idx="3683">
                  <c:v>43008.15625</c:v>
                </c:pt>
                <c:pt idx="3684">
                  <c:v>43008.177083333401</c:v>
                </c:pt>
                <c:pt idx="3685">
                  <c:v>43008.197916666599</c:v>
                </c:pt>
                <c:pt idx="3686">
                  <c:v>43008.21875</c:v>
                </c:pt>
                <c:pt idx="3687">
                  <c:v>43008.239583333401</c:v>
                </c:pt>
                <c:pt idx="3688">
                  <c:v>43008.260416666599</c:v>
                </c:pt>
                <c:pt idx="3689">
                  <c:v>43008.28125</c:v>
                </c:pt>
                <c:pt idx="3690">
                  <c:v>43008.302083333401</c:v>
                </c:pt>
                <c:pt idx="3691">
                  <c:v>43008.322916666599</c:v>
                </c:pt>
                <c:pt idx="3692">
                  <c:v>43008.34375</c:v>
                </c:pt>
                <c:pt idx="3693">
                  <c:v>43008.364583333401</c:v>
                </c:pt>
                <c:pt idx="3694">
                  <c:v>43008.385416666599</c:v>
                </c:pt>
                <c:pt idx="3695">
                  <c:v>43008.40625</c:v>
                </c:pt>
                <c:pt idx="3696">
                  <c:v>43008.427083333401</c:v>
                </c:pt>
                <c:pt idx="3697">
                  <c:v>43008.447916666599</c:v>
                </c:pt>
                <c:pt idx="3698">
                  <c:v>43008.46875</c:v>
                </c:pt>
                <c:pt idx="3699">
                  <c:v>43008.489583333401</c:v>
                </c:pt>
                <c:pt idx="3700">
                  <c:v>43008.510416666599</c:v>
                </c:pt>
                <c:pt idx="3701">
                  <c:v>43008.53125</c:v>
                </c:pt>
                <c:pt idx="3702">
                  <c:v>43008.552083333401</c:v>
                </c:pt>
                <c:pt idx="3703">
                  <c:v>43008.572916666599</c:v>
                </c:pt>
                <c:pt idx="3704">
                  <c:v>43008.59375</c:v>
                </c:pt>
                <c:pt idx="3705">
                  <c:v>43008.614583333401</c:v>
                </c:pt>
                <c:pt idx="3706">
                  <c:v>43008.635416666599</c:v>
                </c:pt>
                <c:pt idx="3707">
                  <c:v>43008.65625</c:v>
                </c:pt>
                <c:pt idx="3708">
                  <c:v>43008.677083333401</c:v>
                </c:pt>
                <c:pt idx="3709">
                  <c:v>43008.697916666599</c:v>
                </c:pt>
                <c:pt idx="3710">
                  <c:v>43008.71875</c:v>
                </c:pt>
                <c:pt idx="3711">
                  <c:v>43008.739583333401</c:v>
                </c:pt>
                <c:pt idx="3712">
                  <c:v>43008.760416666599</c:v>
                </c:pt>
                <c:pt idx="3713">
                  <c:v>43008.78125</c:v>
                </c:pt>
                <c:pt idx="3714">
                  <c:v>43008.802083333401</c:v>
                </c:pt>
                <c:pt idx="3715">
                  <c:v>43008.822916666599</c:v>
                </c:pt>
                <c:pt idx="3716">
                  <c:v>43008.84375</c:v>
                </c:pt>
                <c:pt idx="3717">
                  <c:v>43008.864583333401</c:v>
                </c:pt>
                <c:pt idx="3718">
                  <c:v>43008.885416666599</c:v>
                </c:pt>
                <c:pt idx="3719">
                  <c:v>43008.90625</c:v>
                </c:pt>
                <c:pt idx="3720">
                  <c:v>43008.927083333401</c:v>
                </c:pt>
                <c:pt idx="3721">
                  <c:v>43008.947916666599</c:v>
                </c:pt>
                <c:pt idx="3722">
                  <c:v>43008.96875</c:v>
                </c:pt>
                <c:pt idx="3723">
                  <c:v>43008.989583333401</c:v>
                </c:pt>
                <c:pt idx="3724">
                  <c:v>43009.010416666599</c:v>
                </c:pt>
                <c:pt idx="3725">
                  <c:v>43009.03125</c:v>
                </c:pt>
                <c:pt idx="3726">
                  <c:v>43009.052083333401</c:v>
                </c:pt>
                <c:pt idx="3727">
                  <c:v>43009.072916666599</c:v>
                </c:pt>
                <c:pt idx="3728">
                  <c:v>43009.09375</c:v>
                </c:pt>
                <c:pt idx="3729">
                  <c:v>43009.114583333401</c:v>
                </c:pt>
                <c:pt idx="3730">
                  <c:v>43009.135416666599</c:v>
                </c:pt>
                <c:pt idx="3731">
                  <c:v>43009.15625</c:v>
                </c:pt>
                <c:pt idx="3732">
                  <c:v>43009.177083333401</c:v>
                </c:pt>
                <c:pt idx="3733">
                  <c:v>43009.197916666599</c:v>
                </c:pt>
                <c:pt idx="3734">
                  <c:v>43009.21875</c:v>
                </c:pt>
                <c:pt idx="3735">
                  <c:v>43009.239583333401</c:v>
                </c:pt>
                <c:pt idx="3736">
                  <c:v>43009.260416666599</c:v>
                </c:pt>
                <c:pt idx="3737">
                  <c:v>43009.28125</c:v>
                </c:pt>
                <c:pt idx="3738">
                  <c:v>43009.302083333401</c:v>
                </c:pt>
                <c:pt idx="3739">
                  <c:v>43009.322916666599</c:v>
                </c:pt>
                <c:pt idx="3740">
                  <c:v>43009.34375</c:v>
                </c:pt>
                <c:pt idx="3741">
                  <c:v>43009.364583333401</c:v>
                </c:pt>
                <c:pt idx="3742">
                  <c:v>43009.385416666599</c:v>
                </c:pt>
                <c:pt idx="3743">
                  <c:v>43009.40625</c:v>
                </c:pt>
                <c:pt idx="3744">
                  <c:v>43009.427083333401</c:v>
                </c:pt>
                <c:pt idx="3745">
                  <c:v>43009.447916666599</c:v>
                </c:pt>
                <c:pt idx="3746">
                  <c:v>43009.46875</c:v>
                </c:pt>
                <c:pt idx="3747">
                  <c:v>43009.489583333401</c:v>
                </c:pt>
                <c:pt idx="3748">
                  <c:v>43009.510416666599</c:v>
                </c:pt>
                <c:pt idx="3749">
                  <c:v>43009.53125</c:v>
                </c:pt>
                <c:pt idx="3750">
                  <c:v>43009.552083333401</c:v>
                </c:pt>
                <c:pt idx="3751">
                  <c:v>43009.572916666599</c:v>
                </c:pt>
                <c:pt idx="3752">
                  <c:v>43009.59375</c:v>
                </c:pt>
                <c:pt idx="3753">
                  <c:v>43009.614583333401</c:v>
                </c:pt>
                <c:pt idx="3754">
                  <c:v>43009.635416666599</c:v>
                </c:pt>
                <c:pt idx="3755">
                  <c:v>43009.65625</c:v>
                </c:pt>
                <c:pt idx="3756">
                  <c:v>43009.677083333401</c:v>
                </c:pt>
                <c:pt idx="3757">
                  <c:v>43009.697916666599</c:v>
                </c:pt>
                <c:pt idx="3758">
                  <c:v>43009.71875</c:v>
                </c:pt>
                <c:pt idx="3759">
                  <c:v>43009.739583333401</c:v>
                </c:pt>
                <c:pt idx="3760">
                  <c:v>43009.760416666599</c:v>
                </c:pt>
                <c:pt idx="3761">
                  <c:v>43009.78125</c:v>
                </c:pt>
                <c:pt idx="3762">
                  <c:v>43009.802083333401</c:v>
                </c:pt>
                <c:pt idx="3763">
                  <c:v>43009.822916666599</c:v>
                </c:pt>
                <c:pt idx="3764">
                  <c:v>43009.84375</c:v>
                </c:pt>
                <c:pt idx="3765">
                  <c:v>43009.864583333401</c:v>
                </c:pt>
                <c:pt idx="3766">
                  <c:v>43009.885416666599</c:v>
                </c:pt>
                <c:pt idx="3767">
                  <c:v>43009.90625</c:v>
                </c:pt>
                <c:pt idx="3768">
                  <c:v>43009.927083333401</c:v>
                </c:pt>
                <c:pt idx="3769">
                  <c:v>43009.947916666599</c:v>
                </c:pt>
                <c:pt idx="3770">
                  <c:v>43009.96875</c:v>
                </c:pt>
                <c:pt idx="3771">
                  <c:v>43009.989583333401</c:v>
                </c:pt>
                <c:pt idx="3772">
                  <c:v>43010.010416666599</c:v>
                </c:pt>
                <c:pt idx="3773">
                  <c:v>43010.03125</c:v>
                </c:pt>
                <c:pt idx="3774">
                  <c:v>43010.052083333401</c:v>
                </c:pt>
                <c:pt idx="3775">
                  <c:v>43010.072916666599</c:v>
                </c:pt>
                <c:pt idx="3776">
                  <c:v>43010.09375</c:v>
                </c:pt>
                <c:pt idx="3777">
                  <c:v>43010.114583333401</c:v>
                </c:pt>
                <c:pt idx="3778">
                  <c:v>43010.135416666599</c:v>
                </c:pt>
                <c:pt idx="3779">
                  <c:v>43010.15625</c:v>
                </c:pt>
                <c:pt idx="3780">
                  <c:v>43010.177083333401</c:v>
                </c:pt>
                <c:pt idx="3781">
                  <c:v>43010.197916666599</c:v>
                </c:pt>
                <c:pt idx="3782">
                  <c:v>43010.21875</c:v>
                </c:pt>
                <c:pt idx="3783">
                  <c:v>43010.239583333401</c:v>
                </c:pt>
                <c:pt idx="3784">
                  <c:v>43010.260416666599</c:v>
                </c:pt>
                <c:pt idx="3785">
                  <c:v>43010.28125</c:v>
                </c:pt>
                <c:pt idx="3786">
                  <c:v>43010.302083333401</c:v>
                </c:pt>
                <c:pt idx="3787">
                  <c:v>43010.322916666599</c:v>
                </c:pt>
                <c:pt idx="3788">
                  <c:v>43010.34375</c:v>
                </c:pt>
                <c:pt idx="3789">
                  <c:v>43010.364583333401</c:v>
                </c:pt>
                <c:pt idx="3790">
                  <c:v>43010.385416666599</c:v>
                </c:pt>
                <c:pt idx="3791">
                  <c:v>43010.40625</c:v>
                </c:pt>
                <c:pt idx="3792">
                  <c:v>43010.427083333401</c:v>
                </c:pt>
                <c:pt idx="3793">
                  <c:v>43010.447916666599</c:v>
                </c:pt>
                <c:pt idx="3794">
                  <c:v>43010.46875</c:v>
                </c:pt>
                <c:pt idx="3795">
                  <c:v>43010.489583333401</c:v>
                </c:pt>
                <c:pt idx="3796">
                  <c:v>43010.510416666599</c:v>
                </c:pt>
                <c:pt idx="3797">
                  <c:v>43010.53125</c:v>
                </c:pt>
                <c:pt idx="3798">
                  <c:v>43010.552083333401</c:v>
                </c:pt>
                <c:pt idx="3799">
                  <c:v>43010.572916666599</c:v>
                </c:pt>
                <c:pt idx="3800">
                  <c:v>43010.59375</c:v>
                </c:pt>
                <c:pt idx="3801">
                  <c:v>43010.614583333401</c:v>
                </c:pt>
                <c:pt idx="3802">
                  <c:v>43010.635416666599</c:v>
                </c:pt>
                <c:pt idx="3803">
                  <c:v>43010.65625</c:v>
                </c:pt>
                <c:pt idx="3804">
                  <c:v>43010.677083333401</c:v>
                </c:pt>
                <c:pt idx="3805">
                  <c:v>43010.697916666599</c:v>
                </c:pt>
                <c:pt idx="3806">
                  <c:v>43010.71875</c:v>
                </c:pt>
                <c:pt idx="3807">
                  <c:v>43010.739583333401</c:v>
                </c:pt>
                <c:pt idx="3808">
                  <c:v>43010.760416666599</c:v>
                </c:pt>
                <c:pt idx="3809">
                  <c:v>43010.78125</c:v>
                </c:pt>
                <c:pt idx="3810">
                  <c:v>43010.802083333401</c:v>
                </c:pt>
                <c:pt idx="3811">
                  <c:v>43010.822916666599</c:v>
                </c:pt>
                <c:pt idx="3812">
                  <c:v>43010.84375</c:v>
                </c:pt>
                <c:pt idx="3813">
                  <c:v>43010.864583333401</c:v>
                </c:pt>
                <c:pt idx="3814">
                  <c:v>43010.885416666599</c:v>
                </c:pt>
                <c:pt idx="3815">
                  <c:v>43010.90625</c:v>
                </c:pt>
                <c:pt idx="3816">
                  <c:v>43010.927083333401</c:v>
                </c:pt>
                <c:pt idx="3817">
                  <c:v>43010.947916666599</c:v>
                </c:pt>
                <c:pt idx="3818">
                  <c:v>43010.96875</c:v>
                </c:pt>
                <c:pt idx="3819">
                  <c:v>43010.989583333401</c:v>
                </c:pt>
                <c:pt idx="3820">
                  <c:v>43011.010416666599</c:v>
                </c:pt>
                <c:pt idx="3821">
                  <c:v>43011.03125</c:v>
                </c:pt>
                <c:pt idx="3822">
                  <c:v>43011.052083333401</c:v>
                </c:pt>
                <c:pt idx="3823">
                  <c:v>43011.072916666599</c:v>
                </c:pt>
                <c:pt idx="3824">
                  <c:v>43011.09375</c:v>
                </c:pt>
                <c:pt idx="3825">
                  <c:v>43011.114583333401</c:v>
                </c:pt>
                <c:pt idx="3826">
                  <c:v>43011.135416666599</c:v>
                </c:pt>
                <c:pt idx="3827">
                  <c:v>43011.15625</c:v>
                </c:pt>
                <c:pt idx="3828">
                  <c:v>43011.177083333401</c:v>
                </c:pt>
                <c:pt idx="3829">
                  <c:v>43011.197916666599</c:v>
                </c:pt>
                <c:pt idx="3830">
                  <c:v>43011.21875</c:v>
                </c:pt>
                <c:pt idx="3831">
                  <c:v>43011.239583333401</c:v>
                </c:pt>
                <c:pt idx="3832">
                  <c:v>43011.260416666599</c:v>
                </c:pt>
                <c:pt idx="3833">
                  <c:v>43011.28125</c:v>
                </c:pt>
                <c:pt idx="3834">
                  <c:v>43011.302083333401</c:v>
                </c:pt>
                <c:pt idx="3835">
                  <c:v>43011.322916666599</c:v>
                </c:pt>
                <c:pt idx="3836">
                  <c:v>43011.34375</c:v>
                </c:pt>
                <c:pt idx="3837">
                  <c:v>43011.364583333401</c:v>
                </c:pt>
                <c:pt idx="3838">
                  <c:v>43011.385416666599</c:v>
                </c:pt>
                <c:pt idx="3839">
                  <c:v>43011.40625</c:v>
                </c:pt>
                <c:pt idx="3840">
                  <c:v>43011.427083333401</c:v>
                </c:pt>
                <c:pt idx="3841">
                  <c:v>43011.447916666599</c:v>
                </c:pt>
                <c:pt idx="3842">
                  <c:v>43011.46875</c:v>
                </c:pt>
                <c:pt idx="3843">
                  <c:v>43011.489583333401</c:v>
                </c:pt>
                <c:pt idx="3844">
                  <c:v>43011.510416666599</c:v>
                </c:pt>
                <c:pt idx="3845">
                  <c:v>43011.53125</c:v>
                </c:pt>
                <c:pt idx="3846">
                  <c:v>43011.552083333401</c:v>
                </c:pt>
                <c:pt idx="3847">
                  <c:v>43011.572916666599</c:v>
                </c:pt>
                <c:pt idx="3848">
                  <c:v>43011.59375</c:v>
                </c:pt>
                <c:pt idx="3849">
                  <c:v>43011.614583333401</c:v>
                </c:pt>
                <c:pt idx="3850">
                  <c:v>43011.635416666599</c:v>
                </c:pt>
                <c:pt idx="3851">
                  <c:v>43011.65625</c:v>
                </c:pt>
                <c:pt idx="3852">
                  <c:v>43011.677083333401</c:v>
                </c:pt>
                <c:pt idx="3853">
                  <c:v>43011.697916666599</c:v>
                </c:pt>
                <c:pt idx="3854">
                  <c:v>43011.71875</c:v>
                </c:pt>
                <c:pt idx="3855">
                  <c:v>43011.739583333401</c:v>
                </c:pt>
                <c:pt idx="3856">
                  <c:v>43011.760416666599</c:v>
                </c:pt>
                <c:pt idx="3857">
                  <c:v>43011.78125</c:v>
                </c:pt>
                <c:pt idx="3858">
                  <c:v>43011.802083333401</c:v>
                </c:pt>
                <c:pt idx="3859">
                  <c:v>43011.822916666599</c:v>
                </c:pt>
                <c:pt idx="3860">
                  <c:v>43011.84375</c:v>
                </c:pt>
                <c:pt idx="3861">
                  <c:v>43011.864583333401</c:v>
                </c:pt>
                <c:pt idx="3862">
                  <c:v>43011.885416666599</c:v>
                </c:pt>
                <c:pt idx="3863">
                  <c:v>43011.90625</c:v>
                </c:pt>
                <c:pt idx="3864">
                  <c:v>43011.927083333401</c:v>
                </c:pt>
                <c:pt idx="3865">
                  <c:v>43011.947916666599</c:v>
                </c:pt>
                <c:pt idx="3866">
                  <c:v>43011.96875</c:v>
                </c:pt>
                <c:pt idx="3867">
                  <c:v>43011.989583333401</c:v>
                </c:pt>
                <c:pt idx="3868">
                  <c:v>43012.010416666599</c:v>
                </c:pt>
                <c:pt idx="3869">
                  <c:v>43012.03125</c:v>
                </c:pt>
                <c:pt idx="3870">
                  <c:v>43012.052083333401</c:v>
                </c:pt>
                <c:pt idx="3871">
                  <c:v>43012.072916666599</c:v>
                </c:pt>
                <c:pt idx="3872">
                  <c:v>43012.09375</c:v>
                </c:pt>
                <c:pt idx="3873">
                  <c:v>43012.114583333401</c:v>
                </c:pt>
                <c:pt idx="3874">
                  <c:v>43012.135416666599</c:v>
                </c:pt>
                <c:pt idx="3875">
                  <c:v>43012.15625</c:v>
                </c:pt>
                <c:pt idx="3876">
                  <c:v>43012.177083333401</c:v>
                </c:pt>
                <c:pt idx="3877">
                  <c:v>43012.197916666599</c:v>
                </c:pt>
                <c:pt idx="3878">
                  <c:v>43012.21875</c:v>
                </c:pt>
                <c:pt idx="3879">
                  <c:v>43012.239583333401</c:v>
                </c:pt>
                <c:pt idx="3880">
                  <c:v>43012.260416666599</c:v>
                </c:pt>
                <c:pt idx="3881">
                  <c:v>43012.28125</c:v>
                </c:pt>
                <c:pt idx="3882">
                  <c:v>43012.302083333401</c:v>
                </c:pt>
                <c:pt idx="3883">
                  <c:v>43012.322916666599</c:v>
                </c:pt>
                <c:pt idx="3884">
                  <c:v>43012.34375</c:v>
                </c:pt>
                <c:pt idx="3885">
                  <c:v>43012.364583333401</c:v>
                </c:pt>
                <c:pt idx="3886">
                  <c:v>43012.385416666599</c:v>
                </c:pt>
                <c:pt idx="3887">
                  <c:v>43012.40625</c:v>
                </c:pt>
                <c:pt idx="3888">
                  <c:v>43012.427083333401</c:v>
                </c:pt>
                <c:pt idx="3889">
                  <c:v>43012.447916666599</c:v>
                </c:pt>
                <c:pt idx="3890">
                  <c:v>43012.46875</c:v>
                </c:pt>
                <c:pt idx="3891">
                  <c:v>43012.489583333401</c:v>
                </c:pt>
                <c:pt idx="3892">
                  <c:v>43012.510416666599</c:v>
                </c:pt>
                <c:pt idx="3893">
                  <c:v>43012.53125</c:v>
                </c:pt>
                <c:pt idx="3894">
                  <c:v>43012.552083333401</c:v>
                </c:pt>
                <c:pt idx="3895">
                  <c:v>43012.572916666599</c:v>
                </c:pt>
                <c:pt idx="3896">
                  <c:v>43012.59375</c:v>
                </c:pt>
                <c:pt idx="3897">
                  <c:v>43012.614583333401</c:v>
                </c:pt>
                <c:pt idx="3898">
                  <c:v>43012.635416666599</c:v>
                </c:pt>
                <c:pt idx="3899">
                  <c:v>43012.65625</c:v>
                </c:pt>
                <c:pt idx="3900">
                  <c:v>43012.677083333401</c:v>
                </c:pt>
                <c:pt idx="3901">
                  <c:v>43012.697916666599</c:v>
                </c:pt>
                <c:pt idx="3902">
                  <c:v>43012.71875</c:v>
                </c:pt>
                <c:pt idx="3903">
                  <c:v>43012.739583333401</c:v>
                </c:pt>
                <c:pt idx="3904">
                  <c:v>43012.760416666599</c:v>
                </c:pt>
                <c:pt idx="3905">
                  <c:v>43012.78125</c:v>
                </c:pt>
                <c:pt idx="3906">
                  <c:v>43012.802083333401</c:v>
                </c:pt>
                <c:pt idx="3907">
                  <c:v>43012.822916666599</c:v>
                </c:pt>
                <c:pt idx="3908">
                  <c:v>43012.84375</c:v>
                </c:pt>
                <c:pt idx="3909">
                  <c:v>43012.864583333401</c:v>
                </c:pt>
                <c:pt idx="3910">
                  <c:v>43012.885416666599</c:v>
                </c:pt>
                <c:pt idx="3911">
                  <c:v>43012.90625</c:v>
                </c:pt>
                <c:pt idx="3912">
                  <c:v>43012.927083333401</c:v>
                </c:pt>
                <c:pt idx="3913">
                  <c:v>43012.947916666599</c:v>
                </c:pt>
                <c:pt idx="3914">
                  <c:v>43012.96875</c:v>
                </c:pt>
                <c:pt idx="3915">
                  <c:v>43012.989583333401</c:v>
                </c:pt>
                <c:pt idx="3916">
                  <c:v>43013.010416666599</c:v>
                </c:pt>
                <c:pt idx="3917">
                  <c:v>43013.03125</c:v>
                </c:pt>
                <c:pt idx="3918">
                  <c:v>43013.052083333401</c:v>
                </c:pt>
                <c:pt idx="3919">
                  <c:v>43013.072916666599</c:v>
                </c:pt>
                <c:pt idx="3920">
                  <c:v>43013.09375</c:v>
                </c:pt>
                <c:pt idx="3921">
                  <c:v>43013.114583333401</c:v>
                </c:pt>
                <c:pt idx="3922">
                  <c:v>43013.135416666599</c:v>
                </c:pt>
                <c:pt idx="3923">
                  <c:v>43013.15625</c:v>
                </c:pt>
                <c:pt idx="3924">
                  <c:v>43013.177083333401</c:v>
                </c:pt>
                <c:pt idx="3925">
                  <c:v>43013.197916666599</c:v>
                </c:pt>
                <c:pt idx="3926">
                  <c:v>43013.21875</c:v>
                </c:pt>
                <c:pt idx="3927">
                  <c:v>43013.239583333401</c:v>
                </c:pt>
                <c:pt idx="3928">
                  <c:v>43013.260416666599</c:v>
                </c:pt>
                <c:pt idx="3929">
                  <c:v>43013.28125</c:v>
                </c:pt>
                <c:pt idx="3930">
                  <c:v>43013.302083333401</c:v>
                </c:pt>
                <c:pt idx="3931">
                  <c:v>43013.322916666599</c:v>
                </c:pt>
                <c:pt idx="3932">
                  <c:v>43013.34375</c:v>
                </c:pt>
                <c:pt idx="3933">
                  <c:v>43013.364583333401</c:v>
                </c:pt>
                <c:pt idx="3934">
                  <c:v>43013.385416666599</c:v>
                </c:pt>
                <c:pt idx="3935">
                  <c:v>43013.40625</c:v>
                </c:pt>
                <c:pt idx="3936">
                  <c:v>43013.427083333401</c:v>
                </c:pt>
                <c:pt idx="3937">
                  <c:v>43013.447916666599</c:v>
                </c:pt>
                <c:pt idx="3938">
                  <c:v>43013.46875</c:v>
                </c:pt>
                <c:pt idx="3939">
                  <c:v>43013.489583333401</c:v>
                </c:pt>
                <c:pt idx="3940">
                  <c:v>43013.510416666599</c:v>
                </c:pt>
                <c:pt idx="3941">
                  <c:v>43013.53125</c:v>
                </c:pt>
                <c:pt idx="3942">
                  <c:v>43013.552083333401</c:v>
                </c:pt>
                <c:pt idx="3943">
                  <c:v>43013.572916666599</c:v>
                </c:pt>
                <c:pt idx="3944">
                  <c:v>43013.59375</c:v>
                </c:pt>
                <c:pt idx="3945">
                  <c:v>43013.614583333401</c:v>
                </c:pt>
                <c:pt idx="3946">
                  <c:v>43013.635416666599</c:v>
                </c:pt>
                <c:pt idx="3947">
                  <c:v>43013.65625</c:v>
                </c:pt>
                <c:pt idx="3948">
                  <c:v>43013.677083333401</c:v>
                </c:pt>
                <c:pt idx="3949">
                  <c:v>43013.697916666599</c:v>
                </c:pt>
                <c:pt idx="3950">
                  <c:v>43013.71875</c:v>
                </c:pt>
                <c:pt idx="3951">
                  <c:v>43013.739583333401</c:v>
                </c:pt>
                <c:pt idx="3952">
                  <c:v>43013.760416666599</c:v>
                </c:pt>
                <c:pt idx="3953">
                  <c:v>43013.78125</c:v>
                </c:pt>
                <c:pt idx="3954">
                  <c:v>43013.802083333401</c:v>
                </c:pt>
                <c:pt idx="3955">
                  <c:v>43013.822916666599</c:v>
                </c:pt>
                <c:pt idx="3956">
                  <c:v>43013.84375</c:v>
                </c:pt>
                <c:pt idx="3957">
                  <c:v>43013.864583333401</c:v>
                </c:pt>
                <c:pt idx="3958">
                  <c:v>43013.885416666599</c:v>
                </c:pt>
                <c:pt idx="3959">
                  <c:v>43013.90625</c:v>
                </c:pt>
                <c:pt idx="3960">
                  <c:v>43013.927083333401</c:v>
                </c:pt>
                <c:pt idx="3961">
                  <c:v>43013.947916666599</c:v>
                </c:pt>
                <c:pt idx="3962">
                  <c:v>43013.96875</c:v>
                </c:pt>
                <c:pt idx="3963">
                  <c:v>43013.989583333401</c:v>
                </c:pt>
                <c:pt idx="3964">
                  <c:v>43014.010416666599</c:v>
                </c:pt>
                <c:pt idx="3965">
                  <c:v>43014.03125</c:v>
                </c:pt>
                <c:pt idx="3966">
                  <c:v>43014.052083333401</c:v>
                </c:pt>
                <c:pt idx="3967">
                  <c:v>43014.072916666599</c:v>
                </c:pt>
                <c:pt idx="3968">
                  <c:v>43014.09375</c:v>
                </c:pt>
                <c:pt idx="3969">
                  <c:v>43014.114583333401</c:v>
                </c:pt>
                <c:pt idx="3970">
                  <c:v>43014.135416666599</c:v>
                </c:pt>
                <c:pt idx="3971">
                  <c:v>43014.15625</c:v>
                </c:pt>
                <c:pt idx="3972">
                  <c:v>43014.177083333401</c:v>
                </c:pt>
                <c:pt idx="3973">
                  <c:v>43014.197916666599</c:v>
                </c:pt>
                <c:pt idx="3974">
                  <c:v>43014.21875</c:v>
                </c:pt>
                <c:pt idx="3975">
                  <c:v>43014.239583333401</c:v>
                </c:pt>
                <c:pt idx="3976">
                  <c:v>43014.260416666599</c:v>
                </c:pt>
                <c:pt idx="3977">
                  <c:v>43014.28125</c:v>
                </c:pt>
                <c:pt idx="3978">
                  <c:v>43014.302083333401</c:v>
                </c:pt>
                <c:pt idx="3979">
                  <c:v>43014.322916666599</c:v>
                </c:pt>
                <c:pt idx="3980">
                  <c:v>43014.34375</c:v>
                </c:pt>
                <c:pt idx="3981">
                  <c:v>43014.364583333401</c:v>
                </c:pt>
                <c:pt idx="3982">
                  <c:v>43014.385416666599</c:v>
                </c:pt>
                <c:pt idx="3983">
                  <c:v>43014.40625</c:v>
                </c:pt>
                <c:pt idx="3984">
                  <c:v>43014.427083333401</c:v>
                </c:pt>
                <c:pt idx="3985">
                  <c:v>43014.447916666599</c:v>
                </c:pt>
                <c:pt idx="3986">
                  <c:v>43014.46875</c:v>
                </c:pt>
                <c:pt idx="3987">
                  <c:v>43014.489583333401</c:v>
                </c:pt>
                <c:pt idx="3988">
                  <c:v>43014.510416666599</c:v>
                </c:pt>
                <c:pt idx="3989">
                  <c:v>43014.53125</c:v>
                </c:pt>
                <c:pt idx="3990">
                  <c:v>43014.552083333401</c:v>
                </c:pt>
                <c:pt idx="3991">
                  <c:v>43014.572916666599</c:v>
                </c:pt>
                <c:pt idx="3992">
                  <c:v>43014.59375</c:v>
                </c:pt>
                <c:pt idx="3993">
                  <c:v>43014.614583333401</c:v>
                </c:pt>
                <c:pt idx="3994">
                  <c:v>43014.635416666599</c:v>
                </c:pt>
                <c:pt idx="3995">
                  <c:v>43014.65625</c:v>
                </c:pt>
                <c:pt idx="3996">
                  <c:v>43014.677083333401</c:v>
                </c:pt>
                <c:pt idx="3997">
                  <c:v>43014.697916666599</c:v>
                </c:pt>
                <c:pt idx="3998">
                  <c:v>43014.71875</c:v>
                </c:pt>
                <c:pt idx="3999">
                  <c:v>43014.739583333401</c:v>
                </c:pt>
                <c:pt idx="4000">
                  <c:v>43014.760416666599</c:v>
                </c:pt>
                <c:pt idx="4001">
                  <c:v>43014.78125</c:v>
                </c:pt>
                <c:pt idx="4002">
                  <c:v>43014.802083333401</c:v>
                </c:pt>
                <c:pt idx="4003">
                  <c:v>43014.822916666599</c:v>
                </c:pt>
                <c:pt idx="4004">
                  <c:v>43014.84375</c:v>
                </c:pt>
                <c:pt idx="4005">
                  <c:v>43014.864583333401</c:v>
                </c:pt>
                <c:pt idx="4006">
                  <c:v>43014.885416666599</c:v>
                </c:pt>
                <c:pt idx="4007">
                  <c:v>43014.90625</c:v>
                </c:pt>
                <c:pt idx="4008">
                  <c:v>43014.927083333401</c:v>
                </c:pt>
                <c:pt idx="4009">
                  <c:v>43014.947916666599</c:v>
                </c:pt>
                <c:pt idx="4010">
                  <c:v>43014.96875</c:v>
                </c:pt>
                <c:pt idx="4011">
                  <c:v>43014.989583333401</c:v>
                </c:pt>
                <c:pt idx="4012">
                  <c:v>43015.010416666599</c:v>
                </c:pt>
                <c:pt idx="4013">
                  <c:v>43015.03125</c:v>
                </c:pt>
                <c:pt idx="4014">
                  <c:v>43015.052083333401</c:v>
                </c:pt>
                <c:pt idx="4015">
                  <c:v>43015.072916666599</c:v>
                </c:pt>
                <c:pt idx="4016">
                  <c:v>43015.09375</c:v>
                </c:pt>
                <c:pt idx="4017">
                  <c:v>43015.114583333401</c:v>
                </c:pt>
                <c:pt idx="4018">
                  <c:v>43015.135416666599</c:v>
                </c:pt>
                <c:pt idx="4019">
                  <c:v>43015.15625</c:v>
                </c:pt>
                <c:pt idx="4020">
                  <c:v>43015.177083333401</c:v>
                </c:pt>
                <c:pt idx="4021">
                  <c:v>43015.197916666599</c:v>
                </c:pt>
                <c:pt idx="4022">
                  <c:v>43015.21875</c:v>
                </c:pt>
                <c:pt idx="4023">
                  <c:v>43015.239583333401</c:v>
                </c:pt>
                <c:pt idx="4024">
                  <c:v>43015.260416666599</c:v>
                </c:pt>
                <c:pt idx="4025">
                  <c:v>43015.28125</c:v>
                </c:pt>
                <c:pt idx="4026">
                  <c:v>43015.302083333401</c:v>
                </c:pt>
                <c:pt idx="4027">
                  <c:v>43015.322916666599</c:v>
                </c:pt>
                <c:pt idx="4028">
                  <c:v>43015.34375</c:v>
                </c:pt>
                <c:pt idx="4029">
                  <c:v>43015.364583333401</c:v>
                </c:pt>
                <c:pt idx="4030">
                  <c:v>43015.385416666599</c:v>
                </c:pt>
                <c:pt idx="4031">
                  <c:v>43015.40625</c:v>
                </c:pt>
                <c:pt idx="4032">
                  <c:v>43015.427083333401</c:v>
                </c:pt>
                <c:pt idx="4033">
                  <c:v>43015.447916666599</c:v>
                </c:pt>
                <c:pt idx="4034">
                  <c:v>43015.46875</c:v>
                </c:pt>
                <c:pt idx="4035">
                  <c:v>43015.489583333401</c:v>
                </c:pt>
                <c:pt idx="4036">
                  <c:v>43015.510416666599</c:v>
                </c:pt>
                <c:pt idx="4037">
                  <c:v>43015.53125</c:v>
                </c:pt>
                <c:pt idx="4038">
                  <c:v>43015.552083333401</c:v>
                </c:pt>
                <c:pt idx="4039">
                  <c:v>43015.572916666599</c:v>
                </c:pt>
                <c:pt idx="4040">
                  <c:v>43015.59375</c:v>
                </c:pt>
                <c:pt idx="4041">
                  <c:v>43015.614583333401</c:v>
                </c:pt>
                <c:pt idx="4042">
                  <c:v>43015.635416666599</c:v>
                </c:pt>
                <c:pt idx="4043">
                  <c:v>43015.65625</c:v>
                </c:pt>
                <c:pt idx="4044">
                  <c:v>43015.677083333401</c:v>
                </c:pt>
                <c:pt idx="4045">
                  <c:v>43015.697916666599</c:v>
                </c:pt>
                <c:pt idx="4046">
                  <c:v>43015.71875</c:v>
                </c:pt>
                <c:pt idx="4047">
                  <c:v>43015.739583333401</c:v>
                </c:pt>
                <c:pt idx="4048">
                  <c:v>43015.760416666599</c:v>
                </c:pt>
                <c:pt idx="4049">
                  <c:v>43015.78125</c:v>
                </c:pt>
                <c:pt idx="4050">
                  <c:v>43015.802083333401</c:v>
                </c:pt>
                <c:pt idx="4051">
                  <c:v>43015.822916666599</c:v>
                </c:pt>
                <c:pt idx="4052">
                  <c:v>43015.84375</c:v>
                </c:pt>
                <c:pt idx="4053">
                  <c:v>43015.864583333401</c:v>
                </c:pt>
                <c:pt idx="4054">
                  <c:v>43015.885416666599</c:v>
                </c:pt>
                <c:pt idx="4055">
                  <c:v>43015.90625</c:v>
                </c:pt>
                <c:pt idx="4056">
                  <c:v>43015.927083333401</c:v>
                </c:pt>
                <c:pt idx="4057">
                  <c:v>43015.947916666599</c:v>
                </c:pt>
                <c:pt idx="4058">
                  <c:v>43015.96875</c:v>
                </c:pt>
                <c:pt idx="4059">
                  <c:v>43015.989583333401</c:v>
                </c:pt>
                <c:pt idx="4060">
                  <c:v>43016.010416666599</c:v>
                </c:pt>
                <c:pt idx="4061">
                  <c:v>43016.03125</c:v>
                </c:pt>
                <c:pt idx="4062">
                  <c:v>43016.052083333401</c:v>
                </c:pt>
                <c:pt idx="4063">
                  <c:v>43016.072916666599</c:v>
                </c:pt>
                <c:pt idx="4064">
                  <c:v>43016.09375</c:v>
                </c:pt>
                <c:pt idx="4065">
                  <c:v>43016.114583333401</c:v>
                </c:pt>
                <c:pt idx="4066">
                  <c:v>43016.135416666599</c:v>
                </c:pt>
                <c:pt idx="4067">
                  <c:v>43016.15625</c:v>
                </c:pt>
                <c:pt idx="4068">
                  <c:v>43016.177083333401</c:v>
                </c:pt>
                <c:pt idx="4069">
                  <c:v>43016.197916666599</c:v>
                </c:pt>
                <c:pt idx="4070">
                  <c:v>43016.21875</c:v>
                </c:pt>
                <c:pt idx="4071">
                  <c:v>43016.239583333401</c:v>
                </c:pt>
                <c:pt idx="4072">
                  <c:v>43016.260416666599</c:v>
                </c:pt>
                <c:pt idx="4073">
                  <c:v>43016.28125</c:v>
                </c:pt>
                <c:pt idx="4074">
                  <c:v>43016.302083333401</c:v>
                </c:pt>
                <c:pt idx="4075">
                  <c:v>43016.322916666599</c:v>
                </c:pt>
                <c:pt idx="4076">
                  <c:v>43016.34375</c:v>
                </c:pt>
                <c:pt idx="4077">
                  <c:v>43016.364583333401</c:v>
                </c:pt>
                <c:pt idx="4078">
                  <c:v>43016.385416666599</c:v>
                </c:pt>
                <c:pt idx="4079">
                  <c:v>43016.40625</c:v>
                </c:pt>
                <c:pt idx="4080">
                  <c:v>43016.427083333401</c:v>
                </c:pt>
                <c:pt idx="4081">
                  <c:v>43016.447916666599</c:v>
                </c:pt>
                <c:pt idx="4082">
                  <c:v>43016.46875</c:v>
                </c:pt>
                <c:pt idx="4083">
                  <c:v>43016.489583333401</c:v>
                </c:pt>
                <c:pt idx="4084">
                  <c:v>43016.510416666599</c:v>
                </c:pt>
                <c:pt idx="4085">
                  <c:v>43016.53125</c:v>
                </c:pt>
                <c:pt idx="4086">
                  <c:v>43016.552083333401</c:v>
                </c:pt>
                <c:pt idx="4087">
                  <c:v>43016.572916666599</c:v>
                </c:pt>
                <c:pt idx="4088">
                  <c:v>43016.59375</c:v>
                </c:pt>
                <c:pt idx="4089">
                  <c:v>43016.614583333401</c:v>
                </c:pt>
                <c:pt idx="4090">
                  <c:v>43016.635416666599</c:v>
                </c:pt>
                <c:pt idx="4091">
                  <c:v>43016.65625</c:v>
                </c:pt>
                <c:pt idx="4092">
                  <c:v>43016.677083333401</c:v>
                </c:pt>
                <c:pt idx="4093">
                  <c:v>43016.697916666599</c:v>
                </c:pt>
                <c:pt idx="4094">
                  <c:v>43016.71875</c:v>
                </c:pt>
                <c:pt idx="4095">
                  <c:v>43016.739583333401</c:v>
                </c:pt>
                <c:pt idx="4096">
                  <c:v>43016.760416666599</c:v>
                </c:pt>
                <c:pt idx="4097">
                  <c:v>43016.78125</c:v>
                </c:pt>
                <c:pt idx="4098">
                  <c:v>43016.802083333401</c:v>
                </c:pt>
                <c:pt idx="4099">
                  <c:v>43016.822916666599</c:v>
                </c:pt>
                <c:pt idx="4100">
                  <c:v>43016.84375</c:v>
                </c:pt>
                <c:pt idx="4101">
                  <c:v>43016.864583333401</c:v>
                </c:pt>
                <c:pt idx="4102">
                  <c:v>43016.885416666599</c:v>
                </c:pt>
                <c:pt idx="4103">
                  <c:v>43016.90625</c:v>
                </c:pt>
                <c:pt idx="4104">
                  <c:v>43016.927083333401</c:v>
                </c:pt>
                <c:pt idx="4105">
                  <c:v>43016.947916666599</c:v>
                </c:pt>
                <c:pt idx="4106">
                  <c:v>43016.96875</c:v>
                </c:pt>
                <c:pt idx="4107">
                  <c:v>43016.989583333401</c:v>
                </c:pt>
                <c:pt idx="4108">
                  <c:v>43017.010416666599</c:v>
                </c:pt>
                <c:pt idx="4109">
                  <c:v>43017.03125</c:v>
                </c:pt>
                <c:pt idx="4110">
                  <c:v>43017.052083333401</c:v>
                </c:pt>
                <c:pt idx="4111">
                  <c:v>43017.072916666599</c:v>
                </c:pt>
                <c:pt idx="4112">
                  <c:v>43017.09375</c:v>
                </c:pt>
                <c:pt idx="4113">
                  <c:v>43017.114583333401</c:v>
                </c:pt>
                <c:pt idx="4114">
                  <c:v>43017.135416666599</c:v>
                </c:pt>
                <c:pt idx="4115">
                  <c:v>43017.15625</c:v>
                </c:pt>
                <c:pt idx="4116">
                  <c:v>43017.177083333401</c:v>
                </c:pt>
                <c:pt idx="4117">
                  <c:v>43017.197916666599</c:v>
                </c:pt>
                <c:pt idx="4118">
                  <c:v>43017.21875</c:v>
                </c:pt>
                <c:pt idx="4119">
                  <c:v>43017.239583333401</c:v>
                </c:pt>
                <c:pt idx="4120">
                  <c:v>43017.260416666599</c:v>
                </c:pt>
                <c:pt idx="4121">
                  <c:v>43017.28125</c:v>
                </c:pt>
                <c:pt idx="4122">
                  <c:v>43017.302083333401</c:v>
                </c:pt>
                <c:pt idx="4123">
                  <c:v>43017.322916666599</c:v>
                </c:pt>
                <c:pt idx="4124">
                  <c:v>43017.34375</c:v>
                </c:pt>
                <c:pt idx="4125">
                  <c:v>43017.364583333401</c:v>
                </c:pt>
                <c:pt idx="4126">
                  <c:v>43017.385416666599</c:v>
                </c:pt>
                <c:pt idx="4127">
                  <c:v>43017.40625</c:v>
                </c:pt>
                <c:pt idx="4128">
                  <c:v>43017.427083333401</c:v>
                </c:pt>
                <c:pt idx="4129">
                  <c:v>43017.447916666599</c:v>
                </c:pt>
                <c:pt idx="4130">
                  <c:v>43017.46875</c:v>
                </c:pt>
                <c:pt idx="4131">
                  <c:v>43017.489583333401</c:v>
                </c:pt>
                <c:pt idx="4132">
                  <c:v>43017.510416666599</c:v>
                </c:pt>
                <c:pt idx="4133">
                  <c:v>43017.53125</c:v>
                </c:pt>
                <c:pt idx="4134">
                  <c:v>43017.552083333401</c:v>
                </c:pt>
                <c:pt idx="4135">
                  <c:v>43017.572916666599</c:v>
                </c:pt>
                <c:pt idx="4136">
                  <c:v>43017.59375</c:v>
                </c:pt>
                <c:pt idx="4137">
                  <c:v>43017.614583333401</c:v>
                </c:pt>
                <c:pt idx="4138">
                  <c:v>43017.635416666599</c:v>
                </c:pt>
                <c:pt idx="4139">
                  <c:v>43017.65625</c:v>
                </c:pt>
                <c:pt idx="4140">
                  <c:v>43017.677083333401</c:v>
                </c:pt>
                <c:pt idx="4141">
                  <c:v>43017.697916666599</c:v>
                </c:pt>
                <c:pt idx="4142">
                  <c:v>43017.71875</c:v>
                </c:pt>
                <c:pt idx="4143">
                  <c:v>43017.739583333401</c:v>
                </c:pt>
                <c:pt idx="4144">
                  <c:v>43017.760416666599</c:v>
                </c:pt>
                <c:pt idx="4145">
                  <c:v>43017.78125</c:v>
                </c:pt>
                <c:pt idx="4146">
                  <c:v>43017.802083333401</c:v>
                </c:pt>
                <c:pt idx="4147">
                  <c:v>43017.822916666599</c:v>
                </c:pt>
                <c:pt idx="4148">
                  <c:v>43017.84375</c:v>
                </c:pt>
                <c:pt idx="4149">
                  <c:v>43017.864583333401</c:v>
                </c:pt>
                <c:pt idx="4150">
                  <c:v>43017.885416666599</c:v>
                </c:pt>
                <c:pt idx="4151">
                  <c:v>43017.90625</c:v>
                </c:pt>
                <c:pt idx="4152">
                  <c:v>43017.927083333401</c:v>
                </c:pt>
                <c:pt idx="4153">
                  <c:v>43017.947916666599</c:v>
                </c:pt>
                <c:pt idx="4154">
                  <c:v>43017.96875</c:v>
                </c:pt>
                <c:pt idx="4155">
                  <c:v>43017.989583333401</c:v>
                </c:pt>
                <c:pt idx="4156">
                  <c:v>43018.010416666599</c:v>
                </c:pt>
                <c:pt idx="4157">
                  <c:v>43018.03125</c:v>
                </c:pt>
                <c:pt idx="4158">
                  <c:v>43018.052083333401</c:v>
                </c:pt>
                <c:pt idx="4159">
                  <c:v>43018.072916666599</c:v>
                </c:pt>
                <c:pt idx="4160">
                  <c:v>43018.09375</c:v>
                </c:pt>
                <c:pt idx="4161">
                  <c:v>43018.114583333401</c:v>
                </c:pt>
                <c:pt idx="4162">
                  <c:v>43018.135416666599</c:v>
                </c:pt>
                <c:pt idx="4163">
                  <c:v>43018.15625</c:v>
                </c:pt>
                <c:pt idx="4164">
                  <c:v>43018.177083333401</c:v>
                </c:pt>
                <c:pt idx="4165">
                  <c:v>43018.197916666599</c:v>
                </c:pt>
                <c:pt idx="4166">
                  <c:v>43018.21875</c:v>
                </c:pt>
                <c:pt idx="4167">
                  <c:v>43018.239583333401</c:v>
                </c:pt>
                <c:pt idx="4168">
                  <c:v>43018.260416666599</c:v>
                </c:pt>
                <c:pt idx="4169">
                  <c:v>43018.28125</c:v>
                </c:pt>
                <c:pt idx="4170">
                  <c:v>43018.302083333401</c:v>
                </c:pt>
                <c:pt idx="4171">
                  <c:v>43018.322916666599</c:v>
                </c:pt>
                <c:pt idx="4172">
                  <c:v>43018.34375</c:v>
                </c:pt>
                <c:pt idx="4173">
                  <c:v>43018.364583333401</c:v>
                </c:pt>
                <c:pt idx="4174">
                  <c:v>43018.385416666599</c:v>
                </c:pt>
                <c:pt idx="4175">
                  <c:v>43018.40625</c:v>
                </c:pt>
                <c:pt idx="4176">
                  <c:v>43018.427083333401</c:v>
                </c:pt>
                <c:pt idx="4177">
                  <c:v>43018.447916666599</c:v>
                </c:pt>
                <c:pt idx="4178">
                  <c:v>43018.46875</c:v>
                </c:pt>
                <c:pt idx="4179">
                  <c:v>43018.489583333401</c:v>
                </c:pt>
                <c:pt idx="4180">
                  <c:v>43018.510416666599</c:v>
                </c:pt>
                <c:pt idx="4181">
                  <c:v>43018.53125</c:v>
                </c:pt>
                <c:pt idx="4182">
                  <c:v>43018.552083333401</c:v>
                </c:pt>
                <c:pt idx="4183">
                  <c:v>43018.572916666599</c:v>
                </c:pt>
                <c:pt idx="4184">
                  <c:v>43018.59375</c:v>
                </c:pt>
                <c:pt idx="4185">
                  <c:v>43018.614583333401</c:v>
                </c:pt>
                <c:pt idx="4186">
                  <c:v>43018.635416666599</c:v>
                </c:pt>
                <c:pt idx="4187">
                  <c:v>43018.65625</c:v>
                </c:pt>
                <c:pt idx="4188">
                  <c:v>43018.677083333401</c:v>
                </c:pt>
                <c:pt idx="4189">
                  <c:v>43018.697916666599</c:v>
                </c:pt>
                <c:pt idx="4190">
                  <c:v>43018.71875</c:v>
                </c:pt>
                <c:pt idx="4191">
                  <c:v>43018.739583333401</c:v>
                </c:pt>
                <c:pt idx="4192">
                  <c:v>43018.760416666599</c:v>
                </c:pt>
                <c:pt idx="4193">
                  <c:v>43018.78125</c:v>
                </c:pt>
                <c:pt idx="4194">
                  <c:v>43018.802083333401</c:v>
                </c:pt>
                <c:pt idx="4195">
                  <c:v>43018.822916666599</c:v>
                </c:pt>
                <c:pt idx="4196">
                  <c:v>43018.84375</c:v>
                </c:pt>
                <c:pt idx="4197">
                  <c:v>43018.864583333401</c:v>
                </c:pt>
                <c:pt idx="4198">
                  <c:v>43018.885416666599</c:v>
                </c:pt>
                <c:pt idx="4199">
                  <c:v>43018.90625</c:v>
                </c:pt>
                <c:pt idx="4200">
                  <c:v>43018.927083333401</c:v>
                </c:pt>
                <c:pt idx="4201">
                  <c:v>43018.947916666599</c:v>
                </c:pt>
                <c:pt idx="4202">
                  <c:v>43018.96875</c:v>
                </c:pt>
                <c:pt idx="4203">
                  <c:v>43018.989583333401</c:v>
                </c:pt>
                <c:pt idx="4204">
                  <c:v>43019.010416666599</c:v>
                </c:pt>
                <c:pt idx="4205">
                  <c:v>43019.03125</c:v>
                </c:pt>
                <c:pt idx="4206">
                  <c:v>43019.052083333401</c:v>
                </c:pt>
                <c:pt idx="4207">
                  <c:v>43019.072916666599</c:v>
                </c:pt>
                <c:pt idx="4208">
                  <c:v>43019.09375</c:v>
                </c:pt>
                <c:pt idx="4209">
                  <c:v>43019.114583333401</c:v>
                </c:pt>
                <c:pt idx="4210">
                  <c:v>43019.135416666599</c:v>
                </c:pt>
                <c:pt idx="4211">
                  <c:v>43019.15625</c:v>
                </c:pt>
                <c:pt idx="4212">
                  <c:v>43019.177083333401</c:v>
                </c:pt>
                <c:pt idx="4213">
                  <c:v>43019.197916666599</c:v>
                </c:pt>
                <c:pt idx="4214">
                  <c:v>43019.21875</c:v>
                </c:pt>
                <c:pt idx="4215">
                  <c:v>43019.239583333401</c:v>
                </c:pt>
                <c:pt idx="4216">
                  <c:v>43019.260416666599</c:v>
                </c:pt>
                <c:pt idx="4217">
                  <c:v>43019.28125</c:v>
                </c:pt>
                <c:pt idx="4218">
                  <c:v>43019.302083333401</c:v>
                </c:pt>
                <c:pt idx="4219">
                  <c:v>43019.322916666599</c:v>
                </c:pt>
                <c:pt idx="4220">
                  <c:v>43019.34375</c:v>
                </c:pt>
                <c:pt idx="4221">
                  <c:v>43019.364583333401</c:v>
                </c:pt>
                <c:pt idx="4222">
                  <c:v>43019.385416666599</c:v>
                </c:pt>
                <c:pt idx="4223">
                  <c:v>43019.40625</c:v>
                </c:pt>
                <c:pt idx="4224">
                  <c:v>43019.427083333401</c:v>
                </c:pt>
                <c:pt idx="4225">
                  <c:v>43019.447916666599</c:v>
                </c:pt>
                <c:pt idx="4226">
                  <c:v>43019.46875</c:v>
                </c:pt>
                <c:pt idx="4227">
                  <c:v>43019.489583333401</c:v>
                </c:pt>
                <c:pt idx="4228">
                  <c:v>43019.510416666599</c:v>
                </c:pt>
                <c:pt idx="4229">
                  <c:v>43019.53125</c:v>
                </c:pt>
                <c:pt idx="4230">
                  <c:v>43019.552083333401</c:v>
                </c:pt>
                <c:pt idx="4231">
                  <c:v>43019.572916666599</c:v>
                </c:pt>
                <c:pt idx="4232">
                  <c:v>43019.59375</c:v>
                </c:pt>
                <c:pt idx="4233">
                  <c:v>43019.614583333401</c:v>
                </c:pt>
                <c:pt idx="4234">
                  <c:v>43019.635416666599</c:v>
                </c:pt>
                <c:pt idx="4235">
                  <c:v>43019.65625</c:v>
                </c:pt>
                <c:pt idx="4236">
                  <c:v>43019.677083333401</c:v>
                </c:pt>
                <c:pt idx="4237">
                  <c:v>43019.697916666599</c:v>
                </c:pt>
                <c:pt idx="4238">
                  <c:v>43019.71875</c:v>
                </c:pt>
                <c:pt idx="4239">
                  <c:v>43019.739583333401</c:v>
                </c:pt>
                <c:pt idx="4240">
                  <c:v>43019.760416666599</c:v>
                </c:pt>
                <c:pt idx="4241">
                  <c:v>43019.78125</c:v>
                </c:pt>
                <c:pt idx="4242">
                  <c:v>43019.802083333401</c:v>
                </c:pt>
                <c:pt idx="4243">
                  <c:v>43019.822916666599</c:v>
                </c:pt>
                <c:pt idx="4244">
                  <c:v>43019.84375</c:v>
                </c:pt>
                <c:pt idx="4245">
                  <c:v>43019.864583333401</c:v>
                </c:pt>
                <c:pt idx="4246">
                  <c:v>43019.885416666599</c:v>
                </c:pt>
                <c:pt idx="4247">
                  <c:v>43019.90625</c:v>
                </c:pt>
                <c:pt idx="4248">
                  <c:v>43019.927083333401</c:v>
                </c:pt>
                <c:pt idx="4249">
                  <c:v>43019.947916666599</c:v>
                </c:pt>
                <c:pt idx="4250">
                  <c:v>43019.96875</c:v>
                </c:pt>
                <c:pt idx="4251">
                  <c:v>43019.989583333401</c:v>
                </c:pt>
                <c:pt idx="4252">
                  <c:v>43020.010416666599</c:v>
                </c:pt>
                <c:pt idx="4253">
                  <c:v>43020.03125</c:v>
                </c:pt>
                <c:pt idx="4254">
                  <c:v>43020.052083333401</c:v>
                </c:pt>
                <c:pt idx="4255">
                  <c:v>43020.072916666599</c:v>
                </c:pt>
                <c:pt idx="4256">
                  <c:v>43020.09375</c:v>
                </c:pt>
                <c:pt idx="4257">
                  <c:v>43020.114583333401</c:v>
                </c:pt>
                <c:pt idx="4258">
                  <c:v>43020.135416666599</c:v>
                </c:pt>
                <c:pt idx="4259">
                  <c:v>43020.15625</c:v>
                </c:pt>
                <c:pt idx="4260">
                  <c:v>43020.177083333401</c:v>
                </c:pt>
                <c:pt idx="4261">
                  <c:v>43020.197916666599</c:v>
                </c:pt>
                <c:pt idx="4262">
                  <c:v>43020.21875</c:v>
                </c:pt>
                <c:pt idx="4263">
                  <c:v>43020.239583333401</c:v>
                </c:pt>
                <c:pt idx="4264">
                  <c:v>43020.260416666599</c:v>
                </c:pt>
                <c:pt idx="4265">
                  <c:v>43020.28125</c:v>
                </c:pt>
                <c:pt idx="4266">
                  <c:v>43020.302083333401</c:v>
                </c:pt>
                <c:pt idx="4267">
                  <c:v>43020.322916666599</c:v>
                </c:pt>
                <c:pt idx="4268">
                  <c:v>43020.34375</c:v>
                </c:pt>
                <c:pt idx="4269">
                  <c:v>43020.364583333401</c:v>
                </c:pt>
                <c:pt idx="4270">
                  <c:v>43020.385416666599</c:v>
                </c:pt>
                <c:pt idx="4271">
                  <c:v>43020.40625</c:v>
                </c:pt>
                <c:pt idx="4272">
                  <c:v>43020.427083333401</c:v>
                </c:pt>
                <c:pt idx="4273">
                  <c:v>43020.447916666599</c:v>
                </c:pt>
                <c:pt idx="4274">
                  <c:v>43020.46875</c:v>
                </c:pt>
                <c:pt idx="4275">
                  <c:v>43020.489583333401</c:v>
                </c:pt>
                <c:pt idx="4276">
                  <c:v>43020.510416666599</c:v>
                </c:pt>
                <c:pt idx="4277">
                  <c:v>43020.53125</c:v>
                </c:pt>
                <c:pt idx="4278">
                  <c:v>43020.552083333401</c:v>
                </c:pt>
                <c:pt idx="4279">
                  <c:v>43020.572916666599</c:v>
                </c:pt>
                <c:pt idx="4280">
                  <c:v>43020.59375</c:v>
                </c:pt>
                <c:pt idx="4281">
                  <c:v>43020.614583333401</c:v>
                </c:pt>
                <c:pt idx="4282">
                  <c:v>43020.635416666599</c:v>
                </c:pt>
                <c:pt idx="4283">
                  <c:v>43020.65625</c:v>
                </c:pt>
                <c:pt idx="4284">
                  <c:v>43020.677083333401</c:v>
                </c:pt>
                <c:pt idx="4285">
                  <c:v>43020.697916666599</c:v>
                </c:pt>
                <c:pt idx="4286">
                  <c:v>43020.71875</c:v>
                </c:pt>
                <c:pt idx="4287">
                  <c:v>43020.739583333401</c:v>
                </c:pt>
                <c:pt idx="4288">
                  <c:v>43020.760416666599</c:v>
                </c:pt>
                <c:pt idx="4289">
                  <c:v>43020.78125</c:v>
                </c:pt>
                <c:pt idx="4290">
                  <c:v>43020.802083333401</c:v>
                </c:pt>
                <c:pt idx="4291">
                  <c:v>43020.822916666599</c:v>
                </c:pt>
                <c:pt idx="4292">
                  <c:v>43020.84375</c:v>
                </c:pt>
                <c:pt idx="4293">
                  <c:v>43020.864583333401</c:v>
                </c:pt>
                <c:pt idx="4294">
                  <c:v>43020.885416666599</c:v>
                </c:pt>
                <c:pt idx="4295">
                  <c:v>43020.90625</c:v>
                </c:pt>
                <c:pt idx="4296">
                  <c:v>43020.927083333401</c:v>
                </c:pt>
                <c:pt idx="4297">
                  <c:v>43020.947916666599</c:v>
                </c:pt>
                <c:pt idx="4298">
                  <c:v>43020.96875</c:v>
                </c:pt>
                <c:pt idx="4299">
                  <c:v>43020.989583333401</c:v>
                </c:pt>
                <c:pt idx="4300">
                  <c:v>43021.010416666599</c:v>
                </c:pt>
                <c:pt idx="4301">
                  <c:v>43021.03125</c:v>
                </c:pt>
                <c:pt idx="4302">
                  <c:v>43021.052083333401</c:v>
                </c:pt>
                <c:pt idx="4303">
                  <c:v>43021.072916666599</c:v>
                </c:pt>
                <c:pt idx="4304">
                  <c:v>43021.09375</c:v>
                </c:pt>
                <c:pt idx="4305">
                  <c:v>43021.114583333401</c:v>
                </c:pt>
                <c:pt idx="4306">
                  <c:v>43021.135416666599</c:v>
                </c:pt>
                <c:pt idx="4307">
                  <c:v>43021.15625</c:v>
                </c:pt>
                <c:pt idx="4308">
                  <c:v>43021.177083333401</c:v>
                </c:pt>
                <c:pt idx="4309">
                  <c:v>43021.197916666599</c:v>
                </c:pt>
                <c:pt idx="4310">
                  <c:v>43021.21875</c:v>
                </c:pt>
                <c:pt idx="4311">
                  <c:v>43021.239583333401</c:v>
                </c:pt>
                <c:pt idx="4312">
                  <c:v>43021.260416666599</c:v>
                </c:pt>
                <c:pt idx="4313">
                  <c:v>43021.28125</c:v>
                </c:pt>
                <c:pt idx="4314">
                  <c:v>43021.302083333401</c:v>
                </c:pt>
                <c:pt idx="4315">
                  <c:v>43021.322916666599</c:v>
                </c:pt>
                <c:pt idx="4316">
                  <c:v>43021.34375</c:v>
                </c:pt>
                <c:pt idx="4317">
                  <c:v>43021.364583333401</c:v>
                </c:pt>
                <c:pt idx="4318">
                  <c:v>43021.385416666599</c:v>
                </c:pt>
                <c:pt idx="4319">
                  <c:v>43021.40625</c:v>
                </c:pt>
                <c:pt idx="4320">
                  <c:v>43021.427083333401</c:v>
                </c:pt>
                <c:pt idx="4321">
                  <c:v>43021.447916666599</c:v>
                </c:pt>
                <c:pt idx="4322">
                  <c:v>43021.46875</c:v>
                </c:pt>
                <c:pt idx="4323">
                  <c:v>43021.489583333401</c:v>
                </c:pt>
                <c:pt idx="4324">
                  <c:v>43021.510416666599</c:v>
                </c:pt>
                <c:pt idx="4325">
                  <c:v>43021.53125</c:v>
                </c:pt>
                <c:pt idx="4326">
                  <c:v>43021.552083333401</c:v>
                </c:pt>
                <c:pt idx="4327">
                  <c:v>43021.572916666599</c:v>
                </c:pt>
                <c:pt idx="4328">
                  <c:v>43021.59375</c:v>
                </c:pt>
                <c:pt idx="4329">
                  <c:v>43021.614583333401</c:v>
                </c:pt>
                <c:pt idx="4330">
                  <c:v>43021.635416666599</c:v>
                </c:pt>
                <c:pt idx="4331">
                  <c:v>43021.65625</c:v>
                </c:pt>
                <c:pt idx="4332">
                  <c:v>43021.677083333401</c:v>
                </c:pt>
                <c:pt idx="4333">
                  <c:v>43021.697916666599</c:v>
                </c:pt>
                <c:pt idx="4334">
                  <c:v>43021.71875</c:v>
                </c:pt>
                <c:pt idx="4335">
                  <c:v>43021.739583333401</c:v>
                </c:pt>
                <c:pt idx="4336">
                  <c:v>43021.760416666599</c:v>
                </c:pt>
                <c:pt idx="4337">
                  <c:v>43021.78125</c:v>
                </c:pt>
                <c:pt idx="4338">
                  <c:v>43021.802083333401</c:v>
                </c:pt>
                <c:pt idx="4339">
                  <c:v>43021.822916666599</c:v>
                </c:pt>
                <c:pt idx="4340">
                  <c:v>43021.84375</c:v>
                </c:pt>
                <c:pt idx="4341">
                  <c:v>43021.864583333401</c:v>
                </c:pt>
                <c:pt idx="4342">
                  <c:v>43021.885416666599</c:v>
                </c:pt>
                <c:pt idx="4343">
                  <c:v>43021.90625</c:v>
                </c:pt>
                <c:pt idx="4344">
                  <c:v>43021.927083333401</c:v>
                </c:pt>
                <c:pt idx="4345">
                  <c:v>43021.947916666599</c:v>
                </c:pt>
                <c:pt idx="4346">
                  <c:v>43021.96875</c:v>
                </c:pt>
                <c:pt idx="4347">
                  <c:v>43021.989583333401</c:v>
                </c:pt>
                <c:pt idx="4348">
                  <c:v>43022.010416666599</c:v>
                </c:pt>
                <c:pt idx="4349">
                  <c:v>43022.03125</c:v>
                </c:pt>
                <c:pt idx="4350">
                  <c:v>43022.052083333401</c:v>
                </c:pt>
                <c:pt idx="4351">
                  <c:v>43022.072916666599</c:v>
                </c:pt>
                <c:pt idx="4352">
                  <c:v>43022.09375</c:v>
                </c:pt>
                <c:pt idx="4353">
                  <c:v>43022.114583333401</c:v>
                </c:pt>
                <c:pt idx="4354">
                  <c:v>43022.135416666599</c:v>
                </c:pt>
                <c:pt idx="4355">
                  <c:v>43022.15625</c:v>
                </c:pt>
                <c:pt idx="4356">
                  <c:v>43022.177083333401</c:v>
                </c:pt>
                <c:pt idx="4357">
                  <c:v>43022.197916666599</c:v>
                </c:pt>
                <c:pt idx="4358">
                  <c:v>43022.21875</c:v>
                </c:pt>
                <c:pt idx="4359">
                  <c:v>43022.239583333401</c:v>
                </c:pt>
                <c:pt idx="4360">
                  <c:v>43022.260416666599</c:v>
                </c:pt>
                <c:pt idx="4361">
                  <c:v>43022.28125</c:v>
                </c:pt>
                <c:pt idx="4362">
                  <c:v>43022.302083333401</c:v>
                </c:pt>
                <c:pt idx="4363">
                  <c:v>43022.322916666599</c:v>
                </c:pt>
                <c:pt idx="4364">
                  <c:v>43022.34375</c:v>
                </c:pt>
                <c:pt idx="4365">
                  <c:v>43022.364583333401</c:v>
                </c:pt>
                <c:pt idx="4366">
                  <c:v>43022.385416666599</c:v>
                </c:pt>
                <c:pt idx="4367">
                  <c:v>43022.40625</c:v>
                </c:pt>
                <c:pt idx="4368">
                  <c:v>43022.427083333401</c:v>
                </c:pt>
                <c:pt idx="4369">
                  <c:v>43022.447916666599</c:v>
                </c:pt>
                <c:pt idx="4370">
                  <c:v>43022.46875</c:v>
                </c:pt>
                <c:pt idx="4371">
                  <c:v>43022.489583333401</c:v>
                </c:pt>
                <c:pt idx="4372">
                  <c:v>43022.510416666599</c:v>
                </c:pt>
                <c:pt idx="4373">
                  <c:v>43022.53125</c:v>
                </c:pt>
                <c:pt idx="4374">
                  <c:v>43022.552083333401</c:v>
                </c:pt>
                <c:pt idx="4375">
                  <c:v>43022.572916666599</c:v>
                </c:pt>
                <c:pt idx="4376">
                  <c:v>43022.59375</c:v>
                </c:pt>
                <c:pt idx="4377">
                  <c:v>43022.614583333401</c:v>
                </c:pt>
                <c:pt idx="4378">
                  <c:v>43022.635416666599</c:v>
                </c:pt>
                <c:pt idx="4379">
                  <c:v>43022.65625</c:v>
                </c:pt>
                <c:pt idx="4380">
                  <c:v>43022.677083333401</c:v>
                </c:pt>
                <c:pt idx="4381">
                  <c:v>43022.697916666599</c:v>
                </c:pt>
                <c:pt idx="4382">
                  <c:v>43022.71875</c:v>
                </c:pt>
                <c:pt idx="4383">
                  <c:v>43022.739583333401</c:v>
                </c:pt>
                <c:pt idx="4384">
                  <c:v>43022.760416666599</c:v>
                </c:pt>
                <c:pt idx="4385">
                  <c:v>43022.78125</c:v>
                </c:pt>
                <c:pt idx="4386">
                  <c:v>43022.802083333401</c:v>
                </c:pt>
                <c:pt idx="4387">
                  <c:v>43022.822916666599</c:v>
                </c:pt>
                <c:pt idx="4388">
                  <c:v>43022.84375</c:v>
                </c:pt>
                <c:pt idx="4389">
                  <c:v>43022.864583333401</c:v>
                </c:pt>
                <c:pt idx="4390">
                  <c:v>43022.885416666599</c:v>
                </c:pt>
                <c:pt idx="4391">
                  <c:v>43022.90625</c:v>
                </c:pt>
                <c:pt idx="4392">
                  <c:v>43022.927083333401</c:v>
                </c:pt>
                <c:pt idx="4393">
                  <c:v>43022.947916666599</c:v>
                </c:pt>
                <c:pt idx="4394">
                  <c:v>43022.96875</c:v>
                </c:pt>
                <c:pt idx="4395">
                  <c:v>43022.989583333401</c:v>
                </c:pt>
                <c:pt idx="4396">
                  <c:v>43023.010416666599</c:v>
                </c:pt>
                <c:pt idx="4397">
                  <c:v>43023.03125</c:v>
                </c:pt>
                <c:pt idx="4398">
                  <c:v>43023.052083333401</c:v>
                </c:pt>
                <c:pt idx="4399">
                  <c:v>43023.072916666599</c:v>
                </c:pt>
                <c:pt idx="4400">
                  <c:v>43023.09375</c:v>
                </c:pt>
                <c:pt idx="4401">
                  <c:v>43023.114583333401</c:v>
                </c:pt>
                <c:pt idx="4402">
                  <c:v>43023.135416666599</c:v>
                </c:pt>
                <c:pt idx="4403">
                  <c:v>43023.15625</c:v>
                </c:pt>
                <c:pt idx="4404">
                  <c:v>43023.177083333401</c:v>
                </c:pt>
                <c:pt idx="4405">
                  <c:v>43023.197916666599</c:v>
                </c:pt>
                <c:pt idx="4406">
                  <c:v>43023.21875</c:v>
                </c:pt>
                <c:pt idx="4407">
                  <c:v>43023.239583333401</c:v>
                </c:pt>
                <c:pt idx="4408">
                  <c:v>43023.260416666599</c:v>
                </c:pt>
                <c:pt idx="4409">
                  <c:v>43023.28125</c:v>
                </c:pt>
                <c:pt idx="4410">
                  <c:v>43023.302083333401</c:v>
                </c:pt>
                <c:pt idx="4411">
                  <c:v>43023.322916666599</c:v>
                </c:pt>
                <c:pt idx="4412">
                  <c:v>43023.34375</c:v>
                </c:pt>
                <c:pt idx="4413">
                  <c:v>43023.364583333401</c:v>
                </c:pt>
                <c:pt idx="4414">
                  <c:v>43023.385416666599</c:v>
                </c:pt>
                <c:pt idx="4415">
                  <c:v>43023.40625</c:v>
                </c:pt>
                <c:pt idx="4416">
                  <c:v>43023.427083333401</c:v>
                </c:pt>
                <c:pt idx="4417">
                  <c:v>43023.447916666599</c:v>
                </c:pt>
                <c:pt idx="4418">
                  <c:v>43023.46875</c:v>
                </c:pt>
                <c:pt idx="4419">
                  <c:v>43023.489583333401</c:v>
                </c:pt>
                <c:pt idx="4420">
                  <c:v>43023.510416666599</c:v>
                </c:pt>
                <c:pt idx="4421">
                  <c:v>43023.53125</c:v>
                </c:pt>
                <c:pt idx="4422">
                  <c:v>43023.552083333401</c:v>
                </c:pt>
                <c:pt idx="4423">
                  <c:v>43023.572916666599</c:v>
                </c:pt>
                <c:pt idx="4424">
                  <c:v>43023.59375</c:v>
                </c:pt>
                <c:pt idx="4425">
                  <c:v>43023.614583333401</c:v>
                </c:pt>
                <c:pt idx="4426">
                  <c:v>43023.635416666599</c:v>
                </c:pt>
                <c:pt idx="4427">
                  <c:v>43023.65625</c:v>
                </c:pt>
                <c:pt idx="4428">
                  <c:v>43023.677083333401</c:v>
                </c:pt>
                <c:pt idx="4429">
                  <c:v>43023.697916666599</c:v>
                </c:pt>
                <c:pt idx="4430">
                  <c:v>43023.71875</c:v>
                </c:pt>
                <c:pt idx="4431">
                  <c:v>43023.739583333401</c:v>
                </c:pt>
                <c:pt idx="4432">
                  <c:v>43023.760416666599</c:v>
                </c:pt>
                <c:pt idx="4433">
                  <c:v>43023.78125</c:v>
                </c:pt>
                <c:pt idx="4434">
                  <c:v>43023.802083333401</c:v>
                </c:pt>
                <c:pt idx="4435">
                  <c:v>43023.822916666599</c:v>
                </c:pt>
                <c:pt idx="4436">
                  <c:v>43023.84375</c:v>
                </c:pt>
                <c:pt idx="4437">
                  <c:v>43023.864583333401</c:v>
                </c:pt>
                <c:pt idx="4438">
                  <c:v>43023.885416666599</c:v>
                </c:pt>
                <c:pt idx="4439">
                  <c:v>43023.90625</c:v>
                </c:pt>
                <c:pt idx="4440">
                  <c:v>43023.927083333401</c:v>
                </c:pt>
                <c:pt idx="4441">
                  <c:v>43023.947916666599</c:v>
                </c:pt>
                <c:pt idx="4442">
                  <c:v>43023.96875</c:v>
                </c:pt>
                <c:pt idx="4443">
                  <c:v>43023.989583333401</c:v>
                </c:pt>
                <c:pt idx="4444">
                  <c:v>43024.010416666599</c:v>
                </c:pt>
                <c:pt idx="4445">
                  <c:v>43024.03125</c:v>
                </c:pt>
                <c:pt idx="4446">
                  <c:v>43024.052083333401</c:v>
                </c:pt>
                <c:pt idx="4447">
                  <c:v>43024.072916666599</c:v>
                </c:pt>
                <c:pt idx="4448">
                  <c:v>43024.09375</c:v>
                </c:pt>
                <c:pt idx="4449">
                  <c:v>43024.114583333401</c:v>
                </c:pt>
                <c:pt idx="4450">
                  <c:v>43024.135416666599</c:v>
                </c:pt>
                <c:pt idx="4451">
                  <c:v>43024.15625</c:v>
                </c:pt>
                <c:pt idx="4452">
                  <c:v>43024.177083333401</c:v>
                </c:pt>
                <c:pt idx="4453">
                  <c:v>43024.197916666599</c:v>
                </c:pt>
                <c:pt idx="4454">
                  <c:v>43024.21875</c:v>
                </c:pt>
                <c:pt idx="4455">
                  <c:v>43024.239583333401</c:v>
                </c:pt>
                <c:pt idx="4456">
                  <c:v>43024.260416666599</c:v>
                </c:pt>
                <c:pt idx="4457">
                  <c:v>43024.28125</c:v>
                </c:pt>
                <c:pt idx="4458">
                  <c:v>43024.302083333401</c:v>
                </c:pt>
                <c:pt idx="4459">
                  <c:v>43024.322916666599</c:v>
                </c:pt>
                <c:pt idx="4460">
                  <c:v>43024.34375</c:v>
                </c:pt>
                <c:pt idx="4461">
                  <c:v>43024.364583333401</c:v>
                </c:pt>
                <c:pt idx="4462">
                  <c:v>43024.385416666599</c:v>
                </c:pt>
                <c:pt idx="4463">
                  <c:v>43024.40625</c:v>
                </c:pt>
                <c:pt idx="4464">
                  <c:v>43024.427083333401</c:v>
                </c:pt>
                <c:pt idx="4465">
                  <c:v>43024.447916666599</c:v>
                </c:pt>
                <c:pt idx="4466">
                  <c:v>43024.46875</c:v>
                </c:pt>
                <c:pt idx="4467">
                  <c:v>43024.489583333401</c:v>
                </c:pt>
                <c:pt idx="4468">
                  <c:v>43024.510416666599</c:v>
                </c:pt>
                <c:pt idx="4469">
                  <c:v>43024.53125</c:v>
                </c:pt>
                <c:pt idx="4470">
                  <c:v>43024.552083333401</c:v>
                </c:pt>
                <c:pt idx="4471">
                  <c:v>43024.572916666599</c:v>
                </c:pt>
                <c:pt idx="4472">
                  <c:v>43024.59375</c:v>
                </c:pt>
                <c:pt idx="4473">
                  <c:v>43024.614583333401</c:v>
                </c:pt>
                <c:pt idx="4474">
                  <c:v>43024.635416666599</c:v>
                </c:pt>
                <c:pt idx="4475">
                  <c:v>43024.65625</c:v>
                </c:pt>
                <c:pt idx="4476">
                  <c:v>43024.677083333401</c:v>
                </c:pt>
                <c:pt idx="4477">
                  <c:v>43024.697916666599</c:v>
                </c:pt>
                <c:pt idx="4478">
                  <c:v>43024.71875</c:v>
                </c:pt>
                <c:pt idx="4479">
                  <c:v>43024.739583333401</c:v>
                </c:pt>
                <c:pt idx="4480">
                  <c:v>43024.760416666599</c:v>
                </c:pt>
                <c:pt idx="4481">
                  <c:v>43024.78125</c:v>
                </c:pt>
                <c:pt idx="4482">
                  <c:v>43024.802083333401</c:v>
                </c:pt>
                <c:pt idx="4483">
                  <c:v>43024.822916666599</c:v>
                </c:pt>
                <c:pt idx="4484">
                  <c:v>43024.84375</c:v>
                </c:pt>
                <c:pt idx="4485">
                  <c:v>43024.864583333401</c:v>
                </c:pt>
                <c:pt idx="4486">
                  <c:v>43024.885416666599</c:v>
                </c:pt>
                <c:pt idx="4487">
                  <c:v>43024.90625</c:v>
                </c:pt>
                <c:pt idx="4488">
                  <c:v>43024.927083333401</c:v>
                </c:pt>
                <c:pt idx="4489">
                  <c:v>43024.947916666599</c:v>
                </c:pt>
                <c:pt idx="4490">
                  <c:v>43024.96875</c:v>
                </c:pt>
                <c:pt idx="4491">
                  <c:v>43024.989583333401</c:v>
                </c:pt>
                <c:pt idx="4492">
                  <c:v>43025.010416666599</c:v>
                </c:pt>
                <c:pt idx="4493">
                  <c:v>43025.03125</c:v>
                </c:pt>
                <c:pt idx="4494">
                  <c:v>43025.052083333401</c:v>
                </c:pt>
                <c:pt idx="4495">
                  <c:v>43025.072916666599</c:v>
                </c:pt>
                <c:pt idx="4496">
                  <c:v>43025.09375</c:v>
                </c:pt>
                <c:pt idx="4497">
                  <c:v>43025.114583333401</c:v>
                </c:pt>
                <c:pt idx="4498">
                  <c:v>43025.135416666599</c:v>
                </c:pt>
                <c:pt idx="4499">
                  <c:v>43025.15625</c:v>
                </c:pt>
                <c:pt idx="4500">
                  <c:v>43025.177083333401</c:v>
                </c:pt>
                <c:pt idx="4501">
                  <c:v>43025.197916666599</c:v>
                </c:pt>
                <c:pt idx="4502">
                  <c:v>43025.21875</c:v>
                </c:pt>
                <c:pt idx="4503">
                  <c:v>43025.239583333401</c:v>
                </c:pt>
                <c:pt idx="4504">
                  <c:v>43025.260416666599</c:v>
                </c:pt>
                <c:pt idx="4505">
                  <c:v>43025.28125</c:v>
                </c:pt>
                <c:pt idx="4506">
                  <c:v>43025.302083333401</c:v>
                </c:pt>
                <c:pt idx="4507">
                  <c:v>43025.322916666599</c:v>
                </c:pt>
                <c:pt idx="4508">
                  <c:v>43025.34375</c:v>
                </c:pt>
                <c:pt idx="4509">
                  <c:v>43025.364583333401</c:v>
                </c:pt>
                <c:pt idx="4510">
                  <c:v>43025.385416666599</c:v>
                </c:pt>
                <c:pt idx="4511">
                  <c:v>43025.40625</c:v>
                </c:pt>
                <c:pt idx="4512">
                  <c:v>43025.427083333401</c:v>
                </c:pt>
                <c:pt idx="4513">
                  <c:v>43025.447916666599</c:v>
                </c:pt>
                <c:pt idx="4514">
                  <c:v>43025.46875</c:v>
                </c:pt>
                <c:pt idx="4515">
                  <c:v>43025.489583333401</c:v>
                </c:pt>
                <c:pt idx="4516">
                  <c:v>43025.510416666599</c:v>
                </c:pt>
                <c:pt idx="4517">
                  <c:v>43025.53125</c:v>
                </c:pt>
                <c:pt idx="4518">
                  <c:v>43025.552083333401</c:v>
                </c:pt>
                <c:pt idx="4519">
                  <c:v>43025.572916666599</c:v>
                </c:pt>
                <c:pt idx="4520">
                  <c:v>43025.59375</c:v>
                </c:pt>
                <c:pt idx="4521">
                  <c:v>43025.614583333401</c:v>
                </c:pt>
                <c:pt idx="4522">
                  <c:v>43025.635416666599</c:v>
                </c:pt>
                <c:pt idx="4523">
                  <c:v>43025.65625</c:v>
                </c:pt>
                <c:pt idx="4524">
                  <c:v>43025.677083333401</c:v>
                </c:pt>
                <c:pt idx="4525">
                  <c:v>43025.697916666599</c:v>
                </c:pt>
                <c:pt idx="4526">
                  <c:v>43025.71875</c:v>
                </c:pt>
                <c:pt idx="4527">
                  <c:v>43025.739583333401</c:v>
                </c:pt>
                <c:pt idx="4528">
                  <c:v>43025.760416666599</c:v>
                </c:pt>
                <c:pt idx="4529">
                  <c:v>43025.78125</c:v>
                </c:pt>
                <c:pt idx="4530">
                  <c:v>43025.802083333401</c:v>
                </c:pt>
                <c:pt idx="4531">
                  <c:v>43025.822916666599</c:v>
                </c:pt>
                <c:pt idx="4532">
                  <c:v>43025.84375</c:v>
                </c:pt>
                <c:pt idx="4533">
                  <c:v>43025.864583333401</c:v>
                </c:pt>
                <c:pt idx="4534">
                  <c:v>43025.885416666599</c:v>
                </c:pt>
                <c:pt idx="4535">
                  <c:v>43025.90625</c:v>
                </c:pt>
                <c:pt idx="4536">
                  <c:v>43025.927083333401</c:v>
                </c:pt>
                <c:pt idx="4537">
                  <c:v>43025.947916666599</c:v>
                </c:pt>
                <c:pt idx="4538">
                  <c:v>43025.96875</c:v>
                </c:pt>
                <c:pt idx="4539">
                  <c:v>43025.989583333401</c:v>
                </c:pt>
                <c:pt idx="4540">
                  <c:v>43026.010416666599</c:v>
                </c:pt>
                <c:pt idx="4541">
                  <c:v>43026.03125</c:v>
                </c:pt>
                <c:pt idx="4542">
                  <c:v>43026.052083333401</c:v>
                </c:pt>
                <c:pt idx="4543">
                  <c:v>43026.072916666599</c:v>
                </c:pt>
                <c:pt idx="4544">
                  <c:v>43026.09375</c:v>
                </c:pt>
                <c:pt idx="4545">
                  <c:v>43026.114583333401</c:v>
                </c:pt>
                <c:pt idx="4546">
                  <c:v>43026.135416666599</c:v>
                </c:pt>
                <c:pt idx="4547">
                  <c:v>43026.15625</c:v>
                </c:pt>
                <c:pt idx="4548">
                  <c:v>43026.177083333401</c:v>
                </c:pt>
                <c:pt idx="4549">
                  <c:v>43026.197916666599</c:v>
                </c:pt>
                <c:pt idx="4550">
                  <c:v>43026.21875</c:v>
                </c:pt>
                <c:pt idx="4551">
                  <c:v>43026.239583333401</c:v>
                </c:pt>
                <c:pt idx="4552">
                  <c:v>43026.260416666599</c:v>
                </c:pt>
                <c:pt idx="4553">
                  <c:v>43026.28125</c:v>
                </c:pt>
                <c:pt idx="4554">
                  <c:v>43026.302083333401</c:v>
                </c:pt>
                <c:pt idx="4555">
                  <c:v>43026.322916666599</c:v>
                </c:pt>
                <c:pt idx="4556">
                  <c:v>43026.34375</c:v>
                </c:pt>
                <c:pt idx="4557">
                  <c:v>43026.364583333401</c:v>
                </c:pt>
                <c:pt idx="4558">
                  <c:v>43026.385416666599</c:v>
                </c:pt>
                <c:pt idx="4559">
                  <c:v>43026.40625</c:v>
                </c:pt>
                <c:pt idx="4560">
                  <c:v>43026.427083333401</c:v>
                </c:pt>
                <c:pt idx="4561">
                  <c:v>43026.447916666599</c:v>
                </c:pt>
                <c:pt idx="4562">
                  <c:v>43026.46875</c:v>
                </c:pt>
                <c:pt idx="4563">
                  <c:v>43026.489583333401</c:v>
                </c:pt>
                <c:pt idx="4564">
                  <c:v>43026.510416666599</c:v>
                </c:pt>
                <c:pt idx="4565">
                  <c:v>43026.53125</c:v>
                </c:pt>
                <c:pt idx="4566">
                  <c:v>43026.552083333401</c:v>
                </c:pt>
                <c:pt idx="4567">
                  <c:v>43026.572916666599</c:v>
                </c:pt>
                <c:pt idx="4568">
                  <c:v>43026.59375</c:v>
                </c:pt>
                <c:pt idx="4569">
                  <c:v>43026.614583333401</c:v>
                </c:pt>
                <c:pt idx="4570">
                  <c:v>43026.635416666599</c:v>
                </c:pt>
                <c:pt idx="4571">
                  <c:v>43026.65625</c:v>
                </c:pt>
                <c:pt idx="4572">
                  <c:v>43026.677083333401</c:v>
                </c:pt>
                <c:pt idx="4573">
                  <c:v>43026.697916666599</c:v>
                </c:pt>
                <c:pt idx="4574">
                  <c:v>43026.71875</c:v>
                </c:pt>
                <c:pt idx="4575">
                  <c:v>43026.739583333401</c:v>
                </c:pt>
                <c:pt idx="4576">
                  <c:v>43026.760416666599</c:v>
                </c:pt>
                <c:pt idx="4577">
                  <c:v>43026.78125</c:v>
                </c:pt>
                <c:pt idx="4578">
                  <c:v>43026.802083333401</c:v>
                </c:pt>
                <c:pt idx="4579">
                  <c:v>43026.822916666599</c:v>
                </c:pt>
                <c:pt idx="4580">
                  <c:v>43026.84375</c:v>
                </c:pt>
                <c:pt idx="4581">
                  <c:v>43026.864583333401</c:v>
                </c:pt>
                <c:pt idx="4582">
                  <c:v>43026.885416666599</c:v>
                </c:pt>
                <c:pt idx="4583">
                  <c:v>43026.90625</c:v>
                </c:pt>
                <c:pt idx="4584">
                  <c:v>43026.927083333401</c:v>
                </c:pt>
                <c:pt idx="4585">
                  <c:v>43026.947916666599</c:v>
                </c:pt>
                <c:pt idx="4586">
                  <c:v>43026.96875</c:v>
                </c:pt>
                <c:pt idx="4587">
                  <c:v>43026.989583333401</c:v>
                </c:pt>
                <c:pt idx="4588">
                  <c:v>43027.010416666599</c:v>
                </c:pt>
                <c:pt idx="4589">
                  <c:v>43027.03125</c:v>
                </c:pt>
                <c:pt idx="4590">
                  <c:v>43027.052083333401</c:v>
                </c:pt>
                <c:pt idx="4591">
                  <c:v>43027.072916666599</c:v>
                </c:pt>
                <c:pt idx="4592">
                  <c:v>43027.09375</c:v>
                </c:pt>
                <c:pt idx="4593">
                  <c:v>43027.114583333401</c:v>
                </c:pt>
                <c:pt idx="4594">
                  <c:v>43027.135416666599</c:v>
                </c:pt>
                <c:pt idx="4595">
                  <c:v>43027.15625</c:v>
                </c:pt>
                <c:pt idx="4596">
                  <c:v>43027.177083333401</c:v>
                </c:pt>
                <c:pt idx="4597">
                  <c:v>43027.197916666599</c:v>
                </c:pt>
                <c:pt idx="4598">
                  <c:v>43027.21875</c:v>
                </c:pt>
                <c:pt idx="4599">
                  <c:v>43027.239583333401</c:v>
                </c:pt>
                <c:pt idx="4600">
                  <c:v>43027.260416666599</c:v>
                </c:pt>
                <c:pt idx="4601">
                  <c:v>43027.28125</c:v>
                </c:pt>
                <c:pt idx="4602">
                  <c:v>43027.302083333401</c:v>
                </c:pt>
                <c:pt idx="4603">
                  <c:v>43027.322916666599</c:v>
                </c:pt>
                <c:pt idx="4604">
                  <c:v>43027.34375</c:v>
                </c:pt>
                <c:pt idx="4605">
                  <c:v>43027.364583333401</c:v>
                </c:pt>
                <c:pt idx="4606">
                  <c:v>43027.385416666599</c:v>
                </c:pt>
                <c:pt idx="4607">
                  <c:v>43027.40625</c:v>
                </c:pt>
                <c:pt idx="4608">
                  <c:v>43027.427083333401</c:v>
                </c:pt>
                <c:pt idx="4609">
                  <c:v>43027.447916666599</c:v>
                </c:pt>
                <c:pt idx="4610">
                  <c:v>43027.46875</c:v>
                </c:pt>
                <c:pt idx="4611">
                  <c:v>43027.489583333401</c:v>
                </c:pt>
                <c:pt idx="4612">
                  <c:v>43027.510416666599</c:v>
                </c:pt>
                <c:pt idx="4613">
                  <c:v>43027.53125</c:v>
                </c:pt>
                <c:pt idx="4614">
                  <c:v>43027.552083333401</c:v>
                </c:pt>
                <c:pt idx="4615">
                  <c:v>43027.572916666599</c:v>
                </c:pt>
                <c:pt idx="4616">
                  <c:v>43027.59375</c:v>
                </c:pt>
                <c:pt idx="4617">
                  <c:v>43027.614583333401</c:v>
                </c:pt>
                <c:pt idx="4618">
                  <c:v>43027.635416666599</c:v>
                </c:pt>
                <c:pt idx="4619">
                  <c:v>43027.65625</c:v>
                </c:pt>
                <c:pt idx="4620">
                  <c:v>43027.677083333401</c:v>
                </c:pt>
                <c:pt idx="4621">
                  <c:v>43027.697916666599</c:v>
                </c:pt>
                <c:pt idx="4622">
                  <c:v>43027.71875</c:v>
                </c:pt>
                <c:pt idx="4623">
                  <c:v>43027.739583333401</c:v>
                </c:pt>
                <c:pt idx="4624">
                  <c:v>43027.760416666599</c:v>
                </c:pt>
                <c:pt idx="4625">
                  <c:v>43027.78125</c:v>
                </c:pt>
                <c:pt idx="4626">
                  <c:v>43027.802083333401</c:v>
                </c:pt>
                <c:pt idx="4627">
                  <c:v>43027.822916666599</c:v>
                </c:pt>
                <c:pt idx="4628">
                  <c:v>43027.84375</c:v>
                </c:pt>
                <c:pt idx="4629">
                  <c:v>43027.864583333401</c:v>
                </c:pt>
                <c:pt idx="4630">
                  <c:v>43027.885416666599</c:v>
                </c:pt>
                <c:pt idx="4631">
                  <c:v>43027.90625</c:v>
                </c:pt>
                <c:pt idx="4632">
                  <c:v>43027.927083333401</c:v>
                </c:pt>
                <c:pt idx="4633">
                  <c:v>43027.947916666599</c:v>
                </c:pt>
                <c:pt idx="4634">
                  <c:v>43027.96875</c:v>
                </c:pt>
                <c:pt idx="4635">
                  <c:v>43027.989583333401</c:v>
                </c:pt>
                <c:pt idx="4636">
                  <c:v>43028.010416666599</c:v>
                </c:pt>
                <c:pt idx="4637">
                  <c:v>43028.03125</c:v>
                </c:pt>
                <c:pt idx="4638">
                  <c:v>43028.052083333401</c:v>
                </c:pt>
                <c:pt idx="4639">
                  <c:v>43028.072916666599</c:v>
                </c:pt>
                <c:pt idx="4640">
                  <c:v>43028.09375</c:v>
                </c:pt>
                <c:pt idx="4641">
                  <c:v>43028.114583333401</c:v>
                </c:pt>
                <c:pt idx="4642">
                  <c:v>43028.135416666599</c:v>
                </c:pt>
                <c:pt idx="4643">
                  <c:v>43028.15625</c:v>
                </c:pt>
                <c:pt idx="4644">
                  <c:v>43028.177083333401</c:v>
                </c:pt>
                <c:pt idx="4645">
                  <c:v>43028.197916666599</c:v>
                </c:pt>
                <c:pt idx="4646">
                  <c:v>43028.21875</c:v>
                </c:pt>
                <c:pt idx="4647">
                  <c:v>43028.239583333401</c:v>
                </c:pt>
                <c:pt idx="4648">
                  <c:v>43028.260416666599</c:v>
                </c:pt>
                <c:pt idx="4649">
                  <c:v>43028.28125</c:v>
                </c:pt>
                <c:pt idx="4650">
                  <c:v>43028.302083333401</c:v>
                </c:pt>
                <c:pt idx="4651">
                  <c:v>43028.322916666599</c:v>
                </c:pt>
                <c:pt idx="4652">
                  <c:v>43028.34375</c:v>
                </c:pt>
                <c:pt idx="4653">
                  <c:v>43028.364583333401</c:v>
                </c:pt>
                <c:pt idx="4654">
                  <c:v>43028.385416666599</c:v>
                </c:pt>
                <c:pt idx="4655">
                  <c:v>43028.40625</c:v>
                </c:pt>
                <c:pt idx="4656">
                  <c:v>43028.427083333401</c:v>
                </c:pt>
                <c:pt idx="4657">
                  <c:v>43028.447916666599</c:v>
                </c:pt>
                <c:pt idx="4658">
                  <c:v>43028.46875</c:v>
                </c:pt>
                <c:pt idx="4659">
                  <c:v>43028.489583333401</c:v>
                </c:pt>
                <c:pt idx="4660">
                  <c:v>43028.510416666599</c:v>
                </c:pt>
                <c:pt idx="4661">
                  <c:v>43028.53125</c:v>
                </c:pt>
                <c:pt idx="4662">
                  <c:v>43028.552083333401</c:v>
                </c:pt>
                <c:pt idx="4663">
                  <c:v>43028.572916666599</c:v>
                </c:pt>
                <c:pt idx="4664">
                  <c:v>43028.59375</c:v>
                </c:pt>
                <c:pt idx="4665">
                  <c:v>43028.614583333401</c:v>
                </c:pt>
                <c:pt idx="4666">
                  <c:v>43028.635416666599</c:v>
                </c:pt>
                <c:pt idx="4667">
                  <c:v>43028.65625</c:v>
                </c:pt>
                <c:pt idx="4668">
                  <c:v>43028.677083333401</c:v>
                </c:pt>
                <c:pt idx="4669">
                  <c:v>43028.697916666599</c:v>
                </c:pt>
                <c:pt idx="4670">
                  <c:v>43028.71875</c:v>
                </c:pt>
                <c:pt idx="4671">
                  <c:v>43028.739583333401</c:v>
                </c:pt>
                <c:pt idx="4672">
                  <c:v>43028.760416666599</c:v>
                </c:pt>
                <c:pt idx="4673">
                  <c:v>43028.78125</c:v>
                </c:pt>
                <c:pt idx="4674">
                  <c:v>43028.802083333401</c:v>
                </c:pt>
                <c:pt idx="4675">
                  <c:v>43028.822916666599</c:v>
                </c:pt>
                <c:pt idx="4676">
                  <c:v>43028.84375</c:v>
                </c:pt>
                <c:pt idx="4677">
                  <c:v>43028.864583333401</c:v>
                </c:pt>
                <c:pt idx="4678">
                  <c:v>43028.885416666599</c:v>
                </c:pt>
                <c:pt idx="4679">
                  <c:v>43028.90625</c:v>
                </c:pt>
                <c:pt idx="4680">
                  <c:v>43028.927083333401</c:v>
                </c:pt>
                <c:pt idx="4681">
                  <c:v>43028.947916666599</c:v>
                </c:pt>
                <c:pt idx="4682">
                  <c:v>43028.96875</c:v>
                </c:pt>
                <c:pt idx="4683">
                  <c:v>43028.989583333401</c:v>
                </c:pt>
                <c:pt idx="4684">
                  <c:v>43029.010416666599</c:v>
                </c:pt>
                <c:pt idx="4685">
                  <c:v>43029.03125</c:v>
                </c:pt>
                <c:pt idx="4686">
                  <c:v>43029.052083333401</c:v>
                </c:pt>
                <c:pt idx="4687">
                  <c:v>43029.072916666599</c:v>
                </c:pt>
                <c:pt idx="4688">
                  <c:v>43029.09375</c:v>
                </c:pt>
                <c:pt idx="4689">
                  <c:v>43029.114583333401</c:v>
                </c:pt>
                <c:pt idx="4690">
                  <c:v>43029.135416666599</c:v>
                </c:pt>
                <c:pt idx="4691">
                  <c:v>43029.15625</c:v>
                </c:pt>
                <c:pt idx="4692">
                  <c:v>43029.177083333401</c:v>
                </c:pt>
                <c:pt idx="4693">
                  <c:v>43029.197916666599</c:v>
                </c:pt>
                <c:pt idx="4694">
                  <c:v>43029.21875</c:v>
                </c:pt>
                <c:pt idx="4695">
                  <c:v>43029.239583333401</c:v>
                </c:pt>
                <c:pt idx="4696">
                  <c:v>43029.260416666599</c:v>
                </c:pt>
                <c:pt idx="4697">
                  <c:v>43029.28125</c:v>
                </c:pt>
                <c:pt idx="4698">
                  <c:v>43029.302083333401</c:v>
                </c:pt>
                <c:pt idx="4699">
                  <c:v>43029.322916666599</c:v>
                </c:pt>
                <c:pt idx="4700">
                  <c:v>43029.34375</c:v>
                </c:pt>
                <c:pt idx="4701">
                  <c:v>43029.364583333401</c:v>
                </c:pt>
                <c:pt idx="4702">
                  <c:v>43029.385416666599</c:v>
                </c:pt>
                <c:pt idx="4703">
                  <c:v>43029.40625</c:v>
                </c:pt>
                <c:pt idx="4704">
                  <c:v>43029.427083333401</c:v>
                </c:pt>
                <c:pt idx="4705">
                  <c:v>43029.447916666599</c:v>
                </c:pt>
                <c:pt idx="4706">
                  <c:v>43029.46875</c:v>
                </c:pt>
                <c:pt idx="4707">
                  <c:v>43029.489583333401</c:v>
                </c:pt>
                <c:pt idx="4708">
                  <c:v>43029.510416666599</c:v>
                </c:pt>
                <c:pt idx="4709">
                  <c:v>43029.53125</c:v>
                </c:pt>
                <c:pt idx="4710">
                  <c:v>43029.552083333401</c:v>
                </c:pt>
                <c:pt idx="4711">
                  <c:v>43029.572916666599</c:v>
                </c:pt>
                <c:pt idx="4712">
                  <c:v>43029.59375</c:v>
                </c:pt>
                <c:pt idx="4713">
                  <c:v>43029.614583333401</c:v>
                </c:pt>
                <c:pt idx="4714">
                  <c:v>43029.635416666599</c:v>
                </c:pt>
                <c:pt idx="4715">
                  <c:v>43029.65625</c:v>
                </c:pt>
                <c:pt idx="4716">
                  <c:v>43029.677083333401</c:v>
                </c:pt>
                <c:pt idx="4717">
                  <c:v>43029.697916666599</c:v>
                </c:pt>
                <c:pt idx="4718">
                  <c:v>43029.71875</c:v>
                </c:pt>
                <c:pt idx="4719">
                  <c:v>43029.739583333401</c:v>
                </c:pt>
                <c:pt idx="4720">
                  <c:v>43029.760416666599</c:v>
                </c:pt>
                <c:pt idx="4721">
                  <c:v>43029.78125</c:v>
                </c:pt>
                <c:pt idx="4722">
                  <c:v>43029.802083333401</c:v>
                </c:pt>
                <c:pt idx="4723">
                  <c:v>43029.822916666599</c:v>
                </c:pt>
                <c:pt idx="4724">
                  <c:v>43029.84375</c:v>
                </c:pt>
                <c:pt idx="4725">
                  <c:v>43029.864583333401</c:v>
                </c:pt>
                <c:pt idx="4726">
                  <c:v>43029.885416666599</c:v>
                </c:pt>
                <c:pt idx="4727">
                  <c:v>43029.90625</c:v>
                </c:pt>
                <c:pt idx="4728">
                  <c:v>43029.927083333401</c:v>
                </c:pt>
                <c:pt idx="4729">
                  <c:v>43029.947916666599</c:v>
                </c:pt>
                <c:pt idx="4730">
                  <c:v>43029.96875</c:v>
                </c:pt>
                <c:pt idx="4731">
                  <c:v>43029.989583333401</c:v>
                </c:pt>
                <c:pt idx="4732">
                  <c:v>43030.010416666599</c:v>
                </c:pt>
                <c:pt idx="4733">
                  <c:v>43030.03125</c:v>
                </c:pt>
                <c:pt idx="4734">
                  <c:v>43030.052083333401</c:v>
                </c:pt>
                <c:pt idx="4735">
                  <c:v>43030.072916666599</c:v>
                </c:pt>
                <c:pt idx="4736">
                  <c:v>43030.09375</c:v>
                </c:pt>
                <c:pt idx="4737">
                  <c:v>43030.114583333401</c:v>
                </c:pt>
                <c:pt idx="4738">
                  <c:v>43030.135416666599</c:v>
                </c:pt>
                <c:pt idx="4739">
                  <c:v>43030.15625</c:v>
                </c:pt>
                <c:pt idx="4740">
                  <c:v>43030.177083333401</c:v>
                </c:pt>
                <c:pt idx="4741">
                  <c:v>43030.197916666599</c:v>
                </c:pt>
                <c:pt idx="4742">
                  <c:v>43030.21875</c:v>
                </c:pt>
                <c:pt idx="4743">
                  <c:v>43030.239583333401</c:v>
                </c:pt>
                <c:pt idx="4744">
                  <c:v>43030.260416666599</c:v>
                </c:pt>
                <c:pt idx="4745">
                  <c:v>43030.28125</c:v>
                </c:pt>
                <c:pt idx="4746">
                  <c:v>43030.302083333401</c:v>
                </c:pt>
                <c:pt idx="4747">
                  <c:v>43030.322916666599</c:v>
                </c:pt>
                <c:pt idx="4748">
                  <c:v>43030.34375</c:v>
                </c:pt>
                <c:pt idx="4749">
                  <c:v>43030.364583333401</c:v>
                </c:pt>
                <c:pt idx="4750">
                  <c:v>43030.385416666599</c:v>
                </c:pt>
                <c:pt idx="4751">
                  <c:v>43030.40625</c:v>
                </c:pt>
                <c:pt idx="4752">
                  <c:v>43030.427083333401</c:v>
                </c:pt>
                <c:pt idx="4753">
                  <c:v>43030.447916666599</c:v>
                </c:pt>
                <c:pt idx="4754">
                  <c:v>43030.46875</c:v>
                </c:pt>
                <c:pt idx="4755">
                  <c:v>43030.489583333401</c:v>
                </c:pt>
                <c:pt idx="4756">
                  <c:v>43030.510416666599</c:v>
                </c:pt>
                <c:pt idx="4757">
                  <c:v>43030.53125</c:v>
                </c:pt>
                <c:pt idx="4758">
                  <c:v>43030.552083333401</c:v>
                </c:pt>
                <c:pt idx="4759">
                  <c:v>43030.572916666599</c:v>
                </c:pt>
                <c:pt idx="4760">
                  <c:v>43030.59375</c:v>
                </c:pt>
                <c:pt idx="4761">
                  <c:v>43030.614583333401</c:v>
                </c:pt>
                <c:pt idx="4762">
                  <c:v>43030.635416666599</c:v>
                </c:pt>
                <c:pt idx="4763">
                  <c:v>43030.65625</c:v>
                </c:pt>
                <c:pt idx="4764">
                  <c:v>43030.677083333401</c:v>
                </c:pt>
                <c:pt idx="4765">
                  <c:v>43030.697916666599</c:v>
                </c:pt>
                <c:pt idx="4766">
                  <c:v>43030.71875</c:v>
                </c:pt>
                <c:pt idx="4767">
                  <c:v>43030.739583333401</c:v>
                </c:pt>
                <c:pt idx="4768">
                  <c:v>43030.760416666599</c:v>
                </c:pt>
                <c:pt idx="4769">
                  <c:v>43030.78125</c:v>
                </c:pt>
                <c:pt idx="4770">
                  <c:v>43030.802083333401</c:v>
                </c:pt>
                <c:pt idx="4771">
                  <c:v>43030.822916666599</c:v>
                </c:pt>
                <c:pt idx="4772">
                  <c:v>43030.84375</c:v>
                </c:pt>
                <c:pt idx="4773">
                  <c:v>43030.864583333401</c:v>
                </c:pt>
                <c:pt idx="4774">
                  <c:v>43030.885416666599</c:v>
                </c:pt>
                <c:pt idx="4775">
                  <c:v>43030.90625</c:v>
                </c:pt>
                <c:pt idx="4776">
                  <c:v>43030.927083333401</c:v>
                </c:pt>
                <c:pt idx="4777">
                  <c:v>43030.947916666599</c:v>
                </c:pt>
                <c:pt idx="4778">
                  <c:v>43030.96875</c:v>
                </c:pt>
                <c:pt idx="4779">
                  <c:v>43030.989583333401</c:v>
                </c:pt>
                <c:pt idx="4780">
                  <c:v>43031.010416666599</c:v>
                </c:pt>
                <c:pt idx="4781">
                  <c:v>43031.03125</c:v>
                </c:pt>
                <c:pt idx="4782">
                  <c:v>43031.052083333401</c:v>
                </c:pt>
                <c:pt idx="4783">
                  <c:v>43031.072916666599</c:v>
                </c:pt>
                <c:pt idx="4784">
                  <c:v>43031.09375</c:v>
                </c:pt>
                <c:pt idx="4785">
                  <c:v>43031.114583333401</c:v>
                </c:pt>
                <c:pt idx="4786">
                  <c:v>43031.135416666599</c:v>
                </c:pt>
                <c:pt idx="4787">
                  <c:v>43031.15625</c:v>
                </c:pt>
                <c:pt idx="4788">
                  <c:v>43031.177083333401</c:v>
                </c:pt>
                <c:pt idx="4789">
                  <c:v>43031.197916666599</c:v>
                </c:pt>
                <c:pt idx="4790">
                  <c:v>43031.21875</c:v>
                </c:pt>
                <c:pt idx="4791">
                  <c:v>43031.239583333401</c:v>
                </c:pt>
                <c:pt idx="4792">
                  <c:v>43031.260416666599</c:v>
                </c:pt>
                <c:pt idx="4793">
                  <c:v>43031.28125</c:v>
                </c:pt>
                <c:pt idx="4794">
                  <c:v>43031.302083333401</c:v>
                </c:pt>
                <c:pt idx="4795">
                  <c:v>43031.322916666599</c:v>
                </c:pt>
                <c:pt idx="4796">
                  <c:v>43031.34375</c:v>
                </c:pt>
                <c:pt idx="4797">
                  <c:v>43031.364583333401</c:v>
                </c:pt>
                <c:pt idx="4798">
                  <c:v>43031.385416666599</c:v>
                </c:pt>
                <c:pt idx="4799">
                  <c:v>43031.40625</c:v>
                </c:pt>
                <c:pt idx="4800">
                  <c:v>43031.427083333401</c:v>
                </c:pt>
                <c:pt idx="4801">
                  <c:v>43031.447916666599</c:v>
                </c:pt>
                <c:pt idx="4802">
                  <c:v>43031.46875</c:v>
                </c:pt>
                <c:pt idx="4803">
                  <c:v>43031.489583333401</c:v>
                </c:pt>
                <c:pt idx="4804">
                  <c:v>43031.510416666599</c:v>
                </c:pt>
                <c:pt idx="4805">
                  <c:v>43031.53125</c:v>
                </c:pt>
                <c:pt idx="4806">
                  <c:v>43031.552083333401</c:v>
                </c:pt>
                <c:pt idx="4807">
                  <c:v>43031.572916666599</c:v>
                </c:pt>
                <c:pt idx="4808">
                  <c:v>43031.59375</c:v>
                </c:pt>
                <c:pt idx="4809">
                  <c:v>43031.614583333401</c:v>
                </c:pt>
                <c:pt idx="4810">
                  <c:v>43031.635416666599</c:v>
                </c:pt>
                <c:pt idx="4811">
                  <c:v>43031.65625</c:v>
                </c:pt>
                <c:pt idx="4812">
                  <c:v>43031.677083333401</c:v>
                </c:pt>
                <c:pt idx="4813">
                  <c:v>43031.697916666599</c:v>
                </c:pt>
                <c:pt idx="4814">
                  <c:v>43031.71875</c:v>
                </c:pt>
                <c:pt idx="4815">
                  <c:v>43031.739583333401</c:v>
                </c:pt>
                <c:pt idx="4816">
                  <c:v>43031.760416666599</c:v>
                </c:pt>
                <c:pt idx="4817">
                  <c:v>43031.78125</c:v>
                </c:pt>
                <c:pt idx="4818">
                  <c:v>43031.802083333401</c:v>
                </c:pt>
                <c:pt idx="4819">
                  <c:v>43031.822916666599</c:v>
                </c:pt>
                <c:pt idx="4820">
                  <c:v>43031.84375</c:v>
                </c:pt>
                <c:pt idx="4821">
                  <c:v>43031.864583333401</c:v>
                </c:pt>
                <c:pt idx="4822">
                  <c:v>43031.885416666599</c:v>
                </c:pt>
                <c:pt idx="4823">
                  <c:v>43031.90625</c:v>
                </c:pt>
                <c:pt idx="4824">
                  <c:v>43031.927083333401</c:v>
                </c:pt>
                <c:pt idx="4825">
                  <c:v>43031.947916666599</c:v>
                </c:pt>
                <c:pt idx="4826">
                  <c:v>43031.96875</c:v>
                </c:pt>
                <c:pt idx="4827">
                  <c:v>43031.989583333401</c:v>
                </c:pt>
                <c:pt idx="4828">
                  <c:v>43032.010416666599</c:v>
                </c:pt>
                <c:pt idx="4829">
                  <c:v>43032.03125</c:v>
                </c:pt>
                <c:pt idx="4830">
                  <c:v>43032.052083333401</c:v>
                </c:pt>
                <c:pt idx="4831">
                  <c:v>43032.072916666599</c:v>
                </c:pt>
                <c:pt idx="4832">
                  <c:v>43032.09375</c:v>
                </c:pt>
                <c:pt idx="4833">
                  <c:v>43032.114583333401</c:v>
                </c:pt>
                <c:pt idx="4834">
                  <c:v>43032.135416666599</c:v>
                </c:pt>
                <c:pt idx="4835">
                  <c:v>43032.15625</c:v>
                </c:pt>
                <c:pt idx="4836">
                  <c:v>43032.177083333401</c:v>
                </c:pt>
                <c:pt idx="4837">
                  <c:v>43032.197916666599</c:v>
                </c:pt>
                <c:pt idx="4838">
                  <c:v>43032.21875</c:v>
                </c:pt>
                <c:pt idx="4839">
                  <c:v>43032.239583333401</c:v>
                </c:pt>
                <c:pt idx="4840">
                  <c:v>43032.260416666599</c:v>
                </c:pt>
                <c:pt idx="4841">
                  <c:v>43032.28125</c:v>
                </c:pt>
                <c:pt idx="4842">
                  <c:v>43032.302083333401</c:v>
                </c:pt>
                <c:pt idx="4843">
                  <c:v>43032.322916666599</c:v>
                </c:pt>
                <c:pt idx="4844">
                  <c:v>43032.34375</c:v>
                </c:pt>
                <c:pt idx="4845">
                  <c:v>43032.364583333401</c:v>
                </c:pt>
                <c:pt idx="4846">
                  <c:v>43032.385416666599</c:v>
                </c:pt>
                <c:pt idx="4847">
                  <c:v>43032.40625</c:v>
                </c:pt>
                <c:pt idx="4848">
                  <c:v>43032.427083333401</c:v>
                </c:pt>
                <c:pt idx="4849">
                  <c:v>43032.447916666599</c:v>
                </c:pt>
                <c:pt idx="4850">
                  <c:v>43032.46875</c:v>
                </c:pt>
                <c:pt idx="4851">
                  <c:v>43032.489583333401</c:v>
                </c:pt>
                <c:pt idx="4852">
                  <c:v>43032.510416666599</c:v>
                </c:pt>
                <c:pt idx="4853">
                  <c:v>43032.53125</c:v>
                </c:pt>
                <c:pt idx="4854">
                  <c:v>43032.552083333401</c:v>
                </c:pt>
                <c:pt idx="4855">
                  <c:v>43032.572916666599</c:v>
                </c:pt>
                <c:pt idx="4856">
                  <c:v>43032.59375</c:v>
                </c:pt>
                <c:pt idx="4857">
                  <c:v>43032.614583333401</c:v>
                </c:pt>
                <c:pt idx="4858">
                  <c:v>43032.635416666599</c:v>
                </c:pt>
                <c:pt idx="4859">
                  <c:v>43032.65625</c:v>
                </c:pt>
                <c:pt idx="4860">
                  <c:v>43032.677083333401</c:v>
                </c:pt>
                <c:pt idx="4861">
                  <c:v>43032.697916666599</c:v>
                </c:pt>
                <c:pt idx="4862">
                  <c:v>43032.71875</c:v>
                </c:pt>
                <c:pt idx="4863">
                  <c:v>43032.739583333401</c:v>
                </c:pt>
                <c:pt idx="4864">
                  <c:v>43032.760416666599</c:v>
                </c:pt>
                <c:pt idx="4865">
                  <c:v>43032.78125</c:v>
                </c:pt>
                <c:pt idx="4866">
                  <c:v>43032.802083333401</c:v>
                </c:pt>
                <c:pt idx="4867">
                  <c:v>43032.822916666599</c:v>
                </c:pt>
                <c:pt idx="4868">
                  <c:v>43032.84375</c:v>
                </c:pt>
                <c:pt idx="4869">
                  <c:v>43032.864583333401</c:v>
                </c:pt>
                <c:pt idx="4870">
                  <c:v>43032.885416666599</c:v>
                </c:pt>
                <c:pt idx="4871">
                  <c:v>43032.90625</c:v>
                </c:pt>
                <c:pt idx="4872">
                  <c:v>43032.927083333401</c:v>
                </c:pt>
                <c:pt idx="4873">
                  <c:v>43032.947916666599</c:v>
                </c:pt>
                <c:pt idx="4874">
                  <c:v>43032.96875</c:v>
                </c:pt>
                <c:pt idx="4875">
                  <c:v>43032.989583333401</c:v>
                </c:pt>
                <c:pt idx="4876">
                  <c:v>43033.010416666599</c:v>
                </c:pt>
                <c:pt idx="4877">
                  <c:v>43033.03125</c:v>
                </c:pt>
                <c:pt idx="4878">
                  <c:v>43033.052083333401</c:v>
                </c:pt>
                <c:pt idx="4879">
                  <c:v>43033.072916666599</c:v>
                </c:pt>
                <c:pt idx="4880">
                  <c:v>43033.09375</c:v>
                </c:pt>
                <c:pt idx="4881">
                  <c:v>43033.114583333401</c:v>
                </c:pt>
                <c:pt idx="4882">
                  <c:v>43033.135416666599</c:v>
                </c:pt>
                <c:pt idx="4883">
                  <c:v>43033.15625</c:v>
                </c:pt>
                <c:pt idx="4884">
                  <c:v>43033.177083333401</c:v>
                </c:pt>
                <c:pt idx="4885">
                  <c:v>43033.197916666599</c:v>
                </c:pt>
                <c:pt idx="4886">
                  <c:v>43033.21875</c:v>
                </c:pt>
                <c:pt idx="4887">
                  <c:v>43033.239583333401</c:v>
                </c:pt>
                <c:pt idx="4888">
                  <c:v>43033.260416666599</c:v>
                </c:pt>
                <c:pt idx="4889">
                  <c:v>43033.28125</c:v>
                </c:pt>
                <c:pt idx="4890">
                  <c:v>43033.302083333401</c:v>
                </c:pt>
                <c:pt idx="4891">
                  <c:v>43033.322916666599</c:v>
                </c:pt>
                <c:pt idx="4892">
                  <c:v>43033.34375</c:v>
                </c:pt>
                <c:pt idx="4893">
                  <c:v>43033.364583333401</c:v>
                </c:pt>
                <c:pt idx="4894">
                  <c:v>43033.385416666599</c:v>
                </c:pt>
                <c:pt idx="4895">
                  <c:v>43033.40625</c:v>
                </c:pt>
                <c:pt idx="4896">
                  <c:v>43033.427083333401</c:v>
                </c:pt>
                <c:pt idx="4897">
                  <c:v>43033.447916666599</c:v>
                </c:pt>
                <c:pt idx="4898">
                  <c:v>43033.46875</c:v>
                </c:pt>
                <c:pt idx="4899">
                  <c:v>43033.489583333401</c:v>
                </c:pt>
                <c:pt idx="4900">
                  <c:v>43033.510416666599</c:v>
                </c:pt>
                <c:pt idx="4901">
                  <c:v>43033.53125</c:v>
                </c:pt>
                <c:pt idx="4902">
                  <c:v>43033.552083333401</c:v>
                </c:pt>
                <c:pt idx="4903">
                  <c:v>43033.572916666599</c:v>
                </c:pt>
                <c:pt idx="4904">
                  <c:v>43033.59375</c:v>
                </c:pt>
                <c:pt idx="4905">
                  <c:v>43033.614583333401</c:v>
                </c:pt>
                <c:pt idx="4906">
                  <c:v>43033.635416666599</c:v>
                </c:pt>
                <c:pt idx="4907">
                  <c:v>43033.65625</c:v>
                </c:pt>
                <c:pt idx="4908">
                  <c:v>43033.677083333401</c:v>
                </c:pt>
                <c:pt idx="4909">
                  <c:v>43033.697916666599</c:v>
                </c:pt>
                <c:pt idx="4910">
                  <c:v>43033.71875</c:v>
                </c:pt>
                <c:pt idx="4911">
                  <c:v>43033.739583333401</c:v>
                </c:pt>
                <c:pt idx="4912">
                  <c:v>43033.760416666599</c:v>
                </c:pt>
                <c:pt idx="4913">
                  <c:v>43033.78125</c:v>
                </c:pt>
                <c:pt idx="4914">
                  <c:v>43033.802083333401</c:v>
                </c:pt>
                <c:pt idx="4915">
                  <c:v>43033.822916666599</c:v>
                </c:pt>
                <c:pt idx="4916">
                  <c:v>43033.84375</c:v>
                </c:pt>
                <c:pt idx="4917">
                  <c:v>43033.864583333401</c:v>
                </c:pt>
                <c:pt idx="4918">
                  <c:v>43033.885416666599</c:v>
                </c:pt>
                <c:pt idx="4919">
                  <c:v>43033.90625</c:v>
                </c:pt>
                <c:pt idx="4920">
                  <c:v>43033.927083333401</c:v>
                </c:pt>
                <c:pt idx="4921">
                  <c:v>43033.947916666599</c:v>
                </c:pt>
                <c:pt idx="4922">
                  <c:v>43033.96875</c:v>
                </c:pt>
                <c:pt idx="4923">
                  <c:v>43033.989583333401</c:v>
                </c:pt>
                <c:pt idx="4924">
                  <c:v>43034.010416666599</c:v>
                </c:pt>
                <c:pt idx="4925">
                  <c:v>43034.03125</c:v>
                </c:pt>
                <c:pt idx="4926">
                  <c:v>43034.052083333401</c:v>
                </c:pt>
                <c:pt idx="4927">
                  <c:v>43034.072916666599</c:v>
                </c:pt>
                <c:pt idx="4928">
                  <c:v>43034.09375</c:v>
                </c:pt>
                <c:pt idx="4929">
                  <c:v>43034.114583333401</c:v>
                </c:pt>
                <c:pt idx="4930">
                  <c:v>43034.135416666599</c:v>
                </c:pt>
                <c:pt idx="4931">
                  <c:v>43034.15625</c:v>
                </c:pt>
                <c:pt idx="4932">
                  <c:v>43034.177083333401</c:v>
                </c:pt>
                <c:pt idx="4933">
                  <c:v>43034.197916666599</c:v>
                </c:pt>
                <c:pt idx="4934">
                  <c:v>43034.21875</c:v>
                </c:pt>
                <c:pt idx="4935">
                  <c:v>43034.239583333401</c:v>
                </c:pt>
                <c:pt idx="4936">
                  <c:v>43034.260416666599</c:v>
                </c:pt>
                <c:pt idx="4937">
                  <c:v>43034.28125</c:v>
                </c:pt>
                <c:pt idx="4938">
                  <c:v>43034.302083333401</c:v>
                </c:pt>
                <c:pt idx="4939">
                  <c:v>43034.322916666599</c:v>
                </c:pt>
                <c:pt idx="4940">
                  <c:v>43034.34375</c:v>
                </c:pt>
                <c:pt idx="4941">
                  <c:v>43034.364583333401</c:v>
                </c:pt>
                <c:pt idx="4942">
                  <c:v>43034.385416666599</c:v>
                </c:pt>
                <c:pt idx="4943">
                  <c:v>43034.40625</c:v>
                </c:pt>
                <c:pt idx="4944">
                  <c:v>43034.427083333401</c:v>
                </c:pt>
                <c:pt idx="4945">
                  <c:v>43034.447916666599</c:v>
                </c:pt>
                <c:pt idx="4946">
                  <c:v>43034.46875</c:v>
                </c:pt>
                <c:pt idx="4947">
                  <c:v>43034.489583333401</c:v>
                </c:pt>
                <c:pt idx="4948">
                  <c:v>43034.510416666599</c:v>
                </c:pt>
                <c:pt idx="4949">
                  <c:v>43034.53125</c:v>
                </c:pt>
                <c:pt idx="4950">
                  <c:v>43034.552083333401</c:v>
                </c:pt>
                <c:pt idx="4951">
                  <c:v>43034.572916666599</c:v>
                </c:pt>
                <c:pt idx="4952">
                  <c:v>43034.59375</c:v>
                </c:pt>
                <c:pt idx="4953">
                  <c:v>43034.614583333401</c:v>
                </c:pt>
                <c:pt idx="4954">
                  <c:v>43034.635416666599</c:v>
                </c:pt>
                <c:pt idx="4955">
                  <c:v>43034.65625</c:v>
                </c:pt>
                <c:pt idx="4956">
                  <c:v>43034.677083333401</c:v>
                </c:pt>
                <c:pt idx="4957">
                  <c:v>43034.697916666599</c:v>
                </c:pt>
                <c:pt idx="4958">
                  <c:v>43034.71875</c:v>
                </c:pt>
                <c:pt idx="4959">
                  <c:v>43034.739583333401</c:v>
                </c:pt>
                <c:pt idx="4960">
                  <c:v>43034.760416666599</c:v>
                </c:pt>
                <c:pt idx="4961">
                  <c:v>43034.78125</c:v>
                </c:pt>
                <c:pt idx="4962">
                  <c:v>43034.802083333401</c:v>
                </c:pt>
                <c:pt idx="4963">
                  <c:v>43034.822916666599</c:v>
                </c:pt>
                <c:pt idx="4964">
                  <c:v>43034.84375</c:v>
                </c:pt>
                <c:pt idx="4965">
                  <c:v>43034.864583333401</c:v>
                </c:pt>
                <c:pt idx="4966">
                  <c:v>43034.885416666599</c:v>
                </c:pt>
                <c:pt idx="4967">
                  <c:v>43034.90625</c:v>
                </c:pt>
                <c:pt idx="4968">
                  <c:v>43034.927083333401</c:v>
                </c:pt>
                <c:pt idx="4969">
                  <c:v>43034.947916666599</c:v>
                </c:pt>
                <c:pt idx="4970">
                  <c:v>43034.96875</c:v>
                </c:pt>
                <c:pt idx="4971">
                  <c:v>43034.989583333401</c:v>
                </c:pt>
                <c:pt idx="4972">
                  <c:v>43035.010416666599</c:v>
                </c:pt>
                <c:pt idx="4973">
                  <c:v>43035.03125</c:v>
                </c:pt>
                <c:pt idx="4974">
                  <c:v>43035.052083333401</c:v>
                </c:pt>
                <c:pt idx="4975">
                  <c:v>43035.072916666599</c:v>
                </c:pt>
                <c:pt idx="4976">
                  <c:v>43035.09375</c:v>
                </c:pt>
                <c:pt idx="4977">
                  <c:v>43035.114583333401</c:v>
                </c:pt>
                <c:pt idx="4978">
                  <c:v>43035.135416666599</c:v>
                </c:pt>
                <c:pt idx="4979">
                  <c:v>43035.15625</c:v>
                </c:pt>
                <c:pt idx="4980">
                  <c:v>43035.177083333401</c:v>
                </c:pt>
                <c:pt idx="4981">
                  <c:v>43035.197916666599</c:v>
                </c:pt>
                <c:pt idx="4982">
                  <c:v>43035.21875</c:v>
                </c:pt>
                <c:pt idx="4983">
                  <c:v>43035.239583333401</c:v>
                </c:pt>
                <c:pt idx="4984">
                  <c:v>43035.260416666599</c:v>
                </c:pt>
                <c:pt idx="4985">
                  <c:v>43035.28125</c:v>
                </c:pt>
                <c:pt idx="4986">
                  <c:v>43035.302083333401</c:v>
                </c:pt>
                <c:pt idx="4987">
                  <c:v>43035.322916666599</c:v>
                </c:pt>
                <c:pt idx="4988">
                  <c:v>43035.34375</c:v>
                </c:pt>
                <c:pt idx="4989">
                  <c:v>43035.364583333401</c:v>
                </c:pt>
                <c:pt idx="4990">
                  <c:v>43035.385416666599</c:v>
                </c:pt>
                <c:pt idx="4991">
                  <c:v>43035.40625</c:v>
                </c:pt>
                <c:pt idx="4992">
                  <c:v>43035.427083333401</c:v>
                </c:pt>
                <c:pt idx="4993">
                  <c:v>43035.447916666599</c:v>
                </c:pt>
                <c:pt idx="4994">
                  <c:v>43035.46875</c:v>
                </c:pt>
                <c:pt idx="4995">
                  <c:v>43035.489583333401</c:v>
                </c:pt>
                <c:pt idx="4996">
                  <c:v>43035.510416666599</c:v>
                </c:pt>
                <c:pt idx="4997">
                  <c:v>43035.53125</c:v>
                </c:pt>
                <c:pt idx="4998">
                  <c:v>43035.552083333401</c:v>
                </c:pt>
                <c:pt idx="4999">
                  <c:v>43035.572916666599</c:v>
                </c:pt>
                <c:pt idx="5000">
                  <c:v>43035.59375</c:v>
                </c:pt>
                <c:pt idx="5001">
                  <c:v>43035.614583333401</c:v>
                </c:pt>
                <c:pt idx="5002">
                  <c:v>43035.635416666599</c:v>
                </c:pt>
                <c:pt idx="5003">
                  <c:v>43035.65625</c:v>
                </c:pt>
                <c:pt idx="5004">
                  <c:v>43035.677083333401</c:v>
                </c:pt>
                <c:pt idx="5005">
                  <c:v>43035.697916666599</c:v>
                </c:pt>
                <c:pt idx="5006">
                  <c:v>43035.71875</c:v>
                </c:pt>
                <c:pt idx="5007">
                  <c:v>43035.739583333401</c:v>
                </c:pt>
                <c:pt idx="5008">
                  <c:v>43035.760416666599</c:v>
                </c:pt>
                <c:pt idx="5009">
                  <c:v>43035.78125</c:v>
                </c:pt>
                <c:pt idx="5010">
                  <c:v>43035.802083333401</c:v>
                </c:pt>
                <c:pt idx="5011">
                  <c:v>43035.822916666599</c:v>
                </c:pt>
                <c:pt idx="5012">
                  <c:v>43035.84375</c:v>
                </c:pt>
                <c:pt idx="5013">
                  <c:v>43035.864583333401</c:v>
                </c:pt>
                <c:pt idx="5014">
                  <c:v>43035.885416666599</c:v>
                </c:pt>
                <c:pt idx="5015">
                  <c:v>43035.90625</c:v>
                </c:pt>
                <c:pt idx="5016">
                  <c:v>43035.927083333401</c:v>
                </c:pt>
                <c:pt idx="5017">
                  <c:v>43035.947916666599</c:v>
                </c:pt>
                <c:pt idx="5018">
                  <c:v>43035.96875</c:v>
                </c:pt>
                <c:pt idx="5019">
                  <c:v>43035.989583333401</c:v>
                </c:pt>
                <c:pt idx="5020">
                  <c:v>43036.010416666599</c:v>
                </c:pt>
                <c:pt idx="5021">
                  <c:v>43036.03125</c:v>
                </c:pt>
                <c:pt idx="5022">
                  <c:v>43036.052083333401</c:v>
                </c:pt>
                <c:pt idx="5023">
                  <c:v>43036.072916666599</c:v>
                </c:pt>
                <c:pt idx="5024">
                  <c:v>43036.09375</c:v>
                </c:pt>
                <c:pt idx="5025">
                  <c:v>43036.114583333401</c:v>
                </c:pt>
                <c:pt idx="5026">
                  <c:v>43036.135416666599</c:v>
                </c:pt>
                <c:pt idx="5027">
                  <c:v>43036.15625</c:v>
                </c:pt>
                <c:pt idx="5028">
                  <c:v>43036.177083333401</c:v>
                </c:pt>
                <c:pt idx="5029">
                  <c:v>43036.197916666599</c:v>
                </c:pt>
                <c:pt idx="5030">
                  <c:v>43036.21875</c:v>
                </c:pt>
                <c:pt idx="5031">
                  <c:v>43036.239583333401</c:v>
                </c:pt>
                <c:pt idx="5032">
                  <c:v>43036.260416666599</c:v>
                </c:pt>
                <c:pt idx="5033">
                  <c:v>43036.28125</c:v>
                </c:pt>
                <c:pt idx="5034">
                  <c:v>43036.302083333401</c:v>
                </c:pt>
                <c:pt idx="5035">
                  <c:v>43036.322916666599</c:v>
                </c:pt>
                <c:pt idx="5036">
                  <c:v>43036.34375</c:v>
                </c:pt>
                <c:pt idx="5037">
                  <c:v>43036.364583333401</c:v>
                </c:pt>
                <c:pt idx="5038">
                  <c:v>43036.385416666599</c:v>
                </c:pt>
                <c:pt idx="5039">
                  <c:v>43036.40625</c:v>
                </c:pt>
                <c:pt idx="5040">
                  <c:v>43036.427083333401</c:v>
                </c:pt>
                <c:pt idx="5041">
                  <c:v>43036.447916666599</c:v>
                </c:pt>
                <c:pt idx="5042">
                  <c:v>43036.46875</c:v>
                </c:pt>
                <c:pt idx="5043">
                  <c:v>43036.489583333401</c:v>
                </c:pt>
                <c:pt idx="5044">
                  <c:v>43036.510416666599</c:v>
                </c:pt>
                <c:pt idx="5045">
                  <c:v>43036.53125</c:v>
                </c:pt>
                <c:pt idx="5046">
                  <c:v>43036.552083333401</c:v>
                </c:pt>
                <c:pt idx="5047">
                  <c:v>43036.572916666599</c:v>
                </c:pt>
                <c:pt idx="5048">
                  <c:v>43036.59375</c:v>
                </c:pt>
                <c:pt idx="5049">
                  <c:v>43036.614583333401</c:v>
                </c:pt>
                <c:pt idx="5050">
                  <c:v>43036.635416666599</c:v>
                </c:pt>
                <c:pt idx="5051">
                  <c:v>43036.65625</c:v>
                </c:pt>
                <c:pt idx="5052">
                  <c:v>43036.677083333401</c:v>
                </c:pt>
                <c:pt idx="5053">
                  <c:v>43036.697916666599</c:v>
                </c:pt>
                <c:pt idx="5054">
                  <c:v>43036.71875</c:v>
                </c:pt>
                <c:pt idx="5055">
                  <c:v>43036.739583333401</c:v>
                </c:pt>
                <c:pt idx="5056">
                  <c:v>43036.760416666599</c:v>
                </c:pt>
                <c:pt idx="5057">
                  <c:v>43036.78125</c:v>
                </c:pt>
                <c:pt idx="5058">
                  <c:v>43036.802083333401</c:v>
                </c:pt>
                <c:pt idx="5059">
                  <c:v>43036.822916666599</c:v>
                </c:pt>
                <c:pt idx="5060">
                  <c:v>43036.84375</c:v>
                </c:pt>
                <c:pt idx="5061">
                  <c:v>43036.864583333401</c:v>
                </c:pt>
                <c:pt idx="5062">
                  <c:v>43036.885416666599</c:v>
                </c:pt>
                <c:pt idx="5063">
                  <c:v>43036.90625</c:v>
                </c:pt>
                <c:pt idx="5064">
                  <c:v>43036.927083333401</c:v>
                </c:pt>
                <c:pt idx="5065">
                  <c:v>43036.947916666599</c:v>
                </c:pt>
                <c:pt idx="5066">
                  <c:v>43036.96875</c:v>
                </c:pt>
                <c:pt idx="5067">
                  <c:v>43036.989583333401</c:v>
                </c:pt>
                <c:pt idx="5068">
                  <c:v>43037.010416666599</c:v>
                </c:pt>
                <c:pt idx="5069">
                  <c:v>43037.03125</c:v>
                </c:pt>
                <c:pt idx="5070">
                  <c:v>43037.052083333401</c:v>
                </c:pt>
                <c:pt idx="5071">
                  <c:v>43037.072916666599</c:v>
                </c:pt>
                <c:pt idx="5072">
                  <c:v>43037.09375</c:v>
                </c:pt>
                <c:pt idx="5073">
                  <c:v>43037.114583333401</c:v>
                </c:pt>
                <c:pt idx="5074">
                  <c:v>43037.135416666599</c:v>
                </c:pt>
                <c:pt idx="5075">
                  <c:v>43037.15625</c:v>
                </c:pt>
                <c:pt idx="5076">
                  <c:v>43037.177083333401</c:v>
                </c:pt>
                <c:pt idx="5077">
                  <c:v>43037.197916666599</c:v>
                </c:pt>
                <c:pt idx="5078">
                  <c:v>43037.21875</c:v>
                </c:pt>
                <c:pt idx="5079">
                  <c:v>43037.239583333401</c:v>
                </c:pt>
                <c:pt idx="5080">
                  <c:v>43037.260416666599</c:v>
                </c:pt>
                <c:pt idx="5081">
                  <c:v>43037.28125</c:v>
                </c:pt>
                <c:pt idx="5082">
                  <c:v>43037.302083333401</c:v>
                </c:pt>
                <c:pt idx="5083">
                  <c:v>43037.322916666599</c:v>
                </c:pt>
                <c:pt idx="5084">
                  <c:v>43037.34375</c:v>
                </c:pt>
                <c:pt idx="5085">
                  <c:v>43037.364583333401</c:v>
                </c:pt>
                <c:pt idx="5086">
                  <c:v>43037.385416666599</c:v>
                </c:pt>
                <c:pt idx="5087">
                  <c:v>43037.40625</c:v>
                </c:pt>
                <c:pt idx="5088">
                  <c:v>43037.427083333401</c:v>
                </c:pt>
                <c:pt idx="5089">
                  <c:v>43037.447916666599</c:v>
                </c:pt>
                <c:pt idx="5090">
                  <c:v>43037.46875</c:v>
                </c:pt>
                <c:pt idx="5091">
                  <c:v>43037.489583333401</c:v>
                </c:pt>
                <c:pt idx="5092">
                  <c:v>43037.510416666599</c:v>
                </c:pt>
                <c:pt idx="5093">
                  <c:v>43037.53125</c:v>
                </c:pt>
                <c:pt idx="5094">
                  <c:v>43037.552083333401</c:v>
                </c:pt>
                <c:pt idx="5095">
                  <c:v>43037.572916666599</c:v>
                </c:pt>
                <c:pt idx="5096">
                  <c:v>43037.59375</c:v>
                </c:pt>
                <c:pt idx="5097">
                  <c:v>43037.614583333401</c:v>
                </c:pt>
                <c:pt idx="5098">
                  <c:v>43037.635416666599</c:v>
                </c:pt>
                <c:pt idx="5099">
                  <c:v>43037.65625</c:v>
                </c:pt>
                <c:pt idx="5100">
                  <c:v>43037.677083333401</c:v>
                </c:pt>
                <c:pt idx="5101">
                  <c:v>43037.697916666599</c:v>
                </c:pt>
                <c:pt idx="5102">
                  <c:v>43037.71875</c:v>
                </c:pt>
                <c:pt idx="5103">
                  <c:v>43037.739583333401</c:v>
                </c:pt>
                <c:pt idx="5104">
                  <c:v>43037.760416666599</c:v>
                </c:pt>
                <c:pt idx="5105">
                  <c:v>43037.78125</c:v>
                </c:pt>
                <c:pt idx="5106">
                  <c:v>43037.802083333401</c:v>
                </c:pt>
                <c:pt idx="5107">
                  <c:v>43037.822916666599</c:v>
                </c:pt>
                <c:pt idx="5108">
                  <c:v>43037.84375</c:v>
                </c:pt>
                <c:pt idx="5109">
                  <c:v>43037.864583333401</c:v>
                </c:pt>
                <c:pt idx="5110">
                  <c:v>43037.885416666599</c:v>
                </c:pt>
                <c:pt idx="5111">
                  <c:v>43037.90625</c:v>
                </c:pt>
                <c:pt idx="5112">
                  <c:v>43037.927083333401</c:v>
                </c:pt>
                <c:pt idx="5113">
                  <c:v>43037.947916666599</c:v>
                </c:pt>
                <c:pt idx="5114">
                  <c:v>43037.96875</c:v>
                </c:pt>
                <c:pt idx="5115">
                  <c:v>43037.989583333401</c:v>
                </c:pt>
                <c:pt idx="5116">
                  <c:v>43038.010416666599</c:v>
                </c:pt>
                <c:pt idx="5117">
                  <c:v>43038.03125</c:v>
                </c:pt>
                <c:pt idx="5118">
                  <c:v>43038.052083333401</c:v>
                </c:pt>
                <c:pt idx="5119">
                  <c:v>43038.072916666599</c:v>
                </c:pt>
                <c:pt idx="5120">
                  <c:v>43038.09375</c:v>
                </c:pt>
                <c:pt idx="5121">
                  <c:v>43038.114583333401</c:v>
                </c:pt>
                <c:pt idx="5122">
                  <c:v>43038.135416666599</c:v>
                </c:pt>
                <c:pt idx="5123">
                  <c:v>43038.15625</c:v>
                </c:pt>
                <c:pt idx="5124">
                  <c:v>43038.177083333401</c:v>
                </c:pt>
                <c:pt idx="5125">
                  <c:v>43038.197916666599</c:v>
                </c:pt>
                <c:pt idx="5126">
                  <c:v>43038.21875</c:v>
                </c:pt>
                <c:pt idx="5127">
                  <c:v>43038.239583333401</c:v>
                </c:pt>
                <c:pt idx="5128">
                  <c:v>43038.260416666599</c:v>
                </c:pt>
                <c:pt idx="5129">
                  <c:v>43038.28125</c:v>
                </c:pt>
                <c:pt idx="5130">
                  <c:v>43038.302083333401</c:v>
                </c:pt>
                <c:pt idx="5131">
                  <c:v>43038.322916666599</c:v>
                </c:pt>
                <c:pt idx="5132">
                  <c:v>43038.34375</c:v>
                </c:pt>
                <c:pt idx="5133">
                  <c:v>43038.364583333401</c:v>
                </c:pt>
                <c:pt idx="5134">
                  <c:v>43038.385416666599</c:v>
                </c:pt>
                <c:pt idx="5135">
                  <c:v>43038.40625</c:v>
                </c:pt>
                <c:pt idx="5136">
                  <c:v>43038.427083333401</c:v>
                </c:pt>
                <c:pt idx="5137">
                  <c:v>43038.447916666599</c:v>
                </c:pt>
                <c:pt idx="5138">
                  <c:v>43038.46875</c:v>
                </c:pt>
                <c:pt idx="5139">
                  <c:v>43038.489583333401</c:v>
                </c:pt>
                <c:pt idx="5140">
                  <c:v>43038.510416666599</c:v>
                </c:pt>
                <c:pt idx="5141">
                  <c:v>43038.53125</c:v>
                </c:pt>
                <c:pt idx="5142">
                  <c:v>43038.552083333401</c:v>
                </c:pt>
                <c:pt idx="5143">
                  <c:v>43038.572916666599</c:v>
                </c:pt>
                <c:pt idx="5144">
                  <c:v>43038.59375</c:v>
                </c:pt>
                <c:pt idx="5145">
                  <c:v>43038.614583333401</c:v>
                </c:pt>
                <c:pt idx="5146">
                  <c:v>43038.635416666599</c:v>
                </c:pt>
                <c:pt idx="5147">
                  <c:v>43038.65625</c:v>
                </c:pt>
                <c:pt idx="5148">
                  <c:v>43038.677083333401</c:v>
                </c:pt>
                <c:pt idx="5149">
                  <c:v>43038.697916666599</c:v>
                </c:pt>
                <c:pt idx="5150">
                  <c:v>43038.71875</c:v>
                </c:pt>
                <c:pt idx="5151">
                  <c:v>43038.739583333401</c:v>
                </c:pt>
                <c:pt idx="5152">
                  <c:v>43038.760416666599</c:v>
                </c:pt>
                <c:pt idx="5153">
                  <c:v>43038.78125</c:v>
                </c:pt>
                <c:pt idx="5154">
                  <c:v>43038.802083333401</c:v>
                </c:pt>
                <c:pt idx="5155">
                  <c:v>43038.822916666599</c:v>
                </c:pt>
                <c:pt idx="5156">
                  <c:v>43038.84375</c:v>
                </c:pt>
                <c:pt idx="5157">
                  <c:v>43038.864583333401</c:v>
                </c:pt>
                <c:pt idx="5158">
                  <c:v>43038.885416666599</c:v>
                </c:pt>
                <c:pt idx="5159">
                  <c:v>43038.90625</c:v>
                </c:pt>
                <c:pt idx="5160">
                  <c:v>43038.927083333401</c:v>
                </c:pt>
                <c:pt idx="5161">
                  <c:v>43038.947916666599</c:v>
                </c:pt>
                <c:pt idx="5162">
                  <c:v>43038.96875</c:v>
                </c:pt>
                <c:pt idx="5163">
                  <c:v>43038.989583333401</c:v>
                </c:pt>
                <c:pt idx="5164">
                  <c:v>43039.010416666599</c:v>
                </c:pt>
                <c:pt idx="5165">
                  <c:v>43039.03125</c:v>
                </c:pt>
                <c:pt idx="5166">
                  <c:v>43039.052083333401</c:v>
                </c:pt>
                <c:pt idx="5167">
                  <c:v>43039.072916666599</c:v>
                </c:pt>
                <c:pt idx="5168">
                  <c:v>43039.09375</c:v>
                </c:pt>
                <c:pt idx="5169">
                  <c:v>43039.114583333401</c:v>
                </c:pt>
                <c:pt idx="5170">
                  <c:v>43039.135416666599</c:v>
                </c:pt>
                <c:pt idx="5171">
                  <c:v>43039.15625</c:v>
                </c:pt>
                <c:pt idx="5172">
                  <c:v>43039.177083333401</c:v>
                </c:pt>
                <c:pt idx="5173">
                  <c:v>43039.197916666599</c:v>
                </c:pt>
                <c:pt idx="5174">
                  <c:v>43039.21875</c:v>
                </c:pt>
                <c:pt idx="5175">
                  <c:v>43039.239583333401</c:v>
                </c:pt>
                <c:pt idx="5176">
                  <c:v>43039.260416666599</c:v>
                </c:pt>
                <c:pt idx="5177">
                  <c:v>43039.28125</c:v>
                </c:pt>
                <c:pt idx="5178">
                  <c:v>43039.302083333401</c:v>
                </c:pt>
                <c:pt idx="5179">
                  <c:v>43039.322916666599</c:v>
                </c:pt>
                <c:pt idx="5180">
                  <c:v>43039.34375</c:v>
                </c:pt>
                <c:pt idx="5181">
                  <c:v>43039.364583333401</c:v>
                </c:pt>
                <c:pt idx="5182">
                  <c:v>43039.385416666599</c:v>
                </c:pt>
                <c:pt idx="5183">
                  <c:v>43039.40625</c:v>
                </c:pt>
                <c:pt idx="5184">
                  <c:v>43039.427083333401</c:v>
                </c:pt>
                <c:pt idx="5185">
                  <c:v>43039.447916666599</c:v>
                </c:pt>
                <c:pt idx="5186">
                  <c:v>43039.46875</c:v>
                </c:pt>
                <c:pt idx="5187">
                  <c:v>43039.489583333401</c:v>
                </c:pt>
                <c:pt idx="5188">
                  <c:v>43039.510416666599</c:v>
                </c:pt>
                <c:pt idx="5189">
                  <c:v>43039.53125</c:v>
                </c:pt>
                <c:pt idx="5190">
                  <c:v>43039.552083333401</c:v>
                </c:pt>
                <c:pt idx="5191">
                  <c:v>43039.572916666599</c:v>
                </c:pt>
                <c:pt idx="5192">
                  <c:v>43039.59375</c:v>
                </c:pt>
                <c:pt idx="5193">
                  <c:v>43039.614583333401</c:v>
                </c:pt>
                <c:pt idx="5194">
                  <c:v>43039.635416666599</c:v>
                </c:pt>
                <c:pt idx="5195">
                  <c:v>43039.65625</c:v>
                </c:pt>
                <c:pt idx="5196">
                  <c:v>43039.677083333401</c:v>
                </c:pt>
                <c:pt idx="5197">
                  <c:v>43039.697916666599</c:v>
                </c:pt>
                <c:pt idx="5198">
                  <c:v>43039.71875</c:v>
                </c:pt>
                <c:pt idx="5199">
                  <c:v>43039.739583333401</c:v>
                </c:pt>
                <c:pt idx="5200">
                  <c:v>43039.760416666599</c:v>
                </c:pt>
                <c:pt idx="5201">
                  <c:v>43039.78125</c:v>
                </c:pt>
                <c:pt idx="5202">
                  <c:v>43039.802083333401</c:v>
                </c:pt>
                <c:pt idx="5203">
                  <c:v>43039.822916666599</c:v>
                </c:pt>
                <c:pt idx="5204">
                  <c:v>43039.84375</c:v>
                </c:pt>
                <c:pt idx="5205">
                  <c:v>43039.864583333401</c:v>
                </c:pt>
                <c:pt idx="5206">
                  <c:v>43039.885416666599</c:v>
                </c:pt>
                <c:pt idx="5207">
                  <c:v>43039.90625</c:v>
                </c:pt>
                <c:pt idx="5208">
                  <c:v>43039.927083333401</c:v>
                </c:pt>
                <c:pt idx="5209">
                  <c:v>43039.947916666599</c:v>
                </c:pt>
                <c:pt idx="5210">
                  <c:v>43039.96875</c:v>
                </c:pt>
                <c:pt idx="5211">
                  <c:v>43039.989583333401</c:v>
                </c:pt>
                <c:pt idx="5212">
                  <c:v>43040.010416666599</c:v>
                </c:pt>
                <c:pt idx="5213">
                  <c:v>43040.03125</c:v>
                </c:pt>
                <c:pt idx="5214">
                  <c:v>43040.052083333401</c:v>
                </c:pt>
                <c:pt idx="5215">
                  <c:v>43040.072916666599</c:v>
                </c:pt>
                <c:pt idx="5216">
                  <c:v>43040.09375</c:v>
                </c:pt>
                <c:pt idx="5217">
                  <c:v>43040.114583333401</c:v>
                </c:pt>
                <c:pt idx="5218">
                  <c:v>43040.135416666599</c:v>
                </c:pt>
                <c:pt idx="5219">
                  <c:v>43040.15625</c:v>
                </c:pt>
                <c:pt idx="5220">
                  <c:v>43040.177083333401</c:v>
                </c:pt>
                <c:pt idx="5221">
                  <c:v>43040.197916666599</c:v>
                </c:pt>
                <c:pt idx="5222">
                  <c:v>43040.21875</c:v>
                </c:pt>
                <c:pt idx="5223">
                  <c:v>43040.239583333401</c:v>
                </c:pt>
                <c:pt idx="5224">
                  <c:v>43040.260416666599</c:v>
                </c:pt>
                <c:pt idx="5225">
                  <c:v>43040.28125</c:v>
                </c:pt>
                <c:pt idx="5226">
                  <c:v>43040.302083333401</c:v>
                </c:pt>
                <c:pt idx="5227">
                  <c:v>43040.322916666599</c:v>
                </c:pt>
                <c:pt idx="5228">
                  <c:v>43040.34375</c:v>
                </c:pt>
                <c:pt idx="5229">
                  <c:v>43040.364583333401</c:v>
                </c:pt>
                <c:pt idx="5230">
                  <c:v>43040.385416666599</c:v>
                </c:pt>
                <c:pt idx="5231">
                  <c:v>43040.40625</c:v>
                </c:pt>
                <c:pt idx="5232">
                  <c:v>43040.427083333401</c:v>
                </c:pt>
                <c:pt idx="5233">
                  <c:v>43040.447916666599</c:v>
                </c:pt>
                <c:pt idx="5234">
                  <c:v>43040.46875</c:v>
                </c:pt>
                <c:pt idx="5235">
                  <c:v>43040.489583333401</c:v>
                </c:pt>
                <c:pt idx="5236">
                  <c:v>43040.510416666599</c:v>
                </c:pt>
                <c:pt idx="5237">
                  <c:v>43040.53125</c:v>
                </c:pt>
                <c:pt idx="5238">
                  <c:v>43040.552083333401</c:v>
                </c:pt>
                <c:pt idx="5239">
                  <c:v>43040.572916666599</c:v>
                </c:pt>
                <c:pt idx="5240">
                  <c:v>43040.59375</c:v>
                </c:pt>
                <c:pt idx="5241">
                  <c:v>43040.614583333401</c:v>
                </c:pt>
                <c:pt idx="5242">
                  <c:v>43040.635416666599</c:v>
                </c:pt>
                <c:pt idx="5243">
                  <c:v>43040.65625</c:v>
                </c:pt>
                <c:pt idx="5244">
                  <c:v>43040.677083333401</c:v>
                </c:pt>
                <c:pt idx="5245">
                  <c:v>43040.697916666599</c:v>
                </c:pt>
                <c:pt idx="5246">
                  <c:v>43040.71875</c:v>
                </c:pt>
                <c:pt idx="5247">
                  <c:v>43040.739583333401</c:v>
                </c:pt>
                <c:pt idx="5248">
                  <c:v>43040.760416666599</c:v>
                </c:pt>
                <c:pt idx="5249">
                  <c:v>43040.78125</c:v>
                </c:pt>
                <c:pt idx="5250">
                  <c:v>43040.802083333401</c:v>
                </c:pt>
                <c:pt idx="5251">
                  <c:v>43040.822916666599</c:v>
                </c:pt>
                <c:pt idx="5252">
                  <c:v>43040.84375</c:v>
                </c:pt>
                <c:pt idx="5253">
                  <c:v>43040.864583333401</c:v>
                </c:pt>
                <c:pt idx="5254">
                  <c:v>43040.885416666599</c:v>
                </c:pt>
                <c:pt idx="5255">
                  <c:v>43040.90625</c:v>
                </c:pt>
                <c:pt idx="5256">
                  <c:v>43040.927083333401</c:v>
                </c:pt>
                <c:pt idx="5257">
                  <c:v>43040.947916666599</c:v>
                </c:pt>
                <c:pt idx="5258">
                  <c:v>43040.96875</c:v>
                </c:pt>
                <c:pt idx="5259">
                  <c:v>43040.989583333401</c:v>
                </c:pt>
                <c:pt idx="5260">
                  <c:v>43041.010416666599</c:v>
                </c:pt>
                <c:pt idx="5261">
                  <c:v>43041.03125</c:v>
                </c:pt>
                <c:pt idx="5262">
                  <c:v>43041.052083333401</c:v>
                </c:pt>
                <c:pt idx="5263">
                  <c:v>43041.072916666599</c:v>
                </c:pt>
                <c:pt idx="5264">
                  <c:v>43041.09375</c:v>
                </c:pt>
                <c:pt idx="5265">
                  <c:v>43041.114583333401</c:v>
                </c:pt>
                <c:pt idx="5266">
                  <c:v>43041.135416666599</c:v>
                </c:pt>
                <c:pt idx="5267">
                  <c:v>43041.15625</c:v>
                </c:pt>
                <c:pt idx="5268">
                  <c:v>43041.177083333401</c:v>
                </c:pt>
                <c:pt idx="5269">
                  <c:v>43041.197916666599</c:v>
                </c:pt>
                <c:pt idx="5270">
                  <c:v>43041.21875</c:v>
                </c:pt>
                <c:pt idx="5271">
                  <c:v>43041.239583333401</c:v>
                </c:pt>
                <c:pt idx="5272">
                  <c:v>43041.260416666599</c:v>
                </c:pt>
                <c:pt idx="5273">
                  <c:v>43041.28125</c:v>
                </c:pt>
                <c:pt idx="5274">
                  <c:v>43041.302083333401</c:v>
                </c:pt>
                <c:pt idx="5275">
                  <c:v>43041.322916666599</c:v>
                </c:pt>
                <c:pt idx="5276">
                  <c:v>43041.34375</c:v>
                </c:pt>
                <c:pt idx="5277">
                  <c:v>43041.364583333401</c:v>
                </c:pt>
                <c:pt idx="5278">
                  <c:v>43041.385416666599</c:v>
                </c:pt>
                <c:pt idx="5279">
                  <c:v>43041.40625</c:v>
                </c:pt>
                <c:pt idx="5280">
                  <c:v>43041.427083333401</c:v>
                </c:pt>
                <c:pt idx="5281">
                  <c:v>43041.447916666599</c:v>
                </c:pt>
                <c:pt idx="5282">
                  <c:v>43041.46875</c:v>
                </c:pt>
                <c:pt idx="5283">
                  <c:v>43041.489583333401</c:v>
                </c:pt>
                <c:pt idx="5284">
                  <c:v>43041.510416666599</c:v>
                </c:pt>
                <c:pt idx="5285">
                  <c:v>43041.53125</c:v>
                </c:pt>
                <c:pt idx="5286">
                  <c:v>43041.552083333401</c:v>
                </c:pt>
                <c:pt idx="5287">
                  <c:v>43041.572916666599</c:v>
                </c:pt>
                <c:pt idx="5288">
                  <c:v>43041.59375</c:v>
                </c:pt>
                <c:pt idx="5289">
                  <c:v>43041.614583333401</c:v>
                </c:pt>
                <c:pt idx="5290">
                  <c:v>43041.635416666599</c:v>
                </c:pt>
                <c:pt idx="5291">
                  <c:v>43041.65625</c:v>
                </c:pt>
                <c:pt idx="5292">
                  <c:v>43041.677083333401</c:v>
                </c:pt>
                <c:pt idx="5293">
                  <c:v>43041.697916666599</c:v>
                </c:pt>
                <c:pt idx="5294">
                  <c:v>43041.71875</c:v>
                </c:pt>
                <c:pt idx="5295">
                  <c:v>43041.739583333401</c:v>
                </c:pt>
                <c:pt idx="5296">
                  <c:v>43041.760416666599</c:v>
                </c:pt>
                <c:pt idx="5297">
                  <c:v>43041.78125</c:v>
                </c:pt>
                <c:pt idx="5298">
                  <c:v>43041.802083333401</c:v>
                </c:pt>
                <c:pt idx="5299">
                  <c:v>43041.822916666599</c:v>
                </c:pt>
                <c:pt idx="5300">
                  <c:v>43041.84375</c:v>
                </c:pt>
                <c:pt idx="5301">
                  <c:v>43041.864583333401</c:v>
                </c:pt>
                <c:pt idx="5302">
                  <c:v>43041.885416666599</c:v>
                </c:pt>
                <c:pt idx="5303">
                  <c:v>43041.90625</c:v>
                </c:pt>
                <c:pt idx="5304">
                  <c:v>43041.927083333401</c:v>
                </c:pt>
                <c:pt idx="5305">
                  <c:v>43041.947916666599</c:v>
                </c:pt>
                <c:pt idx="5306">
                  <c:v>43041.96875</c:v>
                </c:pt>
                <c:pt idx="5307">
                  <c:v>43041.989583333401</c:v>
                </c:pt>
                <c:pt idx="5308">
                  <c:v>43042.010416666599</c:v>
                </c:pt>
                <c:pt idx="5309">
                  <c:v>43042.03125</c:v>
                </c:pt>
                <c:pt idx="5310">
                  <c:v>43042.052083333401</c:v>
                </c:pt>
                <c:pt idx="5311">
                  <c:v>43042.072916666599</c:v>
                </c:pt>
                <c:pt idx="5312">
                  <c:v>43042.09375</c:v>
                </c:pt>
                <c:pt idx="5313">
                  <c:v>43042.114583333401</c:v>
                </c:pt>
                <c:pt idx="5314">
                  <c:v>43042.135416666599</c:v>
                </c:pt>
                <c:pt idx="5315">
                  <c:v>43042.15625</c:v>
                </c:pt>
                <c:pt idx="5316">
                  <c:v>43042.177083333401</c:v>
                </c:pt>
                <c:pt idx="5317">
                  <c:v>43042.197916666599</c:v>
                </c:pt>
                <c:pt idx="5318">
                  <c:v>43042.21875</c:v>
                </c:pt>
                <c:pt idx="5319">
                  <c:v>43042.239583333401</c:v>
                </c:pt>
                <c:pt idx="5320">
                  <c:v>43042.260416666599</c:v>
                </c:pt>
                <c:pt idx="5321">
                  <c:v>43042.28125</c:v>
                </c:pt>
                <c:pt idx="5322">
                  <c:v>43042.302083333401</c:v>
                </c:pt>
                <c:pt idx="5323">
                  <c:v>43042.322916666599</c:v>
                </c:pt>
                <c:pt idx="5324">
                  <c:v>43042.34375</c:v>
                </c:pt>
                <c:pt idx="5325">
                  <c:v>43042.364583333401</c:v>
                </c:pt>
                <c:pt idx="5326">
                  <c:v>43042.385416666599</c:v>
                </c:pt>
                <c:pt idx="5327">
                  <c:v>43042.40625</c:v>
                </c:pt>
                <c:pt idx="5328">
                  <c:v>43042.427083333401</c:v>
                </c:pt>
                <c:pt idx="5329">
                  <c:v>43042.447916666599</c:v>
                </c:pt>
                <c:pt idx="5330">
                  <c:v>43042.46875</c:v>
                </c:pt>
                <c:pt idx="5331">
                  <c:v>43042.489583333401</c:v>
                </c:pt>
                <c:pt idx="5332">
                  <c:v>43042.510416666599</c:v>
                </c:pt>
                <c:pt idx="5333">
                  <c:v>43042.53125</c:v>
                </c:pt>
                <c:pt idx="5334">
                  <c:v>43042.552083333401</c:v>
                </c:pt>
                <c:pt idx="5335">
                  <c:v>43042.572916666599</c:v>
                </c:pt>
                <c:pt idx="5336">
                  <c:v>43042.59375</c:v>
                </c:pt>
                <c:pt idx="5337">
                  <c:v>43042.614583333401</c:v>
                </c:pt>
                <c:pt idx="5338">
                  <c:v>43042.635416666599</c:v>
                </c:pt>
                <c:pt idx="5339">
                  <c:v>43042.65625</c:v>
                </c:pt>
                <c:pt idx="5340">
                  <c:v>43042.677083333401</c:v>
                </c:pt>
                <c:pt idx="5341">
                  <c:v>43042.697916666599</c:v>
                </c:pt>
                <c:pt idx="5342">
                  <c:v>43042.71875</c:v>
                </c:pt>
                <c:pt idx="5343">
                  <c:v>43042.739583333401</c:v>
                </c:pt>
                <c:pt idx="5344">
                  <c:v>43042.760416666599</c:v>
                </c:pt>
                <c:pt idx="5345">
                  <c:v>43042.78125</c:v>
                </c:pt>
                <c:pt idx="5346">
                  <c:v>43042.802083333401</c:v>
                </c:pt>
                <c:pt idx="5347">
                  <c:v>43042.822916666599</c:v>
                </c:pt>
                <c:pt idx="5348">
                  <c:v>43042.84375</c:v>
                </c:pt>
                <c:pt idx="5349">
                  <c:v>43042.864583333401</c:v>
                </c:pt>
                <c:pt idx="5350">
                  <c:v>43042.885416666599</c:v>
                </c:pt>
                <c:pt idx="5351">
                  <c:v>43042.90625</c:v>
                </c:pt>
                <c:pt idx="5352">
                  <c:v>43042.927083333401</c:v>
                </c:pt>
                <c:pt idx="5353">
                  <c:v>43042.947916666599</c:v>
                </c:pt>
                <c:pt idx="5354">
                  <c:v>43042.96875</c:v>
                </c:pt>
                <c:pt idx="5355">
                  <c:v>43042.989583333401</c:v>
                </c:pt>
                <c:pt idx="5356">
                  <c:v>43043.010416666599</c:v>
                </c:pt>
                <c:pt idx="5357">
                  <c:v>43043.03125</c:v>
                </c:pt>
                <c:pt idx="5358">
                  <c:v>43043.052083333401</c:v>
                </c:pt>
                <c:pt idx="5359">
                  <c:v>43043.072916666599</c:v>
                </c:pt>
                <c:pt idx="5360">
                  <c:v>43043.09375</c:v>
                </c:pt>
                <c:pt idx="5361">
                  <c:v>43043.114583333401</c:v>
                </c:pt>
                <c:pt idx="5362">
                  <c:v>43043.135416666599</c:v>
                </c:pt>
                <c:pt idx="5363">
                  <c:v>43043.15625</c:v>
                </c:pt>
                <c:pt idx="5364">
                  <c:v>43043.177083333401</c:v>
                </c:pt>
                <c:pt idx="5365">
                  <c:v>43043.197916666599</c:v>
                </c:pt>
                <c:pt idx="5366">
                  <c:v>43043.21875</c:v>
                </c:pt>
                <c:pt idx="5367">
                  <c:v>43043.239583333401</c:v>
                </c:pt>
                <c:pt idx="5368">
                  <c:v>43043.260416666599</c:v>
                </c:pt>
                <c:pt idx="5369">
                  <c:v>43043.28125</c:v>
                </c:pt>
                <c:pt idx="5370">
                  <c:v>43043.302083333401</c:v>
                </c:pt>
                <c:pt idx="5371">
                  <c:v>43043.322916666599</c:v>
                </c:pt>
                <c:pt idx="5372">
                  <c:v>43043.34375</c:v>
                </c:pt>
                <c:pt idx="5373">
                  <c:v>43043.364583333401</c:v>
                </c:pt>
                <c:pt idx="5374">
                  <c:v>43043.385416666599</c:v>
                </c:pt>
                <c:pt idx="5375">
                  <c:v>43043.40625</c:v>
                </c:pt>
                <c:pt idx="5376">
                  <c:v>43043.427083333401</c:v>
                </c:pt>
                <c:pt idx="5377">
                  <c:v>43043.447916666599</c:v>
                </c:pt>
                <c:pt idx="5378">
                  <c:v>43043.46875</c:v>
                </c:pt>
                <c:pt idx="5379">
                  <c:v>43043.489583333401</c:v>
                </c:pt>
                <c:pt idx="5380">
                  <c:v>43043.510416666599</c:v>
                </c:pt>
                <c:pt idx="5381">
                  <c:v>43043.53125</c:v>
                </c:pt>
                <c:pt idx="5382">
                  <c:v>43043.552083333401</c:v>
                </c:pt>
                <c:pt idx="5383">
                  <c:v>43043.572916666599</c:v>
                </c:pt>
                <c:pt idx="5384">
                  <c:v>43043.59375</c:v>
                </c:pt>
                <c:pt idx="5385">
                  <c:v>43043.614583333401</c:v>
                </c:pt>
                <c:pt idx="5386">
                  <c:v>43043.635416666599</c:v>
                </c:pt>
                <c:pt idx="5387">
                  <c:v>43043.65625</c:v>
                </c:pt>
                <c:pt idx="5388">
                  <c:v>43043.677083333401</c:v>
                </c:pt>
                <c:pt idx="5389">
                  <c:v>43043.697916666599</c:v>
                </c:pt>
                <c:pt idx="5390">
                  <c:v>43043.71875</c:v>
                </c:pt>
                <c:pt idx="5391">
                  <c:v>43043.739583333401</c:v>
                </c:pt>
                <c:pt idx="5392">
                  <c:v>43043.760416666599</c:v>
                </c:pt>
                <c:pt idx="5393">
                  <c:v>43043.78125</c:v>
                </c:pt>
                <c:pt idx="5394">
                  <c:v>43043.802083333401</c:v>
                </c:pt>
                <c:pt idx="5395">
                  <c:v>43043.822916666599</c:v>
                </c:pt>
                <c:pt idx="5396">
                  <c:v>43043.84375</c:v>
                </c:pt>
                <c:pt idx="5397">
                  <c:v>43043.864583333401</c:v>
                </c:pt>
                <c:pt idx="5398">
                  <c:v>43043.885416666599</c:v>
                </c:pt>
                <c:pt idx="5399">
                  <c:v>43043.90625</c:v>
                </c:pt>
                <c:pt idx="5400">
                  <c:v>43043.927083333401</c:v>
                </c:pt>
                <c:pt idx="5401">
                  <c:v>43043.947916666599</c:v>
                </c:pt>
                <c:pt idx="5402">
                  <c:v>43043.96875</c:v>
                </c:pt>
                <c:pt idx="5403">
                  <c:v>43043.989583333401</c:v>
                </c:pt>
                <c:pt idx="5404">
                  <c:v>43044.010416666599</c:v>
                </c:pt>
                <c:pt idx="5405">
                  <c:v>43044.03125</c:v>
                </c:pt>
                <c:pt idx="5406">
                  <c:v>43044.052083333401</c:v>
                </c:pt>
                <c:pt idx="5407">
                  <c:v>43044.072916666599</c:v>
                </c:pt>
                <c:pt idx="5408">
                  <c:v>43044.09375</c:v>
                </c:pt>
                <c:pt idx="5409">
                  <c:v>43044.114583333401</c:v>
                </c:pt>
                <c:pt idx="5410">
                  <c:v>43044.135416666599</c:v>
                </c:pt>
                <c:pt idx="5411">
                  <c:v>43044.15625</c:v>
                </c:pt>
                <c:pt idx="5412">
                  <c:v>43044.177083333401</c:v>
                </c:pt>
                <c:pt idx="5413">
                  <c:v>43044.197916666599</c:v>
                </c:pt>
                <c:pt idx="5414">
                  <c:v>43044.21875</c:v>
                </c:pt>
                <c:pt idx="5415">
                  <c:v>43044.239583333401</c:v>
                </c:pt>
                <c:pt idx="5416">
                  <c:v>43044.260416666599</c:v>
                </c:pt>
                <c:pt idx="5417">
                  <c:v>43044.28125</c:v>
                </c:pt>
                <c:pt idx="5418">
                  <c:v>43044.302083333401</c:v>
                </c:pt>
                <c:pt idx="5419">
                  <c:v>43044.322916666599</c:v>
                </c:pt>
                <c:pt idx="5420">
                  <c:v>43044.34375</c:v>
                </c:pt>
                <c:pt idx="5421">
                  <c:v>43044.364583333401</c:v>
                </c:pt>
                <c:pt idx="5422">
                  <c:v>43044.385416666599</c:v>
                </c:pt>
                <c:pt idx="5423">
                  <c:v>43044.40625</c:v>
                </c:pt>
                <c:pt idx="5424">
                  <c:v>43044.427083333401</c:v>
                </c:pt>
                <c:pt idx="5425">
                  <c:v>43044.447916666599</c:v>
                </c:pt>
                <c:pt idx="5426">
                  <c:v>43044.46875</c:v>
                </c:pt>
                <c:pt idx="5427">
                  <c:v>43044.489583333401</c:v>
                </c:pt>
                <c:pt idx="5428">
                  <c:v>43044.510416666599</c:v>
                </c:pt>
                <c:pt idx="5429">
                  <c:v>43044.53125</c:v>
                </c:pt>
                <c:pt idx="5430">
                  <c:v>43044.552083333401</c:v>
                </c:pt>
                <c:pt idx="5431">
                  <c:v>43044.572916666599</c:v>
                </c:pt>
                <c:pt idx="5432">
                  <c:v>43044.59375</c:v>
                </c:pt>
                <c:pt idx="5433">
                  <c:v>43044.614583333401</c:v>
                </c:pt>
                <c:pt idx="5434">
                  <c:v>43044.635416666599</c:v>
                </c:pt>
                <c:pt idx="5435">
                  <c:v>43044.65625</c:v>
                </c:pt>
                <c:pt idx="5436">
                  <c:v>43044.677083333401</c:v>
                </c:pt>
                <c:pt idx="5437">
                  <c:v>43044.697916666599</c:v>
                </c:pt>
                <c:pt idx="5438">
                  <c:v>43044.71875</c:v>
                </c:pt>
                <c:pt idx="5439">
                  <c:v>43044.739583333401</c:v>
                </c:pt>
                <c:pt idx="5440">
                  <c:v>43044.760416666599</c:v>
                </c:pt>
                <c:pt idx="5441">
                  <c:v>43044.78125</c:v>
                </c:pt>
                <c:pt idx="5442">
                  <c:v>43044.802083333401</c:v>
                </c:pt>
                <c:pt idx="5443">
                  <c:v>43044.822916666599</c:v>
                </c:pt>
                <c:pt idx="5444">
                  <c:v>43044.84375</c:v>
                </c:pt>
                <c:pt idx="5445">
                  <c:v>43044.864583333401</c:v>
                </c:pt>
                <c:pt idx="5446">
                  <c:v>43044.885416666599</c:v>
                </c:pt>
                <c:pt idx="5447">
                  <c:v>43044.90625</c:v>
                </c:pt>
                <c:pt idx="5448">
                  <c:v>43044.927083333401</c:v>
                </c:pt>
                <c:pt idx="5449">
                  <c:v>43044.947916666599</c:v>
                </c:pt>
                <c:pt idx="5450">
                  <c:v>43044.96875</c:v>
                </c:pt>
                <c:pt idx="5451">
                  <c:v>43044.989583333401</c:v>
                </c:pt>
                <c:pt idx="5452">
                  <c:v>43045.010416666599</c:v>
                </c:pt>
                <c:pt idx="5453">
                  <c:v>43045.03125</c:v>
                </c:pt>
                <c:pt idx="5454">
                  <c:v>43045.052083333401</c:v>
                </c:pt>
                <c:pt idx="5455">
                  <c:v>43045.072916666599</c:v>
                </c:pt>
                <c:pt idx="5456">
                  <c:v>43045.09375</c:v>
                </c:pt>
                <c:pt idx="5457">
                  <c:v>43045.114583333401</c:v>
                </c:pt>
                <c:pt idx="5458">
                  <c:v>43045.135416666599</c:v>
                </c:pt>
                <c:pt idx="5459">
                  <c:v>43045.15625</c:v>
                </c:pt>
                <c:pt idx="5460">
                  <c:v>43045.177083333401</c:v>
                </c:pt>
                <c:pt idx="5461">
                  <c:v>43045.197916666599</c:v>
                </c:pt>
                <c:pt idx="5462">
                  <c:v>43045.21875</c:v>
                </c:pt>
                <c:pt idx="5463">
                  <c:v>43045.239583333401</c:v>
                </c:pt>
                <c:pt idx="5464">
                  <c:v>43045.260416666599</c:v>
                </c:pt>
                <c:pt idx="5465">
                  <c:v>43045.28125</c:v>
                </c:pt>
                <c:pt idx="5466">
                  <c:v>43045.302083333401</c:v>
                </c:pt>
                <c:pt idx="5467">
                  <c:v>43045.322916666599</c:v>
                </c:pt>
                <c:pt idx="5468">
                  <c:v>43045.34375</c:v>
                </c:pt>
                <c:pt idx="5469">
                  <c:v>43045.364583333401</c:v>
                </c:pt>
                <c:pt idx="5470">
                  <c:v>43045.385416666599</c:v>
                </c:pt>
                <c:pt idx="5471">
                  <c:v>43045.40625</c:v>
                </c:pt>
                <c:pt idx="5472">
                  <c:v>43045.427083333401</c:v>
                </c:pt>
                <c:pt idx="5473">
                  <c:v>43045.447916666599</c:v>
                </c:pt>
                <c:pt idx="5474">
                  <c:v>43045.46875</c:v>
                </c:pt>
                <c:pt idx="5475">
                  <c:v>43045.489583333401</c:v>
                </c:pt>
                <c:pt idx="5476">
                  <c:v>43045.510416666599</c:v>
                </c:pt>
                <c:pt idx="5477">
                  <c:v>43045.53125</c:v>
                </c:pt>
                <c:pt idx="5478">
                  <c:v>43045.552083333401</c:v>
                </c:pt>
                <c:pt idx="5479">
                  <c:v>43045.572916666599</c:v>
                </c:pt>
                <c:pt idx="5480">
                  <c:v>43045.59375</c:v>
                </c:pt>
                <c:pt idx="5481">
                  <c:v>43045.614583333401</c:v>
                </c:pt>
                <c:pt idx="5482">
                  <c:v>43045.635416666599</c:v>
                </c:pt>
                <c:pt idx="5483">
                  <c:v>43045.65625</c:v>
                </c:pt>
                <c:pt idx="5484">
                  <c:v>43045.677083333401</c:v>
                </c:pt>
                <c:pt idx="5485">
                  <c:v>43045.697916666599</c:v>
                </c:pt>
                <c:pt idx="5486">
                  <c:v>43045.71875</c:v>
                </c:pt>
                <c:pt idx="5487">
                  <c:v>43045.739583333401</c:v>
                </c:pt>
                <c:pt idx="5488">
                  <c:v>43045.760416666599</c:v>
                </c:pt>
                <c:pt idx="5489">
                  <c:v>43045.78125</c:v>
                </c:pt>
                <c:pt idx="5490">
                  <c:v>43045.802083333401</c:v>
                </c:pt>
                <c:pt idx="5491">
                  <c:v>43045.822916666599</c:v>
                </c:pt>
                <c:pt idx="5492">
                  <c:v>43045.84375</c:v>
                </c:pt>
                <c:pt idx="5493">
                  <c:v>43045.864583333401</c:v>
                </c:pt>
                <c:pt idx="5494">
                  <c:v>43045.885416666599</c:v>
                </c:pt>
                <c:pt idx="5495">
                  <c:v>43045.90625</c:v>
                </c:pt>
                <c:pt idx="5496">
                  <c:v>43045.927083333401</c:v>
                </c:pt>
                <c:pt idx="5497">
                  <c:v>43045.947916666599</c:v>
                </c:pt>
                <c:pt idx="5498">
                  <c:v>43045.96875</c:v>
                </c:pt>
                <c:pt idx="5499">
                  <c:v>43045.989583333401</c:v>
                </c:pt>
                <c:pt idx="5500">
                  <c:v>43046.010416666599</c:v>
                </c:pt>
                <c:pt idx="5501">
                  <c:v>43046.03125</c:v>
                </c:pt>
                <c:pt idx="5502">
                  <c:v>43046.052083333401</c:v>
                </c:pt>
                <c:pt idx="5503">
                  <c:v>43046.072916666599</c:v>
                </c:pt>
                <c:pt idx="5504">
                  <c:v>43046.09375</c:v>
                </c:pt>
                <c:pt idx="5505">
                  <c:v>43046.114583333401</c:v>
                </c:pt>
                <c:pt idx="5506">
                  <c:v>43046.135416666599</c:v>
                </c:pt>
                <c:pt idx="5507">
                  <c:v>43046.15625</c:v>
                </c:pt>
                <c:pt idx="5508">
                  <c:v>43046.177083333401</c:v>
                </c:pt>
                <c:pt idx="5509">
                  <c:v>43046.197916666599</c:v>
                </c:pt>
                <c:pt idx="5510">
                  <c:v>43046.21875</c:v>
                </c:pt>
                <c:pt idx="5511">
                  <c:v>43046.239583333401</c:v>
                </c:pt>
                <c:pt idx="5512">
                  <c:v>43046.260416666599</c:v>
                </c:pt>
                <c:pt idx="5513">
                  <c:v>43046.28125</c:v>
                </c:pt>
                <c:pt idx="5514">
                  <c:v>43046.302083333401</c:v>
                </c:pt>
                <c:pt idx="5515">
                  <c:v>43046.322916666599</c:v>
                </c:pt>
                <c:pt idx="5516">
                  <c:v>43046.34375</c:v>
                </c:pt>
                <c:pt idx="5517">
                  <c:v>43046.364583333401</c:v>
                </c:pt>
                <c:pt idx="5518">
                  <c:v>43046.385416666599</c:v>
                </c:pt>
                <c:pt idx="5519">
                  <c:v>43046.40625</c:v>
                </c:pt>
                <c:pt idx="5520">
                  <c:v>43046.427083333401</c:v>
                </c:pt>
                <c:pt idx="5521">
                  <c:v>43046.447916666599</c:v>
                </c:pt>
                <c:pt idx="5522">
                  <c:v>43046.46875</c:v>
                </c:pt>
                <c:pt idx="5523">
                  <c:v>43046.489583333401</c:v>
                </c:pt>
                <c:pt idx="5524">
                  <c:v>43046.510416666599</c:v>
                </c:pt>
                <c:pt idx="5525">
                  <c:v>43046.53125</c:v>
                </c:pt>
                <c:pt idx="5526">
                  <c:v>43046.552083333401</c:v>
                </c:pt>
                <c:pt idx="5527">
                  <c:v>43046.572916666599</c:v>
                </c:pt>
                <c:pt idx="5528">
                  <c:v>43046.59375</c:v>
                </c:pt>
                <c:pt idx="5529">
                  <c:v>43046.614583333401</c:v>
                </c:pt>
                <c:pt idx="5530">
                  <c:v>43046.635416666599</c:v>
                </c:pt>
                <c:pt idx="5531">
                  <c:v>43046.65625</c:v>
                </c:pt>
                <c:pt idx="5532">
                  <c:v>43046.677083333401</c:v>
                </c:pt>
                <c:pt idx="5533">
                  <c:v>43046.697916666599</c:v>
                </c:pt>
                <c:pt idx="5534">
                  <c:v>43046.71875</c:v>
                </c:pt>
                <c:pt idx="5535">
                  <c:v>43046.739583333401</c:v>
                </c:pt>
                <c:pt idx="5536">
                  <c:v>43046.760416666599</c:v>
                </c:pt>
                <c:pt idx="5537">
                  <c:v>43046.78125</c:v>
                </c:pt>
                <c:pt idx="5538">
                  <c:v>43046.802083333401</c:v>
                </c:pt>
                <c:pt idx="5539">
                  <c:v>43046.822916666599</c:v>
                </c:pt>
                <c:pt idx="5540">
                  <c:v>43046.84375</c:v>
                </c:pt>
                <c:pt idx="5541">
                  <c:v>43046.864583333401</c:v>
                </c:pt>
                <c:pt idx="5542">
                  <c:v>43046.885416666599</c:v>
                </c:pt>
                <c:pt idx="5543">
                  <c:v>43046.90625</c:v>
                </c:pt>
                <c:pt idx="5544">
                  <c:v>43046.927083333401</c:v>
                </c:pt>
                <c:pt idx="5545">
                  <c:v>43046.947916666599</c:v>
                </c:pt>
                <c:pt idx="5546">
                  <c:v>43046.96875</c:v>
                </c:pt>
                <c:pt idx="5547">
                  <c:v>43046.989583333401</c:v>
                </c:pt>
                <c:pt idx="5548">
                  <c:v>43047.010416666599</c:v>
                </c:pt>
                <c:pt idx="5549">
                  <c:v>43047.03125</c:v>
                </c:pt>
                <c:pt idx="5550">
                  <c:v>43047.052083333401</c:v>
                </c:pt>
                <c:pt idx="5551">
                  <c:v>43047.072916666599</c:v>
                </c:pt>
                <c:pt idx="5552">
                  <c:v>43047.09375</c:v>
                </c:pt>
                <c:pt idx="5553">
                  <c:v>43047.114583333401</c:v>
                </c:pt>
                <c:pt idx="5554">
                  <c:v>43047.135416666599</c:v>
                </c:pt>
                <c:pt idx="5555">
                  <c:v>43047.15625</c:v>
                </c:pt>
                <c:pt idx="5556">
                  <c:v>43047.177083333401</c:v>
                </c:pt>
                <c:pt idx="5557">
                  <c:v>43047.197916666599</c:v>
                </c:pt>
                <c:pt idx="5558">
                  <c:v>43047.21875</c:v>
                </c:pt>
                <c:pt idx="5559">
                  <c:v>43047.239583333401</c:v>
                </c:pt>
                <c:pt idx="5560">
                  <c:v>43047.260416666599</c:v>
                </c:pt>
                <c:pt idx="5561">
                  <c:v>43047.28125</c:v>
                </c:pt>
                <c:pt idx="5562">
                  <c:v>43047.302083333401</c:v>
                </c:pt>
                <c:pt idx="5563">
                  <c:v>43047.322916666599</c:v>
                </c:pt>
                <c:pt idx="5564">
                  <c:v>43047.34375</c:v>
                </c:pt>
                <c:pt idx="5565">
                  <c:v>43047.364583333401</c:v>
                </c:pt>
                <c:pt idx="5566">
                  <c:v>43047.385416666599</c:v>
                </c:pt>
                <c:pt idx="5567">
                  <c:v>43047.40625</c:v>
                </c:pt>
                <c:pt idx="5568">
                  <c:v>43047.427083333401</c:v>
                </c:pt>
                <c:pt idx="5569">
                  <c:v>43047.447916666599</c:v>
                </c:pt>
                <c:pt idx="5570">
                  <c:v>43047.46875</c:v>
                </c:pt>
                <c:pt idx="5571">
                  <c:v>43047.489583333401</c:v>
                </c:pt>
                <c:pt idx="5572">
                  <c:v>43047.510416666599</c:v>
                </c:pt>
                <c:pt idx="5573">
                  <c:v>43047.53125</c:v>
                </c:pt>
                <c:pt idx="5574">
                  <c:v>43047.552083333401</c:v>
                </c:pt>
                <c:pt idx="5575">
                  <c:v>43047.572916666599</c:v>
                </c:pt>
                <c:pt idx="5576">
                  <c:v>43047.59375</c:v>
                </c:pt>
                <c:pt idx="5577">
                  <c:v>43047.614583333401</c:v>
                </c:pt>
                <c:pt idx="5578">
                  <c:v>43047.635416666599</c:v>
                </c:pt>
                <c:pt idx="5579">
                  <c:v>43047.65625</c:v>
                </c:pt>
                <c:pt idx="5580">
                  <c:v>43047.677083333401</c:v>
                </c:pt>
                <c:pt idx="5581">
                  <c:v>43047.697916666599</c:v>
                </c:pt>
                <c:pt idx="5582">
                  <c:v>43047.71875</c:v>
                </c:pt>
                <c:pt idx="5583">
                  <c:v>43047.739583333401</c:v>
                </c:pt>
                <c:pt idx="5584">
                  <c:v>43047.760416666599</c:v>
                </c:pt>
                <c:pt idx="5585">
                  <c:v>43047.78125</c:v>
                </c:pt>
                <c:pt idx="5586">
                  <c:v>43047.802083333401</c:v>
                </c:pt>
                <c:pt idx="5587">
                  <c:v>43047.822916666599</c:v>
                </c:pt>
                <c:pt idx="5588">
                  <c:v>43047.84375</c:v>
                </c:pt>
                <c:pt idx="5589">
                  <c:v>43047.864583333401</c:v>
                </c:pt>
                <c:pt idx="5590">
                  <c:v>43047.885416666599</c:v>
                </c:pt>
                <c:pt idx="5591">
                  <c:v>43047.90625</c:v>
                </c:pt>
                <c:pt idx="5592">
                  <c:v>43047.927083333401</c:v>
                </c:pt>
                <c:pt idx="5593">
                  <c:v>43047.947916666599</c:v>
                </c:pt>
                <c:pt idx="5594">
                  <c:v>43047.96875</c:v>
                </c:pt>
                <c:pt idx="5595">
                  <c:v>43047.989583333401</c:v>
                </c:pt>
                <c:pt idx="5596">
                  <c:v>43048.010416666599</c:v>
                </c:pt>
                <c:pt idx="5597">
                  <c:v>43048.03125</c:v>
                </c:pt>
                <c:pt idx="5598">
                  <c:v>43048.052083333401</c:v>
                </c:pt>
                <c:pt idx="5599">
                  <c:v>43048.072916666599</c:v>
                </c:pt>
                <c:pt idx="5600">
                  <c:v>43048.09375</c:v>
                </c:pt>
                <c:pt idx="5601">
                  <c:v>43048.114583333401</c:v>
                </c:pt>
                <c:pt idx="5602">
                  <c:v>43048.135416666599</c:v>
                </c:pt>
                <c:pt idx="5603">
                  <c:v>43048.15625</c:v>
                </c:pt>
                <c:pt idx="5604">
                  <c:v>43048.177083333401</c:v>
                </c:pt>
                <c:pt idx="5605">
                  <c:v>43048.197916666599</c:v>
                </c:pt>
                <c:pt idx="5606">
                  <c:v>43048.21875</c:v>
                </c:pt>
                <c:pt idx="5607">
                  <c:v>43048.239583333401</c:v>
                </c:pt>
                <c:pt idx="5608">
                  <c:v>43048.260416666599</c:v>
                </c:pt>
                <c:pt idx="5609">
                  <c:v>43048.28125</c:v>
                </c:pt>
                <c:pt idx="5610">
                  <c:v>43048.302083333401</c:v>
                </c:pt>
                <c:pt idx="5611">
                  <c:v>43048.322916666599</c:v>
                </c:pt>
                <c:pt idx="5612">
                  <c:v>43048.34375</c:v>
                </c:pt>
                <c:pt idx="5613">
                  <c:v>43048.364583333401</c:v>
                </c:pt>
                <c:pt idx="5614">
                  <c:v>43048.385416666599</c:v>
                </c:pt>
                <c:pt idx="5615">
                  <c:v>43048.40625</c:v>
                </c:pt>
                <c:pt idx="5616">
                  <c:v>43048.427083333401</c:v>
                </c:pt>
                <c:pt idx="5617">
                  <c:v>43048.447916666599</c:v>
                </c:pt>
                <c:pt idx="5618">
                  <c:v>43048.46875</c:v>
                </c:pt>
                <c:pt idx="5619">
                  <c:v>43048.489583333401</c:v>
                </c:pt>
                <c:pt idx="5620">
                  <c:v>43048.510416666599</c:v>
                </c:pt>
                <c:pt idx="5621">
                  <c:v>43048.53125</c:v>
                </c:pt>
                <c:pt idx="5622">
                  <c:v>43048.552083333401</c:v>
                </c:pt>
                <c:pt idx="5623">
                  <c:v>43048.572916666599</c:v>
                </c:pt>
                <c:pt idx="5624">
                  <c:v>43048.59375</c:v>
                </c:pt>
                <c:pt idx="5625">
                  <c:v>43048.614583333401</c:v>
                </c:pt>
                <c:pt idx="5626">
                  <c:v>43048.635416666599</c:v>
                </c:pt>
                <c:pt idx="5627">
                  <c:v>43048.65625</c:v>
                </c:pt>
                <c:pt idx="5628">
                  <c:v>43048.677083333401</c:v>
                </c:pt>
                <c:pt idx="5629">
                  <c:v>43048.697916666599</c:v>
                </c:pt>
                <c:pt idx="5630">
                  <c:v>43048.71875</c:v>
                </c:pt>
                <c:pt idx="5631">
                  <c:v>43048.739583333401</c:v>
                </c:pt>
                <c:pt idx="5632">
                  <c:v>43048.760416666599</c:v>
                </c:pt>
                <c:pt idx="5633">
                  <c:v>43048.78125</c:v>
                </c:pt>
                <c:pt idx="5634">
                  <c:v>43048.802083333401</c:v>
                </c:pt>
                <c:pt idx="5635">
                  <c:v>43048.822916666599</c:v>
                </c:pt>
                <c:pt idx="5636">
                  <c:v>43048.84375</c:v>
                </c:pt>
                <c:pt idx="5637">
                  <c:v>43048.864583333401</c:v>
                </c:pt>
                <c:pt idx="5638">
                  <c:v>43048.885416666599</c:v>
                </c:pt>
                <c:pt idx="5639">
                  <c:v>43048.90625</c:v>
                </c:pt>
                <c:pt idx="5640">
                  <c:v>43048.927083333401</c:v>
                </c:pt>
                <c:pt idx="5641">
                  <c:v>43048.947916666599</c:v>
                </c:pt>
                <c:pt idx="5642">
                  <c:v>43048.96875</c:v>
                </c:pt>
                <c:pt idx="5643">
                  <c:v>43048.989583333401</c:v>
                </c:pt>
                <c:pt idx="5644">
                  <c:v>43049.010416666599</c:v>
                </c:pt>
                <c:pt idx="5645">
                  <c:v>43049.03125</c:v>
                </c:pt>
                <c:pt idx="5646">
                  <c:v>43049.052083333401</c:v>
                </c:pt>
                <c:pt idx="5647">
                  <c:v>43049.072916666599</c:v>
                </c:pt>
                <c:pt idx="5648">
                  <c:v>43049.09375</c:v>
                </c:pt>
                <c:pt idx="5649">
                  <c:v>43049.114583333401</c:v>
                </c:pt>
                <c:pt idx="5650">
                  <c:v>43049.135416666599</c:v>
                </c:pt>
                <c:pt idx="5651">
                  <c:v>43049.15625</c:v>
                </c:pt>
                <c:pt idx="5652">
                  <c:v>43049.177083333401</c:v>
                </c:pt>
                <c:pt idx="5653">
                  <c:v>43049.197916666599</c:v>
                </c:pt>
                <c:pt idx="5654">
                  <c:v>43049.21875</c:v>
                </c:pt>
                <c:pt idx="5655">
                  <c:v>43049.239583333401</c:v>
                </c:pt>
                <c:pt idx="5656">
                  <c:v>43049.260416666599</c:v>
                </c:pt>
                <c:pt idx="5657">
                  <c:v>43049.28125</c:v>
                </c:pt>
                <c:pt idx="5658">
                  <c:v>43049.302083333401</c:v>
                </c:pt>
                <c:pt idx="5659">
                  <c:v>43049.322916666599</c:v>
                </c:pt>
                <c:pt idx="5660">
                  <c:v>43049.34375</c:v>
                </c:pt>
                <c:pt idx="5661">
                  <c:v>43049.364583333401</c:v>
                </c:pt>
                <c:pt idx="5662">
                  <c:v>43049.385416666599</c:v>
                </c:pt>
                <c:pt idx="5663">
                  <c:v>43049.40625</c:v>
                </c:pt>
                <c:pt idx="5664">
                  <c:v>43049.427083333401</c:v>
                </c:pt>
                <c:pt idx="5665">
                  <c:v>43049.447916666599</c:v>
                </c:pt>
                <c:pt idx="5666">
                  <c:v>43049.46875</c:v>
                </c:pt>
                <c:pt idx="5667">
                  <c:v>43049.489583333401</c:v>
                </c:pt>
                <c:pt idx="5668">
                  <c:v>43049.510416666599</c:v>
                </c:pt>
                <c:pt idx="5669">
                  <c:v>43049.53125</c:v>
                </c:pt>
                <c:pt idx="5670">
                  <c:v>43049.552083333401</c:v>
                </c:pt>
                <c:pt idx="5671">
                  <c:v>43049.572916666599</c:v>
                </c:pt>
                <c:pt idx="5672">
                  <c:v>43049.59375</c:v>
                </c:pt>
                <c:pt idx="5673">
                  <c:v>43049.614583333401</c:v>
                </c:pt>
                <c:pt idx="5674">
                  <c:v>43049.635416666599</c:v>
                </c:pt>
                <c:pt idx="5675">
                  <c:v>43049.65625</c:v>
                </c:pt>
                <c:pt idx="5676">
                  <c:v>43049.677083333401</c:v>
                </c:pt>
                <c:pt idx="5677">
                  <c:v>43049.697916666599</c:v>
                </c:pt>
                <c:pt idx="5678">
                  <c:v>43049.71875</c:v>
                </c:pt>
                <c:pt idx="5679">
                  <c:v>43049.739583333401</c:v>
                </c:pt>
                <c:pt idx="5680">
                  <c:v>43049.760416666599</c:v>
                </c:pt>
                <c:pt idx="5681">
                  <c:v>43049.78125</c:v>
                </c:pt>
                <c:pt idx="5682">
                  <c:v>43049.802083333401</c:v>
                </c:pt>
                <c:pt idx="5683">
                  <c:v>43049.822916666599</c:v>
                </c:pt>
                <c:pt idx="5684">
                  <c:v>43049.84375</c:v>
                </c:pt>
                <c:pt idx="5685">
                  <c:v>43049.864583333401</c:v>
                </c:pt>
                <c:pt idx="5686">
                  <c:v>43049.885416666599</c:v>
                </c:pt>
                <c:pt idx="5687">
                  <c:v>43049.90625</c:v>
                </c:pt>
                <c:pt idx="5688">
                  <c:v>43049.927083333401</c:v>
                </c:pt>
                <c:pt idx="5689">
                  <c:v>43049.947916666599</c:v>
                </c:pt>
                <c:pt idx="5690">
                  <c:v>43049.96875</c:v>
                </c:pt>
                <c:pt idx="5691">
                  <c:v>43049.989583333401</c:v>
                </c:pt>
                <c:pt idx="5692">
                  <c:v>43050.010416666599</c:v>
                </c:pt>
                <c:pt idx="5693">
                  <c:v>43050.03125</c:v>
                </c:pt>
                <c:pt idx="5694">
                  <c:v>43050.052083333401</c:v>
                </c:pt>
                <c:pt idx="5695">
                  <c:v>43050.072916666599</c:v>
                </c:pt>
                <c:pt idx="5696">
                  <c:v>43050.09375</c:v>
                </c:pt>
                <c:pt idx="5697">
                  <c:v>43050.114583333401</c:v>
                </c:pt>
                <c:pt idx="5698">
                  <c:v>43050.135416666599</c:v>
                </c:pt>
                <c:pt idx="5699">
                  <c:v>43050.15625</c:v>
                </c:pt>
                <c:pt idx="5700">
                  <c:v>43050.177083333401</c:v>
                </c:pt>
                <c:pt idx="5701">
                  <c:v>43050.197916666599</c:v>
                </c:pt>
                <c:pt idx="5702">
                  <c:v>43050.21875</c:v>
                </c:pt>
                <c:pt idx="5703">
                  <c:v>43050.239583333401</c:v>
                </c:pt>
                <c:pt idx="5704">
                  <c:v>43050.260416666599</c:v>
                </c:pt>
                <c:pt idx="5705">
                  <c:v>43050.28125</c:v>
                </c:pt>
                <c:pt idx="5706">
                  <c:v>43050.302083333401</c:v>
                </c:pt>
                <c:pt idx="5707">
                  <c:v>43050.322916666599</c:v>
                </c:pt>
                <c:pt idx="5708">
                  <c:v>43050.34375</c:v>
                </c:pt>
                <c:pt idx="5709">
                  <c:v>43050.364583333401</c:v>
                </c:pt>
                <c:pt idx="5710">
                  <c:v>43050.385416666599</c:v>
                </c:pt>
                <c:pt idx="5711">
                  <c:v>43050.40625</c:v>
                </c:pt>
                <c:pt idx="5712">
                  <c:v>43050.427083333401</c:v>
                </c:pt>
                <c:pt idx="5713">
                  <c:v>43050.447916666599</c:v>
                </c:pt>
                <c:pt idx="5714">
                  <c:v>43050.46875</c:v>
                </c:pt>
                <c:pt idx="5715">
                  <c:v>43050.489583333401</c:v>
                </c:pt>
                <c:pt idx="5716">
                  <c:v>43050.510416666599</c:v>
                </c:pt>
                <c:pt idx="5717">
                  <c:v>43050.53125</c:v>
                </c:pt>
                <c:pt idx="5718">
                  <c:v>43050.552083333401</c:v>
                </c:pt>
                <c:pt idx="5719">
                  <c:v>43050.572916666599</c:v>
                </c:pt>
                <c:pt idx="5720">
                  <c:v>43050.59375</c:v>
                </c:pt>
                <c:pt idx="5721">
                  <c:v>43050.614583333401</c:v>
                </c:pt>
                <c:pt idx="5722">
                  <c:v>43050.635416666599</c:v>
                </c:pt>
                <c:pt idx="5723">
                  <c:v>43050.65625</c:v>
                </c:pt>
                <c:pt idx="5724">
                  <c:v>43050.677083333401</c:v>
                </c:pt>
                <c:pt idx="5725">
                  <c:v>43050.697916666599</c:v>
                </c:pt>
                <c:pt idx="5726">
                  <c:v>43050.71875</c:v>
                </c:pt>
                <c:pt idx="5727">
                  <c:v>43050.739583333401</c:v>
                </c:pt>
                <c:pt idx="5728">
                  <c:v>43050.760416666599</c:v>
                </c:pt>
                <c:pt idx="5729">
                  <c:v>43050.78125</c:v>
                </c:pt>
                <c:pt idx="5730">
                  <c:v>43050.802083333401</c:v>
                </c:pt>
                <c:pt idx="5731">
                  <c:v>43050.822916666599</c:v>
                </c:pt>
                <c:pt idx="5732">
                  <c:v>43050.84375</c:v>
                </c:pt>
                <c:pt idx="5733">
                  <c:v>43050.864583333401</c:v>
                </c:pt>
                <c:pt idx="5734">
                  <c:v>43050.885416666599</c:v>
                </c:pt>
                <c:pt idx="5735">
                  <c:v>43050.90625</c:v>
                </c:pt>
                <c:pt idx="5736">
                  <c:v>43050.927083333401</c:v>
                </c:pt>
                <c:pt idx="5737">
                  <c:v>43050.947916666599</c:v>
                </c:pt>
                <c:pt idx="5738">
                  <c:v>43050.96875</c:v>
                </c:pt>
                <c:pt idx="5739">
                  <c:v>43050.989583333401</c:v>
                </c:pt>
                <c:pt idx="5740">
                  <c:v>43051.010416666599</c:v>
                </c:pt>
                <c:pt idx="5741">
                  <c:v>43051.03125</c:v>
                </c:pt>
                <c:pt idx="5742">
                  <c:v>43051.052083333401</c:v>
                </c:pt>
                <c:pt idx="5743">
                  <c:v>43051.072916666599</c:v>
                </c:pt>
                <c:pt idx="5744">
                  <c:v>43051.09375</c:v>
                </c:pt>
                <c:pt idx="5745">
                  <c:v>43051.114583333401</c:v>
                </c:pt>
                <c:pt idx="5746">
                  <c:v>43051.135416666599</c:v>
                </c:pt>
                <c:pt idx="5747">
                  <c:v>43051.15625</c:v>
                </c:pt>
                <c:pt idx="5748">
                  <c:v>43051.177083333401</c:v>
                </c:pt>
                <c:pt idx="5749">
                  <c:v>43051.197916666599</c:v>
                </c:pt>
                <c:pt idx="5750">
                  <c:v>43051.21875</c:v>
                </c:pt>
                <c:pt idx="5751">
                  <c:v>43051.239583333401</c:v>
                </c:pt>
                <c:pt idx="5752">
                  <c:v>43051.260416666599</c:v>
                </c:pt>
                <c:pt idx="5753">
                  <c:v>43051.28125</c:v>
                </c:pt>
                <c:pt idx="5754">
                  <c:v>43051.302083333401</c:v>
                </c:pt>
                <c:pt idx="5755">
                  <c:v>43051.322916666599</c:v>
                </c:pt>
                <c:pt idx="5756">
                  <c:v>43051.34375</c:v>
                </c:pt>
                <c:pt idx="5757">
                  <c:v>43051.364583333401</c:v>
                </c:pt>
                <c:pt idx="5758">
                  <c:v>43051.385416666599</c:v>
                </c:pt>
                <c:pt idx="5759">
                  <c:v>43051.40625</c:v>
                </c:pt>
                <c:pt idx="5760">
                  <c:v>43051.427083333401</c:v>
                </c:pt>
                <c:pt idx="5761">
                  <c:v>43051.447916666599</c:v>
                </c:pt>
                <c:pt idx="5762">
                  <c:v>43051.46875</c:v>
                </c:pt>
                <c:pt idx="5763">
                  <c:v>43051.489583333401</c:v>
                </c:pt>
                <c:pt idx="5764">
                  <c:v>43051.510416666599</c:v>
                </c:pt>
                <c:pt idx="5765">
                  <c:v>43051.53125</c:v>
                </c:pt>
                <c:pt idx="5766">
                  <c:v>43051.552083333401</c:v>
                </c:pt>
                <c:pt idx="5767">
                  <c:v>43051.572916666599</c:v>
                </c:pt>
                <c:pt idx="5768">
                  <c:v>43051.59375</c:v>
                </c:pt>
                <c:pt idx="5769">
                  <c:v>43051.614583333401</c:v>
                </c:pt>
                <c:pt idx="5770">
                  <c:v>43051.635416666599</c:v>
                </c:pt>
                <c:pt idx="5771">
                  <c:v>43051.65625</c:v>
                </c:pt>
                <c:pt idx="5772">
                  <c:v>43051.677083333401</c:v>
                </c:pt>
                <c:pt idx="5773">
                  <c:v>43051.697916666599</c:v>
                </c:pt>
                <c:pt idx="5774">
                  <c:v>43051.71875</c:v>
                </c:pt>
                <c:pt idx="5775">
                  <c:v>43051.739583333401</c:v>
                </c:pt>
                <c:pt idx="5776">
                  <c:v>43051.760416666599</c:v>
                </c:pt>
                <c:pt idx="5777">
                  <c:v>43051.78125</c:v>
                </c:pt>
                <c:pt idx="5778">
                  <c:v>43051.802083333401</c:v>
                </c:pt>
                <c:pt idx="5779">
                  <c:v>43051.822916666599</c:v>
                </c:pt>
                <c:pt idx="5780">
                  <c:v>43051.84375</c:v>
                </c:pt>
                <c:pt idx="5781">
                  <c:v>43051.864583333401</c:v>
                </c:pt>
                <c:pt idx="5782">
                  <c:v>43051.885416666599</c:v>
                </c:pt>
                <c:pt idx="5783">
                  <c:v>43051.90625</c:v>
                </c:pt>
                <c:pt idx="5784">
                  <c:v>43051.927083333401</c:v>
                </c:pt>
                <c:pt idx="5785">
                  <c:v>43051.947916666599</c:v>
                </c:pt>
                <c:pt idx="5786">
                  <c:v>43051.96875</c:v>
                </c:pt>
                <c:pt idx="5787">
                  <c:v>43051.989583333401</c:v>
                </c:pt>
                <c:pt idx="5788">
                  <c:v>43052.010416666599</c:v>
                </c:pt>
                <c:pt idx="5789">
                  <c:v>43052.03125</c:v>
                </c:pt>
                <c:pt idx="5790">
                  <c:v>43052.052083333401</c:v>
                </c:pt>
                <c:pt idx="5791">
                  <c:v>43052.072916666599</c:v>
                </c:pt>
                <c:pt idx="5792">
                  <c:v>43052.09375</c:v>
                </c:pt>
                <c:pt idx="5793">
                  <c:v>43052.114583333401</c:v>
                </c:pt>
                <c:pt idx="5794">
                  <c:v>43052.135416666599</c:v>
                </c:pt>
                <c:pt idx="5795">
                  <c:v>43052.15625</c:v>
                </c:pt>
                <c:pt idx="5796">
                  <c:v>43052.177083333401</c:v>
                </c:pt>
                <c:pt idx="5797">
                  <c:v>43052.197916666599</c:v>
                </c:pt>
                <c:pt idx="5798">
                  <c:v>43052.21875</c:v>
                </c:pt>
                <c:pt idx="5799">
                  <c:v>43052.239583333401</c:v>
                </c:pt>
                <c:pt idx="5800">
                  <c:v>43052.260416666599</c:v>
                </c:pt>
                <c:pt idx="5801">
                  <c:v>43052.28125</c:v>
                </c:pt>
                <c:pt idx="5802">
                  <c:v>43052.302083333401</c:v>
                </c:pt>
                <c:pt idx="5803">
                  <c:v>43052.322916666599</c:v>
                </c:pt>
                <c:pt idx="5804">
                  <c:v>43052.34375</c:v>
                </c:pt>
                <c:pt idx="5805">
                  <c:v>43052.364583333401</c:v>
                </c:pt>
                <c:pt idx="5806">
                  <c:v>43052.385416666599</c:v>
                </c:pt>
                <c:pt idx="5807">
                  <c:v>43052.40625</c:v>
                </c:pt>
                <c:pt idx="5808">
                  <c:v>43052.427083333401</c:v>
                </c:pt>
                <c:pt idx="5809">
                  <c:v>43052.447916666599</c:v>
                </c:pt>
                <c:pt idx="5810">
                  <c:v>43052.46875</c:v>
                </c:pt>
                <c:pt idx="5811">
                  <c:v>43052.489583333401</c:v>
                </c:pt>
                <c:pt idx="5812">
                  <c:v>43052.510416666599</c:v>
                </c:pt>
                <c:pt idx="5813">
                  <c:v>43052.53125</c:v>
                </c:pt>
                <c:pt idx="5814">
                  <c:v>43052.552083333401</c:v>
                </c:pt>
                <c:pt idx="5815">
                  <c:v>43052.572916666599</c:v>
                </c:pt>
                <c:pt idx="5816">
                  <c:v>43052.59375</c:v>
                </c:pt>
                <c:pt idx="5817">
                  <c:v>43052.614583333401</c:v>
                </c:pt>
                <c:pt idx="5818">
                  <c:v>43052.635416666599</c:v>
                </c:pt>
                <c:pt idx="5819">
                  <c:v>43052.65625</c:v>
                </c:pt>
                <c:pt idx="5820">
                  <c:v>43052.677083333401</c:v>
                </c:pt>
                <c:pt idx="5821">
                  <c:v>43052.697916666599</c:v>
                </c:pt>
                <c:pt idx="5822">
                  <c:v>43052.71875</c:v>
                </c:pt>
                <c:pt idx="5823">
                  <c:v>43052.739583333401</c:v>
                </c:pt>
                <c:pt idx="5824">
                  <c:v>43052.760416666599</c:v>
                </c:pt>
                <c:pt idx="5825">
                  <c:v>43052.78125</c:v>
                </c:pt>
                <c:pt idx="5826">
                  <c:v>43052.802083333401</c:v>
                </c:pt>
                <c:pt idx="5827">
                  <c:v>43052.822916666599</c:v>
                </c:pt>
                <c:pt idx="5828">
                  <c:v>43052.84375</c:v>
                </c:pt>
                <c:pt idx="5829">
                  <c:v>43052.864583333401</c:v>
                </c:pt>
                <c:pt idx="5830">
                  <c:v>43052.885416666599</c:v>
                </c:pt>
                <c:pt idx="5831">
                  <c:v>43052.90625</c:v>
                </c:pt>
                <c:pt idx="5832">
                  <c:v>43052.927083333401</c:v>
                </c:pt>
                <c:pt idx="5833">
                  <c:v>43052.947916666599</c:v>
                </c:pt>
                <c:pt idx="5834">
                  <c:v>43052.96875</c:v>
                </c:pt>
                <c:pt idx="5835">
                  <c:v>43052.989583333401</c:v>
                </c:pt>
                <c:pt idx="5836">
                  <c:v>43053.010416666599</c:v>
                </c:pt>
                <c:pt idx="5837">
                  <c:v>43053.03125</c:v>
                </c:pt>
                <c:pt idx="5838">
                  <c:v>43053.052083333401</c:v>
                </c:pt>
                <c:pt idx="5839">
                  <c:v>43053.072916666599</c:v>
                </c:pt>
                <c:pt idx="5840">
                  <c:v>43053.09375</c:v>
                </c:pt>
                <c:pt idx="5841">
                  <c:v>43053.114583333401</c:v>
                </c:pt>
                <c:pt idx="5842">
                  <c:v>43053.135416666599</c:v>
                </c:pt>
                <c:pt idx="5843">
                  <c:v>43053.15625</c:v>
                </c:pt>
                <c:pt idx="5844">
                  <c:v>43053.177083333401</c:v>
                </c:pt>
                <c:pt idx="5845">
                  <c:v>43053.197916666599</c:v>
                </c:pt>
                <c:pt idx="5846">
                  <c:v>43053.21875</c:v>
                </c:pt>
                <c:pt idx="5847">
                  <c:v>43053.239583333401</c:v>
                </c:pt>
                <c:pt idx="5848">
                  <c:v>43053.260416666599</c:v>
                </c:pt>
                <c:pt idx="5849">
                  <c:v>43053.28125</c:v>
                </c:pt>
                <c:pt idx="5850">
                  <c:v>43053.302083333401</c:v>
                </c:pt>
                <c:pt idx="5851">
                  <c:v>43053.322916666599</c:v>
                </c:pt>
                <c:pt idx="5852">
                  <c:v>43053.34375</c:v>
                </c:pt>
                <c:pt idx="5853">
                  <c:v>43053.364583333401</c:v>
                </c:pt>
                <c:pt idx="5854">
                  <c:v>43053.385416666599</c:v>
                </c:pt>
                <c:pt idx="5855">
                  <c:v>43053.40625</c:v>
                </c:pt>
                <c:pt idx="5856">
                  <c:v>43053.427083333401</c:v>
                </c:pt>
                <c:pt idx="5857">
                  <c:v>43053.447916666599</c:v>
                </c:pt>
                <c:pt idx="5858">
                  <c:v>43053.46875</c:v>
                </c:pt>
                <c:pt idx="5859">
                  <c:v>43053.489583333401</c:v>
                </c:pt>
                <c:pt idx="5860">
                  <c:v>43053.510416666599</c:v>
                </c:pt>
                <c:pt idx="5861">
                  <c:v>43053.53125</c:v>
                </c:pt>
                <c:pt idx="5862">
                  <c:v>43053.552083333401</c:v>
                </c:pt>
                <c:pt idx="5863">
                  <c:v>43053.572916666599</c:v>
                </c:pt>
                <c:pt idx="5864">
                  <c:v>43053.59375</c:v>
                </c:pt>
                <c:pt idx="5865">
                  <c:v>43053.614583333401</c:v>
                </c:pt>
                <c:pt idx="5866">
                  <c:v>43053.635416666599</c:v>
                </c:pt>
                <c:pt idx="5867">
                  <c:v>43053.65625</c:v>
                </c:pt>
                <c:pt idx="5868">
                  <c:v>43053.677083333401</c:v>
                </c:pt>
                <c:pt idx="5869">
                  <c:v>43053.697916666599</c:v>
                </c:pt>
                <c:pt idx="5870">
                  <c:v>43053.71875</c:v>
                </c:pt>
                <c:pt idx="5871">
                  <c:v>43053.739583333401</c:v>
                </c:pt>
                <c:pt idx="5872">
                  <c:v>43053.760416666599</c:v>
                </c:pt>
                <c:pt idx="5873">
                  <c:v>43053.78125</c:v>
                </c:pt>
                <c:pt idx="5874">
                  <c:v>43053.802083333401</c:v>
                </c:pt>
                <c:pt idx="5875">
                  <c:v>43053.822916666599</c:v>
                </c:pt>
                <c:pt idx="5876">
                  <c:v>43053.84375</c:v>
                </c:pt>
                <c:pt idx="5877">
                  <c:v>43053.864583333401</c:v>
                </c:pt>
                <c:pt idx="5878">
                  <c:v>43053.885416666599</c:v>
                </c:pt>
                <c:pt idx="5879">
                  <c:v>43053.90625</c:v>
                </c:pt>
                <c:pt idx="5880">
                  <c:v>43053.927083333401</c:v>
                </c:pt>
                <c:pt idx="5881">
                  <c:v>43053.947916666599</c:v>
                </c:pt>
                <c:pt idx="5882">
                  <c:v>43053.96875</c:v>
                </c:pt>
                <c:pt idx="5883">
                  <c:v>43053.989583333401</c:v>
                </c:pt>
                <c:pt idx="5884">
                  <c:v>43054.010416666599</c:v>
                </c:pt>
                <c:pt idx="5885">
                  <c:v>43054.03125</c:v>
                </c:pt>
                <c:pt idx="5886">
                  <c:v>43054.052083333401</c:v>
                </c:pt>
                <c:pt idx="5887">
                  <c:v>43054.072916666599</c:v>
                </c:pt>
                <c:pt idx="5888">
                  <c:v>43054.09375</c:v>
                </c:pt>
                <c:pt idx="5889">
                  <c:v>43054.114583333401</c:v>
                </c:pt>
                <c:pt idx="5890">
                  <c:v>43054.135416666599</c:v>
                </c:pt>
                <c:pt idx="5891">
                  <c:v>43054.15625</c:v>
                </c:pt>
                <c:pt idx="5892">
                  <c:v>43054.177083333401</c:v>
                </c:pt>
                <c:pt idx="5893">
                  <c:v>43054.197916666599</c:v>
                </c:pt>
                <c:pt idx="5894">
                  <c:v>43054.21875</c:v>
                </c:pt>
                <c:pt idx="5895">
                  <c:v>43054.239583333401</c:v>
                </c:pt>
                <c:pt idx="5896">
                  <c:v>43054.260416666599</c:v>
                </c:pt>
                <c:pt idx="5897">
                  <c:v>43054.28125</c:v>
                </c:pt>
                <c:pt idx="5898">
                  <c:v>43054.302083333401</c:v>
                </c:pt>
                <c:pt idx="5899">
                  <c:v>43054.322916666599</c:v>
                </c:pt>
                <c:pt idx="5900">
                  <c:v>43054.34375</c:v>
                </c:pt>
                <c:pt idx="5901">
                  <c:v>43054.364583333401</c:v>
                </c:pt>
                <c:pt idx="5902">
                  <c:v>43054.385416666599</c:v>
                </c:pt>
                <c:pt idx="5903">
                  <c:v>43054.40625</c:v>
                </c:pt>
                <c:pt idx="5904">
                  <c:v>43054.427083333401</c:v>
                </c:pt>
                <c:pt idx="5905">
                  <c:v>43054.447916666599</c:v>
                </c:pt>
                <c:pt idx="5906">
                  <c:v>43054.46875</c:v>
                </c:pt>
                <c:pt idx="5907">
                  <c:v>43054.489583333401</c:v>
                </c:pt>
                <c:pt idx="5908">
                  <c:v>43054.510416666599</c:v>
                </c:pt>
                <c:pt idx="5909">
                  <c:v>43054.53125</c:v>
                </c:pt>
                <c:pt idx="5910">
                  <c:v>43054.552083333401</c:v>
                </c:pt>
                <c:pt idx="5911">
                  <c:v>43054.572916666599</c:v>
                </c:pt>
                <c:pt idx="5912">
                  <c:v>43054.59375</c:v>
                </c:pt>
                <c:pt idx="5913">
                  <c:v>43054.614583333401</c:v>
                </c:pt>
                <c:pt idx="5914">
                  <c:v>43054.635416666599</c:v>
                </c:pt>
                <c:pt idx="5915">
                  <c:v>43054.65625</c:v>
                </c:pt>
                <c:pt idx="5916">
                  <c:v>43054.677083333401</c:v>
                </c:pt>
                <c:pt idx="5917">
                  <c:v>43054.697916666599</c:v>
                </c:pt>
                <c:pt idx="5918">
                  <c:v>43054.71875</c:v>
                </c:pt>
                <c:pt idx="5919">
                  <c:v>43054.739583333401</c:v>
                </c:pt>
                <c:pt idx="5920">
                  <c:v>43054.760416666599</c:v>
                </c:pt>
                <c:pt idx="5921">
                  <c:v>43054.78125</c:v>
                </c:pt>
                <c:pt idx="5922">
                  <c:v>43054.802083333401</c:v>
                </c:pt>
                <c:pt idx="5923">
                  <c:v>43054.822916666599</c:v>
                </c:pt>
                <c:pt idx="5924">
                  <c:v>43054.84375</c:v>
                </c:pt>
                <c:pt idx="5925">
                  <c:v>43054.864583333401</c:v>
                </c:pt>
                <c:pt idx="5926">
                  <c:v>43054.885416666599</c:v>
                </c:pt>
                <c:pt idx="5927">
                  <c:v>43054.90625</c:v>
                </c:pt>
                <c:pt idx="5928">
                  <c:v>43054.927083333401</c:v>
                </c:pt>
                <c:pt idx="5929">
                  <c:v>43054.947916666599</c:v>
                </c:pt>
                <c:pt idx="5930">
                  <c:v>43054.96875</c:v>
                </c:pt>
                <c:pt idx="5931">
                  <c:v>43054.989583333401</c:v>
                </c:pt>
                <c:pt idx="5932">
                  <c:v>43055.010416666599</c:v>
                </c:pt>
                <c:pt idx="5933">
                  <c:v>43055.03125</c:v>
                </c:pt>
                <c:pt idx="5934">
                  <c:v>43055.052083333401</c:v>
                </c:pt>
                <c:pt idx="5935">
                  <c:v>43055.072916666599</c:v>
                </c:pt>
                <c:pt idx="5936">
                  <c:v>43055.09375</c:v>
                </c:pt>
                <c:pt idx="5937">
                  <c:v>43055.114583333401</c:v>
                </c:pt>
                <c:pt idx="5938">
                  <c:v>43055.135416666599</c:v>
                </c:pt>
                <c:pt idx="5939">
                  <c:v>43055.15625</c:v>
                </c:pt>
                <c:pt idx="5940">
                  <c:v>43055.177083333401</c:v>
                </c:pt>
                <c:pt idx="5941">
                  <c:v>43055.197916666599</c:v>
                </c:pt>
                <c:pt idx="5942">
                  <c:v>43055.21875</c:v>
                </c:pt>
                <c:pt idx="5943">
                  <c:v>43055.239583333401</c:v>
                </c:pt>
                <c:pt idx="5944">
                  <c:v>43055.260416666599</c:v>
                </c:pt>
                <c:pt idx="5945">
                  <c:v>43055.28125</c:v>
                </c:pt>
                <c:pt idx="5946">
                  <c:v>43055.302083333401</c:v>
                </c:pt>
                <c:pt idx="5947">
                  <c:v>43055.322916666599</c:v>
                </c:pt>
                <c:pt idx="5948">
                  <c:v>43055.34375</c:v>
                </c:pt>
                <c:pt idx="5949">
                  <c:v>43055.364583333401</c:v>
                </c:pt>
                <c:pt idx="5950">
                  <c:v>43055.385416666599</c:v>
                </c:pt>
                <c:pt idx="5951">
                  <c:v>43055.40625</c:v>
                </c:pt>
                <c:pt idx="5952">
                  <c:v>43055.427083333401</c:v>
                </c:pt>
                <c:pt idx="5953">
                  <c:v>43055.447916666599</c:v>
                </c:pt>
                <c:pt idx="5954">
                  <c:v>43055.46875</c:v>
                </c:pt>
                <c:pt idx="5955">
                  <c:v>43055.489583333401</c:v>
                </c:pt>
                <c:pt idx="5956">
                  <c:v>43055.510416666599</c:v>
                </c:pt>
                <c:pt idx="5957">
                  <c:v>43055.53125</c:v>
                </c:pt>
                <c:pt idx="5958">
                  <c:v>43055.552083333401</c:v>
                </c:pt>
                <c:pt idx="5959">
                  <c:v>43055.572916666599</c:v>
                </c:pt>
                <c:pt idx="5960">
                  <c:v>43055.59375</c:v>
                </c:pt>
                <c:pt idx="5961">
                  <c:v>43055.614583333401</c:v>
                </c:pt>
                <c:pt idx="5962">
                  <c:v>43055.635416666599</c:v>
                </c:pt>
                <c:pt idx="5963">
                  <c:v>43055.65625</c:v>
                </c:pt>
                <c:pt idx="5964">
                  <c:v>43055.677083333401</c:v>
                </c:pt>
                <c:pt idx="5965">
                  <c:v>43055.697916666599</c:v>
                </c:pt>
                <c:pt idx="5966">
                  <c:v>43055.71875</c:v>
                </c:pt>
                <c:pt idx="5967">
                  <c:v>43055.739583333401</c:v>
                </c:pt>
                <c:pt idx="5968">
                  <c:v>43055.760416666599</c:v>
                </c:pt>
                <c:pt idx="5969">
                  <c:v>43055.78125</c:v>
                </c:pt>
                <c:pt idx="5970">
                  <c:v>43055.802083333401</c:v>
                </c:pt>
                <c:pt idx="5971">
                  <c:v>43055.822916666599</c:v>
                </c:pt>
                <c:pt idx="5972">
                  <c:v>43055.84375</c:v>
                </c:pt>
                <c:pt idx="5973">
                  <c:v>43055.864583333401</c:v>
                </c:pt>
                <c:pt idx="5974">
                  <c:v>43055.885416666599</c:v>
                </c:pt>
                <c:pt idx="5975">
                  <c:v>43055.90625</c:v>
                </c:pt>
                <c:pt idx="5976">
                  <c:v>43055.927083333401</c:v>
                </c:pt>
                <c:pt idx="5977">
                  <c:v>43055.947916666599</c:v>
                </c:pt>
                <c:pt idx="5978">
                  <c:v>43055.96875</c:v>
                </c:pt>
                <c:pt idx="5979">
                  <c:v>43055.989583333401</c:v>
                </c:pt>
                <c:pt idx="5980">
                  <c:v>43056.010416666599</c:v>
                </c:pt>
                <c:pt idx="5981">
                  <c:v>43056.03125</c:v>
                </c:pt>
                <c:pt idx="5982">
                  <c:v>43056.052083333401</c:v>
                </c:pt>
                <c:pt idx="5983">
                  <c:v>43056.072916666599</c:v>
                </c:pt>
                <c:pt idx="5984">
                  <c:v>43056.09375</c:v>
                </c:pt>
                <c:pt idx="5985">
                  <c:v>43056.114583333401</c:v>
                </c:pt>
                <c:pt idx="5986">
                  <c:v>43056.135416666599</c:v>
                </c:pt>
                <c:pt idx="5987">
                  <c:v>43056.15625</c:v>
                </c:pt>
                <c:pt idx="5988">
                  <c:v>43056.177083333401</c:v>
                </c:pt>
                <c:pt idx="5989">
                  <c:v>43056.197916666599</c:v>
                </c:pt>
                <c:pt idx="5990">
                  <c:v>43056.21875</c:v>
                </c:pt>
                <c:pt idx="5991">
                  <c:v>43056.239583333401</c:v>
                </c:pt>
                <c:pt idx="5992">
                  <c:v>43056.260416666599</c:v>
                </c:pt>
                <c:pt idx="5993">
                  <c:v>43056.28125</c:v>
                </c:pt>
                <c:pt idx="5994">
                  <c:v>43056.302083333401</c:v>
                </c:pt>
                <c:pt idx="5995">
                  <c:v>43056.322916666599</c:v>
                </c:pt>
                <c:pt idx="5996">
                  <c:v>43056.34375</c:v>
                </c:pt>
                <c:pt idx="5997">
                  <c:v>43056.364583333401</c:v>
                </c:pt>
                <c:pt idx="5998">
                  <c:v>43056.385416666599</c:v>
                </c:pt>
                <c:pt idx="5999">
                  <c:v>43056.40625</c:v>
                </c:pt>
                <c:pt idx="6000">
                  <c:v>43056.427083333401</c:v>
                </c:pt>
                <c:pt idx="6001">
                  <c:v>43056.447916666599</c:v>
                </c:pt>
                <c:pt idx="6002">
                  <c:v>43056.46875</c:v>
                </c:pt>
                <c:pt idx="6003">
                  <c:v>43056.489583333401</c:v>
                </c:pt>
                <c:pt idx="6004">
                  <c:v>43056.510416666599</c:v>
                </c:pt>
                <c:pt idx="6005">
                  <c:v>43056.53125</c:v>
                </c:pt>
                <c:pt idx="6006">
                  <c:v>43056.552083333401</c:v>
                </c:pt>
                <c:pt idx="6007">
                  <c:v>43056.572916666599</c:v>
                </c:pt>
                <c:pt idx="6008">
                  <c:v>43056.59375</c:v>
                </c:pt>
                <c:pt idx="6009">
                  <c:v>43056.614583333401</c:v>
                </c:pt>
                <c:pt idx="6010">
                  <c:v>43056.635416666599</c:v>
                </c:pt>
                <c:pt idx="6011">
                  <c:v>43056.65625</c:v>
                </c:pt>
                <c:pt idx="6012">
                  <c:v>43056.677083333401</c:v>
                </c:pt>
                <c:pt idx="6013">
                  <c:v>43056.697916666599</c:v>
                </c:pt>
                <c:pt idx="6014">
                  <c:v>43056.71875</c:v>
                </c:pt>
                <c:pt idx="6015">
                  <c:v>43056.739583333401</c:v>
                </c:pt>
                <c:pt idx="6016">
                  <c:v>43056.760416666599</c:v>
                </c:pt>
                <c:pt idx="6017">
                  <c:v>43056.78125</c:v>
                </c:pt>
                <c:pt idx="6018">
                  <c:v>43056.802083333401</c:v>
                </c:pt>
                <c:pt idx="6019">
                  <c:v>43056.822916666599</c:v>
                </c:pt>
                <c:pt idx="6020">
                  <c:v>43056.84375</c:v>
                </c:pt>
                <c:pt idx="6021">
                  <c:v>43056.864583333401</c:v>
                </c:pt>
                <c:pt idx="6022">
                  <c:v>43056.885416666599</c:v>
                </c:pt>
                <c:pt idx="6023">
                  <c:v>43056.90625</c:v>
                </c:pt>
                <c:pt idx="6024">
                  <c:v>43056.927083333401</c:v>
                </c:pt>
                <c:pt idx="6025">
                  <c:v>43056.947916666599</c:v>
                </c:pt>
                <c:pt idx="6026">
                  <c:v>43056.96875</c:v>
                </c:pt>
                <c:pt idx="6027">
                  <c:v>43056.989583333401</c:v>
                </c:pt>
                <c:pt idx="6028">
                  <c:v>43057.010416666599</c:v>
                </c:pt>
                <c:pt idx="6029">
                  <c:v>43057.03125</c:v>
                </c:pt>
                <c:pt idx="6030">
                  <c:v>43057.052083333401</c:v>
                </c:pt>
                <c:pt idx="6031">
                  <c:v>43057.072916666599</c:v>
                </c:pt>
                <c:pt idx="6032">
                  <c:v>43057.09375</c:v>
                </c:pt>
                <c:pt idx="6033">
                  <c:v>43057.114583333401</c:v>
                </c:pt>
                <c:pt idx="6034">
                  <c:v>43057.135416666599</c:v>
                </c:pt>
                <c:pt idx="6035">
                  <c:v>43057.15625</c:v>
                </c:pt>
                <c:pt idx="6036">
                  <c:v>43057.177083333401</c:v>
                </c:pt>
                <c:pt idx="6037">
                  <c:v>43057.197916666599</c:v>
                </c:pt>
                <c:pt idx="6038">
                  <c:v>43057.21875</c:v>
                </c:pt>
                <c:pt idx="6039">
                  <c:v>43057.239583333401</c:v>
                </c:pt>
                <c:pt idx="6040">
                  <c:v>43057.260416666599</c:v>
                </c:pt>
                <c:pt idx="6041">
                  <c:v>43057.28125</c:v>
                </c:pt>
                <c:pt idx="6042">
                  <c:v>43057.302083333401</c:v>
                </c:pt>
                <c:pt idx="6043">
                  <c:v>43057.322916666599</c:v>
                </c:pt>
                <c:pt idx="6044">
                  <c:v>43057.34375</c:v>
                </c:pt>
                <c:pt idx="6045">
                  <c:v>43057.364583333401</c:v>
                </c:pt>
                <c:pt idx="6046">
                  <c:v>43057.385416666599</c:v>
                </c:pt>
                <c:pt idx="6047">
                  <c:v>43057.40625</c:v>
                </c:pt>
                <c:pt idx="6048">
                  <c:v>43057.427083333401</c:v>
                </c:pt>
                <c:pt idx="6049">
                  <c:v>43057.447916666599</c:v>
                </c:pt>
                <c:pt idx="6050">
                  <c:v>43057.46875</c:v>
                </c:pt>
                <c:pt idx="6051">
                  <c:v>43057.489583333401</c:v>
                </c:pt>
                <c:pt idx="6052">
                  <c:v>43057.510416666599</c:v>
                </c:pt>
                <c:pt idx="6053">
                  <c:v>43057.53125</c:v>
                </c:pt>
                <c:pt idx="6054">
                  <c:v>43057.552083333401</c:v>
                </c:pt>
                <c:pt idx="6055">
                  <c:v>43057.572916666599</c:v>
                </c:pt>
                <c:pt idx="6056">
                  <c:v>43057.59375</c:v>
                </c:pt>
                <c:pt idx="6057">
                  <c:v>43057.614583333401</c:v>
                </c:pt>
                <c:pt idx="6058">
                  <c:v>43057.635416666599</c:v>
                </c:pt>
                <c:pt idx="6059">
                  <c:v>43057.65625</c:v>
                </c:pt>
                <c:pt idx="6060">
                  <c:v>43057.677083333401</c:v>
                </c:pt>
                <c:pt idx="6061">
                  <c:v>43057.697916666599</c:v>
                </c:pt>
                <c:pt idx="6062">
                  <c:v>43057.71875</c:v>
                </c:pt>
                <c:pt idx="6063">
                  <c:v>43057.739583333401</c:v>
                </c:pt>
                <c:pt idx="6064">
                  <c:v>43057.760416666599</c:v>
                </c:pt>
                <c:pt idx="6065">
                  <c:v>43057.78125</c:v>
                </c:pt>
                <c:pt idx="6066">
                  <c:v>43057.802083333401</c:v>
                </c:pt>
                <c:pt idx="6067">
                  <c:v>43057.822916666599</c:v>
                </c:pt>
                <c:pt idx="6068">
                  <c:v>43057.84375</c:v>
                </c:pt>
                <c:pt idx="6069">
                  <c:v>43057.864583333401</c:v>
                </c:pt>
                <c:pt idx="6070">
                  <c:v>43057.885416666599</c:v>
                </c:pt>
                <c:pt idx="6071">
                  <c:v>43057.90625</c:v>
                </c:pt>
                <c:pt idx="6072">
                  <c:v>43057.927083333401</c:v>
                </c:pt>
                <c:pt idx="6073">
                  <c:v>43057.947916666599</c:v>
                </c:pt>
                <c:pt idx="6074">
                  <c:v>43057.96875</c:v>
                </c:pt>
                <c:pt idx="6075">
                  <c:v>43057.989583333401</c:v>
                </c:pt>
                <c:pt idx="6076">
                  <c:v>43058.010416666599</c:v>
                </c:pt>
                <c:pt idx="6077">
                  <c:v>43058.03125</c:v>
                </c:pt>
                <c:pt idx="6078">
                  <c:v>43058.052083333401</c:v>
                </c:pt>
                <c:pt idx="6079">
                  <c:v>43058.072916666599</c:v>
                </c:pt>
                <c:pt idx="6080">
                  <c:v>43058.09375</c:v>
                </c:pt>
                <c:pt idx="6081">
                  <c:v>43058.114583333401</c:v>
                </c:pt>
                <c:pt idx="6082">
                  <c:v>43058.135416666599</c:v>
                </c:pt>
                <c:pt idx="6083">
                  <c:v>43058.15625</c:v>
                </c:pt>
                <c:pt idx="6084">
                  <c:v>43058.177083333401</c:v>
                </c:pt>
                <c:pt idx="6085">
                  <c:v>43058.197916666599</c:v>
                </c:pt>
                <c:pt idx="6086">
                  <c:v>43058.21875</c:v>
                </c:pt>
                <c:pt idx="6087">
                  <c:v>43058.239583333401</c:v>
                </c:pt>
                <c:pt idx="6088">
                  <c:v>43058.260416666599</c:v>
                </c:pt>
                <c:pt idx="6089">
                  <c:v>43058.28125</c:v>
                </c:pt>
                <c:pt idx="6090">
                  <c:v>43058.302083333401</c:v>
                </c:pt>
                <c:pt idx="6091">
                  <c:v>43058.322916666599</c:v>
                </c:pt>
                <c:pt idx="6092">
                  <c:v>43058.34375</c:v>
                </c:pt>
                <c:pt idx="6093">
                  <c:v>43058.364583333401</c:v>
                </c:pt>
                <c:pt idx="6094">
                  <c:v>43058.385416666599</c:v>
                </c:pt>
                <c:pt idx="6095">
                  <c:v>43058.40625</c:v>
                </c:pt>
                <c:pt idx="6096">
                  <c:v>43058.427083333401</c:v>
                </c:pt>
                <c:pt idx="6097">
                  <c:v>43058.447916666599</c:v>
                </c:pt>
                <c:pt idx="6098">
                  <c:v>43058.46875</c:v>
                </c:pt>
                <c:pt idx="6099">
                  <c:v>43058.489583333401</c:v>
                </c:pt>
                <c:pt idx="6100">
                  <c:v>43058.510416666599</c:v>
                </c:pt>
                <c:pt idx="6101">
                  <c:v>43058.53125</c:v>
                </c:pt>
                <c:pt idx="6102">
                  <c:v>43058.552083333401</c:v>
                </c:pt>
                <c:pt idx="6103">
                  <c:v>43058.572916666599</c:v>
                </c:pt>
                <c:pt idx="6104">
                  <c:v>43058.59375</c:v>
                </c:pt>
                <c:pt idx="6105">
                  <c:v>43058.614583333401</c:v>
                </c:pt>
                <c:pt idx="6106">
                  <c:v>43058.635416666599</c:v>
                </c:pt>
                <c:pt idx="6107">
                  <c:v>43058.65625</c:v>
                </c:pt>
                <c:pt idx="6108">
                  <c:v>43058.677083333401</c:v>
                </c:pt>
                <c:pt idx="6109">
                  <c:v>43058.697916666599</c:v>
                </c:pt>
                <c:pt idx="6110">
                  <c:v>43058.71875</c:v>
                </c:pt>
                <c:pt idx="6111">
                  <c:v>43058.739583333401</c:v>
                </c:pt>
                <c:pt idx="6112">
                  <c:v>43058.760416666599</c:v>
                </c:pt>
                <c:pt idx="6113">
                  <c:v>43058.78125</c:v>
                </c:pt>
                <c:pt idx="6114">
                  <c:v>43058.802083333401</c:v>
                </c:pt>
                <c:pt idx="6115">
                  <c:v>43058.822916666599</c:v>
                </c:pt>
                <c:pt idx="6116">
                  <c:v>43058.84375</c:v>
                </c:pt>
                <c:pt idx="6117">
                  <c:v>43058.864583333401</c:v>
                </c:pt>
                <c:pt idx="6118">
                  <c:v>43058.885416666599</c:v>
                </c:pt>
                <c:pt idx="6119">
                  <c:v>43058.90625</c:v>
                </c:pt>
                <c:pt idx="6120">
                  <c:v>43058.927083333401</c:v>
                </c:pt>
                <c:pt idx="6121">
                  <c:v>43058.947916666599</c:v>
                </c:pt>
                <c:pt idx="6122">
                  <c:v>43058.96875</c:v>
                </c:pt>
                <c:pt idx="6123">
                  <c:v>43058.989583333401</c:v>
                </c:pt>
                <c:pt idx="6124">
                  <c:v>43059.010416666599</c:v>
                </c:pt>
                <c:pt idx="6125">
                  <c:v>43059.03125</c:v>
                </c:pt>
                <c:pt idx="6126">
                  <c:v>43059.052083333401</c:v>
                </c:pt>
                <c:pt idx="6127">
                  <c:v>43059.072916666599</c:v>
                </c:pt>
                <c:pt idx="6128">
                  <c:v>43059.09375</c:v>
                </c:pt>
                <c:pt idx="6129">
                  <c:v>43059.114583333401</c:v>
                </c:pt>
                <c:pt idx="6130">
                  <c:v>43059.135416666599</c:v>
                </c:pt>
                <c:pt idx="6131">
                  <c:v>43059.15625</c:v>
                </c:pt>
                <c:pt idx="6132">
                  <c:v>43059.177083333401</c:v>
                </c:pt>
                <c:pt idx="6133">
                  <c:v>43059.197916666599</c:v>
                </c:pt>
                <c:pt idx="6134">
                  <c:v>43059.21875</c:v>
                </c:pt>
                <c:pt idx="6135">
                  <c:v>43059.239583333401</c:v>
                </c:pt>
                <c:pt idx="6136">
                  <c:v>43059.260416666599</c:v>
                </c:pt>
                <c:pt idx="6137">
                  <c:v>43059.28125</c:v>
                </c:pt>
                <c:pt idx="6138">
                  <c:v>43059.302083333401</c:v>
                </c:pt>
                <c:pt idx="6139">
                  <c:v>43059.322916666599</c:v>
                </c:pt>
                <c:pt idx="6140">
                  <c:v>43059.34375</c:v>
                </c:pt>
                <c:pt idx="6141">
                  <c:v>43059.364583333401</c:v>
                </c:pt>
                <c:pt idx="6142">
                  <c:v>43059.385416666599</c:v>
                </c:pt>
                <c:pt idx="6143">
                  <c:v>43059.40625</c:v>
                </c:pt>
                <c:pt idx="6144">
                  <c:v>43059.427083333401</c:v>
                </c:pt>
                <c:pt idx="6145">
                  <c:v>43059.447916666599</c:v>
                </c:pt>
                <c:pt idx="6146">
                  <c:v>43059.46875</c:v>
                </c:pt>
                <c:pt idx="6147">
                  <c:v>43059.489583333401</c:v>
                </c:pt>
                <c:pt idx="6148">
                  <c:v>43059.510416666599</c:v>
                </c:pt>
                <c:pt idx="6149">
                  <c:v>43059.53125</c:v>
                </c:pt>
                <c:pt idx="6150">
                  <c:v>43059.552083333401</c:v>
                </c:pt>
                <c:pt idx="6151">
                  <c:v>43059.572916666599</c:v>
                </c:pt>
                <c:pt idx="6152">
                  <c:v>43059.59375</c:v>
                </c:pt>
                <c:pt idx="6153">
                  <c:v>43059.614583333401</c:v>
                </c:pt>
                <c:pt idx="6154">
                  <c:v>43059.635416666599</c:v>
                </c:pt>
                <c:pt idx="6155">
                  <c:v>43059.65625</c:v>
                </c:pt>
                <c:pt idx="6156">
                  <c:v>43059.677083333401</c:v>
                </c:pt>
                <c:pt idx="6157">
                  <c:v>43059.697916666599</c:v>
                </c:pt>
                <c:pt idx="6158">
                  <c:v>43059.71875</c:v>
                </c:pt>
                <c:pt idx="6159">
                  <c:v>43059.739583333401</c:v>
                </c:pt>
                <c:pt idx="6160">
                  <c:v>43059.760416666599</c:v>
                </c:pt>
                <c:pt idx="6161">
                  <c:v>43059.78125</c:v>
                </c:pt>
                <c:pt idx="6162">
                  <c:v>43059.802083333401</c:v>
                </c:pt>
                <c:pt idx="6163">
                  <c:v>43059.822916666599</c:v>
                </c:pt>
                <c:pt idx="6164">
                  <c:v>43059.84375</c:v>
                </c:pt>
                <c:pt idx="6165">
                  <c:v>43059.864583333401</c:v>
                </c:pt>
                <c:pt idx="6166">
                  <c:v>43059.885416666599</c:v>
                </c:pt>
                <c:pt idx="6167">
                  <c:v>43059.90625</c:v>
                </c:pt>
                <c:pt idx="6168">
                  <c:v>43059.927083333401</c:v>
                </c:pt>
                <c:pt idx="6169">
                  <c:v>43059.947916666599</c:v>
                </c:pt>
                <c:pt idx="6170">
                  <c:v>43059.96875</c:v>
                </c:pt>
                <c:pt idx="6171">
                  <c:v>43059.989583333401</c:v>
                </c:pt>
                <c:pt idx="6172">
                  <c:v>43060.010416666599</c:v>
                </c:pt>
                <c:pt idx="6173">
                  <c:v>43060.03125</c:v>
                </c:pt>
                <c:pt idx="6174">
                  <c:v>43060.052083333401</c:v>
                </c:pt>
                <c:pt idx="6175">
                  <c:v>43060.072916666599</c:v>
                </c:pt>
                <c:pt idx="6176">
                  <c:v>43060.09375</c:v>
                </c:pt>
                <c:pt idx="6177">
                  <c:v>43060.114583333401</c:v>
                </c:pt>
                <c:pt idx="6178">
                  <c:v>43060.135416666599</c:v>
                </c:pt>
                <c:pt idx="6179">
                  <c:v>43060.15625</c:v>
                </c:pt>
                <c:pt idx="6180">
                  <c:v>43060.177083333401</c:v>
                </c:pt>
                <c:pt idx="6181">
                  <c:v>43060.197916666599</c:v>
                </c:pt>
                <c:pt idx="6182">
                  <c:v>43060.21875</c:v>
                </c:pt>
                <c:pt idx="6183">
                  <c:v>43060.239583333401</c:v>
                </c:pt>
                <c:pt idx="6184">
                  <c:v>43060.260416666599</c:v>
                </c:pt>
                <c:pt idx="6185">
                  <c:v>43060.28125</c:v>
                </c:pt>
                <c:pt idx="6186">
                  <c:v>43060.302083333401</c:v>
                </c:pt>
                <c:pt idx="6187">
                  <c:v>43060.322916666599</c:v>
                </c:pt>
                <c:pt idx="6188">
                  <c:v>43060.34375</c:v>
                </c:pt>
                <c:pt idx="6189">
                  <c:v>43060.364583333401</c:v>
                </c:pt>
                <c:pt idx="6190">
                  <c:v>43060.385416666599</c:v>
                </c:pt>
                <c:pt idx="6191">
                  <c:v>43060.40625</c:v>
                </c:pt>
                <c:pt idx="6192">
                  <c:v>43060.427083333401</c:v>
                </c:pt>
                <c:pt idx="6193">
                  <c:v>43060.447916666599</c:v>
                </c:pt>
                <c:pt idx="6194">
                  <c:v>43060.46875</c:v>
                </c:pt>
                <c:pt idx="6195">
                  <c:v>43060.489583333401</c:v>
                </c:pt>
                <c:pt idx="6196">
                  <c:v>43060.510416666599</c:v>
                </c:pt>
                <c:pt idx="6197">
                  <c:v>43060.53125</c:v>
                </c:pt>
                <c:pt idx="6198">
                  <c:v>43060.552083333401</c:v>
                </c:pt>
                <c:pt idx="6199">
                  <c:v>43060.572916666599</c:v>
                </c:pt>
                <c:pt idx="6200">
                  <c:v>43060.59375</c:v>
                </c:pt>
                <c:pt idx="6201">
                  <c:v>43060.614583333401</c:v>
                </c:pt>
                <c:pt idx="6202">
                  <c:v>43060.635416666599</c:v>
                </c:pt>
                <c:pt idx="6203">
                  <c:v>43060.65625</c:v>
                </c:pt>
                <c:pt idx="6204">
                  <c:v>43060.677083333401</c:v>
                </c:pt>
                <c:pt idx="6205">
                  <c:v>43060.697916666599</c:v>
                </c:pt>
                <c:pt idx="6206">
                  <c:v>43060.71875</c:v>
                </c:pt>
                <c:pt idx="6207">
                  <c:v>43060.739583333401</c:v>
                </c:pt>
                <c:pt idx="6208">
                  <c:v>43060.760416666599</c:v>
                </c:pt>
                <c:pt idx="6209">
                  <c:v>43060.78125</c:v>
                </c:pt>
                <c:pt idx="6210">
                  <c:v>43060.802083333401</c:v>
                </c:pt>
                <c:pt idx="6211">
                  <c:v>43060.822916666599</c:v>
                </c:pt>
                <c:pt idx="6212">
                  <c:v>43060.84375</c:v>
                </c:pt>
                <c:pt idx="6213">
                  <c:v>43060.864583333401</c:v>
                </c:pt>
                <c:pt idx="6214">
                  <c:v>43060.885416666599</c:v>
                </c:pt>
                <c:pt idx="6215">
                  <c:v>43060.90625</c:v>
                </c:pt>
                <c:pt idx="6216">
                  <c:v>43060.927083333401</c:v>
                </c:pt>
                <c:pt idx="6217">
                  <c:v>43060.947916666599</c:v>
                </c:pt>
                <c:pt idx="6218">
                  <c:v>43060.96875</c:v>
                </c:pt>
                <c:pt idx="6219">
                  <c:v>43060.989583333401</c:v>
                </c:pt>
                <c:pt idx="6220">
                  <c:v>43061.010416666599</c:v>
                </c:pt>
                <c:pt idx="6221">
                  <c:v>43061.03125</c:v>
                </c:pt>
                <c:pt idx="6222">
                  <c:v>43061.052083333401</c:v>
                </c:pt>
                <c:pt idx="6223">
                  <c:v>43061.072916666599</c:v>
                </c:pt>
                <c:pt idx="6224">
                  <c:v>43061.09375</c:v>
                </c:pt>
                <c:pt idx="6225">
                  <c:v>43061.114583333401</c:v>
                </c:pt>
                <c:pt idx="6226">
                  <c:v>43061.135416666599</c:v>
                </c:pt>
                <c:pt idx="6227">
                  <c:v>43061.15625</c:v>
                </c:pt>
                <c:pt idx="6228">
                  <c:v>43061.177083333401</c:v>
                </c:pt>
                <c:pt idx="6229">
                  <c:v>43061.197916666599</c:v>
                </c:pt>
                <c:pt idx="6230">
                  <c:v>43061.21875</c:v>
                </c:pt>
                <c:pt idx="6231">
                  <c:v>43061.239583333401</c:v>
                </c:pt>
                <c:pt idx="6232">
                  <c:v>43061.260416666599</c:v>
                </c:pt>
                <c:pt idx="6233">
                  <c:v>43061.28125</c:v>
                </c:pt>
                <c:pt idx="6234">
                  <c:v>43061.302083333401</c:v>
                </c:pt>
                <c:pt idx="6235">
                  <c:v>43061.322916666599</c:v>
                </c:pt>
                <c:pt idx="6236">
                  <c:v>43061.34375</c:v>
                </c:pt>
                <c:pt idx="6237">
                  <c:v>43061.364583333401</c:v>
                </c:pt>
                <c:pt idx="6238">
                  <c:v>43061.385416666599</c:v>
                </c:pt>
                <c:pt idx="6239">
                  <c:v>43061.40625</c:v>
                </c:pt>
                <c:pt idx="6240">
                  <c:v>43061.427083333401</c:v>
                </c:pt>
                <c:pt idx="6241">
                  <c:v>43061.447916666599</c:v>
                </c:pt>
                <c:pt idx="6242">
                  <c:v>43061.46875</c:v>
                </c:pt>
                <c:pt idx="6243">
                  <c:v>43061.489583333401</c:v>
                </c:pt>
                <c:pt idx="6244">
                  <c:v>43061.510416666599</c:v>
                </c:pt>
                <c:pt idx="6245">
                  <c:v>43061.53125</c:v>
                </c:pt>
                <c:pt idx="6246">
                  <c:v>43061.552083333401</c:v>
                </c:pt>
                <c:pt idx="6247">
                  <c:v>43061.572916666599</c:v>
                </c:pt>
                <c:pt idx="6248">
                  <c:v>43061.59375</c:v>
                </c:pt>
                <c:pt idx="6249">
                  <c:v>43061.614583333401</c:v>
                </c:pt>
                <c:pt idx="6250">
                  <c:v>43061.635416666599</c:v>
                </c:pt>
                <c:pt idx="6251">
                  <c:v>43061.65625</c:v>
                </c:pt>
                <c:pt idx="6252">
                  <c:v>43061.677083333401</c:v>
                </c:pt>
                <c:pt idx="6253">
                  <c:v>43061.697916666599</c:v>
                </c:pt>
                <c:pt idx="6254">
                  <c:v>43061.71875</c:v>
                </c:pt>
                <c:pt idx="6255">
                  <c:v>43061.739583333401</c:v>
                </c:pt>
                <c:pt idx="6256">
                  <c:v>43061.760416666599</c:v>
                </c:pt>
                <c:pt idx="6257">
                  <c:v>43061.78125</c:v>
                </c:pt>
                <c:pt idx="6258">
                  <c:v>43061.802083333401</c:v>
                </c:pt>
                <c:pt idx="6259">
                  <c:v>43061.822916666599</c:v>
                </c:pt>
                <c:pt idx="6260">
                  <c:v>43061.84375</c:v>
                </c:pt>
                <c:pt idx="6261">
                  <c:v>43061.864583333401</c:v>
                </c:pt>
                <c:pt idx="6262">
                  <c:v>43061.885416666599</c:v>
                </c:pt>
                <c:pt idx="6263">
                  <c:v>43061.90625</c:v>
                </c:pt>
                <c:pt idx="6264">
                  <c:v>43061.927083333401</c:v>
                </c:pt>
                <c:pt idx="6265">
                  <c:v>43061.947916666599</c:v>
                </c:pt>
                <c:pt idx="6266">
                  <c:v>43061.96875</c:v>
                </c:pt>
                <c:pt idx="6267">
                  <c:v>43061.989583333401</c:v>
                </c:pt>
                <c:pt idx="6268">
                  <c:v>43062.010416666599</c:v>
                </c:pt>
                <c:pt idx="6269">
                  <c:v>43062.03125</c:v>
                </c:pt>
                <c:pt idx="6270">
                  <c:v>43062.052083333401</c:v>
                </c:pt>
                <c:pt idx="6271">
                  <c:v>43062.072916666599</c:v>
                </c:pt>
                <c:pt idx="6272">
                  <c:v>43062.09375</c:v>
                </c:pt>
                <c:pt idx="6273">
                  <c:v>43062.114583333401</c:v>
                </c:pt>
                <c:pt idx="6274">
                  <c:v>43062.135416666599</c:v>
                </c:pt>
                <c:pt idx="6275">
                  <c:v>43062.15625</c:v>
                </c:pt>
                <c:pt idx="6276">
                  <c:v>43062.177083333401</c:v>
                </c:pt>
                <c:pt idx="6277">
                  <c:v>43062.197916666599</c:v>
                </c:pt>
                <c:pt idx="6278">
                  <c:v>43062.21875</c:v>
                </c:pt>
                <c:pt idx="6279">
                  <c:v>43062.239583333401</c:v>
                </c:pt>
                <c:pt idx="6280">
                  <c:v>43062.260416666599</c:v>
                </c:pt>
                <c:pt idx="6281">
                  <c:v>43062.28125</c:v>
                </c:pt>
                <c:pt idx="6282">
                  <c:v>43062.302083333401</c:v>
                </c:pt>
                <c:pt idx="6283">
                  <c:v>43062.322916666599</c:v>
                </c:pt>
                <c:pt idx="6284">
                  <c:v>43062.34375</c:v>
                </c:pt>
                <c:pt idx="6285">
                  <c:v>43062.364583333401</c:v>
                </c:pt>
                <c:pt idx="6286">
                  <c:v>43062.385416666599</c:v>
                </c:pt>
                <c:pt idx="6287">
                  <c:v>43062.40625</c:v>
                </c:pt>
                <c:pt idx="6288">
                  <c:v>43062.427083333401</c:v>
                </c:pt>
                <c:pt idx="6289">
                  <c:v>43062.447916666599</c:v>
                </c:pt>
                <c:pt idx="6290">
                  <c:v>43062.46875</c:v>
                </c:pt>
                <c:pt idx="6291">
                  <c:v>43062.489583333401</c:v>
                </c:pt>
                <c:pt idx="6292">
                  <c:v>43062.510416666599</c:v>
                </c:pt>
                <c:pt idx="6293">
                  <c:v>43062.53125</c:v>
                </c:pt>
                <c:pt idx="6294">
                  <c:v>43062.552083333401</c:v>
                </c:pt>
                <c:pt idx="6295">
                  <c:v>43062.572916666599</c:v>
                </c:pt>
                <c:pt idx="6296">
                  <c:v>43062.59375</c:v>
                </c:pt>
                <c:pt idx="6297">
                  <c:v>43062.614583333401</c:v>
                </c:pt>
                <c:pt idx="6298">
                  <c:v>43062.635416666599</c:v>
                </c:pt>
                <c:pt idx="6299">
                  <c:v>43062.65625</c:v>
                </c:pt>
                <c:pt idx="6300">
                  <c:v>43062.677083333401</c:v>
                </c:pt>
                <c:pt idx="6301">
                  <c:v>43062.697916666599</c:v>
                </c:pt>
                <c:pt idx="6302">
                  <c:v>43062.71875</c:v>
                </c:pt>
                <c:pt idx="6303">
                  <c:v>43062.739583333401</c:v>
                </c:pt>
                <c:pt idx="6304">
                  <c:v>43062.760416666599</c:v>
                </c:pt>
                <c:pt idx="6305">
                  <c:v>43062.78125</c:v>
                </c:pt>
                <c:pt idx="6306">
                  <c:v>43062.802083333401</c:v>
                </c:pt>
                <c:pt idx="6307">
                  <c:v>43062.822916666599</c:v>
                </c:pt>
                <c:pt idx="6308">
                  <c:v>43062.84375</c:v>
                </c:pt>
                <c:pt idx="6309">
                  <c:v>43062.864583333401</c:v>
                </c:pt>
                <c:pt idx="6310">
                  <c:v>43062.885416666599</c:v>
                </c:pt>
                <c:pt idx="6311">
                  <c:v>43062.90625</c:v>
                </c:pt>
                <c:pt idx="6312">
                  <c:v>43062.927083333401</c:v>
                </c:pt>
                <c:pt idx="6313">
                  <c:v>43062.947916666599</c:v>
                </c:pt>
                <c:pt idx="6314">
                  <c:v>43062.96875</c:v>
                </c:pt>
                <c:pt idx="6315">
                  <c:v>43062.989583333401</c:v>
                </c:pt>
                <c:pt idx="6316">
                  <c:v>43063.010416666599</c:v>
                </c:pt>
                <c:pt idx="6317">
                  <c:v>43063.03125</c:v>
                </c:pt>
                <c:pt idx="6318">
                  <c:v>43063.052083333401</c:v>
                </c:pt>
                <c:pt idx="6319">
                  <c:v>43063.072916666599</c:v>
                </c:pt>
                <c:pt idx="6320">
                  <c:v>43063.09375</c:v>
                </c:pt>
                <c:pt idx="6321">
                  <c:v>43063.114583333401</c:v>
                </c:pt>
                <c:pt idx="6322">
                  <c:v>43063.135416666599</c:v>
                </c:pt>
                <c:pt idx="6323">
                  <c:v>43063.15625</c:v>
                </c:pt>
                <c:pt idx="6324">
                  <c:v>43063.177083333401</c:v>
                </c:pt>
                <c:pt idx="6325">
                  <c:v>43063.197916666599</c:v>
                </c:pt>
                <c:pt idx="6326">
                  <c:v>43063.21875</c:v>
                </c:pt>
                <c:pt idx="6327">
                  <c:v>43063.239583333401</c:v>
                </c:pt>
                <c:pt idx="6328">
                  <c:v>43063.260416666599</c:v>
                </c:pt>
                <c:pt idx="6329">
                  <c:v>43063.28125</c:v>
                </c:pt>
                <c:pt idx="6330">
                  <c:v>43063.302083333401</c:v>
                </c:pt>
                <c:pt idx="6331">
                  <c:v>43063.322916666599</c:v>
                </c:pt>
                <c:pt idx="6332">
                  <c:v>43063.34375</c:v>
                </c:pt>
                <c:pt idx="6333">
                  <c:v>43063.364583333401</c:v>
                </c:pt>
                <c:pt idx="6334">
                  <c:v>43063.385416666599</c:v>
                </c:pt>
                <c:pt idx="6335">
                  <c:v>43063.40625</c:v>
                </c:pt>
                <c:pt idx="6336">
                  <c:v>43063.427083333401</c:v>
                </c:pt>
                <c:pt idx="6337">
                  <c:v>43063.447916666599</c:v>
                </c:pt>
                <c:pt idx="6338">
                  <c:v>43063.46875</c:v>
                </c:pt>
                <c:pt idx="6339">
                  <c:v>43063.489583333401</c:v>
                </c:pt>
                <c:pt idx="6340">
                  <c:v>43063.510416666599</c:v>
                </c:pt>
                <c:pt idx="6341">
                  <c:v>43063.53125</c:v>
                </c:pt>
                <c:pt idx="6342">
                  <c:v>43063.552083333401</c:v>
                </c:pt>
                <c:pt idx="6343">
                  <c:v>43063.572916666599</c:v>
                </c:pt>
                <c:pt idx="6344">
                  <c:v>43063.59375</c:v>
                </c:pt>
                <c:pt idx="6345">
                  <c:v>43063.614583333401</c:v>
                </c:pt>
                <c:pt idx="6346">
                  <c:v>43063.635416666599</c:v>
                </c:pt>
                <c:pt idx="6347">
                  <c:v>43063.65625</c:v>
                </c:pt>
                <c:pt idx="6348">
                  <c:v>43063.677083333401</c:v>
                </c:pt>
                <c:pt idx="6349">
                  <c:v>43063.697916666599</c:v>
                </c:pt>
                <c:pt idx="6350">
                  <c:v>43063.71875</c:v>
                </c:pt>
                <c:pt idx="6351">
                  <c:v>43063.739583333401</c:v>
                </c:pt>
                <c:pt idx="6352">
                  <c:v>43063.760416666599</c:v>
                </c:pt>
                <c:pt idx="6353">
                  <c:v>43063.78125</c:v>
                </c:pt>
                <c:pt idx="6354">
                  <c:v>43063.802083333401</c:v>
                </c:pt>
                <c:pt idx="6355">
                  <c:v>43063.822916666599</c:v>
                </c:pt>
                <c:pt idx="6356">
                  <c:v>43063.84375</c:v>
                </c:pt>
                <c:pt idx="6357">
                  <c:v>43063.864583333401</c:v>
                </c:pt>
                <c:pt idx="6358">
                  <c:v>43063.885416666599</c:v>
                </c:pt>
                <c:pt idx="6359">
                  <c:v>43063.90625</c:v>
                </c:pt>
                <c:pt idx="6360">
                  <c:v>43063.927083333401</c:v>
                </c:pt>
                <c:pt idx="6361">
                  <c:v>43063.947916666599</c:v>
                </c:pt>
                <c:pt idx="6362">
                  <c:v>43063.96875</c:v>
                </c:pt>
                <c:pt idx="6363">
                  <c:v>43063.989583333401</c:v>
                </c:pt>
                <c:pt idx="6364">
                  <c:v>43064.010416666599</c:v>
                </c:pt>
                <c:pt idx="6365">
                  <c:v>43064.03125</c:v>
                </c:pt>
                <c:pt idx="6366">
                  <c:v>43064.052083333401</c:v>
                </c:pt>
                <c:pt idx="6367">
                  <c:v>43064.072916666599</c:v>
                </c:pt>
                <c:pt idx="6368">
                  <c:v>43064.09375</c:v>
                </c:pt>
                <c:pt idx="6369">
                  <c:v>43064.114583333401</c:v>
                </c:pt>
                <c:pt idx="6370">
                  <c:v>43064.135416666599</c:v>
                </c:pt>
                <c:pt idx="6371">
                  <c:v>43064.15625</c:v>
                </c:pt>
                <c:pt idx="6372">
                  <c:v>43064.177083333401</c:v>
                </c:pt>
                <c:pt idx="6373">
                  <c:v>43064.197916666599</c:v>
                </c:pt>
                <c:pt idx="6374">
                  <c:v>43064.21875</c:v>
                </c:pt>
                <c:pt idx="6375">
                  <c:v>43064.239583333401</c:v>
                </c:pt>
                <c:pt idx="6376">
                  <c:v>43064.260416666599</c:v>
                </c:pt>
                <c:pt idx="6377">
                  <c:v>43064.28125</c:v>
                </c:pt>
                <c:pt idx="6378">
                  <c:v>43064.302083333401</c:v>
                </c:pt>
                <c:pt idx="6379">
                  <c:v>43064.322916666599</c:v>
                </c:pt>
                <c:pt idx="6380">
                  <c:v>43064.34375</c:v>
                </c:pt>
                <c:pt idx="6381">
                  <c:v>43064.364583333401</c:v>
                </c:pt>
                <c:pt idx="6382">
                  <c:v>43064.385416666599</c:v>
                </c:pt>
                <c:pt idx="6383">
                  <c:v>43064.40625</c:v>
                </c:pt>
                <c:pt idx="6384">
                  <c:v>43064.427083333401</c:v>
                </c:pt>
                <c:pt idx="6385">
                  <c:v>43064.447916666599</c:v>
                </c:pt>
                <c:pt idx="6386">
                  <c:v>43064.46875</c:v>
                </c:pt>
                <c:pt idx="6387">
                  <c:v>43064.489583333401</c:v>
                </c:pt>
                <c:pt idx="6388">
                  <c:v>43064.510416666599</c:v>
                </c:pt>
                <c:pt idx="6389">
                  <c:v>43064.53125</c:v>
                </c:pt>
                <c:pt idx="6390">
                  <c:v>43064.552083333401</c:v>
                </c:pt>
                <c:pt idx="6391">
                  <c:v>43064.572916666599</c:v>
                </c:pt>
                <c:pt idx="6392">
                  <c:v>43064.59375</c:v>
                </c:pt>
                <c:pt idx="6393">
                  <c:v>43064.614583333401</c:v>
                </c:pt>
                <c:pt idx="6394">
                  <c:v>43064.635416666599</c:v>
                </c:pt>
                <c:pt idx="6395">
                  <c:v>43064.65625</c:v>
                </c:pt>
                <c:pt idx="6396">
                  <c:v>43064.677083333401</c:v>
                </c:pt>
                <c:pt idx="6397">
                  <c:v>43064.697916666599</c:v>
                </c:pt>
                <c:pt idx="6398">
                  <c:v>43064.71875</c:v>
                </c:pt>
                <c:pt idx="6399">
                  <c:v>43064.739583333401</c:v>
                </c:pt>
                <c:pt idx="6400">
                  <c:v>43064.760416666599</c:v>
                </c:pt>
                <c:pt idx="6401">
                  <c:v>43064.78125</c:v>
                </c:pt>
                <c:pt idx="6402">
                  <c:v>43064.802083333401</c:v>
                </c:pt>
                <c:pt idx="6403">
                  <c:v>43064.822916666599</c:v>
                </c:pt>
                <c:pt idx="6404">
                  <c:v>43064.84375</c:v>
                </c:pt>
                <c:pt idx="6405">
                  <c:v>43064.864583333401</c:v>
                </c:pt>
                <c:pt idx="6406">
                  <c:v>43064.885416666599</c:v>
                </c:pt>
                <c:pt idx="6407">
                  <c:v>43064.90625</c:v>
                </c:pt>
                <c:pt idx="6408">
                  <c:v>43064.927083333401</c:v>
                </c:pt>
                <c:pt idx="6409">
                  <c:v>43064.947916666599</c:v>
                </c:pt>
                <c:pt idx="6410">
                  <c:v>43064.96875</c:v>
                </c:pt>
                <c:pt idx="6411">
                  <c:v>43064.989583333401</c:v>
                </c:pt>
                <c:pt idx="6412">
                  <c:v>43065.010416666599</c:v>
                </c:pt>
                <c:pt idx="6413">
                  <c:v>43065.03125</c:v>
                </c:pt>
                <c:pt idx="6414">
                  <c:v>43065.052083333401</c:v>
                </c:pt>
                <c:pt idx="6415">
                  <c:v>43065.072916666599</c:v>
                </c:pt>
                <c:pt idx="6416">
                  <c:v>43065.09375</c:v>
                </c:pt>
                <c:pt idx="6417">
                  <c:v>43065.114583333401</c:v>
                </c:pt>
                <c:pt idx="6418">
                  <c:v>43065.135416666599</c:v>
                </c:pt>
                <c:pt idx="6419">
                  <c:v>43065.15625</c:v>
                </c:pt>
                <c:pt idx="6420">
                  <c:v>43065.177083333401</c:v>
                </c:pt>
                <c:pt idx="6421">
                  <c:v>43065.197916666599</c:v>
                </c:pt>
                <c:pt idx="6422">
                  <c:v>43065.21875</c:v>
                </c:pt>
                <c:pt idx="6423">
                  <c:v>43065.239583333401</c:v>
                </c:pt>
                <c:pt idx="6424">
                  <c:v>43065.260416666599</c:v>
                </c:pt>
                <c:pt idx="6425">
                  <c:v>43065.28125</c:v>
                </c:pt>
                <c:pt idx="6426">
                  <c:v>43065.302083333401</c:v>
                </c:pt>
                <c:pt idx="6427">
                  <c:v>43065.322916666599</c:v>
                </c:pt>
                <c:pt idx="6428">
                  <c:v>43065.34375</c:v>
                </c:pt>
                <c:pt idx="6429">
                  <c:v>43065.364583333401</c:v>
                </c:pt>
                <c:pt idx="6430">
                  <c:v>43065.385416666599</c:v>
                </c:pt>
                <c:pt idx="6431">
                  <c:v>43065.40625</c:v>
                </c:pt>
                <c:pt idx="6432">
                  <c:v>43065.427083333401</c:v>
                </c:pt>
                <c:pt idx="6433">
                  <c:v>43065.447916666599</c:v>
                </c:pt>
                <c:pt idx="6434">
                  <c:v>43065.46875</c:v>
                </c:pt>
                <c:pt idx="6435">
                  <c:v>43065.489583333401</c:v>
                </c:pt>
                <c:pt idx="6436">
                  <c:v>43065.510416666599</c:v>
                </c:pt>
                <c:pt idx="6437">
                  <c:v>43065.53125</c:v>
                </c:pt>
                <c:pt idx="6438">
                  <c:v>43065.552083333401</c:v>
                </c:pt>
                <c:pt idx="6439">
                  <c:v>43065.572916666599</c:v>
                </c:pt>
                <c:pt idx="6440">
                  <c:v>43065.59375</c:v>
                </c:pt>
                <c:pt idx="6441">
                  <c:v>43065.614583333401</c:v>
                </c:pt>
                <c:pt idx="6442">
                  <c:v>43065.635416666599</c:v>
                </c:pt>
                <c:pt idx="6443">
                  <c:v>43065.65625</c:v>
                </c:pt>
                <c:pt idx="6444">
                  <c:v>43065.677083333401</c:v>
                </c:pt>
                <c:pt idx="6445">
                  <c:v>43065.697916666599</c:v>
                </c:pt>
                <c:pt idx="6446">
                  <c:v>43065.71875</c:v>
                </c:pt>
                <c:pt idx="6447">
                  <c:v>43065.739583333401</c:v>
                </c:pt>
                <c:pt idx="6448">
                  <c:v>43065.760416666599</c:v>
                </c:pt>
                <c:pt idx="6449">
                  <c:v>43065.78125</c:v>
                </c:pt>
                <c:pt idx="6450">
                  <c:v>43065.802083333401</c:v>
                </c:pt>
                <c:pt idx="6451">
                  <c:v>43065.822916666599</c:v>
                </c:pt>
                <c:pt idx="6452">
                  <c:v>43065.84375</c:v>
                </c:pt>
                <c:pt idx="6453">
                  <c:v>43065.864583333401</c:v>
                </c:pt>
                <c:pt idx="6454">
                  <c:v>43065.885416666599</c:v>
                </c:pt>
                <c:pt idx="6455">
                  <c:v>43065.90625</c:v>
                </c:pt>
                <c:pt idx="6456">
                  <c:v>43065.927083333401</c:v>
                </c:pt>
                <c:pt idx="6457">
                  <c:v>43065.947916666599</c:v>
                </c:pt>
                <c:pt idx="6458">
                  <c:v>43065.96875</c:v>
                </c:pt>
                <c:pt idx="6459">
                  <c:v>43065.989583333401</c:v>
                </c:pt>
                <c:pt idx="6460">
                  <c:v>43066.010416666599</c:v>
                </c:pt>
                <c:pt idx="6461">
                  <c:v>43066.03125</c:v>
                </c:pt>
                <c:pt idx="6462">
                  <c:v>43066.052083333401</c:v>
                </c:pt>
                <c:pt idx="6463">
                  <c:v>43066.072916666599</c:v>
                </c:pt>
                <c:pt idx="6464">
                  <c:v>43066.09375</c:v>
                </c:pt>
                <c:pt idx="6465">
                  <c:v>43066.114583333401</c:v>
                </c:pt>
                <c:pt idx="6466">
                  <c:v>43066.135416666599</c:v>
                </c:pt>
                <c:pt idx="6467">
                  <c:v>43066.15625</c:v>
                </c:pt>
                <c:pt idx="6468">
                  <c:v>43066.177083333401</c:v>
                </c:pt>
                <c:pt idx="6469">
                  <c:v>43066.197916666599</c:v>
                </c:pt>
                <c:pt idx="6470">
                  <c:v>43066.21875</c:v>
                </c:pt>
                <c:pt idx="6471">
                  <c:v>43066.239583333401</c:v>
                </c:pt>
                <c:pt idx="6472">
                  <c:v>43066.260416666599</c:v>
                </c:pt>
                <c:pt idx="6473">
                  <c:v>43066.28125</c:v>
                </c:pt>
                <c:pt idx="6474">
                  <c:v>43066.302083333401</c:v>
                </c:pt>
                <c:pt idx="6475">
                  <c:v>43066.322916666599</c:v>
                </c:pt>
                <c:pt idx="6476">
                  <c:v>43066.34375</c:v>
                </c:pt>
                <c:pt idx="6477">
                  <c:v>43066.364583333401</c:v>
                </c:pt>
                <c:pt idx="6478">
                  <c:v>43066.385416666599</c:v>
                </c:pt>
                <c:pt idx="6479">
                  <c:v>43066.40625</c:v>
                </c:pt>
                <c:pt idx="6480">
                  <c:v>43066.427083333401</c:v>
                </c:pt>
                <c:pt idx="6481">
                  <c:v>43066.447916666599</c:v>
                </c:pt>
                <c:pt idx="6482">
                  <c:v>43066.46875</c:v>
                </c:pt>
                <c:pt idx="6483">
                  <c:v>43066.489583333401</c:v>
                </c:pt>
                <c:pt idx="6484">
                  <c:v>43066.510416666599</c:v>
                </c:pt>
                <c:pt idx="6485">
                  <c:v>43066.53125</c:v>
                </c:pt>
                <c:pt idx="6486">
                  <c:v>43066.552083333401</c:v>
                </c:pt>
                <c:pt idx="6487">
                  <c:v>43066.572916666599</c:v>
                </c:pt>
                <c:pt idx="6488">
                  <c:v>43066.59375</c:v>
                </c:pt>
                <c:pt idx="6489">
                  <c:v>43066.614583333401</c:v>
                </c:pt>
                <c:pt idx="6490">
                  <c:v>43066.635416666599</c:v>
                </c:pt>
                <c:pt idx="6491">
                  <c:v>43066.65625</c:v>
                </c:pt>
                <c:pt idx="6492">
                  <c:v>43066.677083333401</c:v>
                </c:pt>
                <c:pt idx="6493">
                  <c:v>43066.697916666599</c:v>
                </c:pt>
                <c:pt idx="6494">
                  <c:v>43066.71875</c:v>
                </c:pt>
                <c:pt idx="6495">
                  <c:v>43066.739583333401</c:v>
                </c:pt>
                <c:pt idx="6496">
                  <c:v>43066.760416666599</c:v>
                </c:pt>
                <c:pt idx="6497">
                  <c:v>43066.78125</c:v>
                </c:pt>
                <c:pt idx="6498">
                  <c:v>43066.802083333401</c:v>
                </c:pt>
                <c:pt idx="6499">
                  <c:v>43066.822916666599</c:v>
                </c:pt>
                <c:pt idx="6500">
                  <c:v>43066.84375</c:v>
                </c:pt>
                <c:pt idx="6501">
                  <c:v>43066.864583333401</c:v>
                </c:pt>
                <c:pt idx="6502">
                  <c:v>43066.885416666599</c:v>
                </c:pt>
                <c:pt idx="6503">
                  <c:v>43066.90625</c:v>
                </c:pt>
                <c:pt idx="6504">
                  <c:v>43066.927083333401</c:v>
                </c:pt>
                <c:pt idx="6505">
                  <c:v>43066.947916666599</c:v>
                </c:pt>
                <c:pt idx="6506">
                  <c:v>43066.96875</c:v>
                </c:pt>
                <c:pt idx="6507">
                  <c:v>43066.989583333401</c:v>
                </c:pt>
                <c:pt idx="6508">
                  <c:v>43067.010416666599</c:v>
                </c:pt>
                <c:pt idx="6509">
                  <c:v>43067.03125</c:v>
                </c:pt>
                <c:pt idx="6510">
                  <c:v>43067.052083333401</c:v>
                </c:pt>
                <c:pt idx="6511">
                  <c:v>43067.072916666599</c:v>
                </c:pt>
                <c:pt idx="6512">
                  <c:v>43067.09375</c:v>
                </c:pt>
                <c:pt idx="6513">
                  <c:v>43067.114583333401</c:v>
                </c:pt>
                <c:pt idx="6514">
                  <c:v>43067.135416666599</c:v>
                </c:pt>
                <c:pt idx="6515">
                  <c:v>43067.15625</c:v>
                </c:pt>
                <c:pt idx="6516">
                  <c:v>43067.177083333401</c:v>
                </c:pt>
                <c:pt idx="6517">
                  <c:v>43067.197916666599</c:v>
                </c:pt>
                <c:pt idx="6518">
                  <c:v>43067.21875</c:v>
                </c:pt>
                <c:pt idx="6519">
                  <c:v>43067.239583333401</c:v>
                </c:pt>
                <c:pt idx="6520">
                  <c:v>43067.260416666599</c:v>
                </c:pt>
                <c:pt idx="6521">
                  <c:v>43067.28125</c:v>
                </c:pt>
                <c:pt idx="6522">
                  <c:v>43067.302083333401</c:v>
                </c:pt>
                <c:pt idx="6523">
                  <c:v>43067.322916666599</c:v>
                </c:pt>
                <c:pt idx="6524">
                  <c:v>43067.34375</c:v>
                </c:pt>
                <c:pt idx="6525">
                  <c:v>43067.364583333401</c:v>
                </c:pt>
                <c:pt idx="6526">
                  <c:v>43067.385416666599</c:v>
                </c:pt>
                <c:pt idx="6527">
                  <c:v>43067.40625</c:v>
                </c:pt>
                <c:pt idx="6528">
                  <c:v>43067.427083333401</c:v>
                </c:pt>
                <c:pt idx="6529">
                  <c:v>43067.447916666599</c:v>
                </c:pt>
                <c:pt idx="6530">
                  <c:v>43067.46875</c:v>
                </c:pt>
                <c:pt idx="6531">
                  <c:v>43067.489583333401</c:v>
                </c:pt>
                <c:pt idx="6532">
                  <c:v>43067.510416666599</c:v>
                </c:pt>
                <c:pt idx="6533">
                  <c:v>43067.53125</c:v>
                </c:pt>
                <c:pt idx="6534">
                  <c:v>43067.552083333401</c:v>
                </c:pt>
                <c:pt idx="6535">
                  <c:v>43067.572916666599</c:v>
                </c:pt>
                <c:pt idx="6536">
                  <c:v>43067.59375</c:v>
                </c:pt>
                <c:pt idx="6537">
                  <c:v>43067.614583333401</c:v>
                </c:pt>
                <c:pt idx="6538">
                  <c:v>43067.635416666599</c:v>
                </c:pt>
                <c:pt idx="6539">
                  <c:v>43067.65625</c:v>
                </c:pt>
                <c:pt idx="6540">
                  <c:v>43067.677083333401</c:v>
                </c:pt>
                <c:pt idx="6541">
                  <c:v>43067.697916666599</c:v>
                </c:pt>
                <c:pt idx="6542">
                  <c:v>43067.71875</c:v>
                </c:pt>
                <c:pt idx="6543">
                  <c:v>43067.739583333401</c:v>
                </c:pt>
                <c:pt idx="6544">
                  <c:v>43067.760416666599</c:v>
                </c:pt>
                <c:pt idx="6545">
                  <c:v>43067.78125</c:v>
                </c:pt>
                <c:pt idx="6546">
                  <c:v>43067.802083333401</c:v>
                </c:pt>
                <c:pt idx="6547">
                  <c:v>43067.822916666599</c:v>
                </c:pt>
                <c:pt idx="6548">
                  <c:v>43067.84375</c:v>
                </c:pt>
                <c:pt idx="6549">
                  <c:v>43067.864583333401</c:v>
                </c:pt>
                <c:pt idx="6550">
                  <c:v>43067.885416666599</c:v>
                </c:pt>
                <c:pt idx="6551">
                  <c:v>43067.90625</c:v>
                </c:pt>
                <c:pt idx="6552">
                  <c:v>43067.927083333401</c:v>
                </c:pt>
                <c:pt idx="6553">
                  <c:v>43067.947916666599</c:v>
                </c:pt>
                <c:pt idx="6554">
                  <c:v>43067.96875</c:v>
                </c:pt>
                <c:pt idx="6555">
                  <c:v>43067.989583333401</c:v>
                </c:pt>
                <c:pt idx="6556">
                  <c:v>43068.010416666599</c:v>
                </c:pt>
                <c:pt idx="6557">
                  <c:v>43068.03125</c:v>
                </c:pt>
                <c:pt idx="6558">
                  <c:v>43068.052083333401</c:v>
                </c:pt>
                <c:pt idx="6559">
                  <c:v>43068.072916666599</c:v>
                </c:pt>
                <c:pt idx="6560">
                  <c:v>43068.09375</c:v>
                </c:pt>
                <c:pt idx="6561">
                  <c:v>43068.114583333401</c:v>
                </c:pt>
                <c:pt idx="6562">
                  <c:v>43068.135416666599</c:v>
                </c:pt>
                <c:pt idx="6563">
                  <c:v>43068.15625</c:v>
                </c:pt>
                <c:pt idx="6564">
                  <c:v>43068.177083333401</c:v>
                </c:pt>
                <c:pt idx="6565">
                  <c:v>43068.197916666599</c:v>
                </c:pt>
                <c:pt idx="6566">
                  <c:v>43068.21875</c:v>
                </c:pt>
                <c:pt idx="6567">
                  <c:v>43068.239583333401</c:v>
                </c:pt>
                <c:pt idx="6568">
                  <c:v>43068.260416666599</c:v>
                </c:pt>
                <c:pt idx="6569">
                  <c:v>43068.28125</c:v>
                </c:pt>
                <c:pt idx="6570">
                  <c:v>43068.302083333401</c:v>
                </c:pt>
                <c:pt idx="6571">
                  <c:v>43068.322916666599</c:v>
                </c:pt>
                <c:pt idx="6572">
                  <c:v>43068.34375</c:v>
                </c:pt>
                <c:pt idx="6573">
                  <c:v>43068.364583333401</c:v>
                </c:pt>
                <c:pt idx="6574">
                  <c:v>43068.385416666599</c:v>
                </c:pt>
                <c:pt idx="6575">
                  <c:v>43068.40625</c:v>
                </c:pt>
                <c:pt idx="6576">
                  <c:v>43068.427083333401</c:v>
                </c:pt>
                <c:pt idx="6577">
                  <c:v>43068.447916666599</c:v>
                </c:pt>
                <c:pt idx="6578">
                  <c:v>43068.46875</c:v>
                </c:pt>
                <c:pt idx="6579">
                  <c:v>43068.489583333401</c:v>
                </c:pt>
                <c:pt idx="6580">
                  <c:v>43068.510416666599</c:v>
                </c:pt>
                <c:pt idx="6581">
                  <c:v>43068.53125</c:v>
                </c:pt>
                <c:pt idx="6582">
                  <c:v>43068.552083333401</c:v>
                </c:pt>
                <c:pt idx="6583">
                  <c:v>43068.572916666599</c:v>
                </c:pt>
                <c:pt idx="6584">
                  <c:v>43068.59375</c:v>
                </c:pt>
                <c:pt idx="6585">
                  <c:v>43068.614583333401</c:v>
                </c:pt>
                <c:pt idx="6586">
                  <c:v>43068.635416666599</c:v>
                </c:pt>
                <c:pt idx="6587">
                  <c:v>43068.65625</c:v>
                </c:pt>
                <c:pt idx="6588">
                  <c:v>43068.677083333401</c:v>
                </c:pt>
                <c:pt idx="6589">
                  <c:v>43068.697916666599</c:v>
                </c:pt>
                <c:pt idx="6590">
                  <c:v>43068.71875</c:v>
                </c:pt>
                <c:pt idx="6591">
                  <c:v>43068.739583333401</c:v>
                </c:pt>
                <c:pt idx="6592">
                  <c:v>43068.760416666599</c:v>
                </c:pt>
                <c:pt idx="6593">
                  <c:v>43068.78125</c:v>
                </c:pt>
                <c:pt idx="6594">
                  <c:v>43068.802083333401</c:v>
                </c:pt>
                <c:pt idx="6595">
                  <c:v>43068.822916666599</c:v>
                </c:pt>
                <c:pt idx="6596">
                  <c:v>43068.84375</c:v>
                </c:pt>
                <c:pt idx="6597">
                  <c:v>43068.864583333401</c:v>
                </c:pt>
                <c:pt idx="6598">
                  <c:v>43068.885416666599</c:v>
                </c:pt>
                <c:pt idx="6599">
                  <c:v>43068.90625</c:v>
                </c:pt>
                <c:pt idx="6600">
                  <c:v>43068.927083333401</c:v>
                </c:pt>
                <c:pt idx="6601">
                  <c:v>43068.947916666599</c:v>
                </c:pt>
                <c:pt idx="6602">
                  <c:v>43068.96875</c:v>
                </c:pt>
                <c:pt idx="6603">
                  <c:v>43068.989583333401</c:v>
                </c:pt>
                <c:pt idx="6604">
                  <c:v>43069.010416666599</c:v>
                </c:pt>
                <c:pt idx="6605">
                  <c:v>43069.03125</c:v>
                </c:pt>
                <c:pt idx="6606">
                  <c:v>43069.052083333401</c:v>
                </c:pt>
                <c:pt idx="6607">
                  <c:v>43069.072916666599</c:v>
                </c:pt>
                <c:pt idx="6608">
                  <c:v>43069.09375</c:v>
                </c:pt>
                <c:pt idx="6609">
                  <c:v>43069.114583333401</c:v>
                </c:pt>
                <c:pt idx="6610">
                  <c:v>43069.135416666599</c:v>
                </c:pt>
                <c:pt idx="6611">
                  <c:v>43069.15625</c:v>
                </c:pt>
                <c:pt idx="6612">
                  <c:v>43069.177083333401</c:v>
                </c:pt>
                <c:pt idx="6613">
                  <c:v>43069.197916666599</c:v>
                </c:pt>
                <c:pt idx="6614">
                  <c:v>43069.21875</c:v>
                </c:pt>
                <c:pt idx="6615">
                  <c:v>43069.239583333401</c:v>
                </c:pt>
                <c:pt idx="6616">
                  <c:v>43069.260416666599</c:v>
                </c:pt>
                <c:pt idx="6617">
                  <c:v>43069.28125</c:v>
                </c:pt>
                <c:pt idx="6618">
                  <c:v>43069.302083333401</c:v>
                </c:pt>
                <c:pt idx="6619">
                  <c:v>43069.322916666599</c:v>
                </c:pt>
                <c:pt idx="6620">
                  <c:v>43069.34375</c:v>
                </c:pt>
                <c:pt idx="6621">
                  <c:v>43069.364583333401</c:v>
                </c:pt>
                <c:pt idx="6622">
                  <c:v>43069.385416666599</c:v>
                </c:pt>
                <c:pt idx="6623">
                  <c:v>43069.40625</c:v>
                </c:pt>
                <c:pt idx="6624">
                  <c:v>43069.427083333401</c:v>
                </c:pt>
                <c:pt idx="6625">
                  <c:v>43069.447916666599</c:v>
                </c:pt>
                <c:pt idx="6626">
                  <c:v>43069.46875</c:v>
                </c:pt>
                <c:pt idx="6627">
                  <c:v>43069.489583333401</c:v>
                </c:pt>
                <c:pt idx="6628">
                  <c:v>43069.510416666599</c:v>
                </c:pt>
                <c:pt idx="6629">
                  <c:v>43069.53125</c:v>
                </c:pt>
                <c:pt idx="6630">
                  <c:v>43069.552083333401</c:v>
                </c:pt>
                <c:pt idx="6631">
                  <c:v>43069.572916666599</c:v>
                </c:pt>
                <c:pt idx="6632">
                  <c:v>43069.59375</c:v>
                </c:pt>
                <c:pt idx="6633">
                  <c:v>43069.614583333401</c:v>
                </c:pt>
                <c:pt idx="6634">
                  <c:v>43069.635416666599</c:v>
                </c:pt>
                <c:pt idx="6635">
                  <c:v>43069.65625</c:v>
                </c:pt>
                <c:pt idx="6636">
                  <c:v>43069.677083333401</c:v>
                </c:pt>
                <c:pt idx="6637">
                  <c:v>43069.697916666599</c:v>
                </c:pt>
                <c:pt idx="6638">
                  <c:v>43069.71875</c:v>
                </c:pt>
                <c:pt idx="6639">
                  <c:v>43069.739583333401</c:v>
                </c:pt>
                <c:pt idx="6640">
                  <c:v>43069.760416666599</c:v>
                </c:pt>
                <c:pt idx="6641">
                  <c:v>43069.78125</c:v>
                </c:pt>
                <c:pt idx="6642">
                  <c:v>43069.802083333401</c:v>
                </c:pt>
                <c:pt idx="6643">
                  <c:v>43069.822916666599</c:v>
                </c:pt>
                <c:pt idx="6644">
                  <c:v>43069.84375</c:v>
                </c:pt>
                <c:pt idx="6645">
                  <c:v>43069.864583333401</c:v>
                </c:pt>
                <c:pt idx="6646">
                  <c:v>43069.885416666599</c:v>
                </c:pt>
                <c:pt idx="6647">
                  <c:v>43069.90625</c:v>
                </c:pt>
                <c:pt idx="6648">
                  <c:v>43069.927083333401</c:v>
                </c:pt>
                <c:pt idx="6649">
                  <c:v>43069.947916666599</c:v>
                </c:pt>
                <c:pt idx="6650">
                  <c:v>43069.96875</c:v>
                </c:pt>
                <c:pt idx="6651">
                  <c:v>43069.989583333401</c:v>
                </c:pt>
                <c:pt idx="6652">
                  <c:v>43070.010416666599</c:v>
                </c:pt>
                <c:pt idx="6653">
                  <c:v>43070.03125</c:v>
                </c:pt>
                <c:pt idx="6654">
                  <c:v>43070.052083333401</c:v>
                </c:pt>
                <c:pt idx="6655">
                  <c:v>43070.072916666599</c:v>
                </c:pt>
                <c:pt idx="6656">
                  <c:v>43070.09375</c:v>
                </c:pt>
                <c:pt idx="6657">
                  <c:v>43070.114583333401</c:v>
                </c:pt>
                <c:pt idx="6658">
                  <c:v>43070.135416666599</c:v>
                </c:pt>
                <c:pt idx="6659">
                  <c:v>43070.15625</c:v>
                </c:pt>
                <c:pt idx="6660">
                  <c:v>43070.177083333401</c:v>
                </c:pt>
                <c:pt idx="6661">
                  <c:v>43070.197916666599</c:v>
                </c:pt>
                <c:pt idx="6662">
                  <c:v>43070.21875</c:v>
                </c:pt>
                <c:pt idx="6663">
                  <c:v>43070.239583333401</c:v>
                </c:pt>
                <c:pt idx="6664">
                  <c:v>43070.260416666599</c:v>
                </c:pt>
                <c:pt idx="6665">
                  <c:v>43070.28125</c:v>
                </c:pt>
                <c:pt idx="6666">
                  <c:v>43070.302083333401</c:v>
                </c:pt>
                <c:pt idx="6667">
                  <c:v>43070.322916666599</c:v>
                </c:pt>
                <c:pt idx="6668">
                  <c:v>43070.34375</c:v>
                </c:pt>
                <c:pt idx="6669">
                  <c:v>43070.364583333401</c:v>
                </c:pt>
                <c:pt idx="6670">
                  <c:v>43070.385416666599</c:v>
                </c:pt>
                <c:pt idx="6671">
                  <c:v>43070.40625</c:v>
                </c:pt>
                <c:pt idx="6672">
                  <c:v>43070.427083333401</c:v>
                </c:pt>
                <c:pt idx="6673">
                  <c:v>43070.447916666599</c:v>
                </c:pt>
                <c:pt idx="6674">
                  <c:v>43070.46875</c:v>
                </c:pt>
                <c:pt idx="6675">
                  <c:v>43070.489583333401</c:v>
                </c:pt>
                <c:pt idx="6676">
                  <c:v>43070.510416666599</c:v>
                </c:pt>
                <c:pt idx="6677">
                  <c:v>43070.53125</c:v>
                </c:pt>
                <c:pt idx="6678">
                  <c:v>43070.552083333401</c:v>
                </c:pt>
                <c:pt idx="6679">
                  <c:v>43070.572916666599</c:v>
                </c:pt>
                <c:pt idx="6680">
                  <c:v>43070.59375</c:v>
                </c:pt>
                <c:pt idx="6681">
                  <c:v>43070.614583333401</c:v>
                </c:pt>
                <c:pt idx="6682">
                  <c:v>43070.635416666599</c:v>
                </c:pt>
                <c:pt idx="6683">
                  <c:v>43070.65625</c:v>
                </c:pt>
                <c:pt idx="6684">
                  <c:v>43070.677083333401</c:v>
                </c:pt>
                <c:pt idx="6685">
                  <c:v>43070.697916666599</c:v>
                </c:pt>
                <c:pt idx="6686">
                  <c:v>43070.71875</c:v>
                </c:pt>
                <c:pt idx="6687">
                  <c:v>43070.739583333401</c:v>
                </c:pt>
                <c:pt idx="6688">
                  <c:v>43070.760416666599</c:v>
                </c:pt>
                <c:pt idx="6689">
                  <c:v>43070.78125</c:v>
                </c:pt>
                <c:pt idx="6690">
                  <c:v>43070.802083333401</c:v>
                </c:pt>
                <c:pt idx="6691">
                  <c:v>43070.822916666599</c:v>
                </c:pt>
                <c:pt idx="6692">
                  <c:v>43070.84375</c:v>
                </c:pt>
                <c:pt idx="6693">
                  <c:v>43070.864583333401</c:v>
                </c:pt>
                <c:pt idx="6694">
                  <c:v>43070.885416666599</c:v>
                </c:pt>
                <c:pt idx="6695">
                  <c:v>43070.90625</c:v>
                </c:pt>
                <c:pt idx="6696">
                  <c:v>43070.927083333401</c:v>
                </c:pt>
                <c:pt idx="6697">
                  <c:v>43070.947916666599</c:v>
                </c:pt>
                <c:pt idx="6698">
                  <c:v>43070.96875</c:v>
                </c:pt>
                <c:pt idx="6699">
                  <c:v>43070.989583333401</c:v>
                </c:pt>
                <c:pt idx="6700">
                  <c:v>43071.010416666599</c:v>
                </c:pt>
                <c:pt idx="6701">
                  <c:v>43071.03125</c:v>
                </c:pt>
                <c:pt idx="6702">
                  <c:v>43071.052083333401</c:v>
                </c:pt>
                <c:pt idx="6703">
                  <c:v>43071.072916666599</c:v>
                </c:pt>
                <c:pt idx="6704">
                  <c:v>43071.09375</c:v>
                </c:pt>
                <c:pt idx="6705">
                  <c:v>43071.114583333401</c:v>
                </c:pt>
                <c:pt idx="6706">
                  <c:v>43071.135416666599</c:v>
                </c:pt>
                <c:pt idx="6707">
                  <c:v>43071.15625</c:v>
                </c:pt>
                <c:pt idx="6708">
                  <c:v>43071.177083333401</c:v>
                </c:pt>
                <c:pt idx="6709">
                  <c:v>43071.197916666599</c:v>
                </c:pt>
                <c:pt idx="6710">
                  <c:v>43071.21875</c:v>
                </c:pt>
                <c:pt idx="6711">
                  <c:v>43071.239583333401</c:v>
                </c:pt>
                <c:pt idx="6712">
                  <c:v>43071.260416666599</c:v>
                </c:pt>
                <c:pt idx="6713">
                  <c:v>43071.28125</c:v>
                </c:pt>
                <c:pt idx="6714">
                  <c:v>43071.302083333401</c:v>
                </c:pt>
                <c:pt idx="6715">
                  <c:v>43071.322916666599</c:v>
                </c:pt>
                <c:pt idx="6716">
                  <c:v>43071.34375</c:v>
                </c:pt>
                <c:pt idx="6717">
                  <c:v>43071.364583333401</c:v>
                </c:pt>
                <c:pt idx="6718">
                  <c:v>43071.385416666599</c:v>
                </c:pt>
                <c:pt idx="6719">
                  <c:v>43071.40625</c:v>
                </c:pt>
                <c:pt idx="6720">
                  <c:v>43071.427083333401</c:v>
                </c:pt>
                <c:pt idx="6721">
                  <c:v>43071.447916666599</c:v>
                </c:pt>
                <c:pt idx="6722">
                  <c:v>43071.46875</c:v>
                </c:pt>
                <c:pt idx="6723">
                  <c:v>43071.489583333401</c:v>
                </c:pt>
                <c:pt idx="6724">
                  <c:v>43071.510416666599</c:v>
                </c:pt>
                <c:pt idx="6725">
                  <c:v>43071.53125</c:v>
                </c:pt>
                <c:pt idx="6726">
                  <c:v>43071.552083333401</c:v>
                </c:pt>
                <c:pt idx="6727">
                  <c:v>43071.572916666599</c:v>
                </c:pt>
                <c:pt idx="6728">
                  <c:v>43071.59375</c:v>
                </c:pt>
                <c:pt idx="6729">
                  <c:v>43071.614583333401</c:v>
                </c:pt>
                <c:pt idx="6730">
                  <c:v>43071.635416666599</c:v>
                </c:pt>
                <c:pt idx="6731">
                  <c:v>43071.65625</c:v>
                </c:pt>
                <c:pt idx="6732">
                  <c:v>43071.677083333401</c:v>
                </c:pt>
                <c:pt idx="6733">
                  <c:v>43071.697916666599</c:v>
                </c:pt>
                <c:pt idx="6734">
                  <c:v>43071.71875</c:v>
                </c:pt>
                <c:pt idx="6735">
                  <c:v>43071.739583333401</c:v>
                </c:pt>
                <c:pt idx="6736">
                  <c:v>43071.760416666599</c:v>
                </c:pt>
                <c:pt idx="6737">
                  <c:v>43071.78125</c:v>
                </c:pt>
                <c:pt idx="6738">
                  <c:v>43071.802083333401</c:v>
                </c:pt>
                <c:pt idx="6739">
                  <c:v>43071.822916666599</c:v>
                </c:pt>
                <c:pt idx="6740">
                  <c:v>43071.84375</c:v>
                </c:pt>
                <c:pt idx="6741">
                  <c:v>43071.864583333401</c:v>
                </c:pt>
                <c:pt idx="6742">
                  <c:v>43071.885416666599</c:v>
                </c:pt>
                <c:pt idx="6743">
                  <c:v>43071.90625</c:v>
                </c:pt>
                <c:pt idx="6744">
                  <c:v>43071.927083333401</c:v>
                </c:pt>
                <c:pt idx="6745">
                  <c:v>43071.947916666599</c:v>
                </c:pt>
                <c:pt idx="6746">
                  <c:v>43071.96875</c:v>
                </c:pt>
                <c:pt idx="6747">
                  <c:v>43071.989583333401</c:v>
                </c:pt>
                <c:pt idx="6748">
                  <c:v>43072.010416666599</c:v>
                </c:pt>
                <c:pt idx="6749">
                  <c:v>43072.03125</c:v>
                </c:pt>
                <c:pt idx="6750">
                  <c:v>43072.052083333401</c:v>
                </c:pt>
                <c:pt idx="6751">
                  <c:v>43072.072916666599</c:v>
                </c:pt>
                <c:pt idx="6752">
                  <c:v>43072.09375</c:v>
                </c:pt>
                <c:pt idx="6753">
                  <c:v>43072.114583333401</c:v>
                </c:pt>
                <c:pt idx="6754">
                  <c:v>43072.135416666599</c:v>
                </c:pt>
                <c:pt idx="6755">
                  <c:v>43072.15625</c:v>
                </c:pt>
                <c:pt idx="6756">
                  <c:v>43072.177083333401</c:v>
                </c:pt>
                <c:pt idx="6757">
                  <c:v>43072.197916666599</c:v>
                </c:pt>
                <c:pt idx="6758">
                  <c:v>43072.21875</c:v>
                </c:pt>
                <c:pt idx="6759">
                  <c:v>43072.239583333401</c:v>
                </c:pt>
                <c:pt idx="6760">
                  <c:v>43072.260416666599</c:v>
                </c:pt>
                <c:pt idx="6761">
                  <c:v>43072.28125</c:v>
                </c:pt>
                <c:pt idx="6762">
                  <c:v>43072.302083333401</c:v>
                </c:pt>
                <c:pt idx="6763">
                  <c:v>43072.322916666599</c:v>
                </c:pt>
                <c:pt idx="6764">
                  <c:v>43072.34375</c:v>
                </c:pt>
                <c:pt idx="6765">
                  <c:v>43072.364583333401</c:v>
                </c:pt>
                <c:pt idx="6766">
                  <c:v>43072.385416666599</c:v>
                </c:pt>
                <c:pt idx="6767">
                  <c:v>43072.40625</c:v>
                </c:pt>
                <c:pt idx="6768">
                  <c:v>43072.427083333401</c:v>
                </c:pt>
                <c:pt idx="6769">
                  <c:v>43072.447916666599</c:v>
                </c:pt>
                <c:pt idx="6770">
                  <c:v>43072.46875</c:v>
                </c:pt>
                <c:pt idx="6771">
                  <c:v>43072.489583333401</c:v>
                </c:pt>
                <c:pt idx="6772">
                  <c:v>43072.510416666599</c:v>
                </c:pt>
                <c:pt idx="6773">
                  <c:v>43072.53125</c:v>
                </c:pt>
                <c:pt idx="6774">
                  <c:v>43072.552083333401</c:v>
                </c:pt>
                <c:pt idx="6775">
                  <c:v>43072.572916666599</c:v>
                </c:pt>
                <c:pt idx="6776">
                  <c:v>43072.59375</c:v>
                </c:pt>
                <c:pt idx="6777">
                  <c:v>43072.614583333401</c:v>
                </c:pt>
                <c:pt idx="6778">
                  <c:v>43072.635416666599</c:v>
                </c:pt>
                <c:pt idx="6779">
                  <c:v>43072.65625</c:v>
                </c:pt>
                <c:pt idx="6780">
                  <c:v>43072.677083333401</c:v>
                </c:pt>
                <c:pt idx="6781">
                  <c:v>43072.697916666599</c:v>
                </c:pt>
                <c:pt idx="6782">
                  <c:v>43072.71875</c:v>
                </c:pt>
                <c:pt idx="6783">
                  <c:v>43072.739583333401</c:v>
                </c:pt>
                <c:pt idx="6784">
                  <c:v>43072.760416666599</c:v>
                </c:pt>
                <c:pt idx="6785">
                  <c:v>43072.78125</c:v>
                </c:pt>
                <c:pt idx="6786">
                  <c:v>43072.802083333401</c:v>
                </c:pt>
                <c:pt idx="6787">
                  <c:v>43072.822916666599</c:v>
                </c:pt>
                <c:pt idx="6788">
                  <c:v>43072.84375</c:v>
                </c:pt>
                <c:pt idx="6789">
                  <c:v>43072.864583333401</c:v>
                </c:pt>
                <c:pt idx="6790">
                  <c:v>43072.885416666599</c:v>
                </c:pt>
                <c:pt idx="6791">
                  <c:v>43072.90625</c:v>
                </c:pt>
                <c:pt idx="6792">
                  <c:v>43072.927083333401</c:v>
                </c:pt>
                <c:pt idx="6793">
                  <c:v>43072.947916666599</c:v>
                </c:pt>
                <c:pt idx="6794">
                  <c:v>43072.96875</c:v>
                </c:pt>
                <c:pt idx="6795">
                  <c:v>43072.989583333401</c:v>
                </c:pt>
                <c:pt idx="6796">
                  <c:v>43073.010416666599</c:v>
                </c:pt>
                <c:pt idx="6797">
                  <c:v>43073.03125</c:v>
                </c:pt>
                <c:pt idx="6798">
                  <c:v>43073.052083333401</c:v>
                </c:pt>
                <c:pt idx="6799">
                  <c:v>43073.072916666599</c:v>
                </c:pt>
                <c:pt idx="6800">
                  <c:v>43073.09375</c:v>
                </c:pt>
                <c:pt idx="6801">
                  <c:v>43073.114583333401</c:v>
                </c:pt>
                <c:pt idx="6802">
                  <c:v>43073.135416666599</c:v>
                </c:pt>
                <c:pt idx="6803">
                  <c:v>43073.15625</c:v>
                </c:pt>
                <c:pt idx="6804">
                  <c:v>43073.177083333401</c:v>
                </c:pt>
                <c:pt idx="6805">
                  <c:v>43073.197916666599</c:v>
                </c:pt>
                <c:pt idx="6806">
                  <c:v>43073.21875</c:v>
                </c:pt>
                <c:pt idx="6807">
                  <c:v>43073.239583333401</c:v>
                </c:pt>
                <c:pt idx="6808">
                  <c:v>43073.260416666599</c:v>
                </c:pt>
                <c:pt idx="6809">
                  <c:v>43073.28125</c:v>
                </c:pt>
                <c:pt idx="6810">
                  <c:v>43073.302083333401</c:v>
                </c:pt>
                <c:pt idx="6811">
                  <c:v>43073.322916666599</c:v>
                </c:pt>
                <c:pt idx="6812">
                  <c:v>43073.34375</c:v>
                </c:pt>
                <c:pt idx="6813">
                  <c:v>43073.364583333401</c:v>
                </c:pt>
                <c:pt idx="6814">
                  <c:v>43073.385416666599</c:v>
                </c:pt>
                <c:pt idx="6815">
                  <c:v>43073.40625</c:v>
                </c:pt>
                <c:pt idx="6816">
                  <c:v>43073.427083333401</c:v>
                </c:pt>
                <c:pt idx="6817">
                  <c:v>43073.447916666599</c:v>
                </c:pt>
                <c:pt idx="6818">
                  <c:v>43073.46875</c:v>
                </c:pt>
                <c:pt idx="6819">
                  <c:v>43073.489583333401</c:v>
                </c:pt>
                <c:pt idx="6820">
                  <c:v>43073.510416666599</c:v>
                </c:pt>
                <c:pt idx="6821">
                  <c:v>43073.53125</c:v>
                </c:pt>
                <c:pt idx="6822">
                  <c:v>43073.552083333401</c:v>
                </c:pt>
                <c:pt idx="6823">
                  <c:v>43073.572916666599</c:v>
                </c:pt>
                <c:pt idx="6824">
                  <c:v>43073.59375</c:v>
                </c:pt>
                <c:pt idx="6825">
                  <c:v>43073.614583333401</c:v>
                </c:pt>
                <c:pt idx="6826">
                  <c:v>43073.635416666599</c:v>
                </c:pt>
                <c:pt idx="6827">
                  <c:v>43073.65625</c:v>
                </c:pt>
                <c:pt idx="6828">
                  <c:v>43073.677083333401</c:v>
                </c:pt>
                <c:pt idx="6829">
                  <c:v>43073.697916666599</c:v>
                </c:pt>
                <c:pt idx="6830">
                  <c:v>43073.71875</c:v>
                </c:pt>
                <c:pt idx="6831">
                  <c:v>43073.739583333401</c:v>
                </c:pt>
                <c:pt idx="6832">
                  <c:v>43073.760416666599</c:v>
                </c:pt>
                <c:pt idx="6833">
                  <c:v>43073.78125</c:v>
                </c:pt>
                <c:pt idx="6834">
                  <c:v>43073.802083333401</c:v>
                </c:pt>
                <c:pt idx="6835">
                  <c:v>43073.822916666599</c:v>
                </c:pt>
                <c:pt idx="6836">
                  <c:v>43073.84375</c:v>
                </c:pt>
                <c:pt idx="6837">
                  <c:v>43073.864583333401</c:v>
                </c:pt>
                <c:pt idx="6838">
                  <c:v>43073.885416666599</c:v>
                </c:pt>
                <c:pt idx="6839">
                  <c:v>43073.90625</c:v>
                </c:pt>
                <c:pt idx="6840">
                  <c:v>43073.927083333401</c:v>
                </c:pt>
                <c:pt idx="6841">
                  <c:v>43073.947916666599</c:v>
                </c:pt>
                <c:pt idx="6842">
                  <c:v>43073.96875</c:v>
                </c:pt>
                <c:pt idx="6843">
                  <c:v>43073.989583333401</c:v>
                </c:pt>
                <c:pt idx="6844">
                  <c:v>43074.010416666599</c:v>
                </c:pt>
                <c:pt idx="6845">
                  <c:v>43074.03125</c:v>
                </c:pt>
                <c:pt idx="6846">
                  <c:v>43074.052083333401</c:v>
                </c:pt>
                <c:pt idx="6847">
                  <c:v>43074.072916666599</c:v>
                </c:pt>
                <c:pt idx="6848">
                  <c:v>43074.09375</c:v>
                </c:pt>
                <c:pt idx="6849">
                  <c:v>43074.114583333401</c:v>
                </c:pt>
                <c:pt idx="6850">
                  <c:v>43074.135416666599</c:v>
                </c:pt>
                <c:pt idx="6851">
                  <c:v>43074.15625</c:v>
                </c:pt>
                <c:pt idx="6852">
                  <c:v>43074.177083333401</c:v>
                </c:pt>
                <c:pt idx="6853">
                  <c:v>43074.197916666599</c:v>
                </c:pt>
                <c:pt idx="6854">
                  <c:v>43074.21875</c:v>
                </c:pt>
                <c:pt idx="6855">
                  <c:v>43074.239583333401</c:v>
                </c:pt>
                <c:pt idx="6856">
                  <c:v>43074.260416666599</c:v>
                </c:pt>
                <c:pt idx="6857">
                  <c:v>43074.28125</c:v>
                </c:pt>
                <c:pt idx="6858">
                  <c:v>43074.302083333401</c:v>
                </c:pt>
                <c:pt idx="6859">
                  <c:v>43074.322916666599</c:v>
                </c:pt>
                <c:pt idx="6860">
                  <c:v>43074.34375</c:v>
                </c:pt>
                <c:pt idx="6861">
                  <c:v>43074.364583333401</c:v>
                </c:pt>
                <c:pt idx="6862">
                  <c:v>43074.385416666599</c:v>
                </c:pt>
                <c:pt idx="6863">
                  <c:v>43074.40625</c:v>
                </c:pt>
                <c:pt idx="6864">
                  <c:v>43074.427083333401</c:v>
                </c:pt>
                <c:pt idx="6865">
                  <c:v>43074.447916666599</c:v>
                </c:pt>
                <c:pt idx="6866">
                  <c:v>43074.46875</c:v>
                </c:pt>
                <c:pt idx="6867">
                  <c:v>43074.489583333401</c:v>
                </c:pt>
                <c:pt idx="6868">
                  <c:v>43074.510416666599</c:v>
                </c:pt>
                <c:pt idx="6869">
                  <c:v>43074.53125</c:v>
                </c:pt>
                <c:pt idx="6870">
                  <c:v>43074.552083333401</c:v>
                </c:pt>
                <c:pt idx="6871">
                  <c:v>43074.572916666599</c:v>
                </c:pt>
                <c:pt idx="6872">
                  <c:v>43074.59375</c:v>
                </c:pt>
                <c:pt idx="6873">
                  <c:v>43074.614583333401</c:v>
                </c:pt>
                <c:pt idx="6874">
                  <c:v>43074.635416666599</c:v>
                </c:pt>
                <c:pt idx="6875">
                  <c:v>43074.65625</c:v>
                </c:pt>
                <c:pt idx="6876">
                  <c:v>43074.677083333401</c:v>
                </c:pt>
                <c:pt idx="6877">
                  <c:v>43074.697916666599</c:v>
                </c:pt>
                <c:pt idx="6878">
                  <c:v>43074.71875</c:v>
                </c:pt>
                <c:pt idx="6879">
                  <c:v>43074.739583333401</c:v>
                </c:pt>
                <c:pt idx="6880">
                  <c:v>43074.760416666599</c:v>
                </c:pt>
                <c:pt idx="6881">
                  <c:v>43074.78125</c:v>
                </c:pt>
                <c:pt idx="6882">
                  <c:v>43074.802083333401</c:v>
                </c:pt>
                <c:pt idx="6883">
                  <c:v>43074.822916666599</c:v>
                </c:pt>
                <c:pt idx="6884">
                  <c:v>43074.84375</c:v>
                </c:pt>
                <c:pt idx="6885">
                  <c:v>43074.864583333401</c:v>
                </c:pt>
                <c:pt idx="6886">
                  <c:v>43074.885416666599</c:v>
                </c:pt>
                <c:pt idx="6887">
                  <c:v>43074.90625</c:v>
                </c:pt>
                <c:pt idx="6888">
                  <c:v>43074.927083333401</c:v>
                </c:pt>
                <c:pt idx="6889">
                  <c:v>43074.947916666599</c:v>
                </c:pt>
                <c:pt idx="6890">
                  <c:v>43074.96875</c:v>
                </c:pt>
                <c:pt idx="6891">
                  <c:v>43074.989583333401</c:v>
                </c:pt>
                <c:pt idx="6892">
                  <c:v>43075.010416666599</c:v>
                </c:pt>
                <c:pt idx="6893">
                  <c:v>43075.03125</c:v>
                </c:pt>
                <c:pt idx="6894">
                  <c:v>43075.052083333401</c:v>
                </c:pt>
                <c:pt idx="6895">
                  <c:v>43075.072916666599</c:v>
                </c:pt>
                <c:pt idx="6896">
                  <c:v>43075.09375</c:v>
                </c:pt>
                <c:pt idx="6897">
                  <c:v>43075.114583333401</c:v>
                </c:pt>
                <c:pt idx="6898">
                  <c:v>43075.135416666599</c:v>
                </c:pt>
                <c:pt idx="6899">
                  <c:v>43075.15625</c:v>
                </c:pt>
                <c:pt idx="6900">
                  <c:v>43075.177083333401</c:v>
                </c:pt>
                <c:pt idx="6901">
                  <c:v>43075.197916666599</c:v>
                </c:pt>
                <c:pt idx="6902">
                  <c:v>43075.21875</c:v>
                </c:pt>
                <c:pt idx="6903">
                  <c:v>43075.239583333401</c:v>
                </c:pt>
                <c:pt idx="6904">
                  <c:v>43075.260416666599</c:v>
                </c:pt>
                <c:pt idx="6905">
                  <c:v>43075.28125</c:v>
                </c:pt>
                <c:pt idx="6906">
                  <c:v>43075.302083333401</c:v>
                </c:pt>
                <c:pt idx="6907">
                  <c:v>43075.322916666599</c:v>
                </c:pt>
                <c:pt idx="6908">
                  <c:v>43075.34375</c:v>
                </c:pt>
                <c:pt idx="6909">
                  <c:v>43075.364583333401</c:v>
                </c:pt>
                <c:pt idx="6910">
                  <c:v>43075.385416666599</c:v>
                </c:pt>
                <c:pt idx="6911">
                  <c:v>43075.40625</c:v>
                </c:pt>
                <c:pt idx="6912">
                  <c:v>43075.427083333401</c:v>
                </c:pt>
                <c:pt idx="6913">
                  <c:v>43075.447916666599</c:v>
                </c:pt>
                <c:pt idx="6914">
                  <c:v>43075.46875</c:v>
                </c:pt>
                <c:pt idx="6915">
                  <c:v>43075.489583333401</c:v>
                </c:pt>
                <c:pt idx="6916">
                  <c:v>43075.510416666599</c:v>
                </c:pt>
                <c:pt idx="6917">
                  <c:v>43075.53125</c:v>
                </c:pt>
                <c:pt idx="6918">
                  <c:v>43075.552083333401</c:v>
                </c:pt>
                <c:pt idx="6919">
                  <c:v>43075.572916666599</c:v>
                </c:pt>
                <c:pt idx="6920">
                  <c:v>43075.59375</c:v>
                </c:pt>
                <c:pt idx="6921">
                  <c:v>43075.614583333401</c:v>
                </c:pt>
                <c:pt idx="6922">
                  <c:v>43075.635416666599</c:v>
                </c:pt>
                <c:pt idx="6923">
                  <c:v>43075.65625</c:v>
                </c:pt>
                <c:pt idx="6924">
                  <c:v>43075.677083333401</c:v>
                </c:pt>
                <c:pt idx="6925">
                  <c:v>43075.697916666599</c:v>
                </c:pt>
                <c:pt idx="6926">
                  <c:v>43075.71875</c:v>
                </c:pt>
                <c:pt idx="6927">
                  <c:v>43075.739583333401</c:v>
                </c:pt>
                <c:pt idx="6928">
                  <c:v>43075.760416666599</c:v>
                </c:pt>
                <c:pt idx="6929">
                  <c:v>43075.78125</c:v>
                </c:pt>
                <c:pt idx="6930">
                  <c:v>43075.802083333401</c:v>
                </c:pt>
                <c:pt idx="6931">
                  <c:v>43075.822916666599</c:v>
                </c:pt>
                <c:pt idx="6932">
                  <c:v>43075.84375</c:v>
                </c:pt>
                <c:pt idx="6933">
                  <c:v>43075.864583333401</c:v>
                </c:pt>
                <c:pt idx="6934">
                  <c:v>43075.885416666599</c:v>
                </c:pt>
                <c:pt idx="6935">
                  <c:v>43075.90625</c:v>
                </c:pt>
                <c:pt idx="6936">
                  <c:v>43075.927083333401</c:v>
                </c:pt>
                <c:pt idx="6937">
                  <c:v>43075.947916666599</c:v>
                </c:pt>
                <c:pt idx="6938">
                  <c:v>43075.96875</c:v>
                </c:pt>
                <c:pt idx="6939">
                  <c:v>43075.989583333401</c:v>
                </c:pt>
                <c:pt idx="6940">
                  <c:v>43076.010416666599</c:v>
                </c:pt>
                <c:pt idx="6941">
                  <c:v>43076.03125</c:v>
                </c:pt>
                <c:pt idx="6942">
                  <c:v>43076.052083333401</c:v>
                </c:pt>
                <c:pt idx="6943">
                  <c:v>43076.072916666599</c:v>
                </c:pt>
                <c:pt idx="6944">
                  <c:v>43076.09375</c:v>
                </c:pt>
                <c:pt idx="6945">
                  <c:v>43076.114583333401</c:v>
                </c:pt>
                <c:pt idx="6946">
                  <c:v>43076.135416666599</c:v>
                </c:pt>
                <c:pt idx="6947">
                  <c:v>43076.15625</c:v>
                </c:pt>
                <c:pt idx="6948">
                  <c:v>43076.177083333401</c:v>
                </c:pt>
                <c:pt idx="6949">
                  <c:v>43076.197916666599</c:v>
                </c:pt>
                <c:pt idx="6950">
                  <c:v>43076.21875</c:v>
                </c:pt>
                <c:pt idx="6951">
                  <c:v>43076.239583333401</c:v>
                </c:pt>
                <c:pt idx="6952">
                  <c:v>43076.260416666599</c:v>
                </c:pt>
                <c:pt idx="6953">
                  <c:v>43076.28125</c:v>
                </c:pt>
                <c:pt idx="6954">
                  <c:v>43076.302083333401</c:v>
                </c:pt>
                <c:pt idx="6955">
                  <c:v>43076.322916666599</c:v>
                </c:pt>
                <c:pt idx="6956">
                  <c:v>43076.34375</c:v>
                </c:pt>
                <c:pt idx="6957">
                  <c:v>43076.364583333401</c:v>
                </c:pt>
                <c:pt idx="6958">
                  <c:v>43076.385416666599</c:v>
                </c:pt>
                <c:pt idx="6959">
                  <c:v>43076.40625</c:v>
                </c:pt>
                <c:pt idx="6960">
                  <c:v>43076.427083333401</c:v>
                </c:pt>
                <c:pt idx="6961">
                  <c:v>43076.447916666599</c:v>
                </c:pt>
                <c:pt idx="6962">
                  <c:v>43076.46875</c:v>
                </c:pt>
                <c:pt idx="6963">
                  <c:v>43076.489583333401</c:v>
                </c:pt>
                <c:pt idx="6964">
                  <c:v>43076.510416666599</c:v>
                </c:pt>
                <c:pt idx="6965">
                  <c:v>43076.53125</c:v>
                </c:pt>
                <c:pt idx="6966">
                  <c:v>43076.552083333401</c:v>
                </c:pt>
                <c:pt idx="6967">
                  <c:v>43076.572916666599</c:v>
                </c:pt>
                <c:pt idx="6968">
                  <c:v>43076.59375</c:v>
                </c:pt>
                <c:pt idx="6969">
                  <c:v>43076.614583333401</c:v>
                </c:pt>
                <c:pt idx="6970">
                  <c:v>43076.635416666599</c:v>
                </c:pt>
                <c:pt idx="6971">
                  <c:v>43076.65625</c:v>
                </c:pt>
                <c:pt idx="6972">
                  <c:v>43076.677083333401</c:v>
                </c:pt>
                <c:pt idx="6973">
                  <c:v>43076.697916666599</c:v>
                </c:pt>
                <c:pt idx="6974">
                  <c:v>43076.71875</c:v>
                </c:pt>
                <c:pt idx="6975">
                  <c:v>43076.739583333401</c:v>
                </c:pt>
                <c:pt idx="6976">
                  <c:v>43076.760416666599</c:v>
                </c:pt>
                <c:pt idx="6977">
                  <c:v>43076.78125</c:v>
                </c:pt>
                <c:pt idx="6978">
                  <c:v>43076.802083333401</c:v>
                </c:pt>
                <c:pt idx="6979">
                  <c:v>43076.822916666599</c:v>
                </c:pt>
                <c:pt idx="6980">
                  <c:v>43076.84375</c:v>
                </c:pt>
                <c:pt idx="6981">
                  <c:v>43076.864583333401</c:v>
                </c:pt>
                <c:pt idx="6982">
                  <c:v>43076.885416666599</c:v>
                </c:pt>
                <c:pt idx="6983">
                  <c:v>43076.90625</c:v>
                </c:pt>
                <c:pt idx="6984">
                  <c:v>43076.927083333401</c:v>
                </c:pt>
                <c:pt idx="6985">
                  <c:v>43076.947916666599</c:v>
                </c:pt>
                <c:pt idx="6986">
                  <c:v>43076.96875</c:v>
                </c:pt>
                <c:pt idx="6987">
                  <c:v>43076.989583333401</c:v>
                </c:pt>
                <c:pt idx="6988">
                  <c:v>43077.010416666599</c:v>
                </c:pt>
                <c:pt idx="6989">
                  <c:v>43077.03125</c:v>
                </c:pt>
                <c:pt idx="6990">
                  <c:v>43077.052083333401</c:v>
                </c:pt>
                <c:pt idx="6991">
                  <c:v>43077.072916666599</c:v>
                </c:pt>
                <c:pt idx="6992">
                  <c:v>43077.09375</c:v>
                </c:pt>
                <c:pt idx="6993">
                  <c:v>43077.114583333401</c:v>
                </c:pt>
                <c:pt idx="6994">
                  <c:v>43077.135416666599</c:v>
                </c:pt>
                <c:pt idx="6995">
                  <c:v>43077.15625</c:v>
                </c:pt>
                <c:pt idx="6996">
                  <c:v>43077.177083333401</c:v>
                </c:pt>
                <c:pt idx="6997">
                  <c:v>43077.197916666599</c:v>
                </c:pt>
                <c:pt idx="6998">
                  <c:v>43077.21875</c:v>
                </c:pt>
                <c:pt idx="6999">
                  <c:v>43077.239583333401</c:v>
                </c:pt>
                <c:pt idx="7000">
                  <c:v>43077.260416666599</c:v>
                </c:pt>
                <c:pt idx="7001">
                  <c:v>43077.28125</c:v>
                </c:pt>
                <c:pt idx="7002">
                  <c:v>43077.302083333401</c:v>
                </c:pt>
                <c:pt idx="7003">
                  <c:v>43077.322916666599</c:v>
                </c:pt>
                <c:pt idx="7004">
                  <c:v>43077.34375</c:v>
                </c:pt>
                <c:pt idx="7005">
                  <c:v>43077.364583333401</c:v>
                </c:pt>
                <c:pt idx="7006">
                  <c:v>43077.385416666599</c:v>
                </c:pt>
                <c:pt idx="7007">
                  <c:v>43077.40625</c:v>
                </c:pt>
                <c:pt idx="7008">
                  <c:v>43077.427083333401</c:v>
                </c:pt>
                <c:pt idx="7009">
                  <c:v>43077.447916666599</c:v>
                </c:pt>
                <c:pt idx="7010">
                  <c:v>43077.46875</c:v>
                </c:pt>
                <c:pt idx="7011">
                  <c:v>43077.489583333401</c:v>
                </c:pt>
                <c:pt idx="7012">
                  <c:v>43077.510416666599</c:v>
                </c:pt>
                <c:pt idx="7013">
                  <c:v>43077.53125</c:v>
                </c:pt>
                <c:pt idx="7014">
                  <c:v>43077.552083333401</c:v>
                </c:pt>
                <c:pt idx="7015">
                  <c:v>43077.572916666599</c:v>
                </c:pt>
                <c:pt idx="7016">
                  <c:v>43077.59375</c:v>
                </c:pt>
                <c:pt idx="7017">
                  <c:v>43077.614583333401</c:v>
                </c:pt>
                <c:pt idx="7018">
                  <c:v>43077.635416666599</c:v>
                </c:pt>
                <c:pt idx="7019">
                  <c:v>43077.65625</c:v>
                </c:pt>
                <c:pt idx="7020">
                  <c:v>43077.677083333401</c:v>
                </c:pt>
                <c:pt idx="7021">
                  <c:v>43077.697916666599</c:v>
                </c:pt>
                <c:pt idx="7022">
                  <c:v>43077.71875</c:v>
                </c:pt>
                <c:pt idx="7023">
                  <c:v>43077.739583333401</c:v>
                </c:pt>
                <c:pt idx="7024">
                  <c:v>43077.760416666599</c:v>
                </c:pt>
                <c:pt idx="7025">
                  <c:v>43077.78125</c:v>
                </c:pt>
                <c:pt idx="7026">
                  <c:v>43077.802083333401</c:v>
                </c:pt>
                <c:pt idx="7027">
                  <c:v>43077.822916666599</c:v>
                </c:pt>
                <c:pt idx="7028">
                  <c:v>43077.84375</c:v>
                </c:pt>
                <c:pt idx="7029">
                  <c:v>43077.864583333401</c:v>
                </c:pt>
                <c:pt idx="7030">
                  <c:v>43077.885416666599</c:v>
                </c:pt>
                <c:pt idx="7031">
                  <c:v>43077.90625</c:v>
                </c:pt>
                <c:pt idx="7032">
                  <c:v>43077.927083333401</c:v>
                </c:pt>
                <c:pt idx="7033">
                  <c:v>43077.947916666599</c:v>
                </c:pt>
                <c:pt idx="7034">
                  <c:v>43077.96875</c:v>
                </c:pt>
                <c:pt idx="7035">
                  <c:v>43077.989583333401</c:v>
                </c:pt>
                <c:pt idx="7036">
                  <c:v>43078.010416666599</c:v>
                </c:pt>
                <c:pt idx="7037">
                  <c:v>43078.03125</c:v>
                </c:pt>
                <c:pt idx="7038">
                  <c:v>43078.052083333401</c:v>
                </c:pt>
                <c:pt idx="7039">
                  <c:v>43078.072916666599</c:v>
                </c:pt>
                <c:pt idx="7040">
                  <c:v>43078.09375</c:v>
                </c:pt>
                <c:pt idx="7041">
                  <c:v>43078.114583333401</c:v>
                </c:pt>
                <c:pt idx="7042">
                  <c:v>43078.135416666599</c:v>
                </c:pt>
                <c:pt idx="7043">
                  <c:v>43078.15625</c:v>
                </c:pt>
                <c:pt idx="7044">
                  <c:v>43078.177083333401</c:v>
                </c:pt>
                <c:pt idx="7045">
                  <c:v>43078.197916666599</c:v>
                </c:pt>
                <c:pt idx="7046">
                  <c:v>43078.21875</c:v>
                </c:pt>
                <c:pt idx="7047">
                  <c:v>43078.239583333401</c:v>
                </c:pt>
                <c:pt idx="7048">
                  <c:v>43078.260416666599</c:v>
                </c:pt>
                <c:pt idx="7049">
                  <c:v>43078.28125</c:v>
                </c:pt>
                <c:pt idx="7050">
                  <c:v>43078.302083333401</c:v>
                </c:pt>
                <c:pt idx="7051">
                  <c:v>43078.322916666599</c:v>
                </c:pt>
                <c:pt idx="7052">
                  <c:v>43078.34375</c:v>
                </c:pt>
                <c:pt idx="7053">
                  <c:v>43078.364583333401</c:v>
                </c:pt>
                <c:pt idx="7054">
                  <c:v>43078.385416666599</c:v>
                </c:pt>
                <c:pt idx="7055">
                  <c:v>43078.40625</c:v>
                </c:pt>
                <c:pt idx="7056">
                  <c:v>43078.427083333401</c:v>
                </c:pt>
                <c:pt idx="7057">
                  <c:v>43078.447916666599</c:v>
                </c:pt>
                <c:pt idx="7058">
                  <c:v>43078.46875</c:v>
                </c:pt>
                <c:pt idx="7059">
                  <c:v>43078.489583333401</c:v>
                </c:pt>
                <c:pt idx="7060">
                  <c:v>43078.510416666599</c:v>
                </c:pt>
                <c:pt idx="7061">
                  <c:v>43078.53125</c:v>
                </c:pt>
                <c:pt idx="7062">
                  <c:v>43078.552083333401</c:v>
                </c:pt>
                <c:pt idx="7063">
                  <c:v>43078.572916666599</c:v>
                </c:pt>
                <c:pt idx="7064">
                  <c:v>43078.59375</c:v>
                </c:pt>
                <c:pt idx="7065">
                  <c:v>43078.614583333401</c:v>
                </c:pt>
                <c:pt idx="7066">
                  <c:v>43078.635416666599</c:v>
                </c:pt>
                <c:pt idx="7067">
                  <c:v>43078.65625</c:v>
                </c:pt>
                <c:pt idx="7068">
                  <c:v>43078.677083333401</c:v>
                </c:pt>
                <c:pt idx="7069">
                  <c:v>43078.697916666599</c:v>
                </c:pt>
                <c:pt idx="7070">
                  <c:v>43078.71875</c:v>
                </c:pt>
                <c:pt idx="7071">
                  <c:v>43078.739583333401</c:v>
                </c:pt>
                <c:pt idx="7072">
                  <c:v>43078.760416666599</c:v>
                </c:pt>
                <c:pt idx="7073">
                  <c:v>43078.78125</c:v>
                </c:pt>
                <c:pt idx="7074">
                  <c:v>43078.802083333401</c:v>
                </c:pt>
                <c:pt idx="7075">
                  <c:v>43078.822916666599</c:v>
                </c:pt>
                <c:pt idx="7076">
                  <c:v>43078.84375</c:v>
                </c:pt>
                <c:pt idx="7077">
                  <c:v>43078.864583333401</c:v>
                </c:pt>
                <c:pt idx="7078">
                  <c:v>43078.885416666599</c:v>
                </c:pt>
                <c:pt idx="7079">
                  <c:v>43078.90625</c:v>
                </c:pt>
                <c:pt idx="7080">
                  <c:v>43078.927083333401</c:v>
                </c:pt>
                <c:pt idx="7081">
                  <c:v>43078.947916666599</c:v>
                </c:pt>
                <c:pt idx="7082">
                  <c:v>43078.96875</c:v>
                </c:pt>
                <c:pt idx="7083">
                  <c:v>43078.989583333401</c:v>
                </c:pt>
                <c:pt idx="7084">
                  <c:v>43079.010416666599</c:v>
                </c:pt>
                <c:pt idx="7085">
                  <c:v>43079.03125</c:v>
                </c:pt>
                <c:pt idx="7086">
                  <c:v>43079.052083333401</c:v>
                </c:pt>
                <c:pt idx="7087">
                  <c:v>43079.072916666599</c:v>
                </c:pt>
                <c:pt idx="7088">
                  <c:v>43079.09375</c:v>
                </c:pt>
                <c:pt idx="7089">
                  <c:v>43079.114583333401</c:v>
                </c:pt>
                <c:pt idx="7090">
                  <c:v>43079.135416666599</c:v>
                </c:pt>
                <c:pt idx="7091">
                  <c:v>43079.15625</c:v>
                </c:pt>
                <c:pt idx="7092">
                  <c:v>43079.177083333401</c:v>
                </c:pt>
                <c:pt idx="7093">
                  <c:v>43079.197916666599</c:v>
                </c:pt>
                <c:pt idx="7094">
                  <c:v>43079.21875</c:v>
                </c:pt>
                <c:pt idx="7095">
                  <c:v>43079.239583333401</c:v>
                </c:pt>
                <c:pt idx="7096">
                  <c:v>43079.260416666599</c:v>
                </c:pt>
                <c:pt idx="7097">
                  <c:v>43079.28125</c:v>
                </c:pt>
                <c:pt idx="7098">
                  <c:v>43079.302083333401</c:v>
                </c:pt>
                <c:pt idx="7099">
                  <c:v>43079.322916666599</c:v>
                </c:pt>
                <c:pt idx="7100">
                  <c:v>43079.34375</c:v>
                </c:pt>
                <c:pt idx="7101">
                  <c:v>43079.364583333401</c:v>
                </c:pt>
                <c:pt idx="7102">
                  <c:v>43079.385416666599</c:v>
                </c:pt>
                <c:pt idx="7103">
                  <c:v>43079.40625</c:v>
                </c:pt>
                <c:pt idx="7104">
                  <c:v>43079.427083333401</c:v>
                </c:pt>
                <c:pt idx="7105">
                  <c:v>43079.447916666599</c:v>
                </c:pt>
                <c:pt idx="7106">
                  <c:v>43079.46875</c:v>
                </c:pt>
                <c:pt idx="7107">
                  <c:v>43079.489583333401</c:v>
                </c:pt>
                <c:pt idx="7108">
                  <c:v>43079.510416666599</c:v>
                </c:pt>
                <c:pt idx="7109">
                  <c:v>43079.53125</c:v>
                </c:pt>
                <c:pt idx="7110">
                  <c:v>43079.552083333401</c:v>
                </c:pt>
                <c:pt idx="7111">
                  <c:v>43079.572916666599</c:v>
                </c:pt>
                <c:pt idx="7112">
                  <c:v>43079.59375</c:v>
                </c:pt>
                <c:pt idx="7113">
                  <c:v>43079.614583333401</c:v>
                </c:pt>
                <c:pt idx="7114">
                  <c:v>43079.635416666599</c:v>
                </c:pt>
                <c:pt idx="7115">
                  <c:v>43079.65625</c:v>
                </c:pt>
                <c:pt idx="7116">
                  <c:v>43079.677083333401</c:v>
                </c:pt>
                <c:pt idx="7117">
                  <c:v>43079.697916666599</c:v>
                </c:pt>
                <c:pt idx="7118">
                  <c:v>43079.71875</c:v>
                </c:pt>
                <c:pt idx="7119">
                  <c:v>43079.739583333401</c:v>
                </c:pt>
                <c:pt idx="7120">
                  <c:v>43079.760416666599</c:v>
                </c:pt>
                <c:pt idx="7121">
                  <c:v>43079.78125</c:v>
                </c:pt>
                <c:pt idx="7122">
                  <c:v>43079.802083333401</c:v>
                </c:pt>
                <c:pt idx="7123">
                  <c:v>43079.822916666599</c:v>
                </c:pt>
                <c:pt idx="7124">
                  <c:v>43079.84375</c:v>
                </c:pt>
                <c:pt idx="7125">
                  <c:v>43079.864583333401</c:v>
                </c:pt>
                <c:pt idx="7126">
                  <c:v>43079.885416666599</c:v>
                </c:pt>
                <c:pt idx="7127">
                  <c:v>43079.90625</c:v>
                </c:pt>
                <c:pt idx="7128">
                  <c:v>43079.927083333401</c:v>
                </c:pt>
                <c:pt idx="7129">
                  <c:v>43079.947916666599</c:v>
                </c:pt>
                <c:pt idx="7130">
                  <c:v>43079.96875</c:v>
                </c:pt>
                <c:pt idx="7131">
                  <c:v>43079.989583333401</c:v>
                </c:pt>
                <c:pt idx="7132">
                  <c:v>43080.010416666599</c:v>
                </c:pt>
                <c:pt idx="7133">
                  <c:v>43080.03125</c:v>
                </c:pt>
                <c:pt idx="7134">
                  <c:v>43080.052083333401</c:v>
                </c:pt>
                <c:pt idx="7135">
                  <c:v>43080.072916666599</c:v>
                </c:pt>
                <c:pt idx="7136">
                  <c:v>43080.09375</c:v>
                </c:pt>
                <c:pt idx="7137">
                  <c:v>43080.114583333401</c:v>
                </c:pt>
                <c:pt idx="7138">
                  <c:v>43080.135416666599</c:v>
                </c:pt>
                <c:pt idx="7139">
                  <c:v>43080.15625</c:v>
                </c:pt>
                <c:pt idx="7140">
                  <c:v>43080.177083333401</c:v>
                </c:pt>
                <c:pt idx="7141">
                  <c:v>43080.197916666599</c:v>
                </c:pt>
                <c:pt idx="7142">
                  <c:v>43080.21875</c:v>
                </c:pt>
                <c:pt idx="7143">
                  <c:v>43080.239583333401</c:v>
                </c:pt>
                <c:pt idx="7144">
                  <c:v>43080.260416666599</c:v>
                </c:pt>
                <c:pt idx="7145">
                  <c:v>43080.28125</c:v>
                </c:pt>
                <c:pt idx="7146">
                  <c:v>43080.302083333401</c:v>
                </c:pt>
                <c:pt idx="7147">
                  <c:v>43080.322916666599</c:v>
                </c:pt>
                <c:pt idx="7148">
                  <c:v>43080.34375</c:v>
                </c:pt>
                <c:pt idx="7149">
                  <c:v>43080.364583333401</c:v>
                </c:pt>
                <c:pt idx="7150">
                  <c:v>43080.385416666599</c:v>
                </c:pt>
                <c:pt idx="7151">
                  <c:v>43080.40625</c:v>
                </c:pt>
                <c:pt idx="7152">
                  <c:v>43080.427083333401</c:v>
                </c:pt>
                <c:pt idx="7153">
                  <c:v>43080.447916666599</c:v>
                </c:pt>
                <c:pt idx="7154">
                  <c:v>43080.46875</c:v>
                </c:pt>
                <c:pt idx="7155">
                  <c:v>43080.489583333401</c:v>
                </c:pt>
                <c:pt idx="7156">
                  <c:v>43080.510416666599</c:v>
                </c:pt>
                <c:pt idx="7157">
                  <c:v>43080.53125</c:v>
                </c:pt>
                <c:pt idx="7158">
                  <c:v>43080.552083333401</c:v>
                </c:pt>
                <c:pt idx="7159">
                  <c:v>43080.572916666599</c:v>
                </c:pt>
                <c:pt idx="7160">
                  <c:v>43080.59375</c:v>
                </c:pt>
                <c:pt idx="7161">
                  <c:v>43080.614583333401</c:v>
                </c:pt>
                <c:pt idx="7162">
                  <c:v>43080.635416666599</c:v>
                </c:pt>
                <c:pt idx="7163">
                  <c:v>43080.65625</c:v>
                </c:pt>
                <c:pt idx="7164">
                  <c:v>43080.677083333401</c:v>
                </c:pt>
                <c:pt idx="7165">
                  <c:v>43080.697916666599</c:v>
                </c:pt>
                <c:pt idx="7166">
                  <c:v>43080.71875</c:v>
                </c:pt>
                <c:pt idx="7167">
                  <c:v>43080.739583333401</c:v>
                </c:pt>
                <c:pt idx="7168">
                  <c:v>43080.760416666599</c:v>
                </c:pt>
                <c:pt idx="7169">
                  <c:v>43080.78125</c:v>
                </c:pt>
                <c:pt idx="7170">
                  <c:v>43080.802083333401</c:v>
                </c:pt>
                <c:pt idx="7171">
                  <c:v>43080.822916666599</c:v>
                </c:pt>
                <c:pt idx="7172">
                  <c:v>43080.84375</c:v>
                </c:pt>
                <c:pt idx="7173">
                  <c:v>43080.864583333401</c:v>
                </c:pt>
                <c:pt idx="7174">
                  <c:v>43080.885416666599</c:v>
                </c:pt>
                <c:pt idx="7175">
                  <c:v>43080.90625</c:v>
                </c:pt>
                <c:pt idx="7176">
                  <c:v>43080.927083333401</c:v>
                </c:pt>
                <c:pt idx="7177">
                  <c:v>43080.947916666599</c:v>
                </c:pt>
                <c:pt idx="7178">
                  <c:v>43080.96875</c:v>
                </c:pt>
                <c:pt idx="7179">
                  <c:v>43080.989583333401</c:v>
                </c:pt>
                <c:pt idx="7180">
                  <c:v>43081.010416666599</c:v>
                </c:pt>
                <c:pt idx="7181">
                  <c:v>43081.03125</c:v>
                </c:pt>
                <c:pt idx="7182">
                  <c:v>43081.052083333401</c:v>
                </c:pt>
                <c:pt idx="7183">
                  <c:v>43081.072916666599</c:v>
                </c:pt>
                <c:pt idx="7184">
                  <c:v>43081.09375</c:v>
                </c:pt>
                <c:pt idx="7185">
                  <c:v>43081.114583333401</c:v>
                </c:pt>
                <c:pt idx="7186">
                  <c:v>43081.135416666599</c:v>
                </c:pt>
                <c:pt idx="7187">
                  <c:v>43081.15625</c:v>
                </c:pt>
                <c:pt idx="7188">
                  <c:v>43081.177083333401</c:v>
                </c:pt>
                <c:pt idx="7189">
                  <c:v>43081.197916666599</c:v>
                </c:pt>
                <c:pt idx="7190">
                  <c:v>43081.21875</c:v>
                </c:pt>
                <c:pt idx="7191">
                  <c:v>43081.239583333401</c:v>
                </c:pt>
                <c:pt idx="7192">
                  <c:v>43081.260416666599</c:v>
                </c:pt>
                <c:pt idx="7193">
                  <c:v>43081.28125</c:v>
                </c:pt>
                <c:pt idx="7194">
                  <c:v>43081.302083333401</c:v>
                </c:pt>
                <c:pt idx="7195">
                  <c:v>43081.322916666599</c:v>
                </c:pt>
                <c:pt idx="7196">
                  <c:v>43081.34375</c:v>
                </c:pt>
                <c:pt idx="7197">
                  <c:v>43081.364583333401</c:v>
                </c:pt>
                <c:pt idx="7198">
                  <c:v>43081.385416666599</c:v>
                </c:pt>
                <c:pt idx="7199">
                  <c:v>43081.40625</c:v>
                </c:pt>
                <c:pt idx="7200">
                  <c:v>43081.427083333401</c:v>
                </c:pt>
                <c:pt idx="7201">
                  <c:v>43081.447916666599</c:v>
                </c:pt>
                <c:pt idx="7202">
                  <c:v>43081.46875</c:v>
                </c:pt>
                <c:pt idx="7203">
                  <c:v>43081.489583333401</c:v>
                </c:pt>
                <c:pt idx="7204">
                  <c:v>43081.510416666599</c:v>
                </c:pt>
                <c:pt idx="7205">
                  <c:v>43081.53125</c:v>
                </c:pt>
                <c:pt idx="7206">
                  <c:v>43081.552083333401</c:v>
                </c:pt>
                <c:pt idx="7207">
                  <c:v>43081.572916666599</c:v>
                </c:pt>
                <c:pt idx="7208">
                  <c:v>43081.59375</c:v>
                </c:pt>
                <c:pt idx="7209">
                  <c:v>43081.614583333401</c:v>
                </c:pt>
                <c:pt idx="7210">
                  <c:v>43081.635416666599</c:v>
                </c:pt>
                <c:pt idx="7211">
                  <c:v>43081.65625</c:v>
                </c:pt>
                <c:pt idx="7212">
                  <c:v>43081.677083333401</c:v>
                </c:pt>
                <c:pt idx="7213">
                  <c:v>43081.697916666599</c:v>
                </c:pt>
                <c:pt idx="7214">
                  <c:v>43081.71875</c:v>
                </c:pt>
                <c:pt idx="7215">
                  <c:v>43081.739583333401</c:v>
                </c:pt>
                <c:pt idx="7216">
                  <c:v>43081.760416666599</c:v>
                </c:pt>
                <c:pt idx="7217">
                  <c:v>43081.78125</c:v>
                </c:pt>
                <c:pt idx="7218">
                  <c:v>43081.802083333401</c:v>
                </c:pt>
                <c:pt idx="7219">
                  <c:v>43081.822916666599</c:v>
                </c:pt>
                <c:pt idx="7220">
                  <c:v>43081.84375</c:v>
                </c:pt>
                <c:pt idx="7221">
                  <c:v>43081.864583333401</c:v>
                </c:pt>
                <c:pt idx="7222">
                  <c:v>43081.885416666599</c:v>
                </c:pt>
                <c:pt idx="7223">
                  <c:v>43081.90625</c:v>
                </c:pt>
                <c:pt idx="7224">
                  <c:v>43081.927083333401</c:v>
                </c:pt>
                <c:pt idx="7225">
                  <c:v>43081.947916666599</c:v>
                </c:pt>
                <c:pt idx="7226">
                  <c:v>43081.96875</c:v>
                </c:pt>
                <c:pt idx="7227">
                  <c:v>43081.989583333401</c:v>
                </c:pt>
                <c:pt idx="7228">
                  <c:v>43082.010416666599</c:v>
                </c:pt>
                <c:pt idx="7229">
                  <c:v>43082.03125</c:v>
                </c:pt>
                <c:pt idx="7230">
                  <c:v>43082.052083333401</c:v>
                </c:pt>
                <c:pt idx="7231">
                  <c:v>43082.072916666599</c:v>
                </c:pt>
                <c:pt idx="7232">
                  <c:v>43082.09375</c:v>
                </c:pt>
                <c:pt idx="7233">
                  <c:v>43082.114583333401</c:v>
                </c:pt>
                <c:pt idx="7234">
                  <c:v>43082.135416666599</c:v>
                </c:pt>
                <c:pt idx="7235">
                  <c:v>43082.15625</c:v>
                </c:pt>
                <c:pt idx="7236">
                  <c:v>43082.177083333401</c:v>
                </c:pt>
                <c:pt idx="7237">
                  <c:v>43082.197916666599</c:v>
                </c:pt>
                <c:pt idx="7238">
                  <c:v>43082.21875</c:v>
                </c:pt>
                <c:pt idx="7239">
                  <c:v>43082.239583333401</c:v>
                </c:pt>
                <c:pt idx="7240">
                  <c:v>43082.260416666599</c:v>
                </c:pt>
                <c:pt idx="7241">
                  <c:v>43082.28125</c:v>
                </c:pt>
                <c:pt idx="7242">
                  <c:v>43082.302083333401</c:v>
                </c:pt>
                <c:pt idx="7243">
                  <c:v>43082.322916666599</c:v>
                </c:pt>
                <c:pt idx="7244">
                  <c:v>43082.34375</c:v>
                </c:pt>
                <c:pt idx="7245">
                  <c:v>43082.364583333401</c:v>
                </c:pt>
                <c:pt idx="7246">
                  <c:v>43082.385416666599</c:v>
                </c:pt>
                <c:pt idx="7247">
                  <c:v>43082.40625</c:v>
                </c:pt>
                <c:pt idx="7248">
                  <c:v>43082.427083333401</c:v>
                </c:pt>
                <c:pt idx="7249">
                  <c:v>43082.447916666599</c:v>
                </c:pt>
                <c:pt idx="7250">
                  <c:v>43082.46875</c:v>
                </c:pt>
                <c:pt idx="7251">
                  <c:v>43082.489583333401</c:v>
                </c:pt>
                <c:pt idx="7252">
                  <c:v>43082.510416666599</c:v>
                </c:pt>
                <c:pt idx="7253">
                  <c:v>43082.53125</c:v>
                </c:pt>
                <c:pt idx="7254">
                  <c:v>43082.552083333401</c:v>
                </c:pt>
                <c:pt idx="7255">
                  <c:v>43082.572916666599</c:v>
                </c:pt>
                <c:pt idx="7256">
                  <c:v>43082.59375</c:v>
                </c:pt>
                <c:pt idx="7257">
                  <c:v>43082.614583333401</c:v>
                </c:pt>
                <c:pt idx="7258">
                  <c:v>43082.635416666599</c:v>
                </c:pt>
                <c:pt idx="7259">
                  <c:v>43082.65625</c:v>
                </c:pt>
                <c:pt idx="7260">
                  <c:v>43082.677083333401</c:v>
                </c:pt>
                <c:pt idx="7261">
                  <c:v>43082.697916666599</c:v>
                </c:pt>
                <c:pt idx="7262">
                  <c:v>43082.71875</c:v>
                </c:pt>
                <c:pt idx="7263">
                  <c:v>43082.739583333401</c:v>
                </c:pt>
                <c:pt idx="7264">
                  <c:v>43082.760416666599</c:v>
                </c:pt>
                <c:pt idx="7265">
                  <c:v>43082.78125</c:v>
                </c:pt>
                <c:pt idx="7266">
                  <c:v>43082.802083333401</c:v>
                </c:pt>
                <c:pt idx="7267">
                  <c:v>43082.822916666599</c:v>
                </c:pt>
                <c:pt idx="7268">
                  <c:v>43082.84375</c:v>
                </c:pt>
                <c:pt idx="7269">
                  <c:v>43082.864583333401</c:v>
                </c:pt>
                <c:pt idx="7270">
                  <c:v>43082.885416666599</c:v>
                </c:pt>
                <c:pt idx="7271">
                  <c:v>43082.90625</c:v>
                </c:pt>
                <c:pt idx="7272">
                  <c:v>43082.927083333401</c:v>
                </c:pt>
                <c:pt idx="7273">
                  <c:v>43082.947916666599</c:v>
                </c:pt>
                <c:pt idx="7274">
                  <c:v>43082.96875</c:v>
                </c:pt>
                <c:pt idx="7275">
                  <c:v>43082.989583333401</c:v>
                </c:pt>
                <c:pt idx="7276">
                  <c:v>43083.010416666599</c:v>
                </c:pt>
                <c:pt idx="7277">
                  <c:v>43083.03125</c:v>
                </c:pt>
                <c:pt idx="7278">
                  <c:v>43083.052083333401</c:v>
                </c:pt>
                <c:pt idx="7279">
                  <c:v>43083.072916666599</c:v>
                </c:pt>
                <c:pt idx="7280">
                  <c:v>43083.09375</c:v>
                </c:pt>
                <c:pt idx="7281">
                  <c:v>43083.114583333401</c:v>
                </c:pt>
                <c:pt idx="7282">
                  <c:v>43083.135416666599</c:v>
                </c:pt>
                <c:pt idx="7283">
                  <c:v>43083.15625</c:v>
                </c:pt>
                <c:pt idx="7284">
                  <c:v>43083.177083333401</c:v>
                </c:pt>
                <c:pt idx="7285">
                  <c:v>43083.197916666599</c:v>
                </c:pt>
                <c:pt idx="7286">
                  <c:v>43083.21875</c:v>
                </c:pt>
                <c:pt idx="7287">
                  <c:v>43083.239583333401</c:v>
                </c:pt>
                <c:pt idx="7288">
                  <c:v>43083.260416666599</c:v>
                </c:pt>
                <c:pt idx="7289">
                  <c:v>43083.28125</c:v>
                </c:pt>
                <c:pt idx="7290">
                  <c:v>43083.302083333401</c:v>
                </c:pt>
                <c:pt idx="7291">
                  <c:v>43083.322916666599</c:v>
                </c:pt>
                <c:pt idx="7292">
                  <c:v>43083.34375</c:v>
                </c:pt>
                <c:pt idx="7293">
                  <c:v>43083.364583333401</c:v>
                </c:pt>
                <c:pt idx="7294">
                  <c:v>43083.385416666599</c:v>
                </c:pt>
                <c:pt idx="7295">
                  <c:v>43083.40625</c:v>
                </c:pt>
                <c:pt idx="7296">
                  <c:v>43083.427083333401</c:v>
                </c:pt>
                <c:pt idx="7297">
                  <c:v>43083.447916666599</c:v>
                </c:pt>
                <c:pt idx="7298">
                  <c:v>43083.46875</c:v>
                </c:pt>
                <c:pt idx="7299">
                  <c:v>43083.489583333401</c:v>
                </c:pt>
                <c:pt idx="7300">
                  <c:v>43083.510416666599</c:v>
                </c:pt>
                <c:pt idx="7301">
                  <c:v>43083.53125</c:v>
                </c:pt>
                <c:pt idx="7302">
                  <c:v>43083.552083333401</c:v>
                </c:pt>
                <c:pt idx="7303">
                  <c:v>43083.572916666599</c:v>
                </c:pt>
                <c:pt idx="7304">
                  <c:v>43083.59375</c:v>
                </c:pt>
                <c:pt idx="7305">
                  <c:v>43083.614583333401</c:v>
                </c:pt>
                <c:pt idx="7306">
                  <c:v>43083.635416666599</c:v>
                </c:pt>
                <c:pt idx="7307">
                  <c:v>43083.65625</c:v>
                </c:pt>
                <c:pt idx="7308">
                  <c:v>43083.677083333401</c:v>
                </c:pt>
                <c:pt idx="7309">
                  <c:v>43083.697916666599</c:v>
                </c:pt>
                <c:pt idx="7310">
                  <c:v>43083.71875</c:v>
                </c:pt>
                <c:pt idx="7311">
                  <c:v>43083.739583333401</c:v>
                </c:pt>
                <c:pt idx="7312">
                  <c:v>43083.760416666599</c:v>
                </c:pt>
                <c:pt idx="7313">
                  <c:v>43083.78125</c:v>
                </c:pt>
                <c:pt idx="7314">
                  <c:v>43083.802083333401</c:v>
                </c:pt>
                <c:pt idx="7315">
                  <c:v>43083.822916666599</c:v>
                </c:pt>
                <c:pt idx="7316">
                  <c:v>43083.84375</c:v>
                </c:pt>
                <c:pt idx="7317">
                  <c:v>43083.864583333401</c:v>
                </c:pt>
                <c:pt idx="7318">
                  <c:v>43083.885416666599</c:v>
                </c:pt>
                <c:pt idx="7319">
                  <c:v>43083.90625</c:v>
                </c:pt>
                <c:pt idx="7320">
                  <c:v>43083.927083333401</c:v>
                </c:pt>
                <c:pt idx="7321">
                  <c:v>43083.947916666599</c:v>
                </c:pt>
                <c:pt idx="7322">
                  <c:v>43083.96875</c:v>
                </c:pt>
                <c:pt idx="7323">
                  <c:v>43083.989583333401</c:v>
                </c:pt>
                <c:pt idx="7324">
                  <c:v>43084.010416666599</c:v>
                </c:pt>
                <c:pt idx="7325">
                  <c:v>43084.03125</c:v>
                </c:pt>
                <c:pt idx="7326">
                  <c:v>43084.052083333401</c:v>
                </c:pt>
                <c:pt idx="7327">
                  <c:v>43084.072916666599</c:v>
                </c:pt>
                <c:pt idx="7328">
                  <c:v>43084.09375</c:v>
                </c:pt>
                <c:pt idx="7329">
                  <c:v>43084.114583333401</c:v>
                </c:pt>
                <c:pt idx="7330">
                  <c:v>43084.135416666599</c:v>
                </c:pt>
                <c:pt idx="7331">
                  <c:v>43084.15625</c:v>
                </c:pt>
                <c:pt idx="7332">
                  <c:v>43084.177083333401</c:v>
                </c:pt>
                <c:pt idx="7333">
                  <c:v>43084.197916666599</c:v>
                </c:pt>
                <c:pt idx="7334">
                  <c:v>43084.21875</c:v>
                </c:pt>
                <c:pt idx="7335">
                  <c:v>43084.239583333401</c:v>
                </c:pt>
                <c:pt idx="7336">
                  <c:v>43084.260416666599</c:v>
                </c:pt>
                <c:pt idx="7337">
                  <c:v>43084.28125</c:v>
                </c:pt>
                <c:pt idx="7338">
                  <c:v>43084.302083333401</c:v>
                </c:pt>
                <c:pt idx="7339">
                  <c:v>43084.322916666599</c:v>
                </c:pt>
                <c:pt idx="7340">
                  <c:v>43084.34375</c:v>
                </c:pt>
                <c:pt idx="7341">
                  <c:v>43084.364583333401</c:v>
                </c:pt>
                <c:pt idx="7342">
                  <c:v>43084.385416666599</c:v>
                </c:pt>
                <c:pt idx="7343">
                  <c:v>43084.40625</c:v>
                </c:pt>
                <c:pt idx="7344">
                  <c:v>43084.427083333401</c:v>
                </c:pt>
                <c:pt idx="7345">
                  <c:v>43084.447916666599</c:v>
                </c:pt>
                <c:pt idx="7346">
                  <c:v>43084.46875</c:v>
                </c:pt>
                <c:pt idx="7347">
                  <c:v>43084.489583333401</c:v>
                </c:pt>
                <c:pt idx="7348">
                  <c:v>43084.510416666599</c:v>
                </c:pt>
                <c:pt idx="7349">
                  <c:v>43084.53125</c:v>
                </c:pt>
                <c:pt idx="7350">
                  <c:v>43084.552083333401</c:v>
                </c:pt>
                <c:pt idx="7351">
                  <c:v>43084.572916666599</c:v>
                </c:pt>
                <c:pt idx="7352">
                  <c:v>43084.59375</c:v>
                </c:pt>
                <c:pt idx="7353">
                  <c:v>43084.614583333401</c:v>
                </c:pt>
                <c:pt idx="7354">
                  <c:v>43084.635416666599</c:v>
                </c:pt>
                <c:pt idx="7355">
                  <c:v>43084.65625</c:v>
                </c:pt>
                <c:pt idx="7356">
                  <c:v>43084.677083333401</c:v>
                </c:pt>
                <c:pt idx="7357">
                  <c:v>43084.697916666599</c:v>
                </c:pt>
                <c:pt idx="7358">
                  <c:v>43084.71875</c:v>
                </c:pt>
                <c:pt idx="7359">
                  <c:v>43084.739583333401</c:v>
                </c:pt>
                <c:pt idx="7360">
                  <c:v>43084.760416666599</c:v>
                </c:pt>
                <c:pt idx="7361">
                  <c:v>43084.78125</c:v>
                </c:pt>
                <c:pt idx="7362">
                  <c:v>43084.802083333401</c:v>
                </c:pt>
                <c:pt idx="7363">
                  <c:v>43084.822916666599</c:v>
                </c:pt>
                <c:pt idx="7364">
                  <c:v>43084.84375</c:v>
                </c:pt>
                <c:pt idx="7365">
                  <c:v>43084.864583333401</c:v>
                </c:pt>
                <c:pt idx="7366">
                  <c:v>43084.885416666599</c:v>
                </c:pt>
                <c:pt idx="7367">
                  <c:v>43084.90625</c:v>
                </c:pt>
                <c:pt idx="7368">
                  <c:v>43084.927083333401</c:v>
                </c:pt>
                <c:pt idx="7369">
                  <c:v>43084.947916666599</c:v>
                </c:pt>
                <c:pt idx="7370">
                  <c:v>43084.96875</c:v>
                </c:pt>
                <c:pt idx="7371">
                  <c:v>43084.989583333401</c:v>
                </c:pt>
                <c:pt idx="7372">
                  <c:v>43085.010416666599</c:v>
                </c:pt>
                <c:pt idx="7373">
                  <c:v>43085.03125</c:v>
                </c:pt>
                <c:pt idx="7374">
                  <c:v>43085.052083333401</c:v>
                </c:pt>
                <c:pt idx="7375">
                  <c:v>43085.072916666599</c:v>
                </c:pt>
                <c:pt idx="7376">
                  <c:v>43085.09375</c:v>
                </c:pt>
                <c:pt idx="7377">
                  <c:v>43085.114583333401</c:v>
                </c:pt>
                <c:pt idx="7378">
                  <c:v>43085.135416666599</c:v>
                </c:pt>
                <c:pt idx="7379">
                  <c:v>43085.15625</c:v>
                </c:pt>
                <c:pt idx="7380">
                  <c:v>43085.177083333401</c:v>
                </c:pt>
                <c:pt idx="7381">
                  <c:v>43085.197916666599</c:v>
                </c:pt>
                <c:pt idx="7382">
                  <c:v>43085.21875</c:v>
                </c:pt>
                <c:pt idx="7383">
                  <c:v>43085.239583333401</c:v>
                </c:pt>
                <c:pt idx="7384">
                  <c:v>43085.260416666599</c:v>
                </c:pt>
                <c:pt idx="7385">
                  <c:v>43085.28125</c:v>
                </c:pt>
                <c:pt idx="7386">
                  <c:v>43085.302083333401</c:v>
                </c:pt>
                <c:pt idx="7387">
                  <c:v>43085.322916666599</c:v>
                </c:pt>
                <c:pt idx="7388">
                  <c:v>43085.34375</c:v>
                </c:pt>
                <c:pt idx="7389">
                  <c:v>43085.364583333401</c:v>
                </c:pt>
                <c:pt idx="7390">
                  <c:v>43085.385416666599</c:v>
                </c:pt>
                <c:pt idx="7391">
                  <c:v>43085.40625</c:v>
                </c:pt>
                <c:pt idx="7392">
                  <c:v>43085.427083333401</c:v>
                </c:pt>
                <c:pt idx="7393">
                  <c:v>43085.447916666599</c:v>
                </c:pt>
                <c:pt idx="7394">
                  <c:v>43085.46875</c:v>
                </c:pt>
                <c:pt idx="7395">
                  <c:v>43085.489583333401</c:v>
                </c:pt>
                <c:pt idx="7396">
                  <c:v>43085.510416666599</c:v>
                </c:pt>
                <c:pt idx="7397">
                  <c:v>43085.53125</c:v>
                </c:pt>
                <c:pt idx="7398">
                  <c:v>43085.552083333401</c:v>
                </c:pt>
                <c:pt idx="7399">
                  <c:v>43085.572916666599</c:v>
                </c:pt>
                <c:pt idx="7400">
                  <c:v>43085.59375</c:v>
                </c:pt>
                <c:pt idx="7401">
                  <c:v>43085.614583333401</c:v>
                </c:pt>
                <c:pt idx="7402">
                  <c:v>43085.635416666599</c:v>
                </c:pt>
                <c:pt idx="7403">
                  <c:v>43085.65625</c:v>
                </c:pt>
                <c:pt idx="7404">
                  <c:v>43085.677083333401</c:v>
                </c:pt>
                <c:pt idx="7405">
                  <c:v>43085.697916666599</c:v>
                </c:pt>
                <c:pt idx="7406">
                  <c:v>43085.71875</c:v>
                </c:pt>
                <c:pt idx="7407">
                  <c:v>43085.739583333401</c:v>
                </c:pt>
                <c:pt idx="7408">
                  <c:v>43085.760416666599</c:v>
                </c:pt>
                <c:pt idx="7409">
                  <c:v>43085.78125</c:v>
                </c:pt>
                <c:pt idx="7410">
                  <c:v>43085.802083333401</c:v>
                </c:pt>
                <c:pt idx="7411">
                  <c:v>43085.822916666599</c:v>
                </c:pt>
                <c:pt idx="7412">
                  <c:v>43085.84375</c:v>
                </c:pt>
                <c:pt idx="7413">
                  <c:v>43085.864583333401</c:v>
                </c:pt>
                <c:pt idx="7414">
                  <c:v>43085.885416666599</c:v>
                </c:pt>
                <c:pt idx="7415">
                  <c:v>43085.90625</c:v>
                </c:pt>
                <c:pt idx="7416">
                  <c:v>43085.927083333401</c:v>
                </c:pt>
                <c:pt idx="7417">
                  <c:v>43085.947916666599</c:v>
                </c:pt>
                <c:pt idx="7418">
                  <c:v>43085.96875</c:v>
                </c:pt>
                <c:pt idx="7419">
                  <c:v>43085.989583333401</c:v>
                </c:pt>
                <c:pt idx="7420">
                  <c:v>43086.010416666599</c:v>
                </c:pt>
                <c:pt idx="7421">
                  <c:v>43086.03125</c:v>
                </c:pt>
                <c:pt idx="7422">
                  <c:v>43086.052083333401</c:v>
                </c:pt>
                <c:pt idx="7423">
                  <c:v>43086.072916666599</c:v>
                </c:pt>
                <c:pt idx="7424">
                  <c:v>43086.09375</c:v>
                </c:pt>
                <c:pt idx="7425">
                  <c:v>43086.114583333401</c:v>
                </c:pt>
                <c:pt idx="7426">
                  <c:v>43086.135416666599</c:v>
                </c:pt>
                <c:pt idx="7427">
                  <c:v>43086.15625</c:v>
                </c:pt>
                <c:pt idx="7428">
                  <c:v>43086.177083333401</c:v>
                </c:pt>
                <c:pt idx="7429">
                  <c:v>43086.197916666599</c:v>
                </c:pt>
                <c:pt idx="7430">
                  <c:v>43086.21875</c:v>
                </c:pt>
                <c:pt idx="7431">
                  <c:v>43086.239583333401</c:v>
                </c:pt>
                <c:pt idx="7432">
                  <c:v>43086.260416666599</c:v>
                </c:pt>
                <c:pt idx="7433">
                  <c:v>43086.28125</c:v>
                </c:pt>
                <c:pt idx="7434">
                  <c:v>43086.302083333401</c:v>
                </c:pt>
                <c:pt idx="7435">
                  <c:v>43086.322916666599</c:v>
                </c:pt>
                <c:pt idx="7436">
                  <c:v>43086.34375</c:v>
                </c:pt>
                <c:pt idx="7437">
                  <c:v>43086.364583333401</c:v>
                </c:pt>
                <c:pt idx="7438">
                  <c:v>43086.385416666599</c:v>
                </c:pt>
                <c:pt idx="7439">
                  <c:v>43086.40625</c:v>
                </c:pt>
                <c:pt idx="7440">
                  <c:v>43086.427083333401</c:v>
                </c:pt>
                <c:pt idx="7441">
                  <c:v>43086.447916666599</c:v>
                </c:pt>
                <c:pt idx="7442">
                  <c:v>43086.46875</c:v>
                </c:pt>
                <c:pt idx="7443">
                  <c:v>43086.489583333401</c:v>
                </c:pt>
                <c:pt idx="7444">
                  <c:v>43086.510416666599</c:v>
                </c:pt>
                <c:pt idx="7445">
                  <c:v>43086.53125</c:v>
                </c:pt>
                <c:pt idx="7446">
                  <c:v>43086.552083333401</c:v>
                </c:pt>
                <c:pt idx="7447">
                  <c:v>43086.572916666599</c:v>
                </c:pt>
                <c:pt idx="7448">
                  <c:v>43086.59375</c:v>
                </c:pt>
                <c:pt idx="7449">
                  <c:v>43086.614583333401</c:v>
                </c:pt>
                <c:pt idx="7450">
                  <c:v>43086.635416666599</c:v>
                </c:pt>
                <c:pt idx="7451">
                  <c:v>43086.65625</c:v>
                </c:pt>
                <c:pt idx="7452">
                  <c:v>43086.677083333401</c:v>
                </c:pt>
                <c:pt idx="7453">
                  <c:v>43086.697916666599</c:v>
                </c:pt>
                <c:pt idx="7454">
                  <c:v>43086.71875</c:v>
                </c:pt>
                <c:pt idx="7455">
                  <c:v>43086.739583333401</c:v>
                </c:pt>
                <c:pt idx="7456">
                  <c:v>43086.760416666599</c:v>
                </c:pt>
                <c:pt idx="7457">
                  <c:v>43086.78125</c:v>
                </c:pt>
                <c:pt idx="7458">
                  <c:v>43086.802083333401</c:v>
                </c:pt>
                <c:pt idx="7459">
                  <c:v>43086.822916666599</c:v>
                </c:pt>
                <c:pt idx="7460">
                  <c:v>43086.84375</c:v>
                </c:pt>
                <c:pt idx="7461">
                  <c:v>43086.864583333401</c:v>
                </c:pt>
                <c:pt idx="7462">
                  <c:v>43086.885416666599</c:v>
                </c:pt>
                <c:pt idx="7463">
                  <c:v>43086.90625</c:v>
                </c:pt>
                <c:pt idx="7464">
                  <c:v>43086.927083333401</c:v>
                </c:pt>
                <c:pt idx="7465">
                  <c:v>43086.947916666599</c:v>
                </c:pt>
                <c:pt idx="7466">
                  <c:v>43086.96875</c:v>
                </c:pt>
                <c:pt idx="7467">
                  <c:v>43086.989583333401</c:v>
                </c:pt>
                <c:pt idx="7468">
                  <c:v>43087.010416666599</c:v>
                </c:pt>
                <c:pt idx="7469">
                  <c:v>43087.03125</c:v>
                </c:pt>
                <c:pt idx="7470">
                  <c:v>43087.052083333401</c:v>
                </c:pt>
                <c:pt idx="7471">
                  <c:v>43087.072916666599</c:v>
                </c:pt>
                <c:pt idx="7472">
                  <c:v>43087.09375</c:v>
                </c:pt>
                <c:pt idx="7473">
                  <c:v>43087.114583333401</c:v>
                </c:pt>
                <c:pt idx="7474">
                  <c:v>43087.135416666599</c:v>
                </c:pt>
                <c:pt idx="7475">
                  <c:v>43087.15625</c:v>
                </c:pt>
                <c:pt idx="7476">
                  <c:v>43087.177083333401</c:v>
                </c:pt>
                <c:pt idx="7477">
                  <c:v>43087.197916666599</c:v>
                </c:pt>
                <c:pt idx="7478">
                  <c:v>43087.21875</c:v>
                </c:pt>
                <c:pt idx="7479">
                  <c:v>43087.239583333401</c:v>
                </c:pt>
                <c:pt idx="7480">
                  <c:v>43087.260416666599</c:v>
                </c:pt>
                <c:pt idx="7481">
                  <c:v>43087.28125</c:v>
                </c:pt>
                <c:pt idx="7482">
                  <c:v>43087.302083333401</c:v>
                </c:pt>
                <c:pt idx="7483">
                  <c:v>43087.322916666599</c:v>
                </c:pt>
                <c:pt idx="7484">
                  <c:v>43087.34375</c:v>
                </c:pt>
                <c:pt idx="7485">
                  <c:v>43087.364583333401</c:v>
                </c:pt>
                <c:pt idx="7486">
                  <c:v>43087.385416666599</c:v>
                </c:pt>
                <c:pt idx="7487">
                  <c:v>43087.40625</c:v>
                </c:pt>
                <c:pt idx="7488">
                  <c:v>43087.427083333401</c:v>
                </c:pt>
                <c:pt idx="7489">
                  <c:v>43087.447916666599</c:v>
                </c:pt>
                <c:pt idx="7490">
                  <c:v>43087.46875</c:v>
                </c:pt>
                <c:pt idx="7491">
                  <c:v>43087.489583333401</c:v>
                </c:pt>
                <c:pt idx="7492">
                  <c:v>43087.510416666599</c:v>
                </c:pt>
                <c:pt idx="7493">
                  <c:v>43087.53125</c:v>
                </c:pt>
                <c:pt idx="7494">
                  <c:v>43087.552083333401</c:v>
                </c:pt>
                <c:pt idx="7495">
                  <c:v>43087.572916666599</c:v>
                </c:pt>
                <c:pt idx="7496">
                  <c:v>43087.59375</c:v>
                </c:pt>
                <c:pt idx="7497">
                  <c:v>43087.614583333401</c:v>
                </c:pt>
                <c:pt idx="7498">
                  <c:v>43087.635416666599</c:v>
                </c:pt>
                <c:pt idx="7499">
                  <c:v>43087.65625</c:v>
                </c:pt>
                <c:pt idx="7500">
                  <c:v>43087.677083333401</c:v>
                </c:pt>
                <c:pt idx="7501">
                  <c:v>43087.697916666599</c:v>
                </c:pt>
                <c:pt idx="7502">
                  <c:v>43087.71875</c:v>
                </c:pt>
                <c:pt idx="7503">
                  <c:v>43087.739583333401</c:v>
                </c:pt>
                <c:pt idx="7504">
                  <c:v>43087.760416666599</c:v>
                </c:pt>
                <c:pt idx="7505">
                  <c:v>43087.78125</c:v>
                </c:pt>
                <c:pt idx="7506">
                  <c:v>43087.802083333401</c:v>
                </c:pt>
                <c:pt idx="7507">
                  <c:v>43087.822916666599</c:v>
                </c:pt>
                <c:pt idx="7508">
                  <c:v>43087.84375</c:v>
                </c:pt>
                <c:pt idx="7509">
                  <c:v>43087.864583333401</c:v>
                </c:pt>
                <c:pt idx="7510">
                  <c:v>43087.885416666599</c:v>
                </c:pt>
                <c:pt idx="7511">
                  <c:v>43087.90625</c:v>
                </c:pt>
                <c:pt idx="7512">
                  <c:v>43087.927083333401</c:v>
                </c:pt>
                <c:pt idx="7513">
                  <c:v>43087.947916666599</c:v>
                </c:pt>
                <c:pt idx="7514">
                  <c:v>43087.96875</c:v>
                </c:pt>
                <c:pt idx="7515">
                  <c:v>43087.989583333401</c:v>
                </c:pt>
                <c:pt idx="7516">
                  <c:v>43088.010416666599</c:v>
                </c:pt>
                <c:pt idx="7517">
                  <c:v>43088.03125</c:v>
                </c:pt>
                <c:pt idx="7518">
                  <c:v>43088.052083333401</c:v>
                </c:pt>
                <c:pt idx="7519">
                  <c:v>43088.072916666599</c:v>
                </c:pt>
                <c:pt idx="7520">
                  <c:v>43088.09375</c:v>
                </c:pt>
                <c:pt idx="7521">
                  <c:v>43088.114583333401</c:v>
                </c:pt>
                <c:pt idx="7522">
                  <c:v>43088.135416666599</c:v>
                </c:pt>
                <c:pt idx="7523">
                  <c:v>43088.15625</c:v>
                </c:pt>
                <c:pt idx="7524">
                  <c:v>43088.177083333401</c:v>
                </c:pt>
                <c:pt idx="7525">
                  <c:v>43088.197916666599</c:v>
                </c:pt>
                <c:pt idx="7526">
                  <c:v>43088.21875</c:v>
                </c:pt>
                <c:pt idx="7527">
                  <c:v>43088.239583333401</c:v>
                </c:pt>
                <c:pt idx="7528">
                  <c:v>43088.260416666599</c:v>
                </c:pt>
                <c:pt idx="7529">
                  <c:v>43088.28125</c:v>
                </c:pt>
                <c:pt idx="7530">
                  <c:v>43088.302083333401</c:v>
                </c:pt>
                <c:pt idx="7531">
                  <c:v>43088.322916666599</c:v>
                </c:pt>
                <c:pt idx="7532">
                  <c:v>43088.34375</c:v>
                </c:pt>
                <c:pt idx="7533">
                  <c:v>43088.364583333401</c:v>
                </c:pt>
                <c:pt idx="7534">
                  <c:v>43088.385416666599</c:v>
                </c:pt>
                <c:pt idx="7535">
                  <c:v>43088.40625</c:v>
                </c:pt>
                <c:pt idx="7536">
                  <c:v>43088.427083333401</c:v>
                </c:pt>
                <c:pt idx="7537">
                  <c:v>43088.447916666599</c:v>
                </c:pt>
                <c:pt idx="7538">
                  <c:v>43088.46875</c:v>
                </c:pt>
                <c:pt idx="7539">
                  <c:v>43088.489583333401</c:v>
                </c:pt>
                <c:pt idx="7540">
                  <c:v>43088.510416666599</c:v>
                </c:pt>
                <c:pt idx="7541">
                  <c:v>43088.53125</c:v>
                </c:pt>
                <c:pt idx="7542">
                  <c:v>43088.552083333401</c:v>
                </c:pt>
                <c:pt idx="7543">
                  <c:v>43088.572916666599</c:v>
                </c:pt>
                <c:pt idx="7544">
                  <c:v>43088.59375</c:v>
                </c:pt>
                <c:pt idx="7545">
                  <c:v>43088.614583333401</c:v>
                </c:pt>
                <c:pt idx="7546">
                  <c:v>43088.635416666599</c:v>
                </c:pt>
                <c:pt idx="7547">
                  <c:v>43088.65625</c:v>
                </c:pt>
                <c:pt idx="7548">
                  <c:v>43088.677083333401</c:v>
                </c:pt>
                <c:pt idx="7549">
                  <c:v>43088.697916666599</c:v>
                </c:pt>
                <c:pt idx="7550">
                  <c:v>43088.71875</c:v>
                </c:pt>
                <c:pt idx="7551">
                  <c:v>43088.739583333401</c:v>
                </c:pt>
                <c:pt idx="7552">
                  <c:v>43088.760416666599</c:v>
                </c:pt>
                <c:pt idx="7553">
                  <c:v>43088.78125</c:v>
                </c:pt>
                <c:pt idx="7554">
                  <c:v>43088.802083333401</c:v>
                </c:pt>
                <c:pt idx="7555">
                  <c:v>43088.822916666599</c:v>
                </c:pt>
                <c:pt idx="7556">
                  <c:v>43088.84375</c:v>
                </c:pt>
                <c:pt idx="7557">
                  <c:v>43088.864583333401</c:v>
                </c:pt>
                <c:pt idx="7558">
                  <c:v>43088.885416666599</c:v>
                </c:pt>
                <c:pt idx="7559">
                  <c:v>43088.90625</c:v>
                </c:pt>
                <c:pt idx="7560">
                  <c:v>43088.927083333401</c:v>
                </c:pt>
                <c:pt idx="7561">
                  <c:v>43088.947916666599</c:v>
                </c:pt>
                <c:pt idx="7562">
                  <c:v>43088.96875</c:v>
                </c:pt>
                <c:pt idx="7563">
                  <c:v>43088.989583333401</c:v>
                </c:pt>
                <c:pt idx="7564">
                  <c:v>43089.010416666599</c:v>
                </c:pt>
                <c:pt idx="7565">
                  <c:v>43089.03125</c:v>
                </c:pt>
                <c:pt idx="7566">
                  <c:v>43089.052083333401</c:v>
                </c:pt>
                <c:pt idx="7567">
                  <c:v>43089.072916666599</c:v>
                </c:pt>
                <c:pt idx="7568">
                  <c:v>43089.09375</c:v>
                </c:pt>
                <c:pt idx="7569">
                  <c:v>43089.114583333401</c:v>
                </c:pt>
                <c:pt idx="7570">
                  <c:v>43089.135416666599</c:v>
                </c:pt>
                <c:pt idx="7571">
                  <c:v>43089.15625</c:v>
                </c:pt>
                <c:pt idx="7572">
                  <c:v>43089.177083333401</c:v>
                </c:pt>
                <c:pt idx="7573">
                  <c:v>43089.197916666599</c:v>
                </c:pt>
                <c:pt idx="7574">
                  <c:v>43089.21875</c:v>
                </c:pt>
                <c:pt idx="7575">
                  <c:v>43089.239583333401</c:v>
                </c:pt>
                <c:pt idx="7576">
                  <c:v>43089.260416666599</c:v>
                </c:pt>
                <c:pt idx="7577">
                  <c:v>43089.28125</c:v>
                </c:pt>
                <c:pt idx="7578">
                  <c:v>43089.302083333401</c:v>
                </c:pt>
                <c:pt idx="7579">
                  <c:v>43089.322916666599</c:v>
                </c:pt>
                <c:pt idx="7580">
                  <c:v>43089.34375</c:v>
                </c:pt>
                <c:pt idx="7581">
                  <c:v>43089.364583333401</c:v>
                </c:pt>
                <c:pt idx="7582">
                  <c:v>43089.385416666599</c:v>
                </c:pt>
                <c:pt idx="7583">
                  <c:v>43089.40625</c:v>
                </c:pt>
                <c:pt idx="7584">
                  <c:v>43089.427083333401</c:v>
                </c:pt>
                <c:pt idx="7585">
                  <c:v>43089.447916666599</c:v>
                </c:pt>
                <c:pt idx="7586">
                  <c:v>43089.46875</c:v>
                </c:pt>
                <c:pt idx="7587">
                  <c:v>43089.489583333401</c:v>
                </c:pt>
                <c:pt idx="7588">
                  <c:v>43089.510416666599</c:v>
                </c:pt>
                <c:pt idx="7589">
                  <c:v>43089.53125</c:v>
                </c:pt>
                <c:pt idx="7590">
                  <c:v>43089.552083333401</c:v>
                </c:pt>
                <c:pt idx="7591">
                  <c:v>43089.572916666599</c:v>
                </c:pt>
                <c:pt idx="7592">
                  <c:v>43089.59375</c:v>
                </c:pt>
                <c:pt idx="7593">
                  <c:v>43089.614583333401</c:v>
                </c:pt>
                <c:pt idx="7594">
                  <c:v>43089.635416666599</c:v>
                </c:pt>
                <c:pt idx="7595">
                  <c:v>43089.65625</c:v>
                </c:pt>
                <c:pt idx="7596">
                  <c:v>43089.677083333401</c:v>
                </c:pt>
                <c:pt idx="7597">
                  <c:v>43089.697916666599</c:v>
                </c:pt>
                <c:pt idx="7598">
                  <c:v>43089.71875</c:v>
                </c:pt>
                <c:pt idx="7599">
                  <c:v>43089.739583333401</c:v>
                </c:pt>
                <c:pt idx="7600">
                  <c:v>43089.760416666599</c:v>
                </c:pt>
                <c:pt idx="7601">
                  <c:v>43089.78125</c:v>
                </c:pt>
                <c:pt idx="7602">
                  <c:v>43089.802083333401</c:v>
                </c:pt>
                <c:pt idx="7603">
                  <c:v>43089.822916666599</c:v>
                </c:pt>
                <c:pt idx="7604">
                  <c:v>43089.84375</c:v>
                </c:pt>
                <c:pt idx="7605">
                  <c:v>43089.864583333401</c:v>
                </c:pt>
                <c:pt idx="7606">
                  <c:v>43089.885416666599</c:v>
                </c:pt>
                <c:pt idx="7607">
                  <c:v>43089.90625</c:v>
                </c:pt>
                <c:pt idx="7608">
                  <c:v>43089.927083333401</c:v>
                </c:pt>
                <c:pt idx="7609">
                  <c:v>43089.947916666599</c:v>
                </c:pt>
                <c:pt idx="7610">
                  <c:v>43089.96875</c:v>
                </c:pt>
                <c:pt idx="7611">
                  <c:v>43089.989583333401</c:v>
                </c:pt>
                <c:pt idx="7612">
                  <c:v>43090.010416666599</c:v>
                </c:pt>
                <c:pt idx="7613">
                  <c:v>43090.03125</c:v>
                </c:pt>
                <c:pt idx="7614">
                  <c:v>43090.052083333401</c:v>
                </c:pt>
                <c:pt idx="7615">
                  <c:v>43090.072916666599</c:v>
                </c:pt>
                <c:pt idx="7616">
                  <c:v>43090.09375</c:v>
                </c:pt>
                <c:pt idx="7617">
                  <c:v>43090.114583333401</c:v>
                </c:pt>
                <c:pt idx="7618">
                  <c:v>43090.135416666599</c:v>
                </c:pt>
                <c:pt idx="7619">
                  <c:v>43090.15625</c:v>
                </c:pt>
                <c:pt idx="7620">
                  <c:v>43090.177083333401</c:v>
                </c:pt>
                <c:pt idx="7621">
                  <c:v>43090.197916666599</c:v>
                </c:pt>
                <c:pt idx="7622">
                  <c:v>43090.21875</c:v>
                </c:pt>
                <c:pt idx="7623">
                  <c:v>43090.239583333401</c:v>
                </c:pt>
                <c:pt idx="7624">
                  <c:v>43090.260416666599</c:v>
                </c:pt>
                <c:pt idx="7625">
                  <c:v>43090.28125</c:v>
                </c:pt>
                <c:pt idx="7626">
                  <c:v>43090.302083333401</c:v>
                </c:pt>
                <c:pt idx="7627">
                  <c:v>43090.322916666599</c:v>
                </c:pt>
                <c:pt idx="7628">
                  <c:v>43090.34375</c:v>
                </c:pt>
                <c:pt idx="7629">
                  <c:v>43090.364583333401</c:v>
                </c:pt>
                <c:pt idx="7630">
                  <c:v>43090.385416666599</c:v>
                </c:pt>
                <c:pt idx="7631">
                  <c:v>43090.40625</c:v>
                </c:pt>
                <c:pt idx="7632">
                  <c:v>43090.427083333401</c:v>
                </c:pt>
                <c:pt idx="7633">
                  <c:v>43090.447916666599</c:v>
                </c:pt>
                <c:pt idx="7634">
                  <c:v>43090.46875</c:v>
                </c:pt>
                <c:pt idx="7635">
                  <c:v>43090.489583333401</c:v>
                </c:pt>
                <c:pt idx="7636">
                  <c:v>43090.510416666599</c:v>
                </c:pt>
                <c:pt idx="7637">
                  <c:v>43090.53125</c:v>
                </c:pt>
                <c:pt idx="7638">
                  <c:v>43090.552083333401</c:v>
                </c:pt>
                <c:pt idx="7639">
                  <c:v>43090.572916666599</c:v>
                </c:pt>
                <c:pt idx="7640">
                  <c:v>43090.59375</c:v>
                </c:pt>
                <c:pt idx="7641">
                  <c:v>43090.614583333401</c:v>
                </c:pt>
                <c:pt idx="7642">
                  <c:v>43090.635416666599</c:v>
                </c:pt>
                <c:pt idx="7643">
                  <c:v>43090.65625</c:v>
                </c:pt>
                <c:pt idx="7644">
                  <c:v>43090.677083333401</c:v>
                </c:pt>
                <c:pt idx="7645">
                  <c:v>43090.697916666599</c:v>
                </c:pt>
                <c:pt idx="7646">
                  <c:v>43090.71875</c:v>
                </c:pt>
                <c:pt idx="7647">
                  <c:v>43090.739583333401</c:v>
                </c:pt>
                <c:pt idx="7648">
                  <c:v>43090.760416666599</c:v>
                </c:pt>
                <c:pt idx="7649">
                  <c:v>43090.78125</c:v>
                </c:pt>
                <c:pt idx="7650">
                  <c:v>43090.802083333401</c:v>
                </c:pt>
                <c:pt idx="7651">
                  <c:v>43090.822916666599</c:v>
                </c:pt>
                <c:pt idx="7652">
                  <c:v>43090.84375</c:v>
                </c:pt>
                <c:pt idx="7653">
                  <c:v>43090.864583333401</c:v>
                </c:pt>
                <c:pt idx="7654">
                  <c:v>43090.885416666599</c:v>
                </c:pt>
                <c:pt idx="7655">
                  <c:v>43090.90625</c:v>
                </c:pt>
                <c:pt idx="7656">
                  <c:v>43090.927083333401</c:v>
                </c:pt>
                <c:pt idx="7657">
                  <c:v>43090.947916666599</c:v>
                </c:pt>
                <c:pt idx="7658">
                  <c:v>43090.96875</c:v>
                </c:pt>
                <c:pt idx="7659">
                  <c:v>43090.989583333401</c:v>
                </c:pt>
                <c:pt idx="7660">
                  <c:v>43091.010416666599</c:v>
                </c:pt>
                <c:pt idx="7661">
                  <c:v>43091.03125</c:v>
                </c:pt>
                <c:pt idx="7662">
                  <c:v>43091.052083333401</c:v>
                </c:pt>
                <c:pt idx="7663">
                  <c:v>43091.072916666599</c:v>
                </c:pt>
                <c:pt idx="7664">
                  <c:v>43091.09375</c:v>
                </c:pt>
                <c:pt idx="7665">
                  <c:v>43091.114583333401</c:v>
                </c:pt>
                <c:pt idx="7666">
                  <c:v>43091.135416666599</c:v>
                </c:pt>
                <c:pt idx="7667">
                  <c:v>43091.15625</c:v>
                </c:pt>
                <c:pt idx="7668">
                  <c:v>43091.177083333401</c:v>
                </c:pt>
                <c:pt idx="7669">
                  <c:v>43091.197916666599</c:v>
                </c:pt>
                <c:pt idx="7670">
                  <c:v>43091.21875</c:v>
                </c:pt>
                <c:pt idx="7671">
                  <c:v>43091.239583333401</c:v>
                </c:pt>
                <c:pt idx="7672">
                  <c:v>43091.260416666599</c:v>
                </c:pt>
                <c:pt idx="7673">
                  <c:v>43091.28125</c:v>
                </c:pt>
                <c:pt idx="7674">
                  <c:v>43091.302083333401</c:v>
                </c:pt>
                <c:pt idx="7675">
                  <c:v>43091.322916666599</c:v>
                </c:pt>
                <c:pt idx="7676">
                  <c:v>43091.34375</c:v>
                </c:pt>
                <c:pt idx="7677">
                  <c:v>43091.364583333401</c:v>
                </c:pt>
                <c:pt idx="7678">
                  <c:v>43091.385416666599</c:v>
                </c:pt>
                <c:pt idx="7679">
                  <c:v>43091.40625</c:v>
                </c:pt>
                <c:pt idx="7680">
                  <c:v>43091.427083333401</c:v>
                </c:pt>
                <c:pt idx="7681">
                  <c:v>43091.447916666599</c:v>
                </c:pt>
                <c:pt idx="7682">
                  <c:v>43091.46875</c:v>
                </c:pt>
                <c:pt idx="7683">
                  <c:v>43091.489583333401</c:v>
                </c:pt>
                <c:pt idx="7684">
                  <c:v>43091.510416666599</c:v>
                </c:pt>
                <c:pt idx="7685">
                  <c:v>43091.53125</c:v>
                </c:pt>
                <c:pt idx="7686">
                  <c:v>43091.552083333401</c:v>
                </c:pt>
                <c:pt idx="7687">
                  <c:v>43091.572916666599</c:v>
                </c:pt>
                <c:pt idx="7688">
                  <c:v>43091.59375</c:v>
                </c:pt>
                <c:pt idx="7689">
                  <c:v>43091.614583333401</c:v>
                </c:pt>
                <c:pt idx="7690">
                  <c:v>43091.635416666599</c:v>
                </c:pt>
                <c:pt idx="7691">
                  <c:v>43091.65625</c:v>
                </c:pt>
                <c:pt idx="7692">
                  <c:v>43091.677083333401</c:v>
                </c:pt>
                <c:pt idx="7693">
                  <c:v>43091.697916666599</c:v>
                </c:pt>
                <c:pt idx="7694">
                  <c:v>43091.71875</c:v>
                </c:pt>
                <c:pt idx="7695">
                  <c:v>43091.739583333401</c:v>
                </c:pt>
                <c:pt idx="7696">
                  <c:v>43091.760416666599</c:v>
                </c:pt>
                <c:pt idx="7697">
                  <c:v>43091.78125</c:v>
                </c:pt>
                <c:pt idx="7698">
                  <c:v>43091.802083333401</c:v>
                </c:pt>
                <c:pt idx="7699">
                  <c:v>43091.822916666599</c:v>
                </c:pt>
                <c:pt idx="7700">
                  <c:v>43091.84375</c:v>
                </c:pt>
                <c:pt idx="7701">
                  <c:v>43091.864583333401</c:v>
                </c:pt>
                <c:pt idx="7702">
                  <c:v>43091.885416666599</c:v>
                </c:pt>
                <c:pt idx="7703">
                  <c:v>43091.90625</c:v>
                </c:pt>
                <c:pt idx="7704">
                  <c:v>43091.927083333401</c:v>
                </c:pt>
                <c:pt idx="7705">
                  <c:v>43091.947916666599</c:v>
                </c:pt>
                <c:pt idx="7706">
                  <c:v>43091.96875</c:v>
                </c:pt>
                <c:pt idx="7707">
                  <c:v>43091.989583333401</c:v>
                </c:pt>
                <c:pt idx="7708">
                  <c:v>43092.010416666599</c:v>
                </c:pt>
                <c:pt idx="7709">
                  <c:v>43092.03125</c:v>
                </c:pt>
                <c:pt idx="7710">
                  <c:v>43092.052083333401</c:v>
                </c:pt>
                <c:pt idx="7711">
                  <c:v>43092.072916666599</c:v>
                </c:pt>
                <c:pt idx="7712">
                  <c:v>43092.09375</c:v>
                </c:pt>
                <c:pt idx="7713">
                  <c:v>43092.114583333401</c:v>
                </c:pt>
                <c:pt idx="7714">
                  <c:v>43092.135416666599</c:v>
                </c:pt>
                <c:pt idx="7715">
                  <c:v>43092.15625</c:v>
                </c:pt>
                <c:pt idx="7716">
                  <c:v>43092.177083333401</c:v>
                </c:pt>
                <c:pt idx="7717">
                  <c:v>43092.197916666599</c:v>
                </c:pt>
                <c:pt idx="7718">
                  <c:v>43092.21875</c:v>
                </c:pt>
                <c:pt idx="7719">
                  <c:v>43092.239583333401</c:v>
                </c:pt>
                <c:pt idx="7720">
                  <c:v>43092.260416666599</c:v>
                </c:pt>
                <c:pt idx="7721">
                  <c:v>43092.28125</c:v>
                </c:pt>
                <c:pt idx="7722">
                  <c:v>43092.302083333401</c:v>
                </c:pt>
                <c:pt idx="7723">
                  <c:v>43092.322916666599</c:v>
                </c:pt>
                <c:pt idx="7724">
                  <c:v>43092.34375</c:v>
                </c:pt>
                <c:pt idx="7725">
                  <c:v>43092.364583333401</c:v>
                </c:pt>
                <c:pt idx="7726">
                  <c:v>43092.385416666599</c:v>
                </c:pt>
                <c:pt idx="7727">
                  <c:v>43092.40625</c:v>
                </c:pt>
                <c:pt idx="7728">
                  <c:v>43092.427083333401</c:v>
                </c:pt>
                <c:pt idx="7729">
                  <c:v>43092.447916666599</c:v>
                </c:pt>
                <c:pt idx="7730">
                  <c:v>43092.46875</c:v>
                </c:pt>
                <c:pt idx="7731">
                  <c:v>43092.489583333401</c:v>
                </c:pt>
                <c:pt idx="7732">
                  <c:v>43092.510416666599</c:v>
                </c:pt>
                <c:pt idx="7733">
                  <c:v>43092.53125</c:v>
                </c:pt>
                <c:pt idx="7734">
                  <c:v>43092.552083333401</c:v>
                </c:pt>
                <c:pt idx="7735">
                  <c:v>43092.572916666599</c:v>
                </c:pt>
                <c:pt idx="7736">
                  <c:v>43092.59375</c:v>
                </c:pt>
                <c:pt idx="7737">
                  <c:v>43092.614583333401</c:v>
                </c:pt>
                <c:pt idx="7738">
                  <c:v>43092.635416666599</c:v>
                </c:pt>
                <c:pt idx="7739">
                  <c:v>43092.65625</c:v>
                </c:pt>
                <c:pt idx="7740">
                  <c:v>43092.677083333401</c:v>
                </c:pt>
                <c:pt idx="7741">
                  <c:v>43092.697916666599</c:v>
                </c:pt>
                <c:pt idx="7742">
                  <c:v>43092.71875</c:v>
                </c:pt>
                <c:pt idx="7743">
                  <c:v>43092.739583333401</c:v>
                </c:pt>
                <c:pt idx="7744">
                  <c:v>43092.760416666599</c:v>
                </c:pt>
                <c:pt idx="7745">
                  <c:v>43092.78125</c:v>
                </c:pt>
                <c:pt idx="7746">
                  <c:v>43092.802083333401</c:v>
                </c:pt>
                <c:pt idx="7747">
                  <c:v>43092.822916666599</c:v>
                </c:pt>
                <c:pt idx="7748">
                  <c:v>43092.84375</c:v>
                </c:pt>
                <c:pt idx="7749">
                  <c:v>43092.864583333401</c:v>
                </c:pt>
                <c:pt idx="7750">
                  <c:v>43092.885416666599</c:v>
                </c:pt>
                <c:pt idx="7751">
                  <c:v>43092.90625</c:v>
                </c:pt>
                <c:pt idx="7752">
                  <c:v>43092.927083333401</c:v>
                </c:pt>
                <c:pt idx="7753">
                  <c:v>43092.947916666599</c:v>
                </c:pt>
                <c:pt idx="7754">
                  <c:v>43092.96875</c:v>
                </c:pt>
                <c:pt idx="7755">
                  <c:v>43092.989583333401</c:v>
                </c:pt>
                <c:pt idx="7756">
                  <c:v>43093.010416666599</c:v>
                </c:pt>
                <c:pt idx="7757">
                  <c:v>43093.03125</c:v>
                </c:pt>
                <c:pt idx="7758">
                  <c:v>43093.052083333401</c:v>
                </c:pt>
                <c:pt idx="7759">
                  <c:v>43093.072916666599</c:v>
                </c:pt>
                <c:pt idx="7760">
                  <c:v>43093.09375</c:v>
                </c:pt>
                <c:pt idx="7761">
                  <c:v>43093.114583333401</c:v>
                </c:pt>
                <c:pt idx="7762">
                  <c:v>43093.135416666599</c:v>
                </c:pt>
                <c:pt idx="7763">
                  <c:v>43093.15625</c:v>
                </c:pt>
                <c:pt idx="7764">
                  <c:v>43093.177083333401</c:v>
                </c:pt>
                <c:pt idx="7765">
                  <c:v>43093.197916666599</c:v>
                </c:pt>
                <c:pt idx="7766">
                  <c:v>43093.21875</c:v>
                </c:pt>
                <c:pt idx="7767">
                  <c:v>43093.239583333401</c:v>
                </c:pt>
                <c:pt idx="7768">
                  <c:v>43093.260416666599</c:v>
                </c:pt>
                <c:pt idx="7769">
                  <c:v>43093.28125</c:v>
                </c:pt>
                <c:pt idx="7770">
                  <c:v>43093.302083333401</c:v>
                </c:pt>
                <c:pt idx="7771">
                  <c:v>43093.322916666599</c:v>
                </c:pt>
                <c:pt idx="7772">
                  <c:v>43093.34375</c:v>
                </c:pt>
                <c:pt idx="7773">
                  <c:v>43093.364583333401</c:v>
                </c:pt>
                <c:pt idx="7774">
                  <c:v>43093.385416666599</c:v>
                </c:pt>
                <c:pt idx="7775">
                  <c:v>43093.40625</c:v>
                </c:pt>
                <c:pt idx="7776">
                  <c:v>43093.427083333401</c:v>
                </c:pt>
                <c:pt idx="7777">
                  <c:v>43093.447916666599</c:v>
                </c:pt>
                <c:pt idx="7778">
                  <c:v>43093.46875</c:v>
                </c:pt>
                <c:pt idx="7779">
                  <c:v>43093.489583333401</c:v>
                </c:pt>
                <c:pt idx="7780">
                  <c:v>43093.510416666599</c:v>
                </c:pt>
                <c:pt idx="7781">
                  <c:v>43093.53125</c:v>
                </c:pt>
                <c:pt idx="7782">
                  <c:v>43093.552083333401</c:v>
                </c:pt>
                <c:pt idx="7783">
                  <c:v>43093.572916666599</c:v>
                </c:pt>
                <c:pt idx="7784">
                  <c:v>43093.59375</c:v>
                </c:pt>
                <c:pt idx="7785">
                  <c:v>43093.614583333401</c:v>
                </c:pt>
                <c:pt idx="7786">
                  <c:v>43093.635416666599</c:v>
                </c:pt>
                <c:pt idx="7787">
                  <c:v>43093.65625</c:v>
                </c:pt>
                <c:pt idx="7788">
                  <c:v>43093.677083333401</c:v>
                </c:pt>
                <c:pt idx="7789">
                  <c:v>43093.697916666599</c:v>
                </c:pt>
                <c:pt idx="7790">
                  <c:v>43093.71875</c:v>
                </c:pt>
                <c:pt idx="7791">
                  <c:v>43093.739583333401</c:v>
                </c:pt>
                <c:pt idx="7792">
                  <c:v>43093.760416666599</c:v>
                </c:pt>
                <c:pt idx="7793">
                  <c:v>43093.78125</c:v>
                </c:pt>
                <c:pt idx="7794">
                  <c:v>43093.802083333401</c:v>
                </c:pt>
                <c:pt idx="7795">
                  <c:v>43093.822916666599</c:v>
                </c:pt>
                <c:pt idx="7796">
                  <c:v>43093.84375</c:v>
                </c:pt>
                <c:pt idx="7797">
                  <c:v>43093.864583333401</c:v>
                </c:pt>
                <c:pt idx="7798">
                  <c:v>43093.885416666599</c:v>
                </c:pt>
                <c:pt idx="7799">
                  <c:v>43093.90625</c:v>
                </c:pt>
                <c:pt idx="7800">
                  <c:v>43093.927083333401</c:v>
                </c:pt>
                <c:pt idx="7801">
                  <c:v>43093.947916666599</c:v>
                </c:pt>
                <c:pt idx="7802">
                  <c:v>43093.96875</c:v>
                </c:pt>
                <c:pt idx="7803">
                  <c:v>43093.989583333401</c:v>
                </c:pt>
                <c:pt idx="7804">
                  <c:v>43094.010416666599</c:v>
                </c:pt>
                <c:pt idx="7805">
                  <c:v>43094.03125</c:v>
                </c:pt>
                <c:pt idx="7806">
                  <c:v>43094.052083333401</c:v>
                </c:pt>
                <c:pt idx="7807">
                  <c:v>43094.072916666599</c:v>
                </c:pt>
                <c:pt idx="7808">
                  <c:v>43094.09375</c:v>
                </c:pt>
                <c:pt idx="7809">
                  <c:v>43094.114583333401</c:v>
                </c:pt>
                <c:pt idx="7810">
                  <c:v>43094.135416666599</c:v>
                </c:pt>
                <c:pt idx="7811">
                  <c:v>43094.15625</c:v>
                </c:pt>
                <c:pt idx="7812">
                  <c:v>43094.177083333401</c:v>
                </c:pt>
                <c:pt idx="7813">
                  <c:v>43094.197916666599</c:v>
                </c:pt>
                <c:pt idx="7814">
                  <c:v>43094.21875</c:v>
                </c:pt>
                <c:pt idx="7815">
                  <c:v>43094.239583333401</c:v>
                </c:pt>
                <c:pt idx="7816">
                  <c:v>43094.260416666599</c:v>
                </c:pt>
                <c:pt idx="7817">
                  <c:v>43094.28125</c:v>
                </c:pt>
                <c:pt idx="7818">
                  <c:v>43094.302083333401</c:v>
                </c:pt>
                <c:pt idx="7819">
                  <c:v>43094.322916666599</c:v>
                </c:pt>
                <c:pt idx="7820">
                  <c:v>43094.34375</c:v>
                </c:pt>
                <c:pt idx="7821">
                  <c:v>43094.364583333401</c:v>
                </c:pt>
                <c:pt idx="7822">
                  <c:v>43094.385416666599</c:v>
                </c:pt>
                <c:pt idx="7823">
                  <c:v>43094.40625</c:v>
                </c:pt>
                <c:pt idx="7824">
                  <c:v>43094.427083333401</c:v>
                </c:pt>
                <c:pt idx="7825">
                  <c:v>43094.447916666599</c:v>
                </c:pt>
                <c:pt idx="7826">
                  <c:v>43094.46875</c:v>
                </c:pt>
                <c:pt idx="7827">
                  <c:v>43094.489583333401</c:v>
                </c:pt>
                <c:pt idx="7828">
                  <c:v>43094.510416666599</c:v>
                </c:pt>
                <c:pt idx="7829">
                  <c:v>43094.53125</c:v>
                </c:pt>
                <c:pt idx="7830">
                  <c:v>43094.552083333401</c:v>
                </c:pt>
                <c:pt idx="7831">
                  <c:v>43094.572916666599</c:v>
                </c:pt>
                <c:pt idx="7832">
                  <c:v>43094.59375</c:v>
                </c:pt>
                <c:pt idx="7833">
                  <c:v>43094.614583333401</c:v>
                </c:pt>
                <c:pt idx="7834">
                  <c:v>43094.635416666599</c:v>
                </c:pt>
                <c:pt idx="7835">
                  <c:v>43094.65625</c:v>
                </c:pt>
                <c:pt idx="7836">
                  <c:v>43094.677083333401</c:v>
                </c:pt>
                <c:pt idx="7837">
                  <c:v>43094.697916666599</c:v>
                </c:pt>
                <c:pt idx="7838">
                  <c:v>43094.71875</c:v>
                </c:pt>
                <c:pt idx="7839">
                  <c:v>43094.739583333401</c:v>
                </c:pt>
                <c:pt idx="7840">
                  <c:v>43094.760416666599</c:v>
                </c:pt>
                <c:pt idx="7841">
                  <c:v>43094.78125</c:v>
                </c:pt>
                <c:pt idx="7842">
                  <c:v>43094.802083333401</c:v>
                </c:pt>
                <c:pt idx="7843">
                  <c:v>43094.822916666599</c:v>
                </c:pt>
                <c:pt idx="7844">
                  <c:v>43094.84375</c:v>
                </c:pt>
                <c:pt idx="7845">
                  <c:v>43094.864583333401</c:v>
                </c:pt>
                <c:pt idx="7846">
                  <c:v>43094.885416666599</c:v>
                </c:pt>
                <c:pt idx="7847">
                  <c:v>43094.90625</c:v>
                </c:pt>
                <c:pt idx="7848">
                  <c:v>43094.927083333401</c:v>
                </c:pt>
                <c:pt idx="7849">
                  <c:v>43094.947916666599</c:v>
                </c:pt>
                <c:pt idx="7850">
                  <c:v>43094.96875</c:v>
                </c:pt>
                <c:pt idx="7851">
                  <c:v>43094.989583333401</c:v>
                </c:pt>
                <c:pt idx="7852">
                  <c:v>43095.010416666599</c:v>
                </c:pt>
                <c:pt idx="7853">
                  <c:v>43095.03125</c:v>
                </c:pt>
                <c:pt idx="7854">
                  <c:v>43095.052083333401</c:v>
                </c:pt>
                <c:pt idx="7855">
                  <c:v>43095.072916666599</c:v>
                </c:pt>
                <c:pt idx="7856">
                  <c:v>43095.09375</c:v>
                </c:pt>
                <c:pt idx="7857">
                  <c:v>43095.114583333401</c:v>
                </c:pt>
                <c:pt idx="7858">
                  <c:v>43095.135416666599</c:v>
                </c:pt>
                <c:pt idx="7859">
                  <c:v>43095.15625</c:v>
                </c:pt>
                <c:pt idx="7860">
                  <c:v>43095.177083333401</c:v>
                </c:pt>
                <c:pt idx="7861">
                  <c:v>43095.197916666599</c:v>
                </c:pt>
                <c:pt idx="7862">
                  <c:v>43095.21875</c:v>
                </c:pt>
                <c:pt idx="7863">
                  <c:v>43095.239583333401</c:v>
                </c:pt>
                <c:pt idx="7864">
                  <c:v>43095.260416666599</c:v>
                </c:pt>
                <c:pt idx="7865">
                  <c:v>43095.28125</c:v>
                </c:pt>
                <c:pt idx="7866">
                  <c:v>43095.302083333401</c:v>
                </c:pt>
                <c:pt idx="7867">
                  <c:v>43095.322916666599</c:v>
                </c:pt>
                <c:pt idx="7868">
                  <c:v>43095.34375</c:v>
                </c:pt>
                <c:pt idx="7869">
                  <c:v>43095.364583333401</c:v>
                </c:pt>
                <c:pt idx="7870">
                  <c:v>43095.385416666599</c:v>
                </c:pt>
                <c:pt idx="7871">
                  <c:v>43095.40625</c:v>
                </c:pt>
                <c:pt idx="7872">
                  <c:v>43095.427083333401</c:v>
                </c:pt>
                <c:pt idx="7873">
                  <c:v>43095.447916666599</c:v>
                </c:pt>
                <c:pt idx="7874">
                  <c:v>43095.46875</c:v>
                </c:pt>
                <c:pt idx="7875">
                  <c:v>43095.489583333401</c:v>
                </c:pt>
                <c:pt idx="7876">
                  <c:v>43095.510416666599</c:v>
                </c:pt>
                <c:pt idx="7877">
                  <c:v>43095.53125</c:v>
                </c:pt>
                <c:pt idx="7878">
                  <c:v>43095.552083333401</c:v>
                </c:pt>
                <c:pt idx="7879">
                  <c:v>43095.572916666599</c:v>
                </c:pt>
                <c:pt idx="7880">
                  <c:v>43095.59375</c:v>
                </c:pt>
                <c:pt idx="7881">
                  <c:v>43095.614583333401</c:v>
                </c:pt>
                <c:pt idx="7882">
                  <c:v>43095.635416666599</c:v>
                </c:pt>
                <c:pt idx="7883">
                  <c:v>43095.65625</c:v>
                </c:pt>
                <c:pt idx="7884">
                  <c:v>43095.677083333401</c:v>
                </c:pt>
                <c:pt idx="7885">
                  <c:v>43095.697916666599</c:v>
                </c:pt>
                <c:pt idx="7886">
                  <c:v>43095.71875</c:v>
                </c:pt>
                <c:pt idx="7887">
                  <c:v>43095.739583333401</c:v>
                </c:pt>
                <c:pt idx="7888">
                  <c:v>43095.760416666599</c:v>
                </c:pt>
                <c:pt idx="7889">
                  <c:v>43095.78125</c:v>
                </c:pt>
                <c:pt idx="7890">
                  <c:v>43095.802083333401</c:v>
                </c:pt>
                <c:pt idx="7891">
                  <c:v>43095.822916666599</c:v>
                </c:pt>
                <c:pt idx="7892">
                  <c:v>43095.84375</c:v>
                </c:pt>
                <c:pt idx="7893">
                  <c:v>43095.864583333401</c:v>
                </c:pt>
                <c:pt idx="7894">
                  <c:v>43095.885416666599</c:v>
                </c:pt>
                <c:pt idx="7895">
                  <c:v>43095.90625</c:v>
                </c:pt>
                <c:pt idx="7896">
                  <c:v>43095.927083333401</c:v>
                </c:pt>
                <c:pt idx="7897">
                  <c:v>43095.947916666599</c:v>
                </c:pt>
                <c:pt idx="7898">
                  <c:v>43095.96875</c:v>
                </c:pt>
                <c:pt idx="7899">
                  <c:v>43095.989583333401</c:v>
                </c:pt>
                <c:pt idx="7900">
                  <c:v>43096.010416666599</c:v>
                </c:pt>
                <c:pt idx="7901">
                  <c:v>43096.03125</c:v>
                </c:pt>
                <c:pt idx="7902">
                  <c:v>43096.052083333401</c:v>
                </c:pt>
                <c:pt idx="7903">
                  <c:v>43096.072916666599</c:v>
                </c:pt>
                <c:pt idx="7904">
                  <c:v>43096.09375</c:v>
                </c:pt>
                <c:pt idx="7905">
                  <c:v>43096.114583333401</c:v>
                </c:pt>
                <c:pt idx="7906">
                  <c:v>43096.135416666599</c:v>
                </c:pt>
                <c:pt idx="7907">
                  <c:v>43096.15625</c:v>
                </c:pt>
                <c:pt idx="7908">
                  <c:v>43096.177083333401</c:v>
                </c:pt>
                <c:pt idx="7909">
                  <c:v>43096.197916666599</c:v>
                </c:pt>
                <c:pt idx="7910">
                  <c:v>43096.21875</c:v>
                </c:pt>
                <c:pt idx="7911">
                  <c:v>43096.239583333401</c:v>
                </c:pt>
                <c:pt idx="7912">
                  <c:v>43096.260416666599</c:v>
                </c:pt>
                <c:pt idx="7913">
                  <c:v>43096.28125</c:v>
                </c:pt>
                <c:pt idx="7914">
                  <c:v>43096.302083333401</c:v>
                </c:pt>
                <c:pt idx="7915">
                  <c:v>43096.322916666599</c:v>
                </c:pt>
                <c:pt idx="7916">
                  <c:v>43096.34375</c:v>
                </c:pt>
                <c:pt idx="7917">
                  <c:v>43096.364583333401</c:v>
                </c:pt>
                <c:pt idx="7918">
                  <c:v>43096.385416666599</c:v>
                </c:pt>
                <c:pt idx="7919">
                  <c:v>43096.40625</c:v>
                </c:pt>
                <c:pt idx="7920">
                  <c:v>43096.427083333401</c:v>
                </c:pt>
                <c:pt idx="7921">
                  <c:v>43096.447916666599</c:v>
                </c:pt>
                <c:pt idx="7922">
                  <c:v>43096.46875</c:v>
                </c:pt>
                <c:pt idx="7923">
                  <c:v>43096.489583333401</c:v>
                </c:pt>
                <c:pt idx="7924">
                  <c:v>43096.510416666599</c:v>
                </c:pt>
                <c:pt idx="7925">
                  <c:v>43096.53125</c:v>
                </c:pt>
                <c:pt idx="7926">
                  <c:v>43096.552083333401</c:v>
                </c:pt>
                <c:pt idx="7927">
                  <c:v>43096.572916666599</c:v>
                </c:pt>
                <c:pt idx="7928">
                  <c:v>43096.59375</c:v>
                </c:pt>
                <c:pt idx="7929">
                  <c:v>43096.614583333401</c:v>
                </c:pt>
                <c:pt idx="7930">
                  <c:v>43096.635416666599</c:v>
                </c:pt>
                <c:pt idx="7931">
                  <c:v>43096.65625</c:v>
                </c:pt>
                <c:pt idx="7932">
                  <c:v>43096.677083333401</c:v>
                </c:pt>
                <c:pt idx="7933">
                  <c:v>43096.697916666599</c:v>
                </c:pt>
                <c:pt idx="7934">
                  <c:v>43096.71875</c:v>
                </c:pt>
                <c:pt idx="7935">
                  <c:v>43096.739583333401</c:v>
                </c:pt>
                <c:pt idx="7936">
                  <c:v>43096.760416666599</c:v>
                </c:pt>
                <c:pt idx="7937">
                  <c:v>43096.78125</c:v>
                </c:pt>
                <c:pt idx="7938">
                  <c:v>43096.802083333401</c:v>
                </c:pt>
                <c:pt idx="7939">
                  <c:v>43096.822916666599</c:v>
                </c:pt>
                <c:pt idx="7940">
                  <c:v>43096.84375</c:v>
                </c:pt>
                <c:pt idx="7941">
                  <c:v>43096.864583333401</c:v>
                </c:pt>
                <c:pt idx="7942">
                  <c:v>43096.885416666599</c:v>
                </c:pt>
                <c:pt idx="7943">
                  <c:v>43096.90625</c:v>
                </c:pt>
                <c:pt idx="7944">
                  <c:v>43096.927083333401</c:v>
                </c:pt>
                <c:pt idx="7945">
                  <c:v>43096.947916666599</c:v>
                </c:pt>
                <c:pt idx="7946">
                  <c:v>43096.96875</c:v>
                </c:pt>
                <c:pt idx="7947">
                  <c:v>43096.989583333401</c:v>
                </c:pt>
                <c:pt idx="7948">
                  <c:v>43097.010416666599</c:v>
                </c:pt>
                <c:pt idx="7949">
                  <c:v>43097.03125</c:v>
                </c:pt>
                <c:pt idx="7950">
                  <c:v>43097.052083333401</c:v>
                </c:pt>
                <c:pt idx="7951">
                  <c:v>43097.072916666599</c:v>
                </c:pt>
                <c:pt idx="7952">
                  <c:v>43097.09375</c:v>
                </c:pt>
                <c:pt idx="7953">
                  <c:v>43097.114583333401</c:v>
                </c:pt>
                <c:pt idx="7954">
                  <c:v>43097.135416666599</c:v>
                </c:pt>
                <c:pt idx="7955">
                  <c:v>43097.15625</c:v>
                </c:pt>
                <c:pt idx="7956">
                  <c:v>43097.177083333401</c:v>
                </c:pt>
                <c:pt idx="7957">
                  <c:v>43097.197916666599</c:v>
                </c:pt>
                <c:pt idx="7958">
                  <c:v>43097.21875</c:v>
                </c:pt>
                <c:pt idx="7959">
                  <c:v>43097.239583333401</c:v>
                </c:pt>
                <c:pt idx="7960">
                  <c:v>43097.260416666599</c:v>
                </c:pt>
                <c:pt idx="7961">
                  <c:v>43097.28125</c:v>
                </c:pt>
                <c:pt idx="7962">
                  <c:v>43097.302083333401</c:v>
                </c:pt>
                <c:pt idx="7963">
                  <c:v>43097.322916666599</c:v>
                </c:pt>
                <c:pt idx="7964">
                  <c:v>43097.34375</c:v>
                </c:pt>
                <c:pt idx="7965">
                  <c:v>43097.364583333401</c:v>
                </c:pt>
                <c:pt idx="7966">
                  <c:v>43097.385416666599</c:v>
                </c:pt>
                <c:pt idx="7967">
                  <c:v>43097.40625</c:v>
                </c:pt>
                <c:pt idx="7968">
                  <c:v>43097.427083333401</c:v>
                </c:pt>
                <c:pt idx="7969">
                  <c:v>43097.447916666599</c:v>
                </c:pt>
                <c:pt idx="7970">
                  <c:v>43097.46875</c:v>
                </c:pt>
                <c:pt idx="7971">
                  <c:v>43097.489583333401</c:v>
                </c:pt>
                <c:pt idx="7972">
                  <c:v>43097.510416666599</c:v>
                </c:pt>
                <c:pt idx="7973">
                  <c:v>43097.53125</c:v>
                </c:pt>
                <c:pt idx="7974">
                  <c:v>43097.552083333401</c:v>
                </c:pt>
                <c:pt idx="7975">
                  <c:v>43097.572916666599</c:v>
                </c:pt>
                <c:pt idx="7976">
                  <c:v>43097.59375</c:v>
                </c:pt>
                <c:pt idx="7977">
                  <c:v>43097.614583333401</c:v>
                </c:pt>
                <c:pt idx="7978">
                  <c:v>43097.635416666599</c:v>
                </c:pt>
                <c:pt idx="7979">
                  <c:v>43097.65625</c:v>
                </c:pt>
                <c:pt idx="7980">
                  <c:v>43097.677083333401</c:v>
                </c:pt>
                <c:pt idx="7981">
                  <c:v>43097.697916666599</c:v>
                </c:pt>
                <c:pt idx="7982">
                  <c:v>43097.71875</c:v>
                </c:pt>
                <c:pt idx="7983">
                  <c:v>43097.739583333401</c:v>
                </c:pt>
                <c:pt idx="7984">
                  <c:v>43097.760416666599</c:v>
                </c:pt>
                <c:pt idx="7985">
                  <c:v>43097.78125</c:v>
                </c:pt>
                <c:pt idx="7986">
                  <c:v>43097.802083333401</c:v>
                </c:pt>
                <c:pt idx="7987">
                  <c:v>43097.822916666599</c:v>
                </c:pt>
                <c:pt idx="7988">
                  <c:v>43097.84375</c:v>
                </c:pt>
                <c:pt idx="7989">
                  <c:v>43097.864583333401</c:v>
                </c:pt>
                <c:pt idx="7990">
                  <c:v>43097.885416666599</c:v>
                </c:pt>
                <c:pt idx="7991">
                  <c:v>43097.90625</c:v>
                </c:pt>
                <c:pt idx="7992">
                  <c:v>43097.927083333401</c:v>
                </c:pt>
                <c:pt idx="7993">
                  <c:v>43097.947916666599</c:v>
                </c:pt>
                <c:pt idx="7994">
                  <c:v>43097.96875</c:v>
                </c:pt>
                <c:pt idx="7995">
                  <c:v>43097.989583333401</c:v>
                </c:pt>
                <c:pt idx="7996">
                  <c:v>43098.010416666599</c:v>
                </c:pt>
                <c:pt idx="7997">
                  <c:v>43098.03125</c:v>
                </c:pt>
                <c:pt idx="7998">
                  <c:v>43098.052083333401</c:v>
                </c:pt>
                <c:pt idx="7999">
                  <c:v>43098.072916666599</c:v>
                </c:pt>
                <c:pt idx="8000">
                  <c:v>43098.09375</c:v>
                </c:pt>
                <c:pt idx="8001">
                  <c:v>43098.114583333401</c:v>
                </c:pt>
                <c:pt idx="8002">
                  <c:v>43098.135416666599</c:v>
                </c:pt>
                <c:pt idx="8003">
                  <c:v>43098.15625</c:v>
                </c:pt>
                <c:pt idx="8004">
                  <c:v>43098.177083333401</c:v>
                </c:pt>
                <c:pt idx="8005">
                  <c:v>43098.197916666599</c:v>
                </c:pt>
                <c:pt idx="8006">
                  <c:v>43098.21875</c:v>
                </c:pt>
                <c:pt idx="8007">
                  <c:v>43098.239583333401</c:v>
                </c:pt>
                <c:pt idx="8008">
                  <c:v>43098.260416666599</c:v>
                </c:pt>
                <c:pt idx="8009">
                  <c:v>43098.28125</c:v>
                </c:pt>
                <c:pt idx="8010">
                  <c:v>43098.302083333401</c:v>
                </c:pt>
                <c:pt idx="8011">
                  <c:v>43098.322916666599</c:v>
                </c:pt>
                <c:pt idx="8012">
                  <c:v>43098.34375</c:v>
                </c:pt>
                <c:pt idx="8013">
                  <c:v>43098.364583333401</c:v>
                </c:pt>
                <c:pt idx="8014">
                  <c:v>43098.385416666599</c:v>
                </c:pt>
                <c:pt idx="8015">
                  <c:v>43098.40625</c:v>
                </c:pt>
                <c:pt idx="8016">
                  <c:v>43098.427083333401</c:v>
                </c:pt>
                <c:pt idx="8017">
                  <c:v>43098.447916666599</c:v>
                </c:pt>
                <c:pt idx="8018">
                  <c:v>43098.46875</c:v>
                </c:pt>
                <c:pt idx="8019">
                  <c:v>43098.489583333401</c:v>
                </c:pt>
                <c:pt idx="8020">
                  <c:v>43098.510416666599</c:v>
                </c:pt>
                <c:pt idx="8021">
                  <c:v>43098.53125</c:v>
                </c:pt>
                <c:pt idx="8022">
                  <c:v>43098.552083333401</c:v>
                </c:pt>
                <c:pt idx="8023">
                  <c:v>43098.572916666599</c:v>
                </c:pt>
                <c:pt idx="8024">
                  <c:v>43098.59375</c:v>
                </c:pt>
                <c:pt idx="8025">
                  <c:v>43098.614583333401</c:v>
                </c:pt>
                <c:pt idx="8026">
                  <c:v>43098.635416666599</c:v>
                </c:pt>
                <c:pt idx="8027">
                  <c:v>43098.65625</c:v>
                </c:pt>
                <c:pt idx="8028">
                  <c:v>43098.677083333401</c:v>
                </c:pt>
                <c:pt idx="8029">
                  <c:v>43098.697916666599</c:v>
                </c:pt>
                <c:pt idx="8030">
                  <c:v>43098.71875</c:v>
                </c:pt>
                <c:pt idx="8031">
                  <c:v>43098.739583333401</c:v>
                </c:pt>
                <c:pt idx="8032">
                  <c:v>43098.760416666599</c:v>
                </c:pt>
                <c:pt idx="8033">
                  <c:v>43098.78125</c:v>
                </c:pt>
                <c:pt idx="8034">
                  <c:v>43098.802083333401</c:v>
                </c:pt>
                <c:pt idx="8035">
                  <c:v>43098.822916666599</c:v>
                </c:pt>
                <c:pt idx="8036">
                  <c:v>43098.84375</c:v>
                </c:pt>
                <c:pt idx="8037">
                  <c:v>43098.864583333401</c:v>
                </c:pt>
                <c:pt idx="8038">
                  <c:v>43098.885416666599</c:v>
                </c:pt>
                <c:pt idx="8039">
                  <c:v>43098.90625</c:v>
                </c:pt>
                <c:pt idx="8040">
                  <c:v>43098.927083333401</c:v>
                </c:pt>
                <c:pt idx="8041">
                  <c:v>43098.947916666599</c:v>
                </c:pt>
                <c:pt idx="8042">
                  <c:v>43098.96875</c:v>
                </c:pt>
                <c:pt idx="8043">
                  <c:v>43098.989583333401</c:v>
                </c:pt>
                <c:pt idx="8044">
                  <c:v>43099.010416666599</c:v>
                </c:pt>
                <c:pt idx="8045">
                  <c:v>43099.03125</c:v>
                </c:pt>
                <c:pt idx="8046">
                  <c:v>43099.052083333401</c:v>
                </c:pt>
                <c:pt idx="8047">
                  <c:v>43099.072916666599</c:v>
                </c:pt>
                <c:pt idx="8048">
                  <c:v>43099.09375</c:v>
                </c:pt>
                <c:pt idx="8049">
                  <c:v>43099.114583333401</c:v>
                </c:pt>
                <c:pt idx="8050">
                  <c:v>43099.135416666599</c:v>
                </c:pt>
                <c:pt idx="8051">
                  <c:v>43099.15625</c:v>
                </c:pt>
                <c:pt idx="8052">
                  <c:v>43099.177083333401</c:v>
                </c:pt>
                <c:pt idx="8053">
                  <c:v>43099.197916666599</c:v>
                </c:pt>
                <c:pt idx="8054">
                  <c:v>43099.21875</c:v>
                </c:pt>
                <c:pt idx="8055">
                  <c:v>43099.239583333401</c:v>
                </c:pt>
                <c:pt idx="8056">
                  <c:v>43099.260416666599</c:v>
                </c:pt>
                <c:pt idx="8057">
                  <c:v>43099.28125</c:v>
                </c:pt>
                <c:pt idx="8058">
                  <c:v>43099.302083333401</c:v>
                </c:pt>
                <c:pt idx="8059">
                  <c:v>43099.322916666599</c:v>
                </c:pt>
                <c:pt idx="8060">
                  <c:v>43099.34375</c:v>
                </c:pt>
                <c:pt idx="8061">
                  <c:v>43099.364583333401</c:v>
                </c:pt>
                <c:pt idx="8062">
                  <c:v>43099.385416666599</c:v>
                </c:pt>
                <c:pt idx="8063">
                  <c:v>43099.40625</c:v>
                </c:pt>
                <c:pt idx="8064">
                  <c:v>43099.427083333401</c:v>
                </c:pt>
                <c:pt idx="8065">
                  <c:v>43099.447916666599</c:v>
                </c:pt>
                <c:pt idx="8066">
                  <c:v>43099.46875</c:v>
                </c:pt>
                <c:pt idx="8067">
                  <c:v>43099.489583333401</c:v>
                </c:pt>
                <c:pt idx="8068">
                  <c:v>43099.510416666599</c:v>
                </c:pt>
                <c:pt idx="8069">
                  <c:v>43099.53125</c:v>
                </c:pt>
                <c:pt idx="8070">
                  <c:v>43099.552083333401</c:v>
                </c:pt>
                <c:pt idx="8071">
                  <c:v>43099.572916666599</c:v>
                </c:pt>
                <c:pt idx="8072">
                  <c:v>43099.59375</c:v>
                </c:pt>
                <c:pt idx="8073">
                  <c:v>43099.614583333401</c:v>
                </c:pt>
                <c:pt idx="8074">
                  <c:v>43099.635416666599</c:v>
                </c:pt>
                <c:pt idx="8075">
                  <c:v>43099.65625</c:v>
                </c:pt>
                <c:pt idx="8076">
                  <c:v>43099.677083333401</c:v>
                </c:pt>
                <c:pt idx="8077">
                  <c:v>43099.697916666599</c:v>
                </c:pt>
                <c:pt idx="8078">
                  <c:v>43099.71875</c:v>
                </c:pt>
                <c:pt idx="8079">
                  <c:v>43099.739583333401</c:v>
                </c:pt>
                <c:pt idx="8080">
                  <c:v>43099.760416666599</c:v>
                </c:pt>
                <c:pt idx="8081">
                  <c:v>43099.78125</c:v>
                </c:pt>
                <c:pt idx="8082">
                  <c:v>43099.802083333401</c:v>
                </c:pt>
                <c:pt idx="8083">
                  <c:v>43099.822916666599</c:v>
                </c:pt>
                <c:pt idx="8084">
                  <c:v>43099.84375</c:v>
                </c:pt>
                <c:pt idx="8085">
                  <c:v>43099.864583333401</c:v>
                </c:pt>
                <c:pt idx="8086">
                  <c:v>43099.885416666599</c:v>
                </c:pt>
                <c:pt idx="8087">
                  <c:v>43099.90625</c:v>
                </c:pt>
                <c:pt idx="8088">
                  <c:v>43099.927083333401</c:v>
                </c:pt>
                <c:pt idx="8089">
                  <c:v>43099.947916666599</c:v>
                </c:pt>
                <c:pt idx="8090">
                  <c:v>43099.96875</c:v>
                </c:pt>
                <c:pt idx="8091">
                  <c:v>43099.989583333401</c:v>
                </c:pt>
                <c:pt idx="8092">
                  <c:v>43100.010416666599</c:v>
                </c:pt>
                <c:pt idx="8093">
                  <c:v>43100.03125</c:v>
                </c:pt>
                <c:pt idx="8094">
                  <c:v>43100.052083333401</c:v>
                </c:pt>
                <c:pt idx="8095">
                  <c:v>43100.072916666599</c:v>
                </c:pt>
                <c:pt idx="8096">
                  <c:v>43100.09375</c:v>
                </c:pt>
                <c:pt idx="8097">
                  <c:v>43100.114583333401</c:v>
                </c:pt>
                <c:pt idx="8098">
                  <c:v>43100.135416666599</c:v>
                </c:pt>
                <c:pt idx="8099">
                  <c:v>43100.15625</c:v>
                </c:pt>
                <c:pt idx="8100">
                  <c:v>43100.177083333401</c:v>
                </c:pt>
                <c:pt idx="8101">
                  <c:v>43100.197916666599</c:v>
                </c:pt>
                <c:pt idx="8102">
                  <c:v>43100.21875</c:v>
                </c:pt>
                <c:pt idx="8103">
                  <c:v>43100.239583333401</c:v>
                </c:pt>
                <c:pt idx="8104">
                  <c:v>43100.260416666599</c:v>
                </c:pt>
                <c:pt idx="8105">
                  <c:v>43100.28125</c:v>
                </c:pt>
                <c:pt idx="8106">
                  <c:v>43100.302083333401</c:v>
                </c:pt>
                <c:pt idx="8107">
                  <c:v>43100.322916666599</c:v>
                </c:pt>
                <c:pt idx="8108">
                  <c:v>43100.34375</c:v>
                </c:pt>
                <c:pt idx="8109">
                  <c:v>43100.364583333401</c:v>
                </c:pt>
                <c:pt idx="8110">
                  <c:v>43100.385416666599</c:v>
                </c:pt>
                <c:pt idx="8111">
                  <c:v>43100.40625</c:v>
                </c:pt>
                <c:pt idx="8112">
                  <c:v>43100.427083333401</c:v>
                </c:pt>
                <c:pt idx="8113">
                  <c:v>43100.447916666599</c:v>
                </c:pt>
                <c:pt idx="8114">
                  <c:v>43100.46875</c:v>
                </c:pt>
                <c:pt idx="8115">
                  <c:v>43100.489583333401</c:v>
                </c:pt>
                <c:pt idx="8116">
                  <c:v>43100.510416666599</c:v>
                </c:pt>
                <c:pt idx="8117">
                  <c:v>43100.53125</c:v>
                </c:pt>
                <c:pt idx="8118">
                  <c:v>43100.552083333401</c:v>
                </c:pt>
                <c:pt idx="8119">
                  <c:v>43100.572916666599</c:v>
                </c:pt>
                <c:pt idx="8120">
                  <c:v>43100.59375</c:v>
                </c:pt>
                <c:pt idx="8121">
                  <c:v>43100.614583333401</c:v>
                </c:pt>
                <c:pt idx="8122">
                  <c:v>43100.635416666599</c:v>
                </c:pt>
                <c:pt idx="8123">
                  <c:v>43100.65625</c:v>
                </c:pt>
                <c:pt idx="8124">
                  <c:v>43100.677083333401</c:v>
                </c:pt>
                <c:pt idx="8125">
                  <c:v>43100.697916666599</c:v>
                </c:pt>
                <c:pt idx="8126">
                  <c:v>43100.71875</c:v>
                </c:pt>
                <c:pt idx="8127">
                  <c:v>43100.739583333401</c:v>
                </c:pt>
                <c:pt idx="8128">
                  <c:v>43100.760416666599</c:v>
                </c:pt>
                <c:pt idx="8129">
                  <c:v>43100.78125</c:v>
                </c:pt>
                <c:pt idx="8130">
                  <c:v>43100.802083333401</c:v>
                </c:pt>
                <c:pt idx="8131">
                  <c:v>43100.822916666599</c:v>
                </c:pt>
                <c:pt idx="8132">
                  <c:v>43100.84375</c:v>
                </c:pt>
                <c:pt idx="8133">
                  <c:v>43100.864583333401</c:v>
                </c:pt>
                <c:pt idx="8134">
                  <c:v>43100.885416666599</c:v>
                </c:pt>
                <c:pt idx="8135">
                  <c:v>43100.90625</c:v>
                </c:pt>
                <c:pt idx="8136">
                  <c:v>43100.927083333401</c:v>
                </c:pt>
                <c:pt idx="8137">
                  <c:v>43100.947916666599</c:v>
                </c:pt>
                <c:pt idx="8138">
                  <c:v>43100.96875</c:v>
                </c:pt>
                <c:pt idx="8139">
                  <c:v>43100.989583333401</c:v>
                </c:pt>
                <c:pt idx="8140">
                  <c:v>43101.010416666599</c:v>
                </c:pt>
                <c:pt idx="8141">
                  <c:v>43101.03125</c:v>
                </c:pt>
                <c:pt idx="8142">
                  <c:v>43101.052083333401</c:v>
                </c:pt>
                <c:pt idx="8143">
                  <c:v>43101.072916666599</c:v>
                </c:pt>
                <c:pt idx="8144">
                  <c:v>43101.09375</c:v>
                </c:pt>
                <c:pt idx="8145">
                  <c:v>43101.114583333401</c:v>
                </c:pt>
                <c:pt idx="8146">
                  <c:v>43101.135416666599</c:v>
                </c:pt>
                <c:pt idx="8147">
                  <c:v>43101.15625</c:v>
                </c:pt>
                <c:pt idx="8148">
                  <c:v>43101.177083333401</c:v>
                </c:pt>
                <c:pt idx="8149">
                  <c:v>43101.197916666599</c:v>
                </c:pt>
                <c:pt idx="8150">
                  <c:v>43101.21875</c:v>
                </c:pt>
                <c:pt idx="8151">
                  <c:v>43101.239583333401</c:v>
                </c:pt>
                <c:pt idx="8152">
                  <c:v>43101.260416666599</c:v>
                </c:pt>
                <c:pt idx="8153">
                  <c:v>43101.28125</c:v>
                </c:pt>
                <c:pt idx="8154">
                  <c:v>43101.302083333401</c:v>
                </c:pt>
                <c:pt idx="8155">
                  <c:v>43101.322916666599</c:v>
                </c:pt>
                <c:pt idx="8156">
                  <c:v>43101.34375</c:v>
                </c:pt>
                <c:pt idx="8157">
                  <c:v>43101.364583333401</c:v>
                </c:pt>
                <c:pt idx="8158">
                  <c:v>43101.385416666599</c:v>
                </c:pt>
                <c:pt idx="8159">
                  <c:v>43101.40625</c:v>
                </c:pt>
                <c:pt idx="8160">
                  <c:v>43101.427083333401</c:v>
                </c:pt>
                <c:pt idx="8161">
                  <c:v>43101.447916666599</c:v>
                </c:pt>
                <c:pt idx="8162">
                  <c:v>43101.46875</c:v>
                </c:pt>
                <c:pt idx="8163">
                  <c:v>43101.489583333401</c:v>
                </c:pt>
                <c:pt idx="8164">
                  <c:v>43101.510416666599</c:v>
                </c:pt>
                <c:pt idx="8165">
                  <c:v>43101.53125</c:v>
                </c:pt>
                <c:pt idx="8166">
                  <c:v>43101.552083333401</c:v>
                </c:pt>
                <c:pt idx="8167">
                  <c:v>43101.572916666599</c:v>
                </c:pt>
                <c:pt idx="8168">
                  <c:v>43101.59375</c:v>
                </c:pt>
                <c:pt idx="8169">
                  <c:v>43101.614583333401</c:v>
                </c:pt>
                <c:pt idx="8170">
                  <c:v>43101.635416666599</c:v>
                </c:pt>
                <c:pt idx="8171">
                  <c:v>43101.65625</c:v>
                </c:pt>
                <c:pt idx="8172">
                  <c:v>43101.677083333401</c:v>
                </c:pt>
                <c:pt idx="8173">
                  <c:v>43101.697916666599</c:v>
                </c:pt>
                <c:pt idx="8174">
                  <c:v>43101.71875</c:v>
                </c:pt>
                <c:pt idx="8175">
                  <c:v>43101.739583333401</c:v>
                </c:pt>
                <c:pt idx="8176">
                  <c:v>43101.760416666599</c:v>
                </c:pt>
                <c:pt idx="8177">
                  <c:v>43101.78125</c:v>
                </c:pt>
                <c:pt idx="8178">
                  <c:v>43101.802083333401</c:v>
                </c:pt>
                <c:pt idx="8179">
                  <c:v>43101.822916666599</c:v>
                </c:pt>
                <c:pt idx="8180">
                  <c:v>43101.84375</c:v>
                </c:pt>
                <c:pt idx="8181">
                  <c:v>43101.864583333401</c:v>
                </c:pt>
                <c:pt idx="8182">
                  <c:v>43101.885416666599</c:v>
                </c:pt>
                <c:pt idx="8183">
                  <c:v>43101.90625</c:v>
                </c:pt>
                <c:pt idx="8184">
                  <c:v>43101.927083333401</c:v>
                </c:pt>
                <c:pt idx="8185">
                  <c:v>43101.947916666599</c:v>
                </c:pt>
                <c:pt idx="8186">
                  <c:v>43101.96875</c:v>
                </c:pt>
                <c:pt idx="8187">
                  <c:v>43101.989583333401</c:v>
                </c:pt>
                <c:pt idx="8188">
                  <c:v>43102.010416666599</c:v>
                </c:pt>
                <c:pt idx="8189">
                  <c:v>43102.03125</c:v>
                </c:pt>
                <c:pt idx="8190">
                  <c:v>43102.052083333401</c:v>
                </c:pt>
                <c:pt idx="8191">
                  <c:v>43102.072916666599</c:v>
                </c:pt>
                <c:pt idx="8192">
                  <c:v>43102.09375</c:v>
                </c:pt>
                <c:pt idx="8193">
                  <c:v>43102.114583333401</c:v>
                </c:pt>
                <c:pt idx="8194">
                  <c:v>43102.135416666599</c:v>
                </c:pt>
                <c:pt idx="8195">
                  <c:v>43102.15625</c:v>
                </c:pt>
                <c:pt idx="8196">
                  <c:v>43102.177083333401</c:v>
                </c:pt>
                <c:pt idx="8197">
                  <c:v>43102.197916666599</c:v>
                </c:pt>
                <c:pt idx="8198">
                  <c:v>43102.21875</c:v>
                </c:pt>
                <c:pt idx="8199">
                  <c:v>43102.239583333401</c:v>
                </c:pt>
                <c:pt idx="8200">
                  <c:v>43102.260416666599</c:v>
                </c:pt>
                <c:pt idx="8201">
                  <c:v>43102.28125</c:v>
                </c:pt>
                <c:pt idx="8202">
                  <c:v>43102.302083333401</c:v>
                </c:pt>
                <c:pt idx="8203">
                  <c:v>43102.322916666599</c:v>
                </c:pt>
                <c:pt idx="8204">
                  <c:v>43102.34375</c:v>
                </c:pt>
                <c:pt idx="8205">
                  <c:v>43102.364583333401</c:v>
                </c:pt>
                <c:pt idx="8206">
                  <c:v>43102.385416666599</c:v>
                </c:pt>
                <c:pt idx="8207">
                  <c:v>43102.40625</c:v>
                </c:pt>
                <c:pt idx="8208">
                  <c:v>43102.427083333401</c:v>
                </c:pt>
                <c:pt idx="8209">
                  <c:v>43102.447916666599</c:v>
                </c:pt>
                <c:pt idx="8210">
                  <c:v>43102.46875</c:v>
                </c:pt>
                <c:pt idx="8211">
                  <c:v>43102.489583333401</c:v>
                </c:pt>
                <c:pt idx="8212">
                  <c:v>43102.510416666599</c:v>
                </c:pt>
                <c:pt idx="8213">
                  <c:v>43102.53125</c:v>
                </c:pt>
                <c:pt idx="8214">
                  <c:v>43102.552083333401</c:v>
                </c:pt>
                <c:pt idx="8215">
                  <c:v>43102.572916666599</c:v>
                </c:pt>
                <c:pt idx="8216">
                  <c:v>43102.59375</c:v>
                </c:pt>
                <c:pt idx="8217">
                  <c:v>43102.614583333401</c:v>
                </c:pt>
                <c:pt idx="8218">
                  <c:v>43102.635416666599</c:v>
                </c:pt>
                <c:pt idx="8219">
                  <c:v>43102.65625</c:v>
                </c:pt>
                <c:pt idx="8220">
                  <c:v>43102.677083333401</c:v>
                </c:pt>
                <c:pt idx="8221">
                  <c:v>43102.697916666599</c:v>
                </c:pt>
                <c:pt idx="8222">
                  <c:v>43102.71875</c:v>
                </c:pt>
                <c:pt idx="8223">
                  <c:v>43102.739583333401</c:v>
                </c:pt>
                <c:pt idx="8224">
                  <c:v>43102.760416666599</c:v>
                </c:pt>
                <c:pt idx="8225">
                  <c:v>43102.78125</c:v>
                </c:pt>
                <c:pt idx="8226">
                  <c:v>43102.802083333401</c:v>
                </c:pt>
                <c:pt idx="8227">
                  <c:v>43102.822916666599</c:v>
                </c:pt>
                <c:pt idx="8228">
                  <c:v>43102.84375</c:v>
                </c:pt>
                <c:pt idx="8229">
                  <c:v>43102.864583333401</c:v>
                </c:pt>
                <c:pt idx="8230">
                  <c:v>43102.885416666599</c:v>
                </c:pt>
                <c:pt idx="8231">
                  <c:v>43102.90625</c:v>
                </c:pt>
                <c:pt idx="8232">
                  <c:v>43102.927083333401</c:v>
                </c:pt>
                <c:pt idx="8233">
                  <c:v>43102.947916666599</c:v>
                </c:pt>
                <c:pt idx="8234">
                  <c:v>43102.96875</c:v>
                </c:pt>
                <c:pt idx="8235">
                  <c:v>43102.989583333401</c:v>
                </c:pt>
                <c:pt idx="8236">
                  <c:v>43103.010416666599</c:v>
                </c:pt>
                <c:pt idx="8237">
                  <c:v>43103.03125</c:v>
                </c:pt>
                <c:pt idx="8238">
                  <c:v>43103.052083333401</c:v>
                </c:pt>
                <c:pt idx="8239">
                  <c:v>43103.072916666599</c:v>
                </c:pt>
                <c:pt idx="8240">
                  <c:v>43103.09375</c:v>
                </c:pt>
                <c:pt idx="8241">
                  <c:v>43103.114583333401</c:v>
                </c:pt>
                <c:pt idx="8242">
                  <c:v>43103.135416666599</c:v>
                </c:pt>
                <c:pt idx="8243">
                  <c:v>43103.15625</c:v>
                </c:pt>
                <c:pt idx="8244">
                  <c:v>43103.177083333401</c:v>
                </c:pt>
                <c:pt idx="8245">
                  <c:v>43103.197916666599</c:v>
                </c:pt>
                <c:pt idx="8246">
                  <c:v>43103.21875</c:v>
                </c:pt>
                <c:pt idx="8247">
                  <c:v>43103.239583333401</c:v>
                </c:pt>
                <c:pt idx="8248">
                  <c:v>43103.260416666599</c:v>
                </c:pt>
                <c:pt idx="8249">
                  <c:v>43103.28125</c:v>
                </c:pt>
                <c:pt idx="8250">
                  <c:v>43103.302083333401</c:v>
                </c:pt>
                <c:pt idx="8251">
                  <c:v>43103.322916666599</c:v>
                </c:pt>
                <c:pt idx="8252">
                  <c:v>43103.34375</c:v>
                </c:pt>
                <c:pt idx="8253">
                  <c:v>43103.364583333401</c:v>
                </c:pt>
                <c:pt idx="8254">
                  <c:v>43103.385416666599</c:v>
                </c:pt>
                <c:pt idx="8255">
                  <c:v>43103.40625</c:v>
                </c:pt>
                <c:pt idx="8256">
                  <c:v>43103.427083333401</c:v>
                </c:pt>
                <c:pt idx="8257">
                  <c:v>43103.447916666599</c:v>
                </c:pt>
                <c:pt idx="8258">
                  <c:v>43103.46875</c:v>
                </c:pt>
                <c:pt idx="8259">
                  <c:v>43103.489583333401</c:v>
                </c:pt>
                <c:pt idx="8260">
                  <c:v>43103.510416666599</c:v>
                </c:pt>
                <c:pt idx="8261">
                  <c:v>43103.53125</c:v>
                </c:pt>
                <c:pt idx="8262">
                  <c:v>43103.552083333401</c:v>
                </c:pt>
                <c:pt idx="8263">
                  <c:v>43103.572916666599</c:v>
                </c:pt>
                <c:pt idx="8264">
                  <c:v>43103.59375</c:v>
                </c:pt>
                <c:pt idx="8265">
                  <c:v>43103.614583333401</c:v>
                </c:pt>
                <c:pt idx="8266">
                  <c:v>43103.635416666599</c:v>
                </c:pt>
                <c:pt idx="8267">
                  <c:v>43103.65625</c:v>
                </c:pt>
                <c:pt idx="8268">
                  <c:v>43103.677083333401</c:v>
                </c:pt>
                <c:pt idx="8269">
                  <c:v>43103.697916666599</c:v>
                </c:pt>
                <c:pt idx="8270">
                  <c:v>43103.71875</c:v>
                </c:pt>
                <c:pt idx="8271">
                  <c:v>43103.739583333401</c:v>
                </c:pt>
                <c:pt idx="8272">
                  <c:v>43103.760416666599</c:v>
                </c:pt>
                <c:pt idx="8273">
                  <c:v>43103.78125</c:v>
                </c:pt>
                <c:pt idx="8274">
                  <c:v>43103.802083333401</c:v>
                </c:pt>
                <c:pt idx="8275">
                  <c:v>43103.822916666599</c:v>
                </c:pt>
                <c:pt idx="8276">
                  <c:v>43103.84375</c:v>
                </c:pt>
                <c:pt idx="8277">
                  <c:v>43103.864583333401</c:v>
                </c:pt>
                <c:pt idx="8278">
                  <c:v>43103.885416666599</c:v>
                </c:pt>
                <c:pt idx="8279">
                  <c:v>43103.90625</c:v>
                </c:pt>
                <c:pt idx="8280">
                  <c:v>43103.927083333401</c:v>
                </c:pt>
                <c:pt idx="8281">
                  <c:v>43103.947916666599</c:v>
                </c:pt>
                <c:pt idx="8282">
                  <c:v>43103.96875</c:v>
                </c:pt>
                <c:pt idx="8283">
                  <c:v>43103.989583333401</c:v>
                </c:pt>
                <c:pt idx="8284">
                  <c:v>43104.010416666599</c:v>
                </c:pt>
                <c:pt idx="8285">
                  <c:v>43104.03125</c:v>
                </c:pt>
                <c:pt idx="8286">
                  <c:v>43104.052083333401</c:v>
                </c:pt>
                <c:pt idx="8287">
                  <c:v>43104.072916666599</c:v>
                </c:pt>
                <c:pt idx="8288">
                  <c:v>43104.09375</c:v>
                </c:pt>
                <c:pt idx="8289">
                  <c:v>43104.114583333401</c:v>
                </c:pt>
                <c:pt idx="8290">
                  <c:v>43104.135416666599</c:v>
                </c:pt>
                <c:pt idx="8291">
                  <c:v>43104.15625</c:v>
                </c:pt>
                <c:pt idx="8292">
                  <c:v>43104.177083333401</c:v>
                </c:pt>
                <c:pt idx="8293">
                  <c:v>43104.197916666599</c:v>
                </c:pt>
                <c:pt idx="8294">
                  <c:v>43104.21875</c:v>
                </c:pt>
                <c:pt idx="8295">
                  <c:v>43104.239583333401</c:v>
                </c:pt>
                <c:pt idx="8296">
                  <c:v>43104.260416666599</c:v>
                </c:pt>
                <c:pt idx="8297">
                  <c:v>43104.28125</c:v>
                </c:pt>
                <c:pt idx="8298">
                  <c:v>43104.302083333401</c:v>
                </c:pt>
                <c:pt idx="8299">
                  <c:v>43104.322916666599</c:v>
                </c:pt>
                <c:pt idx="8300">
                  <c:v>43104.34375</c:v>
                </c:pt>
                <c:pt idx="8301">
                  <c:v>43104.364583333401</c:v>
                </c:pt>
                <c:pt idx="8302">
                  <c:v>43104.385416666599</c:v>
                </c:pt>
                <c:pt idx="8303">
                  <c:v>43104.40625</c:v>
                </c:pt>
                <c:pt idx="8304">
                  <c:v>43104.427083333401</c:v>
                </c:pt>
                <c:pt idx="8305">
                  <c:v>43104.447916666599</c:v>
                </c:pt>
                <c:pt idx="8306">
                  <c:v>43104.46875</c:v>
                </c:pt>
                <c:pt idx="8307">
                  <c:v>43104.489583333401</c:v>
                </c:pt>
                <c:pt idx="8308">
                  <c:v>43104.510416666599</c:v>
                </c:pt>
                <c:pt idx="8309">
                  <c:v>43104.53125</c:v>
                </c:pt>
                <c:pt idx="8310">
                  <c:v>43104.552083333401</c:v>
                </c:pt>
                <c:pt idx="8311">
                  <c:v>43104.572916666599</c:v>
                </c:pt>
                <c:pt idx="8312">
                  <c:v>43104.59375</c:v>
                </c:pt>
                <c:pt idx="8313">
                  <c:v>43104.614583333401</c:v>
                </c:pt>
                <c:pt idx="8314">
                  <c:v>43104.635416666599</c:v>
                </c:pt>
                <c:pt idx="8315">
                  <c:v>43104.65625</c:v>
                </c:pt>
                <c:pt idx="8316">
                  <c:v>43104.677083333401</c:v>
                </c:pt>
                <c:pt idx="8317">
                  <c:v>43104.697916666599</c:v>
                </c:pt>
                <c:pt idx="8318">
                  <c:v>43104.71875</c:v>
                </c:pt>
                <c:pt idx="8319">
                  <c:v>43104.739583333401</c:v>
                </c:pt>
                <c:pt idx="8320">
                  <c:v>43104.760416666599</c:v>
                </c:pt>
                <c:pt idx="8321">
                  <c:v>43104.78125</c:v>
                </c:pt>
                <c:pt idx="8322">
                  <c:v>43104.802083333401</c:v>
                </c:pt>
                <c:pt idx="8323">
                  <c:v>43104.822916666599</c:v>
                </c:pt>
                <c:pt idx="8324">
                  <c:v>43104.84375</c:v>
                </c:pt>
                <c:pt idx="8325">
                  <c:v>43104.864583333401</c:v>
                </c:pt>
                <c:pt idx="8326">
                  <c:v>43104.885416666599</c:v>
                </c:pt>
                <c:pt idx="8327">
                  <c:v>43104.90625</c:v>
                </c:pt>
                <c:pt idx="8328">
                  <c:v>43104.927083333401</c:v>
                </c:pt>
                <c:pt idx="8329">
                  <c:v>43104.947916666599</c:v>
                </c:pt>
                <c:pt idx="8330">
                  <c:v>43104.96875</c:v>
                </c:pt>
                <c:pt idx="8331">
                  <c:v>43104.989583333401</c:v>
                </c:pt>
                <c:pt idx="8332">
                  <c:v>43105.010416666599</c:v>
                </c:pt>
                <c:pt idx="8333">
                  <c:v>43105.03125</c:v>
                </c:pt>
                <c:pt idx="8334">
                  <c:v>43105.052083333401</c:v>
                </c:pt>
                <c:pt idx="8335">
                  <c:v>43105.072916666599</c:v>
                </c:pt>
                <c:pt idx="8336">
                  <c:v>43105.09375</c:v>
                </c:pt>
                <c:pt idx="8337">
                  <c:v>43105.114583333401</c:v>
                </c:pt>
                <c:pt idx="8338">
                  <c:v>43105.135416666599</c:v>
                </c:pt>
                <c:pt idx="8339">
                  <c:v>43105.15625</c:v>
                </c:pt>
                <c:pt idx="8340">
                  <c:v>43105.177083333401</c:v>
                </c:pt>
                <c:pt idx="8341">
                  <c:v>43105.197916666599</c:v>
                </c:pt>
                <c:pt idx="8342">
                  <c:v>43105.21875</c:v>
                </c:pt>
                <c:pt idx="8343">
                  <c:v>43105.239583333401</c:v>
                </c:pt>
                <c:pt idx="8344">
                  <c:v>43105.260416666599</c:v>
                </c:pt>
                <c:pt idx="8345">
                  <c:v>43105.28125</c:v>
                </c:pt>
                <c:pt idx="8346">
                  <c:v>43105.302083333401</c:v>
                </c:pt>
                <c:pt idx="8347">
                  <c:v>43105.322916666599</c:v>
                </c:pt>
                <c:pt idx="8348">
                  <c:v>43105.34375</c:v>
                </c:pt>
                <c:pt idx="8349">
                  <c:v>43105.364583333401</c:v>
                </c:pt>
                <c:pt idx="8350">
                  <c:v>43105.385416666599</c:v>
                </c:pt>
                <c:pt idx="8351">
                  <c:v>43105.40625</c:v>
                </c:pt>
                <c:pt idx="8352">
                  <c:v>43105.427083333401</c:v>
                </c:pt>
                <c:pt idx="8353">
                  <c:v>43105.447916666599</c:v>
                </c:pt>
                <c:pt idx="8354">
                  <c:v>43105.46875</c:v>
                </c:pt>
                <c:pt idx="8355">
                  <c:v>43105.489583333401</c:v>
                </c:pt>
                <c:pt idx="8356">
                  <c:v>43105.510416666599</c:v>
                </c:pt>
                <c:pt idx="8357">
                  <c:v>43105.53125</c:v>
                </c:pt>
                <c:pt idx="8358">
                  <c:v>43105.552083333401</c:v>
                </c:pt>
                <c:pt idx="8359">
                  <c:v>43105.572916666599</c:v>
                </c:pt>
                <c:pt idx="8360">
                  <c:v>43105.59375</c:v>
                </c:pt>
                <c:pt idx="8361">
                  <c:v>43105.614583333401</c:v>
                </c:pt>
                <c:pt idx="8362">
                  <c:v>43105.635416666599</c:v>
                </c:pt>
                <c:pt idx="8363">
                  <c:v>43105.65625</c:v>
                </c:pt>
                <c:pt idx="8364">
                  <c:v>43105.677083333401</c:v>
                </c:pt>
                <c:pt idx="8365">
                  <c:v>43105.697916666599</c:v>
                </c:pt>
                <c:pt idx="8366">
                  <c:v>43105.71875</c:v>
                </c:pt>
                <c:pt idx="8367">
                  <c:v>43105.739583333401</c:v>
                </c:pt>
                <c:pt idx="8368">
                  <c:v>43105.760416666599</c:v>
                </c:pt>
                <c:pt idx="8369">
                  <c:v>43105.78125</c:v>
                </c:pt>
                <c:pt idx="8370">
                  <c:v>43105.802083333401</c:v>
                </c:pt>
                <c:pt idx="8371">
                  <c:v>43105.822916666599</c:v>
                </c:pt>
                <c:pt idx="8372">
                  <c:v>43105.84375</c:v>
                </c:pt>
                <c:pt idx="8373">
                  <c:v>43105.864583333401</c:v>
                </c:pt>
                <c:pt idx="8374">
                  <c:v>43105.885416666599</c:v>
                </c:pt>
                <c:pt idx="8375">
                  <c:v>43105.90625</c:v>
                </c:pt>
                <c:pt idx="8376">
                  <c:v>43105.927083333401</c:v>
                </c:pt>
                <c:pt idx="8377">
                  <c:v>43105.947916666599</c:v>
                </c:pt>
                <c:pt idx="8378">
                  <c:v>43105.96875</c:v>
                </c:pt>
                <c:pt idx="8379">
                  <c:v>43105.989583333401</c:v>
                </c:pt>
                <c:pt idx="8380">
                  <c:v>43106.010416666599</c:v>
                </c:pt>
                <c:pt idx="8381">
                  <c:v>43106.03125</c:v>
                </c:pt>
                <c:pt idx="8382">
                  <c:v>43106.052083333401</c:v>
                </c:pt>
                <c:pt idx="8383">
                  <c:v>43106.072916666599</c:v>
                </c:pt>
                <c:pt idx="8384">
                  <c:v>43106.09375</c:v>
                </c:pt>
                <c:pt idx="8385">
                  <c:v>43106.114583333401</c:v>
                </c:pt>
                <c:pt idx="8386">
                  <c:v>43106.135416666599</c:v>
                </c:pt>
                <c:pt idx="8387">
                  <c:v>43106.15625</c:v>
                </c:pt>
                <c:pt idx="8388">
                  <c:v>43106.177083333401</c:v>
                </c:pt>
                <c:pt idx="8389">
                  <c:v>43106.197916666599</c:v>
                </c:pt>
                <c:pt idx="8390">
                  <c:v>43106.21875</c:v>
                </c:pt>
                <c:pt idx="8391">
                  <c:v>43106.239583333401</c:v>
                </c:pt>
                <c:pt idx="8392">
                  <c:v>43106.260416666599</c:v>
                </c:pt>
                <c:pt idx="8393">
                  <c:v>43106.28125</c:v>
                </c:pt>
                <c:pt idx="8394">
                  <c:v>43106.302083333401</c:v>
                </c:pt>
                <c:pt idx="8395">
                  <c:v>43106.322916666599</c:v>
                </c:pt>
                <c:pt idx="8396">
                  <c:v>43106.34375</c:v>
                </c:pt>
                <c:pt idx="8397">
                  <c:v>43106.364583333401</c:v>
                </c:pt>
                <c:pt idx="8398">
                  <c:v>43106.385416666599</c:v>
                </c:pt>
                <c:pt idx="8399">
                  <c:v>43106.40625</c:v>
                </c:pt>
                <c:pt idx="8400">
                  <c:v>43106.427083333401</c:v>
                </c:pt>
                <c:pt idx="8401">
                  <c:v>43106.447916666599</c:v>
                </c:pt>
                <c:pt idx="8402">
                  <c:v>43106.46875</c:v>
                </c:pt>
                <c:pt idx="8403">
                  <c:v>43106.489583333401</c:v>
                </c:pt>
                <c:pt idx="8404">
                  <c:v>43106.510416666599</c:v>
                </c:pt>
                <c:pt idx="8405">
                  <c:v>43106.53125</c:v>
                </c:pt>
                <c:pt idx="8406">
                  <c:v>43106.552083333401</c:v>
                </c:pt>
                <c:pt idx="8407">
                  <c:v>43106.572916666599</c:v>
                </c:pt>
                <c:pt idx="8408">
                  <c:v>43106.59375</c:v>
                </c:pt>
                <c:pt idx="8409">
                  <c:v>43106.614583333401</c:v>
                </c:pt>
                <c:pt idx="8410">
                  <c:v>43106.635416666599</c:v>
                </c:pt>
                <c:pt idx="8411">
                  <c:v>43106.65625</c:v>
                </c:pt>
                <c:pt idx="8412">
                  <c:v>43106.677083333401</c:v>
                </c:pt>
                <c:pt idx="8413">
                  <c:v>43106.697916666599</c:v>
                </c:pt>
                <c:pt idx="8414">
                  <c:v>43106.71875</c:v>
                </c:pt>
                <c:pt idx="8415">
                  <c:v>43106.739583333401</c:v>
                </c:pt>
                <c:pt idx="8416">
                  <c:v>43106.760416666599</c:v>
                </c:pt>
                <c:pt idx="8417">
                  <c:v>43106.78125</c:v>
                </c:pt>
                <c:pt idx="8418">
                  <c:v>43106.802083333401</c:v>
                </c:pt>
                <c:pt idx="8419">
                  <c:v>43106.822916666599</c:v>
                </c:pt>
                <c:pt idx="8420">
                  <c:v>43106.84375</c:v>
                </c:pt>
                <c:pt idx="8421">
                  <c:v>43106.864583333401</c:v>
                </c:pt>
                <c:pt idx="8422">
                  <c:v>43106.885416666599</c:v>
                </c:pt>
                <c:pt idx="8423">
                  <c:v>43106.90625</c:v>
                </c:pt>
                <c:pt idx="8424">
                  <c:v>43106.927083333401</c:v>
                </c:pt>
                <c:pt idx="8425">
                  <c:v>43106.947916666599</c:v>
                </c:pt>
                <c:pt idx="8426">
                  <c:v>43106.96875</c:v>
                </c:pt>
                <c:pt idx="8427">
                  <c:v>43106.989583333401</c:v>
                </c:pt>
                <c:pt idx="8428">
                  <c:v>43107.010416666599</c:v>
                </c:pt>
                <c:pt idx="8429">
                  <c:v>43107.03125</c:v>
                </c:pt>
                <c:pt idx="8430">
                  <c:v>43107.052083333401</c:v>
                </c:pt>
                <c:pt idx="8431">
                  <c:v>43107.072916666599</c:v>
                </c:pt>
                <c:pt idx="8432">
                  <c:v>43107.09375</c:v>
                </c:pt>
                <c:pt idx="8433">
                  <c:v>43107.114583333401</c:v>
                </c:pt>
                <c:pt idx="8434">
                  <c:v>43107.135416666599</c:v>
                </c:pt>
                <c:pt idx="8435">
                  <c:v>43107.15625</c:v>
                </c:pt>
                <c:pt idx="8436">
                  <c:v>43107.177083333401</c:v>
                </c:pt>
                <c:pt idx="8437">
                  <c:v>43107.197916666599</c:v>
                </c:pt>
                <c:pt idx="8438">
                  <c:v>43107.21875</c:v>
                </c:pt>
                <c:pt idx="8439">
                  <c:v>43107.239583333401</c:v>
                </c:pt>
                <c:pt idx="8440">
                  <c:v>43107.260416666599</c:v>
                </c:pt>
                <c:pt idx="8441">
                  <c:v>43107.28125</c:v>
                </c:pt>
                <c:pt idx="8442">
                  <c:v>43107.302083333401</c:v>
                </c:pt>
                <c:pt idx="8443">
                  <c:v>43107.322916666599</c:v>
                </c:pt>
                <c:pt idx="8444">
                  <c:v>43107.34375</c:v>
                </c:pt>
                <c:pt idx="8445">
                  <c:v>43107.364583333401</c:v>
                </c:pt>
                <c:pt idx="8446">
                  <c:v>43107.385416666599</c:v>
                </c:pt>
                <c:pt idx="8447">
                  <c:v>43107.40625</c:v>
                </c:pt>
                <c:pt idx="8448">
                  <c:v>43107.427083333401</c:v>
                </c:pt>
                <c:pt idx="8449">
                  <c:v>43107.447916666599</c:v>
                </c:pt>
                <c:pt idx="8450">
                  <c:v>43107.46875</c:v>
                </c:pt>
                <c:pt idx="8451">
                  <c:v>43107.489583333401</c:v>
                </c:pt>
                <c:pt idx="8452">
                  <c:v>43107.510416666599</c:v>
                </c:pt>
                <c:pt idx="8453">
                  <c:v>43107.53125</c:v>
                </c:pt>
                <c:pt idx="8454">
                  <c:v>43107.552083333401</c:v>
                </c:pt>
                <c:pt idx="8455">
                  <c:v>43107.572916666599</c:v>
                </c:pt>
                <c:pt idx="8456">
                  <c:v>43107.59375</c:v>
                </c:pt>
                <c:pt idx="8457">
                  <c:v>43107.614583333401</c:v>
                </c:pt>
                <c:pt idx="8458">
                  <c:v>43107.635416666599</c:v>
                </c:pt>
                <c:pt idx="8459">
                  <c:v>43107.65625</c:v>
                </c:pt>
                <c:pt idx="8460">
                  <c:v>43107.677083333401</c:v>
                </c:pt>
                <c:pt idx="8461">
                  <c:v>43107.697916666599</c:v>
                </c:pt>
                <c:pt idx="8462">
                  <c:v>43107.71875</c:v>
                </c:pt>
                <c:pt idx="8463">
                  <c:v>43107.739583333401</c:v>
                </c:pt>
                <c:pt idx="8464">
                  <c:v>43107.760416666599</c:v>
                </c:pt>
                <c:pt idx="8465">
                  <c:v>43107.78125</c:v>
                </c:pt>
                <c:pt idx="8466">
                  <c:v>43107.802083333401</c:v>
                </c:pt>
                <c:pt idx="8467">
                  <c:v>43107.822916666599</c:v>
                </c:pt>
                <c:pt idx="8468">
                  <c:v>43107.84375</c:v>
                </c:pt>
                <c:pt idx="8469">
                  <c:v>43107.864583333401</c:v>
                </c:pt>
                <c:pt idx="8470">
                  <c:v>43107.885416666599</c:v>
                </c:pt>
                <c:pt idx="8471">
                  <c:v>43107.90625</c:v>
                </c:pt>
                <c:pt idx="8472">
                  <c:v>43107.927083333401</c:v>
                </c:pt>
                <c:pt idx="8473">
                  <c:v>43107.947916666599</c:v>
                </c:pt>
                <c:pt idx="8474">
                  <c:v>43107.96875</c:v>
                </c:pt>
                <c:pt idx="8475">
                  <c:v>43107.989583333401</c:v>
                </c:pt>
                <c:pt idx="8476">
                  <c:v>43108.010416666599</c:v>
                </c:pt>
                <c:pt idx="8477">
                  <c:v>43108.03125</c:v>
                </c:pt>
                <c:pt idx="8478">
                  <c:v>43108.052083333401</c:v>
                </c:pt>
                <c:pt idx="8479">
                  <c:v>43108.072916666599</c:v>
                </c:pt>
                <c:pt idx="8480">
                  <c:v>43108.09375</c:v>
                </c:pt>
                <c:pt idx="8481">
                  <c:v>43108.114583333401</c:v>
                </c:pt>
                <c:pt idx="8482">
                  <c:v>43108.135416666599</c:v>
                </c:pt>
                <c:pt idx="8483">
                  <c:v>43108.15625</c:v>
                </c:pt>
                <c:pt idx="8484">
                  <c:v>43108.177083333401</c:v>
                </c:pt>
                <c:pt idx="8485">
                  <c:v>43108.197916666599</c:v>
                </c:pt>
                <c:pt idx="8486">
                  <c:v>43108.21875</c:v>
                </c:pt>
                <c:pt idx="8487">
                  <c:v>43108.239583333401</c:v>
                </c:pt>
                <c:pt idx="8488">
                  <c:v>43108.260416666599</c:v>
                </c:pt>
                <c:pt idx="8489">
                  <c:v>43108.28125</c:v>
                </c:pt>
                <c:pt idx="8490">
                  <c:v>43108.302083333401</c:v>
                </c:pt>
                <c:pt idx="8491">
                  <c:v>43108.322916666599</c:v>
                </c:pt>
                <c:pt idx="8492">
                  <c:v>43108.34375</c:v>
                </c:pt>
                <c:pt idx="8493">
                  <c:v>43108.364583333401</c:v>
                </c:pt>
                <c:pt idx="8494">
                  <c:v>43108.385416666599</c:v>
                </c:pt>
                <c:pt idx="8495">
                  <c:v>43108.40625</c:v>
                </c:pt>
                <c:pt idx="8496">
                  <c:v>43108.427083333401</c:v>
                </c:pt>
                <c:pt idx="8497">
                  <c:v>43108.447916666599</c:v>
                </c:pt>
                <c:pt idx="8498">
                  <c:v>43108.46875</c:v>
                </c:pt>
                <c:pt idx="8499">
                  <c:v>43108.489583333401</c:v>
                </c:pt>
                <c:pt idx="8500">
                  <c:v>43108.510416666599</c:v>
                </c:pt>
                <c:pt idx="8501">
                  <c:v>43108.53125</c:v>
                </c:pt>
                <c:pt idx="8502">
                  <c:v>43108.552083333401</c:v>
                </c:pt>
                <c:pt idx="8503">
                  <c:v>43108.572916666599</c:v>
                </c:pt>
                <c:pt idx="8504">
                  <c:v>43108.59375</c:v>
                </c:pt>
                <c:pt idx="8505">
                  <c:v>43108.614583333401</c:v>
                </c:pt>
                <c:pt idx="8506">
                  <c:v>43108.635416666599</c:v>
                </c:pt>
                <c:pt idx="8507">
                  <c:v>43108.65625</c:v>
                </c:pt>
                <c:pt idx="8508">
                  <c:v>43108.677083333401</c:v>
                </c:pt>
                <c:pt idx="8509">
                  <c:v>43108.697916666599</c:v>
                </c:pt>
                <c:pt idx="8510">
                  <c:v>43108.71875</c:v>
                </c:pt>
                <c:pt idx="8511">
                  <c:v>43108.739583333401</c:v>
                </c:pt>
                <c:pt idx="8512">
                  <c:v>43108.760416666599</c:v>
                </c:pt>
                <c:pt idx="8513">
                  <c:v>43108.78125</c:v>
                </c:pt>
                <c:pt idx="8514">
                  <c:v>43108.802083333401</c:v>
                </c:pt>
                <c:pt idx="8515">
                  <c:v>43108.822916666599</c:v>
                </c:pt>
                <c:pt idx="8516">
                  <c:v>43108.84375</c:v>
                </c:pt>
                <c:pt idx="8517">
                  <c:v>43108.864583333401</c:v>
                </c:pt>
                <c:pt idx="8518">
                  <c:v>43108.885416666599</c:v>
                </c:pt>
                <c:pt idx="8519">
                  <c:v>43108.90625</c:v>
                </c:pt>
                <c:pt idx="8520">
                  <c:v>43108.927083333401</c:v>
                </c:pt>
                <c:pt idx="8521">
                  <c:v>43108.947916666599</c:v>
                </c:pt>
                <c:pt idx="8522">
                  <c:v>43108.96875</c:v>
                </c:pt>
                <c:pt idx="8523">
                  <c:v>43108.989583333401</c:v>
                </c:pt>
                <c:pt idx="8524">
                  <c:v>43109.010416666599</c:v>
                </c:pt>
                <c:pt idx="8525">
                  <c:v>43109.03125</c:v>
                </c:pt>
                <c:pt idx="8526">
                  <c:v>43109.052083333401</c:v>
                </c:pt>
                <c:pt idx="8527">
                  <c:v>43109.072916666599</c:v>
                </c:pt>
                <c:pt idx="8528">
                  <c:v>43109.09375</c:v>
                </c:pt>
                <c:pt idx="8529">
                  <c:v>43109.114583333401</c:v>
                </c:pt>
                <c:pt idx="8530">
                  <c:v>43109.135416666599</c:v>
                </c:pt>
                <c:pt idx="8531">
                  <c:v>43109.15625</c:v>
                </c:pt>
                <c:pt idx="8532">
                  <c:v>43109.177083333401</c:v>
                </c:pt>
                <c:pt idx="8533">
                  <c:v>43109.197916666599</c:v>
                </c:pt>
                <c:pt idx="8534">
                  <c:v>43109.21875</c:v>
                </c:pt>
                <c:pt idx="8535">
                  <c:v>43109.239583333401</c:v>
                </c:pt>
                <c:pt idx="8536">
                  <c:v>43109.260416666599</c:v>
                </c:pt>
                <c:pt idx="8537">
                  <c:v>43109.28125</c:v>
                </c:pt>
                <c:pt idx="8538">
                  <c:v>43109.302083333401</c:v>
                </c:pt>
                <c:pt idx="8539">
                  <c:v>43109.322916666599</c:v>
                </c:pt>
                <c:pt idx="8540">
                  <c:v>43109.34375</c:v>
                </c:pt>
                <c:pt idx="8541">
                  <c:v>43109.364583333401</c:v>
                </c:pt>
                <c:pt idx="8542">
                  <c:v>43109.385416666599</c:v>
                </c:pt>
                <c:pt idx="8543">
                  <c:v>43109.40625</c:v>
                </c:pt>
                <c:pt idx="8544">
                  <c:v>43109.427083333401</c:v>
                </c:pt>
                <c:pt idx="8545">
                  <c:v>43109.447916666599</c:v>
                </c:pt>
                <c:pt idx="8546">
                  <c:v>43109.46875</c:v>
                </c:pt>
                <c:pt idx="8547">
                  <c:v>43109.489583333401</c:v>
                </c:pt>
                <c:pt idx="8548">
                  <c:v>43109.510416666599</c:v>
                </c:pt>
                <c:pt idx="8549">
                  <c:v>43109.53125</c:v>
                </c:pt>
                <c:pt idx="8550">
                  <c:v>43109.552083333401</c:v>
                </c:pt>
                <c:pt idx="8551">
                  <c:v>43109.572916666599</c:v>
                </c:pt>
                <c:pt idx="8552">
                  <c:v>43109.59375</c:v>
                </c:pt>
                <c:pt idx="8553">
                  <c:v>43109.614583333401</c:v>
                </c:pt>
                <c:pt idx="8554">
                  <c:v>43109.635416666599</c:v>
                </c:pt>
                <c:pt idx="8555">
                  <c:v>43109.65625</c:v>
                </c:pt>
                <c:pt idx="8556">
                  <c:v>43109.677083333401</c:v>
                </c:pt>
                <c:pt idx="8557">
                  <c:v>43109.697916666599</c:v>
                </c:pt>
                <c:pt idx="8558">
                  <c:v>43109.71875</c:v>
                </c:pt>
                <c:pt idx="8559">
                  <c:v>43109.739583333401</c:v>
                </c:pt>
                <c:pt idx="8560">
                  <c:v>43109.760416666599</c:v>
                </c:pt>
                <c:pt idx="8561">
                  <c:v>43109.78125</c:v>
                </c:pt>
                <c:pt idx="8562">
                  <c:v>43109.802083333401</c:v>
                </c:pt>
                <c:pt idx="8563">
                  <c:v>43109.822916666599</c:v>
                </c:pt>
                <c:pt idx="8564">
                  <c:v>43109.84375</c:v>
                </c:pt>
                <c:pt idx="8565">
                  <c:v>43109.864583333401</c:v>
                </c:pt>
                <c:pt idx="8566">
                  <c:v>43109.885416666599</c:v>
                </c:pt>
                <c:pt idx="8567">
                  <c:v>43109.90625</c:v>
                </c:pt>
                <c:pt idx="8568">
                  <c:v>43109.927083333401</c:v>
                </c:pt>
                <c:pt idx="8569">
                  <c:v>43109.947916666599</c:v>
                </c:pt>
                <c:pt idx="8570">
                  <c:v>43109.96875</c:v>
                </c:pt>
                <c:pt idx="8571">
                  <c:v>43109.989583333401</c:v>
                </c:pt>
                <c:pt idx="8572">
                  <c:v>43110.010416666599</c:v>
                </c:pt>
                <c:pt idx="8573">
                  <c:v>43110.03125</c:v>
                </c:pt>
                <c:pt idx="8574">
                  <c:v>43110.052083333401</c:v>
                </c:pt>
                <c:pt idx="8575">
                  <c:v>43110.072916666599</c:v>
                </c:pt>
                <c:pt idx="8576">
                  <c:v>43110.09375</c:v>
                </c:pt>
                <c:pt idx="8577">
                  <c:v>43110.114583333401</c:v>
                </c:pt>
                <c:pt idx="8578">
                  <c:v>43110.135416666599</c:v>
                </c:pt>
                <c:pt idx="8579">
                  <c:v>43110.15625</c:v>
                </c:pt>
                <c:pt idx="8580">
                  <c:v>43110.177083333401</c:v>
                </c:pt>
                <c:pt idx="8581">
                  <c:v>43110.197916666599</c:v>
                </c:pt>
                <c:pt idx="8582">
                  <c:v>43110.21875</c:v>
                </c:pt>
                <c:pt idx="8583">
                  <c:v>43110.239583333401</c:v>
                </c:pt>
                <c:pt idx="8584">
                  <c:v>43110.260416666599</c:v>
                </c:pt>
                <c:pt idx="8585">
                  <c:v>43110.28125</c:v>
                </c:pt>
                <c:pt idx="8586">
                  <c:v>43110.302083333401</c:v>
                </c:pt>
                <c:pt idx="8587">
                  <c:v>43110.322916666599</c:v>
                </c:pt>
                <c:pt idx="8588">
                  <c:v>43110.34375</c:v>
                </c:pt>
                <c:pt idx="8589">
                  <c:v>43110.364583333401</c:v>
                </c:pt>
                <c:pt idx="8590">
                  <c:v>43110.385416666599</c:v>
                </c:pt>
                <c:pt idx="8591">
                  <c:v>43110.40625</c:v>
                </c:pt>
                <c:pt idx="8592">
                  <c:v>43110.427083333401</c:v>
                </c:pt>
                <c:pt idx="8593">
                  <c:v>43110.447916666599</c:v>
                </c:pt>
                <c:pt idx="8594">
                  <c:v>43110.46875</c:v>
                </c:pt>
                <c:pt idx="8595">
                  <c:v>43110.489583333401</c:v>
                </c:pt>
                <c:pt idx="8596">
                  <c:v>43110.510416666599</c:v>
                </c:pt>
                <c:pt idx="8597">
                  <c:v>43110.53125</c:v>
                </c:pt>
                <c:pt idx="8598">
                  <c:v>43110.552083333401</c:v>
                </c:pt>
                <c:pt idx="8599">
                  <c:v>43110.572916666599</c:v>
                </c:pt>
                <c:pt idx="8600">
                  <c:v>43110.59375</c:v>
                </c:pt>
                <c:pt idx="8601">
                  <c:v>43110.614583333401</c:v>
                </c:pt>
                <c:pt idx="8602">
                  <c:v>43110.635416666599</c:v>
                </c:pt>
                <c:pt idx="8603">
                  <c:v>43110.65625</c:v>
                </c:pt>
                <c:pt idx="8604">
                  <c:v>43110.677083333401</c:v>
                </c:pt>
                <c:pt idx="8605">
                  <c:v>43110.697916666599</c:v>
                </c:pt>
                <c:pt idx="8606">
                  <c:v>43110.71875</c:v>
                </c:pt>
                <c:pt idx="8607">
                  <c:v>43110.739583333401</c:v>
                </c:pt>
                <c:pt idx="8608">
                  <c:v>43110.760416666599</c:v>
                </c:pt>
                <c:pt idx="8609">
                  <c:v>43110.78125</c:v>
                </c:pt>
                <c:pt idx="8610">
                  <c:v>43110.802083333401</c:v>
                </c:pt>
                <c:pt idx="8611">
                  <c:v>43110.822916666599</c:v>
                </c:pt>
                <c:pt idx="8612">
                  <c:v>43110.84375</c:v>
                </c:pt>
                <c:pt idx="8613">
                  <c:v>43110.864583333401</c:v>
                </c:pt>
                <c:pt idx="8614">
                  <c:v>43110.885416666599</c:v>
                </c:pt>
                <c:pt idx="8615">
                  <c:v>43110.90625</c:v>
                </c:pt>
                <c:pt idx="8616">
                  <c:v>43110.927083333401</c:v>
                </c:pt>
                <c:pt idx="8617">
                  <c:v>43110.947916666599</c:v>
                </c:pt>
                <c:pt idx="8618">
                  <c:v>43110.96875</c:v>
                </c:pt>
                <c:pt idx="8619">
                  <c:v>43110.989583333401</c:v>
                </c:pt>
                <c:pt idx="8620">
                  <c:v>43111.010416666599</c:v>
                </c:pt>
                <c:pt idx="8621">
                  <c:v>43111.03125</c:v>
                </c:pt>
                <c:pt idx="8622">
                  <c:v>43111.052083333401</c:v>
                </c:pt>
                <c:pt idx="8623">
                  <c:v>43111.072916666599</c:v>
                </c:pt>
                <c:pt idx="8624">
                  <c:v>43111.09375</c:v>
                </c:pt>
                <c:pt idx="8625">
                  <c:v>43111.114583333401</c:v>
                </c:pt>
                <c:pt idx="8626">
                  <c:v>43111.135416666599</c:v>
                </c:pt>
                <c:pt idx="8627">
                  <c:v>43111.15625</c:v>
                </c:pt>
                <c:pt idx="8628">
                  <c:v>43111.177083333401</c:v>
                </c:pt>
                <c:pt idx="8629">
                  <c:v>43111.197916666599</c:v>
                </c:pt>
                <c:pt idx="8630">
                  <c:v>43111.21875</c:v>
                </c:pt>
                <c:pt idx="8631">
                  <c:v>43111.239583333401</c:v>
                </c:pt>
                <c:pt idx="8632">
                  <c:v>43111.260416666599</c:v>
                </c:pt>
                <c:pt idx="8633">
                  <c:v>43111.28125</c:v>
                </c:pt>
                <c:pt idx="8634">
                  <c:v>43111.302083333401</c:v>
                </c:pt>
                <c:pt idx="8635">
                  <c:v>43111.322916666599</c:v>
                </c:pt>
                <c:pt idx="8636">
                  <c:v>43111.34375</c:v>
                </c:pt>
                <c:pt idx="8637">
                  <c:v>43111.364583333401</c:v>
                </c:pt>
                <c:pt idx="8638">
                  <c:v>43111.385416666599</c:v>
                </c:pt>
                <c:pt idx="8639">
                  <c:v>43111.40625</c:v>
                </c:pt>
                <c:pt idx="8640">
                  <c:v>43111.427083333401</c:v>
                </c:pt>
                <c:pt idx="8641">
                  <c:v>43111.447916666599</c:v>
                </c:pt>
                <c:pt idx="8642">
                  <c:v>43111.46875</c:v>
                </c:pt>
                <c:pt idx="8643">
                  <c:v>43111.489583333401</c:v>
                </c:pt>
                <c:pt idx="8644">
                  <c:v>43111.510416666599</c:v>
                </c:pt>
                <c:pt idx="8645">
                  <c:v>43111.53125</c:v>
                </c:pt>
                <c:pt idx="8646">
                  <c:v>43111.552083333401</c:v>
                </c:pt>
                <c:pt idx="8647">
                  <c:v>43111.572916666599</c:v>
                </c:pt>
                <c:pt idx="8648">
                  <c:v>43111.59375</c:v>
                </c:pt>
                <c:pt idx="8649">
                  <c:v>43111.614583333401</c:v>
                </c:pt>
                <c:pt idx="8650">
                  <c:v>43111.635416666599</c:v>
                </c:pt>
                <c:pt idx="8651">
                  <c:v>43111.65625</c:v>
                </c:pt>
                <c:pt idx="8652">
                  <c:v>43111.677083333401</c:v>
                </c:pt>
                <c:pt idx="8653">
                  <c:v>43111.697916666599</c:v>
                </c:pt>
                <c:pt idx="8654">
                  <c:v>43111.71875</c:v>
                </c:pt>
                <c:pt idx="8655">
                  <c:v>43111.739583333401</c:v>
                </c:pt>
                <c:pt idx="8656">
                  <c:v>43111.760416666599</c:v>
                </c:pt>
                <c:pt idx="8657">
                  <c:v>43111.78125</c:v>
                </c:pt>
                <c:pt idx="8658">
                  <c:v>43111.802083333401</c:v>
                </c:pt>
                <c:pt idx="8659">
                  <c:v>43111.822916666599</c:v>
                </c:pt>
                <c:pt idx="8660">
                  <c:v>43111.84375</c:v>
                </c:pt>
                <c:pt idx="8661">
                  <c:v>43111.864583333401</c:v>
                </c:pt>
                <c:pt idx="8662">
                  <c:v>43111.885416666599</c:v>
                </c:pt>
                <c:pt idx="8663">
                  <c:v>43111.90625</c:v>
                </c:pt>
                <c:pt idx="8664">
                  <c:v>43111.927083333401</c:v>
                </c:pt>
                <c:pt idx="8665">
                  <c:v>43111.947916666599</c:v>
                </c:pt>
                <c:pt idx="8666">
                  <c:v>43111.96875</c:v>
                </c:pt>
                <c:pt idx="8667">
                  <c:v>43111.989583333401</c:v>
                </c:pt>
                <c:pt idx="8668">
                  <c:v>43112.010416666599</c:v>
                </c:pt>
                <c:pt idx="8669">
                  <c:v>43112.03125</c:v>
                </c:pt>
                <c:pt idx="8670">
                  <c:v>43112.052083333401</c:v>
                </c:pt>
                <c:pt idx="8671">
                  <c:v>43112.072916666599</c:v>
                </c:pt>
                <c:pt idx="8672">
                  <c:v>43112.09375</c:v>
                </c:pt>
                <c:pt idx="8673">
                  <c:v>43112.114583333401</c:v>
                </c:pt>
                <c:pt idx="8674">
                  <c:v>43112.135416666599</c:v>
                </c:pt>
                <c:pt idx="8675">
                  <c:v>43112.15625</c:v>
                </c:pt>
                <c:pt idx="8676">
                  <c:v>43112.177083333401</c:v>
                </c:pt>
                <c:pt idx="8677">
                  <c:v>43112.197916666599</c:v>
                </c:pt>
                <c:pt idx="8678">
                  <c:v>43112.21875</c:v>
                </c:pt>
                <c:pt idx="8679">
                  <c:v>43112.239583333401</c:v>
                </c:pt>
                <c:pt idx="8680">
                  <c:v>43112.260416666599</c:v>
                </c:pt>
                <c:pt idx="8681">
                  <c:v>43112.28125</c:v>
                </c:pt>
                <c:pt idx="8682">
                  <c:v>43112.302083333401</c:v>
                </c:pt>
                <c:pt idx="8683">
                  <c:v>43112.322916666599</c:v>
                </c:pt>
                <c:pt idx="8684">
                  <c:v>43112.34375</c:v>
                </c:pt>
                <c:pt idx="8685">
                  <c:v>43112.364583333401</c:v>
                </c:pt>
                <c:pt idx="8686">
                  <c:v>43112.385416666599</c:v>
                </c:pt>
                <c:pt idx="8687">
                  <c:v>43112.40625</c:v>
                </c:pt>
                <c:pt idx="8688">
                  <c:v>43112.427083333401</c:v>
                </c:pt>
                <c:pt idx="8689">
                  <c:v>43112.447916666599</c:v>
                </c:pt>
                <c:pt idx="8690">
                  <c:v>43112.46875</c:v>
                </c:pt>
                <c:pt idx="8691">
                  <c:v>43112.489583333401</c:v>
                </c:pt>
                <c:pt idx="8692">
                  <c:v>43112.510416666599</c:v>
                </c:pt>
                <c:pt idx="8693">
                  <c:v>43112.53125</c:v>
                </c:pt>
                <c:pt idx="8694">
                  <c:v>43112.552083333401</c:v>
                </c:pt>
                <c:pt idx="8695">
                  <c:v>43112.572916666599</c:v>
                </c:pt>
                <c:pt idx="8696">
                  <c:v>43112.59375</c:v>
                </c:pt>
                <c:pt idx="8697">
                  <c:v>43112.614583333401</c:v>
                </c:pt>
                <c:pt idx="8698">
                  <c:v>43112.635416666599</c:v>
                </c:pt>
                <c:pt idx="8699">
                  <c:v>43112.65625</c:v>
                </c:pt>
                <c:pt idx="8700">
                  <c:v>43112.677083333401</c:v>
                </c:pt>
                <c:pt idx="8701">
                  <c:v>43112.697916666599</c:v>
                </c:pt>
                <c:pt idx="8702">
                  <c:v>43112.71875</c:v>
                </c:pt>
                <c:pt idx="8703">
                  <c:v>43112.739583333401</c:v>
                </c:pt>
                <c:pt idx="8704">
                  <c:v>43112.760416666599</c:v>
                </c:pt>
                <c:pt idx="8705">
                  <c:v>43112.78125</c:v>
                </c:pt>
                <c:pt idx="8706">
                  <c:v>43112.802083333401</c:v>
                </c:pt>
                <c:pt idx="8707">
                  <c:v>43112.822916666599</c:v>
                </c:pt>
                <c:pt idx="8708">
                  <c:v>43112.84375</c:v>
                </c:pt>
                <c:pt idx="8709">
                  <c:v>43112.864583333401</c:v>
                </c:pt>
                <c:pt idx="8710">
                  <c:v>43112.885416666599</c:v>
                </c:pt>
                <c:pt idx="8711">
                  <c:v>43112.90625</c:v>
                </c:pt>
                <c:pt idx="8712">
                  <c:v>43112.927083333401</c:v>
                </c:pt>
                <c:pt idx="8713">
                  <c:v>43112.947916666599</c:v>
                </c:pt>
                <c:pt idx="8714">
                  <c:v>43112.96875</c:v>
                </c:pt>
                <c:pt idx="8715">
                  <c:v>43112.989583333401</c:v>
                </c:pt>
                <c:pt idx="8716">
                  <c:v>43113.010416666599</c:v>
                </c:pt>
                <c:pt idx="8717">
                  <c:v>43113.03125</c:v>
                </c:pt>
                <c:pt idx="8718">
                  <c:v>43113.052083333401</c:v>
                </c:pt>
                <c:pt idx="8719">
                  <c:v>43113.072916666599</c:v>
                </c:pt>
                <c:pt idx="8720">
                  <c:v>43113.09375</c:v>
                </c:pt>
                <c:pt idx="8721">
                  <c:v>43113.114583333401</c:v>
                </c:pt>
                <c:pt idx="8722">
                  <c:v>43113.135416666599</c:v>
                </c:pt>
                <c:pt idx="8723">
                  <c:v>43113.15625</c:v>
                </c:pt>
                <c:pt idx="8724">
                  <c:v>43113.177083333401</c:v>
                </c:pt>
                <c:pt idx="8725">
                  <c:v>43113.197916666599</c:v>
                </c:pt>
                <c:pt idx="8726">
                  <c:v>43113.21875</c:v>
                </c:pt>
                <c:pt idx="8727">
                  <c:v>43113.239583333401</c:v>
                </c:pt>
                <c:pt idx="8728">
                  <c:v>43113.260416666599</c:v>
                </c:pt>
                <c:pt idx="8729">
                  <c:v>43113.28125</c:v>
                </c:pt>
                <c:pt idx="8730">
                  <c:v>43113.302083333401</c:v>
                </c:pt>
                <c:pt idx="8731">
                  <c:v>43113.322916666599</c:v>
                </c:pt>
                <c:pt idx="8732">
                  <c:v>43113.34375</c:v>
                </c:pt>
                <c:pt idx="8733">
                  <c:v>43113.364583333401</c:v>
                </c:pt>
                <c:pt idx="8734">
                  <c:v>43113.385416666599</c:v>
                </c:pt>
                <c:pt idx="8735">
                  <c:v>43113.40625</c:v>
                </c:pt>
                <c:pt idx="8736">
                  <c:v>43113.427083333401</c:v>
                </c:pt>
                <c:pt idx="8737">
                  <c:v>43113.447916666599</c:v>
                </c:pt>
                <c:pt idx="8738">
                  <c:v>43113.46875</c:v>
                </c:pt>
                <c:pt idx="8739">
                  <c:v>43113.489583333401</c:v>
                </c:pt>
                <c:pt idx="8740">
                  <c:v>43113.510416666599</c:v>
                </c:pt>
                <c:pt idx="8741">
                  <c:v>43113.53125</c:v>
                </c:pt>
                <c:pt idx="8742">
                  <c:v>43113.552083333401</c:v>
                </c:pt>
                <c:pt idx="8743">
                  <c:v>43113.572916666599</c:v>
                </c:pt>
                <c:pt idx="8744">
                  <c:v>43113.59375</c:v>
                </c:pt>
                <c:pt idx="8745">
                  <c:v>43113.614583333401</c:v>
                </c:pt>
                <c:pt idx="8746">
                  <c:v>43113.635416666599</c:v>
                </c:pt>
                <c:pt idx="8747">
                  <c:v>43113.65625</c:v>
                </c:pt>
                <c:pt idx="8748">
                  <c:v>43113.677083333401</c:v>
                </c:pt>
                <c:pt idx="8749">
                  <c:v>43113.697916666599</c:v>
                </c:pt>
                <c:pt idx="8750">
                  <c:v>43113.71875</c:v>
                </c:pt>
                <c:pt idx="8751">
                  <c:v>43113.739583333401</c:v>
                </c:pt>
                <c:pt idx="8752">
                  <c:v>43113.760416666599</c:v>
                </c:pt>
                <c:pt idx="8753">
                  <c:v>43113.78125</c:v>
                </c:pt>
                <c:pt idx="8754">
                  <c:v>43113.802083333401</c:v>
                </c:pt>
                <c:pt idx="8755">
                  <c:v>43113.822916666599</c:v>
                </c:pt>
                <c:pt idx="8756">
                  <c:v>43113.84375</c:v>
                </c:pt>
                <c:pt idx="8757">
                  <c:v>43113.864583333401</c:v>
                </c:pt>
                <c:pt idx="8758">
                  <c:v>43113.885416666599</c:v>
                </c:pt>
                <c:pt idx="8759">
                  <c:v>43113.90625</c:v>
                </c:pt>
                <c:pt idx="8760">
                  <c:v>43113.927083333401</c:v>
                </c:pt>
                <c:pt idx="8761">
                  <c:v>43113.947916666599</c:v>
                </c:pt>
                <c:pt idx="8762">
                  <c:v>43113.96875</c:v>
                </c:pt>
                <c:pt idx="8763">
                  <c:v>43113.989583333401</c:v>
                </c:pt>
                <c:pt idx="8764">
                  <c:v>43114.010416666599</c:v>
                </c:pt>
                <c:pt idx="8765">
                  <c:v>43114.03125</c:v>
                </c:pt>
                <c:pt idx="8766">
                  <c:v>43114.052083333401</c:v>
                </c:pt>
                <c:pt idx="8767">
                  <c:v>43114.072916666599</c:v>
                </c:pt>
                <c:pt idx="8768">
                  <c:v>43114.09375</c:v>
                </c:pt>
                <c:pt idx="8769">
                  <c:v>43114.114583333401</c:v>
                </c:pt>
                <c:pt idx="8770">
                  <c:v>43114.135416666599</c:v>
                </c:pt>
                <c:pt idx="8771">
                  <c:v>43114.15625</c:v>
                </c:pt>
                <c:pt idx="8772">
                  <c:v>43114.177083333401</c:v>
                </c:pt>
                <c:pt idx="8773">
                  <c:v>43114.197916666599</c:v>
                </c:pt>
                <c:pt idx="8774">
                  <c:v>43114.21875</c:v>
                </c:pt>
                <c:pt idx="8775">
                  <c:v>43114.239583333401</c:v>
                </c:pt>
                <c:pt idx="8776">
                  <c:v>43114.260416666599</c:v>
                </c:pt>
                <c:pt idx="8777">
                  <c:v>43114.28125</c:v>
                </c:pt>
                <c:pt idx="8778">
                  <c:v>43114.302083333401</c:v>
                </c:pt>
                <c:pt idx="8779">
                  <c:v>43114.322916666599</c:v>
                </c:pt>
                <c:pt idx="8780">
                  <c:v>43114.34375</c:v>
                </c:pt>
                <c:pt idx="8781">
                  <c:v>43114.364583333401</c:v>
                </c:pt>
                <c:pt idx="8782">
                  <c:v>43114.385416666599</c:v>
                </c:pt>
                <c:pt idx="8783">
                  <c:v>43114.40625</c:v>
                </c:pt>
                <c:pt idx="8784">
                  <c:v>43114.427083333401</c:v>
                </c:pt>
                <c:pt idx="8785">
                  <c:v>43114.447916666599</c:v>
                </c:pt>
                <c:pt idx="8786">
                  <c:v>43114.46875</c:v>
                </c:pt>
                <c:pt idx="8787">
                  <c:v>43114.489583333401</c:v>
                </c:pt>
                <c:pt idx="8788">
                  <c:v>43114.510416666599</c:v>
                </c:pt>
                <c:pt idx="8789">
                  <c:v>43114.53125</c:v>
                </c:pt>
                <c:pt idx="8790">
                  <c:v>43114.552083333401</c:v>
                </c:pt>
                <c:pt idx="8791">
                  <c:v>43114.572916666599</c:v>
                </c:pt>
                <c:pt idx="8792">
                  <c:v>43114.59375</c:v>
                </c:pt>
                <c:pt idx="8793">
                  <c:v>43114.614583333401</c:v>
                </c:pt>
                <c:pt idx="8794">
                  <c:v>43114.635416666599</c:v>
                </c:pt>
                <c:pt idx="8795">
                  <c:v>43114.65625</c:v>
                </c:pt>
                <c:pt idx="8796">
                  <c:v>43114.677083333401</c:v>
                </c:pt>
                <c:pt idx="8797">
                  <c:v>43114.697916666599</c:v>
                </c:pt>
                <c:pt idx="8798">
                  <c:v>43114.71875</c:v>
                </c:pt>
                <c:pt idx="8799">
                  <c:v>43114.739583333401</c:v>
                </c:pt>
                <c:pt idx="8800">
                  <c:v>43114.760416666599</c:v>
                </c:pt>
                <c:pt idx="8801">
                  <c:v>43114.78125</c:v>
                </c:pt>
                <c:pt idx="8802">
                  <c:v>43114.802083333401</c:v>
                </c:pt>
                <c:pt idx="8803">
                  <c:v>43114.822916666599</c:v>
                </c:pt>
                <c:pt idx="8804">
                  <c:v>43114.84375</c:v>
                </c:pt>
                <c:pt idx="8805">
                  <c:v>43114.864583333401</c:v>
                </c:pt>
                <c:pt idx="8806">
                  <c:v>43114.885416666599</c:v>
                </c:pt>
                <c:pt idx="8807">
                  <c:v>43114.90625</c:v>
                </c:pt>
                <c:pt idx="8808">
                  <c:v>43114.927083333401</c:v>
                </c:pt>
                <c:pt idx="8809">
                  <c:v>43114.947916666599</c:v>
                </c:pt>
                <c:pt idx="8810">
                  <c:v>43114.96875</c:v>
                </c:pt>
                <c:pt idx="8811">
                  <c:v>43114.989583333401</c:v>
                </c:pt>
                <c:pt idx="8812">
                  <c:v>43115.010416666599</c:v>
                </c:pt>
                <c:pt idx="8813">
                  <c:v>43115.03125</c:v>
                </c:pt>
                <c:pt idx="8814">
                  <c:v>43115.052083333401</c:v>
                </c:pt>
                <c:pt idx="8815">
                  <c:v>43115.072916666599</c:v>
                </c:pt>
                <c:pt idx="8816">
                  <c:v>43115.09375</c:v>
                </c:pt>
                <c:pt idx="8817">
                  <c:v>43115.114583333401</c:v>
                </c:pt>
                <c:pt idx="8818">
                  <c:v>43115.135416666599</c:v>
                </c:pt>
                <c:pt idx="8819">
                  <c:v>43115.15625</c:v>
                </c:pt>
                <c:pt idx="8820">
                  <c:v>43115.177083333401</c:v>
                </c:pt>
                <c:pt idx="8821">
                  <c:v>43115.197916666599</c:v>
                </c:pt>
                <c:pt idx="8822">
                  <c:v>43115.21875</c:v>
                </c:pt>
                <c:pt idx="8823">
                  <c:v>43115.239583333401</c:v>
                </c:pt>
                <c:pt idx="8824">
                  <c:v>43115.260416666599</c:v>
                </c:pt>
                <c:pt idx="8825">
                  <c:v>43115.28125</c:v>
                </c:pt>
                <c:pt idx="8826">
                  <c:v>43115.302083333401</c:v>
                </c:pt>
                <c:pt idx="8827">
                  <c:v>43115.322916666599</c:v>
                </c:pt>
                <c:pt idx="8828">
                  <c:v>43115.34375</c:v>
                </c:pt>
                <c:pt idx="8829">
                  <c:v>43115.364583333401</c:v>
                </c:pt>
                <c:pt idx="8830">
                  <c:v>43115.385416666599</c:v>
                </c:pt>
                <c:pt idx="8831">
                  <c:v>43115.40625</c:v>
                </c:pt>
                <c:pt idx="8832">
                  <c:v>43115.427083333401</c:v>
                </c:pt>
                <c:pt idx="8833">
                  <c:v>43115.447916666599</c:v>
                </c:pt>
                <c:pt idx="8834">
                  <c:v>43115.46875</c:v>
                </c:pt>
                <c:pt idx="8835">
                  <c:v>43115.489583333401</c:v>
                </c:pt>
                <c:pt idx="8836">
                  <c:v>43115.510416666599</c:v>
                </c:pt>
                <c:pt idx="8837">
                  <c:v>43115.53125</c:v>
                </c:pt>
                <c:pt idx="8838">
                  <c:v>43115.552083333401</c:v>
                </c:pt>
                <c:pt idx="8839">
                  <c:v>43115.572916666599</c:v>
                </c:pt>
                <c:pt idx="8840">
                  <c:v>43115.59375</c:v>
                </c:pt>
                <c:pt idx="8841">
                  <c:v>43115.614583333401</c:v>
                </c:pt>
                <c:pt idx="8842">
                  <c:v>43115.635416666599</c:v>
                </c:pt>
                <c:pt idx="8843">
                  <c:v>43115.65625</c:v>
                </c:pt>
                <c:pt idx="8844">
                  <c:v>43115.677083333401</c:v>
                </c:pt>
                <c:pt idx="8845">
                  <c:v>43115.697916666599</c:v>
                </c:pt>
                <c:pt idx="8846">
                  <c:v>43115.71875</c:v>
                </c:pt>
                <c:pt idx="8847">
                  <c:v>43115.739583333401</c:v>
                </c:pt>
                <c:pt idx="8848">
                  <c:v>43115.760416666599</c:v>
                </c:pt>
                <c:pt idx="8849">
                  <c:v>43115.78125</c:v>
                </c:pt>
                <c:pt idx="8850">
                  <c:v>43115.802083333401</c:v>
                </c:pt>
                <c:pt idx="8851">
                  <c:v>43115.822916666599</c:v>
                </c:pt>
                <c:pt idx="8852">
                  <c:v>43115.84375</c:v>
                </c:pt>
                <c:pt idx="8853">
                  <c:v>43115.864583333401</c:v>
                </c:pt>
                <c:pt idx="8854">
                  <c:v>43115.885416666599</c:v>
                </c:pt>
                <c:pt idx="8855">
                  <c:v>43115.90625</c:v>
                </c:pt>
                <c:pt idx="8856">
                  <c:v>43115.927083333401</c:v>
                </c:pt>
                <c:pt idx="8857">
                  <c:v>43115.947916666599</c:v>
                </c:pt>
                <c:pt idx="8858">
                  <c:v>43115.96875</c:v>
                </c:pt>
                <c:pt idx="8859">
                  <c:v>43115.989583333401</c:v>
                </c:pt>
                <c:pt idx="8860">
                  <c:v>43116.010416666599</c:v>
                </c:pt>
                <c:pt idx="8861">
                  <c:v>43116.03125</c:v>
                </c:pt>
                <c:pt idx="8862">
                  <c:v>43116.052083333401</c:v>
                </c:pt>
                <c:pt idx="8863">
                  <c:v>43116.072916666599</c:v>
                </c:pt>
                <c:pt idx="8864">
                  <c:v>43116.09375</c:v>
                </c:pt>
                <c:pt idx="8865">
                  <c:v>43116.114583333401</c:v>
                </c:pt>
                <c:pt idx="8866">
                  <c:v>43116.135416666599</c:v>
                </c:pt>
                <c:pt idx="8867">
                  <c:v>43116.15625</c:v>
                </c:pt>
                <c:pt idx="8868">
                  <c:v>43116.177083333401</c:v>
                </c:pt>
                <c:pt idx="8869">
                  <c:v>43116.197916666599</c:v>
                </c:pt>
                <c:pt idx="8870">
                  <c:v>43116.21875</c:v>
                </c:pt>
                <c:pt idx="8871">
                  <c:v>43116.239583333401</c:v>
                </c:pt>
                <c:pt idx="8872">
                  <c:v>43116.260416666599</c:v>
                </c:pt>
                <c:pt idx="8873">
                  <c:v>43116.28125</c:v>
                </c:pt>
                <c:pt idx="8874">
                  <c:v>43116.302083333401</c:v>
                </c:pt>
                <c:pt idx="8875">
                  <c:v>43116.322916666599</c:v>
                </c:pt>
                <c:pt idx="8876">
                  <c:v>43116.34375</c:v>
                </c:pt>
                <c:pt idx="8877">
                  <c:v>43116.364583333401</c:v>
                </c:pt>
                <c:pt idx="8878">
                  <c:v>43116.385416666599</c:v>
                </c:pt>
                <c:pt idx="8879">
                  <c:v>43116.40625</c:v>
                </c:pt>
                <c:pt idx="8880">
                  <c:v>43116.427083333401</c:v>
                </c:pt>
                <c:pt idx="8881">
                  <c:v>43116.447916666599</c:v>
                </c:pt>
                <c:pt idx="8882">
                  <c:v>43116.46875</c:v>
                </c:pt>
                <c:pt idx="8883">
                  <c:v>43116.489583333401</c:v>
                </c:pt>
                <c:pt idx="8884">
                  <c:v>43116.510416666599</c:v>
                </c:pt>
                <c:pt idx="8885">
                  <c:v>43116.53125</c:v>
                </c:pt>
                <c:pt idx="8886">
                  <c:v>43116.552083333401</c:v>
                </c:pt>
                <c:pt idx="8887">
                  <c:v>43116.572916666599</c:v>
                </c:pt>
                <c:pt idx="8888">
                  <c:v>43116.59375</c:v>
                </c:pt>
                <c:pt idx="8889">
                  <c:v>43116.614583333401</c:v>
                </c:pt>
                <c:pt idx="8890">
                  <c:v>43116.635416666599</c:v>
                </c:pt>
                <c:pt idx="8891">
                  <c:v>43116.65625</c:v>
                </c:pt>
                <c:pt idx="8892">
                  <c:v>43116.677083333401</c:v>
                </c:pt>
                <c:pt idx="8893">
                  <c:v>43116.697916666599</c:v>
                </c:pt>
                <c:pt idx="8894">
                  <c:v>43116.71875</c:v>
                </c:pt>
                <c:pt idx="8895">
                  <c:v>43116.739583333401</c:v>
                </c:pt>
                <c:pt idx="8896">
                  <c:v>43116.760416666599</c:v>
                </c:pt>
                <c:pt idx="8897">
                  <c:v>43116.78125</c:v>
                </c:pt>
                <c:pt idx="8898">
                  <c:v>43116.802083333401</c:v>
                </c:pt>
                <c:pt idx="8899">
                  <c:v>43116.822916666599</c:v>
                </c:pt>
                <c:pt idx="8900">
                  <c:v>43116.84375</c:v>
                </c:pt>
                <c:pt idx="8901">
                  <c:v>43116.864583333401</c:v>
                </c:pt>
                <c:pt idx="8902">
                  <c:v>43116.885416666599</c:v>
                </c:pt>
                <c:pt idx="8903">
                  <c:v>43116.90625</c:v>
                </c:pt>
                <c:pt idx="8904">
                  <c:v>43116.927083333401</c:v>
                </c:pt>
                <c:pt idx="8905">
                  <c:v>43116.947916666599</c:v>
                </c:pt>
                <c:pt idx="8906">
                  <c:v>43116.96875</c:v>
                </c:pt>
                <c:pt idx="8907">
                  <c:v>43116.989583333401</c:v>
                </c:pt>
                <c:pt idx="8908">
                  <c:v>43117.010416666599</c:v>
                </c:pt>
                <c:pt idx="8909">
                  <c:v>43117.03125</c:v>
                </c:pt>
                <c:pt idx="8910">
                  <c:v>43117.052083333401</c:v>
                </c:pt>
                <c:pt idx="8911">
                  <c:v>43117.072916666599</c:v>
                </c:pt>
                <c:pt idx="8912">
                  <c:v>43117.09375</c:v>
                </c:pt>
                <c:pt idx="8913">
                  <c:v>43117.114583333401</c:v>
                </c:pt>
                <c:pt idx="8914">
                  <c:v>43117.135416666599</c:v>
                </c:pt>
                <c:pt idx="8915">
                  <c:v>43117.15625</c:v>
                </c:pt>
                <c:pt idx="8916">
                  <c:v>43117.177083333401</c:v>
                </c:pt>
                <c:pt idx="8917">
                  <c:v>43117.197916666599</c:v>
                </c:pt>
                <c:pt idx="8918">
                  <c:v>43117.21875</c:v>
                </c:pt>
                <c:pt idx="8919">
                  <c:v>43117.239583333401</c:v>
                </c:pt>
                <c:pt idx="8920">
                  <c:v>43117.260416666599</c:v>
                </c:pt>
                <c:pt idx="8921">
                  <c:v>43117.28125</c:v>
                </c:pt>
                <c:pt idx="8922">
                  <c:v>43117.302083333401</c:v>
                </c:pt>
                <c:pt idx="8923">
                  <c:v>43117.322916666599</c:v>
                </c:pt>
                <c:pt idx="8924">
                  <c:v>43117.34375</c:v>
                </c:pt>
                <c:pt idx="8925">
                  <c:v>43117.364583333401</c:v>
                </c:pt>
                <c:pt idx="8926">
                  <c:v>43117.385416666599</c:v>
                </c:pt>
                <c:pt idx="8927">
                  <c:v>43117.40625</c:v>
                </c:pt>
                <c:pt idx="8928">
                  <c:v>43117.427083333401</c:v>
                </c:pt>
                <c:pt idx="8929">
                  <c:v>43117.447916666599</c:v>
                </c:pt>
                <c:pt idx="8930">
                  <c:v>43117.46875</c:v>
                </c:pt>
                <c:pt idx="8931">
                  <c:v>43117.489583333401</c:v>
                </c:pt>
                <c:pt idx="8932">
                  <c:v>43117.510416666599</c:v>
                </c:pt>
                <c:pt idx="8933">
                  <c:v>43117.53125</c:v>
                </c:pt>
                <c:pt idx="8934">
                  <c:v>43117.552083333401</c:v>
                </c:pt>
                <c:pt idx="8935">
                  <c:v>43117.572916666599</c:v>
                </c:pt>
                <c:pt idx="8936">
                  <c:v>43117.59375</c:v>
                </c:pt>
                <c:pt idx="8937">
                  <c:v>43117.614583333401</c:v>
                </c:pt>
                <c:pt idx="8938">
                  <c:v>43117.635416666599</c:v>
                </c:pt>
                <c:pt idx="8939">
                  <c:v>43117.65625</c:v>
                </c:pt>
                <c:pt idx="8940">
                  <c:v>43117.677083333401</c:v>
                </c:pt>
                <c:pt idx="8941">
                  <c:v>43117.697916666599</c:v>
                </c:pt>
                <c:pt idx="8942">
                  <c:v>43117.71875</c:v>
                </c:pt>
                <c:pt idx="8943">
                  <c:v>43117.739583333401</c:v>
                </c:pt>
                <c:pt idx="8944">
                  <c:v>43117.760416666599</c:v>
                </c:pt>
                <c:pt idx="8945">
                  <c:v>43117.78125</c:v>
                </c:pt>
                <c:pt idx="8946">
                  <c:v>43117.802083333401</c:v>
                </c:pt>
                <c:pt idx="8947">
                  <c:v>43117.822916666599</c:v>
                </c:pt>
                <c:pt idx="8948">
                  <c:v>43117.84375</c:v>
                </c:pt>
                <c:pt idx="8949">
                  <c:v>43117.864583333401</c:v>
                </c:pt>
                <c:pt idx="8950">
                  <c:v>43117.885416666599</c:v>
                </c:pt>
                <c:pt idx="8951">
                  <c:v>43117.90625</c:v>
                </c:pt>
                <c:pt idx="8952">
                  <c:v>43117.927083333401</c:v>
                </c:pt>
                <c:pt idx="8953">
                  <c:v>43117.947916666599</c:v>
                </c:pt>
                <c:pt idx="8954">
                  <c:v>43117.96875</c:v>
                </c:pt>
                <c:pt idx="8955">
                  <c:v>43117.989583333401</c:v>
                </c:pt>
                <c:pt idx="8956">
                  <c:v>43118.010416666599</c:v>
                </c:pt>
                <c:pt idx="8957">
                  <c:v>43118.03125</c:v>
                </c:pt>
                <c:pt idx="8958">
                  <c:v>43118.052083333401</c:v>
                </c:pt>
                <c:pt idx="8959">
                  <c:v>43118.072916666599</c:v>
                </c:pt>
                <c:pt idx="8960">
                  <c:v>43118.09375</c:v>
                </c:pt>
                <c:pt idx="8961">
                  <c:v>43118.114583333401</c:v>
                </c:pt>
                <c:pt idx="8962">
                  <c:v>43118.135416666599</c:v>
                </c:pt>
                <c:pt idx="8963">
                  <c:v>43118.15625</c:v>
                </c:pt>
                <c:pt idx="8964">
                  <c:v>43118.177083333401</c:v>
                </c:pt>
                <c:pt idx="8965">
                  <c:v>43118.197916666599</c:v>
                </c:pt>
                <c:pt idx="8966">
                  <c:v>43118.21875</c:v>
                </c:pt>
                <c:pt idx="8967">
                  <c:v>43118.239583333401</c:v>
                </c:pt>
                <c:pt idx="8968">
                  <c:v>43118.260416666599</c:v>
                </c:pt>
                <c:pt idx="8969">
                  <c:v>43118.28125</c:v>
                </c:pt>
                <c:pt idx="8970">
                  <c:v>43118.302083333401</c:v>
                </c:pt>
                <c:pt idx="8971">
                  <c:v>43118.322916666599</c:v>
                </c:pt>
                <c:pt idx="8972">
                  <c:v>43118.34375</c:v>
                </c:pt>
                <c:pt idx="8973">
                  <c:v>43118.364583333401</c:v>
                </c:pt>
                <c:pt idx="8974">
                  <c:v>43118.385416666599</c:v>
                </c:pt>
                <c:pt idx="8975">
                  <c:v>43118.40625</c:v>
                </c:pt>
                <c:pt idx="8976">
                  <c:v>43118.427083333401</c:v>
                </c:pt>
                <c:pt idx="8977">
                  <c:v>43118.447916666599</c:v>
                </c:pt>
                <c:pt idx="8978">
                  <c:v>43118.46875</c:v>
                </c:pt>
                <c:pt idx="8979">
                  <c:v>43118.489583333401</c:v>
                </c:pt>
                <c:pt idx="8980">
                  <c:v>43118.510416666599</c:v>
                </c:pt>
                <c:pt idx="8981">
                  <c:v>43118.53125</c:v>
                </c:pt>
                <c:pt idx="8982">
                  <c:v>43118.552083333401</c:v>
                </c:pt>
                <c:pt idx="8983">
                  <c:v>43118.572916666599</c:v>
                </c:pt>
                <c:pt idx="8984">
                  <c:v>43118.59375</c:v>
                </c:pt>
                <c:pt idx="8985">
                  <c:v>43118.614583333401</c:v>
                </c:pt>
                <c:pt idx="8986">
                  <c:v>43118.635416666599</c:v>
                </c:pt>
                <c:pt idx="8987">
                  <c:v>43118.65625</c:v>
                </c:pt>
                <c:pt idx="8988">
                  <c:v>43118.677083333401</c:v>
                </c:pt>
                <c:pt idx="8989">
                  <c:v>43118.697916666599</c:v>
                </c:pt>
                <c:pt idx="8990">
                  <c:v>43118.71875</c:v>
                </c:pt>
                <c:pt idx="8991">
                  <c:v>43118.739583333401</c:v>
                </c:pt>
                <c:pt idx="8992">
                  <c:v>43118.760416666599</c:v>
                </c:pt>
                <c:pt idx="8993">
                  <c:v>43118.78125</c:v>
                </c:pt>
                <c:pt idx="8994">
                  <c:v>43118.802083333401</c:v>
                </c:pt>
                <c:pt idx="8995">
                  <c:v>43118.822916666599</c:v>
                </c:pt>
                <c:pt idx="8996">
                  <c:v>43118.84375</c:v>
                </c:pt>
                <c:pt idx="8997">
                  <c:v>43118.864583333401</c:v>
                </c:pt>
                <c:pt idx="8998">
                  <c:v>43118.885416666599</c:v>
                </c:pt>
                <c:pt idx="8999">
                  <c:v>43118.90625</c:v>
                </c:pt>
                <c:pt idx="9000">
                  <c:v>43118.927083333401</c:v>
                </c:pt>
                <c:pt idx="9001">
                  <c:v>43118.947916666599</c:v>
                </c:pt>
                <c:pt idx="9002">
                  <c:v>43118.96875</c:v>
                </c:pt>
                <c:pt idx="9003">
                  <c:v>43118.989583333401</c:v>
                </c:pt>
                <c:pt idx="9004">
                  <c:v>43119.010416666599</c:v>
                </c:pt>
                <c:pt idx="9005">
                  <c:v>43119.03125</c:v>
                </c:pt>
                <c:pt idx="9006">
                  <c:v>43119.052083333401</c:v>
                </c:pt>
                <c:pt idx="9007">
                  <c:v>43119.072916666599</c:v>
                </c:pt>
                <c:pt idx="9008">
                  <c:v>43119.09375</c:v>
                </c:pt>
                <c:pt idx="9009">
                  <c:v>43119.114583333401</c:v>
                </c:pt>
                <c:pt idx="9010">
                  <c:v>43119.135416666599</c:v>
                </c:pt>
                <c:pt idx="9011">
                  <c:v>43119.15625</c:v>
                </c:pt>
                <c:pt idx="9012">
                  <c:v>43119.177083333401</c:v>
                </c:pt>
                <c:pt idx="9013">
                  <c:v>43119.197916666599</c:v>
                </c:pt>
                <c:pt idx="9014">
                  <c:v>43119.21875</c:v>
                </c:pt>
                <c:pt idx="9015">
                  <c:v>43119.239583333401</c:v>
                </c:pt>
                <c:pt idx="9016">
                  <c:v>43119.260416666599</c:v>
                </c:pt>
                <c:pt idx="9017">
                  <c:v>43119.28125</c:v>
                </c:pt>
                <c:pt idx="9018">
                  <c:v>43119.302083333401</c:v>
                </c:pt>
                <c:pt idx="9019">
                  <c:v>43119.322916666599</c:v>
                </c:pt>
                <c:pt idx="9020">
                  <c:v>43119.34375</c:v>
                </c:pt>
                <c:pt idx="9021">
                  <c:v>43119.364583333401</c:v>
                </c:pt>
                <c:pt idx="9022">
                  <c:v>43119.385416666599</c:v>
                </c:pt>
                <c:pt idx="9023">
                  <c:v>43119.40625</c:v>
                </c:pt>
                <c:pt idx="9024">
                  <c:v>43119.427083333401</c:v>
                </c:pt>
                <c:pt idx="9025">
                  <c:v>43119.447916666599</c:v>
                </c:pt>
                <c:pt idx="9026">
                  <c:v>43119.46875</c:v>
                </c:pt>
                <c:pt idx="9027">
                  <c:v>43119.489583333401</c:v>
                </c:pt>
                <c:pt idx="9028">
                  <c:v>43119.510416666599</c:v>
                </c:pt>
                <c:pt idx="9029">
                  <c:v>43119.53125</c:v>
                </c:pt>
                <c:pt idx="9030">
                  <c:v>43119.552083333401</c:v>
                </c:pt>
                <c:pt idx="9031">
                  <c:v>43119.572916666599</c:v>
                </c:pt>
                <c:pt idx="9032">
                  <c:v>43119.59375</c:v>
                </c:pt>
                <c:pt idx="9033">
                  <c:v>43119.614583333401</c:v>
                </c:pt>
                <c:pt idx="9034">
                  <c:v>43119.635416666599</c:v>
                </c:pt>
                <c:pt idx="9035">
                  <c:v>43119.65625</c:v>
                </c:pt>
                <c:pt idx="9036">
                  <c:v>43119.677083333401</c:v>
                </c:pt>
                <c:pt idx="9037">
                  <c:v>43119.697916666599</c:v>
                </c:pt>
                <c:pt idx="9038">
                  <c:v>43119.71875</c:v>
                </c:pt>
                <c:pt idx="9039">
                  <c:v>43119.739583333401</c:v>
                </c:pt>
                <c:pt idx="9040">
                  <c:v>43119.760416666599</c:v>
                </c:pt>
                <c:pt idx="9041">
                  <c:v>43119.78125</c:v>
                </c:pt>
                <c:pt idx="9042">
                  <c:v>43119.802083333401</c:v>
                </c:pt>
                <c:pt idx="9043">
                  <c:v>43119.822916666599</c:v>
                </c:pt>
                <c:pt idx="9044">
                  <c:v>43119.84375</c:v>
                </c:pt>
                <c:pt idx="9045">
                  <c:v>43119.864583333401</c:v>
                </c:pt>
                <c:pt idx="9046">
                  <c:v>43119.885416666599</c:v>
                </c:pt>
                <c:pt idx="9047">
                  <c:v>43119.90625</c:v>
                </c:pt>
                <c:pt idx="9048">
                  <c:v>43119.927083333401</c:v>
                </c:pt>
                <c:pt idx="9049">
                  <c:v>43119.947916666599</c:v>
                </c:pt>
                <c:pt idx="9050">
                  <c:v>43119.96875</c:v>
                </c:pt>
                <c:pt idx="9051">
                  <c:v>43119.989583333401</c:v>
                </c:pt>
                <c:pt idx="9052">
                  <c:v>43120.010416666599</c:v>
                </c:pt>
                <c:pt idx="9053">
                  <c:v>43120.03125</c:v>
                </c:pt>
                <c:pt idx="9054">
                  <c:v>43120.052083333401</c:v>
                </c:pt>
                <c:pt idx="9055">
                  <c:v>43120.072916666599</c:v>
                </c:pt>
                <c:pt idx="9056">
                  <c:v>43120.09375</c:v>
                </c:pt>
                <c:pt idx="9057">
                  <c:v>43120.114583333401</c:v>
                </c:pt>
                <c:pt idx="9058">
                  <c:v>43120.135416666599</c:v>
                </c:pt>
                <c:pt idx="9059">
                  <c:v>43120.15625</c:v>
                </c:pt>
                <c:pt idx="9060">
                  <c:v>43120.177083333401</c:v>
                </c:pt>
                <c:pt idx="9061">
                  <c:v>43120.197916666599</c:v>
                </c:pt>
                <c:pt idx="9062">
                  <c:v>43120.21875</c:v>
                </c:pt>
                <c:pt idx="9063">
                  <c:v>43120.239583333401</c:v>
                </c:pt>
                <c:pt idx="9064">
                  <c:v>43120.260416666599</c:v>
                </c:pt>
                <c:pt idx="9065">
                  <c:v>43120.28125</c:v>
                </c:pt>
                <c:pt idx="9066">
                  <c:v>43120.302083333401</c:v>
                </c:pt>
                <c:pt idx="9067">
                  <c:v>43120.322916666599</c:v>
                </c:pt>
                <c:pt idx="9068">
                  <c:v>43120.34375</c:v>
                </c:pt>
                <c:pt idx="9069">
                  <c:v>43120.364583333401</c:v>
                </c:pt>
                <c:pt idx="9070">
                  <c:v>43120.385416666599</c:v>
                </c:pt>
                <c:pt idx="9071">
                  <c:v>43120.40625</c:v>
                </c:pt>
                <c:pt idx="9072">
                  <c:v>43120.427083333401</c:v>
                </c:pt>
                <c:pt idx="9073">
                  <c:v>43120.447916666599</c:v>
                </c:pt>
                <c:pt idx="9074">
                  <c:v>43120.46875</c:v>
                </c:pt>
                <c:pt idx="9075">
                  <c:v>43120.489583333401</c:v>
                </c:pt>
                <c:pt idx="9076">
                  <c:v>43120.510416666599</c:v>
                </c:pt>
                <c:pt idx="9077">
                  <c:v>43120.53125</c:v>
                </c:pt>
                <c:pt idx="9078">
                  <c:v>43120.552083333401</c:v>
                </c:pt>
                <c:pt idx="9079">
                  <c:v>43120.572916666599</c:v>
                </c:pt>
                <c:pt idx="9080">
                  <c:v>43120.59375</c:v>
                </c:pt>
                <c:pt idx="9081">
                  <c:v>43120.614583333401</c:v>
                </c:pt>
                <c:pt idx="9082">
                  <c:v>43120.635416666599</c:v>
                </c:pt>
                <c:pt idx="9083">
                  <c:v>43120.65625</c:v>
                </c:pt>
                <c:pt idx="9084">
                  <c:v>43120.677083333401</c:v>
                </c:pt>
                <c:pt idx="9085">
                  <c:v>43120.697916666599</c:v>
                </c:pt>
                <c:pt idx="9086">
                  <c:v>43120.71875</c:v>
                </c:pt>
                <c:pt idx="9087">
                  <c:v>43120.739583333401</c:v>
                </c:pt>
                <c:pt idx="9088">
                  <c:v>43120.760416666599</c:v>
                </c:pt>
                <c:pt idx="9089">
                  <c:v>43120.78125</c:v>
                </c:pt>
                <c:pt idx="9090">
                  <c:v>43120.802083333401</c:v>
                </c:pt>
                <c:pt idx="9091">
                  <c:v>43120.822916666599</c:v>
                </c:pt>
                <c:pt idx="9092">
                  <c:v>43120.84375</c:v>
                </c:pt>
                <c:pt idx="9093">
                  <c:v>43120.864583333401</c:v>
                </c:pt>
                <c:pt idx="9094">
                  <c:v>43120.885416666599</c:v>
                </c:pt>
                <c:pt idx="9095">
                  <c:v>43120.90625</c:v>
                </c:pt>
                <c:pt idx="9096">
                  <c:v>43120.927083333401</c:v>
                </c:pt>
                <c:pt idx="9097">
                  <c:v>43120.947916666599</c:v>
                </c:pt>
                <c:pt idx="9098">
                  <c:v>43120.96875</c:v>
                </c:pt>
                <c:pt idx="9099">
                  <c:v>43120.989583333401</c:v>
                </c:pt>
                <c:pt idx="9100">
                  <c:v>43121.010416666599</c:v>
                </c:pt>
                <c:pt idx="9101">
                  <c:v>43121.03125</c:v>
                </c:pt>
                <c:pt idx="9102">
                  <c:v>43121.052083333401</c:v>
                </c:pt>
                <c:pt idx="9103">
                  <c:v>43121.072916666599</c:v>
                </c:pt>
                <c:pt idx="9104">
                  <c:v>43121.09375</c:v>
                </c:pt>
                <c:pt idx="9105">
                  <c:v>43121.114583333401</c:v>
                </c:pt>
                <c:pt idx="9106">
                  <c:v>43121.135416666599</c:v>
                </c:pt>
                <c:pt idx="9107">
                  <c:v>43121.15625</c:v>
                </c:pt>
                <c:pt idx="9108">
                  <c:v>43121.177083333401</c:v>
                </c:pt>
                <c:pt idx="9109">
                  <c:v>43121.197916666599</c:v>
                </c:pt>
                <c:pt idx="9110">
                  <c:v>43121.21875</c:v>
                </c:pt>
                <c:pt idx="9111">
                  <c:v>43121.239583333401</c:v>
                </c:pt>
                <c:pt idx="9112">
                  <c:v>43121.260416666599</c:v>
                </c:pt>
                <c:pt idx="9113">
                  <c:v>43121.28125</c:v>
                </c:pt>
                <c:pt idx="9114">
                  <c:v>43121.302083333401</c:v>
                </c:pt>
                <c:pt idx="9115">
                  <c:v>43121.322916666599</c:v>
                </c:pt>
                <c:pt idx="9116">
                  <c:v>43121.34375</c:v>
                </c:pt>
                <c:pt idx="9117">
                  <c:v>43121.364583333401</c:v>
                </c:pt>
                <c:pt idx="9118">
                  <c:v>43121.385416666599</c:v>
                </c:pt>
                <c:pt idx="9119">
                  <c:v>43121.40625</c:v>
                </c:pt>
                <c:pt idx="9120">
                  <c:v>43121.427083333401</c:v>
                </c:pt>
                <c:pt idx="9121">
                  <c:v>43121.447916666599</c:v>
                </c:pt>
                <c:pt idx="9122">
                  <c:v>43121.46875</c:v>
                </c:pt>
                <c:pt idx="9123">
                  <c:v>43121.489583333401</c:v>
                </c:pt>
                <c:pt idx="9124">
                  <c:v>43121.510416666599</c:v>
                </c:pt>
                <c:pt idx="9125">
                  <c:v>43121.53125</c:v>
                </c:pt>
                <c:pt idx="9126">
                  <c:v>43121.552083333401</c:v>
                </c:pt>
                <c:pt idx="9127">
                  <c:v>43121.572916666599</c:v>
                </c:pt>
                <c:pt idx="9128">
                  <c:v>43121.59375</c:v>
                </c:pt>
                <c:pt idx="9129">
                  <c:v>43121.614583333401</c:v>
                </c:pt>
                <c:pt idx="9130">
                  <c:v>43121.635416666599</c:v>
                </c:pt>
                <c:pt idx="9131">
                  <c:v>43121.65625</c:v>
                </c:pt>
                <c:pt idx="9132">
                  <c:v>43121.677083333401</c:v>
                </c:pt>
                <c:pt idx="9133">
                  <c:v>43121.697916666599</c:v>
                </c:pt>
                <c:pt idx="9134">
                  <c:v>43121.71875</c:v>
                </c:pt>
                <c:pt idx="9135">
                  <c:v>43121.739583333401</c:v>
                </c:pt>
                <c:pt idx="9136">
                  <c:v>43121.760416666599</c:v>
                </c:pt>
                <c:pt idx="9137">
                  <c:v>43121.78125</c:v>
                </c:pt>
                <c:pt idx="9138">
                  <c:v>43121.802083333401</c:v>
                </c:pt>
                <c:pt idx="9139">
                  <c:v>43121.822916666599</c:v>
                </c:pt>
                <c:pt idx="9140">
                  <c:v>43121.84375</c:v>
                </c:pt>
                <c:pt idx="9141">
                  <c:v>43121.864583333401</c:v>
                </c:pt>
                <c:pt idx="9142">
                  <c:v>43121.885416666599</c:v>
                </c:pt>
                <c:pt idx="9143">
                  <c:v>43121.90625</c:v>
                </c:pt>
                <c:pt idx="9144">
                  <c:v>43121.927083333401</c:v>
                </c:pt>
                <c:pt idx="9145">
                  <c:v>43121.947916666599</c:v>
                </c:pt>
                <c:pt idx="9146">
                  <c:v>43121.96875</c:v>
                </c:pt>
                <c:pt idx="9147">
                  <c:v>43121.989583333401</c:v>
                </c:pt>
                <c:pt idx="9148">
                  <c:v>43122.010416666599</c:v>
                </c:pt>
                <c:pt idx="9149">
                  <c:v>43122.03125</c:v>
                </c:pt>
                <c:pt idx="9150">
                  <c:v>43122.052083333401</c:v>
                </c:pt>
                <c:pt idx="9151">
                  <c:v>43122.072916666599</c:v>
                </c:pt>
                <c:pt idx="9152">
                  <c:v>43122.09375</c:v>
                </c:pt>
                <c:pt idx="9153">
                  <c:v>43122.114583333401</c:v>
                </c:pt>
                <c:pt idx="9154">
                  <c:v>43122.135416666599</c:v>
                </c:pt>
                <c:pt idx="9155">
                  <c:v>43122.15625</c:v>
                </c:pt>
                <c:pt idx="9156">
                  <c:v>43122.177083333401</c:v>
                </c:pt>
                <c:pt idx="9157">
                  <c:v>43122.197916666599</c:v>
                </c:pt>
                <c:pt idx="9158">
                  <c:v>43122.21875</c:v>
                </c:pt>
                <c:pt idx="9159">
                  <c:v>43122.239583333401</c:v>
                </c:pt>
                <c:pt idx="9160">
                  <c:v>43122.260416666599</c:v>
                </c:pt>
                <c:pt idx="9161">
                  <c:v>43122.28125</c:v>
                </c:pt>
                <c:pt idx="9162">
                  <c:v>43122.302083333401</c:v>
                </c:pt>
                <c:pt idx="9163">
                  <c:v>43122.322916666599</c:v>
                </c:pt>
                <c:pt idx="9164">
                  <c:v>43122.34375</c:v>
                </c:pt>
                <c:pt idx="9165">
                  <c:v>43122.364583333401</c:v>
                </c:pt>
                <c:pt idx="9166">
                  <c:v>43122.385416666599</c:v>
                </c:pt>
                <c:pt idx="9167">
                  <c:v>43122.40625</c:v>
                </c:pt>
                <c:pt idx="9168">
                  <c:v>43122.427083333401</c:v>
                </c:pt>
                <c:pt idx="9169">
                  <c:v>43122.447916666599</c:v>
                </c:pt>
                <c:pt idx="9170">
                  <c:v>43122.46875</c:v>
                </c:pt>
                <c:pt idx="9171">
                  <c:v>43122.489583333401</c:v>
                </c:pt>
                <c:pt idx="9172">
                  <c:v>43122.510416666599</c:v>
                </c:pt>
                <c:pt idx="9173">
                  <c:v>43122.53125</c:v>
                </c:pt>
                <c:pt idx="9174">
                  <c:v>43122.552083333401</c:v>
                </c:pt>
                <c:pt idx="9175">
                  <c:v>43122.572916666599</c:v>
                </c:pt>
                <c:pt idx="9176">
                  <c:v>43122.59375</c:v>
                </c:pt>
                <c:pt idx="9177">
                  <c:v>43122.614583333401</c:v>
                </c:pt>
                <c:pt idx="9178">
                  <c:v>43122.635416666599</c:v>
                </c:pt>
                <c:pt idx="9179">
                  <c:v>43122.65625</c:v>
                </c:pt>
                <c:pt idx="9180">
                  <c:v>43122.677083333401</c:v>
                </c:pt>
                <c:pt idx="9181">
                  <c:v>43122.697916666599</c:v>
                </c:pt>
                <c:pt idx="9182">
                  <c:v>43122.71875</c:v>
                </c:pt>
                <c:pt idx="9183">
                  <c:v>43122.739583333401</c:v>
                </c:pt>
                <c:pt idx="9184">
                  <c:v>43122.760416666599</c:v>
                </c:pt>
                <c:pt idx="9185">
                  <c:v>43122.78125</c:v>
                </c:pt>
                <c:pt idx="9186">
                  <c:v>43122.802083333401</c:v>
                </c:pt>
                <c:pt idx="9187">
                  <c:v>43122.822916666599</c:v>
                </c:pt>
                <c:pt idx="9188">
                  <c:v>43122.84375</c:v>
                </c:pt>
                <c:pt idx="9189">
                  <c:v>43122.864583333401</c:v>
                </c:pt>
                <c:pt idx="9190">
                  <c:v>43122.885416666599</c:v>
                </c:pt>
                <c:pt idx="9191">
                  <c:v>43122.90625</c:v>
                </c:pt>
                <c:pt idx="9192">
                  <c:v>43122.927083333401</c:v>
                </c:pt>
                <c:pt idx="9193">
                  <c:v>43122.947916666599</c:v>
                </c:pt>
                <c:pt idx="9194">
                  <c:v>43122.96875</c:v>
                </c:pt>
                <c:pt idx="9195">
                  <c:v>43122.989583333401</c:v>
                </c:pt>
                <c:pt idx="9196">
                  <c:v>43123.010416666599</c:v>
                </c:pt>
                <c:pt idx="9197">
                  <c:v>43123.03125</c:v>
                </c:pt>
                <c:pt idx="9198">
                  <c:v>43123.052083333401</c:v>
                </c:pt>
                <c:pt idx="9199">
                  <c:v>43123.072916666599</c:v>
                </c:pt>
                <c:pt idx="9200">
                  <c:v>43123.09375</c:v>
                </c:pt>
                <c:pt idx="9201">
                  <c:v>43123.114583333401</c:v>
                </c:pt>
                <c:pt idx="9202">
                  <c:v>43123.135416666599</c:v>
                </c:pt>
                <c:pt idx="9203">
                  <c:v>43123.15625</c:v>
                </c:pt>
                <c:pt idx="9204">
                  <c:v>43123.177083333401</c:v>
                </c:pt>
                <c:pt idx="9205">
                  <c:v>43123.197916666599</c:v>
                </c:pt>
                <c:pt idx="9206">
                  <c:v>43123.21875</c:v>
                </c:pt>
                <c:pt idx="9207">
                  <c:v>43123.239583333401</c:v>
                </c:pt>
                <c:pt idx="9208">
                  <c:v>43123.260416666599</c:v>
                </c:pt>
                <c:pt idx="9209">
                  <c:v>43123.28125</c:v>
                </c:pt>
                <c:pt idx="9210">
                  <c:v>43123.302083333401</c:v>
                </c:pt>
                <c:pt idx="9211">
                  <c:v>43123.322916666599</c:v>
                </c:pt>
                <c:pt idx="9212">
                  <c:v>43123.34375</c:v>
                </c:pt>
                <c:pt idx="9213">
                  <c:v>43123.364583333401</c:v>
                </c:pt>
                <c:pt idx="9214">
                  <c:v>43123.385416666599</c:v>
                </c:pt>
                <c:pt idx="9215">
                  <c:v>43123.40625</c:v>
                </c:pt>
                <c:pt idx="9216">
                  <c:v>43123.427083333401</c:v>
                </c:pt>
                <c:pt idx="9217">
                  <c:v>43123.447916666599</c:v>
                </c:pt>
                <c:pt idx="9218">
                  <c:v>43123.46875</c:v>
                </c:pt>
                <c:pt idx="9219">
                  <c:v>43123.489583333401</c:v>
                </c:pt>
                <c:pt idx="9220">
                  <c:v>43123.510416666599</c:v>
                </c:pt>
                <c:pt idx="9221">
                  <c:v>43123.53125</c:v>
                </c:pt>
                <c:pt idx="9222">
                  <c:v>43123.552083333401</c:v>
                </c:pt>
                <c:pt idx="9223">
                  <c:v>43123.572916666599</c:v>
                </c:pt>
                <c:pt idx="9224">
                  <c:v>43123.59375</c:v>
                </c:pt>
                <c:pt idx="9225">
                  <c:v>43123.614583333401</c:v>
                </c:pt>
                <c:pt idx="9226">
                  <c:v>43123.635416666599</c:v>
                </c:pt>
                <c:pt idx="9227">
                  <c:v>43123.65625</c:v>
                </c:pt>
                <c:pt idx="9228">
                  <c:v>43123.677083333401</c:v>
                </c:pt>
                <c:pt idx="9229">
                  <c:v>43123.697916666599</c:v>
                </c:pt>
                <c:pt idx="9230">
                  <c:v>43123.71875</c:v>
                </c:pt>
                <c:pt idx="9231">
                  <c:v>43123.739583333401</c:v>
                </c:pt>
                <c:pt idx="9232">
                  <c:v>43123.760416666599</c:v>
                </c:pt>
                <c:pt idx="9233">
                  <c:v>43123.78125</c:v>
                </c:pt>
                <c:pt idx="9234">
                  <c:v>43123.802083333401</c:v>
                </c:pt>
                <c:pt idx="9235">
                  <c:v>43123.822916666599</c:v>
                </c:pt>
                <c:pt idx="9236">
                  <c:v>43123.84375</c:v>
                </c:pt>
                <c:pt idx="9237">
                  <c:v>43123.864583333401</c:v>
                </c:pt>
                <c:pt idx="9238">
                  <c:v>43123.885416666599</c:v>
                </c:pt>
                <c:pt idx="9239">
                  <c:v>43123.90625</c:v>
                </c:pt>
                <c:pt idx="9240">
                  <c:v>43123.927083333401</c:v>
                </c:pt>
                <c:pt idx="9241">
                  <c:v>43123.947916666599</c:v>
                </c:pt>
                <c:pt idx="9242">
                  <c:v>43123.96875</c:v>
                </c:pt>
                <c:pt idx="9243">
                  <c:v>43123.989583333401</c:v>
                </c:pt>
                <c:pt idx="9244">
                  <c:v>43124.010416666599</c:v>
                </c:pt>
                <c:pt idx="9245">
                  <c:v>43124.03125</c:v>
                </c:pt>
                <c:pt idx="9246">
                  <c:v>43124.052083333401</c:v>
                </c:pt>
                <c:pt idx="9247">
                  <c:v>43124.072916666599</c:v>
                </c:pt>
                <c:pt idx="9248">
                  <c:v>43124.09375</c:v>
                </c:pt>
                <c:pt idx="9249">
                  <c:v>43124.114583333401</c:v>
                </c:pt>
                <c:pt idx="9250">
                  <c:v>43124.135416666599</c:v>
                </c:pt>
                <c:pt idx="9251">
                  <c:v>43124.15625</c:v>
                </c:pt>
                <c:pt idx="9252">
                  <c:v>43124.177083333401</c:v>
                </c:pt>
                <c:pt idx="9253">
                  <c:v>43124.197916666599</c:v>
                </c:pt>
                <c:pt idx="9254">
                  <c:v>43124.21875</c:v>
                </c:pt>
                <c:pt idx="9255">
                  <c:v>43124.239583333401</c:v>
                </c:pt>
                <c:pt idx="9256">
                  <c:v>43124.260416666599</c:v>
                </c:pt>
                <c:pt idx="9257">
                  <c:v>43124.28125</c:v>
                </c:pt>
                <c:pt idx="9258">
                  <c:v>43124.302083333401</c:v>
                </c:pt>
                <c:pt idx="9259">
                  <c:v>43124.322916666599</c:v>
                </c:pt>
                <c:pt idx="9260">
                  <c:v>43124.34375</c:v>
                </c:pt>
                <c:pt idx="9261">
                  <c:v>43124.364583333401</c:v>
                </c:pt>
                <c:pt idx="9262">
                  <c:v>43124.385416666599</c:v>
                </c:pt>
                <c:pt idx="9263">
                  <c:v>43124.40625</c:v>
                </c:pt>
                <c:pt idx="9264">
                  <c:v>43124.427083333401</c:v>
                </c:pt>
                <c:pt idx="9265">
                  <c:v>43124.447916666599</c:v>
                </c:pt>
                <c:pt idx="9266">
                  <c:v>43124.46875</c:v>
                </c:pt>
                <c:pt idx="9267">
                  <c:v>43124.489583333401</c:v>
                </c:pt>
                <c:pt idx="9268">
                  <c:v>43124.510416666599</c:v>
                </c:pt>
                <c:pt idx="9269">
                  <c:v>43124.53125</c:v>
                </c:pt>
                <c:pt idx="9270">
                  <c:v>43124.552083333401</c:v>
                </c:pt>
                <c:pt idx="9271">
                  <c:v>43124.572916666599</c:v>
                </c:pt>
                <c:pt idx="9272">
                  <c:v>43124.59375</c:v>
                </c:pt>
                <c:pt idx="9273">
                  <c:v>43124.614583333401</c:v>
                </c:pt>
                <c:pt idx="9274">
                  <c:v>43124.635416666599</c:v>
                </c:pt>
                <c:pt idx="9275">
                  <c:v>43124.65625</c:v>
                </c:pt>
                <c:pt idx="9276">
                  <c:v>43124.677083333401</c:v>
                </c:pt>
                <c:pt idx="9277">
                  <c:v>43124.697916666599</c:v>
                </c:pt>
                <c:pt idx="9278">
                  <c:v>43124.71875</c:v>
                </c:pt>
                <c:pt idx="9279">
                  <c:v>43124.739583333401</c:v>
                </c:pt>
                <c:pt idx="9280">
                  <c:v>43124.760416666599</c:v>
                </c:pt>
                <c:pt idx="9281">
                  <c:v>43124.78125</c:v>
                </c:pt>
                <c:pt idx="9282">
                  <c:v>43124.802083333401</c:v>
                </c:pt>
                <c:pt idx="9283">
                  <c:v>43124.822916666599</c:v>
                </c:pt>
                <c:pt idx="9284">
                  <c:v>43124.84375</c:v>
                </c:pt>
                <c:pt idx="9285">
                  <c:v>43124.864583333401</c:v>
                </c:pt>
                <c:pt idx="9286">
                  <c:v>43124.885416666599</c:v>
                </c:pt>
                <c:pt idx="9287">
                  <c:v>43124.90625</c:v>
                </c:pt>
                <c:pt idx="9288">
                  <c:v>43124.927083333401</c:v>
                </c:pt>
                <c:pt idx="9289">
                  <c:v>43124.947916666599</c:v>
                </c:pt>
                <c:pt idx="9290">
                  <c:v>43124.96875</c:v>
                </c:pt>
                <c:pt idx="9291">
                  <c:v>43124.989583333401</c:v>
                </c:pt>
                <c:pt idx="9292">
                  <c:v>43125.010416666599</c:v>
                </c:pt>
                <c:pt idx="9293">
                  <c:v>43125.03125</c:v>
                </c:pt>
                <c:pt idx="9294">
                  <c:v>43125.052083333401</c:v>
                </c:pt>
                <c:pt idx="9295">
                  <c:v>43125.072916666599</c:v>
                </c:pt>
                <c:pt idx="9296">
                  <c:v>43125.09375</c:v>
                </c:pt>
                <c:pt idx="9297">
                  <c:v>43125.114583333401</c:v>
                </c:pt>
                <c:pt idx="9298">
                  <c:v>43125.135416666599</c:v>
                </c:pt>
                <c:pt idx="9299">
                  <c:v>43125.15625</c:v>
                </c:pt>
                <c:pt idx="9300">
                  <c:v>43125.177083333401</c:v>
                </c:pt>
                <c:pt idx="9301">
                  <c:v>43125.197916666599</c:v>
                </c:pt>
                <c:pt idx="9302">
                  <c:v>43125.21875</c:v>
                </c:pt>
                <c:pt idx="9303">
                  <c:v>43125.239583333401</c:v>
                </c:pt>
                <c:pt idx="9304">
                  <c:v>43125.260416666599</c:v>
                </c:pt>
                <c:pt idx="9305">
                  <c:v>43125.28125</c:v>
                </c:pt>
                <c:pt idx="9306">
                  <c:v>43125.302083333401</c:v>
                </c:pt>
                <c:pt idx="9307">
                  <c:v>43125.322916666599</c:v>
                </c:pt>
                <c:pt idx="9308">
                  <c:v>43125.34375</c:v>
                </c:pt>
                <c:pt idx="9309">
                  <c:v>43125.364583333401</c:v>
                </c:pt>
                <c:pt idx="9310">
                  <c:v>43125.385416666599</c:v>
                </c:pt>
                <c:pt idx="9311">
                  <c:v>43125.40625</c:v>
                </c:pt>
                <c:pt idx="9312">
                  <c:v>43125.427083333401</c:v>
                </c:pt>
                <c:pt idx="9313">
                  <c:v>43125.447916666599</c:v>
                </c:pt>
                <c:pt idx="9314">
                  <c:v>43125.46875</c:v>
                </c:pt>
                <c:pt idx="9315">
                  <c:v>43125.489583333401</c:v>
                </c:pt>
                <c:pt idx="9316">
                  <c:v>43125.510416666599</c:v>
                </c:pt>
                <c:pt idx="9317">
                  <c:v>43125.53125</c:v>
                </c:pt>
                <c:pt idx="9318">
                  <c:v>43125.552083333401</c:v>
                </c:pt>
                <c:pt idx="9319">
                  <c:v>43125.572916666599</c:v>
                </c:pt>
                <c:pt idx="9320">
                  <c:v>43125.59375</c:v>
                </c:pt>
                <c:pt idx="9321">
                  <c:v>43125.614583333401</c:v>
                </c:pt>
                <c:pt idx="9322">
                  <c:v>43125.635416666599</c:v>
                </c:pt>
                <c:pt idx="9323">
                  <c:v>43125.65625</c:v>
                </c:pt>
                <c:pt idx="9324">
                  <c:v>43125.677083333401</c:v>
                </c:pt>
                <c:pt idx="9325">
                  <c:v>43125.697916666599</c:v>
                </c:pt>
                <c:pt idx="9326">
                  <c:v>43125.71875</c:v>
                </c:pt>
                <c:pt idx="9327">
                  <c:v>43125.739583333401</c:v>
                </c:pt>
                <c:pt idx="9328">
                  <c:v>43125.760416666599</c:v>
                </c:pt>
                <c:pt idx="9329">
                  <c:v>43125.78125</c:v>
                </c:pt>
                <c:pt idx="9330">
                  <c:v>43125.802083333401</c:v>
                </c:pt>
                <c:pt idx="9331">
                  <c:v>43125.822916666599</c:v>
                </c:pt>
                <c:pt idx="9332">
                  <c:v>43125.84375</c:v>
                </c:pt>
                <c:pt idx="9333">
                  <c:v>43125.864583333401</c:v>
                </c:pt>
                <c:pt idx="9334">
                  <c:v>43125.885416666599</c:v>
                </c:pt>
                <c:pt idx="9335">
                  <c:v>43125.90625</c:v>
                </c:pt>
                <c:pt idx="9336">
                  <c:v>43125.927083333401</c:v>
                </c:pt>
                <c:pt idx="9337">
                  <c:v>43125.947916666599</c:v>
                </c:pt>
                <c:pt idx="9338">
                  <c:v>43125.96875</c:v>
                </c:pt>
                <c:pt idx="9339">
                  <c:v>43125.989583333401</c:v>
                </c:pt>
                <c:pt idx="9340">
                  <c:v>43126.010416666599</c:v>
                </c:pt>
                <c:pt idx="9341">
                  <c:v>43126.03125</c:v>
                </c:pt>
                <c:pt idx="9342">
                  <c:v>43126.052083333401</c:v>
                </c:pt>
                <c:pt idx="9343">
                  <c:v>43126.072916666599</c:v>
                </c:pt>
                <c:pt idx="9344">
                  <c:v>43126.09375</c:v>
                </c:pt>
                <c:pt idx="9345">
                  <c:v>43126.114583333401</c:v>
                </c:pt>
                <c:pt idx="9346">
                  <c:v>43126.135416666599</c:v>
                </c:pt>
                <c:pt idx="9347">
                  <c:v>43126.15625</c:v>
                </c:pt>
                <c:pt idx="9348">
                  <c:v>43126.177083333401</c:v>
                </c:pt>
                <c:pt idx="9349">
                  <c:v>43126.197916666599</c:v>
                </c:pt>
                <c:pt idx="9350">
                  <c:v>43126.21875</c:v>
                </c:pt>
                <c:pt idx="9351">
                  <c:v>43126.239583333401</c:v>
                </c:pt>
                <c:pt idx="9352">
                  <c:v>43126.260416666599</c:v>
                </c:pt>
                <c:pt idx="9353">
                  <c:v>43126.28125</c:v>
                </c:pt>
                <c:pt idx="9354">
                  <c:v>43126.302083333401</c:v>
                </c:pt>
                <c:pt idx="9355">
                  <c:v>43126.322916666599</c:v>
                </c:pt>
                <c:pt idx="9356">
                  <c:v>43126.34375</c:v>
                </c:pt>
                <c:pt idx="9357">
                  <c:v>43126.364583333401</c:v>
                </c:pt>
                <c:pt idx="9358">
                  <c:v>43126.385416666599</c:v>
                </c:pt>
                <c:pt idx="9359">
                  <c:v>43126.40625</c:v>
                </c:pt>
                <c:pt idx="9360">
                  <c:v>43126.427083333401</c:v>
                </c:pt>
                <c:pt idx="9361">
                  <c:v>43126.447916666599</c:v>
                </c:pt>
                <c:pt idx="9362">
                  <c:v>43126.46875</c:v>
                </c:pt>
                <c:pt idx="9363">
                  <c:v>43126.489583333401</c:v>
                </c:pt>
                <c:pt idx="9364">
                  <c:v>43126.510416666599</c:v>
                </c:pt>
                <c:pt idx="9365">
                  <c:v>43126.53125</c:v>
                </c:pt>
                <c:pt idx="9366">
                  <c:v>43126.552083333401</c:v>
                </c:pt>
                <c:pt idx="9367">
                  <c:v>43126.572916666599</c:v>
                </c:pt>
                <c:pt idx="9368">
                  <c:v>43126.59375</c:v>
                </c:pt>
                <c:pt idx="9369">
                  <c:v>43126.614583333401</c:v>
                </c:pt>
                <c:pt idx="9370">
                  <c:v>43126.635416666599</c:v>
                </c:pt>
                <c:pt idx="9371">
                  <c:v>43126.65625</c:v>
                </c:pt>
                <c:pt idx="9372">
                  <c:v>43126.677083333401</c:v>
                </c:pt>
                <c:pt idx="9373">
                  <c:v>43126.697916666599</c:v>
                </c:pt>
                <c:pt idx="9374">
                  <c:v>43126.71875</c:v>
                </c:pt>
                <c:pt idx="9375">
                  <c:v>43126.739583333401</c:v>
                </c:pt>
                <c:pt idx="9376">
                  <c:v>43126.760416666599</c:v>
                </c:pt>
                <c:pt idx="9377">
                  <c:v>43126.78125</c:v>
                </c:pt>
                <c:pt idx="9378">
                  <c:v>43126.802083333401</c:v>
                </c:pt>
                <c:pt idx="9379">
                  <c:v>43126.822916666599</c:v>
                </c:pt>
                <c:pt idx="9380">
                  <c:v>43126.84375</c:v>
                </c:pt>
                <c:pt idx="9381">
                  <c:v>43126.864583333401</c:v>
                </c:pt>
                <c:pt idx="9382">
                  <c:v>43126.885416666599</c:v>
                </c:pt>
                <c:pt idx="9383">
                  <c:v>43126.90625</c:v>
                </c:pt>
                <c:pt idx="9384">
                  <c:v>43126.927083333401</c:v>
                </c:pt>
                <c:pt idx="9385">
                  <c:v>43126.947916666599</c:v>
                </c:pt>
                <c:pt idx="9386">
                  <c:v>43126.96875</c:v>
                </c:pt>
                <c:pt idx="9387">
                  <c:v>43126.989583333401</c:v>
                </c:pt>
                <c:pt idx="9388">
                  <c:v>43127.010416666599</c:v>
                </c:pt>
                <c:pt idx="9389">
                  <c:v>43127.03125</c:v>
                </c:pt>
                <c:pt idx="9390">
                  <c:v>43127.052083333401</c:v>
                </c:pt>
                <c:pt idx="9391">
                  <c:v>43127.072916666599</c:v>
                </c:pt>
                <c:pt idx="9392">
                  <c:v>43127.09375</c:v>
                </c:pt>
                <c:pt idx="9393">
                  <c:v>43127.114583333401</c:v>
                </c:pt>
                <c:pt idx="9394">
                  <c:v>43127.135416666599</c:v>
                </c:pt>
                <c:pt idx="9395">
                  <c:v>43127.15625</c:v>
                </c:pt>
                <c:pt idx="9396">
                  <c:v>43127.177083333401</c:v>
                </c:pt>
                <c:pt idx="9397">
                  <c:v>43127.197916666599</c:v>
                </c:pt>
                <c:pt idx="9398">
                  <c:v>43127.21875</c:v>
                </c:pt>
                <c:pt idx="9399">
                  <c:v>43127.239583333401</c:v>
                </c:pt>
                <c:pt idx="9400">
                  <c:v>43127.260416666599</c:v>
                </c:pt>
                <c:pt idx="9401">
                  <c:v>43127.28125</c:v>
                </c:pt>
                <c:pt idx="9402">
                  <c:v>43127.302083333401</c:v>
                </c:pt>
                <c:pt idx="9403">
                  <c:v>43127.322916666599</c:v>
                </c:pt>
                <c:pt idx="9404">
                  <c:v>43127.34375</c:v>
                </c:pt>
                <c:pt idx="9405">
                  <c:v>43127.364583333401</c:v>
                </c:pt>
                <c:pt idx="9406">
                  <c:v>43127.385416666599</c:v>
                </c:pt>
                <c:pt idx="9407">
                  <c:v>43127.40625</c:v>
                </c:pt>
                <c:pt idx="9408">
                  <c:v>43127.427083333401</c:v>
                </c:pt>
                <c:pt idx="9409">
                  <c:v>43127.447916666599</c:v>
                </c:pt>
                <c:pt idx="9410">
                  <c:v>43127.46875</c:v>
                </c:pt>
                <c:pt idx="9411">
                  <c:v>43127.489583333401</c:v>
                </c:pt>
                <c:pt idx="9412">
                  <c:v>43127.510416666599</c:v>
                </c:pt>
                <c:pt idx="9413">
                  <c:v>43127.53125</c:v>
                </c:pt>
                <c:pt idx="9414">
                  <c:v>43127.552083333401</c:v>
                </c:pt>
                <c:pt idx="9415">
                  <c:v>43127.572916666599</c:v>
                </c:pt>
                <c:pt idx="9416">
                  <c:v>43127.59375</c:v>
                </c:pt>
                <c:pt idx="9417">
                  <c:v>43127.614583333401</c:v>
                </c:pt>
                <c:pt idx="9418">
                  <c:v>43127.635416666599</c:v>
                </c:pt>
                <c:pt idx="9419">
                  <c:v>43127.65625</c:v>
                </c:pt>
                <c:pt idx="9420">
                  <c:v>43127.677083333401</c:v>
                </c:pt>
                <c:pt idx="9421">
                  <c:v>43127.697916666599</c:v>
                </c:pt>
                <c:pt idx="9422">
                  <c:v>43127.71875</c:v>
                </c:pt>
                <c:pt idx="9423">
                  <c:v>43127.739583333401</c:v>
                </c:pt>
                <c:pt idx="9424">
                  <c:v>43127.760416666599</c:v>
                </c:pt>
                <c:pt idx="9425">
                  <c:v>43127.78125</c:v>
                </c:pt>
                <c:pt idx="9426">
                  <c:v>43127.802083333401</c:v>
                </c:pt>
                <c:pt idx="9427">
                  <c:v>43127.822916666599</c:v>
                </c:pt>
                <c:pt idx="9428">
                  <c:v>43127.84375</c:v>
                </c:pt>
                <c:pt idx="9429">
                  <c:v>43127.864583333401</c:v>
                </c:pt>
                <c:pt idx="9430">
                  <c:v>43127.885416666599</c:v>
                </c:pt>
                <c:pt idx="9431">
                  <c:v>43127.90625</c:v>
                </c:pt>
                <c:pt idx="9432">
                  <c:v>43127.927083333401</c:v>
                </c:pt>
                <c:pt idx="9433">
                  <c:v>43127.947916666599</c:v>
                </c:pt>
                <c:pt idx="9434">
                  <c:v>43127.96875</c:v>
                </c:pt>
                <c:pt idx="9435">
                  <c:v>43127.989583333401</c:v>
                </c:pt>
                <c:pt idx="9436">
                  <c:v>43128.010416666599</c:v>
                </c:pt>
                <c:pt idx="9437">
                  <c:v>43128.03125</c:v>
                </c:pt>
                <c:pt idx="9438">
                  <c:v>43128.052083333401</c:v>
                </c:pt>
                <c:pt idx="9439">
                  <c:v>43128.072916666599</c:v>
                </c:pt>
                <c:pt idx="9440">
                  <c:v>43128.09375</c:v>
                </c:pt>
                <c:pt idx="9441">
                  <c:v>43128.114583333401</c:v>
                </c:pt>
                <c:pt idx="9442">
                  <c:v>43128.135416666599</c:v>
                </c:pt>
                <c:pt idx="9443">
                  <c:v>43128.15625</c:v>
                </c:pt>
                <c:pt idx="9444">
                  <c:v>43128.177083333401</c:v>
                </c:pt>
                <c:pt idx="9445">
                  <c:v>43128.197916666599</c:v>
                </c:pt>
                <c:pt idx="9446">
                  <c:v>43128.21875</c:v>
                </c:pt>
                <c:pt idx="9447">
                  <c:v>43128.239583333401</c:v>
                </c:pt>
                <c:pt idx="9448">
                  <c:v>43128.260416666599</c:v>
                </c:pt>
                <c:pt idx="9449">
                  <c:v>43128.28125</c:v>
                </c:pt>
                <c:pt idx="9450">
                  <c:v>43128.302083333401</c:v>
                </c:pt>
                <c:pt idx="9451">
                  <c:v>43128.322916666599</c:v>
                </c:pt>
                <c:pt idx="9452">
                  <c:v>43128.34375</c:v>
                </c:pt>
                <c:pt idx="9453">
                  <c:v>43128.364583333401</c:v>
                </c:pt>
                <c:pt idx="9454">
                  <c:v>43128.385416666599</c:v>
                </c:pt>
                <c:pt idx="9455">
                  <c:v>43128.40625</c:v>
                </c:pt>
                <c:pt idx="9456">
                  <c:v>43128.427083333401</c:v>
                </c:pt>
                <c:pt idx="9457">
                  <c:v>43128.447916666599</c:v>
                </c:pt>
                <c:pt idx="9458">
                  <c:v>43128.46875</c:v>
                </c:pt>
                <c:pt idx="9459">
                  <c:v>43128.489583333401</c:v>
                </c:pt>
                <c:pt idx="9460">
                  <c:v>43128.510416666599</c:v>
                </c:pt>
                <c:pt idx="9461">
                  <c:v>43128.53125</c:v>
                </c:pt>
                <c:pt idx="9462">
                  <c:v>43128.552083333401</c:v>
                </c:pt>
                <c:pt idx="9463">
                  <c:v>43128.572916666599</c:v>
                </c:pt>
                <c:pt idx="9464">
                  <c:v>43128.59375</c:v>
                </c:pt>
                <c:pt idx="9465">
                  <c:v>43128.614583333401</c:v>
                </c:pt>
                <c:pt idx="9466">
                  <c:v>43128.635416666599</c:v>
                </c:pt>
                <c:pt idx="9467">
                  <c:v>43128.65625</c:v>
                </c:pt>
                <c:pt idx="9468">
                  <c:v>43128.677083333401</c:v>
                </c:pt>
                <c:pt idx="9469">
                  <c:v>43128.697916666599</c:v>
                </c:pt>
                <c:pt idx="9470">
                  <c:v>43128.71875</c:v>
                </c:pt>
                <c:pt idx="9471">
                  <c:v>43128.739583333401</c:v>
                </c:pt>
                <c:pt idx="9472">
                  <c:v>43128.760416666599</c:v>
                </c:pt>
                <c:pt idx="9473">
                  <c:v>43128.78125</c:v>
                </c:pt>
                <c:pt idx="9474">
                  <c:v>43128.802083333401</c:v>
                </c:pt>
                <c:pt idx="9475">
                  <c:v>43128.822916666599</c:v>
                </c:pt>
                <c:pt idx="9476">
                  <c:v>43128.84375</c:v>
                </c:pt>
                <c:pt idx="9477">
                  <c:v>43128.864583333401</c:v>
                </c:pt>
                <c:pt idx="9478">
                  <c:v>43128.885416666599</c:v>
                </c:pt>
                <c:pt idx="9479">
                  <c:v>43128.90625</c:v>
                </c:pt>
                <c:pt idx="9480">
                  <c:v>43128.927083333401</c:v>
                </c:pt>
                <c:pt idx="9481">
                  <c:v>43128.947916666599</c:v>
                </c:pt>
                <c:pt idx="9482">
                  <c:v>43128.96875</c:v>
                </c:pt>
                <c:pt idx="9483">
                  <c:v>43128.989583333401</c:v>
                </c:pt>
                <c:pt idx="9484">
                  <c:v>43129.010416666599</c:v>
                </c:pt>
                <c:pt idx="9485">
                  <c:v>43129.03125</c:v>
                </c:pt>
                <c:pt idx="9486">
                  <c:v>43129.052083333401</c:v>
                </c:pt>
                <c:pt idx="9487">
                  <c:v>43129.072916666599</c:v>
                </c:pt>
                <c:pt idx="9488">
                  <c:v>43129.09375</c:v>
                </c:pt>
                <c:pt idx="9489">
                  <c:v>43129.114583333401</c:v>
                </c:pt>
                <c:pt idx="9490">
                  <c:v>43129.135416666599</c:v>
                </c:pt>
                <c:pt idx="9491">
                  <c:v>43129.15625</c:v>
                </c:pt>
                <c:pt idx="9492">
                  <c:v>43129.177083333401</c:v>
                </c:pt>
                <c:pt idx="9493">
                  <c:v>43129.197916666599</c:v>
                </c:pt>
                <c:pt idx="9494">
                  <c:v>43129.21875</c:v>
                </c:pt>
                <c:pt idx="9495">
                  <c:v>43129.239583333401</c:v>
                </c:pt>
                <c:pt idx="9496">
                  <c:v>43129.260416666599</c:v>
                </c:pt>
                <c:pt idx="9497">
                  <c:v>43129.28125</c:v>
                </c:pt>
                <c:pt idx="9498">
                  <c:v>43129.302083333401</c:v>
                </c:pt>
                <c:pt idx="9499">
                  <c:v>43129.322916666599</c:v>
                </c:pt>
                <c:pt idx="9500">
                  <c:v>43129.34375</c:v>
                </c:pt>
                <c:pt idx="9501">
                  <c:v>43129.364583333401</c:v>
                </c:pt>
                <c:pt idx="9502">
                  <c:v>43129.385416666599</c:v>
                </c:pt>
                <c:pt idx="9503">
                  <c:v>43129.40625</c:v>
                </c:pt>
                <c:pt idx="9504">
                  <c:v>43129.427083333401</c:v>
                </c:pt>
                <c:pt idx="9505">
                  <c:v>43129.447916666599</c:v>
                </c:pt>
                <c:pt idx="9506">
                  <c:v>43129.46875</c:v>
                </c:pt>
                <c:pt idx="9507">
                  <c:v>43129.489583333401</c:v>
                </c:pt>
                <c:pt idx="9508">
                  <c:v>43129.510416666599</c:v>
                </c:pt>
                <c:pt idx="9509">
                  <c:v>43129.53125</c:v>
                </c:pt>
                <c:pt idx="9510">
                  <c:v>43129.552083333401</c:v>
                </c:pt>
                <c:pt idx="9511">
                  <c:v>43129.572916666599</c:v>
                </c:pt>
                <c:pt idx="9512">
                  <c:v>43129.59375</c:v>
                </c:pt>
                <c:pt idx="9513">
                  <c:v>43129.614583333401</c:v>
                </c:pt>
                <c:pt idx="9514">
                  <c:v>43129.635416666599</c:v>
                </c:pt>
                <c:pt idx="9515">
                  <c:v>43129.65625</c:v>
                </c:pt>
                <c:pt idx="9516">
                  <c:v>43129.677083333401</c:v>
                </c:pt>
                <c:pt idx="9517">
                  <c:v>43129.697916666599</c:v>
                </c:pt>
                <c:pt idx="9518">
                  <c:v>43129.71875</c:v>
                </c:pt>
                <c:pt idx="9519">
                  <c:v>43129.739583333401</c:v>
                </c:pt>
                <c:pt idx="9520">
                  <c:v>43129.760416666599</c:v>
                </c:pt>
                <c:pt idx="9521">
                  <c:v>43129.78125</c:v>
                </c:pt>
                <c:pt idx="9522">
                  <c:v>43129.802083333401</c:v>
                </c:pt>
                <c:pt idx="9523">
                  <c:v>43129.822916666599</c:v>
                </c:pt>
                <c:pt idx="9524">
                  <c:v>43129.84375</c:v>
                </c:pt>
                <c:pt idx="9525">
                  <c:v>43129.864583333401</c:v>
                </c:pt>
                <c:pt idx="9526">
                  <c:v>43129.885416666599</c:v>
                </c:pt>
                <c:pt idx="9527">
                  <c:v>43129.90625</c:v>
                </c:pt>
                <c:pt idx="9528">
                  <c:v>43129.927083333401</c:v>
                </c:pt>
                <c:pt idx="9529">
                  <c:v>43129.947916666599</c:v>
                </c:pt>
                <c:pt idx="9530">
                  <c:v>43129.96875</c:v>
                </c:pt>
                <c:pt idx="9531">
                  <c:v>43129.989583333401</c:v>
                </c:pt>
                <c:pt idx="9532">
                  <c:v>43130.010416666599</c:v>
                </c:pt>
                <c:pt idx="9533">
                  <c:v>43130.03125</c:v>
                </c:pt>
                <c:pt idx="9534">
                  <c:v>43130.052083333401</c:v>
                </c:pt>
                <c:pt idx="9535">
                  <c:v>43130.072916666599</c:v>
                </c:pt>
                <c:pt idx="9536">
                  <c:v>43130.09375</c:v>
                </c:pt>
                <c:pt idx="9537">
                  <c:v>43130.114583333401</c:v>
                </c:pt>
                <c:pt idx="9538">
                  <c:v>43130.135416666599</c:v>
                </c:pt>
                <c:pt idx="9539">
                  <c:v>43130.15625</c:v>
                </c:pt>
                <c:pt idx="9540">
                  <c:v>43130.177083333401</c:v>
                </c:pt>
                <c:pt idx="9541">
                  <c:v>43130.197916666599</c:v>
                </c:pt>
                <c:pt idx="9542">
                  <c:v>43130.21875</c:v>
                </c:pt>
                <c:pt idx="9543">
                  <c:v>43130.239583333401</c:v>
                </c:pt>
                <c:pt idx="9544">
                  <c:v>43130.260416666599</c:v>
                </c:pt>
                <c:pt idx="9545">
                  <c:v>43130.28125</c:v>
                </c:pt>
                <c:pt idx="9546">
                  <c:v>43130.302083333401</c:v>
                </c:pt>
                <c:pt idx="9547">
                  <c:v>43130.322916666599</c:v>
                </c:pt>
                <c:pt idx="9548">
                  <c:v>43130.34375</c:v>
                </c:pt>
                <c:pt idx="9549">
                  <c:v>43130.364583333401</c:v>
                </c:pt>
                <c:pt idx="9550">
                  <c:v>43130.385416666599</c:v>
                </c:pt>
                <c:pt idx="9551">
                  <c:v>43130.40625</c:v>
                </c:pt>
                <c:pt idx="9552">
                  <c:v>43130.427083333401</c:v>
                </c:pt>
                <c:pt idx="9553">
                  <c:v>43130.447916666599</c:v>
                </c:pt>
                <c:pt idx="9554">
                  <c:v>43130.46875</c:v>
                </c:pt>
                <c:pt idx="9555">
                  <c:v>43130.489583333401</c:v>
                </c:pt>
                <c:pt idx="9556">
                  <c:v>43130.510416666599</c:v>
                </c:pt>
                <c:pt idx="9557">
                  <c:v>43130.53125</c:v>
                </c:pt>
                <c:pt idx="9558">
                  <c:v>43130.552083333401</c:v>
                </c:pt>
                <c:pt idx="9559">
                  <c:v>43130.572916666599</c:v>
                </c:pt>
                <c:pt idx="9560">
                  <c:v>43130.59375</c:v>
                </c:pt>
                <c:pt idx="9561">
                  <c:v>43130.614583333401</c:v>
                </c:pt>
                <c:pt idx="9562">
                  <c:v>43130.635416666599</c:v>
                </c:pt>
                <c:pt idx="9563">
                  <c:v>43130.65625</c:v>
                </c:pt>
                <c:pt idx="9564">
                  <c:v>43130.677083333401</c:v>
                </c:pt>
                <c:pt idx="9565">
                  <c:v>43130.697916666599</c:v>
                </c:pt>
                <c:pt idx="9566">
                  <c:v>43130.71875</c:v>
                </c:pt>
                <c:pt idx="9567">
                  <c:v>43130.739583333401</c:v>
                </c:pt>
                <c:pt idx="9568">
                  <c:v>43130.760416666599</c:v>
                </c:pt>
                <c:pt idx="9569">
                  <c:v>43130.78125</c:v>
                </c:pt>
                <c:pt idx="9570">
                  <c:v>43130.802083333401</c:v>
                </c:pt>
                <c:pt idx="9571">
                  <c:v>43130.822916666599</c:v>
                </c:pt>
                <c:pt idx="9572">
                  <c:v>43130.84375</c:v>
                </c:pt>
                <c:pt idx="9573">
                  <c:v>43130.864583333401</c:v>
                </c:pt>
                <c:pt idx="9574">
                  <c:v>43130.885416666599</c:v>
                </c:pt>
                <c:pt idx="9575">
                  <c:v>43130.90625</c:v>
                </c:pt>
                <c:pt idx="9576">
                  <c:v>43130.927083333401</c:v>
                </c:pt>
                <c:pt idx="9577">
                  <c:v>43130.947916666599</c:v>
                </c:pt>
                <c:pt idx="9578">
                  <c:v>43130.96875</c:v>
                </c:pt>
                <c:pt idx="9579">
                  <c:v>43130.989583333401</c:v>
                </c:pt>
                <c:pt idx="9580">
                  <c:v>43131.010416666599</c:v>
                </c:pt>
                <c:pt idx="9581">
                  <c:v>43131.03125</c:v>
                </c:pt>
                <c:pt idx="9582">
                  <c:v>43131.052083333401</c:v>
                </c:pt>
                <c:pt idx="9583">
                  <c:v>43131.072916666599</c:v>
                </c:pt>
                <c:pt idx="9584">
                  <c:v>43131.09375</c:v>
                </c:pt>
                <c:pt idx="9585">
                  <c:v>43131.114583333401</c:v>
                </c:pt>
                <c:pt idx="9586">
                  <c:v>43131.135416666599</c:v>
                </c:pt>
                <c:pt idx="9587">
                  <c:v>43131.15625</c:v>
                </c:pt>
                <c:pt idx="9588">
                  <c:v>43131.177083333401</c:v>
                </c:pt>
                <c:pt idx="9589">
                  <c:v>43131.197916666599</c:v>
                </c:pt>
                <c:pt idx="9590">
                  <c:v>43131.21875</c:v>
                </c:pt>
                <c:pt idx="9591">
                  <c:v>43131.239583333401</c:v>
                </c:pt>
                <c:pt idx="9592">
                  <c:v>43131.260416666599</c:v>
                </c:pt>
                <c:pt idx="9593">
                  <c:v>43131.28125</c:v>
                </c:pt>
                <c:pt idx="9594">
                  <c:v>43131.302083333401</c:v>
                </c:pt>
                <c:pt idx="9595">
                  <c:v>43131.322916666599</c:v>
                </c:pt>
                <c:pt idx="9596">
                  <c:v>43131.34375</c:v>
                </c:pt>
                <c:pt idx="9597">
                  <c:v>43131.364583333401</c:v>
                </c:pt>
                <c:pt idx="9598">
                  <c:v>43131.385416666599</c:v>
                </c:pt>
                <c:pt idx="9599">
                  <c:v>43131.40625</c:v>
                </c:pt>
                <c:pt idx="9600">
                  <c:v>43131.427083333401</c:v>
                </c:pt>
                <c:pt idx="9601">
                  <c:v>43131.447916666599</c:v>
                </c:pt>
                <c:pt idx="9602">
                  <c:v>43131.46875</c:v>
                </c:pt>
                <c:pt idx="9603">
                  <c:v>43131.489583333401</c:v>
                </c:pt>
                <c:pt idx="9604">
                  <c:v>43131.510416666599</c:v>
                </c:pt>
                <c:pt idx="9605">
                  <c:v>43131.53125</c:v>
                </c:pt>
                <c:pt idx="9606">
                  <c:v>43131.552083333401</c:v>
                </c:pt>
                <c:pt idx="9607">
                  <c:v>43131.572916666599</c:v>
                </c:pt>
                <c:pt idx="9608">
                  <c:v>43131.59375</c:v>
                </c:pt>
                <c:pt idx="9609">
                  <c:v>43131.614583333401</c:v>
                </c:pt>
                <c:pt idx="9610">
                  <c:v>43131.635416666599</c:v>
                </c:pt>
                <c:pt idx="9611">
                  <c:v>43131.65625</c:v>
                </c:pt>
                <c:pt idx="9612">
                  <c:v>43131.677083333401</c:v>
                </c:pt>
                <c:pt idx="9613">
                  <c:v>43131.697916666599</c:v>
                </c:pt>
                <c:pt idx="9614">
                  <c:v>43131.71875</c:v>
                </c:pt>
                <c:pt idx="9615">
                  <c:v>43131.739583333401</c:v>
                </c:pt>
                <c:pt idx="9616">
                  <c:v>43131.760416666599</c:v>
                </c:pt>
                <c:pt idx="9617">
                  <c:v>43131.78125</c:v>
                </c:pt>
                <c:pt idx="9618">
                  <c:v>43131.802083333401</c:v>
                </c:pt>
                <c:pt idx="9619">
                  <c:v>43131.822916666599</c:v>
                </c:pt>
                <c:pt idx="9620">
                  <c:v>43131.84375</c:v>
                </c:pt>
                <c:pt idx="9621">
                  <c:v>43131.864583333401</c:v>
                </c:pt>
                <c:pt idx="9622">
                  <c:v>43131.885416666599</c:v>
                </c:pt>
                <c:pt idx="9623">
                  <c:v>43131.90625</c:v>
                </c:pt>
                <c:pt idx="9624">
                  <c:v>43131.927083333401</c:v>
                </c:pt>
                <c:pt idx="9625">
                  <c:v>43131.947916666599</c:v>
                </c:pt>
                <c:pt idx="9626">
                  <c:v>43131.96875</c:v>
                </c:pt>
                <c:pt idx="9627">
                  <c:v>43131.989583333401</c:v>
                </c:pt>
                <c:pt idx="9628">
                  <c:v>43132.010416666599</c:v>
                </c:pt>
                <c:pt idx="9629">
                  <c:v>43132.03125</c:v>
                </c:pt>
                <c:pt idx="9630">
                  <c:v>43132.052083333401</c:v>
                </c:pt>
                <c:pt idx="9631">
                  <c:v>43132.072916666599</c:v>
                </c:pt>
                <c:pt idx="9632">
                  <c:v>43132.09375</c:v>
                </c:pt>
                <c:pt idx="9633">
                  <c:v>43132.114583333401</c:v>
                </c:pt>
                <c:pt idx="9634">
                  <c:v>43132.135416666599</c:v>
                </c:pt>
                <c:pt idx="9635">
                  <c:v>43132.15625</c:v>
                </c:pt>
                <c:pt idx="9636">
                  <c:v>43132.177083333401</c:v>
                </c:pt>
                <c:pt idx="9637">
                  <c:v>43132.197916666599</c:v>
                </c:pt>
                <c:pt idx="9638">
                  <c:v>43132.21875</c:v>
                </c:pt>
                <c:pt idx="9639">
                  <c:v>43132.239583333401</c:v>
                </c:pt>
                <c:pt idx="9640">
                  <c:v>43132.260416666599</c:v>
                </c:pt>
                <c:pt idx="9641">
                  <c:v>43132.28125</c:v>
                </c:pt>
                <c:pt idx="9642">
                  <c:v>43132.302083333401</c:v>
                </c:pt>
                <c:pt idx="9643">
                  <c:v>43132.322916666599</c:v>
                </c:pt>
                <c:pt idx="9644">
                  <c:v>43132.34375</c:v>
                </c:pt>
                <c:pt idx="9645">
                  <c:v>43132.364583333401</c:v>
                </c:pt>
                <c:pt idx="9646">
                  <c:v>43132.385416666599</c:v>
                </c:pt>
                <c:pt idx="9647">
                  <c:v>43132.40625</c:v>
                </c:pt>
                <c:pt idx="9648">
                  <c:v>43132.427083333401</c:v>
                </c:pt>
                <c:pt idx="9649">
                  <c:v>43132.447916666599</c:v>
                </c:pt>
                <c:pt idx="9650">
                  <c:v>43132.46875</c:v>
                </c:pt>
                <c:pt idx="9651">
                  <c:v>43132.489583333401</c:v>
                </c:pt>
                <c:pt idx="9652">
                  <c:v>43132.510416666599</c:v>
                </c:pt>
                <c:pt idx="9653">
                  <c:v>43132.53125</c:v>
                </c:pt>
                <c:pt idx="9654">
                  <c:v>43132.552083333401</c:v>
                </c:pt>
                <c:pt idx="9655">
                  <c:v>43132.572916666599</c:v>
                </c:pt>
                <c:pt idx="9656">
                  <c:v>43132.59375</c:v>
                </c:pt>
                <c:pt idx="9657">
                  <c:v>43132.614583333401</c:v>
                </c:pt>
                <c:pt idx="9658">
                  <c:v>43132.635416666599</c:v>
                </c:pt>
                <c:pt idx="9659">
                  <c:v>43132.65625</c:v>
                </c:pt>
                <c:pt idx="9660">
                  <c:v>43132.677083333401</c:v>
                </c:pt>
                <c:pt idx="9661">
                  <c:v>43132.697916666599</c:v>
                </c:pt>
                <c:pt idx="9662">
                  <c:v>43132.71875</c:v>
                </c:pt>
                <c:pt idx="9663">
                  <c:v>43132.739583333401</c:v>
                </c:pt>
                <c:pt idx="9664">
                  <c:v>43132.760416666599</c:v>
                </c:pt>
                <c:pt idx="9665">
                  <c:v>43132.78125</c:v>
                </c:pt>
                <c:pt idx="9666">
                  <c:v>43132.802083333401</c:v>
                </c:pt>
                <c:pt idx="9667">
                  <c:v>43132.822916666599</c:v>
                </c:pt>
                <c:pt idx="9668">
                  <c:v>43132.84375</c:v>
                </c:pt>
                <c:pt idx="9669">
                  <c:v>43132.864583333401</c:v>
                </c:pt>
                <c:pt idx="9670">
                  <c:v>43132.885416666599</c:v>
                </c:pt>
                <c:pt idx="9671">
                  <c:v>43132.90625</c:v>
                </c:pt>
                <c:pt idx="9672">
                  <c:v>43132.927083333401</c:v>
                </c:pt>
                <c:pt idx="9673">
                  <c:v>43132.947916666599</c:v>
                </c:pt>
                <c:pt idx="9674">
                  <c:v>43132.96875</c:v>
                </c:pt>
                <c:pt idx="9675">
                  <c:v>43132.989583333401</c:v>
                </c:pt>
                <c:pt idx="9676">
                  <c:v>43133.010416666599</c:v>
                </c:pt>
                <c:pt idx="9677">
                  <c:v>43133.03125</c:v>
                </c:pt>
                <c:pt idx="9678">
                  <c:v>43133.052083333401</c:v>
                </c:pt>
                <c:pt idx="9679">
                  <c:v>43133.072916666599</c:v>
                </c:pt>
                <c:pt idx="9680">
                  <c:v>43133.09375</c:v>
                </c:pt>
                <c:pt idx="9681">
                  <c:v>43133.114583333401</c:v>
                </c:pt>
                <c:pt idx="9682">
                  <c:v>43133.135416666599</c:v>
                </c:pt>
                <c:pt idx="9683">
                  <c:v>43133.15625</c:v>
                </c:pt>
                <c:pt idx="9684">
                  <c:v>43133.177083333401</c:v>
                </c:pt>
                <c:pt idx="9685">
                  <c:v>43133.197916666599</c:v>
                </c:pt>
                <c:pt idx="9686">
                  <c:v>43133.21875</c:v>
                </c:pt>
                <c:pt idx="9687">
                  <c:v>43133.239583333401</c:v>
                </c:pt>
                <c:pt idx="9688">
                  <c:v>43133.260416666599</c:v>
                </c:pt>
                <c:pt idx="9689">
                  <c:v>43133.28125</c:v>
                </c:pt>
                <c:pt idx="9690">
                  <c:v>43133.302083333401</c:v>
                </c:pt>
                <c:pt idx="9691">
                  <c:v>43133.322916666599</c:v>
                </c:pt>
                <c:pt idx="9692">
                  <c:v>43133.34375</c:v>
                </c:pt>
                <c:pt idx="9693">
                  <c:v>43133.364583333401</c:v>
                </c:pt>
                <c:pt idx="9694">
                  <c:v>43133.385416666599</c:v>
                </c:pt>
                <c:pt idx="9695">
                  <c:v>43133.40625</c:v>
                </c:pt>
                <c:pt idx="9696">
                  <c:v>43133.427083333401</c:v>
                </c:pt>
                <c:pt idx="9697">
                  <c:v>43133.447916666599</c:v>
                </c:pt>
                <c:pt idx="9698">
                  <c:v>43133.46875</c:v>
                </c:pt>
                <c:pt idx="9699">
                  <c:v>43133.489583333401</c:v>
                </c:pt>
                <c:pt idx="9700">
                  <c:v>43133.510416666599</c:v>
                </c:pt>
                <c:pt idx="9701">
                  <c:v>43133.53125</c:v>
                </c:pt>
                <c:pt idx="9702">
                  <c:v>43133.552083333401</c:v>
                </c:pt>
                <c:pt idx="9703">
                  <c:v>43133.572916666599</c:v>
                </c:pt>
                <c:pt idx="9704">
                  <c:v>43133.59375</c:v>
                </c:pt>
                <c:pt idx="9705">
                  <c:v>43133.614583333401</c:v>
                </c:pt>
                <c:pt idx="9706">
                  <c:v>43133.635416666599</c:v>
                </c:pt>
                <c:pt idx="9707">
                  <c:v>43133.65625</c:v>
                </c:pt>
                <c:pt idx="9708">
                  <c:v>43133.677083333401</c:v>
                </c:pt>
                <c:pt idx="9709">
                  <c:v>43133.697916666599</c:v>
                </c:pt>
                <c:pt idx="9710">
                  <c:v>43133.71875</c:v>
                </c:pt>
                <c:pt idx="9711">
                  <c:v>43133.739583333401</c:v>
                </c:pt>
                <c:pt idx="9712">
                  <c:v>43133.760416666599</c:v>
                </c:pt>
                <c:pt idx="9713">
                  <c:v>43133.78125</c:v>
                </c:pt>
                <c:pt idx="9714">
                  <c:v>43133.802083333401</c:v>
                </c:pt>
                <c:pt idx="9715">
                  <c:v>43133.822916666599</c:v>
                </c:pt>
                <c:pt idx="9716">
                  <c:v>43133.84375</c:v>
                </c:pt>
                <c:pt idx="9717">
                  <c:v>43133.864583333401</c:v>
                </c:pt>
                <c:pt idx="9718">
                  <c:v>43133.885416666599</c:v>
                </c:pt>
                <c:pt idx="9719">
                  <c:v>43133.90625</c:v>
                </c:pt>
                <c:pt idx="9720">
                  <c:v>43133.927083333401</c:v>
                </c:pt>
                <c:pt idx="9721">
                  <c:v>43133.947916666599</c:v>
                </c:pt>
                <c:pt idx="9722">
                  <c:v>43133.96875</c:v>
                </c:pt>
                <c:pt idx="9723">
                  <c:v>43133.989583333401</c:v>
                </c:pt>
                <c:pt idx="9724">
                  <c:v>43134.010416666599</c:v>
                </c:pt>
                <c:pt idx="9725">
                  <c:v>43134.03125</c:v>
                </c:pt>
                <c:pt idx="9726">
                  <c:v>43134.052083333401</c:v>
                </c:pt>
                <c:pt idx="9727">
                  <c:v>43134.072916666599</c:v>
                </c:pt>
                <c:pt idx="9728">
                  <c:v>43134.09375</c:v>
                </c:pt>
                <c:pt idx="9729">
                  <c:v>43134.114583333401</c:v>
                </c:pt>
                <c:pt idx="9730">
                  <c:v>43134.135416666599</c:v>
                </c:pt>
                <c:pt idx="9731">
                  <c:v>43134.15625</c:v>
                </c:pt>
                <c:pt idx="9732">
                  <c:v>43134.177083333401</c:v>
                </c:pt>
                <c:pt idx="9733">
                  <c:v>43134.197916666599</c:v>
                </c:pt>
                <c:pt idx="9734">
                  <c:v>43134.21875</c:v>
                </c:pt>
                <c:pt idx="9735">
                  <c:v>43134.239583333401</c:v>
                </c:pt>
                <c:pt idx="9736">
                  <c:v>43134.260416666599</c:v>
                </c:pt>
                <c:pt idx="9737">
                  <c:v>43134.28125</c:v>
                </c:pt>
                <c:pt idx="9738">
                  <c:v>43134.302083333401</c:v>
                </c:pt>
                <c:pt idx="9739">
                  <c:v>43134.322916666599</c:v>
                </c:pt>
                <c:pt idx="9740">
                  <c:v>43134.34375</c:v>
                </c:pt>
                <c:pt idx="9741">
                  <c:v>43134.364583333401</c:v>
                </c:pt>
                <c:pt idx="9742">
                  <c:v>43134.385416666599</c:v>
                </c:pt>
                <c:pt idx="9743">
                  <c:v>43134.40625</c:v>
                </c:pt>
                <c:pt idx="9744">
                  <c:v>43134.427083333401</c:v>
                </c:pt>
                <c:pt idx="9745">
                  <c:v>43134.447916666599</c:v>
                </c:pt>
                <c:pt idx="9746">
                  <c:v>43134.46875</c:v>
                </c:pt>
                <c:pt idx="9747">
                  <c:v>43134.489583333401</c:v>
                </c:pt>
                <c:pt idx="9748">
                  <c:v>43134.510416666599</c:v>
                </c:pt>
                <c:pt idx="9749">
                  <c:v>43134.53125</c:v>
                </c:pt>
                <c:pt idx="9750">
                  <c:v>43134.552083333401</c:v>
                </c:pt>
                <c:pt idx="9751">
                  <c:v>43134.572916666599</c:v>
                </c:pt>
                <c:pt idx="9752">
                  <c:v>43134.59375</c:v>
                </c:pt>
                <c:pt idx="9753">
                  <c:v>43134.614583333401</c:v>
                </c:pt>
                <c:pt idx="9754">
                  <c:v>43134.635416666599</c:v>
                </c:pt>
                <c:pt idx="9755">
                  <c:v>43134.65625</c:v>
                </c:pt>
                <c:pt idx="9756">
                  <c:v>43134.677083333401</c:v>
                </c:pt>
                <c:pt idx="9757">
                  <c:v>43134.697916666599</c:v>
                </c:pt>
                <c:pt idx="9758">
                  <c:v>43134.71875</c:v>
                </c:pt>
                <c:pt idx="9759">
                  <c:v>43134.739583333401</c:v>
                </c:pt>
                <c:pt idx="9760">
                  <c:v>43134.760416666599</c:v>
                </c:pt>
                <c:pt idx="9761">
                  <c:v>43134.78125</c:v>
                </c:pt>
                <c:pt idx="9762">
                  <c:v>43134.802083333401</c:v>
                </c:pt>
                <c:pt idx="9763">
                  <c:v>43134.822916666599</c:v>
                </c:pt>
                <c:pt idx="9764">
                  <c:v>43134.84375</c:v>
                </c:pt>
                <c:pt idx="9765">
                  <c:v>43134.864583333401</c:v>
                </c:pt>
                <c:pt idx="9766">
                  <c:v>43134.885416666599</c:v>
                </c:pt>
                <c:pt idx="9767">
                  <c:v>43134.90625</c:v>
                </c:pt>
                <c:pt idx="9768">
                  <c:v>43134.927083333401</c:v>
                </c:pt>
                <c:pt idx="9769">
                  <c:v>43134.947916666599</c:v>
                </c:pt>
                <c:pt idx="9770">
                  <c:v>43134.96875</c:v>
                </c:pt>
                <c:pt idx="9771">
                  <c:v>43134.989583333401</c:v>
                </c:pt>
                <c:pt idx="9772">
                  <c:v>43135.010416666599</c:v>
                </c:pt>
                <c:pt idx="9773">
                  <c:v>43135.03125</c:v>
                </c:pt>
                <c:pt idx="9774">
                  <c:v>43135.052083333401</c:v>
                </c:pt>
                <c:pt idx="9775">
                  <c:v>43135.072916666599</c:v>
                </c:pt>
                <c:pt idx="9776">
                  <c:v>43135.09375</c:v>
                </c:pt>
                <c:pt idx="9777">
                  <c:v>43135.114583333401</c:v>
                </c:pt>
                <c:pt idx="9778">
                  <c:v>43135.135416666599</c:v>
                </c:pt>
                <c:pt idx="9779">
                  <c:v>43135.15625</c:v>
                </c:pt>
                <c:pt idx="9780">
                  <c:v>43135.177083333401</c:v>
                </c:pt>
                <c:pt idx="9781">
                  <c:v>43135.197916666599</c:v>
                </c:pt>
                <c:pt idx="9782">
                  <c:v>43135.21875</c:v>
                </c:pt>
                <c:pt idx="9783">
                  <c:v>43135.239583333401</c:v>
                </c:pt>
                <c:pt idx="9784">
                  <c:v>43135.260416666599</c:v>
                </c:pt>
                <c:pt idx="9785">
                  <c:v>43135.28125</c:v>
                </c:pt>
                <c:pt idx="9786">
                  <c:v>43135.302083333401</c:v>
                </c:pt>
                <c:pt idx="9787">
                  <c:v>43135.322916666599</c:v>
                </c:pt>
                <c:pt idx="9788">
                  <c:v>43135.34375</c:v>
                </c:pt>
                <c:pt idx="9789">
                  <c:v>43135.364583333401</c:v>
                </c:pt>
                <c:pt idx="9790">
                  <c:v>43135.385416666599</c:v>
                </c:pt>
                <c:pt idx="9791">
                  <c:v>43135.40625</c:v>
                </c:pt>
                <c:pt idx="9792">
                  <c:v>43135.427083333401</c:v>
                </c:pt>
                <c:pt idx="9793">
                  <c:v>43135.447916666599</c:v>
                </c:pt>
                <c:pt idx="9794">
                  <c:v>43135.46875</c:v>
                </c:pt>
                <c:pt idx="9795">
                  <c:v>43135.489583333401</c:v>
                </c:pt>
                <c:pt idx="9796">
                  <c:v>43135.510416666599</c:v>
                </c:pt>
                <c:pt idx="9797">
                  <c:v>43135.53125</c:v>
                </c:pt>
                <c:pt idx="9798">
                  <c:v>43135.552083333401</c:v>
                </c:pt>
                <c:pt idx="9799">
                  <c:v>43135.572916666599</c:v>
                </c:pt>
                <c:pt idx="9800">
                  <c:v>43135.59375</c:v>
                </c:pt>
                <c:pt idx="9801">
                  <c:v>43135.614583333401</c:v>
                </c:pt>
                <c:pt idx="9802">
                  <c:v>43135.635416666599</c:v>
                </c:pt>
                <c:pt idx="9803">
                  <c:v>43135.65625</c:v>
                </c:pt>
                <c:pt idx="9804">
                  <c:v>43135.677083333401</c:v>
                </c:pt>
                <c:pt idx="9805">
                  <c:v>43135.697916666599</c:v>
                </c:pt>
                <c:pt idx="9806">
                  <c:v>43135.71875</c:v>
                </c:pt>
                <c:pt idx="9807">
                  <c:v>43135.739583333401</c:v>
                </c:pt>
                <c:pt idx="9808">
                  <c:v>43135.760416666599</c:v>
                </c:pt>
                <c:pt idx="9809">
                  <c:v>43135.78125</c:v>
                </c:pt>
                <c:pt idx="9810">
                  <c:v>43135.802083333401</c:v>
                </c:pt>
                <c:pt idx="9811">
                  <c:v>43135.822916666599</c:v>
                </c:pt>
                <c:pt idx="9812">
                  <c:v>43135.84375</c:v>
                </c:pt>
                <c:pt idx="9813">
                  <c:v>43135.864583333401</c:v>
                </c:pt>
                <c:pt idx="9814">
                  <c:v>43135.885416666599</c:v>
                </c:pt>
                <c:pt idx="9815">
                  <c:v>43135.90625</c:v>
                </c:pt>
                <c:pt idx="9816">
                  <c:v>43135.927083333401</c:v>
                </c:pt>
                <c:pt idx="9817">
                  <c:v>43135.947916666599</c:v>
                </c:pt>
                <c:pt idx="9818">
                  <c:v>43135.96875</c:v>
                </c:pt>
                <c:pt idx="9819">
                  <c:v>43135.989583333401</c:v>
                </c:pt>
                <c:pt idx="9820">
                  <c:v>43136.010416666599</c:v>
                </c:pt>
                <c:pt idx="9821">
                  <c:v>43136.03125</c:v>
                </c:pt>
                <c:pt idx="9822">
                  <c:v>43136.052083333401</c:v>
                </c:pt>
                <c:pt idx="9823">
                  <c:v>43136.072916666599</c:v>
                </c:pt>
                <c:pt idx="9824">
                  <c:v>43136.09375</c:v>
                </c:pt>
                <c:pt idx="9825">
                  <c:v>43136.114583333401</c:v>
                </c:pt>
                <c:pt idx="9826">
                  <c:v>43136.135416666599</c:v>
                </c:pt>
                <c:pt idx="9827">
                  <c:v>43136.15625</c:v>
                </c:pt>
                <c:pt idx="9828">
                  <c:v>43136.177083333401</c:v>
                </c:pt>
                <c:pt idx="9829">
                  <c:v>43136.197916666599</c:v>
                </c:pt>
                <c:pt idx="9830">
                  <c:v>43136.21875</c:v>
                </c:pt>
                <c:pt idx="9831">
                  <c:v>43136.239583333401</c:v>
                </c:pt>
                <c:pt idx="9832">
                  <c:v>43136.260416666599</c:v>
                </c:pt>
                <c:pt idx="9833">
                  <c:v>43136.28125</c:v>
                </c:pt>
                <c:pt idx="9834">
                  <c:v>43136.302083333401</c:v>
                </c:pt>
                <c:pt idx="9835">
                  <c:v>43136.322916666599</c:v>
                </c:pt>
                <c:pt idx="9836">
                  <c:v>43136.34375</c:v>
                </c:pt>
                <c:pt idx="9837">
                  <c:v>43136.364583333401</c:v>
                </c:pt>
                <c:pt idx="9838">
                  <c:v>43136.385416666599</c:v>
                </c:pt>
                <c:pt idx="9839">
                  <c:v>43136.40625</c:v>
                </c:pt>
                <c:pt idx="9840">
                  <c:v>43136.427083333401</c:v>
                </c:pt>
                <c:pt idx="9841">
                  <c:v>43136.447916666599</c:v>
                </c:pt>
                <c:pt idx="9842">
                  <c:v>43136.46875</c:v>
                </c:pt>
                <c:pt idx="9843">
                  <c:v>43136.489583333401</c:v>
                </c:pt>
                <c:pt idx="9844">
                  <c:v>43136.510416666599</c:v>
                </c:pt>
                <c:pt idx="9845">
                  <c:v>43136.53125</c:v>
                </c:pt>
                <c:pt idx="9846">
                  <c:v>43136.552083333401</c:v>
                </c:pt>
                <c:pt idx="9847">
                  <c:v>43136.572916666599</c:v>
                </c:pt>
                <c:pt idx="9848">
                  <c:v>43136.59375</c:v>
                </c:pt>
                <c:pt idx="9849">
                  <c:v>43136.614583333401</c:v>
                </c:pt>
                <c:pt idx="9850">
                  <c:v>43136.635416666599</c:v>
                </c:pt>
                <c:pt idx="9851">
                  <c:v>43136.65625</c:v>
                </c:pt>
                <c:pt idx="9852">
                  <c:v>43136.677083333401</c:v>
                </c:pt>
                <c:pt idx="9853">
                  <c:v>43136.697916666599</c:v>
                </c:pt>
                <c:pt idx="9854">
                  <c:v>43136.71875</c:v>
                </c:pt>
                <c:pt idx="9855">
                  <c:v>43136.739583333401</c:v>
                </c:pt>
                <c:pt idx="9856">
                  <c:v>43136.760416666599</c:v>
                </c:pt>
                <c:pt idx="9857">
                  <c:v>43136.78125</c:v>
                </c:pt>
                <c:pt idx="9858">
                  <c:v>43136.802083333401</c:v>
                </c:pt>
                <c:pt idx="9859">
                  <c:v>43136.822916666599</c:v>
                </c:pt>
                <c:pt idx="9860">
                  <c:v>43136.84375</c:v>
                </c:pt>
                <c:pt idx="9861">
                  <c:v>43136.864583333401</c:v>
                </c:pt>
                <c:pt idx="9862">
                  <c:v>43136.885416666599</c:v>
                </c:pt>
                <c:pt idx="9863">
                  <c:v>43136.90625</c:v>
                </c:pt>
                <c:pt idx="9864">
                  <c:v>43136.927083333401</c:v>
                </c:pt>
                <c:pt idx="9865">
                  <c:v>43136.947916666599</c:v>
                </c:pt>
                <c:pt idx="9866">
                  <c:v>43136.96875</c:v>
                </c:pt>
                <c:pt idx="9867">
                  <c:v>43136.989583333401</c:v>
                </c:pt>
                <c:pt idx="9868">
                  <c:v>43137.010416666599</c:v>
                </c:pt>
                <c:pt idx="9869">
                  <c:v>43137.03125</c:v>
                </c:pt>
                <c:pt idx="9870">
                  <c:v>43137.052083333401</c:v>
                </c:pt>
                <c:pt idx="9871">
                  <c:v>43137.072916666599</c:v>
                </c:pt>
                <c:pt idx="9872">
                  <c:v>43137.09375</c:v>
                </c:pt>
                <c:pt idx="9873">
                  <c:v>43137.114583333401</c:v>
                </c:pt>
                <c:pt idx="9874">
                  <c:v>43137.135416666599</c:v>
                </c:pt>
                <c:pt idx="9875">
                  <c:v>43137.15625</c:v>
                </c:pt>
                <c:pt idx="9876">
                  <c:v>43137.177083333401</c:v>
                </c:pt>
                <c:pt idx="9877">
                  <c:v>43137.197916666599</c:v>
                </c:pt>
                <c:pt idx="9878">
                  <c:v>43137.21875</c:v>
                </c:pt>
                <c:pt idx="9879">
                  <c:v>43137.239583333401</c:v>
                </c:pt>
                <c:pt idx="9880">
                  <c:v>43137.260416666599</c:v>
                </c:pt>
                <c:pt idx="9881">
                  <c:v>43137.28125</c:v>
                </c:pt>
                <c:pt idx="9882">
                  <c:v>43137.302083333401</c:v>
                </c:pt>
                <c:pt idx="9883">
                  <c:v>43137.322916666599</c:v>
                </c:pt>
                <c:pt idx="9884">
                  <c:v>43137.34375</c:v>
                </c:pt>
                <c:pt idx="9885">
                  <c:v>43137.364583333401</c:v>
                </c:pt>
                <c:pt idx="9886">
                  <c:v>43137.385416666599</c:v>
                </c:pt>
                <c:pt idx="9887">
                  <c:v>43137.40625</c:v>
                </c:pt>
                <c:pt idx="9888">
                  <c:v>43137.427083333401</c:v>
                </c:pt>
                <c:pt idx="9889">
                  <c:v>43137.447916666599</c:v>
                </c:pt>
                <c:pt idx="9890">
                  <c:v>43137.46875</c:v>
                </c:pt>
                <c:pt idx="9891">
                  <c:v>43137.489583333401</c:v>
                </c:pt>
                <c:pt idx="9892">
                  <c:v>43137.510416666599</c:v>
                </c:pt>
                <c:pt idx="9893">
                  <c:v>43137.53125</c:v>
                </c:pt>
                <c:pt idx="9894">
                  <c:v>43137.552083333401</c:v>
                </c:pt>
                <c:pt idx="9895">
                  <c:v>43137.572916666599</c:v>
                </c:pt>
                <c:pt idx="9896">
                  <c:v>43137.59375</c:v>
                </c:pt>
                <c:pt idx="9897">
                  <c:v>43137.614583333401</c:v>
                </c:pt>
                <c:pt idx="9898">
                  <c:v>43137.635416666599</c:v>
                </c:pt>
                <c:pt idx="9899">
                  <c:v>43137.65625</c:v>
                </c:pt>
                <c:pt idx="9900">
                  <c:v>43137.677083333401</c:v>
                </c:pt>
                <c:pt idx="9901">
                  <c:v>43137.697916666599</c:v>
                </c:pt>
                <c:pt idx="9902">
                  <c:v>43137.71875</c:v>
                </c:pt>
                <c:pt idx="9903">
                  <c:v>43137.739583333401</c:v>
                </c:pt>
                <c:pt idx="9904">
                  <c:v>43137.760416666599</c:v>
                </c:pt>
                <c:pt idx="9905">
                  <c:v>43137.78125</c:v>
                </c:pt>
                <c:pt idx="9906">
                  <c:v>43137.802083333401</c:v>
                </c:pt>
                <c:pt idx="9907">
                  <c:v>43137.822916666599</c:v>
                </c:pt>
                <c:pt idx="9908">
                  <c:v>43137.84375</c:v>
                </c:pt>
                <c:pt idx="9909">
                  <c:v>43137.864583333401</c:v>
                </c:pt>
                <c:pt idx="9910">
                  <c:v>43137.885416666599</c:v>
                </c:pt>
                <c:pt idx="9911">
                  <c:v>43137.90625</c:v>
                </c:pt>
                <c:pt idx="9912">
                  <c:v>43137.927083333401</c:v>
                </c:pt>
                <c:pt idx="9913">
                  <c:v>43137.947916666599</c:v>
                </c:pt>
                <c:pt idx="9914">
                  <c:v>43137.96875</c:v>
                </c:pt>
                <c:pt idx="9915">
                  <c:v>43137.989583333401</c:v>
                </c:pt>
                <c:pt idx="9916">
                  <c:v>43138.010416666599</c:v>
                </c:pt>
                <c:pt idx="9917">
                  <c:v>43138.03125</c:v>
                </c:pt>
                <c:pt idx="9918">
                  <c:v>43138.052083333401</c:v>
                </c:pt>
                <c:pt idx="9919">
                  <c:v>43138.072916666599</c:v>
                </c:pt>
                <c:pt idx="9920">
                  <c:v>43138.09375</c:v>
                </c:pt>
                <c:pt idx="9921">
                  <c:v>43138.114583333401</c:v>
                </c:pt>
                <c:pt idx="9922">
                  <c:v>43138.135416666599</c:v>
                </c:pt>
                <c:pt idx="9923">
                  <c:v>43138.15625</c:v>
                </c:pt>
                <c:pt idx="9924">
                  <c:v>43138.177083333401</c:v>
                </c:pt>
                <c:pt idx="9925">
                  <c:v>43138.197916666599</c:v>
                </c:pt>
                <c:pt idx="9926">
                  <c:v>43138.21875</c:v>
                </c:pt>
                <c:pt idx="9927">
                  <c:v>43138.239583333401</c:v>
                </c:pt>
                <c:pt idx="9928">
                  <c:v>43138.260416666599</c:v>
                </c:pt>
                <c:pt idx="9929">
                  <c:v>43138.28125</c:v>
                </c:pt>
                <c:pt idx="9930">
                  <c:v>43138.302083333401</c:v>
                </c:pt>
                <c:pt idx="9931">
                  <c:v>43138.322916666599</c:v>
                </c:pt>
                <c:pt idx="9932">
                  <c:v>43138.34375</c:v>
                </c:pt>
                <c:pt idx="9933">
                  <c:v>43138.364583333401</c:v>
                </c:pt>
                <c:pt idx="9934">
                  <c:v>43138.385416666599</c:v>
                </c:pt>
                <c:pt idx="9935">
                  <c:v>43138.40625</c:v>
                </c:pt>
                <c:pt idx="9936">
                  <c:v>43138.427083333401</c:v>
                </c:pt>
                <c:pt idx="9937">
                  <c:v>43138.447916666599</c:v>
                </c:pt>
                <c:pt idx="9938">
                  <c:v>43138.46875</c:v>
                </c:pt>
                <c:pt idx="9939">
                  <c:v>43138.489583333401</c:v>
                </c:pt>
                <c:pt idx="9940">
                  <c:v>43138.510416666599</c:v>
                </c:pt>
                <c:pt idx="9941">
                  <c:v>43138.53125</c:v>
                </c:pt>
                <c:pt idx="9942">
                  <c:v>43138.552083333401</c:v>
                </c:pt>
                <c:pt idx="9943">
                  <c:v>43138.572916666599</c:v>
                </c:pt>
                <c:pt idx="9944">
                  <c:v>43138.59375</c:v>
                </c:pt>
                <c:pt idx="9945">
                  <c:v>43138.614583333401</c:v>
                </c:pt>
                <c:pt idx="9946">
                  <c:v>43138.635416666599</c:v>
                </c:pt>
                <c:pt idx="9947">
                  <c:v>43138.65625</c:v>
                </c:pt>
                <c:pt idx="9948">
                  <c:v>43138.677083333401</c:v>
                </c:pt>
                <c:pt idx="9949">
                  <c:v>43138.697916666599</c:v>
                </c:pt>
                <c:pt idx="9950">
                  <c:v>43138.71875</c:v>
                </c:pt>
                <c:pt idx="9951">
                  <c:v>43138.739583333401</c:v>
                </c:pt>
                <c:pt idx="9952">
                  <c:v>43138.760416666599</c:v>
                </c:pt>
                <c:pt idx="9953">
                  <c:v>43138.78125</c:v>
                </c:pt>
                <c:pt idx="9954">
                  <c:v>43138.802083333401</c:v>
                </c:pt>
                <c:pt idx="9955">
                  <c:v>43138.822916666599</c:v>
                </c:pt>
                <c:pt idx="9956">
                  <c:v>43138.84375</c:v>
                </c:pt>
                <c:pt idx="9957">
                  <c:v>43138.864583333401</c:v>
                </c:pt>
                <c:pt idx="9958">
                  <c:v>43138.885416666599</c:v>
                </c:pt>
                <c:pt idx="9959">
                  <c:v>43138.90625</c:v>
                </c:pt>
                <c:pt idx="9960">
                  <c:v>43138.927083333401</c:v>
                </c:pt>
                <c:pt idx="9961">
                  <c:v>43138.947916666599</c:v>
                </c:pt>
                <c:pt idx="9962">
                  <c:v>43138.96875</c:v>
                </c:pt>
                <c:pt idx="9963">
                  <c:v>43138.989583333401</c:v>
                </c:pt>
                <c:pt idx="9964">
                  <c:v>43139.010416666599</c:v>
                </c:pt>
                <c:pt idx="9965">
                  <c:v>43139.03125</c:v>
                </c:pt>
                <c:pt idx="9966">
                  <c:v>43139.052083333401</c:v>
                </c:pt>
                <c:pt idx="9967">
                  <c:v>43139.072916666599</c:v>
                </c:pt>
                <c:pt idx="9968">
                  <c:v>43139.09375</c:v>
                </c:pt>
                <c:pt idx="9969">
                  <c:v>43139.114583333401</c:v>
                </c:pt>
                <c:pt idx="9970">
                  <c:v>43139.135416666599</c:v>
                </c:pt>
                <c:pt idx="9971">
                  <c:v>43139.15625</c:v>
                </c:pt>
                <c:pt idx="9972">
                  <c:v>43139.177083333401</c:v>
                </c:pt>
                <c:pt idx="9973">
                  <c:v>43139.197916666599</c:v>
                </c:pt>
                <c:pt idx="9974">
                  <c:v>43139.21875</c:v>
                </c:pt>
                <c:pt idx="9975">
                  <c:v>43139.239583333401</c:v>
                </c:pt>
                <c:pt idx="9976">
                  <c:v>43139.260416666599</c:v>
                </c:pt>
                <c:pt idx="9977">
                  <c:v>43139.28125</c:v>
                </c:pt>
                <c:pt idx="9978">
                  <c:v>43139.302083333401</c:v>
                </c:pt>
                <c:pt idx="9979">
                  <c:v>43139.322916666599</c:v>
                </c:pt>
                <c:pt idx="9980">
                  <c:v>43139.34375</c:v>
                </c:pt>
                <c:pt idx="9981">
                  <c:v>43139.364583333401</c:v>
                </c:pt>
                <c:pt idx="9982">
                  <c:v>43139.385416666599</c:v>
                </c:pt>
                <c:pt idx="9983">
                  <c:v>43139.40625</c:v>
                </c:pt>
                <c:pt idx="9984">
                  <c:v>43139.427083333401</c:v>
                </c:pt>
                <c:pt idx="9985">
                  <c:v>43139.447916666599</c:v>
                </c:pt>
                <c:pt idx="9986">
                  <c:v>43139.46875</c:v>
                </c:pt>
                <c:pt idx="9987">
                  <c:v>43139.489583333401</c:v>
                </c:pt>
                <c:pt idx="9988">
                  <c:v>43139.510416666599</c:v>
                </c:pt>
                <c:pt idx="9989">
                  <c:v>43139.53125</c:v>
                </c:pt>
                <c:pt idx="9990">
                  <c:v>43139.552083333401</c:v>
                </c:pt>
                <c:pt idx="9991">
                  <c:v>43139.572916666599</c:v>
                </c:pt>
                <c:pt idx="9992">
                  <c:v>43139.59375</c:v>
                </c:pt>
                <c:pt idx="9993">
                  <c:v>43139.614583333401</c:v>
                </c:pt>
                <c:pt idx="9994">
                  <c:v>43139.635416666599</c:v>
                </c:pt>
                <c:pt idx="9995">
                  <c:v>43139.65625</c:v>
                </c:pt>
                <c:pt idx="9996">
                  <c:v>43139.677083333401</c:v>
                </c:pt>
                <c:pt idx="9997">
                  <c:v>43139.697916666599</c:v>
                </c:pt>
                <c:pt idx="9998">
                  <c:v>43139.71875</c:v>
                </c:pt>
                <c:pt idx="9999">
                  <c:v>43139.739583333401</c:v>
                </c:pt>
                <c:pt idx="10000">
                  <c:v>43139.760416666599</c:v>
                </c:pt>
                <c:pt idx="10001">
                  <c:v>43139.78125</c:v>
                </c:pt>
                <c:pt idx="10002">
                  <c:v>43139.802083333401</c:v>
                </c:pt>
                <c:pt idx="10003">
                  <c:v>43139.822916666599</c:v>
                </c:pt>
                <c:pt idx="10004">
                  <c:v>43139.84375</c:v>
                </c:pt>
                <c:pt idx="10005">
                  <c:v>43139.864583333401</c:v>
                </c:pt>
                <c:pt idx="10006">
                  <c:v>43139.885416666599</c:v>
                </c:pt>
                <c:pt idx="10007">
                  <c:v>43139.90625</c:v>
                </c:pt>
                <c:pt idx="10008">
                  <c:v>43139.927083333401</c:v>
                </c:pt>
                <c:pt idx="10009">
                  <c:v>43139.947916666599</c:v>
                </c:pt>
                <c:pt idx="10010">
                  <c:v>43139.96875</c:v>
                </c:pt>
                <c:pt idx="10011">
                  <c:v>43139.989583333401</c:v>
                </c:pt>
                <c:pt idx="10012">
                  <c:v>43140.010416666599</c:v>
                </c:pt>
                <c:pt idx="10013">
                  <c:v>43140.03125</c:v>
                </c:pt>
                <c:pt idx="10014">
                  <c:v>43140.052083333401</c:v>
                </c:pt>
                <c:pt idx="10015">
                  <c:v>43140.072916666599</c:v>
                </c:pt>
                <c:pt idx="10016">
                  <c:v>43140.09375</c:v>
                </c:pt>
                <c:pt idx="10017">
                  <c:v>43140.114583333401</c:v>
                </c:pt>
                <c:pt idx="10018">
                  <c:v>43140.135416666599</c:v>
                </c:pt>
                <c:pt idx="10019">
                  <c:v>43140.15625</c:v>
                </c:pt>
                <c:pt idx="10020">
                  <c:v>43140.177083333401</c:v>
                </c:pt>
                <c:pt idx="10021">
                  <c:v>43140.197916666599</c:v>
                </c:pt>
                <c:pt idx="10022">
                  <c:v>43140.21875</c:v>
                </c:pt>
                <c:pt idx="10023">
                  <c:v>43140.239583333401</c:v>
                </c:pt>
                <c:pt idx="10024">
                  <c:v>43140.260416666599</c:v>
                </c:pt>
                <c:pt idx="10025">
                  <c:v>43140.28125</c:v>
                </c:pt>
                <c:pt idx="10026">
                  <c:v>43140.302083333401</c:v>
                </c:pt>
                <c:pt idx="10027">
                  <c:v>43140.322916666599</c:v>
                </c:pt>
                <c:pt idx="10028">
                  <c:v>43140.34375</c:v>
                </c:pt>
                <c:pt idx="10029">
                  <c:v>43140.364583333401</c:v>
                </c:pt>
                <c:pt idx="10030">
                  <c:v>43140.385416666599</c:v>
                </c:pt>
                <c:pt idx="10031">
                  <c:v>43140.40625</c:v>
                </c:pt>
                <c:pt idx="10032">
                  <c:v>43140.427083333401</c:v>
                </c:pt>
                <c:pt idx="10033">
                  <c:v>43140.447916666599</c:v>
                </c:pt>
                <c:pt idx="10034">
                  <c:v>43140.46875</c:v>
                </c:pt>
                <c:pt idx="10035">
                  <c:v>43140.489583333401</c:v>
                </c:pt>
                <c:pt idx="10036">
                  <c:v>43140.510416666599</c:v>
                </c:pt>
                <c:pt idx="10037">
                  <c:v>43140.53125</c:v>
                </c:pt>
                <c:pt idx="10038">
                  <c:v>43140.552083333401</c:v>
                </c:pt>
                <c:pt idx="10039">
                  <c:v>43140.572916666599</c:v>
                </c:pt>
                <c:pt idx="10040">
                  <c:v>43140.59375</c:v>
                </c:pt>
                <c:pt idx="10041">
                  <c:v>43140.614583333401</c:v>
                </c:pt>
                <c:pt idx="10042">
                  <c:v>43140.635416666599</c:v>
                </c:pt>
                <c:pt idx="10043">
                  <c:v>43140.65625</c:v>
                </c:pt>
                <c:pt idx="10044">
                  <c:v>43140.677083333401</c:v>
                </c:pt>
                <c:pt idx="10045">
                  <c:v>43140.697916666599</c:v>
                </c:pt>
                <c:pt idx="10046">
                  <c:v>43140.71875</c:v>
                </c:pt>
                <c:pt idx="10047">
                  <c:v>43140.739583333401</c:v>
                </c:pt>
                <c:pt idx="10048">
                  <c:v>43140.760416666599</c:v>
                </c:pt>
                <c:pt idx="10049">
                  <c:v>43140.78125</c:v>
                </c:pt>
                <c:pt idx="10050">
                  <c:v>43140.802083333401</c:v>
                </c:pt>
                <c:pt idx="10051">
                  <c:v>43140.822916666599</c:v>
                </c:pt>
                <c:pt idx="10052">
                  <c:v>43140.84375</c:v>
                </c:pt>
                <c:pt idx="10053">
                  <c:v>43140.864583333401</c:v>
                </c:pt>
                <c:pt idx="10054">
                  <c:v>43140.885416666599</c:v>
                </c:pt>
                <c:pt idx="10055">
                  <c:v>43140.90625</c:v>
                </c:pt>
                <c:pt idx="10056">
                  <c:v>43140.927083333401</c:v>
                </c:pt>
                <c:pt idx="10057">
                  <c:v>43140.947916666599</c:v>
                </c:pt>
                <c:pt idx="10058">
                  <c:v>43140.96875</c:v>
                </c:pt>
                <c:pt idx="10059">
                  <c:v>43140.989583333401</c:v>
                </c:pt>
                <c:pt idx="10060">
                  <c:v>43141.010416666599</c:v>
                </c:pt>
                <c:pt idx="10061">
                  <c:v>43141.03125</c:v>
                </c:pt>
                <c:pt idx="10062">
                  <c:v>43141.052083333401</c:v>
                </c:pt>
                <c:pt idx="10063">
                  <c:v>43141.072916666599</c:v>
                </c:pt>
                <c:pt idx="10064">
                  <c:v>43141.09375</c:v>
                </c:pt>
                <c:pt idx="10065">
                  <c:v>43141.114583333401</c:v>
                </c:pt>
                <c:pt idx="10066">
                  <c:v>43141.135416666599</c:v>
                </c:pt>
                <c:pt idx="10067">
                  <c:v>43141.15625</c:v>
                </c:pt>
                <c:pt idx="10068">
                  <c:v>43141.177083333401</c:v>
                </c:pt>
                <c:pt idx="10069">
                  <c:v>43141.197916666599</c:v>
                </c:pt>
                <c:pt idx="10070">
                  <c:v>43141.21875</c:v>
                </c:pt>
                <c:pt idx="10071">
                  <c:v>43141.239583333401</c:v>
                </c:pt>
                <c:pt idx="10072">
                  <c:v>43141.260416666599</c:v>
                </c:pt>
                <c:pt idx="10073">
                  <c:v>43141.28125</c:v>
                </c:pt>
                <c:pt idx="10074">
                  <c:v>43141.302083333401</c:v>
                </c:pt>
                <c:pt idx="10075">
                  <c:v>43141.322916666599</c:v>
                </c:pt>
                <c:pt idx="10076">
                  <c:v>43141.34375</c:v>
                </c:pt>
                <c:pt idx="10077">
                  <c:v>43141.364583333401</c:v>
                </c:pt>
                <c:pt idx="10078">
                  <c:v>43141.385416666599</c:v>
                </c:pt>
                <c:pt idx="10079">
                  <c:v>43141.40625</c:v>
                </c:pt>
                <c:pt idx="10080">
                  <c:v>43141.427083333401</c:v>
                </c:pt>
                <c:pt idx="10081">
                  <c:v>43141.447916666599</c:v>
                </c:pt>
                <c:pt idx="10082">
                  <c:v>43141.46875</c:v>
                </c:pt>
                <c:pt idx="10083">
                  <c:v>43141.489583333401</c:v>
                </c:pt>
                <c:pt idx="10084">
                  <c:v>43141.510416666599</c:v>
                </c:pt>
                <c:pt idx="10085">
                  <c:v>43141.53125</c:v>
                </c:pt>
                <c:pt idx="10086">
                  <c:v>43141.552083333401</c:v>
                </c:pt>
                <c:pt idx="10087">
                  <c:v>43141.572916666599</c:v>
                </c:pt>
                <c:pt idx="10088">
                  <c:v>43141.59375</c:v>
                </c:pt>
                <c:pt idx="10089">
                  <c:v>43141.614583333401</c:v>
                </c:pt>
                <c:pt idx="10090">
                  <c:v>43141.635416666599</c:v>
                </c:pt>
                <c:pt idx="10091">
                  <c:v>43141.65625</c:v>
                </c:pt>
                <c:pt idx="10092">
                  <c:v>43141.677083333401</c:v>
                </c:pt>
                <c:pt idx="10093">
                  <c:v>43141.697916666599</c:v>
                </c:pt>
                <c:pt idx="10094">
                  <c:v>43141.71875</c:v>
                </c:pt>
                <c:pt idx="10095">
                  <c:v>43141.739583333401</c:v>
                </c:pt>
                <c:pt idx="10096">
                  <c:v>43141.760416666599</c:v>
                </c:pt>
                <c:pt idx="10097">
                  <c:v>43141.78125</c:v>
                </c:pt>
                <c:pt idx="10098">
                  <c:v>43141.802083333401</c:v>
                </c:pt>
                <c:pt idx="10099">
                  <c:v>43141.822916666599</c:v>
                </c:pt>
                <c:pt idx="10100">
                  <c:v>43141.84375</c:v>
                </c:pt>
                <c:pt idx="10101">
                  <c:v>43141.864583333401</c:v>
                </c:pt>
                <c:pt idx="10102">
                  <c:v>43141.885416666599</c:v>
                </c:pt>
                <c:pt idx="10103">
                  <c:v>43141.90625</c:v>
                </c:pt>
                <c:pt idx="10104">
                  <c:v>43141.927083333401</c:v>
                </c:pt>
                <c:pt idx="10105">
                  <c:v>43141.947916666599</c:v>
                </c:pt>
                <c:pt idx="10106">
                  <c:v>43141.96875</c:v>
                </c:pt>
                <c:pt idx="10107">
                  <c:v>43141.989583333401</c:v>
                </c:pt>
                <c:pt idx="10108">
                  <c:v>43142.010416666599</c:v>
                </c:pt>
                <c:pt idx="10109">
                  <c:v>43142.03125</c:v>
                </c:pt>
                <c:pt idx="10110">
                  <c:v>43142.052083333401</c:v>
                </c:pt>
                <c:pt idx="10111">
                  <c:v>43142.072916666599</c:v>
                </c:pt>
                <c:pt idx="10112">
                  <c:v>43142.09375</c:v>
                </c:pt>
                <c:pt idx="10113">
                  <c:v>43142.114583333401</c:v>
                </c:pt>
                <c:pt idx="10114">
                  <c:v>43142.135416666599</c:v>
                </c:pt>
                <c:pt idx="10115">
                  <c:v>43142.15625</c:v>
                </c:pt>
                <c:pt idx="10116">
                  <c:v>43142.177083333401</c:v>
                </c:pt>
                <c:pt idx="10117">
                  <c:v>43142.197916666599</c:v>
                </c:pt>
                <c:pt idx="10118">
                  <c:v>43142.21875</c:v>
                </c:pt>
                <c:pt idx="10119">
                  <c:v>43142.239583333401</c:v>
                </c:pt>
                <c:pt idx="10120">
                  <c:v>43142.260416666599</c:v>
                </c:pt>
                <c:pt idx="10121">
                  <c:v>43142.28125</c:v>
                </c:pt>
                <c:pt idx="10122">
                  <c:v>43142.302083333401</c:v>
                </c:pt>
                <c:pt idx="10123">
                  <c:v>43142.322916666599</c:v>
                </c:pt>
                <c:pt idx="10124">
                  <c:v>43142.34375</c:v>
                </c:pt>
                <c:pt idx="10125">
                  <c:v>43142.364583333401</c:v>
                </c:pt>
                <c:pt idx="10126">
                  <c:v>43142.385416666599</c:v>
                </c:pt>
                <c:pt idx="10127">
                  <c:v>43142.40625</c:v>
                </c:pt>
                <c:pt idx="10128">
                  <c:v>43142.427083333401</c:v>
                </c:pt>
                <c:pt idx="10129">
                  <c:v>43142.447916666599</c:v>
                </c:pt>
                <c:pt idx="10130">
                  <c:v>43142.46875</c:v>
                </c:pt>
                <c:pt idx="10131">
                  <c:v>43142.489583333401</c:v>
                </c:pt>
                <c:pt idx="10132">
                  <c:v>43142.510416666599</c:v>
                </c:pt>
                <c:pt idx="10133">
                  <c:v>43142.53125</c:v>
                </c:pt>
                <c:pt idx="10134">
                  <c:v>43142.552083333401</c:v>
                </c:pt>
                <c:pt idx="10135">
                  <c:v>43142.572916666599</c:v>
                </c:pt>
                <c:pt idx="10136">
                  <c:v>43142.59375</c:v>
                </c:pt>
                <c:pt idx="10137">
                  <c:v>43142.614583333401</c:v>
                </c:pt>
                <c:pt idx="10138">
                  <c:v>43142.635416666599</c:v>
                </c:pt>
                <c:pt idx="10139">
                  <c:v>43142.65625</c:v>
                </c:pt>
                <c:pt idx="10140">
                  <c:v>43142.677083333401</c:v>
                </c:pt>
                <c:pt idx="10141">
                  <c:v>43142.697916666599</c:v>
                </c:pt>
                <c:pt idx="10142">
                  <c:v>43142.71875</c:v>
                </c:pt>
                <c:pt idx="10143">
                  <c:v>43142.739583333401</c:v>
                </c:pt>
                <c:pt idx="10144">
                  <c:v>43142.760416666599</c:v>
                </c:pt>
                <c:pt idx="10145">
                  <c:v>43142.78125</c:v>
                </c:pt>
                <c:pt idx="10146">
                  <c:v>43142.802083333401</c:v>
                </c:pt>
                <c:pt idx="10147">
                  <c:v>43142.822916666599</c:v>
                </c:pt>
                <c:pt idx="10148">
                  <c:v>43142.84375</c:v>
                </c:pt>
                <c:pt idx="10149">
                  <c:v>43142.864583333401</c:v>
                </c:pt>
                <c:pt idx="10150">
                  <c:v>43142.885416666599</c:v>
                </c:pt>
                <c:pt idx="10151">
                  <c:v>43142.90625</c:v>
                </c:pt>
                <c:pt idx="10152">
                  <c:v>43142.927083333401</c:v>
                </c:pt>
                <c:pt idx="10153">
                  <c:v>43142.947916666599</c:v>
                </c:pt>
                <c:pt idx="10154">
                  <c:v>43142.96875</c:v>
                </c:pt>
                <c:pt idx="10155">
                  <c:v>43142.989583333401</c:v>
                </c:pt>
                <c:pt idx="10156">
                  <c:v>43143.010416666599</c:v>
                </c:pt>
                <c:pt idx="10157">
                  <c:v>43143.03125</c:v>
                </c:pt>
                <c:pt idx="10158">
                  <c:v>43143.052083333401</c:v>
                </c:pt>
                <c:pt idx="10159">
                  <c:v>43143.072916666599</c:v>
                </c:pt>
                <c:pt idx="10160">
                  <c:v>43143.09375</c:v>
                </c:pt>
                <c:pt idx="10161">
                  <c:v>43143.114583333401</c:v>
                </c:pt>
                <c:pt idx="10162">
                  <c:v>43143.135416666599</c:v>
                </c:pt>
                <c:pt idx="10163">
                  <c:v>43143.15625</c:v>
                </c:pt>
                <c:pt idx="10164">
                  <c:v>43143.177083333401</c:v>
                </c:pt>
                <c:pt idx="10165">
                  <c:v>43143.197916666599</c:v>
                </c:pt>
                <c:pt idx="10166">
                  <c:v>43143.21875</c:v>
                </c:pt>
                <c:pt idx="10167">
                  <c:v>43143.239583333401</c:v>
                </c:pt>
                <c:pt idx="10168">
                  <c:v>43143.260416666599</c:v>
                </c:pt>
                <c:pt idx="10169">
                  <c:v>43143.28125</c:v>
                </c:pt>
                <c:pt idx="10170">
                  <c:v>43143.302083333401</c:v>
                </c:pt>
                <c:pt idx="10171">
                  <c:v>43143.322916666599</c:v>
                </c:pt>
                <c:pt idx="10172">
                  <c:v>43143.34375</c:v>
                </c:pt>
                <c:pt idx="10173">
                  <c:v>43143.364583333401</c:v>
                </c:pt>
                <c:pt idx="10174">
                  <c:v>43143.385416666599</c:v>
                </c:pt>
                <c:pt idx="10175">
                  <c:v>43143.40625</c:v>
                </c:pt>
                <c:pt idx="10176">
                  <c:v>43143.427083333401</c:v>
                </c:pt>
                <c:pt idx="10177">
                  <c:v>43143.447916666599</c:v>
                </c:pt>
                <c:pt idx="10178">
                  <c:v>43143.46875</c:v>
                </c:pt>
                <c:pt idx="10179">
                  <c:v>43143.489583333401</c:v>
                </c:pt>
                <c:pt idx="10180">
                  <c:v>43143.510416666599</c:v>
                </c:pt>
                <c:pt idx="10181">
                  <c:v>43143.53125</c:v>
                </c:pt>
                <c:pt idx="10182">
                  <c:v>43143.552083333401</c:v>
                </c:pt>
                <c:pt idx="10183">
                  <c:v>43143.572916666599</c:v>
                </c:pt>
                <c:pt idx="10184">
                  <c:v>43143.59375</c:v>
                </c:pt>
                <c:pt idx="10185">
                  <c:v>43143.614583333401</c:v>
                </c:pt>
                <c:pt idx="10186">
                  <c:v>43143.635416666599</c:v>
                </c:pt>
                <c:pt idx="10187">
                  <c:v>43143.65625</c:v>
                </c:pt>
                <c:pt idx="10188">
                  <c:v>43143.677083333401</c:v>
                </c:pt>
                <c:pt idx="10189">
                  <c:v>43143.697916666599</c:v>
                </c:pt>
                <c:pt idx="10190">
                  <c:v>43143.71875</c:v>
                </c:pt>
                <c:pt idx="10191">
                  <c:v>43143.739583333401</c:v>
                </c:pt>
                <c:pt idx="10192">
                  <c:v>43143.760416666599</c:v>
                </c:pt>
                <c:pt idx="10193">
                  <c:v>43143.78125</c:v>
                </c:pt>
                <c:pt idx="10194">
                  <c:v>43143.802083333401</c:v>
                </c:pt>
                <c:pt idx="10195">
                  <c:v>43143.822916666599</c:v>
                </c:pt>
                <c:pt idx="10196">
                  <c:v>43143.84375</c:v>
                </c:pt>
                <c:pt idx="10197">
                  <c:v>43143.864583333401</c:v>
                </c:pt>
                <c:pt idx="10198">
                  <c:v>43143.885416666599</c:v>
                </c:pt>
                <c:pt idx="10199">
                  <c:v>43143.90625</c:v>
                </c:pt>
                <c:pt idx="10200">
                  <c:v>43143.927083333401</c:v>
                </c:pt>
                <c:pt idx="10201">
                  <c:v>43143.947916666599</c:v>
                </c:pt>
                <c:pt idx="10202">
                  <c:v>43143.96875</c:v>
                </c:pt>
                <c:pt idx="10203">
                  <c:v>43143.989583333401</c:v>
                </c:pt>
                <c:pt idx="10204">
                  <c:v>43144.010416666599</c:v>
                </c:pt>
                <c:pt idx="10205">
                  <c:v>43144.03125</c:v>
                </c:pt>
                <c:pt idx="10206">
                  <c:v>43144.052083333401</c:v>
                </c:pt>
                <c:pt idx="10207">
                  <c:v>43144.072916666599</c:v>
                </c:pt>
                <c:pt idx="10208">
                  <c:v>43144.09375</c:v>
                </c:pt>
                <c:pt idx="10209">
                  <c:v>43144.114583333401</c:v>
                </c:pt>
                <c:pt idx="10210">
                  <c:v>43144.135416666599</c:v>
                </c:pt>
                <c:pt idx="10211">
                  <c:v>43144.15625</c:v>
                </c:pt>
                <c:pt idx="10212">
                  <c:v>43144.177083333401</c:v>
                </c:pt>
                <c:pt idx="10213">
                  <c:v>43144.197916666599</c:v>
                </c:pt>
                <c:pt idx="10214">
                  <c:v>43144.21875</c:v>
                </c:pt>
                <c:pt idx="10215">
                  <c:v>43144.239583333401</c:v>
                </c:pt>
                <c:pt idx="10216">
                  <c:v>43144.260416666599</c:v>
                </c:pt>
                <c:pt idx="10217">
                  <c:v>43144.28125</c:v>
                </c:pt>
                <c:pt idx="10218">
                  <c:v>43144.302083333401</c:v>
                </c:pt>
                <c:pt idx="10219">
                  <c:v>43144.322916666599</c:v>
                </c:pt>
                <c:pt idx="10220">
                  <c:v>43144.34375</c:v>
                </c:pt>
                <c:pt idx="10221">
                  <c:v>43144.364583333401</c:v>
                </c:pt>
                <c:pt idx="10222">
                  <c:v>43144.385416666599</c:v>
                </c:pt>
                <c:pt idx="10223">
                  <c:v>43144.40625</c:v>
                </c:pt>
                <c:pt idx="10224">
                  <c:v>43144.427083333401</c:v>
                </c:pt>
                <c:pt idx="10225">
                  <c:v>43144.447916666599</c:v>
                </c:pt>
                <c:pt idx="10226">
                  <c:v>43144.46875</c:v>
                </c:pt>
                <c:pt idx="10227">
                  <c:v>43144.489583333401</c:v>
                </c:pt>
                <c:pt idx="10228">
                  <c:v>43144.510416666599</c:v>
                </c:pt>
                <c:pt idx="10229">
                  <c:v>43144.53125</c:v>
                </c:pt>
                <c:pt idx="10230">
                  <c:v>43144.552083333401</c:v>
                </c:pt>
                <c:pt idx="10231">
                  <c:v>43144.572916666599</c:v>
                </c:pt>
                <c:pt idx="10232">
                  <c:v>43144.59375</c:v>
                </c:pt>
                <c:pt idx="10233">
                  <c:v>43144.614583333401</c:v>
                </c:pt>
                <c:pt idx="10234">
                  <c:v>43144.635416666599</c:v>
                </c:pt>
                <c:pt idx="10235">
                  <c:v>43144.65625</c:v>
                </c:pt>
                <c:pt idx="10236">
                  <c:v>43144.677083333401</c:v>
                </c:pt>
                <c:pt idx="10237">
                  <c:v>43144.697916666599</c:v>
                </c:pt>
                <c:pt idx="10238">
                  <c:v>43144.71875</c:v>
                </c:pt>
                <c:pt idx="10239">
                  <c:v>43144.739583333401</c:v>
                </c:pt>
                <c:pt idx="10240">
                  <c:v>43144.760416666599</c:v>
                </c:pt>
                <c:pt idx="10241">
                  <c:v>43144.78125</c:v>
                </c:pt>
                <c:pt idx="10242">
                  <c:v>43144.802083333401</c:v>
                </c:pt>
                <c:pt idx="10243">
                  <c:v>43144.822916666599</c:v>
                </c:pt>
                <c:pt idx="10244">
                  <c:v>43144.84375</c:v>
                </c:pt>
                <c:pt idx="10245">
                  <c:v>43144.864583333401</c:v>
                </c:pt>
                <c:pt idx="10246">
                  <c:v>43144.885416666599</c:v>
                </c:pt>
                <c:pt idx="10247">
                  <c:v>43144.90625</c:v>
                </c:pt>
                <c:pt idx="10248">
                  <c:v>43144.927083333401</c:v>
                </c:pt>
                <c:pt idx="10249">
                  <c:v>43144.947916666599</c:v>
                </c:pt>
                <c:pt idx="10250">
                  <c:v>43144.96875</c:v>
                </c:pt>
                <c:pt idx="10251">
                  <c:v>43144.989583333401</c:v>
                </c:pt>
                <c:pt idx="10252">
                  <c:v>43145.010416666599</c:v>
                </c:pt>
                <c:pt idx="10253">
                  <c:v>43145.03125</c:v>
                </c:pt>
                <c:pt idx="10254">
                  <c:v>43145.052083333401</c:v>
                </c:pt>
                <c:pt idx="10255">
                  <c:v>43145.072916666599</c:v>
                </c:pt>
                <c:pt idx="10256">
                  <c:v>43145.09375</c:v>
                </c:pt>
                <c:pt idx="10257">
                  <c:v>43145.114583333401</c:v>
                </c:pt>
                <c:pt idx="10258">
                  <c:v>43145.135416666599</c:v>
                </c:pt>
                <c:pt idx="10259">
                  <c:v>43145.15625</c:v>
                </c:pt>
                <c:pt idx="10260">
                  <c:v>43145.177083333401</c:v>
                </c:pt>
                <c:pt idx="10261">
                  <c:v>43145.197916666599</c:v>
                </c:pt>
                <c:pt idx="10262">
                  <c:v>43145.21875</c:v>
                </c:pt>
                <c:pt idx="10263">
                  <c:v>43145.239583333401</c:v>
                </c:pt>
                <c:pt idx="10264">
                  <c:v>43145.260416666599</c:v>
                </c:pt>
                <c:pt idx="10265">
                  <c:v>43145.28125</c:v>
                </c:pt>
                <c:pt idx="10266">
                  <c:v>43145.302083333401</c:v>
                </c:pt>
                <c:pt idx="10267">
                  <c:v>43145.322916666599</c:v>
                </c:pt>
                <c:pt idx="10268">
                  <c:v>43145.34375</c:v>
                </c:pt>
                <c:pt idx="10269">
                  <c:v>43145.364583333401</c:v>
                </c:pt>
                <c:pt idx="10270">
                  <c:v>43145.385416666599</c:v>
                </c:pt>
                <c:pt idx="10271">
                  <c:v>43145.40625</c:v>
                </c:pt>
                <c:pt idx="10272">
                  <c:v>43145.427083333401</c:v>
                </c:pt>
                <c:pt idx="10273">
                  <c:v>43145.447916666599</c:v>
                </c:pt>
                <c:pt idx="10274">
                  <c:v>43145.46875</c:v>
                </c:pt>
                <c:pt idx="10275">
                  <c:v>43145.489583333401</c:v>
                </c:pt>
                <c:pt idx="10276">
                  <c:v>43145.510416666599</c:v>
                </c:pt>
                <c:pt idx="10277">
                  <c:v>43145.53125</c:v>
                </c:pt>
                <c:pt idx="10278">
                  <c:v>43145.552083333401</c:v>
                </c:pt>
                <c:pt idx="10279">
                  <c:v>43145.572916666599</c:v>
                </c:pt>
                <c:pt idx="10280">
                  <c:v>43145.59375</c:v>
                </c:pt>
                <c:pt idx="10281">
                  <c:v>43145.614583333401</c:v>
                </c:pt>
                <c:pt idx="10282">
                  <c:v>43145.635416666599</c:v>
                </c:pt>
                <c:pt idx="10283">
                  <c:v>43145.65625</c:v>
                </c:pt>
                <c:pt idx="10284">
                  <c:v>43145.677083333401</c:v>
                </c:pt>
                <c:pt idx="10285">
                  <c:v>43145.697916666599</c:v>
                </c:pt>
                <c:pt idx="10286">
                  <c:v>43145.71875</c:v>
                </c:pt>
                <c:pt idx="10287">
                  <c:v>43145.739583333401</c:v>
                </c:pt>
                <c:pt idx="10288">
                  <c:v>43145.760416666599</c:v>
                </c:pt>
                <c:pt idx="10289">
                  <c:v>43145.78125</c:v>
                </c:pt>
                <c:pt idx="10290">
                  <c:v>43145.802083333401</c:v>
                </c:pt>
                <c:pt idx="10291">
                  <c:v>43145.822916666599</c:v>
                </c:pt>
                <c:pt idx="10292">
                  <c:v>43145.84375</c:v>
                </c:pt>
                <c:pt idx="10293">
                  <c:v>43145.864583333401</c:v>
                </c:pt>
                <c:pt idx="10294">
                  <c:v>43145.885416666599</c:v>
                </c:pt>
                <c:pt idx="10295">
                  <c:v>43145.90625</c:v>
                </c:pt>
                <c:pt idx="10296">
                  <c:v>43145.927083333401</c:v>
                </c:pt>
                <c:pt idx="10297">
                  <c:v>43145.947916666599</c:v>
                </c:pt>
                <c:pt idx="10298">
                  <c:v>43145.96875</c:v>
                </c:pt>
                <c:pt idx="10299">
                  <c:v>43145.989583333401</c:v>
                </c:pt>
                <c:pt idx="10300">
                  <c:v>43146.010416666599</c:v>
                </c:pt>
                <c:pt idx="10301">
                  <c:v>43146.03125</c:v>
                </c:pt>
                <c:pt idx="10302">
                  <c:v>43146.052083333401</c:v>
                </c:pt>
                <c:pt idx="10303">
                  <c:v>43146.072916666599</c:v>
                </c:pt>
                <c:pt idx="10304">
                  <c:v>43146.09375</c:v>
                </c:pt>
                <c:pt idx="10305">
                  <c:v>43146.114583333401</c:v>
                </c:pt>
                <c:pt idx="10306">
                  <c:v>43146.135416666599</c:v>
                </c:pt>
                <c:pt idx="10307">
                  <c:v>43146.15625</c:v>
                </c:pt>
                <c:pt idx="10308">
                  <c:v>43146.177083333401</c:v>
                </c:pt>
                <c:pt idx="10309">
                  <c:v>43146.197916666599</c:v>
                </c:pt>
                <c:pt idx="10310">
                  <c:v>43146.21875</c:v>
                </c:pt>
                <c:pt idx="10311">
                  <c:v>43146.239583333401</c:v>
                </c:pt>
                <c:pt idx="10312">
                  <c:v>43146.260416666599</c:v>
                </c:pt>
                <c:pt idx="10313">
                  <c:v>43146.28125</c:v>
                </c:pt>
                <c:pt idx="10314">
                  <c:v>43146.302083333401</c:v>
                </c:pt>
                <c:pt idx="10315">
                  <c:v>43146.322916666599</c:v>
                </c:pt>
                <c:pt idx="10316">
                  <c:v>43146.34375</c:v>
                </c:pt>
                <c:pt idx="10317">
                  <c:v>43146.364583333401</c:v>
                </c:pt>
                <c:pt idx="10318">
                  <c:v>43146.385416666599</c:v>
                </c:pt>
                <c:pt idx="10319">
                  <c:v>43146.40625</c:v>
                </c:pt>
                <c:pt idx="10320">
                  <c:v>43146.427083333401</c:v>
                </c:pt>
                <c:pt idx="10321">
                  <c:v>43146.447916666599</c:v>
                </c:pt>
                <c:pt idx="10322">
                  <c:v>43146.46875</c:v>
                </c:pt>
                <c:pt idx="10323">
                  <c:v>43146.489583333401</c:v>
                </c:pt>
                <c:pt idx="10324">
                  <c:v>43146.510416666599</c:v>
                </c:pt>
                <c:pt idx="10325">
                  <c:v>43146.53125</c:v>
                </c:pt>
                <c:pt idx="10326">
                  <c:v>43146.552083333401</c:v>
                </c:pt>
                <c:pt idx="10327">
                  <c:v>43146.572916666599</c:v>
                </c:pt>
                <c:pt idx="10328">
                  <c:v>43146.59375</c:v>
                </c:pt>
                <c:pt idx="10329">
                  <c:v>43146.614583333401</c:v>
                </c:pt>
                <c:pt idx="10330">
                  <c:v>43146.635416666599</c:v>
                </c:pt>
                <c:pt idx="10331">
                  <c:v>43146.65625</c:v>
                </c:pt>
                <c:pt idx="10332">
                  <c:v>43146.677083333401</c:v>
                </c:pt>
                <c:pt idx="10333">
                  <c:v>43146.697916666599</c:v>
                </c:pt>
                <c:pt idx="10334">
                  <c:v>43146.71875</c:v>
                </c:pt>
                <c:pt idx="10335">
                  <c:v>43146.739583333401</c:v>
                </c:pt>
                <c:pt idx="10336">
                  <c:v>43146.760416666599</c:v>
                </c:pt>
                <c:pt idx="10337">
                  <c:v>43146.78125</c:v>
                </c:pt>
                <c:pt idx="10338">
                  <c:v>43146.802083333401</c:v>
                </c:pt>
                <c:pt idx="10339">
                  <c:v>43146.822916666599</c:v>
                </c:pt>
                <c:pt idx="10340">
                  <c:v>43146.84375</c:v>
                </c:pt>
                <c:pt idx="10341">
                  <c:v>43146.864583333401</c:v>
                </c:pt>
                <c:pt idx="10342">
                  <c:v>43146.885416666599</c:v>
                </c:pt>
                <c:pt idx="10343">
                  <c:v>43146.90625</c:v>
                </c:pt>
                <c:pt idx="10344">
                  <c:v>43146.927083333401</c:v>
                </c:pt>
                <c:pt idx="10345">
                  <c:v>43146.947916666599</c:v>
                </c:pt>
                <c:pt idx="10346">
                  <c:v>43146.96875</c:v>
                </c:pt>
                <c:pt idx="10347">
                  <c:v>43146.989583333401</c:v>
                </c:pt>
                <c:pt idx="10348">
                  <c:v>43147.010416666599</c:v>
                </c:pt>
                <c:pt idx="10349">
                  <c:v>43147.03125</c:v>
                </c:pt>
                <c:pt idx="10350">
                  <c:v>43147.052083333401</c:v>
                </c:pt>
                <c:pt idx="10351">
                  <c:v>43147.072916666599</c:v>
                </c:pt>
                <c:pt idx="10352">
                  <c:v>43147.09375</c:v>
                </c:pt>
                <c:pt idx="10353">
                  <c:v>43147.114583333401</c:v>
                </c:pt>
                <c:pt idx="10354">
                  <c:v>43147.135416666599</c:v>
                </c:pt>
                <c:pt idx="10355">
                  <c:v>43147.15625</c:v>
                </c:pt>
                <c:pt idx="10356">
                  <c:v>43147.177083333401</c:v>
                </c:pt>
                <c:pt idx="10357">
                  <c:v>43147.197916666599</c:v>
                </c:pt>
                <c:pt idx="10358">
                  <c:v>43147.21875</c:v>
                </c:pt>
                <c:pt idx="10359">
                  <c:v>43147.239583333401</c:v>
                </c:pt>
                <c:pt idx="10360">
                  <c:v>43147.260416666599</c:v>
                </c:pt>
                <c:pt idx="10361">
                  <c:v>43147.28125</c:v>
                </c:pt>
                <c:pt idx="10362">
                  <c:v>43147.302083333401</c:v>
                </c:pt>
                <c:pt idx="10363">
                  <c:v>43147.322916666599</c:v>
                </c:pt>
                <c:pt idx="10364">
                  <c:v>43147.34375</c:v>
                </c:pt>
                <c:pt idx="10365">
                  <c:v>43147.364583333401</c:v>
                </c:pt>
                <c:pt idx="10366">
                  <c:v>43147.385416666599</c:v>
                </c:pt>
                <c:pt idx="10367">
                  <c:v>43147.40625</c:v>
                </c:pt>
                <c:pt idx="10368">
                  <c:v>43147.427083333401</c:v>
                </c:pt>
                <c:pt idx="10369">
                  <c:v>43147.447916666599</c:v>
                </c:pt>
                <c:pt idx="10370">
                  <c:v>43147.46875</c:v>
                </c:pt>
                <c:pt idx="10371">
                  <c:v>43147.489583333401</c:v>
                </c:pt>
                <c:pt idx="10372">
                  <c:v>43147.510416666599</c:v>
                </c:pt>
                <c:pt idx="10373">
                  <c:v>43147.53125</c:v>
                </c:pt>
                <c:pt idx="10374">
                  <c:v>43147.552083333401</c:v>
                </c:pt>
                <c:pt idx="10375">
                  <c:v>43147.572916666599</c:v>
                </c:pt>
                <c:pt idx="10376">
                  <c:v>43147.59375</c:v>
                </c:pt>
                <c:pt idx="10377">
                  <c:v>43147.614583333401</c:v>
                </c:pt>
                <c:pt idx="10378">
                  <c:v>43147.635416666599</c:v>
                </c:pt>
                <c:pt idx="10379">
                  <c:v>43147.65625</c:v>
                </c:pt>
                <c:pt idx="10380">
                  <c:v>43147.677083333401</c:v>
                </c:pt>
                <c:pt idx="10381">
                  <c:v>43147.697916666599</c:v>
                </c:pt>
                <c:pt idx="10382">
                  <c:v>43147.71875</c:v>
                </c:pt>
                <c:pt idx="10383">
                  <c:v>43147.739583333401</c:v>
                </c:pt>
                <c:pt idx="10384">
                  <c:v>43147.760416666599</c:v>
                </c:pt>
                <c:pt idx="10385">
                  <c:v>43147.78125</c:v>
                </c:pt>
                <c:pt idx="10386">
                  <c:v>43147.802083333401</c:v>
                </c:pt>
                <c:pt idx="10387">
                  <c:v>43147.822916666599</c:v>
                </c:pt>
                <c:pt idx="10388">
                  <c:v>43147.84375</c:v>
                </c:pt>
                <c:pt idx="10389">
                  <c:v>43147.864583333401</c:v>
                </c:pt>
                <c:pt idx="10390">
                  <c:v>43147.885416666599</c:v>
                </c:pt>
                <c:pt idx="10391">
                  <c:v>43147.90625</c:v>
                </c:pt>
                <c:pt idx="10392">
                  <c:v>43147.927083333401</c:v>
                </c:pt>
                <c:pt idx="10393">
                  <c:v>43147.947916666599</c:v>
                </c:pt>
                <c:pt idx="10394">
                  <c:v>43147.96875</c:v>
                </c:pt>
                <c:pt idx="10395">
                  <c:v>43147.989583333401</c:v>
                </c:pt>
                <c:pt idx="10396">
                  <c:v>43148.010416666599</c:v>
                </c:pt>
                <c:pt idx="10397">
                  <c:v>43148.03125</c:v>
                </c:pt>
                <c:pt idx="10398">
                  <c:v>43148.052083333401</c:v>
                </c:pt>
                <c:pt idx="10399">
                  <c:v>43148.072916666599</c:v>
                </c:pt>
                <c:pt idx="10400">
                  <c:v>43148.09375</c:v>
                </c:pt>
                <c:pt idx="10401">
                  <c:v>43148.114583333401</c:v>
                </c:pt>
                <c:pt idx="10402">
                  <c:v>43148.135416666599</c:v>
                </c:pt>
                <c:pt idx="10403">
                  <c:v>43148.15625</c:v>
                </c:pt>
                <c:pt idx="10404">
                  <c:v>43148.177083333401</c:v>
                </c:pt>
                <c:pt idx="10405">
                  <c:v>43148.197916666599</c:v>
                </c:pt>
                <c:pt idx="10406">
                  <c:v>43148.21875</c:v>
                </c:pt>
                <c:pt idx="10407">
                  <c:v>43148.239583333401</c:v>
                </c:pt>
                <c:pt idx="10408">
                  <c:v>43148.260416666599</c:v>
                </c:pt>
                <c:pt idx="10409">
                  <c:v>43148.28125</c:v>
                </c:pt>
                <c:pt idx="10410">
                  <c:v>43148.302083333401</c:v>
                </c:pt>
                <c:pt idx="10411">
                  <c:v>43148.322916666599</c:v>
                </c:pt>
                <c:pt idx="10412">
                  <c:v>43148.34375</c:v>
                </c:pt>
                <c:pt idx="10413">
                  <c:v>43148.364583333401</c:v>
                </c:pt>
                <c:pt idx="10414">
                  <c:v>43148.385416666599</c:v>
                </c:pt>
                <c:pt idx="10415">
                  <c:v>43148.40625</c:v>
                </c:pt>
                <c:pt idx="10416">
                  <c:v>43148.427083333401</c:v>
                </c:pt>
                <c:pt idx="10417">
                  <c:v>43148.447916666599</c:v>
                </c:pt>
                <c:pt idx="10418">
                  <c:v>43148.46875</c:v>
                </c:pt>
                <c:pt idx="10419">
                  <c:v>43148.489583333401</c:v>
                </c:pt>
                <c:pt idx="10420">
                  <c:v>43148.510416666599</c:v>
                </c:pt>
                <c:pt idx="10421">
                  <c:v>43148.53125</c:v>
                </c:pt>
                <c:pt idx="10422">
                  <c:v>43148.552083333401</c:v>
                </c:pt>
                <c:pt idx="10423">
                  <c:v>43148.572916666599</c:v>
                </c:pt>
                <c:pt idx="10424">
                  <c:v>43148.59375</c:v>
                </c:pt>
                <c:pt idx="10425">
                  <c:v>43148.614583333401</c:v>
                </c:pt>
                <c:pt idx="10426">
                  <c:v>43148.635416666599</c:v>
                </c:pt>
                <c:pt idx="10427">
                  <c:v>43148.65625</c:v>
                </c:pt>
                <c:pt idx="10428">
                  <c:v>43148.677083333401</c:v>
                </c:pt>
                <c:pt idx="10429">
                  <c:v>43148.697916666599</c:v>
                </c:pt>
                <c:pt idx="10430">
                  <c:v>43148.71875</c:v>
                </c:pt>
                <c:pt idx="10431">
                  <c:v>43148.739583333401</c:v>
                </c:pt>
                <c:pt idx="10432">
                  <c:v>43148.760416666599</c:v>
                </c:pt>
                <c:pt idx="10433">
                  <c:v>43148.78125</c:v>
                </c:pt>
                <c:pt idx="10434">
                  <c:v>43148.802083333401</c:v>
                </c:pt>
                <c:pt idx="10435">
                  <c:v>43148.822916666599</c:v>
                </c:pt>
                <c:pt idx="10436">
                  <c:v>43148.84375</c:v>
                </c:pt>
                <c:pt idx="10437">
                  <c:v>43148.864583333401</c:v>
                </c:pt>
                <c:pt idx="10438">
                  <c:v>43148.885416666599</c:v>
                </c:pt>
                <c:pt idx="10439">
                  <c:v>43148.90625</c:v>
                </c:pt>
                <c:pt idx="10440">
                  <c:v>43148.927083333401</c:v>
                </c:pt>
                <c:pt idx="10441">
                  <c:v>43148.947916666599</c:v>
                </c:pt>
                <c:pt idx="10442">
                  <c:v>43148.96875</c:v>
                </c:pt>
                <c:pt idx="10443">
                  <c:v>43148.989583333401</c:v>
                </c:pt>
                <c:pt idx="10444">
                  <c:v>43149.010416666599</c:v>
                </c:pt>
                <c:pt idx="10445">
                  <c:v>43149.03125</c:v>
                </c:pt>
                <c:pt idx="10446">
                  <c:v>43149.052083333401</c:v>
                </c:pt>
                <c:pt idx="10447">
                  <c:v>43149.072916666599</c:v>
                </c:pt>
                <c:pt idx="10448">
                  <c:v>43149.09375</c:v>
                </c:pt>
                <c:pt idx="10449">
                  <c:v>43149.114583333401</c:v>
                </c:pt>
                <c:pt idx="10450">
                  <c:v>43149.135416666599</c:v>
                </c:pt>
                <c:pt idx="10451">
                  <c:v>43149.15625</c:v>
                </c:pt>
                <c:pt idx="10452">
                  <c:v>43149.177083333401</c:v>
                </c:pt>
                <c:pt idx="10453">
                  <c:v>43149.197916666599</c:v>
                </c:pt>
                <c:pt idx="10454">
                  <c:v>43149.21875</c:v>
                </c:pt>
                <c:pt idx="10455">
                  <c:v>43149.239583333401</c:v>
                </c:pt>
                <c:pt idx="10456">
                  <c:v>43149.260416666599</c:v>
                </c:pt>
                <c:pt idx="10457">
                  <c:v>43149.28125</c:v>
                </c:pt>
                <c:pt idx="10458">
                  <c:v>43149.302083333401</c:v>
                </c:pt>
                <c:pt idx="10459">
                  <c:v>43149.322916666599</c:v>
                </c:pt>
                <c:pt idx="10460">
                  <c:v>43149.34375</c:v>
                </c:pt>
                <c:pt idx="10461">
                  <c:v>43149.364583333401</c:v>
                </c:pt>
                <c:pt idx="10462">
                  <c:v>43149.385416666599</c:v>
                </c:pt>
                <c:pt idx="10463">
                  <c:v>43149.40625</c:v>
                </c:pt>
                <c:pt idx="10464">
                  <c:v>43149.427083333401</c:v>
                </c:pt>
                <c:pt idx="10465">
                  <c:v>43149.447916666599</c:v>
                </c:pt>
                <c:pt idx="10466">
                  <c:v>43149.46875</c:v>
                </c:pt>
                <c:pt idx="10467">
                  <c:v>43149.489583333401</c:v>
                </c:pt>
                <c:pt idx="10468">
                  <c:v>43149.510416666599</c:v>
                </c:pt>
                <c:pt idx="10469">
                  <c:v>43149.53125</c:v>
                </c:pt>
                <c:pt idx="10470">
                  <c:v>43149.552083333401</c:v>
                </c:pt>
                <c:pt idx="10471">
                  <c:v>43149.572916666599</c:v>
                </c:pt>
                <c:pt idx="10472">
                  <c:v>43149.59375</c:v>
                </c:pt>
                <c:pt idx="10473">
                  <c:v>43149.614583333401</c:v>
                </c:pt>
                <c:pt idx="10474">
                  <c:v>43149.635416666599</c:v>
                </c:pt>
                <c:pt idx="10475">
                  <c:v>43149.65625</c:v>
                </c:pt>
                <c:pt idx="10476">
                  <c:v>43149.677083333401</c:v>
                </c:pt>
                <c:pt idx="10477">
                  <c:v>43149.697916666599</c:v>
                </c:pt>
                <c:pt idx="10478">
                  <c:v>43149.71875</c:v>
                </c:pt>
                <c:pt idx="10479">
                  <c:v>43149.739583333401</c:v>
                </c:pt>
                <c:pt idx="10480">
                  <c:v>43149.760416666599</c:v>
                </c:pt>
                <c:pt idx="10481">
                  <c:v>43149.78125</c:v>
                </c:pt>
                <c:pt idx="10482">
                  <c:v>43149.802083333401</c:v>
                </c:pt>
                <c:pt idx="10483">
                  <c:v>43149.822916666599</c:v>
                </c:pt>
                <c:pt idx="10484">
                  <c:v>43149.84375</c:v>
                </c:pt>
                <c:pt idx="10485">
                  <c:v>43149.864583333401</c:v>
                </c:pt>
                <c:pt idx="10486">
                  <c:v>43149.885416666599</c:v>
                </c:pt>
                <c:pt idx="10487">
                  <c:v>43149.90625</c:v>
                </c:pt>
                <c:pt idx="10488">
                  <c:v>43149.927083333401</c:v>
                </c:pt>
                <c:pt idx="10489">
                  <c:v>43149.947916666599</c:v>
                </c:pt>
                <c:pt idx="10490">
                  <c:v>43149.96875</c:v>
                </c:pt>
                <c:pt idx="10491">
                  <c:v>43149.989583333401</c:v>
                </c:pt>
                <c:pt idx="10492">
                  <c:v>43150.010416666599</c:v>
                </c:pt>
                <c:pt idx="10493">
                  <c:v>43150.03125</c:v>
                </c:pt>
                <c:pt idx="10494">
                  <c:v>43150.052083333401</c:v>
                </c:pt>
                <c:pt idx="10495">
                  <c:v>43150.072916666599</c:v>
                </c:pt>
                <c:pt idx="10496">
                  <c:v>43150.09375</c:v>
                </c:pt>
                <c:pt idx="10497">
                  <c:v>43150.114583333401</c:v>
                </c:pt>
                <c:pt idx="10498">
                  <c:v>43150.135416666599</c:v>
                </c:pt>
                <c:pt idx="10499">
                  <c:v>43150.15625</c:v>
                </c:pt>
                <c:pt idx="10500">
                  <c:v>43150.177083333401</c:v>
                </c:pt>
                <c:pt idx="10501">
                  <c:v>43150.197916666599</c:v>
                </c:pt>
                <c:pt idx="10502">
                  <c:v>43150.21875</c:v>
                </c:pt>
                <c:pt idx="10503">
                  <c:v>43150.239583333401</c:v>
                </c:pt>
                <c:pt idx="10504">
                  <c:v>43150.260416666599</c:v>
                </c:pt>
                <c:pt idx="10505">
                  <c:v>43150.28125</c:v>
                </c:pt>
                <c:pt idx="10506">
                  <c:v>43150.302083333401</c:v>
                </c:pt>
                <c:pt idx="10507">
                  <c:v>43150.322916666599</c:v>
                </c:pt>
                <c:pt idx="10508">
                  <c:v>43150.34375</c:v>
                </c:pt>
                <c:pt idx="10509">
                  <c:v>43150.364583333401</c:v>
                </c:pt>
                <c:pt idx="10510">
                  <c:v>43150.385416666599</c:v>
                </c:pt>
                <c:pt idx="10511">
                  <c:v>43150.40625</c:v>
                </c:pt>
                <c:pt idx="10512">
                  <c:v>43150.427083333401</c:v>
                </c:pt>
                <c:pt idx="10513">
                  <c:v>43150.447916666599</c:v>
                </c:pt>
                <c:pt idx="10514">
                  <c:v>43150.46875</c:v>
                </c:pt>
                <c:pt idx="10515">
                  <c:v>43150.489583333401</c:v>
                </c:pt>
                <c:pt idx="10516">
                  <c:v>43150.510416666599</c:v>
                </c:pt>
                <c:pt idx="10517">
                  <c:v>43150.53125</c:v>
                </c:pt>
                <c:pt idx="10518">
                  <c:v>43150.552083333401</c:v>
                </c:pt>
                <c:pt idx="10519">
                  <c:v>43150.572916666599</c:v>
                </c:pt>
                <c:pt idx="10520">
                  <c:v>43150.59375</c:v>
                </c:pt>
                <c:pt idx="10521">
                  <c:v>43150.614583333401</c:v>
                </c:pt>
                <c:pt idx="10522">
                  <c:v>43150.635416666599</c:v>
                </c:pt>
                <c:pt idx="10523">
                  <c:v>43150.65625</c:v>
                </c:pt>
                <c:pt idx="10524">
                  <c:v>43150.677083333401</c:v>
                </c:pt>
                <c:pt idx="10525">
                  <c:v>43150.697916666599</c:v>
                </c:pt>
                <c:pt idx="10526">
                  <c:v>43150.71875</c:v>
                </c:pt>
                <c:pt idx="10527">
                  <c:v>43150.739583333401</c:v>
                </c:pt>
                <c:pt idx="10528">
                  <c:v>43150.760416666599</c:v>
                </c:pt>
                <c:pt idx="10529">
                  <c:v>43150.78125</c:v>
                </c:pt>
                <c:pt idx="10530">
                  <c:v>43150.802083333401</c:v>
                </c:pt>
                <c:pt idx="10531">
                  <c:v>43150.822916666599</c:v>
                </c:pt>
                <c:pt idx="10532">
                  <c:v>43150.84375</c:v>
                </c:pt>
                <c:pt idx="10533">
                  <c:v>43150.864583333401</c:v>
                </c:pt>
                <c:pt idx="10534">
                  <c:v>43150.885416666599</c:v>
                </c:pt>
                <c:pt idx="10535">
                  <c:v>43150.90625</c:v>
                </c:pt>
                <c:pt idx="10536">
                  <c:v>43150.927083333401</c:v>
                </c:pt>
                <c:pt idx="10537">
                  <c:v>43150.947916666599</c:v>
                </c:pt>
                <c:pt idx="10538">
                  <c:v>43150.96875</c:v>
                </c:pt>
                <c:pt idx="10539">
                  <c:v>43150.989583333401</c:v>
                </c:pt>
                <c:pt idx="10540">
                  <c:v>43151.010416666599</c:v>
                </c:pt>
                <c:pt idx="10541">
                  <c:v>43151.03125</c:v>
                </c:pt>
                <c:pt idx="10542">
                  <c:v>43151.052083333401</c:v>
                </c:pt>
                <c:pt idx="10543">
                  <c:v>43151.072916666599</c:v>
                </c:pt>
                <c:pt idx="10544">
                  <c:v>43151.09375</c:v>
                </c:pt>
                <c:pt idx="10545">
                  <c:v>43151.114583333401</c:v>
                </c:pt>
                <c:pt idx="10546">
                  <c:v>43151.135416666599</c:v>
                </c:pt>
                <c:pt idx="10547">
                  <c:v>43151.15625</c:v>
                </c:pt>
                <c:pt idx="10548">
                  <c:v>43151.177083333401</c:v>
                </c:pt>
                <c:pt idx="10549">
                  <c:v>43151.197916666599</c:v>
                </c:pt>
                <c:pt idx="10550">
                  <c:v>43151.21875</c:v>
                </c:pt>
                <c:pt idx="10551">
                  <c:v>43151.239583333401</c:v>
                </c:pt>
                <c:pt idx="10552">
                  <c:v>43151.260416666599</c:v>
                </c:pt>
                <c:pt idx="10553">
                  <c:v>43151.28125</c:v>
                </c:pt>
                <c:pt idx="10554">
                  <c:v>43151.302083333401</c:v>
                </c:pt>
                <c:pt idx="10555">
                  <c:v>43151.322916666599</c:v>
                </c:pt>
                <c:pt idx="10556">
                  <c:v>43151.34375</c:v>
                </c:pt>
                <c:pt idx="10557">
                  <c:v>43151.364583333401</c:v>
                </c:pt>
                <c:pt idx="10558">
                  <c:v>43151.385416666599</c:v>
                </c:pt>
                <c:pt idx="10559">
                  <c:v>43151.40625</c:v>
                </c:pt>
                <c:pt idx="10560">
                  <c:v>43151.427083333401</c:v>
                </c:pt>
                <c:pt idx="10561">
                  <c:v>43151.447916666599</c:v>
                </c:pt>
                <c:pt idx="10562">
                  <c:v>43151.46875</c:v>
                </c:pt>
                <c:pt idx="10563">
                  <c:v>43151.489583333401</c:v>
                </c:pt>
                <c:pt idx="10564">
                  <c:v>43151.510416666599</c:v>
                </c:pt>
                <c:pt idx="10565">
                  <c:v>43151.53125</c:v>
                </c:pt>
                <c:pt idx="10566">
                  <c:v>43151.552083333401</c:v>
                </c:pt>
                <c:pt idx="10567">
                  <c:v>43151.572916666599</c:v>
                </c:pt>
                <c:pt idx="10568">
                  <c:v>43151.59375</c:v>
                </c:pt>
                <c:pt idx="10569">
                  <c:v>43151.614583333401</c:v>
                </c:pt>
                <c:pt idx="10570">
                  <c:v>43151.635416666599</c:v>
                </c:pt>
                <c:pt idx="10571">
                  <c:v>43151.65625</c:v>
                </c:pt>
                <c:pt idx="10572">
                  <c:v>43151.677083333401</c:v>
                </c:pt>
                <c:pt idx="10573">
                  <c:v>43151.697916666599</c:v>
                </c:pt>
                <c:pt idx="10574">
                  <c:v>43151.71875</c:v>
                </c:pt>
                <c:pt idx="10575">
                  <c:v>43151.739583333401</c:v>
                </c:pt>
                <c:pt idx="10576">
                  <c:v>43151.760416666599</c:v>
                </c:pt>
                <c:pt idx="10577">
                  <c:v>43151.78125</c:v>
                </c:pt>
                <c:pt idx="10578">
                  <c:v>43151.802083333401</c:v>
                </c:pt>
                <c:pt idx="10579">
                  <c:v>43151.822916666599</c:v>
                </c:pt>
                <c:pt idx="10580">
                  <c:v>43151.84375</c:v>
                </c:pt>
                <c:pt idx="10581">
                  <c:v>43151.864583333401</c:v>
                </c:pt>
                <c:pt idx="10582">
                  <c:v>43151.885416666599</c:v>
                </c:pt>
                <c:pt idx="10583">
                  <c:v>43151.90625</c:v>
                </c:pt>
                <c:pt idx="10584">
                  <c:v>43151.927083333401</c:v>
                </c:pt>
                <c:pt idx="10585">
                  <c:v>43151.947916666599</c:v>
                </c:pt>
                <c:pt idx="10586">
                  <c:v>43151.96875</c:v>
                </c:pt>
                <c:pt idx="10587">
                  <c:v>43151.989583333401</c:v>
                </c:pt>
                <c:pt idx="10588">
                  <c:v>43152.010416666599</c:v>
                </c:pt>
                <c:pt idx="10589">
                  <c:v>43152.03125</c:v>
                </c:pt>
                <c:pt idx="10590">
                  <c:v>43152.052083333401</c:v>
                </c:pt>
                <c:pt idx="10591">
                  <c:v>43152.072916666599</c:v>
                </c:pt>
                <c:pt idx="10592">
                  <c:v>43152.09375</c:v>
                </c:pt>
                <c:pt idx="10593">
                  <c:v>43152.114583333401</c:v>
                </c:pt>
                <c:pt idx="10594">
                  <c:v>43152.135416666599</c:v>
                </c:pt>
                <c:pt idx="10595">
                  <c:v>43152.15625</c:v>
                </c:pt>
                <c:pt idx="10596">
                  <c:v>43152.177083333401</c:v>
                </c:pt>
                <c:pt idx="10597">
                  <c:v>43152.197916666599</c:v>
                </c:pt>
                <c:pt idx="10598">
                  <c:v>43152.21875</c:v>
                </c:pt>
                <c:pt idx="10599">
                  <c:v>43152.239583333401</c:v>
                </c:pt>
                <c:pt idx="10600">
                  <c:v>43152.260416666599</c:v>
                </c:pt>
                <c:pt idx="10601">
                  <c:v>43152.28125</c:v>
                </c:pt>
                <c:pt idx="10602">
                  <c:v>43152.302083333401</c:v>
                </c:pt>
                <c:pt idx="10603">
                  <c:v>43152.322916666599</c:v>
                </c:pt>
                <c:pt idx="10604">
                  <c:v>43152.34375</c:v>
                </c:pt>
                <c:pt idx="10605">
                  <c:v>43152.364583333401</c:v>
                </c:pt>
                <c:pt idx="10606">
                  <c:v>43152.385416666599</c:v>
                </c:pt>
                <c:pt idx="10607">
                  <c:v>43152.40625</c:v>
                </c:pt>
                <c:pt idx="10608">
                  <c:v>43152.427083333401</c:v>
                </c:pt>
                <c:pt idx="10609">
                  <c:v>43152.447916666599</c:v>
                </c:pt>
                <c:pt idx="10610">
                  <c:v>43152.46875</c:v>
                </c:pt>
                <c:pt idx="10611">
                  <c:v>43152.489583333401</c:v>
                </c:pt>
                <c:pt idx="10612">
                  <c:v>43152.510416666599</c:v>
                </c:pt>
                <c:pt idx="10613">
                  <c:v>43152.53125</c:v>
                </c:pt>
                <c:pt idx="10614">
                  <c:v>43152.552083333401</c:v>
                </c:pt>
                <c:pt idx="10615">
                  <c:v>43152.572916666599</c:v>
                </c:pt>
                <c:pt idx="10616">
                  <c:v>43152.59375</c:v>
                </c:pt>
                <c:pt idx="10617">
                  <c:v>43152.614583333401</c:v>
                </c:pt>
                <c:pt idx="10618">
                  <c:v>43152.635416666599</c:v>
                </c:pt>
                <c:pt idx="10619">
                  <c:v>43152.65625</c:v>
                </c:pt>
                <c:pt idx="10620">
                  <c:v>43152.677083333401</c:v>
                </c:pt>
                <c:pt idx="10621">
                  <c:v>43152.697916666599</c:v>
                </c:pt>
                <c:pt idx="10622">
                  <c:v>43152.71875</c:v>
                </c:pt>
                <c:pt idx="10623">
                  <c:v>43152.739583333401</c:v>
                </c:pt>
                <c:pt idx="10624">
                  <c:v>43152.760416666599</c:v>
                </c:pt>
                <c:pt idx="10625">
                  <c:v>43152.78125</c:v>
                </c:pt>
                <c:pt idx="10626">
                  <c:v>43152.802083333401</c:v>
                </c:pt>
                <c:pt idx="10627">
                  <c:v>43152.822916666599</c:v>
                </c:pt>
                <c:pt idx="10628">
                  <c:v>43152.84375</c:v>
                </c:pt>
                <c:pt idx="10629">
                  <c:v>43152.864583333401</c:v>
                </c:pt>
                <c:pt idx="10630">
                  <c:v>43152.885416666599</c:v>
                </c:pt>
                <c:pt idx="10631">
                  <c:v>43152.90625</c:v>
                </c:pt>
                <c:pt idx="10632">
                  <c:v>43152.927083333401</c:v>
                </c:pt>
                <c:pt idx="10633">
                  <c:v>43152.947916666599</c:v>
                </c:pt>
                <c:pt idx="10634">
                  <c:v>43152.96875</c:v>
                </c:pt>
                <c:pt idx="10635">
                  <c:v>43152.989583333401</c:v>
                </c:pt>
                <c:pt idx="10636">
                  <c:v>43153.010416666599</c:v>
                </c:pt>
                <c:pt idx="10637">
                  <c:v>43153.03125</c:v>
                </c:pt>
                <c:pt idx="10638">
                  <c:v>43153.052083333401</c:v>
                </c:pt>
                <c:pt idx="10639">
                  <c:v>43153.072916666599</c:v>
                </c:pt>
                <c:pt idx="10640">
                  <c:v>43153.09375</c:v>
                </c:pt>
                <c:pt idx="10641">
                  <c:v>43153.114583333401</c:v>
                </c:pt>
                <c:pt idx="10642">
                  <c:v>43153.135416666599</c:v>
                </c:pt>
                <c:pt idx="10643">
                  <c:v>43153.15625</c:v>
                </c:pt>
                <c:pt idx="10644">
                  <c:v>43153.177083333401</c:v>
                </c:pt>
                <c:pt idx="10645">
                  <c:v>43153.197916666599</c:v>
                </c:pt>
                <c:pt idx="10646">
                  <c:v>43153.21875</c:v>
                </c:pt>
                <c:pt idx="10647">
                  <c:v>43153.239583333401</c:v>
                </c:pt>
                <c:pt idx="10648">
                  <c:v>43153.260416666599</c:v>
                </c:pt>
                <c:pt idx="10649">
                  <c:v>43153.28125</c:v>
                </c:pt>
                <c:pt idx="10650">
                  <c:v>43153.302083333401</c:v>
                </c:pt>
                <c:pt idx="10651">
                  <c:v>43153.322916666599</c:v>
                </c:pt>
                <c:pt idx="10652">
                  <c:v>43153.34375</c:v>
                </c:pt>
                <c:pt idx="10653">
                  <c:v>43153.364583333401</c:v>
                </c:pt>
                <c:pt idx="10654">
                  <c:v>43153.385416666599</c:v>
                </c:pt>
                <c:pt idx="10655">
                  <c:v>43153.40625</c:v>
                </c:pt>
                <c:pt idx="10656">
                  <c:v>43153.427083333401</c:v>
                </c:pt>
                <c:pt idx="10657">
                  <c:v>43153.447916666599</c:v>
                </c:pt>
                <c:pt idx="10658">
                  <c:v>43153.46875</c:v>
                </c:pt>
                <c:pt idx="10659">
                  <c:v>43153.489583333401</c:v>
                </c:pt>
                <c:pt idx="10660">
                  <c:v>43153.510416666599</c:v>
                </c:pt>
                <c:pt idx="10661">
                  <c:v>43153.53125</c:v>
                </c:pt>
                <c:pt idx="10662">
                  <c:v>43153.552083333401</c:v>
                </c:pt>
                <c:pt idx="10663">
                  <c:v>43153.572916666599</c:v>
                </c:pt>
                <c:pt idx="10664">
                  <c:v>43153.59375</c:v>
                </c:pt>
                <c:pt idx="10665">
                  <c:v>43153.614583333401</c:v>
                </c:pt>
                <c:pt idx="10666">
                  <c:v>43153.635416666599</c:v>
                </c:pt>
                <c:pt idx="10667">
                  <c:v>43153.65625</c:v>
                </c:pt>
                <c:pt idx="10668">
                  <c:v>43153.677083333401</c:v>
                </c:pt>
                <c:pt idx="10669">
                  <c:v>43153.697916666599</c:v>
                </c:pt>
                <c:pt idx="10670">
                  <c:v>43153.71875</c:v>
                </c:pt>
                <c:pt idx="10671">
                  <c:v>43153.739583333401</c:v>
                </c:pt>
                <c:pt idx="10672">
                  <c:v>43153.760416666599</c:v>
                </c:pt>
                <c:pt idx="10673">
                  <c:v>43153.78125</c:v>
                </c:pt>
                <c:pt idx="10674">
                  <c:v>43153.802083333401</c:v>
                </c:pt>
                <c:pt idx="10675">
                  <c:v>43153.822916666599</c:v>
                </c:pt>
                <c:pt idx="10676">
                  <c:v>43153.84375</c:v>
                </c:pt>
                <c:pt idx="10677">
                  <c:v>43153.864583333401</c:v>
                </c:pt>
                <c:pt idx="10678">
                  <c:v>43153.885416666599</c:v>
                </c:pt>
                <c:pt idx="10679">
                  <c:v>43153.90625</c:v>
                </c:pt>
                <c:pt idx="10680">
                  <c:v>43153.927083333401</c:v>
                </c:pt>
                <c:pt idx="10681">
                  <c:v>43153.947916666599</c:v>
                </c:pt>
                <c:pt idx="10682">
                  <c:v>43153.96875</c:v>
                </c:pt>
                <c:pt idx="10683">
                  <c:v>43153.989583333401</c:v>
                </c:pt>
                <c:pt idx="10684">
                  <c:v>43154.010416666599</c:v>
                </c:pt>
                <c:pt idx="10685">
                  <c:v>43154.03125</c:v>
                </c:pt>
                <c:pt idx="10686">
                  <c:v>43154.052083333401</c:v>
                </c:pt>
                <c:pt idx="10687">
                  <c:v>43154.072916666599</c:v>
                </c:pt>
                <c:pt idx="10688">
                  <c:v>43154.09375</c:v>
                </c:pt>
                <c:pt idx="10689">
                  <c:v>43154.114583333401</c:v>
                </c:pt>
                <c:pt idx="10690">
                  <c:v>43154.135416666599</c:v>
                </c:pt>
                <c:pt idx="10691">
                  <c:v>43154.15625</c:v>
                </c:pt>
                <c:pt idx="10692">
                  <c:v>43154.177083333401</c:v>
                </c:pt>
                <c:pt idx="10693">
                  <c:v>43154.197916666599</c:v>
                </c:pt>
                <c:pt idx="10694">
                  <c:v>43154.21875</c:v>
                </c:pt>
                <c:pt idx="10695">
                  <c:v>43154.239583333401</c:v>
                </c:pt>
                <c:pt idx="10696">
                  <c:v>43154.260416666599</c:v>
                </c:pt>
                <c:pt idx="10697">
                  <c:v>43154.28125</c:v>
                </c:pt>
                <c:pt idx="10698">
                  <c:v>43154.302083333401</c:v>
                </c:pt>
                <c:pt idx="10699">
                  <c:v>43154.322916666599</c:v>
                </c:pt>
                <c:pt idx="10700">
                  <c:v>43154.34375</c:v>
                </c:pt>
                <c:pt idx="10701">
                  <c:v>43154.364583333401</c:v>
                </c:pt>
                <c:pt idx="10702">
                  <c:v>43154.385416666599</c:v>
                </c:pt>
                <c:pt idx="10703">
                  <c:v>43154.40625</c:v>
                </c:pt>
                <c:pt idx="10704">
                  <c:v>43154.427083333401</c:v>
                </c:pt>
                <c:pt idx="10705">
                  <c:v>43154.447916666599</c:v>
                </c:pt>
                <c:pt idx="10706">
                  <c:v>43154.46875</c:v>
                </c:pt>
                <c:pt idx="10707">
                  <c:v>43154.489583333401</c:v>
                </c:pt>
                <c:pt idx="10708">
                  <c:v>43154.510416666599</c:v>
                </c:pt>
                <c:pt idx="10709">
                  <c:v>43154.53125</c:v>
                </c:pt>
                <c:pt idx="10710">
                  <c:v>43154.552083333401</c:v>
                </c:pt>
                <c:pt idx="10711">
                  <c:v>43154.572916666599</c:v>
                </c:pt>
                <c:pt idx="10712">
                  <c:v>43154.59375</c:v>
                </c:pt>
                <c:pt idx="10713">
                  <c:v>43154.614583333401</c:v>
                </c:pt>
                <c:pt idx="10714">
                  <c:v>43154.635416666599</c:v>
                </c:pt>
                <c:pt idx="10715">
                  <c:v>43154.65625</c:v>
                </c:pt>
                <c:pt idx="10716">
                  <c:v>43154.677083333401</c:v>
                </c:pt>
                <c:pt idx="10717">
                  <c:v>43154.697916666599</c:v>
                </c:pt>
                <c:pt idx="10718">
                  <c:v>43154.71875</c:v>
                </c:pt>
                <c:pt idx="10719">
                  <c:v>43154.739583333401</c:v>
                </c:pt>
                <c:pt idx="10720">
                  <c:v>43154.760416666599</c:v>
                </c:pt>
                <c:pt idx="10721">
                  <c:v>43154.78125</c:v>
                </c:pt>
                <c:pt idx="10722">
                  <c:v>43154.802083333401</c:v>
                </c:pt>
                <c:pt idx="10723">
                  <c:v>43154.822916666599</c:v>
                </c:pt>
                <c:pt idx="10724">
                  <c:v>43154.84375</c:v>
                </c:pt>
                <c:pt idx="10725">
                  <c:v>43154.864583333401</c:v>
                </c:pt>
                <c:pt idx="10726">
                  <c:v>43154.885416666599</c:v>
                </c:pt>
                <c:pt idx="10727">
                  <c:v>43154.90625</c:v>
                </c:pt>
                <c:pt idx="10728">
                  <c:v>43154.927083333401</c:v>
                </c:pt>
                <c:pt idx="10729">
                  <c:v>43154.947916666599</c:v>
                </c:pt>
                <c:pt idx="10730">
                  <c:v>43154.96875</c:v>
                </c:pt>
                <c:pt idx="10731">
                  <c:v>43154.989583333401</c:v>
                </c:pt>
                <c:pt idx="10732">
                  <c:v>43155.010416666599</c:v>
                </c:pt>
                <c:pt idx="10733">
                  <c:v>43155.03125</c:v>
                </c:pt>
                <c:pt idx="10734">
                  <c:v>43155.052083333401</c:v>
                </c:pt>
                <c:pt idx="10735">
                  <c:v>43155.072916666599</c:v>
                </c:pt>
                <c:pt idx="10736">
                  <c:v>43155.09375</c:v>
                </c:pt>
                <c:pt idx="10737">
                  <c:v>43155.114583333401</c:v>
                </c:pt>
                <c:pt idx="10738">
                  <c:v>43155.135416666599</c:v>
                </c:pt>
                <c:pt idx="10739">
                  <c:v>43155.15625</c:v>
                </c:pt>
                <c:pt idx="10740">
                  <c:v>43155.177083333401</c:v>
                </c:pt>
                <c:pt idx="10741">
                  <c:v>43155.197916666599</c:v>
                </c:pt>
                <c:pt idx="10742">
                  <c:v>43155.21875</c:v>
                </c:pt>
                <c:pt idx="10743">
                  <c:v>43155.239583333401</c:v>
                </c:pt>
                <c:pt idx="10744">
                  <c:v>43155.260416666599</c:v>
                </c:pt>
                <c:pt idx="10745">
                  <c:v>43155.28125</c:v>
                </c:pt>
                <c:pt idx="10746">
                  <c:v>43155.302083333401</c:v>
                </c:pt>
                <c:pt idx="10747">
                  <c:v>43155.322916666599</c:v>
                </c:pt>
                <c:pt idx="10748">
                  <c:v>43155.34375</c:v>
                </c:pt>
                <c:pt idx="10749">
                  <c:v>43155.364583333401</c:v>
                </c:pt>
                <c:pt idx="10750">
                  <c:v>43155.385416666599</c:v>
                </c:pt>
                <c:pt idx="10751">
                  <c:v>43155.40625</c:v>
                </c:pt>
                <c:pt idx="10752">
                  <c:v>43155.427083333401</c:v>
                </c:pt>
                <c:pt idx="10753">
                  <c:v>43155.447916666599</c:v>
                </c:pt>
                <c:pt idx="10754">
                  <c:v>43155.46875</c:v>
                </c:pt>
                <c:pt idx="10755">
                  <c:v>43155.489583333401</c:v>
                </c:pt>
                <c:pt idx="10756">
                  <c:v>43155.510416666599</c:v>
                </c:pt>
                <c:pt idx="10757">
                  <c:v>43155.53125</c:v>
                </c:pt>
                <c:pt idx="10758">
                  <c:v>43155.552083333401</c:v>
                </c:pt>
                <c:pt idx="10759">
                  <c:v>43155.572916666599</c:v>
                </c:pt>
                <c:pt idx="10760">
                  <c:v>43155.59375</c:v>
                </c:pt>
                <c:pt idx="10761">
                  <c:v>43155.614583333401</c:v>
                </c:pt>
                <c:pt idx="10762">
                  <c:v>43155.635416666599</c:v>
                </c:pt>
                <c:pt idx="10763">
                  <c:v>43155.65625</c:v>
                </c:pt>
                <c:pt idx="10764">
                  <c:v>43155.677083333401</c:v>
                </c:pt>
                <c:pt idx="10765">
                  <c:v>43155.697916666599</c:v>
                </c:pt>
                <c:pt idx="10766">
                  <c:v>43155.71875</c:v>
                </c:pt>
                <c:pt idx="10767">
                  <c:v>43155.739583333401</c:v>
                </c:pt>
                <c:pt idx="10768">
                  <c:v>43155.760416666599</c:v>
                </c:pt>
                <c:pt idx="10769">
                  <c:v>43155.78125</c:v>
                </c:pt>
                <c:pt idx="10770">
                  <c:v>43155.802083333401</c:v>
                </c:pt>
                <c:pt idx="10771">
                  <c:v>43155.822916666599</c:v>
                </c:pt>
                <c:pt idx="10772">
                  <c:v>43155.84375</c:v>
                </c:pt>
                <c:pt idx="10773">
                  <c:v>43155.864583333401</c:v>
                </c:pt>
                <c:pt idx="10774">
                  <c:v>43155.885416666599</c:v>
                </c:pt>
                <c:pt idx="10775">
                  <c:v>43155.90625</c:v>
                </c:pt>
                <c:pt idx="10776">
                  <c:v>43155.927083333401</c:v>
                </c:pt>
                <c:pt idx="10777">
                  <c:v>43155.947916666599</c:v>
                </c:pt>
                <c:pt idx="10778">
                  <c:v>43155.96875</c:v>
                </c:pt>
                <c:pt idx="10779">
                  <c:v>43155.989583333401</c:v>
                </c:pt>
                <c:pt idx="10780">
                  <c:v>43156.010416666599</c:v>
                </c:pt>
                <c:pt idx="10781">
                  <c:v>43156.03125</c:v>
                </c:pt>
                <c:pt idx="10782">
                  <c:v>43156.052083333401</c:v>
                </c:pt>
                <c:pt idx="10783">
                  <c:v>43156.072916666599</c:v>
                </c:pt>
                <c:pt idx="10784">
                  <c:v>43156.09375</c:v>
                </c:pt>
                <c:pt idx="10785">
                  <c:v>43156.114583333401</c:v>
                </c:pt>
                <c:pt idx="10786">
                  <c:v>43156.135416666599</c:v>
                </c:pt>
                <c:pt idx="10787">
                  <c:v>43156.15625</c:v>
                </c:pt>
                <c:pt idx="10788">
                  <c:v>43156.177083333401</c:v>
                </c:pt>
                <c:pt idx="10789">
                  <c:v>43156.197916666599</c:v>
                </c:pt>
                <c:pt idx="10790">
                  <c:v>43156.21875</c:v>
                </c:pt>
                <c:pt idx="10791">
                  <c:v>43156.239583333401</c:v>
                </c:pt>
                <c:pt idx="10792">
                  <c:v>43156.260416666599</c:v>
                </c:pt>
                <c:pt idx="10793">
                  <c:v>43156.28125</c:v>
                </c:pt>
                <c:pt idx="10794">
                  <c:v>43156.302083333401</c:v>
                </c:pt>
                <c:pt idx="10795">
                  <c:v>43156.322916666599</c:v>
                </c:pt>
                <c:pt idx="10796">
                  <c:v>43156.34375</c:v>
                </c:pt>
                <c:pt idx="10797">
                  <c:v>43156.364583333401</c:v>
                </c:pt>
                <c:pt idx="10798">
                  <c:v>43156.385416666599</c:v>
                </c:pt>
                <c:pt idx="10799">
                  <c:v>43156.40625</c:v>
                </c:pt>
                <c:pt idx="10800">
                  <c:v>43156.427083333401</c:v>
                </c:pt>
                <c:pt idx="10801">
                  <c:v>43156.447916666599</c:v>
                </c:pt>
                <c:pt idx="10802">
                  <c:v>43156.46875</c:v>
                </c:pt>
                <c:pt idx="10803">
                  <c:v>43156.489583333401</c:v>
                </c:pt>
                <c:pt idx="10804">
                  <c:v>43156.510416666599</c:v>
                </c:pt>
                <c:pt idx="10805">
                  <c:v>43156.53125</c:v>
                </c:pt>
                <c:pt idx="10806">
                  <c:v>43156.552083333401</c:v>
                </c:pt>
                <c:pt idx="10807">
                  <c:v>43156.572916666599</c:v>
                </c:pt>
                <c:pt idx="10808">
                  <c:v>43156.59375</c:v>
                </c:pt>
                <c:pt idx="10809">
                  <c:v>43156.614583333401</c:v>
                </c:pt>
                <c:pt idx="10810">
                  <c:v>43156.635416666599</c:v>
                </c:pt>
                <c:pt idx="10811">
                  <c:v>43156.65625</c:v>
                </c:pt>
                <c:pt idx="10812">
                  <c:v>43156.677083333401</c:v>
                </c:pt>
                <c:pt idx="10813">
                  <c:v>43156.697916666599</c:v>
                </c:pt>
                <c:pt idx="10814">
                  <c:v>43156.71875</c:v>
                </c:pt>
                <c:pt idx="10815">
                  <c:v>43156.739583333401</c:v>
                </c:pt>
                <c:pt idx="10816">
                  <c:v>43156.760416666599</c:v>
                </c:pt>
                <c:pt idx="10817">
                  <c:v>43156.78125</c:v>
                </c:pt>
                <c:pt idx="10818">
                  <c:v>43156.802083333401</c:v>
                </c:pt>
                <c:pt idx="10819">
                  <c:v>43156.822916666599</c:v>
                </c:pt>
                <c:pt idx="10820">
                  <c:v>43156.84375</c:v>
                </c:pt>
                <c:pt idx="10821">
                  <c:v>43156.864583333401</c:v>
                </c:pt>
                <c:pt idx="10822">
                  <c:v>43156.885416666599</c:v>
                </c:pt>
                <c:pt idx="10823">
                  <c:v>43156.90625</c:v>
                </c:pt>
                <c:pt idx="10824">
                  <c:v>43156.927083333401</c:v>
                </c:pt>
                <c:pt idx="10825">
                  <c:v>43156.947916666599</c:v>
                </c:pt>
                <c:pt idx="10826">
                  <c:v>43156.96875</c:v>
                </c:pt>
                <c:pt idx="10827">
                  <c:v>43156.989583333401</c:v>
                </c:pt>
                <c:pt idx="10828">
                  <c:v>43157.010416666599</c:v>
                </c:pt>
                <c:pt idx="10829">
                  <c:v>43157.03125</c:v>
                </c:pt>
                <c:pt idx="10830">
                  <c:v>43157.052083333401</c:v>
                </c:pt>
                <c:pt idx="10831">
                  <c:v>43157.072916666599</c:v>
                </c:pt>
                <c:pt idx="10832">
                  <c:v>43157.09375</c:v>
                </c:pt>
                <c:pt idx="10833">
                  <c:v>43157.114583333401</c:v>
                </c:pt>
                <c:pt idx="10834">
                  <c:v>43157.135416666599</c:v>
                </c:pt>
                <c:pt idx="10835">
                  <c:v>43157.15625</c:v>
                </c:pt>
                <c:pt idx="10836">
                  <c:v>43157.177083333401</c:v>
                </c:pt>
                <c:pt idx="10837">
                  <c:v>43157.197916666599</c:v>
                </c:pt>
                <c:pt idx="10838">
                  <c:v>43157.21875</c:v>
                </c:pt>
                <c:pt idx="10839">
                  <c:v>43157.239583333401</c:v>
                </c:pt>
                <c:pt idx="10840">
                  <c:v>43157.260416666599</c:v>
                </c:pt>
                <c:pt idx="10841">
                  <c:v>43157.28125</c:v>
                </c:pt>
                <c:pt idx="10842">
                  <c:v>43157.302083333401</c:v>
                </c:pt>
                <c:pt idx="10843">
                  <c:v>43157.322916666599</c:v>
                </c:pt>
                <c:pt idx="10844">
                  <c:v>43157.34375</c:v>
                </c:pt>
                <c:pt idx="10845">
                  <c:v>43157.364583333401</c:v>
                </c:pt>
                <c:pt idx="10846">
                  <c:v>43157.385416666599</c:v>
                </c:pt>
                <c:pt idx="10847">
                  <c:v>43157.40625</c:v>
                </c:pt>
                <c:pt idx="10848">
                  <c:v>43157.427083333401</c:v>
                </c:pt>
                <c:pt idx="10849">
                  <c:v>43157.447916666599</c:v>
                </c:pt>
                <c:pt idx="10850">
                  <c:v>43157.46875</c:v>
                </c:pt>
                <c:pt idx="10851">
                  <c:v>43157.489583333401</c:v>
                </c:pt>
                <c:pt idx="10852">
                  <c:v>43157.510416666599</c:v>
                </c:pt>
                <c:pt idx="10853">
                  <c:v>43157.53125</c:v>
                </c:pt>
                <c:pt idx="10854">
                  <c:v>43157.552083333401</c:v>
                </c:pt>
                <c:pt idx="10855">
                  <c:v>43157.572916666599</c:v>
                </c:pt>
                <c:pt idx="10856">
                  <c:v>43157.59375</c:v>
                </c:pt>
                <c:pt idx="10857">
                  <c:v>43157.614583333401</c:v>
                </c:pt>
                <c:pt idx="10858">
                  <c:v>43157.635416666599</c:v>
                </c:pt>
                <c:pt idx="10859">
                  <c:v>43157.65625</c:v>
                </c:pt>
                <c:pt idx="10860">
                  <c:v>43157.677083333401</c:v>
                </c:pt>
                <c:pt idx="10861">
                  <c:v>43157.697916666599</c:v>
                </c:pt>
                <c:pt idx="10862">
                  <c:v>43157.71875</c:v>
                </c:pt>
                <c:pt idx="10863">
                  <c:v>43157.739583333401</c:v>
                </c:pt>
                <c:pt idx="10864">
                  <c:v>43157.760416666599</c:v>
                </c:pt>
                <c:pt idx="10865">
                  <c:v>43157.78125</c:v>
                </c:pt>
                <c:pt idx="10866">
                  <c:v>43157.802083333401</c:v>
                </c:pt>
                <c:pt idx="10867">
                  <c:v>43157.822916666599</c:v>
                </c:pt>
                <c:pt idx="10868">
                  <c:v>43157.84375</c:v>
                </c:pt>
                <c:pt idx="10869">
                  <c:v>43157.864583333401</c:v>
                </c:pt>
                <c:pt idx="10870">
                  <c:v>43157.885416666599</c:v>
                </c:pt>
                <c:pt idx="10871">
                  <c:v>43157.90625</c:v>
                </c:pt>
                <c:pt idx="10872">
                  <c:v>43157.927083333401</c:v>
                </c:pt>
                <c:pt idx="10873">
                  <c:v>43157.947916666599</c:v>
                </c:pt>
                <c:pt idx="10874">
                  <c:v>43157.96875</c:v>
                </c:pt>
                <c:pt idx="10875">
                  <c:v>43157.989583333401</c:v>
                </c:pt>
                <c:pt idx="10876">
                  <c:v>43158.010416666599</c:v>
                </c:pt>
                <c:pt idx="10877">
                  <c:v>43158.03125</c:v>
                </c:pt>
                <c:pt idx="10878">
                  <c:v>43158.052083333401</c:v>
                </c:pt>
                <c:pt idx="10879">
                  <c:v>43158.072916666599</c:v>
                </c:pt>
                <c:pt idx="10880">
                  <c:v>43158.09375</c:v>
                </c:pt>
                <c:pt idx="10881">
                  <c:v>43158.114583333401</c:v>
                </c:pt>
                <c:pt idx="10882">
                  <c:v>43158.135416666599</c:v>
                </c:pt>
                <c:pt idx="10883">
                  <c:v>43158.15625</c:v>
                </c:pt>
                <c:pt idx="10884">
                  <c:v>43158.177083333401</c:v>
                </c:pt>
                <c:pt idx="10885">
                  <c:v>43158.197916666599</c:v>
                </c:pt>
                <c:pt idx="10886">
                  <c:v>43158.21875</c:v>
                </c:pt>
                <c:pt idx="10887">
                  <c:v>43158.239583333401</c:v>
                </c:pt>
                <c:pt idx="10888">
                  <c:v>43158.260416666599</c:v>
                </c:pt>
                <c:pt idx="10889">
                  <c:v>43158.28125</c:v>
                </c:pt>
                <c:pt idx="10890">
                  <c:v>43158.302083333401</c:v>
                </c:pt>
                <c:pt idx="10891">
                  <c:v>43158.322916666599</c:v>
                </c:pt>
                <c:pt idx="10892">
                  <c:v>43158.34375</c:v>
                </c:pt>
                <c:pt idx="10893">
                  <c:v>43158.364583333401</c:v>
                </c:pt>
                <c:pt idx="10894">
                  <c:v>43158.385416666599</c:v>
                </c:pt>
                <c:pt idx="10895">
                  <c:v>43158.40625</c:v>
                </c:pt>
                <c:pt idx="10896">
                  <c:v>43158.427083333401</c:v>
                </c:pt>
                <c:pt idx="10897">
                  <c:v>43158.447916666599</c:v>
                </c:pt>
                <c:pt idx="10898">
                  <c:v>43158.46875</c:v>
                </c:pt>
                <c:pt idx="10899">
                  <c:v>43158.489583333401</c:v>
                </c:pt>
                <c:pt idx="10900">
                  <c:v>43158.510416666599</c:v>
                </c:pt>
                <c:pt idx="10901">
                  <c:v>43158.53125</c:v>
                </c:pt>
                <c:pt idx="10902">
                  <c:v>43158.552083333401</c:v>
                </c:pt>
                <c:pt idx="10903">
                  <c:v>43158.572916666599</c:v>
                </c:pt>
                <c:pt idx="10904">
                  <c:v>43158.59375</c:v>
                </c:pt>
                <c:pt idx="10905">
                  <c:v>43158.614583333401</c:v>
                </c:pt>
                <c:pt idx="10906">
                  <c:v>43158.635416666599</c:v>
                </c:pt>
                <c:pt idx="10907">
                  <c:v>43158.65625</c:v>
                </c:pt>
                <c:pt idx="10908">
                  <c:v>43158.677083333401</c:v>
                </c:pt>
                <c:pt idx="10909">
                  <c:v>43158.697916666599</c:v>
                </c:pt>
                <c:pt idx="10910">
                  <c:v>43158.71875</c:v>
                </c:pt>
                <c:pt idx="10911">
                  <c:v>43158.739583333401</c:v>
                </c:pt>
                <c:pt idx="10912">
                  <c:v>43158.760416666599</c:v>
                </c:pt>
                <c:pt idx="10913">
                  <c:v>43158.78125</c:v>
                </c:pt>
                <c:pt idx="10914">
                  <c:v>43158.802083333401</c:v>
                </c:pt>
                <c:pt idx="10915">
                  <c:v>43158.822916666599</c:v>
                </c:pt>
                <c:pt idx="10916">
                  <c:v>43158.84375</c:v>
                </c:pt>
                <c:pt idx="10917">
                  <c:v>43158.864583333401</c:v>
                </c:pt>
                <c:pt idx="10918">
                  <c:v>43158.885416666599</c:v>
                </c:pt>
                <c:pt idx="10919">
                  <c:v>43158.90625</c:v>
                </c:pt>
                <c:pt idx="10920">
                  <c:v>43158.927083333401</c:v>
                </c:pt>
                <c:pt idx="10921">
                  <c:v>43158.947916666599</c:v>
                </c:pt>
                <c:pt idx="10922">
                  <c:v>43158.96875</c:v>
                </c:pt>
                <c:pt idx="10923">
                  <c:v>43158.989583333401</c:v>
                </c:pt>
                <c:pt idx="10924">
                  <c:v>43159.010416666599</c:v>
                </c:pt>
                <c:pt idx="10925">
                  <c:v>43159.03125</c:v>
                </c:pt>
                <c:pt idx="10926">
                  <c:v>43159.052083333401</c:v>
                </c:pt>
                <c:pt idx="10927">
                  <c:v>43159.072916666599</c:v>
                </c:pt>
                <c:pt idx="10928">
                  <c:v>43159.09375</c:v>
                </c:pt>
                <c:pt idx="10929">
                  <c:v>43159.114583333401</c:v>
                </c:pt>
                <c:pt idx="10930">
                  <c:v>43159.135416666599</c:v>
                </c:pt>
                <c:pt idx="10931">
                  <c:v>43159.15625</c:v>
                </c:pt>
                <c:pt idx="10932">
                  <c:v>43159.177083333401</c:v>
                </c:pt>
                <c:pt idx="10933">
                  <c:v>43159.197916666599</c:v>
                </c:pt>
                <c:pt idx="10934">
                  <c:v>43159.21875</c:v>
                </c:pt>
                <c:pt idx="10935">
                  <c:v>43159.239583333401</c:v>
                </c:pt>
                <c:pt idx="10936">
                  <c:v>43159.260416666599</c:v>
                </c:pt>
                <c:pt idx="10937">
                  <c:v>43159.28125</c:v>
                </c:pt>
                <c:pt idx="10938">
                  <c:v>43159.302083333401</c:v>
                </c:pt>
                <c:pt idx="10939">
                  <c:v>43159.322916666599</c:v>
                </c:pt>
                <c:pt idx="10940">
                  <c:v>43159.34375</c:v>
                </c:pt>
                <c:pt idx="10941">
                  <c:v>43159.364583333401</c:v>
                </c:pt>
                <c:pt idx="10942">
                  <c:v>43159.385416666599</c:v>
                </c:pt>
                <c:pt idx="10943">
                  <c:v>43159.40625</c:v>
                </c:pt>
                <c:pt idx="10944">
                  <c:v>43159.427083333401</c:v>
                </c:pt>
                <c:pt idx="10945">
                  <c:v>43159.447916666599</c:v>
                </c:pt>
                <c:pt idx="10946">
                  <c:v>43159.46875</c:v>
                </c:pt>
                <c:pt idx="10947">
                  <c:v>43159.489583333401</c:v>
                </c:pt>
                <c:pt idx="10948">
                  <c:v>43159.510416666599</c:v>
                </c:pt>
                <c:pt idx="10949">
                  <c:v>43159.53125</c:v>
                </c:pt>
                <c:pt idx="10950">
                  <c:v>43159.552083333401</c:v>
                </c:pt>
                <c:pt idx="10951">
                  <c:v>43159.572916666599</c:v>
                </c:pt>
                <c:pt idx="10952">
                  <c:v>43159.59375</c:v>
                </c:pt>
                <c:pt idx="10953">
                  <c:v>43159.614583333401</c:v>
                </c:pt>
                <c:pt idx="10954">
                  <c:v>43159.635416666599</c:v>
                </c:pt>
                <c:pt idx="10955">
                  <c:v>43159.65625</c:v>
                </c:pt>
                <c:pt idx="10956">
                  <c:v>43159.677083333401</c:v>
                </c:pt>
                <c:pt idx="10957">
                  <c:v>43159.697916666599</c:v>
                </c:pt>
                <c:pt idx="10958">
                  <c:v>43159.71875</c:v>
                </c:pt>
                <c:pt idx="10959">
                  <c:v>43159.739583333401</c:v>
                </c:pt>
                <c:pt idx="10960">
                  <c:v>43159.760416666599</c:v>
                </c:pt>
                <c:pt idx="10961">
                  <c:v>43159.78125</c:v>
                </c:pt>
                <c:pt idx="10962">
                  <c:v>43159.802083333401</c:v>
                </c:pt>
                <c:pt idx="10963">
                  <c:v>43159.822916666599</c:v>
                </c:pt>
                <c:pt idx="10964">
                  <c:v>43159.84375</c:v>
                </c:pt>
                <c:pt idx="10965">
                  <c:v>43159.864583333401</c:v>
                </c:pt>
                <c:pt idx="10966">
                  <c:v>43159.885416666599</c:v>
                </c:pt>
                <c:pt idx="10967">
                  <c:v>43159.90625</c:v>
                </c:pt>
                <c:pt idx="10968">
                  <c:v>43159.927083333401</c:v>
                </c:pt>
                <c:pt idx="10969">
                  <c:v>43159.947916666599</c:v>
                </c:pt>
                <c:pt idx="10970">
                  <c:v>43159.96875</c:v>
                </c:pt>
                <c:pt idx="10971">
                  <c:v>43159.989583333401</c:v>
                </c:pt>
                <c:pt idx="10972">
                  <c:v>43160.010416666599</c:v>
                </c:pt>
                <c:pt idx="10973">
                  <c:v>43160.03125</c:v>
                </c:pt>
                <c:pt idx="10974">
                  <c:v>43160.052083333401</c:v>
                </c:pt>
                <c:pt idx="10975">
                  <c:v>43160.072916666599</c:v>
                </c:pt>
                <c:pt idx="10976">
                  <c:v>43160.09375</c:v>
                </c:pt>
                <c:pt idx="10977">
                  <c:v>43160.114583333401</c:v>
                </c:pt>
                <c:pt idx="10978">
                  <c:v>43160.135416666599</c:v>
                </c:pt>
                <c:pt idx="10979">
                  <c:v>43160.15625</c:v>
                </c:pt>
                <c:pt idx="10980">
                  <c:v>43160.177083333401</c:v>
                </c:pt>
                <c:pt idx="10981">
                  <c:v>43160.197916666599</c:v>
                </c:pt>
                <c:pt idx="10982">
                  <c:v>43160.21875</c:v>
                </c:pt>
                <c:pt idx="10983">
                  <c:v>43160.239583333401</c:v>
                </c:pt>
                <c:pt idx="10984">
                  <c:v>43160.260416666599</c:v>
                </c:pt>
                <c:pt idx="10985">
                  <c:v>43160.28125</c:v>
                </c:pt>
                <c:pt idx="10986">
                  <c:v>43160.302083333401</c:v>
                </c:pt>
                <c:pt idx="10987">
                  <c:v>43160.322916666599</c:v>
                </c:pt>
                <c:pt idx="10988">
                  <c:v>43160.34375</c:v>
                </c:pt>
                <c:pt idx="10989">
                  <c:v>43160.364583333401</c:v>
                </c:pt>
                <c:pt idx="10990">
                  <c:v>43160.385416666599</c:v>
                </c:pt>
                <c:pt idx="10991">
                  <c:v>43160.40625</c:v>
                </c:pt>
                <c:pt idx="10992">
                  <c:v>43160.427083333401</c:v>
                </c:pt>
                <c:pt idx="10993">
                  <c:v>43160.447916666599</c:v>
                </c:pt>
                <c:pt idx="10994">
                  <c:v>43160.46875</c:v>
                </c:pt>
                <c:pt idx="10995">
                  <c:v>43160.489583333401</c:v>
                </c:pt>
                <c:pt idx="10996">
                  <c:v>43160.510416666599</c:v>
                </c:pt>
                <c:pt idx="10997">
                  <c:v>43160.53125</c:v>
                </c:pt>
                <c:pt idx="10998">
                  <c:v>43160.552083333401</c:v>
                </c:pt>
                <c:pt idx="10999">
                  <c:v>43160.572916666599</c:v>
                </c:pt>
                <c:pt idx="11000">
                  <c:v>43160.59375</c:v>
                </c:pt>
                <c:pt idx="11001">
                  <c:v>43160.614583333401</c:v>
                </c:pt>
                <c:pt idx="11002">
                  <c:v>43160.635416666599</c:v>
                </c:pt>
                <c:pt idx="11003">
                  <c:v>43160.65625</c:v>
                </c:pt>
                <c:pt idx="11004">
                  <c:v>43160.677083333401</c:v>
                </c:pt>
                <c:pt idx="11005">
                  <c:v>43160.697916666599</c:v>
                </c:pt>
                <c:pt idx="11006">
                  <c:v>43160.71875</c:v>
                </c:pt>
                <c:pt idx="11007">
                  <c:v>43160.739583333401</c:v>
                </c:pt>
                <c:pt idx="11008">
                  <c:v>43160.760416666599</c:v>
                </c:pt>
                <c:pt idx="11009">
                  <c:v>43160.78125</c:v>
                </c:pt>
                <c:pt idx="11010">
                  <c:v>43160.802083333401</c:v>
                </c:pt>
                <c:pt idx="11011">
                  <c:v>43160.822916666599</c:v>
                </c:pt>
                <c:pt idx="11012">
                  <c:v>43160.84375</c:v>
                </c:pt>
                <c:pt idx="11013">
                  <c:v>43160.864583333401</c:v>
                </c:pt>
                <c:pt idx="11014">
                  <c:v>43160.885416666599</c:v>
                </c:pt>
                <c:pt idx="11015">
                  <c:v>43160.90625</c:v>
                </c:pt>
                <c:pt idx="11016">
                  <c:v>43160.927083333401</c:v>
                </c:pt>
                <c:pt idx="11017">
                  <c:v>43160.947916666599</c:v>
                </c:pt>
                <c:pt idx="11018">
                  <c:v>43160.96875</c:v>
                </c:pt>
                <c:pt idx="11019">
                  <c:v>43160.989583333401</c:v>
                </c:pt>
                <c:pt idx="11020">
                  <c:v>43161.010416666599</c:v>
                </c:pt>
                <c:pt idx="11021">
                  <c:v>43161.03125</c:v>
                </c:pt>
                <c:pt idx="11022">
                  <c:v>43161.052083333401</c:v>
                </c:pt>
                <c:pt idx="11023">
                  <c:v>43161.072916666599</c:v>
                </c:pt>
                <c:pt idx="11024">
                  <c:v>43161.09375</c:v>
                </c:pt>
                <c:pt idx="11025">
                  <c:v>43161.114583333401</c:v>
                </c:pt>
                <c:pt idx="11026">
                  <c:v>43161.135416666599</c:v>
                </c:pt>
                <c:pt idx="11027">
                  <c:v>43161.15625</c:v>
                </c:pt>
                <c:pt idx="11028">
                  <c:v>43161.177083333401</c:v>
                </c:pt>
                <c:pt idx="11029">
                  <c:v>43161.197916666599</c:v>
                </c:pt>
                <c:pt idx="11030">
                  <c:v>43161.21875</c:v>
                </c:pt>
                <c:pt idx="11031">
                  <c:v>43161.239583333401</c:v>
                </c:pt>
                <c:pt idx="11032">
                  <c:v>43161.260416666599</c:v>
                </c:pt>
                <c:pt idx="11033">
                  <c:v>43161.28125</c:v>
                </c:pt>
                <c:pt idx="11034">
                  <c:v>43161.302083333401</c:v>
                </c:pt>
                <c:pt idx="11035">
                  <c:v>43161.322916666599</c:v>
                </c:pt>
                <c:pt idx="11036">
                  <c:v>43161.34375</c:v>
                </c:pt>
                <c:pt idx="11037">
                  <c:v>43161.364583333401</c:v>
                </c:pt>
                <c:pt idx="11038">
                  <c:v>43161.385416666599</c:v>
                </c:pt>
                <c:pt idx="11039">
                  <c:v>43161.40625</c:v>
                </c:pt>
                <c:pt idx="11040">
                  <c:v>43161.427083333401</c:v>
                </c:pt>
                <c:pt idx="11041">
                  <c:v>43161.447916666599</c:v>
                </c:pt>
                <c:pt idx="11042">
                  <c:v>43161.46875</c:v>
                </c:pt>
                <c:pt idx="11043">
                  <c:v>43161.489583333401</c:v>
                </c:pt>
                <c:pt idx="11044">
                  <c:v>43161.510416666599</c:v>
                </c:pt>
                <c:pt idx="11045">
                  <c:v>43161.53125</c:v>
                </c:pt>
                <c:pt idx="11046">
                  <c:v>43161.552083333401</c:v>
                </c:pt>
                <c:pt idx="11047">
                  <c:v>43161.572916666599</c:v>
                </c:pt>
                <c:pt idx="11048">
                  <c:v>43161.59375</c:v>
                </c:pt>
                <c:pt idx="11049">
                  <c:v>43161.614583333401</c:v>
                </c:pt>
                <c:pt idx="11050">
                  <c:v>43161.635416666599</c:v>
                </c:pt>
                <c:pt idx="11051">
                  <c:v>43161.65625</c:v>
                </c:pt>
                <c:pt idx="11052">
                  <c:v>43161.677083333401</c:v>
                </c:pt>
                <c:pt idx="11053">
                  <c:v>43161.697916666599</c:v>
                </c:pt>
                <c:pt idx="11054">
                  <c:v>43161.71875</c:v>
                </c:pt>
                <c:pt idx="11055">
                  <c:v>43161.739583333401</c:v>
                </c:pt>
                <c:pt idx="11056">
                  <c:v>43161.760416666599</c:v>
                </c:pt>
                <c:pt idx="11057">
                  <c:v>43161.78125</c:v>
                </c:pt>
                <c:pt idx="11058">
                  <c:v>43161.802083333401</c:v>
                </c:pt>
                <c:pt idx="11059">
                  <c:v>43161.822916666599</c:v>
                </c:pt>
                <c:pt idx="11060">
                  <c:v>43161.84375</c:v>
                </c:pt>
                <c:pt idx="11061">
                  <c:v>43161.864583333401</c:v>
                </c:pt>
                <c:pt idx="11062">
                  <c:v>43161.885416666599</c:v>
                </c:pt>
                <c:pt idx="11063">
                  <c:v>43161.90625</c:v>
                </c:pt>
                <c:pt idx="11064">
                  <c:v>43161.927083333401</c:v>
                </c:pt>
                <c:pt idx="11065">
                  <c:v>43161.947916666599</c:v>
                </c:pt>
                <c:pt idx="11066">
                  <c:v>43161.96875</c:v>
                </c:pt>
                <c:pt idx="11067">
                  <c:v>43161.989583333401</c:v>
                </c:pt>
                <c:pt idx="11068">
                  <c:v>43162.010416666599</c:v>
                </c:pt>
                <c:pt idx="11069">
                  <c:v>43162.03125</c:v>
                </c:pt>
                <c:pt idx="11070">
                  <c:v>43162.052083333401</c:v>
                </c:pt>
                <c:pt idx="11071">
                  <c:v>43162.072916666599</c:v>
                </c:pt>
                <c:pt idx="11072">
                  <c:v>43162.09375</c:v>
                </c:pt>
                <c:pt idx="11073">
                  <c:v>43162.114583333401</c:v>
                </c:pt>
                <c:pt idx="11074">
                  <c:v>43162.135416666599</c:v>
                </c:pt>
                <c:pt idx="11075">
                  <c:v>43162.15625</c:v>
                </c:pt>
                <c:pt idx="11076">
                  <c:v>43162.177083333401</c:v>
                </c:pt>
                <c:pt idx="11077">
                  <c:v>43162.197916666599</c:v>
                </c:pt>
                <c:pt idx="11078">
                  <c:v>43162.21875</c:v>
                </c:pt>
                <c:pt idx="11079">
                  <c:v>43162.239583333401</c:v>
                </c:pt>
                <c:pt idx="11080">
                  <c:v>43162.260416666599</c:v>
                </c:pt>
                <c:pt idx="11081">
                  <c:v>43162.28125</c:v>
                </c:pt>
                <c:pt idx="11082">
                  <c:v>43162.302083333401</c:v>
                </c:pt>
                <c:pt idx="11083">
                  <c:v>43162.322916666599</c:v>
                </c:pt>
                <c:pt idx="11084">
                  <c:v>43162.34375</c:v>
                </c:pt>
                <c:pt idx="11085">
                  <c:v>43162.364583333401</c:v>
                </c:pt>
                <c:pt idx="11086">
                  <c:v>43162.385416666599</c:v>
                </c:pt>
                <c:pt idx="11087">
                  <c:v>43162.40625</c:v>
                </c:pt>
                <c:pt idx="11088">
                  <c:v>43162.427083333401</c:v>
                </c:pt>
                <c:pt idx="11089">
                  <c:v>43162.447916666599</c:v>
                </c:pt>
                <c:pt idx="11090">
                  <c:v>43162.46875</c:v>
                </c:pt>
                <c:pt idx="11091">
                  <c:v>43162.489583333401</c:v>
                </c:pt>
                <c:pt idx="11092">
                  <c:v>43162.510416666599</c:v>
                </c:pt>
                <c:pt idx="11093">
                  <c:v>43162.53125</c:v>
                </c:pt>
                <c:pt idx="11094">
                  <c:v>43162.552083333401</c:v>
                </c:pt>
                <c:pt idx="11095">
                  <c:v>43162.572916666599</c:v>
                </c:pt>
                <c:pt idx="11096">
                  <c:v>43162.59375</c:v>
                </c:pt>
                <c:pt idx="11097">
                  <c:v>43162.614583333401</c:v>
                </c:pt>
                <c:pt idx="11098">
                  <c:v>43162.635416666599</c:v>
                </c:pt>
                <c:pt idx="11099">
                  <c:v>43162.65625</c:v>
                </c:pt>
                <c:pt idx="11100">
                  <c:v>43162.677083333401</c:v>
                </c:pt>
                <c:pt idx="11101">
                  <c:v>43162.697916666599</c:v>
                </c:pt>
                <c:pt idx="11102">
                  <c:v>43162.71875</c:v>
                </c:pt>
                <c:pt idx="11103">
                  <c:v>43162.739583333401</c:v>
                </c:pt>
                <c:pt idx="11104">
                  <c:v>43162.760416666599</c:v>
                </c:pt>
                <c:pt idx="11105">
                  <c:v>43162.78125</c:v>
                </c:pt>
                <c:pt idx="11106">
                  <c:v>43162.802083333401</c:v>
                </c:pt>
                <c:pt idx="11107">
                  <c:v>43162.822916666599</c:v>
                </c:pt>
                <c:pt idx="11108">
                  <c:v>43162.84375</c:v>
                </c:pt>
                <c:pt idx="11109">
                  <c:v>43162.864583333401</c:v>
                </c:pt>
                <c:pt idx="11110">
                  <c:v>43162.885416666599</c:v>
                </c:pt>
                <c:pt idx="11111">
                  <c:v>43162.90625</c:v>
                </c:pt>
                <c:pt idx="11112">
                  <c:v>43162.927083333401</c:v>
                </c:pt>
                <c:pt idx="11113">
                  <c:v>43162.947916666599</c:v>
                </c:pt>
                <c:pt idx="11114">
                  <c:v>43162.96875</c:v>
                </c:pt>
                <c:pt idx="11115">
                  <c:v>43162.989583333401</c:v>
                </c:pt>
                <c:pt idx="11116">
                  <c:v>43163.010416666599</c:v>
                </c:pt>
                <c:pt idx="11117">
                  <c:v>43163.03125</c:v>
                </c:pt>
                <c:pt idx="11118">
                  <c:v>43163.052083333401</c:v>
                </c:pt>
                <c:pt idx="11119">
                  <c:v>43163.072916666599</c:v>
                </c:pt>
                <c:pt idx="11120">
                  <c:v>43163.09375</c:v>
                </c:pt>
                <c:pt idx="11121">
                  <c:v>43163.114583333401</c:v>
                </c:pt>
                <c:pt idx="11122">
                  <c:v>43163.135416666599</c:v>
                </c:pt>
                <c:pt idx="11123">
                  <c:v>43163.15625</c:v>
                </c:pt>
                <c:pt idx="11124">
                  <c:v>43163.177083333401</c:v>
                </c:pt>
                <c:pt idx="11125">
                  <c:v>43163.197916666599</c:v>
                </c:pt>
                <c:pt idx="11126">
                  <c:v>43163.21875</c:v>
                </c:pt>
                <c:pt idx="11127">
                  <c:v>43163.239583333401</c:v>
                </c:pt>
                <c:pt idx="11128">
                  <c:v>43163.260416666599</c:v>
                </c:pt>
                <c:pt idx="11129">
                  <c:v>43163.28125</c:v>
                </c:pt>
                <c:pt idx="11130">
                  <c:v>43163.302083333401</c:v>
                </c:pt>
                <c:pt idx="11131">
                  <c:v>43163.322916666599</c:v>
                </c:pt>
                <c:pt idx="11132">
                  <c:v>43163.34375</c:v>
                </c:pt>
                <c:pt idx="11133">
                  <c:v>43163.364583333401</c:v>
                </c:pt>
                <c:pt idx="11134">
                  <c:v>43163.385416666599</c:v>
                </c:pt>
                <c:pt idx="11135">
                  <c:v>43163.40625</c:v>
                </c:pt>
                <c:pt idx="11136">
                  <c:v>43163.427083333401</c:v>
                </c:pt>
                <c:pt idx="11137">
                  <c:v>43163.447916666599</c:v>
                </c:pt>
                <c:pt idx="11138">
                  <c:v>43163.46875</c:v>
                </c:pt>
                <c:pt idx="11139">
                  <c:v>43163.489583333401</c:v>
                </c:pt>
                <c:pt idx="11140">
                  <c:v>43163.510416666599</c:v>
                </c:pt>
                <c:pt idx="11141">
                  <c:v>43163.53125</c:v>
                </c:pt>
                <c:pt idx="11142">
                  <c:v>43163.552083333401</c:v>
                </c:pt>
                <c:pt idx="11143">
                  <c:v>43163.572916666599</c:v>
                </c:pt>
                <c:pt idx="11144">
                  <c:v>43163.59375</c:v>
                </c:pt>
                <c:pt idx="11145">
                  <c:v>43163.614583333401</c:v>
                </c:pt>
                <c:pt idx="11146">
                  <c:v>43163.635416666599</c:v>
                </c:pt>
                <c:pt idx="11147">
                  <c:v>43163.65625</c:v>
                </c:pt>
                <c:pt idx="11148">
                  <c:v>43163.677083333401</c:v>
                </c:pt>
                <c:pt idx="11149">
                  <c:v>43163.697916666599</c:v>
                </c:pt>
                <c:pt idx="11150">
                  <c:v>43163.71875</c:v>
                </c:pt>
                <c:pt idx="11151">
                  <c:v>43163.739583333401</c:v>
                </c:pt>
                <c:pt idx="11152">
                  <c:v>43163.760416666599</c:v>
                </c:pt>
                <c:pt idx="11153">
                  <c:v>43163.78125</c:v>
                </c:pt>
                <c:pt idx="11154">
                  <c:v>43163.802083333401</c:v>
                </c:pt>
                <c:pt idx="11155">
                  <c:v>43163.822916666599</c:v>
                </c:pt>
                <c:pt idx="11156">
                  <c:v>43163.84375</c:v>
                </c:pt>
                <c:pt idx="11157">
                  <c:v>43163.864583333401</c:v>
                </c:pt>
                <c:pt idx="11158">
                  <c:v>43163.885416666599</c:v>
                </c:pt>
                <c:pt idx="11159">
                  <c:v>43163.90625</c:v>
                </c:pt>
                <c:pt idx="11160">
                  <c:v>43163.927083333401</c:v>
                </c:pt>
                <c:pt idx="11161">
                  <c:v>43163.947916666599</c:v>
                </c:pt>
                <c:pt idx="11162">
                  <c:v>43163.96875</c:v>
                </c:pt>
                <c:pt idx="11163">
                  <c:v>43163.989583333401</c:v>
                </c:pt>
                <c:pt idx="11164">
                  <c:v>43164.010416666599</c:v>
                </c:pt>
                <c:pt idx="11165">
                  <c:v>43164.03125</c:v>
                </c:pt>
                <c:pt idx="11166">
                  <c:v>43164.052083333401</c:v>
                </c:pt>
                <c:pt idx="11167">
                  <c:v>43164.072916666599</c:v>
                </c:pt>
                <c:pt idx="11168">
                  <c:v>43164.09375</c:v>
                </c:pt>
                <c:pt idx="11169">
                  <c:v>43164.114583333401</c:v>
                </c:pt>
                <c:pt idx="11170">
                  <c:v>43164.135416666599</c:v>
                </c:pt>
                <c:pt idx="11171">
                  <c:v>43164.15625</c:v>
                </c:pt>
                <c:pt idx="11172">
                  <c:v>43164.177083333401</c:v>
                </c:pt>
                <c:pt idx="11173">
                  <c:v>43164.197916666599</c:v>
                </c:pt>
                <c:pt idx="11174">
                  <c:v>43164.21875</c:v>
                </c:pt>
                <c:pt idx="11175">
                  <c:v>43164.239583333401</c:v>
                </c:pt>
                <c:pt idx="11176">
                  <c:v>43164.260416666599</c:v>
                </c:pt>
                <c:pt idx="11177">
                  <c:v>43164.28125</c:v>
                </c:pt>
                <c:pt idx="11178">
                  <c:v>43164.302083333401</c:v>
                </c:pt>
                <c:pt idx="11179">
                  <c:v>43164.322916666599</c:v>
                </c:pt>
                <c:pt idx="11180">
                  <c:v>43164.34375</c:v>
                </c:pt>
                <c:pt idx="11181">
                  <c:v>43164.364583333401</c:v>
                </c:pt>
                <c:pt idx="11182">
                  <c:v>43164.385416666599</c:v>
                </c:pt>
                <c:pt idx="11183">
                  <c:v>43164.40625</c:v>
                </c:pt>
                <c:pt idx="11184">
                  <c:v>43164.427083333401</c:v>
                </c:pt>
                <c:pt idx="11185">
                  <c:v>43164.447916666599</c:v>
                </c:pt>
                <c:pt idx="11186">
                  <c:v>43164.46875</c:v>
                </c:pt>
                <c:pt idx="11187">
                  <c:v>43164.489583333401</c:v>
                </c:pt>
                <c:pt idx="11188">
                  <c:v>43164.510416666599</c:v>
                </c:pt>
                <c:pt idx="11189">
                  <c:v>43164.53125</c:v>
                </c:pt>
                <c:pt idx="11190">
                  <c:v>43164.552083333401</c:v>
                </c:pt>
                <c:pt idx="11191">
                  <c:v>43164.572916666599</c:v>
                </c:pt>
                <c:pt idx="11192">
                  <c:v>43164.59375</c:v>
                </c:pt>
                <c:pt idx="11193">
                  <c:v>43164.614583333401</c:v>
                </c:pt>
                <c:pt idx="11194">
                  <c:v>43164.635416666599</c:v>
                </c:pt>
                <c:pt idx="11195">
                  <c:v>43164.65625</c:v>
                </c:pt>
                <c:pt idx="11196">
                  <c:v>43164.677083333401</c:v>
                </c:pt>
                <c:pt idx="11197">
                  <c:v>43164.697916666599</c:v>
                </c:pt>
                <c:pt idx="11198">
                  <c:v>43164.71875</c:v>
                </c:pt>
                <c:pt idx="11199">
                  <c:v>43164.739583333401</c:v>
                </c:pt>
                <c:pt idx="11200">
                  <c:v>43164.760416666599</c:v>
                </c:pt>
                <c:pt idx="11201">
                  <c:v>43164.78125</c:v>
                </c:pt>
                <c:pt idx="11202">
                  <c:v>43164.802083333401</c:v>
                </c:pt>
                <c:pt idx="11203">
                  <c:v>43164.822916666599</c:v>
                </c:pt>
                <c:pt idx="11204">
                  <c:v>43164.84375</c:v>
                </c:pt>
                <c:pt idx="11205">
                  <c:v>43164.864583333401</c:v>
                </c:pt>
                <c:pt idx="11206">
                  <c:v>43164.885416666599</c:v>
                </c:pt>
                <c:pt idx="11207">
                  <c:v>43164.90625</c:v>
                </c:pt>
                <c:pt idx="11208">
                  <c:v>43164.927083333401</c:v>
                </c:pt>
                <c:pt idx="11209">
                  <c:v>43164.947916666599</c:v>
                </c:pt>
                <c:pt idx="11210">
                  <c:v>43164.96875</c:v>
                </c:pt>
                <c:pt idx="11211">
                  <c:v>43164.989583333401</c:v>
                </c:pt>
                <c:pt idx="11212">
                  <c:v>43165.010416666599</c:v>
                </c:pt>
                <c:pt idx="11213">
                  <c:v>43165.03125</c:v>
                </c:pt>
                <c:pt idx="11214">
                  <c:v>43165.052083333401</c:v>
                </c:pt>
                <c:pt idx="11215">
                  <c:v>43165.072916666599</c:v>
                </c:pt>
                <c:pt idx="11216">
                  <c:v>43165.09375</c:v>
                </c:pt>
                <c:pt idx="11217">
                  <c:v>43165.114583333401</c:v>
                </c:pt>
                <c:pt idx="11218">
                  <c:v>43165.135416666599</c:v>
                </c:pt>
                <c:pt idx="11219">
                  <c:v>43165.15625</c:v>
                </c:pt>
                <c:pt idx="11220">
                  <c:v>43165.177083333401</c:v>
                </c:pt>
                <c:pt idx="11221">
                  <c:v>43165.197916666599</c:v>
                </c:pt>
                <c:pt idx="11222">
                  <c:v>43165.21875</c:v>
                </c:pt>
                <c:pt idx="11223">
                  <c:v>43165.239583333401</c:v>
                </c:pt>
                <c:pt idx="11224">
                  <c:v>43165.260416666599</c:v>
                </c:pt>
                <c:pt idx="11225">
                  <c:v>43165.28125</c:v>
                </c:pt>
                <c:pt idx="11226">
                  <c:v>43165.302083333401</c:v>
                </c:pt>
                <c:pt idx="11227">
                  <c:v>43165.322916666599</c:v>
                </c:pt>
                <c:pt idx="11228">
                  <c:v>43165.34375</c:v>
                </c:pt>
                <c:pt idx="11229">
                  <c:v>43165.364583333401</c:v>
                </c:pt>
                <c:pt idx="11230">
                  <c:v>43165.385416666599</c:v>
                </c:pt>
                <c:pt idx="11231">
                  <c:v>43165.40625</c:v>
                </c:pt>
                <c:pt idx="11232">
                  <c:v>43165.427083333401</c:v>
                </c:pt>
                <c:pt idx="11233">
                  <c:v>43165.447916666599</c:v>
                </c:pt>
                <c:pt idx="11234">
                  <c:v>43165.46875</c:v>
                </c:pt>
                <c:pt idx="11235">
                  <c:v>43165.489583333401</c:v>
                </c:pt>
                <c:pt idx="11236">
                  <c:v>43165.510416666599</c:v>
                </c:pt>
                <c:pt idx="11237">
                  <c:v>43165.53125</c:v>
                </c:pt>
                <c:pt idx="11238">
                  <c:v>43165.552083333401</c:v>
                </c:pt>
                <c:pt idx="11239">
                  <c:v>43165.572916666599</c:v>
                </c:pt>
                <c:pt idx="11240">
                  <c:v>43165.59375</c:v>
                </c:pt>
                <c:pt idx="11241">
                  <c:v>43165.614583333401</c:v>
                </c:pt>
                <c:pt idx="11242">
                  <c:v>43165.635416666599</c:v>
                </c:pt>
                <c:pt idx="11243">
                  <c:v>43165.65625</c:v>
                </c:pt>
                <c:pt idx="11244">
                  <c:v>43165.677083333401</c:v>
                </c:pt>
                <c:pt idx="11245">
                  <c:v>43165.697916666599</c:v>
                </c:pt>
                <c:pt idx="11246">
                  <c:v>43165.71875</c:v>
                </c:pt>
                <c:pt idx="11247">
                  <c:v>43165.739583333401</c:v>
                </c:pt>
                <c:pt idx="11248">
                  <c:v>43165.760416666599</c:v>
                </c:pt>
                <c:pt idx="11249">
                  <c:v>43165.78125</c:v>
                </c:pt>
                <c:pt idx="11250">
                  <c:v>43165.802083333401</c:v>
                </c:pt>
                <c:pt idx="11251">
                  <c:v>43165.822916666599</c:v>
                </c:pt>
                <c:pt idx="11252">
                  <c:v>43165.84375</c:v>
                </c:pt>
                <c:pt idx="11253">
                  <c:v>43165.864583333401</c:v>
                </c:pt>
                <c:pt idx="11254">
                  <c:v>43165.885416666599</c:v>
                </c:pt>
                <c:pt idx="11255">
                  <c:v>43165.90625</c:v>
                </c:pt>
                <c:pt idx="11256">
                  <c:v>43165.927083333401</c:v>
                </c:pt>
                <c:pt idx="11257">
                  <c:v>43165.947916666599</c:v>
                </c:pt>
                <c:pt idx="11258">
                  <c:v>43165.96875</c:v>
                </c:pt>
                <c:pt idx="11259">
                  <c:v>43165.989583333401</c:v>
                </c:pt>
                <c:pt idx="11260">
                  <c:v>43166.010416666599</c:v>
                </c:pt>
                <c:pt idx="11261">
                  <c:v>43166.03125</c:v>
                </c:pt>
                <c:pt idx="11262">
                  <c:v>43166.052083333401</c:v>
                </c:pt>
                <c:pt idx="11263">
                  <c:v>43166.072916666599</c:v>
                </c:pt>
                <c:pt idx="11264">
                  <c:v>43166.09375</c:v>
                </c:pt>
                <c:pt idx="11265">
                  <c:v>43166.114583333401</c:v>
                </c:pt>
                <c:pt idx="11266">
                  <c:v>43166.135416666599</c:v>
                </c:pt>
                <c:pt idx="11267">
                  <c:v>43166.15625</c:v>
                </c:pt>
                <c:pt idx="11268">
                  <c:v>43166.177083333401</c:v>
                </c:pt>
                <c:pt idx="11269">
                  <c:v>43166.197916666599</c:v>
                </c:pt>
                <c:pt idx="11270">
                  <c:v>43166.21875</c:v>
                </c:pt>
                <c:pt idx="11271">
                  <c:v>43166.239583333401</c:v>
                </c:pt>
                <c:pt idx="11272">
                  <c:v>43166.260416666599</c:v>
                </c:pt>
                <c:pt idx="11273">
                  <c:v>43166.28125</c:v>
                </c:pt>
                <c:pt idx="11274">
                  <c:v>43166.302083333401</c:v>
                </c:pt>
                <c:pt idx="11275">
                  <c:v>43166.322916666599</c:v>
                </c:pt>
                <c:pt idx="11276">
                  <c:v>43166.34375</c:v>
                </c:pt>
                <c:pt idx="11277">
                  <c:v>43166.364583333401</c:v>
                </c:pt>
                <c:pt idx="11278">
                  <c:v>43166.385416666599</c:v>
                </c:pt>
                <c:pt idx="11279">
                  <c:v>43166.40625</c:v>
                </c:pt>
                <c:pt idx="11280">
                  <c:v>43166.427083333401</c:v>
                </c:pt>
                <c:pt idx="11281">
                  <c:v>43166.447916666599</c:v>
                </c:pt>
                <c:pt idx="11282">
                  <c:v>43166.46875</c:v>
                </c:pt>
                <c:pt idx="11283">
                  <c:v>43166.489583333401</c:v>
                </c:pt>
                <c:pt idx="11284">
                  <c:v>43166.510416666599</c:v>
                </c:pt>
                <c:pt idx="11285">
                  <c:v>43166.53125</c:v>
                </c:pt>
                <c:pt idx="11286">
                  <c:v>43166.552083333401</c:v>
                </c:pt>
                <c:pt idx="11287">
                  <c:v>43166.572916666599</c:v>
                </c:pt>
                <c:pt idx="11288">
                  <c:v>43166.59375</c:v>
                </c:pt>
                <c:pt idx="11289">
                  <c:v>43166.614583333401</c:v>
                </c:pt>
                <c:pt idx="11290">
                  <c:v>43166.635416666599</c:v>
                </c:pt>
                <c:pt idx="11291">
                  <c:v>43166.65625</c:v>
                </c:pt>
                <c:pt idx="11292">
                  <c:v>43166.677083333401</c:v>
                </c:pt>
                <c:pt idx="11293">
                  <c:v>43166.697916666599</c:v>
                </c:pt>
                <c:pt idx="11294">
                  <c:v>43166.71875</c:v>
                </c:pt>
                <c:pt idx="11295">
                  <c:v>43166.739583333401</c:v>
                </c:pt>
                <c:pt idx="11296">
                  <c:v>43166.760416666599</c:v>
                </c:pt>
                <c:pt idx="11297">
                  <c:v>43166.78125</c:v>
                </c:pt>
                <c:pt idx="11298">
                  <c:v>43166.802083333401</c:v>
                </c:pt>
                <c:pt idx="11299">
                  <c:v>43166.822916666599</c:v>
                </c:pt>
                <c:pt idx="11300">
                  <c:v>43166.84375</c:v>
                </c:pt>
                <c:pt idx="11301">
                  <c:v>43166.864583333401</c:v>
                </c:pt>
                <c:pt idx="11302">
                  <c:v>43166.885416666599</c:v>
                </c:pt>
                <c:pt idx="11303">
                  <c:v>43166.90625</c:v>
                </c:pt>
                <c:pt idx="11304">
                  <c:v>43166.927083333401</c:v>
                </c:pt>
                <c:pt idx="11305">
                  <c:v>43166.947916666599</c:v>
                </c:pt>
                <c:pt idx="11306">
                  <c:v>43166.96875</c:v>
                </c:pt>
                <c:pt idx="11307">
                  <c:v>43166.989583333401</c:v>
                </c:pt>
                <c:pt idx="11308">
                  <c:v>43167.010416666599</c:v>
                </c:pt>
                <c:pt idx="11309">
                  <c:v>43167.03125</c:v>
                </c:pt>
                <c:pt idx="11310">
                  <c:v>43167.052083333401</c:v>
                </c:pt>
                <c:pt idx="11311">
                  <c:v>43167.072916666599</c:v>
                </c:pt>
                <c:pt idx="11312">
                  <c:v>43167.09375</c:v>
                </c:pt>
                <c:pt idx="11313">
                  <c:v>43167.114583333401</c:v>
                </c:pt>
                <c:pt idx="11314">
                  <c:v>43167.135416666599</c:v>
                </c:pt>
                <c:pt idx="11315">
                  <c:v>43167.15625</c:v>
                </c:pt>
                <c:pt idx="11316">
                  <c:v>43167.177083333401</c:v>
                </c:pt>
                <c:pt idx="11317">
                  <c:v>43167.197916666599</c:v>
                </c:pt>
                <c:pt idx="11318">
                  <c:v>43167.21875</c:v>
                </c:pt>
                <c:pt idx="11319">
                  <c:v>43167.239583333401</c:v>
                </c:pt>
                <c:pt idx="11320">
                  <c:v>43167.260416666599</c:v>
                </c:pt>
                <c:pt idx="11321">
                  <c:v>43167.28125</c:v>
                </c:pt>
                <c:pt idx="11322">
                  <c:v>43167.302083333401</c:v>
                </c:pt>
                <c:pt idx="11323">
                  <c:v>43167.322916666599</c:v>
                </c:pt>
                <c:pt idx="11324">
                  <c:v>43167.34375</c:v>
                </c:pt>
                <c:pt idx="11325">
                  <c:v>43167.364583333401</c:v>
                </c:pt>
                <c:pt idx="11326">
                  <c:v>43167.385416666599</c:v>
                </c:pt>
                <c:pt idx="11327">
                  <c:v>43167.40625</c:v>
                </c:pt>
                <c:pt idx="11328">
                  <c:v>43167.427083333401</c:v>
                </c:pt>
                <c:pt idx="11329">
                  <c:v>43167.447916666599</c:v>
                </c:pt>
                <c:pt idx="11330">
                  <c:v>43167.46875</c:v>
                </c:pt>
                <c:pt idx="11331">
                  <c:v>43167.489583333401</c:v>
                </c:pt>
                <c:pt idx="11332">
                  <c:v>43167.510416666599</c:v>
                </c:pt>
                <c:pt idx="11333">
                  <c:v>43167.53125</c:v>
                </c:pt>
                <c:pt idx="11334">
                  <c:v>43167.552083333401</c:v>
                </c:pt>
                <c:pt idx="11335">
                  <c:v>43167.572916666599</c:v>
                </c:pt>
                <c:pt idx="11336">
                  <c:v>43167.59375</c:v>
                </c:pt>
                <c:pt idx="11337">
                  <c:v>43167.614583333401</c:v>
                </c:pt>
                <c:pt idx="11338">
                  <c:v>43167.635416666599</c:v>
                </c:pt>
                <c:pt idx="11339">
                  <c:v>43167.65625</c:v>
                </c:pt>
                <c:pt idx="11340">
                  <c:v>43167.677083333401</c:v>
                </c:pt>
                <c:pt idx="11341">
                  <c:v>43167.697916666599</c:v>
                </c:pt>
                <c:pt idx="11342">
                  <c:v>43167.71875</c:v>
                </c:pt>
                <c:pt idx="11343">
                  <c:v>43167.739583333401</c:v>
                </c:pt>
                <c:pt idx="11344">
                  <c:v>43167.760416666599</c:v>
                </c:pt>
                <c:pt idx="11345">
                  <c:v>43167.78125</c:v>
                </c:pt>
                <c:pt idx="11346">
                  <c:v>43167.802083333401</c:v>
                </c:pt>
                <c:pt idx="11347">
                  <c:v>43167.822916666599</c:v>
                </c:pt>
                <c:pt idx="11348">
                  <c:v>43167.84375</c:v>
                </c:pt>
                <c:pt idx="11349">
                  <c:v>43167.864583333401</c:v>
                </c:pt>
                <c:pt idx="11350">
                  <c:v>43167.885416666599</c:v>
                </c:pt>
                <c:pt idx="11351">
                  <c:v>43167.90625</c:v>
                </c:pt>
                <c:pt idx="11352">
                  <c:v>43167.927083333401</c:v>
                </c:pt>
                <c:pt idx="11353">
                  <c:v>43167.947916666599</c:v>
                </c:pt>
                <c:pt idx="11354">
                  <c:v>43167.96875</c:v>
                </c:pt>
                <c:pt idx="11355">
                  <c:v>43167.989583333401</c:v>
                </c:pt>
                <c:pt idx="11356">
                  <c:v>43168.010416666599</c:v>
                </c:pt>
                <c:pt idx="11357">
                  <c:v>43168.03125</c:v>
                </c:pt>
                <c:pt idx="11358">
                  <c:v>43168.052083333401</c:v>
                </c:pt>
                <c:pt idx="11359">
                  <c:v>43168.072916666599</c:v>
                </c:pt>
                <c:pt idx="11360">
                  <c:v>43168.09375</c:v>
                </c:pt>
                <c:pt idx="11361">
                  <c:v>43168.114583333401</c:v>
                </c:pt>
                <c:pt idx="11362">
                  <c:v>43168.135416666599</c:v>
                </c:pt>
                <c:pt idx="11363">
                  <c:v>43168.15625</c:v>
                </c:pt>
                <c:pt idx="11364">
                  <c:v>43168.177083333401</c:v>
                </c:pt>
                <c:pt idx="11365">
                  <c:v>43168.197916666599</c:v>
                </c:pt>
                <c:pt idx="11366">
                  <c:v>43168.21875</c:v>
                </c:pt>
                <c:pt idx="11367">
                  <c:v>43168.239583333401</c:v>
                </c:pt>
                <c:pt idx="11368">
                  <c:v>43168.260416666599</c:v>
                </c:pt>
                <c:pt idx="11369">
                  <c:v>43168.28125</c:v>
                </c:pt>
                <c:pt idx="11370">
                  <c:v>43168.302083333401</c:v>
                </c:pt>
                <c:pt idx="11371">
                  <c:v>43168.322916666599</c:v>
                </c:pt>
                <c:pt idx="11372">
                  <c:v>43168.34375</c:v>
                </c:pt>
                <c:pt idx="11373">
                  <c:v>43168.364583333401</c:v>
                </c:pt>
                <c:pt idx="11374">
                  <c:v>43168.385416666599</c:v>
                </c:pt>
                <c:pt idx="11375">
                  <c:v>43168.40625</c:v>
                </c:pt>
                <c:pt idx="11376">
                  <c:v>43168.427083333401</c:v>
                </c:pt>
                <c:pt idx="11377">
                  <c:v>43168.447916666599</c:v>
                </c:pt>
                <c:pt idx="11378">
                  <c:v>43168.46875</c:v>
                </c:pt>
                <c:pt idx="11379">
                  <c:v>43168.489583333401</c:v>
                </c:pt>
                <c:pt idx="11380">
                  <c:v>43168.510416666599</c:v>
                </c:pt>
                <c:pt idx="11381">
                  <c:v>43168.53125</c:v>
                </c:pt>
                <c:pt idx="11382">
                  <c:v>43168.552083333401</c:v>
                </c:pt>
                <c:pt idx="11383">
                  <c:v>43168.572916666599</c:v>
                </c:pt>
                <c:pt idx="11384">
                  <c:v>43168.59375</c:v>
                </c:pt>
                <c:pt idx="11385">
                  <c:v>43168.614583333401</c:v>
                </c:pt>
                <c:pt idx="11386">
                  <c:v>43168.635416666599</c:v>
                </c:pt>
                <c:pt idx="11387">
                  <c:v>43168.65625</c:v>
                </c:pt>
                <c:pt idx="11388">
                  <c:v>43168.677083333401</c:v>
                </c:pt>
                <c:pt idx="11389">
                  <c:v>43168.697916666599</c:v>
                </c:pt>
                <c:pt idx="11390">
                  <c:v>43168.71875</c:v>
                </c:pt>
                <c:pt idx="11391">
                  <c:v>43168.739583333401</c:v>
                </c:pt>
                <c:pt idx="11392">
                  <c:v>43168.760416666599</c:v>
                </c:pt>
                <c:pt idx="11393">
                  <c:v>43168.78125</c:v>
                </c:pt>
                <c:pt idx="11394">
                  <c:v>43168.802083333401</c:v>
                </c:pt>
                <c:pt idx="11395">
                  <c:v>43168.822916666599</c:v>
                </c:pt>
                <c:pt idx="11396">
                  <c:v>43168.84375</c:v>
                </c:pt>
                <c:pt idx="11397">
                  <c:v>43168.864583333401</c:v>
                </c:pt>
                <c:pt idx="11398">
                  <c:v>43168.885416666599</c:v>
                </c:pt>
                <c:pt idx="11399">
                  <c:v>43168.90625</c:v>
                </c:pt>
                <c:pt idx="11400">
                  <c:v>43168.927083333401</c:v>
                </c:pt>
                <c:pt idx="11401">
                  <c:v>43168.947916666599</c:v>
                </c:pt>
                <c:pt idx="11402">
                  <c:v>43168.96875</c:v>
                </c:pt>
                <c:pt idx="11403">
                  <c:v>43168.989583333401</c:v>
                </c:pt>
                <c:pt idx="11404">
                  <c:v>43169.010416666599</c:v>
                </c:pt>
                <c:pt idx="11405">
                  <c:v>43169.03125</c:v>
                </c:pt>
                <c:pt idx="11406">
                  <c:v>43169.052083333401</c:v>
                </c:pt>
                <c:pt idx="11407">
                  <c:v>43169.072916666599</c:v>
                </c:pt>
                <c:pt idx="11408">
                  <c:v>43169.09375</c:v>
                </c:pt>
                <c:pt idx="11409">
                  <c:v>43169.114583333401</c:v>
                </c:pt>
                <c:pt idx="11410">
                  <c:v>43169.135416666599</c:v>
                </c:pt>
                <c:pt idx="11411">
                  <c:v>43169.15625</c:v>
                </c:pt>
                <c:pt idx="11412">
                  <c:v>43169.177083333401</c:v>
                </c:pt>
                <c:pt idx="11413">
                  <c:v>43169.197916666599</c:v>
                </c:pt>
                <c:pt idx="11414">
                  <c:v>43169.21875</c:v>
                </c:pt>
                <c:pt idx="11415">
                  <c:v>43169.239583333401</c:v>
                </c:pt>
                <c:pt idx="11416">
                  <c:v>43169.260416666599</c:v>
                </c:pt>
                <c:pt idx="11417">
                  <c:v>43169.28125</c:v>
                </c:pt>
                <c:pt idx="11418">
                  <c:v>43169.302083333401</c:v>
                </c:pt>
                <c:pt idx="11419">
                  <c:v>43169.322916666599</c:v>
                </c:pt>
                <c:pt idx="11420">
                  <c:v>43169.34375</c:v>
                </c:pt>
                <c:pt idx="11421">
                  <c:v>43169.364583333401</c:v>
                </c:pt>
                <c:pt idx="11422">
                  <c:v>43169.385416666599</c:v>
                </c:pt>
                <c:pt idx="11423">
                  <c:v>43169.40625</c:v>
                </c:pt>
                <c:pt idx="11424">
                  <c:v>43169.427083333401</c:v>
                </c:pt>
                <c:pt idx="11425">
                  <c:v>43169.447916666599</c:v>
                </c:pt>
                <c:pt idx="11426">
                  <c:v>43169.46875</c:v>
                </c:pt>
                <c:pt idx="11427">
                  <c:v>43169.489583333401</c:v>
                </c:pt>
                <c:pt idx="11428">
                  <c:v>43169.510416666599</c:v>
                </c:pt>
                <c:pt idx="11429">
                  <c:v>43169.53125</c:v>
                </c:pt>
                <c:pt idx="11430">
                  <c:v>43169.552083333401</c:v>
                </c:pt>
                <c:pt idx="11431">
                  <c:v>43169.572916666599</c:v>
                </c:pt>
                <c:pt idx="11432">
                  <c:v>43169.59375</c:v>
                </c:pt>
                <c:pt idx="11433">
                  <c:v>43169.614583333401</c:v>
                </c:pt>
                <c:pt idx="11434">
                  <c:v>43169.635416666599</c:v>
                </c:pt>
                <c:pt idx="11435">
                  <c:v>43169.65625</c:v>
                </c:pt>
                <c:pt idx="11436">
                  <c:v>43169.677083333401</c:v>
                </c:pt>
                <c:pt idx="11437">
                  <c:v>43169.697916666599</c:v>
                </c:pt>
                <c:pt idx="11438">
                  <c:v>43169.71875</c:v>
                </c:pt>
                <c:pt idx="11439">
                  <c:v>43169.739583333401</c:v>
                </c:pt>
                <c:pt idx="11440">
                  <c:v>43169.760416666599</c:v>
                </c:pt>
                <c:pt idx="11441">
                  <c:v>43169.78125</c:v>
                </c:pt>
                <c:pt idx="11442">
                  <c:v>43169.802083333401</c:v>
                </c:pt>
                <c:pt idx="11443">
                  <c:v>43169.822916666599</c:v>
                </c:pt>
                <c:pt idx="11444">
                  <c:v>43169.84375</c:v>
                </c:pt>
                <c:pt idx="11445">
                  <c:v>43169.864583333401</c:v>
                </c:pt>
                <c:pt idx="11446">
                  <c:v>43169.885416666599</c:v>
                </c:pt>
                <c:pt idx="11447">
                  <c:v>43169.90625</c:v>
                </c:pt>
                <c:pt idx="11448">
                  <c:v>43169.927083333401</c:v>
                </c:pt>
                <c:pt idx="11449">
                  <c:v>43169.947916666599</c:v>
                </c:pt>
                <c:pt idx="11450">
                  <c:v>43169.96875</c:v>
                </c:pt>
                <c:pt idx="11451">
                  <c:v>43169.989583333401</c:v>
                </c:pt>
                <c:pt idx="11452">
                  <c:v>43170.010416666599</c:v>
                </c:pt>
                <c:pt idx="11453">
                  <c:v>43170.03125</c:v>
                </c:pt>
                <c:pt idx="11454">
                  <c:v>43170.052083333401</c:v>
                </c:pt>
                <c:pt idx="11455">
                  <c:v>43170.072916666599</c:v>
                </c:pt>
                <c:pt idx="11456">
                  <c:v>43170.09375</c:v>
                </c:pt>
                <c:pt idx="11457">
                  <c:v>43170.114583333401</c:v>
                </c:pt>
                <c:pt idx="11458">
                  <c:v>43170.135416666599</c:v>
                </c:pt>
                <c:pt idx="11459">
                  <c:v>43170.15625</c:v>
                </c:pt>
                <c:pt idx="11460">
                  <c:v>43170.177083333401</c:v>
                </c:pt>
                <c:pt idx="11461">
                  <c:v>43170.197916666599</c:v>
                </c:pt>
                <c:pt idx="11462">
                  <c:v>43170.21875</c:v>
                </c:pt>
                <c:pt idx="11463">
                  <c:v>43170.239583333401</c:v>
                </c:pt>
                <c:pt idx="11464">
                  <c:v>43170.260416666599</c:v>
                </c:pt>
                <c:pt idx="11465">
                  <c:v>43170.28125</c:v>
                </c:pt>
                <c:pt idx="11466">
                  <c:v>43170.302083333401</c:v>
                </c:pt>
                <c:pt idx="11467">
                  <c:v>43170.322916666599</c:v>
                </c:pt>
                <c:pt idx="11468">
                  <c:v>43170.34375</c:v>
                </c:pt>
                <c:pt idx="11469">
                  <c:v>43170.364583333401</c:v>
                </c:pt>
                <c:pt idx="11470">
                  <c:v>43170.385416666599</c:v>
                </c:pt>
                <c:pt idx="11471">
                  <c:v>43170.40625</c:v>
                </c:pt>
                <c:pt idx="11472">
                  <c:v>43170.427083333401</c:v>
                </c:pt>
                <c:pt idx="11473">
                  <c:v>43170.447916666599</c:v>
                </c:pt>
                <c:pt idx="11474">
                  <c:v>43170.46875</c:v>
                </c:pt>
                <c:pt idx="11475">
                  <c:v>43170.489583333401</c:v>
                </c:pt>
                <c:pt idx="11476">
                  <c:v>43170.510416666599</c:v>
                </c:pt>
                <c:pt idx="11477">
                  <c:v>43170.53125</c:v>
                </c:pt>
                <c:pt idx="11478">
                  <c:v>43170.552083333401</c:v>
                </c:pt>
                <c:pt idx="11479">
                  <c:v>43170.572916666599</c:v>
                </c:pt>
                <c:pt idx="11480">
                  <c:v>43170.59375</c:v>
                </c:pt>
                <c:pt idx="11481">
                  <c:v>43170.614583333401</c:v>
                </c:pt>
                <c:pt idx="11482">
                  <c:v>43170.635416666599</c:v>
                </c:pt>
                <c:pt idx="11483">
                  <c:v>43170.65625</c:v>
                </c:pt>
                <c:pt idx="11484">
                  <c:v>43170.677083333401</c:v>
                </c:pt>
                <c:pt idx="11485">
                  <c:v>43170.697916666599</c:v>
                </c:pt>
                <c:pt idx="11486">
                  <c:v>43170.71875</c:v>
                </c:pt>
                <c:pt idx="11487">
                  <c:v>43170.739583333401</c:v>
                </c:pt>
                <c:pt idx="11488">
                  <c:v>43170.760416666599</c:v>
                </c:pt>
                <c:pt idx="11489">
                  <c:v>43170.78125</c:v>
                </c:pt>
                <c:pt idx="11490">
                  <c:v>43170.802083333401</c:v>
                </c:pt>
                <c:pt idx="11491">
                  <c:v>43170.822916666599</c:v>
                </c:pt>
                <c:pt idx="11492">
                  <c:v>43170.84375</c:v>
                </c:pt>
                <c:pt idx="11493">
                  <c:v>43170.864583333401</c:v>
                </c:pt>
                <c:pt idx="11494">
                  <c:v>43170.885416666599</c:v>
                </c:pt>
                <c:pt idx="11495">
                  <c:v>43170.90625</c:v>
                </c:pt>
                <c:pt idx="11496">
                  <c:v>43170.927083333401</c:v>
                </c:pt>
                <c:pt idx="11497">
                  <c:v>43170.947916666599</c:v>
                </c:pt>
                <c:pt idx="11498">
                  <c:v>43170.96875</c:v>
                </c:pt>
                <c:pt idx="11499">
                  <c:v>43170.989583333401</c:v>
                </c:pt>
                <c:pt idx="11500">
                  <c:v>43171.010416666599</c:v>
                </c:pt>
                <c:pt idx="11501">
                  <c:v>43171.03125</c:v>
                </c:pt>
                <c:pt idx="11502">
                  <c:v>43171.052083333401</c:v>
                </c:pt>
                <c:pt idx="11503">
                  <c:v>43171.072916666599</c:v>
                </c:pt>
                <c:pt idx="11504">
                  <c:v>43171.09375</c:v>
                </c:pt>
                <c:pt idx="11505">
                  <c:v>43171.114583333401</c:v>
                </c:pt>
                <c:pt idx="11506">
                  <c:v>43171.135416666599</c:v>
                </c:pt>
                <c:pt idx="11507">
                  <c:v>43171.15625</c:v>
                </c:pt>
                <c:pt idx="11508">
                  <c:v>43171.177083333401</c:v>
                </c:pt>
                <c:pt idx="11509">
                  <c:v>43171.197916666599</c:v>
                </c:pt>
                <c:pt idx="11510">
                  <c:v>43171.21875</c:v>
                </c:pt>
                <c:pt idx="11511">
                  <c:v>43171.239583333401</c:v>
                </c:pt>
                <c:pt idx="11512">
                  <c:v>43171.260416666599</c:v>
                </c:pt>
                <c:pt idx="11513">
                  <c:v>43171.28125</c:v>
                </c:pt>
                <c:pt idx="11514">
                  <c:v>43171.302083333401</c:v>
                </c:pt>
                <c:pt idx="11515">
                  <c:v>43171.322916666599</c:v>
                </c:pt>
                <c:pt idx="11516">
                  <c:v>43171.34375</c:v>
                </c:pt>
                <c:pt idx="11517">
                  <c:v>43171.364583333401</c:v>
                </c:pt>
                <c:pt idx="11518">
                  <c:v>43171.385416666599</c:v>
                </c:pt>
                <c:pt idx="11519">
                  <c:v>43171.40625</c:v>
                </c:pt>
                <c:pt idx="11520">
                  <c:v>43171.427083333401</c:v>
                </c:pt>
                <c:pt idx="11521">
                  <c:v>43171.447916666599</c:v>
                </c:pt>
                <c:pt idx="11522">
                  <c:v>43171.46875</c:v>
                </c:pt>
                <c:pt idx="11523">
                  <c:v>43171.489583333401</c:v>
                </c:pt>
                <c:pt idx="11524">
                  <c:v>43171.510416666599</c:v>
                </c:pt>
                <c:pt idx="11525">
                  <c:v>43171.53125</c:v>
                </c:pt>
                <c:pt idx="11526">
                  <c:v>43171.552083333401</c:v>
                </c:pt>
                <c:pt idx="11527">
                  <c:v>43171.572916666599</c:v>
                </c:pt>
                <c:pt idx="11528">
                  <c:v>43171.59375</c:v>
                </c:pt>
                <c:pt idx="11529">
                  <c:v>43171.614583333401</c:v>
                </c:pt>
                <c:pt idx="11530">
                  <c:v>43171.635416666599</c:v>
                </c:pt>
                <c:pt idx="11531">
                  <c:v>43171.65625</c:v>
                </c:pt>
                <c:pt idx="11532">
                  <c:v>43171.677083333401</c:v>
                </c:pt>
                <c:pt idx="11533">
                  <c:v>43171.697916666599</c:v>
                </c:pt>
                <c:pt idx="11534">
                  <c:v>43171.71875</c:v>
                </c:pt>
                <c:pt idx="11535">
                  <c:v>43171.739583333401</c:v>
                </c:pt>
                <c:pt idx="11536">
                  <c:v>43171.760416666599</c:v>
                </c:pt>
                <c:pt idx="11537">
                  <c:v>43171.78125</c:v>
                </c:pt>
                <c:pt idx="11538">
                  <c:v>43171.802083333401</c:v>
                </c:pt>
                <c:pt idx="11539">
                  <c:v>43171.822916666599</c:v>
                </c:pt>
                <c:pt idx="11540">
                  <c:v>43171.84375</c:v>
                </c:pt>
                <c:pt idx="11541">
                  <c:v>43171.864583333401</c:v>
                </c:pt>
                <c:pt idx="11542">
                  <c:v>43171.885416666599</c:v>
                </c:pt>
                <c:pt idx="11543">
                  <c:v>43171.90625</c:v>
                </c:pt>
                <c:pt idx="11544">
                  <c:v>43171.927083333401</c:v>
                </c:pt>
                <c:pt idx="11545">
                  <c:v>43171.947916666599</c:v>
                </c:pt>
                <c:pt idx="11546">
                  <c:v>43171.96875</c:v>
                </c:pt>
                <c:pt idx="11547">
                  <c:v>43171.989583333401</c:v>
                </c:pt>
                <c:pt idx="11548">
                  <c:v>43172.010416666599</c:v>
                </c:pt>
                <c:pt idx="11549">
                  <c:v>43172.03125</c:v>
                </c:pt>
                <c:pt idx="11550">
                  <c:v>43172.052083333401</c:v>
                </c:pt>
                <c:pt idx="11551">
                  <c:v>43172.072916666599</c:v>
                </c:pt>
                <c:pt idx="11552">
                  <c:v>43172.09375</c:v>
                </c:pt>
                <c:pt idx="11553">
                  <c:v>43172.114583333401</c:v>
                </c:pt>
                <c:pt idx="11554">
                  <c:v>43172.135416666599</c:v>
                </c:pt>
                <c:pt idx="11555">
                  <c:v>43172.15625</c:v>
                </c:pt>
                <c:pt idx="11556">
                  <c:v>43172.177083333401</c:v>
                </c:pt>
                <c:pt idx="11557">
                  <c:v>43172.197916666599</c:v>
                </c:pt>
                <c:pt idx="11558">
                  <c:v>43172.21875</c:v>
                </c:pt>
                <c:pt idx="11559">
                  <c:v>43172.239583333401</c:v>
                </c:pt>
                <c:pt idx="11560">
                  <c:v>43172.260416666599</c:v>
                </c:pt>
                <c:pt idx="11561">
                  <c:v>43172.28125</c:v>
                </c:pt>
                <c:pt idx="11562">
                  <c:v>43172.302083333401</c:v>
                </c:pt>
                <c:pt idx="11563">
                  <c:v>43172.322916666599</c:v>
                </c:pt>
                <c:pt idx="11564">
                  <c:v>43172.34375</c:v>
                </c:pt>
                <c:pt idx="11565">
                  <c:v>43172.364583333401</c:v>
                </c:pt>
                <c:pt idx="11566">
                  <c:v>43172.385416666599</c:v>
                </c:pt>
                <c:pt idx="11567">
                  <c:v>43172.40625</c:v>
                </c:pt>
                <c:pt idx="11568">
                  <c:v>43172.427083333401</c:v>
                </c:pt>
                <c:pt idx="11569">
                  <c:v>43172.447916666599</c:v>
                </c:pt>
                <c:pt idx="11570">
                  <c:v>43172.46875</c:v>
                </c:pt>
                <c:pt idx="11571">
                  <c:v>43172.489583333401</c:v>
                </c:pt>
                <c:pt idx="11572">
                  <c:v>43172.510416666599</c:v>
                </c:pt>
                <c:pt idx="11573">
                  <c:v>43172.53125</c:v>
                </c:pt>
                <c:pt idx="11574">
                  <c:v>43172.552083333401</c:v>
                </c:pt>
                <c:pt idx="11575">
                  <c:v>43172.572916666599</c:v>
                </c:pt>
                <c:pt idx="11576">
                  <c:v>43172.59375</c:v>
                </c:pt>
                <c:pt idx="11577">
                  <c:v>43172.614583333401</c:v>
                </c:pt>
                <c:pt idx="11578">
                  <c:v>43172.635416666599</c:v>
                </c:pt>
                <c:pt idx="11579">
                  <c:v>43172.65625</c:v>
                </c:pt>
                <c:pt idx="11580">
                  <c:v>43172.677083333401</c:v>
                </c:pt>
                <c:pt idx="11581">
                  <c:v>43172.697916666599</c:v>
                </c:pt>
                <c:pt idx="11582">
                  <c:v>43172.71875</c:v>
                </c:pt>
                <c:pt idx="11583">
                  <c:v>43172.739583333401</c:v>
                </c:pt>
                <c:pt idx="11584">
                  <c:v>43172.760416666599</c:v>
                </c:pt>
                <c:pt idx="11585">
                  <c:v>43172.78125</c:v>
                </c:pt>
                <c:pt idx="11586">
                  <c:v>43172.802083333401</c:v>
                </c:pt>
                <c:pt idx="11587">
                  <c:v>43172.822916666599</c:v>
                </c:pt>
                <c:pt idx="11588">
                  <c:v>43172.84375</c:v>
                </c:pt>
                <c:pt idx="11589">
                  <c:v>43172.864583333401</c:v>
                </c:pt>
                <c:pt idx="11590">
                  <c:v>43172.885416666599</c:v>
                </c:pt>
                <c:pt idx="11591">
                  <c:v>43172.90625</c:v>
                </c:pt>
                <c:pt idx="11592">
                  <c:v>43172.927083333401</c:v>
                </c:pt>
                <c:pt idx="11593">
                  <c:v>43172.947916666599</c:v>
                </c:pt>
                <c:pt idx="11594">
                  <c:v>43172.96875</c:v>
                </c:pt>
                <c:pt idx="11595">
                  <c:v>43172.989583333401</c:v>
                </c:pt>
                <c:pt idx="11596">
                  <c:v>43173.010416666599</c:v>
                </c:pt>
                <c:pt idx="11597">
                  <c:v>43173.03125</c:v>
                </c:pt>
                <c:pt idx="11598">
                  <c:v>43173.052083333401</c:v>
                </c:pt>
                <c:pt idx="11599">
                  <c:v>43173.072916666599</c:v>
                </c:pt>
                <c:pt idx="11600">
                  <c:v>43173.09375</c:v>
                </c:pt>
                <c:pt idx="11601">
                  <c:v>43173.114583333401</c:v>
                </c:pt>
                <c:pt idx="11602">
                  <c:v>43173.135416666599</c:v>
                </c:pt>
                <c:pt idx="11603">
                  <c:v>43173.15625</c:v>
                </c:pt>
                <c:pt idx="11604">
                  <c:v>43173.177083333401</c:v>
                </c:pt>
                <c:pt idx="11605">
                  <c:v>43173.197916666599</c:v>
                </c:pt>
                <c:pt idx="11606">
                  <c:v>43173.21875</c:v>
                </c:pt>
                <c:pt idx="11607">
                  <c:v>43173.239583333401</c:v>
                </c:pt>
                <c:pt idx="11608">
                  <c:v>43173.260416666599</c:v>
                </c:pt>
                <c:pt idx="11609">
                  <c:v>43173.28125</c:v>
                </c:pt>
                <c:pt idx="11610">
                  <c:v>43173.302083333401</c:v>
                </c:pt>
                <c:pt idx="11611">
                  <c:v>43173.322916666599</c:v>
                </c:pt>
                <c:pt idx="11612">
                  <c:v>43173.34375</c:v>
                </c:pt>
                <c:pt idx="11613">
                  <c:v>43173.364583333401</c:v>
                </c:pt>
                <c:pt idx="11614">
                  <c:v>43173.385416666599</c:v>
                </c:pt>
                <c:pt idx="11615">
                  <c:v>43173.40625</c:v>
                </c:pt>
                <c:pt idx="11616">
                  <c:v>43173.427083333401</c:v>
                </c:pt>
                <c:pt idx="11617">
                  <c:v>43173.447916666599</c:v>
                </c:pt>
                <c:pt idx="11618">
                  <c:v>43173.46875</c:v>
                </c:pt>
                <c:pt idx="11619">
                  <c:v>43173.489583333401</c:v>
                </c:pt>
                <c:pt idx="11620">
                  <c:v>43173.510416666599</c:v>
                </c:pt>
                <c:pt idx="11621">
                  <c:v>43173.53125</c:v>
                </c:pt>
                <c:pt idx="11622">
                  <c:v>43173.552083333401</c:v>
                </c:pt>
                <c:pt idx="11623">
                  <c:v>43173.572916666599</c:v>
                </c:pt>
                <c:pt idx="11624">
                  <c:v>43173.59375</c:v>
                </c:pt>
                <c:pt idx="11625">
                  <c:v>43173.614583333401</c:v>
                </c:pt>
                <c:pt idx="11626">
                  <c:v>43173.635416666599</c:v>
                </c:pt>
                <c:pt idx="11627">
                  <c:v>43173.65625</c:v>
                </c:pt>
                <c:pt idx="11628">
                  <c:v>43173.677083333401</c:v>
                </c:pt>
                <c:pt idx="11629">
                  <c:v>43173.697916666599</c:v>
                </c:pt>
                <c:pt idx="11630">
                  <c:v>43173.71875</c:v>
                </c:pt>
                <c:pt idx="11631">
                  <c:v>43173.739583333401</c:v>
                </c:pt>
                <c:pt idx="11632">
                  <c:v>43173.760416666599</c:v>
                </c:pt>
                <c:pt idx="11633">
                  <c:v>43173.78125</c:v>
                </c:pt>
                <c:pt idx="11634">
                  <c:v>43173.802083333401</c:v>
                </c:pt>
                <c:pt idx="11635">
                  <c:v>43173.822916666599</c:v>
                </c:pt>
                <c:pt idx="11636">
                  <c:v>43173.84375</c:v>
                </c:pt>
                <c:pt idx="11637">
                  <c:v>43173.864583333401</c:v>
                </c:pt>
                <c:pt idx="11638">
                  <c:v>43173.885416666599</c:v>
                </c:pt>
                <c:pt idx="11639">
                  <c:v>43173.90625</c:v>
                </c:pt>
                <c:pt idx="11640">
                  <c:v>43173.927083333401</c:v>
                </c:pt>
                <c:pt idx="11641">
                  <c:v>43173.947916666599</c:v>
                </c:pt>
                <c:pt idx="11642">
                  <c:v>43173.96875</c:v>
                </c:pt>
                <c:pt idx="11643">
                  <c:v>43173.989583333401</c:v>
                </c:pt>
                <c:pt idx="11644">
                  <c:v>43174.010416666599</c:v>
                </c:pt>
                <c:pt idx="11645">
                  <c:v>43174.03125</c:v>
                </c:pt>
                <c:pt idx="11646">
                  <c:v>43174.052083333401</c:v>
                </c:pt>
                <c:pt idx="11647">
                  <c:v>43174.072916666599</c:v>
                </c:pt>
                <c:pt idx="11648">
                  <c:v>43174.09375</c:v>
                </c:pt>
                <c:pt idx="11649">
                  <c:v>43174.114583333401</c:v>
                </c:pt>
                <c:pt idx="11650">
                  <c:v>43174.135416666599</c:v>
                </c:pt>
                <c:pt idx="11651">
                  <c:v>43174.15625</c:v>
                </c:pt>
                <c:pt idx="11652">
                  <c:v>43174.177083333401</c:v>
                </c:pt>
                <c:pt idx="11653">
                  <c:v>43174.197916666599</c:v>
                </c:pt>
                <c:pt idx="11654">
                  <c:v>43174.21875</c:v>
                </c:pt>
                <c:pt idx="11655">
                  <c:v>43174.239583333401</c:v>
                </c:pt>
                <c:pt idx="11656">
                  <c:v>43174.260416666599</c:v>
                </c:pt>
                <c:pt idx="11657">
                  <c:v>43174.28125</c:v>
                </c:pt>
                <c:pt idx="11658">
                  <c:v>43174.302083333401</c:v>
                </c:pt>
                <c:pt idx="11659">
                  <c:v>43174.322916666599</c:v>
                </c:pt>
                <c:pt idx="11660">
                  <c:v>43174.34375</c:v>
                </c:pt>
                <c:pt idx="11661">
                  <c:v>43174.364583333401</c:v>
                </c:pt>
                <c:pt idx="11662">
                  <c:v>43174.385416666599</c:v>
                </c:pt>
                <c:pt idx="11663">
                  <c:v>43174.40625</c:v>
                </c:pt>
                <c:pt idx="11664">
                  <c:v>43174.427083333401</c:v>
                </c:pt>
                <c:pt idx="11665">
                  <c:v>43174.447916666599</c:v>
                </c:pt>
                <c:pt idx="11666">
                  <c:v>43174.46875</c:v>
                </c:pt>
                <c:pt idx="11667">
                  <c:v>43174.489583333401</c:v>
                </c:pt>
                <c:pt idx="11668">
                  <c:v>43174.510416666599</c:v>
                </c:pt>
                <c:pt idx="11669">
                  <c:v>43174.53125</c:v>
                </c:pt>
                <c:pt idx="11670">
                  <c:v>43174.552083333401</c:v>
                </c:pt>
                <c:pt idx="11671">
                  <c:v>43174.572916666599</c:v>
                </c:pt>
                <c:pt idx="11672">
                  <c:v>43174.59375</c:v>
                </c:pt>
                <c:pt idx="11673">
                  <c:v>43174.614583333401</c:v>
                </c:pt>
                <c:pt idx="11674">
                  <c:v>43174.635416666599</c:v>
                </c:pt>
                <c:pt idx="11675">
                  <c:v>43174.65625</c:v>
                </c:pt>
                <c:pt idx="11676">
                  <c:v>43174.677083333401</c:v>
                </c:pt>
                <c:pt idx="11677">
                  <c:v>43174.697916666599</c:v>
                </c:pt>
                <c:pt idx="11678">
                  <c:v>43174.71875</c:v>
                </c:pt>
                <c:pt idx="11679">
                  <c:v>43174.739583333401</c:v>
                </c:pt>
                <c:pt idx="11680">
                  <c:v>43174.760416666599</c:v>
                </c:pt>
                <c:pt idx="11681">
                  <c:v>43174.78125</c:v>
                </c:pt>
                <c:pt idx="11682">
                  <c:v>43174.802083333401</c:v>
                </c:pt>
                <c:pt idx="11683">
                  <c:v>43174.822916666599</c:v>
                </c:pt>
                <c:pt idx="11684">
                  <c:v>43174.84375</c:v>
                </c:pt>
                <c:pt idx="11685">
                  <c:v>43174.864583333401</c:v>
                </c:pt>
                <c:pt idx="11686">
                  <c:v>43174.885416666599</c:v>
                </c:pt>
                <c:pt idx="11687">
                  <c:v>43174.90625</c:v>
                </c:pt>
                <c:pt idx="11688">
                  <c:v>43174.927083333401</c:v>
                </c:pt>
                <c:pt idx="11689">
                  <c:v>43174.947916666599</c:v>
                </c:pt>
                <c:pt idx="11690">
                  <c:v>43174.96875</c:v>
                </c:pt>
                <c:pt idx="11691">
                  <c:v>43174.989583333401</c:v>
                </c:pt>
                <c:pt idx="11692">
                  <c:v>43175.010416666599</c:v>
                </c:pt>
                <c:pt idx="11693">
                  <c:v>43175.03125</c:v>
                </c:pt>
                <c:pt idx="11694">
                  <c:v>43175.052083333401</c:v>
                </c:pt>
                <c:pt idx="11695">
                  <c:v>43175.072916666599</c:v>
                </c:pt>
                <c:pt idx="11696">
                  <c:v>43175.09375</c:v>
                </c:pt>
                <c:pt idx="11697">
                  <c:v>43175.114583333401</c:v>
                </c:pt>
                <c:pt idx="11698">
                  <c:v>43175.135416666599</c:v>
                </c:pt>
                <c:pt idx="11699">
                  <c:v>43175.15625</c:v>
                </c:pt>
                <c:pt idx="11700">
                  <c:v>43175.177083333401</c:v>
                </c:pt>
                <c:pt idx="11701">
                  <c:v>43175.197916666599</c:v>
                </c:pt>
                <c:pt idx="11702">
                  <c:v>43175.21875</c:v>
                </c:pt>
                <c:pt idx="11703">
                  <c:v>43175.239583333401</c:v>
                </c:pt>
                <c:pt idx="11704">
                  <c:v>43175.260416666599</c:v>
                </c:pt>
                <c:pt idx="11705">
                  <c:v>43175.28125</c:v>
                </c:pt>
                <c:pt idx="11706">
                  <c:v>43175.302083333401</c:v>
                </c:pt>
                <c:pt idx="11707">
                  <c:v>43175.322916666599</c:v>
                </c:pt>
                <c:pt idx="11708">
                  <c:v>43175.34375</c:v>
                </c:pt>
                <c:pt idx="11709">
                  <c:v>43175.364583333401</c:v>
                </c:pt>
                <c:pt idx="11710">
                  <c:v>43175.385416666599</c:v>
                </c:pt>
                <c:pt idx="11711">
                  <c:v>43175.40625</c:v>
                </c:pt>
                <c:pt idx="11712">
                  <c:v>43175.427083333401</c:v>
                </c:pt>
                <c:pt idx="11713">
                  <c:v>43175.447916666599</c:v>
                </c:pt>
                <c:pt idx="11714">
                  <c:v>43175.46875</c:v>
                </c:pt>
                <c:pt idx="11715">
                  <c:v>43175.489583333401</c:v>
                </c:pt>
                <c:pt idx="11716">
                  <c:v>43175.510416666599</c:v>
                </c:pt>
                <c:pt idx="11717">
                  <c:v>43175.53125</c:v>
                </c:pt>
                <c:pt idx="11718">
                  <c:v>43175.552083333401</c:v>
                </c:pt>
                <c:pt idx="11719">
                  <c:v>43175.572916666599</c:v>
                </c:pt>
                <c:pt idx="11720">
                  <c:v>43175.59375</c:v>
                </c:pt>
                <c:pt idx="11721">
                  <c:v>43175.614583333401</c:v>
                </c:pt>
                <c:pt idx="11722">
                  <c:v>43175.635416666599</c:v>
                </c:pt>
                <c:pt idx="11723">
                  <c:v>43175.65625</c:v>
                </c:pt>
                <c:pt idx="11724">
                  <c:v>43175.677083333401</c:v>
                </c:pt>
                <c:pt idx="11725">
                  <c:v>43175.697916666599</c:v>
                </c:pt>
                <c:pt idx="11726">
                  <c:v>43175.71875</c:v>
                </c:pt>
                <c:pt idx="11727">
                  <c:v>43175.739583333401</c:v>
                </c:pt>
                <c:pt idx="11728">
                  <c:v>43175.760416666599</c:v>
                </c:pt>
                <c:pt idx="11729">
                  <c:v>43175.78125</c:v>
                </c:pt>
                <c:pt idx="11730">
                  <c:v>43175.802083333401</c:v>
                </c:pt>
                <c:pt idx="11731">
                  <c:v>43175.822916666599</c:v>
                </c:pt>
                <c:pt idx="11732">
                  <c:v>43175.84375</c:v>
                </c:pt>
                <c:pt idx="11733">
                  <c:v>43175.864583333401</c:v>
                </c:pt>
                <c:pt idx="11734">
                  <c:v>43175.885416666599</c:v>
                </c:pt>
                <c:pt idx="11735">
                  <c:v>43175.90625</c:v>
                </c:pt>
                <c:pt idx="11736">
                  <c:v>43175.927083333401</c:v>
                </c:pt>
                <c:pt idx="11737">
                  <c:v>43175.947916666599</c:v>
                </c:pt>
                <c:pt idx="11738">
                  <c:v>43175.96875</c:v>
                </c:pt>
                <c:pt idx="11739">
                  <c:v>43175.989583333401</c:v>
                </c:pt>
                <c:pt idx="11740">
                  <c:v>43176.010416666599</c:v>
                </c:pt>
                <c:pt idx="11741">
                  <c:v>43176.03125</c:v>
                </c:pt>
                <c:pt idx="11742">
                  <c:v>43176.052083333401</c:v>
                </c:pt>
                <c:pt idx="11743">
                  <c:v>43176.072916666599</c:v>
                </c:pt>
                <c:pt idx="11744">
                  <c:v>43176.09375</c:v>
                </c:pt>
                <c:pt idx="11745">
                  <c:v>43176.114583333401</c:v>
                </c:pt>
                <c:pt idx="11746">
                  <c:v>43176.135416666599</c:v>
                </c:pt>
                <c:pt idx="11747">
                  <c:v>43176.15625</c:v>
                </c:pt>
                <c:pt idx="11748">
                  <c:v>43176.177083333401</c:v>
                </c:pt>
                <c:pt idx="11749">
                  <c:v>43176.197916666599</c:v>
                </c:pt>
                <c:pt idx="11750">
                  <c:v>43176.21875</c:v>
                </c:pt>
                <c:pt idx="11751">
                  <c:v>43176.239583333401</c:v>
                </c:pt>
                <c:pt idx="11752">
                  <c:v>43176.260416666599</c:v>
                </c:pt>
                <c:pt idx="11753">
                  <c:v>43176.28125</c:v>
                </c:pt>
                <c:pt idx="11754">
                  <c:v>43176.302083333401</c:v>
                </c:pt>
                <c:pt idx="11755">
                  <c:v>43176.322916666599</c:v>
                </c:pt>
                <c:pt idx="11756">
                  <c:v>43176.34375</c:v>
                </c:pt>
                <c:pt idx="11757">
                  <c:v>43176.364583333401</c:v>
                </c:pt>
                <c:pt idx="11758">
                  <c:v>43176.385416666599</c:v>
                </c:pt>
                <c:pt idx="11759">
                  <c:v>43176.40625</c:v>
                </c:pt>
                <c:pt idx="11760">
                  <c:v>43176.427083333401</c:v>
                </c:pt>
                <c:pt idx="11761">
                  <c:v>43176.447916666599</c:v>
                </c:pt>
                <c:pt idx="11762">
                  <c:v>43176.46875</c:v>
                </c:pt>
                <c:pt idx="11763">
                  <c:v>43176.489583333401</c:v>
                </c:pt>
                <c:pt idx="11764">
                  <c:v>43176.510416666599</c:v>
                </c:pt>
                <c:pt idx="11765">
                  <c:v>43176.53125</c:v>
                </c:pt>
                <c:pt idx="11766">
                  <c:v>43176.552083333401</c:v>
                </c:pt>
                <c:pt idx="11767">
                  <c:v>43176.572916666599</c:v>
                </c:pt>
                <c:pt idx="11768">
                  <c:v>43176.59375</c:v>
                </c:pt>
                <c:pt idx="11769">
                  <c:v>43176.614583333401</c:v>
                </c:pt>
                <c:pt idx="11770">
                  <c:v>43176.635416666599</c:v>
                </c:pt>
                <c:pt idx="11771">
                  <c:v>43176.65625</c:v>
                </c:pt>
                <c:pt idx="11772">
                  <c:v>43176.677083333401</c:v>
                </c:pt>
                <c:pt idx="11773">
                  <c:v>43176.697916666599</c:v>
                </c:pt>
                <c:pt idx="11774">
                  <c:v>43176.71875</c:v>
                </c:pt>
                <c:pt idx="11775">
                  <c:v>43176.739583333401</c:v>
                </c:pt>
                <c:pt idx="11776">
                  <c:v>43176.760416666599</c:v>
                </c:pt>
                <c:pt idx="11777">
                  <c:v>43176.78125</c:v>
                </c:pt>
                <c:pt idx="11778">
                  <c:v>43176.802083333401</c:v>
                </c:pt>
                <c:pt idx="11779">
                  <c:v>43176.822916666599</c:v>
                </c:pt>
                <c:pt idx="11780">
                  <c:v>43176.84375</c:v>
                </c:pt>
                <c:pt idx="11781">
                  <c:v>43176.864583333401</c:v>
                </c:pt>
                <c:pt idx="11782">
                  <c:v>43176.885416666599</c:v>
                </c:pt>
                <c:pt idx="11783">
                  <c:v>43176.90625</c:v>
                </c:pt>
                <c:pt idx="11784">
                  <c:v>43176.927083333401</c:v>
                </c:pt>
                <c:pt idx="11785">
                  <c:v>43176.947916666599</c:v>
                </c:pt>
                <c:pt idx="11786">
                  <c:v>43176.96875</c:v>
                </c:pt>
                <c:pt idx="11787">
                  <c:v>43176.989583333401</c:v>
                </c:pt>
                <c:pt idx="11788">
                  <c:v>43177.010416666599</c:v>
                </c:pt>
                <c:pt idx="11789">
                  <c:v>43177.03125</c:v>
                </c:pt>
                <c:pt idx="11790">
                  <c:v>43177.052083333401</c:v>
                </c:pt>
                <c:pt idx="11791">
                  <c:v>43177.072916666599</c:v>
                </c:pt>
                <c:pt idx="11792">
                  <c:v>43177.09375</c:v>
                </c:pt>
                <c:pt idx="11793">
                  <c:v>43177.114583333401</c:v>
                </c:pt>
                <c:pt idx="11794">
                  <c:v>43177.135416666599</c:v>
                </c:pt>
                <c:pt idx="11795">
                  <c:v>43177.15625</c:v>
                </c:pt>
                <c:pt idx="11796">
                  <c:v>43177.177083333401</c:v>
                </c:pt>
                <c:pt idx="11797">
                  <c:v>43177.197916666599</c:v>
                </c:pt>
                <c:pt idx="11798">
                  <c:v>43177.21875</c:v>
                </c:pt>
                <c:pt idx="11799">
                  <c:v>43177.239583333401</c:v>
                </c:pt>
                <c:pt idx="11800">
                  <c:v>43177.260416666599</c:v>
                </c:pt>
                <c:pt idx="11801">
                  <c:v>43177.28125</c:v>
                </c:pt>
                <c:pt idx="11802">
                  <c:v>43177.302083333401</c:v>
                </c:pt>
                <c:pt idx="11803">
                  <c:v>43177.322916666599</c:v>
                </c:pt>
                <c:pt idx="11804">
                  <c:v>43177.34375</c:v>
                </c:pt>
                <c:pt idx="11805">
                  <c:v>43177.364583333401</c:v>
                </c:pt>
                <c:pt idx="11806">
                  <c:v>43177.385416666599</c:v>
                </c:pt>
                <c:pt idx="11807">
                  <c:v>43177.40625</c:v>
                </c:pt>
                <c:pt idx="11808">
                  <c:v>43177.427083333401</c:v>
                </c:pt>
                <c:pt idx="11809">
                  <c:v>43177.447916666599</c:v>
                </c:pt>
                <c:pt idx="11810">
                  <c:v>43177.46875</c:v>
                </c:pt>
                <c:pt idx="11811">
                  <c:v>43177.489583333401</c:v>
                </c:pt>
                <c:pt idx="11812">
                  <c:v>43177.510416666599</c:v>
                </c:pt>
                <c:pt idx="11813">
                  <c:v>43177.53125</c:v>
                </c:pt>
                <c:pt idx="11814">
                  <c:v>43177.552083333401</c:v>
                </c:pt>
                <c:pt idx="11815">
                  <c:v>43177.572916666599</c:v>
                </c:pt>
                <c:pt idx="11816">
                  <c:v>43177.59375</c:v>
                </c:pt>
                <c:pt idx="11817">
                  <c:v>43177.614583333401</c:v>
                </c:pt>
                <c:pt idx="11818">
                  <c:v>43177.635416666599</c:v>
                </c:pt>
                <c:pt idx="11819">
                  <c:v>43177.65625</c:v>
                </c:pt>
                <c:pt idx="11820">
                  <c:v>43177.677083333401</c:v>
                </c:pt>
                <c:pt idx="11821">
                  <c:v>43177.697916666599</c:v>
                </c:pt>
                <c:pt idx="11822">
                  <c:v>43177.71875</c:v>
                </c:pt>
                <c:pt idx="11823">
                  <c:v>43177.739583333401</c:v>
                </c:pt>
                <c:pt idx="11824">
                  <c:v>43177.760416666599</c:v>
                </c:pt>
                <c:pt idx="11825">
                  <c:v>43177.78125</c:v>
                </c:pt>
                <c:pt idx="11826">
                  <c:v>43177.802083333401</c:v>
                </c:pt>
                <c:pt idx="11827">
                  <c:v>43177.822916666599</c:v>
                </c:pt>
                <c:pt idx="11828">
                  <c:v>43177.84375</c:v>
                </c:pt>
                <c:pt idx="11829">
                  <c:v>43177.864583333401</c:v>
                </c:pt>
                <c:pt idx="11830">
                  <c:v>43177.885416666599</c:v>
                </c:pt>
                <c:pt idx="11831">
                  <c:v>43177.90625</c:v>
                </c:pt>
                <c:pt idx="11832">
                  <c:v>43177.927083333401</c:v>
                </c:pt>
                <c:pt idx="11833">
                  <c:v>43177.947916666599</c:v>
                </c:pt>
                <c:pt idx="11834">
                  <c:v>43177.96875</c:v>
                </c:pt>
                <c:pt idx="11835">
                  <c:v>43177.989583333401</c:v>
                </c:pt>
                <c:pt idx="11836">
                  <c:v>43178.010416666599</c:v>
                </c:pt>
                <c:pt idx="11837">
                  <c:v>43178.03125</c:v>
                </c:pt>
                <c:pt idx="11838">
                  <c:v>43178.052083333401</c:v>
                </c:pt>
                <c:pt idx="11839">
                  <c:v>43178.072916666599</c:v>
                </c:pt>
                <c:pt idx="11840">
                  <c:v>43178.09375</c:v>
                </c:pt>
                <c:pt idx="11841">
                  <c:v>43178.114583333401</c:v>
                </c:pt>
                <c:pt idx="11842">
                  <c:v>43178.135416666599</c:v>
                </c:pt>
                <c:pt idx="11843">
                  <c:v>43178.15625</c:v>
                </c:pt>
                <c:pt idx="11844">
                  <c:v>43178.177083333401</c:v>
                </c:pt>
                <c:pt idx="11845">
                  <c:v>43178.197916666599</c:v>
                </c:pt>
                <c:pt idx="11846">
                  <c:v>43178.21875</c:v>
                </c:pt>
                <c:pt idx="11847">
                  <c:v>43178.239583333401</c:v>
                </c:pt>
                <c:pt idx="11848">
                  <c:v>43178.260416666599</c:v>
                </c:pt>
                <c:pt idx="11849">
                  <c:v>43178.28125</c:v>
                </c:pt>
                <c:pt idx="11850">
                  <c:v>43178.302083333401</c:v>
                </c:pt>
                <c:pt idx="11851">
                  <c:v>43178.322916666599</c:v>
                </c:pt>
                <c:pt idx="11852">
                  <c:v>43178.34375</c:v>
                </c:pt>
                <c:pt idx="11853">
                  <c:v>43178.364583333401</c:v>
                </c:pt>
                <c:pt idx="11854">
                  <c:v>43178.385416666599</c:v>
                </c:pt>
                <c:pt idx="11855">
                  <c:v>43178.40625</c:v>
                </c:pt>
                <c:pt idx="11856">
                  <c:v>43178.427083333401</c:v>
                </c:pt>
                <c:pt idx="11857">
                  <c:v>43178.447916666599</c:v>
                </c:pt>
                <c:pt idx="11858">
                  <c:v>43178.46875</c:v>
                </c:pt>
                <c:pt idx="11859">
                  <c:v>43178.489583333401</c:v>
                </c:pt>
                <c:pt idx="11860">
                  <c:v>43178.510416666599</c:v>
                </c:pt>
                <c:pt idx="11861">
                  <c:v>43178.53125</c:v>
                </c:pt>
                <c:pt idx="11862">
                  <c:v>43178.552083333401</c:v>
                </c:pt>
                <c:pt idx="11863">
                  <c:v>43178.572916666599</c:v>
                </c:pt>
                <c:pt idx="11864">
                  <c:v>43178.59375</c:v>
                </c:pt>
                <c:pt idx="11865">
                  <c:v>43178.614583333401</c:v>
                </c:pt>
                <c:pt idx="11866">
                  <c:v>43178.635416666599</c:v>
                </c:pt>
                <c:pt idx="11867">
                  <c:v>43178.65625</c:v>
                </c:pt>
                <c:pt idx="11868">
                  <c:v>43178.677083333401</c:v>
                </c:pt>
                <c:pt idx="11869">
                  <c:v>43178.697916666599</c:v>
                </c:pt>
                <c:pt idx="11870">
                  <c:v>43178.71875</c:v>
                </c:pt>
                <c:pt idx="11871">
                  <c:v>43178.739583333401</c:v>
                </c:pt>
                <c:pt idx="11872">
                  <c:v>43178.760416666599</c:v>
                </c:pt>
                <c:pt idx="11873">
                  <c:v>43178.78125</c:v>
                </c:pt>
                <c:pt idx="11874">
                  <c:v>43178.802083333401</c:v>
                </c:pt>
                <c:pt idx="11875">
                  <c:v>43178.822916666599</c:v>
                </c:pt>
                <c:pt idx="11876">
                  <c:v>43178.84375</c:v>
                </c:pt>
                <c:pt idx="11877">
                  <c:v>43178.864583333401</c:v>
                </c:pt>
                <c:pt idx="11878">
                  <c:v>43178.885416666599</c:v>
                </c:pt>
                <c:pt idx="11879">
                  <c:v>43178.90625</c:v>
                </c:pt>
                <c:pt idx="11880">
                  <c:v>43178.927083333401</c:v>
                </c:pt>
                <c:pt idx="11881">
                  <c:v>43178.947916666599</c:v>
                </c:pt>
                <c:pt idx="11882">
                  <c:v>43178.96875</c:v>
                </c:pt>
                <c:pt idx="11883">
                  <c:v>43178.989583333401</c:v>
                </c:pt>
                <c:pt idx="11884">
                  <c:v>43179.010416666599</c:v>
                </c:pt>
                <c:pt idx="11885">
                  <c:v>43179.03125</c:v>
                </c:pt>
                <c:pt idx="11886">
                  <c:v>43179.052083333401</c:v>
                </c:pt>
                <c:pt idx="11887">
                  <c:v>43179.072916666599</c:v>
                </c:pt>
                <c:pt idx="11888">
                  <c:v>43179.09375</c:v>
                </c:pt>
                <c:pt idx="11889">
                  <c:v>43179.114583333401</c:v>
                </c:pt>
                <c:pt idx="11890">
                  <c:v>43179.135416666599</c:v>
                </c:pt>
                <c:pt idx="11891">
                  <c:v>43179.15625</c:v>
                </c:pt>
                <c:pt idx="11892">
                  <c:v>43179.177083333401</c:v>
                </c:pt>
                <c:pt idx="11893">
                  <c:v>43179.197916666599</c:v>
                </c:pt>
                <c:pt idx="11894">
                  <c:v>43179.21875</c:v>
                </c:pt>
                <c:pt idx="11895">
                  <c:v>43179.239583333401</c:v>
                </c:pt>
                <c:pt idx="11896">
                  <c:v>43179.260416666599</c:v>
                </c:pt>
                <c:pt idx="11897">
                  <c:v>43179.28125</c:v>
                </c:pt>
                <c:pt idx="11898">
                  <c:v>43179.302083333401</c:v>
                </c:pt>
                <c:pt idx="11899">
                  <c:v>43179.322916666599</c:v>
                </c:pt>
                <c:pt idx="11900">
                  <c:v>43179.34375</c:v>
                </c:pt>
                <c:pt idx="11901">
                  <c:v>43179.364583333401</c:v>
                </c:pt>
                <c:pt idx="11902">
                  <c:v>43179.385416666599</c:v>
                </c:pt>
                <c:pt idx="11903">
                  <c:v>43179.40625</c:v>
                </c:pt>
                <c:pt idx="11904">
                  <c:v>43179.427083333401</c:v>
                </c:pt>
                <c:pt idx="11905">
                  <c:v>43179.447916666599</c:v>
                </c:pt>
                <c:pt idx="11906">
                  <c:v>43179.46875</c:v>
                </c:pt>
                <c:pt idx="11907">
                  <c:v>43179.489583333401</c:v>
                </c:pt>
                <c:pt idx="11908">
                  <c:v>43179.510416666599</c:v>
                </c:pt>
                <c:pt idx="11909">
                  <c:v>43179.53125</c:v>
                </c:pt>
                <c:pt idx="11910">
                  <c:v>43179.552083333401</c:v>
                </c:pt>
                <c:pt idx="11911">
                  <c:v>43179.572916666599</c:v>
                </c:pt>
                <c:pt idx="11912">
                  <c:v>43179.59375</c:v>
                </c:pt>
                <c:pt idx="11913">
                  <c:v>43179.614583333401</c:v>
                </c:pt>
                <c:pt idx="11914">
                  <c:v>43179.635416666599</c:v>
                </c:pt>
                <c:pt idx="11915">
                  <c:v>43179.65625</c:v>
                </c:pt>
                <c:pt idx="11916">
                  <c:v>43179.677083333401</c:v>
                </c:pt>
                <c:pt idx="11917">
                  <c:v>43179.697916666599</c:v>
                </c:pt>
                <c:pt idx="11918">
                  <c:v>43179.71875</c:v>
                </c:pt>
                <c:pt idx="11919">
                  <c:v>43179.739583333401</c:v>
                </c:pt>
                <c:pt idx="11920">
                  <c:v>43179.760416666599</c:v>
                </c:pt>
                <c:pt idx="11921">
                  <c:v>43179.78125</c:v>
                </c:pt>
                <c:pt idx="11922">
                  <c:v>43179.802083333401</c:v>
                </c:pt>
                <c:pt idx="11923">
                  <c:v>43179.822916666599</c:v>
                </c:pt>
                <c:pt idx="11924">
                  <c:v>43179.84375</c:v>
                </c:pt>
                <c:pt idx="11925">
                  <c:v>43179.864583333401</c:v>
                </c:pt>
                <c:pt idx="11926">
                  <c:v>43179.885416666599</c:v>
                </c:pt>
                <c:pt idx="11927">
                  <c:v>43179.90625</c:v>
                </c:pt>
                <c:pt idx="11928">
                  <c:v>43179.927083333401</c:v>
                </c:pt>
                <c:pt idx="11929">
                  <c:v>43179.947916666599</c:v>
                </c:pt>
                <c:pt idx="11930">
                  <c:v>43179.96875</c:v>
                </c:pt>
                <c:pt idx="11931">
                  <c:v>43179.989583333401</c:v>
                </c:pt>
                <c:pt idx="11932">
                  <c:v>43180.010416666599</c:v>
                </c:pt>
                <c:pt idx="11933">
                  <c:v>43180.03125</c:v>
                </c:pt>
                <c:pt idx="11934">
                  <c:v>43180.052083333401</c:v>
                </c:pt>
                <c:pt idx="11935">
                  <c:v>43180.072916666599</c:v>
                </c:pt>
                <c:pt idx="11936">
                  <c:v>43180.09375</c:v>
                </c:pt>
                <c:pt idx="11937">
                  <c:v>43180.114583333401</c:v>
                </c:pt>
                <c:pt idx="11938">
                  <c:v>43180.135416666599</c:v>
                </c:pt>
                <c:pt idx="11939">
                  <c:v>43180.15625</c:v>
                </c:pt>
                <c:pt idx="11940">
                  <c:v>43180.177083333401</c:v>
                </c:pt>
                <c:pt idx="11941">
                  <c:v>43180.197916666599</c:v>
                </c:pt>
                <c:pt idx="11942">
                  <c:v>43180.21875</c:v>
                </c:pt>
                <c:pt idx="11943">
                  <c:v>43180.239583333401</c:v>
                </c:pt>
                <c:pt idx="11944">
                  <c:v>43180.260416666599</c:v>
                </c:pt>
                <c:pt idx="11945">
                  <c:v>43180.28125</c:v>
                </c:pt>
                <c:pt idx="11946">
                  <c:v>43180.302083333401</c:v>
                </c:pt>
                <c:pt idx="11947">
                  <c:v>43180.322916666599</c:v>
                </c:pt>
                <c:pt idx="11948">
                  <c:v>43180.34375</c:v>
                </c:pt>
                <c:pt idx="11949">
                  <c:v>43180.364583333401</c:v>
                </c:pt>
                <c:pt idx="11950">
                  <c:v>43180.385416666599</c:v>
                </c:pt>
                <c:pt idx="11951">
                  <c:v>43180.40625</c:v>
                </c:pt>
                <c:pt idx="11952">
                  <c:v>43180.427083333401</c:v>
                </c:pt>
                <c:pt idx="11953">
                  <c:v>43180.447916666599</c:v>
                </c:pt>
                <c:pt idx="11954">
                  <c:v>43180.46875</c:v>
                </c:pt>
                <c:pt idx="11955">
                  <c:v>43180.489583333401</c:v>
                </c:pt>
                <c:pt idx="11956">
                  <c:v>43180.510416666599</c:v>
                </c:pt>
                <c:pt idx="11957">
                  <c:v>43180.53125</c:v>
                </c:pt>
                <c:pt idx="11958">
                  <c:v>43180.552083333401</c:v>
                </c:pt>
                <c:pt idx="11959">
                  <c:v>43180.572916666599</c:v>
                </c:pt>
                <c:pt idx="11960">
                  <c:v>43180.59375</c:v>
                </c:pt>
                <c:pt idx="11961">
                  <c:v>43180.614583333401</c:v>
                </c:pt>
                <c:pt idx="11962">
                  <c:v>43180.635416666599</c:v>
                </c:pt>
                <c:pt idx="11963">
                  <c:v>43180.65625</c:v>
                </c:pt>
                <c:pt idx="11964">
                  <c:v>43180.677083333401</c:v>
                </c:pt>
                <c:pt idx="11965">
                  <c:v>43180.697916666599</c:v>
                </c:pt>
                <c:pt idx="11966">
                  <c:v>43180.71875</c:v>
                </c:pt>
                <c:pt idx="11967">
                  <c:v>43180.739583333401</c:v>
                </c:pt>
                <c:pt idx="11968">
                  <c:v>43180.760416666599</c:v>
                </c:pt>
                <c:pt idx="11969">
                  <c:v>43180.78125</c:v>
                </c:pt>
                <c:pt idx="11970">
                  <c:v>43180.802083333401</c:v>
                </c:pt>
                <c:pt idx="11971">
                  <c:v>43180.822916666599</c:v>
                </c:pt>
                <c:pt idx="11972">
                  <c:v>43180.84375</c:v>
                </c:pt>
                <c:pt idx="11973">
                  <c:v>43180.864583333401</c:v>
                </c:pt>
                <c:pt idx="11974">
                  <c:v>43180.885416666599</c:v>
                </c:pt>
                <c:pt idx="11975">
                  <c:v>43180.90625</c:v>
                </c:pt>
                <c:pt idx="11976">
                  <c:v>43180.927083333401</c:v>
                </c:pt>
                <c:pt idx="11977">
                  <c:v>43180.947916666599</c:v>
                </c:pt>
                <c:pt idx="11978">
                  <c:v>43180.96875</c:v>
                </c:pt>
                <c:pt idx="11979">
                  <c:v>43180.989583333401</c:v>
                </c:pt>
                <c:pt idx="11980">
                  <c:v>43181.010416666599</c:v>
                </c:pt>
                <c:pt idx="11981">
                  <c:v>43181.03125</c:v>
                </c:pt>
                <c:pt idx="11982">
                  <c:v>43181.052083333401</c:v>
                </c:pt>
                <c:pt idx="11983">
                  <c:v>43181.072916666599</c:v>
                </c:pt>
                <c:pt idx="11984">
                  <c:v>43181.09375</c:v>
                </c:pt>
                <c:pt idx="11985">
                  <c:v>43181.114583333401</c:v>
                </c:pt>
                <c:pt idx="11986">
                  <c:v>43181.135416666599</c:v>
                </c:pt>
                <c:pt idx="11987">
                  <c:v>43181.15625</c:v>
                </c:pt>
                <c:pt idx="11988">
                  <c:v>43181.177083333401</c:v>
                </c:pt>
                <c:pt idx="11989">
                  <c:v>43181.197916666599</c:v>
                </c:pt>
                <c:pt idx="11990">
                  <c:v>43181.21875</c:v>
                </c:pt>
                <c:pt idx="11991">
                  <c:v>43181.239583333401</c:v>
                </c:pt>
                <c:pt idx="11992">
                  <c:v>43181.260416666599</c:v>
                </c:pt>
                <c:pt idx="11993">
                  <c:v>43181.28125</c:v>
                </c:pt>
                <c:pt idx="11994">
                  <c:v>43181.302083333401</c:v>
                </c:pt>
                <c:pt idx="11995">
                  <c:v>43181.322916666599</c:v>
                </c:pt>
                <c:pt idx="11996">
                  <c:v>43181.34375</c:v>
                </c:pt>
                <c:pt idx="11997">
                  <c:v>43181.364583333401</c:v>
                </c:pt>
                <c:pt idx="11998">
                  <c:v>43181.385416666599</c:v>
                </c:pt>
                <c:pt idx="11999">
                  <c:v>43181.40625</c:v>
                </c:pt>
                <c:pt idx="12000">
                  <c:v>43181.427083333401</c:v>
                </c:pt>
                <c:pt idx="12001">
                  <c:v>43181.447916666599</c:v>
                </c:pt>
                <c:pt idx="12002">
                  <c:v>43181.46875</c:v>
                </c:pt>
                <c:pt idx="12003">
                  <c:v>43181.489583333401</c:v>
                </c:pt>
                <c:pt idx="12004">
                  <c:v>43181.510416666599</c:v>
                </c:pt>
                <c:pt idx="12005">
                  <c:v>43181.53125</c:v>
                </c:pt>
                <c:pt idx="12006">
                  <c:v>43181.552083333401</c:v>
                </c:pt>
                <c:pt idx="12007">
                  <c:v>43181.572916666599</c:v>
                </c:pt>
                <c:pt idx="12008">
                  <c:v>43181.59375</c:v>
                </c:pt>
                <c:pt idx="12009">
                  <c:v>43181.614583333401</c:v>
                </c:pt>
                <c:pt idx="12010">
                  <c:v>43181.635416666599</c:v>
                </c:pt>
                <c:pt idx="12011">
                  <c:v>43181.65625</c:v>
                </c:pt>
                <c:pt idx="12012">
                  <c:v>43181.677083333401</c:v>
                </c:pt>
                <c:pt idx="12013">
                  <c:v>43181.697916666599</c:v>
                </c:pt>
                <c:pt idx="12014">
                  <c:v>43181.71875</c:v>
                </c:pt>
                <c:pt idx="12015">
                  <c:v>43181.739583333401</c:v>
                </c:pt>
                <c:pt idx="12016">
                  <c:v>43181.760416666599</c:v>
                </c:pt>
                <c:pt idx="12017">
                  <c:v>43181.78125</c:v>
                </c:pt>
                <c:pt idx="12018">
                  <c:v>43181.802083333401</c:v>
                </c:pt>
                <c:pt idx="12019">
                  <c:v>43181.822916666599</c:v>
                </c:pt>
                <c:pt idx="12020">
                  <c:v>43181.84375</c:v>
                </c:pt>
                <c:pt idx="12021">
                  <c:v>43181.864583333401</c:v>
                </c:pt>
                <c:pt idx="12022">
                  <c:v>43181.885416666599</c:v>
                </c:pt>
                <c:pt idx="12023">
                  <c:v>43181.90625</c:v>
                </c:pt>
                <c:pt idx="12024">
                  <c:v>43181.927083333401</c:v>
                </c:pt>
                <c:pt idx="12025">
                  <c:v>43181.947916666599</c:v>
                </c:pt>
                <c:pt idx="12026">
                  <c:v>43181.96875</c:v>
                </c:pt>
                <c:pt idx="12027">
                  <c:v>43181.989583333401</c:v>
                </c:pt>
                <c:pt idx="12028">
                  <c:v>43182.010416666599</c:v>
                </c:pt>
                <c:pt idx="12029">
                  <c:v>43182.03125</c:v>
                </c:pt>
                <c:pt idx="12030">
                  <c:v>43182.052083333401</c:v>
                </c:pt>
                <c:pt idx="12031">
                  <c:v>43182.072916666599</c:v>
                </c:pt>
                <c:pt idx="12032">
                  <c:v>43182.09375</c:v>
                </c:pt>
                <c:pt idx="12033">
                  <c:v>43182.114583333401</c:v>
                </c:pt>
                <c:pt idx="12034">
                  <c:v>43182.135416666599</c:v>
                </c:pt>
                <c:pt idx="12035">
                  <c:v>43182.15625</c:v>
                </c:pt>
                <c:pt idx="12036">
                  <c:v>43182.177083333401</c:v>
                </c:pt>
                <c:pt idx="12037">
                  <c:v>43182.197916666599</c:v>
                </c:pt>
                <c:pt idx="12038">
                  <c:v>43182.21875</c:v>
                </c:pt>
                <c:pt idx="12039">
                  <c:v>43182.239583333401</c:v>
                </c:pt>
                <c:pt idx="12040">
                  <c:v>43182.260416666599</c:v>
                </c:pt>
                <c:pt idx="12041">
                  <c:v>43182.28125</c:v>
                </c:pt>
                <c:pt idx="12042">
                  <c:v>43182.302083333401</c:v>
                </c:pt>
                <c:pt idx="12043">
                  <c:v>43182.322916666599</c:v>
                </c:pt>
                <c:pt idx="12044">
                  <c:v>43182.34375</c:v>
                </c:pt>
                <c:pt idx="12045">
                  <c:v>43182.364583333401</c:v>
                </c:pt>
                <c:pt idx="12046">
                  <c:v>43182.385416666599</c:v>
                </c:pt>
                <c:pt idx="12047">
                  <c:v>43182.40625</c:v>
                </c:pt>
                <c:pt idx="12048">
                  <c:v>43182.427083333401</c:v>
                </c:pt>
                <c:pt idx="12049">
                  <c:v>43182.447916666599</c:v>
                </c:pt>
                <c:pt idx="12050">
                  <c:v>43182.46875</c:v>
                </c:pt>
                <c:pt idx="12051">
                  <c:v>43182.489583333401</c:v>
                </c:pt>
                <c:pt idx="12052">
                  <c:v>43182.510416666599</c:v>
                </c:pt>
                <c:pt idx="12053">
                  <c:v>43182.53125</c:v>
                </c:pt>
                <c:pt idx="12054">
                  <c:v>43182.552083333401</c:v>
                </c:pt>
                <c:pt idx="12055">
                  <c:v>43182.572916666599</c:v>
                </c:pt>
                <c:pt idx="12056">
                  <c:v>43182.59375</c:v>
                </c:pt>
                <c:pt idx="12057">
                  <c:v>43182.614583333401</c:v>
                </c:pt>
                <c:pt idx="12058">
                  <c:v>43182.635416666599</c:v>
                </c:pt>
                <c:pt idx="12059">
                  <c:v>43182.65625</c:v>
                </c:pt>
                <c:pt idx="12060">
                  <c:v>43182.677083333401</c:v>
                </c:pt>
                <c:pt idx="12061">
                  <c:v>43182.697916666599</c:v>
                </c:pt>
                <c:pt idx="12062">
                  <c:v>43182.71875</c:v>
                </c:pt>
                <c:pt idx="12063">
                  <c:v>43182.739583333401</c:v>
                </c:pt>
                <c:pt idx="12064">
                  <c:v>43182.760416666599</c:v>
                </c:pt>
                <c:pt idx="12065">
                  <c:v>43182.78125</c:v>
                </c:pt>
                <c:pt idx="12066">
                  <c:v>43182.802083333401</c:v>
                </c:pt>
                <c:pt idx="12067">
                  <c:v>43182.822916666599</c:v>
                </c:pt>
                <c:pt idx="12068">
                  <c:v>43182.84375</c:v>
                </c:pt>
                <c:pt idx="12069">
                  <c:v>43182.864583333401</c:v>
                </c:pt>
                <c:pt idx="12070">
                  <c:v>43182.885416666599</c:v>
                </c:pt>
                <c:pt idx="12071">
                  <c:v>43182.90625</c:v>
                </c:pt>
                <c:pt idx="12072">
                  <c:v>43182.927083333401</c:v>
                </c:pt>
                <c:pt idx="12073">
                  <c:v>43182.947916666599</c:v>
                </c:pt>
                <c:pt idx="12074">
                  <c:v>43182.96875</c:v>
                </c:pt>
                <c:pt idx="12075">
                  <c:v>43182.989583333401</c:v>
                </c:pt>
                <c:pt idx="12076">
                  <c:v>43183.010416666599</c:v>
                </c:pt>
                <c:pt idx="12077">
                  <c:v>43183.03125</c:v>
                </c:pt>
                <c:pt idx="12078">
                  <c:v>43183.052083333401</c:v>
                </c:pt>
                <c:pt idx="12079">
                  <c:v>43183.072916666599</c:v>
                </c:pt>
                <c:pt idx="12080">
                  <c:v>43183.09375</c:v>
                </c:pt>
                <c:pt idx="12081">
                  <c:v>43183.114583333401</c:v>
                </c:pt>
                <c:pt idx="12082">
                  <c:v>43183.135416666599</c:v>
                </c:pt>
                <c:pt idx="12083">
                  <c:v>43183.15625</c:v>
                </c:pt>
                <c:pt idx="12084">
                  <c:v>43183.177083333401</c:v>
                </c:pt>
                <c:pt idx="12085">
                  <c:v>43183.197916666599</c:v>
                </c:pt>
                <c:pt idx="12086">
                  <c:v>43183.21875</c:v>
                </c:pt>
                <c:pt idx="12087">
                  <c:v>43183.239583333401</c:v>
                </c:pt>
                <c:pt idx="12088">
                  <c:v>43183.260416666599</c:v>
                </c:pt>
                <c:pt idx="12089">
                  <c:v>43183.28125</c:v>
                </c:pt>
                <c:pt idx="12090">
                  <c:v>43183.302083333401</c:v>
                </c:pt>
                <c:pt idx="12091">
                  <c:v>43183.322916666599</c:v>
                </c:pt>
                <c:pt idx="12092">
                  <c:v>43183.34375</c:v>
                </c:pt>
                <c:pt idx="12093">
                  <c:v>43183.364583333401</c:v>
                </c:pt>
                <c:pt idx="12094">
                  <c:v>43183.385416666599</c:v>
                </c:pt>
                <c:pt idx="12095">
                  <c:v>43183.40625</c:v>
                </c:pt>
                <c:pt idx="12096">
                  <c:v>43183.427083333401</c:v>
                </c:pt>
                <c:pt idx="12097">
                  <c:v>43183.447916666599</c:v>
                </c:pt>
                <c:pt idx="12098">
                  <c:v>43183.46875</c:v>
                </c:pt>
                <c:pt idx="12099">
                  <c:v>43183.489583333401</c:v>
                </c:pt>
                <c:pt idx="12100">
                  <c:v>43183.510416666599</c:v>
                </c:pt>
                <c:pt idx="12101">
                  <c:v>43183.53125</c:v>
                </c:pt>
                <c:pt idx="12102">
                  <c:v>43183.552083333401</c:v>
                </c:pt>
                <c:pt idx="12103">
                  <c:v>43183.572916666599</c:v>
                </c:pt>
                <c:pt idx="12104">
                  <c:v>43183.59375</c:v>
                </c:pt>
                <c:pt idx="12105">
                  <c:v>43183.614583333401</c:v>
                </c:pt>
                <c:pt idx="12106">
                  <c:v>43183.635416666599</c:v>
                </c:pt>
                <c:pt idx="12107">
                  <c:v>43183.65625</c:v>
                </c:pt>
                <c:pt idx="12108">
                  <c:v>43183.677083333401</c:v>
                </c:pt>
                <c:pt idx="12109">
                  <c:v>43183.697916666599</c:v>
                </c:pt>
                <c:pt idx="12110">
                  <c:v>43183.71875</c:v>
                </c:pt>
                <c:pt idx="12111">
                  <c:v>43183.739583333401</c:v>
                </c:pt>
                <c:pt idx="12112">
                  <c:v>43183.760416666599</c:v>
                </c:pt>
                <c:pt idx="12113">
                  <c:v>43183.78125</c:v>
                </c:pt>
                <c:pt idx="12114">
                  <c:v>43183.802083333401</c:v>
                </c:pt>
                <c:pt idx="12115">
                  <c:v>43183.822916666599</c:v>
                </c:pt>
                <c:pt idx="12116">
                  <c:v>43183.84375</c:v>
                </c:pt>
                <c:pt idx="12117">
                  <c:v>43183.864583333401</c:v>
                </c:pt>
                <c:pt idx="12118">
                  <c:v>43183.885416666599</c:v>
                </c:pt>
                <c:pt idx="12119">
                  <c:v>43183.90625</c:v>
                </c:pt>
                <c:pt idx="12120">
                  <c:v>43183.927083333401</c:v>
                </c:pt>
                <c:pt idx="12121">
                  <c:v>43183.947916666599</c:v>
                </c:pt>
                <c:pt idx="12122">
                  <c:v>43183.96875</c:v>
                </c:pt>
                <c:pt idx="12123">
                  <c:v>43183.989583333401</c:v>
                </c:pt>
                <c:pt idx="12124">
                  <c:v>43184.010416666599</c:v>
                </c:pt>
                <c:pt idx="12125">
                  <c:v>43184.03125</c:v>
                </c:pt>
                <c:pt idx="12126">
                  <c:v>43184.052083333401</c:v>
                </c:pt>
                <c:pt idx="12127">
                  <c:v>43184.072916666599</c:v>
                </c:pt>
                <c:pt idx="12128">
                  <c:v>43184.09375</c:v>
                </c:pt>
                <c:pt idx="12129">
                  <c:v>43184.114583333401</c:v>
                </c:pt>
                <c:pt idx="12130">
                  <c:v>43184.135416666599</c:v>
                </c:pt>
                <c:pt idx="12131">
                  <c:v>43184.15625</c:v>
                </c:pt>
                <c:pt idx="12132">
                  <c:v>43184.177083333401</c:v>
                </c:pt>
                <c:pt idx="12133">
                  <c:v>43184.197916666599</c:v>
                </c:pt>
                <c:pt idx="12134">
                  <c:v>43184.21875</c:v>
                </c:pt>
                <c:pt idx="12135">
                  <c:v>43184.239583333401</c:v>
                </c:pt>
                <c:pt idx="12136">
                  <c:v>43184.260416666599</c:v>
                </c:pt>
                <c:pt idx="12137">
                  <c:v>43184.28125</c:v>
                </c:pt>
                <c:pt idx="12138">
                  <c:v>43184.302083333401</c:v>
                </c:pt>
                <c:pt idx="12139">
                  <c:v>43184.322916666599</c:v>
                </c:pt>
                <c:pt idx="12140">
                  <c:v>43184.34375</c:v>
                </c:pt>
                <c:pt idx="12141">
                  <c:v>43184.364583333401</c:v>
                </c:pt>
                <c:pt idx="12142">
                  <c:v>43184.385416666599</c:v>
                </c:pt>
                <c:pt idx="12143">
                  <c:v>43184.40625</c:v>
                </c:pt>
                <c:pt idx="12144">
                  <c:v>43184.427083333401</c:v>
                </c:pt>
                <c:pt idx="12145">
                  <c:v>43184.447916666599</c:v>
                </c:pt>
                <c:pt idx="12146">
                  <c:v>43184.46875</c:v>
                </c:pt>
                <c:pt idx="12147">
                  <c:v>43184.489583333401</c:v>
                </c:pt>
                <c:pt idx="12148">
                  <c:v>43184.510416666599</c:v>
                </c:pt>
                <c:pt idx="12149">
                  <c:v>43184.53125</c:v>
                </c:pt>
                <c:pt idx="12150">
                  <c:v>43184.552083333401</c:v>
                </c:pt>
                <c:pt idx="12151">
                  <c:v>43184.572916666599</c:v>
                </c:pt>
                <c:pt idx="12152">
                  <c:v>43184.59375</c:v>
                </c:pt>
                <c:pt idx="12153">
                  <c:v>43184.614583333401</c:v>
                </c:pt>
                <c:pt idx="12154">
                  <c:v>43184.635416666599</c:v>
                </c:pt>
                <c:pt idx="12155">
                  <c:v>43184.65625</c:v>
                </c:pt>
                <c:pt idx="12156">
                  <c:v>43184.677083333401</c:v>
                </c:pt>
                <c:pt idx="12157">
                  <c:v>43184.697916666599</c:v>
                </c:pt>
                <c:pt idx="12158">
                  <c:v>43184.71875</c:v>
                </c:pt>
                <c:pt idx="12159">
                  <c:v>43184.739583333401</c:v>
                </c:pt>
                <c:pt idx="12160">
                  <c:v>43184.760416666599</c:v>
                </c:pt>
                <c:pt idx="12161">
                  <c:v>43184.78125</c:v>
                </c:pt>
                <c:pt idx="12162">
                  <c:v>43184.802083333401</c:v>
                </c:pt>
                <c:pt idx="12163">
                  <c:v>43184.822916666599</c:v>
                </c:pt>
                <c:pt idx="12164">
                  <c:v>43184.84375</c:v>
                </c:pt>
                <c:pt idx="12165">
                  <c:v>43184.864583333401</c:v>
                </c:pt>
                <c:pt idx="12166">
                  <c:v>43184.885416666599</c:v>
                </c:pt>
                <c:pt idx="12167">
                  <c:v>43184.90625</c:v>
                </c:pt>
                <c:pt idx="12168">
                  <c:v>43184.927083333401</c:v>
                </c:pt>
                <c:pt idx="12169">
                  <c:v>43184.947916666599</c:v>
                </c:pt>
                <c:pt idx="12170">
                  <c:v>43184.96875</c:v>
                </c:pt>
                <c:pt idx="12171">
                  <c:v>43184.989583333401</c:v>
                </c:pt>
                <c:pt idx="12172">
                  <c:v>43185.010416666599</c:v>
                </c:pt>
                <c:pt idx="12173">
                  <c:v>43185.03125</c:v>
                </c:pt>
                <c:pt idx="12174">
                  <c:v>43185.052083333401</c:v>
                </c:pt>
                <c:pt idx="12175">
                  <c:v>43185.072916666599</c:v>
                </c:pt>
                <c:pt idx="12176">
                  <c:v>43185.09375</c:v>
                </c:pt>
                <c:pt idx="12177">
                  <c:v>43185.114583333401</c:v>
                </c:pt>
                <c:pt idx="12178">
                  <c:v>43185.135416666599</c:v>
                </c:pt>
                <c:pt idx="12179">
                  <c:v>43185.15625</c:v>
                </c:pt>
                <c:pt idx="12180">
                  <c:v>43185.177083333401</c:v>
                </c:pt>
                <c:pt idx="12181">
                  <c:v>43185.197916666599</c:v>
                </c:pt>
                <c:pt idx="12182">
                  <c:v>43185.21875</c:v>
                </c:pt>
                <c:pt idx="12183">
                  <c:v>43185.239583333401</c:v>
                </c:pt>
                <c:pt idx="12184">
                  <c:v>43185.260416666599</c:v>
                </c:pt>
                <c:pt idx="12185">
                  <c:v>43185.28125</c:v>
                </c:pt>
                <c:pt idx="12186">
                  <c:v>43185.302083333401</c:v>
                </c:pt>
                <c:pt idx="12187">
                  <c:v>43185.322916666599</c:v>
                </c:pt>
                <c:pt idx="12188">
                  <c:v>43185.34375</c:v>
                </c:pt>
                <c:pt idx="12189">
                  <c:v>43185.364583333401</c:v>
                </c:pt>
                <c:pt idx="12190">
                  <c:v>43185.385416666599</c:v>
                </c:pt>
                <c:pt idx="12191">
                  <c:v>43185.40625</c:v>
                </c:pt>
                <c:pt idx="12192">
                  <c:v>43185.427083333401</c:v>
                </c:pt>
                <c:pt idx="12193">
                  <c:v>43185.447916666599</c:v>
                </c:pt>
                <c:pt idx="12194">
                  <c:v>43185.46875</c:v>
                </c:pt>
                <c:pt idx="12195">
                  <c:v>43185.489583333401</c:v>
                </c:pt>
                <c:pt idx="12196">
                  <c:v>43185.510416666599</c:v>
                </c:pt>
                <c:pt idx="12197">
                  <c:v>43185.53125</c:v>
                </c:pt>
                <c:pt idx="12198">
                  <c:v>43185.552083333401</c:v>
                </c:pt>
                <c:pt idx="12199">
                  <c:v>43185.572916666599</c:v>
                </c:pt>
                <c:pt idx="12200">
                  <c:v>43185.59375</c:v>
                </c:pt>
                <c:pt idx="12201">
                  <c:v>43185.614583333401</c:v>
                </c:pt>
                <c:pt idx="12202">
                  <c:v>43185.635416666599</c:v>
                </c:pt>
                <c:pt idx="12203">
                  <c:v>43185.65625</c:v>
                </c:pt>
                <c:pt idx="12204">
                  <c:v>43185.677083333401</c:v>
                </c:pt>
                <c:pt idx="12205">
                  <c:v>43185.697916666599</c:v>
                </c:pt>
                <c:pt idx="12206">
                  <c:v>43185.71875</c:v>
                </c:pt>
                <c:pt idx="12207">
                  <c:v>43185.739583333401</c:v>
                </c:pt>
                <c:pt idx="12208">
                  <c:v>43185.760416666599</c:v>
                </c:pt>
                <c:pt idx="12209">
                  <c:v>43185.78125</c:v>
                </c:pt>
                <c:pt idx="12210">
                  <c:v>43185.802083333401</c:v>
                </c:pt>
                <c:pt idx="12211">
                  <c:v>43185.822916666599</c:v>
                </c:pt>
                <c:pt idx="12212">
                  <c:v>43185.84375</c:v>
                </c:pt>
                <c:pt idx="12213">
                  <c:v>43185.864583333401</c:v>
                </c:pt>
                <c:pt idx="12214">
                  <c:v>43185.885416666599</c:v>
                </c:pt>
                <c:pt idx="12215">
                  <c:v>43185.90625</c:v>
                </c:pt>
                <c:pt idx="12216">
                  <c:v>43185.927083333401</c:v>
                </c:pt>
                <c:pt idx="12217">
                  <c:v>43185.947916666599</c:v>
                </c:pt>
                <c:pt idx="12218">
                  <c:v>43185.96875</c:v>
                </c:pt>
                <c:pt idx="12219">
                  <c:v>43185.989583333401</c:v>
                </c:pt>
                <c:pt idx="12220">
                  <c:v>43186.010416666599</c:v>
                </c:pt>
                <c:pt idx="12221">
                  <c:v>43186.03125</c:v>
                </c:pt>
                <c:pt idx="12222">
                  <c:v>43186.052083333401</c:v>
                </c:pt>
                <c:pt idx="12223">
                  <c:v>43186.072916666599</c:v>
                </c:pt>
                <c:pt idx="12224">
                  <c:v>43186.09375</c:v>
                </c:pt>
                <c:pt idx="12225">
                  <c:v>43186.114583333401</c:v>
                </c:pt>
                <c:pt idx="12226">
                  <c:v>43186.135416666599</c:v>
                </c:pt>
                <c:pt idx="12227">
                  <c:v>43186.15625</c:v>
                </c:pt>
                <c:pt idx="12228">
                  <c:v>43186.177083333401</c:v>
                </c:pt>
                <c:pt idx="12229">
                  <c:v>43186.197916666599</c:v>
                </c:pt>
                <c:pt idx="12230">
                  <c:v>43186.21875</c:v>
                </c:pt>
                <c:pt idx="12231">
                  <c:v>43186.239583333401</c:v>
                </c:pt>
                <c:pt idx="12232">
                  <c:v>43186.260416666599</c:v>
                </c:pt>
                <c:pt idx="12233">
                  <c:v>43186.28125</c:v>
                </c:pt>
                <c:pt idx="12234">
                  <c:v>43186.302083333401</c:v>
                </c:pt>
                <c:pt idx="12235">
                  <c:v>43186.322916666599</c:v>
                </c:pt>
                <c:pt idx="12236">
                  <c:v>43186.34375</c:v>
                </c:pt>
                <c:pt idx="12237">
                  <c:v>43186.364583333401</c:v>
                </c:pt>
                <c:pt idx="12238">
                  <c:v>43186.385416666599</c:v>
                </c:pt>
                <c:pt idx="12239">
                  <c:v>43186.40625</c:v>
                </c:pt>
                <c:pt idx="12240">
                  <c:v>43186.427083333401</c:v>
                </c:pt>
                <c:pt idx="12241">
                  <c:v>43186.447916666599</c:v>
                </c:pt>
                <c:pt idx="12242">
                  <c:v>43186.46875</c:v>
                </c:pt>
                <c:pt idx="12243">
                  <c:v>43186.489583333401</c:v>
                </c:pt>
                <c:pt idx="12244">
                  <c:v>43186.510416666599</c:v>
                </c:pt>
                <c:pt idx="12245">
                  <c:v>43186.53125</c:v>
                </c:pt>
                <c:pt idx="12246">
                  <c:v>43186.552083333401</c:v>
                </c:pt>
                <c:pt idx="12247">
                  <c:v>43186.572916666599</c:v>
                </c:pt>
                <c:pt idx="12248">
                  <c:v>43186.59375</c:v>
                </c:pt>
                <c:pt idx="12249">
                  <c:v>43186.614583333401</c:v>
                </c:pt>
                <c:pt idx="12250">
                  <c:v>43186.635416666599</c:v>
                </c:pt>
                <c:pt idx="12251">
                  <c:v>43186.65625</c:v>
                </c:pt>
                <c:pt idx="12252">
                  <c:v>43186.677083333401</c:v>
                </c:pt>
                <c:pt idx="12253">
                  <c:v>43186.697916666599</c:v>
                </c:pt>
                <c:pt idx="12254">
                  <c:v>43186.71875</c:v>
                </c:pt>
                <c:pt idx="12255">
                  <c:v>43186.739583333401</c:v>
                </c:pt>
                <c:pt idx="12256">
                  <c:v>43186.760416666599</c:v>
                </c:pt>
                <c:pt idx="12257">
                  <c:v>43186.78125</c:v>
                </c:pt>
                <c:pt idx="12258">
                  <c:v>43186.802083333401</c:v>
                </c:pt>
                <c:pt idx="12259">
                  <c:v>43186.822916666599</c:v>
                </c:pt>
                <c:pt idx="12260">
                  <c:v>43186.84375</c:v>
                </c:pt>
                <c:pt idx="12261">
                  <c:v>43186.864583333401</c:v>
                </c:pt>
                <c:pt idx="12262">
                  <c:v>43186.885416666599</c:v>
                </c:pt>
                <c:pt idx="12263">
                  <c:v>43186.90625</c:v>
                </c:pt>
                <c:pt idx="12264">
                  <c:v>43186.927083333401</c:v>
                </c:pt>
                <c:pt idx="12265">
                  <c:v>43186.947916666599</c:v>
                </c:pt>
                <c:pt idx="12266">
                  <c:v>43186.96875</c:v>
                </c:pt>
                <c:pt idx="12267">
                  <c:v>43186.989583333401</c:v>
                </c:pt>
                <c:pt idx="12268">
                  <c:v>43187.010416666599</c:v>
                </c:pt>
                <c:pt idx="12269">
                  <c:v>43187.03125</c:v>
                </c:pt>
                <c:pt idx="12270">
                  <c:v>43187.052083333401</c:v>
                </c:pt>
                <c:pt idx="12271">
                  <c:v>43187.072916666599</c:v>
                </c:pt>
                <c:pt idx="12272">
                  <c:v>43187.09375</c:v>
                </c:pt>
                <c:pt idx="12273">
                  <c:v>43187.114583333401</c:v>
                </c:pt>
                <c:pt idx="12274">
                  <c:v>43187.135416666599</c:v>
                </c:pt>
                <c:pt idx="12275">
                  <c:v>43187.15625</c:v>
                </c:pt>
                <c:pt idx="12276">
                  <c:v>43187.177083333401</c:v>
                </c:pt>
                <c:pt idx="12277">
                  <c:v>43187.197916666599</c:v>
                </c:pt>
                <c:pt idx="12278">
                  <c:v>43187.21875</c:v>
                </c:pt>
                <c:pt idx="12279">
                  <c:v>43187.239583333401</c:v>
                </c:pt>
                <c:pt idx="12280">
                  <c:v>43187.260416666599</c:v>
                </c:pt>
                <c:pt idx="12281">
                  <c:v>43187.28125</c:v>
                </c:pt>
                <c:pt idx="12282">
                  <c:v>43187.302083333401</c:v>
                </c:pt>
                <c:pt idx="12283">
                  <c:v>43187.322916666599</c:v>
                </c:pt>
                <c:pt idx="12284">
                  <c:v>43187.34375</c:v>
                </c:pt>
                <c:pt idx="12285">
                  <c:v>43187.364583333401</c:v>
                </c:pt>
                <c:pt idx="12286">
                  <c:v>43187.385416666599</c:v>
                </c:pt>
                <c:pt idx="12287">
                  <c:v>43187.40625</c:v>
                </c:pt>
                <c:pt idx="12288">
                  <c:v>43187.427083333401</c:v>
                </c:pt>
                <c:pt idx="12289">
                  <c:v>43187.447916666599</c:v>
                </c:pt>
                <c:pt idx="12290">
                  <c:v>43187.46875</c:v>
                </c:pt>
                <c:pt idx="12291">
                  <c:v>43187.489583333401</c:v>
                </c:pt>
                <c:pt idx="12292">
                  <c:v>43187.510416666599</c:v>
                </c:pt>
                <c:pt idx="12293">
                  <c:v>43187.53125</c:v>
                </c:pt>
                <c:pt idx="12294">
                  <c:v>43187.552083333401</c:v>
                </c:pt>
                <c:pt idx="12295">
                  <c:v>43187.572916666599</c:v>
                </c:pt>
                <c:pt idx="12296">
                  <c:v>43187.59375</c:v>
                </c:pt>
                <c:pt idx="12297">
                  <c:v>43187.614583333401</c:v>
                </c:pt>
                <c:pt idx="12298">
                  <c:v>43187.635416666599</c:v>
                </c:pt>
                <c:pt idx="12299">
                  <c:v>43187.65625</c:v>
                </c:pt>
                <c:pt idx="12300">
                  <c:v>43187.677083333401</c:v>
                </c:pt>
                <c:pt idx="12301">
                  <c:v>43187.697916666599</c:v>
                </c:pt>
                <c:pt idx="12302">
                  <c:v>43187.71875</c:v>
                </c:pt>
                <c:pt idx="12303">
                  <c:v>43187.739583333401</c:v>
                </c:pt>
                <c:pt idx="12304">
                  <c:v>43187.760416666599</c:v>
                </c:pt>
                <c:pt idx="12305">
                  <c:v>43187.78125</c:v>
                </c:pt>
                <c:pt idx="12306">
                  <c:v>43187.802083333401</c:v>
                </c:pt>
                <c:pt idx="12307">
                  <c:v>43187.822916666599</c:v>
                </c:pt>
                <c:pt idx="12308">
                  <c:v>43187.84375</c:v>
                </c:pt>
                <c:pt idx="12309">
                  <c:v>43187.864583333401</c:v>
                </c:pt>
                <c:pt idx="12310">
                  <c:v>43187.885416666599</c:v>
                </c:pt>
                <c:pt idx="12311">
                  <c:v>43187.90625</c:v>
                </c:pt>
                <c:pt idx="12312">
                  <c:v>43187.927083333401</c:v>
                </c:pt>
                <c:pt idx="12313">
                  <c:v>43187.947916666599</c:v>
                </c:pt>
                <c:pt idx="12314">
                  <c:v>43187.96875</c:v>
                </c:pt>
                <c:pt idx="12315">
                  <c:v>43187.989583333401</c:v>
                </c:pt>
                <c:pt idx="12316">
                  <c:v>43188.010416666599</c:v>
                </c:pt>
                <c:pt idx="12317">
                  <c:v>43188.03125</c:v>
                </c:pt>
                <c:pt idx="12318">
                  <c:v>43188.052083333401</c:v>
                </c:pt>
                <c:pt idx="12319">
                  <c:v>43188.072916666599</c:v>
                </c:pt>
                <c:pt idx="12320">
                  <c:v>43188.09375</c:v>
                </c:pt>
                <c:pt idx="12321">
                  <c:v>43188.114583333401</c:v>
                </c:pt>
                <c:pt idx="12322">
                  <c:v>43188.135416666599</c:v>
                </c:pt>
                <c:pt idx="12323">
                  <c:v>43188.15625</c:v>
                </c:pt>
                <c:pt idx="12324">
                  <c:v>43188.177083333401</c:v>
                </c:pt>
                <c:pt idx="12325">
                  <c:v>43188.197916666599</c:v>
                </c:pt>
                <c:pt idx="12326">
                  <c:v>43188.21875</c:v>
                </c:pt>
                <c:pt idx="12327">
                  <c:v>43188.239583333401</c:v>
                </c:pt>
                <c:pt idx="12328">
                  <c:v>43188.260416666599</c:v>
                </c:pt>
                <c:pt idx="12329">
                  <c:v>43188.28125</c:v>
                </c:pt>
                <c:pt idx="12330">
                  <c:v>43188.302083333401</c:v>
                </c:pt>
                <c:pt idx="12331">
                  <c:v>43188.322916666599</c:v>
                </c:pt>
                <c:pt idx="12332">
                  <c:v>43188.34375</c:v>
                </c:pt>
                <c:pt idx="12333">
                  <c:v>43188.364583333401</c:v>
                </c:pt>
                <c:pt idx="12334">
                  <c:v>43188.385416666599</c:v>
                </c:pt>
                <c:pt idx="12335">
                  <c:v>43188.40625</c:v>
                </c:pt>
                <c:pt idx="12336">
                  <c:v>43188.427083333401</c:v>
                </c:pt>
                <c:pt idx="12337">
                  <c:v>43188.447916666599</c:v>
                </c:pt>
                <c:pt idx="12338">
                  <c:v>43188.46875</c:v>
                </c:pt>
                <c:pt idx="12339">
                  <c:v>43188.489583333401</c:v>
                </c:pt>
                <c:pt idx="12340">
                  <c:v>43188.510416666599</c:v>
                </c:pt>
                <c:pt idx="12341">
                  <c:v>43188.53125</c:v>
                </c:pt>
                <c:pt idx="12342">
                  <c:v>43188.552083333401</c:v>
                </c:pt>
                <c:pt idx="12343">
                  <c:v>43188.572916666599</c:v>
                </c:pt>
                <c:pt idx="12344">
                  <c:v>43188.59375</c:v>
                </c:pt>
                <c:pt idx="12345">
                  <c:v>43188.614583333401</c:v>
                </c:pt>
                <c:pt idx="12346">
                  <c:v>43188.635416666599</c:v>
                </c:pt>
                <c:pt idx="12347">
                  <c:v>43188.65625</c:v>
                </c:pt>
                <c:pt idx="12348">
                  <c:v>43188.677083333401</c:v>
                </c:pt>
                <c:pt idx="12349">
                  <c:v>43188.697916666599</c:v>
                </c:pt>
                <c:pt idx="12350">
                  <c:v>43188.71875</c:v>
                </c:pt>
                <c:pt idx="12351">
                  <c:v>43188.739583333401</c:v>
                </c:pt>
                <c:pt idx="12352">
                  <c:v>43188.760416666599</c:v>
                </c:pt>
                <c:pt idx="12353">
                  <c:v>43188.78125</c:v>
                </c:pt>
                <c:pt idx="12354">
                  <c:v>43188.802083333401</c:v>
                </c:pt>
                <c:pt idx="12355">
                  <c:v>43188.822916666599</c:v>
                </c:pt>
                <c:pt idx="12356">
                  <c:v>43188.84375</c:v>
                </c:pt>
                <c:pt idx="12357">
                  <c:v>43188.864583333401</c:v>
                </c:pt>
                <c:pt idx="12358">
                  <c:v>43188.885416666599</c:v>
                </c:pt>
                <c:pt idx="12359">
                  <c:v>43188.90625</c:v>
                </c:pt>
                <c:pt idx="12360">
                  <c:v>43188.927083333401</c:v>
                </c:pt>
                <c:pt idx="12361">
                  <c:v>43188.947916666599</c:v>
                </c:pt>
                <c:pt idx="12362">
                  <c:v>43188.96875</c:v>
                </c:pt>
                <c:pt idx="12363">
                  <c:v>43188.989583333401</c:v>
                </c:pt>
                <c:pt idx="12364">
                  <c:v>43189.010416666599</c:v>
                </c:pt>
                <c:pt idx="12365">
                  <c:v>43189.03125</c:v>
                </c:pt>
                <c:pt idx="12366">
                  <c:v>43189.052083333401</c:v>
                </c:pt>
                <c:pt idx="12367">
                  <c:v>43189.072916666599</c:v>
                </c:pt>
                <c:pt idx="12368">
                  <c:v>43189.09375</c:v>
                </c:pt>
                <c:pt idx="12369">
                  <c:v>43189.114583333401</c:v>
                </c:pt>
                <c:pt idx="12370">
                  <c:v>43189.135416666599</c:v>
                </c:pt>
                <c:pt idx="12371">
                  <c:v>43189.15625</c:v>
                </c:pt>
                <c:pt idx="12372">
                  <c:v>43189.177083333401</c:v>
                </c:pt>
                <c:pt idx="12373">
                  <c:v>43189.197916666599</c:v>
                </c:pt>
                <c:pt idx="12374">
                  <c:v>43189.21875</c:v>
                </c:pt>
                <c:pt idx="12375">
                  <c:v>43189.239583333401</c:v>
                </c:pt>
                <c:pt idx="12376">
                  <c:v>43189.260416666599</c:v>
                </c:pt>
                <c:pt idx="12377">
                  <c:v>43189.28125</c:v>
                </c:pt>
                <c:pt idx="12378">
                  <c:v>43189.302083333401</c:v>
                </c:pt>
                <c:pt idx="12379">
                  <c:v>43189.322916666599</c:v>
                </c:pt>
                <c:pt idx="12380">
                  <c:v>43189.34375</c:v>
                </c:pt>
                <c:pt idx="12381">
                  <c:v>43189.364583333401</c:v>
                </c:pt>
                <c:pt idx="12382">
                  <c:v>43189.385416666599</c:v>
                </c:pt>
                <c:pt idx="12383">
                  <c:v>43189.40625</c:v>
                </c:pt>
                <c:pt idx="12384">
                  <c:v>43189.427083333401</c:v>
                </c:pt>
                <c:pt idx="12385">
                  <c:v>43189.447916666599</c:v>
                </c:pt>
                <c:pt idx="12386">
                  <c:v>43189.46875</c:v>
                </c:pt>
                <c:pt idx="12387">
                  <c:v>43189.489583333401</c:v>
                </c:pt>
                <c:pt idx="12388">
                  <c:v>43189.510416666599</c:v>
                </c:pt>
                <c:pt idx="12389">
                  <c:v>43189.53125</c:v>
                </c:pt>
                <c:pt idx="12390">
                  <c:v>43189.552083333401</c:v>
                </c:pt>
                <c:pt idx="12391">
                  <c:v>43189.572916666599</c:v>
                </c:pt>
                <c:pt idx="12392">
                  <c:v>43189.59375</c:v>
                </c:pt>
                <c:pt idx="12393">
                  <c:v>43189.614583333401</c:v>
                </c:pt>
                <c:pt idx="12394">
                  <c:v>43189.635416666599</c:v>
                </c:pt>
                <c:pt idx="12395">
                  <c:v>43189.65625</c:v>
                </c:pt>
                <c:pt idx="12396">
                  <c:v>43189.677083333401</c:v>
                </c:pt>
                <c:pt idx="12397">
                  <c:v>43189.697916666599</c:v>
                </c:pt>
                <c:pt idx="12398">
                  <c:v>43189.71875</c:v>
                </c:pt>
                <c:pt idx="12399">
                  <c:v>43189.739583333401</c:v>
                </c:pt>
                <c:pt idx="12400">
                  <c:v>43189.760416666599</c:v>
                </c:pt>
                <c:pt idx="12401">
                  <c:v>43189.78125</c:v>
                </c:pt>
                <c:pt idx="12402">
                  <c:v>43189.802083333401</c:v>
                </c:pt>
                <c:pt idx="12403">
                  <c:v>43189.822916666599</c:v>
                </c:pt>
                <c:pt idx="12404">
                  <c:v>43189.84375</c:v>
                </c:pt>
                <c:pt idx="12405">
                  <c:v>43189.864583333401</c:v>
                </c:pt>
                <c:pt idx="12406">
                  <c:v>43189.885416666599</c:v>
                </c:pt>
                <c:pt idx="12407">
                  <c:v>43189.90625</c:v>
                </c:pt>
                <c:pt idx="12408">
                  <c:v>43189.927083333401</c:v>
                </c:pt>
                <c:pt idx="12409">
                  <c:v>43189.947916666599</c:v>
                </c:pt>
                <c:pt idx="12410">
                  <c:v>43189.96875</c:v>
                </c:pt>
                <c:pt idx="12411">
                  <c:v>43189.989583333401</c:v>
                </c:pt>
                <c:pt idx="12412">
                  <c:v>43190.010416666599</c:v>
                </c:pt>
                <c:pt idx="12413">
                  <c:v>43190.03125</c:v>
                </c:pt>
                <c:pt idx="12414">
                  <c:v>43190.052083333401</c:v>
                </c:pt>
                <c:pt idx="12415">
                  <c:v>43190.072916666599</c:v>
                </c:pt>
                <c:pt idx="12416">
                  <c:v>43190.09375</c:v>
                </c:pt>
                <c:pt idx="12417">
                  <c:v>43190.114583333401</c:v>
                </c:pt>
                <c:pt idx="12418">
                  <c:v>43190.135416666599</c:v>
                </c:pt>
                <c:pt idx="12419">
                  <c:v>43190.15625</c:v>
                </c:pt>
                <c:pt idx="12420">
                  <c:v>43190.177083333401</c:v>
                </c:pt>
                <c:pt idx="12421">
                  <c:v>43190.197916666599</c:v>
                </c:pt>
                <c:pt idx="12422">
                  <c:v>43190.21875</c:v>
                </c:pt>
                <c:pt idx="12423">
                  <c:v>43190.239583333401</c:v>
                </c:pt>
                <c:pt idx="12424">
                  <c:v>43190.260416666599</c:v>
                </c:pt>
                <c:pt idx="12425">
                  <c:v>43190.28125</c:v>
                </c:pt>
                <c:pt idx="12426">
                  <c:v>43190.302083333401</c:v>
                </c:pt>
                <c:pt idx="12427">
                  <c:v>43190.322916666599</c:v>
                </c:pt>
                <c:pt idx="12428">
                  <c:v>43190.34375</c:v>
                </c:pt>
                <c:pt idx="12429">
                  <c:v>43190.364583333401</c:v>
                </c:pt>
                <c:pt idx="12430">
                  <c:v>43190.385416666599</c:v>
                </c:pt>
                <c:pt idx="12431">
                  <c:v>43190.40625</c:v>
                </c:pt>
                <c:pt idx="12432">
                  <c:v>43190.427083333401</c:v>
                </c:pt>
                <c:pt idx="12433">
                  <c:v>43190.447916666599</c:v>
                </c:pt>
                <c:pt idx="12434">
                  <c:v>43190.46875</c:v>
                </c:pt>
                <c:pt idx="12435">
                  <c:v>43190.489583333401</c:v>
                </c:pt>
                <c:pt idx="12436">
                  <c:v>43190.510416666599</c:v>
                </c:pt>
                <c:pt idx="12437">
                  <c:v>43190.53125</c:v>
                </c:pt>
                <c:pt idx="12438">
                  <c:v>43190.552083333401</c:v>
                </c:pt>
                <c:pt idx="12439">
                  <c:v>43190.572916666599</c:v>
                </c:pt>
                <c:pt idx="12440">
                  <c:v>43190.59375</c:v>
                </c:pt>
                <c:pt idx="12441">
                  <c:v>43190.614583333401</c:v>
                </c:pt>
                <c:pt idx="12442">
                  <c:v>43190.635416666599</c:v>
                </c:pt>
                <c:pt idx="12443">
                  <c:v>43190.65625</c:v>
                </c:pt>
                <c:pt idx="12444">
                  <c:v>43190.677083333401</c:v>
                </c:pt>
                <c:pt idx="12445">
                  <c:v>43190.697916666599</c:v>
                </c:pt>
                <c:pt idx="12446">
                  <c:v>43190.71875</c:v>
                </c:pt>
                <c:pt idx="12447">
                  <c:v>43190.739583333401</c:v>
                </c:pt>
                <c:pt idx="12448">
                  <c:v>43190.760416666599</c:v>
                </c:pt>
                <c:pt idx="12449">
                  <c:v>43190.78125</c:v>
                </c:pt>
                <c:pt idx="12450">
                  <c:v>43190.802083333401</c:v>
                </c:pt>
                <c:pt idx="12451">
                  <c:v>43190.822916666599</c:v>
                </c:pt>
                <c:pt idx="12452">
                  <c:v>43190.84375</c:v>
                </c:pt>
                <c:pt idx="12453">
                  <c:v>43190.864583333401</c:v>
                </c:pt>
                <c:pt idx="12454">
                  <c:v>43190.885416666599</c:v>
                </c:pt>
                <c:pt idx="12455">
                  <c:v>43190.90625</c:v>
                </c:pt>
                <c:pt idx="12456">
                  <c:v>43190.927083333401</c:v>
                </c:pt>
                <c:pt idx="12457">
                  <c:v>43190.947916666599</c:v>
                </c:pt>
                <c:pt idx="12458">
                  <c:v>43190.96875</c:v>
                </c:pt>
                <c:pt idx="12459">
                  <c:v>43190.989583333401</c:v>
                </c:pt>
                <c:pt idx="12460">
                  <c:v>43191.010416666599</c:v>
                </c:pt>
                <c:pt idx="12461">
                  <c:v>43191.03125</c:v>
                </c:pt>
                <c:pt idx="12462">
                  <c:v>43191.052083333401</c:v>
                </c:pt>
                <c:pt idx="12463">
                  <c:v>43191.072916666599</c:v>
                </c:pt>
                <c:pt idx="12464">
                  <c:v>43191.09375</c:v>
                </c:pt>
                <c:pt idx="12465">
                  <c:v>43191.114583333401</c:v>
                </c:pt>
                <c:pt idx="12466">
                  <c:v>43191.135416666599</c:v>
                </c:pt>
                <c:pt idx="12467">
                  <c:v>43191.15625</c:v>
                </c:pt>
                <c:pt idx="12468">
                  <c:v>43191.177083333401</c:v>
                </c:pt>
                <c:pt idx="12469">
                  <c:v>43191.197916666599</c:v>
                </c:pt>
                <c:pt idx="12470">
                  <c:v>43191.21875</c:v>
                </c:pt>
                <c:pt idx="12471">
                  <c:v>43191.239583333401</c:v>
                </c:pt>
                <c:pt idx="12472">
                  <c:v>43191.260416666599</c:v>
                </c:pt>
                <c:pt idx="12473">
                  <c:v>43191.28125</c:v>
                </c:pt>
                <c:pt idx="12474">
                  <c:v>43191.302083333401</c:v>
                </c:pt>
                <c:pt idx="12475">
                  <c:v>43191.322916666599</c:v>
                </c:pt>
                <c:pt idx="12476">
                  <c:v>43191.34375</c:v>
                </c:pt>
                <c:pt idx="12477">
                  <c:v>43191.364583333401</c:v>
                </c:pt>
                <c:pt idx="12478">
                  <c:v>43191.385416666599</c:v>
                </c:pt>
                <c:pt idx="12479">
                  <c:v>43191.40625</c:v>
                </c:pt>
                <c:pt idx="12480">
                  <c:v>43191.427083333401</c:v>
                </c:pt>
                <c:pt idx="12481">
                  <c:v>43191.447916666599</c:v>
                </c:pt>
                <c:pt idx="12482">
                  <c:v>43191.46875</c:v>
                </c:pt>
                <c:pt idx="12483">
                  <c:v>43191.489583333401</c:v>
                </c:pt>
                <c:pt idx="12484">
                  <c:v>43191.510416666599</c:v>
                </c:pt>
                <c:pt idx="12485">
                  <c:v>43191.53125</c:v>
                </c:pt>
                <c:pt idx="12486">
                  <c:v>43191.552083333401</c:v>
                </c:pt>
                <c:pt idx="12487">
                  <c:v>43191.572916666599</c:v>
                </c:pt>
                <c:pt idx="12488">
                  <c:v>43191.59375</c:v>
                </c:pt>
                <c:pt idx="12489">
                  <c:v>43191.614583333401</c:v>
                </c:pt>
                <c:pt idx="12490">
                  <c:v>43191.635416666599</c:v>
                </c:pt>
                <c:pt idx="12491">
                  <c:v>43191.65625</c:v>
                </c:pt>
                <c:pt idx="12492">
                  <c:v>43191.677083333401</c:v>
                </c:pt>
                <c:pt idx="12493">
                  <c:v>43191.697916666599</c:v>
                </c:pt>
                <c:pt idx="12494">
                  <c:v>43191.71875</c:v>
                </c:pt>
                <c:pt idx="12495">
                  <c:v>43191.739583333401</c:v>
                </c:pt>
                <c:pt idx="12496">
                  <c:v>43191.760416666599</c:v>
                </c:pt>
                <c:pt idx="12497">
                  <c:v>43191.78125</c:v>
                </c:pt>
                <c:pt idx="12498">
                  <c:v>43191.802083333401</c:v>
                </c:pt>
                <c:pt idx="12499">
                  <c:v>43191.822916666599</c:v>
                </c:pt>
                <c:pt idx="12500">
                  <c:v>43191.84375</c:v>
                </c:pt>
                <c:pt idx="12501">
                  <c:v>43191.864583333401</c:v>
                </c:pt>
                <c:pt idx="12502">
                  <c:v>43191.885416666599</c:v>
                </c:pt>
                <c:pt idx="12503">
                  <c:v>43191.90625</c:v>
                </c:pt>
                <c:pt idx="12504">
                  <c:v>43191.927083333401</c:v>
                </c:pt>
                <c:pt idx="12505">
                  <c:v>43191.947916666599</c:v>
                </c:pt>
                <c:pt idx="12506">
                  <c:v>43191.96875</c:v>
                </c:pt>
                <c:pt idx="12507">
                  <c:v>43191.989583333401</c:v>
                </c:pt>
                <c:pt idx="12508">
                  <c:v>43192.010416666599</c:v>
                </c:pt>
                <c:pt idx="12509">
                  <c:v>43192.03125</c:v>
                </c:pt>
                <c:pt idx="12510">
                  <c:v>43192.052083333401</c:v>
                </c:pt>
                <c:pt idx="12511">
                  <c:v>43192.072916666599</c:v>
                </c:pt>
                <c:pt idx="12512">
                  <c:v>43192.09375</c:v>
                </c:pt>
                <c:pt idx="12513">
                  <c:v>43192.114583333401</c:v>
                </c:pt>
                <c:pt idx="12514">
                  <c:v>43192.135416666599</c:v>
                </c:pt>
                <c:pt idx="12515">
                  <c:v>43192.15625</c:v>
                </c:pt>
                <c:pt idx="12516">
                  <c:v>43192.177083333401</c:v>
                </c:pt>
                <c:pt idx="12517">
                  <c:v>43192.197916666599</c:v>
                </c:pt>
                <c:pt idx="12518">
                  <c:v>43192.21875</c:v>
                </c:pt>
                <c:pt idx="12519">
                  <c:v>43192.239583333401</c:v>
                </c:pt>
                <c:pt idx="12520">
                  <c:v>43192.260416666599</c:v>
                </c:pt>
                <c:pt idx="12521">
                  <c:v>43192.28125</c:v>
                </c:pt>
                <c:pt idx="12522">
                  <c:v>43192.302083333401</c:v>
                </c:pt>
                <c:pt idx="12523">
                  <c:v>43192.322916666599</c:v>
                </c:pt>
                <c:pt idx="12524">
                  <c:v>43192.34375</c:v>
                </c:pt>
                <c:pt idx="12525">
                  <c:v>43192.364583333401</c:v>
                </c:pt>
                <c:pt idx="12526">
                  <c:v>43192.385416666599</c:v>
                </c:pt>
                <c:pt idx="12527">
                  <c:v>43192.40625</c:v>
                </c:pt>
                <c:pt idx="12528">
                  <c:v>43192.427083333401</c:v>
                </c:pt>
                <c:pt idx="12529">
                  <c:v>43192.447916666599</c:v>
                </c:pt>
                <c:pt idx="12530">
                  <c:v>43192.46875</c:v>
                </c:pt>
                <c:pt idx="12531">
                  <c:v>43192.489583333401</c:v>
                </c:pt>
                <c:pt idx="12532">
                  <c:v>43192.510416666599</c:v>
                </c:pt>
                <c:pt idx="12533">
                  <c:v>43192.53125</c:v>
                </c:pt>
                <c:pt idx="12534">
                  <c:v>43192.552083333401</c:v>
                </c:pt>
                <c:pt idx="12535">
                  <c:v>43192.572916666599</c:v>
                </c:pt>
                <c:pt idx="12536">
                  <c:v>43192.59375</c:v>
                </c:pt>
                <c:pt idx="12537">
                  <c:v>43192.614583333401</c:v>
                </c:pt>
                <c:pt idx="12538">
                  <c:v>43192.635416666599</c:v>
                </c:pt>
                <c:pt idx="12539">
                  <c:v>43192.65625</c:v>
                </c:pt>
                <c:pt idx="12540">
                  <c:v>43192.677083333401</c:v>
                </c:pt>
                <c:pt idx="12541">
                  <c:v>43192.697916666599</c:v>
                </c:pt>
                <c:pt idx="12542">
                  <c:v>43192.71875</c:v>
                </c:pt>
                <c:pt idx="12543">
                  <c:v>43192.739583333401</c:v>
                </c:pt>
                <c:pt idx="12544">
                  <c:v>43192.760416666599</c:v>
                </c:pt>
                <c:pt idx="12545">
                  <c:v>43192.78125</c:v>
                </c:pt>
                <c:pt idx="12546">
                  <c:v>43192.802083333401</c:v>
                </c:pt>
                <c:pt idx="12547">
                  <c:v>43192.822916666599</c:v>
                </c:pt>
                <c:pt idx="12548">
                  <c:v>43192.84375</c:v>
                </c:pt>
                <c:pt idx="12549">
                  <c:v>43192.864583333401</c:v>
                </c:pt>
                <c:pt idx="12550">
                  <c:v>43192.885416666599</c:v>
                </c:pt>
                <c:pt idx="12551">
                  <c:v>43192.90625</c:v>
                </c:pt>
                <c:pt idx="12552">
                  <c:v>43192.927083333401</c:v>
                </c:pt>
                <c:pt idx="12553">
                  <c:v>43192.947916666599</c:v>
                </c:pt>
                <c:pt idx="12554">
                  <c:v>43192.96875</c:v>
                </c:pt>
                <c:pt idx="12555">
                  <c:v>43192.989583333401</c:v>
                </c:pt>
                <c:pt idx="12556">
                  <c:v>43193.010416666599</c:v>
                </c:pt>
                <c:pt idx="12557">
                  <c:v>43193.03125</c:v>
                </c:pt>
                <c:pt idx="12558">
                  <c:v>43193.052083333401</c:v>
                </c:pt>
                <c:pt idx="12559">
                  <c:v>43193.072916666599</c:v>
                </c:pt>
                <c:pt idx="12560">
                  <c:v>43193.09375</c:v>
                </c:pt>
                <c:pt idx="12561">
                  <c:v>43193.114583333401</c:v>
                </c:pt>
                <c:pt idx="12562">
                  <c:v>43193.135416666599</c:v>
                </c:pt>
                <c:pt idx="12563">
                  <c:v>43193.15625</c:v>
                </c:pt>
                <c:pt idx="12564">
                  <c:v>43193.177083333401</c:v>
                </c:pt>
                <c:pt idx="12565">
                  <c:v>43193.197916666599</c:v>
                </c:pt>
                <c:pt idx="12566">
                  <c:v>43193.21875</c:v>
                </c:pt>
                <c:pt idx="12567">
                  <c:v>43193.239583333401</c:v>
                </c:pt>
                <c:pt idx="12568">
                  <c:v>43193.260416666599</c:v>
                </c:pt>
                <c:pt idx="12569">
                  <c:v>43193.28125</c:v>
                </c:pt>
                <c:pt idx="12570">
                  <c:v>43193.302083333401</c:v>
                </c:pt>
                <c:pt idx="12571">
                  <c:v>43193.322916666599</c:v>
                </c:pt>
                <c:pt idx="12572">
                  <c:v>43193.34375</c:v>
                </c:pt>
                <c:pt idx="12573">
                  <c:v>43193.364583333401</c:v>
                </c:pt>
                <c:pt idx="12574">
                  <c:v>43193.385416666599</c:v>
                </c:pt>
                <c:pt idx="12575">
                  <c:v>43193.40625</c:v>
                </c:pt>
                <c:pt idx="12576">
                  <c:v>43193.427083333401</c:v>
                </c:pt>
                <c:pt idx="12577">
                  <c:v>43193.447916666599</c:v>
                </c:pt>
                <c:pt idx="12578">
                  <c:v>43193.46875</c:v>
                </c:pt>
                <c:pt idx="12579">
                  <c:v>43193.489583333401</c:v>
                </c:pt>
                <c:pt idx="12580">
                  <c:v>43193.510416666599</c:v>
                </c:pt>
                <c:pt idx="12581">
                  <c:v>43193.53125</c:v>
                </c:pt>
                <c:pt idx="12582">
                  <c:v>43193.552083333401</c:v>
                </c:pt>
                <c:pt idx="12583">
                  <c:v>43193.572916666599</c:v>
                </c:pt>
                <c:pt idx="12584">
                  <c:v>43193.59375</c:v>
                </c:pt>
                <c:pt idx="12585">
                  <c:v>43193.614583333401</c:v>
                </c:pt>
                <c:pt idx="12586">
                  <c:v>43193.635416666599</c:v>
                </c:pt>
                <c:pt idx="12587">
                  <c:v>43193.65625</c:v>
                </c:pt>
                <c:pt idx="12588">
                  <c:v>43193.677083333401</c:v>
                </c:pt>
                <c:pt idx="12589">
                  <c:v>43193.697916666599</c:v>
                </c:pt>
                <c:pt idx="12590">
                  <c:v>43193.71875</c:v>
                </c:pt>
                <c:pt idx="12591">
                  <c:v>43193.739583333401</c:v>
                </c:pt>
                <c:pt idx="12592">
                  <c:v>43193.760416666599</c:v>
                </c:pt>
                <c:pt idx="12593">
                  <c:v>43193.78125</c:v>
                </c:pt>
                <c:pt idx="12594">
                  <c:v>43193.802083333401</c:v>
                </c:pt>
                <c:pt idx="12595">
                  <c:v>43193.822916666599</c:v>
                </c:pt>
                <c:pt idx="12596">
                  <c:v>43193.84375</c:v>
                </c:pt>
                <c:pt idx="12597">
                  <c:v>43193.864583333401</c:v>
                </c:pt>
                <c:pt idx="12598">
                  <c:v>43193.885416666599</c:v>
                </c:pt>
                <c:pt idx="12599">
                  <c:v>43193.90625</c:v>
                </c:pt>
                <c:pt idx="12600">
                  <c:v>43193.927083333401</c:v>
                </c:pt>
                <c:pt idx="12601">
                  <c:v>43193.947916666599</c:v>
                </c:pt>
                <c:pt idx="12602">
                  <c:v>43193.96875</c:v>
                </c:pt>
                <c:pt idx="12603">
                  <c:v>43193.989583333401</c:v>
                </c:pt>
                <c:pt idx="12604">
                  <c:v>43194.010416666599</c:v>
                </c:pt>
                <c:pt idx="12605">
                  <c:v>43194.03125</c:v>
                </c:pt>
                <c:pt idx="12606">
                  <c:v>43194.052083333401</c:v>
                </c:pt>
                <c:pt idx="12607">
                  <c:v>43194.072916666599</c:v>
                </c:pt>
                <c:pt idx="12608">
                  <c:v>43194.09375</c:v>
                </c:pt>
                <c:pt idx="12609">
                  <c:v>43194.114583333401</c:v>
                </c:pt>
                <c:pt idx="12610">
                  <c:v>43194.135416666599</c:v>
                </c:pt>
                <c:pt idx="12611">
                  <c:v>43194.15625</c:v>
                </c:pt>
                <c:pt idx="12612">
                  <c:v>43194.177083333401</c:v>
                </c:pt>
                <c:pt idx="12613">
                  <c:v>43194.197916666599</c:v>
                </c:pt>
                <c:pt idx="12614">
                  <c:v>43194.21875</c:v>
                </c:pt>
                <c:pt idx="12615">
                  <c:v>43194.239583333401</c:v>
                </c:pt>
                <c:pt idx="12616">
                  <c:v>43194.260416666599</c:v>
                </c:pt>
                <c:pt idx="12617">
                  <c:v>43194.28125</c:v>
                </c:pt>
                <c:pt idx="12618">
                  <c:v>43194.302083333401</c:v>
                </c:pt>
                <c:pt idx="12619">
                  <c:v>43194.322916666599</c:v>
                </c:pt>
                <c:pt idx="12620">
                  <c:v>43194.34375</c:v>
                </c:pt>
                <c:pt idx="12621">
                  <c:v>43194.364583333401</c:v>
                </c:pt>
                <c:pt idx="12622">
                  <c:v>43194.385416666599</c:v>
                </c:pt>
                <c:pt idx="12623">
                  <c:v>43194.40625</c:v>
                </c:pt>
                <c:pt idx="12624">
                  <c:v>43194.427083333401</c:v>
                </c:pt>
                <c:pt idx="12625">
                  <c:v>43194.447916666599</c:v>
                </c:pt>
                <c:pt idx="12626">
                  <c:v>43194.46875</c:v>
                </c:pt>
                <c:pt idx="12627">
                  <c:v>43194.489583333401</c:v>
                </c:pt>
                <c:pt idx="12628">
                  <c:v>43194.510416666599</c:v>
                </c:pt>
                <c:pt idx="12629">
                  <c:v>43194.53125</c:v>
                </c:pt>
                <c:pt idx="12630">
                  <c:v>43194.552083333401</c:v>
                </c:pt>
                <c:pt idx="12631">
                  <c:v>43194.572916666599</c:v>
                </c:pt>
                <c:pt idx="12632">
                  <c:v>43194.59375</c:v>
                </c:pt>
                <c:pt idx="12633">
                  <c:v>43194.614583333401</c:v>
                </c:pt>
                <c:pt idx="12634">
                  <c:v>43194.635416666599</c:v>
                </c:pt>
                <c:pt idx="12635">
                  <c:v>43194.65625</c:v>
                </c:pt>
                <c:pt idx="12636">
                  <c:v>43194.677083333401</c:v>
                </c:pt>
                <c:pt idx="12637">
                  <c:v>43194.697916666599</c:v>
                </c:pt>
                <c:pt idx="12638">
                  <c:v>43194.71875</c:v>
                </c:pt>
                <c:pt idx="12639">
                  <c:v>43194.739583333401</c:v>
                </c:pt>
                <c:pt idx="12640">
                  <c:v>43194.760416666599</c:v>
                </c:pt>
                <c:pt idx="12641">
                  <c:v>43194.78125</c:v>
                </c:pt>
                <c:pt idx="12642">
                  <c:v>43194.802083333401</c:v>
                </c:pt>
                <c:pt idx="12643">
                  <c:v>43194.822916666599</c:v>
                </c:pt>
                <c:pt idx="12644">
                  <c:v>43194.84375</c:v>
                </c:pt>
                <c:pt idx="12645">
                  <c:v>43194.864583333401</c:v>
                </c:pt>
                <c:pt idx="12646">
                  <c:v>43194.885416666599</c:v>
                </c:pt>
                <c:pt idx="12647">
                  <c:v>43194.90625</c:v>
                </c:pt>
                <c:pt idx="12648">
                  <c:v>43194.927083333401</c:v>
                </c:pt>
                <c:pt idx="12649">
                  <c:v>43194.947916666599</c:v>
                </c:pt>
                <c:pt idx="12650">
                  <c:v>43194.96875</c:v>
                </c:pt>
                <c:pt idx="12651">
                  <c:v>43194.989583333401</c:v>
                </c:pt>
                <c:pt idx="12652">
                  <c:v>43195.010416666599</c:v>
                </c:pt>
                <c:pt idx="12653">
                  <c:v>43195.03125</c:v>
                </c:pt>
                <c:pt idx="12654">
                  <c:v>43195.052083333401</c:v>
                </c:pt>
                <c:pt idx="12655">
                  <c:v>43195.072916666599</c:v>
                </c:pt>
                <c:pt idx="12656">
                  <c:v>43195.09375</c:v>
                </c:pt>
                <c:pt idx="12657">
                  <c:v>43195.114583333401</c:v>
                </c:pt>
                <c:pt idx="12658">
                  <c:v>43195.135416666599</c:v>
                </c:pt>
                <c:pt idx="12659">
                  <c:v>43195.15625</c:v>
                </c:pt>
                <c:pt idx="12660">
                  <c:v>43195.177083333401</c:v>
                </c:pt>
                <c:pt idx="12661">
                  <c:v>43195.197916666599</c:v>
                </c:pt>
                <c:pt idx="12662">
                  <c:v>43195.21875</c:v>
                </c:pt>
                <c:pt idx="12663">
                  <c:v>43195.239583333401</c:v>
                </c:pt>
                <c:pt idx="12664">
                  <c:v>43195.260416666599</c:v>
                </c:pt>
                <c:pt idx="12665">
                  <c:v>43195.28125</c:v>
                </c:pt>
                <c:pt idx="12666">
                  <c:v>43195.302083333401</c:v>
                </c:pt>
                <c:pt idx="12667">
                  <c:v>43195.322916666599</c:v>
                </c:pt>
                <c:pt idx="12668">
                  <c:v>43195.34375</c:v>
                </c:pt>
                <c:pt idx="12669">
                  <c:v>43195.364583333401</c:v>
                </c:pt>
                <c:pt idx="12670">
                  <c:v>43195.385416666599</c:v>
                </c:pt>
                <c:pt idx="12671">
                  <c:v>43195.40625</c:v>
                </c:pt>
                <c:pt idx="12672">
                  <c:v>43195.427083333401</c:v>
                </c:pt>
                <c:pt idx="12673">
                  <c:v>43195.447916666599</c:v>
                </c:pt>
                <c:pt idx="12674">
                  <c:v>43195.46875</c:v>
                </c:pt>
                <c:pt idx="12675">
                  <c:v>43195.489583333401</c:v>
                </c:pt>
                <c:pt idx="12676">
                  <c:v>43195.510416666599</c:v>
                </c:pt>
                <c:pt idx="12677">
                  <c:v>43195.53125</c:v>
                </c:pt>
                <c:pt idx="12678">
                  <c:v>43195.552083333401</c:v>
                </c:pt>
                <c:pt idx="12679">
                  <c:v>43195.572916666599</c:v>
                </c:pt>
                <c:pt idx="12680">
                  <c:v>43195.59375</c:v>
                </c:pt>
                <c:pt idx="12681">
                  <c:v>43195.614583333401</c:v>
                </c:pt>
                <c:pt idx="12682">
                  <c:v>43195.635416666599</c:v>
                </c:pt>
                <c:pt idx="12683">
                  <c:v>43195.65625</c:v>
                </c:pt>
                <c:pt idx="12684">
                  <c:v>43195.677083333401</c:v>
                </c:pt>
                <c:pt idx="12685">
                  <c:v>43195.697916666599</c:v>
                </c:pt>
                <c:pt idx="12686">
                  <c:v>43195.71875</c:v>
                </c:pt>
                <c:pt idx="12687">
                  <c:v>43195.739583333401</c:v>
                </c:pt>
                <c:pt idx="12688">
                  <c:v>43195.760416666599</c:v>
                </c:pt>
                <c:pt idx="12689">
                  <c:v>43195.78125</c:v>
                </c:pt>
                <c:pt idx="12690">
                  <c:v>43195.802083333401</c:v>
                </c:pt>
                <c:pt idx="12691">
                  <c:v>43195.822916666599</c:v>
                </c:pt>
                <c:pt idx="12692">
                  <c:v>43195.84375</c:v>
                </c:pt>
                <c:pt idx="12693">
                  <c:v>43195.864583333401</c:v>
                </c:pt>
                <c:pt idx="12694">
                  <c:v>43195.885416666599</c:v>
                </c:pt>
                <c:pt idx="12695">
                  <c:v>43195.90625</c:v>
                </c:pt>
                <c:pt idx="12696">
                  <c:v>43195.927083333401</c:v>
                </c:pt>
                <c:pt idx="12697">
                  <c:v>43195.947916666599</c:v>
                </c:pt>
                <c:pt idx="12698">
                  <c:v>43195.96875</c:v>
                </c:pt>
                <c:pt idx="12699">
                  <c:v>43195.989583333401</c:v>
                </c:pt>
                <c:pt idx="12700">
                  <c:v>43196.010416666599</c:v>
                </c:pt>
                <c:pt idx="12701">
                  <c:v>43196.03125</c:v>
                </c:pt>
                <c:pt idx="12702">
                  <c:v>43196.052083333401</c:v>
                </c:pt>
                <c:pt idx="12703">
                  <c:v>43196.072916666599</c:v>
                </c:pt>
                <c:pt idx="12704">
                  <c:v>43196.09375</c:v>
                </c:pt>
                <c:pt idx="12705">
                  <c:v>43196.114583333401</c:v>
                </c:pt>
                <c:pt idx="12706">
                  <c:v>43196.135416666599</c:v>
                </c:pt>
                <c:pt idx="12707">
                  <c:v>43196.15625</c:v>
                </c:pt>
                <c:pt idx="12708">
                  <c:v>43196.177083333401</c:v>
                </c:pt>
                <c:pt idx="12709">
                  <c:v>43196.197916666599</c:v>
                </c:pt>
                <c:pt idx="12710">
                  <c:v>43196.21875</c:v>
                </c:pt>
                <c:pt idx="12711">
                  <c:v>43196.239583333401</c:v>
                </c:pt>
                <c:pt idx="12712">
                  <c:v>43196.260416666599</c:v>
                </c:pt>
                <c:pt idx="12713">
                  <c:v>43196.28125</c:v>
                </c:pt>
                <c:pt idx="12714">
                  <c:v>43196.302083333401</c:v>
                </c:pt>
                <c:pt idx="12715">
                  <c:v>43196.322916666599</c:v>
                </c:pt>
                <c:pt idx="12716">
                  <c:v>43196.34375</c:v>
                </c:pt>
                <c:pt idx="12717">
                  <c:v>43196.364583333401</c:v>
                </c:pt>
                <c:pt idx="12718">
                  <c:v>43196.385416666599</c:v>
                </c:pt>
                <c:pt idx="12719">
                  <c:v>43196.40625</c:v>
                </c:pt>
                <c:pt idx="12720">
                  <c:v>43196.427083333401</c:v>
                </c:pt>
                <c:pt idx="12721">
                  <c:v>43196.447916666599</c:v>
                </c:pt>
                <c:pt idx="12722">
                  <c:v>43196.46875</c:v>
                </c:pt>
                <c:pt idx="12723">
                  <c:v>43196.489583333401</c:v>
                </c:pt>
                <c:pt idx="12724">
                  <c:v>43196.510416666599</c:v>
                </c:pt>
                <c:pt idx="12725">
                  <c:v>43196.53125</c:v>
                </c:pt>
                <c:pt idx="12726">
                  <c:v>43196.552083333401</c:v>
                </c:pt>
                <c:pt idx="12727">
                  <c:v>43196.572916666599</c:v>
                </c:pt>
                <c:pt idx="12728">
                  <c:v>43196.59375</c:v>
                </c:pt>
                <c:pt idx="12729">
                  <c:v>43196.614583333401</c:v>
                </c:pt>
                <c:pt idx="12730">
                  <c:v>43196.635416666599</c:v>
                </c:pt>
                <c:pt idx="12731">
                  <c:v>43196.65625</c:v>
                </c:pt>
                <c:pt idx="12732">
                  <c:v>43196.677083333401</c:v>
                </c:pt>
                <c:pt idx="12733">
                  <c:v>43196.697916666599</c:v>
                </c:pt>
                <c:pt idx="12734">
                  <c:v>43196.71875</c:v>
                </c:pt>
                <c:pt idx="12735">
                  <c:v>43196.739583333401</c:v>
                </c:pt>
                <c:pt idx="12736">
                  <c:v>43196.760416666599</c:v>
                </c:pt>
                <c:pt idx="12737">
                  <c:v>43196.78125</c:v>
                </c:pt>
                <c:pt idx="12738">
                  <c:v>43196.802083333401</c:v>
                </c:pt>
                <c:pt idx="12739">
                  <c:v>43196.822916666599</c:v>
                </c:pt>
                <c:pt idx="12740">
                  <c:v>43196.84375</c:v>
                </c:pt>
                <c:pt idx="12741">
                  <c:v>43196.864583333401</c:v>
                </c:pt>
                <c:pt idx="12742">
                  <c:v>43196.885416666599</c:v>
                </c:pt>
                <c:pt idx="12743">
                  <c:v>43196.90625</c:v>
                </c:pt>
                <c:pt idx="12744">
                  <c:v>43196.927083333401</c:v>
                </c:pt>
                <c:pt idx="12745">
                  <c:v>43196.947916666599</c:v>
                </c:pt>
                <c:pt idx="12746">
                  <c:v>43196.96875</c:v>
                </c:pt>
                <c:pt idx="12747">
                  <c:v>43196.989583333401</c:v>
                </c:pt>
                <c:pt idx="12748">
                  <c:v>43197.010416666599</c:v>
                </c:pt>
                <c:pt idx="12749">
                  <c:v>43197.03125</c:v>
                </c:pt>
                <c:pt idx="12750">
                  <c:v>43197.052083333401</c:v>
                </c:pt>
                <c:pt idx="12751">
                  <c:v>43197.072916666599</c:v>
                </c:pt>
                <c:pt idx="12752">
                  <c:v>43197.09375</c:v>
                </c:pt>
                <c:pt idx="12753">
                  <c:v>43197.114583333401</c:v>
                </c:pt>
                <c:pt idx="12754">
                  <c:v>43197.135416666599</c:v>
                </c:pt>
                <c:pt idx="12755">
                  <c:v>43197.15625</c:v>
                </c:pt>
                <c:pt idx="12756">
                  <c:v>43197.177083333401</c:v>
                </c:pt>
                <c:pt idx="12757">
                  <c:v>43197.197916666599</c:v>
                </c:pt>
                <c:pt idx="12758">
                  <c:v>43197.21875</c:v>
                </c:pt>
                <c:pt idx="12759">
                  <c:v>43197.239583333401</c:v>
                </c:pt>
                <c:pt idx="12760">
                  <c:v>43197.260416666599</c:v>
                </c:pt>
                <c:pt idx="12761">
                  <c:v>43197.28125</c:v>
                </c:pt>
                <c:pt idx="12762">
                  <c:v>43197.302083333401</c:v>
                </c:pt>
                <c:pt idx="12763">
                  <c:v>43197.322916666599</c:v>
                </c:pt>
                <c:pt idx="12764">
                  <c:v>43197.34375</c:v>
                </c:pt>
                <c:pt idx="12765">
                  <c:v>43197.364583333401</c:v>
                </c:pt>
                <c:pt idx="12766">
                  <c:v>43197.385416666599</c:v>
                </c:pt>
                <c:pt idx="12767">
                  <c:v>43197.40625</c:v>
                </c:pt>
                <c:pt idx="12768">
                  <c:v>43197.427083333401</c:v>
                </c:pt>
                <c:pt idx="12769">
                  <c:v>43197.447916666599</c:v>
                </c:pt>
                <c:pt idx="12770">
                  <c:v>43197.46875</c:v>
                </c:pt>
                <c:pt idx="12771">
                  <c:v>43197.489583333401</c:v>
                </c:pt>
                <c:pt idx="12772">
                  <c:v>43197.510416666599</c:v>
                </c:pt>
                <c:pt idx="12773">
                  <c:v>43197.53125</c:v>
                </c:pt>
                <c:pt idx="12774">
                  <c:v>43197.552083333401</c:v>
                </c:pt>
                <c:pt idx="12775">
                  <c:v>43197.572916666599</c:v>
                </c:pt>
                <c:pt idx="12776">
                  <c:v>43197.59375</c:v>
                </c:pt>
                <c:pt idx="12777">
                  <c:v>43197.614583333401</c:v>
                </c:pt>
                <c:pt idx="12778">
                  <c:v>43197.635416666599</c:v>
                </c:pt>
                <c:pt idx="12779">
                  <c:v>43197.65625</c:v>
                </c:pt>
                <c:pt idx="12780">
                  <c:v>43197.677083333401</c:v>
                </c:pt>
                <c:pt idx="12781">
                  <c:v>43197.697916666599</c:v>
                </c:pt>
                <c:pt idx="12782">
                  <c:v>43197.71875</c:v>
                </c:pt>
                <c:pt idx="12783">
                  <c:v>43197.739583333401</c:v>
                </c:pt>
                <c:pt idx="12784">
                  <c:v>43197.760416666599</c:v>
                </c:pt>
                <c:pt idx="12785">
                  <c:v>43197.78125</c:v>
                </c:pt>
                <c:pt idx="12786">
                  <c:v>43197.802083333401</c:v>
                </c:pt>
                <c:pt idx="12787">
                  <c:v>43197.822916666599</c:v>
                </c:pt>
                <c:pt idx="12788">
                  <c:v>43197.84375</c:v>
                </c:pt>
                <c:pt idx="12789">
                  <c:v>43197.864583333401</c:v>
                </c:pt>
                <c:pt idx="12790">
                  <c:v>43197.885416666599</c:v>
                </c:pt>
                <c:pt idx="12791">
                  <c:v>43197.90625</c:v>
                </c:pt>
                <c:pt idx="12792">
                  <c:v>43197.927083333401</c:v>
                </c:pt>
                <c:pt idx="12793">
                  <c:v>43197.947916666599</c:v>
                </c:pt>
                <c:pt idx="12794">
                  <c:v>43197.96875</c:v>
                </c:pt>
                <c:pt idx="12795">
                  <c:v>43197.989583333401</c:v>
                </c:pt>
                <c:pt idx="12796">
                  <c:v>43198.010416666599</c:v>
                </c:pt>
                <c:pt idx="12797">
                  <c:v>43198.03125</c:v>
                </c:pt>
                <c:pt idx="12798">
                  <c:v>43198.052083333401</c:v>
                </c:pt>
                <c:pt idx="12799">
                  <c:v>43198.072916666599</c:v>
                </c:pt>
                <c:pt idx="12800">
                  <c:v>43198.09375</c:v>
                </c:pt>
                <c:pt idx="12801">
                  <c:v>43198.114583333401</c:v>
                </c:pt>
                <c:pt idx="12802">
                  <c:v>43198.135416666599</c:v>
                </c:pt>
                <c:pt idx="12803">
                  <c:v>43198.15625</c:v>
                </c:pt>
                <c:pt idx="12804">
                  <c:v>43198.177083333401</c:v>
                </c:pt>
                <c:pt idx="12805">
                  <c:v>43198.197916666599</c:v>
                </c:pt>
                <c:pt idx="12806">
                  <c:v>43198.21875</c:v>
                </c:pt>
                <c:pt idx="12807">
                  <c:v>43198.239583333401</c:v>
                </c:pt>
                <c:pt idx="12808">
                  <c:v>43198.260416666599</c:v>
                </c:pt>
                <c:pt idx="12809">
                  <c:v>43198.28125</c:v>
                </c:pt>
                <c:pt idx="12810">
                  <c:v>43198.302083333401</c:v>
                </c:pt>
                <c:pt idx="12811">
                  <c:v>43198.322916666599</c:v>
                </c:pt>
                <c:pt idx="12812">
                  <c:v>43198.34375</c:v>
                </c:pt>
                <c:pt idx="12813">
                  <c:v>43198.364583333401</c:v>
                </c:pt>
                <c:pt idx="12814">
                  <c:v>43198.385416666599</c:v>
                </c:pt>
                <c:pt idx="12815">
                  <c:v>43198.40625</c:v>
                </c:pt>
                <c:pt idx="12816">
                  <c:v>43198.427083333401</c:v>
                </c:pt>
                <c:pt idx="12817">
                  <c:v>43198.447916666599</c:v>
                </c:pt>
                <c:pt idx="12818">
                  <c:v>43198.46875</c:v>
                </c:pt>
                <c:pt idx="12819">
                  <c:v>43198.489583333401</c:v>
                </c:pt>
                <c:pt idx="12820">
                  <c:v>43198.510416666599</c:v>
                </c:pt>
                <c:pt idx="12821">
                  <c:v>43198.53125</c:v>
                </c:pt>
                <c:pt idx="12822">
                  <c:v>43198.552083333401</c:v>
                </c:pt>
                <c:pt idx="12823">
                  <c:v>43198.572916666599</c:v>
                </c:pt>
                <c:pt idx="12824">
                  <c:v>43198.59375</c:v>
                </c:pt>
                <c:pt idx="12825">
                  <c:v>43198.614583333401</c:v>
                </c:pt>
                <c:pt idx="12826">
                  <c:v>43198.635416666599</c:v>
                </c:pt>
                <c:pt idx="12827">
                  <c:v>43198.65625</c:v>
                </c:pt>
                <c:pt idx="12828">
                  <c:v>43198.677083333401</c:v>
                </c:pt>
                <c:pt idx="12829">
                  <c:v>43198.697916666599</c:v>
                </c:pt>
                <c:pt idx="12830">
                  <c:v>43198.71875</c:v>
                </c:pt>
                <c:pt idx="12831">
                  <c:v>43198.739583333401</c:v>
                </c:pt>
                <c:pt idx="12832">
                  <c:v>43198.760416666599</c:v>
                </c:pt>
                <c:pt idx="12833">
                  <c:v>43198.78125</c:v>
                </c:pt>
                <c:pt idx="12834">
                  <c:v>43198.802083333401</c:v>
                </c:pt>
                <c:pt idx="12835">
                  <c:v>43198.822916666599</c:v>
                </c:pt>
                <c:pt idx="12836">
                  <c:v>43198.84375</c:v>
                </c:pt>
                <c:pt idx="12837">
                  <c:v>43198.864583333401</c:v>
                </c:pt>
                <c:pt idx="12838">
                  <c:v>43198.885416666599</c:v>
                </c:pt>
                <c:pt idx="12839">
                  <c:v>43198.90625</c:v>
                </c:pt>
                <c:pt idx="12840">
                  <c:v>43198.927083333401</c:v>
                </c:pt>
                <c:pt idx="12841">
                  <c:v>43198.947916666599</c:v>
                </c:pt>
                <c:pt idx="12842">
                  <c:v>43198.96875</c:v>
                </c:pt>
                <c:pt idx="12843">
                  <c:v>43198.989583333401</c:v>
                </c:pt>
                <c:pt idx="12844">
                  <c:v>43199.010416666599</c:v>
                </c:pt>
                <c:pt idx="12845">
                  <c:v>43199.03125</c:v>
                </c:pt>
                <c:pt idx="12846">
                  <c:v>43199.052083333401</c:v>
                </c:pt>
                <c:pt idx="12847">
                  <c:v>43199.072916666599</c:v>
                </c:pt>
                <c:pt idx="12848">
                  <c:v>43199.09375</c:v>
                </c:pt>
                <c:pt idx="12849">
                  <c:v>43199.114583333401</c:v>
                </c:pt>
                <c:pt idx="12850">
                  <c:v>43199.135416666599</c:v>
                </c:pt>
                <c:pt idx="12851">
                  <c:v>43199.15625</c:v>
                </c:pt>
                <c:pt idx="12852">
                  <c:v>43199.177083333401</c:v>
                </c:pt>
                <c:pt idx="12853">
                  <c:v>43199.197916666599</c:v>
                </c:pt>
                <c:pt idx="12854">
                  <c:v>43199.21875</c:v>
                </c:pt>
                <c:pt idx="12855">
                  <c:v>43199.239583333401</c:v>
                </c:pt>
                <c:pt idx="12856">
                  <c:v>43199.260416666599</c:v>
                </c:pt>
                <c:pt idx="12857">
                  <c:v>43199.28125</c:v>
                </c:pt>
                <c:pt idx="12858">
                  <c:v>43199.302083333401</c:v>
                </c:pt>
                <c:pt idx="12859">
                  <c:v>43199.322916666599</c:v>
                </c:pt>
                <c:pt idx="12860">
                  <c:v>43199.34375</c:v>
                </c:pt>
                <c:pt idx="12861">
                  <c:v>43199.364583333401</c:v>
                </c:pt>
                <c:pt idx="12862">
                  <c:v>43199.385416666599</c:v>
                </c:pt>
                <c:pt idx="12863">
                  <c:v>43199.40625</c:v>
                </c:pt>
                <c:pt idx="12864">
                  <c:v>43199.427083333401</c:v>
                </c:pt>
                <c:pt idx="12865">
                  <c:v>43199.447916666599</c:v>
                </c:pt>
                <c:pt idx="12866">
                  <c:v>43199.46875</c:v>
                </c:pt>
                <c:pt idx="12867">
                  <c:v>43199.489583333401</c:v>
                </c:pt>
                <c:pt idx="12868">
                  <c:v>43199.510416666599</c:v>
                </c:pt>
                <c:pt idx="12869">
                  <c:v>43199.53125</c:v>
                </c:pt>
                <c:pt idx="12870">
                  <c:v>43199.552083333401</c:v>
                </c:pt>
                <c:pt idx="12871">
                  <c:v>43199.572916666599</c:v>
                </c:pt>
                <c:pt idx="12872">
                  <c:v>43199.59375</c:v>
                </c:pt>
                <c:pt idx="12873">
                  <c:v>43199.614583333401</c:v>
                </c:pt>
                <c:pt idx="12874">
                  <c:v>43199.635416666599</c:v>
                </c:pt>
                <c:pt idx="12875">
                  <c:v>43199.65625</c:v>
                </c:pt>
                <c:pt idx="12876">
                  <c:v>43199.677083333401</c:v>
                </c:pt>
                <c:pt idx="12877">
                  <c:v>43199.697916666599</c:v>
                </c:pt>
                <c:pt idx="12878">
                  <c:v>43199.71875</c:v>
                </c:pt>
                <c:pt idx="12879">
                  <c:v>43199.739583333401</c:v>
                </c:pt>
                <c:pt idx="12880">
                  <c:v>43199.760416666599</c:v>
                </c:pt>
                <c:pt idx="12881">
                  <c:v>43199.78125</c:v>
                </c:pt>
                <c:pt idx="12882">
                  <c:v>43199.802083333401</c:v>
                </c:pt>
                <c:pt idx="12883">
                  <c:v>43199.822916666599</c:v>
                </c:pt>
                <c:pt idx="12884">
                  <c:v>43199.84375</c:v>
                </c:pt>
                <c:pt idx="12885">
                  <c:v>43199.864583333401</c:v>
                </c:pt>
                <c:pt idx="12886">
                  <c:v>43199.885416666599</c:v>
                </c:pt>
                <c:pt idx="12887">
                  <c:v>43199.90625</c:v>
                </c:pt>
                <c:pt idx="12888">
                  <c:v>43199.927083333401</c:v>
                </c:pt>
                <c:pt idx="12889">
                  <c:v>43199.947916666599</c:v>
                </c:pt>
                <c:pt idx="12890">
                  <c:v>43199.96875</c:v>
                </c:pt>
                <c:pt idx="12891">
                  <c:v>43199.989583333401</c:v>
                </c:pt>
                <c:pt idx="12892">
                  <c:v>43200.010416666599</c:v>
                </c:pt>
                <c:pt idx="12893">
                  <c:v>43200.03125</c:v>
                </c:pt>
                <c:pt idx="12894">
                  <c:v>43200.052083333401</c:v>
                </c:pt>
                <c:pt idx="12895">
                  <c:v>43200.072916666599</c:v>
                </c:pt>
                <c:pt idx="12896">
                  <c:v>43200.09375</c:v>
                </c:pt>
                <c:pt idx="12897">
                  <c:v>43200.114583333401</c:v>
                </c:pt>
                <c:pt idx="12898">
                  <c:v>43200.135416666599</c:v>
                </c:pt>
                <c:pt idx="12899">
                  <c:v>43200.15625</c:v>
                </c:pt>
                <c:pt idx="12900">
                  <c:v>43200.177083333401</c:v>
                </c:pt>
                <c:pt idx="12901">
                  <c:v>43200.197916666599</c:v>
                </c:pt>
                <c:pt idx="12902">
                  <c:v>43200.21875</c:v>
                </c:pt>
                <c:pt idx="12903">
                  <c:v>43200.239583333401</c:v>
                </c:pt>
                <c:pt idx="12904">
                  <c:v>43200.260416666599</c:v>
                </c:pt>
                <c:pt idx="12905">
                  <c:v>43200.28125</c:v>
                </c:pt>
                <c:pt idx="12906">
                  <c:v>43200.302083333401</c:v>
                </c:pt>
                <c:pt idx="12907">
                  <c:v>43200.322916666599</c:v>
                </c:pt>
                <c:pt idx="12908">
                  <c:v>43200.34375</c:v>
                </c:pt>
                <c:pt idx="12909">
                  <c:v>43200.364583333401</c:v>
                </c:pt>
                <c:pt idx="12910">
                  <c:v>43200.385416666599</c:v>
                </c:pt>
                <c:pt idx="12911">
                  <c:v>43200.40625</c:v>
                </c:pt>
                <c:pt idx="12912">
                  <c:v>43200.427083333401</c:v>
                </c:pt>
                <c:pt idx="12913">
                  <c:v>43200.447916666599</c:v>
                </c:pt>
                <c:pt idx="12914">
                  <c:v>43200.46875</c:v>
                </c:pt>
                <c:pt idx="12915">
                  <c:v>43200.489583333401</c:v>
                </c:pt>
                <c:pt idx="12916">
                  <c:v>43200.510416666599</c:v>
                </c:pt>
                <c:pt idx="12917">
                  <c:v>43200.53125</c:v>
                </c:pt>
                <c:pt idx="12918">
                  <c:v>43200.552083333401</c:v>
                </c:pt>
                <c:pt idx="12919">
                  <c:v>43200.572916666599</c:v>
                </c:pt>
                <c:pt idx="12920">
                  <c:v>43200.59375</c:v>
                </c:pt>
                <c:pt idx="12921">
                  <c:v>43200.614583333401</c:v>
                </c:pt>
                <c:pt idx="12922">
                  <c:v>43200.635416666599</c:v>
                </c:pt>
                <c:pt idx="12923">
                  <c:v>43200.65625</c:v>
                </c:pt>
                <c:pt idx="12924">
                  <c:v>43200.677083333401</c:v>
                </c:pt>
                <c:pt idx="12925">
                  <c:v>43200.697916666599</c:v>
                </c:pt>
                <c:pt idx="12926">
                  <c:v>43200.71875</c:v>
                </c:pt>
                <c:pt idx="12927">
                  <c:v>43200.739583333401</c:v>
                </c:pt>
                <c:pt idx="12928">
                  <c:v>43200.760416666599</c:v>
                </c:pt>
                <c:pt idx="12929">
                  <c:v>43200.78125</c:v>
                </c:pt>
                <c:pt idx="12930">
                  <c:v>43200.802083333401</c:v>
                </c:pt>
                <c:pt idx="12931">
                  <c:v>43200.822916666599</c:v>
                </c:pt>
                <c:pt idx="12932">
                  <c:v>43200.84375</c:v>
                </c:pt>
                <c:pt idx="12933">
                  <c:v>43200.864583333401</c:v>
                </c:pt>
                <c:pt idx="12934">
                  <c:v>43200.885416666599</c:v>
                </c:pt>
                <c:pt idx="12935">
                  <c:v>43200.90625</c:v>
                </c:pt>
                <c:pt idx="12936">
                  <c:v>43200.927083333401</c:v>
                </c:pt>
                <c:pt idx="12937">
                  <c:v>43200.947916666599</c:v>
                </c:pt>
                <c:pt idx="12938">
                  <c:v>43200.96875</c:v>
                </c:pt>
                <c:pt idx="12939">
                  <c:v>43200.989583333401</c:v>
                </c:pt>
                <c:pt idx="12940">
                  <c:v>43201.010416666599</c:v>
                </c:pt>
                <c:pt idx="12941">
                  <c:v>43201.03125</c:v>
                </c:pt>
                <c:pt idx="12942">
                  <c:v>43201.052083333401</c:v>
                </c:pt>
                <c:pt idx="12943">
                  <c:v>43201.072916666599</c:v>
                </c:pt>
                <c:pt idx="12944">
                  <c:v>43201.09375</c:v>
                </c:pt>
                <c:pt idx="12945">
                  <c:v>43201.114583333401</c:v>
                </c:pt>
                <c:pt idx="12946">
                  <c:v>43201.135416666599</c:v>
                </c:pt>
                <c:pt idx="12947">
                  <c:v>43201.15625</c:v>
                </c:pt>
                <c:pt idx="12948">
                  <c:v>43201.177083333401</c:v>
                </c:pt>
                <c:pt idx="12949">
                  <c:v>43201.197916666599</c:v>
                </c:pt>
                <c:pt idx="12950">
                  <c:v>43201.21875</c:v>
                </c:pt>
                <c:pt idx="12951">
                  <c:v>43201.239583333401</c:v>
                </c:pt>
                <c:pt idx="12952">
                  <c:v>43201.260416666599</c:v>
                </c:pt>
                <c:pt idx="12953">
                  <c:v>43201.28125</c:v>
                </c:pt>
                <c:pt idx="12954">
                  <c:v>43201.302083333401</c:v>
                </c:pt>
                <c:pt idx="12955">
                  <c:v>43201.322916666599</c:v>
                </c:pt>
                <c:pt idx="12956">
                  <c:v>43201.34375</c:v>
                </c:pt>
                <c:pt idx="12957">
                  <c:v>43201.364583333401</c:v>
                </c:pt>
                <c:pt idx="12958">
                  <c:v>43201.385416666599</c:v>
                </c:pt>
                <c:pt idx="12959">
                  <c:v>43201.40625</c:v>
                </c:pt>
                <c:pt idx="12960">
                  <c:v>43201.427083333401</c:v>
                </c:pt>
                <c:pt idx="12961">
                  <c:v>43201.447916666599</c:v>
                </c:pt>
                <c:pt idx="12962">
                  <c:v>43201.46875</c:v>
                </c:pt>
                <c:pt idx="12963">
                  <c:v>43201.489583333401</c:v>
                </c:pt>
                <c:pt idx="12964">
                  <c:v>43201.510416666599</c:v>
                </c:pt>
                <c:pt idx="12965">
                  <c:v>43201.53125</c:v>
                </c:pt>
                <c:pt idx="12966">
                  <c:v>43201.552083333401</c:v>
                </c:pt>
                <c:pt idx="12967">
                  <c:v>43201.572916666599</c:v>
                </c:pt>
                <c:pt idx="12968">
                  <c:v>43201.59375</c:v>
                </c:pt>
                <c:pt idx="12969">
                  <c:v>43201.614583333401</c:v>
                </c:pt>
                <c:pt idx="12970">
                  <c:v>43201.635416666599</c:v>
                </c:pt>
                <c:pt idx="12971">
                  <c:v>43201.65625</c:v>
                </c:pt>
                <c:pt idx="12972">
                  <c:v>43201.677083333401</c:v>
                </c:pt>
                <c:pt idx="12973">
                  <c:v>43201.697916666599</c:v>
                </c:pt>
                <c:pt idx="12974">
                  <c:v>43201.71875</c:v>
                </c:pt>
                <c:pt idx="12975">
                  <c:v>43201.739583333401</c:v>
                </c:pt>
                <c:pt idx="12976">
                  <c:v>43201.760416666599</c:v>
                </c:pt>
                <c:pt idx="12977">
                  <c:v>43201.78125</c:v>
                </c:pt>
                <c:pt idx="12978">
                  <c:v>43201.802083333401</c:v>
                </c:pt>
                <c:pt idx="12979">
                  <c:v>43201.822916666599</c:v>
                </c:pt>
                <c:pt idx="12980">
                  <c:v>43201.84375</c:v>
                </c:pt>
                <c:pt idx="12981">
                  <c:v>43201.864583333401</c:v>
                </c:pt>
                <c:pt idx="12982">
                  <c:v>43201.885416666599</c:v>
                </c:pt>
                <c:pt idx="12983">
                  <c:v>43201.90625</c:v>
                </c:pt>
                <c:pt idx="12984">
                  <c:v>43201.927083333401</c:v>
                </c:pt>
                <c:pt idx="12985">
                  <c:v>43201.947916666599</c:v>
                </c:pt>
                <c:pt idx="12986">
                  <c:v>43201.96875</c:v>
                </c:pt>
                <c:pt idx="12987">
                  <c:v>43201.989583333401</c:v>
                </c:pt>
                <c:pt idx="12988">
                  <c:v>43202.010416666599</c:v>
                </c:pt>
                <c:pt idx="12989">
                  <c:v>43202.03125</c:v>
                </c:pt>
                <c:pt idx="12990">
                  <c:v>43202.052083333401</c:v>
                </c:pt>
                <c:pt idx="12991">
                  <c:v>43202.072916666599</c:v>
                </c:pt>
                <c:pt idx="12992">
                  <c:v>43202.09375</c:v>
                </c:pt>
                <c:pt idx="12993">
                  <c:v>43202.114583333401</c:v>
                </c:pt>
                <c:pt idx="12994">
                  <c:v>43202.135416666599</c:v>
                </c:pt>
                <c:pt idx="12995">
                  <c:v>43202.15625</c:v>
                </c:pt>
                <c:pt idx="12996">
                  <c:v>43202.177083333401</c:v>
                </c:pt>
                <c:pt idx="12997">
                  <c:v>43202.197916666599</c:v>
                </c:pt>
                <c:pt idx="12998">
                  <c:v>43202.21875</c:v>
                </c:pt>
                <c:pt idx="12999">
                  <c:v>43202.239583333401</c:v>
                </c:pt>
                <c:pt idx="13000">
                  <c:v>43202.260416666599</c:v>
                </c:pt>
                <c:pt idx="13001">
                  <c:v>43202.28125</c:v>
                </c:pt>
                <c:pt idx="13002">
                  <c:v>43202.302083333401</c:v>
                </c:pt>
                <c:pt idx="13003">
                  <c:v>43202.322916666599</c:v>
                </c:pt>
                <c:pt idx="13004">
                  <c:v>43202.34375</c:v>
                </c:pt>
                <c:pt idx="13005">
                  <c:v>43202.364583333401</c:v>
                </c:pt>
                <c:pt idx="13006">
                  <c:v>43202.385416666599</c:v>
                </c:pt>
                <c:pt idx="13007">
                  <c:v>43202.40625</c:v>
                </c:pt>
                <c:pt idx="13008">
                  <c:v>43202.427083333401</c:v>
                </c:pt>
                <c:pt idx="13009">
                  <c:v>43202.447916666599</c:v>
                </c:pt>
                <c:pt idx="13010">
                  <c:v>43202.46875</c:v>
                </c:pt>
                <c:pt idx="13011">
                  <c:v>43202.489583333401</c:v>
                </c:pt>
                <c:pt idx="13012">
                  <c:v>43202.510416666599</c:v>
                </c:pt>
                <c:pt idx="13013">
                  <c:v>43202.53125</c:v>
                </c:pt>
                <c:pt idx="13014">
                  <c:v>43202.552083333401</c:v>
                </c:pt>
                <c:pt idx="13015">
                  <c:v>43202.572916666599</c:v>
                </c:pt>
                <c:pt idx="13016">
                  <c:v>43202.59375</c:v>
                </c:pt>
                <c:pt idx="13017">
                  <c:v>43202.614583333401</c:v>
                </c:pt>
                <c:pt idx="13018">
                  <c:v>43202.635416666599</c:v>
                </c:pt>
                <c:pt idx="13019">
                  <c:v>43202.65625</c:v>
                </c:pt>
                <c:pt idx="13020">
                  <c:v>43202.677083333401</c:v>
                </c:pt>
                <c:pt idx="13021">
                  <c:v>43202.697916666599</c:v>
                </c:pt>
                <c:pt idx="13022">
                  <c:v>43202.71875</c:v>
                </c:pt>
                <c:pt idx="13023">
                  <c:v>43202.739583333401</c:v>
                </c:pt>
                <c:pt idx="13024">
                  <c:v>43202.760416666599</c:v>
                </c:pt>
                <c:pt idx="13025">
                  <c:v>43202.78125</c:v>
                </c:pt>
                <c:pt idx="13026">
                  <c:v>43202.802083333401</c:v>
                </c:pt>
                <c:pt idx="13027">
                  <c:v>43202.822916666599</c:v>
                </c:pt>
                <c:pt idx="13028">
                  <c:v>43202.84375</c:v>
                </c:pt>
                <c:pt idx="13029">
                  <c:v>43202.864583333401</c:v>
                </c:pt>
                <c:pt idx="13030">
                  <c:v>43202.885416666599</c:v>
                </c:pt>
                <c:pt idx="13031">
                  <c:v>43202.90625</c:v>
                </c:pt>
                <c:pt idx="13032">
                  <c:v>43202.927083333401</c:v>
                </c:pt>
                <c:pt idx="13033">
                  <c:v>43202.947916666599</c:v>
                </c:pt>
                <c:pt idx="13034">
                  <c:v>43202.96875</c:v>
                </c:pt>
                <c:pt idx="13035">
                  <c:v>43202.989583333401</c:v>
                </c:pt>
                <c:pt idx="13036">
                  <c:v>43203.010416666599</c:v>
                </c:pt>
                <c:pt idx="13037">
                  <c:v>43203.03125</c:v>
                </c:pt>
                <c:pt idx="13038">
                  <c:v>43203.052083333401</c:v>
                </c:pt>
                <c:pt idx="13039">
                  <c:v>43203.072916666599</c:v>
                </c:pt>
                <c:pt idx="13040">
                  <c:v>43203.09375</c:v>
                </c:pt>
                <c:pt idx="13041">
                  <c:v>43203.114583333401</c:v>
                </c:pt>
                <c:pt idx="13042">
                  <c:v>43203.135416666599</c:v>
                </c:pt>
                <c:pt idx="13043">
                  <c:v>43203.15625</c:v>
                </c:pt>
                <c:pt idx="13044">
                  <c:v>43203.177083333401</c:v>
                </c:pt>
                <c:pt idx="13045">
                  <c:v>43203.197916666599</c:v>
                </c:pt>
                <c:pt idx="13046">
                  <c:v>43203.21875</c:v>
                </c:pt>
                <c:pt idx="13047">
                  <c:v>43203.239583333401</c:v>
                </c:pt>
                <c:pt idx="13048">
                  <c:v>43203.260416666599</c:v>
                </c:pt>
                <c:pt idx="13049">
                  <c:v>43203.28125</c:v>
                </c:pt>
                <c:pt idx="13050">
                  <c:v>43203.302083333401</c:v>
                </c:pt>
                <c:pt idx="13051">
                  <c:v>43203.322916666599</c:v>
                </c:pt>
                <c:pt idx="13052">
                  <c:v>43203.34375</c:v>
                </c:pt>
                <c:pt idx="13053">
                  <c:v>43203.364583333401</c:v>
                </c:pt>
                <c:pt idx="13054">
                  <c:v>43203.385416666599</c:v>
                </c:pt>
                <c:pt idx="13055">
                  <c:v>43203.40625</c:v>
                </c:pt>
                <c:pt idx="13056">
                  <c:v>43203.427083333401</c:v>
                </c:pt>
                <c:pt idx="13057">
                  <c:v>43203.447916666599</c:v>
                </c:pt>
                <c:pt idx="13058">
                  <c:v>43203.46875</c:v>
                </c:pt>
                <c:pt idx="13059">
                  <c:v>43203.489583333401</c:v>
                </c:pt>
                <c:pt idx="13060">
                  <c:v>43203.510416666599</c:v>
                </c:pt>
                <c:pt idx="13061">
                  <c:v>43203.53125</c:v>
                </c:pt>
                <c:pt idx="13062">
                  <c:v>43203.552083333401</c:v>
                </c:pt>
                <c:pt idx="13063">
                  <c:v>43203.572916666599</c:v>
                </c:pt>
                <c:pt idx="13064">
                  <c:v>43203.59375</c:v>
                </c:pt>
                <c:pt idx="13065">
                  <c:v>43203.614583333401</c:v>
                </c:pt>
                <c:pt idx="13066">
                  <c:v>43203.635416666599</c:v>
                </c:pt>
                <c:pt idx="13067">
                  <c:v>43203.65625</c:v>
                </c:pt>
                <c:pt idx="13068">
                  <c:v>43203.677083333401</c:v>
                </c:pt>
                <c:pt idx="13069">
                  <c:v>43203.697916666599</c:v>
                </c:pt>
                <c:pt idx="13070">
                  <c:v>43203.71875</c:v>
                </c:pt>
                <c:pt idx="13071">
                  <c:v>43203.739583333401</c:v>
                </c:pt>
                <c:pt idx="13072">
                  <c:v>43203.760416666599</c:v>
                </c:pt>
                <c:pt idx="13073">
                  <c:v>43203.78125</c:v>
                </c:pt>
                <c:pt idx="13074">
                  <c:v>43203.802083333401</c:v>
                </c:pt>
                <c:pt idx="13075">
                  <c:v>43203.822916666599</c:v>
                </c:pt>
                <c:pt idx="13076">
                  <c:v>43203.84375</c:v>
                </c:pt>
                <c:pt idx="13077">
                  <c:v>43203.864583333401</c:v>
                </c:pt>
                <c:pt idx="13078">
                  <c:v>43203.885416666599</c:v>
                </c:pt>
                <c:pt idx="13079">
                  <c:v>43203.90625</c:v>
                </c:pt>
                <c:pt idx="13080">
                  <c:v>43203.927083333401</c:v>
                </c:pt>
                <c:pt idx="13081">
                  <c:v>43203.947916666599</c:v>
                </c:pt>
                <c:pt idx="13082">
                  <c:v>43203.96875</c:v>
                </c:pt>
                <c:pt idx="13083">
                  <c:v>43203.989583333401</c:v>
                </c:pt>
                <c:pt idx="13084">
                  <c:v>43204.010416666599</c:v>
                </c:pt>
                <c:pt idx="13085">
                  <c:v>43204.03125</c:v>
                </c:pt>
                <c:pt idx="13086">
                  <c:v>43204.052083333401</c:v>
                </c:pt>
                <c:pt idx="13087">
                  <c:v>43204.072916666599</c:v>
                </c:pt>
                <c:pt idx="13088">
                  <c:v>43204.09375</c:v>
                </c:pt>
                <c:pt idx="13089">
                  <c:v>43204.114583333401</c:v>
                </c:pt>
                <c:pt idx="13090">
                  <c:v>43204.135416666599</c:v>
                </c:pt>
                <c:pt idx="13091">
                  <c:v>43204.15625</c:v>
                </c:pt>
                <c:pt idx="13092">
                  <c:v>43204.177083333401</c:v>
                </c:pt>
                <c:pt idx="13093">
                  <c:v>43204.197916666599</c:v>
                </c:pt>
                <c:pt idx="13094">
                  <c:v>43204.21875</c:v>
                </c:pt>
                <c:pt idx="13095">
                  <c:v>43204.239583333401</c:v>
                </c:pt>
                <c:pt idx="13096">
                  <c:v>43204.260416666599</c:v>
                </c:pt>
                <c:pt idx="13097">
                  <c:v>43204.28125</c:v>
                </c:pt>
                <c:pt idx="13098">
                  <c:v>43204.302083333401</c:v>
                </c:pt>
                <c:pt idx="13099">
                  <c:v>43204.322916666599</c:v>
                </c:pt>
                <c:pt idx="13100">
                  <c:v>43204.34375</c:v>
                </c:pt>
                <c:pt idx="13101">
                  <c:v>43204.364583333401</c:v>
                </c:pt>
                <c:pt idx="13102">
                  <c:v>43204.385416666599</c:v>
                </c:pt>
                <c:pt idx="13103">
                  <c:v>43204.40625</c:v>
                </c:pt>
                <c:pt idx="13104">
                  <c:v>43204.427083333401</c:v>
                </c:pt>
                <c:pt idx="13105">
                  <c:v>43204.447916666599</c:v>
                </c:pt>
                <c:pt idx="13106">
                  <c:v>43204.46875</c:v>
                </c:pt>
                <c:pt idx="13107">
                  <c:v>43204.489583333401</c:v>
                </c:pt>
                <c:pt idx="13108">
                  <c:v>43204.510416666599</c:v>
                </c:pt>
                <c:pt idx="13109">
                  <c:v>43204.53125</c:v>
                </c:pt>
                <c:pt idx="13110">
                  <c:v>43204.552083333401</c:v>
                </c:pt>
                <c:pt idx="13111">
                  <c:v>43204.572916666599</c:v>
                </c:pt>
                <c:pt idx="13112">
                  <c:v>43204.59375</c:v>
                </c:pt>
                <c:pt idx="13113">
                  <c:v>43204.614583333401</c:v>
                </c:pt>
                <c:pt idx="13114">
                  <c:v>43204.635416666599</c:v>
                </c:pt>
                <c:pt idx="13115">
                  <c:v>43204.65625</c:v>
                </c:pt>
                <c:pt idx="13116">
                  <c:v>43204.677083333401</c:v>
                </c:pt>
                <c:pt idx="13117">
                  <c:v>43204.697916666599</c:v>
                </c:pt>
                <c:pt idx="13118">
                  <c:v>43204.71875</c:v>
                </c:pt>
                <c:pt idx="13119">
                  <c:v>43204.739583333401</c:v>
                </c:pt>
                <c:pt idx="13120">
                  <c:v>43204.760416666599</c:v>
                </c:pt>
                <c:pt idx="13121">
                  <c:v>43204.78125</c:v>
                </c:pt>
                <c:pt idx="13122">
                  <c:v>43204.802083333401</c:v>
                </c:pt>
                <c:pt idx="13123">
                  <c:v>43204.822916666599</c:v>
                </c:pt>
                <c:pt idx="13124">
                  <c:v>43204.84375</c:v>
                </c:pt>
                <c:pt idx="13125">
                  <c:v>43204.864583333401</c:v>
                </c:pt>
                <c:pt idx="13126">
                  <c:v>43204.885416666599</c:v>
                </c:pt>
                <c:pt idx="13127">
                  <c:v>43204.90625</c:v>
                </c:pt>
                <c:pt idx="13128">
                  <c:v>43204.927083333401</c:v>
                </c:pt>
                <c:pt idx="13129">
                  <c:v>43204.947916666599</c:v>
                </c:pt>
                <c:pt idx="13130">
                  <c:v>43204.96875</c:v>
                </c:pt>
                <c:pt idx="13131">
                  <c:v>43204.989583333401</c:v>
                </c:pt>
                <c:pt idx="13132">
                  <c:v>43205.010416666599</c:v>
                </c:pt>
                <c:pt idx="13133">
                  <c:v>43205.03125</c:v>
                </c:pt>
                <c:pt idx="13134">
                  <c:v>43205.052083333401</c:v>
                </c:pt>
                <c:pt idx="13135">
                  <c:v>43205.072916666599</c:v>
                </c:pt>
                <c:pt idx="13136">
                  <c:v>43205.09375</c:v>
                </c:pt>
                <c:pt idx="13137">
                  <c:v>43205.114583333401</c:v>
                </c:pt>
                <c:pt idx="13138">
                  <c:v>43205.135416666599</c:v>
                </c:pt>
                <c:pt idx="13139">
                  <c:v>43205.15625</c:v>
                </c:pt>
                <c:pt idx="13140">
                  <c:v>43205.177083333401</c:v>
                </c:pt>
                <c:pt idx="13141">
                  <c:v>43205.197916666599</c:v>
                </c:pt>
                <c:pt idx="13142">
                  <c:v>43205.21875</c:v>
                </c:pt>
                <c:pt idx="13143">
                  <c:v>43205.239583333401</c:v>
                </c:pt>
                <c:pt idx="13144">
                  <c:v>43205.260416666599</c:v>
                </c:pt>
                <c:pt idx="13145">
                  <c:v>43205.28125</c:v>
                </c:pt>
                <c:pt idx="13146">
                  <c:v>43205.302083333401</c:v>
                </c:pt>
                <c:pt idx="13147">
                  <c:v>43205.322916666599</c:v>
                </c:pt>
                <c:pt idx="13148">
                  <c:v>43205.34375</c:v>
                </c:pt>
                <c:pt idx="13149">
                  <c:v>43205.364583333401</c:v>
                </c:pt>
                <c:pt idx="13150">
                  <c:v>43205.385416666599</c:v>
                </c:pt>
                <c:pt idx="13151">
                  <c:v>43205.40625</c:v>
                </c:pt>
                <c:pt idx="13152">
                  <c:v>43205.427083333401</c:v>
                </c:pt>
                <c:pt idx="13153">
                  <c:v>43205.447916666599</c:v>
                </c:pt>
                <c:pt idx="13154">
                  <c:v>43205.46875</c:v>
                </c:pt>
                <c:pt idx="13155">
                  <c:v>43205.489583333401</c:v>
                </c:pt>
                <c:pt idx="13156">
                  <c:v>43205.510416666599</c:v>
                </c:pt>
                <c:pt idx="13157">
                  <c:v>43205.53125</c:v>
                </c:pt>
                <c:pt idx="13158">
                  <c:v>43205.552083333401</c:v>
                </c:pt>
                <c:pt idx="13159">
                  <c:v>43205.572916666599</c:v>
                </c:pt>
                <c:pt idx="13160">
                  <c:v>43205.59375</c:v>
                </c:pt>
                <c:pt idx="13161">
                  <c:v>43205.614583333401</c:v>
                </c:pt>
                <c:pt idx="13162">
                  <c:v>43205.635416666599</c:v>
                </c:pt>
                <c:pt idx="13163">
                  <c:v>43205.65625</c:v>
                </c:pt>
                <c:pt idx="13164">
                  <c:v>43205.677083333401</c:v>
                </c:pt>
                <c:pt idx="13165">
                  <c:v>43205.697916666599</c:v>
                </c:pt>
                <c:pt idx="13166">
                  <c:v>43205.71875</c:v>
                </c:pt>
                <c:pt idx="13167">
                  <c:v>43205.739583333401</c:v>
                </c:pt>
                <c:pt idx="13168">
                  <c:v>43205.760416666599</c:v>
                </c:pt>
                <c:pt idx="13169">
                  <c:v>43205.78125</c:v>
                </c:pt>
                <c:pt idx="13170">
                  <c:v>43205.802083333401</c:v>
                </c:pt>
                <c:pt idx="13171">
                  <c:v>43205.822916666599</c:v>
                </c:pt>
                <c:pt idx="13172">
                  <c:v>43205.84375</c:v>
                </c:pt>
                <c:pt idx="13173">
                  <c:v>43205.864583333401</c:v>
                </c:pt>
                <c:pt idx="13174">
                  <c:v>43205.885416666599</c:v>
                </c:pt>
                <c:pt idx="13175">
                  <c:v>43205.90625</c:v>
                </c:pt>
                <c:pt idx="13176">
                  <c:v>43205.927083333401</c:v>
                </c:pt>
                <c:pt idx="13177">
                  <c:v>43205.947916666599</c:v>
                </c:pt>
                <c:pt idx="13178">
                  <c:v>43205.96875</c:v>
                </c:pt>
                <c:pt idx="13179">
                  <c:v>43205.989583333401</c:v>
                </c:pt>
                <c:pt idx="13180">
                  <c:v>43206.010416666599</c:v>
                </c:pt>
                <c:pt idx="13181">
                  <c:v>43206.03125</c:v>
                </c:pt>
                <c:pt idx="13182">
                  <c:v>43206.052083333401</c:v>
                </c:pt>
                <c:pt idx="13183">
                  <c:v>43206.072916666599</c:v>
                </c:pt>
                <c:pt idx="13184">
                  <c:v>43206.09375</c:v>
                </c:pt>
                <c:pt idx="13185">
                  <c:v>43206.114583333401</c:v>
                </c:pt>
                <c:pt idx="13186">
                  <c:v>43206.135416666599</c:v>
                </c:pt>
                <c:pt idx="13187">
                  <c:v>43206.15625</c:v>
                </c:pt>
                <c:pt idx="13188">
                  <c:v>43206.177083333401</c:v>
                </c:pt>
                <c:pt idx="13189">
                  <c:v>43206.197916666599</c:v>
                </c:pt>
                <c:pt idx="13190">
                  <c:v>43206.21875</c:v>
                </c:pt>
                <c:pt idx="13191">
                  <c:v>43206.239583333401</c:v>
                </c:pt>
                <c:pt idx="13192">
                  <c:v>43206.260416666599</c:v>
                </c:pt>
                <c:pt idx="13193">
                  <c:v>43206.28125</c:v>
                </c:pt>
                <c:pt idx="13194">
                  <c:v>43206.302083333401</c:v>
                </c:pt>
                <c:pt idx="13195">
                  <c:v>43206.322916666599</c:v>
                </c:pt>
                <c:pt idx="13196">
                  <c:v>43206.34375</c:v>
                </c:pt>
                <c:pt idx="13197">
                  <c:v>43206.364583333401</c:v>
                </c:pt>
                <c:pt idx="13198">
                  <c:v>43206.385416666599</c:v>
                </c:pt>
                <c:pt idx="13199">
                  <c:v>43206.40625</c:v>
                </c:pt>
                <c:pt idx="13200">
                  <c:v>43206.427083333401</c:v>
                </c:pt>
                <c:pt idx="13201">
                  <c:v>43206.447916666599</c:v>
                </c:pt>
                <c:pt idx="13202">
                  <c:v>43206.46875</c:v>
                </c:pt>
                <c:pt idx="13203">
                  <c:v>43206.489583333401</c:v>
                </c:pt>
                <c:pt idx="13204">
                  <c:v>43206.510416666599</c:v>
                </c:pt>
                <c:pt idx="13205">
                  <c:v>43206.53125</c:v>
                </c:pt>
                <c:pt idx="13206">
                  <c:v>43206.552083333401</c:v>
                </c:pt>
                <c:pt idx="13207">
                  <c:v>43206.572916666599</c:v>
                </c:pt>
                <c:pt idx="13208">
                  <c:v>43206.59375</c:v>
                </c:pt>
                <c:pt idx="13209">
                  <c:v>43206.614583333401</c:v>
                </c:pt>
                <c:pt idx="13210">
                  <c:v>43206.635416666599</c:v>
                </c:pt>
                <c:pt idx="13211">
                  <c:v>43206.65625</c:v>
                </c:pt>
                <c:pt idx="13212">
                  <c:v>43206.677083333401</c:v>
                </c:pt>
                <c:pt idx="13213">
                  <c:v>43206.697916666599</c:v>
                </c:pt>
                <c:pt idx="13214">
                  <c:v>43206.71875</c:v>
                </c:pt>
                <c:pt idx="13215">
                  <c:v>43206.739583333401</c:v>
                </c:pt>
                <c:pt idx="13216">
                  <c:v>43206.760416666599</c:v>
                </c:pt>
                <c:pt idx="13217">
                  <c:v>43206.78125</c:v>
                </c:pt>
                <c:pt idx="13218">
                  <c:v>43206.802083333401</c:v>
                </c:pt>
                <c:pt idx="13219">
                  <c:v>43206.822916666599</c:v>
                </c:pt>
                <c:pt idx="13220">
                  <c:v>43206.84375</c:v>
                </c:pt>
                <c:pt idx="13221">
                  <c:v>43206.864583333401</c:v>
                </c:pt>
                <c:pt idx="13222">
                  <c:v>43206.885416666599</c:v>
                </c:pt>
                <c:pt idx="13223">
                  <c:v>43206.90625</c:v>
                </c:pt>
                <c:pt idx="13224">
                  <c:v>43206.927083333401</c:v>
                </c:pt>
                <c:pt idx="13225">
                  <c:v>43206.947916666599</c:v>
                </c:pt>
                <c:pt idx="13226">
                  <c:v>43206.96875</c:v>
                </c:pt>
                <c:pt idx="13227">
                  <c:v>43206.989583333401</c:v>
                </c:pt>
                <c:pt idx="13228">
                  <c:v>43207.010416666599</c:v>
                </c:pt>
                <c:pt idx="13229">
                  <c:v>43207.03125</c:v>
                </c:pt>
                <c:pt idx="13230">
                  <c:v>43207.052083333401</c:v>
                </c:pt>
                <c:pt idx="13231">
                  <c:v>43207.072916666599</c:v>
                </c:pt>
                <c:pt idx="13232">
                  <c:v>43207.09375</c:v>
                </c:pt>
                <c:pt idx="13233">
                  <c:v>43207.114583333401</c:v>
                </c:pt>
                <c:pt idx="13234">
                  <c:v>43207.135416666599</c:v>
                </c:pt>
                <c:pt idx="13235">
                  <c:v>43207.15625</c:v>
                </c:pt>
                <c:pt idx="13236">
                  <c:v>43207.177083333401</c:v>
                </c:pt>
                <c:pt idx="13237">
                  <c:v>43207.197916666599</c:v>
                </c:pt>
                <c:pt idx="13238">
                  <c:v>43207.21875</c:v>
                </c:pt>
                <c:pt idx="13239">
                  <c:v>43207.239583333401</c:v>
                </c:pt>
                <c:pt idx="13240">
                  <c:v>43207.260416666599</c:v>
                </c:pt>
                <c:pt idx="13241">
                  <c:v>43207.28125</c:v>
                </c:pt>
                <c:pt idx="13242">
                  <c:v>43207.302083333401</c:v>
                </c:pt>
                <c:pt idx="13243">
                  <c:v>43207.322916666599</c:v>
                </c:pt>
                <c:pt idx="13244">
                  <c:v>43207.34375</c:v>
                </c:pt>
                <c:pt idx="13245">
                  <c:v>43207.364583333401</c:v>
                </c:pt>
                <c:pt idx="13246">
                  <c:v>43207.385416666599</c:v>
                </c:pt>
                <c:pt idx="13247">
                  <c:v>43207.40625</c:v>
                </c:pt>
                <c:pt idx="13248">
                  <c:v>43207.427083333401</c:v>
                </c:pt>
                <c:pt idx="13249">
                  <c:v>43207.447916666599</c:v>
                </c:pt>
                <c:pt idx="13250">
                  <c:v>43207.46875</c:v>
                </c:pt>
                <c:pt idx="13251">
                  <c:v>43207.489583333401</c:v>
                </c:pt>
                <c:pt idx="13252">
                  <c:v>43207.510416666599</c:v>
                </c:pt>
                <c:pt idx="13253">
                  <c:v>43207.53125</c:v>
                </c:pt>
                <c:pt idx="13254">
                  <c:v>43207.552083333401</c:v>
                </c:pt>
                <c:pt idx="13255">
                  <c:v>43207.572916666599</c:v>
                </c:pt>
                <c:pt idx="13256">
                  <c:v>43207.59375</c:v>
                </c:pt>
                <c:pt idx="13257">
                  <c:v>43207.614583333401</c:v>
                </c:pt>
                <c:pt idx="13258">
                  <c:v>43207.635416666599</c:v>
                </c:pt>
                <c:pt idx="13259">
                  <c:v>43207.65625</c:v>
                </c:pt>
                <c:pt idx="13260">
                  <c:v>43207.677083333401</c:v>
                </c:pt>
                <c:pt idx="13261">
                  <c:v>43207.697916666599</c:v>
                </c:pt>
                <c:pt idx="13262">
                  <c:v>43207.71875</c:v>
                </c:pt>
                <c:pt idx="13263">
                  <c:v>43207.739583333401</c:v>
                </c:pt>
                <c:pt idx="13264">
                  <c:v>43207.760416666599</c:v>
                </c:pt>
                <c:pt idx="13265">
                  <c:v>43207.78125</c:v>
                </c:pt>
                <c:pt idx="13266">
                  <c:v>43207.802083333401</c:v>
                </c:pt>
                <c:pt idx="13267">
                  <c:v>43207.822916666599</c:v>
                </c:pt>
                <c:pt idx="13268">
                  <c:v>43207.84375</c:v>
                </c:pt>
                <c:pt idx="13269">
                  <c:v>43207.864583333401</c:v>
                </c:pt>
                <c:pt idx="13270">
                  <c:v>43207.885416666599</c:v>
                </c:pt>
                <c:pt idx="13271">
                  <c:v>43207.90625</c:v>
                </c:pt>
                <c:pt idx="13272">
                  <c:v>43207.927083333401</c:v>
                </c:pt>
                <c:pt idx="13273">
                  <c:v>43207.947916666599</c:v>
                </c:pt>
                <c:pt idx="13274">
                  <c:v>43207.96875</c:v>
                </c:pt>
                <c:pt idx="13275">
                  <c:v>43207.989583333401</c:v>
                </c:pt>
                <c:pt idx="13276">
                  <c:v>43208.010416666599</c:v>
                </c:pt>
                <c:pt idx="13277">
                  <c:v>43208.03125</c:v>
                </c:pt>
                <c:pt idx="13278">
                  <c:v>43208.052083333401</c:v>
                </c:pt>
                <c:pt idx="13279">
                  <c:v>43208.072916666599</c:v>
                </c:pt>
                <c:pt idx="13280">
                  <c:v>43208.09375</c:v>
                </c:pt>
                <c:pt idx="13281">
                  <c:v>43208.114583333401</c:v>
                </c:pt>
                <c:pt idx="13282">
                  <c:v>43208.135416666599</c:v>
                </c:pt>
                <c:pt idx="13283">
                  <c:v>43208.15625</c:v>
                </c:pt>
                <c:pt idx="13284">
                  <c:v>43208.177083333401</c:v>
                </c:pt>
                <c:pt idx="13285">
                  <c:v>43208.197916666599</c:v>
                </c:pt>
                <c:pt idx="13286">
                  <c:v>43208.21875</c:v>
                </c:pt>
                <c:pt idx="13287">
                  <c:v>43208.239583333401</c:v>
                </c:pt>
                <c:pt idx="13288">
                  <c:v>43208.260416666599</c:v>
                </c:pt>
                <c:pt idx="13289">
                  <c:v>43208.28125</c:v>
                </c:pt>
                <c:pt idx="13290">
                  <c:v>43208.302083333401</c:v>
                </c:pt>
                <c:pt idx="13291">
                  <c:v>43208.322916666599</c:v>
                </c:pt>
                <c:pt idx="13292">
                  <c:v>43208.34375</c:v>
                </c:pt>
                <c:pt idx="13293">
                  <c:v>43208.364583333401</c:v>
                </c:pt>
                <c:pt idx="13294">
                  <c:v>43208.385416666599</c:v>
                </c:pt>
                <c:pt idx="13295">
                  <c:v>43208.40625</c:v>
                </c:pt>
                <c:pt idx="13296">
                  <c:v>43208.427083333401</c:v>
                </c:pt>
                <c:pt idx="13297">
                  <c:v>43208.447916666599</c:v>
                </c:pt>
                <c:pt idx="13298">
                  <c:v>43208.46875</c:v>
                </c:pt>
                <c:pt idx="13299">
                  <c:v>43208.489583333401</c:v>
                </c:pt>
                <c:pt idx="13300">
                  <c:v>43208.510416666599</c:v>
                </c:pt>
                <c:pt idx="13301">
                  <c:v>43208.53125</c:v>
                </c:pt>
                <c:pt idx="13302">
                  <c:v>43208.552083333401</c:v>
                </c:pt>
                <c:pt idx="13303">
                  <c:v>43208.572916666599</c:v>
                </c:pt>
                <c:pt idx="13304">
                  <c:v>43208.59375</c:v>
                </c:pt>
                <c:pt idx="13305">
                  <c:v>43208.614583333401</c:v>
                </c:pt>
                <c:pt idx="13306">
                  <c:v>43208.635416666599</c:v>
                </c:pt>
                <c:pt idx="13307">
                  <c:v>43208.65625</c:v>
                </c:pt>
                <c:pt idx="13308">
                  <c:v>43208.677083333401</c:v>
                </c:pt>
                <c:pt idx="13309">
                  <c:v>43208.697916666599</c:v>
                </c:pt>
                <c:pt idx="13310">
                  <c:v>43208.71875</c:v>
                </c:pt>
                <c:pt idx="13311">
                  <c:v>43208.739583333401</c:v>
                </c:pt>
                <c:pt idx="13312">
                  <c:v>43208.760416666599</c:v>
                </c:pt>
                <c:pt idx="13313">
                  <c:v>43208.78125</c:v>
                </c:pt>
                <c:pt idx="13314">
                  <c:v>43208.802083333401</c:v>
                </c:pt>
                <c:pt idx="13315">
                  <c:v>43208.822916666599</c:v>
                </c:pt>
                <c:pt idx="13316">
                  <c:v>43208.84375</c:v>
                </c:pt>
                <c:pt idx="13317">
                  <c:v>43208.864583333401</c:v>
                </c:pt>
                <c:pt idx="13318">
                  <c:v>43208.885416666599</c:v>
                </c:pt>
                <c:pt idx="13319">
                  <c:v>43208.90625</c:v>
                </c:pt>
                <c:pt idx="13320">
                  <c:v>43208.927083333401</c:v>
                </c:pt>
                <c:pt idx="13321">
                  <c:v>43208.947916666599</c:v>
                </c:pt>
                <c:pt idx="13322">
                  <c:v>43208.96875</c:v>
                </c:pt>
                <c:pt idx="13323">
                  <c:v>43208.989583333401</c:v>
                </c:pt>
                <c:pt idx="13324">
                  <c:v>43209.010416666599</c:v>
                </c:pt>
                <c:pt idx="13325">
                  <c:v>43209.03125</c:v>
                </c:pt>
                <c:pt idx="13326">
                  <c:v>43209.052083333401</c:v>
                </c:pt>
                <c:pt idx="13327">
                  <c:v>43209.072916666599</c:v>
                </c:pt>
                <c:pt idx="13328">
                  <c:v>43209.09375</c:v>
                </c:pt>
                <c:pt idx="13329">
                  <c:v>43209.114583333401</c:v>
                </c:pt>
                <c:pt idx="13330">
                  <c:v>43209.135416666599</c:v>
                </c:pt>
                <c:pt idx="13331">
                  <c:v>43209.15625</c:v>
                </c:pt>
                <c:pt idx="13332">
                  <c:v>43209.177083333401</c:v>
                </c:pt>
                <c:pt idx="13333">
                  <c:v>43209.197916666599</c:v>
                </c:pt>
                <c:pt idx="13334">
                  <c:v>43209.21875</c:v>
                </c:pt>
                <c:pt idx="13335">
                  <c:v>43209.239583333401</c:v>
                </c:pt>
                <c:pt idx="13336">
                  <c:v>43209.260416666599</c:v>
                </c:pt>
                <c:pt idx="13337">
                  <c:v>43209.28125</c:v>
                </c:pt>
                <c:pt idx="13338">
                  <c:v>43209.302083333401</c:v>
                </c:pt>
                <c:pt idx="13339">
                  <c:v>43209.322916666599</c:v>
                </c:pt>
                <c:pt idx="13340">
                  <c:v>43209.34375</c:v>
                </c:pt>
                <c:pt idx="13341">
                  <c:v>43209.364583333401</c:v>
                </c:pt>
                <c:pt idx="13342">
                  <c:v>43209.385416666599</c:v>
                </c:pt>
                <c:pt idx="13343">
                  <c:v>43209.40625</c:v>
                </c:pt>
                <c:pt idx="13344">
                  <c:v>43209.427083333401</c:v>
                </c:pt>
                <c:pt idx="13345">
                  <c:v>43209.447916666599</c:v>
                </c:pt>
                <c:pt idx="13346">
                  <c:v>43209.46875</c:v>
                </c:pt>
                <c:pt idx="13347">
                  <c:v>43209.489583333401</c:v>
                </c:pt>
                <c:pt idx="13348">
                  <c:v>43209.510416666599</c:v>
                </c:pt>
                <c:pt idx="13349">
                  <c:v>43209.53125</c:v>
                </c:pt>
                <c:pt idx="13350">
                  <c:v>43209.552083333401</c:v>
                </c:pt>
                <c:pt idx="13351">
                  <c:v>43209.572916666599</c:v>
                </c:pt>
                <c:pt idx="13352">
                  <c:v>43209.59375</c:v>
                </c:pt>
                <c:pt idx="13353">
                  <c:v>43209.614583333401</c:v>
                </c:pt>
                <c:pt idx="13354">
                  <c:v>43209.635416666599</c:v>
                </c:pt>
                <c:pt idx="13355">
                  <c:v>43209.65625</c:v>
                </c:pt>
                <c:pt idx="13356">
                  <c:v>43209.677083333401</c:v>
                </c:pt>
                <c:pt idx="13357">
                  <c:v>43209.697916666599</c:v>
                </c:pt>
                <c:pt idx="13358">
                  <c:v>43209.71875</c:v>
                </c:pt>
                <c:pt idx="13359">
                  <c:v>43209.739583333401</c:v>
                </c:pt>
                <c:pt idx="13360">
                  <c:v>43209.760416666599</c:v>
                </c:pt>
                <c:pt idx="13361">
                  <c:v>43209.78125</c:v>
                </c:pt>
                <c:pt idx="13362">
                  <c:v>43209.802083333401</c:v>
                </c:pt>
                <c:pt idx="13363">
                  <c:v>43209.822916666599</c:v>
                </c:pt>
                <c:pt idx="13364">
                  <c:v>43209.84375</c:v>
                </c:pt>
                <c:pt idx="13365">
                  <c:v>43209.864583333401</c:v>
                </c:pt>
                <c:pt idx="13366">
                  <c:v>43209.885416666599</c:v>
                </c:pt>
                <c:pt idx="13367">
                  <c:v>43209.90625</c:v>
                </c:pt>
                <c:pt idx="13368">
                  <c:v>43209.927083333401</c:v>
                </c:pt>
                <c:pt idx="13369">
                  <c:v>43209.947916666599</c:v>
                </c:pt>
                <c:pt idx="13370">
                  <c:v>43209.96875</c:v>
                </c:pt>
                <c:pt idx="13371">
                  <c:v>43209.989583333401</c:v>
                </c:pt>
                <c:pt idx="13372">
                  <c:v>43210.010416666599</c:v>
                </c:pt>
                <c:pt idx="13373">
                  <c:v>43210.03125</c:v>
                </c:pt>
                <c:pt idx="13374">
                  <c:v>43210.052083333401</c:v>
                </c:pt>
                <c:pt idx="13375">
                  <c:v>43210.072916666599</c:v>
                </c:pt>
                <c:pt idx="13376">
                  <c:v>43210.09375</c:v>
                </c:pt>
                <c:pt idx="13377">
                  <c:v>43210.114583333401</c:v>
                </c:pt>
                <c:pt idx="13378">
                  <c:v>43210.135416666599</c:v>
                </c:pt>
                <c:pt idx="13379">
                  <c:v>43210.15625</c:v>
                </c:pt>
                <c:pt idx="13380">
                  <c:v>43210.177083333401</c:v>
                </c:pt>
                <c:pt idx="13381">
                  <c:v>43210.197916666599</c:v>
                </c:pt>
                <c:pt idx="13382">
                  <c:v>43210.21875</c:v>
                </c:pt>
                <c:pt idx="13383">
                  <c:v>43210.239583333401</c:v>
                </c:pt>
                <c:pt idx="13384">
                  <c:v>43210.260416666599</c:v>
                </c:pt>
                <c:pt idx="13385">
                  <c:v>43210.28125</c:v>
                </c:pt>
                <c:pt idx="13386">
                  <c:v>43210.302083333401</c:v>
                </c:pt>
                <c:pt idx="13387">
                  <c:v>43210.322916666599</c:v>
                </c:pt>
                <c:pt idx="13388">
                  <c:v>43210.34375</c:v>
                </c:pt>
                <c:pt idx="13389">
                  <c:v>43210.364583333401</c:v>
                </c:pt>
                <c:pt idx="13390">
                  <c:v>43210.385416666599</c:v>
                </c:pt>
                <c:pt idx="13391">
                  <c:v>43210.40625</c:v>
                </c:pt>
                <c:pt idx="13392">
                  <c:v>43210.427083333401</c:v>
                </c:pt>
                <c:pt idx="13393">
                  <c:v>43210.447916666599</c:v>
                </c:pt>
                <c:pt idx="13394">
                  <c:v>43210.46875</c:v>
                </c:pt>
                <c:pt idx="13395">
                  <c:v>43210.489583333401</c:v>
                </c:pt>
                <c:pt idx="13396">
                  <c:v>43210.510416666599</c:v>
                </c:pt>
                <c:pt idx="13397">
                  <c:v>43210.53125</c:v>
                </c:pt>
                <c:pt idx="13398">
                  <c:v>43210.552083333401</c:v>
                </c:pt>
                <c:pt idx="13399">
                  <c:v>43210.572916666599</c:v>
                </c:pt>
                <c:pt idx="13400">
                  <c:v>43210.59375</c:v>
                </c:pt>
                <c:pt idx="13401">
                  <c:v>43210.614583333401</c:v>
                </c:pt>
                <c:pt idx="13402">
                  <c:v>43210.635416666599</c:v>
                </c:pt>
                <c:pt idx="13403">
                  <c:v>43210.65625</c:v>
                </c:pt>
                <c:pt idx="13404">
                  <c:v>43210.677083333401</c:v>
                </c:pt>
                <c:pt idx="13405">
                  <c:v>43210.697916666599</c:v>
                </c:pt>
                <c:pt idx="13406">
                  <c:v>43210.71875</c:v>
                </c:pt>
                <c:pt idx="13407">
                  <c:v>43210.739583333401</c:v>
                </c:pt>
                <c:pt idx="13408">
                  <c:v>43210.760416666599</c:v>
                </c:pt>
                <c:pt idx="13409">
                  <c:v>43210.78125</c:v>
                </c:pt>
                <c:pt idx="13410">
                  <c:v>43210.802083333401</c:v>
                </c:pt>
                <c:pt idx="13411">
                  <c:v>43210.822916666599</c:v>
                </c:pt>
                <c:pt idx="13412">
                  <c:v>43210.84375</c:v>
                </c:pt>
                <c:pt idx="13413">
                  <c:v>43210.864583333401</c:v>
                </c:pt>
                <c:pt idx="13414">
                  <c:v>43210.885416666599</c:v>
                </c:pt>
                <c:pt idx="13415">
                  <c:v>43210.90625</c:v>
                </c:pt>
                <c:pt idx="13416">
                  <c:v>43210.927083333401</c:v>
                </c:pt>
                <c:pt idx="13417">
                  <c:v>43210.947916666599</c:v>
                </c:pt>
                <c:pt idx="13418">
                  <c:v>43210.96875</c:v>
                </c:pt>
                <c:pt idx="13419">
                  <c:v>43210.989583333401</c:v>
                </c:pt>
                <c:pt idx="13420">
                  <c:v>43211.010416666599</c:v>
                </c:pt>
                <c:pt idx="13421">
                  <c:v>43211.03125</c:v>
                </c:pt>
                <c:pt idx="13422">
                  <c:v>43211.052083333401</c:v>
                </c:pt>
                <c:pt idx="13423">
                  <c:v>43211.072916666599</c:v>
                </c:pt>
                <c:pt idx="13424">
                  <c:v>43211.09375</c:v>
                </c:pt>
                <c:pt idx="13425">
                  <c:v>43211.114583333401</c:v>
                </c:pt>
                <c:pt idx="13426">
                  <c:v>43211.135416666599</c:v>
                </c:pt>
                <c:pt idx="13427">
                  <c:v>43211.15625</c:v>
                </c:pt>
                <c:pt idx="13428">
                  <c:v>43211.177083333401</c:v>
                </c:pt>
                <c:pt idx="13429">
                  <c:v>43211.197916666599</c:v>
                </c:pt>
                <c:pt idx="13430">
                  <c:v>43211.21875</c:v>
                </c:pt>
                <c:pt idx="13431">
                  <c:v>43211.239583333401</c:v>
                </c:pt>
                <c:pt idx="13432">
                  <c:v>43211.260416666599</c:v>
                </c:pt>
                <c:pt idx="13433">
                  <c:v>43211.28125</c:v>
                </c:pt>
                <c:pt idx="13434">
                  <c:v>43211.302083333401</c:v>
                </c:pt>
                <c:pt idx="13435">
                  <c:v>43211.322916666599</c:v>
                </c:pt>
                <c:pt idx="13436">
                  <c:v>43211.34375</c:v>
                </c:pt>
                <c:pt idx="13437">
                  <c:v>43211.364583333401</c:v>
                </c:pt>
                <c:pt idx="13438">
                  <c:v>43211.385416666599</c:v>
                </c:pt>
                <c:pt idx="13439">
                  <c:v>43211.40625</c:v>
                </c:pt>
                <c:pt idx="13440">
                  <c:v>43211.427083333401</c:v>
                </c:pt>
                <c:pt idx="13441">
                  <c:v>43211.447916666599</c:v>
                </c:pt>
                <c:pt idx="13442">
                  <c:v>43211.46875</c:v>
                </c:pt>
                <c:pt idx="13443">
                  <c:v>43211.489583333401</c:v>
                </c:pt>
                <c:pt idx="13444">
                  <c:v>43211.510416666599</c:v>
                </c:pt>
                <c:pt idx="13445">
                  <c:v>43211.53125</c:v>
                </c:pt>
                <c:pt idx="13446">
                  <c:v>43211.552083333401</c:v>
                </c:pt>
                <c:pt idx="13447">
                  <c:v>43211.572916666599</c:v>
                </c:pt>
                <c:pt idx="13448">
                  <c:v>43211.59375</c:v>
                </c:pt>
                <c:pt idx="13449">
                  <c:v>43211.614583333401</c:v>
                </c:pt>
                <c:pt idx="13450">
                  <c:v>43211.635416666599</c:v>
                </c:pt>
                <c:pt idx="13451">
                  <c:v>43211.65625</c:v>
                </c:pt>
                <c:pt idx="13452">
                  <c:v>43211.677083333401</c:v>
                </c:pt>
                <c:pt idx="13453">
                  <c:v>43211.697916666599</c:v>
                </c:pt>
                <c:pt idx="13454">
                  <c:v>43211.71875</c:v>
                </c:pt>
                <c:pt idx="13455">
                  <c:v>43211.739583333401</c:v>
                </c:pt>
                <c:pt idx="13456">
                  <c:v>43211.760416666599</c:v>
                </c:pt>
                <c:pt idx="13457">
                  <c:v>43211.78125</c:v>
                </c:pt>
                <c:pt idx="13458">
                  <c:v>43211.802083333401</c:v>
                </c:pt>
                <c:pt idx="13459">
                  <c:v>43211.822916666599</c:v>
                </c:pt>
                <c:pt idx="13460">
                  <c:v>43211.84375</c:v>
                </c:pt>
                <c:pt idx="13461">
                  <c:v>43211.864583333401</c:v>
                </c:pt>
                <c:pt idx="13462">
                  <c:v>43211.885416666599</c:v>
                </c:pt>
                <c:pt idx="13463">
                  <c:v>43211.90625</c:v>
                </c:pt>
                <c:pt idx="13464">
                  <c:v>43211.927083333401</c:v>
                </c:pt>
                <c:pt idx="13465">
                  <c:v>43211.947916666599</c:v>
                </c:pt>
                <c:pt idx="13466">
                  <c:v>43211.96875</c:v>
                </c:pt>
                <c:pt idx="13467">
                  <c:v>43211.989583333401</c:v>
                </c:pt>
                <c:pt idx="13468">
                  <c:v>43212.010416666599</c:v>
                </c:pt>
                <c:pt idx="13469">
                  <c:v>43212.03125</c:v>
                </c:pt>
                <c:pt idx="13470">
                  <c:v>43212.052083333401</c:v>
                </c:pt>
                <c:pt idx="13471">
                  <c:v>43212.072916666599</c:v>
                </c:pt>
                <c:pt idx="13472">
                  <c:v>43212.09375</c:v>
                </c:pt>
                <c:pt idx="13473">
                  <c:v>43212.114583333401</c:v>
                </c:pt>
                <c:pt idx="13474">
                  <c:v>43212.135416666599</c:v>
                </c:pt>
                <c:pt idx="13475">
                  <c:v>43212.15625</c:v>
                </c:pt>
                <c:pt idx="13476">
                  <c:v>43212.177083333401</c:v>
                </c:pt>
                <c:pt idx="13477">
                  <c:v>43212.197916666599</c:v>
                </c:pt>
                <c:pt idx="13478">
                  <c:v>43212.21875</c:v>
                </c:pt>
                <c:pt idx="13479">
                  <c:v>43212.239583333401</c:v>
                </c:pt>
                <c:pt idx="13480">
                  <c:v>43212.260416666599</c:v>
                </c:pt>
                <c:pt idx="13481">
                  <c:v>43212.28125</c:v>
                </c:pt>
                <c:pt idx="13482">
                  <c:v>43212.302083333401</c:v>
                </c:pt>
                <c:pt idx="13483">
                  <c:v>43212.322916666599</c:v>
                </c:pt>
                <c:pt idx="13484">
                  <c:v>43212.34375</c:v>
                </c:pt>
                <c:pt idx="13485">
                  <c:v>43212.364583333401</c:v>
                </c:pt>
                <c:pt idx="13486">
                  <c:v>43212.385416666599</c:v>
                </c:pt>
                <c:pt idx="13487">
                  <c:v>43212.40625</c:v>
                </c:pt>
                <c:pt idx="13488">
                  <c:v>43212.427083333401</c:v>
                </c:pt>
                <c:pt idx="13489">
                  <c:v>43212.447916666599</c:v>
                </c:pt>
                <c:pt idx="13490">
                  <c:v>43212.46875</c:v>
                </c:pt>
                <c:pt idx="13491">
                  <c:v>43212.489583333401</c:v>
                </c:pt>
                <c:pt idx="13492">
                  <c:v>43212.510416666599</c:v>
                </c:pt>
                <c:pt idx="13493">
                  <c:v>43212.53125</c:v>
                </c:pt>
                <c:pt idx="13494">
                  <c:v>43212.552083333401</c:v>
                </c:pt>
                <c:pt idx="13495">
                  <c:v>43212.572916666599</c:v>
                </c:pt>
                <c:pt idx="13496">
                  <c:v>43212.59375</c:v>
                </c:pt>
                <c:pt idx="13497">
                  <c:v>43212.614583333401</c:v>
                </c:pt>
                <c:pt idx="13498">
                  <c:v>43212.635416666599</c:v>
                </c:pt>
                <c:pt idx="13499">
                  <c:v>43212.65625</c:v>
                </c:pt>
                <c:pt idx="13500">
                  <c:v>43212.677083333401</c:v>
                </c:pt>
                <c:pt idx="13501">
                  <c:v>43212.697916666599</c:v>
                </c:pt>
                <c:pt idx="13502">
                  <c:v>43212.71875</c:v>
                </c:pt>
                <c:pt idx="13503">
                  <c:v>43212.739583333401</c:v>
                </c:pt>
                <c:pt idx="13504">
                  <c:v>43212.760416666599</c:v>
                </c:pt>
                <c:pt idx="13505">
                  <c:v>43212.78125</c:v>
                </c:pt>
                <c:pt idx="13506">
                  <c:v>43212.802083333401</c:v>
                </c:pt>
                <c:pt idx="13507">
                  <c:v>43212.822916666599</c:v>
                </c:pt>
                <c:pt idx="13508">
                  <c:v>43212.84375</c:v>
                </c:pt>
                <c:pt idx="13509">
                  <c:v>43212.864583333401</c:v>
                </c:pt>
                <c:pt idx="13510">
                  <c:v>43212.885416666599</c:v>
                </c:pt>
                <c:pt idx="13511">
                  <c:v>43212.90625</c:v>
                </c:pt>
                <c:pt idx="13512">
                  <c:v>43212.927083333401</c:v>
                </c:pt>
                <c:pt idx="13513">
                  <c:v>43212.947916666599</c:v>
                </c:pt>
                <c:pt idx="13514">
                  <c:v>43212.96875</c:v>
                </c:pt>
                <c:pt idx="13515">
                  <c:v>43212.989583333401</c:v>
                </c:pt>
                <c:pt idx="13516">
                  <c:v>43213.010416666599</c:v>
                </c:pt>
                <c:pt idx="13517">
                  <c:v>43213.03125</c:v>
                </c:pt>
                <c:pt idx="13518">
                  <c:v>43213.052083333401</c:v>
                </c:pt>
                <c:pt idx="13519">
                  <c:v>43213.072916666599</c:v>
                </c:pt>
                <c:pt idx="13520">
                  <c:v>43213.09375</c:v>
                </c:pt>
                <c:pt idx="13521">
                  <c:v>43213.114583333401</c:v>
                </c:pt>
                <c:pt idx="13522">
                  <c:v>43213.135416666599</c:v>
                </c:pt>
                <c:pt idx="13523">
                  <c:v>43213.15625</c:v>
                </c:pt>
                <c:pt idx="13524">
                  <c:v>43213.177083333401</c:v>
                </c:pt>
                <c:pt idx="13525">
                  <c:v>43213.197916666599</c:v>
                </c:pt>
                <c:pt idx="13526">
                  <c:v>43213.21875</c:v>
                </c:pt>
                <c:pt idx="13527">
                  <c:v>43213.239583333401</c:v>
                </c:pt>
                <c:pt idx="13528">
                  <c:v>43213.260416666599</c:v>
                </c:pt>
                <c:pt idx="13529">
                  <c:v>43213.28125</c:v>
                </c:pt>
                <c:pt idx="13530">
                  <c:v>43213.302083333401</c:v>
                </c:pt>
                <c:pt idx="13531">
                  <c:v>43213.322916666599</c:v>
                </c:pt>
                <c:pt idx="13532">
                  <c:v>43213.34375</c:v>
                </c:pt>
                <c:pt idx="13533">
                  <c:v>43213.364583333401</c:v>
                </c:pt>
                <c:pt idx="13534">
                  <c:v>43213.385416666599</c:v>
                </c:pt>
                <c:pt idx="13535">
                  <c:v>43213.40625</c:v>
                </c:pt>
                <c:pt idx="13536">
                  <c:v>43213.427083333401</c:v>
                </c:pt>
                <c:pt idx="13537">
                  <c:v>43213.447916666599</c:v>
                </c:pt>
                <c:pt idx="13538">
                  <c:v>43213.46875</c:v>
                </c:pt>
                <c:pt idx="13539">
                  <c:v>43213.489583333401</c:v>
                </c:pt>
                <c:pt idx="13540">
                  <c:v>43213.510416666599</c:v>
                </c:pt>
                <c:pt idx="13541">
                  <c:v>43213.53125</c:v>
                </c:pt>
                <c:pt idx="13542">
                  <c:v>43213.552083333401</c:v>
                </c:pt>
                <c:pt idx="13543">
                  <c:v>43213.572916666599</c:v>
                </c:pt>
                <c:pt idx="13544">
                  <c:v>43213.59375</c:v>
                </c:pt>
                <c:pt idx="13545">
                  <c:v>43213.614583333401</c:v>
                </c:pt>
                <c:pt idx="13546">
                  <c:v>43213.635416666599</c:v>
                </c:pt>
                <c:pt idx="13547">
                  <c:v>43213.65625</c:v>
                </c:pt>
                <c:pt idx="13548">
                  <c:v>43213.677083333401</c:v>
                </c:pt>
                <c:pt idx="13549">
                  <c:v>43213.697916666599</c:v>
                </c:pt>
                <c:pt idx="13550">
                  <c:v>43213.71875</c:v>
                </c:pt>
                <c:pt idx="13551">
                  <c:v>43213.739583333401</c:v>
                </c:pt>
                <c:pt idx="13552">
                  <c:v>43213.760416666599</c:v>
                </c:pt>
                <c:pt idx="13553">
                  <c:v>43213.78125</c:v>
                </c:pt>
                <c:pt idx="13554">
                  <c:v>43213.802083333401</c:v>
                </c:pt>
                <c:pt idx="13555">
                  <c:v>43213.822916666599</c:v>
                </c:pt>
                <c:pt idx="13556">
                  <c:v>43213.84375</c:v>
                </c:pt>
                <c:pt idx="13557">
                  <c:v>43213.864583333401</c:v>
                </c:pt>
                <c:pt idx="13558">
                  <c:v>43213.885416666599</c:v>
                </c:pt>
                <c:pt idx="13559">
                  <c:v>43213.90625</c:v>
                </c:pt>
                <c:pt idx="13560">
                  <c:v>43213.927083333401</c:v>
                </c:pt>
                <c:pt idx="13561">
                  <c:v>43213.947916666599</c:v>
                </c:pt>
                <c:pt idx="13562">
                  <c:v>43213.96875</c:v>
                </c:pt>
                <c:pt idx="13563">
                  <c:v>43213.989583333401</c:v>
                </c:pt>
                <c:pt idx="13564">
                  <c:v>43214.010416666599</c:v>
                </c:pt>
                <c:pt idx="13565">
                  <c:v>43214.03125</c:v>
                </c:pt>
                <c:pt idx="13566">
                  <c:v>43214.052083333401</c:v>
                </c:pt>
                <c:pt idx="13567">
                  <c:v>43214.072916666599</c:v>
                </c:pt>
                <c:pt idx="13568">
                  <c:v>43214.09375</c:v>
                </c:pt>
                <c:pt idx="13569">
                  <c:v>43214.114583333401</c:v>
                </c:pt>
                <c:pt idx="13570">
                  <c:v>43214.135416666599</c:v>
                </c:pt>
                <c:pt idx="13571">
                  <c:v>43214.15625</c:v>
                </c:pt>
                <c:pt idx="13572">
                  <c:v>43214.177083333401</c:v>
                </c:pt>
                <c:pt idx="13573">
                  <c:v>43214.197916666599</c:v>
                </c:pt>
                <c:pt idx="13574">
                  <c:v>43214.21875</c:v>
                </c:pt>
                <c:pt idx="13575">
                  <c:v>43214.239583333401</c:v>
                </c:pt>
                <c:pt idx="13576">
                  <c:v>43214.260416666599</c:v>
                </c:pt>
                <c:pt idx="13577">
                  <c:v>43214.28125</c:v>
                </c:pt>
                <c:pt idx="13578">
                  <c:v>43214.302083333401</c:v>
                </c:pt>
                <c:pt idx="13579">
                  <c:v>43214.322916666599</c:v>
                </c:pt>
                <c:pt idx="13580">
                  <c:v>43214.34375</c:v>
                </c:pt>
                <c:pt idx="13581">
                  <c:v>43214.364583333401</c:v>
                </c:pt>
                <c:pt idx="13582">
                  <c:v>43214.385416666599</c:v>
                </c:pt>
                <c:pt idx="13583">
                  <c:v>43214.40625</c:v>
                </c:pt>
                <c:pt idx="13584">
                  <c:v>43214.427083333401</c:v>
                </c:pt>
                <c:pt idx="13585">
                  <c:v>43214.447916666599</c:v>
                </c:pt>
                <c:pt idx="13586">
                  <c:v>43214.46875</c:v>
                </c:pt>
                <c:pt idx="13587">
                  <c:v>43214.489583333401</c:v>
                </c:pt>
                <c:pt idx="13588">
                  <c:v>43214.510416666599</c:v>
                </c:pt>
                <c:pt idx="13589">
                  <c:v>43214.53125</c:v>
                </c:pt>
                <c:pt idx="13590">
                  <c:v>43214.552083333401</c:v>
                </c:pt>
                <c:pt idx="13591">
                  <c:v>43214.572916666599</c:v>
                </c:pt>
                <c:pt idx="13592">
                  <c:v>43214.59375</c:v>
                </c:pt>
                <c:pt idx="13593">
                  <c:v>43214.614583333401</c:v>
                </c:pt>
                <c:pt idx="13594">
                  <c:v>43214.635416666599</c:v>
                </c:pt>
                <c:pt idx="13595">
                  <c:v>43214.65625</c:v>
                </c:pt>
                <c:pt idx="13596">
                  <c:v>43214.677083333401</c:v>
                </c:pt>
                <c:pt idx="13597">
                  <c:v>43214.697916666599</c:v>
                </c:pt>
                <c:pt idx="13598">
                  <c:v>43214.71875</c:v>
                </c:pt>
                <c:pt idx="13599">
                  <c:v>43214.739583333401</c:v>
                </c:pt>
                <c:pt idx="13600">
                  <c:v>43214.760416666599</c:v>
                </c:pt>
                <c:pt idx="13601">
                  <c:v>43214.78125</c:v>
                </c:pt>
                <c:pt idx="13602">
                  <c:v>43214.802083333401</c:v>
                </c:pt>
                <c:pt idx="13603">
                  <c:v>43214.822916666599</c:v>
                </c:pt>
                <c:pt idx="13604">
                  <c:v>43214.84375</c:v>
                </c:pt>
                <c:pt idx="13605">
                  <c:v>43214.864583333401</c:v>
                </c:pt>
                <c:pt idx="13606">
                  <c:v>43214.885416666599</c:v>
                </c:pt>
                <c:pt idx="13607">
                  <c:v>43214.90625</c:v>
                </c:pt>
                <c:pt idx="13608">
                  <c:v>43214.927083333401</c:v>
                </c:pt>
                <c:pt idx="13609">
                  <c:v>43214.947916666599</c:v>
                </c:pt>
                <c:pt idx="13610">
                  <c:v>43214.96875</c:v>
                </c:pt>
                <c:pt idx="13611">
                  <c:v>43214.989583333401</c:v>
                </c:pt>
                <c:pt idx="13612">
                  <c:v>43215.010416666599</c:v>
                </c:pt>
                <c:pt idx="13613">
                  <c:v>43215.03125</c:v>
                </c:pt>
                <c:pt idx="13614">
                  <c:v>43215.052083333401</c:v>
                </c:pt>
                <c:pt idx="13615">
                  <c:v>43215.072916666599</c:v>
                </c:pt>
                <c:pt idx="13616">
                  <c:v>43215.09375</c:v>
                </c:pt>
                <c:pt idx="13617">
                  <c:v>43215.114583333401</c:v>
                </c:pt>
                <c:pt idx="13618">
                  <c:v>43215.135416666599</c:v>
                </c:pt>
                <c:pt idx="13619">
                  <c:v>43215.15625</c:v>
                </c:pt>
                <c:pt idx="13620">
                  <c:v>43215.177083333401</c:v>
                </c:pt>
                <c:pt idx="13621">
                  <c:v>43215.197916666599</c:v>
                </c:pt>
                <c:pt idx="13622">
                  <c:v>43215.21875</c:v>
                </c:pt>
                <c:pt idx="13623">
                  <c:v>43215.239583333401</c:v>
                </c:pt>
                <c:pt idx="13624">
                  <c:v>43215.260416666599</c:v>
                </c:pt>
                <c:pt idx="13625">
                  <c:v>43215.28125</c:v>
                </c:pt>
                <c:pt idx="13626">
                  <c:v>43215.302083333401</c:v>
                </c:pt>
                <c:pt idx="13627">
                  <c:v>43215.322916666599</c:v>
                </c:pt>
                <c:pt idx="13628">
                  <c:v>43215.34375</c:v>
                </c:pt>
                <c:pt idx="13629">
                  <c:v>43215.364583333401</c:v>
                </c:pt>
                <c:pt idx="13630">
                  <c:v>43215.385416666599</c:v>
                </c:pt>
                <c:pt idx="13631">
                  <c:v>43215.40625</c:v>
                </c:pt>
                <c:pt idx="13632">
                  <c:v>43215.427083333401</c:v>
                </c:pt>
                <c:pt idx="13633">
                  <c:v>43215.447916666599</c:v>
                </c:pt>
                <c:pt idx="13634">
                  <c:v>43215.46875</c:v>
                </c:pt>
                <c:pt idx="13635">
                  <c:v>43215.489583333401</c:v>
                </c:pt>
                <c:pt idx="13636">
                  <c:v>43215.510416666599</c:v>
                </c:pt>
                <c:pt idx="13637">
                  <c:v>43215.53125</c:v>
                </c:pt>
                <c:pt idx="13638">
                  <c:v>43215.552083333401</c:v>
                </c:pt>
                <c:pt idx="13639">
                  <c:v>43215.572916666599</c:v>
                </c:pt>
                <c:pt idx="13640">
                  <c:v>43215.59375</c:v>
                </c:pt>
                <c:pt idx="13641">
                  <c:v>43215.614583333401</c:v>
                </c:pt>
                <c:pt idx="13642">
                  <c:v>43215.635416666599</c:v>
                </c:pt>
                <c:pt idx="13643">
                  <c:v>43215.65625</c:v>
                </c:pt>
                <c:pt idx="13644">
                  <c:v>43215.677083333401</c:v>
                </c:pt>
                <c:pt idx="13645">
                  <c:v>43215.697916666599</c:v>
                </c:pt>
                <c:pt idx="13646">
                  <c:v>43215.71875</c:v>
                </c:pt>
                <c:pt idx="13647">
                  <c:v>43215.739583333401</c:v>
                </c:pt>
                <c:pt idx="13648">
                  <c:v>43215.760416666599</c:v>
                </c:pt>
                <c:pt idx="13649">
                  <c:v>43215.78125</c:v>
                </c:pt>
                <c:pt idx="13650">
                  <c:v>43215.802083333401</c:v>
                </c:pt>
                <c:pt idx="13651">
                  <c:v>43215.822916666599</c:v>
                </c:pt>
                <c:pt idx="13652">
                  <c:v>43215.84375</c:v>
                </c:pt>
                <c:pt idx="13653">
                  <c:v>43215.864583333401</c:v>
                </c:pt>
                <c:pt idx="13654">
                  <c:v>43215.885416666599</c:v>
                </c:pt>
                <c:pt idx="13655">
                  <c:v>43215.90625</c:v>
                </c:pt>
                <c:pt idx="13656">
                  <c:v>43215.927083333401</c:v>
                </c:pt>
                <c:pt idx="13657">
                  <c:v>43215.947916666599</c:v>
                </c:pt>
                <c:pt idx="13658">
                  <c:v>43215.96875</c:v>
                </c:pt>
                <c:pt idx="13659">
                  <c:v>43215.989583333401</c:v>
                </c:pt>
                <c:pt idx="13660">
                  <c:v>43216.010416666599</c:v>
                </c:pt>
                <c:pt idx="13661">
                  <c:v>43216.03125</c:v>
                </c:pt>
                <c:pt idx="13662">
                  <c:v>43216.052083333401</c:v>
                </c:pt>
                <c:pt idx="13663">
                  <c:v>43216.072916666599</c:v>
                </c:pt>
                <c:pt idx="13664">
                  <c:v>43216.09375</c:v>
                </c:pt>
                <c:pt idx="13665">
                  <c:v>43216.114583333401</c:v>
                </c:pt>
                <c:pt idx="13666">
                  <c:v>43216.135416666599</c:v>
                </c:pt>
                <c:pt idx="13667">
                  <c:v>43216.15625</c:v>
                </c:pt>
                <c:pt idx="13668">
                  <c:v>43216.177083333401</c:v>
                </c:pt>
                <c:pt idx="13669">
                  <c:v>43216.197916666599</c:v>
                </c:pt>
                <c:pt idx="13670">
                  <c:v>43216.21875</c:v>
                </c:pt>
                <c:pt idx="13671">
                  <c:v>43216.239583333401</c:v>
                </c:pt>
                <c:pt idx="13672">
                  <c:v>43216.260416666599</c:v>
                </c:pt>
                <c:pt idx="13673">
                  <c:v>43216.28125</c:v>
                </c:pt>
                <c:pt idx="13674">
                  <c:v>43216.302083333401</c:v>
                </c:pt>
                <c:pt idx="13675">
                  <c:v>43216.322916666599</c:v>
                </c:pt>
                <c:pt idx="13676">
                  <c:v>43216.34375</c:v>
                </c:pt>
                <c:pt idx="13677">
                  <c:v>43216.364583333401</c:v>
                </c:pt>
                <c:pt idx="13678">
                  <c:v>43216.385416666599</c:v>
                </c:pt>
                <c:pt idx="13679">
                  <c:v>43216.40625</c:v>
                </c:pt>
                <c:pt idx="13680">
                  <c:v>43216.427083333401</c:v>
                </c:pt>
                <c:pt idx="13681">
                  <c:v>43216.447916666599</c:v>
                </c:pt>
                <c:pt idx="13682">
                  <c:v>43216.46875</c:v>
                </c:pt>
                <c:pt idx="13683">
                  <c:v>43216.489583333401</c:v>
                </c:pt>
                <c:pt idx="13684">
                  <c:v>43216.510416666599</c:v>
                </c:pt>
                <c:pt idx="13685">
                  <c:v>43216.53125</c:v>
                </c:pt>
                <c:pt idx="13686">
                  <c:v>43216.552083333401</c:v>
                </c:pt>
                <c:pt idx="13687">
                  <c:v>43216.572916666599</c:v>
                </c:pt>
                <c:pt idx="13688">
                  <c:v>43216.59375</c:v>
                </c:pt>
                <c:pt idx="13689">
                  <c:v>43216.614583333401</c:v>
                </c:pt>
                <c:pt idx="13690">
                  <c:v>43216.635416666599</c:v>
                </c:pt>
                <c:pt idx="13691">
                  <c:v>43216.65625</c:v>
                </c:pt>
                <c:pt idx="13692">
                  <c:v>43216.677083333401</c:v>
                </c:pt>
                <c:pt idx="13693">
                  <c:v>43216.697916666599</c:v>
                </c:pt>
                <c:pt idx="13694">
                  <c:v>43216.71875</c:v>
                </c:pt>
                <c:pt idx="13695">
                  <c:v>43216.739583333401</c:v>
                </c:pt>
                <c:pt idx="13696">
                  <c:v>43216.760416666599</c:v>
                </c:pt>
                <c:pt idx="13697">
                  <c:v>43216.78125</c:v>
                </c:pt>
                <c:pt idx="13698">
                  <c:v>43216.802083333401</c:v>
                </c:pt>
                <c:pt idx="13699">
                  <c:v>43216.822916666599</c:v>
                </c:pt>
                <c:pt idx="13700">
                  <c:v>43216.84375</c:v>
                </c:pt>
                <c:pt idx="13701">
                  <c:v>43216.864583333401</c:v>
                </c:pt>
                <c:pt idx="13702">
                  <c:v>43216.885416666599</c:v>
                </c:pt>
                <c:pt idx="13703">
                  <c:v>43216.90625</c:v>
                </c:pt>
                <c:pt idx="13704">
                  <c:v>43216.927083333401</c:v>
                </c:pt>
                <c:pt idx="13705">
                  <c:v>43216.947916666599</c:v>
                </c:pt>
                <c:pt idx="13706">
                  <c:v>43216.96875</c:v>
                </c:pt>
                <c:pt idx="13707">
                  <c:v>43216.989583333401</c:v>
                </c:pt>
                <c:pt idx="13708">
                  <c:v>43217.010416666599</c:v>
                </c:pt>
                <c:pt idx="13709">
                  <c:v>43217.03125</c:v>
                </c:pt>
                <c:pt idx="13710">
                  <c:v>43217.052083333401</c:v>
                </c:pt>
                <c:pt idx="13711">
                  <c:v>43217.072916666599</c:v>
                </c:pt>
                <c:pt idx="13712">
                  <c:v>43217.09375</c:v>
                </c:pt>
                <c:pt idx="13713">
                  <c:v>43217.114583333401</c:v>
                </c:pt>
                <c:pt idx="13714">
                  <c:v>43217.135416666599</c:v>
                </c:pt>
                <c:pt idx="13715">
                  <c:v>43217.15625</c:v>
                </c:pt>
                <c:pt idx="13716">
                  <c:v>43217.177083333401</c:v>
                </c:pt>
                <c:pt idx="13717">
                  <c:v>43217.197916666599</c:v>
                </c:pt>
                <c:pt idx="13718">
                  <c:v>43217.21875</c:v>
                </c:pt>
                <c:pt idx="13719">
                  <c:v>43217.239583333401</c:v>
                </c:pt>
                <c:pt idx="13720">
                  <c:v>43217.260416666599</c:v>
                </c:pt>
                <c:pt idx="13721">
                  <c:v>43217.28125</c:v>
                </c:pt>
                <c:pt idx="13722">
                  <c:v>43217.302083333401</c:v>
                </c:pt>
                <c:pt idx="13723">
                  <c:v>43217.322916666599</c:v>
                </c:pt>
                <c:pt idx="13724">
                  <c:v>43217.34375</c:v>
                </c:pt>
                <c:pt idx="13725">
                  <c:v>43217.364583333401</c:v>
                </c:pt>
                <c:pt idx="13726">
                  <c:v>43217.385416666599</c:v>
                </c:pt>
                <c:pt idx="13727">
                  <c:v>43217.40625</c:v>
                </c:pt>
                <c:pt idx="13728">
                  <c:v>43217.427083333401</c:v>
                </c:pt>
                <c:pt idx="13729">
                  <c:v>43217.447916666599</c:v>
                </c:pt>
                <c:pt idx="13730">
                  <c:v>43217.46875</c:v>
                </c:pt>
                <c:pt idx="13731">
                  <c:v>43217.489583333401</c:v>
                </c:pt>
                <c:pt idx="13732">
                  <c:v>43217.510416666599</c:v>
                </c:pt>
                <c:pt idx="13733">
                  <c:v>43217.53125</c:v>
                </c:pt>
                <c:pt idx="13734">
                  <c:v>43217.552083333401</c:v>
                </c:pt>
                <c:pt idx="13735">
                  <c:v>43217.572916666599</c:v>
                </c:pt>
                <c:pt idx="13736">
                  <c:v>43217.59375</c:v>
                </c:pt>
                <c:pt idx="13737">
                  <c:v>43217.614583333401</c:v>
                </c:pt>
                <c:pt idx="13738">
                  <c:v>43217.635416666599</c:v>
                </c:pt>
                <c:pt idx="13739">
                  <c:v>43217.65625</c:v>
                </c:pt>
                <c:pt idx="13740">
                  <c:v>43217.677083333401</c:v>
                </c:pt>
                <c:pt idx="13741">
                  <c:v>43217.697916666599</c:v>
                </c:pt>
                <c:pt idx="13742">
                  <c:v>43217.71875</c:v>
                </c:pt>
                <c:pt idx="13743">
                  <c:v>43217.739583333401</c:v>
                </c:pt>
                <c:pt idx="13744">
                  <c:v>43217.760416666599</c:v>
                </c:pt>
                <c:pt idx="13745">
                  <c:v>43217.78125</c:v>
                </c:pt>
                <c:pt idx="13746">
                  <c:v>43217.802083333401</c:v>
                </c:pt>
                <c:pt idx="13747">
                  <c:v>43217.822916666599</c:v>
                </c:pt>
                <c:pt idx="13748">
                  <c:v>43217.84375</c:v>
                </c:pt>
                <c:pt idx="13749">
                  <c:v>43217.864583333401</c:v>
                </c:pt>
                <c:pt idx="13750">
                  <c:v>43217.885416666599</c:v>
                </c:pt>
                <c:pt idx="13751">
                  <c:v>43217.90625</c:v>
                </c:pt>
                <c:pt idx="13752">
                  <c:v>43217.927083333401</c:v>
                </c:pt>
                <c:pt idx="13753">
                  <c:v>43217.947916666599</c:v>
                </c:pt>
                <c:pt idx="13754">
                  <c:v>43217.96875</c:v>
                </c:pt>
                <c:pt idx="13755">
                  <c:v>43217.989583333401</c:v>
                </c:pt>
                <c:pt idx="13756">
                  <c:v>43218.010416666599</c:v>
                </c:pt>
                <c:pt idx="13757">
                  <c:v>43218.03125</c:v>
                </c:pt>
                <c:pt idx="13758">
                  <c:v>43218.052083333401</c:v>
                </c:pt>
                <c:pt idx="13759">
                  <c:v>43218.072916666599</c:v>
                </c:pt>
                <c:pt idx="13760">
                  <c:v>43218.09375</c:v>
                </c:pt>
                <c:pt idx="13761">
                  <c:v>43218.114583333401</c:v>
                </c:pt>
                <c:pt idx="13762">
                  <c:v>43218.135416666599</c:v>
                </c:pt>
                <c:pt idx="13763">
                  <c:v>43218.15625</c:v>
                </c:pt>
                <c:pt idx="13764">
                  <c:v>43218.177083333401</c:v>
                </c:pt>
                <c:pt idx="13765">
                  <c:v>43218.197916666599</c:v>
                </c:pt>
                <c:pt idx="13766">
                  <c:v>43218.21875</c:v>
                </c:pt>
                <c:pt idx="13767">
                  <c:v>43218.239583333401</c:v>
                </c:pt>
                <c:pt idx="13768">
                  <c:v>43218.260416666599</c:v>
                </c:pt>
                <c:pt idx="13769">
                  <c:v>43218.28125</c:v>
                </c:pt>
                <c:pt idx="13770">
                  <c:v>43218.302083333401</c:v>
                </c:pt>
                <c:pt idx="13771">
                  <c:v>43218.322916666599</c:v>
                </c:pt>
                <c:pt idx="13772">
                  <c:v>43218.34375</c:v>
                </c:pt>
                <c:pt idx="13773">
                  <c:v>43218.364583333401</c:v>
                </c:pt>
                <c:pt idx="13774">
                  <c:v>43218.385416666599</c:v>
                </c:pt>
                <c:pt idx="13775">
                  <c:v>43218.40625</c:v>
                </c:pt>
                <c:pt idx="13776">
                  <c:v>43218.427083333401</c:v>
                </c:pt>
                <c:pt idx="13777">
                  <c:v>43218.447916666599</c:v>
                </c:pt>
                <c:pt idx="13778">
                  <c:v>43218.46875</c:v>
                </c:pt>
                <c:pt idx="13779">
                  <c:v>43218.489583333401</c:v>
                </c:pt>
                <c:pt idx="13780">
                  <c:v>43218.510416666599</c:v>
                </c:pt>
                <c:pt idx="13781">
                  <c:v>43218.53125</c:v>
                </c:pt>
                <c:pt idx="13782">
                  <c:v>43218.552083333401</c:v>
                </c:pt>
                <c:pt idx="13783">
                  <c:v>43218.572916666599</c:v>
                </c:pt>
                <c:pt idx="13784">
                  <c:v>43218.59375</c:v>
                </c:pt>
                <c:pt idx="13785">
                  <c:v>43218.614583333401</c:v>
                </c:pt>
                <c:pt idx="13786">
                  <c:v>43218.635416666599</c:v>
                </c:pt>
                <c:pt idx="13787">
                  <c:v>43218.65625</c:v>
                </c:pt>
                <c:pt idx="13788">
                  <c:v>43218.677083333401</c:v>
                </c:pt>
                <c:pt idx="13789">
                  <c:v>43218.697916666599</c:v>
                </c:pt>
                <c:pt idx="13790">
                  <c:v>43218.71875</c:v>
                </c:pt>
                <c:pt idx="13791">
                  <c:v>43218.739583333401</c:v>
                </c:pt>
                <c:pt idx="13792">
                  <c:v>43218.760416666599</c:v>
                </c:pt>
                <c:pt idx="13793">
                  <c:v>43218.78125</c:v>
                </c:pt>
                <c:pt idx="13794">
                  <c:v>43218.802083333401</c:v>
                </c:pt>
                <c:pt idx="13795">
                  <c:v>43218.822916666599</c:v>
                </c:pt>
                <c:pt idx="13796">
                  <c:v>43218.84375</c:v>
                </c:pt>
                <c:pt idx="13797">
                  <c:v>43218.864583333401</c:v>
                </c:pt>
                <c:pt idx="13798">
                  <c:v>43218.885416666599</c:v>
                </c:pt>
                <c:pt idx="13799">
                  <c:v>43218.90625</c:v>
                </c:pt>
                <c:pt idx="13800">
                  <c:v>43218.927083333401</c:v>
                </c:pt>
                <c:pt idx="13801">
                  <c:v>43218.947916666599</c:v>
                </c:pt>
                <c:pt idx="13802">
                  <c:v>43218.96875</c:v>
                </c:pt>
                <c:pt idx="13803">
                  <c:v>43218.989583333401</c:v>
                </c:pt>
                <c:pt idx="13804">
                  <c:v>43219.010416666599</c:v>
                </c:pt>
                <c:pt idx="13805">
                  <c:v>43219.03125</c:v>
                </c:pt>
                <c:pt idx="13806">
                  <c:v>43219.052083333401</c:v>
                </c:pt>
                <c:pt idx="13807">
                  <c:v>43219.072916666599</c:v>
                </c:pt>
                <c:pt idx="13808">
                  <c:v>43219.09375</c:v>
                </c:pt>
                <c:pt idx="13809">
                  <c:v>43219.114583333401</c:v>
                </c:pt>
                <c:pt idx="13810">
                  <c:v>43219.135416666599</c:v>
                </c:pt>
                <c:pt idx="13811">
                  <c:v>43219.15625</c:v>
                </c:pt>
                <c:pt idx="13812">
                  <c:v>43219.177083333401</c:v>
                </c:pt>
                <c:pt idx="13813">
                  <c:v>43219.197916666599</c:v>
                </c:pt>
                <c:pt idx="13814">
                  <c:v>43219.21875</c:v>
                </c:pt>
                <c:pt idx="13815">
                  <c:v>43219.239583333401</c:v>
                </c:pt>
                <c:pt idx="13816">
                  <c:v>43219.260416666599</c:v>
                </c:pt>
                <c:pt idx="13817">
                  <c:v>43219.28125</c:v>
                </c:pt>
                <c:pt idx="13818">
                  <c:v>43219.302083333401</c:v>
                </c:pt>
                <c:pt idx="13819">
                  <c:v>43219.322916666599</c:v>
                </c:pt>
                <c:pt idx="13820">
                  <c:v>43219.34375</c:v>
                </c:pt>
                <c:pt idx="13821">
                  <c:v>43219.364583333401</c:v>
                </c:pt>
                <c:pt idx="13822">
                  <c:v>43219.385416666599</c:v>
                </c:pt>
                <c:pt idx="13823">
                  <c:v>43219.40625</c:v>
                </c:pt>
                <c:pt idx="13824">
                  <c:v>43219.427083333401</c:v>
                </c:pt>
                <c:pt idx="13825">
                  <c:v>43219.447916666599</c:v>
                </c:pt>
                <c:pt idx="13826">
                  <c:v>43219.46875</c:v>
                </c:pt>
                <c:pt idx="13827">
                  <c:v>43219.489583333401</c:v>
                </c:pt>
                <c:pt idx="13828">
                  <c:v>43219.510416666599</c:v>
                </c:pt>
                <c:pt idx="13829">
                  <c:v>43219.53125</c:v>
                </c:pt>
                <c:pt idx="13830">
                  <c:v>43219.552083333401</c:v>
                </c:pt>
                <c:pt idx="13831">
                  <c:v>43219.572916666599</c:v>
                </c:pt>
                <c:pt idx="13832">
                  <c:v>43219.59375</c:v>
                </c:pt>
                <c:pt idx="13833">
                  <c:v>43219.614583333401</c:v>
                </c:pt>
                <c:pt idx="13834">
                  <c:v>43219.635416666599</c:v>
                </c:pt>
                <c:pt idx="13835">
                  <c:v>43219.65625</c:v>
                </c:pt>
                <c:pt idx="13836">
                  <c:v>43219.677083333401</c:v>
                </c:pt>
                <c:pt idx="13837">
                  <c:v>43219.697916666599</c:v>
                </c:pt>
                <c:pt idx="13838">
                  <c:v>43219.71875</c:v>
                </c:pt>
                <c:pt idx="13839">
                  <c:v>43219.739583333401</c:v>
                </c:pt>
                <c:pt idx="13840">
                  <c:v>43219.760416666599</c:v>
                </c:pt>
                <c:pt idx="13841">
                  <c:v>43219.78125</c:v>
                </c:pt>
                <c:pt idx="13842">
                  <c:v>43219.802083333401</c:v>
                </c:pt>
                <c:pt idx="13843">
                  <c:v>43219.822916666599</c:v>
                </c:pt>
                <c:pt idx="13844">
                  <c:v>43219.84375</c:v>
                </c:pt>
                <c:pt idx="13845">
                  <c:v>43219.864583333401</c:v>
                </c:pt>
                <c:pt idx="13846">
                  <c:v>43219.885416666599</c:v>
                </c:pt>
                <c:pt idx="13847">
                  <c:v>43219.90625</c:v>
                </c:pt>
                <c:pt idx="13848">
                  <c:v>43219.927083333401</c:v>
                </c:pt>
                <c:pt idx="13849">
                  <c:v>43219.947916666599</c:v>
                </c:pt>
                <c:pt idx="13850">
                  <c:v>43219.96875</c:v>
                </c:pt>
                <c:pt idx="13851">
                  <c:v>43219.989583333401</c:v>
                </c:pt>
                <c:pt idx="13852">
                  <c:v>43220.010416666599</c:v>
                </c:pt>
                <c:pt idx="13853">
                  <c:v>43220.03125</c:v>
                </c:pt>
                <c:pt idx="13854">
                  <c:v>43220.052083333401</c:v>
                </c:pt>
                <c:pt idx="13855">
                  <c:v>43220.072916666599</c:v>
                </c:pt>
                <c:pt idx="13856">
                  <c:v>43220.09375</c:v>
                </c:pt>
                <c:pt idx="13857">
                  <c:v>43220.114583333401</c:v>
                </c:pt>
                <c:pt idx="13858">
                  <c:v>43220.135416666599</c:v>
                </c:pt>
                <c:pt idx="13859">
                  <c:v>43220.15625</c:v>
                </c:pt>
                <c:pt idx="13860">
                  <c:v>43220.177083333401</c:v>
                </c:pt>
                <c:pt idx="13861">
                  <c:v>43220.197916666599</c:v>
                </c:pt>
                <c:pt idx="13862">
                  <c:v>43220.21875</c:v>
                </c:pt>
                <c:pt idx="13863">
                  <c:v>43220.239583333401</c:v>
                </c:pt>
                <c:pt idx="13864">
                  <c:v>43220.260416666599</c:v>
                </c:pt>
                <c:pt idx="13865">
                  <c:v>43220.28125</c:v>
                </c:pt>
                <c:pt idx="13866">
                  <c:v>43220.302083333401</c:v>
                </c:pt>
                <c:pt idx="13867">
                  <c:v>43220.322916666599</c:v>
                </c:pt>
                <c:pt idx="13868">
                  <c:v>43220.34375</c:v>
                </c:pt>
                <c:pt idx="13869">
                  <c:v>43220.364583333401</c:v>
                </c:pt>
                <c:pt idx="13870">
                  <c:v>43220.385416666599</c:v>
                </c:pt>
                <c:pt idx="13871">
                  <c:v>43220.40625</c:v>
                </c:pt>
                <c:pt idx="13872">
                  <c:v>43220.427083333401</c:v>
                </c:pt>
                <c:pt idx="13873">
                  <c:v>43220.447916666599</c:v>
                </c:pt>
                <c:pt idx="13874">
                  <c:v>43220.46875</c:v>
                </c:pt>
                <c:pt idx="13875">
                  <c:v>43220.489583333401</c:v>
                </c:pt>
                <c:pt idx="13876">
                  <c:v>43220.510416666599</c:v>
                </c:pt>
                <c:pt idx="13877">
                  <c:v>43220.53125</c:v>
                </c:pt>
                <c:pt idx="13878">
                  <c:v>43220.552083333401</c:v>
                </c:pt>
                <c:pt idx="13879">
                  <c:v>43220.572916666599</c:v>
                </c:pt>
                <c:pt idx="13880">
                  <c:v>43220.59375</c:v>
                </c:pt>
                <c:pt idx="13881">
                  <c:v>43220.614583333401</c:v>
                </c:pt>
                <c:pt idx="13882">
                  <c:v>43220.635416666599</c:v>
                </c:pt>
                <c:pt idx="13883">
                  <c:v>43220.65625</c:v>
                </c:pt>
                <c:pt idx="13884">
                  <c:v>43220.677083333401</c:v>
                </c:pt>
                <c:pt idx="13885">
                  <c:v>43220.697916666599</c:v>
                </c:pt>
                <c:pt idx="13886">
                  <c:v>43220.71875</c:v>
                </c:pt>
                <c:pt idx="13887">
                  <c:v>43220.739583333401</c:v>
                </c:pt>
                <c:pt idx="13888">
                  <c:v>43220.760416666599</c:v>
                </c:pt>
                <c:pt idx="13889">
                  <c:v>43220.78125</c:v>
                </c:pt>
                <c:pt idx="13890">
                  <c:v>43220.802083333401</c:v>
                </c:pt>
                <c:pt idx="13891">
                  <c:v>43220.822916666599</c:v>
                </c:pt>
                <c:pt idx="13892">
                  <c:v>43220.84375</c:v>
                </c:pt>
                <c:pt idx="13893">
                  <c:v>43220.864583333401</c:v>
                </c:pt>
                <c:pt idx="13894">
                  <c:v>43220.885416666599</c:v>
                </c:pt>
                <c:pt idx="13895">
                  <c:v>43220.90625</c:v>
                </c:pt>
                <c:pt idx="13896">
                  <c:v>43220.927083333401</c:v>
                </c:pt>
                <c:pt idx="13897">
                  <c:v>43220.947916666599</c:v>
                </c:pt>
                <c:pt idx="13898">
                  <c:v>43220.96875</c:v>
                </c:pt>
                <c:pt idx="13899">
                  <c:v>43220.989583333401</c:v>
                </c:pt>
                <c:pt idx="13900">
                  <c:v>43221.010416666599</c:v>
                </c:pt>
                <c:pt idx="13901">
                  <c:v>43221.03125</c:v>
                </c:pt>
                <c:pt idx="13902">
                  <c:v>43221.052083333401</c:v>
                </c:pt>
                <c:pt idx="13903">
                  <c:v>43221.072916666599</c:v>
                </c:pt>
                <c:pt idx="13904">
                  <c:v>43221.09375</c:v>
                </c:pt>
                <c:pt idx="13905">
                  <c:v>43221.114583333401</c:v>
                </c:pt>
                <c:pt idx="13906">
                  <c:v>43221.135416666599</c:v>
                </c:pt>
                <c:pt idx="13907">
                  <c:v>43221.15625</c:v>
                </c:pt>
                <c:pt idx="13908">
                  <c:v>43221.177083333401</c:v>
                </c:pt>
                <c:pt idx="13909">
                  <c:v>43221.197916666599</c:v>
                </c:pt>
                <c:pt idx="13910">
                  <c:v>43221.21875</c:v>
                </c:pt>
                <c:pt idx="13911">
                  <c:v>43221.239583333401</c:v>
                </c:pt>
                <c:pt idx="13912">
                  <c:v>43221.260416666599</c:v>
                </c:pt>
                <c:pt idx="13913">
                  <c:v>43221.28125</c:v>
                </c:pt>
                <c:pt idx="13914">
                  <c:v>43221.302083333401</c:v>
                </c:pt>
                <c:pt idx="13915">
                  <c:v>43221.322916666599</c:v>
                </c:pt>
                <c:pt idx="13916">
                  <c:v>43221.34375</c:v>
                </c:pt>
                <c:pt idx="13917">
                  <c:v>43221.364583333401</c:v>
                </c:pt>
                <c:pt idx="13918">
                  <c:v>43221.385416666599</c:v>
                </c:pt>
                <c:pt idx="13919">
                  <c:v>43221.40625</c:v>
                </c:pt>
                <c:pt idx="13920">
                  <c:v>43221.427083333401</c:v>
                </c:pt>
                <c:pt idx="13921">
                  <c:v>43221.447916666599</c:v>
                </c:pt>
                <c:pt idx="13922">
                  <c:v>43221.46875</c:v>
                </c:pt>
                <c:pt idx="13923">
                  <c:v>43221.489583333401</c:v>
                </c:pt>
                <c:pt idx="13924">
                  <c:v>43221.510416666599</c:v>
                </c:pt>
                <c:pt idx="13925">
                  <c:v>43221.53125</c:v>
                </c:pt>
                <c:pt idx="13926">
                  <c:v>43221.552083333401</c:v>
                </c:pt>
                <c:pt idx="13927">
                  <c:v>43221.572916666599</c:v>
                </c:pt>
                <c:pt idx="13928">
                  <c:v>43221.59375</c:v>
                </c:pt>
                <c:pt idx="13929">
                  <c:v>43221.614583333401</c:v>
                </c:pt>
                <c:pt idx="13930">
                  <c:v>43221.635416666599</c:v>
                </c:pt>
                <c:pt idx="13931">
                  <c:v>43221.65625</c:v>
                </c:pt>
                <c:pt idx="13932">
                  <c:v>43221.677083333401</c:v>
                </c:pt>
                <c:pt idx="13933">
                  <c:v>43221.697916666599</c:v>
                </c:pt>
                <c:pt idx="13934">
                  <c:v>43221.71875</c:v>
                </c:pt>
                <c:pt idx="13935">
                  <c:v>43221.739583333401</c:v>
                </c:pt>
                <c:pt idx="13936">
                  <c:v>43221.760416666599</c:v>
                </c:pt>
                <c:pt idx="13937">
                  <c:v>43221.78125</c:v>
                </c:pt>
                <c:pt idx="13938">
                  <c:v>43221.802083333401</c:v>
                </c:pt>
                <c:pt idx="13939">
                  <c:v>43221.822916666599</c:v>
                </c:pt>
                <c:pt idx="13940">
                  <c:v>43221.84375</c:v>
                </c:pt>
                <c:pt idx="13941">
                  <c:v>43221.864583333401</c:v>
                </c:pt>
                <c:pt idx="13942">
                  <c:v>43221.885416666599</c:v>
                </c:pt>
                <c:pt idx="13943">
                  <c:v>43221.90625</c:v>
                </c:pt>
                <c:pt idx="13944">
                  <c:v>43221.927083333401</c:v>
                </c:pt>
                <c:pt idx="13945">
                  <c:v>43221.947916666599</c:v>
                </c:pt>
                <c:pt idx="13946">
                  <c:v>43221.96875</c:v>
                </c:pt>
                <c:pt idx="13947">
                  <c:v>43221.989583333401</c:v>
                </c:pt>
                <c:pt idx="13948">
                  <c:v>43222.010416666599</c:v>
                </c:pt>
                <c:pt idx="13949">
                  <c:v>43222.03125</c:v>
                </c:pt>
                <c:pt idx="13950">
                  <c:v>43222.052083333401</c:v>
                </c:pt>
                <c:pt idx="13951">
                  <c:v>43222.072916666599</c:v>
                </c:pt>
                <c:pt idx="13952">
                  <c:v>43222.09375</c:v>
                </c:pt>
                <c:pt idx="13953">
                  <c:v>43222.114583333401</c:v>
                </c:pt>
                <c:pt idx="13954">
                  <c:v>43222.135416666599</c:v>
                </c:pt>
                <c:pt idx="13955">
                  <c:v>43222.15625</c:v>
                </c:pt>
                <c:pt idx="13956">
                  <c:v>43222.177083333401</c:v>
                </c:pt>
                <c:pt idx="13957">
                  <c:v>43222.197916666599</c:v>
                </c:pt>
                <c:pt idx="13958">
                  <c:v>43222.21875</c:v>
                </c:pt>
                <c:pt idx="13959">
                  <c:v>43222.239583333401</c:v>
                </c:pt>
                <c:pt idx="13960">
                  <c:v>43222.260416666599</c:v>
                </c:pt>
                <c:pt idx="13961">
                  <c:v>43222.28125</c:v>
                </c:pt>
                <c:pt idx="13962">
                  <c:v>43222.302083333401</c:v>
                </c:pt>
                <c:pt idx="13963">
                  <c:v>43222.322916666599</c:v>
                </c:pt>
                <c:pt idx="13964">
                  <c:v>43222.34375</c:v>
                </c:pt>
                <c:pt idx="13965">
                  <c:v>43222.364583333401</c:v>
                </c:pt>
                <c:pt idx="13966">
                  <c:v>43222.385416666599</c:v>
                </c:pt>
                <c:pt idx="13967">
                  <c:v>43222.40625</c:v>
                </c:pt>
                <c:pt idx="13968">
                  <c:v>43222.427083333401</c:v>
                </c:pt>
                <c:pt idx="13969">
                  <c:v>43222.447916666599</c:v>
                </c:pt>
                <c:pt idx="13970">
                  <c:v>43222.46875</c:v>
                </c:pt>
                <c:pt idx="13971">
                  <c:v>43222.489583333401</c:v>
                </c:pt>
                <c:pt idx="13972">
                  <c:v>43222.510416666599</c:v>
                </c:pt>
                <c:pt idx="13973">
                  <c:v>43222.53125</c:v>
                </c:pt>
                <c:pt idx="13974">
                  <c:v>43222.552083333401</c:v>
                </c:pt>
                <c:pt idx="13975">
                  <c:v>43222.572916666599</c:v>
                </c:pt>
                <c:pt idx="13976">
                  <c:v>43222.59375</c:v>
                </c:pt>
                <c:pt idx="13977">
                  <c:v>43222.614583333401</c:v>
                </c:pt>
                <c:pt idx="13978">
                  <c:v>43222.635416666599</c:v>
                </c:pt>
                <c:pt idx="13979">
                  <c:v>43222.65625</c:v>
                </c:pt>
                <c:pt idx="13980">
                  <c:v>43222.677083333401</c:v>
                </c:pt>
                <c:pt idx="13981">
                  <c:v>43222.697916666599</c:v>
                </c:pt>
                <c:pt idx="13982">
                  <c:v>43222.71875</c:v>
                </c:pt>
                <c:pt idx="13983">
                  <c:v>43222.739583333401</c:v>
                </c:pt>
                <c:pt idx="13984">
                  <c:v>43222.760416666599</c:v>
                </c:pt>
                <c:pt idx="13985">
                  <c:v>43222.78125</c:v>
                </c:pt>
                <c:pt idx="13986">
                  <c:v>43222.802083333401</c:v>
                </c:pt>
                <c:pt idx="13987">
                  <c:v>43222.822916666599</c:v>
                </c:pt>
                <c:pt idx="13988">
                  <c:v>43222.84375</c:v>
                </c:pt>
                <c:pt idx="13989">
                  <c:v>43222.864583333401</c:v>
                </c:pt>
                <c:pt idx="13990">
                  <c:v>43222.885416666599</c:v>
                </c:pt>
                <c:pt idx="13991">
                  <c:v>43222.90625</c:v>
                </c:pt>
                <c:pt idx="13992">
                  <c:v>43222.927083333401</c:v>
                </c:pt>
                <c:pt idx="13993">
                  <c:v>43222.947916666599</c:v>
                </c:pt>
                <c:pt idx="13994">
                  <c:v>43222.96875</c:v>
                </c:pt>
                <c:pt idx="13995">
                  <c:v>43222.989583333401</c:v>
                </c:pt>
                <c:pt idx="13996">
                  <c:v>43223.010416666599</c:v>
                </c:pt>
                <c:pt idx="13997">
                  <c:v>43223.03125</c:v>
                </c:pt>
                <c:pt idx="13998">
                  <c:v>43223.052083333401</c:v>
                </c:pt>
                <c:pt idx="13999">
                  <c:v>43223.072916666599</c:v>
                </c:pt>
                <c:pt idx="14000">
                  <c:v>43223.09375</c:v>
                </c:pt>
                <c:pt idx="14001">
                  <c:v>43223.114583333401</c:v>
                </c:pt>
                <c:pt idx="14002">
                  <c:v>43223.135416666599</c:v>
                </c:pt>
                <c:pt idx="14003">
                  <c:v>43223.15625</c:v>
                </c:pt>
                <c:pt idx="14004">
                  <c:v>43223.177083333401</c:v>
                </c:pt>
                <c:pt idx="14005">
                  <c:v>43223.197916666599</c:v>
                </c:pt>
                <c:pt idx="14006">
                  <c:v>43223.21875</c:v>
                </c:pt>
                <c:pt idx="14007">
                  <c:v>43223.239583333401</c:v>
                </c:pt>
                <c:pt idx="14008">
                  <c:v>43223.260416666599</c:v>
                </c:pt>
                <c:pt idx="14009">
                  <c:v>43223.28125</c:v>
                </c:pt>
                <c:pt idx="14010">
                  <c:v>43223.302083333401</c:v>
                </c:pt>
                <c:pt idx="14011">
                  <c:v>43223.322916666599</c:v>
                </c:pt>
                <c:pt idx="14012">
                  <c:v>43223.34375</c:v>
                </c:pt>
                <c:pt idx="14013">
                  <c:v>43223.364583333401</c:v>
                </c:pt>
                <c:pt idx="14014">
                  <c:v>43223.385416666599</c:v>
                </c:pt>
                <c:pt idx="14015">
                  <c:v>43223.40625</c:v>
                </c:pt>
                <c:pt idx="14016">
                  <c:v>43223.427083333401</c:v>
                </c:pt>
                <c:pt idx="14017">
                  <c:v>43223.447916666599</c:v>
                </c:pt>
                <c:pt idx="14018">
                  <c:v>43223.46875</c:v>
                </c:pt>
                <c:pt idx="14019">
                  <c:v>43223.489583333401</c:v>
                </c:pt>
                <c:pt idx="14020">
                  <c:v>43223.510416666599</c:v>
                </c:pt>
                <c:pt idx="14021">
                  <c:v>43223.53125</c:v>
                </c:pt>
                <c:pt idx="14022">
                  <c:v>43223.552083333401</c:v>
                </c:pt>
                <c:pt idx="14023">
                  <c:v>43223.572916666599</c:v>
                </c:pt>
                <c:pt idx="14024">
                  <c:v>43223.59375</c:v>
                </c:pt>
                <c:pt idx="14025">
                  <c:v>43223.614583333401</c:v>
                </c:pt>
                <c:pt idx="14026">
                  <c:v>43223.635416666599</c:v>
                </c:pt>
                <c:pt idx="14027">
                  <c:v>43223.65625</c:v>
                </c:pt>
                <c:pt idx="14028">
                  <c:v>43223.677083333401</c:v>
                </c:pt>
                <c:pt idx="14029">
                  <c:v>43223.697916666599</c:v>
                </c:pt>
                <c:pt idx="14030">
                  <c:v>43223.71875</c:v>
                </c:pt>
                <c:pt idx="14031">
                  <c:v>43223.739583333401</c:v>
                </c:pt>
                <c:pt idx="14032">
                  <c:v>43223.760416666599</c:v>
                </c:pt>
                <c:pt idx="14033">
                  <c:v>43223.78125</c:v>
                </c:pt>
                <c:pt idx="14034">
                  <c:v>43223.802083333401</c:v>
                </c:pt>
                <c:pt idx="14035">
                  <c:v>43223.822916666599</c:v>
                </c:pt>
                <c:pt idx="14036">
                  <c:v>43223.84375</c:v>
                </c:pt>
                <c:pt idx="14037">
                  <c:v>43223.864583333401</c:v>
                </c:pt>
                <c:pt idx="14038">
                  <c:v>43223.885416666599</c:v>
                </c:pt>
                <c:pt idx="14039">
                  <c:v>43223.90625</c:v>
                </c:pt>
                <c:pt idx="14040">
                  <c:v>43223.927083333401</c:v>
                </c:pt>
                <c:pt idx="14041">
                  <c:v>43223.947916666599</c:v>
                </c:pt>
                <c:pt idx="14042">
                  <c:v>43223.96875</c:v>
                </c:pt>
                <c:pt idx="14043">
                  <c:v>43223.989583333401</c:v>
                </c:pt>
                <c:pt idx="14044">
                  <c:v>43224.010416666599</c:v>
                </c:pt>
                <c:pt idx="14045">
                  <c:v>43224.03125</c:v>
                </c:pt>
                <c:pt idx="14046">
                  <c:v>43224.052083333401</c:v>
                </c:pt>
                <c:pt idx="14047">
                  <c:v>43224.072916666599</c:v>
                </c:pt>
                <c:pt idx="14048">
                  <c:v>43224.09375</c:v>
                </c:pt>
                <c:pt idx="14049">
                  <c:v>43224.114583333401</c:v>
                </c:pt>
                <c:pt idx="14050">
                  <c:v>43224.135416666599</c:v>
                </c:pt>
                <c:pt idx="14051">
                  <c:v>43224.15625</c:v>
                </c:pt>
                <c:pt idx="14052">
                  <c:v>43224.177083333401</c:v>
                </c:pt>
                <c:pt idx="14053">
                  <c:v>43224.197916666599</c:v>
                </c:pt>
                <c:pt idx="14054">
                  <c:v>43224.21875</c:v>
                </c:pt>
                <c:pt idx="14055">
                  <c:v>43224.239583333401</c:v>
                </c:pt>
                <c:pt idx="14056">
                  <c:v>43224.260416666599</c:v>
                </c:pt>
                <c:pt idx="14057">
                  <c:v>43224.28125</c:v>
                </c:pt>
                <c:pt idx="14058">
                  <c:v>43224.302083333401</c:v>
                </c:pt>
                <c:pt idx="14059">
                  <c:v>43224.322916666599</c:v>
                </c:pt>
                <c:pt idx="14060">
                  <c:v>43224.34375</c:v>
                </c:pt>
                <c:pt idx="14061">
                  <c:v>43224.364583333401</c:v>
                </c:pt>
                <c:pt idx="14062">
                  <c:v>43224.385416666599</c:v>
                </c:pt>
                <c:pt idx="14063">
                  <c:v>43224.40625</c:v>
                </c:pt>
                <c:pt idx="14064">
                  <c:v>43224.427083333401</c:v>
                </c:pt>
                <c:pt idx="14065">
                  <c:v>43224.447916666599</c:v>
                </c:pt>
                <c:pt idx="14066">
                  <c:v>43224.46875</c:v>
                </c:pt>
                <c:pt idx="14067">
                  <c:v>43224.489583333401</c:v>
                </c:pt>
                <c:pt idx="14068">
                  <c:v>43224.510416666599</c:v>
                </c:pt>
                <c:pt idx="14069">
                  <c:v>43224.53125</c:v>
                </c:pt>
                <c:pt idx="14070">
                  <c:v>43224.552083333401</c:v>
                </c:pt>
                <c:pt idx="14071">
                  <c:v>43224.572916666599</c:v>
                </c:pt>
                <c:pt idx="14072">
                  <c:v>43224.59375</c:v>
                </c:pt>
                <c:pt idx="14073">
                  <c:v>43224.614583333401</c:v>
                </c:pt>
                <c:pt idx="14074">
                  <c:v>43224.635416666599</c:v>
                </c:pt>
                <c:pt idx="14075">
                  <c:v>43224.65625</c:v>
                </c:pt>
                <c:pt idx="14076">
                  <c:v>43224.677083333401</c:v>
                </c:pt>
                <c:pt idx="14077">
                  <c:v>43224.697916666599</c:v>
                </c:pt>
                <c:pt idx="14078">
                  <c:v>43224.71875</c:v>
                </c:pt>
                <c:pt idx="14079">
                  <c:v>43224.739583333401</c:v>
                </c:pt>
                <c:pt idx="14080">
                  <c:v>43224.760416666599</c:v>
                </c:pt>
                <c:pt idx="14081">
                  <c:v>43224.78125</c:v>
                </c:pt>
                <c:pt idx="14082">
                  <c:v>43224.802083333401</c:v>
                </c:pt>
                <c:pt idx="14083">
                  <c:v>43224.822916666599</c:v>
                </c:pt>
                <c:pt idx="14084">
                  <c:v>43224.84375</c:v>
                </c:pt>
                <c:pt idx="14085">
                  <c:v>43224.864583333401</c:v>
                </c:pt>
                <c:pt idx="14086">
                  <c:v>43224.885416666599</c:v>
                </c:pt>
                <c:pt idx="14087">
                  <c:v>43224.90625</c:v>
                </c:pt>
                <c:pt idx="14088">
                  <c:v>43224.927083333401</c:v>
                </c:pt>
                <c:pt idx="14089">
                  <c:v>43224.947916666599</c:v>
                </c:pt>
                <c:pt idx="14090">
                  <c:v>43224.96875</c:v>
                </c:pt>
                <c:pt idx="14091">
                  <c:v>43224.989583333401</c:v>
                </c:pt>
                <c:pt idx="14092">
                  <c:v>43225.010416666599</c:v>
                </c:pt>
                <c:pt idx="14093">
                  <c:v>43225.03125</c:v>
                </c:pt>
                <c:pt idx="14094">
                  <c:v>43225.052083333401</c:v>
                </c:pt>
                <c:pt idx="14095">
                  <c:v>43225.072916666599</c:v>
                </c:pt>
                <c:pt idx="14096">
                  <c:v>43225.09375</c:v>
                </c:pt>
                <c:pt idx="14097">
                  <c:v>43225.114583333401</c:v>
                </c:pt>
                <c:pt idx="14098">
                  <c:v>43225.135416666599</c:v>
                </c:pt>
                <c:pt idx="14099">
                  <c:v>43225.15625</c:v>
                </c:pt>
                <c:pt idx="14100">
                  <c:v>43225.177083333401</c:v>
                </c:pt>
                <c:pt idx="14101">
                  <c:v>43225.197916666599</c:v>
                </c:pt>
                <c:pt idx="14102">
                  <c:v>43225.21875</c:v>
                </c:pt>
                <c:pt idx="14103">
                  <c:v>43225.239583333401</c:v>
                </c:pt>
                <c:pt idx="14104">
                  <c:v>43225.260416666599</c:v>
                </c:pt>
                <c:pt idx="14105">
                  <c:v>43225.28125</c:v>
                </c:pt>
                <c:pt idx="14106">
                  <c:v>43225.302083333401</c:v>
                </c:pt>
                <c:pt idx="14107">
                  <c:v>43225.322916666599</c:v>
                </c:pt>
                <c:pt idx="14108">
                  <c:v>43225.34375</c:v>
                </c:pt>
                <c:pt idx="14109">
                  <c:v>43225.364583333401</c:v>
                </c:pt>
                <c:pt idx="14110">
                  <c:v>43225.385416666599</c:v>
                </c:pt>
                <c:pt idx="14111">
                  <c:v>43225.40625</c:v>
                </c:pt>
                <c:pt idx="14112">
                  <c:v>43225.427083333401</c:v>
                </c:pt>
                <c:pt idx="14113">
                  <c:v>43225.447916666599</c:v>
                </c:pt>
                <c:pt idx="14114">
                  <c:v>43225.46875</c:v>
                </c:pt>
                <c:pt idx="14115">
                  <c:v>43225.489583333401</c:v>
                </c:pt>
                <c:pt idx="14116">
                  <c:v>43225.510416666599</c:v>
                </c:pt>
                <c:pt idx="14117">
                  <c:v>43225.53125</c:v>
                </c:pt>
                <c:pt idx="14118">
                  <c:v>43225.552083333401</c:v>
                </c:pt>
                <c:pt idx="14119">
                  <c:v>43225.572916666599</c:v>
                </c:pt>
                <c:pt idx="14120">
                  <c:v>43225.59375</c:v>
                </c:pt>
                <c:pt idx="14121">
                  <c:v>43225.614583333401</c:v>
                </c:pt>
                <c:pt idx="14122">
                  <c:v>43225.635416666599</c:v>
                </c:pt>
                <c:pt idx="14123">
                  <c:v>43225.65625</c:v>
                </c:pt>
                <c:pt idx="14124">
                  <c:v>43225.677083333401</c:v>
                </c:pt>
                <c:pt idx="14125">
                  <c:v>43225.697916666599</c:v>
                </c:pt>
                <c:pt idx="14126">
                  <c:v>43225.71875</c:v>
                </c:pt>
                <c:pt idx="14127">
                  <c:v>43225.739583333401</c:v>
                </c:pt>
                <c:pt idx="14128">
                  <c:v>43225.760416666599</c:v>
                </c:pt>
                <c:pt idx="14129">
                  <c:v>43225.78125</c:v>
                </c:pt>
                <c:pt idx="14130">
                  <c:v>43225.802083333401</c:v>
                </c:pt>
                <c:pt idx="14131">
                  <c:v>43225.822916666599</c:v>
                </c:pt>
                <c:pt idx="14132">
                  <c:v>43225.84375</c:v>
                </c:pt>
                <c:pt idx="14133">
                  <c:v>43225.864583333401</c:v>
                </c:pt>
                <c:pt idx="14134">
                  <c:v>43225.885416666599</c:v>
                </c:pt>
                <c:pt idx="14135">
                  <c:v>43225.90625</c:v>
                </c:pt>
                <c:pt idx="14136">
                  <c:v>43225.927083333401</c:v>
                </c:pt>
                <c:pt idx="14137">
                  <c:v>43225.947916666599</c:v>
                </c:pt>
                <c:pt idx="14138">
                  <c:v>43225.96875</c:v>
                </c:pt>
                <c:pt idx="14139">
                  <c:v>43225.989583333401</c:v>
                </c:pt>
                <c:pt idx="14140">
                  <c:v>43226.010416666599</c:v>
                </c:pt>
                <c:pt idx="14141">
                  <c:v>43226.03125</c:v>
                </c:pt>
                <c:pt idx="14142">
                  <c:v>43226.052083333401</c:v>
                </c:pt>
                <c:pt idx="14143">
                  <c:v>43226.072916666599</c:v>
                </c:pt>
                <c:pt idx="14144">
                  <c:v>43226.09375</c:v>
                </c:pt>
                <c:pt idx="14145">
                  <c:v>43226.114583333401</c:v>
                </c:pt>
                <c:pt idx="14146">
                  <c:v>43226.135416666599</c:v>
                </c:pt>
                <c:pt idx="14147">
                  <c:v>43226.15625</c:v>
                </c:pt>
                <c:pt idx="14148">
                  <c:v>43226.177083333401</c:v>
                </c:pt>
                <c:pt idx="14149">
                  <c:v>43226.197916666599</c:v>
                </c:pt>
                <c:pt idx="14150">
                  <c:v>43226.21875</c:v>
                </c:pt>
                <c:pt idx="14151">
                  <c:v>43226.239583333401</c:v>
                </c:pt>
                <c:pt idx="14152">
                  <c:v>43226.260416666599</c:v>
                </c:pt>
                <c:pt idx="14153">
                  <c:v>43226.28125</c:v>
                </c:pt>
                <c:pt idx="14154">
                  <c:v>43226.302083333401</c:v>
                </c:pt>
                <c:pt idx="14155">
                  <c:v>43226.322916666599</c:v>
                </c:pt>
                <c:pt idx="14156">
                  <c:v>43226.34375</c:v>
                </c:pt>
                <c:pt idx="14157">
                  <c:v>43226.364583333401</c:v>
                </c:pt>
                <c:pt idx="14158">
                  <c:v>43226.385416666599</c:v>
                </c:pt>
                <c:pt idx="14159">
                  <c:v>43226.40625</c:v>
                </c:pt>
                <c:pt idx="14160">
                  <c:v>43226.427083333401</c:v>
                </c:pt>
                <c:pt idx="14161">
                  <c:v>43226.447916666599</c:v>
                </c:pt>
                <c:pt idx="14162">
                  <c:v>43226.46875</c:v>
                </c:pt>
                <c:pt idx="14163">
                  <c:v>43226.489583333401</c:v>
                </c:pt>
                <c:pt idx="14164">
                  <c:v>43226.510416666599</c:v>
                </c:pt>
                <c:pt idx="14165">
                  <c:v>43226.53125</c:v>
                </c:pt>
                <c:pt idx="14166">
                  <c:v>43226.552083333401</c:v>
                </c:pt>
                <c:pt idx="14167">
                  <c:v>43226.572916666599</c:v>
                </c:pt>
                <c:pt idx="14168">
                  <c:v>43226.59375</c:v>
                </c:pt>
                <c:pt idx="14169">
                  <c:v>43226.614583333401</c:v>
                </c:pt>
                <c:pt idx="14170">
                  <c:v>43226.635416666599</c:v>
                </c:pt>
                <c:pt idx="14171">
                  <c:v>43226.65625</c:v>
                </c:pt>
                <c:pt idx="14172">
                  <c:v>43226.677083333401</c:v>
                </c:pt>
                <c:pt idx="14173">
                  <c:v>43226.697916666599</c:v>
                </c:pt>
                <c:pt idx="14174">
                  <c:v>43226.71875</c:v>
                </c:pt>
                <c:pt idx="14175">
                  <c:v>43226.739583333401</c:v>
                </c:pt>
                <c:pt idx="14176">
                  <c:v>43226.760416666599</c:v>
                </c:pt>
                <c:pt idx="14177">
                  <c:v>43226.78125</c:v>
                </c:pt>
                <c:pt idx="14178">
                  <c:v>43226.802083333401</c:v>
                </c:pt>
                <c:pt idx="14179">
                  <c:v>43226.822916666599</c:v>
                </c:pt>
                <c:pt idx="14180">
                  <c:v>43226.84375</c:v>
                </c:pt>
                <c:pt idx="14181">
                  <c:v>43226.864583333401</c:v>
                </c:pt>
                <c:pt idx="14182">
                  <c:v>43226.885416666599</c:v>
                </c:pt>
                <c:pt idx="14183">
                  <c:v>43226.90625</c:v>
                </c:pt>
                <c:pt idx="14184">
                  <c:v>43226.927083333401</c:v>
                </c:pt>
                <c:pt idx="14185">
                  <c:v>43226.947916666599</c:v>
                </c:pt>
                <c:pt idx="14186">
                  <c:v>43226.96875</c:v>
                </c:pt>
                <c:pt idx="14187">
                  <c:v>43226.989583333401</c:v>
                </c:pt>
                <c:pt idx="14188">
                  <c:v>43227.010416666599</c:v>
                </c:pt>
                <c:pt idx="14189">
                  <c:v>43227.03125</c:v>
                </c:pt>
                <c:pt idx="14190">
                  <c:v>43227.052083333401</c:v>
                </c:pt>
                <c:pt idx="14191">
                  <c:v>43227.072916666599</c:v>
                </c:pt>
                <c:pt idx="14192">
                  <c:v>43227.09375</c:v>
                </c:pt>
                <c:pt idx="14193">
                  <c:v>43227.114583333401</c:v>
                </c:pt>
                <c:pt idx="14194">
                  <c:v>43227.135416666599</c:v>
                </c:pt>
                <c:pt idx="14195">
                  <c:v>43227.15625</c:v>
                </c:pt>
                <c:pt idx="14196">
                  <c:v>43227.177083333401</c:v>
                </c:pt>
                <c:pt idx="14197">
                  <c:v>43227.197916666599</c:v>
                </c:pt>
                <c:pt idx="14198">
                  <c:v>43227.21875</c:v>
                </c:pt>
                <c:pt idx="14199">
                  <c:v>43227.239583333401</c:v>
                </c:pt>
                <c:pt idx="14200">
                  <c:v>43227.260416666599</c:v>
                </c:pt>
                <c:pt idx="14201">
                  <c:v>43227.28125</c:v>
                </c:pt>
                <c:pt idx="14202">
                  <c:v>43227.302083333401</c:v>
                </c:pt>
                <c:pt idx="14203">
                  <c:v>43227.322916666599</c:v>
                </c:pt>
                <c:pt idx="14204">
                  <c:v>43227.34375</c:v>
                </c:pt>
                <c:pt idx="14205">
                  <c:v>43227.364583333401</c:v>
                </c:pt>
                <c:pt idx="14206">
                  <c:v>43227.385416666599</c:v>
                </c:pt>
                <c:pt idx="14207">
                  <c:v>43227.40625</c:v>
                </c:pt>
                <c:pt idx="14208">
                  <c:v>43227.427083333401</c:v>
                </c:pt>
                <c:pt idx="14209">
                  <c:v>43227.447916666599</c:v>
                </c:pt>
                <c:pt idx="14210">
                  <c:v>43227.46875</c:v>
                </c:pt>
                <c:pt idx="14211">
                  <c:v>43227.489583333401</c:v>
                </c:pt>
                <c:pt idx="14212">
                  <c:v>43227.510416666599</c:v>
                </c:pt>
                <c:pt idx="14213">
                  <c:v>43227.53125</c:v>
                </c:pt>
                <c:pt idx="14214">
                  <c:v>43227.552083333401</c:v>
                </c:pt>
                <c:pt idx="14215">
                  <c:v>43227.572916666599</c:v>
                </c:pt>
                <c:pt idx="14216">
                  <c:v>43227.59375</c:v>
                </c:pt>
                <c:pt idx="14217">
                  <c:v>43227.614583333401</c:v>
                </c:pt>
                <c:pt idx="14218">
                  <c:v>43227.635416666599</c:v>
                </c:pt>
                <c:pt idx="14219">
                  <c:v>43227.65625</c:v>
                </c:pt>
                <c:pt idx="14220">
                  <c:v>43227.677083333401</c:v>
                </c:pt>
                <c:pt idx="14221">
                  <c:v>43227.697916666599</c:v>
                </c:pt>
                <c:pt idx="14222">
                  <c:v>43227.71875</c:v>
                </c:pt>
                <c:pt idx="14223">
                  <c:v>43227.739583333401</c:v>
                </c:pt>
                <c:pt idx="14224">
                  <c:v>43227.760416666599</c:v>
                </c:pt>
                <c:pt idx="14225">
                  <c:v>43227.78125</c:v>
                </c:pt>
                <c:pt idx="14226">
                  <c:v>43227.802083333401</c:v>
                </c:pt>
                <c:pt idx="14227">
                  <c:v>43227.822916666599</c:v>
                </c:pt>
                <c:pt idx="14228">
                  <c:v>43227.84375</c:v>
                </c:pt>
                <c:pt idx="14229">
                  <c:v>43227.864583333401</c:v>
                </c:pt>
                <c:pt idx="14230">
                  <c:v>43227.885416666599</c:v>
                </c:pt>
                <c:pt idx="14231">
                  <c:v>43227.90625</c:v>
                </c:pt>
                <c:pt idx="14232">
                  <c:v>43227.927083333401</c:v>
                </c:pt>
                <c:pt idx="14233">
                  <c:v>43227.947916666599</c:v>
                </c:pt>
                <c:pt idx="14234">
                  <c:v>43227.96875</c:v>
                </c:pt>
                <c:pt idx="14235">
                  <c:v>43227.989583333401</c:v>
                </c:pt>
                <c:pt idx="14236">
                  <c:v>43228.010416666599</c:v>
                </c:pt>
                <c:pt idx="14237">
                  <c:v>43228.03125</c:v>
                </c:pt>
                <c:pt idx="14238">
                  <c:v>43228.052083333401</c:v>
                </c:pt>
                <c:pt idx="14239">
                  <c:v>43228.072916666599</c:v>
                </c:pt>
                <c:pt idx="14240">
                  <c:v>43228.09375</c:v>
                </c:pt>
                <c:pt idx="14241">
                  <c:v>43228.114583333401</c:v>
                </c:pt>
                <c:pt idx="14242">
                  <c:v>43228.135416666599</c:v>
                </c:pt>
                <c:pt idx="14243">
                  <c:v>43228.15625</c:v>
                </c:pt>
                <c:pt idx="14244">
                  <c:v>43228.177083333401</c:v>
                </c:pt>
                <c:pt idx="14245">
                  <c:v>43228.197916666599</c:v>
                </c:pt>
                <c:pt idx="14246">
                  <c:v>43228.21875</c:v>
                </c:pt>
                <c:pt idx="14247">
                  <c:v>43228.239583333401</c:v>
                </c:pt>
                <c:pt idx="14248">
                  <c:v>43228.260416666599</c:v>
                </c:pt>
                <c:pt idx="14249">
                  <c:v>43228.28125</c:v>
                </c:pt>
                <c:pt idx="14250">
                  <c:v>43228.302083333401</c:v>
                </c:pt>
                <c:pt idx="14251">
                  <c:v>43228.322916666599</c:v>
                </c:pt>
                <c:pt idx="14252">
                  <c:v>43228.34375</c:v>
                </c:pt>
                <c:pt idx="14253">
                  <c:v>43228.364583333401</c:v>
                </c:pt>
                <c:pt idx="14254">
                  <c:v>43228.385416666599</c:v>
                </c:pt>
                <c:pt idx="14255">
                  <c:v>43228.40625</c:v>
                </c:pt>
                <c:pt idx="14256">
                  <c:v>43228.427083333401</c:v>
                </c:pt>
                <c:pt idx="14257">
                  <c:v>43228.447916666599</c:v>
                </c:pt>
                <c:pt idx="14258">
                  <c:v>43228.46875</c:v>
                </c:pt>
                <c:pt idx="14259">
                  <c:v>43228.489583333401</c:v>
                </c:pt>
                <c:pt idx="14260">
                  <c:v>43228.510416666599</c:v>
                </c:pt>
                <c:pt idx="14261">
                  <c:v>43228.53125</c:v>
                </c:pt>
                <c:pt idx="14262">
                  <c:v>43228.552083333401</c:v>
                </c:pt>
                <c:pt idx="14263">
                  <c:v>43228.572916666599</c:v>
                </c:pt>
                <c:pt idx="14264">
                  <c:v>43228.59375</c:v>
                </c:pt>
                <c:pt idx="14265">
                  <c:v>43228.614583333401</c:v>
                </c:pt>
                <c:pt idx="14266">
                  <c:v>43228.635416666599</c:v>
                </c:pt>
                <c:pt idx="14267">
                  <c:v>43228.65625</c:v>
                </c:pt>
                <c:pt idx="14268">
                  <c:v>43228.677083333401</c:v>
                </c:pt>
                <c:pt idx="14269">
                  <c:v>43228.697916666599</c:v>
                </c:pt>
                <c:pt idx="14270">
                  <c:v>43228.71875</c:v>
                </c:pt>
                <c:pt idx="14271">
                  <c:v>43228.739583333401</c:v>
                </c:pt>
                <c:pt idx="14272">
                  <c:v>43228.760416666599</c:v>
                </c:pt>
                <c:pt idx="14273">
                  <c:v>43228.78125</c:v>
                </c:pt>
                <c:pt idx="14274">
                  <c:v>43228.802083333401</c:v>
                </c:pt>
                <c:pt idx="14275">
                  <c:v>43228.822916666599</c:v>
                </c:pt>
                <c:pt idx="14276">
                  <c:v>43228.84375</c:v>
                </c:pt>
                <c:pt idx="14277">
                  <c:v>43228.864583333401</c:v>
                </c:pt>
                <c:pt idx="14278">
                  <c:v>43228.885416666599</c:v>
                </c:pt>
                <c:pt idx="14279">
                  <c:v>43228.90625</c:v>
                </c:pt>
                <c:pt idx="14280">
                  <c:v>43228.927083333401</c:v>
                </c:pt>
                <c:pt idx="14281">
                  <c:v>43228.947916666599</c:v>
                </c:pt>
                <c:pt idx="14282">
                  <c:v>43228.96875</c:v>
                </c:pt>
                <c:pt idx="14283">
                  <c:v>43228.989583333401</c:v>
                </c:pt>
                <c:pt idx="14284">
                  <c:v>43229.010416666599</c:v>
                </c:pt>
                <c:pt idx="14285">
                  <c:v>43229.03125</c:v>
                </c:pt>
                <c:pt idx="14286">
                  <c:v>43229.052083333401</c:v>
                </c:pt>
                <c:pt idx="14287">
                  <c:v>43229.072916666599</c:v>
                </c:pt>
                <c:pt idx="14288">
                  <c:v>43229.09375</c:v>
                </c:pt>
                <c:pt idx="14289">
                  <c:v>43229.114583333401</c:v>
                </c:pt>
                <c:pt idx="14290">
                  <c:v>43229.135416666599</c:v>
                </c:pt>
                <c:pt idx="14291">
                  <c:v>43229.15625</c:v>
                </c:pt>
                <c:pt idx="14292">
                  <c:v>43229.177083333401</c:v>
                </c:pt>
                <c:pt idx="14293">
                  <c:v>43229.197916666599</c:v>
                </c:pt>
                <c:pt idx="14294">
                  <c:v>43229.21875</c:v>
                </c:pt>
                <c:pt idx="14295">
                  <c:v>43229.239583333401</c:v>
                </c:pt>
                <c:pt idx="14296">
                  <c:v>43229.260416666599</c:v>
                </c:pt>
                <c:pt idx="14297">
                  <c:v>43229.28125</c:v>
                </c:pt>
                <c:pt idx="14298">
                  <c:v>43229.302083333401</c:v>
                </c:pt>
                <c:pt idx="14299">
                  <c:v>43229.322916666599</c:v>
                </c:pt>
                <c:pt idx="14300">
                  <c:v>43229.34375</c:v>
                </c:pt>
                <c:pt idx="14301">
                  <c:v>43229.364583333401</c:v>
                </c:pt>
                <c:pt idx="14302">
                  <c:v>43229.385416666599</c:v>
                </c:pt>
                <c:pt idx="14303">
                  <c:v>43229.40625</c:v>
                </c:pt>
                <c:pt idx="14304">
                  <c:v>43229.427083333401</c:v>
                </c:pt>
                <c:pt idx="14305">
                  <c:v>43229.447916666599</c:v>
                </c:pt>
                <c:pt idx="14306">
                  <c:v>43229.46875</c:v>
                </c:pt>
                <c:pt idx="14307">
                  <c:v>43229.489583333401</c:v>
                </c:pt>
                <c:pt idx="14308">
                  <c:v>43229.510416666599</c:v>
                </c:pt>
                <c:pt idx="14309">
                  <c:v>43229.53125</c:v>
                </c:pt>
                <c:pt idx="14310">
                  <c:v>43229.552083333401</c:v>
                </c:pt>
                <c:pt idx="14311">
                  <c:v>43229.572916666599</c:v>
                </c:pt>
                <c:pt idx="14312">
                  <c:v>43229.59375</c:v>
                </c:pt>
                <c:pt idx="14313">
                  <c:v>43229.614583333401</c:v>
                </c:pt>
                <c:pt idx="14314">
                  <c:v>43229.635416666599</c:v>
                </c:pt>
                <c:pt idx="14315">
                  <c:v>43229.65625</c:v>
                </c:pt>
                <c:pt idx="14316">
                  <c:v>43229.677083333401</c:v>
                </c:pt>
                <c:pt idx="14317">
                  <c:v>43229.697916666599</c:v>
                </c:pt>
                <c:pt idx="14318">
                  <c:v>43229.71875</c:v>
                </c:pt>
                <c:pt idx="14319">
                  <c:v>43229.739583333401</c:v>
                </c:pt>
                <c:pt idx="14320">
                  <c:v>43229.760416666599</c:v>
                </c:pt>
                <c:pt idx="14321">
                  <c:v>43229.78125</c:v>
                </c:pt>
                <c:pt idx="14322">
                  <c:v>43229.802083333401</c:v>
                </c:pt>
                <c:pt idx="14323">
                  <c:v>43229.822916666599</c:v>
                </c:pt>
                <c:pt idx="14324">
                  <c:v>43229.84375</c:v>
                </c:pt>
                <c:pt idx="14325">
                  <c:v>43229.864583333401</c:v>
                </c:pt>
                <c:pt idx="14326">
                  <c:v>43229.885416666599</c:v>
                </c:pt>
                <c:pt idx="14327">
                  <c:v>43229.90625</c:v>
                </c:pt>
                <c:pt idx="14328">
                  <c:v>43229.927083333401</c:v>
                </c:pt>
                <c:pt idx="14329">
                  <c:v>43229.947916666599</c:v>
                </c:pt>
                <c:pt idx="14330">
                  <c:v>43229.96875</c:v>
                </c:pt>
                <c:pt idx="14331">
                  <c:v>43229.989583333401</c:v>
                </c:pt>
                <c:pt idx="14332">
                  <c:v>43230.010416666599</c:v>
                </c:pt>
                <c:pt idx="14333">
                  <c:v>43230.03125</c:v>
                </c:pt>
                <c:pt idx="14334">
                  <c:v>43230.052083333401</c:v>
                </c:pt>
                <c:pt idx="14335">
                  <c:v>43230.072916666599</c:v>
                </c:pt>
                <c:pt idx="14336">
                  <c:v>43230.09375</c:v>
                </c:pt>
                <c:pt idx="14337">
                  <c:v>43230.114583333401</c:v>
                </c:pt>
                <c:pt idx="14338">
                  <c:v>43230.135416666599</c:v>
                </c:pt>
                <c:pt idx="14339">
                  <c:v>43230.15625</c:v>
                </c:pt>
                <c:pt idx="14340">
                  <c:v>43230.177083333401</c:v>
                </c:pt>
                <c:pt idx="14341">
                  <c:v>43230.197916666599</c:v>
                </c:pt>
                <c:pt idx="14342">
                  <c:v>43230.21875</c:v>
                </c:pt>
                <c:pt idx="14343">
                  <c:v>43230.239583333401</c:v>
                </c:pt>
                <c:pt idx="14344">
                  <c:v>43230.260416666599</c:v>
                </c:pt>
                <c:pt idx="14345">
                  <c:v>43230.28125</c:v>
                </c:pt>
                <c:pt idx="14346">
                  <c:v>43230.302083333401</c:v>
                </c:pt>
                <c:pt idx="14347">
                  <c:v>43230.322916666599</c:v>
                </c:pt>
                <c:pt idx="14348">
                  <c:v>43230.34375</c:v>
                </c:pt>
                <c:pt idx="14349">
                  <c:v>43230.364583333401</c:v>
                </c:pt>
                <c:pt idx="14350">
                  <c:v>43230.385416666599</c:v>
                </c:pt>
                <c:pt idx="14351">
                  <c:v>43230.40625</c:v>
                </c:pt>
                <c:pt idx="14352">
                  <c:v>43230.427083333401</c:v>
                </c:pt>
                <c:pt idx="14353">
                  <c:v>43230.447916666599</c:v>
                </c:pt>
                <c:pt idx="14354">
                  <c:v>43230.46875</c:v>
                </c:pt>
                <c:pt idx="14355">
                  <c:v>43230.489583333401</c:v>
                </c:pt>
                <c:pt idx="14356">
                  <c:v>43230.510416666599</c:v>
                </c:pt>
                <c:pt idx="14357">
                  <c:v>43230.53125</c:v>
                </c:pt>
                <c:pt idx="14358">
                  <c:v>43230.552083333401</c:v>
                </c:pt>
                <c:pt idx="14359">
                  <c:v>43230.572916666599</c:v>
                </c:pt>
                <c:pt idx="14360">
                  <c:v>43230.59375</c:v>
                </c:pt>
                <c:pt idx="14361">
                  <c:v>43230.614583333401</c:v>
                </c:pt>
                <c:pt idx="14362">
                  <c:v>43230.635416666599</c:v>
                </c:pt>
                <c:pt idx="14363">
                  <c:v>43230.65625</c:v>
                </c:pt>
                <c:pt idx="14364">
                  <c:v>43230.677083333401</c:v>
                </c:pt>
                <c:pt idx="14365">
                  <c:v>43230.697916666599</c:v>
                </c:pt>
                <c:pt idx="14366">
                  <c:v>43230.71875</c:v>
                </c:pt>
                <c:pt idx="14367">
                  <c:v>43230.739583333401</c:v>
                </c:pt>
                <c:pt idx="14368">
                  <c:v>43230.760416666599</c:v>
                </c:pt>
                <c:pt idx="14369">
                  <c:v>43230.78125</c:v>
                </c:pt>
                <c:pt idx="14370">
                  <c:v>43230.802083333401</c:v>
                </c:pt>
                <c:pt idx="14371">
                  <c:v>43230.822916666599</c:v>
                </c:pt>
                <c:pt idx="14372">
                  <c:v>43230.84375</c:v>
                </c:pt>
                <c:pt idx="14373">
                  <c:v>43230.864583333401</c:v>
                </c:pt>
                <c:pt idx="14374">
                  <c:v>43230.885416666599</c:v>
                </c:pt>
                <c:pt idx="14375">
                  <c:v>43230.90625</c:v>
                </c:pt>
                <c:pt idx="14376">
                  <c:v>43230.927083333401</c:v>
                </c:pt>
                <c:pt idx="14377">
                  <c:v>43230.947916666599</c:v>
                </c:pt>
                <c:pt idx="14378">
                  <c:v>43230.96875</c:v>
                </c:pt>
                <c:pt idx="14379">
                  <c:v>43230.989583333401</c:v>
                </c:pt>
                <c:pt idx="14380">
                  <c:v>43231.010416666599</c:v>
                </c:pt>
                <c:pt idx="14381">
                  <c:v>43231.03125</c:v>
                </c:pt>
                <c:pt idx="14382">
                  <c:v>43231.052083333401</c:v>
                </c:pt>
                <c:pt idx="14383">
                  <c:v>43231.072916666599</c:v>
                </c:pt>
                <c:pt idx="14384">
                  <c:v>43231.09375</c:v>
                </c:pt>
                <c:pt idx="14385">
                  <c:v>43231.114583333401</c:v>
                </c:pt>
                <c:pt idx="14386">
                  <c:v>43231.135416666599</c:v>
                </c:pt>
                <c:pt idx="14387">
                  <c:v>43231.15625</c:v>
                </c:pt>
                <c:pt idx="14388">
                  <c:v>43231.177083333401</c:v>
                </c:pt>
                <c:pt idx="14389">
                  <c:v>43231.197916666599</c:v>
                </c:pt>
                <c:pt idx="14390">
                  <c:v>43231.21875</c:v>
                </c:pt>
                <c:pt idx="14391">
                  <c:v>43231.239583333401</c:v>
                </c:pt>
                <c:pt idx="14392">
                  <c:v>43231.260416666599</c:v>
                </c:pt>
                <c:pt idx="14393">
                  <c:v>43231.28125</c:v>
                </c:pt>
                <c:pt idx="14394">
                  <c:v>43231.302083333401</c:v>
                </c:pt>
                <c:pt idx="14395">
                  <c:v>43231.322916666599</c:v>
                </c:pt>
                <c:pt idx="14396">
                  <c:v>43231.34375</c:v>
                </c:pt>
                <c:pt idx="14397">
                  <c:v>43231.364583333401</c:v>
                </c:pt>
                <c:pt idx="14398">
                  <c:v>43231.385416666599</c:v>
                </c:pt>
                <c:pt idx="14399">
                  <c:v>43231.40625</c:v>
                </c:pt>
                <c:pt idx="14400">
                  <c:v>43231.427083333401</c:v>
                </c:pt>
                <c:pt idx="14401">
                  <c:v>43231.447916666599</c:v>
                </c:pt>
                <c:pt idx="14402">
                  <c:v>43231.46875</c:v>
                </c:pt>
                <c:pt idx="14403">
                  <c:v>43231.489583333401</c:v>
                </c:pt>
                <c:pt idx="14404">
                  <c:v>43231.510416666599</c:v>
                </c:pt>
                <c:pt idx="14405">
                  <c:v>43231.53125</c:v>
                </c:pt>
                <c:pt idx="14406">
                  <c:v>43231.552083333401</c:v>
                </c:pt>
                <c:pt idx="14407">
                  <c:v>43231.572916666599</c:v>
                </c:pt>
                <c:pt idx="14408">
                  <c:v>43231.59375</c:v>
                </c:pt>
                <c:pt idx="14409">
                  <c:v>43231.614583333401</c:v>
                </c:pt>
                <c:pt idx="14410">
                  <c:v>43231.635416666599</c:v>
                </c:pt>
                <c:pt idx="14411">
                  <c:v>43231.65625</c:v>
                </c:pt>
                <c:pt idx="14412">
                  <c:v>43231.677083333401</c:v>
                </c:pt>
                <c:pt idx="14413">
                  <c:v>43231.697916666599</c:v>
                </c:pt>
                <c:pt idx="14414">
                  <c:v>43231.71875</c:v>
                </c:pt>
                <c:pt idx="14415">
                  <c:v>43231.739583333401</c:v>
                </c:pt>
                <c:pt idx="14416">
                  <c:v>43231.760416666599</c:v>
                </c:pt>
                <c:pt idx="14417">
                  <c:v>43231.78125</c:v>
                </c:pt>
                <c:pt idx="14418">
                  <c:v>43231.802083333401</c:v>
                </c:pt>
                <c:pt idx="14419">
                  <c:v>43231.822916666599</c:v>
                </c:pt>
                <c:pt idx="14420">
                  <c:v>43231.84375</c:v>
                </c:pt>
                <c:pt idx="14421">
                  <c:v>43231.864583333401</c:v>
                </c:pt>
                <c:pt idx="14422">
                  <c:v>43231.885416666599</c:v>
                </c:pt>
                <c:pt idx="14423">
                  <c:v>43231.90625</c:v>
                </c:pt>
                <c:pt idx="14424">
                  <c:v>43231.927083333401</c:v>
                </c:pt>
                <c:pt idx="14425">
                  <c:v>43231.947916666599</c:v>
                </c:pt>
                <c:pt idx="14426">
                  <c:v>43231.96875</c:v>
                </c:pt>
                <c:pt idx="14427">
                  <c:v>43231.989583333401</c:v>
                </c:pt>
                <c:pt idx="14428">
                  <c:v>43232.010416666599</c:v>
                </c:pt>
                <c:pt idx="14429">
                  <c:v>43232.03125</c:v>
                </c:pt>
                <c:pt idx="14430">
                  <c:v>43232.052083333401</c:v>
                </c:pt>
                <c:pt idx="14431">
                  <c:v>43232.072916666599</c:v>
                </c:pt>
                <c:pt idx="14432">
                  <c:v>43232.09375</c:v>
                </c:pt>
                <c:pt idx="14433">
                  <c:v>43232.114583333401</c:v>
                </c:pt>
                <c:pt idx="14434">
                  <c:v>43232.135416666599</c:v>
                </c:pt>
                <c:pt idx="14435">
                  <c:v>43232.15625</c:v>
                </c:pt>
                <c:pt idx="14436">
                  <c:v>43232.177083333401</c:v>
                </c:pt>
                <c:pt idx="14437">
                  <c:v>43232.197916666599</c:v>
                </c:pt>
                <c:pt idx="14438">
                  <c:v>43232.21875</c:v>
                </c:pt>
                <c:pt idx="14439">
                  <c:v>43232.239583333401</c:v>
                </c:pt>
                <c:pt idx="14440">
                  <c:v>43232.260416666599</c:v>
                </c:pt>
                <c:pt idx="14441">
                  <c:v>43232.28125</c:v>
                </c:pt>
                <c:pt idx="14442">
                  <c:v>43232.302083333401</c:v>
                </c:pt>
                <c:pt idx="14443">
                  <c:v>43232.322916666599</c:v>
                </c:pt>
                <c:pt idx="14444">
                  <c:v>43232.34375</c:v>
                </c:pt>
                <c:pt idx="14445">
                  <c:v>43232.364583333401</c:v>
                </c:pt>
                <c:pt idx="14446">
                  <c:v>43232.385416666599</c:v>
                </c:pt>
                <c:pt idx="14447">
                  <c:v>43232.40625</c:v>
                </c:pt>
                <c:pt idx="14448">
                  <c:v>43232.427083333401</c:v>
                </c:pt>
                <c:pt idx="14449">
                  <c:v>43232.447916666599</c:v>
                </c:pt>
                <c:pt idx="14450">
                  <c:v>43232.46875</c:v>
                </c:pt>
                <c:pt idx="14451">
                  <c:v>43232.489583333401</c:v>
                </c:pt>
                <c:pt idx="14452">
                  <c:v>43232.510416666599</c:v>
                </c:pt>
                <c:pt idx="14453">
                  <c:v>43232.53125</c:v>
                </c:pt>
                <c:pt idx="14454">
                  <c:v>43232.552083333401</c:v>
                </c:pt>
                <c:pt idx="14455">
                  <c:v>43232.572916666599</c:v>
                </c:pt>
                <c:pt idx="14456">
                  <c:v>43232.59375</c:v>
                </c:pt>
                <c:pt idx="14457">
                  <c:v>43232.614583333401</c:v>
                </c:pt>
                <c:pt idx="14458">
                  <c:v>43232.635416666599</c:v>
                </c:pt>
                <c:pt idx="14459">
                  <c:v>43232.65625</c:v>
                </c:pt>
                <c:pt idx="14460">
                  <c:v>43232.677083333401</c:v>
                </c:pt>
                <c:pt idx="14461">
                  <c:v>43232.697916666599</c:v>
                </c:pt>
                <c:pt idx="14462">
                  <c:v>43232.71875</c:v>
                </c:pt>
                <c:pt idx="14463">
                  <c:v>43232.739583333401</c:v>
                </c:pt>
                <c:pt idx="14464">
                  <c:v>43232.760416666599</c:v>
                </c:pt>
                <c:pt idx="14465">
                  <c:v>43232.78125</c:v>
                </c:pt>
                <c:pt idx="14466">
                  <c:v>43232.802083333401</c:v>
                </c:pt>
                <c:pt idx="14467">
                  <c:v>43232.822916666599</c:v>
                </c:pt>
                <c:pt idx="14468">
                  <c:v>43232.84375</c:v>
                </c:pt>
                <c:pt idx="14469">
                  <c:v>43232.864583333401</c:v>
                </c:pt>
                <c:pt idx="14470">
                  <c:v>43232.885416666599</c:v>
                </c:pt>
                <c:pt idx="14471">
                  <c:v>43232.90625</c:v>
                </c:pt>
                <c:pt idx="14472">
                  <c:v>43232.927083333401</c:v>
                </c:pt>
                <c:pt idx="14473">
                  <c:v>43232.947916666599</c:v>
                </c:pt>
                <c:pt idx="14474">
                  <c:v>43232.96875</c:v>
                </c:pt>
                <c:pt idx="14475">
                  <c:v>43232.989583333401</c:v>
                </c:pt>
                <c:pt idx="14476">
                  <c:v>43233.010416666599</c:v>
                </c:pt>
                <c:pt idx="14477">
                  <c:v>43233.03125</c:v>
                </c:pt>
                <c:pt idx="14478">
                  <c:v>43233.052083333401</c:v>
                </c:pt>
                <c:pt idx="14479">
                  <c:v>43233.072916666599</c:v>
                </c:pt>
                <c:pt idx="14480">
                  <c:v>43233.09375</c:v>
                </c:pt>
                <c:pt idx="14481">
                  <c:v>43233.114583333401</c:v>
                </c:pt>
                <c:pt idx="14482">
                  <c:v>43233.135416666599</c:v>
                </c:pt>
                <c:pt idx="14483">
                  <c:v>43233.15625</c:v>
                </c:pt>
                <c:pt idx="14484">
                  <c:v>43233.177083333401</c:v>
                </c:pt>
                <c:pt idx="14485">
                  <c:v>43233.197916666599</c:v>
                </c:pt>
                <c:pt idx="14486">
                  <c:v>43233.21875</c:v>
                </c:pt>
                <c:pt idx="14487">
                  <c:v>43233.239583333401</c:v>
                </c:pt>
                <c:pt idx="14488">
                  <c:v>43233.260416666599</c:v>
                </c:pt>
                <c:pt idx="14489">
                  <c:v>43233.28125</c:v>
                </c:pt>
                <c:pt idx="14490">
                  <c:v>43233.302083333401</c:v>
                </c:pt>
                <c:pt idx="14491">
                  <c:v>43233.322916666599</c:v>
                </c:pt>
                <c:pt idx="14492">
                  <c:v>43233.34375</c:v>
                </c:pt>
                <c:pt idx="14493">
                  <c:v>43233.364583333401</c:v>
                </c:pt>
                <c:pt idx="14494">
                  <c:v>43233.385416666599</c:v>
                </c:pt>
                <c:pt idx="14495">
                  <c:v>43233.40625</c:v>
                </c:pt>
                <c:pt idx="14496">
                  <c:v>43233.427083333401</c:v>
                </c:pt>
                <c:pt idx="14497">
                  <c:v>43233.447916666599</c:v>
                </c:pt>
                <c:pt idx="14498">
                  <c:v>43233.46875</c:v>
                </c:pt>
                <c:pt idx="14499">
                  <c:v>43233.489583333401</c:v>
                </c:pt>
                <c:pt idx="14500">
                  <c:v>43233.510416666599</c:v>
                </c:pt>
                <c:pt idx="14501">
                  <c:v>43233.53125</c:v>
                </c:pt>
                <c:pt idx="14502">
                  <c:v>43233.552083333401</c:v>
                </c:pt>
                <c:pt idx="14503">
                  <c:v>43233.572916666599</c:v>
                </c:pt>
                <c:pt idx="14504">
                  <c:v>43233.59375</c:v>
                </c:pt>
                <c:pt idx="14505">
                  <c:v>43233.614583333401</c:v>
                </c:pt>
                <c:pt idx="14506">
                  <c:v>43233.635416666599</c:v>
                </c:pt>
                <c:pt idx="14507">
                  <c:v>43233.65625</c:v>
                </c:pt>
                <c:pt idx="14508">
                  <c:v>43233.677083333401</c:v>
                </c:pt>
                <c:pt idx="14509">
                  <c:v>43233.697916666599</c:v>
                </c:pt>
                <c:pt idx="14510">
                  <c:v>43233.71875</c:v>
                </c:pt>
                <c:pt idx="14511">
                  <c:v>43233.739583333401</c:v>
                </c:pt>
                <c:pt idx="14512">
                  <c:v>43233.760416666599</c:v>
                </c:pt>
                <c:pt idx="14513">
                  <c:v>43233.78125</c:v>
                </c:pt>
                <c:pt idx="14514">
                  <c:v>43233.802083333401</c:v>
                </c:pt>
                <c:pt idx="14515">
                  <c:v>43233.822916666599</c:v>
                </c:pt>
                <c:pt idx="14516">
                  <c:v>43233.84375</c:v>
                </c:pt>
                <c:pt idx="14517">
                  <c:v>43233.864583333401</c:v>
                </c:pt>
                <c:pt idx="14518">
                  <c:v>43233.885416666599</c:v>
                </c:pt>
                <c:pt idx="14519">
                  <c:v>43233.90625</c:v>
                </c:pt>
                <c:pt idx="14520">
                  <c:v>43233.927083333401</c:v>
                </c:pt>
                <c:pt idx="14521">
                  <c:v>43233.947916666599</c:v>
                </c:pt>
                <c:pt idx="14522">
                  <c:v>43233.96875</c:v>
                </c:pt>
                <c:pt idx="14523">
                  <c:v>43233.989583333401</c:v>
                </c:pt>
                <c:pt idx="14524">
                  <c:v>43234.010416666599</c:v>
                </c:pt>
                <c:pt idx="14525">
                  <c:v>43234.03125</c:v>
                </c:pt>
                <c:pt idx="14526">
                  <c:v>43234.052083333401</c:v>
                </c:pt>
                <c:pt idx="14527">
                  <c:v>43234.072916666599</c:v>
                </c:pt>
                <c:pt idx="14528">
                  <c:v>43234.09375</c:v>
                </c:pt>
                <c:pt idx="14529">
                  <c:v>43234.114583333401</c:v>
                </c:pt>
                <c:pt idx="14530">
                  <c:v>43234.135416666599</c:v>
                </c:pt>
                <c:pt idx="14531">
                  <c:v>43234.15625</c:v>
                </c:pt>
                <c:pt idx="14532">
                  <c:v>43234.177083333401</c:v>
                </c:pt>
                <c:pt idx="14533">
                  <c:v>43234.197916666599</c:v>
                </c:pt>
                <c:pt idx="14534">
                  <c:v>43234.21875</c:v>
                </c:pt>
                <c:pt idx="14535">
                  <c:v>43234.239583333401</c:v>
                </c:pt>
                <c:pt idx="14536">
                  <c:v>43234.260416666599</c:v>
                </c:pt>
                <c:pt idx="14537">
                  <c:v>43234.28125</c:v>
                </c:pt>
                <c:pt idx="14538">
                  <c:v>43234.302083333401</c:v>
                </c:pt>
                <c:pt idx="14539">
                  <c:v>43234.322916666599</c:v>
                </c:pt>
                <c:pt idx="14540">
                  <c:v>43234.34375</c:v>
                </c:pt>
                <c:pt idx="14541">
                  <c:v>43234.364583333401</c:v>
                </c:pt>
                <c:pt idx="14542">
                  <c:v>43234.385416666599</c:v>
                </c:pt>
                <c:pt idx="14543">
                  <c:v>43234.40625</c:v>
                </c:pt>
                <c:pt idx="14544">
                  <c:v>43234.427083333401</c:v>
                </c:pt>
                <c:pt idx="14545">
                  <c:v>43234.447916666599</c:v>
                </c:pt>
                <c:pt idx="14546">
                  <c:v>43234.46875</c:v>
                </c:pt>
                <c:pt idx="14547">
                  <c:v>43234.489583333401</c:v>
                </c:pt>
                <c:pt idx="14548">
                  <c:v>43234.510416666599</c:v>
                </c:pt>
                <c:pt idx="14549">
                  <c:v>43234.53125</c:v>
                </c:pt>
                <c:pt idx="14550">
                  <c:v>43234.552083333401</c:v>
                </c:pt>
                <c:pt idx="14551">
                  <c:v>43234.572916666599</c:v>
                </c:pt>
                <c:pt idx="14552">
                  <c:v>43234.59375</c:v>
                </c:pt>
                <c:pt idx="14553">
                  <c:v>43234.614583333401</c:v>
                </c:pt>
                <c:pt idx="14554">
                  <c:v>43234.635416666599</c:v>
                </c:pt>
                <c:pt idx="14555">
                  <c:v>43234.65625</c:v>
                </c:pt>
                <c:pt idx="14556">
                  <c:v>43234.677083333401</c:v>
                </c:pt>
                <c:pt idx="14557">
                  <c:v>43234.697916666599</c:v>
                </c:pt>
                <c:pt idx="14558">
                  <c:v>43234.71875</c:v>
                </c:pt>
                <c:pt idx="14559">
                  <c:v>43234.739583333401</c:v>
                </c:pt>
                <c:pt idx="14560">
                  <c:v>43234.760416666599</c:v>
                </c:pt>
                <c:pt idx="14561">
                  <c:v>43234.78125</c:v>
                </c:pt>
                <c:pt idx="14562">
                  <c:v>43234.802083333401</c:v>
                </c:pt>
                <c:pt idx="14563">
                  <c:v>43234.822916666599</c:v>
                </c:pt>
                <c:pt idx="14564">
                  <c:v>43234.84375</c:v>
                </c:pt>
                <c:pt idx="14565">
                  <c:v>43234.864583333401</c:v>
                </c:pt>
                <c:pt idx="14566">
                  <c:v>43234.885416666599</c:v>
                </c:pt>
                <c:pt idx="14567">
                  <c:v>43234.90625</c:v>
                </c:pt>
                <c:pt idx="14568">
                  <c:v>43234.927083333401</c:v>
                </c:pt>
                <c:pt idx="14569">
                  <c:v>43234.947916666599</c:v>
                </c:pt>
                <c:pt idx="14570">
                  <c:v>43234.96875</c:v>
                </c:pt>
                <c:pt idx="14571">
                  <c:v>43234.989583333401</c:v>
                </c:pt>
                <c:pt idx="14572">
                  <c:v>43235.010416666599</c:v>
                </c:pt>
                <c:pt idx="14573">
                  <c:v>43235.03125</c:v>
                </c:pt>
                <c:pt idx="14574">
                  <c:v>43235.052083333401</c:v>
                </c:pt>
                <c:pt idx="14575">
                  <c:v>43235.072916666599</c:v>
                </c:pt>
                <c:pt idx="14576">
                  <c:v>43235.09375</c:v>
                </c:pt>
                <c:pt idx="14577">
                  <c:v>43235.114583333401</c:v>
                </c:pt>
                <c:pt idx="14578">
                  <c:v>43235.135416666599</c:v>
                </c:pt>
                <c:pt idx="14579">
                  <c:v>43235.15625</c:v>
                </c:pt>
                <c:pt idx="14580">
                  <c:v>43235.177083333401</c:v>
                </c:pt>
                <c:pt idx="14581">
                  <c:v>43235.197916666599</c:v>
                </c:pt>
                <c:pt idx="14582">
                  <c:v>43235.21875</c:v>
                </c:pt>
                <c:pt idx="14583">
                  <c:v>43235.239583333401</c:v>
                </c:pt>
                <c:pt idx="14584">
                  <c:v>43235.260416666599</c:v>
                </c:pt>
                <c:pt idx="14585">
                  <c:v>43235.28125</c:v>
                </c:pt>
                <c:pt idx="14586">
                  <c:v>43235.302083333401</c:v>
                </c:pt>
                <c:pt idx="14587">
                  <c:v>43235.322916666599</c:v>
                </c:pt>
                <c:pt idx="14588">
                  <c:v>43235.34375</c:v>
                </c:pt>
                <c:pt idx="14589">
                  <c:v>43235.364583333401</c:v>
                </c:pt>
                <c:pt idx="14590">
                  <c:v>43235.385416666599</c:v>
                </c:pt>
                <c:pt idx="14591">
                  <c:v>43235.40625</c:v>
                </c:pt>
                <c:pt idx="14592">
                  <c:v>43235.427083333401</c:v>
                </c:pt>
                <c:pt idx="14593">
                  <c:v>43235.447916666599</c:v>
                </c:pt>
                <c:pt idx="14594">
                  <c:v>43235.46875</c:v>
                </c:pt>
                <c:pt idx="14595">
                  <c:v>43235.489583333401</c:v>
                </c:pt>
                <c:pt idx="14596">
                  <c:v>43235.510416666599</c:v>
                </c:pt>
                <c:pt idx="14597">
                  <c:v>43235.53125</c:v>
                </c:pt>
                <c:pt idx="14598">
                  <c:v>43235.552083333401</c:v>
                </c:pt>
                <c:pt idx="14599">
                  <c:v>43235.572916666599</c:v>
                </c:pt>
                <c:pt idx="14600">
                  <c:v>43235.59375</c:v>
                </c:pt>
                <c:pt idx="14601">
                  <c:v>43235.614583333401</c:v>
                </c:pt>
                <c:pt idx="14602">
                  <c:v>43235.635416666599</c:v>
                </c:pt>
                <c:pt idx="14603">
                  <c:v>43235.65625</c:v>
                </c:pt>
                <c:pt idx="14604">
                  <c:v>43235.677083333401</c:v>
                </c:pt>
                <c:pt idx="14605">
                  <c:v>43235.697916666599</c:v>
                </c:pt>
                <c:pt idx="14606">
                  <c:v>43235.71875</c:v>
                </c:pt>
                <c:pt idx="14607">
                  <c:v>43235.739583333401</c:v>
                </c:pt>
                <c:pt idx="14608">
                  <c:v>43235.760416666599</c:v>
                </c:pt>
                <c:pt idx="14609">
                  <c:v>43235.78125</c:v>
                </c:pt>
                <c:pt idx="14610">
                  <c:v>43235.802083333401</c:v>
                </c:pt>
                <c:pt idx="14611">
                  <c:v>43235.822916666599</c:v>
                </c:pt>
                <c:pt idx="14612">
                  <c:v>43235.84375</c:v>
                </c:pt>
                <c:pt idx="14613">
                  <c:v>43235.864583333401</c:v>
                </c:pt>
                <c:pt idx="14614">
                  <c:v>43235.885416666599</c:v>
                </c:pt>
                <c:pt idx="14615">
                  <c:v>43235.90625</c:v>
                </c:pt>
                <c:pt idx="14616">
                  <c:v>43235.927083333401</c:v>
                </c:pt>
                <c:pt idx="14617">
                  <c:v>43235.947916666599</c:v>
                </c:pt>
                <c:pt idx="14618">
                  <c:v>43235.96875</c:v>
                </c:pt>
                <c:pt idx="14619">
                  <c:v>43235.989583333401</c:v>
                </c:pt>
                <c:pt idx="14620">
                  <c:v>43236.010416666599</c:v>
                </c:pt>
                <c:pt idx="14621">
                  <c:v>43236.03125</c:v>
                </c:pt>
                <c:pt idx="14622">
                  <c:v>43236.052083333401</c:v>
                </c:pt>
                <c:pt idx="14623">
                  <c:v>43236.072916666599</c:v>
                </c:pt>
                <c:pt idx="14624">
                  <c:v>43236.09375</c:v>
                </c:pt>
                <c:pt idx="14625">
                  <c:v>43236.114583333401</c:v>
                </c:pt>
                <c:pt idx="14626">
                  <c:v>43236.135416666599</c:v>
                </c:pt>
                <c:pt idx="14627">
                  <c:v>43236.15625</c:v>
                </c:pt>
                <c:pt idx="14628">
                  <c:v>43236.177083333401</c:v>
                </c:pt>
                <c:pt idx="14629">
                  <c:v>43236.197916666599</c:v>
                </c:pt>
                <c:pt idx="14630">
                  <c:v>43236.21875</c:v>
                </c:pt>
                <c:pt idx="14631">
                  <c:v>43236.239583333401</c:v>
                </c:pt>
                <c:pt idx="14632">
                  <c:v>43236.260416666599</c:v>
                </c:pt>
                <c:pt idx="14633">
                  <c:v>43236.28125</c:v>
                </c:pt>
                <c:pt idx="14634">
                  <c:v>43236.302083333401</c:v>
                </c:pt>
                <c:pt idx="14635">
                  <c:v>43236.322916666599</c:v>
                </c:pt>
                <c:pt idx="14636">
                  <c:v>43236.34375</c:v>
                </c:pt>
                <c:pt idx="14637">
                  <c:v>43236.364583333401</c:v>
                </c:pt>
                <c:pt idx="14638">
                  <c:v>43236.385416666599</c:v>
                </c:pt>
                <c:pt idx="14639">
                  <c:v>43236.40625</c:v>
                </c:pt>
                <c:pt idx="14640">
                  <c:v>43236.427083333401</c:v>
                </c:pt>
                <c:pt idx="14641">
                  <c:v>43236.447916666599</c:v>
                </c:pt>
                <c:pt idx="14642">
                  <c:v>43236.46875</c:v>
                </c:pt>
                <c:pt idx="14643">
                  <c:v>43236.489583333401</c:v>
                </c:pt>
                <c:pt idx="14644">
                  <c:v>43236.510416666599</c:v>
                </c:pt>
                <c:pt idx="14645">
                  <c:v>43236.53125</c:v>
                </c:pt>
                <c:pt idx="14646">
                  <c:v>43236.552083333401</c:v>
                </c:pt>
                <c:pt idx="14647">
                  <c:v>43236.572916666599</c:v>
                </c:pt>
                <c:pt idx="14648">
                  <c:v>43236.59375</c:v>
                </c:pt>
                <c:pt idx="14649">
                  <c:v>43236.614583333401</c:v>
                </c:pt>
                <c:pt idx="14650">
                  <c:v>43236.635416666599</c:v>
                </c:pt>
                <c:pt idx="14651">
                  <c:v>43236.65625</c:v>
                </c:pt>
                <c:pt idx="14652">
                  <c:v>43236.677083333401</c:v>
                </c:pt>
                <c:pt idx="14653">
                  <c:v>43236.697916666599</c:v>
                </c:pt>
                <c:pt idx="14654">
                  <c:v>43236.71875</c:v>
                </c:pt>
                <c:pt idx="14655">
                  <c:v>43236.739583333401</c:v>
                </c:pt>
                <c:pt idx="14656">
                  <c:v>43236.760416666599</c:v>
                </c:pt>
                <c:pt idx="14657">
                  <c:v>43236.78125</c:v>
                </c:pt>
                <c:pt idx="14658">
                  <c:v>43236.802083333401</c:v>
                </c:pt>
                <c:pt idx="14659">
                  <c:v>43236.822916666599</c:v>
                </c:pt>
                <c:pt idx="14660">
                  <c:v>43236.84375</c:v>
                </c:pt>
                <c:pt idx="14661">
                  <c:v>43236.864583333401</c:v>
                </c:pt>
                <c:pt idx="14662">
                  <c:v>43236.885416666599</c:v>
                </c:pt>
                <c:pt idx="14663">
                  <c:v>43236.90625</c:v>
                </c:pt>
                <c:pt idx="14664">
                  <c:v>43236.927083333401</c:v>
                </c:pt>
                <c:pt idx="14665">
                  <c:v>43236.947916666599</c:v>
                </c:pt>
                <c:pt idx="14666">
                  <c:v>43236.96875</c:v>
                </c:pt>
                <c:pt idx="14667">
                  <c:v>43236.989583333401</c:v>
                </c:pt>
                <c:pt idx="14668">
                  <c:v>43237.010416666599</c:v>
                </c:pt>
                <c:pt idx="14669">
                  <c:v>43237.03125</c:v>
                </c:pt>
                <c:pt idx="14670">
                  <c:v>43237.052083333401</c:v>
                </c:pt>
                <c:pt idx="14671">
                  <c:v>43237.072916666599</c:v>
                </c:pt>
                <c:pt idx="14672">
                  <c:v>43237.09375</c:v>
                </c:pt>
                <c:pt idx="14673">
                  <c:v>43237.114583333401</c:v>
                </c:pt>
                <c:pt idx="14674">
                  <c:v>43237.135416666599</c:v>
                </c:pt>
                <c:pt idx="14675">
                  <c:v>43237.15625</c:v>
                </c:pt>
                <c:pt idx="14676">
                  <c:v>43237.177083333401</c:v>
                </c:pt>
                <c:pt idx="14677">
                  <c:v>43237.197916666599</c:v>
                </c:pt>
                <c:pt idx="14678">
                  <c:v>43237.21875</c:v>
                </c:pt>
                <c:pt idx="14679">
                  <c:v>43237.239583333401</c:v>
                </c:pt>
                <c:pt idx="14680">
                  <c:v>43237.260416666599</c:v>
                </c:pt>
                <c:pt idx="14681">
                  <c:v>43237.28125</c:v>
                </c:pt>
                <c:pt idx="14682">
                  <c:v>43237.302083333401</c:v>
                </c:pt>
                <c:pt idx="14683">
                  <c:v>43237.322916666599</c:v>
                </c:pt>
                <c:pt idx="14684">
                  <c:v>43237.34375</c:v>
                </c:pt>
                <c:pt idx="14685">
                  <c:v>43237.364583333401</c:v>
                </c:pt>
                <c:pt idx="14686">
                  <c:v>43237.385416666599</c:v>
                </c:pt>
                <c:pt idx="14687">
                  <c:v>43237.40625</c:v>
                </c:pt>
                <c:pt idx="14688">
                  <c:v>43237.427083333401</c:v>
                </c:pt>
                <c:pt idx="14689">
                  <c:v>43237.447916666599</c:v>
                </c:pt>
                <c:pt idx="14690">
                  <c:v>43237.46875</c:v>
                </c:pt>
                <c:pt idx="14691">
                  <c:v>43237.489583333401</c:v>
                </c:pt>
                <c:pt idx="14692">
                  <c:v>43237.510416666599</c:v>
                </c:pt>
                <c:pt idx="14693">
                  <c:v>43237.53125</c:v>
                </c:pt>
                <c:pt idx="14694">
                  <c:v>43237.552083333401</c:v>
                </c:pt>
                <c:pt idx="14695">
                  <c:v>43237.572916666599</c:v>
                </c:pt>
                <c:pt idx="14696">
                  <c:v>43237.59375</c:v>
                </c:pt>
                <c:pt idx="14697">
                  <c:v>43237.614583333401</c:v>
                </c:pt>
                <c:pt idx="14698">
                  <c:v>43237.635416666599</c:v>
                </c:pt>
                <c:pt idx="14699">
                  <c:v>43237.65625</c:v>
                </c:pt>
                <c:pt idx="14700">
                  <c:v>43237.677083333401</c:v>
                </c:pt>
                <c:pt idx="14701">
                  <c:v>43237.697916666599</c:v>
                </c:pt>
                <c:pt idx="14702">
                  <c:v>43237.71875</c:v>
                </c:pt>
                <c:pt idx="14703">
                  <c:v>43237.739583333401</c:v>
                </c:pt>
                <c:pt idx="14704">
                  <c:v>43237.760416666599</c:v>
                </c:pt>
                <c:pt idx="14705">
                  <c:v>43237.78125</c:v>
                </c:pt>
                <c:pt idx="14706">
                  <c:v>43237.802083333401</c:v>
                </c:pt>
                <c:pt idx="14707">
                  <c:v>43237.822916666599</c:v>
                </c:pt>
                <c:pt idx="14708">
                  <c:v>43237.84375</c:v>
                </c:pt>
                <c:pt idx="14709">
                  <c:v>43237.864583333401</c:v>
                </c:pt>
                <c:pt idx="14710">
                  <c:v>43237.885416666599</c:v>
                </c:pt>
                <c:pt idx="14711">
                  <c:v>43237.90625</c:v>
                </c:pt>
                <c:pt idx="14712">
                  <c:v>43237.927083333401</c:v>
                </c:pt>
                <c:pt idx="14713">
                  <c:v>43237.947916666599</c:v>
                </c:pt>
                <c:pt idx="14714">
                  <c:v>43237.96875</c:v>
                </c:pt>
                <c:pt idx="14715">
                  <c:v>43237.989583333401</c:v>
                </c:pt>
                <c:pt idx="14716">
                  <c:v>43238.010416666599</c:v>
                </c:pt>
                <c:pt idx="14717">
                  <c:v>43238.03125</c:v>
                </c:pt>
                <c:pt idx="14718">
                  <c:v>43238.052083333401</c:v>
                </c:pt>
                <c:pt idx="14719">
                  <c:v>43238.072916666599</c:v>
                </c:pt>
                <c:pt idx="14720">
                  <c:v>43238.09375</c:v>
                </c:pt>
                <c:pt idx="14721">
                  <c:v>43238.114583333401</c:v>
                </c:pt>
                <c:pt idx="14722">
                  <c:v>43238.135416666599</c:v>
                </c:pt>
                <c:pt idx="14723">
                  <c:v>43238.15625</c:v>
                </c:pt>
                <c:pt idx="14724">
                  <c:v>43238.177083333401</c:v>
                </c:pt>
                <c:pt idx="14725">
                  <c:v>43238.197916666599</c:v>
                </c:pt>
                <c:pt idx="14726">
                  <c:v>43238.21875</c:v>
                </c:pt>
                <c:pt idx="14727">
                  <c:v>43238.239583333401</c:v>
                </c:pt>
                <c:pt idx="14728">
                  <c:v>43238.260416666599</c:v>
                </c:pt>
                <c:pt idx="14729">
                  <c:v>43238.28125</c:v>
                </c:pt>
                <c:pt idx="14730">
                  <c:v>43238.302083333401</c:v>
                </c:pt>
                <c:pt idx="14731">
                  <c:v>43238.322916666599</c:v>
                </c:pt>
                <c:pt idx="14732">
                  <c:v>43238.34375</c:v>
                </c:pt>
                <c:pt idx="14733">
                  <c:v>43238.364583333401</c:v>
                </c:pt>
                <c:pt idx="14734">
                  <c:v>43238.385416666599</c:v>
                </c:pt>
                <c:pt idx="14735">
                  <c:v>43238.40625</c:v>
                </c:pt>
                <c:pt idx="14736">
                  <c:v>43238.427083333401</c:v>
                </c:pt>
                <c:pt idx="14737">
                  <c:v>43238.447916666599</c:v>
                </c:pt>
                <c:pt idx="14738">
                  <c:v>43238.46875</c:v>
                </c:pt>
                <c:pt idx="14739">
                  <c:v>43238.489583333401</c:v>
                </c:pt>
                <c:pt idx="14740">
                  <c:v>43238.510416666599</c:v>
                </c:pt>
                <c:pt idx="14741">
                  <c:v>43238.53125</c:v>
                </c:pt>
                <c:pt idx="14742">
                  <c:v>43238.552083333401</c:v>
                </c:pt>
                <c:pt idx="14743">
                  <c:v>43238.572916666599</c:v>
                </c:pt>
                <c:pt idx="14744">
                  <c:v>43238.59375</c:v>
                </c:pt>
                <c:pt idx="14745">
                  <c:v>43238.614583333401</c:v>
                </c:pt>
                <c:pt idx="14746">
                  <c:v>43238.635416666599</c:v>
                </c:pt>
                <c:pt idx="14747">
                  <c:v>43238.65625</c:v>
                </c:pt>
                <c:pt idx="14748">
                  <c:v>43238.677083333401</c:v>
                </c:pt>
                <c:pt idx="14749">
                  <c:v>43238.697916666599</c:v>
                </c:pt>
                <c:pt idx="14750">
                  <c:v>43238.71875</c:v>
                </c:pt>
                <c:pt idx="14751">
                  <c:v>43238.739583333401</c:v>
                </c:pt>
                <c:pt idx="14752">
                  <c:v>43238.760416666599</c:v>
                </c:pt>
                <c:pt idx="14753">
                  <c:v>43238.78125</c:v>
                </c:pt>
                <c:pt idx="14754">
                  <c:v>43238.802083333401</c:v>
                </c:pt>
                <c:pt idx="14755">
                  <c:v>43238.822916666599</c:v>
                </c:pt>
                <c:pt idx="14756">
                  <c:v>43238.84375</c:v>
                </c:pt>
                <c:pt idx="14757">
                  <c:v>43238.864583333401</c:v>
                </c:pt>
                <c:pt idx="14758">
                  <c:v>43238.885416666599</c:v>
                </c:pt>
                <c:pt idx="14759">
                  <c:v>43238.90625</c:v>
                </c:pt>
                <c:pt idx="14760">
                  <c:v>43238.927083333401</c:v>
                </c:pt>
                <c:pt idx="14761">
                  <c:v>43238.947916666599</c:v>
                </c:pt>
                <c:pt idx="14762">
                  <c:v>43238.96875</c:v>
                </c:pt>
                <c:pt idx="14763">
                  <c:v>43238.989583333401</c:v>
                </c:pt>
                <c:pt idx="14764">
                  <c:v>43239.010416666599</c:v>
                </c:pt>
                <c:pt idx="14765">
                  <c:v>43239.03125</c:v>
                </c:pt>
                <c:pt idx="14766">
                  <c:v>43239.052083333401</c:v>
                </c:pt>
                <c:pt idx="14767">
                  <c:v>43239.072916666599</c:v>
                </c:pt>
                <c:pt idx="14768">
                  <c:v>43239.09375</c:v>
                </c:pt>
                <c:pt idx="14769">
                  <c:v>43239.114583333401</c:v>
                </c:pt>
                <c:pt idx="14770">
                  <c:v>43239.135416666599</c:v>
                </c:pt>
                <c:pt idx="14771">
                  <c:v>43239.15625</c:v>
                </c:pt>
                <c:pt idx="14772">
                  <c:v>43239.177083333401</c:v>
                </c:pt>
                <c:pt idx="14773">
                  <c:v>43239.197916666599</c:v>
                </c:pt>
                <c:pt idx="14774">
                  <c:v>43239.21875</c:v>
                </c:pt>
                <c:pt idx="14775">
                  <c:v>43239.239583333401</c:v>
                </c:pt>
                <c:pt idx="14776">
                  <c:v>43239.260416666599</c:v>
                </c:pt>
                <c:pt idx="14777">
                  <c:v>43239.28125</c:v>
                </c:pt>
                <c:pt idx="14778">
                  <c:v>43239.302083333401</c:v>
                </c:pt>
                <c:pt idx="14779">
                  <c:v>43239.322916666599</c:v>
                </c:pt>
                <c:pt idx="14780">
                  <c:v>43239.34375</c:v>
                </c:pt>
                <c:pt idx="14781">
                  <c:v>43239.364583333401</c:v>
                </c:pt>
                <c:pt idx="14782">
                  <c:v>43239.385416666599</c:v>
                </c:pt>
                <c:pt idx="14783">
                  <c:v>43239.40625</c:v>
                </c:pt>
                <c:pt idx="14784">
                  <c:v>43239.427083333401</c:v>
                </c:pt>
                <c:pt idx="14785">
                  <c:v>43239.447916666599</c:v>
                </c:pt>
                <c:pt idx="14786">
                  <c:v>43239.46875</c:v>
                </c:pt>
                <c:pt idx="14787">
                  <c:v>43239.489583333401</c:v>
                </c:pt>
                <c:pt idx="14788">
                  <c:v>43239.510416666599</c:v>
                </c:pt>
                <c:pt idx="14789">
                  <c:v>43239.53125</c:v>
                </c:pt>
                <c:pt idx="14790">
                  <c:v>43239.552083333401</c:v>
                </c:pt>
                <c:pt idx="14791">
                  <c:v>43239.572916666599</c:v>
                </c:pt>
                <c:pt idx="14792">
                  <c:v>43239.59375</c:v>
                </c:pt>
                <c:pt idx="14793">
                  <c:v>43239.614583333401</c:v>
                </c:pt>
                <c:pt idx="14794">
                  <c:v>43239.635416666599</c:v>
                </c:pt>
                <c:pt idx="14795">
                  <c:v>43239.65625</c:v>
                </c:pt>
                <c:pt idx="14796">
                  <c:v>43239.677083333401</c:v>
                </c:pt>
                <c:pt idx="14797">
                  <c:v>43239.697916666599</c:v>
                </c:pt>
                <c:pt idx="14798">
                  <c:v>43239.71875</c:v>
                </c:pt>
                <c:pt idx="14799">
                  <c:v>43239.739583333401</c:v>
                </c:pt>
                <c:pt idx="14800">
                  <c:v>43239.760416666599</c:v>
                </c:pt>
                <c:pt idx="14801">
                  <c:v>43239.78125</c:v>
                </c:pt>
                <c:pt idx="14802">
                  <c:v>43239.802083333401</c:v>
                </c:pt>
                <c:pt idx="14803">
                  <c:v>43239.822916666599</c:v>
                </c:pt>
                <c:pt idx="14804">
                  <c:v>43239.84375</c:v>
                </c:pt>
                <c:pt idx="14805">
                  <c:v>43239.864583333401</c:v>
                </c:pt>
                <c:pt idx="14806">
                  <c:v>43239.885416666599</c:v>
                </c:pt>
                <c:pt idx="14807">
                  <c:v>43239.90625</c:v>
                </c:pt>
                <c:pt idx="14808">
                  <c:v>43239.927083333401</c:v>
                </c:pt>
                <c:pt idx="14809">
                  <c:v>43239.947916666599</c:v>
                </c:pt>
                <c:pt idx="14810">
                  <c:v>43239.96875</c:v>
                </c:pt>
                <c:pt idx="14811">
                  <c:v>43239.989583333401</c:v>
                </c:pt>
                <c:pt idx="14812">
                  <c:v>43240.010416666599</c:v>
                </c:pt>
                <c:pt idx="14813">
                  <c:v>43240.03125</c:v>
                </c:pt>
                <c:pt idx="14814">
                  <c:v>43240.052083333401</c:v>
                </c:pt>
                <c:pt idx="14815">
                  <c:v>43240.072916666599</c:v>
                </c:pt>
                <c:pt idx="14816">
                  <c:v>43240.09375</c:v>
                </c:pt>
                <c:pt idx="14817">
                  <c:v>43240.114583333401</c:v>
                </c:pt>
                <c:pt idx="14818">
                  <c:v>43240.135416666599</c:v>
                </c:pt>
                <c:pt idx="14819">
                  <c:v>43240.15625</c:v>
                </c:pt>
                <c:pt idx="14820">
                  <c:v>43240.177083333401</c:v>
                </c:pt>
                <c:pt idx="14821">
                  <c:v>43240.197916666599</c:v>
                </c:pt>
                <c:pt idx="14822">
                  <c:v>43240.21875</c:v>
                </c:pt>
                <c:pt idx="14823">
                  <c:v>43240.239583333401</c:v>
                </c:pt>
                <c:pt idx="14824">
                  <c:v>43240.260416666599</c:v>
                </c:pt>
                <c:pt idx="14825">
                  <c:v>43240.28125</c:v>
                </c:pt>
                <c:pt idx="14826">
                  <c:v>43240.302083333401</c:v>
                </c:pt>
                <c:pt idx="14827">
                  <c:v>43240.322916666599</c:v>
                </c:pt>
                <c:pt idx="14828">
                  <c:v>43240.34375</c:v>
                </c:pt>
                <c:pt idx="14829">
                  <c:v>43240.364583333401</c:v>
                </c:pt>
                <c:pt idx="14830">
                  <c:v>43240.385416666599</c:v>
                </c:pt>
                <c:pt idx="14831">
                  <c:v>43240.40625</c:v>
                </c:pt>
                <c:pt idx="14832">
                  <c:v>43240.427083333401</c:v>
                </c:pt>
                <c:pt idx="14833">
                  <c:v>43240.447916666599</c:v>
                </c:pt>
                <c:pt idx="14834">
                  <c:v>43240.46875</c:v>
                </c:pt>
                <c:pt idx="14835">
                  <c:v>43240.489583333401</c:v>
                </c:pt>
                <c:pt idx="14836">
                  <c:v>43240.510416666599</c:v>
                </c:pt>
                <c:pt idx="14837">
                  <c:v>43240.53125</c:v>
                </c:pt>
                <c:pt idx="14838">
                  <c:v>43240.552083333401</c:v>
                </c:pt>
                <c:pt idx="14839">
                  <c:v>43240.572916666599</c:v>
                </c:pt>
                <c:pt idx="14840">
                  <c:v>43240.59375</c:v>
                </c:pt>
                <c:pt idx="14841">
                  <c:v>43240.614583333401</c:v>
                </c:pt>
                <c:pt idx="14842">
                  <c:v>43240.635416666599</c:v>
                </c:pt>
                <c:pt idx="14843">
                  <c:v>43240.65625</c:v>
                </c:pt>
                <c:pt idx="14844">
                  <c:v>43240.677083333401</c:v>
                </c:pt>
                <c:pt idx="14845">
                  <c:v>43240.697916666599</c:v>
                </c:pt>
                <c:pt idx="14846">
                  <c:v>43240.71875</c:v>
                </c:pt>
                <c:pt idx="14847">
                  <c:v>43240.739583333401</c:v>
                </c:pt>
                <c:pt idx="14848">
                  <c:v>43240.760416666599</c:v>
                </c:pt>
                <c:pt idx="14849">
                  <c:v>43240.78125</c:v>
                </c:pt>
                <c:pt idx="14850">
                  <c:v>43240.802083333401</c:v>
                </c:pt>
                <c:pt idx="14851">
                  <c:v>43240.822916666599</c:v>
                </c:pt>
                <c:pt idx="14852">
                  <c:v>43240.84375</c:v>
                </c:pt>
                <c:pt idx="14853">
                  <c:v>43240.864583333401</c:v>
                </c:pt>
                <c:pt idx="14854">
                  <c:v>43240.885416666599</c:v>
                </c:pt>
                <c:pt idx="14855">
                  <c:v>43240.90625</c:v>
                </c:pt>
                <c:pt idx="14856">
                  <c:v>43240.927083333401</c:v>
                </c:pt>
                <c:pt idx="14857">
                  <c:v>43240.947916666599</c:v>
                </c:pt>
                <c:pt idx="14858">
                  <c:v>43240.96875</c:v>
                </c:pt>
                <c:pt idx="14859">
                  <c:v>43240.989583333401</c:v>
                </c:pt>
                <c:pt idx="14860">
                  <c:v>43241.010416666599</c:v>
                </c:pt>
                <c:pt idx="14861">
                  <c:v>43241.03125</c:v>
                </c:pt>
                <c:pt idx="14862">
                  <c:v>43241.052083333401</c:v>
                </c:pt>
                <c:pt idx="14863">
                  <c:v>43241.072916666599</c:v>
                </c:pt>
                <c:pt idx="14864">
                  <c:v>43241.09375</c:v>
                </c:pt>
                <c:pt idx="14865">
                  <c:v>43241.114583333401</c:v>
                </c:pt>
                <c:pt idx="14866">
                  <c:v>43241.135416666599</c:v>
                </c:pt>
                <c:pt idx="14867">
                  <c:v>43241.15625</c:v>
                </c:pt>
                <c:pt idx="14868">
                  <c:v>43241.177083333401</c:v>
                </c:pt>
                <c:pt idx="14869">
                  <c:v>43241.197916666599</c:v>
                </c:pt>
                <c:pt idx="14870">
                  <c:v>43241.21875</c:v>
                </c:pt>
                <c:pt idx="14871">
                  <c:v>43241.239583333401</c:v>
                </c:pt>
                <c:pt idx="14872">
                  <c:v>43241.260416666599</c:v>
                </c:pt>
                <c:pt idx="14873">
                  <c:v>43241.28125</c:v>
                </c:pt>
                <c:pt idx="14874">
                  <c:v>43241.302083333401</c:v>
                </c:pt>
                <c:pt idx="14875">
                  <c:v>43241.322916666599</c:v>
                </c:pt>
                <c:pt idx="14876">
                  <c:v>43241.34375</c:v>
                </c:pt>
                <c:pt idx="14877">
                  <c:v>43241.364583333401</c:v>
                </c:pt>
                <c:pt idx="14878">
                  <c:v>43241.385416666599</c:v>
                </c:pt>
                <c:pt idx="14879">
                  <c:v>43241.40625</c:v>
                </c:pt>
                <c:pt idx="14880">
                  <c:v>43241.427083333401</c:v>
                </c:pt>
                <c:pt idx="14881">
                  <c:v>43241.447916666599</c:v>
                </c:pt>
                <c:pt idx="14882">
                  <c:v>43241.46875</c:v>
                </c:pt>
                <c:pt idx="14883">
                  <c:v>43241.489583333401</c:v>
                </c:pt>
                <c:pt idx="14884">
                  <c:v>43241.510416666599</c:v>
                </c:pt>
                <c:pt idx="14885">
                  <c:v>43241.53125</c:v>
                </c:pt>
                <c:pt idx="14886">
                  <c:v>43241.552083333401</c:v>
                </c:pt>
                <c:pt idx="14887">
                  <c:v>43241.572916666599</c:v>
                </c:pt>
                <c:pt idx="14888">
                  <c:v>43241.59375</c:v>
                </c:pt>
                <c:pt idx="14889">
                  <c:v>43241.614583333401</c:v>
                </c:pt>
                <c:pt idx="14890">
                  <c:v>43241.635416666599</c:v>
                </c:pt>
                <c:pt idx="14891">
                  <c:v>43241.65625</c:v>
                </c:pt>
                <c:pt idx="14892">
                  <c:v>43241.677083333401</c:v>
                </c:pt>
                <c:pt idx="14893">
                  <c:v>43241.697916666599</c:v>
                </c:pt>
                <c:pt idx="14894">
                  <c:v>43241.71875</c:v>
                </c:pt>
                <c:pt idx="14895">
                  <c:v>43241.739583333401</c:v>
                </c:pt>
                <c:pt idx="14896">
                  <c:v>43241.760416666599</c:v>
                </c:pt>
                <c:pt idx="14897">
                  <c:v>43241.78125</c:v>
                </c:pt>
                <c:pt idx="14898">
                  <c:v>43241.802083333401</c:v>
                </c:pt>
                <c:pt idx="14899">
                  <c:v>43241.822916666599</c:v>
                </c:pt>
                <c:pt idx="14900">
                  <c:v>43241.84375</c:v>
                </c:pt>
                <c:pt idx="14901">
                  <c:v>43241.864583333401</c:v>
                </c:pt>
                <c:pt idx="14902">
                  <c:v>43241.885416666599</c:v>
                </c:pt>
                <c:pt idx="14903">
                  <c:v>43241.90625</c:v>
                </c:pt>
                <c:pt idx="14904">
                  <c:v>43241.927083333401</c:v>
                </c:pt>
                <c:pt idx="14905">
                  <c:v>43241.947916666599</c:v>
                </c:pt>
                <c:pt idx="14906">
                  <c:v>43241.96875</c:v>
                </c:pt>
                <c:pt idx="14907">
                  <c:v>43241.989583333401</c:v>
                </c:pt>
                <c:pt idx="14908">
                  <c:v>43242.010416666599</c:v>
                </c:pt>
                <c:pt idx="14909">
                  <c:v>43242.03125</c:v>
                </c:pt>
                <c:pt idx="14910">
                  <c:v>43242.052083333401</c:v>
                </c:pt>
                <c:pt idx="14911">
                  <c:v>43242.072916666599</c:v>
                </c:pt>
                <c:pt idx="14912">
                  <c:v>43242.09375</c:v>
                </c:pt>
                <c:pt idx="14913">
                  <c:v>43242.114583333401</c:v>
                </c:pt>
                <c:pt idx="14914">
                  <c:v>43242.135416666599</c:v>
                </c:pt>
                <c:pt idx="14915">
                  <c:v>43242.15625</c:v>
                </c:pt>
                <c:pt idx="14916">
                  <c:v>43242.177083333401</c:v>
                </c:pt>
                <c:pt idx="14917">
                  <c:v>43242.197916666599</c:v>
                </c:pt>
                <c:pt idx="14918">
                  <c:v>43242.21875</c:v>
                </c:pt>
                <c:pt idx="14919">
                  <c:v>43242.239583333401</c:v>
                </c:pt>
                <c:pt idx="14920">
                  <c:v>43242.260416666599</c:v>
                </c:pt>
                <c:pt idx="14921">
                  <c:v>43242.28125</c:v>
                </c:pt>
                <c:pt idx="14922">
                  <c:v>43242.302083333401</c:v>
                </c:pt>
                <c:pt idx="14923">
                  <c:v>43242.322916666599</c:v>
                </c:pt>
                <c:pt idx="14924">
                  <c:v>43242.34375</c:v>
                </c:pt>
                <c:pt idx="14925">
                  <c:v>43242.364583333401</c:v>
                </c:pt>
                <c:pt idx="14926">
                  <c:v>43242.385416666599</c:v>
                </c:pt>
                <c:pt idx="14927">
                  <c:v>43242.40625</c:v>
                </c:pt>
                <c:pt idx="14928">
                  <c:v>43242.427083333401</c:v>
                </c:pt>
                <c:pt idx="14929">
                  <c:v>43242.447916666599</c:v>
                </c:pt>
                <c:pt idx="14930">
                  <c:v>43242.46875</c:v>
                </c:pt>
                <c:pt idx="14931">
                  <c:v>43242.489583333401</c:v>
                </c:pt>
                <c:pt idx="14932">
                  <c:v>43242.510416666599</c:v>
                </c:pt>
                <c:pt idx="14933">
                  <c:v>43242.53125</c:v>
                </c:pt>
                <c:pt idx="14934">
                  <c:v>43242.552083333401</c:v>
                </c:pt>
                <c:pt idx="14935">
                  <c:v>43242.572916666599</c:v>
                </c:pt>
                <c:pt idx="14936">
                  <c:v>43242.59375</c:v>
                </c:pt>
                <c:pt idx="14937">
                  <c:v>43242.614583333401</c:v>
                </c:pt>
                <c:pt idx="14938">
                  <c:v>43242.635416666599</c:v>
                </c:pt>
                <c:pt idx="14939">
                  <c:v>43242.65625</c:v>
                </c:pt>
                <c:pt idx="14940">
                  <c:v>43242.677083333401</c:v>
                </c:pt>
                <c:pt idx="14941">
                  <c:v>43242.697916666599</c:v>
                </c:pt>
                <c:pt idx="14942">
                  <c:v>43242.71875</c:v>
                </c:pt>
                <c:pt idx="14943">
                  <c:v>43242.739583333401</c:v>
                </c:pt>
                <c:pt idx="14944">
                  <c:v>43242.760416666599</c:v>
                </c:pt>
                <c:pt idx="14945">
                  <c:v>43242.78125</c:v>
                </c:pt>
                <c:pt idx="14946">
                  <c:v>43242.802083333401</c:v>
                </c:pt>
                <c:pt idx="14947">
                  <c:v>43242.822916666599</c:v>
                </c:pt>
                <c:pt idx="14948">
                  <c:v>43242.84375</c:v>
                </c:pt>
                <c:pt idx="14949">
                  <c:v>43242.864583333401</c:v>
                </c:pt>
                <c:pt idx="14950">
                  <c:v>43242.885416666599</c:v>
                </c:pt>
                <c:pt idx="14951">
                  <c:v>43242.90625</c:v>
                </c:pt>
                <c:pt idx="14952">
                  <c:v>43242.927083333401</c:v>
                </c:pt>
                <c:pt idx="14953">
                  <c:v>43242.947916666599</c:v>
                </c:pt>
                <c:pt idx="14954">
                  <c:v>43242.96875</c:v>
                </c:pt>
                <c:pt idx="14955">
                  <c:v>43242.989583333401</c:v>
                </c:pt>
                <c:pt idx="14956">
                  <c:v>43243.010416666599</c:v>
                </c:pt>
                <c:pt idx="14957">
                  <c:v>43243.03125</c:v>
                </c:pt>
                <c:pt idx="14958">
                  <c:v>43243.052083333401</c:v>
                </c:pt>
                <c:pt idx="14959">
                  <c:v>43243.072916666599</c:v>
                </c:pt>
                <c:pt idx="14960">
                  <c:v>43243.09375</c:v>
                </c:pt>
                <c:pt idx="14961">
                  <c:v>43243.114583333401</c:v>
                </c:pt>
                <c:pt idx="14962">
                  <c:v>43243.135416666599</c:v>
                </c:pt>
                <c:pt idx="14963">
                  <c:v>43243.15625</c:v>
                </c:pt>
                <c:pt idx="14964">
                  <c:v>43243.177083333401</c:v>
                </c:pt>
                <c:pt idx="14965">
                  <c:v>43243.197916666599</c:v>
                </c:pt>
                <c:pt idx="14966">
                  <c:v>43243.21875</c:v>
                </c:pt>
                <c:pt idx="14967">
                  <c:v>43243.239583333401</c:v>
                </c:pt>
                <c:pt idx="14968">
                  <c:v>43243.260416666599</c:v>
                </c:pt>
                <c:pt idx="14969">
                  <c:v>43243.28125</c:v>
                </c:pt>
                <c:pt idx="14970">
                  <c:v>43243.302083333401</c:v>
                </c:pt>
                <c:pt idx="14971">
                  <c:v>43243.322916666599</c:v>
                </c:pt>
                <c:pt idx="14972">
                  <c:v>43243.34375</c:v>
                </c:pt>
                <c:pt idx="14973">
                  <c:v>43243.364583333401</c:v>
                </c:pt>
                <c:pt idx="14974">
                  <c:v>43243.385416666599</c:v>
                </c:pt>
                <c:pt idx="14975">
                  <c:v>43243.40625</c:v>
                </c:pt>
                <c:pt idx="14976">
                  <c:v>43243.427083333401</c:v>
                </c:pt>
                <c:pt idx="14977">
                  <c:v>43243.447916666599</c:v>
                </c:pt>
                <c:pt idx="14978">
                  <c:v>43243.46875</c:v>
                </c:pt>
                <c:pt idx="14979">
                  <c:v>43243.489583333401</c:v>
                </c:pt>
                <c:pt idx="14980">
                  <c:v>43243.510416666599</c:v>
                </c:pt>
                <c:pt idx="14981">
                  <c:v>43243.53125</c:v>
                </c:pt>
                <c:pt idx="14982">
                  <c:v>43243.552083333401</c:v>
                </c:pt>
                <c:pt idx="14983">
                  <c:v>43243.572916666599</c:v>
                </c:pt>
                <c:pt idx="14984">
                  <c:v>43243.59375</c:v>
                </c:pt>
                <c:pt idx="14985">
                  <c:v>43243.614583333401</c:v>
                </c:pt>
                <c:pt idx="14986">
                  <c:v>43243.635416666599</c:v>
                </c:pt>
                <c:pt idx="14987">
                  <c:v>43243.65625</c:v>
                </c:pt>
                <c:pt idx="14988">
                  <c:v>43243.677083333401</c:v>
                </c:pt>
                <c:pt idx="14989">
                  <c:v>43243.697916666599</c:v>
                </c:pt>
                <c:pt idx="14990">
                  <c:v>43243.71875</c:v>
                </c:pt>
                <c:pt idx="14991">
                  <c:v>43243.739583333401</c:v>
                </c:pt>
                <c:pt idx="14992">
                  <c:v>43243.760416666599</c:v>
                </c:pt>
                <c:pt idx="14993">
                  <c:v>43243.78125</c:v>
                </c:pt>
                <c:pt idx="14994">
                  <c:v>43243.802083333401</c:v>
                </c:pt>
                <c:pt idx="14995">
                  <c:v>43243.822916666599</c:v>
                </c:pt>
                <c:pt idx="14996">
                  <c:v>43243.84375</c:v>
                </c:pt>
                <c:pt idx="14997">
                  <c:v>43243.864583333401</c:v>
                </c:pt>
                <c:pt idx="14998">
                  <c:v>43243.885416666599</c:v>
                </c:pt>
                <c:pt idx="14999">
                  <c:v>43243.90625</c:v>
                </c:pt>
                <c:pt idx="15000">
                  <c:v>43243.927083333401</c:v>
                </c:pt>
                <c:pt idx="15001">
                  <c:v>43243.947916666599</c:v>
                </c:pt>
                <c:pt idx="15002">
                  <c:v>43243.96875</c:v>
                </c:pt>
                <c:pt idx="15003">
                  <c:v>43243.989583333401</c:v>
                </c:pt>
                <c:pt idx="15004">
                  <c:v>43244.010416666599</c:v>
                </c:pt>
                <c:pt idx="15005">
                  <c:v>43244.03125</c:v>
                </c:pt>
                <c:pt idx="15006">
                  <c:v>43244.052083333401</c:v>
                </c:pt>
                <c:pt idx="15007">
                  <c:v>43244.072916666599</c:v>
                </c:pt>
                <c:pt idx="15008">
                  <c:v>43244.09375</c:v>
                </c:pt>
                <c:pt idx="15009">
                  <c:v>43244.114583333401</c:v>
                </c:pt>
                <c:pt idx="15010">
                  <c:v>43244.135416666599</c:v>
                </c:pt>
                <c:pt idx="15011">
                  <c:v>43244.15625</c:v>
                </c:pt>
                <c:pt idx="15012">
                  <c:v>43244.177083333401</c:v>
                </c:pt>
                <c:pt idx="15013">
                  <c:v>43244.197916666599</c:v>
                </c:pt>
                <c:pt idx="15014">
                  <c:v>43244.21875</c:v>
                </c:pt>
                <c:pt idx="15015">
                  <c:v>43244.239583333401</c:v>
                </c:pt>
                <c:pt idx="15016">
                  <c:v>43244.260416666599</c:v>
                </c:pt>
                <c:pt idx="15017">
                  <c:v>43244.28125</c:v>
                </c:pt>
                <c:pt idx="15018">
                  <c:v>43244.302083333401</c:v>
                </c:pt>
                <c:pt idx="15019">
                  <c:v>43244.322916666599</c:v>
                </c:pt>
                <c:pt idx="15020">
                  <c:v>43244.34375</c:v>
                </c:pt>
                <c:pt idx="15021">
                  <c:v>43244.364583333401</c:v>
                </c:pt>
                <c:pt idx="15022">
                  <c:v>43244.385416666599</c:v>
                </c:pt>
                <c:pt idx="15023">
                  <c:v>43244.40625</c:v>
                </c:pt>
                <c:pt idx="15024">
                  <c:v>43244.427083333401</c:v>
                </c:pt>
                <c:pt idx="15025">
                  <c:v>43244.447916666599</c:v>
                </c:pt>
                <c:pt idx="15026">
                  <c:v>43244.46875</c:v>
                </c:pt>
                <c:pt idx="15027">
                  <c:v>43244.489583333401</c:v>
                </c:pt>
                <c:pt idx="15028">
                  <c:v>43244.510416666599</c:v>
                </c:pt>
                <c:pt idx="15029">
                  <c:v>43244.53125</c:v>
                </c:pt>
                <c:pt idx="15030">
                  <c:v>43244.552083333401</c:v>
                </c:pt>
                <c:pt idx="15031">
                  <c:v>43244.572916666599</c:v>
                </c:pt>
                <c:pt idx="15032">
                  <c:v>43244.59375</c:v>
                </c:pt>
                <c:pt idx="15033">
                  <c:v>43244.614583333401</c:v>
                </c:pt>
                <c:pt idx="15034">
                  <c:v>43244.635416666599</c:v>
                </c:pt>
                <c:pt idx="15035">
                  <c:v>43244.65625</c:v>
                </c:pt>
                <c:pt idx="15036">
                  <c:v>43244.677083333401</c:v>
                </c:pt>
                <c:pt idx="15037">
                  <c:v>43244.697916666599</c:v>
                </c:pt>
                <c:pt idx="15038">
                  <c:v>43244.71875</c:v>
                </c:pt>
                <c:pt idx="15039">
                  <c:v>43244.739583333401</c:v>
                </c:pt>
                <c:pt idx="15040">
                  <c:v>43244.760416666599</c:v>
                </c:pt>
                <c:pt idx="15041">
                  <c:v>43244.78125</c:v>
                </c:pt>
                <c:pt idx="15042">
                  <c:v>43244.802083333401</c:v>
                </c:pt>
                <c:pt idx="15043">
                  <c:v>43244.822916666599</c:v>
                </c:pt>
                <c:pt idx="15044">
                  <c:v>43244.84375</c:v>
                </c:pt>
                <c:pt idx="15045">
                  <c:v>43244.864583333401</c:v>
                </c:pt>
                <c:pt idx="15046">
                  <c:v>43244.885416666599</c:v>
                </c:pt>
                <c:pt idx="15047">
                  <c:v>43244.90625</c:v>
                </c:pt>
                <c:pt idx="15048">
                  <c:v>43244.927083333401</c:v>
                </c:pt>
                <c:pt idx="15049">
                  <c:v>43244.947916666599</c:v>
                </c:pt>
                <c:pt idx="15050">
                  <c:v>43244.96875</c:v>
                </c:pt>
                <c:pt idx="15051">
                  <c:v>43244.989583333401</c:v>
                </c:pt>
                <c:pt idx="15052">
                  <c:v>43245.010416666599</c:v>
                </c:pt>
                <c:pt idx="15053">
                  <c:v>43245.03125</c:v>
                </c:pt>
                <c:pt idx="15054">
                  <c:v>43245.052083333401</c:v>
                </c:pt>
                <c:pt idx="15055">
                  <c:v>43245.072916666599</c:v>
                </c:pt>
                <c:pt idx="15056">
                  <c:v>43245.09375</c:v>
                </c:pt>
                <c:pt idx="15057">
                  <c:v>43245.114583333401</c:v>
                </c:pt>
                <c:pt idx="15058">
                  <c:v>43245.135416666599</c:v>
                </c:pt>
                <c:pt idx="15059">
                  <c:v>43245.15625</c:v>
                </c:pt>
                <c:pt idx="15060">
                  <c:v>43245.177083333401</c:v>
                </c:pt>
                <c:pt idx="15061">
                  <c:v>43245.197916666599</c:v>
                </c:pt>
                <c:pt idx="15062">
                  <c:v>43245.21875</c:v>
                </c:pt>
                <c:pt idx="15063">
                  <c:v>43245.239583333401</c:v>
                </c:pt>
                <c:pt idx="15064">
                  <c:v>43245.260416666599</c:v>
                </c:pt>
                <c:pt idx="15065">
                  <c:v>43245.28125</c:v>
                </c:pt>
                <c:pt idx="15066">
                  <c:v>43245.302083333401</c:v>
                </c:pt>
                <c:pt idx="15067">
                  <c:v>43245.322916666599</c:v>
                </c:pt>
                <c:pt idx="15068">
                  <c:v>43245.34375</c:v>
                </c:pt>
                <c:pt idx="15069">
                  <c:v>43245.364583333401</c:v>
                </c:pt>
                <c:pt idx="15070">
                  <c:v>43245.385416666599</c:v>
                </c:pt>
                <c:pt idx="15071">
                  <c:v>43245.40625</c:v>
                </c:pt>
                <c:pt idx="15072">
                  <c:v>43245.427083333401</c:v>
                </c:pt>
                <c:pt idx="15073">
                  <c:v>43245.447916666599</c:v>
                </c:pt>
                <c:pt idx="15074">
                  <c:v>43245.46875</c:v>
                </c:pt>
                <c:pt idx="15075">
                  <c:v>43245.489583333401</c:v>
                </c:pt>
                <c:pt idx="15076">
                  <c:v>43245.510416666599</c:v>
                </c:pt>
                <c:pt idx="15077">
                  <c:v>43245.53125</c:v>
                </c:pt>
                <c:pt idx="15078">
                  <c:v>43245.552083333401</c:v>
                </c:pt>
                <c:pt idx="15079">
                  <c:v>43245.572916666599</c:v>
                </c:pt>
                <c:pt idx="15080">
                  <c:v>43245.59375</c:v>
                </c:pt>
                <c:pt idx="15081">
                  <c:v>43245.614583333401</c:v>
                </c:pt>
                <c:pt idx="15082">
                  <c:v>43245.635416666599</c:v>
                </c:pt>
                <c:pt idx="15083">
                  <c:v>43245.65625</c:v>
                </c:pt>
                <c:pt idx="15084">
                  <c:v>43245.677083333401</c:v>
                </c:pt>
                <c:pt idx="15085">
                  <c:v>43245.697916666599</c:v>
                </c:pt>
                <c:pt idx="15086">
                  <c:v>43245.71875</c:v>
                </c:pt>
                <c:pt idx="15087">
                  <c:v>43245.739583333401</c:v>
                </c:pt>
                <c:pt idx="15088">
                  <c:v>43245.760416666599</c:v>
                </c:pt>
                <c:pt idx="15089">
                  <c:v>43245.78125</c:v>
                </c:pt>
                <c:pt idx="15090">
                  <c:v>43245.802083333401</c:v>
                </c:pt>
                <c:pt idx="15091">
                  <c:v>43245.822916666599</c:v>
                </c:pt>
                <c:pt idx="15092">
                  <c:v>43245.84375</c:v>
                </c:pt>
                <c:pt idx="15093">
                  <c:v>43245.864583333401</c:v>
                </c:pt>
                <c:pt idx="15094">
                  <c:v>43245.885416666599</c:v>
                </c:pt>
                <c:pt idx="15095">
                  <c:v>43245.90625</c:v>
                </c:pt>
                <c:pt idx="15096">
                  <c:v>43245.927083333401</c:v>
                </c:pt>
                <c:pt idx="15097">
                  <c:v>43245.947916666599</c:v>
                </c:pt>
                <c:pt idx="15098">
                  <c:v>43245.96875</c:v>
                </c:pt>
                <c:pt idx="15099">
                  <c:v>43245.989583333401</c:v>
                </c:pt>
                <c:pt idx="15100">
                  <c:v>43246.010416666599</c:v>
                </c:pt>
                <c:pt idx="15101">
                  <c:v>43246.03125</c:v>
                </c:pt>
                <c:pt idx="15102">
                  <c:v>43246.052083333401</c:v>
                </c:pt>
                <c:pt idx="15103">
                  <c:v>43246.072916666599</c:v>
                </c:pt>
                <c:pt idx="15104">
                  <c:v>43246.09375</c:v>
                </c:pt>
                <c:pt idx="15105">
                  <c:v>43246.114583333401</c:v>
                </c:pt>
                <c:pt idx="15106">
                  <c:v>43246.135416666599</c:v>
                </c:pt>
                <c:pt idx="15107">
                  <c:v>43246.15625</c:v>
                </c:pt>
                <c:pt idx="15108">
                  <c:v>43246.177083333401</c:v>
                </c:pt>
                <c:pt idx="15109">
                  <c:v>43246.197916666599</c:v>
                </c:pt>
                <c:pt idx="15110">
                  <c:v>43246.21875</c:v>
                </c:pt>
                <c:pt idx="15111">
                  <c:v>43246.239583333401</c:v>
                </c:pt>
                <c:pt idx="15112">
                  <c:v>43246.260416666599</c:v>
                </c:pt>
                <c:pt idx="15113">
                  <c:v>43246.28125</c:v>
                </c:pt>
                <c:pt idx="15114">
                  <c:v>43246.302083333401</c:v>
                </c:pt>
                <c:pt idx="15115">
                  <c:v>43246.322916666599</c:v>
                </c:pt>
                <c:pt idx="15116">
                  <c:v>43246.34375</c:v>
                </c:pt>
                <c:pt idx="15117">
                  <c:v>43246.364583333401</c:v>
                </c:pt>
                <c:pt idx="15118">
                  <c:v>43246.385416666599</c:v>
                </c:pt>
                <c:pt idx="15119">
                  <c:v>43246.40625</c:v>
                </c:pt>
                <c:pt idx="15120">
                  <c:v>43246.427083333401</c:v>
                </c:pt>
                <c:pt idx="15121">
                  <c:v>43246.447916666599</c:v>
                </c:pt>
                <c:pt idx="15122">
                  <c:v>43246.46875</c:v>
                </c:pt>
                <c:pt idx="15123">
                  <c:v>43246.489583333401</c:v>
                </c:pt>
                <c:pt idx="15124">
                  <c:v>43246.510416666599</c:v>
                </c:pt>
                <c:pt idx="15125">
                  <c:v>43246.53125</c:v>
                </c:pt>
                <c:pt idx="15126">
                  <c:v>43246.552083333401</c:v>
                </c:pt>
                <c:pt idx="15127">
                  <c:v>43246.572916666599</c:v>
                </c:pt>
                <c:pt idx="15128">
                  <c:v>43246.59375</c:v>
                </c:pt>
                <c:pt idx="15129">
                  <c:v>43246.614583333401</c:v>
                </c:pt>
                <c:pt idx="15130">
                  <c:v>43246.635416666599</c:v>
                </c:pt>
                <c:pt idx="15131">
                  <c:v>43246.65625</c:v>
                </c:pt>
                <c:pt idx="15132">
                  <c:v>43246.677083333401</c:v>
                </c:pt>
                <c:pt idx="15133">
                  <c:v>43246.697916666599</c:v>
                </c:pt>
                <c:pt idx="15134">
                  <c:v>43246.71875</c:v>
                </c:pt>
                <c:pt idx="15135">
                  <c:v>43246.739583333401</c:v>
                </c:pt>
                <c:pt idx="15136">
                  <c:v>43246.760416666599</c:v>
                </c:pt>
                <c:pt idx="15137">
                  <c:v>43246.78125</c:v>
                </c:pt>
                <c:pt idx="15138">
                  <c:v>43246.802083333401</c:v>
                </c:pt>
                <c:pt idx="15139">
                  <c:v>43246.822916666599</c:v>
                </c:pt>
                <c:pt idx="15140">
                  <c:v>43246.84375</c:v>
                </c:pt>
                <c:pt idx="15141">
                  <c:v>43246.864583333401</c:v>
                </c:pt>
                <c:pt idx="15142">
                  <c:v>43246.885416666599</c:v>
                </c:pt>
                <c:pt idx="15143">
                  <c:v>43246.90625</c:v>
                </c:pt>
                <c:pt idx="15144">
                  <c:v>43246.927083333401</c:v>
                </c:pt>
                <c:pt idx="15145">
                  <c:v>43246.947916666599</c:v>
                </c:pt>
                <c:pt idx="15146">
                  <c:v>43246.96875</c:v>
                </c:pt>
                <c:pt idx="15147">
                  <c:v>43246.989583333401</c:v>
                </c:pt>
                <c:pt idx="15148">
                  <c:v>43247.010416666599</c:v>
                </c:pt>
                <c:pt idx="15149">
                  <c:v>43247.03125</c:v>
                </c:pt>
                <c:pt idx="15150">
                  <c:v>43247.052083333401</c:v>
                </c:pt>
                <c:pt idx="15151">
                  <c:v>43247.072916666599</c:v>
                </c:pt>
                <c:pt idx="15152">
                  <c:v>43247.09375</c:v>
                </c:pt>
                <c:pt idx="15153">
                  <c:v>43247.114583333401</c:v>
                </c:pt>
                <c:pt idx="15154">
                  <c:v>43247.135416666599</c:v>
                </c:pt>
                <c:pt idx="15155">
                  <c:v>43247.15625</c:v>
                </c:pt>
                <c:pt idx="15156">
                  <c:v>43247.177083333401</c:v>
                </c:pt>
                <c:pt idx="15157">
                  <c:v>43247.197916666599</c:v>
                </c:pt>
                <c:pt idx="15158">
                  <c:v>43247.21875</c:v>
                </c:pt>
                <c:pt idx="15159">
                  <c:v>43247.239583333401</c:v>
                </c:pt>
                <c:pt idx="15160">
                  <c:v>43247.260416666599</c:v>
                </c:pt>
                <c:pt idx="15161">
                  <c:v>43247.28125</c:v>
                </c:pt>
                <c:pt idx="15162">
                  <c:v>43247.302083333401</c:v>
                </c:pt>
                <c:pt idx="15163">
                  <c:v>43247.322916666599</c:v>
                </c:pt>
                <c:pt idx="15164">
                  <c:v>43247.34375</c:v>
                </c:pt>
                <c:pt idx="15165">
                  <c:v>43247.364583333401</c:v>
                </c:pt>
                <c:pt idx="15166">
                  <c:v>43247.385416666599</c:v>
                </c:pt>
                <c:pt idx="15167">
                  <c:v>43247.40625</c:v>
                </c:pt>
                <c:pt idx="15168">
                  <c:v>43247.427083333401</c:v>
                </c:pt>
                <c:pt idx="15169">
                  <c:v>43247.447916666599</c:v>
                </c:pt>
                <c:pt idx="15170">
                  <c:v>43247.46875</c:v>
                </c:pt>
                <c:pt idx="15171">
                  <c:v>43247.489583333401</c:v>
                </c:pt>
                <c:pt idx="15172">
                  <c:v>43247.510416666599</c:v>
                </c:pt>
                <c:pt idx="15173">
                  <c:v>43247.53125</c:v>
                </c:pt>
                <c:pt idx="15174">
                  <c:v>43247.552083333401</c:v>
                </c:pt>
                <c:pt idx="15175">
                  <c:v>43247.572916666599</c:v>
                </c:pt>
                <c:pt idx="15176">
                  <c:v>43247.59375</c:v>
                </c:pt>
                <c:pt idx="15177">
                  <c:v>43247.614583333401</c:v>
                </c:pt>
                <c:pt idx="15178">
                  <c:v>43247.635416666599</c:v>
                </c:pt>
                <c:pt idx="15179">
                  <c:v>43247.65625</c:v>
                </c:pt>
                <c:pt idx="15180">
                  <c:v>43247.677083333401</c:v>
                </c:pt>
                <c:pt idx="15181">
                  <c:v>43247.697916666599</c:v>
                </c:pt>
                <c:pt idx="15182">
                  <c:v>43247.71875</c:v>
                </c:pt>
                <c:pt idx="15183">
                  <c:v>43247.739583333401</c:v>
                </c:pt>
                <c:pt idx="15184">
                  <c:v>43247.760416666599</c:v>
                </c:pt>
                <c:pt idx="15185">
                  <c:v>43247.78125</c:v>
                </c:pt>
                <c:pt idx="15186">
                  <c:v>43247.802083333401</c:v>
                </c:pt>
                <c:pt idx="15187">
                  <c:v>43247.822916666599</c:v>
                </c:pt>
                <c:pt idx="15188">
                  <c:v>43247.84375</c:v>
                </c:pt>
                <c:pt idx="15189">
                  <c:v>43247.864583333401</c:v>
                </c:pt>
                <c:pt idx="15190">
                  <c:v>43247.885416666599</c:v>
                </c:pt>
                <c:pt idx="15191">
                  <c:v>43247.90625</c:v>
                </c:pt>
                <c:pt idx="15192">
                  <c:v>43247.927083333401</c:v>
                </c:pt>
                <c:pt idx="15193">
                  <c:v>43247.947916666599</c:v>
                </c:pt>
                <c:pt idx="15194">
                  <c:v>43247.96875</c:v>
                </c:pt>
                <c:pt idx="15195">
                  <c:v>43247.989583333401</c:v>
                </c:pt>
                <c:pt idx="15196">
                  <c:v>43248.010416666599</c:v>
                </c:pt>
                <c:pt idx="15197">
                  <c:v>43248.03125</c:v>
                </c:pt>
                <c:pt idx="15198">
                  <c:v>43248.052083333401</c:v>
                </c:pt>
                <c:pt idx="15199">
                  <c:v>43248.072916666599</c:v>
                </c:pt>
                <c:pt idx="15200">
                  <c:v>43248.09375</c:v>
                </c:pt>
                <c:pt idx="15201">
                  <c:v>43248.114583333401</c:v>
                </c:pt>
                <c:pt idx="15202">
                  <c:v>43248.135416666599</c:v>
                </c:pt>
                <c:pt idx="15203">
                  <c:v>43248.15625</c:v>
                </c:pt>
                <c:pt idx="15204">
                  <c:v>43248.177083333401</c:v>
                </c:pt>
                <c:pt idx="15205">
                  <c:v>43248.197916666599</c:v>
                </c:pt>
                <c:pt idx="15206">
                  <c:v>43248.21875</c:v>
                </c:pt>
                <c:pt idx="15207">
                  <c:v>43248.239583333401</c:v>
                </c:pt>
                <c:pt idx="15208">
                  <c:v>43248.260416666599</c:v>
                </c:pt>
                <c:pt idx="15209">
                  <c:v>43248.28125</c:v>
                </c:pt>
                <c:pt idx="15210">
                  <c:v>43248.302083333401</c:v>
                </c:pt>
                <c:pt idx="15211">
                  <c:v>43248.322916666599</c:v>
                </c:pt>
                <c:pt idx="15212">
                  <c:v>43248.34375</c:v>
                </c:pt>
                <c:pt idx="15213">
                  <c:v>43248.364583333401</c:v>
                </c:pt>
                <c:pt idx="15214">
                  <c:v>43248.385416666599</c:v>
                </c:pt>
                <c:pt idx="15215">
                  <c:v>43248.40625</c:v>
                </c:pt>
                <c:pt idx="15216">
                  <c:v>43248.427083333401</c:v>
                </c:pt>
                <c:pt idx="15217">
                  <c:v>43248.447916666599</c:v>
                </c:pt>
                <c:pt idx="15218">
                  <c:v>43248.46875</c:v>
                </c:pt>
                <c:pt idx="15219">
                  <c:v>43248.489583333401</c:v>
                </c:pt>
                <c:pt idx="15220">
                  <c:v>43248.510416666599</c:v>
                </c:pt>
                <c:pt idx="15221">
                  <c:v>43248.53125</c:v>
                </c:pt>
                <c:pt idx="15222">
                  <c:v>43248.552083333401</c:v>
                </c:pt>
                <c:pt idx="15223">
                  <c:v>43248.572916666599</c:v>
                </c:pt>
                <c:pt idx="15224">
                  <c:v>43248.59375</c:v>
                </c:pt>
                <c:pt idx="15225">
                  <c:v>43248.614583333401</c:v>
                </c:pt>
                <c:pt idx="15226">
                  <c:v>43248.635416666599</c:v>
                </c:pt>
                <c:pt idx="15227">
                  <c:v>43248.65625</c:v>
                </c:pt>
                <c:pt idx="15228">
                  <c:v>43248.677083333401</c:v>
                </c:pt>
                <c:pt idx="15229">
                  <c:v>43248.697916666599</c:v>
                </c:pt>
                <c:pt idx="15230">
                  <c:v>43248.71875</c:v>
                </c:pt>
                <c:pt idx="15231">
                  <c:v>43248.739583333401</c:v>
                </c:pt>
                <c:pt idx="15232">
                  <c:v>43248.760416666599</c:v>
                </c:pt>
                <c:pt idx="15233">
                  <c:v>43248.78125</c:v>
                </c:pt>
                <c:pt idx="15234">
                  <c:v>43248.802083333401</c:v>
                </c:pt>
                <c:pt idx="15235">
                  <c:v>43248.822916666599</c:v>
                </c:pt>
                <c:pt idx="15236">
                  <c:v>43248.84375</c:v>
                </c:pt>
                <c:pt idx="15237">
                  <c:v>43248.864583333401</c:v>
                </c:pt>
                <c:pt idx="15238">
                  <c:v>43248.885416666599</c:v>
                </c:pt>
                <c:pt idx="15239">
                  <c:v>43248.90625</c:v>
                </c:pt>
                <c:pt idx="15240">
                  <c:v>43248.927083333401</c:v>
                </c:pt>
                <c:pt idx="15241">
                  <c:v>43248.947916666599</c:v>
                </c:pt>
                <c:pt idx="15242">
                  <c:v>43248.96875</c:v>
                </c:pt>
                <c:pt idx="15243">
                  <c:v>43248.989583333401</c:v>
                </c:pt>
                <c:pt idx="15244">
                  <c:v>43249.010416666599</c:v>
                </c:pt>
                <c:pt idx="15245">
                  <c:v>43249.03125</c:v>
                </c:pt>
                <c:pt idx="15246">
                  <c:v>43249.052083333401</c:v>
                </c:pt>
                <c:pt idx="15247">
                  <c:v>43249.072916666599</c:v>
                </c:pt>
                <c:pt idx="15248">
                  <c:v>43249.09375</c:v>
                </c:pt>
                <c:pt idx="15249">
                  <c:v>43249.114583333401</c:v>
                </c:pt>
                <c:pt idx="15250">
                  <c:v>43249.135416666599</c:v>
                </c:pt>
                <c:pt idx="15251">
                  <c:v>43249.15625</c:v>
                </c:pt>
                <c:pt idx="15252">
                  <c:v>43249.177083333401</c:v>
                </c:pt>
                <c:pt idx="15253">
                  <c:v>43249.197916666599</c:v>
                </c:pt>
                <c:pt idx="15254">
                  <c:v>43249.21875</c:v>
                </c:pt>
                <c:pt idx="15255">
                  <c:v>43249.239583333401</c:v>
                </c:pt>
                <c:pt idx="15256">
                  <c:v>43249.260416666599</c:v>
                </c:pt>
                <c:pt idx="15257">
                  <c:v>43249.28125</c:v>
                </c:pt>
                <c:pt idx="15258">
                  <c:v>43249.302083333401</c:v>
                </c:pt>
                <c:pt idx="15259">
                  <c:v>43249.322916666599</c:v>
                </c:pt>
                <c:pt idx="15260">
                  <c:v>43249.34375</c:v>
                </c:pt>
                <c:pt idx="15261">
                  <c:v>43249.364583333401</c:v>
                </c:pt>
                <c:pt idx="15262">
                  <c:v>43249.385416666599</c:v>
                </c:pt>
                <c:pt idx="15263">
                  <c:v>43249.40625</c:v>
                </c:pt>
                <c:pt idx="15264">
                  <c:v>43249.427083333401</c:v>
                </c:pt>
                <c:pt idx="15265">
                  <c:v>43249.447916666599</c:v>
                </c:pt>
                <c:pt idx="15266">
                  <c:v>43249.46875</c:v>
                </c:pt>
                <c:pt idx="15267">
                  <c:v>43249.489583333401</c:v>
                </c:pt>
                <c:pt idx="15268">
                  <c:v>43249.510416666599</c:v>
                </c:pt>
                <c:pt idx="15269">
                  <c:v>43249.53125</c:v>
                </c:pt>
                <c:pt idx="15270">
                  <c:v>43249.552083333401</c:v>
                </c:pt>
                <c:pt idx="15271">
                  <c:v>43249.572916666599</c:v>
                </c:pt>
                <c:pt idx="15272">
                  <c:v>43249.59375</c:v>
                </c:pt>
                <c:pt idx="15273">
                  <c:v>43249.614583333401</c:v>
                </c:pt>
                <c:pt idx="15274">
                  <c:v>43249.635416666599</c:v>
                </c:pt>
                <c:pt idx="15275">
                  <c:v>43249.65625</c:v>
                </c:pt>
                <c:pt idx="15276">
                  <c:v>43249.677083333401</c:v>
                </c:pt>
                <c:pt idx="15277">
                  <c:v>43249.697916666599</c:v>
                </c:pt>
                <c:pt idx="15278">
                  <c:v>43249.71875</c:v>
                </c:pt>
                <c:pt idx="15279">
                  <c:v>43249.739583333401</c:v>
                </c:pt>
                <c:pt idx="15280">
                  <c:v>43249.760416666599</c:v>
                </c:pt>
                <c:pt idx="15281">
                  <c:v>43249.78125</c:v>
                </c:pt>
                <c:pt idx="15282">
                  <c:v>43249.802083333401</c:v>
                </c:pt>
                <c:pt idx="15283">
                  <c:v>43249.822916666599</c:v>
                </c:pt>
                <c:pt idx="15284">
                  <c:v>43249.84375</c:v>
                </c:pt>
                <c:pt idx="15285">
                  <c:v>43249.864583333401</c:v>
                </c:pt>
                <c:pt idx="15286">
                  <c:v>43249.885416666599</c:v>
                </c:pt>
                <c:pt idx="15287">
                  <c:v>43249.90625</c:v>
                </c:pt>
                <c:pt idx="15288">
                  <c:v>43249.927083333401</c:v>
                </c:pt>
                <c:pt idx="15289">
                  <c:v>43249.947916666599</c:v>
                </c:pt>
                <c:pt idx="15290">
                  <c:v>43249.96875</c:v>
                </c:pt>
                <c:pt idx="15291">
                  <c:v>43249.989583333401</c:v>
                </c:pt>
                <c:pt idx="15292">
                  <c:v>43250.010416666599</c:v>
                </c:pt>
                <c:pt idx="15293">
                  <c:v>43250.03125</c:v>
                </c:pt>
                <c:pt idx="15294">
                  <c:v>43250.052083333401</c:v>
                </c:pt>
                <c:pt idx="15295">
                  <c:v>43250.072916666599</c:v>
                </c:pt>
                <c:pt idx="15296">
                  <c:v>43250.09375</c:v>
                </c:pt>
                <c:pt idx="15297">
                  <c:v>43250.114583333401</c:v>
                </c:pt>
                <c:pt idx="15298">
                  <c:v>43250.135416666599</c:v>
                </c:pt>
                <c:pt idx="15299">
                  <c:v>43250.15625</c:v>
                </c:pt>
                <c:pt idx="15300">
                  <c:v>43250.177083333401</c:v>
                </c:pt>
                <c:pt idx="15301">
                  <c:v>43250.197916666599</c:v>
                </c:pt>
                <c:pt idx="15302">
                  <c:v>43250.21875</c:v>
                </c:pt>
                <c:pt idx="15303">
                  <c:v>43250.239583333401</c:v>
                </c:pt>
                <c:pt idx="15304">
                  <c:v>43250.260416666599</c:v>
                </c:pt>
                <c:pt idx="15305">
                  <c:v>43250.28125</c:v>
                </c:pt>
                <c:pt idx="15306">
                  <c:v>43250.302083333401</c:v>
                </c:pt>
                <c:pt idx="15307">
                  <c:v>43250.322916666599</c:v>
                </c:pt>
                <c:pt idx="15308">
                  <c:v>43250.34375</c:v>
                </c:pt>
                <c:pt idx="15309">
                  <c:v>43250.364583333401</c:v>
                </c:pt>
                <c:pt idx="15310">
                  <c:v>43250.385416666599</c:v>
                </c:pt>
                <c:pt idx="15311">
                  <c:v>43250.40625</c:v>
                </c:pt>
                <c:pt idx="15312">
                  <c:v>43250.427083333401</c:v>
                </c:pt>
                <c:pt idx="15313">
                  <c:v>43250.447916666599</c:v>
                </c:pt>
                <c:pt idx="15314">
                  <c:v>43250.46875</c:v>
                </c:pt>
                <c:pt idx="15315">
                  <c:v>43250.489583333401</c:v>
                </c:pt>
                <c:pt idx="15316">
                  <c:v>43250.510416666599</c:v>
                </c:pt>
                <c:pt idx="15317">
                  <c:v>43250.53125</c:v>
                </c:pt>
                <c:pt idx="15318">
                  <c:v>43250.552083333401</c:v>
                </c:pt>
                <c:pt idx="15319">
                  <c:v>43250.572916666599</c:v>
                </c:pt>
                <c:pt idx="15320">
                  <c:v>43250.59375</c:v>
                </c:pt>
                <c:pt idx="15321">
                  <c:v>43250.614583333401</c:v>
                </c:pt>
                <c:pt idx="15322">
                  <c:v>43250.635416666599</c:v>
                </c:pt>
                <c:pt idx="15323">
                  <c:v>43250.65625</c:v>
                </c:pt>
                <c:pt idx="15324">
                  <c:v>43250.677083333401</c:v>
                </c:pt>
                <c:pt idx="15325">
                  <c:v>43250.697916666599</c:v>
                </c:pt>
                <c:pt idx="15326">
                  <c:v>43250.71875</c:v>
                </c:pt>
                <c:pt idx="15327">
                  <c:v>43250.739583333401</c:v>
                </c:pt>
                <c:pt idx="15328">
                  <c:v>43250.760416666599</c:v>
                </c:pt>
                <c:pt idx="15329">
                  <c:v>43250.78125</c:v>
                </c:pt>
                <c:pt idx="15330">
                  <c:v>43250.802083333401</c:v>
                </c:pt>
                <c:pt idx="15331">
                  <c:v>43250.822916666599</c:v>
                </c:pt>
                <c:pt idx="15332">
                  <c:v>43250.84375</c:v>
                </c:pt>
                <c:pt idx="15333">
                  <c:v>43250.864583333401</c:v>
                </c:pt>
                <c:pt idx="15334">
                  <c:v>43250.885416666599</c:v>
                </c:pt>
                <c:pt idx="15335">
                  <c:v>43250.90625</c:v>
                </c:pt>
                <c:pt idx="15336">
                  <c:v>43250.927083333401</c:v>
                </c:pt>
                <c:pt idx="15337">
                  <c:v>43250.947916666599</c:v>
                </c:pt>
                <c:pt idx="15338">
                  <c:v>43250.96875</c:v>
                </c:pt>
                <c:pt idx="15339">
                  <c:v>43250.989583333401</c:v>
                </c:pt>
                <c:pt idx="15340">
                  <c:v>43251.010416666599</c:v>
                </c:pt>
                <c:pt idx="15341">
                  <c:v>43251.03125</c:v>
                </c:pt>
                <c:pt idx="15342">
                  <c:v>43251.052083333401</c:v>
                </c:pt>
                <c:pt idx="15343">
                  <c:v>43251.072916666599</c:v>
                </c:pt>
                <c:pt idx="15344">
                  <c:v>43251.09375</c:v>
                </c:pt>
                <c:pt idx="15345">
                  <c:v>43251.114583333401</c:v>
                </c:pt>
                <c:pt idx="15346">
                  <c:v>43251.135416666599</c:v>
                </c:pt>
                <c:pt idx="15347">
                  <c:v>43251.15625</c:v>
                </c:pt>
                <c:pt idx="15348">
                  <c:v>43251.177083333401</c:v>
                </c:pt>
                <c:pt idx="15349">
                  <c:v>43251.197916666599</c:v>
                </c:pt>
                <c:pt idx="15350">
                  <c:v>43251.21875</c:v>
                </c:pt>
                <c:pt idx="15351">
                  <c:v>43251.239583333401</c:v>
                </c:pt>
                <c:pt idx="15352">
                  <c:v>43251.260416666599</c:v>
                </c:pt>
                <c:pt idx="15353">
                  <c:v>43251.28125</c:v>
                </c:pt>
                <c:pt idx="15354">
                  <c:v>43251.302083333401</c:v>
                </c:pt>
                <c:pt idx="15355">
                  <c:v>43251.322916666599</c:v>
                </c:pt>
                <c:pt idx="15356">
                  <c:v>43251.34375</c:v>
                </c:pt>
                <c:pt idx="15357">
                  <c:v>43251.364583333401</c:v>
                </c:pt>
                <c:pt idx="15358">
                  <c:v>43251.385416666599</c:v>
                </c:pt>
                <c:pt idx="15359">
                  <c:v>43251.40625</c:v>
                </c:pt>
                <c:pt idx="15360">
                  <c:v>43251.427083333401</c:v>
                </c:pt>
                <c:pt idx="15361">
                  <c:v>43251.447916666599</c:v>
                </c:pt>
                <c:pt idx="15362">
                  <c:v>43251.46875</c:v>
                </c:pt>
                <c:pt idx="15363">
                  <c:v>43251.489583333401</c:v>
                </c:pt>
                <c:pt idx="15364">
                  <c:v>43251.510416666599</c:v>
                </c:pt>
                <c:pt idx="15365">
                  <c:v>43251.53125</c:v>
                </c:pt>
                <c:pt idx="15366">
                  <c:v>43251.552083333401</c:v>
                </c:pt>
                <c:pt idx="15367">
                  <c:v>43251.572916666599</c:v>
                </c:pt>
                <c:pt idx="15368">
                  <c:v>43251.59375</c:v>
                </c:pt>
                <c:pt idx="15369">
                  <c:v>43251.614583333401</c:v>
                </c:pt>
                <c:pt idx="15370">
                  <c:v>43251.635416666599</c:v>
                </c:pt>
                <c:pt idx="15371">
                  <c:v>43251.65625</c:v>
                </c:pt>
                <c:pt idx="15372">
                  <c:v>43251.677083333401</c:v>
                </c:pt>
                <c:pt idx="15373">
                  <c:v>43251.697916666599</c:v>
                </c:pt>
                <c:pt idx="15374">
                  <c:v>43251.71875</c:v>
                </c:pt>
                <c:pt idx="15375">
                  <c:v>43251.739583333401</c:v>
                </c:pt>
                <c:pt idx="15376">
                  <c:v>43251.760416666599</c:v>
                </c:pt>
                <c:pt idx="15377">
                  <c:v>43251.78125</c:v>
                </c:pt>
                <c:pt idx="15378">
                  <c:v>43251.802083333401</c:v>
                </c:pt>
                <c:pt idx="15379">
                  <c:v>43251.822916666599</c:v>
                </c:pt>
                <c:pt idx="15380">
                  <c:v>43251.84375</c:v>
                </c:pt>
                <c:pt idx="15381">
                  <c:v>43251.864583333401</c:v>
                </c:pt>
                <c:pt idx="15382">
                  <c:v>43251.885416666599</c:v>
                </c:pt>
                <c:pt idx="15383">
                  <c:v>43251.90625</c:v>
                </c:pt>
                <c:pt idx="15384">
                  <c:v>43251.927083333401</c:v>
                </c:pt>
                <c:pt idx="15385">
                  <c:v>43251.947916666599</c:v>
                </c:pt>
                <c:pt idx="15386">
                  <c:v>43251.96875</c:v>
                </c:pt>
                <c:pt idx="15387">
                  <c:v>43251.989583333401</c:v>
                </c:pt>
                <c:pt idx="15388">
                  <c:v>43252.010416666599</c:v>
                </c:pt>
                <c:pt idx="15389">
                  <c:v>43252.03125</c:v>
                </c:pt>
                <c:pt idx="15390">
                  <c:v>43252.052083333401</c:v>
                </c:pt>
                <c:pt idx="15391">
                  <c:v>43252.072916666599</c:v>
                </c:pt>
                <c:pt idx="15392">
                  <c:v>43252.09375</c:v>
                </c:pt>
                <c:pt idx="15393">
                  <c:v>43252.114583333401</c:v>
                </c:pt>
                <c:pt idx="15394">
                  <c:v>43252.135416666599</c:v>
                </c:pt>
                <c:pt idx="15395">
                  <c:v>43252.15625</c:v>
                </c:pt>
                <c:pt idx="15396">
                  <c:v>43252.177083333401</c:v>
                </c:pt>
                <c:pt idx="15397">
                  <c:v>43252.197916666599</c:v>
                </c:pt>
                <c:pt idx="15398">
                  <c:v>43252.21875</c:v>
                </c:pt>
                <c:pt idx="15399">
                  <c:v>43252.239583333401</c:v>
                </c:pt>
                <c:pt idx="15400">
                  <c:v>43252.260416666599</c:v>
                </c:pt>
                <c:pt idx="15401">
                  <c:v>43252.28125</c:v>
                </c:pt>
                <c:pt idx="15402">
                  <c:v>43252.302083333401</c:v>
                </c:pt>
                <c:pt idx="15403">
                  <c:v>43252.322916666599</c:v>
                </c:pt>
                <c:pt idx="15404">
                  <c:v>43252.34375</c:v>
                </c:pt>
                <c:pt idx="15405">
                  <c:v>43252.364583333401</c:v>
                </c:pt>
                <c:pt idx="15406">
                  <c:v>43252.385416666599</c:v>
                </c:pt>
                <c:pt idx="15407">
                  <c:v>43252.40625</c:v>
                </c:pt>
                <c:pt idx="15408">
                  <c:v>43252.427083333401</c:v>
                </c:pt>
                <c:pt idx="15409">
                  <c:v>43252.447916666599</c:v>
                </c:pt>
                <c:pt idx="15410">
                  <c:v>43252.46875</c:v>
                </c:pt>
                <c:pt idx="15411">
                  <c:v>43252.489583333401</c:v>
                </c:pt>
                <c:pt idx="15412">
                  <c:v>43252.510416666599</c:v>
                </c:pt>
                <c:pt idx="15413">
                  <c:v>43252.53125</c:v>
                </c:pt>
                <c:pt idx="15414">
                  <c:v>43252.552083333401</c:v>
                </c:pt>
                <c:pt idx="15415">
                  <c:v>43252.572916666599</c:v>
                </c:pt>
                <c:pt idx="15416">
                  <c:v>43252.59375</c:v>
                </c:pt>
                <c:pt idx="15417">
                  <c:v>43252.614583333401</c:v>
                </c:pt>
                <c:pt idx="15418">
                  <c:v>43252.635416666599</c:v>
                </c:pt>
                <c:pt idx="15419">
                  <c:v>43252.65625</c:v>
                </c:pt>
                <c:pt idx="15420">
                  <c:v>43252.677083333401</c:v>
                </c:pt>
                <c:pt idx="15421">
                  <c:v>43252.697916666599</c:v>
                </c:pt>
                <c:pt idx="15422">
                  <c:v>43252.71875</c:v>
                </c:pt>
                <c:pt idx="15423">
                  <c:v>43252.739583333401</c:v>
                </c:pt>
                <c:pt idx="15424">
                  <c:v>43252.760416666599</c:v>
                </c:pt>
                <c:pt idx="15425">
                  <c:v>43252.78125</c:v>
                </c:pt>
                <c:pt idx="15426">
                  <c:v>43252.802083333401</c:v>
                </c:pt>
                <c:pt idx="15427">
                  <c:v>43252.822916666599</c:v>
                </c:pt>
                <c:pt idx="15428">
                  <c:v>43252.84375</c:v>
                </c:pt>
                <c:pt idx="15429">
                  <c:v>43252.864583333401</c:v>
                </c:pt>
                <c:pt idx="15430">
                  <c:v>43252.885416666599</c:v>
                </c:pt>
                <c:pt idx="15431">
                  <c:v>43252.90625</c:v>
                </c:pt>
                <c:pt idx="15432">
                  <c:v>43252.927083333401</c:v>
                </c:pt>
                <c:pt idx="15433">
                  <c:v>43252.947916666599</c:v>
                </c:pt>
                <c:pt idx="15434">
                  <c:v>43252.96875</c:v>
                </c:pt>
                <c:pt idx="15435">
                  <c:v>43252.989583333401</c:v>
                </c:pt>
                <c:pt idx="15436">
                  <c:v>43253.010416666599</c:v>
                </c:pt>
                <c:pt idx="15437">
                  <c:v>43253.03125</c:v>
                </c:pt>
                <c:pt idx="15438">
                  <c:v>43253.052083333401</c:v>
                </c:pt>
                <c:pt idx="15439">
                  <c:v>43253.072916666599</c:v>
                </c:pt>
                <c:pt idx="15440">
                  <c:v>43253.09375</c:v>
                </c:pt>
                <c:pt idx="15441">
                  <c:v>43253.114583333401</c:v>
                </c:pt>
                <c:pt idx="15442">
                  <c:v>43253.135416666599</c:v>
                </c:pt>
                <c:pt idx="15443">
                  <c:v>43253.15625</c:v>
                </c:pt>
                <c:pt idx="15444">
                  <c:v>43253.177083333401</c:v>
                </c:pt>
                <c:pt idx="15445">
                  <c:v>43253.197916666599</c:v>
                </c:pt>
                <c:pt idx="15446">
                  <c:v>43253.21875</c:v>
                </c:pt>
                <c:pt idx="15447">
                  <c:v>43253.239583333401</c:v>
                </c:pt>
                <c:pt idx="15448">
                  <c:v>43253.260416666599</c:v>
                </c:pt>
                <c:pt idx="15449">
                  <c:v>43253.28125</c:v>
                </c:pt>
                <c:pt idx="15450">
                  <c:v>43253.302083333401</c:v>
                </c:pt>
                <c:pt idx="15451">
                  <c:v>43253.322916666599</c:v>
                </c:pt>
                <c:pt idx="15452">
                  <c:v>43253.34375</c:v>
                </c:pt>
                <c:pt idx="15453">
                  <c:v>43253.364583333401</c:v>
                </c:pt>
                <c:pt idx="15454">
                  <c:v>43253.385416666599</c:v>
                </c:pt>
                <c:pt idx="15455">
                  <c:v>43253.40625</c:v>
                </c:pt>
                <c:pt idx="15456">
                  <c:v>43253.427083333401</c:v>
                </c:pt>
                <c:pt idx="15457">
                  <c:v>43253.447916666599</c:v>
                </c:pt>
                <c:pt idx="15458">
                  <c:v>43253.46875</c:v>
                </c:pt>
                <c:pt idx="15459">
                  <c:v>43253.489583333401</c:v>
                </c:pt>
                <c:pt idx="15460">
                  <c:v>43253.510416666599</c:v>
                </c:pt>
                <c:pt idx="15461">
                  <c:v>43253.53125</c:v>
                </c:pt>
                <c:pt idx="15462">
                  <c:v>43253.552083333401</c:v>
                </c:pt>
                <c:pt idx="15463">
                  <c:v>43253.572916666599</c:v>
                </c:pt>
                <c:pt idx="15464">
                  <c:v>43253.59375</c:v>
                </c:pt>
                <c:pt idx="15465">
                  <c:v>43253.614583333401</c:v>
                </c:pt>
                <c:pt idx="15466">
                  <c:v>43253.635416666599</c:v>
                </c:pt>
                <c:pt idx="15467">
                  <c:v>43253.65625</c:v>
                </c:pt>
                <c:pt idx="15468">
                  <c:v>43253.677083333401</c:v>
                </c:pt>
                <c:pt idx="15469">
                  <c:v>43253.697916666599</c:v>
                </c:pt>
                <c:pt idx="15470">
                  <c:v>43253.71875</c:v>
                </c:pt>
                <c:pt idx="15471">
                  <c:v>43253.739583333401</c:v>
                </c:pt>
                <c:pt idx="15472">
                  <c:v>43253.760416666599</c:v>
                </c:pt>
                <c:pt idx="15473">
                  <c:v>43253.78125</c:v>
                </c:pt>
                <c:pt idx="15474">
                  <c:v>43253.802083333401</c:v>
                </c:pt>
                <c:pt idx="15475">
                  <c:v>43253.822916666599</c:v>
                </c:pt>
                <c:pt idx="15476">
                  <c:v>43253.84375</c:v>
                </c:pt>
                <c:pt idx="15477">
                  <c:v>43253.864583333401</c:v>
                </c:pt>
                <c:pt idx="15478">
                  <c:v>43253.885416666599</c:v>
                </c:pt>
                <c:pt idx="15479">
                  <c:v>43253.90625</c:v>
                </c:pt>
                <c:pt idx="15480">
                  <c:v>43253.927083333401</c:v>
                </c:pt>
                <c:pt idx="15481">
                  <c:v>43253.947916666599</c:v>
                </c:pt>
                <c:pt idx="15482">
                  <c:v>43253.96875</c:v>
                </c:pt>
                <c:pt idx="15483">
                  <c:v>43253.989583333401</c:v>
                </c:pt>
                <c:pt idx="15484">
                  <c:v>43254.010416666599</c:v>
                </c:pt>
                <c:pt idx="15485">
                  <c:v>43254.03125</c:v>
                </c:pt>
                <c:pt idx="15486">
                  <c:v>43254.052083333401</c:v>
                </c:pt>
                <c:pt idx="15487">
                  <c:v>43254.072916666599</c:v>
                </c:pt>
                <c:pt idx="15488">
                  <c:v>43254.09375</c:v>
                </c:pt>
                <c:pt idx="15489">
                  <c:v>43254.114583333401</c:v>
                </c:pt>
                <c:pt idx="15490">
                  <c:v>43254.135416666599</c:v>
                </c:pt>
                <c:pt idx="15491">
                  <c:v>43254.15625</c:v>
                </c:pt>
                <c:pt idx="15492">
                  <c:v>43254.177083333401</c:v>
                </c:pt>
                <c:pt idx="15493">
                  <c:v>43254.197916666599</c:v>
                </c:pt>
                <c:pt idx="15494">
                  <c:v>43254.21875</c:v>
                </c:pt>
                <c:pt idx="15495">
                  <c:v>43254.239583333401</c:v>
                </c:pt>
                <c:pt idx="15496">
                  <c:v>43254.260416666599</c:v>
                </c:pt>
                <c:pt idx="15497">
                  <c:v>43254.28125</c:v>
                </c:pt>
                <c:pt idx="15498">
                  <c:v>43254.302083333401</c:v>
                </c:pt>
                <c:pt idx="15499">
                  <c:v>43254.322916666599</c:v>
                </c:pt>
                <c:pt idx="15500">
                  <c:v>43254.34375</c:v>
                </c:pt>
                <c:pt idx="15501">
                  <c:v>43254.364583333401</c:v>
                </c:pt>
                <c:pt idx="15502">
                  <c:v>43254.385416666599</c:v>
                </c:pt>
                <c:pt idx="15503">
                  <c:v>43254.40625</c:v>
                </c:pt>
                <c:pt idx="15504">
                  <c:v>43254.427083333401</c:v>
                </c:pt>
                <c:pt idx="15505">
                  <c:v>43254.447916666599</c:v>
                </c:pt>
                <c:pt idx="15506">
                  <c:v>43254.46875</c:v>
                </c:pt>
                <c:pt idx="15507">
                  <c:v>43254.489583333401</c:v>
                </c:pt>
                <c:pt idx="15508">
                  <c:v>43254.510416666599</c:v>
                </c:pt>
                <c:pt idx="15509">
                  <c:v>43254.53125</c:v>
                </c:pt>
                <c:pt idx="15510">
                  <c:v>43254.552083333401</c:v>
                </c:pt>
                <c:pt idx="15511">
                  <c:v>43254.572916666599</c:v>
                </c:pt>
                <c:pt idx="15512">
                  <c:v>43254.59375</c:v>
                </c:pt>
                <c:pt idx="15513">
                  <c:v>43254.614583333401</c:v>
                </c:pt>
                <c:pt idx="15514">
                  <c:v>43254.635416666599</c:v>
                </c:pt>
                <c:pt idx="15515">
                  <c:v>43254.65625</c:v>
                </c:pt>
                <c:pt idx="15516">
                  <c:v>43254.677083333401</c:v>
                </c:pt>
                <c:pt idx="15517">
                  <c:v>43254.697916666599</c:v>
                </c:pt>
                <c:pt idx="15518">
                  <c:v>43254.71875</c:v>
                </c:pt>
                <c:pt idx="15519">
                  <c:v>43254.739583333401</c:v>
                </c:pt>
                <c:pt idx="15520">
                  <c:v>43254.760416666599</c:v>
                </c:pt>
                <c:pt idx="15521">
                  <c:v>43254.78125</c:v>
                </c:pt>
                <c:pt idx="15522">
                  <c:v>43254.802083333401</c:v>
                </c:pt>
                <c:pt idx="15523">
                  <c:v>43254.822916666599</c:v>
                </c:pt>
                <c:pt idx="15524">
                  <c:v>43254.84375</c:v>
                </c:pt>
                <c:pt idx="15525">
                  <c:v>43254.864583333401</c:v>
                </c:pt>
                <c:pt idx="15526">
                  <c:v>43254.885416666599</c:v>
                </c:pt>
                <c:pt idx="15527">
                  <c:v>43254.90625</c:v>
                </c:pt>
                <c:pt idx="15528">
                  <c:v>43254.927083333401</c:v>
                </c:pt>
                <c:pt idx="15529">
                  <c:v>43254.947916666599</c:v>
                </c:pt>
                <c:pt idx="15530">
                  <c:v>43254.96875</c:v>
                </c:pt>
                <c:pt idx="15531">
                  <c:v>43254.989583333401</c:v>
                </c:pt>
                <c:pt idx="15532">
                  <c:v>43255.010416666599</c:v>
                </c:pt>
                <c:pt idx="15533">
                  <c:v>43255.03125</c:v>
                </c:pt>
                <c:pt idx="15534">
                  <c:v>43255.052083333401</c:v>
                </c:pt>
                <c:pt idx="15535">
                  <c:v>43255.072916666599</c:v>
                </c:pt>
                <c:pt idx="15536">
                  <c:v>43255.09375</c:v>
                </c:pt>
                <c:pt idx="15537">
                  <c:v>43255.114583333401</c:v>
                </c:pt>
                <c:pt idx="15538">
                  <c:v>43255.135416666599</c:v>
                </c:pt>
                <c:pt idx="15539">
                  <c:v>43255.15625</c:v>
                </c:pt>
                <c:pt idx="15540">
                  <c:v>43255.177083333401</c:v>
                </c:pt>
                <c:pt idx="15541">
                  <c:v>43255.197916666599</c:v>
                </c:pt>
                <c:pt idx="15542">
                  <c:v>43255.21875</c:v>
                </c:pt>
                <c:pt idx="15543">
                  <c:v>43255.239583333401</c:v>
                </c:pt>
                <c:pt idx="15544">
                  <c:v>43255.260416666599</c:v>
                </c:pt>
                <c:pt idx="15545">
                  <c:v>43255.28125</c:v>
                </c:pt>
                <c:pt idx="15546">
                  <c:v>43255.302083333401</c:v>
                </c:pt>
                <c:pt idx="15547">
                  <c:v>43255.322916666599</c:v>
                </c:pt>
                <c:pt idx="15548">
                  <c:v>43255.34375</c:v>
                </c:pt>
                <c:pt idx="15549">
                  <c:v>43255.364583333401</c:v>
                </c:pt>
                <c:pt idx="15550">
                  <c:v>43255.385416666599</c:v>
                </c:pt>
                <c:pt idx="15551">
                  <c:v>43255.40625</c:v>
                </c:pt>
                <c:pt idx="15552">
                  <c:v>43255.427083333401</c:v>
                </c:pt>
                <c:pt idx="15553">
                  <c:v>43255.447916666599</c:v>
                </c:pt>
                <c:pt idx="15554">
                  <c:v>43255.46875</c:v>
                </c:pt>
                <c:pt idx="15555">
                  <c:v>43255.489583333401</c:v>
                </c:pt>
                <c:pt idx="15556">
                  <c:v>43255.510416666599</c:v>
                </c:pt>
                <c:pt idx="15557">
                  <c:v>43255.53125</c:v>
                </c:pt>
                <c:pt idx="15558">
                  <c:v>43255.552083333401</c:v>
                </c:pt>
                <c:pt idx="15559">
                  <c:v>43255.572916666599</c:v>
                </c:pt>
                <c:pt idx="15560">
                  <c:v>43255.59375</c:v>
                </c:pt>
                <c:pt idx="15561">
                  <c:v>43255.614583333401</c:v>
                </c:pt>
                <c:pt idx="15562">
                  <c:v>43255.635416666599</c:v>
                </c:pt>
                <c:pt idx="15563">
                  <c:v>43255.65625</c:v>
                </c:pt>
                <c:pt idx="15564">
                  <c:v>43255.677083333401</c:v>
                </c:pt>
                <c:pt idx="15565">
                  <c:v>43255.697916666599</c:v>
                </c:pt>
                <c:pt idx="15566">
                  <c:v>43255.71875</c:v>
                </c:pt>
                <c:pt idx="15567">
                  <c:v>43255.739583333401</c:v>
                </c:pt>
                <c:pt idx="15568">
                  <c:v>43255.760416666599</c:v>
                </c:pt>
                <c:pt idx="15569">
                  <c:v>43255.78125</c:v>
                </c:pt>
                <c:pt idx="15570">
                  <c:v>43255.802083333401</c:v>
                </c:pt>
                <c:pt idx="15571">
                  <c:v>43255.822916666599</c:v>
                </c:pt>
                <c:pt idx="15572">
                  <c:v>43255.84375</c:v>
                </c:pt>
                <c:pt idx="15573">
                  <c:v>43255.864583333401</c:v>
                </c:pt>
                <c:pt idx="15574">
                  <c:v>43255.885416666599</c:v>
                </c:pt>
                <c:pt idx="15575">
                  <c:v>43255.90625</c:v>
                </c:pt>
                <c:pt idx="15576">
                  <c:v>43255.927083333401</c:v>
                </c:pt>
                <c:pt idx="15577">
                  <c:v>43255.947916666599</c:v>
                </c:pt>
                <c:pt idx="15578">
                  <c:v>43255.96875</c:v>
                </c:pt>
                <c:pt idx="15579">
                  <c:v>43255.989583333401</c:v>
                </c:pt>
                <c:pt idx="15580">
                  <c:v>43256.010416666599</c:v>
                </c:pt>
                <c:pt idx="15581">
                  <c:v>43256.03125</c:v>
                </c:pt>
                <c:pt idx="15582">
                  <c:v>43256.052083333401</c:v>
                </c:pt>
                <c:pt idx="15583">
                  <c:v>43256.072916666599</c:v>
                </c:pt>
                <c:pt idx="15584">
                  <c:v>43256.09375</c:v>
                </c:pt>
                <c:pt idx="15585">
                  <c:v>43256.114583333401</c:v>
                </c:pt>
                <c:pt idx="15586">
                  <c:v>43256.135416666599</c:v>
                </c:pt>
                <c:pt idx="15587">
                  <c:v>43256.15625</c:v>
                </c:pt>
                <c:pt idx="15588">
                  <c:v>43256.177083333401</c:v>
                </c:pt>
                <c:pt idx="15589">
                  <c:v>43256.197916666599</c:v>
                </c:pt>
                <c:pt idx="15590">
                  <c:v>43256.21875</c:v>
                </c:pt>
                <c:pt idx="15591">
                  <c:v>43256.239583333401</c:v>
                </c:pt>
                <c:pt idx="15592">
                  <c:v>43256.260416666599</c:v>
                </c:pt>
                <c:pt idx="15593">
                  <c:v>43256.28125</c:v>
                </c:pt>
                <c:pt idx="15594">
                  <c:v>43256.302083333401</c:v>
                </c:pt>
                <c:pt idx="15595">
                  <c:v>43256.322916666599</c:v>
                </c:pt>
                <c:pt idx="15596">
                  <c:v>43256.34375</c:v>
                </c:pt>
                <c:pt idx="15597">
                  <c:v>43256.364583333401</c:v>
                </c:pt>
                <c:pt idx="15598">
                  <c:v>43256.385416666599</c:v>
                </c:pt>
                <c:pt idx="15599">
                  <c:v>43256.40625</c:v>
                </c:pt>
                <c:pt idx="15600">
                  <c:v>43256.427083333401</c:v>
                </c:pt>
                <c:pt idx="15601">
                  <c:v>43256.447916666599</c:v>
                </c:pt>
                <c:pt idx="15602">
                  <c:v>43256.46875</c:v>
                </c:pt>
                <c:pt idx="15603">
                  <c:v>43256.489583333401</c:v>
                </c:pt>
                <c:pt idx="15604">
                  <c:v>43256.510416666599</c:v>
                </c:pt>
                <c:pt idx="15605">
                  <c:v>43256.53125</c:v>
                </c:pt>
                <c:pt idx="15606">
                  <c:v>43256.552083333401</c:v>
                </c:pt>
                <c:pt idx="15607">
                  <c:v>43256.572916666599</c:v>
                </c:pt>
                <c:pt idx="15608">
                  <c:v>43256.59375</c:v>
                </c:pt>
                <c:pt idx="15609">
                  <c:v>43256.614583333401</c:v>
                </c:pt>
                <c:pt idx="15610">
                  <c:v>43256.635416666599</c:v>
                </c:pt>
                <c:pt idx="15611">
                  <c:v>43256.65625</c:v>
                </c:pt>
                <c:pt idx="15612">
                  <c:v>43256.677083333401</c:v>
                </c:pt>
                <c:pt idx="15613">
                  <c:v>43256.697916666599</c:v>
                </c:pt>
                <c:pt idx="15614">
                  <c:v>43256.71875</c:v>
                </c:pt>
                <c:pt idx="15615">
                  <c:v>43256.739583333401</c:v>
                </c:pt>
                <c:pt idx="15616">
                  <c:v>43256.760416666599</c:v>
                </c:pt>
                <c:pt idx="15617">
                  <c:v>43256.78125</c:v>
                </c:pt>
                <c:pt idx="15618">
                  <c:v>43256.802083333401</c:v>
                </c:pt>
                <c:pt idx="15619">
                  <c:v>43256.822916666599</c:v>
                </c:pt>
                <c:pt idx="15620">
                  <c:v>43256.84375</c:v>
                </c:pt>
                <c:pt idx="15621">
                  <c:v>43256.864583333401</c:v>
                </c:pt>
                <c:pt idx="15622">
                  <c:v>43256.885416666599</c:v>
                </c:pt>
                <c:pt idx="15623">
                  <c:v>43256.90625</c:v>
                </c:pt>
                <c:pt idx="15624">
                  <c:v>43256.927083333401</c:v>
                </c:pt>
                <c:pt idx="15625">
                  <c:v>43256.947916666599</c:v>
                </c:pt>
                <c:pt idx="15626">
                  <c:v>43256.96875</c:v>
                </c:pt>
                <c:pt idx="15627">
                  <c:v>43256.989583333401</c:v>
                </c:pt>
                <c:pt idx="15628">
                  <c:v>43257.010416666599</c:v>
                </c:pt>
                <c:pt idx="15629">
                  <c:v>43257.03125</c:v>
                </c:pt>
                <c:pt idx="15630">
                  <c:v>43257.052083333401</c:v>
                </c:pt>
                <c:pt idx="15631">
                  <c:v>43257.072916666599</c:v>
                </c:pt>
                <c:pt idx="15632">
                  <c:v>43257.09375</c:v>
                </c:pt>
                <c:pt idx="15633">
                  <c:v>43257.114583333401</c:v>
                </c:pt>
                <c:pt idx="15634">
                  <c:v>43257.135416666599</c:v>
                </c:pt>
                <c:pt idx="15635">
                  <c:v>43257.15625</c:v>
                </c:pt>
                <c:pt idx="15636">
                  <c:v>43257.177083333401</c:v>
                </c:pt>
                <c:pt idx="15637">
                  <c:v>43257.197916666599</c:v>
                </c:pt>
                <c:pt idx="15638">
                  <c:v>43257.21875</c:v>
                </c:pt>
                <c:pt idx="15639">
                  <c:v>43257.239583333401</c:v>
                </c:pt>
                <c:pt idx="15640">
                  <c:v>43257.260416666599</c:v>
                </c:pt>
                <c:pt idx="15641">
                  <c:v>43257.28125</c:v>
                </c:pt>
                <c:pt idx="15642">
                  <c:v>43257.302083333401</c:v>
                </c:pt>
                <c:pt idx="15643">
                  <c:v>43257.322916666599</c:v>
                </c:pt>
                <c:pt idx="15644">
                  <c:v>43257.34375</c:v>
                </c:pt>
                <c:pt idx="15645">
                  <c:v>43257.364583333401</c:v>
                </c:pt>
                <c:pt idx="15646">
                  <c:v>43257.385416666599</c:v>
                </c:pt>
                <c:pt idx="15647">
                  <c:v>43257.40625</c:v>
                </c:pt>
                <c:pt idx="15648">
                  <c:v>43257.427083333401</c:v>
                </c:pt>
                <c:pt idx="15649">
                  <c:v>43257.447916666599</c:v>
                </c:pt>
                <c:pt idx="15650">
                  <c:v>43257.46875</c:v>
                </c:pt>
                <c:pt idx="15651">
                  <c:v>43257.489583333401</c:v>
                </c:pt>
                <c:pt idx="15652">
                  <c:v>43257.510416666599</c:v>
                </c:pt>
                <c:pt idx="15653">
                  <c:v>43257.53125</c:v>
                </c:pt>
                <c:pt idx="15654">
                  <c:v>43257.552083333401</c:v>
                </c:pt>
                <c:pt idx="15655">
                  <c:v>43257.572916666599</c:v>
                </c:pt>
                <c:pt idx="15656">
                  <c:v>43257.59375</c:v>
                </c:pt>
                <c:pt idx="15657">
                  <c:v>43257.614583333401</c:v>
                </c:pt>
                <c:pt idx="15658">
                  <c:v>43257.635416666599</c:v>
                </c:pt>
                <c:pt idx="15659">
                  <c:v>43257.65625</c:v>
                </c:pt>
                <c:pt idx="15660">
                  <c:v>43257.677083333401</c:v>
                </c:pt>
                <c:pt idx="15661">
                  <c:v>43257.697916666599</c:v>
                </c:pt>
                <c:pt idx="15662">
                  <c:v>43257.71875</c:v>
                </c:pt>
                <c:pt idx="15663">
                  <c:v>43257.739583333401</c:v>
                </c:pt>
                <c:pt idx="15664">
                  <c:v>43257.760416666599</c:v>
                </c:pt>
                <c:pt idx="15665">
                  <c:v>43257.78125</c:v>
                </c:pt>
                <c:pt idx="15666">
                  <c:v>43257.802083333401</c:v>
                </c:pt>
                <c:pt idx="15667">
                  <c:v>43257.822916666599</c:v>
                </c:pt>
                <c:pt idx="15668">
                  <c:v>43257.84375</c:v>
                </c:pt>
                <c:pt idx="15669">
                  <c:v>43257.864583333401</c:v>
                </c:pt>
                <c:pt idx="15670">
                  <c:v>43257.885416666599</c:v>
                </c:pt>
                <c:pt idx="15671">
                  <c:v>43257.90625</c:v>
                </c:pt>
                <c:pt idx="15672">
                  <c:v>43257.927083333401</c:v>
                </c:pt>
                <c:pt idx="15673">
                  <c:v>43257.947916666599</c:v>
                </c:pt>
                <c:pt idx="15674">
                  <c:v>43257.96875</c:v>
                </c:pt>
                <c:pt idx="15675">
                  <c:v>43257.989583333401</c:v>
                </c:pt>
                <c:pt idx="15676">
                  <c:v>43258.010416666599</c:v>
                </c:pt>
                <c:pt idx="15677">
                  <c:v>43258.03125</c:v>
                </c:pt>
                <c:pt idx="15678">
                  <c:v>43258.052083333401</c:v>
                </c:pt>
                <c:pt idx="15679">
                  <c:v>43258.072916666599</c:v>
                </c:pt>
                <c:pt idx="15680">
                  <c:v>43258.09375</c:v>
                </c:pt>
                <c:pt idx="15681">
                  <c:v>43258.114583333401</c:v>
                </c:pt>
                <c:pt idx="15682">
                  <c:v>43258.135416666599</c:v>
                </c:pt>
                <c:pt idx="15683">
                  <c:v>43258.15625</c:v>
                </c:pt>
                <c:pt idx="15684">
                  <c:v>43258.177083333401</c:v>
                </c:pt>
                <c:pt idx="15685">
                  <c:v>43258.197916666599</c:v>
                </c:pt>
                <c:pt idx="15686">
                  <c:v>43258.21875</c:v>
                </c:pt>
                <c:pt idx="15687">
                  <c:v>43258.239583333401</c:v>
                </c:pt>
                <c:pt idx="15688">
                  <c:v>43258.260416666599</c:v>
                </c:pt>
                <c:pt idx="15689">
                  <c:v>43258.28125</c:v>
                </c:pt>
                <c:pt idx="15690">
                  <c:v>43258.302083333401</c:v>
                </c:pt>
                <c:pt idx="15691">
                  <c:v>43258.322916666599</c:v>
                </c:pt>
                <c:pt idx="15692">
                  <c:v>43258.34375</c:v>
                </c:pt>
                <c:pt idx="15693">
                  <c:v>43258.364583333401</c:v>
                </c:pt>
                <c:pt idx="15694">
                  <c:v>43258.385416666599</c:v>
                </c:pt>
                <c:pt idx="15695">
                  <c:v>43258.40625</c:v>
                </c:pt>
                <c:pt idx="15696">
                  <c:v>43258.427083333401</c:v>
                </c:pt>
                <c:pt idx="15697">
                  <c:v>43258.447916666599</c:v>
                </c:pt>
                <c:pt idx="15698">
                  <c:v>43258.46875</c:v>
                </c:pt>
                <c:pt idx="15699">
                  <c:v>43258.489583333401</c:v>
                </c:pt>
                <c:pt idx="15700">
                  <c:v>43258.510416666599</c:v>
                </c:pt>
                <c:pt idx="15701">
                  <c:v>43258.53125</c:v>
                </c:pt>
                <c:pt idx="15702">
                  <c:v>43258.552083333401</c:v>
                </c:pt>
                <c:pt idx="15703">
                  <c:v>43258.572916666599</c:v>
                </c:pt>
                <c:pt idx="15704">
                  <c:v>43258.59375</c:v>
                </c:pt>
                <c:pt idx="15705">
                  <c:v>43258.614583333401</c:v>
                </c:pt>
                <c:pt idx="15706">
                  <c:v>43258.635416666599</c:v>
                </c:pt>
                <c:pt idx="15707">
                  <c:v>43258.65625</c:v>
                </c:pt>
                <c:pt idx="15708">
                  <c:v>43258.677083333401</c:v>
                </c:pt>
                <c:pt idx="15709">
                  <c:v>43258.697916666599</c:v>
                </c:pt>
                <c:pt idx="15710">
                  <c:v>43258.71875</c:v>
                </c:pt>
                <c:pt idx="15711">
                  <c:v>43258.739583333401</c:v>
                </c:pt>
                <c:pt idx="15712">
                  <c:v>43258.760416666599</c:v>
                </c:pt>
                <c:pt idx="15713">
                  <c:v>43258.78125</c:v>
                </c:pt>
                <c:pt idx="15714">
                  <c:v>43258.802083333401</c:v>
                </c:pt>
                <c:pt idx="15715">
                  <c:v>43258.822916666599</c:v>
                </c:pt>
                <c:pt idx="15716">
                  <c:v>43258.84375</c:v>
                </c:pt>
                <c:pt idx="15717">
                  <c:v>43258.864583333401</c:v>
                </c:pt>
                <c:pt idx="15718">
                  <c:v>43258.885416666599</c:v>
                </c:pt>
                <c:pt idx="15719">
                  <c:v>43258.90625</c:v>
                </c:pt>
                <c:pt idx="15720">
                  <c:v>43258.927083333401</c:v>
                </c:pt>
                <c:pt idx="15721">
                  <c:v>43258.947916666599</c:v>
                </c:pt>
                <c:pt idx="15722">
                  <c:v>43258.96875</c:v>
                </c:pt>
                <c:pt idx="15723">
                  <c:v>43258.989583333401</c:v>
                </c:pt>
                <c:pt idx="15724">
                  <c:v>43259.010416666599</c:v>
                </c:pt>
                <c:pt idx="15725">
                  <c:v>43259.03125</c:v>
                </c:pt>
                <c:pt idx="15726">
                  <c:v>43259.052083333401</c:v>
                </c:pt>
                <c:pt idx="15727">
                  <c:v>43259.072916666599</c:v>
                </c:pt>
                <c:pt idx="15728">
                  <c:v>43259.09375</c:v>
                </c:pt>
                <c:pt idx="15729">
                  <c:v>43259.114583333401</c:v>
                </c:pt>
                <c:pt idx="15730">
                  <c:v>43259.135416666599</c:v>
                </c:pt>
                <c:pt idx="15731">
                  <c:v>43259.15625</c:v>
                </c:pt>
                <c:pt idx="15732">
                  <c:v>43259.177083333401</c:v>
                </c:pt>
                <c:pt idx="15733">
                  <c:v>43259.197916666599</c:v>
                </c:pt>
                <c:pt idx="15734">
                  <c:v>43259.21875</c:v>
                </c:pt>
                <c:pt idx="15735">
                  <c:v>43259.239583333401</c:v>
                </c:pt>
                <c:pt idx="15736">
                  <c:v>43259.260416666599</c:v>
                </c:pt>
                <c:pt idx="15737">
                  <c:v>43259.28125</c:v>
                </c:pt>
                <c:pt idx="15738">
                  <c:v>43259.302083333401</c:v>
                </c:pt>
                <c:pt idx="15739">
                  <c:v>43259.322916666599</c:v>
                </c:pt>
                <c:pt idx="15740">
                  <c:v>43259.34375</c:v>
                </c:pt>
                <c:pt idx="15741">
                  <c:v>43259.364583333401</c:v>
                </c:pt>
                <c:pt idx="15742">
                  <c:v>43259.385416666599</c:v>
                </c:pt>
                <c:pt idx="15743">
                  <c:v>43259.40625</c:v>
                </c:pt>
                <c:pt idx="15744">
                  <c:v>43259.427083333401</c:v>
                </c:pt>
                <c:pt idx="15745">
                  <c:v>43259.447916666599</c:v>
                </c:pt>
                <c:pt idx="15746">
                  <c:v>43259.46875</c:v>
                </c:pt>
                <c:pt idx="15747">
                  <c:v>43259.489583333401</c:v>
                </c:pt>
                <c:pt idx="15748">
                  <c:v>43259.510416666599</c:v>
                </c:pt>
                <c:pt idx="15749">
                  <c:v>43259.53125</c:v>
                </c:pt>
                <c:pt idx="15750">
                  <c:v>43259.552083333401</c:v>
                </c:pt>
                <c:pt idx="15751">
                  <c:v>43259.572916666599</c:v>
                </c:pt>
                <c:pt idx="15752">
                  <c:v>43259.59375</c:v>
                </c:pt>
                <c:pt idx="15753">
                  <c:v>43259.614583333401</c:v>
                </c:pt>
                <c:pt idx="15754">
                  <c:v>43259.635416666599</c:v>
                </c:pt>
                <c:pt idx="15755">
                  <c:v>43259.65625</c:v>
                </c:pt>
                <c:pt idx="15756">
                  <c:v>43259.677083333401</c:v>
                </c:pt>
                <c:pt idx="15757">
                  <c:v>43259.697916666599</c:v>
                </c:pt>
                <c:pt idx="15758">
                  <c:v>43259.71875</c:v>
                </c:pt>
                <c:pt idx="15759">
                  <c:v>43259.739583333401</c:v>
                </c:pt>
                <c:pt idx="15760">
                  <c:v>43259.760416666599</c:v>
                </c:pt>
                <c:pt idx="15761">
                  <c:v>43259.78125</c:v>
                </c:pt>
                <c:pt idx="15762">
                  <c:v>43259.802083333401</c:v>
                </c:pt>
                <c:pt idx="15763">
                  <c:v>43259.822916666599</c:v>
                </c:pt>
                <c:pt idx="15764">
                  <c:v>43259.84375</c:v>
                </c:pt>
                <c:pt idx="15765">
                  <c:v>43259.864583333401</c:v>
                </c:pt>
                <c:pt idx="15766">
                  <c:v>43259.885416666599</c:v>
                </c:pt>
                <c:pt idx="15767">
                  <c:v>43259.90625</c:v>
                </c:pt>
                <c:pt idx="15768">
                  <c:v>43259.927083333401</c:v>
                </c:pt>
                <c:pt idx="15769">
                  <c:v>43259.947916666599</c:v>
                </c:pt>
                <c:pt idx="15770">
                  <c:v>43259.96875</c:v>
                </c:pt>
                <c:pt idx="15771">
                  <c:v>43259.989583333401</c:v>
                </c:pt>
                <c:pt idx="15772">
                  <c:v>43260.010416666599</c:v>
                </c:pt>
                <c:pt idx="15773">
                  <c:v>43260.03125</c:v>
                </c:pt>
                <c:pt idx="15774">
                  <c:v>43260.052083333401</c:v>
                </c:pt>
                <c:pt idx="15775">
                  <c:v>43260.072916666599</c:v>
                </c:pt>
                <c:pt idx="15776">
                  <c:v>43260.09375</c:v>
                </c:pt>
                <c:pt idx="15777">
                  <c:v>43260.114583333401</c:v>
                </c:pt>
                <c:pt idx="15778">
                  <c:v>43260.135416666599</c:v>
                </c:pt>
                <c:pt idx="15779">
                  <c:v>43260.15625</c:v>
                </c:pt>
                <c:pt idx="15780">
                  <c:v>43260.177083333401</c:v>
                </c:pt>
                <c:pt idx="15781">
                  <c:v>43260.197916666599</c:v>
                </c:pt>
                <c:pt idx="15782">
                  <c:v>43260.21875</c:v>
                </c:pt>
                <c:pt idx="15783">
                  <c:v>43260.239583333401</c:v>
                </c:pt>
                <c:pt idx="15784">
                  <c:v>43260.260416666599</c:v>
                </c:pt>
                <c:pt idx="15785">
                  <c:v>43260.28125</c:v>
                </c:pt>
                <c:pt idx="15786">
                  <c:v>43260.302083333401</c:v>
                </c:pt>
                <c:pt idx="15787">
                  <c:v>43260.322916666599</c:v>
                </c:pt>
                <c:pt idx="15788">
                  <c:v>43260.34375</c:v>
                </c:pt>
                <c:pt idx="15789">
                  <c:v>43260.364583333401</c:v>
                </c:pt>
                <c:pt idx="15790">
                  <c:v>43260.385416666599</c:v>
                </c:pt>
                <c:pt idx="15791">
                  <c:v>43260.40625</c:v>
                </c:pt>
                <c:pt idx="15792">
                  <c:v>43260.427083333401</c:v>
                </c:pt>
                <c:pt idx="15793">
                  <c:v>43260.447916666599</c:v>
                </c:pt>
                <c:pt idx="15794">
                  <c:v>43260.46875</c:v>
                </c:pt>
                <c:pt idx="15795">
                  <c:v>43260.489583333401</c:v>
                </c:pt>
                <c:pt idx="15796">
                  <c:v>43260.510416666599</c:v>
                </c:pt>
                <c:pt idx="15797">
                  <c:v>43260.53125</c:v>
                </c:pt>
                <c:pt idx="15798">
                  <c:v>43260.552083333401</c:v>
                </c:pt>
                <c:pt idx="15799">
                  <c:v>43260.572916666599</c:v>
                </c:pt>
                <c:pt idx="15800">
                  <c:v>43260.59375</c:v>
                </c:pt>
                <c:pt idx="15801">
                  <c:v>43260.614583333401</c:v>
                </c:pt>
                <c:pt idx="15802">
                  <c:v>43260.635416666599</c:v>
                </c:pt>
                <c:pt idx="15803">
                  <c:v>43260.65625</c:v>
                </c:pt>
                <c:pt idx="15804">
                  <c:v>43260.677083333401</c:v>
                </c:pt>
                <c:pt idx="15805">
                  <c:v>43260.697916666599</c:v>
                </c:pt>
                <c:pt idx="15806">
                  <c:v>43260.71875</c:v>
                </c:pt>
                <c:pt idx="15807">
                  <c:v>43260.739583333401</c:v>
                </c:pt>
                <c:pt idx="15808">
                  <c:v>43260.760416666599</c:v>
                </c:pt>
                <c:pt idx="15809">
                  <c:v>43260.78125</c:v>
                </c:pt>
                <c:pt idx="15810">
                  <c:v>43260.802083333401</c:v>
                </c:pt>
                <c:pt idx="15811">
                  <c:v>43260.822916666599</c:v>
                </c:pt>
                <c:pt idx="15812">
                  <c:v>43260.84375</c:v>
                </c:pt>
                <c:pt idx="15813">
                  <c:v>43260.864583333401</c:v>
                </c:pt>
                <c:pt idx="15814">
                  <c:v>43260.885416666599</c:v>
                </c:pt>
                <c:pt idx="15815">
                  <c:v>43260.90625</c:v>
                </c:pt>
                <c:pt idx="15816">
                  <c:v>43260.927083333401</c:v>
                </c:pt>
                <c:pt idx="15817">
                  <c:v>43260.947916666599</c:v>
                </c:pt>
                <c:pt idx="15818">
                  <c:v>43260.96875</c:v>
                </c:pt>
                <c:pt idx="15819">
                  <c:v>43260.989583333401</c:v>
                </c:pt>
                <c:pt idx="15820">
                  <c:v>43261.010416666599</c:v>
                </c:pt>
                <c:pt idx="15821">
                  <c:v>43261.03125</c:v>
                </c:pt>
                <c:pt idx="15822">
                  <c:v>43261.052083333401</c:v>
                </c:pt>
                <c:pt idx="15823">
                  <c:v>43261.072916666599</c:v>
                </c:pt>
                <c:pt idx="15824">
                  <c:v>43261.09375</c:v>
                </c:pt>
                <c:pt idx="15825">
                  <c:v>43261.114583333401</c:v>
                </c:pt>
                <c:pt idx="15826">
                  <c:v>43261.135416666599</c:v>
                </c:pt>
                <c:pt idx="15827">
                  <c:v>43261.15625</c:v>
                </c:pt>
                <c:pt idx="15828">
                  <c:v>43261.177083333401</c:v>
                </c:pt>
                <c:pt idx="15829">
                  <c:v>43261.197916666599</c:v>
                </c:pt>
                <c:pt idx="15830">
                  <c:v>43261.21875</c:v>
                </c:pt>
                <c:pt idx="15831">
                  <c:v>43261.239583333401</c:v>
                </c:pt>
                <c:pt idx="15832">
                  <c:v>43261.260416666599</c:v>
                </c:pt>
                <c:pt idx="15833">
                  <c:v>43261.28125</c:v>
                </c:pt>
                <c:pt idx="15834">
                  <c:v>43261.302083333401</c:v>
                </c:pt>
                <c:pt idx="15835">
                  <c:v>43261.322916666599</c:v>
                </c:pt>
                <c:pt idx="15836">
                  <c:v>43261.34375</c:v>
                </c:pt>
                <c:pt idx="15837">
                  <c:v>43261.364583333401</c:v>
                </c:pt>
                <c:pt idx="15838">
                  <c:v>43261.385416666599</c:v>
                </c:pt>
                <c:pt idx="15839">
                  <c:v>43261.40625</c:v>
                </c:pt>
                <c:pt idx="15840">
                  <c:v>43261.427083333401</c:v>
                </c:pt>
                <c:pt idx="15841">
                  <c:v>43261.447916666599</c:v>
                </c:pt>
                <c:pt idx="15842">
                  <c:v>43261.46875</c:v>
                </c:pt>
                <c:pt idx="15843">
                  <c:v>43261.489583333401</c:v>
                </c:pt>
                <c:pt idx="15844">
                  <c:v>43261.510416666599</c:v>
                </c:pt>
                <c:pt idx="15845">
                  <c:v>43261.53125</c:v>
                </c:pt>
                <c:pt idx="15846">
                  <c:v>43261.552083333401</c:v>
                </c:pt>
                <c:pt idx="15847">
                  <c:v>43261.572916666599</c:v>
                </c:pt>
                <c:pt idx="15848">
                  <c:v>43261.59375</c:v>
                </c:pt>
                <c:pt idx="15849">
                  <c:v>43261.614583333401</c:v>
                </c:pt>
                <c:pt idx="15850">
                  <c:v>43261.635416666599</c:v>
                </c:pt>
                <c:pt idx="15851">
                  <c:v>43261.65625</c:v>
                </c:pt>
                <c:pt idx="15852">
                  <c:v>43261.677083333401</c:v>
                </c:pt>
                <c:pt idx="15853">
                  <c:v>43261.697916666599</c:v>
                </c:pt>
                <c:pt idx="15854">
                  <c:v>43261.71875</c:v>
                </c:pt>
                <c:pt idx="15855">
                  <c:v>43261.739583333401</c:v>
                </c:pt>
                <c:pt idx="15856">
                  <c:v>43261.760416666599</c:v>
                </c:pt>
                <c:pt idx="15857">
                  <c:v>43261.78125</c:v>
                </c:pt>
                <c:pt idx="15858">
                  <c:v>43261.802083333401</c:v>
                </c:pt>
                <c:pt idx="15859">
                  <c:v>43261.822916666599</c:v>
                </c:pt>
                <c:pt idx="15860">
                  <c:v>43261.84375</c:v>
                </c:pt>
                <c:pt idx="15861">
                  <c:v>43261.864583333401</c:v>
                </c:pt>
                <c:pt idx="15862">
                  <c:v>43261.885416666599</c:v>
                </c:pt>
                <c:pt idx="15863">
                  <c:v>43261.90625</c:v>
                </c:pt>
                <c:pt idx="15864">
                  <c:v>43261.927083333401</c:v>
                </c:pt>
                <c:pt idx="15865">
                  <c:v>43261.947916666599</c:v>
                </c:pt>
                <c:pt idx="15866">
                  <c:v>43261.96875</c:v>
                </c:pt>
                <c:pt idx="15867">
                  <c:v>43261.989583333401</c:v>
                </c:pt>
                <c:pt idx="15868">
                  <c:v>43262.010416666599</c:v>
                </c:pt>
                <c:pt idx="15869">
                  <c:v>43262.03125</c:v>
                </c:pt>
                <c:pt idx="15870">
                  <c:v>43262.052083333401</c:v>
                </c:pt>
                <c:pt idx="15871">
                  <c:v>43262.072916666599</c:v>
                </c:pt>
                <c:pt idx="15872">
                  <c:v>43262.09375</c:v>
                </c:pt>
                <c:pt idx="15873">
                  <c:v>43262.114583333401</c:v>
                </c:pt>
                <c:pt idx="15874">
                  <c:v>43262.135416666599</c:v>
                </c:pt>
                <c:pt idx="15875">
                  <c:v>43262.15625</c:v>
                </c:pt>
                <c:pt idx="15876">
                  <c:v>43262.177083333401</c:v>
                </c:pt>
                <c:pt idx="15877">
                  <c:v>43262.197916666599</c:v>
                </c:pt>
                <c:pt idx="15878">
                  <c:v>43262.21875</c:v>
                </c:pt>
                <c:pt idx="15879">
                  <c:v>43262.239583333401</c:v>
                </c:pt>
                <c:pt idx="15880">
                  <c:v>43262.260416666599</c:v>
                </c:pt>
                <c:pt idx="15881">
                  <c:v>43262.28125</c:v>
                </c:pt>
                <c:pt idx="15882">
                  <c:v>43262.302083333401</c:v>
                </c:pt>
                <c:pt idx="15883">
                  <c:v>43262.322916666599</c:v>
                </c:pt>
                <c:pt idx="15884">
                  <c:v>43262.34375</c:v>
                </c:pt>
                <c:pt idx="15885">
                  <c:v>43262.364583333401</c:v>
                </c:pt>
                <c:pt idx="15886">
                  <c:v>43262.385416666599</c:v>
                </c:pt>
                <c:pt idx="15887">
                  <c:v>43262.40625</c:v>
                </c:pt>
                <c:pt idx="15888">
                  <c:v>43262.427083333401</c:v>
                </c:pt>
                <c:pt idx="15889">
                  <c:v>43262.447916666599</c:v>
                </c:pt>
                <c:pt idx="15890">
                  <c:v>43262.46875</c:v>
                </c:pt>
                <c:pt idx="15891">
                  <c:v>43262.489583333401</c:v>
                </c:pt>
                <c:pt idx="15892">
                  <c:v>43262.510416666599</c:v>
                </c:pt>
                <c:pt idx="15893">
                  <c:v>43262.53125</c:v>
                </c:pt>
                <c:pt idx="15894">
                  <c:v>43262.552083333401</c:v>
                </c:pt>
                <c:pt idx="15895">
                  <c:v>43262.572916666599</c:v>
                </c:pt>
                <c:pt idx="15896">
                  <c:v>43262.59375</c:v>
                </c:pt>
                <c:pt idx="15897">
                  <c:v>43262.614583333401</c:v>
                </c:pt>
                <c:pt idx="15898">
                  <c:v>43262.635416666599</c:v>
                </c:pt>
                <c:pt idx="15899">
                  <c:v>43262.65625</c:v>
                </c:pt>
                <c:pt idx="15900">
                  <c:v>43262.677083333401</c:v>
                </c:pt>
                <c:pt idx="15901">
                  <c:v>43262.697916666599</c:v>
                </c:pt>
                <c:pt idx="15902">
                  <c:v>43262.71875</c:v>
                </c:pt>
                <c:pt idx="15903">
                  <c:v>43262.739583333401</c:v>
                </c:pt>
                <c:pt idx="15904">
                  <c:v>43262.760416666599</c:v>
                </c:pt>
                <c:pt idx="15905">
                  <c:v>43262.78125</c:v>
                </c:pt>
                <c:pt idx="15906">
                  <c:v>43262.802083333401</c:v>
                </c:pt>
                <c:pt idx="15907">
                  <c:v>43262.822916666599</c:v>
                </c:pt>
                <c:pt idx="15908">
                  <c:v>43262.84375</c:v>
                </c:pt>
                <c:pt idx="15909">
                  <c:v>43262.864583333401</c:v>
                </c:pt>
                <c:pt idx="15910">
                  <c:v>43262.885416666599</c:v>
                </c:pt>
                <c:pt idx="15911">
                  <c:v>43262.90625</c:v>
                </c:pt>
                <c:pt idx="15912">
                  <c:v>43262.927083333401</c:v>
                </c:pt>
                <c:pt idx="15913">
                  <c:v>43262.947916666599</c:v>
                </c:pt>
                <c:pt idx="15914">
                  <c:v>43262.96875</c:v>
                </c:pt>
                <c:pt idx="15915">
                  <c:v>43262.989583333401</c:v>
                </c:pt>
                <c:pt idx="15916">
                  <c:v>43263.010416666599</c:v>
                </c:pt>
                <c:pt idx="15917">
                  <c:v>43263.03125</c:v>
                </c:pt>
                <c:pt idx="15918">
                  <c:v>43263.052083333401</c:v>
                </c:pt>
                <c:pt idx="15919">
                  <c:v>43263.072916666599</c:v>
                </c:pt>
                <c:pt idx="15920">
                  <c:v>43263.09375</c:v>
                </c:pt>
                <c:pt idx="15921">
                  <c:v>43263.114583333401</c:v>
                </c:pt>
                <c:pt idx="15922">
                  <c:v>43263.135416666599</c:v>
                </c:pt>
                <c:pt idx="15923">
                  <c:v>43263.15625</c:v>
                </c:pt>
                <c:pt idx="15924">
                  <c:v>43263.177083333401</c:v>
                </c:pt>
                <c:pt idx="15925">
                  <c:v>43263.197916666599</c:v>
                </c:pt>
                <c:pt idx="15926">
                  <c:v>43263.21875</c:v>
                </c:pt>
                <c:pt idx="15927">
                  <c:v>43263.239583333401</c:v>
                </c:pt>
                <c:pt idx="15928">
                  <c:v>43263.260416666599</c:v>
                </c:pt>
                <c:pt idx="15929">
                  <c:v>43263.28125</c:v>
                </c:pt>
                <c:pt idx="15930">
                  <c:v>43263.302083333401</c:v>
                </c:pt>
                <c:pt idx="15931">
                  <c:v>43263.322916666599</c:v>
                </c:pt>
                <c:pt idx="15932">
                  <c:v>43263.34375</c:v>
                </c:pt>
                <c:pt idx="15933">
                  <c:v>43263.364583333401</c:v>
                </c:pt>
                <c:pt idx="15934">
                  <c:v>43263.385416666599</c:v>
                </c:pt>
                <c:pt idx="15935">
                  <c:v>43263.40625</c:v>
                </c:pt>
                <c:pt idx="15936">
                  <c:v>43263.427083333401</c:v>
                </c:pt>
                <c:pt idx="15937">
                  <c:v>43263.447916666599</c:v>
                </c:pt>
                <c:pt idx="15938">
                  <c:v>43263.46875</c:v>
                </c:pt>
                <c:pt idx="15939">
                  <c:v>43263.489583333401</c:v>
                </c:pt>
                <c:pt idx="15940">
                  <c:v>43263.510416666599</c:v>
                </c:pt>
                <c:pt idx="15941">
                  <c:v>43263.53125</c:v>
                </c:pt>
                <c:pt idx="15942">
                  <c:v>43263.552083333401</c:v>
                </c:pt>
                <c:pt idx="15943">
                  <c:v>43263.572916666599</c:v>
                </c:pt>
                <c:pt idx="15944">
                  <c:v>43263.59375</c:v>
                </c:pt>
                <c:pt idx="15945">
                  <c:v>43263.614583333401</c:v>
                </c:pt>
                <c:pt idx="15946">
                  <c:v>43263.635416666599</c:v>
                </c:pt>
                <c:pt idx="15947">
                  <c:v>43263.65625</c:v>
                </c:pt>
                <c:pt idx="15948">
                  <c:v>43263.677083333401</c:v>
                </c:pt>
                <c:pt idx="15949">
                  <c:v>43263.697916666599</c:v>
                </c:pt>
                <c:pt idx="15950">
                  <c:v>43263.71875</c:v>
                </c:pt>
                <c:pt idx="15951">
                  <c:v>43263.739583333401</c:v>
                </c:pt>
                <c:pt idx="15952">
                  <c:v>43263.760416666599</c:v>
                </c:pt>
                <c:pt idx="15953">
                  <c:v>43263.78125</c:v>
                </c:pt>
                <c:pt idx="15954">
                  <c:v>43263.802083333401</c:v>
                </c:pt>
                <c:pt idx="15955">
                  <c:v>43263.822916666599</c:v>
                </c:pt>
                <c:pt idx="15956">
                  <c:v>43263.84375</c:v>
                </c:pt>
                <c:pt idx="15957">
                  <c:v>43263.864583333401</c:v>
                </c:pt>
                <c:pt idx="15958">
                  <c:v>43263.885416666599</c:v>
                </c:pt>
                <c:pt idx="15959">
                  <c:v>43263.90625</c:v>
                </c:pt>
                <c:pt idx="15960">
                  <c:v>43263.927083333401</c:v>
                </c:pt>
                <c:pt idx="15961">
                  <c:v>43263.947916666599</c:v>
                </c:pt>
                <c:pt idx="15962">
                  <c:v>43263.96875</c:v>
                </c:pt>
                <c:pt idx="15963">
                  <c:v>43263.989583333401</c:v>
                </c:pt>
                <c:pt idx="15964">
                  <c:v>43264.010416666599</c:v>
                </c:pt>
                <c:pt idx="15965">
                  <c:v>43264.03125</c:v>
                </c:pt>
                <c:pt idx="15966">
                  <c:v>43264.052083333401</c:v>
                </c:pt>
                <c:pt idx="15967">
                  <c:v>43264.072916666599</c:v>
                </c:pt>
                <c:pt idx="15968">
                  <c:v>43264.09375</c:v>
                </c:pt>
                <c:pt idx="15969">
                  <c:v>43264.114583333401</c:v>
                </c:pt>
                <c:pt idx="15970">
                  <c:v>43264.135416666599</c:v>
                </c:pt>
                <c:pt idx="15971">
                  <c:v>43264.15625</c:v>
                </c:pt>
                <c:pt idx="15972">
                  <c:v>43264.177083333401</c:v>
                </c:pt>
                <c:pt idx="15973">
                  <c:v>43264.197916666599</c:v>
                </c:pt>
                <c:pt idx="15974">
                  <c:v>43264.21875</c:v>
                </c:pt>
                <c:pt idx="15975">
                  <c:v>43264.239583333401</c:v>
                </c:pt>
                <c:pt idx="15976">
                  <c:v>43264.260416666599</c:v>
                </c:pt>
                <c:pt idx="15977">
                  <c:v>43264.28125</c:v>
                </c:pt>
                <c:pt idx="15978">
                  <c:v>43264.302083333401</c:v>
                </c:pt>
                <c:pt idx="15979">
                  <c:v>43264.322916666599</c:v>
                </c:pt>
                <c:pt idx="15980">
                  <c:v>43264.34375</c:v>
                </c:pt>
                <c:pt idx="15981">
                  <c:v>43264.364583333401</c:v>
                </c:pt>
                <c:pt idx="15982">
                  <c:v>43264.385416666599</c:v>
                </c:pt>
                <c:pt idx="15983">
                  <c:v>43264.40625</c:v>
                </c:pt>
                <c:pt idx="15984">
                  <c:v>43264.427083333401</c:v>
                </c:pt>
                <c:pt idx="15985">
                  <c:v>43264.447916666599</c:v>
                </c:pt>
                <c:pt idx="15986">
                  <c:v>43264.46875</c:v>
                </c:pt>
                <c:pt idx="15987">
                  <c:v>43264.489583333401</c:v>
                </c:pt>
                <c:pt idx="15988">
                  <c:v>43264.510416666599</c:v>
                </c:pt>
                <c:pt idx="15989">
                  <c:v>43264.53125</c:v>
                </c:pt>
                <c:pt idx="15990">
                  <c:v>43264.552083333401</c:v>
                </c:pt>
                <c:pt idx="15991">
                  <c:v>43264.572916666599</c:v>
                </c:pt>
                <c:pt idx="15992">
                  <c:v>43264.59375</c:v>
                </c:pt>
                <c:pt idx="15993">
                  <c:v>43264.614583333401</c:v>
                </c:pt>
                <c:pt idx="15994">
                  <c:v>43264.635416666599</c:v>
                </c:pt>
                <c:pt idx="15995">
                  <c:v>43264.65625</c:v>
                </c:pt>
                <c:pt idx="15996">
                  <c:v>43264.677083333401</c:v>
                </c:pt>
                <c:pt idx="15997">
                  <c:v>43264.697916666599</c:v>
                </c:pt>
                <c:pt idx="15998">
                  <c:v>43264.71875</c:v>
                </c:pt>
                <c:pt idx="15999">
                  <c:v>43264.739583333401</c:v>
                </c:pt>
                <c:pt idx="16000">
                  <c:v>43264.760416666599</c:v>
                </c:pt>
                <c:pt idx="16001">
                  <c:v>43264.78125</c:v>
                </c:pt>
                <c:pt idx="16002">
                  <c:v>43264.802083333401</c:v>
                </c:pt>
                <c:pt idx="16003">
                  <c:v>43264.822916666599</c:v>
                </c:pt>
                <c:pt idx="16004">
                  <c:v>43264.84375</c:v>
                </c:pt>
                <c:pt idx="16005">
                  <c:v>43264.864583333401</c:v>
                </c:pt>
                <c:pt idx="16006">
                  <c:v>43264.885416666599</c:v>
                </c:pt>
                <c:pt idx="16007">
                  <c:v>43264.90625</c:v>
                </c:pt>
                <c:pt idx="16008">
                  <c:v>43264.927083333401</c:v>
                </c:pt>
                <c:pt idx="16009">
                  <c:v>43264.947916666599</c:v>
                </c:pt>
                <c:pt idx="16010">
                  <c:v>43264.96875</c:v>
                </c:pt>
                <c:pt idx="16011">
                  <c:v>43264.989583333401</c:v>
                </c:pt>
                <c:pt idx="16012">
                  <c:v>43265.010416666599</c:v>
                </c:pt>
                <c:pt idx="16013">
                  <c:v>43265.03125</c:v>
                </c:pt>
                <c:pt idx="16014">
                  <c:v>43265.052083333401</c:v>
                </c:pt>
                <c:pt idx="16015">
                  <c:v>43265.072916666599</c:v>
                </c:pt>
                <c:pt idx="16016">
                  <c:v>43265.09375</c:v>
                </c:pt>
                <c:pt idx="16017">
                  <c:v>43265.114583333401</c:v>
                </c:pt>
                <c:pt idx="16018">
                  <c:v>43265.135416666599</c:v>
                </c:pt>
                <c:pt idx="16019">
                  <c:v>43265.15625</c:v>
                </c:pt>
                <c:pt idx="16020">
                  <c:v>43265.177083333401</c:v>
                </c:pt>
                <c:pt idx="16021">
                  <c:v>43265.197916666599</c:v>
                </c:pt>
                <c:pt idx="16022">
                  <c:v>43265.21875</c:v>
                </c:pt>
                <c:pt idx="16023">
                  <c:v>43265.239583333401</c:v>
                </c:pt>
                <c:pt idx="16024">
                  <c:v>43265.260416666599</c:v>
                </c:pt>
                <c:pt idx="16025">
                  <c:v>43265.28125</c:v>
                </c:pt>
                <c:pt idx="16026">
                  <c:v>43265.302083333401</c:v>
                </c:pt>
                <c:pt idx="16027">
                  <c:v>43265.322916666599</c:v>
                </c:pt>
                <c:pt idx="16028">
                  <c:v>43265.34375</c:v>
                </c:pt>
                <c:pt idx="16029">
                  <c:v>43265.364583333401</c:v>
                </c:pt>
                <c:pt idx="16030">
                  <c:v>43265.385416666599</c:v>
                </c:pt>
                <c:pt idx="16031">
                  <c:v>43265.40625</c:v>
                </c:pt>
                <c:pt idx="16032">
                  <c:v>43265.427083333401</c:v>
                </c:pt>
                <c:pt idx="16033">
                  <c:v>43265.447916666599</c:v>
                </c:pt>
                <c:pt idx="16034">
                  <c:v>43265.46875</c:v>
                </c:pt>
                <c:pt idx="16035">
                  <c:v>43265.489583333401</c:v>
                </c:pt>
                <c:pt idx="16036">
                  <c:v>43265.510416666599</c:v>
                </c:pt>
                <c:pt idx="16037">
                  <c:v>43265.53125</c:v>
                </c:pt>
                <c:pt idx="16038">
                  <c:v>43265.552083333401</c:v>
                </c:pt>
                <c:pt idx="16039">
                  <c:v>43265.572916666599</c:v>
                </c:pt>
                <c:pt idx="16040">
                  <c:v>43265.59375</c:v>
                </c:pt>
                <c:pt idx="16041">
                  <c:v>43265.614583333401</c:v>
                </c:pt>
                <c:pt idx="16042">
                  <c:v>43265.635416666599</c:v>
                </c:pt>
                <c:pt idx="16043">
                  <c:v>43265.65625</c:v>
                </c:pt>
                <c:pt idx="16044">
                  <c:v>43265.677083333401</c:v>
                </c:pt>
                <c:pt idx="16045">
                  <c:v>43265.697916666599</c:v>
                </c:pt>
                <c:pt idx="16046">
                  <c:v>43265.71875</c:v>
                </c:pt>
                <c:pt idx="16047">
                  <c:v>43265.739583333401</c:v>
                </c:pt>
                <c:pt idx="16048">
                  <c:v>43265.760416666599</c:v>
                </c:pt>
                <c:pt idx="16049">
                  <c:v>43265.78125</c:v>
                </c:pt>
                <c:pt idx="16050">
                  <c:v>43265.802083333401</c:v>
                </c:pt>
                <c:pt idx="16051">
                  <c:v>43265.822916666599</c:v>
                </c:pt>
                <c:pt idx="16052">
                  <c:v>43265.84375</c:v>
                </c:pt>
                <c:pt idx="16053">
                  <c:v>43265.864583333401</c:v>
                </c:pt>
                <c:pt idx="16054">
                  <c:v>43265.885416666599</c:v>
                </c:pt>
                <c:pt idx="16055">
                  <c:v>43265.90625</c:v>
                </c:pt>
                <c:pt idx="16056">
                  <c:v>43265.927083333401</c:v>
                </c:pt>
                <c:pt idx="16057">
                  <c:v>43265.947916666599</c:v>
                </c:pt>
                <c:pt idx="16058">
                  <c:v>43265.96875</c:v>
                </c:pt>
                <c:pt idx="16059">
                  <c:v>43265.989583333401</c:v>
                </c:pt>
                <c:pt idx="16060">
                  <c:v>43266.010416666599</c:v>
                </c:pt>
                <c:pt idx="16061">
                  <c:v>43266.03125</c:v>
                </c:pt>
                <c:pt idx="16062">
                  <c:v>43266.052083333401</c:v>
                </c:pt>
                <c:pt idx="16063">
                  <c:v>43266.072916666599</c:v>
                </c:pt>
                <c:pt idx="16064">
                  <c:v>43266.09375</c:v>
                </c:pt>
                <c:pt idx="16065">
                  <c:v>43266.114583333401</c:v>
                </c:pt>
                <c:pt idx="16066">
                  <c:v>43266.135416666599</c:v>
                </c:pt>
                <c:pt idx="16067">
                  <c:v>43266.15625</c:v>
                </c:pt>
                <c:pt idx="16068">
                  <c:v>43266.177083333401</c:v>
                </c:pt>
                <c:pt idx="16069">
                  <c:v>43266.197916666599</c:v>
                </c:pt>
                <c:pt idx="16070">
                  <c:v>43266.21875</c:v>
                </c:pt>
                <c:pt idx="16071">
                  <c:v>43266.239583333401</c:v>
                </c:pt>
                <c:pt idx="16072">
                  <c:v>43266.260416666599</c:v>
                </c:pt>
                <c:pt idx="16073">
                  <c:v>43266.28125</c:v>
                </c:pt>
                <c:pt idx="16074">
                  <c:v>43266.302083333401</c:v>
                </c:pt>
                <c:pt idx="16075">
                  <c:v>43266.322916666599</c:v>
                </c:pt>
                <c:pt idx="16076">
                  <c:v>43266.34375</c:v>
                </c:pt>
                <c:pt idx="16077">
                  <c:v>43266.364583333401</c:v>
                </c:pt>
                <c:pt idx="16078">
                  <c:v>43266.385416666599</c:v>
                </c:pt>
                <c:pt idx="16079">
                  <c:v>43266.40625</c:v>
                </c:pt>
                <c:pt idx="16080">
                  <c:v>43266.427083333401</c:v>
                </c:pt>
                <c:pt idx="16081">
                  <c:v>43266.447916666599</c:v>
                </c:pt>
                <c:pt idx="16082">
                  <c:v>43266.46875</c:v>
                </c:pt>
                <c:pt idx="16083">
                  <c:v>43266.489583333401</c:v>
                </c:pt>
                <c:pt idx="16084">
                  <c:v>43266.510416666599</c:v>
                </c:pt>
                <c:pt idx="16085">
                  <c:v>43266.53125</c:v>
                </c:pt>
                <c:pt idx="16086">
                  <c:v>43266.552083333401</c:v>
                </c:pt>
                <c:pt idx="16087">
                  <c:v>43266.572916666599</c:v>
                </c:pt>
                <c:pt idx="16088">
                  <c:v>43266.59375</c:v>
                </c:pt>
                <c:pt idx="16089">
                  <c:v>43266.614583333401</c:v>
                </c:pt>
                <c:pt idx="16090">
                  <c:v>43266.635416666599</c:v>
                </c:pt>
                <c:pt idx="16091">
                  <c:v>43266.65625</c:v>
                </c:pt>
                <c:pt idx="16092">
                  <c:v>43266.677083333401</c:v>
                </c:pt>
                <c:pt idx="16093">
                  <c:v>43266.697916666599</c:v>
                </c:pt>
                <c:pt idx="16094">
                  <c:v>43266.71875</c:v>
                </c:pt>
                <c:pt idx="16095">
                  <c:v>43266.739583333401</c:v>
                </c:pt>
                <c:pt idx="16096">
                  <c:v>43266.760416666599</c:v>
                </c:pt>
                <c:pt idx="16097">
                  <c:v>43266.78125</c:v>
                </c:pt>
                <c:pt idx="16098">
                  <c:v>43266.802083333401</c:v>
                </c:pt>
                <c:pt idx="16099">
                  <c:v>43266.822916666599</c:v>
                </c:pt>
                <c:pt idx="16100">
                  <c:v>43266.84375</c:v>
                </c:pt>
                <c:pt idx="16101">
                  <c:v>43266.864583333401</c:v>
                </c:pt>
                <c:pt idx="16102">
                  <c:v>43266.885416666599</c:v>
                </c:pt>
                <c:pt idx="16103">
                  <c:v>43266.90625</c:v>
                </c:pt>
                <c:pt idx="16104">
                  <c:v>43266.927083333401</c:v>
                </c:pt>
                <c:pt idx="16105">
                  <c:v>43266.947916666599</c:v>
                </c:pt>
                <c:pt idx="16106">
                  <c:v>43266.96875</c:v>
                </c:pt>
                <c:pt idx="16107">
                  <c:v>43266.989583333401</c:v>
                </c:pt>
                <c:pt idx="16108">
                  <c:v>43267.010416666599</c:v>
                </c:pt>
                <c:pt idx="16109">
                  <c:v>43267.03125</c:v>
                </c:pt>
                <c:pt idx="16110">
                  <c:v>43267.052083333401</c:v>
                </c:pt>
                <c:pt idx="16111">
                  <c:v>43267.072916666599</c:v>
                </c:pt>
                <c:pt idx="16112">
                  <c:v>43267.09375</c:v>
                </c:pt>
                <c:pt idx="16113">
                  <c:v>43267.114583333401</c:v>
                </c:pt>
                <c:pt idx="16114">
                  <c:v>43267.135416666599</c:v>
                </c:pt>
                <c:pt idx="16115">
                  <c:v>43267.15625</c:v>
                </c:pt>
                <c:pt idx="16116">
                  <c:v>43267.177083333401</c:v>
                </c:pt>
                <c:pt idx="16117">
                  <c:v>43267.197916666599</c:v>
                </c:pt>
                <c:pt idx="16118">
                  <c:v>43267.21875</c:v>
                </c:pt>
                <c:pt idx="16119">
                  <c:v>43267.239583333401</c:v>
                </c:pt>
                <c:pt idx="16120">
                  <c:v>43267.260416666599</c:v>
                </c:pt>
                <c:pt idx="16121">
                  <c:v>43267.28125</c:v>
                </c:pt>
                <c:pt idx="16122">
                  <c:v>43267.302083333401</c:v>
                </c:pt>
                <c:pt idx="16123">
                  <c:v>43267.322916666599</c:v>
                </c:pt>
                <c:pt idx="16124">
                  <c:v>43267.34375</c:v>
                </c:pt>
                <c:pt idx="16125">
                  <c:v>43267.364583333401</c:v>
                </c:pt>
                <c:pt idx="16126">
                  <c:v>43267.385416666599</c:v>
                </c:pt>
                <c:pt idx="16127">
                  <c:v>43267.40625</c:v>
                </c:pt>
                <c:pt idx="16128">
                  <c:v>43267.427083333401</c:v>
                </c:pt>
                <c:pt idx="16129">
                  <c:v>43267.447916666599</c:v>
                </c:pt>
                <c:pt idx="16130">
                  <c:v>43267.46875</c:v>
                </c:pt>
                <c:pt idx="16131">
                  <c:v>43267.489583333401</c:v>
                </c:pt>
                <c:pt idx="16132">
                  <c:v>43267.510416666599</c:v>
                </c:pt>
                <c:pt idx="16133">
                  <c:v>43267.53125</c:v>
                </c:pt>
                <c:pt idx="16134">
                  <c:v>43267.552083333401</c:v>
                </c:pt>
                <c:pt idx="16135">
                  <c:v>43267.572916666599</c:v>
                </c:pt>
                <c:pt idx="16136">
                  <c:v>43267.59375</c:v>
                </c:pt>
                <c:pt idx="16137">
                  <c:v>43267.614583333401</c:v>
                </c:pt>
                <c:pt idx="16138">
                  <c:v>43267.635416666599</c:v>
                </c:pt>
                <c:pt idx="16139">
                  <c:v>43267.65625</c:v>
                </c:pt>
                <c:pt idx="16140">
                  <c:v>43267.677083333401</c:v>
                </c:pt>
                <c:pt idx="16141">
                  <c:v>43267.697916666599</c:v>
                </c:pt>
                <c:pt idx="16142">
                  <c:v>43267.71875</c:v>
                </c:pt>
                <c:pt idx="16143">
                  <c:v>43267.739583333401</c:v>
                </c:pt>
                <c:pt idx="16144">
                  <c:v>43267.760416666599</c:v>
                </c:pt>
                <c:pt idx="16145">
                  <c:v>43267.78125</c:v>
                </c:pt>
                <c:pt idx="16146">
                  <c:v>43267.802083333401</c:v>
                </c:pt>
                <c:pt idx="16147">
                  <c:v>43267.822916666599</c:v>
                </c:pt>
                <c:pt idx="16148">
                  <c:v>43267.84375</c:v>
                </c:pt>
                <c:pt idx="16149">
                  <c:v>43267.864583333401</c:v>
                </c:pt>
                <c:pt idx="16150">
                  <c:v>43267.885416666599</c:v>
                </c:pt>
                <c:pt idx="16151">
                  <c:v>43267.90625</c:v>
                </c:pt>
                <c:pt idx="16152">
                  <c:v>43267.927083333401</c:v>
                </c:pt>
                <c:pt idx="16153">
                  <c:v>43267.947916666599</c:v>
                </c:pt>
                <c:pt idx="16154">
                  <c:v>43267.96875</c:v>
                </c:pt>
                <c:pt idx="16155">
                  <c:v>43267.989583333401</c:v>
                </c:pt>
                <c:pt idx="16156">
                  <c:v>43268.010416666599</c:v>
                </c:pt>
                <c:pt idx="16157">
                  <c:v>43268.03125</c:v>
                </c:pt>
                <c:pt idx="16158">
                  <c:v>43268.052083333401</c:v>
                </c:pt>
                <c:pt idx="16159">
                  <c:v>43268.072916666599</c:v>
                </c:pt>
                <c:pt idx="16160">
                  <c:v>43268.09375</c:v>
                </c:pt>
                <c:pt idx="16161">
                  <c:v>43268.114583333401</c:v>
                </c:pt>
                <c:pt idx="16162">
                  <c:v>43268.135416666599</c:v>
                </c:pt>
                <c:pt idx="16163">
                  <c:v>43268.15625</c:v>
                </c:pt>
                <c:pt idx="16164">
                  <c:v>43268.177083333401</c:v>
                </c:pt>
                <c:pt idx="16165">
                  <c:v>43268.197916666599</c:v>
                </c:pt>
                <c:pt idx="16166">
                  <c:v>43268.21875</c:v>
                </c:pt>
                <c:pt idx="16167">
                  <c:v>43268.239583333401</c:v>
                </c:pt>
                <c:pt idx="16168">
                  <c:v>43268.260416666599</c:v>
                </c:pt>
                <c:pt idx="16169">
                  <c:v>43268.28125</c:v>
                </c:pt>
                <c:pt idx="16170">
                  <c:v>43268.302083333401</c:v>
                </c:pt>
                <c:pt idx="16171">
                  <c:v>43268.322916666599</c:v>
                </c:pt>
                <c:pt idx="16172">
                  <c:v>43268.34375</c:v>
                </c:pt>
                <c:pt idx="16173">
                  <c:v>43268.364583333401</c:v>
                </c:pt>
                <c:pt idx="16174">
                  <c:v>43268.385416666599</c:v>
                </c:pt>
                <c:pt idx="16175">
                  <c:v>43268.40625</c:v>
                </c:pt>
                <c:pt idx="16176">
                  <c:v>43268.427083333401</c:v>
                </c:pt>
                <c:pt idx="16177">
                  <c:v>43268.447916666599</c:v>
                </c:pt>
                <c:pt idx="16178">
                  <c:v>43268.46875</c:v>
                </c:pt>
                <c:pt idx="16179">
                  <c:v>43268.489583333401</c:v>
                </c:pt>
                <c:pt idx="16180">
                  <c:v>43268.510416666599</c:v>
                </c:pt>
                <c:pt idx="16181">
                  <c:v>43268.53125</c:v>
                </c:pt>
                <c:pt idx="16182">
                  <c:v>43268.552083333401</c:v>
                </c:pt>
                <c:pt idx="16183">
                  <c:v>43268.572916666599</c:v>
                </c:pt>
                <c:pt idx="16184">
                  <c:v>43268.59375</c:v>
                </c:pt>
                <c:pt idx="16185">
                  <c:v>43268.614583333401</c:v>
                </c:pt>
                <c:pt idx="16186">
                  <c:v>43268.635416666599</c:v>
                </c:pt>
                <c:pt idx="16187">
                  <c:v>43268.65625</c:v>
                </c:pt>
                <c:pt idx="16188">
                  <c:v>43268.677083333401</c:v>
                </c:pt>
                <c:pt idx="16189">
                  <c:v>43268.697916666599</c:v>
                </c:pt>
                <c:pt idx="16190">
                  <c:v>43268.71875</c:v>
                </c:pt>
                <c:pt idx="16191">
                  <c:v>43268.739583333401</c:v>
                </c:pt>
                <c:pt idx="16192">
                  <c:v>43268.760416666599</c:v>
                </c:pt>
                <c:pt idx="16193">
                  <c:v>43268.78125</c:v>
                </c:pt>
                <c:pt idx="16194">
                  <c:v>43268.802083333401</c:v>
                </c:pt>
                <c:pt idx="16195">
                  <c:v>43268.822916666599</c:v>
                </c:pt>
                <c:pt idx="16196">
                  <c:v>43268.84375</c:v>
                </c:pt>
                <c:pt idx="16197">
                  <c:v>43268.864583333401</c:v>
                </c:pt>
                <c:pt idx="16198">
                  <c:v>43268.885416666599</c:v>
                </c:pt>
                <c:pt idx="16199">
                  <c:v>43268.90625</c:v>
                </c:pt>
                <c:pt idx="16200">
                  <c:v>43268.927083333401</c:v>
                </c:pt>
                <c:pt idx="16201">
                  <c:v>43268.947916666599</c:v>
                </c:pt>
                <c:pt idx="16202">
                  <c:v>43268.96875</c:v>
                </c:pt>
                <c:pt idx="16203">
                  <c:v>43268.989583333401</c:v>
                </c:pt>
                <c:pt idx="16204">
                  <c:v>43269.010416666599</c:v>
                </c:pt>
                <c:pt idx="16205">
                  <c:v>43269.03125</c:v>
                </c:pt>
                <c:pt idx="16206">
                  <c:v>43269.052083333401</c:v>
                </c:pt>
                <c:pt idx="16207">
                  <c:v>43269.072916666599</c:v>
                </c:pt>
                <c:pt idx="16208">
                  <c:v>43269.09375</c:v>
                </c:pt>
                <c:pt idx="16209">
                  <c:v>43269.114583333401</c:v>
                </c:pt>
                <c:pt idx="16210">
                  <c:v>43269.135416666599</c:v>
                </c:pt>
                <c:pt idx="16211">
                  <c:v>43269.15625</c:v>
                </c:pt>
                <c:pt idx="16212">
                  <c:v>43269.177083333401</c:v>
                </c:pt>
                <c:pt idx="16213">
                  <c:v>43269.197916666599</c:v>
                </c:pt>
                <c:pt idx="16214">
                  <c:v>43269.21875</c:v>
                </c:pt>
                <c:pt idx="16215">
                  <c:v>43269.239583333401</c:v>
                </c:pt>
                <c:pt idx="16216">
                  <c:v>43269.260416666599</c:v>
                </c:pt>
                <c:pt idx="16217">
                  <c:v>43269.28125</c:v>
                </c:pt>
                <c:pt idx="16218">
                  <c:v>43269.302083333401</c:v>
                </c:pt>
                <c:pt idx="16219">
                  <c:v>43269.322916666599</c:v>
                </c:pt>
                <c:pt idx="16220">
                  <c:v>43269.34375</c:v>
                </c:pt>
                <c:pt idx="16221">
                  <c:v>43269.364583333401</c:v>
                </c:pt>
                <c:pt idx="16222">
                  <c:v>43269.385416666599</c:v>
                </c:pt>
                <c:pt idx="16223">
                  <c:v>43269.40625</c:v>
                </c:pt>
                <c:pt idx="16224">
                  <c:v>43269.427083333401</c:v>
                </c:pt>
                <c:pt idx="16225">
                  <c:v>43269.447916666599</c:v>
                </c:pt>
                <c:pt idx="16226">
                  <c:v>43269.46875</c:v>
                </c:pt>
                <c:pt idx="16227">
                  <c:v>43269.489583333401</c:v>
                </c:pt>
                <c:pt idx="16228">
                  <c:v>43269.510416666599</c:v>
                </c:pt>
                <c:pt idx="16229">
                  <c:v>43269.53125</c:v>
                </c:pt>
                <c:pt idx="16230">
                  <c:v>43269.552083333401</c:v>
                </c:pt>
                <c:pt idx="16231">
                  <c:v>43269.572916666599</c:v>
                </c:pt>
                <c:pt idx="16232">
                  <c:v>43269.59375</c:v>
                </c:pt>
                <c:pt idx="16233">
                  <c:v>43269.614583333401</c:v>
                </c:pt>
                <c:pt idx="16234">
                  <c:v>43269.635416666599</c:v>
                </c:pt>
                <c:pt idx="16235">
                  <c:v>43269.65625</c:v>
                </c:pt>
                <c:pt idx="16236">
                  <c:v>43269.677083333401</c:v>
                </c:pt>
                <c:pt idx="16237">
                  <c:v>43269.697916666599</c:v>
                </c:pt>
                <c:pt idx="16238">
                  <c:v>43269.71875</c:v>
                </c:pt>
                <c:pt idx="16239">
                  <c:v>43269.739583333401</c:v>
                </c:pt>
                <c:pt idx="16240">
                  <c:v>43269.760416666599</c:v>
                </c:pt>
                <c:pt idx="16241">
                  <c:v>43269.78125</c:v>
                </c:pt>
                <c:pt idx="16242">
                  <c:v>43269.802083333401</c:v>
                </c:pt>
                <c:pt idx="16243">
                  <c:v>43269.822916666599</c:v>
                </c:pt>
                <c:pt idx="16244">
                  <c:v>43269.84375</c:v>
                </c:pt>
                <c:pt idx="16245">
                  <c:v>43269.864583333401</c:v>
                </c:pt>
                <c:pt idx="16246">
                  <c:v>43269.885416666599</c:v>
                </c:pt>
                <c:pt idx="16247">
                  <c:v>43269.90625</c:v>
                </c:pt>
                <c:pt idx="16248">
                  <c:v>43269.927083333401</c:v>
                </c:pt>
                <c:pt idx="16249">
                  <c:v>43269.947916666599</c:v>
                </c:pt>
                <c:pt idx="16250">
                  <c:v>43269.96875</c:v>
                </c:pt>
                <c:pt idx="16251">
                  <c:v>43269.989583333401</c:v>
                </c:pt>
                <c:pt idx="16252">
                  <c:v>43270.010416666599</c:v>
                </c:pt>
                <c:pt idx="16253">
                  <c:v>43270.03125</c:v>
                </c:pt>
                <c:pt idx="16254">
                  <c:v>43270.052083333401</c:v>
                </c:pt>
                <c:pt idx="16255">
                  <c:v>43270.072916666599</c:v>
                </c:pt>
                <c:pt idx="16256">
                  <c:v>43270.09375</c:v>
                </c:pt>
                <c:pt idx="16257">
                  <c:v>43270.114583333401</c:v>
                </c:pt>
                <c:pt idx="16258">
                  <c:v>43270.135416666599</c:v>
                </c:pt>
                <c:pt idx="16259">
                  <c:v>43270.15625</c:v>
                </c:pt>
                <c:pt idx="16260">
                  <c:v>43270.177083333401</c:v>
                </c:pt>
                <c:pt idx="16261">
                  <c:v>43270.197916666599</c:v>
                </c:pt>
                <c:pt idx="16262">
                  <c:v>43270.21875</c:v>
                </c:pt>
                <c:pt idx="16263">
                  <c:v>43270.239583333401</c:v>
                </c:pt>
                <c:pt idx="16264">
                  <c:v>43270.260416666599</c:v>
                </c:pt>
                <c:pt idx="16265">
                  <c:v>43270.28125</c:v>
                </c:pt>
                <c:pt idx="16266">
                  <c:v>43270.302083333401</c:v>
                </c:pt>
                <c:pt idx="16267">
                  <c:v>43270.322916666599</c:v>
                </c:pt>
                <c:pt idx="16268">
                  <c:v>43270.34375</c:v>
                </c:pt>
                <c:pt idx="16269">
                  <c:v>43270.364583333401</c:v>
                </c:pt>
                <c:pt idx="16270">
                  <c:v>43270.385416666599</c:v>
                </c:pt>
                <c:pt idx="16271">
                  <c:v>43270.40625</c:v>
                </c:pt>
                <c:pt idx="16272">
                  <c:v>43270.427083333401</c:v>
                </c:pt>
                <c:pt idx="16273">
                  <c:v>43270.447916666599</c:v>
                </c:pt>
                <c:pt idx="16274">
                  <c:v>43270.46875</c:v>
                </c:pt>
                <c:pt idx="16275">
                  <c:v>43270.489583333401</c:v>
                </c:pt>
                <c:pt idx="16276">
                  <c:v>43270.510416666599</c:v>
                </c:pt>
                <c:pt idx="16277">
                  <c:v>43270.53125</c:v>
                </c:pt>
                <c:pt idx="16278">
                  <c:v>43270.552083333401</c:v>
                </c:pt>
                <c:pt idx="16279">
                  <c:v>43270.572916666599</c:v>
                </c:pt>
                <c:pt idx="16280">
                  <c:v>43270.59375</c:v>
                </c:pt>
                <c:pt idx="16281">
                  <c:v>43270.614583333401</c:v>
                </c:pt>
                <c:pt idx="16282">
                  <c:v>43270.635416666599</c:v>
                </c:pt>
                <c:pt idx="16283">
                  <c:v>43270.65625</c:v>
                </c:pt>
                <c:pt idx="16284">
                  <c:v>43270.677083333401</c:v>
                </c:pt>
                <c:pt idx="16285">
                  <c:v>43270.697916666599</c:v>
                </c:pt>
                <c:pt idx="16286">
                  <c:v>43270.71875</c:v>
                </c:pt>
                <c:pt idx="16287">
                  <c:v>43270.739583333401</c:v>
                </c:pt>
                <c:pt idx="16288">
                  <c:v>43270.760416666599</c:v>
                </c:pt>
                <c:pt idx="16289">
                  <c:v>43270.78125</c:v>
                </c:pt>
                <c:pt idx="16290">
                  <c:v>43270.802083333401</c:v>
                </c:pt>
                <c:pt idx="16291">
                  <c:v>43270.822916666599</c:v>
                </c:pt>
                <c:pt idx="16292">
                  <c:v>43270.84375</c:v>
                </c:pt>
                <c:pt idx="16293">
                  <c:v>43270.864583333401</c:v>
                </c:pt>
                <c:pt idx="16294">
                  <c:v>43270.885416666599</c:v>
                </c:pt>
                <c:pt idx="16295">
                  <c:v>43270.90625</c:v>
                </c:pt>
                <c:pt idx="16296">
                  <c:v>43270.927083333401</c:v>
                </c:pt>
                <c:pt idx="16297">
                  <c:v>43270.947916666599</c:v>
                </c:pt>
                <c:pt idx="16298">
                  <c:v>43270.96875</c:v>
                </c:pt>
                <c:pt idx="16299">
                  <c:v>43270.989583333401</c:v>
                </c:pt>
                <c:pt idx="16300">
                  <c:v>43271.010416666599</c:v>
                </c:pt>
                <c:pt idx="16301">
                  <c:v>43271.03125</c:v>
                </c:pt>
                <c:pt idx="16302">
                  <c:v>43271.052083333401</c:v>
                </c:pt>
                <c:pt idx="16303">
                  <c:v>43271.072916666599</c:v>
                </c:pt>
                <c:pt idx="16304">
                  <c:v>43271.09375</c:v>
                </c:pt>
                <c:pt idx="16305">
                  <c:v>43271.114583333401</c:v>
                </c:pt>
                <c:pt idx="16306">
                  <c:v>43271.135416666599</c:v>
                </c:pt>
                <c:pt idx="16307">
                  <c:v>43271.15625</c:v>
                </c:pt>
                <c:pt idx="16308">
                  <c:v>43271.177083333401</c:v>
                </c:pt>
                <c:pt idx="16309">
                  <c:v>43271.197916666599</c:v>
                </c:pt>
                <c:pt idx="16310">
                  <c:v>43271.21875</c:v>
                </c:pt>
                <c:pt idx="16311">
                  <c:v>43271.239583333401</c:v>
                </c:pt>
                <c:pt idx="16312">
                  <c:v>43271.260416666599</c:v>
                </c:pt>
                <c:pt idx="16313">
                  <c:v>43271.28125</c:v>
                </c:pt>
                <c:pt idx="16314">
                  <c:v>43271.302083333401</c:v>
                </c:pt>
                <c:pt idx="16315">
                  <c:v>43271.322916666599</c:v>
                </c:pt>
                <c:pt idx="16316">
                  <c:v>43271.34375</c:v>
                </c:pt>
                <c:pt idx="16317">
                  <c:v>43271.364583333401</c:v>
                </c:pt>
                <c:pt idx="16318">
                  <c:v>43271.385416666599</c:v>
                </c:pt>
                <c:pt idx="16319">
                  <c:v>43271.40625</c:v>
                </c:pt>
                <c:pt idx="16320">
                  <c:v>43271.427083333401</c:v>
                </c:pt>
                <c:pt idx="16321">
                  <c:v>43271.447916666599</c:v>
                </c:pt>
                <c:pt idx="16322">
                  <c:v>43271.46875</c:v>
                </c:pt>
                <c:pt idx="16323">
                  <c:v>43271.489583333401</c:v>
                </c:pt>
                <c:pt idx="16324">
                  <c:v>43271.510416666599</c:v>
                </c:pt>
                <c:pt idx="16325">
                  <c:v>43271.53125</c:v>
                </c:pt>
                <c:pt idx="16326">
                  <c:v>43271.552083333401</c:v>
                </c:pt>
                <c:pt idx="16327">
                  <c:v>43271.572916666599</c:v>
                </c:pt>
                <c:pt idx="16328">
                  <c:v>43271.59375</c:v>
                </c:pt>
                <c:pt idx="16329">
                  <c:v>43271.614583333401</c:v>
                </c:pt>
                <c:pt idx="16330">
                  <c:v>43271.635416666599</c:v>
                </c:pt>
                <c:pt idx="16331">
                  <c:v>43271.65625</c:v>
                </c:pt>
                <c:pt idx="16332">
                  <c:v>43271.677083333401</c:v>
                </c:pt>
                <c:pt idx="16333">
                  <c:v>43271.697916666599</c:v>
                </c:pt>
                <c:pt idx="16334">
                  <c:v>43271.71875</c:v>
                </c:pt>
                <c:pt idx="16335">
                  <c:v>43271.739583333401</c:v>
                </c:pt>
                <c:pt idx="16336">
                  <c:v>43271.760416666599</c:v>
                </c:pt>
                <c:pt idx="16337">
                  <c:v>43271.78125</c:v>
                </c:pt>
                <c:pt idx="16338">
                  <c:v>43271.802083333401</c:v>
                </c:pt>
                <c:pt idx="16339">
                  <c:v>43271.822916666599</c:v>
                </c:pt>
                <c:pt idx="16340">
                  <c:v>43271.84375</c:v>
                </c:pt>
                <c:pt idx="16341">
                  <c:v>43271.864583333401</c:v>
                </c:pt>
                <c:pt idx="16342">
                  <c:v>43271.885416666599</c:v>
                </c:pt>
                <c:pt idx="16343">
                  <c:v>43271.90625</c:v>
                </c:pt>
                <c:pt idx="16344">
                  <c:v>43271.927083333401</c:v>
                </c:pt>
                <c:pt idx="16345">
                  <c:v>43271.947916666599</c:v>
                </c:pt>
                <c:pt idx="16346">
                  <c:v>43271.96875</c:v>
                </c:pt>
                <c:pt idx="16347">
                  <c:v>43271.989583333401</c:v>
                </c:pt>
                <c:pt idx="16348">
                  <c:v>43272.010416666599</c:v>
                </c:pt>
                <c:pt idx="16349">
                  <c:v>43272.03125</c:v>
                </c:pt>
                <c:pt idx="16350">
                  <c:v>43272.052083333401</c:v>
                </c:pt>
                <c:pt idx="16351">
                  <c:v>43272.072916666599</c:v>
                </c:pt>
                <c:pt idx="16352">
                  <c:v>43272.09375</c:v>
                </c:pt>
                <c:pt idx="16353">
                  <c:v>43272.114583333401</c:v>
                </c:pt>
                <c:pt idx="16354">
                  <c:v>43272.135416666599</c:v>
                </c:pt>
                <c:pt idx="16355">
                  <c:v>43272.15625</c:v>
                </c:pt>
                <c:pt idx="16356">
                  <c:v>43272.177083333401</c:v>
                </c:pt>
                <c:pt idx="16357">
                  <c:v>43272.197916666599</c:v>
                </c:pt>
                <c:pt idx="16358">
                  <c:v>43272.21875</c:v>
                </c:pt>
                <c:pt idx="16359">
                  <c:v>43272.239583333401</c:v>
                </c:pt>
                <c:pt idx="16360">
                  <c:v>43272.260416666599</c:v>
                </c:pt>
                <c:pt idx="16361">
                  <c:v>43272.28125</c:v>
                </c:pt>
                <c:pt idx="16362">
                  <c:v>43272.302083333401</c:v>
                </c:pt>
                <c:pt idx="16363">
                  <c:v>43272.322916666599</c:v>
                </c:pt>
                <c:pt idx="16364">
                  <c:v>43272.34375</c:v>
                </c:pt>
                <c:pt idx="16365">
                  <c:v>43272.364583333401</c:v>
                </c:pt>
                <c:pt idx="16366">
                  <c:v>43272.385416666599</c:v>
                </c:pt>
                <c:pt idx="16367">
                  <c:v>43272.40625</c:v>
                </c:pt>
                <c:pt idx="16368">
                  <c:v>43272.427083333401</c:v>
                </c:pt>
                <c:pt idx="16369">
                  <c:v>43272.447916666599</c:v>
                </c:pt>
                <c:pt idx="16370">
                  <c:v>43272.46875</c:v>
                </c:pt>
                <c:pt idx="16371">
                  <c:v>43272.489583333401</c:v>
                </c:pt>
                <c:pt idx="16372">
                  <c:v>43272.510416666599</c:v>
                </c:pt>
                <c:pt idx="16373">
                  <c:v>43272.53125</c:v>
                </c:pt>
                <c:pt idx="16374">
                  <c:v>43272.552083333401</c:v>
                </c:pt>
                <c:pt idx="16375">
                  <c:v>43272.572916666599</c:v>
                </c:pt>
                <c:pt idx="16376">
                  <c:v>43272.59375</c:v>
                </c:pt>
                <c:pt idx="16377">
                  <c:v>43272.614583333401</c:v>
                </c:pt>
                <c:pt idx="16378">
                  <c:v>43272.635416666599</c:v>
                </c:pt>
                <c:pt idx="16379">
                  <c:v>43272.65625</c:v>
                </c:pt>
                <c:pt idx="16380">
                  <c:v>43272.677083333401</c:v>
                </c:pt>
                <c:pt idx="16381">
                  <c:v>43272.697916666599</c:v>
                </c:pt>
                <c:pt idx="16382">
                  <c:v>43272.71875</c:v>
                </c:pt>
                <c:pt idx="16383">
                  <c:v>43272.739583333401</c:v>
                </c:pt>
                <c:pt idx="16384">
                  <c:v>43272.760416666599</c:v>
                </c:pt>
                <c:pt idx="16385">
                  <c:v>43272.78125</c:v>
                </c:pt>
                <c:pt idx="16386">
                  <c:v>43272.802083333401</c:v>
                </c:pt>
                <c:pt idx="16387">
                  <c:v>43272.822916666599</c:v>
                </c:pt>
                <c:pt idx="16388">
                  <c:v>43272.84375</c:v>
                </c:pt>
                <c:pt idx="16389">
                  <c:v>43272.864583333401</c:v>
                </c:pt>
                <c:pt idx="16390">
                  <c:v>43272.885416666599</c:v>
                </c:pt>
                <c:pt idx="16391">
                  <c:v>43272.90625</c:v>
                </c:pt>
                <c:pt idx="16392">
                  <c:v>43272.927083333401</c:v>
                </c:pt>
                <c:pt idx="16393">
                  <c:v>43272.947916666599</c:v>
                </c:pt>
                <c:pt idx="16394">
                  <c:v>43272.96875</c:v>
                </c:pt>
                <c:pt idx="16395">
                  <c:v>43272.989583333401</c:v>
                </c:pt>
                <c:pt idx="16396">
                  <c:v>43273.010416666599</c:v>
                </c:pt>
                <c:pt idx="16397">
                  <c:v>43273.03125</c:v>
                </c:pt>
                <c:pt idx="16398">
                  <c:v>43273.052083333401</c:v>
                </c:pt>
                <c:pt idx="16399">
                  <c:v>43273.072916666599</c:v>
                </c:pt>
                <c:pt idx="16400">
                  <c:v>43273.09375</c:v>
                </c:pt>
                <c:pt idx="16401">
                  <c:v>43273.114583333401</c:v>
                </c:pt>
                <c:pt idx="16402">
                  <c:v>43273.135416666599</c:v>
                </c:pt>
                <c:pt idx="16403">
                  <c:v>43273.15625</c:v>
                </c:pt>
                <c:pt idx="16404">
                  <c:v>43273.177083333401</c:v>
                </c:pt>
                <c:pt idx="16405">
                  <c:v>43273.197916666599</c:v>
                </c:pt>
                <c:pt idx="16406">
                  <c:v>43273.21875</c:v>
                </c:pt>
                <c:pt idx="16407">
                  <c:v>43273.239583333401</c:v>
                </c:pt>
                <c:pt idx="16408">
                  <c:v>43273.260416666599</c:v>
                </c:pt>
                <c:pt idx="16409">
                  <c:v>43273.28125</c:v>
                </c:pt>
                <c:pt idx="16410">
                  <c:v>43273.302083333401</c:v>
                </c:pt>
                <c:pt idx="16411">
                  <c:v>43273.322916666599</c:v>
                </c:pt>
                <c:pt idx="16412">
                  <c:v>43273.34375</c:v>
                </c:pt>
                <c:pt idx="16413">
                  <c:v>43273.364583333401</c:v>
                </c:pt>
                <c:pt idx="16414">
                  <c:v>43273.385416666599</c:v>
                </c:pt>
                <c:pt idx="16415">
                  <c:v>43273.40625</c:v>
                </c:pt>
                <c:pt idx="16416">
                  <c:v>43273.427083333401</c:v>
                </c:pt>
                <c:pt idx="16417">
                  <c:v>43273.447916666599</c:v>
                </c:pt>
                <c:pt idx="16418">
                  <c:v>43273.46875</c:v>
                </c:pt>
                <c:pt idx="16419">
                  <c:v>43273.489583333401</c:v>
                </c:pt>
                <c:pt idx="16420">
                  <c:v>43273.510416666599</c:v>
                </c:pt>
                <c:pt idx="16421">
                  <c:v>43273.53125</c:v>
                </c:pt>
                <c:pt idx="16422">
                  <c:v>43273.552083333401</c:v>
                </c:pt>
                <c:pt idx="16423">
                  <c:v>43273.572916666599</c:v>
                </c:pt>
                <c:pt idx="16424">
                  <c:v>43273.59375</c:v>
                </c:pt>
                <c:pt idx="16425">
                  <c:v>43273.614583333401</c:v>
                </c:pt>
                <c:pt idx="16426">
                  <c:v>43273.635416666599</c:v>
                </c:pt>
                <c:pt idx="16427">
                  <c:v>43273.65625</c:v>
                </c:pt>
                <c:pt idx="16428">
                  <c:v>43273.677083333401</c:v>
                </c:pt>
                <c:pt idx="16429">
                  <c:v>43273.697916666599</c:v>
                </c:pt>
                <c:pt idx="16430">
                  <c:v>43273.71875</c:v>
                </c:pt>
                <c:pt idx="16431">
                  <c:v>43273.739583333401</c:v>
                </c:pt>
                <c:pt idx="16432">
                  <c:v>43273.760416666599</c:v>
                </c:pt>
                <c:pt idx="16433">
                  <c:v>43273.78125</c:v>
                </c:pt>
                <c:pt idx="16434">
                  <c:v>43273.802083333401</c:v>
                </c:pt>
                <c:pt idx="16435">
                  <c:v>43273.822916666599</c:v>
                </c:pt>
                <c:pt idx="16436">
                  <c:v>43273.84375</c:v>
                </c:pt>
                <c:pt idx="16437">
                  <c:v>43273.864583333401</c:v>
                </c:pt>
                <c:pt idx="16438">
                  <c:v>43273.885416666599</c:v>
                </c:pt>
                <c:pt idx="16439">
                  <c:v>43273.90625</c:v>
                </c:pt>
                <c:pt idx="16440">
                  <c:v>43273.927083333401</c:v>
                </c:pt>
                <c:pt idx="16441">
                  <c:v>43273.947916666599</c:v>
                </c:pt>
                <c:pt idx="16442">
                  <c:v>43273.96875</c:v>
                </c:pt>
                <c:pt idx="16443">
                  <c:v>43273.989583333401</c:v>
                </c:pt>
                <c:pt idx="16444">
                  <c:v>43274.010416666599</c:v>
                </c:pt>
                <c:pt idx="16445">
                  <c:v>43274.03125</c:v>
                </c:pt>
                <c:pt idx="16446">
                  <c:v>43274.052083333401</c:v>
                </c:pt>
                <c:pt idx="16447">
                  <c:v>43274.072916666599</c:v>
                </c:pt>
                <c:pt idx="16448">
                  <c:v>43274.09375</c:v>
                </c:pt>
                <c:pt idx="16449">
                  <c:v>43274.114583333401</c:v>
                </c:pt>
                <c:pt idx="16450">
                  <c:v>43274.135416666599</c:v>
                </c:pt>
                <c:pt idx="16451">
                  <c:v>43274.15625</c:v>
                </c:pt>
                <c:pt idx="16452">
                  <c:v>43274.177083333401</c:v>
                </c:pt>
                <c:pt idx="16453">
                  <c:v>43274.197916666599</c:v>
                </c:pt>
                <c:pt idx="16454">
                  <c:v>43274.21875</c:v>
                </c:pt>
                <c:pt idx="16455">
                  <c:v>43274.239583333401</c:v>
                </c:pt>
                <c:pt idx="16456">
                  <c:v>43274.260416666599</c:v>
                </c:pt>
                <c:pt idx="16457">
                  <c:v>43274.28125</c:v>
                </c:pt>
                <c:pt idx="16458">
                  <c:v>43274.302083333401</c:v>
                </c:pt>
                <c:pt idx="16459">
                  <c:v>43274.322916666599</c:v>
                </c:pt>
                <c:pt idx="16460">
                  <c:v>43274.34375</c:v>
                </c:pt>
                <c:pt idx="16461">
                  <c:v>43274.364583333401</c:v>
                </c:pt>
                <c:pt idx="16462">
                  <c:v>43274.385416666599</c:v>
                </c:pt>
                <c:pt idx="16463">
                  <c:v>43274.40625</c:v>
                </c:pt>
                <c:pt idx="16464">
                  <c:v>43274.427083333401</c:v>
                </c:pt>
                <c:pt idx="16465">
                  <c:v>43274.447916666599</c:v>
                </c:pt>
                <c:pt idx="16466">
                  <c:v>43274.46875</c:v>
                </c:pt>
                <c:pt idx="16467">
                  <c:v>43274.489583333401</c:v>
                </c:pt>
                <c:pt idx="16468">
                  <c:v>43274.510416666599</c:v>
                </c:pt>
                <c:pt idx="16469">
                  <c:v>43274.53125</c:v>
                </c:pt>
                <c:pt idx="16470">
                  <c:v>43274.552083333401</c:v>
                </c:pt>
                <c:pt idx="16471">
                  <c:v>43274.572916666599</c:v>
                </c:pt>
                <c:pt idx="16472">
                  <c:v>43274.59375</c:v>
                </c:pt>
                <c:pt idx="16473">
                  <c:v>43274.614583333401</c:v>
                </c:pt>
                <c:pt idx="16474">
                  <c:v>43274.635416666599</c:v>
                </c:pt>
                <c:pt idx="16475">
                  <c:v>43274.65625</c:v>
                </c:pt>
                <c:pt idx="16476">
                  <c:v>43274.677083333401</c:v>
                </c:pt>
                <c:pt idx="16477">
                  <c:v>43274.697916666599</c:v>
                </c:pt>
                <c:pt idx="16478">
                  <c:v>43274.71875</c:v>
                </c:pt>
                <c:pt idx="16479">
                  <c:v>43274.739583333401</c:v>
                </c:pt>
                <c:pt idx="16480">
                  <c:v>43274.760416666599</c:v>
                </c:pt>
                <c:pt idx="16481">
                  <c:v>43274.78125</c:v>
                </c:pt>
                <c:pt idx="16482">
                  <c:v>43274.802083333401</c:v>
                </c:pt>
                <c:pt idx="16483">
                  <c:v>43274.822916666599</c:v>
                </c:pt>
                <c:pt idx="16484">
                  <c:v>43274.84375</c:v>
                </c:pt>
                <c:pt idx="16485">
                  <c:v>43274.864583333401</c:v>
                </c:pt>
                <c:pt idx="16486">
                  <c:v>43274.885416666599</c:v>
                </c:pt>
                <c:pt idx="16487">
                  <c:v>43274.90625</c:v>
                </c:pt>
                <c:pt idx="16488">
                  <c:v>43274.927083333401</c:v>
                </c:pt>
                <c:pt idx="16489">
                  <c:v>43274.947916666599</c:v>
                </c:pt>
                <c:pt idx="16490">
                  <c:v>43274.96875</c:v>
                </c:pt>
                <c:pt idx="16491">
                  <c:v>43274.989583333401</c:v>
                </c:pt>
                <c:pt idx="16492">
                  <c:v>43275.010416666599</c:v>
                </c:pt>
                <c:pt idx="16493">
                  <c:v>43275.03125</c:v>
                </c:pt>
                <c:pt idx="16494">
                  <c:v>43275.052083333401</c:v>
                </c:pt>
                <c:pt idx="16495">
                  <c:v>43275.072916666599</c:v>
                </c:pt>
                <c:pt idx="16496">
                  <c:v>43275.09375</c:v>
                </c:pt>
                <c:pt idx="16497">
                  <c:v>43275.114583333401</c:v>
                </c:pt>
                <c:pt idx="16498">
                  <c:v>43275.135416666599</c:v>
                </c:pt>
                <c:pt idx="16499">
                  <c:v>43275.15625</c:v>
                </c:pt>
                <c:pt idx="16500">
                  <c:v>43275.177083333401</c:v>
                </c:pt>
                <c:pt idx="16501">
                  <c:v>43275.197916666599</c:v>
                </c:pt>
                <c:pt idx="16502">
                  <c:v>43275.21875</c:v>
                </c:pt>
                <c:pt idx="16503">
                  <c:v>43275.239583333401</c:v>
                </c:pt>
                <c:pt idx="16504">
                  <c:v>43275.260416666599</c:v>
                </c:pt>
                <c:pt idx="16505">
                  <c:v>43275.28125</c:v>
                </c:pt>
                <c:pt idx="16506">
                  <c:v>43275.302083333401</c:v>
                </c:pt>
                <c:pt idx="16507">
                  <c:v>43275.322916666599</c:v>
                </c:pt>
                <c:pt idx="16508">
                  <c:v>43275.34375</c:v>
                </c:pt>
                <c:pt idx="16509">
                  <c:v>43275.364583333401</c:v>
                </c:pt>
                <c:pt idx="16510">
                  <c:v>43275.385416666599</c:v>
                </c:pt>
                <c:pt idx="16511">
                  <c:v>43275.40625</c:v>
                </c:pt>
                <c:pt idx="16512">
                  <c:v>43275.427083333401</c:v>
                </c:pt>
                <c:pt idx="16513">
                  <c:v>43275.447916666599</c:v>
                </c:pt>
                <c:pt idx="16514">
                  <c:v>43275.46875</c:v>
                </c:pt>
                <c:pt idx="16515">
                  <c:v>43275.489583333401</c:v>
                </c:pt>
                <c:pt idx="16516">
                  <c:v>43275.510416666599</c:v>
                </c:pt>
                <c:pt idx="16517">
                  <c:v>43275.53125</c:v>
                </c:pt>
                <c:pt idx="16518">
                  <c:v>43275.552083333401</c:v>
                </c:pt>
                <c:pt idx="16519">
                  <c:v>43275.572916666599</c:v>
                </c:pt>
                <c:pt idx="16520">
                  <c:v>43275.59375</c:v>
                </c:pt>
                <c:pt idx="16521">
                  <c:v>43275.614583333401</c:v>
                </c:pt>
                <c:pt idx="16522">
                  <c:v>43275.635416666599</c:v>
                </c:pt>
                <c:pt idx="16523">
                  <c:v>43275.65625</c:v>
                </c:pt>
                <c:pt idx="16524">
                  <c:v>43275.677083333401</c:v>
                </c:pt>
                <c:pt idx="16525">
                  <c:v>43275.697916666599</c:v>
                </c:pt>
                <c:pt idx="16526">
                  <c:v>43275.71875</c:v>
                </c:pt>
                <c:pt idx="16527">
                  <c:v>43275.739583333401</c:v>
                </c:pt>
                <c:pt idx="16528">
                  <c:v>43275.760416666599</c:v>
                </c:pt>
                <c:pt idx="16529">
                  <c:v>43275.78125</c:v>
                </c:pt>
                <c:pt idx="16530">
                  <c:v>43275.802083333401</c:v>
                </c:pt>
                <c:pt idx="16531">
                  <c:v>43275.822916666599</c:v>
                </c:pt>
                <c:pt idx="16532">
                  <c:v>43275.84375</c:v>
                </c:pt>
                <c:pt idx="16533">
                  <c:v>43275.864583333401</c:v>
                </c:pt>
                <c:pt idx="16534">
                  <c:v>43275.885416666599</c:v>
                </c:pt>
                <c:pt idx="16535">
                  <c:v>43275.90625</c:v>
                </c:pt>
                <c:pt idx="16536">
                  <c:v>43275.927083333401</c:v>
                </c:pt>
                <c:pt idx="16537">
                  <c:v>43275.947916666599</c:v>
                </c:pt>
                <c:pt idx="16538">
                  <c:v>43275.96875</c:v>
                </c:pt>
                <c:pt idx="16539">
                  <c:v>43275.989583333401</c:v>
                </c:pt>
                <c:pt idx="16540">
                  <c:v>43276.010416666599</c:v>
                </c:pt>
                <c:pt idx="16541">
                  <c:v>43276.03125</c:v>
                </c:pt>
                <c:pt idx="16542">
                  <c:v>43276.052083333401</c:v>
                </c:pt>
                <c:pt idx="16543">
                  <c:v>43276.072916666599</c:v>
                </c:pt>
                <c:pt idx="16544">
                  <c:v>43276.09375</c:v>
                </c:pt>
                <c:pt idx="16545">
                  <c:v>43276.114583333401</c:v>
                </c:pt>
                <c:pt idx="16546">
                  <c:v>43276.135416666599</c:v>
                </c:pt>
                <c:pt idx="16547">
                  <c:v>43276.15625</c:v>
                </c:pt>
                <c:pt idx="16548">
                  <c:v>43276.177083333401</c:v>
                </c:pt>
                <c:pt idx="16549">
                  <c:v>43276.197916666599</c:v>
                </c:pt>
                <c:pt idx="16550">
                  <c:v>43276.21875</c:v>
                </c:pt>
                <c:pt idx="16551">
                  <c:v>43276.239583333401</c:v>
                </c:pt>
                <c:pt idx="16552">
                  <c:v>43276.260416666599</c:v>
                </c:pt>
                <c:pt idx="16553">
                  <c:v>43276.28125</c:v>
                </c:pt>
                <c:pt idx="16554">
                  <c:v>43276.302083333401</c:v>
                </c:pt>
                <c:pt idx="16555">
                  <c:v>43276.322916666599</c:v>
                </c:pt>
                <c:pt idx="16556">
                  <c:v>43276.34375</c:v>
                </c:pt>
                <c:pt idx="16557">
                  <c:v>43276.364583333401</c:v>
                </c:pt>
                <c:pt idx="16558">
                  <c:v>43276.385416666599</c:v>
                </c:pt>
                <c:pt idx="16559">
                  <c:v>43276.40625</c:v>
                </c:pt>
                <c:pt idx="16560">
                  <c:v>43276.427083333401</c:v>
                </c:pt>
                <c:pt idx="16561">
                  <c:v>43276.447916666599</c:v>
                </c:pt>
                <c:pt idx="16562">
                  <c:v>43276.46875</c:v>
                </c:pt>
                <c:pt idx="16563">
                  <c:v>43276.489583333401</c:v>
                </c:pt>
                <c:pt idx="16564">
                  <c:v>43276.510416666599</c:v>
                </c:pt>
                <c:pt idx="16565">
                  <c:v>43276.53125</c:v>
                </c:pt>
                <c:pt idx="16566">
                  <c:v>43276.552083333401</c:v>
                </c:pt>
                <c:pt idx="16567">
                  <c:v>43276.572916666599</c:v>
                </c:pt>
                <c:pt idx="16568">
                  <c:v>43276.59375</c:v>
                </c:pt>
                <c:pt idx="16569">
                  <c:v>43276.614583333401</c:v>
                </c:pt>
                <c:pt idx="16570">
                  <c:v>43276.635416666599</c:v>
                </c:pt>
                <c:pt idx="16571">
                  <c:v>43276.65625</c:v>
                </c:pt>
                <c:pt idx="16572">
                  <c:v>43276.677083333401</c:v>
                </c:pt>
                <c:pt idx="16573">
                  <c:v>43276.697916666599</c:v>
                </c:pt>
                <c:pt idx="16574">
                  <c:v>43276.71875</c:v>
                </c:pt>
                <c:pt idx="16575">
                  <c:v>43276.739583333401</c:v>
                </c:pt>
                <c:pt idx="16576">
                  <c:v>43276.760416666599</c:v>
                </c:pt>
                <c:pt idx="16577">
                  <c:v>43276.78125</c:v>
                </c:pt>
                <c:pt idx="16578">
                  <c:v>43276.802083333401</c:v>
                </c:pt>
                <c:pt idx="16579">
                  <c:v>43276.822916666599</c:v>
                </c:pt>
                <c:pt idx="16580">
                  <c:v>43276.84375</c:v>
                </c:pt>
                <c:pt idx="16581">
                  <c:v>43276.864583333401</c:v>
                </c:pt>
                <c:pt idx="16582">
                  <c:v>43276.885416666599</c:v>
                </c:pt>
                <c:pt idx="16583">
                  <c:v>43276.90625</c:v>
                </c:pt>
                <c:pt idx="16584">
                  <c:v>43276.927083333401</c:v>
                </c:pt>
                <c:pt idx="16585">
                  <c:v>43276.947916666599</c:v>
                </c:pt>
                <c:pt idx="16586">
                  <c:v>43276.96875</c:v>
                </c:pt>
                <c:pt idx="16587">
                  <c:v>43276.989583333401</c:v>
                </c:pt>
                <c:pt idx="16588">
                  <c:v>43277.010416666599</c:v>
                </c:pt>
                <c:pt idx="16589">
                  <c:v>43277.03125</c:v>
                </c:pt>
                <c:pt idx="16590">
                  <c:v>43277.052083333401</c:v>
                </c:pt>
                <c:pt idx="16591">
                  <c:v>43277.072916666599</c:v>
                </c:pt>
                <c:pt idx="16592">
                  <c:v>43277.09375</c:v>
                </c:pt>
                <c:pt idx="16593">
                  <c:v>43277.114583333401</c:v>
                </c:pt>
                <c:pt idx="16594">
                  <c:v>43277.135416666599</c:v>
                </c:pt>
                <c:pt idx="16595">
                  <c:v>43277.15625</c:v>
                </c:pt>
                <c:pt idx="16596">
                  <c:v>43277.177083333401</c:v>
                </c:pt>
                <c:pt idx="16597">
                  <c:v>43277.197916666599</c:v>
                </c:pt>
                <c:pt idx="16598">
                  <c:v>43277.21875</c:v>
                </c:pt>
                <c:pt idx="16599">
                  <c:v>43277.239583333401</c:v>
                </c:pt>
                <c:pt idx="16600">
                  <c:v>43277.260416666599</c:v>
                </c:pt>
                <c:pt idx="16601">
                  <c:v>43277.28125</c:v>
                </c:pt>
                <c:pt idx="16602">
                  <c:v>43277.302083333401</c:v>
                </c:pt>
                <c:pt idx="16603">
                  <c:v>43277.322916666599</c:v>
                </c:pt>
                <c:pt idx="16604">
                  <c:v>43277.34375</c:v>
                </c:pt>
                <c:pt idx="16605">
                  <c:v>43277.364583333401</c:v>
                </c:pt>
                <c:pt idx="16606">
                  <c:v>43277.385416666599</c:v>
                </c:pt>
                <c:pt idx="16607">
                  <c:v>43277.40625</c:v>
                </c:pt>
                <c:pt idx="16608">
                  <c:v>43277.427083333401</c:v>
                </c:pt>
                <c:pt idx="16609">
                  <c:v>43277.447916666599</c:v>
                </c:pt>
                <c:pt idx="16610">
                  <c:v>43277.46875</c:v>
                </c:pt>
                <c:pt idx="16611">
                  <c:v>43277.489583333401</c:v>
                </c:pt>
                <c:pt idx="16612">
                  <c:v>43277.510416666599</c:v>
                </c:pt>
                <c:pt idx="16613">
                  <c:v>43277.53125</c:v>
                </c:pt>
                <c:pt idx="16614">
                  <c:v>43277.552083333401</c:v>
                </c:pt>
                <c:pt idx="16615">
                  <c:v>43277.572916666599</c:v>
                </c:pt>
                <c:pt idx="16616">
                  <c:v>43277.59375</c:v>
                </c:pt>
                <c:pt idx="16617">
                  <c:v>43277.614583333401</c:v>
                </c:pt>
                <c:pt idx="16618">
                  <c:v>43277.635416666599</c:v>
                </c:pt>
                <c:pt idx="16619">
                  <c:v>43277.65625</c:v>
                </c:pt>
                <c:pt idx="16620">
                  <c:v>43277.677083333401</c:v>
                </c:pt>
                <c:pt idx="16621">
                  <c:v>43277.697916666599</c:v>
                </c:pt>
                <c:pt idx="16622">
                  <c:v>43277.71875</c:v>
                </c:pt>
                <c:pt idx="16623">
                  <c:v>43277.739583333401</c:v>
                </c:pt>
                <c:pt idx="16624">
                  <c:v>43277.760416666599</c:v>
                </c:pt>
                <c:pt idx="16625">
                  <c:v>43277.78125</c:v>
                </c:pt>
                <c:pt idx="16626">
                  <c:v>43277.802083333401</c:v>
                </c:pt>
                <c:pt idx="16627">
                  <c:v>43277.822916666599</c:v>
                </c:pt>
                <c:pt idx="16628">
                  <c:v>43277.84375</c:v>
                </c:pt>
                <c:pt idx="16629">
                  <c:v>43277.864583333401</c:v>
                </c:pt>
                <c:pt idx="16630">
                  <c:v>43277.885416666599</c:v>
                </c:pt>
                <c:pt idx="16631">
                  <c:v>43277.90625</c:v>
                </c:pt>
                <c:pt idx="16632">
                  <c:v>43277.927083333401</c:v>
                </c:pt>
                <c:pt idx="16633">
                  <c:v>43277.947916666599</c:v>
                </c:pt>
                <c:pt idx="16634">
                  <c:v>43277.96875</c:v>
                </c:pt>
                <c:pt idx="16635">
                  <c:v>43277.989583333401</c:v>
                </c:pt>
                <c:pt idx="16636">
                  <c:v>43278.010416666599</c:v>
                </c:pt>
                <c:pt idx="16637">
                  <c:v>43278.03125</c:v>
                </c:pt>
                <c:pt idx="16638">
                  <c:v>43278.052083333401</c:v>
                </c:pt>
                <c:pt idx="16639">
                  <c:v>43278.072916666599</c:v>
                </c:pt>
                <c:pt idx="16640">
                  <c:v>43278.09375</c:v>
                </c:pt>
                <c:pt idx="16641">
                  <c:v>43278.114583333401</c:v>
                </c:pt>
                <c:pt idx="16642">
                  <c:v>43278.135416666599</c:v>
                </c:pt>
                <c:pt idx="16643">
                  <c:v>43278.15625</c:v>
                </c:pt>
                <c:pt idx="16644">
                  <c:v>43278.177083333401</c:v>
                </c:pt>
                <c:pt idx="16645">
                  <c:v>43278.197916666599</c:v>
                </c:pt>
                <c:pt idx="16646">
                  <c:v>43278.21875</c:v>
                </c:pt>
                <c:pt idx="16647">
                  <c:v>43278.239583333401</c:v>
                </c:pt>
                <c:pt idx="16648">
                  <c:v>43278.260416666599</c:v>
                </c:pt>
                <c:pt idx="16649">
                  <c:v>43278.28125</c:v>
                </c:pt>
                <c:pt idx="16650">
                  <c:v>43278.302083333401</c:v>
                </c:pt>
                <c:pt idx="16651">
                  <c:v>43278.322916666599</c:v>
                </c:pt>
                <c:pt idx="16652">
                  <c:v>43278.34375</c:v>
                </c:pt>
                <c:pt idx="16653">
                  <c:v>43278.364583333401</c:v>
                </c:pt>
                <c:pt idx="16654">
                  <c:v>43278.385416666599</c:v>
                </c:pt>
                <c:pt idx="16655">
                  <c:v>43278.40625</c:v>
                </c:pt>
                <c:pt idx="16656">
                  <c:v>43278.427083333401</c:v>
                </c:pt>
                <c:pt idx="16657">
                  <c:v>43278.447916666599</c:v>
                </c:pt>
                <c:pt idx="16658">
                  <c:v>43278.46875</c:v>
                </c:pt>
                <c:pt idx="16659">
                  <c:v>43278.489583333401</c:v>
                </c:pt>
                <c:pt idx="16660">
                  <c:v>43278.510416666599</c:v>
                </c:pt>
                <c:pt idx="16661">
                  <c:v>43278.53125</c:v>
                </c:pt>
                <c:pt idx="16662">
                  <c:v>43278.552083333401</c:v>
                </c:pt>
                <c:pt idx="16663">
                  <c:v>43278.572916666599</c:v>
                </c:pt>
                <c:pt idx="16664">
                  <c:v>43278.59375</c:v>
                </c:pt>
                <c:pt idx="16665">
                  <c:v>43278.614583333401</c:v>
                </c:pt>
                <c:pt idx="16666">
                  <c:v>43278.635416666599</c:v>
                </c:pt>
                <c:pt idx="16667">
                  <c:v>43278.65625</c:v>
                </c:pt>
                <c:pt idx="16668">
                  <c:v>43278.677083333401</c:v>
                </c:pt>
                <c:pt idx="16669">
                  <c:v>43278.697916666599</c:v>
                </c:pt>
                <c:pt idx="16670">
                  <c:v>43278.71875</c:v>
                </c:pt>
                <c:pt idx="16671">
                  <c:v>43278.739583333401</c:v>
                </c:pt>
                <c:pt idx="16672">
                  <c:v>43278.760416666599</c:v>
                </c:pt>
                <c:pt idx="16673">
                  <c:v>43278.78125</c:v>
                </c:pt>
                <c:pt idx="16674">
                  <c:v>43278.802083333401</c:v>
                </c:pt>
                <c:pt idx="16675">
                  <c:v>43278.822916666599</c:v>
                </c:pt>
                <c:pt idx="16676">
                  <c:v>43278.84375</c:v>
                </c:pt>
                <c:pt idx="16677">
                  <c:v>43278.864583333401</c:v>
                </c:pt>
                <c:pt idx="16678">
                  <c:v>43278.885416666599</c:v>
                </c:pt>
                <c:pt idx="16679">
                  <c:v>43278.90625</c:v>
                </c:pt>
                <c:pt idx="16680">
                  <c:v>43278.927083333401</c:v>
                </c:pt>
                <c:pt idx="16681">
                  <c:v>43278.947916666599</c:v>
                </c:pt>
                <c:pt idx="16682">
                  <c:v>43278.96875</c:v>
                </c:pt>
                <c:pt idx="16683">
                  <c:v>43278.989583333401</c:v>
                </c:pt>
                <c:pt idx="16684">
                  <c:v>43279.010416666599</c:v>
                </c:pt>
                <c:pt idx="16685">
                  <c:v>43279.03125</c:v>
                </c:pt>
                <c:pt idx="16686">
                  <c:v>43279.052083333401</c:v>
                </c:pt>
                <c:pt idx="16687">
                  <c:v>43279.072916666599</c:v>
                </c:pt>
                <c:pt idx="16688">
                  <c:v>43279.09375</c:v>
                </c:pt>
                <c:pt idx="16689">
                  <c:v>43279.114583333401</c:v>
                </c:pt>
                <c:pt idx="16690">
                  <c:v>43279.135416666599</c:v>
                </c:pt>
                <c:pt idx="16691">
                  <c:v>43279.15625</c:v>
                </c:pt>
                <c:pt idx="16692">
                  <c:v>43279.177083333401</c:v>
                </c:pt>
                <c:pt idx="16693">
                  <c:v>43279.197916666599</c:v>
                </c:pt>
                <c:pt idx="16694">
                  <c:v>43279.21875</c:v>
                </c:pt>
                <c:pt idx="16695">
                  <c:v>43279.239583333401</c:v>
                </c:pt>
                <c:pt idx="16696">
                  <c:v>43279.260416666599</c:v>
                </c:pt>
                <c:pt idx="16697">
                  <c:v>43279.28125</c:v>
                </c:pt>
                <c:pt idx="16698">
                  <c:v>43279.302083333401</c:v>
                </c:pt>
                <c:pt idx="16699">
                  <c:v>43279.322916666599</c:v>
                </c:pt>
                <c:pt idx="16700">
                  <c:v>43279.34375</c:v>
                </c:pt>
                <c:pt idx="16701">
                  <c:v>43279.364583333401</c:v>
                </c:pt>
                <c:pt idx="16702">
                  <c:v>43279.385416666599</c:v>
                </c:pt>
                <c:pt idx="16703">
                  <c:v>43279.40625</c:v>
                </c:pt>
                <c:pt idx="16704">
                  <c:v>43279.427083333401</c:v>
                </c:pt>
                <c:pt idx="16705">
                  <c:v>43279.447916666599</c:v>
                </c:pt>
                <c:pt idx="16706">
                  <c:v>43279.46875</c:v>
                </c:pt>
                <c:pt idx="16707">
                  <c:v>43279.489583333401</c:v>
                </c:pt>
                <c:pt idx="16708">
                  <c:v>43279.510416666599</c:v>
                </c:pt>
                <c:pt idx="16709">
                  <c:v>43279.53125</c:v>
                </c:pt>
                <c:pt idx="16710">
                  <c:v>43279.552083333401</c:v>
                </c:pt>
                <c:pt idx="16711">
                  <c:v>43279.572916666599</c:v>
                </c:pt>
                <c:pt idx="16712">
                  <c:v>43279.59375</c:v>
                </c:pt>
                <c:pt idx="16713">
                  <c:v>43279.614583333401</c:v>
                </c:pt>
                <c:pt idx="16714">
                  <c:v>43279.635416666599</c:v>
                </c:pt>
                <c:pt idx="16715">
                  <c:v>43279.65625</c:v>
                </c:pt>
                <c:pt idx="16716">
                  <c:v>43279.677083333401</c:v>
                </c:pt>
                <c:pt idx="16717">
                  <c:v>43279.697916666599</c:v>
                </c:pt>
                <c:pt idx="16718">
                  <c:v>43279.71875</c:v>
                </c:pt>
                <c:pt idx="16719">
                  <c:v>43279.739583333401</c:v>
                </c:pt>
                <c:pt idx="16720">
                  <c:v>43279.760416666599</c:v>
                </c:pt>
                <c:pt idx="16721">
                  <c:v>43279.78125</c:v>
                </c:pt>
                <c:pt idx="16722">
                  <c:v>43279.802083333401</c:v>
                </c:pt>
                <c:pt idx="16723">
                  <c:v>43279.822916666599</c:v>
                </c:pt>
                <c:pt idx="16724">
                  <c:v>43279.84375</c:v>
                </c:pt>
                <c:pt idx="16725">
                  <c:v>43279.864583333401</c:v>
                </c:pt>
                <c:pt idx="16726">
                  <c:v>43279.885416666599</c:v>
                </c:pt>
                <c:pt idx="16727">
                  <c:v>43279.90625</c:v>
                </c:pt>
                <c:pt idx="16728">
                  <c:v>43279.927083333401</c:v>
                </c:pt>
                <c:pt idx="16729">
                  <c:v>43279.947916666599</c:v>
                </c:pt>
                <c:pt idx="16730">
                  <c:v>43279.96875</c:v>
                </c:pt>
                <c:pt idx="16731">
                  <c:v>43279.989583333401</c:v>
                </c:pt>
                <c:pt idx="16732">
                  <c:v>43280.010416666599</c:v>
                </c:pt>
                <c:pt idx="16733">
                  <c:v>43280.03125</c:v>
                </c:pt>
                <c:pt idx="16734">
                  <c:v>43280.052083333401</c:v>
                </c:pt>
                <c:pt idx="16735">
                  <c:v>43280.072916666599</c:v>
                </c:pt>
                <c:pt idx="16736">
                  <c:v>43280.09375</c:v>
                </c:pt>
                <c:pt idx="16737">
                  <c:v>43280.114583333401</c:v>
                </c:pt>
                <c:pt idx="16738">
                  <c:v>43280.135416666599</c:v>
                </c:pt>
                <c:pt idx="16739">
                  <c:v>43280.15625</c:v>
                </c:pt>
                <c:pt idx="16740">
                  <c:v>43280.177083333401</c:v>
                </c:pt>
                <c:pt idx="16741">
                  <c:v>43280.197916666599</c:v>
                </c:pt>
                <c:pt idx="16742">
                  <c:v>43280.21875</c:v>
                </c:pt>
                <c:pt idx="16743">
                  <c:v>43280.239583333401</c:v>
                </c:pt>
                <c:pt idx="16744">
                  <c:v>43280.260416666599</c:v>
                </c:pt>
                <c:pt idx="16745">
                  <c:v>43280.28125</c:v>
                </c:pt>
                <c:pt idx="16746">
                  <c:v>43280.302083333401</c:v>
                </c:pt>
                <c:pt idx="16747">
                  <c:v>43280.322916666599</c:v>
                </c:pt>
                <c:pt idx="16748">
                  <c:v>43280.34375</c:v>
                </c:pt>
                <c:pt idx="16749">
                  <c:v>43280.364583333401</c:v>
                </c:pt>
                <c:pt idx="16750">
                  <c:v>43280.385416666599</c:v>
                </c:pt>
                <c:pt idx="16751">
                  <c:v>43280.40625</c:v>
                </c:pt>
                <c:pt idx="16752">
                  <c:v>43280.427083333401</c:v>
                </c:pt>
                <c:pt idx="16753">
                  <c:v>43280.447916666599</c:v>
                </c:pt>
                <c:pt idx="16754">
                  <c:v>43280.46875</c:v>
                </c:pt>
                <c:pt idx="16755">
                  <c:v>43280.489583333401</c:v>
                </c:pt>
                <c:pt idx="16756">
                  <c:v>43280.510416666599</c:v>
                </c:pt>
                <c:pt idx="16757">
                  <c:v>43280.53125</c:v>
                </c:pt>
                <c:pt idx="16758">
                  <c:v>43280.552083333401</c:v>
                </c:pt>
                <c:pt idx="16759">
                  <c:v>43280.572916666599</c:v>
                </c:pt>
                <c:pt idx="16760">
                  <c:v>43280.59375</c:v>
                </c:pt>
                <c:pt idx="16761">
                  <c:v>43280.614583333401</c:v>
                </c:pt>
                <c:pt idx="16762">
                  <c:v>43280.635416666599</c:v>
                </c:pt>
                <c:pt idx="16763">
                  <c:v>43280.65625</c:v>
                </c:pt>
                <c:pt idx="16764">
                  <c:v>43280.677083333401</c:v>
                </c:pt>
                <c:pt idx="16765">
                  <c:v>43280.697916666599</c:v>
                </c:pt>
                <c:pt idx="16766">
                  <c:v>43280.71875</c:v>
                </c:pt>
                <c:pt idx="16767">
                  <c:v>43280.739583333401</c:v>
                </c:pt>
                <c:pt idx="16768">
                  <c:v>43280.760416666599</c:v>
                </c:pt>
                <c:pt idx="16769">
                  <c:v>43280.78125</c:v>
                </c:pt>
                <c:pt idx="16770">
                  <c:v>43280.802083333401</c:v>
                </c:pt>
                <c:pt idx="16771">
                  <c:v>43280.822916666599</c:v>
                </c:pt>
                <c:pt idx="16772">
                  <c:v>43280.84375</c:v>
                </c:pt>
                <c:pt idx="16773">
                  <c:v>43280.864583333401</c:v>
                </c:pt>
                <c:pt idx="16774">
                  <c:v>43280.885416666599</c:v>
                </c:pt>
                <c:pt idx="16775">
                  <c:v>43280.90625</c:v>
                </c:pt>
                <c:pt idx="16776">
                  <c:v>43280.927083333401</c:v>
                </c:pt>
                <c:pt idx="16777">
                  <c:v>43280.947916666599</c:v>
                </c:pt>
                <c:pt idx="16778">
                  <c:v>43280.96875</c:v>
                </c:pt>
                <c:pt idx="16779">
                  <c:v>43280.989583333401</c:v>
                </c:pt>
                <c:pt idx="16780">
                  <c:v>43281.010416666599</c:v>
                </c:pt>
                <c:pt idx="16781">
                  <c:v>43281.03125</c:v>
                </c:pt>
                <c:pt idx="16782">
                  <c:v>43281.052083333401</c:v>
                </c:pt>
                <c:pt idx="16783">
                  <c:v>43281.072916666599</c:v>
                </c:pt>
                <c:pt idx="16784">
                  <c:v>43281.09375</c:v>
                </c:pt>
                <c:pt idx="16785">
                  <c:v>43281.114583333401</c:v>
                </c:pt>
                <c:pt idx="16786">
                  <c:v>43281.135416666599</c:v>
                </c:pt>
                <c:pt idx="16787">
                  <c:v>43281.15625</c:v>
                </c:pt>
                <c:pt idx="16788">
                  <c:v>43281.177083333401</c:v>
                </c:pt>
                <c:pt idx="16789">
                  <c:v>43281.197916666599</c:v>
                </c:pt>
                <c:pt idx="16790">
                  <c:v>43281.21875</c:v>
                </c:pt>
                <c:pt idx="16791">
                  <c:v>43281.239583333401</c:v>
                </c:pt>
                <c:pt idx="16792">
                  <c:v>43281.260416666599</c:v>
                </c:pt>
                <c:pt idx="16793">
                  <c:v>43281.28125</c:v>
                </c:pt>
                <c:pt idx="16794">
                  <c:v>43281.302083333401</c:v>
                </c:pt>
                <c:pt idx="16795">
                  <c:v>43281.322916666599</c:v>
                </c:pt>
                <c:pt idx="16796">
                  <c:v>43281.34375</c:v>
                </c:pt>
                <c:pt idx="16797">
                  <c:v>43281.364583333401</c:v>
                </c:pt>
                <c:pt idx="16798">
                  <c:v>43281.385416666599</c:v>
                </c:pt>
                <c:pt idx="16799">
                  <c:v>43281.40625</c:v>
                </c:pt>
                <c:pt idx="16800">
                  <c:v>43281.427083333401</c:v>
                </c:pt>
                <c:pt idx="16801">
                  <c:v>43281.447916666599</c:v>
                </c:pt>
                <c:pt idx="16802">
                  <c:v>43281.46875</c:v>
                </c:pt>
                <c:pt idx="16803">
                  <c:v>43281.489583333401</c:v>
                </c:pt>
                <c:pt idx="16804">
                  <c:v>43281.510416666599</c:v>
                </c:pt>
                <c:pt idx="16805">
                  <c:v>43281.53125</c:v>
                </c:pt>
                <c:pt idx="16806">
                  <c:v>43281.552083333401</c:v>
                </c:pt>
                <c:pt idx="16807">
                  <c:v>43281.572916666599</c:v>
                </c:pt>
                <c:pt idx="16808">
                  <c:v>43281.59375</c:v>
                </c:pt>
                <c:pt idx="16809">
                  <c:v>43281.614583333401</c:v>
                </c:pt>
                <c:pt idx="16810">
                  <c:v>43281.635416666599</c:v>
                </c:pt>
                <c:pt idx="16811">
                  <c:v>43281.65625</c:v>
                </c:pt>
                <c:pt idx="16812">
                  <c:v>43281.677083333401</c:v>
                </c:pt>
                <c:pt idx="16813">
                  <c:v>43281.697916666599</c:v>
                </c:pt>
                <c:pt idx="16814">
                  <c:v>43281.71875</c:v>
                </c:pt>
                <c:pt idx="16815">
                  <c:v>43281.739583333401</c:v>
                </c:pt>
                <c:pt idx="16816">
                  <c:v>43281.760416666599</c:v>
                </c:pt>
                <c:pt idx="16817">
                  <c:v>43281.78125</c:v>
                </c:pt>
                <c:pt idx="16818">
                  <c:v>43281.802083333401</c:v>
                </c:pt>
                <c:pt idx="16819">
                  <c:v>43281.822916666599</c:v>
                </c:pt>
                <c:pt idx="16820">
                  <c:v>43281.84375</c:v>
                </c:pt>
                <c:pt idx="16821">
                  <c:v>43281.864583333401</c:v>
                </c:pt>
                <c:pt idx="16822">
                  <c:v>43281.885416666599</c:v>
                </c:pt>
                <c:pt idx="16823">
                  <c:v>43281.90625</c:v>
                </c:pt>
                <c:pt idx="16824">
                  <c:v>43281.927083333401</c:v>
                </c:pt>
                <c:pt idx="16825">
                  <c:v>43281.947916666599</c:v>
                </c:pt>
                <c:pt idx="16826">
                  <c:v>43281.96875</c:v>
                </c:pt>
                <c:pt idx="16827">
                  <c:v>43281.989583333401</c:v>
                </c:pt>
                <c:pt idx="16828">
                  <c:v>43282.010416666599</c:v>
                </c:pt>
                <c:pt idx="16829">
                  <c:v>43282.03125</c:v>
                </c:pt>
                <c:pt idx="16830">
                  <c:v>43282.052083333401</c:v>
                </c:pt>
                <c:pt idx="16831">
                  <c:v>43282.072916666599</c:v>
                </c:pt>
                <c:pt idx="16832">
                  <c:v>43282.09375</c:v>
                </c:pt>
                <c:pt idx="16833">
                  <c:v>43282.114583333401</c:v>
                </c:pt>
                <c:pt idx="16834">
                  <c:v>43282.135416666599</c:v>
                </c:pt>
                <c:pt idx="16835">
                  <c:v>43282.15625</c:v>
                </c:pt>
                <c:pt idx="16836">
                  <c:v>43282.177083333401</c:v>
                </c:pt>
                <c:pt idx="16837">
                  <c:v>43282.197916666599</c:v>
                </c:pt>
                <c:pt idx="16838">
                  <c:v>43282.21875</c:v>
                </c:pt>
                <c:pt idx="16839">
                  <c:v>43282.239583333401</c:v>
                </c:pt>
                <c:pt idx="16840">
                  <c:v>43282.260416666599</c:v>
                </c:pt>
                <c:pt idx="16841">
                  <c:v>43282.28125</c:v>
                </c:pt>
                <c:pt idx="16842">
                  <c:v>43282.302083333401</c:v>
                </c:pt>
                <c:pt idx="16843">
                  <c:v>43282.322916666599</c:v>
                </c:pt>
                <c:pt idx="16844">
                  <c:v>43282.34375</c:v>
                </c:pt>
                <c:pt idx="16845">
                  <c:v>43282.364583333401</c:v>
                </c:pt>
                <c:pt idx="16846">
                  <c:v>43282.385416666599</c:v>
                </c:pt>
                <c:pt idx="16847">
                  <c:v>43282.40625</c:v>
                </c:pt>
                <c:pt idx="16848">
                  <c:v>43282.427083333401</c:v>
                </c:pt>
                <c:pt idx="16849">
                  <c:v>43282.447916666599</c:v>
                </c:pt>
                <c:pt idx="16850">
                  <c:v>43282.46875</c:v>
                </c:pt>
                <c:pt idx="16851">
                  <c:v>43282.489583333401</c:v>
                </c:pt>
                <c:pt idx="16852">
                  <c:v>43282.510416666599</c:v>
                </c:pt>
                <c:pt idx="16853">
                  <c:v>43282.53125</c:v>
                </c:pt>
                <c:pt idx="16854">
                  <c:v>43282.552083333401</c:v>
                </c:pt>
                <c:pt idx="16855">
                  <c:v>43282.572916666599</c:v>
                </c:pt>
                <c:pt idx="16856">
                  <c:v>43282.59375</c:v>
                </c:pt>
                <c:pt idx="16857">
                  <c:v>43282.614583333401</c:v>
                </c:pt>
                <c:pt idx="16858">
                  <c:v>43282.635416666599</c:v>
                </c:pt>
                <c:pt idx="16859">
                  <c:v>43282.65625</c:v>
                </c:pt>
                <c:pt idx="16860">
                  <c:v>43282.677083333401</c:v>
                </c:pt>
                <c:pt idx="16861">
                  <c:v>43282.697916666599</c:v>
                </c:pt>
                <c:pt idx="16862">
                  <c:v>43282.71875</c:v>
                </c:pt>
                <c:pt idx="16863">
                  <c:v>43282.739583333401</c:v>
                </c:pt>
                <c:pt idx="16864">
                  <c:v>43282.760416666599</c:v>
                </c:pt>
                <c:pt idx="16865">
                  <c:v>43282.78125</c:v>
                </c:pt>
                <c:pt idx="16866">
                  <c:v>43282.802083333401</c:v>
                </c:pt>
                <c:pt idx="16867">
                  <c:v>43282.822916666599</c:v>
                </c:pt>
                <c:pt idx="16868">
                  <c:v>43282.84375</c:v>
                </c:pt>
                <c:pt idx="16869">
                  <c:v>43282.864583333401</c:v>
                </c:pt>
                <c:pt idx="16870">
                  <c:v>43282.885416666599</c:v>
                </c:pt>
                <c:pt idx="16871">
                  <c:v>43282.90625</c:v>
                </c:pt>
                <c:pt idx="16872">
                  <c:v>43282.927083333401</c:v>
                </c:pt>
                <c:pt idx="16873">
                  <c:v>43282.947916666599</c:v>
                </c:pt>
                <c:pt idx="16874">
                  <c:v>43282.96875</c:v>
                </c:pt>
                <c:pt idx="16875">
                  <c:v>43282.989583333401</c:v>
                </c:pt>
                <c:pt idx="16876">
                  <c:v>43283.010416666599</c:v>
                </c:pt>
                <c:pt idx="16877">
                  <c:v>43283.03125</c:v>
                </c:pt>
                <c:pt idx="16878">
                  <c:v>43283.052083333401</c:v>
                </c:pt>
                <c:pt idx="16879">
                  <c:v>43283.072916666599</c:v>
                </c:pt>
                <c:pt idx="16880">
                  <c:v>43283.09375</c:v>
                </c:pt>
                <c:pt idx="16881">
                  <c:v>43283.114583333401</c:v>
                </c:pt>
                <c:pt idx="16882">
                  <c:v>43283.135416666599</c:v>
                </c:pt>
                <c:pt idx="16883">
                  <c:v>43283.15625</c:v>
                </c:pt>
                <c:pt idx="16884">
                  <c:v>43283.177083333401</c:v>
                </c:pt>
                <c:pt idx="16885">
                  <c:v>43283.197916666599</c:v>
                </c:pt>
                <c:pt idx="16886">
                  <c:v>43283.21875</c:v>
                </c:pt>
                <c:pt idx="16887">
                  <c:v>43283.239583333401</c:v>
                </c:pt>
                <c:pt idx="16888">
                  <c:v>43283.260416666599</c:v>
                </c:pt>
                <c:pt idx="16889">
                  <c:v>43283.28125</c:v>
                </c:pt>
                <c:pt idx="16890">
                  <c:v>43283.302083333401</c:v>
                </c:pt>
                <c:pt idx="16891">
                  <c:v>43283.322916666599</c:v>
                </c:pt>
                <c:pt idx="16892">
                  <c:v>43283.34375</c:v>
                </c:pt>
                <c:pt idx="16893">
                  <c:v>43283.364583333401</c:v>
                </c:pt>
                <c:pt idx="16894">
                  <c:v>43283.385416666599</c:v>
                </c:pt>
                <c:pt idx="16895">
                  <c:v>43283.40625</c:v>
                </c:pt>
                <c:pt idx="16896">
                  <c:v>43283.427083333401</c:v>
                </c:pt>
                <c:pt idx="16897">
                  <c:v>43283.447916666599</c:v>
                </c:pt>
                <c:pt idx="16898">
                  <c:v>43283.46875</c:v>
                </c:pt>
                <c:pt idx="16899">
                  <c:v>43283.489583333401</c:v>
                </c:pt>
                <c:pt idx="16900">
                  <c:v>43283.510416666599</c:v>
                </c:pt>
                <c:pt idx="16901">
                  <c:v>43283.53125</c:v>
                </c:pt>
                <c:pt idx="16902">
                  <c:v>43283.552083333401</c:v>
                </c:pt>
                <c:pt idx="16903">
                  <c:v>43283.572916666599</c:v>
                </c:pt>
                <c:pt idx="16904">
                  <c:v>43283.59375</c:v>
                </c:pt>
                <c:pt idx="16905">
                  <c:v>43283.614583333401</c:v>
                </c:pt>
                <c:pt idx="16906">
                  <c:v>43283.635416666599</c:v>
                </c:pt>
                <c:pt idx="16907">
                  <c:v>43283.65625</c:v>
                </c:pt>
                <c:pt idx="16908">
                  <c:v>43283.677083333401</c:v>
                </c:pt>
                <c:pt idx="16909">
                  <c:v>43283.697916666599</c:v>
                </c:pt>
                <c:pt idx="16910">
                  <c:v>43283.71875</c:v>
                </c:pt>
                <c:pt idx="16911">
                  <c:v>43283.739583333401</c:v>
                </c:pt>
                <c:pt idx="16912">
                  <c:v>43283.760416666599</c:v>
                </c:pt>
                <c:pt idx="16913">
                  <c:v>43283.78125</c:v>
                </c:pt>
                <c:pt idx="16914">
                  <c:v>43283.802083333401</c:v>
                </c:pt>
                <c:pt idx="16915">
                  <c:v>43283.822916666599</c:v>
                </c:pt>
                <c:pt idx="16916">
                  <c:v>43283.84375</c:v>
                </c:pt>
                <c:pt idx="16917">
                  <c:v>43283.864583333401</c:v>
                </c:pt>
                <c:pt idx="16918">
                  <c:v>43283.885416666599</c:v>
                </c:pt>
                <c:pt idx="16919">
                  <c:v>43283.90625</c:v>
                </c:pt>
                <c:pt idx="16920">
                  <c:v>43283.927083333401</c:v>
                </c:pt>
                <c:pt idx="16921">
                  <c:v>43283.947916666599</c:v>
                </c:pt>
                <c:pt idx="16922">
                  <c:v>43283.96875</c:v>
                </c:pt>
                <c:pt idx="16923">
                  <c:v>43283.989583333401</c:v>
                </c:pt>
                <c:pt idx="16924">
                  <c:v>43284.010416666599</c:v>
                </c:pt>
                <c:pt idx="16925">
                  <c:v>43284.03125</c:v>
                </c:pt>
                <c:pt idx="16926">
                  <c:v>43284.052083333401</c:v>
                </c:pt>
                <c:pt idx="16927">
                  <c:v>43284.072916666599</c:v>
                </c:pt>
                <c:pt idx="16928">
                  <c:v>43284.09375</c:v>
                </c:pt>
                <c:pt idx="16929">
                  <c:v>43284.114583333401</c:v>
                </c:pt>
                <c:pt idx="16930">
                  <c:v>43284.135416666599</c:v>
                </c:pt>
                <c:pt idx="16931">
                  <c:v>43284.15625</c:v>
                </c:pt>
                <c:pt idx="16932">
                  <c:v>43284.177083333401</c:v>
                </c:pt>
                <c:pt idx="16933">
                  <c:v>43284.197916666599</c:v>
                </c:pt>
                <c:pt idx="16934">
                  <c:v>43284.21875</c:v>
                </c:pt>
                <c:pt idx="16935">
                  <c:v>43284.239583333401</c:v>
                </c:pt>
                <c:pt idx="16936">
                  <c:v>43284.260416666599</c:v>
                </c:pt>
                <c:pt idx="16937">
                  <c:v>43284.28125</c:v>
                </c:pt>
                <c:pt idx="16938">
                  <c:v>43284.302083333401</c:v>
                </c:pt>
                <c:pt idx="16939">
                  <c:v>43284.322916666599</c:v>
                </c:pt>
                <c:pt idx="16940">
                  <c:v>43284.34375</c:v>
                </c:pt>
                <c:pt idx="16941">
                  <c:v>43284.364583333401</c:v>
                </c:pt>
                <c:pt idx="16942">
                  <c:v>43284.385416666599</c:v>
                </c:pt>
                <c:pt idx="16943">
                  <c:v>43284.40625</c:v>
                </c:pt>
                <c:pt idx="16944">
                  <c:v>43284.427083333401</c:v>
                </c:pt>
                <c:pt idx="16945">
                  <c:v>43284.447916666599</c:v>
                </c:pt>
                <c:pt idx="16946">
                  <c:v>43284.46875</c:v>
                </c:pt>
                <c:pt idx="16947">
                  <c:v>43284.489583333401</c:v>
                </c:pt>
                <c:pt idx="16948">
                  <c:v>43284.510416666599</c:v>
                </c:pt>
                <c:pt idx="16949">
                  <c:v>43284.53125</c:v>
                </c:pt>
                <c:pt idx="16950">
                  <c:v>43284.552083333401</c:v>
                </c:pt>
                <c:pt idx="16951">
                  <c:v>43284.572916666599</c:v>
                </c:pt>
                <c:pt idx="16952">
                  <c:v>43284.59375</c:v>
                </c:pt>
                <c:pt idx="16953">
                  <c:v>43284.614583333401</c:v>
                </c:pt>
                <c:pt idx="16954">
                  <c:v>43284.635416666599</c:v>
                </c:pt>
                <c:pt idx="16955">
                  <c:v>43284.65625</c:v>
                </c:pt>
                <c:pt idx="16956">
                  <c:v>43284.677083333401</c:v>
                </c:pt>
                <c:pt idx="16957">
                  <c:v>43284.697916666599</c:v>
                </c:pt>
                <c:pt idx="16958">
                  <c:v>43284.71875</c:v>
                </c:pt>
                <c:pt idx="16959">
                  <c:v>43284.739583333401</c:v>
                </c:pt>
                <c:pt idx="16960">
                  <c:v>43284.760416666599</c:v>
                </c:pt>
                <c:pt idx="16961">
                  <c:v>43284.78125</c:v>
                </c:pt>
                <c:pt idx="16962">
                  <c:v>43284.802083333401</c:v>
                </c:pt>
                <c:pt idx="16963">
                  <c:v>43284.822916666599</c:v>
                </c:pt>
                <c:pt idx="16964">
                  <c:v>43284.84375</c:v>
                </c:pt>
                <c:pt idx="16965">
                  <c:v>43284.864583333401</c:v>
                </c:pt>
                <c:pt idx="16966">
                  <c:v>43284.885416666599</c:v>
                </c:pt>
                <c:pt idx="16967">
                  <c:v>43284.90625</c:v>
                </c:pt>
                <c:pt idx="16968">
                  <c:v>43284.927083333401</c:v>
                </c:pt>
                <c:pt idx="16969">
                  <c:v>43284.947916666599</c:v>
                </c:pt>
                <c:pt idx="16970">
                  <c:v>43284.96875</c:v>
                </c:pt>
                <c:pt idx="16971">
                  <c:v>43284.989583333401</c:v>
                </c:pt>
                <c:pt idx="16972">
                  <c:v>43285.010416666599</c:v>
                </c:pt>
                <c:pt idx="16973">
                  <c:v>43285.03125</c:v>
                </c:pt>
                <c:pt idx="16974">
                  <c:v>43285.052083333401</c:v>
                </c:pt>
                <c:pt idx="16975">
                  <c:v>43285.072916666599</c:v>
                </c:pt>
                <c:pt idx="16976">
                  <c:v>43285.09375</c:v>
                </c:pt>
                <c:pt idx="16977">
                  <c:v>43285.114583333401</c:v>
                </c:pt>
                <c:pt idx="16978">
                  <c:v>43285.135416666599</c:v>
                </c:pt>
                <c:pt idx="16979">
                  <c:v>43285.15625</c:v>
                </c:pt>
                <c:pt idx="16980">
                  <c:v>43285.177083333401</c:v>
                </c:pt>
                <c:pt idx="16981">
                  <c:v>43285.197916666599</c:v>
                </c:pt>
                <c:pt idx="16982">
                  <c:v>43285.21875</c:v>
                </c:pt>
                <c:pt idx="16983">
                  <c:v>43285.239583333401</c:v>
                </c:pt>
                <c:pt idx="16984">
                  <c:v>43285.260416666599</c:v>
                </c:pt>
                <c:pt idx="16985">
                  <c:v>43285.28125</c:v>
                </c:pt>
                <c:pt idx="16986">
                  <c:v>43285.302083333401</c:v>
                </c:pt>
                <c:pt idx="16987">
                  <c:v>43285.322916666599</c:v>
                </c:pt>
                <c:pt idx="16988">
                  <c:v>43285.34375</c:v>
                </c:pt>
                <c:pt idx="16989">
                  <c:v>43285.364583333401</c:v>
                </c:pt>
                <c:pt idx="16990">
                  <c:v>43285.385416666599</c:v>
                </c:pt>
                <c:pt idx="16991">
                  <c:v>43285.40625</c:v>
                </c:pt>
                <c:pt idx="16992">
                  <c:v>43285.427083333401</c:v>
                </c:pt>
                <c:pt idx="16993">
                  <c:v>43285.447916666599</c:v>
                </c:pt>
                <c:pt idx="16994">
                  <c:v>43285.46875</c:v>
                </c:pt>
                <c:pt idx="16995">
                  <c:v>43285.489583333401</c:v>
                </c:pt>
                <c:pt idx="16996">
                  <c:v>43285.510416666599</c:v>
                </c:pt>
                <c:pt idx="16997">
                  <c:v>43285.53125</c:v>
                </c:pt>
                <c:pt idx="16998">
                  <c:v>43285.552083333401</c:v>
                </c:pt>
                <c:pt idx="16999">
                  <c:v>43285.572916666599</c:v>
                </c:pt>
                <c:pt idx="17000">
                  <c:v>43285.59375</c:v>
                </c:pt>
                <c:pt idx="17001">
                  <c:v>43285.614583333401</c:v>
                </c:pt>
                <c:pt idx="17002">
                  <c:v>43285.635416666599</c:v>
                </c:pt>
                <c:pt idx="17003">
                  <c:v>43285.65625</c:v>
                </c:pt>
                <c:pt idx="17004">
                  <c:v>43285.677083333401</c:v>
                </c:pt>
                <c:pt idx="17005">
                  <c:v>43285.697916666599</c:v>
                </c:pt>
                <c:pt idx="17006">
                  <c:v>43285.71875</c:v>
                </c:pt>
                <c:pt idx="17007">
                  <c:v>43285.739583333401</c:v>
                </c:pt>
                <c:pt idx="17008">
                  <c:v>43285.760416666599</c:v>
                </c:pt>
                <c:pt idx="17009">
                  <c:v>43285.78125</c:v>
                </c:pt>
                <c:pt idx="17010">
                  <c:v>43285.802083333401</c:v>
                </c:pt>
                <c:pt idx="17011">
                  <c:v>43285.822916666599</c:v>
                </c:pt>
                <c:pt idx="17012">
                  <c:v>43285.84375</c:v>
                </c:pt>
                <c:pt idx="17013">
                  <c:v>43285.864583333401</c:v>
                </c:pt>
                <c:pt idx="17014">
                  <c:v>43285.885416666599</c:v>
                </c:pt>
                <c:pt idx="17015">
                  <c:v>43285.90625</c:v>
                </c:pt>
                <c:pt idx="17016">
                  <c:v>43285.927083333401</c:v>
                </c:pt>
                <c:pt idx="17017">
                  <c:v>43285.947916666599</c:v>
                </c:pt>
                <c:pt idx="17018">
                  <c:v>43285.96875</c:v>
                </c:pt>
                <c:pt idx="17019">
                  <c:v>43285.989583333401</c:v>
                </c:pt>
                <c:pt idx="17020">
                  <c:v>43286.010416666599</c:v>
                </c:pt>
                <c:pt idx="17021">
                  <c:v>43286.03125</c:v>
                </c:pt>
                <c:pt idx="17022">
                  <c:v>43286.052083333401</c:v>
                </c:pt>
                <c:pt idx="17023">
                  <c:v>43286.072916666599</c:v>
                </c:pt>
                <c:pt idx="17024">
                  <c:v>43286.09375</c:v>
                </c:pt>
                <c:pt idx="17025">
                  <c:v>43286.114583333401</c:v>
                </c:pt>
                <c:pt idx="17026">
                  <c:v>43286.135416666599</c:v>
                </c:pt>
                <c:pt idx="17027">
                  <c:v>43286.15625</c:v>
                </c:pt>
                <c:pt idx="17028">
                  <c:v>43286.177083333401</c:v>
                </c:pt>
                <c:pt idx="17029">
                  <c:v>43286.197916666599</c:v>
                </c:pt>
                <c:pt idx="17030">
                  <c:v>43286.21875</c:v>
                </c:pt>
                <c:pt idx="17031">
                  <c:v>43286.239583333401</c:v>
                </c:pt>
                <c:pt idx="17032">
                  <c:v>43286.260416666599</c:v>
                </c:pt>
                <c:pt idx="17033">
                  <c:v>43286.28125</c:v>
                </c:pt>
                <c:pt idx="17034">
                  <c:v>43286.302083333401</c:v>
                </c:pt>
                <c:pt idx="17035">
                  <c:v>43286.322916666599</c:v>
                </c:pt>
                <c:pt idx="17036">
                  <c:v>43286.34375</c:v>
                </c:pt>
                <c:pt idx="17037">
                  <c:v>43286.364583333401</c:v>
                </c:pt>
                <c:pt idx="17038">
                  <c:v>43286.385416666599</c:v>
                </c:pt>
                <c:pt idx="17039">
                  <c:v>43286.40625</c:v>
                </c:pt>
                <c:pt idx="17040">
                  <c:v>43286.427083333401</c:v>
                </c:pt>
                <c:pt idx="17041">
                  <c:v>43286.447916666599</c:v>
                </c:pt>
                <c:pt idx="17042">
                  <c:v>43286.46875</c:v>
                </c:pt>
                <c:pt idx="17043">
                  <c:v>43286.489583333401</c:v>
                </c:pt>
                <c:pt idx="17044">
                  <c:v>43286.510416666599</c:v>
                </c:pt>
                <c:pt idx="17045">
                  <c:v>43286.53125</c:v>
                </c:pt>
                <c:pt idx="17046">
                  <c:v>43286.552083333401</c:v>
                </c:pt>
                <c:pt idx="17047">
                  <c:v>43286.572916666599</c:v>
                </c:pt>
                <c:pt idx="17048">
                  <c:v>43286.59375</c:v>
                </c:pt>
                <c:pt idx="17049">
                  <c:v>43286.614583333401</c:v>
                </c:pt>
                <c:pt idx="17050">
                  <c:v>43286.635416666599</c:v>
                </c:pt>
                <c:pt idx="17051">
                  <c:v>43286.65625</c:v>
                </c:pt>
                <c:pt idx="17052">
                  <c:v>43286.677083333401</c:v>
                </c:pt>
                <c:pt idx="17053">
                  <c:v>43286.697916666599</c:v>
                </c:pt>
                <c:pt idx="17054">
                  <c:v>43286.71875</c:v>
                </c:pt>
                <c:pt idx="17055">
                  <c:v>43286.739583333401</c:v>
                </c:pt>
                <c:pt idx="17056">
                  <c:v>43286.760416666599</c:v>
                </c:pt>
                <c:pt idx="17057">
                  <c:v>43286.78125</c:v>
                </c:pt>
                <c:pt idx="17058">
                  <c:v>43286.802083333401</c:v>
                </c:pt>
                <c:pt idx="17059">
                  <c:v>43286.822916666599</c:v>
                </c:pt>
                <c:pt idx="17060">
                  <c:v>43286.84375</c:v>
                </c:pt>
                <c:pt idx="17061">
                  <c:v>43286.864583333401</c:v>
                </c:pt>
                <c:pt idx="17062">
                  <c:v>43286.885416666599</c:v>
                </c:pt>
                <c:pt idx="17063">
                  <c:v>43286.90625</c:v>
                </c:pt>
                <c:pt idx="17064">
                  <c:v>43286.927083333401</c:v>
                </c:pt>
                <c:pt idx="17065">
                  <c:v>43286.947916666599</c:v>
                </c:pt>
                <c:pt idx="17066">
                  <c:v>43286.96875</c:v>
                </c:pt>
                <c:pt idx="17067">
                  <c:v>43286.989583333401</c:v>
                </c:pt>
                <c:pt idx="17068">
                  <c:v>43287.010416666599</c:v>
                </c:pt>
                <c:pt idx="17069">
                  <c:v>43287.03125</c:v>
                </c:pt>
                <c:pt idx="17070">
                  <c:v>43287.052083333401</c:v>
                </c:pt>
                <c:pt idx="17071">
                  <c:v>43287.072916666599</c:v>
                </c:pt>
                <c:pt idx="17072">
                  <c:v>43287.09375</c:v>
                </c:pt>
                <c:pt idx="17073">
                  <c:v>43287.114583333401</c:v>
                </c:pt>
                <c:pt idx="17074">
                  <c:v>43287.135416666599</c:v>
                </c:pt>
                <c:pt idx="17075">
                  <c:v>43287.15625</c:v>
                </c:pt>
                <c:pt idx="17076">
                  <c:v>43287.177083333401</c:v>
                </c:pt>
                <c:pt idx="17077">
                  <c:v>43287.197916666599</c:v>
                </c:pt>
                <c:pt idx="17078">
                  <c:v>43287.21875</c:v>
                </c:pt>
                <c:pt idx="17079">
                  <c:v>43287.239583333401</c:v>
                </c:pt>
                <c:pt idx="17080">
                  <c:v>43287.260416666599</c:v>
                </c:pt>
                <c:pt idx="17081">
                  <c:v>43287.28125</c:v>
                </c:pt>
                <c:pt idx="17082">
                  <c:v>43287.302083333401</c:v>
                </c:pt>
                <c:pt idx="17083">
                  <c:v>43287.322916666599</c:v>
                </c:pt>
                <c:pt idx="17084">
                  <c:v>43287.34375</c:v>
                </c:pt>
                <c:pt idx="17085">
                  <c:v>43287.364583333401</c:v>
                </c:pt>
                <c:pt idx="17086">
                  <c:v>43287.385416666599</c:v>
                </c:pt>
                <c:pt idx="17087">
                  <c:v>43287.40625</c:v>
                </c:pt>
                <c:pt idx="17088">
                  <c:v>43287.427083333401</c:v>
                </c:pt>
                <c:pt idx="17089">
                  <c:v>43287.447916666599</c:v>
                </c:pt>
                <c:pt idx="17090">
                  <c:v>43287.46875</c:v>
                </c:pt>
                <c:pt idx="17091">
                  <c:v>43287.489583333401</c:v>
                </c:pt>
                <c:pt idx="17092">
                  <c:v>43287.510416666599</c:v>
                </c:pt>
                <c:pt idx="17093">
                  <c:v>43287.53125</c:v>
                </c:pt>
                <c:pt idx="17094">
                  <c:v>43287.552083333401</c:v>
                </c:pt>
                <c:pt idx="17095">
                  <c:v>43287.572916666599</c:v>
                </c:pt>
                <c:pt idx="17096">
                  <c:v>43287.59375</c:v>
                </c:pt>
                <c:pt idx="17097">
                  <c:v>43287.614583333401</c:v>
                </c:pt>
                <c:pt idx="17098">
                  <c:v>43287.635416666599</c:v>
                </c:pt>
                <c:pt idx="17099">
                  <c:v>43287.65625</c:v>
                </c:pt>
                <c:pt idx="17100">
                  <c:v>43287.677083333401</c:v>
                </c:pt>
                <c:pt idx="17101">
                  <c:v>43287.697916666599</c:v>
                </c:pt>
                <c:pt idx="17102">
                  <c:v>43287.71875</c:v>
                </c:pt>
                <c:pt idx="17103">
                  <c:v>43287.739583333401</c:v>
                </c:pt>
                <c:pt idx="17104">
                  <c:v>43287.760416666599</c:v>
                </c:pt>
                <c:pt idx="17105">
                  <c:v>43287.78125</c:v>
                </c:pt>
                <c:pt idx="17106">
                  <c:v>43287.802083333401</c:v>
                </c:pt>
                <c:pt idx="17107">
                  <c:v>43287.822916666599</c:v>
                </c:pt>
                <c:pt idx="17108">
                  <c:v>43287.84375</c:v>
                </c:pt>
                <c:pt idx="17109">
                  <c:v>43287.864583333401</c:v>
                </c:pt>
                <c:pt idx="17110">
                  <c:v>43287.885416666599</c:v>
                </c:pt>
                <c:pt idx="17111">
                  <c:v>43287.90625</c:v>
                </c:pt>
                <c:pt idx="17112">
                  <c:v>43287.927083333401</c:v>
                </c:pt>
                <c:pt idx="17113">
                  <c:v>43287.947916666599</c:v>
                </c:pt>
                <c:pt idx="17114">
                  <c:v>43287.96875</c:v>
                </c:pt>
                <c:pt idx="17115">
                  <c:v>43287.989583333401</c:v>
                </c:pt>
                <c:pt idx="17116">
                  <c:v>43288.010416666599</c:v>
                </c:pt>
                <c:pt idx="17117">
                  <c:v>43288.03125</c:v>
                </c:pt>
                <c:pt idx="17118">
                  <c:v>43288.052083333401</c:v>
                </c:pt>
                <c:pt idx="17119">
                  <c:v>43288.072916666599</c:v>
                </c:pt>
                <c:pt idx="17120">
                  <c:v>43288.09375</c:v>
                </c:pt>
                <c:pt idx="17121">
                  <c:v>43288.114583333401</c:v>
                </c:pt>
                <c:pt idx="17122">
                  <c:v>43288.135416666599</c:v>
                </c:pt>
                <c:pt idx="17123">
                  <c:v>43288.15625</c:v>
                </c:pt>
                <c:pt idx="17124">
                  <c:v>43288.177083333401</c:v>
                </c:pt>
                <c:pt idx="17125">
                  <c:v>43288.197916666599</c:v>
                </c:pt>
                <c:pt idx="17126">
                  <c:v>43288.21875</c:v>
                </c:pt>
                <c:pt idx="17127">
                  <c:v>43288.239583333401</c:v>
                </c:pt>
                <c:pt idx="17128">
                  <c:v>43288.260416666599</c:v>
                </c:pt>
                <c:pt idx="17129">
                  <c:v>43288.28125</c:v>
                </c:pt>
                <c:pt idx="17130">
                  <c:v>43288.302083333401</c:v>
                </c:pt>
                <c:pt idx="17131">
                  <c:v>43288.322916666599</c:v>
                </c:pt>
                <c:pt idx="17132">
                  <c:v>43288.34375</c:v>
                </c:pt>
                <c:pt idx="17133">
                  <c:v>43288.364583333401</c:v>
                </c:pt>
                <c:pt idx="17134">
                  <c:v>43288.385416666599</c:v>
                </c:pt>
                <c:pt idx="17135">
                  <c:v>43288.40625</c:v>
                </c:pt>
                <c:pt idx="17136">
                  <c:v>43288.427083333401</c:v>
                </c:pt>
                <c:pt idx="17137">
                  <c:v>43288.447916666599</c:v>
                </c:pt>
                <c:pt idx="17138">
                  <c:v>43288.46875</c:v>
                </c:pt>
                <c:pt idx="17139">
                  <c:v>43288.489583333401</c:v>
                </c:pt>
                <c:pt idx="17140">
                  <c:v>43288.510416666599</c:v>
                </c:pt>
                <c:pt idx="17141">
                  <c:v>43288.53125</c:v>
                </c:pt>
                <c:pt idx="17142">
                  <c:v>43288.552083333401</c:v>
                </c:pt>
                <c:pt idx="17143">
                  <c:v>43288.572916666599</c:v>
                </c:pt>
                <c:pt idx="17144">
                  <c:v>43288.59375</c:v>
                </c:pt>
                <c:pt idx="17145">
                  <c:v>43288.614583333401</c:v>
                </c:pt>
                <c:pt idx="17146">
                  <c:v>43288.635416666599</c:v>
                </c:pt>
                <c:pt idx="17147">
                  <c:v>43288.65625</c:v>
                </c:pt>
                <c:pt idx="17148">
                  <c:v>43288.677083333401</c:v>
                </c:pt>
                <c:pt idx="17149">
                  <c:v>43288.697916666599</c:v>
                </c:pt>
                <c:pt idx="17150">
                  <c:v>43288.71875</c:v>
                </c:pt>
                <c:pt idx="17151">
                  <c:v>43288.739583333401</c:v>
                </c:pt>
                <c:pt idx="17152">
                  <c:v>43288.760416666599</c:v>
                </c:pt>
                <c:pt idx="17153">
                  <c:v>43288.78125</c:v>
                </c:pt>
                <c:pt idx="17154">
                  <c:v>43288.802083333401</c:v>
                </c:pt>
                <c:pt idx="17155">
                  <c:v>43288.822916666599</c:v>
                </c:pt>
                <c:pt idx="17156">
                  <c:v>43288.84375</c:v>
                </c:pt>
                <c:pt idx="17157">
                  <c:v>43288.864583333401</c:v>
                </c:pt>
                <c:pt idx="17158">
                  <c:v>43288.885416666599</c:v>
                </c:pt>
                <c:pt idx="17159">
                  <c:v>43288.90625</c:v>
                </c:pt>
                <c:pt idx="17160">
                  <c:v>43288.927083333401</c:v>
                </c:pt>
                <c:pt idx="17161">
                  <c:v>43288.947916666599</c:v>
                </c:pt>
                <c:pt idx="17162">
                  <c:v>43288.96875</c:v>
                </c:pt>
                <c:pt idx="17163">
                  <c:v>43288.989583333401</c:v>
                </c:pt>
                <c:pt idx="17164">
                  <c:v>43289.010416666599</c:v>
                </c:pt>
                <c:pt idx="17165">
                  <c:v>43289.03125</c:v>
                </c:pt>
                <c:pt idx="17166">
                  <c:v>43289.052083333401</c:v>
                </c:pt>
                <c:pt idx="17167">
                  <c:v>43289.072916666599</c:v>
                </c:pt>
                <c:pt idx="17168">
                  <c:v>43289.09375</c:v>
                </c:pt>
                <c:pt idx="17169">
                  <c:v>43289.114583333401</c:v>
                </c:pt>
                <c:pt idx="17170">
                  <c:v>43289.135416666599</c:v>
                </c:pt>
                <c:pt idx="17171">
                  <c:v>43289.15625</c:v>
                </c:pt>
                <c:pt idx="17172">
                  <c:v>43289.177083333401</c:v>
                </c:pt>
                <c:pt idx="17173">
                  <c:v>43289.197916666599</c:v>
                </c:pt>
                <c:pt idx="17174">
                  <c:v>43289.21875</c:v>
                </c:pt>
                <c:pt idx="17175">
                  <c:v>43289.239583333401</c:v>
                </c:pt>
                <c:pt idx="17176">
                  <c:v>43289.260416666599</c:v>
                </c:pt>
                <c:pt idx="17177">
                  <c:v>43289.28125</c:v>
                </c:pt>
                <c:pt idx="17178">
                  <c:v>43289.302083333401</c:v>
                </c:pt>
                <c:pt idx="17179">
                  <c:v>43289.322916666599</c:v>
                </c:pt>
                <c:pt idx="17180">
                  <c:v>43289.34375</c:v>
                </c:pt>
                <c:pt idx="17181">
                  <c:v>43289.364583333401</c:v>
                </c:pt>
                <c:pt idx="17182">
                  <c:v>43289.385416666599</c:v>
                </c:pt>
                <c:pt idx="17183">
                  <c:v>43289.40625</c:v>
                </c:pt>
                <c:pt idx="17184">
                  <c:v>43289.427083333401</c:v>
                </c:pt>
                <c:pt idx="17185">
                  <c:v>43289.447916666599</c:v>
                </c:pt>
                <c:pt idx="17186">
                  <c:v>43289.46875</c:v>
                </c:pt>
                <c:pt idx="17187">
                  <c:v>43289.489583333401</c:v>
                </c:pt>
                <c:pt idx="17188">
                  <c:v>43289.510416666599</c:v>
                </c:pt>
                <c:pt idx="17189">
                  <c:v>43289.53125</c:v>
                </c:pt>
                <c:pt idx="17190">
                  <c:v>43289.552083333401</c:v>
                </c:pt>
                <c:pt idx="17191">
                  <c:v>43289.572916666599</c:v>
                </c:pt>
                <c:pt idx="17192">
                  <c:v>43289.59375</c:v>
                </c:pt>
                <c:pt idx="17193">
                  <c:v>43289.614583333401</c:v>
                </c:pt>
                <c:pt idx="17194">
                  <c:v>43289.635416666599</c:v>
                </c:pt>
                <c:pt idx="17195">
                  <c:v>43289.65625</c:v>
                </c:pt>
                <c:pt idx="17196">
                  <c:v>43289.677083333401</c:v>
                </c:pt>
                <c:pt idx="17197">
                  <c:v>43289.697916666599</c:v>
                </c:pt>
                <c:pt idx="17198">
                  <c:v>43289.71875</c:v>
                </c:pt>
                <c:pt idx="17199">
                  <c:v>43289.739583333401</c:v>
                </c:pt>
                <c:pt idx="17200">
                  <c:v>43289.760416666599</c:v>
                </c:pt>
                <c:pt idx="17201">
                  <c:v>43289.78125</c:v>
                </c:pt>
                <c:pt idx="17202">
                  <c:v>43289.802083333401</c:v>
                </c:pt>
                <c:pt idx="17203">
                  <c:v>43289.822916666599</c:v>
                </c:pt>
                <c:pt idx="17204">
                  <c:v>43289.84375</c:v>
                </c:pt>
                <c:pt idx="17205">
                  <c:v>43289.864583333401</c:v>
                </c:pt>
                <c:pt idx="17206">
                  <c:v>43289.885416666599</c:v>
                </c:pt>
                <c:pt idx="17207">
                  <c:v>43289.90625</c:v>
                </c:pt>
                <c:pt idx="17208">
                  <c:v>43289.927083333401</c:v>
                </c:pt>
                <c:pt idx="17209">
                  <c:v>43289.947916666599</c:v>
                </c:pt>
                <c:pt idx="17210">
                  <c:v>43289.96875</c:v>
                </c:pt>
                <c:pt idx="17211">
                  <c:v>43289.989583333401</c:v>
                </c:pt>
                <c:pt idx="17212">
                  <c:v>43290.010416666599</c:v>
                </c:pt>
                <c:pt idx="17213">
                  <c:v>43290.03125</c:v>
                </c:pt>
                <c:pt idx="17214">
                  <c:v>43290.052083333401</c:v>
                </c:pt>
                <c:pt idx="17215">
                  <c:v>43290.072916666599</c:v>
                </c:pt>
                <c:pt idx="17216">
                  <c:v>43290.09375</c:v>
                </c:pt>
                <c:pt idx="17217">
                  <c:v>43290.114583333401</c:v>
                </c:pt>
                <c:pt idx="17218">
                  <c:v>43290.135416666599</c:v>
                </c:pt>
                <c:pt idx="17219">
                  <c:v>43290.15625</c:v>
                </c:pt>
                <c:pt idx="17220">
                  <c:v>43290.177083333401</c:v>
                </c:pt>
                <c:pt idx="17221">
                  <c:v>43290.197916666599</c:v>
                </c:pt>
                <c:pt idx="17222">
                  <c:v>43290.21875</c:v>
                </c:pt>
                <c:pt idx="17223">
                  <c:v>43290.239583333401</c:v>
                </c:pt>
                <c:pt idx="17224">
                  <c:v>43290.260416666599</c:v>
                </c:pt>
                <c:pt idx="17225">
                  <c:v>43290.28125</c:v>
                </c:pt>
                <c:pt idx="17226">
                  <c:v>43290.302083333401</c:v>
                </c:pt>
                <c:pt idx="17227">
                  <c:v>43290.322916666599</c:v>
                </c:pt>
                <c:pt idx="17228">
                  <c:v>43290.34375</c:v>
                </c:pt>
                <c:pt idx="17229">
                  <c:v>43290.364583333401</c:v>
                </c:pt>
                <c:pt idx="17230">
                  <c:v>43290.385416666599</c:v>
                </c:pt>
                <c:pt idx="17231">
                  <c:v>43290.40625</c:v>
                </c:pt>
                <c:pt idx="17232">
                  <c:v>43290.427083333401</c:v>
                </c:pt>
                <c:pt idx="17233">
                  <c:v>43290.447916666599</c:v>
                </c:pt>
                <c:pt idx="17234">
                  <c:v>43290.46875</c:v>
                </c:pt>
                <c:pt idx="17235">
                  <c:v>43290.489583333401</c:v>
                </c:pt>
                <c:pt idx="17236">
                  <c:v>43290.510416666599</c:v>
                </c:pt>
                <c:pt idx="17237">
                  <c:v>43290.53125</c:v>
                </c:pt>
                <c:pt idx="17238">
                  <c:v>43290.552083333401</c:v>
                </c:pt>
                <c:pt idx="17239">
                  <c:v>43290.572916666599</c:v>
                </c:pt>
                <c:pt idx="17240">
                  <c:v>43290.59375</c:v>
                </c:pt>
                <c:pt idx="17241">
                  <c:v>43290.614583333401</c:v>
                </c:pt>
                <c:pt idx="17242">
                  <c:v>43290.635416666599</c:v>
                </c:pt>
                <c:pt idx="17243">
                  <c:v>43290.65625</c:v>
                </c:pt>
                <c:pt idx="17244">
                  <c:v>43290.677083333401</c:v>
                </c:pt>
                <c:pt idx="17245">
                  <c:v>43290.697916666599</c:v>
                </c:pt>
                <c:pt idx="17246">
                  <c:v>43290.71875</c:v>
                </c:pt>
                <c:pt idx="17247">
                  <c:v>43290.739583333401</c:v>
                </c:pt>
                <c:pt idx="17248">
                  <c:v>43290.760416666599</c:v>
                </c:pt>
                <c:pt idx="17249">
                  <c:v>43290.78125</c:v>
                </c:pt>
                <c:pt idx="17250">
                  <c:v>43290.802083333401</c:v>
                </c:pt>
                <c:pt idx="17251">
                  <c:v>43290.822916666599</c:v>
                </c:pt>
                <c:pt idx="17252">
                  <c:v>43290.84375</c:v>
                </c:pt>
                <c:pt idx="17253">
                  <c:v>43290.864583333401</c:v>
                </c:pt>
                <c:pt idx="17254">
                  <c:v>43290.885416666599</c:v>
                </c:pt>
                <c:pt idx="17255">
                  <c:v>43290.90625</c:v>
                </c:pt>
                <c:pt idx="17256">
                  <c:v>43290.927083333401</c:v>
                </c:pt>
                <c:pt idx="17257">
                  <c:v>43290.947916666599</c:v>
                </c:pt>
                <c:pt idx="17258">
                  <c:v>43290.96875</c:v>
                </c:pt>
                <c:pt idx="17259">
                  <c:v>43290.989583333401</c:v>
                </c:pt>
                <c:pt idx="17260">
                  <c:v>43291.010416666599</c:v>
                </c:pt>
                <c:pt idx="17261">
                  <c:v>43291.03125</c:v>
                </c:pt>
                <c:pt idx="17262">
                  <c:v>43291.052083333401</c:v>
                </c:pt>
                <c:pt idx="17263">
                  <c:v>43291.072916666599</c:v>
                </c:pt>
                <c:pt idx="17264">
                  <c:v>43291.09375</c:v>
                </c:pt>
                <c:pt idx="17265">
                  <c:v>43291.114583333401</c:v>
                </c:pt>
                <c:pt idx="17266">
                  <c:v>43291.135416666599</c:v>
                </c:pt>
                <c:pt idx="17267">
                  <c:v>43291.15625</c:v>
                </c:pt>
                <c:pt idx="17268">
                  <c:v>43291.177083333401</c:v>
                </c:pt>
                <c:pt idx="17269">
                  <c:v>43291.197916666599</c:v>
                </c:pt>
                <c:pt idx="17270">
                  <c:v>43291.21875</c:v>
                </c:pt>
                <c:pt idx="17271">
                  <c:v>43291.239583333401</c:v>
                </c:pt>
                <c:pt idx="17272">
                  <c:v>43291.260416666599</c:v>
                </c:pt>
                <c:pt idx="17273">
                  <c:v>43291.28125</c:v>
                </c:pt>
                <c:pt idx="17274">
                  <c:v>43291.302083333401</c:v>
                </c:pt>
                <c:pt idx="17275">
                  <c:v>43291.322916666599</c:v>
                </c:pt>
                <c:pt idx="17276">
                  <c:v>43291.34375</c:v>
                </c:pt>
                <c:pt idx="17277">
                  <c:v>43291.364583333401</c:v>
                </c:pt>
                <c:pt idx="17278">
                  <c:v>43291.385416666599</c:v>
                </c:pt>
                <c:pt idx="17279">
                  <c:v>43291.40625</c:v>
                </c:pt>
                <c:pt idx="17280">
                  <c:v>43291.427083333401</c:v>
                </c:pt>
                <c:pt idx="17281">
                  <c:v>43291.447916666599</c:v>
                </c:pt>
                <c:pt idx="17282">
                  <c:v>43291.46875</c:v>
                </c:pt>
                <c:pt idx="17283">
                  <c:v>43291.489583333401</c:v>
                </c:pt>
                <c:pt idx="17284">
                  <c:v>43291.510416666599</c:v>
                </c:pt>
                <c:pt idx="17285">
                  <c:v>43291.53125</c:v>
                </c:pt>
                <c:pt idx="17286">
                  <c:v>43291.552083333401</c:v>
                </c:pt>
                <c:pt idx="17287">
                  <c:v>43291.572916666599</c:v>
                </c:pt>
                <c:pt idx="17288">
                  <c:v>43291.59375</c:v>
                </c:pt>
                <c:pt idx="17289">
                  <c:v>43291.614583333401</c:v>
                </c:pt>
                <c:pt idx="17290">
                  <c:v>43291.635416666599</c:v>
                </c:pt>
                <c:pt idx="17291">
                  <c:v>43291.65625</c:v>
                </c:pt>
                <c:pt idx="17292">
                  <c:v>43291.677083333401</c:v>
                </c:pt>
                <c:pt idx="17293">
                  <c:v>43291.697916666599</c:v>
                </c:pt>
                <c:pt idx="17294">
                  <c:v>43291.71875</c:v>
                </c:pt>
                <c:pt idx="17295">
                  <c:v>43291.739583333401</c:v>
                </c:pt>
                <c:pt idx="17296">
                  <c:v>43291.760416666599</c:v>
                </c:pt>
                <c:pt idx="17297">
                  <c:v>43291.78125</c:v>
                </c:pt>
                <c:pt idx="17298">
                  <c:v>43291.802083333401</c:v>
                </c:pt>
                <c:pt idx="17299">
                  <c:v>43291.822916666599</c:v>
                </c:pt>
                <c:pt idx="17300">
                  <c:v>43291.84375</c:v>
                </c:pt>
                <c:pt idx="17301">
                  <c:v>43291.864583333401</c:v>
                </c:pt>
                <c:pt idx="17302">
                  <c:v>43291.885416666599</c:v>
                </c:pt>
                <c:pt idx="17303">
                  <c:v>43291.90625</c:v>
                </c:pt>
                <c:pt idx="17304">
                  <c:v>43291.927083333401</c:v>
                </c:pt>
                <c:pt idx="17305">
                  <c:v>43291.947916666599</c:v>
                </c:pt>
                <c:pt idx="17306">
                  <c:v>43291.96875</c:v>
                </c:pt>
                <c:pt idx="17307">
                  <c:v>43291.989583333401</c:v>
                </c:pt>
                <c:pt idx="17308">
                  <c:v>43292.010416666599</c:v>
                </c:pt>
                <c:pt idx="17309">
                  <c:v>43292.03125</c:v>
                </c:pt>
                <c:pt idx="17310">
                  <c:v>43292.052083333401</c:v>
                </c:pt>
                <c:pt idx="17311">
                  <c:v>43292.072916666599</c:v>
                </c:pt>
                <c:pt idx="17312">
                  <c:v>43292.09375</c:v>
                </c:pt>
                <c:pt idx="17313">
                  <c:v>43292.114583333401</c:v>
                </c:pt>
                <c:pt idx="17314">
                  <c:v>43292.135416666599</c:v>
                </c:pt>
                <c:pt idx="17315">
                  <c:v>43292.15625</c:v>
                </c:pt>
                <c:pt idx="17316">
                  <c:v>43292.177083333401</c:v>
                </c:pt>
                <c:pt idx="17317">
                  <c:v>43292.197916666599</c:v>
                </c:pt>
                <c:pt idx="17318">
                  <c:v>43292.21875</c:v>
                </c:pt>
                <c:pt idx="17319">
                  <c:v>43292.239583333401</c:v>
                </c:pt>
                <c:pt idx="17320">
                  <c:v>43292.260416666599</c:v>
                </c:pt>
                <c:pt idx="17321">
                  <c:v>43292.28125</c:v>
                </c:pt>
                <c:pt idx="17322">
                  <c:v>43292.302083333401</c:v>
                </c:pt>
                <c:pt idx="17323">
                  <c:v>43292.322916666599</c:v>
                </c:pt>
                <c:pt idx="17324">
                  <c:v>43292.34375</c:v>
                </c:pt>
                <c:pt idx="17325">
                  <c:v>43292.364583333401</c:v>
                </c:pt>
                <c:pt idx="17326">
                  <c:v>43292.385416666599</c:v>
                </c:pt>
                <c:pt idx="17327">
                  <c:v>43292.40625</c:v>
                </c:pt>
                <c:pt idx="17328">
                  <c:v>43292.427083333401</c:v>
                </c:pt>
                <c:pt idx="17329">
                  <c:v>43292.447916666599</c:v>
                </c:pt>
                <c:pt idx="17330">
                  <c:v>43292.46875</c:v>
                </c:pt>
                <c:pt idx="17331">
                  <c:v>43292.489583333401</c:v>
                </c:pt>
                <c:pt idx="17332">
                  <c:v>43292.510416666599</c:v>
                </c:pt>
                <c:pt idx="17333">
                  <c:v>43292.53125</c:v>
                </c:pt>
                <c:pt idx="17334">
                  <c:v>43292.552083333401</c:v>
                </c:pt>
                <c:pt idx="17335">
                  <c:v>43292.572916666599</c:v>
                </c:pt>
                <c:pt idx="17336">
                  <c:v>43292.59375</c:v>
                </c:pt>
                <c:pt idx="17337">
                  <c:v>43292.614583333401</c:v>
                </c:pt>
                <c:pt idx="17338">
                  <c:v>43292.635416666599</c:v>
                </c:pt>
                <c:pt idx="17339">
                  <c:v>43292.65625</c:v>
                </c:pt>
                <c:pt idx="17340">
                  <c:v>43292.677083333401</c:v>
                </c:pt>
                <c:pt idx="17341">
                  <c:v>43292.697916666599</c:v>
                </c:pt>
                <c:pt idx="17342">
                  <c:v>43292.71875</c:v>
                </c:pt>
                <c:pt idx="17343">
                  <c:v>43292.739583333401</c:v>
                </c:pt>
                <c:pt idx="17344">
                  <c:v>43292.760416666599</c:v>
                </c:pt>
                <c:pt idx="17345">
                  <c:v>43292.78125</c:v>
                </c:pt>
                <c:pt idx="17346">
                  <c:v>43292.802083333401</c:v>
                </c:pt>
                <c:pt idx="17347">
                  <c:v>43292.822916666599</c:v>
                </c:pt>
                <c:pt idx="17348">
                  <c:v>43292.84375</c:v>
                </c:pt>
                <c:pt idx="17349">
                  <c:v>43292.864583333401</c:v>
                </c:pt>
                <c:pt idx="17350">
                  <c:v>43292.885416666599</c:v>
                </c:pt>
                <c:pt idx="17351">
                  <c:v>43292.90625</c:v>
                </c:pt>
                <c:pt idx="17352">
                  <c:v>43292.927083333401</c:v>
                </c:pt>
                <c:pt idx="17353">
                  <c:v>43292.947916666599</c:v>
                </c:pt>
                <c:pt idx="17354">
                  <c:v>43292.96875</c:v>
                </c:pt>
                <c:pt idx="17355">
                  <c:v>43292.989583333401</c:v>
                </c:pt>
                <c:pt idx="17356">
                  <c:v>43293.010416666599</c:v>
                </c:pt>
                <c:pt idx="17357">
                  <c:v>43293.03125</c:v>
                </c:pt>
                <c:pt idx="17358">
                  <c:v>43293.052083333401</c:v>
                </c:pt>
                <c:pt idx="17359">
                  <c:v>43293.072916666599</c:v>
                </c:pt>
                <c:pt idx="17360">
                  <c:v>43293.09375</c:v>
                </c:pt>
                <c:pt idx="17361">
                  <c:v>43293.114583333401</c:v>
                </c:pt>
                <c:pt idx="17362">
                  <c:v>43293.135416666599</c:v>
                </c:pt>
                <c:pt idx="17363">
                  <c:v>43293.15625</c:v>
                </c:pt>
                <c:pt idx="17364">
                  <c:v>43293.177083333401</c:v>
                </c:pt>
                <c:pt idx="17365">
                  <c:v>43293.197916666599</c:v>
                </c:pt>
                <c:pt idx="17366">
                  <c:v>43293.21875</c:v>
                </c:pt>
                <c:pt idx="17367">
                  <c:v>43293.239583333401</c:v>
                </c:pt>
                <c:pt idx="17368">
                  <c:v>43293.260416666599</c:v>
                </c:pt>
                <c:pt idx="17369">
                  <c:v>43293.28125</c:v>
                </c:pt>
                <c:pt idx="17370">
                  <c:v>43293.302083333401</c:v>
                </c:pt>
                <c:pt idx="17371">
                  <c:v>43293.322916666599</c:v>
                </c:pt>
                <c:pt idx="17372">
                  <c:v>43293.34375</c:v>
                </c:pt>
                <c:pt idx="17373">
                  <c:v>43293.364583333401</c:v>
                </c:pt>
                <c:pt idx="17374">
                  <c:v>43293.385416666599</c:v>
                </c:pt>
                <c:pt idx="17375">
                  <c:v>43293.40625</c:v>
                </c:pt>
                <c:pt idx="17376">
                  <c:v>43293.427083333401</c:v>
                </c:pt>
                <c:pt idx="17377">
                  <c:v>43293.447916666599</c:v>
                </c:pt>
                <c:pt idx="17378">
                  <c:v>43293.46875</c:v>
                </c:pt>
                <c:pt idx="17379">
                  <c:v>43293.489583333401</c:v>
                </c:pt>
                <c:pt idx="17380">
                  <c:v>43293.510416666599</c:v>
                </c:pt>
                <c:pt idx="17381">
                  <c:v>43293.53125</c:v>
                </c:pt>
                <c:pt idx="17382">
                  <c:v>43293.552083333401</c:v>
                </c:pt>
                <c:pt idx="17383">
                  <c:v>43293.572916666599</c:v>
                </c:pt>
                <c:pt idx="17384">
                  <c:v>43293.59375</c:v>
                </c:pt>
                <c:pt idx="17385">
                  <c:v>43293.614583333401</c:v>
                </c:pt>
                <c:pt idx="17386">
                  <c:v>43293.635416666599</c:v>
                </c:pt>
                <c:pt idx="17387">
                  <c:v>43293.65625</c:v>
                </c:pt>
                <c:pt idx="17388">
                  <c:v>43293.677083333401</c:v>
                </c:pt>
                <c:pt idx="17389">
                  <c:v>43293.697916666599</c:v>
                </c:pt>
                <c:pt idx="17390">
                  <c:v>43293.71875</c:v>
                </c:pt>
                <c:pt idx="17391">
                  <c:v>43293.739583333401</c:v>
                </c:pt>
                <c:pt idx="17392">
                  <c:v>43293.760416666599</c:v>
                </c:pt>
                <c:pt idx="17393">
                  <c:v>43293.78125</c:v>
                </c:pt>
                <c:pt idx="17394">
                  <c:v>43293.802083333401</c:v>
                </c:pt>
                <c:pt idx="17395">
                  <c:v>43293.822916666599</c:v>
                </c:pt>
                <c:pt idx="17396">
                  <c:v>43293.84375</c:v>
                </c:pt>
                <c:pt idx="17397">
                  <c:v>43293.864583333401</c:v>
                </c:pt>
                <c:pt idx="17398">
                  <c:v>43293.885416666599</c:v>
                </c:pt>
                <c:pt idx="17399">
                  <c:v>43293.90625</c:v>
                </c:pt>
                <c:pt idx="17400">
                  <c:v>43293.927083333401</c:v>
                </c:pt>
                <c:pt idx="17401">
                  <c:v>43293.947916666599</c:v>
                </c:pt>
                <c:pt idx="17402">
                  <c:v>43293.96875</c:v>
                </c:pt>
                <c:pt idx="17403">
                  <c:v>43293.989583333401</c:v>
                </c:pt>
                <c:pt idx="17404">
                  <c:v>43294.010416666599</c:v>
                </c:pt>
                <c:pt idx="17405">
                  <c:v>43294.03125</c:v>
                </c:pt>
                <c:pt idx="17406">
                  <c:v>43294.052083333401</c:v>
                </c:pt>
                <c:pt idx="17407">
                  <c:v>43294.072916666599</c:v>
                </c:pt>
                <c:pt idx="17408">
                  <c:v>43294.09375</c:v>
                </c:pt>
                <c:pt idx="17409">
                  <c:v>43294.114583333401</c:v>
                </c:pt>
                <c:pt idx="17410">
                  <c:v>43294.135416666599</c:v>
                </c:pt>
                <c:pt idx="17411">
                  <c:v>43294.15625</c:v>
                </c:pt>
                <c:pt idx="17412">
                  <c:v>43294.177083333401</c:v>
                </c:pt>
                <c:pt idx="17413">
                  <c:v>43294.197916666599</c:v>
                </c:pt>
                <c:pt idx="17414">
                  <c:v>43294.21875</c:v>
                </c:pt>
                <c:pt idx="17415">
                  <c:v>43294.239583333401</c:v>
                </c:pt>
                <c:pt idx="17416">
                  <c:v>43294.260416666599</c:v>
                </c:pt>
                <c:pt idx="17417">
                  <c:v>43294.28125</c:v>
                </c:pt>
                <c:pt idx="17418">
                  <c:v>43294.302083333401</c:v>
                </c:pt>
                <c:pt idx="17419">
                  <c:v>43294.322916666599</c:v>
                </c:pt>
                <c:pt idx="17420">
                  <c:v>43294.34375</c:v>
                </c:pt>
                <c:pt idx="17421">
                  <c:v>43294.364583333401</c:v>
                </c:pt>
                <c:pt idx="17422">
                  <c:v>43294.385416666599</c:v>
                </c:pt>
                <c:pt idx="17423">
                  <c:v>43294.40625</c:v>
                </c:pt>
                <c:pt idx="17424">
                  <c:v>43294.427083333401</c:v>
                </c:pt>
                <c:pt idx="17425">
                  <c:v>43294.447916666599</c:v>
                </c:pt>
                <c:pt idx="17426">
                  <c:v>43294.46875</c:v>
                </c:pt>
                <c:pt idx="17427">
                  <c:v>43294.489583333401</c:v>
                </c:pt>
                <c:pt idx="17428">
                  <c:v>43294.510416666599</c:v>
                </c:pt>
                <c:pt idx="17429">
                  <c:v>43294.53125</c:v>
                </c:pt>
                <c:pt idx="17430">
                  <c:v>43294.552083333401</c:v>
                </c:pt>
                <c:pt idx="17431">
                  <c:v>43294.572916666599</c:v>
                </c:pt>
                <c:pt idx="17432">
                  <c:v>43294.59375</c:v>
                </c:pt>
                <c:pt idx="17433">
                  <c:v>43294.614583333401</c:v>
                </c:pt>
                <c:pt idx="17434">
                  <c:v>43294.635416666599</c:v>
                </c:pt>
                <c:pt idx="17435">
                  <c:v>43294.65625</c:v>
                </c:pt>
                <c:pt idx="17436">
                  <c:v>43294.677083333401</c:v>
                </c:pt>
                <c:pt idx="17437">
                  <c:v>43294.697916666599</c:v>
                </c:pt>
                <c:pt idx="17438">
                  <c:v>43294.71875</c:v>
                </c:pt>
                <c:pt idx="17439">
                  <c:v>43294.739583333401</c:v>
                </c:pt>
                <c:pt idx="17440">
                  <c:v>43294.760416666599</c:v>
                </c:pt>
                <c:pt idx="17441">
                  <c:v>43294.78125</c:v>
                </c:pt>
                <c:pt idx="17442">
                  <c:v>43294.802083333401</c:v>
                </c:pt>
                <c:pt idx="17443">
                  <c:v>43294.822916666599</c:v>
                </c:pt>
                <c:pt idx="17444">
                  <c:v>43294.84375</c:v>
                </c:pt>
                <c:pt idx="17445">
                  <c:v>43294.864583333401</c:v>
                </c:pt>
                <c:pt idx="17446">
                  <c:v>43294.885416666599</c:v>
                </c:pt>
                <c:pt idx="17447">
                  <c:v>43294.90625</c:v>
                </c:pt>
                <c:pt idx="17448">
                  <c:v>43294.927083333401</c:v>
                </c:pt>
                <c:pt idx="17449">
                  <c:v>43294.947916666599</c:v>
                </c:pt>
                <c:pt idx="17450">
                  <c:v>43294.96875</c:v>
                </c:pt>
                <c:pt idx="17451">
                  <c:v>43294.989583333401</c:v>
                </c:pt>
                <c:pt idx="17452">
                  <c:v>43295.010416666599</c:v>
                </c:pt>
                <c:pt idx="17453">
                  <c:v>43295.03125</c:v>
                </c:pt>
                <c:pt idx="17454">
                  <c:v>43295.052083333401</c:v>
                </c:pt>
                <c:pt idx="17455">
                  <c:v>43295.072916666599</c:v>
                </c:pt>
                <c:pt idx="17456">
                  <c:v>43295.09375</c:v>
                </c:pt>
                <c:pt idx="17457">
                  <c:v>43295.114583333401</c:v>
                </c:pt>
                <c:pt idx="17458">
                  <c:v>43295.135416666599</c:v>
                </c:pt>
                <c:pt idx="17459">
                  <c:v>43295.15625</c:v>
                </c:pt>
                <c:pt idx="17460">
                  <c:v>43295.177083333401</c:v>
                </c:pt>
                <c:pt idx="17461">
                  <c:v>43295.197916666599</c:v>
                </c:pt>
                <c:pt idx="17462">
                  <c:v>43295.21875</c:v>
                </c:pt>
                <c:pt idx="17463">
                  <c:v>43295.239583333401</c:v>
                </c:pt>
                <c:pt idx="17464">
                  <c:v>43295.260416666599</c:v>
                </c:pt>
                <c:pt idx="17465">
                  <c:v>43295.28125</c:v>
                </c:pt>
                <c:pt idx="17466">
                  <c:v>43295.302083333401</c:v>
                </c:pt>
                <c:pt idx="17467">
                  <c:v>43295.322916666599</c:v>
                </c:pt>
                <c:pt idx="17468">
                  <c:v>43295.34375</c:v>
                </c:pt>
                <c:pt idx="17469">
                  <c:v>43295.364583333401</c:v>
                </c:pt>
                <c:pt idx="17470">
                  <c:v>43295.385416666599</c:v>
                </c:pt>
                <c:pt idx="17471">
                  <c:v>43295.40625</c:v>
                </c:pt>
                <c:pt idx="17472">
                  <c:v>43295.427083333401</c:v>
                </c:pt>
                <c:pt idx="17473">
                  <c:v>43295.447916666599</c:v>
                </c:pt>
                <c:pt idx="17474">
                  <c:v>43295.46875</c:v>
                </c:pt>
                <c:pt idx="17475">
                  <c:v>43295.489583333401</c:v>
                </c:pt>
                <c:pt idx="17476">
                  <c:v>43295.510416666599</c:v>
                </c:pt>
                <c:pt idx="17477">
                  <c:v>43295.53125</c:v>
                </c:pt>
                <c:pt idx="17478">
                  <c:v>43295.552083333401</c:v>
                </c:pt>
                <c:pt idx="17479">
                  <c:v>43295.572916666599</c:v>
                </c:pt>
                <c:pt idx="17480">
                  <c:v>43295.59375</c:v>
                </c:pt>
                <c:pt idx="17481">
                  <c:v>43295.614583333401</c:v>
                </c:pt>
                <c:pt idx="17482">
                  <c:v>43295.635416666599</c:v>
                </c:pt>
                <c:pt idx="17483">
                  <c:v>43295.65625</c:v>
                </c:pt>
                <c:pt idx="17484">
                  <c:v>43295.677083333401</c:v>
                </c:pt>
                <c:pt idx="17485">
                  <c:v>43295.697916666599</c:v>
                </c:pt>
                <c:pt idx="17486">
                  <c:v>43295.71875</c:v>
                </c:pt>
                <c:pt idx="17487">
                  <c:v>43295.739583333401</c:v>
                </c:pt>
                <c:pt idx="17488">
                  <c:v>43295.760416666599</c:v>
                </c:pt>
                <c:pt idx="17489">
                  <c:v>43295.78125</c:v>
                </c:pt>
                <c:pt idx="17490">
                  <c:v>43295.802083333401</c:v>
                </c:pt>
                <c:pt idx="17491">
                  <c:v>43295.822916666599</c:v>
                </c:pt>
                <c:pt idx="17492">
                  <c:v>43295.84375</c:v>
                </c:pt>
                <c:pt idx="17493">
                  <c:v>43295.864583333401</c:v>
                </c:pt>
                <c:pt idx="17494">
                  <c:v>43295.885416666599</c:v>
                </c:pt>
                <c:pt idx="17495">
                  <c:v>43295.90625</c:v>
                </c:pt>
                <c:pt idx="17496">
                  <c:v>43295.927083333401</c:v>
                </c:pt>
                <c:pt idx="17497">
                  <c:v>43295.947916666599</c:v>
                </c:pt>
                <c:pt idx="17498">
                  <c:v>43295.96875</c:v>
                </c:pt>
                <c:pt idx="17499">
                  <c:v>43295.989583333401</c:v>
                </c:pt>
                <c:pt idx="17500">
                  <c:v>43296.010416666599</c:v>
                </c:pt>
                <c:pt idx="17501">
                  <c:v>43296.03125</c:v>
                </c:pt>
                <c:pt idx="17502">
                  <c:v>43296.052083333401</c:v>
                </c:pt>
                <c:pt idx="17503">
                  <c:v>43296.072916666599</c:v>
                </c:pt>
                <c:pt idx="17504">
                  <c:v>43296.09375</c:v>
                </c:pt>
                <c:pt idx="17505">
                  <c:v>43296.114583333401</c:v>
                </c:pt>
                <c:pt idx="17506">
                  <c:v>43296.135416666599</c:v>
                </c:pt>
                <c:pt idx="17507">
                  <c:v>43296.15625</c:v>
                </c:pt>
                <c:pt idx="17508">
                  <c:v>43296.177083333401</c:v>
                </c:pt>
                <c:pt idx="17509">
                  <c:v>43296.197916666599</c:v>
                </c:pt>
                <c:pt idx="17510">
                  <c:v>43296.21875</c:v>
                </c:pt>
                <c:pt idx="17511">
                  <c:v>43296.239583333401</c:v>
                </c:pt>
                <c:pt idx="17512">
                  <c:v>43296.260416666599</c:v>
                </c:pt>
                <c:pt idx="17513">
                  <c:v>43296.28125</c:v>
                </c:pt>
                <c:pt idx="17514">
                  <c:v>43296.302083333401</c:v>
                </c:pt>
                <c:pt idx="17515">
                  <c:v>43296.322916666599</c:v>
                </c:pt>
                <c:pt idx="17516">
                  <c:v>43296.34375</c:v>
                </c:pt>
                <c:pt idx="17517">
                  <c:v>43296.364583333401</c:v>
                </c:pt>
                <c:pt idx="17518">
                  <c:v>43296.385416666599</c:v>
                </c:pt>
                <c:pt idx="17519">
                  <c:v>43296.40625</c:v>
                </c:pt>
                <c:pt idx="17520">
                  <c:v>43296.427083333401</c:v>
                </c:pt>
                <c:pt idx="17521">
                  <c:v>43296.447916666599</c:v>
                </c:pt>
                <c:pt idx="17522">
                  <c:v>43296.46875</c:v>
                </c:pt>
                <c:pt idx="17523">
                  <c:v>43296.489583333401</c:v>
                </c:pt>
                <c:pt idx="17524">
                  <c:v>43296.510416666599</c:v>
                </c:pt>
                <c:pt idx="17525">
                  <c:v>43296.53125</c:v>
                </c:pt>
                <c:pt idx="17526">
                  <c:v>43296.552083333401</c:v>
                </c:pt>
                <c:pt idx="17527">
                  <c:v>43296.572916666599</c:v>
                </c:pt>
                <c:pt idx="17528">
                  <c:v>43296.59375</c:v>
                </c:pt>
                <c:pt idx="17529">
                  <c:v>43296.614583333401</c:v>
                </c:pt>
                <c:pt idx="17530">
                  <c:v>43296.635416666599</c:v>
                </c:pt>
                <c:pt idx="17531">
                  <c:v>43296.65625</c:v>
                </c:pt>
                <c:pt idx="17532">
                  <c:v>43296.677083333401</c:v>
                </c:pt>
                <c:pt idx="17533">
                  <c:v>43296.697916666599</c:v>
                </c:pt>
                <c:pt idx="17534">
                  <c:v>43296.71875</c:v>
                </c:pt>
                <c:pt idx="17535">
                  <c:v>43296.739583333401</c:v>
                </c:pt>
                <c:pt idx="17536">
                  <c:v>43296.760416666599</c:v>
                </c:pt>
                <c:pt idx="17537">
                  <c:v>43296.78125</c:v>
                </c:pt>
                <c:pt idx="17538">
                  <c:v>43296.802083333401</c:v>
                </c:pt>
                <c:pt idx="17539">
                  <c:v>43296.822916666599</c:v>
                </c:pt>
                <c:pt idx="17540">
                  <c:v>43296.84375</c:v>
                </c:pt>
                <c:pt idx="17541">
                  <c:v>43296.864583333401</c:v>
                </c:pt>
                <c:pt idx="17542">
                  <c:v>43296.885416666599</c:v>
                </c:pt>
                <c:pt idx="17543">
                  <c:v>43296.90625</c:v>
                </c:pt>
                <c:pt idx="17544">
                  <c:v>43296.927083333401</c:v>
                </c:pt>
                <c:pt idx="17545">
                  <c:v>43296.947916666599</c:v>
                </c:pt>
                <c:pt idx="17546">
                  <c:v>43296.96875</c:v>
                </c:pt>
                <c:pt idx="17547">
                  <c:v>43296.989583333401</c:v>
                </c:pt>
                <c:pt idx="17548">
                  <c:v>43297.010416666599</c:v>
                </c:pt>
                <c:pt idx="17549">
                  <c:v>43297.03125</c:v>
                </c:pt>
                <c:pt idx="17550">
                  <c:v>43297.052083333401</c:v>
                </c:pt>
                <c:pt idx="17551">
                  <c:v>43297.072916666599</c:v>
                </c:pt>
                <c:pt idx="17552">
                  <c:v>43297.09375</c:v>
                </c:pt>
                <c:pt idx="17553">
                  <c:v>43297.114583333401</c:v>
                </c:pt>
                <c:pt idx="17554">
                  <c:v>43297.135416666599</c:v>
                </c:pt>
                <c:pt idx="17555">
                  <c:v>43297.15625</c:v>
                </c:pt>
                <c:pt idx="17556">
                  <c:v>43297.177083333401</c:v>
                </c:pt>
                <c:pt idx="17557">
                  <c:v>43297.197916666599</c:v>
                </c:pt>
                <c:pt idx="17558">
                  <c:v>43297.21875</c:v>
                </c:pt>
                <c:pt idx="17559">
                  <c:v>43297.239583333401</c:v>
                </c:pt>
                <c:pt idx="17560">
                  <c:v>43297.260416666599</c:v>
                </c:pt>
                <c:pt idx="17561">
                  <c:v>43297.28125</c:v>
                </c:pt>
                <c:pt idx="17562">
                  <c:v>43297.302083333401</c:v>
                </c:pt>
                <c:pt idx="17563">
                  <c:v>43297.322916666599</c:v>
                </c:pt>
                <c:pt idx="17564">
                  <c:v>43297.34375</c:v>
                </c:pt>
                <c:pt idx="17565">
                  <c:v>43297.364583333401</c:v>
                </c:pt>
                <c:pt idx="17566">
                  <c:v>43297.385416666599</c:v>
                </c:pt>
                <c:pt idx="17567">
                  <c:v>43297.40625</c:v>
                </c:pt>
                <c:pt idx="17568">
                  <c:v>43297.427083333401</c:v>
                </c:pt>
                <c:pt idx="17569">
                  <c:v>43297.447916666599</c:v>
                </c:pt>
                <c:pt idx="17570">
                  <c:v>43297.46875</c:v>
                </c:pt>
                <c:pt idx="17571">
                  <c:v>43297.489583333401</c:v>
                </c:pt>
                <c:pt idx="17572">
                  <c:v>43297.510416666599</c:v>
                </c:pt>
                <c:pt idx="17573">
                  <c:v>43297.53125</c:v>
                </c:pt>
                <c:pt idx="17574">
                  <c:v>43297.552083333401</c:v>
                </c:pt>
                <c:pt idx="17575">
                  <c:v>43297.572916666599</c:v>
                </c:pt>
                <c:pt idx="17576">
                  <c:v>43297.59375</c:v>
                </c:pt>
                <c:pt idx="17577">
                  <c:v>43297.614583333401</c:v>
                </c:pt>
                <c:pt idx="17578">
                  <c:v>43297.635416666599</c:v>
                </c:pt>
                <c:pt idx="17579">
                  <c:v>43297.65625</c:v>
                </c:pt>
                <c:pt idx="17580">
                  <c:v>43297.677083333401</c:v>
                </c:pt>
                <c:pt idx="17581">
                  <c:v>43297.697916666599</c:v>
                </c:pt>
                <c:pt idx="17582">
                  <c:v>43297.71875</c:v>
                </c:pt>
                <c:pt idx="17583">
                  <c:v>43297.739583333401</c:v>
                </c:pt>
                <c:pt idx="17584">
                  <c:v>43297.760416666599</c:v>
                </c:pt>
                <c:pt idx="17585">
                  <c:v>43297.78125</c:v>
                </c:pt>
                <c:pt idx="17586">
                  <c:v>43297.802083333401</c:v>
                </c:pt>
                <c:pt idx="17587">
                  <c:v>43297.822916666599</c:v>
                </c:pt>
                <c:pt idx="17588">
                  <c:v>43297.84375</c:v>
                </c:pt>
                <c:pt idx="17589">
                  <c:v>43297.864583333401</c:v>
                </c:pt>
                <c:pt idx="17590">
                  <c:v>43297.885416666599</c:v>
                </c:pt>
                <c:pt idx="17591">
                  <c:v>43297.90625</c:v>
                </c:pt>
                <c:pt idx="17592">
                  <c:v>43297.927083333401</c:v>
                </c:pt>
                <c:pt idx="17593">
                  <c:v>43297.947916666599</c:v>
                </c:pt>
                <c:pt idx="17594">
                  <c:v>43297.96875</c:v>
                </c:pt>
                <c:pt idx="17595">
                  <c:v>43297.989583333401</c:v>
                </c:pt>
                <c:pt idx="17596">
                  <c:v>43298.010416666599</c:v>
                </c:pt>
                <c:pt idx="17597">
                  <c:v>43298.03125</c:v>
                </c:pt>
                <c:pt idx="17598">
                  <c:v>43298.052083333401</c:v>
                </c:pt>
                <c:pt idx="17599">
                  <c:v>43298.072916666599</c:v>
                </c:pt>
                <c:pt idx="17600">
                  <c:v>43298.09375</c:v>
                </c:pt>
                <c:pt idx="17601">
                  <c:v>43298.114583333401</c:v>
                </c:pt>
                <c:pt idx="17602">
                  <c:v>43298.135416666599</c:v>
                </c:pt>
                <c:pt idx="17603">
                  <c:v>43298.15625</c:v>
                </c:pt>
                <c:pt idx="17604">
                  <c:v>43298.177083333401</c:v>
                </c:pt>
                <c:pt idx="17605">
                  <c:v>43298.197916666599</c:v>
                </c:pt>
                <c:pt idx="17606">
                  <c:v>43298.21875</c:v>
                </c:pt>
                <c:pt idx="17607">
                  <c:v>43298.239583333401</c:v>
                </c:pt>
                <c:pt idx="17608">
                  <c:v>43298.260416666599</c:v>
                </c:pt>
                <c:pt idx="17609">
                  <c:v>43298.28125</c:v>
                </c:pt>
                <c:pt idx="17610">
                  <c:v>43298.302083333401</c:v>
                </c:pt>
                <c:pt idx="17611">
                  <c:v>43298.322916666599</c:v>
                </c:pt>
                <c:pt idx="17612">
                  <c:v>43298.34375</c:v>
                </c:pt>
                <c:pt idx="17613">
                  <c:v>43298.364583333401</c:v>
                </c:pt>
                <c:pt idx="17614">
                  <c:v>43298.385416666599</c:v>
                </c:pt>
                <c:pt idx="17615">
                  <c:v>43298.40625</c:v>
                </c:pt>
                <c:pt idx="17616">
                  <c:v>43298.427083333401</c:v>
                </c:pt>
                <c:pt idx="17617">
                  <c:v>43298.447916666599</c:v>
                </c:pt>
                <c:pt idx="17618">
                  <c:v>43298.46875</c:v>
                </c:pt>
                <c:pt idx="17619">
                  <c:v>43298.489583333401</c:v>
                </c:pt>
                <c:pt idx="17620">
                  <c:v>43298.510416666599</c:v>
                </c:pt>
                <c:pt idx="17621">
                  <c:v>43298.53125</c:v>
                </c:pt>
                <c:pt idx="17622">
                  <c:v>43298.552083333401</c:v>
                </c:pt>
                <c:pt idx="17623">
                  <c:v>43298.572916666599</c:v>
                </c:pt>
                <c:pt idx="17624">
                  <c:v>43298.59375</c:v>
                </c:pt>
                <c:pt idx="17625">
                  <c:v>43298.614583333401</c:v>
                </c:pt>
                <c:pt idx="17626">
                  <c:v>43298.635416666599</c:v>
                </c:pt>
                <c:pt idx="17627">
                  <c:v>43298.65625</c:v>
                </c:pt>
                <c:pt idx="17628">
                  <c:v>43298.677083333401</c:v>
                </c:pt>
                <c:pt idx="17629">
                  <c:v>43298.697916666599</c:v>
                </c:pt>
                <c:pt idx="17630">
                  <c:v>43298.71875</c:v>
                </c:pt>
                <c:pt idx="17631">
                  <c:v>43298.739583333401</c:v>
                </c:pt>
                <c:pt idx="17632">
                  <c:v>43298.760416666599</c:v>
                </c:pt>
                <c:pt idx="17633">
                  <c:v>43298.78125</c:v>
                </c:pt>
                <c:pt idx="17634">
                  <c:v>43298.802083333401</c:v>
                </c:pt>
                <c:pt idx="17635">
                  <c:v>43298.822916666599</c:v>
                </c:pt>
                <c:pt idx="17636">
                  <c:v>43298.84375</c:v>
                </c:pt>
                <c:pt idx="17637">
                  <c:v>43298.864583333401</c:v>
                </c:pt>
                <c:pt idx="17638">
                  <c:v>43298.885416666599</c:v>
                </c:pt>
                <c:pt idx="17639">
                  <c:v>43298.90625</c:v>
                </c:pt>
                <c:pt idx="17640">
                  <c:v>43298.927083333401</c:v>
                </c:pt>
                <c:pt idx="17641">
                  <c:v>43298.947916666599</c:v>
                </c:pt>
                <c:pt idx="17642">
                  <c:v>43298.96875</c:v>
                </c:pt>
                <c:pt idx="17643">
                  <c:v>43298.989583333401</c:v>
                </c:pt>
                <c:pt idx="17644">
                  <c:v>43299.010416666599</c:v>
                </c:pt>
                <c:pt idx="17645">
                  <c:v>43299.03125</c:v>
                </c:pt>
                <c:pt idx="17646">
                  <c:v>43299.052083333401</c:v>
                </c:pt>
                <c:pt idx="17647">
                  <c:v>43299.072916666599</c:v>
                </c:pt>
                <c:pt idx="17648">
                  <c:v>43299.09375</c:v>
                </c:pt>
                <c:pt idx="17649">
                  <c:v>43299.114583333401</c:v>
                </c:pt>
                <c:pt idx="17650">
                  <c:v>43299.135416666599</c:v>
                </c:pt>
                <c:pt idx="17651">
                  <c:v>43299.15625</c:v>
                </c:pt>
                <c:pt idx="17652">
                  <c:v>43299.177083333401</c:v>
                </c:pt>
                <c:pt idx="17653">
                  <c:v>43299.197916666599</c:v>
                </c:pt>
                <c:pt idx="17654">
                  <c:v>43299.21875</c:v>
                </c:pt>
                <c:pt idx="17655">
                  <c:v>43299.239583333401</c:v>
                </c:pt>
                <c:pt idx="17656">
                  <c:v>43299.260416666599</c:v>
                </c:pt>
                <c:pt idx="17657">
                  <c:v>43299.28125</c:v>
                </c:pt>
                <c:pt idx="17658">
                  <c:v>43299.302083333401</c:v>
                </c:pt>
                <c:pt idx="17659">
                  <c:v>43299.322916666599</c:v>
                </c:pt>
                <c:pt idx="17660">
                  <c:v>43299.34375</c:v>
                </c:pt>
                <c:pt idx="17661">
                  <c:v>43299.364583333401</c:v>
                </c:pt>
                <c:pt idx="17662">
                  <c:v>43299.385416666599</c:v>
                </c:pt>
                <c:pt idx="17663">
                  <c:v>43299.40625</c:v>
                </c:pt>
                <c:pt idx="17664">
                  <c:v>43299.427083333401</c:v>
                </c:pt>
                <c:pt idx="17665">
                  <c:v>43299.447916666599</c:v>
                </c:pt>
                <c:pt idx="17666">
                  <c:v>43299.46875</c:v>
                </c:pt>
                <c:pt idx="17667">
                  <c:v>43299.489583333401</c:v>
                </c:pt>
                <c:pt idx="17668">
                  <c:v>43299.510416666599</c:v>
                </c:pt>
                <c:pt idx="17669">
                  <c:v>43299.53125</c:v>
                </c:pt>
                <c:pt idx="17670">
                  <c:v>43299.552083333401</c:v>
                </c:pt>
                <c:pt idx="17671">
                  <c:v>43299.572916666599</c:v>
                </c:pt>
                <c:pt idx="17672">
                  <c:v>43299.59375</c:v>
                </c:pt>
                <c:pt idx="17673">
                  <c:v>43299.614583333401</c:v>
                </c:pt>
                <c:pt idx="17674">
                  <c:v>43299.635416666599</c:v>
                </c:pt>
                <c:pt idx="17675">
                  <c:v>43299.65625</c:v>
                </c:pt>
                <c:pt idx="17676">
                  <c:v>43299.677083333401</c:v>
                </c:pt>
                <c:pt idx="17677">
                  <c:v>43299.697916666599</c:v>
                </c:pt>
                <c:pt idx="17678">
                  <c:v>43299.71875</c:v>
                </c:pt>
                <c:pt idx="17679">
                  <c:v>43299.739583333401</c:v>
                </c:pt>
                <c:pt idx="17680">
                  <c:v>43299.760416666599</c:v>
                </c:pt>
                <c:pt idx="17681">
                  <c:v>43299.78125</c:v>
                </c:pt>
                <c:pt idx="17682">
                  <c:v>43299.802083333401</c:v>
                </c:pt>
                <c:pt idx="17683">
                  <c:v>43299.822916666599</c:v>
                </c:pt>
                <c:pt idx="17684">
                  <c:v>43299.84375</c:v>
                </c:pt>
                <c:pt idx="17685">
                  <c:v>43299.864583333401</c:v>
                </c:pt>
                <c:pt idx="17686">
                  <c:v>43299.885416666599</c:v>
                </c:pt>
                <c:pt idx="17687">
                  <c:v>43299.90625</c:v>
                </c:pt>
                <c:pt idx="17688">
                  <c:v>43299.927083333401</c:v>
                </c:pt>
                <c:pt idx="17689">
                  <c:v>43299.947916666599</c:v>
                </c:pt>
                <c:pt idx="17690">
                  <c:v>43299.96875</c:v>
                </c:pt>
                <c:pt idx="17691">
                  <c:v>43299.989583333401</c:v>
                </c:pt>
                <c:pt idx="17692">
                  <c:v>43300.010416666599</c:v>
                </c:pt>
                <c:pt idx="17693">
                  <c:v>43300.03125</c:v>
                </c:pt>
                <c:pt idx="17694">
                  <c:v>43300.052083333401</c:v>
                </c:pt>
                <c:pt idx="17695">
                  <c:v>43300.072916666599</c:v>
                </c:pt>
                <c:pt idx="17696">
                  <c:v>43300.09375</c:v>
                </c:pt>
                <c:pt idx="17697">
                  <c:v>43300.114583333401</c:v>
                </c:pt>
                <c:pt idx="17698">
                  <c:v>43300.135416666599</c:v>
                </c:pt>
                <c:pt idx="17699">
                  <c:v>43300.15625</c:v>
                </c:pt>
                <c:pt idx="17700">
                  <c:v>43300.177083333401</c:v>
                </c:pt>
                <c:pt idx="17701">
                  <c:v>43300.197916666599</c:v>
                </c:pt>
                <c:pt idx="17702">
                  <c:v>43300.21875</c:v>
                </c:pt>
                <c:pt idx="17703">
                  <c:v>43300.239583333401</c:v>
                </c:pt>
                <c:pt idx="17704">
                  <c:v>43300.260416666599</c:v>
                </c:pt>
                <c:pt idx="17705">
                  <c:v>43300.28125</c:v>
                </c:pt>
                <c:pt idx="17706">
                  <c:v>43300.302083333401</c:v>
                </c:pt>
                <c:pt idx="17707">
                  <c:v>43300.322916666599</c:v>
                </c:pt>
                <c:pt idx="17708">
                  <c:v>43300.34375</c:v>
                </c:pt>
                <c:pt idx="17709">
                  <c:v>43300.364583333401</c:v>
                </c:pt>
                <c:pt idx="17710">
                  <c:v>43300.385416666599</c:v>
                </c:pt>
                <c:pt idx="17711">
                  <c:v>43300.40625</c:v>
                </c:pt>
                <c:pt idx="17712">
                  <c:v>43300.427083333401</c:v>
                </c:pt>
                <c:pt idx="17713">
                  <c:v>43300.447916666599</c:v>
                </c:pt>
                <c:pt idx="17714">
                  <c:v>43300.46875</c:v>
                </c:pt>
                <c:pt idx="17715">
                  <c:v>43300.489583333401</c:v>
                </c:pt>
                <c:pt idx="17716">
                  <c:v>43300.510416666599</c:v>
                </c:pt>
                <c:pt idx="17717">
                  <c:v>43300.53125</c:v>
                </c:pt>
                <c:pt idx="17718">
                  <c:v>43300.552083333401</c:v>
                </c:pt>
                <c:pt idx="17719">
                  <c:v>43300.572916666599</c:v>
                </c:pt>
                <c:pt idx="17720">
                  <c:v>43300.59375</c:v>
                </c:pt>
                <c:pt idx="17721">
                  <c:v>43300.614583333401</c:v>
                </c:pt>
                <c:pt idx="17722">
                  <c:v>43300.635416666599</c:v>
                </c:pt>
                <c:pt idx="17723">
                  <c:v>43300.65625</c:v>
                </c:pt>
                <c:pt idx="17724">
                  <c:v>43300.677083333401</c:v>
                </c:pt>
                <c:pt idx="17725">
                  <c:v>43300.697916666599</c:v>
                </c:pt>
                <c:pt idx="17726">
                  <c:v>43300.71875</c:v>
                </c:pt>
                <c:pt idx="17727">
                  <c:v>43300.739583333401</c:v>
                </c:pt>
                <c:pt idx="17728">
                  <c:v>43300.760416666599</c:v>
                </c:pt>
                <c:pt idx="17729">
                  <c:v>43300.78125</c:v>
                </c:pt>
                <c:pt idx="17730">
                  <c:v>43300.802083333401</c:v>
                </c:pt>
                <c:pt idx="17731">
                  <c:v>43300.822916666599</c:v>
                </c:pt>
                <c:pt idx="17732">
                  <c:v>43300.84375</c:v>
                </c:pt>
                <c:pt idx="17733">
                  <c:v>43300.864583333401</c:v>
                </c:pt>
                <c:pt idx="17734">
                  <c:v>43300.885416666599</c:v>
                </c:pt>
                <c:pt idx="17735">
                  <c:v>43300.90625</c:v>
                </c:pt>
                <c:pt idx="17736">
                  <c:v>43300.927083333401</c:v>
                </c:pt>
                <c:pt idx="17737">
                  <c:v>43300.947916666599</c:v>
                </c:pt>
                <c:pt idx="17738">
                  <c:v>43300.96875</c:v>
                </c:pt>
                <c:pt idx="17739">
                  <c:v>43300.989583333401</c:v>
                </c:pt>
                <c:pt idx="17740">
                  <c:v>43301.010416666599</c:v>
                </c:pt>
                <c:pt idx="17741">
                  <c:v>43301.03125</c:v>
                </c:pt>
                <c:pt idx="17742">
                  <c:v>43301.052083333401</c:v>
                </c:pt>
                <c:pt idx="17743">
                  <c:v>43301.072916666599</c:v>
                </c:pt>
                <c:pt idx="17744">
                  <c:v>43301.09375</c:v>
                </c:pt>
                <c:pt idx="17745">
                  <c:v>43301.114583333401</c:v>
                </c:pt>
                <c:pt idx="17746">
                  <c:v>43301.135416666599</c:v>
                </c:pt>
                <c:pt idx="17747">
                  <c:v>43301.15625</c:v>
                </c:pt>
                <c:pt idx="17748">
                  <c:v>43301.177083333401</c:v>
                </c:pt>
                <c:pt idx="17749">
                  <c:v>43301.197916666599</c:v>
                </c:pt>
                <c:pt idx="17750">
                  <c:v>43301.21875</c:v>
                </c:pt>
                <c:pt idx="17751">
                  <c:v>43301.239583333401</c:v>
                </c:pt>
                <c:pt idx="17752">
                  <c:v>43301.260416666599</c:v>
                </c:pt>
                <c:pt idx="17753">
                  <c:v>43301.28125</c:v>
                </c:pt>
                <c:pt idx="17754">
                  <c:v>43301.302083333401</c:v>
                </c:pt>
                <c:pt idx="17755">
                  <c:v>43301.322916666599</c:v>
                </c:pt>
                <c:pt idx="17756">
                  <c:v>43301.34375</c:v>
                </c:pt>
                <c:pt idx="17757">
                  <c:v>43301.364583333401</c:v>
                </c:pt>
                <c:pt idx="17758">
                  <c:v>43301.385416666599</c:v>
                </c:pt>
                <c:pt idx="17759">
                  <c:v>43301.40625</c:v>
                </c:pt>
                <c:pt idx="17760">
                  <c:v>43301.427083333401</c:v>
                </c:pt>
                <c:pt idx="17761">
                  <c:v>43301.447916666599</c:v>
                </c:pt>
                <c:pt idx="17762">
                  <c:v>43301.46875</c:v>
                </c:pt>
                <c:pt idx="17763">
                  <c:v>43301.489583333401</c:v>
                </c:pt>
                <c:pt idx="17764">
                  <c:v>43301.510416666599</c:v>
                </c:pt>
                <c:pt idx="17765">
                  <c:v>43301.53125</c:v>
                </c:pt>
                <c:pt idx="17766">
                  <c:v>43301.552083333401</c:v>
                </c:pt>
                <c:pt idx="17767">
                  <c:v>43301.572916666599</c:v>
                </c:pt>
                <c:pt idx="17768">
                  <c:v>43301.59375</c:v>
                </c:pt>
                <c:pt idx="17769">
                  <c:v>43301.614583333401</c:v>
                </c:pt>
                <c:pt idx="17770">
                  <c:v>43301.635416666599</c:v>
                </c:pt>
                <c:pt idx="17771">
                  <c:v>43301.65625</c:v>
                </c:pt>
                <c:pt idx="17772">
                  <c:v>43301.677083333401</c:v>
                </c:pt>
                <c:pt idx="17773">
                  <c:v>43301.697916666599</c:v>
                </c:pt>
                <c:pt idx="17774">
                  <c:v>43301.71875</c:v>
                </c:pt>
                <c:pt idx="17775">
                  <c:v>43301.739583333401</c:v>
                </c:pt>
                <c:pt idx="17776">
                  <c:v>43301.760416666599</c:v>
                </c:pt>
                <c:pt idx="17777">
                  <c:v>43301.78125</c:v>
                </c:pt>
                <c:pt idx="17778">
                  <c:v>43301.802083333401</c:v>
                </c:pt>
                <c:pt idx="17779">
                  <c:v>43301.822916666599</c:v>
                </c:pt>
                <c:pt idx="17780">
                  <c:v>43301.84375</c:v>
                </c:pt>
                <c:pt idx="17781">
                  <c:v>43301.864583333401</c:v>
                </c:pt>
                <c:pt idx="17782">
                  <c:v>43301.885416666599</c:v>
                </c:pt>
                <c:pt idx="17783">
                  <c:v>43301.90625</c:v>
                </c:pt>
                <c:pt idx="17784">
                  <c:v>43301.927083333401</c:v>
                </c:pt>
                <c:pt idx="17785">
                  <c:v>43301.947916666599</c:v>
                </c:pt>
                <c:pt idx="17786">
                  <c:v>43301.96875</c:v>
                </c:pt>
                <c:pt idx="17787">
                  <c:v>43301.989583333401</c:v>
                </c:pt>
                <c:pt idx="17788">
                  <c:v>43302.010416666599</c:v>
                </c:pt>
                <c:pt idx="17789">
                  <c:v>43302.03125</c:v>
                </c:pt>
                <c:pt idx="17790">
                  <c:v>43302.052083333401</c:v>
                </c:pt>
                <c:pt idx="17791">
                  <c:v>43302.072916666599</c:v>
                </c:pt>
                <c:pt idx="17792">
                  <c:v>43302.09375</c:v>
                </c:pt>
                <c:pt idx="17793">
                  <c:v>43302.114583333401</c:v>
                </c:pt>
                <c:pt idx="17794">
                  <c:v>43302.135416666599</c:v>
                </c:pt>
                <c:pt idx="17795">
                  <c:v>43302.15625</c:v>
                </c:pt>
                <c:pt idx="17796">
                  <c:v>43302.177083333401</c:v>
                </c:pt>
                <c:pt idx="17797">
                  <c:v>43302.197916666599</c:v>
                </c:pt>
                <c:pt idx="17798">
                  <c:v>43302.21875</c:v>
                </c:pt>
                <c:pt idx="17799">
                  <c:v>43302.239583333401</c:v>
                </c:pt>
                <c:pt idx="17800">
                  <c:v>43302.260416666599</c:v>
                </c:pt>
                <c:pt idx="17801">
                  <c:v>43302.28125</c:v>
                </c:pt>
                <c:pt idx="17802">
                  <c:v>43302.302083333401</c:v>
                </c:pt>
                <c:pt idx="17803">
                  <c:v>43302.322916666599</c:v>
                </c:pt>
                <c:pt idx="17804">
                  <c:v>43302.34375</c:v>
                </c:pt>
                <c:pt idx="17805">
                  <c:v>43302.364583333401</c:v>
                </c:pt>
                <c:pt idx="17806">
                  <c:v>43302.385416666599</c:v>
                </c:pt>
                <c:pt idx="17807">
                  <c:v>43302.40625</c:v>
                </c:pt>
                <c:pt idx="17808">
                  <c:v>43302.427083333401</c:v>
                </c:pt>
                <c:pt idx="17809">
                  <c:v>43302.447916666599</c:v>
                </c:pt>
                <c:pt idx="17810">
                  <c:v>43302.46875</c:v>
                </c:pt>
                <c:pt idx="17811">
                  <c:v>43302.489583333401</c:v>
                </c:pt>
                <c:pt idx="17812">
                  <c:v>43302.510416666599</c:v>
                </c:pt>
                <c:pt idx="17813">
                  <c:v>43302.53125</c:v>
                </c:pt>
                <c:pt idx="17814">
                  <c:v>43302.552083333401</c:v>
                </c:pt>
                <c:pt idx="17815">
                  <c:v>43302.572916666599</c:v>
                </c:pt>
                <c:pt idx="17816">
                  <c:v>43302.59375</c:v>
                </c:pt>
                <c:pt idx="17817">
                  <c:v>43302.614583333401</c:v>
                </c:pt>
                <c:pt idx="17818">
                  <c:v>43302.635416666599</c:v>
                </c:pt>
                <c:pt idx="17819">
                  <c:v>43302.65625</c:v>
                </c:pt>
                <c:pt idx="17820">
                  <c:v>43302.677083333401</c:v>
                </c:pt>
                <c:pt idx="17821">
                  <c:v>43302.697916666599</c:v>
                </c:pt>
                <c:pt idx="17822">
                  <c:v>43302.71875</c:v>
                </c:pt>
                <c:pt idx="17823">
                  <c:v>43302.739583333401</c:v>
                </c:pt>
                <c:pt idx="17824">
                  <c:v>43302.760416666599</c:v>
                </c:pt>
                <c:pt idx="17825">
                  <c:v>43302.78125</c:v>
                </c:pt>
                <c:pt idx="17826">
                  <c:v>43302.802083333401</c:v>
                </c:pt>
                <c:pt idx="17827">
                  <c:v>43302.822916666599</c:v>
                </c:pt>
                <c:pt idx="17828">
                  <c:v>43302.84375</c:v>
                </c:pt>
                <c:pt idx="17829">
                  <c:v>43302.864583333401</c:v>
                </c:pt>
                <c:pt idx="17830">
                  <c:v>43302.885416666599</c:v>
                </c:pt>
                <c:pt idx="17831">
                  <c:v>43302.90625</c:v>
                </c:pt>
                <c:pt idx="17832">
                  <c:v>43302.927083333401</c:v>
                </c:pt>
                <c:pt idx="17833">
                  <c:v>43302.947916666599</c:v>
                </c:pt>
                <c:pt idx="17834">
                  <c:v>43302.96875</c:v>
                </c:pt>
                <c:pt idx="17835">
                  <c:v>43302.989583333401</c:v>
                </c:pt>
                <c:pt idx="17836">
                  <c:v>43303.010416666599</c:v>
                </c:pt>
                <c:pt idx="17837">
                  <c:v>43303.03125</c:v>
                </c:pt>
                <c:pt idx="17838">
                  <c:v>43303.052083333401</c:v>
                </c:pt>
                <c:pt idx="17839">
                  <c:v>43303.072916666599</c:v>
                </c:pt>
                <c:pt idx="17840">
                  <c:v>43303.09375</c:v>
                </c:pt>
                <c:pt idx="17841">
                  <c:v>43303.114583333401</c:v>
                </c:pt>
                <c:pt idx="17842">
                  <c:v>43303.135416666599</c:v>
                </c:pt>
                <c:pt idx="17843">
                  <c:v>43303.15625</c:v>
                </c:pt>
                <c:pt idx="17844">
                  <c:v>43303.177083333401</c:v>
                </c:pt>
                <c:pt idx="17845">
                  <c:v>43303.197916666599</c:v>
                </c:pt>
                <c:pt idx="17846">
                  <c:v>43303.21875</c:v>
                </c:pt>
                <c:pt idx="17847">
                  <c:v>43303.239583333401</c:v>
                </c:pt>
                <c:pt idx="17848">
                  <c:v>43303.260416666599</c:v>
                </c:pt>
                <c:pt idx="17849">
                  <c:v>43303.28125</c:v>
                </c:pt>
                <c:pt idx="17850">
                  <c:v>43303.302083333401</c:v>
                </c:pt>
                <c:pt idx="17851">
                  <c:v>43303.322916666599</c:v>
                </c:pt>
                <c:pt idx="17852">
                  <c:v>43303.34375</c:v>
                </c:pt>
                <c:pt idx="17853">
                  <c:v>43303.364583333401</c:v>
                </c:pt>
                <c:pt idx="17854">
                  <c:v>43303.385416666599</c:v>
                </c:pt>
                <c:pt idx="17855">
                  <c:v>43303.40625</c:v>
                </c:pt>
                <c:pt idx="17856">
                  <c:v>43303.427083333401</c:v>
                </c:pt>
                <c:pt idx="17857">
                  <c:v>43303.447916666599</c:v>
                </c:pt>
                <c:pt idx="17858">
                  <c:v>43303.46875</c:v>
                </c:pt>
                <c:pt idx="17859">
                  <c:v>43303.489583333401</c:v>
                </c:pt>
                <c:pt idx="17860">
                  <c:v>43303.510416666599</c:v>
                </c:pt>
                <c:pt idx="17861">
                  <c:v>43303.53125</c:v>
                </c:pt>
                <c:pt idx="17862">
                  <c:v>43303.552083333401</c:v>
                </c:pt>
                <c:pt idx="17863">
                  <c:v>43303.572916666599</c:v>
                </c:pt>
                <c:pt idx="17864">
                  <c:v>43303.59375</c:v>
                </c:pt>
                <c:pt idx="17865">
                  <c:v>43303.614583333401</c:v>
                </c:pt>
                <c:pt idx="17866">
                  <c:v>43303.635416666599</c:v>
                </c:pt>
                <c:pt idx="17867">
                  <c:v>43303.65625</c:v>
                </c:pt>
                <c:pt idx="17868">
                  <c:v>43303.677083333401</c:v>
                </c:pt>
                <c:pt idx="17869">
                  <c:v>43303.697916666599</c:v>
                </c:pt>
                <c:pt idx="17870">
                  <c:v>43303.71875</c:v>
                </c:pt>
                <c:pt idx="17871">
                  <c:v>43303.739583333401</c:v>
                </c:pt>
                <c:pt idx="17872">
                  <c:v>43303.760416666599</c:v>
                </c:pt>
                <c:pt idx="17873">
                  <c:v>43303.78125</c:v>
                </c:pt>
                <c:pt idx="17874">
                  <c:v>43303.802083333401</c:v>
                </c:pt>
                <c:pt idx="17875">
                  <c:v>43303.822916666599</c:v>
                </c:pt>
                <c:pt idx="17876">
                  <c:v>43303.84375</c:v>
                </c:pt>
                <c:pt idx="17877">
                  <c:v>43303.864583333401</c:v>
                </c:pt>
                <c:pt idx="17878">
                  <c:v>43303.885416666599</c:v>
                </c:pt>
                <c:pt idx="17879">
                  <c:v>43303.90625</c:v>
                </c:pt>
                <c:pt idx="17880">
                  <c:v>43303.927083333401</c:v>
                </c:pt>
                <c:pt idx="17881">
                  <c:v>43303.947916666599</c:v>
                </c:pt>
                <c:pt idx="17882">
                  <c:v>43303.96875</c:v>
                </c:pt>
                <c:pt idx="17883">
                  <c:v>43303.989583333401</c:v>
                </c:pt>
                <c:pt idx="17884">
                  <c:v>43304.010416666599</c:v>
                </c:pt>
                <c:pt idx="17885">
                  <c:v>43304.03125</c:v>
                </c:pt>
                <c:pt idx="17886">
                  <c:v>43304.052083333401</c:v>
                </c:pt>
                <c:pt idx="17887">
                  <c:v>43304.072916666599</c:v>
                </c:pt>
                <c:pt idx="17888">
                  <c:v>43304.09375</c:v>
                </c:pt>
                <c:pt idx="17889">
                  <c:v>43304.114583333401</c:v>
                </c:pt>
                <c:pt idx="17890">
                  <c:v>43304.135416666599</c:v>
                </c:pt>
                <c:pt idx="17891">
                  <c:v>43304.15625</c:v>
                </c:pt>
                <c:pt idx="17892">
                  <c:v>43304.177083333401</c:v>
                </c:pt>
                <c:pt idx="17893">
                  <c:v>43304.197916666599</c:v>
                </c:pt>
                <c:pt idx="17894">
                  <c:v>43304.21875</c:v>
                </c:pt>
                <c:pt idx="17895">
                  <c:v>43304.239583333401</c:v>
                </c:pt>
                <c:pt idx="17896">
                  <c:v>43304.260416666599</c:v>
                </c:pt>
                <c:pt idx="17897">
                  <c:v>43304.28125</c:v>
                </c:pt>
                <c:pt idx="17898">
                  <c:v>43304.302083333401</c:v>
                </c:pt>
                <c:pt idx="17899">
                  <c:v>43304.322916666599</c:v>
                </c:pt>
                <c:pt idx="17900">
                  <c:v>43304.34375</c:v>
                </c:pt>
                <c:pt idx="17901">
                  <c:v>43304.364583333401</c:v>
                </c:pt>
                <c:pt idx="17902">
                  <c:v>43304.385416666599</c:v>
                </c:pt>
                <c:pt idx="17903">
                  <c:v>43304.40625</c:v>
                </c:pt>
                <c:pt idx="17904">
                  <c:v>43304.427083333401</c:v>
                </c:pt>
                <c:pt idx="17905">
                  <c:v>43304.447916666599</c:v>
                </c:pt>
                <c:pt idx="17906">
                  <c:v>43304.46875</c:v>
                </c:pt>
                <c:pt idx="17907">
                  <c:v>43304.489583333401</c:v>
                </c:pt>
                <c:pt idx="17908">
                  <c:v>43304.510416666599</c:v>
                </c:pt>
                <c:pt idx="17909">
                  <c:v>43304.53125</c:v>
                </c:pt>
                <c:pt idx="17910">
                  <c:v>43304.552083333401</c:v>
                </c:pt>
                <c:pt idx="17911">
                  <c:v>43304.572916666599</c:v>
                </c:pt>
                <c:pt idx="17912">
                  <c:v>43304.59375</c:v>
                </c:pt>
                <c:pt idx="17913">
                  <c:v>43304.614583333401</c:v>
                </c:pt>
                <c:pt idx="17914">
                  <c:v>43304.635416666599</c:v>
                </c:pt>
                <c:pt idx="17915">
                  <c:v>43304.65625</c:v>
                </c:pt>
                <c:pt idx="17916">
                  <c:v>43304.677083333401</c:v>
                </c:pt>
                <c:pt idx="17917">
                  <c:v>43304.697916666599</c:v>
                </c:pt>
                <c:pt idx="17918">
                  <c:v>43304.71875</c:v>
                </c:pt>
                <c:pt idx="17919">
                  <c:v>43304.739583333401</c:v>
                </c:pt>
                <c:pt idx="17920">
                  <c:v>43304.760416666599</c:v>
                </c:pt>
                <c:pt idx="17921">
                  <c:v>43304.78125</c:v>
                </c:pt>
                <c:pt idx="17922">
                  <c:v>43304.802083333401</c:v>
                </c:pt>
                <c:pt idx="17923">
                  <c:v>43304.822916666599</c:v>
                </c:pt>
                <c:pt idx="17924">
                  <c:v>43304.84375</c:v>
                </c:pt>
                <c:pt idx="17925">
                  <c:v>43304.864583333401</c:v>
                </c:pt>
                <c:pt idx="17926">
                  <c:v>43304.885416666599</c:v>
                </c:pt>
                <c:pt idx="17927">
                  <c:v>43304.90625</c:v>
                </c:pt>
                <c:pt idx="17928">
                  <c:v>43304.927083333401</c:v>
                </c:pt>
                <c:pt idx="17929">
                  <c:v>43304.947916666599</c:v>
                </c:pt>
                <c:pt idx="17930">
                  <c:v>43304.96875</c:v>
                </c:pt>
                <c:pt idx="17931">
                  <c:v>43304.989583333401</c:v>
                </c:pt>
                <c:pt idx="17932">
                  <c:v>43305.010416666599</c:v>
                </c:pt>
                <c:pt idx="17933">
                  <c:v>43305.03125</c:v>
                </c:pt>
                <c:pt idx="17934">
                  <c:v>43305.052083333401</c:v>
                </c:pt>
                <c:pt idx="17935">
                  <c:v>43305.072916666599</c:v>
                </c:pt>
                <c:pt idx="17936">
                  <c:v>43305.09375</c:v>
                </c:pt>
                <c:pt idx="17937">
                  <c:v>43305.114583333401</c:v>
                </c:pt>
                <c:pt idx="17938">
                  <c:v>43305.135416666599</c:v>
                </c:pt>
                <c:pt idx="17939">
                  <c:v>43305.15625</c:v>
                </c:pt>
                <c:pt idx="17940">
                  <c:v>43305.177083333401</c:v>
                </c:pt>
                <c:pt idx="17941">
                  <c:v>43305.197916666599</c:v>
                </c:pt>
                <c:pt idx="17942">
                  <c:v>43305.21875</c:v>
                </c:pt>
                <c:pt idx="17943">
                  <c:v>43305.239583333401</c:v>
                </c:pt>
                <c:pt idx="17944">
                  <c:v>43305.260416666599</c:v>
                </c:pt>
                <c:pt idx="17945">
                  <c:v>43305.28125</c:v>
                </c:pt>
                <c:pt idx="17946">
                  <c:v>43305.302083333401</c:v>
                </c:pt>
                <c:pt idx="17947">
                  <c:v>43305.322916666599</c:v>
                </c:pt>
                <c:pt idx="17948">
                  <c:v>43305.34375</c:v>
                </c:pt>
                <c:pt idx="17949">
                  <c:v>43305.364583333401</c:v>
                </c:pt>
                <c:pt idx="17950">
                  <c:v>43305.385416666599</c:v>
                </c:pt>
                <c:pt idx="17951">
                  <c:v>43305.40625</c:v>
                </c:pt>
                <c:pt idx="17952">
                  <c:v>43305.427083333401</c:v>
                </c:pt>
                <c:pt idx="17953">
                  <c:v>43305.447916666599</c:v>
                </c:pt>
                <c:pt idx="17954">
                  <c:v>43305.46875</c:v>
                </c:pt>
                <c:pt idx="17955">
                  <c:v>43305.489583333401</c:v>
                </c:pt>
                <c:pt idx="17956">
                  <c:v>43305.510416666599</c:v>
                </c:pt>
                <c:pt idx="17957">
                  <c:v>43305.53125</c:v>
                </c:pt>
                <c:pt idx="17958">
                  <c:v>43305.552083333401</c:v>
                </c:pt>
                <c:pt idx="17959">
                  <c:v>43305.572916666599</c:v>
                </c:pt>
                <c:pt idx="17960">
                  <c:v>43305.59375</c:v>
                </c:pt>
                <c:pt idx="17961">
                  <c:v>43305.614583333401</c:v>
                </c:pt>
                <c:pt idx="17962">
                  <c:v>43305.635416666599</c:v>
                </c:pt>
                <c:pt idx="17963">
                  <c:v>43305.65625</c:v>
                </c:pt>
                <c:pt idx="17964">
                  <c:v>43305.677083333401</c:v>
                </c:pt>
                <c:pt idx="17965">
                  <c:v>43305.697916666599</c:v>
                </c:pt>
                <c:pt idx="17966">
                  <c:v>43305.71875</c:v>
                </c:pt>
                <c:pt idx="17967">
                  <c:v>43305.739583333401</c:v>
                </c:pt>
                <c:pt idx="17968">
                  <c:v>43305.760416666599</c:v>
                </c:pt>
                <c:pt idx="17969">
                  <c:v>43305.78125</c:v>
                </c:pt>
                <c:pt idx="17970">
                  <c:v>43305.802083333401</c:v>
                </c:pt>
                <c:pt idx="17971">
                  <c:v>43305.822916666599</c:v>
                </c:pt>
                <c:pt idx="17972">
                  <c:v>43305.84375</c:v>
                </c:pt>
                <c:pt idx="17973">
                  <c:v>43305.864583333401</c:v>
                </c:pt>
                <c:pt idx="17974">
                  <c:v>43305.885416666599</c:v>
                </c:pt>
                <c:pt idx="17975">
                  <c:v>43305.90625</c:v>
                </c:pt>
                <c:pt idx="17976">
                  <c:v>43305.927083333401</c:v>
                </c:pt>
                <c:pt idx="17977">
                  <c:v>43305.947916666599</c:v>
                </c:pt>
                <c:pt idx="17978">
                  <c:v>43305.96875</c:v>
                </c:pt>
                <c:pt idx="17979">
                  <c:v>43305.989583333401</c:v>
                </c:pt>
                <c:pt idx="17980">
                  <c:v>43306.010416666599</c:v>
                </c:pt>
                <c:pt idx="17981">
                  <c:v>43306.03125</c:v>
                </c:pt>
                <c:pt idx="17982">
                  <c:v>43306.052083333401</c:v>
                </c:pt>
                <c:pt idx="17983">
                  <c:v>43306.072916666599</c:v>
                </c:pt>
                <c:pt idx="17984">
                  <c:v>43306.09375</c:v>
                </c:pt>
                <c:pt idx="17985">
                  <c:v>43306.114583333401</c:v>
                </c:pt>
                <c:pt idx="17986">
                  <c:v>43306.135416666599</c:v>
                </c:pt>
                <c:pt idx="17987">
                  <c:v>43306.15625</c:v>
                </c:pt>
                <c:pt idx="17988">
                  <c:v>43306.177083333401</c:v>
                </c:pt>
                <c:pt idx="17989">
                  <c:v>43306.197916666599</c:v>
                </c:pt>
                <c:pt idx="17990">
                  <c:v>43306.21875</c:v>
                </c:pt>
                <c:pt idx="17991">
                  <c:v>43306.239583333401</c:v>
                </c:pt>
                <c:pt idx="17992">
                  <c:v>43306.260416666599</c:v>
                </c:pt>
                <c:pt idx="17993">
                  <c:v>43306.28125</c:v>
                </c:pt>
                <c:pt idx="17994">
                  <c:v>43306.302083333401</c:v>
                </c:pt>
                <c:pt idx="17995">
                  <c:v>43306.322916666599</c:v>
                </c:pt>
                <c:pt idx="17996">
                  <c:v>43306.34375</c:v>
                </c:pt>
                <c:pt idx="17997">
                  <c:v>43306.364583333401</c:v>
                </c:pt>
                <c:pt idx="17998">
                  <c:v>43306.385416666599</c:v>
                </c:pt>
                <c:pt idx="17999">
                  <c:v>43306.40625</c:v>
                </c:pt>
                <c:pt idx="18000">
                  <c:v>43306.427083333401</c:v>
                </c:pt>
                <c:pt idx="18001">
                  <c:v>43306.447916666599</c:v>
                </c:pt>
                <c:pt idx="18002">
                  <c:v>43306.46875</c:v>
                </c:pt>
                <c:pt idx="18003">
                  <c:v>43306.489583333401</c:v>
                </c:pt>
                <c:pt idx="18004">
                  <c:v>43306.510416666599</c:v>
                </c:pt>
                <c:pt idx="18005">
                  <c:v>43306.53125</c:v>
                </c:pt>
                <c:pt idx="18006">
                  <c:v>43306.552083333401</c:v>
                </c:pt>
                <c:pt idx="18007">
                  <c:v>43306.572916666599</c:v>
                </c:pt>
                <c:pt idx="18008">
                  <c:v>43306.59375</c:v>
                </c:pt>
                <c:pt idx="18009">
                  <c:v>43306.614583333401</c:v>
                </c:pt>
                <c:pt idx="18010">
                  <c:v>43306.635416666599</c:v>
                </c:pt>
                <c:pt idx="18011">
                  <c:v>43306.65625</c:v>
                </c:pt>
                <c:pt idx="18012">
                  <c:v>43306.677083333401</c:v>
                </c:pt>
                <c:pt idx="18013">
                  <c:v>43306.697916666599</c:v>
                </c:pt>
                <c:pt idx="18014">
                  <c:v>43306.71875</c:v>
                </c:pt>
                <c:pt idx="18015">
                  <c:v>43306.739583333401</c:v>
                </c:pt>
                <c:pt idx="18016">
                  <c:v>43306.760416666599</c:v>
                </c:pt>
                <c:pt idx="18017">
                  <c:v>43306.78125</c:v>
                </c:pt>
                <c:pt idx="18018">
                  <c:v>43306.802083333401</c:v>
                </c:pt>
                <c:pt idx="18019">
                  <c:v>43306.822916666599</c:v>
                </c:pt>
                <c:pt idx="18020">
                  <c:v>43306.84375</c:v>
                </c:pt>
                <c:pt idx="18021">
                  <c:v>43306.864583333401</c:v>
                </c:pt>
                <c:pt idx="18022">
                  <c:v>43306.885416666599</c:v>
                </c:pt>
                <c:pt idx="18023">
                  <c:v>43306.90625</c:v>
                </c:pt>
                <c:pt idx="18024">
                  <c:v>43306.927083333401</c:v>
                </c:pt>
                <c:pt idx="18025">
                  <c:v>43306.947916666599</c:v>
                </c:pt>
                <c:pt idx="18026">
                  <c:v>43306.96875</c:v>
                </c:pt>
                <c:pt idx="18027">
                  <c:v>43306.989583333401</c:v>
                </c:pt>
                <c:pt idx="18028">
                  <c:v>43307.010416666599</c:v>
                </c:pt>
                <c:pt idx="18029">
                  <c:v>43307.03125</c:v>
                </c:pt>
                <c:pt idx="18030">
                  <c:v>43307.052083333401</c:v>
                </c:pt>
                <c:pt idx="18031">
                  <c:v>43307.072916666599</c:v>
                </c:pt>
                <c:pt idx="18032">
                  <c:v>43307.09375</c:v>
                </c:pt>
                <c:pt idx="18033">
                  <c:v>43307.114583333401</c:v>
                </c:pt>
                <c:pt idx="18034">
                  <c:v>43307.135416666599</c:v>
                </c:pt>
                <c:pt idx="18035">
                  <c:v>43307.15625</c:v>
                </c:pt>
                <c:pt idx="18036">
                  <c:v>43307.177083333401</c:v>
                </c:pt>
                <c:pt idx="18037">
                  <c:v>43307.197916666599</c:v>
                </c:pt>
                <c:pt idx="18038">
                  <c:v>43307.21875</c:v>
                </c:pt>
                <c:pt idx="18039">
                  <c:v>43307.239583333401</c:v>
                </c:pt>
                <c:pt idx="18040">
                  <c:v>43307.260416666599</c:v>
                </c:pt>
                <c:pt idx="18041">
                  <c:v>43307.28125</c:v>
                </c:pt>
                <c:pt idx="18042">
                  <c:v>43307.302083333401</c:v>
                </c:pt>
                <c:pt idx="18043">
                  <c:v>43307.322916666599</c:v>
                </c:pt>
                <c:pt idx="18044">
                  <c:v>43307.34375</c:v>
                </c:pt>
                <c:pt idx="18045">
                  <c:v>43307.364583333401</c:v>
                </c:pt>
                <c:pt idx="18046">
                  <c:v>43307.385416666599</c:v>
                </c:pt>
                <c:pt idx="18047">
                  <c:v>43307.40625</c:v>
                </c:pt>
                <c:pt idx="18048">
                  <c:v>43307.427083333401</c:v>
                </c:pt>
                <c:pt idx="18049">
                  <c:v>43307.447916666599</c:v>
                </c:pt>
                <c:pt idx="18050">
                  <c:v>43307.46875</c:v>
                </c:pt>
                <c:pt idx="18051">
                  <c:v>43307.489583333401</c:v>
                </c:pt>
                <c:pt idx="18052">
                  <c:v>43307.510416666599</c:v>
                </c:pt>
                <c:pt idx="18053">
                  <c:v>43307.53125</c:v>
                </c:pt>
                <c:pt idx="18054">
                  <c:v>43307.552083333401</c:v>
                </c:pt>
                <c:pt idx="18055">
                  <c:v>43307.572916666599</c:v>
                </c:pt>
                <c:pt idx="18056">
                  <c:v>43307.59375</c:v>
                </c:pt>
                <c:pt idx="18057">
                  <c:v>43307.614583333401</c:v>
                </c:pt>
                <c:pt idx="18058">
                  <c:v>43307.635416666599</c:v>
                </c:pt>
                <c:pt idx="18059">
                  <c:v>43307.65625</c:v>
                </c:pt>
                <c:pt idx="18060">
                  <c:v>43307.677083333401</c:v>
                </c:pt>
                <c:pt idx="18061">
                  <c:v>43307.697916666599</c:v>
                </c:pt>
                <c:pt idx="18062">
                  <c:v>43307.71875</c:v>
                </c:pt>
                <c:pt idx="18063">
                  <c:v>43307.739583333401</c:v>
                </c:pt>
                <c:pt idx="18064">
                  <c:v>43307.760416666599</c:v>
                </c:pt>
                <c:pt idx="18065">
                  <c:v>43307.78125</c:v>
                </c:pt>
                <c:pt idx="18066">
                  <c:v>43307.802083333401</c:v>
                </c:pt>
                <c:pt idx="18067">
                  <c:v>43307.822916666599</c:v>
                </c:pt>
                <c:pt idx="18068">
                  <c:v>43307.84375</c:v>
                </c:pt>
                <c:pt idx="18069">
                  <c:v>43307.864583333401</c:v>
                </c:pt>
                <c:pt idx="18070">
                  <c:v>43307.885416666599</c:v>
                </c:pt>
                <c:pt idx="18071">
                  <c:v>43307.90625</c:v>
                </c:pt>
                <c:pt idx="18072">
                  <c:v>43307.927083333401</c:v>
                </c:pt>
                <c:pt idx="18073">
                  <c:v>43307.947916666599</c:v>
                </c:pt>
                <c:pt idx="18074">
                  <c:v>43307.96875</c:v>
                </c:pt>
                <c:pt idx="18075">
                  <c:v>43307.989583333401</c:v>
                </c:pt>
                <c:pt idx="18076">
                  <c:v>43308.010416666599</c:v>
                </c:pt>
                <c:pt idx="18077">
                  <c:v>43308.03125</c:v>
                </c:pt>
                <c:pt idx="18078">
                  <c:v>43308.052083333401</c:v>
                </c:pt>
                <c:pt idx="18079">
                  <c:v>43308.072916666599</c:v>
                </c:pt>
                <c:pt idx="18080">
                  <c:v>43308.09375</c:v>
                </c:pt>
                <c:pt idx="18081">
                  <c:v>43308.114583333401</c:v>
                </c:pt>
                <c:pt idx="18082">
                  <c:v>43308.135416666599</c:v>
                </c:pt>
                <c:pt idx="18083">
                  <c:v>43308.15625</c:v>
                </c:pt>
                <c:pt idx="18084">
                  <c:v>43308.177083333401</c:v>
                </c:pt>
                <c:pt idx="18085">
                  <c:v>43308.197916666599</c:v>
                </c:pt>
                <c:pt idx="18086">
                  <c:v>43308.21875</c:v>
                </c:pt>
                <c:pt idx="18087">
                  <c:v>43308.239583333401</c:v>
                </c:pt>
                <c:pt idx="18088">
                  <c:v>43308.260416666599</c:v>
                </c:pt>
                <c:pt idx="18089">
                  <c:v>43308.28125</c:v>
                </c:pt>
                <c:pt idx="18090">
                  <c:v>43308.302083333401</c:v>
                </c:pt>
                <c:pt idx="18091">
                  <c:v>43308.322916666599</c:v>
                </c:pt>
                <c:pt idx="18092">
                  <c:v>43308.34375</c:v>
                </c:pt>
                <c:pt idx="18093">
                  <c:v>43308.364583333401</c:v>
                </c:pt>
                <c:pt idx="18094">
                  <c:v>43308.385416666599</c:v>
                </c:pt>
                <c:pt idx="18095">
                  <c:v>43308.40625</c:v>
                </c:pt>
                <c:pt idx="18096">
                  <c:v>43308.427083333401</c:v>
                </c:pt>
                <c:pt idx="18097">
                  <c:v>43308.447916666599</c:v>
                </c:pt>
                <c:pt idx="18098">
                  <c:v>43308.46875</c:v>
                </c:pt>
                <c:pt idx="18099">
                  <c:v>43308.489583333401</c:v>
                </c:pt>
                <c:pt idx="18100">
                  <c:v>43308.510416666599</c:v>
                </c:pt>
                <c:pt idx="18101">
                  <c:v>43308.53125</c:v>
                </c:pt>
                <c:pt idx="18102">
                  <c:v>43308.552083333401</c:v>
                </c:pt>
                <c:pt idx="18103">
                  <c:v>43308.572916666599</c:v>
                </c:pt>
                <c:pt idx="18104">
                  <c:v>43308.59375</c:v>
                </c:pt>
                <c:pt idx="18105">
                  <c:v>43308.614583333401</c:v>
                </c:pt>
                <c:pt idx="18106">
                  <c:v>43308.635416666599</c:v>
                </c:pt>
                <c:pt idx="18107">
                  <c:v>43308.65625</c:v>
                </c:pt>
                <c:pt idx="18108">
                  <c:v>43308.677083333401</c:v>
                </c:pt>
                <c:pt idx="18109">
                  <c:v>43308.697916666599</c:v>
                </c:pt>
                <c:pt idx="18110">
                  <c:v>43308.71875</c:v>
                </c:pt>
                <c:pt idx="18111">
                  <c:v>43308.739583333401</c:v>
                </c:pt>
                <c:pt idx="18112">
                  <c:v>43308.760416666599</c:v>
                </c:pt>
                <c:pt idx="18113">
                  <c:v>43308.78125</c:v>
                </c:pt>
                <c:pt idx="18114">
                  <c:v>43308.802083333401</c:v>
                </c:pt>
                <c:pt idx="18115">
                  <c:v>43308.822916666599</c:v>
                </c:pt>
                <c:pt idx="18116">
                  <c:v>43308.84375</c:v>
                </c:pt>
                <c:pt idx="18117">
                  <c:v>43308.864583333401</c:v>
                </c:pt>
                <c:pt idx="18118">
                  <c:v>43308.885416666599</c:v>
                </c:pt>
                <c:pt idx="18119">
                  <c:v>43308.90625</c:v>
                </c:pt>
                <c:pt idx="18120">
                  <c:v>43308.927083333401</c:v>
                </c:pt>
                <c:pt idx="18121">
                  <c:v>43308.947916666599</c:v>
                </c:pt>
                <c:pt idx="18122">
                  <c:v>43308.96875</c:v>
                </c:pt>
                <c:pt idx="18123">
                  <c:v>43308.989583333401</c:v>
                </c:pt>
                <c:pt idx="18124">
                  <c:v>43309.010416666599</c:v>
                </c:pt>
                <c:pt idx="18125">
                  <c:v>43309.03125</c:v>
                </c:pt>
                <c:pt idx="18126">
                  <c:v>43309.052083333401</c:v>
                </c:pt>
                <c:pt idx="18127">
                  <c:v>43309.072916666599</c:v>
                </c:pt>
                <c:pt idx="18128">
                  <c:v>43309.09375</c:v>
                </c:pt>
                <c:pt idx="18129">
                  <c:v>43309.114583333401</c:v>
                </c:pt>
                <c:pt idx="18130">
                  <c:v>43309.135416666599</c:v>
                </c:pt>
                <c:pt idx="18131">
                  <c:v>43309.15625</c:v>
                </c:pt>
                <c:pt idx="18132">
                  <c:v>43309.177083333401</c:v>
                </c:pt>
                <c:pt idx="18133">
                  <c:v>43309.197916666599</c:v>
                </c:pt>
                <c:pt idx="18134">
                  <c:v>43309.21875</c:v>
                </c:pt>
                <c:pt idx="18135">
                  <c:v>43309.239583333401</c:v>
                </c:pt>
                <c:pt idx="18136">
                  <c:v>43309.260416666599</c:v>
                </c:pt>
                <c:pt idx="18137">
                  <c:v>43309.28125</c:v>
                </c:pt>
                <c:pt idx="18138">
                  <c:v>43309.302083333401</c:v>
                </c:pt>
                <c:pt idx="18139">
                  <c:v>43309.322916666599</c:v>
                </c:pt>
                <c:pt idx="18140">
                  <c:v>43309.34375</c:v>
                </c:pt>
                <c:pt idx="18141">
                  <c:v>43309.364583333401</c:v>
                </c:pt>
                <c:pt idx="18142">
                  <c:v>43309.385416666599</c:v>
                </c:pt>
                <c:pt idx="18143">
                  <c:v>43309.40625</c:v>
                </c:pt>
                <c:pt idx="18144">
                  <c:v>43309.427083333401</c:v>
                </c:pt>
                <c:pt idx="18145">
                  <c:v>43309.447916666599</c:v>
                </c:pt>
                <c:pt idx="18146">
                  <c:v>43309.46875</c:v>
                </c:pt>
                <c:pt idx="18147">
                  <c:v>43309.489583333401</c:v>
                </c:pt>
                <c:pt idx="18148">
                  <c:v>43309.510416666599</c:v>
                </c:pt>
                <c:pt idx="18149">
                  <c:v>43309.53125</c:v>
                </c:pt>
                <c:pt idx="18150">
                  <c:v>43309.552083333401</c:v>
                </c:pt>
                <c:pt idx="18151">
                  <c:v>43309.572916666599</c:v>
                </c:pt>
                <c:pt idx="18152">
                  <c:v>43309.59375</c:v>
                </c:pt>
                <c:pt idx="18153">
                  <c:v>43309.614583333401</c:v>
                </c:pt>
                <c:pt idx="18154">
                  <c:v>43309.635416666599</c:v>
                </c:pt>
                <c:pt idx="18155">
                  <c:v>43309.65625</c:v>
                </c:pt>
                <c:pt idx="18156">
                  <c:v>43309.677083333401</c:v>
                </c:pt>
                <c:pt idx="18157">
                  <c:v>43309.697916666599</c:v>
                </c:pt>
                <c:pt idx="18158">
                  <c:v>43309.71875</c:v>
                </c:pt>
                <c:pt idx="18159">
                  <c:v>43309.739583333401</c:v>
                </c:pt>
                <c:pt idx="18160">
                  <c:v>43309.760416666599</c:v>
                </c:pt>
                <c:pt idx="18161">
                  <c:v>43309.78125</c:v>
                </c:pt>
                <c:pt idx="18162">
                  <c:v>43309.802083333401</c:v>
                </c:pt>
                <c:pt idx="18163">
                  <c:v>43309.822916666599</c:v>
                </c:pt>
                <c:pt idx="18164">
                  <c:v>43309.84375</c:v>
                </c:pt>
                <c:pt idx="18165">
                  <c:v>43309.864583333401</c:v>
                </c:pt>
                <c:pt idx="18166">
                  <c:v>43309.885416666599</c:v>
                </c:pt>
                <c:pt idx="18167">
                  <c:v>43309.90625</c:v>
                </c:pt>
                <c:pt idx="18168">
                  <c:v>43309.927083333401</c:v>
                </c:pt>
                <c:pt idx="18169">
                  <c:v>43309.947916666599</c:v>
                </c:pt>
                <c:pt idx="18170">
                  <c:v>43309.96875</c:v>
                </c:pt>
                <c:pt idx="18171">
                  <c:v>43309.989583333401</c:v>
                </c:pt>
                <c:pt idx="18172">
                  <c:v>43310.010416666599</c:v>
                </c:pt>
                <c:pt idx="18173">
                  <c:v>43310.03125</c:v>
                </c:pt>
                <c:pt idx="18174">
                  <c:v>43310.052083333401</c:v>
                </c:pt>
                <c:pt idx="18175">
                  <c:v>43310.072916666599</c:v>
                </c:pt>
                <c:pt idx="18176">
                  <c:v>43310.09375</c:v>
                </c:pt>
                <c:pt idx="18177">
                  <c:v>43310.114583333401</c:v>
                </c:pt>
                <c:pt idx="18178">
                  <c:v>43310.135416666599</c:v>
                </c:pt>
                <c:pt idx="18179">
                  <c:v>43310.15625</c:v>
                </c:pt>
                <c:pt idx="18180">
                  <c:v>43310.177083333401</c:v>
                </c:pt>
                <c:pt idx="18181">
                  <c:v>43310.197916666599</c:v>
                </c:pt>
                <c:pt idx="18182">
                  <c:v>43310.21875</c:v>
                </c:pt>
                <c:pt idx="18183">
                  <c:v>43310.239583333401</c:v>
                </c:pt>
                <c:pt idx="18184">
                  <c:v>43310.260416666599</c:v>
                </c:pt>
                <c:pt idx="18185">
                  <c:v>43310.28125</c:v>
                </c:pt>
                <c:pt idx="18186">
                  <c:v>43310.302083333401</c:v>
                </c:pt>
                <c:pt idx="18187">
                  <c:v>43310.322916666599</c:v>
                </c:pt>
                <c:pt idx="18188">
                  <c:v>43310.34375</c:v>
                </c:pt>
                <c:pt idx="18189">
                  <c:v>43310.364583333401</c:v>
                </c:pt>
                <c:pt idx="18190">
                  <c:v>43310.385416666599</c:v>
                </c:pt>
                <c:pt idx="18191">
                  <c:v>43310.40625</c:v>
                </c:pt>
                <c:pt idx="18192">
                  <c:v>43310.427083333401</c:v>
                </c:pt>
                <c:pt idx="18193">
                  <c:v>43310.447916666599</c:v>
                </c:pt>
                <c:pt idx="18194">
                  <c:v>43310.46875</c:v>
                </c:pt>
                <c:pt idx="18195">
                  <c:v>43310.489583333401</c:v>
                </c:pt>
                <c:pt idx="18196">
                  <c:v>43310.510416666599</c:v>
                </c:pt>
                <c:pt idx="18197">
                  <c:v>43310.53125</c:v>
                </c:pt>
                <c:pt idx="18198">
                  <c:v>43310.552083333401</c:v>
                </c:pt>
                <c:pt idx="18199">
                  <c:v>43310.572916666599</c:v>
                </c:pt>
                <c:pt idx="18200">
                  <c:v>43310.59375</c:v>
                </c:pt>
                <c:pt idx="18201">
                  <c:v>43310.614583333401</c:v>
                </c:pt>
                <c:pt idx="18202">
                  <c:v>43310.635416666599</c:v>
                </c:pt>
                <c:pt idx="18203">
                  <c:v>43310.65625</c:v>
                </c:pt>
                <c:pt idx="18204">
                  <c:v>43310.677083333401</c:v>
                </c:pt>
                <c:pt idx="18205">
                  <c:v>43310.697916666599</c:v>
                </c:pt>
                <c:pt idx="18206">
                  <c:v>43310.71875</c:v>
                </c:pt>
                <c:pt idx="18207">
                  <c:v>43310.739583333401</c:v>
                </c:pt>
                <c:pt idx="18208">
                  <c:v>43310.760416666599</c:v>
                </c:pt>
                <c:pt idx="18209">
                  <c:v>43310.78125</c:v>
                </c:pt>
                <c:pt idx="18210">
                  <c:v>43310.802083333401</c:v>
                </c:pt>
                <c:pt idx="18211">
                  <c:v>43310.822916666599</c:v>
                </c:pt>
                <c:pt idx="18212">
                  <c:v>43310.84375</c:v>
                </c:pt>
                <c:pt idx="18213">
                  <c:v>43310.864583333401</c:v>
                </c:pt>
                <c:pt idx="18214">
                  <c:v>43310.885416666599</c:v>
                </c:pt>
                <c:pt idx="18215">
                  <c:v>43310.90625</c:v>
                </c:pt>
                <c:pt idx="18216">
                  <c:v>43310.927083333401</c:v>
                </c:pt>
                <c:pt idx="18217">
                  <c:v>43310.947916666599</c:v>
                </c:pt>
                <c:pt idx="18218">
                  <c:v>43310.96875</c:v>
                </c:pt>
                <c:pt idx="18219">
                  <c:v>43310.989583333401</c:v>
                </c:pt>
                <c:pt idx="18220">
                  <c:v>43311.010416666599</c:v>
                </c:pt>
                <c:pt idx="18221">
                  <c:v>43311.03125</c:v>
                </c:pt>
                <c:pt idx="18222">
                  <c:v>43311.052083333401</c:v>
                </c:pt>
                <c:pt idx="18223">
                  <c:v>43311.072916666599</c:v>
                </c:pt>
                <c:pt idx="18224">
                  <c:v>43311.09375</c:v>
                </c:pt>
                <c:pt idx="18225">
                  <c:v>43311.114583333401</c:v>
                </c:pt>
                <c:pt idx="18226">
                  <c:v>43311.135416666599</c:v>
                </c:pt>
                <c:pt idx="18227">
                  <c:v>43311.15625</c:v>
                </c:pt>
                <c:pt idx="18228">
                  <c:v>43311.177083333401</c:v>
                </c:pt>
                <c:pt idx="18229">
                  <c:v>43311.197916666599</c:v>
                </c:pt>
                <c:pt idx="18230">
                  <c:v>43311.21875</c:v>
                </c:pt>
                <c:pt idx="18231">
                  <c:v>43311.239583333401</c:v>
                </c:pt>
                <c:pt idx="18232">
                  <c:v>43311.260416666599</c:v>
                </c:pt>
                <c:pt idx="18233">
                  <c:v>43311.28125</c:v>
                </c:pt>
                <c:pt idx="18234">
                  <c:v>43311.302083333401</c:v>
                </c:pt>
                <c:pt idx="18235">
                  <c:v>43311.322916666599</c:v>
                </c:pt>
                <c:pt idx="18236">
                  <c:v>43311.34375</c:v>
                </c:pt>
                <c:pt idx="18237">
                  <c:v>43311.364583333401</c:v>
                </c:pt>
                <c:pt idx="18238">
                  <c:v>43311.385416666599</c:v>
                </c:pt>
                <c:pt idx="18239">
                  <c:v>43311.40625</c:v>
                </c:pt>
                <c:pt idx="18240">
                  <c:v>43311.427083333401</c:v>
                </c:pt>
                <c:pt idx="18241">
                  <c:v>43311.447916666599</c:v>
                </c:pt>
                <c:pt idx="18242">
                  <c:v>43311.46875</c:v>
                </c:pt>
                <c:pt idx="18243">
                  <c:v>43311.489583333401</c:v>
                </c:pt>
                <c:pt idx="18244">
                  <c:v>43311.510416666599</c:v>
                </c:pt>
                <c:pt idx="18245">
                  <c:v>43311.53125</c:v>
                </c:pt>
                <c:pt idx="18246">
                  <c:v>43311.552083333401</c:v>
                </c:pt>
                <c:pt idx="18247">
                  <c:v>43311.572916666599</c:v>
                </c:pt>
                <c:pt idx="18248">
                  <c:v>43311.59375</c:v>
                </c:pt>
                <c:pt idx="18249">
                  <c:v>43311.614583333401</c:v>
                </c:pt>
                <c:pt idx="18250">
                  <c:v>43311.635416666599</c:v>
                </c:pt>
                <c:pt idx="18251">
                  <c:v>43311.65625</c:v>
                </c:pt>
                <c:pt idx="18252">
                  <c:v>43311.677083333401</c:v>
                </c:pt>
                <c:pt idx="18253">
                  <c:v>43311.697916666599</c:v>
                </c:pt>
                <c:pt idx="18254">
                  <c:v>43311.71875</c:v>
                </c:pt>
                <c:pt idx="18255">
                  <c:v>43311.739583333401</c:v>
                </c:pt>
                <c:pt idx="18256">
                  <c:v>43311.760416666599</c:v>
                </c:pt>
                <c:pt idx="18257">
                  <c:v>43311.78125</c:v>
                </c:pt>
                <c:pt idx="18258">
                  <c:v>43311.802083333401</c:v>
                </c:pt>
                <c:pt idx="18259">
                  <c:v>43311.822916666599</c:v>
                </c:pt>
                <c:pt idx="18260">
                  <c:v>43311.84375</c:v>
                </c:pt>
                <c:pt idx="18261">
                  <c:v>43311.864583333401</c:v>
                </c:pt>
                <c:pt idx="18262">
                  <c:v>43311.885416666599</c:v>
                </c:pt>
                <c:pt idx="18263">
                  <c:v>43311.90625</c:v>
                </c:pt>
                <c:pt idx="18264">
                  <c:v>43311.927083333401</c:v>
                </c:pt>
                <c:pt idx="18265">
                  <c:v>43311.947916666599</c:v>
                </c:pt>
                <c:pt idx="18266">
                  <c:v>43311.96875</c:v>
                </c:pt>
                <c:pt idx="18267">
                  <c:v>43311.989583333401</c:v>
                </c:pt>
                <c:pt idx="18268">
                  <c:v>43312.010416666599</c:v>
                </c:pt>
                <c:pt idx="18269">
                  <c:v>43312.03125</c:v>
                </c:pt>
                <c:pt idx="18270">
                  <c:v>43312.052083333401</c:v>
                </c:pt>
                <c:pt idx="18271">
                  <c:v>43312.072916666599</c:v>
                </c:pt>
                <c:pt idx="18272">
                  <c:v>43312.09375</c:v>
                </c:pt>
                <c:pt idx="18273">
                  <c:v>43312.114583333401</c:v>
                </c:pt>
                <c:pt idx="18274">
                  <c:v>43312.135416666599</c:v>
                </c:pt>
                <c:pt idx="18275">
                  <c:v>43312.15625</c:v>
                </c:pt>
                <c:pt idx="18276">
                  <c:v>43312.177083333401</c:v>
                </c:pt>
                <c:pt idx="18277">
                  <c:v>43312.197916666599</c:v>
                </c:pt>
                <c:pt idx="18278">
                  <c:v>43312.21875</c:v>
                </c:pt>
                <c:pt idx="18279">
                  <c:v>43312.239583333401</c:v>
                </c:pt>
                <c:pt idx="18280">
                  <c:v>43312.260416666599</c:v>
                </c:pt>
                <c:pt idx="18281">
                  <c:v>43312.28125</c:v>
                </c:pt>
                <c:pt idx="18282">
                  <c:v>43312.302083333401</c:v>
                </c:pt>
                <c:pt idx="18283">
                  <c:v>43312.322916666599</c:v>
                </c:pt>
                <c:pt idx="18284">
                  <c:v>43312.34375</c:v>
                </c:pt>
                <c:pt idx="18285">
                  <c:v>43312.364583333401</c:v>
                </c:pt>
                <c:pt idx="18286">
                  <c:v>43312.385416666599</c:v>
                </c:pt>
                <c:pt idx="18287">
                  <c:v>43312.40625</c:v>
                </c:pt>
                <c:pt idx="18288">
                  <c:v>43312.427083333401</c:v>
                </c:pt>
                <c:pt idx="18289">
                  <c:v>43312.447916666599</c:v>
                </c:pt>
                <c:pt idx="18290">
                  <c:v>43312.46875</c:v>
                </c:pt>
                <c:pt idx="18291">
                  <c:v>43312.489583333401</c:v>
                </c:pt>
                <c:pt idx="18292">
                  <c:v>43312.510416666599</c:v>
                </c:pt>
                <c:pt idx="18293">
                  <c:v>43312.53125</c:v>
                </c:pt>
                <c:pt idx="18294">
                  <c:v>43312.552083333401</c:v>
                </c:pt>
                <c:pt idx="18295">
                  <c:v>43312.572916666599</c:v>
                </c:pt>
                <c:pt idx="18296">
                  <c:v>43312.59375</c:v>
                </c:pt>
                <c:pt idx="18297">
                  <c:v>43312.614583333401</c:v>
                </c:pt>
                <c:pt idx="18298">
                  <c:v>43312.635416666599</c:v>
                </c:pt>
                <c:pt idx="18299">
                  <c:v>43312.65625</c:v>
                </c:pt>
                <c:pt idx="18300">
                  <c:v>43312.677083333401</c:v>
                </c:pt>
                <c:pt idx="18301">
                  <c:v>43312.697916666599</c:v>
                </c:pt>
                <c:pt idx="18302">
                  <c:v>43312.71875</c:v>
                </c:pt>
                <c:pt idx="18303">
                  <c:v>43312.739583333401</c:v>
                </c:pt>
                <c:pt idx="18304">
                  <c:v>43312.760416666599</c:v>
                </c:pt>
                <c:pt idx="18305">
                  <c:v>43312.78125</c:v>
                </c:pt>
                <c:pt idx="18306">
                  <c:v>43312.802083333401</c:v>
                </c:pt>
                <c:pt idx="18307">
                  <c:v>43312.822916666599</c:v>
                </c:pt>
                <c:pt idx="18308">
                  <c:v>43312.84375</c:v>
                </c:pt>
                <c:pt idx="18309">
                  <c:v>43312.864583333401</c:v>
                </c:pt>
                <c:pt idx="18310">
                  <c:v>43312.885416666599</c:v>
                </c:pt>
                <c:pt idx="18311">
                  <c:v>43312.90625</c:v>
                </c:pt>
                <c:pt idx="18312">
                  <c:v>43312.927083333401</c:v>
                </c:pt>
                <c:pt idx="18313">
                  <c:v>43312.947916666599</c:v>
                </c:pt>
                <c:pt idx="18314">
                  <c:v>43312.96875</c:v>
                </c:pt>
                <c:pt idx="18315">
                  <c:v>43312.989583333401</c:v>
                </c:pt>
                <c:pt idx="18316">
                  <c:v>43313.010416666599</c:v>
                </c:pt>
                <c:pt idx="18317">
                  <c:v>43313.03125</c:v>
                </c:pt>
                <c:pt idx="18318">
                  <c:v>43313.052083333401</c:v>
                </c:pt>
                <c:pt idx="18319">
                  <c:v>43313.072916666599</c:v>
                </c:pt>
                <c:pt idx="18320">
                  <c:v>43313.09375</c:v>
                </c:pt>
                <c:pt idx="18321">
                  <c:v>43313.114583333401</c:v>
                </c:pt>
                <c:pt idx="18322">
                  <c:v>43313.135416666599</c:v>
                </c:pt>
                <c:pt idx="18323">
                  <c:v>43313.15625</c:v>
                </c:pt>
                <c:pt idx="18324">
                  <c:v>43313.177083333401</c:v>
                </c:pt>
                <c:pt idx="18325">
                  <c:v>43313.197916666599</c:v>
                </c:pt>
                <c:pt idx="18326">
                  <c:v>43313.21875</c:v>
                </c:pt>
                <c:pt idx="18327">
                  <c:v>43313.239583333401</c:v>
                </c:pt>
                <c:pt idx="18328">
                  <c:v>43313.260416666599</c:v>
                </c:pt>
                <c:pt idx="18329">
                  <c:v>43313.28125</c:v>
                </c:pt>
                <c:pt idx="18330">
                  <c:v>43313.302083333401</c:v>
                </c:pt>
                <c:pt idx="18331">
                  <c:v>43313.322916666599</c:v>
                </c:pt>
                <c:pt idx="18332">
                  <c:v>43313.34375</c:v>
                </c:pt>
                <c:pt idx="18333">
                  <c:v>43313.364583333401</c:v>
                </c:pt>
                <c:pt idx="18334">
                  <c:v>43313.385416666599</c:v>
                </c:pt>
                <c:pt idx="18335">
                  <c:v>43313.40625</c:v>
                </c:pt>
                <c:pt idx="18336">
                  <c:v>43313.427083333401</c:v>
                </c:pt>
                <c:pt idx="18337">
                  <c:v>43313.447916666599</c:v>
                </c:pt>
                <c:pt idx="18338">
                  <c:v>43313.46875</c:v>
                </c:pt>
                <c:pt idx="18339">
                  <c:v>43313.489583333401</c:v>
                </c:pt>
                <c:pt idx="18340">
                  <c:v>43313.510416666599</c:v>
                </c:pt>
                <c:pt idx="18341">
                  <c:v>43313.53125</c:v>
                </c:pt>
                <c:pt idx="18342">
                  <c:v>43313.552083333401</c:v>
                </c:pt>
                <c:pt idx="18343">
                  <c:v>43313.572916666599</c:v>
                </c:pt>
                <c:pt idx="18344">
                  <c:v>43313.59375</c:v>
                </c:pt>
                <c:pt idx="18345">
                  <c:v>43313.614583333401</c:v>
                </c:pt>
                <c:pt idx="18346">
                  <c:v>43313.635416666599</c:v>
                </c:pt>
                <c:pt idx="18347">
                  <c:v>43313.65625</c:v>
                </c:pt>
                <c:pt idx="18348">
                  <c:v>43313.677083333401</c:v>
                </c:pt>
                <c:pt idx="18349">
                  <c:v>43313.697916666599</c:v>
                </c:pt>
                <c:pt idx="18350">
                  <c:v>43313.71875</c:v>
                </c:pt>
                <c:pt idx="18351">
                  <c:v>43313.739583333401</c:v>
                </c:pt>
                <c:pt idx="18352">
                  <c:v>43313.760416666599</c:v>
                </c:pt>
                <c:pt idx="18353">
                  <c:v>43313.78125</c:v>
                </c:pt>
                <c:pt idx="18354">
                  <c:v>43313.802083333401</c:v>
                </c:pt>
                <c:pt idx="18355">
                  <c:v>43313.822916666599</c:v>
                </c:pt>
                <c:pt idx="18356">
                  <c:v>43313.84375</c:v>
                </c:pt>
                <c:pt idx="18357">
                  <c:v>43313.864583333401</c:v>
                </c:pt>
                <c:pt idx="18358">
                  <c:v>43313.885416666599</c:v>
                </c:pt>
                <c:pt idx="18359">
                  <c:v>43313.90625</c:v>
                </c:pt>
                <c:pt idx="18360">
                  <c:v>43313.927083333401</c:v>
                </c:pt>
                <c:pt idx="18361">
                  <c:v>43313.947916666599</c:v>
                </c:pt>
                <c:pt idx="18362">
                  <c:v>43313.96875</c:v>
                </c:pt>
                <c:pt idx="18363">
                  <c:v>43313.989583333401</c:v>
                </c:pt>
                <c:pt idx="18364">
                  <c:v>43314.010416666599</c:v>
                </c:pt>
                <c:pt idx="18365">
                  <c:v>43314.03125</c:v>
                </c:pt>
                <c:pt idx="18366">
                  <c:v>43314.052083333401</c:v>
                </c:pt>
                <c:pt idx="18367">
                  <c:v>43314.072916666599</c:v>
                </c:pt>
                <c:pt idx="18368">
                  <c:v>43314.09375</c:v>
                </c:pt>
                <c:pt idx="18369">
                  <c:v>43314.114583333401</c:v>
                </c:pt>
                <c:pt idx="18370">
                  <c:v>43314.135416666599</c:v>
                </c:pt>
                <c:pt idx="18371">
                  <c:v>43314.15625</c:v>
                </c:pt>
                <c:pt idx="18372">
                  <c:v>43314.177083333401</c:v>
                </c:pt>
                <c:pt idx="18373">
                  <c:v>43314.197916666599</c:v>
                </c:pt>
                <c:pt idx="18374">
                  <c:v>43314.21875</c:v>
                </c:pt>
                <c:pt idx="18375">
                  <c:v>43314.239583333401</c:v>
                </c:pt>
                <c:pt idx="18376">
                  <c:v>43314.260416666599</c:v>
                </c:pt>
                <c:pt idx="18377">
                  <c:v>43314.28125</c:v>
                </c:pt>
                <c:pt idx="18378">
                  <c:v>43314.302083333401</c:v>
                </c:pt>
                <c:pt idx="18379">
                  <c:v>43314.322916666599</c:v>
                </c:pt>
                <c:pt idx="18380">
                  <c:v>43314.34375</c:v>
                </c:pt>
                <c:pt idx="18381">
                  <c:v>43314.364583333401</c:v>
                </c:pt>
                <c:pt idx="18382">
                  <c:v>43314.385416666599</c:v>
                </c:pt>
                <c:pt idx="18383">
                  <c:v>43314.40625</c:v>
                </c:pt>
                <c:pt idx="18384">
                  <c:v>43314.427083333401</c:v>
                </c:pt>
                <c:pt idx="18385">
                  <c:v>43314.447916666599</c:v>
                </c:pt>
                <c:pt idx="18386">
                  <c:v>43314.46875</c:v>
                </c:pt>
                <c:pt idx="18387">
                  <c:v>43314.489583333401</c:v>
                </c:pt>
                <c:pt idx="18388">
                  <c:v>43314.510416666599</c:v>
                </c:pt>
                <c:pt idx="18389">
                  <c:v>43314.53125</c:v>
                </c:pt>
                <c:pt idx="18390">
                  <c:v>43314.552083333401</c:v>
                </c:pt>
                <c:pt idx="18391">
                  <c:v>43314.572916666599</c:v>
                </c:pt>
                <c:pt idx="18392">
                  <c:v>43314.59375</c:v>
                </c:pt>
                <c:pt idx="18393">
                  <c:v>43314.614583333401</c:v>
                </c:pt>
                <c:pt idx="18394">
                  <c:v>43314.635416666599</c:v>
                </c:pt>
                <c:pt idx="18395">
                  <c:v>43314.65625</c:v>
                </c:pt>
                <c:pt idx="18396">
                  <c:v>43314.677083333401</c:v>
                </c:pt>
                <c:pt idx="18397">
                  <c:v>43314.697916666599</c:v>
                </c:pt>
                <c:pt idx="18398">
                  <c:v>43314.71875</c:v>
                </c:pt>
                <c:pt idx="18399">
                  <c:v>43314.739583333401</c:v>
                </c:pt>
                <c:pt idx="18400">
                  <c:v>43314.760416666599</c:v>
                </c:pt>
                <c:pt idx="18401">
                  <c:v>43314.78125</c:v>
                </c:pt>
                <c:pt idx="18402">
                  <c:v>43314.802083333401</c:v>
                </c:pt>
                <c:pt idx="18403">
                  <c:v>43314.822916666599</c:v>
                </c:pt>
                <c:pt idx="18404">
                  <c:v>43314.84375</c:v>
                </c:pt>
                <c:pt idx="18405">
                  <c:v>43314.864583333401</c:v>
                </c:pt>
                <c:pt idx="18406">
                  <c:v>43314.885416666599</c:v>
                </c:pt>
                <c:pt idx="18407">
                  <c:v>43314.90625</c:v>
                </c:pt>
                <c:pt idx="18408">
                  <c:v>43314.927083333401</c:v>
                </c:pt>
                <c:pt idx="18409">
                  <c:v>43314.947916666599</c:v>
                </c:pt>
                <c:pt idx="18410">
                  <c:v>43314.96875</c:v>
                </c:pt>
                <c:pt idx="18411">
                  <c:v>43314.989583333401</c:v>
                </c:pt>
                <c:pt idx="18412">
                  <c:v>43315.010416666599</c:v>
                </c:pt>
                <c:pt idx="18413">
                  <c:v>43315.03125</c:v>
                </c:pt>
                <c:pt idx="18414">
                  <c:v>43315.052083333401</c:v>
                </c:pt>
                <c:pt idx="18415">
                  <c:v>43315.072916666599</c:v>
                </c:pt>
                <c:pt idx="18416">
                  <c:v>43315.09375</c:v>
                </c:pt>
                <c:pt idx="18417">
                  <c:v>43315.114583333401</c:v>
                </c:pt>
                <c:pt idx="18418">
                  <c:v>43315.135416666599</c:v>
                </c:pt>
                <c:pt idx="18419">
                  <c:v>43315.15625</c:v>
                </c:pt>
                <c:pt idx="18420">
                  <c:v>43315.177083333401</c:v>
                </c:pt>
                <c:pt idx="18421">
                  <c:v>43315.197916666599</c:v>
                </c:pt>
                <c:pt idx="18422">
                  <c:v>43315.21875</c:v>
                </c:pt>
                <c:pt idx="18423">
                  <c:v>43315.239583333401</c:v>
                </c:pt>
                <c:pt idx="18424">
                  <c:v>43315.260416666599</c:v>
                </c:pt>
                <c:pt idx="18425">
                  <c:v>43315.28125</c:v>
                </c:pt>
                <c:pt idx="18426">
                  <c:v>43315.302083333401</c:v>
                </c:pt>
                <c:pt idx="18427">
                  <c:v>43315.322916666599</c:v>
                </c:pt>
                <c:pt idx="18428">
                  <c:v>43315.34375</c:v>
                </c:pt>
                <c:pt idx="18429">
                  <c:v>43315.364583333401</c:v>
                </c:pt>
                <c:pt idx="18430">
                  <c:v>43315.385416666599</c:v>
                </c:pt>
                <c:pt idx="18431">
                  <c:v>43315.40625</c:v>
                </c:pt>
                <c:pt idx="18432">
                  <c:v>43315.427083333401</c:v>
                </c:pt>
                <c:pt idx="18433">
                  <c:v>43315.447916666599</c:v>
                </c:pt>
                <c:pt idx="18434">
                  <c:v>43315.46875</c:v>
                </c:pt>
                <c:pt idx="18435">
                  <c:v>43315.489583333401</c:v>
                </c:pt>
                <c:pt idx="18436">
                  <c:v>43315.510416666599</c:v>
                </c:pt>
                <c:pt idx="18437">
                  <c:v>43315.53125</c:v>
                </c:pt>
                <c:pt idx="18438">
                  <c:v>43315.552083333401</c:v>
                </c:pt>
                <c:pt idx="18439">
                  <c:v>43315.572916666599</c:v>
                </c:pt>
                <c:pt idx="18440">
                  <c:v>43315.59375</c:v>
                </c:pt>
                <c:pt idx="18441">
                  <c:v>43315.614583333401</c:v>
                </c:pt>
                <c:pt idx="18442">
                  <c:v>43315.635416666599</c:v>
                </c:pt>
                <c:pt idx="18443">
                  <c:v>43315.65625</c:v>
                </c:pt>
                <c:pt idx="18444">
                  <c:v>43315.677083333401</c:v>
                </c:pt>
                <c:pt idx="18445">
                  <c:v>43315.697916666599</c:v>
                </c:pt>
                <c:pt idx="18446">
                  <c:v>43315.71875</c:v>
                </c:pt>
                <c:pt idx="18447">
                  <c:v>43315.739583333401</c:v>
                </c:pt>
                <c:pt idx="18448">
                  <c:v>43315.760416666599</c:v>
                </c:pt>
                <c:pt idx="18449">
                  <c:v>43315.78125</c:v>
                </c:pt>
                <c:pt idx="18450">
                  <c:v>43315.802083333401</c:v>
                </c:pt>
                <c:pt idx="18451">
                  <c:v>43315.822916666599</c:v>
                </c:pt>
                <c:pt idx="18452">
                  <c:v>43315.84375</c:v>
                </c:pt>
                <c:pt idx="18453">
                  <c:v>43315.864583333401</c:v>
                </c:pt>
                <c:pt idx="18454">
                  <c:v>43315.885416666599</c:v>
                </c:pt>
                <c:pt idx="18455">
                  <c:v>43315.90625</c:v>
                </c:pt>
                <c:pt idx="18456">
                  <c:v>43315.927083333401</c:v>
                </c:pt>
                <c:pt idx="18457">
                  <c:v>43315.947916666599</c:v>
                </c:pt>
                <c:pt idx="18458">
                  <c:v>43315.96875</c:v>
                </c:pt>
                <c:pt idx="18459">
                  <c:v>43315.989583333401</c:v>
                </c:pt>
                <c:pt idx="18460">
                  <c:v>43316.010416666599</c:v>
                </c:pt>
                <c:pt idx="18461">
                  <c:v>43316.03125</c:v>
                </c:pt>
                <c:pt idx="18462">
                  <c:v>43316.052083333401</c:v>
                </c:pt>
                <c:pt idx="18463">
                  <c:v>43316.072916666599</c:v>
                </c:pt>
                <c:pt idx="18464">
                  <c:v>43316.09375</c:v>
                </c:pt>
                <c:pt idx="18465">
                  <c:v>43316.114583333401</c:v>
                </c:pt>
                <c:pt idx="18466">
                  <c:v>43316.135416666599</c:v>
                </c:pt>
                <c:pt idx="18467">
                  <c:v>43316.15625</c:v>
                </c:pt>
                <c:pt idx="18468">
                  <c:v>43316.177083333401</c:v>
                </c:pt>
                <c:pt idx="18469">
                  <c:v>43316.197916666599</c:v>
                </c:pt>
                <c:pt idx="18470">
                  <c:v>43316.21875</c:v>
                </c:pt>
                <c:pt idx="18471">
                  <c:v>43316.239583333401</c:v>
                </c:pt>
                <c:pt idx="18472">
                  <c:v>43316.260416666599</c:v>
                </c:pt>
                <c:pt idx="18473">
                  <c:v>43316.28125</c:v>
                </c:pt>
                <c:pt idx="18474">
                  <c:v>43316.302083333401</c:v>
                </c:pt>
                <c:pt idx="18475">
                  <c:v>43316.322916666599</c:v>
                </c:pt>
                <c:pt idx="18476">
                  <c:v>43316.34375</c:v>
                </c:pt>
                <c:pt idx="18477">
                  <c:v>43316.364583333401</c:v>
                </c:pt>
                <c:pt idx="18478">
                  <c:v>43316.385416666599</c:v>
                </c:pt>
                <c:pt idx="18479">
                  <c:v>43316.40625</c:v>
                </c:pt>
                <c:pt idx="18480">
                  <c:v>43316.427083333401</c:v>
                </c:pt>
                <c:pt idx="18481">
                  <c:v>43316.447916666599</c:v>
                </c:pt>
                <c:pt idx="18482">
                  <c:v>43316.46875</c:v>
                </c:pt>
                <c:pt idx="18483">
                  <c:v>43316.489583333401</c:v>
                </c:pt>
                <c:pt idx="18484">
                  <c:v>43316.510416666599</c:v>
                </c:pt>
                <c:pt idx="18485">
                  <c:v>43316.53125</c:v>
                </c:pt>
                <c:pt idx="18486">
                  <c:v>43316.552083333401</c:v>
                </c:pt>
                <c:pt idx="18487">
                  <c:v>43316.572916666599</c:v>
                </c:pt>
                <c:pt idx="18488">
                  <c:v>43316.59375</c:v>
                </c:pt>
                <c:pt idx="18489">
                  <c:v>43316.614583333401</c:v>
                </c:pt>
                <c:pt idx="18490">
                  <c:v>43316.635416666599</c:v>
                </c:pt>
                <c:pt idx="18491">
                  <c:v>43316.65625</c:v>
                </c:pt>
                <c:pt idx="18492">
                  <c:v>43316.677083333401</c:v>
                </c:pt>
                <c:pt idx="18493">
                  <c:v>43316.697916666599</c:v>
                </c:pt>
                <c:pt idx="18494">
                  <c:v>43316.71875</c:v>
                </c:pt>
                <c:pt idx="18495">
                  <c:v>43316.739583333401</c:v>
                </c:pt>
                <c:pt idx="18496">
                  <c:v>43316.760416666599</c:v>
                </c:pt>
                <c:pt idx="18497">
                  <c:v>43316.78125</c:v>
                </c:pt>
                <c:pt idx="18498">
                  <c:v>43316.802083333401</c:v>
                </c:pt>
                <c:pt idx="18499">
                  <c:v>43316.822916666599</c:v>
                </c:pt>
                <c:pt idx="18500">
                  <c:v>43316.84375</c:v>
                </c:pt>
                <c:pt idx="18501">
                  <c:v>43316.864583333401</c:v>
                </c:pt>
                <c:pt idx="18502">
                  <c:v>43316.885416666599</c:v>
                </c:pt>
                <c:pt idx="18503">
                  <c:v>43316.90625</c:v>
                </c:pt>
                <c:pt idx="18504">
                  <c:v>43316.927083333401</c:v>
                </c:pt>
                <c:pt idx="18505">
                  <c:v>43316.947916666599</c:v>
                </c:pt>
                <c:pt idx="18506">
                  <c:v>43316.96875</c:v>
                </c:pt>
                <c:pt idx="18507">
                  <c:v>43316.989583333401</c:v>
                </c:pt>
                <c:pt idx="18508">
                  <c:v>43317.010416666599</c:v>
                </c:pt>
                <c:pt idx="18509">
                  <c:v>43317.03125</c:v>
                </c:pt>
                <c:pt idx="18510">
                  <c:v>43317.052083333401</c:v>
                </c:pt>
                <c:pt idx="18511">
                  <c:v>43317.072916666599</c:v>
                </c:pt>
                <c:pt idx="18512">
                  <c:v>43317.09375</c:v>
                </c:pt>
                <c:pt idx="18513">
                  <c:v>43317.114583333401</c:v>
                </c:pt>
                <c:pt idx="18514">
                  <c:v>43317.135416666599</c:v>
                </c:pt>
                <c:pt idx="18515">
                  <c:v>43317.15625</c:v>
                </c:pt>
                <c:pt idx="18516">
                  <c:v>43317.177083333401</c:v>
                </c:pt>
                <c:pt idx="18517">
                  <c:v>43317.197916666599</c:v>
                </c:pt>
                <c:pt idx="18518">
                  <c:v>43317.21875</c:v>
                </c:pt>
                <c:pt idx="18519">
                  <c:v>43317.239583333401</c:v>
                </c:pt>
                <c:pt idx="18520">
                  <c:v>43317.260416666599</c:v>
                </c:pt>
                <c:pt idx="18521">
                  <c:v>43317.28125</c:v>
                </c:pt>
                <c:pt idx="18522">
                  <c:v>43317.302083333401</c:v>
                </c:pt>
                <c:pt idx="18523">
                  <c:v>43317.322916666599</c:v>
                </c:pt>
                <c:pt idx="18524">
                  <c:v>43317.34375</c:v>
                </c:pt>
                <c:pt idx="18525">
                  <c:v>43317.364583333401</c:v>
                </c:pt>
                <c:pt idx="18526">
                  <c:v>43317.385416666599</c:v>
                </c:pt>
                <c:pt idx="18527">
                  <c:v>43317.40625</c:v>
                </c:pt>
                <c:pt idx="18528">
                  <c:v>43317.427083333401</c:v>
                </c:pt>
                <c:pt idx="18529">
                  <c:v>43317.447916666599</c:v>
                </c:pt>
                <c:pt idx="18530">
                  <c:v>43317.46875</c:v>
                </c:pt>
                <c:pt idx="18531">
                  <c:v>43317.489583333401</c:v>
                </c:pt>
                <c:pt idx="18532">
                  <c:v>43317.510416666599</c:v>
                </c:pt>
                <c:pt idx="18533">
                  <c:v>43317.53125</c:v>
                </c:pt>
                <c:pt idx="18534">
                  <c:v>43317.552083333401</c:v>
                </c:pt>
                <c:pt idx="18535">
                  <c:v>43317.572916666599</c:v>
                </c:pt>
                <c:pt idx="18536">
                  <c:v>43317.59375</c:v>
                </c:pt>
                <c:pt idx="18537">
                  <c:v>43317.614583333401</c:v>
                </c:pt>
                <c:pt idx="18538">
                  <c:v>43317.635416666599</c:v>
                </c:pt>
                <c:pt idx="18539">
                  <c:v>43317.65625</c:v>
                </c:pt>
                <c:pt idx="18540">
                  <c:v>43317.677083333401</c:v>
                </c:pt>
                <c:pt idx="18541">
                  <c:v>43317.697916666599</c:v>
                </c:pt>
                <c:pt idx="18542">
                  <c:v>43317.71875</c:v>
                </c:pt>
                <c:pt idx="18543">
                  <c:v>43317.739583333401</c:v>
                </c:pt>
                <c:pt idx="18544">
                  <c:v>43317.760416666599</c:v>
                </c:pt>
                <c:pt idx="18545">
                  <c:v>43317.78125</c:v>
                </c:pt>
                <c:pt idx="18546">
                  <c:v>43317.802083333401</c:v>
                </c:pt>
                <c:pt idx="18547">
                  <c:v>43317.822916666599</c:v>
                </c:pt>
                <c:pt idx="18548">
                  <c:v>43317.84375</c:v>
                </c:pt>
                <c:pt idx="18549">
                  <c:v>43317.864583333401</c:v>
                </c:pt>
                <c:pt idx="18550">
                  <c:v>43317.885416666599</c:v>
                </c:pt>
                <c:pt idx="18551">
                  <c:v>43317.90625</c:v>
                </c:pt>
                <c:pt idx="18552">
                  <c:v>43317.927083333401</c:v>
                </c:pt>
                <c:pt idx="18553">
                  <c:v>43317.947916666599</c:v>
                </c:pt>
                <c:pt idx="18554">
                  <c:v>43317.96875</c:v>
                </c:pt>
                <c:pt idx="18555">
                  <c:v>43317.989583333401</c:v>
                </c:pt>
                <c:pt idx="18556">
                  <c:v>43318.010416666599</c:v>
                </c:pt>
                <c:pt idx="18557">
                  <c:v>43318.03125</c:v>
                </c:pt>
                <c:pt idx="18558">
                  <c:v>43318.052083333401</c:v>
                </c:pt>
                <c:pt idx="18559">
                  <c:v>43318.072916666599</c:v>
                </c:pt>
                <c:pt idx="18560">
                  <c:v>43318.09375</c:v>
                </c:pt>
                <c:pt idx="18561">
                  <c:v>43318.114583333401</c:v>
                </c:pt>
                <c:pt idx="18562">
                  <c:v>43318.135416666599</c:v>
                </c:pt>
                <c:pt idx="18563">
                  <c:v>43318.15625</c:v>
                </c:pt>
                <c:pt idx="18564">
                  <c:v>43318.177083333401</c:v>
                </c:pt>
                <c:pt idx="18565">
                  <c:v>43318.197916666599</c:v>
                </c:pt>
                <c:pt idx="18566">
                  <c:v>43318.21875</c:v>
                </c:pt>
                <c:pt idx="18567">
                  <c:v>43318.239583333401</c:v>
                </c:pt>
                <c:pt idx="18568">
                  <c:v>43318.260416666599</c:v>
                </c:pt>
                <c:pt idx="18569">
                  <c:v>43318.28125</c:v>
                </c:pt>
                <c:pt idx="18570">
                  <c:v>43318.302083333401</c:v>
                </c:pt>
                <c:pt idx="18571">
                  <c:v>43318.322916666599</c:v>
                </c:pt>
                <c:pt idx="18572">
                  <c:v>43318.34375</c:v>
                </c:pt>
                <c:pt idx="18573">
                  <c:v>43318.364583333401</c:v>
                </c:pt>
                <c:pt idx="18574">
                  <c:v>43318.385416666599</c:v>
                </c:pt>
                <c:pt idx="18575">
                  <c:v>43318.40625</c:v>
                </c:pt>
                <c:pt idx="18576">
                  <c:v>43318.427083333401</c:v>
                </c:pt>
                <c:pt idx="18577">
                  <c:v>43318.447916666599</c:v>
                </c:pt>
                <c:pt idx="18578">
                  <c:v>43318.46875</c:v>
                </c:pt>
                <c:pt idx="18579">
                  <c:v>43318.489583333401</c:v>
                </c:pt>
                <c:pt idx="18580">
                  <c:v>43318.510416666599</c:v>
                </c:pt>
                <c:pt idx="18581">
                  <c:v>43318.53125</c:v>
                </c:pt>
                <c:pt idx="18582">
                  <c:v>43318.552083333401</c:v>
                </c:pt>
                <c:pt idx="18583">
                  <c:v>43318.572916666599</c:v>
                </c:pt>
                <c:pt idx="18584">
                  <c:v>43318.59375</c:v>
                </c:pt>
                <c:pt idx="18585">
                  <c:v>43318.614583333401</c:v>
                </c:pt>
                <c:pt idx="18586">
                  <c:v>43318.635416666599</c:v>
                </c:pt>
                <c:pt idx="18587">
                  <c:v>43318.65625</c:v>
                </c:pt>
                <c:pt idx="18588">
                  <c:v>43318.677083333401</c:v>
                </c:pt>
                <c:pt idx="18589">
                  <c:v>43318.697916666599</c:v>
                </c:pt>
                <c:pt idx="18590">
                  <c:v>43318.71875</c:v>
                </c:pt>
                <c:pt idx="18591">
                  <c:v>43318.739583333401</c:v>
                </c:pt>
                <c:pt idx="18592">
                  <c:v>43318.760416666599</c:v>
                </c:pt>
                <c:pt idx="18593">
                  <c:v>43318.78125</c:v>
                </c:pt>
                <c:pt idx="18594">
                  <c:v>43318.802083333401</c:v>
                </c:pt>
                <c:pt idx="18595">
                  <c:v>43318.822916666599</c:v>
                </c:pt>
                <c:pt idx="18596">
                  <c:v>43318.84375</c:v>
                </c:pt>
                <c:pt idx="18597">
                  <c:v>43318.864583333401</c:v>
                </c:pt>
                <c:pt idx="18598">
                  <c:v>43318.885416666599</c:v>
                </c:pt>
                <c:pt idx="18599">
                  <c:v>43318.90625</c:v>
                </c:pt>
                <c:pt idx="18600">
                  <c:v>43318.927083333401</c:v>
                </c:pt>
                <c:pt idx="18601">
                  <c:v>43318.947916666599</c:v>
                </c:pt>
                <c:pt idx="18602">
                  <c:v>43318.96875</c:v>
                </c:pt>
                <c:pt idx="18603">
                  <c:v>43318.989583333401</c:v>
                </c:pt>
                <c:pt idx="18604">
                  <c:v>43319.010416666599</c:v>
                </c:pt>
                <c:pt idx="18605">
                  <c:v>43319.03125</c:v>
                </c:pt>
                <c:pt idx="18606">
                  <c:v>43319.052083333401</c:v>
                </c:pt>
                <c:pt idx="18607">
                  <c:v>43319.072916666599</c:v>
                </c:pt>
                <c:pt idx="18608">
                  <c:v>43319.09375</c:v>
                </c:pt>
                <c:pt idx="18609">
                  <c:v>43319.114583333401</c:v>
                </c:pt>
                <c:pt idx="18610">
                  <c:v>43319.135416666599</c:v>
                </c:pt>
                <c:pt idx="18611">
                  <c:v>43319.15625</c:v>
                </c:pt>
                <c:pt idx="18612">
                  <c:v>43319.177083333401</c:v>
                </c:pt>
                <c:pt idx="18613">
                  <c:v>43319.197916666599</c:v>
                </c:pt>
                <c:pt idx="18614">
                  <c:v>43319.21875</c:v>
                </c:pt>
                <c:pt idx="18615">
                  <c:v>43319.239583333401</c:v>
                </c:pt>
                <c:pt idx="18616">
                  <c:v>43319.260416666599</c:v>
                </c:pt>
                <c:pt idx="18617">
                  <c:v>43319.28125</c:v>
                </c:pt>
                <c:pt idx="18618">
                  <c:v>43319.302083333401</c:v>
                </c:pt>
                <c:pt idx="18619">
                  <c:v>43319.322916666599</c:v>
                </c:pt>
                <c:pt idx="18620">
                  <c:v>43319.34375</c:v>
                </c:pt>
                <c:pt idx="18621">
                  <c:v>43319.364583333401</c:v>
                </c:pt>
                <c:pt idx="18622">
                  <c:v>43319.385416666599</c:v>
                </c:pt>
                <c:pt idx="18623">
                  <c:v>43319.40625</c:v>
                </c:pt>
                <c:pt idx="18624">
                  <c:v>43319.427083333401</c:v>
                </c:pt>
                <c:pt idx="18625">
                  <c:v>43319.447916666599</c:v>
                </c:pt>
                <c:pt idx="18626">
                  <c:v>43319.46875</c:v>
                </c:pt>
                <c:pt idx="18627">
                  <c:v>43319.489583333401</c:v>
                </c:pt>
                <c:pt idx="18628">
                  <c:v>43319.510416666599</c:v>
                </c:pt>
                <c:pt idx="18629">
                  <c:v>43319.53125</c:v>
                </c:pt>
                <c:pt idx="18630">
                  <c:v>43319.552083333401</c:v>
                </c:pt>
                <c:pt idx="18631">
                  <c:v>43319.572916666599</c:v>
                </c:pt>
                <c:pt idx="18632">
                  <c:v>43319.59375</c:v>
                </c:pt>
                <c:pt idx="18633">
                  <c:v>43319.614583333401</c:v>
                </c:pt>
                <c:pt idx="18634">
                  <c:v>43319.635416666599</c:v>
                </c:pt>
                <c:pt idx="18635">
                  <c:v>43319.65625</c:v>
                </c:pt>
                <c:pt idx="18636">
                  <c:v>43319.677083333401</c:v>
                </c:pt>
                <c:pt idx="18637">
                  <c:v>43319.697916666599</c:v>
                </c:pt>
                <c:pt idx="18638">
                  <c:v>43319.71875</c:v>
                </c:pt>
                <c:pt idx="18639">
                  <c:v>43319.739583333401</c:v>
                </c:pt>
                <c:pt idx="18640">
                  <c:v>43319.760416666599</c:v>
                </c:pt>
                <c:pt idx="18641">
                  <c:v>43319.78125</c:v>
                </c:pt>
                <c:pt idx="18642">
                  <c:v>43319.802083333401</c:v>
                </c:pt>
                <c:pt idx="18643">
                  <c:v>43319.822916666599</c:v>
                </c:pt>
                <c:pt idx="18644">
                  <c:v>43319.84375</c:v>
                </c:pt>
                <c:pt idx="18645">
                  <c:v>43319.864583333401</c:v>
                </c:pt>
                <c:pt idx="18646">
                  <c:v>43319.885416666599</c:v>
                </c:pt>
                <c:pt idx="18647">
                  <c:v>43319.90625</c:v>
                </c:pt>
                <c:pt idx="18648">
                  <c:v>43319.927083333401</c:v>
                </c:pt>
                <c:pt idx="18649">
                  <c:v>43319.947916666599</c:v>
                </c:pt>
                <c:pt idx="18650">
                  <c:v>43319.96875</c:v>
                </c:pt>
                <c:pt idx="18651">
                  <c:v>43319.989583333401</c:v>
                </c:pt>
                <c:pt idx="18652">
                  <c:v>43320.010416666599</c:v>
                </c:pt>
                <c:pt idx="18653">
                  <c:v>43320.03125</c:v>
                </c:pt>
                <c:pt idx="18654">
                  <c:v>43320.052083333401</c:v>
                </c:pt>
                <c:pt idx="18655">
                  <c:v>43320.072916666599</c:v>
                </c:pt>
                <c:pt idx="18656">
                  <c:v>43320.09375</c:v>
                </c:pt>
                <c:pt idx="18657">
                  <c:v>43320.114583333401</c:v>
                </c:pt>
                <c:pt idx="18658">
                  <c:v>43320.135416666599</c:v>
                </c:pt>
                <c:pt idx="18659">
                  <c:v>43320.15625</c:v>
                </c:pt>
                <c:pt idx="18660">
                  <c:v>43320.177083333401</c:v>
                </c:pt>
                <c:pt idx="18661">
                  <c:v>43320.197916666599</c:v>
                </c:pt>
                <c:pt idx="18662">
                  <c:v>43320.21875</c:v>
                </c:pt>
                <c:pt idx="18663">
                  <c:v>43320.239583333401</c:v>
                </c:pt>
                <c:pt idx="18664">
                  <c:v>43320.260416666599</c:v>
                </c:pt>
                <c:pt idx="18665">
                  <c:v>43320.28125</c:v>
                </c:pt>
                <c:pt idx="18666">
                  <c:v>43320.302083333401</c:v>
                </c:pt>
                <c:pt idx="18667">
                  <c:v>43320.322916666599</c:v>
                </c:pt>
                <c:pt idx="18668">
                  <c:v>43320.34375</c:v>
                </c:pt>
                <c:pt idx="18669">
                  <c:v>43320.364583333401</c:v>
                </c:pt>
                <c:pt idx="18670">
                  <c:v>43320.385416666599</c:v>
                </c:pt>
                <c:pt idx="18671">
                  <c:v>43320.40625</c:v>
                </c:pt>
                <c:pt idx="18672">
                  <c:v>43320.427083333401</c:v>
                </c:pt>
                <c:pt idx="18673">
                  <c:v>43320.447916666599</c:v>
                </c:pt>
                <c:pt idx="18674">
                  <c:v>43320.46875</c:v>
                </c:pt>
                <c:pt idx="18675">
                  <c:v>43320.489583333401</c:v>
                </c:pt>
                <c:pt idx="18676">
                  <c:v>43320.510416666599</c:v>
                </c:pt>
                <c:pt idx="18677">
                  <c:v>43320.53125</c:v>
                </c:pt>
                <c:pt idx="18678">
                  <c:v>43320.552083333401</c:v>
                </c:pt>
                <c:pt idx="18679">
                  <c:v>43320.572916666599</c:v>
                </c:pt>
                <c:pt idx="18680">
                  <c:v>43320.59375</c:v>
                </c:pt>
                <c:pt idx="18681">
                  <c:v>43320.614583333401</c:v>
                </c:pt>
                <c:pt idx="18682">
                  <c:v>43320.635416666599</c:v>
                </c:pt>
                <c:pt idx="18683">
                  <c:v>43320.65625</c:v>
                </c:pt>
                <c:pt idx="18684">
                  <c:v>43320.677083333401</c:v>
                </c:pt>
                <c:pt idx="18685">
                  <c:v>43320.697916666599</c:v>
                </c:pt>
                <c:pt idx="18686">
                  <c:v>43320.71875</c:v>
                </c:pt>
                <c:pt idx="18687">
                  <c:v>43320.739583333401</c:v>
                </c:pt>
                <c:pt idx="18688">
                  <c:v>43320.760416666599</c:v>
                </c:pt>
                <c:pt idx="18689">
                  <c:v>43320.78125</c:v>
                </c:pt>
                <c:pt idx="18690">
                  <c:v>43320.802083333401</c:v>
                </c:pt>
                <c:pt idx="18691">
                  <c:v>43320.822916666599</c:v>
                </c:pt>
                <c:pt idx="18692">
                  <c:v>43320.84375</c:v>
                </c:pt>
                <c:pt idx="18693">
                  <c:v>43320.864583333401</c:v>
                </c:pt>
                <c:pt idx="18694">
                  <c:v>43320.885416666599</c:v>
                </c:pt>
                <c:pt idx="18695">
                  <c:v>43320.90625</c:v>
                </c:pt>
                <c:pt idx="18696">
                  <c:v>43320.927083333401</c:v>
                </c:pt>
                <c:pt idx="18697">
                  <c:v>43320.947916666599</c:v>
                </c:pt>
                <c:pt idx="18698">
                  <c:v>43320.96875</c:v>
                </c:pt>
                <c:pt idx="18699">
                  <c:v>43320.989583333401</c:v>
                </c:pt>
                <c:pt idx="18700">
                  <c:v>43321.010416666599</c:v>
                </c:pt>
                <c:pt idx="18701">
                  <c:v>43321.03125</c:v>
                </c:pt>
                <c:pt idx="18702">
                  <c:v>43321.052083333401</c:v>
                </c:pt>
                <c:pt idx="18703">
                  <c:v>43321.072916666599</c:v>
                </c:pt>
                <c:pt idx="18704">
                  <c:v>43321.09375</c:v>
                </c:pt>
                <c:pt idx="18705">
                  <c:v>43321.114583333401</c:v>
                </c:pt>
                <c:pt idx="18706">
                  <c:v>43321.135416666599</c:v>
                </c:pt>
                <c:pt idx="18707">
                  <c:v>43321.15625</c:v>
                </c:pt>
                <c:pt idx="18708">
                  <c:v>43321.177083333401</c:v>
                </c:pt>
                <c:pt idx="18709">
                  <c:v>43321.197916666599</c:v>
                </c:pt>
                <c:pt idx="18710">
                  <c:v>43321.21875</c:v>
                </c:pt>
                <c:pt idx="18711">
                  <c:v>43321.239583333401</c:v>
                </c:pt>
                <c:pt idx="18712">
                  <c:v>43321.260416666599</c:v>
                </c:pt>
                <c:pt idx="18713">
                  <c:v>43321.28125</c:v>
                </c:pt>
                <c:pt idx="18714">
                  <c:v>43321.302083333401</c:v>
                </c:pt>
                <c:pt idx="18715">
                  <c:v>43321.322916666599</c:v>
                </c:pt>
                <c:pt idx="18716">
                  <c:v>43321.34375</c:v>
                </c:pt>
                <c:pt idx="18717">
                  <c:v>43321.364583333401</c:v>
                </c:pt>
                <c:pt idx="18718">
                  <c:v>43321.385416666599</c:v>
                </c:pt>
                <c:pt idx="18719">
                  <c:v>43321.40625</c:v>
                </c:pt>
                <c:pt idx="18720">
                  <c:v>43321.427083333401</c:v>
                </c:pt>
                <c:pt idx="18721">
                  <c:v>43321.447916666599</c:v>
                </c:pt>
                <c:pt idx="18722">
                  <c:v>43321.46875</c:v>
                </c:pt>
                <c:pt idx="18723">
                  <c:v>43321.489583333401</c:v>
                </c:pt>
                <c:pt idx="18724">
                  <c:v>43321.510416666599</c:v>
                </c:pt>
                <c:pt idx="18725">
                  <c:v>43321.53125</c:v>
                </c:pt>
                <c:pt idx="18726">
                  <c:v>43321.552083333401</c:v>
                </c:pt>
                <c:pt idx="18727">
                  <c:v>43321.572916666599</c:v>
                </c:pt>
                <c:pt idx="18728">
                  <c:v>43321.59375</c:v>
                </c:pt>
                <c:pt idx="18729">
                  <c:v>43321.614583333401</c:v>
                </c:pt>
                <c:pt idx="18730">
                  <c:v>43321.635416666599</c:v>
                </c:pt>
                <c:pt idx="18731">
                  <c:v>43321.65625</c:v>
                </c:pt>
                <c:pt idx="18732">
                  <c:v>43321.677083333401</c:v>
                </c:pt>
                <c:pt idx="18733">
                  <c:v>43321.697916666599</c:v>
                </c:pt>
                <c:pt idx="18734">
                  <c:v>43321.71875</c:v>
                </c:pt>
                <c:pt idx="18735">
                  <c:v>43321.739583333401</c:v>
                </c:pt>
                <c:pt idx="18736">
                  <c:v>43321.760416666599</c:v>
                </c:pt>
                <c:pt idx="18737">
                  <c:v>43321.78125</c:v>
                </c:pt>
                <c:pt idx="18738">
                  <c:v>43321.802083333401</c:v>
                </c:pt>
                <c:pt idx="18739">
                  <c:v>43321.822916666599</c:v>
                </c:pt>
                <c:pt idx="18740">
                  <c:v>43321.84375</c:v>
                </c:pt>
                <c:pt idx="18741">
                  <c:v>43321.864583333401</c:v>
                </c:pt>
                <c:pt idx="18742">
                  <c:v>43321.885416666599</c:v>
                </c:pt>
                <c:pt idx="18743">
                  <c:v>43321.90625</c:v>
                </c:pt>
                <c:pt idx="18744">
                  <c:v>43321.927083333401</c:v>
                </c:pt>
                <c:pt idx="18745">
                  <c:v>43321.947916666599</c:v>
                </c:pt>
                <c:pt idx="18746">
                  <c:v>43321.96875</c:v>
                </c:pt>
                <c:pt idx="18747">
                  <c:v>43321.989583333401</c:v>
                </c:pt>
                <c:pt idx="18748">
                  <c:v>43322.010416666599</c:v>
                </c:pt>
                <c:pt idx="18749">
                  <c:v>43322.03125</c:v>
                </c:pt>
                <c:pt idx="18750">
                  <c:v>43322.052083333401</c:v>
                </c:pt>
                <c:pt idx="18751">
                  <c:v>43322.072916666599</c:v>
                </c:pt>
                <c:pt idx="18752">
                  <c:v>43322.09375</c:v>
                </c:pt>
                <c:pt idx="18753">
                  <c:v>43322.114583333401</c:v>
                </c:pt>
                <c:pt idx="18754">
                  <c:v>43322.135416666599</c:v>
                </c:pt>
                <c:pt idx="18755">
                  <c:v>43322.15625</c:v>
                </c:pt>
                <c:pt idx="18756">
                  <c:v>43322.177083333401</c:v>
                </c:pt>
                <c:pt idx="18757">
                  <c:v>43322.197916666599</c:v>
                </c:pt>
                <c:pt idx="18758">
                  <c:v>43322.21875</c:v>
                </c:pt>
                <c:pt idx="18759">
                  <c:v>43322.239583333401</c:v>
                </c:pt>
                <c:pt idx="18760">
                  <c:v>43322.260416666599</c:v>
                </c:pt>
                <c:pt idx="18761">
                  <c:v>43322.28125</c:v>
                </c:pt>
                <c:pt idx="18762">
                  <c:v>43322.302083333401</c:v>
                </c:pt>
                <c:pt idx="18763">
                  <c:v>43322.322916666599</c:v>
                </c:pt>
                <c:pt idx="18764">
                  <c:v>43322.34375</c:v>
                </c:pt>
                <c:pt idx="18765">
                  <c:v>43322.364583333401</c:v>
                </c:pt>
                <c:pt idx="18766">
                  <c:v>43322.385416666599</c:v>
                </c:pt>
                <c:pt idx="18767">
                  <c:v>43322.40625</c:v>
                </c:pt>
                <c:pt idx="18768">
                  <c:v>43322.427083333401</c:v>
                </c:pt>
                <c:pt idx="18769">
                  <c:v>43322.447916666599</c:v>
                </c:pt>
                <c:pt idx="18770">
                  <c:v>43322.46875</c:v>
                </c:pt>
                <c:pt idx="18771">
                  <c:v>43322.489583333401</c:v>
                </c:pt>
                <c:pt idx="18772">
                  <c:v>43322.510416666599</c:v>
                </c:pt>
                <c:pt idx="18773">
                  <c:v>43322.53125</c:v>
                </c:pt>
                <c:pt idx="18774">
                  <c:v>43322.552083333401</c:v>
                </c:pt>
                <c:pt idx="18775">
                  <c:v>43322.572916666599</c:v>
                </c:pt>
                <c:pt idx="18776">
                  <c:v>43322.59375</c:v>
                </c:pt>
                <c:pt idx="18777">
                  <c:v>43322.614583333401</c:v>
                </c:pt>
                <c:pt idx="18778">
                  <c:v>43322.635416666599</c:v>
                </c:pt>
                <c:pt idx="18779">
                  <c:v>43322.65625</c:v>
                </c:pt>
                <c:pt idx="18780">
                  <c:v>43322.677083333401</c:v>
                </c:pt>
                <c:pt idx="18781">
                  <c:v>43322.697916666599</c:v>
                </c:pt>
                <c:pt idx="18782">
                  <c:v>43322.71875</c:v>
                </c:pt>
                <c:pt idx="18783">
                  <c:v>43322.739583333401</c:v>
                </c:pt>
                <c:pt idx="18784">
                  <c:v>43322.760416666599</c:v>
                </c:pt>
                <c:pt idx="18785">
                  <c:v>43322.78125</c:v>
                </c:pt>
                <c:pt idx="18786">
                  <c:v>43322.802083333401</c:v>
                </c:pt>
                <c:pt idx="18787">
                  <c:v>43322.822916666599</c:v>
                </c:pt>
                <c:pt idx="18788">
                  <c:v>43322.84375</c:v>
                </c:pt>
                <c:pt idx="18789">
                  <c:v>43322.864583333401</c:v>
                </c:pt>
                <c:pt idx="18790">
                  <c:v>43322.885416666599</c:v>
                </c:pt>
                <c:pt idx="18791">
                  <c:v>43322.90625</c:v>
                </c:pt>
                <c:pt idx="18792">
                  <c:v>43322.927083333401</c:v>
                </c:pt>
                <c:pt idx="18793">
                  <c:v>43322.947916666599</c:v>
                </c:pt>
                <c:pt idx="18794">
                  <c:v>43322.96875</c:v>
                </c:pt>
                <c:pt idx="18795">
                  <c:v>43322.989583333401</c:v>
                </c:pt>
                <c:pt idx="18796">
                  <c:v>43323.010416666599</c:v>
                </c:pt>
                <c:pt idx="18797">
                  <c:v>43323.03125</c:v>
                </c:pt>
                <c:pt idx="18798">
                  <c:v>43323.052083333401</c:v>
                </c:pt>
                <c:pt idx="18799">
                  <c:v>43323.072916666599</c:v>
                </c:pt>
                <c:pt idx="18800">
                  <c:v>43323.09375</c:v>
                </c:pt>
                <c:pt idx="18801">
                  <c:v>43323.114583333401</c:v>
                </c:pt>
                <c:pt idx="18802">
                  <c:v>43323.135416666599</c:v>
                </c:pt>
                <c:pt idx="18803">
                  <c:v>43323.15625</c:v>
                </c:pt>
                <c:pt idx="18804">
                  <c:v>43323.177083333401</c:v>
                </c:pt>
                <c:pt idx="18805">
                  <c:v>43323.197916666599</c:v>
                </c:pt>
                <c:pt idx="18806">
                  <c:v>43323.21875</c:v>
                </c:pt>
                <c:pt idx="18807">
                  <c:v>43323.239583333401</c:v>
                </c:pt>
                <c:pt idx="18808">
                  <c:v>43323.260416666599</c:v>
                </c:pt>
                <c:pt idx="18809">
                  <c:v>43323.28125</c:v>
                </c:pt>
                <c:pt idx="18810">
                  <c:v>43323.302083333401</c:v>
                </c:pt>
                <c:pt idx="18811">
                  <c:v>43323.322916666599</c:v>
                </c:pt>
                <c:pt idx="18812">
                  <c:v>43323.34375</c:v>
                </c:pt>
                <c:pt idx="18813">
                  <c:v>43323.364583333401</c:v>
                </c:pt>
                <c:pt idx="18814">
                  <c:v>43323.385416666599</c:v>
                </c:pt>
                <c:pt idx="18815">
                  <c:v>43323.40625</c:v>
                </c:pt>
                <c:pt idx="18816">
                  <c:v>43323.427083333401</c:v>
                </c:pt>
                <c:pt idx="18817">
                  <c:v>43323.447916666599</c:v>
                </c:pt>
                <c:pt idx="18818">
                  <c:v>43323.46875</c:v>
                </c:pt>
                <c:pt idx="18819">
                  <c:v>43323.489583333401</c:v>
                </c:pt>
                <c:pt idx="18820">
                  <c:v>43323.510416666599</c:v>
                </c:pt>
                <c:pt idx="18821">
                  <c:v>43323.53125</c:v>
                </c:pt>
                <c:pt idx="18822">
                  <c:v>43323.552083333401</c:v>
                </c:pt>
                <c:pt idx="18823">
                  <c:v>43323.572916666599</c:v>
                </c:pt>
                <c:pt idx="18824">
                  <c:v>43323.59375</c:v>
                </c:pt>
                <c:pt idx="18825">
                  <c:v>43323.614583333401</c:v>
                </c:pt>
                <c:pt idx="18826">
                  <c:v>43323.635416666599</c:v>
                </c:pt>
                <c:pt idx="18827">
                  <c:v>43323.65625</c:v>
                </c:pt>
                <c:pt idx="18828">
                  <c:v>43323.677083333401</c:v>
                </c:pt>
                <c:pt idx="18829">
                  <c:v>43323.697916666599</c:v>
                </c:pt>
                <c:pt idx="18830">
                  <c:v>43323.71875</c:v>
                </c:pt>
                <c:pt idx="18831">
                  <c:v>43323.739583333401</c:v>
                </c:pt>
                <c:pt idx="18832">
                  <c:v>43323.760416666599</c:v>
                </c:pt>
                <c:pt idx="18833">
                  <c:v>43323.78125</c:v>
                </c:pt>
                <c:pt idx="18834">
                  <c:v>43323.802083333401</c:v>
                </c:pt>
                <c:pt idx="18835">
                  <c:v>43323.822916666599</c:v>
                </c:pt>
                <c:pt idx="18836">
                  <c:v>43323.84375</c:v>
                </c:pt>
                <c:pt idx="18837">
                  <c:v>43323.864583333401</c:v>
                </c:pt>
                <c:pt idx="18838">
                  <c:v>43323.885416666599</c:v>
                </c:pt>
                <c:pt idx="18839">
                  <c:v>43323.90625</c:v>
                </c:pt>
                <c:pt idx="18840">
                  <c:v>43323.927083333401</c:v>
                </c:pt>
                <c:pt idx="18841">
                  <c:v>43323.947916666599</c:v>
                </c:pt>
                <c:pt idx="18842">
                  <c:v>43323.96875</c:v>
                </c:pt>
                <c:pt idx="18843">
                  <c:v>43323.989583333401</c:v>
                </c:pt>
                <c:pt idx="18844">
                  <c:v>43324.010416666599</c:v>
                </c:pt>
                <c:pt idx="18845">
                  <c:v>43324.03125</c:v>
                </c:pt>
                <c:pt idx="18846">
                  <c:v>43324.052083333401</c:v>
                </c:pt>
                <c:pt idx="18847">
                  <c:v>43324.072916666599</c:v>
                </c:pt>
                <c:pt idx="18848">
                  <c:v>43324.09375</c:v>
                </c:pt>
                <c:pt idx="18849">
                  <c:v>43324.114583333401</c:v>
                </c:pt>
                <c:pt idx="18850">
                  <c:v>43324.135416666599</c:v>
                </c:pt>
                <c:pt idx="18851">
                  <c:v>43324.15625</c:v>
                </c:pt>
                <c:pt idx="18852">
                  <c:v>43324.177083333401</c:v>
                </c:pt>
                <c:pt idx="18853">
                  <c:v>43324.197916666599</c:v>
                </c:pt>
                <c:pt idx="18854">
                  <c:v>43324.21875</c:v>
                </c:pt>
                <c:pt idx="18855">
                  <c:v>43324.239583333401</c:v>
                </c:pt>
                <c:pt idx="18856">
                  <c:v>43324.260416666599</c:v>
                </c:pt>
                <c:pt idx="18857">
                  <c:v>43324.28125</c:v>
                </c:pt>
                <c:pt idx="18858">
                  <c:v>43324.302083333401</c:v>
                </c:pt>
                <c:pt idx="18859">
                  <c:v>43324.322916666599</c:v>
                </c:pt>
                <c:pt idx="18860">
                  <c:v>43324.34375</c:v>
                </c:pt>
                <c:pt idx="18861">
                  <c:v>43324.364583333401</c:v>
                </c:pt>
                <c:pt idx="18862">
                  <c:v>43324.385416666599</c:v>
                </c:pt>
                <c:pt idx="18863">
                  <c:v>43324.40625</c:v>
                </c:pt>
                <c:pt idx="18864">
                  <c:v>43324.427083333401</c:v>
                </c:pt>
                <c:pt idx="18865">
                  <c:v>43324.447916666599</c:v>
                </c:pt>
                <c:pt idx="18866">
                  <c:v>43324.46875</c:v>
                </c:pt>
                <c:pt idx="18867">
                  <c:v>43324.489583333401</c:v>
                </c:pt>
                <c:pt idx="18868">
                  <c:v>43324.510416666599</c:v>
                </c:pt>
                <c:pt idx="18869">
                  <c:v>43324.53125</c:v>
                </c:pt>
                <c:pt idx="18870">
                  <c:v>43324.552083333401</c:v>
                </c:pt>
                <c:pt idx="18871">
                  <c:v>43324.572916666599</c:v>
                </c:pt>
                <c:pt idx="18872">
                  <c:v>43324.59375</c:v>
                </c:pt>
                <c:pt idx="18873">
                  <c:v>43324.614583333401</c:v>
                </c:pt>
                <c:pt idx="18874">
                  <c:v>43324.635416666599</c:v>
                </c:pt>
                <c:pt idx="18875">
                  <c:v>43324.65625</c:v>
                </c:pt>
                <c:pt idx="18876">
                  <c:v>43324.677083333401</c:v>
                </c:pt>
                <c:pt idx="18877">
                  <c:v>43324.697916666599</c:v>
                </c:pt>
                <c:pt idx="18878">
                  <c:v>43324.71875</c:v>
                </c:pt>
                <c:pt idx="18879">
                  <c:v>43324.739583333401</c:v>
                </c:pt>
                <c:pt idx="18880">
                  <c:v>43324.760416666599</c:v>
                </c:pt>
                <c:pt idx="18881">
                  <c:v>43324.78125</c:v>
                </c:pt>
                <c:pt idx="18882">
                  <c:v>43324.802083333401</c:v>
                </c:pt>
                <c:pt idx="18883">
                  <c:v>43324.822916666599</c:v>
                </c:pt>
                <c:pt idx="18884">
                  <c:v>43324.84375</c:v>
                </c:pt>
                <c:pt idx="18885">
                  <c:v>43324.864583333401</c:v>
                </c:pt>
                <c:pt idx="18886">
                  <c:v>43324.885416666599</c:v>
                </c:pt>
                <c:pt idx="18887">
                  <c:v>43324.90625</c:v>
                </c:pt>
                <c:pt idx="18888">
                  <c:v>43324.927083333401</c:v>
                </c:pt>
                <c:pt idx="18889">
                  <c:v>43324.947916666599</c:v>
                </c:pt>
                <c:pt idx="18890">
                  <c:v>43324.96875</c:v>
                </c:pt>
                <c:pt idx="18891">
                  <c:v>43324.989583333401</c:v>
                </c:pt>
                <c:pt idx="18892">
                  <c:v>43325.010416666599</c:v>
                </c:pt>
                <c:pt idx="18893">
                  <c:v>43325.03125</c:v>
                </c:pt>
                <c:pt idx="18894">
                  <c:v>43325.052083333401</c:v>
                </c:pt>
                <c:pt idx="18895">
                  <c:v>43325.072916666599</c:v>
                </c:pt>
                <c:pt idx="18896">
                  <c:v>43325.09375</c:v>
                </c:pt>
                <c:pt idx="18897">
                  <c:v>43325.114583333401</c:v>
                </c:pt>
                <c:pt idx="18898">
                  <c:v>43325.135416666599</c:v>
                </c:pt>
                <c:pt idx="18899">
                  <c:v>43325.15625</c:v>
                </c:pt>
                <c:pt idx="18900">
                  <c:v>43325.177083333401</c:v>
                </c:pt>
                <c:pt idx="18901">
                  <c:v>43325.197916666599</c:v>
                </c:pt>
                <c:pt idx="18902">
                  <c:v>43325.21875</c:v>
                </c:pt>
                <c:pt idx="18903">
                  <c:v>43325.239583333401</c:v>
                </c:pt>
                <c:pt idx="18904">
                  <c:v>43325.260416666599</c:v>
                </c:pt>
                <c:pt idx="18905">
                  <c:v>43325.28125</c:v>
                </c:pt>
                <c:pt idx="18906">
                  <c:v>43325.302083333401</c:v>
                </c:pt>
                <c:pt idx="18907">
                  <c:v>43325.322916666599</c:v>
                </c:pt>
                <c:pt idx="18908">
                  <c:v>43325.34375</c:v>
                </c:pt>
                <c:pt idx="18909">
                  <c:v>43325.364583333401</c:v>
                </c:pt>
                <c:pt idx="18910">
                  <c:v>43325.385416666599</c:v>
                </c:pt>
                <c:pt idx="18911">
                  <c:v>43325.40625</c:v>
                </c:pt>
                <c:pt idx="18912">
                  <c:v>43325.427083333401</c:v>
                </c:pt>
                <c:pt idx="18913">
                  <c:v>43325.447916666599</c:v>
                </c:pt>
                <c:pt idx="18914">
                  <c:v>43325.46875</c:v>
                </c:pt>
                <c:pt idx="18915">
                  <c:v>43325.489583333401</c:v>
                </c:pt>
                <c:pt idx="18916">
                  <c:v>43325.510416666599</c:v>
                </c:pt>
                <c:pt idx="18917">
                  <c:v>43325.53125</c:v>
                </c:pt>
                <c:pt idx="18918">
                  <c:v>43325.552083333401</c:v>
                </c:pt>
                <c:pt idx="18919">
                  <c:v>43325.572916666599</c:v>
                </c:pt>
                <c:pt idx="18920">
                  <c:v>43325.59375</c:v>
                </c:pt>
                <c:pt idx="18921">
                  <c:v>43325.614583333401</c:v>
                </c:pt>
                <c:pt idx="18922">
                  <c:v>43325.635416666599</c:v>
                </c:pt>
                <c:pt idx="18923">
                  <c:v>43325.65625</c:v>
                </c:pt>
                <c:pt idx="18924">
                  <c:v>43325.677083333401</c:v>
                </c:pt>
                <c:pt idx="18925">
                  <c:v>43325.697916666599</c:v>
                </c:pt>
                <c:pt idx="18926">
                  <c:v>43325.71875</c:v>
                </c:pt>
                <c:pt idx="18927">
                  <c:v>43325.739583333401</c:v>
                </c:pt>
                <c:pt idx="18928">
                  <c:v>43325.760416666599</c:v>
                </c:pt>
                <c:pt idx="18929">
                  <c:v>43325.78125</c:v>
                </c:pt>
                <c:pt idx="18930">
                  <c:v>43325.802083333401</c:v>
                </c:pt>
                <c:pt idx="18931">
                  <c:v>43325.822916666599</c:v>
                </c:pt>
                <c:pt idx="18932">
                  <c:v>43325.84375</c:v>
                </c:pt>
                <c:pt idx="18933">
                  <c:v>43325.864583333401</c:v>
                </c:pt>
                <c:pt idx="18934">
                  <c:v>43325.885416666599</c:v>
                </c:pt>
                <c:pt idx="18935">
                  <c:v>43325.90625</c:v>
                </c:pt>
                <c:pt idx="18936">
                  <c:v>43325.927083333401</c:v>
                </c:pt>
                <c:pt idx="18937">
                  <c:v>43325.947916666599</c:v>
                </c:pt>
                <c:pt idx="18938">
                  <c:v>43325.96875</c:v>
                </c:pt>
                <c:pt idx="18939">
                  <c:v>43325.989583333401</c:v>
                </c:pt>
                <c:pt idx="18940">
                  <c:v>43326.010416666599</c:v>
                </c:pt>
                <c:pt idx="18941">
                  <c:v>43326.03125</c:v>
                </c:pt>
                <c:pt idx="18942">
                  <c:v>43326.052083333401</c:v>
                </c:pt>
                <c:pt idx="18943">
                  <c:v>43326.072916666599</c:v>
                </c:pt>
                <c:pt idx="18944">
                  <c:v>43326.09375</c:v>
                </c:pt>
                <c:pt idx="18945">
                  <c:v>43326.114583333401</c:v>
                </c:pt>
                <c:pt idx="18946">
                  <c:v>43326.135416666599</c:v>
                </c:pt>
                <c:pt idx="18947">
                  <c:v>43326.15625</c:v>
                </c:pt>
                <c:pt idx="18948">
                  <c:v>43326.177083333401</c:v>
                </c:pt>
                <c:pt idx="18949">
                  <c:v>43326.197916666599</c:v>
                </c:pt>
                <c:pt idx="18950">
                  <c:v>43326.21875</c:v>
                </c:pt>
                <c:pt idx="18951">
                  <c:v>43326.239583333401</c:v>
                </c:pt>
                <c:pt idx="18952">
                  <c:v>43326.260416666599</c:v>
                </c:pt>
                <c:pt idx="18953">
                  <c:v>43326.28125</c:v>
                </c:pt>
                <c:pt idx="18954">
                  <c:v>43326.302083333401</c:v>
                </c:pt>
                <c:pt idx="18955">
                  <c:v>43326.322916666599</c:v>
                </c:pt>
                <c:pt idx="18956">
                  <c:v>43326.34375</c:v>
                </c:pt>
                <c:pt idx="18957">
                  <c:v>43326.364583333401</c:v>
                </c:pt>
                <c:pt idx="18958">
                  <c:v>43326.385416666599</c:v>
                </c:pt>
                <c:pt idx="18959">
                  <c:v>43326.40625</c:v>
                </c:pt>
                <c:pt idx="18960">
                  <c:v>43326.427083333401</c:v>
                </c:pt>
                <c:pt idx="18961">
                  <c:v>43326.447916666599</c:v>
                </c:pt>
                <c:pt idx="18962">
                  <c:v>43326.46875</c:v>
                </c:pt>
                <c:pt idx="18963">
                  <c:v>43326.489583333401</c:v>
                </c:pt>
                <c:pt idx="18964">
                  <c:v>43326.510416666599</c:v>
                </c:pt>
                <c:pt idx="18965">
                  <c:v>43326.53125</c:v>
                </c:pt>
                <c:pt idx="18966">
                  <c:v>43326.552083333401</c:v>
                </c:pt>
                <c:pt idx="18967">
                  <c:v>43326.572916666599</c:v>
                </c:pt>
                <c:pt idx="18968">
                  <c:v>43326.59375</c:v>
                </c:pt>
                <c:pt idx="18969">
                  <c:v>43326.614583333401</c:v>
                </c:pt>
                <c:pt idx="18970">
                  <c:v>43326.635416666599</c:v>
                </c:pt>
                <c:pt idx="18971">
                  <c:v>43326.65625</c:v>
                </c:pt>
                <c:pt idx="18972">
                  <c:v>43326.677083333401</c:v>
                </c:pt>
                <c:pt idx="18973">
                  <c:v>43326.697916666599</c:v>
                </c:pt>
                <c:pt idx="18974">
                  <c:v>43326.71875</c:v>
                </c:pt>
                <c:pt idx="18975">
                  <c:v>43326.739583333401</c:v>
                </c:pt>
                <c:pt idx="18976">
                  <c:v>43326.760416666599</c:v>
                </c:pt>
                <c:pt idx="18977">
                  <c:v>43326.78125</c:v>
                </c:pt>
                <c:pt idx="18978">
                  <c:v>43326.802083333401</c:v>
                </c:pt>
                <c:pt idx="18979">
                  <c:v>43326.822916666599</c:v>
                </c:pt>
                <c:pt idx="18980">
                  <c:v>43326.84375</c:v>
                </c:pt>
                <c:pt idx="18981">
                  <c:v>43326.864583333401</c:v>
                </c:pt>
                <c:pt idx="18982">
                  <c:v>43326.885416666599</c:v>
                </c:pt>
                <c:pt idx="18983">
                  <c:v>43326.90625</c:v>
                </c:pt>
                <c:pt idx="18984">
                  <c:v>43326.927083333401</c:v>
                </c:pt>
                <c:pt idx="18985">
                  <c:v>43326.947916666599</c:v>
                </c:pt>
                <c:pt idx="18986">
                  <c:v>43326.96875</c:v>
                </c:pt>
                <c:pt idx="18987">
                  <c:v>43326.989583333401</c:v>
                </c:pt>
                <c:pt idx="18988">
                  <c:v>43327.010416666599</c:v>
                </c:pt>
                <c:pt idx="18989">
                  <c:v>43327.03125</c:v>
                </c:pt>
                <c:pt idx="18990">
                  <c:v>43327.052083333401</c:v>
                </c:pt>
                <c:pt idx="18991">
                  <c:v>43327.072916666599</c:v>
                </c:pt>
                <c:pt idx="18992">
                  <c:v>43327.09375</c:v>
                </c:pt>
                <c:pt idx="18993">
                  <c:v>43327.114583333401</c:v>
                </c:pt>
                <c:pt idx="18994">
                  <c:v>43327.135416666599</c:v>
                </c:pt>
                <c:pt idx="18995">
                  <c:v>43327.15625</c:v>
                </c:pt>
                <c:pt idx="18996">
                  <c:v>43327.177083333401</c:v>
                </c:pt>
                <c:pt idx="18997">
                  <c:v>43327.197916666599</c:v>
                </c:pt>
                <c:pt idx="18998">
                  <c:v>43327.21875</c:v>
                </c:pt>
                <c:pt idx="18999">
                  <c:v>43327.239583333401</c:v>
                </c:pt>
                <c:pt idx="19000">
                  <c:v>43327.260416666599</c:v>
                </c:pt>
                <c:pt idx="19001">
                  <c:v>43327.28125</c:v>
                </c:pt>
                <c:pt idx="19002">
                  <c:v>43327.302083333401</c:v>
                </c:pt>
                <c:pt idx="19003">
                  <c:v>43327.322916666599</c:v>
                </c:pt>
                <c:pt idx="19004">
                  <c:v>43327.34375</c:v>
                </c:pt>
                <c:pt idx="19005">
                  <c:v>43327.364583333401</c:v>
                </c:pt>
                <c:pt idx="19006">
                  <c:v>43327.385416666599</c:v>
                </c:pt>
                <c:pt idx="19007">
                  <c:v>43327.40625</c:v>
                </c:pt>
                <c:pt idx="19008">
                  <c:v>43327.427083333401</c:v>
                </c:pt>
                <c:pt idx="19009">
                  <c:v>43327.447916666599</c:v>
                </c:pt>
                <c:pt idx="19010">
                  <c:v>43327.46875</c:v>
                </c:pt>
                <c:pt idx="19011">
                  <c:v>43327.489583333401</c:v>
                </c:pt>
                <c:pt idx="19012">
                  <c:v>43327.510416666599</c:v>
                </c:pt>
                <c:pt idx="19013">
                  <c:v>43327.53125</c:v>
                </c:pt>
                <c:pt idx="19014">
                  <c:v>43327.552083333401</c:v>
                </c:pt>
                <c:pt idx="19015">
                  <c:v>43327.572916666599</c:v>
                </c:pt>
                <c:pt idx="19016">
                  <c:v>43327.59375</c:v>
                </c:pt>
                <c:pt idx="19017">
                  <c:v>43327.614583333401</c:v>
                </c:pt>
                <c:pt idx="19018">
                  <c:v>43327.635416666599</c:v>
                </c:pt>
                <c:pt idx="19019">
                  <c:v>43327.65625</c:v>
                </c:pt>
                <c:pt idx="19020">
                  <c:v>43327.677083333401</c:v>
                </c:pt>
                <c:pt idx="19021">
                  <c:v>43327.697916666599</c:v>
                </c:pt>
                <c:pt idx="19022">
                  <c:v>43327.71875</c:v>
                </c:pt>
                <c:pt idx="19023">
                  <c:v>43327.739583333401</c:v>
                </c:pt>
                <c:pt idx="19024">
                  <c:v>43327.760416666599</c:v>
                </c:pt>
                <c:pt idx="19025">
                  <c:v>43327.78125</c:v>
                </c:pt>
                <c:pt idx="19026">
                  <c:v>43327.802083333401</c:v>
                </c:pt>
                <c:pt idx="19027">
                  <c:v>43327.822916666599</c:v>
                </c:pt>
                <c:pt idx="19028">
                  <c:v>43327.84375</c:v>
                </c:pt>
                <c:pt idx="19029">
                  <c:v>43327.864583333401</c:v>
                </c:pt>
                <c:pt idx="19030">
                  <c:v>43327.885416666599</c:v>
                </c:pt>
                <c:pt idx="19031">
                  <c:v>43327.90625</c:v>
                </c:pt>
                <c:pt idx="19032">
                  <c:v>43327.927083333401</c:v>
                </c:pt>
                <c:pt idx="19033">
                  <c:v>43327.947916666599</c:v>
                </c:pt>
                <c:pt idx="19034">
                  <c:v>43327.96875</c:v>
                </c:pt>
                <c:pt idx="19035">
                  <c:v>43327.989583333401</c:v>
                </c:pt>
                <c:pt idx="19036">
                  <c:v>43328.010416666599</c:v>
                </c:pt>
                <c:pt idx="19037">
                  <c:v>43328.03125</c:v>
                </c:pt>
                <c:pt idx="19038">
                  <c:v>43328.052083333401</c:v>
                </c:pt>
                <c:pt idx="19039">
                  <c:v>43328.072916666599</c:v>
                </c:pt>
                <c:pt idx="19040">
                  <c:v>43328.09375</c:v>
                </c:pt>
                <c:pt idx="19041">
                  <c:v>43328.114583333401</c:v>
                </c:pt>
                <c:pt idx="19042">
                  <c:v>43328.135416666599</c:v>
                </c:pt>
                <c:pt idx="19043">
                  <c:v>43328.15625</c:v>
                </c:pt>
                <c:pt idx="19044">
                  <c:v>43328.177083333401</c:v>
                </c:pt>
                <c:pt idx="19045">
                  <c:v>43328.197916666599</c:v>
                </c:pt>
                <c:pt idx="19046">
                  <c:v>43328.21875</c:v>
                </c:pt>
                <c:pt idx="19047">
                  <c:v>43328.239583333401</c:v>
                </c:pt>
                <c:pt idx="19048">
                  <c:v>43328.260416666599</c:v>
                </c:pt>
                <c:pt idx="19049">
                  <c:v>43328.28125</c:v>
                </c:pt>
                <c:pt idx="19050">
                  <c:v>43328.302083333401</c:v>
                </c:pt>
                <c:pt idx="19051">
                  <c:v>43328.322916666599</c:v>
                </c:pt>
                <c:pt idx="19052">
                  <c:v>43328.34375</c:v>
                </c:pt>
                <c:pt idx="19053">
                  <c:v>43328.364583333401</c:v>
                </c:pt>
                <c:pt idx="19054">
                  <c:v>43328.385416666599</c:v>
                </c:pt>
                <c:pt idx="19055">
                  <c:v>43328.40625</c:v>
                </c:pt>
                <c:pt idx="19056">
                  <c:v>43328.427083333401</c:v>
                </c:pt>
                <c:pt idx="19057">
                  <c:v>43328.447916666599</c:v>
                </c:pt>
                <c:pt idx="19058">
                  <c:v>43328.46875</c:v>
                </c:pt>
                <c:pt idx="19059">
                  <c:v>43328.489583333401</c:v>
                </c:pt>
                <c:pt idx="19060">
                  <c:v>43328.510416666599</c:v>
                </c:pt>
                <c:pt idx="19061">
                  <c:v>43328.53125</c:v>
                </c:pt>
                <c:pt idx="19062">
                  <c:v>43328.552083333401</c:v>
                </c:pt>
                <c:pt idx="19063">
                  <c:v>43328.572916666599</c:v>
                </c:pt>
                <c:pt idx="19064">
                  <c:v>43328.59375</c:v>
                </c:pt>
                <c:pt idx="19065">
                  <c:v>43328.614583333401</c:v>
                </c:pt>
                <c:pt idx="19066">
                  <c:v>43328.635416666599</c:v>
                </c:pt>
                <c:pt idx="19067">
                  <c:v>43328.65625</c:v>
                </c:pt>
                <c:pt idx="19068">
                  <c:v>43328.677083333401</c:v>
                </c:pt>
                <c:pt idx="19069">
                  <c:v>43328.697916666599</c:v>
                </c:pt>
                <c:pt idx="19070">
                  <c:v>43328.71875</c:v>
                </c:pt>
                <c:pt idx="19071">
                  <c:v>43328.739583333401</c:v>
                </c:pt>
                <c:pt idx="19072">
                  <c:v>43328.760416666599</c:v>
                </c:pt>
                <c:pt idx="19073">
                  <c:v>43328.78125</c:v>
                </c:pt>
                <c:pt idx="19074">
                  <c:v>43328.802083333401</c:v>
                </c:pt>
                <c:pt idx="19075">
                  <c:v>43328.822916666599</c:v>
                </c:pt>
                <c:pt idx="19076">
                  <c:v>43328.84375</c:v>
                </c:pt>
                <c:pt idx="19077">
                  <c:v>43328.864583333401</c:v>
                </c:pt>
                <c:pt idx="19078">
                  <c:v>43328.885416666599</c:v>
                </c:pt>
                <c:pt idx="19079">
                  <c:v>43328.90625</c:v>
                </c:pt>
                <c:pt idx="19080">
                  <c:v>43328.927083333401</c:v>
                </c:pt>
                <c:pt idx="19081">
                  <c:v>43328.947916666599</c:v>
                </c:pt>
                <c:pt idx="19082">
                  <c:v>43328.96875</c:v>
                </c:pt>
                <c:pt idx="19083">
                  <c:v>43328.989583333401</c:v>
                </c:pt>
                <c:pt idx="19084">
                  <c:v>43329.010416666599</c:v>
                </c:pt>
                <c:pt idx="19085">
                  <c:v>43329.03125</c:v>
                </c:pt>
                <c:pt idx="19086">
                  <c:v>43329.052083333401</c:v>
                </c:pt>
                <c:pt idx="19087">
                  <c:v>43329.072916666599</c:v>
                </c:pt>
                <c:pt idx="19088">
                  <c:v>43329.09375</c:v>
                </c:pt>
                <c:pt idx="19089">
                  <c:v>43329.114583333401</c:v>
                </c:pt>
                <c:pt idx="19090">
                  <c:v>43329.135416666599</c:v>
                </c:pt>
                <c:pt idx="19091">
                  <c:v>43329.15625</c:v>
                </c:pt>
                <c:pt idx="19092">
                  <c:v>43329.177083333401</c:v>
                </c:pt>
                <c:pt idx="19093">
                  <c:v>43329.197916666599</c:v>
                </c:pt>
                <c:pt idx="19094">
                  <c:v>43329.21875</c:v>
                </c:pt>
                <c:pt idx="19095">
                  <c:v>43329.239583333401</c:v>
                </c:pt>
                <c:pt idx="19096">
                  <c:v>43329.260416666599</c:v>
                </c:pt>
                <c:pt idx="19097">
                  <c:v>43329.28125</c:v>
                </c:pt>
                <c:pt idx="19098">
                  <c:v>43329.302083333401</c:v>
                </c:pt>
                <c:pt idx="19099">
                  <c:v>43329.322916666599</c:v>
                </c:pt>
                <c:pt idx="19100">
                  <c:v>43329.34375</c:v>
                </c:pt>
                <c:pt idx="19101">
                  <c:v>43329.364583333401</c:v>
                </c:pt>
                <c:pt idx="19102">
                  <c:v>43329.385416666599</c:v>
                </c:pt>
                <c:pt idx="19103">
                  <c:v>43329.40625</c:v>
                </c:pt>
                <c:pt idx="19104">
                  <c:v>43329.427083333401</c:v>
                </c:pt>
                <c:pt idx="19105">
                  <c:v>43329.447916666599</c:v>
                </c:pt>
                <c:pt idx="19106">
                  <c:v>43329.46875</c:v>
                </c:pt>
                <c:pt idx="19107">
                  <c:v>43329.489583333401</c:v>
                </c:pt>
                <c:pt idx="19108">
                  <c:v>43329.510416666599</c:v>
                </c:pt>
                <c:pt idx="19109">
                  <c:v>43329.53125</c:v>
                </c:pt>
                <c:pt idx="19110">
                  <c:v>43329.552083333401</c:v>
                </c:pt>
                <c:pt idx="19111">
                  <c:v>43329.572916666599</c:v>
                </c:pt>
                <c:pt idx="19112">
                  <c:v>43329.59375</c:v>
                </c:pt>
                <c:pt idx="19113">
                  <c:v>43329.614583333401</c:v>
                </c:pt>
                <c:pt idx="19114">
                  <c:v>43329.635416666599</c:v>
                </c:pt>
                <c:pt idx="19115">
                  <c:v>43329.65625</c:v>
                </c:pt>
                <c:pt idx="19116">
                  <c:v>43329.677083333401</c:v>
                </c:pt>
                <c:pt idx="19117">
                  <c:v>43329.697916666599</c:v>
                </c:pt>
                <c:pt idx="19118">
                  <c:v>43329.71875</c:v>
                </c:pt>
                <c:pt idx="19119">
                  <c:v>43329.739583333401</c:v>
                </c:pt>
                <c:pt idx="19120">
                  <c:v>43329.760416666599</c:v>
                </c:pt>
                <c:pt idx="19121">
                  <c:v>43329.78125</c:v>
                </c:pt>
                <c:pt idx="19122">
                  <c:v>43329.802083333401</c:v>
                </c:pt>
                <c:pt idx="19123">
                  <c:v>43329.822916666599</c:v>
                </c:pt>
                <c:pt idx="19124">
                  <c:v>43329.84375</c:v>
                </c:pt>
                <c:pt idx="19125">
                  <c:v>43329.864583333401</c:v>
                </c:pt>
                <c:pt idx="19126">
                  <c:v>43329.885416666599</c:v>
                </c:pt>
                <c:pt idx="19127">
                  <c:v>43329.90625</c:v>
                </c:pt>
                <c:pt idx="19128">
                  <c:v>43329.927083333401</c:v>
                </c:pt>
                <c:pt idx="19129">
                  <c:v>43329.947916666599</c:v>
                </c:pt>
                <c:pt idx="19130">
                  <c:v>43329.96875</c:v>
                </c:pt>
                <c:pt idx="19131">
                  <c:v>43329.989583333401</c:v>
                </c:pt>
                <c:pt idx="19132">
                  <c:v>43330.010416666599</c:v>
                </c:pt>
                <c:pt idx="19133">
                  <c:v>43330.03125</c:v>
                </c:pt>
                <c:pt idx="19134">
                  <c:v>43330.052083333401</c:v>
                </c:pt>
                <c:pt idx="19135">
                  <c:v>43330.072916666599</c:v>
                </c:pt>
                <c:pt idx="19136">
                  <c:v>43330.09375</c:v>
                </c:pt>
                <c:pt idx="19137">
                  <c:v>43330.114583333401</c:v>
                </c:pt>
                <c:pt idx="19138">
                  <c:v>43330.135416666599</c:v>
                </c:pt>
                <c:pt idx="19139">
                  <c:v>43330.15625</c:v>
                </c:pt>
                <c:pt idx="19140">
                  <c:v>43330.177083333401</c:v>
                </c:pt>
                <c:pt idx="19141">
                  <c:v>43330.197916666599</c:v>
                </c:pt>
                <c:pt idx="19142">
                  <c:v>43330.21875</c:v>
                </c:pt>
                <c:pt idx="19143">
                  <c:v>43330.239583333401</c:v>
                </c:pt>
                <c:pt idx="19144">
                  <c:v>43330.260416666599</c:v>
                </c:pt>
                <c:pt idx="19145">
                  <c:v>43330.28125</c:v>
                </c:pt>
                <c:pt idx="19146">
                  <c:v>43330.302083333401</c:v>
                </c:pt>
                <c:pt idx="19147">
                  <c:v>43330.322916666599</c:v>
                </c:pt>
                <c:pt idx="19148">
                  <c:v>43330.34375</c:v>
                </c:pt>
                <c:pt idx="19149">
                  <c:v>43330.364583333401</c:v>
                </c:pt>
                <c:pt idx="19150">
                  <c:v>43330.385416666599</c:v>
                </c:pt>
                <c:pt idx="19151">
                  <c:v>43330.40625</c:v>
                </c:pt>
                <c:pt idx="19152">
                  <c:v>43330.427083333401</c:v>
                </c:pt>
                <c:pt idx="19153">
                  <c:v>43330.447916666599</c:v>
                </c:pt>
                <c:pt idx="19154">
                  <c:v>43330.46875</c:v>
                </c:pt>
                <c:pt idx="19155">
                  <c:v>43330.489583333401</c:v>
                </c:pt>
                <c:pt idx="19156">
                  <c:v>43330.510416666599</c:v>
                </c:pt>
                <c:pt idx="19157">
                  <c:v>43330.53125</c:v>
                </c:pt>
                <c:pt idx="19158">
                  <c:v>43330.552083333401</c:v>
                </c:pt>
                <c:pt idx="19159">
                  <c:v>43330.572916666599</c:v>
                </c:pt>
                <c:pt idx="19160">
                  <c:v>43330.59375</c:v>
                </c:pt>
                <c:pt idx="19161">
                  <c:v>43330.614583333401</c:v>
                </c:pt>
                <c:pt idx="19162">
                  <c:v>43330.635416666599</c:v>
                </c:pt>
                <c:pt idx="19163">
                  <c:v>43330.65625</c:v>
                </c:pt>
                <c:pt idx="19164">
                  <c:v>43330.677083333401</c:v>
                </c:pt>
                <c:pt idx="19165">
                  <c:v>43330.697916666599</c:v>
                </c:pt>
                <c:pt idx="19166">
                  <c:v>43330.71875</c:v>
                </c:pt>
                <c:pt idx="19167">
                  <c:v>43330.739583333401</c:v>
                </c:pt>
                <c:pt idx="19168">
                  <c:v>43330.760416666599</c:v>
                </c:pt>
                <c:pt idx="19169">
                  <c:v>43330.78125</c:v>
                </c:pt>
                <c:pt idx="19170">
                  <c:v>43330.802083333401</c:v>
                </c:pt>
                <c:pt idx="19171">
                  <c:v>43330.822916666599</c:v>
                </c:pt>
                <c:pt idx="19172">
                  <c:v>43330.84375</c:v>
                </c:pt>
                <c:pt idx="19173">
                  <c:v>43330.864583333401</c:v>
                </c:pt>
                <c:pt idx="19174">
                  <c:v>43330.885416666599</c:v>
                </c:pt>
                <c:pt idx="19175">
                  <c:v>43330.90625</c:v>
                </c:pt>
                <c:pt idx="19176">
                  <c:v>43330.927083333401</c:v>
                </c:pt>
                <c:pt idx="19177">
                  <c:v>43330.947916666599</c:v>
                </c:pt>
                <c:pt idx="19178">
                  <c:v>43330.96875</c:v>
                </c:pt>
                <c:pt idx="19179">
                  <c:v>43330.989583333401</c:v>
                </c:pt>
                <c:pt idx="19180">
                  <c:v>43331.010416666599</c:v>
                </c:pt>
                <c:pt idx="19181">
                  <c:v>43331.03125</c:v>
                </c:pt>
                <c:pt idx="19182">
                  <c:v>43331.052083333401</c:v>
                </c:pt>
                <c:pt idx="19183">
                  <c:v>43331.072916666599</c:v>
                </c:pt>
                <c:pt idx="19184">
                  <c:v>43331.09375</c:v>
                </c:pt>
                <c:pt idx="19185">
                  <c:v>43331.114583333401</c:v>
                </c:pt>
                <c:pt idx="19186">
                  <c:v>43331.135416666599</c:v>
                </c:pt>
                <c:pt idx="19187">
                  <c:v>43331.15625</c:v>
                </c:pt>
                <c:pt idx="19188">
                  <c:v>43331.177083333401</c:v>
                </c:pt>
                <c:pt idx="19189">
                  <c:v>43331.197916666599</c:v>
                </c:pt>
                <c:pt idx="19190">
                  <c:v>43331.21875</c:v>
                </c:pt>
                <c:pt idx="19191">
                  <c:v>43331.239583333401</c:v>
                </c:pt>
                <c:pt idx="19192">
                  <c:v>43331.260416666599</c:v>
                </c:pt>
                <c:pt idx="19193">
                  <c:v>43331.28125</c:v>
                </c:pt>
                <c:pt idx="19194">
                  <c:v>43331.302083333401</c:v>
                </c:pt>
                <c:pt idx="19195">
                  <c:v>43331.322916666599</c:v>
                </c:pt>
                <c:pt idx="19196">
                  <c:v>43331.34375</c:v>
                </c:pt>
                <c:pt idx="19197">
                  <c:v>43331.364583333401</c:v>
                </c:pt>
                <c:pt idx="19198">
                  <c:v>43331.385416666599</c:v>
                </c:pt>
                <c:pt idx="19199">
                  <c:v>43331.40625</c:v>
                </c:pt>
                <c:pt idx="19200">
                  <c:v>43331.427083333401</c:v>
                </c:pt>
                <c:pt idx="19201">
                  <c:v>43331.447916666599</c:v>
                </c:pt>
                <c:pt idx="19202">
                  <c:v>43331.46875</c:v>
                </c:pt>
                <c:pt idx="19203">
                  <c:v>43331.489583333401</c:v>
                </c:pt>
                <c:pt idx="19204">
                  <c:v>43331.510416666599</c:v>
                </c:pt>
                <c:pt idx="19205">
                  <c:v>43331.53125</c:v>
                </c:pt>
                <c:pt idx="19206">
                  <c:v>43331.552083333401</c:v>
                </c:pt>
                <c:pt idx="19207">
                  <c:v>43331.572916666599</c:v>
                </c:pt>
                <c:pt idx="19208">
                  <c:v>43331.59375</c:v>
                </c:pt>
                <c:pt idx="19209">
                  <c:v>43331.614583333401</c:v>
                </c:pt>
                <c:pt idx="19210">
                  <c:v>43331.635416666599</c:v>
                </c:pt>
                <c:pt idx="19211">
                  <c:v>43331.65625</c:v>
                </c:pt>
                <c:pt idx="19212">
                  <c:v>43331.677083333401</c:v>
                </c:pt>
                <c:pt idx="19213">
                  <c:v>43331.697916666599</c:v>
                </c:pt>
                <c:pt idx="19214">
                  <c:v>43331.71875</c:v>
                </c:pt>
                <c:pt idx="19215">
                  <c:v>43331.739583333401</c:v>
                </c:pt>
                <c:pt idx="19216">
                  <c:v>43331.760416666599</c:v>
                </c:pt>
                <c:pt idx="19217">
                  <c:v>43331.78125</c:v>
                </c:pt>
                <c:pt idx="19218">
                  <c:v>43331.802083333401</c:v>
                </c:pt>
                <c:pt idx="19219">
                  <c:v>43331.822916666599</c:v>
                </c:pt>
                <c:pt idx="19220">
                  <c:v>43331.84375</c:v>
                </c:pt>
                <c:pt idx="19221">
                  <c:v>43331.864583333401</c:v>
                </c:pt>
                <c:pt idx="19222">
                  <c:v>43331.885416666599</c:v>
                </c:pt>
                <c:pt idx="19223">
                  <c:v>43331.90625</c:v>
                </c:pt>
                <c:pt idx="19224">
                  <c:v>43331.927083333401</c:v>
                </c:pt>
                <c:pt idx="19225">
                  <c:v>43331.947916666599</c:v>
                </c:pt>
                <c:pt idx="19226">
                  <c:v>43331.96875</c:v>
                </c:pt>
                <c:pt idx="19227">
                  <c:v>43331.989583333401</c:v>
                </c:pt>
                <c:pt idx="19228">
                  <c:v>43332.010416666599</c:v>
                </c:pt>
                <c:pt idx="19229">
                  <c:v>43332.03125</c:v>
                </c:pt>
                <c:pt idx="19230">
                  <c:v>43332.052083333401</c:v>
                </c:pt>
                <c:pt idx="19231">
                  <c:v>43332.072916666599</c:v>
                </c:pt>
                <c:pt idx="19232">
                  <c:v>43332.09375</c:v>
                </c:pt>
                <c:pt idx="19233">
                  <c:v>43332.114583333401</c:v>
                </c:pt>
                <c:pt idx="19234">
                  <c:v>43332.135416666599</c:v>
                </c:pt>
                <c:pt idx="19235">
                  <c:v>43332.15625</c:v>
                </c:pt>
                <c:pt idx="19236">
                  <c:v>43332.177083333401</c:v>
                </c:pt>
                <c:pt idx="19237">
                  <c:v>43332.197916666599</c:v>
                </c:pt>
                <c:pt idx="19238">
                  <c:v>43332.21875</c:v>
                </c:pt>
                <c:pt idx="19239">
                  <c:v>43332.239583333401</c:v>
                </c:pt>
                <c:pt idx="19240">
                  <c:v>43332.260416666599</c:v>
                </c:pt>
                <c:pt idx="19241">
                  <c:v>43332.28125</c:v>
                </c:pt>
                <c:pt idx="19242">
                  <c:v>43332.302083333401</c:v>
                </c:pt>
                <c:pt idx="19243">
                  <c:v>43332.322916666599</c:v>
                </c:pt>
                <c:pt idx="19244">
                  <c:v>43332.34375</c:v>
                </c:pt>
                <c:pt idx="19245">
                  <c:v>43332.364583333401</c:v>
                </c:pt>
                <c:pt idx="19246">
                  <c:v>43332.385416666599</c:v>
                </c:pt>
                <c:pt idx="19247">
                  <c:v>43332.40625</c:v>
                </c:pt>
                <c:pt idx="19248">
                  <c:v>43332.427083333401</c:v>
                </c:pt>
                <c:pt idx="19249">
                  <c:v>43332.447916666599</c:v>
                </c:pt>
                <c:pt idx="19250">
                  <c:v>43332.46875</c:v>
                </c:pt>
                <c:pt idx="19251">
                  <c:v>43332.489583333401</c:v>
                </c:pt>
                <c:pt idx="19252">
                  <c:v>43332.510416666599</c:v>
                </c:pt>
                <c:pt idx="19253">
                  <c:v>43332.53125</c:v>
                </c:pt>
                <c:pt idx="19254">
                  <c:v>43332.552083333401</c:v>
                </c:pt>
                <c:pt idx="19255">
                  <c:v>43332.572916666599</c:v>
                </c:pt>
                <c:pt idx="19256">
                  <c:v>43332.59375</c:v>
                </c:pt>
                <c:pt idx="19257">
                  <c:v>43332.614583333401</c:v>
                </c:pt>
                <c:pt idx="19258">
                  <c:v>43332.635416666599</c:v>
                </c:pt>
                <c:pt idx="19259">
                  <c:v>43332.65625</c:v>
                </c:pt>
                <c:pt idx="19260">
                  <c:v>43332.677083333401</c:v>
                </c:pt>
                <c:pt idx="19261">
                  <c:v>43332.697916666599</c:v>
                </c:pt>
                <c:pt idx="19262">
                  <c:v>43332.71875</c:v>
                </c:pt>
                <c:pt idx="19263">
                  <c:v>43332.739583333401</c:v>
                </c:pt>
                <c:pt idx="19264">
                  <c:v>43332.760416666599</c:v>
                </c:pt>
                <c:pt idx="19265">
                  <c:v>43332.78125</c:v>
                </c:pt>
                <c:pt idx="19266">
                  <c:v>43332.802083333401</c:v>
                </c:pt>
                <c:pt idx="19267">
                  <c:v>43332.822916666599</c:v>
                </c:pt>
                <c:pt idx="19268">
                  <c:v>43332.84375</c:v>
                </c:pt>
                <c:pt idx="19269">
                  <c:v>43332.864583333401</c:v>
                </c:pt>
                <c:pt idx="19270">
                  <c:v>43332.885416666599</c:v>
                </c:pt>
                <c:pt idx="19271">
                  <c:v>43332.90625</c:v>
                </c:pt>
                <c:pt idx="19272">
                  <c:v>43332.927083333401</c:v>
                </c:pt>
                <c:pt idx="19273">
                  <c:v>43332.947916666599</c:v>
                </c:pt>
                <c:pt idx="19274">
                  <c:v>43332.96875</c:v>
                </c:pt>
                <c:pt idx="19275">
                  <c:v>43332.989583333401</c:v>
                </c:pt>
                <c:pt idx="19276">
                  <c:v>43333.010416666599</c:v>
                </c:pt>
                <c:pt idx="19277">
                  <c:v>43333.03125</c:v>
                </c:pt>
                <c:pt idx="19278">
                  <c:v>43333.052083333401</c:v>
                </c:pt>
                <c:pt idx="19279">
                  <c:v>43333.072916666599</c:v>
                </c:pt>
                <c:pt idx="19280">
                  <c:v>43333.09375</c:v>
                </c:pt>
                <c:pt idx="19281">
                  <c:v>43333.114583333401</c:v>
                </c:pt>
                <c:pt idx="19282">
                  <c:v>43333.135416666599</c:v>
                </c:pt>
                <c:pt idx="19283">
                  <c:v>43333.15625</c:v>
                </c:pt>
                <c:pt idx="19284">
                  <c:v>43333.177083333401</c:v>
                </c:pt>
                <c:pt idx="19285">
                  <c:v>43333.197916666599</c:v>
                </c:pt>
                <c:pt idx="19286">
                  <c:v>43333.21875</c:v>
                </c:pt>
                <c:pt idx="19287">
                  <c:v>43333.239583333401</c:v>
                </c:pt>
                <c:pt idx="19288">
                  <c:v>43333.260416666599</c:v>
                </c:pt>
                <c:pt idx="19289">
                  <c:v>43333.28125</c:v>
                </c:pt>
                <c:pt idx="19290">
                  <c:v>43333.302083333401</c:v>
                </c:pt>
                <c:pt idx="19291">
                  <c:v>43333.322916666599</c:v>
                </c:pt>
                <c:pt idx="19292">
                  <c:v>43333.34375</c:v>
                </c:pt>
                <c:pt idx="19293">
                  <c:v>43333.364583333401</c:v>
                </c:pt>
                <c:pt idx="19294">
                  <c:v>43333.385416666599</c:v>
                </c:pt>
                <c:pt idx="19295">
                  <c:v>43333.40625</c:v>
                </c:pt>
                <c:pt idx="19296">
                  <c:v>43333.427083333401</c:v>
                </c:pt>
                <c:pt idx="19297">
                  <c:v>43333.447916666599</c:v>
                </c:pt>
                <c:pt idx="19298">
                  <c:v>43333.46875</c:v>
                </c:pt>
                <c:pt idx="19299">
                  <c:v>43333.489583333401</c:v>
                </c:pt>
                <c:pt idx="19300">
                  <c:v>43333.510416666599</c:v>
                </c:pt>
                <c:pt idx="19301">
                  <c:v>43333.53125</c:v>
                </c:pt>
                <c:pt idx="19302">
                  <c:v>43333.552083333401</c:v>
                </c:pt>
                <c:pt idx="19303">
                  <c:v>43333.572916666599</c:v>
                </c:pt>
                <c:pt idx="19304">
                  <c:v>43333.59375</c:v>
                </c:pt>
                <c:pt idx="19305">
                  <c:v>43333.614583333401</c:v>
                </c:pt>
                <c:pt idx="19306">
                  <c:v>43333.635416666599</c:v>
                </c:pt>
                <c:pt idx="19307">
                  <c:v>43333.65625</c:v>
                </c:pt>
                <c:pt idx="19308">
                  <c:v>43333.677083333401</c:v>
                </c:pt>
                <c:pt idx="19309">
                  <c:v>43333.697916666599</c:v>
                </c:pt>
                <c:pt idx="19310">
                  <c:v>43333.71875</c:v>
                </c:pt>
                <c:pt idx="19311">
                  <c:v>43333.739583333401</c:v>
                </c:pt>
                <c:pt idx="19312">
                  <c:v>43333.760416666599</c:v>
                </c:pt>
                <c:pt idx="19313">
                  <c:v>43333.78125</c:v>
                </c:pt>
                <c:pt idx="19314">
                  <c:v>43333.802083333401</c:v>
                </c:pt>
                <c:pt idx="19315">
                  <c:v>43333.822916666599</c:v>
                </c:pt>
                <c:pt idx="19316">
                  <c:v>43333.84375</c:v>
                </c:pt>
                <c:pt idx="19317">
                  <c:v>43333.864583333401</c:v>
                </c:pt>
                <c:pt idx="19318">
                  <c:v>43333.885416666599</c:v>
                </c:pt>
                <c:pt idx="19319">
                  <c:v>43333.90625</c:v>
                </c:pt>
                <c:pt idx="19320">
                  <c:v>43333.927083333401</c:v>
                </c:pt>
                <c:pt idx="19321">
                  <c:v>43333.947916666599</c:v>
                </c:pt>
                <c:pt idx="19322">
                  <c:v>43333.96875</c:v>
                </c:pt>
                <c:pt idx="19323">
                  <c:v>43333.989583333401</c:v>
                </c:pt>
                <c:pt idx="19324">
                  <c:v>43334.010416666599</c:v>
                </c:pt>
                <c:pt idx="19325">
                  <c:v>43334.03125</c:v>
                </c:pt>
                <c:pt idx="19326">
                  <c:v>43334.052083333401</c:v>
                </c:pt>
                <c:pt idx="19327">
                  <c:v>43334.072916666599</c:v>
                </c:pt>
                <c:pt idx="19328">
                  <c:v>43334.09375</c:v>
                </c:pt>
                <c:pt idx="19329">
                  <c:v>43334.114583333401</c:v>
                </c:pt>
                <c:pt idx="19330">
                  <c:v>43334.135416666599</c:v>
                </c:pt>
                <c:pt idx="19331">
                  <c:v>43334.15625</c:v>
                </c:pt>
                <c:pt idx="19332">
                  <c:v>43334.177083333401</c:v>
                </c:pt>
                <c:pt idx="19333">
                  <c:v>43334.197916666599</c:v>
                </c:pt>
                <c:pt idx="19334">
                  <c:v>43334.21875</c:v>
                </c:pt>
                <c:pt idx="19335">
                  <c:v>43334.239583333401</c:v>
                </c:pt>
                <c:pt idx="19336">
                  <c:v>43334.260416666599</c:v>
                </c:pt>
                <c:pt idx="19337">
                  <c:v>43334.28125</c:v>
                </c:pt>
                <c:pt idx="19338">
                  <c:v>43334.302083333401</c:v>
                </c:pt>
                <c:pt idx="19339">
                  <c:v>43334.322916666599</c:v>
                </c:pt>
                <c:pt idx="19340">
                  <c:v>43334.34375</c:v>
                </c:pt>
                <c:pt idx="19341">
                  <c:v>43334.364583333401</c:v>
                </c:pt>
                <c:pt idx="19342">
                  <c:v>43334.385416666599</c:v>
                </c:pt>
                <c:pt idx="19343">
                  <c:v>43334.40625</c:v>
                </c:pt>
                <c:pt idx="19344">
                  <c:v>43334.427083333401</c:v>
                </c:pt>
                <c:pt idx="19345">
                  <c:v>43334.447916666599</c:v>
                </c:pt>
                <c:pt idx="19346">
                  <c:v>43334.46875</c:v>
                </c:pt>
                <c:pt idx="19347">
                  <c:v>43334.489583333401</c:v>
                </c:pt>
                <c:pt idx="19348">
                  <c:v>43334.510416666599</c:v>
                </c:pt>
                <c:pt idx="19349">
                  <c:v>43334.53125</c:v>
                </c:pt>
                <c:pt idx="19350">
                  <c:v>43334.552083333401</c:v>
                </c:pt>
                <c:pt idx="19351">
                  <c:v>43334.572916666599</c:v>
                </c:pt>
                <c:pt idx="19352">
                  <c:v>43334.59375</c:v>
                </c:pt>
                <c:pt idx="19353">
                  <c:v>43334.614583333401</c:v>
                </c:pt>
                <c:pt idx="19354">
                  <c:v>43334.635416666599</c:v>
                </c:pt>
                <c:pt idx="19355">
                  <c:v>43334.65625</c:v>
                </c:pt>
                <c:pt idx="19356">
                  <c:v>43334.677083333401</c:v>
                </c:pt>
                <c:pt idx="19357">
                  <c:v>43334.697916666599</c:v>
                </c:pt>
                <c:pt idx="19358">
                  <c:v>43334.71875</c:v>
                </c:pt>
                <c:pt idx="19359">
                  <c:v>43334.739583333401</c:v>
                </c:pt>
                <c:pt idx="19360">
                  <c:v>43334.760416666599</c:v>
                </c:pt>
                <c:pt idx="19361">
                  <c:v>43334.78125</c:v>
                </c:pt>
                <c:pt idx="19362">
                  <c:v>43334.802083333401</c:v>
                </c:pt>
                <c:pt idx="19363">
                  <c:v>43334.822916666599</c:v>
                </c:pt>
                <c:pt idx="19364">
                  <c:v>43334.84375</c:v>
                </c:pt>
                <c:pt idx="19365">
                  <c:v>43334.864583333401</c:v>
                </c:pt>
                <c:pt idx="19366">
                  <c:v>43334.885416666599</c:v>
                </c:pt>
                <c:pt idx="19367">
                  <c:v>43334.90625</c:v>
                </c:pt>
                <c:pt idx="19368">
                  <c:v>43334.927083333401</c:v>
                </c:pt>
                <c:pt idx="19369">
                  <c:v>43334.947916666599</c:v>
                </c:pt>
                <c:pt idx="19370">
                  <c:v>43334.96875</c:v>
                </c:pt>
                <c:pt idx="19371">
                  <c:v>43334.989583333401</c:v>
                </c:pt>
                <c:pt idx="19372">
                  <c:v>43335.010416666599</c:v>
                </c:pt>
                <c:pt idx="19373">
                  <c:v>43335.03125</c:v>
                </c:pt>
                <c:pt idx="19374">
                  <c:v>43335.052083333401</c:v>
                </c:pt>
                <c:pt idx="19375">
                  <c:v>43335.072916666599</c:v>
                </c:pt>
                <c:pt idx="19376">
                  <c:v>43335.09375</c:v>
                </c:pt>
                <c:pt idx="19377">
                  <c:v>43335.114583333401</c:v>
                </c:pt>
                <c:pt idx="19378">
                  <c:v>43335.135416666599</c:v>
                </c:pt>
                <c:pt idx="19379">
                  <c:v>43335.15625</c:v>
                </c:pt>
                <c:pt idx="19380">
                  <c:v>43335.177083333401</c:v>
                </c:pt>
                <c:pt idx="19381">
                  <c:v>43335.197916666599</c:v>
                </c:pt>
                <c:pt idx="19382">
                  <c:v>43335.21875</c:v>
                </c:pt>
                <c:pt idx="19383">
                  <c:v>43335.239583333401</c:v>
                </c:pt>
                <c:pt idx="19384">
                  <c:v>43335.260416666599</c:v>
                </c:pt>
                <c:pt idx="19385">
                  <c:v>43335.28125</c:v>
                </c:pt>
                <c:pt idx="19386">
                  <c:v>43335.302083333401</c:v>
                </c:pt>
                <c:pt idx="19387">
                  <c:v>43335.322916666599</c:v>
                </c:pt>
                <c:pt idx="19388">
                  <c:v>43335.34375</c:v>
                </c:pt>
                <c:pt idx="19389">
                  <c:v>43335.364583333401</c:v>
                </c:pt>
                <c:pt idx="19390">
                  <c:v>43335.385416666599</c:v>
                </c:pt>
                <c:pt idx="19391">
                  <c:v>43335.40625</c:v>
                </c:pt>
                <c:pt idx="19392">
                  <c:v>43335.427083333401</c:v>
                </c:pt>
                <c:pt idx="19393">
                  <c:v>43335.447916666599</c:v>
                </c:pt>
                <c:pt idx="19394">
                  <c:v>43335.46875</c:v>
                </c:pt>
                <c:pt idx="19395">
                  <c:v>43335.489583333401</c:v>
                </c:pt>
                <c:pt idx="19396">
                  <c:v>43335.510416666599</c:v>
                </c:pt>
                <c:pt idx="19397">
                  <c:v>43335.53125</c:v>
                </c:pt>
                <c:pt idx="19398">
                  <c:v>43335.552083333401</c:v>
                </c:pt>
                <c:pt idx="19399">
                  <c:v>43335.572916666599</c:v>
                </c:pt>
                <c:pt idx="19400">
                  <c:v>43335.59375</c:v>
                </c:pt>
                <c:pt idx="19401">
                  <c:v>43335.614583333401</c:v>
                </c:pt>
                <c:pt idx="19402">
                  <c:v>43335.635416666599</c:v>
                </c:pt>
                <c:pt idx="19403">
                  <c:v>43335.65625</c:v>
                </c:pt>
                <c:pt idx="19404">
                  <c:v>43335.677083333401</c:v>
                </c:pt>
                <c:pt idx="19405">
                  <c:v>43335.697916666599</c:v>
                </c:pt>
                <c:pt idx="19406">
                  <c:v>43335.71875</c:v>
                </c:pt>
                <c:pt idx="19407">
                  <c:v>43335.739583333401</c:v>
                </c:pt>
                <c:pt idx="19408">
                  <c:v>43335.760416666599</c:v>
                </c:pt>
                <c:pt idx="19409">
                  <c:v>43335.78125</c:v>
                </c:pt>
                <c:pt idx="19410">
                  <c:v>43335.802083333401</c:v>
                </c:pt>
                <c:pt idx="19411">
                  <c:v>43335.822916666599</c:v>
                </c:pt>
                <c:pt idx="19412">
                  <c:v>43335.84375</c:v>
                </c:pt>
                <c:pt idx="19413">
                  <c:v>43335.864583333401</c:v>
                </c:pt>
                <c:pt idx="19414">
                  <c:v>43335.885416666599</c:v>
                </c:pt>
                <c:pt idx="19415">
                  <c:v>43335.90625</c:v>
                </c:pt>
                <c:pt idx="19416">
                  <c:v>43335.927083333401</c:v>
                </c:pt>
                <c:pt idx="19417">
                  <c:v>43335.947916666599</c:v>
                </c:pt>
                <c:pt idx="19418">
                  <c:v>43335.96875</c:v>
                </c:pt>
                <c:pt idx="19419">
                  <c:v>43335.989583333401</c:v>
                </c:pt>
                <c:pt idx="19420">
                  <c:v>43336.010416666599</c:v>
                </c:pt>
                <c:pt idx="19421">
                  <c:v>43336.03125</c:v>
                </c:pt>
                <c:pt idx="19422">
                  <c:v>43336.052083333401</c:v>
                </c:pt>
                <c:pt idx="19423">
                  <c:v>43336.072916666599</c:v>
                </c:pt>
                <c:pt idx="19424">
                  <c:v>43336.09375</c:v>
                </c:pt>
                <c:pt idx="19425">
                  <c:v>43336.114583333401</c:v>
                </c:pt>
                <c:pt idx="19426">
                  <c:v>43336.135416666599</c:v>
                </c:pt>
                <c:pt idx="19427">
                  <c:v>43336.15625</c:v>
                </c:pt>
                <c:pt idx="19428">
                  <c:v>43336.177083333401</c:v>
                </c:pt>
                <c:pt idx="19429">
                  <c:v>43336.197916666599</c:v>
                </c:pt>
                <c:pt idx="19430">
                  <c:v>43336.21875</c:v>
                </c:pt>
                <c:pt idx="19431">
                  <c:v>43336.239583333401</c:v>
                </c:pt>
                <c:pt idx="19432">
                  <c:v>43336.260416666599</c:v>
                </c:pt>
                <c:pt idx="19433">
                  <c:v>43336.28125</c:v>
                </c:pt>
                <c:pt idx="19434">
                  <c:v>43336.302083333401</c:v>
                </c:pt>
                <c:pt idx="19435">
                  <c:v>43336.322916666599</c:v>
                </c:pt>
                <c:pt idx="19436">
                  <c:v>43336.34375</c:v>
                </c:pt>
                <c:pt idx="19437">
                  <c:v>43336.364583333401</c:v>
                </c:pt>
                <c:pt idx="19438">
                  <c:v>43336.385416666599</c:v>
                </c:pt>
                <c:pt idx="19439">
                  <c:v>43336.40625</c:v>
                </c:pt>
                <c:pt idx="19440">
                  <c:v>43336.427083333401</c:v>
                </c:pt>
                <c:pt idx="19441">
                  <c:v>43336.447916666599</c:v>
                </c:pt>
                <c:pt idx="19442">
                  <c:v>43336.46875</c:v>
                </c:pt>
                <c:pt idx="19443">
                  <c:v>43336.489583333401</c:v>
                </c:pt>
                <c:pt idx="19444">
                  <c:v>43336.510416666599</c:v>
                </c:pt>
                <c:pt idx="19445">
                  <c:v>43336.53125</c:v>
                </c:pt>
                <c:pt idx="19446">
                  <c:v>43336.552083333401</c:v>
                </c:pt>
                <c:pt idx="19447">
                  <c:v>43336.572916666599</c:v>
                </c:pt>
                <c:pt idx="19448">
                  <c:v>43336.59375</c:v>
                </c:pt>
                <c:pt idx="19449">
                  <c:v>43336.614583333401</c:v>
                </c:pt>
                <c:pt idx="19450">
                  <c:v>43336.635416666599</c:v>
                </c:pt>
                <c:pt idx="19451">
                  <c:v>43336.65625</c:v>
                </c:pt>
                <c:pt idx="19452">
                  <c:v>43336.677083333401</c:v>
                </c:pt>
                <c:pt idx="19453">
                  <c:v>43336.697916666599</c:v>
                </c:pt>
                <c:pt idx="19454">
                  <c:v>43336.71875</c:v>
                </c:pt>
                <c:pt idx="19455">
                  <c:v>43336.739583333401</c:v>
                </c:pt>
                <c:pt idx="19456">
                  <c:v>43336.760416666599</c:v>
                </c:pt>
                <c:pt idx="19457">
                  <c:v>43336.78125</c:v>
                </c:pt>
                <c:pt idx="19458">
                  <c:v>43336.802083333401</c:v>
                </c:pt>
                <c:pt idx="19459">
                  <c:v>43336.822916666599</c:v>
                </c:pt>
                <c:pt idx="19460">
                  <c:v>43336.84375</c:v>
                </c:pt>
                <c:pt idx="19461">
                  <c:v>43336.864583333401</c:v>
                </c:pt>
                <c:pt idx="19462">
                  <c:v>43336.885416666599</c:v>
                </c:pt>
                <c:pt idx="19463">
                  <c:v>43336.90625</c:v>
                </c:pt>
                <c:pt idx="19464">
                  <c:v>43336.927083333401</c:v>
                </c:pt>
                <c:pt idx="19465">
                  <c:v>43336.947916666599</c:v>
                </c:pt>
                <c:pt idx="19466">
                  <c:v>43336.96875</c:v>
                </c:pt>
                <c:pt idx="19467">
                  <c:v>43336.989583333401</c:v>
                </c:pt>
                <c:pt idx="19468">
                  <c:v>43337.010416666599</c:v>
                </c:pt>
                <c:pt idx="19469">
                  <c:v>43337.03125</c:v>
                </c:pt>
                <c:pt idx="19470">
                  <c:v>43337.052083333401</c:v>
                </c:pt>
                <c:pt idx="19471">
                  <c:v>43337.072916666599</c:v>
                </c:pt>
                <c:pt idx="19472">
                  <c:v>43337.09375</c:v>
                </c:pt>
                <c:pt idx="19473">
                  <c:v>43337.114583333401</c:v>
                </c:pt>
                <c:pt idx="19474">
                  <c:v>43337.135416666599</c:v>
                </c:pt>
                <c:pt idx="19475">
                  <c:v>43337.15625</c:v>
                </c:pt>
                <c:pt idx="19476">
                  <c:v>43337.177083333401</c:v>
                </c:pt>
                <c:pt idx="19477">
                  <c:v>43337.197916666599</c:v>
                </c:pt>
                <c:pt idx="19478">
                  <c:v>43337.21875</c:v>
                </c:pt>
                <c:pt idx="19479">
                  <c:v>43337.239583333401</c:v>
                </c:pt>
                <c:pt idx="19480">
                  <c:v>43337.260416666599</c:v>
                </c:pt>
                <c:pt idx="19481">
                  <c:v>43337.28125</c:v>
                </c:pt>
                <c:pt idx="19482">
                  <c:v>43337.302083333401</c:v>
                </c:pt>
                <c:pt idx="19483">
                  <c:v>43337.322916666599</c:v>
                </c:pt>
                <c:pt idx="19484">
                  <c:v>43337.34375</c:v>
                </c:pt>
                <c:pt idx="19485">
                  <c:v>43337.364583333401</c:v>
                </c:pt>
                <c:pt idx="19486">
                  <c:v>43337.385416666599</c:v>
                </c:pt>
                <c:pt idx="19487">
                  <c:v>43337.40625</c:v>
                </c:pt>
                <c:pt idx="19488">
                  <c:v>43337.427083333401</c:v>
                </c:pt>
                <c:pt idx="19489">
                  <c:v>43337.447916666599</c:v>
                </c:pt>
                <c:pt idx="19490">
                  <c:v>43337.46875</c:v>
                </c:pt>
                <c:pt idx="19491">
                  <c:v>43337.489583333401</c:v>
                </c:pt>
                <c:pt idx="19492">
                  <c:v>43337.510416666599</c:v>
                </c:pt>
                <c:pt idx="19493">
                  <c:v>43337.53125</c:v>
                </c:pt>
                <c:pt idx="19494">
                  <c:v>43337.552083333401</c:v>
                </c:pt>
                <c:pt idx="19495">
                  <c:v>43337.572916666599</c:v>
                </c:pt>
                <c:pt idx="19496">
                  <c:v>43337.59375</c:v>
                </c:pt>
                <c:pt idx="19497">
                  <c:v>43337.614583333401</c:v>
                </c:pt>
                <c:pt idx="19498">
                  <c:v>43337.635416666599</c:v>
                </c:pt>
                <c:pt idx="19499">
                  <c:v>43337.65625</c:v>
                </c:pt>
                <c:pt idx="19500">
                  <c:v>43337.677083333401</c:v>
                </c:pt>
                <c:pt idx="19501">
                  <c:v>43337.697916666599</c:v>
                </c:pt>
                <c:pt idx="19502">
                  <c:v>43337.71875</c:v>
                </c:pt>
                <c:pt idx="19503">
                  <c:v>43337.739583333401</c:v>
                </c:pt>
                <c:pt idx="19504">
                  <c:v>43337.760416666599</c:v>
                </c:pt>
                <c:pt idx="19505">
                  <c:v>43337.78125</c:v>
                </c:pt>
                <c:pt idx="19506">
                  <c:v>43337.802083333401</c:v>
                </c:pt>
                <c:pt idx="19507">
                  <c:v>43337.822916666599</c:v>
                </c:pt>
                <c:pt idx="19508">
                  <c:v>43337.84375</c:v>
                </c:pt>
                <c:pt idx="19509">
                  <c:v>43337.864583333401</c:v>
                </c:pt>
                <c:pt idx="19510">
                  <c:v>43337.885416666599</c:v>
                </c:pt>
                <c:pt idx="19511">
                  <c:v>43337.90625</c:v>
                </c:pt>
                <c:pt idx="19512">
                  <c:v>43337.927083333401</c:v>
                </c:pt>
                <c:pt idx="19513">
                  <c:v>43337.947916666599</c:v>
                </c:pt>
                <c:pt idx="19514">
                  <c:v>43337.96875</c:v>
                </c:pt>
                <c:pt idx="19515">
                  <c:v>43337.989583333401</c:v>
                </c:pt>
                <c:pt idx="19516">
                  <c:v>43338.010416666599</c:v>
                </c:pt>
                <c:pt idx="19517">
                  <c:v>43338.03125</c:v>
                </c:pt>
                <c:pt idx="19518">
                  <c:v>43338.052083333401</c:v>
                </c:pt>
                <c:pt idx="19519">
                  <c:v>43338.072916666599</c:v>
                </c:pt>
                <c:pt idx="19520">
                  <c:v>43338.09375</c:v>
                </c:pt>
                <c:pt idx="19521">
                  <c:v>43338.114583333401</c:v>
                </c:pt>
                <c:pt idx="19522">
                  <c:v>43338.135416666599</c:v>
                </c:pt>
                <c:pt idx="19523">
                  <c:v>43338.15625</c:v>
                </c:pt>
                <c:pt idx="19524">
                  <c:v>43338.177083333401</c:v>
                </c:pt>
                <c:pt idx="19525">
                  <c:v>43338.197916666599</c:v>
                </c:pt>
                <c:pt idx="19526">
                  <c:v>43338.21875</c:v>
                </c:pt>
                <c:pt idx="19527">
                  <c:v>43338.239583333401</c:v>
                </c:pt>
                <c:pt idx="19528">
                  <c:v>43338.260416666599</c:v>
                </c:pt>
                <c:pt idx="19529">
                  <c:v>43338.28125</c:v>
                </c:pt>
                <c:pt idx="19530">
                  <c:v>43338.302083333401</c:v>
                </c:pt>
                <c:pt idx="19531">
                  <c:v>43338.322916666599</c:v>
                </c:pt>
                <c:pt idx="19532">
                  <c:v>43338.34375</c:v>
                </c:pt>
                <c:pt idx="19533">
                  <c:v>43338.364583333401</c:v>
                </c:pt>
                <c:pt idx="19534">
                  <c:v>43338.385416666599</c:v>
                </c:pt>
                <c:pt idx="19535">
                  <c:v>43338.40625</c:v>
                </c:pt>
                <c:pt idx="19536">
                  <c:v>43338.427083333401</c:v>
                </c:pt>
                <c:pt idx="19537">
                  <c:v>43338.447916666599</c:v>
                </c:pt>
                <c:pt idx="19538">
                  <c:v>43338.46875</c:v>
                </c:pt>
                <c:pt idx="19539">
                  <c:v>43338.489583333401</c:v>
                </c:pt>
                <c:pt idx="19540">
                  <c:v>43338.510416666599</c:v>
                </c:pt>
                <c:pt idx="19541">
                  <c:v>43338.53125</c:v>
                </c:pt>
                <c:pt idx="19542">
                  <c:v>43338.552083333401</c:v>
                </c:pt>
                <c:pt idx="19543">
                  <c:v>43338.572916666599</c:v>
                </c:pt>
                <c:pt idx="19544">
                  <c:v>43338.59375</c:v>
                </c:pt>
                <c:pt idx="19545">
                  <c:v>43338.614583333401</c:v>
                </c:pt>
                <c:pt idx="19546">
                  <c:v>43338.635416666599</c:v>
                </c:pt>
                <c:pt idx="19547">
                  <c:v>43338.65625</c:v>
                </c:pt>
                <c:pt idx="19548">
                  <c:v>43338.677083333401</c:v>
                </c:pt>
                <c:pt idx="19549">
                  <c:v>43338.697916666599</c:v>
                </c:pt>
                <c:pt idx="19550">
                  <c:v>43338.71875</c:v>
                </c:pt>
                <c:pt idx="19551">
                  <c:v>43338.739583333401</c:v>
                </c:pt>
                <c:pt idx="19552">
                  <c:v>43338.760416666599</c:v>
                </c:pt>
                <c:pt idx="19553">
                  <c:v>43338.78125</c:v>
                </c:pt>
                <c:pt idx="19554">
                  <c:v>43338.802083333401</c:v>
                </c:pt>
                <c:pt idx="19555">
                  <c:v>43338.822916666599</c:v>
                </c:pt>
                <c:pt idx="19556">
                  <c:v>43338.84375</c:v>
                </c:pt>
                <c:pt idx="19557">
                  <c:v>43338.864583333401</c:v>
                </c:pt>
                <c:pt idx="19558">
                  <c:v>43338.885416666599</c:v>
                </c:pt>
                <c:pt idx="19559">
                  <c:v>43338.90625</c:v>
                </c:pt>
                <c:pt idx="19560">
                  <c:v>43338.927083333401</c:v>
                </c:pt>
                <c:pt idx="19561">
                  <c:v>43338.947916666599</c:v>
                </c:pt>
                <c:pt idx="19562">
                  <c:v>43338.96875</c:v>
                </c:pt>
                <c:pt idx="19563">
                  <c:v>43338.989583333401</c:v>
                </c:pt>
                <c:pt idx="19564">
                  <c:v>43339.010416666599</c:v>
                </c:pt>
                <c:pt idx="19565">
                  <c:v>43339.03125</c:v>
                </c:pt>
                <c:pt idx="19566">
                  <c:v>43339.052083333401</c:v>
                </c:pt>
                <c:pt idx="19567">
                  <c:v>43339.072916666599</c:v>
                </c:pt>
                <c:pt idx="19568">
                  <c:v>43339.09375</c:v>
                </c:pt>
                <c:pt idx="19569">
                  <c:v>43339.114583333401</c:v>
                </c:pt>
                <c:pt idx="19570">
                  <c:v>43339.135416666599</c:v>
                </c:pt>
                <c:pt idx="19571">
                  <c:v>43339.15625</c:v>
                </c:pt>
                <c:pt idx="19572">
                  <c:v>43339.177083333401</c:v>
                </c:pt>
                <c:pt idx="19573">
                  <c:v>43339.197916666599</c:v>
                </c:pt>
                <c:pt idx="19574">
                  <c:v>43339.21875</c:v>
                </c:pt>
                <c:pt idx="19575">
                  <c:v>43339.239583333401</c:v>
                </c:pt>
                <c:pt idx="19576">
                  <c:v>43339.260416666599</c:v>
                </c:pt>
                <c:pt idx="19577">
                  <c:v>43339.28125</c:v>
                </c:pt>
                <c:pt idx="19578">
                  <c:v>43339.302083333401</c:v>
                </c:pt>
                <c:pt idx="19579">
                  <c:v>43339.322916666599</c:v>
                </c:pt>
                <c:pt idx="19580">
                  <c:v>43339.34375</c:v>
                </c:pt>
                <c:pt idx="19581">
                  <c:v>43339.364583333401</c:v>
                </c:pt>
                <c:pt idx="19582">
                  <c:v>43339.385416666599</c:v>
                </c:pt>
                <c:pt idx="19583">
                  <c:v>43339.40625</c:v>
                </c:pt>
                <c:pt idx="19584">
                  <c:v>43339.427083333401</c:v>
                </c:pt>
                <c:pt idx="19585">
                  <c:v>43339.447916666599</c:v>
                </c:pt>
                <c:pt idx="19586">
                  <c:v>43339.46875</c:v>
                </c:pt>
                <c:pt idx="19587">
                  <c:v>43339.489583333401</c:v>
                </c:pt>
                <c:pt idx="19588">
                  <c:v>43339.510416666599</c:v>
                </c:pt>
                <c:pt idx="19589">
                  <c:v>43339.53125</c:v>
                </c:pt>
                <c:pt idx="19590">
                  <c:v>43339.552083333401</c:v>
                </c:pt>
                <c:pt idx="19591">
                  <c:v>43339.572916666599</c:v>
                </c:pt>
                <c:pt idx="19592">
                  <c:v>43339.59375</c:v>
                </c:pt>
                <c:pt idx="19593">
                  <c:v>43339.614583333401</c:v>
                </c:pt>
                <c:pt idx="19594">
                  <c:v>43339.635416666599</c:v>
                </c:pt>
                <c:pt idx="19595">
                  <c:v>43339.65625</c:v>
                </c:pt>
                <c:pt idx="19596">
                  <c:v>43339.677083333401</c:v>
                </c:pt>
                <c:pt idx="19597">
                  <c:v>43339.697916666599</c:v>
                </c:pt>
                <c:pt idx="19598">
                  <c:v>43339.71875</c:v>
                </c:pt>
                <c:pt idx="19599">
                  <c:v>43339.739583333401</c:v>
                </c:pt>
                <c:pt idx="19600">
                  <c:v>43339.760416666599</c:v>
                </c:pt>
                <c:pt idx="19601">
                  <c:v>43339.78125</c:v>
                </c:pt>
                <c:pt idx="19602">
                  <c:v>43339.802083333401</c:v>
                </c:pt>
                <c:pt idx="19603">
                  <c:v>43339.822916666599</c:v>
                </c:pt>
                <c:pt idx="19604">
                  <c:v>43339.84375</c:v>
                </c:pt>
                <c:pt idx="19605">
                  <c:v>43339.864583333401</c:v>
                </c:pt>
                <c:pt idx="19606">
                  <c:v>43339.885416666599</c:v>
                </c:pt>
                <c:pt idx="19607">
                  <c:v>43339.90625</c:v>
                </c:pt>
                <c:pt idx="19608">
                  <c:v>43339.927083333401</c:v>
                </c:pt>
                <c:pt idx="19609">
                  <c:v>43339.947916666599</c:v>
                </c:pt>
                <c:pt idx="19610">
                  <c:v>43339.96875</c:v>
                </c:pt>
                <c:pt idx="19611">
                  <c:v>43339.989583333401</c:v>
                </c:pt>
                <c:pt idx="19612">
                  <c:v>43340.010416666599</c:v>
                </c:pt>
                <c:pt idx="19613">
                  <c:v>43340.03125</c:v>
                </c:pt>
                <c:pt idx="19614">
                  <c:v>43340.052083333401</c:v>
                </c:pt>
                <c:pt idx="19615">
                  <c:v>43340.072916666599</c:v>
                </c:pt>
                <c:pt idx="19616">
                  <c:v>43340.09375</c:v>
                </c:pt>
                <c:pt idx="19617">
                  <c:v>43340.114583333401</c:v>
                </c:pt>
                <c:pt idx="19618">
                  <c:v>43340.135416666599</c:v>
                </c:pt>
                <c:pt idx="19619">
                  <c:v>43340.15625</c:v>
                </c:pt>
                <c:pt idx="19620">
                  <c:v>43340.177083333401</c:v>
                </c:pt>
                <c:pt idx="19621">
                  <c:v>43340.197916666599</c:v>
                </c:pt>
                <c:pt idx="19622">
                  <c:v>43340.21875</c:v>
                </c:pt>
                <c:pt idx="19623">
                  <c:v>43340.239583333401</c:v>
                </c:pt>
                <c:pt idx="19624">
                  <c:v>43340.260416666599</c:v>
                </c:pt>
                <c:pt idx="19625">
                  <c:v>43340.28125</c:v>
                </c:pt>
                <c:pt idx="19626">
                  <c:v>43340.302083333401</c:v>
                </c:pt>
                <c:pt idx="19627">
                  <c:v>43340.322916666599</c:v>
                </c:pt>
                <c:pt idx="19628">
                  <c:v>43340.34375</c:v>
                </c:pt>
                <c:pt idx="19629">
                  <c:v>43340.364583333401</c:v>
                </c:pt>
                <c:pt idx="19630">
                  <c:v>43340.385416666599</c:v>
                </c:pt>
                <c:pt idx="19631">
                  <c:v>43340.40625</c:v>
                </c:pt>
                <c:pt idx="19632">
                  <c:v>43340.427083333401</c:v>
                </c:pt>
                <c:pt idx="19633">
                  <c:v>43340.447916666599</c:v>
                </c:pt>
                <c:pt idx="19634">
                  <c:v>43340.46875</c:v>
                </c:pt>
                <c:pt idx="19635">
                  <c:v>43340.489583333401</c:v>
                </c:pt>
                <c:pt idx="19636">
                  <c:v>43340.510416666599</c:v>
                </c:pt>
                <c:pt idx="19637">
                  <c:v>43340.53125</c:v>
                </c:pt>
                <c:pt idx="19638">
                  <c:v>43340.552083333401</c:v>
                </c:pt>
                <c:pt idx="19639">
                  <c:v>43340.572916666599</c:v>
                </c:pt>
                <c:pt idx="19640">
                  <c:v>43340.59375</c:v>
                </c:pt>
                <c:pt idx="19641">
                  <c:v>43340.614583333401</c:v>
                </c:pt>
                <c:pt idx="19642">
                  <c:v>43340.635416666599</c:v>
                </c:pt>
                <c:pt idx="19643">
                  <c:v>43340.65625</c:v>
                </c:pt>
                <c:pt idx="19644">
                  <c:v>43340.677083333401</c:v>
                </c:pt>
                <c:pt idx="19645">
                  <c:v>43340.697916666599</c:v>
                </c:pt>
                <c:pt idx="19646">
                  <c:v>43340.71875</c:v>
                </c:pt>
                <c:pt idx="19647">
                  <c:v>43340.739583333401</c:v>
                </c:pt>
                <c:pt idx="19648">
                  <c:v>43340.760416666599</c:v>
                </c:pt>
                <c:pt idx="19649">
                  <c:v>43340.78125</c:v>
                </c:pt>
                <c:pt idx="19650">
                  <c:v>43340.802083333401</c:v>
                </c:pt>
                <c:pt idx="19651">
                  <c:v>43340.822916666599</c:v>
                </c:pt>
                <c:pt idx="19652">
                  <c:v>43340.84375</c:v>
                </c:pt>
                <c:pt idx="19653">
                  <c:v>43340.864583333401</c:v>
                </c:pt>
                <c:pt idx="19654">
                  <c:v>43340.885416666599</c:v>
                </c:pt>
                <c:pt idx="19655">
                  <c:v>43340.90625</c:v>
                </c:pt>
                <c:pt idx="19656">
                  <c:v>43340.927083333401</c:v>
                </c:pt>
                <c:pt idx="19657">
                  <c:v>43340.947916666599</c:v>
                </c:pt>
                <c:pt idx="19658">
                  <c:v>43340.96875</c:v>
                </c:pt>
                <c:pt idx="19659">
                  <c:v>43340.989583333401</c:v>
                </c:pt>
                <c:pt idx="19660">
                  <c:v>43341.010416666599</c:v>
                </c:pt>
                <c:pt idx="19661">
                  <c:v>43341.03125</c:v>
                </c:pt>
                <c:pt idx="19662">
                  <c:v>43341.052083333401</c:v>
                </c:pt>
                <c:pt idx="19663">
                  <c:v>43341.072916666599</c:v>
                </c:pt>
                <c:pt idx="19664">
                  <c:v>43341.09375</c:v>
                </c:pt>
                <c:pt idx="19665">
                  <c:v>43341.114583333401</c:v>
                </c:pt>
                <c:pt idx="19666">
                  <c:v>43341.135416666599</c:v>
                </c:pt>
                <c:pt idx="19667">
                  <c:v>43341.15625</c:v>
                </c:pt>
                <c:pt idx="19668">
                  <c:v>43341.177083333401</c:v>
                </c:pt>
                <c:pt idx="19669">
                  <c:v>43341.197916666599</c:v>
                </c:pt>
                <c:pt idx="19670">
                  <c:v>43341.21875</c:v>
                </c:pt>
                <c:pt idx="19671">
                  <c:v>43341.239583333401</c:v>
                </c:pt>
                <c:pt idx="19672">
                  <c:v>43341.260416666599</c:v>
                </c:pt>
                <c:pt idx="19673">
                  <c:v>43341.28125</c:v>
                </c:pt>
                <c:pt idx="19674">
                  <c:v>43341.302083333401</c:v>
                </c:pt>
                <c:pt idx="19675">
                  <c:v>43341.322916666599</c:v>
                </c:pt>
                <c:pt idx="19676">
                  <c:v>43341.34375</c:v>
                </c:pt>
                <c:pt idx="19677">
                  <c:v>43341.364583333401</c:v>
                </c:pt>
                <c:pt idx="19678">
                  <c:v>43341.385416666599</c:v>
                </c:pt>
                <c:pt idx="19679">
                  <c:v>43341.40625</c:v>
                </c:pt>
                <c:pt idx="19680">
                  <c:v>43341.427083333401</c:v>
                </c:pt>
                <c:pt idx="19681">
                  <c:v>43341.447916666599</c:v>
                </c:pt>
                <c:pt idx="19682">
                  <c:v>43341.46875</c:v>
                </c:pt>
                <c:pt idx="19683">
                  <c:v>43341.489583333401</c:v>
                </c:pt>
                <c:pt idx="19684">
                  <c:v>43341.510416666599</c:v>
                </c:pt>
                <c:pt idx="19685">
                  <c:v>43341.53125</c:v>
                </c:pt>
                <c:pt idx="19686">
                  <c:v>43341.552083333401</c:v>
                </c:pt>
                <c:pt idx="19687">
                  <c:v>43341.572916666599</c:v>
                </c:pt>
                <c:pt idx="19688">
                  <c:v>43341.59375</c:v>
                </c:pt>
                <c:pt idx="19689">
                  <c:v>43341.614583333401</c:v>
                </c:pt>
                <c:pt idx="19690">
                  <c:v>43341.635416666599</c:v>
                </c:pt>
                <c:pt idx="19691">
                  <c:v>43341.65625</c:v>
                </c:pt>
                <c:pt idx="19692">
                  <c:v>43341.677083333401</c:v>
                </c:pt>
                <c:pt idx="19693">
                  <c:v>43341.697916666599</c:v>
                </c:pt>
                <c:pt idx="19694">
                  <c:v>43341.71875</c:v>
                </c:pt>
                <c:pt idx="19695">
                  <c:v>43341.739583333401</c:v>
                </c:pt>
                <c:pt idx="19696">
                  <c:v>43341.760416666599</c:v>
                </c:pt>
                <c:pt idx="19697">
                  <c:v>43341.78125</c:v>
                </c:pt>
                <c:pt idx="19698">
                  <c:v>43341.802083333401</c:v>
                </c:pt>
                <c:pt idx="19699">
                  <c:v>43341.822916666599</c:v>
                </c:pt>
                <c:pt idx="19700">
                  <c:v>43341.84375</c:v>
                </c:pt>
                <c:pt idx="19701">
                  <c:v>43341.864583333401</c:v>
                </c:pt>
                <c:pt idx="19702">
                  <c:v>43341.885416666599</c:v>
                </c:pt>
                <c:pt idx="19703">
                  <c:v>43341.90625</c:v>
                </c:pt>
                <c:pt idx="19704">
                  <c:v>43341.927083333401</c:v>
                </c:pt>
                <c:pt idx="19705">
                  <c:v>43341.947916666599</c:v>
                </c:pt>
                <c:pt idx="19706">
                  <c:v>43341.96875</c:v>
                </c:pt>
                <c:pt idx="19707">
                  <c:v>43341.989583333401</c:v>
                </c:pt>
                <c:pt idx="19708">
                  <c:v>43342.010416666599</c:v>
                </c:pt>
                <c:pt idx="19709">
                  <c:v>43342.03125</c:v>
                </c:pt>
                <c:pt idx="19710">
                  <c:v>43342.052083333401</c:v>
                </c:pt>
                <c:pt idx="19711">
                  <c:v>43342.072916666599</c:v>
                </c:pt>
                <c:pt idx="19712">
                  <c:v>43342.09375</c:v>
                </c:pt>
                <c:pt idx="19713">
                  <c:v>43342.114583333401</c:v>
                </c:pt>
                <c:pt idx="19714">
                  <c:v>43342.135416666599</c:v>
                </c:pt>
                <c:pt idx="19715">
                  <c:v>43342.15625</c:v>
                </c:pt>
                <c:pt idx="19716">
                  <c:v>43342.177083333401</c:v>
                </c:pt>
                <c:pt idx="19717">
                  <c:v>43342.197916666599</c:v>
                </c:pt>
                <c:pt idx="19718">
                  <c:v>43342.21875</c:v>
                </c:pt>
                <c:pt idx="19719">
                  <c:v>43342.239583333401</c:v>
                </c:pt>
                <c:pt idx="19720">
                  <c:v>43342.260416666599</c:v>
                </c:pt>
                <c:pt idx="19721">
                  <c:v>43342.28125</c:v>
                </c:pt>
                <c:pt idx="19722">
                  <c:v>43342.302083333401</c:v>
                </c:pt>
                <c:pt idx="19723">
                  <c:v>43342.322916666599</c:v>
                </c:pt>
                <c:pt idx="19724">
                  <c:v>43342.34375</c:v>
                </c:pt>
                <c:pt idx="19725">
                  <c:v>43342.364583333401</c:v>
                </c:pt>
                <c:pt idx="19726">
                  <c:v>43342.385416666599</c:v>
                </c:pt>
                <c:pt idx="19727">
                  <c:v>43342.40625</c:v>
                </c:pt>
                <c:pt idx="19728">
                  <c:v>43342.427083333401</c:v>
                </c:pt>
                <c:pt idx="19729">
                  <c:v>43342.447916666599</c:v>
                </c:pt>
                <c:pt idx="19730">
                  <c:v>43342.46875</c:v>
                </c:pt>
                <c:pt idx="19731">
                  <c:v>43342.489583333401</c:v>
                </c:pt>
                <c:pt idx="19732">
                  <c:v>43342.510416666599</c:v>
                </c:pt>
                <c:pt idx="19733">
                  <c:v>43342.53125</c:v>
                </c:pt>
                <c:pt idx="19734">
                  <c:v>43342.552083333401</c:v>
                </c:pt>
                <c:pt idx="19735">
                  <c:v>43342.572916666599</c:v>
                </c:pt>
                <c:pt idx="19736">
                  <c:v>43342.59375</c:v>
                </c:pt>
                <c:pt idx="19737">
                  <c:v>43342.614583333401</c:v>
                </c:pt>
                <c:pt idx="19738">
                  <c:v>43342.635416666599</c:v>
                </c:pt>
                <c:pt idx="19739">
                  <c:v>43342.65625</c:v>
                </c:pt>
                <c:pt idx="19740">
                  <c:v>43342.677083333401</c:v>
                </c:pt>
                <c:pt idx="19741">
                  <c:v>43342.697916666599</c:v>
                </c:pt>
                <c:pt idx="19742">
                  <c:v>43342.71875</c:v>
                </c:pt>
                <c:pt idx="19743">
                  <c:v>43342.739583333401</c:v>
                </c:pt>
                <c:pt idx="19744">
                  <c:v>43342.760416666599</c:v>
                </c:pt>
                <c:pt idx="19745">
                  <c:v>43342.78125</c:v>
                </c:pt>
                <c:pt idx="19746">
                  <c:v>43342.802083333401</c:v>
                </c:pt>
                <c:pt idx="19747">
                  <c:v>43342.822916666599</c:v>
                </c:pt>
                <c:pt idx="19748">
                  <c:v>43342.84375</c:v>
                </c:pt>
                <c:pt idx="19749">
                  <c:v>43342.864583333401</c:v>
                </c:pt>
                <c:pt idx="19750">
                  <c:v>43342.885416666599</c:v>
                </c:pt>
                <c:pt idx="19751">
                  <c:v>43342.90625</c:v>
                </c:pt>
                <c:pt idx="19752">
                  <c:v>43342.927083333401</c:v>
                </c:pt>
                <c:pt idx="19753">
                  <c:v>43342.947916666599</c:v>
                </c:pt>
                <c:pt idx="19754">
                  <c:v>43342.96875</c:v>
                </c:pt>
                <c:pt idx="19755">
                  <c:v>43342.989583333401</c:v>
                </c:pt>
                <c:pt idx="19756">
                  <c:v>43343.010416666599</c:v>
                </c:pt>
                <c:pt idx="19757">
                  <c:v>43343.03125</c:v>
                </c:pt>
                <c:pt idx="19758">
                  <c:v>43343.052083333401</c:v>
                </c:pt>
                <c:pt idx="19759">
                  <c:v>43343.072916666599</c:v>
                </c:pt>
                <c:pt idx="19760">
                  <c:v>43343.09375</c:v>
                </c:pt>
                <c:pt idx="19761">
                  <c:v>43343.114583333401</c:v>
                </c:pt>
                <c:pt idx="19762">
                  <c:v>43343.135416666599</c:v>
                </c:pt>
                <c:pt idx="19763">
                  <c:v>43343.15625</c:v>
                </c:pt>
                <c:pt idx="19764">
                  <c:v>43343.177083333401</c:v>
                </c:pt>
                <c:pt idx="19765">
                  <c:v>43343.197916666599</c:v>
                </c:pt>
                <c:pt idx="19766">
                  <c:v>43343.21875</c:v>
                </c:pt>
                <c:pt idx="19767">
                  <c:v>43343.239583333401</c:v>
                </c:pt>
                <c:pt idx="19768">
                  <c:v>43343.260416666599</c:v>
                </c:pt>
                <c:pt idx="19769">
                  <c:v>43343.28125</c:v>
                </c:pt>
                <c:pt idx="19770">
                  <c:v>43343.302083333401</c:v>
                </c:pt>
                <c:pt idx="19771">
                  <c:v>43343.322916666599</c:v>
                </c:pt>
                <c:pt idx="19772">
                  <c:v>43343.34375</c:v>
                </c:pt>
                <c:pt idx="19773">
                  <c:v>43343.364583333401</c:v>
                </c:pt>
                <c:pt idx="19774">
                  <c:v>43343.385416666599</c:v>
                </c:pt>
                <c:pt idx="19775">
                  <c:v>43343.40625</c:v>
                </c:pt>
                <c:pt idx="19776">
                  <c:v>43343.427083333401</c:v>
                </c:pt>
                <c:pt idx="19777">
                  <c:v>43343.447916666599</c:v>
                </c:pt>
                <c:pt idx="19778">
                  <c:v>43343.46875</c:v>
                </c:pt>
                <c:pt idx="19779">
                  <c:v>43343.489583333401</c:v>
                </c:pt>
                <c:pt idx="19780">
                  <c:v>43343.510416666599</c:v>
                </c:pt>
                <c:pt idx="19781">
                  <c:v>43343.53125</c:v>
                </c:pt>
                <c:pt idx="19782">
                  <c:v>43343.552083333401</c:v>
                </c:pt>
                <c:pt idx="19783">
                  <c:v>43343.572916666599</c:v>
                </c:pt>
                <c:pt idx="19784">
                  <c:v>43343.59375</c:v>
                </c:pt>
                <c:pt idx="19785">
                  <c:v>43343.614583333401</c:v>
                </c:pt>
                <c:pt idx="19786">
                  <c:v>43343.635416666599</c:v>
                </c:pt>
                <c:pt idx="19787">
                  <c:v>43343.65625</c:v>
                </c:pt>
                <c:pt idx="19788">
                  <c:v>43343.677083333401</c:v>
                </c:pt>
                <c:pt idx="19789">
                  <c:v>43343.697916666599</c:v>
                </c:pt>
                <c:pt idx="19790">
                  <c:v>43343.71875</c:v>
                </c:pt>
                <c:pt idx="19791">
                  <c:v>43343.739583333401</c:v>
                </c:pt>
                <c:pt idx="19792">
                  <c:v>43343.760416666599</c:v>
                </c:pt>
                <c:pt idx="19793">
                  <c:v>43343.78125</c:v>
                </c:pt>
                <c:pt idx="19794">
                  <c:v>43343.802083333401</c:v>
                </c:pt>
                <c:pt idx="19795">
                  <c:v>43343.822916666599</c:v>
                </c:pt>
                <c:pt idx="19796">
                  <c:v>43343.84375</c:v>
                </c:pt>
                <c:pt idx="19797">
                  <c:v>43343.864583333401</c:v>
                </c:pt>
                <c:pt idx="19798">
                  <c:v>43343.885416666599</c:v>
                </c:pt>
                <c:pt idx="19799">
                  <c:v>43343.90625</c:v>
                </c:pt>
                <c:pt idx="19800">
                  <c:v>43343.927083333401</c:v>
                </c:pt>
                <c:pt idx="19801">
                  <c:v>43343.947916666599</c:v>
                </c:pt>
                <c:pt idx="19802">
                  <c:v>43343.96875</c:v>
                </c:pt>
                <c:pt idx="19803">
                  <c:v>43343.989583333401</c:v>
                </c:pt>
                <c:pt idx="19804">
                  <c:v>43344.010416666599</c:v>
                </c:pt>
                <c:pt idx="19805">
                  <c:v>43344.03125</c:v>
                </c:pt>
                <c:pt idx="19806">
                  <c:v>43344.052083333401</c:v>
                </c:pt>
                <c:pt idx="19807">
                  <c:v>43344.072916666599</c:v>
                </c:pt>
                <c:pt idx="19808">
                  <c:v>43344.09375</c:v>
                </c:pt>
                <c:pt idx="19809">
                  <c:v>43344.114583333401</c:v>
                </c:pt>
                <c:pt idx="19810">
                  <c:v>43344.135416666599</c:v>
                </c:pt>
                <c:pt idx="19811">
                  <c:v>43344.15625</c:v>
                </c:pt>
                <c:pt idx="19812">
                  <c:v>43344.177083333401</c:v>
                </c:pt>
                <c:pt idx="19813">
                  <c:v>43344.197916666599</c:v>
                </c:pt>
                <c:pt idx="19814">
                  <c:v>43344.21875</c:v>
                </c:pt>
                <c:pt idx="19815">
                  <c:v>43344.239583333401</c:v>
                </c:pt>
                <c:pt idx="19816">
                  <c:v>43344.260416666599</c:v>
                </c:pt>
                <c:pt idx="19817">
                  <c:v>43344.28125</c:v>
                </c:pt>
                <c:pt idx="19818">
                  <c:v>43344.302083333401</c:v>
                </c:pt>
                <c:pt idx="19819">
                  <c:v>43344.322916666599</c:v>
                </c:pt>
                <c:pt idx="19820">
                  <c:v>43344.34375</c:v>
                </c:pt>
                <c:pt idx="19821">
                  <c:v>43344.364583333401</c:v>
                </c:pt>
                <c:pt idx="19822">
                  <c:v>43344.385416666599</c:v>
                </c:pt>
                <c:pt idx="19823">
                  <c:v>43344.40625</c:v>
                </c:pt>
                <c:pt idx="19824">
                  <c:v>43344.427083333401</c:v>
                </c:pt>
                <c:pt idx="19825">
                  <c:v>43344.447916666599</c:v>
                </c:pt>
                <c:pt idx="19826">
                  <c:v>43344.46875</c:v>
                </c:pt>
                <c:pt idx="19827">
                  <c:v>43344.489583333401</c:v>
                </c:pt>
                <c:pt idx="19828">
                  <c:v>43344.510416666599</c:v>
                </c:pt>
                <c:pt idx="19829">
                  <c:v>43344.53125</c:v>
                </c:pt>
                <c:pt idx="19830">
                  <c:v>43344.552083333401</c:v>
                </c:pt>
                <c:pt idx="19831">
                  <c:v>43344.572916666599</c:v>
                </c:pt>
                <c:pt idx="19832">
                  <c:v>43344.59375</c:v>
                </c:pt>
                <c:pt idx="19833">
                  <c:v>43344.614583333401</c:v>
                </c:pt>
                <c:pt idx="19834">
                  <c:v>43344.635416666599</c:v>
                </c:pt>
                <c:pt idx="19835">
                  <c:v>43344.65625</c:v>
                </c:pt>
                <c:pt idx="19836">
                  <c:v>43344.677083333401</c:v>
                </c:pt>
                <c:pt idx="19837">
                  <c:v>43344.697916666599</c:v>
                </c:pt>
                <c:pt idx="19838">
                  <c:v>43344.71875</c:v>
                </c:pt>
                <c:pt idx="19839">
                  <c:v>43344.739583333401</c:v>
                </c:pt>
                <c:pt idx="19840">
                  <c:v>43344.760416666599</c:v>
                </c:pt>
                <c:pt idx="19841">
                  <c:v>43344.78125</c:v>
                </c:pt>
                <c:pt idx="19842">
                  <c:v>43344.802083333401</c:v>
                </c:pt>
                <c:pt idx="19843">
                  <c:v>43344.822916666599</c:v>
                </c:pt>
                <c:pt idx="19844">
                  <c:v>43344.84375</c:v>
                </c:pt>
                <c:pt idx="19845">
                  <c:v>43344.864583333401</c:v>
                </c:pt>
                <c:pt idx="19846">
                  <c:v>43344.885416666599</c:v>
                </c:pt>
                <c:pt idx="19847">
                  <c:v>43344.90625</c:v>
                </c:pt>
                <c:pt idx="19848">
                  <c:v>43344.927083333401</c:v>
                </c:pt>
                <c:pt idx="19849">
                  <c:v>43344.947916666599</c:v>
                </c:pt>
                <c:pt idx="19850">
                  <c:v>43344.96875</c:v>
                </c:pt>
                <c:pt idx="19851">
                  <c:v>43344.989583333401</c:v>
                </c:pt>
                <c:pt idx="19852">
                  <c:v>43345.010416666599</c:v>
                </c:pt>
                <c:pt idx="19853">
                  <c:v>43345.03125</c:v>
                </c:pt>
                <c:pt idx="19854">
                  <c:v>43345.052083333401</c:v>
                </c:pt>
                <c:pt idx="19855">
                  <c:v>43345.072916666599</c:v>
                </c:pt>
                <c:pt idx="19856">
                  <c:v>43345.09375</c:v>
                </c:pt>
                <c:pt idx="19857">
                  <c:v>43345.114583333401</c:v>
                </c:pt>
                <c:pt idx="19858">
                  <c:v>43345.135416666599</c:v>
                </c:pt>
                <c:pt idx="19859">
                  <c:v>43345.15625</c:v>
                </c:pt>
                <c:pt idx="19860">
                  <c:v>43345.177083333401</c:v>
                </c:pt>
                <c:pt idx="19861">
                  <c:v>43345.197916666599</c:v>
                </c:pt>
                <c:pt idx="19862">
                  <c:v>43345.21875</c:v>
                </c:pt>
                <c:pt idx="19863">
                  <c:v>43345.239583333401</c:v>
                </c:pt>
                <c:pt idx="19864">
                  <c:v>43345.260416666599</c:v>
                </c:pt>
                <c:pt idx="19865">
                  <c:v>43345.28125</c:v>
                </c:pt>
                <c:pt idx="19866">
                  <c:v>43345.302083333401</c:v>
                </c:pt>
                <c:pt idx="19867">
                  <c:v>43345.322916666599</c:v>
                </c:pt>
                <c:pt idx="19868">
                  <c:v>43345.34375</c:v>
                </c:pt>
                <c:pt idx="19869">
                  <c:v>43345.364583333401</c:v>
                </c:pt>
                <c:pt idx="19870">
                  <c:v>43345.385416666599</c:v>
                </c:pt>
                <c:pt idx="19871">
                  <c:v>43345.40625</c:v>
                </c:pt>
                <c:pt idx="19872">
                  <c:v>43345.427083333401</c:v>
                </c:pt>
                <c:pt idx="19873">
                  <c:v>43345.447916666599</c:v>
                </c:pt>
                <c:pt idx="19874">
                  <c:v>43345.46875</c:v>
                </c:pt>
                <c:pt idx="19875">
                  <c:v>43345.489583333401</c:v>
                </c:pt>
                <c:pt idx="19876">
                  <c:v>43345.510416666599</c:v>
                </c:pt>
                <c:pt idx="19877">
                  <c:v>43345.53125</c:v>
                </c:pt>
                <c:pt idx="19878">
                  <c:v>43345.552083333401</c:v>
                </c:pt>
                <c:pt idx="19879">
                  <c:v>43345.572916666599</c:v>
                </c:pt>
                <c:pt idx="19880">
                  <c:v>43345.59375</c:v>
                </c:pt>
                <c:pt idx="19881">
                  <c:v>43345.614583333401</c:v>
                </c:pt>
                <c:pt idx="19882">
                  <c:v>43345.635416666599</c:v>
                </c:pt>
                <c:pt idx="19883">
                  <c:v>43345.65625</c:v>
                </c:pt>
                <c:pt idx="19884">
                  <c:v>43345.677083333401</c:v>
                </c:pt>
                <c:pt idx="19885">
                  <c:v>43345.697916666599</c:v>
                </c:pt>
                <c:pt idx="19886">
                  <c:v>43345.71875</c:v>
                </c:pt>
                <c:pt idx="19887">
                  <c:v>43345.739583333401</c:v>
                </c:pt>
                <c:pt idx="19888">
                  <c:v>43345.760416666599</c:v>
                </c:pt>
                <c:pt idx="19889">
                  <c:v>43345.78125</c:v>
                </c:pt>
                <c:pt idx="19890">
                  <c:v>43345.802083333401</c:v>
                </c:pt>
                <c:pt idx="19891">
                  <c:v>43345.822916666599</c:v>
                </c:pt>
                <c:pt idx="19892">
                  <c:v>43345.84375</c:v>
                </c:pt>
                <c:pt idx="19893">
                  <c:v>43345.864583333401</c:v>
                </c:pt>
                <c:pt idx="19894">
                  <c:v>43345.885416666599</c:v>
                </c:pt>
                <c:pt idx="19895">
                  <c:v>43345.90625</c:v>
                </c:pt>
                <c:pt idx="19896">
                  <c:v>43345.927083333401</c:v>
                </c:pt>
                <c:pt idx="19897">
                  <c:v>43345.947916666599</c:v>
                </c:pt>
                <c:pt idx="19898">
                  <c:v>43345.96875</c:v>
                </c:pt>
                <c:pt idx="19899">
                  <c:v>43345.989583333401</c:v>
                </c:pt>
                <c:pt idx="19900">
                  <c:v>43346.010416666599</c:v>
                </c:pt>
                <c:pt idx="19901">
                  <c:v>43346.03125</c:v>
                </c:pt>
                <c:pt idx="19902">
                  <c:v>43346.052083333401</c:v>
                </c:pt>
                <c:pt idx="19903">
                  <c:v>43346.072916666599</c:v>
                </c:pt>
                <c:pt idx="19904">
                  <c:v>43346.09375</c:v>
                </c:pt>
                <c:pt idx="19905">
                  <c:v>43346.114583333401</c:v>
                </c:pt>
                <c:pt idx="19906">
                  <c:v>43346.135416666599</c:v>
                </c:pt>
                <c:pt idx="19907">
                  <c:v>43346.15625</c:v>
                </c:pt>
                <c:pt idx="19908">
                  <c:v>43346.177083333401</c:v>
                </c:pt>
                <c:pt idx="19909">
                  <c:v>43346.197916666599</c:v>
                </c:pt>
                <c:pt idx="19910">
                  <c:v>43346.21875</c:v>
                </c:pt>
                <c:pt idx="19911">
                  <c:v>43346.239583333401</c:v>
                </c:pt>
                <c:pt idx="19912">
                  <c:v>43346.260416666599</c:v>
                </c:pt>
                <c:pt idx="19913">
                  <c:v>43346.28125</c:v>
                </c:pt>
                <c:pt idx="19914">
                  <c:v>43346.302083333401</c:v>
                </c:pt>
                <c:pt idx="19915">
                  <c:v>43346.322916666599</c:v>
                </c:pt>
                <c:pt idx="19916">
                  <c:v>43346.34375</c:v>
                </c:pt>
                <c:pt idx="19917">
                  <c:v>43346.364583333401</c:v>
                </c:pt>
                <c:pt idx="19918">
                  <c:v>43346.385416666599</c:v>
                </c:pt>
                <c:pt idx="19919">
                  <c:v>43346.40625</c:v>
                </c:pt>
                <c:pt idx="19920">
                  <c:v>43346.427083333401</c:v>
                </c:pt>
                <c:pt idx="19921">
                  <c:v>43346.447916666599</c:v>
                </c:pt>
                <c:pt idx="19922">
                  <c:v>43346.46875</c:v>
                </c:pt>
                <c:pt idx="19923">
                  <c:v>43346.489583333401</c:v>
                </c:pt>
                <c:pt idx="19924">
                  <c:v>43346.510416666599</c:v>
                </c:pt>
                <c:pt idx="19925">
                  <c:v>43346.53125</c:v>
                </c:pt>
                <c:pt idx="19926">
                  <c:v>43346.552083333401</c:v>
                </c:pt>
                <c:pt idx="19927">
                  <c:v>43346.572916666599</c:v>
                </c:pt>
                <c:pt idx="19928">
                  <c:v>43346.59375</c:v>
                </c:pt>
                <c:pt idx="19929">
                  <c:v>43346.614583333401</c:v>
                </c:pt>
                <c:pt idx="19930">
                  <c:v>43346.635416666599</c:v>
                </c:pt>
                <c:pt idx="19931">
                  <c:v>43346.65625</c:v>
                </c:pt>
                <c:pt idx="19932">
                  <c:v>43346.677083333401</c:v>
                </c:pt>
                <c:pt idx="19933">
                  <c:v>43346.697916666599</c:v>
                </c:pt>
                <c:pt idx="19934">
                  <c:v>43346.71875</c:v>
                </c:pt>
                <c:pt idx="19935">
                  <c:v>43346.739583333401</c:v>
                </c:pt>
                <c:pt idx="19936">
                  <c:v>43346.760416666599</c:v>
                </c:pt>
                <c:pt idx="19937">
                  <c:v>43346.78125</c:v>
                </c:pt>
                <c:pt idx="19938">
                  <c:v>43346.802083333401</c:v>
                </c:pt>
                <c:pt idx="19939">
                  <c:v>43346.822916666599</c:v>
                </c:pt>
                <c:pt idx="19940">
                  <c:v>43346.84375</c:v>
                </c:pt>
                <c:pt idx="19941">
                  <c:v>43346.864583333401</c:v>
                </c:pt>
                <c:pt idx="19942">
                  <c:v>43346.885416666599</c:v>
                </c:pt>
                <c:pt idx="19943">
                  <c:v>43346.90625</c:v>
                </c:pt>
                <c:pt idx="19944">
                  <c:v>43346.927083333401</c:v>
                </c:pt>
                <c:pt idx="19945">
                  <c:v>43346.947916666599</c:v>
                </c:pt>
                <c:pt idx="19946">
                  <c:v>43346.96875</c:v>
                </c:pt>
                <c:pt idx="19947">
                  <c:v>43346.989583333401</c:v>
                </c:pt>
                <c:pt idx="19948">
                  <c:v>43347.010416666599</c:v>
                </c:pt>
                <c:pt idx="19949">
                  <c:v>43347.03125</c:v>
                </c:pt>
                <c:pt idx="19950">
                  <c:v>43347.052083333401</c:v>
                </c:pt>
                <c:pt idx="19951">
                  <c:v>43347.072916666599</c:v>
                </c:pt>
                <c:pt idx="19952">
                  <c:v>43347.09375</c:v>
                </c:pt>
                <c:pt idx="19953">
                  <c:v>43347.114583333401</c:v>
                </c:pt>
                <c:pt idx="19954">
                  <c:v>43347.135416666599</c:v>
                </c:pt>
                <c:pt idx="19955">
                  <c:v>43347.15625</c:v>
                </c:pt>
                <c:pt idx="19956">
                  <c:v>43347.177083333401</c:v>
                </c:pt>
                <c:pt idx="19957">
                  <c:v>43347.197916666599</c:v>
                </c:pt>
                <c:pt idx="19958">
                  <c:v>43347.21875</c:v>
                </c:pt>
                <c:pt idx="19959">
                  <c:v>43347.239583333401</c:v>
                </c:pt>
                <c:pt idx="19960">
                  <c:v>43347.260416666599</c:v>
                </c:pt>
                <c:pt idx="19961">
                  <c:v>43347.28125</c:v>
                </c:pt>
                <c:pt idx="19962">
                  <c:v>43347.302083333401</c:v>
                </c:pt>
                <c:pt idx="19963">
                  <c:v>43347.322916666599</c:v>
                </c:pt>
                <c:pt idx="19964">
                  <c:v>43347.34375</c:v>
                </c:pt>
                <c:pt idx="19965">
                  <c:v>43347.364583333401</c:v>
                </c:pt>
                <c:pt idx="19966">
                  <c:v>43347.385416666599</c:v>
                </c:pt>
                <c:pt idx="19967">
                  <c:v>43347.40625</c:v>
                </c:pt>
                <c:pt idx="19968">
                  <c:v>43347.427083333401</c:v>
                </c:pt>
                <c:pt idx="19969">
                  <c:v>43347.447916666599</c:v>
                </c:pt>
                <c:pt idx="19970">
                  <c:v>43347.46875</c:v>
                </c:pt>
                <c:pt idx="19971">
                  <c:v>43347.489583333401</c:v>
                </c:pt>
                <c:pt idx="19972">
                  <c:v>43347.510416666599</c:v>
                </c:pt>
                <c:pt idx="19973">
                  <c:v>43347.53125</c:v>
                </c:pt>
                <c:pt idx="19974">
                  <c:v>43347.552083333401</c:v>
                </c:pt>
                <c:pt idx="19975">
                  <c:v>43347.572916666599</c:v>
                </c:pt>
                <c:pt idx="19976">
                  <c:v>43347.59375</c:v>
                </c:pt>
                <c:pt idx="19977">
                  <c:v>43347.614583333401</c:v>
                </c:pt>
                <c:pt idx="19978">
                  <c:v>43347.635416666599</c:v>
                </c:pt>
                <c:pt idx="19979">
                  <c:v>43347.65625</c:v>
                </c:pt>
                <c:pt idx="19980">
                  <c:v>43347.677083333401</c:v>
                </c:pt>
                <c:pt idx="19981">
                  <c:v>43347.697916666599</c:v>
                </c:pt>
                <c:pt idx="19982">
                  <c:v>43347.71875</c:v>
                </c:pt>
                <c:pt idx="19983">
                  <c:v>43347.739583333401</c:v>
                </c:pt>
                <c:pt idx="19984">
                  <c:v>43347.760416666599</c:v>
                </c:pt>
                <c:pt idx="19985">
                  <c:v>43347.78125</c:v>
                </c:pt>
                <c:pt idx="19986">
                  <c:v>43347.802083333401</c:v>
                </c:pt>
                <c:pt idx="19987">
                  <c:v>43347.822916666599</c:v>
                </c:pt>
                <c:pt idx="19988">
                  <c:v>43347.84375</c:v>
                </c:pt>
                <c:pt idx="19989">
                  <c:v>43347.864583333401</c:v>
                </c:pt>
                <c:pt idx="19990">
                  <c:v>43347.885416666599</c:v>
                </c:pt>
                <c:pt idx="19991">
                  <c:v>43347.90625</c:v>
                </c:pt>
                <c:pt idx="19992">
                  <c:v>43347.927083333401</c:v>
                </c:pt>
                <c:pt idx="19993">
                  <c:v>43347.947916666599</c:v>
                </c:pt>
                <c:pt idx="19994">
                  <c:v>43347.96875</c:v>
                </c:pt>
                <c:pt idx="19995">
                  <c:v>43347.989583333401</c:v>
                </c:pt>
                <c:pt idx="19996">
                  <c:v>43348.010416666599</c:v>
                </c:pt>
                <c:pt idx="19997">
                  <c:v>43348.03125</c:v>
                </c:pt>
                <c:pt idx="19998">
                  <c:v>43348.052083333401</c:v>
                </c:pt>
                <c:pt idx="19999">
                  <c:v>43348.072916666599</c:v>
                </c:pt>
                <c:pt idx="20000">
                  <c:v>43348.09375</c:v>
                </c:pt>
                <c:pt idx="20001">
                  <c:v>43348.114583333401</c:v>
                </c:pt>
                <c:pt idx="20002">
                  <c:v>43348.135416666599</c:v>
                </c:pt>
                <c:pt idx="20003">
                  <c:v>43348.15625</c:v>
                </c:pt>
                <c:pt idx="20004">
                  <c:v>43348.177083333401</c:v>
                </c:pt>
                <c:pt idx="20005">
                  <c:v>43348.197916666599</c:v>
                </c:pt>
                <c:pt idx="20006">
                  <c:v>43348.21875</c:v>
                </c:pt>
                <c:pt idx="20007">
                  <c:v>43348.239583333401</c:v>
                </c:pt>
                <c:pt idx="20008">
                  <c:v>43348.260416666599</c:v>
                </c:pt>
                <c:pt idx="20009">
                  <c:v>43348.28125</c:v>
                </c:pt>
                <c:pt idx="20010">
                  <c:v>43348.302083333401</c:v>
                </c:pt>
                <c:pt idx="20011">
                  <c:v>43348.322916666599</c:v>
                </c:pt>
                <c:pt idx="20012">
                  <c:v>43348.34375</c:v>
                </c:pt>
                <c:pt idx="20013">
                  <c:v>43348.364583333401</c:v>
                </c:pt>
                <c:pt idx="20014">
                  <c:v>43348.385416666599</c:v>
                </c:pt>
                <c:pt idx="20015">
                  <c:v>43348.40625</c:v>
                </c:pt>
                <c:pt idx="20016">
                  <c:v>43348.427083333401</c:v>
                </c:pt>
                <c:pt idx="20017">
                  <c:v>43348.447916666599</c:v>
                </c:pt>
                <c:pt idx="20018">
                  <c:v>43348.46875</c:v>
                </c:pt>
                <c:pt idx="20019">
                  <c:v>43348.489583333401</c:v>
                </c:pt>
                <c:pt idx="20020">
                  <c:v>43348.510416666599</c:v>
                </c:pt>
                <c:pt idx="20021">
                  <c:v>43348.53125</c:v>
                </c:pt>
                <c:pt idx="20022">
                  <c:v>43348.552083333401</c:v>
                </c:pt>
                <c:pt idx="20023">
                  <c:v>43348.572916666599</c:v>
                </c:pt>
                <c:pt idx="20024">
                  <c:v>43348.59375</c:v>
                </c:pt>
                <c:pt idx="20025">
                  <c:v>43348.614583333401</c:v>
                </c:pt>
                <c:pt idx="20026">
                  <c:v>43348.635416666599</c:v>
                </c:pt>
                <c:pt idx="20027">
                  <c:v>43348.65625</c:v>
                </c:pt>
                <c:pt idx="20028">
                  <c:v>43348.677083333401</c:v>
                </c:pt>
                <c:pt idx="20029">
                  <c:v>43348.697916666599</c:v>
                </c:pt>
                <c:pt idx="20030">
                  <c:v>43348.71875</c:v>
                </c:pt>
                <c:pt idx="20031">
                  <c:v>43348.739583333401</c:v>
                </c:pt>
                <c:pt idx="20032">
                  <c:v>43348.760416666599</c:v>
                </c:pt>
                <c:pt idx="20033">
                  <c:v>43348.78125</c:v>
                </c:pt>
                <c:pt idx="20034">
                  <c:v>43348.802083333401</c:v>
                </c:pt>
                <c:pt idx="20035">
                  <c:v>43348.822916666599</c:v>
                </c:pt>
                <c:pt idx="20036">
                  <c:v>43348.84375</c:v>
                </c:pt>
                <c:pt idx="20037">
                  <c:v>43348.864583333401</c:v>
                </c:pt>
                <c:pt idx="20038">
                  <c:v>43348.885416666599</c:v>
                </c:pt>
                <c:pt idx="20039">
                  <c:v>43348.90625</c:v>
                </c:pt>
                <c:pt idx="20040">
                  <c:v>43348.927083333401</c:v>
                </c:pt>
                <c:pt idx="20041">
                  <c:v>43348.947916666599</c:v>
                </c:pt>
                <c:pt idx="20042">
                  <c:v>43348.96875</c:v>
                </c:pt>
                <c:pt idx="20043">
                  <c:v>43348.989583333401</c:v>
                </c:pt>
                <c:pt idx="20044">
                  <c:v>43349.010416666599</c:v>
                </c:pt>
                <c:pt idx="20045">
                  <c:v>43349.03125</c:v>
                </c:pt>
                <c:pt idx="20046">
                  <c:v>43349.052083333401</c:v>
                </c:pt>
                <c:pt idx="20047">
                  <c:v>43349.072916666599</c:v>
                </c:pt>
                <c:pt idx="20048">
                  <c:v>43349.09375</c:v>
                </c:pt>
                <c:pt idx="20049">
                  <c:v>43349.114583333401</c:v>
                </c:pt>
                <c:pt idx="20050">
                  <c:v>43349.135416666599</c:v>
                </c:pt>
                <c:pt idx="20051">
                  <c:v>43349.15625</c:v>
                </c:pt>
                <c:pt idx="20052">
                  <c:v>43349.177083333401</c:v>
                </c:pt>
                <c:pt idx="20053">
                  <c:v>43349.197916666599</c:v>
                </c:pt>
                <c:pt idx="20054">
                  <c:v>43349.21875</c:v>
                </c:pt>
                <c:pt idx="20055">
                  <c:v>43349.239583333401</c:v>
                </c:pt>
                <c:pt idx="20056">
                  <c:v>43349.260416666599</c:v>
                </c:pt>
                <c:pt idx="20057">
                  <c:v>43349.28125</c:v>
                </c:pt>
                <c:pt idx="20058">
                  <c:v>43349.302083333401</c:v>
                </c:pt>
                <c:pt idx="20059">
                  <c:v>43349.322916666599</c:v>
                </c:pt>
                <c:pt idx="20060">
                  <c:v>43349.34375</c:v>
                </c:pt>
                <c:pt idx="20061">
                  <c:v>43349.364583333401</c:v>
                </c:pt>
                <c:pt idx="20062">
                  <c:v>43349.385416666599</c:v>
                </c:pt>
                <c:pt idx="20063">
                  <c:v>43349.40625</c:v>
                </c:pt>
                <c:pt idx="20064">
                  <c:v>43349.427083333401</c:v>
                </c:pt>
                <c:pt idx="20065">
                  <c:v>43349.447916666599</c:v>
                </c:pt>
                <c:pt idx="20066">
                  <c:v>43349.46875</c:v>
                </c:pt>
                <c:pt idx="20067">
                  <c:v>43349.489583333401</c:v>
                </c:pt>
                <c:pt idx="20068">
                  <c:v>43349.510416666599</c:v>
                </c:pt>
                <c:pt idx="20069">
                  <c:v>43349.53125</c:v>
                </c:pt>
                <c:pt idx="20070">
                  <c:v>43349.552083333401</c:v>
                </c:pt>
                <c:pt idx="20071">
                  <c:v>43349.572916666599</c:v>
                </c:pt>
                <c:pt idx="20072">
                  <c:v>43349.59375</c:v>
                </c:pt>
                <c:pt idx="20073">
                  <c:v>43349.614583333401</c:v>
                </c:pt>
                <c:pt idx="20074">
                  <c:v>43349.635416666599</c:v>
                </c:pt>
                <c:pt idx="20075">
                  <c:v>43349.65625</c:v>
                </c:pt>
                <c:pt idx="20076">
                  <c:v>43349.677083333401</c:v>
                </c:pt>
                <c:pt idx="20077">
                  <c:v>43349.697916666599</c:v>
                </c:pt>
                <c:pt idx="20078">
                  <c:v>43349.71875</c:v>
                </c:pt>
                <c:pt idx="20079">
                  <c:v>43349.739583333401</c:v>
                </c:pt>
                <c:pt idx="20080">
                  <c:v>43349.760416666599</c:v>
                </c:pt>
                <c:pt idx="20081">
                  <c:v>43349.78125</c:v>
                </c:pt>
                <c:pt idx="20082">
                  <c:v>43349.802083333401</c:v>
                </c:pt>
                <c:pt idx="20083">
                  <c:v>43349.822916666599</c:v>
                </c:pt>
                <c:pt idx="20084">
                  <c:v>43349.84375</c:v>
                </c:pt>
                <c:pt idx="20085">
                  <c:v>43349.864583333401</c:v>
                </c:pt>
                <c:pt idx="20086">
                  <c:v>43349.885416666599</c:v>
                </c:pt>
                <c:pt idx="20087">
                  <c:v>43349.90625</c:v>
                </c:pt>
                <c:pt idx="20088">
                  <c:v>43349.927083333401</c:v>
                </c:pt>
                <c:pt idx="20089">
                  <c:v>43349.947916666599</c:v>
                </c:pt>
                <c:pt idx="20090">
                  <c:v>43349.96875</c:v>
                </c:pt>
                <c:pt idx="20091">
                  <c:v>43349.989583333401</c:v>
                </c:pt>
                <c:pt idx="20092">
                  <c:v>43350.010416666599</c:v>
                </c:pt>
                <c:pt idx="20093">
                  <c:v>43350.03125</c:v>
                </c:pt>
                <c:pt idx="20094">
                  <c:v>43350.052083333401</c:v>
                </c:pt>
                <c:pt idx="20095">
                  <c:v>43350.072916666599</c:v>
                </c:pt>
                <c:pt idx="20096">
                  <c:v>43350.09375</c:v>
                </c:pt>
                <c:pt idx="20097">
                  <c:v>43350.114583333401</c:v>
                </c:pt>
                <c:pt idx="20098">
                  <c:v>43350.135416666599</c:v>
                </c:pt>
                <c:pt idx="20099">
                  <c:v>43350.15625</c:v>
                </c:pt>
                <c:pt idx="20100">
                  <c:v>43350.177083333401</c:v>
                </c:pt>
                <c:pt idx="20101">
                  <c:v>43350.197916666599</c:v>
                </c:pt>
                <c:pt idx="20102">
                  <c:v>43350.21875</c:v>
                </c:pt>
                <c:pt idx="20103">
                  <c:v>43350.239583333401</c:v>
                </c:pt>
                <c:pt idx="20104">
                  <c:v>43350.260416666599</c:v>
                </c:pt>
                <c:pt idx="20105">
                  <c:v>43350.28125</c:v>
                </c:pt>
                <c:pt idx="20106">
                  <c:v>43350.302083333401</c:v>
                </c:pt>
                <c:pt idx="20107">
                  <c:v>43350.322916666599</c:v>
                </c:pt>
                <c:pt idx="20108">
                  <c:v>43350.34375</c:v>
                </c:pt>
                <c:pt idx="20109">
                  <c:v>43350.364583333401</c:v>
                </c:pt>
                <c:pt idx="20110">
                  <c:v>43350.385416666599</c:v>
                </c:pt>
                <c:pt idx="20111">
                  <c:v>43350.40625</c:v>
                </c:pt>
                <c:pt idx="20112">
                  <c:v>43350.427083333401</c:v>
                </c:pt>
                <c:pt idx="20113">
                  <c:v>43350.447916666599</c:v>
                </c:pt>
                <c:pt idx="20114">
                  <c:v>43350.46875</c:v>
                </c:pt>
                <c:pt idx="20115">
                  <c:v>43350.489583333401</c:v>
                </c:pt>
                <c:pt idx="20116">
                  <c:v>43350.510416666599</c:v>
                </c:pt>
                <c:pt idx="20117">
                  <c:v>43350.53125</c:v>
                </c:pt>
                <c:pt idx="20118">
                  <c:v>43350.552083333401</c:v>
                </c:pt>
                <c:pt idx="20119">
                  <c:v>43350.572916666599</c:v>
                </c:pt>
                <c:pt idx="20120">
                  <c:v>43350.59375</c:v>
                </c:pt>
                <c:pt idx="20121">
                  <c:v>43350.614583333401</c:v>
                </c:pt>
                <c:pt idx="20122">
                  <c:v>43350.635416666599</c:v>
                </c:pt>
                <c:pt idx="20123">
                  <c:v>43350.65625</c:v>
                </c:pt>
                <c:pt idx="20124">
                  <c:v>43350.677083333401</c:v>
                </c:pt>
                <c:pt idx="20125">
                  <c:v>43350.697916666599</c:v>
                </c:pt>
                <c:pt idx="20126">
                  <c:v>43350.71875</c:v>
                </c:pt>
                <c:pt idx="20127">
                  <c:v>43350.739583333401</c:v>
                </c:pt>
                <c:pt idx="20128">
                  <c:v>43350.760416666599</c:v>
                </c:pt>
                <c:pt idx="20129">
                  <c:v>43350.78125</c:v>
                </c:pt>
                <c:pt idx="20130">
                  <c:v>43350.802083333401</c:v>
                </c:pt>
                <c:pt idx="20131">
                  <c:v>43350.822916666599</c:v>
                </c:pt>
                <c:pt idx="20132">
                  <c:v>43350.84375</c:v>
                </c:pt>
                <c:pt idx="20133">
                  <c:v>43350.864583333401</c:v>
                </c:pt>
                <c:pt idx="20134">
                  <c:v>43350.885416666599</c:v>
                </c:pt>
                <c:pt idx="20135">
                  <c:v>43350.90625</c:v>
                </c:pt>
                <c:pt idx="20136">
                  <c:v>43350.927083333401</c:v>
                </c:pt>
                <c:pt idx="20137">
                  <c:v>43350.947916666599</c:v>
                </c:pt>
                <c:pt idx="20138">
                  <c:v>43350.96875</c:v>
                </c:pt>
                <c:pt idx="20139">
                  <c:v>43350.989583333401</c:v>
                </c:pt>
                <c:pt idx="20140">
                  <c:v>43351.010416666599</c:v>
                </c:pt>
                <c:pt idx="20141">
                  <c:v>43351.03125</c:v>
                </c:pt>
                <c:pt idx="20142">
                  <c:v>43351.052083333401</c:v>
                </c:pt>
                <c:pt idx="20143">
                  <c:v>43351.072916666599</c:v>
                </c:pt>
                <c:pt idx="20144">
                  <c:v>43351.09375</c:v>
                </c:pt>
                <c:pt idx="20145">
                  <c:v>43351.114583333401</c:v>
                </c:pt>
                <c:pt idx="20146">
                  <c:v>43351.135416666599</c:v>
                </c:pt>
                <c:pt idx="20147">
                  <c:v>43351.15625</c:v>
                </c:pt>
                <c:pt idx="20148">
                  <c:v>43351.177083333401</c:v>
                </c:pt>
                <c:pt idx="20149">
                  <c:v>43351.197916666599</c:v>
                </c:pt>
                <c:pt idx="20150">
                  <c:v>43351.21875</c:v>
                </c:pt>
                <c:pt idx="20151">
                  <c:v>43351.239583333401</c:v>
                </c:pt>
                <c:pt idx="20152">
                  <c:v>43351.260416666599</c:v>
                </c:pt>
                <c:pt idx="20153">
                  <c:v>43351.28125</c:v>
                </c:pt>
                <c:pt idx="20154">
                  <c:v>43351.302083333401</c:v>
                </c:pt>
                <c:pt idx="20155">
                  <c:v>43351.322916666599</c:v>
                </c:pt>
                <c:pt idx="20156">
                  <c:v>43351.34375</c:v>
                </c:pt>
                <c:pt idx="20157">
                  <c:v>43351.364583333401</c:v>
                </c:pt>
                <c:pt idx="20158">
                  <c:v>43351.385416666599</c:v>
                </c:pt>
                <c:pt idx="20159">
                  <c:v>43351.40625</c:v>
                </c:pt>
                <c:pt idx="20160">
                  <c:v>43351.427083333401</c:v>
                </c:pt>
                <c:pt idx="20161">
                  <c:v>43351.447916666599</c:v>
                </c:pt>
                <c:pt idx="20162">
                  <c:v>43351.46875</c:v>
                </c:pt>
                <c:pt idx="20163">
                  <c:v>43351.489583333401</c:v>
                </c:pt>
                <c:pt idx="20164">
                  <c:v>43351.510416666599</c:v>
                </c:pt>
                <c:pt idx="20165">
                  <c:v>43351.53125</c:v>
                </c:pt>
                <c:pt idx="20166">
                  <c:v>43351.552083333401</c:v>
                </c:pt>
                <c:pt idx="20167">
                  <c:v>43351.572916666599</c:v>
                </c:pt>
                <c:pt idx="20168">
                  <c:v>43351.59375</c:v>
                </c:pt>
                <c:pt idx="20169">
                  <c:v>43351.614583333401</c:v>
                </c:pt>
                <c:pt idx="20170">
                  <c:v>43351.635416666599</c:v>
                </c:pt>
                <c:pt idx="20171">
                  <c:v>43351.65625</c:v>
                </c:pt>
                <c:pt idx="20172">
                  <c:v>43351.677083333401</c:v>
                </c:pt>
                <c:pt idx="20173">
                  <c:v>43351.697916666599</c:v>
                </c:pt>
                <c:pt idx="20174">
                  <c:v>43351.71875</c:v>
                </c:pt>
                <c:pt idx="20175">
                  <c:v>43351.739583333401</c:v>
                </c:pt>
                <c:pt idx="20176">
                  <c:v>43351.760416666599</c:v>
                </c:pt>
                <c:pt idx="20177">
                  <c:v>43351.78125</c:v>
                </c:pt>
                <c:pt idx="20178">
                  <c:v>43351.802083333401</c:v>
                </c:pt>
                <c:pt idx="20179">
                  <c:v>43351.822916666599</c:v>
                </c:pt>
                <c:pt idx="20180">
                  <c:v>43351.84375</c:v>
                </c:pt>
                <c:pt idx="20181">
                  <c:v>43351.864583333401</c:v>
                </c:pt>
                <c:pt idx="20182">
                  <c:v>43351.885416666599</c:v>
                </c:pt>
                <c:pt idx="20183">
                  <c:v>43351.90625</c:v>
                </c:pt>
                <c:pt idx="20184">
                  <c:v>43351.927083333401</c:v>
                </c:pt>
                <c:pt idx="20185">
                  <c:v>43351.947916666599</c:v>
                </c:pt>
                <c:pt idx="20186">
                  <c:v>43351.96875</c:v>
                </c:pt>
                <c:pt idx="20187">
                  <c:v>43351.989583333401</c:v>
                </c:pt>
                <c:pt idx="20188">
                  <c:v>43352.010416666599</c:v>
                </c:pt>
                <c:pt idx="20189">
                  <c:v>43352.03125</c:v>
                </c:pt>
                <c:pt idx="20190">
                  <c:v>43352.052083333401</c:v>
                </c:pt>
                <c:pt idx="20191">
                  <c:v>43352.072916666599</c:v>
                </c:pt>
                <c:pt idx="20192">
                  <c:v>43352.09375</c:v>
                </c:pt>
                <c:pt idx="20193">
                  <c:v>43352.114583333401</c:v>
                </c:pt>
                <c:pt idx="20194">
                  <c:v>43352.135416666599</c:v>
                </c:pt>
                <c:pt idx="20195">
                  <c:v>43352.15625</c:v>
                </c:pt>
                <c:pt idx="20196">
                  <c:v>43352.177083333401</c:v>
                </c:pt>
                <c:pt idx="20197">
                  <c:v>43352.197916666599</c:v>
                </c:pt>
                <c:pt idx="20198">
                  <c:v>43352.21875</c:v>
                </c:pt>
                <c:pt idx="20199">
                  <c:v>43352.239583333401</c:v>
                </c:pt>
                <c:pt idx="20200">
                  <c:v>43352.260416666599</c:v>
                </c:pt>
                <c:pt idx="20201">
                  <c:v>43352.28125</c:v>
                </c:pt>
                <c:pt idx="20202">
                  <c:v>43352.302083333401</c:v>
                </c:pt>
                <c:pt idx="20203">
                  <c:v>43352.322916666599</c:v>
                </c:pt>
                <c:pt idx="20204">
                  <c:v>43352.34375</c:v>
                </c:pt>
                <c:pt idx="20205">
                  <c:v>43352.364583333401</c:v>
                </c:pt>
                <c:pt idx="20206">
                  <c:v>43352.385416666599</c:v>
                </c:pt>
                <c:pt idx="20207">
                  <c:v>43352.40625</c:v>
                </c:pt>
                <c:pt idx="20208">
                  <c:v>43352.427083333401</c:v>
                </c:pt>
                <c:pt idx="20209">
                  <c:v>43352.447916666599</c:v>
                </c:pt>
                <c:pt idx="20210">
                  <c:v>43352.46875</c:v>
                </c:pt>
                <c:pt idx="20211">
                  <c:v>43352.489583333401</c:v>
                </c:pt>
                <c:pt idx="20212">
                  <c:v>43352.510416666599</c:v>
                </c:pt>
                <c:pt idx="20213">
                  <c:v>43352.53125</c:v>
                </c:pt>
                <c:pt idx="20214">
                  <c:v>43352.552083333401</c:v>
                </c:pt>
                <c:pt idx="20215">
                  <c:v>43352.572916666599</c:v>
                </c:pt>
                <c:pt idx="20216">
                  <c:v>43352.59375</c:v>
                </c:pt>
                <c:pt idx="20217">
                  <c:v>43352.614583333401</c:v>
                </c:pt>
                <c:pt idx="20218">
                  <c:v>43352.635416666599</c:v>
                </c:pt>
                <c:pt idx="20219">
                  <c:v>43352.65625</c:v>
                </c:pt>
                <c:pt idx="20220">
                  <c:v>43352.677083333401</c:v>
                </c:pt>
                <c:pt idx="20221">
                  <c:v>43352.697916666599</c:v>
                </c:pt>
                <c:pt idx="20222">
                  <c:v>43352.71875</c:v>
                </c:pt>
                <c:pt idx="20223">
                  <c:v>43352.739583333401</c:v>
                </c:pt>
                <c:pt idx="20224">
                  <c:v>43352.760416666599</c:v>
                </c:pt>
                <c:pt idx="20225">
                  <c:v>43352.78125</c:v>
                </c:pt>
                <c:pt idx="20226">
                  <c:v>43352.802083333401</c:v>
                </c:pt>
                <c:pt idx="20227">
                  <c:v>43352.822916666599</c:v>
                </c:pt>
                <c:pt idx="20228">
                  <c:v>43352.84375</c:v>
                </c:pt>
                <c:pt idx="20229">
                  <c:v>43352.864583333401</c:v>
                </c:pt>
                <c:pt idx="20230">
                  <c:v>43352.885416666599</c:v>
                </c:pt>
                <c:pt idx="20231">
                  <c:v>43352.90625</c:v>
                </c:pt>
                <c:pt idx="20232">
                  <c:v>43352.927083333401</c:v>
                </c:pt>
                <c:pt idx="20233">
                  <c:v>43352.947916666599</c:v>
                </c:pt>
                <c:pt idx="20234">
                  <c:v>43352.96875</c:v>
                </c:pt>
                <c:pt idx="20235">
                  <c:v>43352.989583333401</c:v>
                </c:pt>
                <c:pt idx="20236">
                  <c:v>43353.010416666599</c:v>
                </c:pt>
                <c:pt idx="20237">
                  <c:v>43353.03125</c:v>
                </c:pt>
                <c:pt idx="20238">
                  <c:v>43353.052083333401</c:v>
                </c:pt>
                <c:pt idx="20239">
                  <c:v>43353.072916666599</c:v>
                </c:pt>
                <c:pt idx="20240">
                  <c:v>43353.09375</c:v>
                </c:pt>
                <c:pt idx="20241">
                  <c:v>43353.114583333401</c:v>
                </c:pt>
                <c:pt idx="20242">
                  <c:v>43353.135416666599</c:v>
                </c:pt>
                <c:pt idx="20243">
                  <c:v>43353.15625</c:v>
                </c:pt>
                <c:pt idx="20244">
                  <c:v>43353.177083333401</c:v>
                </c:pt>
                <c:pt idx="20245">
                  <c:v>43353.197916666599</c:v>
                </c:pt>
                <c:pt idx="20246">
                  <c:v>43353.21875</c:v>
                </c:pt>
                <c:pt idx="20247">
                  <c:v>43353.239583333401</c:v>
                </c:pt>
                <c:pt idx="20248">
                  <c:v>43353.260416666599</c:v>
                </c:pt>
                <c:pt idx="20249">
                  <c:v>43353.28125</c:v>
                </c:pt>
                <c:pt idx="20250">
                  <c:v>43353.302083333401</c:v>
                </c:pt>
                <c:pt idx="20251">
                  <c:v>43353.322916666599</c:v>
                </c:pt>
                <c:pt idx="20252">
                  <c:v>43353.34375</c:v>
                </c:pt>
                <c:pt idx="20253">
                  <c:v>43353.364583333401</c:v>
                </c:pt>
                <c:pt idx="20254">
                  <c:v>43353.385416666599</c:v>
                </c:pt>
                <c:pt idx="20255">
                  <c:v>43353.40625</c:v>
                </c:pt>
                <c:pt idx="20256">
                  <c:v>43353.427083333401</c:v>
                </c:pt>
                <c:pt idx="20257">
                  <c:v>43353.447916666599</c:v>
                </c:pt>
                <c:pt idx="20258">
                  <c:v>43353.46875</c:v>
                </c:pt>
                <c:pt idx="20259">
                  <c:v>43353.489583333401</c:v>
                </c:pt>
                <c:pt idx="20260">
                  <c:v>43353.510416666599</c:v>
                </c:pt>
                <c:pt idx="20261">
                  <c:v>43353.53125</c:v>
                </c:pt>
                <c:pt idx="20262">
                  <c:v>43353.552083333401</c:v>
                </c:pt>
                <c:pt idx="20263">
                  <c:v>43353.572916666599</c:v>
                </c:pt>
                <c:pt idx="20264">
                  <c:v>43353.59375</c:v>
                </c:pt>
                <c:pt idx="20265">
                  <c:v>43353.614583333401</c:v>
                </c:pt>
                <c:pt idx="20266">
                  <c:v>43353.635416666599</c:v>
                </c:pt>
                <c:pt idx="20267">
                  <c:v>43353.65625</c:v>
                </c:pt>
                <c:pt idx="20268">
                  <c:v>43353.677083333401</c:v>
                </c:pt>
                <c:pt idx="20269">
                  <c:v>43353.697916666599</c:v>
                </c:pt>
                <c:pt idx="20270">
                  <c:v>43353.71875</c:v>
                </c:pt>
                <c:pt idx="20271">
                  <c:v>43353.739583333401</c:v>
                </c:pt>
                <c:pt idx="20272">
                  <c:v>43353.760416666599</c:v>
                </c:pt>
                <c:pt idx="20273">
                  <c:v>43353.78125</c:v>
                </c:pt>
                <c:pt idx="20274">
                  <c:v>43353.802083333401</c:v>
                </c:pt>
                <c:pt idx="20275">
                  <c:v>43353.822916666599</c:v>
                </c:pt>
                <c:pt idx="20276">
                  <c:v>43353.84375</c:v>
                </c:pt>
                <c:pt idx="20277">
                  <c:v>43353.864583333401</c:v>
                </c:pt>
                <c:pt idx="20278">
                  <c:v>43353.885416666599</c:v>
                </c:pt>
                <c:pt idx="20279">
                  <c:v>43353.90625</c:v>
                </c:pt>
                <c:pt idx="20280">
                  <c:v>43353.927083333401</c:v>
                </c:pt>
                <c:pt idx="20281">
                  <c:v>43353.947916666599</c:v>
                </c:pt>
                <c:pt idx="20282">
                  <c:v>43353.96875</c:v>
                </c:pt>
                <c:pt idx="20283">
                  <c:v>43353.989583333401</c:v>
                </c:pt>
                <c:pt idx="20284">
                  <c:v>43354.010416666599</c:v>
                </c:pt>
                <c:pt idx="20285">
                  <c:v>43354.03125</c:v>
                </c:pt>
                <c:pt idx="20286">
                  <c:v>43354.052083333401</c:v>
                </c:pt>
                <c:pt idx="20287">
                  <c:v>43354.072916666599</c:v>
                </c:pt>
                <c:pt idx="20288">
                  <c:v>43354.09375</c:v>
                </c:pt>
                <c:pt idx="20289">
                  <c:v>43354.114583333401</c:v>
                </c:pt>
                <c:pt idx="20290">
                  <c:v>43354.135416666599</c:v>
                </c:pt>
                <c:pt idx="20291">
                  <c:v>43354.15625</c:v>
                </c:pt>
                <c:pt idx="20292">
                  <c:v>43354.177083333401</c:v>
                </c:pt>
                <c:pt idx="20293">
                  <c:v>43354.197916666599</c:v>
                </c:pt>
                <c:pt idx="20294">
                  <c:v>43354.21875</c:v>
                </c:pt>
                <c:pt idx="20295">
                  <c:v>43354.239583333401</c:v>
                </c:pt>
                <c:pt idx="20296">
                  <c:v>43354.260416666599</c:v>
                </c:pt>
                <c:pt idx="20297">
                  <c:v>43354.28125</c:v>
                </c:pt>
                <c:pt idx="20298">
                  <c:v>43354.302083333401</c:v>
                </c:pt>
                <c:pt idx="20299">
                  <c:v>43354.322916666599</c:v>
                </c:pt>
                <c:pt idx="20300">
                  <c:v>43354.34375</c:v>
                </c:pt>
                <c:pt idx="20301">
                  <c:v>43354.364583333401</c:v>
                </c:pt>
                <c:pt idx="20302">
                  <c:v>43354.385416666599</c:v>
                </c:pt>
                <c:pt idx="20303">
                  <c:v>43354.40625</c:v>
                </c:pt>
                <c:pt idx="20304">
                  <c:v>43354.427083333401</c:v>
                </c:pt>
                <c:pt idx="20305">
                  <c:v>43354.447916666599</c:v>
                </c:pt>
                <c:pt idx="20306">
                  <c:v>43354.46875</c:v>
                </c:pt>
                <c:pt idx="20307">
                  <c:v>43354.489583333401</c:v>
                </c:pt>
                <c:pt idx="20308">
                  <c:v>43354.510416666599</c:v>
                </c:pt>
                <c:pt idx="20309">
                  <c:v>43354.53125</c:v>
                </c:pt>
                <c:pt idx="20310">
                  <c:v>43354.552083333401</c:v>
                </c:pt>
                <c:pt idx="20311">
                  <c:v>43354.572916666599</c:v>
                </c:pt>
                <c:pt idx="20312">
                  <c:v>43354.59375</c:v>
                </c:pt>
                <c:pt idx="20313">
                  <c:v>43354.614583333401</c:v>
                </c:pt>
                <c:pt idx="20314">
                  <c:v>43354.635416666599</c:v>
                </c:pt>
                <c:pt idx="20315">
                  <c:v>43354.65625</c:v>
                </c:pt>
                <c:pt idx="20316">
                  <c:v>43354.677083333401</c:v>
                </c:pt>
                <c:pt idx="20317">
                  <c:v>43354.697916666599</c:v>
                </c:pt>
                <c:pt idx="20318">
                  <c:v>43354.71875</c:v>
                </c:pt>
                <c:pt idx="20319">
                  <c:v>43354.739583333401</c:v>
                </c:pt>
                <c:pt idx="20320">
                  <c:v>43354.760416666599</c:v>
                </c:pt>
                <c:pt idx="20321">
                  <c:v>43354.78125</c:v>
                </c:pt>
                <c:pt idx="20322">
                  <c:v>43354.802083333401</c:v>
                </c:pt>
                <c:pt idx="20323">
                  <c:v>43354.822916666599</c:v>
                </c:pt>
                <c:pt idx="20324">
                  <c:v>43354.84375</c:v>
                </c:pt>
                <c:pt idx="20325">
                  <c:v>43354.864583333401</c:v>
                </c:pt>
                <c:pt idx="20326">
                  <c:v>43354.885416666599</c:v>
                </c:pt>
                <c:pt idx="20327">
                  <c:v>43354.90625</c:v>
                </c:pt>
                <c:pt idx="20328">
                  <c:v>43354.927083333401</c:v>
                </c:pt>
                <c:pt idx="20329">
                  <c:v>43354.947916666599</c:v>
                </c:pt>
                <c:pt idx="20330">
                  <c:v>43354.96875</c:v>
                </c:pt>
                <c:pt idx="20331">
                  <c:v>43354.989583333401</c:v>
                </c:pt>
                <c:pt idx="20332">
                  <c:v>43355.010416666599</c:v>
                </c:pt>
                <c:pt idx="20333">
                  <c:v>43355.03125</c:v>
                </c:pt>
                <c:pt idx="20334">
                  <c:v>43355.052083333401</c:v>
                </c:pt>
                <c:pt idx="20335">
                  <c:v>43355.072916666599</c:v>
                </c:pt>
                <c:pt idx="20336">
                  <c:v>43355.09375</c:v>
                </c:pt>
                <c:pt idx="20337">
                  <c:v>43355.114583333401</c:v>
                </c:pt>
                <c:pt idx="20338">
                  <c:v>43355.135416666599</c:v>
                </c:pt>
                <c:pt idx="20339">
                  <c:v>43355.15625</c:v>
                </c:pt>
                <c:pt idx="20340">
                  <c:v>43355.177083333401</c:v>
                </c:pt>
                <c:pt idx="20341">
                  <c:v>43355.197916666599</c:v>
                </c:pt>
                <c:pt idx="20342">
                  <c:v>43355.21875</c:v>
                </c:pt>
                <c:pt idx="20343">
                  <c:v>43355.239583333401</c:v>
                </c:pt>
                <c:pt idx="20344">
                  <c:v>43355.260416666599</c:v>
                </c:pt>
                <c:pt idx="20345">
                  <c:v>43355.28125</c:v>
                </c:pt>
                <c:pt idx="20346">
                  <c:v>43355.302083333401</c:v>
                </c:pt>
                <c:pt idx="20347">
                  <c:v>43355.322916666599</c:v>
                </c:pt>
                <c:pt idx="20348">
                  <c:v>43355.34375</c:v>
                </c:pt>
                <c:pt idx="20349">
                  <c:v>43355.364583333401</c:v>
                </c:pt>
                <c:pt idx="20350">
                  <c:v>43355.385416666599</c:v>
                </c:pt>
                <c:pt idx="20351">
                  <c:v>43355.40625</c:v>
                </c:pt>
                <c:pt idx="20352">
                  <c:v>43355.427083333401</c:v>
                </c:pt>
                <c:pt idx="20353">
                  <c:v>43355.447916666599</c:v>
                </c:pt>
                <c:pt idx="20354">
                  <c:v>43355.46875</c:v>
                </c:pt>
                <c:pt idx="20355">
                  <c:v>43355.489583333401</c:v>
                </c:pt>
                <c:pt idx="20356">
                  <c:v>43355.510416666599</c:v>
                </c:pt>
                <c:pt idx="20357">
                  <c:v>43355.53125</c:v>
                </c:pt>
                <c:pt idx="20358">
                  <c:v>43355.552083333401</c:v>
                </c:pt>
                <c:pt idx="20359">
                  <c:v>43355.572916666599</c:v>
                </c:pt>
                <c:pt idx="20360">
                  <c:v>43355.59375</c:v>
                </c:pt>
                <c:pt idx="20361">
                  <c:v>43355.614583333401</c:v>
                </c:pt>
                <c:pt idx="20362">
                  <c:v>43355.635416666599</c:v>
                </c:pt>
                <c:pt idx="20363">
                  <c:v>43355.65625</c:v>
                </c:pt>
                <c:pt idx="20364">
                  <c:v>43355.677083333401</c:v>
                </c:pt>
                <c:pt idx="20365">
                  <c:v>43355.697916666599</c:v>
                </c:pt>
                <c:pt idx="20366">
                  <c:v>43355.71875</c:v>
                </c:pt>
                <c:pt idx="20367">
                  <c:v>43355.739583333401</c:v>
                </c:pt>
                <c:pt idx="20368">
                  <c:v>43355.760416666599</c:v>
                </c:pt>
                <c:pt idx="20369">
                  <c:v>43355.78125</c:v>
                </c:pt>
                <c:pt idx="20370">
                  <c:v>43355.802083333401</c:v>
                </c:pt>
                <c:pt idx="20371">
                  <c:v>43355.822916666599</c:v>
                </c:pt>
                <c:pt idx="20372">
                  <c:v>43355.84375</c:v>
                </c:pt>
                <c:pt idx="20373">
                  <c:v>43355.864583333401</c:v>
                </c:pt>
                <c:pt idx="20374">
                  <c:v>43355.885416666599</c:v>
                </c:pt>
                <c:pt idx="20375">
                  <c:v>43355.90625</c:v>
                </c:pt>
                <c:pt idx="20376">
                  <c:v>43355.927083333401</c:v>
                </c:pt>
                <c:pt idx="20377">
                  <c:v>43355.947916666599</c:v>
                </c:pt>
                <c:pt idx="20378">
                  <c:v>43355.96875</c:v>
                </c:pt>
                <c:pt idx="20379">
                  <c:v>43355.989583333401</c:v>
                </c:pt>
                <c:pt idx="20380">
                  <c:v>43356.010416666599</c:v>
                </c:pt>
                <c:pt idx="20381">
                  <c:v>43356.03125</c:v>
                </c:pt>
                <c:pt idx="20382">
                  <c:v>43356.052083333401</c:v>
                </c:pt>
                <c:pt idx="20383">
                  <c:v>43356.072916666599</c:v>
                </c:pt>
                <c:pt idx="20384">
                  <c:v>43356.09375</c:v>
                </c:pt>
                <c:pt idx="20385">
                  <c:v>43356.114583333401</c:v>
                </c:pt>
                <c:pt idx="20386">
                  <c:v>43356.135416666599</c:v>
                </c:pt>
                <c:pt idx="20387">
                  <c:v>43356.15625</c:v>
                </c:pt>
                <c:pt idx="20388">
                  <c:v>43356.177083333401</c:v>
                </c:pt>
                <c:pt idx="20389">
                  <c:v>43356.197916666599</c:v>
                </c:pt>
                <c:pt idx="20390">
                  <c:v>43356.21875</c:v>
                </c:pt>
                <c:pt idx="20391">
                  <c:v>43356.239583333401</c:v>
                </c:pt>
                <c:pt idx="20392">
                  <c:v>43356.260416666599</c:v>
                </c:pt>
                <c:pt idx="20393">
                  <c:v>43356.28125</c:v>
                </c:pt>
                <c:pt idx="20394">
                  <c:v>43356.302083333401</c:v>
                </c:pt>
                <c:pt idx="20395">
                  <c:v>43356.322916666599</c:v>
                </c:pt>
                <c:pt idx="20396">
                  <c:v>43356.34375</c:v>
                </c:pt>
                <c:pt idx="20397">
                  <c:v>43356.364583333401</c:v>
                </c:pt>
                <c:pt idx="20398">
                  <c:v>43356.385416666599</c:v>
                </c:pt>
                <c:pt idx="20399">
                  <c:v>43356.40625</c:v>
                </c:pt>
                <c:pt idx="20400">
                  <c:v>43356.427083333401</c:v>
                </c:pt>
                <c:pt idx="20401">
                  <c:v>43356.447916666599</c:v>
                </c:pt>
                <c:pt idx="20402">
                  <c:v>43356.46875</c:v>
                </c:pt>
                <c:pt idx="20403">
                  <c:v>43356.489583333401</c:v>
                </c:pt>
                <c:pt idx="20404">
                  <c:v>43356.510416666599</c:v>
                </c:pt>
                <c:pt idx="20405">
                  <c:v>43356.53125</c:v>
                </c:pt>
                <c:pt idx="20406">
                  <c:v>43356.552083333401</c:v>
                </c:pt>
                <c:pt idx="20407">
                  <c:v>43356.572916666599</c:v>
                </c:pt>
                <c:pt idx="20408">
                  <c:v>43356.59375</c:v>
                </c:pt>
                <c:pt idx="20409">
                  <c:v>43356.614583333401</c:v>
                </c:pt>
                <c:pt idx="20410">
                  <c:v>43356.635416666599</c:v>
                </c:pt>
                <c:pt idx="20411">
                  <c:v>43356.65625</c:v>
                </c:pt>
                <c:pt idx="20412">
                  <c:v>43356.677083333401</c:v>
                </c:pt>
                <c:pt idx="20413">
                  <c:v>43356.697916666599</c:v>
                </c:pt>
                <c:pt idx="20414">
                  <c:v>43356.71875</c:v>
                </c:pt>
                <c:pt idx="20415">
                  <c:v>43356.739583333401</c:v>
                </c:pt>
                <c:pt idx="20416">
                  <c:v>43356.760416666599</c:v>
                </c:pt>
                <c:pt idx="20417">
                  <c:v>43356.78125</c:v>
                </c:pt>
                <c:pt idx="20418">
                  <c:v>43356.802083333401</c:v>
                </c:pt>
                <c:pt idx="20419">
                  <c:v>43356.822916666599</c:v>
                </c:pt>
                <c:pt idx="20420">
                  <c:v>43356.84375</c:v>
                </c:pt>
                <c:pt idx="20421">
                  <c:v>43356.864583333401</c:v>
                </c:pt>
                <c:pt idx="20422">
                  <c:v>43356.885416666599</c:v>
                </c:pt>
                <c:pt idx="20423">
                  <c:v>43356.90625</c:v>
                </c:pt>
                <c:pt idx="20424">
                  <c:v>43356.927083333401</c:v>
                </c:pt>
                <c:pt idx="20425">
                  <c:v>43356.947916666599</c:v>
                </c:pt>
                <c:pt idx="20426">
                  <c:v>43356.96875</c:v>
                </c:pt>
                <c:pt idx="20427">
                  <c:v>43356.989583333401</c:v>
                </c:pt>
                <c:pt idx="20428">
                  <c:v>43357.010416666599</c:v>
                </c:pt>
                <c:pt idx="20429">
                  <c:v>43357.03125</c:v>
                </c:pt>
                <c:pt idx="20430">
                  <c:v>43357.052083333401</c:v>
                </c:pt>
                <c:pt idx="20431">
                  <c:v>43357.072916666599</c:v>
                </c:pt>
                <c:pt idx="20432">
                  <c:v>43357.09375</c:v>
                </c:pt>
                <c:pt idx="20433">
                  <c:v>43357.114583333401</c:v>
                </c:pt>
                <c:pt idx="20434">
                  <c:v>43357.135416666599</c:v>
                </c:pt>
                <c:pt idx="20435">
                  <c:v>43357.15625</c:v>
                </c:pt>
                <c:pt idx="20436">
                  <c:v>43357.177083333401</c:v>
                </c:pt>
                <c:pt idx="20437">
                  <c:v>43357.197916666599</c:v>
                </c:pt>
                <c:pt idx="20438">
                  <c:v>43357.21875</c:v>
                </c:pt>
                <c:pt idx="20439">
                  <c:v>43357.239583333401</c:v>
                </c:pt>
                <c:pt idx="20440">
                  <c:v>43357.260416666599</c:v>
                </c:pt>
                <c:pt idx="20441">
                  <c:v>43357.28125</c:v>
                </c:pt>
                <c:pt idx="20442">
                  <c:v>43357.302083333401</c:v>
                </c:pt>
                <c:pt idx="20443">
                  <c:v>43357.322916666599</c:v>
                </c:pt>
                <c:pt idx="20444">
                  <c:v>43357.34375</c:v>
                </c:pt>
                <c:pt idx="20445">
                  <c:v>43357.364583333401</c:v>
                </c:pt>
                <c:pt idx="20446">
                  <c:v>43357.385416666599</c:v>
                </c:pt>
                <c:pt idx="20447">
                  <c:v>43357.40625</c:v>
                </c:pt>
                <c:pt idx="20448">
                  <c:v>43357.427083333401</c:v>
                </c:pt>
                <c:pt idx="20449">
                  <c:v>43357.447916666599</c:v>
                </c:pt>
                <c:pt idx="20450">
                  <c:v>43357.46875</c:v>
                </c:pt>
                <c:pt idx="20451">
                  <c:v>43357.489583333401</c:v>
                </c:pt>
                <c:pt idx="20452">
                  <c:v>43357.510416666599</c:v>
                </c:pt>
                <c:pt idx="20453">
                  <c:v>43357.53125</c:v>
                </c:pt>
                <c:pt idx="20454">
                  <c:v>43357.552083333401</c:v>
                </c:pt>
                <c:pt idx="20455">
                  <c:v>43357.572916666599</c:v>
                </c:pt>
                <c:pt idx="20456">
                  <c:v>43357.59375</c:v>
                </c:pt>
                <c:pt idx="20457">
                  <c:v>43357.614583333401</c:v>
                </c:pt>
                <c:pt idx="20458">
                  <c:v>43357.635416666599</c:v>
                </c:pt>
                <c:pt idx="20459">
                  <c:v>43357.65625</c:v>
                </c:pt>
                <c:pt idx="20460">
                  <c:v>43357.677083333401</c:v>
                </c:pt>
                <c:pt idx="20461">
                  <c:v>43357.697916666599</c:v>
                </c:pt>
                <c:pt idx="20462">
                  <c:v>43357.71875</c:v>
                </c:pt>
                <c:pt idx="20463">
                  <c:v>43357.739583333401</c:v>
                </c:pt>
                <c:pt idx="20464">
                  <c:v>43357.760416666599</c:v>
                </c:pt>
                <c:pt idx="20465">
                  <c:v>43357.78125</c:v>
                </c:pt>
                <c:pt idx="20466">
                  <c:v>43357.802083333401</c:v>
                </c:pt>
                <c:pt idx="20467">
                  <c:v>43357.822916666599</c:v>
                </c:pt>
                <c:pt idx="20468">
                  <c:v>43357.84375</c:v>
                </c:pt>
                <c:pt idx="20469">
                  <c:v>43357.864583333401</c:v>
                </c:pt>
                <c:pt idx="20470">
                  <c:v>43357.885416666599</c:v>
                </c:pt>
                <c:pt idx="20471">
                  <c:v>43357.90625</c:v>
                </c:pt>
                <c:pt idx="20472">
                  <c:v>43357.927083333401</c:v>
                </c:pt>
                <c:pt idx="20473">
                  <c:v>43357.947916666599</c:v>
                </c:pt>
                <c:pt idx="20474">
                  <c:v>43357.96875</c:v>
                </c:pt>
                <c:pt idx="20475">
                  <c:v>43357.989583333401</c:v>
                </c:pt>
                <c:pt idx="20476">
                  <c:v>43358.010416666599</c:v>
                </c:pt>
                <c:pt idx="20477">
                  <c:v>43358.03125</c:v>
                </c:pt>
                <c:pt idx="20478">
                  <c:v>43358.052083333401</c:v>
                </c:pt>
                <c:pt idx="20479">
                  <c:v>43358.072916666599</c:v>
                </c:pt>
                <c:pt idx="20480">
                  <c:v>43358.09375</c:v>
                </c:pt>
                <c:pt idx="20481">
                  <c:v>43358.114583333401</c:v>
                </c:pt>
                <c:pt idx="20482">
                  <c:v>43358.135416666599</c:v>
                </c:pt>
                <c:pt idx="20483">
                  <c:v>43358.15625</c:v>
                </c:pt>
                <c:pt idx="20484">
                  <c:v>43358.177083333401</c:v>
                </c:pt>
                <c:pt idx="20485">
                  <c:v>43358.197916666599</c:v>
                </c:pt>
                <c:pt idx="20486">
                  <c:v>43358.21875</c:v>
                </c:pt>
                <c:pt idx="20487">
                  <c:v>43358.239583333401</c:v>
                </c:pt>
                <c:pt idx="20488">
                  <c:v>43358.260416666599</c:v>
                </c:pt>
                <c:pt idx="20489">
                  <c:v>43358.28125</c:v>
                </c:pt>
                <c:pt idx="20490">
                  <c:v>43358.302083333401</c:v>
                </c:pt>
                <c:pt idx="20491">
                  <c:v>43358.322916666599</c:v>
                </c:pt>
                <c:pt idx="20492">
                  <c:v>43358.34375</c:v>
                </c:pt>
                <c:pt idx="20493">
                  <c:v>43358.364583333401</c:v>
                </c:pt>
                <c:pt idx="20494">
                  <c:v>43358.385416666599</c:v>
                </c:pt>
                <c:pt idx="20495">
                  <c:v>43358.40625</c:v>
                </c:pt>
                <c:pt idx="20496">
                  <c:v>43358.427083333401</c:v>
                </c:pt>
                <c:pt idx="20497">
                  <c:v>43358.447916666599</c:v>
                </c:pt>
                <c:pt idx="20498">
                  <c:v>43358.46875</c:v>
                </c:pt>
                <c:pt idx="20499">
                  <c:v>43358.489583333401</c:v>
                </c:pt>
                <c:pt idx="20500">
                  <c:v>43358.510416666599</c:v>
                </c:pt>
                <c:pt idx="20501">
                  <c:v>43358.53125</c:v>
                </c:pt>
                <c:pt idx="20502">
                  <c:v>43358.552083333401</c:v>
                </c:pt>
                <c:pt idx="20503">
                  <c:v>43358.572916666599</c:v>
                </c:pt>
                <c:pt idx="20504">
                  <c:v>43358.59375</c:v>
                </c:pt>
                <c:pt idx="20505">
                  <c:v>43358.614583333401</c:v>
                </c:pt>
                <c:pt idx="20506">
                  <c:v>43358.635416666599</c:v>
                </c:pt>
                <c:pt idx="20507">
                  <c:v>43358.65625</c:v>
                </c:pt>
                <c:pt idx="20508">
                  <c:v>43358.677083333401</c:v>
                </c:pt>
                <c:pt idx="20509">
                  <c:v>43358.697916666599</c:v>
                </c:pt>
                <c:pt idx="20510">
                  <c:v>43358.71875</c:v>
                </c:pt>
                <c:pt idx="20511">
                  <c:v>43358.739583333401</c:v>
                </c:pt>
                <c:pt idx="20512">
                  <c:v>43358.760416666599</c:v>
                </c:pt>
                <c:pt idx="20513">
                  <c:v>43358.78125</c:v>
                </c:pt>
                <c:pt idx="20514">
                  <c:v>43358.802083333401</c:v>
                </c:pt>
                <c:pt idx="20515">
                  <c:v>43358.822916666599</c:v>
                </c:pt>
                <c:pt idx="20516">
                  <c:v>43358.84375</c:v>
                </c:pt>
                <c:pt idx="20517">
                  <c:v>43358.864583333401</c:v>
                </c:pt>
                <c:pt idx="20518">
                  <c:v>43358.885416666599</c:v>
                </c:pt>
                <c:pt idx="20519">
                  <c:v>43358.90625</c:v>
                </c:pt>
                <c:pt idx="20520">
                  <c:v>43358.927083333401</c:v>
                </c:pt>
                <c:pt idx="20521">
                  <c:v>43358.947916666599</c:v>
                </c:pt>
                <c:pt idx="20522">
                  <c:v>43358.96875</c:v>
                </c:pt>
                <c:pt idx="20523">
                  <c:v>43358.989583333401</c:v>
                </c:pt>
                <c:pt idx="20524">
                  <c:v>43359.010416666599</c:v>
                </c:pt>
                <c:pt idx="20525">
                  <c:v>43359.03125</c:v>
                </c:pt>
                <c:pt idx="20526">
                  <c:v>43359.052083333401</c:v>
                </c:pt>
                <c:pt idx="20527">
                  <c:v>43359.072916666599</c:v>
                </c:pt>
                <c:pt idx="20528">
                  <c:v>43359.09375</c:v>
                </c:pt>
                <c:pt idx="20529">
                  <c:v>43359.114583333401</c:v>
                </c:pt>
                <c:pt idx="20530">
                  <c:v>43359.135416666599</c:v>
                </c:pt>
                <c:pt idx="20531">
                  <c:v>43359.15625</c:v>
                </c:pt>
                <c:pt idx="20532">
                  <c:v>43359.177083333401</c:v>
                </c:pt>
                <c:pt idx="20533">
                  <c:v>43359.197916666599</c:v>
                </c:pt>
                <c:pt idx="20534">
                  <c:v>43359.21875</c:v>
                </c:pt>
                <c:pt idx="20535">
                  <c:v>43359.239583333401</c:v>
                </c:pt>
                <c:pt idx="20536">
                  <c:v>43359.260416666599</c:v>
                </c:pt>
                <c:pt idx="20537">
                  <c:v>43359.28125</c:v>
                </c:pt>
                <c:pt idx="20538">
                  <c:v>43359.302083333401</c:v>
                </c:pt>
                <c:pt idx="20539">
                  <c:v>43359.322916666599</c:v>
                </c:pt>
                <c:pt idx="20540">
                  <c:v>43359.34375</c:v>
                </c:pt>
                <c:pt idx="20541">
                  <c:v>43359.364583333401</c:v>
                </c:pt>
                <c:pt idx="20542">
                  <c:v>43359.385416666599</c:v>
                </c:pt>
                <c:pt idx="20543">
                  <c:v>43359.40625</c:v>
                </c:pt>
                <c:pt idx="20544">
                  <c:v>43359.427083333401</c:v>
                </c:pt>
                <c:pt idx="20545">
                  <c:v>43359.447916666599</c:v>
                </c:pt>
                <c:pt idx="20546">
                  <c:v>43359.46875</c:v>
                </c:pt>
                <c:pt idx="20547">
                  <c:v>43359.489583333401</c:v>
                </c:pt>
                <c:pt idx="20548">
                  <c:v>43359.510416666599</c:v>
                </c:pt>
                <c:pt idx="20549">
                  <c:v>43359.53125</c:v>
                </c:pt>
                <c:pt idx="20550">
                  <c:v>43359.552083333401</c:v>
                </c:pt>
                <c:pt idx="20551">
                  <c:v>43359.572916666599</c:v>
                </c:pt>
                <c:pt idx="20552">
                  <c:v>43359.59375</c:v>
                </c:pt>
                <c:pt idx="20553">
                  <c:v>43359.614583333401</c:v>
                </c:pt>
                <c:pt idx="20554">
                  <c:v>43359.635416666599</c:v>
                </c:pt>
                <c:pt idx="20555">
                  <c:v>43359.65625</c:v>
                </c:pt>
                <c:pt idx="20556">
                  <c:v>43359.677083333401</c:v>
                </c:pt>
                <c:pt idx="20557">
                  <c:v>43359.697916666599</c:v>
                </c:pt>
                <c:pt idx="20558">
                  <c:v>43359.71875</c:v>
                </c:pt>
                <c:pt idx="20559">
                  <c:v>43359.739583333401</c:v>
                </c:pt>
                <c:pt idx="20560">
                  <c:v>43359.760416666599</c:v>
                </c:pt>
                <c:pt idx="20561">
                  <c:v>43359.78125</c:v>
                </c:pt>
                <c:pt idx="20562">
                  <c:v>43359.802083333401</c:v>
                </c:pt>
                <c:pt idx="20563">
                  <c:v>43359.822916666599</c:v>
                </c:pt>
                <c:pt idx="20564">
                  <c:v>43359.84375</c:v>
                </c:pt>
                <c:pt idx="20565">
                  <c:v>43359.864583333401</c:v>
                </c:pt>
                <c:pt idx="20566">
                  <c:v>43359.885416666599</c:v>
                </c:pt>
                <c:pt idx="20567">
                  <c:v>43359.90625</c:v>
                </c:pt>
                <c:pt idx="20568">
                  <c:v>43359.927083333401</c:v>
                </c:pt>
                <c:pt idx="20569">
                  <c:v>43359.947916666599</c:v>
                </c:pt>
                <c:pt idx="20570">
                  <c:v>43359.96875</c:v>
                </c:pt>
                <c:pt idx="20571">
                  <c:v>43359.989583333401</c:v>
                </c:pt>
                <c:pt idx="20572">
                  <c:v>43360.010416666599</c:v>
                </c:pt>
                <c:pt idx="20573">
                  <c:v>43360.03125</c:v>
                </c:pt>
                <c:pt idx="20574">
                  <c:v>43360.052083333401</c:v>
                </c:pt>
                <c:pt idx="20575">
                  <c:v>43360.072916666599</c:v>
                </c:pt>
                <c:pt idx="20576">
                  <c:v>43360.09375</c:v>
                </c:pt>
                <c:pt idx="20577">
                  <c:v>43360.114583333401</c:v>
                </c:pt>
                <c:pt idx="20578">
                  <c:v>43360.135416666599</c:v>
                </c:pt>
                <c:pt idx="20579">
                  <c:v>43360.15625</c:v>
                </c:pt>
                <c:pt idx="20580">
                  <c:v>43360.177083333401</c:v>
                </c:pt>
                <c:pt idx="20581">
                  <c:v>43360.197916666599</c:v>
                </c:pt>
                <c:pt idx="20582">
                  <c:v>43360.21875</c:v>
                </c:pt>
                <c:pt idx="20583">
                  <c:v>43360.239583333401</c:v>
                </c:pt>
                <c:pt idx="20584">
                  <c:v>43360.260416666599</c:v>
                </c:pt>
                <c:pt idx="20585">
                  <c:v>43360.28125</c:v>
                </c:pt>
                <c:pt idx="20586">
                  <c:v>43360.302083333401</c:v>
                </c:pt>
                <c:pt idx="20587">
                  <c:v>43360.322916666599</c:v>
                </c:pt>
                <c:pt idx="20588">
                  <c:v>43360.34375</c:v>
                </c:pt>
                <c:pt idx="20589">
                  <c:v>43360.364583333401</c:v>
                </c:pt>
                <c:pt idx="20590">
                  <c:v>43360.385416666599</c:v>
                </c:pt>
                <c:pt idx="20591">
                  <c:v>43360.40625</c:v>
                </c:pt>
                <c:pt idx="20592">
                  <c:v>43360.427083333401</c:v>
                </c:pt>
                <c:pt idx="20593">
                  <c:v>43360.447916666599</c:v>
                </c:pt>
                <c:pt idx="20594">
                  <c:v>43360.46875</c:v>
                </c:pt>
                <c:pt idx="20595">
                  <c:v>43360.489583333401</c:v>
                </c:pt>
                <c:pt idx="20596">
                  <c:v>43360.510416666599</c:v>
                </c:pt>
                <c:pt idx="20597">
                  <c:v>43360.53125</c:v>
                </c:pt>
                <c:pt idx="20598">
                  <c:v>43360.552083333401</c:v>
                </c:pt>
                <c:pt idx="20599">
                  <c:v>43360.572916666599</c:v>
                </c:pt>
                <c:pt idx="20600">
                  <c:v>43360.59375</c:v>
                </c:pt>
                <c:pt idx="20601">
                  <c:v>43360.614583333401</c:v>
                </c:pt>
                <c:pt idx="20602">
                  <c:v>43360.635416666599</c:v>
                </c:pt>
                <c:pt idx="20603">
                  <c:v>43360.65625</c:v>
                </c:pt>
                <c:pt idx="20604">
                  <c:v>43360.677083333401</c:v>
                </c:pt>
                <c:pt idx="20605">
                  <c:v>43360.697916666599</c:v>
                </c:pt>
                <c:pt idx="20606">
                  <c:v>43360.71875</c:v>
                </c:pt>
                <c:pt idx="20607">
                  <c:v>43360.739583333401</c:v>
                </c:pt>
                <c:pt idx="20608">
                  <c:v>43360.760416666599</c:v>
                </c:pt>
                <c:pt idx="20609">
                  <c:v>43360.78125</c:v>
                </c:pt>
                <c:pt idx="20610">
                  <c:v>43360.802083333401</c:v>
                </c:pt>
                <c:pt idx="20611">
                  <c:v>43360.822916666599</c:v>
                </c:pt>
                <c:pt idx="20612">
                  <c:v>43360.84375</c:v>
                </c:pt>
                <c:pt idx="20613">
                  <c:v>43360.864583333401</c:v>
                </c:pt>
                <c:pt idx="20614">
                  <c:v>43360.885416666599</c:v>
                </c:pt>
                <c:pt idx="20615">
                  <c:v>43360.90625</c:v>
                </c:pt>
                <c:pt idx="20616">
                  <c:v>43360.927083333401</c:v>
                </c:pt>
                <c:pt idx="20617">
                  <c:v>43360.947916666599</c:v>
                </c:pt>
                <c:pt idx="20618">
                  <c:v>43360.96875</c:v>
                </c:pt>
                <c:pt idx="20619">
                  <c:v>43360.989583333401</c:v>
                </c:pt>
                <c:pt idx="20620">
                  <c:v>43361.010416666599</c:v>
                </c:pt>
                <c:pt idx="20621">
                  <c:v>43361.03125</c:v>
                </c:pt>
                <c:pt idx="20622">
                  <c:v>43361.052083333401</c:v>
                </c:pt>
                <c:pt idx="20623">
                  <c:v>43361.072916666599</c:v>
                </c:pt>
                <c:pt idx="20624">
                  <c:v>43361.09375</c:v>
                </c:pt>
                <c:pt idx="20625">
                  <c:v>43361.114583333401</c:v>
                </c:pt>
                <c:pt idx="20626">
                  <c:v>43361.135416666599</c:v>
                </c:pt>
                <c:pt idx="20627">
                  <c:v>43361.15625</c:v>
                </c:pt>
                <c:pt idx="20628">
                  <c:v>43361.177083333401</c:v>
                </c:pt>
                <c:pt idx="20629">
                  <c:v>43361.197916666599</c:v>
                </c:pt>
                <c:pt idx="20630">
                  <c:v>43361.21875</c:v>
                </c:pt>
                <c:pt idx="20631">
                  <c:v>43361.239583333401</c:v>
                </c:pt>
                <c:pt idx="20632">
                  <c:v>43361.260416666599</c:v>
                </c:pt>
                <c:pt idx="20633">
                  <c:v>43361.28125</c:v>
                </c:pt>
                <c:pt idx="20634">
                  <c:v>43361.302083333401</c:v>
                </c:pt>
                <c:pt idx="20635">
                  <c:v>43361.322916666599</c:v>
                </c:pt>
                <c:pt idx="20636">
                  <c:v>43361.34375</c:v>
                </c:pt>
                <c:pt idx="20637">
                  <c:v>43361.364583333401</c:v>
                </c:pt>
                <c:pt idx="20638">
                  <c:v>43361.385416666599</c:v>
                </c:pt>
                <c:pt idx="20639">
                  <c:v>43361.40625</c:v>
                </c:pt>
                <c:pt idx="20640">
                  <c:v>43361.427083333401</c:v>
                </c:pt>
                <c:pt idx="20641">
                  <c:v>43361.447916666599</c:v>
                </c:pt>
                <c:pt idx="20642">
                  <c:v>43361.46875</c:v>
                </c:pt>
                <c:pt idx="20643">
                  <c:v>43361.489583333401</c:v>
                </c:pt>
                <c:pt idx="20644">
                  <c:v>43361.510416666599</c:v>
                </c:pt>
                <c:pt idx="20645">
                  <c:v>43361.53125</c:v>
                </c:pt>
                <c:pt idx="20646">
                  <c:v>43361.552083333401</c:v>
                </c:pt>
                <c:pt idx="20647">
                  <c:v>43361.572916666599</c:v>
                </c:pt>
                <c:pt idx="20648">
                  <c:v>43361.59375</c:v>
                </c:pt>
                <c:pt idx="20649">
                  <c:v>43361.614583333401</c:v>
                </c:pt>
                <c:pt idx="20650">
                  <c:v>43361.635416666599</c:v>
                </c:pt>
                <c:pt idx="20651">
                  <c:v>43361.65625</c:v>
                </c:pt>
                <c:pt idx="20652">
                  <c:v>43361.677083333401</c:v>
                </c:pt>
                <c:pt idx="20653">
                  <c:v>43361.697916666599</c:v>
                </c:pt>
                <c:pt idx="20654">
                  <c:v>43361.71875</c:v>
                </c:pt>
                <c:pt idx="20655">
                  <c:v>43361.739583333401</c:v>
                </c:pt>
                <c:pt idx="20656">
                  <c:v>43361.760416666599</c:v>
                </c:pt>
                <c:pt idx="20657">
                  <c:v>43361.78125</c:v>
                </c:pt>
                <c:pt idx="20658">
                  <c:v>43361.802083333401</c:v>
                </c:pt>
                <c:pt idx="20659">
                  <c:v>43361.822916666599</c:v>
                </c:pt>
                <c:pt idx="20660">
                  <c:v>43361.84375</c:v>
                </c:pt>
                <c:pt idx="20661">
                  <c:v>43361.864583333401</c:v>
                </c:pt>
                <c:pt idx="20662">
                  <c:v>43361.885416666599</c:v>
                </c:pt>
                <c:pt idx="20663">
                  <c:v>43361.90625</c:v>
                </c:pt>
                <c:pt idx="20664">
                  <c:v>43361.927083333401</c:v>
                </c:pt>
                <c:pt idx="20665">
                  <c:v>43361.947916666599</c:v>
                </c:pt>
                <c:pt idx="20666">
                  <c:v>43361.96875</c:v>
                </c:pt>
                <c:pt idx="20667">
                  <c:v>43361.989583333401</c:v>
                </c:pt>
                <c:pt idx="20668">
                  <c:v>43362.010416666599</c:v>
                </c:pt>
                <c:pt idx="20669">
                  <c:v>43362.03125</c:v>
                </c:pt>
                <c:pt idx="20670">
                  <c:v>43362.052083333401</c:v>
                </c:pt>
                <c:pt idx="20671">
                  <c:v>43362.072916666599</c:v>
                </c:pt>
                <c:pt idx="20672">
                  <c:v>43362.09375</c:v>
                </c:pt>
                <c:pt idx="20673">
                  <c:v>43362.114583333401</c:v>
                </c:pt>
                <c:pt idx="20674">
                  <c:v>43362.135416666599</c:v>
                </c:pt>
                <c:pt idx="20675">
                  <c:v>43362.15625</c:v>
                </c:pt>
                <c:pt idx="20676">
                  <c:v>43362.177083333401</c:v>
                </c:pt>
                <c:pt idx="20677">
                  <c:v>43362.197916666599</c:v>
                </c:pt>
                <c:pt idx="20678">
                  <c:v>43362.21875</c:v>
                </c:pt>
                <c:pt idx="20679">
                  <c:v>43362.239583333401</c:v>
                </c:pt>
                <c:pt idx="20680">
                  <c:v>43362.260416666599</c:v>
                </c:pt>
                <c:pt idx="20681">
                  <c:v>43362.28125</c:v>
                </c:pt>
                <c:pt idx="20682">
                  <c:v>43362.302083333401</c:v>
                </c:pt>
                <c:pt idx="20683">
                  <c:v>43362.322916666599</c:v>
                </c:pt>
                <c:pt idx="20684">
                  <c:v>43362.34375</c:v>
                </c:pt>
                <c:pt idx="20685">
                  <c:v>43362.364583333401</c:v>
                </c:pt>
                <c:pt idx="20686">
                  <c:v>43362.385416666599</c:v>
                </c:pt>
                <c:pt idx="20687">
                  <c:v>43362.40625</c:v>
                </c:pt>
                <c:pt idx="20688">
                  <c:v>43362.427083333401</c:v>
                </c:pt>
                <c:pt idx="20689">
                  <c:v>43362.447916666599</c:v>
                </c:pt>
                <c:pt idx="20690">
                  <c:v>43362.46875</c:v>
                </c:pt>
                <c:pt idx="20691">
                  <c:v>43362.489583333401</c:v>
                </c:pt>
                <c:pt idx="20692">
                  <c:v>43362.510416666599</c:v>
                </c:pt>
                <c:pt idx="20693">
                  <c:v>43362.53125</c:v>
                </c:pt>
                <c:pt idx="20694">
                  <c:v>43362.552083333401</c:v>
                </c:pt>
                <c:pt idx="20695">
                  <c:v>43362.572916666599</c:v>
                </c:pt>
                <c:pt idx="20696">
                  <c:v>43362.59375</c:v>
                </c:pt>
                <c:pt idx="20697">
                  <c:v>43362.614583333401</c:v>
                </c:pt>
                <c:pt idx="20698">
                  <c:v>43362.635416666599</c:v>
                </c:pt>
                <c:pt idx="20699">
                  <c:v>43362.65625</c:v>
                </c:pt>
                <c:pt idx="20700">
                  <c:v>43362.677083333401</c:v>
                </c:pt>
                <c:pt idx="20701">
                  <c:v>43362.697916666599</c:v>
                </c:pt>
                <c:pt idx="20702">
                  <c:v>43362.71875</c:v>
                </c:pt>
                <c:pt idx="20703">
                  <c:v>43362.739583333401</c:v>
                </c:pt>
                <c:pt idx="20704">
                  <c:v>43362.760416666599</c:v>
                </c:pt>
                <c:pt idx="20705">
                  <c:v>43362.78125</c:v>
                </c:pt>
                <c:pt idx="20706">
                  <c:v>43362.802083333401</c:v>
                </c:pt>
                <c:pt idx="20707">
                  <c:v>43362.822916666599</c:v>
                </c:pt>
                <c:pt idx="20708">
                  <c:v>43362.84375</c:v>
                </c:pt>
                <c:pt idx="20709">
                  <c:v>43362.864583333401</c:v>
                </c:pt>
                <c:pt idx="20710">
                  <c:v>43362.885416666599</c:v>
                </c:pt>
                <c:pt idx="20711">
                  <c:v>43362.90625</c:v>
                </c:pt>
                <c:pt idx="20712">
                  <c:v>43362.927083333401</c:v>
                </c:pt>
                <c:pt idx="20713">
                  <c:v>43362.947916666599</c:v>
                </c:pt>
                <c:pt idx="20714">
                  <c:v>43362.96875</c:v>
                </c:pt>
                <c:pt idx="20715">
                  <c:v>43362.989583333401</c:v>
                </c:pt>
                <c:pt idx="20716">
                  <c:v>43363.010416666599</c:v>
                </c:pt>
                <c:pt idx="20717">
                  <c:v>43363.03125</c:v>
                </c:pt>
                <c:pt idx="20718">
                  <c:v>43363.052083333401</c:v>
                </c:pt>
                <c:pt idx="20719">
                  <c:v>43363.072916666599</c:v>
                </c:pt>
                <c:pt idx="20720">
                  <c:v>43363.09375</c:v>
                </c:pt>
                <c:pt idx="20721">
                  <c:v>43363.114583333401</c:v>
                </c:pt>
                <c:pt idx="20722">
                  <c:v>43363.135416666599</c:v>
                </c:pt>
                <c:pt idx="20723">
                  <c:v>43363.15625</c:v>
                </c:pt>
                <c:pt idx="20724">
                  <c:v>43363.177083333401</c:v>
                </c:pt>
                <c:pt idx="20725">
                  <c:v>43363.197916666599</c:v>
                </c:pt>
                <c:pt idx="20726">
                  <c:v>43363.21875</c:v>
                </c:pt>
                <c:pt idx="20727">
                  <c:v>43363.239583333401</c:v>
                </c:pt>
                <c:pt idx="20728">
                  <c:v>43363.260416666599</c:v>
                </c:pt>
                <c:pt idx="20729">
                  <c:v>43363.28125</c:v>
                </c:pt>
                <c:pt idx="20730">
                  <c:v>43363.302083333401</c:v>
                </c:pt>
                <c:pt idx="20731">
                  <c:v>43363.322916666599</c:v>
                </c:pt>
                <c:pt idx="20732">
                  <c:v>43363.34375</c:v>
                </c:pt>
                <c:pt idx="20733">
                  <c:v>43363.364583333401</c:v>
                </c:pt>
                <c:pt idx="20734">
                  <c:v>43363.385416666599</c:v>
                </c:pt>
                <c:pt idx="20735">
                  <c:v>43363.40625</c:v>
                </c:pt>
                <c:pt idx="20736">
                  <c:v>43363.427083333401</c:v>
                </c:pt>
                <c:pt idx="20737">
                  <c:v>43363.447916666599</c:v>
                </c:pt>
                <c:pt idx="20738">
                  <c:v>43363.46875</c:v>
                </c:pt>
                <c:pt idx="20739">
                  <c:v>43363.489583333401</c:v>
                </c:pt>
                <c:pt idx="20740">
                  <c:v>43363.510416666599</c:v>
                </c:pt>
                <c:pt idx="20741">
                  <c:v>43363.53125</c:v>
                </c:pt>
                <c:pt idx="20742">
                  <c:v>43363.552083333401</c:v>
                </c:pt>
                <c:pt idx="20743">
                  <c:v>43363.572916666599</c:v>
                </c:pt>
                <c:pt idx="20744">
                  <c:v>43363.59375</c:v>
                </c:pt>
                <c:pt idx="20745">
                  <c:v>43363.614583333401</c:v>
                </c:pt>
                <c:pt idx="20746">
                  <c:v>43363.635416666599</c:v>
                </c:pt>
                <c:pt idx="20747">
                  <c:v>43363.65625</c:v>
                </c:pt>
                <c:pt idx="20748">
                  <c:v>43363.677083333401</c:v>
                </c:pt>
                <c:pt idx="20749">
                  <c:v>43363.697916666599</c:v>
                </c:pt>
                <c:pt idx="20750">
                  <c:v>43363.71875</c:v>
                </c:pt>
                <c:pt idx="20751">
                  <c:v>43363.739583333401</c:v>
                </c:pt>
                <c:pt idx="20752">
                  <c:v>43363.760416666599</c:v>
                </c:pt>
                <c:pt idx="20753">
                  <c:v>43363.78125</c:v>
                </c:pt>
                <c:pt idx="20754">
                  <c:v>43363.802083333401</c:v>
                </c:pt>
                <c:pt idx="20755">
                  <c:v>43363.822916666599</c:v>
                </c:pt>
                <c:pt idx="20756">
                  <c:v>43363.84375</c:v>
                </c:pt>
                <c:pt idx="20757">
                  <c:v>43363.864583333401</c:v>
                </c:pt>
                <c:pt idx="20758">
                  <c:v>43363.885416666599</c:v>
                </c:pt>
                <c:pt idx="20759">
                  <c:v>43363.90625</c:v>
                </c:pt>
                <c:pt idx="20760">
                  <c:v>43363.927083333401</c:v>
                </c:pt>
                <c:pt idx="20761">
                  <c:v>43363.947916666599</c:v>
                </c:pt>
                <c:pt idx="20762">
                  <c:v>43363.96875</c:v>
                </c:pt>
                <c:pt idx="20763">
                  <c:v>43363.989583333401</c:v>
                </c:pt>
                <c:pt idx="20764">
                  <c:v>43364.010416666599</c:v>
                </c:pt>
                <c:pt idx="20765">
                  <c:v>43364.03125</c:v>
                </c:pt>
                <c:pt idx="20766">
                  <c:v>43364.052083333401</c:v>
                </c:pt>
                <c:pt idx="20767">
                  <c:v>43364.072916666599</c:v>
                </c:pt>
                <c:pt idx="20768">
                  <c:v>43364.09375</c:v>
                </c:pt>
                <c:pt idx="20769">
                  <c:v>43364.114583333401</c:v>
                </c:pt>
                <c:pt idx="20770">
                  <c:v>43364.135416666599</c:v>
                </c:pt>
                <c:pt idx="20771">
                  <c:v>43364.15625</c:v>
                </c:pt>
                <c:pt idx="20772">
                  <c:v>43364.177083333401</c:v>
                </c:pt>
                <c:pt idx="20773">
                  <c:v>43364.197916666599</c:v>
                </c:pt>
                <c:pt idx="20774">
                  <c:v>43364.21875</c:v>
                </c:pt>
                <c:pt idx="20775">
                  <c:v>43364.239583333401</c:v>
                </c:pt>
                <c:pt idx="20776">
                  <c:v>43364.260416666599</c:v>
                </c:pt>
                <c:pt idx="20777">
                  <c:v>43364.28125</c:v>
                </c:pt>
                <c:pt idx="20778">
                  <c:v>43364.302083333401</c:v>
                </c:pt>
                <c:pt idx="20779">
                  <c:v>43364.322916666599</c:v>
                </c:pt>
                <c:pt idx="20780">
                  <c:v>43364.34375</c:v>
                </c:pt>
                <c:pt idx="20781">
                  <c:v>43364.364583333401</c:v>
                </c:pt>
                <c:pt idx="20782">
                  <c:v>43364.385416666599</c:v>
                </c:pt>
                <c:pt idx="20783">
                  <c:v>43364.40625</c:v>
                </c:pt>
                <c:pt idx="20784">
                  <c:v>43364.427083333401</c:v>
                </c:pt>
                <c:pt idx="20785">
                  <c:v>43364.447916666599</c:v>
                </c:pt>
                <c:pt idx="20786">
                  <c:v>43364.46875</c:v>
                </c:pt>
                <c:pt idx="20787">
                  <c:v>43364.489583333401</c:v>
                </c:pt>
                <c:pt idx="20788">
                  <c:v>43364.510416666599</c:v>
                </c:pt>
                <c:pt idx="20789">
                  <c:v>43364.53125</c:v>
                </c:pt>
                <c:pt idx="20790">
                  <c:v>43364.552083333401</c:v>
                </c:pt>
                <c:pt idx="20791">
                  <c:v>43364.572916666599</c:v>
                </c:pt>
                <c:pt idx="20792">
                  <c:v>43364.59375</c:v>
                </c:pt>
                <c:pt idx="20793">
                  <c:v>43364.614583333401</c:v>
                </c:pt>
                <c:pt idx="20794">
                  <c:v>43364.635416666599</c:v>
                </c:pt>
                <c:pt idx="20795">
                  <c:v>43364.65625</c:v>
                </c:pt>
                <c:pt idx="20796">
                  <c:v>43364.677083333401</c:v>
                </c:pt>
                <c:pt idx="20797">
                  <c:v>43364.697916666599</c:v>
                </c:pt>
                <c:pt idx="20798">
                  <c:v>43364.71875</c:v>
                </c:pt>
                <c:pt idx="20799">
                  <c:v>43364.739583333401</c:v>
                </c:pt>
                <c:pt idx="20800">
                  <c:v>43364.760416666599</c:v>
                </c:pt>
                <c:pt idx="20801">
                  <c:v>43364.78125</c:v>
                </c:pt>
                <c:pt idx="20802">
                  <c:v>43364.802083333401</c:v>
                </c:pt>
                <c:pt idx="20803">
                  <c:v>43364.822916666599</c:v>
                </c:pt>
                <c:pt idx="20804">
                  <c:v>43364.84375</c:v>
                </c:pt>
                <c:pt idx="20805">
                  <c:v>43364.864583333401</c:v>
                </c:pt>
                <c:pt idx="20806">
                  <c:v>43364.885416666599</c:v>
                </c:pt>
                <c:pt idx="20807">
                  <c:v>43364.90625</c:v>
                </c:pt>
                <c:pt idx="20808">
                  <c:v>43364.927083333401</c:v>
                </c:pt>
                <c:pt idx="20809">
                  <c:v>43364.947916666599</c:v>
                </c:pt>
                <c:pt idx="20810">
                  <c:v>43364.96875</c:v>
                </c:pt>
                <c:pt idx="20811">
                  <c:v>43364.989583333401</c:v>
                </c:pt>
                <c:pt idx="20812">
                  <c:v>43365.010416666599</c:v>
                </c:pt>
                <c:pt idx="20813">
                  <c:v>43365.03125</c:v>
                </c:pt>
                <c:pt idx="20814">
                  <c:v>43365.052083333401</c:v>
                </c:pt>
                <c:pt idx="20815">
                  <c:v>43365.072916666599</c:v>
                </c:pt>
                <c:pt idx="20816">
                  <c:v>43365.09375</c:v>
                </c:pt>
                <c:pt idx="20817">
                  <c:v>43365.114583333401</c:v>
                </c:pt>
                <c:pt idx="20818">
                  <c:v>43365.135416666599</c:v>
                </c:pt>
                <c:pt idx="20819">
                  <c:v>43365.15625</c:v>
                </c:pt>
                <c:pt idx="20820">
                  <c:v>43365.177083333401</c:v>
                </c:pt>
                <c:pt idx="20821">
                  <c:v>43365.197916666599</c:v>
                </c:pt>
                <c:pt idx="20822">
                  <c:v>43365.21875</c:v>
                </c:pt>
                <c:pt idx="20823">
                  <c:v>43365.239583333401</c:v>
                </c:pt>
                <c:pt idx="20824">
                  <c:v>43365.260416666599</c:v>
                </c:pt>
                <c:pt idx="20825">
                  <c:v>43365.28125</c:v>
                </c:pt>
                <c:pt idx="20826">
                  <c:v>43365.302083333401</c:v>
                </c:pt>
                <c:pt idx="20827">
                  <c:v>43365.322916666599</c:v>
                </c:pt>
                <c:pt idx="20828">
                  <c:v>43365.34375</c:v>
                </c:pt>
                <c:pt idx="20829">
                  <c:v>43365.364583333401</c:v>
                </c:pt>
                <c:pt idx="20830">
                  <c:v>43365.385416666599</c:v>
                </c:pt>
                <c:pt idx="20831">
                  <c:v>43365.40625</c:v>
                </c:pt>
                <c:pt idx="20832">
                  <c:v>43365.427083333401</c:v>
                </c:pt>
                <c:pt idx="20833">
                  <c:v>43365.447916666599</c:v>
                </c:pt>
                <c:pt idx="20834">
                  <c:v>43365.46875</c:v>
                </c:pt>
                <c:pt idx="20835">
                  <c:v>43365.489583333401</c:v>
                </c:pt>
                <c:pt idx="20836">
                  <c:v>43365.510416666599</c:v>
                </c:pt>
                <c:pt idx="20837">
                  <c:v>43365.53125</c:v>
                </c:pt>
                <c:pt idx="20838">
                  <c:v>43365.552083333401</c:v>
                </c:pt>
                <c:pt idx="20839">
                  <c:v>43365.572916666599</c:v>
                </c:pt>
                <c:pt idx="20840">
                  <c:v>43365.59375</c:v>
                </c:pt>
                <c:pt idx="20841">
                  <c:v>43365.614583333401</c:v>
                </c:pt>
                <c:pt idx="20842">
                  <c:v>43365.635416666599</c:v>
                </c:pt>
                <c:pt idx="20843">
                  <c:v>43365.65625</c:v>
                </c:pt>
                <c:pt idx="20844">
                  <c:v>43365.677083333401</c:v>
                </c:pt>
                <c:pt idx="20845">
                  <c:v>43365.697916666599</c:v>
                </c:pt>
                <c:pt idx="20846">
                  <c:v>43365.71875</c:v>
                </c:pt>
                <c:pt idx="20847">
                  <c:v>43365.739583333401</c:v>
                </c:pt>
                <c:pt idx="20848">
                  <c:v>43365.760416666599</c:v>
                </c:pt>
                <c:pt idx="20849">
                  <c:v>43365.78125</c:v>
                </c:pt>
                <c:pt idx="20850">
                  <c:v>43365.802083333401</c:v>
                </c:pt>
                <c:pt idx="20851">
                  <c:v>43365.822916666599</c:v>
                </c:pt>
                <c:pt idx="20852">
                  <c:v>43365.84375</c:v>
                </c:pt>
                <c:pt idx="20853">
                  <c:v>43365.864583333401</c:v>
                </c:pt>
                <c:pt idx="20854">
                  <c:v>43365.885416666599</c:v>
                </c:pt>
                <c:pt idx="20855">
                  <c:v>43365.90625</c:v>
                </c:pt>
                <c:pt idx="20856">
                  <c:v>43365.927083333401</c:v>
                </c:pt>
                <c:pt idx="20857">
                  <c:v>43365.947916666599</c:v>
                </c:pt>
                <c:pt idx="20858">
                  <c:v>43365.96875</c:v>
                </c:pt>
                <c:pt idx="20859">
                  <c:v>43365.989583333401</c:v>
                </c:pt>
                <c:pt idx="20860">
                  <c:v>43366.010416666599</c:v>
                </c:pt>
                <c:pt idx="20861">
                  <c:v>43366.03125</c:v>
                </c:pt>
                <c:pt idx="20862">
                  <c:v>43366.052083333401</c:v>
                </c:pt>
                <c:pt idx="20863">
                  <c:v>43366.072916666599</c:v>
                </c:pt>
                <c:pt idx="20864">
                  <c:v>43366.09375</c:v>
                </c:pt>
                <c:pt idx="20865">
                  <c:v>43366.114583333401</c:v>
                </c:pt>
                <c:pt idx="20866">
                  <c:v>43366.135416666599</c:v>
                </c:pt>
                <c:pt idx="20867">
                  <c:v>43366.15625</c:v>
                </c:pt>
                <c:pt idx="20868">
                  <c:v>43366.177083333401</c:v>
                </c:pt>
                <c:pt idx="20869">
                  <c:v>43366.197916666599</c:v>
                </c:pt>
                <c:pt idx="20870">
                  <c:v>43366.21875</c:v>
                </c:pt>
                <c:pt idx="20871">
                  <c:v>43366.239583333401</c:v>
                </c:pt>
                <c:pt idx="20872">
                  <c:v>43366.260416666599</c:v>
                </c:pt>
                <c:pt idx="20873">
                  <c:v>43366.28125</c:v>
                </c:pt>
                <c:pt idx="20874">
                  <c:v>43366.302083333401</c:v>
                </c:pt>
                <c:pt idx="20875">
                  <c:v>43366.322916666599</c:v>
                </c:pt>
                <c:pt idx="20876">
                  <c:v>43366.34375</c:v>
                </c:pt>
                <c:pt idx="20877">
                  <c:v>43366.364583333401</c:v>
                </c:pt>
                <c:pt idx="20878">
                  <c:v>43366.385416666599</c:v>
                </c:pt>
                <c:pt idx="20879">
                  <c:v>43366.40625</c:v>
                </c:pt>
                <c:pt idx="20880">
                  <c:v>43366.427083333401</c:v>
                </c:pt>
                <c:pt idx="20881">
                  <c:v>43366.447916666599</c:v>
                </c:pt>
                <c:pt idx="20882">
                  <c:v>43366.46875</c:v>
                </c:pt>
                <c:pt idx="20883">
                  <c:v>43366.489583333401</c:v>
                </c:pt>
                <c:pt idx="20884">
                  <c:v>43366.510416666599</c:v>
                </c:pt>
                <c:pt idx="20885">
                  <c:v>43366.53125</c:v>
                </c:pt>
                <c:pt idx="20886">
                  <c:v>43366.552083333401</c:v>
                </c:pt>
                <c:pt idx="20887">
                  <c:v>43366.572916666599</c:v>
                </c:pt>
                <c:pt idx="20888">
                  <c:v>43366.59375</c:v>
                </c:pt>
                <c:pt idx="20889">
                  <c:v>43366.614583333401</c:v>
                </c:pt>
                <c:pt idx="20890">
                  <c:v>43366.635416666599</c:v>
                </c:pt>
                <c:pt idx="20891">
                  <c:v>43366.65625</c:v>
                </c:pt>
                <c:pt idx="20892">
                  <c:v>43366.677083333401</c:v>
                </c:pt>
                <c:pt idx="20893">
                  <c:v>43366.697916666599</c:v>
                </c:pt>
                <c:pt idx="20894">
                  <c:v>43366.71875</c:v>
                </c:pt>
                <c:pt idx="20895">
                  <c:v>43366.739583333401</c:v>
                </c:pt>
                <c:pt idx="20896">
                  <c:v>43366.760416666599</c:v>
                </c:pt>
                <c:pt idx="20897">
                  <c:v>43366.78125</c:v>
                </c:pt>
                <c:pt idx="20898">
                  <c:v>43366.802083333401</c:v>
                </c:pt>
                <c:pt idx="20899">
                  <c:v>43366.822916666599</c:v>
                </c:pt>
                <c:pt idx="20900">
                  <c:v>43366.84375</c:v>
                </c:pt>
                <c:pt idx="20901">
                  <c:v>43366.864583333401</c:v>
                </c:pt>
                <c:pt idx="20902">
                  <c:v>43366.885416666599</c:v>
                </c:pt>
                <c:pt idx="20903">
                  <c:v>43366.90625</c:v>
                </c:pt>
                <c:pt idx="20904">
                  <c:v>43366.927083333401</c:v>
                </c:pt>
                <c:pt idx="20905">
                  <c:v>43366.947916666599</c:v>
                </c:pt>
                <c:pt idx="20906">
                  <c:v>43366.96875</c:v>
                </c:pt>
                <c:pt idx="20907">
                  <c:v>43366.989583333401</c:v>
                </c:pt>
                <c:pt idx="20908">
                  <c:v>43367.010416666599</c:v>
                </c:pt>
                <c:pt idx="20909">
                  <c:v>43367.03125</c:v>
                </c:pt>
                <c:pt idx="20910">
                  <c:v>43367.052083333401</c:v>
                </c:pt>
                <c:pt idx="20911">
                  <c:v>43367.072916666599</c:v>
                </c:pt>
                <c:pt idx="20912">
                  <c:v>43367.09375</c:v>
                </c:pt>
                <c:pt idx="20913">
                  <c:v>43367.114583333401</c:v>
                </c:pt>
                <c:pt idx="20914">
                  <c:v>43367.135416666599</c:v>
                </c:pt>
                <c:pt idx="20915">
                  <c:v>43367.15625</c:v>
                </c:pt>
                <c:pt idx="20916">
                  <c:v>43367.177083333401</c:v>
                </c:pt>
                <c:pt idx="20917">
                  <c:v>43367.197916666599</c:v>
                </c:pt>
                <c:pt idx="20918">
                  <c:v>43367.21875</c:v>
                </c:pt>
                <c:pt idx="20919">
                  <c:v>43367.239583333401</c:v>
                </c:pt>
                <c:pt idx="20920">
                  <c:v>43367.260416666599</c:v>
                </c:pt>
                <c:pt idx="20921">
                  <c:v>43367.28125</c:v>
                </c:pt>
                <c:pt idx="20922">
                  <c:v>43367.302083333401</c:v>
                </c:pt>
                <c:pt idx="20923">
                  <c:v>43367.322916666599</c:v>
                </c:pt>
                <c:pt idx="20924">
                  <c:v>43367.34375</c:v>
                </c:pt>
                <c:pt idx="20925">
                  <c:v>43367.364583333401</c:v>
                </c:pt>
                <c:pt idx="20926">
                  <c:v>43367.385416666599</c:v>
                </c:pt>
                <c:pt idx="20927">
                  <c:v>43367.40625</c:v>
                </c:pt>
                <c:pt idx="20928">
                  <c:v>43367.427083333401</c:v>
                </c:pt>
                <c:pt idx="20929">
                  <c:v>43367.447916666599</c:v>
                </c:pt>
                <c:pt idx="20930">
                  <c:v>43367.46875</c:v>
                </c:pt>
                <c:pt idx="20931">
                  <c:v>43367.489583333401</c:v>
                </c:pt>
                <c:pt idx="20932">
                  <c:v>43367.510416666599</c:v>
                </c:pt>
                <c:pt idx="20933">
                  <c:v>43367.53125</c:v>
                </c:pt>
                <c:pt idx="20934">
                  <c:v>43367.552083333401</c:v>
                </c:pt>
                <c:pt idx="20935">
                  <c:v>43367.572916666599</c:v>
                </c:pt>
                <c:pt idx="20936">
                  <c:v>43367.59375</c:v>
                </c:pt>
                <c:pt idx="20937">
                  <c:v>43367.614583333401</c:v>
                </c:pt>
                <c:pt idx="20938">
                  <c:v>43367.635416666599</c:v>
                </c:pt>
                <c:pt idx="20939">
                  <c:v>43367.65625</c:v>
                </c:pt>
                <c:pt idx="20940">
                  <c:v>43367.677083333401</c:v>
                </c:pt>
                <c:pt idx="20941">
                  <c:v>43367.697916666599</c:v>
                </c:pt>
                <c:pt idx="20942">
                  <c:v>43367.71875</c:v>
                </c:pt>
                <c:pt idx="20943">
                  <c:v>43367.739583333401</c:v>
                </c:pt>
                <c:pt idx="20944">
                  <c:v>43367.760416666599</c:v>
                </c:pt>
                <c:pt idx="20945">
                  <c:v>43367.78125</c:v>
                </c:pt>
                <c:pt idx="20946">
                  <c:v>43367.802083333401</c:v>
                </c:pt>
                <c:pt idx="20947">
                  <c:v>43367.822916666599</c:v>
                </c:pt>
                <c:pt idx="20948">
                  <c:v>43367.84375</c:v>
                </c:pt>
                <c:pt idx="20949">
                  <c:v>43367.864583333401</c:v>
                </c:pt>
                <c:pt idx="20950">
                  <c:v>43367.885416666599</c:v>
                </c:pt>
                <c:pt idx="20951">
                  <c:v>43367.90625</c:v>
                </c:pt>
                <c:pt idx="20952">
                  <c:v>43367.927083333401</c:v>
                </c:pt>
                <c:pt idx="20953">
                  <c:v>43367.947916666599</c:v>
                </c:pt>
                <c:pt idx="20954">
                  <c:v>43367.96875</c:v>
                </c:pt>
                <c:pt idx="20955">
                  <c:v>43367.989583333401</c:v>
                </c:pt>
                <c:pt idx="20956">
                  <c:v>43368.010416666599</c:v>
                </c:pt>
                <c:pt idx="20957">
                  <c:v>43368.03125</c:v>
                </c:pt>
                <c:pt idx="20958">
                  <c:v>43368.052083333401</c:v>
                </c:pt>
                <c:pt idx="20959">
                  <c:v>43368.072916666599</c:v>
                </c:pt>
                <c:pt idx="20960">
                  <c:v>43368.09375</c:v>
                </c:pt>
                <c:pt idx="20961">
                  <c:v>43368.114583333401</c:v>
                </c:pt>
                <c:pt idx="20962">
                  <c:v>43368.135416666599</c:v>
                </c:pt>
                <c:pt idx="20963">
                  <c:v>43368.15625</c:v>
                </c:pt>
                <c:pt idx="20964">
                  <c:v>43368.177083333401</c:v>
                </c:pt>
                <c:pt idx="20965">
                  <c:v>43368.197916666599</c:v>
                </c:pt>
                <c:pt idx="20966">
                  <c:v>43368.21875</c:v>
                </c:pt>
                <c:pt idx="20967">
                  <c:v>43368.239583333401</c:v>
                </c:pt>
                <c:pt idx="20968">
                  <c:v>43368.260416666599</c:v>
                </c:pt>
                <c:pt idx="20969">
                  <c:v>43368.28125</c:v>
                </c:pt>
                <c:pt idx="20970">
                  <c:v>43368.302083333401</c:v>
                </c:pt>
                <c:pt idx="20971">
                  <c:v>43368.322916666599</c:v>
                </c:pt>
                <c:pt idx="20972">
                  <c:v>43368.34375</c:v>
                </c:pt>
                <c:pt idx="20973">
                  <c:v>43368.364583333401</c:v>
                </c:pt>
                <c:pt idx="20974">
                  <c:v>43368.385416666599</c:v>
                </c:pt>
                <c:pt idx="20975">
                  <c:v>43368.40625</c:v>
                </c:pt>
                <c:pt idx="20976">
                  <c:v>43368.427083333401</c:v>
                </c:pt>
                <c:pt idx="20977">
                  <c:v>43368.447916666599</c:v>
                </c:pt>
                <c:pt idx="20978">
                  <c:v>43368.46875</c:v>
                </c:pt>
                <c:pt idx="20979">
                  <c:v>43368.489583333401</c:v>
                </c:pt>
                <c:pt idx="20980">
                  <c:v>43368.510416666599</c:v>
                </c:pt>
                <c:pt idx="20981">
                  <c:v>43368.53125</c:v>
                </c:pt>
                <c:pt idx="20982">
                  <c:v>43368.552083333401</c:v>
                </c:pt>
                <c:pt idx="20983">
                  <c:v>43368.572916666599</c:v>
                </c:pt>
                <c:pt idx="20984">
                  <c:v>43368.59375</c:v>
                </c:pt>
                <c:pt idx="20985">
                  <c:v>43368.614583333401</c:v>
                </c:pt>
                <c:pt idx="20986">
                  <c:v>43368.635416666599</c:v>
                </c:pt>
                <c:pt idx="20987">
                  <c:v>43368.65625</c:v>
                </c:pt>
                <c:pt idx="20988">
                  <c:v>43368.677083333401</c:v>
                </c:pt>
                <c:pt idx="20989">
                  <c:v>43368.697916666599</c:v>
                </c:pt>
                <c:pt idx="20990">
                  <c:v>43368.71875</c:v>
                </c:pt>
                <c:pt idx="20991">
                  <c:v>43368.739583333401</c:v>
                </c:pt>
                <c:pt idx="20992">
                  <c:v>43368.760416666599</c:v>
                </c:pt>
                <c:pt idx="20993">
                  <c:v>43368.78125</c:v>
                </c:pt>
                <c:pt idx="20994">
                  <c:v>43368.802083333401</c:v>
                </c:pt>
                <c:pt idx="20995">
                  <c:v>43368.822916666599</c:v>
                </c:pt>
                <c:pt idx="20996">
                  <c:v>43368.84375</c:v>
                </c:pt>
                <c:pt idx="20997">
                  <c:v>43368.864583333401</c:v>
                </c:pt>
                <c:pt idx="20998">
                  <c:v>43368.885416666599</c:v>
                </c:pt>
                <c:pt idx="20999">
                  <c:v>43368.90625</c:v>
                </c:pt>
                <c:pt idx="21000">
                  <c:v>43368.927083333401</c:v>
                </c:pt>
                <c:pt idx="21001">
                  <c:v>43368.947916666599</c:v>
                </c:pt>
                <c:pt idx="21002">
                  <c:v>43368.96875</c:v>
                </c:pt>
                <c:pt idx="21003">
                  <c:v>43368.989583333401</c:v>
                </c:pt>
                <c:pt idx="21004">
                  <c:v>43369.010416666599</c:v>
                </c:pt>
                <c:pt idx="21005">
                  <c:v>43369.03125</c:v>
                </c:pt>
                <c:pt idx="21006">
                  <c:v>43369.052083333401</c:v>
                </c:pt>
                <c:pt idx="21007">
                  <c:v>43369.072916666599</c:v>
                </c:pt>
                <c:pt idx="21008">
                  <c:v>43369.09375</c:v>
                </c:pt>
                <c:pt idx="21009">
                  <c:v>43369.114583333401</c:v>
                </c:pt>
                <c:pt idx="21010">
                  <c:v>43369.135416666599</c:v>
                </c:pt>
                <c:pt idx="21011">
                  <c:v>43369.15625</c:v>
                </c:pt>
                <c:pt idx="21012">
                  <c:v>43369.177083333401</c:v>
                </c:pt>
                <c:pt idx="21013">
                  <c:v>43369.197916666599</c:v>
                </c:pt>
                <c:pt idx="21014">
                  <c:v>43369.21875</c:v>
                </c:pt>
                <c:pt idx="21015">
                  <c:v>43369.239583333401</c:v>
                </c:pt>
                <c:pt idx="21016">
                  <c:v>43369.260416666599</c:v>
                </c:pt>
                <c:pt idx="21017">
                  <c:v>43369.28125</c:v>
                </c:pt>
                <c:pt idx="21018">
                  <c:v>43369.302083333401</c:v>
                </c:pt>
                <c:pt idx="21019">
                  <c:v>43369.322916666599</c:v>
                </c:pt>
                <c:pt idx="21020">
                  <c:v>43369.34375</c:v>
                </c:pt>
                <c:pt idx="21021">
                  <c:v>43369.364583333401</c:v>
                </c:pt>
                <c:pt idx="21022">
                  <c:v>43369.385416666599</c:v>
                </c:pt>
                <c:pt idx="21023">
                  <c:v>43369.40625</c:v>
                </c:pt>
                <c:pt idx="21024">
                  <c:v>43369.427083333401</c:v>
                </c:pt>
                <c:pt idx="21025">
                  <c:v>43369.447916666599</c:v>
                </c:pt>
                <c:pt idx="21026">
                  <c:v>43369.46875</c:v>
                </c:pt>
                <c:pt idx="21027">
                  <c:v>43369.489583333401</c:v>
                </c:pt>
                <c:pt idx="21028">
                  <c:v>43369.510416666599</c:v>
                </c:pt>
                <c:pt idx="21029">
                  <c:v>43369.53125</c:v>
                </c:pt>
                <c:pt idx="21030">
                  <c:v>43369.552083333401</c:v>
                </c:pt>
                <c:pt idx="21031">
                  <c:v>43369.572916666599</c:v>
                </c:pt>
                <c:pt idx="21032">
                  <c:v>43369.59375</c:v>
                </c:pt>
                <c:pt idx="21033">
                  <c:v>43369.614583333401</c:v>
                </c:pt>
                <c:pt idx="21034">
                  <c:v>43369.635416666599</c:v>
                </c:pt>
                <c:pt idx="21035">
                  <c:v>43369.65625</c:v>
                </c:pt>
                <c:pt idx="21036">
                  <c:v>43369.677083333401</c:v>
                </c:pt>
                <c:pt idx="21037">
                  <c:v>43369.697916666599</c:v>
                </c:pt>
                <c:pt idx="21038">
                  <c:v>43369.71875</c:v>
                </c:pt>
                <c:pt idx="21039">
                  <c:v>43369.739583333401</c:v>
                </c:pt>
                <c:pt idx="21040">
                  <c:v>43369.760416666599</c:v>
                </c:pt>
                <c:pt idx="21041">
                  <c:v>43369.78125</c:v>
                </c:pt>
                <c:pt idx="21042">
                  <c:v>43369.802083333401</c:v>
                </c:pt>
                <c:pt idx="21043">
                  <c:v>43369.822916666599</c:v>
                </c:pt>
                <c:pt idx="21044">
                  <c:v>43369.84375</c:v>
                </c:pt>
                <c:pt idx="21045">
                  <c:v>43369.864583333401</c:v>
                </c:pt>
                <c:pt idx="21046">
                  <c:v>43369.885416666599</c:v>
                </c:pt>
                <c:pt idx="21047">
                  <c:v>43369.90625</c:v>
                </c:pt>
                <c:pt idx="21048">
                  <c:v>43369.927083333401</c:v>
                </c:pt>
                <c:pt idx="21049">
                  <c:v>43369.947916666599</c:v>
                </c:pt>
                <c:pt idx="21050">
                  <c:v>43369.96875</c:v>
                </c:pt>
                <c:pt idx="21051">
                  <c:v>43369.989583333401</c:v>
                </c:pt>
                <c:pt idx="21052">
                  <c:v>43370.010416666599</c:v>
                </c:pt>
                <c:pt idx="21053">
                  <c:v>43370.03125</c:v>
                </c:pt>
                <c:pt idx="21054">
                  <c:v>43370.052083333401</c:v>
                </c:pt>
                <c:pt idx="21055">
                  <c:v>43370.072916666599</c:v>
                </c:pt>
                <c:pt idx="21056">
                  <c:v>43370.09375</c:v>
                </c:pt>
                <c:pt idx="21057">
                  <c:v>43370.114583333401</c:v>
                </c:pt>
                <c:pt idx="21058">
                  <c:v>43370.135416666599</c:v>
                </c:pt>
                <c:pt idx="21059">
                  <c:v>43370.15625</c:v>
                </c:pt>
                <c:pt idx="21060">
                  <c:v>43370.177083333401</c:v>
                </c:pt>
                <c:pt idx="21061">
                  <c:v>43370.197916666599</c:v>
                </c:pt>
                <c:pt idx="21062">
                  <c:v>43370.21875</c:v>
                </c:pt>
                <c:pt idx="21063">
                  <c:v>43370.239583333401</c:v>
                </c:pt>
                <c:pt idx="21064">
                  <c:v>43370.260416666599</c:v>
                </c:pt>
                <c:pt idx="21065">
                  <c:v>43370.28125</c:v>
                </c:pt>
                <c:pt idx="21066">
                  <c:v>43370.302083333401</c:v>
                </c:pt>
                <c:pt idx="21067">
                  <c:v>43370.322916666599</c:v>
                </c:pt>
                <c:pt idx="21068">
                  <c:v>43370.34375</c:v>
                </c:pt>
                <c:pt idx="21069">
                  <c:v>43370.364583333401</c:v>
                </c:pt>
                <c:pt idx="21070">
                  <c:v>43370.385416666599</c:v>
                </c:pt>
                <c:pt idx="21071">
                  <c:v>43370.40625</c:v>
                </c:pt>
                <c:pt idx="21072">
                  <c:v>43370.427083333401</c:v>
                </c:pt>
                <c:pt idx="21073">
                  <c:v>43370.447916666599</c:v>
                </c:pt>
                <c:pt idx="21074">
                  <c:v>43370.46875</c:v>
                </c:pt>
                <c:pt idx="21075">
                  <c:v>43370.489583333401</c:v>
                </c:pt>
                <c:pt idx="21076">
                  <c:v>43370.510416666599</c:v>
                </c:pt>
                <c:pt idx="21077">
                  <c:v>43370.53125</c:v>
                </c:pt>
                <c:pt idx="21078">
                  <c:v>43370.552083333401</c:v>
                </c:pt>
                <c:pt idx="21079">
                  <c:v>43370.572916666599</c:v>
                </c:pt>
                <c:pt idx="21080">
                  <c:v>43370.59375</c:v>
                </c:pt>
                <c:pt idx="21081">
                  <c:v>43370.614583333401</c:v>
                </c:pt>
                <c:pt idx="21082">
                  <c:v>43370.635416666599</c:v>
                </c:pt>
                <c:pt idx="21083">
                  <c:v>43370.65625</c:v>
                </c:pt>
                <c:pt idx="21084">
                  <c:v>43370.677083333401</c:v>
                </c:pt>
                <c:pt idx="21085">
                  <c:v>43370.697916666599</c:v>
                </c:pt>
                <c:pt idx="21086">
                  <c:v>43370.71875</c:v>
                </c:pt>
                <c:pt idx="21087">
                  <c:v>43370.739583333401</c:v>
                </c:pt>
                <c:pt idx="21088">
                  <c:v>43370.760416666599</c:v>
                </c:pt>
                <c:pt idx="21089">
                  <c:v>43370.78125</c:v>
                </c:pt>
                <c:pt idx="21090">
                  <c:v>43370.802083333401</c:v>
                </c:pt>
                <c:pt idx="21091">
                  <c:v>43370.822916666599</c:v>
                </c:pt>
                <c:pt idx="21092">
                  <c:v>43370.84375</c:v>
                </c:pt>
                <c:pt idx="21093">
                  <c:v>43370.864583333401</c:v>
                </c:pt>
                <c:pt idx="21094">
                  <c:v>43370.885416666599</c:v>
                </c:pt>
                <c:pt idx="21095">
                  <c:v>43370.90625</c:v>
                </c:pt>
                <c:pt idx="21096">
                  <c:v>43370.927083333401</c:v>
                </c:pt>
                <c:pt idx="21097">
                  <c:v>43370.947916666599</c:v>
                </c:pt>
                <c:pt idx="21098">
                  <c:v>43370.96875</c:v>
                </c:pt>
                <c:pt idx="21099">
                  <c:v>43370.989583333401</c:v>
                </c:pt>
                <c:pt idx="21100">
                  <c:v>43371.010416666599</c:v>
                </c:pt>
                <c:pt idx="21101">
                  <c:v>43371.03125</c:v>
                </c:pt>
                <c:pt idx="21102">
                  <c:v>43371.052083333401</c:v>
                </c:pt>
                <c:pt idx="21103">
                  <c:v>43371.072916666599</c:v>
                </c:pt>
                <c:pt idx="21104">
                  <c:v>43371.09375</c:v>
                </c:pt>
                <c:pt idx="21105">
                  <c:v>43371.114583333401</c:v>
                </c:pt>
                <c:pt idx="21106">
                  <c:v>43371.135416666599</c:v>
                </c:pt>
                <c:pt idx="21107">
                  <c:v>43371.15625</c:v>
                </c:pt>
                <c:pt idx="21108">
                  <c:v>43371.177083333401</c:v>
                </c:pt>
                <c:pt idx="21109">
                  <c:v>43371.197916666599</c:v>
                </c:pt>
                <c:pt idx="21110">
                  <c:v>43371.21875</c:v>
                </c:pt>
                <c:pt idx="21111">
                  <c:v>43371.239583333401</c:v>
                </c:pt>
                <c:pt idx="21112">
                  <c:v>43371.260416666599</c:v>
                </c:pt>
                <c:pt idx="21113">
                  <c:v>43371.28125</c:v>
                </c:pt>
                <c:pt idx="21114">
                  <c:v>43371.302083333401</c:v>
                </c:pt>
                <c:pt idx="21115">
                  <c:v>43371.322916666599</c:v>
                </c:pt>
                <c:pt idx="21116">
                  <c:v>43371.34375</c:v>
                </c:pt>
                <c:pt idx="21117">
                  <c:v>43371.364583333401</c:v>
                </c:pt>
                <c:pt idx="21118">
                  <c:v>43371.385416666599</c:v>
                </c:pt>
                <c:pt idx="21119">
                  <c:v>43371.40625</c:v>
                </c:pt>
                <c:pt idx="21120">
                  <c:v>43371.427083333401</c:v>
                </c:pt>
                <c:pt idx="21121">
                  <c:v>43371.447916666599</c:v>
                </c:pt>
                <c:pt idx="21122">
                  <c:v>43371.46875</c:v>
                </c:pt>
                <c:pt idx="21123">
                  <c:v>43371.489583333401</c:v>
                </c:pt>
                <c:pt idx="21124">
                  <c:v>43371.510416666599</c:v>
                </c:pt>
                <c:pt idx="21125">
                  <c:v>43371.53125</c:v>
                </c:pt>
                <c:pt idx="21126">
                  <c:v>43371.552083333401</c:v>
                </c:pt>
                <c:pt idx="21127">
                  <c:v>43371.572916666599</c:v>
                </c:pt>
                <c:pt idx="21128">
                  <c:v>43371.59375</c:v>
                </c:pt>
                <c:pt idx="21129">
                  <c:v>43371.614583333401</c:v>
                </c:pt>
                <c:pt idx="21130">
                  <c:v>43371.635416666599</c:v>
                </c:pt>
                <c:pt idx="21131">
                  <c:v>43371.65625</c:v>
                </c:pt>
                <c:pt idx="21132">
                  <c:v>43371.677083333401</c:v>
                </c:pt>
                <c:pt idx="21133">
                  <c:v>43371.697916666599</c:v>
                </c:pt>
                <c:pt idx="21134">
                  <c:v>43371.71875</c:v>
                </c:pt>
                <c:pt idx="21135">
                  <c:v>43371.739583333401</c:v>
                </c:pt>
                <c:pt idx="21136">
                  <c:v>43371.760416666599</c:v>
                </c:pt>
                <c:pt idx="21137">
                  <c:v>43371.78125</c:v>
                </c:pt>
                <c:pt idx="21138">
                  <c:v>43371.802083333401</c:v>
                </c:pt>
                <c:pt idx="21139">
                  <c:v>43371.822916666599</c:v>
                </c:pt>
                <c:pt idx="21140">
                  <c:v>43371.84375</c:v>
                </c:pt>
                <c:pt idx="21141">
                  <c:v>43371.864583333401</c:v>
                </c:pt>
                <c:pt idx="21142">
                  <c:v>43371.885416666599</c:v>
                </c:pt>
                <c:pt idx="21143">
                  <c:v>43371.90625</c:v>
                </c:pt>
                <c:pt idx="21144">
                  <c:v>43371.927083333401</c:v>
                </c:pt>
                <c:pt idx="21145">
                  <c:v>43371.947916666599</c:v>
                </c:pt>
                <c:pt idx="21146">
                  <c:v>43371.96875</c:v>
                </c:pt>
                <c:pt idx="21147">
                  <c:v>43371.989583333401</c:v>
                </c:pt>
                <c:pt idx="21148">
                  <c:v>43372.010416666599</c:v>
                </c:pt>
                <c:pt idx="21149">
                  <c:v>43372.03125</c:v>
                </c:pt>
                <c:pt idx="21150">
                  <c:v>43372.052083333401</c:v>
                </c:pt>
                <c:pt idx="21151">
                  <c:v>43372.072916666599</c:v>
                </c:pt>
                <c:pt idx="21152">
                  <c:v>43372.09375</c:v>
                </c:pt>
                <c:pt idx="21153">
                  <c:v>43372.114583333401</c:v>
                </c:pt>
                <c:pt idx="21154">
                  <c:v>43372.135416666599</c:v>
                </c:pt>
                <c:pt idx="21155">
                  <c:v>43372.15625</c:v>
                </c:pt>
                <c:pt idx="21156">
                  <c:v>43372.177083333401</c:v>
                </c:pt>
                <c:pt idx="21157">
                  <c:v>43372.197916666599</c:v>
                </c:pt>
                <c:pt idx="21158">
                  <c:v>43372.21875</c:v>
                </c:pt>
                <c:pt idx="21159">
                  <c:v>43372.239583333401</c:v>
                </c:pt>
                <c:pt idx="21160">
                  <c:v>43372.260416666599</c:v>
                </c:pt>
                <c:pt idx="21161">
                  <c:v>43372.28125</c:v>
                </c:pt>
                <c:pt idx="21162">
                  <c:v>43372.302083333401</c:v>
                </c:pt>
                <c:pt idx="21163">
                  <c:v>43372.322916666599</c:v>
                </c:pt>
                <c:pt idx="21164">
                  <c:v>43372.34375</c:v>
                </c:pt>
                <c:pt idx="21165">
                  <c:v>43372.364583333401</c:v>
                </c:pt>
                <c:pt idx="21166">
                  <c:v>43372.385416666599</c:v>
                </c:pt>
                <c:pt idx="21167">
                  <c:v>43372.40625</c:v>
                </c:pt>
                <c:pt idx="21168">
                  <c:v>43372.427083333401</c:v>
                </c:pt>
                <c:pt idx="21169">
                  <c:v>43372.447916666599</c:v>
                </c:pt>
                <c:pt idx="21170">
                  <c:v>43372.46875</c:v>
                </c:pt>
                <c:pt idx="21171">
                  <c:v>43372.489583333401</c:v>
                </c:pt>
                <c:pt idx="21172">
                  <c:v>43372.510416666599</c:v>
                </c:pt>
                <c:pt idx="21173">
                  <c:v>43372.53125</c:v>
                </c:pt>
                <c:pt idx="21174">
                  <c:v>43372.552083333401</c:v>
                </c:pt>
                <c:pt idx="21175">
                  <c:v>43372.572916666599</c:v>
                </c:pt>
                <c:pt idx="21176">
                  <c:v>43372.59375</c:v>
                </c:pt>
                <c:pt idx="21177">
                  <c:v>43372.614583333401</c:v>
                </c:pt>
                <c:pt idx="21178">
                  <c:v>43372.635416666599</c:v>
                </c:pt>
                <c:pt idx="21179">
                  <c:v>43372.65625</c:v>
                </c:pt>
                <c:pt idx="21180">
                  <c:v>43372.677083333401</c:v>
                </c:pt>
                <c:pt idx="21181">
                  <c:v>43372.697916666599</c:v>
                </c:pt>
                <c:pt idx="21182">
                  <c:v>43372.71875</c:v>
                </c:pt>
                <c:pt idx="21183">
                  <c:v>43372.739583333401</c:v>
                </c:pt>
                <c:pt idx="21184">
                  <c:v>43372.760416666599</c:v>
                </c:pt>
                <c:pt idx="21185">
                  <c:v>43372.78125</c:v>
                </c:pt>
                <c:pt idx="21186">
                  <c:v>43372.802083333401</c:v>
                </c:pt>
                <c:pt idx="21187">
                  <c:v>43372.822916666599</c:v>
                </c:pt>
                <c:pt idx="21188">
                  <c:v>43372.84375</c:v>
                </c:pt>
                <c:pt idx="21189">
                  <c:v>43372.864583333401</c:v>
                </c:pt>
                <c:pt idx="21190">
                  <c:v>43372.885416666599</c:v>
                </c:pt>
                <c:pt idx="21191">
                  <c:v>43372.90625</c:v>
                </c:pt>
                <c:pt idx="21192">
                  <c:v>43372.927083333401</c:v>
                </c:pt>
                <c:pt idx="21193">
                  <c:v>43372.947916666599</c:v>
                </c:pt>
                <c:pt idx="21194">
                  <c:v>43372.96875</c:v>
                </c:pt>
                <c:pt idx="21195">
                  <c:v>43372.989583333401</c:v>
                </c:pt>
                <c:pt idx="21196">
                  <c:v>43373.010416666599</c:v>
                </c:pt>
                <c:pt idx="21197">
                  <c:v>43373.03125</c:v>
                </c:pt>
                <c:pt idx="21198">
                  <c:v>43373.052083333401</c:v>
                </c:pt>
                <c:pt idx="21199">
                  <c:v>43373.072916666599</c:v>
                </c:pt>
                <c:pt idx="21200">
                  <c:v>43373.09375</c:v>
                </c:pt>
                <c:pt idx="21201">
                  <c:v>43373.114583333401</c:v>
                </c:pt>
                <c:pt idx="21202">
                  <c:v>43373.135416666599</c:v>
                </c:pt>
                <c:pt idx="21203">
                  <c:v>43373.15625</c:v>
                </c:pt>
                <c:pt idx="21204">
                  <c:v>43373.177083333401</c:v>
                </c:pt>
                <c:pt idx="21205">
                  <c:v>43373.197916666599</c:v>
                </c:pt>
                <c:pt idx="21206">
                  <c:v>43373.21875</c:v>
                </c:pt>
                <c:pt idx="21207">
                  <c:v>43373.239583333401</c:v>
                </c:pt>
                <c:pt idx="21208">
                  <c:v>43373.260416666599</c:v>
                </c:pt>
                <c:pt idx="21209">
                  <c:v>43373.28125</c:v>
                </c:pt>
                <c:pt idx="21210">
                  <c:v>43373.302083333401</c:v>
                </c:pt>
                <c:pt idx="21211">
                  <c:v>43373.322916666599</c:v>
                </c:pt>
                <c:pt idx="21212">
                  <c:v>43373.34375</c:v>
                </c:pt>
                <c:pt idx="21213">
                  <c:v>43373.364583333401</c:v>
                </c:pt>
                <c:pt idx="21214">
                  <c:v>43373.385416666599</c:v>
                </c:pt>
                <c:pt idx="21215">
                  <c:v>43373.40625</c:v>
                </c:pt>
                <c:pt idx="21216">
                  <c:v>43373.427083333401</c:v>
                </c:pt>
                <c:pt idx="21217">
                  <c:v>43373.447916666599</c:v>
                </c:pt>
                <c:pt idx="21218">
                  <c:v>43373.46875</c:v>
                </c:pt>
                <c:pt idx="21219">
                  <c:v>43373.489583333401</c:v>
                </c:pt>
                <c:pt idx="21220">
                  <c:v>43373.510416666599</c:v>
                </c:pt>
                <c:pt idx="21221">
                  <c:v>43373.53125</c:v>
                </c:pt>
                <c:pt idx="21222">
                  <c:v>43373.552083333401</c:v>
                </c:pt>
                <c:pt idx="21223">
                  <c:v>43373.572916666599</c:v>
                </c:pt>
                <c:pt idx="21224">
                  <c:v>43373.59375</c:v>
                </c:pt>
                <c:pt idx="21225">
                  <c:v>43373.614583333401</c:v>
                </c:pt>
                <c:pt idx="21226">
                  <c:v>43373.635416666599</c:v>
                </c:pt>
                <c:pt idx="21227">
                  <c:v>43373.65625</c:v>
                </c:pt>
                <c:pt idx="21228">
                  <c:v>43373.677083333401</c:v>
                </c:pt>
                <c:pt idx="21229">
                  <c:v>43373.697916666599</c:v>
                </c:pt>
                <c:pt idx="21230">
                  <c:v>43373.71875</c:v>
                </c:pt>
                <c:pt idx="21231">
                  <c:v>43373.739583333401</c:v>
                </c:pt>
                <c:pt idx="21232">
                  <c:v>43373.760416666599</c:v>
                </c:pt>
                <c:pt idx="21233">
                  <c:v>43373.78125</c:v>
                </c:pt>
                <c:pt idx="21234">
                  <c:v>43373.802083333401</c:v>
                </c:pt>
                <c:pt idx="21235">
                  <c:v>43373.822916666599</c:v>
                </c:pt>
                <c:pt idx="21236">
                  <c:v>43373.84375</c:v>
                </c:pt>
                <c:pt idx="21237">
                  <c:v>43373.864583333401</c:v>
                </c:pt>
                <c:pt idx="21238">
                  <c:v>43373.885416666599</c:v>
                </c:pt>
                <c:pt idx="21239">
                  <c:v>43373.90625</c:v>
                </c:pt>
                <c:pt idx="21240">
                  <c:v>43373.927083333401</c:v>
                </c:pt>
                <c:pt idx="21241">
                  <c:v>43373.947916666599</c:v>
                </c:pt>
                <c:pt idx="21242">
                  <c:v>43373.96875</c:v>
                </c:pt>
                <c:pt idx="21243">
                  <c:v>43373.989583333401</c:v>
                </c:pt>
                <c:pt idx="21244">
                  <c:v>43374.010416666599</c:v>
                </c:pt>
                <c:pt idx="21245">
                  <c:v>43374.03125</c:v>
                </c:pt>
                <c:pt idx="21246">
                  <c:v>43374.052083333401</c:v>
                </c:pt>
                <c:pt idx="21247">
                  <c:v>43374.072916666599</c:v>
                </c:pt>
                <c:pt idx="21248">
                  <c:v>43374.09375</c:v>
                </c:pt>
                <c:pt idx="21249">
                  <c:v>43374.114583333401</c:v>
                </c:pt>
                <c:pt idx="21250">
                  <c:v>43374.135416666599</c:v>
                </c:pt>
                <c:pt idx="21251">
                  <c:v>43374.15625</c:v>
                </c:pt>
                <c:pt idx="21252">
                  <c:v>43374.177083333401</c:v>
                </c:pt>
                <c:pt idx="21253">
                  <c:v>43374.197916666599</c:v>
                </c:pt>
                <c:pt idx="21254">
                  <c:v>43374.21875</c:v>
                </c:pt>
                <c:pt idx="21255">
                  <c:v>43374.239583333401</c:v>
                </c:pt>
                <c:pt idx="21256">
                  <c:v>43374.260416666599</c:v>
                </c:pt>
                <c:pt idx="21257">
                  <c:v>43374.28125</c:v>
                </c:pt>
                <c:pt idx="21258">
                  <c:v>43374.302083333401</c:v>
                </c:pt>
                <c:pt idx="21259">
                  <c:v>43374.322916666599</c:v>
                </c:pt>
                <c:pt idx="21260">
                  <c:v>43374.34375</c:v>
                </c:pt>
                <c:pt idx="21261">
                  <c:v>43374.364583333401</c:v>
                </c:pt>
                <c:pt idx="21262">
                  <c:v>43374.385416666599</c:v>
                </c:pt>
                <c:pt idx="21263">
                  <c:v>43374.40625</c:v>
                </c:pt>
                <c:pt idx="21264">
                  <c:v>43374.427083333401</c:v>
                </c:pt>
                <c:pt idx="21265">
                  <c:v>43374.447916666599</c:v>
                </c:pt>
                <c:pt idx="21266">
                  <c:v>43374.46875</c:v>
                </c:pt>
                <c:pt idx="21267">
                  <c:v>43374.489583333401</c:v>
                </c:pt>
                <c:pt idx="21268">
                  <c:v>43374.510416666599</c:v>
                </c:pt>
                <c:pt idx="21269">
                  <c:v>43374.53125</c:v>
                </c:pt>
                <c:pt idx="21270">
                  <c:v>43374.552083333401</c:v>
                </c:pt>
                <c:pt idx="21271">
                  <c:v>43374.572916666599</c:v>
                </c:pt>
                <c:pt idx="21272">
                  <c:v>43374.59375</c:v>
                </c:pt>
                <c:pt idx="21273">
                  <c:v>43374.614583333401</c:v>
                </c:pt>
                <c:pt idx="21274">
                  <c:v>43374.635416666599</c:v>
                </c:pt>
                <c:pt idx="21275">
                  <c:v>43374.65625</c:v>
                </c:pt>
                <c:pt idx="21276">
                  <c:v>43374.677083333401</c:v>
                </c:pt>
                <c:pt idx="21277">
                  <c:v>43374.697916666599</c:v>
                </c:pt>
                <c:pt idx="21278">
                  <c:v>43374.71875</c:v>
                </c:pt>
                <c:pt idx="21279">
                  <c:v>43374.739583333401</c:v>
                </c:pt>
                <c:pt idx="21280">
                  <c:v>43374.760416666599</c:v>
                </c:pt>
                <c:pt idx="21281">
                  <c:v>43374.78125</c:v>
                </c:pt>
                <c:pt idx="21282">
                  <c:v>43374.802083333401</c:v>
                </c:pt>
                <c:pt idx="21283">
                  <c:v>43374.822916666599</c:v>
                </c:pt>
                <c:pt idx="21284">
                  <c:v>43374.84375</c:v>
                </c:pt>
                <c:pt idx="21285">
                  <c:v>43374.864583333401</c:v>
                </c:pt>
                <c:pt idx="21286">
                  <c:v>43374.885416666599</c:v>
                </c:pt>
                <c:pt idx="21287">
                  <c:v>43374.90625</c:v>
                </c:pt>
                <c:pt idx="21288">
                  <c:v>43374.927083333401</c:v>
                </c:pt>
                <c:pt idx="21289">
                  <c:v>43374.947916666599</c:v>
                </c:pt>
                <c:pt idx="21290">
                  <c:v>43374.96875</c:v>
                </c:pt>
                <c:pt idx="21291">
                  <c:v>43374.989583333401</c:v>
                </c:pt>
                <c:pt idx="21292">
                  <c:v>43375.010416666599</c:v>
                </c:pt>
                <c:pt idx="21293">
                  <c:v>43375.03125</c:v>
                </c:pt>
                <c:pt idx="21294">
                  <c:v>43375.052083333401</c:v>
                </c:pt>
                <c:pt idx="21295">
                  <c:v>43375.072916666599</c:v>
                </c:pt>
                <c:pt idx="21296">
                  <c:v>43375.09375</c:v>
                </c:pt>
                <c:pt idx="21297">
                  <c:v>43375.114583333401</c:v>
                </c:pt>
                <c:pt idx="21298">
                  <c:v>43375.135416666599</c:v>
                </c:pt>
                <c:pt idx="21299">
                  <c:v>43375.15625</c:v>
                </c:pt>
                <c:pt idx="21300">
                  <c:v>43375.177083333401</c:v>
                </c:pt>
                <c:pt idx="21301">
                  <c:v>43375.197916666599</c:v>
                </c:pt>
                <c:pt idx="21302">
                  <c:v>43375.21875</c:v>
                </c:pt>
                <c:pt idx="21303">
                  <c:v>43375.239583333401</c:v>
                </c:pt>
                <c:pt idx="21304">
                  <c:v>43375.260416666599</c:v>
                </c:pt>
                <c:pt idx="21305">
                  <c:v>43375.28125</c:v>
                </c:pt>
                <c:pt idx="21306">
                  <c:v>43375.302083333401</c:v>
                </c:pt>
                <c:pt idx="21307">
                  <c:v>43375.322916666599</c:v>
                </c:pt>
                <c:pt idx="21308">
                  <c:v>43375.34375</c:v>
                </c:pt>
                <c:pt idx="21309">
                  <c:v>43375.364583333401</c:v>
                </c:pt>
                <c:pt idx="21310">
                  <c:v>43375.385416666599</c:v>
                </c:pt>
                <c:pt idx="21311">
                  <c:v>43375.40625</c:v>
                </c:pt>
                <c:pt idx="21312">
                  <c:v>43375.427083333401</c:v>
                </c:pt>
                <c:pt idx="21313">
                  <c:v>43375.447916666599</c:v>
                </c:pt>
                <c:pt idx="21314">
                  <c:v>43375.46875</c:v>
                </c:pt>
                <c:pt idx="21315">
                  <c:v>43375.489583333401</c:v>
                </c:pt>
                <c:pt idx="21316">
                  <c:v>43375.510416666599</c:v>
                </c:pt>
                <c:pt idx="21317">
                  <c:v>43375.53125</c:v>
                </c:pt>
                <c:pt idx="21318">
                  <c:v>43375.552083333401</c:v>
                </c:pt>
                <c:pt idx="21319">
                  <c:v>43375.572916666599</c:v>
                </c:pt>
                <c:pt idx="21320">
                  <c:v>43375.59375</c:v>
                </c:pt>
                <c:pt idx="21321">
                  <c:v>43375.614583333401</c:v>
                </c:pt>
                <c:pt idx="21322">
                  <c:v>43375.635416666599</c:v>
                </c:pt>
                <c:pt idx="21323">
                  <c:v>43375.65625</c:v>
                </c:pt>
                <c:pt idx="21324">
                  <c:v>43375.677083333401</c:v>
                </c:pt>
                <c:pt idx="21325">
                  <c:v>43375.697916666599</c:v>
                </c:pt>
                <c:pt idx="21326">
                  <c:v>43375.71875</c:v>
                </c:pt>
                <c:pt idx="21327">
                  <c:v>43375.739583333401</c:v>
                </c:pt>
                <c:pt idx="21328">
                  <c:v>43375.760416666599</c:v>
                </c:pt>
                <c:pt idx="21329">
                  <c:v>43375.78125</c:v>
                </c:pt>
                <c:pt idx="21330">
                  <c:v>43375.802083333401</c:v>
                </c:pt>
                <c:pt idx="21331">
                  <c:v>43375.822916666599</c:v>
                </c:pt>
                <c:pt idx="21332">
                  <c:v>43375.84375</c:v>
                </c:pt>
                <c:pt idx="21333">
                  <c:v>43375.864583333401</c:v>
                </c:pt>
                <c:pt idx="21334">
                  <c:v>43375.885416666599</c:v>
                </c:pt>
                <c:pt idx="21335">
                  <c:v>43375.90625</c:v>
                </c:pt>
                <c:pt idx="21336">
                  <c:v>43375.927083333401</c:v>
                </c:pt>
                <c:pt idx="21337">
                  <c:v>43375.947916666599</c:v>
                </c:pt>
                <c:pt idx="21338">
                  <c:v>43375.96875</c:v>
                </c:pt>
                <c:pt idx="21339">
                  <c:v>43375.989583333401</c:v>
                </c:pt>
                <c:pt idx="21340">
                  <c:v>43376.010416666599</c:v>
                </c:pt>
                <c:pt idx="21341">
                  <c:v>43376.03125</c:v>
                </c:pt>
                <c:pt idx="21342">
                  <c:v>43376.052083333401</c:v>
                </c:pt>
                <c:pt idx="21343">
                  <c:v>43376.072916666599</c:v>
                </c:pt>
                <c:pt idx="21344">
                  <c:v>43376.09375</c:v>
                </c:pt>
                <c:pt idx="21345">
                  <c:v>43376.114583333401</c:v>
                </c:pt>
                <c:pt idx="21346">
                  <c:v>43376.135416666599</c:v>
                </c:pt>
                <c:pt idx="21347">
                  <c:v>43376.15625</c:v>
                </c:pt>
                <c:pt idx="21348">
                  <c:v>43376.177083333401</c:v>
                </c:pt>
                <c:pt idx="21349">
                  <c:v>43376.197916666599</c:v>
                </c:pt>
                <c:pt idx="21350">
                  <c:v>43376.21875</c:v>
                </c:pt>
                <c:pt idx="21351">
                  <c:v>43376.239583333401</c:v>
                </c:pt>
                <c:pt idx="21352">
                  <c:v>43376.260416666599</c:v>
                </c:pt>
                <c:pt idx="21353">
                  <c:v>43376.28125</c:v>
                </c:pt>
                <c:pt idx="21354">
                  <c:v>43376.302083333401</c:v>
                </c:pt>
                <c:pt idx="21355">
                  <c:v>43376.322916666599</c:v>
                </c:pt>
                <c:pt idx="21356">
                  <c:v>43376.34375</c:v>
                </c:pt>
                <c:pt idx="21357">
                  <c:v>43376.364583333401</c:v>
                </c:pt>
                <c:pt idx="21358">
                  <c:v>43376.385416666599</c:v>
                </c:pt>
                <c:pt idx="21359">
                  <c:v>43376.40625</c:v>
                </c:pt>
                <c:pt idx="21360">
                  <c:v>43376.427083333401</c:v>
                </c:pt>
                <c:pt idx="21361">
                  <c:v>43376.447916666599</c:v>
                </c:pt>
                <c:pt idx="21362">
                  <c:v>43376.46875</c:v>
                </c:pt>
                <c:pt idx="21363">
                  <c:v>43376.489583333401</c:v>
                </c:pt>
                <c:pt idx="21364">
                  <c:v>43376.510416666599</c:v>
                </c:pt>
                <c:pt idx="21365">
                  <c:v>43376.53125</c:v>
                </c:pt>
                <c:pt idx="21366">
                  <c:v>43376.552083333401</c:v>
                </c:pt>
                <c:pt idx="21367">
                  <c:v>43376.572916666599</c:v>
                </c:pt>
                <c:pt idx="21368">
                  <c:v>43376.59375</c:v>
                </c:pt>
                <c:pt idx="21369">
                  <c:v>43376.614583333401</c:v>
                </c:pt>
                <c:pt idx="21370">
                  <c:v>43376.635416666599</c:v>
                </c:pt>
                <c:pt idx="21371">
                  <c:v>43376.65625</c:v>
                </c:pt>
                <c:pt idx="21372">
                  <c:v>43376.677083333401</c:v>
                </c:pt>
                <c:pt idx="21373">
                  <c:v>43376.697916666599</c:v>
                </c:pt>
                <c:pt idx="21374">
                  <c:v>43376.71875</c:v>
                </c:pt>
                <c:pt idx="21375">
                  <c:v>43376.739583333401</c:v>
                </c:pt>
                <c:pt idx="21376">
                  <c:v>43376.760416666599</c:v>
                </c:pt>
                <c:pt idx="21377">
                  <c:v>43376.78125</c:v>
                </c:pt>
                <c:pt idx="21378">
                  <c:v>43376.802083333401</c:v>
                </c:pt>
                <c:pt idx="21379">
                  <c:v>43376.822916666599</c:v>
                </c:pt>
                <c:pt idx="21380">
                  <c:v>43376.84375</c:v>
                </c:pt>
                <c:pt idx="21381">
                  <c:v>43376.864583333401</c:v>
                </c:pt>
                <c:pt idx="21382">
                  <c:v>43376.885416666599</c:v>
                </c:pt>
                <c:pt idx="21383">
                  <c:v>43376.90625</c:v>
                </c:pt>
                <c:pt idx="21384">
                  <c:v>43376.927083333401</c:v>
                </c:pt>
                <c:pt idx="21385">
                  <c:v>43376.947916666599</c:v>
                </c:pt>
                <c:pt idx="21386">
                  <c:v>43376.96875</c:v>
                </c:pt>
                <c:pt idx="21387">
                  <c:v>43376.989583333401</c:v>
                </c:pt>
                <c:pt idx="21388">
                  <c:v>43377.010416666599</c:v>
                </c:pt>
                <c:pt idx="21389">
                  <c:v>43377.03125</c:v>
                </c:pt>
                <c:pt idx="21390">
                  <c:v>43377.052083333401</c:v>
                </c:pt>
                <c:pt idx="21391">
                  <c:v>43377.072916666599</c:v>
                </c:pt>
                <c:pt idx="21392">
                  <c:v>43377.09375</c:v>
                </c:pt>
                <c:pt idx="21393">
                  <c:v>43377.114583333401</c:v>
                </c:pt>
                <c:pt idx="21394">
                  <c:v>43377.135416666599</c:v>
                </c:pt>
                <c:pt idx="21395">
                  <c:v>43377.15625</c:v>
                </c:pt>
                <c:pt idx="21396">
                  <c:v>43377.177083333401</c:v>
                </c:pt>
                <c:pt idx="21397">
                  <c:v>43377.197916666599</c:v>
                </c:pt>
                <c:pt idx="21398">
                  <c:v>43377.21875</c:v>
                </c:pt>
                <c:pt idx="21399">
                  <c:v>43377.239583333401</c:v>
                </c:pt>
                <c:pt idx="21400">
                  <c:v>43377.260416666599</c:v>
                </c:pt>
                <c:pt idx="21401">
                  <c:v>43377.28125</c:v>
                </c:pt>
                <c:pt idx="21402">
                  <c:v>43377.302083333401</c:v>
                </c:pt>
                <c:pt idx="21403">
                  <c:v>43377.322916666599</c:v>
                </c:pt>
                <c:pt idx="21404">
                  <c:v>43377.34375</c:v>
                </c:pt>
                <c:pt idx="21405">
                  <c:v>43377.364583333401</c:v>
                </c:pt>
                <c:pt idx="21406">
                  <c:v>43377.385416666599</c:v>
                </c:pt>
                <c:pt idx="21407">
                  <c:v>43377.40625</c:v>
                </c:pt>
                <c:pt idx="21408">
                  <c:v>43377.427083333401</c:v>
                </c:pt>
                <c:pt idx="21409">
                  <c:v>43377.447916666599</c:v>
                </c:pt>
                <c:pt idx="21410">
                  <c:v>43377.46875</c:v>
                </c:pt>
                <c:pt idx="21411">
                  <c:v>43377.489583333401</c:v>
                </c:pt>
                <c:pt idx="21412">
                  <c:v>43377.510416666599</c:v>
                </c:pt>
                <c:pt idx="21413">
                  <c:v>43377.53125</c:v>
                </c:pt>
                <c:pt idx="21414">
                  <c:v>43377.552083333401</c:v>
                </c:pt>
                <c:pt idx="21415">
                  <c:v>43377.572916666599</c:v>
                </c:pt>
                <c:pt idx="21416">
                  <c:v>43377.59375</c:v>
                </c:pt>
                <c:pt idx="21417">
                  <c:v>43377.614583333401</c:v>
                </c:pt>
                <c:pt idx="21418">
                  <c:v>43377.635416666599</c:v>
                </c:pt>
                <c:pt idx="21419">
                  <c:v>43377.65625</c:v>
                </c:pt>
                <c:pt idx="21420">
                  <c:v>43377.677083333401</c:v>
                </c:pt>
                <c:pt idx="21421">
                  <c:v>43377.697916666599</c:v>
                </c:pt>
                <c:pt idx="21422">
                  <c:v>43377.71875</c:v>
                </c:pt>
                <c:pt idx="21423">
                  <c:v>43377.739583333401</c:v>
                </c:pt>
                <c:pt idx="21424">
                  <c:v>43377.760416666599</c:v>
                </c:pt>
                <c:pt idx="21425">
                  <c:v>43377.78125</c:v>
                </c:pt>
                <c:pt idx="21426">
                  <c:v>43377.802083333401</c:v>
                </c:pt>
                <c:pt idx="21427">
                  <c:v>43377.822916666599</c:v>
                </c:pt>
                <c:pt idx="21428">
                  <c:v>43377.84375</c:v>
                </c:pt>
                <c:pt idx="21429">
                  <c:v>43377.864583333401</c:v>
                </c:pt>
                <c:pt idx="21430">
                  <c:v>43377.885416666599</c:v>
                </c:pt>
                <c:pt idx="21431">
                  <c:v>43377.90625</c:v>
                </c:pt>
                <c:pt idx="21432">
                  <c:v>43377.927083333401</c:v>
                </c:pt>
                <c:pt idx="21433">
                  <c:v>43377.947916666599</c:v>
                </c:pt>
                <c:pt idx="21434">
                  <c:v>43377.96875</c:v>
                </c:pt>
                <c:pt idx="21435">
                  <c:v>43377.989583333401</c:v>
                </c:pt>
                <c:pt idx="21436">
                  <c:v>43378.010416666599</c:v>
                </c:pt>
                <c:pt idx="21437">
                  <c:v>43378.03125</c:v>
                </c:pt>
                <c:pt idx="21438">
                  <c:v>43378.052083333401</c:v>
                </c:pt>
                <c:pt idx="21439">
                  <c:v>43378.072916666599</c:v>
                </c:pt>
                <c:pt idx="21440">
                  <c:v>43378.09375</c:v>
                </c:pt>
                <c:pt idx="21441">
                  <c:v>43378.114583333401</c:v>
                </c:pt>
                <c:pt idx="21442">
                  <c:v>43378.135416666599</c:v>
                </c:pt>
                <c:pt idx="21443">
                  <c:v>43378.15625</c:v>
                </c:pt>
                <c:pt idx="21444">
                  <c:v>43378.177083333401</c:v>
                </c:pt>
                <c:pt idx="21445">
                  <c:v>43378.197916666599</c:v>
                </c:pt>
                <c:pt idx="21446">
                  <c:v>43378.21875</c:v>
                </c:pt>
                <c:pt idx="21447">
                  <c:v>43378.239583333401</c:v>
                </c:pt>
                <c:pt idx="21448">
                  <c:v>43378.260416666599</c:v>
                </c:pt>
                <c:pt idx="21449">
                  <c:v>43378.28125</c:v>
                </c:pt>
                <c:pt idx="21450">
                  <c:v>43378.302083333401</c:v>
                </c:pt>
                <c:pt idx="21451">
                  <c:v>43378.322916666599</c:v>
                </c:pt>
                <c:pt idx="21452">
                  <c:v>43378.34375</c:v>
                </c:pt>
                <c:pt idx="21453">
                  <c:v>43378.364583333401</c:v>
                </c:pt>
                <c:pt idx="21454">
                  <c:v>43378.385416666599</c:v>
                </c:pt>
                <c:pt idx="21455">
                  <c:v>43378.40625</c:v>
                </c:pt>
                <c:pt idx="21456">
                  <c:v>43378.427083333401</c:v>
                </c:pt>
                <c:pt idx="21457">
                  <c:v>43378.447916666599</c:v>
                </c:pt>
                <c:pt idx="21458">
                  <c:v>43378.46875</c:v>
                </c:pt>
                <c:pt idx="21459">
                  <c:v>43378.489583333401</c:v>
                </c:pt>
                <c:pt idx="21460">
                  <c:v>43378.510416666599</c:v>
                </c:pt>
                <c:pt idx="21461">
                  <c:v>43378.53125</c:v>
                </c:pt>
                <c:pt idx="21462">
                  <c:v>43378.552083333401</c:v>
                </c:pt>
                <c:pt idx="21463">
                  <c:v>43378.572916666599</c:v>
                </c:pt>
                <c:pt idx="21464">
                  <c:v>43378.59375</c:v>
                </c:pt>
                <c:pt idx="21465">
                  <c:v>43378.614583333401</c:v>
                </c:pt>
                <c:pt idx="21466">
                  <c:v>43378.635416666599</c:v>
                </c:pt>
                <c:pt idx="21467">
                  <c:v>43378.65625</c:v>
                </c:pt>
                <c:pt idx="21468">
                  <c:v>43378.677083333401</c:v>
                </c:pt>
                <c:pt idx="21469">
                  <c:v>43378.697916666599</c:v>
                </c:pt>
                <c:pt idx="21470">
                  <c:v>43378.71875</c:v>
                </c:pt>
                <c:pt idx="21471">
                  <c:v>43378.739583333401</c:v>
                </c:pt>
                <c:pt idx="21472">
                  <c:v>43378.760416666599</c:v>
                </c:pt>
                <c:pt idx="21473">
                  <c:v>43378.78125</c:v>
                </c:pt>
                <c:pt idx="21474">
                  <c:v>43378.802083333401</c:v>
                </c:pt>
                <c:pt idx="21475">
                  <c:v>43378.822916666599</c:v>
                </c:pt>
                <c:pt idx="21476">
                  <c:v>43378.84375</c:v>
                </c:pt>
                <c:pt idx="21477">
                  <c:v>43378.864583333401</c:v>
                </c:pt>
                <c:pt idx="21478">
                  <c:v>43378.885416666599</c:v>
                </c:pt>
                <c:pt idx="21479">
                  <c:v>43378.90625</c:v>
                </c:pt>
                <c:pt idx="21480">
                  <c:v>43378.927083333401</c:v>
                </c:pt>
                <c:pt idx="21481">
                  <c:v>43378.947916666599</c:v>
                </c:pt>
                <c:pt idx="21482">
                  <c:v>43378.96875</c:v>
                </c:pt>
                <c:pt idx="21483">
                  <c:v>43378.989583333401</c:v>
                </c:pt>
                <c:pt idx="21484">
                  <c:v>43379.010416666599</c:v>
                </c:pt>
                <c:pt idx="21485">
                  <c:v>43379.03125</c:v>
                </c:pt>
                <c:pt idx="21486">
                  <c:v>43379.052083333401</c:v>
                </c:pt>
                <c:pt idx="21487">
                  <c:v>43379.072916666599</c:v>
                </c:pt>
                <c:pt idx="21488">
                  <c:v>43379.09375</c:v>
                </c:pt>
                <c:pt idx="21489">
                  <c:v>43379.114583333401</c:v>
                </c:pt>
                <c:pt idx="21490">
                  <c:v>43379.135416666599</c:v>
                </c:pt>
                <c:pt idx="21491">
                  <c:v>43379.15625</c:v>
                </c:pt>
                <c:pt idx="21492">
                  <c:v>43379.177083333401</c:v>
                </c:pt>
                <c:pt idx="21493">
                  <c:v>43379.197916666599</c:v>
                </c:pt>
                <c:pt idx="21494">
                  <c:v>43379.21875</c:v>
                </c:pt>
                <c:pt idx="21495">
                  <c:v>43379.239583333401</c:v>
                </c:pt>
                <c:pt idx="21496">
                  <c:v>43379.260416666599</c:v>
                </c:pt>
                <c:pt idx="21497">
                  <c:v>43379.28125</c:v>
                </c:pt>
                <c:pt idx="21498">
                  <c:v>43379.302083333401</c:v>
                </c:pt>
                <c:pt idx="21499">
                  <c:v>43379.322916666599</c:v>
                </c:pt>
                <c:pt idx="21500">
                  <c:v>43379.34375</c:v>
                </c:pt>
                <c:pt idx="21501">
                  <c:v>43379.364583333401</c:v>
                </c:pt>
                <c:pt idx="21502">
                  <c:v>43379.385416666599</c:v>
                </c:pt>
                <c:pt idx="21503">
                  <c:v>43379.40625</c:v>
                </c:pt>
                <c:pt idx="21504">
                  <c:v>43379.427083333401</c:v>
                </c:pt>
                <c:pt idx="21505">
                  <c:v>43379.447916666599</c:v>
                </c:pt>
                <c:pt idx="21506">
                  <c:v>43379.46875</c:v>
                </c:pt>
                <c:pt idx="21507">
                  <c:v>43379.489583333401</c:v>
                </c:pt>
                <c:pt idx="21508">
                  <c:v>43379.510416666599</c:v>
                </c:pt>
                <c:pt idx="21509">
                  <c:v>43379.53125</c:v>
                </c:pt>
                <c:pt idx="21510">
                  <c:v>43379.552083333401</c:v>
                </c:pt>
                <c:pt idx="21511">
                  <c:v>43379.572916666599</c:v>
                </c:pt>
                <c:pt idx="21512">
                  <c:v>43379.59375</c:v>
                </c:pt>
                <c:pt idx="21513">
                  <c:v>43379.614583333401</c:v>
                </c:pt>
                <c:pt idx="21514">
                  <c:v>43379.635416666599</c:v>
                </c:pt>
                <c:pt idx="21515">
                  <c:v>43379.65625</c:v>
                </c:pt>
                <c:pt idx="21516">
                  <c:v>43379.677083333401</c:v>
                </c:pt>
                <c:pt idx="21517">
                  <c:v>43379.697916666599</c:v>
                </c:pt>
                <c:pt idx="21518">
                  <c:v>43379.71875</c:v>
                </c:pt>
                <c:pt idx="21519">
                  <c:v>43379.739583333401</c:v>
                </c:pt>
                <c:pt idx="21520">
                  <c:v>43379.760416666599</c:v>
                </c:pt>
                <c:pt idx="21521">
                  <c:v>43379.78125</c:v>
                </c:pt>
                <c:pt idx="21522">
                  <c:v>43379.802083333401</c:v>
                </c:pt>
                <c:pt idx="21523">
                  <c:v>43379.822916666599</c:v>
                </c:pt>
                <c:pt idx="21524">
                  <c:v>43379.84375</c:v>
                </c:pt>
                <c:pt idx="21525">
                  <c:v>43379.864583333401</c:v>
                </c:pt>
                <c:pt idx="21526">
                  <c:v>43379.885416666599</c:v>
                </c:pt>
                <c:pt idx="21527">
                  <c:v>43379.90625</c:v>
                </c:pt>
                <c:pt idx="21528">
                  <c:v>43379.927083333401</c:v>
                </c:pt>
                <c:pt idx="21529">
                  <c:v>43379.947916666599</c:v>
                </c:pt>
                <c:pt idx="21530">
                  <c:v>43379.96875</c:v>
                </c:pt>
                <c:pt idx="21531">
                  <c:v>43379.989583333401</c:v>
                </c:pt>
                <c:pt idx="21532">
                  <c:v>43380.010416666599</c:v>
                </c:pt>
                <c:pt idx="21533">
                  <c:v>43380.03125</c:v>
                </c:pt>
                <c:pt idx="21534">
                  <c:v>43380.052083333401</c:v>
                </c:pt>
                <c:pt idx="21535">
                  <c:v>43380.072916666599</c:v>
                </c:pt>
                <c:pt idx="21536">
                  <c:v>43380.09375</c:v>
                </c:pt>
                <c:pt idx="21537">
                  <c:v>43380.114583333401</c:v>
                </c:pt>
                <c:pt idx="21538">
                  <c:v>43380.135416666599</c:v>
                </c:pt>
                <c:pt idx="21539">
                  <c:v>43380.15625</c:v>
                </c:pt>
                <c:pt idx="21540">
                  <c:v>43380.177083333401</c:v>
                </c:pt>
                <c:pt idx="21541">
                  <c:v>43380.197916666599</c:v>
                </c:pt>
                <c:pt idx="21542">
                  <c:v>43380.21875</c:v>
                </c:pt>
                <c:pt idx="21543">
                  <c:v>43380.239583333401</c:v>
                </c:pt>
                <c:pt idx="21544">
                  <c:v>43380.260416666599</c:v>
                </c:pt>
                <c:pt idx="21545">
                  <c:v>43380.28125</c:v>
                </c:pt>
                <c:pt idx="21546">
                  <c:v>43380.302083333401</c:v>
                </c:pt>
                <c:pt idx="21547">
                  <c:v>43380.322916666599</c:v>
                </c:pt>
                <c:pt idx="21548">
                  <c:v>43380.34375</c:v>
                </c:pt>
                <c:pt idx="21549">
                  <c:v>43380.364583333401</c:v>
                </c:pt>
                <c:pt idx="21550">
                  <c:v>43380.385416666599</c:v>
                </c:pt>
                <c:pt idx="21551">
                  <c:v>43380.40625</c:v>
                </c:pt>
                <c:pt idx="21552">
                  <c:v>43380.427083333401</c:v>
                </c:pt>
                <c:pt idx="21553">
                  <c:v>43380.447916666599</c:v>
                </c:pt>
                <c:pt idx="21554">
                  <c:v>43380.46875</c:v>
                </c:pt>
                <c:pt idx="21555">
                  <c:v>43380.489583333401</c:v>
                </c:pt>
                <c:pt idx="21556">
                  <c:v>43380.510416666599</c:v>
                </c:pt>
                <c:pt idx="21557">
                  <c:v>43380.53125</c:v>
                </c:pt>
                <c:pt idx="21558">
                  <c:v>43380.552083333401</c:v>
                </c:pt>
                <c:pt idx="21559">
                  <c:v>43380.572916666599</c:v>
                </c:pt>
                <c:pt idx="21560">
                  <c:v>43380.59375</c:v>
                </c:pt>
                <c:pt idx="21561">
                  <c:v>43380.614583333401</c:v>
                </c:pt>
                <c:pt idx="21562">
                  <c:v>43380.635416666599</c:v>
                </c:pt>
                <c:pt idx="21563">
                  <c:v>43380.65625</c:v>
                </c:pt>
                <c:pt idx="21564">
                  <c:v>43380.677083333401</c:v>
                </c:pt>
                <c:pt idx="21565">
                  <c:v>43380.697916666599</c:v>
                </c:pt>
                <c:pt idx="21566">
                  <c:v>43380.71875</c:v>
                </c:pt>
                <c:pt idx="21567">
                  <c:v>43380.739583333401</c:v>
                </c:pt>
                <c:pt idx="21568">
                  <c:v>43380.760416666599</c:v>
                </c:pt>
                <c:pt idx="21569">
                  <c:v>43380.78125</c:v>
                </c:pt>
                <c:pt idx="21570">
                  <c:v>43380.802083333401</c:v>
                </c:pt>
                <c:pt idx="21571">
                  <c:v>43380.822916666599</c:v>
                </c:pt>
                <c:pt idx="21572">
                  <c:v>43380.84375</c:v>
                </c:pt>
                <c:pt idx="21573">
                  <c:v>43380.864583333401</c:v>
                </c:pt>
                <c:pt idx="21574">
                  <c:v>43380.885416666599</c:v>
                </c:pt>
                <c:pt idx="21575">
                  <c:v>43380.90625</c:v>
                </c:pt>
                <c:pt idx="21576">
                  <c:v>43380.927083333401</c:v>
                </c:pt>
                <c:pt idx="21577">
                  <c:v>43380.947916666599</c:v>
                </c:pt>
                <c:pt idx="21578">
                  <c:v>43380.96875</c:v>
                </c:pt>
                <c:pt idx="21579">
                  <c:v>43380.989583333401</c:v>
                </c:pt>
                <c:pt idx="21580">
                  <c:v>43381.010416666599</c:v>
                </c:pt>
                <c:pt idx="21581">
                  <c:v>43381.03125</c:v>
                </c:pt>
                <c:pt idx="21582">
                  <c:v>43381.052083333401</c:v>
                </c:pt>
                <c:pt idx="21583">
                  <c:v>43381.072916666599</c:v>
                </c:pt>
                <c:pt idx="21584">
                  <c:v>43381.09375</c:v>
                </c:pt>
                <c:pt idx="21585">
                  <c:v>43381.114583333401</c:v>
                </c:pt>
                <c:pt idx="21586">
                  <c:v>43381.135416666599</c:v>
                </c:pt>
                <c:pt idx="21587">
                  <c:v>43381.15625</c:v>
                </c:pt>
                <c:pt idx="21588">
                  <c:v>43381.177083333401</c:v>
                </c:pt>
                <c:pt idx="21589">
                  <c:v>43381.197916666599</c:v>
                </c:pt>
                <c:pt idx="21590">
                  <c:v>43381.21875</c:v>
                </c:pt>
                <c:pt idx="21591">
                  <c:v>43381.239583333401</c:v>
                </c:pt>
                <c:pt idx="21592">
                  <c:v>43381.260416666599</c:v>
                </c:pt>
                <c:pt idx="21593">
                  <c:v>43381.28125</c:v>
                </c:pt>
                <c:pt idx="21594">
                  <c:v>43381.302083333401</c:v>
                </c:pt>
                <c:pt idx="21595">
                  <c:v>43381.322916666599</c:v>
                </c:pt>
                <c:pt idx="21596">
                  <c:v>43381.34375</c:v>
                </c:pt>
                <c:pt idx="21597">
                  <c:v>43381.364583333401</c:v>
                </c:pt>
                <c:pt idx="21598">
                  <c:v>43381.385416666599</c:v>
                </c:pt>
                <c:pt idx="21599">
                  <c:v>43381.40625</c:v>
                </c:pt>
                <c:pt idx="21600">
                  <c:v>43381.427083333401</c:v>
                </c:pt>
                <c:pt idx="21601">
                  <c:v>43381.447916666599</c:v>
                </c:pt>
                <c:pt idx="21602">
                  <c:v>43381.46875</c:v>
                </c:pt>
                <c:pt idx="21603">
                  <c:v>43381.489583333401</c:v>
                </c:pt>
                <c:pt idx="21604">
                  <c:v>43381.510416666599</c:v>
                </c:pt>
                <c:pt idx="21605">
                  <c:v>43381.53125</c:v>
                </c:pt>
                <c:pt idx="21606">
                  <c:v>43381.552083333401</c:v>
                </c:pt>
                <c:pt idx="21607">
                  <c:v>43381.572916666599</c:v>
                </c:pt>
                <c:pt idx="21608">
                  <c:v>43381.59375</c:v>
                </c:pt>
                <c:pt idx="21609">
                  <c:v>43381.614583333401</c:v>
                </c:pt>
                <c:pt idx="21610">
                  <c:v>43381.635416666599</c:v>
                </c:pt>
                <c:pt idx="21611">
                  <c:v>43381.65625</c:v>
                </c:pt>
                <c:pt idx="21612">
                  <c:v>43381.677083333401</c:v>
                </c:pt>
                <c:pt idx="21613">
                  <c:v>43381.697916666599</c:v>
                </c:pt>
                <c:pt idx="21614">
                  <c:v>43381.71875</c:v>
                </c:pt>
                <c:pt idx="21615">
                  <c:v>43381.739583333401</c:v>
                </c:pt>
                <c:pt idx="21616">
                  <c:v>43381.760416666599</c:v>
                </c:pt>
                <c:pt idx="21617">
                  <c:v>43381.78125</c:v>
                </c:pt>
                <c:pt idx="21618">
                  <c:v>43381.802083333401</c:v>
                </c:pt>
                <c:pt idx="21619">
                  <c:v>43381.822916666599</c:v>
                </c:pt>
                <c:pt idx="21620">
                  <c:v>43381.84375</c:v>
                </c:pt>
                <c:pt idx="21621">
                  <c:v>43381.864583333401</c:v>
                </c:pt>
                <c:pt idx="21622">
                  <c:v>43381.885416666599</c:v>
                </c:pt>
                <c:pt idx="21623">
                  <c:v>43381.90625</c:v>
                </c:pt>
                <c:pt idx="21624">
                  <c:v>43381.927083333401</c:v>
                </c:pt>
                <c:pt idx="21625">
                  <c:v>43381.947916666599</c:v>
                </c:pt>
                <c:pt idx="21626">
                  <c:v>43381.96875</c:v>
                </c:pt>
                <c:pt idx="21627">
                  <c:v>43381.989583333401</c:v>
                </c:pt>
                <c:pt idx="21628">
                  <c:v>43382.010416666599</c:v>
                </c:pt>
                <c:pt idx="21629">
                  <c:v>43382.03125</c:v>
                </c:pt>
                <c:pt idx="21630">
                  <c:v>43382.052083333401</c:v>
                </c:pt>
                <c:pt idx="21631">
                  <c:v>43382.072916666599</c:v>
                </c:pt>
                <c:pt idx="21632">
                  <c:v>43382.09375</c:v>
                </c:pt>
                <c:pt idx="21633">
                  <c:v>43382.114583333401</c:v>
                </c:pt>
                <c:pt idx="21634">
                  <c:v>43382.135416666599</c:v>
                </c:pt>
                <c:pt idx="21635">
                  <c:v>43382.15625</c:v>
                </c:pt>
                <c:pt idx="21636">
                  <c:v>43382.177083333401</c:v>
                </c:pt>
                <c:pt idx="21637">
                  <c:v>43382.197916666599</c:v>
                </c:pt>
                <c:pt idx="21638">
                  <c:v>43382.21875</c:v>
                </c:pt>
                <c:pt idx="21639">
                  <c:v>43382.239583333401</c:v>
                </c:pt>
                <c:pt idx="21640">
                  <c:v>43382.260416666599</c:v>
                </c:pt>
                <c:pt idx="21641">
                  <c:v>43382.28125</c:v>
                </c:pt>
                <c:pt idx="21642">
                  <c:v>43382.302083333401</c:v>
                </c:pt>
                <c:pt idx="21643">
                  <c:v>43382.322916666599</c:v>
                </c:pt>
                <c:pt idx="21644">
                  <c:v>43382.34375</c:v>
                </c:pt>
                <c:pt idx="21645">
                  <c:v>43382.364583333401</c:v>
                </c:pt>
                <c:pt idx="21646">
                  <c:v>43382.385416666599</c:v>
                </c:pt>
                <c:pt idx="21647">
                  <c:v>43382.40625</c:v>
                </c:pt>
                <c:pt idx="21648">
                  <c:v>43382.427083333401</c:v>
                </c:pt>
                <c:pt idx="21649">
                  <c:v>43382.447916666599</c:v>
                </c:pt>
                <c:pt idx="21650">
                  <c:v>43382.46875</c:v>
                </c:pt>
                <c:pt idx="21651">
                  <c:v>43382.489583333401</c:v>
                </c:pt>
                <c:pt idx="21652">
                  <c:v>43382.510416666599</c:v>
                </c:pt>
                <c:pt idx="21653">
                  <c:v>43382.53125</c:v>
                </c:pt>
                <c:pt idx="21654">
                  <c:v>43382.552083333401</c:v>
                </c:pt>
                <c:pt idx="21655">
                  <c:v>43382.572916666599</c:v>
                </c:pt>
                <c:pt idx="21656">
                  <c:v>43382.59375</c:v>
                </c:pt>
                <c:pt idx="21657">
                  <c:v>43382.614583333401</c:v>
                </c:pt>
                <c:pt idx="21658">
                  <c:v>43382.635416666599</c:v>
                </c:pt>
                <c:pt idx="21659">
                  <c:v>43382.65625</c:v>
                </c:pt>
                <c:pt idx="21660">
                  <c:v>43382.677083333401</c:v>
                </c:pt>
                <c:pt idx="21661">
                  <c:v>43382.697916666599</c:v>
                </c:pt>
                <c:pt idx="21662">
                  <c:v>43382.71875</c:v>
                </c:pt>
                <c:pt idx="21663">
                  <c:v>43382.739583333401</c:v>
                </c:pt>
                <c:pt idx="21664">
                  <c:v>43382.760416666599</c:v>
                </c:pt>
                <c:pt idx="21665">
                  <c:v>43382.78125</c:v>
                </c:pt>
                <c:pt idx="21666">
                  <c:v>43382.802083333401</c:v>
                </c:pt>
                <c:pt idx="21667">
                  <c:v>43382.822916666599</c:v>
                </c:pt>
                <c:pt idx="21668">
                  <c:v>43382.84375</c:v>
                </c:pt>
                <c:pt idx="21669">
                  <c:v>43382.864583333401</c:v>
                </c:pt>
                <c:pt idx="21670">
                  <c:v>43382.885416666599</c:v>
                </c:pt>
                <c:pt idx="21671">
                  <c:v>43382.90625</c:v>
                </c:pt>
                <c:pt idx="21672">
                  <c:v>43382.927083333401</c:v>
                </c:pt>
                <c:pt idx="21673">
                  <c:v>43382.947916666599</c:v>
                </c:pt>
                <c:pt idx="21674">
                  <c:v>43382.96875</c:v>
                </c:pt>
                <c:pt idx="21675">
                  <c:v>43382.989583333401</c:v>
                </c:pt>
                <c:pt idx="21676">
                  <c:v>43383.010416666599</c:v>
                </c:pt>
                <c:pt idx="21677">
                  <c:v>43383.03125</c:v>
                </c:pt>
                <c:pt idx="21678">
                  <c:v>43383.052083333401</c:v>
                </c:pt>
                <c:pt idx="21679">
                  <c:v>43383.072916666599</c:v>
                </c:pt>
                <c:pt idx="21680">
                  <c:v>43383.09375</c:v>
                </c:pt>
                <c:pt idx="21681">
                  <c:v>43383.114583333401</c:v>
                </c:pt>
                <c:pt idx="21682">
                  <c:v>43383.135416666599</c:v>
                </c:pt>
                <c:pt idx="21683">
                  <c:v>43383.15625</c:v>
                </c:pt>
                <c:pt idx="21684">
                  <c:v>43383.177083333401</c:v>
                </c:pt>
                <c:pt idx="21685">
                  <c:v>43383.197916666599</c:v>
                </c:pt>
                <c:pt idx="21686">
                  <c:v>43383.21875</c:v>
                </c:pt>
                <c:pt idx="21687">
                  <c:v>43383.239583333401</c:v>
                </c:pt>
                <c:pt idx="21688">
                  <c:v>43383.260416666599</c:v>
                </c:pt>
                <c:pt idx="21689">
                  <c:v>43383.28125</c:v>
                </c:pt>
                <c:pt idx="21690">
                  <c:v>43383.302083333401</c:v>
                </c:pt>
                <c:pt idx="21691">
                  <c:v>43383.322916666599</c:v>
                </c:pt>
                <c:pt idx="21692">
                  <c:v>43383.34375</c:v>
                </c:pt>
                <c:pt idx="21693">
                  <c:v>43383.364583333401</c:v>
                </c:pt>
                <c:pt idx="21694">
                  <c:v>43383.385416666599</c:v>
                </c:pt>
                <c:pt idx="21695">
                  <c:v>43383.40625</c:v>
                </c:pt>
                <c:pt idx="21696">
                  <c:v>43383.427083333401</c:v>
                </c:pt>
                <c:pt idx="21697">
                  <c:v>43383.447916666599</c:v>
                </c:pt>
                <c:pt idx="21698">
                  <c:v>43383.46875</c:v>
                </c:pt>
                <c:pt idx="21699">
                  <c:v>43383.489583333401</c:v>
                </c:pt>
                <c:pt idx="21700">
                  <c:v>43383.510416666599</c:v>
                </c:pt>
                <c:pt idx="21701">
                  <c:v>43383.53125</c:v>
                </c:pt>
                <c:pt idx="21702">
                  <c:v>43383.552083333401</c:v>
                </c:pt>
                <c:pt idx="21703">
                  <c:v>43383.572916666599</c:v>
                </c:pt>
                <c:pt idx="21704">
                  <c:v>43383.59375</c:v>
                </c:pt>
                <c:pt idx="21705">
                  <c:v>43383.614583333401</c:v>
                </c:pt>
                <c:pt idx="21706">
                  <c:v>43383.635416666599</c:v>
                </c:pt>
                <c:pt idx="21707">
                  <c:v>43383.65625</c:v>
                </c:pt>
                <c:pt idx="21708">
                  <c:v>43383.677083333401</c:v>
                </c:pt>
                <c:pt idx="21709">
                  <c:v>43383.697916666599</c:v>
                </c:pt>
                <c:pt idx="21710">
                  <c:v>43383.71875</c:v>
                </c:pt>
                <c:pt idx="21711">
                  <c:v>43383.739583333401</c:v>
                </c:pt>
                <c:pt idx="21712">
                  <c:v>43383.760416666599</c:v>
                </c:pt>
                <c:pt idx="21713">
                  <c:v>43383.78125</c:v>
                </c:pt>
                <c:pt idx="21714">
                  <c:v>43383.802083333401</c:v>
                </c:pt>
                <c:pt idx="21715">
                  <c:v>43383.822916666599</c:v>
                </c:pt>
                <c:pt idx="21716">
                  <c:v>43383.84375</c:v>
                </c:pt>
                <c:pt idx="21717">
                  <c:v>43383.864583333401</c:v>
                </c:pt>
                <c:pt idx="21718">
                  <c:v>43383.885416666599</c:v>
                </c:pt>
                <c:pt idx="21719">
                  <c:v>43383.90625</c:v>
                </c:pt>
                <c:pt idx="21720">
                  <c:v>43383.927083333401</c:v>
                </c:pt>
                <c:pt idx="21721">
                  <c:v>43383.947916666599</c:v>
                </c:pt>
                <c:pt idx="21722">
                  <c:v>43383.96875</c:v>
                </c:pt>
                <c:pt idx="21723">
                  <c:v>43383.989583333401</c:v>
                </c:pt>
                <c:pt idx="21724">
                  <c:v>43384.010416666599</c:v>
                </c:pt>
                <c:pt idx="21725">
                  <c:v>43384.03125</c:v>
                </c:pt>
                <c:pt idx="21726">
                  <c:v>43384.052083333401</c:v>
                </c:pt>
                <c:pt idx="21727">
                  <c:v>43384.072916666599</c:v>
                </c:pt>
                <c:pt idx="21728">
                  <c:v>43384.09375</c:v>
                </c:pt>
                <c:pt idx="21729">
                  <c:v>43384.114583333401</c:v>
                </c:pt>
                <c:pt idx="21730">
                  <c:v>43384.135416666599</c:v>
                </c:pt>
                <c:pt idx="21731">
                  <c:v>43384.15625</c:v>
                </c:pt>
                <c:pt idx="21732">
                  <c:v>43384.177083333401</c:v>
                </c:pt>
                <c:pt idx="21733">
                  <c:v>43384.197916666599</c:v>
                </c:pt>
                <c:pt idx="21734">
                  <c:v>43384.21875</c:v>
                </c:pt>
                <c:pt idx="21735">
                  <c:v>43384.239583333401</c:v>
                </c:pt>
                <c:pt idx="21736">
                  <c:v>43384.260416666599</c:v>
                </c:pt>
                <c:pt idx="21737">
                  <c:v>43384.28125</c:v>
                </c:pt>
                <c:pt idx="21738">
                  <c:v>43384.302083333401</c:v>
                </c:pt>
                <c:pt idx="21739">
                  <c:v>43384.322916666599</c:v>
                </c:pt>
                <c:pt idx="21740">
                  <c:v>43384.34375</c:v>
                </c:pt>
                <c:pt idx="21741">
                  <c:v>43384.364583333401</c:v>
                </c:pt>
                <c:pt idx="21742">
                  <c:v>43384.385416666599</c:v>
                </c:pt>
                <c:pt idx="21743">
                  <c:v>43384.40625</c:v>
                </c:pt>
                <c:pt idx="21744">
                  <c:v>43384.427083333401</c:v>
                </c:pt>
                <c:pt idx="21745">
                  <c:v>43384.447916666599</c:v>
                </c:pt>
                <c:pt idx="21746">
                  <c:v>43384.46875</c:v>
                </c:pt>
                <c:pt idx="21747">
                  <c:v>43384.489583333401</c:v>
                </c:pt>
                <c:pt idx="21748">
                  <c:v>43384.510416666599</c:v>
                </c:pt>
                <c:pt idx="21749">
                  <c:v>43384.53125</c:v>
                </c:pt>
                <c:pt idx="21750">
                  <c:v>43384.552083333401</c:v>
                </c:pt>
                <c:pt idx="21751">
                  <c:v>43384.572916666599</c:v>
                </c:pt>
                <c:pt idx="21752">
                  <c:v>43384.59375</c:v>
                </c:pt>
                <c:pt idx="21753">
                  <c:v>43384.614583333401</c:v>
                </c:pt>
                <c:pt idx="21754">
                  <c:v>43384.635416666599</c:v>
                </c:pt>
                <c:pt idx="21755">
                  <c:v>43384.65625</c:v>
                </c:pt>
                <c:pt idx="21756">
                  <c:v>43384.677083333401</c:v>
                </c:pt>
                <c:pt idx="21757">
                  <c:v>43384.697916666599</c:v>
                </c:pt>
                <c:pt idx="21758">
                  <c:v>43384.71875</c:v>
                </c:pt>
                <c:pt idx="21759">
                  <c:v>43384.739583333401</c:v>
                </c:pt>
                <c:pt idx="21760">
                  <c:v>43384.760416666599</c:v>
                </c:pt>
                <c:pt idx="21761">
                  <c:v>43384.78125</c:v>
                </c:pt>
                <c:pt idx="21762">
                  <c:v>43384.802083333401</c:v>
                </c:pt>
                <c:pt idx="21763">
                  <c:v>43384.822916666599</c:v>
                </c:pt>
                <c:pt idx="21764">
                  <c:v>43384.84375</c:v>
                </c:pt>
                <c:pt idx="21765">
                  <c:v>43384.864583333401</c:v>
                </c:pt>
                <c:pt idx="21766">
                  <c:v>43384.885416666599</c:v>
                </c:pt>
                <c:pt idx="21767">
                  <c:v>43384.90625</c:v>
                </c:pt>
                <c:pt idx="21768">
                  <c:v>43384.927083333401</c:v>
                </c:pt>
                <c:pt idx="21769">
                  <c:v>43384.947916666599</c:v>
                </c:pt>
                <c:pt idx="21770">
                  <c:v>43384.96875</c:v>
                </c:pt>
                <c:pt idx="21771">
                  <c:v>43384.989583333401</c:v>
                </c:pt>
                <c:pt idx="21772">
                  <c:v>43385.010416666599</c:v>
                </c:pt>
                <c:pt idx="21773">
                  <c:v>43385.03125</c:v>
                </c:pt>
                <c:pt idx="21774">
                  <c:v>43385.052083333401</c:v>
                </c:pt>
                <c:pt idx="21775">
                  <c:v>43385.072916666599</c:v>
                </c:pt>
                <c:pt idx="21776">
                  <c:v>43385.09375</c:v>
                </c:pt>
                <c:pt idx="21777">
                  <c:v>43385.114583333401</c:v>
                </c:pt>
                <c:pt idx="21778">
                  <c:v>43385.135416666599</c:v>
                </c:pt>
                <c:pt idx="21779">
                  <c:v>43385.15625</c:v>
                </c:pt>
                <c:pt idx="21780">
                  <c:v>43385.177083333401</c:v>
                </c:pt>
                <c:pt idx="21781">
                  <c:v>43385.197916666599</c:v>
                </c:pt>
                <c:pt idx="21782">
                  <c:v>43385.21875</c:v>
                </c:pt>
                <c:pt idx="21783">
                  <c:v>43385.239583333401</c:v>
                </c:pt>
                <c:pt idx="21784">
                  <c:v>43385.260416666599</c:v>
                </c:pt>
                <c:pt idx="21785">
                  <c:v>43385.28125</c:v>
                </c:pt>
                <c:pt idx="21786">
                  <c:v>43385.302083333401</c:v>
                </c:pt>
                <c:pt idx="21787">
                  <c:v>43385.322916666599</c:v>
                </c:pt>
                <c:pt idx="21788">
                  <c:v>43385.34375</c:v>
                </c:pt>
                <c:pt idx="21789">
                  <c:v>43385.364583333401</c:v>
                </c:pt>
                <c:pt idx="21790">
                  <c:v>43385.385416666599</c:v>
                </c:pt>
                <c:pt idx="21791">
                  <c:v>43385.40625</c:v>
                </c:pt>
                <c:pt idx="21792">
                  <c:v>43385.427083333401</c:v>
                </c:pt>
                <c:pt idx="21793">
                  <c:v>43385.447916666599</c:v>
                </c:pt>
                <c:pt idx="21794">
                  <c:v>43385.46875</c:v>
                </c:pt>
                <c:pt idx="21795">
                  <c:v>43385.489583333401</c:v>
                </c:pt>
                <c:pt idx="21796">
                  <c:v>43385.510416666599</c:v>
                </c:pt>
                <c:pt idx="21797">
                  <c:v>43385.53125</c:v>
                </c:pt>
                <c:pt idx="21798">
                  <c:v>43385.552083333401</c:v>
                </c:pt>
                <c:pt idx="21799">
                  <c:v>43385.572916666599</c:v>
                </c:pt>
                <c:pt idx="21800">
                  <c:v>43385.59375</c:v>
                </c:pt>
                <c:pt idx="21801">
                  <c:v>43385.614583333401</c:v>
                </c:pt>
                <c:pt idx="21802">
                  <c:v>43385.635416666599</c:v>
                </c:pt>
                <c:pt idx="21803">
                  <c:v>43385.65625</c:v>
                </c:pt>
                <c:pt idx="21804">
                  <c:v>43385.677083333401</c:v>
                </c:pt>
                <c:pt idx="21805">
                  <c:v>43385.697916666599</c:v>
                </c:pt>
                <c:pt idx="21806">
                  <c:v>43385.71875</c:v>
                </c:pt>
                <c:pt idx="21807">
                  <c:v>43385.739583333401</c:v>
                </c:pt>
                <c:pt idx="21808">
                  <c:v>43385.760416666599</c:v>
                </c:pt>
                <c:pt idx="21809">
                  <c:v>43385.78125</c:v>
                </c:pt>
                <c:pt idx="21810">
                  <c:v>43385.802083333401</c:v>
                </c:pt>
                <c:pt idx="21811">
                  <c:v>43385.822916666599</c:v>
                </c:pt>
                <c:pt idx="21812">
                  <c:v>43385.84375</c:v>
                </c:pt>
                <c:pt idx="21813">
                  <c:v>43385.864583333401</c:v>
                </c:pt>
                <c:pt idx="21814">
                  <c:v>43385.885416666599</c:v>
                </c:pt>
                <c:pt idx="21815">
                  <c:v>43385.90625</c:v>
                </c:pt>
                <c:pt idx="21816">
                  <c:v>43385.927083333401</c:v>
                </c:pt>
                <c:pt idx="21817">
                  <c:v>43385.947916666599</c:v>
                </c:pt>
                <c:pt idx="21818">
                  <c:v>43385.96875</c:v>
                </c:pt>
                <c:pt idx="21819">
                  <c:v>43385.989583333401</c:v>
                </c:pt>
                <c:pt idx="21820">
                  <c:v>43386.010416666599</c:v>
                </c:pt>
                <c:pt idx="21821">
                  <c:v>43386.03125</c:v>
                </c:pt>
                <c:pt idx="21822">
                  <c:v>43386.052083333401</c:v>
                </c:pt>
                <c:pt idx="21823">
                  <c:v>43386.072916666599</c:v>
                </c:pt>
                <c:pt idx="21824">
                  <c:v>43386.09375</c:v>
                </c:pt>
                <c:pt idx="21825">
                  <c:v>43386.114583333401</c:v>
                </c:pt>
                <c:pt idx="21826">
                  <c:v>43386.135416666599</c:v>
                </c:pt>
                <c:pt idx="21827">
                  <c:v>43386.15625</c:v>
                </c:pt>
                <c:pt idx="21828">
                  <c:v>43386.177083333401</c:v>
                </c:pt>
                <c:pt idx="21829">
                  <c:v>43386.197916666599</c:v>
                </c:pt>
                <c:pt idx="21830">
                  <c:v>43386.21875</c:v>
                </c:pt>
                <c:pt idx="21831">
                  <c:v>43386.239583333401</c:v>
                </c:pt>
                <c:pt idx="21832">
                  <c:v>43386.260416666599</c:v>
                </c:pt>
                <c:pt idx="21833">
                  <c:v>43386.28125</c:v>
                </c:pt>
                <c:pt idx="21834">
                  <c:v>43386.302083333401</c:v>
                </c:pt>
                <c:pt idx="21835">
                  <c:v>43386.322916666599</c:v>
                </c:pt>
                <c:pt idx="21836">
                  <c:v>43386.34375</c:v>
                </c:pt>
                <c:pt idx="21837">
                  <c:v>43386.364583333401</c:v>
                </c:pt>
                <c:pt idx="21838">
                  <c:v>43386.385416666599</c:v>
                </c:pt>
                <c:pt idx="21839">
                  <c:v>43386.40625</c:v>
                </c:pt>
                <c:pt idx="21840">
                  <c:v>43386.427083333401</c:v>
                </c:pt>
                <c:pt idx="21841">
                  <c:v>43386.447916666599</c:v>
                </c:pt>
                <c:pt idx="21842">
                  <c:v>43386.46875</c:v>
                </c:pt>
                <c:pt idx="21843">
                  <c:v>43386.489583333401</c:v>
                </c:pt>
                <c:pt idx="21844">
                  <c:v>43386.510416666599</c:v>
                </c:pt>
                <c:pt idx="21845">
                  <c:v>43386.53125</c:v>
                </c:pt>
                <c:pt idx="21846">
                  <c:v>43386.552083333401</c:v>
                </c:pt>
                <c:pt idx="21847">
                  <c:v>43386.572916666599</c:v>
                </c:pt>
                <c:pt idx="21848">
                  <c:v>43386.59375</c:v>
                </c:pt>
                <c:pt idx="21849">
                  <c:v>43386.614583333401</c:v>
                </c:pt>
                <c:pt idx="21850">
                  <c:v>43386.635416666599</c:v>
                </c:pt>
                <c:pt idx="21851">
                  <c:v>43386.65625</c:v>
                </c:pt>
                <c:pt idx="21852">
                  <c:v>43386.677083333401</c:v>
                </c:pt>
                <c:pt idx="21853">
                  <c:v>43386.697916666599</c:v>
                </c:pt>
                <c:pt idx="21854">
                  <c:v>43386.71875</c:v>
                </c:pt>
                <c:pt idx="21855">
                  <c:v>43386.739583333401</c:v>
                </c:pt>
                <c:pt idx="21856">
                  <c:v>43386.760416666599</c:v>
                </c:pt>
                <c:pt idx="21857">
                  <c:v>43386.78125</c:v>
                </c:pt>
                <c:pt idx="21858">
                  <c:v>43386.802083333401</c:v>
                </c:pt>
                <c:pt idx="21859">
                  <c:v>43386.822916666599</c:v>
                </c:pt>
                <c:pt idx="21860">
                  <c:v>43386.84375</c:v>
                </c:pt>
                <c:pt idx="21861">
                  <c:v>43386.864583333401</c:v>
                </c:pt>
                <c:pt idx="21862">
                  <c:v>43386.885416666599</c:v>
                </c:pt>
                <c:pt idx="21863">
                  <c:v>43386.90625</c:v>
                </c:pt>
                <c:pt idx="21864">
                  <c:v>43386.927083333401</c:v>
                </c:pt>
                <c:pt idx="21865">
                  <c:v>43386.947916666599</c:v>
                </c:pt>
                <c:pt idx="21866">
                  <c:v>43386.96875</c:v>
                </c:pt>
                <c:pt idx="21867">
                  <c:v>43386.989583333401</c:v>
                </c:pt>
                <c:pt idx="21868">
                  <c:v>43387.010416666599</c:v>
                </c:pt>
                <c:pt idx="21869">
                  <c:v>43387.03125</c:v>
                </c:pt>
                <c:pt idx="21870">
                  <c:v>43387.052083333401</c:v>
                </c:pt>
                <c:pt idx="21871">
                  <c:v>43387.072916666599</c:v>
                </c:pt>
                <c:pt idx="21872">
                  <c:v>43387.09375</c:v>
                </c:pt>
                <c:pt idx="21873">
                  <c:v>43387.114583333401</c:v>
                </c:pt>
                <c:pt idx="21874">
                  <c:v>43387.135416666599</c:v>
                </c:pt>
                <c:pt idx="21875">
                  <c:v>43387.15625</c:v>
                </c:pt>
                <c:pt idx="21876">
                  <c:v>43387.177083333401</c:v>
                </c:pt>
                <c:pt idx="21877">
                  <c:v>43387.197916666599</c:v>
                </c:pt>
                <c:pt idx="21878">
                  <c:v>43387.21875</c:v>
                </c:pt>
                <c:pt idx="21879">
                  <c:v>43387.239583333401</c:v>
                </c:pt>
                <c:pt idx="21880">
                  <c:v>43387.260416666599</c:v>
                </c:pt>
                <c:pt idx="21881">
                  <c:v>43387.28125</c:v>
                </c:pt>
                <c:pt idx="21882">
                  <c:v>43387.302083333401</c:v>
                </c:pt>
                <c:pt idx="21883">
                  <c:v>43387.322916666599</c:v>
                </c:pt>
                <c:pt idx="21884">
                  <c:v>43387.34375</c:v>
                </c:pt>
                <c:pt idx="21885">
                  <c:v>43387.364583333401</c:v>
                </c:pt>
                <c:pt idx="21886">
                  <c:v>43387.385416666599</c:v>
                </c:pt>
                <c:pt idx="21887">
                  <c:v>43387.40625</c:v>
                </c:pt>
                <c:pt idx="21888">
                  <c:v>43387.427083333401</c:v>
                </c:pt>
                <c:pt idx="21889">
                  <c:v>43387.447916666599</c:v>
                </c:pt>
                <c:pt idx="21890">
                  <c:v>43387.46875</c:v>
                </c:pt>
                <c:pt idx="21891">
                  <c:v>43387.489583333401</c:v>
                </c:pt>
                <c:pt idx="21892">
                  <c:v>43387.510416666599</c:v>
                </c:pt>
                <c:pt idx="21893">
                  <c:v>43387.53125</c:v>
                </c:pt>
                <c:pt idx="21894">
                  <c:v>43387.552083333401</c:v>
                </c:pt>
                <c:pt idx="21895">
                  <c:v>43387.572916666599</c:v>
                </c:pt>
                <c:pt idx="21896">
                  <c:v>43387.59375</c:v>
                </c:pt>
                <c:pt idx="21897">
                  <c:v>43387.614583333401</c:v>
                </c:pt>
                <c:pt idx="21898">
                  <c:v>43387.635416666599</c:v>
                </c:pt>
                <c:pt idx="21899">
                  <c:v>43387.65625</c:v>
                </c:pt>
                <c:pt idx="21900">
                  <c:v>43387.677083333401</c:v>
                </c:pt>
                <c:pt idx="21901">
                  <c:v>43387.697916666599</c:v>
                </c:pt>
                <c:pt idx="21902">
                  <c:v>43387.71875</c:v>
                </c:pt>
                <c:pt idx="21903">
                  <c:v>43387.739583333401</c:v>
                </c:pt>
                <c:pt idx="21904">
                  <c:v>43387.760416666599</c:v>
                </c:pt>
                <c:pt idx="21905">
                  <c:v>43387.78125</c:v>
                </c:pt>
                <c:pt idx="21906">
                  <c:v>43387.802083333401</c:v>
                </c:pt>
                <c:pt idx="21907">
                  <c:v>43387.822916666599</c:v>
                </c:pt>
                <c:pt idx="21908">
                  <c:v>43387.84375</c:v>
                </c:pt>
                <c:pt idx="21909">
                  <c:v>43387.864583333401</c:v>
                </c:pt>
                <c:pt idx="21910">
                  <c:v>43387.885416666599</c:v>
                </c:pt>
                <c:pt idx="21911">
                  <c:v>43387.90625</c:v>
                </c:pt>
                <c:pt idx="21912">
                  <c:v>43387.927083333401</c:v>
                </c:pt>
                <c:pt idx="21913">
                  <c:v>43387.947916666599</c:v>
                </c:pt>
                <c:pt idx="21914">
                  <c:v>43387.96875</c:v>
                </c:pt>
                <c:pt idx="21915">
                  <c:v>43387.989583333401</c:v>
                </c:pt>
                <c:pt idx="21916">
                  <c:v>43388.010416666599</c:v>
                </c:pt>
                <c:pt idx="21917">
                  <c:v>43388.03125</c:v>
                </c:pt>
                <c:pt idx="21918">
                  <c:v>43388.052083333401</c:v>
                </c:pt>
                <c:pt idx="21919">
                  <c:v>43388.072916666599</c:v>
                </c:pt>
                <c:pt idx="21920">
                  <c:v>43388.09375</c:v>
                </c:pt>
                <c:pt idx="21921">
                  <c:v>43388.114583333401</c:v>
                </c:pt>
                <c:pt idx="21922">
                  <c:v>43388.135416666599</c:v>
                </c:pt>
                <c:pt idx="21923">
                  <c:v>43388.15625</c:v>
                </c:pt>
                <c:pt idx="21924">
                  <c:v>43388.177083333401</c:v>
                </c:pt>
                <c:pt idx="21925">
                  <c:v>43388.197916666599</c:v>
                </c:pt>
                <c:pt idx="21926">
                  <c:v>43388.21875</c:v>
                </c:pt>
                <c:pt idx="21927">
                  <c:v>43388.239583333401</c:v>
                </c:pt>
                <c:pt idx="21928">
                  <c:v>43388.260416666599</c:v>
                </c:pt>
                <c:pt idx="21929">
                  <c:v>43388.28125</c:v>
                </c:pt>
                <c:pt idx="21930">
                  <c:v>43388.302083333401</c:v>
                </c:pt>
                <c:pt idx="21931">
                  <c:v>43388.322916666599</c:v>
                </c:pt>
                <c:pt idx="21932">
                  <c:v>43388.34375</c:v>
                </c:pt>
                <c:pt idx="21933">
                  <c:v>43388.364583333401</c:v>
                </c:pt>
                <c:pt idx="21934">
                  <c:v>43388.385416666599</c:v>
                </c:pt>
                <c:pt idx="21935">
                  <c:v>43388.40625</c:v>
                </c:pt>
                <c:pt idx="21936">
                  <c:v>43388.427083333401</c:v>
                </c:pt>
                <c:pt idx="21937">
                  <c:v>43388.447916666599</c:v>
                </c:pt>
                <c:pt idx="21938">
                  <c:v>43388.46875</c:v>
                </c:pt>
                <c:pt idx="21939">
                  <c:v>43388.489583333401</c:v>
                </c:pt>
                <c:pt idx="21940">
                  <c:v>43388.510416666599</c:v>
                </c:pt>
                <c:pt idx="21941">
                  <c:v>43388.53125</c:v>
                </c:pt>
                <c:pt idx="21942">
                  <c:v>43388.552083333401</c:v>
                </c:pt>
                <c:pt idx="21943">
                  <c:v>43388.572916666599</c:v>
                </c:pt>
                <c:pt idx="21944">
                  <c:v>43388.59375</c:v>
                </c:pt>
                <c:pt idx="21945">
                  <c:v>43388.614583333401</c:v>
                </c:pt>
                <c:pt idx="21946">
                  <c:v>43388.635416666599</c:v>
                </c:pt>
                <c:pt idx="21947">
                  <c:v>43388.65625</c:v>
                </c:pt>
                <c:pt idx="21948">
                  <c:v>43388.677083333401</c:v>
                </c:pt>
                <c:pt idx="21949">
                  <c:v>43388.697916666599</c:v>
                </c:pt>
                <c:pt idx="21950">
                  <c:v>43388.71875</c:v>
                </c:pt>
                <c:pt idx="21951">
                  <c:v>43388.739583333401</c:v>
                </c:pt>
                <c:pt idx="21952">
                  <c:v>43388.760416666599</c:v>
                </c:pt>
                <c:pt idx="21953">
                  <c:v>43388.78125</c:v>
                </c:pt>
                <c:pt idx="21954">
                  <c:v>43388.802083333401</c:v>
                </c:pt>
                <c:pt idx="21955">
                  <c:v>43388.822916666599</c:v>
                </c:pt>
                <c:pt idx="21956">
                  <c:v>43388.84375</c:v>
                </c:pt>
                <c:pt idx="21957">
                  <c:v>43388.864583333401</c:v>
                </c:pt>
                <c:pt idx="21958">
                  <c:v>43388.885416666599</c:v>
                </c:pt>
                <c:pt idx="21959">
                  <c:v>43388.90625</c:v>
                </c:pt>
                <c:pt idx="21960">
                  <c:v>43388.927083333401</c:v>
                </c:pt>
                <c:pt idx="21961">
                  <c:v>43388.947916666599</c:v>
                </c:pt>
                <c:pt idx="21962">
                  <c:v>43388.96875</c:v>
                </c:pt>
                <c:pt idx="21963">
                  <c:v>43388.989583333401</c:v>
                </c:pt>
                <c:pt idx="21964">
                  <c:v>43389.010416666599</c:v>
                </c:pt>
                <c:pt idx="21965">
                  <c:v>43389.03125</c:v>
                </c:pt>
                <c:pt idx="21966">
                  <c:v>43389.052083333401</c:v>
                </c:pt>
                <c:pt idx="21967">
                  <c:v>43389.072916666599</c:v>
                </c:pt>
                <c:pt idx="21968">
                  <c:v>43389.09375</c:v>
                </c:pt>
                <c:pt idx="21969">
                  <c:v>43389.114583333401</c:v>
                </c:pt>
                <c:pt idx="21970">
                  <c:v>43389.135416666599</c:v>
                </c:pt>
                <c:pt idx="21971">
                  <c:v>43389.15625</c:v>
                </c:pt>
                <c:pt idx="21972">
                  <c:v>43389.177083333401</c:v>
                </c:pt>
                <c:pt idx="21973">
                  <c:v>43389.197916666599</c:v>
                </c:pt>
                <c:pt idx="21974">
                  <c:v>43389.21875</c:v>
                </c:pt>
                <c:pt idx="21975">
                  <c:v>43389.239583333401</c:v>
                </c:pt>
                <c:pt idx="21976">
                  <c:v>43389.260416666599</c:v>
                </c:pt>
                <c:pt idx="21977">
                  <c:v>43389.28125</c:v>
                </c:pt>
                <c:pt idx="21978">
                  <c:v>43389.302083333401</c:v>
                </c:pt>
                <c:pt idx="21979">
                  <c:v>43389.322916666599</c:v>
                </c:pt>
                <c:pt idx="21980">
                  <c:v>43389.34375</c:v>
                </c:pt>
                <c:pt idx="21981">
                  <c:v>43389.364583333401</c:v>
                </c:pt>
                <c:pt idx="21982">
                  <c:v>43389.385416666599</c:v>
                </c:pt>
                <c:pt idx="21983">
                  <c:v>43389.40625</c:v>
                </c:pt>
                <c:pt idx="21984">
                  <c:v>43389.427083333401</c:v>
                </c:pt>
                <c:pt idx="21985">
                  <c:v>43389.447916666599</c:v>
                </c:pt>
                <c:pt idx="21986">
                  <c:v>43389.46875</c:v>
                </c:pt>
                <c:pt idx="21987">
                  <c:v>43389.489583333401</c:v>
                </c:pt>
                <c:pt idx="21988">
                  <c:v>43389.510416666599</c:v>
                </c:pt>
                <c:pt idx="21989">
                  <c:v>43389.53125</c:v>
                </c:pt>
                <c:pt idx="21990">
                  <c:v>43389.552083333401</c:v>
                </c:pt>
                <c:pt idx="21991">
                  <c:v>43389.572916666599</c:v>
                </c:pt>
                <c:pt idx="21992">
                  <c:v>43389.59375</c:v>
                </c:pt>
                <c:pt idx="21993">
                  <c:v>43389.614583333401</c:v>
                </c:pt>
                <c:pt idx="21994">
                  <c:v>43389.635416666599</c:v>
                </c:pt>
                <c:pt idx="21995">
                  <c:v>43389.65625</c:v>
                </c:pt>
                <c:pt idx="21996">
                  <c:v>43389.677083333401</c:v>
                </c:pt>
                <c:pt idx="21997">
                  <c:v>43389.697916666599</c:v>
                </c:pt>
                <c:pt idx="21998">
                  <c:v>43389.71875</c:v>
                </c:pt>
                <c:pt idx="21999">
                  <c:v>43389.739583333401</c:v>
                </c:pt>
                <c:pt idx="22000">
                  <c:v>43389.760416666599</c:v>
                </c:pt>
                <c:pt idx="22001">
                  <c:v>43389.78125</c:v>
                </c:pt>
                <c:pt idx="22002">
                  <c:v>43389.802083333401</c:v>
                </c:pt>
                <c:pt idx="22003">
                  <c:v>43389.822916666599</c:v>
                </c:pt>
                <c:pt idx="22004">
                  <c:v>43389.84375</c:v>
                </c:pt>
                <c:pt idx="22005">
                  <c:v>43389.864583333401</c:v>
                </c:pt>
                <c:pt idx="22006">
                  <c:v>43389.885416666599</c:v>
                </c:pt>
                <c:pt idx="22007">
                  <c:v>43389.90625</c:v>
                </c:pt>
                <c:pt idx="22008">
                  <c:v>43389.927083333401</c:v>
                </c:pt>
                <c:pt idx="22009">
                  <c:v>43389.947916666599</c:v>
                </c:pt>
                <c:pt idx="22010">
                  <c:v>43389.96875</c:v>
                </c:pt>
                <c:pt idx="22011">
                  <c:v>43389.989583333401</c:v>
                </c:pt>
                <c:pt idx="22012">
                  <c:v>43390.010416666599</c:v>
                </c:pt>
                <c:pt idx="22013">
                  <c:v>43390.03125</c:v>
                </c:pt>
                <c:pt idx="22014">
                  <c:v>43390.052083333401</c:v>
                </c:pt>
                <c:pt idx="22015">
                  <c:v>43390.072916666599</c:v>
                </c:pt>
                <c:pt idx="22016">
                  <c:v>43390.09375</c:v>
                </c:pt>
                <c:pt idx="22017">
                  <c:v>43390.114583333401</c:v>
                </c:pt>
                <c:pt idx="22018">
                  <c:v>43390.135416666599</c:v>
                </c:pt>
                <c:pt idx="22019">
                  <c:v>43390.15625</c:v>
                </c:pt>
                <c:pt idx="22020">
                  <c:v>43390.177083333401</c:v>
                </c:pt>
                <c:pt idx="22021">
                  <c:v>43390.197916666599</c:v>
                </c:pt>
                <c:pt idx="22022">
                  <c:v>43390.21875</c:v>
                </c:pt>
                <c:pt idx="22023">
                  <c:v>43390.239583333401</c:v>
                </c:pt>
                <c:pt idx="22024">
                  <c:v>43390.260416666599</c:v>
                </c:pt>
                <c:pt idx="22025">
                  <c:v>43390.28125</c:v>
                </c:pt>
                <c:pt idx="22026">
                  <c:v>43390.302083333401</c:v>
                </c:pt>
                <c:pt idx="22027">
                  <c:v>43390.322916666599</c:v>
                </c:pt>
                <c:pt idx="22028">
                  <c:v>43390.34375</c:v>
                </c:pt>
                <c:pt idx="22029">
                  <c:v>43390.364583333401</c:v>
                </c:pt>
                <c:pt idx="22030">
                  <c:v>43390.385416666599</c:v>
                </c:pt>
                <c:pt idx="22031">
                  <c:v>43390.40625</c:v>
                </c:pt>
                <c:pt idx="22032">
                  <c:v>43390.427083333401</c:v>
                </c:pt>
                <c:pt idx="22033">
                  <c:v>43390.447916666599</c:v>
                </c:pt>
                <c:pt idx="22034">
                  <c:v>43390.46875</c:v>
                </c:pt>
                <c:pt idx="22035">
                  <c:v>43390.489583333401</c:v>
                </c:pt>
                <c:pt idx="22036">
                  <c:v>43390.510416666599</c:v>
                </c:pt>
                <c:pt idx="22037">
                  <c:v>43390.53125</c:v>
                </c:pt>
                <c:pt idx="22038">
                  <c:v>43390.552083333401</c:v>
                </c:pt>
                <c:pt idx="22039">
                  <c:v>43390.572916666599</c:v>
                </c:pt>
                <c:pt idx="22040">
                  <c:v>43390.59375</c:v>
                </c:pt>
                <c:pt idx="22041">
                  <c:v>43390.614583333401</c:v>
                </c:pt>
                <c:pt idx="22042">
                  <c:v>43390.635416666599</c:v>
                </c:pt>
                <c:pt idx="22043">
                  <c:v>43390.65625</c:v>
                </c:pt>
                <c:pt idx="22044">
                  <c:v>43390.677083333401</c:v>
                </c:pt>
                <c:pt idx="22045">
                  <c:v>43390.697916666599</c:v>
                </c:pt>
                <c:pt idx="22046">
                  <c:v>43390.71875</c:v>
                </c:pt>
                <c:pt idx="22047">
                  <c:v>43390.739583333401</c:v>
                </c:pt>
                <c:pt idx="22048">
                  <c:v>43390.760416666599</c:v>
                </c:pt>
                <c:pt idx="22049">
                  <c:v>43390.78125</c:v>
                </c:pt>
                <c:pt idx="22050">
                  <c:v>43390.802083333401</c:v>
                </c:pt>
                <c:pt idx="22051">
                  <c:v>43390.822916666599</c:v>
                </c:pt>
                <c:pt idx="22052">
                  <c:v>43390.84375</c:v>
                </c:pt>
                <c:pt idx="22053">
                  <c:v>43390.864583333401</c:v>
                </c:pt>
                <c:pt idx="22054">
                  <c:v>43390.885416666599</c:v>
                </c:pt>
                <c:pt idx="22055">
                  <c:v>43390.90625</c:v>
                </c:pt>
                <c:pt idx="22056">
                  <c:v>43390.927083333401</c:v>
                </c:pt>
                <c:pt idx="22057">
                  <c:v>43390.947916666599</c:v>
                </c:pt>
                <c:pt idx="22058">
                  <c:v>43390.96875</c:v>
                </c:pt>
                <c:pt idx="22059">
                  <c:v>43390.989583333401</c:v>
                </c:pt>
                <c:pt idx="22060">
                  <c:v>43391.010416666599</c:v>
                </c:pt>
                <c:pt idx="22061">
                  <c:v>43391.03125</c:v>
                </c:pt>
                <c:pt idx="22062">
                  <c:v>43391.052083333401</c:v>
                </c:pt>
                <c:pt idx="22063">
                  <c:v>43391.072916666599</c:v>
                </c:pt>
                <c:pt idx="22064">
                  <c:v>43391.09375</c:v>
                </c:pt>
                <c:pt idx="22065">
                  <c:v>43391.114583333401</c:v>
                </c:pt>
                <c:pt idx="22066">
                  <c:v>43391.135416666599</c:v>
                </c:pt>
                <c:pt idx="22067">
                  <c:v>43391.15625</c:v>
                </c:pt>
                <c:pt idx="22068">
                  <c:v>43391.177083333401</c:v>
                </c:pt>
                <c:pt idx="22069">
                  <c:v>43391.197916666599</c:v>
                </c:pt>
                <c:pt idx="22070">
                  <c:v>43391.21875</c:v>
                </c:pt>
                <c:pt idx="22071">
                  <c:v>43391.239583333401</c:v>
                </c:pt>
                <c:pt idx="22072">
                  <c:v>43391.260416666599</c:v>
                </c:pt>
                <c:pt idx="22073">
                  <c:v>43391.28125</c:v>
                </c:pt>
                <c:pt idx="22074">
                  <c:v>43391.302083333401</c:v>
                </c:pt>
                <c:pt idx="22075">
                  <c:v>43391.322916666599</c:v>
                </c:pt>
                <c:pt idx="22076">
                  <c:v>43391.34375</c:v>
                </c:pt>
                <c:pt idx="22077">
                  <c:v>43391.364583333401</c:v>
                </c:pt>
                <c:pt idx="22078">
                  <c:v>43391.385416666599</c:v>
                </c:pt>
                <c:pt idx="22079">
                  <c:v>43391.40625</c:v>
                </c:pt>
                <c:pt idx="22080">
                  <c:v>43391.427083333401</c:v>
                </c:pt>
                <c:pt idx="22081">
                  <c:v>43391.447916666599</c:v>
                </c:pt>
                <c:pt idx="22082">
                  <c:v>43391.46875</c:v>
                </c:pt>
                <c:pt idx="22083">
                  <c:v>43391.489583333401</c:v>
                </c:pt>
                <c:pt idx="22084">
                  <c:v>43391.510416666599</c:v>
                </c:pt>
                <c:pt idx="22085">
                  <c:v>43391.53125</c:v>
                </c:pt>
                <c:pt idx="22086">
                  <c:v>43391.552083333401</c:v>
                </c:pt>
                <c:pt idx="22087">
                  <c:v>43391.572916666599</c:v>
                </c:pt>
                <c:pt idx="22088">
                  <c:v>43391.59375</c:v>
                </c:pt>
                <c:pt idx="22089">
                  <c:v>43391.614583333401</c:v>
                </c:pt>
                <c:pt idx="22090">
                  <c:v>43391.635416666599</c:v>
                </c:pt>
                <c:pt idx="22091">
                  <c:v>43391.65625</c:v>
                </c:pt>
                <c:pt idx="22092">
                  <c:v>43391.677083333401</c:v>
                </c:pt>
                <c:pt idx="22093">
                  <c:v>43391.697916666599</c:v>
                </c:pt>
                <c:pt idx="22094">
                  <c:v>43391.71875</c:v>
                </c:pt>
                <c:pt idx="22095">
                  <c:v>43391.739583333401</c:v>
                </c:pt>
                <c:pt idx="22096">
                  <c:v>43391.760416666599</c:v>
                </c:pt>
                <c:pt idx="22097">
                  <c:v>43391.78125</c:v>
                </c:pt>
                <c:pt idx="22098">
                  <c:v>43391.802083333401</c:v>
                </c:pt>
                <c:pt idx="22099">
                  <c:v>43391.822916666599</c:v>
                </c:pt>
                <c:pt idx="22100">
                  <c:v>43391.84375</c:v>
                </c:pt>
                <c:pt idx="22101">
                  <c:v>43391.864583333401</c:v>
                </c:pt>
                <c:pt idx="22102">
                  <c:v>43391.885416666599</c:v>
                </c:pt>
                <c:pt idx="22103">
                  <c:v>43391.90625</c:v>
                </c:pt>
                <c:pt idx="22104">
                  <c:v>43391.927083333401</c:v>
                </c:pt>
                <c:pt idx="22105">
                  <c:v>43391.947916666599</c:v>
                </c:pt>
                <c:pt idx="22106">
                  <c:v>43391.96875</c:v>
                </c:pt>
                <c:pt idx="22107">
                  <c:v>43391.989583333401</c:v>
                </c:pt>
                <c:pt idx="22108">
                  <c:v>43392.010416666599</c:v>
                </c:pt>
                <c:pt idx="22109">
                  <c:v>43392.03125</c:v>
                </c:pt>
                <c:pt idx="22110">
                  <c:v>43392.052083333401</c:v>
                </c:pt>
                <c:pt idx="22111">
                  <c:v>43392.072916666599</c:v>
                </c:pt>
                <c:pt idx="22112">
                  <c:v>43392.09375</c:v>
                </c:pt>
                <c:pt idx="22113">
                  <c:v>43392.114583333401</c:v>
                </c:pt>
                <c:pt idx="22114">
                  <c:v>43392.135416666599</c:v>
                </c:pt>
                <c:pt idx="22115">
                  <c:v>43392.15625</c:v>
                </c:pt>
                <c:pt idx="22116">
                  <c:v>43392.177083333401</c:v>
                </c:pt>
                <c:pt idx="22117">
                  <c:v>43392.197916666599</c:v>
                </c:pt>
                <c:pt idx="22118">
                  <c:v>43392.21875</c:v>
                </c:pt>
                <c:pt idx="22119">
                  <c:v>43392.239583333401</c:v>
                </c:pt>
                <c:pt idx="22120">
                  <c:v>43392.260416666599</c:v>
                </c:pt>
                <c:pt idx="22121">
                  <c:v>43392.28125</c:v>
                </c:pt>
                <c:pt idx="22122">
                  <c:v>43392.302083333401</c:v>
                </c:pt>
                <c:pt idx="22123">
                  <c:v>43392.322916666599</c:v>
                </c:pt>
                <c:pt idx="22124">
                  <c:v>43392.34375</c:v>
                </c:pt>
                <c:pt idx="22125">
                  <c:v>43392.364583333401</c:v>
                </c:pt>
                <c:pt idx="22126">
                  <c:v>43392.385416666599</c:v>
                </c:pt>
                <c:pt idx="22127">
                  <c:v>43392.40625</c:v>
                </c:pt>
                <c:pt idx="22128">
                  <c:v>43392.427083333401</c:v>
                </c:pt>
                <c:pt idx="22129">
                  <c:v>43392.447916666599</c:v>
                </c:pt>
                <c:pt idx="22130">
                  <c:v>43392.46875</c:v>
                </c:pt>
                <c:pt idx="22131">
                  <c:v>43392.489583333401</c:v>
                </c:pt>
                <c:pt idx="22132">
                  <c:v>43392.510416666599</c:v>
                </c:pt>
                <c:pt idx="22133">
                  <c:v>43392.53125</c:v>
                </c:pt>
                <c:pt idx="22134">
                  <c:v>43392.552083333401</c:v>
                </c:pt>
                <c:pt idx="22135">
                  <c:v>43392.572916666599</c:v>
                </c:pt>
                <c:pt idx="22136">
                  <c:v>43392.59375</c:v>
                </c:pt>
                <c:pt idx="22137">
                  <c:v>43392.614583333401</c:v>
                </c:pt>
                <c:pt idx="22138">
                  <c:v>43392.635416666599</c:v>
                </c:pt>
                <c:pt idx="22139">
                  <c:v>43392.65625</c:v>
                </c:pt>
                <c:pt idx="22140">
                  <c:v>43392.677083333401</c:v>
                </c:pt>
                <c:pt idx="22141">
                  <c:v>43392.697916666599</c:v>
                </c:pt>
                <c:pt idx="22142">
                  <c:v>43392.71875</c:v>
                </c:pt>
                <c:pt idx="22143">
                  <c:v>43392.739583333401</c:v>
                </c:pt>
                <c:pt idx="22144">
                  <c:v>43392.760416666599</c:v>
                </c:pt>
                <c:pt idx="22145">
                  <c:v>43392.78125</c:v>
                </c:pt>
                <c:pt idx="22146">
                  <c:v>43392.802083333401</c:v>
                </c:pt>
                <c:pt idx="22147">
                  <c:v>43392.822916666599</c:v>
                </c:pt>
                <c:pt idx="22148">
                  <c:v>43392.84375</c:v>
                </c:pt>
                <c:pt idx="22149">
                  <c:v>43392.864583333401</c:v>
                </c:pt>
                <c:pt idx="22150">
                  <c:v>43392.885416666599</c:v>
                </c:pt>
                <c:pt idx="22151">
                  <c:v>43392.90625</c:v>
                </c:pt>
                <c:pt idx="22152">
                  <c:v>43392.927083333401</c:v>
                </c:pt>
                <c:pt idx="22153">
                  <c:v>43392.947916666599</c:v>
                </c:pt>
                <c:pt idx="22154">
                  <c:v>43392.96875</c:v>
                </c:pt>
                <c:pt idx="22155">
                  <c:v>43392.989583333401</c:v>
                </c:pt>
                <c:pt idx="22156">
                  <c:v>43393.010416666599</c:v>
                </c:pt>
                <c:pt idx="22157">
                  <c:v>43393.03125</c:v>
                </c:pt>
                <c:pt idx="22158">
                  <c:v>43393.052083333401</c:v>
                </c:pt>
                <c:pt idx="22159">
                  <c:v>43393.072916666599</c:v>
                </c:pt>
                <c:pt idx="22160">
                  <c:v>43393.09375</c:v>
                </c:pt>
                <c:pt idx="22161">
                  <c:v>43393.114583333401</c:v>
                </c:pt>
                <c:pt idx="22162">
                  <c:v>43393.135416666599</c:v>
                </c:pt>
                <c:pt idx="22163">
                  <c:v>43393.15625</c:v>
                </c:pt>
                <c:pt idx="22164">
                  <c:v>43393.177083333401</c:v>
                </c:pt>
                <c:pt idx="22165">
                  <c:v>43393.197916666599</c:v>
                </c:pt>
                <c:pt idx="22166">
                  <c:v>43393.21875</c:v>
                </c:pt>
                <c:pt idx="22167">
                  <c:v>43393.239583333401</c:v>
                </c:pt>
                <c:pt idx="22168">
                  <c:v>43393.260416666599</c:v>
                </c:pt>
                <c:pt idx="22169">
                  <c:v>43393.28125</c:v>
                </c:pt>
                <c:pt idx="22170">
                  <c:v>43393.302083333401</c:v>
                </c:pt>
                <c:pt idx="22171">
                  <c:v>43393.322916666599</c:v>
                </c:pt>
                <c:pt idx="22172">
                  <c:v>43393.34375</c:v>
                </c:pt>
                <c:pt idx="22173">
                  <c:v>43393.364583333401</c:v>
                </c:pt>
                <c:pt idx="22174">
                  <c:v>43393.385416666599</c:v>
                </c:pt>
                <c:pt idx="22175">
                  <c:v>43393.40625</c:v>
                </c:pt>
                <c:pt idx="22176">
                  <c:v>43393.427083333401</c:v>
                </c:pt>
                <c:pt idx="22177">
                  <c:v>43393.447916666599</c:v>
                </c:pt>
                <c:pt idx="22178">
                  <c:v>43393.46875</c:v>
                </c:pt>
                <c:pt idx="22179">
                  <c:v>43393.489583333401</c:v>
                </c:pt>
                <c:pt idx="22180">
                  <c:v>43393.510416666599</c:v>
                </c:pt>
                <c:pt idx="22181">
                  <c:v>43393.53125</c:v>
                </c:pt>
                <c:pt idx="22182">
                  <c:v>43393.552083333401</c:v>
                </c:pt>
                <c:pt idx="22183">
                  <c:v>43393.572916666599</c:v>
                </c:pt>
                <c:pt idx="22184">
                  <c:v>43393.59375</c:v>
                </c:pt>
                <c:pt idx="22185">
                  <c:v>43393.614583333401</c:v>
                </c:pt>
                <c:pt idx="22186">
                  <c:v>43393.635416666599</c:v>
                </c:pt>
                <c:pt idx="22187">
                  <c:v>43393.65625</c:v>
                </c:pt>
                <c:pt idx="22188">
                  <c:v>43393.677083333401</c:v>
                </c:pt>
                <c:pt idx="22189">
                  <c:v>43393.697916666599</c:v>
                </c:pt>
                <c:pt idx="22190">
                  <c:v>43393.71875</c:v>
                </c:pt>
                <c:pt idx="22191">
                  <c:v>43393.739583333401</c:v>
                </c:pt>
                <c:pt idx="22192">
                  <c:v>43393.760416666599</c:v>
                </c:pt>
                <c:pt idx="22193">
                  <c:v>43393.78125</c:v>
                </c:pt>
                <c:pt idx="22194">
                  <c:v>43393.802083333401</c:v>
                </c:pt>
                <c:pt idx="22195">
                  <c:v>43393.822916666599</c:v>
                </c:pt>
                <c:pt idx="22196">
                  <c:v>43393.84375</c:v>
                </c:pt>
                <c:pt idx="22197">
                  <c:v>43393.864583333401</c:v>
                </c:pt>
                <c:pt idx="22198">
                  <c:v>43393.885416666599</c:v>
                </c:pt>
                <c:pt idx="22199">
                  <c:v>43393.90625</c:v>
                </c:pt>
                <c:pt idx="22200">
                  <c:v>43393.927083333401</c:v>
                </c:pt>
                <c:pt idx="22201">
                  <c:v>43393.947916666599</c:v>
                </c:pt>
                <c:pt idx="22202">
                  <c:v>43393.96875</c:v>
                </c:pt>
                <c:pt idx="22203">
                  <c:v>43393.989583333401</c:v>
                </c:pt>
                <c:pt idx="22204">
                  <c:v>43394.010416666599</c:v>
                </c:pt>
                <c:pt idx="22205">
                  <c:v>43394.03125</c:v>
                </c:pt>
                <c:pt idx="22206">
                  <c:v>43394.052083333401</c:v>
                </c:pt>
                <c:pt idx="22207">
                  <c:v>43394.072916666599</c:v>
                </c:pt>
                <c:pt idx="22208">
                  <c:v>43394.09375</c:v>
                </c:pt>
                <c:pt idx="22209">
                  <c:v>43394.114583333401</c:v>
                </c:pt>
                <c:pt idx="22210">
                  <c:v>43394.135416666599</c:v>
                </c:pt>
                <c:pt idx="22211">
                  <c:v>43394.15625</c:v>
                </c:pt>
                <c:pt idx="22212">
                  <c:v>43394.177083333401</c:v>
                </c:pt>
                <c:pt idx="22213">
                  <c:v>43394.197916666599</c:v>
                </c:pt>
                <c:pt idx="22214">
                  <c:v>43394.21875</c:v>
                </c:pt>
                <c:pt idx="22215">
                  <c:v>43394.239583333401</c:v>
                </c:pt>
                <c:pt idx="22216">
                  <c:v>43394.260416666599</c:v>
                </c:pt>
                <c:pt idx="22217">
                  <c:v>43394.28125</c:v>
                </c:pt>
                <c:pt idx="22218">
                  <c:v>43394.302083333401</c:v>
                </c:pt>
                <c:pt idx="22219">
                  <c:v>43394.322916666599</c:v>
                </c:pt>
                <c:pt idx="22220">
                  <c:v>43394.34375</c:v>
                </c:pt>
                <c:pt idx="22221">
                  <c:v>43394.364583333401</c:v>
                </c:pt>
                <c:pt idx="22222">
                  <c:v>43394.385416666599</c:v>
                </c:pt>
                <c:pt idx="22223">
                  <c:v>43394.40625</c:v>
                </c:pt>
                <c:pt idx="22224">
                  <c:v>43394.427083333401</c:v>
                </c:pt>
                <c:pt idx="22225">
                  <c:v>43394.447916666599</c:v>
                </c:pt>
                <c:pt idx="22226">
                  <c:v>43394.46875</c:v>
                </c:pt>
                <c:pt idx="22227">
                  <c:v>43394.489583333401</c:v>
                </c:pt>
                <c:pt idx="22228">
                  <c:v>43394.510416666599</c:v>
                </c:pt>
                <c:pt idx="22229">
                  <c:v>43394.53125</c:v>
                </c:pt>
                <c:pt idx="22230">
                  <c:v>43394.552083333401</c:v>
                </c:pt>
                <c:pt idx="22231">
                  <c:v>43394.572916666599</c:v>
                </c:pt>
                <c:pt idx="22232">
                  <c:v>43394.59375</c:v>
                </c:pt>
                <c:pt idx="22233">
                  <c:v>43394.614583333401</c:v>
                </c:pt>
                <c:pt idx="22234">
                  <c:v>43394.635416666599</c:v>
                </c:pt>
                <c:pt idx="22235">
                  <c:v>43394.65625</c:v>
                </c:pt>
                <c:pt idx="22236">
                  <c:v>43394.677083333401</c:v>
                </c:pt>
                <c:pt idx="22237">
                  <c:v>43394.697916666599</c:v>
                </c:pt>
                <c:pt idx="22238">
                  <c:v>43394.71875</c:v>
                </c:pt>
                <c:pt idx="22239">
                  <c:v>43394.739583333401</c:v>
                </c:pt>
                <c:pt idx="22240">
                  <c:v>43394.760416666599</c:v>
                </c:pt>
                <c:pt idx="22241">
                  <c:v>43394.78125</c:v>
                </c:pt>
                <c:pt idx="22242">
                  <c:v>43394.802083333401</c:v>
                </c:pt>
                <c:pt idx="22243">
                  <c:v>43394.822916666599</c:v>
                </c:pt>
                <c:pt idx="22244">
                  <c:v>43394.84375</c:v>
                </c:pt>
                <c:pt idx="22245">
                  <c:v>43394.864583333401</c:v>
                </c:pt>
                <c:pt idx="22246">
                  <c:v>43394.885416666599</c:v>
                </c:pt>
                <c:pt idx="22247">
                  <c:v>43394.90625</c:v>
                </c:pt>
                <c:pt idx="22248">
                  <c:v>43394.927083333401</c:v>
                </c:pt>
                <c:pt idx="22249">
                  <c:v>43394.947916666599</c:v>
                </c:pt>
                <c:pt idx="22250">
                  <c:v>43394.96875</c:v>
                </c:pt>
                <c:pt idx="22251">
                  <c:v>43394.989583333401</c:v>
                </c:pt>
                <c:pt idx="22252">
                  <c:v>43395.010416666599</c:v>
                </c:pt>
                <c:pt idx="22253">
                  <c:v>43395.03125</c:v>
                </c:pt>
                <c:pt idx="22254">
                  <c:v>43395.052083333401</c:v>
                </c:pt>
                <c:pt idx="22255">
                  <c:v>43395.072916666599</c:v>
                </c:pt>
                <c:pt idx="22256">
                  <c:v>43395.09375</c:v>
                </c:pt>
                <c:pt idx="22257">
                  <c:v>43395.114583333401</c:v>
                </c:pt>
                <c:pt idx="22258">
                  <c:v>43395.135416666599</c:v>
                </c:pt>
                <c:pt idx="22259">
                  <c:v>43395.15625</c:v>
                </c:pt>
                <c:pt idx="22260">
                  <c:v>43395.177083333401</c:v>
                </c:pt>
                <c:pt idx="22261">
                  <c:v>43395.197916666599</c:v>
                </c:pt>
                <c:pt idx="22262">
                  <c:v>43395.21875</c:v>
                </c:pt>
                <c:pt idx="22263">
                  <c:v>43395.239583333401</c:v>
                </c:pt>
                <c:pt idx="22264">
                  <c:v>43395.260416666599</c:v>
                </c:pt>
                <c:pt idx="22265">
                  <c:v>43395.28125</c:v>
                </c:pt>
                <c:pt idx="22266">
                  <c:v>43395.302083333401</c:v>
                </c:pt>
                <c:pt idx="22267">
                  <c:v>43395.322916666599</c:v>
                </c:pt>
                <c:pt idx="22268">
                  <c:v>43395.34375</c:v>
                </c:pt>
                <c:pt idx="22269">
                  <c:v>43395.364583333401</c:v>
                </c:pt>
                <c:pt idx="22270">
                  <c:v>43395.385416666599</c:v>
                </c:pt>
                <c:pt idx="22271">
                  <c:v>43395.40625</c:v>
                </c:pt>
                <c:pt idx="22272">
                  <c:v>43395.427083333401</c:v>
                </c:pt>
                <c:pt idx="22273">
                  <c:v>43395.447916666599</c:v>
                </c:pt>
                <c:pt idx="22274">
                  <c:v>43395.46875</c:v>
                </c:pt>
                <c:pt idx="22275">
                  <c:v>43395.489583333401</c:v>
                </c:pt>
                <c:pt idx="22276">
                  <c:v>43395.510416666599</c:v>
                </c:pt>
                <c:pt idx="22277">
                  <c:v>43395.53125</c:v>
                </c:pt>
                <c:pt idx="22278">
                  <c:v>43395.552083333401</c:v>
                </c:pt>
                <c:pt idx="22279">
                  <c:v>43395.572916666599</c:v>
                </c:pt>
                <c:pt idx="22280">
                  <c:v>43395.59375</c:v>
                </c:pt>
                <c:pt idx="22281">
                  <c:v>43395.614583333401</c:v>
                </c:pt>
                <c:pt idx="22282">
                  <c:v>43395.635416666599</c:v>
                </c:pt>
                <c:pt idx="22283">
                  <c:v>43395.65625</c:v>
                </c:pt>
                <c:pt idx="22284">
                  <c:v>43395.677083333401</c:v>
                </c:pt>
                <c:pt idx="22285">
                  <c:v>43395.697916666599</c:v>
                </c:pt>
                <c:pt idx="22286">
                  <c:v>43395.71875</c:v>
                </c:pt>
                <c:pt idx="22287">
                  <c:v>43395.739583333401</c:v>
                </c:pt>
                <c:pt idx="22288">
                  <c:v>43395.760416666599</c:v>
                </c:pt>
                <c:pt idx="22289">
                  <c:v>43395.78125</c:v>
                </c:pt>
                <c:pt idx="22290">
                  <c:v>43395.802083333401</c:v>
                </c:pt>
                <c:pt idx="22291">
                  <c:v>43395.822916666599</c:v>
                </c:pt>
                <c:pt idx="22292">
                  <c:v>43395.84375</c:v>
                </c:pt>
                <c:pt idx="22293">
                  <c:v>43395.864583333401</c:v>
                </c:pt>
                <c:pt idx="22294">
                  <c:v>43395.885416666599</c:v>
                </c:pt>
                <c:pt idx="22295">
                  <c:v>43395.90625</c:v>
                </c:pt>
                <c:pt idx="22296">
                  <c:v>43395.927083333401</c:v>
                </c:pt>
                <c:pt idx="22297">
                  <c:v>43395.947916666599</c:v>
                </c:pt>
                <c:pt idx="22298">
                  <c:v>43395.96875</c:v>
                </c:pt>
                <c:pt idx="22299">
                  <c:v>43395.989583333401</c:v>
                </c:pt>
                <c:pt idx="22300">
                  <c:v>43396.010416666599</c:v>
                </c:pt>
                <c:pt idx="22301">
                  <c:v>43396.03125</c:v>
                </c:pt>
                <c:pt idx="22302">
                  <c:v>43396.052083333401</c:v>
                </c:pt>
                <c:pt idx="22303">
                  <c:v>43396.072916666599</c:v>
                </c:pt>
                <c:pt idx="22304">
                  <c:v>43396.09375</c:v>
                </c:pt>
                <c:pt idx="22305">
                  <c:v>43396.114583333401</c:v>
                </c:pt>
                <c:pt idx="22306">
                  <c:v>43396.135416666599</c:v>
                </c:pt>
                <c:pt idx="22307">
                  <c:v>43396.15625</c:v>
                </c:pt>
                <c:pt idx="22308">
                  <c:v>43396.177083333401</c:v>
                </c:pt>
                <c:pt idx="22309">
                  <c:v>43396.197916666599</c:v>
                </c:pt>
                <c:pt idx="22310">
                  <c:v>43396.21875</c:v>
                </c:pt>
                <c:pt idx="22311">
                  <c:v>43396.239583333401</c:v>
                </c:pt>
                <c:pt idx="22312">
                  <c:v>43396.260416666599</c:v>
                </c:pt>
                <c:pt idx="22313">
                  <c:v>43396.28125</c:v>
                </c:pt>
                <c:pt idx="22314">
                  <c:v>43396.302083333401</c:v>
                </c:pt>
                <c:pt idx="22315">
                  <c:v>43396.322916666599</c:v>
                </c:pt>
                <c:pt idx="22316">
                  <c:v>43396.34375</c:v>
                </c:pt>
                <c:pt idx="22317">
                  <c:v>43396.364583333401</c:v>
                </c:pt>
                <c:pt idx="22318">
                  <c:v>43396.385416666599</c:v>
                </c:pt>
                <c:pt idx="22319">
                  <c:v>43396.40625</c:v>
                </c:pt>
                <c:pt idx="22320">
                  <c:v>43396.427083333401</c:v>
                </c:pt>
                <c:pt idx="22321">
                  <c:v>43396.447916666599</c:v>
                </c:pt>
                <c:pt idx="22322">
                  <c:v>43396.46875</c:v>
                </c:pt>
                <c:pt idx="22323">
                  <c:v>43396.489583333401</c:v>
                </c:pt>
                <c:pt idx="22324">
                  <c:v>43396.510416666599</c:v>
                </c:pt>
                <c:pt idx="22325">
                  <c:v>43396.53125</c:v>
                </c:pt>
                <c:pt idx="22326">
                  <c:v>43396.552083333401</c:v>
                </c:pt>
                <c:pt idx="22327">
                  <c:v>43396.572916666599</c:v>
                </c:pt>
                <c:pt idx="22328">
                  <c:v>43396.59375</c:v>
                </c:pt>
                <c:pt idx="22329">
                  <c:v>43396.614583333401</c:v>
                </c:pt>
                <c:pt idx="22330">
                  <c:v>43396.635416666599</c:v>
                </c:pt>
                <c:pt idx="22331">
                  <c:v>43396.65625</c:v>
                </c:pt>
                <c:pt idx="22332">
                  <c:v>43396.677083333401</c:v>
                </c:pt>
                <c:pt idx="22333">
                  <c:v>43396.697916666599</c:v>
                </c:pt>
                <c:pt idx="22334">
                  <c:v>43396.71875</c:v>
                </c:pt>
                <c:pt idx="22335">
                  <c:v>43396.739583333401</c:v>
                </c:pt>
                <c:pt idx="22336">
                  <c:v>43396.760416666599</c:v>
                </c:pt>
                <c:pt idx="22337">
                  <c:v>43396.78125</c:v>
                </c:pt>
                <c:pt idx="22338">
                  <c:v>43396.802083333401</c:v>
                </c:pt>
                <c:pt idx="22339">
                  <c:v>43396.822916666599</c:v>
                </c:pt>
                <c:pt idx="22340">
                  <c:v>43396.84375</c:v>
                </c:pt>
                <c:pt idx="22341">
                  <c:v>43396.864583333401</c:v>
                </c:pt>
                <c:pt idx="22342">
                  <c:v>43396.885416666599</c:v>
                </c:pt>
                <c:pt idx="22343">
                  <c:v>43396.90625</c:v>
                </c:pt>
                <c:pt idx="22344">
                  <c:v>43396.927083333401</c:v>
                </c:pt>
                <c:pt idx="22345">
                  <c:v>43396.947916666599</c:v>
                </c:pt>
                <c:pt idx="22346">
                  <c:v>43396.96875</c:v>
                </c:pt>
                <c:pt idx="22347">
                  <c:v>43396.989583333401</c:v>
                </c:pt>
                <c:pt idx="22348">
                  <c:v>43397.010416666599</c:v>
                </c:pt>
                <c:pt idx="22349">
                  <c:v>43397.03125</c:v>
                </c:pt>
                <c:pt idx="22350">
                  <c:v>43397.052083333401</c:v>
                </c:pt>
                <c:pt idx="22351">
                  <c:v>43397.072916666599</c:v>
                </c:pt>
                <c:pt idx="22352">
                  <c:v>43397.09375</c:v>
                </c:pt>
                <c:pt idx="22353">
                  <c:v>43397.114583333401</c:v>
                </c:pt>
                <c:pt idx="22354">
                  <c:v>43397.135416666599</c:v>
                </c:pt>
                <c:pt idx="22355">
                  <c:v>43397.15625</c:v>
                </c:pt>
                <c:pt idx="22356">
                  <c:v>43397.177083333401</c:v>
                </c:pt>
                <c:pt idx="22357">
                  <c:v>43397.197916666599</c:v>
                </c:pt>
                <c:pt idx="22358">
                  <c:v>43397.21875</c:v>
                </c:pt>
                <c:pt idx="22359">
                  <c:v>43397.239583333401</c:v>
                </c:pt>
                <c:pt idx="22360">
                  <c:v>43397.260416666599</c:v>
                </c:pt>
                <c:pt idx="22361">
                  <c:v>43397.28125</c:v>
                </c:pt>
                <c:pt idx="22362">
                  <c:v>43397.302083333401</c:v>
                </c:pt>
                <c:pt idx="22363">
                  <c:v>43397.322916666599</c:v>
                </c:pt>
                <c:pt idx="22364">
                  <c:v>43397.34375</c:v>
                </c:pt>
                <c:pt idx="22365">
                  <c:v>43397.364583333401</c:v>
                </c:pt>
                <c:pt idx="22366">
                  <c:v>43397.385416666599</c:v>
                </c:pt>
                <c:pt idx="22367">
                  <c:v>43397.40625</c:v>
                </c:pt>
                <c:pt idx="22368">
                  <c:v>43397.427083333401</c:v>
                </c:pt>
                <c:pt idx="22369">
                  <c:v>43397.447916666599</c:v>
                </c:pt>
                <c:pt idx="22370">
                  <c:v>43397.46875</c:v>
                </c:pt>
                <c:pt idx="22371">
                  <c:v>43397.489583333401</c:v>
                </c:pt>
                <c:pt idx="22372">
                  <c:v>43397.510416666599</c:v>
                </c:pt>
                <c:pt idx="22373">
                  <c:v>43397.53125</c:v>
                </c:pt>
                <c:pt idx="22374">
                  <c:v>43397.552083333401</c:v>
                </c:pt>
                <c:pt idx="22375">
                  <c:v>43397.572916666599</c:v>
                </c:pt>
                <c:pt idx="22376">
                  <c:v>43397.59375</c:v>
                </c:pt>
                <c:pt idx="22377">
                  <c:v>43397.614583333401</c:v>
                </c:pt>
                <c:pt idx="22378">
                  <c:v>43397.635416666599</c:v>
                </c:pt>
                <c:pt idx="22379">
                  <c:v>43397.65625</c:v>
                </c:pt>
                <c:pt idx="22380">
                  <c:v>43397.677083333401</c:v>
                </c:pt>
                <c:pt idx="22381">
                  <c:v>43397.697916666599</c:v>
                </c:pt>
                <c:pt idx="22382">
                  <c:v>43397.71875</c:v>
                </c:pt>
                <c:pt idx="22383">
                  <c:v>43397.739583333401</c:v>
                </c:pt>
                <c:pt idx="22384">
                  <c:v>43397.760416666599</c:v>
                </c:pt>
                <c:pt idx="22385">
                  <c:v>43397.78125</c:v>
                </c:pt>
                <c:pt idx="22386">
                  <c:v>43397.802083333401</c:v>
                </c:pt>
                <c:pt idx="22387">
                  <c:v>43397.822916666599</c:v>
                </c:pt>
                <c:pt idx="22388">
                  <c:v>43397.84375</c:v>
                </c:pt>
                <c:pt idx="22389">
                  <c:v>43397.864583333401</c:v>
                </c:pt>
                <c:pt idx="22390">
                  <c:v>43397.885416666599</c:v>
                </c:pt>
                <c:pt idx="22391">
                  <c:v>43397.90625</c:v>
                </c:pt>
                <c:pt idx="22392">
                  <c:v>43397.927083333401</c:v>
                </c:pt>
                <c:pt idx="22393">
                  <c:v>43397.947916666599</c:v>
                </c:pt>
                <c:pt idx="22394">
                  <c:v>43397.96875</c:v>
                </c:pt>
                <c:pt idx="22395">
                  <c:v>43397.989583333401</c:v>
                </c:pt>
                <c:pt idx="22396">
                  <c:v>43398.010416666599</c:v>
                </c:pt>
                <c:pt idx="22397">
                  <c:v>43398.03125</c:v>
                </c:pt>
                <c:pt idx="22398">
                  <c:v>43398.052083333401</c:v>
                </c:pt>
                <c:pt idx="22399">
                  <c:v>43398.072916666599</c:v>
                </c:pt>
                <c:pt idx="22400">
                  <c:v>43398.09375</c:v>
                </c:pt>
                <c:pt idx="22401">
                  <c:v>43398.114583333401</c:v>
                </c:pt>
                <c:pt idx="22402">
                  <c:v>43398.135416666599</c:v>
                </c:pt>
                <c:pt idx="22403">
                  <c:v>43398.15625</c:v>
                </c:pt>
                <c:pt idx="22404">
                  <c:v>43398.177083333401</c:v>
                </c:pt>
                <c:pt idx="22405">
                  <c:v>43398.197916666599</c:v>
                </c:pt>
                <c:pt idx="22406">
                  <c:v>43398.21875</c:v>
                </c:pt>
                <c:pt idx="22407">
                  <c:v>43398.239583333401</c:v>
                </c:pt>
                <c:pt idx="22408">
                  <c:v>43398.260416666599</c:v>
                </c:pt>
                <c:pt idx="22409">
                  <c:v>43398.28125</c:v>
                </c:pt>
                <c:pt idx="22410">
                  <c:v>43398.302083333401</c:v>
                </c:pt>
                <c:pt idx="22411">
                  <c:v>43398.322916666599</c:v>
                </c:pt>
                <c:pt idx="22412">
                  <c:v>43398.34375</c:v>
                </c:pt>
                <c:pt idx="22413">
                  <c:v>43398.364583333401</c:v>
                </c:pt>
                <c:pt idx="22414">
                  <c:v>43398.385416666599</c:v>
                </c:pt>
                <c:pt idx="22415">
                  <c:v>43398.40625</c:v>
                </c:pt>
                <c:pt idx="22416">
                  <c:v>43398.427083333401</c:v>
                </c:pt>
                <c:pt idx="22417">
                  <c:v>43398.447916666599</c:v>
                </c:pt>
                <c:pt idx="22418">
                  <c:v>43398.46875</c:v>
                </c:pt>
                <c:pt idx="22419">
                  <c:v>43398.489583333401</c:v>
                </c:pt>
                <c:pt idx="22420">
                  <c:v>43398.510416666599</c:v>
                </c:pt>
                <c:pt idx="22421">
                  <c:v>43398.53125</c:v>
                </c:pt>
                <c:pt idx="22422">
                  <c:v>43398.552083333401</c:v>
                </c:pt>
                <c:pt idx="22423">
                  <c:v>43398.572916666599</c:v>
                </c:pt>
                <c:pt idx="22424">
                  <c:v>43398.59375</c:v>
                </c:pt>
                <c:pt idx="22425">
                  <c:v>43398.614583333401</c:v>
                </c:pt>
                <c:pt idx="22426">
                  <c:v>43398.635416666599</c:v>
                </c:pt>
                <c:pt idx="22427">
                  <c:v>43398.65625</c:v>
                </c:pt>
                <c:pt idx="22428">
                  <c:v>43398.677083333401</c:v>
                </c:pt>
                <c:pt idx="22429">
                  <c:v>43398.697916666599</c:v>
                </c:pt>
                <c:pt idx="22430">
                  <c:v>43398.71875</c:v>
                </c:pt>
                <c:pt idx="22431">
                  <c:v>43398.739583333401</c:v>
                </c:pt>
                <c:pt idx="22432">
                  <c:v>43398.760416666599</c:v>
                </c:pt>
                <c:pt idx="22433">
                  <c:v>43398.78125</c:v>
                </c:pt>
                <c:pt idx="22434">
                  <c:v>43398.802083333401</c:v>
                </c:pt>
                <c:pt idx="22435">
                  <c:v>43398.822916666599</c:v>
                </c:pt>
                <c:pt idx="22436">
                  <c:v>43398.84375</c:v>
                </c:pt>
                <c:pt idx="22437">
                  <c:v>43398.864583333401</c:v>
                </c:pt>
                <c:pt idx="22438">
                  <c:v>43398.885416666599</c:v>
                </c:pt>
                <c:pt idx="22439">
                  <c:v>43398.90625</c:v>
                </c:pt>
                <c:pt idx="22440">
                  <c:v>43398.927083333401</c:v>
                </c:pt>
                <c:pt idx="22441">
                  <c:v>43398.947916666599</c:v>
                </c:pt>
                <c:pt idx="22442">
                  <c:v>43398.96875</c:v>
                </c:pt>
                <c:pt idx="22443">
                  <c:v>43398.989583333401</c:v>
                </c:pt>
                <c:pt idx="22444">
                  <c:v>43399.010416666599</c:v>
                </c:pt>
                <c:pt idx="22445">
                  <c:v>43399.03125</c:v>
                </c:pt>
                <c:pt idx="22446">
                  <c:v>43399.052083333401</c:v>
                </c:pt>
                <c:pt idx="22447">
                  <c:v>43399.072916666599</c:v>
                </c:pt>
                <c:pt idx="22448">
                  <c:v>43399.09375</c:v>
                </c:pt>
                <c:pt idx="22449">
                  <c:v>43399.114583333401</c:v>
                </c:pt>
                <c:pt idx="22450">
                  <c:v>43399.135416666599</c:v>
                </c:pt>
                <c:pt idx="22451">
                  <c:v>43399.15625</c:v>
                </c:pt>
                <c:pt idx="22452">
                  <c:v>43399.177083333401</c:v>
                </c:pt>
                <c:pt idx="22453">
                  <c:v>43399.197916666599</c:v>
                </c:pt>
                <c:pt idx="22454">
                  <c:v>43399.21875</c:v>
                </c:pt>
                <c:pt idx="22455">
                  <c:v>43399.239583333401</c:v>
                </c:pt>
                <c:pt idx="22456">
                  <c:v>43399.260416666599</c:v>
                </c:pt>
                <c:pt idx="22457">
                  <c:v>43399.28125</c:v>
                </c:pt>
                <c:pt idx="22458">
                  <c:v>43399.302083333401</c:v>
                </c:pt>
                <c:pt idx="22459">
                  <c:v>43399.322916666599</c:v>
                </c:pt>
                <c:pt idx="22460">
                  <c:v>43399.34375</c:v>
                </c:pt>
                <c:pt idx="22461">
                  <c:v>43399.364583333401</c:v>
                </c:pt>
                <c:pt idx="22462">
                  <c:v>43399.385416666599</c:v>
                </c:pt>
                <c:pt idx="22463">
                  <c:v>43399.40625</c:v>
                </c:pt>
                <c:pt idx="22464">
                  <c:v>43399.427083333401</c:v>
                </c:pt>
                <c:pt idx="22465">
                  <c:v>43399.447916666599</c:v>
                </c:pt>
                <c:pt idx="22466">
                  <c:v>43399.46875</c:v>
                </c:pt>
                <c:pt idx="22467">
                  <c:v>43399.489583333401</c:v>
                </c:pt>
                <c:pt idx="22468">
                  <c:v>43399.510416666599</c:v>
                </c:pt>
                <c:pt idx="22469">
                  <c:v>43399.53125</c:v>
                </c:pt>
                <c:pt idx="22470">
                  <c:v>43399.552083333401</c:v>
                </c:pt>
                <c:pt idx="22471">
                  <c:v>43399.572916666599</c:v>
                </c:pt>
                <c:pt idx="22472">
                  <c:v>43399.59375</c:v>
                </c:pt>
                <c:pt idx="22473">
                  <c:v>43399.614583333401</c:v>
                </c:pt>
                <c:pt idx="22474">
                  <c:v>43399.635416666599</c:v>
                </c:pt>
                <c:pt idx="22475">
                  <c:v>43399.65625</c:v>
                </c:pt>
                <c:pt idx="22476">
                  <c:v>43399.677083333401</c:v>
                </c:pt>
                <c:pt idx="22477">
                  <c:v>43399.697916666599</c:v>
                </c:pt>
                <c:pt idx="22478">
                  <c:v>43399.71875</c:v>
                </c:pt>
                <c:pt idx="22479">
                  <c:v>43399.739583333401</c:v>
                </c:pt>
                <c:pt idx="22480">
                  <c:v>43399.760416666599</c:v>
                </c:pt>
                <c:pt idx="22481">
                  <c:v>43399.78125</c:v>
                </c:pt>
                <c:pt idx="22482">
                  <c:v>43399.802083333401</c:v>
                </c:pt>
                <c:pt idx="22483">
                  <c:v>43399.822916666599</c:v>
                </c:pt>
                <c:pt idx="22484">
                  <c:v>43399.84375</c:v>
                </c:pt>
                <c:pt idx="22485">
                  <c:v>43399.864583333401</c:v>
                </c:pt>
                <c:pt idx="22486">
                  <c:v>43399.885416666599</c:v>
                </c:pt>
                <c:pt idx="22487">
                  <c:v>43399.90625</c:v>
                </c:pt>
                <c:pt idx="22488">
                  <c:v>43399.927083333401</c:v>
                </c:pt>
                <c:pt idx="22489">
                  <c:v>43399.947916666599</c:v>
                </c:pt>
                <c:pt idx="22490">
                  <c:v>43399.96875</c:v>
                </c:pt>
                <c:pt idx="22491">
                  <c:v>43399.989583333401</c:v>
                </c:pt>
                <c:pt idx="22492">
                  <c:v>43400.010416666599</c:v>
                </c:pt>
                <c:pt idx="22493">
                  <c:v>43400.03125</c:v>
                </c:pt>
                <c:pt idx="22494">
                  <c:v>43400.052083333401</c:v>
                </c:pt>
                <c:pt idx="22495">
                  <c:v>43400.072916666599</c:v>
                </c:pt>
                <c:pt idx="22496">
                  <c:v>43400.09375</c:v>
                </c:pt>
                <c:pt idx="22497">
                  <c:v>43400.114583333401</c:v>
                </c:pt>
                <c:pt idx="22498">
                  <c:v>43400.135416666599</c:v>
                </c:pt>
                <c:pt idx="22499">
                  <c:v>43400.15625</c:v>
                </c:pt>
                <c:pt idx="22500">
                  <c:v>43400.177083333401</c:v>
                </c:pt>
                <c:pt idx="22501">
                  <c:v>43400.197916666599</c:v>
                </c:pt>
                <c:pt idx="22502">
                  <c:v>43400.21875</c:v>
                </c:pt>
                <c:pt idx="22503">
                  <c:v>43400.239583333401</c:v>
                </c:pt>
                <c:pt idx="22504">
                  <c:v>43400.260416666599</c:v>
                </c:pt>
                <c:pt idx="22505">
                  <c:v>43400.28125</c:v>
                </c:pt>
                <c:pt idx="22506">
                  <c:v>43400.302083333401</c:v>
                </c:pt>
                <c:pt idx="22507">
                  <c:v>43400.322916666599</c:v>
                </c:pt>
                <c:pt idx="22508">
                  <c:v>43400.34375</c:v>
                </c:pt>
                <c:pt idx="22509">
                  <c:v>43400.364583333401</c:v>
                </c:pt>
                <c:pt idx="22510">
                  <c:v>43400.385416666599</c:v>
                </c:pt>
                <c:pt idx="22511">
                  <c:v>43400.40625</c:v>
                </c:pt>
                <c:pt idx="22512">
                  <c:v>43400.427083333401</c:v>
                </c:pt>
                <c:pt idx="22513">
                  <c:v>43400.447916666599</c:v>
                </c:pt>
                <c:pt idx="22514">
                  <c:v>43400.46875</c:v>
                </c:pt>
                <c:pt idx="22515">
                  <c:v>43400.489583333401</c:v>
                </c:pt>
                <c:pt idx="22516">
                  <c:v>43400.510416666599</c:v>
                </c:pt>
                <c:pt idx="22517">
                  <c:v>43400.53125</c:v>
                </c:pt>
                <c:pt idx="22518">
                  <c:v>43400.552083333401</c:v>
                </c:pt>
                <c:pt idx="22519">
                  <c:v>43400.572916666599</c:v>
                </c:pt>
                <c:pt idx="22520">
                  <c:v>43400.59375</c:v>
                </c:pt>
                <c:pt idx="22521">
                  <c:v>43400.614583333401</c:v>
                </c:pt>
                <c:pt idx="22522">
                  <c:v>43400.635416666599</c:v>
                </c:pt>
                <c:pt idx="22523">
                  <c:v>43400.65625</c:v>
                </c:pt>
                <c:pt idx="22524">
                  <c:v>43400.677083333401</c:v>
                </c:pt>
                <c:pt idx="22525">
                  <c:v>43400.697916666599</c:v>
                </c:pt>
                <c:pt idx="22526">
                  <c:v>43400.71875</c:v>
                </c:pt>
                <c:pt idx="22527">
                  <c:v>43400.739583333401</c:v>
                </c:pt>
                <c:pt idx="22528">
                  <c:v>43400.760416666599</c:v>
                </c:pt>
                <c:pt idx="22529">
                  <c:v>43400.78125</c:v>
                </c:pt>
                <c:pt idx="22530">
                  <c:v>43400.802083333401</c:v>
                </c:pt>
                <c:pt idx="22531">
                  <c:v>43400.822916666599</c:v>
                </c:pt>
                <c:pt idx="22532">
                  <c:v>43400.84375</c:v>
                </c:pt>
                <c:pt idx="22533">
                  <c:v>43400.864583333401</c:v>
                </c:pt>
                <c:pt idx="22534">
                  <c:v>43400.885416666599</c:v>
                </c:pt>
                <c:pt idx="22535">
                  <c:v>43400.90625</c:v>
                </c:pt>
                <c:pt idx="22536">
                  <c:v>43400.927083333401</c:v>
                </c:pt>
                <c:pt idx="22537">
                  <c:v>43400.947916666599</c:v>
                </c:pt>
                <c:pt idx="22538">
                  <c:v>43400.96875</c:v>
                </c:pt>
                <c:pt idx="22539">
                  <c:v>43400.989583333401</c:v>
                </c:pt>
                <c:pt idx="22540">
                  <c:v>43401.010416666599</c:v>
                </c:pt>
                <c:pt idx="22541">
                  <c:v>43401.03125</c:v>
                </c:pt>
                <c:pt idx="22542">
                  <c:v>43401.052083333401</c:v>
                </c:pt>
                <c:pt idx="22543">
                  <c:v>43401.072916666599</c:v>
                </c:pt>
                <c:pt idx="22544">
                  <c:v>43401.09375</c:v>
                </c:pt>
                <c:pt idx="22545">
                  <c:v>43401.114583333401</c:v>
                </c:pt>
                <c:pt idx="22546">
                  <c:v>43401.135416666599</c:v>
                </c:pt>
                <c:pt idx="22547">
                  <c:v>43401.15625</c:v>
                </c:pt>
                <c:pt idx="22548">
                  <c:v>43401.177083333401</c:v>
                </c:pt>
                <c:pt idx="22549">
                  <c:v>43401.197916666599</c:v>
                </c:pt>
                <c:pt idx="22550">
                  <c:v>43401.21875</c:v>
                </c:pt>
                <c:pt idx="22551">
                  <c:v>43401.239583333401</c:v>
                </c:pt>
                <c:pt idx="22552">
                  <c:v>43401.260416666599</c:v>
                </c:pt>
                <c:pt idx="22553">
                  <c:v>43401.28125</c:v>
                </c:pt>
                <c:pt idx="22554">
                  <c:v>43401.302083333401</c:v>
                </c:pt>
                <c:pt idx="22555">
                  <c:v>43401.322916666599</c:v>
                </c:pt>
                <c:pt idx="22556">
                  <c:v>43401.34375</c:v>
                </c:pt>
                <c:pt idx="22557">
                  <c:v>43401.364583333401</c:v>
                </c:pt>
                <c:pt idx="22558">
                  <c:v>43401.385416666599</c:v>
                </c:pt>
                <c:pt idx="22559">
                  <c:v>43401.40625</c:v>
                </c:pt>
                <c:pt idx="22560">
                  <c:v>43401.427083333401</c:v>
                </c:pt>
                <c:pt idx="22561">
                  <c:v>43401.447916666599</c:v>
                </c:pt>
                <c:pt idx="22562">
                  <c:v>43401.46875</c:v>
                </c:pt>
                <c:pt idx="22563">
                  <c:v>43401.489583333401</c:v>
                </c:pt>
                <c:pt idx="22564">
                  <c:v>43401.510416666599</c:v>
                </c:pt>
                <c:pt idx="22565">
                  <c:v>43401.53125</c:v>
                </c:pt>
                <c:pt idx="22566">
                  <c:v>43401.552083333401</c:v>
                </c:pt>
                <c:pt idx="22567">
                  <c:v>43401.572916666599</c:v>
                </c:pt>
                <c:pt idx="22568">
                  <c:v>43401.59375</c:v>
                </c:pt>
                <c:pt idx="22569">
                  <c:v>43401.614583333401</c:v>
                </c:pt>
                <c:pt idx="22570">
                  <c:v>43401.635416666599</c:v>
                </c:pt>
                <c:pt idx="22571">
                  <c:v>43401.65625</c:v>
                </c:pt>
                <c:pt idx="22572">
                  <c:v>43401.677083333401</c:v>
                </c:pt>
                <c:pt idx="22573">
                  <c:v>43401.697916666599</c:v>
                </c:pt>
                <c:pt idx="22574">
                  <c:v>43401.71875</c:v>
                </c:pt>
                <c:pt idx="22575">
                  <c:v>43401.739583333401</c:v>
                </c:pt>
                <c:pt idx="22576">
                  <c:v>43401.760416666599</c:v>
                </c:pt>
                <c:pt idx="22577">
                  <c:v>43401.78125</c:v>
                </c:pt>
                <c:pt idx="22578">
                  <c:v>43401.802083333401</c:v>
                </c:pt>
                <c:pt idx="22579">
                  <c:v>43401.822916666599</c:v>
                </c:pt>
                <c:pt idx="22580">
                  <c:v>43401.84375</c:v>
                </c:pt>
                <c:pt idx="22581">
                  <c:v>43401.864583333401</c:v>
                </c:pt>
                <c:pt idx="22582">
                  <c:v>43401.885416666599</c:v>
                </c:pt>
                <c:pt idx="22583">
                  <c:v>43401.90625</c:v>
                </c:pt>
                <c:pt idx="22584">
                  <c:v>43401.927083333401</c:v>
                </c:pt>
                <c:pt idx="22585">
                  <c:v>43401.947916666599</c:v>
                </c:pt>
                <c:pt idx="22586">
                  <c:v>43401.96875</c:v>
                </c:pt>
                <c:pt idx="22587">
                  <c:v>43401.989583333401</c:v>
                </c:pt>
                <c:pt idx="22588">
                  <c:v>43402.010416666599</c:v>
                </c:pt>
                <c:pt idx="22589">
                  <c:v>43402.03125</c:v>
                </c:pt>
                <c:pt idx="22590">
                  <c:v>43402.052083333401</c:v>
                </c:pt>
                <c:pt idx="22591">
                  <c:v>43402.072916666599</c:v>
                </c:pt>
                <c:pt idx="22592">
                  <c:v>43402.09375</c:v>
                </c:pt>
                <c:pt idx="22593">
                  <c:v>43402.114583333401</c:v>
                </c:pt>
                <c:pt idx="22594">
                  <c:v>43402.135416666599</c:v>
                </c:pt>
                <c:pt idx="22595">
                  <c:v>43402.15625</c:v>
                </c:pt>
                <c:pt idx="22596">
                  <c:v>43402.177083333401</c:v>
                </c:pt>
                <c:pt idx="22597">
                  <c:v>43402.197916666599</c:v>
                </c:pt>
                <c:pt idx="22598">
                  <c:v>43402.21875</c:v>
                </c:pt>
                <c:pt idx="22599">
                  <c:v>43402.239583333401</c:v>
                </c:pt>
                <c:pt idx="22600">
                  <c:v>43402.260416666599</c:v>
                </c:pt>
                <c:pt idx="22601">
                  <c:v>43402.28125</c:v>
                </c:pt>
                <c:pt idx="22602">
                  <c:v>43402.302083333401</c:v>
                </c:pt>
                <c:pt idx="22603">
                  <c:v>43402.322916666599</c:v>
                </c:pt>
                <c:pt idx="22604">
                  <c:v>43402.34375</c:v>
                </c:pt>
                <c:pt idx="22605">
                  <c:v>43402.364583333401</c:v>
                </c:pt>
                <c:pt idx="22606">
                  <c:v>43402.385416666599</c:v>
                </c:pt>
                <c:pt idx="22607">
                  <c:v>43402.40625</c:v>
                </c:pt>
                <c:pt idx="22608">
                  <c:v>43402.427083333401</c:v>
                </c:pt>
                <c:pt idx="22609">
                  <c:v>43402.447916666599</c:v>
                </c:pt>
                <c:pt idx="22610">
                  <c:v>43402.46875</c:v>
                </c:pt>
                <c:pt idx="22611">
                  <c:v>43402.489583333401</c:v>
                </c:pt>
                <c:pt idx="22612">
                  <c:v>43402.510416666599</c:v>
                </c:pt>
                <c:pt idx="22613">
                  <c:v>43402.53125</c:v>
                </c:pt>
                <c:pt idx="22614">
                  <c:v>43402.552083333401</c:v>
                </c:pt>
                <c:pt idx="22615">
                  <c:v>43402.572916666599</c:v>
                </c:pt>
                <c:pt idx="22616">
                  <c:v>43402.59375</c:v>
                </c:pt>
                <c:pt idx="22617">
                  <c:v>43402.614583333401</c:v>
                </c:pt>
                <c:pt idx="22618">
                  <c:v>43402.635416666599</c:v>
                </c:pt>
                <c:pt idx="22619">
                  <c:v>43402.65625</c:v>
                </c:pt>
                <c:pt idx="22620">
                  <c:v>43402.677083333401</c:v>
                </c:pt>
                <c:pt idx="22621">
                  <c:v>43402.697916666599</c:v>
                </c:pt>
                <c:pt idx="22622">
                  <c:v>43402.71875</c:v>
                </c:pt>
                <c:pt idx="22623">
                  <c:v>43402.739583333401</c:v>
                </c:pt>
                <c:pt idx="22624">
                  <c:v>43402.760416666599</c:v>
                </c:pt>
                <c:pt idx="22625">
                  <c:v>43402.78125</c:v>
                </c:pt>
                <c:pt idx="22626">
                  <c:v>43402.802083333401</c:v>
                </c:pt>
                <c:pt idx="22627">
                  <c:v>43402.822916666599</c:v>
                </c:pt>
                <c:pt idx="22628">
                  <c:v>43402.84375</c:v>
                </c:pt>
                <c:pt idx="22629">
                  <c:v>43402.864583333401</c:v>
                </c:pt>
                <c:pt idx="22630">
                  <c:v>43402.885416666599</c:v>
                </c:pt>
                <c:pt idx="22631">
                  <c:v>43402.90625</c:v>
                </c:pt>
                <c:pt idx="22632">
                  <c:v>43402.927083333401</c:v>
                </c:pt>
                <c:pt idx="22633">
                  <c:v>43402.947916666599</c:v>
                </c:pt>
                <c:pt idx="22634">
                  <c:v>43402.96875</c:v>
                </c:pt>
                <c:pt idx="22635">
                  <c:v>43402.989583333401</c:v>
                </c:pt>
                <c:pt idx="22636">
                  <c:v>43403.010416666599</c:v>
                </c:pt>
                <c:pt idx="22637">
                  <c:v>43403.03125</c:v>
                </c:pt>
                <c:pt idx="22638">
                  <c:v>43403.052083333401</c:v>
                </c:pt>
                <c:pt idx="22639">
                  <c:v>43403.072916666599</c:v>
                </c:pt>
                <c:pt idx="22640">
                  <c:v>43403.09375</c:v>
                </c:pt>
                <c:pt idx="22641">
                  <c:v>43403.114583333401</c:v>
                </c:pt>
                <c:pt idx="22642">
                  <c:v>43403.135416666599</c:v>
                </c:pt>
                <c:pt idx="22643">
                  <c:v>43403.15625</c:v>
                </c:pt>
                <c:pt idx="22644">
                  <c:v>43403.177083333401</c:v>
                </c:pt>
                <c:pt idx="22645">
                  <c:v>43403.197916666599</c:v>
                </c:pt>
                <c:pt idx="22646">
                  <c:v>43403.21875</c:v>
                </c:pt>
                <c:pt idx="22647">
                  <c:v>43403.239583333401</c:v>
                </c:pt>
                <c:pt idx="22648">
                  <c:v>43403.260416666599</c:v>
                </c:pt>
                <c:pt idx="22649">
                  <c:v>43403.28125</c:v>
                </c:pt>
                <c:pt idx="22650">
                  <c:v>43403.302083333401</c:v>
                </c:pt>
                <c:pt idx="22651">
                  <c:v>43403.322916666599</c:v>
                </c:pt>
                <c:pt idx="22652">
                  <c:v>43403.34375</c:v>
                </c:pt>
                <c:pt idx="22653">
                  <c:v>43403.364583333401</c:v>
                </c:pt>
                <c:pt idx="22654">
                  <c:v>43403.385416666599</c:v>
                </c:pt>
                <c:pt idx="22655">
                  <c:v>43403.40625</c:v>
                </c:pt>
                <c:pt idx="22656">
                  <c:v>43403.427083333401</c:v>
                </c:pt>
                <c:pt idx="22657">
                  <c:v>43403.447916666599</c:v>
                </c:pt>
                <c:pt idx="22658">
                  <c:v>43403.46875</c:v>
                </c:pt>
                <c:pt idx="22659">
                  <c:v>43403.489583333401</c:v>
                </c:pt>
                <c:pt idx="22660">
                  <c:v>43403.510416666599</c:v>
                </c:pt>
                <c:pt idx="22661">
                  <c:v>43403.53125</c:v>
                </c:pt>
                <c:pt idx="22662">
                  <c:v>43403.552083333401</c:v>
                </c:pt>
                <c:pt idx="22663">
                  <c:v>43403.572916666599</c:v>
                </c:pt>
                <c:pt idx="22664">
                  <c:v>43403.59375</c:v>
                </c:pt>
                <c:pt idx="22665">
                  <c:v>43403.614583333401</c:v>
                </c:pt>
                <c:pt idx="22666">
                  <c:v>43403.635416666599</c:v>
                </c:pt>
                <c:pt idx="22667">
                  <c:v>43403.65625</c:v>
                </c:pt>
                <c:pt idx="22668">
                  <c:v>43403.677083333401</c:v>
                </c:pt>
                <c:pt idx="22669">
                  <c:v>43403.697916666599</c:v>
                </c:pt>
                <c:pt idx="22670">
                  <c:v>43403.71875</c:v>
                </c:pt>
                <c:pt idx="22671">
                  <c:v>43403.739583333401</c:v>
                </c:pt>
                <c:pt idx="22672">
                  <c:v>43403.760416666599</c:v>
                </c:pt>
                <c:pt idx="22673">
                  <c:v>43403.78125</c:v>
                </c:pt>
                <c:pt idx="22674">
                  <c:v>43403.802083333401</c:v>
                </c:pt>
                <c:pt idx="22675">
                  <c:v>43403.822916666599</c:v>
                </c:pt>
                <c:pt idx="22676">
                  <c:v>43403.84375</c:v>
                </c:pt>
                <c:pt idx="22677">
                  <c:v>43403.864583333401</c:v>
                </c:pt>
                <c:pt idx="22678">
                  <c:v>43403.885416666599</c:v>
                </c:pt>
                <c:pt idx="22679">
                  <c:v>43403.90625</c:v>
                </c:pt>
                <c:pt idx="22680">
                  <c:v>43403.927083333401</c:v>
                </c:pt>
                <c:pt idx="22681">
                  <c:v>43403.947916666599</c:v>
                </c:pt>
                <c:pt idx="22682">
                  <c:v>43403.96875</c:v>
                </c:pt>
                <c:pt idx="22683">
                  <c:v>43403.989583333401</c:v>
                </c:pt>
                <c:pt idx="22684">
                  <c:v>43404.010416666599</c:v>
                </c:pt>
                <c:pt idx="22685">
                  <c:v>43404.03125</c:v>
                </c:pt>
                <c:pt idx="22686">
                  <c:v>43404.052083333401</c:v>
                </c:pt>
                <c:pt idx="22687">
                  <c:v>43404.072916666599</c:v>
                </c:pt>
                <c:pt idx="22688">
                  <c:v>43404.09375</c:v>
                </c:pt>
                <c:pt idx="22689">
                  <c:v>43404.114583333401</c:v>
                </c:pt>
                <c:pt idx="22690">
                  <c:v>43404.135416666599</c:v>
                </c:pt>
                <c:pt idx="22691">
                  <c:v>43404.15625</c:v>
                </c:pt>
                <c:pt idx="22692">
                  <c:v>43404.177083333401</c:v>
                </c:pt>
                <c:pt idx="22693">
                  <c:v>43404.197916666599</c:v>
                </c:pt>
                <c:pt idx="22694">
                  <c:v>43404.21875</c:v>
                </c:pt>
                <c:pt idx="22695">
                  <c:v>43404.239583333401</c:v>
                </c:pt>
                <c:pt idx="22696">
                  <c:v>43404.260416666599</c:v>
                </c:pt>
                <c:pt idx="22697">
                  <c:v>43404.28125</c:v>
                </c:pt>
                <c:pt idx="22698">
                  <c:v>43404.302083333401</c:v>
                </c:pt>
                <c:pt idx="22699">
                  <c:v>43404.322916666599</c:v>
                </c:pt>
                <c:pt idx="22700">
                  <c:v>43404.34375</c:v>
                </c:pt>
                <c:pt idx="22701">
                  <c:v>43404.364583333401</c:v>
                </c:pt>
                <c:pt idx="22702">
                  <c:v>43404.385416666599</c:v>
                </c:pt>
                <c:pt idx="22703">
                  <c:v>43404.40625</c:v>
                </c:pt>
                <c:pt idx="22704">
                  <c:v>43404.427083333401</c:v>
                </c:pt>
                <c:pt idx="22705">
                  <c:v>43404.447916666599</c:v>
                </c:pt>
                <c:pt idx="22706">
                  <c:v>43404.46875</c:v>
                </c:pt>
                <c:pt idx="22707">
                  <c:v>43404.489583333401</c:v>
                </c:pt>
                <c:pt idx="22708">
                  <c:v>43404.510416666599</c:v>
                </c:pt>
                <c:pt idx="22709">
                  <c:v>43404.53125</c:v>
                </c:pt>
                <c:pt idx="22710">
                  <c:v>43404.552083333401</c:v>
                </c:pt>
                <c:pt idx="22711">
                  <c:v>43404.572916666599</c:v>
                </c:pt>
                <c:pt idx="22712">
                  <c:v>43404.59375</c:v>
                </c:pt>
                <c:pt idx="22713">
                  <c:v>43404.614583333401</c:v>
                </c:pt>
                <c:pt idx="22714">
                  <c:v>43404.635416666599</c:v>
                </c:pt>
                <c:pt idx="22715">
                  <c:v>43404.65625</c:v>
                </c:pt>
                <c:pt idx="22716">
                  <c:v>43404.677083333401</c:v>
                </c:pt>
                <c:pt idx="22717">
                  <c:v>43404.697916666599</c:v>
                </c:pt>
                <c:pt idx="22718">
                  <c:v>43404.71875</c:v>
                </c:pt>
                <c:pt idx="22719">
                  <c:v>43404.739583333401</c:v>
                </c:pt>
                <c:pt idx="22720">
                  <c:v>43404.760416666599</c:v>
                </c:pt>
                <c:pt idx="22721">
                  <c:v>43404.78125</c:v>
                </c:pt>
                <c:pt idx="22722">
                  <c:v>43404.802083333401</c:v>
                </c:pt>
                <c:pt idx="22723">
                  <c:v>43404.822916666599</c:v>
                </c:pt>
                <c:pt idx="22724">
                  <c:v>43404.84375</c:v>
                </c:pt>
                <c:pt idx="22725">
                  <c:v>43404.864583333401</c:v>
                </c:pt>
                <c:pt idx="22726">
                  <c:v>43404.885416666599</c:v>
                </c:pt>
                <c:pt idx="22727">
                  <c:v>43404.90625</c:v>
                </c:pt>
                <c:pt idx="22728">
                  <c:v>43404.927083333401</c:v>
                </c:pt>
                <c:pt idx="22729">
                  <c:v>43404.947916666599</c:v>
                </c:pt>
                <c:pt idx="22730">
                  <c:v>43404.96875</c:v>
                </c:pt>
                <c:pt idx="22731">
                  <c:v>43404.989583333401</c:v>
                </c:pt>
                <c:pt idx="22732">
                  <c:v>43405.010416666599</c:v>
                </c:pt>
                <c:pt idx="22733">
                  <c:v>43405.03125</c:v>
                </c:pt>
                <c:pt idx="22734">
                  <c:v>43405.052083333401</c:v>
                </c:pt>
                <c:pt idx="22735">
                  <c:v>43405.072916666599</c:v>
                </c:pt>
                <c:pt idx="22736">
                  <c:v>43405.09375</c:v>
                </c:pt>
                <c:pt idx="22737">
                  <c:v>43405.114583333401</c:v>
                </c:pt>
                <c:pt idx="22738">
                  <c:v>43405.135416666599</c:v>
                </c:pt>
                <c:pt idx="22739">
                  <c:v>43405.15625</c:v>
                </c:pt>
                <c:pt idx="22740">
                  <c:v>43405.177083333401</c:v>
                </c:pt>
                <c:pt idx="22741">
                  <c:v>43405.197916666599</c:v>
                </c:pt>
                <c:pt idx="22742">
                  <c:v>43405.21875</c:v>
                </c:pt>
                <c:pt idx="22743">
                  <c:v>43405.239583333401</c:v>
                </c:pt>
                <c:pt idx="22744">
                  <c:v>43405.260416666599</c:v>
                </c:pt>
                <c:pt idx="22745">
                  <c:v>43405.28125</c:v>
                </c:pt>
                <c:pt idx="22746">
                  <c:v>43405.302083333401</c:v>
                </c:pt>
                <c:pt idx="22747">
                  <c:v>43405.322916666599</c:v>
                </c:pt>
                <c:pt idx="22748">
                  <c:v>43405.34375</c:v>
                </c:pt>
                <c:pt idx="22749">
                  <c:v>43405.364583333401</c:v>
                </c:pt>
                <c:pt idx="22750">
                  <c:v>43405.385416666599</c:v>
                </c:pt>
                <c:pt idx="22751">
                  <c:v>43405.40625</c:v>
                </c:pt>
                <c:pt idx="22752">
                  <c:v>43405.427083333401</c:v>
                </c:pt>
                <c:pt idx="22753">
                  <c:v>43405.447916666599</c:v>
                </c:pt>
                <c:pt idx="22754">
                  <c:v>43405.46875</c:v>
                </c:pt>
                <c:pt idx="22755">
                  <c:v>43405.489583333401</c:v>
                </c:pt>
                <c:pt idx="22756">
                  <c:v>43405.510416666599</c:v>
                </c:pt>
                <c:pt idx="22757">
                  <c:v>43405.53125</c:v>
                </c:pt>
                <c:pt idx="22758">
                  <c:v>43405.552083333401</c:v>
                </c:pt>
                <c:pt idx="22759">
                  <c:v>43405.572916666599</c:v>
                </c:pt>
                <c:pt idx="22760">
                  <c:v>43405.59375</c:v>
                </c:pt>
                <c:pt idx="22761">
                  <c:v>43405.614583333401</c:v>
                </c:pt>
                <c:pt idx="22762">
                  <c:v>43405.635416666599</c:v>
                </c:pt>
                <c:pt idx="22763">
                  <c:v>43405.65625</c:v>
                </c:pt>
                <c:pt idx="22764">
                  <c:v>43405.677083333401</c:v>
                </c:pt>
                <c:pt idx="22765">
                  <c:v>43405.697916666599</c:v>
                </c:pt>
                <c:pt idx="22766">
                  <c:v>43405.71875</c:v>
                </c:pt>
                <c:pt idx="22767">
                  <c:v>43405.739583333401</c:v>
                </c:pt>
                <c:pt idx="22768">
                  <c:v>43405.760416666599</c:v>
                </c:pt>
                <c:pt idx="22769">
                  <c:v>43405.78125</c:v>
                </c:pt>
                <c:pt idx="22770">
                  <c:v>43405.802083333401</c:v>
                </c:pt>
                <c:pt idx="22771">
                  <c:v>43405.822916666599</c:v>
                </c:pt>
                <c:pt idx="22772">
                  <c:v>43405.84375</c:v>
                </c:pt>
                <c:pt idx="22773">
                  <c:v>43405.864583333401</c:v>
                </c:pt>
                <c:pt idx="22774">
                  <c:v>43405.885416666599</c:v>
                </c:pt>
                <c:pt idx="22775">
                  <c:v>43405.90625</c:v>
                </c:pt>
                <c:pt idx="22776">
                  <c:v>43405.927083333401</c:v>
                </c:pt>
                <c:pt idx="22777">
                  <c:v>43405.947916666599</c:v>
                </c:pt>
                <c:pt idx="22778">
                  <c:v>43405.96875</c:v>
                </c:pt>
                <c:pt idx="22779">
                  <c:v>43405.989583333401</c:v>
                </c:pt>
                <c:pt idx="22780">
                  <c:v>43406.010416666599</c:v>
                </c:pt>
                <c:pt idx="22781">
                  <c:v>43406.03125</c:v>
                </c:pt>
                <c:pt idx="22782">
                  <c:v>43406.052083333401</c:v>
                </c:pt>
                <c:pt idx="22783">
                  <c:v>43406.072916666599</c:v>
                </c:pt>
                <c:pt idx="22784">
                  <c:v>43406.09375</c:v>
                </c:pt>
                <c:pt idx="22785">
                  <c:v>43406.114583333401</c:v>
                </c:pt>
                <c:pt idx="22786">
                  <c:v>43406.135416666599</c:v>
                </c:pt>
                <c:pt idx="22787">
                  <c:v>43406.15625</c:v>
                </c:pt>
                <c:pt idx="22788">
                  <c:v>43406.177083333401</c:v>
                </c:pt>
                <c:pt idx="22789">
                  <c:v>43406.197916666599</c:v>
                </c:pt>
                <c:pt idx="22790">
                  <c:v>43406.21875</c:v>
                </c:pt>
                <c:pt idx="22791">
                  <c:v>43406.239583333401</c:v>
                </c:pt>
                <c:pt idx="22792">
                  <c:v>43406.260416666599</c:v>
                </c:pt>
                <c:pt idx="22793">
                  <c:v>43406.28125</c:v>
                </c:pt>
                <c:pt idx="22794">
                  <c:v>43406.302083333401</c:v>
                </c:pt>
                <c:pt idx="22795">
                  <c:v>43406.322916666599</c:v>
                </c:pt>
                <c:pt idx="22796">
                  <c:v>43406.34375</c:v>
                </c:pt>
                <c:pt idx="22797">
                  <c:v>43406.364583333401</c:v>
                </c:pt>
                <c:pt idx="22798">
                  <c:v>43406.385416666599</c:v>
                </c:pt>
                <c:pt idx="22799">
                  <c:v>43406.40625</c:v>
                </c:pt>
                <c:pt idx="22800">
                  <c:v>43406.427083333401</c:v>
                </c:pt>
                <c:pt idx="22801">
                  <c:v>43406.447916666599</c:v>
                </c:pt>
                <c:pt idx="22802">
                  <c:v>43406.46875</c:v>
                </c:pt>
                <c:pt idx="22803">
                  <c:v>43406.489583333401</c:v>
                </c:pt>
                <c:pt idx="22804">
                  <c:v>43406.510416666599</c:v>
                </c:pt>
                <c:pt idx="22805">
                  <c:v>43406.53125</c:v>
                </c:pt>
                <c:pt idx="22806">
                  <c:v>43406.552083333401</c:v>
                </c:pt>
                <c:pt idx="22807">
                  <c:v>43406.572916666599</c:v>
                </c:pt>
                <c:pt idx="22808">
                  <c:v>43406.59375</c:v>
                </c:pt>
                <c:pt idx="22809">
                  <c:v>43406.614583333401</c:v>
                </c:pt>
                <c:pt idx="22810">
                  <c:v>43406.635416666599</c:v>
                </c:pt>
                <c:pt idx="22811">
                  <c:v>43406.65625</c:v>
                </c:pt>
                <c:pt idx="22812">
                  <c:v>43406.677083333401</c:v>
                </c:pt>
                <c:pt idx="22813">
                  <c:v>43406.697916666599</c:v>
                </c:pt>
                <c:pt idx="22814">
                  <c:v>43406.71875</c:v>
                </c:pt>
                <c:pt idx="22815">
                  <c:v>43406.739583333401</c:v>
                </c:pt>
                <c:pt idx="22816">
                  <c:v>43406.760416666599</c:v>
                </c:pt>
                <c:pt idx="22817">
                  <c:v>43406.78125</c:v>
                </c:pt>
                <c:pt idx="22818">
                  <c:v>43406.802083333401</c:v>
                </c:pt>
                <c:pt idx="22819">
                  <c:v>43406.822916666599</c:v>
                </c:pt>
                <c:pt idx="22820">
                  <c:v>43406.84375</c:v>
                </c:pt>
                <c:pt idx="22821">
                  <c:v>43406.864583333401</c:v>
                </c:pt>
                <c:pt idx="22822">
                  <c:v>43406.885416666599</c:v>
                </c:pt>
                <c:pt idx="22823">
                  <c:v>43406.90625</c:v>
                </c:pt>
                <c:pt idx="22824">
                  <c:v>43406.927083333401</c:v>
                </c:pt>
                <c:pt idx="22825">
                  <c:v>43406.947916666599</c:v>
                </c:pt>
                <c:pt idx="22826">
                  <c:v>43406.96875</c:v>
                </c:pt>
                <c:pt idx="22827">
                  <c:v>43406.989583333401</c:v>
                </c:pt>
                <c:pt idx="22828">
                  <c:v>43407.010416666599</c:v>
                </c:pt>
                <c:pt idx="22829">
                  <c:v>43407.03125</c:v>
                </c:pt>
                <c:pt idx="22830">
                  <c:v>43407.052083333401</c:v>
                </c:pt>
                <c:pt idx="22831">
                  <c:v>43407.072916666599</c:v>
                </c:pt>
                <c:pt idx="22832">
                  <c:v>43407.09375</c:v>
                </c:pt>
                <c:pt idx="22833">
                  <c:v>43407.114583333401</c:v>
                </c:pt>
                <c:pt idx="22834">
                  <c:v>43407.135416666599</c:v>
                </c:pt>
                <c:pt idx="22835">
                  <c:v>43407.15625</c:v>
                </c:pt>
                <c:pt idx="22836">
                  <c:v>43407.177083333401</c:v>
                </c:pt>
                <c:pt idx="22837">
                  <c:v>43407.197916666599</c:v>
                </c:pt>
                <c:pt idx="22838">
                  <c:v>43407.21875</c:v>
                </c:pt>
                <c:pt idx="22839">
                  <c:v>43407.239583333401</c:v>
                </c:pt>
                <c:pt idx="22840">
                  <c:v>43407.260416666599</c:v>
                </c:pt>
                <c:pt idx="22841">
                  <c:v>43407.28125</c:v>
                </c:pt>
                <c:pt idx="22842">
                  <c:v>43407.302083333401</c:v>
                </c:pt>
                <c:pt idx="22843">
                  <c:v>43407.322916666599</c:v>
                </c:pt>
                <c:pt idx="22844">
                  <c:v>43407.34375</c:v>
                </c:pt>
                <c:pt idx="22845">
                  <c:v>43407.364583333401</c:v>
                </c:pt>
                <c:pt idx="22846">
                  <c:v>43407.385416666599</c:v>
                </c:pt>
                <c:pt idx="22847">
                  <c:v>43407.40625</c:v>
                </c:pt>
                <c:pt idx="22848">
                  <c:v>43407.427083333401</c:v>
                </c:pt>
                <c:pt idx="22849">
                  <c:v>43407.447916666599</c:v>
                </c:pt>
                <c:pt idx="22850">
                  <c:v>43407.46875</c:v>
                </c:pt>
                <c:pt idx="22851">
                  <c:v>43407.489583333401</c:v>
                </c:pt>
                <c:pt idx="22852">
                  <c:v>43407.510416666599</c:v>
                </c:pt>
                <c:pt idx="22853">
                  <c:v>43407.53125</c:v>
                </c:pt>
                <c:pt idx="22854">
                  <c:v>43407.552083333401</c:v>
                </c:pt>
                <c:pt idx="22855">
                  <c:v>43407.572916666599</c:v>
                </c:pt>
                <c:pt idx="22856">
                  <c:v>43407.59375</c:v>
                </c:pt>
                <c:pt idx="22857">
                  <c:v>43407.614583333401</c:v>
                </c:pt>
                <c:pt idx="22858">
                  <c:v>43407.635416666599</c:v>
                </c:pt>
                <c:pt idx="22859">
                  <c:v>43407.65625</c:v>
                </c:pt>
                <c:pt idx="22860">
                  <c:v>43407.677083333401</c:v>
                </c:pt>
                <c:pt idx="22861">
                  <c:v>43407.697916666599</c:v>
                </c:pt>
                <c:pt idx="22862">
                  <c:v>43407.71875</c:v>
                </c:pt>
                <c:pt idx="22863">
                  <c:v>43407.739583333401</c:v>
                </c:pt>
                <c:pt idx="22864">
                  <c:v>43407.760416666599</c:v>
                </c:pt>
                <c:pt idx="22865">
                  <c:v>43407.78125</c:v>
                </c:pt>
                <c:pt idx="22866">
                  <c:v>43407.802083333401</c:v>
                </c:pt>
                <c:pt idx="22867">
                  <c:v>43407.822916666599</c:v>
                </c:pt>
                <c:pt idx="22868">
                  <c:v>43407.84375</c:v>
                </c:pt>
                <c:pt idx="22869">
                  <c:v>43407.864583333401</c:v>
                </c:pt>
                <c:pt idx="22870">
                  <c:v>43407.885416666599</c:v>
                </c:pt>
                <c:pt idx="22871">
                  <c:v>43407.90625</c:v>
                </c:pt>
                <c:pt idx="22872">
                  <c:v>43407.927083333401</c:v>
                </c:pt>
                <c:pt idx="22873">
                  <c:v>43407.947916666599</c:v>
                </c:pt>
                <c:pt idx="22874">
                  <c:v>43407.96875</c:v>
                </c:pt>
                <c:pt idx="22875">
                  <c:v>43407.989583333401</c:v>
                </c:pt>
                <c:pt idx="22876">
                  <c:v>43408.010416666599</c:v>
                </c:pt>
                <c:pt idx="22877">
                  <c:v>43408.03125</c:v>
                </c:pt>
                <c:pt idx="22878">
                  <c:v>43408.052083333401</c:v>
                </c:pt>
                <c:pt idx="22879">
                  <c:v>43408.072916666599</c:v>
                </c:pt>
                <c:pt idx="22880">
                  <c:v>43408.09375</c:v>
                </c:pt>
                <c:pt idx="22881">
                  <c:v>43408.114583333401</c:v>
                </c:pt>
                <c:pt idx="22882">
                  <c:v>43408.135416666599</c:v>
                </c:pt>
                <c:pt idx="22883">
                  <c:v>43408.15625</c:v>
                </c:pt>
                <c:pt idx="22884">
                  <c:v>43408.177083333401</c:v>
                </c:pt>
                <c:pt idx="22885">
                  <c:v>43408.197916666599</c:v>
                </c:pt>
                <c:pt idx="22886">
                  <c:v>43408.21875</c:v>
                </c:pt>
                <c:pt idx="22887">
                  <c:v>43408.239583333401</c:v>
                </c:pt>
                <c:pt idx="22888">
                  <c:v>43408.260416666599</c:v>
                </c:pt>
                <c:pt idx="22889">
                  <c:v>43408.28125</c:v>
                </c:pt>
                <c:pt idx="22890">
                  <c:v>43408.302083333401</c:v>
                </c:pt>
                <c:pt idx="22891">
                  <c:v>43408.322916666599</c:v>
                </c:pt>
                <c:pt idx="22892">
                  <c:v>43408.34375</c:v>
                </c:pt>
                <c:pt idx="22893">
                  <c:v>43408.364583333401</c:v>
                </c:pt>
                <c:pt idx="22894">
                  <c:v>43408.385416666599</c:v>
                </c:pt>
                <c:pt idx="22895">
                  <c:v>43408.40625</c:v>
                </c:pt>
                <c:pt idx="22896">
                  <c:v>43408.427083333401</c:v>
                </c:pt>
                <c:pt idx="22897">
                  <c:v>43408.447916666599</c:v>
                </c:pt>
                <c:pt idx="22898">
                  <c:v>43408.46875</c:v>
                </c:pt>
                <c:pt idx="22899">
                  <c:v>43408.489583333401</c:v>
                </c:pt>
                <c:pt idx="22900">
                  <c:v>43408.510416666599</c:v>
                </c:pt>
                <c:pt idx="22901">
                  <c:v>43408.53125</c:v>
                </c:pt>
                <c:pt idx="22902">
                  <c:v>43408.552083333401</c:v>
                </c:pt>
                <c:pt idx="22903">
                  <c:v>43408.572916666599</c:v>
                </c:pt>
                <c:pt idx="22904">
                  <c:v>43408.59375</c:v>
                </c:pt>
                <c:pt idx="22905">
                  <c:v>43408.614583333401</c:v>
                </c:pt>
                <c:pt idx="22906">
                  <c:v>43408.635416666599</c:v>
                </c:pt>
                <c:pt idx="22907">
                  <c:v>43408.65625</c:v>
                </c:pt>
                <c:pt idx="22908">
                  <c:v>43408.677083333401</c:v>
                </c:pt>
                <c:pt idx="22909">
                  <c:v>43408.697916666599</c:v>
                </c:pt>
                <c:pt idx="22910">
                  <c:v>43408.71875</c:v>
                </c:pt>
                <c:pt idx="22911">
                  <c:v>43408.739583333401</c:v>
                </c:pt>
                <c:pt idx="22912">
                  <c:v>43408.760416666599</c:v>
                </c:pt>
                <c:pt idx="22913">
                  <c:v>43408.78125</c:v>
                </c:pt>
                <c:pt idx="22914">
                  <c:v>43408.802083333401</c:v>
                </c:pt>
                <c:pt idx="22915">
                  <c:v>43408.822916666599</c:v>
                </c:pt>
                <c:pt idx="22916">
                  <c:v>43408.84375</c:v>
                </c:pt>
                <c:pt idx="22917">
                  <c:v>43408.864583333401</c:v>
                </c:pt>
                <c:pt idx="22918">
                  <c:v>43408.885416666599</c:v>
                </c:pt>
                <c:pt idx="22919">
                  <c:v>43408.90625</c:v>
                </c:pt>
                <c:pt idx="22920">
                  <c:v>43408.927083333401</c:v>
                </c:pt>
                <c:pt idx="22921">
                  <c:v>43408.947916666599</c:v>
                </c:pt>
                <c:pt idx="22922">
                  <c:v>43408.96875</c:v>
                </c:pt>
                <c:pt idx="22923">
                  <c:v>43408.989583333401</c:v>
                </c:pt>
                <c:pt idx="22924">
                  <c:v>43409.010416666599</c:v>
                </c:pt>
                <c:pt idx="22925">
                  <c:v>43409.03125</c:v>
                </c:pt>
                <c:pt idx="22926">
                  <c:v>43409.052083333401</c:v>
                </c:pt>
                <c:pt idx="22927">
                  <c:v>43409.072916666599</c:v>
                </c:pt>
                <c:pt idx="22928">
                  <c:v>43409.09375</c:v>
                </c:pt>
                <c:pt idx="22929">
                  <c:v>43409.114583333401</c:v>
                </c:pt>
                <c:pt idx="22930">
                  <c:v>43409.135416666599</c:v>
                </c:pt>
                <c:pt idx="22931">
                  <c:v>43409.15625</c:v>
                </c:pt>
                <c:pt idx="22932">
                  <c:v>43409.177083333401</c:v>
                </c:pt>
                <c:pt idx="22933">
                  <c:v>43409.197916666599</c:v>
                </c:pt>
                <c:pt idx="22934">
                  <c:v>43409.21875</c:v>
                </c:pt>
                <c:pt idx="22935">
                  <c:v>43409.239583333401</c:v>
                </c:pt>
                <c:pt idx="22936">
                  <c:v>43409.260416666599</c:v>
                </c:pt>
                <c:pt idx="22937">
                  <c:v>43409.28125</c:v>
                </c:pt>
                <c:pt idx="22938">
                  <c:v>43409.302083333401</c:v>
                </c:pt>
                <c:pt idx="22939">
                  <c:v>43409.322916666599</c:v>
                </c:pt>
                <c:pt idx="22940">
                  <c:v>43409.34375</c:v>
                </c:pt>
                <c:pt idx="22941">
                  <c:v>43409.364583333401</c:v>
                </c:pt>
                <c:pt idx="22942">
                  <c:v>43409.385416666599</c:v>
                </c:pt>
                <c:pt idx="22943">
                  <c:v>43409.40625</c:v>
                </c:pt>
                <c:pt idx="22944">
                  <c:v>43409.427083333401</c:v>
                </c:pt>
                <c:pt idx="22945">
                  <c:v>43409.447916666599</c:v>
                </c:pt>
                <c:pt idx="22946">
                  <c:v>43409.46875</c:v>
                </c:pt>
                <c:pt idx="22947">
                  <c:v>43409.489583333401</c:v>
                </c:pt>
                <c:pt idx="22948">
                  <c:v>43409.510416666599</c:v>
                </c:pt>
                <c:pt idx="22949">
                  <c:v>43409.53125</c:v>
                </c:pt>
                <c:pt idx="22950">
                  <c:v>43409.552083333401</c:v>
                </c:pt>
                <c:pt idx="22951">
                  <c:v>43409.572916666599</c:v>
                </c:pt>
                <c:pt idx="22952">
                  <c:v>43409.59375</c:v>
                </c:pt>
                <c:pt idx="22953">
                  <c:v>43409.614583333401</c:v>
                </c:pt>
                <c:pt idx="22954">
                  <c:v>43409.635416666599</c:v>
                </c:pt>
                <c:pt idx="22955">
                  <c:v>43409.65625</c:v>
                </c:pt>
                <c:pt idx="22956">
                  <c:v>43409.677083333401</c:v>
                </c:pt>
                <c:pt idx="22957">
                  <c:v>43409.697916666599</c:v>
                </c:pt>
                <c:pt idx="22958">
                  <c:v>43409.71875</c:v>
                </c:pt>
                <c:pt idx="22959">
                  <c:v>43409.739583333401</c:v>
                </c:pt>
                <c:pt idx="22960">
                  <c:v>43409.760416666599</c:v>
                </c:pt>
                <c:pt idx="22961">
                  <c:v>43409.78125</c:v>
                </c:pt>
                <c:pt idx="22962">
                  <c:v>43409.802083333401</c:v>
                </c:pt>
                <c:pt idx="22963">
                  <c:v>43409.822916666599</c:v>
                </c:pt>
                <c:pt idx="22964">
                  <c:v>43409.84375</c:v>
                </c:pt>
                <c:pt idx="22965">
                  <c:v>43409.864583333401</c:v>
                </c:pt>
                <c:pt idx="22966">
                  <c:v>43409.885416666599</c:v>
                </c:pt>
                <c:pt idx="22967">
                  <c:v>43409.90625</c:v>
                </c:pt>
                <c:pt idx="22968">
                  <c:v>43409.927083333401</c:v>
                </c:pt>
                <c:pt idx="22969">
                  <c:v>43409.947916666599</c:v>
                </c:pt>
                <c:pt idx="22970">
                  <c:v>43409.96875</c:v>
                </c:pt>
                <c:pt idx="22971">
                  <c:v>43409.989583333401</c:v>
                </c:pt>
                <c:pt idx="22972">
                  <c:v>43410.010416666599</c:v>
                </c:pt>
                <c:pt idx="22973">
                  <c:v>43410.03125</c:v>
                </c:pt>
                <c:pt idx="22974">
                  <c:v>43410.052083333401</c:v>
                </c:pt>
                <c:pt idx="22975">
                  <c:v>43410.072916666599</c:v>
                </c:pt>
                <c:pt idx="22976">
                  <c:v>43410.09375</c:v>
                </c:pt>
                <c:pt idx="22977">
                  <c:v>43410.114583333401</c:v>
                </c:pt>
                <c:pt idx="22978">
                  <c:v>43410.135416666599</c:v>
                </c:pt>
                <c:pt idx="22979">
                  <c:v>43410.15625</c:v>
                </c:pt>
                <c:pt idx="22980">
                  <c:v>43410.177083333401</c:v>
                </c:pt>
                <c:pt idx="22981">
                  <c:v>43410.197916666599</c:v>
                </c:pt>
                <c:pt idx="22982">
                  <c:v>43410.21875</c:v>
                </c:pt>
                <c:pt idx="22983">
                  <c:v>43410.239583333401</c:v>
                </c:pt>
                <c:pt idx="22984">
                  <c:v>43410.260416666599</c:v>
                </c:pt>
                <c:pt idx="22985">
                  <c:v>43410.28125</c:v>
                </c:pt>
                <c:pt idx="22986">
                  <c:v>43410.302083333401</c:v>
                </c:pt>
                <c:pt idx="22987">
                  <c:v>43410.322916666599</c:v>
                </c:pt>
                <c:pt idx="22988">
                  <c:v>43410.34375</c:v>
                </c:pt>
                <c:pt idx="22989">
                  <c:v>43410.364583333401</c:v>
                </c:pt>
                <c:pt idx="22990">
                  <c:v>43410.385416666599</c:v>
                </c:pt>
                <c:pt idx="22991">
                  <c:v>43410.40625</c:v>
                </c:pt>
                <c:pt idx="22992">
                  <c:v>43410.427083333401</c:v>
                </c:pt>
                <c:pt idx="22993">
                  <c:v>43410.447916666599</c:v>
                </c:pt>
                <c:pt idx="22994">
                  <c:v>43410.46875</c:v>
                </c:pt>
                <c:pt idx="22995">
                  <c:v>43410.489583333401</c:v>
                </c:pt>
                <c:pt idx="22996">
                  <c:v>43410.510416666599</c:v>
                </c:pt>
                <c:pt idx="22997">
                  <c:v>43410.53125</c:v>
                </c:pt>
                <c:pt idx="22998">
                  <c:v>43410.552083333401</c:v>
                </c:pt>
                <c:pt idx="22999">
                  <c:v>43410.572916666599</c:v>
                </c:pt>
                <c:pt idx="23000">
                  <c:v>43410.59375</c:v>
                </c:pt>
                <c:pt idx="23001">
                  <c:v>43410.614583333401</c:v>
                </c:pt>
                <c:pt idx="23002">
                  <c:v>43410.635416666599</c:v>
                </c:pt>
                <c:pt idx="23003">
                  <c:v>43410.65625</c:v>
                </c:pt>
                <c:pt idx="23004">
                  <c:v>43410.677083333401</c:v>
                </c:pt>
                <c:pt idx="23005">
                  <c:v>43410.697916666599</c:v>
                </c:pt>
                <c:pt idx="23006">
                  <c:v>43410.71875</c:v>
                </c:pt>
                <c:pt idx="23007">
                  <c:v>43410.739583333401</c:v>
                </c:pt>
                <c:pt idx="23008">
                  <c:v>43410.760416666599</c:v>
                </c:pt>
                <c:pt idx="23009">
                  <c:v>43410.78125</c:v>
                </c:pt>
                <c:pt idx="23010">
                  <c:v>43410.802083333401</c:v>
                </c:pt>
                <c:pt idx="23011">
                  <c:v>43410.822916666599</c:v>
                </c:pt>
                <c:pt idx="23012">
                  <c:v>43410.84375</c:v>
                </c:pt>
                <c:pt idx="23013">
                  <c:v>43410.864583333401</c:v>
                </c:pt>
                <c:pt idx="23014">
                  <c:v>43410.885416666599</c:v>
                </c:pt>
                <c:pt idx="23015">
                  <c:v>43410.90625</c:v>
                </c:pt>
                <c:pt idx="23016">
                  <c:v>43410.927083333401</c:v>
                </c:pt>
                <c:pt idx="23017">
                  <c:v>43410.947916666599</c:v>
                </c:pt>
                <c:pt idx="23018">
                  <c:v>43410.96875</c:v>
                </c:pt>
                <c:pt idx="23019">
                  <c:v>43410.989583333401</c:v>
                </c:pt>
                <c:pt idx="23020">
                  <c:v>43411.010416666599</c:v>
                </c:pt>
                <c:pt idx="23021">
                  <c:v>43411.03125</c:v>
                </c:pt>
                <c:pt idx="23022">
                  <c:v>43411.052083333401</c:v>
                </c:pt>
                <c:pt idx="23023">
                  <c:v>43411.072916666599</c:v>
                </c:pt>
                <c:pt idx="23024">
                  <c:v>43411.09375</c:v>
                </c:pt>
                <c:pt idx="23025">
                  <c:v>43411.114583333401</c:v>
                </c:pt>
                <c:pt idx="23026">
                  <c:v>43411.135416666599</c:v>
                </c:pt>
                <c:pt idx="23027">
                  <c:v>43411.15625</c:v>
                </c:pt>
                <c:pt idx="23028">
                  <c:v>43411.177083333401</c:v>
                </c:pt>
                <c:pt idx="23029">
                  <c:v>43411.197916666599</c:v>
                </c:pt>
                <c:pt idx="23030">
                  <c:v>43411.21875</c:v>
                </c:pt>
                <c:pt idx="23031">
                  <c:v>43411.239583333401</c:v>
                </c:pt>
                <c:pt idx="23032">
                  <c:v>43411.260416666599</c:v>
                </c:pt>
                <c:pt idx="23033">
                  <c:v>43411.28125</c:v>
                </c:pt>
                <c:pt idx="23034">
                  <c:v>43411.302083333401</c:v>
                </c:pt>
                <c:pt idx="23035">
                  <c:v>43411.322916666599</c:v>
                </c:pt>
                <c:pt idx="23036">
                  <c:v>43411.34375</c:v>
                </c:pt>
                <c:pt idx="23037">
                  <c:v>43411.364583333401</c:v>
                </c:pt>
                <c:pt idx="23038">
                  <c:v>43411.385416666599</c:v>
                </c:pt>
                <c:pt idx="23039">
                  <c:v>43411.40625</c:v>
                </c:pt>
                <c:pt idx="23040">
                  <c:v>43411.427083333401</c:v>
                </c:pt>
                <c:pt idx="23041">
                  <c:v>43411.447916666599</c:v>
                </c:pt>
                <c:pt idx="23042">
                  <c:v>43411.46875</c:v>
                </c:pt>
                <c:pt idx="23043">
                  <c:v>43411.489583333401</c:v>
                </c:pt>
                <c:pt idx="23044">
                  <c:v>43411.510416666599</c:v>
                </c:pt>
                <c:pt idx="23045">
                  <c:v>43411.53125</c:v>
                </c:pt>
                <c:pt idx="23046">
                  <c:v>43411.552083333401</c:v>
                </c:pt>
                <c:pt idx="23047">
                  <c:v>43411.572916666599</c:v>
                </c:pt>
                <c:pt idx="23048">
                  <c:v>43411.59375</c:v>
                </c:pt>
                <c:pt idx="23049">
                  <c:v>43411.614583333401</c:v>
                </c:pt>
                <c:pt idx="23050">
                  <c:v>43411.635416666599</c:v>
                </c:pt>
                <c:pt idx="23051">
                  <c:v>43411.65625</c:v>
                </c:pt>
                <c:pt idx="23052">
                  <c:v>43411.677083333401</c:v>
                </c:pt>
                <c:pt idx="23053">
                  <c:v>43411.697916666599</c:v>
                </c:pt>
                <c:pt idx="23054">
                  <c:v>43411.71875</c:v>
                </c:pt>
                <c:pt idx="23055">
                  <c:v>43411.739583333401</c:v>
                </c:pt>
                <c:pt idx="23056">
                  <c:v>43411.760416666599</c:v>
                </c:pt>
                <c:pt idx="23057">
                  <c:v>43411.78125</c:v>
                </c:pt>
                <c:pt idx="23058">
                  <c:v>43411.802083333401</c:v>
                </c:pt>
                <c:pt idx="23059">
                  <c:v>43411.822916666599</c:v>
                </c:pt>
                <c:pt idx="23060">
                  <c:v>43411.84375</c:v>
                </c:pt>
                <c:pt idx="23061">
                  <c:v>43411.864583333401</c:v>
                </c:pt>
                <c:pt idx="23062">
                  <c:v>43411.885416666599</c:v>
                </c:pt>
                <c:pt idx="23063">
                  <c:v>43411.90625</c:v>
                </c:pt>
                <c:pt idx="23064">
                  <c:v>43411.927083333401</c:v>
                </c:pt>
                <c:pt idx="23065">
                  <c:v>43411.947916666599</c:v>
                </c:pt>
                <c:pt idx="23066">
                  <c:v>43411.96875</c:v>
                </c:pt>
                <c:pt idx="23067">
                  <c:v>43411.989583333401</c:v>
                </c:pt>
                <c:pt idx="23068">
                  <c:v>43412.010416666599</c:v>
                </c:pt>
                <c:pt idx="23069">
                  <c:v>43412.03125</c:v>
                </c:pt>
                <c:pt idx="23070">
                  <c:v>43412.052083333401</c:v>
                </c:pt>
                <c:pt idx="23071">
                  <c:v>43412.072916666599</c:v>
                </c:pt>
                <c:pt idx="23072">
                  <c:v>43412.09375</c:v>
                </c:pt>
                <c:pt idx="23073">
                  <c:v>43412.114583333401</c:v>
                </c:pt>
                <c:pt idx="23074">
                  <c:v>43412.135416666599</c:v>
                </c:pt>
                <c:pt idx="23075">
                  <c:v>43412.15625</c:v>
                </c:pt>
                <c:pt idx="23076">
                  <c:v>43412.177083333401</c:v>
                </c:pt>
                <c:pt idx="23077">
                  <c:v>43412.197916666599</c:v>
                </c:pt>
                <c:pt idx="23078">
                  <c:v>43412.21875</c:v>
                </c:pt>
                <c:pt idx="23079">
                  <c:v>43412.239583333401</c:v>
                </c:pt>
                <c:pt idx="23080">
                  <c:v>43412.260416666599</c:v>
                </c:pt>
                <c:pt idx="23081">
                  <c:v>43412.28125</c:v>
                </c:pt>
                <c:pt idx="23082">
                  <c:v>43412.302083333401</c:v>
                </c:pt>
                <c:pt idx="23083">
                  <c:v>43412.322916666599</c:v>
                </c:pt>
                <c:pt idx="23084">
                  <c:v>43412.34375</c:v>
                </c:pt>
                <c:pt idx="23085">
                  <c:v>43412.364583333401</c:v>
                </c:pt>
                <c:pt idx="23086">
                  <c:v>43412.385416666599</c:v>
                </c:pt>
                <c:pt idx="23087">
                  <c:v>43412.40625</c:v>
                </c:pt>
                <c:pt idx="23088">
                  <c:v>43412.427083333401</c:v>
                </c:pt>
                <c:pt idx="23089">
                  <c:v>43412.447916666599</c:v>
                </c:pt>
                <c:pt idx="23090">
                  <c:v>43412.46875</c:v>
                </c:pt>
                <c:pt idx="23091">
                  <c:v>43412.489583333401</c:v>
                </c:pt>
                <c:pt idx="23092">
                  <c:v>43412.510416666599</c:v>
                </c:pt>
                <c:pt idx="23093">
                  <c:v>43412.53125</c:v>
                </c:pt>
                <c:pt idx="23094">
                  <c:v>43412.552083333401</c:v>
                </c:pt>
                <c:pt idx="23095">
                  <c:v>43412.572916666599</c:v>
                </c:pt>
                <c:pt idx="23096">
                  <c:v>43412.59375</c:v>
                </c:pt>
                <c:pt idx="23097">
                  <c:v>43412.614583333401</c:v>
                </c:pt>
                <c:pt idx="23098">
                  <c:v>43412.635416666599</c:v>
                </c:pt>
                <c:pt idx="23099">
                  <c:v>43412.65625</c:v>
                </c:pt>
                <c:pt idx="23100">
                  <c:v>43412.677083333401</c:v>
                </c:pt>
                <c:pt idx="23101">
                  <c:v>43412.697916666599</c:v>
                </c:pt>
                <c:pt idx="23102">
                  <c:v>43412.71875</c:v>
                </c:pt>
                <c:pt idx="23103">
                  <c:v>43412.739583333401</c:v>
                </c:pt>
                <c:pt idx="23104">
                  <c:v>43412.760416666599</c:v>
                </c:pt>
                <c:pt idx="23105">
                  <c:v>43412.78125</c:v>
                </c:pt>
                <c:pt idx="23106">
                  <c:v>43412.802083333401</c:v>
                </c:pt>
                <c:pt idx="23107">
                  <c:v>43412.822916666599</c:v>
                </c:pt>
                <c:pt idx="23108">
                  <c:v>43412.84375</c:v>
                </c:pt>
                <c:pt idx="23109">
                  <c:v>43412.864583333401</c:v>
                </c:pt>
                <c:pt idx="23110">
                  <c:v>43412.885416666599</c:v>
                </c:pt>
                <c:pt idx="23111">
                  <c:v>43412.90625</c:v>
                </c:pt>
                <c:pt idx="23112">
                  <c:v>43412.927083333401</c:v>
                </c:pt>
                <c:pt idx="23113">
                  <c:v>43412.947916666599</c:v>
                </c:pt>
                <c:pt idx="23114">
                  <c:v>43412.96875</c:v>
                </c:pt>
                <c:pt idx="23115">
                  <c:v>43412.989583333401</c:v>
                </c:pt>
                <c:pt idx="23116">
                  <c:v>43413.010416666599</c:v>
                </c:pt>
                <c:pt idx="23117">
                  <c:v>43413.03125</c:v>
                </c:pt>
                <c:pt idx="23118">
                  <c:v>43413.052083333401</c:v>
                </c:pt>
                <c:pt idx="23119">
                  <c:v>43413.072916666599</c:v>
                </c:pt>
                <c:pt idx="23120">
                  <c:v>43413.09375</c:v>
                </c:pt>
                <c:pt idx="23121">
                  <c:v>43413.114583333401</c:v>
                </c:pt>
                <c:pt idx="23122">
                  <c:v>43413.135416666599</c:v>
                </c:pt>
                <c:pt idx="23123">
                  <c:v>43413.15625</c:v>
                </c:pt>
                <c:pt idx="23124">
                  <c:v>43413.177083333401</c:v>
                </c:pt>
                <c:pt idx="23125">
                  <c:v>43413.197916666599</c:v>
                </c:pt>
                <c:pt idx="23126">
                  <c:v>43413.21875</c:v>
                </c:pt>
                <c:pt idx="23127">
                  <c:v>43413.239583333401</c:v>
                </c:pt>
                <c:pt idx="23128">
                  <c:v>43413.260416666599</c:v>
                </c:pt>
                <c:pt idx="23129">
                  <c:v>43413.28125</c:v>
                </c:pt>
                <c:pt idx="23130">
                  <c:v>43413.302083333401</c:v>
                </c:pt>
                <c:pt idx="23131">
                  <c:v>43413.322916666599</c:v>
                </c:pt>
                <c:pt idx="23132">
                  <c:v>43413.34375</c:v>
                </c:pt>
                <c:pt idx="23133">
                  <c:v>43413.364583333401</c:v>
                </c:pt>
                <c:pt idx="23134">
                  <c:v>43413.385416666599</c:v>
                </c:pt>
                <c:pt idx="23135">
                  <c:v>43413.40625</c:v>
                </c:pt>
                <c:pt idx="23136">
                  <c:v>43413.427083333401</c:v>
                </c:pt>
                <c:pt idx="23137">
                  <c:v>43413.447916666599</c:v>
                </c:pt>
                <c:pt idx="23138">
                  <c:v>43413.46875</c:v>
                </c:pt>
                <c:pt idx="23139">
                  <c:v>43413.489583333401</c:v>
                </c:pt>
                <c:pt idx="23140">
                  <c:v>43413.510416666599</c:v>
                </c:pt>
                <c:pt idx="23141">
                  <c:v>43413.53125</c:v>
                </c:pt>
                <c:pt idx="23142">
                  <c:v>43413.552083333401</c:v>
                </c:pt>
                <c:pt idx="23143">
                  <c:v>43413.572916666599</c:v>
                </c:pt>
                <c:pt idx="23144">
                  <c:v>43413.59375</c:v>
                </c:pt>
                <c:pt idx="23145">
                  <c:v>43413.614583333401</c:v>
                </c:pt>
                <c:pt idx="23146">
                  <c:v>43413.635416666599</c:v>
                </c:pt>
                <c:pt idx="23147">
                  <c:v>43413.65625</c:v>
                </c:pt>
                <c:pt idx="23148">
                  <c:v>43413.677083333401</c:v>
                </c:pt>
                <c:pt idx="23149">
                  <c:v>43413.697916666599</c:v>
                </c:pt>
                <c:pt idx="23150">
                  <c:v>43413.71875</c:v>
                </c:pt>
                <c:pt idx="23151">
                  <c:v>43413.739583333401</c:v>
                </c:pt>
                <c:pt idx="23152">
                  <c:v>43413.760416666599</c:v>
                </c:pt>
                <c:pt idx="23153">
                  <c:v>43413.78125</c:v>
                </c:pt>
                <c:pt idx="23154">
                  <c:v>43413.802083333401</c:v>
                </c:pt>
                <c:pt idx="23155">
                  <c:v>43413.822916666599</c:v>
                </c:pt>
                <c:pt idx="23156">
                  <c:v>43413.84375</c:v>
                </c:pt>
                <c:pt idx="23157">
                  <c:v>43413.864583333401</c:v>
                </c:pt>
                <c:pt idx="23158">
                  <c:v>43413.885416666599</c:v>
                </c:pt>
                <c:pt idx="23159">
                  <c:v>43413.90625</c:v>
                </c:pt>
                <c:pt idx="23160">
                  <c:v>43413.927083333401</c:v>
                </c:pt>
                <c:pt idx="23161">
                  <c:v>43413.947916666599</c:v>
                </c:pt>
                <c:pt idx="23162">
                  <c:v>43413.96875</c:v>
                </c:pt>
                <c:pt idx="23163">
                  <c:v>43413.989583333401</c:v>
                </c:pt>
                <c:pt idx="23164">
                  <c:v>43414.010416666599</c:v>
                </c:pt>
                <c:pt idx="23165">
                  <c:v>43414.03125</c:v>
                </c:pt>
                <c:pt idx="23166">
                  <c:v>43414.052083333401</c:v>
                </c:pt>
                <c:pt idx="23167">
                  <c:v>43414.072916666599</c:v>
                </c:pt>
                <c:pt idx="23168">
                  <c:v>43414.09375</c:v>
                </c:pt>
                <c:pt idx="23169">
                  <c:v>43414.114583333401</c:v>
                </c:pt>
                <c:pt idx="23170">
                  <c:v>43414.135416666599</c:v>
                </c:pt>
                <c:pt idx="23171">
                  <c:v>43414.15625</c:v>
                </c:pt>
                <c:pt idx="23172">
                  <c:v>43414.177083333401</c:v>
                </c:pt>
                <c:pt idx="23173">
                  <c:v>43414.197916666599</c:v>
                </c:pt>
                <c:pt idx="23174">
                  <c:v>43414.21875</c:v>
                </c:pt>
                <c:pt idx="23175">
                  <c:v>43414.239583333401</c:v>
                </c:pt>
                <c:pt idx="23176">
                  <c:v>43414.260416666599</c:v>
                </c:pt>
                <c:pt idx="23177">
                  <c:v>43414.28125</c:v>
                </c:pt>
                <c:pt idx="23178">
                  <c:v>43414.302083333401</c:v>
                </c:pt>
                <c:pt idx="23179">
                  <c:v>43414.322916666599</c:v>
                </c:pt>
                <c:pt idx="23180">
                  <c:v>43414.34375</c:v>
                </c:pt>
                <c:pt idx="23181">
                  <c:v>43414.364583333401</c:v>
                </c:pt>
                <c:pt idx="23182">
                  <c:v>43414.385416666599</c:v>
                </c:pt>
                <c:pt idx="23183">
                  <c:v>43414.40625</c:v>
                </c:pt>
                <c:pt idx="23184">
                  <c:v>43414.427083333401</c:v>
                </c:pt>
                <c:pt idx="23185">
                  <c:v>43414.447916666599</c:v>
                </c:pt>
                <c:pt idx="23186">
                  <c:v>43414.46875</c:v>
                </c:pt>
                <c:pt idx="23187">
                  <c:v>43414.489583333401</c:v>
                </c:pt>
                <c:pt idx="23188">
                  <c:v>43414.510416666599</c:v>
                </c:pt>
                <c:pt idx="23189">
                  <c:v>43414.53125</c:v>
                </c:pt>
                <c:pt idx="23190">
                  <c:v>43414.552083333401</c:v>
                </c:pt>
                <c:pt idx="23191">
                  <c:v>43414.572916666599</c:v>
                </c:pt>
                <c:pt idx="23192">
                  <c:v>43414.59375</c:v>
                </c:pt>
                <c:pt idx="23193">
                  <c:v>43414.614583333401</c:v>
                </c:pt>
                <c:pt idx="23194">
                  <c:v>43414.635416666599</c:v>
                </c:pt>
                <c:pt idx="23195">
                  <c:v>43414.65625</c:v>
                </c:pt>
                <c:pt idx="23196">
                  <c:v>43414.677083333401</c:v>
                </c:pt>
                <c:pt idx="23197">
                  <c:v>43414.697916666599</c:v>
                </c:pt>
                <c:pt idx="23198">
                  <c:v>43414.71875</c:v>
                </c:pt>
                <c:pt idx="23199">
                  <c:v>43414.739583333401</c:v>
                </c:pt>
                <c:pt idx="23200">
                  <c:v>43414.760416666599</c:v>
                </c:pt>
                <c:pt idx="23201">
                  <c:v>43414.78125</c:v>
                </c:pt>
                <c:pt idx="23202">
                  <c:v>43414.802083333401</c:v>
                </c:pt>
                <c:pt idx="23203">
                  <c:v>43414.822916666599</c:v>
                </c:pt>
                <c:pt idx="23204">
                  <c:v>43414.84375</c:v>
                </c:pt>
                <c:pt idx="23205">
                  <c:v>43414.864583333401</c:v>
                </c:pt>
                <c:pt idx="23206">
                  <c:v>43414.885416666599</c:v>
                </c:pt>
                <c:pt idx="23207">
                  <c:v>43414.90625</c:v>
                </c:pt>
                <c:pt idx="23208">
                  <c:v>43414.927083333401</c:v>
                </c:pt>
                <c:pt idx="23209">
                  <c:v>43414.947916666599</c:v>
                </c:pt>
                <c:pt idx="23210">
                  <c:v>43414.96875</c:v>
                </c:pt>
                <c:pt idx="23211">
                  <c:v>43414.989583333401</c:v>
                </c:pt>
                <c:pt idx="23212">
                  <c:v>43415.010416666599</c:v>
                </c:pt>
                <c:pt idx="23213">
                  <c:v>43415.03125</c:v>
                </c:pt>
                <c:pt idx="23214">
                  <c:v>43415.052083333401</c:v>
                </c:pt>
                <c:pt idx="23215">
                  <c:v>43415.072916666599</c:v>
                </c:pt>
                <c:pt idx="23216">
                  <c:v>43415.09375</c:v>
                </c:pt>
                <c:pt idx="23217">
                  <c:v>43415.114583333401</c:v>
                </c:pt>
                <c:pt idx="23218">
                  <c:v>43415.135416666599</c:v>
                </c:pt>
                <c:pt idx="23219">
                  <c:v>43415.15625</c:v>
                </c:pt>
                <c:pt idx="23220">
                  <c:v>43415.177083333401</c:v>
                </c:pt>
                <c:pt idx="23221">
                  <c:v>43415.197916666599</c:v>
                </c:pt>
                <c:pt idx="23222">
                  <c:v>43415.21875</c:v>
                </c:pt>
                <c:pt idx="23223">
                  <c:v>43415.239583333401</c:v>
                </c:pt>
                <c:pt idx="23224">
                  <c:v>43415.260416666599</c:v>
                </c:pt>
                <c:pt idx="23225">
                  <c:v>43415.28125</c:v>
                </c:pt>
                <c:pt idx="23226">
                  <c:v>43415.302083333401</c:v>
                </c:pt>
                <c:pt idx="23227">
                  <c:v>43415.322916666599</c:v>
                </c:pt>
                <c:pt idx="23228">
                  <c:v>43415.34375</c:v>
                </c:pt>
                <c:pt idx="23229">
                  <c:v>43415.364583333401</c:v>
                </c:pt>
                <c:pt idx="23230">
                  <c:v>43415.385416666599</c:v>
                </c:pt>
                <c:pt idx="23231">
                  <c:v>43415.40625</c:v>
                </c:pt>
                <c:pt idx="23232">
                  <c:v>43415.427083333401</c:v>
                </c:pt>
                <c:pt idx="23233">
                  <c:v>43415.447916666599</c:v>
                </c:pt>
                <c:pt idx="23234">
                  <c:v>43415.46875</c:v>
                </c:pt>
                <c:pt idx="23235">
                  <c:v>43415.489583333401</c:v>
                </c:pt>
                <c:pt idx="23236">
                  <c:v>43415.510416666599</c:v>
                </c:pt>
                <c:pt idx="23237">
                  <c:v>43415.53125</c:v>
                </c:pt>
                <c:pt idx="23238">
                  <c:v>43415.552083333401</c:v>
                </c:pt>
                <c:pt idx="23239">
                  <c:v>43415.572916666599</c:v>
                </c:pt>
                <c:pt idx="23240">
                  <c:v>43415.59375</c:v>
                </c:pt>
                <c:pt idx="23241">
                  <c:v>43415.614583333401</c:v>
                </c:pt>
                <c:pt idx="23242">
                  <c:v>43415.635416666599</c:v>
                </c:pt>
                <c:pt idx="23243">
                  <c:v>43415.65625</c:v>
                </c:pt>
                <c:pt idx="23244">
                  <c:v>43415.677083333401</c:v>
                </c:pt>
                <c:pt idx="23245">
                  <c:v>43415.697916666599</c:v>
                </c:pt>
                <c:pt idx="23246">
                  <c:v>43415.71875</c:v>
                </c:pt>
                <c:pt idx="23247">
                  <c:v>43415.739583333401</c:v>
                </c:pt>
                <c:pt idx="23248">
                  <c:v>43415.760416666599</c:v>
                </c:pt>
                <c:pt idx="23249">
                  <c:v>43415.78125</c:v>
                </c:pt>
                <c:pt idx="23250">
                  <c:v>43415.802083333401</c:v>
                </c:pt>
                <c:pt idx="23251">
                  <c:v>43415.822916666599</c:v>
                </c:pt>
                <c:pt idx="23252">
                  <c:v>43415.84375</c:v>
                </c:pt>
                <c:pt idx="23253">
                  <c:v>43415.864583333401</c:v>
                </c:pt>
                <c:pt idx="23254">
                  <c:v>43415.885416666599</c:v>
                </c:pt>
                <c:pt idx="23255">
                  <c:v>43415.90625</c:v>
                </c:pt>
                <c:pt idx="23256">
                  <c:v>43415.927083333401</c:v>
                </c:pt>
                <c:pt idx="23257">
                  <c:v>43415.947916666599</c:v>
                </c:pt>
                <c:pt idx="23258">
                  <c:v>43415.96875</c:v>
                </c:pt>
                <c:pt idx="23259">
                  <c:v>43415.989583333401</c:v>
                </c:pt>
                <c:pt idx="23260">
                  <c:v>43416.010416666599</c:v>
                </c:pt>
                <c:pt idx="23261">
                  <c:v>43416.03125</c:v>
                </c:pt>
                <c:pt idx="23262">
                  <c:v>43416.052083333401</c:v>
                </c:pt>
                <c:pt idx="23263">
                  <c:v>43416.072916666599</c:v>
                </c:pt>
                <c:pt idx="23264">
                  <c:v>43416.09375</c:v>
                </c:pt>
                <c:pt idx="23265">
                  <c:v>43416.114583333401</c:v>
                </c:pt>
                <c:pt idx="23266">
                  <c:v>43416.135416666599</c:v>
                </c:pt>
                <c:pt idx="23267">
                  <c:v>43416.15625</c:v>
                </c:pt>
                <c:pt idx="23268">
                  <c:v>43416.177083333401</c:v>
                </c:pt>
                <c:pt idx="23269">
                  <c:v>43416.197916666599</c:v>
                </c:pt>
                <c:pt idx="23270">
                  <c:v>43416.21875</c:v>
                </c:pt>
                <c:pt idx="23271">
                  <c:v>43416.239583333401</c:v>
                </c:pt>
                <c:pt idx="23272">
                  <c:v>43416.260416666599</c:v>
                </c:pt>
                <c:pt idx="23273">
                  <c:v>43416.28125</c:v>
                </c:pt>
                <c:pt idx="23274">
                  <c:v>43416.302083333401</c:v>
                </c:pt>
                <c:pt idx="23275">
                  <c:v>43416.322916666599</c:v>
                </c:pt>
                <c:pt idx="23276">
                  <c:v>43416.34375</c:v>
                </c:pt>
                <c:pt idx="23277">
                  <c:v>43416.364583333401</c:v>
                </c:pt>
                <c:pt idx="23278">
                  <c:v>43416.385416666599</c:v>
                </c:pt>
                <c:pt idx="23279">
                  <c:v>43416.40625</c:v>
                </c:pt>
                <c:pt idx="23280">
                  <c:v>43416.427083333401</c:v>
                </c:pt>
                <c:pt idx="23281">
                  <c:v>43416.447916666599</c:v>
                </c:pt>
                <c:pt idx="23282">
                  <c:v>43416.46875</c:v>
                </c:pt>
                <c:pt idx="23283">
                  <c:v>43416.489583333401</c:v>
                </c:pt>
                <c:pt idx="23284">
                  <c:v>43416.510416666599</c:v>
                </c:pt>
                <c:pt idx="23285">
                  <c:v>43416.53125</c:v>
                </c:pt>
                <c:pt idx="23286">
                  <c:v>43416.552083333401</c:v>
                </c:pt>
                <c:pt idx="23287">
                  <c:v>43416.572916666599</c:v>
                </c:pt>
                <c:pt idx="23288">
                  <c:v>43416.59375</c:v>
                </c:pt>
                <c:pt idx="23289">
                  <c:v>43416.614583333401</c:v>
                </c:pt>
                <c:pt idx="23290">
                  <c:v>43416.635416666599</c:v>
                </c:pt>
                <c:pt idx="23291">
                  <c:v>43416.65625</c:v>
                </c:pt>
                <c:pt idx="23292">
                  <c:v>43416.677083333401</c:v>
                </c:pt>
                <c:pt idx="23293">
                  <c:v>43416.697916666599</c:v>
                </c:pt>
                <c:pt idx="23294">
                  <c:v>43416.71875</c:v>
                </c:pt>
                <c:pt idx="23295">
                  <c:v>43416.739583333401</c:v>
                </c:pt>
                <c:pt idx="23296">
                  <c:v>43416.760416666599</c:v>
                </c:pt>
                <c:pt idx="23297">
                  <c:v>43416.78125</c:v>
                </c:pt>
                <c:pt idx="23298">
                  <c:v>43416.802083333401</c:v>
                </c:pt>
                <c:pt idx="23299">
                  <c:v>43416.822916666599</c:v>
                </c:pt>
                <c:pt idx="23300">
                  <c:v>43416.84375</c:v>
                </c:pt>
                <c:pt idx="23301">
                  <c:v>43416.864583333401</c:v>
                </c:pt>
                <c:pt idx="23302">
                  <c:v>43416.885416666599</c:v>
                </c:pt>
                <c:pt idx="23303">
                  <c:v>43416.90625</c:v>
                </c:pt>
                <c:pt idx="23304">
                  <c:v>43416.927083333401</c:v>
                </c:pt>
                <c:pt idx="23305">
                  <c:v>43416.947916666599</c:v>
                </c:pt>
                <c:pt idx="23306">
                  <c:v>43416.96875</c:v>
                </c:pt>
                <c:pt idx="23307">
                  <c:v>43416.989583333401</c:v>
                </c:pt>
                <c:pt idx="23308">
                  <c:v>43417.010416666599</c:v>
                </c:pt>
                <c:pt idx="23309">
                  <c:v>43417.03125</c:v>
                </c:pt>
                <c:pt idx="23310">
                  <c:v>43417.052083333401</c:v>
                </c:pt>
                <c:pt idx="23311">
                  <c:v>43417.072916666599</c:v>
                </c:pt>
                <c:pt idx="23312">
                  <c:v>43417.09375</c:v>
                </c:pt>
                <c:pt idx="23313">
                  <c:v>43417.114583333401</c:v>
                </c:pt>
                <c:pt idx="23314">
                  <c:v>43417.135416666599</c:v>
                </c:pt>
                <c:pt idx="23315">
                  <c:v>43417.15625</c:v>
                </c:pt>
                <c:pt idx="23316">
                  <c:v>43417.177083333401</c:v>
                </c:pt>
                <c:pt idx="23317">
                  <c:v>43417.197916666599</c:v>
                </c:pt>
                <c:pt idx="23318">
                  <c:v>43417.21875</c:v>
                </c:pt>
                <c:pt idx="23319">
                  <c:v>43417.239583333401</c:v>
                </c:pt>
                <c:pt idx="23320">
                  <c:v>43417.260416666599</c:v>
                </c:pt>
                <c:pt idx="23321">
                  <c:v>43417.28125</c:v>
                </c:pt>
                <c:pt idx="23322">
                  <c:v>43417.302083333401</c:v>
                </c:pt>
                <c:pt idx="23323">
                  <c:v>43417.322916666599</c:v>
                </c:pt>
                <c:pt idx="23324">
                  <c:v>43417.34375</c:v>
                </c:pt>
                <c:pt idx="23325">
                  <c:v>43417.364583333401</c:v>
                </c:pt>
                <c:pt idx="23326">
                  <c:v>43417.385416666599</c:v>
                </c:pt>
                <c:pt idx="23327">
                  <c:v>43417.40625</c:v>
                </c:pt>
                <c:pt idx="23328">
                  <c:v>43417.427083333401</c:v>
                </c:pt>
                <c:pt idx="23329">
                  <c:v>43417.447916666599</c:v>
                </c:pt>
                <c:pt idx="23330">
                  <c:v>43417.46875</c:v>
                </c:pt>
                <c:pt idx="23331">
                  <c:v>43417.489583333401</c:v>
                </c:pt>
                <c:pt idx="23332">
                  <c:v>43417.510416666599</c:v>
                </c:pt>
                <c:pt idx="23333">
                  <c:v>43417.53125</c:v>
                </c:pt>
                <c:pt idx="23334">
                  <c:v>43417.552083333401</c:v>
                </c:pt>
                <c:pt idx="23335">
                  <c:v>43417.572916666599</c:v>
                </c:pt>
                <c:pt idx="23336">
                  <c:v>43417.59375</c:v>
                </c:pt>
                <c:pt idx="23337">
                  <c:v>43417.614583333401</c:v>
                </c:pt>
                <c:pt idx="23338">
                  <c:v>43417.635416666599</c:v>
                </c:pt>
                <c:pt idx="23339">
                  <c:v>43417.65625</c:v>
                </c:pt>
                <c:pt idx="23340">
                  <c:v>43417.677083333401</c:v>
                </c:pt>
                <c:pt idx="23341">
                  <c:v>43417.697916666599</c:v>
                </c:pt>
                <c:pt idx="23342">
                  <c:v>43417.71875</c:v>
                </c:pt>
                <c:pt idx="23343">
                  <c:v>43417.739583333401</c:v>
                </c:pt>
                <c:pt idx="23344">
                  <c:v>43417.760416666599</c:v>
                </c:pt>
                <c:pt idx="23345">
                  <c:v>43417.78125</c:v>
                </c:pt>
                <c:pt idx="23346">
                  <c:v>43417.802083333401</c:v>
                </c:pt>
                <c:pt idx="23347">
                  <c:v>43417.822916666599</c:v>
                </c:pt>
                <c:pt idx="23348">
                  <c:v>43417.84375</c:v>
                </c:pt>
                <c:pt idx="23349">
                  <c:v>43417.864583333401</c:v>
                </c:pt>
                <c:pt idx="23350">
                  <c:v>43417.885416666599</c:v>
                </c:pt>
                <c:pt idx="23351">
                  <c:v>43417.90625</c:v>
                </c:pt>
                <c:pt idx="23352">
                  <c:v>43417.927083333401</c:v>
                </c:pt>
                <c:pt idx="23353">
                  <c:v>43417.947916666599</c:v>
                </c:pt>
                <c:pt idx="23354">
                  <c:v>43417.96875</c:v>
                </c:pt>
                <c:pt idx="23355">
                  <c:v>43417.989583333401</c:v>
                </c:pt>
                <c:pt idx="23356">
                  <c:v>43418.010416666599</c:v>
                </c:pt>
                <c:pt idx="23357">
                  <c:v>43418.03125</c:v>
                </c:pt>
                <c:pt idx="23358">
                  <c:v>43418.052083333401</c:v>
                </c:pt>
                <c:pt idx="23359">
                  <c:v>43418.072916666599</c:v>
                </c:pt>
                <c:pt idx="23360">
                  <c:v>43418.09375</c:v>
                </c:pt>
                <c:pt idx="23361">
                  <c:v>43418.114583333401</c:v>
                </c:pt>
                <c:pt idx="23362">
                  <c:v>43418.135416666599</c:v>
                </c:pt>
                <c:pt idx="23363">
                  <c:v>43418.15625</c:v>
                </c:pt>
                <c:pt idx="23364">
                  <c:v>43418.177083333401</c:v>
                </c:pt>
                <c:pt idx="23365">
                  <c:v>43418.197916666599</c:v>
                </c:pt>
                <c:pt idx="23366">
                  <c:v>43418.21875</c:v>
                </c:pt>
                <c:pt idx="23367">
                  <c:v>43418.239583333401</c:v>
                </c:pt>
                <c:pt idx="23368">
                  <c:v>43418.260416666599</c:v>
                </c:pt>
                <c:pt idx="23369">
                  <c:v>43418.28125</c:v>
                </c:pt>
                <c:pt idx="23370">
                  <c:v>43418.302083333401</c:v>
                </c:pt>
                <c:pt idx="23371">
                  <c:v>43418.322916666599</c:v>
                </c:pt>
                <c:pt idx="23372">
                  <c:v>43418.34375</c:v>
                </c:pt>
                <c:pt idx="23373">
                  <c:v>43418.364583333401</c:v>
                </c:pt>
                <c:pt idx="23374">
                  <c:v>43418.385416666599</c:v>
                </c:pt>
                <c:pt idx="23375">
                  <c:v>43418.40625</c:v>
                </c:pt>
                <c:pt idx="23376">
                  <c:v>43418.427083333401</c:v>
                </c:pt>
                <c:pt idx="23377">
                  <c:v>43418.447916666599</c:v>
                </c:pt>
                <c:pt idx="23378">
                  <c:v>43418.46875</c:v>
                </c:pt>
                <c:pt idx="23379">
                  <c:v>43418.489583333401</c:v>
                </c:pt>
                <c:pt idx="23380">
                  <c:v>43418.510416666599</c:v>
                </c:pt>
                <c:pt idx="23381">
                  <c:v>43418.53125</c:v>
                </c:pt>
                <c:pt idx="23382">
                  <c:v>43418.552083333401</c:v>
                </c:pt>
                <c:pt idx="23383">
                  <c:v>43418.572916666599</c:v>
                </c:pt>
                <c:pt idx="23384">
                  <c:v>43418.59375</c:v>
                </c:pt>
                <c:pt idx="23385">
                  <c:v>43418.614583333401</c:v>
                </c:pt>
                <c:pt idx="23386">
                  <c:v>43418.635416666599</c:v>
                </c:pt>
                <c:pt idx="23387">
                  <c:v>43418.65625</c:v>
                </c:pt>
                <c:pt idx="23388">
                  <c:v>43418.677083333401</c:v>
                </c:pt>
                <c:pt idx="23389">
                  <c:v>43418.697916666599</c:v>
                </c:pt>
                <c:pt idx="23390">
                  <c:v>43418.71875</c:v>
                </c:pt>
                <c:pt idx="23391">
                  <c:v>43418.739583333401</c:v>
                </c:pt>
                <c:pt idx="23392">
                  <c:v>43418.760416666599</c:v>
                </c:pt>
                <c:pt idx="23393">
                  <c:v>43418.78125</c:v>
                </c:pt>
                <c:pt idx="23394">
                  <c:v>43418.802083333401</c:v>
                </c:pt>
                <c:pt idx="23395">
                  <c:v>43418.822916666599</c:v>
                </c:pt>
                <c:pt idx="23396">
                  <c:v>43418.84375</c:v>
                </c:pt>
                <c:pt idx="23397">
                  <c:v>43418.864583333401</c:v>
                </c:pt>
                <c:pt idx="23398">
                  <c:v>43418.885416666599</c:v>
                </c:pt>
                <c:pt idx="23399">
                  <c:v>43418.90625</c:v>
                </c:pt>
                <c:pt idx="23400">
                  <c:v>43418.927083333401</c:v>
                </c:pt>
                <c:pt idx="23401">
                  <c:v>43418.947916666599</c:v>
                </c:pt>
                <c:pt idx="23402">
                  <c:v>43418.96875</c:v>
                </c:pt>
                <c:pt idx="23403">
                  <c:v>43418.989583333401</c:v>
                </c:pt>
                <c:pt idx="23404">
                  <c:v>43419.010416666599</c:v>
                </c:pt>
                <c:pt idx="23405">
                  <c:v>43419.03125</c:v>
                </c:pt>
                <c:pt idx="23406">
                  <c:v>43419.052083333401</c:v>
                </c:pt>
                <c:pt idx="23407">
                  <c:v>43419.072916666599</c:v>
                </c:pt>
                <c:pt idx="23408">
                  <c:v>43419.09375</c:v>
                </c:pt>
                <c:pt idx="23409">
                  <c:v>43419.114583333401</c:v>
                </c:pt>
                <c:pt idx="23410">
                  <c:v>43419.135416666599</c:v>
                </c:pt>
                <c:pt idx="23411">
                  <c:v>43419.15625</c:v>
                </c:pt>
                <c:pt idx="23412">
                  <c:v>43419.177083333401</c:v>
                </c:pt>
                <c:pt idx="23413">
                  <c:v>43419.197916666599</c:v>
                </c:pt>
                <c:pt idx="23414">
                  <c:v>43419.21875</c:v>
                </c:pt>
                <c:pt idx="23415">
                  <c:v>43419.239583333401</c:v>
                </c:pt>
                <c:pt idx="23416">
                  <c:v>43419.260416666599</c:v>
                </c:pt>
                <c:pt idx="23417">
                  <c:v>43419.28125</c:v>
                </c:pt>
                <c:pt idx="23418">
                  <c:v>43419.302083333401</c:v>
                </c:pt>
                <c:pt idx="23419">
                  <c:v>43419.322916666599</c:v>
                </c:pt>
                <c:pt idx="23420">
                  <c:v>43419.34375</c:v>
                </c:pt>
                <c:pt idx="23421">
                  <c:v>43419.364583333401</c:v>
                </c:pt>
                <c:pt idx="23422">
                  <c:v>43419.385416666599</c:v>
                </c:pt>
                <c:pt idx="23423">
                  <c:v>43419.40625</c:v>
                </c:pt>
                <c:pt idx="23424">
                  <c:v>43419.427083333401</c:v>
                </c:pt>
                <c:pt idx="23425">
                  <c:v>43419.447916666599</c:v>
                </c:pt>
                <c:pt idx="23426">
                  <c:v>43419.46875</c:v>
                </c:pt>
                <c:pt idx="23427">
                  <c:v>43419.489583333401</c:v>
                </c:pt>
                <c:pt idx="23428">
                  <c:v>43419.510416666599</c:v>
                </c:pt>
                <c:pt idx="23429">
                  <c:v>43419.53125</c:v>
                </c:pt>
                <c:pt idx="23430">
                  <c:v>43419.552083333401</c:v>
                </c:pt>
                <c:pt idx="23431">
                  <c:v>43419.572916666599</c:v>
                </c:pt>
                <c:pt idx="23432">
                  <c:v>43419.59375</c:v>
                </c:pt>
                <c:pt idx="23433">
                  <c:v>43419.614583333401</c:v>
                </c:pt>
                <c:pt idx="23434">
                  <c:v>43419.635416666599</c:v>
                </c:pt>
                <c:pt idx="23435">
                  <c:v>43419.65625</c:v>
                </c:pt>
                <c:pt idx="23436">
                  <c:v>43419.677083333401</c:v>
                </c:pt>
                <c:pt idx="23437">
                  <c:v>43419.697916666599</c:v>
                </c:pt>
                <c:pt idx="23438">
                  <c:v>43419.71875</c:v>
                </c:pt>
                <c:pt idx="23439">
                  <c:v>43419.739583333401</c:v>
                </c:pt>
                <c:pt idx="23440">
                  <c:v>43419.760416666599</c:v>
                </c:pt>
                <c:pt idx="23441">
                  <c:v>43419.78125</c:v>
                </c:pt>
                <c:pt idx="23442">
                  <c:v>43419.802083333401</c:v>
                </c:pt>
                <c:pt idx="23443">
                  <c:v>43419.822916666599</c:v>
                </c:pt>
                <c:pt idx="23444">
                  <c:v>43419.84375</c:v>
                </c:pt>
                <c:pt idx="23445">
                  <c:v>43419.864583333401</c:v>
                </c:pt>
                <c:pt idx="23446">
                  <c:v>43419.885416666599</c:v>
                </c:pt>
                <c:pt idx="23447">
                  <c:v>43419.90625</c:v>
                </c:pt>
                <c:pt idx="23448">
                  <c:v>43419.927083333401</c:v>
                </c:pt>
                <c:pt idx="23449">
                  <c:v>43419.947916666599</c:v>
                </c:pt>
                <c:pt idx="23450">
                  <c:v>43419.96875</c:v>
                </c:pt>
                <c:pt idx="23451">
                  <c:v>43419.989583333401</c:v>
                </c:pt>
                <c:pt idx="23452">
                  <c:v>43420.010416666599</c:v>
                </c:pt>
                <c:pt idx="23453">
                  <c:v>43420.03125</c:v>
                </c:pt>
                <c:pt idx="23454">
                  <c:v>43420.052083333401</c:v>
                </c:pt>
                <c:pt idx="23455">
                  <c:v>43420.072916666599</c:v>
                </c:pt>
                <c:pt idx="23456">
                  <c:v>43420.09375</c:v>
                </c:pt>
                <c:pt idx="23457">
                  <c:v>43420.114583333401</c:v>
                </c:pt>
                <c:pt idx="23458">
                  <c:v>43420.135416666599</c:v>
                </c:pt>
                <c:pt idx="23459">
                  <c:v>43420.15625</c:v>
                </c:pt>
                <c:pt idx="23460">
                  <c:v>43420.177083333401</c:v>
                </c:pt>
                <c:pt idx="23461">
                  <c:v>43420.197916666599</c:v>
                </c:pt>
                <c:pt idx="23462">
                  <c:v>43420.21875</c:v>
                </c:pt>
                <c:pt idx="23463">
                  <c:v>43420.239583333401</c:v>
                </c:pt>
                <c:pt idx="23464">
                  <c:v>43420.260416666599</c:v>
                </c:pt>
                <c:pt idx="23465">
                  <c:v>43420.28125</c:v>
                </c:pt>
                <c:pt idx="23466">
                  <c:v>43420.302083333401</c:v>
                </c:pt>
                <c:pt idx="23467">
                  <c:v>43420.322916666599</c:v>
                </c:pt>
                <c:pt idx="23468">
                  <c:v>43420.34375</c:v>
                </c:pt>
                <c:pt idx="23469">
                  <c:v>43420.364583333401</c:v>
                </c:pt>
                <c:pt idx="23470">
                  <c:v>43420.385416666599</c:v>
                </c:pt>
                <c:pt idx="23471">
                  <c:v>43420.40625</c:v>
                </c:pt>
                <c:pt idx="23472">
                  <c:v>43420.427083333401</c:v>
                </c:pt>
                <c:pt idx="23473">
                  <c:v>43420.447916666599</c:v>
                </c:pt>
                <c:pt idx="23474">
                  <c:v>43420.46875</c:v>
                </c:pt>
                <c:pt idx="23475">
                  <c:v>43420.489583333401</c:v>
                </c:pt>
                <c:pt idx="23476">
                  <c:v>43420.510416666599</c:v>
                </c:pt>
                <c:pt idx="23477">
                  <c:v>43420.53125</c:v>
                </c:pt>
                <c:pt idx="23478">
                  <c:v>43420.552083333401</c:v>
                </c:pt>
                <c:pt idx="23479">
                  <c:v>43420.572916666599</c:v>
                </c:pt>
                <c:pt idx="23480">
                  <c:v>43420.59375</c:v>
                </c:pt>
                <c:pt idx="23481">
                  <c:v>43420.614583333401</c:v>
                </c:pt>
                <c:pt idx="23482">
                  <c:v>43420.635416666599</c:v>
                </c:pt>
                <c:pt idx="23483">
                  <c:v>43420.65625</c:v>
                </c:pt>
                <c:pt idx="23484">
                  <c:v>43420.677083333401</c:v>
                </c:pt>
                <c:pt idx="23485">
                  <c:v>43420.697916666599</c:v>
                </c:pt>
                <c:pt idx="23486">
                  <c:v>43420.71875</c:v>
                </c:pt>
                <c:pt idx="23487">
                  <c:v>43420.739583333401</c:v>
                </c:pt>
                <c:pt idx="23488">
                  <c:v>43420.760416666599</c:v>
                </c:pt>
                <c:pt idx="23489">
                  <c:v>43420.78125</c:v>
                </c:pt>
                <c:pt idx="23490">
                  <c:v>43420.802083333401</c:v>
                </c:pt>
                <c:pt idx="23491">
                  <c:v>43420.822916666599</c:v>
                </c:pt>
                <c:pt idx="23492">
                  <c:v>43420.84375</c:v>
                </c:pt>
                <c:pt idx="23493">
                  <c:v>43420.864583333401</c:v>
                </c:pt>
                <c:pt idx="23494">
                  <c:v>43420.885416666599</c:v>
                </c:pt>
                <c:pt idx="23495">
                  <c:v>43420.90625</c:v>
                </c:pt>
                <c:pt idx="23496">
                  <c:v>43420.927083333401</c:v>
                </c:pt>
                <c:pt idx="23497">
                  <c:v>43420.947916666599</c:v>
                </c:pt>
                <c:pt idx="23498">
                  <c:v>43420.96875</c:v>
                </c:pt>
                <c:pt idx="23499">
                  <c:v>43420.989583333401</c:v>
                </c:pt>
                <c:pt idx="23500">
                  <c:v>43421.010416666599</c:v>
                </c:pt>
                <c:pt idx="23501">
                  <c:v>43421.03125</c:v>
                </c:pt>
                <c:pt idx="23502">
                  <c:v>43421.052083333401</c:v>
                </c:pt>
                <c:pt idx="23503">
                  <c:v>43421.072916666599</c:v>
                </c:pt>
                <c:pt idx="23504">
                  <c:v>43421.09375</c:v>
                </c:pt>
                <c:pt idx="23505">
                  <c:v>43421.114583333401</c:v>
                </c:pt>
                <c:pt idx="23506">
                  <c:v>43421.135416666599</c:v>
                </c:pt>
                <c:pt idx="23507">
                  <c:v>43421.15625</c:v>
                </c:pt>
                <c:pt idx="23508">
                  <c:v>43421.177083333401</c:v>
                </c:pt>
                <c:pt idx="23509">
                  <c:v>43421.197916666599</c:v>
                </c:pt>
                <c:pt idx="23510">
                  <c:v>43421.21875</c:v>
                </c:pt>
                <c:pt idx="23511">
                  <c:v>43421.239583333401</c:v>
                </c:pt>
                <c:pt idx="23512">
                  <c:v>43421.260416666599</c:v>
                </c:pt>
                <c:pt idx="23513">
                  <c:v>43421.28125</c:v>
                </c:pt>
                <c:pt idx="23514">
                  <c:v>43421.302083333401</c:v>
                </c:pt>
                <c:pt idx="23515">
                  <c:v>43421.322916666599</c:v>
                </c:pt>
                <c:pt idx="23516">
                  <c:v>43421.34375</c:v>
                </c:pt>
                <c:pt idx="23517">
                  <c:v>43421.364583333401</c:v>
                </c:pt>
                <c:pt idx="23518">
                  <c:v>43421.385416666599</c:v>
                </c:pt>
                <c:pt idx="23519">
                  <c:v>43421.40625</c:v>
                </c:pt>
                <c:pt idx="23520">
                  <c:v>43421.427083333401</c:v>
                </c:pt>
                <c:pt idx="23521">
                  <c:v>43421.447916666599</c:v>
                </c:pt>
                <c:pt idx="23522">
                  <c:v>43421.46875</c:v>
                </c:pt>
                <c:pt idx="23523">
                  <c:v>43421.489583333401</c:v>
                </c:pt>
                <c:pt idx="23524">
                  <c:v>43421.510416666599</c:v>
                </c:pt>
                <c:pt idx="23525">
                  <c:v>43421.53125</c:v>
                </c:pt>
                <c:pt idx="23526">
                  <c:v>43421.552083333401</c:v>
                </c:pt>
                <c:pt idx="23527">
                  <c:v>43421.572916666599</c:v>
                </c:pt>
                <c:pt idx="23528">
                  <c:v>43421.59375</c:v>
                </c:pt>
                <c:pt idx="23529">
                  <c:v>43421.614583333401</c:v>
                </c:pt>
                <c:pt idx="23530">
                  <c:v>43421.635416666599</c:v>
                </c:pt>
                <c:pt idx="23531">
                  <c:v>43421.65625</c:v>
                </c:pt>
                <c:pt idx="23532">
                  <c:v>43421.677083333401</c:v>
                </c:pt>
                <c:pt idx="23533">
                  <c:v>43421.697916666599</c:v>
                </c:pt>
                <c:pt idx="23534">
                  <c:v>43421.71875</c:v>
                </c:pt>
                <c:pt idx="23535">
                  <c:v>43421.739583333401</c:v>
                </c:pt>
                <c:pt idx="23536">
                  <c:v>43421.760416666599</c:v>
                </c:pt>
                <c:pt idx="23537">
                  <c:v>43421.78125</c:v>
                </c:pt>
                <c:pt idx="23538">
                  <c:v>43421.802083333401</c:v>
                </c:pt>
                <c:pt idx="23539">
                  <c:v>43421.822916666599</c:v>
                </c:pt>
                <c:pt idx="23540">
                  <c:v>43421.84375</c:v>
                </c:pt>
                <c:pt idx="23541">
                  <c:v>43421.864583333401</c:v>
                </c:pt>
                <c:pt idx="23542">
                  <c:v>43421.885416666599</c:v>
                </c:pt>
                <c:pt idx="23543">
                  <c:v>43421.90625</c:v>
                </c:pt>
                <c:pt idx="23544">
                  <c:v>43421.927083333401</c:v>
                </c:pt>
                <c:pt idx="23545">
                  <c:v>43421.947916666599</c:v>
                </c:pt>
                <c:pt idx="23546">
                  <c:v>43421.96875</c:v>
                </c:pt>
                <c:pt idx="23547">
                  <c:v>43421.989583333401</c:v>
                </c:pt>
                <c:pt idx="23548">
                  <c:v>43422.010416666599</c:v>
                </c:pt>
                <c:pt idx="23549">
                  <c:v>43422.03125</c:v>
                </c:pt>
                <c:pt idx="23550">
                  <c:v>43422.052083333401</c:v>
                </c:pt>
                <c:pt idx="23551">
                  <c:v>43422.072916666599</c:v>
                </c:pt>
                <c:pt idx="23552">
                  <c:v>43422.09375</c:v>
                </c:pt>
                <c:pt idx="23553">
                  <c:v>43422.114583333401</c:v>
                </c:pt>
                <c:pt idx="23554">
                  <c:v>43422.135416666599</c:v>
                </c:pt>
                <c:pt idx="23555">
                  <c:v>43422.15625</c:v>
                </c:pt>
                <c:pt idx="23556">
                  <c:v>43422.177083333401</c:v>
                </c:pt>
                <c:pt idx="23557">
                  <c:v>43422.197916666599</c:v>
                </c:pt>
                <c:pt idx="23558">
                  <c:v>43422.21875</c:v>
                </c:pt>
                <c:pt idx="23559">
                  <c:v>43422.239583333401</c:v>
                </c:pt>
                <c:pt idx="23560">
                  <c:v>43422.260416666599</c:v>
                </c:pt>
                <c:pt idx="23561">
                  <c:v>43422.28125</c:v>
                </c:pt>
                <c:pt idx="23562">
                  <c:v>43422.302083333401</c:v>
                </c:pt>
                <c:pt idx="23563">
                  <c:v>43422.322916666599</c:v>
                </c:pt>
                <c:pt idx="23564">
                  <c:v>43422.34375</c:v>
                </c:pt>
                <c:pt idx="23565">
                  <c:v>43422.364583333401</c:v>
                </c:pt>
                <c:pt idx="23566">
                  <c:v>43422.385416666599</c:v>
                </c:pt>
                <c:pt idx="23567">
                  <c:v>43422.40625</c:v>
                </c:pt>
                <c:pt idx="23568">
                  <c:v>43422.427083333401</c:v>
                </c:pt>
                <c:pt idx="23569">
                  <c:v>43422.447916666599</c:v>
                </c:pt>
                <c:pt idx="23570">
                  <c:v>43422.46875</c:v>
                </c:pt>
                <c:pt idx="23571">
                  <c:v>43422.489583333401</c:v>
                </c:pt>
                <c:pt idx="23572">
                  <c:v>43422.510416666599</c:v>
                </c:pt>
                <c:pt idx="23573">
                  <c:v>43422.53125</c:v>
                </c:pt>
                <c:pt idx="23574">
                  <c:v>43422.552083333401</c:v>
                </c:pt>
                <c:pt idx="23575">
                  <c:v>43422.572916666599</c:v>
                </c:pt>
                <c:pt idx="23576">
                  <c:v>43422.59375</c:v>
                </c:pt>
                <c:pt idx="23577">
                  <c:v>43422.614583333401</c:v>
                </c:pt>
                <c:pt idx="23578">
                  <c:v>43422.635416666599</c:v>
                </c:pt>
                <c:pt idx="23579">
                  <c:v>43422.65625</c:v>
                </c:pt>
                <c:pt idx="23580">
                  <c:v>43422.677083333401</c:v>
                </c:pt>
                <c:pt idx="23581">
                  <c:v>43422.697916666599</c:v>
                </c:pt>
                <c:pt idx="23582">
                  <c:v>43422.71875</c:v>
                </c:pt>
                <c:pt idx="23583">
                  <c:v>43422.739583333401</c:v>
                </c:pt>
                <c:pt idx="23584">
                  <c:v>43422.760416666599</c:v>
                </c:pt>
                <c:pt idx="23585">
                  <c:v>43422.78125</c:v>
                </c:pt>
                <c:pt idx="23586">
                  <c:v>43422.802083333401</c:v>
                </c:pt>
                <c:pt idx="23587">
                  <c:v>43422.822916666599</c:v>
                </c:pt>
                <c:pt idx="23588">
                  <c:v>43422.84375</c:v>
                </c:pt>
                <c:pt idx="23589">
                  <c:v>43422.864583333401</c:v>
                </c:pt>
                <c:pt idx="23590">
                  <c:v>43422.885416666599</c:v>
                </c:pt>
                <c:pt idx="23591">
                  <c:v>43422.90625</c:v>
                </c:pt>
                <c:pt idx="23592">
                  <c:v>43422.927083333401</c:v>
                </c:pt>
                <c:pt idx="23593">
                  <c:v>43422.947916666599</c:v>
                </c:pt>
                <c:pt idx="23594">
                  <c:v>43422.96875</c:v>
                </c:pt>
                <c:pt idx="23595">
                  <c:v>43422.989583333401</c:v>
                </c:pt>
                <c:pt idx="23596">
                  <c:v>43423.010416666599</c:v>
                </c:pt>
                <c:pt idx="23597">
                  <c:v>43423.03125</c:v>
                </c:pt>
                <c:pt idx="23598">
                  <c:v>43423.052083333401</c:v>
                </c:pt>
                <c:pt idx="23599">
                  <c:v>43423.072916666599</c:v>
                </c:pt>
                <c:pt idx="23600">
                  <c:v>43423.09375</c:v>
                </c:pt>
                <c:pt idx="23601">
                  <c:v>43423.114583333401</c:v>
                </c:pt>
                <c:pt idx="23602">
                  <c:v>43423.135416666599</c:v>
                </c:pt>
                <c:pt idx="23603">
                  <c:v>43423.15625</c:v>
                </c:pt>
                <c:pt idx="23604">
                  <c:v>43423.177083333401</c:v>
                </c:pt>
                <c:pt idx="23605">
                  <c:v>43423.197916666599</c:v>
                </c:pt>
                <c:pt idx="23606">
                  <c:v>43423.21875</c:v>
                </c:pt>
                <c:pt idx="23607">
                  <c:v>43423.239583333401</c:v>
                </c:pt>
                <c:pt idx="23608">
                  <c:v>43423.260416666599</c:v>
                </c:pt>
                <c:pt idx="23609">
                  <c:v>43423.28125</c:v>
                </c:pt>
                <c:pt idx="23610">
                  <c:v>43423.302083333401</c:v>
                </c:pt>
                <c:pt idx="23611">
                  <c:v>43423.322916666599</c:v>
                </c:pt>
                <c:pt idx="23612">
                  <c:v>43423.34375</c:v>
                </c:pt>
                <c:pt idx="23613">
                  <c:v>43423.364583333401</c:v>
                </c:pt>
                <c:pt idx="23614">
                  <c:v>43423.385416666599</c:v>
                </c:pt>
                <c:pt idx="23615">
                  <c:v>43423.40625</c:v>
                </c:pt>
                <c:pt idx="23616">
                  <c:v>43423.427083333401</c:v>
                </c:pt>
                <c:pt idx="23617">
                  <c:v>43423.447916666599</c:v>
                </c:pt>
                <c:pt idx="23618">
                  <c:v>43423.46875</c:v>
                </c:pt>
                <c:pt idx="23619">
                  <c:v>43423.489583333401</c:v>
                </c:pt>
                <c:pt idx="23620">
                  <c:v>43423.510416666599</c:v>
                </c:pt>
                <c:pt idx="23621">
                  <c:v>43423.53125</c:v>
                </c:pt>
                <c:pt idx="23622">
                  <c:v>43423.552083333401</c:v>
                </c:pt>
                <c:pt idx="23623">
                  <c:v>43423.572916666599</c:v>
                </c:pt>
                <c:pt idx="23624">
                  <c:v>43423.59375</c:v>
                </c:pt>
                <c:pt idx="23625">
                  <c:v>43423.614583333401</c:v>
                </c:pt>
                <c:pt idx="23626">
                  <c:v>43423.635416666599</c:v>
                </c:pt>
                <c:pt idx="23627">
                  <c:v>43423.65625</c:v>
                </c:pt>
                <c:pt idx="23628">
                  <c:v>43423.677083333401</c:v>
                </c:pt>
                <c:pt idx="23629">
                  <c:v>43423.697916666599</c:v>
                </c:pt>
                <c:pt idx="23630">
                  <c:v>43423.71875</c:v>
                </c:pt>
                <c:pt idx="23631">
                  <c:v>43423.739583333401</c:v>
                </c:pt>
                <c:pt idx="23632">
                  <c:v>43423.760416666599</c:v>
                </c:pt>
                <c:pt idx="23633">
                  <c:v>43423.78125</c:v>
                </c:pt>
                <c:pt idx="23634">
                  <c:v>43423.802083333401</c:v>
                </c:pt>
                <c:pt idx="23635">
                  <c:v>43423.822916666599</c:v>
                </c:pt>
                <c:pt idx="23636">
                  <c:v>43423.84375</c:v>
                </c:pt>
                <c:pt idx="23637">
                  <c:v>43423.864583333401</c:v>
                </c:pt>
                <c:pt idx="23638">
                  <c:v>43423.885416666599</c:v>
                </c:pt>
                <c:pt idx="23639">
                  <c:v>43423.90625</c:v>
                </c:pt>
                <c:pt idx="23640">
                  <c:v>43423.927083333401</c:v>
                </c:pt>
                <c:pt idx="23641">
                  <c:v>43423.947916666599</c:v>
                </c:pt>
                <c:pt idx="23642">
                  <c:v>43423.96875</c:v>
                </c:pt>
                <c:pt idx="23643">
                  <c:v>43423.989583333401</c:v>
                </c:pt>
                <c:pt idx="23644">
                  <c:v>43424.010416666599</c:v>
                </c:pt>
                <c:pt idx="23645">
                  <c:v>43424.03125</c:v>
                </c:pt>
                <c:pt idx="23646">
                  <c:v>43424.052083333401</c:v>
                </c:pt>
                <c:pt idx="23647">
                  <c:v>43424.072916666599</c:v>
                </c:pt>
                <c:pt idx="23648">
                  <c:v>43424.09375</c:v>
                </c:pt>
                <c:pt idx="23649">
                  <c:v>43424.114583333401</c:v>
                </c:pt>
                <c:pt idx="23650">
                  <c:v>43424.135416666599</c:v>
                </c:pt>
                <c:pt idx="23651">
                  <c:v>43424.15625</c:v>
                </c:pt>
                <c:pt idx="23652">
                  <c:v>43424.177083333401</c:v>
                </c:pt>
                <c:pt idx="23653">
                  <c:v>43424.197916666599</c:v>
                </c:pt>
                <c:pt idx="23654">
                  <c:v>43424.21875</c:v>
                </c:pt>
                <c:pt idx="23655">
                  <c:v>43424.239583333401</c:v>
                </c:pt>
                <c:pt idx="23656">
                  <c:v>43424.260416666599</c:v>
                </c:pt>
                <c:pt idx="23657">
                  <c:v>43424.28125</c:v>
                </c:pt>
                <c:pt idx="23658">
                  <c:v>43424.302083333401</c:v>
                </c:pt>
                <c:pt idx="23659">
                  <c:v>43424.322916666599</c:v>
                </c:pt>
                <c:pt idx="23660">
                  <c:v>43424.34375</c:v>
                </c:pt>
                <c:pt idx="23661">
                  <c:v>43424.364583333401</c:v>
                </c:pt>
                <c:pt idx="23662">
                  <c:v>43424.385416666599</c:v>
                </c:pt>
                <c:pt idx="23663">
                  <c:v>43424.40625</c:v>
                </c:pt>
                <c:pt idx="23664">
                  <c:v>43424.427083333401</c:v>
                </c:pt>
                <c:pt idx="23665">
                  <c:v>43424.447916666599</c:v>
                </c:pt>
                <c:pt idx="23666">
                  <c:v>43424.46875</c:v>
                </c:pt>
                <c:pt idx="23667">
                  <c:v>43424.489583333401</c:v>
                </c:pt>
                <c:pt idx="23668">
                  <c:v>43424.510416666599</c:v>
                </c:pt>
                <c:pt idx="23669">
                  <c:v>43424.53125</c:v>
                </c:pt>
                <c:pt idx="23670">
                  <c:v>43424.552083333401</c:v>
                </c:pt>
                <c:pt idx="23671">
                  <c:v>43424.572916666599</c:v>
                </c:pt>
                <c:pt idx="23672">
                  <c:v>43424.59375</c:v>
                </c:pt>
                <c:pt idx="23673">
                  <c:v>43424.614583333401</c:v>
                </c:pt>
                <c:pt idx="23674">
                  <c:v>43424.635416666599</c:v>
                </c:pt>
                <c:pt idx="23675">
                  <c:v>43424.65625</c:v>
                </c:pt>
                <c:pt idx="23676">
                  <c:v>43424.677083333401</c:v>
                </c:pt>
                <c:pt idx="23677">
                  <c:v>43424.697916666599</c:v>
                </c:pt>
                <c:pt idx="23678">
                  <c:v>43424.71875</c:v>
                </c:pt>
                <c:pt idx="23679">
                  <c:v>43424.739583333401</c:v>
                </c:pt>
                <c:pt idx="23680">
                  <c:v>43424.760416666599</c:v>
                </c:pt>
                <c:pt idx="23681">
                  <c:v>43424.78125</c:v>
                </c:pt>
                <c:pt idx="23682">
                  <c:v>43424.802083333401</c:v>
                </c:pt>
                <c:pt idx="23683">
                  <c:v>43424.822916666599</c:v>
                </c:pt>
                <c:pt idx="23684">
                  <c:v>43424.84375</c:v>
                </c:pt>
                <c:pt idx="23685">
                  <c:v>43424.864583333401</c:v>
                </c:pt>
                <c:pt idx="23686">
                  <c:v>43424.885416666599</c:v>
                </c:pt>
                <c:pt idx="23687">
                  <c:v>43424.90625</c:v>
                </c:pt>
                <c:pt idx="23688">
                  <c:v>43424.927083333401</c:v>
                </c:pt>
                <c:pt idx="23689">
                  <c:v>43424.947916666599</c:v>
                </c:pt>
                <c:pt idx="23690">
                  <c:v>43424.96875</c:v>
                </c:pt>
                <c:pt idx="23691">
                  <c:v>43424.989583333401</c:v>
                </c:pt>
                <c:pt idx="23692">
                  <c:v>43425.010416666599</c:v>
                </c:pt>
                <c:pt idx="23693">
                  <c:v>43425.03125</c:v>
                </c:pt>
                <c:pt idx="23694">
                  <c:v>43425.052083333401</c:v>
                </c:pt>
                <c:pt idx="23695">
                  <c:v>43425.072916666599</c:v>
                </c:pt>
                <c:pt idx="23696">
                  <c:v>43425.09375</c:v>
                </c:pt>
                <c:pt idx="23697">
                  <c:v>43425.114583333401</c:v>
                </c:pt>
                <c:pt idx="23698">
                  <c:v>43425.135416666599</c:v>
                </c:pt>
                <c:pt idx="23699">
                  <c:v>43425.15625</c:v>
                </c:pt>
                <c:pt idx="23700">
                  <c:v>43425.177083333401</c:v>
                </c:pt>
                <c:pt idx="23701">
                  <c:v>43425.197916666599</c:v>
                </c:pt>
                <c:pt idx="23702">
                  <c:v>43425.21875</c:v>
                </c:pt>
                <c:pt idx="23703">
                  <c:v>43425.239583333401</c:v>
                </c:pt>
                <c:pt idx="23704">
                  <c:v>43425.260416666599</c:v>
                </c:pt>
                <c:pt idx="23705">
                  <c:v>43425.28125</c:v>
                </c:pt>
                <c:pt idx="23706">
                  <c:v>43425.302083333401</c:v>
                </c:pt>
                <c:pt idx="23707">
                  <c:v>43425.322916666599</c:v>
                </c:pt>
                <c:pt idx="23708">
                  <c:v>43425.34375</c:v>
                </c:pt>
                <c:pt idx="23709">
                  <c:v>43425.364583333401</c:v>
                </c:pt>
                <c:pt idx="23710">
                  <c:v>43425.385416666599</c:v>
                </c:pt>
                <c:pt idx="23711">
                  <c:v>43425.40625</c:v>
                </c:pt>
                <c:pt idx="23712">
                  <c:v>43425.427083333401</c:v>
                </c:pt>
                <c:pt idx="23713">
                  <c:v>43425.447916666599</c:v>
                </c:pt>
                <c:pt idx="23714">
                  <c:v>43425.46875</c:v>
                </c:pt>
                <c:pt idx="23715">
                  <c:v>43425.489583333401</c:v>
                </c:pt>
                <c:pt idx="23716">
                  <c:v>43425.510416666599</c:v>
                </c:pt>
                <c:pt idx="23717">
                  <c:v>43425.53125</c:v>
                </c:pt>
                <c:pt idx="23718">
                  <c:v>43425.552083333401</c:v>
                </c:pt>
                <c:pt idx="23719">
                  <c:v>43425.572916666599</c:v>
                </c:pt>
                <c:pt idx="23720">
                  <c:v>43425.59375</c:v>
                </c:pt>
                <c:pt idx="23721">
                  <c:v>43425.614583333401</c:v>
                </c:pt>
                <c:pt idx="23722">
                  <c:v>43425.635416666599</c:v>
                </c:pt>
                <c:pt idx="23723">
                  <c:v>43425.65625</c:v>
                </c:pt>
                <c:pt idx="23724">
                  <c:v>43425.677083333401</c:v>
                </c:pt>
                <c:pt idx="23725">
                  <c:v>43425.697916666599</c:v>
                </c:pt>
                <c:pt idx="23726">
                  <c:v>43425.71875</c:v>
                </c:pt>
                <c:pt idx="23727">
                  <c:v>43425.739583333401</c:v>
                </c:pt>
                <c:pt idx="23728">
                  <c:v>43425.760416666599</c:v>
                </c:pt>
                <c:pt idx="23729">
                  <c:v>43425.78125</c:v>
                </c:pt>
                <c:pt idx="23730">
                  <c:v>43425.802083333401</c:v>
                </c:pt>
                <c:pt idx="23731">
                  <c:v>43425.822916666599</c:v>
                </c:pt>
                <c:pt idx="23732">
                  <c:v>43425.84375</c:v>
                </c:pt>
                <c:pt idx="23733">
                  <c:v>43425.864583333401</c:v>
                </c:pt>
                <c:pt idx="23734">
                  <c:v>43425.885416666599</c:v>
                </c:pt>
                <c:pt idx="23735">
                  <c:v>43425.90625</c:v>
                </c:pt>
                <c:pt idx="23736">
                  <c:v>43425.927083333401</c:v>
                </c:pt>
                <c:pt idx="23737">
                  <c:v>43425.947916666599</c:v>
                </c:pt>
                <c:pt idx="23738">
                  <c:v>43425.96875</c:v>
                </c:pt>
                <c:pt idx="23739">
                  <c:v>43425.989583333401</c:v>
                </c:pt>
                <c:pt idx="23740">
                  <c:v>43426.010416666599</c:v>
                </c:pt>
                <c:pt idx="23741">
                  <c:v>43426.03125</c:v>
                </c:pt>
                <c:pt idx="23742">
                  <c:v>43426.052083333401</c:v>
                </c:pt>
                <c:pt idx="23743">
                  <c:v>43426.072916666599</c:v>
                </c:pt>
                <c:pt idx="23744">
                  <c:v>43426.09375</c:v>
                </c:pt>
                <c:pt idx="23745">
                  <c:v>43426.114583333401</c:v>
                </c:pt>
                <c:pt idx="23746">
                  <c:v>43426.135416666599</c:v>
                </c:pt>
                <c:pt idx="23747">
                  <c:v>43426.15625</c:v>
                </c:pt>
                <c:pt idx="23748">
                  <c:v>43426.177083333401</c:v>
                </c:pt>
                <c:pt idx="23749">
                  <c:v>43426.197916666599</c:v>
                </c:pt>
                <c:pt idx="23750">
                  <c:v>43426.21875</c:v>
                </c:pt>
                <c:pt idx="23751">
                  <c:v>43426.239583333401</c:v>
                </c:pt>
                <c:pt idx="23752">
                  <c:v>43426.260416666599</c:v>
                </c:pt>
                <c:pt idx="23753">
                  <c:v>43426.28125</c:v>
                </c:pt>
                <c:pt idx="23754">
                  <c:v>43426.302083333401</c:v>
                </c:pt>
                <c:pt idx="23755">
                  <c:v>43426.322916666599</c:v>
                </c:pt>
                <c:pt idx="23756">
                  <c:v>43426.34375</c:v>
                </c:pt>
                <c:pt idx="23757">
                  <c:v>43426.364583333401</c:v>
                </c:pt>
                <c:pt idx="23758">
                  <c:v>43426.385416666599</c:v>
                </c:pt>
                <c:pt idx="23759">
                  <c:v>43426.40625</c:v>
                </c:pt>
                <c:pt idx="23760">
                  <c:v>43426.427083333401</c:v>
                </c:pt>
                <c:pt idx="23761">
                  <c:v>43426.447916666599</c:v>
                </c:pt>
                <c:pt idx="23762">
                  <c:v>43426.46875</c:v>
                </c:pt>
                <c:pt idx="23763">
                  <c:v>43426.489583333401</c:v>
                </c:pt>
                <c:pt idx="23764">
                  <c:v>43426.510416666599</c:v>
                </c:pt>
                <c:pt idx="23765">
                  <c:v>43426.53125</c:v>
                </c:pt>
                <c:pt idx="23766">
                  <c:v>43426.552083333401</c:v>
                </c:pt>
                <c:pt idx="23767">
                  <c:v>43426.572916666599</c:v>
                </c:pt>
                <c:pt idx="23768">
                  <c:v>43426.59375</c:v>
                </c:pt>
                <c:pt idx="23769">
                  <c:v>43426.614583333401</c:v>
                </c:pt>
                <c:pt idx="23770">
                  <c:v>43426.635416666599</c:v>
                </c:pt>
                <c:pt idx="23771">
                  <c:v>43426.65625</c:v>
                </c:pt>
                <c:pt idx="23772">
                  <c:v>43426.677083333401</c:v>
                </c:pt>
                <c:pt idx="23773">
                  <c:v>43426.697916666599</c:v>
                </c:pt>
                <c:pt idx="23774">
                  <c:v>43426.71875</c:v>
                </c:pt>
                <c:pt idx="23775">
                  <c:v>43426.739583333401</c:v>
                </c:pt>
                <c:pt idx="23776">
                  <c:v>43426.760416666599</c:v>
                </c:pt>
                <c:pt idx="23777">
                  <c:v>43426.78125</c:v>
                </c:pt>
                <c:pt idx="23778">
                  <c:v>43426.802083333401</c:v>
                </c:pt>
                <c:pt idx="23779">
                  <c:v>43426.822916666599</c:v>
                </c:pt>
                <c:pt idx="23780">
                  <c:v>43426.84375</c:v>
                </c:pt>
                <c:pt idx="23781">
                  <c:v>43426.864583333401</c:v>
                </c:pt>
                <c:pt idx="23782">
                  <c:v>43426.885416666599</c:v>
                </c:pt>
                <c:pt idx="23783">
                  <c:v>43426.90625</c:v>
                </c:pt>
                <c:pt idx="23784">
                  <c:v>43426.927083333401</c:v>
                </c:pt>
                <c:pt idx="23785">
                  <c:v>43426.947916666599</c:v>
                </c:pt>
                <c:pt idx="23786">
                  <c:v>43426.96875</c:v>
                </c:pt>
                <c:pt idx="23787">
                  <c:v>43426.989583333401</c:v>
                </c:pt>
                <c:pt idx="23788">
                  <c:v>43427.010416666599</c:v>
                </c:pt>
                <c:pt idx="23789">
                  <c:v>43427.03125</c:v>
                </c:pt>
                <c:pt idx="23790">
                  <c:v>43427.052083333401</c:v>
                </c:pt>
                <c:pt idx="23791">
                  <c:v>43427.072916666599</c:v>
                </c:pt>
                <c:pt idx="23792">
                  <c:v>43427.09375</c:v>
                </c:pt>
                <c:pt idx="23793">
                  <c:v>43427.114583333401</c:v>
                </c:pt>
                <c:pt idx="23794">
                  <c:v>43427.135416666599</c:v>
                </c:pt>
                <c:pt idx="23795">
                  <c:v>43427.15625</c:v>
                </c:pt>
                <c:pt idx="23796">
                  <c:v>43427.177083333401</c:v>
                </c:pt>
                <c:pt idx="23797">
                  <c:v>43427.197916666599</c:v>
                </c:pt>
                <c:pt idx="23798">
                  <c:v>43427.21875</c:v>
                </c:pt>
                <c:pt idx="23799">
                  <c:v>43427.239583333401</c:v>
                </c:pt>
                <c:pt idx="23800">
                  <c:v>43427.260416666599</c:v>
                </c:pt>
                <c:pt idx="23801">
                  <c:v>43427.28125</c:v>
                </c:pt>
                <c:pt idx="23802">
                  <c:v>43427.302083333401</c:v>
                </c:pt>
                <c:pt idx="23803">
                  <c:v>43427.322916666599</c:v>
                </c:pt>
                <c:pt idx="23804">
                  <c:v>43427.34375</c:v>
                </c:pt>
                <c:pt idx="23805">
                  <c:v>43427.364583333401</c:v>
                </c:pt>
                <c:pt idx="23806">
                  <c:v>43427.385416666599</c:v>
                </c:pt>
                <c:pt idx="23807">
                  <c:v>43427.40625</c:v>
                </c:pt>
                <c:pt idx="23808">
                  <c:v>43427.427083333401</c:v>
                </c:pt>
                <c:pt idx="23809">
                  <c:v>43427.447916666599</c:v>
                </c:pt>
                <c:pt idx="23810">
                  <c:v>43427.46875</c:v>
                </c:pt>
                <c:pt idx="23811">
                  <c:v>43427.489583333401</c:v>
                </c:pt>
                <c:pt idx="23812">
                  <c:v>43427.510416666599</c:v>
                </c:pt>
                <c:pt idx="23813">
                  <c:v>43427.53125</c:v>
                </c:pt>
                <c:pt idx="23814">
                  <c:v>43427.552083333401</c:v>
                </c:pt>
                <c:pt idx="23815">
                  <c:v>43427.572916666599</c:v>
                </c:pt>
                <c:pt idx="23816">
                  <c:v>43427.59375</c:v>
                </c:pt>
                <c:pt idx="23817">
                  <c:v>43427.614583333401</c:v>
                </c:pt>
                <c:pt idx="23818">
                  <c:v>43427.635416666599</c:v>
                </c:pt>
                <c:pt idx="23819">
                  <c:v>43427.65625</c:v>
                </c:pt>
                <c:pt idx="23820">
                  <c:v>43427.677083333401</c:v>
                </c:pt>
                <c:pt idx="23821">
                  <c:v>43427.697916666599</c:v>
                </c:pt>
                <c:pt idx="23822">
                  <c:v>43427.71875</c:v>
                </c:pt>
                <c:pt idx="23823">
                  <c:v>43427.739583333401</c:v>
                </c:pt>
                <c:pt idx="23824">
                  <c:v>43427.760416666599</c:v>
                </c:pt>
                <c:pt idx="23825">
                  <c:v>43427.78125</c:v>
                </c:pt>
                <c:pt idx="23826">
                  <c:v>43427.802083333401</c:v>
                </c:pt>
                <c:pt idx="23827">
                  <c:v>43427.822916666599</c:v>
                </c:pt>
                <c:pt idx="23828">
                  <c:v>43427.84375</c:v>
                </c:pt>
                <c:pt idx="23829">
                  <c:v>43427.864583333401</c:v>
                </c:pt>
                <c:pt idx="23830">
                  <c:v>43427.885416666599</c:v>
                </c:pt>
                <c:pt idx="23831">
                  <c:v>43427.90625</c:v>
                </c:pt>
                <c:pt idx="23832">
                  <c:v>43427.927083333401</c:v>
                </c:pt>
                <c:pt idx="23833">
                  <c:v>43427.947916666599</c:v>
                </c:pt>
                <c:pt idx="23834">
                  <c:v>43427.96875</c:v>
                </c:pt>
                <c:pt idx="23835">
                  <c:v>43427.989583333401</c:v>
                </c:pt>
                <c:pt idx="23836">
                  <c:v>43428.010416666599</c:v>
                </c:pt>
                <c:pt idx="23837">
                  <c:v>43428.03125</c:v>
                </c:pt>
                <c:pt idx="23838">
                  <c:v>43428.052083333401</c:v>
                </c:pt>
                <c:pt idx="23839">
                  <c:v>43428.072916666599</c:v>
                </c:pt>
                <c:pt idx="23840">
                  <c:v>43428.09375</c:v>
                </c:pt>
                <c:pt idx="23841">
                  <c:v>43428.114583333401</c:v>
                </c:pt>
                <c:pt idx="23842">
                  <c:v>43428.135416666599</c:v>
                </c:pt>
                <c:pt idx="23843">
                  <c:v>43428.15625</c:v>
                </c:pt>
                <c:pt idx="23844">
                  <c:v>43428.177083333401</c:v>
                </c:pt>
                <c:pt idx="23845">
                  <c:v>43428.197916666599</c:v>
                </c:pt>
                <c:pt idx="23846">
                  <c:v>43428.21875</c:v>
                </c:pt>
                <c:pt idx="23847">
                  <c:v>43428.239583333401</c:v>
                </c:pt>
                <c:pt idx="23848">
                  <c:v>43428.260416666599</c:v>
                </c:pt>
                <c:pt idx="23849">
                  <c:v>43428.28125</c:v>
                </c:pt>
                <c:pt idx="23850">
                  <c:v>43428.302083333401</c:v>
                </c:pt>
                <c:pt idx="23851">
                  <c:v>43428.322916666599</c:v>
                </c:pt>
                <c:pt idx="23852">
                  <c:v>43428.34375</c:v>
                </c:pt>
                <c:pt idx="23853">
                  <c:v>43428.364583333401</c:v>
                </c:pt>
                <c:pt idx="23854">
                  <c:v>43428.385416666599</c:v>
                </c:pt>
                <c:pt idx="23855">
                  <c:v>43428.40625</c:v>
                </c:pt>
                <c:pt idx="23856">
                  <c:v>43428.427083333401</c:v>
                </c:pt>
                <c:pt idx="23857">
                  <c:v>43428.447916666599</c:v>
                </c:pt>
                <c:pt idx="23858">
                  <c:v>43428.46875</c:v>
                </c:pt>
                <c:pt idx="23859">
                  <c:v>43428.489583333401</c:v>
                </c:pt>
                <c:pt idx="23860">
                  <c:v>43428.510416666599</c:v>
                </c:pt>
                <c:pt idx="23861">
                  <c:v>43428.53125</c:v>
                </c:pt>
                <c:pt idx="23862">
                  <c:v>43428.552083333401</c:v>
                </c:pt>
                <c:pt idx="23863">
                  <c:v>43428.572916666599</c:v>
                </c:pt>
                <c:pt idx="23864">
                  <c:v>43428.59375</c:v>
                </c:pt>
                <c:pt idx="23865">
                  <c:v>43428.614583333401</c:v>
                </c:pt>
                <c:pt idx="23866">
                  <c:v>43428.635416666599</c:v>
                </c:pt>
                <c:pt idx="23867">
                  <c:v>43428.65625</c:v>
                </c:pt>
                <c:pt idx="23868">
                  <c:v>43428.677083333401</c:v>
                </c:pt>
                <c:pt idx="23869">
                  <c:v>43428.697916666599</c:v>
                </c:pt>
                <c:pt idx="23870">
                  <c:v>43428.71875</c:v>
                </c:pt>
                <c:pt idx="23871">
                  <c:v>43428.739583333401</c:v>
                </c:pt>
                <c:pt idx="23872">
                  <c:v>43428.760416666599</c:v>
                </c:pt>
                <c:pt idx="23873">
                  <c:v>43428.78125</c:v>
                </c:pt>
                <c:pt idx="23874">
                  <c:v>43428.802083333401</c:v>
                </c:pt>
                <c:pt idx="23875">
                  <c:v>43428.822916666599</c:v>
                </c:pt>
                <c:pt idx="23876">
                  <c:v>43428.84375</c:v>
                </c:pt>
                <c:pt idx="23877">
                  <c:v>43428.864583333401</c:v>
                </c:pt>
                <c:pt idx="23878">
                  <c:v>43428.885416666599</c:v>
                </c:pt>
                <c:pt idx="23879">
                  <c:v>43428.90625</c:v>
                </c:pt>
                <c:pt idx="23880">
                  <c:v>43428.927083333401</c:v>
                </c:pt>
                <c:pt idx="23881">
                  <c:v>43428.947916666599</c:v>
                </c:pt>
                <c:pt idx="23882">
                  <c:v>43428.96875</c:v>
                </c:pt>
                <c:pt idx="23883">
                  <c:v>43428.989583333401</c:v>
                </c:pt>
                <c:pt idx="23884">
                  <c:v>43429.010416666599</c:v>
                </c:pt>
                <c:pt idx="23885">
                  <c:v>43429.03125</c:v>
                </c:pt>
                <c:pt idx="23886">
                  <c:v>43429.052083333401</c:v>
                </c:pt>
                <c:pt idx="23887">
                  <c:v>43429.072916666599</c:v>
                </c:pt>
                <c:pt idx="23888">
                  <c:v>43429.09375</c:v>
                </c:pt>
                <c:pt idx="23889">
                  <c:v>43429.114583333401</c:v>
                </c:pt>
                <c:pt idx="23890">
                  <c:v>43429.135416666599</c:v>
                </c:pt>
                <c:pt idx="23891">
                  <c:v>43429.15625</c:v>
                </c:pt>
                <c:pt idx="23892">
                  <c:v>43429.177083333401</c:v>
                </c:pt>
                <c:pt idx="23893">
                  <c:v>43429.197916666599</c:v>
                </c:pt>
                <c:pt idx="23894">
                  <c:v>43429.21875</c:v>
                </c:pt>
                <c:pt idx="23895">
                  <c:v>43429.239583333401</c:v>
                </c:pt>
                <c:pt idx="23896">
                  <c:v>43429.260416666599</c:v>
                </c:pt>
                <c:pt idx="23897">
                  <c:v>43429.28125</c:v>
                </c:pt>
                <c:pt idx="23898">
                  <c:v>43429.302083333401</c:v>
                </c:pt>
                <c:pt idx="23899">
                  <c:v>43429.322916666599</c:v>
                </c:pt>
                <c:pt idx="23900">
                  <c:v>43429.34375</c:v>
                </c:pt>
                <c:pt idx="23901">
                  <c:v>43429.364583333401</c:v>
                </c:pt>
                <c:pt idx="23902">
                  <c:v>43429.385416666599</c:v>
                </c:pt>
                <c:pt idx="23903">
                  <c:v>43429.40625</c:v>
                </c:pt>
                <c:pt idx="23904">
                  <c:v>43429.427083333401</c:v>
                </c:pt>
                <c:pt idx="23905">
                  <c:v>43429.447916666599</c:v>
                </c:pt>
                <c:pt idx="23906">
                  <c:v>43429.46875</c:v>
                </c:pt>
                <c:pt idx="23907">
                  <c:v>43429.489583333401</c:v>
                </c:pt>
                <c:pt idx="23908">
                  <c:v>43429.510416666599</c:v>
                </c:pt>
                <c:pt idx="23909">
                  <c:v>43429.53125</c:v>
                </c:pt>
                <c:pt idx="23910">
                  <c:v>43429.552083333401</c:v>
                </c:pt>
                <c:pt idx="23911">
                  <c:v>43429.572916666599</c:v>
                </c:pt>
                <c:pt idx="23912">
                  <c:v>43429.59375</c:v>
                </c:pt>
                <c:pt idx="23913">
                  <c:v>43429.614583333401</c:v>
                </c:pt>
                <c:pt idx="23914">
                  <c:v>43429.635416666599</c:v>
                </c:pt>
                <c:pt idx="23915">
                  <c:v>43429.65625</c:v>
                </c:pt>
                <c:pt idx="23916">
                  <c:v>43429.677083333401</c:v>
                </c:pt>
                <c:pt idx="23917">
                  <c:v>43429.697916666599</c:v>
                </c:pt>
                <c:pt idx="23918">
                  <c:v>43429.71875</c:v>
                </c:pt>
                <c:pt idx="23919">
                  <c:v>43429.739583333401</c:v>
                </c:pt>
                <c:pt idx="23920">
                  <c:v>43429.760416666599</c:v>
                </c:pt>
                <c:pt idx="23921">
                  <c:v>43429.78125</c:v>
                </c:pt>
                <c:pt idx="23922">
                  <c:v>43429.802083333401</c:v>
                </c:pt>
                <c:pt idx="23923">
                  <c:v>43429.822916666599</c:v>
                </c:pt>
                <c:pt idx="23924">
                  <c:v>43429.84375</c:v>
                </c:pt>
                <c:pt idx="23925">
                  <c:v>43429.864583333401</c:v>
                </c:pt>
                <c:pt idx="23926">
                  <c:v>43429.885416666599</c:v>
                </c:pt>
                <c:pt idx="23927">
                  <c:v>43429.90625</c:v>
                </c:pt>
                <c:pt idx="23928">
                  <c:v>43429.927083333401</c:v>
                </c:pt>
                <c:pt idx="23929">
                  <c:v>43429.947916666599</c:v>
                </c:pt>
                <c:pt idx="23930">
                  <c:v>43429.96875</c:v>
                </c:pt>
                <c:pt idx="23931">
                  <c:v>43429.989583333401</c:v>
                </c:pt>
                <c:pt idx="23932">
                  <c:v>43430.010416666599</c:v>
                </c:pt>
                <c:pt idx="23933">
                  <c:v>43430.03125</c:v>
                </c:pt>
                <c:pt idx="23934">
                  <c:v>43430.052083333401</c:v>
                </c:pt>
                <c:pt idx="23935">
                  <c:v>43430.072916666599</c:v>
                </c:pt>
                <c:pt idx="23936">
                  <c:v>43430.09375</c:v>
                </c:pt>
                <c:pt idx="23937">
                  <c:v>43430.114583333401</c:v>
                </c:pt>
                <c:pt idx="23938">
                  <c:v>43430.135416666599</c:v>
                </c:pt>
                <c:pt idx="23939">
                  <c:v>43430.15625</c:v>
                </c:pt>
                <c:pt idx="23940">
                  <c:v>43430.177083333401</c:v>
                </c:pt>
                <c:pt idx="23941">
                  <c:v>43430.197916666599</c:v>
                </c:pt>
                <c:pt idx="23942">
                  <c:v>43430.21875</c:v>
                </c:pt>
                <c:pt idx="23943">
                  <c:v>43430.239583333401</c:v>
                </c:pt>
                <c:pt idx="23944">
                  <c:v>43430.260416666599</c:v>
                </c:pt>
                <c:pt idx="23945">
                  <c:v>43430.28125</c:v>
                </c:pt>
                <c:pt idx="23946">
                  <c:v>43430.302083333401</c:v>
                </c:pt>
                <c:pt idx="23947">
                  <c:v>43430.322916666599</c:v>
                </c:pt>
                <c:pt idx="23948">
                  <c:v>43430.34375</c:v>
                </c:pt>
                <c:pt idx="23949">
                  <c:v>43430.364583333401</c:v>
                </c:pt>
                <c:pt idx="23950">
                  <c:v>43430.385416666599</c:v>
                </c:pt>
                <c:pt idx="23951">
                  <c:v>43430.40625</c:v>
                </c:pt>
                <c:pt idx="23952">
                  <c:v>43430.427083333401</c:v>
                </c:pt>
                <c:pt idx="23953">
                  <c:v>43430.447916666599</c:v>
                </c:pt>
                <c:pt idx="23954">
                  <c:v>43430.46875</c:v>
                </c:pt>
                <c:pt idx="23955">
                  <c:v>43430.489583333401</c:v>
                </c:pt>
                <c:pt idx="23956">
                  <c:v>43430.510416666599</c:v>
                </c:pt>
                <c:pt idx="23957">
                  <c:v>43430.53125</c:v>
                </c:pt>
                <c:pt idx="23958">
                  <c:v>43430.552083333401</c:v>
                </c:pt>
                <c:pt idx="23959">
                  <c:v>43430.572916666599</c:v>
                </c:pt>
                <c:pt idx="23960">
                  <c:v>43430.59375</c:v>
                </c:pt>
                <c:pt idx="23961">
                  <c:v>43430.614583333401</c:v>
                </c:pt>
                <c:pt idx="23962">
                  <c:v>43430.635416666599</c:v>
                </c:pt>
                <c:pt idx="23963">
                  <c:v>43430.65625</c:v>
                </c:pt>
                <c:pt idx="23964">
                  <c:v>43430.677083333401</c:v>
                </c:pt>
                <c:pt idx="23965">
                  <c:v>43430.697916666599</c:v>
                </c:pt>
                <c:pt idx="23966">
                  <c:v>43430.71875</c:v>
                </c:pt>
                <c:pt idx="23967">
                  <c:v>43430.739583333401</c:v>
                </c:pt>
                <c:pt idx="23968">
                  <c:v>43430.760416666599</c:v>
                </c:pt>
                <c:pt idx="23969">
                  <c:v>43430.78125</c:v>
                </c:pt>
                <c:pt idx="23970">
                  <c:v>43430.802083333401</c:v>
                </c:pt>
                <c:pt idx="23971">
                  <c:v>43430.822916666599</c:v>
                </c:pt>
                <c:pt idx="23972">
                  <c:v>43430.84375</c:v>
                </c:pt>
                <c:pt idx="23973">
                  <c:v>43430.864583333401</c:v>
                </c:pt>
                <c:pt idx="23974">
                  <c:v>43430.885416666599</c:v>
                </c:pt>
                <c:pt idx="23975">
                  <c:v>43430.90625</c:v>
                </c:pt>
                <c:pt idx="23976">
                  <c:v>43430.927083333401</c:v>
                </c:pt>
                <c:pt idx="23977">
                  <c:v>43430.947916666599</c:v>
                </c:pt>
                <c:pt idx="23978">
                  <c:v>43430.96875</c:v>
                </c:pt>
                <c:pt idx="23979">
                  <c:v>43430.989583333401</c:v>
                </c:pt>
                <c:pt idx="23980">
                  <c:v>43431.010416666599</c:v>
                </c:pt>
                <c:pt idx="23981">
                  <c:v>43431.03125</c:v>
                </c:pt>
                <c:pt idx="23982">
                  <c:v>43431.052083333401</c:v>
                </c:pt>
                <c:pt idx="23983">
                  <c:v>43431.072916666599</c:v>
                </c:pt>
                <c:pt idx="23984">
                  <c:v>43431.09375</c:v>
                </c:pt>
                <c:pt idx="23985">
                  <c:v>43431.114583333401</c:v>
                </c:pt>
                <c:pt idx="23986">
                  <c:v>43431.135416666599</c:v>
                </c:pt>
                <c:pt idx="23987">
                  <c:v>43431.15625</c:v>
                </c:pt>
                <c:pt idx="23988">
                  <c:v>43431.177083333401</c:v>
                </c:pt>
                <c:pt idx="23989">
                  <c:v>43431.197916666599</c:v>
                </c:pt>
                <c:pt idx="23990">
                  <c:v>43431.21875</c:v>
                </c:pt>
                <c:pt idx="23991">
                  <c:v>43431.239583333401</c:v>
                </c:pt>
                <c:pt idx="23992">
                  <c:v>43431.260416666599</c:v>
                </c:pt>
                <c:pt idx="23993">
                  <c:v>43431.28125</c:v>
                </c:pt>
                <c:pt idx="23994">
                  <c:v>43431.302083333401</c:v>
                </c:pt>
                <c:pt idx="23995">
                  <c:v>43431.322916666599</c:v>
                </c:pt>
                <c:pt idx="23996">
                  <c:v>43431.34375</c:v>
                </c:pt>
                <c:pt idx="23997">
                  <c:v>43431.364583333401</c:v>
                </c:pt>
                <c:pt idx="23998">
                  <c:v>43431.385416666599</c:v>
                </c:pt>
                <c:pt idx="23999">
                  <c:v>43431.40625</c:v>
                </c:pt>
                <c:pt idx="24000">
                  <c:v>43431.427083333401</c:v>
                </c:pt>
                <c:pt idx="24001">
                  <c:v>43431.447916666599</c:v>
                </c:pt>
                <c:pt idx="24002">
                  <c:v>43431.46875</c:v>
                </c:pt>
                <c:pt idx="24003">
                  <c:v>43431.489583333401</c:v>
                </c:pt>
                <c:pt idx="24004">
                  <c:v>43431.510416666599</c:v>
                </c:pt>
                <c:pt idx="24005">
                  <c:v>43431.53125</c:v>
                </c:pt>
                <c:pt idx="24006">
                  <c:v>43431.552083333401</c:v>
                </c:pt>
                <c:pt idx="24007">
                  <c:v>43431.572916666599</c:v>
                </c:pt>
                <c:pt idx="24008">
                  <c:v>43431.59375</c:v>
                </c:pt>
                <c:pt idx="24009">
                  <c:v>43431.614583333401</c:v>
                </c:pt>
                <c:pt idx="24010">
                  <c:v>43431.635416666599</c:v>
                </c:pt>
                <c:pt idx="24011">
                  <c:v>43431.65625</c:v>
                </c:pt>
                <c:pt idx="24012">
                  <c:v>43431.677083333401</c:v>
                </c:pt>
                <c:pt idx="24013">
                  <c:v>43431.697916666599</c:v>
                </c:pt>
                <c:pt idx="24014">
                  <c:v>43431.71875</c:v>
                </c:pt>
                <c:pt idx="24015">
                  <c:v>43431.739583333401</c:v>
                </c:pt>
                <c:pt idx="24016">
                  <c:v>43431.760416666599</c:v>
                </c:pt>
                <c:pt idx="24017">
                  <c:v>43431.78125</c:v>
                </c:pt>
                <c:pt idx="24018">
                  <c:v>43431.802083333401</c:v>
                </c:pt>
                <c:pt idx="24019">
                  <c:v>43431.822916666599</c:v>
                </c:pt>
                <c:pt idx="24020">
                  <c:v>43431.84375</c:v>
                </c:pt>
                <c:pt idx="24021">
                  <c:v>43431.864583333401</c:v>
                </c:pt>
                <c:pt idx="24022">
                  <c:v>43431.885416666599</c:v>
                </c:pt>
                <c:pt idx="24023">
                  <c:v>43431.90625</c:v>
                </c:pt>
                <c:pt idx="24024">
                  <c:v>43431.927083333401</c:v>
                </c:pt>
                <c:pt idx="24025">
                  <c:v>43431.947916666599</c:v>
                </c:pt>
                <c:pt idx="24026">
                  <c:v>43431.96875</c:v>
                </c:pt>
                <c:pt idx="24027">
                  <c:v>43431.989583333401</c:v>
                </c:pt>
                <c:pt idx="24028">
                  <c:v>43432.010416666599</c:v>
                </c:pt>
                <c:pt idx="24029">
                  <c:v>43432.03125</c:v>
                </c:pt>
                <c:pt idx="24030">
                  <c:v>43432.052083333401</c:v>
                </c:pt>
                <c:pt idx="24031">
                  <c:v>43432.072916666599</c:v>
                </c:pt>
                <c:pt idx="24032">
                  <c:v>43432.09375</c:v>
                </c:pt>
                <c:pt idx="24033">
                  <c:v>43432.114583333401</c:v>
                </c:pt>
                <c:pt idx="24034">
                  <c:v>43432.135416666599</c:v>
                </c:pt>
                <c:pt idx="24035">
                  <c:v>43432.15625</c:v>
                </c:pt>
                <c:pt idx="24036">
                  <c:v>43432.177083333401</c:v>
                </c:pt>
                <c:pt idx="24037">
                  <c:v>43432.197916666599</c:v>
                </c:pt>
                <c:pt idx="24038">
                  <c:v>43432.21875</c:v>
                </c:pt>
                <c:pt idx="24039">
                  <c:v>43432.239583333401</c:v>
                </c:pt>
                <c:pt idx="24040">
                  <c:v>43432.260416666599</c:v>
                </c:pt>
                <c:pt idx="24041">
                  <c:v>43432.28125</c:v>
                </c:pt>
                <c:pt idx="24042">
                  <c:v>43432.302083333401</c:v>
                </c:pt>
                <c:pt idx="24043">
                  <c:v>43432.322916666599</c:v>
                </c:pt>
                <c:pt idx="24044">
                  <c:v>43432.34375</c:v>
                </c:pt>
                <c:pt idx="24045">
                  <c:v>43432.364583333401</c:v>
                </c:pt>
                <c:pt idx="24046">
                  <c:v>43432.385416666599</c:v>
                </c:pt>
                <c:pt idx="24047">
                  <c:v>43432.40625</c:v>
                </c:pt>
                <c:pt idx="24048">
                  <c:v>43432.427083333401</c:v>
                </c:pt>
                <c:pt idx="24049">
                  <c:v>43432.447916666599</c:v>
                </c:pt>
                <c:pt idx="24050">
                  <c:v>43432.46875</c:v>
                </c:pt>
                <c:pt idx="24051">
                  <c:v>43432.489583333401</c:v>
                </c:pt>
                <c:pt idx="24052">
                  <c:v>43432.510416666599</c:v>
                </c:pt>
                <c:pt idx="24053">
                  <c:v>43432.53125</c:v>
                </c:pt>
                <c:pt idx="24054">
                  <c:v>43432.552083333401</c:v>
                </c:pt>
                <c:pt idx="24055">
                  <c:v>43432.572916666599</c:v>
                </c:pt>
                <c:pt idx="24056">
                  <c:v>43432.59375</c:v>
                </c:pt>
                <c:pt idx="24057">
                  <c:v>43432.614583333401</c:v>
                </c:pt>
                <c:pt idx="24058">
                  <c:v>43432.635416666599</c:v>
                </c:pt>
                <c:pt idx="24059">
                  <c:v>43432.65625</c:v>
                </c:pt>
                <c:pt idx="24060">
                  <c:v>43432.677083333401</c:v>
                </c:pt>
                <c:pt idx="24061">
                  <c:v>43432.697916666599</c:v>
                </c:pt>
                <c:pt idx="24062">
                  <c:v>43432.71875</c:v>
                </c:pt>
                <c:pt idx="24063">
                  <c:v>43432.739583333401</c:v>
                </c:pt>
                <c:pt idx="24064">
                  <c:v>43432.760416666599</c:v>
                </c:pt>
                <c:pt idx="24065">
                  <c:v>43432.78125</c:v>
                </c:pt>
                <c:pt idx="24066">
                  <c:v>43432.802083333401</c:v>
                </c:pt>
                <c:pt idx="24067">
                  <c:v>43432.822916666599</c:v>
                </c:pt>
                <c:pt idx="24068">
                  <c:v>43432.84375</c:v>
                </c:pt>
                <c:pt idx="24069">
                  <c:v>43432.864583333401</c:v>
                </c:pt>
                <c:pt idx="24070">
                  <c:v>43432.885416666599</c:v>
                </c:pt>
                <c:pt idx="24071">
                  <c:v>43432.90625</c:v>
                </c:pt>
                <c:pt idx="24072">
                  <c:v>43432.927083333401</c:v>
                </c:pt>
                <c:pt idx="24073">
                  <c:v>43432.947916666599</c:v>
                </c:pt>
                <c:pt idx="24074">
                  <c:v>43432.96875</c:v>
                </c:pt>
                <c:pt idx="24075">
                  <c:v>43432.989583333401</c:v>
                </c:pt>
                <c:pt idx="24076">
                  <c:v>43433.010416666599</c:v>
                </c:pt>
                <c:pt idx="24077">
                  <c:v>43433.03125</c:v>
                </c:pt>
                <c:pt idx="24078">
                  <c:v>43433.052083333401</c:v>
                </c:pt>
                <c:pt idx="24079">
                  <c:v>43433.072916666599</c:v>
                </c:pt>
                <c:pt idx="24080">
                  <c:v>43433.09375</c:v>
                </c:pt>
                <c:pt idx="24081">
                  <c:v>43433.114583333401</c:v>
                </c:pt>
                <c:pt idx="24082">
                  <c:v>43433.135416666599</c:v>
                </c:pt>
                <c:pt idx="24083">
                  <c:v>43433.15625</c:v>
                </c:pt>
                <c:pt idx="24084">
                  <c:v>43433.177083333401</c:v>
                </c:pt>
                <c:pt idx="24085">
                  <c:v>43433.197916666599</c:v>
                </c:pt>
                <c:pt idx="24086">
                  <c:v>43433.21875</c:v>
                </c:pt>
                <c:pt idx="24087">
                  <c:v>43433.239583333401</c:v>
                </c:pt>
                <c:pt idx="24088">
                  <c:v>43433.260416666599</c:v>
                </c:pt>
                <c:pt idx="24089">
                  <c:v>43433.28125</c:v>
                </c:pt>
                <c:pt idx="24090">
                  <c:v>43433.302083333401</c:v>
                </c:pt>
                <c:pt idx="24091">
                  <c:v>43433.322916666599</c:v>
                </c:pt>
                <c:pt idx="24092">
                  <c:v>43433.34375</c:v>
                </c:pt>
                <c:pt idx="24093">
                  <c:v>43433.364583333401</c:v>
                </c:pt>
                <c:pt idx="24094">
                  <c:v>43433.385416666599</c:v>
                </c:pt>
                <c:pt idx="24095">
                  <c:v>43433.40625</c:v>
                </c:pt>
                <c:pt idx="24096">
                  <c:v>43433.427083333401</c:v>
                </c:pt>
                <c:pt idx="24097">
                  <c:v>43433.447916666599</c:v>
                </c:pt>
                <c:pt idx="24098">
                  <c:v>43433.46875</c:v>
                </c:pt>
                <c:pt idx="24099">
                  <c:v>43433.489583333401</c:v>
                </c:pt>
                <c:pt idx="24100">
                  <c:v>43433.510416666599</c:v>
                </c:pt>
                <c:pt idx="24101">
                  <c:v>43433.53125</c:v>
                </c:pt>
                <c:pt idx="24102">
                  <c:v>43433.552083333401</c:v>
                </c:pt>
                <c:pt idx="24103">
                  <c:v>43433.572916666599</c:v>
                </c:pt>
                <c:pt idx="24104">
                  <c:v>43433.59375</c:v>
                </c:pt>
                <c:pt idx="24105">
                  <c:v>43433.614583333401</c:v>
                </c:pt>
                <c:pt idx="24106">
                  <c:v>43433.635416666599</c:v>
                </c:pt>
                <c:pt idx="24107">
                  <c:v>43433.65625</c:v>
                </c:pt>
                <c:pt idx="24108">
                  <c:v>43433.677083333401</c:v>
                </c:pt>
                <c:pt idx="24109">
                  <c:v>43433.697916666599</c:v>
                </c:pt>
                <c:pt idx="24110">
                  <c:v>43433.71875</c:v>
                </c:pt>
                <c:pt idx="24111">
                  <c:v>43433.739583333401</c:v>
                </c:pt>
                <c:pt idx="24112">
                  <c:v>43433.760416666599</c:v>
                </c:pt>
                <c:pt idx="24113">
                  <c:v>43433.78125</c:v>
                </c:pt>
                <c:pt idx="24114">
                  <c:v>43433.802083333401</c:v>
                </c:pt>
                <c:pt idx="24115">
                  <c:v>43433.822916666599</c:v>
                </c:pt>
                <c:pt idx="24116">
                  <c:v>43433.84375</c:v>
                </c:pt>
                <c:pt idx="24117">
                  <c:v>43433.864583333401</c:v>
                </c:pt>
                <c:pt idx="24118">
                  <c:v>43433.885416666599</c:v>
                </c:pt>
                <c:pt idx="24119">
                  <c:v>43433.90625</c:v>
                </c:pt>
                <c:pt idx="24120">
                  <c:v>43433.927083333401</c:v>
                </c:pt>
                <c:pt idx="24121">
                  <c:v>43433.947916666599</c:v>
                </c:pt>
                <c:pt idx="24122">
                  <c:v>43433.96875</c:v>
                </c:pt>
                <c:pt idx="24123">
                  <c:v>43433.989583333401</c:v>
                </c:pt>
                <c:pt idx="24124">
                  <c:v>43434.010416666599</c:v>
                </c:pt>
                <c:pt idx="24125">
                  <c:v>43434.03125</c:v>
                </c:pt>
                <c:pt idx="24126">
                  <c:v>43434.052083333401</c:v>
                </c:pt>
                <c:pt idx="24127">
                  <c:v>43434.072916666599</c:v>
                </c:pt>
                <c:pt idx="24128">
                  <c:v>43434.09375</c:v>
                </c:pt>
                <c:pt idx="24129">
                  <c:v>43434.114583333401</c:v>
                </c:pt>
                <c:pt idx="24130">
                  <c:v>43434.135416666599</c:v>
                </c:pt>
                <c:pt idx="24131">
                  <c:v>43434.15625</c:v>
                </c:pt>
                <c:pt idx="24132">
                  <c:v>43434.177083333401</c:v>
                </c:pt>
                <c:pt idx="24133">
                  <c:v>43434.197916666599</c:v>
                </c:pt>
                <c:pt idx="24134">
                  <c:v>43434.21875</c:v>
                </c:pt>
                <c:pt idx="24135">
                  <c:v>43434.239583333401</c:v>
                </c:pt>
                <c:pt idx="24136">
                  <c:v>43434.260416666599</c:v>
                </c:pt>
                <c:pt idx="24137">
                  <c:v>43434.28125</c:v>
                </c:pt>
                <c:pt idx="24138">
                  <c:v>43434.302083333401</c:v>
                </c:pt>
                <c:pt idx="24139">
                  <c:v>43434.322916666599</c:v>
                </c:pt>
                <c:pt idx="24140">
                  <c:v>43434.34375</c:v>
                </c:pt>
                <c:pt idx="24141">
                  <c:v>43434.364583333401</c:v>
                </c:pt>
                <c:pt idx="24142">
                  <c:v>43434.385416666599</c:v>
                </c:pt>
                <c:pt idx="24143">
                  <c:v>43434.40625</c:v>
                </c:pt>
                <c:pt idx="24144">
                  <c:v>43434.427083333401</c:v>
                </c:pt>
                <c:pt idx="24145">
                  <c:v>43434.447916666599</c:v>
                </c:pt>
                <c:pt idx="24146">
                  <c:v>43434.46875</c:v>
                </c:pt>
                <c:pt idx="24147">
                  <c:v>43434.489583333401</c:v>
                </c:pt>
                <c:pt idx="24148">
                  <c:v>43434.510416666599</c:v>
                </c:pt>
                <c:pt idx="24149">
                  <c:v>43434.53125</c:v>
                </c:pt>
                <c:pt idx="24150">
                  <c:v>43434.552083333401</c:v>
                </c:pt>
                <c:pt idx="24151">
                  <c:v>43434.572916666599</c:v>
                </c:pt>
                <c:pt idx="24152">
                  <c:v>43434.59375</c:v>
                </c:pt>
                <c:pt idx="24153">
                  <c:v>43434.614583333401</c:v>
                </c:pt>
                <c:pt idx="24154">
                  <c:v>43434.635416666599</c:v>
                </c:pt>
                <c:pt idx="24155">
                  <c:v>43434.65625</c:v>
                </c:pt>
                <c:pt idx="24156">
                  <c:v>43434.677083333401</c:v>
                </c:pt>
                <c:pt idx="24157">
                  <c:v>43434.697916666599</c:v>
                </c:pt>
                <c:pt idx="24158">
                  <c:v>43434.71875</c:v>
                </c:pt>
                <c:pt idx="24159">
                  <c:v>43434.739583333401</c:v>
                </c:pt>
                <c:pt idx="24160">
                  <c:v>43434.760416666599</c:v>
                </c:pt>
                <c:pt idx="24161">
                  <c:v>43434.78125</c:v>
                </c:pt>
                <c:pt idx="24162">
                  <c:v>43434.802083333401</c:v>
                </c:pt>
                <c:pt idx="24163">
                  <c:v>43434.822916666599</c:v>
                </c:pt>
                <c:pt idx="24164">
                  <c:v>43434.84375</c:v>
                </c:pt>
                <c:pt idx="24165">
                  <c:v>43434.864583333401</c:v>
                </c:pt>
                <c:pt idx="24166">
                  <c:v>43434.885416666599</c:v>
                </c:pt>
                <c:pt idx="24167">
                  <c:v>43434.90625</c:v>
                </c:pt>
                <c:pt idx="24168">
                  <c:v>43434.927083333401</c:v>
                </c:pt>
                <c:pt idx="24169">
                  <c:v>43434.947916666599</c:v>
                </c:pt>
                <c:pt idx="24170">
                  <c:v>43434.96875</c:v>
                </c:pt>
                <c:pt idx="24171">
                  <c:v>43434.989583333401</c:v>
                </c:pt>
                <c:pt idx="24172">
                  <c:v>43435.010416666599</c:v>
                </c:pt>
                <c:pt idx="24173">
                  <c:v>43435.03125</c:v>
                </c:pt>
                <c:pt idx="24174">
                  <c:v>43435.052083333401</c:v>
                </c:pt>
                <c:pt idx="24175">
                  <c:v>43435.072916666599</c:v>
                </c:pt>
                <c:pt idx="24176">
                  <c:v>43435.09375</c:v>
                </c:pt>
                <c:pt idx="24177">
                  <c:v>43435.114583333401</c:v>
                </c:pt>
                <c:pt idx="24178">
                  <c:v>43435.135416666599</c:v>
                </c:pt>
                <c:pt idx="24179">
                  <c:v>43435.15625</c:v>
                </c:pt>
                <c:pt idx="24180">
                  <c:v>43435.177083333401</c:v>
                </c:pt>
                <c:pt idx="24181">
                  <c:v>43435.197916666599</c:v>
                </c:pt>
                <c:pt idx="24182">
                  <c:v>43435.21875</c:v>
                </c:pt>
                <c:pt idx="24183">
                  <c:v>43435.239583333401</c:v>
                </c:pt>
                <c:pt idx="24184">
                  <c:v>43435.260416666599</c:v>
                </c:pt>
                <c:pt idx="24185">
                  <c:v>43435.28125</c:v>
                </c:pt>
                <c:pt idx="24186">
                  <c:v>43435.302083333401</c:v>
                </c:pt>
                <c:pt idx="24187">
                  <c:v>43435.322916666599</c:v>
                </c:pt>
                <c:pt idx="24188">
                  <c:v>43435.34375</c:v>
                </c:pt>
                <c:pt idx="24189">
                  <c:v>43435.364583333401</c:v>
                </c:pt>
                <c:pt idx="24190">
                  <c:v>43435.385416666599</c:v>
                </c:pt>
                <c:pt idx="24191">
                  <c:v>43435.40625</c:v>
                </c:pt>
                <c:pt idx="24192">
                  <c:v>43435.427083333401</c:v>
                </c:pt>
                <c:pt idx="24193">
                  <c:v>43435.447916666599</c:v>
                </c:pt>
                <c:pt idx="24194">
                  <c:v>43435.46875</c:v>
                </c:pt>
                <c:pt idx="24195">
                  <c:v>43435.489583333401</c:v>
                </c:pt>
                <c:pt idx="24196">
                  <c:v>43435.510416666599</c:v>
                </c:pt>
                <c:pt idx="24197">
                  <c:v>43435.53125</c:v>
                </c:pt>
                <c:pt idx="24198">
                  <c:v>43435.552083333401</c:v>
                </c:pt>
                <c:pt idx="24199">
                  <c:v>43435.572916666599</c:v>
                </c:pt>
                <c:pt idx="24200">
                  <c:v>43435.59375</c:v>
                </c:pt>
                <c:pt idx="24201">
                  <c:v>43435.614583333401</c:v>
                </c:pt>
                <c:pt idx="24202">
                  <c:v>43435.635416666599</c:v>
                </c:pt>
                <c:pt idx="24203">
                  <c:v>43435.65625</c:v>
                </c:pt>
                <c:pt idx="24204">
                  <c:v>43435.677083333401</c:v>
                </c:pt>
                <c:pt idx="24205">
                  <c:v>43435.697916666599</c:v>
                </c:pt>
                <c:pt idx="24206">
                  <c:v>43435.71875</c:v>
                </c:pt>
                <c:pt idx="24207">
                  <c:v>43435.739583333401</c:v>
                </c:pt>
                <c:pt idx="24208">
                  <c:v>43435.760416666599</c:v>
                </c:pt>
                <c:pt idx="24209">
                  <c:v>43435.78125</c:v>
                </c:pt>
                <c:pt idx="24210">
                  <c:v>43435.802083333401</c:v>
                </c:pt>
                <c:pt idx="24211">
                  <c:v>43435.822916666599</c:v>
                </c:pt>
                <c:pt idx="24212">
                  <c:v>43435.84375</c:v>
                </c:pt>
                <c:pt idx="24213">
                  <c:v>43435.864583333401</c:v>
                </c:pt>
                <c:pt idx="24214">
                  <c:v>43435.885416666599</c:v>
                </c:pt>
                <c:pt idx="24215">
                  <c:v>43435.90625</c:v>
                </c:pt>
                <c:pt idx="24216">
                  <c:v>43435.927083333401</c:v>
                </c:pt>
                <c:pt idx="24217">
                  <c:v>43435.947916666599</c:v>
                </c:pt>
                <c:pt idx="24218">
                  <c:v>43435.96875</c:v>
                </c:pt>
                <c:pt idx="24219">
                  <c:v>43435.989583333401</c:v>
                </c:pt>
                <c:pt idx="24220">
                  <c:v>43436.010416666599</c:v>
                </c:pt>
                <c:pt idx="24221">
                  <c:v>43436.03125</c:v>
                </c:pt>
                <c:pt idx="24222">
                  <c:v>43436.052083333401</c:v>
                </c:pt>
                <c:pt idx="24223">
                  <c:v>43436.072916666599</c:v>
                </c:pt>
                <c:pt idx="24224">
                  <c:v>43436.09375</c:v>
                </c:pt>
                <c:pt idx="24225">
                  <c:v>43436.114583333401</c:v>
                </c:pt>
                <c:pt idx="24226">
                  <c:v>43436.135416666599</c:v>
                </c:pt>
                <c:pt idx="24227">
                  <c:v>43436.15625</c:v>
                </c:pt>
                <c:pt idx="24228">
                  <c:v>43436.177083333401</c:v>
                </c:pt>
                <c:pt idx="24229">
                  <c:v>43436.197916666599</c:v>
                </c:pt>
                <c:pt idx="24230">
                  <c:v>43436.21875</c:v>
                </c:pt>
                <c:pt idx="24231">
                  <c:v>43436.239583333401</c:v>
                </c:pt>
                <c:pt idx="24232">
                  <c:v>43436.260416666599</c:v>
                </c:pt>
                <c:pt idx="24233">
                  <c:v>43436.28125</c:v>
                </c:pt>
                <c:pt idx="24234">
                  <c:v>43436.302083333401</c:v>
                </c:pt>
                <c:pt idx="24235">
                  <c:v>43436.322916666599</c:v>
                </c:pt>
                <c:pt idx="24236">
                  <c:v>43436.34375</c:v>
                </c:pt>
                <c:pt idx="24237">
                  <c:v>43436.364583333401</c:v>
                </c:pt>
                <c:pt idx="24238">
                  <c:v>43436.385416666599</c:v>
                </c:pt>
                <c:pt idx="24239">
                  <c:v>43436.40625</c:v>
                </c:pt>
                <c:pt idx="24240">
                  <c:v>43436.427083333401</c:v>
                </c:pt>
                <c:pt idx="24241">
                  <c:v>43436.447916666599</c:v>
                </c:pt>
                <c:pt idx="24242">
                  <c:v>43436.46875</c:v>
                </c:pt>
                <c:pt idx="24243">
                  <c:v>43436.489583333401</c:v>
                </c:pt>
                <c:pt idx="24244">
                  <c:v>43436.510416666599</c:v>
                </c:pt>
                <c:pt idx="24245">
                  <c:v>43436.53125</c:v>
                </c:pt>
                <c:pt idx="24246">
                  <c:v>43436.552083333401</c:v>
                </c:pt>
                <c:pt idx="24247">
                  <c:v>43436.572916666599</c:v>
                </c:pt>
                <c:pt idx="24248">
                  <c:v>43436.59375</c:v>
                </c:pt>
                <c:pt idx="24249">
                  <c:v>43436.614583333401</c:v>
                </c:pt>
                <c:pt idx="24250">
                  <c:v>43436.635416666599</c:v>
                </c:pt>
                <c:pt idx="24251">
                  <c:v>43436.65625</c:v>
                </c:pt>
                <c:pt idx="24252">
                  <c:v>43436.677083333401</c:v>
                </c:pt>
                <c:pt idx="24253">
                  <c:v>43436.697916666599</c:v>
                </c:pt>
                <c:pt idx="24254">
                  <c:v>43436.71875</c:v>
                </c:pt>
                <c:pt idx="24255">
                  <c:v>43436.739583333401</c:v>
                </c:pt>
                <c:pt idx="24256">
                  <c:v>43436.760416666599</c:v>
                </c:pt>
                <c:pt idx="24257">
                  <c:v>43436.78125</c:v>
                </c:pt>
                <c:pt idx="24258">
                  <c:v>43436.802083333401</c:v>
                </c:pt>
                <c:pt idx="24259">
                  <c:v>43436.822916666599</c:v>
                </c:pt>
                <c:pt idx="24260">
                  <c:v>43436.84375</c:v>
                </c:pt>
                <c:pt idx="24261">
                  <c:v>43436.864583333401</c:v>
                </c:pt>
                <c:pt idx="24262">
                  <c:v>43436.885416666599</c:v>
                </c:pt>
                <c:pt idx="24263">
                  <c:v>43436.90625</c:v>
                </c:pt>
                <c:pt idx="24264">
                  <c:v>43436.927083333401</c:v>
                </c:pt>
                <c:pt idx="24265">
                  <c:v>43436.947916666599</c:v>
                </c:pt>
                <c:pt idx="24266">
                  <c:v>43436.96875</c:v>
                </c:pt>
                <c:pt idx="24267">
                  <c:v>43436.989583333401</c:v>
                </c:pt>
                <c:pt idx="24268">
                  <c:v>43437.010416666599</c:v>
                </c:pt>
                <c:pt idx="24269">
                  <c:v>43437.03125</c:v>
                </c:pt>
                <c:pt idx="24270">
                  <c:v>43437.052083333401</c:v>
                </c:pt>
                <c:pt idx="24271">
                  <c:v>43437.072916666599</c:v>
                </c:pt>
                <c:pt idx="24272">
                  <c:v>43437.09375</c:v>
                </c:pt>
                <c:pt idx="24273">
                  <c:v>43437.114583333401</c:v>
                </c:pt>
                <c:pt idx="24274">
                  <c:v>43437.135416666599</c:v>
                </c:pt>
                <c:pt idx="24275">
                  <c:v>43437.15625</c:v>
                </c:pt>
                <c:pt idx="24276">
                  <c:v>43437.177083333401</c:v>
                </c:pt>
                <c:pt idx="24277">
                  <c:v>43437.197916666599</c:v>
                </c:pt>
                <c:pt idx="24278">
                  <c:v>43437.21875</c:v>
                </c:pt>
                <c:pt idx="24279">
                  <c:v>43437.239583333401</c:v>
                </c:pt>
                <c:pt idx="24280">
                  <c:v>43437.260416666599</c:v>
                </c:pt>
                <c:pt idx="24281">
                  <c:v>43437.28125</c:v>
                </c:pt>
                <c:pt idx="24282">
                  <c:v>43437.302083333401</c:v>
                </c:pt>
                <c:pt idx="24283">
                  <c:v>43437.322916666599</c:v>
                </c:pt>
                <c:pt idx="24284">
                  <c:v>43437.34375</c:v>
                </c:pt>
                <c:pt idx="24285">
                  <c:v>43437.364583333401</c:v>
                </c:pt>
                <c:pt idx="24286">
                  <c:v>43437.385416666599</c:v>
                </c:pt>
                <c:pt idx="24287">
                  <c:v>43437.40625</c:v>
                </c:pt>
                <c:pt idx="24288">
                  <c:v>43437.427083333401</c:v>
                </c:pt>
                <c:pt idx="24289">
                  <c:v>43437.447916666599</c:v>
                </c:pt>
                <c:pt idx="24290">
                  <c:v>43437.46875</c:v>
                </c:pt>
                <c:pt idx="24291">
                  <c:v>43437.489583333401</c:v>
                </c:pt>
                <c:pt idx="24292">
                  <c:v>43437.510416666599</c:v>
                </c:pt>
                <c:pt idx="24293">
                  <c:v>43437.53125</c:v>
                </c:pt>
                <c:pt idx="24294">
                  <c:v>43437.552083333401</c:v>
                </c:pt>
                <c:pt idx="24295">
                  <c:v>43437.572916666599</c:v>
                </c:pt>
                <c:pt idx="24296">
                  <c:v>43437.59375</c:v>
                </c:pt>
                <c:pt idx="24297">
                  <c:v>43437.614583333401</c:v>
                </c:pt>
                <c:pt idx="24298">
                  <c:v>43437.635416666599</c:v>
                </c:pt>
                <c:pt idx="24299">
                  <c:v>43437.65625</c:v>
                </c:pt>
                <c:pt idx="24300">
                  <c:v>43437.677083333401</c:v>
                </c:pt>
                <c:pt idx="24301">
                  <c:v>43437.697916666599</c:v>
                </c:pt>
                <c:pt idx="24302">
                  <c:v>43437.71875</c:v>
                </c:pt>
                <c:pt idx="24303">
                  <c:v>43437.739583333401</c:v>
                </c:pt>
                <c:pt idx="24304">
                  <c:v>43437.760416666599</c:v>
                </c:pt>
                <c:pt idx="24305">
                  <c:v>43437.78125</c:v>
                </c:pt>
                <c:pt idx="24306">
                  <c:v>43437.802083333401</c:v>
                </c:pt>
                <c:pt idx="24307">
                  <c:v>43437.822916666599</c:v>
                </c:pt>
                <c:pt idx="24308">
                  <c:v>43437.84375</c:v>
                </c:pt>
                <c:pt idx="24309">
                  <c:v>43437.864583333401</c:v>
                </c:pt>
                <c:pt idx="24310">
                  <c:v>43437.885416666599</c:v>
                </c:pt>
                <c:pt idx="24311">
                  <c:v>43437.90625</c:v>
                </c:pt>
                <c:pt idx="24312">
                  <c:v>43437.927083333401</c:v>
                </c:pt>
                <c:pt idx="24313">
                  <c:v>43437.947916666599</c:v>
                </c:pt>
                <c:pt idx="24314">
                  <c:v>43437.96875</c:v>
                </c:pt>
                <c:pt idx="24315">
                  <c:v>43437.989583333401</c:v>
                </c:pt>
                <c:pt idx="24316">
                  <c:v>43438.010416666599</c:v>
                </c:pt>
                <c:pt idx="24317">
                  <c:v>43438.03125</c:v>
                </c:pt>
                <c:pt idx="24318">
                  <c:v>43438.052083333401</c:v>
                </c:pt>
                <c:pt idx="24319">
                  <c:v>43438.072916666599</c:v>
                </c:pt>
                <c:pt idx="24320">
                  <c:v>43438.09375</c:v>
                </c:pt>
                <c:pt idx="24321">
                  <c:v>43438.114583333401</c:v>
                </c:pt>
                <c:pt idx="24322">
                  <c:v>43438.135416666599</c:v>
                </c:pt>
                <c:pt idx="24323">
                  <c:v>43438.15625</c:v>
                </c:pt>
                <c:pt idx="24324">
                  <c:v>43438.177083333401</c:v>
                </c:pt>
                <c:pt idx="24325">
                  <c:v>43438.197916666599</c:v>
                </c:pt>
                <c:pt idx="24326">
                  <c:v>43438.21875</c:v>
                </c:pt>
                <c:pt idx="24327">
                  <c:v>43438.239583333401</c:v>
                </c:pt>
                <c:pt idx="24328">
                  <c:v>43438.260416666599</c:v>
                </c:pt>
                <c:pt idx="24329">
                  <c:v>43438.28125</c:v>
                </c:pt>
                <c:pt idx="24330">
                  <c:v>43438.302083333401</c:v>
                </c:pt>
                <c:pt idx="24331">
                  <c:v>43438.322916666599</c:v>
                </c:pt>
                <c:pt idx="24332">
                  <c:v>43438.34375</c:v>
                </c:pt>
                <c:pt idx="24333">
                  <c:v>43438.364583333401</c:v>
                </c:pt>
                <c:pt idx="24334">
                  <c:v>43438.385416666599</c:v>
                </c:pt>
                <c:pt idx="24335">
                  <c:v>43438.40625</c:v>
                </c:pt>
                <c:pt idx="24336">
                  <c:v>43438.427083333401</c:v>
                </c:pt>
                <c:pt idx="24337">
                  <c:v>43438.447916666599</c:v>
                </c:pt>
                <c:pt idx="24338">
                  <c:v>43438.46875</c:v>
                </c:pt>
                <c:pt idx="24339">
                  <c:v>43438.489583333401</c:v>
                </c:pt>
                <c:pt idx="24340">
                  <c:v>43438.510416666599</c:v>
                </c:pt>
                <c:pt idx="24341">
                  <c:v>43438.53125</c:v>
                </c:pt>
                <c:pt idx="24342">
                  <c:v>43438.552083333401</c:v>
                </c:pt>
                <c:pt idx="24343">
                  <c:v>43438.572916666599</c:v>
                </c:pt>
                <c:pt idx="24344">
                  <c:v>43438.59375</c:v>
                </c:pt>
                <c:pt idx="24345">
                  <c:v>43438.614583333401</c:v>
                </c:pt>
                <c:pt idx="24346">
                  <c:v>43438.635416666599</c:v>
                </c:pt>
                <c:pt idx="24347">
                  <c:v>43438.65625</c:v>
                </c:pt>
                <c:pt idx="24348">
                  <c:v>43438.677083333401</c:v>
                </c:pt>
                <c:pt idx="24349">
                  <c:v>43438.697916666599</c:v>
                </c:pt>
                <c:pt idx="24350">
                  <c:v>43438.71875</c:v>
                </c:pt>
                <c:pt idx="24351">
                  <c:v>43438.739583333401</c:v>
                </c:pt>
                <c:pt idx="24352">
                  <c:v>43438.760416666599</c:v>
                </c:pt>
                <c:pt idx="24353">
                  <c:v>43438.78125</c:v>
                </c:pt>
                <c:pt idx="24354">
                  <c:v>43438.802083333401</c:v>
                </c:pt>
                <c:pt idx="24355">
                  <c:v>43438.822916666599</c:v>
                </c:pt>
                <c:pt idx="24356">
                  <c:v>43438.84375</c:v>
                </c:pt>
                <c:pt idx="24357">
                  <c:v>43438.864583333401</c:v>
                </c:pt>
                <c:pt idx="24358">
                  <c:v>43438.885416666599</c:v>
                </c:pt>
                <c:pt idx="24359">
                  <c:v>43438.90625</c:v>
                </c:pt>
                <c:pt idx="24360">
                  <c:v>43438.927083333401</c:v>
                </c:pt>
                <c:pt idx="24361">
                  <c:v>43438.947916666599</c:v>
                </c:pt>
                <c:pt idx="24362">
                  <c:v>43438.96875</c:v>
                </c:pt>
                <c:pt idx="24363">
                  <c:v>43438.989583333401</c:v>
                </c:pt>
                <c:pt idx="24364">
                  <c:v>43439.010416666599</c:v>
                </c:pt>
                <c:pt idx="24365">
                  <c:v>43439.03125</c:v>
                </c:pt>
                <c:pt idx="24366">
                  <c:v>43439.052083333401</c:v>
                </c:pt>
                <c:pt idx="24367">
                  <c:v>43439.072916666599</c:v>
                </c:pt>
                <c:pt idx="24368">
                  <c:v>43439.09375</c:v>
                </c:pt>
                <c:pt idx="24369">
                  <c:v>43439.114583333401</c:v>
                </c:pt>
                <c:pt idx="24370">
                  <c:v>43439.135416666599</c:v>
                </c:pt>
                <c:pt idx="24371">
                  <c:v>43439.15625</c:v>
                </c:pt>
                <c:pt idx="24372">
                  <c:v>43439.177083333401</c:v>
                </c:pt>
                <c:pt idx="24373">
                  <c:v>43439.197916666599</c:v>
                </c:pt>
                <c:pt idx="24374">
                  <c:v>43439.21875</c:v>
                </c:pt>
                <c:pt idx="24375">
                  <c:v>43439.239583333401</c:v>
                </c:pt>
                <c:pt idx="24376">
                  <c:v>43439.260416666599</c:v>
                </c:pt>
                <c:pt idx="24377">
                  <c:v>43439.28125</c:v>
                </c:pt>
                <c:pt idx="24378">
                  <c:v>43439.302083333401</c:v>
                </c:pt>
                <c:pt idx="24379">
                  <c:v>43439.322916666599</c:v>
                </c:pt>
                <c:pt idx="24380">
                  <c:v>43439.34375</c:v>
                </c:pt>
                <c:pt idx="24381">
                  <c:v>43439.364583333401</c:v>
                </c:pt>
                <c:pt idx="24382">
                  <c:v>43439.385416666599</c:v>
                </c:pt>
                <c:pt idx="24383">
                  <c:v>43439.40625</c:v>
                </c:pt>
                <c:pt idx="24384">
                  <c:v>43439.427083333401</c:v>
                </c:pt>
                <c:pt idx="24385">
                  <c:v>43439.447916666599</c:v>
                </c:pt>
                <c:pt idx="24386">
                  <c:v>43439.46875</c:v>
                </c:pt>
                <c:pt idx="24387">
                  <c:v>43439.489583333401</c:v>
                </c:pt>
                <c:pt idx="24388">
                  <c:v>43439.510416666599</c:v>
                </c:pt>
                <c:pt idx="24389">
                  <c:v>43439.53125</c:v>
                </c:pt>
                <c:pt idx="24390">
                  <c:v>43439.552083333401</c:v>
                </c:pt>
                <c:pt idx="24391">
                  <c:v>43439.572916666599</c:v>
                </c:pt>
                <c:pt idx="24392">
                  <c:v>43439.59375</c:v>
                </c:pt>
                <c:pt idx="24393">
                  <c:v>43439.614583333401</c:v>
                </c:pt>
                <c:pt idx="24394">
                  <c:v>43439.635416666599</c:v>
                </c:pt>
                <c:pt idx="24395">
                  <c:v>43439.65625</c:v>
                </c:pt>
                <c:pt idx="24396">
                  <c:v>43439.677083333401</c:v>
                </c:pt>
                <c:pt idx="24397">
                  <c:v>43439.697916666599</c:v>
                </c:pt>
                <c:pt idx="24398">
                  <c:v>43439.71875</c:v>
                </c:pt>
                <c:pt idx="24399">
                  <c:v>43439.739583333401</c:v>
                </c:pt>
                <c:pt idx="24400">
                  <c:v>43439.760416666599</c:v>
                </c:pt>
                <c:pt idx="24401">
                  <c:v>43439.78125</c:v>
                </c:pt>
                <c:pt idx="24402">
                  <c:v>43439.802083333401</c:v>
                </c:pt>
                <c:pt idx="24403">
                  <c:v>43439.822916666599</c:v>
                </c:pt>
                <c:pt idx="24404">
                  <c:v>43439.84375</c:v>
                </c:pt>
                <c:pt idx="24405">
                  <c:v>43439.864583333401</c:v>
                </c:pt>
                <c:pt idx="24406">
                  <c:v>43439.885416666599</c:v>
                </c:pt>
                <c:pt idx="24407">
                  <c:v>43439.90625</c:v>
                </c:pt>
                <c:pt idx="24408">
                  <c:v>43439.927083333401</c:v>
                </c:pt>
                <c:pt idx="24409">
                  <c:v>43439.947916666599</c:v>
                </c:pt>
                <c:pt idx="24410">
                  <c:v>43439.96875</c:v>
                </c:pt>
                <c:pt idx="24411">
                  <c:v>43439.989583333401</c:v>
                </c:pt>
                <c:pt idx="24412">
                  <c:v>43440.010416666599</c:v>
                </c:pt>
                <c:pt idx="24413">
                  <c:v>43440.03125</c:v>
                </c:pt>
                <c:pt idx="24414">
                  <c:v>43440.052083333401</c:v>
                </c:pt>
                <c:pt idx="24415">
                  <c:v>43440.072916666599</c:v>
                </c:pt>
                <c:pt idx="24416">
                  <c:v>43440.09375</c:v>
                </c:pt>
                <c:pt idx="24417">
                  <c:v>43440.114583333401</c:v>
                </c:pt>
                <c:pt idx="24418">
                  <c:v>43440.135416666599</c:v>
                </c:pt>
                <c:pt idx="24419">
                  <c:v>43440.15625</c:v>
                </c:pt>
                <c:pt idx="24420">
                  <c:v>43440.177083333401</c:v>
                </c:pt>
                <c:pt idx="24421">
                  <c:v>43440.197916666599</c:v>
                </c:pt>
                <c:pt idx="24422">
                  <c:v>43440.21875</c:v>
                </c:pt>
                <c:pt idx="24423">
                  <c:v>43440.239583333401</c:v>
                </c:pt>
                <c:pt idx="24424">
                  <c:v>43440.260416666599</c:v>
                </c:pt>
                <c:pt idx="24425">
                  <c:v>43440.28125</c:v>
                </c:pt>
                <c:pt idx="24426">
                  <c:v>43440.302083333401</c:v>
                </c:pt>
                <c:pt idx="24427">
                  <c:v>43440.322916666599</c:v>
                </c:pt>
                <c:pt idx="24428">
                  <c:v>43440.34375</c:v>
                </c:pt>
                <c:pt idx="24429">
                  <c:v>43440.364583333401</c:v>
                </c:pt>
                <c:pt idx="24430">
                  <c:v>43440.385416666599</c:v>
                </c:pt>
                <c:pt idx="24431">
                  <c:v>43440.40625</c:v>
                </c:pt>
                <c:pt idx="24432">
                  <c:v>43440.427083333401</c:v>
                </c:pt>
                <c:pt idx="24433">
                  <c:v>43440.447916666599</c:v>
                </c:pt>
                <c:pt idx="24434">
                  <c:v>43440.46875</c:v>
                </c:pt>
                <c:pt idx="24435">
                  <c:v>43440.489583333401</c:v>
                </c:pt>
                <c:pt idx="24436">
                  <c:v>43440.510416666599</c:v>
                </c:pt>
                <c:pt idx="24437">
                  <c:v>43440.53125</c:v>
                </c:pt>
                <c:pt idx="24438">
                  <c:v>43440.552083333401</c:v>
                </c:pt>
                <c:pt idx="24439">
                  <c:v>43440.572916666599</c:v>
                </c:pt>
                <c:pt idx="24440">
                  <c:v>43440.59375</c:v>
                </c:pt>
                <c:pt idx="24441">
                  <c:v>43440.614583333401</c:v>
                </c:pt>
                <c:pt idx="24442">
                  <c:v>43440.635416666599</c:v>
                </c:pt>
                <c:pt idx="24443">
                  <c:v>43440.65625</c:v>
                </c:pt>
                <c:pt idx="24444">
                  <c:v>43440.677083333401</c:v>
                </c:pt>
                <c:pt idx="24445">
                  <c:v>43440.697916666599</c:v>
                </c:pt>
                <c:pt idx="24446">
                  <c:v>43440.71875</c:v>
                </c:pt>
                <c:pt idx="24447">
                  <c:v>43440.739583333401</c:v>
                </c:pt>
                <c:pt idx="24448">
                  <c:v>43440.760416666599</c:v>
                </c:pt>
                <c:pt idx="24449">
                  <c:v>43440.78125</c:v>
                </c:pt>
                <c:pt idx="24450">
                  <c:v>43440.802083333401</c:v>
                </c:pt>
                <c:pt idx="24451">
                  <c:v>43440.822916666599</c:v>
                </c:pt>
                <c:pt idx="24452">
                  <c:v>43440.84375</c:v>
                </c:pt>
                <c:pt idx="24453">
                  <c:v>43440.864583333401</c:v>
                </c:pt>
                <c:pt idx="24454">
                  <c:v>43440.885416666599</c:v>
                </c:pt>
                <c:pt idx="24455">
                  <c:v>43440.90625</c:v>
                </c:pt>
                <c:pt idx="24456">
                  <c:v>43440.927083333401</c:v>
                </c:pt>
                <c:pt idx="24457">
                  <c:v>43440.947916666599</c:v>
                </c:pt>
                <c:pt idx="24458">
                  <c:v>43440.96875</c:v>
                </c:pt>
                <c:pt idx="24459">
                  <c:v>43440.989583333401</c:v>
                </c:pt>
                <c:pt idx="24460">
                  <c:v>43441.010416666599</c:v>
                </c:pt>
                <c:pt idx="24461">
                  <c:v>43441.03125</c:v>
                </c:pt>
                <c:pt idx="24462">
                  <c:v>43441.052083333401</c:v>
                </c:pt>
                <c:pt idx="24463">
                  <c:v>43441.072916666599</c:v>
                </c:pt>
                <c:pt idx="24464">
                  <c:v>43441.09375</c:v>
                </c:pt>
                <c:pt idx="24465">
                  <c:v>43441.114583333401</c:v>
                </c:pt>
                <c:pt idx="24466">
                  <c:v>43441.135416666599</c:v>
                </c:pt>
                <c:pt idx="24467">
                  <c:v>43441.15625</c:v>
                </c:pt>
                <c:pt idx="24468">
                  <c:v>43441.177083333401</c:v>
                </c:pt>
                <c:pt idx="24469">
                  <c:v>43441.197916666599</c:v>
                </c:pt>
                <c:pt idx="24470">
                  <c:v>43441.21875</c:v>
                </c:pt>
                <c:pt idx="24471">
                  <c:v>43441.239583333401</c:v>
                </c:pt>
                <c:pt idx="24472">
                  <c:v>43441.260416666599</c:v>
                </c:pt>
                <c:pt idx="24473">
                  <c:v>43441.28125</c:v>
                </c:pt>
                <c:pt idx="24474">
                  <c:v>43441.302083333401</c:v>
                </c:pt>
                <c:pt idx="24475">
                  <c:v>43441.322916666599</c:v>
                </c:pt>
                <c:pt idx="24476">
                  <c:v>43441.34375</c:v>
                </c:pt>
                <c:pt idx="24477">
                  <c:v>43441.364583333401</c:v>
                </c:pt>
                <c:pt idx="24478">
                  <c:v>43441.385416666599</c:v>
                </c:pt>
                <c:pt idx="24479">
                  <c:v>43441.40625</c:v>
                </c:pt>
                <c:pt idx="24480">
                  <c:v>43441.427083333401</c:v>
                </c:pt>
                <c:pt idx="24481">
                  <c:v>43441.447916666599</c:v>
                </c:pt>
                <c:pt idx="24482">
                  <c:v>43441.46875</c:v>
                </c:pt>
                <c:pt idx="24483">
                  <c:v>43441.489583333401</c:v>
                </c:pt>
                <c:pt idx="24484">
                  <c:v>43441.510416666599</c:v>
                </c:pt>
                <c:pt idx="24485">
                  <c:v>43441.53125</c:v>
                </c:pt>
                <c:pt idx="24486">
                  <c:v>43441.552083333401</c:v>
                </c:pt>
                <c:pt idx="24487">
                  <c:v>43441.572916666599</c:v>
                </c:pt>
                <c:pt idx="24488">
                  <c:v>43441.59375</c:v>
                </c:pt>
                <c:pt idx="24489">
                  <c:v>43441.614583333401</c:v>
                </c:pt>
                <c:pt idx="24490">
                  <c:v>43441.635416666599</c:v>
                </c:pt>
                <c:pt idx="24491">
                  <c:v>43441.65625</c:v>
                </c:pt>
                <c:pt idx="24492">
                  <c:v>43441.677083333401</c:v>
                </c:pt>
                <c:pt idx="24493">
                  <c:v>43441.697916666599</c:v>
                </c:pt>
                <c:pt idx="24494">
                  <c:v>43441.71875</c:v>
                </c:pt>
                <c:pt idx="24495">
                  <c:v>43441.739583333401</c:v>
                </c:pt>
                <c:pt idx="24496">
                  <c:v>43441.760416666599</c:v>
                </c:pt>
                <c:pt idx="24497">
                  <c:v>43441.78125</c:v>
                </c:pt>
                <c:pt idx="24498">
                  <c:v>43441.802083333401</c:v>
                </c:pt>
                <c:pt idx="24499">
                  <c:v>43441.822916666599</c:v>
                </c:pt>
                <c:pt idx="24500">
                  <c:v>43441.84375</c:v>
                </c:pt>
                <c:pt idx="24501">
                  <c:v>43441.864583333401</c:v>
                </c:pt>
                <c:pt idx="24502">
                  <c:v>43441.885416666599</c:v>
                </c:pt>
                <c:pt idx="24503">
                  <c:v>43441.90625</c:v>
                </c:pt>
                <c:pt idx="24504">
                  <c:v>43441.927083333401</c:v>
                </c:pt>
                <c:pt idx="24505">
                  <c:v>43441.947916666599</c:v>
                </c:pt>
                <c:pt idx="24506">
                  <c:v>43441.96875</c:v>
                </c:pt>
                <c:pt idx="24507">
                  <c:v>43441.989583333401</c:v>
                </c:pt>
                <c:pt idx="24508">
                  <c:v>43442.010416666599</c:v>
                </c:pt>
                <c:pt idx="24509">
                  <c:v>43442.03125</c:v>
                </c:pt>
                <c:pt idx="24510">
                  <c:v>43442.052083333401</c:v>
                </c:pt>
                <c:pt idx="24511">
                  <c:v>43442.072916666599</c:v>
                </c:pt>
                <c:pt idx="24512">
                  <c:v>43442.09375</c:v>
                </c:pt>
                <c:pt idx="24513">
                  <c:v>43442.114583333401</c:v>
                </c:pt>
                <c:pt idx="24514">
                  <c:v>43442.135416666599</c:v>
                </c:pt>
                <c:pt idx="24515">
                  <c:v>43442.15625</c:v>
                </c:pt>
                <c:pt idx="24516">
                  <c:v>43442.177083333401</c:v>
                </c:pt>
                <c:pt idx="24517">
                  <c:v>43442.197916666599</c:v>
                </c:pt>
                <c:pt idx="24518">
                  <c:v>43442.21875</c:v>
                </c:pt>
                <c:pt idx="24519">
                  <c:v>43442.239583333401</c:v>
                </c:pt>
                <c:pt idx="24520">
                  <c:v>43442.260416666599</c:v>
                </c:pt>
                <c:pt idx="24521">
                  <c:v>43442.28125</c:v>
                </c:pt>
                <c:pt idx="24522">
                  <c:v>43442.302083333401</c:v>
                </c:pt>
                <c:pt idx="24523">
                  <c:v>43442.322916666599</c:v>
                </c:pt>
                <c:pt idx="24524">
                  <c:v>43442.34375</c:v>
                </c:pt>
                <c:pt idx="24525">
                  <c:v>43442.364583333401</c:v>
                </c:pt>
                <c:pt idx="24526">
                  <c:v>43442.385416666599</c:v>
                </c:pt>
                <c:pt idx="24527">
                  <c:v>43442.40625</c:v>
                </c:pt>
                <c:pt idx="24528">
                  <c:v>43442.427083333401</c:v>
                </c:pt>
                <c:pt idx="24529">
                  <c:v>43442.447916666599</c:v>
                </c:pt>
                <c:pt idx="24530">
                  <c:v>43442.46875</c:v>
                </c:pt>
                <c:pt idx="24531">
                  <c:v>43442.489583333401</c:v>
                </c:pt>
                <c:pt idx="24532">
                  <c:v>43442.510416666599</c:v>
                </c:pt>
                <c:pt idx="24533">
                  <c:v>43442.53125</c:v>
                </c:pt>
                <c:pt idx="24534">
                  <c:v>43442.552083333401</c:v>
                </c:pt>
                <c:pt idx="24535">
                  <c:v>43442.572916666599</c:v>
                </c:pt>
                <c:pt idx="24536">
                  <c:v>43442.59375</c:v>
                </c:pt>
                <c:pt idx="24537">
                  <c:v>43442.614583333401</c:v>
                </c:pt>
                <c:pt idx="24538">
                  <c:v>43442.635416666599</c:v>
                </c:pt>
                <c:pt idx="24539">
                  <c:v>43442.65625</c:v>
                </c:pt>
                <c:pt idx="24540">
                  <c:v>43442.677083333401</c:v>
                </c:pt>
                <c:pt idx="24541">
                  <c:v>43442.697916666599</c:v>
                </c:pt>
                <c:pt idx="24542">
                  <c:v>43442.71875</c:v>
                </c:pt>
                <c:pt idx="24543">
                  <c:v>43442.739583333401</c:v>
                </c:pt>
                <c:pt idx="24544">
                  <c:v>43442.760416666599</c:v>
                </c:pt>
                <c:pt idx="24545">
                  <c:v>43442.78125</c:v>
                </c:pt>
                <c:pt idx="24546">
                  <c:v>43442.802083333401</c:v>
                </c:pt>
                <c:pt idx="24547">
                  <c:v>43442.822916666599</c:v>
                </c:pt>
                <c:pt idx="24548">
                  <c:v>43442.84375</c:v>
                </c:pt>
                <c:pt idx="24549">
                  <c:v>43442.864583333401</c:v>
                </c:pt>
                <c:pt idx="24550">
                  <c:v>43442.885416666599</c:v>
                </c:pt>
                <c:pt idx="24551">
                  <c:v>43442.90625</c:v>
                </c:pt>
                <c:pt idx="24552">
                  <c:v>43442.927083333401</c:v>
                </c:pt>
                <c:pt idx="24553">
                  <c:v>43442.947916666599</c:v>
                </c:pt>
                <c:pt idx="24554">
                  <c:v>43442.96875</c:v>
                </c:pt>
                <c:pt idx="24555">
                  <c:v>43442.989583333401</c:v>
                </c:pt>
                <c:pt idx="24556">
                  <c:v>43443.010416666599</c:v>
                </c:pt>
                <c:pt idx="24557">
                  <c:v>43443.03125</c:v>
                </c:pt>
                <c:pt idx="24558">
                  <c:v>43443.052083333401</c:v>
                </c:pt>
                <c:pt idx="24559">
                  <c:v>43443.072916666599</c:v>
                </c:pt>
                <c:pt idx="24560">
                  <c:v>43443.09375</c:v>
                </c:pt>
                <c:pt idx="24561">
                  <c:v>43443.114583333401</c:v>
                </c:pt>
                <c:pt idx="24562">
                  <c:v>43443.135416666599</c:v>
                </c:pt>
                <c:pt idx="24563">
                  <c:v>43443.15625</c:v>
                </c:pt>
                <c:pt idx="24564">
                  <c:v>43443.177083333401</c:v>
                </c:pt>
                <c:pt idx="24565">
                  <c:v>43443.197916666599</c:v>
                </c:pt>
                <c:pt idx="24566">
                  <c:v>43443.21875</c:v>
                </c:pt>
                <c:pt idx="24567">
                  <c:v>43443.239583333401</c:v>
                </c:pt>
                <c:pt idx="24568">
                  <c:v>43443.260416666599</c:v>
                </c:pt>
                <c:pt idx="24569">
                  <c:v>43443.28125</c:v>
                </c:pt>
                <c:pt idx="24570">
                  <c:v>43443.302083333401</c:v>
                </c:pt>
                <c:pt idx="24571">
                  <c:v>43443.322916666599</c:v>
                </c:pt>
                <c:pt idx="24572">
                  <c:v>43443.34375</c:v>
                </c:pt>
                <c:pt idx="24573">
                  <c:v>43443.364583333401</c:v>
                </c:pt>
                <c:pt idx="24574">
                  <c:v>43443.385416666599</c:v>
                </c:pt>
                <c:pt idx="24575">
                  <c:v>43443.40625</c:v>
                </c:pt>
                <c:pt idx="24576">
                  <c:v>43443.427083333401</c:v>
                </c:pt>
                <c:pt idx="24577">
                  <c:v>43443.447916666599</c:v>
                </c:pt>
                <c:pt idx="24578">
                  <c:v>43443.46875</c:v>
                </c:pt>
                <c:pt idx="24579">
                  <c:v>43443.489583333401</c:v>
                </c:pt>
                <c:pt idx="24580">
                  <c:v>43443.510416666599</c:v>
                </c:pt>
                <c:pt idx="24581">
                  <c:v>43443.53125</c:v>
                </c:pt>
                <c:pt idx="24582">
                  <c:v>43443.552083333401</c:v>
                </c:pt>
                <c:pt idx="24583">
                  <c:v>43443.572916666599</c:v>
                </c:pt>
                <c:pt idx="24584">
                  <c:v>43443.59375</c:v>
                </c:pt>
                <c:pt idx="24585">
                  <c:v>43443.614583333401</c:v>
                </c:pt>
                <c:pt idx="24586">
                  <c:v>43443.635416666599</c:v>
                </c:pt>
                <c:pt idx="24587">
                  <c:v>43443.65625</c:v>
                </c:pt>
                <c:pt idx="24588">
                  <c:v>43443.677083333401</c:v>
                </c:pt>
                <c:pt idx="24589">
                  <c:v>43443.697916666599</c:v>
                </c:pt>
                <c:pt idx="24590">
                  <c:v>43443.71875</c:v>
                </c:pt>
                <c:pt idx="24591">
                  <c:v>43443.739583333401</c:v>
                </c:pt>
                <c:pt idx="24592">
                  <c:v>43443.760416666599</c:v>
                </c:pt>
                <c:pt idx="24593">
                  <c:v>43443.78125</c:v>
                </c:pt>
                <c:pt idx="24594">
                  <c:v>43443.802083333401</c:v>
                </c:pt>
                <c:pt idx="24595">
                  <c:v>43443.822916666599</c:v>
                </c:pt>
                <c:pt idx="24596">
                  <c:v>43443.84375</c:v>
                </c:pt>
                <c:pt idx="24597">
                  <c:v>43443.864583333401</c:v>
                </c:pt>
                <c:pt idx="24598">
                  <c:v>43443.885416666599</c:v>
                </c:pt>
                <c:pt idx="24599">
                  <c:v>43443.90625</c:v>
                </c:pt>
                <c:pt idx="24600">
                  <c:v>43443.927083333401</c:v>
                </c:pt>
                <c:pt idx="24601">
                  <c:v>43443.947916666599</c:v>
                </c:pt>
                <c:pt idx="24602">
                  <c:v>43443.96875</c:v>
                </c:pt>
                <c:pt idx="24603">
                  <c:v>43443.989583333401</c:v>
                </c:pt>
                <c:pt idx="24604">
                  <c:v>43444.010416666599</c:v>
                </c:pt>
                <c:pt idx="24605">
                  <c:v>43444.03125</c:v>
                </c:pt>
                <c:pt idx="24606">
                  <c:v>43444.052083333401</c:v>
                </c:pt>
                <c:pt idx="24607">
                  <c:v>43444.072916666599</c:v>
                </c:pt>
                <c:pt idx="24608">
                  <c:v>43444.09375</c:v>
                </c:pt>
                <c:pt idx="24609">
                  <c:v>43444.114583333401</c:v>
                </c:pt>
                <c:pt idx="24610">
                  <c:v>43444.135416666599</c:v>
                </c:pt>
                <c:pt idx="24611">
                  <c:v>43444.15625</c:v>
                </c:pt>
                <c:pt idx="24612">
                  <c:v>43444.177083333401</c:v>
                </c:pt>
                <c:pt idx="24613">
                  <c:v>43444.197916666599</c:v>
                </c:pt>
                <c:pt idx="24614">
                  <c:v>43444.21875</c:v>
                </c:pt>
                <c:pt idx="24615">
                  <c:v>43444.239583333401</c:v>
                </c:pt>
                <c:pt idx="24616">
                  <c:v>43444.260416666599</c:v>
                </c:pt>
                <c:pt idx="24617">
                  <c:v>43444.28125</c:v>
                </c:pt>
                <c:pt idx="24618">
                  <c:v>43444.302083333401</c:v>
                </c:pt>
                <c:pt idx="24619">
                  <c:v>43444.322916666599</c:v>
                </c:pt>
                <c:pt idx="24620">
                  <c:v>43444.34375</c:v>
                </c:pt>
                <c:pt idx="24621">
                  <c:v>43444.364583333401</c:v>
                </c:pt>
                <c:pt idx="24622">
                  <c:v>43444.385416666599</c:v>
                </c:pt>
                <c:pt idx="24623">
                  <c:v>43444.40625</c:v>
                </c:pt>
                <c:pt idx="24624">
                  <c:v>43444.427083333401</c:v>
                </c:pt>
                <c:pt idx="24625">
                  <c:v>43444.447916666599</c:v>
                </c:pt>
                <c:pt idx="24626">
                  <c:v>43444.46875</c:v>
                </c:pt>
                <c:pt idx="24627">
                  <c:v>43444.489583333401</c:v>
                </c:pt>
                <c:pt idx="24628">
                  <c:v>43444.510416666599</c:v>
                </c:pt>
                <c:pt idx="24629">
                  <c:v>43444.53125</c:v>
                </c:pt>
                <c:pt idx="24630">
                  <c:v>43444.552083333401</c:v>
                </c:pt>
                <c:pt idx="24631">
                  <c:v>43444.572916666599</c:v>
                </c:pt>
                <c:pt idx="24632">
                  <c:v>43444.59375</c:v>
                </c:pt>
                <c:pt idx="24633">
                  <c:v>43444.614583333401</c:v>
                </c:pt>
                <c:pt idx="24634">
                  <c:v>43444.635416666599</c:v>
                </c:pt>
                <c:pt idx="24635">
                  <c:v>43444.65625</c:v>
                </c:pt>
                <c:pt idx="24636">
                  <c:v>43444.677083333401</c:v>
                </c:pt>
                <c:pt idx="24637">
                  <c:v>43444.697916666599</c:v>
                </c:pt>
                <c:pt idx="24638">
                  <c:v>43444.71875</c:v>
                </c:pt>
                <c:pt idx="24639">
                  <c:v>43444.739583333401</c:v>
                </c:pt>
                <c:pt idx="24640">
                  <c:v>43444.760416666599</c:v>
                </c:pt>
                <c:pt idx="24641">
                  <c:v>43444.78125</c:v>
                </c:pt>
                <c:pt idx="24642">
                  <c:v>43444.802083333401</c:v>
                </c:pt>
                <c:pt idx="24643">
                  <c:v>43444.822916666599</c:v>
                </c:pt>
                <c:pt idx="24644">
                  <c:v>43444.84375</c:v>
                </c:pt>
                <c:pt idx="24645">
                  <c:v>43444.864583333401</c:v>
                </c:pt>
                <c:pt idx="24646">
                  <c:v>43444.885416666599</c:v>
                </c:pt>
                <c:pt idx="24647">
                  <c:v>43444.90625</c:v>
                </c:pt>
                <c:pt idx="24648">
                  <c:v>43444.927083333401</c:v>
                </c:pt>
                <c:pt idx="24649">
                  <c:v>43444.947916666599</c:v>
                </c:pt>
                <c:pt idx="24650">
                  <c:v>43444.96875</c:v>
                </c:pt>
                <c:pt idx="24651">
                  <c:v>43444.989583333401</c:v>
                </c:pt>
                <c:pt idx="24652">
                  <c:v>43445.010416666599</c:v>
                </c:pt>
                <c:pt idx="24653">
                  <c:v>43445.03125</c:v>
                </c:pt>
                <c:pt idx="24654">
                  <c:v>43445.052083333401</c:v>
                </c:pt>
                <c:pt idx="24655">
                  <c:v>43445.072916666599</c:v>
                </c:pt>
                <c:pt idx="24656">
                  <c:v>43445.09375</c:v>
                </c:pt>
                <c:pt idx="24657">
                  <c:v>43445.114583333401</c:v>
                </c:pt>
                <c:pt idx="24658">
                  <c:v>43445.135416666599</c:v>
                </c:pt>
                <c:pt idx="24659">
                  <c:v>43445.15625</c:v>
                </c:pt>
                <c:pt idx="24660">
                  <c:v>43445.177083333401</c:v>
                </c:pt>
                <c:pt idx="24661">
                  <c:v>43445.197916666599</c:v>
                </c:pt>
                <c:pt idx="24662">
                  <c:v>43445.21875</c:v>
                </c:pt>
                <c:pt idx="24663">
                  <c:v>43445.239583333401</c:v>
                </c:pt>
                <c:pt idx="24664">
                  <c:v>43445.260416666599</c:v>
                </c:pt>
                <c:pt idx="24665">
                  <c:v>43445.28125</c:v>
                </c:pt>
                <c:pt idx="24666">
                  <c:v>43445.302083333401</c:v>
                </c:pt>
                <c:pt idx="24667">
                  <c:v>43445.322916666599</c:v>
                </c:pt>
                <c:pt idx="24668">
                  <c:v>43445.34375</c:v>
                </c:pt>
                <c:pt idx="24669">
                  <c:v>43445.364583333401</c:v>
                </c:pt>
                <c:pt idx="24670">
                  <c:v>43445.385416666599</c:v>
                </c:pt>
                <c:pt idx="24671">
                  <c:v>43445.40625</c:v>
                </c:pt>
                <c:pt idx="24672">
                  <c:v>43445.427083333401</c:v>
                </c:pt>
                <c:pt idx="24673">
                  <c:v>43445.447916666599</c:v>
                </c:pt>
                <c:pt idx="24674">
                  <c:v>43445.46875</c:v>
                </c:pt>
                <c:pt idx="24675">
                  <c:v>43445.489583333401</c:v>
                </c:pt>
                <c:pt idx="24676">
                  <c:v>43445.510416666599</c:v>
                </c:pt>
                <c:pt idx="24677">
                  <c:v>43445.53125</c:v>
                </c:pt>
                <c:pt idx="24678">
                  <c:v>43445.552083333401</c:v>
                </c:pt>
                <c:pt idx="24679">
                  <c:v>43445.572916666599</c:v>
                </c:pt>
                <c:pt idx="24680">
                  <c:v>43445.59375</c:v>
                </c:pt>
                <c:pt idx="24681">
                  <c:v>43445.614583333401</c:v>
                </c:pt>
                <c:pt idx="24682">
                  <c:v>43445.635416666599</c:v>
                </c:pt>
                <c:pt idx="24683">
                  <c:v>43445.65625</c:v>
                </c:pt>
                <c:pt idx="24684">
                  <c:v>43445.677083333401</c:v>
                </c:pt>
                <c:pt idx="24685">
                  <c:v>43445.697916666599</c:v>
                </c:pt>
                <c:pt idx="24686">
                  <c:v>43445.71875</c:v>
                </c:pt>
                <c:pt idx="24687">
                  <c:v>43445.739583333401</c:v>
                </c:pt>
                <c:pt idx="24688">
                  <c:v>43445.760416666599</c:v>
                </c:pt>
                <c:pt idx="24689">
                  <c:v>43445.78125</c:v>
                </c:pt>
                <c:pt idx="24690">
                  <c:v>43445.802083333401</c:v>
                </c:pt>
                <c:pt idx="24691">
                  <c:v>43445.822916666599</c:v>
                </c:pt>
                <c:pt idx="24692">
                  <c:v>43445.84375</c:v>
                </c:pt>
                <c:pt idx="24693">
                  <c:v>43445.864583333401</c:v>
                </c:pt>
                <c:pt idx="24694">
                  <c:v>43445.885416666599</c:v>
                </c:pt>
                <c:pt idx="24695">
                  <c:v>43445.90625</c:v>
                </c:pt>
                <c:pt idx="24696">
                  <c:v>43445.927083333401</c:v>
                </c:pt>
                <c:pt idx="24697">
                  <c:v>43445.947916666599</c:v>
                </c:pt>
                <c:pt idx="24698">
                  <c:v>43445.96875</c:v>
                </c:pt>
                <c:pt idx="24699">
                  <c:v>43445.989583333401</c:v>
                </c:pt>
                <c:pt idx="24700">
                  <c:v>43446.010416666599</c:v>
                </c:pt>
                <c:pt idx="24701">
                  <c:v>43446.03125</c:v>
                </c:pt>
                <c:pt idx="24702">
                  <c:v>43446.052083333401</c:v>
                </c:pt>
                <c:pt idx="24703">
                  <c:v>43446.072916666599</c:v>
                </c:pt>
                <c:pt idx="24704">
                  <c:v>43446.09375</c:v>
                </c:pt>
                <c:pt idx="24705">
                  <c:v>43446.114583333401</c:v>
                </c:pt>
                <c:pt idx="24706">
                  <c:v>43446.135416666599</c:v>
                </c:pt>
                <c:pt idx="24707">
                  <c:v>43446.15625</c:v>
                </c:pt>
                <c:pt idx="24708">
                  <c:v>43446.177083333401</c:v>
                </c:pt>
                <c:pt idx="24709">
                  <c:v>43446.197916666599</c:v>
                </c:pt>
                <c:pt idx="24710">
                  <c:v>43446.21875</c:v>
                </c:pt>
                <c:pt idx="24711">
                  <c:v>43446.239583333401</c:v>
                </c:pt>
                <c:pt idx="24712">
                  <c:v>43446.260416666599</c:v>
                </c:pt>
                <c:pt idx="24713">
                  <c:v>43446.28125</c:v>
                </c:pt>
                <c:pt idx="24714">
                  <c:v>43446.302083333401</c:v>
                </c:pt>
                <c:pt idx="24715">
                  <c:v>43446.322916666599</c:v>
                </c:pt>
                <c:pt idx="24716">
                  <c:v>43446.34375</c:v>
                </c:pt>
                <c:pt idx="24717">
                  <c:v>43446.364583333401</c:v>
                </c:pt>
                <c:pt idx="24718">
                  <c:v>43446.385416666599</c:v>
                </c:pt>
                <c:pt idx="24719">
                  <c:v>43446.40625</c:v>
                </c:pt>
                <c:pt idx="24720">
                  <c:v>43446.427083333401</c:v>
                </c:pt>
                <c:pt idx="24721">
                  <c:v>43446.447916666599</c:v>
                </c:pt>
                <c:pt idx="24722">
                  <c:v>43446.46875</c:v>
                </c:pt>
                <c:pt idx="24723">
                  <c:v>43446.489583333401</c:v>
                </c:pt>
                <c:pt idx="24724">
                  <c:v>43446.510416666599</c:v>
                </c:pt>
                <c:pt idx="24725">
                  <c:v>43446.53125</c:v>
                </c:pt>
                <c:pt idx="24726">
                  <c:v>43446.552083333401</c:v>
                </c:pt>
                <c:pt idx="24727">
                  <c:v>43446.572916666599</c:v>
                </c:pt>
                <c:pt idx="24728">
                  <c:v>43446.59375</c:v>
                </c:pt>
                <c:pt idx="24729">
                  <c:v>43446.614583333401</c:v>
                </c:pt>
                <c:pt idx="24730">
                  <c:v>43446.635416666599</c:v>
                </c:pt>
                <c:pt idx="24731">
                  <c:v>43446.65625</c:v>
                </c:pt>
                <c:pt idx="24732">
                  <c:v>43446.677083333401</c:v>
                </c:pt>
                <c:pt idx="24733">
                  <c:v>43446.697916666599</c:v>
                </c:pt>
                <c:pt idx="24734">
                  <c:v>43446.71875</c:v>
                </c:pt>
                <c:pt idx="24735">
                  <c:v>43446.739583333401</c:v>
                </c:pt>
                <c:pt idx="24736">
                  <c:v>43446.760416666599</c:v>
                </c:pt>
                <c:pt idx="24737">
                  <c:v>43446.78125</c:v>
                </c:pt>
                <c:pt idx="24738">
                  <c:v>43446.802083333401</c:v>
                </c:pt>
                <c:pt idx="24739">
                  <c:v>43446.822916666599</c:v>
                </c:pt>
                <c:pt idx="24740">
                  <c:v>43446.84375</c:v>
                </c:pt>
                <c:pt idx="24741">
                  <c:v>43446.864583333401</c:v>
                </c:pt>
                <c:pt idx="24742">
                  <c:v>43446.885416666599</c:v>
                </c:pt>
                <c:pt idx="24743">
                  <c:v>43446.90625</c:v>
                </c:pt>
                <c:pt idx="24744">
                  <c:v>43446.927083333401</c:v>
                </c:pt>
                <c:pt idx="24745">
                  <c:v>43446.947916666599</c:v>
                </c:pt>
                <c:pt idx="24746">
                  <c:v>43446.96875</c:v>
                </c:pt>
                <c:pt idx="24747">
                  <c:v>43446.989583333401</c:v>
                </c:pt>
                <c:pt idx="24748">
                  <c:v>43447.010416666599</c:v>
                </c:pt>
                <c:pt idx="24749">
                  <c:v>43447.03125</c:v>
                </c:pt>
                <c:pt idx="24750">
                  <c:v>43447.052083333401</c:v>
                </c:pt>
                <c:pt idx="24751">
                  <c:v>43447.072916666599</c:v>
                </c:pt>
                <c:pt idx="24752">
                  <c:v>43447.09375</c:v>
                </c:pt>
                <c:pt idx="24753">
                  <c:v>43447.114583333401</c:v>
                </c:pt>
                <c:pt idx="24754">
                  <c:v>43447.135416666599</c:v>
                </c:pt>
                <c:pt idx="24755">
                  <c:v>43447.15625</c:v>
                </c:pt>
                <c:pt idx="24756">
                  <c:v>43447.177083333401</c:v>
                </c:pt>
                <c:pt idx="24757">
                  <c:v>43447.197916666599</c:v>
                </c:pt>
                <c:pt idx="24758">
                  <c:v>43447.21875</c:v>
                </c:pt>
                <c:pt idx="24759">
                  <c:v>43447.239583333401</c:v>
                </c:pt>
                <c:pt idx="24760">
                  <c:v>43447.260416666599</c:v>
                </c:pt>
                <c:pt idx="24761">
                  <c:v>43447.28125</c:v>
                </c:pt>
                <c:pt idx="24762">
                  <c:v>43447.302083333401</c:v>
                </c:pt>
                <c:pt idx="24763">
                  <c:v>43447.322916666599</c:v>
                </c:pt>
                <c:pt idx="24764">
                  <c:v>43447.34375</c:v>
                </c:pt>
                <c:pt idx="24765">
                  <c:v>43447.364583333401</c:v>
                </c:pt>
                <c:pt idx="24766">
                  <c:v>43447.385416666599</c:v>
                </c:pt>
                <c:pt idx="24767">
                  <c:v>43447.40625</c:v>
                </c:pt>
                <c:pt idx="24768">
                  <c:v>43447.427083333401</c:v>
                </c:pt>
                <c:pt idx="24769">
                  <c:v>43447.447916666599</c:v>
                </c:pt>
                <c:pt idx="24770">
                  <c:v>43447.46875</c:v>
                </c:pt>
                <c:pt idx="24771">
                  <c:v>43447.489583333401</c:v>
                </c:pt>
                <c:pt idx="24772">
                  <c:v>43447.510416666599</c:v>
                </c:pt>
                <c:pt idx="24773">
                  <c:v>43447.53125</c:v>
                </c:pt>
                <c:pt idx="24774">
                  <c:v>43447.552083333401</c:v>
                </c:pt>
                <c:pt idx="24775">
                  <c:v>43447.572916666599</c:v>
                </c:pt>
                <c:pt idx="24776">
                  <c:v>43447.59375</c:v>
                </c:pt>
                <c:pt idx="24777">
                  <c:v>43447.614583333401</c:v>
                </c:pt>
                <c:pt idx="24778">
                  <c:v>43447.635416666599</c:v>
                </c:pt>
                <c:pt idx="24779">
                  <c:v>43447.65625</c:v>
                </c:pt>
                <c:pt idx="24780">
                  <c:v>43447.677083333401</c:v>
                </c:pt>
                <c:pt idx="24781">
                  <c:v>43447.697916666599</c:v>
                </c:pt>
                <c:pt idx="24782">
                  <c:v>43447.71875</c:v>
                </c:pt>
                <c:pt idx="24783">
                  <c:v>43447.739583333401</c:v>
                </c:pt>
                <c:pt idx="24784">
                  <c:v>43447.760416666599</c:v>
                </c:pt>
                <c:pt idx="24785">
                  <c:v>43447.78125</c:v>
                </c:pt>
                <c:pt idx="24786">
                  <c:v>43447.802083333401</c:v>
                </c:pt>
                <c:pt idx="24787">
                  <c:v>43447.822916666599</c:v>
                </c:pt>
                <c:pt idx="24788">
                  <c:v>43447.84375</c:v>
                </c:pt>
                <c:pt idx="24789">
                  <c:v>43447.864583333401</c:v>
                </c:pt>
                <c:pt idx="24790">
                  <c:v>43447.885416666599</c:v>
                </c:pt>
                <c:pt idx="24791">
                  <c:v>43447.90625</c:v>
                </c:pt>
                <c:pt idx="24792">
                  <c:v>43447.927083333401</c:v>
                </c:pt>
                <c:pt idx="24793">
                  <c:v>43447.947916666599</c:v>
                </c:pt>
                <c:pt idx="24794">
                  <c:v>43447.96875</c:v>
                </c:pt>
                <c:pt idx="24795">
                  <c:v>43447.989583333401</c:v>
                </c:pt>
                <c:pt idx="24796">
                  <c:v>43448.010416666599</c:v>
                </c:pt>
                <c:pt idx="24797">
                  <c:v>43448.03125</c:v>
                </c:pt>
                <c:pt idx="24798">
                  <c:v>43448.052083333401</c:v>
                </c:pt>
                <c:pt idx="24799">
                  <c:v>43448.072916666599</c:v>
                </c:pt>
                <c:pt idx="24800">
                  <c:v>43448.09375</c:v>
                </c:pt>
                <c:pt idx="24801">
                  <c:v>43448.114583333401</c:v>
                </c:pt>
                <c:pt idx="24802">
                  <c:v>43448.135416666599</c:v>
                </c:pt>
                <c:pt idx="24803">
                  <c:v>43448.15625</c:v>
                </c:pt>
                <c:pt idx="24804">
                  <c:v>43448.177083333401</c:v>
                </c:pt>
                <c:pt idx="24805">
                  <c:v>43448.197916666599</c:v>
                </c:pt>
                <c:pt idx="24806">
                  <c:v>43448.21875</c:v>
                </c:pt>
                <c:pt idx="24807">
                  <c:v>43448.239583333401</c:v>
                </c:pt>
                <c:pt idx="24808">
                  <c:v>43448.260416666599</c:v>
                </c:pt>
                <c:pt idx="24809">
                  <c:v>43448.28125</c:v>
                </c:pt>
                <c:pt idx="24810">
                  <c:v>43448.302083333401</c:v>
                </c:pt>
                <c:pt idx="24811">
                  <c:v>43448.322916666599</c:v>
                </c:pt>
                <c:pt idx="24812">
                  <c:v>43448.34375</c:v>
                </c:pt>
                <c:pt idx="24813">
                  <c:v>43448.364583333401</c:v>
                </c:pt>
                <c:pt idx="24814">
                  <c:v>43448.385416666599</c:v>
                </c:pt>
                <c:pt idx="24815">
                  <c:v>43448.40625</c:v>
                </c:pt>
                <c:pt idx="24816">
                  <c:v>43448.427083333401</c:v>
                </c:pt>
                <c:pt idx="24817">
                  <c:v>43448.447916666599</c:v>
                </c:pt>
                <c:pt idx="24818">
                  <c:v>43448.46875</c:v>
                </c:pt>
                <c:pt idx="24819">
                  <c:v>43448.489583333401</c:v>
                </c:pt>
                <c:pt idx="24820">
                  <c:v>43448.510416666599</c:v>
                </c:pt>
                <c:pt idx="24821">
                  <c:v>43448.53125</c:v>
                </c:pt>
                <c:pt idx="24822">
                  <c:v>43448.552083333401</c:v>
                </c:pt>
                <c:pt idx="24823">
                  <c:v>43448.572916666599</c:v>
                </c:pt>
                <c:pt idx="24824">
                  <c:v>43448.59375</c:v>
                </c:pt>
                <c:pt idx="24825">
                  <c:v>43448.614583333401</c:v>
                </c:pt>
                <c:pt idx="24826">
                  <c:v>43448.635416666599</c:v>
                </c:pt>
                <c:pt idx="24827">
                  <c:v>43448.65625</c:v>
                </c:pt>
                <c:pt idx="24828">
                  <c:v>43448.677083333401</c:v>
                </c:pt>
                <c:pt idx="24829">
                  <c:v>43448.697916666599</c:v>
                </c:pt>
                <c:pt idx="24830">
                  <c:v>43448.71875</c:v>
                </c:pt>
                <c:pt idx="24831">
                  <c:v>43448.739583333401</c:v>
                </c:pt>
                <c:pt idx="24832">
                  <c:v>43448.760416666599</c:v>
                </c:pt>
                <c:pt idx="24833">
                  <c:v>43448.78125</c:v>
                </c:pt>
                <c:pt idx="24834">
                  <c:v>43448.802083333401</c:v>
                </c:pt>
                <c:pt idx="24835">
                  <c:v>43448.822916666599</c:v>
                </c:pt>
                <c:pt idx="24836">
                  <c:v>43448.84375</c:v>
                </c:pt>
                <c:pt idx="24837">
                  <c:v>43448.864583333401</c:v>
                </c:pt>
                <c:pt idx="24838">
                  <c:v>43448.885416666599</c:v>
                </c:pt>
                <c:pt idx="24839">
                  <c:v>43448.90625</c:v>
                </c:pt>
                <c:pt idx="24840">
                  <c:v>43448.927083333401</c:v>
                </c:pt>
                <c:pt idx="24841">
                  <c:v>43448.947916666599</c:v>
                </c:pt>
                <c:pt idx="24842">
                  <c:v>43448.96875</c:v>
                </c:pt>
                <c:pt idx="24843">
                  <c:v>43448.989583333401</c:v>
                </c:pt>
                <c:pt idx="24844">
                  <c:v>43449.010416666599</c:v>
                </c:pt>
                <c:pt idx="24845">
                  <c:v>43449.03125</c:v>
                </c:pt>
                <c:pt idx="24846">
                  <c:v>43449.052083333401</c:v>
                </c:pt>
                <c:pt idx="24847">
                  <c:v>43449.072916666599</c:v>
                </c:pt>
                <c:pt idx="24848">
                  <c:v>43449.09375</c:v>
                </c:pt>
                <c:pt idx="24849">
                  <c:v>43449.114583333401</c:v>
                </c:pt>
                <c:pt idx="24850">
                  <c:v>43449.135416666599</c:v>
                </c:pt>
                <c:pt idx="24851">
                  <c:v>43449.15625</c:v>
                </c:pt>
                <c:pt idx="24852">
                  <c:v>43449.177083333401</c:v>
                </c:pt>
                <c:pt idx="24853">
                  <c:v>43449.197916666599</c:v>
                </c:pt>
                <c:pt idx="24854">
                  <c:v>43449.21875</c:v>
                </c:pt>
                <c:pt idx="24855">
                  <c:v>43449.239583333401</c:v>
                </c:pt>
                <c:pt idx="24856">
                  <c:v>43449.260416666599</c:v>
                </c:pt>
                <c:pt idx="24857">
                  <c:v>43449.28125</c:v>
                </c:pt>
                <c:pt idx="24858">
                  <c:v>43449.302083333401</c:v>
                </c:pt>
                <c:pt idx="24859">
                  <c:v>43449.322916666599</c:v>
                </c:pt>
                <c:pt idx="24860">
                  <c:v>43449.34375</c:v>
                </c:pt>
                <c:pt idx="24861">
                  <c:v>43449.364583333401</c:v>
                </c:pt>
                <c:pt idx="24862">
                  <c:v>43449.385416666599</c:v>
                </c:pt>
                <c:pt idx="24863">
                  <c:v>43449.40625</c:v>
                </c:pt>
                <c:pt idx="24864">
                  <c:v>43449.427083333401</c:v>
                </c:pt>
                <c:pt idx="24865">
                  <c:v>43449.447916666599</c:v>
                </c:pt>
                <c:pt idx="24866">
                  <c:v>43449.46875</c:v>
                </c:pt>
                <c:pt idx="24867">
                  <c:v>43449.489583333401</c:v>
                </c:pt>
                <c:pt idx="24868">
                  <c:v>43449.510416666599</c:v>
                </c:pt>
                <c:pt idx="24869">
                  <c:v>43449.53125</c:v>
                </c:pt>
                <c:pt idx="24870">
                  <c:v>43449.552083333401</c:v>
                </c:pt>
                <c:pt idx="24871">
                  <c:v>43449.572916666599</c:v>
                </c:pt>
                <c:pt idx="24872">
                  <c:v>43449.59375</c:v>
                </c:pt>
                <c:pt idx="24873">
                  <c:v>43449.614583333401</c:v>
                </c:pt>
                <c:pt idx="24874">
                  <c:v>43449.635416666599</c:v>
                </c:pt>
                <c:pt idx="24875">
                  <c:v>43449.65625</c:v>
                </c:pt>
                <c:pt idx="24876">
                  <c:v>43449.677083333401</c:v>
                </c:pt>
                <c:pt idx="24877">
                  <c:v>43449.697916666599</c:v>
                </c:pt>
                <c:pt idx="24878">
                  <c:v>43449.71875</c:v>
                </c:pt>
                <c:pt idx="24879">
                  <c:v>43449.739583333401</c:v>
                </c:pt>
                <c:pt idx="24880">
                  <c:v>43449.760416666599</c:v>
                </c:pt>
                <c:pt idx="24881">
                  <c:v>43449.78125</c:v>
                </c:pt>
                <c:pt idx="24882">
                  <c:v>43449.802083333401</c:v>
                </c:pt>
                <c:pt idx="24883">
                  <c:v>43449.822916666599</c:v>
                </c:pt>
                <c:pt idx="24884">
                  <c:v>43449.84375</c:v>
                </c:pt>
                <c:pt idx="24885">
                  <c:v>43449.864583333401</c:v>
                </c:pt>
                <c:pt idx="24886">
                  <c:v>43449.885416666599</c:v>
                </c:pt>
                <c:pt idx="24887">
                  <c:v>43449.90625</c:v>
                </c:pt>
                <c:pt idx="24888">
                  <c:v>43449.927083333401</c:v>
                </c:pt>
                <c:pt idx="24889">
                  <c:v>43449.947916666599</c:v>
                </c:pt>
                <c:pt idx="24890">
                  <c:v>43449.96875</c:v>
                </c:pt>
                <c:pt idx="24891">
                  <c:v>43449.989583333401</c:v>
                </c:pt>
                <c:pt idx="24892">
                  <c:v>43450.010416666599</c:v>
                </c:pt>
                <c:pt idx="24893">
                  <c:v>43450.03125</c:v>
                </c:pt>
                <c:pt idx="24894">
                  <c:v>43450.052083333401</c:v>
                </c:pt>
                <c:pt idx="24895">
                  <c:v>43450.072916666599</c:v>
                </c:pt>
                <c:pt idx="24896">
                  <c:v>43450.09375</c:v>
                </c:pt>
                <c:pt idx="24897">
                  <c:v>43450.114583333401</c:v>
                </c:pt>
                <c:pt idx="24898">
                  <c:v>43450.135416666599</c:v>
                </c:pt>
                <c:pt idx="24899">
                  <c:v>43450.15625</c:v>
                </c:pt>
                <c:pt idx="24900">
                  <c:v>43450.177083333401</c:v>
                </c:pt>
                <c:pt idx="24901">
                  <c:v>43450.197916666599</c:v>
                </c:pt>
                <c:pt idx="24902">
                  <c:v>43450.21875</c:v>
                </c:pt>
                <c:pt idx="24903">
                  <c:v>43450.239583333401</c:v>
                </c:pt>
                <c:pt idx="24904">
                  <c:v>43450.260416666599</c:v>
                </c:pt>
                <c:pt idx="24905">
                  <c:v>43450.28125</c:v>
                </c:pt>
                <c:pt idx="24906">
                  <c:v>43450.302083333401</c:v>
                </c:pt>
                <c:pt idx="24907">
                  <c:v>43450.322916666599</c:v>
                </c:pt>
                <c:pt idx="24908">
                  <c:v>43450.34375</c:v>
                </c:pt>
                <c:pt idx="24909">
                  <c:v>43450.364583333401</c:v>
                </c:pt>
                <c:pt idx="24910">
                  <c:v>43450.385416666599</c:v>
                </c:pt>
                <c:pt idx="24911">
                  <c:v>43450.40625</c:v>
                </c:pt>
                <c:pt idx="24912">
                  <c:v>43450.427083333401</c:v>
                </c:pt>
                <c:pt idx="24913">
                  <c:v>43450.447916666599</c:v>
                </c:pt>
                <c:pt idx="24914">
                  <c:v>43450.46875</c:v>
                </c:pt>
                <c:pt idx="24915">
                  <c:v>43450.489583333401</c:v>
                </c:pt>
                <c:pt idx="24916">
                  <c:v>43450.510416666599</c:v>
                </c:pt>
                <c:pt idx="24917">
                  <c:v>43450.53125</c:v>
                </c:pt>
                <c:pt idx="24918">
                  <c:v>43450.552083333401</c:v>
                </c:pt>
                <c:pt idx="24919">
                  <c:v>43450.572916666599</c:v>
                </c:pt>
                <c:pt idx="24920">
                  <c:v>43450.59375</c:v>
                </c:pt>
                <c:pt idx="24921">
                  <c:v>43450.614583333401</c:v>
                </c:pt>
                <c:pt idx="24922">
                  <c:v>43450.635416666599</c:v>
                </c:pt>
                <c:pt idx="24923">
                  <c:v>43450.65625</c:v>
                </c:pt>
                <c:pt idx="24924">
                  <c:v>43450.677083333401</c:v>
                </c:pt>
                <c:pt idx="24925">
                  <c:v>43450.697916666599</c:v>
                </c:pt>
                <c:pt idx="24926">
                  <c:v>43450.71875</c:v>
                </c:pt>
                <c:pt idx="24927">
                  <c:v>43450.739583333401</c:v>
                </c:pt>
                <c:pt idx="24928">
                  <c:v>43450.760416666599</c:v>
                </c:pt>
                <c:pt idx="24929">
                  <c:v>43450.78125</c:v>
                </c:pt>
                <c:pt idx="24930">
                  <c:v>43450.802083333401</c:v>
                </c:pt>
                <c:pt idx="24931">
                  <c:v>43450.822916666599</c:v>
                </c:pt>
                <c:pt idx="24932">
                  <c:v>43450.84375</c:v>
                </c:pt>
                <c:pt idx="24933">
                  <c:v>43450.864583333401</c:v>
                </c:pt>
                <c:pt idx="24934">
                  <c:v>43450.885416666599</c:v>
                </c:pt>
                <c:pt idx="24935">
                  <c:v>43450.90625</c:v>
                </c:pt>
                <c:pt idx="24936">
                  <c:v>43450.927083333401</c:v>
                </c:pt>
                <c:pt idx="24937">
                  <c:v>43450.947916666599</c:v>
                </c:pt>
                <c:pt idx="24938">
                  <c:v>43450.96875</c:v>
                </c:pt>
                <c:pt idx="24939">
                  <c:v>43450.989583333401</c:v>
                </c:pt>
                <c:pt idx="24940">
                  <c:v>43451.010416666599</c:v>
                </c:pt>
                <c:pt idx="24941">
                  <c:v>43451.03125</c:v>
                </c:pt>
                <c:pt idx="24942">
                  <c:v>43451.052083333401</c:v>
                </c:pt>
                <c:pt idx="24943">
                  <c:v>43451.072916666599</c:v>
                </c:pt>
                <c:pt idx="24944">
                  <c:v>43451.09375</c:v>
                </c:pt>
                <c:pt idx="24945">
                  <c:v>43451.114583333401</c:v>
                </c:pt>
                <c:pt idx="24946">
                  <c:v>43451.135416666599</c:v>
                </c:pt>
                <c:pt idx="24947">
                  <c:v>43451.15625</c:v>
                </c:pt>
                <c:pt idx="24948">
                  <c:v>43451.177083333401</c:v>
                </c:pt>
                <c:pt idx="24949">
                  <c:v>43451.197916666599</c:v>
                </c:pt>
                <c:pt idx="24950">
                  <c:v>43451.21875</c:v>
                </c:pt>
                <c:pt idx="24951">
                  <c:v>43451.239583333401</c:v>
                </c:pt>
                <c:pt idx="24952">
                  <c:v>43451.260416666599</c:v>
                </c:pt>
                <c:pt idx="24953">
                  <c:v>43451.28125</c:v>
                </c:pt>
                <c:pt idx="24954">
                  <c:v>43451.302083333401</c:v>
                </c:pt>
                <c:pt idx="24955">
                  <c:v>43451.322916666599</c:v>
                </c:pt>
                <c:pt idx="24956">
                  <c:v>43451.34375</c:v>
                </c:pt>
                <c:pt idx="24957">
                  <c:v>43451.364583333401</c:v>
                </c:pt>
                <c:pt idx="24958">
                  <c:v>43451.385416666599</c:v>
                </c:pt>
                <c:pt idx="24959">
                  <c:v>43451.40625</c:v>
                </c:pt>
                <c:pt idx="24960">
                  <c:v>43451.427083333401</c:v>
                </c:pt>
                <c:pt idx="24961">
                  <c:v>43451.447916666599</c:v>
                </c:pt>
                <c:pt idx="24962">
                  <c:v>43451.46875</c:v>
                </c:pt>
                <c:pt idx="24963">
                  <c:v>43451.489583333401</c:v>
                </c:pt>
                <c:pt idx="24964">
                  <c:v>43451.510416666599</c:v>
                </c:pt>
                <c:pt idx="24965">
                  <c:v>43451.53125</c:v>
                </c:pt>
                <c:pt idx="24966">
                  <c:v>43451.552083333401</c:v>
                </c:pt>
                <c:pt idx="24967">
                  <c:v>43451.572916666599</c:v>
                </c:pt>
                <c:pt idx="24968">
                  <c:v>43451.59375</c:v>
                </c:pt>
                <c:pt idx="24969">
                  <c:v>43451.614583333401</c:v>
                </c:pt>
                <c:pt idx="24970">
                  <c:v>43451.635416666599</c:v>
                </c:pt>
                <c:pt idx="24971">
                  <c:v>43451.65625</c:v>
                </c:pt>
                <c:pt idx="24972">
                  <c:v>43451.677083333401</c:v>
                </c:pt>
                <c:pt idx="24973">
                  <c:v>43451.697916666599</c:v>
                </c:pt>
                <c:pt idx="24974">
                  <c:v>43451.71875</c:v>
                </c:pt>
                <c:pt idx="24975">
                  <c:v>43451.739583333401</c:v>
                </c:pt>
                <c:pt idx="24976">
                  <c:v>43451.760416666599</c:v>
                </c:pt>
                <c:pt idx="24977">
                  <c:v>43451.78125</c:v>
                </c:pt>
                <c:pt idx="24978">
                  <c:v>43451.802083333401</c:v>
                </c:pt>
                <c:pt idx="24979">
                  <c:v>43451.822916666599</c:v>
                </c:pt>
                <c:pt idx="24980">
                  <c:v>43451.84375</c:v>
                </c:pt>
                <c:pt idx="24981">
                  <c:v>43451.864583333401</c:v>
                </c:pt>
                <c:pt idx="24982">
                  <c:v>43451.885416666599</c:v>
                </c:pt>
                <c:pt idx="24983">
                  <c:v>43451.90625</c:v>
                </c:pt>
                <c:pt idx="24984">
                  <c:v>43451.927083333401</c:v>
                </c:pt>
                <c:pt idx="24985">
                  <c:v>43451.947916666599</c:v>
                </c:pt>
                <c:pt idx="24986">
                  <c:v>43451.96875</c:v>
                </c:pt>
                <c:pt idx="24987">
                  <c:v>43451.989583333401</c:v>
                </c:pt>
                <c:pt idx="24988">
                  <c:v>43452.010416666599</c:v>
                </c:pt>
                <c:pt idx="24989">
                  <c:v>43452.03125</c:v>
                </c:pt>
                <c:pt idx="24990">
                  <c:v>43452.052083333401</c:v>
                </c:pt>
                <c:pt idx="24991">
                  <c:v>43452.072916666599</c:v>
                </c:pt>
                <c:pt idx="24992">
                  <c:v>43452.09375</c:v>
                </c:pt>
                <c:pt idx="24993">
                  <c:v>43452.114583333401</c:v>
                </c:pt>
                <c:pt idx="24994">
                  <c:v>43452.135416666599</c:v>
                </c:pt>
                <c:pt idx="24995">
                  <c:v>43452.15625</c:v>
                </c:pt>
                <c:pt idx="24996">
                  <c:v>43452.177083333401</c:v>
                </c:pt>
                <c:pt idx="24997">
                  <c:v>43452.197916666599</c:v>
                </c:pt>
                <c:pt idx="24998">
                  <c:v>43452.21875</c:v>
                </c:pt>
                <c:pt idx="24999">
                  <c:v>43452.239583333401</c:v>
                </c:pt>
                <c:pt idx="25000">
                  <c:v>43452.260416666599</c:v>
                </c:pt>
                <c:pt idx="25001">
                  <c:v>43452.28125</c:v>
                </c:pt>
                <c:pt idx="25002">
                  <c:v>43452.302083333401</c:v>
                </c:pt>
                <c:pt idx="25003">
                  <c:v>43452.322916666599</c:v>
                </c:pt>
                <c:pt idx="25004">
                  <c:v>43452.34375</c:v>
                </c:pt>
                <c:pt idx="25005">
                  <c:v>43452.364583333401</c:v>
                </c:pt>
                <c:pt idx="25006">
                  <c:v>43452.385416666599</c:v>
                </c:pt>
                <c:pt idx="25007">
                  <c:v>43452.40625</c:v>
                </c:pt>
                <c:pt idx="25008">
                  <c:v>43452.427083333401</c:v>
                </c:pt>
                <c:pt idx="25009">
                  <c:v>43452.447916666599</c:v>
                </c:pt>
                <c:pt idx="25010">
                  <c:v>43452.46875</c:v>
                </c:pt>
                <c:pt idx="25011">
                  <c:v>43452.489583333401</c:v>
                </c:pt>
                <c:pt idx="25012">
                  <c:v>43452.510416666599</c:v>
                </c:pt>
                <c:pt idx="25013">
                  <c:v>43452.53125</c:v>
                </c:pt>
                <c:pt idx="25014">
                  <c:v>43452.552083333401</c:v>
                </c:pt>
                <c:pt idx="25015">
                  <c:v>43452.572916666599</c:v>
                </c:pt>
                <c:pt idx="25016">
                  <c:v>43452.59375</c:v>
                </c:pt>
                <c:pt idx="25017">
                  <c:v>43452.614583333401</c:v>
                </c:pt>
                <c:pt idx="25018">
                  <c:v>43452.635416666599</c:v>
                </c:pt>
                <c:pt idx="25019">
                  <c:v>43452.65625</c:v>
                </c:pt>
                <c:pt idx="25020">
                  <c:v>43452.677083333401</c:v>
                </c:pt>
                <c:pt idx="25021">
                  <c:v>43452.697916666599</c:v>
                </c:pt>
                <c:pt idx="25022">
                  <c:v>43452.71875</c:v>
                </c:pt>
                <c:pt idx="25023">
                  <c:v>43452.739583333401</c:v>
                </c:pt>
                <c:pt idx="25024">
                  <c:v>43452.760416666599</c:v>
                </c:pt>
                <c:pt idx="25025">
                  <c:v>43452.78125</c:v>
                </c:pt>
                <c:pt idx="25026">
                  <c:v>43452.802083333401</c:v>
                </c:pt>
                <c:pt idx="25027">
                  <c:v>43452.822916666599</c:v>
                </c:pt>
                <c:pt idx="25028">
                  <c:v>43452.84375</c:v>
                </c:pt>
                <c:pt idx="25029">
                  <c:v>43452.864583333401</c:v>
                </c:pt>
                <c:pt idx="25030">
                  <c:v>43452.885416666599</c:v>
                </c:pt>
                <c:pt idx="25031">
                  <c:v>43452.90625</c:v>
                </c:pt>
                <c:pt idx="25032">
                  <c:v>43452.927083333401</c:v>
                </c:pt>
                <c:pt idx="25033">
                  <c:v>43452.947916666599</c:v>
                </c:pt>
                <c:pt idx="25034">
                  <c:v>43452.96875</c:v>
                </c:pt>
                <c:pt idx="25035">
                  <c:v>43452.989583333401</c:v>
                </c:pt>
                <c:pt idx="25036">
                  <c:v>43453.010416666599</c:v>
                </c:pt>
                <c:pt idx="25037">
                  <c:v>43453.03125</c:v>
                </c:pt>
                <c:pt idx="25038">
                  <c:v>43453.052083333401</c:v>
                </c:pt>
                <c:pt idx="25039">
                  <c:v>43453.072916666599</c:v>
                </c:pt>
                <c:pt idx="25040">
                  <c:v>43453.09375</c:v>
                </c:pt>
                <c:pt idx="25041">
                  <c:v>43453.114583333401</c:v>
                </c:pt>
                <c:pt idx="25042">
                  <c:v>43453.135416666599</c:v>
                </c:pt>
                <c:pt idx="25043">
                  <c:v>43453.15625</c:v>
                </c:pt>
                <c:pt idx="25044">
                  <c:v>43453.177083333401</c:v>
                </c:pt>
                <c:pt idx="25045">
                  <c:v>43453.197916666599</c:v>
                </c:pt>
                <c:pt idx="25046">
                  <c:v>43453.21875</c:v>
                </c:pt>
                <c:pt idx="25047">
                  <c:v>43453.239583333401</c:v>
                </c:pt>
                <c:pt idx="25048">
                  <c:v>43453.260416666599</c:v>
                </c:pt>
                <c:pt idx="25049">
                  <c:v>43453.28125</c:v>
                </c:pt>
                <c:pt idx="25050">
                  <c:v>43453.302083333401</c:v>
                </c:pt>
                <c:pt idx="25051">
                  <c:v>43453.322916666599</c:v>
                </c:pt>
                <c:pt idx="25052">
                  <c:v>43453.34375</c:v>
                </c:pt>
                <c:pt idx="25053">
                  <c:v>43453.364583333401</c:v>
                </c:pt>
                <c:pt idx="25054">
                  <c:v>43453.385416666599</c:v>
                </c:pt>
                <c:pt idx="25055">
                  <c:v>43453.40625</c:v>
                </c:pt>
                <c:pt idx="25056">
                  <c:v>43453.427083333401</c:v>
                </c:pt>
                <c:pt idx="25057">
                  <c:v>43453.447916666599</c:v>
                </c:pt>
                <c:pt idx="25058">
                  <c:v>43453.46875</c:v>
                </c:pt>
                <c:pt idx="25059">
                  <c:v>43453.489583333401</c:v>
                </c:pt>
                <c:pt idx="25060">
                  <c:v>43453.510416666599</c:v>
                </c:pt>
                <c:pt idx="25061">
                  <c:v>43453.53125</c:v>
                </c:pt>
                <c:pt idx="25062">
                  <c:v>43453.552083333401</c:v>
                </c:pt>
                <c:pt idx="25063">
                  <c:v>43453.572916666599</c:v>
                </c:pt>
                <c:pt idx="25064">
                  <c:v>43453.59375</c:v>
                </c:pt>
                <c:pt idx="25065">
                  <c:v>43453.614583333401</c:v>
                </c:pt>
                <c:pt idx="25066">
                  <c:v>43453.635416666599</c:v>
                </c:pt>
                <c:pt idx="25067">
                  <c:v>43453.65625</c:v>
                </c:pt>
                <c:pt idx="25068">
                  <c:v>43453.677083333401</c:v>
                </c:pt>
                <c:pt idx="25069">
                  <c:v>43453.697916666599</c:v>
                </c:pt>
                <c:pt idx="25070">
                  <c:v>43453.71875</c:v>
                </c:pt>
                <c:pt idx="25071">
                  <c:v>43453.739583333401</c:v>
                </c:pt>
                <c:pt idx="25072">
                  <c:v>43453.760416666599</c:v>
                </c:pt>
                <c:pt idx="25073">
                  <c:v>43453.78125</c:v>
                </c:pt>
                <c:pt idx="25074">
                  <c:v>43453.802083333401</c:v>
                </c:pt>
                <c:pt idx="25075">
                  <c:v>43453.822916666599</c:v>
                </c:pt>
                <c:pt idx="25076">
                  <c:v>43453.84375</c:v>
                </c:pt>
                <c:pt idx="25077">
                  <c:v>43453.864583333401</c:v>
                </c:pt>
                <c:pt idx="25078">
                  <c:v>43453.885416666599</c:v>
                </c:pt>
                <c:pt idx="25079">
                  <c:v>43453.90625</c:v>
                </c:pt>
                <c:pt idx="25080">
                  <c:v>43453.927083333401</c:v>
                </c:pt>
                <c:pt idx="25081">
                  <c:v>43453.947916666599</c:v>
                </c:pt>
                <c:pt idx="25082">
                  <c:v>43453.96875</c:v>
                </c:pt>
                <c:pt idx="25083">
                  <c:v>43453.989583333401</c:v>
                </c:pt>
                <c:pt idx="25084">
                  <c:v>43454.010416666599</c:v>
                </c:pt>
                <c:pt idx="25085">
                  <c:v>43454.03125</c:v>
                </c:pt>
                <c:pt idx="25086">
                  <c:v>43454.052083333401</c:v>
                </c:pt>
                <c:pt idx="25087">
                  <c:v>43454.072916666599</c:v>
                </c:pt>
                <c:pt idx="25088">
                  <c:v>43454.09375</c:v>
                </c:pt>
                <c:pt idx="25089">
                  <c:v>43454.114583333401</c:v>
                </c:pt>
                <c:pt idx="25090">
                  <c:v>43454.135416666599</c:v>
                </c:pt>
                <c:pt idx="25091">
                  <c:v>43454.15625</c:v>
                </c:pt>
                <c:pt idx="25092">
                  <c:v>43454.177083333401</c:v>
                </c:pt>
                <c:pt idx="25093">
                  <c:v>43454.197916666599</c:v>
                </c:pt>
                <c:pt idx="25094">
                  <c:v>43454.21875</c:v>
                </c:pt>
                <c:pt idx="25095">
                  <c:v>43454.239583333401</c:v>
                </c:pt>
                <c:pt idx="25096">
                  <c:v>43454.260416666599</c:v>
                </c:pt>
                <c:pt idx="25097">
                  <c:v>43454.28125</c:v>
                </c:pt>
                <c:pt idx="25098">
                  <c:v>43454.302083333401</c:v>
                </c:pt>
                <c:pt idx="25099">
                  <c:v>43454.322916666599</c:v>
                </c:pt>
                <c:pt idx="25100">
                  <c:v>43454.34375</c:v>
                </c:pt>
                <c:pt idx="25101">
                  <c:v>43454.364583333401</c:v>
                </c:pt>
                <c:pt idx="25102">
                  <c:v>43454.385416666599</c:v>
                </c:pt>
                <c:pt idx="25103">
                  <c:v>43454.40625</c:v>
                </c:pt>
                <c:pt idx="25104">
                  <c:v>43454.427083333401</c:v>
                </c:pt>
                <c:pt idx="25105">
                  <c:v>43454.447916666599</c:v>
                </c:pt>
                <c:pt idx="25106">
                  <c:v>43454.46875</c:v>
                </c:pt>
                <c:pt idx="25107">
                  <c:v>43454.489583333401</c:v>
                </c:pt>
                <c:pt idx="25108">
                  <c:v>43454.510416666599</c:v>
                </c:pt>
                <c:pt idx="25109">
                  <c:v>43454.53125</c:v>
                </c:pt>
                <c:pt idx="25110">
                  <c:v>43454.552083333401</c:v>
                </c:pt>
                <c:pt idx="25111">
                  <c:v>43454.572916666599</c:v>
                </c:pt>
                <c:pt idx="25112">
                  <c:v>43454.59375</c:v>
                </c:pt>
                <c:pt idx="25113">
                  <c:v>43454.614583333401</c:v>
                </c:pt>
                <c:pt idx="25114">
                  <c:v>43454.635416666599</c:v>
                </c:pt>
                <c:pt idx="25115">
                  <c:v>43454.65625</c:v>
                </c:pt>
                <c:pt idx="25116">
                  <c:v>43454.677083333401</c:v>
                </c:pt>
                <c:pt idx="25117">
                  <c:v>43454.697916666599</c:v>
                </c:pt>
                <c:pt idx="25118">
                  <c:v>43454.71875</c:v>
                </c:pt>
                <c:pt idx="25119">
                  <c:v>43454.739583333401</c:v>
                </c:pt>
                <c:pt idx="25120">
                  <c:v>43454.760416666599</c:v>
                </c:pt>
                <c:pt idx="25121">
                  <c:v>43454.78125</c:v>
                </c:pt>
                <c:pt idx="25122">
                  <c:v>43454.802083333401</c:v>
                </c:pt>
                <c:pt idx="25123">
                  <c:v>43454.822916666599</c:v>
                </c:pt>
                <c:pt idx="25124">
                  <c:v>43454.84375</c:v>
                </c:pt>
                <c:pt idx="25125">
                  <c:v>43454.864583333401</c:v>
                </c:pt>
                <c:pt idx="25126">
                  <c:v>43454.885416666599</c:v>
                </c:pt>
                <c:pt idx="25127">
                  <c:v>43454.90625</c:v>
                </c:pt>
                <c:pt idx="25128">
                  <c:v>43454.927083333401</c:v>
                </c:pt>
                <c:pt idx="25129">
                  <c:v>43454.947916666599</c:v>
                </c:pt>
                <c:pt idx="25130">
                  <c:v>43454.96875</c:v>
                </c:pt>
                <c:pt idx="25131">
                  <c:v>43454.989583333401</c:v>
                </c:pt>
                <c:pt idx="25132">
                  <c:v>43455.010416666599</c:v>
                </c:pt>
                <c:pt idx="25133">
                  <c:v>43455.03125</c:v>
                </c:pt>
                <c:pt idx="25134">
                  <c:v>43455.052083333401</c:v>
                </c:pt>
                <c:pt idx="25135">
                  <c:v>43455.072916666599</c:v>
                </c:pt>
                <c:pt idx="25136">
                  <c:v>43455.09375</c:v>
                </c:pt>
                <c:pt idx="25137">
                  <c:v>43455.114583333401</c:v>
                </c:pt>
                <c:pt idx="25138">
                  <c:v>43455.135416666599</c:v>
                </c:pt>
                <c:pt idx="25139">
                  <c:v>43455.15625</c:v>
                </c:pt>
                <c:pt idx="25140">
                  <c:v>43455.177083333401</c:v>
                </c:pt>
                <c:pt idx="25141">
                  <c:v>43455.197916666599</c:v>
                </c:pt>
                <c:pt idx="25142">
                  <c:v>43455.21875</c:v>
                </c:pt>
                <c:pt idx="25143">
                  <c:v>43455.239583333401</c:v>
                </c:pt>
                <c:pt idx="25144">
                  <c:v>43455.260416666599</c:v>
                </c:pt>
                <c:pt idx="25145">
                  <c:v>43455.28125</c:v>
                </c:pt>
                <c:pt idx="25146">
                  <c:v>43455.302083333401</c:v>
                </c:pt>
                <c:pt idx="25147">
                  <c:v>43455.322916666599</c:v>
                </c:pt>
                <c:pt idx="25148">
                  <c:v>43455.34375</c:v>
                </c:pt>
                <c:pt idx="25149">
                  <c:v>43455.364583333401</c:v>
                </c:pt>
                <c:pt idx="25150">
                  <c:v>43455.385416666599</c:v>
                </c:pt>
                <c:pt idx="25151">
                  <c:v>43455.40625</c:v>
                </c:pt>
                <c:pt idx="25152">
                  <c:v>43455.427083333401</c:v>
                </c:pt>
                <c:pt idx="25153">
                  <c:v>43455.447916666599</c:v>
                </c:pt>
                <c:pt idx="25154">
                  <c:v>43455.46875</c:v>
                </c:pt>
                <c:pt idx="25155">
                  <c:v>43455.489583333401</c:v>
                </c:pt>
                <c:pt idx="25156">
                  <c:v>43455.510416666599</c:v>
                </c:pt>
                <c:pt idx="25157">
                  <c:v>43455.53125</c:v>
                </c:pt>
                <c:pt idx="25158">
                  <c:v>43455.552083333401</c:v>
                </c:pt>
                <c:pt idx="25159">
                  <c:v>43455.572916666599</c:v>
                </c:pt>
                <c:pt idx="25160">
                  <c:v>43455.59375</c:v>
                </c:pt>
                <c:pt idx="25161">
                  <c:v>43455.614583333401</c:v>
                </c:pt>
                <c:pt idx="25162">
                  <c:v>43455.635416666599</c:v>
                </c:pt>
                <c:pt idx="25163">
                  <c:v>43455.65625</c:v>
                </c:pt>
                <c:pt idx="25164">
                  <c:v>43455.677083333401</c:v>
                </c:pt>
                <c:pt idx="25165">
                  <c:v>43455.697916666599</c:v>
                </c:pt>
                <c:pt idx="25166">
                  <c:v>43455.71875</c:v>
                </c:pt>
                <c:pt idx="25167">
                  <c:v>43455.739583333401</c:v>
                </c:pt>
                <c:pt idx="25168">
                  <c:v>43455.760416666599</c:v>
                </c:pt>
                <c:pt idx="25169">
                  <c:v>43455.78125</c:v>
                </c:pt>
                <c:pt idx="25170">
                  <c:v>43455.802083333401</c:v>
                </c:pt>
                <c:pt idx="25171">
                  <c:v>43455.822916666599</c:v>
                </c:pt>
                <c:pt idx="25172">
                  <c:v>43455.84375</c:v>
                </c:pt>
                <c:pt idx="25173">
                  <c:v>43455.864583333401</c:v>
                </c:pt>
                <c:pt idx="25174">
                  <c:v>43455.885416666599</c:v>
                </c:pt>
                <c:pt idx="25175">
                  <c:v>43455.90625</c:v>
                </c:pt>
                <c:pt idx="25176">
                  <c:v>43455.927083333401</c:v>
                </c:pt>
                <c:pt idx="25177">
                  <c:v>43455.947916666599</c:v>
                </c:pt>
                <c:pt idx="25178">
                  <c:v>43455.96875</c:v>
                </c:pt>
                <c:pt idx="25179">
                  <c:v>43455.989583333401</c:v>
                </c:pt>
                <c:pt idx="25180">
                  <c:v>43456.010416666599</c:v>
                </c:pt>
                <c:pt idx="25181">
                  <c:v>43456.03125</c:v>
                </c:pt>
                <c:pt idx="25182">
                  <c:v>43456.052083333401</c:v>
                </c:pt>
                <c:pt idx="25183">
                  <c:v>43456.072916666599</c:v>
                </c:pt>
                <c:pt idx="25184">
                  <c:v>43456.09375</c:v>
                </c:pt>
                <c:pt idx="25185">
                  <c:v>43456.114583333401</c:v>
                </c:pt>
                <c:pt idx="25186">
                  <c:v>43456.135416666599</c:v>
                </c:pt>
                <c:pt idx="25187">
                  <c:v>43456.15625</c:v>
                </c:pt>
                <c:pt idx="25188">
                  <c:v>43456.177083333401</c:v>
                </c:pt>
                <c:pt idx="25189">
                  <c:v>43456.197916666599</c:v>
                </c:pt>
                <c:pt idx="25190">
                  <c:v>43456.21875</c:v>
                </c:pt>
                <c:pt idx="25191">
                  <c:v>43456.239583333401</c:v>
                </c:pt>
                <c:pt idx="25192">
                  <c:v>43456.260416666599</c:v>
                </c:pt>
                <c:pt idx="25193">
                  <c:v>43456.28125</c:v>
                </c:pt>
                <c:pt idx="25194">
                  <c:v>43456.302083333401</c:v>
                </c:pt>
                <c:pt idx="25195">
                  <c:v>43456.322916666599</c:v>
                </c:pt>
                <c:pt idx="25196">
                  <c:v>43456.34375</c:v>
                </c:pt>
                <c:pt idx="25197">
                  <c:v>43456.364583333401</c:v>
                </c:pt>
                <c:pt idx="25198">
                  <c:v>43456.385416666599</c:v>
                </c:pt>
                <c:pt idx="25199">
                  <c:v>43456.40625</c:v>
                </c:pt>
                <c:pt idx="25200">
                  <c:v>43456.427083333401</c:v>
                </c:pt>
                <c:pt idx="25201">
                  <c:v>43456.447916666599</c:v>
                </c:pt>
                <c:pt idx="25202">
                  <c:v>43456.46875</c:v>
                </c:pt>
                <c:pt idx="25203">
                  <c:v>43456.489583333401</c:v>
                </c:pt>
                <c:pt idx="25204">
                  <c:v>43456.510416666599</c:v>
                </c:pt>
                <c:pt idx="25205">
                  <c:v>43456.53125</c:v>
                </c:pt>
                <c:pt idx="25206">
                  <c:v>43456.552083333401</c:v>
                </c:pt>
                <c:pt idx="25207">
                  <c:v>43456.572916666599</c:v>
                </c:pt>
                <c:pt idx="25208">
                  <c:v>43456.59375</c:v>
                </c:pt>
                <c:pt idx="25209">
                  <c:v>43456.614583333401</c:v>
                </c:pt>
                <c:pt idx="25210">
                  <c:v>43456.635416666599</c:v>
                </c:pt>
                <c:pt idx="25211">
                  <c:v>43456.65625</c:v>
                </c:pt>
                <c:pt idx="25212">
                  <c:v>43456.677083333401</c:v>
                </c:pt>
                <c:pt idx="25213">
                  <c:v>43456.697916666599</c:v>
                </c:pt>
                <c:pt idx="25214">
                  <c:v>43456.71875</c:v>
                </c:pt>
                <c:pt idx="25215">
                  <c:v>43456.739583333401</c:v>
                </c:pt>
                <c:pt idx="25216">
                  <c:v>43456.760416666599</c:v>
                </c:pt>
                <c:pt idx="25217">
                  <c:v>43456.78125</c:v>
                </c:pt>
                <c:pt idx="25218">
                  <c:v>43456.802083333401</c:v>
                </c:pt>
                <c:pt idx="25219">
                  <c:v>43456.822916666599</c:v>
                </c:pt>
                <c:pt idx="25220">
                  <c:v>43456.84375</c:v>
                </c:pt>
                <c:pt idx="25221">
                  <c:v>43456.864583333401</c:v>
                </c:pt>
                <c:pt idx="25222">
                  <c:v>43456.885416666599</c:v>
                </c:pt>
                <c:pt idx="25223">
                  <c:v>43456.90625</c:v>
                </c:pt>
                <c:pt idx="25224">
                  <c:v>43456.927083333401</c:v>
                </c:pt>
                <c:pt idx="25225">
                  <c:v>43456.947916666599</c:v>
                </c:pt>
                <c:pt idx="25226">
                  <c:v>43456.96875</c:v>
                </c:pt>
                <c:pt idx="25227">
                  <c:v>43456.989583333401</c:v>
                </c:pt>
                <c:pt idx="25228">
                  <c:v>43457.010416666599</c:v>
                </c:pt>
                <c:pt idx="25229">
                  <c:v>43457.03125</c:v>
                </c:pt>
                <c:pt idx="25230">
                  <c:v>43457.052083333401</c:v>
                </c:pt>
                <c:pt idx="25231">
                  <c:v>43457.072916666599</c:v>
                </c:pt>
                <c:pt idx="25232">
                  <c:v>43457.09375</c:v>
                </c:pt>
                <c:pt idx="25233">
                  <c:v>43457.114583333401</c:v>
                </c:pt>
                <c:pt idx="25234">
                  <c:v>43457.135416666599</c:v>
                </c:pt>
                <c:pt idx="25235">
                  <c:v>43457.15625</c:v>
                </c:pt>
                <c:pt idx="25236">
                  <c:v>43457.177083333401</c:v>
                </c:pt>
                <c:pt idx="25237">
                  <c:v>43457.197916666599</c:v>
                </c:pt>
                <c:pt idx="25238">
                  <c:v>43457.21875</c:v>
                </c:pt>
                <c:pt idx="25239">
                  <c:v>43457.239583333401</c:v>
                </c:pt>
                <c:pt idx="25240">
                  <c:v>43457.260416666599</c:v>
                </c:pt>
                <c:pt idx="25241">
                  <c:v>43457.28125</c:v>
                </c:pt>
                <c:pt idx="25242">
                  <c:v>43457.302083333401</c:v>
                </c:pt>
                <c:pt idx="25243">
                  <c:v>43457.322916666599</c:v>
                </c:pt>
                <c:pt idx="25244">
                  <c:v>43457.34375</c:v>
                </c:pt>
                <c:pt idx="25245">
                  <c:v>43457.364583333401</c:v>
                </c:pt>
                <c:pt idx="25246">
                  <c:v>43457.385416666599</c:v>
                </c:pt>
                <c:pt idx="25247">
                  <c:v>43457.40625</c:v>
                </c:pt>
                <c:pt idx="25248">
                  <c:v>43457.427083333401</c:v>
                </c:pt>
                <c:pt idx="25249">
                  <c:v>43457.447916666599</c:v>
                </c:pt>
                <c:pt idx="25250">
                  <c:v>43457.46875</c:v>
                </c:pt>
                <c:pt idx="25251">
                  <c:v>43457.489583333401</c:v>
                </c:pt>
                <c:pt idx="25252">
                  <c:v>43457.510416666599</c:v>
                </c:pt>
                <c:pt idx="25253">
                  <c:v>43457.53125</c:v>
                </c:pt>
                <c:pt idx="25254">
                  <c:v>43457.552083333401</c:v>
                </c:pt>
                <c:pt idx="25255">
                  <c:v>43457.572916666599</c:v>
                </c:pt>
                <c:pt idx="25256">
                  <c:v>43457.59375</c:v>
                </c:pt>
                <c:pt idx="25257">
                  <c:v>43457.614583333401</c:v>
                </c:pt>
                <c:pt idx="25258">
                  <c:v>43457.635416666599</c:v>
                </c:pt>
                <c:pt idx="25259">
                  <c:v>43457.65625</c:v>
                </c:pt>
                <c:pt idx="25260">
                  <c:v>43457.677083333401</c:v>
                </c:pt>
                <c:pt idx="25261">
                  <c:v>43457.697916666599</c:v>
                </c:pt>
                <c:pt idx="25262">
                  <c:v>43457.71875</c:v>
                </c:pt>
                <c:pt idx="25263">
                  <c:v>43457.739583333401</c:v>
                </c:pt>
                <c:pt idx="25264">
                  <c:v>43457.760416666599</c:v>
                </c:pt>
                <c:pt idx="25265">
                  <c:v>43457.78125</c:v>
                </c:pt>
                <c:pt idx="25266">
                  <c:v>43457.802083333401</c:v>
                </c:pt>
                <c:pt idx="25267">
                  <c:v>43457.822916666599</c:v>
                </c:pt>
                <c:pt idx="25268">
                  <c:v>43457.84375</c:v>
                </c:pt>
                <c:pt idx="25269">
                  <c:v>43457.864583333401</c:v>
                </c:pt>
                <c:pt idx="25270">
                  <c:v>43457.885416666599</c:v>
                </c:pt>
                <c:pt idx="25271">
                  <c:v>43457.90625</c:v>
                </c:pt>
                <c:pt idx="25272">
                  <c:v>43457.927083333401</c:v>
                </c:pt>
                <c:pt idx="25273">
                  <c:v>43457.947916666599</c:v>
                </c:pt>
                <c:pt idx="25274">
                  <c:v>43457.96875</c:v>
                </c:pt>
                <c:pt idx="25275">
                  <c:v>43457.989583333401</c:v>
                </c:pt>
                <c:pt idx="25276">
                  <c:v>43458.010416666599</c:v>
                </c:pt>
                <c:pt idx="25277">
                  <c:v>43458.03125</c:v>
                </c:pt>
                <c:pt idx="25278">
                  <c:v>43458.052083333401</c:v>
                </c:pt>
                <c:pt idx="25279">
                  <c:v>43458.072916666599</c:v>
                </c:pt>
                <c:pt idx="25280">
                  <c:v>43458.09375</c:v>
                </c:pt>
                <c:pt idx="25281">
                  <c:v>43458.114583333401</c:v>
                </c:pt>
                <c:pt idx="25282">
                  <c:v>43458.135416666599</c:v>
                </c:pt>
                <c:pt idx="25283">
                  <c:v>43458.15625</c:v>
                </c:pt>
                <c:pt idx="25284">
                  <c:v>43458.177083333401</c:v>
                </c:pt>
                <c:pt idx="25285">
                  <c:v>43458.197916666599</c:v>
                </c:pt>
                <c:pt idx="25286">
                  <c:v>43458.21875</c:v>
                </c:pt>
                <c:pt idx="25287">
                  <c:v>43458.239583333401</c:v>
                </c:pt>
                <c:pt idx="25288">
                  <c:v>43458.260416666599</c:v>
                </c:pt>
                <c:pt idx="25289">
                  <c:v>43458.28125</c:v>
                </c:pt>
                <c:pt idx="25290">
                  <c:v>43458.302083333401</c:v>
                </c:pt>
                <c:pt idx="25291">
                  <c:v>43458.322916666599</c:v>
                </c:pt>
                <c:pt idx="25292">
                  <c:v>43458.34375</c:v>
                </c:pt>
                <c:pt idx="25293">
                  <c:v>43458.364583333401</c:v>
                </c:pt>
                <c:pt idx="25294">
                  <c:v>43458.385416666599</c:v>
                </c:pt>
                <c:pt idx="25295">
                  <c:v>43458.40625</c:v>
                </c:pt>
                <c:pt idx="25296">
                  <c:v>43458.427083333401</c:v>
                </c:pt>
                <c:pt idx="25297">
                  <c:v>43458.447916666599</c:v>
                </c:pt>
                <c:pt idx="25298">
                  <c:v>43458.46875</c:v>
                </c:pt>
                <c:pt idx="25299">
                  <c:v>43458.489583333401</c:v>
                </c:pt>
                <c:pt idx="25300">
                  <c:v>43458.510416666599</c:v>
                </c:pt>
                <c:pt idx="25301">
                  <c:v>43458.53125</c:v>
                </c:pt>
                <c:pt idx="25302">
                  <c:v>43458.552083333401</c:v>
                </c:pt>
                <c:pt idx="25303">
                  <c:v>43458.572916666599</c:v>
                </c:pt>
                <c:pt idx="25304">
                  <c:v>43458.59375</c:v>
                </c:pt>
                <c:pt idx="25305">
                  <c:v>43458.614583333401</c:v>
                </c:pt>
                <c:pt idx="25306">
                  <c:v>43458.635416666599</c:v>
                </c:pt>
                <c:pt idx="25307">
                  <c:v>43458.65625</c:v>
                </c:pt>
                <c:pt idx="25308">
                  <c:v>43458.677083333401</c:v>
                </c:pt>
                <c:pt idx="25309">
                  <c:v>43458.697916666599</c:v>
                </c:pt>
                <c:pt idx="25310">
                  <c:v>43458.71875</c:v>
                </c:pt>
                <c:pt idx="25311">
                  <c:v>43458.739583333401</c:v>
                </c:pt>
                <c:pt idx="25312">
                  <c:v>43458.760416666599</c:v>
                </c:pt>
                <c:pt idx="25313">
                  <c:v>43458.78125</c:v>
                </c:pt>
                <c:pt idx="25314">
                  <c:v>43458.802083333401</c:v>
                </c:pt>
                <c:pt idx="25315">
                  <c:v>43458.822916666599</c:v>
                </c:pt>
                <c:pt idx="25316">
                  <c:v>43458.84375</c:v>
                </c:pt>
                <c:pt idx="25317">
                  <c:v>43458.864583333401</c:v>
                </c:pt>
                <c:pt idx="25318">
                  <c:v>43458.885416666599</c:v>
                </c:pt>
                <c:pt idx="25319">
                  <c:v>43458.90625</c:v>
                </c:pt>
                <c:pt idx="25320">
                  <c:v>43458.927083333401</c:v>
                </c:pt>
                <c:pt idx="25321">
                  <c:v>43458.947916666599</c:v>
                </c:pt>
                <c:pt idx="25322">
                  <c:v>43458.96875</c:v>
                </c:pt>
                <c:pt idx="25323">
                  <c:v>43458.989583333401</c:v>
                </c:pt>
                <c:pt idx="25324">
                  <c:v>43459.010416666599</c:v>
                </c:pt>
                <c:pt idx="25325">
                  <c:v>43459.03125</c:v>
                </c:pt>
                <c:pt idx="25326">
                  <c:v>43459.052083333401</c:v>
                </c:pt>
                <c:pt idx="25327">
                  <c:v>43459.072916666599</c:v>
                </c:pt>
                <c:pt idx="25328">
                  <c:v>43459.09375</c:v>
                </c:pt>
                <c:pt idx="25329">
                  <c:v>43459.114583333401</c:v>
                </c:pt>
                <c:pt idx="25330">
                  <c:v>43459.135416666599</c:v>
                </c:pt>
                <c:pt idx="25331">
                  <c:v>43459.15625</c:v>
                </c:pt>
                <c:pt idx="25332">
                  <c:v>43459.177083333401</c:v>
                </c:pt>
                <c:pt idx="25333">
                  <c:v>43459.197916666599</c:v>
                </c:pt>
                <c:pt idx="25334">
                  <c:v>43459.21875</c:v>
                </c:pt>
                <c:pt idx="25335">
                  <c:v>43459.239583333401</c:v>
                </c:pt>
                <c:pt idx="25336">
                  <c:v>43459.260416666599</c:v>
                </c:pt>
                <c:pt idx="25337">
                  <c:v>43459.28125</c:v>
                </c:pt>
                <c:pt idx="25338">
                  <c:v>43459.302083333401</c:v>
                </c:pt>
                <c:pt idx="25339">
                  <c:v>43459.322916666599</c:v>
                </c:pt>
                <c:pt idx="25340">
                  <c:v>43459.34375</c:v>
                </c:pt>
                <c:pt idx="25341">
                  <c:v>43459.364583333401</c:v>
                </c:pt>
                <c:pt idx="25342">
                  <c:v>43459.385416666599</c:v>
                </c:pt>
                <c:pt idx="25343">
                  <c:v>43459.40625</c:v>
                </c:pt>
                <c:pt idx="25344">
                  <c:v>43459.427083333401</c:v>
                </c:pt>
                <c:pt idx="25345">
                  <c:v>43459.447916666599</c:v>
                </c:pt>
                <c:pt idx="25346">
                  <c:v>43459.46875</c:v>
                </c:pt>
                <c:pt idx="25347">
                  <c:v>43459.489583333401</c:v>
                </c:pt>
                <c:pt idx="25348">
                  <c:v>43459.510416666599</c:v>
                </c:pt>
                <c:pt idx="25349">
                  <c:v>43459.53125</c:v>
                </c:pt>
                <c:pt idx="25350">
                  <c:v>43459.552083333401</c:v>
                </c:pt>
                <c:pt idx="25351">
                  <c:v>43459.572916666599</c:v>
                </c:pt>
                <c:pt idx="25352">
                  <c:v>43459.59375</c:v>
                </c:pt>
                <c:pt idx="25353">
                  <c:v>43459.614583333401</c:v>
                </c:pt>
                <c:pt idx="25354">
                  <c:v>43459.635416666599</c:v>
                </c:pt>
                <c:pt idx="25355">
                  <c:v>43459.65625</c:v>
                </c:pt>
                <c:pt idx="25356">
                  <c:v>43459.677083333401</c:v>
                </c:pt>
                <c:pt idx="25357">
                  <c:v>43459.697916666599</c:v>
                </c:pt>
                <c:pt idx="25358">
                  <c:v>43459.71875</c:v>
                </c:pt>
                <c:pt idx="25359">
                  <c:v>43459.739583333401</c:v>
                </c:pt>
                <c:pt idx="25360">
                  <c:v>43459.760416666599</c:v>
                </c:pt>
                <c:pt idx="25361">
                  <c:v>43459.78125</c:v>
                </c:pt>
                <c:pt idx="25362">
                  <c:v>43459.802083333401</c:v>
                </c:pt>
                <c:pt idx="25363">
                  <c:v>43459.822916666599</c:v>
                </c:pt>
                <c:pt idx="25364">
                  <c:v>43459.84375</c:v>
                </c:pt>
                <c:pt idx="25365">
                  <c:v>43459.864583333401</c:v>
                </c:pt>
                <c:pt idx="25366">
                  <c:v>43459.885416666599</c:v>
                </c:pt>
                <c:pt idx="25367">
                  <c:v>43459.90625</c:v>
                </c:pt>
                <c:pt idx="25368">
                  <c:v>43459.927083333401</c:v>
                </c:pt>
                <c:pt idx="25369">
                  <c:v>43459.947916666599</c:v>
                </c:pt>
                <c:pt idx="25370">
                  <c:v>43459.96875</c:v>
                </c:pt>
                <c:pt idx="25371">
                  <c:v>43459.989583333401</c:v>
                </c:pt>
                <c:pt idx="25372">
                  <c:v>43460.010416666599</c:v>
                </c:pt>
                <c:pt idx="25373">
                  <c:v>43460.03125</c:v>
                </c:pt>
                <c:pt idx="25374">
                  <c:v>43460.052083333401</c:v>
                </c:pt>
                <c:pt idx="25375">
                  <c:v>43460.072916666599</c:v>
                </c:pt>
                <c:pt idx="25376">
                  <c:v>43460.09375</c:v>
                </c:pt>
                <c:pt idx="25377">
                  <c:v>43460.114583333401</c:v>
                </c:pt>
                <c:pt idx="25378">
                  <c:v>43460.135416666599</c:v>
                </c:pt>
                <c:pt idx="25379">
                  <c:v>43460.15625</c:v>
                </c:pt>
                <c:pt idx="25380">
                  <c:v>43460.177083333401</c:v>
                </c:pt>
                <c:pt idx="25381">
                  <c:v>43460.197916666599</c:v>
                </c:pt>
                <c:pt idx="25382">
                  <c:v>43460.21875</c:v>
                </c:pt>
                <c:pt idx="25383">
                  <c:v>43460.239583333401</c:v>
                </c:pt>
                <c:pt idx="25384">
                  <c:v>43460.260416666599</c:v>
                </c:pt>
                <c:pt idx="25385">
                  <c:v>43460.28125</c:v>
                </c:pt>
                <c:pt idx="25386">
                  <c:v>43460.302083333401</c:v>
                </c:pt>
                <c:pt idx="25387">
                  <c:v>43460.322916666599</c:v>
                </c:pt>
                <c:pt idx="25388">
                  <c:v>43460.34375</c:v>
                </c:pt>
                <c:pt idx="25389">
                  <c:v>43460.364583333401</c:v>
                </c:pt>
                <c:pt idx="25390">
                  <c:v>43460.385416666599</c:v>
                </c:pt>
                <c:pt idx="25391">
                  <c:v>43460.40625</c:v>
                </c:pt>
                <c:pt idx="25392">
                  <c:v>43460.427083333401</c:v>
                </c:pt>
                <c:pt idx="25393">
                  <c:v>43460.447916666599</c:v>
                </c:pt>
                <c:pt idx="25394">
                  <c:v>43460.46875</c:v>
                </c:pt>
                <c:pt idx="25395">
                  <c:v>43460.489583333401</c:v>
                </c:pt>
                <c:pt idx="25396">
                  <c:v>43460.510416666599</c:v>
                </c:pt>
                <c:pt idx="25397">
                  <c:v>43460.53125</c:v>
                </c:pt>
                <c:pt idx="25398">
                  <c:v>43460.552083333401</c:v>
                </c:pt>
                <c:pt idx="25399">
                  <c:v>43460.572916666599</c:v>
                </c:pt>
                <c:pt idx="25400">
                  <c:v>43460.59375</c:v>
                </c:pt>
                <c:pt idx="25401">
                  <c:v>43460.614583333401</c:v>
                </c:pt>
                <c:pt idx="25402">
                  <c:v>43460.635416666599</c:v>
                </c:pt>
                <c:pt idx="25403">
                  <c:v>43460.65625</c:v>
                </c:pt>
                <c:pt idx="25404">
                  <c:v>43460.677083333401</c:v>
                </c:pt>
                <c:pt idx="25405">
                  <c:v>43460.697916666599</c:v>
                </c:pt>
                <c:pt idx="25406">
                  <c:v>43460.71875</c:v>
                </c:pt>
                <c:pt idx="25407">
                  <c:v>43460.739583333401</c:v>
                </c:pt>
                <c:pt idx="25408">
                  <c:v>43460.760416666599</c:v>
                </c:pt>
                <c:pt idx="25409">
                  <c:v>43460.78125</c:v>
                </c:pt>
                <c:pt idx="25410">
                  <c:v>43460.802083333401</c:v>
                </c:pt>
                <c:pt idx="25411">
                  <c:v>43460.822916666599</c:v>
                </c:pt>
                <c:pt idx="25412">
                  <c:v>43460.84375</c:v>
                </c:pt>
                <c:pt idx="25413">
                  <c:v>43460.864583333401</c:v>
                </c:pt>
                <c:pt idx="25414">
                  <c:v>43460.885416666599</c:v>
                </c:pt>
                <c:pt idx="25415">
                  <c:v>43460.90625</c:v>
                </c:pt>
                <c:pt idx="25416">
                  <c:v>43460.927083333401</c:v>
                </c:pt>
                <c:pt idx="25417">
                  <c:v>43460.947916666599</c:v>
                </c:pt>
                <c:pt idx="25418">
                  <c:v>43460.96875</c:v>
                </c:pt>
                <c:pt idx="25419">
                  <c:v>43460.989583333401</c:v>
                </c:pt>
                <c:pt idx="25420">
                  <c:v>43461.010416666599</c:v>
                </c:pt>
                <c:pt idx="25421">
                  <c:v>43461.03125</c:v>
                </c:pt>
                <c:pt idx="25422">
                  <c:v>43461.052083333401</c:v>
                </c:pt>
                <c:pt idx="25423">
                  <c:v>43461.072916666599</c:v>
                </c:pt>
                <c:pt idx="25424">
                  <c:v>43461.09375</c:v>
                </c:pt>
                <c:pt idx="25425">
                  <c:v>43461.114583333401</c:v>
                </c:pt>
                <c:pt idx="25426">
                  <c:v>43461.135416666599</c:v>
                </c:pt>
                <c:pt idx="25427">
                  <c:v>43461.15625</c:v>
                </c:pt>
                <c:pt idx="25428">
                  <c:v>43461.177083333401</c:v>
                </c:pt>
                <c:pt idx="25429">
                  <c:v>43461.197916666599</c:v>
                </c:pt>
                <c:pt idx="25430">
                  <c:v>43461.21875</c:v>
                </c:pt>
                <c:pt idx="25431">
                  <c:v>43461.239583333401</c:v>
                </c:pt>
                <c:pt idx="25432">
                  <c:v>43461.260416666599</c:v>
                </c:pt>
                <c:pt idx="25433">
                  <c:v>43461.28125</c:v>
                </c:pt>
                <c:pt idx="25434">
                  <c:v>43461.302083333401</c:v>
                </c:pt>
                <c:pt idx="25435">
                  <c:v>43461.322916666599</c:v>
                </c:pt>
                <c:pt idx="25436">
                  <c:v>43461.34375</c:v>
                </c:pt>
                <c:pt idx="25437">
                  <c:v>43461.364583333401</c:v>
                </c:pt>
                <c:pt idx="25438">
                  <c:v>43461.385416666599</c:v>
                </c:pt>
                <c:pt idx="25439">
                  <c:v>43461.40625</c:v>
                </c:pt>
                <c:pt idx="25440">
                  <c:v>43461.427083333401</c:v>
                </c:pt>
                <c:pt idx="25441">
                  <c:v>43461.447916666599</c:v>
                </c:pt>
                <c:pt idx="25442">
                  <c:v>43461.46875</c:v>
                </c:pt>
                <c:pt idx="25443">
                  <c:v>43461.489583333401</c:v>
                </c:pt>
                <c:pt idx="25444">
                  <c:v>43461.510416666599</c:v>
                </c:pt>
                <c:pt idx="25445">
                  <c:v>43461.53125</c:v>
                </c:pt>
                <c:pt idx="25446">
                  <c:v>43461.552083333401</c:v>
                </c:pt>
                <c:pt idx="25447">
                  <c:v>43461.572916666599</c:v>
                </c:pt>
                <c:pt idx="25448">
                  <c:v>43461.59375</c:v>
                </c:pt>
                <c:pt idx="25449">
                  <c:v>43461.614583333401</c:v>
                </c:pt>
                <c:pt idx="25450">
                  <c:v>43461.635416666599</c:v>
                </c:pt>
                <c:pt idx="25451">
                  <c:v>43461.65625</c:v>
                </c:pt>
                <c:pt idx="25452">
                  <c:v>43461.677083333401</c:v>
                </c:pt>
                <c:pt idx="25453">
                  <c:v>43461.697916666599</c:v>
                </c:pt>
                <c:pt idx="25454">
                  <c:v>43461.71875</c:v>
                </c:pt>
                <c:pt idx="25455">
                  <c:v>43461.739583333401</c:v>
                </c:pt>
                <c:pt idx="25456">
                  <c:v>43461.760416666599</c:v>
                </c:pt>
                <c:pt idx="25457">
                  <c:v>43461.78125</c:v>
                </c:pt>
                <c:pt idx="25458">
                  <c:v>43461.802083333401</c:v>
                </c:pt>
                <c:pt idx="25459">
                  <c:v>43461.822916666599</c:v>
                </c:pt>
                <c:pt idx="25460">
                  <c:v>43461.84375</c:v>
                </c:pt>
                <c:pt idx="25461">
                  <c:v>43461.864583333401</c:v>
                </c:pt>
                <c:pt idx="25462">
                  <c:v>43461.885416666599</c:v>
                </c:pt>
                <c:pt idx="25463">
                  <c:v>43461.90625</c:v>
                </c:pt>
                <c:pt idx="25464">
                  <c:v>43461.927083333401</c:v>
                </c:pt>
                <c:pt idx="25465">
                  <c:v>43461.947916666599</c:v>
                </c:pt>
                <c:pt idx="25466">
                  <c:v>43461.96875</c:v>
                </c:pt>
                <c:pt idx="25467">
                  <c:v>43461.989583333401</c:v>
                </c:pt>
                <c:pt idx="25468">
                  <c:v>43462.010416666599</c:v>
                </c:pt>
                <c:pt idx="25469">
                  <c:v>43462.03125</c:v>
                </c:pt>
                <c:pt idx="25470">
                  <c:v>43462.052083333401</c:v>
                </c:pt>
                <c:pt idx="25471">
                  <c:v>43462.072916666599</c:v>
                </c:pt>
                <c:pt idx="25472">
                  <c:v>43462.09375</c:v>
                </c:pt>
                <c:pt idx="25473">
                  <c:v>43462.114583333401</c:v>
                </c:pt>
                <c:pt idx="25474">
                  <c:v>43462.135416666599</c:v>
                </c:pt>
                <c:pt idx="25475">
                  <c:v>43462.15625</c:v>
                </c:pt>
                <c:pt idx="25476">
                  <c:v>43462.177083333401</c:v>
                </c:pt>
                <c:pt idx="25477">
                  <c:v>43462.197916666599</c:v>
                </c:pt>
                <c:pt idx="25478">
                  <c:v>43462.21875</c:v>
                </c:pt>
                <c:pt idx="25479">
                  <c:v>43462.239583333401</c:v>
                </c:pt>
                <c:pt idx="25480">
                  <c:v>43462.260416666599</c:v>
                </c:pt>
                <c:pt idx="25481">
                  <c:v>43462.28125</c:v>
                </c:pt>
                <c:pt idx="25482">
                  <c:v>43462.302083333401</c:v>
                </c:pt>
                <c:pt idx="25483">
                  <c:v>43462.322916666599</c:v>
                </c:pt>
                <c:pt idx="25484">
                  <c:v>43462.34375</c:v>
                </c:pt>
                <c:pt idx="25485">
                  <c:v>43462.364583333401</c:v>
                </c:pt>
                <c:pt idx="25486">
                  <c:v>43462.385416666599</c:v>
                </c:pt>
                <c:pt idx="25487">
                  <c:v>43462.40625</c:v>
                </c:pt>
                <c:pt idx="25488">
                  <c:v>43462.427083333401</c:v>
                </c:pt>
                <c:pt idx="25489">
                  <c:v>43462.447916666599</c:v>
                </c:pt>
                <c:pt idx="25490">
                  <c:v>43462.46875</c:v>
                </c:pt>
                <c:pt idx="25491">
                  <c:v>43462.489583333401</c:v>
                </c:pt>
                <c:pt idx="25492">
                  <c:v>43462.510416666599</c:v>
                </c:pt>
                <c:pt idx="25493">
                  <c:v>43462.53125</c:v>
                </c:pt>
                <c:pt idx="25494">
                  <c:v>43462.552083333401</c:v>
                </c:pt>
                <c:pt idx="25495">
                  <c:v>43462.572916666599</c:v>
                </c:pt>
                <c:pt idx="25496">
                  <c:v>43462.59375</c:v>
                </c:pt>
                <c:pt idx="25497">
                  <c:v>43462.614583333401</c:v>
                </c:pt>
                <c:pt idx="25498">
                  <c:v>43462.635416666599</c:v>
                </c:pt>
                <c:pt idx="25499">
                  <c:v>43462.65625</c:v>
                </c:pt>
                <c:pt idx="25500">
                  <c:v>43462.677083333401</c:v>
                </c:pt>
                <c:pt idx="25501">
                  <c:v>43462.697916666599</c:v>
                </c:pt>
                <c:pt idx="25502">
                  <c:v>43462.71875</c:v>
                </c:pt>
                <c:pt idx="25503">
                  <c:v>43462.739583333401</c:v>
                </c:pt>
                <c:pt idx="25504">
                  <c:v>43462.760416666599</c:v>
                </c:pt>
                <c:pt idx="25505">
                  <c:v>43462.78125</c:v>
                </c:pt>
                <c:pt idx="25506">
                  <c:v>43462.802083333401</c:v>
                </c:pt>
                <c:pt idx="25507">
                  <c:v>43462.822916666599</c:v>
                </c:pt>
                <c:pt idx="25508">
                  <c:v>43462.84375</c:v>
                </c:pt>
                <c:pt idx="25509">
                  <c:v>43462.864583333401</c:v>
                </c:pt>
                <c:pt idx="25510">
                  <c:v>43462.885416666599</c:v>
                </c:pt>
                <c:pt idx="25511">
                  <c:v>43462.90625</c:v>
                </c:pt>
                <c:pt idx="25512">
                  <c:v>43462.927083333401</c:v>
                </c:pt>
                <c:pt idx="25513">
                  <c:v>43462.947916666599</c:v>
                </c:pt>
                <c:pt idx="25514">
                  <c:v>43462.96875</c:v>
                </c:pt>
                <c:pt idx="25515">
                  <c:v>43462.989583333401</c:v>
                </c:pt>
                <c:pt idx="25516">
                  <c:v>43463.010416666599</c:v>
                </c:pt>
                <c:pt idx="25517">
                  <c:v>43463.03125</c:v>
                </c:pt>
                <c:pt idx="25518">
                  <c:v>43463.052083333401</c:v>
                </c:pt>
                <c:pt idx="25519">
                  <c:v>43463.072916666599</c:v>
                </c:pt>
                <c:pt idx="25520">
                  <c:v>43463.09375</c:v>
                </c:pt>
                <c:pt idx="25521">
                  <c:v>43463.114583333401</c:v>
                </c:pt>
                <c:pt idx="25522">
                  <c:v>43463.135416666599</c:v>
                </c:pt>
                <c:pt idx="25523">
                  <c:v>43463.15625</c:v>
                </c:pt>
                <c:pt idx="25524">
                  <c:v>43463.177083333401</c:v>
                </c:pt>
                <c:pt idx="25525">
                  <c:v>43463.197916666599</c:v>
                </c:pt>
                <c:pt idx="25526">
                  <c:v>43463.21875</c:v>
                </c:pt>
                <c:pt idx="25527">
                  <c:v>43463.239583333401</c:v>
                </c:pt>
                <c:pt idx="25528">
                  <c:v>43463.260416666599</c:v>
                </c:pt>
                <c:pt idx="25529">
                  <c:v>43463.28125</c:v>
                </c:pt>
                <c:pt idx="25530">
                  <c:v>43463.302083333401</c:v>
                </c:pt>
                <c:pt idx="25531">
                  <c:v>43463.322916666599</c:v>
                </c:pt>
                <c:pt idx="25532">
                  <c:v>43463.34375</c:v>
                </c:pt>
                <c:pt idx="25533">
                  <c:v>43463.364583333401</c:v>
                </c:pt>
                <c:pt idx="25534">
                  <c:v>43463.385416666599</c:v>
                </c:pt>
                <c:pt idx="25535">
                  <c:v>43463.40625</c:v>
                </c:pt>
                <c:pt idx="25536">
                  <c:v>43463.427083333401</c:v>
                </c:pt>
                <c:pt idx="25537">
                  <c:v>43463.447916666599</c:v>
                </c:pt>
                <c:pt idx="25538">
                  <c:v>43463.46875</c:v>
                </c:pt>
                <c:pt idx="25539">
                  <c:v>43463.489583333401</c:v>
                </c:pt>
                <c:pt idx="25540">
                  <c:v>43463.510416666599</c:v>
                </c:pt>
                <c:pt idx="25541">
                  <c:v>43463.53125</c:v>
                </c:pt>
                <c:pt idx="25542">
                  <c:v>43463.552083333401</c:v>
                </c:pt>
                <c:pt idx="25543">
                  <c:v>43463.572916666599</c:v>
                </c:pt>
                <c:pt idx="25544">
                  <c:v>43463.59375</c:v>
                </c:pt>
                <c:pt idx="25545">
                  <c:v>43463.614583333401</c:v>
                </c:pt>
                <c:pt idx="25546">
                  <c:v>43463.635416666599</c:v>
                </c:pt>
                <c:pt idx="25547">
                  <c:v>43463.65625</c:v>
                </c:pt>
                <c:pt idx="25548">
                  <c:v>43463.677083333401</c:v>
                </c:pt>
                <c:pt idx="25549">
                  <c:v>43463.697916666599</c:v>
                </c:pt>
                <c:pt idx="25550">
                  <c:v>43463.71875</c:v>
                </c:pt>
                <c:pt idx="25551">
                  <c:v>43463.739583333401</c:v>
                </c:pt>
                <c:pt idx="25552">
                  <c:v>43463.760416666599</c:v>
                </c:pt>
                <c:pt idx="25553">
                  <c:v>43463.78125</c:v>
                </c:pt>
                <c:pt idx="25554">
                  <c:v>43463.802083333401</c:v>
                </c:pt>
                <c:pt idx="25555">
                  <c:v>43463.822916666599</c:v>
                </c:pt>
                <c:pt idx="25556">
                  <c:v>43463.84375</c:v>
                </c:pt>
                <c:pt idx="25557">
                  <c:v>43463.864583333401</c:v>
                </c:pt>
                <c:pt idx="25558">
                  <c:v>43463.885416666599</c:v>
                </c:pt>
                <c:pt idx="25559">
                  <c:v>43463.90625</c:v>
                </c:pt>
                <c:pt idx="25560">
                  <c:v>43463.927083333401</c:v>
                </c:pt>
                <c:pt idx="25561">
                  <c:v>43463.947916666599</c:v>
                </c:pt>
                <c:pt idx="25562">
                  <c:v>43463.96875</c:v>
                </c:pt>
                <c:pt idx="25563">
                  <c:v>43463.989583333401</c:v>
                </c:pt>
                <c:pt idx="25564">
                  <c:v>43464.010416666599</c:v>
                </c:pt>
                <c:pt idx="25565">
                  <c:v>43464.03125</c:v>
                </c:pt>
                <c:pt idx="25566">
                  <c:v>43464.052083333401</c:v>
                </c:pt>
                <c:pt idx="25567">
                  <c:v>43464.072916666599</c:v>
                </c:pt>
                <c:pt idx="25568">
                  <c:v>43464.09375</c:v>
                </c:pt>
                <c:pt idx="25569">
                  <c:v>43464.114583333401</c:v>
                </c:pt>
                <c:pt idx="25570">
                  <c:v>43464.135416666599</c:v>
                </c:pt>
                <c:pt idx="25571">
                  <c:v>43464.15625</c:v>
                </c:pt>
                <c:pt idx="25572">
                  <c:v>43464.177083333401</c:v>
                </c:pt>
                <c:pt idx="25573">
                  <c:v>43464.197916666599</c:v>
                </c:pt>
                <c:pt idx="25574">
                  <c:v>43464.21875</c:v>
                </c:pt>
                <c:pt idx="25575">
                  <c:v>43464.239583333401</c:v>
                </c:pt>
                <c:pt idx="25576">
                  <c:v>43464.260416666599</c:v>
                </c:pt>
                <c:pt idx="25577">
                  <c:v>43464.28125</c:v>
                </c:pt>
                <c:pt idx="25578">
                  <c:v>43464.302083333401</c:v>
                </c:pt>
                <c:pt idx="25579">
                  <c:v>43464.322916666599</c:v>
                </c:pt>
                <c:pt idx="25580">
                  <c:v>43464.34375</c:v>
                </c:pt>
                <c:pt idx="25581">
                  <c:v>43464.364583333401</c:v>
                </c:pt>
                <c:pt idx="25582">
                  <c:v>43464.385416666599</c:v>
                </c:pt>
                <c:pt idx="25583">
                  <c:v>43464.40625</c:v>
                </c:pt>
                <c:pt idx="25584">
                  <c:v>43464.427083333401</c:v>
                </c:pt>
                <c:pt idx="25585">
                  <c:v>43464.447916666599</c:v>
                </c:pt>
                <c:pt idx="25586">
                  <c:v>43464.46875</c:v>
                </c:pt>
                <c:pt idx="25587">
                  <c:v>43464.489583333401</c:v>
                </c:pt>
                <c:pt idx="25588">
                  <c:v>43464.510416666599</c:v>
                </c:pt>
                <c:pt idx="25589">
                  <c:v>43464.53125</c:v>
                </c:pt>
                <c:pt idx="25590">
                  <c:v>43464.552083333401</c:v>
                </c:pt>
                <c:pt idx="25591">
                  <c:v>43464.572916666599</c:v>
                </c:pt>
                <c:pt idx="25592">
                  <c:v>43464.59375</c:v>
                </c:pt>
                <c:pt idx="25593">
                  <c:v>43464.614583333401</c:v>
                </c:pt>
                <c:pt idx="25594">
                  <c:v>43464.635416666599</c:v>
                </c:pt>
                <c:pt idx="25595">
                  <c:v>43464.65625</c:v>
                </c:pt>
                <c:pt idx="25596">
                  <c:v>43464.677083333401</c:v>
                </c:pt>
                <c:pt idx="25597">
                  <c:v>43464.697916666599</c:v>
                </c:pt>
                <c:pt idx="25598">
                  <c:v>43464.71875</c:v>
                </c:pt>
                <c:pt idx="25599">
                  <c:v>43464.739583333401</c:v>
                </c:pt>
                <c:pt idx="25600">
                  <c:v>43464.760416666599</c:v>
                </c:pt>
                <c:pt idx="25601">
                  <c:v>43464.78125</c:v>
                </c:pt>
                <c:pt idx="25602">
                  <c:v>43464.802083333401</c:v>
                </c:pt>
                <c:pt idx="25603">
                  <c:v>43464.822916666599</c:v>
                </c:pt>
                <c:pt idx="25604">
                  <c:v>43464.84375</c:v>
                </c:pt>
                <c:pt idx="25605">
                  <c:v>43464.864583333401</c:v>
                </c:pt>
                <c:pt idx="25606">
                  <c:v>43464.885416666599</c:v>
                </c:pt>
                <c:pt idx="25607">
                  <c:v>43464.90625</c:v>
                </c:pt>
                <c:pt idx="25608">
                  <c:v>43464.927083333401</c:v>
                </c:pt>
                <c:pt idx="25609">
                  <c:v>43464.947916666599</c:v>
                </c:pt>
                <c:pt idx="25610">
                  <c:v>43464.96875</c:v>
                </c:pt>
                <c:pt idx="25611">
                  <c:v>43464.989583333401</c:v>
                </c:pt>
                <c:pt idx="25612">
                  <c:v>43465.010416666599</c:v>
                </c:pt>
                <c:pt idx="25613">
                  <c:v>43465.03125</c:v>
                </c:pt>
                <c:pt idx="25614">
                  <c:v>43465.052083333401</c:v>
                </c:pt>
                <c:pt idx="25615">
                  <c:v>43465.072916666599</c:v>
                </c:pt>
                <c:pt idx="25616">
                  <c:v>43465.09375</c:v>
                </c:pt>
                <c:pt idx="25617">
                  <c:v>43465.114583333401</c:v>
                </c:pt>
                <c:pt idx="25618">
                  <c:v>43465.135416666599</c:v>
                </c:pt>
                <c:pt idx="25619">
                  <c:v>43465.15625</c:v>
                </c:pt>
                <c:pt idx="25620">
                  <c:v>43465.177083333401</c:v>
                </c:pt>
                <c:pt idx="25621">
                  <c:v>43465.197916666599</c:v>
                </c:pt>
                <c:pt idx="25622">
                  <c:v>43465.21875</c:v>
                </c:pt>
                <c:pt idx="25623">
                  <c:v>43465.239583333401</c:v>
                </c:pt>
                <c:pt idx="25624">
                  <c:v>43465.260416666599</c:v>
                </c:pt>
                <c:pt idx="25625">
                  <c:v>43465.28125</c:v>
                </c:pt>
                <c:pt idx="25626">
                  <c:v>43465.302083333401</c:v>
                </c:pt>
                <c:pt idx="25627">
                  <c:v>43465.322916666599</c:v>
                </c:pt>
                <c:pt idx="25628">
                  <c:v>43465.34375</c:v>
                </c:pt>
                <c:pt idx="25629">
                  <c:v>43465.364583333401</c:v>
                </c:pt>
                <c:pt idx="25630">
                  <c:v>43465.385416666599</c:v>
                </c:pt>
                <c:pt idx="25631">
                  <c:v>43465.40625</c:v>
                </c:pt>
                <c:pt idx="25632">
                  <c:v>43465.427083333401</c:v>
                </c:pt>
                <c:pt idx="25633">
                  <c:v>43465.447916666599</c:v>
                </c:pt>
                <c:pt idx="25634">
                  <c:v>43465.46875</c:v>
                </c:pt>
                <c:pt idx="25635">
                  <c:v>43465.489583333401</c:v>
                </c:pt>
                <c:pt idx="25636">
                  <c:v>43465.510416666599</c:v>
                </c:pt>
                <c:pt idx="25637">
                  <c:v>43465.53125</c:v>
                </c:pt>
                <c:pt idx="25638">
                  <c:v>43465.552083333401</c:v>
                </c:pt>
                <c:pt idx="25639">
                  <c:v>43465.572916666599</c:v>
                </c:pt>
                <c:pt idx="25640">
                  <c:v>43465.59375</c:v>
                </c:pt>
                <c:pt idx="25641">
                  <c:v>43465.614583333401</c:v>
                </c:pt>
                <c:pt idx="25642">
                  <c:v>43465.635416666599</c:v>
                </c:pt>
                <c:pt idx="25643">
                  <c:v>43465.65625</c:v>
                </c:pt>
                <c:pt idx="25644">
                  <c:v>43465.677083333401</c:v>
                </c:pt>
                <c:pt idx="25645">
                  <c:v>43465.697916666599</c:v>
                </c:pt>
                <c:pt idx="25646">
                  <c:v>43465.71875</c:v>
                </c:pt>
                <c:pt idx="25647">
                  <c:v>43465.739583333401</c:v>
                </c:pt>
                <c:pt idx="25648">
                  <c:v>43465.760416666599</c:v>
                </c:pt>
                <c:pt idx="25649">
                  <c:v>43465.78125</c:v>
                </c:pt>
                <c:pt idx="25650">
                  <c:v>43465.802083333401</c:v>
                </c:pt>
                <c:pt idx="25651">
                  <c:v>43465.822916666599</c:v>
                </c:pt>
                <c:pt idx="25652">
                  <c:v>43465.84375</c:v>
                </c:pt>
                <c:pt idx="25653">
                  <c:v>43465.864583333401</c:v>
                </c:pt>
                <c:pt idx="25654">
                  <c:v>43465.885416666599</c:v>
                </c:pt>
                <c:pt idx="25655">
                  <c:v>43465.90625</c:v>
                </c:pt>
                <c:pt idx="25656">
                  <c:v>43465.927083333401</c:v>
                </c:pt>
                <c:pt idx="25657">
                  <c:v>43465.947916666599</c:v>
                </c:pt>
                <c:pt idx="25658">
                  <c:v>43465.96875</c:v>
                </c:pt>
                <c:pt idx="25659">
                  <c:v>43465.989583333401</c:v>
                </c:pt>
                <c:pt idx="25660">
                  <c:v>43466.010416666599</c:v>
                </c:pt>
                <c:pt idx="25661">
                  <c:v>43466.03125</c:v>
                </c:pt>
                <c:pt idx="25662">
                  <c:v>43466.052083333401</c:v>
                </c:pt>
                <c:pt idx="25663">
                  <c:v>43466.072916666599</c:v>
                </c:pt>
                <c:pt idx="25664">
                  <c:v>43466.09375</c:v>
                </c:pt>
                <c:pt idx="25665">
                  <c:v>43466.114583333401</c:v>
                </c:pt>
                <c:pt idx="25666">
                  <c:v>43466.135416666599</c:v>
                </c:pt>
                <c:pt idx="25667">
                  <c:v>43466.15625</c:v>
                </c:pt>
                <c:pt idx="25668">
                  <c:v>43466.177083333401</c:v>
                </c:pt>
                <c:pt idx="25669">
                  <c:v>43466.197916666599</c:v>
                </c:pt>
                <c:pt idx="25670">
                  <c:v>43466.21875</c:v>
                </c:pt>
                <c:pt idx="25671">
                  <c:v>43466.239583333401</c:v>
                </c:pt>
                <c:pt idx="25672">
                  <c:v>43466.260416666599</c:v>
                </c:pt>
                <c:pt idx="25673">
                  <c:v>43466.28125</c:v>
                </c:pt>
                <c:pt idx="25674">
                  <c:v>43466.302083333401</c:v>
                </c:pt>
                <c:pt idx="25675">
                  <c:v>43466.322916666599</c:v>
                </c:pt>
                <c:pt idx="25676">
                  <c:v>43466.34375</c:v>
                </c:pt>
                <c:pt idx="25677">
                  <c:v>43466.364583333401</c:v>
                </c:pt>
                <c:pt idx="25678">
                  <c:v>43466.385416666599</c:v>
                </c:pt>
                <c:pt idx="25679">
                  <c:v>43466.40625</c:v>
                </c:pt>
                <c:pt idx="25680">
                  <c:v>43466.427083333401</c:v>
                </c:pt>
                <c:pt idx="25681">
                  <c:v>43466.447916666599</c:v>
                </c:pt>
                <c:pt idx="25682">
                  <c:v>43466.46875</c:v>
                </c:pt>
                <c:pt idx="25683">
                  <c:v>43466.489583333401</c:v>
                </c:pt>
                <c:pt idx="25684">
                  <c:v>43466.510416666599</c:v>
                </c:pt>
                <c:pt idx="25685">
                  <c:v>43466.53125</c:v>
                </c:pt>
                <c:pt idx="25686">
                  <c:v>43466.552083333401</c:v>
                </c:pt>
                <c:pt idx="25687">
                  <c:v>43466.572916666599</c:v>
                </c:pt>
                <c:pt idx="25688">
                  <c:v>43466.59375</c:v>
                </c:pt>
                <c:pt idx="25689">
                  <c:v>43466.614583333401</c:v>
                </c:pt>
                <c:pt idx="25690">
                  <c:v>43466.635416666599</c:v>
                </c:pt>
                <c:pt idx="25691">
                  <c:v>43466.65625</c:v>
                </c:pt>
                <c:pt idx="25692">
                  <c:v>43466.677083333401</c:v>
                </c:pt>
                <c:pt idx="25693">
                  <c:v>43466.697916666599</c:v>
                </c:pt>
                <c:pt idx="25694">
                  <c:v>43466.71875</c:v>
                </c:pt>
                <c:pt idx="25695">
                  <c:v>43466.739583333401</c:v>
                </c:pt>
                <c:pt idx="25696">
                  <c:v>43466.760416666599</c:v>
                </c:pt>
                <c:pt idx="25697">
                  <c:v>43466.78125</c:v>
                </c:pt>
                <c:pt idx="25698">
                  <c:v>43466.802083333401</c:v>
                </c:pt>
                <c:pt idx="25699">
                  <c:v>43466.822916666599</c:v>
                </c:pt>
                <c:pt idx="25700">
                  <c:v>43466.84375</c:v>
                </c:pt>
                <c:pt idx="25701">
                  <c:v>43466.864583333401</c:v>
                </c:pt>
                <c:pt idx="25702">
                  <c:v>43466.885416666599</c:v>
                </c:pt>
                <c:pt idx="25703">
                  <c:v>43466.90625</c:v>
                </c:pt>
                <c:pt idx="25704">
                  <c:v>43466.927083333401</c:v>
                </c:pt>
                <c:pt idx="25705">
                  <c:v>43466.947916666599</c:v>
                </c:pt>
                <c:pt idx="25706">
                  <c:v>43466.96875</c:v>
                </c:pt>
                <c:pt idx="25707">
                  <c:v>43466.989583333401</c:v>
                </c:pt>
                <c:pt idx="25708">
                  <c:v>43467.010416666599</c:v>
                </c:pt>
                <c:pt idx="25709">
                  <c:v>43467.03125</c:v>
                </c:pt>
                <c:pt idx="25710">
                  <c:v>43467.052083333401</c:v>
                </c:pt>
                <c:pt idx="25711">
                  <c:v>43467.072916666599</c:v>
                </c:pt>
                <c:pt idx="25712">
                  <c:v>43467.09375</c:v>
                </c:pt>
                <c:pt idx="25713">
                  <c:v>43467.114583333401</c:v>
                </c:pt>
                <c:pt idx="25714">
                  <c:v>43467.135416666599</c:v>
                </c:pt>
                <c:pt idx="25715">
                  <c:v>43467.15625</c:v>
                </c:pt>
                <c:pt idx="25716">
                  <c:v>43467.177083333401</c:v>
                </c:pt>
                <c:pt idx="25717">
                  <c:v>43467.197916666599</c:v>
                </c:pt>
                <c:pt idx="25718">
                  <c:v>43467.21875</c:v>
                </c:pt>
                <c:pt idx="25719">
                  <c:v>43467.239583333401</c:v>
                </c:pt>
                <c:pt idx="25720">
                  <c:v>43467.260416666599</c:v>
                </c:pt>
                <c:pt idx="25721">
                  <c:v>43467.28125</c:v>
                </c:pt>
                <c:pt idx="25722">
                  <c:v>43467.302083333401</c:v>
                </c:pt>
                <c:pt idx="25723">
                  <c:v>43467.322916666599</c:v>
                </c:pt>
                <c:pt idx="25724">
                  <c:v>43467.34375</c:v>
                </c:pt>
                <c:pt idx="25725">
                  <c:v>43467.364583333401</c:v>
                </c:pt>
                <c:pt idx="25726">
                  <c:v>43467.385416666599</c:v>
                </c:pt>
                <c:pt idx="25727">
                  <c:v>43467.40625</c:v>
                </c:pt>
                <c:pt idx="25728">
                  <c:v>43467.427083333401</c:v>
                </c:pt>
                <c:pt idx="25729">
                  <c:v>43467.447916666599</c:v>
                </c:pt>
                <c:pt idx="25730">
                  <c:v>43467.46875</c:v>
                </c:pt>
                <c:pt idx="25731">
                  <c:v>43467.489583333401</c:v>
                </c:pt>
                <c:pt idx="25732">
                  <c:v>43467.510416666599</c:v>
                </c:pt>
                <c:pt idx="25733">
                  <c:v>43467.53125</c:v>
                </c:pt>
                <c:pt idx="25734">
                  <c:v>43467.552083333401</c:v>
                </c:pt>
                <c:pt idx="25735">
                  <c:v>43467.572916666599</c:v>
                </c:pt>
                <c:pt idx="25736">
                  <c:v>43467.59375</c:v>
                </c:pt>
                <c:pt idx="25737">
                  <c:v>43467.614583333401</c:v>
                </c:pt>
                <c:pt idx="25738">
                  <c:v>43467.635416666599</c:v>
                </c:pt>
                <c:pt idx="25739">
                  <c:v>43467.65625</c:v>
                </c:pt>
                <c:pt idx="25740">
                  <c:v>43467.677083333401</c:v>
                </c:pt>
                <c:pt idx="25741">
                  <c:v>43467.697916666599</c:v>
                </c:pt>
                <c:pt idx="25742">
                  <c:v>43467.71875</c:v>
                </c:pt>
                <c:pt idx="25743">
                  <c:v>43467.739583333401</c:v>
                </c:pt>
                <c:pt idx="25744">
                  <c:v>43467.760416666599</c:v>
                </c:pt>
                <c:pt idx="25745">
                  <c:v>43467.78125</c:v>
                </c:pt>
                <c:pt idx="25746">
                  <c:v>43467.802083333401</c:v>
                </c:pt>
                <c:pt idx="25747">
                  <c:v>43467.822916666599</c:v>
                </c:pt>
                <c:pt idx="25748">
                  <c:v>43467.84375</c:v>
                </c:pt>
                <c:pt idx="25749">
                  <c:v>43467.864583333401</c:v>
                </c:pt>
                <c:pt idx="25750">
                  <c:v>43467.885416666599</c:v>
                </c:pt>
                <c:pt idx="25751">
                  <c:v>43467.90625</c:v>
                </c:pt>
                <c:pt idx="25752">
                  <c:v>43467.927083333401</c:v>
                </c:pt>
                <c:pt idx="25753">
                  <c:v>43467.947916666599</c:v>
                </c:pt>
                <c:pt idx="25754">
                  <c:v>43467.96875</c:v>
                </c:pt>
                <c:pt idx="25755">
                  <c:v>43467.989583333401</c:v>
                </c:pt>
                <c:pt idx="25756">
                  <c:v>43468.010416666599</c:v>
                </c:pt>
                <c:pt idx="25757">
                  <c:v>43468.03125</c:v>
                </c:pt>
                <c:pt idx="25758">
                  <c:v>43468.052083333401</c:v>
                </c:pt>
                <c:pt idx="25759">
                  <c:v>43468.072916666599</c:v>
                </c:pt>
                <c:pt idx="25760">
                  <c:v>43468.09375</c:v>
                </c:pt>
                <c:pt idx="25761">
                  <c:v>43468.114583333401</c:v>
                </c:pt>
                <c:pt idx="25762">
                  <c:v>43468.135416666599</c:v>
                </c:pt>
                <c:pt idx="25763">
                  <c:v>43468.15625</c:v>
                </c:pt>
                <c:pt idx="25764">
                  <c:v>43468.177083333401</c:v>
                </c:pt>
                <c:pt idx="25765">
                  <c:v>43468.197916666599</c:v>
                </c:pt>
                <c:pt idx="25766">
                  <c:v>43468.21875</c:v>
                </c:pt>
                <c:pt idx="25767">
                  <c:v>43468.239583333401</c:v>
                </c:pt>
                <c:pt idx="25768">
                  <c:v>43468.260416666599</c:v>
                </c:pt>
                <c:pt idx="25769">
                  <c:v>43468.28125</c:v>
                </c:pt>
                <c:pt idx="25770">
                  <c:v>43468.302083333401</c:v>
                </c:pt>
                <c:pt idx="25771">
                  <c:v>43468.322916666599</c:v>
                </c:pt>
                <c:pt idx="25772">
                  <c:v>43468.34375</c:v>
                </c:pt>
                <c:pt idx="25773">
                  <c:v>43468.364583333401</c:v>
                </c:pt>
                <c:pt idx="25774">
                  <c:v>43468.385416666599</c:v>
                </c:pt>
                <c:pt idx="25775">
                  <c:v>43468.40625</c:v>
                </c:pt>
                <c:pt idx="25776">
                  <c:v>43468.427083333401</c:v>
                </c:pt>
                <c:pt idx="25777">
                  <c:v>43468.447916666599</c:v>
                </c:pt>
                <c:pt idx="25778">
                  <c:v>43468.46875</c:v>
                </c:pt>
                <c:pt idx="25779">
                  <c:v>43468.489583333401</c:v>
                </c:pt>
                <c:pt idx="25780">
                  <c:v>43468.510416666599</c:v>
                </c:pt>
                <c:pt idx="25781">
                  <c:v>43468.53125</c:v>
                </c:pt>
                <c:pt idx="25782">
                  <c:v>43468.552083333401</c:v>
                </c:pt>
                <c:pt idx="25783">
                  <c:v>43468.572916666599</c:v>
                </c:pt>
                <c:pt idx="25784">
                  <c:v>43468.59375</c:v>
                </c:pt>
                <c:pt idx="25785">
                  <c:v>43468.614583333401</c:v>
                </c:pt>
                <c:pt idx="25786">
                  <c:v>43468.635416666599</c:v>
                </c:pt>
                <c:pt idx="25787">
                  <c:v>43468.65625</c:v>
                </c:pt>
                <c:pt idx="25788">
                  <c:v>43468.677083333401</c:v>
                </c:pt>
                <c:pt idx="25789">
                  <c:v>43468.697916666599</c:v>
                </c:pt>
                <c:pt idx="25790">
                  <c:v>43468.71875</c:v>
                </c:pt>
                <c:pt idx="25791">
                  <c:v>43468.739583333401</c:v>
                </c:pt>
                <c:pt idx="25792">
                  <c:v>43468.760416666599</c:v>
                </c:pt>
                <c:pt idx="25793">
                  <c:v>43468.78125</c:v>
                </c:pt>
                <c:pt idx="25794">
                  <c:v>43468.802083333401</c:v>
                </c:pt>
                <c:pt idx="25795">
                  <c:v>43468.822916666599</c:v>
                </c:pt>
                <c:pt idx="25796">
                  <c:v>43468.84375</c:v>
                </c:pt>
                <c:pt idx="25797">
                  <c:v>43468.864583333401</c:v>
                </c:pt>
                <c:pt idx="25798">
                  <c:v>43468.885416666599</c:v>
                </c:pt>
                <c:pt idx="25799">
                  <c:v>43468.90625</c:v>
                </c:pt>
                <c:pt idx="25800">
                  <c:v>43468.927083333401</c:v>
                </c:pt>
                <c:pt idx="25801">
                  <c:v>43468.947916666599</c:v>
                </c:pt>
                <c:pt idx="25802">
                  <c:v>43468.96875</c:v>
                </c:pt>
                <c:pt idx="25803">
                  <c:v>43468.989583333401</c:v>
                </c:pt>
                <c:pt idx="25804">
                  <c:v>43469.010416666599</c:v>
                </c:pt>
                <c:pt idx="25805">
                  <c:v>43469.03125</c:v>
                </c:pt>
                <c:pt idx="25806">
                  <c:v>43469.052083333401</c:v>
                </c:pt>
                <c:pt idx="25807">
                  <c:v>43469.072916666599</c:v>
                </c:pt>
                <c:pt idx="25808">
                  <c:v>43469.09375</c:v>
                </c:pt>
                <c:pt idx="25809">
                  <c:v>43469.114583333401</c:v>
                </c:pt>
                <c:pt idx="25810">
                  <c:v>43469.135416666599</c:v>
                </c:pt>
                <c:pt idx="25811">
                  <c:v>43469.15625</c:v>
                </c:pt>
                <c:pt idx="25812">
                  <c:v>43469.177083333401</c:v>
                </c:pt>
                <c:pt idx="25813">
                  <c:v>43469.197916666599</c:v>
                </c:pt>
                <c:pt idx="25814">
                  <c:v>43469.21875</c:v>
                </c:pt>
                <c:pt idx="25815">
                  <c:v>43469.239583333401</c:v>
                </c:pt>
                <c:pt idx="25816">
                  <c:v>43469.260416666599</c:v>
                </c:pt>
                <c:pt idx="25817">
                  <c:v>43469.28125</c:v>
                </c:pt>
                <c:pt idx="25818">
                  <c:v>43469.302083333401</c:v>
                </c:pt>
                <c:pt idx="25819">
                  <c:v>43469.322916666599</c:v>
                </c:pt>
                <c:pt idx="25820">
                  <c:v>43469.34375</c:v>
                </c:pt>
                <c:pt idx="25821">
                  <c:v>43469.364583333401</c:v>
                </c:pt>
                <c:pt idx="25822">
                  <c:v>43469.385416666599</c:v>
                </c:pt>
                <c:pt idx="25823">
                  <c:v>43469.40625</c:v>
                </c:pt>
                <c:pt idx="25824">
                  <c:v>43469.427083333401</c:v>
                </c:pt>
                <c:pt idx="25825">
                  <c:v>43469.447916666599</c:v>
                </c:pt>
                <c:pt idx="25826">
                  <c:v>43469.46875</c:v>
                </c:pt>
                <c:pt idx="25827">
                  <c:v>43469.489583333401</c:v>
                </c:pt>
                <c:pt idx="25828">
                  <c:v>43469.510416666599</c:v>
                </c:pt>
                <c:pt idx="25829">
                  <c:v>43469.53125</c:v>
                </c:pt>
                <c:pt idx="25830">
                  <c:v>43469.552083333401</c:v>
                </c:pt>
                <c:pt idx="25831">
                  <c:v>43469.572916666599</c:v>
                </c:pt>
                <c:pt idx="25832">
                  <c:v>43469.59375</c:v>
                </c:pt>
                <c:pt idx="25833">
                  <c:v>43469.614583333401</c:v>
                </c:pt>
                <c:pt idx="25834">
                  <c:v>43469.635416666599</c:v>
                </c:pt>
                <c:pt idx="25835">
                  <c:v>43469.65625</c:v>
                </c:pt>
                <c:pt idx="25836">
                  <c:v>43469.677083333401</c:v>
                </c:pt>
                <c:pt idx="25837">
                  <c:v>43469.697916666599</c:v>
                </c:pt>
                <c:pt idx="25838">
                  <c:v>43469.71875</c:v>
                </c:pt>
                <c:pt idx="25839">
                  <c:v>43469.739583333401</c:v>
                </c:pt>
                <c:pt idx="25840">
                  <c:v>43469.760416666599</c:v>
                </c:pt>
                <c:pt idx="25841">
                  <c:v>43469.78125</c:v>
                </c:pt>
                <c:pt idx="25842">
                  <c:v>43469.802083333401</c:v>
                </c:pt>
                <c:pt idx="25843">
                  <c:v>43469.822916666599</c:v>
                </c:pt>
                <c:pt idx="25844">
                  <c:v>43469.84375</c:v>
                </c:pt>
                <c:pt idx="25845">
                  <c:v>43469.864583333401</c:v>
                </c:pt>
                <c:pt idx="25846">
                  <c:v>43469.885416666599</c:v>
                </c:pt>
                <c:pt idx="25847">
                  <c:v>43469.90625</c:v>
                </c:pt>
                <c:pt idx="25848">
                  <c:v>43469.927083333401</c:v>
                </c:pt>
                <c:pt idx="25849">
                  <c:v>43469.947916666599</c:v>
                </c:pt>
                <c:pt idx="25850">
                  <c:v>43469.96875</c:v>
                </c:pt>
                <c:pt idx="25851">
                  <c:v>43469.989583333401</c:v>
                </c:pt>
                <c:pt idx="25852">
                  <c:v>43470.010416666599</c:v>
                </c:pt>
                <c:pt idx="25853">
                  <c:v>43470.03125</c:v>
                </c:pt>
                <c:pt idx="25854">
                  <c:v>43470.052083333401</c:v>
                </c:pt>
                <c:pt idx="25855">
                  <c:v>43470.072916666599</c:v>
                </c:pt>
                <c:pt idx="25856">
                  <c:v>43470.09375</c:v>
                </c:pt>
                <c:pt idx="25857">
                  <c:v>43470.114583333401</c:v>
                </c:pt>
                <c:pt idx="25858">
                  <c:v>43470.135416666599</c:v>
                </c:pt>
                <c:pt idx="25859">
                  <c:v>43470.15625</c:v>
                </c:pt>
                <c:pt idx="25860">
                  <c:v>43470.177083333401</c:v>
                </c:pt>
                <c:pt idx="25861">
                  <c:v>43470.197916666599</c:v>
                </c:pt>
                <c:pt idx="25862">
                  <c:v>43470.21875</c:v>
                </c:pt>
                <c:pt idx="25863">
                  <c:v>43470.239583333401</c:v>
                </c:pt>
                <c:pt idx="25864">
                  <c:v>43470.260416666599</c:v>
                </c:pt>
                <c:pt idx="25865">
                  <c:v>43470.28125</c:v>
                </c:pt>
                <c:pt idx="25866">
                  <c:v>43470.302083333401</c:v>
                </c:pt>
                <c:pt idx="25867">
                  <c:v>43470.322916666599</c:v>
                </c:pt>
                <c:pt idx="25868">
                  <c:v>43470.34375</c:v>
                </c:pt>
                <c:pt idx="25869">
                  <c:v>43470.364583333401</c:v>
                </c:pt>
                <c:pt idx="25870">
                  <c:v>43470.385416666599</c:v>
                </c:pt>
                <c:pt idx="25871">
                  <c:v>43470.40625</c:v>
                </c:pt>
                <c:pt idx="25872">
                  <c:v>43470.427083333401</c:v>
                </c:pt>
                <c:pt idx="25873">
                  <c:v>43470.447916666599</c:v>
                </c:pt>
                <c:pt idx="25874">
                  <c:v>43470.46875</c:v>
                </c:pt>
                <c:pt idx="25875">
                  <c:v>43470.489583333401</c:v>
                </c:pt>
                <c:pt idx="25876">
                  <c:v>43470.510416666599</c:v>
                </c:pt>
                <c:pt idx="25877">
                  <c:v>43470.53125</c:v>
                </c:pt>
                <c:pt idx="25878">
                  <c:v>43470.552083333401</c:v>
                </c:pt>
                <c:pt idx="25879">
                  <c:v>43470.572916666599</c:v>
                </c:pt>
                <c:pt idx="25880">
                  <c:v>43470.59375</c:v>
                </c:pt>
                <c:pt idx="25881">
                  <c:v>43470.614583333401</c:v>
                </c:pt>
                <c:pt idx="25882">
                  <c:v>43470.635416666599</c:v>
                </c:pt>
                <c:pt idx="25883">
                  <c:v>43470.65625</c:v>
                </c:pt>
                <c:pt idx="25884">
                  <c:v>43470.677083333401</c:v>
                </c:pt>
                <c:pt idx="25885">
                  <c:v>43470.697916666599</c:v>
                </c:pt>
                <c:pt idx="25886">
                  <c:v>43470.71875</c:v>
                </c:pt>
                <c:pt idx="25887">
                  <c:v>43470.739583333401</c:v>
                </c:pt>
                <c:pt idx="25888">
                  <c:v>43470.760416666599</c:v>
                </c:pt>
                <c:pt idx="25889">
                  <c:v>43470.78125</c:v>
                </c:pt>
                <c:pt idx="25890">
                  <c:v>43470.802083333401</c:v>
                </c:pt>
                <c:pt idx="25891">
                  <c:v>43470.822916666599</c:v>
                </c:pt>
                <c:pt idx="25892">
                  <c:v>43470.84375</c:v>
                </c:pt>
                <c:pt idx="25893">
                  <c:v>43470.864583333401</c:v>
                </c:pt>
                <c:pt idx="25894">
                  <c:v>43470.885416666599</c:v>
                </c:pt>
                <c:pt idx="25895">
                  <c:v>43470.90625</c:v>
                </c:pt>
                <c:pt idx="25896">
                  <c:v>43470.927083333401</c:v>
                </c:pt>
                <c:pt idx="25897">
                  <c:v>43470.947916666599</c:v>
                </c:pt>
                <c:pt idx="25898">
                  <c:v>43470.96875</c:v>
                </c:pt>
                <c:pt idx="25899">
                  <c:v>43470.989583333401</c:v>
                </c:pt>
                <c:pt idx="25900">
                  <c:v>43471.010416666599</c:v>
                </c:pt>
                <c:pt idx="25901">
                  <c:v>43471.03125</c:v>
                </c:pt>
                <c:pt idx="25902">
                  <c:v>43471.052083333401</c:v>
                </c:pt>
                <c:pt idx="25903">
                  <c:v>43471.072916666599</c:v>
                </c:pt>
                <c:pt idx="25904">
                  <c:v>43471.09375</c:v>
                </c:pt>
                <c:pt idx="25905">
                  <c:v>43471.114583333401</c:v>
                </c:pt>
                <c:pt idx="25906">
                  <c:v>43471.135416666599</c:v>
                </c:pt>
                <c:pt idx="25907">
                  <c:v>43471.15625</c:v>
                </c:pt>
                <c:pt idx="25908">
                  <c:v>43471.177083333401</c:v>
                </c:pt>
                <c:pt idx="25909">
                  <c:v>43471.197916666599</c:v>
                </c:pt>
                <c:pt idx="25910">
                  <c:v>43471.21875</c:v>
                </c:pt>
                <c:pt idx="25911">
                  <c:v>43471.239583333401</c:v>
                </c:pt>
                <c:pt idx="25912">
                  <c:v>43471.260416666599</c:v>
                </c:pt>
                <c:pt idx="25913">
                  <c:v>43471.28125</c:v>
                </c:pt>
                <c:pt idx="25914">
                  <c:v>43471.302083333401</c:v>
                </c:pt>
                <c:pt idx="25915">
                  <c:v>43471.322916666599</c:v>
                </c:pt>
                <c:pt idx="25916">
                  <c:v>43471.34375</c:v>
                </c:pt>
                <c:pt idx="25917">
                  <c:v>43471.364583333401</c:v>
                </c:pt>
                <c:pt idx="25918">
                  <c:v>43471.385416666599</c:v>
                </c:pt>
                <c:pt idx="25919">
                  <c:v>43471.40625</c:v>
                </c:pt>
                <c:pt idx="25920">
                  <c:v>43471.427083333401</c:v>
                </c:pt>
                <c:pt idx="25921">
                  <c:v>43471.447916666599</c:v>
                </c:pt>
                <c:pt idx="25922">
                  <c:v>43471.46875</c:v>
                </c:pt>
                <c:pt idx="25923">
                  <c:v>43471.489583333401</c:v>
                </c:pt>
                <c:pt idx="25924">
                  <c:v>43471.510416666599</c:v>
                </c:pt>
                <c:pt idx="25925">
                  <c:v>43471.53125</c:v>
                </c:pt>
                <c:pt idx="25926">
                  <c:v>43471.552083333401</c:v>
                </c:pt>
                <c:pt idx="25927">
                  <c:v>43471.572916666599</c:v>
                </c:pt>
                <c:pt idx="25928">
                  <c:v>43471.59375</c:v>
                </c:pt>
                <c:pt idx="25929">
                  <c:v>43471.614583333401</c:v>
                </c:pt>
                <c:pt idx="25930">
                  <c:v>43471.635416666599</c:v>
                </c:pt>
                <c:pt idx="25931">
                  <c:v>43471.65625</c:v>
                </c:pt>
                <c:pt idx="25932">
                  <c:v>43471.677083333401</c:v>
                </c:pt>
                <c:pt idx="25933">
                  <c:v>43471.697916666599</c:v>
                </c:pt>
                <c:pt idx="25934">
                  <c:v>43471.71875</c:v>
                </c:pt>
                <c:pt idx="25935">
                  <c:v>43471.739583333401</c:v>
                </c:pt>
                <c:pt idx="25936">
                  <c:v>43471.760416666599</c:v>
                </c:pt>
                <c:pt idx="25937">
                  <c:v>43471.78125</c:v>
                </c:pt>
                <c:pt idx="25938">
                  <c:v>43471.802083333401</c:v>
                </c:pt>
                <c:pt idx="25939">
                  <c:v>43471.822916666599</c:v>
                </c:pt>
                <c:pt idx="25940">
                  <c:v>43471.84375</c:v>
                </c:pt>
                <c:pt idx="25941">
                  <c:v>43471.864583333401</c:v>
                </c:pt>
                <c:pt idx="25942">
                  <c:v>43471.885416666599</c:v>
                </c:pt>
                <c:pt idx="25943">
                  <c:v>43471.90625</c:v>
                </c:pt>
                <c:pt idx="25944">
                  <c:v>43471.927083333401</c:v>
                </c:pt>
                <c:pt idx="25945">
                  <c:v>43471.947916666599</c:v>
                </c:pt>
                <c:pt idx="25946">
                  <c:v>43471.96875</c:v>
                </c:pt>
                <c:pt idx="25947">
                  <c:v>43471.989583333401</c:v>
                </c:pt>
                <c:pt idx="25948">
                  <c:v>43472.010416666599</c:v>
                </c:pt>
                <c:pt idx="25949">
                  <c:v>43472.03125</c:v>
                </c:pt>
                <c:pt idx="25950">
                  <c:v>43472.052083333401</c:v>
                </c:pt>
                <c:pt idx="25951">
                  <c:v>43472.072916666599</c:v>
                </c:pt>
                <c:pt idx="25952">
                  <c:v>43472.09375</c:v>
                </c:pt>
                <c:pt idx="25953">
                  <c:v>43472.114583333401</c:v>
                </c:pt>
                <c:pt idx="25954">
                  <c:v>43472.135416666599</c:v>
                </c:pt>
                <c:pt idx="25955">
                  <c:v>43472.15625</c:v>
                </c:pt>
                <c:pt idx="25956">
                  <c:v>43472.177083333401</c:v>
                </c:pt>
                <c:pt idx="25957">
                  <c:v>43472.197916666599</c:v>
                </c:pt>
                <c:pt idx="25958">
                  <c:v>43472.21875</c:v>
                </c:pt>
                <c:pt idx="25959">
                  <c:v>43472.239583333401</c:v>
                </c:pt>
                <c:pt idx="25960">
                  <c:v>43472.260416666599</c:v>
                </c:pt>
                <c:pt idx="25961">
                  <c:v>43472.28125</c:v>
                </c:pt>
                <c:pt idx="25962">
                  <c:v>43472.302083333401</c:v>
                </c:pt>
                <c:pt idx="25963">
                  <c:v>43472.322916666599</c:v>
                </c:pt>
                <c:pt idx="25964">
                  <c:v>43472.34375</c:v>
                </c:pt>
                <c:pt idx="25965">
                  <c:v>43472.364583333401</c:v>
                </c:pt>
                <c:pt idx="25966">
                  <c:v>43472.385416666599</c:v>
                </c:pt>
                <c:pt idx="25967">
                  <c:v>43472.40625</c:v>
                </c:pt>
                <c:pt idx="25968">
                  <c:v>43472.427083333401</c:v>
                </c:pt>
                <c:pt idx="25969">
                  <c:v>43472.447916666599</c:v>
                </c:pt>
                <c:pt idx="25970">
                  <c:v>43472.46875</c:v>
                </c:pt>
                <c:pt idx="25971">
                  <c:v>43472.489583333401</c:v>
                </c:pt>
                <c:pt idx="25972">
                  <c:v>43472.510416666599</c:v>
                </c:pt>
                <c:pt idx="25973">
                  <c:v>43472.53125</c:v>
                </c:pt>
                <c:pt idx="25974">
                  <c:v>43472.552083333401</c:v>
                </c:pt>
                <c:pt idx="25975">
                  <c:v>43472.572916666599</c:v>
                </c:pt>
                <c:pt idx="25976">
                  <c:v>43472.59375</c:v>
                </c:pt>
                <c:pt idx="25977">
                  <c:v>43472.614583333401</c:v>
                </c:pt>
                <c:pt idx="25978">
                  <c:v>43472.635416666599</c:v>
                </c:pt>
                <c:pt idx="25979">
                  <c:v>43472.65625</c:v>
                </c:pt>
                <c:pt idx="25980">
                  <c:v>43472.677083333401</c:v>
                </c:pt>
                <c:pt idx="25981">
                  <c:v>43472.697916666599</c:v>
                </c:pt>
                <c:pt idx="25982">
                  <c:v>43472.71875</c:v>
                </c:pt>
                <c:pt idx="25983">
                  <c:v>43472.739583333401</c:v>
                </c:pt>
                <c:pt idx="25984">
                  <c:v>43472.760416666599</c:v>
                </c:pt>
                <c:pt idx="25985">
                  <c:v>43472.78125</c:v>
                </c:pt>
                <c:pt idx="25986">
                  <c:v>43472.802083333401</c:v>
                </c:pt>
                <c:pt idx="25987">
                  <c:v>43472.822916666599</c:v>
                </c:pt>
                <c:pt idx="25988">
                  <c:v>43472.84375</c:v>
                </c:pt>
                <c:pt idx="25989">
                  <c:v>43472.864583333401</c:v>
                </c:pt>
                <c:pt idx="25990">
                  <c:v>43472.885416666599</c:v>
                </c:pt>
                <c:pt idx="25991">
                  <c:v>43472.90625</c:v>
                </c:pt>
                <c:pt idx="25992">
                  <c:v>43472.927083333401</c:v>
                </c:pt>
                <c:pt idx="25993">
                  <c:v>43472.947916666599</c:v>
                </c:pt>
                <c:pt idx="25994">
                  <c:v>43472.96875</c:v>
                </c:pt>
                <c:pt idx="25995">
                  <c:v>43472.989583333401</c:v>
                </c:pt>
                <c:pt idx="25996">
                  <c:v>43473.010416666599</c:v>
                </c:pt>
                <c:pt idx="25997">
                  <c:v>43473.03125</c:v>
                </c:pt>
                <c:pt idx="25998">
                  <c:v>43473.052083333401</c:v>
                </c:pt>
                <c:pt idx="25999">
                  <c:v>43473.072916666599</c:v>
                </c:pt>
                <c:pt idx="26000">
                  <c:v>43473.09375</c:v>
                </c:pt>
                <c:pt idx="26001">
                  <c:v>43473.114583333401</c:v>
                </c:pt>
                <c:pt idx="26002">
                  <c:v>43473.135416666599</c:v>
                </c:pt>
                <c:pt idx="26003">
                  <c:v>43473.15625</c:v>
                </c:pt>
                <c:pt idx="26004">
                  <c:v>43473.177083333401</c:v>
                </c:pt>
                <c:pt idx="26005">
                  <c:v>43473.197916666599</c:v>
                </c:pt>
                <c:pt idx="26006">
                  <c:v>43473.21875</c:v>
                </c:pt>
                <c:pt idx="26007">
                  <c:v>43473.239583333401</c:v>
                </c:pt>
                <c:pt idx="26008">
                  <c:v>43473.260416666599</c:v>
                </c:pt>
                <c:pt idx="26009">
                  <c:v>43473.28125</c:v>
                </c:pt>
                <c:pt idx="26010">
                  <c:v>43473.302083333401</c:v>
                </c:pt>
                <c:pt idx="26011">
                  <c:v>43473.322916666599</c:v>
                </c:pt>
                <c:pt idx="26012">
                  <c:v>43473.34375</c:v>
                </c:pt>
                <c:pt idx="26013">
                  <c:v>43473.364583333401</c:v>
                </c:pt>
                <c:pt idx="26014">
                  <c:v>43473.385416666599</c:v>
                </c:pt>
                <c:pt idx="26015">
                  <c:v>43473.40625</c:v>
                </c:pt>
                <c:pt idx="26016">
                  <c:v>43473.427083333401</c:v>
                </c:pt>
                <c:pt idx="26017">
                  <c:v>43473.447916666599</c:v>
                </c:pt>
                <c:pt idx="26018">
                  <c:v>43473.46875</c:v>
                </c:pt>
                <c:pt idx="26019">
                  <c:v>43473.489583333401</c:v>
                </c:pt>
                <c:pt idx="26020">
                  <c:v>43473.510416666599</c:v>
                </c:pt>
                <c:pt idx="26021">
                  <c:v>43473.53125</c:v>
                </c:pt>
                <c:pt idx="26022">
                  <c:v>43473.552083333401</c:v>
                </c:pt>
                <c:pt idx="26023">
                  <c:v>43473.572916666599</c:v>
                </c:pt>
                <c:pt idx="26024">
                  <c:v>43473.59375</c:v>
                </c:pt>
                <c:pt idx="26025">
                  <c:v>43473.614583333401</c:v>
                </c:pt>
                <c:pt idx="26026">
                  <c:v>43473.635416666599</c:v>
                </c:pt>
                <c:pt idx="26027">
                  <c:v>43473.65625</c:v>
                </c:pt>
                <c:pt idx="26028">
                  <c:v>43473.677083333401</c:v>
                </c:pt>
                <c:pt idx="26029">
                  <c:v>43473.697916666599</c:v>
                </c:pt>
                <c:pt idx="26030">
                  <c:v>43473.71875</c:v>
                </c:pt>
                <c:pt idx="26031">
                  <c:v>43473.739583333401</c:v>
                </c:pt>
                <c:pt idx="26032">
                  <c:v>43473.760416666599</c:v>
                </c:pt>
                <c:pt idx="26033">
                  <c:v>43473.78125</c:v>
                </c:pt>
                <c:pt idx="26034">
                  <c:v>43473.802083333401</c:v>
                </c:pt>
                <c:pt idx="26035">
                  <c:v>43473.822916666599</c:v>
                </c:pt>
                <c:pt idx="26036">
                  <c:v>43473.84375</c:v>
                </c:pt>
                <c:pt idx="26037">
                  <c:v>43473.864583333401</c:v>
                </c:pt>
                <c:pt idx="26038">
                  <c:v>43473.885416666599</c:v>
                </c:pt>
                <c:pt idx="26039">
                  <c:v>43473.90625</c:v>
                </c:pt>
                <c:pt idx="26040">
                  <c:v>43473.927083333401</c:v>
                </c:pt>
                <c:pt idx="26041">
                  <c:v>43473.947916666599</c:v>
                </c:pt>
                <c:pt idx="26042">
                  <c:v>43473.96875</c:v>
                </c:pt>
                <c:pt idx="26043">
                  <c:v>43473.989583333401</c:v>
                </c:pt>
                <c:pt idx="26044">
                  <c:v>43474.010416666599</c:v>
                </c:pt>
                <c:pt idx="26045">
                  <c:v>43474.03125</c:v>
                </c:pt>
                <c:pt idx="26046">
                  <c:v>43474.052083333401</c:v>
                </c:pt>
                <c:pt idx="26047">
                  <c:v>43474.072916666599</c:v>
                </c:pt>
                <c:pt idx="26048">
                  <c:v>43474.09375</c:v>
                </c:pt>
                <c:pt idx="26049">
                  <c:v>43474.114583333401</c:v>
                </c:pt>
                <c:pt idx="26050">
                  <c:v>43474.135416666599</c:v>
                </c:pt>
                <c:pt idx="26051">
                  <c:v>43474.15625</c:v>
                </c:pt>
                <c:pt idx="26052">
                  <c:v>43474.177083333401</c:v>
                </c:pt>
                <c:pt idx="26053">
                  <c:v>43474.197916666599</c:v>
                </c:pt>
                <c:pt idx="26054">
                  <c:v>43474.21875</c:v>
                </c:pt>
                <c:pt idx="26055">
                  <c:v>43474.239583333401</c:v>
                </c:pt>
                <c:pt idx="26056">
                  <c:v>43474.260416666599</c:v>
                </c:pt>
                <c:pt idx="26057">
                  <c:v>43474.28125</c:v>
                </c:pt>
                <c:pt idx="26058">
                  <c:v>43474.302083333401</c:v>
                </c:pt>
                <c:pt idx="26059">
                  <c:v>43474.322916666599</c:v>
                </c:pt>
                <c:pt idx="26060">
                  <c:v>43474.34375</c:v>
                </c:pt>
                <c:pt idx="26061">
                  <c:v>43474.364583333401</c:v>
                </c:pt>
                <c:pt idx="26062">
                  <c:v>43474.385416666599</c:v>
                </c:pt>
                <c:pt idx="26063">
                  <c:v>43474.40625</c:v>
                </c:pt>
                <c:pt idx="26064">
                  <c:v>43474.427083333401</c:v>
                </c:pt>
                <c:pt idx="26065">
                  <c:v>43474.447916666599</c:v>
                </c:pt>
                <c:pt idx="26066">
                  <c:v>43474.46875</c:v>
                </c:pt>
                <c:pt idx="26067">
                  <c:v>43474.489583333401</c:v>
                </c:pt>
                <c:pt idx="26068">
                  <c:v>43474.510416666599</c:v>
                </c:pt>
                <c:pt idx="26069">
                  <c:v>43474.53125</c:v>
                </c:pt>
                <c:pt idx="26070">
                  <c:v>43474.552083333401</c:v>
                </c:pt>
                <c:pt idx="26071">
                  <c:v>43474.572916666599</c:v>
                </c:pt>
                <c:pt idx="26072">
                  <c:v>43474.59375</c:v>
                </c:pt>
                <c:pt idx="26073">
                  <c:v>43474.614583333401</c:v>
                </c:pt>
                <c:pt idx="26074">
                  <c:v>43474.635416666599</c:v>
                </c:pt>
                <c:pt idx="26075">
                  <c:v>43474.65625</c:v>
                </c:pt>
                <c:pt idx="26076">
                  <c:v>43474.677083333401</c:v>
                </c:pt>
                <c:pt idx="26077">
                  <c:v>43474.697916666599</c:v>
                </c:pt>
                <c:pt idx="26078">
                  <c:v>43474.71875</c:v>
                </c:pt>
                <c:pt idx="26079">
                  <c:v>43474.739583333401</c:v>
                </c:pt>
                <c:pt idx="26080">
                  <c:v>43474.760416666599</c:v>
                </c:pt>
                <c:pt idx="26081">
                  <c:v>43474.78125</c:v>
                </c:pt>
                <c:pt idx="26082">
                  <c:v>43474.802083333401</c:v>
                </c:pt>
                <c:pt idx="26083">
                  <c:v>43474.822916666599</c:v>
                </c:pt>
                <c:pt idx="26084">
                  <c:v>43474.84375</c:v>
                </c:pt>
                <c:pt idx="26085">
                  <c:v>43474.864583333401</c:v>
                </c:pt>
                <c:pt idx="26086">
                  <c:v>43474.885416666599</c:v>
                </c:pt>
                <c:pt idx="26087">
                  <c:v>43474.90625</c:v>
                </c:pt>
                <c:pt idx="26088">
                  <c:v>43474.927083333401</c:v>
                </c:pt>
                <c:pt idx="26089">
                  <c:v>43474.947916666599</c:v>
                </c:pt>
                <c:pt idx="26090">
                  <c:v>43474.96875</c:v>
                </c:pt>
                <c:pt idx="26091">
                  <c:v>43474.989583333401</c:v>
                </c:pt>
                <c:pt idx="26092">
                  <c:v>43475.010416666599</c:v>
                </c:pt>
                <c:pt idx="26093">
                  <c:v>43475.03125</c:v>
                </c:pt>
                <c:pt idx="26094">
                  <c:v>43475.052083333401</c:v>
                </c:pt>
                <c:pt idx="26095">
                  <c:v>43475.072916666599</c:v>
                </c:pt>
                <c:pt idx="26096">
                  <c:v>43475.09375</c:v>
                </c:pt>
                <c:pt idx="26097">
                  <c:v>43475.114583333401</c:v>
                </c:pt>
                <c:pt idx="26098">
                  <c:v>43475.135416666599</c:v>
                </c:pt>
                <c:pt idx="26099">
                  <c:v>43475.15625</c:v>
                </c:pt>
                <c:pt idx="26100">
                  <c:v>43475.177083333401</c:v>
                </c:pt>
                <c:pt idx="26101">
                  <c:v>43475.197916666599</c:v>
                </c:pt>
                <c:pt idx="26102">
                  <c:v>43475.21875</c:v>
                </c:pt>
                <c:pt idx="26103">
                  <c:v>43475.239583333401</c:v>
                </c:pt>
                <c:pt idx="26104">
                  <c:v>43475.260416666599</c:v>
                </c:pt>
                <c:pt idx="26105">
                  <c:v>43475.28125</c:v>
                </c:pt>
                <c:pt idx="26106">
                  <c:v>43475.302083333401</c:v>
                </c:pt>
                <c:pt idx="26107">
                  <c:v>43475.322916666599</c:v>
                </c:pt>
                <c:pt idx="26108">
                  <c:v>43475.34375</c:v>
                </c:pt>
                <c:pt idx="26109">
                  <c:v>43475.364583333401</c:v>
                </c:pt>
                <c:pt idx="26110">
                  <c:v>43475.385416666599</c:v>
                </c:pt>
                <c:pt idx="26111">
                  <c:v>43475.40625</c:v>
                </c:pt>
                <c:pt idx="26112">
                  <c:v>43475.427083333401</c:v>
                </c:pt>
                <c:pt idx="26113">
                  <c:v>43475.447916666599</c:v>
                </c:pt>
                <c:pt idx="26114">
                  <c:v>43475.46875</c:v>
                </c:pt>
                <c:pt idx="26115">
                  <c:v>43475.489583333401</c:v>
                </c:pt>
                <c:pt idx="26116">
                  <c:v>43475.510416666599</c:v>
                </c:pt>
                <c:pt idx="26117">
                  <c:v>43475.53125</c:v>
                </c:pt>
                <c:pt idx="26118">
                  <c:v>43475.552083333401</c:v>
                </c:pt>
                <c:pt idx="26119">
                  <c:v>43475.572916666599</c:v>
                </c:pt>
                <c:pt idx="26120">
                  <c:v>43475.59375</c:v>
                </c:pt>
                <c:pt idx="26121">
                  <c:v>43475.614583333401</c:v>
                </c:pt>
                <c:pt idx="26122">
                  <c:v>43475.635416666599</c:v>
                </c:pt>
                <c:pt idx="26123">
                  <c:v>43475.65625</c:v>
                </c:pt>
                <c:pt idx="26124">
                  <c:v>43475.677083333401</c:v>
                </c:pt>
                <c:pt idx="26125">
                  <c:v>43475.697916666599</c:v>
                </c:pt>
                <c:pt idx="26126">
                  <c:v>43475.71875</c:v>
                </c:pt>
                <c:pt idx="26127">
                  <c:v>43475.739583333401</c:v>
                </c:pt>
                <c:pt idx="26128">
                  <c:v>43475.760416666599</c:v>
                </c:pt>
                <c:pt idx="26129">
                  <c:v>43475.78125</c:v>
                </c:pt>
                <c:pt idx="26130">
                  <c:v>43475.802083333401</c:v>
                </c:pt>
                <c:pt idx="26131">
                  <c:v>43475.822916666599</c:v>
                </c:pt>
                <c:pt idx="26132">
                  <c:v>43475.84375</c:v>
                </c:pt>
                <c:pt idx="26133">
                  <c:v>43475.864583333401</c:v>
                </c:pt>
                <c:pt idx="26134">
                  <c:v>43475.885416666599</c:v>
                </c:pt>
                <c:pt idx="26135">
                  <c:v>43475.90625</c:v>
                </c:pt>
                <c:pt idx="26136">
                  <c:v>43475.927083333401</c:v>
                </c:pt>
                <c:pt idx="26137">
                  <c:v>43475.947916666599</c:v>
                </c:pt>
                <c:pt idx="26138">
                  <c:v>43475.96875</c:v>
                </c:pt>
                <c:pt idx="26139">
                  <c:v>43475.989583333401</c:v>
                </c:pt>
                <c:pt idx="26140">
                  <c:v>43476.010416666599</c:v>
                </c:pt>
                <c:pt idx="26141">
                  <c:v>43476.03125</c:v>
                </c:pt>
                <c:pt idx="26142">
                  <c:v>43476.052083333401</c:v>
                </c:pt>
                <c:pt idx="26143">
                  <c:v>43476.072916666599</c:v>
                </c:pt>
                <c:pt idx="26144">
                  <c:v>43476.09375</c:v>
                </c:pt>
                <c:pt idx="26145">
                  <c:v>43476.114583333401</c:v>
                </c:pt>
                <c:pt idx="26146">
                  <c:v>43476.135416666599</c:v>
                </c:pt>
                <c:pt idx="26147">
                  <c:v>43476.15625</c:v>
                </c:pt>
                <c:pt idx="26148">
                  <c:v>43476.177083333401</c:v>
                </c:pt>
                <c:pt idx="26149">
                  <c:v>43476.197916666599</c:v>
                </c:pt>
                <c:pt idx="26150">
                  <c:v>43476.21875</c:v>
                </c:pt>
                <c:pt idx="26151">
                  <c:v>43476.239583333401</c:v>
                </c:pt>
                <c:pt idx="26152">
                  <c:v>43476.260416666599</c:v>
                </c:pt>
                <c:pt idx="26153">
                  <c:v>43476.28125</c:v>
                </c:pt>
                <c:pt idx="26154">
                  <c:v>43476.302083333401</c:v>
                </c:pt>
                <c:pt idx="26155">
                  <c:v>43476.322916666599</c:v>
                </c:pt>
                <c:pt idx="26156">
                  <c:v>43476.34375</c:v>
                </c:pt>
                <c:pt idx="26157">
                  <c:v>43476.364583333401</c:v>
                </c:pt>
                <c:pt idx="26158">
                  <c:v>43476.385416666599</c:v>
                </c:pt>
                <c:pt idx="26159">
                  <c:v>43476.40625</c:v>
                </c:pt>
                <c:pt idx="26160">
                  <c:v>43476.427083333401</c:v>
                </c:pt>
                <c:pt idx="26161">
                  <c:v>43476.447916666599</c:v>
                </c:pt>
                <c:pt idx="26162">
                  <c:v>43476.46875</c:v>
                </c:pt>
                <c:pt idx="26163">
                  <c:v>43476.489583333401</c:v>
                </c:pt>
                <c:pt idx="26164">
                  <c:v>43476.510416666599</c:v>
                </c:pt>
                <c:pt idx="26165">
                  <c:v>43476.53125</c:v>
                </c:pt>
                <c:pt idx="26166">
                  <c:v>43476.552083333401</c:v>
                </c:pt>
                <c:pt idx="26167">
                  <c:v>43476.572916666599</c:v>
                </c:pt>
                <c:pt idx="26168">
                  <c:v>43476.59375</c:v>
                </c:pt>
                <c:pt idx="26169">
                  <c:v>43476.614583333401</c:v>
                </c:pt>
                <c:pt idx="26170">
                  <c:v>43476.635416666599</c:v>
                </c:pt>
                <c:pt idx="26171">
                  <c:v>43476.65625</c:v>
                </c:pt>
                <c:pt idx="26172">
                  <c:v>43476.677083333401</c:v>
                </c:pt>
                <c:pt idx="26173">
                  <c:v>43476.697916666599</c:v>
                </c:pt>
                <c:pt idx="26174">
                  <c:v>43476.71875</c:v>
                </c:pt>
                <c:pt idx="26175">
                  <c:v>43476.739583333401</c:v>
                </c:pt>
                <c:pt idx="26176">
                  <c:v>43476.760416666599</c:v>
                </c:pt>
                <c:pt idx="26177">
                  <c:v>43476.78125</c:v>
                </c:pt>
                <c:pt idx="26178">
                  <c:v>43476.802083333401</c:v>
                </c:pt>
                <c:pt idx="26179">
                  <c:v>43476.822916666599</c:v>
                </c:pt>
                <c:pt idx="26180">
                  <c:v>43476.84375</c:v>
                </c:pt>
                <c:pt idx="26181">
                  <c:v>43476.864583333401</c:v>
                </c:pt>
                <c:pt idx="26182">
                  <c:v>43476.885416666599</c:v>
                </c:pt>
                <c:pt idx="26183">
                  <c:v>43476.90625</c:v>
                </c:pt>
                <c:pt idx="26184">
                  <c:v>43476.927083333401</c:v>
                </c:pt>
                <c:pt idx="26185">
                  <c:v>43476.947916666599</c:v>
                </c:pt>
                <c:pt idx="26186">
                  <c:v>43476.96875</c:v>
                </c:pt>
                <c:pt idx="26187">
                  <c:v>43476.989583333401</c:v>
                </c:pt>
                <c:pt idx="26188">
                  <c:v>43477.010416666599</c:v>
                </c:pt>
                <c:pt idx="26189">
                  <c:v>43477.03125</c:v>
                </c:pt>
                <c:pt idx="26190">
                  <c:v>43477.052083333401</c:v>
                </c:pt>
                <c:pt idx="26191">
                  <c:v>43477.072916666599</c:v>
                </c:pt>
                <c:pt idx="26192">
                  <c:v>43477.09375</c:v>
                </c:pt>
                <c:pt idx="26193">
                  <c:v>43477.114583333401</c:v>
                </c:pt>
                <c:pt idx="26194">
                  <c:v>43477.135416666599</c:v>
                </c:pt>
                <c:pt idx="26195">
                  <c:v>43477.15625</c:v>
                </c:pt>
                <c:pt idx="26196">
                  <c:v>43477.177083333401</c:v>
                </c:pt>
                <c:pt idx="26197">
                  <c:v>43477.197916666599</c:v>
                </c:pt>
                <c:pt idx="26198">
                  <c:v>43477.21875</c:v>
                </c:pt>
                <c:pt idx="26199">
                  <c:v>43477.239583333401</c:v>
                </c:pt>
                <c:pt idx="26200">
                  <c:v>43477.260416666599</c:v>
                </c:pt>
                <c:pt idx="26201">
                  <c:v>43477.28125</c:v>
                </c:pt>
                <c:pt idx="26202">
                  <c:v>43477.302083333401</c:v>
                </c:pt>
                <c:pt idx="26203">
                  <c:v>43477.322916666599</c:v>
                </c:pt>
                <c:pt idx="26204">
                  <c:v>43477.34375</c:v>
                </c:pt>
                <c:pt idx="26205">
                  <c:v>43477.364583333401</c:v>
                </c:pt>
                <c:pt idx="26206">
                  <c:v>43477.385416666599</c:v>
                </c:pt>
                <c:pt idx="26207">
                  <c:v>43477.40625</c:v>
                </c:pt>
                <c:pt idx="26208">
                  <c:v>43477.427083333401</c:v>
                </c:pt>
                <c:pt idx="26209">
                  <c:v>43477.447916666599</c:v>
                </c:pt>
                <c:pt idx="26210">
                  <c:v>43477.46875</c:v>
                </c:pt>
                <c:pt idx="26211">
                  <c:v>43477.489583333401</c:v>
                </c:pt>
                <c:pt idx="26212">
                  <c:v>43477.510416666599</c:v>
                </c:pt>
                <c:pt idx="26213">
                  <c:v>43477.53125</c:v>
                </c:pt>
                <c:pt idx="26214">
                  <c:v>43477.552083333401</c:v>
                </c:pt>
                <c:pt idx="26215">
                  <c:v>43477.572916666599</c:v>
                </c:pt>
                <c:pt idx="26216">
                  <c:v>43477.59375</c:v>
                </c:pt>
                <c:pt idx="26217">
                  <c:v>43477.614583333401</c:v>
                </c:pt>
                <c:pt idx="26218">
                  <c:v>43477.635416666599</c:v>
                </c:pt>
                <c:pt idx="26219">
                  <c:v>43477.65625</c:v>
                </c:pt>
                <c:pt idx="26220">
                  <c:v>43477.677083333401</c:v>
                </c:pt>
                <c:pt idx="26221">
                  <c:v>43477.697916666599</c:v>
                </c:pt>
                <c:pt idx="26222">
                  <c:v>43477.71875</c:v>
                </c:pt>
                <c:pt idx="26223">
                  <c:v>43477.739583333401</c:v>
                </c:pt>
                <c:pt idx="26224">
                  <c:v>43477.760416666599</c:v>
                </c:pt>
                <c:pt idx="26225">
                  <c:v>43477.78125</c:v>
                </c:pt>
                <c:pt idx="26226">
                  <c:v>43477.802083333401</c:v>
                </c:pt>
                <c:pt idx="26227">
                  <c:v>43477.822916666599</c:v>
                </c:pt>
                <c:pt idx="26228">
                  <c:v>43477.84375</c:v>
                </c:pt>
                <c:pt idx="26229">
                  <c:v>43477.864583333401</c:v>
                </c:pt>
                <c:pt idx="26230">
                  <c:v>43477.885416666599</c:v>
                </c:pt>
                <c:pt idx="26231">
                  <c:v>43477.90625</c:v>
                </c:pt>
                <c:pt idx="26232">
                  <c:v>43477.927083333401</c:v>
                </c:pt>
                <c:pt idx="26233">
                  <c:v>43477.947916666599</c:v>
                </c:pt>
                <c:pt idx="26234">
                  <c:v>43477.96875</c:v>
                </c:pt>
                <c:pt idx="26235">
                  <c:v>43477.989583333401</c:v>
                </c:pt>
                <c:pt idx="26236">
                  <c:v>43478.010416666599</c:v>
                </c:pt>
                <c:pt idx="26237">
                  <c:v>43478.03125</c:v>
                </c:pt>
                <c:pt idx="26238">
                  <c:v>43478.052083333401</c:v>
                </c:pt>
                <c:pt idx="26239">
                  <c:v>43478.072916666599</c:v>
                </c:pt>
                <c:pt idx="26240">
                  <c:v>43478.09375</c:v>
                </c:pt>
                <c:pt idx="26241">
                  <c:v>43478.114583333401</c:v>
                </c:pt>
                <c:pt idx="26242">
                  <c:v>43478.135416666599</c:v>
                </c:pt>
                <c:pt idx="26243">
                  <c:v>43478.15625</c:v>
                </c:pt>
                <c:pt idx="26244">
                  <c:v>43478.177083333401</c:v>
                </c:pt>
                <c:pt idx="26245">
                  <c:v>43478.197916666599</c:v>
                </c:pt>
                <c:pt idx="26246">
                  <c:v>43478.21875</c:v>
                </c:pt>
                <c:pt idx="26247">
                  <c:v>43478.239583333401</c:v>
                </c:pt>
                <c:pt idx="26248">
                  <c:v>43478.260416666599</c:v>
                </c:pt>
                <c:pt idx="26249">
                  <c:v>43478.28125</c:v>
                </c:pt>
                <c:pt idx="26250">
                  <c:v>43478.302083333401</c:v>
                </c:pt>
                <c:pt idx="26251">
                  <c:v>43478.322916666599</c:v>
                </c:pt>
                <c:pt idx="26252">
                  <c:v>43478.34375</c:v>
                </c:pt>
                <c:pt idx="26253">
                  <c:v>43478.364583333401</c:v>
                </c:pt>
                <c:pt idx="26254">
                  <c:v>43478.385416666599</c:v>
                </c:pt>
                <c:pt idx="26255">
                  <c:v>43478.40625</c:v>
                </c:pt>
                <c:pt idx="26256">
                  <c:v>43478.427083333401</c:v>
                </c:pt>
                <c:pt idx="26257">
                  <c:v>43478.447916666599</c:v>
                </c:pt>
                <c:pt idx="26258">
                  <c:v>43478.46875</c:v>
                </c:pt>
                <c:pt idx="26259">
                  <c:v>43478.489583333401</c:v>
                </c:pt>
                <c:pt idx="26260">
                  <c:v>43478.510416666599</c:v>
                </c:pt>
                <c:pt idx="26261">
                  <c:v>43478.53125</c:v>
                </c:pt>
                <c:pt idx="26262">
                  <c:v>43478.552083333401</c:v>
                </c:pt>
                <c:pt idx="26263">
                  <c:v>43478.572916666599</c:v>
                </c:pt>
                <c:pt idx="26264">
                  <c:v>43478.59375</c:v>
                </c:pt>
                <c:pt idx="26265">
                  <c:v>43478.614583333401</c:v>
                </c:pt>
                <c:pt idx="26266">
                  <c:v>43478.635416666599</c:v>
                </c:pt>
                <c:pt idx="26267">
                  <c:v>43478.65625</c:v>
                </c:pt>
                <c:pt idx="26268">
                  <c:v>43478.677083333401</c:v>
                </c:pt>
                <c:pt idx="26269">
                  <c:v>43478.697916666599</c:v>
                </c:pt>
                <c:pt idx="26270">
                  <c:v>43478.71875</c:v>
                </c:pt>
                <c:pt idx="26271">
                  <c:v>43478.739583333401</c:v>
                </c:pt>
                <c:pt idx="26272">
                  <c:v>43478.760416666599</c:v>
                </c:pt>
                <c:pt idx="26273">
                  <c:v>43478.78125</c:v>
                </c:pt>
                <c:pt idx="26274">
                  <c:v>43478.802083333401</c:v>
                </c:pt>
                <c:pt idx="26275">
                  <c:v>43478.822916666599</c:v>
                </c:pt>
                <c:pt idx="26276">
                  <c:v>43478.84375</c:v>
                </c:pt>
                <c:pt idx="26277">
                  <c:v>43478.864583333401</c:v>
                </c:pt>
                <c:pt idx="26278">
                  <c:v>43478.885416666599</c:v>
                </c:pt>
                <c:pt idx="26279">
                  <c:v>43478.90625</c:v>
                </c:pt>
                <c:pt idx="26280">
                  <c:v>43478.927083333401</c:v>
                </c:pt>
                <c:pt idx="26281">
                  <c:v>43478.947916666599</c:v>
                </c:pt>
                <c:pt idx="26282">
                  <c:v>43478.96875</c:v>
                </c:pt>
                <c:pt idx="26283">
                  <c:v>43478.989583333401</c:v>
                </c:pt>
                <c:pt idx="26284">
                  <c:v>43479.010416666599</c:v>
                </c:pt>
                <c:pt idx="26285">
                  <c:v>43479.03125</c:v>
                </c:pt>
                <c:pt idx="26286">
                  <c:v>43479.052083333401</c:v>
                </c:pt>
                <c:pt idx="26287">
                  <c:v>43479.072916666599</c:v>
                </c:pt>
                <c:pt idx="26288">
                  <c:v>43479.09375</c:v>
                </c:pt>
                <c:pt idx="26289">
                  <c:v>43479.114583333401</c:v>
                </c:pt>
                <c:pt idx="26290">
                  <c:v>43479.135416666599</c:v>
                </c:pt>
                <c:pt idx="26291">
                  <c:v>43479.15625</c:v>
                </c:pt>
                <c:pt idx="26292">
                  <c:v>43479.177083333401</c:v>
                </c:pt>
                <c:pt idx="26293">
                  <c:v>43479.197916666599</c:v>
                </c:pt>
                <c:pt idx="26294">
                  <c:v>43479.21875</c:v>
                </c:pt>
                <c:pt idx="26295">
                  <c:v>43479.239583333401</c:v>
                </c:pt>
                <c:pt idx="26296">
                  <c:v>43479.260416666599</c:v>
                </c:pt>
                <c:pt idx="26297">
                  <c:v>43479.28125</c:v>
                </c:pt>
                <c:pt idx="26298">
                  <c:v>43479.302083333401</c:v>
                </c:pt>
                <c:pt idx="26299">
                  <c:v>43479.322916666599</c:v>
                </c:pt>
                <c:pt idx="26300">
                  <c:v>43479.34375</c:v>
                </c:pt>
                <c:pt idx="26301">
                  <c:v>43479.364583333401</c:v>
                </c:pt>
                <c:pt idx="26302">
                  <c:v>43479.385416666599</c:v>
                </c:pt>
                <c:pt idx="26303">
                  <c:v>43479.40625</c:v>
                </c:pt>
                <c:pt idx="26304">
                  <c:v>43479.427083333401</c:v>
                </c:pt>
                <c:pt idx="26305">
                  <c:v>43479.447916666599</c:v>
                </c:pt>
                <c:pt idx="26306">
                  <c:v>43479.46875</c:v>
                </c:pt>
                <c:pt idx="26307">
                  <c:v>43479.489583333401</c:v>
                </c:pt>
                <c:pt idx="26308">
                  <c:v>43479.510416666599</c:v>
                </c:pt>
                <c:pt idx="26309">
                  <c:v>43479.53125</c:v>
                </c:pt>
                <c:pt idx="26310">
                  <c:v>43479.552083333401</c:v>
                </c:pt>
                <c:pt idx="26311">
                  <c:v>43479.572916666599</c:v>
                </c:pt>
                <c:pt idx="26312">
                  <c:v>43479.59375</c:v>
                </c:pt>
                <c:pt idx="26313">
                  <c:v>43479.614583333401</c:v>
                </c:pt>
                <c:pt idx="26314">
                  <c:v>43479.635416666599</c:v>
                </c:pt>
                <c:pt idx="26315">
                  <c:v>43479.65625</c:v>
                </c:pt>
                <c:pt idx="26316">
                  <c:v>43479.677083333401</c:v>
                </c:pt>
                <c:pt idx="26317">
                  <c:v>43479.697916666599</c:v>
                </c:pt>
                <c:pt idx="26318">
                  <c:v>43479.71875</c:v>
                </c:pt>
                <c:pt idx="26319">
                  <c:v>43479.739583333401</c:v>
                </c:pt>
                <c:pt idx="26320">
                  <c:v>43479.760416666599</c:v>
                </c:pt>
                <c:pt idx="26321">
                  <c:v>43479.78125</c:v>
                </c:pt>
                <c:pt idx="26322">
                  <c:v>43479.802083333401</c:v>
                </c:pt>
                <c:pt idx="26323">
                  <c:v>43479.822916666599</c:v>
                </c:pt>
                <c:pt idx="26324">
                  <c:v>43479.84375</c:v>
                </c:pt>
                <c:pt idx="26325">
                  <c:v>43479.864583333401</c:v>
                </c:pt>
                <c:pt idx="26326">
                  <c:v>43479.885416666599</c:v>
                </c:pt>
                <c:pt idx="26327">
                  <c:v>43479.90625</c:v>
                </c:pt>
                <c:pt idx="26328">
                  <c:v>43479.927083333401</c:v>
                </c:pt>
                <c:pt idx="26329">
                  <c:v>43479.947916666599</c:v>
                </c:pt>
                <c:pt idx="26330">
                  <c:v>43479.96875</c:v>
                </c:pt>
                <c:pt idx="26331">
                  <c:v>43479.989583333401</c:v>
                </c:pt>
                <c:pt idx="26332">
                  <c:v>43480.010416666599</c:v>
                </c:pt>
                <c:pt idx="26333">
                  <c:v>43480.03125</c:v>
                </c:pt>
                <c:pt idx="26334">
                  <c:v>43480.052083333401</c:v>
                </c:pt>
                <c:pt idx="26335">
                  <c:v>43480.072916666599</c:v>
                </c:pt>
                <c:pt idx="26336">
                  <c:v>43480.09375</c:v>
                </c:pt>
                <c:pt idx="26337">
                  <c:v>43480.114583333401</c:v>
                </c:pt>
                <c:pt idx="26338">
                  <c:v>43480.135416666599</c:v>
                </c:pt>
                <c:pt idx="26339">
                  <c:v>43480.15625</c:v>
                </c:pt>
                <c:pt idx="26340">
                  <c:v>43480.177083333401</c:v>
                </c:pt>
                <c:pt idx="26341">
                  <c:v>43480.197916666599</c:v>
                </c:pt>
                <c:pt idx="26342">
                  <c:v>43480.21875</c:v>
                </c:pt>
                <c:pt idx="26343">
                  <c:v>43480.239583333401</c:v>
                </c:pt>
                <c:pt idx="26344">
                  <c:v>43480.260416666599</c:v>
                </c:pt>
                <c:pt idx="26345">
                  <c:v>43480.28125</c:v>
                </c:pt>
                <c:pt idx="26346">
                  <c:v>43480.302083333401</c:v>
                </c:pt>
                <c:pt idx="26347">
                  <c:v>43480.322916666599</c:v>
                </c:pt>
                <c:pt idx="26348">
                  <c:v>43480.34375</c:v>
                </c:pt>
                <c:pt idx="26349">
                  <c:v>43480.364583333401</c:v>
                </c:pt>
                <c:pt idx="26350">
                  <c:v>43480.385416666599</c:v>
                </c:pt>
                <c:pt idx="26351">
                  <c:v>43480.40625</c:v>
                </c:pt>
                <c:pt idx="26352">
                  <c:v>43480.427083333401</c:v>
                </c:pt>
                <c:pt idx="26353">
                  <c:v>43480.447916666599</c:v>
                </c:pt>
                <c:pt idx="26354">
                  <c:v>43480.46875</c:v>
                </c:pt>
                <c:pt idx="26355">
                  <c:v>43480.489583333401</c:v>
                </c:pt>
                <c:pt idx="26356">
                  <c:v>43480.510416666599</c:v>
                </c:pt>
                <c:pt idx="26357">
                  <c:v>43480.53125</c:v>
                </c:pt>
                <c:pt idx="26358">
                  <c:v>43480.552083333401</c:v>
                </c:pt>
                <c:pt idx="26359">
                  <c:v>43480.572916666599</c:v>
                </c:pt>
                <c:pt idx="26360">
                  <c:v>43480.59375</c:v>
                </c:pt>
                <c:pt idx="26361">
                  <c:v>43480.614583333401</c:v>
                </c:pt>
                <c:pt idx="26362">
                  <c:v>43480.635416666599</c:v>
                </c:pt>
                <c:pt idx="26363">
                  <c:v>43480.65625</c:v>
                </c:pt>
                <c:pt idx="26364">
                  <c:v>43480.677083333401</c:v>
                </c:pt>
                <c:pt idx="26365">
                  <c:v>43480.697916666599</c:v>
                </c:pt>
                <c:pt idx="26366">
                  <c:v>43480.71875</c:v>
                </c:pt>
                <c:pt idx="26367">
                  <c:v>43480.739583333401</c:v>
                </c:pt>
                <c:pt idx="26368">
                  <c:v>43480.760416666599</c:v>
                </c:pt>
                <c:pt idx="26369">
                  <c:v>43480.78125</c:v>
                </c:pt>
                <c:pt idx="26370">
                  <c:v>43480.802083333401</c:v>
                </c:pt>
                <c:pt idx="26371">
                  <c:v>43480.822916666599</c:v>
                </c:pt>
                <c:pt idx="26372">
                  <c:v>43480.84375</c:v>
                </c:pt>
                <c:pt idx="26373">
                  <c:v>43480.864583333401</c:v>
                </c:pt>
                <c:pt idx="26374">
                  <c:v>43480.885416666599</c:v>
                </c:pt>
                <c:pt idx="26375">
                  <c:v>43480.90625</c:v>
                </c:pt>
                <c:pt idx="26376">
                  <c:v>43480.927083333401</c:v>
                </c:pt>
                <c:pt idx="26377">
                  <c:v>43480.947916666599</c:v>
                </c:pt>
                <c:pt idx="26378">
                  <c:v>43480.96875</c:v>
                </c:pt>
                <c:pt idx="26379">
                  <c:v>43480.989583333401</c:v>
                </c:pt>
                <c:pt idx="26380">
                  <c:v>43481.010416666599</c:v>
                </c:pt>
                <c:pt idx="26381">
                  <c:v>43481.03125</c:v>
                </c:pt>
                <c:pt idx="26382">
                  <c:v>43481.052083333401</c:v>
                </c:pt>
                <c:pt idx="26383">
                  <c:v>43481.072916666599</c:v>
                </c:pt>
                <c:pt idx="26384">
                  <c:v>43481.09375</c:v>
                </c:pt>
                <c:pt idx="26385">
                  <c:v>43481.114583333401</c:v>
                </c:pt>
                <c:pt idx="26386">
                  <c:v>43481.135416666599</c:v>
                </c:pt>
                <c:pt idx="26387">
                  <c:v>43481.15625</c:v>
                </c:pt>
                <c:pt idx="26388">
                  <c:v>43481.177083333401</c:v>
                </c:pt>
                <c:pt idx="26389">
                  <c:v>43481.197916666599</c:v>
                </c:pt>
                <c:pt idx="26390">
                  <c:v>43481.21875</c:v>
                </c:pt>
                <c:pt idx="26391">
                  <c:v>43481.239583333401</c:v>
                </c:pt>
                <c:pt idx="26392">
                  <c:v>43481.260416666599</c:v>
                </c:pt>
                <c:pt idx="26393">
                  <c:v>43481.28125</c:v>
                </c:pt>
                <c:pt idx="26394">
                  <c:v>43481.302083333401</c:v>
                </c:pt>
                <c:pt idx="26395">
                  <c:v>43481.322916666599</c:v>
                </c:pt>
                <c:pt idx="26396">
                  <c:v>43481.34375</c:v>
                </c:pt>
                <c:pt idx="26397">
                  <c:v>43481.364583333401</c:v>
                </c:pt>
                <c:pt idx="26398">
                  <c:v>43481.385416666599</c:v>
                </c:pt>
                <c:pt idx="26399">
                  <c:v>43481.40625</c:v>
                </c:pt>
                <c:pt idx="26400">
                  <c:v>43481.427083333401</c:v>
                </c:pt>
                <c:pt idx="26401">
                  <c:v>43481.447916666599</c:v>
                </c:pt>
                <c:pt idx="26402">
                  <c:v>43481.46875</c:v>
                </c:pt>
                <c:pt idx="26403">
                  <c:v>43481.489583333401</c:v>
                </c:pt>
                <c:pt idx="26404">
                  <c:v>43481.510416666599</c:v>
                </c:pt>
                <c:pt idx="26405">
                  <c:v>43481.53125</c:v>
                </c:pt>
                <c:pt idx="26406">
                  <c:v>43481.552083333401</c:v>
                </c:pt>
                <c:pt idx="26407">
                  <c:v>43481.572916666599</c:v>
                </c:pt>
                <c:pt idx="26408">
                  <c:v>43481.59375</c:v>
                </c:pt>
                <c:pt idx="26409">
                  <c:v>43481.614583333401</c:v>
                </c:pt>
                <c:pt idx="26410">
                  <c:v>43481.635416666599</c:v>
                </c:pt>
                <c:pt idx="26411">
                  <c:v>43481.65625</c:v>
                </c:pt>
                <c:pt idx="26412">
                  <c:v>43481.677083333401</c:v>
                </c:pt>
                <c:pt idx="26413">
                  <c:v>43481.697916666599</c:v>
                </c:pt>
                <c:pt idx="26414">
                  <c:v>43481.71875</c:v>
                </c:pt>
                <c:pt idx="26415">
                  <c:v>43481.739583333401</c:v>
                </c:pt>
                <c:pt idx="26416">
                  <c:v>43481.760416666599</c:v>
                </c:pt>
                <c:pt idx="26417">
                  <c:v>43481.78125</c:v>
                </c:pt>
                <c:pt idx="26418">
                  <c:v>43481.802083333401</c:v>
                </c:pt>
                <c:pt idx="26419">
                  <c:v>43481.822916666599</c:v>
                </c:pt>
                <c:pt idx="26420">
                  <c:v>43481.84375</c:v>
                </c:pt>
                <c:pt idx="26421">
                  <c:v>43481.864583333401</c:v>
                </c:pt>
                <c:pt idx="26422">
                  <c:v>43481.885416666599</c:v>
                </c:pt>
                <c:pt idx="26423">
                  <c:v>43481.90625</c:v>
                </c:pt>
                <c:pt idx="26424">
                  <c:v>43481.927083333401</c:v>
                </c:pt>
                <c:pt idx="26425">
                  <c:v>43481.947916666599</c:v>
                </c:pt>
                <c:pt idx="26426">
                  <c:v>43481.96875</c:v>
                </c:pt>
                <c:pt idx="26427">
                  <c:v>43481.989583333401</c:v>
                </c:pt>
                <c:pt idx="26428">
                  <c:v>43482.010416666599</c:v>
                </c:pt>
                <c:pt idx="26429">
                  <c:v>43482.03125</c:v>
                </c:pt>
                <c:pt idx="26430">
                  <c:v>43482.052083333401</c:v>
                </c:pt>
                <c:pt idx="26431">
                  <c:v>43482.072916666599</c:v>
                </c:pt>
                <c:pt idx="26432">
                  <c:v>43482.09375</c:v>
                </c:pt>
                <c:pt idx="26433">
                  <c:v>43482.114583333401</c:v>
                </c:pt>
                <c:pt idx="26434">
                  <c:v>43482.135416666599</c:v>
                </c:pt>
                <c:pt idx="26435">
                  <c:v>43482.15625</c:v>
                </c:pt>
                <c:pt idx="26436">
                  <c:v>43482.177083333401</c:v>
                </c:pt>
                <c:pt idx="26437">
                  <c:v>43482.197916666599</c:v>
                </c:pt>
                <c:pt idx="26438">
                  <c:v>43482.21875</c:v>
                </c:pt>
                <c:pt idx="26439">
                  <c:v>43482.239583333401</c:v>
                </c:pt>
                <c:pt idx="26440">
                  <c:v>43482.260416666599</c:v>
                </c:pt>
                <c:pt idx="26441">
                  <c:v>43482.28125</c:v>
                </c:pt>
                <c:pt idx="26442">
                  <c:v>43482.302083333401</c:v>
                </c:pt>
                <c:pt idx="26443">
                  <c:v>43482.322916666599</c:v>
                </c:pt>
                <c:pt idx="26444">
                  <c:v>43482.34375</c:v>
                </c:pt>
                <c:pt idx="26445">
                  <c:v>43482.364583333401</c:v>
                </c:pt>
                <c:pt idx="26446">
                  <c:v>43482.385416666599</c:v>
                </c:pt>
                <c:pt idx="26447">
                  <c:v>43482.40625</c:v>
                </c:pt>
                <c:pt idx="26448">
                  <c:v>43482.427083333401</c:v>
                </c:pt>
                <c:pt idx="26449">
                  <c:v>43482.447916666599</c:v>
                </c:pt>
                <c:pt idx="26450">
                  <c:v>43482.46875</c:v>
                </c:pt>
                <c:pt idx="26451">
                  <c:v>43482.489583333401</c:v>
                </c:pt>
                <c:pt idx="26452">
                  <c:v>43482.510416666599</c:v>
                </c:pt>
                <c:pt idx="26453">
                  <c:v>43482.53125</c:v>
                </c:pt>
                <c:pt idx="26454">
                  <c:v>43482.552083333401</c:v>
                </c:pt>
                <c:pt idx="26455">
                  <c:v>43482.572916666599</c:v>
                </c:pt>
                <c:pt idx="26456">
                  <c:v>43482.59375</c:v>
                </c:pt>
                <c:pt idx="26457">
                  <c:v>43482.614583333401</c:v>
                </c:pt>
                <c:pt idx="26458">
                  <c:v>43482.635416666599</c:v>
                </c:pt>
                <c:pt idx="26459">
                  <c:v>43482.65625</c:v>
                </c:pt>
                <c:pt idx="26460">
                  <c:v>43482.677083333401</c:v>
                </c:pt>
                <c:pt idx="26461">
                  <c:v>43482.697916666599</c:v>
                </c:pt>
                <c:pt idx="26462">
                  <c:v>43482.71875</c:v>
                </c:pt>
                <c:pt idx="26463">
                  <c:v>43482.739583333401</c:v>
                </c:pt>
                <c:pt idx="26464">
                  <c:v>43482.760416666599</c:v>
                </c:pt>
                <c:pt idx="26465">
                  <c:v>43482.78125</c:v>
                </c:pt>
                <c:pt idx="26466">
                  <c:v>43482.802083333401</c:v>
                </c:pt>
                <c:pt idx="26467">
                  <c:v>43482.822916666599</c:v>
                </c:pt>
                <c:pt idx="26468">
                  <c:v>43482.84375</c:v>
                </c:pt>
                <c:pt idx="26469">
                  <c:v>43482.864583333401</c:v>
                </c:pt>
                <c:pt idx="26470">
                  <c:v>43482.885416666599</c:v>
                </c:pt>
                <c:pt idx="26471">
                  <c:v>43482.90625</c:v>
                </c:pt>
                <c:pt idx="26472">
                  <c:v>43482.927083333401</c:v>
                </c:pt>
                <c:pt idx="26473">
                  <c:v>43482.947916666599</c:v>
                </c:pt>
                <c:pt idx="26474">
                  <c:v>43482.96875</c:v>
                </c:pt>
                <c:pt idx="26475">
                  <c:v>43482.989583333401</c:v>
                </c:pt>
                <c:pt idx="26476">
                  <c:v>43483.010416666599</c:v>
                </c:pt>
                <c:pt idx="26477">
                  <c:v>43483.03125</c:v>
                </c:pt>
                <c:pt idx="26478">
                  <c:v>43483.052083333401</c:v>
                </c:pt>
                <c:pt idx="26479">
                  <c:v>43483.072916666599</c:v>
                </c:pt>
                <c:pt idx="26480">
                  <c:v>43483.09375</c:v>
                </c:pt>
                <c:pt idx="26481">
                  <c:v>43483.114583333401</c:v>
                </c:pt>
                <c:pt idx="26482">
                  <c:v>43483.135416666599</c:v>
                </c:pt>
                <c:pt idx="26483">
                  <c:v>43483.15625</c:v>
                </c:pt>
                <c:pt idx="26484">
                  <c:v>43483.177083333401</c:v>
                </c:pt>
                <c:pt idx="26485">
                  <c:v>43483.197916666599</c:v>
                </c:pt>
                <c:pt idx="26486">
                  <c:v>43483.21875</c:v>
                </c:pt>
                <c:pt idx="26487">
                  <c:v>43483.239583333401</c:v>
                </c:pt>
                <c:pt idx="26488">
                  <c:v>43483.260416666599</c:v>
                </c:pt>
                <c:pt idx="26489">
                  <c:v>43483.28125</c:v>
                </c:pt>
                <c:pt idx="26490">
                  <c:v>43483.302083333401</c:v>
                </c:pt>
                <c:pt idx="26491">
                  <c:v>43483.322916666599</c:v>
                </c:pt>
                <c:pt idx="26492">
                  <c:v>43483.34375</c:v>
                </c:pt>
                <c:pt idx="26493">
                  <c:v>43483.364583333401</c:v>
                </c:pt>
                <c:pt idx="26494">
                  <c:v>43483.385416666599</c:v>
                </c:pt>
                <c:pt idx="26495">
                  <c:v>43483.40625</c:v>
                </c:pt>
                <c:pt idx="26496">
                  <c:v>43483.427083333401</c:v>
                </c:pt>
                <c:pt idx="26497">
                  <c:v>43483.447916666599</c:v>
                </c:pt>
                <c:pt idx="26498">
                  <c:v>43483.46875</c:v>
                </c:pt>
                <c:pt idx="26499">
                  <c:v>43483.489583333401</c:v>
                </c:pt>
                <c:pt idx="26500">
                  <c:v>43483.510416666599</c:v>
                </c:pt>
                <c:pt idx="26501">
                  <c:v>43483.53125</c:v>
                </c:pt>
                <c:pt idx="26502">
                  <c:v>43483.552083333401</c:v>
                </c:pt>
                <c:pt idx="26503">
                  <c:v>43483.572916666599</c:v>
                </c:pt>
                <c:pt idx="26504">
                  <c:v>43483.59375</c:v>
                </c:pt>
                <c:pt idx="26505">
                  <c:v>43483.614583333401</c:v>
                </c:pt>
                <c:pt idx="26506">
                  <c:v>43483.635416666599</c:v>
                </c:pt>
                <c:pt idx="26507">
                  <c:v>43483.65625</c:v>
                </c:pt>
                <c:pt idx="26508">
                  <c:v>43483.677083333401</c:v>
                </c:pt>
                <c:pt idx="26509">
                  <c:v>43483.697916666599</c:v>
                </c:pt>
                <c:pt idx="26510">
                  <c:v>43483.71875</c:v>
                </c:pt>
                <c:pt idx="26511">
                  <c:v>43483.739583333401</c:v>
                </c:pt>
                <c:pt idx="26512">
                  <c:v>43483.760416666599</c:v>
                </c:pt>
                <c:pt idx="26513">
                  <c:v>43483.78125</c:v>
                </c:pt>
                <c:pt idx="26514">
                  <c:v>43483.802083333401</c:v>
                </c:pt>
                <c:pt idx="26515">
                  <c:v>43483.822916666599</c:v>
                </c:pt>
                <c:pt idx="26516">
                  <c:v>43483.84375</c:v>
                </c:pt>
                <c:pt idx="26517">
                  <c:v>43483.864583333401</c:v>
                </c:pt>
                <c:pt idx="26518">
                  <c:v>43483.885416666599</c:v>
                </c:pt>
                <c:pt idx="26519">
                  <c:v>43483.90625</c:v>
                </c:pt>
                <c:pt idx="26520">
                  <c:v>43483.927083333401</c:v>
                </c:pt>
                <c:pt idx="26521">
                  <c:v>43483.947916666599</c:v>
                </c:pt>
                <c:pt idx="26522">
                  <c:v>43483.96875</c:v>
                </c:pt>
                <c:pt idx="26523">
                  <c:v>43483.989583333401</c:v>
                </c:pt>
                <c:pt idx="26524">
                  <c:v>43484.010416666599</c:v>
                </c:pt>
                <c:pt idx="26525">
                  <c:v>43484.03125</c:v>
                </c:pt>
                <c:pt idx="26526">
                  <c:v>43484.052083333401</c:v>
                </c:pt>
                <c:pt idx="26527">
                  <c:v>43484.072916666599</c:v>
                </c:pt>
                <c:pt idx="26528">
                  <c:v>43484.09375</c:v>
                </c:pt>
                <c:pt idx="26529">
                  <c:v>43484.114583333401</c:v>
                </c:pt>
                <c:pt idx="26530">
                  <c:v>43484.135416666599</c:v>
                </c:pt>
                <c:pt idx="26531">
                  <c:v>43484.15625</c:v>
                </c:pt>
                <c:pt idx="26532">
                  <c:v>43484.177083333401</c:v>
                </c:pt>
                <c:pt idx="26533">
                  <c:v>43484.197916666599</c:v>
                </c:pt>
                <c:pt idx="26534">
                  <c:v>43484.21875</c:v>
                </c:pt>
                <c:pt idx="26535">
                  <c:v>43484.239583333401</c:v>
                </c:pt>
                <c:pt idx="26536">
                  <c:v>43484.260416666599</c:v>
                </c:pt>
                <c:pt idx="26537">
                  <c:v>43484.28125</c:v>
                </c:pt>
                <c:pt idx="26538">
                  <c:v>43484.302083333401</c:v>
                </c:pt>
                <c:pt idx="26539">
                  <c:v>43484.322916666599</c:v>
                </c:pt>
                <c:pt idx="26540">
                  <c:v>43484.34375</c:v>
                </c:pt>
                <c:pt idx="26541">
                  <c:v>43484.364583333401</c:v>
                </c:pt>
                <c:pt idx="26542">
                  <c:v>43484.385416666599</c:v>
                </c:pt>
                <c:pt idx="26543">
                  <c:v>43484.40625</c:v>
                </c:pt>
                <c:pt idx="26544">
                  <c:v>43484.427083333401</c:v>
                </c:pt>
                <c:pt idx="26545">
                  <c:v>43484.447916666599</c:v>
                </c:pt>
                <c:pt idx="26546">
                  <c:v>43484.46875</c:v>
                </c:pt>
                <c:pt idx="26547">
                  <c:v>43484.489583333401</c:v>
                </c:pt>
                <c:pt idx="26548">
                  <c:v>43484.510416666599</c:v>
                </c:pt>
                <c:pt idx="26549">
                  <c:v>43484.53125</c:v>
                </c:pt>
                <c:pt idx="26550">
                  <c:v>43484.552083333401</c:v>
                </c:pt>
                <c:pt idx="26551">
                  <c:v>43484.572916666599</c:v>
                </c:pt>
                <c:pt idx="26552">
                  <c:v>43484.59375</c:v>
                </c:pt>
                <c:pt idx="26553">
                  <c:v>43484.614583333401</c:v>
                </c:pt>
                <c:pt idx="26554">
                  <c:v>43484.635416666599</c:v>
                </c:pt>
                <c:pt idx="26555">
                  <c:v>43484.65625</c:v>
                </c:pt>
                <c:pt idx="26556">
                  <c:v>43484.677083333401</c:v>
                </c:pt>
                <c:pt idx="26557">
                  <c:v>43484.697916666599</c:v>
                </c:pt>
                <c:pt idx="26558">
                  <c:v>43484.71875</c:v>
                </c:pt>
                <c:pt idx="26559">
                  <c:v>43484.739583333401</c:v>
                </c:pt>
                <c:pt idx="26560">
                  <c:v>43484.760416666599</c:v>
                </c:pt>
                <c:pt idx="26561">
                  <c:v>43484.78125</c:v>
                </c:pt>
                <c:pt idx="26562">
                  <c:v>43484.802083333401</c:v>
                </c:pt>
                <c:pt idx="26563">
                  <c:v>43484.822916666599</c:v>
                </c:pt>
                <c:pt idx="26564">
                  <c:v>43484.84375</c:v>
                </c:pt>
                <c:pt idx="26565">
                  <c:v>43484.864583333401</c:v>
                </c:pt>
                <c:pt idx="26566">
                  <c:v>43484.885416666599</c:v>
                </c:pt>
                <c:pt idx="26567">
                  <c:v>43484.90625</c:v>
                </c:pt>
                <c:pt idx="26568">
                  <c:v>43484.927083333401</c:v>
                </c:pt>
                <c:pt idx="26569">
                  <c:v>43484.947916666599</c:v>
                </c:pt>
                <c:pt idx="26570">
                  <c:v>43484.96875</c:v>
                </c:pt>
                <c:pt idx="26571">
                  <c:v>43484.989583333401</c:v>
                </c:pt>
                <c:pt idx="26572">
                  <c:v>43485.010416666599</c:v>
                </c:pt>
                <c:pt idx="26573">
                  <c:v>43485.03125</c:v>
                </c:pt>
                <c:pt idx="26574">
                  <c:v>43485.052083333401</c:v>
                </c:pt>
                <c:pt idx="26575">
                  <c:v>43485.072916666599</c:v>
                </c:pt>
                <c:pt idx="26576">
                  <c:v>43485.09375</c:v>
                </c:pt>
                <c:pt idx="26577">
                  <c:v>43485.114583333401</c:v>
                </c:pt>
                <c:pt idx="26578">
                  <c:v>43485.135416666599</c:v>
                </c:pt>
                <c:pt idx="26579">
                  <c:v>43485.15625</c:v>
                </c:pt>
                <c:pt idx="26580">
                  <c:v>43485.177083333401</c:v>
                </c:pt>
                <c:pt idx="26581">
                  <c:v>43485.197916666599</c:v>
                </c:pt>
                <c:pt idx="26582">
                  <c:v>43485.21875</c:v>
                </c:pt>
                <c:pt idx="26583">
                  <c:v>43485.239583333401</c:v>
                </c:pt>
                <c:pt idx="26584">
                  <c:v>43485.260416666599</c:v>
                </c:pt>
                <c:pt idx="26585">
                  <c:v>43485.28125</c:v>
                </c:pt>
                <c:pt idx="26586">
                  <c:v>43485.302083333401</c:v>
                </c:pt>
                <c:pt idx="26587">
                  <c:v>43485.322916666599</c:v>
                </c:pt>
                <c:pt idx="26588">
                  <c:v>43485.34375</c:v>
                </c:pt>
                <c:pt idx="26589">
                  <c:v>43485.364583333401</c:v>
                </c:pt>
                <c:pt idx="26590">
                  <c:v>43485.385416666599</c:v>
                </c:pt>
                <c:pt idx="26591">
                  <c:v>43485.40625</c:v>
                </c:pt>
                <c:pt idx="26592">
                  <c:v>43485.427083333401</c:v>
                </c:pt>
                <c:pt idx="26593">
                  <c:v>43485.447916666599</c:v>
                </c:pt>
                <c:pt idx="26594">
                  <c:v>43485.46875</c:v>
                </c:pt>
                <c:pt idx="26595">
                  <c:v>43485.489583333401</c:v>
                </c:pt>
                <c:pt idx="26596">
                  <c:v>43485.510416666599</c:v>
                </c:pt>
                <c:pt idx="26597">
                  <c:v>43485.53125</c:v>
                </c:pt>
                <c:pt idx="26598">
                  <c:v>43485.552083333401</c:v>
                </c:pt>
                <c:pt idx="26599">
                  <c:v>43485.572916666599</c:v>
                </c:pt>
                <c:pt idx="26600">
                  <c:v>43485.59375</c:v>
                </c:pt>
                <c:pt idx="26601">
                  <c:v>43485.614583333401</c:v>
                </c:pt>
                <c:pt idx="26602">
                  <c:v>43485.635416666599</c:v>
                </c:pt>
                <c:pt idx="26603">
                  <c:v>43485.65625</c:v>
                </c:pt>
                <c:pt idx="26604">
                  <c:v>43485.677083333401</c:v>
                </c:pt>
                <c:pt idx="26605">
                  <c:v>43485.697916666599</c:v>
                </c:pt>
                <c:pt idx="26606">
                  <c:v>43485.71875</c:v>
                </c:pt>
                <c:pt idx="26607">
                  <c:v>43485.739583333401</c:v>
                </c:pt>
                <c:pt idx="26608">
                  <c:v>43485.760416666599</c:v>
                </c:pt>
                <c:pt idx="26609">
                  <c:v>43485.78125</c:v>
                </c:pt>
                <c:pt idx="26610">
                  <c:v>43485.802083333401</c:v>
                </c:pt>
                <c:pt idx="26611">
                  <c:v>43485.822916666599</c:v>
                </c:pt>
                <c:pt idx="26612">
                  <c:v>43485.84375</c:v>
                </c:pt>
                <c:pt idx="26613">
                  <c:v>43485.864583333401</c:v>
                </c:pt>
                <c:pt idx="26614">
                  <c:v>43485.885416666599</c:v>
                </c:pt>
                <c:pt idx="26615">
                  <c:v>43485.90625</c:v>
                </c:pt>
                <c:pt idx="26616">
                  <c:v>43485.927083333401</c:v>
                </c:pt>
                <c:pt idx="26617">
                  <c:v>43485.947916666599</c:v>
                </c:pt>
                <c:pt idx="26618">
                  <c:v>43485.96875</c:v>
                </c:pt>
                <c:pt idx="26619">
                  <c:v>43485.989583333401</c:v>
                </c:pt>
                <c:pt idx="26620">
                  <c:v>43486.010416666599</c:v>
                </c:pt>
                <c:pt idx="26621">
                  <c:v>43486.03125</c:v>
                </c:pt>
                <c:pt idx="26622">
                  <c:v>43486.052083333401</c:v>
                </c:pt>
                <c:pt idx="26623">
                  <c:v>43486.072916666599</c:v>
                </c:pt>
                <c:pt idx="26624">
                  <c:v>43486.09375</c:v>
                </c:pt>
                <c:pt idx="26625">
                  <c:v>43486.114583333401</c:v>
                </c:pt>
                <c:pt idx="26626">
                  <c:v>43486.135416666599</c:v>
                </c:pt>
                <c:pt idx="26627">
                  <c:v>43486.15625</c:v>
                </c:pt>
                <c:pt idx="26628">
                  <c:v>43486.177083333401</c:v>
                </c:pt>
                <c:pt idx="26629">
                  <c:v>43486.197916666599</c:v>
                </c:pt>
                <c:pt idx="26630">
                  <c:v>43486.21875</c:v>
                </c:pt>
                <c:pt idx="26631">
                  <c:v>43486.239583333401</c:v>
                </c:pt>
                <c:pt idx="26632">
                  <c:v>43486.260416666599</c:v>
                </c:pt>
                <c:pt idx="26633">
                  <c:v>43486.28125</c:v>
                </c:pt>
                <c:pt idx="26634">
                  <c:v>43486.302083333401</c:v>
                </c:pt>
                <c:pt idx="26635">
                  <c:v>43486.322916666599</c:v>
                </c:pt>
                <c:pt idx="26636">
                  <c:v>43486.34375</c:v>
                </c:pt>
                <c:pt idx="26637">
                  <c:v>43486.364583333401</c:v>
                </c:pt>
                <c:pt idx="26638">
                  <c:v>43486.385416666599</c:v>
                </c:pt>
                <c:pt idx="26639">
                  <c:v>43486.40625</c:v>
                </c:pt>
                <c:pt idx="26640">
                  <c:v>43486.427083333401</c:v>
                </c:pt>
                <c:pt idx="26641">
                  <c:v>43486.447916666599</c:v>
                </c:pt>
                <c:pt idx="26642">
                  <c:v>43486.46875</c:v>
                </c:pt>
                <c:pt idx="26643">
                  <c:v>43486.489583333401</c:v>
                </c:pt>
                <c:pt idx="26644">
                  <c:v>43486.510416666599</c:v>
                </c:pt>
                <c:pt idx="26645">
                  <c:v>43486.53125</c:v>
                </c:pt>
                <c:pt idx="26646">
                  <c:v>43486.552083333401</c:v>
                </c:pt>
                <c:pt idx="26647">
                  <c:v>43486.572916666599</c:v>
                </c:pt>
                <c:pt idx="26648">
                  <c:v>43486.59375</c:v>
                </c:pt>
                <c:pt idx="26649">
                  <c:v>43486.614583333401</c:v>
                </c:pt>
                <c:pt idx="26650">
                  <c:v>43486.635416666599</c:v>
                </c:pt>
                <c:pt idx="26651">
                  <c:v>43486.65625</c:v>
                </c:pt>
                <c:pt idx="26652">
                  <c:v>43486.677083333401</c:v>
                </c:pt>
                <c:pt idx="26653">
                  <c:v>43486.697916666599</c:v>
                </c:pt>
                <c:pt idx="26654">
                  <c:v>43486.71875</c:v>
                </c:pt>
                <c:pt idx="26655">
                  <c:v>43486.739583333401</c:v>
                </c:pt>
                <c:pt idx="26656">
                  <c:v>43486.760416666599</c:v>
                </c:pt>
                <c:pt idx="26657">
                  <c:v>43486.78125</c:v>
                </c:pt>
                <c:pt idx="26658">
                  <c:v>43486.802083333401</c:v>
                </c:pt>
                <c:pt idx="26659">
                  <c:v>43486.822916666599</c:v>
                </c:pt>
                <c:pt idx="26660">
                  <c:v>43486.84375</c:v>
                </c:pt>
                <c:pt idx="26661">
                  <c:v>43486.864583333401</c:v>
                </c:pt>
                <c:pt idx="26662">
                  <c:v>43486.885416666599</c:v>
                </c:pt>
                <c:pt idx="26663">
                  <c:v>43486.90625</c:v>
                </c:pt>
                <c:pt idx="26664">
                  <c:v>43486.927083333401</c:v>
                </c:pt>
                <c:pt idx="26665">
                  <c:v>43486.947916666599</c:v>
                </c:pt>
                <c:pt idx="26666">
                  <c:v>43486.96875</c:v>
                </c:pt>
                <c:pt idx="26667">
                  <c:v>43486.989583333401</c:v>
                </c:pt>
                <c:pt idx="26668">
                  <c:v>43487.010416666599</c:v>
                </c:pt>
                <c:pt idx="26669">
                  <c:v>43487.03125</c:v>
                </c:pt>
                <c:pt idx="26670">
                  <c:v>43487.052083333401</c:v>
                </c:pt>
                <c:pt idx="26671">
                  <c:v>43487.072916666599</c:v>
                </c:pt>
                <c:pt idx="26672">
                  <c:v>43487.09375</c:v>
                </c:pt>
                <c:pt idx="26673">
                  <c:v>43487.114583333401</c:v>
                </c:pt>
                <c:pt idx="26674">
                  <c:v>43487.135416666599</c:v>
                </c:pt>
                <c:pt idx="26675">
                  <c:v>43487.15625</c:v>
                </c:pt>
                <c:pt idx="26676">
                  <c:v>43487.177083333401</c:v>
                </c:pt>
                <c:pt idx="26677">
                  <c:v>43487.197916666599</c:v>
                </c:pt>
                <c:pt idx="26678">
                  <c:v>43487.21875</c:v>
                </c:pt>
                <c:pt idx="26679">
                  <c:v>43487.239583333401</c:v>
                </c:pt>
                <c:pt idx="26680">
                  <c:v>43487.260416666599</c:v>
                </c:pt>
                <c:pt idx="26681">
                  <c:v>43487.28125</c:v>
                </c:pt>
                <c:pt idx="26682">
                  <c:v>43487.302083333401</c:v>
                </c:pt>
                <c:pt idx="26683">
                  <c:v>43487.322916666599</c:v>
                </c:pt>
                <c:pt idx="26684">
                  <c:v>43487.34375</c:v>
                </c:pt>
                <c:pt idx="26685">
                  <c:v>43487.364583333401</c:v>
                </c:pt>
                <c:pt idx="26686">
                  <c:v>43487.385416666599</c:v>
                </c:pt>
                <c:pt idx="26687">
                  <c:v>43487.40625</c:v>
                </c:pt>
                <c:pt idx="26688">
                  <c:v>43487.427083333401</c:v>
                </c:pt>
                <c:pt idx="26689">
                  <c:v>43487.447916666599</c:v>
                </c:pt>
                <c:pt idx="26690">
                  <c:v>43487.46875</c:v>
                </c:pt>
                <c:pt idx="26691">
                  <c:v>43487.489583333401</c:v>
                </c:pt>
                <c:pt idx="26692">
                  <c:v>43487.510416666599</c:v>
                </c:pt>
                <c:pt idx="26693">
                  <c:v>43487.53125</c:v>
                </c:pt>
                <c:pt idx="26694">
                  <c:v>43487.552083333401</c:v>
                </c:pt>
                <c:pt idx="26695">
                  <c:v>43487.572916666599</c:v>
                </c:pt>
                <c:pt idx="26696">
                  <c:v>43487.59375</c:v>
                </c:pt>
                <c:pt idx="26697">
                  <c:v>43487.614583333401</c:v>
                </c:pt>
                <c:pt idx="26698">
                  <c:v>43487.635416666599</c:v>
                </c:pt>
                <c:pt idx="26699">
                  <c:v>43487.65625</c:v>
                </c:pt>
                <c:pt idx="26700">
                  <c:v>43487.677083333401</c:v>
                </c:pt>
                <c:pt idx="26701">
                  <c:v>43487.697916666599</c:v>
                </c:pt>
                <c:pt idx="26702">
                  <c:v>43487.71875</c:v>
                </c:pt>
                <c:pt idx="26703">
                  <c:v>43487.739583333401</c:v>
                </c:pt>
                <c:pt idx="26704">
                  <c:v>43487.760416666599</c:v>
                </c:pt>
                <c:pt idx="26705">
                  <c:v>43487.78125</c:v>
                </c:pt>
                <c:pt idx="26706">
                  <c:v>43487.802083333401</c:v>
                </c:pt>
                <c:pt idx="26707">
                  <c:v>43487.822916666599</c:v>
                </c:pt>
                <c:pt idx="26708">
                  <c:v>43487.84375</c:v>
                </c:pt>
                <c:pt idx="26709">
                  <c:v>43487.864583333401</c:v>
                </c:pt>
                <c:pt idx="26710">
                  <c:v>43487.885416666599</c:v>
                </c:pt>
                <c:pt idx="26711">
                  <c:v>43487.90625</c:v>
                </c:pt>
                <c:pt idx="26712">
                  <c:v>43487.927083333401</c:v>
                </c:pt>
                <c:pt idx="26713">
                  <c:v>43487.947916666599</c:v>
                </c:pt>
                <c:pt idx="26714">
                  <c:v>43487.96875</c:v>
                </c:pt>
                <c:pt idx="26715">
                  <c:v>43487.989583333401</c:v>
                </c:pt>
                <c:pt idx="26716">
                  <c:v>43488.010416666599</c:v>
                </c:pt>
                <c:pt idx="26717">
                  <c:v>43488.03125</c:v>
                </c:pt>
                <c:pt idx="26718">
                  <c:v>43488.052083333401</c:v>
                </c:pt>
                <c:pt idx="26719">
                  <c:v>43488.072916666599</c:v>
                </c:pt>
                <c:pt idx="26720">
                  <c:v>43488.09375</c:v>
                </c:pt>
                <c:pt idx="26721">
                  <c:v>43488.114583333401</c:v>
                </c:pt>
                <c:pt idx="26722">
                  <c:v>43488.135416666599</c:v>
                </c:pt>
                <c:pt idx="26723">
                  <c:v>43488.15625</c:v>
                </c:pt>
                <c:pt idx="26724">
                  <c:v>43488.177083333401</c:v>
                </c:pt>
                <c:pt idx="26725">
                  <c:v>43488.197916666599</c:v>
                </c:pt>
                <c:pt idx="26726">
                  <c:v>43488.21875</c:v>
                </c:pt>
                <c:pt idx="26727">
                  <c:v>43488.239583333401</c:v>
                </c:pt>
                <c:pt idx="26728">
                  <c:v>43488.260416666599</c:v>
                </c:pt>
                <c:pt idx="26729">
                  <c:v>43488.28125</c:v>
                </c:pt>
                <c:pt idx="26730">
                  <c:v>43488.302083333401</c:v>
                </c:pt>
                <c:pt idx="26731">
                  <c:v>43488.322916666599</c:v>
                </c:pt>
                <c:pt idx="26732">
                  <c:v>43488.34375</c:v>
                </c:pt>
                <c:pt idx="26733">
                  <c:v>43488.364583333401</c:v>
                </c:pt>
                <c:pt idx="26734">
                  <c:v>43488.385416666599</c:v>
                </c:pt>
                <c:pt idx="26735">
                  <c:v>43488.40625</c:v>
                </c:pt>
                <c:pt idx="26736">
                  <c:v>43488.427083333401</c:v>
                </c:pt>
                <c:pt idx="26737">
                  <c:v>43488.447916666599</c:v>
                </c:pt>
                <c:pt idx="26738">
                  <c:v>43488.46875</c:v>
                </c:pt>
                <c:pt idx="26739">
                  <c:v>43488.489583333401</c:v>
                </c:pt>
                <c:pt idx="26740">
                  <c:v>43488.510416666599</c:v>
                </c:pt>
                <c:pt idx="26741">
                  <c:v>43488.53125</c:v>
                </c:pt>
                <c:pt idx="26742">
                  <c:v>43488.552083333401</c:v>
                </c:pt>
                <c:pt idx="26743">
                  <c:v>43488.572916666599</c:v>
                </c:pt>
                <c:pt idx="26744">
                  <c:v>43488.59375</c:v>
                </c:pt>
                <c:pt idx="26745">
                  <c:v>43488.614583333401</c:v>
                </c:pt>
                <c:pt idx="26746">
                  <c:v>43488.635416666599</c:v>
                </c:pt>
                <c:pt idx="26747">
                  <c:v>43488.65625</c:v>
                </c:pt>
                <c:pt idx="26748">
                  <c:v>43488.677083333401</c:v>
                </c:pt>
                <c:pt idx="26749">
                  <c:v>43488.697916666599</c:v>
                </c:pt>
                <c:pt idx="26750">
                  <c:v>43488.71875</c:v>
                </c:pt>
                <c:pt idx="26751">
                  <c:v>43488.739583333401</c:v>
                </c:pt>
                <c:pt idx="26752">
                  <c:v>43488.760416666599</c:v>
                </c:pt>
                <c:pt idx="26753">
                  <c:v>43488.78125</c:v>
                </c:pt>
                <c:pt idx="26754">
                  <c:v>43488.802083333401</c:v>
                </c:pt>
                <c:pt idx="26755">
                  <c:v>43488.822916666599</c:v>
                </c:pt>
                <c:pt idx="26756">
                  <c:v>43488.84375</c:v>
                </c:pt>
                <c:pt idx="26757">
                  <c:v>43488.864583333401</c:v>
                </c:pt>
                <c:pt idx="26758">
                  <c:v>43488.885416666599</c:v>
                </c:pt>
                <c:pt idx="26759">
                  <c:v>43488.90625</c:v>
                </c:pt>
                <c:pt idx="26760">
                  <c:v>43488.927083333401</c:v>
                </c:pt>
                <c:pt idx="26761">
                  <c:v>43488.947916666599</c:v>
                </c:pt>
                <c:pt idx="26762">
                  <c:v>43488.96875</c:v>
                </c:pt>
                <c:pt idx="26763">
                  <c:v>43488.989583333401</c:v>
                </c:pt>
                <c:pt idx="26764">
                  <c:v>43489.010416666599</c:v>
                </c:pt>
                <c:pt idx="26765">
                  <c:v>43489.03125</c:v>
                </c:pt>
                <c:pt idx="26766">
                  <c:v>43489.052083333401</c:v>
                </c:pt>
                <c:pt idx="26767">
                  <c:v>43489.072916666599</c:v>
                </c:pt>
                <c:pt idx="26768">
                  <c:v>43489.09375</c:v>
                </c:pt>
                <c:pt idx="26769">
                  <c:v>43489.114583333401</c:v>
                </c:pt>
                <c:pt idx="26770">
                  <c:v>43489.135416666599</c:v>
                </c:pt>
                <c:pt idx="26771">
                  <c:v>43489.15625</c:v>
                </c:pt>
                <c:pt idx="26772">
                  <c:v>43489.177083333401</c:v>
                </c:pt>
                <c:pt idx="26773">
                  <c:v>43489.197916666599</c:v>
                </c:pt>
                <c:pt idx="26774">
                  <c:v>43489.21875</c:v>
                </c:pt>
                <c:pt idx="26775">
                  <c:v>43489.239583333401</c:v>
                </c:pt>
                <c:pt idx="26776">
                  <c:v>43489.260416666599</c:v>
                </c:pt>
                <c:pt idx="26777">
                  <c:v>43489.28125</c:v>
                </c:pt>
                <c:pt idx="26778">
                  <c:v>43489.302083333401</c:v>
                </c:pt>
                <c:pt idx="26779">
                  <c:v>43489.322916666599</c:v>
                </c:pt>
                <c:pt idx="26780">
                  <c:v>43489.34375</c:v>
                </c:pt>
                <c:pt idx="26781">
                  <c:v>43489.364583333401</c:v>
                </c:pt>
                <c:pt idx="26782">
                  <c:v>43489.385416666599</c:v>
                </c:pt>
                <c:pt idx="26783">
                  <c:v>43489.40625</c:v>
                </c:pt>
                <c:pt idx="26784">
                  <c:v>43489.427083333401</c:v>
                </c:pt>
                <c:pt idx="26785">
                  <c:v>43489.447916666599</c:v>
                </c:pt>
                <c:pt idx="26786">
                  <c:v>43489.46875</c:v>
                </c:pt>
                <c:pt idx="26787">
                  <c:v>43489.489583333401</c:v>
                </c:pt>
                <c:pt idx="26788">
                  <c:v>43489.510416666599</c:v>
                </c:pt>
                <c:pt idx="26789">
                  <c:v>43489.53125</c:v>
                </c:pt>
                <c:pt idx="26790">
                  <c:v>43489.552083333401</c:v>
                </c:pt>
                <c:pt idx="26791">
                  <c:v>43489.572916666599</c:v>
                </c:pt>
                <c:pt idx="26792">
                  <c:v>43489.59375</c:v>
                </c:pt>
                <c:pt idx="26793">
                  <c:v>43489.614583333401</c:v>
                </c:pt>
                <c:pt idx="26794">
                  <c:v>43489.635416666599</c:v>
                </c:pt>
                <c:pt idx="26795">
                  <c:v>43489.65625</c:v>
                </c:pt>
                <c:pt idx="26796">
                  <c:v>43489.677083333401</c:v>
                </c:pt>
                <c:pt idx="26797">
                  <c:v>43489.697916666599</c:v>
                </c:pt>
                <c:pt idx="26798">
                  <c:v>43489.71875</c:v>
                </c:pt>
                <c:pt idx="26799">
                  <c:v>43489.739583333401</c:v>
                </c:pt>
                <c:pt idx="26800">
                  <c:v>43489.760416666599</c:v>
                </c:pt>
                <c:pt idx="26801">
                  <c:v>43489.78125</c:v>
                </c:pt>
                <c:pt idx="26802">
                  <c:v>43489.802083333401</c:v>
                </c:pt>
                <c:pt idx="26803">
                  <c:v>43489.822916666599</c:v>
                </c:pt>
                <c:pt idx="26804">
                  <c:v>43489.84375</c:v>
                </c:pt>
                <c:pt idx="26805">
                  <c:v>43489.864583333401</c:v>
                </c:pt>
                <c:pt idx="26806">
                  <c:v>43489.885416666599</c:v>
                </c:pt>
                <c:pt idx="26807">
                  <c:v>43489.90625</c:v>
                </c:pt>
                <c:pt idx="26808">
                  <c:v>43489.927083333401</c:v>
                </c:pt>
                <c:pt idx="26809">
                  <c:v>43489.947916666599</c:v>
                </c:pt>
                <c:pt idx="26810">
                  <c:v>43489.96875</c:v>
                </c:pt>
                <c:pt idx="26811">
                  <c:v>43489.989583333401</c:v>
                </c:pt>
                <c:pt idx="26812">
                  <c:v>43490.010416666599</c:v>
                </c:pt>
                <c:pt idx="26813">
                  <c:v>43490.03125</c:v>
                </c:pt>
                <c:pt idx="26814">
                  <c:v>43490.052083333401</c:v>
                </c:pt>
                <c:pt idx="26815">
                  <c:v>43490.072916666599</c:v>
                </c:pt>
                <c:pt idx="26816">
                  <c:v>43490.09375</c:v>
                </c:pt>
                <c:pt idx="26817">
                  <c:v>43490.114583333401</c:v>
                </c:pt>
                <c:pt idx="26818">
                  <c:v>43490.135416666599</c:v>
                </c:pt>
                <c:pt idx="26819">
                  <c:v>43490.15625</c:v>
                </c:pt>
                <c:pt idx="26820">
                  <c:v>43490.177083333401</c:v>
                </c:pt>
                <c:pt idx="26821">
                  <c:v>43490.197916666599</c:v>
                </c:pt>
                <c:pt idx="26822">
                  <c:v>43490.21875</c:v>
                </c:pt>
                <c:pt idx="26823">
                  <c:v>43490.239583333401</c:v>
                </c:pt>
                <c:pt idx="26824">
                  <c:v>43490.260416666599</c:v>
                </c:pt>
                <c:pt idx="26825">
                  <c:v>43490.28125</c:v>
                </c:pt>
                <c:pt idx="26826">
                  <c:v>43490.302083333401</c:v>
                </c:pt>
                <c:pt idx="26827">
                  <c:v>43490.322916666599</c:v>
                </c:pt>
                <c:pt idx="26828">
                  <c:v>43490.34375</c:v>
                </c:pt>
                <c:pt idx="26829">
                  <c:v>43490.364583333401</c:v>
                </c:pt>
                <c:pt idx="26830">
                  <c:v>43490.385416666599</c:v>
                </c:pt>
                <c:pt idx="26831">
                  <c:v>43490.40625</c:v>
                </c:pt>
                <c:pt idx="26832">
                  <c:v>43490.427083333401</c:v>
                </c:pt>
                <c:pt idx="26833">
                  <c:v>43490.447916666599</c:v>
                </c:pt>
                <c:pt idx="26834">
                  <c:v>43490.46875</c:v>
                </c:pt>
                <c:pt idx="26835">
                  <c:v>43490.489583333401</c:v>
                </c:pt>
                <c:pt idx="26836">
                  <c:v>43490.510416666599</c:v>
                </c:pt>
                <c:pt idx="26837">
                  <c:v>43490.53125</c:v>
                </c:pt>
                <c:pt idx="26838">
                  <c:v>43490.552083333401</c:v>
                </c:pt>
                <c:pt idx="26839">
                  <c:v>43490.572916666599</c:v>
                </c:pt>
                <c:pt idx="26840">
                  <c:v>43490.59375</c:v>
                </c:pt>
                <c:pt idx="26841">
                  <c:v>43490.614583333401</c:v>
                </c:pt>
                <c:pt idx="26842">
                  <c:v>43490.635416666599</c:v>
                </c:pt>
                <c:pt idx="26843">
                  <c:v>43490.65625</c:v>
                </c:pt>
                <c:pt idx="26844">
                  <c:v>43490.677083333401</c:v>
                </c:pt>
                <c:pt idx="26845">
                  <c:v>43490.697916666599</c:v>
                </c:pt>
                <c:pt idx="26846">
                  <c:v>43490.71875</c:v>
                </c:pt>
                <c:pt idx="26847">
                  <c:v>43490.739583333401</c:v>
                </c:pt>
                <c:pt idx="26848">
                  <c:v>43490.760416666599</c:v>
                </c:pt>
                <c:pt idx="26849">
                  <c:v>43490.78125</c:v>
                </c:pt>
                <c:pt idx="26850">
                  <c:v>43490.802083333401</c:v>
                </c:pt>
                <c:pt idx="26851">
                  <c:v>43490.822916666599</c:v>
                </c:pt>
                <c:pt idx="26852">
                  <c:v>43490.84375</c:v>
                </c:pt>
                <c:pt idx="26853">
                  <c:v>43490.864583333401</c:v>
                </c:pt>
                <c:pt idx="26854">
                  <c:v>43490.885416666599</c:v>
                </c:pt>
                <c:pt idx="26855">
                  <c:v>43490.90625</c:v>
                </c:pt>
                <c:pt idx="26856">
                  <c:v>43490.927083333401</c:v>
                </c:pt>
                <c:pt idx="26857">
                  <c:v>43490.947916666599</c:v>
                </c:pt>
                <c:pt idx="26858">
                  <c:v>43490.96875</c:v>
                </c:pt>
                <c:pt idx="26859">
                  <c:v>43490.989583333401</c:v>
                </c:pt>
                <c:pt idx="26860">
                  <c:v>43491.010416666599</c:v>
                </c:pt>
                <c:pt idx="26861">
                  <c:v>43491.03125</c:v>
                </c:pt>
                <c:pt idx="26862">
                  <c:v>43491.052083333401</c:v>
                </c:pt>
                <c:pt idx="26863">
                  <c:v>43491.072916666599</c:v>
                </c:pt>
                <c:pt idx="26864">
                  <c:v>43491.09375</c:v>
                </c:pt>
                <c:pt idx="26865">
                  <c:v>43491.114583333401</c:v>
                </c:pt>
                <c:pt idx="26866">
                  <c:v>43491.135416666599</c:v>
                </c:pt>
                <c:pt idx="26867">
                  <c:v>43491.15625</c:v>
                </c:pt>
                <c:pt idx="26868">
                  <c:v>43491.177083333401</c:v>
                </c:pt>
                <c:pt idx="26869">
                  <c:v>43491.197916666599</c:v>
                </c:pt>
                <c:pt idx="26870">
                  <c:v>43491.21875</c:v>
                </c:pt>
                <c:pt idx="26871">
                  <c:v>43491.239583333401</c:v>
                </c:pt>
                <c:pt idx="26872">
                  <c:v>43491.260416666599</c:v>
                </c:pt>
                <c:pt idx="26873">
                  <c:v>43491.28125</c:v>
                </c:pt>
                <c:pt idx="26874">
                  <c:v>43491.302083333401</c:v>
                </c:pt>
                <c:pt idx="26875">
                  <c:v>43491.322916666599</c:v>
                </c:pt>
                <c:pt idx="26876">
                  <c:v>43491.34375</c:v>
                </c:pt>
                <c:pt idx="26877">
                  <c:v>43491.364583333401</c:v>
                </c:pt>
                <c:pt idx="26878">
                  <c:v>43491.385416666599</c:v>
                </c:pt>
                <c:pt idx="26879">
                  <c:v>43491.40625</c:v>
                </c:pt>
                <c:pt idx="26880">
                  <c:v>43491.427083333401</c:v>
                </c:pt>
                <c:pt idx="26881">
                  <c:v>43491.447916666599</c:v>
                </c:pt>
                <c:pt idx="26882">
                  <c:v>43491.46875</c:v>
                </c:pt>
                <c:pt idx="26883">
                  <c:v>43491.489583333401</c:v>
                </c:pt>
                <c:pt idx="26884">
                  <c:v>43491.510416666599</c:v>
                </c:pt>
                <c:pt idx="26885">
                  <c:v>43491.53125</c:v>
                </c:pt>
                <c:pt idx="26886">
                  <c:v>43491.552083333401</c:v>
                </c:pt>
                <c:pt idx="26887">
                  <c:v>43491.572916666599</c:v>
                </c:pt>
                <c:pt idx="26888">
                  <c:v>43491.59375</c:v>
                </c:pt>
                <c:pt idx="26889">
                  <c:v>43491.614583333401</c:v>
                </c:pt>
                <c:pt idx="26890">
                  <c:v>43491.635416666599</c:v>
                </c:pt>
                <c:pt idx="26891">
                  <c:v>43491.65625</c:v>
                </c:pt>
                <c:pt idx="26892">
                  <c:v>43491.677083333401</c:v>
                </c:pt>
                <c:pt idx="26893">
                  <c:v>43491.697916666599</c:v>
                </c:pt>
                <c:pt idx="26894">
                  <c:v>43491.71875</c:v>
                </c:pt>
                <c:pt idx="26895">
                  <c:v>43491.739583333401</c:v>
                </c:pt>
                <c:pt idx="26896">
                  <c:v>43491.760416666599</c:v>
                </c:pt>
                <c:pt idx="26897">
                  <c:v>43491.78125</c:v>
                </c:pt>
                <c:pt idx="26898">
                  <c:v>43491.802083333401</c:v>
                </c:pt>
                <c:pt idx="26899">
                  <c:v>43491.822916666599</c:v>
                </c:pt>
                <c:pt idx="26900">
                  <c:v>43491.84375</c:v>
                </c:pt>
                <c:pt idx="26901">
                  <c:v>43491.864583333401</c:v>
                </c:pt>
                <c:pt idx="26902">
                  <c:v>43491.885416666599</c:v>
                </c:pt>
                <c:pt idx="26903">
                  <c:v>43491.90625</c:v>
                </c:pt>
                <c:pt idx="26904">
                  <c:v>43491.927083333401</c:v>
                </c:pt>
                <c:pt idx="26905">
                  <c:v>43491.947916666599</c:v>
                </c:pt>
                <c:pt idx="26906">
                  <c:v>43491.96875</c:v>
                </c:pt>
                <c:pt idx="26907">
                  <c:v>43491.989583333401</c:v>
                </c:pt>
                <c:pt idx="26908">
                  <c:v>43492.010416666599</c:v>
                </c:pt>
                <c:pt idx="26909">
                  <c:v>43492.03125</c:v>
                </c:pt>
                <c:pt idx="26910">
                  <c:v>43492.052083333401</c:v>
                </c:pt>
                <c:pt idx="26911">
                  <c:v>43492.072916666599</c:v>
                </c:pt>
                <c:pt idx="26912">
                  <c:v>43492.09375</c:v>
                </c:pt>
                <c:pt idx="26913">
                  <c:v>43492.114583333401</c:v>
                </c:pt>
                <c:pt idx="26914">
                  <c:v>43492.135416666599</c:v>
                </c:pt>
                <c:pt idx="26915">
                  <c:v>43492.15625</c:v>
                </c:pt>
                <c:pt idx="26916">
                  <c:v>43492.177083333401</c:v>
                </c:pt>
                <c:pt idx="26917">
                  <c:v>43492.197916666599</c:v>
                </c:pt>
                <c:pt idx="26918">
                  <c:v>43492.21875</c:v>
                </c:pt>
                <c:pt idx="26919">
                  <c:v>43492.239583333401</c:v>
                </c:pt>
                <c:pt idx="26920">
                  <c:v>43492.260416666599</c:v>
                </c:pt>
                <c:pt idx="26921">
                  <c:v>43492.28125</c:v>
                </c:pt>
                <c:pt idx="26922">
                  <c:v>43492.302083333401</c:v>
                </c:pt>
                <c:pt idx="26923">
                  <c:v>43492.322916666599</c:v>
                </c:pt>
                <c:pt idx="26924">
                  <c:v>43492.34375</c:v>
                </c:pt>
                <c:pt idx="26925">
                  <c:v>43492.364583333401</c:v>
                </c:pt>
                <c:pt idx="26926">
                  <c:v>43492.385416666599</c:v>
                </c:pt>
                <c:pt idx="26927">
                  <c:v>43492.40625</c:v>
                </c:pt>
                <c:pt idx="26928">
                  <c:v>43492.427083333401</c:v>
                </c:pt>
                <c:pt idx="26929">
                  <c:v>43492.447916666599</c:v>
                </c:pt>
                <c:pt idx="26930">
                  <c:v>43492.46875</c:v>
                </c:pt>
                <c:pt idx="26931">
                  <c:v>43492.489583333401</c:v>
                </c:pt>
                <c:pt idx="26932">
                  <c:v>43492.510416666599</c:v>
                </c:pt>
                <c:pt idx="26933">
                  <c:v>43492.53125</c:v>
                </c:pt>
                <c:pt idx="26934">
                  <c:v>43492.552083333401</c:v>
                </c:pt>
                <c:pt idx="26935">
                  <c:v>43492.572916666599</c:v>
                </c:pt>
                <c:pt idx="26936">
                  <c:v>43492.59375</c:v>
                </c:pt>
                <c:pt idx="26937">
                  <c:v>43492.614583333401</c:v>
                </c:pt>
                <c:pt idx="26938">
                  <c:v>43492.635416666599</c:v>
                </c:pt>
                <c:pt idx="26939">
                  <c:v>43492.65625</c:v>
                </c:pt>
                <c:pt idx="26940">
                  <c:v>43492.677083333401</c:v>
                </c:pt>
                <c:pt idx="26941">
                  <c:v>43492.697916666599</c:v>
                </c:pt>
                <c:pt idx="26942">
                  <c:v>43492.71875</c:v>
                </c:pt>
                <c:pt idx="26943">
                  <c:v>43492.739583333401</c:v>
                </c:pt>
                <c:pt idx="26944">
                  <c:v>43492.760416666599</c:v>
                </c:pt>
                <c:pt idx="26945">
                  <c:v>43492.78125</c:v>
                </c:pt>
                <c:pt idx="26946">
                  <c:v>43492.802083333401</c:v>
                </c:pt>
                <c:pt idx="26947">
                  <c:v>43492.822916666599</c:v>
                </c:pt>
                <c:pt idx="26948">
                  <c:v>43492.84375</c:v>
                </c:pt>
                <c:pt idx="26949">
                  <c:v>43492.864583333401</c:v>
                </c:pt>
                <c:pt idx="26950">
                  <c:v>43492.885416666599</c:v>
                </c:pt>
                <c:pt idx="26951">
                  <c:v>43492.90625</c:v>
                </c:pt>
                <c:pt idx="26952">
                  <c:v>43492.927083333401</c:v>
                </c:pt>
                <c:pt idx="26953">
                  <c:v>43492.947916666599</c:v>
                </c:pt>
                <c:pt idx="26954">
                  <c:v>43492.96875</c:v>
                </c:pt>
                <c:pt idx="26955">
                  <c:v>43492.989583333401</c:v>
                </c:pt>
                <c:pt idx="26956">
                  <c:v>43493.010416666599</c:v>
                </c:pt>
                <c:pt idx="26957">
                  <c:v>43493.03125</c:v>
                </c:pt>
                <c:pt idx="26958">
                  <c:v>43493.052083333401</c:v>
                </c:pt>
                <c:pt idx="26959">
                  <c:v>43493.072916666599</c:v>
                </c:pt>
                <c:pt idx="26960">
                  <c:v>43493.09375</c:v>
                </c:pt>
                <c:pt idx="26961">
                  <c:v>43493.114583333401</c:v>
                </c:pt>
                <c:pt idx="26962">
                  <c:v>43493.135416666599</c:v>
                </c:pt>
                <c:pt idx="26963">
                  <c:v>43493.15625</c:v>
                </c:pt>
                <c:pt idx="26964">
                  <c:v>43493.177083333401</c:v>
                </c:pt>
                <c:pt idx="26965">
                  <c:v>43493.197916666599</c:v>
                </c:pt>
                <c:pt idx="26966">
                  <c:v>43493.21875</c:v>
                </c:pt>
                <c:pt idx="26967">
                  <c:v>43493.239583333401</c:v>
                </c:pt>
                <c:pt idx="26968">
                  <c:v>43493.260416666599</c:v>
                </c:pt>
                <c:pt idx="26969">
                  <c:v>43493.28125</c:v>
                </c:pt>
                <c:pt idx="26970">
                  <c:v>43493.302083333401</c:v>
                </c:pt>
                <c:pt idx="26971">
                  <c:v>43493.322916666599</c:v>
                </c:pt>
                <c:pt idx="26972">
                  <c:v>43493.34375</c:v>
                </c:pt>
                <c:pt idx="26973">
                  <c:v>43493.364583333401</c:v>
                </c:pt>
                <c:pt idx="26974">
                  <c:v>43493.385416666599</c:v>
                </c:pt>
                <c:pt idx="26975">
                  <c:v>43493.40625</c:v>
                </c:pt>
                <c:pt idx="26976">
                  <c:v>43493.427083333401</c:v>
                </c:pt>
                <c:pt idx="26977">
                  <c:v>43493.447916666599</c:v>
                </c:pt>
                <c:pt idx="26978">
                  <c:v>43493.46875</c:v>
                </c:pt>
                <c:pt idx="26979">
                  <c:v>43493.489583333401</c:v>
                </c:pt>
                <c:pt idx="26980">
                  <c:v>43493.510416666599</c:v>
                </c:pt>
                <c:pt idx="26981">
                  <c:v>43493.53125</c:v>
                </c:pt>
                <c:pt idx="26982">
                  <c:v>43493.552083333401</c:v>
                </c:pt>
                <c:pt idx="26983">
                  <c:v>43493.572916666599</c:v>
                </c:pt>
                <c:pt idx="26984">
                  <c:v>43493.59375</c:v>
                </c:pt>
                <c:pt idx="26985">
                  <c:v>43493.614583333401</c:v>
                </c:pt>
                <c:pt idx="26986">
                  <c:v>43493.635416666599</c:v>
                </c:pt>
                <c:pt idx="26987">
                  <c:v>43493.65625</c:v>
                </c:pt>
                <c:pt idx="26988">
                  <c:v>43493.677083333401</c:v>
                </c:pt>
                <c:pt idx="26989">
                  <c:v>43493.697916666599</c:v>
                </c:pt>
                <c:pt idx="26990">
                  <c:v>43493.71875</c:v>
                </c:pt>
                <c:pt idx="26991">
                  <c:v>43493.739583333401</c:v>
                </c:pt>
                <c:pt idx="26992">
                  <c:v>43493.760416666599</c:v>
                </c:pt>
                <c:pt idx="26993">
                  <c:v>43493.78125</c:v>
                </c:pt>
                <c:pt idx="26994">
                  <c:v>43493.802083333401</c:v>
                </c:pt>
                <c:pt idx="26995">
                  <c:v>43493.822916666599</c:v>
                </c:pt>
                <c:pt idx="26996">
                  <c:v>43493.84375</c:v>
                </c:pt>
                <c:pt idx="26997">
                  <c:v>43493.864583333401</c:v>
                </c:pt>
                <c:pt idx="26998">
                  <c:v>43493.885416666599</c:v>
                </c:pt>
                <c:pt idx="26999">
                  <c:v>43493.90625</c:v>
                </c:pt>
                <c:pt idx="27000">
                  <c:v>43493.927083333401</c:v>
                </c:pt>
                <c:pt idx="27001">
                  <c:v>43493.947916666599</c:v>
                </c:pt>
                <c:pt idx="27002">
                  <c:v>43493.96875</c:v>
                </c:pt>
                <c:pt idx="27003">
                  <c:v>43493.989583333401</c:v>
                </c:pt>
                <c:pt idx="27004">
                  <c:v>43494.010416666599</c:v>
                </c:pt>
                <c:pt idx="27005">
                  <c:v>43494.03125</c:v>
                </c:pt>
                <c:pt idx="27006">
                  <c:v>43494.052083333401</c:v>
                </c:pt>
                <c:pt idx="27007">
                  <c:v>43494.072916666599</c:v>
                </c:pt>
                <c:pt idx="27008">
                  <c:v>43494.09375</c:v>
                </c:pt>
                <c:pt idx="27009">
                  <c:v>43494.114583333401</c:v>
                </c:pt>
                <c:pt idx="27010">
                  <c:v>43494.135416666599</c:v>
                </c:pt>
                <c:pt idx="27011">
                  <c:v>43494.15625</c:v>
                </c:pt>
                <c:pt idx="27012">
                  <c:v>43494.177083333401</c:v>
                </c:pt>
                <c:pt idx="27013">
                  <c:v>43494.197916666599</c:v>
                </c:pt>
                <c:pt idx="27014">
                  <c:v>43494.21875</c:v>
                </c:pt>
                <c:pt idx="27015">
                  <c:v>43494.239583333401</c:v>
                </c:pt>
                <c:pt idx="27016">
                  <c:v>43494.260416666599</c:v>
                </c:pt>
                <c:pt idx="27017">
                  <c:v>43494.28125</c:v>
                </c:pt>
                <c:pt idx="27018">
                  <c:v>43494.302083333401</c:v>
                </c:pt>
                <c:pt idx="27019">
                  <c:v>43494.322916666599</c:v>
                </c:pt>
                <c:pt idx="27020">
                  <c:v>43494.34375</c:v>
                </c:pt>
                <c:pt idx="27021">
                  <c:v>43494.364583333401</c:v>
                </c:pt>
                <c:pt idx="27022">
                  <c:v>43494.385416666599</c:v>
                </c:pt>
                <c:pt idx="27023">
                  <c:v>43494.40625</c:v>
                </c:pt>
                <c:pt idx="27024">
                  <c:v>43494.427083333401</c:v>
                </c:pt>
                <c:pt idx="27025">
                  <c:v>43494.447916666599</c:v>
                </c:pt>
                <c:pt idx="27026">
                  <c:v>43494.46875</c:v>
                </c:pt>
                <c:pt idx="27027">
                  <c:v>43494.489583333401</c:v>
                </c:pt>
                <c:pt idx="27028">
                  <c:v>43494.510416666599</c:v>
                </c:pt>
                <c:pt idx="27029">
                  <c:v>43494.53125</c:v>
                </c:pt>
                <c:pt idx="27030">
                  <c:v>43494.552083333401</c:v>
                </c:pt>
                <c:pt idx="27031">
                  <c:v>43494.572916666599</c:v>
                </c:pt>
                <c:pt idx="27032">
                  <c:v>43494.59375</c:v>
                </c:pt>
                <c:pt idx="27033">
                  <c:v>43494.614583333401</c:v>
                </c:pt>
                <c:pt idx="27034">
                  <c:v>43494.635416666599</c:v>
                </c:pt>
                <c:pt idx="27035">
                  <c:v>43494.65625</c:v>
                </c:pt>
                <c:pt idx="27036">
                  <c:v>43494.677083333401</c:v>
                </c:pt>
                <c:pt idx="27037">
                  <c:v>43494.697916666599</c:v>
                </c:pt>
                <c:pt idx="27038">
                  <c:v>43494.71875</c:v>
                </c:pt>
                <c:pt idx="27039">
                  <c:v>43494.739583333401</c:v>
                </c:pt>
                <c:pt idx="27040">
                  <c:v>43494.760416666599</c:v>
                </c:pt>
                <c:pt idx="27041">
                  <c:v>43494.78125</c:v>
                </c:pt>
                <c:pt idx="27042">
                  <c:v>43494.802083333401</c:v>
                </c:pt>
                <c:pt idx="27043">
                  <c:v>43494.822916666599</c:v>
                </c:pt>
                <c:pt idx="27044">
                  <c:v>43494.84375</c:v>
                </c:pt>
                <c:pt idx="27045">
                  <c:v>43494.864583333401</c:v>
                </c:pt>
                <c:pt idx="27046">
                  <c:v>43494.885416666599</c:v>
                </c:pt>
                <c:pt idx="27047">
                  <c:v>43494.90625</c:v>
                </c:pt>
                <c:pt idx="27048">
                  <c:v>43494.927083333401</c:v>
                </c:pt>
                <c:pt idx="27049">
                  <c:v>43494.947916666599</c:v>
                </c:pt>
                <c:pt idx="27050">
                  <c:v>43494.96875</c:v>
                </c:pt>
                <c:pt idx="27051">
                  <c:v>43494.989583333401</c:v>
                </c:pt>
                <c:pt idx="27052">
                  <c:v>43495.010416666599</c:v>
                </c:pt>
                <c:pt idx="27053">
                  <c:v>43495.03125</c:v>
                </c:pt>
                <c:pt idx="27054">
                  <c:v>43495.052083333401</c:v>
                </c:pt>
                <c:pt idx="27055">
                  <c:v>43495.072916666599</c:v>
                </c:pt>
                <c:pt idx="27056">
                  <c:v>43495.09375</c:v>
                </c:pt>
                <c:pt idx="27057">
                  <c:v>43495.114583333401</c:v>
                </c:pt>
                <c:pt idx="27058">
                  <c:v>43495.135416666599</c:v>
                </c:pt>
                <c:pt idx="27059">
                  <c:v>43495.15625</c:v>
                </c:pt>
                <c:pt idx="27060">
                  <c:v>43495.177083333401</c:v>
                </c:pt>
                <c:pt idx="27061">
                  <c:v>43495.197916666599</c:v>
                </c:pt>
                <c:pt idx="27062">
                  <c:v>43495.21875</c:v>
                </c:pt>
                <c:pt idx="27063">
                  <c:v>43495.239583333401</c:v>
                </c:pt>
                <c:pt idx="27064">
                  <c:v>43495.260416666599</c:v>
                </c:pt>
                <c:pt idx="27065">
                  <c:v>43495.28125</c:v>
                </c:pt>
                <c:pt idx="27066">
                  <c:v>43495.302083333401</c:v>
                </c:pt>
                <c:pt idx="27067">
                  <c:v>43495.322916666599</c:v>
                </c:pt>
                <c:pt idx="27068">
                  <c:v>43495.34375</c:v>
                </c:pt>
                <c:pt idx="27069">
                  <c:v>43495.364583333401</c:v>
                </c:pt>
                <c:pt idx="27070">
                  <c:v>43495.385416666599</c:v>
                </c:pt>
                <c:pt idx="27071">
                  <c:v>43495.40625</c:v>
                </c:pt>
                <c:pt idx="27072">
                  <c:v>43495.427083333401</c:v>
                </c:pt>
                <c:pt idx="27073">
                  <c:v>43495.447916666599</c:v>
                </c:pt>
                <c:pt idx="27074">
                  <c:v>43495.46875</c:v>
                </c:pt>
                <c:pt idx="27075">
                  <c:v>43495.489583333401</c:v>
                </c:pt>
                <c:pt idx="27076">
                  <c:v>43495.510416666599</c:v>
                </c:pt>
                <c:pt idx="27077">
                  <c:v>43495.53125</c:v>
                </c:pt>
                <c:pt idx="27078">
                  <c:v>43495.552083333401</c:v>
                </c:pt>
                <c:pt idx="27079">
                  <c:v>43495.572916666599</c:v>
                </c:pt>
                <c:pt idx="27080">
                  <c:v>43495.59375</c:v>
                </c:pt>
                <c:pt idx="27081">
                  <c:v>43495.614583333401</c:v>
                </c:pt>
                <c:pt idx="27082">
                  <c:v>43495.635416666599</c:v>
                </c:pt>
                <c:pt idx="27083">
                  <c:v>43495.65625</c:v>
                </c:pt>
                <c:pt idx="27084">
                  <c:v>43495.677083333401</c:v>
                </c:pt>
                <c:pt idx="27085">
                  <c:v>43495.697916666599</c:v>
                </c:pt>
                <c:pt idx="27086">
                  <c:v>43495.71875</c:v>
                </c:pt>
                <c:pt idx="27087">
                  <c:v>43495.739583333401</c:v>
                </c:pt>
                <c:pt idx="27088">
                  <c:v>43495.760416666599</c:v>
                </c:pt>
                <c:pt idx="27089">
                  <c:v>43495.78125</c:v>
                </c:pt>
                <c:pt idx="27090">
                  <c:v>43495.802083333401</c:v>
                </c:pt>
                <c:pt idx="27091">
                  <c:v>43495.822916666599</c:v>
                </c:pt>
                <c:pt idx="27092">
                  <c:v>43495.84375</c:v>
                </c:pt>
                <c:pt idx="27093">
                  <c:v>43495.864583333401</c:v>
                </c:pt>
                <c:pt idx="27094">
                  <c:v>43495.885416666599</c:v>
                </c:pt>
                <c:pt idx="27095">
                  <c:v>43495.90625</c:v>
                </c:pt>
                <c:pt idx="27096">
                  <c:v>43495.927083333401</c:v>
                </c:pt>
                <c:pt idx="27097">
                  <c:v>43495.947916666599</c:v>
                </c:pt>
                <c:pt idx="27098">
                  <c:v>43495.96875</c:v>
                </c:pt>
                <c:pt idx="27099">
                  <c:v>43495.989583333401</c:v>
                </c:pt>
                <c:pt idx="27100">
                  <c:v>43496.010416666599</c:v>
                </c:pt>
                <c:pt idx="27101">
                  <c:v>43496.03125</c:v>
                </c:pt>
                <c:pt idx="27102">
                  <c:v>43496.052083333401</c:v>
                </c:pt>
                <c:pt idx="27103">
                  <c:v>43496.072916666599</c:v>
                </c:pt>
                <c:pt idx="27104">
                  <c:v>43496.09375</c:v>
                </c:pt>
                <c:pt idx="27105">
                  <c:v>43496.114583333401</c:v>
                </c:pt>
                <c:pt idx="27106">
                  <c:v>43496.135416666599</c:v>
                </c:pt>
                <c:pt idx="27107">
                  <c:v>43496.15625</c:v>
                </c:pt>
                <c:pt idx="27108">
                  <c:v>43496.177083333401</c:v>
                </c:pt>
                <c:pt idx="27109">
                  <c:v>43496.197916666599</c:v>
                </c:pt>
                <c:pt idx="27110">
                  <c:v>43496.21875</c:v>
                </c:pt>
                <c:pt idx="27111">
                  <c:v>43496.239583333401</c:v>
                </c:pt>
                <c:pt idx="27112">
                  <c:v>43496.260416666599</c:v>
                </c:pt>
                <c:pt idx="27113">
                  <c:v>43496.28125</c:v>
                </c:pt>
                <c:pt idx="27114">
                  <c:v>43496.302083333401</c:v>
                </c:pt>
                <c:pt idx="27115">
                  <c:v>43496.322916666599</c:v>
                </c:pt>
                <c:pt idx="27116">
                  <c:v>43496.34375</c:v>
                </c:pt>
                <c:pt idx="27117">
                  <c:v>43496.364583333401</c:v>
                </c:pt>
                <c:pt idx="27118">
                  <c:v>43496.385416666599</c:v>
                </c:pt>
                <c:pt idx="27119">
                  <c:v>43496.40625</c:v>
                </c:pt>
                <c:pt idx="27120">
                  <c:v>43496.427083333401</c:v>
                </c:pt>
                <c:pt idx="27121">
                  <c:v>43496.447916666599</c:v>
                </c:pt>
                <c:pt idx="27122">
                  <c:v>43496.46875</c:v>
                </c:pt>
                <c:pt idx="27123">
                  <c:v>43496.489583333401</c:v>
                </c:pt>
                <c:pt idx="27124">
                  <c:v>43496.510416666599</c:v>
                </c:pt>
                <c:pt idx="27125">
                  <c:v>43496.53125</c:v>
                </c:pt>
                <c:pt idx="27126">
                  <c:v>43496.552083333401</c:v>
                </c:pt>
                <c:pt idx="27127">
                  <c:v>43496.572916666599</c:v>
                </c:pt>
                <c:pt idx="27128">
                  <c:v>43496.59375</c:v>
                </c:pt>
                <c:pt idx="27129">
                  <c:v>43496.614583333401</c:v>
                </c:pt>
                <c:pt idx="27130">
                  <c:v>43496.635416666599</c:v>
                </c:pt>
                <c:pt idx="27131">
                  <c:v>43496.65625</c:v>
                </c:pt>
                <c:pt idx="27132">
                  <c:v>43496.677083333401</c:v>
                </c:pt>
                <c:pt idx="27133">
                  <c:v>43496.697916666599</c:v>
                </c:pt>
                <c:pt idx="27134">
                  <c:v>43496.71875</c:v>
                </c:pt>
                <c:pt idx="27135">
                  <c:v>43496.739583333401</c:v>
                </c:pt>
                <c:pt idx="27136">
                  <c:v>43496.760416666599</c:v>
                </c:pt>
                <c:pt idx="27137">
                  <c:v>43496.78125</c:v>
                </c:pt>
                <c:pt idx="27138">
                  <c:v>43496.802083333401</c:v>
                </c:pt>
                <c:pt idx="27139">
                  <c:v>43496.822916666599</c:v>
                </c:pt>
                <c:pt idx="27140">
                  <c:v>43496.84375</c:v>
                </c:pt>
                <c:pt idx="27141">
                  <c:v>43496.864583333401</c:v>
                </c:pt>
                <c:pt idx="27142">
                  <c:v>43496.885416666599</c:v>
                </c:pt>
                <c:pt idx="27143">
                  <c:v>43496.90625</c:v>
                </c:pt>
                <c:pt idx="27144">
                  <c:v>43496.927083333401</c:v>
                </c:pt>
                <c:pt idx="27145">
                  <c:v>43496.947916666599</c:v>
                </c:pt>
                <c:pt idx="27146">
                  <c:v>43496.96875</c:v>
                </c:pt>
                <c:pt idx="27147">
                  <c:v>43496.989583333401</c:v>
                </c:pt>
                <c:pt idx="27148">
                  <c:v>43497.010416666599</c:v>
                </c:pt>
                <c:pt idx="27149">
                  <c:v>43497.03125</c:v>
                </c:pt>
                <c:pt idx="27150">
                  <c:v>43497.052083333401</c:v>
                </c:pt>
                <c:pt idx="27151">
                  <c:v>43497.072916666599</c:v>
                </c:pt>
                <c:pt idx="27152">
                  <c:v>43497.09375</c:v>
                </c:pt>
                <c:pt idx="27153">
                  <c:v>43497.114583333401</c:v>
                </c:pt>
                <c:pt idx="27154">
                  <c:v>43497.135416666599</c:v>
                </c:pt>
                <c:pt idx="27155">
                  <c:v>43497.15625</c:v>
                </c:pt>
                <c:pt idx="27156">
                  <c:v>43497.177083333401</c:v>
                </c:pt>
                <c:pt idx="27157">
                  <c:v>43497.197916666599</c:v>
                </c:pt>
                <c:pt idx="27158">
                  <c:v>43497.21875</c:v>
                </c:pt>
                <c:pt idx="27159">
                  <c:v>43497.239583333401</c:v>
                </c:pt>
                <c:pt idx="27160">
                  <c:v>43497.260416666599</c:v>
                </c:pt>
                <c:pt idx="27161">
                  <c:v>43497.28125</c:v>
                </c:pt>
                <c:pt idx="27162">
                  <c:v>43497.302083333401</c:v>
                </c:pt>
                <c:pt idx="27163">
                  <c:v>43497.322916666599</c:v>
                </c:pt>
                <c:pt idx="27164">
                  <c:v>43497.34375</c:v>
                </c:pt>
                <c:pt idx="27165">
                  <c:v>43497.364583333401</c:v>
                </c:pt>
                <c:pt idx="27166">
                  <c:v>43497.385416666599</c:v>
                </c:pt>
                <c:pt idx="27167">
                  <c:v>43497.40625</c:v>
                </c:pt>
                <c:pt idx="27168">
                  <c:v>43497.427083333401</c:v>
                </c:pt>
                <c:pt idx="27169">
                  <c:v>43497.447916666599</c:v>
                </c:pt>
                <c:pt idx="27170">
                  <c:v>43497.46875</c:v>
                </c:pt>
                <c:pt idx="27171">
                  <c:v>43497.489583333401</c:v>
                </c:pt>
                <c:pt idx="27172">
                  <c:v>43497.510416666599</c:v>
                </c:pt>
                <c:pt idx="27173">
                  <c:v>43497.53125</c:v>
                </c:pt>
                <c:pt idx="27174">
                  <c:v>43497.552083333401</c:v>
                </c:pt>
                <c:pt idx="27175">
                  <c:v>43497.572916666599</c:v>
                </c:pt>
                <c:pt idx="27176">
                  <c:v>43497.59375</c:v>
                </c:pt>
                <c:pt idx="27177">
                  <c:v>43497.614583333401</c:v>
                </c:pt>
                <c:pt idx="27178">
                  <c:v>43497.635416666599</c:v>
                </c:pt>
                <c:pt idx="27179">
                  <c:v>43497.65625</c:v>
                </c:pt>
                <c:pt idx="27180">
                  <c:v>43497.677083333401</c:v>
                </c:pt>
                <c:pt idx="27181">
                  <c:v>43497.697916666599</c:v>
                </c:pt>
                <c:pt idx="27182">
                  <c:v>43497.71875</c:v>
                </c:pt>
                <c:pt idx="27183">
                  <c:v>43497.739583333401</c:v>
                </c:pt>
                <c:pt idx="27184">
                  <c:v>43497.760416666599</c:v>
                </c:pt>
                <c:pt idx="27185">
                  <c:v>43497.78125</c:v>
                </c:pt>
                <c:pt idx="27186">
                  <c:v>43497.802083333401</c:v>
                </c:pt>
                <c:pt idx="27187">
                  <c:v>43497.822916666599</c:v>
                </c:pt>
                <c:pt idx="27188">
                  <c:v>43497.84375</c:v>
                </c:pt>
                <c:pt idx="27189">
                  <c:v>43497.864583333401</c:v>
                </c:pt>
                <c:pt idx="27190">
                  <c:v>43497.885416666599</c:v>
                </c:pt>
                <c:pt idx="27191">
                  <c:v>43497.90625</c:v>
                </c:pt>
                <c:pt idx="27192">
                  <c:v>43497.927083333401</c:v>
                </c:pt>
                <c:pt idx="27193">
                  <c:v>43497.947916666599</c:v>
                </c:pt>
                <c:pt idx="27194">
                  <c:v>43497.96875</c:v>
                </c:pt>
                <c:pt idx="27195">
                  <c:v>43497.989583333401</c:v>
                </c:pt>
                <c:pt idx="27196">
                  <c:v>43498.010416666599</c:v>
                </c:pt>
                <c:pt idx="27197">
                  <c:v>43498.03125</c:v>
                </c:pt>
                <c:pt idx="27198">
                  <c:v>43498.052083333401</c:v>
                </c:pt>
                <c:pt idx="27199">
                  <c:v>43498.072916666599</c:v>
                </c:pt>
                <c:pt idx="27200">
                  <c:v>43498.09375</c:v>
                </c:pt>
                <c:pt idx="27201">
                  <c:v>43498.114583333401</c:v>
                </c:pt>
                <c:pt idx="27202">
                  <c:v>43498.135416666599</c:v>
                </c:pt>
                <c:pt idx="27203">
                  <c:v>43498.15625</c:v>
                </c:pt>
                <c:pt idx="27204">
                  <c:v>43498.177083333401</c:v>
                </c:pt>
                <c:pt idx="27205">
                  <c:v>43498.197916666599</c:v>
                </c:pt>
                <c:pt idx="27206">
                  <c:v>43498.21875</c:v>
                </c:pt>
                <c:pt idx="27207">
                  <c:v>43498.239583333401</c:v>
                </c:pt>
                <c:pt idx="27208">
                  <c:v>43498.260416666599</c:v>
                </c:pt>
                <c:pt idx="27209">
                  <c:v>43498.28125</c:v>
                </c:pt>
                <c:pt idx="27210">
                  <c:v>43498.302083333401</c:v>
                </c:pt>
                <c:pt idx="27211">
                  <c:v>43498.322916666599</c:v>
                </c:pt>
                <c:pt idx="27212">
                  <c:v>43498.34375</c:v>
                </c:pt>
                <c:pt idx="27213">
                  <c:v>43498.364583333401</c:v>
                </c:pt>
                <c:pt idx="27214">
                  <c:v>43498.385416666599</c:v>
                </c:pt>
                <c:pt idx="27215">
                  <c:v>43498.40625</c:v>
                </c:pt>
                <c:pt idx="27216">
                  <c:v>43498.427083333401</c:v>
                </c:pt>
                <c:pt idx="27217">
                  <c:v>43498.447916666599</c:v>
                </c:pt>
                <c:pt idx="27218">
                  <c:v>43498.46875</c:v>
                </c:pt>
                <c:pt idx="27219">
                  <c:v>43498.489583333401</c:v>
                </c:pt>
                <c:pt idx="27220">
                  <c:v>43498.510416666599</c:v>
                </c:pt>
                <c:pt idx="27221">
                  <c:v>43498.53125</c:v>
                </c:pt>
                <c:pt idx="27222">
                  <c:v>43498.552083333401</c:v>
                </c:pt>
                <c:pt idx="27223">
                  <c:v>43498.572916666599</c:v>
                </c:pt>
                <c:pt idx="27224">
                  <c:v>43498.59375</c:v>
                </c:pt>
                <c:pt idx="27225">
                  <c:v>43498.614583333401</c:v>
                </c:pt>
                <c:pt idx="27226">
                  <c:v>43498.635416666599</c:v>
                </c:pt>
                <c:pt idx="27227">
                  <c:v>43498.65625</c:v>
                </c:pt>
                <c:pt idx="27228">
                  <c:v>43498.677083333401</c:v>
                </c:pt>
                <c:pt idx="27229">
                  <c:v>43498.697916666599</c:v>
                </c:pt>
                <c:pt idx="27230">
                  <c:v>43498.71875</c:v>
                </c:pt>
                <c:pt idx="27231">
                  <c:v>43498.739583333401</c:v>
                </c:pt>
                <c:pt idx="27232">
                  <c:v>43498.760416666599</c:v>
                </c:pt>
                <c:pt idx="27233">
                  <c:v>43498.78125</c:v>
                </c:pt>
                <c:pt idx="27234">
                  <c:v>43498.802083333401</c:v>
                </c:pt>
                <c:pt idx="27235">
                  <c:v>43498.822916666599</c:v>
                </c:pt>
                <c:pt idx="27236">
                  <c:v>43498.84375</c:v>
                </c:pt>
                <c:pt idx="27237">
                  <c:v>43498.864583333401</c:v>
                </c:pt>
                <c:pt idx="27238">
                  <c:v>43498.885416666599</c:v>
                </c:pt>
                <c:pt idx="27239">
                  <c:v>43498.90625</c:v>
                </c:pt>
                <c:pt idx="27240">
                  <c:v>43498.927083333401</c:v>
                </c:pt>
                <c:pt idx="27241">
                  <c:v>43498.947916666599</c:v>
                </c:pt>
                <c:pt idx="27242">
                  <c:v>43498.96875</c:v>
                </c:pt>
                <c:pt idx="27243">
                  <c:v>43498.989583333401</c:v>
                </c:pt>
                <c:pt idx="27244">
                  <c:v>43499.010416666599</c:v>
                </c:pt>
                <c:pt idx="27245">
                  <c:v>43499.03125</c:v>
                </c:pt>
                <c:pt idx="27246">
                  <c:v>43499.052083333401</c:v>
                </c:pt>
                <c:pt idx="27247">
                  <c:v>43499.072916666599</c:v>
                </c:pt>
                <c:pt idx="27248">
                  <c:v>43499.09375</c:v>
                </c:pt>
                <c:pt idx="27249">
                  <c:v>43499.114583333401</c:v>
                </c:pt>
                <c:pt idx="27250">
                  <c:v>43499.135416666599</c:v>
                </c:pt>
                <c:pt idx="27251">
                  <c:v>43499.15625</c:v>
                </c:pt>
                <c:pt idx="27252">
                  <c:v>43499.177083333401</c:v>
                </c:pt>
                <c:pt idx="27253">
                  <c:v>43499.197916666599</c:v>
                </c:pt>
                <c:pt idx="27254">
                  <c:v>43499.21875</c:v>
                </c:pt>
                <c:pt idx="27255">
                  <c:v>43499.239583333401</c:v>
                </c:pt>
                <c:pt idx="27256">
                  <c:v>43499.260416666599</c:v>
                </c:pt>
                <c:pt idx="27257">
                  <c:v>43499.28125</c:v>
                </c:pt>
                <c:pt idx="27258">
                  <c:v>43499.302083333401</c:v>
                </c:pt>
                <c:pt idx="27259">
                  <c:v>43499.322916666599</c:v>
                </c:pt>
                <c:pt idx="27260">
                  <c:v>43499.34375</c:v>
                </c:pt>
                <c:pt idx="27261">
                  <c:v>43499.364583333401</c:v>
                </c:pt>
                <c:pt idx="27262">
                  <c:v>43499.385416666599</c:v>
                </c:pt>
                <c:pt idx="27263">
                  <c:v>43499.40625</c:v>
                </c:pt>
                <c:pt idx="27264">
                  <c:v>43499.427083333401</c:v>
                </c:pt>
                <c:pt idx="27265">
                  <c:v>43499.447916666599</c:v>
                </c:pt>
                <c:pt idx="27266">
                  <c:v>43499.46875</c:v>
                </c:pt>
                <c:pt idx="27267">
                  <c:v>43499.489583333401</c:v>
                </c:pt>
                <c:pt idx="27268">
                  <c:v>43499.510416666599</c:v>
                </c:pt>
                <c:pt idx="27269">
                  <c:v>43499.53125</c:v>
                </c:pt>
                <c:pt idx="27270">
                  <c:v>43499.552083333401</c:v>
                </c:pt>
                <c:pt idx="27271">
                  <c:v>43499.572916666599</c:v>
                </c:pt>
                <c:pt idx="27272">
                  <c:v>43499.59375</c:v>
                </c:pt>
                <c:pt idx="27273">
                  <c:v>43499.614583333401</c:v>
                </c:pt>
                <c:pt idx="27274">
                  <c:v>43499.635416666599</c:v>
                </c:pt>
                <c:pt idx="27275">
                  <c:v>43499.65625</c:v>
                </c:pt>
                <c:pt idx="27276">
                  <c:v>43499.677083333401</c:v>
                </c:pt>
                <c:pt idx="27277">
                  <c:v>43499.697916666599</c:v>
                </c:pt>
                <c:pt idx="27278">
                  <c:v>43499.71875</c:v>
                </c:pt>
                <c:pt idx="27279">
                  <c:v>43499.739583333401</c:v>
                </c:pt>
                <c:pt idx="27280">
                  <c:v>43499.760416666599</c:v>
                </c:pt>
                <c:pt idx="27281">
                  <c:v>43499.78125</c:v>
                </c:pt>
                <c:pt idx="27282">
                  <c:v>43499.802083333401</c:v>
                </c:pt>
                <c:pt idx="27283">
                  <c:v>43499.822916666599</c:v>
                </c:pt>
                <c:pt idx="27284">
                  <c:v>43499.84375</c:v>
                </c:pt>
                <c:pt idx="27285">
                  <c:v>43499.864583333401</c:v>
                </c:pt>
                <c:pt idx="27286">
                  <c:v>43499.885416666599</c:v>
                </c:pt>
                <c:pt idx="27287">
                  <c:v>43499.90625</c:v>
                </c:pt>
                <c:pt idx="27288">
                  <c:v>43499.927083333401</c:v>
                </c:pt>
                <c:pt idx="27289">
                  <c:v>43499.947916666599</c:v>
                </c:pt>
                <c:pt idx="27290">
                  <c:v>43499.96875</c:v>
                </c:pt>
                <c:pt idx="27291">
                  <c:v>43499.989583333401</c:v>
                </c:pt>
                <c:pt idx="27292">
                  <c:v>43500.010416666599</c:v>
                </c:pt>
                <c:pt idx="27293">
                  <c:v>43500.03125</c:v>
                </c:pt>
                <c:pt idx="27294">
                  <c:v>43500.052083333401</c:v>
                </c:pt>
                <c:pt idx="27295">
                  <c:v>43500.072916666599</c:v>
                </c:pt>
                <c:pt idx="27296">
                  <c:v>43500.09375</c:v>
                </c:pt>
                <c:pt idx="27297">
                  <c:v>43500.114583333401</c:v>
                </c:pt>
                <c:pt idx="27298">
                  <c:v>43500.135416666599</c:v>
                </c:pt>
                <c:pt idx="27299">
                  <c:v>43500.15625</c:v>
                </c:pt>
                <c:pt idx="27300">
                  <c:v>43500.177083333401</c:v>
                </c:pt>
                <c:pt idx="27301">
                  <c:v>43500.197916666599</c:v>
                </c:pt>
                <c:pt idx="27302">
                  <c:v>43500.21875</c:v>
                </c:pt>
                <c:pt idx="27303">
                  <c:v>43500.239583333401</c:v>
                </c:pt>
                <c:pt idx="27304">
                  <c:v>43500.260416666599</c:v>
                </c:pt>
                <c:pt idx="27305">
                  <c:v>43500.28125</c:v>
                </c:pt>
                <c:pt idx="27306">
                  <c:v>43500.302083333401</c:v>
                </c:pt>
                <c:pt idx="27307">
                  <c:v>43500.322916666599</c:v>
                </c:pt>
                <c:pt idx="27308">
                  <c:v>43500.34375</c:v>
                </c:pt>
                <c:pt idx="27309">
                  <c:v>43500.364583333401</c:v>
                </c:pt>
                <c:pt idx="27310">
                  <c:v>43500.385416666599</c:v>
                </c:pt>
                <c:pt idx="27311">
                  <c:v>43500.40625</c:v>
                </c:pt>
                <c:pt idx="27312">
                  <c:v>43500.427083333401</c:v>
                </c:pt>
                <c:pt idx="27313">
                  <c:v>43500.447916666599</c:v>
                </c:pt>
                <c:pt idx="27314">
                  <c:v>43500.46875</c:v>
                </c:pt>
                <c:pt idx="27315">
                  <c:v>43500.489583333401</c:v>
                </c:pt>
                <c:pt idx="27316">
                  <c:v>43500.510416666599</c:v>
                </c:pt>
                <c:pt idx="27317">
                  <c:v>43500.53125</c:v>
                </c:pt>
                <c:pt idx="27318">
                  <c:v>43500.552083333401</c:v>
                </c:pt>
                <c:pt idx="27319">
                  <c:v>43500.572916666599</c:v>
                </c:pt>
                <c:pt idx="27320">
                  <c:v>43500.59375</c:v>
                </c:pt>
                <c:pt idx="27321">
                  <c:v>43500.614583333401</c:v>
                </c:pt>
                <c:pt idx="27322">
                  <c:v>43500.635416666599</c:v>
                </c:pt>
                <c:pt idx="27323">
                  <c:v>43500.65625</c:v>
                </c:pt>
                <c:pt idx="27324">
                  <c:v>43500.677083333401</c:v>
                </c:pt>
                <c:pt idx="27325">
                  <c:v>43500.697916666599</c:v>
                </c:pt>
                <c:pt idx="27326">
                  <c:v>43500.71875</c:v>
                </c:pt>
                <c:pt idx="27327">
                  <c:v>43500.739583333401</c:v>
                </c:pt>
                <c:pt idx="27328">
                  <c:v>43500.760416666599</c:v>
                </c:pt>
                <c:pt idx="27329">
                  <c:v>43500.78125</c:v>
                </c:pt>
                <c:pt idx="27330">
                  <c:v>43500.802083333401</c:v>
                </c:pt>
                <c:pt idx="27331">
                  <c:v>43500.822916666599</c:v>
                </c:pt>
                <c:pt idx="27332">
                  <c:v>43500.84375</c:v>
                </c:pt>
                <c:pt idx="27333">
                  <c:v>43500.864583333401</c:v>
                </c:pt>
                <c:pt idx="27334">
                  <c:v>43500.885416666599</c:v>
                </c:pt>
                <c:pt idx="27335">
                  <c:v>43500.90625</c:v>
                </c:pt>
                <c:pt idx="27336">
                  <c:v>43500.927083333401</c:v>
                </c:pt>
                <c:pt idx="27337">
                  <c:v>43500.947916666599</c:v>
                </c:pt>
                <c:pt idx="27338">
                  <c:v>43500.96875</c:v>
                </c:pt>
                <c:pt idx="27339">
                  <c:v>43500.989583333401</c:v>
                </c:pt>
                <c:pt idx="27340">
                  <c:v>43501.010416666599</c:v>
                </c:pt>
                <c:pt idx="27341">
                  <c:v>43501.03125</c:v>
                </c:pt>
                <c:pt idx="27342">
                  <c:v>43501.052083333401</c:v>
                </c:pt>
                <c:pt idx="27343">
                  <c:v>43501.072916666599</c:v>
                </c:pt>
                <c:pt idx="27344">
                  <c:v>43501.09375</c:v>
                </c:pt>
                <c:pt idx="27345">
                  <c:v>43501.114583333401</c:v>
                </c:pt>
                <c:pt idx="27346">
                  <c:v>43501.135416666599</c:v>
                </c:pt>
                <c:pt idx="27347">
                  <c:v>43501.15625</c:v>
                </c:pt>
                <c:pt idx="27348">
                  <c:v>43501.177083333401</c:v>
                </c:pt>
                <c:pt idx="27349">
                  <c:v>43501.197916666599</c:v>
                </c:pt>
                <c:pt idx="27350">
                  <c:v>43501.21875</c:v>
                </c:pt>
                <c:pt idx="27351">
                  <c:v>43501.239583333401</c:v>
                </c:pt>
                <c:pt idx="27352">
                  <c:v>43501.260416666599</c:v>
                </c:pt>
                <c:pt idx="27353">
                  <c:v>43501.28125</c:v>
                </c:pt>
                <c:pt idx="27354">
                  <c:v>43501.302083333401</c:v>
                </c:pt>
                <c:pt idx="27355">
                  <c:v>43501.322916666599</c:v>
                </c:pt>
                <c:pt idx="27356">
                  <c:v>43501.34375</c:v>
                </c:pt>
                <c:pt idx="27357">
                  <c:v>43501.364583333401</c:v>
                </c:pt>
                <c:pt idx="27358">
                  <c:v>43501.385416666599</c:v>
                </c:pt>
                <c:pt idx="27359">
                  <c:v>43501.40625</c:v>
                </c:pt>
                <c:pt idx="27360">
                  <c:v>43501.427083333401</c:v>
                </c:pt>
                <c:pt idx="27361">
                  <c:v>43501.447916666599</c:v>
                </c:pt>
                <c:pt idx="27362">
                  <c:v>43501.46875</c:v>
                </c:pt>
                <c:pt idx="27363">
                  <c:v>43501.489583333401</c:v>
                </c:pt>
                <c:pt idx="27364">
                  <c:v>43501.510416666599</c:v>
                </c:pt>
                <c:pt idx="27365">
                  <c:v>43501.53125</c:v>
                </c:pt>
                <c:pt idx="27366">
                  <c:v>43501.552083333401</c:v>
                </c:pt>
                <c:pt idx="27367">
                  <c:v>43501.572916666599</c:v>
                </c:pt>
                <c:pt idx="27368">
                  <c:v>43501.59375</c:v>
                </c:pt>
                <c:pt idx="27369">
                  <c:v>43501.614583333401</c:v>
                </c:pt>
                <c:pt idx="27370">
                  <c:v>43501.635416666599</c:v>
                </c:pt>
                <c:pt idx="27371">
                  <c:v>43501.65625</c:v>
                </c:pt>
                <c:pt idx="27372">
                  <c:v>43501.677083333401</c:v>
                </c:pt>
                <c:pt idx="27373">
                  <c:v>43501.697916666599</c:v>
                </c:pt>
                <c:pt idx="27374">
                  <c:v>43501.71875</c:v>
                </c:pt>
                <c:pt idx="27375">
                  <c:v>43501.739583333401</c:v>
                </c:pt>
                <c:pt idx="27376">
                  <c:v>43501.760416666599</c:v>
                </c:pt>
                <c:pt idx="27377">
                  <c:v>43501.78125</c:v>
                </c:pt>
                <c:pt idx="27378">
                  <c:v>43501.802083333401</c:v>
                </c:pt>
                <c:pt idx="27379">
                  <c:v>43501.822916666599</c:v>
                </c:pt>
                <c:pt idx="27380">
                  <c:v>43501.84375</c:v>
                </c:pt>
                <c:pt idx="27381">
                  <c:v>43501.864583333401</c:v>
                </c:pt>
                <c:pt idx="27382">
                  <c:v>43501.885416666599</c:v>
                </c:pt>
                <c:pt idx="27383">
                  <c:v>43501.90625</c:v>
                </c:pt>
                <c:pt idx="27384">
                  <c:v>43501.927083333401</c:v>
                </c:pt>
                <c:pt idx="27385">
                  <c:v>43501.947916666599</c:v>
                </c:pt>
                <c:pt idx="27386">
                  <c:v>43501.96875</c:v>
                </c:pt>
                <c:pt idx="27387">
                  <c:v>43501.989583333401</c:v>
                </c:pt>
                <c:pt idx="27388">
                  <c:v>43502.010416666599</c:v>
                </c:pt>
                <c:pt idx="27389">
                  <c:v>43502.03125</c:v>
                </c:pt>
                <c:pt idx="27390">
                  <c:v>43502.052083333401</c:v>
                </c:pt>
                <c:pt idx="27391">
                  <c:v>43502.072916666599</c:v>
                </c:pt>
                <c:pt idx="27392">
                  <c:v>43502.09375</c:v>
                </c:pt>
                <c:pt idx="27393">
                  <c:v>43502.114583333401</c:v>
                </c:pt>
                <c:pt idx="27394">
                  <c:v>43502.135416666599</c:v>
                </c:pt>
                <c:pt idx="27395">
                  <c:v>43502.15625</c:v>
                </c:pt>
                <c:pt idx="27396">
                  <c:v>43502.177083333401</c:v>
                </c:pt>
                <c:pt idx="27397">
                  <c:v>43502.197916666599</c:v>
                </c:pt>
                <c:pt idx="27398">
                  <c:v>43502.21875</c:v>
                </c:pt>
                <c:pt idx="27399">
                  <c:v>43502.239583333401</c:v>
                </c:pt>
                <c:pt idx="27400">
                  <c:v>43502.260416666599</c:v>
                </c:pt>
                <c:pt idx="27401">
                  <c:v>43502.28125</c:v>
                </c:pt>
                <c:pt idx="27402">
                  <c:v>43502.302083333401</c:v>
                </c:pt>
                <c:pt idx="27403">
                  <c:v>43502.322916666599</c:v>
                </c:pt>
                <c:pt idx="27404">
                  <c:v>43502.34375</c:v>
                </c:pt>
                <c:pt idx="27405">
                  <c:v>43502.364583333401</c:v>
                </c:pt>
                <c:pt idx="27406">
                  <c:v>43502.385416666599</c:v>
                </c:pt>
                <c:pt idx="27407">
                  <c:v>43502.40625</c:v>
                </c:pt>
                <c:pt idx="27408">
                  <c:v>43502.427083333401</c:v>
                </c:pt>
                <c:pt idx="27409">
                  <c:v>43502.447916666599</c:v>
                </c:pt>
                <c:pt idx="27410">
                  <c:v>43502.46875</c:v>
                </c:pt>
                <c:pt idx="27411">
                  <c:v>43502.489583333401</c:v>
                </c:pt>
                <c:pt idx="27412">
                  <c:v>43502.510416666599</c:v>
                </c:pt>
                <c:pt idx="27413">
                  <c:v>43502.53125</c:v>
                </c:pt>
                <c:pt idx="27414">
                  <c:v>43502.552083333401</c:v>
                </c:pt>
                <c:pt idx="27415">
                  <c:v>43502.572916666599</c:v>
                </c:pt>
                <c:pt idx="27416">
                  <c:v>43502.59375</c:v>
                </c:pt>
                <c:pt idx="27417">
                  <c:v>43502.614583333401</c:v>
                </c:pt>
                <c:pt idx="27418">
                  <c:v>43502.635416666599</c:v>
                </c:pt>
                <c:pt idx="27419">
                  <c:v>43502.65625</c:v>
                </c:pt>
                <c:pt idx="27420">
                  <c:v>43502.677083333401</c:v>
                </c:pt>
                <c:pt idx="27421">
                  <c:v>43502.697916666599</c:v>
                </c:pt>
                <c:pt idx="27422">
                  <c:v>43502.71875</c:v>
                </c:pt>
                <c:pt idx="27423">
                  <c:v>43502.739583333401</c:v>
                </c:pt>
                <c:pt idx="27424">
                  <c:v>43502.760416666599</c:v>
                </c:pt>
                <c:pt idx="27425">
                  <c:v>43502.78125</c:v>
                </c:pt>
                <c:pt idx="27426">
                  <c:v>43502.802083333401</c:v>
                </c:pt>
                <c:pt idx="27427">
                  <c:v>43502.822916666599</c:v>
                </c:pt>
                <c:pt idx="27428">
                  <c:v>43502.84375</c:v>
                </c:pt>
                <c:pt idx="27429">
                  <c:v>43502.864583333401</c:v>
                </c:pt>
                <c:pt idx="27430">
                  <c:v>43502.885416666599</c:v>
                </c:pt>
                <c:pt idx="27431">
                  <c:v>43502.90625</c:v>
                </c:pt>
                <c:pt idx="27432">
                  <c:v>43502.927083333401</c:v>
                </c:pt>
                <c:pt idx="27433">
                  <c:v>43502.947916666599</c:v>
                </c:pt>
                <c:pt idx="27434">
                  <c:v>43502.96875</c:v>
                </c:pt>
                <c:pt idx="27435">
                  <c:v>43502.989583333401</c:v>
                </c:pt>
                <c:pt idx="27436">
                  <c:v>43503.010416666599</c:v>
                </c:pt>
                <c:pt idx="27437">
                  <c:v>43503.03125</c:v>
                </c:pt>
                <c:pt idx="27438">
                  <c:v>43503.052083333401</c:v>
                </c:pt>
                <c:pt idx="27439">
                  <c:v>43503.072916666599</c:v>
                </c:pt>
                <c:pt idx="27440">
                  <c:v>43503.09375</c:v>
                </c:pt>
                <c:pt idx="27441">
                  <c:v>43503.114583333401</c:v>
                </c:pt>
                <c:pt idx="27442">
                  <c:v>43503.135416666599</c:v>
                </c:pt>
                <c:pt idx="27443">
                  <c:v>43503.15625</c:v>
                </c:pt>
                <c:pt idx="27444">
                  <c:v>43503.177083333401</c:v>
                </c:pt>
                <c:pt idx="27445">
                  <c:v>43503.197916666599</c:v>
                </c:pt>
                <c:pt idx="27446">
                  <c:v>43503.21875</c:v>
                </c:pt>
                <c:pt idx="27447">
                  <c:v>43503.239583333401</c:v>
                </c:pt>
                <c:pt idx="27448">
                  <c:v>43503.260416666599</c:v>
                </c:pt>
                <c:pt idx="27449">
                  <c:v>43503.28125</c:v>
                </c:pt>
                <c:pt idx="27450">
                  <c:v>43503.302083333401</c:v>
                </c:pt>
                <c:pt idx="27451">
                  <c:v>43503.322916666599</c:v>
                </c:pt>
                <c:pt idx="27452">
                  <c:v>43503.34375</c:v>
                </c:pt>
                <c:pt idx="27453">
                  <c:v>43503.364583333401</c:v>
                </c:pt>
                <c:pt idx="27454">
                  <c:v>43503.385416666599</c:v>
                </c:pt>
                <c:pt idx="27455">
                  <c:v>43503.40625</c:v>
                </c:pt>
                <c:pt idx="27456">
                  <c:v>43503.427083333401</c:v>
                </c:pt>
                <c:pt idx="27457">
                  <c:v>43503.447916666599</c:v>
                </c:pt>
                <c:pt idx="27458">
                  <c:v>43503.46875</c:v>
                </c:pt>
                <c:pt idx="27459">
                  <c:v>43503.489583333401</c:v>
                </c:pt>
                <c:pt idx="27460">
                  <c:v>43503.510416666599</c:v>
                </c:pt>
                <c:pt idx="27461">
                  <c:v>43503.53125</c:v>
                </c:pt>
                <c:pt idx="27462">
                  <c:v>43503.552083333401</c:v>
                </c:pt>
                <c:pt idx="27463">
                  <c:v>43503.572916666599</c:v>
                </c:pt>
                <c:pt idx="27464">
                  <c:v>43503.59375</c:v>
                </c:pt>
                <c:pt idx="27465">
                  <c:v>43503.614583333401</c:v>
                </c:pt>
                <c:pt idx="27466">
                  <c:v>43503.635416666599</c:v>
                </c:pt>
                <c:pt idx="27467">
                  <c:v>43503.65625</c:v>
                </c:pt>
                <c:pt idx="27468">
                  <c:v>43503.677083333401</c:v>
                </c:pt>
                <c:pt idx="27469">
                  <c:v>43503.697916666599</c:v>
                </c:pt>
                <c:pt idx="27470">
                  <c:v>43503.71875</c:v>
                </c:pt>
                <c:pt idx="27471">
                  <c:v>43503.739583333401</c:v>
                </c:pt>
                <c:pt idx="27472">
                  <c:v>43503.760416666599</c:v>
                </c:pt>
                <c:pt idx="27473">
                  <c:v>43503.78125</c:v>
                </c:pt>
                <c:pt idx="27474">
                  <c:v>43503.802083333401</c:v>
                </c:pt>
                <c:pt idx="27475">
                  <c:v>43503.822916666599</c:v>
                </c:pt>
                <c:pt idx="27476">
                  <c:v>43503.84375</c:v>
                </c:pt>
                <c:pt idx="27477">
                  <c:v>43503.864583333401</c:v>
                </c:pt>
                <c:pt idx="27478">
                  <c:v>43503.885416666599</c:v>
                </c:pt>
                <c:pt idx="27479">
                  <c:v>43503.90625</c:v>
                </c:pt>
                <c:pt idx="27480">
                  <c:v>43503.927083333401</c:v>
                </c:pt>
                <c:pt idx="27481">
                  <c:v>43503.947916666599</c:v>
                </c:pt>
                <c:pt idx="27482">
                  <c:v>43503.96875</c:v>
                </c:pt>
                <c:pt idx="27483">
                  <c:v>43503.989583333401</c:v>
                </c:pt>
                <c:pt idx="27484">
                  <c:v>43504.010416666599</c:v>
                </c:pt>
                <c:pt idx="27485">
                  <c:v>43504.03125</c:v>
                </c:pt>
                <c:pt idx="27486">
                  <c:v>43504.052083333401</c:v>
                </c:pt>
                <c:pt idx="27487">
                  <c:v>43504.072916666599</c:v>
                </c:pt>
                <c:pt idx="27488">
                  <c:v>43504.09375</c:v>
                </c:pt>
                <c:pt idx="27489">
                  <c:v>43504.114583333401</c:v>
                </c:pt>
                <c:pt idx="27490">
                  <c:v>43504.135416666599</c:v>
                </c:pt>
                <c:pt idx="27491">
                  <c:v>43504.15625</c:v>
                </c:pt>
                <c:pt idx="27492">
                  <c:v>43504.177083333401</c:v>
                </c:pt>
                <c:pt idx="27493">
                  <c:v>43504.197916666599</c:v>
                </c:pt>
                <c:pt idx="27494">
                  <c:v>43504.21875</c:v>
                </c:pt>
                <c:pt idx="27495">
                  <c:v>43504.239583333401</c:v>
                </c:pt>
                <c:pt idx="27496">
                  <c:v>43504.260416666599</c:v>
                </c:pt>
                <c:pt idx="27497">
                  <c:v>43504.28125</c:v>
                </c:pt>
                <c:pt idx="27498">
                  <c:v>43504.302083333401</c:v>
                </c:pt>
                <c:pt idx="27499">
                  <c:v>43504.322916666599</c:v>
                </c:pt>
                <c:pt idx="27500">
                  <c:v>43504.34375</c:v>
                </c:pt>
                <c:pt idx="27501">
                  <c:v>43504.364583333401</c:v>
                </c:pt>
                <c:pt idx="27502">
                  <c:v>43504.385416666599</c:v>
                </c:pt>
                <c:pt idx="27503">
                  <c:v>43504.40625</c:v>
                </c:pt>
                <c:pt idx="27504">
                  <c:v>43504.427083333401</c:v>
                </c:pt>
                <c:pt idx="27505">
                  <c:v>43504.447916666599</c:v>
                </c:pt>
                <c:pt idx="27506">
                  <c:v>43504.46875</c:v>
                </c:pt>
                <c:pt idx="27507">
                  <c:v>43504.489583333401</c:v>
                </c:pt>
                <c:pt idx="27508">
                  <c:v>43504.510416666599</c:v>
                </c:pt>
                <c:pt idx="27509">
                  <c:v>43504.53125</c:v>
                </c:pt>
                <c:pt idx="27510">
                  <c:v>43504.552083333401</c:v>
                </c:pt>
                <c:pt idx="27511">
                  <c:v>43504.572916666599</c:v>
                </c:pt>
                <c:pt idx="27512">
                  <c:v>43504.59375</c:v>
                </c:pt>
                <c:pt idx="27513">
                  <c:v>43504.614583333401</c:v>
                </c:pt>
                <c:pt idx="27514">
                  <c:v>43504.635416666599</c:v>
                </c:pt>
                <c:pt idx="27515">
                  <c:v>43504.65625</c:v>
                </c:pt>
                <c:pt idx="27516">
                  <c:v>43504.677083333401</c:v>
                </c:pt>
                <c:pt idx="27517">
                  <c:v>43504.697916666599</c:v>
                </c:pt>
                <c:pt idx="27518">
                  <c:v>43504.71875</c:v>
                </c:pt>
                <c:pt idx="27519">
                  <c:v>43504.739583333401</c:v>
                </c:pt>
                <c:pt idx="27520">
                  <c:v>43504.760416666599</c:v>
                </c:pt>
                <c:pt idx="27521">
                  <c:v>43504.78125</c:v>
                </c:pt>
                <c:pt idx="27522">
                  <c:v>43504.802083333401</c:v>
                </c:pt>
                <c:pt idx="27523">
                  <c:v>43504.822916666599</c:v>
                </c:pt>
                <c:pt idx="27524">
                  <c:v>43504.84375</c:v>
                </c:pt>
                <c:pt idx="27525">
                  <c:v>43504.864583333401</c:v>
                </c:pt>
                <c:pt idx="27526">
                  <c:v>43504.885416666599</c:v>
                </c:pt>
                <c:pt idx="27527">
                  <c:v>43504.90625</c:v>
                </c:pt>
                <c:pt idx="27528">
                  <c:v>43504.927083333401</c:v>
                </c:pt>
                <c:pt idx="27529">
                  <c:v>43504.947916666599</c:v>
                </c:pt>
                <c:pt idx="27530">
                  <c:v>43504.96875</c:v>
                </c:pt>
                <c:pt idx="27531">
                  <c:v>43504.989583333401</c:v>
                </c:pt>
                <c:pt idx="27532">
                  <c:v>43505.010416666599</c:v>
                </c:pt>
                <c:pt idx="27533">
                  <c:v>43505.03125</c:v>
                </c:pt>
                <c:pt idx="27534">
                  <c:v>43505.052083333401</c:v>
                </c:pt>
                <c:pt idx="27535">
                  <c:v>43505.072916666599</c:v>
                </c:pt>
                <c:pt idx="27536">
                  <c:v>43505.09375</c:v>
                </c:pt>
                <c:pt idx="27537">
                  <c:v>43505.114583333401</c:v>
                </c:pt>
                <c:pt idx="27538">
                  <c:v>43505.135416666599</c:v>
                </c:pt>
                <c:pt idx="27539">
                  <c:v>43505.15625</c:v>
                </c:pt>
                <c:pt idx="27540">
                  <c:v>43505.177083333401</c:v>
                </c:pt>
                <c:pt idx="27541">
                  <c:v>43505.197916666599</c:v>
                </c:pt>
                <c:pt idx="27542">
                  <c:v>43505.21875</c:v>
                </c:pt>
                <c:pt idx="27543">
                  <c:v>43505.239583333401</c:v>
                </c:pt>
                <c:pt idx="27544">
                  <c:v>43505.260416666599</c:v>
                </c:pt>
                <c:pt idx="27545">
                  <c:v>43505.28125</c:v>
                </c:pt>
                <c:pt idx="27546">
                  <c:v>43505.302083333401</c:v>
                </c:pt>
                <c:pt idx="27547">
                  <c:v>43505.322916666599</c:v>
                </c:pt>
                <c:pt idx="27548">
                  <c:v>43505.34375</c:v>
                </c:pt>
                <c:pt idx="27549">
                  <c:v>43505.364583333401</c:v>
                </c:pt>
                <c:pt idx="27550">
                  <c:v>43505.385416666599</c:v>
                </c:pt>
                <c:pt idx="27551">
                  <c:v>43505.40625</c:v>
                </c:pt>
                <c:pt idx="27552">
                  <c:v>43505.427083333401</c:v>
                </c:pt>
                <c:pt idx="27553">
                  <c:v>43505.447916666599</c:v>
                </c:pt>
                <c:pt idx="27554">
                  <c:v>43505.46875</c:v>
                </c:pt>
                <c:pt idx="27555">
                  <c:v>43505.489583333401</c:v>
                </c:pt>
                <c:pt idx="27556">
                  <c:v>43505.510416666599</c:v>
                </c:pt>
                <c:pt idx="27557">
                  <c:v>43505.53125</c:v>
                </c:pt>
                <c:pt idx="27558">
                  <c:v>43505.552083333401</c:v>
                </c:pt>
                <c:pt idx="27559">
                  <c:v>43505.572916666599</c:v>
                </c:pt>
                <c:pt idx="27560">
                  <c:v>43505.59375</c:v>
                </c:pt>
                <c:pt idx="27561">
                  <c:v>43505.614583333401</c:v>
                </c:pt>
                <c:pt idx="27562">
                  <c:v>43505.635416666599</c:v>
                </c:pt>
                <c:pt idx="27563">
                  <c:v>43505.65625</c:v>
                </c:pt>
                <c:pt idx="27564">
                  <c:v>43505.677083333401</c:v>
                </c:pt>
                <c:pt idx="27565">
                  <c:v>43505.697916666599</c:v>
                </c:pt>
                <c:pt idx="27566">
                  <c:v>43505.71875</c:v>
                </c:pt>
                <c:pt idx="27567">
                  <c:v>43505.739583333401</c:v>
                </c:pt>
                <c:pt idx="27568">
                  <c:v>43505.760416666599</c:v>
                </c:pt>
                <c:pt idx="27569">
                  <c:v>43505.78125</c:v>
                </c:pt>
                <c:pt idx="27570">
                  <c:v>43505.802083333401</c:v>
                </c:pt>
                <c:pt idx="27571">
                  <c:v>43505.822916666599</c:v>
                </c:pt>
                <c:pt idx="27572">
                  <c:v>43505.84375</c:v>
                </c:pt>
                <c:pt idx="27573">
                  <c:v>43505.864583333401</c:v>
                </c:pt>
                <c:pt idx="27574">
                  <c:v>43505.885416666599</c:v>
                </c:pt>
                <c:pt idx="27575">
                  <c:v>43505.90625</c:v>
                </c:pt>
                <c:pt idx="27576">
                  <c:v>43505.927083333401</c:v>
                </c:pt>
                <c:pt idx="27577">
                  <c:v>43505.947916666599</c:v>
                </c:pt>
                <c:pt idx="27578">
                  <c:v>43505.96875</c:v>
                </c:pt>
                <c:pt idx="27579">
                  <c:v>43505.989583333401</c:v>
                </c:pt>
                <c:pt idx="27580">
                  <c:v>43506.010416666599</c:v>
                </c:pt>
                <c:pt idx="27581">
                  <c:v>43506.03125</c:v>
                </c:pt>
                <c:pt idx="27582">
                  <c:v>43506.052083333401</c:v>
                </c:pt>
                <c:pt idx="27583">
                  <c:v>43506.072916666599</c:v>
                </c:pt>
                <c:pt idx="27584">
                  <c:v>43506.09375</c:v>
                </c:pt>
                <c:pt idx="27585">
                  <c:v>43506.114583333401</c:v>
                </c:pt>
                <c:pt idx="27586">
                  <c:v>43506.135416666599</c:v>
                </c:pt>
                <c:pt idx="27587">
                  <c:v>43506.15625</c:v>
                </c:pt>
                <c:pt idx="27588">
                  <c:v>43506.177083333401</c:v>
                </c:pt>
                <c:pt idx="27589">
                  <c:v>43506.197916666599</c:v>
                </c:pt>
                <c:pt idx="27590">
                  <c:v>43506.21875</c:v>
                </c:pt>
                <c:pt idx="27591">
                  <c:v>43506.239583333401</c:v>
                </c:pt>
                <c:pt idx="27592">
                  <c:v>43506.260416666599</c:v>
                </c:pt>
                <c:pt idx="27593">
                  <c:v>43506.28125</c:v>
                </c:pt>
                <c:pt idx="27594">
                  <c:v>43506.302083333401</c:v>
                </c:pt>
                <c:pt idx="27595">
                  <c:v>43506.322916666599</c:v>
                </c:pt>
                <c:pt idx="27596">
                  <c:v>43506.34375</c:v>
                </c:pt>
                <c:pt idx="27597">
                  <c:v>43506.364583333401</c:v>
                </c:pt>
                <c:pt idx="27598">
                  <c:v>43506.385416666599</c:v>
                </c:pt>
                <c:pt idx="27599">
                  <c:v>43506.40625</c:v>
                </c:pt>
                <c:pt idx="27600">
                  <c:v>43506.427083333401</c:v>
                </c:pt>
                <c:pt idx="27601">
                  <c:v>43506.447916666599</c:v>
                </c:pt>
                <c:pt idx="27602">
                  <c:v>43506.46875</c:v>
                </c:pt>
                <c:pt idx="27603">
                  <c:v>43506.489583333401</c:v>
                </c:pt>
                <c:pt idx="27604">
                  <c:v>43506.510416666599</c:v>
                </c:pt>
                <c:pt idx="27605">
                  <c:v>43506.53125</c:v>
                </c:pt>
                <c:pt idx="27606">
                  <c:v>43506.552083333401</c:v>
                </c:pt>
                <c:pt idx="27607">
                  <c:v>43506.572916666599</c:v>
                </c:pt>
                <c:pt idx="27608">
                  <c:v>43506.59375</c:v>
                </c:pt>
                <c:pt idx="27609">
                  <c:v>43506.614583333401</c:v>
                </c:pt>
                <c:pt idx="27610">
                  <c:v>43506.635416666599</c:v>
                </c:pt>
                <c:pt idx="27611">
                  <c:v>43506.65625</c:v>
                </c:pt>
                <c:pt idx="27612">
                  <c:v>43506.677083333401</c:v>
                </c:pt>
                <c:pt idx="27613">
                  <c:v>43506.697916666599</c:v>
                </c:pt>
                <c:pt idx="27614">
                  <c:v>43506.71875</c:v>
                </c:pt>
                <c:pt idx="27615">
                  <c:v>43506.739583333401</c:v>
                </c:pt>
                <c:pt idx="27616">
                  <c:v>43506.760416666599</c:v>
                </c:pt>
                <c:pt idx="27617">
                  <c:v>43506.78125</c:v>
                </c:pt>
                <c:pt idx="27618">
                  <c:v>43506.802083333401</c:v>
                </c:pt>
                <c:pt idx="27619">
                  <c:v>43506.822916666599</c:v>
                </c:pt>
                <c:pt idx="27620">
                  <c:v>43506.84375</c:v>
                </c:pt>
                <c:pt idx="27621">
                  <c:v>43506.864583333401</c:v>
                </c:pt>
                <c:pt idx="27622">
                  <c:v>43506.885416666599</c:v>
                </c:pt>
                <c:pt idx="27623">
                  <c:v>43506.90625</c:v>
                </c:pt>
                <c:pt idx="27624">
                  <c:v>43506.927083333401</c:v>
                </c:pt>
                <c:pt idx="27625">
                  <c:v>43506.947916666599</c:v>
                </c:pt>
                <c:pt idx="27626">
                  <c:v>43506.96875</c:v>
                </c:pt>
                <c:pt idx="27627">
                  <c:v>43506.989583333401</c:v>
                </c:pt>
                <c:pt idx="27628">
                  <c:v>43507.010416666599</c:v>
                </c:pt>
                <c:pt idx="27629">
                  <c:v>43507.03125</c:v>
                </c:pt>
                <c:pt idx="27630">
                  <c:v>43507.052083333401</c:v>
                </c:pt>
                <c:pt idx="27631">
                  <c:v>43507.072916666599</c:v>
                </c:pt>
                <c:pt idx="27632">
                  <c:v>43507.09375</c:v>
                </c:pt>
                <c:pt idx="27633">
                  <c:v>43507.114583333401</c:v>
                </c:pt>
                <c:pt idx="27634">
                  <c:v>43507.135416666599</c:v>
                </c:pt>
                <c:pt idx="27635">
                  <c:v>43507.15625</c:v>
                </c:pt>
                <c:pt idx="27636">
                  <c:v>43507.177083333401</c:v>
                </c:pt>
                <c:pt idx="27637">
                  <c:v>43507.197916666599</c:v>
                </c:pt>
                <c:pt idx="27638">
                  <c:v>43507.21875</c:v>
                </c:pt>
                <c:pt idx="27639">
                  <c:v>43507.239583333401</c:v>
                </c:pt>
                <c:pt idx="27640">
                  <c:v>43507.260416666599</c:v>
                </c:pt>
                <c:pt idx="27641">
                  <c:v>43507.28125</c:v>
                </c:pt>
                <c:pt idx="27642">
                  <c:v>43507.302083333401</c:v>
                </c:pt>
                <c:pt idx="27643">
                  <c:v>43507.322916666599</c:v>
                </c:pt>
                <c:pt idx="27644">
                  <c:v>43507.34375</c:v>
                </c:pt>
                <c:pt idx="27645">
                  <c:v>43507.364583333401</c:v>
                </c:pt>
                <c:pt idx="27646">
                  <c:v>43507.385416666599</c:v>
                </c:pt>
                <c:pt idx="27647">
                  <c:v>43507.40625</c:v>
                </c:pt>
                <c:pt idx="27648">
                  <c:v>43507.427083333401</c:v>
                </c:pt>
                <c:pt idx="27649">
                  <c:v>43507.447916666599</c:v>
                </c:pt>
                <c:pt idx="27650">
                  <c:v>43507.46875</c:v>
                </c:pt>
                <c:pt idx="27651">
                  <c:v>43507.489583333401</c:v>
                </c:pt>
                <c:pt idx="27652">
                  <c:v>43507.510416666599</c:v>
                </c:pt>
                <c:pt idx="27653">
                  <c:v>43507.53125</c:v>
                </c:pt>
                <c:pt idx="27654">
                  <c:v>43507.552083333401</c:v>
                </c:pt>
                <c:pt idx="27655">
                  <c:v>43507.572916666599</c:v>
                </c:pt>
                <c:pt idx="27656">
                  <c:v>43507.59375</c:v>
                </c:pt>
                <c:pt idx="27657">
                  <c:v>43507.614583333401</c:v>
                </c:pt>
                <c:pt idx="27658">
                  <c:v>43507.635416666599</c:v>
                </c:pt>
                <c:pt idx="27659">
                  <c:v>43507.65625</c:v>
                </c:pt>
                <c:pt idx="27660">
                  <c:v>43507.677083333401</c:v>
                </c:pt>
                <c:pt idx="27661">
                  <c:v>43507.697916666599</c:v>
                </c:pt>
                <c:pt idx="27662">
                  <c:v>43507.71875</c:v>
                </c:pt>
                <c:pt idx="27663">
                  <c:v>43507.739583333401</c:v>
                </c:pt>
                <c:pt idx="27664">
                  <c:v>43507.760416666599</c:v>
                </c:pt>
                <c:pt idx="27665">
                  <c:v>43507.78125</c:v>
                </c:pt>
                <c:pt idx="27666">
                  <c:v>43507.802083333401</c:v>
                </c:pt>
                <c:pt idx="27667">
                  <c:v>43507.822916666599</c:v>
                </c:pt>
                <c:pt idx="27668">
                  <c:v>43507.84375</c:v>
                </c:pt>
                <c:pt idx="27669">
                  <c:v>43507.864583333401</c:v>
                </c:pt>
                <c:pt idx="27670">
                  <c:v>43507.885416666599</c:v>
                </c:pt>
                <c:pt idx="27671">
                  <c:v>43507.90625</c:v>
                </c:pt>
                <c:pt idx="27672">
                  <c:v>43507.927083333401</c:v>
                </c:pt>
                <c:pt idx="27673">
                  <c:v>43507.947916666599</c:v>
                </c:pt>
                <c:pt idx="27674">
                  <c:v>43507.96875</c:v>
                </c:pt>
                <c:pt idx="27675">
                  <c:v>43507.989583333401</c:v>
                </c:pt>
                <c:pt idx="27676">
                  <c:v>43508.010416666599</c:v>
                </c:pt>
                <c:pt idx="27677">
                  <c:v>43508.03125</c:v>
                </c:pt>
                <c:pt idx="27678">
                  <c:v>43508.052083333401</c:v>
                </c:pt>
                <c:pt idx="27679">
                  <c:v>43508.072916666599</c:v>
                </c:pt>
                <c:pt idx="27680">
                  <c:v>43508.09375</c:v>
                </c:pt>
                <c:pt idx="27681">
                  <c:v>43508.114583333401</c:v>
                </c:pt>
                <c:pt idx="27682">
                  <c:v>43508.135416666599</c:v>
                </c:pt>
                <c:pt idx="27683">
                  <c:v>43508.15625</c:v>
                </c:pt>
                <c:pt idx="27684">
                  <c:v>43508.177083333401</c:v>
                </c:pt>
                <c:pt idx="27685">
                  <c:v>43508.197916666599</c:v>
                </c:pt>
                <c:pt idx="27686">
                  <c:v>43508.21875</c:v>
                </c:pt>
                <c:pt idx="27687">
                  <c:v>43508.239583333401</c:v>
                </c:pt>
                <c:pt idx="27688">
                  <c:v>43508.260416666599</c:v>
                </c:pt>
                <c:pt idx="27689">
                  <c:v>43508.28125</c:v>
                </c:pt>
                <c:pt idx="27690">
                  <c:v>43508.302083333401</c:v>
                </c:pt>
                <c:pt idx="27691">
                  <c:v>43508.322916666599</c:v>
                </c:pt>
                <c:pt idx="27692">
                  <c:v>43508.34375</c:v>
                </c:pt>
                <c:pt idx="27693">
                  <c:v>43508.364583333401</c:v>
                </c:pt>
                <c:pt idx="27694">
                  <c:v>43508.385416666599</c:v>
                </c:pt>
                <c:pt idx="27695">
                  <c:v>43508.40625</c:v>
                </c:pt>
                <c:pt idx="27696">
                  <c:v>43508.427083333401</c:v>
                </c:pt>
                <c:pt idx="27697">
                  <c:v>43508.447916666599</c:v>
                </c:pt>
                <c:pt idx="27698">
                  <c:v>43508.46875</c:v>
                </c:pt>
                <c:pt idx="27699">
                  <c:v>43508.489583333401</c:v>
                </c:pt>
                <c:pt idx="27700">
                  <c:v>43508.510416666599</c:v>
                </c:pt>
                <c:pt idx="27701">
                  <c:v>43508.53125</c:v>
                </c:pt>
                <c:pt idx="27702">
                  <c:v>43508.552083333401</c:v>
                </c:pt>
                <c:pt idx="27703">
                  <c:v>43508.572916666599</c:v>
                </c:pt>
                <c:pt idx="27704">
                  <c:v>43508.59375</c:v>
                </c:pt>
                <c:pt idx="27705">
                  <c:v>43508.614583333401</c:v>
                </c:pt>
                <c:pt idx="27706">
                  <c:v>43508.635416666599</c:v>
                </c:pt>
                <c:pt idx="27707">
                  <c:v>43508.65625</c:v>
                </c:pt>
                <c:pt idx="27708">
                  <c:v>43508.677083333401</c:v>
                </c:pt>
                <c:pt idx="27709">
                  <c:v>43508.697916666599</c:v>
                </c:pt>
                <c:pt idx="27710">
                  <c:v>43508.71875</c:v>
                </c:pt>
                <c:pt idx="27711">
                  <c:v>43508.739583333401</c:v>
                </c:pt>
                <c:pt idx="27712">
                  <c:v>43508.760416666599</c:v>
                </c:pt>
                <c:pt idx="27713">
                  <c:v>43508.78125</c:v>
                </c:pt>
                <c:pt idx="27714">
                  <c:v>43508.802083333401</c:v>
                </c:pt>
                <c:pt idx="27715">
                  <c:v>43508.822916666599</c:v>
                </c:pt>
                <c:pt idx="27716">
                  <c:v>43508.84375</c:v>
                </c:pt>
                <c:pt idx="27717">
                  <c:v>43508.864583333401</c:v>
                </c:pt>
                <c:pt idx="27718">
                  <c:v>43508.885416666599</c:v>
                </c:pt>
                <c:pt idx="27719">
                  <c:v>43508.90625</c:v>
                </c:pt>
                <c:pt idx="27720">
                  <c:v>43508.927083333401</c:v>
                </c:pt>
                <c:pt idx="27721">
                  <c:v>43508.947916666599</c:v>
                </c:pt>
                <c:pt idx="27722">
                  <c:v>43508.96875</c:v>
                </c:pt>
                <c:pt idx="27723">
                  <c:v>43508.989583333401</c:v>
                </c:pt>
                <c:pt idx="27724">
                  <c:v>43509.010416666599</c:v>
                </c:pt>
                <c:pt idx="27725">
                  <c:v>43509.03125</c:v>
                </c:pt>
                <c:pt idx="27726">
                  <c:v>43509.052083333401</c:v>
                </c:pt>
                <c:pt idx="27727">
                  <c:v>43509.072916666599</c:v>
                </c:pt>
                <c:pt idx="27728">
                  <c:v>43509.09375</c:v>
                </c:pt>
                <c:pt idx="27729">
                  <c:v>43509.114583333401</c:v>
                </c:pt>
                <c:pt idx="27730">
                  <c:v>43509.135416666599</c:v>
                </c:pt>
                <c:pt idx="27731">
                  <c:v>43509.15625</c:v>
                </c:pt>
                <c:pt idx="27732">
                  <c:v>43509.177083333401</c:v>
                </c:pt>
                <c:pt idx="27733">
                  <c:v>43509.197916666599</c:v>
                </c:pt>
                <c:pt idx="27734">
                  <c:v>43509.21875</c:v>
                </c:pt>
                <c:pt idx="27735">
                  <c:v>43509.239583333401</c:v>
                </c:pt>
                <c:pt idx="27736">
                  <c:v>43509.260416666599</c:v>
                </c:pt>
                <c:pt idx="27737">
                  <c:v>43509.28125</c:v>
                </c:pt>
                <c:pt idx="27738">
                  <c:v>43509.302083333401</c:v>
                </c:pt>
                <c:pt idx="27739">
                  <c:v>43509.322916666599</c:v>
                </c:pt>
                <c:pt idx="27740">
                  <c:v>43509.34375</c:v>
                </c:pt>
                <c:pt idx="27741">
                  <c:v>43509.364583333401</c:v>
                </c:pt>
                <c:pt idx="27742">
                  <c:v>43509.385416666599</c:v>
                </c:pt>
                <c:pt idx="27743">
                  <c:v>43509.40625</c:v>
                </c:pt>
                <c:pt idx="27744">
                  <c:v>43509.427083333401</c:v>
                </c:pt>
                <c:pt idx="27745">
                  <c:v>43509.447916666599</c:v>
                </c:pt>
                <c:pt idx="27746">
                  <c:v>43509.46875</c:v>
                </c:pt>
                <c:pt idx="27747">
                  <c:v>43509.489583333401</c:v>
                </c:pt>
                <c:pt idx="27748">
                  <c:v>43509.510416666599</c:v>
                </c:pt>
                <c:pt idx="27749">
                  <c:v>43509.53125</c:v>
                </c:pt>
                <c:pt idx="27750">
                  <c:v>43509.552083333401</c:v>
                </c:pt>
                <c:pt idx="27751">
                  <c:v>43509.572916666599</c:v>
                </c:pt>
                <c:pt idx="27752">
                  <c:v>43509.59375</c:v>
                </c:pt>
                <c:pt idx="27753">
                  <c:v>43509.614583333401</c:v>
                </c:pt>
                <c:pt idx="27754">
                  <c:v>43509.635416666599</c:v>
                </c:pt>
                <c:pt idx="27755">
                  <c:v>43509.65625</c:v>
                </c:pt>
                <c:pt idx="27756">
                  <c:v>43509.677083333401</c:v>
                </c:pt>
                <c:pt idx="27757">
                  <c:v>43509.697916666599</c:v>
                </c:pt>
                <c:pt idx="27758">
                  <c:v>43509.71875</c:v>
                </c:pt>
                <c:pt idx="27759">
                  <c:v>43509.739583333401</c:v>
                </c:pt>
                <c:pt idx="27760">
                  <c:v>43509.760416666599</c:v>
                </c:pt>
                <c:pt idx="27761">
                  <c:v>43509.78125</c:v>
                </c:pt>
                <c:pt idx="27762">
                  <c:v>43509.802083333401</c:v>
                </c:pt>
                <c:pt idx="27763">
                  <c:v>43509.822916666599</c:v>
                </c:pt>
                <c:pt idx="27764">
                  <c:v>43509.84375</c:v>
                </c:pt>
                <c:pt idx="27765">
                  <c:v>43509.864583333401</c:v>
                </c:pt>
                <c:pt idx="27766">
                  <c:v>43509.885416666599</c:v>
                </c:pt>
                <c:pt idx="27767">
                  <c:v>43509.90625</c:v>
                </c:pt>
                <c:pt idx="27768">
                  <c:v>43509.927083333401</c:v>
                </c:pt>
                <c:pt idx="27769">
                  <c:v>43509.947916666599</c:v>
                </c:pt>
                <c:pt idx="27770">
                  <c:v>43509.96875</c:v>
                </c:pt>
                <c:pt idx="27771">
                  <c:v>43509.989583333401</c:v>
                </c:pt>
                <c:pt idx="27772">
                  <c:v>43510.010416666599</c:v>
                </c:pt>
                <c:pt idx="27773">
                  <c:v>43510.03125</c:v>
                </c:pt>
                <c:pt idx="27774">
                  <c:v>43510.052083333401</c:v>
                </c:pt>
                <c:pt idx="27775">
                  <c:v>43510.072916666599</c:v>
                </c:pt>
                <c:pt idx="27776">
                  <c:v>43510.09375</c:v>
                </c:pt>
                <c:pt idx="27777">
                  <c:v>43510.114583333401</c:v>
                </c:pt>
                <c:pt idx="27778">
                  <c:v>43510.135416666599</c:v>
                </c:pt>
                <c:pt idx="27779">
                  <c:v>43510.15625</c:v>
                </c:pt>
                <c:pt idx="27780">
                  <c:v>43510.177083333401</c:v>
                </c:pt>
                <c:pt idx="27781">
                  <c:v>43510.197916666599</c:v>
                </c:pt>
                <c:pt idx="27782">
                  <c:v>43510.21875</c:v>
                </c:pt>
                <c:pt idx="27783">
                  <c:v>43510.239583333401</c:v>
                </c:pt>
                <c:pt idx="27784">
                  <c:v>43510.260416666599</c:v>
                </c:pt>
                <c:pt idx="27785">
                  <c:v>43510.28125</c:v>
                </c:pt>
                <c:pt idx="27786">
                  <c:v>43510.302083333401</c:v>
                </c:pt>
                <c:pt idx="27787">
                  <c:v>43510.322916666599</c:v>
                </c:pt>
                <c:pt idx="27788">
                  <c:v>43510.34375</c:v>
                </c:pt>
                <c:pt idx="27789">
                  <c:v>43510.364583333401</c:v>
                </c:pt>
                <c:pt idx="27790">
                  <c:v>43510.385416666599</c:v>
                </c:pt>
                <c:pt idx="27791">
                  <c:v>43510.40625</c:v>
                </c:pt>
                <c:pt idx="27792">
                  <c:v>43510.427083333401</c:v>
                </c:pt>
                <c:pt idx="27793">
                  <c:v>43510.447916666599</c:v>
                </c:pt>
                <c:pt idx="27794">
                  <c:v>43510.46875</c:v>
                </c:pt>
                <c:pt idx="27795">
                  <c:v>43510.489583333401</c:v>
                </c:pt>
                <c:pt idx="27796">
                  <c:v>43510.510416666599</c:v>
                </c:pt>
                <c:pt idx="27797">
                  <c:v>43510.53125</c:v>
                </c:pt>
                <c:pt idx="27798">
                  <c:v>43510.552083333401</c:v>
                </c:pt>
                <c:pt idx="27799">
                  <c:v>43510.572916666599</c:v>
                </c:pt>
                <c:pt idx="27800">
                  <c:v>43510.59375</c:v>
                </c:pt>
                <c:pt idx="27801">
                  <c:v>43510.614583333401</c:v>
                </c:pt>
                <c:pt idx="27802">
                  <c:v>43510.635416666599</c:v>
                </c:pt>
                <c:pt idx="27803">
                  <c:v>43510.65625</c:v>
                </c:pt>
                <c:pt idx="27804">
                  <c:v>43510.677083333401</c:v>
                </c:pt>
                <c:pt idx="27805">
                  <c:v>43510.697916666599</c:v>
                </c:pt>
                <c:pt idx="27806">
                  <c:v>43510.71875</c:v>
                </c:pt>
                <c:pt idx="27807">
                  <c:v>43510.739583333401</c:v>
                </c:pt>
                <c:pt idx="27808">
                  <c:v>43510.760416666599</c:v>
                </c:pt>
                <c:pt idx="27809">
                  <c:v>43510.78125</c:v>
                </c:pt>
                <c:pt idx="27810">
                  <c:v>43510.802083333401</c:v>
                </c:pt>
                <c:pt idx="27811">
                  <c:v>43510.822916666599</c:v>
                </c:pt>
                <c:pt idx="27812">
                  <c:v>43510.84375</c:v>
                </c:pt>
                <c:pt idx="27813">
                  <c:v>43510.864583333401</c:v>
                </c:pt>
                <c:pt idx="27814">
                  <c:v>43510.885416666599</c:v>
                </c:pt>
                <c:pt idx="27815">
                  <c:v>43510.90625</c:v>
                </c:pt>
                <c:pt idx="27816">
                  <c:v>43510.927083333401</c:v>
                </c:pt>
                <c:pt idx="27817">
                  <c:v>43510.947916666599</c:v>
                </c:pt>
                <c:pt idx="27818">
                  <c:v>43510.96875</c:v>
                </c:pt>
                <c:pt idx="27819">
                  <c:v>43510.989583333401</c:v>
                </c:pt>
                <c:pt idx="27820">
                  <c:v>43511.010416666599</c:v>
                </c:pt>
                <c:pt idx="27821">
                  <c:v>43511.03125</c:v>
                </c:pt>
                <c:pt idx="27822">
                  <c:v>43511.052083333401</c:v>
                </c:pt>
                <c:pt idx="27823">
                  <c:v>43511.072916666599</c:v>
                </c:pt>
                <c:pt idx="27824">
                  <c:v>43511.09375</c:v>
                </c:pt>
                <c:pt idx="27825">
                  <c:v>43511.114583333401</c:v>
                </c:pt>
                <c:pt idx="27826">
                  <c:v>43511.135416666599</c:v>
                </c:pt>
                <c:pt idx="27827">
                  <c:v>43511.15625</c:v>
                </c:pt>
                <c:pt idx="27828">
                  <c:v>43511.177083333401</c:v>
                </c:pt>
                <c:pt idx="27829">
                  <c:v>43511.197916666599</c:v>
                </c:pt>
                <c:pt idx="27830">
                  <c:v>43511.21875</c:v>
                </c:pt>
                <c:pt idx="27831">
                  <c:v>43511.239583333401</c:v>
                </c:pt>
                <c:pt idx="27832">
                  <c:v>43511.260416666599</c:v>
                </c:pt>
                <c:pt idx="27833">
                  <c:v>43511.28125</c:v>
                </c:pt>
                <c:pt idx="27834">
                  <c:v>43511.302083333401</c:v>
                </c:pt>
                <c:pt idx="27835">
                  <c:v>43511.322916666599</c:v>
                </c:pt>
                <c:pt idx="27836">
                  <c:v>43511.34375</c:v>
                </c:pt>
                <c:pt idx="27837">
                  <c:v>43511.364583333401</c:v>
                </c:pt>
                <c:pt idx="27838">
                  <c:v>43511.385416666599</c:v>
                </c:pt>
                <c:pt idx="27839">
                  <c:v>43511.40625</c:v>
                </c:pt>
                <c:pt idx="27840">
                  <c:v>43511.427083333401</c:v>
                </c:pt>
                <c:pt idx="27841">
                  <c:v>43511.447916666599</c:v>
                </c:pt>
                <c:pt idx="27842">
                  <c:v>43511.46875</c:v>
                </c:pt>
                <c:pt idx="27843">
                  <c:v>43511.489583333401</c:v>
                </c:pt>
                <c:pt idx="27844">
                  <c:v>43511.510416666599</c:v>
                </c:pt>
                <c:pt idx="27845">
                  <c:v>43511.53125</c:v>
                </c:pt>
                <c:pt idx="27846">
                  <c:v>43511.552083333401</c:v>
                </c:pt>
                <c:pt idx="27847">
                  <c:v>43511.572916666599</c:v>
                </c:pt>
                <c:pt idx="27848">
                  <c:v>43511.59375</c:v>
                </c:pt>
                <c:pt idx="27849">
                  <c:v>43511.614583333401</c:v>
                </c:pt>
                <c:pt idx="27850">
                  <c:v>43511.635416666599</c:v>
                </c:pt>
                <c:pt idx="27851">
                  <c:v>43511.65625</c:v>
                </c:pt>
                <c:pt idx="27852">
                  <c:v>43511.677083333401</c:v>
                </c:pt>
                <c:pt idx="27853">
                  <c:v>43511.697916666599</c:v>
                </c:pt>
                <c:pt idx="27854">
                  <c:v>43511.71875</c:v>
                </c:pt>
                <c:pt idx="27855">
                  <c:v>43511.739583333401</c:v>
                </c:pt>
                <c:pt idx="27856">
                  <c:v>43511.760416666599</c:v>
                </c:pt>
                <c:pt idx="27857">
                  <c:v>43511.78125</c:v>
                </c:pt>
                <c:pt idx="27858">
                  <c:v>43511.802083333401</c:v>
                </c:pt>
                <c:pt idx="27859">
                  <c:v>43511.822916666599</c:v>
                </c:pt>
                <c:pt idx="27860">
                  <c:v>43511.84375</c:v>
                </c:pt>
                <c:pt idx="27861">
                  <c:v>43511.864583333401</c:v>
                </c:pt>
                <c:pt idx="27862">
                  <c:v>43511.885416666599</c:v>
                </c:pt>
                <c:pt idx="27863">
                  <c:v>43511.90625</c:v>
                </c:pt>
                <c:pt idx="27864">
                  <c:v>43511.927083333401</c:v>
                </c:pt>
                <c:pt idx="27865">
                  <c:v>43511.947916666599</c:v>
                </c:pt>
                <c:pt idx="27866">
                  <c:v>43511.96875</c:v>
                </c:pt>
                <c:pt idx="27867">
                  <c:v>43511.989583333401</c:v>
                </c:pt>
                <c:pt idx="27868">
                  <c:v>43512.010416666599</c:v>
                </c:pt>
                <c:pt idx="27869">
                  <c:v>43512.03125</c:v>
                </c:pt>
                <c:pt idx="27870">
                  <c:v>43512.052083333401</c:v>
                </c:pt>
                <c:pt idx="27871">
                  <c:v>43512.072916666599</c:v>
                </c:pt>
                <c:pt idx="27872">
                  <c:v>43512.09375</c:v>
                </c:pt>
                <c:pt idx="27873">
                  <c:v>43512.114583333401</c:v>
                </c:pt>
                <c:pt idx="27874">
                  <c:v>43512.135416666599</c:v>
                </c:pt>
                <c:pt idx="27875">
                  <c:v>43512.15625</c:v>
                </c:pt>
                <c:pt idx="27876">
                  <c:v>43512.177083333401</c:v>
                </c:pt>
                <c:pt idx="27877">
                  <c:v>43512.197916666599</c:v>
                </c:pt>
                <c:pt idx="27878">
                  <c:v>43512.21875</c:v>
                </c:pt>
                <c:pt idx="27879">
                  <c:v>43512.239583333401</c:v>
                </c:pt>
                <c:pt idx="27880">
                  <c:v>43512.260416666599</c:v>
                </c:pt>
                <c:pt idx="27881">
                  <c:v>43512.28125</c:v>
                </c:pt>
                <c:pt idx="27882">
                  <c:v>43512.302083333401</c:v>
                </c:pt>
                <c:pt idx="27883">
                  <c:v>43512.322916666599</c:v>
                </c:pt>
                <c:pt idx="27884">
                  <c:v>43512.34375</c:v>
                </c:pt>
                <c:pt idx="27885">
                  <c:v>43512.364583333401</c:v>
                </c:pt>
                <c:pt idx="27886">
                  <c:v>43512.385416666599</c:v>
                </c:pt>
                <c:pt idx="27887">
                  <c:v>43512.40625</c:v>
                </c:pt>
                <c:pt idx="27888">
                  <c:v>43512.427083333401</c:v>
                </c:pt>
                <c:pt idx="27889">
                  <c:v>43512.447916666599</c:v>
                </c:pt>
                <c:pt idx="27890">
                  <c:v>43512.46875</c:v>
                </c:pt>
                <c:pt idx="27891">
                  <c:v>43512.489583333401</c:v>
                </c:pt>
                <c:pt idx="27892">
                  <c:v>43512.510416666599</c:v>
                </c:pt>
                <c:pt idx="27893">
                  <c:v>43512.53125</c:v>
                </c:pt>
                <c:pt idx="27894">
                  <c:v>43512.552083333401</c:v>
                </c:pt>
                <c:pt idx="27895">
                  <c:v>43512.572916666599</c:v>
                </c:pt>
                <c:pt idx="27896">
                  <c:v>43512.59375</c:v>
                </c:pt>
                <c:pt idx="27897">
                  <c:v>43512.614583333401</c:v>
                </c:pt>
                <c:pt idx="27898">
                  <c:v>43512.635416666599</c:v>
                </c:pt>
                <c:pt idx="27899">
                  <c:v>43512.65625</c:v>
                </c:pt>
                <c:pt idx="27900">
                  <c:v>43512.677083333401</c:v>
                </c:pt>
                <c:pt idx="27901">
                  <c:v>43512.697916666599</c:v>
                </c:pt>
                <c:pt idx="27902">
                  <c:v>43512.71875</c:v>
                </c:pt>
                <c:pt idx="27903">
                  <c:v>43512.739583333401</c:v>
                </c:pt>
                <c:pt idx="27904">
                  <c:v>43512.760416666599</c:v>
                </c:pt>
                <c:pt idx="27905">
                  <c:v>43512.78125</c:v>
                </c:pt>
                <c:pt idx="27906">
                  <c:v>43512.802083333401</c:v>
                </c:pt>
                <c:pt idx="27907">
                  <c:v>43512.822916666599</c:v>
                </c:pt>
                <c:pt idx="27908">
                  <c:v>43512.84375</c:v>
                </c:pt>
                <c:pt idx="27909">
                  <c:v>43512.864583333401</c:v>
                </c:pt>
                <c:pt idx="27910">
                  <c:v>43512.885416666599</c:v>
                </c:pt>
                <c:pt idx="27911">
                  <c:v>43512.90625</c:v>
                </c:pt>
                <c:pt idx="27912">
                  <c:v>43512.927083333401</c:v>
                </c:pt>
                <c:pt idx="27913">
                  <c:v>43512.947916666599</c:v>
                </c:pt>
                <c:pt idx="27914">
                  <c:v>43512.96875</c:v>
                </c:pt>
                <c:pt idx="27915">
                  <c:v>43512.989583333401</c:v>
                </c:pt>
                <c:pt idx="27916">
                  <c:v>43513.010416666599</c:v>
                </c:pt>
                <c:pt idx="27917">
                  <c:v>43513.03125</c:v>
                </c:pt>
                <c:pt idx="27918">
                  <c:v>43513.052083333401</c:v>
                </c:pt>
                <c:pt idx="27919">
                  <c:v>43513.072916666599</c:v>
                </c:pt>
                <c:pt idx="27920">
                  <c:v>43513.09375</c:v>
                </c:pt>
                <c:pt idx="27921">
                  <c:v>43513.114583333401</c:v>
                </c:pt>
                <c:pt idx="27922">
                  <c:v>43513.135416666599</c:v>
                </c:pt>
                <c:pt idx="27923">
                  <c:v>43513.15625</c:v>
                </c:pt>
                <c:pt idx="27924">
                  <c:v>43513.177083333401</c:v>
                </c:pt>
                <c:pt idx="27925">
                  <c:v>43513.197916666599</c:v>
                </c:pt>
                <c:pt idx="27926">
                  <c:v>43513.21875</c:v>
                </c:pt>
                <c:pt idx="27927">
                  <c:v>43513.239583333401</c:v>
                </c:pt>
                <c:pt idx="27928">
                  <c:v>43513.260416666599</c:v>
                </c:pt>
                <c:pt idx="27929">
                  <c:v>43513.28125</c:v>
                </c:pt>
                <c:pt idx="27930">
                  <c:v>43513.302083333401</c:v>
                </c:pt>
                <c:pt idx="27931">
                  <c:v>43513.322916666599</c:v>
                </c:pt>
                <c:pt idx="27932">
                  <c:v>43513.34375</c:v>
                </c:pt>
                <c:pt idx="27933">
                  <c:v>43513.364583333401</c:v>
                </c:pt>
                <c:pt idx="27934">
                  <c:v>43513.385416666599</c:v>
                </c:pt>
                <c:pt idx="27935">
                  <c:v>43513.40625</c:v>
                </c:pt>
                <c:pt idx="27936">
                  <c:v>43513.427083333401</c:v>
                </c:pt>
                <c:pt idx="27937">
                  <c:v>43513.447916666599</c:v>
                </c:pt>
                <c:pt idx="27938">
                  <c:v>43513.46875</c:v>
                </c:pt>
                <c:pt idx="27939">
                  <c:v>43513.489583333401</c:v>
                </c:pt>
                <c:pt idx="27940">
                  <c:v>43513.510416666599</c:v>
                </c:pt>
                <c:pt idx="27941">
                  <c:v>43513.53125</c:v>
                </c:pt>
                <c:pt idx="27942">
                  <c:v>43513.552083333401</c:v>
                </c:pt>
                <c:pt idx="27943">
                  <c:v>43513.572916666599</c:v>
                </c:pt>
                <c:pt idx="27944">
                  <c:v>43513.59375</c:v>
                </c:pt>
                <c:pt idx="27945">
                  <c:v>43513.614583333401</c:v>
                </c:pt>
                <c:pt idx="27946">
                  <c:v>43513.635416666599</c:v>
                </c:pt>
                <c:pt idx="27947">
                  <c:v>43513.65625</c:v>
                </c:pt>
                <c:pt idx="27948">
                  <c:v>43513.677083333401</c:v>
                </c:pt>
                <c:pt idx="27949">
                  <c:v>43513.697916666599</c:v>
                </c:pt>
                <c:pt idx="27950">
                  <c:v>43513.71875</c:v>
                </c:pt>
                <c:pt idx="27951">
                  <c:v>43513.739583333401</c:v>
                </c:pt>
                <c:pt idx="27952">
                  <c:v>43513.760416666599</c:v>
                </c:pt>
                <c:pt idx="27953">
                  <c:v>43513.78125</c:v>
                </c:pt>
                <c:pt idx="27954">
                  <c:v>43513.802083333401</c:v>
                </c:pt>
                <c:pt idx="27955">
                  <c:v>43513.822916666599</c:v>
                </c:pt>
                <c:pt idx="27956">
                  <c:v>43513.84375</c:v>
                </c:pt>
                <c:pt idx="27957">
                  <c:v>43513.864583333401</c:v>
                </c:pt>
                <c:pt idx="27958">
                  <c:v>43513.885416666599</c:v>
                </c:pt>
                <c:pt idx="27959">
                  <c:v>43513.90625</c:v>
                </c:pt>
                <c:pt idx="27960">
                  <c:v>43513.927083333401</c:v>
                </c:pt>
                <c:pt idx="27961">
                  <c:v>43513.947916666599</c:v>
                </c:pt>
                <c:pt idx="27962">
                  <c:v>43513.96875</c:v>
                </c:pt>
                <c:pt idx="27963">
                  <c:v>43513.989583333401</c:v>
                </c:pt>
                <c:pt idx="27964">
                  <c:v>43514.010416666599</c:v>
                </c:pt>
                <c:pt idx="27965">
                  <c:v>43514.03125</c:v>
                </c:pt>
                <c:pt idx="27966">
                  <c:v>43514.052083333401</c:v>
                </c:pt>
                <c:pt idx="27967">
                  <c:v>43514.072916666599</c:v>
                </c:pt>
                <c:pt idx="27968">
                  <c:v>43514.09375</c:v>
                </c:pt>
                <c:pt idx="27969">
                  <c:v>43514.114583333401</c:v>
                </c:pt>
                <c:pt idx="27970">
                  <c:v>43514.135416666599</c:v>
                </c:pt>
                <c:pt idx="27971">
                  <c:v>43514.15625</c:v>
                </c:pt>
                <c:pt idx="27972">
                  <c:v>43514.177083333401</c:v>
                </c:pt>
                <c:pt idx="27973">
                  <c:v>43514.197916666599</c:v>
                </c:pt>
                <c:pt idx="27974">
                  <c:v>43514.21875</c:v>
                </c:pt>
                <c:pt idx="27975">
                  <c:v>43514.239583333401</c:v>
                </c:pt>
                <c:pt idx="27976">
                  <c:v>43514.260416666599</c:v>
                </c:pt>
                <c:pt idx="27977">
                  <c:v>43514.28125</c:v>
                </c:pt>
                <c:pt idx="27978">
                  <c:v>43514.302083333401</c:v>
                </c:pt>
                <c:pt idx="27979">
                  <c:v>43514.322916666599</c:v>
                </c:pt>
                <c:pt idx="27980">
                  <c:v>43514.34375</c:v>
                </c:pt>
                <c:pt idx="27981">
                  <c:v>43514.364583333401</c:v>
                </c:pt>
                <c:pt idx="27982">
                  <c:v>43514.385416666599</c:v>
                </c:pt>
                <c:pt idx="27983">
                  <c:v>43514.40625</c:v>
                </c:pt>
                <c:pt idx="27984">
                  <c:v>43514.427083333401</c:v>
                </c:pt>
                <c:pt idx="27985">
                  <c:v>43514.447916666599</c:v>
                </c:pt>
                <c:pt idx="27986">
                  <c:v>43514.46875</c:v>
                </c:pt>
                <c:pt idx="27987">
                  <c:v>43514.489583333401</c:v>
                </c:pt>
                <c:pt idx="27988">
                  <c:v>43514.510416666599</c:v>
                </c:pt>
                <c:pt idx="27989">
                  <c:v>43514.53125</c:v>
                </c:pt>
                <c:pt idx="27990">
                  <c:v>43514.552083333401</c:v>
                </c:pt>
                <c:pt idx="27991">
                  <c:v>43514.572916666599</c:v>
                </c:pt>
                <c:pt idx="27992">
                  <c:v>43514.59375</c:v>
                </c:pt>
                <c:pt idx="27993">
                  <c:v>43514.614583333401</c:v>
                </c:pt>
                <c:pt idx="27994">
                  <c:v>43514.635416666599</c:v>
                </c:pt>
                <c:pt idx="27995">
                  <c:v>43514.65625</c:v>
                </c:pt>
                <c:pt idx="27996">
                  <c:v>43514.677083333401</c:v>
                </c:pt>
                <c:pt idx="27997">
                  <c:v>43514.697916666599</c:v>
                </c:pt>
                <c:pt idx="27998">
                  <c:v>43514.71875</c:v>
                </c:pt>
                <c:pt idx="27999">
                  <c:v>43514.739583333401</c:v>
                </c:pt>
                <c:pt idx="28000">
                  <c:v>43514.760416666599</c:v>
                </c:pt>
                <c:pt idx="28001">
                  <c:v>43514.78125</c:v>
                </c:pt>
                <c:pt idx="28002">
                  <c:v>43514.802083333401</c:v>
                </c:pt>
                <c:pt idx="28003">
                  <c:v>43514.822916666599</c:v>
                </c:pt>
                <c:pt idx="28004">
                  <c:v>43514.84375</c:v>
                </c:pt>
                <c:pt idx="28005">
                  <c:v>43514.864583333401</c:v>
                </c:pt>
                <c:pt idx="28006">
                  <c:v>43514.885416666599</c:v>
                </c:pt>
                <c:pt idx="28007">
                  <c:v>43514.90625</c:v>
                </c:pt>
                <c:pt idx="28008">
                  <c:v>43514.927083333401</c:v>
                </c:pt>
                <c:pt idx="28009">
                  <c:v>43514.947916666599</c:v>
                </c:pt>
                <c:pt idx="28010">
                  <c:v>43514.96875</c:v>
                </c:pt>
                <c:pt idx="28011">
                  <c:v>43514.989583333401</c:v>
                </c:pt>
                <c:pt idx="28012">
                  <c:v>43515.010416666599</c:v>
                </c:pt>
                <c:pt idx="28013">
                  <c:v>43515.03125</c:v>
                </c:pt>
                <c:pt idx="28014">
                  <c:v>43515.052083333401</c:v>
                </c:pt>
                <c:pt idx="28015">
                  <c:v>43515.072916666599</c:v>
                </c:pt>
                <c:pt idx="28016">
                  <c:v>43515.09375</c:v>
                </c:pt>
                <c:pt idx="28017">
                  <c:v>43515.114583333401</c:v>
                </c:pt>
                <c:pt idx="28018">
                  <c:v>43515.135416666599</c:v>
                </c:pt>
                <c:pt idx="28019">
                  <c:v>43515.15625</c:v>
                </c:pt>
                <c:pt idx="28020">
                  <c:v>43515.177083333401</c:v>
                </c:pt>
                <c:pt idx="28021">
                  <c:v>43515.197916666599</c:v>
                </c:pt>
                <c:pt idx="28022">
                  <c:v>43515.21875</c:v>
                </c:pt>
                <c:pt idx="28023">
                  <c:v>43515.239583333401</c:v>
                </c:pt>
                <c:pt idx="28024">
                  <c:v>43515.260416666599</c:v>
                </c:pt>
                <c:pt idx="28025">
                  <c:v>43515.28125</c:v>
                </c:pt>
                <c:pt idx="28026">
                  <c:v>43515.302083333401</c:v>
                </c:pt>
                <c:pt idx="28027">
                  <c:v>43515.322916666599</c:v>
                </c:pt>
                <c:pt idx="28028">
                  <c:v>43515.34375</c:v>
                </c:pt>
                <c:pt idx="28029">
                  <c:v>43515.364583333401</c:v>
                </c:pt>
                <c:pt idx="28030">
                  <c:v>43515.385416666599</c:v>
                </c:pt>
                <c:pt idx="28031">
                  <c:v>43515.40625</c:v>
                </c:pt>
                <c:pt idx="28032">
                  <c:v>43515.427083333401</c:v>
                </c:pt>
                <c:pt idx="28033">
                  <c:v>43515.447916666599</c:v>
                </c:pt>
                <c:pt idx="28034">
                  <c:v>43515.46875</c:v>
                </c:pt>
                <c:pt idx="28035">
                  <c:v>43515.489583333401</c:v>
                </c:pt>
                <c:pt idx="28036">
                  <c:v>43515.510416666599</c:v>
                </c:pt>
                <c:pt idx="28037">
                  <c:v>43515.53125</c:v>
                </c:pt>
                <c:pt idx="28038">
                  <c:v>43515.552083333401</c:v>
                </c:pt>
                <c:pt idx="28039">
                  <c:v>43515.572916666599</c:v>
                </c:pt>
                <c:pt idx="28040">
                  <c:v>43515.59375</c:v>
                </c:pt>
                <c:pt idx="28041">
                  <c:v>43515.614583333401</c:v>
                </c:pt>
                <c:pt idx="28042">
                  <c:v>43515.635416666599</c:v>
                </c:pt>
                <c:pt idx="28043">
                  <c:v>43515.65625</c:v>
                </c:pt>
                <c:pt idx="28044">
                  <c:v>43515.677083333401</c:v>
                </c:pt>
                <c:pt idx="28045">
                  <c:v>43515.697916666599</c:v>
                </c:pt>
                <c:pt idx="28046">
                  <c:v>43515.71875</c:v>
                </c:pt>
                <c:pt idx="28047">
                  <c:v>43515.739583333401</c:v>
                </c:pt>
                <c:pt idx="28048">
                  <c:v>43515.760416666599</c:v>
                </c:pt>
                <c:pt idx="28049">
                  <c:v>43515.78125</c:v>
                </c:pt>
                <c:pt idx="28050">
                  <c:v>43515.802083333401</c:v>
                </c:pt>
                <c:pt idx="28051">
                  <c:v>43515.822916666599</c:v>
                </c:pt>
                <c:pt idx="28052">
                  <c:v>43515.84375</c:v>
                </c:pt>
                <c:pt idx="28053">
                  <c:v>43515.864583333401</c:v>
                </c:pt>
                <c:pt idx="28054">
                  <c:v>43515.885416666599</c:v>
                </c:pt>
                <c:pt idx="28055">
                  <c:v>43515.90625</c:v>
                </c:pt>
                <c:pt idx="28056">
                  <c:v>43515.927083333401</c:v>
                </c:pt>
                <c:pt idx="28057">
                  <c:v>43515.947916666599</c:v>
                </c:pt>
                <c:pt idx="28058">
                  <c:v>43515.96875</c:v>
                </c:pt>
                <c:pt idx="28059">
                  <c:v>43515.989583333401</c:v>
                </c:pt>
                <c:pt idx="28060">
                  <c:v>43516.010416666599</c:v>
                </c:pt>
                <c:pt idx="28061">
                  <c:v>43516.03125</c:v>
                </c:pt>
                <c:pt idx="28062">
                  <c:v>43516.052083333401</c:v>
                </c:pt>
                <c:pt idx="28063">
                  <c:v>43516.072916666599</c:v>
                </c:pt>
                <c:pt idx="28064">
                  <c:v>43516.09375</c:v>
                </c:pt>
                <c:pt idx="28065">
                  <c:v>43516.114583333401</c:v>
                </c:pt>
                <c:pt idx="28066">
                  <c:v>43516.135416666599</c:v>
                </c:pt>
                <c:pt idx="28067">
                  <c:v>43516.15625</c:v>
                </c:pt>
                <c:pt idx="28068">
                  <c:v>43516.177083333401</c:v>
                </c:pt>
                <c:pt idx="28069">
                  <c:v>43516.197916666599</c:v>
                </c:pt>
                <c:pt idx="28070">
                  <c:v>43516.21875</c:v>
                </c:pt>
                <c:pt idx="28071">
                  <c:v>43516.239583333401</c:v>
                </c:pt>
                <c:pt idx="28072">
                  <c:v>43516.260416666599</c:v>
                </c:pt>
                <c:pt idx="28073">
                  <c:v>43516.28125</c:v>
                </c:pt>
                <c:pt idx="28074">
                  <c:v>43516.302083333401</c:v>
                </c:pt>
                <c:pt idx="28075">
                  <c:v>43516.322916666599</c:v>
                </c:pt>
                <c:pt idx="28076">
                  <c:v>43516.34375</c:v>
                </c:pt>
                <c:pt idx="28077">
                  <c:v>43516.364583333401</c:v>
                </c:pt>
                <c:pt idx="28078">
                  <c:v>43516.385416666599</c:v>
                </c:pt>
                <c:pt idx="28079">
                  <c:v>43516.40625</c:v>
                </c:pt>
                <c:pt idx="28080">
                  <c:v>43516.427083333401</c:v>
                </c:pt>
                <c:pt idx="28081">
                  <c:v>43516.447916666599</c:v>
                </c:pt>
                <c:pt idx="28082">
                  <c:v>43516.46875</c:v>
                </c:pt>
                <c:pt idx="28083">
                  <c:v>43516.489583333401</c:v>
                </c:pt>
                <c:pt idx="28084">
                  <c:v>43516.510416666599</c:v>
                </c:pt>
                <c:pt idx="28085">
                  <c:v>43516.53125</c:v>
                </c:pt>
                <c:pt idx="28086">
                  <c:v>43516.552083333401</c:v>
                </c:pt>
                <c:pt idx="28087">
                  <c:v>43516.572916666599</c:v>
                </c:pt>
                <c:pt idx="28088">
                  <c:v>43516.59375</c:v>
                </c:pt>
                <c:pt idx="28089">
                  <c:v>43516.614583333401</c:v>
                </c:pt>
                <c:pt idx="28090">
                  <c:v>43516.635416666599</c:v>
                </c:pt>
                <c:pt idx="28091">
                  <c:v>43516.65625</c:v>
                </c:pt>
                <c:pt idx="28092">
                  <c:v>43516.677083333401</c:v>
                </c:pt>
                <c:pt idx="28093">
                  <c:v>43516.697916666599</c:v>
                </c:pt>
                <c:pt idx="28094">
                  <c:v>43516.71875</c:v>
                </c:pt>
                <c:pt idx="28095">
                  <c:v>43516.739583333401</c:v>
                </c:pt>
                <c:pt idx="28096">
                  <c:v>43516.760416666599</c:v>
                </c:pt>
                <c:pt idx="28097">
                  <c:v>43516.78125</c:v>
                </c:pt>
                <c:pt idx="28098">
                  <c:v>43516.802083333401</c:v>
                </c:pt>
                <c:pt idx="28099">
                  <c:v>43516.822916666599</c:v>
                </c:pt>
                <c:pt idx="28100">
                  <c:v>43516.84375</c:v>
                </c:pt>
                <c:pt idx="28101">
                  <c:v>43516.864583333401</c:v>
                </c:pt>
                <c:pt idx="28102">
                  <c:v>43516.885416666599</c:v>
                </c:pt>
                <c:pt idx="28103">
                  <c:v>43516.90625</c:v>
                </c:pt>
                <c:pt idx="28104">
                  <c:v>43516.927083333401</c:v>
                </c:pt>
                <c:pt idx="28105">
                  <c:v>43516.947916666599</c:v>
                </c:pt>
                <c:pt idx="28106">
                  <c:v>43516.96875</c:v>
                </c:pt>
                <c:pt idx="28107">
                  <c:v>43516.989583333401</c:v>
                </c:pt>
                <c:pt idx="28108">
                  <c:v>43517.010416666599</c:v>
                </c:pt>
                <c:pt idx="28109">
                  <c:v>43517.03125</c:v>
                </c:pt>
                <c:pt idx="28110">
                  <c:v>43517.052083333401</c:v>
                </c:pt>
                <c:pt idx="28111">
                  <c:v>43517.072916666599</c:v>
                </c:pt>
                <c:pt idx="28112">
                  <c:v>43517.09375</c:v>
                </c:pt>
                <c:pt idx="28113">
                  <c:v>43517.114583333401</c:v>
                </c:pt>
                <c:pt idx="28114">
                  <c:v>43517.135416666599</c:v>
                </c:pt>
                <c:pt idx="28115">
                  <c:v>43517.15625</c:v>
                </c:pt>
                <c:pt idx="28116">
                  <c:v>43517.177083333401</c:v>
                </c:pt>
                <c:pt idx="28117">
                  <c:v>43517.197916666599</c:v>
                </c:pt>
                <c:pt idx="28118">
                  <c:v>43517.21875</c:v>
                </c:pt>
                <c:pt idx="28119">
                  <c:v>43517.239583333401</c:v>
                </c:pt>
                <c:pt idx="28120">
                  <c:v>43517.260416666599</c:v>
                </c:pt>
                <c:pt idx="28121">
                  <c:v>43517.28125</c:v>
                </c:pt>
                <c:pt idx="28122">
                  <c:v>43517.302083333401</c:v>
                </c:pt>
                <c:pt idx="28123">
                  <c:v>43517.322916666599</c:v>
                </c:pt>
                <c:pt idx="28124">
                  <c:v>43517.34375</c:v>
                </c:pt>
                <c:pt idx="28125">
                  <c:v>43517.364583333401</c:v>
                </c:pt>
                <c:pt idx="28126">
                  <c:v>43517.385416666599</c:v>
                </c:pt>
                <c:pt idx="28127">
                  <c:v>43517.40625</c:v>
                </c:pt>
                <c:pt idx="28128">
                  <c:v>43517.427083333401</c:v>
                </c:pt>
                <c:pt idx="28129">
                  <c:v>43517.447916666599</c:v>
                </c:pt>
                <c:pt idx="28130">
                  <c:v>43517.46875</c:v>
                </c:pt>
                <c:pt idx="28131">
                  <c:v>43517.489583333401</c:v>
                </c:pt>
                <c:pt idx="28132">
                  <c:v>43517.510416666599</c:v>
                </c:pt>
                <c:pt idx="28133">
                  <c:v>43517.53125</c:v>
                </c:pt>
                <c:pt idx="28134">
                  <c:v>43517.552083333401</c:v>
                </c:pt>
                <c:pt idx="28135">
                  <c:v>43517.572916666599</c:v>
                </c:pt>
                <c:pt idx="28136">
                  <c:v>43517.59375</c:v>
                </c:pt>
                <c:pt idx="28137">
                  <c:v>43517.614583333401</c:v>
                </c:pt>
                <c:pt idx="28138">
                  <c:v>43517.635416666599</c:v>
                </c:pt>
                <c:pt idx="28139">
                  <c:v>43517.65625</c:v>
                </c:pt>
                <c:pt idx="28140">
                  <c:v>43517.677083333401</c:v>
                </c:pt>
                <c:pt idx="28141">
                  <c:v>43517.697916666599</c:v>
                </c:pt>
                <c:pt idx="28142">
                  <c:v>43517.71875</c:v>
                </c:pt>
                <c:pt idx="28143">
                  <c:v>43517.739583333401</c:v>
                </c:pt>
                <c:pt idx="28144">
                  <c:v>43517.760416666599</c:v>
                </c:pt>
                <c:pt idx="28145">
                  <c:v>43517.78125</c:v>
                </c:pt>
                <c:pt idx="28146">
                  <c:v>43517.802083333401</c:v>
                </c:pt>
                <c:pt idx="28147">
                  <c:v>43517.822916666599</c:v>
                </c:pt>
                <c:pt idx="28148">
                  <c:v>43517.84375</c:v>
                </c:pt>
                <c:pt idx="28149">
                  <c:v>43517.864583333401</c:v>
                </c:pt>
                <c:pt idx="28150">
                  <c:v>43517.885416666599</c:v>
                </c:pt>
                <c:pt idx="28151">
                  <c:v>43517.90625</c:v>
                </c:pt>
                <c:pt idx="28152">
                  <c:v>43517.927083333401</c:v>
                </c:pt>
                <c:pt idx="28153">
                  <c:v>43517.947916666599</c:v>
                </c:pt>
                <c:pt idx="28154">
                  <c:v>43517.96875</c:v>
                </c:pt>
                <c:pt idx="28155">
                  <c:v>43517.989583333401</c:v>
                </c:pt>
                <c:pt idx="28156">
                  <c:v>43518.010416666599</c:v>
                </c:pt>
                <c:pt idx="28157">
                  <c:v>43518.03125</c:v>
                </c:pt>
                <c:pt idx="28158">
                  <c:v>43518.052083333401</c:v>
                </c:pt>
                <c:pt idx="28159">
                  <c:v>43518.072916666599</c:v>
                </c:pt>
                <c:pt idx="28160">
                  <c:v>43518.09375</c:v>
                </c:pt>
                <c:pt idx="28161">
                  <c:v>43518.114583333401</c:v>
                </c:pt>
                <c:pt idx="28162">
                  <c:v>43518.135416666599</c:v>
                </c:pt>
                <c:pt idx="28163">
                  <c:v>43518.15625</c:v>
                </c:pt>
                <c:pt idx="28164">
                  <c:v>43518.177083333401</c:v>
                </c:pt>
                <c:pt idx="28165">
                  <c:v>43518.197916666599</c:v>
                </c:pt>
                <c:pt idx="28166">
                  <c:v>43518.21875</c:v>
                </c:pt>
                <c:pt idx="28167">
                  <c:v>43518.239583333401</c:v>
                </c:pt>
                <c:pt idx="28168">
                  <c:v>43518.260416666599</c:v>
                </c:pt>
                <c:pt idx="28169">
                  <c:v>43518.28125</c:v>
                </c:pt>
                <c:pt idx="28170">
                  <c:v>43518.302083333401</c:v>
                </c:pt>
                <c:pt idx="28171">
                  <c:v>43518.322916666599</c:v>
                </c:pt>
                <c:pt idx="28172">
                  <c:v>43518.34375</c:v>
                </c:pt>
                <c:pt idx="28173">
                  <c:v>43518.364583333401</c:v>
                </c:pt>
                <c:pt idx="28174">
                  <c:v>43518.385416666599</c:v>
                </c:pt>
                <c:pt idx="28175">
                  <c:v>43518.40625</c:v>
                </c:pt>
                <c:pt idx="28176">
                  <c:v>43518.427083333401</c:v>
                </c:pt>
                <c:pt idx="28177">
                  <c:v>43518.447916666599</c:v>
                </c:pt>
                <c:pt idx="28178">
                  <c:v>43518.46875</c:v>
                </c:pt>
                <c:pt idx="28179">
                  <c:v>43518.489583333401</c:v>
                </c:pt>
                <c:pt idx="28180">
                  <c:v>43518.510416666599</c:v>
                </c:pt>
                <c:pt idx="28181">
                  <c:v>43518.53125</c:v>
                </c:pt>
                <c:pt idx="28182">
                  <c:v>43518.552083333401</c:v>
                </c:pt>
                <c:pt idx="28183">
                  <c:v>43518.572916666599</c:v>
                </c:pt>
                <c:pt idx="28184">
                  <c:v>43518.59375</c:v>
                </c:pt>
                <c:pt idx="28185">
                  <c:v>43518.614583333401</c:v>
                </c:pt>
                <c:pt idx="28186">
                  <c:v>43518.635416666599</c:v>
                </c:pt>
                <c:pt idx="28187">
                  <c:v>43518.65625</c:v>
                </c:pt>
                <c:pt idx="28188">
                  <c:v>43518.677083333401</c:v>
                </c:pt>
                <c:pt idx="28189">
                  <c:v>43518.697916666599</c:v>
                </c:pt>
                <c:pt idx="28190">
                  <c:v>43518.71875</c:v>
                </c:pt>
                <c:pt idx="28191">
                  <c:v>43518.739583333401</c:v>
                </c:pt>
                <c:pt idx="28192">
                  <c:v>43518.760416666599</c:v>
                </c:pt>
                <c:pt idx="28193">
                  <c:v>43518.78125</c:v>
                </c:pt>
                <c:pt idx="28194">
                  <c:v>43518.802083333401</c:v>
                </c:pt>
                <c:pt idx="28195">
                  <c:v>43518.822916666599</c:v>
                </c:pt>
                <c:pt idx="28196">
                  <c:v>43518.84375</c:v>
                </c:pt>
                <c:pt idx="28197">
                  <c:v>43518.864583333401</c:v>
                </c:pt>
                <c:pt idx="28198">
                  <c:v>43518.885416666599</c:v>
                </c:pt>
                <c:pt idx="28199">
                  <c:v>43518.90625</c:v>
                </c:pt>
                <c:pt idx="28200">
                  <c:v>43518.927083333401</c:v>
                </c:pt>
                <c:pt idx="28201">
                  <c:v>43518.947916666599</c:v>
                </c:pt>
                <c:pt idx="28202">
                  <c:v>43518.96875</c:v>
                </c:pt>
                <c:pt idx="28203">
                  <c:v>43518.989583333401</c:v>
                </c:pt>
                <c:pt idx="28204">
                  <c:v>43519.010416666599</c:v>
                </c:pt>
                <c:pt idx="28205">
                  <c:v>43519.03125</c:v>
                </c:pt>
                <c:pt idx="28206">
                  <c:v>43519.052083333401</c:v>
                </c:pt>
                <c:pt idx="28207">
                  <c:v>43519.072916666599</c:v>
                </c:pt>
                <c:pt idx="28208">
                  <c:v>43519.09375</c:v>
                </c:pt>
                <c:pt idx="28209">
                  <c:v>43519.114583333401</c:v>
                </c:pt>
                <c:pt idx="28210">
                  <c:v>43519.135416666599</c:v>
                </c:pt>
                <c:pt idx="28211">
                  <c:v>43519.15625</c:v>
                </c:pt>
                <c:pt idx="28212">
                  <c:v>43519.177083333401</c:v>
                </c:pt>
                <c:pt idx="28213">
                  <c:v>43519.197916666599</c:v>
                </c:pt>
                <c:pt idx="28214">
                  <c:v>43519.21875</c:v>
                </c:pt>
                <c:pt idx="28215">
                  <c:v>43519.239583333401</c:v>
                </c:pt>
                <c:pt idx="28216">
                  <c:v>43519.260416666599</c:v>
                </c:pt>
                <c:pt idx="28217">
                  <c:v>43519.28125</c:v>
                </c:pt>
                <c:pt idx="28218">
                  <c:v>43519.302083333401</c:v>
                </c:pt>
                <c:pt idx="28219">
                  <c:v>43519.322916666599</c:v>
                </c:pt>
                <c:pt idx="28220">
                  <c:v>43519.34375</c:v>
                </c:pt>
                <c:pt idx="28221">
                  <c:v>43519.364583333401</c:v>
                </c:pt>
                <c:pt idx="28222">
                  <c:v>43519.385416666599</c:v>
                </c:pt>
                <c:pt idx="28223">
                  <c:v>43519.40625</c:v>
                </c:pt>
                <c:pt idx="28224">
                  <c:v>43519.427083333401</c:v>
                </c:pt>
                <c:pt idx="28225">
                  <c:v>43519.447916666599</c:v>
                </c:pt>
                <c:pt idx="28226">
                  <c:v>43519.46875</c:v>
                </c:pt>
                <c:pt idx="28227">
                  <c:v>43519.489583333401</c:v>
                </c:pt>
                <c:pt idx="28228">
                  <c:v>43519.510416666599</c:v>
                </c:pt>
                <c:pt idx="28229">
                  <c:v>43519.53125</c:v>
                </c:pt>
                <c:pt idx="28230">
                  <c:v>43519.552083333401</c:v>
                </c:pt>
                <c:pt idx="28231">
                  <c:v>43519.572916666599</c:v>
                </c:pt>
                <c:pt idx="28232">
                  <c:v>43519.59375</c:v>
                </c:pt>
                <c:pt idx="28233">
                  <c:v>43519.614583333401</c:v>
                </c:pt>
                <c:pt idx="28234">
                  <c:v>43519.635416666599</c:v>
                </c:pt>
                <c:pt idx="28235">
                  <c:v>43519.65625</c:v>
                </c:pt>
                <c:pt idx="28236">
                  <c:v>43519.677083333401</c:v>
                </c:pt>
                <c:pt idx="28237">
                  <c:v>43519.697916666599</c:v>
                </c:pt>
                <c:pt idx="28238">
                  <c:v>43519.71875</c:v>
                </c:pt>
                <c:pt idx="28239">
                  <c:v>43519.739583333401</c:v>
                </c:pt>
                <c:pt idx="28240">
                  <c:v>43519.760416666599</c:v>
                </c:pt>
                <c:pt idx="28241">
                  <c:v>43519.78125</c:v>
                </c:pt>
                <c:pt idx="28242">
                  <c:v>43519.802083333401</c:v>
                </c:pt>
                <c:pt idx="28243">
                  <c:v>43519.822916666599</c:v>
                </c:pt>
                <c:pt idx="28244">
                  <c:v>43519.84375</c:v>
                </c:pt>
                <c:pt idx="28245">
                  <c:v>43519.864583333401</c:v>
                </c:pt>
                <c:pt idx="28246">
                  <c:v>43519.885416666599</c:v>
                </c:pt>
                <c:pt idx="28247">
                  <c:v>43519.90625</c:v>
                </c:pt>
                <c:pt idx="28248">
                  <c:v>43519.927083333401</c:v>
                </c:pt>
                <c:pt idx="28249">
                  <c:v>43519.947916666599</c:v>
                </c:pt>
                <c:pt idx="28250">
                  <c:v>43519.96875</c:v>
                </c:pt>
                <c:pt idx="28251">
                  <c:v>43519.989583333401</c:v>
                </c:pt>
                <c:pt idx="28252">
                  <c:v>43520.010416666599</c:v>
                </c:pt>
                <c:pt idx="28253">
                  <c:v>43520.03125</c:v>
                </c:pt>
                <c:pt idx="28254">
                  <c:v>43520.052083333401</c:v>
                </c:pt>
                <c:pt idx="28255">
                  <c:v>43520.072916666599</c:v>
                </c:pt>
                <c:pt idx="28256">
                  <c:v>43520.09375</c:v>
                </c:pt>
                <c:pt idx="28257">
                  <c:v>43520.114583333401</c:v>
                </c:pt>
                <c:pt idx="28258">
                  <c:v>43520.135416666599</c:v>
                </c:pt>
                <c:pt idx="28259">
                  <c:v>43520.15625</c:v>
                </c:pt>
                <c:pt idx="28260">
                  <c:v>43520.177083333401</c:v>
                </c:pt>
                <c:pt idx="28261">
                  <c:v>43520.197916666599</c:v>
                </c:pt>
                <c:pt idx="28262">
                  <c:v>43520.21875</c:v>
                </c:pt>
                <c:pt idx="28263">
                  <c:v>43520.239583333401</c:v>
                </c:pt>
                <c:pt idx="28264">
                  <c:v>43520.260416666599</c:v>
                </c:pt>
                <c:pt idx="28265">
                  <c:v>43520.28125</c:v>
                </c:pt>
                <c:pt idx="28266">
                  <c:v>43520.302083333401</c:v>
                </c:pt>
                <c:pt idx="28267">
                  <c:v>43520.322916666599</c:v>
                </c:pt>
                <c:pt idx="28268">
                  <c:v>43520.34375</c:v>
                </c:pt>
                <c:pt idx="28269">
                  <c:v>43520.364583333401</c:v>
                </c:pt>
                <c:pt idx="28270">
                  <c:v>43520.385416666599</c:v>
                </c:pt>
                <c:pt idx="28271">
                  <c:v>43520.40625</c:v>
                </c:pt>
                <c:pt idx="28272">
                  <c:v>43520.427083333401</c:v>
                </c:pt>
                <c:pt idx="28273">
                  <c:v>43520.447916666599</c:v>
                </c:pt>
                <c:pt idx="28274">
                  <c:v>43520.46875</c:v>
                </c:pt>
                <c:pt idx="28275">
                  <c:v>43520.489583333401</c:v>
                </c:pt>
                <c:pt idx="28276">
                  <c:v>43520.510416666599</c:v>
                </c:pt>
                <c:pt idx="28277">
                  <c:v>43520.53125</c:v>
                </c:pt>
                <c:pt idx="28278">
                  <c:v>43520.552083333401</c:v>
                </c:pt>
                <c:pt idx="28279">
                  <c:v>43520.572916666599</c:v>
                </c:pt>
                <c:pt idx="28280">
                  <c:v>43520.59375</c:v>
                </c:pt>
                <c:pt idx="28281">
                  <c:v>43520.614583333401</c:v>
                </c:pt>
                <c:pt idx="28282">
                  <c:v>43520.635416666599</c:v>
                </c:pt>
                <c:pt idx="28283">
                  <c:v>43520.65625</c:v>
                </c:pt>
                <c:pt idx="28284">
                  <c:v>43520.677083333401</c:v>
                </c:pt>
                <c:pt idx="28285">
                  <c:v>43520.697916666599</c:v>
                </c:pt>
                <c:pt idx="28286">
                  <c:v>43520.71875</c:v>
                </c:pt>
                <c:pt idx="28287">
                  <c:v>43520.739583333401</c:v>
                </c:pt>
                <c:pt idx="28288">
                  <c:v>43520.760416666599</c:v>
                </c:pt>
                <c:pt idx="28289">
                  <c:v>43520.78125</c:v>
                </c:pt>
                <c:pt idx="28290">
                  <c:v>43520.802083333401</c:v>
                </c:pt>
                <c:pt idx="28291">
                  <c:v>43520.822916666599</c:v>
                </c:pt>
                <c:pt idx="28292">
                  <c:v>43520.84375</c:v>
                </c:pt>
                <c:pt idx="28293">
                  <c:v>43520.864583333401</c:v>
                </c:pt>
                <c:pt idx="28294">
                  <c:v>43520.885416666599</c:v>
                </c:pt>
                <c:pt idx="28295">
                  <c:v>43520.90625</c:v>
                </c:pt>
                <c:pt idx="28296">
                  <c:v>43520.927083333401</c:v>
                </c:pt>
                <c:pt idx="28297">
                  <c:v>43520.947916666599</c:v>
                </c:pt>
                <c:pt idx="28298">
                  <c:v>43520.96875</c:v>
                </c:pt>
                <c:pt idx="28299">
                  <c:v>43520.989583333401</c:v>
                </c:pt>
                <c:pt idx="28300">
                  <c:v>43521.010416666599</c:v>
                </c:pt>
                <c:pt idx="28301">
                  <c:v>43521.03125</c:v>
                </c:pt>
                <c:pt idx="28302">
                  <c:v>43521.052083333401</c:v>
                </c:pt>
                <c:pt idx="28303">
                  <c:v>43521.072916666599</c:v>
                </c:pt>
                <c:pt idx="28304">
                  <c:v>43521.09375</c:v>
                </c:pt>
                <c:pt idx="28305">
                  <c:v>43521.114583333401</c:v>
                </c:pt>
                <c:pt idx="28306">
                  <c:v>43521.135416666599</c:v>
                </c:pt>
                <c:pt idx="28307">
                  <c:v>43521.15625</c:v>
                </c:pt>
                <c:pt idx="28308">
                  <c:v>43521.177083333401</c:v>
                </c:pt>
                <c:pt idx="28309">
                  <c:v>43521.197916666599</c:v>
                </c:pt>
                <c:pt idx="28310">
                  <c:v>43521.21875</c:v>
                </c:pt>
                <c:pt idx="28311">
                  <c:v>43521.239583333401</c:v>
                </c:pt>
                <c:pt idx="28312">
                  <c:v>43521.260416666599</c:v>
                </c:pt>
                <c:pt idx="28313">
                  <c:v>43521.28125</c:v>
                </c:pt>
                <c:pt idx="28314">
                  <c:v>43521.302083333401</c:v>
                </c:pt>
                <c:pt idx="28315">
                  <c:v>43521.322916666599</c:v>
                </c:pt>
                <c:pt idx="28316">
                  <c:v>43521.34375</c:v>
                </c:pt>
                <c:pt idx="28317">
                  <c:v>43521.364583333401</c:v>
                </c:pt>
                <c:pt idx="28318">
                  <c:v>43521.385416666599</c:v>
                </c:pt>
                <c:pt idx="28319">
                  <c:v>43521.40625</c:v>
                </c:pt>
                <c:pt idx="28320">
                  <c:v>43521.427083333401</c:v>
                </c:pt>
                <c:pt idx="28321">
                  <c:v>43521.447916666599</c:v>
                </c:pt>
                <c:pt idx="28322">
                  <c:v>43521.46875</c:v>
                </c:pt>
                <c:pt idx="28323">
                  <c:v>43521.489583333401</c:v>
                </c:pt>
                <c:pt idx="28324">
                  <c:v>43521.510416666599</c:v>
                </c:pt>
                <c:pt idx="28325">
                  <c:v>43521.53125</c:v>
                </c:pt>
                <c:pt idx="28326">
                  <c:v>43521.552083333401</c:v>
                </c:pt>
                <c:pt idx="28327">
                  <c:v>43521.572916666599</c:v>
                </c:pt>
                <c:pt idx="28328">
                  <c:v>43521.59375</c:v>
                </c:pt>
                <c:pt idx="28329">
                  <c:v>43521.614583333401</c:v>
                </c:pt>
                <c:pt idx="28330">
                  <c:v>43521.635416666599</c:v>
                </c:pt>
                <c:pt idx="28331">
                  <c:v>43521.65625</c:v>
                </c:pt>
                <c:pt idx="28332">
                  <c:v>43521.677083333401</c:v>
                </c:pt>
                <c:pt idx="28333">
                  <c:v>43521.697916666599</c:v>
                </c:pt>
                <c:pt idx="28334">
                  <c:v>43521.71875</c:v>
                </c:pt>
                <c:pt idx="28335">
                  <c:v>43521.739583333401</c:v>
                </c:pt>
                <c:pt idx="28336">
                  <c:v>43521.760416666599</c:v>
                </c:pt>
                <c:pt idx="28337">
                  <c:v>43521.78125</c:v>
                </c:pt>
                <c:pt idx="28338">
                  <c:v>43521.802083333401</c:v>
                </c:pt>
                <c:pt idx="28339">
                  <c:v>43521.822916666599</c:v>
                </c:pt>
                <c:pt idx="28340">
                  <c:v>43521.84375</c:v>
                </c:pt>
                <c:pt idx="28341">
                  <c:v>43521.864583333401</c:v>
                </c:pt>
                <c:pt idx="28342">
                  <c:v>43521.885416666599</c:v>
                </c:pt>
                <c:pt idx="28343">
                  <c:v>43521.90625</c:v>
                </c:pt>
                <c:pt idx="28344">
                  <c:v>43521.927083333401</c:v>
                </c:pt>
                <c:pt idx="28345">
                  <c:v>43521.947916666599</c:v>
                </c:pt>
                <c:pt idx="28346">
                  <c:v>43521.96875</c:v>
                </c:pt>
                <c:pt idx="28347">
                  <c:v>43521.989583333401</c:v>
                </c:pt>
                <c:pt idx="28348">
                  <c:v>43522.010416666599</c:v>
                </c:pt>
                <c:pt idx="28349">
                  <c:v>43522.03125</c:v>
                </c:pt>
                <c:pt idx="28350">
                  <c:v>43522.052083333401</c:v>
                </c:pt>
                <c:pt idx="28351">
                  <c:v>43522.072916666599</c:v>
                </c:pt>
                <c:pt idx="28352">
                  <c:v>43522.09375</c:v>
                </c:pt>
                <c:pt idx="28353">
                  <c:v>43522.114583333401</c:v>
                </c:pt>
                <c:pt idx="28354">
                  <c:v>43522.135416666599</c:v>
                </c:pt>
                <c:pt idx="28355">
                  <c:v>43522.15625</c:v>
                </c:pt>
                <c:pt idx="28356">
                  <c:v>43522.177083333401</c:v>
                </c:pt>
                <c:pt idx="28357">
                  <c:v>43522.197916666599</c:v>
                </c:pt>
                <c:pt idx="28358">
                  <c:v>43522.21875</c:v>
                </c:pt>
                <c:pt idx="28359">
                  <c:v>43522.239583333401</c:v>
                </c:pt>
                <c:pt idx="28360">
                  <c:v>43522.260416666599</c:v>
                </c:pt>
                <c:pt idx="28361">
                  <c:v>43522.28125</c:v>
                </c:pt>
                <c:pt idx="28362">
                  <c:v>43522.302083333401</c:v>
                </c:pt>
                <c:pt idx="28363">
                  <c:v>43522.322916666599</c:v>
                </c:pt>
                <c:pt idx="28364">
                  <c:v>43522.34375</c:v>
                </c:pt>
                <c:pt idx="28365">
                  <c:v>43522.364583333401</c:v>
                </c:pt>
                <c:pt idx="28366">
                  <c:v>43522.385416666599</c:v>
                </c:pt>
                <c:pt idx="28367">
                  <c:v>43522.40625</c:v>
                </c:pt>
                <c:pt idx="28368">
                  <c:v>43522.427083333401</c:v>
                </c:pt>
                <c:pt idx="28369">
                  <c:v>43522.447916666599</c:v>
                </c:pt>
                <c:pt idx="28370">
                  <c:v>43522.46875</c:v>
                </c:pt>
                <c:pt idx="28371">
                  <c:v>43522.489583333401</c:v>
                </c:pt>
                <c:pt idx="28372">
                  <c:v>43522.510416666599</c:v>
                </c:pt>
                <c:pt idx="28373">
                  <c:v>43522.53125</c:v>
                </c:pt>
                <c:pt idx="28374">
                  <c:v>43522.552083333401</c:v>
                </c:pt>
                <c:pt idx="28375">
                  <c:v>43522.572916666599</c:v>
                </c:pt>
                <c:pt idx="28376">
                  <c:v>43522.59375</c:v>
                </c:pt>
                <c:pt idx="28377">
                  <c:v>43522.614583333401</c:v>
                </c:pt>
                <c:pt idx="28378">
                  <c:v>43522.635416666599</c:v>
                </c:pt>
                <c:pt idx="28379">
                  <c:v>43522.65625</c:v>
                </c:pt>
                <c:pt idx="28380">
                  <c:v>43522.677083333401</c:v>
                </c:pt>
                <c:pt idx="28381">
                  <c:v>43522.697916666599</c:v>
                </c:pt>
                <c:pt idx="28382">
                  <c:v>43522.71875</c:v>
                </c:pt>
                <c:pt idx="28383">
                  <c:v>43522.739583333401</c:v>
                </c:pt>
                <c:pt idx="28384">
                  <c:v>43522.760416666599</c:v>
                </c:pt>
                <c:pt idx="28385">
                  <c:v>43522.78125</c:v>
                </c:pt>
                <c:pt idx="28386">
                  <c:v>43522.802083333401</c:v>
                </c:pt>
                <c:pt idx="28387">
                  <c:v>43522.822916666599</c:v>
                </c:pt>
                <c:pt idx="28388">
                  <c:v>43522.84375</c:v>
                </c:pt>
                <c:pt idx="28389">
                  <c:v>43522.864583333401</c:v>
                </c:pt>
                <c:pt idx="28390">
                  <c:v>43522.885416666599</c:v>
                </c:pt>
                <c:pt idx="28391">
                  <c:v>43522.90625</c:v>
                </c:pt>
                <c:pt idx="28392">
                  <c:v>43522.927083333401</c:v>
                </c:pt>
                <c:pt idx="28393">
                  <c:v>43522.947916666599</c:v>
                </c:pt>
                <c:pt idx="28394">
                  <c:v>43522.96875</c:v>
                </c:pt>
                <c:pt idx="28395">
                  <c:v>43522.989583333401</c:v>
                </c:pt>
                <c:pt idx="28396">
                  <c:v>43523.010416666599</c:v>
                </c:pt>
                <c:pt idx="28397">
                  <c:v>43523.03125</c:v>
                </c:pt>
                <c:pt idx="28398">
                  <c:v>43523.052083333401</c:v>
                </c:pt>
                <c:pt idx="28399">
                  <c:v>43523.072916666599</c:v>
                </c:pt>
                <c:pt idx="28400">
                  <c:v>43523.09375</c:v>
                </c:pt>
                <c:pt idx="28401">
                  <c:v>43523.114583333401</c:v>
                </c:pt>
                <c:pt idx="28402">
                  <c:v>43523.135416666599</c:v>
                </c:pt>
                <c:pt idx="28403">
                  <c:v>43523.15625</c:v>
                </c:pt>
                <c:pt idx="28404">
                  <c:v>43523.177083333401</c:v>
                </c:pt>
                <c:pt idx="28405">
                  <c:v>43523.197916666599</c:v>
                </c:pt>
                <c:pt idx="28406">
                  <c:v>43523.21875</c:v>
                </c:pt>
                <c:pt idx="28407">
                  <c:v>43523.239583333401</c:v>
                </c:pt>
                <c:pt idx="28408">
                  <c:v>43523.260416666599</c:v>
                </c:pt>
                <c:pt idx="28409">
                  <c:v>43523.28125</c:v>
                </c:pt>
                <c:pt idx="28410">
                  <c:v>43523.302083333401</c:v>
                </c:pt>
                <c:pt idx="28411">
                  <c:v>43523.322916666599</c:v>
                </c:pt>
                <c:pt idx="28412">
                  <c:v>43523.34375</c:v>
                </c:pt>
                <c:pt idx="28413">
                  <c:v>43523.364583333401</c:v>
                </c:pt>
                <c:pt idx="28414">
                  <c:v>43523.385416666599</c:v>
                </c:pt>
                <c:pt idx="28415">
                  <c:v>43523.40625</c:v>
                </c:pt>
                <c:pt idx="28416">
                  <c:v>43523.427083333401</c:v>
                </c:pt>
                <c:pt idx="28417">
                  <c:v>43523.447916666599</c:v>
                </c:pt>
                <c:pt idx="28418">
                  <c:v>43523.46875</c:v>
                </c:pt>
                <c:pt idx="28419">
                  <c:v>43523.489583333401</c:v>
                </c:pt>
                <c:pt idx="28420">
                  <c:v>43523.510416666599</c:v>
                </c:pt>
                <c:pt idx="28421">
                  <c:v>43523.53125</c:v>
                </c:pt>
                <c:pt idx="28422">
                  <c:v>43523.552083333401</c:v>
                </c:pt>
                <c:pt idx="28423">
                  <c:v>43523.572916666599</c:v>
                </c:pt>
                <c:pt idx="28424">
                  <c:v>43523.59375</c:v>
                </c:pt>
                <c:pt idx="28425">
                  <c:v>43523.614583333401</c:v>
                </c:pt>
                <c:pt idx="28426">
                  <c:v>43523.635416666599</c:v>
                </c:pt>
                <c:pt idx="28427">
                  <c:v>43523.65625</c:v>
                </c:pt>
                <c:pt idx="28428">
                  <c:v>43523.677083333401</c:v>
                </c:pt>
                <c:pt idx="28429">
                  <c:v>43523.697916666599</c:v>
                </c:pt>
                <c:pt idx="28430">
                  <c:v>43523.71875</c:v>
                </c:pt>
                <c:pt idx="28431">
                  <c:v>43523.739583333401</c:v>
                </c:pt>
                <c:pt idx="28432">
                  <c:v>43523.760416666599</c:v>
                </c:pt>
                <c:pt idx="28433">
                  <c:v>43523.78125</c:v>
                </c:pt>
                <c:pt idx="28434">
                  <c:v>43523.802083333401</c:v>
                </c:pt>
                <c:pt idx="28435">
                  <c:v>43523.822916666599</c:v>
                </c:pt>
                <c:pt idx="28436">
                  <c:v>43523.84375</c:v>
                </c:pt>
                <c:pt idx="28437">
                  <c:v>43523.864583333401</c:v>
                </c:pt>
                <c:pt idx="28438">
                  <c:v>43523.885416666599</c:v>
                </c:pt>
                <c:pt idx="28439">
                  <c:v>43523.90625</c:v>
                </c:pt>
                <c:pt idx="28440">
                  <c:v>43523.927083333401</c:v>
                </c:pt>
                <c:pt idx="28441">
                  <c:v>43523.947916666599</c:v>
                </c:pt>
                <c:pt idx="28442">
                  <c:v>43523.96875</c:v>
                </c:pt>
                <c:pt idx="28443">
                  <c:v>43523.989583333401</c:v>
                </c:pt>
                <c:pt idx="28444">
                  <c:v>43524.010416666599</c:v>
                </c:pt>
                <c:pt idx="28445">
                  <c:v>43524.03125</c:v>
                </c:pt>
                <c:pt idx="28446">
                  <c:v>43524.052083333401</c:v>
                </c:pt>
                <c:pt idx="28447">
                  <c:v>43524.072916666599</c:v>
                </c:pt>
                <c:pt idx="28448">
                  <c:v>43524.09375</c:v>
                </c:pt>
                <c:pt idx="28449">
                  <c:v>43524.114583333401</c:v>
                </c:pt>
                <c:pt idx="28450">
                  <c:v>43524.135416666599</c:v>
                </c:pt>
                <c:pt idx="28451">
                  <c:v>43524.15625</c:v>
                </c:pt>
                <c:pt idx="28452">
                  <c:v>43524.177083333401</c:v>
                </c:pt>
                <c:pt idx="28453">
                  <c:v>43524.197916666599</c:v>
                </c:pt>
                <c:pt idx="28454">
                  <c:v>43524.21875</c:v>
                </c:pt>
                <c:pt idx="28455">
                  <c:v>43524.239583333401</c:v>
                </c:pt>
                <c:pt idx="28456">
                  <c:v>43524.260416666599</c:v>
                </c:pt>
                <c:pt idx="28457">
                  <c:v>43524.28125</c:v>
                </c:pt>
                <c:pt idx="28458">
                  <c:v>43524.302083333401</c:v>
                </c:pt>
                <c:pt idx="28459">
                  <c:v>43524.322916666599</c:v>
                </c:pt>
                <c:pt idx="28460">
                  <c:v>43524.34375</c:v>
                </c:pt>
                <c:pt idx="28461">
                  <c:v>43524.364583333401</c:v>
                </c:pt>
                <c:pt idx="28462">
                  <c:v>43524.385416666599</c:v>
                </c:pt>
                <c:pt idx="28463">
                  <c:v>43524.40625</c:v>
                </c:pt>
                <c:pt idx="28464">
                  <c:v>43524.427083333401</c:v>
                </c:pt>
                <c:pt idx="28465">
                  <c:v>43524.447916666599</c:v>
                </c:pt>
                <c:pt idx="28466">
                  <c:v>43524.46875</c:v>
                </c:pt>
                <c:pt idx="28467">
                  <c:v>43524.489583333401</c:v>
                </c:pt>
                <c:pt idx="28468">
                  <c:v>43524.510416666599</c:v>
                </c:pt>
                <c:pt idx="28469">
                  <c:v>43524.53125</c:v>
                </c:pt>
                <c:pt idx="28470">
                  <c:v>43524.552083333401</c:v>
                </c:pt>
                <c:pt idx="28471">
                  <c:v>43524.572916666599</c:v>
                </c:pt>
                <c:pt idx="28472">
                  <c:v>43524.59375</c:v>
                </c:pt>
                <c:pt idx="28473">
                  <c:v>43524.614583333401</c:v>
                </c:pt>
                <c:pt idx="28474">
                  <c:v>43524.635416666599</c:v>
                </c:pt>
                <c:pt idx="28475">
                  <c:v>43524.65625</c:v>
                </c:pt>
                <c:pt idx="28476">
                  <c:v>43524.677083333401</c:v>
                </c:pt>
                <c:pt idx="28477">
                  <c:v>43524.697916666599</c:v>
                </c:pt>
                <c:pt idx="28478">
                  <c:v>43524.71875</c:v>
                </c:pt>
                <c:pt idx="28479">
                  <c:v>43524.739583333401</c:v>
                </c:pt>
                <c:pt idx="28480">
                  <c:v>43524.760416666599</c:v>
                </c:pt>
                <c:pt idx="28481">
                  <c:v>43524.78125</c:v>
                </c:pt>
                <c:pt idx="28482">
                  <c:v>43524.802083333401</c:v>
                </c:pt>
                <c:pt idx="28483">
                  <c:v>43524.822916666599</c:v>
                </c:pt>
                <c:pt idx="28484">
                  <c:v>43524.84375</c:v>
                </c:pt>
                <c:pt idx="28485">
                  <c:v>43524.864583333401</c:v>
                </c:pt>
                <c:pt idx="28486">
                  <c:v>43524.885416666599</c:v>
                </c:pt>
                <c:pt idx="28487">
                  <c:v>43524.90625</c:v>
                </c:pt>
                <c:pt idx="28488">
                  <c:v>43524.927083333401</c:v>
                </c:pt>
                <c:pt idx="28489">
                  <c:v>43524.947916666599</c:v>
                </c:pt>
                <c:pt idx="28490">
                  <c:v>43524.96875</c:v>
                </c:pt>
                <c:pt idx="28491">
                  <c:v>43524.989583333401</c:v>
                </c:pt>
                <c:pt idx="28492">
                  <c:v>43525.010416666599</c:v>
                </c:pt>
                <c:pt idx="28493">
                  <c:v>43525.03125</c:v>
                </c:pt>
                <c:pt idx="28494">
                  <c:v>43525.052083333401</c:v>
                </c:pt>
                <c:pt idx="28495">
                  <c:v>43525.072916666599</c:v>
                </c:pt>
                <c:pt idx="28496">
                  <c:v>43525.09375</c:v>
                </c:pt>
                <c:pt idx="28497">
                  <c:v>43525.114583333401</c:v>
                </c:pt>
                <c:pt idx="28498">
                  <c:v>43525.135416666599</c:v>
                </c:pt>
                <c:pt idx="28499">
                  <c:v>43525.15625</c:v>
                </c:pt>
                <c:pt idx="28500">
                  <c:v>43525.177083333401</c:v>
                </c:pt>
                <c:pt idx="28501">
                  <c:v>43525.197916666599</c:v>
                </c:pt>
                <c:pt idx="28502">
                  <c:v>43525.21875</c:v>
                </c:pt>
                <c:pt idx="28503">
                  <c:v>43525.239583333401</c:v>
                </c:pt>
                <c:pt idx="28504">
                  <c:v>43525.260416666599</c:v>
                </c:pt>
                <c:pt idx="28505">
                  <c:v>43525.28125</c:v>
                </c:pt>
                <c:pt idx="28506">
                  <c:v>43525.302083333401</c:v>
                </c:pt>
                <c:pt idx="28507">
                  <c:v>43525.322916666599</c:v>
                </c:pt>
                <c:pt idx="28508">
                  <c:v>43525.34375</c:v>
                </c:pt>
                <c:pt idx="28509">
                  <c:v>43525.364583333401</c:v>
                </c:pt>
                <c:pt idx="28510">
                  <c:v>43525.385416666599</c:v>
                </c:pt>
                <c:pt idx="28511">
                  <c:v>43525.40625</c:v>
                </c:pt>
                <c:pt idx="28512">
                  <c:v>43525.427083333401</c:v>
                </c:pt>
                <c:pt idx="28513">
                  <c:v>43525.447916666599</c:v>
                </c:pt>
                <c:pt idx="28514">
                  <c:v>43525.46875</c:v>
                </c:pt>
                <c:pt idx="28515">
                  <c:v>43525.489583333401</c:v>
                </c:pt>
                <c:pt idx="28516">
                  <c:v>43525.510416666599</c:v>
                </c:pt>
                <c:pt idx="28517">
                  <c:v>43525.53125</c:v>
                </c:pt>
                <c:pt idx="28518">
                  <c:v>43525.552083333401</c:v>
                </c:pt>
                <c:pt idx="28519">
                  <c:v>43525.572916666599</c:v>
                </c:pt>
                <c:pt idx="28520">
                  <c:v>43525.59375</c:v>
                </c:pt>
                <c:pt idx="28521">
                  <c:v>43525.614583333401</c:v>
                </c:pt>
                <c:pt idx="28522">
                  <c:v>43525.635416666599</c:v>
                </c:pt>
                <c:pt idx="28523">
                  <c:v>43525.65625</c:v>
                </c:pt>
                <c:pt idx="28524">
                  <c:v>43525.677083333401</c:v>
                </c:pt>
                <c:pt idx="28525">
                  <c:v>43525.697916666599</c:v>
                </c:pt>
                <c:pt idx="28526">
                  <c:v>43525.71875</c:v>
                </c:pt>
                <c:pt idx="28527">
                  <c:v>43525.739583333401</c:v>
                </c:pt>
                <c:pt idx="28528">
                  <c:v>43525.760416666599</c:v>
                </c:pt>
                <c:pt idx="28529">
                  <c:v>43525.78125</c:v>
                </c:pt>
                <c:pt idx="28530">
                  <c:v>43525.802083333401</c:v>
                </c:pt>
                <c:pt idx="28531">
                  <c:v>43525.822916666599</c:v>
                </c:pt>
                <c:pt idx="28532">
                  <c:v>43525.84375</c:v>
                </c:pt>
                <c:pt idx="28533">
                  <c:v>43525.864583333401</c:v>
                </c:pt>
                <c:pt idx="28534">
                  <c:v>43525.885416666599</c:v>
                </c:pt>
                <c:pt idx="28535">
                  <c:v>43525.90625</c:v>
                </c:pt>
                <c:pt idx="28536">
                  <c:v>43525.927083333401</c:v>
                </c:pt>
                <c:pt idx="28537">
                  <c:v>43525.947916666599</c:v>
                </c:pt>
                <c:pt idx="28538">
                  <c:v>43525.96875</c:v>
                </c:pt>
                <c:pt idx="28539">
                  <c:v>43525.989583333401</c:v>
                </c:pt>
                <c:pt idx="28540">
                  <c:v>43526.010416666599</c:v>
                </c:pt>
                <c:pt idx="28541">
                  <c:v>43526.03125</c:v>
                </c:pt>
                <c:pt idx="28542">
                  <c:v>43526.052083333401</c:v>
                </c:pt>
                <c:pt idx="28543">
                  <c:v>43526.072916666599</c:v>
                </c:pt>
                <c:pt idx="28544">
                  <c:v>43526.09375</c:v>
                </c:pt>
                <c:pt idx="28545">
                  <c:v>43526.114583333401</c:v>
                </c:pt>
                <c:pt idx="28546">
                  <c:v>43526.135416666599</c:v>
                </c:pt>
                <c:pt idx="28547">
                  <c:v>43526.15625</c:v>
                </c:pt>
                <c:pt idx="28548">
                  <c:v>43526.177083333401</c:v>
                </c:pt>
                <c:pt idx="28549">
                  <c:v>43526.197916666599</c:v>
                </c:pt>
                <c:pt idx="28550">
                  <c:v>43526.21875</c:v>
                </c:pt>
                <c:pt idx="28551">
                  <c:v>43526.239583333401</c:v>
                </c:pt>
                <c:pt idx="28552">
                  <c:v>43526.260416666599</c:v>
                </c:pt>
                <c:pt idx="28553">
                  <c:v>43526.28125</c:v>
                </c:pt>
                <c:pt idx="28554">
                  <c:v>43526.302083333401</c:v>
                </c:pt>
                <c:pt idx="28555">
                  <c:v>43526.322916666599</c:v>
                </c:pt>
                <c:pt idx="28556">
                  <c:v>43526.34375</c:v>
                </c:pt>
                <c:pt idx="28557">
                  <c:v>43526.364583333401</c:v>
                </c:pt>
                <c:pt idx="28558">
                  <c:v>43526.385416666599</c:v>
                </c:pt>
                <c:pt idx="28559">
                  <c:v>43526.40625</c:v>
                </c:pt>
                <c:pt idx="28560">
                  <c:v>43526.427083333401</c:v>
                </c:pt>
                <c:pt idx="28561">
                  <c:v>43526.447916666599</c:v>
                </c:pt>
                <c:pt idx="28562">
                  <c:v>43526.46875</c:v>
                </c:pt>
                <c:pt idx="28563">
                  <c:v>43526.489583333401</c:v>
                </c:pt>
                <c:pt idx="28564">
                  <c:v>43526.510416666599</c:v>
                </c:pt>
                <c:pt idx="28565">
                  <c:v>43526.53125</c:v>
                </c:pt>
                <c:pt idx="28566">
                  <c:v>43526.552083333401</c:v>
                </c:pt>
                <c:pt idx="28567">
                  <c:v>43526.572916666599</c:v>
                </c:pt>
                <c:pt idx="28568">
                  <c:v>43526.59375</c:v>
                </c:pt>
                <c:pt idx="28569">
                  <c:v>43526.614583333401</c:v>
                </c:pt>
                <c:pt idx="28570">
                  <c:v>43526.635416666599</c:v>
                </c:pt>
                <c:pt idx="28571">
                  <c:v>43526.65625</c:v>
                </c:pt>
                <c:pt idx="28572">
                  <c:v>43526.677083333401</c:v>
                </c:pt>
                <c:pt idx="28573">
                  <c:v>43526.697916666599</c:v>
                </c:pt>
                <c:pt idx="28574">
                  <c:v>43526.71875</c:v>
                </c:pt>
                <c:pt idx="28575">
                  <c:v>43526.739583333401</c:v>
                </c:pt>
                <c:pt idx="28576">
                  <c:v>43526.760416666599</c:v>
                </c:pt>
                <c:pt idx="28577">
                  <c:v>43526.78125</c:v>
                </c:pt>
                <c:pt idx="28578">
                  <c:v>43526.802083333401</c:v>
                </c:pt>
                <c:pt idx="28579">
                  <c:v>43526.822916666599</c:v>
                </c:pt>
                <c:pt idx="28580">
                  <c:v>43526.84375</c:v>
                </c:pt>
                <c:pt idx="28581">
                  <c:v>43526.864583333401</c:v>
                </c:pt>
                <c:pt idx="28582">
                  <c:v>43526.885416666599</c:v>
                </c:pt>
                <c:pt idx="28583">
                  <c:v>43526.90625</c:v>
                </c:pt>
                <c:pt idx="28584">
                  <c:v>43526.927083333401</c:v>
                </c:pt>
                <c:pt idx="28585">
                  <c:v>43526.947916666599</c:v>
                </c:pt>
                <c:pt idx="28586">
                  <c:v>43526.96875</c:v>
                </c:pt>
                <c:pt idx="28587">
                  <c:v>43526.989583333401</c:v>
                </c:pt>
                <c:pt idx="28588">
                  <c:v>43527.010416666599</c:v>
                </c:pt>
                <c:pt idx="28589">
                  <c:v>43527.03125</c:v>
                </c:pt>
                <c:pt idx="28590">
                  <c:v>43527.052083333401</c:v>
                </c:pt>
                <c:pt idx="28591">
                  <c:v>43527.072916666599</c:v>
                </c:pt>
                <c:pt idx="28592">
                  <c:v>43527.09375</c:v>
                </c:pt>
                <c:pt idx="28593">
                  <c:v>43527.114583333401</c:v>
                </c:pt>
                <c:pt idx="28594">
                  <c:v>43527.135416666599</c:v>
                </c:pt>
                <c:pt idx="28595">
                  <c:v>43527.15625</c:v>
                </c:pt>
                <c:pt idx="28596">
                  <c:v>43527.177083333401</c:v>
                </c:pt>
                <c:pt idx="28597">
                  <c:v>43527.197916666599</c:v>
                </c:pt>
                <c:pt idx="28598">
                  <c:v>43527.21875</c:v>
                </c:pt>
                <c:pt idx="28599">
                  <c:v>43527.239583333401</c:v>
                </c:pt>
                <c:pt idx="28600">
                  <c:v>43527.260416666599</c:v>
                </c:pt>
                <c:pt idx="28601">
                  <c:v>43527.28125</c:v>
                </c:pt>
                <c:pt idx="28602">
                  <c:v>43527.302083333401</c:v>
                </c:pt>
                <c:pt idx="28603">
                  <c:v>43527.322916666599</c:v>
                </c:pt>
                <c:pt idx="28604">
                  <c:v>43527.34375</c:v>
                </c:pt>
                <c:pt idx="28605">
                  <c:v>43527.364583333401</c:v>
                </c:pt>
                <c:pt idx="28606">
                  <c:v>43527.385416666599</c:v>
                </c:pt>
                <c:pt idx="28607">
                  <c:v>43527.40625</c:v>
                </c:pt>
                <c:pt idx="28608">
                  <c:v>43527.427083333401</c:v>
                </c:pt>
                <c:pt idx="28609">
                  <c:v>43527.447916666599</c:v>
                </c:pt>
                <c:pt idx="28610">
                  <c:v>43527.46875</c:v>
                </c:pt>
                <c:pt idx="28611">
                  <c:v>43527.489583333401</c:v>
                </c:pt>
                <c:pt idx="28612">
                  <c:v>43527.510416666599</c:v>
                </c:pt>
                <c:pt idx="28613">
                  <c:v>43527.53125</c:v>
                </c:pt>
                <c:pt idx="28614">
                  <c:v>43527.552083333401</c:v>
                </c:pt>
                <c:pt idx="28615">
                  <c:v>43527.572916666599</c:v>
                </c:pt>
                <c:pt idx="28616">
                  <c:v>43527.59375</c:v>
                </c:pt>
                <c:pt idx="28617">
                  <c:v>43527.614583333401</c:v>
                </c:pt>
                <c:pt idx="28618">
                  <c:v>43527.635416666599</c:v>
                </c:pt>
                <c:pt idx="28619">
                  <c:v>43527.65625</c:v>
                </c:pt>
                <c:pt idx="28620">
                  <c:v>43527.677083333401</c:v>
                </c:pt>
                <c:pt idx="28621">
                  <c:v>43527.697916666599</c:v>
                </c:pt>
                <c:pt idx="28622">
                  <c:v>43527.71875</c:v>
                </c:pt>
                <c:pt idx="28623">
                  <c:v>43527.739583333401</c:v>
                </c:pt>
                <c:pt idx="28624">
                  <c:v>43527.760416666599</c:v>
                </c:pt>
                <c:pt idx="28625">
                  <c:v>43527.78125</c:v>
                </c:pt>
                <c:pt idx="28626">
                  <c:v>43527.802083333401</c:v>
                </c:pt>
                <c:pt idx="28627">
                  <c:v>43527.822916666599</c:v>
                </c:pt>
                <c:pt idx="28628">
                  <c:v>43527.84375</c:v>
                </c:pt>
                <c:pt idx="28629">
                  <c:v>43527.864583333401</c:v>
                </c:pt>
                <c:pt idx="28630">
                  <c:v>43527.885416666599</c:v>
                </c:pt>
                <c:pt idx="28631">
                  <c:v>43527.90625</c:v>
                </c:pt>
                <c:pt idx="28632">
                  <c:v>43527.927083333401</c:v>
                </c:pt>
                <c:pt idx="28633">
                  <c:v>43527.947916666599</c:v>
                </c:pt>
                <c:pt idx="28634">
                  <c:v>43527.96875</c:v>
                </c:pt>
                <c:pt idx="28635">
                  <c:v>43527.989583333401</c:v>
                </c:pt>
                <c:pt idx="28636">
                  <c:v>43528.010416666599</c:v>
                </c:pt>
                <c:pt idx="28637">
                  <c:v>43528.03125</c:v>
                </c:pt>
                <c:pt idx="28638">
                  <c:v>43528.052083333401</c:v>
                </c:pt>
                <c:pt idx="28639">
                  <c:v>43528.072916666599</c:v>
                </c:pt>
                <c:pt idx="28640">
                  <c:v>43528.09375</c:v>
                </c:pt>
                <c:pt idx="28641">
                  <c:v>43528.114583333401</c:v>
                </c:pt>
                <c:pt idx="28642">
                  <c:v>43528.135416666599</c:v>
                </c:pt>
                <c:pt idx="28643">
                  <c:v>43528.15625</c:v>
                </c:pt>
                <c:pt idx="28644">
                  <c:v>43528.177083333401</c:v>
                </c:pt>
                <c:pt idx="28645">
                  <c:v>43528.197916666599</c:v>
                </c:pt>
                <c:pt idx="28646">
                  <c:v>43528.21875</c:v>
                </c:pt>
                <c:pt idx="28647">
                  <c:v>43528.239583333401</c:v>
                </c:pt>
                <c:pt idx="28648">
                  <c:v>43528.260416666599</c:v>
                </c:pt>
                <c:pt idx="28649">
                  <c:v>43528.28125</c:v>
                </c:pt>
                <c:pt idx="28650">
                  <c:v>43528.302083333401</c:v>
                </c:pt>
                <c:pt idx="28651">
                  <c:v>43528.322916666599</c:v>
                </c:pt>
                <c:pt idx="28652">
                  <c:v>43528.34375</c:v>
                </c:pt>
                <c:pt idx="28653">
                  <c:v>43528.364583333401</c:v>
                </c:pt>
                <c:pt idx="28654">
                  <c:v>43528.385416666599</c:v>
                </c:pt>
                <c:pt idx="28655">
                  <c:v>43528.40625</c:v>
                </c:pt>
                <c:pt idx="28656">
                  <c:v>43528.427083333401</c:v>
                </c:pt>
                <c:pt idx="28657">
                  <c:v>43528.447916666599</c:v>
                </c:pt>
                <c:pt idx="28658">
                  <c:v>43528.46875</c:v>
                </c:pt>
                <c:pt idx="28659">
                  <c:v>43528.489583333401</c:v>
                </c:pt>
                <c:pt idx="28660">
                  <c:v>43528.510416666599</c:v>
                </c:pt>
                <c:pt idx="28661">
                  <c:v>43528.53125</c:v>
                </c:pt>
                <c:pt idx="28662">
                  <c:v>43528.552083333401</c:v>
                </c:pt>
                <c:pt idx="28663">
                  <c:v>43528.572916666599</c:v>
                </c:pt>
                <c:pt idx="28664">
                  <c:v>43528.59375</c:v>
                </c:pt>
                <c:pt idx="28665">
                  <c:v>43528.614583333401</c:v>
                </c:pt>
                <c:pt idx="28666">
                  <c:v>43528.635416666599</c:v>
                </c:pt>
                <c:pt idx="28667">
                  <c:v>43528.65625</c:v>
                </c:pt>
                <c:pt idx="28668">
                  <c:v>43528.677083333401</c:v>
                </c:pt>
                <c:pt idx="28669">
                  <c:v>43528.697916666599</c:v>
                </c:pt>
                <c:pt idx="28670">
                  <c:v>43528.71875</c:v>
                </c:pt>
                <c:pt idx="28671">
                  <c:v>43528.739583333401</c:v>
                </c:pt>
                <c:pt idx="28672">
                  <c:v>43528.760416666599</c:v>
                </c:pt>
                <c:pt idx="28673">
                  <c:v>43528.78125</c:v>
                </c:pt>
                <c:pt idx="28674">
                  <c:v>43528.802083333401</c:v>
                </c:pt>
                <c:pt idx="28675">
                  <c:v>43528.822916666599</c:v>
                </c:pt>
                <c:pt idx="28676">
                  <c:v>43528.84375</c:v>
                </c:pt>
                <c:pt idx="28677">
                  <c:v>43528.864583333401</c:v>
                </c:pt>
                <c:pt idx="28678">
                  <c:v>43528.885416666599</c:v>
                </c:pt>
                <c:pt idx="28679">
                  <c:v>43528.90625</c:v>
                </c:pt>
                <c:pt idx="28680">
                  <c:v>43528.927083333401</c:v>
                </c:pt>
                <c:pt idx="28681">
                  <c:v>43528.947916666599</c:v>
                </c:pt>
                <c:pt idx="28682">
                  <c:v>43528.96875</c:v>
                </c:pt>
                <c:pt idx="28683">
                  <c:v>43528.989583333401</c:v>
                </c:pt>
                <c:pt idx="28684">
                  <c:v>43529.010416666599</c:v>
                </c:pt>
                <c:pt idx="28685">
                  <c:v>43529.03125</c:v>
                </c:pt>
                <c:pt idx="28686">
                  <c:v>43529.052083333401</c:v>
                </c:pt>
                <c:pt idx="28687">
                  <c:v>43529.072916666599</c:v>
                </c:pt>
                <c:pt idx="28688">
                  <c:v>43529.09375</c:v>
                </c:pt>
                <c:pt idx="28689">
                  <c:v>43529.114583333401</c:v>
                </c:pt>
                <c:pt idx="28690">
                  <c:v>43529.135416666599</c:v>
                </c:pt>
                <c:pt idx="28691">
                  <c:v>43529.15625</c:v>
                </c:pt>
                <c:pt idx="28692">
                  <c:v>43529.177083333401</c:v>
                </c:pt>
                <c:pt idx="28693">
                  <c:v>43529.197916666599</c:v>
                </c:pt>
                <c:pt idx="28694">
                  <c:v>43529.21875</c:v>
                </c:pt>
                <c:pt idx="28695">
                  <c:v>43529.239583333401</c:v>
                </c:pt>
                <c:pt idx="28696">
                  <c:v>43529.260416666599</c:v>
                </c:pt>
                <c:pt idx="28697">
                  <c:v>43529.28125</c:v>
                </c:pt>
                <c:pt idx="28698">
                  <c:v>43529.302083333401</c:v>
                </c:pt>
                <c:pt idx="28699">
                  <c:v>43529.322916666599</c:v>
                </c:pt>
                <c:pt idx="28700">
                  <c:v>43529.34375</c:v>
                </c:pt>
                <c:pt idx="28701">
                  <c:v>43529.364583333401</c:v>
                </c:pt>
                <c:pt idx="28702">
                  <c:v>43529.385416666599</c:v>
                </c:pt>
                <c:pt idx="28703">
                  <c:v>43529.40625</c:v>
                </c:pt>
                <c:pt idx="28704">
                  <c:v>43529.427083333401</c:v>
                </c:pt>
                <c:pt idx="28705">
                  <c:v>43529.447916666599</c:v>
                </c:pt>
                <c:pt idx="28706">
                  <c:v>43529.46875</c:v>
                </c:pt>
                <c:pt idx="28707">
                  <c:v>43529.489583333401</c:v>
                </c:pt>
                <c:pt idx="28708">
                  <c:v>43529.510416666599</c:v>
                </c:pt>
                <c:pt idx="28709">
                  <c:v>43529.53125</c:v>
                </c:pt>
                <c:pt idx="28710">
                  <c:v>43529.552083333401</c:v>
                </c:pt>
                <c:pt idx="28711">
                  <c:v>43529.572916666599</c:v>
                </c:pt>
                <c:pt idx="28712">
                  <c:v>43529.59375</c:v>
                </c:pt>
                <c:pt idx="28713">
                  <c:v>43529.614583333401</c:v>
                </c:pt>
                <c:pt idx="28714">
                  <c:v>43529.635416666599</c:v>
                </c:pt>
                <c:pt idx="28715">
                  <c:v>43529.65625</c:v>
                </c:pt>
                <c:pt idx="28716">
                  <c:v>43529.677083333401</c:v>
                </c:pt>
                <c:pt idx="28717">
                  <c:v>43529.697916666599</c:v>
                </c:pt>
                <c:pt idx="28718">
                  <c:v>43529.71875</c:v>
                </c:pt>
                <c:pt idx="28719">
                  <c:v>43529.739583333401</c:v>
                </c:pt>
                <c:pt idx="28720">
                  <c:v>43529.760416666599</c:v>
                </c:pt>
                <c:pt idx="28721">
                  <c:v>43529.78125</c:v>
                </c:pt>
                <c:pt idx="28722">
                  <c:v>43529.802083333401</c:v>
                </c:pt>
                <c:pt idx="28723">
                  <c:v>43529.822916666599</c:v>
                </c:pt>
                <c:pt idx="28724">
                  <c:v>43529.84375</c:v>
                </c:pt>
                <c:pt idx="28725">
                  <c:v>43529.864583333401</c:v>
                </c:pt>
                <c:pt idx="28726">
                  <c:v>43529.885416666599</c:v>
                </c:pt>
                <c:pt idx="28727">
                  <c:v>43529.90625</c:v>
                </c:pt>
                <c:pt idx="28728">
                  <c:v>43529.927083333401</c:v>
                </c:pt>
                <c:pt idx="28729">
                  <c:v>43529.947916666599</c:v>
                </c:pt>
                <c:pt idx="28730">
                  <c:v>43529.96875</c:v>
                </c:pt>
                <c:pt idx="28731">
                  <c:v>43529.989583333401</c:v>
                </c:pt>
                <c:pt idx="28732">
                  <c:v>43530.010416666599</c:v>
                </c:pt>
                <c:pt idx="28733">
                  <c:v>43530.03125</c:v>
                </c:pt>
                <c:pt idx="28734">
                  <c:v>43530.052083333401</c:v>
                </c:pt>
                <c:pt idx="28735">
                  <c:v>43530.072916666599</c:v>
                </c:pt>
                <c:pt idx="28736">
                  <c:v>43530.09375</c:v>
                </c:pt>
                <c:pt idx="28737">
                  <c:v>43530.114583333401</c:v>
                </c:pt>
                <c:pt idx="28738">
                  <c:v>43530.135416666599</c:v>
                </c:pt>
                <c:pt idx="28739">
                  <c:v>43530.15625</c:v>
                </c:pt>
                <c:pt idx="28740">
                  <c:v>43530.177083333401</c:v>
                </c:pt>
                <c:pt idx="28741">
                  <c:v>43530.197916666599</c:v>
                </c:pt>
                <c:pt idx="28742">
                  <c:v>43530.21875</c:v>
                </c:pt>
                <c:pt idx="28743">
                  <c:v>43530.239583333401</c:v>
                </c:pt>
                <c:pt idx="28744">
                  <c:v>43530.260416666599</c:v>
                </c:pt>
                <c:pt idx="28745">
                  <c:v>43530.28125</c:v>
                </c:pt>
                <c:pt idx="28746">
                  <c:v>43530.302083333401</c:v>
                </c:pt>
                <c:pt idx="28747">
                  <c:v>43530.322916666599</c:v>
                </c:pt>
                <c:pt idx="28748">
                  <c:v>43530.34375</c:v>
                </c:pt>
                <c:pt idx="28749">
                  <c:v>43530.364583333401</c:v>
                </c:pt>
                <c:pt idx="28750">
                  <c:v>43530.385416666599</c:v>
                </c:pt>
                <c:pt idx="28751">
                  <c:v>43530.40625</c:v>
                </c:pt>
                <c:pt idx="28752">
                  <c:v>43530.427083333401</c:v>
                </c:pt>
                <c:pt idx="28753">
                  <c:v>43530.447916666599</c:v>
                </c:pt>
                <c:pt idx="28754">
                  <c:v>43530.46875</c:v>
                </c:pt>
                <c:pt idx="28755">
                  <c:v>43530.489583333401</c:v>
                </c:pt>
                <c:pt idx="28756">
                  <c:v>43530.510416666599</c:v>
                </c:pt>
                <c:pt idx="28757">
                  <c:v>43530.53125</c:v>
                </c:pt>
                <c:pt idx="28758">
                  <c:v>43530.552083333401</c:v>
                </c:pt>
                <c:pt idx="28759">
                  <c:v>43530.572916666599</c:v>
                </c:pt>
                <c:pt idx="28760">
                  <c:v>43530.59375</c:v>
                </c:pt>
                <c:pt idx="28761">
                  <c:v>43530.614583333401</c:v>
                </c:pt>
                <c:pt idx="28762">
                  <c:v>43530.635416666599</c:v>
                </c:pt>
                <c:pt idx="28763">
                  <c:v>43530.65625</c:v>
                </c:pt>
                <c:pt idx="28764">
                  <c:v>43530.677083333401</c:v>
                </c:pt>
                <c:pt idx="28765">
                  <c:v>43530.697916666599</c:v>
                </c:pt>
                <c:pt idx="28766">
                  <c:v>43530.71875</c:v>
                </c:pt>
                <c:pt idx="28767">
                  <c:v>43530.739583333401</c:v>
                </c:pt>
                <c:pt idx="28768">
                  <c:v>43530.760416666599</c:v>
                </c:pt>
                <c:pt idx="28769">
                  <c:v>43530.78125</c:v>
                </c:pt>
                <c:pt idx="28770">
                  <c:v>43530.802083333401</c:v>
                </c:pt>
                <c:pt idx="28771">
                  <c:v>43530.822916666599</c:v>
                </c:pt>
                <c:pt idx="28772">
                  <c:v>43530.84375</c:v>
                </c:pt>
                <c:pt idx="28773">
                  <c:v>43530.864583333401</c:v>
                </c:pt>
                <c:pt idx="28774">
                  <c:v>43530.885416666599</c:v>
                </c:pt>
                <c:pt idx="28775">
                  <c:v>43530.90625</c:v>
                </c:pt>
                <c:pt idx="28776">
                  <c:v>43530.927083333401</c:v>
                </c:pt>
                <c:pt idx="28777">
                  <c:v>43530.947916666599</c:v>
                </c:pt>
                <c:pt idx="28778">
                  <c:v>43530.96875</c:v>
                </c:pt>
                <c:pt idx="28779">
                  <c:v>43530.989583333401</c:v>
                </c:pt>
                <c:pt idx="28780">
                  <c:v>43531.010416666599</c:v>
                </c:pt>
                <c:pt idx="28781">
                  <c:v>43531.03125</c:v>
                </c:pt>
                <c:pt idx="28782">
                  <c:v>43531.052083333401</c:v>
                </c:pt>
                <c:pt idx="28783">
                  <c:v>43531.072916666599</c:v>
                </c:pt>
                <c:pt idx="28784">
                  <c:v>43531.09375</c:v>
                </c:pt>
                <c:pt idx="28785">
                  <c:v>43531.114583333401</c:v>
                </c:pt>
                <c:pt idx="28786">
                  <c:v>43531.135416666599</c:v>
                </c:pt>
                <c:pt idx="28787">
                  <c:v>43531.15625</c:v>
                </c:pt>
                <c:pt idx="28788">
                  <c:v>43531.177083333401</c:v>
                </c:pt>
                <c:pt idx="28789">
                  <c:v>43531.197916666599</c:v>
                </c:pt>
                <c:pt idx="28790">
                  <c:v>43531.21875</c:v>
                </c:pt>
                <c:pt idx="28791">
                  <c:v>43531.239583333401</c:v>
                </c:pt>
                <c:pt idx="28792">
                  <c:v>43531.260416666599</c:v>
                </c:pt>
                <c:pt idx="28793">
                  <c:v>43531.28125</c:v>
                </c:pt>
                <c:pt idx="28794">
                  <c:v>43531.302083333401</c:v>
                </c:pt>
                <c:pt idx="28795">
                  <c:v>43531.322916666599</c:v>
                </c:pt>
                <c:pt idx="28796">
                  <c:v>43531.34375</c:v>
                </c:pt>
                <c:pt idx="28797">
                  <c:v>43531.364583333401</c:v>
                </c:pt>
                <c:pt idx="28798">
                  <c:v>43531.385416666599</c:v>
                </c:pt>
                <c:pt idx="28799">
                  <c:v>43531.40625</c:v>
                </c:pt>
                <c:pt idx="28800">
                  <c:v>43531.427083333401</c:v>
                </c:pt>
                <c:pt idx="28801">
                  <c:v>43531.447916666599</c:v>
                </c:pt>
                <c:pt idx="28802">
                  <c:v>43531.46875</c:v>
                </c:pt>
                <c:pt idx="28803">
                  <c:v>43531.489583333401</c:v>
                </c:pt>
                <c:pt idx="28804">
                  <c:v>43531.510416666599</c:v>
                </c:pt>
                <c:pt idx="28805">
                  <c:v>43531.53125</c:v>
                </c:pt>
                <c:pt idx="28806">
                  <c:v>43531.552083333401</c:v>
                </c:pt>
                <c:pt idx="28807">
                  <c:v>43531.572916666599</c:v>
                </c:pt>
                <c:pt idx="28808">
                  <c:v>43531.59375</c:v>
                </c:pt>
                <c:pt idx="28809">
                  <c:v>43531.614583333401</c:v>
                </c:pt>
                <c:pt idx="28810">
                  <c:v>43531.635416666599</c:v>
                </c:pt>
                <c:pt idx="28811">
                  <c:v>43531.65625</c:v>
                </c:pt>
                <c:pt idx="28812">
                  <c:v>43531.677083333401</c:v>
                </c:pt>
                <c:pt idx="28813">
                  <c:v>43531.697916666599</c:v>
                </c:pt>
                <c:pt idx="28814">
                  <c:v>43531.71875</c:v>
                </c:pt>
                <c:pt idx="28815">
                  <c:v>43531.739583333401</c:v>
                </c:pt>
                <c:pt idx="28816">
                  <c:v>43531.760416666599</c:v>
                </c:pt>
                <c:pt idx="28817">
                  <c:v>43531.78125</c:v>
                </c:pt>
                <c:pt idx="28818">
                  <c:v>43531.802083333401</c:v>
                </c:pt>
                <c:pt idx="28819">
                  <c:v>43531.822916666599</c:v>
                </c:pt>
                <c:pt idx="28820">
                  <c:v>43531.84375</c:v>
                </c:pt>
                <c:pt idx="28821">
                  <c:v>43531.864583333401</c:v>
                </c:pt>
                <c:pt idx="28822">
                  <c:v>43531.885416666599</c:v>
                </c:pt>
                <c:pt idx="28823">
                  <c:v>43531.90625</c:v>
                </c:pt>
                <c:pt idx="28824">
                  <c:v>43531.927083333401</c:v>
                </c:pt>
                <c:pt idx="28825">
                  <c:v>43531.947916666599</c:v>
                </c:pt>
                <c:pt idx="28826">
                  <c:v>43531.96875</c:v>
                </c:pt>
                <c:pt idx="28827">
                  <c:v>43531.989583333401</c:v>
                </c:pt>
                <c:pt idx="28828">
                  <c:v>43532.010416666599</c:v>
                </c:pt>
                <c:pt idx="28829">
                  <c:v>43532.03125</c:v>
                </c:pt>
                <c:pt idx="28830">
                  <c:v>43532.052083333401</c:v>
                </c:pt>
                <c:pt idx="28831">
                  <c:v>43532.072916666599</c:v>
                </c:pt>
                <c:pt idx="28832">
                  <c:v>43532.09375</c:v>
                </c:pt>
                <c:pt idx="28833">
                  <c:v>43532.114583333401</c:v>
                </c:pt>
                <c:pt idx="28834">
                  <c:v>43532.135416666599</c:v>
                </c:pt>
                <c:pt idx="28835">
                  <c:v>43532.15625</c:v>
                </c:pt>
                <c:pt idx="28836">
                  <c:v>43532.177083333401</c:v>
                </c:pt>
                <c:pt idx="28837">
                  <c:v>43532.197916666599</c:v>
                </c:pt>
                <c:pt idx="28838">
                  <c:v>43532.21875</c:v>
                </c:pt>
                <c:pt idx="28839">
                  <c:v>43532.239583333401</c:v>
                </c:pt>
                <c:pt idx="28840">
                  <c:v>43532.260416666599</c:v>
                </c:pt>
                <c:pt idx="28841">
                  <c:v>43532.28125</c:v>
                </c:pt>
                <c:pt idx="28842">
                  <c:v>43532.302083333401</c:v>
                </c:pt>
                <c:pt idx="28843">
                  <c:v>43532.322916666599</c:v>
                </c:pt>
                <c:pt idx="28844">
                  <c:v>43532.34375</c:v>
                </c:pt>
                <c:pt idx="28845">
                  <c:v>43532.364583333401</c:v>
                </c:pt>
                <c:pt idx="28846">
                  <c:v>43532.385416666599</c:v>
                </c:pt>
                <c:pt idx="28847">
                  <c:v>43532.40625</c:v>
                </c:pt>
                <c:pt idx="28848">
                  <c:v>43532.427083333401</c:v>
                </c:pt>
                <c:pt idx="28849">
                  <c:v>43532.447916666599</c:v>
                </c:pt>
                <c:pt idx="28850">
                  <c:v>43532.46875</c:v>
                </c:pt>
                <c:pt idx="28851">
                  <c:v>43532.489583333401</c:v>
                </c:pt>
                <c:pt idx="28852">
                  <c:v>43532.510416666599</c:v>
                </c:pt>
                <c:pt idx="28853">
                  <c:v>43532.53125</c:v>
                </c:pt>
                <c:pt idx="28854">
                  <c:v>43532.552083333401</c:v>
                </c:pt>
                <c:pt idx="28855">
                  <c:v>43532.572916666599</c:v>
                </c:pt>
                <c:pt idx="28856">
                  <c:v>43532.59375</c:v>
                </c:pt>
                <c:pt idx="28857">
                  <c:v>43532.614583333401</c:v>
                </c:pt>
                <c:pt idx="28858">
                  <c:v>43532.635416666599</c:v>
                </c:pt>
                <c:pt idx="28859">
                  <c:v>43532.65625</c:v>
                </c:pt>
                <c:pt idx="28860">
                  <c:v>43532.677083333401</c:v>
                </c:pt>
                <c:pt idx="28861">
                  <c:v>43532.697916666599</c:v>
                </c:pt>
                <c:pt idx="28862">
                  <c:v>43532.71875</c:v>
                </c:pt>
                <c:pt idx="28863">
                  <c:v>43532.739583333401</c:v>
                </c:pt>
                <c:pt idx="28864">
                  <c:v>43532.760416666599</c:v>
                </c:pt>
                <c:pt idx="28865">
                  <c:v>43532.78125</c:v>
                </c:pt>
                <c:pt idx="28866">
                  <c:v>43532.802083333401</c:v>
                </c:pt>
                <c:pt idx="28867">
                  <c:v>43532.822916666599</c:v>
                </c:pt>
                <c:pt idx="28868">
                  <c:v>43532.84375</c:v>
                </c:pt>
                <c:pt idx="28869">
                  <c:v>43532.864583333401</c:v>
                </c:pt>
                <c:pt idx="28870">
                  <c:v>43532.885416666599</c:v>
                </c:pt>
                <c:pt idx="28871">
                  <c:v>43532.90625</c:v>
                </c:pt>
                <c:pt idx="28872">
                  <c:v>43532.927083333401</c:v>
                </c:pt>
                <c:pt idx="28873">
                  <c:v>43532.947916666599</c:v>
                </c:pt>
                <c:pt idx="28874">
                  <c:v>43532.96875</c:v>
                </c:pt>
                <c:pt idx="28875">
                  <c:v>43532.989583333401</c:v>
                </c:pt>
                <c:pt idx="28876">
                  <c:v>43533.010416666599</c:v>
                </c:pt>
                <c:pt idx="28877">
                  <c:v>43533.03125</c:v>
                </c:pt>
                <c:pt idx="28878">
                  <c:v>43533.052083333401</c:v>
                </c:pt>
                <c:pt idx="28879">
                  <c:v>43533.072916666599</c:v>
                </c:pt>
                <c:pt idx="28880">
                  <c:v>43533.09375</c:v>
                </c:pt>
                <c:pt idx="28881">
                  <c:v>43533.114583333401</c:v>
                </c:pt>
                <c:pt idx="28882">
                  <c:v>43533.135416666599</c:v>
                </c:pt>
                <c:pt idx="28883">
                  <c:v>43533.15625</c:v>
                </c:pt>
                <c:pt idx="28884">
                  <c:v>43533.177083333401</c:v>
                </c:pt>
                <c:pt idx="28885">
                  <c:v>43533.197916666599</c:v>
                </c:pt>
                <c:pt idx="28886">
                  <c:v>43533.21875</c:v>
                </c:pt>
                <c:pt idx="28887">
                  <c:v>43533.239583333401</c:v>
                </c:pt>
                <c:pt idx="28888">
                  <c:v>43533.260416666599</c:v>
                </c:pt>
                <c:pt idx="28889">
                  <c:v>43533.28125</c:v>
                </c:pt>
                <c:pt idx="28890">
                  <c:v>43533.302083333401</c:v>
                </c:pt>
                <c:pt idx="28891">
                  <c:v>43533.322916666599</c:v>
                </c:pt>
                <c:pt idx="28892">
                  <c:v>43533.34375</c:v>
                </c:pt>
                <c:pt idx="28893">
                  <c:v>43533.364583333401</c:v>
                </c:pt>
                <c:pt idx="28894">
                  <c:v>43533.385416666599</c:v>
                </c:pt>
                <c:pt idx="28895">
                  <c:v>43533.40625</c:v>
                </c:pt>
                <c:pt idx="28896">
                  <c:v>43533.427083333401</c:v>
                </c:pt>
                <c:pt idx="28897">
                  <c:v>43533.447916666599</c:v>
                </c:pt>
                <c:pt idx="28898">
                  <c:v>43533.46875</c:v>
                </c:pt>
                <c:pt idx="28899">
                  <c:v>43533.489583333401</c:v>
                </c:pt>
                <c:pt idx="28900">
                  <c:v>43533.510416666599</c:v>
                </c:pt>
                <c:pt idx="28901">
                  <c:v>43533.53125</c:v>
                </c:pt>
                <c:pt idx="28902">
                  <c:v>43533.552083333401</c:v>
                </c:pt>
                <c:pt idx="28903">
                  <c:v>43533.572916666599</c:v>
                </c:pt>
                <c:pt idx="28904">
                  <c:v>43533.59375</c:v>
                </c:pt>
                <c:pt idx="28905">
                  <c:v>43533.614583333401</c:v>
                </c:pt>
                <c:pt idx="28906">
                  <c:v>43533.635416666599</c:v>
                </c:pt>
                <c:pt idx="28907">
                  <c:v>43533.65625</c:v>
                </c:pt>
                <c:pt idx="28908">
                  <c:v>43533.677083333401</c:v>
                </c:pt>
                <c:pt idx="28909">
                  <c:v>43533.697916666599</c:v>
                </c:pt>
                <c:pt idx="28910">
                  <c:v>43533.71875</c:v>
                </c:pt>
                <c:pt idx="28911">
                  <c:v>43533.739583333401</c:v>
                </c:pt>
                <c:pt idx="28912">
                  <c:v>43533.760416666599</c:v>
                </c:pt>
                <c:pt idx="28913">
                  <c:v>43533.78125</c:v>
                </c:pt>
                <c:pt idx="28914">
                  <c:v>43533.802083333401</c:v>
                </c:pt>
                <c:pt idx="28915">
                  <c:v>43533.822916666599</c:v>
                </c:pt>
                <c:pt idx="28916">
                  <c:v>43533.84375</c:v>
                </c:pt>
                <c:pt idx="28917">
                  <c:v>43533.864583333401</c:v>
                </c:pt>
                <c:pt idx="28918">
                  <c:v>43533.885416666599</c:v>
                </c:pt>
                <c:pt idx="28919">
                  <c:v>43533.90625</c:v>
                </c:pt>
                <c:pt idx="28920">
                  <c:v>43533.927083333401</c:v>
                </c:pt>
                <c:pt idx="28921">
                  <c:v>43533.947916666599</c:v>
                </c:pt>
                <c:pt idx="28922">
                  <c:v>43533.96875</c:v>
                </c:pt>
                <c:pt idx="28923">
                  <c:v>43533.989583333401</c:v>
                </c:pt>
                <c:pt idx="28924">
                  <c:v>43534.010416666599</c:v>
                </c:pt>
                <c:pt idx="28925">
                  <c:v>43534.03125</c:v>
                </c:pt>
                <c:pt idx="28926">
                  <c:v>43534.052083333401</c:v>
                </c:pt>
                <c:pt idx="28927">
                  <c:v>43534.072916666599</c:v>
                </c:pt>
                <c:pt idx="28928">
                  <c:v>43534.09375</c:v>
                </c:pt>
                <c:pt idx="28929">
                  <c:v>43534.114583333401</c:v>
                </c:pt>
                <c:pt idx="28930">
                  <c:v>43534.135416666599</c:v>
                </c:pt>
                <c:pt idx="28931">
                  <c:v>43534.15625</c:v>
                </c:pt>
                <c:pt idx="28932">
                  <c:v>43534.177083333401</c:v>
                </c:pt>
                <c:pt idx="28933">
                  <c:v>43534.197916666599</c:v>
                </c:pt>
                <c:pt idx="28934">
                  <c:v>43534.21875</c:v>
                </c:pt>
                <c:pt idx="28935">
                  <c:v>43534.239583333401</c:v>
                </c:pt>
                <c:pt idx="28936">
                  <c:v>43534.260416666599</c:v>
                </c:pt>
                <c:pt idx="28937">
                  <c:v>43534.28125</c:v>
                </c:pt>
                <c:pt idx="28938">
                  <c:v>43534.302083333401</c:v>
                </c:pt>
                <c:pt idx="28939">
                  <c:v>43534.322916666599</c:v>
                </c:pt>
                <c:pt idx="28940">
                  <c:v>43534.34375</c:v>
                </c:pt>
                <c:pt idx="28941">
                  <c:v>43534.364583333401</c:v>
                </c:pt>
                <c:pt idx="28942">
                  <c:v>43534.385416666599</c:v>
                </c:pt>
                <c:pt idx="28943">
                  <c:v>43534.40625</c:v>
                </c:pt>
                <c:pt idx="28944">
                  <c:v>43534.427083333401</c:v>
                </c:pt>
                <c:pt idx="28945">
                  <c:v>43534.447916666599</c:v>
                </c:pt>
                <c:pt idx="28946">
                  <c:v>43534.46875</c:v>
                </c:pt>
                <c:pt idx="28947">
                  <c:v>43534.489583333401</c:v>
                </c:pt>
                <c:pt idx="28948">
                  <c:v>43534.510416666599</c:v>
                </c:pt>
                <c:pt idx="28949">
                  <c:v>43534.53125</c:v>
                </c:pt>
                <c:pt idx="28950">
                  <c:v>43534.552083333401</c:v>
                </c:pt>
                <c:pt idx="28951">
                  <c:v>43534.572916666599</c:v>
                </c:pt>
                <c:pt idx="28952">
                  <c:v>43534.59375</c:v>
                </c:pt>
                <c:pt idx="28953">
                  <c:v>43534.614583333401</c:v>
                </c:pt>
                <c:pt idx="28954">
                  <c:v>43534.635416666599</c:v>
                </c:pt>
                <c:pt idx="28955">
                  <c:v>43534.65625</c:v>
                </c:pt>
                <c:pt idx="28956">
                  <c:v>43534.677083333401</c:v>
                </c:pt>
                <c:pt idx="28957">
                  <c:v>43534.697916666599</c:v>
                </c:pt>
                <c:pt idx="28958">
                  <c:v>43534.71875</c:v>
                </c:pt>
                <c:pt idx="28959">
                  <c:v>43534.739583333401</c:v>
                </c:pt>
                <c:pt idx="28960">
                  <c:v>43534.760416666599</c:v>
                </c:pt>
                <c:pt idx="28961">
                  <c:v>43534.78125</c:v>
                </c:pt>
                <c:pt idx="28962">
                  <c:v>43534.802083333401</c:v>
                </c:pt>
                <c:pt idx="28963">
                  <c:v>43534.822916666599</c:v>
                </c:pt>
                <c:pt idx="28964">
                  <c:v>43534.84375</c:v>
                </c:pt>
                <c:pt idx="28965">
                  <c:v>43534.864583333401</c:v>
                </c:pt>
                <c:pt idx="28966">
                  <c:v>43534.885416666599</c:v>
                </c:pt>
                <c:pt idx="28967">
                  <c:v>43534.90625</c:v>
                </c:pt>
                <c:pt idx="28968">
                  <c:v>43534.927083333401</c:v>
                </c:pt>
                <c:pt idx="28969">
                  <c:v>43534.947916666599</c:v>
                </c:pt>
                <c:pt idx="28970">
                  <c:v>43534.96875</c:v>
                </c:pt>
                <c:pt idx="28971">
                  <c:v>43534.989583333401</c:v>
                </c:pt>
                <c:pt idx="28972">
                  <c:v>43535.010416666599</c:v>
                </c:pt>
                <c:pt idx="28973">
                  <c:v>43535.03125</c:v>
                </c:pt>
                <c:pt idx="28974">
                  <c:v>43535.052083333401</c:v>
                </c:pt>
                <c:pt idx="28975">
                  <c:v>43535.072916666599</c:v>
                </c:pt>
                <c:pt idx="28976">
                  <c:v>43535.09375</c:v>
                </c:pt>
                <c:pt idx="28977">
                  <c:v>43535.114583333401</c:v>
                </c:pt>
                <c:pt idx="28978">
                  <c:v>43535.135416666599</c:v>
                </c:pt>
                <c:pt idx="28979">
                  <c:v>43535.15625</c:v>
                </c:pt>
                <c:pt idx="28980">
                  <c:v>43535.177083333401</c:v>
                </c:pt>
                <c:pt idx="28981">
                  <c:v>43535.197916666599</c:v>
                </c:pt>
                <c:pt idx="28982">
                  <c:v>43535.21875</c:v>
                </c:pt>
                <c:pt idx="28983">
                  <c:v>43535.239583333401</c:v>
                </c:pt>
                <c:pt idx="28984">
                  <c:v>43535.260416666599</c:v>
                </c:pt>
                <c:pt idx="28985">
                  <c:v>43535.28125</c:v>
                </c:pt>
                <c:pt idx="28986">
                  <c:v>43535.302083333401</c:v>
                </c:pt>
                <c:pt idx="28987">
                  <c:v>43535.322916666599</c:v>
                </c:pt>
                <c:pt idx="28988">
                  <c:v>43535.34375</c:v>
                </c:pt>
                <c:pt idx="28989">
                  <c:v>43535.364583333401</c:v>
                </c:pt>
                <c:pt idx="28990">
                  <c:v>43535.385416666599</c:v>
                </c:pt>
                <c:pt idx="28991">
                  <c:v>43535.40625</c:v>
                </c:pt>
                <c:pt idx="28992">
                  <c:v>43535.427083333401</c:v>
                </c:pt>
                <c:pt idx="28993">
                  <c:v>43535.447916666599</c:v>
                </c:pt>
                <c:pt idx="28994">
                  <c:v>43535.46875</c:v>
                </c:pt>
                <c:pt idx="28995">
                  <c:v>43535.489583333401</c:v>
                </c:pt>
                <c:pt idx="28996">
                  <c:v>43535.510416666599</c:v>
                </c:pt>
                <c:pt idx="28997">
                  <c:v>43535.53125</c:v>
                </c:pt>
                <c:pt idx="28998">
                  <c:v>43535.552083333401</c:v>
                </c:pt>
                <c:pt idx="28999">
                  <c:v>43535.572916666599</c:v>
                </c:pt>
                <c:pt idx="29000">
                  <c:v>43535.59375</c:v>
                </c:pt>
                <c:pt idx="29001">
                  <c:v>43535.614583333401</c:v>
                </c:pt>
                <c:pt idx="29002">
                  <c:v>43535.635416666599</c:v>
                </c:pt>
                <c:pt idx="29003">
                  <c:v>43535.65625</c:v>
                </c:pt>
                <c:pt idx="29004">
                  <c:v>43535.677083333401</c:v>
                </c:pt>
                <c:pt idx="29005">
                  <c:v>43535.697916666599</c:v>
                </c:pt>
                <c:pt idx="29006">
                  <c:v>43535.71875</c:v>
                </c:pt>
                <c:pt idx="29007">
                  <c:v>43535.739583333401</c:v>
                </c:pt>
                <c:pt idx="29008">
                  <c:v>43535.760416666599</c:v>
                </c:pt>
                <c:pt idx="29009">
                  <c:v>43535.78125</c:v>
                </c:pt>
                <c:pt idx="29010">
                  <c:v>43535.802083333401</c:v>
                </c:pt>
                <c:pt idx="29011">
                  <c:v>43535.822916666599</c:v>
                </c:pt>
                <c:pt idx="29012">
                  <c:v>43535.84375</c:v>
                </c:pt>
                <c:pt idx="29013">
                  <c:v>43535.864583333401</c:v>
                </c:pt>
                <c:pt idx="29014">
                  <c:v>43535.885416666599</c:v>
                </c:pt>
                <c:pt idx="29015">
                  <c:v>43535.90625</c:v>
                </c:pt>
                <c:pt idx="29016">
                  <c:v>43535.927083333401</c:v>
                </c:pt>
                <c:pt idx="29017">
                  <c:v>43535.947916666599</c:v>
                </c:pt>
                <c:pt idx="29018">
                  <c:v>43535.96875</c:v>
                </c:pt>
                <c:pt idx="29019">
                  <c:v>43535.989583333401</c:v>
                </c:pt>
                <c:pt idx="29020">
                  <c:v>43536.010416666599</c:v>
                </c:pt>
                <c:pt idx="29021">
                  <c:v>43536.03125</c:v>
                </c:pt>
                <c:pt idx="29022">
                  <c:v>43536.052083333401</c:v>
                </c:pt>
                <c:pt idx="29023">
                  <c:v>43536.072916666599</c:v>
                </c:pt>
                <c:pt idx="29024">
                  <c:v>43536.09375</c:v>
                </c:pt>
                <c:pt idx="29025">
                  <c:v>43536.114583333401</c:v>
                </c:pt>
                <c:pt idx="29026">
                  <c:v>43536.135416666599</c:v>
                </c:pt>
                <c:pt idx="29027">
                  <c:v>43536.15625</c:v>
                </c:pt>
                <c:pt idx="29028">
                  <c:v>43536.177083333401</c:v>
                </c:pt>
                <c:pt idx="29029">
                  <c:v>43536.197916666599</c:v>
                </c:pt>
                <c:pt idx="29030">
                  <c:v>43536.21875</c:v>
                </c:pt>
                <c:pt idx="29031">
                  <c:v>43536.239583333401</c:v>
                </c:pt>
                <c:pt idx="29032">
                  <c:v>43536.260416666599</c:v>
                </c:pt>
                <c:pt idx="29033">
                  <c:v>43536.28125</c:v>
                </c:pt>
                <c:pt idx="29034">
                  <c:v>43536.302083333401</c:v>
                </c:pt>
                <c:pt idx="29035">
                  <c:v>43536.322916666599</c:v>
                </c:pt>
                <c:pt idx="29036">
                  <c:v>43536.34375</c:v>
                </c:pt>
                <c:pt idx="29037">
                  <c:v>43536.364583333401</c:v>
                </c:pt>
                <c:pt idx="29038">
                  <c:v>43536.385416666599</c:v>
                </c:pt>
                <c:pt idx="29039">
                  <c:v>43536.40625</c:v>
                </c:pt>
                <c:pt idx="29040">
                  <c:v>43536.427083333401</c:v>
                </c:pt>
                <c:pt idx="29041">
                  <c:v>43536.447916666599</c:v>
                </c:pt>
                <c:pt idx="29042">
                  <c:v>43536.46875</c:v>
                </c:pt>
                <c:pt idx="29043">
                  <c:v>43536.489583333401</c:v>
                </c:pt>
                <c:pt idx="29044">
                  <c:v>43536.510416666599</c:v>
                </c:pt>
                <c:pt idx="29045">
                  <c:v>43536.53125</c:v>
                </c:pt>
                <c:pt idx="29046">
                  <c:v>43536.552083333401</c:v>
                </c:pt>
                <c:pt idx="29047">
                  <c:v>43536.572916666599</c:v>
                </c:pt>
                <c:pt idx="29048">
                  <c:v>43536.59375</c:v>
                </c:pt>
                <c:pt idx="29049">
                  <c:v>43536.614583333401</c:v>
                </c:pt>
                <c:pt idx="29050">
                  <c:v>43536.635416666599</c:v>
                </c:pt>
                <c:pt idx="29051">
                  <c:v>43536.65625</c:v>
                </c:pt>
                <c:pt idx="29052">
                  <c:v>43536.677083333401</c:v>
                </c:pt>
                <c:pt idx="29053">
                  <c:v>43536.697916666599</c:v>
                </c:pt>
                <c:pt idx="29054">
                  <c:v>43536.71875</c:v>
                </c:pt>
                <c:pt idx="29055">
                  <c:v>43536.739583333401</c:v>
                </c:pt>
                <c:pt idx="29056">
                  <c:v>43536.760416666599</c:v>
                </c:pt>
                <c:pt idx="29057">
                  <c:v>43536.78125</c:v>
                </c:pt>
                <c:pt idx="29058">
                  <c:v>43536.802083333401</c:v>
                </c:pt>
                <c:pt idx="29059">
                  <c:v>43536.822916666599</c:v>
                </c:pt>
                <c:pt idx="29060">
                  <c:v>43536.84375</c:v>
                </c:pt>
                <c:pt idx="29061">
                  <c:v>43536.864583333401</c:v>
                </c:pt>
                <c:pt idx="29062">
                  <c:v>43536.885416666599</c:v>
                </c:pt>
                <c:pt idx="29063">
                  <c:v>43536.90625</c:v>
                </c:pt>
                <c:pt idx="29064">
                  <c:v>43536.927083333401</c:v>
                </c:pt>
                <c:pt idx="29065">
                  <c:v>43536.947916666599</c:v>
                </c:pt>
                <c:pt idx="29066">
                  <c:v>43536.96875</c:v>
                </c:pt>
                <c:pt idx="29067">
                  <c:v>43536.989583333401</c:v>
                </c:pt>
                <c:pt idx="29068">
                  <c:v>43537.010416666599</c:v>
                </c:pt>
                <c:pt idx="29069">
                  <c:v>43537.03125</c:v>
                </c:pt>
                <c:pt idx="29070">
                  <c:v>43537.052083333401</c:v>
                </c:pt>
                <c:pt idx="29071">
                  <c:v>43537.072916666599</c:v>
                </c:pt>
                <c:pt idx="29072">
                  <c:v>43537.09375</c:v>
                </c:pt>
                <c:pt idx="29073">
                  <c:v>43537.114583333401</c:v>
                </c:pt>
                <c:pt idx="29074">
                  <c:v>43537.135416666599</c:v>
                </c:pt>
                <c:pt idx="29075">
                  <c:v>43537.15625</c:v>
                </c:pt>
                <c:pt idx="29076">
                  <c:v>43537.177083333401</c:v>
                </c:pt>
                <c:pt idx="29077">
                  <c:v>43537.197916666599</c:v>
                </c:pt>
                <c:pt idx="29078">
                  <c:v>43537.21875</c:v>
                </c:pt>
                <c:pt idx="29079">
                  <c:v>43537.239583333401</c:v>
                </c:pt>
                <c:pt idx="29080">
                  <c:v>43537.260416666599</c:v>
                </c:pt>
                <c:pt idx="29081">
                  <c:v>43537.28125</c:v>
                </c:pt>
                <c:pt idx="29082">
                  <c:v>43537.302083333401</c:v>
                </c:pt>
                <c:pt idx="29083">
                  <c:v>43537.322916666599</c:v>
                </c:pt>
                <c:pt idx="29084">
                  <c:v>43537.34375</c:v>
                </c:pt>
                <c:pt idx="29085">
                  <c:v>43537.364583333401</c:v>
                </c:pt>
                <c:pt idx="29086">
                  <c:v>43537.385416666599</c:v>
                </c:pt>
                <c:pt idx="29087">
                  <c:v>43537.40625</c:v>
                </c:pt>
                <c:pt idx="29088">
                  <c:v>43537.427083333401</c:v>
                </c:pt>
                <c:pt idx="29089">
                  <c:v>43537.447916666599</c:v>
                </c:pt>
                <c:pt idx="29090">
                  <c:v>43537.46875</c:v>
                </c:pt>
                <c:pt idx="29091">
                  <c:v>43537.489583333401</c:v>
                </c:pt>
                <c:pt idx="29092">
                  <c:v>43537.510416666599</c:v>
                </c:pt>
                <c:pt idx="29093">
                  <c:v>43537.53125</c:v>
                </c:pt>
                <c:pt idx="29094">
                  <c:v>43537.552083333401</c:v>
                </c:pt>
                <c:pt idx="29095">
                  <c:v>43537.572916666599</c:v>
                </c:pt>
                <c:pt idx="29096">
                  <c:v>43537.59375</c:v>
                </c:pt>
                <c:pt idx="29097">
                  <c:v>43537.614583333401</c:v>
                </c:pt>
                <c:pt idx="29098">
                  <c:v>43537.635416666599</c:v>
                </c:pt>
                <c:pt idx="29099">
                  <c:v>43537.65625</c:v>
                </c:pt>
                <c:pt idx="29100">
                  <c:v>43537.677083333401</c:v>
                </c:pt>
                <c:pt idx="29101">
                  <c:v>43537.697916666599</c:v>
                </c:pt>
                <c:pt idx="29102">
                  <c:v>43537.71875</c:v>
                </c:pt>
                <c:pt idx="29103">
                  <c:v>43537.739583333401</c:v>
                </c:pt>
                <c:pt idx="29104">
                  <c:v>43537.760416666599</c:v>
                </c:pt>
                <c:pt idx="29105">
                  <c:v>43537.78125</c:v>
                </c:pt>
                <c:pt idx="29106">
                  <c:v>43537.802083333401</c:v>
                </c:pt>
                <c:pt idx="29107">
                  <c:v>43537.822916666599</c:v>
                </c:pt>
                <c:pt idx="29108">
                  <c:v>43537.84375</c:v>
                </c:pt>
                <c:pt idx="29109">
                  <c:v>43537.864583333401</c:v>
                </c:pt>
                <c:pt idx="29110">
                  <c:v>43537.885416666599</c:v>
                </c:pt>
                <c:pt idx="29111">
                  <c:v>43537.90625</c:v>
                </c:pt>
                <c:pt idx="29112">
                  <c:v>43537.927083333401</c:v>
                </c:pt>
                <c:pt idx="29113">
                  <c:v>43537.947916666599</c:v>
                </c:pt>
                <c:pt idx="29114">
                  <c:v>43537.96875</c:v>
                </c:pt>
                <c:pt idx="29115">
                  <c:v>43537.989583333401</c:v>
                </c:pt>
                <c:pt idx="29116">
                  <c:v>43538.010416666599</c:v>
                </c:pt>
                <c:pt idx="29117">
                  <c:v>43538.03125</c:v>
                </c:pt>
                <c:pt idx="29118">
                  <c:v>43538.052083333401</c:v>
                </c:pt>
                <c:pt idx="29119">
                  <c:v>43538.072916666599</c:v>
                </c:pt>
                <c:pt idx="29120">
                  <c:v>43538.09375</c:v>
                </c:pt>
                <c:pt idx="29121">
                  <c:v>43538.114583333401</c:v>
                </c:pt>
                <c:pt idx="29122">
                  <c:v>43538.135416666599</c:v>
                </c:pt>
                <c:pt idx="29123">
                  <c:v>43538.15625</c:v>
                </c:pt>
                <c:pt idx="29124">
                  <c:v>43538.177083333401</c:v>
                </c:pt>
                <c:pt idx="29125">
                  <c:v>43538.197916666599</c:v>
                </c:pt>
                <c:pt idx="29126">
                  <c:v>43538.21875</c:v>
                </c:pt>
                <c:pt idx="29127">
                  <c:v>43538.239583333401</c:v>
                </c:pt>
                <c:pt idx="29128">
                  <c:v>43538.260416666599</c:v>
                </c:pt>
                <c:pt idx="29129">
                  <c:v>43538.28125</c:v>
                </c:pt>
                <c:pt idx="29130">
                  <c:v>43538.302083333401</c:v>
                </c:pt>
                <c:pt idx="29131">
                  <c:v>43538.322916666599</c:v>
                </c:pt>
                <c:pt idx="29132">
                  <c:v>43538.34375</c:v>
                </c:pt>
                <c:pt idx="29133">
                  <c:v>43538.364583333401</c:v>
                </c:pt>
                <c:pt idx="29134">
                  <c:v>43538.385416666599</c:v>
                </c:pt>
                <c:pt idx="29135">
                  <c:v>43538.40625</c:v>
                </c:pt>
                <c:pt idx="29136">
                  <c:v>43538.427083333401</c:v>
                </c:pt>
                <c:pt idx="29137">
                  <c:v>43538.447916666599</c:v>
                </c:pt>
                <c:pt idx="29138">
                  <c:v>43538.46875</c:v>
                </c:pt>
                <c:pt idx="29139">
                  <c:v>43538.489583333401</c:v>
                </c:pt>
                <c:pt idx="29140">
                  <c:v>43538.510416666599</c:v>
                </c:pt>
                <c:pt idx="29141">
                  <c:v>43538.53125</c:v>
                </c:pt>
                <c:pt idx="29142">
                  <c:v>43538.552083333401</c:v>
                </c:pt>
                <c:pt idx="29143">
                  <c:v>43538.572916666599</c:v>
                </c:pt>
                <c:pt idx="29144">
                  <c:v>43538.59375</c:v>
                </c:pt>
                <c:pt idx="29145">
                  <c:v>43538.614583333401</c:v>
                </c:pt>
                <c:pt idx="29146">
                  <c:v>43538.635416666599</c:v>
                </c:pt>
                <c:pt idx="29147">
                  <c:v>43538.65625</c:v>
                </c:pt>
                <c:pt idx="29148">
                  <c:v>43538.677083333401</c:v>
                </c:pt>
                <c:pt idx="29149">
                  <c:v>43538.697916666599</c:v>
                </c:pt>
                <c:pt idx="29150">
                  <c:v>43538.71875</c:v>
                </c:pt>
                <c:pt idx="29151">
                  <c:v>43538.739583333401</c:v>
                </c:pt>
                <c:pt idx="29152">
                  <c:v>43538.760416666599</c:v>
                </c:pt>
                <c:pt idx="29153">
                  <c:v>43538.78125</c:v>
                </c:pt>
                <c:pt idx="29154">
                  <c:v>43538.802083333401</c:v>
                </c:pt>
                <c:pt idx="29155">
                  <c:v>43538.822916666599</c:v>
                </c:pt>
                <c:pt idx="29156">
                  <c:v>43538.84375</c:v>
                </c:pt>
                <c:pt idx="29157">
                  <c:v>43538.864583333401</c:v>
                </c:pt>
                <c:pt idx="29158">
                  <c:v>43538.885416666599</c:v>
                </c:pt>
                <c:pt idx="29159">
                  <c:v>43538.90625</c:v>
                </c:pt>
                <c:pt idx="29160">
                  <c:v>43538.927083333401</c:v>
                </c:pt>
                <c:pt idx="29161">
                  <c:v>43538.947916666599</c:v>
                </c:pt>
                <c:pt idx="29162">
                  <c:v>43538.96875</c:v>
                </c:pt>
                <c:pt idx="29163">
                  <c:v>43538.989583333401</c:v>
                </c:pt>
                <c:pt idx="29164">
                  <c:v>43539.010416666599</c:v>
                </c:pt>
                <c:pt idx="29165">
                  <c:v>43539.03125</c:v>
                </c:pt>
                <c:pt idx="29166">
                  <c:v>43539.052083333401</c:v>
                </c:pt>
                <c:pt idx="29167">
                  <c:v>43539.072916666599</c:v>
                </c:pt>
                <c:pt idx="29168">
                  <c:v>43539.09375</c:v>
                </c:pt>
                <c:pt idx="29169">
                  <c:v>43539.114583333401</c:v>
                </c:pt>
                <c:pt idx="29170">
                  <c:v>43539.135416666599</c:v>
                </c:pt>
                <c:pt idx="29171">
                  <c:v>43539.15625</c:v>
                </c:pt>
                <c:pt idx="29172">
                  <c:v>43539.177083333401</c:v>
                </c:pt>
                <c:pt idx="29173">
                  <c:v>43539.197916666599</c:v>
                </c:pt>
                <c:pt idx="29174">
                  <c:v>43539.21875</c:v>
                </c:pt>
                <c:pt idx="29175">
                  <c:v>43539.239583333401</c:v>
                </c:pt>
                <c:pt idx="29176">
                  <c:v>43539.260416666599</c:v>
                </c:pt>
                <c:pt idx="29177">
                  <c:v>43539.28125</c:v>
                </c:pt>
                <c:pt idx="29178">
                  <c:v>43539.302083333401</c:v>
                </c:pt>
                <c:pt idx="29179">
                  <c:v>43539.322916666599</c:v>
                </c:pt>
                <c:pt idx="29180">
                  <c:v>43539.34375</c:v>
                </c:pt>
                <c:pt idx="29181">
                  <c:v>43539.364583333401</c:v>
                </c:pt>
                <c:pt idx="29182">
                  <c:v>43539.385416666599</c:v>
                </c:pt>
                <c:pt idx="29183">
                  <c:v>43539.40625</c:v>
                </c:pt>
                <c:pt idx="29184">
                  <c:v>43539.427083333401</c:v>
                </c:pt>
                <c:pt idx="29185">
                  <c:v>43539.447916666599</c:v>
                </c:pt>
                <c:pt idx="29186">
                  <c:v>43539.46875</c:v>
                </c:pt>
                <c:pt idx="29187">
                  <c:v>43539.489583333401</c:v>
                </c:pt>
                <c:pt idx="29188">
                  <c:v>43539.510416666599</c:v>
                </c:pt>
                <c:pt idx="29189">
                  <c:v>43539.53125</c:v>
                </c:pt>
                <c:pt idx="29190">
                  <c:v>43539.552083333401</c:v>
                </c:pt>
                <c:pt idx="29191">
                  <c:v>43539.572916666599</c:v>
                </c:pt>
                <c:pt idx="29192">
                  <c:v>43539.59375</c:v>
                </c:pt>
                <c:pt idx="29193">
                  <c:v>43539.614583333401</c:v>
                </c:pt>
                <c:pt idx="29194">
                  <c:v>43539.635416666599</c:v>
                </c:pt>
                <c:pt idx="29195">
                  <c:v>43539.65625</c:v>
                </c:pt>
                <c:pt idx="29196">
                  <c:v>43539.677083333401</c:v>
                </c:pt>
                <c:pt idx="29197">
                  <c:v>43539.697916666599</c:v>
                </c:pt>
                <c:pt idx="29198">
                  <c:v>43539.71875</c:v>
                </c:pt>
                <c:pt idx="29199">
                  <c:v>43539.739583333401</c:v>
                </c:pt>
                <c:pt idx="29200">
                  <c:v>43539.760416666599</c:v>
                </c:pt>
                <c:pt idx="29201">
                  <c:v>43539.78125</c:v>
                </c:pt>
                <c:pt idx="29202">
                  <c:v>43539.802083333401</c:v>
                </c:pt>
                <c:pt idx="29203">
                  <c:v>43539.822916666599</c:v>
                </c:pt>
                <c:pt idx="29204">
                  <c:v>43539.84375</c:v>
                </c:pt>
                <c:pt idx="29205">
                  <c:v>43539.864583333401</c:v>
                </c:pt>
                <c:pt idx="29206">
                  <c:v>43539.885416666599</c:v>
                </c:pt>
                <c:pt idx="29207">
                  <c:v>43539.90625</c:v>
                </c:pt>
                <c:pt idx="29208">
                  <c:v>43539.927083333401</c:v>
                </c:pt>
                <c:pt idx="29209">
                  <c:v>43539.947916666599</c:v>
                </c:pt>
                <c:pt idx="29210">
                  <c:v>43539.96875</c:v>
                </c:pt>
                <c:pt idx="29211">
                  <c:v>43539.989583333401</c:v>
                </c:pt>
                <c:pt idx="29212">
                  <c:v>43540.010416666599</c:v>
                </c:pt>
                <c:pt idx="29213">
                  <c:v>43540.03125</c:v>
                </c:pt>
                <c:pt idx="29214">
                  <c:v>43540.052083333401</c:v>
                </c:pt>
                <c:pt idx="29215">
                  <c:v>43540.072916666599</c:v>
                </c:pt>
                <c:pt idx="29216">
                  <c:v>43540.09375</c:v>
                </c:pt>
                <c:pt idx="29217">
                  <c:v>43540.114583333401</c:v>
                </c:pt>
                <c:pt idx="29218">
                  <c:v>43540.135416666599</c:v>
                </c:pt>
                <c:pt idx="29219">
                  <c:v>43540.15625</c:v>
                </c:pt>
                <c:pt idx="29220">
                  <c:v>43540.177083333401</c:v>
                </c:pt>
                <c:pt idx="29221">
                  <c:v>43540.197916666599</c:v>
                </c:pt>
                <c:pt idx="29222">
                  <c:v>43540.21875</c:v>
                </c:pt>
                <c:pt idx="29223">
                  <c:v>43540.239583333401</c:v>
                </c:pt>
                <c:pt idx="29224">
                  <c:v>43540.260416666599</c:v>
                </c:pt>
                <c:pt idx="29225">
                  <c:v>43540.28125</c:v>
                </c:pt>
                <c:pt idx="29226">
                  <c:v>43540.302083333401</c:v>
                </c:pt>
                <c:pt idx="29227">
                  <c:v>43540.322916666599</c:v>
                </c:pt>
                <c:pt idx="29228">
                  <c:v>43540.34375</c:v>
                </c:pt>
                <c:pt idx="29229">
                  <c:v>43540.364583333401</c:v>
                </c:pt>
                <c:pt idx="29230">
                  <c:v>43540.385416666599</c:v>
                </c:pt>
                <c:pt idx="29231">
                  <c:v>43540.40625</c:v>
                </c:pt>
                <c:pt idx="29232">
                  <c:v>43540.427083333401</c:v>
                </c:pt>
                <c:pt idx="29233">
                  <c:v>43540.447916666599</c:v>
                </c:pt>
                <c:pt idx="29234">
                  <c:v>43540.46875</c:v>
                </c:pt>
                <c:pt idx="29235">
                  <c:v>43540.489583333401</c:v>
                </c:pt>
                <c:pt idx="29236">
                  <c:v>43540.510416666599</c:v>
                </c:pt>
                <c:pt idx="29237">
                  <c:v>43540.53125</c:v>
                </c:pt>
                <c:pt idx="29238">
                  <c:v>43540.552083333401</c:v>
                </c:pt>
                <c:pt idx="29239">
                  <c:v>43540.572916666599</c:v>
                </c:pt>
                <c:pt idx="29240">
                  <c:v>43540.59375</c:v>
                </c:pt>
                <c:pt idx="29241">
                  <c:v>43540.614583333401</c:v>
                </c:pt>
                <c:pt idx="29242">
                  <c:v>43540.635416666599</c:v>
                </c:pt>
                <c:pt idx="29243">
                  <c:v>43540.65625</c:v>
                </c:pt>
                <c:pt idx="29244">
                  <c:v>43540.677083333401</c:v>
                </c:pt>
                <c:pt idx="29245">
                  <c:v>43540.697916666599</c:v>
                </c:pt>
                <c:pt idx="29246">
                  <c:v>43540.71875</c:v>
                </c:pt>
                <c:pt idx="29247">
                  <c:v>43540.739583333401</c:v>
                </c:pt>
                <c:pt idx="29248">
                  <c:v>43540.760416666599</c:v>
                </c:pt>
                <c:pt idx="29249">
                  <c:v>43540.78125</c:v>
                </c:pt>
                <c:pt idx="29250">
                  <c:v>43540.802083333401</c:v>
                </c:pt>
                <c:pt idx="29251">
                  <c:v>43540.822916666599</c:v>
                </c:pt>
                <c:pt idx="29252">
                  <c:v>43540.84375</c:v>
                </c:pt>
                <c:pt idx="29253">
                  <c:v>43540.864583333401</c:v>
                </c:pt>
                <c:pt idx="29254">
                  <c:v>43540.885416666599</c:v>
                </c:pt>
                <c:pt idx="29255">
                  <c:v>43540.90625</c:v>
                </c:pt>
                <c:pt idx="29256">
                  <c:v>43540.927083333401</c:v>
                </c:pt>
                <c:pt idx="29257">
                  <c:v>43540.947916666599</c:v>
                </c:pt>
                <c:pt idx="29258">
                  <c:v>43540.96875</c:v>
                </c:pt>
                <c:pt idx="29259">
                  <c:v>43540.989583333401</c:v>
                </c:pt>
                <c:pt idx="29260">
                  <c:v>43541.010416666599</c:v>
                </c:pt>
                <c:pt idx="29261">
                  <c:v>43541.03125</c:v>
                </c:pt>
                <c:pt idx="29262">
                  <c:v>43541.052083333401</c:v>
                </c:pt>
                <c:pt idx="29263">
                  <c:v>43541.072916666599</c:v>
                </c:pt>
                <c:pt idx="29264">
                  <c:v>43541.09375</c:v>
                </c:pt>
                <c:pt idx="29265">
                  <c:v>43541.114583333401</c:v>
                </c:pt>
                <c:pt idx="29266">
                  <c:v>43541.135416666599</c:v>
                </c:pt>
                <c:pt idx="29267">
                  <c:v>43541.15625</c:v>
                </c:pt>
                <c:pt idx="29268">
                  <c:v>43541.177083333401</c:v>
                </c:pt>
                <c:pt idx="29269">
                  <c:v>43541.197916666599</c:v>
                </c:pt>
                <c:pt idx="29270">
                  <c:v>43541.21875</c:v>
                </c:pt>
                <c:pt idx="29271">
                  <c:v>43541.239583333401</c:v>
                </c:pt>
                <c:pt idx="29272">
                  <c:v>43541.260416666599</c:v>
                </c:pt>
                <c:pt idx="29273">
                  <c:v>43541.28125</c:v>
                </c:pt>
                <c:pt idx="29274">
                  <c:v>43541.302083333401</c:v>
                </c:pt>
                <c:pt idx="29275">
                  <c:v>43541.322916666599</c:v>
                </c:pt>
                <c:pt idx="29276">
                  <c:v>43541.34375</c:v>
                </c:pt>
                <c:pt idx="29277">
                  <c:v>43541.364583333401</c:v>
                </c:pt>
                <c:pt idx="29278">
                  <c:v>43541.385416666599</c:v>
                </c:pt>
                <c:pt idx="29279">
                  <c:v>43541.40625</c:v>
                </c:pt>
                <c:pt idx="29280">
                  <c:v>43541.427083333401</c:v>
                </c:pt>
                <c:pt idx="29281">
                  <c:v>43541.447916666599</c:v>
                </c:pt>
                <c:pt idx="29282">
                  <c:v>43541.46875</c:v>
                </c:pt>
                <c:pt idx="29283">
                  <c:v>43541.489583333401</c:v>
                </c:pt>
                <c:pt idx="29284">
                  <c:v>43541.510416666599</c:v>
                </c:pt>
                <c:pt idx="29285">
                  <c:v>43541.53125</c:v>
                </c:pt>
                <c:pt idx="29286">
                  <c:v>43541.552083333401</c:v>
                </c:pt>
                <c:pt idx="29287">
                  <c:v>43541.572916666599</c:v>
                </c:pt>
                <c:pt idx="29288">
                  <c:v>43541.59375</c:v>
                </c:pt>
                <c:pt idx="29289">
                  <c:v>43541.614583333401</c:v>
                </c:pt>
                <c:pt idx="29290">
                  <c:v>43541.635416666599</c:v>
                </c:pt>
                <c:pt idx="29291">
                  <c:v>43541.65625</c:v>
                </c:pt>
                <c:pt idx="29292">
                  <c:v>43541.677083333401</c:v>
                </c:pt>
                <c:pt idx="29293">
                  <c:v>43541.697916666599</c:v>
                </c:pt>
                <c:pt idx="29294">
                  <c:v>43541.71875</c:v>
                </c:pt>
                <c:pt idx="29295">
                  <c:v>43541.739583333401</c:v>
                </c:pt>
                <c:pt idx="29296">
                  <c:v>43541.760416666599</c:v>
                </c:pt>
                <c:pt idx="29297">
                  <c:v>43541.78125</c:v>
                </c:pt>
                <c:pt idx="29298">
                  <c:v>43541.802083333401</c:v>
                </c:pt>
                <c:pt idx="29299">
                  <c:v>43541.822916666599</c:v>
                </c:pt>
                <c:pt idx="29300">
                  <c:v>43541.84375</c:v>
                </c:pt>
                <c:pt idx="29301">
                  <c:v>43541.864583333401</c:v>
                </c:pt>
                <c:pt idx="29302">
                  <c:v>43541.885416666599</c:v>
                </c:pt>
                <c:pt idx="29303">
                  <c:v>43541.90625</c:v>
                </c:pt>
                <c:pt idx="29304">
                  <c:v>43541.927083333401</c:v>
                </c:pt>
                <c:pt idx="29305">
                  <c:v>43541.947916666599</c:v>
                </c:pt>
                <c:pt idx="29306">
                  <c:v>43541.96875</c:v>
                </c:pt>
                <c:pt idx="29307">
                  <c:v>43541.989583333401</c:v>
                </c:pt>
                <c:pt idx="29308">
                  <c:v>43542.010416666599</c:v>
                </c:pt>
                <c:pt idx="29309">
                  <c:v>43542.03125</c:v>
                </c:pt>
                <c:pt idx="29310">
                  <c:v>43542.052083333401</c:v>
                </c:pt>
                <c:pt idx="29311">
                  <c:v>43542.072916666599</c:v>
                </c:pt>
                <c:pt idx="29312">
                  <c:v>43542.09375</c:v>
                </c:pt>
                <c:pt idx="29313">
                  <c:v>43542.114583333401</c:v>
                </c:pt>
                <c:pt idx="29314">
                  <c:v>43542.135416666599</c:v>
                </c:pt>
                <c:pt idx="29315">
                  <c:v>43542.15625</c:v>
                </c:pt>
                <c:pt idx="29316">
                  <c:v>43542.177083333401</c:v>
                </c:pt>
                <c:pt idx="29317">
                  <c:v>43542.197916666599</c:v>
                </c:pt>
                <c:pt idx="29318">
                  <c:v>43542.21875</c:v>
                </c:pt>
                <c:pt idx="29319">
                  <c:v>43542.239583333401</c:v>
                </c:pt>
                <c:pt idx="29320">
                  <c:v>43542.260416666599</c:v>
                </c:pt>
                <c:pt idx="29321">
                  <c:v>43542.28125</c:v>
                </c:pt>
                <c:pt idx="29322">
                  <c:v>43542.302083333401</c:v>
                </c:pt>
                <c:pt idx="29323">
                  <c:v>43542.322916666599</c:v>
                </c:pt>
                <c:pt idx="29324">
                  <c:v>43542.34375</c:v>
                </c:pt>
                <c:pt idx="29325">
                  <c:v>43542.364583333401</c:v>
                </c:pt>
                <c:pt idx="29326">
                  <c:v>43542.385416666599</c:v>
                </c:pt>
                <c:pt idx="29327">
                  <c:v>43542.40625</c:v>
                </c:pt>
                <c:pt idx="29328">
                  <c:v>43542.427083333401</c:v>
                </c:pt>
                <c:pt idx="29329">
                  <c:v>43542.447916666599</c:v>
                </c:pt>
                <c:pt idx="29330">
                  <c:v>43542.46875</c:v>
                </c:pt>
                <c:pt idx="29331">
                  <c:v>43542.489583333401</c:v>
                </c:pt>
                <c:pt idx="29332">
                  <c:v>43542.510416666599</c:v>
                </c:pt>
                <c:pt idx="29333">
                  <c:v>43542.53125</c:v>
                </c:pt>
                <c:pt idx="29334">
                  <c:v>43542.552083333401</c:v>
                </c:pt>
                <c:pt idx="29335">
                  <c:v>43542.572916666599</c:v>
                </c:pt>
                <c:pt idx="29336">
                  <c:v>43542.59375</c:v>
                </c:pt>
                <c:pt idx="29337">
                  <c:v>43542.614583333401</c:v>
                </c:pt>
                <c:pt idx="29338">
                  <c:v>43542.635416666599</c:v>
                </c:pt>
                <c:pt idx="29339">
                  <c:v>43542.65625</c:v>
                </c:pt>
                <c:pt idx="29340">
                  <c:v>43542.677083333401</c:v>
                </c:pt>
                <c:pt idx="29341">
                  <c:v>43542.697916666599</c:v>
                </c:pt>
                <c:pt idx="29342">
                  <c:v>43542.71875</c:v>
                </c:pt>
                <c:pt idx="29343">
                  <c:v>43542.739583333401</c:v>
                </c:pt>
                <c:pt idx="29344">
                  <c:v>43542.760416666599</c:v>
                </c:pt>
                <c:pt idx="29345">
                  <c:v>43542.78125</c:v>
                </c:pt>
                <c:pt idx="29346">
                  <c:v>43542.802083333401</c:v>
                </c:pt>
                <c:pt idx="29347">
                  <c:v>43542.822916666599</c:v>
                </c:pt>
                <c:pt idx="29348">
                  <c:v>43542.84375</c:v>
                </c:pt>
                <c:pt idx="29349">
                  <c:v>43542.864583333401</c:v>
                </c:pt>
                <c:pt idx="29350">
                  <c:v>43542.885416666599</c:v>
                </c:pt>
                <c:pt idx="29351">
                  <c:v>43542.90625</c:v>
                </c:pt>
                <c:pt idx="29352">
                  <c:v>43542.927083333401</c:v>
                </c:pt>
                <c:pt idx="29353">
                  <c:v>43542.947916666599</c:v>
                </c:pt>
                <c:pt idx="29354">
                  <c:v>43542.96875</c:v>
                </c:pt>
                <c:pt idx="29355">
                  <c:v>43542.989583333401</c:v>
                </c:pt>
                <c:pt idx="29356">
                  <c:v>43543.010416666599</c:v>
                </c:pt>
                <c:pt idx="29357">
                  <c:v>43543.03125</c:v>
                </c:pt>
                <c:pt idx="29358">
                  <c:v>43543.052083333401</c:v>
                </c:pt>
                <c:pt idx="29359">
                  <c:v>43543.072916666599</c:v>
                </c:pt>
                <c:pt idx="29360">
                  <c:v>43543.09375</c:v>
                </c:pt>
                <c:pt idx="29361">
                  <c:v>43543.114583333401</c:v>
                </c:pt>
                <c:pt idx="29362">
                  <c:v>43543.135416666599</c:v>
                </c:pt>
                <c:pt idx="29363">
                  <c:v>43543.15625</c:v>
                </c:pt>
                <c:pt idx="29364">
                  <c:v>43543.177083333401</c:v>
                </c:pt>
                <c:pt idx="29365">
                  <c:v>43543.197916666599</c:v>
                </c:pt>
                <c:pt idx="29366">
                  <c:v>43543.21875</c:v>
                </c:pt>
                <c:pt idx="29367">
                  <c:v>43543.239583333401</c:v>
                </c:pt>
                <c:pt idx="29368">
                  <c:v>43543.260416666599</c:v>
                </c:pt>
                <c:pt idx="29369">
                  <c:v>43543.28125</c:v>
                </c:pt>
                <c:pt idx="29370">
                  <c:v>43543.302083333401</c:v>
                </c:pt>
                <c:pt idx="29371">
                  <c:v>43543.322916666599</c:v>
                </c:pt>
                <c:pt idx="29372">
                  <c:v>43543.34375</c:v>
                </c:pt>
                <c:pt idx="29373">
                  <c:v>43543.364583333401</c:v>
                </c:pt>
                <c:pt idx="29374">
                  <c:v>43543.385416666599</c:v>
                </c:pt>
                <c:pt idx="29375">
                  <c:v>43543.40625</c:v>
                </c:pt>
                <c:pt idx="29376">
                  <c:v>43543.427083333401</c:v>
                </c:pt>
                <c:pt idx="29377">
                  <c:v>43543.447916666599</c:v>
                </c:pt>
                <c:pt idx="29378">
                  <c:v>43543.46875</c:v>
                </c:pt>
                <c:pt idx="29379">
                  <c:v>43543.489583333401</c:v>
                </c:pt>
                <c:pt idx="29380">
                  <c:v>43543.510416666599</c:v>
                </c:pt>
                <c:pt idx="29381">
                  <c:v>43543.53125</c:v>
                </c:pt>
                <c:pt idx="29382">
                  <c:v>43543.552083333401</c:v>
                </c:pt>
                <c:pt idx="29383">
                  <c:v>43543.572916666599</c:v>
                </c:pt>
                <c:pt idx="29384">
                  <c:v>43543.59375</c:v>
                </c:pt>
                <c:pt idx="29385">
                  <c:v>43543.614583333401</c:v>
                </c:pt>
                <c:pt idx="29386">
                  <c:v>43543.635416666599</c:v>
                </c:pt>
                <c:pt idx="29387">
                  <c:v>43543.65625</c:v>
                </c:pt>
                <c:pt idx="29388">
                  <c:v>43543.677083333401</c:v>
                </c:pt>
                <c:pt idx="29389">
                  <c:v>43543.697916666599</c:v>
                </c:pt>
                <c:pt idx="29390">
                  <c:v>43543.71875</c:v>
                </c:pt>
                <c:pt idx="29391">
                  <c:v>43543.739583333401</c:v>
                </c:pt>
                <c:pt idx="29392">
                  <c:v>43543.760416666599</c:v>
                </c:pt>
                <c:pt idx="29393">
                  <c:v>43543.78125</c:v>
                </c:pt>
                <c:pt idx="29394">
                  <c:v>43543.802083333401</c:v>
                </c:pt>
                <c:pt idx="29395">
                  <c:v>43543.822916666599</c:v>
                </c:pt>
                <c:pt idx="29396">
                  <c:v>43543.84375</c:v>
                </c:pt>
                <c:pt idx="29397">
                  <c:v>43543.864583333401</c:v>
                </c:pt>
                <c:pt idx="29398">
                  <c:v>43543.885416666599</c:v>
                </c:pt>
                <c:pt idx="29399">
                  <c:v>43543.90625</c:v>
                </c:pt>
                <c:pt idx="29400">
                  <c:v>43543.927083333401</c:v>
                </c:pt>
                <c:pt idx="29401">
                  <c:v>43543.947916666599</c:v>
                </c:pt>
                <c:pt idx="29402">
                  <c:v>43543.96875</c:v>
                </c:pt>
                <c:pt idx="29403">
                  <c:v>43543.989583333401</c:v>
                </c:pt>
                <c:pt idx="29404">
                  <c:v>43544.010416666599</c:v>
                </c:pt>
                <c:pt idx="29405">
                  <c:v>43544.03125</c:v>
                </c:pt>
                <c:pt idx="29406">
                  <c:v>43544.052083333401</c:v>
                </c:pt>
                <c:pt idx="29407">
                  <c:v>43544.072916666599</c:v>
                </c:pt>
                <c:pt idx="29408">
                  <c:v>43544.09375</c:v>
                </c:pt>
                <c:pt idx="29409">
                  <c:v>43544.114583333401</c:v>
                </c:pt>
                <c:pt idx="29410">
                  <c:v>43544.135416666599</c:v>
                </c:pt>
                <c:pt idx="29411">
                  <c:v>43544.15625</c:v>
                </c:pt>
                <c:pt idx="29412">
                  <c:v>43544.177083333401</c:v>
                </c:pt>
                <c:pt idx="29413">
                  <c:v>43544.197916666599</c:v>
                </c:pt>
                <c:pt idx="29414">
                  <c:v>43544.21875</c:v>
                </c:pt>
                <c:pt idx="29415">
                  <c:v>43544.239583333401</c:v>
                </c:pt>
                <c:pt idx="29416">
                  <c:v>43544.260416666599</c:v>
                </c:pt>
                <c:pt idx="29417">
                  <c:v>43544.28125</c:v>
                </c:pt>
                <c:pt idx="29418">
                  <c:v>43544.302083333401</c:v>
                </c:pt>
                <c:pt idx="29419">
                  <c:v>43544.322916666599</c:v>
                </c:pt>
                <c:pt idx="29420">
                  <c:v>43544.34375</c:v>
                </c:pt>
                <c:pt idx="29421">
                  <c:v>43544.364583333401</c:v>
                </c:pt>
                <c:pt idx="29422">
                  <c:v>43544.385416666599</c:v>
                </c:pt>
                <c:pt idx="29423">
                  <c:v>43544.40625</c:v>
                </c:pt>
                <c:pt idx="29424">
                  <c:v>43544.427083333401</c:v>
                </c:pt>
                <c:pt idx="29425">
                  <c:v>43544.447916666599</c:v>
                </c:pt>
                <c:pt idx="29426">
                  <c:v>43544.46875</c:v>
                </c:pt>
                <c:pt idx="29427">
                  <c:v>43544.489583333401</c:v>
                </c:pt>
                <c:pt idx="29428">
                  <c:v>43544.510416666599</c:v>
                </c:pt>
                <c:pt idx="29429">
                  <c:v>43544.53125</c:v>
                </c:pt>
                <c:pt idx="29430">
                  <c:v>43544.552083333401</c:v>
                </c:pt>
                <c:pt idx="29431">
                  <c:v>43544.572916666599</c:v>
                </c:pt>
                <c:pt idx="29432">
                  <c:v>43544.59375</c:v>
                </c:pt>
                <c:pt idx="29433">
                  <c:v>43544.614583333401</c:v>
                </c:pt>
                <c:pt idx="29434">
                  <c:v>43544.635416666599</c:v>
                </c:pt>
                <c:pt idx="29435">
                  <c:v>43544.65625</c:v>
                </c:pt>
                <c:pt idx="29436">
                  <c:v>43544.677083333401</c:v>
                </c:pt>
                <c:pt idx="29437">
                  <c:v>43544.697916666599</c:v>
                </c:pt>
                <c:pt idx="29438">
                  <c:v>43544.71875</c:v>
                </c:pt>
                <c:pt idx="29439">
                  <c:v>43544.739583333401</c:v>
                </c:pt>
                <c:pt idx="29440">
                  <c:v>43544.760416666599</c:v>
                </c:pt>
                <c:pt idx="29441">
                  <c:v>43544.78125</c:v>
                </c:pt>
                <c:pt idx="29442">
                  <c:v>43544.802083333401</c:v>
                </c:pt>
                <c:pt idx="29443">
                  <c:v>43544.822916666599</c:v>
                </c:pt>
                <c:pt idx="29444">
                  <c:v>43544.84375</c:v>
                </c:pt>
                <c:pt idx="29445">
                  <c:v>43544.864583333401</c:v>
                </c:pt>
                <c:pt idx="29446">
                  <c:v>43544.885416666599</c:v>
                </c:pt>
                <c:pt idx="29447">
                  <c:v>43544.90625</c:v>
                </c:pt>
                <c:pt idx="29448">
                  <c:v>43544.927083333401</c:v>
                </c:pt>
                <c:pt idx="29449">
                  <c:v>43544.947916666599</c:v>
                </c:pt>
                <c:pt idx="29450">
                  <c:v>43544.96875</c:v>
                </c:pt>
                <c:pt idx="29451">
                  <c:v>43544.989583333401</c:v>
                </c:pt>
                <c:pt idx="29452">
                  <c:v>43545.010416666599</c:v>
                </c:pt>
                <c:pt idx="29453">
                  <c:v>43545.03125</c:v>
                </c:pt>
                <c:pt idx="29454">
                  <c:v>43545.052083333401</c:v>
                </c:pt>
                <c:pt idx="29455">
                  <c:v>43545.072916666599</c:v>
                </c:pt>
                <c:pt idx="29456">
                  <c:v>43545.09375</c:v>
                </c:pt>
                <c:pt idx="29457">
                  <c:v>43545.114583333401</c:v>
                </c:pt>
                <c:pt idx="29458">
                  <c:v>43545.135416666599</c:v>
                </c:pt>
                <c:pt idx="29459">
                  <c:v>43545.15625</c:v>
                </c:pt>
                <c:pt idx="29460">
                  <c:v>43545.177083333401</c:v>
                </c:pt>
                <c:pt idx="29461">
                  <c:v>43545.197916666599</c:v>
                </c:pt>
                <c:pt idx="29462">
                  <c:v>43545.21875</c:v>
                </c:pt>
                <c:pt idx="29463">
                  <c:v>43545.239583333401</c:v>
                </c:pt>
                <c:pt idx="29464">
                  <c:v>43545.260416666599</c:v>
                </c:pt>
                <c:pt idx="29465">
                  <c:v>43545.28125</c:v>
                </c:pt>
                <c:pt idx="29466">
                  <c:v>43545.302083333401</c:v>
                </c:pt>
                <c:pt idx="29467">
                  <c:v>43545.322916666599</c:v>
                </c:pt>
                <c:pt idx="29468">
                  <c:v>43545.34375</c:v>
                </c:pt>
                <c:pt idx="29469">
                  <c:v>43545.364583333401</c:v>
                </c:pt>
                <c:pt idx="29470">
                  <c:v>43545.385416666599</c:v>
                </c:pt>
                <c:pt idx="29471">
                  <c:v>43545.40625</c:v>
                </c:pt>
                <c:pt idx="29472">
                  <c:v>43545.427083333401</c:v>
                </c:pt>
                <c:pt idx="29473">
                  <c:v>43545.447916666599</c:v>
                </c:pt>
                <c:pt idx="29474">
                  <c:v>43545.46875</c:v>
                </c:pt>
                <c:pt idx="29475">
                  <c:v>43545.489583333401</c:v>
                </c:pt>
                <c:pt idx="29476">
                  <c:v>43545.510416666599</c:v>
                </c:pt>
                <c:pt idx="29477">
                  <c:v>43545.53125</c:v>
                </c:pt>
                <c:pt idx="29478">
                  <c:v>43545.552083333401</c:v>
                </c:pt>
                <c:pt idx="29479">
                  <c:v>43545.572916666599</c:v>
                </c:pt>
                <c:pt idx="29480">
                  <c:v>43545.59375</c:v>
                </c:pt>
                <c:pt idx="29481">
                  <c:v>43545.614583333401</c:v>
                </c:pt>
                <c:pt idx="29482">
                  <c:v>43545.635416666599</c:v>
                </c:pt>
                <c:pt idx="29483">
                  <c:v>43545.65625</c:v>
                </c:pt>
                <c:pt idx="29484">
                  <c:v>43545.677083333401</c:v>
                </c:pt>
                <c:pt idx="29485">
                  <c:v>43545.697916666599</c:v>
                </c:pt>
                <c:pt idx="29486">
                  <c:v>43545.71875</c:v>
                </c:pt>
                <c:pt idx="29487">
                  <c:v>43545.739583333401</c:v>
                </c:pt>
                <c:pt idx="29488">
                  <c:v>43545.760416666599</c:v>
                </c:pt>
                <c:pt idx="29489">
                  <c:v>43545.78125</c:v>
                </c:pt>
                <c:pt idx="29490">
                  <c:v>43545.802083333401</c:v>
                </c:pt>
                <c:pt idx="29491">
                  <c:v>43545.822916666599</c:v>
                </c:pt>
                <c:pt idx="29492">
                  <c:v>43545.84375</c:v>
                </c:pt>
                <c:pt idx="29493">
                  <c:v>43545.864583333401</c:v>
                </c:pt>
                <c:pt idx="29494">
                  <c:v>43545.885416666599</c:v>
                </c:pt>
                <c:pt idx="29495">
                  <c:v>43545.90625</c:v>
                </c:pt>
                <c:pt idx="29496">
                  <c:v>43545.927083333401</c:v>
                </c:pt>
                <c:pt idx="29497">
                  <c:v>43545.947916666599</c:v>
                </c:pt>
                <c:pt idx="29498">
                  <c:v>43545.96875</c:v>
                </c:pt>
                <c:pt idx="29499">
                  <c:v>43545.989583333401</c:v>
                </c:pt>
                <c:pt idx="29500">
                  <c:v>43546.010416666599</c:v>
                </c:pt>
                <c:pt idx="29501">
                  <c:v>43546.03125</c:v>
                </c:pt>
                <c:pt idx="29502">
                  <c:v>43546.052083333401</c:v>
                </c:pt>
                <c:pt idx="29503">
                  <c:v>43546.072916666599</c:v>
                </c:pt>
                <c:pt idx="29504">
                  <c:v>43546.09375</c:v>
                </c:pt>
                <c:pt idx="29505">
                  <c:v>43546.114583333401</c:v>
                </c:pt>
                <c:pt idx="29506">
                  <c:v>43546.135416666599</c:v>
                </c:pt>
                <c:pt idx="29507">
                  <c:v>43546.15625</c:v>
                </c:pt>
                <c:pt idx="29508">
                  <c:v>43546.177083333401</c:v>
                </c:pt>
                <c:pt idx="29509">
                  <c:v>43546.197916666599</c:v>
                </c:pt>
                <c:pt idx="29510">
                  <c:v>43546.21875</c:v>
                </c:pt>
                <c:pt idx="29511">
                  <c:v>43546.239583333401</c:v>
                </c:pt>
                <c:pt idx="29512">
                  <c:v>43546.260416666599</c:v>
                </c:pt>
                <c:pt idx="29513">
                  <c:v>43546.28125</c:v>
                </c:pt>
                <c:pt idx="29514">
                  <c:v>43546.302083333401</c:v>
                </c:pt>
                <c:pt idx="29515">
                  <c:v>43546.322916666599</c:v>
                </c:pt>
                <c:pt idx="29516">
                  <c:v>43546.34375</c:v>
                </c:pt>
                <c:pt idx="29517">
                  <c:v>43546.364583333401</c:v>
                </c:pt>
                <c:pt idx="29518">
                  <c:v>43546.385416666599</c:v>
                </c:pt>
                <c:pt idx="29519">
                  <c:v>43546.40625</c:v>
                </c:pt>
                <c:pt idx="29520">
                  <c:v>43546.427083333401</c:v>
                </c:pt>
                <c:pt idx="29521">
                  <c:v>43546.447916666599</c:v>
                </c:pt>
                <c:pt idx="29522">
                  <c:v>43546.46875</c:v>
                </c:pt>
                <c:pt idx="29523">
                  <c:v>43546.489583333401</c:v>
                </c:pt>
                <c:pt idx="29524">
                  <c:v>43546.510416666599</c:v>
                </c:pt>
                <c:pt idx="29525">
                  <c:v>43546.53125</c:v>
                </c:pt>
                <c:pt idx="29526">
                  <c:v>43546.552083333401</c:v>
                </c:pt>
                <c:pt idx="29527">
                  <c:v>43546.572916666599</c:v>
                </c:pt>
                <c:pt idx="29528">
                  <c:v>43546.59375</c:v>
                </c:pt>
                <c:pt idx="29529">
                  <c:v>43546.614583333401</c:v>
                </c:pt>
                <c:pt idx="29530">
                  <c:v>43546.635416666599</c:v>
                </c:pt>
                <c:pt idx="29531">
                  <c:v>43546.65625</c:v>
                </c:pt>
                <c:pt idx="29532">
                  <c:v>43546.677083333401</c:v>
                </c:pt>
                <c:pt idx="29533">
                  <c:v>43546.697916666599</c:v>
                </c:pt>
                <c:pt idx="29534">
                  <c:v>43546.71875</c:v>
                </c:pt>
                <c:pt idx="29535">
                  <c:v>43546.739583333401</c:v>
                </c:pt>
                <c:pt idx="29536">
                  <c:v>43546.760416666599</c:v>
                </c:pt>
                <c:pt idx="29537">
                  <c:v>43546.78125</c:v>
                </c:pt>
                <c:pt idx="29538">
                  <c:v>43546.802083333401</c:v>
                </c:pt>
                <c:pt idx="29539">
                  <c:v>43546.822916666599</c:v>
                </c:pt>
                <c:pt idx="29540">
                  <c:v>43546.84375</c:v>
                </c:pt>
                <c:pt idx="29541">
                  <c:v>43546.864583333401</c:v>
                </c:pt>
                <c:pt idx="29542">
                  <c:v>43546.885416666599</c:v>
                </c:pt>
                <c:pt idx="29543">
                  <c:v>43546.90625</c:v>
                </c:pt>
                <c:pt idx="29544">
                  <c:v>43546.927083333401</c:v>
                </c:pt>
                <c:pt idx="29545">
                  <c:v>43546.947916666599</c:v>
                </c:pt>
                <c:pt idx="29546">
                  <c:v>43546.96875</c:v>
                </c:pt>
                <c:pt idx="29547">
                  <c:v>43546.989583333401</c:v>
                </c:pt>
                <c:pt idx="29548">
                  <c:v>43547.010416666599</c:v>
                </c:pt>
                <c:pt idx="29549">
                  <c:v>43547.03125</c:v>
                </c:pt>
                <c:pt idx="29550">
                  <c:v>43547.052083333401</c:v>
                </c:pt>
                <c:pt idx="29551">
                  <c:v>43547.072916666599</c:v>
                </c:pt>
                <c:pt idx="29552">
                  <c:v>43547.09375</c:v>
                </c:pt>
                <c:pt idx="29553">
                  <c:v>43547.114583333401</c:v>
                </c:pt>
                <c:pt idx="29554">
                  <c:v>43547.135416666599</c:v>
                </c:pt>
                <c:pt idx="29555">
                  <c:v>43547.15625</c:v>
                </c:pt>
                <c:pt idx="29556">
                  <c:v>43547.177083333401</c:v>
                </c:pt>
                <c:pt idx="29557">
                  <c:v>43547.197916666599</c:v>
                </c:pt>
                <c:pt idx="29558">
                  <c:v>43547.21875</c:v>
                </c:pt>
                <c:pt idx="29559">
                  <c:v>43547.239583333401</c:v>
                </c:pt>
                <c:pt idx="29560">
                  <c:v>43547.260416666599</c:v>
                </c:pt>
                <c:pt idx="29561">
                  <c:v>43547.28125</c:v>
                </c:pt>
                <c:pt idx="29562">
                  <c:v>43547.302083333401</c:v>
                </c:pt>
                <c:pt idx="29563">
                  <c:v>43547.322916666599</c:v>
                </c:pt>
                <c:pt idx="29564">
                  <c:v>43547.34375</c:v>
                </c:pt>
                <c:pt idx="29565">
                  <c:v>43547.364583333401</c:v>
                </c:pt>
                <c:pt idx="29566">
                  <c:v>43547.385416666599</c:v>
                </c:pt>
                <c:pt idx="29567">
                  <c:v>43547.40625</c:v>
                </c:pt>
                <c:pt idx="29568">
                  <c:v>43547.427083333401</c:v>
                </c:pt>
                <c:pt idx="29569">
                  <c:v>43547.447916666599</c:v>
                </c:pt>
                <c:pt idx="29570">
                  <c:v>43547.46875</c:v>
                </c:pt>
                <c:pt idx="29571">
                  <c:v>43547.489583333401</c:v>
                </c:pt>
                <c:pt idx="29572">
                  <c:v>43547.510416666599</c:v>
                </c:pt>
                <c:pt idx="29573">
                  <c:v>43547.53125</c:v>
                </c:pt>
                <c:pt idx="29574">
                  <c:v>43547.552083333401</c:v>
                </c:pt>
                <c:pt idx="29575">
                  <c:v>43547.572916666599</c:v>
                </c:pt>
                <c:pt idx="29576">
                  <c:v>43547.59375</c:v>
                </c:pt>
                <c:pt idx="29577">
                  <c:v>43547.614583333401</c:v>
                </c:pt>
                <c:pt idx="29578">
                  <c:v>43547.635416666599</c:v>
                </c:pt>
                <c:pt idx="29579">
                  <c:v>43547.65625</c:v>
                </c:pt>
                <c:pt idx="29580">
                  <c:v>43547.677083333401</c:v>
                </c:pt>
                <c:pt idx="29581">
                  <c:v>43547.697916666599</c:v>
                </c:pt>
                <c:pt idx="29582">
                  <c:v>43547.71875</c:v>
                </c:pt>
                <c:pt idx="29583">
                  <c:v>43547.739583333401</c:v>
                </c:pt>
                <c:pt idx="29584">
                  <c:v>43547.760416666599</c:v>
                </c:pt>
                <c:pt idx="29585">
                  <c:v>43547.78125</c:v>
                </c:pt>
                <c:pt idx="29586">
                  <c:v>43547.802083333401</c:v>
                </c:pt>
                <c:pt idx="29587">
                  <c:v>43547.822916666599</c:v>
                </c:pt>
                <c:pt idx="29588">
                  <c:v>43547.84375</c:v>
                </c:pt>
                <c:pt idx="29589">
                  <c:v>43547.864583333401</c:v>
                </c:pt>
                <c:pt idx="29590">
                  <c:v>43547.885416666599</c:v>
                </c:pt>
                <c:pt idx="29591">
                  <c:v>43547.90625</c:v>
                </c:pt>
                <c:pt idx="29592">
                  <c:v>43547.927083333401</c:v>
                </c:pt>
                <c:pt idx="29593">
                  <c:v>43547.947916666599</c:v>
                </c:pt>
                <c:pt idx="29594">
                  <c:v>43547.96875</c:v>
                </c:pt>
                <c:pt idx="29595">
                  <c:v>43547.989583333401</c:v>
                </c:pt>
                <c:pt idx="29596">
                  <c:v>43548.010416666599</c:v>
                </c:pt>
                <c:pt idx="29597">
                  <c:v>43548.03125</c:v>
                </c:pt>
                <c:pt idx="29598">
                  <c:v>43548.052083333401</c:v>
                </c:pt>
                <c:pt idx="29599">
                  <c:v>43548.072916666599</c:v>
                </c:pt>
                <c:pt idx="29600">
                  <c:v>43548.09375</c:v>
                </c:pt>
                <c:pt idx="29601">
                  <c:v>43548.114583333401</c:v>
                </c:pt>
                <c:pt idx="29602">
                  <c:v>43548.135416666599</c:v>
                </c:pt>
                <c:pt idx="29603">
                  <c:v>43548.15625</c:v>
                </c:pt>
                <c:pt idx="29604">
                  <c:v>43548.177083333401</c:v>
                </c:pt>
                <c:pt idx="29605">
                  <c:v>43548.197916666599</c:v>
                </c:pt>
                <c:pt idx="29606">
                  <c:v>43548.21875</c:v>
                </c:pt>
                <c:pt idx="29607">
                  <c:v>43548.239583333401</c:v>
                </c:pt>
                <c:pt idx="29608">
                  <c:v>43548.260416666599</c:v>
                </c:pt>
                <c:pt idx="29609">
                  <c:v>43548.28125</c:v>
                </c:pt>
                <c:pt idx="29610">
                  <c:v>43548.302083333401</c:v>
                </c:pt>
                <c:pt idx="29611">
                  <c:v>43548.322916666599</c:v>
                </c:pt>
                <c:pt idx="29612">
                  <c:v>43548.34375</c:v>
                </c:pt>
                <c:pt idx="29613">
                  <c:v>43548.364583333401</c:v>
                </c:pt>
                <c:pt idx="29614">
                  <c:v>43548.385416666599</c:v>
                </c:pt>
                <c:pt idx="29615">
                  <c:v>43548.40625</c:v>
                </c:pt>
                <c:pt idx="29616">
                  <c:v>43548.427083333401</c:v>
                </c:pt>
                <c:pt idx="29617">
                  <c:v>43548.447916666599</c:v>
                </c:pt>
                <c:pt idx="29618">
                  <c:v>43548.46875</c:v>
                </c:pt>
                <c:pt idx="29619">
                  <c:v>43548.489583333401</c:v>
                </c:pt>
                <c:pt idx="29620">
                  <c:v>43548.510416666599</c:v>
                </c:pt>
                <c:pt idx="29621">
                  <c:v>43548.53125</c:v>
                </c:pt>
                <c:pt idx="29622">
                  <c:v>43548.552083333401</c:v>
                </c:pt>
                <c:pt idx="29623">
                  <c:v>43548.572916666599</c:v>
                </c:pt>
                <c:pt idx="29624">
                  <c:v>43548.59375</c:v>
                </c:pt>
                <c:pt idx="29625">
                  <c:v>43548.614583333401</c:v>
                </c:pt>
                <c:pt idx="29626">
                  <c:v>43548.635416666599</c:v>
                </c:pt>
                <c:pt idx="29627">
                  <c:v>43548.65625</c:v>
                </c:pt>
                <c:pt idx="29628">
                  <c:v>43548.677083333401</c:v>
                </c:pt>
                <c:pt idx="29629">
                  <c:v>43548.697916666599</c:v>
                </c:pt>
                <c:pt idx="29630">
                  <c:v>43548.71875</c:v>
                </c:pt>
                <c:pt idx="29631">
                  <c:v>43548.739583333401</c:v>
                </c:pt>
                <c:pt idx="29632">
                  <c:v>43548.760416666599</c:v>
                </c:pt>
                <c:pt idx="29633">
                  <c:v>43548.78125</c:v>
                </c:pt>
                <c:pt idx="29634">
                  <c:v>43548.802083333401</c:v>
                </c:pt>
                <c:pt idx="29635">
                  <c:v>43548.822916666599</c:v>
                </c:pt>
                <c:pt idx="29636">
                  <c:v>43548.84375</c:v>
                </c:pt>
                <c:pt idx="29637">
                  <c:v>43548.864583333401</c:v>
                </c:pt>
                <c:pt idx="29638">
                  <c:v>43548.885416666599</c:v>
                </c:pt>
                <c:pt idx="29639">
                  <c:v>43548.90625</c:v>
                </c:pt>
                <c:pt idx="29640">
                  <c:v>43548.927083333401</c:v>
                </c:pt>
                <c:pt idx="29641">
                  <c:v>43548.947916666599</c:v>
                </c:pt>
                <c:pt idx="29642">
                  <c:v>43548.96875</c:v>
                </c:pt>
                <c:pt idx="29643">
                  <c:v>43548.989583333401</c:v>
                </c:pt>
                <c:pt idx="29644">
                  <c:v>43549.010416666599</c:v>
                </c:pt>
                <c:pt idx="29645">
                  <c:v>43549.03125</c:v>
                </c:pt>
                <c:pt idx="29646">
                  <c:v>43549.052083333401</c:v>
                </c:pt>
                <c:pt idx="29647">
                  <c:v>43549.072916666599</c:v>
                </c:pt>
                <c:pt idx="29648">
                  <c:v>43549.09375</c:v>
                </c:pt>
                <c:pt idx="29649">
                  <c:v>43549.114583333401</c:v>
                </c:pt>
                <c:pt idx="29650">
                  <c:v>43549.135416666599</c:v>
                </c:pt>
                <c:pt idx="29651">
                  <c:v>43549.15625</c:v>
                </c:pt>
                <c:pt idx="29652">
                  <c:v>43549.177083333401</c:v>
                </c:pt>
                <c:pt idx="29653">
                  <c:v>43549.197916666599</c:v>
                </c:pt>
                <c:pt idx="29654">
                  <c:v>43549.21875</c:v>
                </c:pt>
                <c:pt idx="29655">
                  <c:v>43549.239583333401</c:v>
                </c:pt>
                <c:pt idx="29656">
                  <c:v>43549.260416666599</c:v>
                </c:pt>
                <c:pt idx="29657">
                  <c:v>43549.28125</c:v>
                </c:pt>
                <c:pt idx="29658">
                  <c:v>43549.302083333401</c:v>
                </c:pt>
                <c:pt idx="29659">
                  <c:v>43549.322916666599</c:v>
                </c:pt>
                <c:pt idx="29660">
                  <c:v>43549.34375</c:v>
                </c:pt>
                <c:pt idx="29661">
                  <c:v>43549.364583333401</c:v>
                </c:pt>
                <c:pt idx="29662">
                  <c:v>43549.385416666599</c:v>
                </c:pt>
                <c:pt idx="29663">
                  <c:v>43549.40625</c:v>
                </c:pt>
                <c:pt idx="29664">
                  <c:v>43549.427083333401</c:v>
                </c:pt>
                <c:pt idx="29665">
                  <c:v>43549.447916666599</c:v>
                </c:pt>
                <c:pt idx="29666">
                  <c:v>43549.46875</c:v>
                </c:pt>
                <c:pt idx="29667">
                  <c:v>43549.489583333401</c:v>
                </c:pt>
                <c:pt idx="29668">
                  <c:v>43549.510416666599</c:v>
                </c:pt>
                <c:pt idx="29669">
                  <c:v>43549.53125</c:v>
                </c:pt>
                <c:pt idx="29670">
                  <c:v>43549.552083333401</c:v>
                </c:pt>
                <c:pt idx="29671">
                  <c:v>43549.572916666599</c:v>
                </c:pt>
                <c:pt idx="29672">
                  <c:v>43549.59375</c:v>
                </c:pt>
                <c:pt idx="29673">
                  <c:v>43549.614583333401</c:v>
                </c:pt>
                <c:pt idx="29674">
                  <c:v>43549.635416666599</c:v>
                </c:pt>
                <c:pt idx="29675">
                  <c:v>43549.65625</c:v>
                </c:pt>
                <c:pt idx="29676">
                  <c:v>43549.677083333401</c:v>
                </c:pt>
                <c:pt idx="29677">
                  <c:v>43549.697916666599</c:v>
                </c:pt>
                <c:pt idx="29678">
                  <c:v>43549.71875</c:v>
                </c:pt>
                <c:pt idx="29679">
                  <c:v>43549.739583333401</c:v>
                </c:pt>
                <c:pt idx="29680">
                  <c:v>43549.760416666599</c:v>
                </c:pt>
                <c:pt idx="29681">
                  <c:v>43549.78125</c:v>
                </c:pt>
                <c:pt idx="29682">
                  <c:v>43549.802083333401</c:v>
                </c:pt>
                <c:pt idx="29683">
                  <c:v>43549.822916666599</c:v>
                </c:pt>
                <c:pt idx="29684">
                  <c:v>43549.84375</c:v>
                </c:pt>
                <c:pt idx="29685">
                  <c:v>43549.864583333401</c:v>
                </c:pt>
                <c:pt idx="29686">
                  <c:v>43549.885416666599</c:v>
                </c:pt>
                <c:pt idx="29687">
                  <c:v>43549.90625</c:v>
                </c:pt>
                <c:pt idx="29688">
                  <c:v>43549.927083333401</c:v>
                </c:pt>
                <c:pt idx="29689">
                  <c:v>43549.947916666599</c:v>
                </c:pt>
                <c:pt idx="29690">
                  <c:v>43549.96875</c:v>
                </c:pt>
                <c:pt idx="29691">
                  <c:v>43549.989583333401</c:v>
                </c:pt>
                <c:pt idx="29692">
                  <c:v>43550.010416666599</c:v>
                </c:pt>
                <c:pt idx="29693">
                  <c:v>43550.03125</c:v>
                </c:pt>
                <c:pt idx="29694">
                  <c:v>43550.052083333401</c:v>
                </c:pt>
                <c:pt idx="29695">
                  <c:v>43550.072916666599</c:v>
                </c:pt>
                <c:pt idx="29696">
                  <c:v>43550.09375</c:v>
                </c:pt>
                <c:pt idx="29697">
                  <c:v>43550.114583333401</c:v>
                </c:pt>
                <c:pt idx="29698">
                  <c:v>43550.135416666599</c:v>
                </c:pt>
                <c:pt idx="29699">
                  <c:v>43550.15625</c:v>
                </c:pt>
                <c:pt idx="29700">
                  <c:v>43550.177083333401</c:v>
                </c:pt>
                <c:pt idx="29701">
                  <c:v>43550.197916666599</c:v>
                </c:pt>
                <c:pt idx="29702">
                  <c:v>43550.21875</c:v>
                </c:pt>
                <c:pt idx="29703">
                  <c:v>43550.239583333401</c:v>
                </c:pt>
                <c:pt idx="29704">
                  <c:v>43550.260416666599</c:v>
                </c:pt>
                <c:pt idx="29705">
                  <c:v>43550.28125</c:v>
                </c:pt>
                <c:pt idx="29706">
                  <c:v>43550.302083333401</c:v>
                </c:pt>
                <c:pt idx="29707">
                  <c:v>43550.322916666599</c:v>
                </c:pt>
                <c:pt idx="29708">
                  <c:v>43550.34375</c:v>
                </c:pt>
                <c:pt idx="29709">
                  <c:v>43550.364583333401</c:v>
                </c:pt>
                <c:pt idx="29710">
                  <c:v>43550.385416666599</c:v>
                </c:pt>
                <c:pt idx="29711">
                  <c:v>43550.40625</c:v>
                </c:pt>
                <c:pt idx="29712">
                  <c:v>43550.427083333401</c:v>
                </c:pt>
                <c:pt idx="29713">
                  <c:v>43550.447916666599</c:v>
                </c:pt>
                <c:pt idx="29714">
                  <c:v>43550.46875</c:v>
                </c:pt>
                <c:pt idx="29715">
                  <c:v>43550.489583333401</c:v>
                </c:pt>
                <c:pt idx="29716">
                  <c:v>43550.510416666599</c:v>
                </c:pt>
                <c:pt idx="29717">
                  <c:v>43550.53125</c:v>
                </c:pt>
                <c:pt idx="29718">
                  <c:v>43550.552083333401</c:v>
                </c:pt>
                <c:pt idx="29719">
                  <c:v>43550.572916666599</c:v>
                </c:pt>
                <c:pt idx="29720">
                  <c:v>43550.59375</c:v>
                </c:pt>
                <c:pt idx="29721">
                  <c:v>43550.614583333401</c:v>
                </c:pt>
                <c:pt idx="29722">
                  <c:v>43550.635416666599</c:v>
                </c:pt>
                <c:pt idx="29723">
                  <c:v>43550.65625</c:v>
                </c:pt>
                <c:pt idx="29724">
                  <c:v>43550.677083333401</c:v>
                </c:pt>
                <c:pt idx="29725">
                  <c:v>43550.697916666599</c:v>
                </c:pt>
                <c:pt idx="29726">
                  <c:v>43550.71875</c:v>
                </c:pt>
                <c:pt idx="29727">
                  <c:v>43550.739583333401</c:v>
                </c:pt>
                <c:pt idx="29728">
                  <c:v>43550.760416666599</c:v>
                </c:pt>
                <c:pt idx="29729">
                  <c:v>43550.78125</c:v>
                </c:pt>
                <c:pt idx="29730">
                  <c:v>43550.802083333401</c:v>
                </c:pt>
                <c:pt idx="29731">
                  <c:v>43550.822916666599</c:v>
                </c:pt>
                <c:pt idx="29732">
                  <c:v>43550.84375</c:v>
                </c:pt>
                <c:pt idx="29733">
                  <c:v>43550.864583333401</c:v>
                </c:pt>
                <c:pt idx="29734">
                  <c:v>43550.885416666599</c:v>
                </c:pt>
                <c:pt idx="29735">
                  <c:v>43550.90625</c:v>
                </c:pt>
                <c:pt idx="29736">
                  <c:v>43550.927083333401</c:v>
                </c:pt>
                <c:pt idx="29737">
                  <c:v>43550.947916666599</c:v>
                </c:pt>
                <c:pt idx="29738">
                  <c:v>43550.96875</c:v>
                </c:pt>
                <c:pt idx="29739">
                  <c:v>43550.989583333401</c:v>
                </c:pt>
                <c:pt idx="29740">
                  <c:v>43551.010416666599</c:v>
                </c:pt>
                <c:pt idx="29741">
                  <c:v>43551.03125</c:v>
                </c:pt>
                <c:pt idx="29742">
                  <c:v>43551.052083333401</c:v>
                </c:pt>
                <c:pt idx="29743">
                  <c:v>43551.072916666599</c:v>
                </c:pt>
                <c:pt idx="29744">
                  <c:v>43551.09375</c:v>
                </c:pt>
                <c:pt idx="29745">
                  <c:v>43551.114583333401</c:v>
                </c:pt>
                <c:pt idx="29746">
                  <c:v>43551.135416666599</c:v>
                </c:pt>
                <c:pt idx="29747">
                  <c:v>43551.15625</c:v>
                </c:pt>
                <c:pt idx="29748">
                  <c:v>43551.177083333401</c:v>
                </c:pt>
                <c:pt idx="29749">
                  <c:v>43551.197916666599</c:v>
                </c:pt>
                <c:pt idx="29750">
                  <c:v>43551.21875</c:v>
                </c:pt>
                <c:pt idx="29751">
                  <c:v>43551.239583333401</c:v>
                </c:pt>
                <c:pt idx="29752">
                  <c:v>43551.260416666599</c:v>
                </c:pt>
                <c:pt idx="29753">
                  <c:v>43551.28125</c:v>
                </c:pt>
                <c:pt idx="29754">
                  <c:v>43551.302083333401</c:v>
                </c:pt>
                <c:pt idx="29755">
                  <c:v>43551.322916666599</c:v>
                </c:pt>
                <c:pt idx="29756">
                  <c:v>43551.34375</c:v>
                </c:pt>
                <c:pt idx="29757">
                  <c:v>43551.364583333401</c:v>
                </c:pt>
                <c:pt idx="29758">
                  <c:v>43551.385416666599</c:v>
                </c:pt>
                <c:pt idx="29759">
                  <c:v>43551.40625</c:v>
                </c:pt>
                <c:pt idx="29760">
                  <c:v>43551.427083333401</c:v>
                </c:pt>
                <c:pt idx="29761">
                  <c:v>43551.447916666599</c:v>
                </c:pt>
                <c:pt idx="29762">
                  <c:v>43551.46875</c:v>
                </c:pt>
                <c:pt idx="29763">
                  <c:v>43551.489583333401</c:v>
                </c:pt>
                <c:pt idx="29764">
                  <c:v>43551.510416666599</c:v>
                </c:pt>
                <c:pt idx="29765">
                  <c:v>43551.53125</c:v>
                </c:pt>
                <c:pt idx="29766">
                  <c:v>43551.552083333401</c:v>
                </c:pt>
                <c:pt idx="29767">
                  <c:v>43551.572916666599</c:v>
                </c:pt>
                <c:pt idx="29768">
                  <c:v>43551.59375</c:v>
                </c:pt>
                <c:pt idx="29769">
                  <c:v>43551.614583333401</c:v>
                </c:pt>
                <c:pt idx="29770">
                  <c:v>43551.635416666599</c:v>
                </c:pt>
                <c:pt idx="29771">
                  <c:v>43551.65625</c:v>
                </c:pt>
                <c:pt idx="29772">
                  <c:v>43551.677083333401</c:v>
                </c:pt>
                <c:pt idx="29773">
                  <c:v>43551.697916666599</c:v>
                </c:pt>
                <c:pt idx="29774">
                  <c:v>43551.71875</c:v>
                </c:pt>
                <c:pt idx="29775">
                  <c:v>43551.739583333401</c:v>
                </c:pt>
                <c:pt idx="29776">
                  <c:v>43551.760416666599</c:v>
                </c:pt>
                <c:pt idx="29777">
                  <c:v>43551.78125</c:v>
                </c:pt>
                <c:pt idx="29778">
                  <c:v>43551.802083333401</c:v>
                </c:pt>
                <c:pt idx="29779">
                  <c:v>43551.822916666599</c:v>
                </c:pt>
                <c:pt idx="29780">
                  <c:v>43551.84375</c:v>
                </c:pt>
                <c:pt idx="29781">
                  <c:v>43551.864583333401</c:v>
                </c:pt>
                <c:pt idx="29782">
                  <c:v>43551.885416666599</c:v>
                </c:pt>
                <c:pt idx="29783">
                  <c:v>43551.90625</c:v>
                </c:pt>
                <c:pt idx="29784">
                  <c:v>43551.927083333401</c:v>
                </c:pt>
                <c:pt idx="29785">
                  <c:v>43551.947916666599</c:v>
                </c:pt>
                <c:pt idx="29786">
                  <c:v>43551.96875</c:v>
                </c:pt>
                <c:pt idx="29787">
                  <c:v>43551.989583333401</c:v>
                </c:pt>
                <c:pt idx="29788">
                  <c:v>43552.010416666599</c:v>
                </c:pt>
                <c:pt idx="29789">
                  <c:v>43552.03125</c:v>
                </c:pt>
                <c:pt idx="29790">
                  <c:v>43552.052083333401</c:v>
                </c:pt>
                <c:pt idx="29791">
                  <c:v>43552.072916666599</c:v>
                </c:pt>
                <c:pt idx="29792">
                  <c:v>43552.09375</c:v>
                </c:pt>
                <c:pt idx="29793">
                  <c:v>43552.114583333401</c:v>
                </c:pt>
                <c:pt idx="29794">
                  <c:v>43552.135416666599</c:v>
                </c:pt>
                <c:pt idx="29795">
                  <c:v>43552.15625</c:v>
                </c:pt>
                <c:pt idx="29796">
                  <c:v>43552.177083333401</c:v>
                </c:pt>
                <c:pt idx="29797">
                  <c:v>43552.197916666599</c:v>
                </c:pt>
                <c:pt idx="29798">
                  <c:v>43552.21875</c:v>
                </c:pt>
                <c:pt idx="29799">
                  <c:v>43552.239583333401</c:v>
                </c:pt>
                <c:pt idx="29800">
                  <c:v>43552.260416666599</c:v>
                </c:pt>
                <c:pt idx="29801">
                  <c:v>43552.28125</c:v>
                </c:pt>
                <c:pt idx="29802">
                  <c:v>43552.302083333401</c:v>
                </c:pt>
                <c:pt idx="29803">
                  <c:v>43552.322916666599</c:v>
                </c:pt>
                <c:pt idx="29804">
                  <c:v>43552.34375</c:v>
                </c:pt>
                <c:pt idx="29805">
                  <c:v>43552.364583333401</c:v>
                </c:pt>
                <c:pt idx="29806">
                  <c:v>43552.385416666599</c:v>
                </c:pt>
                <c:pt idx="29807">
                  <c:v>43552.40625</c:v>
                </c:pt>
                <c:pt idx="29808">
                  <c:v>43552.427083333401</c:v>
                </c:pt>
                <c:pt idx="29809">
                  <c:v>43552.447916666599</c:v>
                </c:pt>
                <c:pt idx="29810">
                  <c:v>43552.46875</c:v>
                </c:pt>
                <c:pt idx="29811">
                  <c:v>43552.489583333401</c:v>
                </c:pt>
                <c:pt idx="29812">
                  <c:v>43552.510416666599</c:v>
                </c:pt>
                <c:pt idx="29813">
                  <c:v>43552.53125</c:v>
                </c:pt>
                <c:pt idx="29814">
                  <c:v>43552.552083333401</c:v>
                </c:pt>
                <c:pt idx="29815">
                  <c:v>43552.572916666599</c:v>
                </c:pt>
                <c:pt idx="29816">
                  <c:v>43552.59375</c:v>
                </c:pt>
                <c:pt idx="29817">
                  <c:v>43552.614583333401</c:v>
                </c:pt>
                <c:pt idx="29818">
                  <c:v>43552.635416666599</c:v>
                </c:pt>
                <c:pt idx="29819">
                  <c:v>43552.65625</c:v>
                </c:pt>
                <c:pt idx="29820">
                  <c:v>43552.677083333401</c:v>
                </c:pt>
                <c:pt idx="29821">
                  <c:v>43552.697916666599</c:v>
                </c:pt>
                <c:pt idx="29822">
                  <c:v>43552.71875</c:v>
                </c:pt>
                <c:pt idx="29823">
                  <c:v>43552.739583333401</c:v>
                </c:pt>
                <c:pt idx="29824">
                  <c:v>43552.760416666599</c:v>
                </c:pt>
                <c:pt idx="29825">
                  <c:v>43552.78125</c:v>
                </c:pt>
                <c:pt idx="29826">
                  <c:v>43552.802083333401</c:v>
                </c:pt>
                <c:pt idx="29827">
                  <c:v>43552.822916666599</c:v>
                </c:pt>
                <c:pt idx="29828">
                  <c:v>43552.84375</c:v>
                </c:pt>
                <c:pt idx="29829">
                  <c:v>43552.864583333401</c:v>
                </c:pt>
                <c:pt idx="29830">
                  <c:v>43552.885416666599</c:v>
                </c:pt>
                <c:pt idx="29831">
                  <c:v>43552.90625</c:v>
                </c:pt>
                <c:pt idx="29832">
                  <c:v>43552.927083333401</c:v>
                </c:pt>
                <c:pt idx="29833">
                  <c:v>43552.947916666599</c:v>
                </c:pt>
                <c:pt idx="29834">
                  <c:v>43552.96875</c:v>
                </c:pt>
                <c:pt idx="29835">
                  <c:v>43552.989583333401</c:v>
                </c:pt>
                <c:pt idx="29836">
                  <c:v>43553.010416666599</c:v>
                </c:pt>
                <c:pt idx="29837">
                  <c:v>43553.03125</c:v>
                </c:pt>
                <c:pt idx="29838">
                  <c:v>43553.052083333401</c:v>
                </c:pt>
                <c:pt idx="29839">
                  <c:v>43553.072916666599</c:v>
                </c:pt>
                <c:pt idx="29840">
                  <c:v>43553.09375</c:v>
                </c:pt>
                <c:pt idx="29841">
                  <c:v>43553.114583333401</c:v>
                </c:pt>
                <c:pt idx="29842">
                  <c:v>43553.135416666599</c:v>
                </c:pt>
                <c:pt idx="29843">
                  <c:v>43553.15625</c:v>
                </c:pt>
                <c:pt idx="29844">
                  <c:v>43553.177083333401</c:v>
                </c:pt>
                <c:pt idx="29845">
                  <c:v>43553.197916666599</c:v>
                </c:pt>
                <c:pt idx="29846">
                  <c:v>43553.21875</c:v>
                </c:pt>
                <c:pt idx="29847">
                  <c:v>43553.239583333401</c:v>
                </c:pt>
                <c:pt idx="29848">
                  <c:v>43553.260416666599</c:v>
                </c:pt>
                <c:pt idx="29849">
                  <c:v>43553.28125</c:v>
                </c:pt>
                <c:pt idx="29850">
                  <c:v>43553.302083333401</c:v>
                </c:pt>
                <c:pt idx="29851">
                  <c:v>43553.322916666599</c:v>
                </c:pt>
                <c:pt idx="29852">
                  <c:v>43553.34375</c:v>
                </c:pt>
                <c:pt idx="29853">
                  <c:v>43553.364583333401</c:v>
                </c:pt>
                <c:pt idx="29854">
                  <c:v>43553.385416666599</c:v>
                </c:pt>
                <c:pt idx="29855">
                  <c:v>43553.40625</c:v>
                </c:pt>
                <c:pt idx="29856">
                  <c:v>43553.427083333401</c:v>
                </c:pt>
                <c:pt idx="29857">
                  <c:v>43553.447916666599</c:v>
                </c:pt>
                <c:pt idx="29858">
                  <c:v>43553.46875</c:v>
                </c:pt>
                <c:pt idx="29859">
                  <c:v>43553.489583333401</c:v>
                </c:pt>
                <c:pt idx="29860">
                  <c:v>43553.510416666599</c:v>
                </c:pt>
                <c:pt idx="29861">
                  <c:v>43553.53125</c:v>
                </c:pt>
                <c:pt idx="29862">
                  <c:v>43553.552083333401</c:v>
                </c:pt>
                <c:pt idx="29863">
                  <c:v>43553.572916666599</c:v>
                </c:pt>
                <c:pt idx="29864">
                  <c:v>43553.59375</c:v>
                </c:pt>
                <c:pt idx="29865">
                  <c:v>43553.614583333401</c:v>
                </c:pt>
                <c:pt idx="29866">
                  <c:v>43553.635416666599</c:v>
                </c:pt>
                <c:pt idx="29867">
                  <c:v>43553.65625</c:v>
                </c:pt>
                <c:pt idx="29868">
                  <c:v>43553.677083333401</c:v>
                </c:pt>
                <c:pt idx="29869">
                  <c:v>43553.697916666599</c:v>
                </c:pt>
                <c:pt idx="29870">
                  <c:v>43553.71875</c:v>
                </c:pt>
                <c:pt idx="29871">
                  <c:v>43553.739583333401</c:v>
                </c:pt>
                <c:pt idx="29872">
                  <c:v>43553.760416666599</c:v>
                </c:pt>
                <c:pt idx="29873">
                  <c:v>43553.78125</c:v>
                </c:pt>
                <c:pt idx="29874">
                  <c:v>43553.802083333401</c:v>
                </c:pt>
                <c:pt idx="29875">
                  <c:v>43553.822916666599</c:v>
                </c:pt>
                <c:pt idx="29876">
                  <c:v>43553.84375</c:v>
                </c:pt>
                <c:pt idx="29877">
                  <c:v>43553.864583333401</c:v>
                </c:pt>
                <c:pt idx="29878">
                  <c:v>43553.885416666599</c:v>
                </c:pt>
                <c:pt idx="29879">
                  <c:v>43553.90625</c:v>
                </c:pt>
                <c:pt idx="29880">
                  <c:v>43553.927083333401</c:v>
                </c:pt>
                <c:pt idx="29881">
                  <c:v>43553.947916666599</c:v>
                </c:pt>
                <c:pt idx="29882">
                  <c:v>43553.96875</c:v>
                </c:pt>
                <c:pt idx="29883">
                  <c:v>43553.989583333401</c:v>
                </c:pt>
                <c:pt idx="29884">
                  <c:v>43554.010416666599</c:v>
                </c:pt>
                <c:pt idx="29885">
                  <c:v>43554.03125</c:v>
                </c:pt>
                <c:pt idx="29886">
                  <c:v>43554.052083333401</c:v>
                </c:pt>
                <c:pt idx="29887">
                  <c:v>43554.072916666599</c:v>
                </c:pt>
                <c:pt idx="29888">
                  <c:v>43554.09375</c:v>
                </c:pt>
                <c:pt idx="29889">
                  <c:v>43554.114583333401</c:v>
                </c:pt>
                <c:pt idx="29890">
                  <c:v>43554.135416666599</c:v>
                </c:pt>
                <c:pt idx="29891">
                  <c:v>43554.15625</c:v>
                </c:pt>
                <c:pt idx="29892">
                  <c:v>43554.177083333401</c:v>
                </c:pt>
                <c:pt idx="29893">
                  <c:v>43554.197916666599</c:v>
                </c:pt>
                <c:pt idx="29894">
                  <c:v>43554.21875</c:v>
                </c:pt>
                <c:pt idx="29895">
                  <c:v>43554.239583333401</c:v>
                </c:pt>
                <c:pt idx="29896">
                  <c:v>43554.260416666599</c:v>
                </c:pt>
                <c:pt idx="29897">
                  <c:v>43554.28125</c:v>
                </c:pt>
                <c:pt idx="29898">
                  <c:v>43554.302083333401</c:v>
                </c:pt>
                <c:pt idx="29899">
                  <c:v>43554.322916666599</c:v>
                </c:pt>
                <c:pt idx="29900">
                  <c:v>43554.34375</c:v>
                </c:pt>
                <c:pt idx="29901">
                  <c:v>43554.364583333401</c:v>
                </c:pt>
                <c:pt idx="29902">
                  <c:v>43554.385416666599</c:v>
                </c:pt>
                <c:pt idx="29903">
                  <c:v>43554.40625</c:v>
                </c:pt>
                <c:pt idx="29904">
                  <c:v>43554.427083333401</c:v>
                </c:pt>
                <c:pt idx="29905">
                  <c:v>43554.447916666599</c:v>
                </c:pt>
                <c:pt idx="29906">
                  <c:v>43554.46875</c:v>
                </c:pt>
                <c:pt idx="29907">
                  <c:v>43554.489583333401</c:v>
                </c:pt>
                <c:pt idx="29908">
                  <c:v>43554.510416666599</c:v>
                </c:pt>
                <c:pt idx="29909">
                  <c:v>43554.53125</c:v>
                </c:pt>
                <c:pt idx="29910">
                  <c:v>43554.552083333401</c:v>
                </c:pt>
                <c:pt idx="29911">
                  <c:v>43554.572916666599</c:v>
                </c:pt>
                <c:pt idx="29912">
                  <c:v>43554.59375</c:v>
                </c:pt>
                <c:pt idx="29913">
                  <c:v>43554.614583333401</c:v>
                </c:pt>
                <c:pt idx="29914">
                  <c:v>43554.635416666599</c:v>
                </c:pt>
                <c:pt idx="29915">
                  <c:v>43554.65625</c:v>
                </c:pt>
                <c:pt idx="29916">
                  <c:v>43554.677083333401</c:v>
                </c:pt>
                <c:pt idx="29917">
                  <c:v>43554.697916666599</c:v>
                </c:pt>
                <c:pt idx="29918">
                  <c:v>43554.71875</c:v>
                </c:pt>
                <c:pt idx="29919">
                  <c:v>43554.739583333401</c:v>
                </c:pt>
                <c:pt idx="29920">
                  <c:v>43554.760416666599</c:v>
                </c:pt>
                <c:pt idx="29921">
                  <c:v>43554.78125</c:v>
                </c:pt>
                <c:pt idx="29922">
                  <c:v>43554.802083333401</c:v>
                </c:pt>
                <c:pt idx="29923">
                  <c:v>43554.822916666599</c:v>
                </c:pt>
                <c:pt idx="29924">
                  <c:v>43554.84375</c:v>
                </c:pt>
                <c:pt idx="29925">
                  <c:v>43554.864583333401</c:v>
                </c:pt>
                <c:pt idx="29926">
                  <c:v>43554.885416666599</c:v>
                </c:pt>
                <c:pt idx="29927">
                  <c:v>43554.90625</c:v>
                </c:pt>
                <c:pt idx="29928">
                  <c:v>43554.927083333401</c:v>
                </c:pt>
                <c:pt idx="29929">
                  <c:v>43554.947916666599</c:v>
                </c:pt>
                <c:pt idx="29930">
                  <c:v>43554.96875</c:v>
                </c:pt>
                <c:pt idx="29931">
                  <c:v>43554.989583333401</c:v>
                </c:pt>
                <c:pt idx="29932">
                  <c:v>43555.010416666599</c:v>
                </c:pt>
                <c:pt idx="29933">
                  <c:v>43555.03125</c:v>
                </c:pt>
                <c:pt idx="29934">
                  <c:v>43555.052083333401</c:v>
                </c:pt>
                <c:pt idx="29935">
                  <c:v>43555.072916666599</c:v>
                </c:pt>
                <c:pt idx="29936">
                  <c:v>43555.09375</c:v>
                </c:pt>
                <c:pt idx="29937">
                  <c:v>43555.114583333401</c:v>
                </c:pt>
                <c:pt idx="29938">
                  <c:v>43555.135416666599</c:v>
                </c:pt>
                <c:pt idx="29939">
                  <c:v>43555.15625</c:v>
                </c:pt>
                <c:pt idx="29940">
                  <c:v>43555.177083333401</c:v>
                </c:pt>
                <c:pt idx="29941">
                  <c:v>43555.197916666599</c:v>
                </c:pt>
                <c:pt idx="29942">
                  <c:v>43555.21875</c:v>
                </c:pt>
                <c:pt idx="29943">
                  <c:v>43555.239583333401</c:v>
                </c:pt>
                <c:pt idx="29944">
                  <c:v>43555.260416666599</c:v>
                </c:pt>
                <c:pt idx="29945">
                  <c:v>43555.28125</c:v>
                </c:pt>
                <c:pt idx="29946">
                  <c:v>43555.302083333401</c:v>
                </c:pt>
                <c:pt idx="29947">
                  <c:v>43555.322916666599</c:v>
                </c:pt>
                <c:pt idx="29948">
                  <c:v>43555.34375</c:v>
                </c:pt>
                <c:pt idx="29949">
                  <c:v>43555.364583333401</c:v>
                </c:pt>
                <c:pt idx="29950">
                  <c:v>43555.385416666599</c:v>
                </c:pt>
                <c:pt idx="29951">
                  <c:v>43555.40625</c:v>
                </c:pt>
                <c:pt idx="29952">
                  <c:v>43555.427083333401</c:v>
                </c:pt>
                <c:pt idx="29953">
                  <c:v>43555.447916666599</c:v>
                </c:pt>
                <c:pt idx="29954">
                  <c:v>43555.46875</c:v>
                </c:pt>
                <c:pt idx="29955">
                  <c:v>43555.489583333401</c:v>
                </c:pt>
                <c:pt idx="29956">
                  <c:v>43555.510416666599</c:v>
                </c:pt>
                <c:pt idx="29957">
                  <c:v>43555.53125</c:v>
                </c:pt>
                <c:pt idx="29958">
                  <c:v>43555.552083333401</c:v>
                </c:pt>
                <c:pt idx="29959">
                  <c:v>43555.572916666599</c:v>
                </c:pt>
                <c:pt idx="29960">
                  <c:v>43555.59375</c:v>
                </c:pt>
                <c:pt idx="29961">
                  <c:v>43555.614583333401</c:v>
                </c:pt>
                <c:pt idx="29962">
                  <c:v>43555.635416666599</c:v>
                </c:pt>
                <c:pt idx="29963">
                  <c:v>43555.65625</c:v>
                </c:pt>
                <c:pt idx="29964">
                  <c:v>43555.677083333401</c:v>
                </c:pt>
                <c:pt idx="29965">
                  <c:v>43555.697916666599</c:v>
                </c:pt>
                <c:pt idx="29966">
                  <c:v>43555.71875</c:v>
                </c:pt>
                <c:pt idx="29967">
                  <c:v>43555.739583333401</c:v>
                </c:pt>
                <c:pt idx="29968">
                  <c:v>43555.760416666599</c:v>
                </c:pt>
                <c:pt idx="29969">
                  <c:v>43555.78125</c:v>
                </c:pt>
                <c:pt idx="29970">
                  <c:v>43555.802083333401</c:v>
                </c:pt>
                <c:pt idx="29971">
                  <c:v>43555.822916666599</c:v>
                </c:pt>
                <c:pt idx="29972">
                  <c:v>43555.84375</c:v>
                </c:pt>
                <c:pt idx="29973">
                  <c:v>43555.864583333401</c:v>
                </c:pt>
                <c:pt idx="29974">
                  <c:v>43555.885416666599</c:v>
                </c:pt>
                <c:pt idx="29975">
                  <c:v>43555.90625</c:v>
                </c:pt>
                <c:pt idx="29976">
                  <c:v>43555.927083333401</c:v>
                </c:pt>
                <c:pt idx="29977">
                  <c:v>43555.947916666599</c:v>
                </c:pt>
                <c:pt idx="29978">
                  <c:v>43555.96875</c:v>
                </c:pt>
                <c:pt idx="29979">
                  <c:v>43555.989583333401</c:v>
                </c:pt>
                <c:pt idx="29980">
                  <c:v>43556.010416666599</c:v>
                </c:pt>
                <c:pt idx="29981">
                  <c:v>43556.03125</c:v>
                </c:pt>
                <c:pt idx="29982">
                  <c:v>43556.052083333401</c:v>
                </c:pt>
                <c:pt idx="29983">
                  <c:v>43556.072916666599</c:v>
                </c:pt>
                <c:pt idx="29984">
                  <c:v>43556.09375</c:v>
                </c:pt>
                <c:pt idx="29985">
                  <c:v>43556.114583333401</c:v>
                </c:pt>
                <c:pt idx="29986">
                  <c:v>43556.135416666599</c:v>
                </c:pt>
                <c:pt idx="29987">
                  <c:v>43556.15625</c:v>
                </c:pt>
                <c:pt idx="29988">
                  <c:v>43556.177083333401</c:v>
                </c:pt>
                <c:pt idx="29989">
                  <c:v>43556.197916666599</c:v>
                </c:pt>
                <c:pt idx="29990">
                  <c:v>43556.21875</c:v>
                </c:pt>
                <c:pt idx="29991">
                  <c:v>43556.239583333401</c:v>
                </c:pt>
                <c:pt idx="29992">
                  <c:v>43556.260416666599</c:v>
                </c:pt>
                <c:pt idx="29993">
                  <c:v>43556.28125</c:v>
                </c:pt>
                <c:pt idx="29994">
                  <c:v>43556.302083333401</c:v>
                </c:pt>
                <c:pt idx="29995">
                  <c:v>43556.322916666599</c:v>
                </c:pt>
                <c:pt idx="29996">
                  <c:v>43556.34375</c:v>
                </c:pt>
                <c:pt idx="29997">
                  <c:v>43556.364583333401</c:v>
                </c:pt>
                <c:pt idx="29998">
                  <c:v>43556.385416666599</c:v>
                </c:pt>
                <c:pt idx="29999">
                  <c:v>43556.40625</c:v>
                </c:pt>
                <c:pt idx="30000">
                  <c:v>43556.427083333401</c:v>
                </c:pt>
                <c:pt idx="30001">
                  <c:v>43556.447916666599</c:v>
                </c:pt>
                <c:pt idx="30002">
                  <c:v>43556.46875</c:v>
                </c:pt>
                <c:pt idx="30003">
                  <c:v>43556.489583333401</c:v>
                </c:pt>
                <c:pt idx="30004">
                  <c:v>43556.510416666599</c:v>
                </c:pt>
                <c:pt idx="30005">
                  <c:v>43556.53125</c:v>
                </c:pt>
                <c:pt idx="30006">
                  <c:v>43556.552083333401</c:v>
                </c:pt>
                <c:pt idx="30007">
                  <c:v>43556.572916666599</c:v>
                </c:pt>
                <c:pt idx="30008">
                  <c:v>43556.59375</c:v>
                </c:pt>
                <c:pt idx="30009">
                  <c:v>43556.614583333401</c:v>
                </c:pt>
                <c:pt idx="30010">
                  <c:v>43556.635416666599</c:v>
                </c:pt>
                <c:pt idx="30011">
                  <c:v>43556.65625</c:v>
                </c:pt>
                <c:pt idx="30012">
                  <c:v>43556.677083333401</c:v>
                </c:pt>
                <c:pt idx="30013">
                  <c:v>43556.697916666599</c:v>
                </c:pt>
                <c:pt idx="30014">
                  <c:v>43556.71875</c:v>
                </c:pt>
                <c:pt idx="30015">
                  <c:v>43556.739583333401</c:v>
                </c:pt>
                <c:pt idx="30016">
                  <c:v>43556.760416666599</c:v>
                </c:pt>
                <c:pt idx="30017">
                  <c:v>43556.78125</c:v>
                </c:pt>
                <c:pt idx="30018">
                  <c:v>43556.802083333401</c:v>
                </c:pt>
                <c:pt idx="30019">
                  <c:v>43556.822916666599</c:v>
                </c:pt>
                <c:pt idx="30020">
                  <c:v>43556.84375</c:v>
                </c:pt>
                <c:pt idx="30021">
                  <c:v>43556.864583333401</c:v>
                </c:pt>
                <c:pt idx="30022">
                  <c:v>43556.885416666599</c:v>
                </c:pt>
                <c:pt idx="30023">
                  <c:v>43556.90625</c:v>
                </c:pt>
                <c:pt idx="30024">
                  <c:v>43556.927083333401</c:v>
                </c:pt>
                <c:pt idx="30025">
                  <c:v>43556.947916666599</c:v>
                </c:pt>
                <c:pt idx="30026">
                  <c:v>43556.96875</c:v>
                </c:pt>
                <c:pt idx="30027">
                  <c:v>43556.989583333401</c:v>
                </c:pt>
                <c:pt idx="30028">
                  <c:v>43557.010416666599</c:v>
                </c:pt>
                <c:pt idx="30029">
                  <c:v>43557.03125</c:v>
                </c:pt>
                <c:pt idx="30030">
                  <c:v>43557.052083333401</c:v>
                </c:pt>
                <c:pt idx="30031">
                  <c:v>43557.072916666599</c:v>
                </c:pt>
                <c:pt idx="30032">
                  <c:v>43557.09375</c:v>
                </c:pt>
                <c:pt idx="30033">
                  <c:v>43557.114583333401</c:v>
                </c:pt>
                <c:pt idx="30034">
                  <c:v>43557.135416666599</c:v>
                </c:pt>
                <c:pt idx="30035">
                  <c:v>43557.15625</c:v>
                </c:pt>
                <c:pt idx="30036">
                  <c:v>43557.177083333401</c:v>
                </c:pt>
                <c:pt idx="30037">
                  <c:v>43557.197916666599</c:v>
                </c:pt>
                <c:pt idx="30038">
                  <c:v>43557.21875</c:v>
                </c:pt>
                <c:pt idx="30039">
                  <c:v>43557.239583333401</c:v>
                </c:pt>
                <c:pt idx="30040">
                  <c:v>43557.260416666599</c:v>
                </c:pt>
                <c:pt idx="30041">
                  <c:v>43557.28125</c:v>
                </c:pt>
                <c:pt idx="30042">
                  <c:v>43557.302083333401</c:v>
                </c:pt>
                <c:pt idx="30043">
                  <c:v>43557.322916666599</c:v>
                </c:pt>
                <c:pt idx="30044">
                  <c:v>43557.34375</c:v>
                </c:pt>
                <c:pt idx="30045">
                  <c:v>43557.364583333401</c:v>
                </c:pt>
                <c:pt idx="30046">
                  <c:v>43557.385416666599</c:v>
                </c:pt>
                <c:pt idx="30047">
                  <c:v>43557.40625</c:v>
                </c:pt>
                <c:pt idx="30048">
                  <c:v>43557.427083333401</c:v>
                </c:pt>
                <c:pt idx="30049">
                  <c:v>43557.447916666599</c:v>
                </c:pt>
                <c:pt idx="30050">
                  <c:v>43557.46875</c:v>
                </c:pt>
                <c:pt idx="30051">
                  <c:v>43557.489583333401</c:v>
                </c:pt>
                <c:pt idx="30052">
                  <c:v>43557.510416666599</c:v>
                </c:pt>
                <c:pt idx="30053">
                  <c:v>43557.53125</c:v>
                </c:pt>
                <c:pt idx="30054">
                  <c:v>43557.552083333401</c:v>
                </c:pt>
                <c:pt idx="30055">
                  <c:v>43557.572916666599</c:v>
                </c:pt>
                <c:pt idx="30056">
                  <c:v>43557.59375</c:v>
                </c:pt>
                <c:pt idx="30057">
                  <c:v>43557.614583333401</c:v>
                </c:pt>
                <c:pt idx="30058">
                  <c:v>43557.635416666599</c:v>
                </c:pt>
                <c:pt idx="30059">
                  <c:v>43557.65625</c:v>
                </c:pt>
                <c:pt idx="30060">
                  <c:v>43557.677083333401</c:v>
                </c:pt>
                <c:pt idx="30061">
                  <c:v>43557.697916666599</c:v>
                </c:pt>
                <c:pt idx="30062">
                  <c:v>43557.71875</c:v>
                </c:pt>
                <c:pt idx="30063">
                  <c:v>43557.739583333401</c:v>
                </c:pt>
                <c:pt idx="30064">
                  <c:v>43557.760416666599</c:v>
                </c:pt>
                <c:pt idx="30065">
                  <c:v>43557.78125</c:v>
                </c:pt>
                <c:pt idx="30066">
                  <c:v>43557.802083333401</c:v>
                </c:pt>
                <c:pt idx="30067">
                  <c:v>43557.822916666599</c:v>
                </c:pt>
                <c:pt idx="30068">
                  <c:v>43557.84375</c:v>
                </c:pt>
                <c:pt idx="30069">
                  <c:v>43557.864583333401</c:v>
                </c:pt>
                <c:pt idx="30070">
                  <c:v>43557.885416666599</c:v>
                </c:pt>
                <c:pt idx="30071">
                  <c:v>43557.90625</c:v>
                </c:pt>
                <c:pt idx="30072">
                  <c:v>43557.927083333401</c:v>
                </c:pt>
                <c:pt idx="30073">
                  <c:v>43557.947916666599</c:v>
                </c:pt>
                <c:pt idx="30074">
                  <c:v>43557.96875</c:v>
                </c:pt>
                <c:pt idx="30075">
                  <c:v>43557.989583333401</c:v>
                </c:pt>
                <c:pt idx="30076">
                  <c:v>43558.010416666599</c:v>
                </c:pt>
                <c:pt idx="30077">
                  <c:v>43558.03125</c:v>
                </c:pt>
                <c:pt idx="30078">
                  <c:v>43558.052083333401</c:v>
                </c:pt>
                <c:pt idx="30079">
                  <c:v>43558.072916666599</c:v>
                </c:pt>
                <c:pt idx="30080">
                  <c:v>43558.09375</c:v>
                </c:pt>
                <c:pt idx="30081">
                  <c:v>43558.114583333401</c:v>
                </c:pt>
                <c:pt idx="30082">
                  <c:v>43558.135416666599</c:v>
                </c:pt>
                <c:pt idx="30083">
                  <c:v>43558.15625</c:v>
                </c:pt>
                <c:pt idx="30084">
                  <c:v>43558.177083333401</c:v>
                </c:pt>
                <c:pt idx="30085">
                  <c:v>43558.197916666599</c:v>
                </c:pt>
                <c:pt idx="30086">
                  <c:v>43558.21875</c:v>
                </c:pt>
                <c:pt idx="30087">
                  <c:v>43558.239583333401</c:v>
                </c:pt>
                <c:pt idx="30088">
                  <c:v>43558.260416666599</c:v>
                </c:pt>
                <c:pt idx="30089">
                  <c:v>43558.28125</c:v>
                </c:pt>
                <c:pt idx="30090">
                  <c:v>43558.302083333401</c:v>
                </c:pt>
                <c:pt idx="30091">
                  <c:v>43558.322916666599</c:v>
                </c:pt>
                <c:pt idx="30092">
                  <c:v>43558.34375</c:v>
                </c:pt>
                <c:pt idx="30093">
                  <c:v>43558.364583333401</c:v>
                </c:pt>
                <c:pt idx="30094">
                  <c:v>43558.385416666599</c:v>
                </c:pt>
                <c:pt idx="30095">
                  <c:v>43558.40625</c:v>
                </c:pt>
                <c:pt idx="30096">
                  <c:v>43558.427083333401</c:v>
                </c:pt>
                <c:pt idx="30097">
                  <c:v>43558.447916666599</c:v>
                </c:pt>
                <c:pt idx="30098">
                  <c:v>43558.46875</c:v>
                </c:pt>
                <c:pt idx="30099">
                  <c:v>43558.489583333401</c:v>
                </c:pt>
                <c:pt idx="30100">
                  <c:v>43558.510416666599</c:v>
                </c:pt>
                <c:pt idx="30101">
                  <c:v>43558.53125</c:v>
                </c:pt>
                <c:pt idx="30102">
                  <c:v>43558.552083333401</c:v>
                </c:pt>
                <c:pt idx="30103">
                  <c:v>43558.572916666599</c:v>
                </c:pt>
                <c:pt idx="30104">
                  <c:v>43558.59375</c:v>
                </c:pt>
                <c:pt idx="30105">
                  <c:v>43558.614583333401</c:v>
                </c:pt>
                <c:pt idx="30106">
                  <c:v>43558.635416666599</c:v>
                </c:pt>
                <c:pt idx="30107">
                  <c:v>43558.65625</c:v>
                </c:pt>
                <c:pt idx="30108">
                  <c:v>43558.677083333401</c:v>
                </c:pt>
                <c:pt idx="30109">
                  <c:v>43558.697916666599</c:v>
                </c:pt>
                <c:pt idx="30110">
                  <c:v>43558.71875</c:v>
                </c:pt>
                <c:pt idx="30111">
                  <c:v>43558.739583333401</c:v>
                </c:pt>
                <c:pt idx="30112">
                  <c:v>43558.760416666599</c:v>
                </c:pt>
                <c:pt idx="30113">
                  <c:v>43558.78125</c:v>
                </c:pt>
                <c:pt idx="30114">
                  <c:v>43558.802083333401</c:v>
                </c:pt>
                <c:pt idx="30115">
                  <c:v>43558.822916666599</c:v>
                </c:pt>
                <c:pt idx="30116">
                  <c:v>43558.84375</c:v>
                </c:pt>
                <c:pt idx="30117">
                  <c:v>43558.864583333401</c:v>
                </c:pt>
                <c:pt idx="30118">
                  <c:v>43558.885416666599</c:v>
                </c:pt>
                <c:pt idx="30119">
                  <c:v>43558.90625</c:v>
                </c:pt>
                <c:pt idx="30120">
                  <c:v>43558.927083333401</c:v>
                </c:pt>
                <c:pt idx="30121">
                  <c:v>43558.947916666599</c:v>
                </c:pt>
                <c:pt idx="30122">
                  <c:v>43558.96875</c:v>
                </c:pt>
                <c:pt idx="30123">
                  <c:v>43558.989583333401</c:v>
                </c:pt>
                <c:pt idx="30124">
                  <c:v>43559.010416666599</c:v>
                </c:pt>
                <c:pt idx="30125">
                  <c:v>43559.03125</c:v>
                </c:pt>
                <c:pt idx="30126">
                  <c:v>43559.052083333401</c:v>
                </c:pt>
                <c:pt idx="30127">
                  <c:v>43559.072916666599</c:v>
                </c:pt>
                <c:pt idx="30128">
                  <c:v>43559.09375</c:v>
                </c:pt>
                <c:pt idx="30129">
                  <c:v>43559.114583333401</c:v>
                </c:pt>
                <c:pt idx="30130">
                  <c:v>43559.135416666599</c:v>
                </c:pt>
                <c:pt idx="30131">
                  <c:v>43559.15625</c:v>
                </c:pt>
                <c:pt idx="30132">
                  <c:v>43559.177083333401</c:v>
                </c:pt>
                <c:pt idx="30133">
                  <c:v>43559.197916666599</c:v>
                </c:pt>
                <c:pt idx="30134">
                  <c:v>43559.21875</c:v>
                </c:pt>
                <c:pt idx="30135">
                  <c:v>43559.239583333401</c:v>
                </c:pt>
                <c:pt idx="30136">
                  <c:v>43559.260416666599</c:v>
                </c:pt>
                <c:pt idx="30137">
                  <c:v>43559.28125</c:v>
                </c:pt>
                <c:pt idx="30138">
                  <c:v>43559.302083333401</c:v>
                </c:pt>
                <c:pt idx="30139">
                  <c:v>43559.322916666599</c:v>
                </c:pt>
                <c:pt idx="30140">
                  <c:v>43559.34375</c:v>
                </c:pt>
                <c:pt idx="30141">
                  <c:v>43559.364583333401</c:v>
                </c:pt>
                <c:pt idx="30142">
                  <c:v>43559.385416666599</c:v>
                </c:pt>
                <c:pt idx="30143">
                  <c:v>43559.40625</c:v>
                </c:pt>
                <c:pt idx="30144">
                  <c:v>43559.427083333401</c:v>
                </c:pt>
                <c:pt idx="30145">
                  <c:v>43559.447916666599</c:v>
                </c:pt>
                <c:pt idx="30146">
                  <c:v>43559.46875</c:v>
                </c:pt>
                <c:pt idx="30147">
                  <c:v>43559.489583333401</c:v>
                </c:pt>
                <c:pt idx="30148">
                  <c:v>43559.510416666599</c:v>
                </c:pt>
                <c:pt idx="30149">
                  <c:v>43559.53125</c:v>
                </c:pt>
                <c:pt idx="30150">
                  <c:v>43559.552083333401</c:v>
                </c:pt>
                <c:pt idx="30151">
                  <c:v>43559.572916666599</c:v>
                </c:pt>
                <c:pt idx="30152">
                  <c:v>43559.59375</c:v>
                </c:pt>
                <c:pt idx="30153">
                  <c:v>43559.614583333401</c:v>
                </c:pt>
                <c:pt idx="30154">
                  <c:v>43559.635416666599</c:v>
                </c:pt>
                <c:pt idx="30155">
                  <c:v>43559.65625</c:v>
                </c:pt>
                <c:pt idx="30156">
                  <c:v>43559.677083333401</c:v>
                </c:pt>
                <c:pt idx="30157">
                  <c:v>43559.697916666599</c:v>
                </c:pt>
                <c:pt idx="30158">
                  <c:v>43559.71875</c:v>
                </c:pt>
                <c:pt idx="30159">
                  <c:v>43559.739583333401</c:v>
                </c:pt>
                <c:pt idx="30160">
                  <c:v>43559.760416666599</c:v>
                </c:pt>
                <c:pt idx="30161">
                  <c:v>43559.78125</c:v>
                </c:pt>
                <c:pt idx="30162">
                  <c:v>43559.802083333401</c:v>
                </c:pt>
                <c:pt idx="30163">
                  <c:v>43559.822916666599</c:v>
                </c:pt>
                <c:pt idx="30164">
                  <c:v>43559.84375</c:v>
                </c:pt>
                <c:pt idx="30165">
                  <c:v>43559.864583333401</c:v>
                </c:pt>
                <c:pt idx="30166">
                  <c:v>43559.885416666599</c:v>
                </c:pt>
                <c:pt idx="30167">
                  <c:v>43559.90625</c:v>
                </c:pt>
                <c:pt idx="30168">
                  <c:v>43559.927083333401</c:v>
                </c:pt>
                <c:pt idx="30169">
                  <c:v>43559.947916666599</c:v>
                </c:pt>
                <c:pt idx="30170">
                  <c:v>43559.96875</c:v>
                </c:pt>
                <c:pt idx="30171">
                  <c:v>43559.989583333401</c:v>
                </c:pt>
                <c:pt idx="30172">
                  <c:v>43560.010416666599</c:v>
                </c:pt>
                <c:pt idx="30173">
                  <c:v>43560.03125</c:v>
                </c:pt>
                <c:pt idx="30174">
                  <c:v>43560.052083333401</c:v>
                </c:pt>
                <c:pt idx="30175">
                  <c:v>43560.072916666599</c:v>
                </c:pt>
                <c:pt idx="30176">
                  <c:v>43560.09375</c:v>
                </c:pt>
                <c:pt idx="30177">
                  <c:v>43560.114583333401</c:v>
                </c:pt>
                <c:pt idx="30178">
                  <c:v>43560.135416666599</c:v>
                </c:pt>
                <c:pt idx="30179">
                  <c:v>43560.15625</c:v>
                </c:pt>
                <c:pt idx="30180">
                  <c:v>43560.177083333401</c:v>
                </c:pt>
                <c:pt idx="30181">
                  <c:v>43560.197916666599</c:v>
                </c:pt>
                <c:pt idx="30182">
                  <c:v>43560.21875</c:v>
                </c:pt>
                <c:pt idx="30183">
                  <c:v>43560.239583333401</c:v>
                </c:pt>
                <c:pt idx="30184">
                  <c:v>43560.260416666599</c:v>
                </c:pt>
                <c:pt idx="30185">
                  <c:v>43560.28125</c:v>
                </c:pt>
                <c:pt idx="30186">
                  <c:v>43560.302083333401</c:v>
                </c:pt>
                <c:pt idx="30187">
                  <c:v>43560.322916666599</c:v>
                </c:pt>
                <c:pt idx="30188">
                  <c:v>43560.34375</c:v>
                </c:pt>
                <c:pt idx="30189">
                  <c:v>43560.364583333401</c:v>
                </c:pt>
                <c:pt idx="30190">
                  <c:v>43560.385416666599</c:v>
                </c:pt>
                <c:pt idx="30191">
                  <c:v>43560.40625</c:v>
                </c:pt>
                <c:pt idx="30192">
                  <c:v>43560.427083333401</c:v>
                </c:pt>
                <c:pt idx="30193">
                  <c:v>43560.447916666599</c:v>
                </c:pt>
                <c:pt idx="30194">
                  <c:v>43560.46875</c:v>
                </c:pt>
                <c:pt idx="30195">
                  <c:v>43560.489583333401</c:v>
                </c:pt>
                <c:pt idx="30196">
                  <c:v>43560.510416666599</c:v>
                </c:pt>
                <c:pt idx="30197">
                  <c:v>43560.53125</c:v>
                </c:pt>
                <c:pt idx="30198">
                  <c:v>43560.552083333401</c:v>
                </c:pt>
                <c:pt idx="30199">
                  <c:v>43560.572916666599</c:v>
                </c:pt>
                <c:pt idx="30200">
                  <c:v>43560.59375</c:v>
                </c:pt>
                <c:pt idx="30201">
                  <c:v>43560.614583333401</c:v>
                </c:pt>
                <c:pt idx="30202">
                  <c:v>43560.635416666599</c:v>
                </c:pt>
                <c:pt idx="30203">
                  <c:v>43560.65625</c:v>
                </c:pt>
                <c:pt idx="30204">
                  <c:v>43560.677083333401</c:v>
                </c:pt>
                <c:pt idx="30205">
                  <c:v>43560.697916666599</c:v>
                </c:pt>
                <c:pt idx="30206">
                  <c:v>43560.71875</c:v>
                </c:pt>
                <c:pt idx="30207">
                  <c:v>43560.739583333401</c:v>
                </c:pt>
                <c:pt idx="30208">
                  <c:v>43560.760416666599</c:v>
                </c:pt>
                <c:pt idx="30209">
                  <c:v>43560.78125</c:v>
                </c:pt>
                <c:pt idx="30210">
                  <c:v>43560.802083333401</c:v>
                </c:pt>
                <c:pt idx="30211">
                  <c:v>43560.822916666599</c:v>
                </c:pt>
                <c:pt idx="30212">
                  <c:v>43560.84375</c:v>
                </c:pt>
                <c:pt idx="30213">
                  <c:v>43560.864583333401</c:v>
                </c:pt>
                <c:pt idx="30214">
                  <c:v>43560.885416666599</c:v>
                </c:pt>
                <c:pt idx="30215">
                  <c:v>43560.90625</c:v>
                </c:pt>
                <c:pt idx="30216">
                  <c:v>43560.927083333401</c:v>
                </c:pt>
                <c:pt idx="30217">
                  <c:v>43560.947916666599</c:v>
                </c:pt>
                <c:pt idx="30218">
                  <c:v>43560.96875</c:v>
                </c:pt>
                <c:pt idx="30219">
                  <c:v>43560.989583333401</c:v>
                </c:pt>
                <c:pt idx="30220">
                  <c:v>43561.010416666599</c:v>
                </c:pt>
                <c:pt idx="30221">
                  <c:v>43561.03125</c:v>
                </c:pt>
                <c:pt idx="30222">
                  <c:v>43561.052083333401</c:v>
                </c:pt>
                <c:pt idx="30223">
                  <c:v>43561.072916666599</c:v>
                </c:pt>
                <c:pt idx="30224">
                  <c:v>43561.09375</c:v>
                </c:pt>
                <c:pt idx="30225">
                  <c:v>43561.114583333401</c:v>
                </c:pt>
                <c:pt idx="30226">
                  <c:v>43561.135416666599</c:v>
                </c:pt>
                <c:pt idx="30227">
                  <c:v>43561.15625</c:v>
                </c:pt>
                <c:pt idx="30228">
                  <c:v>43561.177083333401</c:v>
                </c:pt>
                <c:pt idx="30229">
                  <c:v>43561.197916666599</c:v>
                </c:pt>
                <c:pt idx="30230">
                  <c:v>43561.21875</c:v>
                </c:pt>
                <c:pt idx="30231">
                  <c:v>43561.239583333401</c:v>
                </c:pt>
                <c:pt idx="30232">
                  <c:v>43561.260416666599</c:v>
                </c:pt>
                <c:pt idx="30233">
                  <c:v>43561.28125</c:v>
                </c:pt>
                <c:pt idx="30234">
                  <c:v>43561.302083333401</c:v>
                </c:pt>
                <c:pt idx="30235">
                  <c:v>43561.322916666599</c:v>
                </c:pt>
                <c:pt idx="30236">
                  <c:v>43561.34375</c:v>
                </c:pt>
                <c:pt idx="30237">
                  <c:v>43561.364583333401</c:v>
                </c:pt>
                <c:pt idx="30238">
                  <c:v>43561.385416666599</c:v>
                </c:pt>
                <c:pt idx="30239">
                  <c:v>43561.40625</c:v>
                </c:pt>
                <c:pt idx="30240">
                  <c:v>43561.427083333401</c:v>
                </c:pt>
                <c:pt idx="30241">
                  <c:v>43561.447916666599</c:v>
                </c:pt>
                <c:pt idx="30242">
                  <c:v>43561.46875</c:v>
                </c:pt>
                <c:pt idx="30243">
                  <c:v>43561.489583333401</c:v>
                </c:pt>
                <c:pt idx="30244">
                  <c:v>43561.510416666599</c:v>
                </c:pt>
                <c:pt idx="30245">
                  <c:v>43561.53125</c:v>
                </c:pt>
                <c:pt idx="30246">
                  <c:v>43561.552083333401</c:v>
                </c:pt>
                <c:pt idx="30247">
                  <c:v>43561.572916666599</c:v>
                </c:pt>
                <c:pt idx="30248">
                  <c:v>43561.59375</c:v>
                </c:pt>
                <c:pt idx="30249">
                  <c:v>43561.614583333401</c:v>
                </c:pt>
                <c:pt idx="30250">
                  <c:v>43561.635416666599</c:v>
                </c:pt>
                <c:pt idx="30251">
                  <c:v>43561.65625</c:v>
                </c:pt>
                <c:pt idx="30252">
                  <c:v>43561.677083333401</c:v>
                </c:pt>
                <c:pt idx="30253">
                  <c:v>43561.697916666599</c:v>
                </c:pt>
                <c:pt idx="30254">
                  <c:v>43561.71875</c:v>
                </c:pt>
                <c:pt idx="30255">
                  <c:v>43561.739583333401</c:v>
                </c:pt>
                <c:pt idx="30256">
                  <c:v>43561.760416666599</c:v>
                </c:pt>
                <c:pt idx="30257">
                  <c:v>43561.78125</c:v>
                </c:pt>
                <c:pt idx="30258">
                  <c:v>43561.802083333401</c:v>
                </c:pt>
                <c:pt idx="30259">
                  <c:v>43561.822916666599</c:v>
                </c:pt>
                <c:pt idx="30260">
                  <c:v>43561.84375</c:v>
                </c:pt>
                <c:pt idx="30261">
                  <c:v>43561.864583333401</c:v>
                </c:pt>
                <c:pt idx="30262">
                  <c:v>43561.885416666599</c:v>
                </c:pt>
                <c:pt idx="30263">
                  <c:v>43561.90625</c:v>
                </c:pt>
                <c:pt idx="30264">
                  <c:v>43561.927083333401</c:v>
                </c:pt>
                <c:pt idx="30265">
                  <c:v>43561.947916666599</c:v>
                </c:pt>
                <c:pt idx="30266">
                  <c:v>43561.96875</c:v>
                </c:pt>
                <c:pt idx="30267">
                  <c:v>43561.989583333401</c:v>
                </c:pt>
                <c:pt idx="30268">
                  <c:v>43562.010416666599</c:v>
                </c:pt>
                <c:pt idx="30269">
                  <c:v>43562.03125</c:v>
                </c:pt>
                <c:pt idx="30270">
                  <c:v>43562.052083333401</c:v>
                </c:pt>
                <c:pt idx="30271">
                  <c:v>43562.072916666599</c:v>
                </c:pt>
                <c:pt idx="30272">
                  <c:v>43562.09375</c:v>
                </c:pt>
                <c:pt idx="30273">
                  <c:v>43562.114583333401</c:v>
                </c:pt>
                <c:pt idx="30274">
                  <c:v>43562.135416666599</c:v>
                </c:pt>
                <c:pt idx="30275">
                  <c:v>43562.15625</c:v>
                </c:pt>
                <c:pt idx="30276">
                  <c:v>43562.177083333401</c:v>
                </c:pt>
                <c:pt idx="30277">
                  <c:v>43562.197916666599</c:v>
                </c:pt>
                <c:pt idx="30278">
                  <c:v>43562.21875</c:v>
                </c:pt>
                <c:pt idx="30279">
                  <c:v>43562.239583333401</c:v>
                </c:pt>
                <c:pt idx="30280">
                  <c:v>43562.260416666599</c:v>
                </c:pt>
                <c:pt idx="30281">
                  <c:v>43562.28125</c:v>
                </c:pt>
                <c:pt idx="30282">
                  <c:v>43562.302083333401</c:v>
                </c:pt>
                <c:pt idx="30283">
                  <c:v>43562.322916666599</c:v>
                </c:pt>
                <c:pt idx="30284">
                  <c:v>43562.34375</c:v>
                </c:pt>
                <c:pt idx="30285">
                  <c:v>43562.364583333401</c:v>
                </c:pt>
                <c:pt idx="30286">
                  <c:v>43562.385416666599</c:v>
                </c:pt>
                <c:pt idx="30287">
                  <c:v>43562.40625</c:v>
                </c:pt>
                <c:pt idx="30288">
                  <c:v>43562.427083333401</c:v>
                </c:pt>
                <c:pt idx="30289">
                  <c:v>43562.447916666599</c:v>
                </c:pt>
                <c:pt idx="30290">
                  <c:v>43562.46875</c:v>
                </c:pt>
                <c:pt idx="30291">
                  <c:v>43562.489583333401</c:v>
                </c:pt>
                <c:pt idx="30292">
                  <c:v>43562.510416666599</c:v>
                </c:pt>
                <c:pt idx="30293">
                  <c:v>43562.53125</c:v>
                </c:pt>
                <c:pt idx="30294">
                  <c:v>43562.552083333401</c:v>
                </c:pt>
                <c:pt idx="30295">
                  <c:v>43562.572916666599</c:v>
                </c:pt>
                <c:pt idx="30296">
                  <c:v>43562.59375</c:v>
                </c:pt>
                <c:pt idx="30297">
                  <c:v>43562.614583333401</c:v>
                </c:pt>
                <c:pt idx="30298">
                  <c:v>43562.635416666599</c:v>
                </c:pt>
                <c:pt idx="30299">
                  <c:v>43562.65625</c:v>
                </c:pt>
                <c:pt idx="30300">
                  <c:v>43562.677083333401</c:v>
                </c:pt>
                <c:pt idx="30301">
                  <c:v>43562.697916666599</c:v>
                </c:pt>
                <c:pt idx="30302">
                  <c:v>43562.71875</c:v>
                </c:pt>
                <c:pt idx="30303">
                  <c:v>43562.739583333401</c:v>
                </c:pt>
                <c:pt idx="30304">
                  <c:v>43562.760416666599</c:v>
                </c:pt>
                <c:pt idx="30305">
                  <c:v>43562.78125</c:v>
                </c:pt>
                <c:pt idx="30306">
                  <c:v>43562.802083333401</c:v>
                </c:pt>
                <c:pt idx="30307">
                  <c:v>43562.822916666599</c:v>
                </c:pt>
                <c:pt idx="30308">
                  <c:v>43562.84375</c:v>
                </c:pt>
                <c:pt idx="30309">
                  <c:v>43562.864583333401</c:v>
                </c:pt>
                <c:pt idx="30310">
                  <c:v>43562.885416666599</c:v>
                </c:pt>
                <c:pt idx="30311">
                  <c:v>43562.90625</c:v>
                </c:pt>
                <c:pt idx="30312">
                  <c:v>43562.927083333401</c:v>
                </c:pt>
                <c:pt idx="30313">
                  <c:v>43562.947916666599</c:v>
                </c:pt>
                <c:pt idx="30314">
                  <c:v>43562.96875</c:v>
                </c:pt>
                <c:pt idx="30315">
                  <c:v>43562.989583333401</c:v>
                </c:pt>
                <c:pt idx="30316">
                  <c:v>43563.010416666599</c:v>
                </c:pt>
                <c:pt idx="30317">
                  <c:v>43563.03125</c:v>
                </c:pt>
                <c:pt idx="30318">
                  <c:v>43563.052083333401</c:v>
                </c:pt>
                <c:pt idx="30319">
                  <c:v>43563.072916666599</c:v>
                </c:pt>
                <c:pt idx="30320">
                  <c:v>43563.09375</c:v>
                </c:pt>
                <c:pt idx="30321">
                  <c:v>43563.114583333401</c:v>
                </c:pt>
                <c:pt idx="30322">
                  <c:v>43563.135416666599</c:v>
                </c:pt>
                <c:pt idx="30323">
                  <c:v>43563.15625</c:v>
                </c:pt>
                <c:pt idx="30324">
                  <c:v>43563.177083333401</c:v>
                </c:pt>
                <c:pt idx="30325">
                  <c:v>43563.197916666599</c:v>
                </c:pt>
                <c:pt idx="30326">
                  <c:v>43563.21875</c:v>
                </c:pt>
                <c:pt idx="30327">
                  <c:v>43563.239583333401</c:v>
                </c:pt>
                <c:pt idx="30328">
                  <c:v>43563.260416666599</c:v>
                </c:pt>
                <c:pt idx="30329">
                  <c:v>43563.28125</c:v>
                </c:pt>
                <c:pt idx="30330">
                  <c:v>43563.302083333401</c:v>
                </c:pt>
                <c:pt idx="30331">
                  <c:v>43563.322916666599</c:v>
                </c:pt>
                <c:pt idx="30332">
                  <c:v>43563.34375</c:v>
                </c:pt>
                <c:pt idx="30333">
                  <c:v>43563.364583333401</c:v>
                </c:pt>
                <c:pt idx="30334">
                  <c:v>43563.385416666599</c:v>
                </c:pt>
                <c:pt idx="30335">
                  <c:v>43563.40625</c:v>
                </c:pt>
                <c:pt idx="30336">
                  <c:v>43563.427083333401</c:v>
                </c:pt>
                <c:pt idx="30337">
                  <c:v>43563.447916666599</c:v>
                </c:pt>
                <c:pt idx="30338">
                  <c:v>43563.46875</c:v>
                </c:pt>
                <c:pt idx="30339">
                  <c:v>43563.489583333401</c:v>
                </c:pt>
                <c:pt idx="30340">
                  <c:v>43563.510416666599</c:v>
                </c:pt>
                <c:pt idx="30341">
                  <c:v>43563.53125</c:v>
                </c:pt>
                <c:pt idx="30342">
                  <c:v>43563.552083333401</c:v>
                </c:pt>
                <c:pt idx="30343">
                  <c:v>43563.572916666599</c:v>
                </c:pt>
                <c:pt idx="30344">
                  <c:v>43563.59375</c:v>
                </c:pt>
                <c:pt idx="30345">
                  <c:v>43563.614583333401</c:v>
                </c:pt>
                <c:pt idx="30346">
                  <c:v>43563.635416666599</c:v>
                </c:pt>
                <c:pt idx="30347">
                  <c:v>43563.65625</c:v>
                </c:pt>
                <c:pt idx="30348">
                  <c:v>43563.677083333401</c:v>
                </c:pt>
                <c:pt idx="30349">
                  <c:v>43563.697916666599</c:v>
                </c:pt>
                <c:pt idx="30350">
                  <c:v>43563.71875</c:v>
                </c:pt>
                <c:pt idx="30351">
                  <c:v>43563.739583333401</c:v>
                </c:pt>
                <c:pt idx="30352">
                  <c:v>43563.760416666599</c:v>
                </c:pt>
                <c:pt idx="30353">
                  <c:v>43563.78125</c:v>
                </c:pt>
                <c:pt idx="30354">
                  <c:v>43563.802083333401</c:v>
                </c:pt>
                <c:pt idx="30355">
                  <c:v>43563.822916666599</c:v>
                </c:pt>
                <c:pt idx="30356">
                  <c:v>43563.84375</c:v>
                </c:pt>
                <c:pt idx="30357">
                  <c:v>43563.864583333401</c:v>
                </c:pt>
                <c:pt idx="30358">
                  <c:v>43563.885416666599</c:v>
                </c:pt>
                <c:pt idx="30359">
                  <c:v>43563.90625</c:v>
                </c:pt>
                <c:pt idx="30360">
                  <c:v>43563.927083333401</c:v>
                </c:pt>
                <c:pt idx="30361">
                  <c:v>43563.947916666599</c:v>
                </c:pt>
                <c:pt idx="30362">
                  <c:v>43563.96875</c:v>
                </c:pt>
                <c:pt idx="30363">
                  <c:v>43563.989583333401</c:v>
                </c:pt>
                <c:pt idx="30364">
                  <c:v>43564.010416666599</c:v>
                </c:pt>
                <c:pt idx="30365">
                  <c:v>43564.03125</c:v>
                </c:pt>
                <c:pt idx="30366">
                  <c:v>43564.052083333401</c:v>
                </c:pt>
                <c:pt idx="30367">
                  <c:v>43564.072916666599</c:v>
                </c:pt>
                <c:pt idx="30368">
                  <c:v>43564.09375</c:v>
                </c:pt>
                <c:pt idx="30369">
                  <c:v>43564.114583333401</c:v>
                </c:pt>
                <c:pt idx="30370">
                  <c:v>43564.135416666599</c:v>
                </c:pt>
                <c:pt idx="30371">
                  <c:v>43564.15625</c:v>
                </c:pt>
                <c:pt idx="30372">
                  <c:v>43564.177083333401</c:v>
                </c:pt>
                <c:pt idx="30373">
                  <c:v>43564.197916666599</c:v>
                </c:pt>
                <c:pt idx="30374">
                  <c:v>43564.21875</c:v>
                </c:pt>
                <c:pt idx="30375">
                  <c:v>43564.239583333401</c:v>
                </c:pt>
                <c:pt idx="30376">
                  <c:v>43564.260416666599</c:v>
                </c:pt>
                <c:pt idx="30377">
                  <c:v>43564.28125</c:v>
                </c:pt>
                <c:pt idx="30378">
                  <c:v>43564.302083333401</c:v>
                </c:pt>
                <c:pt idx="30379">
                  <c:v>43564.322916666599</c:v>
                </c:pt>
                <c:pt idx="30380">
                  <c:v>43564.34375</c:v>
                </c:pt>
                <c:pt idx="30381">
                  <c:v>43564.364583333401</c:v>
                </c:pt>
                <c:pt idx="30382">
                  <c:v>43564.385416666599</c:v>
                </c:pt>
                <c:pt idx="30383">
                  <c:v>43564.40625</c:v>
                </c:pt>
                <c:pt idx="30384">
                  <c:v>43564.427083333401</c:v>
                </c:pt>
                <c:pt idx="30385">
                  <c:v>43564.447916666599</c:v>
                </c:pt>
                <c:pt idx="30386">
                  <c:v>43564.46875</c:v>
                </c:pt>
                <c:pt idx="30387">
                  <c:v>43564.489583333401</c:v>
                </c:pt>
                <c:pt idx="30388">
                  <c:v>43564.510416666599</c:v>
                </c:pt>
                <c:pt idx="30389">
                  <c:v>43564.53125</c:v>
                </c:pt>
                <c:pt idx="30390">
                  <c:v>43564.552083333401</c:v>
                </c:pt>
                <c:pt idx="30391">
                  <c:v>43564.572916666599</c:v>
                </c:pt>
                <c:pt idx="30392">
                  <c:v>43564.59375</c:v>
                </c:pt>
                <c:pt idx="30393">
                  <c:v>43564.614583333401</c:v>
                </c:pt>
                <c:pt idx="30394">
                  <c:v>43564.635416666599</c:v>
                </c:pt>
                <c:pt idx="30395">
                  <c:v>43564.65625</c:v>
                </c:pt>
                <c:pt idx="30396">
                  <c:v>43564.677083333401</c:v>
                </c:pt>
                <c:pt idx="30397">
                  <c:v>43564.697916666599</c:v>
                </c:pt>
                <c:pt idx="30398">
                  <c:v>43564.71875</c:v>
                </c:pt>
                <c:pt idx="30399">
                  <c:v>43564.739583333401</c:v>
                </c:pt>
                <c:pt idx="30400">
                  <c:v>43564.760416666599</c:v>
                </c:pt>
                <c:pt idx="30401">
                  <c:v>43564.78125</c:v>
                </c:pt>
                <c:pt idx="30402">
                  <c:v>43564.802083333401</c:v>
                </c:pt>
                <c:pt idx="30403">
                  <c:v>43564.822916666599</c:v>
                </c:pt>
                <c:pt idx="30404">
                  <c:v>43564.84375</c:v>
                </c:pt>
                <c:pt idx="30405">
                  <c:v>43564.864583333401</c:v>
                </c:pt>
                <c:pt idx="30406">
                  <c:v>43564.885416666599</c:v>
                </c:pt>
                <c:pt idx="30407">
                  <c:v>43564.90625</c:v>
                </c:pt>
                <c:pt idx="30408">
                  <c:v>43564.927083333401</c:v>
                </c:pt>
                <c:pt idx="30409">
                  <c:v>43564.947916666599</c:v>
                </c:pt>
                <c:pt idx="30410">
                  <c:v>43564.96875</c:v>
                </c:pt>
                <c:pt idx="30411">
                  <c:v>43564.989583333401</c:v>
                </c:pt>
                <c:pt idx="30412">
                  <c:v>43565.010416666599</c:v>
                </c:pt>
                <c:pt idx="30413">
                  <c:v>43565.03125</c:v>
                </c:pt>
                <c:pt idx="30414">
                  <c:v>43565.052083333401</c:v>
                </c:pt>
                <c:pt idx="30415">
                  <c:v>43565.072916666599</c:v>
                </c:pt>
                <c:pt idx="30416">
                  <c:v>43565.09375</c:v>
                </c:pt>
                <c:pt idx="30417">
                  <c:v>43565.114583333401</c:v>
                </c:pt>
                <c:pt idx="30418">
                  <c:v>43565.135416666599</c:v>
                </c:pt>
                <c:pt idx="30419">
                  <c:v>43565.15625</c:v>
                </c:pt>
                <c:pt idx="30420">
                  <c:v>43565.177083333401</c:v>
                </c:pt>
                <c:pt idx="30421">
                  <c:v>43565.197916666599</c:v>
                </c:pt>
                <c:pt idx="30422">
                  <c:v>43565.21875</c:v>
                </c:pt>
                <c:pt idx="30423">
                  <c:v>43565.239583333401</c:v>
                </c:pt>
                <c:pt idx="30424">
                  <c:v>43565.260416666599</c:v>
                </c:pt>
                <c:pt idx="30425">
                  <c:v>43565.28125</c:v>
                </c:pt>
                <c:pt idx="30426">
                  <c:v>43565.302083333401</c:v>
                </c:pt>
                <c:pt idx="30427">
                  <c:v>43565.322916666599</c:v>
                </c:pt>
                <c:pt idx="30428">
                  <c:v>43565.34375</c:v>
                </c:pt>
                <c:pt idx="30429">
                  <c:v>43565.364583333401</c:v>
                </c:pt>
                <c:pt idx="30430">
                  <c:v>43565.385416666599</c:v>
                </c:pt>
                <c:pt idx="30431">
                  <c:v>43565.40625</c:v>
                </c:pt>
                <c:pt idx="30432">
                  <c:v>43565.427083333401</c:v>
                </c:pt>
                <c:pt idx="30433">
                  <c:v>43565.447916666599</c:v>
                </c:pt>
                <c:pt idx="30434">
                  <c:v>43565.46875</c:v>
                </c:pt>
                <c:pt idx="30435">
                  <c:v>43565.489583333401</c:v>
                </c:pt>
                <c:pt idx="30436">
                  <c:v>43565.510416666599</c:v>
                </c:pt>
                <c:pt idx="30437">
                  <c:v>43565.53125</c:v>
                </c:pt>
                <c:pt idx="30438">
                  <c:v>43565.552083333401</c:v>
                </c:pt>
                <c:pt idx="30439">
                  <c:v>43565.572916666599</c:v>
                </c:pt>
                <c:pt idx="30440">
                  <c:v>43565.59375</c:v>
                </c:pt>
                <c:pt idx="30441">
                  <c:v>43565.614583333401</c:v>
                </c:pt>
                <c:pt idx="30442">
                  <c:v>43565.635416666599</c:v>
                </c:pt>
                <c:pt idx="30443">
                  <c:v>43565.65625</c:v>
                </c:pt>
                <c:pt idx="30444">
                  <c:v>43565.677083333401</c:v>
                </c:pt>
                <c:pt idx="30445">
                  <c:v>43565.697916666599</c:v>
                </c:pt>
                <c:pt idx="30446">
                  <c:v>43565.71875</c:v>
                </c:pt>
                <c:pt idx="30447">
                  <c:v>43565.739583333401</c:v>
                </c:pt>
                <c:pt idx="30448">
                  <c:v>43565.760416666599</c:v>
                </c:pt>
                <c:pt idx="30449">
                  <c:v>43565.78125</c:v>
                </c:pt>
                <c:pt idx="30450">
                  <c:v>43565.802083333401</c:v>
                </c:pt>
                <c:pt idx="30451">
                  <c:v>43565.822916666599</c:v>
                </c:pt>
                <c:pt idx="30452">
                  <c:v>43565.84375</c:v>
                </c:pt>
                <c:pt idx="30453">
                  <c:v>43565.864583333401</c:v>
                </c:pt>
                <c:pt idx="30454">
                  <c:v>43565.885416666599</c:v>
                </c:pt>
                <c:pt idx="30455">
                  <c:v>43565.90625</c:v>
                </c:pt>
                <c:pt idx="30456">
                  <c:v>43565.927083333401</c:v>
                </c:pt>
                <c:pt idx="30457">
                  <c:v>43565.947916666599</c:v>
                </c:pt>
                <c:pt idx="30458">
                  <c:v>43565.96875</c:v>
                </c:pt>
                <c:pt idx="30459">
                  <c:v>43565.989583333401</c:v>
                </c:pt>
                <c:pt idx="30460">
                  <c:v>43566.010416666599</c:v>
                </c:pt>
                <c:pt idx="30461">
                  <c:v>43566.03125</c:v>
                </c:pt>
                <c:pt idx="30462">
                  <c:v>43566.052083333401</c:v>
                </c:pt>
                <c:pt idx="30463">
                  <c:v>43566.072916666599</c:v>
                </c:pt>
                <c:pt idx="30464">
                  <c:v>43566.09375</c:v>
                </c:pt>
                <c:pt idx="30465">
                  <c:v>43566.114583333401</c:v>
                </c:pt>
                <c:pt idx="30466">
                  <c:v>43566.135416666599</c:v>
                </c:pt>
                <c:pt idx="30467">
                  <c:v>43566.15625</c:v>
                </c:pt>
                <c:pt idx="30468">
                  <c:v>43566.177083333401</c:v>
                </c:pt>
                <c:pt idx="30469">
                  <c:v>43566.197916666599</c:v>
                </c:pt>
                <c:pt idx="30470">
                  <c:v>43566.21875</c:v>
                </c:pt>
                <c:pt idx="30471">
                  <c:v>43566.239583333401</c:v>
                </c:pt>
                <c:pt idx="30472">
                  <c:v>43566.260416666599</c:v>
                </c:pt>
                <c:pt idx="30473">
                  <c:v>43566.28125</c:v>
                </c:pt>
                <c:pt idx="30474">
                  <c:v>43566.302083333401</c:v>
                </c:pt>
                <c:pt idx="30475">
                  <c:v>43566.322916666599</c:v>
                </c:pt>
                <c:pt idx="30476">
                  <c:v>43566.34375</c:v>
                </c:pt>
                <c:pt idx="30477">
                  <c:v>43566.364583333401</c:v>
                </c:pt>
                <c:pt idx="30478">
                  <c:v>43566.385416666599</c:v>
                </c:pt>
                <c:pt idx="30479">
                  <c:v>43566.40625</c:v>
                </c:pt>
                <c:pt idx="30480">
                  <c:v>43566.427083333401</c:v>
                </c:pt>
                <c:pt idx="30481">
                  <c:v>43566.447916666599</c:v>
                </c:pt>
                <c:pt idx="30482">
                  <c:v>43566.46875</c:v>
                </c:pt>
                <c:pt idx="30483">
                  <c:v>43566.489583333401</c:v>
                </c:pt>
                <c:pt idx="30484">
                  <c:v>43566.510416666599</c:v>
                </c:pt>
                <c:pt idx="30485">
                  <c:v>43566.53125</c:v>
                </c:pt>
                <c:pt idx="30486">
                  <c:v>43566.552083333401</c:v>
                </c:pt>
                <c:pt idx="30487">
                  <c:v>43566.572916666599</c:v>
                </c:pt>
                <c:pt idx="30488">
                  <c:v>43566.59375</c:v>
                </c:pt>
                <c:pt idx="30489">
                  <c:v>43566.614583333401</c:v>
                </c:pt>
                <c:pt idx="30490">
                  <c:v>43566.635416666599</c:v>
                </c:pt>
                <c:pt idx="30491">
                  <c:v>43566.65625</c:v>
                </c:pt>
                <c:pt idx="30492">
                  <c:v>43566.677083333401</c:v>
                </c:pt>
                <c:pt idx="30493">
                  <c:v>43566.697916666599</c:v>
                </c:pt>
                <c:pt idx="30494">
                  <c:v>43566.71875</c:v>
                </c:pt>
                <c:pt idx="30495">
                  <c:v>43566.739583333401</c:v>
                </c:pt>
                <c:pt idx="30496">
                  <c:v>43566.760416666599</c:v>
                </c:pt>
                <c:pt idx="30497">
                  <c:v>43566.78125</c:v>
                </c:pt>
                <c:pt idx="30498">
                  <c:v>43566.802083333401</c:v>
                </c:pt>
                <c:pt idx="30499">
                  <c:v>43566.822916666599</c:v>
                </c:pt>
                <c:pt idx="30500">
                  <c:v>43566.84375</c:v>
                </c:pt>
                <c:pt idx="30501">
                  <c:v>43566.864583333401</c:v>
                </c:pt>
                <c:pt idx="30502">
                  <c:v>43566.885416666599</c:v>
                </c:pt>
                <c:pt idx="30503">
                  <c:v>43566.90625</c:v>
                </c:pt>
                <c:pt idx="30504">
                  <c:v>43566.927083333401</c:v>
                </c:pt>
                <c:pt idx="30505">
                  <c:v>43566.947916666599</c:v>
                </c:pt>
                <c:pt idx="30506">
                  <c:v>43566.96875</c:v>
                </c:pt>
                <c:pt idx="30507">
                  <c:v>43566.989583333401</c:v>
                </c:pt>
                <c:pt idx="30508">
                  <c:v>43567.010416666599</c:v>
                </c:pt>
                <c:pt idx="30509">
                  <c:v>43567.03125</c:v>
                </c:pt>
                <c:pt idx="30510">
                  <c:v>43567.052083333401</c:v>
                </c:pt>
                <c:pt idx="30511">
                  <c:v>43567.072916666599</c:v>
                </c:pt>
                <c:pt idx="30512">
                  <c:v>43567.09375</c:v>
                </c:pt>
                <c:pt idx="30513">
                  <c:v>43567.114583333401</c:v>
                </c:pt>
                <c:pt idx="30514">
                  <c:v>43567.135416666599</c:v>
                </c:pt>
                <c:pt idx="30515">
                  <c:v>43567.15625</c:v>
                </c:pt>
                <c:pt idx="30516">
                  <c:v>43567.177083333401</c:v>
                </c:pt>
                <c:pt idx="30517">
                  <c:v>43567.197916666599</c:v>
                </c:pt>
                <c:pt idx="30518">
                  <c:v>43567.21875</c:v>
                </c:pt>
                <c:pt idx="30519">
                  <c:v>43567.239583333401</c:v>
                </c:pt>
                <c:pt idx="30520">
                  <c:v>43567.260416666599</c:v>
                </c:pt>
                <c:pt idx="30521">
                  <c:v>43567.28125</c:v>
                </c:pt>
                <c:pt idx="30522">
                  <c:v>43567.302083333401</c:v>
                </c:pt>
                <c:pt idx="30523">
                  <c:v>43567.322916666599</c:v>
                </c:pt>
                <c:pt idx="30524">
                  <c:v>43567.34375</c:v>
                </c:pt>
                <c:pt idx="30525">
                  <c:v>43567.364583333401</c:v>
                </c:pt>
                <c:pt idx="30526">
                  <c:v>43567.385416666599</c:v>
                </c:pt>
                <c:pt idx="30527">
                  <c:v>43567.40625</c:v>
                </c:pt>
                <c:pt idx="30528">
                  <c:v>43567.427083333401</c:v>
                </c:pt>
                <c:pt idx="30529">
                  <c:v>43567.447916666599</c:v>
                </c:pt>
                <c:pt idx="30530">
                  <c:v>43567.46875</c:v>
                </c:pt>
                <c:pt idx="30531">
                  <c:v>43567.489583333401</c:v>
                </c:pt>
                <c:pt idx="30532">
                  <c:v>43567.510416666599</c:v>
                </c:pt>
                <c:pt idx="30533">
                  <c:v>43567.53125</c:v>
                </c:pt>
                <c:pt idx="30534">
                  <c:v>43567.552083333401</c:v>
                </c:pt>
                <c:pt idx="30535">
                  <c:v>43567.572916666599</c:v>
                </c:pt>
                <c:pt idx="30536">
                  <c:v>43567.59375</c:v>
                </c:pt>
                <c:pt idx="30537">
                  <c:v>43567.614583333401</c:v>
                </c:pt>
                <c:pt idx="30538">
                  <c:v>43567.635416666599</c:v>
                </c:pt>
                <c:pt idx="30539">
                  <c:v>43567.65625</c:v>
                </c:pt>
                <c:pt idx="30540">
                  <c:v>43567.677083333401</c:v>
                </c:pt>
                <c:pt idx="30541">
                  <c:v>43567.697916666599</c:v>
                </c:pt>
                <c:pt idx="30542">
                  <c:v>43567.71875</c:v>
                </c:pt>
                <c:pt idx="30543">
                  <c:v>43567.739583333401</c:v>
                </c:pt>
                <c:pt idx="30544">
                  <c:v>43567.760416666599</c:v>
                </c:pt>
                <c:pt idx="30545">
                  <c:v>43567.78125</c:v>
                </c:pt>
                <c:pt idx="30546">
                  <c:v>43567.802083333401</c:v>
                </c:pt>
                <c:pt idx="30547">
                  <c:v>43567.822916666599</c:v>
                </c:pt>
                <c:pt idx="30548">
                  <c:v>43567.84375</c:v>
                </c:pt>
                <c:pt idx="30549">
                  <c:v>43567.864583333401</c:v>
                </c:pt>
                <c:pt idx="30550">
                  <c:v>43567.885416666599</c:v>
                </c:pt>
                <c:pt idx="30551">
                  <c:v>43567.90625</c:v>
                </c:pt>
                <c:pt idx="30552">
                  <c:v>43567.927083333401</c:v>
                </c:pt>
                <c:pt idx="30553">
                  <c:v>43567.947916666599</c:v>
                </c:pt>
                <c:pt idx="30554">
                  <c:v>43567.96875</c:v>
                </c:pt>
                <c:pt idx="30555">
                  <c:v>43567.989583333401</c:v>
                </c:pt>
                <c:pt idx="30556">
                  <c:v>43568.010416666599</c:v>
                </c:pt>
                <c:pt idx="30557">
                  <c:v>43568.03125</c:v>
                </c:pt>
                <c:pt idx="30558">
                  <c:v>43568.052083333401</c:v>
                </c:pt>
                <c:pt idx="30559">
                  <c:v>43568.072916666599</c:v>
                </c:pt>
                <c:pt idx="30560">
                  <c:v>43568.09375</c:v>
                </c:pt>
                <c:pt idx="30561">
                  <c:v>43568.114583333401</c:v>
                </c:pt>
                <c:pt idx="30562">
                  <c:v>43568.135416666599</c:v>
                </c:pt>
                <c:pt idx="30563">
                  <c:v>43568.15625</c:v>
                </c:pt>
                <c:pt idx="30564">
                  <c:v>43568.177083333401</c:v>
                </c:pt>
                <c:pt idx="30565">
                  <c:v>43568.197916666599</c:v>
                </c:pt>
                <c:pt idx="30566">
                  <c:v>43568.21875</c:v>
                </c:pt>
                <c:pt idx="30567">
                  <c:v>43568.239583333401</c:v>
                </c:pt>
                <c:pt idx="30568">
                  <c:v>43568.260416666599</c:v>
                </c:pt>
                <c:pt idx="30569">
                  <c:v>43568.28125</c:v>
                </c:pt>
                <c:pt idx="30570">
                  <c:v>43568.302083333401</c:v>
                </c:pt>
                <c:pt idx="30571">
                  <c:v>43568.322916666599</c:v>
                </c:pt>
                <c:pt idx="30572">
                  <c:v>43568.34375</c:v>
                </c:pt>
                <c:pt idx="30573">
                  <c:v>43568.364583333401</c:v>
                </c:pt>
                <c:pt idx="30574">
                  <c:v>43568.385416666599</c:v>
                </c:pt>
                <c:pt idx="30575">
                  <c:v>43568.40625</c:v>
                </c:pt>
                <c:pt idx="30576">
                  <c:v>43568.427083333401</c:v>
                </c:pt>
                <c:pt idx="30577">
                  <c:v>43568.447916666599</c:v>
                </c:pt>
                <c:pt idx="30578">
                  <c:v>43568.46875</c:v>
                </c:pt>
                <c:pt idx="30579">
                  <c:v>43568.489583333401</c:v>
                </c:pt>
                <c:pt idx="30580">
                  <c:v>43568.510416666599</c:v>
                </c:pt>
                <c:pt idx="30581">
                  <c:v>43568.53125</c:v>
                </c:pt>
                <c:pt idx="30582">
                  <c:v>43568.552083333401</c:v>
                </c:pt>
                <c:pt idx="30583">
                  <c:v>43568.572916666599</c:v>
                </c:pt>
                <c:pt idx="30584">
                  <c:v>43568.59375</c:v>
                </c:pt>
                <c:pt idx="30585">
                  <c:v>43568.614583333401</c:v>
                </c:pt>
                <c:pt idx="30586">
                  <c:v>43568.635416666599</c:v>
                </c:pt>
                <c:pt idx="30587">
                  <c:v>43568.65625</c:v>
                </c:pt>
                <c:pt idx="30588">
                  <c:v>43568.677083333401</c:v>
                </c:pt>
                <c:pt idx="30589">
                  <c:v>43568.697916666599</c:v>
                </c:pt>
                <c:pt idx="30590">
                  <c:v>43568.71875</c:v>
                </c:pt>
                <c:pt idx="30591">
                  <c:v>43568.739583333401</c:v>
                </c:pt>
                <c:pt idx="30592">
                  <c:v>43568.760416666599</c:v>
                </c:pt>
                <c:pt idx="30593">
                  <c:v>43568.78125</c:v>
                </c:pt>
                <c:pt idx="30594">
                  <c:v>43568.802083333401</c:v>
                </c:pt>
                <c:pt idx="30595">
                  <c:v>43568.822916666599</c:v>
                </c:pt>
                <c:pt idx="30596">
                  <c:v>43568.84375</c:v>
                </c:pt>
                <c:pt idx="30597">
                  <c:v>43568.864583333401</c:v>
                </c:pt>
                <c:pt idx="30598">
                  <c:v>43568.885416666599</c:v>
                </c:pt>
                <c:pt idx="30599">
                  <c:v>43568.90625</c:v>
                </c:pt>
                <c:pt idx="30600">
                  <c:v>43568.927083333401</c:v>
                </c:pt>
                <c:pt idx="30601">
                  <c:v>43568.947916666599</c:v>
                </c:pt>
                <c:pt idx="30602">
                  <c:v>43568.96875</c:v>
                </c:pt>
                <c:pt idx="30603">
                  <c:v>43568.989583333401</c:v>
                </c:pt>
                <c:pt idx="30604">
                  <c:v>43569.010416666599</c:v>
                </c:pt>
                <c:pt idx="30605">
                  <c:v>43569.03125</c:v>
                </c:pt>
                <c:pt idx="30606">
                  <c:v>43569.052083333401</c:v>
                </c:pt>
                <c:pt idx="30607">
                  <c:v>43569.072916666599</c:v>
                </c:pt>
                <c:pt idx="30608">
                  <c:v>43569.09375</c:v>
                </c:pt>
                <c:pt idx="30609">
                  <c:v>43569.114583333401</c:v>
                </c:pt>
                <c:pt idx="30610">
                  <c:v>43569.135416666599</c:v>
                </c:pt>
                <c:pt idx="30611">
                  <c:v>43569.15625</c:v>
                </c:pt>
                <c:pt idx="30612">
                  <c:v>43569.177083333401</c:v>
                </c:pt>
                <c:pt idx="30613">
                  <c:v>43569.197916666599</c:v>
                </c:pt>
                <c:pt idx="30614">
                  <c:v>43569.21875</c:v>
                </c:pt>
                <c:pt idx="30615">
                  <c:v>43569.239583333401</c:v>
                </c:pt>
                <c:pt idx="30616">
                  <c:v>43569.260416666599</c:v>
                </c:pt>
                <c:pt idx="30617">
                  <c:v>43569.28125</c:v>
                </c:pt>
                <c:pt idx="30618">
                  <c:v>43569.302083333401</c:v>
                </c:pt>
                <c:pt idx="30619">
                  <c:v>43569.322916666599</c:v>
                </c:pt>
                <c:pt idx="30620">
                  <c:v>43569.34375</c:v>
                </c:pt>
                <c:pt idx="30621">
                  <c:v>43569.364583333401</c:v>
                </c:pt>
                <c:pt idx="30622">
                  <c:v>43569.385416666599</c:v>
                </c:pt>
                <c:pt idx="30623">
                  <c:v>43569.40625</c:v>
                </c:pt>
                <c:pt idx="30624">
                  <c:v>43569.427083333401</c:v>
                </c:pt>
                <c:pt idx="30625">
                  <c:v>43569.447916666599</c:v>
                </c:pt>
                <c:pt idx="30626">
                  <c:v>43569.46875</c:v>
                </c:pt>
                <c:pt idx="30627">
                  <c:v>43569.489583333401</c:v>
                </c:pt>
                <c:pt idx="30628">
                  <c:v>43569.510416666599</c:v>
                </c:pt>
                <c:pt idx="30629">
                  <c:v>43569.53125</c:v>
                </c:pt>
                <c:pt idx="30630">
                  <c:v>43569.552083333401</c:v>
                </c:pt>
                <c:pt idx="30631">
                  <c:v>43569.572916666599</c:v>
                </c:pt>
                <c:pt idx="30632">
                  <c:v>43569.59375</c:v>
                </c:pt>
                <c:pt idx="30633">
                  <c:v>43569.614583333401</c:v>
                </c:pt>
                <c:pt idx="30634">
                  <c:v>43569.635416666599</c:v>
                </c:pt>
                <c:pt idx="30635">
                  <c:v>43569.65625</c:v>
                </c:pt>
                <c:pt idx="30636">
                  <c:v>43569.677083333401</c:v>
                </c:pt>
                <c:pt idx="30637">
                  <c:v>43569.697916666599</c:v>
                </c:pt>
                <c:pt idx="30638">
                  <c:v>43569.71875</c:v>
                </c:pt>
                <c:pt idx="30639">
                  <c:v>43569.739583333401</c:v>
                </c:pt>
                <c:pt idx="30640">
                  <c:v>43569.760416666599</c:v>
                </c:pt>
                <c:pt idx="30641">
                  <c:v>43569.78125</c:v>
                </c:pt>
                <c:pt idx="30642">
                  <c:v>43569.802083333401</c:v>
                </c:pt>
                <c:pt idx="30643">
                  <c:v>43569.822916666599</c:v>
                </c:pt>
                <c:pt idx="30644">
                  <c:v>43569.84375</c:v>
                </c:pt>
                <c:pt idx="30645">
                  <c:v>43569.864583333401</c:v>
                </c:pt>
                <c:pt idx="30646">
                  <c:v>43569.885416666599</c:v>
                </c:pt>
                <c:pt idx="30647">
                  <c:v>43569.90625</c:v>
                </c:pt>
                <c:pt idx="30648">
                  <c:v>43569.927083333401</c:v>
                </c:pt>
                <c:pt idx="30649">
                  <c:v>43569.947916666599</c:v>
                </c:pt>
                <c:pt idx="30650">
                  <c:v>43569.96875</c:v>
                </c:pt>
                <c:pt idx="30651">
                  <c:v>43569.989583333401</c:v>
                </c:pt>
                <c:pt idx="30652">
                  <c:v>43570.010416666599</c:v>
                </c:pt>
                <c:pt idx="30653">
                  <c:v>43570.03125</c:v>
                </c:pt>
                <c:pt idx="30654">
                  <c:v>43570.052083333401</c:v>
                </c:pt>
                <c:pt idx="30655">
                  <c:v>43570.072916666599</c:v>
                </c:pt>
                <c:pt idx="30656">
                  <c:v>43570.09375</c:v>
                </c:pt>
                <c:pt idx="30657">
                  <c:v>43570.114583333401</c:v>
                </c:pt>
                <c:pt idx="30658">
                  <c:v>43570.135416666599</c:v>
                </c:pt>
                <c:pt idx="30659">
                  <c:v>43570.15625</c:v>
                </c:pt>
                <c:pt idx="30660">
                  <c:v>43570.177083333401</c:v>
                </c:pt>
                <c:pt idx="30661">
                  <c:v>43570.197916666599</c:v>
                </c:pt>
                <c:pt idx="30662">
                  <c:v>43570.21875</c:v>
                </c:pt>
                <c:pt idx="30663">
                  <c:v>43570.239583333401</c:v>
                </c:pt>
                <c:pt idx="30664">
                  <c:v>43570.260416666599</c:v>
                </c:pt>
                <c:pt idx="30665">
                  <c:v>43570.28125</c:v>
                </c:pt>
                <c:pt idx="30666">
                  <c:v>43570.302083333401</c:v>
                </c:pt>
                <c:pt idx="30667">
                  <c:v>43570.322916666599</c:v>
                </c:pt>
                <c:pt idx="30668">
                  <c:v>43570.34375</c:v>
                </c:pt>
                <c:pt idx="30669">
                  <c:v>43570.364583333401</c:v>
                </c:pt>
                <c:pt idx="30670">
                  <c:v>43570.385416666599</c:v>
                </c:pt>
                <c:pt idx="30671">
                  <c:v>43570.40625</c:v>
                </c:pt>
                <c:pt idx="30672">
                  <c:v>43570.427083333401</c:v>
                </c:pt>
                <c:pt idx="30673">
                  <c:v>43570.447916666599</c:v>
                </c:pt>
                <c:pt idx="30674">
                  <c:v>43570.46875</c:v>
                </c:pt>
                <c:pt idx="30675">
                  <c:v>43570.489583333401</c:v>
                </c:pt>
                <c:pt idx="30676">
                  <c:v>43570.510416666599</c:v>
                </c:pt>
                <c:pt idx="30677">
                  <c:v>43570.53125</c:v>
                </c:pt>
                <c:pt idx="30678">
                  <c:v>43570.552083333401</c:v>
                </c:pt>
                <c:pt idx="30679">
                  <c:v>43570.572916666599</c:v>
                </c:pt>
                <c:pt idx="30680">
                  <c:v>43570.59375</c:v>
                </c:pt>
                <c:pt idx="30681">
                  <c:v>43570.614583333401</c:v>
                </c:pt>
                <c:pt idx="30682">
                  <c:v>43570.635416666599</c:v>
                </c:pt>
                <c:pt idx="30683">
                  <c:v>43570.65625</c:v>
                </c:pt>
                <c:pt idx="30684">
                  <c:v>43570.677083333401</c:v>
                </c:pt>
                <c:pt idx="30685">
                  <c:v>43570.697916666599</c:v>
                </c:pt>
                <c:pt idx="30686">
                  <c:v>43570.71875</c:v>
                </c:pt>
                <c:pt idx="30687">
                  <c:v>43570.739583333401</c:v>
                </c:pt>
                <c:pt idx="30688">
                  <c:v>43570.760416666599</c:v>
                </c:pt>
                <c:pt idx="30689">
                  <c:v>43570.78125</c:v>
                </c:pt>
                <c:pt idx="30690">
                  <c:v>43570.802083333401</c:v>
                </c:pt>
                <c:pt idx="30691">
                  <c:v>43570.822916666599</c:v>
                </c:pt>
                <c:pt idx="30692">
                  <c:v>43570.84375</c:v>
                </c:pt>
                <c:pt idx="30693">
                  <c:v>43570.864583333401</c:v>
                </c:pt>
                <c:pt idx="30694">
                  <c:v>43570.885416666599</c:v>
                </c:pt>
                <c:pt idx="30695">
                  <c:v>43570.90625</c:v>
                </c:pt>
                <c:pt idx="30696">
                  <c:v>43570.927083333401</c:v>
                </c:pt>
                <c:pt idx="30697">
                  <c:v>43570.947916666599</c:v>
                </c:pt>
                <c:pt idx="30698">
                  <c:v>43570.96875</c:v>
                </c:pt>
                <c:pt idx="30699">
                  <c:v>43570.989583333401</c:v>
                </c:pt>
                <c:pt idx="30700">
                  <c:v>43571.010416666599</c:v>
                </c:pt>
                <c:pt idx="30701">
                  <c:v>43571.03125</c:v>
                </c:pt>
                <c:pt idx="30702">
                  <c:v>43571.052083333401</c:v>
                </c:pt>
                <c:pt idx="30703">
                  <c:v>43571.072916666599</c:v>
                </c:pt>
                <c:pt idx="30704">
                  <c:v>43571.09375</c:v>
                </c:pt>
                <c:pt idx="30705">
                  <c:v>43571.114583333401</c:v>
                </c:pt>
                <c:pt idx="30706">
                  <c:v>43571.135416666599</c:v>
                </c:pt>
                <c:pt idx="30707">
                  <c:v>43571.15625</c:v>
                </c:pt>
                <c:pt idx="30708">
                  <c:v>43571.177083333401</c:v>
                </c:pt>
                <c:pt idx="30709">
                  <c:v>43571.197916666599</c:v>
                </c:pt>
                <c:pt idx="30710">
                  <c:v>43571.21875</c:v>
                </c:pt>
                <c:pt idx="30711">
                  <c:v>43571.239583333401</c:v>
                </c:pt>
                <c:pt idx="30712">
                  <c:v>43571.260416666599</c:v>
                </c:pt>
                <c:pt idx="30713">
                  <c:v>43571.28125</c:v>
                </c:pt>
                <c:pt idx="30714">
                  <c:v>43571.302083333401</c:v>
                </c:pt>
                <c:pt idx="30715">
                  <c:v>43571.322916666599</c:v>
                </c:pt>
                <c:pt idx="30716">
                  <c:v>43571.34375</c:v>
                </c:pt>
                <c:pt idx="30717">
                  <c:v>43571.364583333401</c:v>
                </c:pt>
                <c:pt idx="30718">
                  <c:v>43571.385416666599</c:v>
                </c:pt>
                <c:pt idx="30719">
                  <c:v>43571.40625</c:v>
                </c:pt>
                <c:pt idx="30720">
                  <c:v>43571.427083333401</c:v>
                </c:pt>
                <c:pt idx="30721">
                  <c:v>43571.447916666599</c:v>
                </c:pt>
                <c:pt idx="30722">
                  <c:v>43571.46875</c:v>
                </c:pt>
                <c:pt idx="30723">
                  <c:v>43571.489583333401</c:v>
                </c:pt>
                <c:pt idx="30724">
                  <c:v>43571.510416666599</c:v>
                </c:pt>
                <c:pt idx="30725">
                  <c:v>43571.53125</c:v>
                </c:pt>
                <c:pt idx="30726">
                  <c:v>43571.552083333401</c:v>
                </c:pt>
                <c:pt idx="30727">
                  <c:v>43571.572916666599</c:v>
                </c:pt>
                <c:pt idx="30728">
                  <c:v>43571.59375</c:v>
                </c:pt>
                <c:pt idx="30729">
                  <c:v>43571.614583333401</c:v>
                </c:pt>
                <c:pt idx="30730">
                  <c:v>43571.635416666599</c:v>
                </c:pt>
                <c:pt idx="30731">
                  <c:v>43571.65625</c:v>
                </c:pt>
                <c:pt idx="30732">
                  <c:v>43571.677083333401</c:v>
                </c:pt>
                <c:pt idx="30733">
                  <c:v>43571.697916666599</c:v>
                </c:pt>
                <c:pt idx="30734">
                  <c:v>43571.71875</c:v>
                </c:pt>
                <c:pt idx="30735">
                  <c:v>43571.739583333401</c:v>
                </c:pt>
                <c:pt idx="30736">
                  <c:v>43571.760416666599</c:v>
                </c:pt>
                <c:pt idx="30737">
                  <c:v>43571.78125</c:v>
                </c:pt>
                <c:pt idx="30738">
                  <c:v>43571.802083333401</c:v>
                </c:pt>
                <c:pt idx="30739">
                  <c:v>43571.822916666599</c:v>
                </c:pt>
                <c:pt idx="30740">
                  <c:v>43571.84375</c:v>
                </c:pt>
                <c:pt idx="30741">
                  <c:v>43571.864583333401</c:v>
                </c:pt>
                <c:pt idx="30742">
                  <c:v>43571.885416666599</c:v>
                </c:pt>
                <c:pt idx="30743">
                  <c:v>43571.90625</c:v>
                </c:pt>
                <c:pt idx="30744">
                  <c:v>43571.927083333401</c:v>
                </c:pt>
                <c:pt idx="30745">
                  <c:v>43571.947916666599</c:v>
                </c:pt>
                <c:pt idx="30746">
                  <c:v>43571.96875</c:v>
                </c:pt>
                <c:pt idx="30747">
                  <c:v>43571.989583333401</c:v>
                </c:pt>
                <c:pt idx="30748">
                  <c:v>43572.010416666599</c:v>
                </c:pt>
                <c:pt idx="30749">
                  <c:v>43572.03125</c:v>
                </c:pt>
                <c:pt idx="30750">
                  <c:v>43572.052083333401</c:v>
                </c:pt>
                <c:pt idx="30751">
                  <c:v>43572.072916666599</c:v>
                </c:pt>
                <c:pt idx="30752">
                  <c:v>43572.09375</c:v>
                </c:pt>
                <c:pt idx="30753">
                  <c:v>43572.114583333401</c:v>
                </c:pt>
                <c:pt idx="30754">
                  <c:v>43572.135416666599</c:v>
                </c:pt>
                <c:pt idx="30755">
                  <c:v>43572.15625</c:v>
                </c:pt>
                <c:pt idx="30756">
                  <c:v>43572.177083333401</c:v>
                </c:pt>
                <c:pt idx="30757">
                  <c:v>43572.197916666599</c:v>
                </c:pt>
                <c:pt idx="30758">
                  <c:v>43572.21875</c:v>
                </c:pt>
                <c:pt idx="30759">
                  <c:v>43572.239583333401</c:v>
                </c:pt>
                <c:pt idx="30760">
                  <c:v>43572.260416666599</c:v>
                </c:pt>
                <c:pt idx="30761">
                  <c:v>43572.28125</c:v>
                </c:pt>
                <c:pt idx="30762">
                  <c:v>43572.302083333401</c:v>
                </c:pt>
                <c:pt idx="30763">
                  <c:v>43572.322916666599</c:v>
                </c:pt>
                <c:pt idx="30764">
                  <c:v>43572.34375</c:v>
                </c:pt>
                <c:pt idx="30765">
                  <c:v>43572.364583333401</c:v>
                </c:pt>
                <c:pt idx="30766">
                  <c:v>43572.385416666599</c:v>
                </c:pt>
                <c:pt idx="30767">
                  <c:v>43572.40625</c:v>
                </c:pt>
                <c:pt idx="30768">
                  <c:v>43572.427083333401</c:v>
                </c:pt>
                <c:pt idx="30769">
                  <c:v>43572.447916666599</c:v>
                </c:pt>
                <c:pt idx="30770">
                  <c:v>43572.46875</c:v>
                </c:pt>
                <c:pt idx="30771">
                  <c:v>43572.489583333401</c:v>
                </c:pt>
                <c:pt idx="30772">
                  <c:v>43572.510416666599</c:v>
                </c:pt>
                <c:pt idx="30773">
                  <c:v>43572.53125</c:v>
                </c:pt>
                <c:pt idx="30774">
                  <c:v>43572.552083333401</c:v>
                </c:pt>
                <c:pt idx="30775">
                  <c:v>43572.572916666599</c:v>
                </c:pt>
                <c:pt idx="30776">
                  <c:v>43572.59375</c:v>
                </c:pt>
                <c:pt idx="30777">
                  <c:v>43572.614583333401</c:v>
                </c:pt>
                <c:pt idx="30778">
                  <c:v>43572.635416666599</c:v>
                </c:pt>
                <c:pt idx="30779">
                  <c:v>43572.65625</c:v>
                </c:pt>
                <c:pt idx="30780">
                  <c:v>43572.677083333401</c:v>
                </c:pt>
                <c:pt idx="30781">
                  <c:v>43572.697916666599</c:v>
                </c:pt>
                <c:pt idx="30782">
                  <c:v>43572.71875</c:v>
                </c:pt>
                <c:pt idx="30783">
                  <c:v>43572.739583333401</c:v>
                </c:pt>
                <c:pt idx="30784">
                  <c:v>43572.760416666599</c:v>
                </c:pt>
                <c:pt idx="30785">
                  <c:v>43572.78125</c:v>
                </c:pt>
                <c:pt idx="30786">
                  <c:v>43572.802083333401</c:v>
                </c:pt>
                <c:pt idx="30787">
                  <c:v>43572.822916666599</c:v>
                </c:pt>
                <c:pt idx="30788">
                  <c:v>43572.84375</c:v>
                </c:pt>
                <c:pt idx="30789">
                  <c:v>43572.864583333401</c:v>
                </c:pt>
                <c:pt idx="30790">
                  <c:v>43572.885416666599</c:v>
                </c:pt>
                <c:pt idx="30791">
                  <c:v>43572.90625</c:v>
                </c:pt>
                <c:pt idx="30792">
                  <c:v>43572.927083333401</c:v>
                </c:pt>
                <c:pt idx="30793">
                  <c:v>43572.947916666599</c:v>
                </c:pt>
                <c:pt idx="30794">
                  <c:v>43572.96875</c:v>
                </c:pt>
                <c:pt idx="30795">
                  <c:v>43572.989583333401</c:v>
                </c:pt>
                <c:pt idx="30796">
                  <c:v>43573.010416666599</c:v>
                </c:pt>
                <c:pt idx="30797">
                  <c:v>43573.03125</c:v>
                </c:pt>
                <c:pt idx="30798">
                  <c:v>43573.052083333401</c:v>
                </c:pt>
                <c:pt idx="30799">
                  <c:v>43573.072916666599</c:v>
                </c:pt>
                <c:pt idx="30800">
                  <c:v>43573.09375</c:v>
                </c:pt>
                <c:pt idx="30801">
                  <c:v>43573.114583333401</c:v>
                </c:pt>
                <c:pt idx="30802">
                  <c:v>43573.135416666599</c:v>
                </c:pt>
                <c:pt idx="30803">
                  <c:v>43573.15625</c:v>
                </c:pt>
                <c:pt idx="30804">
                  <c:v>43573.177083333401</c:v>
                </c:pt>
                <c:pt idx="30805">
                  <c:v>43573.197916666599</c:v>
                </c:pt>
                <c:pt idx="30806">
                  <c:v>43573.21875</c:v>
                </c:pt>
                <c:pt idx="30807">
                  <c:v>43573.239583333401</c:v>
                </c:pt>
                <c:pt idx="30808">
                  <c:v>43573.260416666599</c:v>
                </c:pt>
                <c:pt idx="30809">
                  <c:v>43573.28125</c:v>
                </c:pt>
                <c:pt idx="30810">
                  <c:v>43573.302083333401</c:v>
                </c:pt>
                <c:pt idx="30811">
                  <c:v>43573.322916666599</c:v>
                </c:pt>
                <c:pt idx="30812">
                  <c:v>43573.34375</c:v>
                </c:pt>
                <c:pt idx="30813">
                  <c:v>43573.364583333401</c:v>
                </c:pt>
                <c:pt idx="30814">
                  <c:v>43573.385416666599</c:v>
                </c:pt>
                <c:pt idx="30815">
                  <c:v>43573.40625</c:v>
                </c:pt>
                <c:pt idx="30816">
                  <c:v>43573.427083333401</c:v>
                </c:pt>
                <c:pt idx="30817">
                  <c:v>43573.447916666599</c:v>
                </c:pt>
                <c:pt idx="30818">
                  <c:v>43573.46875</c:v>
                </c:pt>
                <c:pt idx="30819">
                  <c:v>43573.489583333401</c:v>
                </c:pt>
                <c:pt idx="30820">
                  <c:v>43573.510416666599</c:v>
                </c:pt>
                <c:pt idx="30821">
                  <c:v>43573.53125</c:v>
                </c:pt>
                <c:pt idx="30822">
                  <c:v>43573.552083333401</c:v>
                </c:pt>
                <c:pt idx="30823">
                  <c:v>43573.572916666599</c:v>
                </c:pt>
                <c:pt idx="30824">
                  <c:v>43573.59375</c:v>
                </c:pt>
                <c:pt idx="30825">
                  <c:v>43573.614583333401</c:v>
                </c:pt>
                <c:pt idx="30826">
                  <c:v>43573.635416666599</c:v>
                </c:pt>
                <c:pt idx="30827">
                  <c:v>43573.65625</c:v>
                </c:pt>
                <c:pt idx="30828">
                  <c:v>43573.677083333401</c:v>
                </c:pt>
                <c:pt idx="30829">
                  <c:v>43573.697916666599</c:v>
                </c:pt>
                <c:pt idx="30830">
                  <c:v>43573.71875</c:v>
                </c:pt>
                <c:pt idx="30831">
                  <c:v>43573.739583333401</c:v>
                </c:pt>
                <c:pt idx="30832">
                  <c:v>43573.760416666599</c:v>
                </c:pt>
                <c:pt idx="30833">
                  <c:v>43573.78125</c:v>
                </c:pt>
                <c:pt idx="30834">
                  <c:v>43573.802083333401</c:v>
                </c:pt>
                <c:pt idx="30835">
                  <c:v>43573.822916666599</c:v>
                </c:pt>
                <c:pt idx="30836">
                  <c:v>43573.84375</c:v>
                </c:pt>
                <c:pt idx="30837">
                  <c:v>43573.864583333401</c:v>
                </c:pt>
                <c:pt idx="30838">
                  <c:v>43573.885416666599</c:v>
                </c:pt>
                <c:pt idx="30839">
                  <c:v>43573.90625</c:v>
                </c:pt>
                <c:pt idx="30840">
                  <c:v>43573.927083333401</c:v>
                </c:pt>
                <c:pt idx="30841">
                  <c:v>43573.947916666599</c:v>
                </c:pt>
                <c:pt idx="30842">
                  <c:v>43573.96875</c:v>
                </c:pt>
                <c:pt idx="30843">
                  <c:v>43573.989583333401</c:v>
                </c:pt>
                <c:pt idx="30844">
                  <c:v>43574.010416666599</c:v>
                </c:pt>
                <c:pt idx="30845">
                  <c:v>43574.03125</c:v>
                </c:pt>
                <c:pt idx="30846">
                  <c:v>43574.052083333401</c:v>
                </c:pt>
                <c:pt idx="30847">
                  <c:v>43574.072916666599</c:v>
                </c:pt>
                <c:pt idx="30848">
                  <c:v>43574.09375</c:v>
                </c:pt>
                <c:pt idx="30849">
                  <c:v>43574.114583333401</c:v>
                </c:pt>
                <c:pt idx="30850">
                  <c:v>43574.135416666599</c:v>
                </c:pt>
                <c:pt idx="30851">
                  <c:v>43574.15625</c:v>
                </c:pt>
                <c:pt idx="30852">
                  <c:v>43574.177083333401</c:v>
                </c:pt>
                <c:pt idx="30853">
                  <c:v>43574.197916666599</c:v>
                </c:pt>
                <c:pt idx="30854">
                  <c:v>43574.21875</c:v>
                </c:pt>
                <c:pt idx="30855">
                  <c:v>43574.239583333401</c:v>
                </c:pt>
                <c:pt idx="30856">
                  <c:v>43574.260416666599</c:v>
                </c:pt>
                <c:pt idx="30857">
                  <c:v>43574.28125</c:v>
                </c:pt>
                <c:pt idx="30858">
                  <c:v>43574.302083333401</c:v>
                </c:pt>
                <c:pt idx="30859">
                  <c:v>43574.322916666599</c:v>
                </c:pt>
                <c:pt idx="30860">
                  <c:v>43574.34375</c:v>
                </c:pt>
                <c:pt idx="30861">
                  <c:v>43574.364583333401</c:v>
                </c:pt>
                <c:pt idx="30862">
                  <c:v>43574.385416666599</c:v>
                </c:pt>
                <c:pt idx="30863">
                  <c:v>43574.40625</c:v>
                </c:pt>
                <c:pt idx="30864">
                  <c:v>43574.427083333401</c:v>
                </c:pt>
                <c:pt idx="30865">
                  <c:v>43574.447916666599</c:v>
                </c:pt>
                <c:pt idx="30866">
                  <c:v>43574.46875</c:v>
                </c:pt>
                <c:pt idx="30867">
                  <c:v>43574.489583333401</c:v>
                </c:pt>
                <c:pt idx="30868">
                  <c:v>43574.510416666599</c:v>
                </c:pt>
                <c:pt idx="30869">
                  <c:v>43574.53125</c:v>
                </c:pt>
                <c:pt idx="30870">
                  <c:v>43574.552083333401</c:v>
                </c:pt>
                <c:pt idx="30871">
                  <c:v>43574.572916666599</c:v>
                </c:pt>
                <c:pt idx="30872">
                  <c:v>43574.59375</c:v>
                </c:pt>
                <c:pt idx="30873">
                  <c:v>43574.614583333401</c:v>
                </c:pt>
                <c:pt idx="30874">
                  <c:v>43574.635416666599</c:v>
                </c:pt>
                <c:pt idx="30875">
                  <c:v>43574.65625</c:v>
                </c:pt>
                <c:pt idx="30876">
                  <c:v>43574.677083333401</c:v>
                </c:pt>
                <c:pt idx="30877">
                  <c:v>43574.697916666599</c:v>
                </c:pt>
                <c:pt idx="30878">
                  <c:v>43574.71875</c:v>
                </c:pt>
                <c:pt idx="30879">
                  <c:v>43574.739583333401</c:v>
                </c:pt>
                <c:pt idx="30880">
                  <c:v>43574.760416666599</c:v>
                </c:pt>
                <c:pt idx="30881">
                  <c:v>43574.78125</c:v>
                </c:pt>
                <c:pt idx="30882">
                  <c:v>43574.802083333401</c:v>
                </c:pt>
                <c:pt idx="30883">
                  <c:v>43574.822916666599</c:v>
                </c:pt>
                <c:pt idx="30884">
                  <c:v>43574.84375</c:v>
                </c:pt>
                <c:pt idx="30885">
                  <c:v>43574.864583333401</c:v>
                </c:pt>
                <c:pt idx="30886">
                  <c:v>43574.885416666599</c:v>
                </c:pt>
                <c:pt idx="30887">
                  <c:v>43574.90625</c:v>
                </c:pt>
                <c:pt idx="30888">
                  <c:v>43574.927083333401</c:v>
                </c:pt>
                <c:pt idx="30889">
                  <c:v>43574.947916666599</c:v>
                </c:pt>
                <c:pt idx="30890">
                  <c:v>43574.96875</c:v>
                </c:pt>
                <c:pt idx="30891">
                  <c:v>43574.989583333401</c:v>
                </c:pt>
                <c:pt idx="30892">
                  <c:v>43575.010416666599</c:v>
                </c:pt>
                <c:pt idx="30893">
                  <c:v>43575.03125</c:v>
                </c:pt>
                <c:pt idx="30894">
                  <c:v>43575.052083333401</c:v>
                </c:pt>
                <c:pt idx="30895">
                  <c:v>43575.072916666599</c:v>
                </c:pt>
                <c:pt idx="30896">
                  <c:v>43575.09375</c:v>
                </c:pt>
                <c:pt idx="30897">
                  <c:v>43575.114583333401</c:v>
                </c:pt>
                <c:pt idx="30898">
                  <c:v>43575.135416666599</c:v>
                </c:pt>
                <c:pt idx="30899">
                  <c:v>43575.15625</c:v>
                </c:pt>
                <c:pt idx="30900">
                  <c:v>43575.177083333401</c:v>
                </c:pt>
                <c:pt idx="30901">
                  <c:v>43575.197916666599</c:v>
                </c:pt>
                <c:pt idx="30902">
                  <c:v>43575.21875</c:v>
                </c:pt>
                <c:pt idx="30903">
                  <c:v>43575.239583333401</c:v>
                </c:pt>
                <c:pt idx="30904">
                  <c:v>43575.260416666599</c:v>
                </c:pt>
                <c:pt idx="30905">
                  <c:v>43575.28125</c:v>
                </c:pt>
                <c:pt idx="30906">
                  <c:v>43575.302083333401</c:v>
                </c:pt>
                <c:pt idx="30907">
                  <c:v>43575.322916666599</c:v>
                </c:pt>
                <c:pt idx="30908">
                  <c:v>43575.34375</c:v>
                </c:pt>
                <c:pt idx="30909">
                  <c:v>43575.364583333401</c:v>
                </c:pt>
                <c:pt idx="30910">
                  <c:v>43575.385416666599</c:v>
                </c:pt>
                <c:pt idx="30911">
                  <c:v>43575.40625</c:v>
                </c:pt>
                <c:pt idx="30912">
                  <c:v>43575.427083333401</c:v>
                </c:pt>
                <c:pt idx="30913">
                  <c:v>43575.447916666599</c:v>
                </c:pt>
                <c:pt idx="30914">
                  <c:v>43575.46875</c:v>
                </c:pt>
                <c:pt idx="30915">
                  <c:v>43575.489583333401</c:v>
                </c:pt>
                <c:pt idx="30916">
                  <c:v>43575.510416666599</c:v>
                </c:pt>
                <c:pt idx="30917">
                  <c:v>43575.53125</c:v>
                </c:pt>
                <c:pt idx="30918">
                  <c:v>43575.552083333401</c:v>
                </c:pt>
                <c:pt idx="30919">
                  <c:v>43575.572916666599</c:v>
                </c:pt>
                <c:pt idx="30920">
                  <c:v>43575.59375</c:v>
                </c:pt>
                <c:pt idx="30921">
                  <c:v>43575.614583333401</c:v>
                </c:pt>
                <c:pt idx="30922">
                  <c:v>43575.635416666599</c:v>
                </c:pt>
                <c:pt idx="30923">
                  <c:v>43575.65625</c:v>
                </c:pt>
                <c:pt idx="30924">
                  <c:v>43575.677083333401</c:v>
                </c:pt>
                <c:pt idx="30925">
                  <c:v>43575.697916666599</c:v>
                </c:pt>
                <c:pt idx="30926">
                  <c:v>43575.71875</c:v>
                </c:pt>
                <c:pt idx="30927">
                  <c:v>43575.739583333401</c:v>
                </c:pt>
                <c:pt idx="30928">
                  <c:v>43575.760416666599</c:v>
                </c:pt>
                <c:pt idx="30929">
                  <c:v>43575.78125</c:v>
                </c:pt>
                <c:pt idx="30930">
                  <c:v>43575.802083333401</c:v>
                </c:pt>
                <c:pt idx="30931">
                  <c:v>43575.822916666599</c:v>
                </c:pt>
                <c:pt idx="30932">
                  <c:v>43575.84375</c:v>
                </c:pt>
                <c:pt idx="30933">
                  <c:v>43575.864583333401</c:v>
                </c:pt>
                <c:pt idx="30934">
                  <c:v>43575.885416666599</c:v>
                </c:pt>
                <c:pt idx="30935">
                  <c:v>43575.90625</c:v>
                </c:pt>
                <c:pt idx="30936">
                  <c:v>43575.927083333401</c:v>
                </c:pt>
                <c:pt idx="30937">
                  <c:v>43575.947916666599</c:v>
                </c:pt>
                <c:pt idx="30938">
                  <c:v>43575.96875</c:v>
                </c:pt>
                <c:pt idx="30939">
                  <c:v>43575.989583333401</c:v>
                </c:pt>
                <c:pt idx="30940">
                  <c:v>43576.010416666599</c:v>
                </c:pt>
                <c:pt idx="30941">
                  <c:v>43576.03125</c:v>
                </c:pt>
                <c:pt idx="30942">
                  <c:v>43576.052083333401</c:v>
                </c:pt>
                <c:pt idx="30943">
                  <c:v>43576.072916666599</c:v>
                </c:pt>
                <c:pt idx="30944">
                  <c:v>43576.09375</c:v>
                </c:pt>
                <c:pt idx="30945">
                  <c:v>43576.114583333401</c:v>
                </c:pt>
                <c:pt idx="30946">
                  <c:v>43576.135416666599</c:v>
                </c:pt>
                <c:pt idx="30947">
                  <c:v>43576.15625</c:v>
                </c:pt>
                <c:pt idx="30948">
                  <c:v>43576.177083333401</c:v>
                </c:pt>
                <c:pt idx="30949">
                  <c:v>43576.197916666599</c:v>
                </c:pt>
                <c:pt idx="30950">
                  <c:v>43576.21875</c:v>
                </c:pt>
                <c:pt idx="30951">
                  <c:v>43576.239583333401</c:v>
                </c:pt>
                <c:pt idx="30952">
                  <c:v>43576.260416666599</c:v>
                </c:pt>
                <c:pt idx="30953">
                  <c:v>43576.28125</c:v>
                </c:pt>
                <c:pt idx="30954">
                  <c:v>43576.302083333401</c:v>
                </c:pt>
                <c:pt idx="30955">
                  <c:v>43576.322916666599</c:v>
                </c:pt>
                <c:pt idx="30956">
                  <c:v>43576.34375</c:v>
                </c:pt>
                <c:pt idx="30957">
                  <c:v>43576.364583333401</c:v>
                </c:pt>
                <c:pt idx="30958">
                  <c:v>43576.385416666599</c:v>
                </c:pt>
                <c:pt idx="30959">
                  <c:v>43576.40625</c:v>
                </c:pt>
                <c:pt idx="30960">
                  <c:v>43576.427083333401</c:v>
                </c:pt>
                <c:pt idx="30961">
                  <c:v>43576.447916666599</c:v>
                </c:pt>
                <c:pt idx="30962">
                  <c:v>43576.46875</c:v>
                </c:pt>
                <c:pt idx="30963">
                  <c:v>43576.489583333401</c:v>
                </c:pt>
                <c:pt idx="30964">
                  <c:v>43576.510416666599</c:v>
                </c:pt>
                <c:pt idx="30965">
                  <c:v>43576.53125</c:v>
                </c:pt>
                <c:pt idx="30966">
                  <c:v>43576.552083333401</c:v>
                </c:pt>
                <c:pt idx="30967">
                  <c:v>43576.572916666599</c:v>
                </c:pt>
                <c:pt idx="30968">
                  <c:v>43576.59375</c:v>
                </c:pt>
                <c:pt idx="30969">
                  <c:v>43576.614583333401</c:v>
                </c:pt>
                <c:pt idx="30970">
                  <c:v>43576.635416666599</c:v>
                </c:pt>
                <c:pt idx="30971">
                  <c:v>43576.65625</c:v>
                </c:pt>
                <c:pt idx="30972">
                  <c:v>43576.677083333401</c:v>
                </c:pt>
                <c:pt idx="30973">
                  <c:v>43576.697916666599</c:v>
                </c:pt>
                <c:pt idx="30974">
                  <c:v>43576.71875</c:v>
                </c:pt>
                <c:pt idx="30975">
                  <c:v>43576.739583333401</c:v>
                </c:pt>
                <c:pt idx="30976">
                  <c:v>43576.760416666599</c:v>
                </c:pt>
                <c:pt idx="30977">
                  <c:v>43576.78125</c:v>
                </c:pt>
                <c:pt idx="30978">
                  <c:v>43576.802083333401</c:v>
                </c:pt>
                <c:pt idx="30979">
                  <c:v>43576.822916666599</c:v>
                </c:pt>
                <c:pt idx="30980">
                  <c:v>43576.84375</c:v>
                </c:pt>
                <c:pt idx="30981">
                  <c:v>43576.864583333401</c:v>
                </c:pt>
                <c:pt idx="30982">
                  <c:v>43576.885416666599</c:v>
                </c:pt>
                <c:pt idx="30983">
                  <c:v>43576.90625</c:v>
                </c:pt>
                <c:pt idx="30984">
                  <c:v>43576.927083333401</c:v>
                </c:pt>
                <c:pt idx="30985">
                  <c:v>43576.947916666599</c:v>
                </c:pt>
                <c:pt idx="30986">
                  <c:v>43576.96875</c:v>
                </c:pt>
                <c:pt idx="30987">
                  <c:v>43576.989583333401</c:v>
                </c:pt>
                <c:pt idx="30988">
                  <c:v>43577.010416666599</c:v>
                </c:pt>
                <c:pt idx="30989">
                  <c:v>43577.03125</c:v>
                </c:pt>
                <c:pt idx="30990">
                  <c:v>43577.052083333401</c:v>
                </c:pt>
                <c:pt idx="30991">
                  <c:v>43577.072916666599</c:v>
                </c:pt>
                <c:pt idx="30992">
                  <c:v>43577.09375</c:v>
                </c:pt>
                <c:pt idx="30993">
                  <c:v>43577.114583333401</c:v>
                </c:pt>
                <c:pt idx="30994">
                  <c:v>43577.135416666599</c:v>
                </c:pt>
                <c:pt idx="30995">
                  <c:v>43577.15625</c:v>
                </c:pt>
                <c:pt idx="30996">
                  <c:v>43577.177083333401</c:v>
                </c:pt>
                <c:pt idx="30997">
                  <c:v>43577.197916666599</c:v>
                </c:pt>
                <c:pt idx="30998">
                  <c:v>43577.21875</c:v>
                </c:pt>
                <c:pt idx="30999">
                  <c:v>43577.239583333401</c:v>
                </c:pt>
                <c:pt idx="31000">
                  <c:v>43577.260416666599</c:v>
                </c:pt>
                <c:pt idx="31001">
                  <c:v>43577.28125</c:v>
                </c:pt>
                <c:pt idx="31002">
                  <c:v>43577.302083333401</c:v>
                </c:pt>
                <c:pt idx="31003">
                  <c:v>43577.322916666599</c:v>
                </c:pt>
                <c:pt idx="31004">
                  <c:v>43577.34375</c:v>
                </c:pt>
                <c:pt idx="31005">
                  <c:v>43577.364583333401</c:v>
                </c:pt>
                <c:pt idx="31006">
                  <c:v>43577.385416666599</c:v>
                </c:pt>
                <c:pt idx="31007">
                  <c:v>43577.40625</c:v>
                </c:pt>
                <c:pt idx="31008">
                  <c:v>43577.427083333401</c:v>
                </c:pt>
                <c:pt idx="31009">
                  <c:v>43577.447916666599</c:v>
                </c:pt>
                <c:pt idx="31010">
                  <c:v>43577.46875</c:v>
                </c:pt>
                <c:pt idx="31011">
                  <c:v>43577.489583333401</c:v>
                </c:pt>
                <c:pt idx="31012">
                  <c:v>43577.510416666599</c:v>
                </c:pt>
                <c:pt idx="31013">
                  <c:v>43577.53125</c:v>
                </c:pt>
                <c:pt idx="31014">
                  <c:v>43577.552083333401</c:v>
                </c:pt>
                <c:pt idx="31015">
                  <c:v>43577.572916666599</c:v>
                </c:pt>
                <c:pt idx="31016">
                  <c:v>43577.59375</c:v>
                </c:pt>
                <c:pt idx="31017">
                  <c:v>43577.614583333401</c:v>
                </c:pt>
                <c:pt idx="31018">
                  <c:v>43577.635416666599</c:v>
                </c:pt>
                <c:pt idx="31019">
                  <c:v>43577.65625</c:v>
                </c:pt>
                <c:pt idx="31020">
                  <c:v>43577.677083333401</c:v>
                </c:pt>
                <c:pt idx="31021">
                  <c:v>43577.697916666599</c:v>
                </c:pt>
                <c:pt idx="31022">
                  <c:v>43577.71875</c:v>
                </c:pt>
                <c:pt idx="31023">
                  <c:v>43577.739583333401</c:v>
                </c:pt>
                <c:pt idx="31024">
                  <c:v>43577.760416666599</c:v>
                </c:pt>
                <c:pt idx="31025">
                  <c:v>43577.78125</c:v>
                </c:pt>
                <c:pt idx="31026">
                  <c:v>43577.802083333401</c:v>
                </c:pt>
                <c:pt idx="31027">
                  <c:v>43577.822916666599</c:v>
                </c:pt>
                <c:pt idx="31028">
                  <c:v>43577.84375</c:v>
                </c:pt>
                <c:pt idx="31029">
                  <c:v>43577.864583333401</c:v>
                </c:pt>
                <c:pt idx="31030">
                  <c:v>43577.885416666599</c:v>
                </c:pt>
                <c:pt idx="31031">
                  <c:v>43577.90625</c:v>
                </c:pt>
                <c:pt idx="31032">
                  <c:v>43577.927083333401</c:v>
                </c:pt>
                <c:pt idx="31033">
                  <c:v>43577.947916666599</c:v>
                </c:pt>
                <c:pt idx="31034">
                  <c:v>43577.96875</c:v>
                </c:pt>
                <c:pt idx="31035">
                  <c:v>43577.989583333401</c:v>
                </c:pt>
                <c:pt idx="31036">
                  <c:v>43578.010416666599</c:v>
                </c:pt>
                <c:pt idx="31037">
                  <c:v>43578.03125</c:v>
                </c:pt>
                <c:pt idx="31038">
                  <c:v>43578.052083333401</c:v>
                </c:pt>
                <c:pt idx="31039">
                  <c:v>43578.072916666599</c:v>
                </c:pt>
                <c:pt idx="31040">
                  <c:v>43578.09375</c:v>
                </c:pt>
                <c:pt idx="31041">
                  <c:v>43578.114583333401</c:v>
                </c:pt>
                <c:pt idx="31042">
                  <c:v>43578.135416666599</c:v>
                </c:pt>
                <c:pt idx="31043">
                  <c:v>43578.15625</c:v>
                </c:pt>
                <c:pt idx="31044">
                  <c:v>43578.177083333401</c:v>
                </c:pt>
                <c:pt idx="31045">
                  <c:v>43578.197916666599</c:v>
                </c:pt>
                <c:pt idx="31046">
                  <c:v>43578.21875</c:v>
                </c:pt>
                <c:pt idx="31047">
                  <c:v>43578.239583333401</c:v>
                </c:pt>
                <c:pt idx="31048">
                  <c:v>43578.260416666599</c:v>
                </c:pt>
                <c:pt idx="31049">
                  <c:v>43578.28125</c:v>
                </c:pt>
                <c:pt idx="31050">
                  <c:v>43578.302083333401</c:v>
                </c:pt>
                <c:pt idx="31051">
                  <c:v>43578.322916666599</c:v>
                </c:pt>
                <c:pt idx="31052">
                  <c:v>43578.34375</c:v>
                </c:pt>
                <c:pt idx="31053">
                  <c:v>43578.364583333401</c:v>
                </c:pt>
                <c:pt idx="31054">
                  <c:v>43578.385416666599</c:v>
                </c:pt>
                <c:pt idx="31055">
                  <c:v>43578.40625</c:v>
                </c:pt>
                <c:pt idx="31056">
                  <c:v>43578.427083333401</c:v>
                </c:pt>
                <c:pt idx="31057">
                  <c:v>43578.447916666599</c:v>
                </c:pt>
                <c:pt idx="31058">
                  <c:v>43578.46875</c:v>
                </c:pt>
                <c:pt idx="31059">
                  <c:v>43578.489583333401</c:v>
                </c:pt>
                <c:pt idx="31060">
                  <c:v>43578.510416666599</c:v>
                </c:pt>
                <c:pt idx="31061">
                  <c:v>43578.53125</c:v>
                </c:pt>
                <c:pt idx="31062">
                  <c:v>43578.552083333401</c:v>
                </c:pt>
                <c:pt idx="31063">
                  <c:v>43578.572916666599</c:v>
                </c:pt>
                <c:pt idx="31064">
                  <c:v>43578.59375</c:v>
                </c:pt>
                <c:pt idx="31065">
                  <c:v>43578.614583333401</c:v>
                </c:pt>
                <c:pt idx="31066">
                  <c:v>43578.635416666599</c:v>
                </c:pt>
                <c:pt idx="31067">
                  <c:v>43578.65625</c:v>
                </c:pt>
                <c:pt idx="31068">
                  <c:v>43578.677083333401</c:v>
                </c:pt>
                <c:pt idx="31069">
                  <c:v>43578.697916666599</c:v>
                </c:pt>
                <c:pt idx="31070">
                  <c:v>43578.71875</c:v>
                </c:pt>
                <c:pt idx="31071">
                  <c:v>43578.739583333401</c:v>
                </c:pt>
                <c:pt idx="31072">
                  <c:v>43578.760416666599</c:v>
                </c:pt>
                <c:pt idx="31073">
                  <c:v>43578.78125</c:v>
                </c:pt>
                <c:pt idx="31074">
                  <c:v>43578.802083333401</c:v>
                </c:pt>
                <c:pt idx="31075">
                  <c:v>43578.822916666599</c:v>
                </c:pt>
                <c:pt idx="31076">
                  <c:v>43578.84375</c:v>
                </c:pt>
                <c:pt idx="31077">
                  <c:v>43578.864583333401</c:v>
                </c:pt>
                <c:pt idx="31078">
                  <c:v>43578.885416666599</c:v>
                </c:pt>
                <c:pt idx="31079">
                  <c:v>43578.90625</c:v>
                </c:pt>
                <c:pt idx="31080">
                  <c:v>43578.927083333401</c:v>
                </c:pt>
                <c:pt idx="31081">
                  <c:v>43578.947916666599</c:v>
                </c:pt>
                <c:pt idx="31082">
                  <c:v>43578.96875</c:v>
                </c:pt>
                <c:pt idx="31083">
                  <c:v>43578.989583333401</c:v>
                </c:pt>
                <c:pt idx="31084">
                  <c:v>43579.010416666599</c:v>
                </c:pt>
                <c:pt idx="31085">
                  <c:v>43579.03125</c:v>
                </c:pt>
                <c:pt idx="31086">
                  <c:v>43579.052083333401</c:v>
                </c:pt>
                <c:pt idx="31087">
                  <c:v>43579.072916666599</c:v>
                </c:pt>
                <c:pt idx="31088">
                  <c:v>43579.09375</c:v>
                </c:pt>
                <c:pt idx="31089">
                  <c:v>43579.114583333401</c:v>
                </c:pt>
                <c:pt idx="31090">
                  <c:v>43579.135416666599</c:v>
                </c:pt>
                <c:pt idx="31091">
                  <c:v>43579.15625</c:v>
                </c:pt>
                <c:pt idx="31092">
                  <c:v>43579.177083333401</c:v>
                </c:pt>
                <c:pt idx="31093">
                  <c:v>43579.197916666599</c:v>
                </c:pt>
                <c:pt idx="31094">
                  <c:v>43579.21875</c:v>
                </c:pt>
                <c:pt idx="31095">
                  <c:v>43579.239583333401</c:v>
                </c:pt>
                <c:pt idx="31096">
                  <c:v>43579.260416666599</c:v>
                </c:pt>
                <c:pt idx="31097">
                  <c:v>43579.28125</c:v>
                </c:pt>
                <c:pt idx="31098">
                  <c:v>43579.302083333401</c:v>
                </c:pt>
                <c:pt idx="31099">
                  <c:v>43579.322916666599</c:v>
                </c:pt>
                <c:pt idx="31100">
                  <c:v>43579.34375</c:v>
                </c:pt>
                <c:pt idx="31101">
                  <c:v>43579.364583333401</c:v>
                </c:pt>
                <c:pt idx="31102">
                  <c:v>43579.385416666599</c:v>
                </c:pt>
                <c:pt idx="31103">
                  <c:v>43579.40625</c:v>
                </c:pt>
                <c:pt idx="31104">
                  <c:v>43579.427083333401</c:v>
                </c:pt>
                <c:pt idx="31105">
                  <c:v>43579.447916666599</c:v>
                </c:pt>
                <c:pt idx="31106">
                  <c:v>43579.46875</c:v>
                </c:pt>
                <c:pt idx="31107">
                  <c:v>43579.489583333401</c:v>
                </c:pt>
                <c:pt idx="31108">
                  <c:v>43579.510416666599</c:v>
                </c:pt>
                <c:pt idx="31109">
                  <c:v>43579.53125</c:v>
                </c:pt>
                <c:pt idx="31110">
                  <c:v>43579.552083333401</c:v>
                </c:pt>
                <c:pt idx="31111">
                  <c:v>43579.572916666599</c:v>
                </c:pt>
                <c:pt idx="31112">
                  <c:v>43579.59375</c:v>
                </c:pt>
                <c:pt idx="31113">
                  <c:v>43579.614583333401</c:v>
                </c:pt>
                <c:pt idx="31114">
                  <c:v>43579.635416666599</c:v>
                </c:pt>
                <c:pt idx="31115">
                  <c:v>43579.65625</c:v>
                </c:pt>
                <c:pt idx="31116">
                  <c:v>43579.677083333401</c:v>
                </c:pt>
                <c:pt idx="31117">
                  <c:v>43579.697916666599</c:v>
                </c:pt>
                <c:pt idx="31118">
                  <c:v>43579.71875</c:v>
                </c:pt>
                <c:pt idx="31119">
                  <c:v>43579.739583333401</c:v>
                </c:pt>
                <c:pt idx="31120">
                  <c:v>43579.760416666599</c:v>
                </c:pt>
                <c:pt idx="31121">
                  <c:v>43579.78125</c:v>
                </c:pt>
                <c:pt idx="31122">
                  <c:v>43579.802083333401</c:v>
                </c:pt>
                <c:pt idx="31123">
                  <c:v>43579.822916666599</c:v>
                </c:pt>
                <c:pt idx="31124">
                  <c:v>43579.84375</c:v>
                </c:pt>
                <c:pt idx="31125">
                  <c:v>43579.864583333401</c:v>
                </c:pt>
                <c:pt idx="31126">
                  <c:v>43579.885416666599</c:v>
                </c:pt>
                <c:pt idx="31127">
                  <c:v>43579.90625</c:v>
                </c:pt>
                <c:pt idx="31128">
                  <c:v>43579.927083333401</c:v>
                </c:pt>
                <c:pt idx="31129">
                  <c:v>43579.947916666599</c:v>
                </c:pt>
                <c:pt idx="31130">
                  <c:v>43579.96875</c:v>
                </c:pt>
                <c:pt idx="31131">
                  <c:v>43579.989583333401</c:v>
                </c:pt>
                <c:pt idx="31132">
                  <c:v>43580.010416666599</c:v>
                </c:pt>
                <c:pt idx="31133">
                  <c:v>43580.03125</c:v>
                </c:pt>
                <c:pt idx="31134">
                  <c:v>43580.052083333401</c:v>
                </c:pt>
                <c:pt idx="31135">
                  <c:v>43580.072916666599</c:v>
                </c:pt>
                <c:pt idx="31136">
                  <c:v>43580.09375</c:v>
                </c:pt>
                <c:pt idx="31137">
                  <c:v>43580.114583333401</c:v>
                </c:pt>
                <c:pt idx="31138">
                  <c:v>43580.135416666599</c:v>
                </c:pt>
                <c:pt idx="31139">
                  <c:v>43580.15625</c:v>
                </c:pt>
                <c:pt idx="31140">
                  <c:v>43580.177083333401</c:v>
                </c:pt>
                <c:pt idx="31141">
                  <c:v>43580.197916666599</c:v>
                </c:pt>
                <c:pt idx="31142">
                  <c:v>43580.21875</c:v>
                </c:pt>
                <c:pt idx="31143">
                  <c:v>43580.239583333401</c:v>
                </c:pt>
                <c:pt idx="31144">
                  <c:v>43580.260416666599</c:v>
                </c:pt>
                <c:pt idx="31145">
                  <c:v>43580.28125</c:v>
                </c:pt>
                <c:pt idx="31146">
                  <c:v>43580.302083333401</c:v>
                </c:pt>
                <c:pt idx="31147">
                  <c:v>43580.322916666599</c:v>
                </c:pt>
                <c:pt idx="31148">
                  <c:v>43580.34375</c:v>
                </c:pt>
                <c:pt idx="31149">
                  <c:v>43580.364583333401</c:v>
                </c:pt>
                <c:pt idx="31150">
                  <c:v>43580.385416666599</c:v>
                </c:pt>
                <c:pt idx="31151">
                  <c:v>43580.40625</c:v>
                </c:pt>
                <c:pt idx="31152">
                  <c:v>43580.427083333401</c:v>
                </c:pt>
                <c:pt idx="31153">
                  <c:v>43580.447916666599</c:v>
                </c:pt>
                <c:pt idx="31154">
                  <c:v>43580.46875</c:v>
                </c:pt>
                <c:pt idx="31155">
                  <c:v>43580.489583333401</c:v>
                </c:pt>
                <c:pt idx="31156">
                  <c:v>43580.510416666599</c:v>
                </c:pt>
                <c:pt idx="31157">
                  <c:v>43580.53125</c:v>
                </c:pt>
                <c:pt idx="31158">
                  <c:v>43580.552083333401</c:v>
                </c:pt>
                <c:pt idx="31159">
                  <c:v>43580.572916666599</c:v>
                </c:pt>
                <c:pt idx="31160">
                  <c:v>43580.59375</c:v>
                </c:pt>
                <c:pt idx="31161">
                  <c:v>43580.614583333401</c:v>
                </c:pt>
                <c:pt idx="31162">
                  <c:v>43580.635416666599</c:v>
                </c:pt>
                <c:pt idx="31163">
                  <c:v>43580.65625</c:v>
                </c:pt>
                <c:pt idx="31164">
                  <c:v>43580.677083333401</c:v>
                </c:pt>
                <c:pt idx="31165">
                  <c:v>43580.697916666599</c:v>
                </c:pt>
                <c:pt idx="31166">
                  <c:v>43580.71875</c:v>
                </c:pt>
                <c:pt idx="31167">
                  <c:v>43580.739583333401</c:v>
                </c:pt>
                <c:pt idx="31168">
                  <c:v>43580.760416666599</c:v>
                </c:pt>
                <c:pt idx="31169">
                  <c:v>43580.78125</c:v>
                </c:pt>
                <c:pt idx="31170">
                  <c:v>43580.802083333401</c:v>
                </c:pt>
                <c:pt idx="31171">
                  <c:v>43580.822916666599</c:v>
                </c:pt>
                <c:pt idx="31172">
                  <c:v>43580.84375</c:v>
                </c:pt>
                <c:pt idx="31173">
                  <c:v>43580.864583333401</c:v>
                </c:pt>
                <c:pt idx="31174">
                  <c:v>43580.885416666599</c:v>
                </c:pt>
                <c:pt idx="31175">
                  <c:v>43580.90625</c:v>
                </c:pt>
                <c:pt idx="31176">
                  <c:v>43580.927083333401</c:v>
                </c:pt>
                <c:pt idx="31177">
                  <c:v>43580.947916666599</c:v>
                </c:pt>
                <c:pt idx="31178">
                  <c:v>43580.96875</c:v>
                </c:pt>
                <c:pt idx="31179">
                  <c:v>43580.989583333401</c:v>
                </c:pt>
                <c:pt idx="31180">
                  <c:v>43581.010416666599</c:v>
                </c:pt>
                <c:pt idx="31181">
                  <c:v>43581.03125</c:v>
                </c:pt>
                <c:pt idx="31182">
                  <c:v>43581.052083333401</c:v>
                </c:pt>
                <c:pt idx="31183">
                  <c:v>43581.072916666599</c:v>
                </c:pt>
                <c:pt idx="31184">
                  <c:v>43581.09375</c:v>
                </c:pt>
                <c:pt idx="31185">
                  <c:v>43581.114583333401</c:v>
                </c:pt>
                <c:pt idx="31186">
                  <c:v>43581.135416666599</c:v>
                </c:pt>
                <c:pt idx="31187">
                  <c:v>43581.15625</c:v>
                </c:pt>
                <c:pt idx="31188">
                  <c:v>43581.177083333401</c:v>
                </c:pt>
                <c:pt idx="31189">
                  <c:v>43581.197916666599</c:v>
                </c:pt>
                <c:pt idx="31190">
                  <c:v>43581.21875</c:v>
                </c:pt>
                <c:pt idx="31191">
                  <c:v>43581.239583333401</c:v>
                </c:pt>
                <c:pt idx="31192">
                  <c:v>43581.260416666599</c:v>
                </c:pt>
                <c:pt idx="31193">
                  <c:v>43581.28125</c:v>
                </c:pt>
                <c:pt idx="31194">
                  <c:v>43581.302083333401</c:v>
                </c:pt>
                <c:pt idx="31195">
                  <c:v>43581.322916666599</c:v>
                </c:pt>
                <c:pt idx="31196">
                  <c:v>43581.34375</c:v>
                </c:pt>
                <c:pt idx="31197">
                  <c:v>43581.364583333401</c:v>
                </c:pt>
                <c:pt idx="31198">
                  <c:v>43581.385416666599</c:v>
                </c:pt>
                <c:pt idx="31199">
                  <c:v>43581.40625</c:v>
                </c:pt>
                <c:pt idx="31200">
                  <c:v>43581.427083333401</c:v>
                </c:pt>
                <c:pt idx="31201">
                  <c:v>43581.447916666599</c:v>
                </c:pt>
                <c:pt idx="31202">
                  <c:v>43581.46875</c:v>
                </c:pt>
                <c:pt idx="31203">
                  <c:v>43581.489583333401</c:v>
                </c:pt>
                <c:pt idx="31204">
                  <c:v>43581.510416666599</c:v>
                </c:pt>
                <c:pt idx="31205">
                  <c:v>43581.53125</c:v>
                </c:pt>
                <c:pt idx="31206">
                  <c:v>43581.552083333401</c:v>
                </c:pt>
                <c:pt idx="31207">
                  <c:v>43581.572916666599</c:v>
                </c:pt>
                <c:pt idx="31208">
                  <c:v>43581.59375</c:v>
                </c:pt>
                <c:pt idx="31209">
                  <c:v>43581.614583333401</c:v>
                </c:pt>
                <c:pt idx="31210">
                  <c:v>43581.635416666599</c:v>
                </c:pt>
                <c:pt idx="31211">
                  <c:v>43581.65625</c:v>
                </c:pt>
                <c:pt idx="31212">
                  <c:v>43581.677083333401</c:v>
                </c:pt>
                <c:pt idx="31213">
                  <c:v>43581.697916666599</c:v>
                </c:pt>
                <c:pt idx="31214">
                  <c:v>43581.71875</c:v>
                </c:pt>
                <c:pt idx="31215">
                  <c:v>43581.739583333401</c:v>
                </c:pt>
                <c:pt idx="31216">
                  <c:v>43581.760416666599</c:v>
                </c:pt>
                <c:pt idx="31217">
                  <c:v>43581.78125</c:v>
                </c:pt>
                <c:pt idx="31218">
                  <c:v>43581.802083333401</c:v>
                </c:pt>
                <c:pt idx="31219">
                  <c:v>43581.822916666599</c:v>
                </c:pt>
                <c:pt idx="31220">
                  <c:v>43581.84375</c:v>
                </c:pt>
                <c:pt idx="31221">
                  <c:v>43581.864583333401</c:v>
                </c:pt>
                <c:pt idx="31222">
                  <c:v>43581.885416666599</c:v>
                </c:pt>
                <c:pt idx="31223">
                  <c:v>43581.90625</c:v>
                </c:pt>
                <c:pt idx="31224">
                  <c:v>43581.927083333401</c:v>
                </c:pt>
                <c:pt idx="31225">
                  <c:v>43581.947916666599</c:v>
                </c:pt>
                <c:pt idx="31226">
                  <c:v>43581.96875</c:v>
                </c:pt>
                <c:pt idx="31227">
                  <c:v>43581.989583333401</c:v>
                </c:pt>
                <c:pt idx="31228">
                  <c:v>43582.010416666599</c:v>
                </c:pt>
                <c:pt idx="31229">
                  <c:v>43582.03125</c:v>
                </c:pt>
                <c:pt idx="31230">
                  <c:v>43582.052083333401</c:v>
                </c:pt>
                <c:pt idx="31231">
                  <c:v>43582.072916666599</c:v>
                </c:pt>
                <c:pt idx="31232">
                  <c:v>43582.09375</c:v>
                </c:pt>
                <c:pt idx="31233">
                  <c:v>43582.114583333401</c:v>
                </c:pt>
                <c:pt idx="31234">
                  <c:v>43582.135416666599</c:v>
                </c:pt>
                <c:pt idx="31235">
                  <c:v>43582.15625</c:v>
                </c:pt>
                <c:pt idx="31236">
                  <c:v>43582.177083333401</c:v>
                </c:pt>
                <c:pt idx="31237">
                  <c:v>43582.197916666599</c:v>
                </c:pt>
                <c:pt idx="31238">
                  <c:v>43582.21875</c:v>
                </c:pt>
                <c:pt idx="31239">
                  <c:v>43582.239583333401</c:v>
                </c:pt>
                <c:pt idx="31240">
                  <c:v>43582.260416666599</c:v>
                </c:pt>
                <c:pt idx="31241">
                  <c:v>43582.28125</c:v>
                </c:pt>
                <c:pt idx="31242">
                  <c:v>43582.302083333401</c:v>
                </c:pt>
                <c:pt idx="31243">
                  <c:v>43582.322916666599</c:v>
                </c:pt>
                <c:pt idx="31244">
                  <c:v>43582.34375</c:v>
                </c:pt>
                <c:pt idx="31245">
                  <c:v>43582.364583333401</c:v>
                </c:pt>
                <c:pt idx="31246">
                  <c:v>43582.385416666599</c:v>
                </c:pt>
                <c:pt idx="31247">
                  <c:v>43582.40625</c:v>
                </c:pt>
                <c:pt idx="31248">
                  <c:v>43582.427083333401</c:v>
                </c:pt>
                <c:pt idx="31249">
                  <c:v>43582.447916666599</c:v>
                </c:pt>
                <c:pt idx="31250">
                  <c:v>43582.46875</c:v>
                </c:pt>
                <c:pt idx="31251">
                  <c:v>43582.489583333401</c:v>
                </c:pt>
                <c:pt idx="31252">
                  <c:v>43582.510416666599</c:v>
                </c:pt>
                <c:pt idx="31253">
                  <c:v>43582.53125</c:v>
                </c:pt>
                <c:pt idx="31254">
                  <c:v>43582.552083333401</c:v>
                </c:pt>
                <c:pt idx="31255">
                  <c:v>43582.572916666599</c:v>
                </c:pt>
                <c:pt idx="31256">
                  <c:v>43582.59375</c:v>
                </c:pt>
                <c:pt idx="31257">
                  <c:v>43582.614583333401</c:v>
                </c:pt>
                <c:pt idx="31258">
                  <c:v>43582.635416666599</c:v>
                </c:pt>
                <c:pt idx="31259">
                  <c:v>43582.65625</c:v>
                </c:pt>
                <c:pt idx="31260">
                  <c:v>43582.677083333401</c:v>
                </c:pt>
                <c:pt idx="31261">
                  <c:v>43582.697916666599</c:v>
                </c:pt>
                <c:pt idx="31262">
                  <c:v>43582.71875</c:v>
                </c:pt>
                <c:pt idx="31263">
                  <c:v>43582.739583333401</c:v>
                </c:pt>
                <c:pt idx="31264">
                  <c:v>43582.760416666599</c:v>
                </c:pt>
                <c:pt idx="31265">
                  <c:v>43582.78125</c:v>
                </c:pt>
                <c:pt idx="31266">
                  <c:v>43582.802083333401</c:v>
                </c:pt>
                <c:pt idx="31267">
                  <c:v>43582.822916666599</c:v>
                </c:pt>
                <c:pt idx="31268">
                  <c:v>43582.84375</c:v>
                </c:pt>
                <c:pt idx="31269">
                  <c:v>43582.864583333401</c:v>
                </c:pt>
                <c:pt idx="31270">
                  <c:v>43582.885416666599</c:v>
                </c:pt>
                <c:pt idx="31271">
                  <c:v>43582.90625</c:v>
                </c:pt>
                <c:pt idx="31272">
                  <c:v>43582.927083333401</c:v>
                </c:pt>
                <c:pt idx="31273">
                  <c:v>43582.947916666599</c:v>
                </c:pt>
                <c:pt idx="31274">
                  <c:v>43582.96875</c:v>
                </c:pt>
                <c:pt idx="31275">
                  <c:v>43582.989583333401</c:v>
                </c:pt>
                <c:pt idx="31276">
                  <c:v>43583.010416666599</c:v>
                </c:pt>
                <c:pt idx="31277">
                  <c:v>43583.03125</c:v>
                </c:pt>
                <c:pt idx="31278">
                  <c:v>43583.052083333401</c:v>
                </c:pt>
                <c:pt idx="31279">
                  <c:v>43583.072916666599</c:v>
                </c:pt>
                <c:pt idx="31280">
                  <c:v>43583.09375</c:v>
                </c:pt>
                <c:pt idx="31281">
                  <c:v>43583.114583333401</c:v>
                </c:pt>
                <c:pt idx="31282">
                  <c:v>43583.135416666599</c:v>
                </c:pt>
                <c:pt idx="31283">
                  <c:v>43583.15625</c:v>
                </c:pt>
                <c:pt idx="31284">
                  <c:v>43583.177083333401</c:v>
                </c:pt>
                <c:pt idx="31285">
                  <c:v>43583.197916666599</c:v>
                </c:pt>
                <c:pt idx="31286">
                  <c:v>43583.21875</c:v>
                </c:pt>
                <c:pt idx="31287">
                  <c:v>43583.239583333401</c:v>
                </c:pt>
                <c:pt idx="31288">
                  <c:v>43583.260416666599</c:v>
                </c:pt>
                <c:pt idx="31289">
                  <c:v>43583.28125</c:v>
                </c:pt>
                <c:pt idx="31290">
                  <c:v>43583.302083333401</c:v>
                </c:pt>
                <c:pt idx="31291">
                  <c:v>43583.322916666599</c:v>
                </c:pt>
                <c:pt idx="31292">
                  <c:v>43583.34375</c:v>
                </c:pt>
                <c:pt idx="31293">
                  <c:v>43583.364583333401</c:v>
                </c:pt>
                <c:pt idx="31294">
                  <c:v>43583.385416666599</c:v>
                </c:pt>
                <c:pt idx="31295">
                  <c:v>43583.40625</c:v>
                </c:pt>
                <c:pt idx="31296">
                  <c:v>43583.427083333401</c:v>
                </c:pt>
                <c:pt idx="31297">
                  <c:v>43583.447916666599</c:v>
                </c:pt>
                <c:pt idx="31298">
                  <c:v>43583.46875</c:v>
                </c:pt>
                <c:pt idx="31299">
                  <c:v>43583.489583333401</c:v>
                </c:pt>
                <c:pt idx="31300">
                  <c:v>43583.510416666599</c:v>
                </c:pt>
                <c:pt idx="31301">
                  <c:v>43583.53125</c:v>
                </c:pt>
                <c:pt idx="31302">
                  <c:v>43583.552083333401</c:v>
                </c:pt>
                <c:pt idx="31303">
                  <c:v>43583.572916666599</c:v>
                </c:pt>
                <c:pt idx="31304">
                  <c:v>43583.59375</c:v>
                </c:pt>
                <c:pt idx="31305">
                  <c:v>43583.614583333401</c:v>
                </c:pt>
                <c:pt idx="31306">
                  <c:v>43583.635416666599</c:v>
                </c:pt>
                <c:pt idx="31307">
                  <c:v>43583.65625</c:v>
                </c:pt>
                <c:pt idx="31308">
                  <c:v>43583.677083333401</c:v>
                </c:pt>
                <c:pt idx="31309">
                  <c:v>43583.697916666599</c:v>
                </c:pt>
                <c:pt idx="31310">
                  <c:v>43583.71875</c:v>
                </c:pt>
                <c:pt idx="31311">
                  <c:v>43583.739583333401</c:v>
                </c:pt>
                <c:pt idx="31312">
                  <c:v>43583.760416666599</c:v>
                </c:pt>
                <c:pt idx="31313">
                  <c:v>43583.78125</c:v>
                </c:pt>
                <c:pt idx="31314">
                  <c:v>43583.802083333401</c:v>
                </c:pt>
                <c:pt idx="31315">
                  <c:v>43583.822916666599</c:v>
                </c:pt>
                <c:pt idx="31316">
                  <c:v>43583.84375</c:v>
                </c:pt>
                <c:pt idx="31317">
                  <c:v>43583.864583333401</c:v>
                </c:pt>
                <c:pt idx="31318">
                  <c:v>43583.885416666599</c:v>
                </c:pt>
                <c:pt idx="31319">
                  <c:v>43583.90625</c:v>
                </c:pt>
                <c:pt idx="31320">
                  <c:v>43583.927083333401</c:v>
                </c:pt>
                <c:pt idx="31321">
                  <c:v>43583.947916666599</c:v>
                </c:pt>
                <c:pt idx="31322">
                  <c:v>43583.96875</c:v>
                </c:pt>
                <c:pt idx="31323">
                  <c:v>43583.989583333401</c:v>
                </c:pt>
                <c:pt idx="31324">
                  <c:v>43584.010416666599</c:v>
                </c:pt>
                <c:pt idx="31325">
                  <c:v>43584.03125</c:v>
                </c:pt>
                <c:pt idx="31326">
                  <c:v>43584.052083333401</c:v>
                </c:pt>
                <c:pt idx="31327">
                  <c:v>43584.072916666599</c:v>
                </c:pt>
                <c:pt idx="31328">
                  <c:v>43584.09375</c:v>
                </c:pt>
                <c:pt idx="31329">
                  <c:v>43584.114583333401</c:v>
                </c:pt>
                <c:pt idx="31330">
                  <c:v>43584.135416666599</c:v>
                </c:pt>
                <c:pt idx="31331">
                  <c:v>43584.15625</c:v>
                </c:pt>
                <c:pt idx="31332">
                  <c:v>43584.177083333401</c:v>
                </c:pt>
                <c:pt idx="31333">
                  <c:v>43584.197916666599</c:v>
                </c:pt>
                <c:pt idx="31334">
                  <c:v>43584.21875</c:v>
                </c:pt>
                <c:pt idx="31335">
                  <c:v>43584.239583333401</c:v>
                </c:pt>
                <c:pt idx="31336">
                  <c:v>43584.260416666599</c:v>
                </c:pt>
                <c:pt idx="31337">
                  <c:v>43584.28125</c:v>
                </c:pt>
                <c:pt idx="31338">
                  <c:v>43584.302083333401</c:v>
                </c:pt>
                <c:pt idx="31339">
                  <c:v>43584.322916666599</c:v>
                </c:pt>
                <c:pt idx="31340">
                  <c:v>43584.34375</c:v>
                </c:pt>
                <c:pt idx="31341">
                  <c:v>43584.364583333401</c:v>
                </c:pt>
                <c:pt idx="31342">
                  <c:v>43584.385416666599</c:v>
                </c:pt>
                <c:pt idx="31343">
                  <c:v>43584.40625</c:v>
                </c:pt>
                <c:pt idx="31344">
                  <c:v>43584.427083333401</c:v>
                </c:pt>
                <c:pt idx="31345">
                  <c:v>43584.447916666599</c:v>
                </c:pt>
                <c:pt idx="31346">
                  <c:v>43584.46875</c:v>
                </c:pt>
                <c:pt idx="31347">
                  <c:v>43584.489583333401</c:v>
                </c:pt>
                <c:pt idx="31348">
                  <c:v>43584.510416666599</c:v>
                </c:pt>
                <c:pt idx="31349">
                  <c:v>43584.53125</c:v>
                </c:pt>
                <c:pt idx="31350">
                  <c:v>43584.552083333401</c:v>
                </c:pt>
                <c:pt idx="31351">
                  <c:v>43584.572916666599</c:v>
                </c:pt>
                <c:pt idx="31352">
                  <c:v>43584.59375</c:v>
                </c:pt>
                <c:pt idx="31353">
                  <c:v>43584.614583333401</c:v>
                </c:pt>
                <c:pt idx="31354">
                  <c:v>43584.635416666599</c:v>
                </c:pt>
                <c:pt idx="31355">
                  <c:v>43584.65625</c:v>
                </c:pt>
                <c:pt idx="31356">
                  <c:v>43584.677083333401</c:v>
                </c:pt>
                <c:pt idx="31357">
                  <c:v>43584.697916666599</c:v>
                </c:pt>
                <c:pt idx="31358">
                  <c:v>43584.71875</c:v>
                </c:pt>
                <c:pt idx="31359">
                  <c:v>43584.739583333401</c:v>
                </c:pt>
                <c:pt idx="31360">
                  <c:v>43584.760416666599</c:v>
                </c:pt>
                <c:pt idx="31361">
                  <c:v>43584.78125</c:v>
                </c:pt>
                <c:pt idx="31362">
                  <c:v>43584.802083333401</c:v>
                </c:pt>
                <c:pt idx="31363">
                  <c:v>43584.822916666599</c:v>
                </c:pt>
                <c:pt idx="31364">
                  <c:v>43584.84375</c:v>
                </c:pt>
                <c:pt idx="31365">
                  <c:v>43584.864583333401</c:v>
                </c:pt>
                <c:pt idx="31366">
                  <c:v>43584.885416666599</c:v>
                </c:pt>
                <c:pt idx="31367">
                  <c:v>43584.90625</c:v>
                </c:pt>
                <c:pt idx="31368">
                  <c:v>43584.927083333401</c:v>
                </c:pt>
                <c:pt idx="31369">
                  <c:v>43584.947916666599</c:v>
                </c:pt>
                <c:pt idx="31370">
                  <c:v>43584.96875</c:v>
                </c:pt>
                <c:pt idx="31371">
                  <c:v>43584.989583333401</c:v>
                </c:pt>
                <c:pt idx="31372">
                  <c:v>43585.010416666599</c:v>
                </c:pt>
                <c:pt idx="31373">
                  <c:v>43585.03125</c:v>
                </c:pt>
                <c:pt idx="31374">
                  <c:v>43585.052083333401</c:v>
                </c:pt>
                <c:pt idx="31375">
                  <c:v>43585.072916666599</c:v>
                </c:pt>
                <c:pt idx="31376">
                  <c:v>43585.09375</c:v>
                </c:pt>
                <c:pt idx="31377">
                  <c:v>43585.114583333401</c:v>
                </c:pt>
                <c:pt idx="31378">
                  <c:v>43585.135416666599</c:v>
                </c:pt>
                <c:pt idx="31379">
                  <c:v>43585.15625</c:v>
                </c:pt>
                <c:pt idx="31380">
                  <c:v>43585.177083333401</c:v>
                </c:pt>
                <c:pt idx="31381">
                  <c:v>43585.197916666599</c:v>
                </c:pt>
                <c:pt idx="31382">
                  <c:v>43585.21875</c:v>
                </c:pt>
                <c:pt idx="31383">
                  <c:v>43585.239583333401</c:v>
                </c:pt>
                <c:pt idx="31384">
                  <c:v>43585.260416666599</c:v>
                </c:pt>
                <c:pt idx="31385">
                  <c:v>43585.28125</c:v>
                </c:pt>
                <c:pt idx="31386">
                  <c:v>43585.302083333401</c:v>
                </c:pt>
                <c:pt idx="31387">
                  <c:v>43585.322916666599</c:v>
                </c:pt>
                <c:pt idx="31388">
                  <c:v>43585.34375</c:v>
                </c:pt>
                <c:pt idx="31389">
                  <c:v>43585.364583333401</c:v>
                </c:pt>
                <c:pt idx="31390">
                  <c:v>43585.385416666599</c:v>
                </c:pt>
                <c:pt idx="31391">
                  <c:v>43585.40625</c:v>
                </c:pt>
                <c:pt idx="31392">
                  <c:v>43585.427083333401</c:v>
                </c:pt>
                <c:pt idx="31393">
                  <c:v>43585.447916666599</c:v>
                </c:pt>
                <c:pt idx="31394">
                  <c:v>43585.46875</c:v>
                </c:pt>
                <c:pt idx="31395">
                  <c:v>43585.489583333401</c:v>
                </c:pt>
                <c:pt idx="31396">
                  <c:v>43585.510416666599</c:v>
                </c:pt>
                <c:pt idx="31397">
                  <c:v>43585.53125</c:v>
                </c:pt>
                <c:pt idx="31398">
                  <c:v>43585.552083333401</c:v>
                </c:pt>
                <c:pt idx="31399">
                  <c:v>43585.572916666599</c:v>
                </c:pt>
                <c:pt idx="31400">
                  <c:v>43585.59375</c:v>
                </c:pt>
                <c:pt idx="31401">
                  <c:v>43585.614583333401</c:v>
                </c:pt>
                <c:pt idx="31402">
                  <c:v>43585.635416666599</c:v>
                </c:pt>
                <c:pt idx="31403">
                  <c:v>43585.65625</c:v>
                </c:pt>
                <c:pt idx="31404">
                  <c:v>43585.677083333401</c:v>
                </c:pt>
                <c:pt idx="31405">
                  <c:v>43585.697916666599</c:v>
                </c:pt>
                <c:pt idx="31406">
                  <c:v>43585.71875</c:v>
                </c:pt>
                <c:pt idx="31407">
                  <c:v>43585.739583333401</c:v>
                </c:pt>
                <c:pt idx="31408">
                  <c:v>43585.760416666599</c:v>
                </c:pt>
                <c:pt idx="31409">
                  <c:v>43585.78125</c:v>
                </c:pt>
                <c:pt idx="31410">
                  <c:v>43585.802083333401</c:v>
                </c:pt>
                <c:pt idx="31411">
                  <c:v>43585.822916666599</c:v>
                </c:pt>
                <c:pt idx="31412">
                  <c:v>43585.84375</c:v>
                </c:pt>
                <c:pt idx="31413">
                  <c:v>43585.864583333401</c:v>
                </c:pt>
                <c:pt idx="31414">
                  <c:v>43585.885416666599</c:v>
                </c:pt>
                <c:pt idx="31415">
                  <c:v>43585.90625</c:v>
                </c:pt>
                <c:pt idx="31416">
                  <c:v>43585.927083333401</c:v>
                </c:pt>
                <c:pt idx="31417">
                  <c:v>43585.947916666599</c:v>
                </c:pt>
                <c:pt idx="31418">
                  <c:v>43585.96875</c:v>
                </c:pt>
                <c:pt idx="31419">
                  <c:v>43585.989583333401</c:v>
                </c:pt>
                <c:pt idx="31420">
                  <c:v>43586.010416666599</c:v>
                </c:pt>
                <c:pt idx="31421">
                  <c:v>43586.03125</c:v>
                </c:pt>
                <c:pt idx="31422">
                  <c:v>43586.052083333401</c:v>
                </c:pt>
                <c:pt idx="31423">
                  <c:v>43586.072916666599</c:v>
                </c:pt>
                <c:pt idx="31424">
                  <c:v>43586.09375</c:v>
                </c:pt>
                <c:pt idx="31425">
                  <c:v>43586.114583333401</c:v>
                </c:pt>
                <c:pt idx="31426">
                  <c:v>43586.135416666599</c:v>
                </c:pt>
                <c:pt idx="31427">
                  <c:v>43586.15625</c:v>
                </c:pt>
                <c:pt idx="31428">
                  <c:v>43586.177083333401</c:v>
                </c:pt>
                <c:pt idx="31429">
                  <c:v>43586.197916666599</c:v>
                </c:pt>
                <c:pt idx="31430">
                  <c:v>43586.21875</c:v>
                </c:pt>
                <c:pt idx="31431">
                  <c:v>43586.239583333401</c:v>
                </c:pt>
                <c:pt idx="31432">
                  <c:v>43586.260416666599</c:v>
                </c:pt>
                <c:pt idx="31433">
                  <c:v>43586.28125</c:v>
                </c:pt>
                <c:pt idx="31434">
                  <c:v>43586.302083333401</c:v>
                </c:pt>
                <c:pt idx="31435">
                  <c:v>43586.322916666599</c:v>
                </c:pt>
                <c:pt idx="31436">
                  <c:v>43586.34375</c:v>
                </c:pt>
                <c:pt idx="31437">
                  <c:v>43586.364583333401</c:v>
                </c:pt>
                <c:pt idx="31438">
                  <c:v>43586.385416666599</c:v>
                </c:pt>
                <c:pt idx="31439">
                  <c:v>43586.40625</c:v>
                </c:pt>
                <c:pt idx="31440">
                  <c:v>43586.427083333401</c:v>
                </c:pt>
                <c:pt idx="31441">
                  <c:v>43586.447916666599</c:v>
                </c:pt>
                <c:pt idx="31442">
                  <c:v>43586.46875</c:v>
                </c:pt>
                <c:pt idx="31443">
                  <c:v>43586.489583333401</c:v>
                </c:pt>
                <c:pt idx="31444">
                  <c:v>43586.510416666599</c:v>
                </c:pt>
                <c:pt idx="31445">
                  <c:v>43586.53125</c:v>
                </c:pt>
                <c:pt idx="31446">
                  <c:v>43586.552083333401</c:v>
                </c:pt>
                <c:pt idx="31447">
                  <c:v>43586.572916666599</c:v>
                </c:pt>
                <c:pt idx="31448">
                  <c:v>43586.59375</c:v>
                </c:pt>
                <c:pt idx="31449">
                  <c:v>43586.614583333401</c:v>
                </c:pt>
                <c:pt idx="31450">
                  <c:v>43586.635416666599</c:v>
                </c:pt>
                <c:pt idx="31451">
                  <c:v>43586.65625</c:v>
                </c:pt>
                <c:pt idx="31452">
                  <c:v>43586.677083333401</c:v>
                </c:pt>
                <c:pt idx="31453">
                  <c:v>43586.697916666599</c:v>
                </c:pt>
                <c:pt idx="31454">
                  <c:v>43586.71875</c:v>
                </c:pt>
                <c:pt idx="31455">
                  <c:v>43586.739583333401</c:v>
                </c:pt>
                <c:pt idx="31456">
                  <c:v>43586.760416666599</c:v>
                </c:pt>
                <c:pt idx="31457">
                  <c:v>43586.78125</c:v>
                </c:pt>
                <c:pt idx="31458">
                  <c:v>43586.802083333401</c:v>
                </c:pt>
                <c:pt idx="31459">
                  <c:v>43586.822916666599</c:v>
                </c:pt>
                <c:pt idx="31460">
                  <c:v>43586.84375</c:v>
                </c:pt>
                <c:pt idx="31461">
                  <c:v>43586.864583333401</c:v>
                </c:pt>
                <c:pt idx="31462">
                  <c:v>43586.885416666599</c:v>
                </c:pt>
                <c:pt idx="31463">
                  <c:v>43586.90625</c:v>
                </c:pt>
                <c:pt idx="31464">
                  <c:v>43586.927083333401</c:v>
                </c:pt>
                <c:pt idx="31465">
                  <c:v>43586.947916666599</c:v>
                </c:pt>
                <c:pt idx="31466">
                  <c:v>43586.96875</c:v>
                </c:pt>
                <c:pt idx="31467">
                  <c:v>43586.989583333401</c:v>
                </c:pt>
                <c:pt idx="31468">
                  <c:v>43587.010416666599</c:v>
                </c:pt>
                <c:pt idx="31469">
                  <c:v>43587.03125</c:v>
                </c:pt>
                <c:pt idx="31470">
                  <c:v>43587.052083333401</c:v>
                </c:pt>
                <c:pt idx="31471">
                  <c:v>43587.072916666599</c:v>
                </c:pt>
                <c:pt idx="31472">
                  <c:v>43587.09375</c:v>
                </c:pt>
                <c:pt idx="31473">
                  <c:v>43587.114583333401</c:v>
                </c:pt>
                <c:pt idx="31474">
                  <c:v>43587.135416666599</c:v>
                </c:pt>
                <c:pt idx="31475">
                  <c:v>43587.15625</c:v>
                </c:pt>
                <c:pt idx="31476">
                  <c:v>43587.177083333401</c:v>
                </c:pt>
                <c:pt idx="31477">
                  <c:v>43587.197916666599</c:v>
                </c:pt>
                <c:pt idx="31478">
                  <c:v>43587.21875</c:v>
                </c:pt>
                <c:pt idx="31479">
                  <c:v>43587.239583333401</c:v>
                </c:pt>
                <c:pt idx="31480">
                  <c:v>43587.260416666599</c:v>
                </c:pt>
                <c:pt idx="31481">
                  <c:v>43587.28125</c:v>
                </c:pt>
                <c:pt idx="31482">
                  <c:v>43587.302083333401</c:v>
                </c:pt>
                <c:pt idx="31483">
                  <c:v>43587.322916666599</c:v>
                </c:pt>
                <c:pt idx="31484">
                  <c:v>43587.34375</c:v>
                </c:pt>
                <c:pt idx="31485">
                  <c:v>43587.364583333401</c:v>
                </c:pt>
                <c:pt idx="31486">
                  <c:v>43587.385416666599</c:v>
                </c:pt>
                <c:pt idx="31487">
                  <c:v>43587.40625</c:v>
                </c:pt>
                <c:pt idx="31488">
                  <c:v>43587.427083333401</c:v>
                </c:pt>
                <c:pt idx="31489">
                  <c:v>43587.447916666599</c:v>
                </c:pt>
                <c:pt idx="31490">
                  <c:v>43587.46875</c:v>
                </c:pt>
                <c:pt idx="31491">
                  <c:v>43587.489583333401</c:v>
                </c:pt>
                <c:pt idx="31492">
                  <c:v>43587.510416666599</c:v>
                </c:pt>
                <c:pt idx="31493">
                  <c:v>43587.53125</c:v>
                </c:pt>
                <c:pt idx="31494">
                  <c:v>43587.552083333401</c:v>
                </c:pt>
                <c:pt idx="31495">
                  <c:v>43587.572916666599</c:v>
                </c:pt>
                <c:pt idx="31496">
                  <c:v>43587.59375</c:v>
                </c:pt>
                <c:pt idx="31497">
                  <c:v>43587.614583333401</c:v>
                </c:pt>
                <c:pt idx="31498">
                  <c:v>43587.635416666599</c:v>
                </c:pt>
                <c:pt idx="31499">
                  <c:v>43587.65625</c:v>
                </c:pt>
                <c:pt idx="31500">
                  <c:v>43587.677083333401</c:v>
                </c:pt>
                <c:pt idx="31501">
                  <c:v>43587.697916666599</c:v>
                </c:pt>
                <c:pt idx="31502">
                  <c:v>43587.71875</c:v>
                </c:pt>
                <c:pt idx="31503">
                  <c:v>43587.739583333401</c:v>
                </c:pt>
                <c:pt idx="31504">
                  <c:v>43587.760416666599</c:v>
                </c:pt>
                <c:pt idx="31505">
                  <c:v>43587.78125</c:v>
                </c:pt>
                <c:pt idx="31506">
                  <c:v>43587.802083333401</c:v>
                </c:pt>
                <c:pt idx="31507">
                  <c:v>43587.822916666599</c:v>
                </c:pt>
                <c:pt idx="31508">
                  <c:v>43587.84375</c:v>
                </c:pt>
                <c:pt idx="31509">
                  <c:v>43587.864583333401</c:v>
                </c:pt>
                <c:pt idx="31510">
                  <c:v>43587.885416666599</c:v>
                </c:pt>
                <c:pt idx="31511">
                  <c:v>43587.90625</c:v>
                </c:pt>
                <c:pt idx="31512">
                  <c:v>43587.927083333401</c:v>
                </c:pt>
                <c:pt idx="31513">
                  <c:v>43587.947916666599</c:v>
                </c:pt>
                <c:pt idx="31514">
                  <c:v>43587.96875</c:v>
                </c:pt>
                <c:pt idx="31515">
                  <c:v>43587.989583333401</c:v>
                </c:pt>
                <c:pt idx="31516">
                  <c:v>43588.010416666599</c:v>
                </c:pt>
                <c:pt idx="31517">
                  <c:v>43588.03125</c:v>
                </c:pt>
                <c:pt idx="31518">
                  <c:v>43588.052083333401</c:v>
                </c:pt>
                <c:pt idx="31519">
                  <c:v>43588.072916666599</c:v>
                </c:pt>
                <c:pt idx="31520">
                  <c:v>43588.09375</c:v>
                </c:pt>
                <c:pt idx="31521">
                  <c:v>43588.114583333401</c:v>
                </c:pt>
                <c:pt idx="31522">
                  <c:v>43588.135416666599</c:v>
                </c:pt>
                <c:pt idx="31523">
                  <c:v>43588.15625</c:v>
                </c:pt>
                <c:pt idx="31524">
                  <c:v>43588.177083333401</c:v>
                </c:pt>
                <c:pt idx="31525">
                  <c:v>43588.197916666599</c:v>
                </c:pt>
                <c:pt idx="31526">
                  <c:v>43588.21875</c:v>
                </c:pt>
                <c:pt idx="31527">
                  <c:v>43588.239583333401</c:v>
                </c:pt>
                <c:pt idx="31528">
                  <c:v>43588.260416666599</c:v>
                </c:pt>
                <c:pt idx="31529">
                  <c:v>43588.28125</c:v>
                </c:pt>
                <c:pt idx="31530">
                  <c:v>43588.302083333401</c:v>
                </c:pt>
                <c:pt idx="31531">
                  <c:v>43588.322916666599</c:v>
                </c:pt>
                <c:pt idx="31532">
                  <c:v>43588.34375</c:v>
                </c:pt>
                <c:pt idx="31533">
                  <c:v>43588.364583333401</c:v>
                </c:pt>
                <c:pt idx="31534">
                  <c:v>43588.385416666599</c:v>
                </c:pt>
                <c:pt idx="31535">
                  <c:v>43588.40625</c:v>
                </c:pt>
                <c:pt idx="31536">
                  <c:v>43588.427083333401</c:v>
                </c:pt>
                <c:pt idx="31537">
                  <c:v>43588.447916666599</c:v>
                </c:pt>
                <c:pt idx="31538">
                  <c:v>43588.46875</c:v>
                </c:pt>
                <c:pt idx="31539">
                  <c:v>43588.489583333401</c:v>
                </c:pt>
                <c:pt idx="31540">
                  <c:v>43588.510416666599</c:v>
                </c:pt>
                <c:pt idx="31541">
                  <c:v>43588.53125</c:v>
                </c:pt>
                <c:pt idx="31542">
                  <c:v>43588.552083333401</c:v>
                </c:pt>
                <c:pt idx="31543">
                  <c:v>43588.572916666599</c:v>
                </c:pt>
                <c:pt idx="31544">
                  <c:v>43588.59375</c:v>
                </c:pt>
                <c:pt idx="31545">
                  <c:v>43588.614583333401</c:v>
                </c:pt>
                <c:pt idx="31546">
                  <c:v>43588.635416666599</c:v>
                </c:pt>
                <c:pt idx="31547">
                  <c:v>43588.65625</c:v>
                </c:pt>
                <c:pt idx="31548">
                  <c:v>43588.677083333401</c:v>
                </c:pt>
                <c:pt idx="31549">
                  <c:v>43588.697916666599</c:v>
                </c:pt>
                <c:pt idx="31550">
                  <c:v>43588.71875</c:v>
                </c:pt>
                <c:pt idx="31551">
                  <c:v>43588.739583333401</c:v>
                </c:pt>
                <c:pt idx="31552">
                  <c:v>43588.760416666599</c:v>
                </c:pt>
                <c:pt idx="31553">
                  <c:v>43588.78125</c:v>
                </c:pt>
                <c:pt idx="31554">
                  <c:v>43588.802083333401</c:v>
                </c:pt>
                <c:pt idx="31555">
                  <c:v>43588.822916666599</c:v>
                </c:pt>
                <c:pt idx="31556">
                  <c:v>43588.84375</c:v>
                </c:pt>
                <c:pt idx="31557">
                  <c:v>43588.864583333401</c:v>
                </c:pt>
                <c:pt idx="31558">
                  <c:v>43588.885416666599</c:v>
                </c:pt>
                <c:pt idx="31559">
                  <c:v>43588.90625</c:v>
                </c:pt>
                <c:pt idx="31560">
                  <c:v>43588.927083333401</c:v>
                </c:pt>
                <c:pt idx="31561">
                  <c:v>43588.947916666599</c:v>
                </c:pt>
                <c:pt idx="31562">
                  <c:v>43588.96875</c:v>
                </c:pt>
                <c:pt idx="31563">
                  <c:v>43588.989583333401</c:v>
                </c:pt>
                <c:pt idx="31564">
                  <c:v>43589.010416666599</c:v>
                </c:pt>
                <c:pt idx="31565">
                  <c:v>43589.03125</c:v>
                </c:pt>
                <c:pt idx="31566">
                  <c:v>43589.052083333401</c:v>
                </c:pt>
                <c:pt idx="31567">
                  <c:v>43589.072916666599</c:v>
                </c:pt>
                <c:pt idx="31568">
                  <c:v>43589.09375</c:v>
                </c:pt>
                <c:pt idx="31569">
                  <c:v>43589.114583333401</c:v>
                </c:pt>
                <c:pt idx="31570">
                  <c:v>43589.135416666599</c:v>
                </c:pt>
                <c:pt idx="31571">
                  <c:v>43589.15625</c:v>
                </c:pt>
                <c:pt idx="31572">
                  <c:v>43589.177083333401</c:v>
                </c:pt>
                <c:pt idx="31573">
                  <c:v>43589.197916666599</c:v>
                </c:pt>
                <c:pt idx="31574">
                  <c:v>43589.21875</c:v>
                </c:pt>
                <c:pt idx="31575">
                  <c:v>43589.239583333401</c:v>
                </c:pt>
                <c:pt idx="31576">
                  <c:v>43589.260416666599</c:v>
                </c:pt>
                <c:pt idx="31577">
                  <c:v>43589.28125</c:v>
                </c:pt>
                <c:pt idx="31578">
                  <c:v>43589.302083333401</c:v>
                </c:pt>
                <c:pt idx="31579">
                  <c:v>43589.322916666599</c:v>
                </c:pt>
                <c:pt idx="31580">
                  <c:v>43589.34375</c:v>
                </c:pt>
                <c:pt idx="31581">
                  <c:v>43589.364583333401</c:v>
                </c:pt>
                <c:pt idx="31582">
                  <c:v>43589.385416666599</c:v>
                </c:pt>
                <c:pt idx="31583">
                  <c:v>43589.40625</c:v>
                </c:pt>
                <c:pt idx="31584">
                  <c:v>43589.427083333401</c:v>
                </c:pt>
                <c:pt idx="31585">
                  <c:v>43589.447916666599</c:v>
                </c:pt>
                <c:pt idx="31586">
                  <c:v>43589.46875</c:v>
                </c:pt>
                <c:pt idx="31587">
                  <c:v>43589.489583333401</c:v>
                </c:pt>
                <c:pt idx="31588">
                  <c:v>43589.510416666599</c:v>
                </c:pt>
                <c:pt idx="31589">
                  <c:v>43589.53125</c:v>
                </c:pt>
                <c:pt idx="31590">
                  <c:v>43589.552083333401</c:v>
                </c:pt>
                <c:pt idx="31591">
                  <c:v>43589.572916666599</c:v>
                </c:pt>
                <c:pt idx="31592">
                  <c:v>43589.59375</c:v>
                </c:pt>
                <c:pt idx="31593">
                  <c:v>43589.614583333401</c:v>
                </c:pt>
                <c:pt idx="31594">
                  <c:v>43589.635416666599</c:v>
                </c:pt>
                <c:pt idx="31595">
                  <c:v>43589.65625</c:v>
                </c:pt>
                <c:pt idx="31596">
                  <c:v>43589.677083333401</c:v>
                </c:pt>
                <c:pt idx="31597">
                  <c:v>43589.697916666599</c:v>
                </c:pt>
                <c:pt idx="31598">
                  <c:v>43589.71875</c:v>
                </c:pt>
                <c:pt idx="31599">
                  <c:v>43589.739583333401</c:v>
                </c:pt>
                <c:pt idx="31600">
                  <c:v>43589.760416666599</c:v>
                </c:pt>
                <c:pt idx="31601">
                  <c:v>43589.78125</c:v>
                </c:pt>
                <c:pt idx="31602">
                  <c:v>43589.802083333401</c:v>
                </c:pt>
                <c:pt idx="31603">
                  <c:v>43589.822916666599</c:v>
                </c:pt>
                <c:pt idx="31604">
                  <c:v>43589.84375</c:v>
                </c:pt>
                <c:pt idx="31605">
                  <c:v>43589.864583333401</c:v>
                </c:pt>
                <c:pt idx="31606">
                  <c:v>43589.885416666599</c:v>
                </c:pt>
                <c:pt idx="31607">
                  <c:v>43589.90625</c:v>
                </c:pt>
                <c:pt idx="31608">
                  <c:v>43589.927083333401</c:v>
                </c:pt>
                <c:pt idx="31609">
                  <c:v>43589.947916666599</c:v>
                </c:pt>
                <c:pt idx="31610">
                  <c:v>43589.96875</c:v>
                </c:pt>
                <c:pt idx="31611">
                  <c:v>43589.989583333401</c:v>
                </c:pt>
                <c:pt idx="31612">
                  <c:v>43590.010416666599</c:v>
                </c:pt>
                <c:pt idx="31613">
                  <c:v>43590.03125</c:v>
                </c:pt>
                <c:pt idx="31614">
                  <c:v>43590.052083333401</c:v>
                </c:pt>
                <c:pt idx="31615">
                  <c:v>43590.072916666599</c:v>
                </c:pt>
                <c:pt idx="31616">
                  <c:v>43590.09375</c:v>
                </c:pt>
                <c:pt idx="31617">
                  <c:v>43590.114583333401</c:v>
                </c:pt>
                <c:pt idx="31618">
                  <c:v>43590.135416666599</c:v>
                </c:pt>
                <c:pt idx="31619">
                  <c:v>43590.15625</c:v>
                </c:pt>
                <c:pt idx="31620">
                  <c:v>43590.177083333401</c:v>
                </c:pt>
                <c:pt idx="31621">
                  <c:v>43590.197916666599</c:v>
                </c:pt>
                <c:pt idx="31622">
                  <c:v>43590.21875</c:v>
                </c:pt>
                <c:pt idx="31623">
                  <c:v>43590.239583333401</c:v>
                </c:pt>
                <c:pt idx="31624">
                  <c:v>43590.260416666599</c:v>
                </c:pt>
                <c:pt idx="31625">
                  <c:v>43590.28125</c:v>
                </c:pt>
                <c:pt idx="31626">
                  <c:v>43590.302083333401</c:v>
                </c:pt>
                <c:pt idx="31627">
                  <c:v>43590.322916666599</c:v>
                </c:pt>
                <c:pt idx="31628">
                  <c:v>43590.34375</c:v>
                </c:pt>
                <c:pt idx="31629">
                  <c:v>43590.364583333401</c:v>
                </c:pt>
                <c:pt idx="31630">
                  <c:v>43590.385416666599</c:v>
                </c:pt>
                <c:pt idx="31631">
                  <c:v>43590.40625</c:v>
                </c:pt>
                <c:pt idx="31632">
                  <c:v>43590.427083333401</c:v>
                </c:pt>
                <c:pt idx="31633">
                  <c:v>43590.447916666599</c:v>
                </c:pt>
                <c:pt idx="31634">
                  <c:v>43590.46875</c:v>
                </c:pt>
                <c:pt idx="31635">
                  <c:v>43590.489583333401</c:v>
                </c:pt>
                <c:pt idx="31636">
                  <c:v>43590.510416666599</c:v>
                </c:pt>
                <c:pt idx="31637">
                  <c:v>43590.53125</c:v>
                </c:pt>
                <c:pt idx="31638">
                  <c:v>43590.552083333401</c:v>
                </c:pt>
                <c:pt idx="31639">
                  <c:v>43590.572916666599</c:v>
                </c:pt>
                <c:pt idx="31640">
                  <c:v>43590.59375</c:v>
                </c:pt>
                <c:pt idx="31641">
                  <c:v>43590.614583333401</c:v>
                </c:pt>
                <c:pt idx="31642">
                  <c:v>43590.635416666599</c:v>
                </c:pt>
                <c:pt idx="31643">
                  <c:v>43590.65625</c:v>
                </c:pt>
                <c:pt idx="31644">
                  <c:v>43590.677083333401</c:v>
                </c:pt>
                <c:pt idx="31645">
                  <c:v>43590.697916666599</c:v>
                </c:pt>
                <c:pt idx="31646">
                  <c:v>43590.71875</c:v>
                </c:pt>
                <c:pt idx="31647">
                  <c:v>43590.739583333401</c:v>
                </c:pt>
                <c:pt idx="31648">
                  <c:v>43590.760416666599</c:v>
                </c:pt>
                <c:pt idx="31649">
                  <c:v>43590.78125</c:v>
                </c:pt>
                <c:pt idx="31650">
                  <c:v>43590.802083333401</c:v>
                </c:pt>
                <c:pt idx="31651">
                  <c:v>43590.822916666599</c:v>
                </c:pt>
                <c:pt idx="31652">
                  <c:v>43590.84375</c:v>
                </c:pt>
                <c:pt idx="31653">
                  <c:v>43590.864583333401</c:v>
                </c:pt>
                <c:pt idx="31654">
                  <c:v>43590.885416666599</c:v>
                </c:pt>
                <c:pt idx="31655">
                  <c:v>43590.90625</c:v>
                </c:pt>
                <c:pt idx="31656">
                  <c:v>43590.927083333401</c:v>
                </c:pt>
                <c:pt idx="31657">
                  <c:v>43590.947916666599</c:v>
                </c:pt>
                <c:pt idx="31658">
                  <c:v>43590.96875</c:v>
                </c:pt>
                <c:pt idx="31659">
                  <c:v>43590.989583333401</c:v>
                </c:pt>
                <c:pt idx="31660">
                  <c:v>43591.010416666599</c:v>
                </c:pt>
                <c:pt idx="31661">
                  <c:v>43591.03125</c:v>
                </c:pt>
                <c:pt idx="31662">
                  <c:v>43591.052083333401</c:v>
                </c:pt>
                <c:pt idx="31663">
                  <c:v>43591.072916666599</c:v>
                </c:pt>
                <c:pt idx="31664">
                  <c:v>43591.09375</c:v>
                </c:pt>
                <c:pt idx="31665">
                  <c:v>43591.114583333401</c:v>
                </c:pt>
                <c:pt idx="31666">
                  <c:v>43591.135416666599</c:v>
                </c:pt>
                <c:pt idx="31667">
                  <c:v>43591.15625</c:v>
                </c:pt>
                <c:pt idx="31668">
                  <c:v>43591.177083333401</c:v>
                </c:pt>
                <c:pt idx="31669">
                  <c:v>43591.197916666599</c:v>
                </c:pt>
                <c:pt idx="31670">
                  <c:v>43591.21875</c:v>
                </c:pt>
                <c:pt idx="31671">
                  <c:v>43591.239583333401</c:v>
                </c:pt>
                <c:pt idx="31672">
                  <c:v>43591.260416666599</c:v>
                </c:pt>
                <c:pt idx="31673">
                  <c:v>43591.28125</c:v>
                </c:pt>
                <c:pt idx="31674">
                  <c:v>43591.302083333401</c:v>
                </c:pt>
                <c:pt idx="31675">
                  <c:v>43591.322916666599</c:v>
                </c:pt>
                <c:pt idx="31676">
                  <c:v>43591.34375</c:v>
                </c:pt>
                <c:pt idx="31677">
                  <c:v>43591.364583333401</c:v>
                </c:pt>
                <c:pt idx="31678">
                  <c:v>43591.385416666599</c:v>
                </c:pt>
                <c:pt idx="31679">
                  <c:v>43591.40625</c:v>
                </c:pt>
                <c:pt idx="31680">
                  <c:v>43591.427083333401</c:v>
                </c:pt>
                <c:pt idx="31681">
                  <c:v>43591.447916666599</c:v>
                </c:pt>
                <c:pt idx="31682">
                  <c:v>43591.46875</c:v>
                </c:pt>
                <c:pt idx="31683">
                  <c:v>43591.489583333401</c:v>
                </c:pt>
                <c:pt idx="31684">
                  <c:v>43591.510416666599</c:v>
                </c:pt>
                <c:pt idx="31685">
                  <c:v>43591.53125</c:v>
                </c:pt>
                <c:pt idx="31686">
                  <c:v>43591.552083333401</c:v>
                </c:pt>
                <c:pt idx="31687">
                  <c:v>43591.572916666599</c:v>
                </c:pt>
                <c:pt idx="31688">
                  <c:v>43591.59375</c:v>
                </c:pt>
                <c:pt idx="31689">
                  <c:v>43591.614583333401</c:v>
                </c:pt>
                <c:pt idx="31690">
                  <c:v>43591.635416666599</c:v>
                </c:pt>
                <c:pt idx="31691">
                  <c:v>43591.65625</c:v>
                </c:pt>
                <c:pt idx="31692">
                  <c:v>43591.677083333401</c:v>
                </c:pt>
                <c:pt idx="31693">
                  <c:v>43591.697916666599</c:v>
                </c:pt>
                <c:pt idx="31694">
                  <c:v>43591.71875</c:v>
                </c:pt>
                <c:pt idx="31695">
                  <c:v>43591.739583333401</c:v>
                </c:pt>
                <c:pt idx="31696">
                  <c:v>43591.760416666599</c:v>
                </c:pt>
                <c:pt idx="31697">
                  <c:v>43591.78125</c:v>
                </c:pt>
                <c:pt idx="31698">
                  <c:v>43591.802083333401</c:v>
                </c:pt>
                <c:pt idx="31699">
                  <c:v>43591.822916666599</c:v>
                </c:pt>
                <c:pt idx="31700">
                  <c:v>43591.84375</c:v>
                </c:pt>
                <c:pt idx="31701">
                  <c:v>43591.864583333401</c:v>
                </c:pt>
                <c:pt idx="31702">
                  <c:v>43591.885416666599</c:v>
                </c:pt>
                <c:pt idx="31703">
                  <c:v>43591.90625</c:v>
                </c:pt>
                <c:pt idx="31704">
                  <c:v>43591.927083333401</c:v>
                </c:pt>
                <c:pt idx="31705">
                  <c:v>43591.947916666599</c:v>
                </c:pt>
                <c:pt idx="31706">
                  <c:v>43591.96875</c:v>
                </c:pt>
                <c:pt idx="31707">
                  <c:v>43591.989583333401</c:v>
                </c:pt>
                <c:pt idx="31708">
                  <c:v>43592.010416666599</c:v>
                </c:pt>
                <c:pt idx="31709">
                  <c:v>43592.03125</c:v>
                </c:pt>
                <c:pt idx="31710">
                  <c:v>43592.052083333401</c:v>
                </c:pt>
                <c:pt idx="31711">
                  <c:v>43592.072916666599</c:v>
                </c:pt>
                <c:pt idx="31712">
                  <c:v>43592.09375</c:v>
                </c:pt>
                <c:pt idx="31713">
                  <c:v>43592.114583333401</c:v>
                </c:pt>
                <c:pt idx="31714">
                  <c:v>43592.135416666599</c:v>
                </c:pt>
                <c:pt idx="31715">
                  <c:v>43592.15625</c:v>
                </c:pt>
                <c:pt idx="31716">
                  <c:v>43592.177083333401</c:v>
                </c:pt>
                <c:pt idx="31717">
                  <c:v>43592.197916666599</c:v>
                </c:pt>
                <c:pt idx="31718">
                  <c:v>43592.21875</c:v>
                </c:pt>
                <c:pt idx="31719">
                  <c:v>43592.239583333401</c:v>
                </c:pt>
                <c:pt idx="31720">
                  <c:v>43592.260416666599</c:v>
                </c:pt>
                <c:pt idx="31721">
                  <c:v>43592.28125</c:v>
                </c:pt>
                <c:pt idx="31722">
                  <c:v>43592.302083333401</c:v>
                </c:pt>
                <c:pt idx="31723">
                  <c:v>43592.322916666599</c:v>
                </c:pt>
                <c:pt idx="31724">
                  <c:v>43592.34375</c:v>
                </c:pt>
                <c:pt idx="31725">
                  <c:v>43592.364583333401</c:v>
                </c:pt>
                <c:pt idx="31726">
                  <c:v>43592.385416666599</c:v>
                </c:pt>
                <c:pt idx="31727">
                  <c:v>43592.40625</c:v>
                </c:pt>
                <c:pt idx="31728">
                  <c:v>43592.427083333401</c:v>
                </c:pt>
                <c:pt idx="31729">
                  <c:v>43592.447916666599</c:v>
                </c:pt>
                <c:pt idx="31730">
                  <c:v>43592.46875</c:v>
                </c:pt>
                <c:pt idx="31731">
                  <c:v>43592.489583333401</c:v>
                </c:pt>
                <c:pt idx="31732">
                  <c:v>43592.510416666599</c:v>
                </c:pt>
                <c:pt idx="31733">
                  <c:v>43592.53125</c:v>
                </c:pt>
                <c:pt idx="31734">
                  <c:v>43592.552083333401</c:v>
                </c:pt>
                <c:pt idx="31735">
                  <c:v>43592.572916666599</c:v>
                </c:pt>
                <c:pt idx="31736">
                  <c:v>43592.59375</c:v>
                </c:pt>
                <c:pt idx="31737">
                  <c:v>43592.614583333401</c:v>
                </c:pt>
                <c:pt idx="31738">
                  <c:v>43592.635416666599</c:v>
                </c:pt>
                <c:pt idx="31739">
                  <c:v>43592.65625</c:v>
                </c:pt>
                <c:pt idx="31740">
                  <c:v>43592.677083333401</c:v>
                </c:pt>
                <c:pt idx="31741">
                  <c:v>43592.697916666599</c:v>
                </c:pt>
                <c:pt idx="31742">
                  <c:v>43592.71875</c:v>
                </c:pt>
                <c:pt idx="31743">
                  <c:v>43592.739583333401</c:v>
                </c:pt>
                <c:pt idx="31744">
                  <c:v>43592.760416666599</c:v>
                </c:pt>
                <c:pt idx="31745">
                  <c:v>43592.78125</c:v>
                </c:pt>
                <c:pt idx="31746">
                  <c:v>43592.802083333401</c:v>
                </c:pt>
                <c:pt idx="31747">
                  <c:v>43592.822916666599</c:v>
                </c:pt>
                <c:pt idx="31748">
                  <c:v>43592.84375</c:v>
                </c:pt>
                <c:pt idx="31749">
                  <c:v>43592.864583333401</c:v>
                </c:pt>
                <c:pt idx="31750">
                  <c:v>43592.885416666599</c:v>
                </c:pt>
                <c:pt idx="31751">
                  <c:v>43592.90625</c:v>
                </c:pt>
                <c:pt idx="31752">
                  <c:v>43592.927083333401</c:v>
                </c:pt>
                <c:pt idx="31753">
                  <c:v>43592.947916666599</c:v>
                </c:pt>
                <c:pt idx="31754">
                  <c:v>43592.96875</c:v>
                </c:pt>
                <c:pt idx="31755">
                  <c:v>43592.989583333401</c:v>
                </c:pt>
                <c:pt idx="31756">
                  <c:v>43593.010416666599</c:v>
                </c:pt>
                <c:pt idx="31757">
                  <c:v>43593.03125</c:v>
                </c:pt>
                <c:pt idx="31758">
                  <c:v>43593.052083333401</c:v>
                </c:pt>
                <c:pt idx="31759">
                  <c:v>43593.072916666599</c:v>
                </c:pt>
                <c:pt idx="31760">
                  <c:v>43593.09375</c:v>
                </c:pt>
                <c:pt idx="31761">
                  <c:v>43593.114583333401</c:v>
                </c:pt>
                <c:pt idx="31762">
                  <c:v>43593.135416666599</c:v>
                </c:pt>
                <c:pt idx="31763">
                  <c:v>43593.15625</c:v>
                </c:pt>
                <c:pt idx="31764">
                  <c:v>43593.177083333401</c:v>
                </c:pt>
                <c:pt idx="31765">
                  <c:v>43593.197916666599</c:v>
                </c:pt>
                <c:pt idx="31766">
                  <c:v>43593.21875</c:v>
                </c:pt>
                <c:pt idx="31767">
                  <c:v>43593.239583333401</c:v>
                </c:pt>
                <c:pt idx="31768">
                  <c:v>43593.260416666599</c:v>
                </c:pt>
                <c:pt idx="31769">
                  <c:v>43593.28125</c:v>
                </c:pt>
                <c:pt idx="31770">
                  <c:v>43593.302083333401</c:v>
                </c:pt>
                <c:pt idx="31771">
                  <c:v>43593.322916666599</c:v>
                </c:pt>
                <c:pt idx="31772">
                  <c:v>43593.34375</c:v>
                </c:pt>
                <c:pt idx="31773">
                  <c:v>43593.364583333401</c:v>
                </c:pt>
                <c:pt idx="31774">
                  <c:v>43593.385416666599</c:v>
                </c:pt>
                <c:pt idx="31775">
                  <c:v>43593.40625</c:v>
                </c:pt>
                <c:pt idx="31776">
                  <c:v>43593.427083333401</c:v>
                </c:pt>
                <c:pt idx="31777">
                  <c:v>43593.447916666599</c:v>
                </c:pt>
                <c:pt idx="31778">
                  <c:v>43593.46875</c:v>
                </c:pt>
                <c:pt idx="31779">
                  <c:v>43593.489583333401</c:v>
                </c:pt>
                <c:pt idx="31780">
                  <c:v>43593.510416666599</c:v>
                </c:pt>
                <c:pt idx="31781">
                  <c:v>43593.53125</c:v>
                </c:pt>
                <c:pt idx="31782">
                  <c:v>43593.552083333401</c:v>
                </c:pt>
                <c:pt idx="31783">
                  <c:v>43593.572916666599</c:v>
                </c:pt>
                <c:pt idx="31784">
                  <c:v>43593.59375</c:v>
                </c:pt>
                <c:pt idx="31785">
                  <c:v>43593.614583333401</c:v>
                </c:pt>
                <c:pt idx="31786">
                  <c:v>43593.635416666599</c:v>
                </c:pt>
                <c:pt idx="31787">
                  <c:v>43593.65625</c:v>
                </c:pt>
                <c:pt idx="31788">
                  <c:v>43593.677083333401</c:v>
                </c:pt>
                <c:pt idx="31789">
                  <c:v>43593.697916666599</c:v>
                </c:pt>
                <c:pt idx="31790">
                  <c:v>43593.71875</c:v>
                </c:pt>
                <c:pt idx="31791">
                  <c:v>43593.739583333401</c:v>
                </c:pt>
                <c:pt idx="31792">
                  <c:v>43593.760416666599</c:v>
                </c:pt>
                <c:pt idx="31793">
                  <c:v>43593.78125</c:v>
                </c:pt>
                <c:pt idx="31794">
                  <c:v>43593.802083333401</c:v>
                </c:pt>
                <c:pt idx="31795">
                  <c:v>43593.822916666599</c:v>
                </c:pt>
                <c:pt idx="31796">
                  <c:v>43593.84375</c:v>
                </c:pt>
                <c:pt idx="31797">
                  <c:v>43593.864583333401</c:v>
                </c:pt>
                <c:pt idx="31798">
                  <c:v>43593.885416666599</c:v>
                </c:pt>
                <c:pt idx="31799">
                  <c:v>43593.90625</c:v>
                </c:pt>
                <c:pt idx="31800">
                  <c:v>43593.927083333401</c:v>
                </c:pt>
                <c:pt idx="31801">
                  <c:v>43593.947916666599</c:v>
                </c:pt>
                <c:pt idx="31802">
                  <c:v>43593.96875</c:v>
                </c:pt>
                <c:pt idx="31803">
                  <c:v>43593.989583333401</c:v>
                </c:pt>
                <c:pt idx="31804">
                  <c:v>43594.010416666599</c:v>
                </c:pt>
                <c:pt idx="31805">
                  <c:v>43594.03125</c:v>
                </c:pt>
                <c:pt idx="31806">
                  <c:v>43594.052083333401</c:v>
                </c:pt>
                <c:pt idx="31807">
                  <c:v>43594.072916666599</c:v>
                </c:pt>
                <c:pt idx="31808">
                  <c:v>43594.09375</c:v>
                </c:pt>
                <c:pt idx="31809">
                  <c:v>43594.114583333401</c:v>
                </c:pt>
                <c:pt idx="31810">
                  <c:v>43594.135416666599</c:v>
                </c:pt>
                <c:pt idx="31811">
                  <c:v>43594.15625</c:v>
                </c:pt>
                <c:pt idx="31812">
                  <c:v>43594.177083333401</c:v>
                </c:pt>
                <c:pt idx="31813">
                  <c:v>43594.197916666599</c:v>
                </c:pt>
                <c:pt idx="31814">
                  <c:v>43594.21875</c:v>
                </c:pt>
                <c:pt idx="31815">
                  <c:v>43594.239583333401</c:v>
                </c:pt>
                <c:pt idx="31816">
                  <c:v>43594.260416666599</c:v>
                </c:pt>
                <c:pt idx="31817">
                  <c:v>43594.28125</c:v>
                </c:pt>
                <c:pt idx="31818">
                  <c:v>43594.302083333401</c:v>
                </c:pt>
                <c:pt idx="31819">
                  <c:v>43594.322916666599</c:v>
                </c:pt>
                <c:pt idx="31820">
                  <c:v>43594.34375</c:v>
                </c:pt>
                <c:pt idx="31821">
                  <c:v>43594.364583333401</c:v>
                </c:pt>
                <c:pt idx="31822">
                  <c:v>43594.385416666599</c:v>
                </c:pt>
                <c:pt idx="31823">
                  <c:v>43594.40625</c:v>
                </c:pt>
                <c:pt idx="31824">
                  <c:v>43594.427083333401</c:v>
                </c:pt>
                <c:pt idx="31825">
                  <c:v>43594.447916666599</c:v>
                </c:pt>
                <c:pt idx="31826">
                  <c:v>43594.46875</c:v>
                </c:pt>
                <c:pt idx="31827">
                  <c:v>43594.489583333401</c:v>
                </c:pt>
                <c:pt idx="31828">
                  <c:v>43594.510416666599</c:v>
                </c:pt>
                <c:pt idx="31829">
                  <c:v>43594.53125</c:v>
                </c:pt>
                <c:pt idx="31830">
                  <c:v>43594.552083333401</c:v>
                </c:pt>
                <c:pt idx="31831">
                  <c:v>43594.572916666599</c:v>
                </c:pt>
                <c:pt idx="31832">
                  <c:v>43594.59375</c:v>
                </c:pt>
                <c:pt idx="31833">
                  <c:v>43594.614583333401</c:v>
                </c:pt>
                <c:pt idx="31834">
                  <c:v>43594.635416666599</c:v>
                </c:pt>
                <c:pt idx="31835">
                  <c:v>43594.65625</c:v>
                </c:pt>
                <c:pt idx="31836">
                  <c:v>43594.677083333401</c:v>
                </c:pt>
                <c:pt idx="31837">
                  <c:v>43594.697916666599</c:v>
                </c:pt>
                <c:pt idx="31838">
                  <c:v>43594.71875</c:v>
                </c:pt>
                <c:pt idx="31839">
                  <c:v>43594.739583333401</c:v>
                </c:pt>
                <c:pt idx="31840">
                  <c:v>43594.760416666599</c:v>
                </c:pt>
                <c:pt idx="31841">
                  <c:v>43594.78125</c:v>
                </c:pt>
                <c:pt idx="31842">
                  <c:v>43594.802083333401</c:v>
                </c:pt>
                <c:pt idx="31843">
                  <c:v>43594.822916666599</c:v>
                </c:pt>
                <c:pt idx="31844">
                  <c:v>43594.84375</c:v>
                </c:pt>
                <c:pt idx="31845">
                  <c:v>43594.864583333401</c:v>
                </c:pt>
                <c:pt idx="31846">
                  <c:v>43594.885416666599</c:v>
                </c:pt>
                <c:pt idx="31847">
                  <c:v>43594.90625</c:v>
                </c:pt>
                <c:pt idx="31848">
                  <c:v>43594.927083333401</c:v>
                </c:pt>
                <c:pt idx="31849">
                  <c:v>43594.947916666599</c:v>
                </c:pt>
                <c:pt idx="31850">
                  <c:v>43594.96875</c:v>
                </c:pt>
                <c:pt idx="31851">
                  <c:v>43594.989583333401</c:v>
                </c:pt>
                <c:pt idx="31852">
                  <c:v>43595.010416666599</c:v>
                </c:pt>
                <c:pt idx="31853">
                  <c:v>43595.03125</c:v>
                </c:pt>
                <c:pt idx="31854">
                  <c:v>43595.052083333401</c:v>
                </c:pt>
                <c:pt idx="31855">
                  <c:v>43595.072916666599</c:v>
                </c:pt>
                <c:pt idx="31856">
                  <c:v>43595.09375</c:v>
                </c:pt>
                <c:pt idx="31857">
                  <c:v>43595.114583333401</c:v>
                </c:pt>
                <c:pt idx="31858">
                  <c:v>43595.135416666599</c:v>
                </c:pt>
                <c:pt idx="31859">
                  <c:v>43595.15625</c:v>
                </c:pt>
                <c:pt idx="31860">
                  <c:v>43595.177083333401</c:v>
                </c:pt>
                <c:pt idx="31861">
                  <c:v>43595.197916666599</c:v>
                </c:pt>
                <c:pt idx="31862">
                  <c:v>43595.21875</c:v>
                </c:pt>
                <c:pt idx="31863">
                  <c:v>43595.239583333401</c:v>
                </c:pt>
                <c:pt idx="31864">
                  <c:v>43595.260416666599</c:v>
                </c:pt>
                <c:pt idx="31865">
                  <c:v>43595.28125</c:v>
                </c:pt>
                <c:pt idx="31866">
                  <c:v>43595.302083333401</c:v>
                </c:pt>
                <c:pt idx="31867">
                  <c:v>43595.322916666599</c:v>
                </c:pt>
                <c:pt idx="31868">
                  <c:v>43595.34375</c:v>
                </c:pt>
                <c:pt idx="31869">
                  <c:v>43595.364583333401</c:v>
                </c:pt>
                <c:pt idx="31870">
                  <c:v>43595.385416666599</c:v>
                </c:pt>
                <c:pt idx="31871">
                  <c:v>43595.40625</c:v>
                </c:pt>
                <c:pt idx="31872">
                  <c:v>43595.427083333401</c:v>
                </c:pt>
                <c:pt idx="31873">
                  <c:v>43595.447916666599</c:v>
                </c:pt>
                <c:pt idx="31874">
                  <c:v>43595.46875</c:v>
                </c:pt>
                <c:pt idx="31875">
                  <c:v>43595.489583333401</c:v>
                </c:pt>
                <c:pt idx="31876">
                  <c:v>43595.510416666599</c:v>
                </c:pt>
                <c:pt idx="31877">
                  <c:v>43595.53125</c:v>
                </c:pt>
                <c:pt idx="31878">
                  <c:v>43595.552083333401</c:v>
                </c:pt>
                <c:pt idx="31879">
                  <c:v>43595.572916666599</c:v>
                </c:pt>
                <c:pt idx="31880">
                  <c:v>43595.59375</c:v>
                </c:pt>
                <c:pt idx="31881">
                  <c:v>43595.614583333401</c:v>
                </c:pt>
                <c:pt idx="31882">
                  <c:v>43595.635416666599</c:v>
                </c:pt>
                <c:pt idx="31883">
                  <c:v>43595.65625</c:v>
                </c:pt>
                <c:pt idx="31884">
                  <c:v>43595.677083333401</c:v>
                </c:pt>
                <c:pt idx="31885">
                  <c:v>43595.697916666599</c:v>
                </c:pt>
                <c:pt idx="31886">
                  <c:v>43595.71875</c:v>
                </c:pt>
                <c:pt idx="31887">
                  <c:v>43595.739583333401</c:v>
                </c:pt>
                <c:pt idx="31888">
                  <c:v>43595.760416666599</c:v>
                </c:pt>
                <c:pt idx="31889">
                  <c:v>43595.78125</c:v>
                </c:pt>
                <c:pt idx="31890">
                  <c:v>43595.802083333401</c:v>
                </c:pt>
                <c:pt idx="31891">
                  <c:v>43595.822916666599</c:v>
                </c:pt>
                <c:pt idx="31892">
                  <c:v>43595.84375</c:v>
                </c:pt>
                <c:pt idx="31893">
                  <c:v>43595.864583333401</c:v>
                </c:pt>
                <c:pt idx="31894">
                  <c:v>43595.885416666599</c:v>
                </c:pt>
                <c:pt idx="31895">
                  <c:v>43595.90625</c:v>
                </c:pt>
                <c:pt idx="31896">
                  <c:v>43595.927083333401</c:v>
                </c:pt>
                <c:pt idx="31897">
                  <c:v>43595.947916666599</c:v>
                </c:pt>
                <c:pt idx="31898">
                  <c:v>43595.96875</c:v>
                </c:pt>
                <c:pt idx="31899">
                  <c:v>43595.989583333401</c:v>
                </c:pt>
                <c:pt idx="31900">
                  <c:v>43596.010416666599</c:v>
                </c:pt>
                <c:pt idx="31901">
                  <c:v>43596.03125</c:v>
                </c:pt>
                <c:pt idx="31902">
                  <c:v>43596.052083333401</c:v>
                </c:pt>
                <c:pt idx="31903">
                  <c:v>43596.072916666599</c:v>
                </c:pt>
                <c:pt idx="31904">
                  <c:v>43596.09375</c:v>
                </c:pt>
                <c:pt idx="31905">
                  <c:v>43596.114583333401</c:v>
                </c:pt>
                <c:pt idx="31906">
                  <c:v>43596.135416666599</c:v>
                </c:pt>
                <c:pt idx="31907">
                  <c:v>43596.15625</c:v>
                </c:pt>
                <c:pt idx="31908">
                  <c:v>43596.177083333401</c:v>
                </c:pt>
                <c:pt idx="31909">
                  <c:v>43596.197916666599</c:v>
                </c:pt>
                <c:pt idx="31910">
                  <c:v>43596.21875</c:v>
                </c:pt>
                <c:pt idx="31911">
                  <c:v>43596.239583333401</c:v>
                </c:pt>
                <c:pt idx="31912">
                  <c:v>43596.260416666599</c:v>
                </c:pt>
                <c:pt idx="31913">
                  <c:v>43596.28125</c:v>
                </c:pt>
                <c:pt idx="31914">
                  <c:v>43596.302083333401</c:v>
                </c:pt>
                <c:pt idx="31915">
                  <c:v>43596.322916666599</c:v>
                </c:pt>
                <c:pt idx="31916">
                  <c:v>43596.34375</c:v>
                </c:pt>
                <c:pt idx="31917">
                  <c:v>43596.364583333401</c:v>
                </c:pt>
                <c:pt idx="31918">
                  <c:v>43596.385416666599</c:v>
                </c:pt>
                <c:pt idx="31919">
                  <c:v>43596.40625</c:v>
                </c:pt>
                <c:pt idx="31920">
                  <c:v>43596.427083333401</c:v>
                </c:pt>
                <c:pt idx="31921">
                  <c:v>43596.447916666599</c:v>
                </c:pt>
                <c:pt idx="31922">
                  <c:v>43596.46875</c:v>
                </c:pt>
                <c:pt idx="31923">
                  <c:v>43596.489583333401</c:v>
                </c:pt>
                <c:pt idx="31924">
                  <c:v>43596.510416666599</c:v>
                </c:pt>
                <c:pt idx="31925">
                  <c:v>43596.53125</c:v>
                </c:pt>
                <c:pt idx="31926">
                  <c:v>43596.552083333401</c:v>
                </c:pt>
                <c:pt idx="31927">
                  <c:v>43596.572916666599</c:v>
                </c:pt>
                <c:pt idx="31928">
                  <c:v>43596.59375</c:v>
                </c:pt>
                <c:pt idx="31929">
                  <c:v>43596.614583333401</c:v>
                </c:pt>
                <c:pt idx="31930">
                  <c:v>43596.635416666599</c:v>
                </c:pt>
                <c:pt idx="31931">
                  <c:v>43596.65625</c:v>
                </c:pt>
                <c:pt idx="31932">
                  <c:v>43596.677083333401</c:v>
                </c:pt>
                <c:pt idx="31933">
                  <c:v>43596.697916666599</c:v>
                </c:pt>
                <c:pt idx="31934">
                  <c:v>43596.71875</c:v>
                </c:pt>
                <c:pt idx="31935">
                  <c:v>43596.739583333401</c:v>
                </c:pt>
                <c:pt idx="31936">
                  <c:v>43596.760416666599</c:v>
                </c:pt>
                <c:pt idx="31937">
                  <c:v>43596.78125</c:v>
                </c:pt>
                <c:pt idx="31938">
                  <c:v>43596.802083333401</c:v>
                </c:pt>
                <c:pt idx="31939">
                  <c:v>43596.822916666599</c:v>
                </c:pt>
                <c:pt idx="31940">
                  <c:v>43596.84375</c:v>
                </c:pt>
                <c:pt idx="31941">
                  <c:v>43596.864583333401</c:v>
                </c:pt>
                <c:pt idx="31942">
                  <c:v>43596.885416666599</c:v>
                </c:pt>
                <c:pt idx="31943">
                  <c:v>43596.90625</c:v>
                </c:pt>
                <c:pt idx="31944">
                  <c:v>43596.927083333401</c:v>
                </c:pt>
                <c:pt idx="31945">
                  <c:v>43596.947916666599</c:v>
                </c:pt>
                <c:pt idx="31946">
                  <c:v>43596.96875</c:v>
                </c:pt>
                <c:pt idx="31947">
                  <c:v>43596.989583333401</c:v>
                </c:pt>
                <c:pt idx="31948">
                  <c:v>43597.010416666599</c:v>
                </c:pt>
                <c:pt idx="31949">
                  <c:v>43597.03125</c:v>
                </c:pt>
                <c:pt idx="31950">
                  <c:v>43597.052083333401</c:v>
                </c:pt>
                <c:pt idx="31951">
                  <c:v>43597.072916666599</c:v>
                </c:pt>
                <c:pt idx="31952">
                  <c:v>43597.09375</c:v>
                </c:pt>
                <c:pt idx="31953">
                  <c:v>43597.114583333401</c:v>
                </c:pt>
                <c:pt idx="31954">
                  <c:v>43597.135416666599</c:v>
                </c:pt>
                <c:pt idx="31955">
                  <c:v>43597.15625</c:v>
                </c:pt>
                <c:pt idx="31956">
                  <c:v>43597.177083333401</c:v>
                </c:pt>
                <c:pt idx="31957">
                  <c:v>43597.197916666599</c:v>
                </c:pt>
                <c:pt idx="31958">
                  <c:v>43597.21875</c:v>
                </c:pt>
                <c:pt idx="31959">
                  <c:v>43597.239583333401</c:v>
                </c:pt>
                <c:pt idx="31960">
                  <c:v>43597.260416666599</c:v>
                </c:pt>
                <c:pt idx="31961">
                  <c:v>43597.28125</c:v>
                </c:pt>
                <c:pt idx="31962">
                  <c:v>43597.302083333401</c:v>
                </c:pt>
                <c:pt idx="31963">
                  <c:v>43597.322916666599</c:v>
                </c:pt>
                <c:pt idx="31964">
                  <c:v>43597.34375</c:v>
                </c:pt>
                <c:pt idx="31965">
                  <c:v>43597.364583333401</c:v>
                </c:pt>
                <c:pt idx="31966">
                  <c:v>43597.385416666599</c:v>
                </c:pt>
                <c:pt idx="31967">
                  <c:v>43597.40625</c:v>
                </c:pt>
                <c:pt idx="31968">
                  <c:v>43597.427083333401</c:v>
                </c:pt>
                <c:pt idx="31969">
                  <c:v>43597.447916666599</c:v>
                </c:pt>
                <c:pt idx="31970">
                  <c:v>43597.46875</c:v>
                </c:pt>
                <c:pt idx="31971">
                  <c:v>43597.489583333401</c:v>
                </c:pt>
                <c:pt idx="31972">
                  <c:v>43597.510416666599</c:v>
                </c:pt>
                <c:pt idx="31973">
                  <c:v>43597.53125</c:v>
                </c:pt>
                <c:pt idx="31974">
                  <c:v>43597.552083333401</c:v>
                </c:pt>
                <c:pt idx="31975">
                  <c:v>43597.572916666599</c:v>
                </c:pt>
                <c:pt idx="31976">
                  <c:v>43597.59375</c:v>
                </c:pt>
                <c:pt idx="31977">
                  <c:v>43597.614583333401</c:v>
                </c:pt>
                <c:pt idx="31978">
                  <c:v>43597.635416666599</c:v>
                </c:pt>
                <c:pt idx="31979">
                  <c:v>43597.65625</c:v>
                </c:pt>
                <c:pt idx="31980">
                  <c:v>43597.677083333401</c:v>
                </c:pt>
                <c:pt idx="31981">
                  <c:v>43597.697916666599</c:v>
                </c:pt>
                <c:pt idx="31982">
                  <c:v>43597.71875</c:v>
                </c:pt>
                <c:pt idx="31983">
                  <c:v>43597.739583333401</c:v>
                </c:pt>
                <c:pt idx="31984">
                  <c:v>43597.760416666599</c:v>
                </c:pt>
                <c:pt idx="31985">
                  <c:v>43597.78125</c:v>
                </c:pt>
                <c:pt idx="31986">
                  <c:v>43597.802083333401</c:v>
                </c:pt>
                <c:pt idx="31987">
                  <c:v>43597.822916666599</c:v>
                </c:pt>
                <c:pt idx="31988">
                  <c:v>43597.84375</c:v>
                </c:pt>
                <c:pt idx="31989">
                  <c:v>43597.864583333401</c:v>
                </c:pt>
                <c:pt idx="31990">
                  <c:v>43597.885416666599</c:v>
                </c:pt>
                <c:pt idx="31991">
                  <c:v>43597.90625</c:v>
                </c:pt>
                <c:pt idx="31992">
                  <c:v>43597.927083333401</c:v>
                </c:pt>
                <c:pt idx="31993">
                  <c:v>43597.947916666599</c:v>
                </c:pt>
                <c:pt idx="31994">
                  <c:v>43597.96875</c:v>
                </c:pt>
                <c:pt idx="31995">
                  <c:v>43597.989583333401</c:v>
                </c:pt>
                <c:pt idx="31996">
                  <c:v>43598.010416666599</c:v>
                </c:pt>
                <c:pt idx="31997">
                  <c:v>43598.03125</c:v>
                </c:pt>
                <c:pt idx="31998">
                  <c:v>43598.052083333401</c:v>
                </c:pt>
                <c:pt idx="31999">
                  <c:v>43598.072916666599</c:v>
                </c:pt>
                <c:pt idx="32000">
                  <c:v>43598.09375</c:v>
                </c:pt>
                <c:pt idx="32001">
                  <c:v>43598.114583333401</c:v>
                </c:pt>
                <c:pt idx="32002">
                  <c:v>43598.135416666599</c:v>
                </c:pt>
                <c:pt idx="32003">
                  <c:v>43598.15625</c:v>
                </c:pt>
                <c:pt idx="32004">
                  <c:v>43598.177083333401</c:v>
                </c:pt>
                <c:pt idx="32005">
                  <c:v>43598.197916666599</c:v>
                </c:pt>
                <c:pt idx="32006">
                  <c:v>43598.21875</c:v>
                </c:pt>
                <c:pt idx="32007">
                  <c:v>43598.239583333401</c:v>
                </c:pt>
                <c:pt idx="32008">
                  <c:v>43598.260416666599</c:v>
                </c:pt>
                <c:pt idx="32009">
                  <c:v>43598.28125</c:v>
                </c:pt>
                <c:pt idx="32010">
                  <c:v>43598.302083333401</c:v>
                </c:pt>
                <c:pt idx="32011">
                  <c:v>43598.322916666599</c:v>
                </c:pt>
                <c:pt idx="32012">
                  <c:v>43598.34375</c:v>
                </c:pt>
                <c:pt idx="32013">
                  <c:v>43598.364583333401</c:v>
                </c:pt>
                <c:pt idx="32014">
                  <c:v>43598.385416666599</c:v>
                </c:pt>
                <c:pt idx="32015">
                  <c:v>43598.40625</c:v>
                </c:pt>
                <c:pt idx="32016">
                  <c:v>43598.427083333401</c:v>
                </c:pt>
                <c:pt idx="32017">
                  <c:v>43598.447916666599</c:v>
                </c:pt>
                <c:pt idx="32018">
                  <c:v>43598.46875</c:v>
                </c:pt>
                <c:pt idx="32019">
                  <c:v>43598.489583333401</c:v>
                </c:pt>
                <c:pt idx="32020">
                  <c:v>43598.510416666599</c:v>
                </c:pt>
                <c:pt idx="32021">
                  <c:v>43598.53125</c:v>
                </c:pt>
                <c:pt idx="32022">
                  <c:v>43598.552083333401</c:v>
                </c:pt>
                <c:pt idx="32023">
                  <c:v>43598.572916666599</c:v>
                </c:pt>
                <c:pt idx="32024">
                  <c:v>43598.59375</c:v>
                </c:pt>
                <c:pt idx="32025">
                  <c:v>43598.614583333401</c:v>
                </c:pt>
                <c:pt idx="32026">
                  <c:v>43598.635416666599</c:v>
                </c:pt>
                <c:pt idx="32027">
                  <c:v>43598.65625</c:v>
                </c:pt>
                <c:pt idx="32028">
                  <c:v>43598.677083333401</c:v>
                </c:pt>
                <c:pt idx="32029">
                  <c:v>43598.697916666599</c:v>
                </c:pt>
                <c:pt idx="32030">
                  <c:v>43598.71875</c:v>
                </c:pt>
                <c:pt idx="32031">
                  <c:v>43598.739583333401</c:v>
                </c:pt>
                <c:pt idx="32032">
                  <c:v>43598.760416666599</c:v>
                </c:pt>
                <c:pt idx="32033">
                  <c:v>43598.78125</c:v>
                </c:pt>
                <c:pt idx="32034">
                  <c:v>43598.802083333401</c:v>
                </c:pt>
                <c:pt idx="32035">
                  <c:v>43598.822916666599</c:v>
                </c:pt>
                <c:pt idx="32036">
                  <c:v>43598.84375</c:v>
                </c:pt>
                <c:pt idx="32037">
                  <c:v>43598.864583333401</c:v>
                </c:pt>
                <c:pt idx="32038">
                  <c:v>43598.885416666599</c:v>
                </c:pt>
                <c:pt idx="32039">
                  <c:v>43598.90625</c:v>
                </c:pt>
                <c:pt idx="32040">
                  <c:v>43598.927083333401</c:v>
                </c:pt>
                <c:pt idx="32041">
                  <c:v>43598.947916666599</c:v>
                </c:pt>
                <c:pt idx="32042">
                  <c:v>43598.96875</c:v>
                </c:pt>
                <c:pt idx="32043">
                  <c:v>43598.989583333401</c:v>
                </c:pt>
                <c:pt idx="32044">
                  <c:v>43599.010416666599</c:v>
                </c:pt>
                <c:pt idx="32045">
                  <c:v>43599.03125</c:v>
                </c:pt>
                <c:pt idx="32046">
                  <c:v>43599.052083333401</c:v>
                </c:pt>
                <c:pt idx="32047">
                  <c:v>43599.072916666599</c:v>
                </c:pt>
                <c:pt idx="32048">
                  <c:v>43599.09375</c:v>
                </c:pt>
                <c:pt idx="32049">
                  <c:v>43599.114583333401</c:v>
                </c:pt>
                <c:pt idx="32050">
                  <c:v>43599.135416666599</c:v>
                </c:pt>
                <c:pt idx="32051">
                  <c:v>43599.15625</c:v>
                </c:pt>
                <c:pt idx="32052">
                  <c:v>43599.177083333401</c:v>
                </c:pt>
                <c:pt idx="32053">
                  <c:v>43599.197916666599</c:v>
                </c:pt>
                <c:pt idx="32054">
                  <c:v>43599.21875</c:v>
                </c:pt>
                <c:pt idx="32055">
                  <c:v>43599.239583333401</c:v>
                </c:pt>
                <c:pt idx="32056">
                  <c:v>43599.260416666599</c:v>
                </c:pt>
                <c:pt idx="32057">
                  <c:v>43599.28125</c:v>
                </c:pt>
                <c:pt idx="32058">
                  <c:v>43599.302083333401</c:v>
                </c:pt>
                <c:pt idx="32059">
                  <c:v>43599.322916666599</c:v>
                </c:pt>
                <c:pt idx="32060">
                  <c:v>43599.34375</c:v>
                </c:pt>
                <c:pt idx="32061">
                  <c:v>43599.364583333401</c:v>
                </c:pt>
                <c:pt idx="32062">
                  <c:v>43599.385416666599</c:v>
                </c:pt>
                <c:pt idx="32063">
                  <c:v>43599.40625</c:v>
                </c:pt>
                <c:pt idx="32064">
                  <c:v>43599.427083333401</c:v>
                </c:pt>
                <c:pt idx="32065">
                  <c:v>43599.447916666599</c:v>
                </c:pt>
                <c:pt idx="32066">
                  <c:v>43599.46875</c:v>
                </c:pt>
                <c:pt idx="32067">
                  <c:v>43599.489583333401</c:v>
                </c:pt>
                <c:pt idx="32068">
                  <c:v>43599.510416666599</c:v>
                </c:pt>
                <c:pt idx="32069">
                  <c:v>43599.53125</c:v>
                </c:pt>
                <c:pt idx="32070">
                  <c:v>43599.552083333401</c:v>
                </c:pt>
                <c:pt idx="32071">
                  <c:v>43599.572916666599</c:v>
                </c:pt>
                <c:pt idx="32072">
                  <c:v>43599.59375</c:v>
                </c:pt>
                <c:pt idx="32073">
                  <c:v>43599.614583333401</c:v>
                </c:pt>
                <c:pt idx="32074">
                  <c:v>43599.635416666599</c:v>
                </c:pt>
                <c:pt idx="32075">
                  <c:v>43599.65625</c:v>
                </c:pt>
                <c:pt idx="32076">
                  <c:v>43599.677083333401</c:v>
                </c:pt>
                <c:pt idx="32077">
                  <c:v>43599.697916666599</c:v>
                </c:pt>
                <c:pt idx="32078">
                  <c:v>43599.71875</c:v>
                </c:pt>
                <c:pt idx="32079">
                  <c:v>43599.739583333401</c:v>
                </c:pt>
                <c:pt idx="32080">
                  <c:v>43599.760416666599</c:v>
                </c:pt>
                <c:pt idx="32081">
                  <c:v>43599.78125</c:v>
                </c:pt>
                <c:pt idx="32082">
                  <c:v>43599.802083333401</c:v>
                </c:pt>
                <c:pt idx="32083">
                  <c:v>43599.822916666599</c:v>
                </c:pt>
                <c:pt idx="32084">
                  <c:v>43599.84375</c:v>
                </c:pt>
                <c:pt idx="32085">
                  <c:v>43599.864583333401</c:v>
                </c:pt>
                <c:pt idx="32086">
                  <c:v>43599.885416666599</c:v>
                </c:pt>
                <c:pt idx="32087">
                  <c:v>43599.90625</c:v>
                </c:pt>
                <c:pt idx="32088">
                  <c:v>43599.927083333401</c:v>
                </c:pt>
                <c:pt idx="32089">
                  <c:v>43599.947916666599</c:v>
                </c:pt>
                <c:pt idx="32090">
                  <c:v>43599.96875</c:v>
                </c:pt>
                <c:pt idx="32091">
                  <c:v>43599.989583333401</c:v>
                </c:pt>
                <c:pt idx="32092">
                  <c:v>43600.010416666599</c:v>
                </c:pt>
                <c:pt idx="32093">
                  <c:v>43600.03125</c:v>
                </c:pt>
                <c:pt idx="32094">
                  <c:v>43600.052083333401</c:v>
                </c:pt>
                <c:pt idx="32095">
                  <c:v>43600.072916666599</c:v>
                </c:pt>
                <c:pt idx="32096">
                  <c:v>43600.09375</c:v>
                </c:pt>
                <c:pt idx="32097">
                  <c:v>43600.114583333401</c:v>
                </c:pt>
                <c:pt idx="32098">
                  <c:v>43600.135416666599</c:v>
                </c:pt>
                <c:pt idx="32099">
                  <c:v>43600.15625</c:v>
                </c:pt>
                <c:pt idx="32100">
                  <c:v>43600.177083333401</c:v>
                </c:pt>
                <c:pt idx="32101">
                  <c:v>43600.197916666599</c:v>
                </c:pt>
                <c:pt idx="32102">
                  <c:v>43600.21875</c:v>
                </c:pt>
                <c:pt idx="32103">
                  <c:v>43600.239583333401</c:v>
                </c:pt>
                <c:pt idx="32104">
                  <c:v>43600.260416666599</c:v>
                </c:pt>
                <c:pt idx="32105">
                  <c:v>43600.28125</c:v>
                </c:pt>
                <c:pt idx="32106">
                  <c:v>43600.302083333401</c:v>
                </c:pt>
                <c:pt idx="32107">
                  <c:v>43600.322916666599</c:v>
                </c:pt>
                <c:pt idx="32108">
                  <c:v>43600.34375</c:v>
                </c:pt>
                <c:pt idx="32109">
                  <c:v>43600.364583333401</c:v>
                </c:pt>
                <c:pt idx="32110">
                  <c:v>43600.385416666599</c:v>
                </c:pt>
                <c:pt idx="32111">
                  <c:v>43600.40625</c:v>
                </c:pt>
                <c:pt idx="32112">
                  <c:v>43600.427083333401</c:v>
                </c:pt>
                <c:pt idx="32113">
                  <c:v>43600.447916666599</c:v>
                </c:pt>
                <c:pt idx="32114">
                  <c:v>43600.46875</c:v>
                </c:pt>
                <c:pt idx="32115">
                  <c:v>43600.489583333401</c:v>
                </c:pt>
                <c:pt idx="32116">
                  <c:v>43600.510416666599</c:v>
                </c:pt>
                <c:pt idx="32117">
                  <c:v>43600.53125</c:v>
                </c:pt>
                <c:pt idx="32118">
                  <c:v>43600.552083333401</c:v>
                </c:pt>
                <c:pt idx="32119">
                  <c:v>43600.572916666599</c:v>
                </c:pt>
                <c:pt idx="32120">
                  <c:v>43600.59375</c:v>
                </c:pt>
                <c:pt idx="32121">
                  <c:v>43600.614583333401</c:v>
                </c:pt>
                <c:pt idx="32122">
                  <c:v>43600.635416666599</c:v>
                </c:pt>
                <c:pt idx="32123">
                  <c:v>43600.65625</c:v>
                </c:pt>
                <c:pt idx="32124">
                  <c:v>43600.677083333401</c:v>
                </c:pt>
                <c:pt idx="32125">
                  <c:v>43600.697916666599</c:v>
                </c:pt>
                <c:pt idx="32126">
                  <c:v>43600.71875</c:v>
                </c:pt>
                <c:pt idx="32127">
                  <c:v>43600.739583333401</c:v>
                </c:pt>
                <c:pt idx="32128">
                  <c:v>43600.760416666599</c:v>
                </c:pt>
                <c:pt idx="32129">
                  <c:v>43600.78125</c:v>
                </c:pt>
                <c:pt idx="32130">
                  <c:v>43600.802083333401</c:v>
                </c:pt>
                <c:pt idx="32131">
                  <c:v>43600.822916666599</c:v>
                </c:pt>
                <c:pt idx="32132">
                  <c:v>43600.84375</c:v>
                </c:pt>
                <c:pt idx="32133">
                  <c:v>43600.864583333401</c:v>
                </c:pt>
                <c:pt idx="32134">
                  <c:v>43600.885416666599</c:v>
                </c:pt>
                <c:pt idx="32135">
                  <c:v>43600.90625</c:v>
                </c:pt>
                <c:pt idx="32136">
                  <c:v>43600.927083333401</c:v>
                </c:pt>
                <c:pt idx="32137">
                  <c:v>43600.947916666599</c:v>
                </c:pt>
                <c:pt idx="32138">
                  <c:v>43600.96875</c:v>
                </c:pt>
                <c:pt idx="32139">
                  <c:v>43600.989583333401</c:v>
                </c:pt>
                <c:pt idx="32140">
                  <c:v>43601.010416666599</c:v>
                </c:pt>
                <c:pt idx="32141">
                  <c:v>43601.03125</c:v>
                </c:pt>
                <c:pt idx="32142">
                  <c:v>43601.052083333401</c:v>
                </c:pt>
                <c:pt idx="32143">
                  <c:v>43601.072916666599</c:v>
                </c:pt>
                <c:pt idx="32144">
                  <c:v>43601.09375</c:v>
                </c:pt>
                <c:pt idx="32145">
                  <c:v>43601.114583333401</c:v>
                </c:pt>
                <c:pt idx="32146">
                  <c:v>43601.135416666599</c:v>
                </c:pt>
                <c:pt idx="32147">
                  <c:v>43601.15625</c:v>
                </c:pt>
                <c:pt idx="32148">
                  <c:v>43601.177083333401</c:v>
                </c:pt>
                <c:pt idx="32149">
                  <c:v>43601.197916666599</c:v>
                </c:pt>
                <c:pt idx="32150">
                  <c:v>43601.21875</c:v>
                </c:pt>
                <c:pt idx="32151">
                  <c:v>43601.239583333401</c:v>
                </c:pt>
                <c:pt idx="32152">
                  <c:v>43601.260416666599</c:v>
                </c:pt>
                <c:pt idx="32153">
                  <c:v>43601.28125</c:v>
                </c:pt>
                <c:pt idx="32154">
                  <c:v>43601.302083333401</c:v>
                </c:pt>
                <c:pt idx="32155">
                  <c:v>43601.322916666599</c:v>
                </c:pt>
                <c:pt idx="32156">
                  <c:v>43601.34375</c:v>
                </c:pt>
                <c:pt idx="32157">
                  <c:v>43601.364583333401</c:v>
                </c:pt>
                <c:pt idx="32158">
                  <c:v>43601.385416666599</c:v>
                </c:pt>
                <c:pt idx="32159">
                  <c:v>43601.40625</c:v>
                </c:pt>
                <c:pt idx="32160">
                  <c:v>43601.427083333401</c:v>
                </c:pt>
                <c:pt idx="32161">
                  <c:v>43601.447916666599</c:v>
                </c:pt>
                <c:pt idx="32162">
                  <c:v>43601.46875</c:v>
                </c:pt>
                <c:pt idx="32163">
                  <c:v>43601.489583333401</c:v>
                </c:pt>
                <c:pt idx="32164">
                  <c:v>43601.510416666599</c:v>
                </c:pt>
                <c:pt idx="32165">
                  <c:v>43601.53125</c:v>
                </c:pt>
                <c:pt idx="32166">
                  <c:v>43601.552083333401</c:v>
                </c:pt>
                <c:pt idx="32167">
                  <c:v>43601.572916666599</c:v>
                </c:pt>
                <c:pt idx="32168">
                  <c:v>43601.59375</c:v>
                </c:pt>
                <c:pt idx="32169">
                  <c:v>43601.614583333401</c:v>
                </c:pt>
                <c:pt idx="32170">
                  <c:v>43601.635416666599</c:v>
                </c:pt>
                <c:pt idx="32171">
                  <c:v>43601.65625</c:v>
                </c:pt>
                <c:pt idx="32172">
                  <c:v>43601.677083333401</c:v>
                </c:pt>
                <c:pt idx="32173">
                  <c:v>43601.697916666599</c:v>
                </c:pt>
                <c:pt idx="32174">
                  <c:v>43601.71875</c:v>
                </c:pt>
                <c:pt idx="32175">
                  <c:v>43601.739583333401</c:v>
                </c:pt>
                <c:pt idx="32176">
                  <c:v>43601.760416666599</c:v>
                </c:pt>
                <c:pt idx="32177">
                  <c:v>43601.78125</c:v>
                </c:pt>
                <c:pt idx="32178">
                  <c:v>43601.802083333401</c:v>
                </c:pt>
                <c:pt idx="32179">
                  <c:v>43601.822916666599</c:v>
                </c:pt>
                <c:pt idx="32180">
                  <c:v>43601.84375</c:v>
                </c:pt>
                <c:pt idx="32181">
                  <c:v>43601.864583333401</c:v>
                </c:pt>
                <c:pt idx="32182">
                  <c:v>43601.885416666599</c:v>
                </c:pt>
                <c:pt idx="32183">
                  <c:v>43601.90625</c:v>
                </c:pt>
                <c:pt idx="32184">
                  <c:v>43601.927083333401</c:v>
                </c:pt>
                <c:pt idx="32185">
                  <c:v>43601.947916666599</c:v>
                </c:pt>
                <c:pt idx="32186">
                  <c:v>43601.96875</c:v>
                </c:pt>
                <c:pt idx="32187">
                  <c:v>43601.989583333401</c:v>
                </c:pt>
                <c:pt idx="32188">
                  <c:v>43602.010416666599</c:v>
                </c:pt>
                <c:pt idx="32189">
                  <c:v>43602.03125</c:v>
                </c:pt>
                <c:pt idx="32190">
                  <c:v>43602.052083333401</c:v>
                </c:pt>
                <c:pt idx="32191">
                  <c:v>43602.072916666599</c:v>
                </c:pt>
                <c:pt idx="32192">
                  <c:v>43602.09375</c:v>
                </c:pt>
                <c:pt idx="32193">
                  <c:v>43602.114583333401</c:v>
                </c:pt>
                <c:pt idx="32194">
                  <c:v>43602.135416666599</c:v>
                </c:pt>
                <c:pt idx="32195">
                  <c:v>43602.15625</c:v>
                </c:pt>
                <c:pt idx="32196">
                  <c:v>43602.177083333401</c:v>
                </c:pt>
                <c:pt idx="32197">
                  <c:v>43602.197916666599</c:v>
                </c:pt>
                <c:pt idx="32198">
                  <c:v>43602.21875</c:v>
                </c:pt>
                <c:pt idx="32199">
                  <c:v>43602.239583333401</c:v>
                </c:pt>
                <c:pt idx="32200">
                  <c:v>43602.260416666599</c:v>
                </c:pt>
                <c:pt idx="32201">
                  <c:v>43602.28125</c:v>
                </c:pt>
                <c:pt idx="32202">
                  <c:v>43602.302083333401</c:v>
                </c:pt>
                <c:pt idx="32203">
                  <c:v>43602.322916666599</c:v>
                </c:pt>
                <c:pt idx="32204">
                  <c:v>43602.34375</c:v>
                </c:pt>
                <c:pt idx="32205">
                  <c:v>43602.364583333401</c:v>
                </c:pt>
                <c:pt idx="32206">
                  <c:v>43602.385416666599</c:v>
                </c:pt>
                <c:pt idx="32207">
                  <c:v>43602.40625</c:v>
                </c:pt>
                <c:pt idx="32208">
                  <c:v>43602.427083333401</c:v>
                </c:pt>
                <c:pt idx="32209">
                  <c:v>43602.447916666599</c:v>
                </c:pt>
                <c:pt idx="32210">
                  <c:v>43602.46875</c:v>
                </c:pt>
                <c:pt idx="32211">
                  <c:v>43602.489583333401</c:v>
                </c:pt>
                <c:pt idx="32212">
                  <c:v>43602.510416666599</c:v>
                </c:pt>
                <c:pt idx="32213">
                  <c:v>43602.53125</c:v>
                </c:pt>
                <c:pt idx="32214">
                  <c:v>43602.552083333401</c:v>
                </c:pt>
                <c:pt idx="32215">
                  <c:v>43602.572916666599</c:v>
                </c:pt>
                <c:pt idx="32216">
                  <c:v>43602.59375</c:v>
                </c:pt>
                <c:pt idx="32217">
                  <c:v>43602.614583333401</c:v>
                </c:pt>
                <c:pt idx="32218">
                  <c:v>43602.635416666599</c:v>
                </c:pt>
                <c:pt idx="32219">
                  <c:v>43602.65625</c:v>
                </c:pt>
                <c:pt idx="32220">
                  <c:v>43602.677083333401</c:v>
                </c:pt>
                <c:pt idx="32221">
                  <c:v>43602.697916666599</c:v>
                </c:pt>
                <c:pt idx="32222">
                  <c:v>43602.71875</c:v>
                </c:pt>
                <c:pt idx="32223">
                  <c:v>43602.739583333401</c:v>
                </c:pt>
                <c:pt idx="32224">
                  <c:v>43602.760416666599</c:v>
                </c:pt>
                <c:pt idx="32225">
                  <c:v>43602.78125</c:v>
                </c:pt>
                <c:pt idx="32226">
                  <c:v>43602.802083333401</c:v>
                </c:pt>
                <c:pt idx="32227">
                  <c:v>43602.822916666599</c:v>
                </c:pt>
                <c:pt idx="32228">
                  <c:v>43602.84375</c:v>
                </c:pt>
                <c:pt idx="32229">
                  <c:v>43602.864583333401</c:v>
                </c:pt>
                <c:pt idx="32230">
                  <c:v>43602.885416666599</c:v>
                </c:pt>
                <c:pt idx="32231">
                  <c:v>43602.90625</c:v>
                </c:pt>
                <c:pt idx="32232">
                  <c:v>43602.927083333401</c:v>
                </c:pt>
                <c:pt idx="32233">
                  <c:v>43602.947916666599</c:v>
                </c:pt>
                <c:pt idx="32234">
                  <c:v>43602.96875</c:v>
                </c:pt>
                <c:pt idx="32235">
                  <c:v>43602.989583333401</c:v>
                </c:pt>
                <c:pt idx="32236">
                  <c:v>43603.010416666599</c:v>
                </c:pt>
                <c:pt idx="32237">
                  <c:v>43603.03125</c:v>
                </c:pt>
                <c:pt idx="32238">
                  <c:v>43603.052083333401</c:v>
                </c:pt>
                <c:pt idx="32239">
                  <c:v>43603.072916666599</c:v>
                </c:pt>
                <c:pt idx="32240">
                  <c:v>43603.09375</c:v>
                </c:pt>
                <c:pt idx="32241">
                  <c:v>43603.114583333401</c:v>
                </c:pt>
                <c:pt idx="32242">
                  <c:v>43603.135416666599</c:v>
                </c:pt>
                <c:pt idx="32243">
                  <c:v>43603.15625</c:v>
                </c:pt>
                <c:pt idx="32244">
                  <c:v>43603.177083333401</c:v>
                </c:pt>
                <c:pt idx="32245">
                  <c:v>43603.197916666599</c:v>
                </c:pt>
                <c:pt idx="32246">
                  <c:v>43603.21875</c:v>
                </c:pt>
                <c:pt idx="32247">
                  <c:v>43603.239583333401</c:v>
                </c:pt>
                <c:pt idx="32248">
                  <c:v>43603.260416666599</c:v>
                </c:pt>
                <c:pt idx="32249">
                  <c:v>43603.28125</c:v>
                </c:pt>
                <c:pt idx="32250">
                  <c:v>43603.302083333401</c:v>
                </c:pt>
                <c:pt idx="32251">
                  <c:v>43603.322916666599</c:v>
                </c:pt>
                <c:pt idx="32252">
                  <c:v>43603.34375</c:v>
                </c:pt>
                <c:pt idx="32253">
                  <c:v>43603.364583333401</c:v>
                </c:pt>
                <c:pt idx="32254">
                  <c:v>43603.385416666599</c:v>
                </c:pt>
                <c:pt idx="32255">
                  <c:v>43603.40625</c:v>
                </c:pt>
                <c:pt idx="32256">
                  <c:v>43603.427083333401</c:v>
                </c:pt>
                <c:pt idx="32257">
                  <c:v>43603.447916666599</c:v>
                </c:pt>
                <c:pt idx="32258">
                  <c:v>43603.46875</c:v>
                </c:pt>
                <c:pt idx="32259">
                  <c:v>43603.489583333401</c:v>
                </c:pt>
                <c:pt idx="32260">
                  <c:v>43603.510416666599</c:v>
                </c:pt>
                <c:pt idx="32261">
                  <c:v>43603.53125</c:v>
                </c:pt>
                <c:pt idx="32262">
                  <c:v>43603.552083333401</c:v>
                </c:pt>
                <c:pt idx="32263">
                  <c:v>43603.572916666599</c:v>
                </c:pt>
                <c:pt idx="32264">
                  <c:v>43603.59375</c:v>
                </c:pt>
                <c:pt idx="32265">
                  <c:v>43603.614583333401</c:v>
                </c:pt>
                <c:pt idx="32266">
                  <c:v>43603.635416666599</c:v>
                </c:pt>
                <c:pt idx="32267">
                  <c:v>43603.65625</c:v>
                </c:pt>
                <c:pt idx="32268">
                  <c:v>43603.677083333401</c:v>
                </c:pt>
                <c:pt idx="32269">
                  <c:v>43603.697916666599</c:v>
                </c:pt>
                <c:pt idx="32270">
                  <c:v>43603.71875</c:v>
                </c:pt>
                <c:pt idx="32271">
                  <c:v>43603.739583333401</c:v>
                </c:pt>
                <c:pt idx="32272">
                  <c:v>43603.760416666599</c:v>
                </c:pt>
                <c:pt idx="32273">
                  <c:v>43603.78125</c:v>
                </c:pt>
                <c:pt idx="32274">
                  <c:v>43603.802083333401</c:v>
                </c:pt>
                <c:pt idx="32275">
                  <c:v>43603.822916666599</c:v>
                </c:pt>
                <c:pt idx="32276">
                  <c:v>43603.84375</c:v>
                </c:pt>
                <c:pt idx="32277">
                  <c:v>43603.864583333401</c:v>
                </c:pt>
                <c:pt idx="32278">
                  <c:v>43603.885416666599</c:v>
                </c:pt>
                <c:pt idx="32279">
                  <c:v>43603.90625</c:v>
                </c:pt>
                <c:pt idx="32280">
                  <c:v>43603.927083333401</c:v>
                </c:pt>
                <c:pt idx="32281">
                  <c:v>43603.947916666599</c:v>
                </c:pt>
                <c:pt idx="32282">
                  <c:v>43603.96875</c:v>
                </c:pt>
                <c:pt idx="32283">
                  <c:v>43603.989583333401</c:v>
                </c:pt>
                <c:pt idx="32284">
                  <c:v>43604.010416666599</c:v>
                </c:pt>
                <c:pt idx="32285">
                  <c:v>43604.03125</c:v>
                </c:pt>
                <c:pt idx="32286">
                  <c:v>43604.052083333401</c:v>
                </c:pt>
                <c:pt idx="32287">
                  <c:v>43604.072916666599</c:v>
                </c:pt>
                <c:pt idx="32288">
                  <c:v>43604.09375</c:v>
                </c:pt>
                <c:pt idx="32289">
                  <c:v>43604.114583333401</c:v>
                </c:pt>
                <c:pt idx="32290">
                  <c:v>43604.135416666599</c:v>
                </c:pt>
                <c:pt idx="32291">
                  <c:v>43604.15625</c:v>
                </c:pt>
                <c:pt idx="32292">
                  <c:v>43604.177083333401</c:v>
                </c:pt>
                <c:pt idx="32293">
                  <c:v>43604.197916666599</c:v>
                </c:pt>
                <c:pt idx="32294">
                  <c:v>43604.21875</c:v>
                </c:pt>
                <c:pt idx="32295">
                  <c:v>43604.239583333401</c:v>
                </c:pt>
                <c:pt idx="32296">
                  <c:v>43604.260416666599</c:v>
                </c:pt>
                <c:pt idx="32297">
                  <c:v>43604.28125</c:v>
                </c:pt>
                <c:pt idx="32298">
                  <c:v>43604.302083333401</c:v>
                </c:pt>
                <c:pt idx="32299">
                  <c:v>43604.322916666599</c:v>
                </c:pt>
                <c:pt idx="32300">
                  <c:v>43604.34375</c:v>
                </c:pt>
                <c:pt idx="32301">
                  <c:v>43604.364583333401</c:v>
                </c:pt>
                <c:pt idx="32302">
                  <c:v>43604.385416666599</c:v>
                </c:pt>
                <c:pt idx="32303">
                  <c:v>43604.40625</c:v>
                </c:pt>
                <c:pt idx="32304">
                  <c:v>43604.427083333401</c:v>
                </c:pt>
                <c:pt idx="32305">
                  <c:v>43604.447916666599</c:v>
                </c:pt>
                <c:pt idx="32306">
                  <c:v>43604.46875</c:v>
                </c:pt>
                <c:pt idx="32307">
                  <c:v>43604.489583333401</c:v>
                </c:pt>
                <c:pt idx="32308">
                  <c:v>43604.510416666599</c:v>
                </c:pt>
                <c:pt idx="32309">
                  <c:v>43604.53125</c:v>
                </c:pt>
                <c:pt idx="32310">
                  <c:v>43604.552083333401</c:v>
                </c:pt>
                <c:pt idx="32311">
                  <c:v>43604.572916666599</c:v>
                </c:pt>
                <c:pt idx="32312">
                  <c:v>43604.59375</c:v>
                </c:pt>
                <c:pt idx="32313">
                  <c:v>43604.614583333401</c:v>
                </c:pt>
                <c:pt idx="32314">
                  <c:v>43604.635416666599</c:v>
                </c:pt>
                <c:pt idx="32315">
                  <c:v>43604.65625</c:v>
                </c:pt>
                <c:pt idx="32316">
                  <c:v>43604.677083333401</c:v>
                </c:pt>
                <c:pt idx="32317">
                  <c:v>43604.697916666599</c:v>
                </c:pt>
                <c:pt idx="32318">
                  <c:v>43604.71875</c:v>
                </c:pt>
                <c:pt idx="32319">
                  <c:v>43604.739583333401</c:v>
                </c:pt>
                <c:pt idx="32320">
                  <c:v>43604.760416666599</c:v>
                </c:pt>
                <c:pt idx="32321">
                  <c:v>43604.78125</c:v>
                </c:pt>
                <c:pt idx="32322">
                  <c:v>43604.802083333401</c:v>
                </c:pt>
                <c:pt idx="32323">
                  <c:v>43604.822916666599</c:v>
                </c:pt>
                <c:pt idx="32324">
                  <c:v>43604.84375</c:v>
                </c:pt>
                <c:pt idx="32325">
                  <c:v>43604.864583333401</c:v>
                </c:pt>
                <c:pt idx="32326">
                  <c:v>43604.885416666599</c:v>
                </c:pt>
                <c:pt idx="32327">
                  <c:v>43604.90625</c:v>
                </c:pt>
                <c:pt idx="32328">
                  <c:v>43604.927083333401</c:v>
                </c:pt>
                <c:pt idx="32329">
                  <c:v>43604.947916666599</c:v>
                </c:pt>
                <c:pt idx="32330">
                  <c:v>43604.96875</c:v>
                </c:pt>
                <c:pt idx="32331">
                  <c:v>43604.989583333401</c:v>
                </c:pt>
                <c:pt idx="32332">
                  <c:v>43605.010416666599</c:v>
                </c:pt>
                <c:pt idx="32333">
                  <c:v>43605.03125</c:v>
                </c:pt>
                <c:pt idx="32334">
                  <c:v>43605.052083333401</c:v>
                </c:pt>
                <c:pt idx="32335">
                  <c:v>43605.072916666599</c:v>
                </c:pt>
                <c:pt idx="32336">
                  <c:v>43605.09375</c:v>
                </c:pt>
                <c:pt idx="32337">
                  <c:v>43605.114583333401</c:v>
                </c:pt>
                <c:pt idx="32338">
                  <c:v>43605.135416666599</c:v>
                </c:pt>
                <c:pt idx="32339">
                  <c:v>43605.15625</c:v>
                </c:pt>
                <c:pt idx="32340">
                  <c:v>43605.177083333401</c:v>
                </c:pt>
                <c:pt idx="32341">
                  <c:v>43605.197916666599</c:v>
                </c:pt>
                <c:pt idx="32342">
                  <c:v>43605.21875</c:v>
                </c:pt>
                <c:pt idx="32343">
                  <c:v>43605.239583333401</c:v>
                </c:pt>
                <c:pt idx="32344">
                  <c:v>43605.260416666599</c:v>
                </c:pt>
                <c:pt idx="32345">
                  <c:v>43605.28125</c:v>
                </c:pt>
                <c:pt idx="32346">
                  <c:v>43605.302083333401</c:v>
                </c:pt>
                <c:pt idx="32347">
                  <c:v>43605.322916666599</c:v>
                </c:pt>
                <c:pt idx="32348">
                  <c:v>43605.34375</c:v>
                </c:pt>
                <c:pt idx="32349">
                  <c:v>43605.364583333401</c:v>
                </c:pt>
                <c:pt idx="32350">
                  <c:v>43605.385416666599</c:v>
                </c:pt>
                <c:pt idx="32351">
                  <c:v>43605.40625</c:v>
                </c:pt>
                <c:pt idx="32352">
                  <c:v>43605.427083333401</c:v>
                </c:pt>
                <c:pt idx="32353">
                  <c:v>43605.447916666599</c:v>
                </c:pt>
                <c:pt idx="32354">
                  <c:v>43605.46875</c:v>
                </c:pt>
                <c:pt idx="32355">
                  <c:v>43605.489583333401</c:v>
                </c:pt>
                <c:pt idx="32356">
                  <c:v>43605.510416666599</c:v>
                </c:pt>
                <c:pt idx="32357">
                  <c:v>43605.53125</c:v>
                </c:pt>
                <c:pt idx="32358">
                  <c:v>43605.552083333401</c:v>
                </c:pt>
                <c:pt idx="32359">
                  <c:v>43605.572916666599</c:v>
                </c:pt>
                <c:pt idx="32360">
                  <c:v>43605.59375</c:v>
                </c:pt>
                <c:pt idx="32361">
                  <c:v>43605.614583333401</c:v>
                </c:pt>
                <c:pt idx="32362">
                  <c:v>43605.635416666599</c:v>
                </c:pt>
                <c:pt idx="32363">
                  <c:v>43605.65625</c:v>
                </c:pt>
                <c:pt idx="32364">
                  <c:v>43605.677083333401</c:v>
                </c:pt>
                <c:pt idx="32365">
                  <c:v>43605.697916666599</c:v>
                </c:pt>
                <c:pt idx="32366">
                  <c:v>43605.71875</c:v>
                </c:pt>
                <c:pt idx="32367">
                  <c:v>43605.739583333401</c:v>
                </c:pt>
                <c:pt idx="32368">
                  <c:v>43605.760416666599</c:v>
                </c:pt>
                <c:pt idx="32369">
                  <c:v>43605.78125</c:v>
                </c:pt>
                <c:pt idx="32370">
                  <c:v>43605.802083333401</c:v>
                </c:pt>
                <c:pt idx="32371">
                  <c:v>43605.822916666599</c:v>
                </c:pt>
                <c:pt idx="32372">
                  <c:v>43605.84375</c:v>
                </c:pt>
                <c:pt idx="32373">
                  <c:v>43605.864583333401</c:v>
                </c:pt>
                <c:pt idx="32374">
                  <c:v>43605.885416666599</c:v>
                </c:pt>
                <c:pt idx="32375">
                  <c:v>43605.90625</c:v>
                </c:pt>
                <c:pt idx="32376">
                  <c:v>43605.927083333401</c:v>
                </c:pt>
                <c:pt idx="32377">
                  <c:v>43605.947916666599</c:v>
                </c:pt>
                <c:pt idx="32378">
                  <c:v>43605.96875</c:v>
                </c:pt>
                <c:pt idx="32379">
                  <c:v>43605.989583333401</c:v>
                </c:pt>
                <c:pt idx="32380">
                  <c:v>43606.010416666599</c:v>
                </c:pt>
                <c:pt idx="32381">
                  <c:v>43606.03125</c:v>
                </c:pt>
                <c:pt idx="32382">
                  <c:v>43606.052083333401</c:v>
                </c:pt>
                <c:pt idx="32383">
                  <c:v>43606.072916666599</c:v>
                </c:pt>
                <c:pt idx="32384">
                  <c:v>43606.09375</c:v>
                </c:pt>
                <c:pt idx="32385">
                  <c:v>43606.114583333401</c:v>
                </c:pt>
                <c:pt idx="32386">
                  <c:v>43606.135416666599</c:v>
                </c:pt>
                <c:pt idx="32387">
                  <c:v>43606.15625</c:v>
                </c:pt>
                <c:pt idx="32388">
                  <c:v>43606.177083333401</c:v>
                </c:pt>
                <c:pt idx="32389">
                  <c:v>43606.197916666599</c:v>
                </c:pt>
                <c:pt idx="32390">
                  <c:v>43606.21875</c:v>
                </c:pt>
                <c:pt idx="32391">
                  <c:v>43606.239583333401</c:v>
                </c:pt>
                <c:pt idx="32392">
                  <c:v>43606.260416666599</c:v>
                </c:pt>
                <c:pt idx="32393">
                  <c:v>43606.28125</c:v>
                </c:pt>
                <c:pt idx="32394">
                  <c:v>43606.302083333401</c:v>
                </c:pt>
                <c:pt idx="32395">
                  <c:v>43606.322916666599</c:v>
                </c:pt>
                <c:pt idx="32396">
                  <c:v>43606.34375</c:v>
                </c:pt>
                <c:pt idx="32397">
                  <c:v>43606.364583333401</c:v>
                </c:pt>
                <c:pt idx="32398">
                  <c:v>43606.385416666599</c:v>
                </c:pt>
                <c:pt idx="32399">
                  <c:v>43606.40625</c:v>
                </c:pt>
                <c:pt idx="32400">
                  <c:v>43606.427083333401</c:v>
                </c:pt>
                <c:pt idx="32401">
                  <c:v>43606.447916666599</c:v>
                </c:pt>
                <c:pt idx="32402">
                  <c:v>43606.46875</c:v>
                </c:pt>
                <c:pt idx="32403">
                  <c:v>43606.489583333401</c:v>
                </c:pt>
                <c:pt idx="32404">
                  <c:v>43606.510416666599</c:v>
                </c:pt>
                <c:pt idx="32405">
                  <c:v>43606.53125</c:v>
                </c:pt>
                <c:pt idx="32406">
                  <c:v>43606.552083333401</c:v>
                </c:pt>
                <c:pt idx="32407">
                  <c:v>43606.572916666599</c:v>
                </c:pt>
                <c:pt idx="32408">
                  <c:v>43606.59375</c:v>
                </c:pt>
                <c:pt idx="32409">
                  <c:v>43606.614583333401</c:v>
                </c:pt>
                <c:pt idx="32410">
                  <c:v>43606.635416666599</c:v>
                </c:pt>
                <c:pt idx="32411">
                  <c:v>43606.65625</c:v>
                </c:pt>
                <c:pt idx="32412">
                  <c:v>43606.677083333401</c:v>
                </c:pt>
                <c:pt idx="32413">
                  <c:v>43606.697916666599</c:v>
                </c:pt>
                <c:pt idx="32414">
                  <c:v>43606.71875</c:v>
                </c:pt>
                <c:pt idx="32415">
                  <c:v>43606.739583333401</c:v>
                </c:pt>
                <c:pt idx="32416">
                  <c:v>43606.760416666599</c:v>
                </c:pt>
                <c:pt idx="32417">
                  <c:v>43606.78125</c:v>
                </c:pt>
                <c:pt idx="32418">
                  <c:v>43606.802083333401</c:v>
                </c:pt>
                <c:pt idx="32419">
                  <c:v>43606.822916666599</c:v>
                </c:pt>
                <c:pt idx="32420">
                  <c:v>43606.84375</c:v>
                </c:pt>
                <c:pt idx="32421">
                  <c:v>43606.864583333401</c:v>
                </c:pt>
                <c:pt idx="32422">
                  <c:v>43606.885416666599</c:v>
                </c:pt>
                <c:pt idx="32423">
                  <c:v>43606.90625</c:v>
                </c:pt>
                <c:pt idx="32424">
                  <c:v>43606.927083333401</c:v>
                </c:pt>
                <c:pt idx="32425">
                  <c:v>43606.947916666599</c:v>
                </c:pt>
                <c:pt idx="32426">
                  <c:v>43606.96875</c:v>
                </c:pt>
                <c:pt idx="32427">
                  <c:v>43606.989583333401</c:v>
                </c:pt>
                <c:pt idx="32428">
                  <c:v>43607.010416666599</c:v>
                </c:pt>
                <c:pt idx="32429">
                  <c:v>43607.03125</c:v>
                </c:pt>
                <c:pt idx="32430">
                  <c:v>43607.052083333401</c:v>
                </c:pt>
                <c:pt idx="32431">
                  <c:v>43607.072916666599</c:v>
                </c:pt>
                <c:pt idx="32432">
                  <c:v>43607.09375</c:v>
                </c:pt>
                <c:pt idx="32433">
                  <c:v>43607.114583333401</c:v>
                </c:pt>
                <c:pt idx="32434">
                  <c:v>43607.135416666599</c:v>
                </c:pt>
                <c:pt idx="32435">
                  <c:v>43607.15625</c:v>
                </c:pt>
                <c:pt idx="32436">
                  <c:v>43607.177083333401</c:v>
                </c:pt>
                <c:pt idx="32437">
                  <c:v>43607.197916666599</c:v>
                </c:pt>
                <c:pt idx="32438">
                  <c:v>43607.21875</c:v>
                </c:pt>
                <c:pt idx="32439">
                  <c:v>43607.239583333401</c:v>
                </c:pt>
                <c:pt idx="32440">
                  <c:v>43607.260416666599</c:v>
                </c:pt>
                <c:pt idx="32441">
                  <c:v>43607.28125</c:v>
                </c:pt>
                <c:pt idx="32442">
                  <c:v>43607.302083333401</c:v>
                </c:pt>
                <c:pt idx="32443">
                  <c:v>43607.322916666599</c:v>
                </c:pt>
                <c:pt idx="32444">
                  <c:v>43607.34375</c:v>
                </c:pt>
                <c:pt idx="32445">
                  <c:v>43607.364583333401</c:v>
                </c:pt>
                <c:pt idx="32446">
                  <c:v>43607.385416666599</c:v>
                </c:pt>
                <c:pt idx="32447">
                  <c:v>43607.40625</c:v>
                </c:pt>
                <c:pt idx="32448">
                  <c:v>43607.427083333401</c:v>
                </c:pt>
                <c:pt idx="32449">
                  <c:v>43607.447916666599</c:v>
                </c:pt>
                <c:pt idx="32450">
                  <c:v>43607.46875</c:v>
                </c:pt>
                <c:pt idx="32451">
                  <c:v>43607.489583333401</c:v>
                </c:pt>
                <c:pt idx="32452">
                  <c:v>43607.510416666599</c:v>
                </c:pt>
                <c:pt idx="32453">
                  <c:v>43607.53125</c:v>
                </c:pt>
                <c:pt idx="32454">
                  <c:v>43607.552083333401</c:v>
                </c:pt>
                <c:pt idx="32455">
                  <c:v>43607.572916666599</c:v>
                </c:pt>
                <c:pt idx="32456">
                  <c:v>43607.59375</c:v>
                </c:pt>
                <c:pt idx="32457">
                  <c:v>43607.614583333401</c:v>
                </c:pt>
                <c:pt idx="32458">
                  <c:v>43607.635416666599</c:v>
                </c:pt>
                <c:pt idx="32459">
                  <c:v>43607.65625</c:v>
                </c:pt>
                <c:pt idx="32460">
                  <c:v>43607.677083333401</c:v>
                </c:pt>
                <c:pt idx="32461">
                  <c:v>43607.697916666599</c:v>
                </c:pt>
                <c:pt idx="32462">
                  <c:v>43607.71875</c:v>
                </c:pt>
                <c:pt idx="32463">
                  <c:v>43607.739583333401</c:v>
                </c:pt>
                <c:pt idx="32464">
                  <c:v>43607.760416666599</c:v>
                </c:pt>
                <c:pt idx="32465">
                  <c:v>43607.78125</c:v>
                </c:pt>
                <c:pt idx="32466">
                  <c:v>43607.802083333401</c:v>
                </c:pt>
                <c:pt idx="32467">
                  <c:v>43607.822916666599</c:v>
                </c:pt>
                <c:pt idx="32468">
                  <c:v>43607.84375</c:v>
                </c:pt>
                <c:pt idx="32469">
                  <c:v>43607.864583333401</c:v>
                </c:pt>
                <c:pt idx="32470">
                  <c:v>43607.885416666599</c:v>
                </c:pt>
                <c:pt idx="32471">
                  <c:v>43607.90625</c:v>
                </c:pt>
                <c:pt idx="32472">
                  <c:v>43607.927083333401</c:v>
                </c:pt>
                <c:pt idx="32473">
                  <c:v>43607.947916666599</c:v>
                </c:pt>
                <c:pt idx="32474">
                  <c:v>43607.96875</c:v>
                </c:pt>
                <c:pt idx="32475">
                  <c:v>43607.989583333401</c:v>
                </c:pt>
                <c:pt idx="32476">
                  <c:v>43608.010416666599</c:v>
                </c:pt>
                <c:pt idx="32477">
                  <c:v>43608.03125</c:v>
                </c:pt>
                <c:pt idx="32478">
                  <c:v>43608.052083333401</c:v>
                </c:pt>
                <c:pt idx="32479">
                  <c:v>43608.072916666599</c:v>
                </c:pt>
                <c:pt idx="32480">
                  <c:v>43608.09375</c:v>
                </c:pt>
                <c:pt idx="32481">
                  <c:v>43608.114583333401</c:v>
                </c:pt>
                <c:pt idx="32482">
                  <c:v>43608.135416666599</c:v>
                </c:pt>
                <c:pt idx="32483">
                  <c:v>43608.15625</c:v>
                </c:pt>
                <c:pt idx="32484">
                  <c:v>43608.177083333401</c:v>
                </c:pt>
                <c:pt idx="32485">
                  <c:v>43608.197916666599</c:v>
                </c:pt>
                <c:pt idx="32486">
                  <c:v>43608.21875</c:v>
                </c:pt>
                <c:pt idx="32487">
                  <c:v>43608.239583333401</c:v>
                </c:pt>
                <c:pt idx="32488">
                  <c:v>43608.260416666599</c:v>
                </c:pt>
                <c:pt idx="32489">
                  <c:v>43608.28125</c:v>
                </c:pt>
                <c:pt idx="32490">
                  <c:v>43608.302083333401</c:v>
                </c:pt>
                <c:pt idx="32491">
                  <c:v>43608.322916666599</c:v>
                </c:pt>
                <c:pt idx="32492">
                  <c:v>43608.34375</c:v>
                </c:pt>
                <c:pt idx="32493">
                  <c:v>43608.364583333401</c:v>
                </c:pt>
                <c:pt idx="32494">
                  <c:v>43608.385416666599</c:v>
                </c:pt>
                <c:pt idx="32495">
                  <c:v>43608.40625</c:v>
                </c:pt>
                <c:pt idx="32496">
                  <c:v>43608.427083333401</c:v>
                </c:pt>
                <c:pt idx="32497">
                  <c:v>43608.447916666599</c:v>
                </c:pt>
                <c:pt idx="32498">
                  <c:v>43608.46875</c:v>
                </c:pt>
                <c:pt idx="32499">
                  <c:v>43608.489583333401</c:v>
                </c:pt>
                <c:pt idx="32500">
                  <c:v>43608.510416666599</c:v>
                </c:pt>
                <c:pt idx="32501">
                  <c:v>43608.53125</c:v>
                </c:pt>
                <c:pt idx="32502">
                  <c:v>43608.552083333401</c:v>
                </c:pt>
                <c:pt idx="32503">
                  <c:v>43608.572916666599</c:v>
                </c:pt>
                <c:pt idx="32504">
                  <c:v>43608.59375</c:v>
                </c:pt>
                <c:pt idx="32505">
                  <c:v>43608.614583333401</c:v>
                </c:pt>
                <c:pt idx="32506">
                  <c:v>43608.635416666599</c:v>
                </c:pt>
                <c:pt idx="32507">
                  <c:v>43608.65625</c:v>
                </c:pt>
                <c:pt idx="32508">
                  <c:v>43608.677083333401</c:v>
                </c:pt>
                <c:pt idx="32509">
                  <c:v>43608.697916666599</c:v>
                </c:pt>
                <c:pt idx="32510">
                  <c:v>43608.71875</c:v>
                </c:pt>
                <c:pt idx="32511">
                  <c:v>43608.739583333401</c:v>
                </c:pt>
                <c:pt idx="32512">
                  <c:v>43608.760416666599</c:v>
                </c:pt>
                <c:pt idx="32513">
                  <c:v>43608.78125</c:v>
                </c:pt>
                <c:pt idx="32514">
                  <c:v>43608.802083333401</c:v>
                </c:pt>
                <c:pt idx="32515">
                  <c:v>43608.822916666599</c:v>
                </c:pt>
                <c:pt idx="32516">
                  <c:v>43608.84375</c:v>
                </c:pt>
                <c:pt idx="32517">
                  <c:v>43608.864583333401</c:v>
                </c:pt>
                <c:pt idx="32518">
                  <c:v>43608.885416666599</c:v>
                </c:pt>
                <c:pt idx="32519">
                  <c:v>43608.90625</c:v>
                </c:pt>
                <c:pt idx="32520">
                  <c:v>43608.927083333401</c:v>
                </c:pt>
                <c:pt idx="32521">
                  <c:v>43608.947916666599</c:v>
                </c:pt>
                <c:pt idx="32522">
                  <c:v>43608.96875</c:v>
                </c:pt>
                <c:pt idx="32523">
                  <c:v>43608.989583333401</c:v>
                </c:pt>
                <c:pt idx="32524">
                  <c:v>43609.010416666599</c:v>
                </c:pt>
                <c:pt idx="32525">
                  <c:v>43609.03125</c:v>
                </c:pt>
                <c:pt idx="32526">
                  <c:v>43609.052083333401</c:v>
                </c:pt>
                <c:pt idx="32527">
                  <c:v>43609.072916666599</c:v>
                </c:pt>
                <c:pt idx="32528">
                  <c:v>43609.09375</c:v>
                </c:pt>
                <c:pt idx="32529">
                  <c:v>43609.114583333401</c:v>
                </c:pt>
                <c:pt idx="32530">
                  <c:v>43609.135416666599</c:v>
                </c:pt>
                <c:pt idx="32531">
                  <c:v>43609.15625</c:v>
                </c:pt>
                <c:pt idx="32532">
                  <c:v>43609.177083333401</c:v>
                </c:pt>
                <c:pt idx="32533">
                  <c:v>43609.197916666599</c:v>
                </c:pt>
                <c:pt idx="32534">
                  <c:v>43609.21875</c:v>
                </c:pt>
                <c:pt idx="32535">
                  <c:v>43609.239583333401</c:v>
                </c:pt>
                <c:pt idx="32536">
                  <c:v>43609.260416666599</c:v>
                </c:pt>
                <c:pt idx="32537">
                  <c:v>43609.28125</c:v>
                </c:pt>
                <c:pt idx="32538">
                  <c:v>43609.302083333401</c:v>
                </c:pt>
                <c:pt idx="32539">
                  <c:v>43609.322916666599</c:v>
                </c:pt>
                <c:pt idx="32540">
                  <c:v>43609.34375</c:v>
                </c:pt>
                <c:pt idx="32541">
                  <c:v>43609.364583333401</c:v>
                </c:pt>
                <c:pt idx="32542">
                  <c:v>43609.385416666599</c:v>
                </c:pt>
                <c:pt idx="32543">
                  <c:v>43609.40625</c:v>
                </c:pt>
                <c:pt idx="32544">
                  <c:v>43609.427083333401</c:v>
                </c:pt>
                <c:pt idx="32545">
                  <c:v>43609.447916666599</c:v>
                </c:pt>
                <c:pt idx="32546">
                  <c:v>43609.46875</c:v>
                </c:pt>
                <c:pt idx="32547">
                  <c:v>43609.489583333401</c:v>
                </c:pt>
                <c:pt idx="32548">
                  <c:v>43609.510416666599</c:v>
                </c:pt>
                <c:pt idx="32549">
                  <c:v>43609.53125</c:v>
                </c:pt>
                <c:pt idx="32550">
                  <c:v>43609.552083333401</c:v>
                </c:pt>
                <c:pt idx="32551">
                  <c:v>43609.572916666599</c:v>
                </c:pt>
                <c:pt idx="32552">
                  <c:v>43609.59375</c:v>
                </c:pt>
                <c:pt idx="32553">
                  <c:v>43609.614583333401</c:v>
                </c:pt>
                <c:pt idx="32554">
                  <c:v>43609.635416666599</c:v>
                </c:pt>
                <c:pt idx="32555">
                  <c:v>43609.65625</c:v>
                </c:pt>
                <c:pt idx="32556">
                  <c:v>43609.677083333401</c:v>
                </c:pt>
                <c:pt idx="32557">
                  <c:v>43609.697916666599</c:v>
                </c:pt>
                <c:pt idx="32558">
                  <c:v>43609.71875</c:v>
                </c:pt>
                <c:pt idx="32559">
                  <c:v>43609.739583333401</c:v>
                </c:pt>
                <c:pt idx="32560">
                  <c:v>43609.760416666599</c:v>
                </c:pt>
                <c:pt idx="32561">
                  <c:v>43609.78125</c:v>
                </c:pt>
                <c:pt idx="32562">
                  <c:v>43609.802083333401</c:v>
                </c:pt>
                <c:pt idx="32563">
                  <c:v>43609.822916666599</c:v>
                </c:pt>
                <c:pt idx="32564">
                  <c:v>43609.84375</c:v>
                </c:pt>
                <c:pt idx="32565">
                  <c:v>43609.864583333401</c:v>
                </c:pt>
                <c:pt idx="32566">
                  <c:v>43609.885416666599</c:v>
                </c:pt>
                <c:pt idx="32567">
                  <c:v>43609.90625</c:v>
                </c:pt>
                <c:pt idx="32568">
                  <c:v>43609.927083333401</c:v>
                </c:pt>
                <c:pt idx="32569">
                  <c:v>43609.947916666599</c:v>
                </c:pt>
                <c:pt idx="32570">
                  <c:v>43609.96875</c:v>
                </c:pt>
                <c:pt idx="32571">
                  <c:v>43609.989583333401</c:v>
                </c:pt>
                <c:pt idx="32572">
                  <c:v>43610.010416666599</c:v>
                </c:pt>
                <c:pt idx="32573">
                  <c:v>43610.03125</c:v>
                </c:pt>
                <c:pt idx="32574">
                  <c:v>43610.052083333401</c:v>
                </c:pt>
                <c:pt idx="32575">
                  <c:v>43610.072916666599</c:v>
                </c:pt>
                <c:pt idx="32576">
                  <c:v>43610.09375</c:v>
                </c:pt>
                <c:pt idx="32577">
                  <c:v>43610.114583333401</c:v>
                </c:pt>
                <c:pt idx="32578">
                  <c:v>43610.135416666599</c:v>
                </c:pt>
                <c:pt idx="32579">
                  <c:v>43610.15625</c:v>
                </c:pt>
                <c:pt idx="32580">
                  <c:v>43610.177083333401</c:v>
                </c:pt>
                <c:pt idx="32581">
                  <c:v>43610.197916666599</c:v>
                </c:pt>
                <c:pt idx="32582">
                  <c:v>43610.21875</c:v>
                </c:pt>
                <c:pt idx="32583">
                  <c:v>43610.239583333401</c:v>
                </c:pt>
                <c:pt idx="32584">
                  <c:v>43610.260416666599</c:v>
                </c:pt>
                <c:pt idx="32585">
                  <c:v>43610.28125</c:v>
                </c:pt>
                <c:pt idx="32586">
                  <c:v>43610.302083333401</c:v>
                </c:pt>
                <c:pt idx="32587">
                  <c:v>43610.322916666599</c:v>
                </c:pt>
                <c:pt idx="32588">
                  <c:v>43610.34375</c:v>
                </c:pt>
                <c:pt idx="32589">
                  <c:v>43610.364583333401</c:v>
                </c:pt>
                <c:pt idx="32590">
                  <c:v>43610.385416666599</c:v>
                </c:pt>
                <c:pt idx="32591">
                  <c:v>43610.40625</c:v>
                </c:pt>
                <c:pt idx="32592">
                  <c:v>43610.427083333401</c:v>
                </c:pt>
                <c:pt idx="32593">
                  <c:v>43610.447916666599</c:v>
                </c:pt>
                <c:pt idx="32594">
                  <c:v>43610.46875</c:v>
                </c:pt>
                <c:pt idx="32595">
                  <c:v>43610.489583333401</c:v>
                </c:pt>
                <c:pt idx="32596">
                  <c:v>43610.510416666599</c:v>
                </c:pt>
                <c:pt idx="32597">
                  <c:v>43610.53125</c:v>
                </c:pt>
                <c:pt idx="32598">
                  <c:v>43610.552083333401</c:v>
                </c:pt>
                <c:pt idx="32599">
                  <c:v>43610.572916666599</c:v>
                </c:pt>
                <c:pt idx="32600">
                  <c:v>43610.59375</c:v>
                </c:pt>
                <c:pt idx="32601">
                  <c:v>43610.614583333401</c:v>
                </c:pt>
                <c:pt idx="32602">
                  <c:v>43610.635416666599</c:v>
                </c:pt>
                <c:pt idx="32603">
                  <c:v>43610.65625</c:v>
                </c:pt>
                <c:pt idx="32604">
                  <c:v>43610.677083333401</c:v>
                </c:pt>
                <c:pt idx="32605">
                  <c:v>43610.697916666599</c:v>
                </c:pt>
                <c:pt idx="32606">
                  <c:v>43610.71875</c:v>
                </c:pt>
                <c:pt idx="32607">
                  <c:v>43610.739583333401</c:v>
                </c:pt>
                <c:pt idx="32608">
                  <c:v>43610.760416666599</c:v>
                </c:pt>
                <c:pt idx="32609">
                  <c:v>43610.78125</c:v>
                </c:pt>
                <c:pt idx="32610">
                  <c:v>43610.802083333401</c:v>
                </c:pt>
                <c:pt idx="32611">
                  <c:v>43610.822916666599</c:v>
                </c:pt>
                <c:pt idx="32612">
                  <c:v>43610.84375</c:v>
                </c:pt>
                <c:pt idx="32613">
                  <c:v>43610.864583333401</c:v>
                </c:pt>
                <c:pt idx="32614">
                  <c:v>43610.885416666599</c:v>
                </c:pt>
                <c:pt idx="32615">
                  <c:v>43610.90625</c:v>
                </c:pt>
                <c:pt idx="32616">
                  <c:v>43610.927083333401</c:v>
                </c:pt>
                <c:pt idx="32617">
                  <c:v>43610.947916666599</c:v>
                </c:pt>
                <c:pt idx="32618">
                  <c:v>43610.96875</c:v>
                </c:pt>
                <c:pt idx="32619">
                  <c:v>43610.989583333401</c:v>
                </c:pt>
                <c:pt idx="32620">
                  <c:v>43611.010416666599</c:v>
                </c:pt>
                <c:pt idx="32621">
                  <c:v>43611.03125</c:v>
                </c:pt>
                <c:pt idx="32622">
                  <c:v>43611.052083333401</c:v>
                </c:pt>
                <c:pt idx="32623">
                  <c:v>43611.072916666599</c:v>
                </c:pt>
                <c:pt idx="32624">
                  <c:v>43611.09375</c:v>
                </c:pt>
                <c:pt idx="32625">
                  <c:v>43611.114583333401</c:v>
                </c:pt>
                <c:pt idx="32626">
                  <c:v>43611.135416666599</c:v>
                </c:pt>
                <c:pt idx="32627">
                  <c:v>43611.15625</c:v>
                </c:pt>
                <c:pt idx="32628">
                  <c:v>43611.177083333401</c:v>
                </c:pt>
                <c:pt idx="32629">
                  <c:v>43611.197916666599</c:v>
                </c:pt>
                <c:pt idx="32630">
                  <c:v>43611.21875</c:v>
                </c:pt>
                <c:pt idx="32631">
                  <c:v>43611.239583333401</c:v>
                </c:pt>
                <c:pt idx="32632">
                  <c:v>43611.260416666599</c:v>
                </c:pt>
                <c:pt idx="32633">
                  <c:v>43611.28125</c:v>
                </c:pt>
                <c:pt idx="32634">
                  <c:v>43611.302083333401</c:v>
                </c:pt>
                <c:pt idx="32635">
                  <c:v>43611.322916666599</c:v>
                </c:pt>
                <c:pt idx="32636">
                  <c:v>43611.34375</c:v>
                </c:pt>
                <c:pt idx="32637">
                  <c:v>43611.364583333401</c:v>
                </c:pt>
                <c:pt idx="32638">
                  <c:v>43611.385416666599</c:v>
                </c:pt>
                <c:pt idx="32639">
                  <c:v>43611.40625</c:v>
                </c:pt>
                <c:pt idx="32640">
                  <c:v>43611.427083333401</c:v>
                </c:pt>
                <c:pt idx="32641">
                  <c:v>43611.447916666599</c:v>
                </c:pt>
                <c:pt idx="32642">
                  <c:v>43611.46875</c:v>
                </c:pt>
                <c:pt idx="32643">
                  <c:v>43611.489583333401</c:v>
                </c:pt>
                <c:pt idx="32644">
                  <c:v>43611.510416666599</c:v>
                </c:pt>
                <c:pt idx="32645">
                  <c:v>43611.53125</c:v>
                </c:pt>
                <c:pt idx="32646">
                  <c:v>43611.552083333401</c:v>
                </c:pt>
                <c:pt idx="32647">
                  <c:v>43611.572916666599</c:v>
                </c:pt>
                <c:pt idx="32648">
                  <c:v>43611.59375</c:v>
                </c:pt>
                <c:pt idx="32649">
                  <c:v>43611.614583333401</c:v>
                </c:pt>
                <c:pt idx="32650">
                  <c:v>43611.635416666599</c:v>
                </c:pt>
                <c:pt idx="32651">
                  <c:v>43611.65625</c:v>
                </c:pt>
                <c:pt idx="32652">
                  <c:v>43611.677083333401</c:v>
                </c:pt>
                <c:pt idx="32653">
                  <c:v>43611.697916666599</c:v>
                </c:pt>
                <c:pt idx="32654">
                  <c:v>43611.71875</c:v>
                </c:pt>
                <c:pt idx="32655">
                  <c:v>43611.739583333401</c:v>
                </c:pt>
                <c:pt idx="32656">
                  <c:v>43611.760416666599</c:v>
                </c:pt>
                <c:pt idx="32657">
                  <c:v>43611.78125</c:v>
                </c:pt>
                <c:pt idx="32658">
                  <c:v>43611.802083333401</c:v>
                </c:pt>
                <c:pt idx="32659">
                  <c:v>43611.822916666599</c:v>
                </c:pt>
                <c:pt idx="32660">
                  <c:v>43611.84375</c:v>
                </c:pt>
                <c:pt idx="32661">
                  <c:v>43611.864583333401</c:v>
                </c:pt>
                <c:pt idx="32662">
                  <c:v>43611.885416666599</c:v>
                </c:pt>
                <c:pt idx="32663">
                  <c:v>43611.90625</c:v>
                </c:pt>
                <c:pt idx="32664">
                  <c:v>43611.927083333401</c:v>
                </c:pt>
                <c:pt idx="32665">
                  <c:v>43611.947916666599</c:v>
                </c:pt>
                <c:pt idx="32666">
                  <c:v>43611.96875</c:v>
                </c:pt>
                <c:pt idx="32667">
                  <c:v>43611.989583333401</c:v>
                </c:pt>
                <c:pt idx="32668">
                  <c:v>43612.010416666599</c:v>
                </c:pt>
                <c:pt idx="32669">
                  <c:v>43612.03125</c:v>
                </c:pt>
                <c:pt idx="32670">
                  <c:v>43612.052083333401</c:v>
                </c:pt>
                <c:pt idx="32671">
                  <c:v>43612.072916666599</c:v>
                </c:pt>
                <c:pt idx="32672">
                  <c:v>43612.09375</c:v>
                </c:pt>
                <c:pt idx="32673">
                  <c:v>43612.114583333401</c:v>
                </c:pt>
                <c:pt idx="32674">
                  <c:v>43612.135416666599</c:v>
                </c:pt>
                <c:pt idx="32675">
                  <c:v>43612.15625</c:v>
                </c:pt>
                <c:pt idx="32676">
                  <c:v>43612.177083333401</c:v>
                </c:pt>
                <c:pt idx="32677">
                  <c:v>43612.197916666599</c:v>
                </c:pt>
                <c:pt idx="32678">
                  <c:v>43612.21875</c:v>
                </c:pt>
                <c:pt idx="32679">
                  <c:v>43612.239583333401</c:v>
                </c:pt>
                <c:pt idx="32680">
                  <c:v>43612.260416666599</c:v>
                </c:pt>
                <c:pt idx="32681">
                  <c:v>43612.28125</c:v>
                </c:pt>
                <c:pt idx="32682">
                  <c:v>43612.302083333401</c:v>
                </c:pt>
                <c:pt idx="32683">
                  <c:v>43612.322916666599</c:v>
                </c:pt>
                <c:pt idx="32684">
                  <c:v>43612.34375</c:v>
                </c:pt>
                <c:pt idx="32685">
                  <c:v>43612.364583333401</c:v>
                </c:pt>
                <c:pt idx="32686">
                  <c:v>43612.385416666599</c:v>
                </c:pt>
                <c:pt idx="32687">
                  <c:v>43612.40625</c:v>
                </c:pt>
                <c:pt idx="32688">
                  <c:v>43612.427083333401</c:v>
                </c:pt>
                <c:pt idx="32689">
                  <c:v>43612.447916666599</c:v>
                </c:pt>
                <c:pt idx="32690">
                  <c:v>43612.46875</c:v>
                </c:pt>
                <c:pt idx="32691">
                  <c:v>43612.489583333401</c:v>
                </c:pt>
                <c:pt idx="32692">
                  <c:v>43612.510416666599</c:v>
                </c:pt>
                <c:pt idx="32693">
                  <c:v>43612.53125</c:v>
                </c:pt>
                <c:pt idx="32694">
                  <c:v>43612.552083333401</c:v>
                </c:pt>
                <c:pt idx="32695">
                  <c:v>43612.572916666599</c:v>
                </c:pt>
                <c:pt idx="32696">
                  <c:v>43612.59375</c:v>
                </c:pt>
                <c:pt idx="32697">
                  <c:v>43612.614583333401</c:v>
                </c:pt>
                <c:pt idx="32698">
                  <c:v>43612.635416666599</c:v>
                </c:pt>
                <c:pt idx="32699">
                  <c:v>43612.65625</c:v>
                </c:pt>
                <c:pt idx="32700">
                  <c:v>43612.677083333401</c:v>
                </c:pt>
                <c:pt idx="32701">
                  <c:v>43612.697916666599</c:v>
                </c:pt>
                <c:pt idx="32702">
                  <c:v>43612.71875</c:v>
                </c:pt>
                <c:pt idx="32703">
                  <c:v>43612.739583333401</c:v>
                </c:pt>
                <c:pt idx="32704">
                  <c:v>43612.760416666599</c:v>
                </c:pt>
                <c:pt idx="32705">
                  <c:v>43612.78125</c:v>
                </c:pt>
                <c:pt idx="32706">
                  <c:v>43612.802083333401</c:v>
                </c:pt>
                <c:pt idx="32707">
                  <c:v>43612.822916666599</c:v>
                </c:pt>
                <c:pt idx="32708">
                  <c:v>43612.84375</c:v>
                </c:pt>
                <c:pt idx="32709">
                  <c:v>43612.864583333401</c:v>
                </c:pt>
                <c:pt idx="32710">
                  <c:v>43612.885416666599</c:v>
                </c:pt>
                <c:pt idx="32711">
                  <c:v>43612.90625</c:v>
                </c:pt>
                <c:pt idx="32712">
                  <c:v>43612.927083333401</c:v>
                </c:pt>
                <c:pt idx="32713">
                  <c:v>43612.947916666599</c:v>
                </c:pt>
                <c:pt idx="32714">
                  <c:v>43612.96875</c:v>
                </c:pt>
                <c:pt idx="32715">
                  <c:v>43612.989583333401</c:v>
                </c:pt>
                <c:pt idx="32716">
                  <c:v>43613.010416666599</c:v>
                </c:pt>
                <c:pt idx="32717">
                  <c:v>43613.03125</c:v>
                </c:pt>
                <c:pt idx="32718">
                  <c:v>43613.052083333401</c:v>
                </c:pt>
                <c:pt idx="32719">
                  <c:v>43613.072916666599</c:v>
                </c:pt>
                <c:pt idx="32720">
                  <c:v>43613.09375</c:v>
                </c:pt>
                <c:pt idx="32721">
                  <c:v>43613.114583333401</c:v>
                </c:pt>
                <c:pt idx="32722">
                  <c:v>43613.135416666599</c:v>
                </c:pt>
                <c:pt idx="32723">
                  <c:v>43613.15625</c:v>
                </c:pt>
                <c:pt idx="32724">
                  <c:v>43613.177083333401</c:v>
                </c:pt>
                <c:pt idx="32725">
                  <c:v>43613.197916666599</c:v>
                </c:pt>
                <c:pt idx="32726">
                  <c:v>43613.21875</c:v>
                </c:pt>
                <c:pt idx="32727">
                  <c:v>43613.239583333401</c:v>
                </c:pt>
                <c:pt idx="32728">
                  <c:v>43613.260416666599</c:v>
                </c:pt>
                <c:pt idx="32729">
                  <c:v>43613.28125</c:v>
                </c:pt>
                <c:pt idx="32730">
                  <c:v>43613.302083333401</c:v>
                </c:pt>
                <c:pt idx="32731">
                  <c:v>43613.322916666599</c:v>
                </c:pt>
                <c:pt idx="32732">
                  <c:v>43613.34375</c:v>
                </c:pt>
                <c:pt idx="32733">
                  <c:v>43613.364583333401</c:v>
                </c:pt>
                <c:pt idx="32734">
                  <c:v>43613.385416666599</c:v>
                </c:pt>
                <c:pt idx="32735">
                  <c:v>43613.40625</c:v>
                </c:pt>
                <c:pt idx="32736">
                  <c:v>43613.427083333401</c:v>
                </c:pt>
                <c:pt idx="32737">
                  <c:v>43613.447916666599</c:v>
                </c:pt>
                <c:pt idx="32738">
                  <c:v>43613.46875</c:v>
                </c:pt>
                <c:pt idx="32739">
                  <c:v>43613.489583333401</c:v>
                </c:pt>
                <c:pt idx="32740">
                  <c:v>43613.510416666599</c:v>
                </c:pt>
                <c:pt idx="32741">
                  <c:v>43613.53125</c:v>
                </c:pt>
                <c:pt idx="32742">
                  <c:v>43613.552083333401</c:v>
                </c:pt>
                <c:pt idx="32743">
                  <c:v>43613.572916666599</c:v>
                </c:pt>
                <c:pt idx="32744">
                  <c:v>43613.59375</c:v>
                </c:pt>
                <c:pt idx="32745">
                  <c:v>43613.614583333401</c:v>
                </c:pt>
                <c:pt idx="32746">
                  <c:v>43613.635416666599</c:v>
                </c:pt>
                <c:pt idx="32747">
                  <c:v>43613.65625</c:v>
                </c:pt>
                <c:pt idx="32748">
                  <c:v>43613.677083333401</c:v>
                </c:pt>
                <c:pt idx="32749">
                  <c:v>43613.697916666599</c:v>
                </c:pt>
                <c:pt idx="32750">
                  <c:v>43613.71875</c:v>
                </c:pt>
                <c:pt idx="32751">
                  <c:v>43613.739583333401</c:v>
                </c:pt>
                <c:pt idx="32752">
                  <c:v>43613.760416666599</c:v>
                </c:pt>
                <c:pt idx="32753">
                  <c:v>43613.78125</c:v>
                </c:pt>
                <c:pt idx="32754">
                  <c:v>43613.802083333401</c:v>
                </c:pt>
                <c:pt idx="32755">
                  <c:v>43613.822916666599</c:v>
                </c:pt>
                <c:pt idx="32756">
                  <c:v>43613.84375</c:v>
                </c:pt>
                <c:pt idx="32757">
                  <c:v>43613.864583333401</c:v>
                </c:pt>
                <c:pt idx="32758">
                  <c:v>43613.885416666599</c:v>
                </c:pt>
                <c:pt idx="32759">
                  <c:v>43613.90625</c:v>
                </c:pt>
                <c:pt idx="32760">
                  <c:v>43613.927083333401</c:v>
                </c:pt>
                <c:pt idx="32761">
                  <c:v>43613.947916666599</c:v>
                </c:pt>
                <c:pt idx="32762">
                  <c:v>43613.96875</c:v>
                </c:pt>
                <c:pt idx="32763">
                  <c:v>43613.989583333401</c:v>
                </c:pt>
                <c:pt idx="32764">
                  <c:v>43614.010416666599</c:v>
                </c:pt>
                <c:pt idx="32765">
                  <c:v>43614.03125</c:v>
                </c:pt>
                <c:pt idx="32766">
                  <c:v>43614.052083333401</c:v>
                </c:pt>
                <c:pt idx="32767">
                  <c:v>43614.072916666599</c:v>
                </c:pt>
                <c:pt idx="32768">
                  <c:v>43614.09375</c:v>
                </c:pt>
                <c:pt idx="32769">
                  <c:v>43614.114583333401</c:v>
                </c:pt>
                <c:pt idx="32770">
                  <c:v>43614.135416666599</c:v>
                </c:pt>
                <c:pt idx="32771">
                  <c:v>43614.15625</c:v>
                </c:pt>
                <c:pt idx="32772">
                  <c:v>43614.177083333401</c:v>
                </c:pt>
                <c:pt idx="32773">
                  <c:v>43614.197916666599</c:v>
                </c:pt>
                <c:pt idx="32774">
                  <c:v>43614.21875</c:v>
                </c:pt>
                <c:pt idx="32775">
                  <c:v>43614.239583333401</c:v>
                </c:pt>
                <c:pt idx="32776">
                  <c:v>43614.260416666599</c:v>
                </c:pt>
                <c:pt idx="32777">
                  <c:v>43614.28125</c:v>
                </c:pt>
                <c:pt idx="32778">
                  <c:v>43614.302083333401</c:v>
                </c:pt>
                <c:pt idx="32779">
                  <c:v>43614.322916666599</c:v>
                </c:pt>
                <c:pt idx="32780">
                  <c:v>43614.34375</c:v>
                </c:pt>
                <c:pt idx="32781">
                  <c:v>43614.364583333401</c:v>
                </c:pt>
                <c:pt idx="32782">
                  <c:v>43614.385416666599</c:v>
                </c:pt>
                <c:pt idx="32783">
                  <c:v>43614.40625</c:v>
                </c:pt>
                <c:pt idx="32784">
                  <c:v>43614.427083333401</c:v>
                </c:pt>
                <c:pt idx="32785">
                  <c:v>43614.447916666599</c:v>
                </c:pt>
                <c:pt idx="32786">
                  <c:v>43614.46875</c:v>
                </c:pt>
                <c:pt idx="32787">
                  <c:v>43614.489583333401</c:v>
                </c:pt>
                <c:pt idx="32788">
                  <c:v>43614.510416666599</c:v>
                </c:pt>
                <c:pt idx="32789">
                  <c:v>43614.53125</c:v>
                </c:pt>
                <c:pt idx="32790">
                  <c:v>43614.552083333401</c:v>
                </c:pt>
                <c:pt idx="32791">
                  <c:v>43614.572916666599</c:v>
                </c:pt>
                <c:pt idx="32792">
                  <c:v>43614.59375</c:v>
                </c:pt>
                <c:pt idx="32793">
                  <c:v>43614.614583333401</c:v>
                </c:pt>
                <c:pt idx="32794">
                  <c:v>43614.635416666599</c:v>
                </c:pt>
                <c:pt idx="32795">
                  <c:v>43614.65625</c:v>
                </c:pt>
                <c:pt idx="32796">
                  <c:v>43614.677083333401</c:v>
                </c:pt>
                <c:pt idx="32797">
                  <c:v>43614.697916666599</c:v>
                </c:pt>
                <c:pt idx="32798">
                  <c:v>43614.71875</c:v>
                </c:pt>
                <c:pt idx="32799">
                  <c:v>43614.739583333401</c:v>
                </c:pt>
                <c:pt idx="32800">
                  <c:v>43614.760416666599</c:v>
                </c:pt>
                <c:pt idx="32801">
                  <c:v>43614.78125</c:v>
                </c:pt>
                <c:pt idx="32802">
                  <c:v>43614.802083333401</c:v>
                </c:pt>
                <c:pt idx="32803">
                  <c:v>43614.822916666599</c:v>
                </c:pt>
                <c:pt idx="32804">
                  <c:v>43614.84375</c:v>
                </c:pt>
                <c:pt idx="32805">
                  <c:v>43614.864583333401</c:v>
                </c:pt>
                <c:pt idx="32806">
                  <c:v>43614.885416666599</c:v>
                </c:pt>
                <c:pt idx="32807">
                  <c:v>43614.90625</c:v>
                </c:pt>
                <c:pt idx="32808">
                  <c:v>43614.927083333401</c:v>
                </c:pt>
                <c:pt idx="32809">
                  <c:v>43614.947916666599</c:v>
                </c:pt>
                <c:pt idx="32810">
                  <c:v>43614.96875</c:v>
                </c:pt>
                <c:pt idx="32811">
                  <c:v>43614.989583333401</c:v>
                </c:pt>
                <c:pt idx="32812">
                  <c:v>43615.010416666599</c:v>
                </c:pt>
                <c:pt idx="32813">
                  <c:v>43615.03125</c:v>
                </c:pt>
                <c:pt idx="32814">
                  <c:v>43615.052083333401</c:v>
                </c:pt>
                <c:pt idx="32815">
                  <c:v>43615.072916666599</c:v>
                </c:pt>
                <c:pt idx="32816">
                  <c:v>43615.09375</c:v>
                </c:pt>
                <c:pt idx="32817">
                  <c:v>43615.114583333401</c:v>
                </c:pt>
                <c:pt idx="32818">
                  <c:v>43615.135416666599</c:v>
                </c:pt>
                <c:pt idx="32819">
                  <c:v>43615.15625</c:v>
                </c:pt>
                <c:pt idx="32820">
                  <c:v>43615.177083333401</c:v>
                </c:pt>
                <c:pt idx="32821">
                  <c:v>43615.197916666599</c:v>
                </c:pt>
                <c:pt idx="32822">
                  <c:v>43615.21875</c:v>
                </c:pt>
                <c:pt idx="32823">
                  <c:v>43615.239583333401</c:v>
                </c:pt>
                <c:pt idx="32824">
                  <c:v>43615.260416666599</c:v>
                </c:pt>
                <c:pt idx="32825">
                  <c:v>43615.28125</c:v>
                </c:pt>
                <c:pt idx="32826">
                  <c:v>43615.302083333401</c:v>
                </c:pt>
                <c:pt idx="32827">
                  <c:v>43615.322916666599</c:v>
                </c:pt>
                <c:pt idx="32828">
                  <c:v>43615.34375</c:v>
                </c:pt>
                <c:pt idx="32829">
                  <c:v>43615.364583333401</c:v>
                </c:pt>
                <c:pt idx="32830">
                  <c:v>43615.385416666599</c:v>
                </c:pt>
                <c:pt idx="32831">
                  <c:v>43615.40625</c:v>
                </c:pt>
                <c:pt idx="32832">
                  <c:v>43615.427083333401</c:v>
                </c:pt>
                <c:pt idx="32833">
                  <c:v>43615.447916666599</c:v>
                </c:pt>
                <c:pt idx="32834">
                  <c:v>43615.46875</c:v>
                </c:pt>
                <c:pt idx="32835">
                  <c:v>43615.489583333401</c:v>
                </c:pt>
                <c:pt idx="32836">
                  <c:v>43615.510416666599</c:v>
                </c:pt>
                <c:pt idx="32837">
                  <c:v>43615.53125</c:v>
                </c:pt>
                <c:pt idx="32838">
                  <c:v>43615.552083333401</c:v>
                </c:pt>
                <c:pt idx="32839">
                  <c:v>43615.572916666599</c:v>
                </c:pt>
                <c:pt idx="32840">
                  <c:v>43615.59375</c:v>
                </c:pt>
                <c:pt idx="32841">
                  <c:v>43615.614583333401</c:v>
                </c:pt>
                <c:pt idx="32842">
                  <c:v>43615.635416666599</c:v>
                </c:pt>
                <c:pt idx="32843">
                  <c:v>43615.65625</c:v>
                </c:pt>
                <c:pt idx="32844">
                  <c:v>43615.677083333401</c:v>
                </c:pt>
                <c:pt idx="32845">
                  <c:v>43615.697916666599</c:v>
                </c:pt>
                <c:pt idx="32846">
                  <c:v>43615.71875</c:v>
                </c:pt>
                <c:pt idx="32847">
                  <c:v>43615.739583333401</c:v>
                </c:pt>
                <c:pt idx="32848">
                  <c:v>43615.760416666599</c:v>
                </c:pt>
                <c:pt idx="32849">
                  <c:v>43615.78125</c:v>
                </c:pt>
                <c:pt idx="32850">
                  <c:v>43615.802083333401</c:v>
                </c:pt>
                <c:pt idx="32851">
                  <c:v>43615.822916666599</c:v>
                </c:pt>
                <c:pt idx="32852">
                  <c:v>43615.84375</c:v>
                </c:pt>
                <c:pt idx="32853">
                  <c:v>43615.864583333401</c:v>
                </c:pt>
                <c:pt idx="32854">
                  <c:v>43615.885416666599</c:v>
                </c:pt>
                <c:pt idx="32855">
                  <c:v>43615.90625</c:v>
                </c:pt>
                <c:pt idx="32856">
                  <c:v>43615.927083333401</c:v>
                </c:pt>
                <c:pt idx="32857">
                  <c:v>43615.947916666599</c:v>
                </c:pt>
                <c:pt idx="32858">
                  <c:v>43615.96875</c:v>
                </c:pt>
                <c:pt idx="32859">
                  <c:v>43615.989583333401</c:v>
                </c:pt>
                <c:pt idx="32860">
                  <c:v>43616.010416666599</c:v>
                </c:pt>
                <c:pt idx="32861">
                  <c:v>43616.03125</c:v>
                </c:pt>
                <c:pt idx="32862">
                  <c:v>43616.052083333401</c:v>
                </c:pt>
                <c:pt idx="32863">
                  <c:v>43616.072916666599</c:v>
                </c:pt>
                <c:pt idx="32864">
                  <c:v>43616.09375</c:v>
                </c:pt>
                <c:pt idx="32865">
                  <c:v>43616.114583333401</c:v>
                </c:pt>
                <c:pt idx="32866">
                  <c:v>43616.135416666599</c:v>
                </c:pt>
                <c:pt idx="32867">
                  <c:v>43616.15625</c:v>
                </c:pt>
                <c:pt idx="32868">
                  <c:v>43616.177083333401</c:v>
                </c:pt>
                <c:pt idx="32869">
                  <c:v>43616.197916666599</c:v>
                </c:pt>
                <c:pt idx="32870">
                  <c:v>43616.21875</c:v>
                </c:pt>
                <c:pt idx="32871">
                  <c:v>43616.239583333401</c:v>
                </c:pt>
                <c:pt idx="32872">
                  <c:v>43616.260416666599</c:v>
                </c:pt>
                <c:pt idx="32873">
                  <c:v>43616.28125</c:v>
                </c:pt>
                <c:pt idx="32874">
                  <c:v>43616.302083333401</c:v>
                </c:pt>
                <c:pt idx="32875">
                  <c:v>43616.322916666599</c:v>
                </c:pt>
                <c:pt idx="32876">
                  <c:v>43616.34375</c:v>
                </c:pt>
                <c:pt idx="32877">
                  <c:v>43616.364583333401</c:v>
                </c:pt>
                <c:pt idx="32878">
                  <c:v>43616.385416666599</c:v>
                </c:pt>
                <c:pt idx="32879">
                  <c:v>43616.40625</c:v>
                </c:pt>
                <c:pt idx="32880">
                  <c:v>43616.427083333401</c:v>
                </c:pt>
                <c:pt idx="32881">
                  <c:v>43616.447916666599</c:v>
                </c:pt>
                <c:pt idx="32882">
                  <c:v>43616.46875</c:v>
                </c:pt>
                <c:pt idx="32883">
                  <c:v>43616.489583333401</c:v>
                </c:pt>
                <c:pt idx="32884">
                  <c:v>43616.510416666599</c:v>
                </c:pt>
                <c:pt idx="32885">
                  <c:v>43616.53125</c:v>
                </c:pt>
                <c:pt idx="32886">
                  <c:v>43616.552083333401</c:v>
                </c:pt>
                <c:pt idx="32887">
                  <c:v>43616.572916666599</c:v>
                </c:pt>
                <c:pt idx="32888">
                  <c:v>43616.59375</c:v>
                </c:pt>
                <c:pt idx="32889">
                  <c:v>43616.614583333401</c:v>
                </c:pt>
                <c:pt idx="32890">
                  <c:v>43616.635416666599</c:v>
                </c:pt>
                <c:pt idx="32891">
                  <c:v>43616.65625</c:v>
                </c:pt>
                <c:pt idx="32892">
                  <c:v>43616.677083333401</c:v>
                </c:pt>
                <c:pt idx="32893">
                  <c:v>43616.697916666599</c:v>
                </c:pt>
                <c:pt idx="32894">
                  <c:v>43616.71875</c:v>
                </c:pt>
                <c:pt idx="32895">
                  <c:v>43616.739583333401</c:v>
                </c:pt>
                <c:pt idx="32896">
                  <c:v>43616.760416666599</c:v>
                </c:pt>
                <c:pt idx="32897">
                  <c:v>43616.78125</c:v>
                </c:pt>
                <c:pt idx="32898">
                  <c:v>43616.802083333401</c:v>
                </c:pt>
                <c:pt idx="32899">
                  <c:v>43616.822916666599</c:v>
                </c:pt>
                <c:pt idx="32900">
                  <c:v>43616.84375</c:v>
                </c:pt>
                <c:pt idx="32901">
                  <c:v>43616.864583333401</c:v>
                </c:pt>
                <c:pt idx="32902">
                  <c:v>43616.885416666599</c:v>
                </c:pt>
                <c:pt idx="32903">
                  <c:v>43616.90625</c:v>
                </c:pt>
                <c:pt idx="32904">
                  <c:v>43616.927083333401</c:v>
                </c:pt>
                <c:pt idx="32905">
                  <c:v>43616.947916666599</c:v>
                </c:pt>
                <c:pt idx="32906">
                  <c:v>43616.96875</c:v>
                </c:pt>
                <c:pt idx="32907">
                  <c:v>43616.989583333401</c:v>
                </c:pt>
                <c:pt idx="32908">
                  <c:v>43617.010416666599</c:v>
                </c:pt>
                <c:pt idx="32909">
                  <c:v>43617.03125</c:v>
                </c:pt>
                <c:pt idx="32910">
                  <c:v>43617.052083333401</c:v>
                </c:pt>
                <c:pt idx="32911">
                  <c:v>43617.072916666599</c:v>
                </c:pt>
                <c:pt idx="32912">
                  <c:v>43617.09375</c:v>
                </c:pt>
                <c:pt idx="32913">
                  <c:v>43617.114583333401</c:v>
                </c:pt>
                <c:pt idx="32914">
                  <c:v>43617.135416666599</c:v>
                </c:pt>
                <c:pt idx="32915">
                  <c:v>43617.15625</c:v>
                </c:pt>
                <c:pt idx="32916">
                  <c:v>43617.177083333401</c:v>
                </c:pt>
                <c:pt idx="32917">
                  <c:v>43617.197916666599</c:v>
                </c:pt>
                <c:pt idx="32918">
                  <c:v>43617.21875</c:v>
                </c:pt>
                <c:pt idx="32919">
                  <c:v>43617.239583333401</c:v>
                </c:pt>
                <c:pt idx="32920">
                  <c:v>43617.260416666599</c:v>
                </c:pt>
                <c:pt idx="32921">
                  <c:v>43617.28125</c:v>
                </c:pt>
                <c:pt idx="32922">
                  <c:v>43617.302083333401</c:v>
                </c:pt>
                <c:pt idx="32923">
                  <c:v>43617.322916666599</c:v>
                </c:pt>
                <c:pt idx="32924">
                  <c:v>43617.34375</c:v>
                </c:pt>
                <c:pt idx="32925">
                  <c:v>43617.364583333401</c:v>
                </c:pt>
                <c:pt idx="32926">
                  <c:v>43617.385416666599</c:v>
                </c:pt>
                <c:pt idx="32927">
                  <c:v>43617.40625</c:v>
                </c:pt>
                <c:pt idx="32928">
                  <c:v>43617.427083333401</c:v>
                </c:pt>
                <c:pt idx="32929">
                  <c:v>43617.447916666599</c:v>
                </c:pt>
                <c:pt idx="32930">
                  <c:v>43617.46875</c:v>
                </c:pt>
                <c:pt idx="32931">
                  <c:v>43617.489583333401</c:v>
                </c:pt>
                <c:pt idx="32932">
                  <c:v>43617.510416666599</c:v>
                </c:pt>
                <c:pt idx="32933">
                  <c:v>43617.53125</c:v>
                </c:pt>
                <c:pt idx="32934">
                  <c:v>43617.552083333401</c:v>
                </c:pt>
                <c:pt idx="32935">
                  <c:v>43617.572916666599</c:v>
                </c:pt>
                <c:pt idx="32936">
                  <c:v>43617.59375</c:v>
                </c:pt>
                <c:pt idx="32937">
                  <c:v>43617.614583333401</c:v>
                </c:pt>
                <c:pt idx="32938">
                  <c:v>43617.635416666599</c:v>
                </c:pt>
                <c:pt idx="32939">
                  <c:v>43617.65625</c:v>
                </c:pt>
                <c:pt idx="32940">
                  <c:v>43617.677083333401</c:v>
                </c:pt>
                <c:pt idx="32941">
                  <c:v>43617.697916666599</c:v>
                </c:pt>
                <c:pt idx="32942">
                  <c:v>43617.71875</c:v>
                </c:pt>
                <c:pt idx="32943">
                  <c:v>43617.739583333401</c:v>
                </c:pt>
                <c:pt idx="32944">
                  <c:v>43617.760416666599</c:v>
                </c:pt>
                <c:pt idx="32945">
                  <c:v>43617.78125</c:v>
                </c:pt>
                <c:pt idx="32946">
                  <c:v>43617.802083333401</c:v>
                </c:pt>
                <c:pt idx="32947">
                  <c:v>43617.822916666599</c:v>
                </c:pt>
                <c:pt idx="32948">
                  <c:v>43617.84375</c:v>
                </c:pt>
                <c:pt idx="32949">
                  <c:v>43617.864583333401</c:v>
                </c:pt>
                <c:pt idx="32950">
                  <c:v>43617.885416666599</c:v>
                </c:pt>
                <c:pt idx="32951">
                  <c:v>43617.90625</c:v>
                </c:pt>
                <c:pt idx="32952">
                  <c:v>43617.927083333401</c:v>
                </c:pt>
                <c:pt idx="32953">
                  <c:v>43617.947916666599</c:v>
                </c:pt>
                <c:pt idx="32954">
                  <c:v>43617.96875</c:v>
                </c:pt>
                <c:pt idx="32955">
                  <c:v>43617.989583333401</c:v>
                </c:pt>
                <c:pt idx="32956">
                  <c:v>43618.010416666599</c:v>
                </c:pt>
                <c:pt idx="32957">
                  <c:v>43618.03125</c:v>
                </c:pt>
                <c:pt idx="32958">
                  <c:v>43618.052083333401</c:v>
                </c:pt>
                <c:pt idx="32959">
                  <c:v>43618.072916666599</c:v>
                </c:pt>
                <c:pt idx="32960">
                  <c:v>43618.09375</c:v>
                </c:pt>
                <c:pt idx="32961">
                  <c:v>43618.114583333401</c:v>
                </c:pt>
                <c:pt idx="32962">
                  <c:v>43618.135416666599</c:v>
                </c:pt>
                <c:pt idx="32963">
                  <c:v>43618.15625</c:v>
                </c:pt>
                <c:pt idx="32964">
                  <c:v>43618.177083333401</c:v>
                </c:pt>
                <c:pt idx="32965">
                  <c:v>43618.197916666599</c:v>
                </c:pt>
                <c:pt idx="32966">
                  <c:v>43618.21875</c:v>
                </c:pt>
                <c:pt idx="32967">
                  <c:v>43618.239583333401</c:v>
                </c:pt>
                <c:pt idx="32968">
                  <c:v>43618.260416666599</c:v>
                </c:pt>
                <c:pt idx="32969">
                  <c:v>43618.28125</c:v>
                </c:pt>
                <c:pt idx="32970">
                  <c:v>43618.302083333401</c:v>
                </c:pt>
                <c:pt idx="32971">
                  <c:v>43618.322916666599</c:v>
                </c:pt>
                <c:pt idx="32972">
                  <c:v>43618.34375</c:v>
                </c:pt>
                <c:pt idx="32973">
                  <c:v>43618.364583333401</c:v>
                </c:pt>
                <c:pt idx="32974">
                  <c:v>43618.385416666599</c:v>
                </c:pt>
                <c:pt idx="32975">
                  <c:v>43618.40625</c:v>
                </c:pt>
                <c:pt idx="32976">
                  <c:v>43618.427083333401</c:v>
                </c:pt>
                <c:pt idx="32977">
                  <c:v>43618.447916666599</c:v>
                </c:pt>
                <c:pt idx="32978">
                  <c:v>43618.46875</c:v>
                </c:pt>
                <c:pt idx="32979">
                  <c:v>43618.489583333401</c:v>
                </c:pt>
                <c:pt idx="32980">
                  <c:v>43618.510416666599</c:v>
                </c:pt>
                <c:pt idx="32981">
                  <c:v>43618.53125</c:v>
                </c:pt>
                <c:pt idx="32982">
                  <c:v>43618.552083333401</c:v>
                </c:pt>
                <c:pt idx="32983">
                  <c:v>43618.572916666599</c:v>
                </c:pt>
                <c:pt idx="32984">
                  <c:v>43618.59375</c:v>
                </c:pt>
                <c:pt idx="32985">
                  <c:v>43618.614583333401</c:v>
                </c:pt>
                <c:pt idx="32986">
                  <c:v>43618.635416666599</c:v>
                </c:pt>
                <c:pt idx="32987">
                  <c:v>43618.65625</c:v>
                </c:pt>
                <c:pt idx="32988">
                  <c:v>43618.677083333401</c:v>
                </c:pt>
                <c:pt idx="32989">
                  <c:v>43618.697916666599</c:v>
                </c:pt>
                <c:pt idx="32990">
                  <c:v>43618.71875</c:v>
                </c:pt>
                <c:pt idx="32991">
                  <c:v>43618.739583333401</c:v>
                </c:pt>
                <c:pt idx="32992">
                  <c:v>43618.760416666599</c:v>
                </c:pt>
                <c:pt idx="32993">
                  <c:v>43618.78125</c:v>
                </c:pt>
                <c:pt idx="32994">
                  <c:v>43618.802083333401</c:v>
                </c:pt>
                <c:pt idx="32995">
                  <c:v>43618.822916666599</c:v>
                </c:pt>
                <c:pt idx="32996">
                  <c:v>43618.84375</c:v>
                </c:pt>
                <c:pt idx="32997">
                  <c:v>43618.864583333401</c:v>
                </c:pt>
                <c:pt idx="32998">
                  <c:v>43618.885416666599</c:v>
                </c:pt>
                <c:pt idx="32999">
                  <c:v>43618.90625</c:v>
                </c:pt>
                <c:pt idx="33000">
                  <c:v>43618.927083333401</c:v>
                </c:pt>
                <c:pt idx="33001">
                  <c:v>43618.947916666599</c:v>
                </c:pt>
                <c:pt idx="33002">
                  <c:v>43618.96875</c:v>
                </c:pt>
                <c:pt idx="33003">
                  <c:v>43618.989583333401</c:v>
                </c:pt>
                <c:pt idx="33004">
                  <c:v>43619.010416666599</c:v>
                </c:pt>
                <c:pt idx="33005">
                  <c:v>43619.03125</c:v>
                </c:pt>
                <c:pt idx="33006">
                  <c:v>43619.052083333401</c:v>
                </c:pt>
                <c:pt idx="33007">
                  <c:v>43619.072916666599</c:v>
                </c:pt>
                <c:pt idx="33008">
                  <c:v>43619.09375</c:v>
                </c:pt>
                <c:pt idx="33009">
                  <c:v>43619.114583333401</c:v>
                </c:pt>
                <c:pt idx="33010">
                  <c:v>43619.135416666599</c:v>
                </c:pt>
                <c:pt idx="33011">
                  <c:v>43619.15625</c:v>
                </c:pt>
                <c:pt idx="33012">
                  <c:v>43619.177083333401</c:v>
                </c:pt>
                <c:pt idx="33013">
                  <c:v>43619.197916666599</c:v>
                </c:pt>
                <c:pt idx="33014">
                  <c:v>43619.21875</c:v>
                </c:pt>
                <c:pt idx="33015">
                  <c:v>43619.239583333401</c:v>
                </c:pt>
                <c:pt idx="33016">
                  <c:v>43619.260416666599</c:v>
                </c:pt>
                <c:pt idx="33017">
                  <c:v>43619.28125</c:v>
                </c:pt>
                <c:pt idx="33018">
                  <c:v>43619.302083333401</c:v>
                </c:pt>
                <c:pt idx="33019">
                  <c:v>43619.322916666599</c:v>
                </c:pt>
                <c:pt idx="33020">
                  <c:v>43619.34375</c:v>
                </c:pt>
                <c:pt idx="33021">
                  <c:v>43619.364583333401</c:v>
                </c:pt>
                <c:pt idx="33022">
                  <c:v>43619.385416666599</c:v>
                </c:pt>
                <c:pt idx="33023">
                  <c:v>43619.40625</c:v>
                </c:pt>
                <c:pt idx="33024">
                  <c:v>43619.427083333401</c:v>
                </c:pt>
                <c:pt idx="33025">
                  <c:v>43619.447916666599</c:v>
                </c:pt>
                <c:pt idx="33026">
                  <c:v>43619.46875</c:v>
                </c:pt>
                <c:pt idx="33027">
                  <c:v>43619.489583333401</c:v>
                </c:pt>
                <c:pt idx="33028">
                  <c:v>43619.510416666599</c:v>
                </c:pt>
                <c:pt idx="33029">
                  <c:v>43619.53125</c:v>
                </c:pt>
                <c:pt idx="33030">
                  <c:v>43619.552083333401</c:v>
                </c:pt>
                <c:pt idx="33031">
                  <c:v>43619.572916666599</c:v>
                </c:pt>
                <c:pt idx="33032">
                  <c:v>43619.59375</c:v>
                </c:pt>
                <c:pt idx="33033">
                  <c:v>43619.614583333401</c:v>
                </c:pt>
                <c:pt idx="33034">
                  <c:v>43619.635416666599</c:v>
                </c:pt>
                <c:pt idx="33035">
                  <c:v>43619.65625</c:v>
                </c:pt>
                <c:pt idx="33036">
                  <c:v>43619.677083333401</c:v>
                </c:pt>
                <c:pt idx="33037">
                  <c:v>43619.697916666599</c:v>
                </c:pt>
                <c:pt idx="33038">
                  <c:v>43619.71875</c:v>
                </c:pt>
                <c:pt idx="33039">
                  <c:v>43619.739583333401</c:v>
                </c:pt>
                <c:pt idx="33040">
                  <c:v>43619.760416666599</c:v>
                </c:pt>
                <c:pt idx="33041">
                  <c:v>43619.78125</c:v>
                </c:pt>
                <c:pt idx="33042">
                  <c:v>43619.802083333401</c:v>
                </c:pt>
                <c:pt idx="33043">
                  <c:v>43619.822916666599</c:v>
                </c:pt>
                <c:pt idx="33044">
                  <c:v>43619.84375</c:v>
                </c:pt>
                <c:pt idx="33045">
                  <c:v>43619.864583333401</c:v>
                </c:pt>
                <c:pt idx="33046">
                  <c:v>43619.885416666599</c:v>
                </c:pt>
                <c:pt idx="33047">
                  <c:v>43619.90625</c:v>
                </c:pt>
                <c:pt idx="33048">
                  <c:v>43619.927083333401</c:v>
                </c:pt>
                <c:pt idx="33049">
                  <c:v>43619.947916666599</c:v>
                </c:pt>
                <c:pt idx="33050">
                  <c:v>43619.96875</c:v>
                </c:pt>
                <c:pt idx="33051">
                  <c:v>43619.989583333401</c:v>
                </c:pt>
                <c:pt idx="33052">
                  <c:v>43620.010416666599</c:v>
                </c:pt>
                <c:pt idx="33053">
                  <c:v>43620.03125</c:v>
                </c:pt>
                <c:pt idx="33054">
                  <c:v>43620.052083333401</c:v>
                </c:pt>
                <c:pt idx="33055">
                  <c:v>43620.072916666599</c:v>
                </c:pt>
                <c:pt idx="33056">
                  <c:v>43620.09375</c:v>
                </c:pt>
                <c:pt idx="33057">
                  <c:v>43620.114583333401</c:v>
                </c:pt>
                <c:pt idx="33058">
                  <c:v>43620.135416666599</c:v>
                </c:pt>
                <c:pt idx="33059">
                  <c:v>43620.15625</c:v>
                </c:pt>
                <c:pt idx="33060">
                  <c:v>43620.177083333401</c:v>
                </c:pt>
                <c:pt idx="33061">
                  <c:v>43620.197916666599</c:v>
                </c:pt>
                <c:pt idx="33062">
                  <c:v>43620.21875</c:v>
                </c:pt>
                <c:pt idx="33063">
                  <c:v>43620.239583333401</c:v>
                </c:pt>
                <c:pt idx="33064">
                  <c:v>43620.260416666599</c:v>
                </c:pt>
                <c:pt idx="33065">
                  <c:v>43620.28125</c:v>
                </c:pt>
                <c:pt idx="33066">
                  <c:v>43620.302083333401</c:v>
                </c:pt>
                <c:pt idx="33067">
                  <c:v>43620.322916666599</c:v>
                </c:pt>
                <c:pt idx="33068">
                  <c:v>43620.34375</c:v>
                </c:pt>
                <c:pt idx="33069">
                  <c:v>43620.364583333401</c:v>
                </c:pt>
                <c:pt idx="33070">
                  <c:v>43620.385416666599</c:v>
                </c:pt>
                <c:pt idx="33071">
                  <c:v>43620.40625</c:v>
                </c:pt>
                <c:pt idx="33072">
                  <c:v>43620.427083333401</c:v>
                </c:pt>
                <c:pt idx="33073">
                  <c:v>43620.447916666599</c:v>
                </c:pt>
                <c:pt idx="33074">
                  <c:v>43620.46875</c:v>
                </c:pt>
                <c:pt idx="33075">
                  <c:v>43620.489583333401</c:v>
                </c:pt>
                <c:pt idx="33076">
                  <c:v>43620.510416666599</c:v>
                </c:pt>
                <c:pt idx="33077">
                  <c:v>43620.53125</c:v>
                </c:pt>
                <c:pt idx="33078">
                  <c:v>43620.552083333401</c:v>
                </c:pt>
                <c:pt idx="33079">
                  <c:v>43620.572916666599</c:v>
                </c:pt>
                <c:pt idx="33080">
                  <c:v>43620.59375</c:v>
                </c:pt>
                <c:pt idx="33081">
                  <c:v>43620.614583333401</c:v>
                </c:pt>
                <c:pt idx="33082">
                  <c:v>43620.635416666599</c:v>
                </c:pt>
                <c:pt idx="33083">
                  <c:v>43620.65625</c:v>
                </c:pt>
                <c:pt idx="33084">
                  <c:v>43620.677083333401</c:v>
                </c:pt>
                <c:pt idx="33085">
                  <c:v>43620.697916666599</c:v>
                </c:pt>
                <c:pt idx="33086">
                  <c:v>43620.71875</c:v>
                </c:pt>
                <c:pt idx="33087">
                  <c:v>43620.739583333401</c:v>
                </c:pt>
                <c:pt idx="33088">
                  <c:v>43620.760416666599</c:v>
                </c:pt>
                <c:pt idx="33089">
                  <c:v>43620.78125</c:v>
                </c:pt>
                <c:pt idx="33090">
                  <c:v>43620.802083333401</c:v>
                </c:pt>
                <c:pt idx="33091">
                  <c:v>43620.822916666599</c:v>
                </c:pt>
                <c:pt idx="33092">
                  <c:v>43620.84375</c:v>
                </c:pt>
                <c:pt idx="33093">
                  <c:v>43620.864583333401</c:v>
                </c:pt>
                <c:pt idx="33094">
                  <c:v>43620.885416666599</c:v>
                </c:pt>
                <c:pt idx="33095">
                  <c:v>43620.90625</c:v>
                </c:pt>
                <c:pt idx="33096">
                  <c:v>43620.927083333401</c:v>
                </c:pt>
                <c:pt idx="33097">
                  <c:v>43620.947916666599</c:v>
                </c:pt>
                <c:pt idx="33098">
                  <c:v>43620.96875</c:v>
                </c:pt>
                <c:pt idx="33099">
                  <c:v>43620.989583333401</c:v>
                </c:pt>
                <c:pt idx="33100">
                  <c:v>43621.010416666599</c:v>
                </c:pt>
                <c:pt idx="33101">
                  <c:v>43621.03125</c:v>
                </c:pt>
                <c:pt idx="33102">
                  <c:v>43621.052083333401</c:v>
                </c:pt>
                <c:pt idx="33103">
                  <c:v>43621.072916666599</c:v>
                </c:pt>
                <c:pt idx="33104">
                  <c:v>43621.09375</c:v>
                </c:pt>
                <c:pt idx="33105">
                  <c:v>43621.114583333401</c:v>
                </c:pt>
                <c:pt idx="33106">
                  <c:v>43621.135416666599</c:v>
                </c:pt>
                <c:pt idx="33107">
                  <c:v>43621.15625</c:v>
                </c:pt>
                <c:pt idx="33108">
                  <c:v>43621.177083333401</c:v>
                </c:pt>
                <c:pt idx="33109">
                  <c:v>43621.197916666599</c:v>
                </c:pt>
                <c:pt idx="33110">
                  <c:v>43621.21875</c:v>
                </c:pt>
                <c:pt idx="33111">
                  <c:v>43621.239583333401</c:v>
                </c:pt>
                <c:pt idx="33112">
                  <c:v>43621.260416666599</c:v>
                </c:pt>
                <c:pt idx="33113">
                  <c:v>43621.28125</c:v>
                </c:pt>
                <c:pt idx="33114">
                  <c:v>43621.302083333401</c:v>
                </c:pt>
                <c:pt idx="33115">
                  <c:v>43621.322916666599</c:v>
                </c:pt>
                <c:pt idx="33116">
                  <c:v>43621.34375</c:v>
                </c:pt>
                <c:pt idx="33117">
                  <c:v>43621.364583333401</c:v>
                </c:pt>
                <c:pt idx="33118">
                  <c:v>43621.385416666599</c:v>
                </c:pt>
                <c:pt idx="33119">
                  <c:v>43621.40625</c:v>
                </c:pt>
                <c:pt idx="33120">
                  <c:v>43621.427083333401</c:v>
                </c:pt>
                <c:pt idx="33121">
                  <c:v>43621.447916666599</c:v>
                </c:pt>
                <c:pt idx="33122">
                  <c:v>43621.46875</c:v>
                </c:pt>
                <c:pt idx="33123">
                  <c:v>43621.489583333401</c:v>
                </c:pt>
                <c:pt idx="33124">
                  <c:v>43621.510416666599</c:v>
                </c:pt>
                <c:pt idx="33125">
                  <c:v>43621.53125</c:v>
                </c:pt>
                <c:pt idx="33126">
                  <c:v>43621.552083333401</c:v>
                </c:pt>
                <c:pt idx="33127">
                  <c:v>43621.572916666599</c:v>
                </c:pt>
                <c:pt idx="33128">
                  <c:v>43621.59375</c:v>
                </c:pt>
                <c:pt idx="33129">
                  <c:v>43621.614583333401</c:v>
                </c:pt>
                <c:pt idx="33130">
                  <c:v>43621.635416666599</c:v>
                </c:pt>
                <c:pt idx="33131">
                  <c:v>43621.65625</c:v>
                </c:pt>
                <c:pt idx="33132">
                  <c:v>43621.677083333401</c:v>
                </c:pt>
                <c:pt idx="33133">
                  <c:v>43621.697916666599</c:v>
                </c:pt>
                <c:pt idx="33134">
                  <c:v>43621.71875</c:v>
                </c:pt>
                <c:pt idx="33135">
                  <c:v>43621.739583333401</c:v>
                </c:pt>
                <c:pt idx="33136">
                  <c:v>43621.760416666599</c:v>
                </c:pt>
                <c:pt idx="33137">
                  <c:v>43621.78125</c:v>
                </c:pt>
                <c:pt idx="33138">
                  <c:v>43621.802083333401</c:v>
                </c:pt>
                <c:pt idx="33139">
                  <c:v>43621.822916666599</c:v>
                </c:pt>
                <c:pt idx="33140">
                  <c:v>43621.84375</c:v>
                </c:pt>
                <c:pt idx="33141">
                  <c:v>43621.864583333401</c:v>
                </c:pt>
                <c:pt idx="33142">
                  <c:v>43621.885416666599</c:v>
                </c:pt>
                <c:pt idx="33143">
                  <c:v>43621.90625</c:v>
                </c:pt>
                <c:pt idx="33144">
                  <c:v>43621.927083333401</c:v>
                </c:pt>
                <c:pt idx="33145">
                  <c:v>43621.947916666599</c:v>
                </c:pt>
                <c:pt idx="33146">
                  <c:v>43621.96875</c:v>
                </c:pt>
                <c:pt idx="33147">
                  <c:v>43621.989583333401</c:v>
                </c:pt>
                <c:pt idx="33148">
                  <c:v>43622.010416666599</c:v>
                </c:pt>
                <c:pt idx="33149">
                  <c:v>43622.03125</c:v>
                </c:pt>
                <c:pt idx="33150">
                  <c:v>43622.052083333401</c:v>
                </c:pt>
                <c:pt idx="33151">
                  <c:v>43622.072916666599</c:v>
                </c:pt>
                <c:pt idx="33152">
                  <c:v>43622.09375</c:v>
                </c:pt>
                <c:pt idx="33153">
                  <c:v>43622.114583333401</c:v>
                </c:pt>
                <c:pt idx="33154">
                  <c:v>43622.135416666599</c:v>
                </c:pt>
                <c:pt idx="33155">
                  <c:v>43622.15625</c:v>
                </c:pt>
                <c:pt idx="33156">
                  <c:v>43622.177083333401</c:v>
                </c:pt>
                <c:pt idx="33157">
                  <c:v>43622.197916666599</c:v>
                </c:pt>
                <c:pt idx="33158">
                  <c:v>43622.21875</c:v>
                </c:pt>
                <c:pt idx="33159">
                  <c:v>43622.239583333401</c:v>
                </c:pt>
                <c:pt idx="33160">
                  <c:v>43622.260416666599</c:v>
                </c:pt>
                <c:pt idx="33161">
                  <c:v>43622.28125</c:v>
                </c:pt>
                <c:pt idx="33162">
                  <c:v>43622.302083333401</c:v>
                </c:pt>
                <c:pt idx="33163">
                  <c:v>43622.322916666599</c:v>
                </c:pt>
                <c:pt idx="33164">
                  <c:v>43622.34375</c:v>
                </c:pt>
                <c:pt idx="33165">
                  <c:v>43622.364583333401</c:v>
                </c:pt>
                <c:pt idx="33166">
                  <c:v>43622.385416666599</c:v>
                </c:pt>
                <c:pt idx="33167">
                  <c:v>43622.40625</c:v>
                </c:pt>
                <c:pt idx="33168">
                  <c:v>43622.427083333401</c:v>
                </c:pt>
                <c:pt idx="33169">
                  <c:v>43622.447916666599</c:v>
                </c:pt>
                <c:pt idx="33170">
                  <c:v>43622.46875</c:v>
                </c:pt>
                <c:pt idx="33171">
                  <c:v>43622.489583333401</c:v>
                </c:pt>
                <c:pt idx="33172">
                  <c:v>43622.510416666599</c:v>
                </c:pt>
                <c:pt idx="33173">
                  <c:v>43622.53125</c:v>
                </c:pt>
                <c:pt idx="33174">
                  <c:v>43622.552083333401</c:v>
                </c:pt>
                <c:pt idx="33175">
                  <c:v>43622.572916666599</c:v>
                </c:pt>
                <c:pt idx="33176">
                  <c:v>43622.59375</c:v>
                </c:pt>
                <c:pt idx="33177">
                  <c:v>43622.614583333401</c:v>
                </c:pt>
                <c:pt idx="33178">
                  <c:v>43622.635416666599</c:v>
                </c:pt>
                <c:pt idx="33179">
                  <c:v>43622.65625</c:v>
                </c:pt>
                <c:pt idx="33180">
                  <c:v>43622.677083333401</c:v>
                </c:pt>
                <c:pt idx="33181">
                  <c:v>43622.697916666599</c:v>
                </c:pt>
                <c:pt idx="33182">
                  <c:v>43622.71875</c:v>
                </c:pt>
                <c:pt idx="33183">
                  <c:v>43622.739583333401</c:v>
                </c:pt>
                <c:pt idx="33184">
                  <c:v>43622.760416666599</c:v>
                </c:pt>
                <c:pt idx="33185">
                  <c:v>43622.78125</c:v>
                </c:pt>
                <c:pt idx="33186">
                  <c:v>43622.802083333401</c:v>
                </c:pt>
                <c:pt idx="33187">
                  <c:v>43622.822916666599</c:v>
                </c:pt>
                <c:pt idx="33188">
                  <c:v>43622.84375</c:v>
                </c:pt>
                <c:pt idx="33189">
                  <c:v>43622.864583333401</c:v>
                </c:pt>
                <c:pt idx="33190">
                  <c:v>43622.885416666599</c:v>
                </c:pt>
                <c:pt idx="33191">
                  <c:v>43622.90625</c:v>
                </c:pt>
                <c:pt idx="33192">
                  <c:v>43622.927083333401</c:v>
                </c:pt>
                <c:pt idx="33193">
                  <c:v>43622.947916666599</c:v>
                </c:pt>
                <c:pt idx="33194">
                  <c:v>43622.96875</c:v>
                </c:pt>
                <c:pt idx="33195">
                  <c:v>43622.989583333401</c:v>
                </c:pt>
                <c:pt idx="33196">
                  <c:v>43623.010416666599</c:v>
                </c:pt>
                <c:pt idx="33197">
                  <c:v>43623.03125</c:v>
                </c:pt>
                <c:pt idx="33198">
                  <c:v>43623.052083333401</c:v>
                </c:pt>
                <c:pt idx="33199">
                  <c:v>43623.072916666599</c:v>
                </c:pt>
                <c:pt idx="33200">
                  <c:v>43623.09375</c:v>
                </c:pt>
                <c:pt idx="33201">
                  <c:v>43623.114583333401</c:v>
                </c:pt>
                <c:pt idx="33202">
                  <c:v>43623.135416666599</c:v>
                </c:pt>
                <c:pt idx="33203">
                  <c:v>43623.15625</c:v>
                </c:pt>
                <c:pt idx="33204">
                  <c:v>43623.177083333401</c:v>
                </c:pt>
                <c:pt idx="33205">
                  <c:v>43623.197916666599</c:v>
                </c:pt>
                <c:pt idx="33206">
                  <c:v>43623.21875</c:v>
                </c:pt>
                <c:pt idx="33207">
                  <c:v>43623.239583333401</c:v>
                </c:pt>
                <c:pt idx="33208">
                  <c:v>43623.260416666599</c:v>
                </c:pt>
                <c:pt idx="33209">
                  <c:v>43623.28125</c:v>
                </c:pt>
                <c:pt idx="33210">
                  <c:v>43623.302083333401</c:v>
                </c:pt>
                <c:pt idx="33211">
                  <c:v>43623.322916666599</c:v>
                </c:pt>
                <c:pt idx="33212">
                  <c:v>43623.34375</c:v>
                </c:pt>
                <c:pt idx="33213">
                  <c:v>43623.364583333401</c:v>
                </c:pt>
                <c:pt idx="33214">
                  <c:v>43623.385416666599</c:v>
                </c:pt>
                <c:pt idx="33215">
                  <c:v>43623.40625</c:v>
                </c:pt>
                <c:pt idx="33216">
                  <c:v>43623.427083333401</c:v>
                </c:pt>
                <c:pt idx="33217">
                  <c:v>43623.447916666599</c:v>
                </c:pt>
                <c:pt idx="33218">
                  <c:v>43623.46875</c:v>
                </c:pt>
                <c:pt idx="33219">
                  <c:v>43623.489583333401</c:v>
                </c:pt>
                <c:pt idx="33220">
                  <c:v>43623.510416666599</c:v>
                </c:pt>
                <c:pt idx="33221">
                  <c:v>43623.53125</c:v>
                </c:pt>
                <c:pt idx="33222">
                  <c:v>43623.552083333401</c:v>
                </c:pt>
                <c:pt idx="33223">
                  <c:v>43623.572916666599</c:v>
                </c:pt>
                <c:pt idx="33224">
                  <c:v>43623.59375</c:v>
                </c:pt>
                <c:pt idx="33225">
                  <c:v>43623.614583333401</c:v>
                </c:pt>
                <c:pt idx="33226">
                  <c:v>43623.635416666599</c:v>
                </c:pt>
                <c:pt idx="33227">
                  <c:v>43623.65625</c:v>
                </c:pt>
                <c:pt idx="33228">
                  <c:v>43623.677083333401</c:v>
                </c:pt>
                <c:pt idx="33229">
                  <c:v>43623.697916666599</c:v>
                </c:pt>
                <c:pt idx="33230">
                  <c:v>43623.71875</c:v>
                </c:pt>
                <c:pt idx="33231">
                  <c:v>43623.739583333401</c:v>
                </c:pt>
                <c:pt idx="33232">
                  <c:v>43623.760416666599</c:v>
                </c:pt>
                <c:pt idx="33233">
                  <c:v>43623.78125</c:v>
                </c:pt>
                <c:pt idx="33234">
                  <c:v>43623.802083333401</c:v>
                </c:pt>
                <c:pt idx="33235">
                  <c:v>43623.822916666599</c:v>
                </c:pt>
                <c:pt idx="33236">
                  <c:v>43623.84375</c:v>
                </c:pt>
                <c:pt idx="33237">
                  <c:v>43623.864583333401</c:v>
                </c:pt>
                <c:pt idx="33238">
                  <c:v>43623.885416666599</c:v>
                </c:pt>
                <c:pt idx="33239">
                  <c:v>43623.90625</c:v>
                </c:pt>
                <c:pt idx="33240">
                  <c:v>43623.927083333401</c:v>
                </c:pt>
                <c:pt idx="33241">
                  <c:v>43623.947916666599</c:v>
                </c:pt>
                <c:pt idx="33242">
                  <c:v>43623.96875</c:v>
                </c:pt>
                <c:pt idx="33243">
                  <c:v>43623.989583333401</c:v>
                </c:pt>
                <c:pt idx="33244">
                  <c:v>43624.010416666599</c:v>
                </c:pt>
                <c:pt idx="33245">
                  <c:v>43624.03125</c:v>
                </c:pt>
                <c:pt idx="33246">
                  <c:v>43624.052083333401</c:v>
                </c:pt>
                <c:pt idx="33247">
                  <c:v>43624.072916666599</c:v>
                </c:pt>
                <c:pt idx="33248">
                  <c:v>43624.09375</c:v>
                </c:pt>
                <c:pt idx="33249">
                  <c:v>43624.114583333401</c:v>
                </c:pt>
                <c:pt idx="33250">
                  <c:v>43624.135416666599</c:v>
                </c:pt>
                <c:pt idx="33251">
                  <c:v>43624.15625</c:v>
                </c:pt>
                <c:pt idx="33252">
                  <c:v>43624.177083333401</c:v>
                </c:pt>
                <c:pt idx="33253">
                  <c:v>43624.197916666599</c:v>
                </c:pt>
                <c:pt idx="33254">
                  <c:v>43624.21875</c:v>
                </c:pt>
                <c:pt idx="33255">
                  <c:v>43624.239583333401</c:v>
                </c:pt>
                <c:pt idx="33256">
                  <c:v>43624.260416666599</c:v>
                </c:pt>
                <c:pt idx="33257">
                  <c:v>43624.28125</c:v>
                </c:pt>
                <c:pt idx="33258">
                  <c:v>43624.302083333401</c:v>
                </c:pt>
                <c:pt idx="33259">
                  <c:v>43624.322916666599</c:v>
                </c:pt>
                <c:pt idx="33260">
                  <c:v>43624.34375</c:v>
                </c:pt>
                <c:pt idx="33261">
                  <c:v>43624.364583333401</c:v>
                </c:pt>
                <c:pt idx="33262">
                  <c:v>43624.385416666599</c:v>
                </c:pt>
                <c:pt idx="33263">
                  <c:v>43624.40625</c:v>
                </c:pt>
                <c:pt idx="33264">
                  <c:v>43624.427083333401</c:v>
                </c:pt>
                <c:pt idx="33265">
                  <c:v>43624.447916666599</c:v>
                </c:pt>
                <c:pt idx="33266">
                  <c:v>43624.46875</c:v>
                </c:pt>
                <c:pt idx="33267">
                  <c:v>43624.489583333401</c:v>
                </c:pt>
                <c:pt idx="33268">
                  <c:v>43624.510416666599</c:v>
                </c:pt>
                <c:pt idx="33269">
                  <c:v>43624.53125</c:v>
                </c:pt>
                <c:pt idx="33270">
                  <c:v>43624.552083333401</c:v>
                </c:pt>
                <c:pt idx="33271">
                  <c:v>43624.572916666599</c:v>
                </c:pt>
                <c:pt idx="33272">
                  <c:v>43624.59375</c:v>
                </c:pt>
                <c:pt idx="33273">
                  <c:v>43624.614583333401</c:v>
                </c:pt>
                <c:pt idx="33274">
                  <c:v>43624.635416666599</c:v>
                </c:pt>
                <c:pt idx="33275">
                  <c:v>43624.65625</c:v>
                </c:pt>
                <c:pt idx="33276">
                  <c:v>43624.677083333401</c:v>
                </c:pt>
                <c:pt idx="33277">
                  <c:v>43624.697916666599</c:v>
                </c:pt>
                <c:pt idx="33278">
                  <c:v>43624.71875</c:v>
                </c:pt>
                <c:pt idx="33279">
                  <c:v>43624.739583333401</c:v>
                </c:pt>
                <c:pt idx="33280">
                  <c:v>43624.760416666599</c:v>
                </c:pt>
                <c:pt idx="33281">
                  <c:v>43624.78125</c:v>
                </c:pt>
                <c:pt idx="33282">
                  <c:v>43624.802083333401</c:v>
                </c:pt>
                <c:pt idx="33283">
                  <c:v>43624.822916666599</c:v>
                </c:pt>
                <c:pt idx="33284">
                  <c:v>43624.84375</c:v>
                </c:pt>
                <c:pt idx="33285">
                  <c:v>43624.864583333401</c:v>
                </c:pt>
                <c:pt idx="33286">
                  <c:v>43624.885416666599</c:v>
                </c:pt>
                <c:pt idx="33287">
                  <c:v>43624.90625</c:v>
                </c:pt>
                <c:pt idx="33288">
                  <c:v>43624.927083333401</c:v>
                </c:pt>
                <c:pt idx="33289">
                  <c:v>43624.947916666599</c:v>
                </c:pt>
                <c:pt idx="33290">
                  <c:v>43624.96875</c:v>
                </c:pt>
                <c:pt idx="33291">
                  <c:v>43624.989583333401</c:v>
                </c:pt>
                <c:pt idx="33292">
                  <c:v>43625.010416666599</c:v>
                </c:pt>
                <c:pt idx="33293">
                  <c:v>43625.03125</c:v>
                </c:pt>
                <c:pt idx="33294">
                  <c:v>43625.052083333401</c:v>
                </c:pt>
                <c:pt idx="33295">
                  <c:v>43625.072916666599</c:v>
                </c:pt>
                <c:pt idx="33296">
                  <c:v>43625.09375</c:v>
                </c:pt>
                <c:pt idx="33297">
                  <c:v>43625.114583333401</c:v>
                </c:pt>
                <c:pt idx="33298">
                  <c:v>43625.135416666599</c:v>
                </c:pt>
                <c:pt idx="33299">
                  <c:v>43625.15625</c:v>
                </c:pt>
                <c:pt idx="33300">
                  <c:v>43625.177083333401</c:v>
                </c:pt>
                <c:pt idx="33301">
                  <c:v>43625.197916666599</c:v>
                </c:pt>
                <c:pt idx="33302">
                  <c:v>43625.21875</c:v>
                </c:pt>
                <c:pt idx="33303">
                  <c:v>43625.239583333401</c:v>
                </c:pt>
                <c:pt idx="33304">
                  <c:v>43625.260416666599</c:v>
                </c:pt>
                <c:pt idx="33305">
                  <c:v>43625.28125</c:v>
                </c:pt>
                <c:pt idx="33306">
                  <c:v>43625.302083333401</c:v>
                </c:pt>
                <c:pt idx="33307">
                  <c:v>43625.322916666599</c:v>
                </c:pt>
                <c:pt idx="33308">
                  <c:v>43625.34375</c:v>
                </c:pt>
                <c:pt idx="33309">
                  <c:v>43625.364583333401</c:v>
                </c:pt>
                <c:pt idx="33310">
                  <c:v>43625.385416666599</c:v>
                </c:pt>
                <c:pt idx="33311">
                  <c:v>43625.40625</c:v>
                </c:pt>
                <c:pt idx="33312">
                  <c:v>43625.427083333401</c:v>
                </c:pt>
                <c:pt idx="33313">
                  <c:v>43625.447916666599</c:v>
                </c:pt>
                <c:pt idx="33314">
                  <c:v>43625.46875</c:v>
                </c:pt>
                <c:pt idx="33315">
                  <c:v>43625.489583333401</c:v>
                </c:pt>
                <c:pt idx="33316">
                  <c:v>43625.510416666599</c:v>
                </c:pt>
                <c:pt idx="33317">
                  <c:v>43625.53125</c:v>
                </c:pt>
                <c:pt idx="33318">
                  <c:v>43625.552083333401</c:v>
                </c:pt>
                <c:pt idx="33319">
                  <c:v>43625.572916666599</c:v>
                </c:pt>
                <c:pt idx="33320">
                  <c:v>43625.59375</c:v>
                </c:pt>
                <c:pt idx="33321">
                  <c:v>43625.614583333401</c:v>
                </c:pt>
                <c:pt idx="33322">
                  <c:v>43625.635416666599</c:v>
                </c:pt>
                <c:pt idx="33323">
                  <c:v>43625.65625</c:v>
                </c:pt>
                <c:pt idx="33324">
                  <c:v>43625.677083333401</c:v>
                </c:pt>
                <c:pt idx="33325">
                  <c:v>43625.697916666599</c:v>
                </c:pt>
                <c:pt idx="33326">
                  <c:v>43625.71875</c:v>
                </c:pt>
                <c:pt idx="33327">
                  <c:v>43625.739583333401</c:v>
                </c:pt>
                <c:pt idx="33328">
                  <c:v>43625.760416666599</c:v>
                </c:pt>
                <c:pt idx="33329">
                  <c:v>43625.78125</c:v>
                </c:pt>
                <c:pt idx="33330">
                  <c:v>43625.802083333401</c:v>
                </c:pt>
                <c:pt idx="33331">
                  <c:v>43625.822916666599</c:v>
                </c:pt>
                <c:pt idx="33332">
                  <c:v>43625.84375</c:v>
                </c:pt>
                <c:pt idx="33333">
                  <c:v>43625.864583333401</c:v>
                </c:pt>
                <c:pt idx="33334">
                  <c:v>43625.885416666599</c:v>
                </c:pt>
                <c:pt idx="33335">
                  <c:v>43625.90625</c:v>
                </c:pt>
                <c:pt idx="33336">
                  <c:v>43625.927083333401</c:v>
                </c:pt>
                <c:pt idx="33337">
                  <c:v>43625.947916666599</c:v>
                </c:pt>
                <c:pt idx="33338">
                  <c:v>43625.96875</c:v>
                </c:pt>
                <c:pt idx="33339">
                  <c:v>43625.989583333401</c:v>
                </c:pt>
                <c:pt idx="33340">
                  <c:v>43626.010416666599</c:v>
                </c:pt>
                <c:pt idx="33341">
                  <c:v>43626.03125</c:v>
                </c:pt>
                <c:pt idx="33342">
                  <c:v>43626.052083333401</c:v>
                </c:pt>
                <c:pt idx="33343">
                  <c:v>43626.072916666599</c:v>
                </c:pt>
                <c:pt idx="33344">
                  <c:v>43626.09375</c:v>
                </c:pt>
                <c:pt idx="33345">
                  <c:v>43626.114583333401</c:v>
                </c:pt>
                <c:pt idx="33346">
                  <c:v>43626.135416666599</c:v>
                </c:pt>
                <c:pt idx="33347">
                  <c:v>43626.15625</c:v>
                </c:pt>
                <c:pt idx="33348">
                  <c:v>43626.177083333401</c:v>
                </c:pt>
                <c:pt idx="33349">
                  <c:v>43626.197916666599</c:v>
                </c:pt>
                <c:pt idx="33350">
                  <c:v>43626.21875</c:v>
                </c:pt>
                <c:pt idx="33351">
                  <c:v>43626.239583333401</c:v>
                </c:pt>
                <c:pt idx="33352">
                  <c:v>43626.260416666599</c:v>
                </c:pt>
                <c:pt idx="33353">
                  <c:v>43626.28125</c:v>
                </c:pt>
                <c:pt idx="33354">
                  <c:v>43626.302083333401</c:v>
                </c:pt>
                <c:pt idx="33355">
                  <c:v>43626.322916666599</c:v>
                </c:pt>
                <c:pt idx="33356">
                  <c:v>43626.34375</c:v>
                </c:pt>
                <c:pt idx="33357">
                  <c:v>43626.364583333401</c:v>
                </c:pt>
                <c:pt idx="33358">
                  <c:v>43626.385416666599</c:v>
                </c:pt>
                <c:pt idx="33359">
                  <c:v>43626.40625</c:v>
                </c:pt>
                <c:pt idx="33360">
                  <c:v>43626.427083333401</c:v>
                </c:pt>
                <c:pt idx="33361">
                  <c:v>43626.447916666599</c:v>
                </c:pt>
                <c:pt idx="33362">
                  <c:v>43626.46875</c:v>
                </c:pt>
                <c:pt idx="33363">
                  <c:v>43626.489583333401</c:v>
                </c:pt>
                <c:pt idx="33364">
                  <c:v>43626.510416666599</c:v>
                </c:pt>
                <c:pt idx="33365">
                  <c:v>43626.53125</c:v>
                </c:pt>
                <c:pt idx="33366">
                  <c:v>43626.552083333401</c:v>
                </c:pt>
                <c:pt idx="33367">
                  <c:v>43626.572916666599</c:v>
                </c:pt>
                <c:pt idx="33368">
                  <c:v>43626.59375</c:v>
                </c:pt>
                <c:pt idx="33369">
                  <c:v>43626.614583333401</c:v>
                </c:pt>
                <c:pt idx="33370">
                  <c:v>43626.635416666599</c:v>
                </c:pt>
                <c:pt idx="33371">
                  <c:v>43626.65625</c:v>
                </c:pt>
                <c:pt idx="33372">
                  <c:v>43626.677083333401</c:v>
                </c:pt>
                <c:pt idx="33373">
                  <c:v>43626.697916666599</c:v>
                </c:pt>
                <c:pt idx="33374">
                  <c:v>43626.71875</c:v>
                </c:pt>
                <c:pt idx="33375">
                  <c:v>43626.739583333401</c:v>
                </c:pt>
                <c:pt idx="33376">
                  <c:v>43626.760416666599</c:v>
                </c:pt>
                <c:pt idx="33377">
                  <c:v>43626.78125</c:v>
                </c:pt>
                <c:pt idx="33378">
                  <c:v>43626.802083333401</c:v>
                </c:pt>
                <c:pt idx="33379">
                  <c:v>43626.822916666599</c:v>
                </c:pt>
                <c:pt idx="33380">
                  <c:v>43626.84375</c:v>
                </c:pt>
                <c:pt idx="33381">
                  <c:v>43626.864583333401</c:v>
                </c:pt>
                <c:pt idx="33382">
                  <c:v>43626.885416666599</c:v>
                </c:pt>
                <c:pt idx="33383">
                  <c:v>43626.90625</c:v>
                </c:pt>
                <c:pt idx="33384">
                  <c:v>43626.927083333401</c:v>
                </c:pt>
                <c:pt idx="33385">
                  <c:v>43626.947916666599</c:v>
                </c:pt>
                <c:pt idx="33386">
                  <c:v>43626.96875</c:v>
                </c:pt>
                <c:pt idx="33387">
                  <c:v>43626.989583333401</c:v>
                </c:pt>
                <c:pt idx="33388">
                  <c:v>43627.010416666599</c:v>
                </c:pt>
                <c:pt idx="33389">
                  <c:v>43627.03125</c:v>
                </c:pt>
                <c:pt idx="33390">
                  <c:v>43627.052083333401</c:v>
                </c:pt>
                <c:pt idx="33391">
                  <c:v>43627.072916666599</c:v>
                </c:pt>
                <c:pt idx="33392">
                  <c:v>43627.09375</c:v>
                </c:pt>
                <c:pt idx="33393">
                  <c:v>43627.114583333401</c:v>
                </c:pt>
                <c:pt idx="33394">
                  <c:v>43627.135416666599</c:v>
                </c:pt>
                <c:pt idx="33395">
                  <c:v>43627.15625</c:v>
                </c:pt>
                <c:pt idx="33396">
                  <c:v>43627.177083333401</c:v>
                </c:pt>
                <c:pt idx="33397">
                  <c:v>43627.197916666599</c:v>
                </c:pt>
                <c:pt idx="33398">
                  <c:v>43627.21875</c:v>
                </c:pt>
                <c:pt idx="33399">
                  <c:v>43627.239583333401</c:v>
                </c:pt>
                <c:pt idx="33400">
                  <c:v>43627.260416666599</c:v>
                </c:pt>
                <c:pt idx="33401">
                  <c:v>43627.28125</c:v>
                </c:pt>
                <c:pt idx="33402">
                  <c:v>43627.302083333401</c:v>
                </c:pt>
                <c:pt idx="33403">
                  <c:v>43627.322916666599</c:v>
                </c:pt>
                <c:pt idx="33404">
                  <c:v>43627.34375</c:v>
                </c:pt>
                <c:pt idx="33405">
                  <c:v>43627.364583333401</c:v>
                </c:pt>
                <c:pt idx="33406">
                  <c:v>43627.385416666599</c:v>
                </c:pt>
                <c:pt idx="33407">
                  <c:v>43627.40625</c:v>
                </c:pt>
                <c:pt idx="33408">
                  <c:v>43627.427083333401</c:v>
                </c:pt>
                <c:pt idx="33409">
                  <c:v>43627.447916666599</c:v>
                </c:pt>
                <c:pt idx="33410">
                  <c:v>43627.46875</c:v>
                </c:pt>
                <c:pt idx="33411">
                  <c:v>43627.489583333401</c:v>
                </c:pt>
                <c:pt idx="33412">
                  <c:v>43627.510416666599</c:v>
                </c:pt>
                <c:pt idx="33413">
                  <c:v>43627.53125</c:v>
                </c:pt>
                <c:pt idx="33414">
                  <c:v>43627.552083333401</c:v>
                </c:pt>
                <c:pt idx="33415">
                  <c:v>43627.572916666599</c:v>
                </c:pt>
                <c:pt idx="33416">
                  <c:v>43627.59375</c:v>
                </c:pt>
                <c:pt idx="33417">
                  <c:v>43627.614583333401</c:v>
                </c:pt>
                <c:pt idx="33418">
                  <c:v>43627.635416666599</c:v>
                </c:pt>
                <c:pt idx="33419">
                  <c:v>43627.65625</c:v>
                </c:pt>
                <c:pt idx="33420">
                  <c:v>43627.677083333401</c:v>
                </c:pt>
                <c:pt idx="33421">
                  <c:v>43627.697916666599</c:v>
                </c:pt>
                <c:pt idx="33422">
                  <c:v>43627.71875</c:v>
                </c:pt>
                <c:pt idx="33423">
                  <c:v>43627.739583333401</c:v>
                </c:pt>
                <c:pt idx="33424">
                  <c:v>43627.760416666599</c:v>
                </c:pt>
                <c:pt idx="33425">
                  <c:v>43627.78125</c:v>
                </c:pt>
                <c:pt idx="33426">
                  <c:v>43627.802083333401</c:v>
                </c:pt>
                <c:pt idx="33427">
                  <c:v>43627.822916666599</c:v>
                </c:pt>
                <c:pt idx="33428">
                  <c:v>43627.84375</c:v>
                </c:pt>
                <c:pt idx="33429">
                  <c:v>43627.864583333401</c:v>
                </c:pt>
                <c:pt idx="33430">
                  <c:v>43627.885416666599</c:v>
                </c:pt>
                <c:pt idx="33431">
                  <c:v>43627.90625</c:v>
                </c:pt>
                <c:pt idx="33432">
                  <c:v>43627.927083333401</c:v>
                </c:pt>
                <c:pt idx="33433">
                  <c:v>43627.947916666599</c:v>
                </c:pt>
                <c:pt idx="33434">
                  <c:v>43627.96875</c:v>
                </c:pt>
                <c:pt idx="33435">
                  <c:v>43627.989583333401</c:v>
                </c:pt>
                <c:pt idx="33436">
                  <c:v>43628.010416666599</c:v>
                </c:pt>
                <c:pt idx="33437">
                  <c:v>43628.03125</c:v>
                </c:pt>
                <c:pt idx="33438">
                  <c:v>43628.052083333401</c:v>
                </c:pt>
                <c:pt idx="33439">
                  <c:v>43628.072916666599</c:v>
                </c:pt>
                <c:pt idx="33440">
                  <c:v>43628.09375</c:v>
                </c:pt>
                <c:pt idx="33441">
                  <c:v>43628.114583333401</c:v>
                </c:pt>
                <c:pt idx="33442">
                  <c:v>43628.135416666599</c:v>
                </c:pt>
                <c:pt idx="33443">
                  <c:v>43628.15625</c:v>
                </c:pt>
                <c:pt idx="33444">
                  <c:v>43628.177083333401</c:v>
                </c:pt>
                <c:pt idx="33445">
                  <c:v>43628.197916666599</c:v>
                </c:pt>
                <c:pt idx="33446">
                  <c:v>43628.21875</c:v>
                </c:pt>
                <c:pt idx="33447">
                  <c:v>43628.239583333401</c:v>
                </c:pt>
                <c:pt idx="33448">
                  <c:v>43628.260416666599</c:v>
                </c:pt>
                <c:pt idx="33449">
                  <c:v>43628.28125</c:v>
                </c:pt>
                <c:pt idx="33450">
                  <c:v>43628.302083333401</c:v>
                </c:pt>
                <c:pt idx="33451">
                  <c:v>43628.322916666599</c:v>
                </c:pt>
                <c:pt idx="33452">
                  <c:v>43628.34375</c:v>
                </c:pt>
                <c:pt idx="33453">
                  <c:v>43628.364583333401</c:v>
                </c:pt>
                <c:pt idx="33454">
                  <c:v>43628.385416666599</c:v>
                </c:pt>
                <c:pt idx="33455">
                  <c:v>43628.40625</c:v>
                </c:pt>
                <c:pt idx="33456">
                  <c:v>43628.427083333401</c:v>
                </c:pt>
                <c:pt idx="33457">
                  <c:v>43628.447916666599</c:v>
                </c:pt>
                <c:pt idx="33458">
                  <c:v>43628.46875</c:v>
                </c:pt>
                <c:pt idx="33459">
                  <c:v>43628.489583333401</c:v>
                </c:pt>
                <c:pt idx="33460">
                  <c:v>43628.510416666599</c:v>
                </c:pt>
                <c:pt idx="33461">
                  <c:v>43628.53125</c:v>
                </c:pt>
                <c:pt idx="33462">
                  <c:v>43628.552083333401</c:v>
                </c:pt>
                <c:pt idx="33463">
                  <c:v>43628.572916666599</c:v>
                </c:pt>
                <c:pt idx="33464">
                  <c:v>43628.59375</c:v>
                </c:pt>
                <c:pt idx="33465">
                  <c:v>43628.614583333401</c:v>
                </c:pt>
                <c:pt idx="33466">
                  <c:v>43628.635416666599</c:v>
                </c:pt>
                <c:pt idx="33467">
                  <c:v>43628.65625</c:v>
                </c:pt>
                <c:pt idx="33468">
                  <c:v>43628.677083333401</c:v>
                </c:pt>
                <c:pt idx="33469">
                  <c:v>43628.697916666599</c:v>
                </c:pt>
                <c:pt idx="33470">
                  <c:v>43628.71875</c:v>
                </c:pt>
                <c:pt idx="33471">
                  <c:v>43628.739583333401</c:v>
                </c:pt>
                <c:pt idx="33472">
                  <c:v>43628.760416666599</c:v>
                </c:pt>
                <c:pt idx="33473">
                  <c:v>43628.78125</c:v>
                </c:pt>
                <c:pt idx="33474">
                  <c:v>43628.802083333401</c:v>
                </c:pt>
                <c:pt idx="33475">
                  <c:v>43628.822916666599</c:v>
                </c:pt>
                <c:pt idx="33476">
                  <c:v>43628.84375</c:v>
                </c:pt>
                <c:pt idx="33477">
                  <c:v>43628.864583333401</c:v>
                </c:pt>
                <c:pt idx="33478">
                  <c:v>43628.885416666599</c:v>
                </c:pt>
                <c:pt idx="33479">
                  <c:v>43628.90625</c:v>
                </c:pt>
                <c:pt idx="33480">
                  <c:v>43628.927083333401</c:v>
                </c:pt>
                <c:pt idx="33481">
                  <c:v>43628.947916666599</c:v>
                </c:pt>
                <c:pt idx="33482">
                  <c:v>43628.96875</c:v>
                </c:pt>
                <c:pt idx="33483">
                  <c:v>43628.989583333401</c:v>
                </c:pt>
                <c:pt idx="33484">
                  <c:v>43629.010416666599</c:v>
                </c:pt>
                <c:pt idx="33485">
                  <c:v>43629.03125</c:v>
                </c:pt>
                <c:pt idx="33486">
                  <c:v>43629.052083333401</c:v>
                </c:pt>
                <c:pt idx="33487">
                  <c:v>43629.072916666599</c:v>
                </c:pt>
                <c:pt idx="33488">
                  <c:v>43629.09375</c:v>
                </c:pt>
                <c:pt idx="33489">
                  <c:v>43629.114583333401</c:v>
                </c:pt>
                <c:pt idx="33490">
                  <c:v>43629.135416666599</c:v>
                </c:pt>
                <c:pt idx="33491">
                  <c:v>43629.15625</c:v>
                </c:pt>
                <c:pt idx="33492">
                  <c:v>43629.177083333401</c:v>
                </c:pt>
                <c:pt idx="33493">
                  <c:v>43629.197916666599</c:v>
                </c:pt>
                <c:pt idx="33494">
                  <c:v>43629.21875</c:v>
                </c:pt>
                <c:pt idx="33495">
                  <c:v>43629.239583333401</c:v>
                </c:pt>
                <c:pt idx="33496">
                  <c:v>43629.260416666599</c:v>
                </c:pt>
                <c:pt idx="33497">
                  <c:v>43629.28125</c:v>
                </c:pt>
                <c:pt idx="33498">
                  <c:v>43629.302083333401</c:v>
                </c:pt>
                <c:pt idx="33499">
                  <c:v>43629.322916666599</c:v>
                </c:pt>
                <c:pt idx="33500">
                  <c:v>43629.34375</c:v>
                </c:pt>
                <c:pt idx="33501">
                  <c:v>43629.364583333401</c:v>
                </c:pt>
                <c:pt idx="33502">
                  <c:v>43629.385416666599</c:v>
                </c:pt>
                <c:pt idx="33503">
                  <c:v>43629.40625</c:v>
                </c:pt>
                <c:pt idx="33504">
                  <c:v>43629.427083333401</c:v>
                </c:pt>
                <c:pt idx="33505">
                  <c:v>43629.447916666599</c:v>
                </c:pt>
                <c:pt idx="33506">
                  <c:v>43629.46875</c:v>
                </c:pt>
                <c:pt idx="33507">
                  <c:v>43629.489583333401</c:v>
                </c:pt>
                <c:pt idx="33508">
                  <c:v>43629.510416666599</c:v>
                </c:pt>
                <c:pt idx="33509">
                  <c:v>43629.53125</c:v>
                </c:pt>
                <c:pt idx="33510">
                  <c:v>43629.552083333401</c:v>
                </c:pt>
                <c:pt idx="33511">
                  <c:v>43629.572916666599</c:v>
                </c:pt>
                <c:pt idx="33512">
                  <c:v>43629.59375</c:v>
                </c:pt>
                <c:pt idx="33513">
                  <c:v>43629.614583333401</c:v>
                </c:pt>
                <c:pt idx="33514">
                  <c:v>43629.635416666599</c:v>
                </c:pt>
                <c:pt idx="33515">
                  <c:v>43629.65625</c:v>
                </c:pt>
                <c:pt idx="33516">
                  <c:v>43629.677083333401</c:v>
                </c:pt>
                <c:pt idx="33517">
                  <c:v>43629.697916666599</c:v>
                </c:pt>
                <c:pt idx="33518">
                  <c:v>43629.71875</c:v>
                </c:pt>
                <c:pt idx="33519">
                  <c:v>43629.739583333401</c:v>
                </c:pt>
                <c:pt idx="33520">
                  <c:v>43629.760416666599</c:v>
                </c:pt>
                <c:pt idx="33521">
                  <c:v>43629.78125</c:v>
                </c:pt>
                <c:pt idx="33522">
                  <c:v>43629.802083333401</c:v>
                </c:pt>
                <c:pt idx="33523">
                  <c:v>43629.822916666599</c:v>
                </c:pt>
                <c:pt idx="33524">
                  <c:v>43629.84375</c:v>
                </c:pt>
                <c:pt idx="33525">
                  <c:v>43629.864583333401</c:v>
                </c:pt>
                <c:pt idx="33526">
                  <c:v>43629.885416666599</c:v>
                </c:pt>
                <c:pt idx="33527">
                  <c:v>43629.90625</c:v>
                </c:pt>
                <c:pt idx="33528">
                  <c:v>43629.927083333401</c:v>
                </c:pt>
                <c:pt idx="33529">
                  <c:v>43629.947916666599</c:v>
                </c:pt>
                <c:pt idx="33530">
                  <c:v>43629.96875</c:v>
                </c:pt>
                <c:pt idx="33531">
                  <c:v>43629.989583333401</c:v>
                </c:pt>
                <c:pt idx="33532">
                  <c:v>43630.010416666599</c:v>
                </c:pt>
                <c:pt idx="33533">
                  <c:v>43630.03125</c:v>
                </c:pt>
                <c:pt idx="33534">
                  <c:v>43630.052083333401</c:v>
                </c:pt>
                <c:pt idx="33535">
                  <c:v>43630.072916666599</c:v>
                </c:pt>
                <c:pt idx="33536">
                  <c:v>43630.09375</c:v>
                </c:pt>
                <c:pt idx="33537">
                  <c:v>43630.114583333401</c:v>
                </c:pt>
                <c:pt idx="33538">
                  <c:v>43630.135416666599</c:v>
                </c:pt>
                <c:pt idx="33539">
                  <c:v>43630.15625</c:v>
                </c:pt>
                <c:pt idx="33540">
                  <c:v>43630.177083333401</c:v>
                </c:pt>
                <c:pt idx="33541">
                  <c:v>43630.197916666599</c:v>
                </c:pt>
                <c:pt idx="33542">
                  <c:v>43630.21875</c:v>
                </c:pt>
                <c:pt idx="33543">
                  <c:v>43630.239583333401</c:v>
                </c:pt>
                <c:pt idx="33544">
                  <c:v>43630.260416666599</c:v>
                </c:pt>
                <c:pt idx="33545">
                  <c:v>43630.28125</c:v>
                </c:pt>
                <c:pt idx="33546">
                  <c:v>43630.302083333401</c:v>
                </c:pt>
                <c:pt idx="33547">
                  <c:v>43630.322916666599</c:v>
                </c:pt>
                <c:pt idx="33548">
                  <c:v>43630.34375</c:v>
                </c:pt>
                <c:pt idx="33549">
                  <c:v>43630.364583333401</c:v>
                </c:pt>
                <c:pt idx="33550">
                  <c:v>43630.385416666599</c:v>
                </c:pt>
                <c:pt idx="33551">
                  <c:v>43630.40625</c:v>
                </c:pt>
                <c:pt idx="33552">
                  <c:v>43630.427083333401</c:v>
                </c:pt>
                <c:pt idx="33553">
                  <c:v>43630.447916666599</c:v>
                </c:pt>
                <c:pt idx="33554">
                  <c:v>43630.46875</c:v>
                </c:pt>
                <c:pt idx="33555">
                  <c:v>43630.489583333401</c:v>
                </c:pt>
                <c:pt idx="33556">
                  <c:v>43630.510416666599</c:v>
                </c:pt>
                <c:pt idx="33557">
                  <c:v>43630.53125</c:v>
                </c:pt>
                <c:pt idx="33558">
                  <c:v>43630.552083333401</c:v>
                </c:pt>
                <c:pt idx="33559">
                  <c:v>43630.572916666599</c:v>
                </c:pt>
                <c:pt idx="33560">
                  <c:v>43630.59375</c:v>
                </c:pt>
                <c:pt idx="33561">
                  <c:v>43630.614583333401</c:v>
                </c:pt>
                <c:pt idx="33562">
                  <c:v>43630.635416666599</c:v>
                </c:pt>
                <c:pt idx="33563">
                  <c:v>43630.65625</c:v>
                </c:pt>
                <c:pt idx="33564">
                  <c:v>43630.677083333401</c:v>
                </c:pt>
                <c:pt idx="33565">
                  <c:v>43630.697916666599</c:v>
                </c:pt>
                <c:pt idx="33566">
                  <c:v>43630.71875</c:v>
                </c:pt>
                <c:pt idx="33567">
                  <c:v>43630.739583333401</c:v>
                </c:pt>
                <c:pt idx="33568">
                  <c:v>43630.760416666599</c:v>
                </c:pt>
                <c:pt idx="33569">
                  <c:v>43630.78125</c:v>
                </c:pt>
                <c:pt idx="33570">
                  <c:v>43630.802083333401</c:v>
                </c:pt>
                <c:pt idx="33571">
                  <c:v>43630.822916666599</c:v>
                </c:pt>
                <c:pt idx="33572">
                  <c:v>43630.84375</c:v>
                </c:pt>
                <c:pt idx="33573">
                  <c:v>43630.864583333401</c:v>
                </c:pt>
                <c:pt idx="33574">
                  <c:v>43630.885416666599</c:v>
                </c:pt>
                <c:pt idx="33575">
                  <c:v>43630.90625</c:v>
                </c:pt>
                <c:pt idx="33576">
                  <c:v>43630.927083333401</c:v>
                </c:pt>
                <c:pt idx="33577">
                  <c:v>43630.947916666599</c:v>
                </c:pt>
                <c:pt idx="33578">
                  <c:v>43630.96875</c:v>
                </c:pt>
                <c:pt idx="33579">
                  <c:v>43630.989583333401</c:v>
                </c:pt>
                <c:pt idx="33580">
                  <c:v>43631.010416666599</c:v>
                </c:pt>
                <c:pt idx="33581">
                  <c:v>43631.03125</c:v>
                </c:pt>
                <c:pt idx="33582">
                  <c:v>43631.052083333401</c:v>
                </c:pt>
                <c:pt idx="33583">
                  <c:v>43631.072916666599</c:v>
                </c:pt>
                <c:pt idx="33584">
                  <c:v>43631.09375</c:v>
                </c:pt>
                <c:pt idx="33585">
                  <c:v>43631.114583333401</c:v>
                </c:pt>
                <c:pt idx="33586">
                  <c:v>43631.135416666599</c:v>
                </c:pt>
                <c:pt idx="33587">
                  <c:v>43631.15625</c:v>
                </c:pt>
                <c:pt idx="33588">
                  <c:v>43631.177083333401</c:v>
                </c:pt>
                <c:pt idx="33589">
                  <c:v>43631.197916666599</c:v>
                </c:pt>
                <c:pt idx="33590">
                  <c:v>43631.21875</c:v>
                </c:pt>
                <c:pt idx="33591">
                  <c:v>43631.239583333401</c:v>
                </c:pt>
                <c:pt idx="33592">
                  <c:v>43631.260416666599</c:v>
                </c:pt>
                <c:pt idx="33593">
                  <c:v>43631.28125</c:v>
                </c:pt>
                <c:pt idx="33594">
                  <c:v>43631.302083333401</c:v>
                </c:pt>
                <c:pt idx="33595">
                  <c:v>43631.322916666599</c:v>
                </c:pt>
                <c:pt idx="33596">
                  <c:v>43631.34375</c:v>
                </c:pt>
                <c:pt idx="33597">
                  <c:v>43631.364583333401</c:v>
                </c:pt>
                <c:pt idx="33598">
                  <c:v>43631.385416666599</c:v>
                </c:pt>
                <c:pt idx="33599">
                  <c:v>43631.40625</c:v>
                </c:pt>
                <c:pt idx="33600">
                  <c:v>43631.427083333401</c:v>
                </c:pt>
                <c:pt idx="33601">
                  <c:v>43631.447916666599</c:v>
                </c:pt>
                <c:pt idx="33602">
                  <c:v>43631.46875</c:v>
                </c:pt>
                <c:pt idx="33603">
                  <c:v>43631.489583333401</c:v>
                </c:pt>
                <c:pt idx="33604">
                  <c:v>43631.510416666599</c:v>
                </c:pt>
                <c:pt idx="33605">
                  <c:v>43631.53125</c:v>
                </c:pt>
                <c:pt idx="33606">
                  <c:v>43631.552083333401</c:v>
                </c:pt>
                <c:pt idx="33607">
                  <c:v>43631.572916666599</c:v>
                </c:pt>
                <c:pt idx="33608">
                  <c:v>43631.59375</c:v>
                </c:pt>
                <c:pt idx="33609">
                  <c:v>43631.614583333401</c:v>
                </c:pt>
                <c:pt idx="33610">
                  <c:v>43631.635416666599</c:v>
                </c:pt>
                <c:pt idx="33611">
                  <c:v>43631.65625</c:v>
                </c:pt>
                <c:pt idx="33612">
                  <c:v>43631.677083333401</c:v>
                </c:pt>
                <c:pt idx="33613">
                  <c:v>43631.697916666599</c:v>
                </c:pt>
                <c:pt idx="33614">
                  <c:v>43631.71875</c:v>
                </c:pt>
                <c:pt idx="33615">
                  <c:v>43631.739583333401</c:v>
                </c:pt>
                <c:pt idx="33616">
                  <c:v>43631.760416666599</c:v>
                </c:pt>
                <c:pt idx="33617">
                  <c:v>43631.78125</c:v>
                </c:pt>
                <c:pt idx="33618">
                  <c:v>43631.802083333401</c:v>
                </c:pt>
                <c:pt idx="33619">
                  <c:v>43631.822916666599</c:v>
                </c:pt>
                <c:pt idx="33620">
                  <c:v>43631.84375</c:v>
                </c:pt>
                <c:pt idx="33621">
                  <c:v>43631.864583333401</c:v>
                </c:pt>
                <c:pt idx="33622">
                  <c:v>43631.885416666599</c:v>
                </c:pt>
                <c:pt idx="33623">
                  <c:v>43631.90625</c:v>
                </c:pt>
                <c:pt idx="33624">
                  <c:v>43631.927083333401</c:v>
                </c:pt>
                <c:pt idx="33625">
                  <c:v>43631.947916666599</c:v>
                </c:pt>
                <c:pt idx="33626">
                  <c:v>43631.96875</c:v>
                </c:pt>
                <c:pt idx="33627">
                  <c:v>43631.989583333401</c:v>
                </c:pt>
                <c:pt idx="33628">
                  <c:v>43632.010416666599</c:v>
                </c:pt>
                <c:pt idx="33629">
                  <c:v>43632.03125</c:v>
                </c:pt>
                <c:pt idx="33630">
                  <c:v>43632.052083333401</c:v>
                </c:pt>
                <c:pt idx="33631">
                  <c:v>43632.072916666599</c:v>
                </c:pt>
                <c:pt idx="33632">
                  <c:v>43632.09375</c:v>
                </c:pt>
                <c:pt idx="33633">
                  <c:v>43632.114583333401</c:v>
                </c:pt>
                <c:pt idx="33634">
                  <c:v>43632.135416666599</c:v>
                </c:pt>
                <c:pt idx="33635">
                  <c:v>43632.15625</c:v>
                </c:pt>
                <c:pt idx="33636">
                  <c:v>43632.177083333401</c:v>
                </c:pt>
                <c:pt idx="33637">
                  <c:v>43632.197916666599</c:v>
                </c:pt>
                <c:pt idx="33638">
                  <c:v>43632.21875</c:v>
                </c:pt>
                <c:pt idx="33639">
                  <c:v>43632.239583333401</c:v>
                </c:pt>
                <c:pt idx="33640">
                  <c:v>43632.260416666599</c:v>
                </c:pt>
                <c:pt idx="33641">
                  <c:v>43632.28125</c:v>
                </c:pt>
                <c:pt idx="33642">
                  <c:v>43632.302083333401</c:v>
                </c:pt>
                <c:pt idx="33643">
                  <c:v>43632.322916666599</c:v>
                </c:pt>
                <c:pt idx="33644">
                  <c:v>43632.34375</c:v>
                </c:pt>
                <c:pt idx="33645">
                  <c:v>43632.364583333401</c:v>
                </c:pt>
                <c:pt idx="33646">
                  <c:v>43632.385416666599</c:v>
                </c:pt>
                <c:pt idx="33647">
                  <c:v>43632.40625</c:v>
                </c:pt>
                <c:pt idx="33648">
                  <c:v>43632.427083333401</c:v>
                </c:pt>
                <c:pt idx="33649">
                  <c:v>43632.447916666599</c:v>
                </c:pt>
                <c:pt idx="33650">
                  <c:v>43632.46875</c:v>
                </c:pt>
                <c:pt idx="33651">
                  <c:v>43632.489583333401</c:v>
                </c:pt>
                <c:pt idx="33652">
                  <c:v>43632.510416666599</c:v>
                </c:pt>
                <c:pt idx="33653">
                  <c:v>43632.53125</c:v>
                </c:pt>
                <c:pt idx="33654">
                  <c:v>43632.552083333401</c:v>
                </c:pt>
                <c:pt idx="33655">
                  <c:v>43632.572916666599</c:v>
                </c:pt>
                <c:pt idx="33656">
                  <c:v>43632.59375</c:v>
                </c:pt>
                <c:pt idx="33657">
                  <c:v>43632.614583333401</c:v>
                </c:pt>
                <c:pt idx="33658">
                  <c:v>43632.635416666599</c:v>
                </c:pt>
                <c:pt idx="33659">
                  <c:v>43632.65625</c:v>
                </c:pt>
                <c:pt idx="33660">
                  <c:v>43632.677083333401</c:v>
                </c:pt>
                <c:pt idx="33661">
                  <c:v>43632.697916666599</c:v>
                </c:pt>
                <c:pt idx="33662">
                  <c:v>43632.71875</c:v>
                </c:pt>
                <c:pt idx="33663">
                  <c:v>43632.739583333401</c:v>
                </c:pt>
                <c:pt idx="33664">
                  <c:v>43632.760416666599</c:v>
                </c:pt>
                <c:pt idx="33665">
                  <c:v>43632.78125</c:v>
                </c:pt>
                <c:pt idx="33666">
                  <c:v>43632.802083333401</c:v>
                </c:pt>
                <c:pt idx="33667">
                  <c:v>43632.822916666599</c:v>
                </c:pt>
                <c:pt idx="33668">
                  <c:v>43632.84375</c:v>
                </c:pt>
                <c:pt idx="33669">
                  <c:v>43632.864583333401</c:v>
                </c:pt>
                <c:pt idx="33670">
                  <c:v>43632.885416666599</c:v>
                </c:pt>
                <c:pt idx="33671">
                  <c:v>43632.90625</c:v>
                </c:pt>
                <c:pt idx="33672">
                  <c:v>43632.927083333401</c:v>
                </c:pt>
                <c:pt idx="33673">
                  <c:v>43632.947916666599</c:v>
                </c:pt>
                <c:pt idx="33674">
                  <c:v>43632.96875</c:v>
                </c:pt>
                <c:pt idx="33675">
                  <c:v>43632.989583333401</c:v>
                </c:pt>
                <c:pt idx="33676">
                  <c:v>43633.010416666599</c:v>
                </c:pt>
                <c:pt idx="33677">
                  <c:v>43633.03125</c:v>
                </c:pt>
                <c:pt idx="33678">
                  <c:v>43633.052083333401</c:v>
                </c:pt>
                <c:pt idx="33679">
                  <c:v>43633.072916666599</c:v>
                </c:pt>
                <c:pt idx="33680">
                  <c:v>43633.09375</c:v>
                </c:pt>
                <c:pt idx="33681">
                  <c:v>43633.114583333401</c:v>
                </c:pt>
                <c:pt idx="33682">
                  <c:v>43633.135416666599</c:v>
                </c:pt>
                <c:pt idx="33683">
                  <c:v>43633.15625</c:v>
                </c:pt>
                <c:pt idx="33684">
                  <c:v>43633.177083333401</c:v>
                </c:pt>
                <c:pt idx="33685">
                  <c:v>43633.197916666599</c:v>
                </c:pt>
                <c:pt idx="33686">
                  <c:v>43633.21875</c:v>
                </c:pt>
                <c:pt idx="33687">
                  <c:v>43633.239583333401</c:v>
                </c:pt>
                <c:pt idx="33688">
                  <c:v>43633.260416666599</c:v>
                </c:pt>
                <c:pt idx="33689">
                  <c:v>43633.28125</c:v>
                </c:pt>
                <c:pt idx="33690">
                  <c:v>43633.302083333401</c:v>
                </c:pt>
                <c:pt idx="33691">
                  <c:v>43633.322916666599</c:v>
                </c:pt>
                <c:pt idx="33692">
                  <c:v>43633.34375</c:v>
                </c:pt>
                <c:pt idx="33693">
                  <c:v>43633.364583333401</c:v>
                </c:pt>
                <c:pt idx="33694">
                  <c:v>43633.385416666599</c:v>
                </c:pt>
                <c:pt idx="33695">
                  <c:v>43633.40625</c:v>
                </c:pt>
                <c:pt idx="33696">
                  <c:v>43633.427083333401</c:v>
                </c:pt>
                <c:pt idx="33697">
                  <c:v>43633.447916666599</c:v>
                </c:pt>
                <c:pt idx="33698">
                  <c:v>43633.46875</c:v>
                </c:pt>
                <c:pt idx="33699">
                  <c:v>43633.489583333401</c:v>
                </c:pt>
                <c:pt idx="33700">
                  <c:v>43633.510416666599</c:v>
                </c:pt>
                <c:pt idx="33701">
                  <c:v>43633.53125</c:v>
                </c:pt>
                <c:pt idx="33702">
                  <c:v>43633.552083333401</c:v>
                </c:pt>
                <c:pt idx="33703">
                  <c:v>43633.572916666599</c:v>
                </c:pt>
                <c:pt idx="33704">
                  <c:v>43633.59375</c:v>
                </c:pt>
                <c:pt idx="33705">
                  <c:v>43633.614583333401</c:v>
                </c:pt>
                <c:pt idx="33706">
                  <c:v>43633.635416666599</c:v>
                </c:pt>
                <c:pt idx="33707">
                  <c:v>43633.65625</c:v>
                </c:pt>
                <c:pt idx="33708">
                  <c:v>43633.677083333401</c:v>
                </c:pt>
                <c:pt idx="33709">
                  <c:v>43633.697916666599</c:v>
                </c:pt>
                <c:pt idx="33710">
                  <c:v>43633.71875</c:v>
                </c:pt>
                <c:pt idx="33711">
                  <c:v>43633.739583333401</c:v>
                </c:pt>
                <c:pt idx="33712">
                  <c:v>43633.760416666599</c:v>
                </c:pt>
                <c:pt idx="33713">
                  <c:v>43633.78125</c:v>
                </c:pt>
                <c:pt idx="33714">
                  <c:v>43633.802083333401</c:v>
                </c:pt>
                <c:pt idx="33715">
                  <c:v>43633.822916666599</c:v>
                </c:pt>
                <c:pt idx="33716">
                  <c:v>43633.84375</c:v>
                </c:pt>
                <c:pt idx="33717">
                  <c:v>43633.864583333401</c:v>
                </c:pt>
                <c:pt idx="33718">
                  <c:v>43633.885416666599</c:v>
                </c:pt>
                <c:pt idx="33719">
                  <c:v>43633.90625</c:v>
                </c:pt>
                <c:pt idx="33720">
                  <c:v>43633.927083333401</c:v>
                </c:pt>
                <c:pt idx="33721">
                  <c:v>43633.947916666599</c:v>
                </c:pt>
                <c:pt idx="33722">
                  <c:v>43633.96875</c:v>
                </c:pt>
                <c:pt idx="33723">
                  <c:v>43633.989583333401</c:v>
                </c:pt>
                <c:pt idx="33724">
                  <c:v>43634.010416666599</c:v>
                </c:pt>
                <c:pt idx="33725">
                  <c:v>43634.03125</c:v>
                </c:pt>
                <c:pt idx="33726">
                  <c:v>43634.052083333401</c:v>
                </c:pt>
                <c:pt idx="33727">
                  <c:v>43634.072916666599</c:v>
                </c:pt>
                <c:pt idx="33728">
                  <c:v>43634.09375</c:v>
                </c:pt>
                <c:pt idx="33729">
                  <c:v>43634.114583333401</c:v>
                </c:pt>
                <c:pt idx="33730">
                  <c:v>43634.135416666599</c:v>
                </c:pt>
                <c:pt idx="33731">
                  <c:v>43634.15625</c:v>
                </c:pt>
                <c:pt idx="33732">
                  <c:v>43634.177083333401</c:v>
                </c:pt>
                <c:pt idx="33733">
                  <c:v>43634.197916666599</c:v>
                </c:pt>
                <c:pt idx="33734">
                  <c:v>43634.21875</c:v>
                </c:pt>
                <c:pt idx="33735">
                  <c:v>43634.239583333401</c:v>
                </c:pt>
                <c:pt idx="33736">
                  <c:v>43634.260416666599</c:v>
                </c:pt>
                <c:pt idx="33737">
                  <c:v>43634.28125</c:v>
                </c:pt>
                <c:pt idx="33738">
                  <c:v>43634.302083333401</c:v>
                </c:pt>
                <c:pt idx="33739">
                  <c:v>43634.322916666599</c:v>
                </c:pt>
                <c:pt idx="33740">
                  <c:v>43634.34375</c:v>
                </c:pt>
                <c:pt idx="33741">
                  <c:v>43634.364583333401</c:v>
                </c:pt>
                <c:pt idx="33742">
                  <c:v>43634.385416666599</c:v>
                </c:pt>
                <c:pt idx="33743">
                  <c:v>43634.40625</c:v>
                </c:pt>
                <c:pt idx="33744">
                  <c:v>43634.427083333401</c:v>
                </c:pt>
                <c:pt idx="33745">
                  <c:v>43634.447916666599</c:v>
                </c:pt>
                <c:pt idx="33746">
                  <c:v>43634.46875</c:v>
                </c:pt>
                <c:pt idx="33747">
                  <c:v>43634.489583333401</c:v>
                </c:pt>
                <c:pt idx="33748">
                  <c:v>43634.510416666599</c:v>
                </c:pt>
                <c:pt idx="33749">
                  <c:v>43634.53125</c:v>
                </c:pt>
                <c:pt idx="33750">
                  <c:v>43634.552083333401</c:v>
                </c:pt>
                <c:pt idx="33751">
                  <c:v>43634.572916666599</c:v>
                </c:pt>
                <c:pt idx="33752">
                  <c:v>43634.59375</c:v>
                </c:pt>
                <c:pt idx="33753">
                  <c:v>43634.614583333401</c:v>
                </c:pt>
                <c:pt idx="33754">
                  <c:v>43634.635416666599</c:v>
                </c:pt>
                <c:pt idx="33755">
                  <c:v>43634.65625</c:v>
                </c:pt>
                <c:pt idx="33756">
                  <c:v>43634.677083333401</c:v>
                </c:pt>
                <c:pt idx="33757">
                  <c:v>43634.697916666599</c:v>
                </c:pt>
                <c:pt idx="33758">
                  <c:v>43634.71875</c:v>
                </c:pt>
                <c:pt idx="33759">
                  <c:v>43634.739583333401</c:v>
                </c:pt>
                <c:pt idx="33760">
                  <c:v>43634.760416666599</c:v>
                </c:pt>
                <c:pt idx="33761">
                  <c:v>43634.78125</c:v>
                </c:pt>
                <c:pt idx="33762">
                  <c:v>43634.802083333401</c:v>
                </c:pt>
                <c:pt idx="33763">
                  <c:v>43634.822916666599</c:v>
                </c:pt>
                <c:pt idx="33764">
                  <c:v>43634.84375</c:v>
                </c:pt>
                <c:pt idx="33765">
                  <c:v>43634.864583333401</c:v>
                </c:pt>
                <c:pt idx="33766">
                  <c:v>43634.885416666599</c:v>
                </c:pt>
                <c:pt idx="33767">
                  <c:v>43634.90625</c:v>
                </c:pt>
                <c:pt idx="33768">
                  <c:v>43634.927083333401</c:v>
                </c:pt>
                <c:pt idx="33769">
                  <c:v>43634.947916666599</c:v>
                </c:pt>
                <c:pt idx="33770">
                  <c:v>43634.96875</c:v>
                </c:pt>
                <c:pt idx="33771">
                  <c:v>43634.989583333401</c:v>
                </c:pt>
                <c:pt idx="33772">
                  <c:v>43635.010416666599</c:v>
                </c:pt>
                <c:pt idx="33773">
                  <c:v>43635.03125</c:v>
                </c:pt>
                <c:pt idx="33774">
                  <c:v>43635.052083333401</c:v>
                </c:pt>
                <c:pt idx="33775">
                  <c:v>43635.072916666599</c:v>
                </c:pt>
                <c:pt idx="33776">
                  <c:v>43635.09375</c:v>
                </c:pt>
                <c:pt idx="33777">
                  <c:v>43635.114583333401</c:v>
                </c:pt>
                <c:pt idx="33778">
                  <c:v>43635.135416666599</c:v>
                </c:pt>
                <c:pt idx="33779">
                  <c:v>43635.15625</c:v>
                </c:pt>
                <c:pt idx="33780">
                  <c:v>43635.177083333401</c:v>
                </c:pt>
                <c:pt idx="33781">
                  <c:v>43635.197916666599</c:v>
                </c:pt>
                <c:pt idx="33782">
                  <c:v>43635.21875</c:v>
                </c:pt>
                <c:pt idx="33783">
                  <c:v>43635.239583333401</c:v>
                </c:pt>
                <c:pt idx="33784">
                  <c:v>43635.260416666599</c:v>
                </c:pt>
                <c:pt idx="33785">
                  <c:v>43635.28125</c:v>
                </c:pt>
                <c:pt idx="33786">
                  <c:v>43635.302083333401</c:v>
                </c:pt>
                <c:pt idx="33787">
                  <c:v>43635.322916666599</c:v>
                </c:pt>
                <c:pt idx="33788">
                  <c:v>43635.34375</c:v>
                </c:pt>
                <c:pt idx="33789">
                  <c:v>43635.364583333401</c:v>
                </c:pt>
                <c:pt idx="33790">
                  <c:v>43635.385416666599</c:v>
                </c:pt>
                <c:pt idx="33791">
                  <c:v>43635.40625</c:v>
                </c:pt>
                <c:pt idx="33792">
                  <c:v>43635.427083333401</c:v>
                </c:pt>
                <c:pt idx="33793">
                  <c:v>43635.447916666599</c:v>
                </c:pt>
                <c:pt idx="33794">
                  <c:v>43635.46875</c:v>
                </c:pt>
                <c:pt idx="33795">
                  <c:v>43635.489583333401</c:v>
                </c:pt>
                <c:pt idx="33796">
                  <c:v>43635.510416666599</c:v>
                </c:pt>
                <c:pt idx="33797">
                  <c:v>43635.53125</c:v>
                </c:pt>
                <c:pt idx="33798">
                  <c:v>43635.552083333401</c:v>
                </c:pt>
                <c:pt idx="33799">
                  <c:v>43635.572916666599</c:v>
                </c:pt>
                <c:pt idx="33800">
                  <c:v>43635.59375</c:v>
                </c:pt>
                <c:pt idx="33801">
                  <c:v>43635.614583333401</c:v>
                </c:pt>
                <c:pt idx="33802">
                  <c:v>43635.635416666599</c:v>
                </c:pt>
                <c:pt idx="33803">
                  <c:v>43635.65625</c:v>
                </c:pt>
                <c:pt idx="33804">
                  <c:v>43635.677083333401</c:v>
                </c:pt>
                <c:pt idx="33805">
                  <c:v>43635.697916666599</c:v>
                </c:pt>
                <c:pt idx="33806">
                  <c:v>43635.71875</c:v>
                </c:pt>
                <c:pt idx="33807">
                  <c:v>43635.739583333401</c:v>
                </c:pt>
                <c:pt idx="33808">
                  <c:v>43635.760416666599</c:v>
                </c:pt>
                <c:pt idx="33809">
                  <c:v>43635.78125</c:v>
                </c:pt>
                <c:pt idx="33810">
                  <c:v>43635.802083333401</c:v>
                </c:pt>
                <c:pt idx="33811">
                  <c:v>43635.822916666599</c:v>
                </c:pt>
                <c:pt idx="33812">
                  <c:v>43635.84375</c:v>
                </c:pt>
                <c:pt idx="33813">
                  <c:v>43635.864583333401</c:v>
                </c:pt>
                <c:pt idx="33814">
                  <c:v>43635.885416666599</c:v>
                </c:pt>
                <c:pt idx="33815">
                  <c:v>43635.90625</c:v>
                </c:pt>
                <c:pt idx="33816">
                  <c:v>43635.927083333401</c:v>
                </c:pt>
                <c:pt idx="33817">
                  <c:v>43635.947916666599</c:v>
                </c:pt>
                <c:pt idx="33818">
                  <c:v>43635.96875</c:v>
                </c:pt>
                <c:pt idx="33819">
                  <c:v>43635.989583333401</c:v>
                </c:pt>
                <c:pt idx="33820">
                  <c:v>43636.010416666599</c:v>
                </c:pt>
                <c:pt idx="33821">
                  <c:v>43636.03125</c:v>
                </c:pt>
                <c:pt idx="33822">
                  <c:v>43636.052083333401</c:v>
                </c:pt>
                <c:pt idx="33823">
                  <c:v>43636.072916666599</c:v>
                </c:pt>
                <c:pt idx="33824">
                  <c:v>43636.09375</c:v>
                </c:pt>
                <c:pt idx="33825">
                  <c:v>43636.114583333401</c:v>
                </c:pt>
                <c:pt idx="33826">
                  <c:v>43636.135416666599</c:v>
                </c:pt>
                <c:pt idx="33827">
                  <c:v>43636.15625</c:v>
                </c:pt>
                <c:pt idx="33828">
                  <c:v>43636.177083333401</c:v>
                </c:pt>
                <c:pt idx="33829">
                  <c:v>43636.197916666599</c:v>
                </c:pt>
                <c:pt idx="33830">
                  <c:v>43636.21875</c:v>
                </c:pt>
                <c:pt idx="33831">
                  <c:v>43636.239583333401</c:v>
                </c:pt>
                <c:pt idx="33832">
                  <c:v>43636.260416666599</c:v>
                </c:pt>
                <c:pt idx="33833">
                  <c:v>43636.28125</c:v>
                </c:pt>
                <c:pt idx="33834">
                  <c:v>43636.302083333401</c:v>
                </c:pt>
                <c:pt idx="33835">
                  <c:v>43636.322916666599</c:v>
                </c:pt>
                <c:pt idx="33836">
                  <c:v>43636.34375</c:v>
                </c:pt>
                <c:pt idx="33837">
                  <c:v>43636.364583333401</c:v>
                </c:pt>
                <c:pt idx="33838">
                  <c:v>43636.385416666599</c:v>
                </c:pt>
                <c:pt idx="33839">
                  <c:v>43636.40625</c:v>
                </c:pt>
                <c:pt idx="33840">
                  <c:v>43636.427083333401</c:v>
                </c:pt>
                <c:pt idx="33841">
                  <c:v>43636.447916666599</c:v>
                </c:pt>
                <c:pt idx="33842">
                  <c:v>43636.46875</c:v>
                </c:pt>
                <c:pt idx="33843">
                  <c:v>43636.489583333401</c:v>
                </c:pt>
                <c:pt idx="33844">
                  <c:v>43636.510416666599</c:v>
                </c:pt>
                <c:pt idx="33845">
                  <c:v>43636.53125</c:v>
                </c:pt>
                <c:pt idx="33846">
                  <c:v>43636.552083333401</c:v>
                </c:pt>
                <c:pt idx="33847">
                  <c:v>43636.572916666599</c:v>
                </c:pt>
                <c:pt idx="33848">
                  <c:v>43636.59375</c:v>
                </c:pt>
                <c:pt idx="33849">
                  <c:v>43636.614583333401</c:v>
                </c:pt>
                <c:pt idx="33850">
                  <c:v>43636.635416666599</c:v>
                </c:pt>
                <c:pt idx="33851">
                  <c:v>43636.65625</c:v>
                </c:pt>
                <c:pt idx="33852">
                  <c:v>43636.677083333401</c:v>
                </c:pt>
                <c:pt idx="33853">
                  <c:v>43636.697916666599</c:v>
                </c:pt>
                <c:pt idx="33854">
                  <c:v>43636.71875</c:v>
                </c:pt>
                <c:pt idx="33855">
                  <c:v>43636.739583333401</c:v>
                </c:pt>
                <c:pt idx="33856">
                  <c:v>43636.760416666599</c:v>
                </c:pt>
                <c:pt idx="33857">
                  <c:v>43636.78125</c:v>
                </c:pt>
                <c:pt idx="33858">
                  <c:v>43636.802083333401</c:v>
                </c:pt>
                <c:pt idx="33859">
                  <c:v>43636.822916666599</c:v>
                </c:pt>
                <c:pt idx="33860">
                  <c:v>43636.84375</c:v>
                </c:pt>
                <c:pt idx="33861">
                  <c:v>43636.864583333401</c:v>
                </c:pt>
                <c:pt idx="33862">
                  <c:v>43636.885416666599</c:v>
                </c:pt>
                <c:pt idx="33863">
                  <c:v>43636.90625</c:v>
                </c:pt>
                <c:pt idx="33864">
                  <c:v>43636.927083333401</c:v>
                </c:pt>
                <c:pt idx="33865">
                  <c:v>43636.947916666599</c:v>
                </c:pt>
                <c:pt idx="33866">
                  <c:v>43636.96875</c:v>
                </c:pt>
                <c:pt idx="33867">
                  <c:v>43636.989583333401</c:v>
                </c:pt>
                <c:pt idx="33868">
                  <c:v>43637.010416666599</c:v>
                </c:pt>
                <c:pt idx="33869">
                  <c:v>43637.03125</c:v>
                </c:pt>
                <c:pt idx="33870">
                  <c:v>43637.052083333401</c:v>
                </c:pt>
                <c:pt idx="33871">
                  <c:v>43637.072916666599</c:v>
                </c:pt>
                <c:pt idx="33872">
                  <c:v>43637.09375</c:v>
                </c:pt>
                <c:pt idx="33873">
                  <c:v>43637.114583333401</c:v>
                </c:pt>
                <c:pt idx="33874">
                  <c:v>43637.135416666599</c:v>
                </c:pt>
                <c:pt idx="33875">
                  <c:v>43637.15625</c:v>
                </c:pt>
                <c:pt idx="33876">
                  <c:v>43637.177083333401</c:v>
                </c:pt>
                <c:pt idx="33877">
                  <c:v>43637.197916666599</c:v>
                </c:pt>
                <c:pt idx="33878">
                  <c:v>43637.21875</c:v>
                </c:pt>
                <c:pt idx="33879">
                  <c:v>43637.239583333401</c:v>
                </c:pt>
                <c:pt idx="33880">
                  <c:v>43637.260416666599</c:v>
                </c:pt>
                <c:pt idx="33881">
                  <c:v>43637.28125</c:v>
                </c:pt>
                <c:pt idx="33882">
                  <c:v>43637.302083333401</c:v>
                </c:pt>
                <c:pt idx="33883">
                  <c:v>43637.322916666599</c:v>
                </c:pt>
                <c:pt idx="33884">
                  <c:v>43637.34375</c:v>
                </c:pt>
                <c:pt idx="33885">
                  <c:v>43637.364583333401</c:v>
                </c:pt>
                <c:pt idx="33886">
                  <c:v>43637.385416666599</c:v>
                </c:pt>
                <c:pt idx="33887">
                  <c:v>43637.40625</c:v>
                </c:pt>
                <c:pt idx="33888">
                  <c:v>43637.427083333401</c:v>
                </c:pt>
                <c:pt idx="33889">
                  <c:v>43637.447916666599</c:v>
                </c:pt>
                <c:pt idx="33890">
                  <c:v>43637.46875</c:v>
                </c:pt>
                <c:pt idx="33891">
                  <c:v>43637.489583333401</c:v>
                </c:pt>
                <c:pt idx="33892">
                  <c:v>43637.510416666599</c:v>
                </c:pt>
                <c:pt idx="33893">
                  <c:v>43637.53125</c:v>
                </c:pt>
                <c:pt idx="33894">
                  <c:v>43637.552083333401</c:v>
                </c:pt>
                <c:pt idx="33895">
                  <c:v>43637.572916666599</c:v>
                </c:pt>
                <c:pt idx="33896">
                  <c:v>43637.59375</c:v>
                </c:pt>
                <c:pt idx="33897">
                  <c:v>43637.614583333401</c:v>
                </c:pt>
                <c:pt idx="33898">
                  <c:v>43637.635416666599</c:v>
                </c:pt>
                <c:pt idx="33899">
                  <c:v>43637.65625</c:v>
                </c:pt>
                <c:pt idx="33900">
                  <c:v>43637.677083333401</c:v>
                </c:pt>
                <c:pt idx="33901">
                  <c:v>43637.697916666599</c:v>
                </c:pt>
                <c:pt idx="33902">
                  <c:v>43637.71875</c:v>
                </c:pt>
                <c:pt idx="33903">
                  <c:v>43637.739583333401</c:v>
                </c:pt>
                <c:pt idx="33904">
                  <c:v>43637.760416666599</c:v>
                </c:pt>
                <c:pt idx="33905">
                  <c:v>43637.78125</c:v>
                </c:pt>
                <c:pt idx="33906">
                  <c:v>43637.802083333401</c:v>
                </c:pt>
                <c:pt idx="33907">
                  <c:v>43637.822916666599</c:v>
                </c:pt>
                <c:pt idx="33908">
                  <c:v>43637.84375</c:v>
                </c:pt>
                <c:pt idx="33909">
                  <c:v>43637.864583333401</c:v>
                </c:pt>
                <c:pt idx="33910">
                  <c:v>43637.885416666599</c:v>
                </c:pt>
                <c:pt idx="33911">
                  <c:v>43637.90625</c:v>
                </c:pt>
                <c:pt idx="33912">
                  <c:v>43637.927083333401</c:v>
                </c:pt>
                <c:pt idx="33913">
                  <c:v>43637.947916666599</c:v>
                </c:pt>
                <c:pt idx="33914">
                  <c:v>43637.96875</c:v>
                </c:pt>
                <c:pt idx="33915">
                  <c:v>43637.989583333401</c:v>
                </c:pt>
                <c:pt idx="33916">
                  <c:v>43638.010416666599</c:v>
                </c:pt>
                <c:pt idx="33917">
                  <c:v>43638.03125</c:v>
                </c:pt>
                <c:pt idx="33918">
                  <c:v>43638.052083333401</c:v>
                </c:pt>
                <c:pt idx="33919">
                  <c:v>43638.072916666599</c:v>
                </c:pt>
                <c:pt idx="33920">
                  <c:v>43638.09375</c:v>
                </c:pt>
                <c:pt idx="33921">
                  <c:v>43638.114583333401</c:v>
                </c:pt>
                <c:pt idx="33922">
                  <c:v>43638.135416666599</c:v>
                </c:pt>
                <c:pt idx="33923">
                  <c:v>43638.15625</c:v>
                </c:pt>
                <c:pt idx="33924">
                  <c:v>43638.177083333401</c:v>
                </c:pt>
                <c:pt idx="33925">
                  <c:v>43638.197916666599</c:v>
                </c:pt>
                <c:pt idx="33926">
                  <c:v>43638.21875</c:v>
                </c:pt>
                <c:pt idx="33927">
                  <c:v>43638.239583333401</c:v>
                </c:pt>
                <c:pt idx="33928">
                  <c:v>43638.260416666599</c:v>
                </c:pt>
                <c:pt idx="33929">
                  <c:v>43638.28125</c:v>
                </c:pt>
                <c:pt idx="33930">
                  <c:v>43638.302083333401</c:v>
                </c:pt>
                <c:pt idx="33931">
                  <c:v>43638.322916666599</c:v>
                </c:pt>
                <c:pt idx="33932">
                  <c:v>43638.34375</c:v>
                </c:pt>
                <c:pt idx="33933">
                  <c:v>43638.364583333401</c:v>
                </c:pt>
                <c:pt idx="33934">
                  <c:v>43638.385416666599</c:v>
                </c:pt>
                <c:pt idx="33935">
                  <c:v>43638.40625</c:v>
                </c:pt>
                <c:pt idx="33936">
                  <c:v>43638.427083333401</c:v>
                </c:pt>
                <c:pt idx="33937">
                  <c:v>43638.447916666599</c:v>
                </c:pt>
                <c:pt idx="33938">
                  <c:v>43638.46875</c:v>
                </c:pt>
                <c:pt idx="33939">
                  <c:v>43638.489583333401</c:v>
                </c:pt>
                <c:pt idx="33940">
                  <c:v>43638.510416666599</c:v>
                </c:pt>
                <c:pt idx="33941">
                  <c:v>43638.53125</c:v>
                </c:pt>
                <c:pt idx="33942">
                  <c:v>43638.552083333401</c:v>
                </c:pt>
                <c:pt idx="33943">
                  <c:v>43638.572916666599</c:v>
                </c:pt>
                <c:pt idx="33944">
                  <c:v>43638.59375</c:v>
                </c:pt>
                <c:pt idx="33945">
                  <c:v>43638.614583333401</c:v>
                </c:pt>
                <c:pt idx="33946">
                  <c:v>43638.635416666599</c:v>
                </c:pt>
                <c:pt idx="33947">
                  <c:v>43638.65625</c:v>
                </c:pt>
                <c:pt idx="33948">
                  <c:v>43638.677083333401</c:v>
                </c:pt>
                <c:pt idx="33949">
                  <c:v>43638.697916666599</c:v>
                </c:pt>
                <c:pt idx="33950">
                  <c:v>43638.71875</c:v>
                </c:pt>
                <c:pt idx="33951">
                  <c:v>43638.739583333401</c:v>
                </c:pt>
                <c:pt idx="33952">
                  <c:v>43638.760416666599</c:v>
                </c:pt>
                <c:pt idx="33953">
                  <c:v>43638.78125</c:v>
                </c:pt>
                <c:pt idx="33954">
                  <c:v>43638.802083333401</c:v>
                </c:pt>
                <c:pt idx="33955">
                  <c:v>43638.822916666599</c:v>
                </c:pt>
                <c:pt idx="33956">
                  <c:v>43638.84375</c:v>
                </c:pt>
                <c:pt idx="33957">
                  <c:v>43638.864583333401</c:v>
                </c:pt>
                <c:pt idx="33958">
                  <c:v>43638.885416666599</c:v>
                </c:pt>
                <c:pt idx="33959">
                  <c:v>43638.90625</c:v>
                </c:pt>
                <c:pt idx="33960">
                  <c:v>43638.927083333401</c:v>
                </c:pt>
                <c:pt idx="33961">
                  <c:v>43638.947916666599</c:v>
                </c:pt>
                <c:pt idx="33962">
                  <c:v>43638.96875</c:v>
                </c:pt>
                <c:pt idx="33963">
                  <c:v>43638.989583333401</c:v>
                </c:pt>
                <c:pt idx="33964">
                  <c:v>43639.010416666599</c:v>
                </c:pt>
                <c:pt idx="33965">
                  <c:v>43639.03125</c:v>
                </c:pt>
                <c:pt idx="33966">
                  <c:v>43639.052083333401</c:v>
                </c:pt>
                <c:pt idx="33967">
                  <c:v>43639.072916666599</c:v>
                </c:pt>
                <c:pt idx="33968">
                  <c:v>43639.09375</c:v>
                </c:pt>
                <c:pt idx="33969">
                  <c:v>43639.114583333401</c:v>
                </c:pt>
                <c:pt idx="33970">
                  <c:v>43639.135416666599</c:v>
                </c:pt>
                <c:pt idx="33971">
                  <c:v>43639.15625</c:v>
                </c:pt>
                <c:pt idx="33972">
                  <c:v>43639.177083333401</c:v>
                </c:pt>
                <c:pt idx="33973">
                  <c:v>43639.197916666599</c:v>
                </c:pt>
                <c:pt idx="33974">
                  <c:v>43639.21875</c:v>
                </c:pt>
                <c:pt idx="33975">
                  <c:v>43639.239583333401</c:v>
                </c:pt>
                <c:pt idx="33976">
                  <c:v>43639.260416666599</c:v>
                </c:pt>
                <c:pt idx="33977">
                  <c:v>43639.28125</c:v>
                </c:pt>
                <c:pt idx="33978">
                  <c:v>43639.302083333401</c:v>
                </c:pt>
                <c:pt idx="33979">
                  <c:v>43639.322916666599</c:v>
                </c:pt>
                <c:pt idx="33980">
                  <c:v>43639.34375</c:v>
                </c:pt>
                <c:pt idx="33981">
                  <c:v>43639.364583333401</c:v>
                </c:pt>
                <c:pt idx="33982">
                  <c:v>43639.385416666599</c:v>
                </c:pt>
                <c:pt idx="33983">
                  <c:v>43639.40625</c:v>
                </c:pt>
                <c:pt idx="33984">
                  <c:v>43639.427083333401</c:v>
                </c:pt>
                <c:pt idx="33985">
                  <c:v>43639.447916666599</c:v>
                </c:pt>
                <c:pt idx="33986">
                  <c:v>43639.46875</c:v>
                </c:pt>
                <c:pt idx="33987">
                  <c:v>43639.489583333401</c:v>
                </c:pt>
                <c:pt idx="33988">
                  <c:v>43639.510416666599</c:v>
                </c:pt>
                <c:pt idx="33989">
                  <c:v>43639.53125</c:v>
                </c:pt>
                <c:pt idx="33990">
                  <c:v>43639.552083333401</c:v>
                </c:pt>
                <c:pt idx="33991">
                  <c:v>43639.572916666599</c:v>
                </c:pt>
                <c:pt idx="33992">
                  <c:v>43639.59375</c:v>
                </c:pt>
                <c:pt idx="33993">
                  <c:v>43639.614583333401</c:v>
                </c:pt>
                <c:pt idx="33994">
                  <c:v>43639.635416666599</c:v>
                </c:pt>
                <c:pt idx="33995">
                  <c:v>43639.65625</c:v>
                </c:pt>
                <c:pt idx="33996">
                  <c:v>43639.677083333401</c:v>
                </c:pt>
                <c:pt idx="33997">
                  <c:v>43639.697916666599</c:v>
                </c:pt>
                <c:pt idx="33998">
                  <c:v>43639.71875</c:v>
                </c:pt>
                <c:pt idx="33999">
                  <c:v>43639.739583333401</c:v>
                </c:pt>
                <c:pt idx="34000">
                  <c:v>43639.760416666599</c:v>
                </c:pt>
                <c:pt idx="34001">
                  <c:v>43639.78125</c:v>
                </c:pt>
                <c:pt idx="34002">
                  <c:v>43639.802083333401</c:v>
                </c:pt>
                <c:pt idx="34003">
                  <c:v>43639.822916666599</c:v>
                </c:pt>
                <c:pt idx="34004">
                  <c:v>43639.84375</c:v>
                </c:pt>
                <c:pt idx="34005">
                  <c:v>43639.864583333401</c:v>
                </c:pt>
                <c:pt idx="34006">
                  <c:v>43639.885416666599</c:v>
                </c:pt>
                <c:pt idx="34007">
                  <c:v>43639.90625</c:v>
                </c:pt>
                <c:pt idx="34008">
                  <c:v>43639.927083333401</c:v>
                </c:pt>
                <c:pt idx="34009">
                  <c:v>43639.947916666599</c:v>
                </c:pt>
                <c:pt idx="34010">
                  <c:v>43639.96875</c:v>
                </c:pt>
                <c:pt idx="34011">
                  <c:v>43639.989583333401</c:v>
                </c:pt>
                <c:pt idx="34012">
                  <c:v>43640.010416666599</c:v>
                </c:pt>
                <c:pt idx="34013">
                  <c:v>43640.03125</c:v>
                </c:pt>
                <c:pt idx="34014">
                  <c:v>43640.052083333401</c:v>
                </c:pt>
                <c:pt idx="34015">
                  <c:v>43640.072916666599</c:v>
                </c:pt>
                <c:pt idx="34016">
                  <c:v>43640.09375</c:v>
                </c:pt>
                <c:pt idx="34017">
                  <c:v>43640.114583333401</c:v>
                </c:pt>
                <c:pt idx="34018">
                  <c:v>43640.135416666599</c:v>
                </c:pt>
                <c:pt idx="34019">
                  <c:v>43640.15625</c:v>
                </c:pt>
                <c:pt idx="34020">
                  <c:v>43640.177083333401</c:v>
                </c:pt>
                <c:pt idx="34021">
                  <c:v>43640.197916666599</c:v>
                </c:pt>
                <c:pt idx="34022">
                  <c:v>43640.21875</c:v>
                </c:pt>
                <c:pt idx="34023">
                  <c:v>43640.239583333401</c:v>
                </c:pt>
                <c:pt idx="34024">
                  <c:v>43640.260416666599</c:v>
                </c:pt>
                <c:pt idx="34025">
                  <c:v>43640.28125</c:v>
                </c:pt>
                <c:pt idx="34026">
                  <c:v>43640.302083333401</c:v>
                </c:pt>
                <c:pt idx="34027">
                  <c:v>43640.322916666599</c:v>
                </c:pt>
                <c:pt idx="34028">
                  <c:v>43640.34375</c:v>
                </c:pt>
                <c:pt idx="34029">
                  <c:v>43640.364583333401</c:v>
                </c:pt>
                <c:pt idx="34030">
                  <c:v>43640.385416666599</c:v>
                </c:pt>
                <c:pt idx="34031">
                  <c:v>43640.40625</c:v>
                </c:pt>
                <c:pt idx="34032">
                  <c:v>43640.427083333401</c:v>
                </c:pt>
                <c:pt idx="34033">
                  <c:v>43640.447916666599</c:v>
                </c:pt>
                <c:pt idx="34034">
                  <c:v>43640.46875</c:v>
                </c:pt>
                <c:pt idx="34035">
                  <c:v>43640.489583333401</c:v>
                </c:pt>
                <c:pt idx="34036">
                  <c:v>43640.510416666599</c:v>
                </c:pt>
                <c:pt idx="34037">
                  <c:v>43640.53125</c:v>
                </c:pt>
                <c:pt idx="34038">
                  <c:v>43640.552083333401</c:v>
                </c:pt>
                <c:pt idx="34039">
                  <c:v>43640.572916666599</c:v>
                </c:pt>
                <c:pt idx="34040">
                  <c:v>43640.59375</c:v>
                </c:pt>
                <c:pt idx="34041">
                  <c:v>43640.614583333401</c:v>
                </c:pt>
                <c:pt idx="34042">
                  <c:v>43640.635416666599</c:v>
                </c:pt>
                <c:pt idx="34043">
                  <c:v>43640.65625</c:v>
                </c:pt>
                <c:pt idx="34044">
                  <c:v>43640.677083333401</c:v>
                </c:pt>
                <c:pt idx="34045">
                  <c:v>43640.697916666599</c:v>
                </c:pt>
                <c:pt idx="34046">
                  <c:v>43640.71875</c:v>
                </c:pt>
                <c:pt idx="34047">
                  <c:v>43640.739583333401</c:v>
                </c:pt>
                <c:pt idx="34048">
                  <c:v>43640.760416666599</c:v>
                </c:pt>
                <c:pt idx="34049">
                  <c:v>43640.78125</c:v>
                </c:pt>
                <c:pt idx="34050">
                  <c:v>43640.802083333401</c:v>
                </c:pt>
                <c:pt idx="34051">
                  <c:v>43640.822916666599</c:v>
                </c:pt>
                <c:pt idx="34052">
                  <c:v>43640.84375</c:v>
                </c:pt>
                <c:pt idx="34053">
                  <c:v>43640.864583333401</c:v>
                </c:pt>
                <c:pt idx="34054">
                  <c:v>43640.885416666599</c:v>
                </c:pt>
                <c:pt idx="34055">
                  <c:v>43640.90625</c:v>
                </c:pt>
                <c:pt idx="34056">
                  <c:v>43640.927083333401</c:v>
                </c:pt>
                <c:pt idx="34057">
                  <c:v>43640.947916666599</c:v>
                </c:pt>
                <c:pt idx="34058">
                  <c:v>43640.96875</c:v>
                </c:pt>
                <c:pt idx="34059">
                  <c:v>43640.989583333401</c:v>
                </c:pt>
                <c:pt idx="34060">
                  <c:v>43641.010416666599</c:v>
                </c:pt>
                <c:pt idx="34061">
                  <c:v>43641.03125</c:v>
                </c:pt>
                <c:pt idx="34062">
                  <c:v>43641.052083333401</c:v>
                </c:pt>
                <c:pt idx="34063">
                  <c:v>43641.072916666599</c:v>
                </c:pt>
                <c:pt idx="34064">
                  <c:v>43641.09375</c:v>
                </c:pt>
                <c:pt idx="34065">
                  <c:v>43641.114583333401</c:v>
                </c:pt>
                <c:pt idx="34066">
                  <c:v>43641.135416666599</c:v>
                </c:pt>
                <c:pt idx="34067">
                  <c:v>43641.15625</c:v>
                </c:pt>
                <c:pt idx="34068">
                  <c:v>43641.177083333401</c:v>
                </c:pt>
                <c:pt idx="34069">
                  <c:v>43641.197916666599</c:v>
                </c:pt>
                <c:pt idx="34070">
                  <c:v>43641.21875</c:v>
                </c:pt>
                <c:pt idx="34071">
                  <c:v>43641.239583333401</c:v>
                </c:pt>
                <c:pt idx="34072">
                  <c:v>43641.260416666599</c:v>
                </c:pt>
                <c:pt idx="34073">
                  <c:v>43641.28125</c:v>
                </c:pt>
                <c:pt idx="34074">
                  <c:v>43641.302083333401</c:v>
                </c:pt>
                <c:pt idx="34075">
                  <c:v>43641.322916666599</c:v>
                </c:pt>
                <c:pt idx="34076">
                  <c:v>43641.34375</c:v>
                </c:pt>
                <c:pt idx="34077">
                  <c:v>43641.364583333401</c:v>
                </c:pt>
                <c:pt idx="34078">
                  <c:v>43641.385416666599</c:v>
                </c:pt>
                <c:pt idx="34079">
                  <c:v>43641.40625</c:v>
                </c:pt>
                <c:pt idx="34080">
                  <c:v>43641.427083333401</c:v>
                </c:pt>
                <c:pt idx="34081">
                  <c:v>43641.447916666599</c:v>
                </c:pt>
                <c:pt idx="34082">
                  <c:v>43641.46875</c:v>
                </c:pt>
                <c:pt idx="34083">
                  <c:v>43641.489583333401</c:v>
                </c:pt>
                <c:pt idx="34084">
                  <c:v>43641.510416666599</c:v>
                </c:pt>
                <c:pt idx="34085">
                  <c:v>43641.53125</c:v>
                </c:pt>
                <c:pt idx="34086">
                  <c:v>43641.552083333401</c:v>
                </c:pt>
                <c:pt idx="34087">
                  <c:v>43641.572916666599</c:v>
                </c:pt>
                <c:pt idx="34088">
                  <c:v>43641.59375</c:v>
                </c:pt>
                <c:pt idx="34089">
                  <c:v>43641.614583333401</c:v>
                </c:pt>
                <c:pt idx="34090">
                  <c:v>43641.635416666599</c:v>
                </c:pt>
                <c:pt idx="34091">
                  <c:v>43641.65625</c:v>
                </c:pt>
                <c:pt idx="34092">
                  <c:v>43641.677083333401</c:v>
                </c:pt>
                <c:pt idx="34093">
                  <c:v>43641.697916666599</c:v>
                </c:pt>
                <c:pt idx="34094">
                  <c:v>43641.71875</c:v>
                </c:pt>
                <c:pt idx="34095">
                  <c:v>43641.739583333401</c:v>
                </c:pt>
                <c:pt idx="34096">
                  <c:v>43641.760416666599</c:v>
                </c:pt>
                <c:pt idx="34097">
                  <c:v>43641.78125</c:v>
                </c:pt>
                <c:pt idx="34098">
                  <c:v>43641.802083333401</c:v>
                </c:pt>
                <c:pt idx="34099">
                  <c:v>43641.822916666599</c:v>
                </c:pt>
                <c:pt idx="34100">
                  <c:v>43641.84375</c:v>
                </c:pt>
                <c:pt idx="34101">
                  <c:v>43641.864583333401</c:v>
                </c:pt>
                <c:pt idx="34102">
                  <c:v>43641.885416666599</c:v>
                </c:pt>
                <c:pt idx="34103">
                  <c:v>43641.90625</c:v>
                </c:pt>
                <c:pt idx="34104">
                  <c:v>43641.927083333401</c:v>
                </c:pt>
                <c:pt idx="34105">
                  <c:v>43641.947916666599</c:v>
                </c:pt>
                <c:pt idx="34106">
                  <c:v>43641.96875</c:v>
                </c:pt>
                <c:pt idx="34107">
                  <c:v>43641.989583333401</c:v>
                </c:pt>
                <c:pt idx="34108">
                  <c:v>43642.010416666599</c:v>
                </c:pt>
                <c:pt idx="34109">
                  <c:v>43642.03125</c:v>
                </c:pt>
                <c:pt idx="34110">
                  <c:v>43642.052083333401</c:v>
                </c:pt>
                <c:pt idx="34111">
                  <c:v>43642.072916666599</c:v>
                </c:pt>
                <c:pt idx="34112">
                  <c:v>43642.09375</c:v>
                </c:pt>
                <c:pt idx="34113">
                  <c:v>43642.114583333401</c:v>
                </c:pt>
                <c:pt idx="34114">
                  <c:v>43642.135416666599</c:v>
                </c:pt>
                <c:pt idx="34115">
                  <c:v>43642.15625</c:v>
                </c:pt>
                <c:pt idx="34116">
                  <c:v>43642.177083333401</c:v>
                </c:pt>
                <c:pt idx="34117">
                  <c:v>43642.197916666599</c:v>
                </c:pt>
                <c:pt idx="34118">
                  <c:v>43642.21875</c:v>
                </c:pt>
                <c:pt idx="34119">
                  <c:v>43642.239583333401</c:v>
                </c:pt>
                <c:pt idx="34120">
                  <c:v>43642.260416666599</c:v>
                </c:pt>
                <c:pt idx="34121">
                  <c:v>43642.28125</c:v>
                </c:pt>
                <c:pt idx="34122">
                  <c:v>43642.302083333401</c:v>
                </c:pt>
                <c:pt idx="34123">
                  <c:v>43642.322916666599</c:v>
                </c:pt>
                <c:pt idx="34124">
                  <c:v>43642.34375</c:v>
                </c:pt>
                <c:pt idx="34125">
                  <c:v>43642.364583333401</c:v>
                </c:pt>
                <c:pt idx="34126">
                  <c:v>43642.385416666599</c:v>
                </c:pt>
                <c:pt idx="34127">
                  <c:v>43642.40625</c:v>
                </c:pt>
                <c:pt idx="34128">
                  <c:v>43642.427083333401</c:v>
                </c:pt>
                <c:pt idx="34129">
                  <c:v>43642.447916666599</c:v>
                </c:pt>
                <c:pt idx="34130">
                  <c:v>43642.46875</c:v>
                </c:pt>
                <c:pt idx="34131">
                  <c:v>43642.489583333401</c:v>
                </c:pt>
                <c:pt idx="34132">
                  <c:v>43642.510416666599</c:v>
                </c:pt>
                <c:pt idx="34133">
                  <c:v>43642.53125</c:v>
                </c:pt>
                <c:pt idx="34134">
                  <c:v>43642.552083333401</c:v>
                </c:pt>
                <c:pt idx="34135">
                  <c:v>43642.572916666599</c:v>
                </c:pt>
                <c:pt idx="34136">
                  <c:v>43642.59375</c:v>
                </c:pt>
                <c:pt idx="34137">
                  <c:v>43642.614583333401</c:v>
                </c:pt>
                <c:pt idx="34138">
                  <c:v>43642.635416666599</c:v>
                </c:pt>
                <c:pt idx="34139">
                  <c:v>43642.65625</c:v>
                </c:pt>
                <c:pt idx="34140">
                  <c:v>43642.677083333401</c:v>
                </c:pt>
                <c:pt idx="34141">
                  <c:v>43642.697916666599</c:v>
                </c:pt>
                <c:pt idx="34142">
                  <c:v>43642.71875</c:v>
                </c:pt>
                <c:pt idx="34143">
                  <c:v>43642.739583333401</c:v>
                </c:pt>
                <c:pt idx="34144">
                  <c:v>43642.760416666599</c:v>
                </c:pt>
                <c:pt idx="34145">
                  <c:v>43642.78125</c:v>
                </c:pt>
                <c:pt idx="34146">
                  <c:v>43642.802083333401</c:v>
                </c:pt>
                <c:pt idx="34147">
                  <c:v>43642.822916666599</c:v>
                </c:pt>
                <c:pt idx="34148">
                  <c:v>43642.84375</c:v>
                </c:pt>
                <c:pt idx="34149">
                  <c:v>43642.864583333401</c:v>
                </c:pt>
                <c:pt idx="34150">
                  <c:v>43642.885416666599</c:v>
                </c:pt>
                <c:pt idx="34151">
                  <c:v>43642.90625</c:v>
                </c:pt>
                <c:pt idx="34152">
                  <c:v>43642.927083333401</c:v>
                </c:pt>
                <c:pt idx="34153">
                  <c:v>43642.947916666599</c:v>
                </c:pt>
                <c:pt idx="34154">
                  <c:v>43642.96875</c:v>
                </c:pt>
                <c:pt idx="34155">
                  <c:v>43642.989583333401</c:v>
                </c:pt>
                <c:pt idx="34156">
                  <c:v>43643.010416666599</c:v>
                </c:pt>
                <c:pt idx="34157">
                  <c:v>43643.03125</c:v>
                </c:pt>
                <c:pt idx="34158">
                  <c:v>43643.052083333401</c:v>
                </c:pt>
                <c:pt idx="34159">
                  <c:v>43643.072916666599</c:v>
                </c:pt>
                <c:pt idx="34160">
                  <c:v>43643.09375</c:v>
                </c:pt>
                <c:pt idx="34161">
                  <c:v>43643.114583333401</c:v>
                </c:pt>
                <c:pt idx="34162">
                  <c:v>43643.135416666599</c:v>
                </c:pt>
                <c:pt idx="34163">
                  <c:v>43643.15625</c:v>
                </c:pt>
                <c:pt idx="34164">
                  <c:v>43643.177083333401</c:v>
                </c:pt>
                <c:pt idx="34165">
                  <c:v>43643.197916666599</c:v>
                </c:pt>
                <c:pt idx="34166">
                  <c:v>43643.21875</c:v>
                </c:pt>
                <c:pt idx="34167">
                  <c:v>43643.239583333401</c:v>
                </c:pt>
                <c:pt idx="34168">
                  <c:v>43643.260416666599</c:v>
                </c:pt>
                <c:pt idx="34169">
                  <c:v>43643.28125</c:v>
                </c:pt>
                <c:pt idx="34170">
                  <c:v>43643.302083333401</c:v>
                </c:pt>
                <c:pt idx="34171">
                  <c:v>43643.322916666599</c:v>
                </c:pt>
                <c:pt idx="34172">
                  <c:v>43643.34375</c:v>
                </c:pt>
                <c:pt idx="34173">
                  <c:v>43643.364583333401</c:v>
                </c:pt>
                <c:pt idx="34174">
                  <c:v>43643.385416666599</c:v>
                </c:pt>
                <c:pt idx="34175">
                  <c:v>43643.40625</c:v>
                </c:pt>
                <c:pt idx="34176">
                  <c:v>43643.427083333401</c:v>
                </c:pt>
                <c:pt idx="34177">
                  <c:v>43643.447916666599</c:v>
                </c:pt>
                <c:pt idx="34178">
                  <c:v>43643.46875</c:v>
                </c:pt>
                <c:pt idx="34179">
                  <c:v>43643.489583333401</c:v>
                </c:pt>
                <c:pt idx="34180">
                  <c:v>43643.510416666599</c:v>
                </c:pt>
                <c:pt idx="34181">
                  <c:v>43643.53125</c:v>
                </c:pt>
                <c:pt idx="34182">
                  <c:v>43643.552083333401</c:v>
                </c:pt>
                <c:pt idx="34183">
                  <c:v>43643.572916666599</c:v>
                </c:pt>
                <c:pt idx="34184">
                  <c:v>43643.59375</c:v>
                </c:pt>
                <c:pt idx="34185">
                  <c:v>43643.614583333401</c:v>
                </c:pt>
                <c:pt idx="34186">
                  <c:v>43643.635416666599</c:v>
                </c:pt>
                <c:pt idx="34187">
                  <c:v>43643.65625</c:v>
                </c:pt>
                <c:pt idx="34188">
                  <c:v>43643.677083333401</c:v>
                </c:pt>
                <c:pt idx="34189">
                  <c:v>43643.697916666599</c:v>
                </c:pt>
                <c:pt idx="34190">
                  <c:v>43643.71875</c:v>
                </c:pt>
                <c:pt idx="34191">
                  <c:v>43643.739583333401</c:v>
                </c:pt>
                <c:pt idx="34192">
                  <c:v>43643.760416666599</c:v>
                </c:pt>
                <c:pt idx="34193">
                  <c:v>43643.78125</c:v>
                </c:pt>
                <c:pt idx="34194">
                  <c:v>43643.802083333401</c:v>
                </c:pt>
                <c:pt idx="34195">
                  <c:v>43643.822916666599</c:v>
                </c:pt>
                <c:pt idx="34196">
                  <c:v>43643.84375</c:v>
                </c:pt>
                <c:pt idx="34197">
                  <c:v>43643.864583333401</c:v>
                </c:pt>
                <c:pt idx="34198">
                  <c:v>43643.885416666599</c:v>
                </c:pt>
                <c:pt idx="34199">
                  <c:v>43643.90625</c:v>
                </c:pt>
                <c:pt idx="34200">
                  <c:v>43643.927083333401</c:v>
                </c:pt>
                <c:pt idx="34201">
                  <c:v>43643.947916666599</c:v>
                </c:pt>
                <c:pt idx="34202">
                  <c:v>43643.96875</c:v>
                </c:pt>
                <c:pt idx="34203">
                  <c:v>43643.989583333401</c:v>
                </c:pt>
                <c:pt idx="34204">
                  <c:v>43644.010416666599</c:v>
                </c:pt>
                <c:pt idx="34205">
                  <c:v>43644.03125</c:v>
                </c:pt>
                <c:pt idx="34206">
                  <c:v>43644.052083333401</c:v>
                </c:pt>
                <c:pt idx="34207">
                  <c:v>43644.072916666599</c:v>
                </c:pt>
                <c:pt idx="34208">
                  <c:v>43644.09375</c:v>
                </c:pt>
                <c:pt idx="34209">
                  <c:v>43644.114583333401</c:v>
                </c:pt>
                <c:pt idx="34210">
                  <c:v>43644.135416666599</c:v>
                </c:pt>
                <c:pt idx="34211">
                  <c:v>43644.15625</c:v>
                </c:pt>
                <c:pt idx="34212">
                  <c:v>43644.177083333401</c:v>
                </c:pt>
                <c:pt idx="34213">
                  <c:v>43644.197916666599</c:v>
                </c:pt>
                <c:pt idx="34214">
                  <c:v>43644.21875</c:v>
                </c:pt>
                <c:pt idx="34215">
                  <c:v>43644.239583333401</c:v>
                </c:pt>
                <c:pt idx="34216">
                  <c:v>43644.260416666599</c:v>
                </c:pt>
                <c:pt idx="34217">
                  <c:v>43644.28125</c:v>
                </c:pt>
                <c:pt idx="34218">
                  <c:v>43644.302083333401</c:v>
                </c:pt>
                <c:pt idx="34219">
                  <c:v>43644.322916666599</c:v>
                </c:pt>
                <c:pt idx="34220">
                  <c:v>43644.34375</c:v>
                </c:pt>
                <c:pt idx="34221">
                  <c:v>43644.364583333401</c:v>
                </c:pt>
                <c:pt idx="34222">
                  <c:v>43644.385416666599</c:v>
                </c:pt>
                <c:pt idx="34223">
                  <c:v>43644.40625</c:v>
                </c:pt>
                <c:pt idx="34224">
                  <c:v>43644.427083333401</c:v>
                </c:pt>
                <c:pt idx="34225">
                  <c:v>43644.447916666599</c:v>
                </c:pt>
                <c:pt idx="34226">
                  <c:v>43644.46875</c:v>
                </c:pt>
                <c:pt idx="34227">
                  <c:v>43644.489583333401</c:v>
                </c:pt>
                <c:pt idx="34228">
                  <c:v>43644.510416666599</c:v>
                </c:pt>
                <c:pt idx="34229">
                  <c:v>43644.53125</c:v>
                </c:pt>
                <c:pt idx="34230">
                  <c:v>43644.552083333401</c:v>
                </c:pt>
                <c:pt idx="34231">
                  <c:v>43644.572916666599</c:v>
                </c:pt>
                <c:pt idx="34232">
                  <c:v>43644.59375</c:v>
                </c:pt>
                <c:pt idx="34233">
                  <c:v>43644.614583333401</c:v>
                </c:pt>
                <c:pt idx="34234">
                  <c:v>43644.635416666599</c:v>
                </c:pt>
                <c:pt idx="34235">
                  <c:v>43644.65625</c:v>
                </c:pt>
                <c:pt idx="34236">
                  <c:v>43644.677083333401</c:v>
                </c:pt>
                <c:pt idx="34237">
                  <c:v>43644.697916666599</c:v>
                </c:pt>
                <c:pt idx="34238">
                  <c:v>43644.71875</c:v>
                </c:pt>
                <c:pt idx="34239">
                  <c:v>43644.739583333401</c:v>
                </c:pt>
                <c:pt idx="34240">
                  <c:v>43644.760416666599</c:v>
                </c:pt>
                <c:pt idx="34241">
                  <c:v>43644.78125</c:v>
                </c:pt>
                <c:pt idx="34242">
                  <c:v>43644.802083333401</c:v>
                </c:pt>
                <c:pt idx="34243">
                  <c:v>43644.822916666599</c:v>
                </c:pt>
                <c:pt idx="34244">
                  <c:v>43644.84375</c:v>
                </c:pt>
                <c:pt idx="34245">
                  <c:v>43644.864583333401</c:v>
                </c:pt>
                <c:pt idx="34246">
                  <c:v>43644.885416666599</c:v>
                </c:pt>
                <c:pt idx="34247">
                  <c:v>43644.90625</c:v>
                </c:pt>
                <c:pt idx="34248">
                  <c:v>43644.927083333401</c:v>
                </c:pt>
                <c:pt idx="34249">
                  <c:v>43644.947916666599</c:v>
                </c:pt>
                <c:pt idx="34250">
                  <c:v>43644.96875</c:v>
                </c:pt>
                <c:pt idx="34251">
                  <c:v>43644.989583333401</c:v>
                </c:pt>
                <c:pt idx="34252">
                  <c:v>43645.010416666599</c:v>
                </c:pt>
                <c:pt idx="34253">
                  <c:v>43645.03125</c:v>
                </c:pt>
                <c:pt idx="34254">
                  <c:v>43645.052083333401</c:v>
                </c:pt>
                <c:pt idx="34255">
                  <c:v>43645.072916666599</c:v>
                </c:pt>
                <c:pt idx="34256">
                  <c:v>43645.09375</c:v>
                </c:pt>
                <c:pt idx="34257">
                  <c:v>43645.114583333401</c:v>
                </c:pt>
                <c:pt idx="34258">
                  <c:v>43645.135416666599</c:v>
                </c:pt>
                <c:pt idx="34259">
                  <c:v>43645.15625</c:v>
                </c:pt>
                <c:pt idx="34260">
                  <c:v>43645.177083333401</c:v>
                </c:pt>
                <c:pt idx="34261">
                  <c:v>43645.197916666599</c:v>
                </c:pt>
                <c:pt idx="34262">
                  <c:v>43645.21875</c:v>
                </c:pt>
                <c:pt idx="34263">
                  <c:v>43645.239583333401</c:v>
                </c:pt>
                <c:pt idx="34264">
                  <c:v>43645.260416666599</c:v>
                </c:pt>
                <c:pt idx="34265">
                  <c:v>43645.28125</c:v>
                </c:pt>
                <c:pt idx="34266">
                  <c:v>43645.302083333401</c:v>
                </c:pt>
                <c:pt idx="34267">
                  <c:v>43645.322916666599</c:v>
                </c:pt>
                <c:pt idx="34268">
                  <c:v>43645.34375</c:v>
                </c:pt>
                <c:pt idx="34269">
                  <c:v>43645.364583333401</c:v>
                </c:pt>
                <c:pt idx="34270">
                  <c:v>43645.385416666599</c:v>
                </c:pt>
                <c:pt idx="34271">
                  <c:v>43645.40625</c:v>
                </c:pt>
                <c:pt idx="34272">
                  <c:v>43645.427083333401</c:v>
                </c:pt>
                <c:pt idx="34273">
                  <c:v>43645.447916666599</c:v>
                </c:pt>
                <c:pt idx="34274">
                  <c:v>43645.46875</c:v>
                </c:pt>
                <c:pt idx="34275">
                  <c:v>43645.489583333401</c:v>
                </c:pt>
                <c:pt idx="34276">
                  <c:v>43645.510416666599</c:v>
                </c:pt>
                <c:pt idx="34277">
                  <c:v>43645.53125</c:v>
                </c:pt>
                <c:pt idx="34278">
                  <c:v>43645.552083333401</c:v>
                </c:pt>
                <c:pt idx="34279">
                  <c:v>43645.572916666599</c:v>
                </c:pt>
                <c:pt idx="34280">
                  <c:v>43645.59375</c:v>
                </c:pt>
                <c:pt idx="34281">
                  <c:v>43645.614583333401</c:v>
                </c:pt>
                <c:pt idx="34282">
                  <c:v>43645.635416666599</c:v>
                </c:pt>
                <c:pt idx="34283">
                  <c:v>43645.65625</c:v>
                </c:pt>
                <c:pt idx="34284">
                  <c:v>43645.677083333401</c:v>
                </c:pt>
                <c:pt idx="34285">
                  <c:v>43645.697916666599</c:v>
                </c:pt>
                <c:pt idx="34286">
                  <c:v>43645.71875</c:v>
                </c:pt>
                <c:pt idx="34287">
                  <c:v>43645.739583333401</c:v>
                </c:pt>
                <c:pt idx="34288">
                  <c:v>43645.760416666599</c:v>
                </c:pt>
                <c:pt idx="34289">
                  <c:v>43645.78125</c:v>
                </c:pt>
                <c:pt idx="34290">
                  <c:v>43645.802083333401</c:v>
                </c:pt>
                <c:pt idx="34291">
                  <c:v>43645.822916666599</c:v>
                </c:pt>
                <c:pt idx="34292">
                  <c:v>43645.84375</c:v>
                </c:pt>
                <c:pt idx="34293">
                  <c:v>43645.864583333401</c:v>
                </c:pt>
                <c:pt idx="34294">
                  <c:v>43645.885416666599</c:v>
                </c:pt>
                <c:pt idx="34295">
                  <c:v>43645.90625</c:v>
                </c:pt>
                <c:pt idx="34296">
                  <c:v>43645.927083333401</c:v>
                </c:pt>
                <c:pt idx="34297">
                  <c:v>43645.947916666599</c:v>
                </c:pt>
                <c:pt idx="34298">
                  <c:v>43645.96875</c:v>
                </c:pt>
                <c:pt idx="34299">
                  <c:v>43645.989583333401</c:v>
                </c:pt>
                <c:pt idx="34300">
                  <c:v>43646.010416666599</c:v>
                </c:pt>
                <c:pt idx="34301">
                  <c:v>43646.03125</c:v>
                </c:pt>
                <c:pt idx="34302">
                  <c:v>43646.052083333401</c:v>
                </c:pt>
                <c:pt idx="34303">
                  <c:v>43646.072916666599</c:v>
                </c:pt>
                <c:pt idx="34304">
                  <c:v>43646.09375</c:v>
                </c:pt>
                <c:pt idx="34305">
                  <c:v>43646.114583333401</c:v>
                </c:pt>
                <c:pt idx="34306">
                  <c:v>43646.135416666599</c:v>
                </c:pt>
                <c:pt idx="34307">
                  <c:v>43646.15625</c:v>
                </c:pt>
                <c:pt idx="34308">
                  <c:v>43646.177083333401</c:v>
                </c:pt>
                <c:pt idx="34309">
                  <c:v>43646.197916666599</c:v>
                </c:pt>
                <c:pt idx="34310">
                  <c:v>43646.21875</c:v>
                </c:pt>
                <c:pt idx="34311">
                  <c:v>43646.239583333401</c:v>
                </c:pt>
                <c:pt idx="34312">
                  <c:v>43646.260416666599</c:v>
                </c:pt>
                <c:pt idx="34313">
                  <c:v>43646.28125</c:v>
                </c:pt>
                <c:pt idx="34314">
                  <c:v>43646.302083333401</c:v>
                </c:pt>
                <c:pt idx="34315">
                  <c:v>43646.322916666599</c:v>
                </c:pt>
                <c:pt idx="34316">
                  <c:v>43646.34375</c:v>
                </c:pt>
                <c:pt idx="34317">
                  <c:v>43646.364583333401</c:v>
                </c:pt>
                <c:pt idx="34318">
                  <c:v>43646.385416666599</c:v>
                </c:pt>
                <c:pt idx="34319">
                  <c:v>43646.40625</c:v>
                </c:pt>
                <c:pt idx="34320">
                  <c:v>43646.427083333401</c:v>
                </c:pt>
                <c:pt idx="34321">
                  <c:v>43646.447916666599</c:v>
                </c:pt>
                <c:pt idx="34322">
                  <c:v>43646.46875</c:v>
                </c:pt>
                <c:pt idx="34323">
                  <c:v>43646.489583333401</c:v>
                </c:pt>
                <c:pt idx="34324">
                  <c:v>43646.510416666599</c:v>
                </c:pt>
                <c:pt idx="34325">
                  <c:v>43646.53125</c:v>
                </c:pt>
                <c:pt idx="34326">
                  <c:v>43646.552083333401</c:v>
                </c:pt>
                <c:pt idx="34327">
                  <c:v>43646.572916666599</c:v>
                </c:pt>
                <c:pt idx="34328">
                  <c:v>43646.59375</c:v>
                </c:pt>
                <c:pt idx="34329">
                  <c:v>43646.614583333401</c:v>
                </c:pt>
                <c:pt idx="34330">
                  <c:v>43646.635416666599</c:v>
                </c:pt>
                <c:pt idx="34331">
                  <c:v>43646.65625</c:v>
                </c:pt>
                <c:pt idx="34332">
                  <c:v>43646.677083333401</c:v>
                </c:pt>
                <c:pt idx="34333">
                  <c:v>43646.697916666599</c:v>
                </c:pt>
                <c:pt idx="34334">
                  <c:v>43646.71875</c:v>
                </c:pt>
                <c:pt idx="34335">
                  <c:v>43646.739583333401</c:v>
                </c:pt>
                <c:pt idx="34336">
                  <c:v>43646.760416666599</c:v>
                </c:pt>
                <c:pt idx="34337">
                  <c:v>43646.78125</c:v>
                </c:pt>
                <c:pt idx="34338">
                  <c:v>43646.802083333401</c:v>
                </c:pt>
                <c:pt idx="34339">
                  <c:v>43646.822916666599</c:v>
                </c:pt>
                <c:pt idx="34340">
                  <c:v>43646.84375</c:v>
                </c:pt>
                <c:pt idx="34341">
                  <c:v>43646.864583333401</c:v>
                </c:pt>
                <c:pt idx="34342">
                  <c:v>43646.885416666599</c:v>
                </c:pt>
                <c:pt idx="34343">
                  <c:v>43646.90625</c:v>
                </c:pt>
                <c:pt idx="34344">
                  <c:v>43646.927083333401</c:v>
                </c:pt>
                <c:pt idx="34345">
                  <c:v>43646.947916666599</c:v>
                </c:pt>
                <c:pt idx="34346">
                  <c:v>43646.96875</c:v>
                </c:pt>
                <c:pt idx="34347">
                  <c:v>43646.989583333401</c:v>
                </c:pt>
                <c:pt idx="34348">
                  <c:v>43647.010416666599</c:v>
                </c:pt>
                <c:pt idx="34349">
                  <c:v>43647.03125</c:v>
                </c:pt>
                <c:pt idx="34350">
                  <c:v>43647.052083333401</c:v>
                </c:pt>
                <c:pt idx="34351">
                  <c:v>43647.072916666599</c:v>
                </c:pt>
                <c:pt idx="34352">
                  <c:v>43647.09375</c:v>
                </c:pt>
                <c:pt idx="34353">
                  <c:v>43647.114583333401</c:v>
                </c:pt>
                <c:pt idx="34354">
                  <c:v>43647.135416666599</c:v>
                </c:pt>
                <c:pt idx="34355">
                  <c:v>43647.15625</c:v>
                </c:pt>
                <c:pt idx="34356">
                  <c:v>43647.177083333401</c:v>
                </c:pt>
                <c:pt idx="34357">
                  <c:v>43647.197916666599</c:v>
                </c:pt>
                <c:pt idx="34358">
                  <c:v>43647.21875</c:v>
                </c:pt>
                <c:pt idx="34359">
                  <c:v>43647.239583333401</c:v>
                </c:pt>
                <c:pt idx="34360">
                  <c:v>43647.260416666599</c:v>
                </c:pt>
                <c:pt idx="34361">
                  <c:v>43647.28125</c:v>
                </c:pt>
                <c:pt idx="34362">
                  <c:v>43647.302083333401</c:v>
                </c:pt>
                <c:pt idx="34363">
                  <c:v>43647.322916666599</c:v>
                </c:pt>
                <c:pt idx="34364">
                  <c:v>43647.34375</c:v>
                </c:pt>
                <c:pt idx="34365">
                  <c:v>43647.364583333401</c:v>
                </c:pt>
                <c:pt idx="34366">
                  <c:v>43647.385416666599</c:v>
                </c:pt>
                <c:pt idx="34367">
                  <c:v>43647.40625</c:v>
                </c:pt>
                <c:pt idx="34368">
                  <c:v>43647.427083333401</c:v>
                </c:pt>
                <c:pt idx="34369">
                  <c:v>43647.447916666599</c:v>
                </c:pt>
                <c:pt idx="34370">
                  <c:v>43647.46875</c:v>
                </c:pt>
                <c:pt idx="34371">
                  <c:v>43647.489583333401</c:v>
                </c:pt>
                <c:pt idx="34372">
                  <c:v>43647.510416666599</c:v>
                </c:pt>
                <c:pt idx="34373">
                  <c:v>43647.53125</c:v>
                </c:pt>
                <c:pt idx="34374">
                  <c:v>43647.552083333401</c:v>
                </c:pt>
                <c:pt idx="34375">
                  <c:v>43647.572916666599</c:v>
                </c:pt>
                <c:pt idx="34376">
                  <c:v>43647.59375</c:v>
                </c:pt>
                <c:pt idx="34377">
                  <c:v>43647.614583333401</c:v>
                </c:pt>
                <c:pt idx="34378">
                  <c:v>43647.635416666599</c:v>
                </c:pt>
                <c:pt idx="34379">
                  <c:v>43647.65625</c:v>
                </c:pt>
                <c:pt idx="34380">
                  <c:v>43647.677083333401</c:v>
                </c:pt>
                <c:pt idx="34381">
                  <c:v>43647.697916666599</c:v>
                </c:pt>
                <c:pt idx="34382">
                  <c:v>43647.71875</c:v>
                </c:pt>
                <c:pt idx="34383">
                  <c:v>43647.739583333401</c:v>
                </c:pt>
                <c:pt idx="34384">
                  <c:v>43647.760416666599</c:v>
                </c:pt>
                <c:pt idx="34385">
                  <c:v>43647.78125</c:v>
                </c:pt>
                <c:pt idx="34386">
                  <c:v>43647.802083333401</c:v>
                </c:pt>
                <c:pt idx="34387">
                  <c:v>43647.822916666599</c:v>
                </c:pt>
                <c:pt idx="34388">
                  <c:v>43647.84375</c:v>
                </c:pt>
                <c:pt idx="34389">
                  <c:v>43647.864583333401</c:v>
                </c:pt>
                <c:pt idx="34390">
                  <c:v>43647.885416666599</c:v>
                </c:pt>
                <c:pt idx="34391">
                  <c:v>43647.90625</c:v>
                </c:pt>
                <c:pt idx="34392">
                  <c:v>43647.927083333401</c:v>
                </c:pt>
                <c:pt idx="34393">
                  <c:v>43647.947916666599</c:v>
                </c:pt>
                <c:pt idx="34394">
                  <c:v>43647.96875</c:v>
                </c:pt>
                <c:pt idx="34395">
                  <c:v>43647.989583333401</c:v>
                </c:pt>
                <c:pt idx="34396">
                  <c:v>43648.010416666599</c:v>
                </c:pt>
                <c:pt idx="34397">
                  <c:v>43648.03125</c:v>
                </c:pt>
                <c:pt idx="34398">
                  <c:v>43648.052083333401</c:v>
                </c:pt>
                <c:pt idx="34399">
                  <c:v>43648.072916666599</c:v>
                </c:pt>
                <c:pt idx="34400">
                  <c:v>43648.09375</c:v>
                </c:pt>
                <c:pt idx="34401">
                  <c:v>43648.114583333401</c:v>
                </c:pt>
                <c:pt idx="34402">
                  <c:v>43648.135416666599</c:v>
                </c:pt>
                <c:pt idx="34403">
                  <c:v>43648.15625</c:v>
                </c:pt>
                <c:pt idx="34404">
                  <c:v>43648.177083333401</c:v>
                </c:pt>
                <c:pt idx="34405">
                  <c:v>43648.197916666599</c:v>
                </c:pt>
                <c:pt idx="34406">
                  <c:v>43648.21875</c:v>
                </c:pt>
                <c:pt idx="34407">
                  <c:v>43648.239583333401</c:v>
                </c:pt>
                <c:pt idx="34408">
                  <c:v>43648.260416666599</c:v>
                </c:pt>
                <c:pt idx="34409">
                  <c:v>43648.28125</c:v>
                </c:pt>
                <c:pt idx="34410">
                  <c:v>43648.302083333401</c:v>
                </c:pt>
                <c:pt idx="34411">
                  <c:v>43648.322916666599</c:v>
                </c:pt>
                <c:pt idx="34412">
                  <c:v>43648.34375</c:v>
                </c:pt>
                <c:pt idx="34413">
                  <c:v>43648.364583333401</c:v>
                </c:pt>
                <c:pt idx="34414">
                  <c:v>43648.385416666599</c:v>
                </c:pt>
                <c:pt idx="34415">
                  <c:v>43648.40625</c:v>
                </c:pt>
                <c:pt idx="34416">
                  <c:v>43648.427083333401</c:v>
                </c:pt>
                <c:pt idx="34417">
                  <c:v>43648.447916666599</c:v>
                </c:pt>
                <c:pt idx="34418">
                  <c:v>43648.46875</c:v>
                </c:pt>
                <c:pt idx="34419">
                  <c:v>43648.489583333401</c:v>
                </c:pt>
                <c:pt idx="34420">
                  <c:v>43648.510416666599</c:v>
                </c:pt>
                <c:pt idx="34421">
                  <c:v>43648.53125</c:v>
                </c:pt>
                <c:pt idx="34422">
                  <c:v>43648.552083333401</c:v>
                </c:pt>
                <c:pt idx="34423">
                  <c:v>43648.572916666599</c:v>
                </c:pt>
                <c:pt idx="34424">
                  <c:v>43648.59375</c:v>
                </c:pt>
                <c:pt idx="34425">
                  <c:v>43648.614583333401</c:v>
                </c:pt>
                <c:pt idx="34426">
                  <c:v>43648.635416666599</c:v>
                </c:pt>
                <c:pt idx="34427">
                  <c:v>43648.65625</c:v>
                </c:pt>
                <c:pt idx="34428">
                  <c:v>43648.677083333401</c:v>
                </c:pt>
                <c:pt idx="34429">
                  <c:v>43648.697916666599</c:v>
                </c:pt>
                <c:pt idx="34430">
                  <c:v>43648.71875</c:v>
                </c:pt>
                <c:pt idx="34431">
                  <c:v>43648.739583333401</c:v>
                </c:pt>
                <c:pt idx="34432">
                  <c:v>43648.760416666599</c:v>
                </c:pt>
                <c:pt idx="34433">
                  <c:v>43648.78125</c:v>
                </c:pt>
                <c:pt idx="34434">
                  <c:v>43648.802083333401</c:v>
                </c:pt>
                <c:pt idx="34435">
                  <c:v>43648.822916666599</c:v>
                </c:pt>
                <c:pt idx="34436">
                  <c:v>43648.84375</c:v>
                </c:pt>
                <c:pt idx="34437">
                  <c:v>43648.864583333401</c:v>
                </c:pt>
                <c:pt idx="34438">
                  <c:v>43648.885416666599</c:v>
                </c:pt>
                <c:pt idx="34439">
                  <c:v>43648.90625</c:v>
                </c:pt>
                <c:pt idx="34440">
                  <c:v>43648.927083333401</c:v>
                </c:pt>
                <c:pt idx="34441">
                  <c:v>43648.947916666599</c:v>
                </c:pt>
                <c:pt idx="34442">
                  <c:v>43648.96875</c:v>
                </c:pt>
                <c:pt idx="34443">
                  <c:v>43648.989583333401</c:v>
                </c:pt>
                <c:pt idx="34444">
                  <c:v>43649.010416666599</c:v>
                </c:pt>
                <c:pt idx="34445">
                  <c:v>43649.03125</c:v>
                </c:pt>
                <c:pt idx="34446">
                  <c:v>43649.052083333401</c:v>
                </c:pt>
                <c:pt idx="34447">
                  <c:v>43649.072916666599</c:v>
                </c:pt>
                <c:pt idx="34448">
                  <c:v>43649.09375</c:v>
                </c:pt>
                <c:pt idx="34449">
                  <c:v>43649.114583333401</c:v>
                </c:pt>
                <c:pt idx="34450">
                  <c:v>43649.135416666599</c:v>
                </c:pt>
                <c:pt idx="34451">
                  <c:v>43649.15625</c:v>
                </c:pt>
                <c:pt idx="34452">
                  <c:v>43649.177083333401</c:v>
                </c:pt>
                <c:pt idx="34453">
                  <c:v>43649.197916666599</c:v>
                </c:pt>
                <c:pt idx="34454">
                  <c:v>43649.21875</c:v>
                </c:pt>
                <c:pt idx="34455">
                  <c:v>43649.239583333401</c:v>
                </c:pt>
                <c:pt idx="34456">
                  <c:v>43649.260416666599</c:v>
                </c:pt>
                <c:pt idx="34457">
                  <c:v>43649.28125</c:v>
                </c:pt>
                <c:pt idx="34458">
                  <c:v>43649.302083333401</c:v>
                </c:pt>
                <c:pt idx="34459">
                  <c:v>43649.322916666599</c:v>
                </c:pt>
                <c:pt idx="34460">
                  <c:v>43649.34375</c:v>
                </c:pt>
                <c:pt idx="34461">
                  <c:v>43649.364583333401</c:v>
                </c:pt>
                <c:pt idx="34462">
                  <c:v>43649.385416666599</c:v>
                </c:pt>
                <c:pt idx="34463">
                  <c:v>43649.40625</c:v>
                </c:pt>
                <c:pt idx="34464">
                  <c:v>43649.427083333401</c:v>
                </c:pt>
                <c:pt idx="34465">
                  <c:v>43649.447916666599</c:v>
                </c:pt>
                <c:pt idx="34466">
                  <c:v>43649.46875</c:v>
                </c:pt>
                <c:pt idx="34467">
                  <c:v>43649.489583333401</c:v>
                </c:pt>
                <c:pt idx="34468">
                  <c:v>43649.510416666599</c:v>
                </c:pt>
                <c:pt idx="34469">
                  <c:v>43649.53125</c:v>
                </c:pt>
                <c:pt idx="34470">
                  <c:v>43649.552083333401</c:v>
                </c:pt>
                <c:pt idx="34471">
                  <c:v>43649.572916666599</c:v>
                </c:pt>
                <c:pt idx="34472">
                  <c:v>43649.59375</c:v>
                </c:pt>
                <c:pt idx="34473">
                  <c:v>43649.614583333401</c:v>
                </c:pt>
                <c:pt idx="34474">
                  <c:v>43649.635416666599</c:v>
                </c:pt>
                <c:pt idx="34475">
                  <c:v>43649.65625</c:v>
                </c:pt>
                <c:pt idx="34476">
                  <c:v>43649.677083333401</c:v>
                </c:pt>
                <c:pt idx="34477">
                  <c:v>43649.697916666599</c:v>
                </c:pt>
                <c:pt idx="34478">
                  <c:v>43649.71875</c:v>
                </c:pt>
                <c:pt idx="34479">
                  <c:v>43649.739583333401</c:v>
                </c:pt>
                <c:pt idx="34480">
                  <c:v>43649.760416666599</c:v>
                </c:pt>
                <c:pt idx="34481">
                  <c:v>43649.78125</c:v>
                </c:pt>
                <c:pt idx="34482">
                  <c:v>43649.802083333401</c:v>
                </c:pt>
                <c:pt idx="34483">
                  <c:v>43649.822916666599</c:v>
                </c:pt>
                <c:pt idx="34484">
                  <c:v>43649.84375</c:v>
                </c:pt>
                <c:pt idx="34485">
                  <c:v>43649.864583333401</c:v>
                </c:pt>
                <c:pt idx="34486">
                  <c:v>43649.885416666599</c:v>
                </c:pt>
                <c:pt idx="34487">
                  <c:v>43649.90625</c:v>
                </c:pt>
                <c:pt idx="34488">
                  <c:v>43649.927083333401</c:v>
                </c:pt>
                <c:pt idx="34489">
                  <c:v>43649.947916666599</c:v>
                </c:pt>
                <c:pt idx="34490">
                  <c:v>43649.96875</c:v>
                </c:pt>
                <c:pt idx="34491">
                  <c:v>43649.989583333401</c:v>
                </c:pt>
                <c:pt idx="34492">
                  <c:v>43650.010416666599</c:v>
                </c:pt>
                <c:pt idx="34493">
                  <c:v>43650.03125</c:v>
                </c:pt>
                <c:pt idx="34494">
                  <c:v>43650.052083333401</c:v>
                </c:pt>
                <c:pt idx="34495">
                  <c:v>43650.072916666599</c:v>
                </c:pt>
                <c:pt idx="34496">
                  <c:v>43650.09375</c:v>
                </c:pt>
                <c:pt idx="34497">
                  <c:v>43650.114583333401</c:v>
                </c:pt>
                <c:pt idx="34498">
                  <c:v>43650.135416666599</c:v>
                </c:pt>
                <c:pt idx="34499">
                  <c:v>43650.15625</c:v>
                </c:pt>
                <c:pt idx="34500">
                  <c:v>43650.177083333401</c:v>
                </c:pt>
                <c:pt idx="34501">
                  <c:v>43650.197916666599</c:v>
                </c:pt>
                <c:pt idx="34502">
                  <c:v>43650.21875</c:v>
                </c:pt>
                <c:pt idx="34503">
                  <c:v>43650.239583333401</c:v>
                </c:pt>
                <c:pt idx="34504">
                  <c:v>43650.260416666599</c:v>
                </c:pt>
                <c:pt idx="34505">
                  <c:v>43650.28125</c:v>
                </c:pt>
                <c:pt idx="34506">
                  <c:v>43650.302083333401</c:v>
                </c:pt>
                <c:pt idx="34507">
                  <c:v>43650.322916666599</c:v>
                </c:pt>
                <c:pt idx="34508">
                  <c:v>43650.34375</c:v>
                </c:pt>
                <c:pt idx="34509">
                  <c:v>43650.364583333401</c:v>
                </c:pt>
                <c:pt idx="34510">
                  <c:v>43650.385416666599</c:v>
                </c:pt>
                <c:pt idx="34511">
                  <c:v>43650.40625</c:v>
                </c:pt>
                <c:pt idx="34512">
                  <c:v>43650.427083333401</c:v>
                </c:pt>
                <c:pt idx="34513">
                  <c:v>43650.447916666599</c:v>
                </c:pt>
                <c:pt idx="34514">
                  <c:v>43650.46875</c:v>
                </c:pt>
                <c:pt idx="34515">
                  <c:v>43650.489583333401</c:v>
                </c:pt>
                <c:pt idx="34516">
                  <c:v>43650.510416666599</c:v>
                </c:pt>
                <c:pt idx="34517">
                  <c:v>43650.53125</c:v>
                </c:pt>
                <c:pt idx="34518">
                  <c:v>43650.552083333401</c:v>
                </c:pt>
                <c:pt idx="34519">
                  <c:v>43650.572916666599</c:v>
                </c:pt>
                <c:pt idx="34520">
                  <c:v>43650.59375</c:v>
                </c:pt>
                <c:pt idx="34521">
                  <c:v>43650.614583333401</c:v>
                </c:pt>
                <c:pt idx="34522">
                  <c:v>43650.635416666599</c:v>
                </c:pt>
                <c:pt idx="34523">
                  <c:v>43650.65625</c:v>
                </c:pt>
                <c:pt idx="34524">
                  <c:v>43650.677083333401</c:v>
                </c:pt>
                <c:pt idx="34525">
                  <c:v>43650.697916666599</c:v>
                </c:pt>
                <c:pt idx="34526">
                  <c:v>43650.71875</c:v>
                </c:pt>
                <c:pt idx="34527">
                  <c:v>43650.739583333401</c:v>
                </c:pt>
                <c:pt idx="34528">
                  <c:v>43650.760416666599</c:v>
                </c:pt>
                <c:pt idx="34529">
                  <c:v>43650.78125</c:v>
                </c:pt>
                <c:pt idx="34530">
                  <c:v>43650.802083333401</c:v>
                </c:pt>
                <c:pt idx="34531">
                  <c:v>43650.822916666599</c:v>
                </c:pt>
                <c:pt idx="34532">
                  <c:v>43650.84375</c:v>
                </c:pt>
                <c:pt idx="34533">
                  <c:v>43650.864583333401</c:v>
                </c:pt>
                <c:pt idx="34534">
                  <c:v>43650.885416666599</c:v>
                </c:pt>
                <c:pt idx="34535">
                  <c:v>43650.90625</c:v>
                </c:pt>
                <c:pt idx="34536">
                  <c:v>43650.927083333401</c:v>
                </c:pt>
                <c:pt idx="34537">
                  <c:v>43650.947916666599</c:v>
                </c:pt>
                <c:pt idx="34538">
                  <c:v>43650.96875</c:v>
                </c:pt>
                <c:pt idx="34539">
                  <c:v>43650.989583333401</c:v>
                </c:pt>
                <c:pt idx="34540">
                  <c:v>43651.010416666599</c:v>
                </c:pt>
                <c:pt idx="34541">
                  <c:v>43651.03125</c:v>
                </c:pt>
                <c:pt idx="34542">
                  <c:v>43651.052083333401</c:v>
                </c:pt>
                <c:pt idx="34543">
                  <c:v>43651.072916666599</c:v>
                </c:pt>
                <c:pt idx="34544">
                  <c:v>43651.09375</c:v>
                </c:pt>
                <c:pt idx="34545">
                  <c:v>43651.114583333401</c:v>
                </c:pt>
                <c:pt idx="34546">
                  <c:v>43651.135416666599</c:v>
                </c:pt>
                <c:pt idx="34547">
                  <c:v>43651.15625</c:v>
                </c:pt>
                <c:pt idx="34548">
                  <c:v>43651.177083333401</c:v>
                </c:pt>
                <c:pt idx="34549">
                  <c:v>43651.197916666599</c:v>
                </c:pt>
                <c:pt idx="34550">
                  <c:v>43651.21875</c:v>
                </c:pt>
                <c:pt idx="34551">
                  <c:v>43651.239583333401</c:v>
                </c:pt>
                <c:pt idx="34552">
                  <c:v>43651.260416666599</c:v>
                </c:pt>
                <c:pt idx="34553">
                  <c:v>43651.28125</c:v>
                </c:pt>
                <c:pt idx="34554">
                  <c:v>43651.302083333401</c:v>
                </c:pt>
                <c:pt idx="34555">
                  <c:v>43651.322916666599</c:v>
                </c:pt>
                <c:pt idx="34556">
                  <c:v>43651.34375</c:v>
                </c:pt>
                <c:pt idx="34557">
                  <c:v>43651.364583333401</c:v>
                </c:pt>
                <c:pt idx="34558">
                  <c:v>43651.385416666599</c:v>
                </c:pt>
                <c:pt idx="34559">
                  <c:v>43651.40625</c:v>
                </c:pt>
                <c:pt idx="34560">
                  <c:v>43651.427083333401</c:v>
                </c:pt>
                <c:pt idx="34561">
                  <c:v>43651.447916666599</c:v>
                </c:pt>
                <c:pt idx="34562">
                  <c:v>43651.46875</c:v>
                </c:pt>
                <c:pt idx="34563">
                  <c:v>43651.489583333401</c:v>
                </c:pt>
                <c:pt idx="34564">
                  <c:v>43651.510416666599</c:v>
                </c:pt>
                <c:pt idx="34565">
                  <c:v>43651.53125</c:v>
                </c:pt>
                <c:pt idx="34566">
                  <c:v>43651.552083333401</c:v>
                </c:pt>
                <c:pt idx="34567">
                  <c:v>43651.572916666599</c:v>
                </c:pt>
                <c:pt idx="34568">
                  <c:v>43651.59375</c:v>
                </c:pt>
                <c:pt idx="34569">
                  <c:v>43651.614583333401</c:v>
                </c:pt>
                <c:pt idx="34570">
                  <c:v>43651.635416666599</c:v>
                </c:pt>
                <c:pt idx="34571">
                  <c:v>43651.65625</c:v>
                </c:pt>
                <c:pt idx="34572">
                  <c:v>43651.677083333401</c:v>
                </c:pt>
                <c:pt idx="34573">
                  <c:v>43651.697916666599</c:v>
                </c:pt>
                <c:pt idx="34574">
                  <c:v>43651.71875</c:v>
                </c:pt>
                <c:pt idx="34575">
                  <c:v>43651.739583333401</c:v>
                </c:pt>
                <c:pt idx="34576">
                  <c:v>43651.760416666599</c:v>
                </c:pt>
                <c:pt idx="34577">
                  <c:v>43651.78125</c:v>
                </c:pt>
                <c:pt idx="34578">
                  <c:v>43651.802083333401</c:v>
                </c:pt>
                <c:pt idx="34579">
                  <c:v>43651.822916666599</c:v>
                </c:pt>
                <c:pt idx="34580">
                  <c:v>43651.84375</c:v>
                </c:pt>
                <c:pt idx="34581">
                  <c:v>43651.864583333401</c:v>
                </c:pt>
                <c:pt idx="34582">
                  <c:v>43651.885416666599</c:v>
                </c:pt>
                <c:pt idx="34583">
                  <c:v>43651.90625</c:v>
                </c:pt>
                <c:pt idx="34584">
                  <c:v>43651.927083333401</c:v>
                </c:pt>
                <c:pt idx="34585">
                  <c:v>43651.947916666599</c:v>
                </c:pt>
                <c:pt idx="34586">
                  <c:v>43651.96875</c:v>
                </c:pt>
                <c:pt idx="34587">
                  <c:v>43651.989583333401</c:v>
                </c:pt>
                <c:pt idx="34588">
                  <c:v>43652.010416666599</c:v>
                </c:pt>
                <c:pt idx="34589">
                  <c:v>43652.03125</c:v>
                </c:pt>
                <c:pt idx="34590">
                  <c:v>43652.052083333401</c:v>
                </c:pt>
                <c:pt idx="34591">
                  <c:v>43652.072916666599</c:v>
                </c:pt>
                <c:pt idx="34592">
                  <c:v>43652.09375</c:v>
                </c:pt>
                <c:pt idx="34593">
                  <c:v>43652.114583333401</c:v>
                </c:pt>
                <c:pt idx="34594">
                  <c:v>43652.135416666599</c:v>
                </c:pt>
                <c:pt idx="34595">
                  <c:v>43652.15625</c:v>
                </c:pt>
                <c:pt idx="34596">
                  <c:v>43652.177083333401</c:v>
                </c:pt>
                <c:pt idx="34597">
                  <c:v>43652.197916666599</c:v>
                </c:pt>
                <c:pt idx="34598">
                  <c:v>43652.21875</c:v>
                </c:pt>
                <c:pt idx="34599">
                  <c:v>43652.239583333401</c:v>
                </c:pt>
                <c:pt idx="34600">
                  <c:v>43652.260416666599</c:v>
                </c:pt>
                <c:pt idx="34601">
                  <c:v>43652.28125</c:v>
                </c:pt>
                <c:pt idx="34602">
                  <c:v>43652.302083333401</c:v>
                </c:pt>
                <c:pt idx="34603">
                  <c:v>43652.322916666599</c:v>
                </c:pt>
                <c:pt idx="34604">
                  <c:v>43652.34375</c:v>
                </c:pt>
                <c:pt idx="34605">
                  <c:v>43652.364583333401</c:v>
                </c:pt>
                <c:pt idx="34606">
                  <c:v>43652.385416666599</c:v>
                </c:pt>
                <c:pt idx="34607">
                  <c:v>43652.40625</c:v>
                </c:pt>
                <c:pt idx="34608">
                  <c:v>43652.427083333401</c:v>
                </c:pt>
                <c:pt idx="34609">
                  <c:v>43652.447916666599</c:v>
                </c:pt>
                <c:pt idx="34610">
                  <c:v>43652.46875</c:v>
                </c:pt>
                <c:pt idx="34611">
                  <c:v>43652.489583333401</c:v>
                </c:pt>
                <c:pt idx="34612">
                  <c:v>43652.510416666599</c:v>
                </c:pt>
                <c:pt idx="34613">
                  <c:v>43652.53125</c:v>
                </c:pt>
                <c:pt idx="34614">
                  <c:v>43652.552083333401</c:v>
                </c:pt>
                <c:pt idx="34615">
                  <c:v>43652.572916666599</c:v>
                </c:pt>
                <c:pt idx="34616">
                  <c:v>43652.59375</c:v>
                </c:pt>
                <c:pt idx="34617">
                  <c:v>43652.614583333401</c:v>
                </c:pt>
                <c:pt idx="34618">
                  <c:v>43652.635416666599</c:v>
                </c:pt>
                <c:pt idx="34619">
                  <c:v>43652.65625</c:v>
                </c:pt>
                <c:pt idx="34620">
                  <c:v>43652.677083333401</c:v>
                </c:pt>
                <c:pt idx="34621">
                  <c:v>43652.697916666599</c:v>
                </c:pt>
                <c:pt idx="34622">
                  <c:v>43652.71875</c:v>
                </c:pt>
                <c:pt idx="34623">
                  <c:v>43652.739583333401</c:v>
                </c:pt>
                <c:pt idx="34624">
                  <c:v>43652.760416666599</c:v>
                </c:pt>
                <c:pt idx="34625">
                  <c:v>43652.78125</c:v>
                </c:pt>
                <c:pt idx="34626">
                  <c:v>43652.802083333401</c:v>
                </c:pt>
                <c:pt idx="34627">
                  <c:v>43652.822916666599</c:v>
                </c:pt>
                <c:pt idx="34628">
                  <c:v>43652.84375</c:v>
                </c:pt>
                <c:pt idx="34629">
                  <c:v>43652.864583333401</c:v>
                </c:pt>
                <c:pt idx="34630">
                  <c:v>43652.885416666599</c:v>
                </c:pt>
                <c:pt idx="34631">
                  <c:v>43652.90625</c:v>
                </c:pt>
                <c:pt idx="34632">
                  <c:v>43652.927083333401</c:v>
                </c:pt>
                <c:pt idx="34633">
                  <c:v>43652.947916666599</c:v>
                </c:pt>
                <c:pt idx="34634">
                  <c:v>43652.96875</c:v>
                </c:pt>
                <c:pt idx="34635">
                  <c:v>43652.989583333401</c:v>
                </c:pt>
                <c:pt idx="34636">
                  <c:v>43653.010416666599</c:v>
                </c:pt>
                <c:pt idx="34637">
                  <c:v>43653.03125</c:v>
                </c:pt>
                <c:pt idx="34638">
                  <c:v>43653.052083333401</c:v>
                </c:pt>
                <c:pt idx="34639">
                  <c:v>43653.072916666599</c:v>
                </c:pt>
                <c:pt idx="34640">
                  <c:v>43653.09375</c:v>
                </c:pt>
                <c:pt idx="34641">
                  <c:v>43653.114583333401</c:v>
                </c:pt>
                <c:pt idx="34642">
                  <c:v>43653.135416666599</c:v>
                </c:pt>
                <c:pt idx="34643">
                  <c:v>43653.15625</c:v>
                </c:pt>
                <c:pt idx="34644">
                  <c:v>43653.177083333401</c:v>
                </c:pt>
                <c:pt idx="34645">
                  <c:v>43653.197916666599</c:v>
                </c:pt>
                <c:pt idx="34646">
                  <c:v>43653.21875</c:v>
                </c:pt>
                <c:pt idx="34647">
                  <c:v>43653.239583333401</c:v>
                </c:pt>
                <c:pt idx="34648">
                  <c:v>43653.260416666599</c:v>
                </c:pt>
                <c:pt idx="34649">
                  <c:v>43653.28125</c:v>
                </c:pt>
                <c:pt idx="34650">
                  <c:v>43653.302083333401</c:v>
                </c:pt>
                <c:pt idx="34651">
                  <c:v>43653.322916666599</c:v>
                </c:pt>
                <c:pt idx="34652">
                  <c:v>43653.34375</c:v>
                </c:pt>
                <c:pt idx="34653">
                  <c:v>43653.364583333401</c:v>
                </c:pt>
                <c:pt idx="34654">
                  <c:v>43653.385416666599</c:v>
                </c:pt>
                <c:pt idx="34655">
                  <c:v>43653.40625</c:v>
                </c:pt>
                <c:pt idx="34656">
                  <c:v>43653.427083333401</c:v>
                </c:pt>
                <c:pt idx="34657">
                  <c:v>43653.447916666599</c:v>
                </c:pt>
                <c:pt idx="34658">
                  <c:v>43653.46875</c:v>
                </c:pt>
                <c:pt idx="34659">
                  <c:v>43653.489583333401</c:v>
                </c:pt>
                <c:pt idx="34660">
                  <c:v>43653.510416666599</c:v>
                </c:pt>
                <c:pt idx="34661">
                  <c:v>43653.53125</c:v>
                </c:pt>
                <c:pt idx="34662">
                  <c:v>43653.552083333401</c:v>
                </c:pt>
                <c:pt idx="34663">
                  <c:v>43653.572916666599</c:v>
                </c:pt>
                <c:pt idx="34664">
                  <c:v>43653.59375</c:v>
                </c:pt>
                <c:pt idx="34665">
                  <c:v>43653.614583333401</c:v>
                </c:pt>
                <c:pt idx="34666">
                  <c:v>43653.635416666599</c:v>
                </c:pt>
                <c:pt idx="34667">
                  <c:v>43653.65625</c:v>
                </c:pt>
                <c:pt idx="34668">
                  <c:v>43653.677083333401</c:v>
                </c:pt>
                <c:pt idx="34669">
                  <c:v>43653.697916666599</c:v>
                </c:pt>
                <c:pt idx="34670">
                  <c:v>43653.71875</c:v>
                </c:pt>
                <c:pt idx="34671">
                  <c:v>43653.739583333401</c:v>
                </c:pt>
                <c:pt idx="34672">
                  <c:v>43653.760416666599</c:v>
                </c:pt>
                <c:pt idx="34673">
                  <c:v>43653.78125</c:v>
                </c:pt>
                <c:pt idx="34674">
                  <c:v>43653.802083333401</c:v>
                </c:pt>
                <c:pt idx="34675">
                  <c:v>43653.822916666599</c:v>
                </c:pt>
                <c:pt idx="34676">
                  <c:v>43653.84375</c:v>
                </c:pt>
                <c:pt idx="34677">
                  <c:v>43653.864583333401</c:v>
                </c:pt>
                <c:pt idx="34678">
                  <c:v>43653.885416666599</c:v>
                </c:pt>
                <c:pt idx="34679">
                  <c:v>43653.90625</c:v>
                </c:pt>
                <c:pt idx="34680">
                  <c:v>43653.927083333401</c:v>
                </c:pt>
                <c:pt idx="34681">
                  <c:v>43653.947916666599</c:v>
                </c:pt>
                <c:pt idx="34682">
                  <c:v>43653.96875</c:v>
                </c:pt>
                <c:pt idx="34683">
                  <c:v>43653.989583333401</c:v>
                </c:pt>
                <c:pt idx="34684">
                  <c:v>43654.010416666599</c:v>
                </c:pt>
                <c:pt idx="34685">
                  <c:v>43654.03125</c:v>
                </c:pt>
                <c:pt idx="34686">
                  <c:v>43654.052083333401</c:v>
                </c:pt>
                <c:pt idx="34687">
                  <c:v>43654.072916666599</c:v>
                </c:pt>
                <c:pt idx="34688">
                  <c:v>43654.09375</c:v>
                </c:pt>
                <c:pt idx="34689">
                  <c:v>43654.114583333401</c:v>
                </c:pt>
                <c:pt idx="34690">
                  <c:v>43654.135416666599</c:v>
                </c:pt>
                <c:pt idx="34691">
                  <c:v>43654.15625</c:v>
                </c:pt>
                <c:pt idx="34692">
                  <c:v>43654.177083333401</c:v>
                </c:pt>
                <c:pt idx="34693">
                  <c:v>43654.197916666599</c:v>
                </c:pt>
                <c:pt idx="34694">
                  <c:v>43654.21875</c:v>
                </c:pt>
                <c:pt idx="34695">
                  <c:v>43654.239583333401</c:v>
                </c:pt>
                <c:pt idx="34696">
                  <c:v>43654.260416666599</c:v>
                </c:pt>
                <c:pt idx="34697">
                  <c:v>43654.28125</c:v>
                </c:pt>
                <c:pt idx="34698">
                  <c:v>43654.302083333401</c:v>
                </c:pt>
                <c:pt idx="34699">
                  <c:v>43654.322916666599</c:v>
                </c:pt>
                <c:pt idx="34700">
                  <c:v>43654.34375</c:v>
                </c:pt>
                <c:pt idx="34701">
                  <c:v>43654.364583333401</c:v>
                </c:pt>
                <c:pt idx="34702">
                  <c:v>43654.385416666599</c:v>
                </c:pt>
                <c:pt idx="34703">
                  <c:v>43654.40625</c:v>
                </c:pt>
                <c:pt idx="34704">
                  <c:v>43654.427083333401</c:v>
                </c:pt>
                <c:pt idx="34705">
                  <c:v>43654.447916666599</c:v>
                </c:pt>
                <c:pt idx="34706">
                  <c:v>43654.46875</c:v>
                </c:pt>
                <c:pt idx="34707">
                  <c:v>43654.489583333401</c:v>
                </c:pt>
                <c:pt idx="34708">
                  <c:v>43654.510416666599</c:v>
                </c:pt>
                <c:pt idx="34709">
                  <c:v>43654.53125</c:v>
                </c:pt>
                <c:pt idx="34710">
                  <c:v>43654.552083333401</c:v>
                </c:pt>
                <c:pt idx="34711">
                  <c:v>43654.572916666599</c:v>
                </c:pt>
                <c:pt idx="34712">
                  <c:v>43654.59375</c:v>
                </c:pt>
                <c:pt idx="34713">
                  <c:v>43654.614583333401</c:v>
                </c:pt>
                <c:pt idx="34714">
                  <c:v>43654.635416666599</c:v>
                </c:pt>
                <c:pt idx="34715">
                  <c:v>43654.65625</c:v>
                </c:pt>
                <c:pt idx="34716">
                  <c:v>43654.677083333401</c:v>
                </c:pt>
                <c:pt idx="34717">
                  <c:v>43654.697916666599</c:v>
                </c:pt>
                <c:pt idx="34718">
                  <c:v>43654.71875</c:v>
                </c:pt>
                <c:pt idx="34719">
                  <c:v>43654.739583333401</c:v>
                </c:pt>
                <c:pt idx="34720">
                  <c:v>43654.760416666599</c:v>
                </c:pt>
                <c:pt idx="34721">
                  <c:v>43654.78125</c:v>
                </c:pt>
                <c:pt idx="34722">
                  <c:v>43654.802083333401</c:v>
                </c:pt>
                <c:pt idx="34723">
                  <c:v>43654.822916666599</c:v>
                </c:pt>
                <c:pt idx="34724">
                  <c:v>43654.84375</c:v>
                </c:pt>
                <c:pt idx="34725">
                  <c:v>43654.864583333401</c:v>
                </c:pt>
                <c:pt idx="34726">
                  <c:v>43654.885416666599</c:v>
                </c:pt>
                <c:pt idx="34727">
                  <c:v>43654.90625</c:v>
                </c:pt>
                <c:pt idx="34728">
                  <c:v>43654.927083333401</c:v>
                </c:pt>
                <c:pt idx="34729">
                  <c:v>43654.947916666599</c:v>
                </c:pt>
                <c:pt idx="34730">
                  <c:v>43654.96875</c:v>
                </c:pt>
                <c:pt idx="34731">
                  <c:v>43654.989583333401</c:v>
                </c:pt>
                <c:pt idx="34732">
                  <c:v>43655.010416666599</c:v>
                </c:pt>
                <c:pt idx="34733">
                  <c:v>43655.03125</c:v>
                </c:pt>
                <c:pt idx="34734">
                  <c:v>43655.052083333401</c:v>
                </c:pt>
                <c:pt idx="34735">
                  <c:v>43655.072916666599</c:v>
                </c:pt>
                <c:pt idx="34736">
                  <c:v>43655.09375</c:v>
                </c:pt>
                <c:pt idx="34737">
                  <c:v>43655.114583333401</c:v>
                </c:pt>
                <c:pt idx="34738">
                  <c:v>43655.135416666599</c:v>
                </c:pt>
                <c:pt idx="34739">
                  <c:v>43655.15625</c:v>
                </c:pt>
                <c:pt idx="34740">
                  <c:v>43655.177083333401</c:v>
                </c:pt>
                <c:pt idx="34741">
                  <c:v>43655.197916666599</c:v>
                </c:pt>
                <c:pt idx="34742">
                  <c:v>43655.21875</c:v>
                </c:pt>
                <c:pt idx="34743">
                  <c:v>43655.239583333401</c:v>
                </c:pt>
                <c:pt idx="34744">
                  <c:v>43655.260416666599</c:v>
                </c:pt>
                <c:pt idx="34745">
                  <c:v>43655.28125</c:v>
                </c:pt>
                <c:pt idx="34746">
                  <c:v>43655.302083333401</c:v>
                </c:pt>
                <c:pt idx="34747">
                  <c:v>43655.322916666599</c:v>
                </c:pt>
                <c:pt idx="34748">
                  <c:v>43655.34375</c:v>
                </c:pt>
                <c:pt idx="34749">
                  <c:v>43655.364583333401</c:v>
                </c:pt>
                <c:pt idx="34750">
                  <c:v>43655.385416666599</c:v>
                </c:pt>
                <c:pt idx="34751">
                  <c:v>43655.40625</c:v>
                </c:pt>
                <c:pt idx="34752">
                  <c:v>43655.427083333401</c:v>
                </c:pt>
                <c:pt idx="34753">
                  <c:v>43655.447916666599</c:v>
                </c:pt>
                <c:pt idx="34754">
                  <c:v>43655.46875</c:v>
                </c:pt>
                <c:pt idx="34755">
                  <c:v>43655.489583333401</c:v>
                </c:pt>
                <c:pt idx="34756">
                  <c:v>43655.510416666599</c:v>
                </c:pt>
                <c:pt idx="34757">
                  <c:v>43655.53125</c:v>
                </c:pt>
                <c:pt idx="34758">
                  <c:v>43655.552083333401</c:v>
                </c:pt>
                <c:pt idx="34759">
                  <c:v>43655.572916666599</c:v>
                </c:pt>
                <c:pt idx="34760">
                  <c:v>43655.59375</c:v>
                </c:pt>
                <c:pt idx="34761">
                  <c:v>43655.614583333401</c:v>
                </c:pt>
                <c:pt idx="34762">
                  <c:v>43655.635416666599</c:v>
                </c:pt>
                <c:pt idx="34763">
                  <c:v>43655.65625</c:v>
                </c:pt>
                <c:pt idx="34764">
                  <c:v>43655.677083333401</c:v>
                </c:pt>
                <c:pt idx="34765">
                  <c:v>43655.697916666599</c:v>
                </c:pt>
                <c:pt idx="34766">
                  <c:v>43655.71875</c:v>
                </c:pt>
                <c:pt idx="34767">
                  <c:v>43655.739583333401</c:v>
                </c:pt>
                <c:pt idx="34768">
                  <c:v>43655.760416666599</c:v>
                </c:pt>
                <c:pt idx="34769">
                  <c:v>43655.78125</c:v>
                </c:pt>
                <c:pt idx="34770">
                  <c:v>43655.802083333401</c:v>
                </c:pt>
                <c:pt idx="34771">
                  <c:v>43655.822916666599</c:v>
                </c:pt>
                <c:pt idx="34772">
                  <c:v>43655.84375</c:v>
                </c:pt>
                <c:pt idx="34773">
                  <c:v>43655.864583333401</c:v>
                </c:pt>
                <c:pt idx="34774">
                  <c:v>43655.885416666599</c:v>
                </c:pt>
                <c:pt idx="34775">
                  <c:v>43655.90625</c:v>
                </c:pt>
                <c:pt idx="34776">
                  <c:v>43655.927083333401</c:v>
                </c:pt>
                <c:pt idx="34777">
                  <c:v>43655.947916666599</c:v>
                </c:pt>
                <c:pt idx="34778">
                  <c:v>43655.96875</c:v>
                </c:pt>
                <c:pt idx="34779">
                  <c:v>43655.989583333401</c:v>
                </c:pt>
                <c:pt idx="34780">
                  <c:v>43656.010416666599</c:v>
                </c:pt>
                <c:pt idx="34781">
                  <c:v>43656.03125</c:v>
                </c:pt>
                <c:pt idx="34782">
                  <c:v>43656.052083333401</c:v>
                </c:pt>
                <c:pt idx="34783">
                  <c:v>43656.072916666599</c:v>
                </c:pt>
                <c:pt idx="34784">
                  <c:v>43656.09375</c:v>
                </c:pt>
                <c:pt idx="34785">
                  <c:v>43656.114583333401</c:v>
                </c:pt>
                <c:pt idx="34786">
                  <c:v>43656.135416666599</c:v>
                </c:pt>
                <c:pt idx="34787">
                  <c:v>43656.15625</c:v>
                </c:pt>
                <c:pt idx="34788">
                  <c:v>43656.177083333401</c:v>
                </c:pt>
                <c:pt idx="34789">
                  <c:v>43656.197916666599</c:v>
                </c:pt>
                <c:pt idx="34790">
                  <c:v>43656.21875</c:v>
                </c:pt>
                <c:pt idx="34791">
                  <c:v>43656.239583333401</c:v>
                </c:pt>
                <c:pt idx="34792">
                  <c:v>43656.260416666599</c:v>
                </c:pt>
                <c:pt idx="34793">
                  <c:v>43656.28125</c:v>
                </c:pt>
                <c:pt idx="34794">
                  <c:v>43656.302083333401</c:v>
                </c:pt>
                <c:pt idx="34795">
                  <c:v>43656.322916666599</c:v>
                </c:pt>
                <c:pt idx="34796">
                  <c:v>43656.34375</c:v>
                </c:pt>
                <c:pt idx="34797">
                  <c:v>43656.364583333401</c:v>
                </c:pt>
                <c:pt idx="34798">
                  <c:v>43656.385416666599</c:v>
                </c:pt>
                <c:pt idx="34799">
                  <c:v>43656.40625</c:v>
                </c:pt>
                <c:pt idx="34800">
                  <c:v>43656.427083333401</c:v>
                </c:pt>
                <c:pt idx="34801">
                  <c:v>43656.447916666599</c:v>
                </c:pt>
                <c:pt idx="34802">
                  <c:v>43656.46875</c:v>
                </c:pt>
                <c:pt idx="34803">
                  <c:v>43656.489583333401</c:v>
                </c:pt>
                <c:pt idx="34804">
                  <c:v>43656.510416666599</c:v>
                </c:pt>
                <c:pt idx="34805">
                  <c:v>43656.53125</c:v>
                </c:pt>
                <c:pt idx="34806">
                  <c:v>43656.552083333401</c:v>
                </c:pt>
                <c:pt idx="34807">
                  <c:v>43656.572916666599</c:v>
                </c:pt>
                <c:pt idx="34808">
                  <c:v>43656.59375</c:v>
                </c:pt>
                <c:pt idx="34809">
                  <c:v>43656.614583333401</c:v>
                </c:pt>
                <c:pt idx="34810">
                  <c:v>43656.635416666599</c:v>
                </c:pt>
                <c:pt idx="34811">
                  <c:v>43656.65625</c:v>
                </c:pt>
                <c:pt idx="34812">
                  <c:v>43656.677083333401</c:v>
                </c:pt>
                <c:pt idx="34813">
                  <c:v>43656.697916666599</c:v>
                </c:pt>
                <c:pt idx="34814">
                  <c:v>43656.71875</c:v>
                </c:pt>
                <c:pt idx="34815">
                  <c:v>43656.739583333401</c:v>
                </c:pt>
                <c:pt idx="34816">
                  <c:v>43656.760416666599</c:v>
                </c:pt>
                <c:pt idx="34817">
                  <c:v>43656.78125</c:v>
                </c:pt>
                <c:pt idx="34818">
                  <c:v>43656.802083333401</c:v>
                </c:pt>
                <c:pt idx="34819">
                  <c:v>43656.822916666599</c:v>
                </c:pt>
                <c:pt idx="34820">
                  <c:v>43656.84375</c:v>
                </c:pt>
                <c:pt idx="34821">
                  <c:v>43656.864583333401</c:v>
                </c:pt>
                <c:pt idx="34822">
                  <c:v>43656.885416666599</c:v>
                </c:pt>
                <c:pt idx="34823">
                  <c:v>43656.90625</c:v>
                </c:pt>
                <c:pt idx="34824">
                  <c:v>43656.927083333401</c:v>
                </c:pt>
                <c:pt idx="34825">
                  <c:v>43656.947916666599</c:v>
                </c:pt>
                <c:pt idx="34826">
                  <c:v>43656.96875</c:v>
                </c:pt>
                <c:pt idx="34827">
                  <c:v>43656.989583333401</c:v>
                </c:pt>
                <c:pt idx="34828">
                  <c:v>43657.010416666599</c:v>
                </c:pt>
                <c:pt idx="34829">
                  <c:v>43657.03125</c:v>
                </c:pt>
                <c:pt idx="34830">
                  <c:v>43657.052083333401</c:v>
                </c:pt>
                <c:pt idx="34831">
                  <c:v>43657.072916666599</c:v>
                </c:pt>
                <c:pt idx="34832">
                  <c:v>43657.09375</c:v>
                </c:pt>
                <c:pt idx="34833">
                  <c:v>43657.114583333401</c:v>
                </c:pt>
                <c:pt idx="34834">
                  <c:v>43657.135416666599</c:v>
                </c:pt>
                <c:pt idx="34835">
                  <c:v>43657.15625</c:v>
                </c:pt>
                <c:pt idx="34836">
                  <c:v>43657.177083333401</c:v>
                </c:pt>
                <c:pt idx="34837">
                  <c:v>43657.197916666599</c:v>
                </c:pt>
                <c:pt idx="34838">
                  <c:v>43657.21875</c:v>
                </c:pt>
                <c:pt idx="34839">
                  <c:v>43657.239583333401</c:v>
                </c:pt>
                <c:pt idx="34840">
                  <c:v>43657.260416666599</c:v>
                </c:pt>
                <c:pt idx="34841">
                  <c:v>43657.28125</c:v>
                </c:pt>
                <c:pt idx="34842">
                  <c:v>43657.302083333401</c:v>
                </c:pt>
                <c:pt idx="34843">
                  <c:v>43657.322916666599</c:v>
                </c:pt>
                <c:pt idx="34844">
                  <c:v>43657.34375</c:v>
                </c:pt>
                <c:pt idx="34845">
                  <c:v>43657.364583333401</c:v>
                </c:pt>
                <c:pt idx="34846">
                  <c:v>43657.385416666599</c:v>
                </c:pt>
                <c:pt idx="34847">
                  <c:v>43657.40625</c:v>
                </c:pt>
                <c:pt idx="34848">
                  <c:v>43657.427083333401</c:v>
                </c:pt>
                <c:pt idx="34849">
                  <c:v>43657.447916666599</c:v>
                </c:pt>
                <c:pt idx="34850">
                  <c:v>43657.46875</c:v>
                </c:pt>
                <c:pt idx="34851">
                  <c:v>43657.489583333401</c:v>
                </c:pt>
                <c:pt idx="34852">
                  <c:v>43657.510416666599</c:v>
                </c:pt>
                <c:pt idx="34853">
                  <c:v>43657.53125</c:v>
                </c:pt>
                <c:pt idx="34854">
                  <c:v>43657.552083333401</c:v>
                </c:pt>
                <c:pt idx="34855">
                  <c:v>43657.572916666599</c:v>
                </c:pt>
                <c:pt idx="34856">
                  <c:v>43657.59375</c:v>
                </c:pt>
                <c:pt idx="34857">
                  <c:v>43657.614583333401</c:v>
                </c:pt>
                <c:pt idx="34858">
                  <c:v>43657.635416666599</c:v>
                </c:pt>
                <c:pt idx="34859">
                  <c:v>43657.65625</c:v>
                </c:pt>
                <c:pt idx="34860">
                  <c:v>43657.677083333401</c:v>
                </c:pt>
                <c:pt idx="34861">
                  <c:v>43657.697916666599</c:v>
                </c:pt>
                <c:pt idx="34862">
                  <c:v>43657.71875</c:v>
                </c:pt>
                <c:pt idx="34863">
                  <c:v>43657.739583333401</c:v>
                </c:pt>
                <c:pt idx="34864">
                  <c:v>43657.760416666599</c:v>
                </c:pt>
                <c:pt idx="34865">
                  <c:v>43657.78125</c:v>
                </c:pt>
                <c:pt idx="34866">
                  <c:v>43657.802083333401</c:v>
                </c:pt>
                <c:pt idx="34867">
                  <c:v>43657.822916666599</c:v>
                </c:pt>
                <c:pt idx="34868">
                  <c:v>43657.84375</c:v>
                </c:pt>
                <c:pt idx="34869">
                  <c:v>43657.864583333401</c:v>
                </c:pt>
                <c:pt idx="34870">
                  <c:v>43657.885416666599</c:v>
                </c:pt>
                <c:pt idx="34871">
                  <c:v>43657.90625</c:v>
                </c:pt>
                <c:pt idx="34872">
                  <c:v>43657.927083333401</c:v>
                </c:pt>
                <c:pt idx="34873">
                  <c:v>43657.947916666599</c:v>
                </c:pt>
                <c:pt idx="34874">
                  <c:v>43657.96875</c:v>
                </c:pt>
                <c:pt idx="34875">
                  <c:v>43657.989583333401</c:v>
                </c:pt>
                <c:pt idx="34876">
                  <c:v>43658.010416666599</c:v>
                </c:pt>
                <c:pt idx="34877">
                  <c:v>43658.03125</c:v>
                </c:pt>
                <c:pt idx="34878">
                  <c:v>43658.052083333401</c:v>
                </c:pt>
                <c:pt idx="34879">
                  <c:v>43658.072916666599</c:v>
                </c:pt>
                <c:pt idx="34880">
                  <c:v>43658.09375</c:v>
                </c:pt>
                <c:pt idx="34881">
                  <c:v>43658.114583333401</c:v>
                </c:pt>
                <c:pt idx="34882">
                  <c:v>43658.135416666599</c:v>
                </c:pt>
                <c:pt idx="34883">
                  <c:v>43658.15625</c:v>
                </c:pt>
                <c:pt idx="34884">
                  <c:v>43658.177083333401</c:v>
                </c:pt>
                <c:pt idx="34885">
                  <c:v>43658.197916666599</c:v>
                </c:pt>
                <c:pt idx="34886">
                  <c:v>43658.21875</c:v>
                </c:pt>
                <c:pt idx="34887">
                  <c:v>43658.239583333401</c:v>
                </c:pt>
                <c:pt idx="34888">
                  <c:v>43658.260416666599</c:v>
                </c:pt>
                <c:pt idx="34889">
                  <c:v>43658.28125</c:v>
                </c:pt>
                <c:pt idx="34890">
                  <c:v>43658.302083333401</c:v>
                </c:pt>
                <c:pt idx="34891">
                  <c:v>43658.322916666599</c:v>
                </c:pt>
                <c:pt idx="34892">
                  <c:v>43658.34375</c:v>
                </c:pt>
                <c:pt idx="34893">
                  <c:v>43658.364583333401</c:v>
                </c:pt>
                <c:pt idx="34894">
                  <c:v>43658.385416666599</c:v>
                </c:pt>
                <c:pt idx="34895">
                  <c:v>43658.40625</c:v>
                </c:pt>
                <c:pt idx="34896">
                  <c:v>43658.427083333401</c:v>
                </c:pt>
                <c:pt idx="34897">
                  <c:v>43658.447916666599</c:v>
                </c:pt>
                <c:pt idx="34898">
                  <c:v>43658.46875</c:v>
                </c:pt>
                <c:pt idx="34899">
                  <c:v>43658.489583333401</c:v>
                </c:pt>
                <c:pt idx="34900">
                  <c:v>43658.510416666599</c:v>
                </c:pt>
                <c:pt idx="34901">
                  <c:v>43658.53125</c:v>
                </c:pt>
                <c:pt idx="34902">
                  <c:v>43658.552083333401</c:v>
                </c:pt>
                <c:pt idx="34903">
                  <c:v>43658.572916666599</c:v>
                </c:pt>
                <c:pt idx="34904">
                  <c:v>43658.59375</c:v>
                </c:pt>
                <c:pt idx="34905">
                  <c:v>43658.614583333401</c:v>
                </c:pt>
                <c:pt idx="34906">
                  <c:v>43658.635416666599</c:v>
                </c:pt>
                <c:pt idx="34907">
                  <c:v>43658.65625</c:v>
                </c:pt>
                <c:pt idx="34908">
                  <c:v>43658.677083333401</c:v>
                </c:pt>
                <c:pt idx="34909">
                  <c:v>43658.697916666599</c:v>
                </c:pt>
                <c:pt idx="34910">
                  <c:v>43658.71875</c:v>
                </c:pt>
                <c:pt idx="34911">
                  <c:v>43658.739583333401</c:v>
                </c:pt>
                <c:pt idx="34912">
                  <c:v>43658.760416666599</c:v>
                </c:pt>
                <c:pt idx="34913">
                  <c:v>43658.78125</c:v>
                </c:pt>
                <c:pt idx="34914">
                  <c:v>43658.802083333401</c:v>
                </c:pt>
                <c:pt idx="34915">
                  <c:v>43658.822916666599</c:v>
                </c:pt>
                <c:pt idx="34916">
                  <c:v>43658.84375</c:v>
                </c:pt>
                <c:pt idx="34917">
                  <c:v>43658.864583333401</c:v>
                </c:pt>
                <c:pt idx="34918">
                  <c:v>43658.885416666599</c:v>
                </c:pt>
                <c:pt idx="34919">
                  <c:v>43658.90625</c:v>
                </c:pt>
                <c:pt idx="34920">
                  <c:v>43658.927083333401</c:v>
                </c:pt>
                <c:pt idx="34921">
                  <c:v>43658.947916666599</c:v>
                </c:pt>
                <c:pt idx="34922">
                  <c:v>43658.96875</c:v>
                </c:pt>
                <c:pt idx="34923">
                  <c:v>43658.989583333401</c:v>
                </c:pt>
                <c:pt idx="34924">
                  <c:v>43659.010416666599</c:v>
                </c:pt>
                <c:pt idx="34925">
                  <c:v>43659.03125</c:v>
                </c:pt>
                <c:pt idx="34926">
                  <c:v>43659.052083333401</c:v>
                </c:pt>
                <c:pt idx="34927">
                  <c:v>43659.072916666599</c:v>
                </c:pt>
                <c:pt idx="34928">
                  <c:v>43659.09375</c:v>
                </c:pt>
                <c:pt idx="34929">
                  <c:v>43659.114583333401</c:v>
                </c:pt>
                <c:pt idx="34930">
                  <c:v>43659.135416666599</c:v>
                </c:pt>
                <c:pt idx="34931">
                  <c:v>43659.15625</c:v>
                </c:pt>
                <c:pt idx="34932">
                  <c:v>43659.177083333401</c:v>
                </c:pt>
                <c:pt idx="34933">
                  <c:v>43659.197916666599</c:v>
                </c:pt>
                <c:pt idx="34934">
                  <c:v>43659.21875</c:v>
                </c:pt>
                <c:pt idx="34935">
                  <c:v>43659.239583333401</c:v>
                </c:pt>
                <c:pt idx="34936">
                  <c:v>43659.260416666599</c:v>
                </c:pt>
                <c:pt idx="34937">
                  <c:v>43659.28125</c:v>
                </c:pt>
                <c:pt idx="34938">
                  <c:v>43659.302083333401</c:v>
                </c:pt>
                <c:pt idx="34939">
                  <c:v>43659.322916666599</c:v>
                </c:pt>
                <c:pt idx="34940">
                  <c:v>43659.34375</c:v>
                </c:pt>
                <c:pt idx="34941">
                  <c:v>43659.364583333401</c:v>
                </c:pt>
                <c:pt idx="34942">
                  <c:v>43659.385416666599</c:v>
                </c:pt>
                <c:pt idx="34943">
                  <c:v>43659.40625</c:v>
                </c:pt>
                <c:pt idx="34944">
                  <c:v>43659.427083333401</c:v>
                </c:pt>
                <c:pt idx="34945">
                  <c:v>43659.447916666599</c:v>
                </c:pt>
                <c:pt idx="34946">
                  <c:v>43659.46875</c:v>
                </c:pt>
                <c:pt idx="34947">
                  <c:v>43659.489583333401</c:v>
                </c:pt>
                <c:pt idx="34948">
                  <c:v>43659.510416666599</c:v>
                </c:pt>
                <c:pt idx="34949">
                  <c:v>43659.53125</c:v>
                </c:pt>
                <c:pt idx="34950">
                  <c:v>43659.552083333401</c:v>
                </c:pt>
                <c:pt idx="34951">
                  <c:v>43659.572916666599</c:v>
                </c:pt>
                <c:pt idx="34952">
                  <c:v>43659.59375</c:v>
                </c:pt>
                <c:pt idx="34953">
                  <c:v>43659.614583333401</c:v>
                </c:pt>
                <c:pt idx="34954">
                  <c:v>43659.635416666599</c:v>
                </c:pt>
                <c:pt idx="34955">
                  <c:v>43659.65625</c:v>
                </c:pt>
                <c:pt idx="34956">
                  <c:v>43659.677083333401</c:v>
                </c:pt>
                <c:pt idx="34957">
                  <c:v>43659.697916666599</c:v>
                </c:pt>
                <c:pt idx="34958">
                  <c:v>43659.71875</c:v>
                </c:pt>
                <c:pt idx="34959">
                  <c:v>43659.739583333401</c:v>
                </c:pt>
                <c:pt idx="34960">
                  <c:v>43659.760416666599</c:v>
                </c:pt>
                <c:pt idx="34961">
                  <c:v>43659.78125</c:v>
                </c:pt>
                <c:pt idx="34962">
                  <c:v>43659.802083333401</c:v>
                </c:pt>
                <c:pt idx="34963">
                  <c:v>43659.822916666599</c:v>
                </c:pt>
                <c:pt idx="34964">
                  <c:v>43659.84375</c:v>
                </c:pt>
                <c:pt idx="34965">
                  <c:v>43659.864583333401</c:v>
                </c:pt>
                <c:pt idx="34966">
                  <c:v>43659.885416666599</c:v>
                </c:pt>
                <c:pt idx="34967">
                  <c:v>43659.90625</c:v>
                </c:pt>
                <c:pt idx="34968">
                  <c:v>43659.927083333401</c:v>
                </c:pt>
                <c:pt idx="34969">
                  <c:v>43659.947916666599</c:v>
                </c:pt>
                <c:pt idx="34970">
                  <c:v>43659.96875</c:v>
                </c:pt>
                <c:pt idx="34971">
                  <c:v>43659.989583333401</c:v>
                </c:pt>
                <c:pt idx="34972">
                  <c:v>43660.010416666599</c:v>
                </c:pt>
                <c:pt idx="34973">
                  <c:v>43660.03125</c:v>
                </c:pt>
                <c:pt idx="34974">
                  <c:v>43660.052083333401</c:v>
                </c:pt>
                <c:pt idx="34975">
                  <c:v>43660.072916666599</c:v>
                </c:pt>
                <c:pt idx="34976">
                  <c:v>43660.09375</c:v>
                </c:pt>
                <c:pt idx="34977">
                  <c:v>43660.114583333401</c:v>
                </c:pt>
                <c:pt idx="34978">
                  <c:v>43660.135416666599</c:v>
                </c:pt>
                <c:pt idx="34979">
                  <c:v>43660.15625</c:v>
                </c:pt>
                <c:pt idx="34980">
                  <c:v>43660.177083333401</c:v>
                </c:pt>
                <c:pt idx="34981">
                  <c:v>43660.197916666599</c:v>
                </c:pt>
                <c:pt idx="34982">
                  <c:v>43660.21875</c:v>
                </c:pt>
                <c:pt idx="34983">
                  <c:v>43660.239583333401</c:v>
                </c:pt>
                <c:pt idx="34984">
                  <c:v>43660.260416666599</c:v>
                </c:pt>
                <c:pt idx="34985">
                  <c:v>43660.28125</c:v>
                </c:pt>
                <c:pt idx="34986">
                  <c:v>43660.302083333401</c:v>
                </c:pt>
                <c:pt idx="34987">
                  <c:v>43660.322916666599</c:v>
                </c:pt>
                <c:pt idx="34988">
                  <c:v>43660.34375</c:v>
                </c:pt>
                <c:pt idx="34989">
                  <c:v>43660.364583333401</c:v>
                </c:pt>
                <c:pt idx="34990">
                  <c:v>43660.385416666599</c:v>
                </c:pt>
                <c:pt idx="34991">
                  <c:v>43660.40625</c:v>
                </c:pt>
                <c:pt idx="34992">
                  <c:v>43660.427083333401</c:v>
                </c:pt>
                <c:pt idx="34993">
                  <c:v>43660.447916666599</c:v>
                </c:pt>
                <c:pt idx="34994">
                  <c:v>43660.46875</c:v>
                </c:pt>
                <c:pt idx="34995">
                  <c:v>43660.489583333401</c:v>
                </c:pt>
                <c:pt idx="34996">
                  <c:v>43660.510416666599</c:v>
                </c:pt>
                <c:pt idx="34997">
                  <c:v>43660.53125</c:v>
                </c:pt>
                <c:pt idx="34998">
                  <c:v>43660.552083333401</c:v>
                </c:pt>
                <c:pt idx="34999">
                  <c:v>43660.572916666599</c:v>
                </c:pt>
                <c:pt idx="35000">
                  <c:v>43660.59375</c:v>
                </c:pt>
                <c:pt idx="35001">
                  <c:v>43660.614583333401</c:v>
                </c:pt>
                <c:pt idx="35002">
                  <c:v>43660.635416666599</c:v>
                </c:pt>
                <c:pt idx="35003">
                  <c:v>43660.65625</c:v>
                </c:pt>
                <c:pt idx="35004">
                  <c:v>43660.677083333401</c:v>
                </c:pt>
                <c:pt idx="35005">
                  <c:v>43660.697916666599</c:v>
                </c:pt>
                <c:pt idx="35006">
                  <c:v>43660.71875</c:v>
                </c:pt>
                <c:pt idx="35007">
                  <c:v>43660.739583333401</c:v>
                </c:pt>
                <c:pt idx="35008">
                  <c:v>43660.760416666599</c:v>
                </c:pt>
                <c:pt idx="35009">
                  <c:v>43660.78125</c:v>
                </c:pt>
                <c:pt idx="35010">
                  <c:v>43660.802083333401</c:v>
                </c:pt>
                <c:pt idx="35011">
                  <c:v>43660.822916666599</c:v>
                </c:pt>
                <c:pt idx="35012">
                  <c:v>43660.84375</c:v>
                </c:pt>
                <c:pt idx="35013">
                  <c:v>43660.864583333401</c:v>
                </c:pt>
                <c:pt idx="35014">
                  <c:v>43660.885416666599</c:v>
                </c:pt>
                <c:pt idx="35015">
                  <c:v>43660.90625</c:v>
                </c:pt>
                <c:pt idx="35016">
                  <c:v>43660.927083333401</c:v>
                </c:pt>
                <c:pt idx="35017">
                  <c:v>43660.947916666599</c:v>
                </c:pt>
                <c:pt idx="35018">
                  <c:v>43660.96875</c:v>
                </c:pt>
                <c:pt idx="35019">
                  <c:v>43660.989583333401</c:v>
                </c:pt>
                <c:pt idx="35020">
                  <c:v>43661.010416666599</c:v>
                </c:pt>
                <c:pt idx="35021">
                  <c:v>43661.03125</c:v>
                </c:pt>
                <c:pt idx="35022">
                  <c:v>43661.052083333401</c:v>
                </c:pt>
                <c:pt idx="35023">
                  <c:v>43661.072916666599</c:v>
                </c:pt>
                <c:pt idx="35024">
                  <c:v>43661.09375</c:v>
                </c:pt>
                <c:pt idx="35025">
                  <c:v>43661.114583333401</c:v>
                </c:pt>
                <c:pt idx="35026">
                  <c:v>43661.135416666599</c:v>
                </c:pt>
                <c:pt idx="35027">
                  <c:v>43661.15625</c:v>
                </c:pt>
                <c:pt idx="35028">
                  <c:v>43661.177083333401</c:v>
                </c:pt>
                <c:pt idx="35029">
                  <c:v>43661.197916666599</c:v>
                </c:pt>
                <c:pt idx="35030">
                  <c:v>43661.21875</c:v>
                </c:pt>
                <c:pt idx="35031">
                  <c:v>43661.239583333401</c:v>
                </c:pt>
                <c:pt idx="35032">
                  <c:v>43661.260416666599</c:v>
                </c:pt>
                <c:pt idx="35033">
                  <c:v>43661.28125</c:v>
                </c:pt>
                <c:pt idx="35034">
                  <c:v>43661.302083333401</c:v>
                </c:pt>
                <c:pt idx="35035">
                  <c:v>43661.322916666599</c:v>
                </c:pt>
                <c:pt idx="35036">
                  <c:v>43661.34375</c:v>
                </c:pt>
                <c:pt idx="35037">
                  <c:v>43661.364583333401</c:v>
                </c:pt>
                <c:pt idx="35038">
                  <c:v>43661.385416666599</c:v>
                </c:pt>
                <c:pt idx="35039">
                  <c:v>43661.40625</c:v>
                </c:pt>
                <c:pt idx="35040">
                  <c:v>43661.427083333401</c:v>
                </c:pt>
                <c:pt idx="35041">
                  <c:v>43661.447916666599</c:v>
                </c:pt>
                <c:pt idx="35042">
                  <c:v>43661.46875</c:v>
                </c:pt>
                <c:pt idx="35043">
                  <c:v>43661.489583333401</c:v>
                </c:pt>
                <c:pt idx="35044">
                  <c:v>43661.510416666599</c:v>
                </c:pt>
                <c:pt idx="35045">
                  <c:v>43661.53125</c:v>
                </c:pt>
                <c:pt idx="35046">
                  <c:v>43661.552083333401</c:v>
                </c:pt>
                <c:pt idx="35047">
                  <c:v>43661.572916666599</c:v>
                </c:pt>
                <c:pt idx="35048">
                  <c:v>43661.59375</c:v>
                </c:pt>
                <c:pt idx="35049">
                  <c:v>43661.614583333401</c:v>
                </c:pt>
                <c:pt idx="35050">
                  <c:v>43661.635416666599</c:v>
                </c:pt>
                <c:pt idx="35051">
                  <c:v>43661.65625</c:v>
                </c:pt>
                <c:pt idx="35052">
                  <c:v>43661.677083333401</c:v>
                </c:pt>
                <c:pt idx="35053">
                  <c:v>43661.697916666599</c:v>
                </c:pt>
                <c:pt idx="35054">
                  <c:v>43661.71875</c:v>
                </c:pt>
                <c:pt idx="35055">
                  <c:v>43661.739583333401</c:v>
                </c:pt>
                <c:pt idx="35056">
                  <c:v>43661.760416666599</c:v>
                </c:pt>
                <c:pt idx="35057">
                  <c:v>43661.78125</c:v>
                </c:pt>
                <c:pt idx="35058">
                  <c:v>43661.802083333401</c:v>
                </c:pt>
                <c:pt idx="35059">
                  <c:v>43661.822916666599</c:v>
                </c:pt>
                <c:pt idx="35060">
                  <c:v>43661.84375</c:v>
                </c:pt>
                <c:pt idx="35061">
                  <c:v>43661.864583333401</c:v>
                </c:pt>
                <c:pt idx="35062">
                  <c:v>43661.885416666599</c:v>
                </c:pt>
                <c:pt idx="35063">
                  <c:v>43661.90625</c:v>
                </c:pt>
                <c:pt idx="35064">
                  <c:v>43661.927083333401</c:v>
                </c:pt>
                <c:pt idx="35065">
                  <c:v>43661.947916666599</c:v>
                </c:pt>
                <c:pt idx="35066">
                  <c:v>43661.96875</c:v>
                </c:pt>
                <c:pt idx="35067">
                  <c:v>43661.989583333401</c:v>
                </c:pt>
                <c:pt idx="35068">
                  <c:v>43662.010416666599</c:v>
                </c:pt>
                <c:pt idx="35069">
                  <c:v>43662.03125</c:v>
                </c:pt>
                <c:pt idx="35070">
                  <c:v>43662.052083333401</c:v>
                </c:pt>
                <c:pt idx="35071">
                  <c:v>43662.072916666599</c:v>
                </c:pt>
                <c:pt idx="35072">
                  <c:v>43662.09375</c:v>
                </c:pt>
                <c:pt idx="35073">
                  <c:v>43662.114583333401</c:v>
                </c:pt>
                <c:pt idx="35074">
                  <c:v>43662.135416666599</c:v>
                </c:pt>
                <c:pt idx="35075">
                  <c:v>43662.15625</c:v>
                </c:pt>
                <c:pt idx="35076">
                  <c:v>43662.177083333401</c:v>
                </c:pt>
                <c:pt idx="35077">
                  <c:v>43662.197916666599</c:v>
                </c:pt>
                <c:pt idx="35078">
                  <c:v>43662.21875</c:v>
                </c:pt>
                <c:pt idx="35079">
                  <c:v>43662.239583333401</c:v>
                </c:pt>
                <c:pt idx="35080">
                  <c:v>43662.260416666599</c:v>
                </c:pt>
                <c:pt idx="35081">
                  <c:v>43662.28125</c:v>
                </c:pt>
                <c:pt idx="35082">
                  <c:v>43662.302083333401</c:v>
                </c:pt>
                <c:pt idx="35083">
                  <c:v>43662.322916666599</c:v>
                </c:pt>
                <c:pt idx="35084">
                  <c:v>43662.34375</c:v>
                </c:pt>
                <c:pt idx="35085">
                  <c:v>43662.364583333401</c:v>
                </c:pt>
                <c:pt idx="35086">
                  <c:v>43662.385416666599</c:v>
                </c:pt>
                <c:pt idx="35087">
                  <c:v>43662.40625</c:v>
                </c:pt>
                <c:pt idx="35088">
                  <c:v>43662.427083333401</c:v>
                </c:pt>
                <c:pt idx="35089">
                  <c:v>43662.447916666599</c:v>
                </c:pt>
                <c:pt idx="35090">
                  <c:v>43662.46875</c:v>
                </c:pt>
                <c:pt idx="35091">
                  <c:v>43662.489583333401</c:v>
                </c:pt>
                <c:pt idx="35092">
                  <c:v>43662.510416666599</c:v>
                </c:pt>
                <c:pt idx="35093">
                  <c:v>43662.53125</c:v>
                </c:pt>
                <c:pt idx="35094">
                  <c:v>43662.552083333401</c:v>
                </c:pt>
                <c:pt idx="35095">
                  <c:v>43662.572916666599</c:v>
                </c:pt>
                <c:pt idx="35096">
                  <c:v>43662.59375</c:v>
                </c:pt>
                <c:pt idx="35097">
                  <c:v>43662.614583333401</c:v>
                </c:pt>
                <c:pt idx="35098">
                  <c:v>43662.635416666599</c:v>
                </c:pt>
                <c:pt idx="35099">
                  <c:v>43662.65625</c:v>
                </c:pt>
                <c:pt idx="35100">
                  <c:v>43662.677083333401</c:v>
                </c:pt>
                <c:pt idx="35101">
                  <c:v>43662.697916666599</c:v>
                </c:pt>
                <c:pt idx="35102">
                  <c:v>43662.71875</c:v>
                </c:pt>
                <c:pt idx="35103">
                  <c:v>43662.739583333401</c:v>
                </c:pt>
                <c:pt idx="35104">
                  <c:v>43662.760416666599</c:v>
                </c:pt>
                <c:pt idx="35105">
                  <c:v>43662.78125</c:v>
                </c:pt>
                <c:pt idx="35106">
                  <c:v>43662.802083333401</c:v>
                </c:pt>
                <c:pt idx="35107">
                  <c:v>43662.822916666599</c:v>
                </c:pt>
                <c:pt idx="35108">
                  <c:v>43662.84375</c:v>
                </c:pt>
                <c:pt idx="35109">
                  <c:v>43662.864583333401</c:v>
                </c:pt>
                <c:pt idx="35110">
                  <c:v>43662.885416666599</c:v>
                </c:pt>
                <c:pt idx="35111">
                  <c:v>43662.90625</c:v>
                </c:pt>
                <c:pt idx="35112">
                  <c:v>43662.927083333401</c:v>
                </c:pt>
                <c:pt idx="35113">
                  <c:v>43662.947916666599</c:v>
                </c:pt>
                <c:pt idx="35114">
                  <c:v>43662.96875</c:v>
                </c:pt>
                <c:pt idx="35115">
                  <c:v>43662.989583333401</c:v>
                </c:pt>
                <c:pt idx="35116">
                  <c:v>43663.010416666599</c:v>
                </c:pt>
                <c:pt idx="35117">
                  <c:v>43663.03125</c:v>
                </c:pt>
                <c:pt idx="35118">
                  <c:v>43663.052083333401</c:v>
                </c:pt>
                <c:pt idx="35119">
                  <c:v>43663.072916666599</c:v>
                </c:pt>
                <c:pt idx="35120">
                  <c:v>43663.09375</c:v>
                </c:pt>
                <c:pt idx="35121">
                  <c:v>43663.114583333401</c:v>
                </c:pt>
                <c:pt idx="35122">
                  <c:v>43663.135416666599</c:v>
                </c:pt>
                <c:pt idx="35123">
                  <c:v>43663.15625</c:v>
                </c:pt>
                <c:pt idx="35124">
                  <c:v>43663.177083333401</c:v>
                </c:pt>
                <c:pt idx="35125">
                  <c:v>43663.197916666599</c:v>
                </c:pt>
                <c:pt idx="35126">
                  <c:v>43663.21875</c:v>
                </c:pt>
                <c:pt idx="35127">
                  <c:v>43663.239583333401</c:v>
                </c:pt>
                <c:pt idx="35128">
                  <c:v>43663.260416666599</c:v>
                </c:pt>
                <c:pt idx="35129">
                  <c:v>43663.28125</c:v>
                </c:pt>
                <c:pt idx="35130">
                  <c:v>43663.302083333401</c:v>
                </c:pt>
                <c:pt idx="35131">
                  <c:v>43663.322916666599</c:v>
                </c:pt>
                <c:pt idx="35132">
                  <c:v>43663.34375</c:v>
                </c:pt>
                <c:pt idx="35133">
                  <c:v>43663.364583333401</c:v>
                </c:pt>
                <c:pt idx="35134">
                  <c:v>43663.385416666599</c:v>
                </c:pt>
                <c:pt idx="35135">
                  <c:v>43663.40625</c:v>
                </c:pt>
                <c:pt idx="35136">
                  <c:v>43663.427083333401</c:v>
                </c:pt>
                <c:pt idx="35137">
                  <c:v>43663.447916666599</c:v>
                </c:pt>
                <c:pt idx="35138">
                  <c:v>43663.46875</c:v>
                </c:pt>
                <c:pt idx="35139">
                  <c:v>43663.489583333401</c:v>
                </c:pt>
                <c:pt idx="35140">
                  <c:v>43663.510416666599</c:v>
                </c:pt>
                <c:pt idx="35141">
                  <c:v>43663.53125</c:v>
                </c:pt>
                <c:pt idx="35142">
                  <c:v>43663.552083333401</c:v>
                </c:pt>
                <c:pt idx="35143">
                  <c:v>43663.572916666599</c:v>
                </c:pt>
                <c:pt idx="35144">
                  <c:v>43663.59375</c:v>
                </c:pt>
                <c:pt idx="35145">
                  <c:v>43663.614583333401</c:v>
                </c:pt>
                <c:pt idx="35146">
                  <c:v>43663.635416666599</c:v>
                </c:pt>
                <c:pt idx="35147">
                  <c:v>43663.65625</c:v>
                </c:pt>
                <c:pt idx="35148">
                  <c:v>43663.677083333401</c:v>
                </c:pt>
                <c:pt idx="35149">
                  <c:v>43663.697916666599</c:v>
                </c:pt>
                <c:pt idx="35150">
                  <c:v>43663.71875</c:v>
                </c:pt>
                <c:pt idx="35151">
                  <c:v>43663.739583333401</c:v>
                </c:pt>
                <c:pt idx="35152">
                  <c:v>43663.760416666599</c:v>
                </c:pt>
                <c:pt idx="35153">
                  <c:v>43663.78125</c:v>
                </c:pt>
                <c:pt idx="35154">
                  <c:v>43663.802083333401</c:v>
                </c:pt>
                <c:pt idx="35155">
                  <c:v>43663.822916666599</c:v>
                </c:pt>
                <c:pt idx="35156">
                  <c:v>43663.84375</c:v>
                </c:pt>
                <c:pt idx="35157">
                  <c:v>43663.864583333401</c:v>
                </c:pt>
                <c:pt idx="35158">
                  <c:v>43663.885416666599</c:v>
                </c:pt>
                <c:pt idx="35159">
                  <c:v>43663.90625</c:v>
                </c:pt>
                <c:pt idx="35160">
                  <c:v>43663.927083333401</c:v>
                </c:pt>
                <c:pt idx="35161">
                  <c:v>43663.947916666599</c:v>
                </c:pt>
                <c:pt idx="35162">
                  <c:v>43663.96875</c:v>
                </c:pt>
                <c:pt idx="35163">
                  <c:v>43663.989583333401</c:v>
                </c:pt>
                <c:pt idx="35164">
                  <c:v>43664.010416666599</c:v>
                </c:pt>
                <c:pt idx="35165">
                  <c:v>43664.03125</c:v>
                </c:pt>
                <c:pt idx="35166">
                  <c:v>43664.052083333401</c:v>
                </c:pt>
                <c:pt idx="35167">
                  <c:v>43664.072916666599</c:v>
                </c:pt>
                <c:pt idx="35168">
                  <c:v>43664.09375</c:v>
                </c:pt>
                <c:pt idx="35169">
                  <c:v>43664.114583333401</c:v>
                </c:pt>
                <c:pt idx="35170">
                  <c:v>43664.135416666599</c:v>
                </c:pt>
                <c:pt idx="35171">
                  <c:v>43664.15625</c:v>
                </c:pt>
                <c:pt idx="35172">
                  <c:v>43664.177083333401</c:v>
                </c:pt>
                <c:pt idx="35173">
                  <c:v>43664.197916666599</c:v>
                </c:pt>
                <c:pt idx="35174">
                  <c:v>43664.21875</c:v>
                </c:pt>
                <c:pt idx="35175">
                  <c:v>43664.239583333401</c:v>
                </c:pt>
                <c:pt idx="35176">
                  <c:v>43664.260416666599</c:v>
                </c:pt>
                <c:pt idx="35177">
                  <c:v>43664.28125</c:v>
                </c:pt>
                <c:pt idx="35178">
                  <c:v>43664.302083333401</c:v>
                </c:pt>
                <c:pt idx="35179">
                  <c:v>43664.322916666599</c:v>
                </c:pt>
                <c:pt idx="35180">
                  <c:v>43664.34375</c:v>
                </c:pt>
                <c:pt idx="35181">
                  <c:v>43664.364583333401</c:v>
                </c:pt>
                <c:pt idx="35182">
                  <c:v>43664.385416666599</c:v>
                </c:pt>
                <c:pt idx="35183">
                  <c:v>43664.40625</c:v>
                </c:pt>
                <c:pt idx="35184">
                  <c:v>43664.427083333401</c:v>
                </c:pt>
                <c:pt idx="35185">
                  <c:v>43664.447916666599</c:v>
                </c:pt>
                <c:pt idx="35186">
                  <c:v>43664.46875</c:v>
                </c:pt>
                <c:pt idx="35187">
                  <c:v>43664.489583333401</c:v>
                </c:pt>
                <c:pt idx="35188">
                  <c:v>43664.510416666599</c:v>
                </c:pt>
                <c:pt idx="35189">
                  <c:v>43664.53125</c:v>
                </c:pt>
                <c:pt idx="35190">
                  <c:v>43664.552083333401</c:v>
                </c:pt>
                <c:pt idx="35191">
                  <c:v>43664.572916666599</c:v>
                </c:pt>
                <c:pt idx="35192">
                  <c:v>43664.59375</c:v>
                </c:pt>
                <c:pt idx="35193">
                  <c:v>43664.614583333401</c:v>
                </c:pt>
                <c:pt idx="35194">
                  <c:v>43664.635416666599</c:v>
                </c:pt>
                <c:pt idx="35195">
                  <c:v>43664.65625</c:v>
                </c:pt>
                <c:pt idx="35196">
                  <c:v>43664.677083333401</c:v>
                </c:pt>
                <c:pt idx="35197">
                  <c:v>43664.697916666599</c:v>
                </c:pt>
                <c:pt idx="35198">
                  <c:v>43664.71875</c:v>
                </c:pt>
                <c:pt idx="35199">
                  <c:v>43664.739583333401</c:v>
                </c:pt>
                <c:pt idx="35200">
                  <c:v>43664.760416666599</c:v>
                </c:pt>
                <c:pt idx="35201">
                  <c:v>43664.78125</c:v>
                </c:pt>
                <c:pt idx="35202">
                  <c:v>43664.802083333401</c:v>
                </c:pt>
                <c:pt idx="35203">
                  <c:v>43664.822916666599</c:v>
                </c:pt>
                <c:pt idx="35204">
                  <c:v>43664.84375</c:v>
                </c:pt>
                <c:pt idx="35205">
                  <c:v>43664.864583333401</c:v>
                </c:pt>
                <c:pt idx="35206">
                  <c:v>43664.885416666599</c:v>
                </c:pt>
                <c:pt idx="35207">
                  <c:v>43664.90625</c:v>
                </c:pt>
                <c:pt idx="35208">
                  <c:v>43664.927083333401</c:v>
                </c:pt>
                <c:pt idx="35209">
                  <c:v>43664.947916666599</c:v>
                </c:pt>
                <c:pt idx="35210">
                  <c:v>43664.96875</c:v>
                </c:pt>
                <c:pt idx="35211">
                  <c:v>43664.989583333401</c:v>
                </c:pt>
                <c:pt idx="35212">
                  <c:v>43665.010416666599</c:v>
                </c:pt>
                <c:pt idx="35213">
                  <c:v>43665.03125</c:v>
                </c:pt>
                <c:pt idx="35214">
                  <c:v>43665.052083333401</c:v>
                </c:pt>
                <c:pt idx="35215">
                  <c:v>43665.072916666599</c:v>
                </c:pt>
                <c:pt idx="35216">
                  <c:v>43665.09375</c:v>
                </c:pt>
                <c:pt idx="35217">
                  <c:v>43665.114583333401</c:v>
                </c:pt>
                <c:pt idx="35218">
                  <c:v>43665.135416666599</c:v>
                </c:pt>
                <c:pt idx="35219">
                  <c:v>43665.15625</c:v>
                </c:pt>
                <c:pt idx="35220">
                  <c:v>43665.177083333401</c:v>
                </c:pt>
                <c:pt idx="35221">
                  <c:v>43665.197916666599</c:v>
                </c:pt>
                <c:pt idx="35222">
                  <c:v>43665.21875</c:v>
                </c:pt>
                <c:pt idx="35223">
                  <c:v>43665.239583333401</c:v>
                </c:pt>
                <c:pt idx="35224">
                  <c:v>43665.260416666599</c:v>
                </c:pt>
                <c:pt idx="35225">
                  <c:v>43665.28125</c:v>
                </c:pt>
                <c:pt idx="35226">
                  <c:v>43665.302083333401</c:v>
                </c:pt>
                <c:pt idx="35227">
                  <c:v>43665.322916666599</c:v>
                </c:pt>
                <c:pt idx="35228">
                  <c:v>43665.34375</c:v>
                </c:pt>
                <c:pt idx="35229">
                  <c:v>43665.364583333401</c:v>
                </c:pt>
                <c:pt idx="35230">
                  <c:v>43665.385416666599</c:v>
                </c:pt>
                <c:pt idx="35231">
                  <c:v>43665.40625</c:v>
                </c:pt>
                <c:pt idx="35232">
                  <c:v>43665.427083333401</c:v>
                </c:pt>
                <c:pt idx="35233">
                  <c:v>43665.447916666599</c:v>
                </c:pt>
                <c:pt idx="35234">
                  <c:v>43665.46875</c:v>
                </c:pt>
                <c:pt idx="35235">
                  <c:v>43665.489583333401</c:v>
                </c:pt>
                <c:pt idx="35236">
                  <c:v>43665.510416666599</c:v>
                </c:pt>
                <c:pt idx="35237">
                  <c:v>43665.53125</c:v>
                </c:pt>
                <c:pt idx="35238">
                  <c:v>43665.552083333401</c:v>
                </c:pt>
                <c:pt idx="35239">
                  <c:v>43665.572916666599</c:v>
                </c:pt>
                <c:pt idx="35240">
                  <c:v>43665.59375</c:v>
                </c:pt>
                <c:pt idx="35241">
                  <c:v>43665.614583333401</c:v>
                </c:pt>
                <c:pt idx="35242">
                  <c:v>43665.635416666599</c:v>
                </c:pt>
                <c:pt idx="35243">
                  <c:v>43665.65625</c:v>
                </c:pt>
                <c:pt idx="35244">
                  <c:v>43665.677083333401</c:v>
                </c:pt>
                <c:pt idx="35245">
                  <c:v>43665.697916666599</c:v>
                </c:pt>
                <c:pt idx="35246">
                  <c:v>43665.71875</c:v>
                </c:pt>
                <c:pt idx="35247">
                  <c:v>43665.739583333401</c:v>
                </c:pt>
                <c:pt idx="35248">
                  <c:v>43665.760416666599</c:v>
                </c:pt>
                <c:pt idx="35249">
                  <c:v>43665.78125</c:v>
                </c:pt>
                <c:pt idx="35250">
                  <c:v>43665.802083333401</c:v>
                </c:pt>
                <c:pt idx="35251">
                  <c:v>43665.822916666599</c:v>
                </c:pt>
                <c:pt idx="35252">
                  <c:v>43665.84375</c:v>
                </c:pt>
                <c:pt idx="35253">
                  <c:v>43665.864583333401</c:v>
                </c:pt>
                <c:pt idx="35254">
                  <c:v>43665.885416666599</c:v>
                </c:pt>
                <c:pt idx="35255">
                  <c:v>43665.90625</c:v>
                </c:pt>
                <c:pt idx="35256">
                  <c:v>43665.927083333401</c:v>
                </c:pt>
                <c:pt idx="35257">
                  <c:v>43665.947916666599</c:v>
                </c:pt>
                <c:pt idx="35258">
                  <c:v>43665.96875</c:v>
                </c:pt>
                <c:pt idx="35259">
                  <c:v>43665.989583333401</c:v>
                </c:pt>
                <c:pt idx="35260">
                  <c:v>43666.010416666599</c:v>
                </c:pt>
                <c:pt idx="35261">
                  <c:v>43666.03125</c:v>
                </c:pt>
                <c:pt idx="35262">
                  <c:v>43666.052083333401</c:v>
                </c:pt>
                <c:pt idx="35263">
                  <c:v>43666.072916666599</c:v>
                </c:pt>
                <c:pt idx="35264">
                  <c:v>43666.09375</c:v>
                </c:pt>
                <c:pt idx="35265">
                  <c:v>43666.114583333401</c:v>
                </c:pt>
                <c:pt idx="35266">
                  <c:v>43666.135416666599</c:v>
                </c:pt>
                <c:pt idx="35267">
                  <c:v>43666.15625</c:v>
                </c:pt>
                <c:pt idx="35268">
                  <c:v>43666.177083333401</c:v>
                </c:pt>
                <c:pt idx="35269">
                  <c:v>43666.197916666599</c:v>
                </c:pt>
                <c:pt idx="35270">
                  <c:v>43666.21875</c:v>
                </c:pt>
                <c:pt idx="35271">
                  <c:v>43666.239583333401</c:v>
                </c:pt>
                <c:pt idx="35272">
                  <c:v>43666.260416666599</c:v>
                </c:pt>
                <c:pt idx="35273">
                  <c:v>43666.28125</c:v>
                </c:pt>
                <c:pt idx="35274">
                  <c:v>43666.302083333401</c:v>
                </c:pt>
                <c:pt idx="35275">
                  <c:v>43666.322916666599</c:v>
                </c:pt>
                <c:pt idx="35276">
                  <c:v>43666.34375</c:v>
                </c:pt>
                <c:pt idx="35277">
                  <c:v>43666.364583333401</c:v>
                </c:pt>
                <c:pt idx="35278">
                  <c:v>43666.385416666599</c:v>
                </c:pt>
                <c:pt idx="35279">
                  <c:v>43666.40625</c:v>
                </c:pt>
                <c:pt idx="35280">
                  <c:v>43666.427083333401</c:v>
                </c:pt>
                <c:pt idx="35281">
                  <c:v>43666.447916666599</c:v>
                </c:pt>
                <c:pt idx="35282">
                  <c:v>43666.46875</c:v>
                </c:pt>
                <c:pt idx="35283">
                  <c:v>43666.489583333401</c:v>
                </c:pt>
                <c:pt idx="35284">
                  <c:v>43666.510416666599</c:v>
                </c:pt>
                <c:pt idx="35285">
                  <c:v>43666.53125</c:v>
                </c:pt>
                <c:pt idx="35286">
                  <c:v>43666.552083333401</c:v>
                </c:pt>
                <c:pt idx="35287">
                  <c:v>43666.572916666599</c:v>
                </c:pt>
                <c:pt idx="35288">
                  <c:v>43666.59375</c:v>
                </c:pt>
                <c:pt idx="35289">
                  <c:v>43666.614583333401</c:v>
                </c:pt>
                <c:pt idx="35290">
                  <c:v>43666.635416666599</c:v>
                </c:pt>
                <c:pt idx="35291">
                  <c:v>43666.65625</c:v>
                </c:pt>
                <c:pt idx="35292">
                  <c:v>43666.677083333401</c:v>
                </c:pt>
                <c:pt idx="35293">
                  <c:v>43666.697916666599</c:v>
                </c:pt>
                <c:pt idx="35294">
                  <c:v>43666.71875</c:v>
                </c:pt>
                <c:pt idx="35295">
                  <c:v>43666.739583333401</c:v>
                </c:pt>
                <c:pt idx="35296">
                  <c:v>43666.760416666599</c:v>
                </c:pt>
                <c:pt idx="35297">
                  <c:v>43666.78125</c:v>
                </c:pt>
                <c:pt idx="35298">
                  <c:v>43666.802083333401</c:v>
                </c:pt>
                <c:pt idx="35299">
                  <c:v>43666.822916666599</c:v>
                </c:pt>
                <c:pt idx="35300">
                  <c:v>43666.84375</c:v>
                </c:pt>
                <c:pt idx="35301">
                  <c:v>43666.864583333401</c:v>
                </c:pt>
                <c:pt idx="35302">
                  <c:v>43666.885416666599</c:v>
                </c:pt>
                <c:pt idx="35303">
                  <c:v>43666.90625</c:v>
                </c:pt>
                <c:pt idx="35304">
                  <c:v>43666.927083333401</c:v>
                </c:pt>
                <c:pt idx="35305">
                  <c:v>43666.947916666599</c:v>
                </c:pt>
                <c:pt idx="35306">
                  <c:v>43666.96875</c:v>
                </c:pt>
                <c:pt idx="35307">
                  <c:v>43666.989583333401</c:v>
                </c:pt>
                <c:pt idx="35308">
                  <c:v>43667.010416666599</c:v>
                </c:pt>
                <c:pt idx="35309">
                  <c:v>43667.03125</c:v>
                </c:pt>
                <c:pt idx="35310">
                  <c:v>43667.052083333401</c:v>
                </c:pt>
                <c:pt idx="35311">
                  <c:v>43667.072916666599</c:v>
                </c:pt>
                <c:pt idx="35312">
                  <c:v>43667.09375</c:v>
                </c:pt>
                <c:pt idx="35313">
                  <c:v>43667.114583333401</c:v>
                </c:pt>
                <c:pt idx="35314">
                  <c:v>43667.135416666599</c:v>
                </c:pt>
                <c:pt idx="35315">
                  <c:v>43667.15625</c:v>
                </c:pt>
                <c:pt idx="35316">
                  <c:v>43667.177083333401</c:v>
                </c:pt>
                <c:pt idx="35317">
                  <c:v>43667.197916666599</c:v>
                </c:pt>
                <c:pt idx="35318">
                  <c:v>43667.21875</c:v>
                </c:pt>
                <c:pt idx="35319">
                  <c:v>43667.239583333401</c:v>
                </c:pt>
                <c:pt idx="35320">
                  <c:v>43667.260416666599</c:v>
                </c:pt>
                <c:pt idx="35321">
                  <c:v>43667.28125</c:v>
                </c:pt>
                <c:pt idx="35322">
                  <c:v>43667.302083333401</c:v>
                </c:pt>
                <c:pt idx="35323">
                  <c:v>43667.322916666599</c:v>
                </c:pt>
                <c:pt idx="35324">
                  <c:v>43667.34375</c:v>
                </c:pt>
                <c:pt idx="35325">
                  <c:v>43667.364583333401</c:v>
                </c:pt>
                <c:pt idx="35326">
                  <c:v>43667.385416666599</c:v>
                </c:pt>
                <c:pt idx="35327">
                  <c:v>43667.40625</c:v>
                </c:pt>
                <c:pt idx="35328">
                  <c:v>43667.427083333401</c:v>
                </c:pt>
                <c:pt idx="35329">
                  <c:v>43667.447916666599</c:v>
                </c:pt>
                <c:pt idx="35330">
                  <c:v>43667.46875</c:v>
                </c:pt>
                <c:pt idx="35331">
                  <c:v>43667.489583333401</c:v>
                </c:pt>
                <c:pt idx="35332">
                  <c:v>43667.510416666599</c:v>
                </c:pt>
                <c:pt idx="35333">
                  <c:v>43667.53125</c:v>
                </c:pt>
                <c:pt idx="35334">
                  <c:v>43667.552083333401</c:v>
                </c:pt>
                <c:pt idx="35335">
                  <c:v>43667.572916666599</c:v>
                </c:pt>
                <c:pt idx="35336">
                  <c:v>43667.59375</c:v>
                </c:pt>
                <c:pt idx="35337">
                  <c:v>43667.614583333401</c:v>
                </c:pt>
                <c:pt idx="35338">
                  <c:v>43667.635416666599</c:v>
                </c:pt>
                <c:pt idx="35339">
                  <c:v>43667.65625</c:v>
                </c:pt>
                <c:pt idx="35340">
                  <c:v>43667.677083333401</c:v>
                </c:pt>
                <c:pt idx="35341">
                  <c:v>43667.697916666599</c:v>
                </c:pt>
                <c:pt idx="35342">
                  <c:v>43667.71875</c:v>
                </c:pt>
                <c:pt idx="35343">
                  <c:v>43667.739583333401</c:v>
                </c:pt>
                <c:pt idx="35344">
                  <c:v>43667.760416666599</c:v>
                </c:pt>
                <c:pt idx="35345">
                  <c:v>43667.78125</c:v>
                </c:pt>
                <c:pt idx="35346">
                  <c:v>43667.802083333401</c:v>
                </c:pt>
                <c:pt idx="35347">
                  <c:v>43667.822916666599</c:v>
                </c:pt>
                <c:pt idx="35348">
                  <c:v>43667.84375</c:v>
                </c:pt>
                <c:pt idx="35349">
                  <c:v>43667.864583333401</c:v>
                </c:pt>
                <c:pt idx="35350">
                  <c:v>43667.885416666599</c:v>
                </c:pt>
                <c:pt idx="35351">
                  <c:v>43667.90625</c:v>
                </c:pt>
                <c:pt idx="35352">
                  <c:v>43667.927083333401</c:v>
                </c:pt>
                <c:pt idx="35353">
                  <c:v>43667.947916666599</c:v>
                </c:pt>
                <c:pt idx="35354">
                  <c:v>43667.96875</c:v>
                </c:pt>
                <c:pt idx="35355">
                  <c:v>43667.989583333401</c:v>
                </c:pt>
                <c:pt idx="35356">
                  <c:v>43668.010416666599</c:v>
                </c:pt>
                <c:pt idx="35357">
                  <c:v>43668.03125</c:v>
                </c:pt>
                <c:pt idx="35358">
                  <c:v>43668.052083333401</c:v>
                </c:pt>
                <c:pt idx="35359">
                  <c:v>43668.072916666599</c:v>
                </c:pt>
                <c:pt idx="35360">
                  <c:v>43668.09375</c:v>
                </c:pt>
                <c:pt idx="35361">
                  <c:v>43668.114583333401</c:v>
                </c:pt>
                <c:pt idx="35362">
                  <c:v>43668.135416666599</c:v>
                </c:pt>
                <c:pt idx="35363">
                  <c:v>43668.15625</c:v>
                </c:pt>
                <c:pt idx="35364">
                  <c:v>43668.177083333401</c:v>
                </c:pt>
                <c:pt idx="35365">
                  <c:v>43668.197916666599</c:v>
                </c:pt>
                <c:pt idx="35366">
                  <c:v>43668.21875</c:v>
                </c:pt>
                <c:pt idx="35367">
                  <c:v>43668.239583333401</c:v>
                </c:pt>
                <c:pt idx="35368">
                  <c:v>43668.260416666599</c:v>
                </c:pt>
                <c:pt idx="35369">
                  <c:v>43668.28125</c:v>
                </c:pt>
                <c:pt idx="35370">
                  <c:v>43668.302083333401</c:v>
                </c:pt>
                <c:pt idx="35371">
                  <c:v>43668.322916666599</c:v>
                </c:pt>
                <c:pt idx="35372">
                  <c:v>43668.34375</c:v>
                </c:pt>
                <c:pt idx="35373">
                  <c:v>43668.364583333401</c:v>
                </c:pt>
                <c:pt idx="35374">
                  <c:v>43668.385416666599</c:v>
                </c:pt>
                <c:pt idx="35375">
                  <c:v>43668.40625</c:v>
                </c:pt>
                <c:pt idx="35376">
                  <c:v>43668.427083333401</c:v>
                </c:pt>
                <c:pt idx="35377">
                  <c:v>43668.447916666599</c:v>
                </c:pt>
                <c:pt idx="35378">
                  <c:v>43668.46875</c:v>
                </c:pt>
                <c:pt idx="35379">
                  <c:v>43668.489583333401</c:v>
                </c:pt>
                <c:pt idx="35380">
                  <c:v>43668.510416666599</c:v>
                </c:pt>
                <c:pt idx="35381">
                  <c:v>43668.53125</c:v>
                </c:pt>
                <c:pt idx="35382">
                  <c:v>43668.552083333401</c:v>
                </c:pt>
                <c:pt idx="35383">
                  <c:v>43668.572916666599</c:v>
                </c:pt>
                <c:pt idx="35384">
                  <c:v>43668.59375</c:v>
                </c:pt>
                <c:pt idx="35385">
                  <c:v>43668.614583333401</c:v>
                </c:pt>
                <c:pt idx="35386">
                  <c:v>43668.635416666599</c:v>
                </c:pt>
                <c:pt idx="35387">
                  <c:v>43668.65625</c:v>
                </c:pt>
                <c:pt idx="35388">
                  <c:v>43668.677083333401</c:v>
                </c:pt>
                <c:pt idx="35389">
                  <c:v>43668.697916666599</c:v>
                </c:pt>
                <c:pt idx="35390">
                  <c:v>43668.71875</c:v>
                </c:pt>
                <c:pt idx="35391">
                  <c:v>43668.739583333401</c:v>
                </c:pt>
                <c:pt idx="35392">
                  <c:v>43668.760416666599</c:v>
                </c:pt>
                <c:pt idx="35393">
                  <c:v>43668.78125</c:v>
                </c:pt>
                <c:pt idx="35394">
                  <c:v>43668.802083333401</c:v>
                </c:pt>
                <c:pt idx="35395">
                  <c:v>43668.822916666599</c:v>
                </c:pt>
                <c:pt idx="35396">
                  <c:v>43668.84375</c:v>
                </c:pt>
                <c:pt idx="35397">
                  <c:v>43668.864583333401</c:v>
                </c:pt>
                <c:pt idx="35398">
                  <c:v>43668.885416666599</c:v>
                </c:pt>
                <c:pt idx="35399">
                  <c:v>43668.90625</c:v>
                </c:pt>
                <c:pt idx="35400">
                  <c:v>43668.927083333401</c:v>
                </c:pt>
                <c:pt idx="35401">
                  <c:v>43668.947916666599</c:v>
                </c:pt>
                <c:pt idx="35402">
                  <c:v>43668.96875</c:v>
                </c:pt>
                <c:pt idx="35403">
                  <c:v>43668.989583333401</c:v>
                </c:pt>
                <c:pt idx="35404">
                  <c:v>43669.010416666599</c:v>
                </c:pt>
                <c:pt idx="35405">
                  <c:v>43669.03125</c:v>
                </c:pt>
                <c:pt idx="35406">
                  <c:v>43669.052083333401</c:v>
                </c:pt>
                <c:pt idx="35407">
                  <c:v>43669.072916666599</c:v>
                </c:pt>
                <c:pt idx="35408">
                  <c:v>43669.09375</c:v>
                </c:pt>
                <c:pt idx="35409">
                  <c:v>43669.114583333401</c:v>
                </c:pt>
                <c:pt idx="35410">
                  <c:v>43669.135416666599</c:v>
                </c:pt>
                <c:pt idx="35411">
                  <c:v>43669.15625</c:v>
                </c:pt>
                <c:pt idx="35412">
                  <c:v>43669.177083333401</c:v>
                </c:pt>
                <c:pt idx="35413">
                  <c:v>43669.197916666599</c:v>
                </c:pt>
                <c:pt idx="35414">
                  <c:v>43669.21875</c:v>
                </c:pt>
                <c:pt idx="35415">
                  <c:v>43669.239583333401</c:v>
                </c:pt>
                <c:pt idx="35416">
                  <c:v>43669.260416666599</c:v>
                </c:pt>
                <c:pt idx="35417">
                  <c:v>43669.28125</c:v>
                </c:pt>
                <c:pt idx="35418">
                  <c:v>43669.302083333401</c:v>
                </c:pt>
                <c:pt idx="35419">
                  <c:v>43669.322916666599</c:v>
                </c:pt>
                <c:pt idx="35420">
                  <c:v>43669.34375</c:v>
                </c:pt>
                <c:pt idx="35421">
                  <c:v>43669.364583333401</c:v>
                </c:pt>
                <c:pt idx="35422">
                  <c:v>43669.385416666599</c:v>
                </c:pt>
                <c:pt idx="35423">
                  <c:v>43669.40625</c:v>
                </c:pt>
                <c:pt idx="35424">
                  <c:v>43669.427083333401</c:v>
                </c:pt>
                <c:pt idx="35425">
                  <c:v>43669.447916666599</c:v>
                </c:pt>
                <c:pt idx="35426">
                  <c:v>43669.46875</c:v>
                </c:pt>
                <c:pt idx="35427">
                  <c:v>43669.489583333401</c:v>
                </c:pt>
                <c:pt idx="35428">
                  <c:v>43669.510416666599</c:v>
                </c:pt>
                <c:pt idx="35429">
                  <c:v>43669.53125</c:v>
                </c:pt>
                <c:pt idx="35430">
                  <c:v>43669.552083333401</c:v>
                </c:pt>
                <c:pt idx="35431">
                  <c:v>43669.572916666599</c:v>
                </c:pt>
                <c:pt idx="35432">
                  <c:v>43669.59375</c:v>
                </c:pt>
                <c:pt idx="35433">
                  <c:v>43669.614583333401</c:v>
                </c:pt>
                <c:pt idx="35434">
                  <c:v>43669.635416666599</c:v>
                </c:pt>
                <c:pt idx="35435">
                  <c:v>43669.65625</c:v>
                </c:pt>
                <c:pt idx="35436">
                  <c:v>43669.677083333401</c:v>
                </c:pt>
                <c:pt idx="35437">
                  <c:v>43669.697916666599</c:v>
                </c:pt>
                <c:pt idx="35438">
                  <c:v>43669.71875</c:v>
                </c:pt>
                <c:pt idx="35439">
                  <c:v>43669.739583333401</c:v>
                </c:pt>
                <c:pt idx="35440">
                  <c:v>43669.760416666599</c:v>
                </c:pt>
                <c:pt idx="35441">
                  <c:v>43669.78125</c:v>
                </c:pt>
                <c:pt idx="35442">
                  <c:v>43669.802083333401</c:v>
                </c:pt>
                <c:pt idx="35443">
                  <c:v>43669.822916666599</c:v>
                </c:pt>
                <c:pt idx="35444">
                  <c:v>43669.84375</c:v>
                </c:pt>
                <c:pt idx="35445">
                  <c:v>43669.864583333401</c:v>
                </c:pt>
                <c:pt idx="35446">
                  <c:v>43669.885416666599</c:v>
                </c:pt>
                <c:pt idx="35447">
                  <c:v>43669.90625</c:v>
                </c:pt>
                <c:pt idx="35448">
                  <c:v>43669.927083333401</c:v>
                </c:pt>
                <c:pt idx="35449">
                  <c:v>43669.947916666599</c:v>
                </c:pt>
                <c:pt idx="35450">
                  <c:v>43669.96875</c:v>
                </c:pt>
                <c:pt idx="35451">
                  <c:v>43669.989583333401</c:v>
                </c:pt>
                <c:pt idx="35452">
                  <c:v>43670.010416666599</c:v>
                </c:pt>
                <c:pt idx="35453">
                  <c:v>43670.03125</c:v>
                </c:pt>
                <c:pt idx="35454">
                  <c:v>43670.052083333401</c:v>
                </c:pt>
                <c:pt idx="35455">
                  <c:v>43670.072916666599</c:v>
                </c:pt>
                <c:pt idx="35456">
                  <c:v>43670.09375</c:v>
                </c:pt>
                <c:pt idx="35457">
                  <c:v>43670.114583333401</c:v>
                </c:pt>
                <c:pt idx="35458">
                  <c:v>43670.135416666599</c:v>
                </c:pt>
                <c:pt idx="35459">
                  <c:v>43670.15625</c:v>
                </c:pt>
                <c:pt idx="35460">
                  <c:v>43670.177083333401</c:v>
                </c:pt>
                <c:pt idx="35461">
                  <c:v>43670.197916666599</c:v>
                </c:pt>
                <c:pt idx="35462">
                  <c:v>43670.21875</c:v>
                </c:pt>
                <c:pt idx="35463">
                  <c:v>43670.239583333401</c:v>
                </c:pt>
                <c:pt idx="35464">
                  <c:v>43670.260416666599</c:v>
                </c:pt>
                <c:pt idx="35465">
                  <c:v>43670.28125</c:v>
                </c:pt>
                <c:pt idx="35466">
                  <c:v>43670.302083333401</c:v>
                </c:pt>
                <c:pt idx="35467">
                  <c:v>43670.322916666599</c:v>
                </c:pt>
                <c:pt idx="35468">
                  <c:v>43670.34375</c:v>
                </c:pt>
                <c:pt idx="35469">
                  <c:v>43670.364583333401</c:v>
                </c:pt>
                <c:pt idx="35470">
                  <c:v>43670.385416666599</c:v>
                </c:pt>
                <c:pt idx="35471">
                  <c:v>43670.40625</c:v>
                </c:pt>
                <c:pt idx="35472">
                  <c:v>43670.427083333401</c:v>
                </c:pt>
                <c:pt idx="35473">
                  <c:v>43670.447916666599</c:v>
                </c:pt>
                <c:pt idx="35474">
                  <c:v>43670.46875</c:v>
                </c:pt>
                <c:pt idx="35475">
                  <c:v>43670.489583333401</c:v>
                </c:pt>
                <c:pt idx="35476">
                  <c:v>43670.510416666599</c:v>
                </c:pt>
                <c:pt idx="35477">
                  <c:v>43670.53125</c:v>
                </c:pt>
                <c:pt idx="35478">
                  <c:v>43670.552083333401</c:v>
                </c:pt>
                <c:pt idx="35479">
                  <c:v>43670.572916666599</c:v>
                </c:pt>
                <c:pt idx="35480">
                  <c:v>43670.59375</c:v>
                </c:pt>
                <c:pt idx="35481">
                  <c:v>43670.614583333401</c:v>
                </c:pt>
                <c:pt idx="35482">
                  <c:v>43670.635416666599</c:v>
                </c:pt>
                <c:pt idx="35483">
                  <c:v>43670.65625</c:v>
                </c:pt>
                <c:pt idx="35484">
                  <c:v>43670.677083333401</c:v>
                </c:pt>
                <c:pt idx="35485">
                  <c:v>43670.697916666599</c:v>
                </c:pt>
                <c:pt idx="35486">
                  <c:v>43670.71875</c:v>
                </c:pt>
                <c:pt idx="35487">
                  <c:v>43670.739583333401</c:v>
                </c:pt>
                <c:pt idx="35488">
                  <c:v>43670.760416666599</c:v>
                </c:pt>
                <c:pt idx="35489">
                  <c:v>43670.78125</c:v>
                </c:pt>
                <c:pt idx="35490">
                  <c:v>43670.802083333401</c:v>
                </c:pt>
                <c:pt idx="35491">
                  <c:v>43670.822916666599</c:v>
                </c:pt>
                <c:pt idx="35492">
                  <c:v>43670.84375</c:v>
                </c:pt>
                <c:pt idx="35493">
                  <c:v>43670.864583333401</c:v>
                </c:pt>
                <c:pt idx="35494">
                  <c:v>43670.885416666599</c:v>
                </c:pt>
                <c:pt idx="35495">
                  <c:v>43670.90625</c:v>
                </c:pt>
                <c:pt idx="35496">
                  <c:v>43670.927083333401</c:v>
                </c:pt>
                <c:pt idx="35497">
                  <c:v>43670.947916666599</c:v>
                </c:pt>
                <c:pt idx="35498">
                  <c:v>43670.96875</c:v>
                </c:pt>
                <c:pt idx="35499">
                  <c:v>43670.989583333401</c:v>
                </c:pt>
                <c:pt idx="35500">
                  <c:v>43671.010416666599</c:v>
                </c:pt>
                <c:pt idx="35501">
                  <c:v>43671.03125</c:v>
                </c:pt>
                <c:pt idx="35502">
                  <c:v>43671.052083333401</c:v>
                </c:pt>
                <c:pt idx="35503">
                  <c:v>43671.072916666599</c:v>
                </c:pt>
                <c:pt idx="35504">
                  <c:v>43671.09375</c:v>
                </c:pt>
                <c:pt idx="35505">
                  <c:v>43671.114583333401</c:v>
                </c:pt>
                <c:pt idx="35506">
                  <c:v>43671.135416666599</c:v>
                </c:pt>
                <c:pt idx="35507">
                  <c:v>43671.15625</c:v>
                </c:pt>
                <c:pt idx="35508">
                  <c:v>43671.177083333401</c:v>
                </c:pt>
                <c:pt idx="35509">
                  <c:v>43671.197916666599</c:v>
                </c:pt>
                <c:pt idx="35510">
                  <c:v>43671.21875</c:v>
                </c:pt>
                <c:pt idx="35511">
                  <c:v>43671.239583333401</c:v>
                </c:pt>
                <c:pt idx="35512">
                  <c:v>43671.260416666599</c:v>
                </c:pt>
                <c:pt idx="35513">
                  <c:v>43671.28125</c:v>
                </c:pt>
                <c:pt idx="35514">
                  <c:v>43671.302083333401</c:v>
                </c:pt>
                <c:pt idx="35515">
                  <c:v>43671.322916666599</c:v>
                </c:pt>
                <c:pt idx="35516">
                  <c:v>43671.34375</c:v>
                </c:pt>
                <c:pt idx="35517">
                  <c:v>43671.364583333401</c:v>
                </c:pt>
                <c:pt idx="35518">
                  <c:v>43671.385416666599</c:v>
                </c:pt>
                <c:pt idx="35519">
                  <c:v>43671.40625</c:v>
                </c:pt>
                <c:pt idx="35520">
                  <c:v>43671.427083333401</c:v>
                </c:pt>
                <c:pt idx="35521">
                  <c:v>43671.447916666599</c:v>
                </c:pt>
                <c:pt idx="35522">
                  <c:v>43671.46875</c:v>
                </c:pt>
                <c:pt idx="35523">
                  <c:v>43671.489583333401</c:v>
                </c:pt>
                <c:pt idx="35524">
                  <c:v>43671.510416666599</c:v>
                </c:pt>
                <c:pt idx="35525">
                  <c:v>43671.53125</c:v>
                </c:pt>
                <c:pt idx="35526">
                  <c:v>43671.552083333401</c:v>
                </c:pt>
                <c:pt idx="35527">
                  <c:v>43671.572916666599</c:v>
                </c:pt>
                <c:pt idx="35528">
                  <c:v>43671.59375</c:v>
                </c:pt>
                <c:pt idx="35529">
                  <c:v>43671.614583333401</c:v>
                </c:pt>
                <c:pt idx="35530">
                  <c:v>43671.635416666599</c:v>
                </c:pt>
                <c:pt idx="35531">
                  <c:v>43671.65625</c:v>
                </c:pt>
                <c:pt idx="35532">
                  <c:v>43671.677083333401</c:v>
                </c:pt>
                <c:pt idx="35533">
                  <c:v>43671.697916666599</c:v>
                </c:pt>
                <c:pt idx="35534">
                  <c:v>43671.71875</c:v>
                </c:pt>
                <c:pt idx="35535">
                  <c:v>43671.739583333401</c:v>
                </c:pt>
                <c:pt idx="35536">
                  <c:v>43671.760416666599</c:v>
                </c:pt>
                <c:pt idx="35537">
                  <c:v>43671.78125</c:v>
                </c:pt>
                <c:pt idx="35538">
                  <c:v>43671.802083333401</c:v>
                </c:pt>
                <c:pt idx="35539">
                  <c:v>43671.822916666599</c:v>
                </c:pt>
                <c:pt idx="35540">
                  <c:v>43671.84375</c:v>
                </c:pt>
                <c:pt idx="35541">
                  <c:v>43671.864583333401</c:v>
                </c:pt>
                <c:pt idx="35542">
                  <c:v>43671.885416666599</c:v>
                </c:pt>
                <c:pt idx="35543">
                  <c:v>43671.90625</c:v>
                </c:pt>
                <c:pt idx="35544">
                  <c:v>43671.927083333401</c:v>
                </c:pt>
                <c:pt idx="35545">
                  <c:v>43671.947916666599</c:v>
                </c:pt>
                <c:pt idx="35546">
                  <c:v>43671.96875</c:v>
                </c:pt>
                <c:pt idx="35547">
                  <c:v>43671.989583333401</c:v>
                </c:pt>
                <c:pt idx="35548">
                  <c:v>43672.010416666599</c:v>
                </c:pt>
                <c:pt idx="35549">
                  <c:v>43672.03125</c:v>
                </c:pt>
                <c:pt idx="35550">
                  <c:v>43672.052083333401</c:v>
                </c:pt>
                <c:pt idx="35551">
                  <c:v>43672.072916666599</c:v>
                </c:pt>
                <c:pt idx="35552">
                  <c:v>43672.09375</c:v>
                </c:pt>
                <c:pt idx="35553">
                  <c:v>43672.114583333401</c:v>
                </c:pt>
                <c:pt idx="35554">
                  <c:v>43672.135416666599</c:v>
                </c:pt>
                <c:pt idx="35555">
                  <c:v>43672.15625</c:v>
                </c:pt>
                <c:pt idx="35556">
                  <c:v>43672.177083333401</c:v>
                </c:pt>
                <c:pt idx="35557">
                  <c:v>43672.197916666599</c:v>
                </c:pt>
                <c:pt idx="35558">
                  <c:v>43672.21875</c:v>
                </c:pt>
                <c:pt idx="35559">
                  <c:v>43672.239583333401</c:v>
                </c:pt>
                <c:pt idx="35560">
                  <c:v>43672.260416666599</c:v>
                </c:pt>
                <c:pt idx="35561">
                  <c:v>43672.28125</c:v>
                </c:pt>
                <c:pt idx="35562">
                  <c:v>43672.302083333401</c:v>
                </c:pt>
                <c:pt idx="35563">
                  <c:v>43672.322916666599</c:v>
                </c:pt>
                <c:pt idx="35564">
                  <c:v>43672.34375</c:v>
                </c:pt>
                <c:pt idx="35565">
                  <c:v>43672.364583333401</c:v>
                </c:pt>
                <c:pt idx="35566">
                  <c:v>43672.385416666599</c:v>
                </c:pt>
                <c:pt idx="35567">
                  <c:v>43672.40625</c:v>
                </c:pt>
                <c:pt idx="35568">
                  <c:v>43672.427083333401</c:v>
                </c:pt>
                <c:pt idx="35569">
                  <c:v>43672.447916666599</c:v>
                </c:pt>
                <c:pt idx="35570">
                  <c:v>43672.46875</c:v>
                </c:pt>
                <c:pt idx="35571">
                  <c:v>43672.489583333401</c:v>
                </c:pt>
                <c:pt idx="35572">
                  <c:v>43672.510416666599</c:v>
                </c:pt>
                <c:pt idx="35573">
                  <c:v>43672.53125</c:v>
                </c:pt>
                <c:pt idx="35574">
                  <c:v>43672.552083333401</c:v>
                </c:pt>
                <c:pt idx="35575">
                  <c:v>43672.572916666599</c:v>
                </c:pt>
                <c:pt idx="35576">
                  <c:v>43672.59375</c:v>
                </c:pt>
                <c:pt idx="35577">
                  <c:v>43672.614583333401</c:v>
                </c:pt>
                <c:pt idx="35578">
                  <c:v>43672.635416666599</c:v>
                </c:pt>
                <c:pt idx="35579">
                  <c:v>43672.65625</c:v>
                </c:pt>
                <c:pt idx="35580">
                  <c:v>43672.677083333401</c:v>
                </c:pt>
                <c:pt idx="35581">
                  <c:v>43672.697916666599</c:v>
                </c:pt>
                <c:pt idx="35582">
                  <c:v>43672.71875</c:v>
                </c:pt>
                <c:pt idx="35583">
                  <c:v>43672.739583333401</c:v>
                </c:pt>
                <c:pt idx="35584">
                  <c:v>43672.760416666599</c:v>
                </c:pt>
                <c:pt idx="35585">
                  <c:v>43672.78125</c:v>
                </c:pt>
                <c:pt idx="35586">
                  <c:v>43672.802083333401</c:v>
                </c:pt>
                <c:pt idx="35587">
                  <c:v>43672.822916666599</c:v>
                </c:pt>
                <c:pt idx="35588">
                  <c:v>43672.84375</c:v>
                </c:pt>
                <c:pt idx="35589">
                  <c:v>43672.864583333401</c:v>
                </c:pt>
                <c:pt idx="35590">
                  <c:v>43672.885416666599</c:v>
                </c:pt>
                <c:pt idx="35591">
                  <c:v>43672.90625</c:v>
                </c:pt>
                <c:pt idx="35592">
                  <c:v>43672.927083333401</c:v>
                </c:pt>
                <c:pt idx="35593">
                  <c:v>43672.947916666599</c:v>
                </c:pt>
                <c:pt idx="35594">
                  <c:v>43672.96875</c:v>
                </c:pt>
                <c:pt idx="35595">
                  <c:v>43672.989583333401</c:v>
                </c:pt>
                <c:pt idx="35596">
                  <c:v>43673.010416666599</c:v>
                </c:pt>
                <c:pt idx="35597">
                  <c:v>43673.03125</c:v>
                </c:pt>
                <c:pt idx="35598">
                  <c:v>43673.052083333401</c:v>
                </c:pt>
                <c:pt idx="35599">
                  <c:v>43673.072916666599</c:v>
                </c:pt>
                <c:pt idx="35600">
                  <c:v>43673.09375</c:v>
                </c:pt>
                <c:pt idx="35601">
                  <c:v>43673.114583333401</c:v>
                </c:pt>
                <c:pt idx="35602">
                  <c:v>43673.135416666599</c:v>
                </c:pt>
                <c:pt idx="35603">
                  <c:v>43673.15625</c:v>
                </c:pt>
                <c:pt idx="35604">
                  <c:v>43673.177083333401</c:v>
                </c:pt>
                <c:pt idx="35605">
                  <c:v>43673.197916666599</c:v>
                </c:pt>
                <c:pt idx="35606">
                  <c:v>43673.21875</c:v>
                </c:pt>
                <c:pt idx="35607">
                  <c:v>43673.239583333401</c:v>
                </c:pt>
                <c:pt idx="35608">
                  <c:v>43673.260416666599</c:v>
                </c:pt>
                <c:pt idx="35609">
                  <c:v>43673.28125</c:v>
                </c:pt>
                <c:pt idx="35610">
                  <c:v>43673.302083333401</c:v>
                </c:pt>
                <c:pt idx="35611">
                  <c:v>43673.322916666599</c:v>
                </c:pt>
                <c:pt idx="35612">
                  <c:v>43673.34375</c:v>
                </c:pt>
                <c:pt idx="35613">
                  <c:v>43673.364583333401</c:v>
                </c:pt>
                <c:pt idx="35614">
                  <c:v>43673.385416666599</c:v>
                </c:pt>
                <c:pt idx="35615">
                  <c:v>43673.40625</c:v>
                </c:pt>
                <c:pt idx="35616">
                  <c:v>43673.427083333401</c:v>
                </c:pt>
                <c:pt idx="35617">
                  <c:v>43673.447916666599</c:v>
                </c:pt>
                <c:pt idx="35618">
                  <c:v>43673.46875</c:v>
                </c:pt>
                <c:pt idx="35619">
                  <c:v>43673.489583333401</c:v>
                </c:pt>
                <c:pt idx="35620">
                  <c:v>43673.510416666599</c:v>
                </c:pt>
                <c:pt idx="35621">
                  <c:v>43673.53125</c:v>
                </c:pt>
                <c:pt idx="35622">
                  <c:v>43673.552083333401</c:v>
                </c:pt>
                <c:pt idx="35623">
                  <c:v>43673.572916666599</c:v>
                </c:pt>
                <c:pt idx="35624">
                  <c:v>43673.59375</c:v>
                </c:pt>
                <c:pt idx="35625">
                  <c:v>43673.614583333401</c:v>
                </c:pt>
                <c:pt idx="35626">
                  <c:v>43673.635416666599</c:v>
                </c:pt>
                <c:pt idx="35627">
                  <c:v>43673.65625</c:v>
                </c:pt>
                <c:pt idx="35628">
                  <c:v>43673.677083333401</c:v>
                </c:pt>
                <c:pt idx="35629">
                  <c:v>43673.697916666599</c:v>
                </c:pt>
                <c:pt idx="35630">
                  <c:v>43673.71875</c:v>
                </c:pt>
                <c:pt idx="35631">
                  <c:v>43673.739583333401</c:v>
                </c:pt>
                <c:pt idx="35632">
                  <c:v>43673.760416666599</c:v>
                </c:pt>
                <c:pt idx="35633">
                  <c:v>43673.78125</c:v>
                </c:pt>
                <c:pt idx="35634">
                  <c:v>43673.802083333401</c:v>
                </c:pt>
                <c:pt idx="35635">
                  <c:v>43673.822916666599</c:v>
                </c:pt>
                <c:pt idx="35636">
                  <c:v>43673.84375</c:v>
                </c:pt>
                <c:pt idx="35637">
                  <c:v>43673.864583333401</c:v>
                </c:pt>
                <c:pt idx="35638">
                  <c:v>43673.885416666599</c:v>
                </c:pt>
                <c:pt idx="35639">
                  <c:v>43673.90625</c:v>
                </c:pt>
                <c:pt idx="35640">
                  <c:v>43673.927083333401</c:v>
                </c:pt>
                <c:pt idx="35641">
                  <c:v>43673.947916666599</c:v>
                </c:pt>
                <c:pt idx="35642">
                  <c:v>43673.96875</c:v>
                </c:pt>
                <c:pt idx="35643">
                  <c:v>43673.989583333401</c:v>
                </c:pt>
                <c:pt idx="35644">
                  <c:v>43674.010416666599</c:v>
                </c:pt>
                <c:pt idx="35645">
                  <c:v>43674.03125</c:v>
                </c:pt>
                <c:pt idx="35646">
                  <c:v>43674.052083333401</c:v>
                </c:pt>
                <c:pt idx="35647">
                  <c:v>43674.072916666599</c:v>
                </c:pt>
                <c:pt idx="35648">
                  <c:v>43674.09375</c:v>
                </c:pt>
                <c:pt idx="35649">
                  <c:v>43674.114583333401</c:v>
                </c:pt>
                <c:pt idx="35650">
                  <c:v>43674.135416666599</c:v>
                </c:pt>
                <c:pt idx="35651">
                  <c:v>43674.15625</c:v>
                </c:pt>
                <c:pt idx="35652">
                  <c:v>43674.177083333401</c:v>
                </c:pt>
                <c:pt idx="35653">
                  <c:v>43674.197916666599</c:v>
                </c:pt>
                <c:pt idx="35654">
                  <c:v>43674.21875</c:v>
                </c:pt>
                <c:pt idx="35655">
                  <c:v>43674.239583333401</c:v>
                </c:pt>
                <c:pt idx="35656">
                  <c:v>43674.260416666599</c:v>
                </c:pt>
                <c:pt idx="35657">
                  <c:v>43674.28125</c:v>
                </c:pt>
                <c:pt idx="35658">
                  <c:v>43674.302083333401</c:v>
                </c:pt>
                <c:pt idx="35659">
                  <c:v>43674.322916666599</c:v>
                </c:pt>
                <c:pt idx="35660">
                  <c:v>43674.34375</c:v>
                </c:pt>
                <c:pt idx="35661">
                  <c:v>43674.364583333401</c:v>
                </c:pt>
                <c:pt idx="35662">
                  <c:v>43674.385416666599</c:v>
                </c:pt>
                <c:pt idx="35663">
                  <c:v>43674.40625</c:v>
                </c:pt>
                <c:pt idx="35664">
                  <c:v>43674.427083333401</c:v>
                </c:pt>
                <c:pt idx="35665">
                  <c:v>43674.447916666599</c:v>
                </c:pt>
                <c:pt idx="35666">
                  <c:v>43674.46875</c:v>
                </c:pt>
                <c:pt idx="35667">
                  <c:v>43674.489583333401</c:v>
                </c:pt>
                <c:pt idx="35668">
                  <c:v>43674.510416666599</c:v>
                </c:pt>
                <c:pt idx="35669">
                  <c:v>43674.53125</c:v>
                </c:pt>
                <c:pt idx="35670">
                  <c:v>43674.552083333401</c:v>
                </c:pt>
                <c:pt idx="35671">
                  <c:v>43674.572916666599</c:v>
                </c:pt>
                <c:pt idx="35672">
                  <c:v>43674.59375</c:v>
                </c:pt>
                <c:pt idx="35673">
                  <c:v>43674.614583333401</c:v>
                </c:pt>
                <c:pt idx="35674">
                  <c:v>43674.635416666599</c:v>
                </c:pt>
                <c:pt idx="35675">
                  <c:v>43674.65625</c:v>
                </c:pt>
                <c:pt idx="35676">
                  <c:v>43674.677083333401</c:v>
                </c:pt>
                <c:pt idx="35677">
                  <c:v>43674.697916666599</c:v>
                </c:pt>
                <c:pt idx="35678">
                  <c:v>43674.71875</c:v>
                </c:pt>
                <c:pt idx="35679">
                  <c:v>43674.739583333401</c:v>
                </c:pt>
                <c:pt idx="35680">
                  <c:v>43674.760416666599</c:v>
                </c:pt>
                <c:pt idx="35681">
                  <c:v>43674.78125</c:v>
                </c:pt>
                <c:pt idx="35682">
                  <c:v>43674.802083333401</c:v>
                </c:pt>
                <c:pt idx="35683">
                  <c:v>43674.822916666599</c:v>
                </c:pt>
                <c:pt idx="35684">
                  <c:v>43674.84375</c:v>
                </c:pt>
                <c:pt idx="35685">
                  <c:v>43674.864583333401</c:v>
                </c:pt>
                <c:pt idx="35686">
                  <c:v>43674.885416666599</c:v>
                </c:pt>
                <c:pt idx="35687">
                  <c:v>43674.90625</c:v>
                </c:pt>
                <c:pt idx="35688">
                  <c:v>43674.927083333401</c:v>
                </c:pt>
                <c:pt idx="35689">
                  <c:v>43674.947916666599</c:v>
                </c:pt>
                <c:pt idx="35690">
                  <c:v>43674.96875</c:v>
                </c:pt>
                <c:pt idx="35691">
                  <c:v>43674.989583333401</c:v>
                </c:pt>
                <c:pt idx="35692">
                  <c:v>43675.010416666599</c:v>
                </c:pt>
                <c:pt idx="35693">
                  <c:v>43675.03125</c:v>
                </c:pt>
                <c:pt idx="35694">
                  <c:v>43675.052083333401</c:v>
                </c:pt>
                <c:pt idx="35695">
                  <c:v>43675.072916666599</c:v>
                </c:pt>
                <c:pt idx="35696">
                  <c:v>43675.09375</c:v>
                </c:pt>
                <c:pt idx="35697">
                  <c:v>43675.114583333401</c:v>
                </c:pt>
                <c:pt idx="35698">
                  <c:v>43675.135416666599</c:v>
                </c:pt>
                <c:pt idx="35699">
                  <c:v>43675.15625</c:v>
                </c:pt>
                <c:pt idx="35700">
                  <c:v>43675.177083333401</c:v>
                </c:pt>
                <c:pt idx="35701">
                  <c:v>43675.197916666599</c:v>
                </c:pt>
                <c:pt idx="35702">
                  <c:v>43675.21875</c:v>
                </c:pt>
                <c:pt idx="35703">
                  <c:v>43675.239583333401</c:v>
                </c:pt>
                <c:pt idx="35704">
                  <c:v>43675.260416666599</c:v>
                </c:pt>
                <c:pt idx="35705">
                  <c:v>43675.28125</c:v>
                </c:pt>
                <c:pt idx="35706">
                  <c:v>43675.302083333401</c:v>
                </c:pt>
                <c:pt idx="35707">
                  <c:v>43675.322916666599</c:v>
                </c:pt>
                <c:pt idx="35708">
                  <c:v>43675.34375</c:v>
                </c:pt>
                <c:pt idx="35709">
                  <c:v>43675.364583333401</c:v>
                </c:pt>
                <c:pt idx="35710">
                  <c:v>43675.385416666599</c:v>
                </c:pt>
                <c:pt idx="35711">
                  <c:v>43675.40625</c:v>
                </c:pt>
                <c:pt idx="35712">
                  <c:v>43675.427083333401</c:v>
                </c:pt>
                <c:pt idx="35713">
                  <c:v>43675.447916666599</c:v>
                </c:pt>
                <c:pt idx="35714">
                  <c:v>43675.46875</c:v>
                </c:pt>
                <c:pt idx="35715">
                  <c:v>43675.489583333401</c:v>
                </c:pt>
                <c:pt idx="35716">
                  <c:v>43675.510416666599</c:v>
                </c:pt>
                <c:pt idx="35717">
                  <c:v>43675.53125</c:v>
                </c:pt>
                <c:pt idx="35718">
                  <c:v>43675.552083333401</c:v>
                </c:pt>
                <c:pt idx="35719">
                  <c:v>43675.572916666599</c:v>
                </c:pt>
                <c:pt idx="35720">
                  <c:v>43675.59375</c:v>
                </c:pt>
                <c:pt idx="35721">
                  <c:v>43675.614583333401</c:v>
                </c:pt>
                <c:pt idx="35722">
                  <c:v>43675.635416666599</c:v>
                </c:pt>
                <c:pt idx="35723">
                  <c:v>43675.65625</c:v>
                </c:pt>
                <c:pt idx="35724">
                  <c:v>43675.677083333401</c:v>
                </c:pt>
                <c:pt idx="35725">
                  <c:v>43675.697916666599</c:v>
                </c:pt>
                <c:pt idx="35726">
                  <c:v>43675.71875</c:v>
                </c:pt>
                <c:pt idx="35727">
                  <c:v>43675.739583333401</c:v>
                </c:pt>
                <c:pt idx="35728">
                  <c:v>43675.760416666599</c:v>
                </c:pt>
                <c:pt idx="35729">
                  <c:v>43675.78125</c:v>
                </c:pt>
                <c:pt idx="35730">
                  <c:v>43675.802083333401</c:v>
                </c:pt>
                <c:pt idx="35731">
                  <c:v>43675.822916666599</c:v>
                </c:pt>
                <c:pt idx="35732">
                  <c:v>43675.84375</c:v>
                </c:pt>
                <c:pt idx="35733">
                  <c:v>43675.864583333401</c:v>
                </c:pt>
                <c:pt idx="35734">
                  <c:v>43675.885416666599</c:v>
                </c:pt>
                <c:pt idx="35735">
                  <c:v>43675.90625</c:v>
                </c:pt>
                <c:pt idx="35736">
                  <c:v>43675.927083333401</c:v>
                </c:pt>
                <c:pt idx="35737">
                  <c:v>43675.947916666599</c:v>
                </c:pt>
                <c:pt idx="35738">
                  <c:v>43675.96875</c:v>
                </c:pt>
                <c:pt idx="35739">
                  <c:v>43675.989583333401</c:v>
                </c:pt>
                <c:pt idx="35740">
                  <c:v>43676.010416666599</c:v>
                </c:pt>
                <c:pt idx="35741">
                  <c:v>43676.03125</c:v>
                </c:pt>
                <c:pt idx="35742">
                  <c:v>43676.052083333401</c:v>
                </c:pt>
                <c:pt idx="35743">
                  <c:v>43676.072916666599</c:v>
                </c:pt>
                <c:pt idx="35744">
                  <c:v>43676.09375</c:v>
                </c:pt>
                <c:pt idx="35745">
                  <c:v>43676.114583333401</c:v>
                </c:pt>
                <c:pt idx="35746">
                  <c:v>43676.135416666599</c:v>
                </c:pt>
                <c:pt idx="35747">
                  <c:v>43676.15625</c:v>
                </c:pt>
                <c:pt idx="35748">
                  <c:v>43676.177083333401</c:v>
                </c:pt>
                <c:pt idx="35749">
                  <c:v>43676.197916666599</c:v>
                </c:pt>
                <c:pt idx="35750">
                  <c:v>43676.21875</c:v>
                </c:pt>
                <c:pt idx="35751">
                  <c:v>43676.239583333401</c:v>
                </c:pt>
                <c:pt idx="35752">
                  <c:v>43676.260416666599</c:v>
                </c:pt>
                <c:pt idx="35753">
                  <c:v>43676.28125</c:v>
                </c:pt>
                <c:pt idx="35754">
                  <c:v>43676.302083333401</c:v>
                </c:pt>
                <c:pt idx="35755">
                  <c:v>43676.322916666599</c:v>
                </c:pt>
                <c:pt idx="35756">
                  <c:v>43676.34375</c:v>
                </c:pt>
                <c:pt idx="35757">
                  <c:v>43676.364583333401</c:v>
                </c:pt>
                <c:pt idx="35758">
                  <c:v>43676.385416666599</c:v>
                </c:pt>
                <c:pt idx="35759">
                  <c:v>43676.40625</c:v>
                </c:pt>
                <c:pt idx="35760">
                  <c:v>43676.427083333401</c:v>
                </c:pt>
                <c:pt idx="35761">
                  <c:v>43676.447916666599</c:v>
                </c:pt>
                <c:pt idx="35762">
                  <c:v>43676.46875</c:v>
                </c:pt>
                <c:pt idx="35763">
                  <c:v>43676.489583333401</c:v>
                </c:pt>
                <c:pt idx="35764">
                  <c:v>43676.510416666599</c:v>
                </c:pt>
                <c:pt idx="35765">
                  <c:v>43676.53125</c:v>
                </c:pt>
                <c:pt idx="35766">
                  <c:v>43676.552083333401</c:v>
                </c:pt>
                <c:pt idx="35767">
                  <c:v>43676.572916666599</c:v>
                </c:pt>
                <c:pt idx="35768">
                  <c:v>43676.59375</c:v>
                </c:pt>
                <c:pt idx="35769">
                  <c:v>43676.614583333401</c:v>
                </c:pt>
                <c:pt idx="35770">
                  <c:v>43676.635416666599</c:v>
                </c:pt>
                <c:pt idx="35771">
                  <c:v>43676.65625</c:v>
                </c:pt>
                <c:pt idx="35772">
                  <c:v>43676.677083333401</c:v>
                </c:pt>
                <c:pt idx="35773">
                  <c:v>43676.697916666599</c:v>
                </c:pt>
                <c:pt idx="35774">
                  <c:v>43676.71875</c:v>
                </c:pt>
                <c:pt idx="35775">
                  <c:v>43676.739583333401</c:v>
                </c:pt>
                <c:pt idx="35776">
                  <c:v>43676.760416666599</c:v>
                </c:pt>
                <c:pt idx="35777">
                  <c:v>43676.78125</c:v>
                </c:pt>
                <c:pt idx="35778">
                  <c:v>43676.802083333401</c:v>
                </c:pt>
                <c:pt idx="35779">
                  <c:v>43676.822916666599</c:v>
                </c:pt>
                <c:pt idx="35780">
                  <c:v>43676.84375</c:v>
                </c:pt>
                <c:pt idx="35781">
                  <c:v>43676.864583333401</c:v>
                </c:pt>
                <c:pt idx="35782">
                  <c:v>43676.885416666599</c:v>
                </c:pt>
                <c:pt idx="35783">
                  <c:v>43676.90625</c:v>
                </c:pt>
                <c:pt idx="35784">
                  <c:v>43676.927083333401</c:v>
                </c:pt>
                <c:pt idx="35785">
                  <c:v>43676.947916666599</c:v>
                </c:pt>
                <c:pt idx="35786">
                  <c:v>43676.96875</c:v>
                </c:pt>
                <c:pt idx="35787">
                  <c:v>43676.989583333401</c:v>
                </c:pt>
                <c:pt idx="35788">
                  <c:v>43677.010416666599</c:v>
                </c:pt>
                <c:pt idx="35789">
                  <c:v>43677.03125</c:v>
                </c:pt>
                <c:pt idx="35790">
                  <c:v>43677.052083333401</c:v>
                </c:pt>
                <c:pt idx="35791">
                  <c:v>43677.072916666599</c:v>
                </c:pt>
                <c:pt idx="35792">
                  <c:v>43677.09375</c:v>
                </c:pt>
                <c:pt idx="35793">
                  <c:v>43677.114583333401</c:v>
                </c:pt>
                <c:pt idx="35794">
                  <c:v>43677.135416666599</c:v>
                </c:pt>
                <c:pt idx="35795">
                  <c:v>43677.15625</c:v>
                </c:pt>
                <c:pt idx="35796">
                  <c:v>43677.177083333401</c:v>
                </c:pt>
                <c:pt idx="35797">
                  <c:v>43677.197916666599</c:v>
                </c:pt>
                <c:pt idx="35798">
                  <c:v>43677.21875</c:v>
                </c:pt>
                <c:pt idx="35799">
                  <c:v>43677.239583333401</c:v>
                </c:pt>
                <c:pt idx="35800">
                  <c:v>43677.260416666599</c:v>
                </c:pt>
                <c:pt idx="35801">
                  <c:v>43677.28125</c:v>
                </c:pt>
                <c:pt idx="35802">
                  <c:v>43677.302083333401</c:v>
                </c:pt>
                <c:pt idx="35803">
                  <c:v>43677.322916666599</c:v>
                </c:pt>
                <c:pt idx="35804">
                  <c:v>43677.34375</c:v>
                </c:pt>
                <c:pt idx="35805">
                  <c:v>43677.364583333401</c:v>
                </c:pt>
                <c:pt idx="35806">
                  <c:v>43677.385416666599</c:v>
                </c:pt>
                <c:pt idx="35807">
                  <c:v>43677.40625</c:v>
                </c:pt>
                <c:pt idx="35808">
                  <c:v>43677.427083333401</c:v>
                </c:pt>
                <c:pt idx="35809">
                  <c:v>43677.447916666599</c:v>
                </c:pt>
                <c:pt idx="35810">
                  <c:v>43677.46875</c:v>
                </c:pt>
                <c:pt idx="35811">
                  <c:v>43677.489583333401</c:v>
                </c:pt>
                <c:pt idx="35812">
                  <c:v>43677.510416666599</c:v>
                </c:pt>
                <c:pt idx="35813">
                  <c:v>43677.53125</c:v>
                </c:pt>
                <c:pt idx="35814">
                  <c:v>43677.552083333401</c:v>
                </c:pt>
                <c:pt idx="35815">
                  <c:v>43677.572916666599</c:v>
                </c:pt>
                <c:pt idx="35816">
                  <c:v>43677.59375</c:v>
                </c:pt>
                <c:pt idx="35817">
                  <c:v>43677.614583333401</c:v>
                </c:pt>
                <c:pt idx="35818">
                  <c:v>43677.635416666599</c:v>
                </c:pt>
                <c:pt idx="35819">
                  <c:v>43677.65625</c:v>
                </c:pt>
                <c:pt idx="35820">
                  <c:v>43677.677083333401</c:v>
                </c:pt>
                <c:pt idx="35821">
                  <c:v>43677.697916666599</c:v>
                </c:pt>
                <c:pt idx="35822">
                  <c:v>43677.71875</c:v>
                </c:pt>
                <c:pt idx="35823">
                  <c:v>43677.739583333401</c:v>
                </c:pt>
                <c:pt idx="35824">
                  <c:v>43677.760416666599</c:v>
                </c:pt>
                <c:pt idx="35825">
                  <c:v>43677.78125</c:v>
                </c:pt>
                <c:pt idx="35826">
                  <c:v>43677.802083333401</c:v>
                </c:pt>
                <c:pt idx="35827">
                  <c:v>43677.822916666599</c:v>
                </c:pt>
                <c:pt idx="35828">
                  <c:v>43677.84375</c:v>
                </c:pt>
                <c:pt idx="35829">
                  <c:v>43677.864583333401</c:v>
                </c:pt>
                <c:pt idx="35830">
                  <c:v>43677.885416666599</c:v>
                </c:pt>
                <c:pt idx="35831">
                  <c:v>43677.90625</c:v>
                </c:pt>
                <c:pt idx="35832">
                  <c:v>43677.927083333401</c:v>
                </c:pt>
                <c:pt idx="35833">
                  <c:v>43677.947916666599</c:v>
                </c:pt>
                <c:pt idx="35834">
                  <c:v>43677.96875</c:v>
                </c:pt>
                <c:pt idx="35835">
                  <c:v>43677.989583333401</c:v>
                </c:pt>
                <c:pt idx="35836">
                  <c:v>43678.010416666599</c:v>
                </c:pt>
                <c:pt idx="35837">
                  <c:v>43678.03125</c:v>
                </c:pt>
                <c:pt idx="35838">
                  <c:v>43678.052083333401</c:v>
                </c:pt>
                <c:pt idx="35839">
                  <c:v>43678.072916666599</c:v>
                </c:pt>
                <c:pt idx="35840">
                  <c:v>43678.09375</c:v>
                </c:pt>
                <c:pt idx="35841">
                  <c:v>43678.114583333401</c:v>
                </c:pt>
                <c:pt idx="35842">
                  <c:v>43678.135416666599</c:v>
                </c:pt>
                <c:pt idx="35843">
                  <c:v>43678.15625</c:v>
                </c:pt>
                <c:pt idx="35844">
                  <c:v>43678.177083333401</c:v>
                </c:pt>
                <c:pt idx="35845">
                  <c:v>43678.197916666599</c:v>
                </c:pt>
                <c:pt idx="35846">
                  <c:v>43678.21875</c:v>
                </c:pt>
                <c:pt idx="35847">
                  <c:v>43678.239583333401</c:v>
                </c:pt>
                <c:pt idx="35848">
                  <c:v>43678.260416666599</c:v>
                </c:pt>
                <c:pt idx="35849">
                  <c:v>43678.28125</c:v>
                </c:pt>
                <c:pt idx="35850">
                  <c:v>43678.302083333401</c:v>
                </c:pt>
                <c:pt idx="35851">
                  <c:v>43678.322916666599</c:v>
                </c:pt>
                <c:pt idx="35852">
                  <c:v>43678.34375</c:v>
                </c:pt>
                <c:pt idx="35853">
                  <c:v>43678.364583333401</c:v>
                </c:pt>
                <c:pt idx="35854">
                  <c:v>43678.385416666599</c:v>
                </c:pt>
                <c:pt idx="35855">
                  <c:v>43678.40625</c:v>
                </c:pt>
                <c:pt idx="35856">
                  <c:v>43678.427083333401</c:v>
                </c:pt>
                <c:pt idx="35857">
                  <c:v>43678.447916666599</c:v>
                </c:pt>
                <c:pt idx="35858">
                  <c:v>43678.46875</c:v>
                </c:pt>
                <c:pt idx="35859">
                  <c:v>43678.489583333401</c:v>
                </c:pt>
                <c:pt idx="35860">
                  <c:v>43678.510416666599</c:v>
                </c:pt>
                <c:pt idx="35861">
                  <c:v>43678.53125</c:v>
                </c:pt>
                <c:pt idx="35862">
                  <c:v>43678.552083333401</c:v>
                </c:pt>
                <c:pt idx="35863">
                  <c:v>43678.572916666599</c:v>
                </c:pt>
                <c:pt idx="35864">
                  <c:v>43678.59375</c:v>
                </c:pt>
                <c:pt idx="35865">
                  <c:v>43678.614583333401</c:v>
                </c:pt>
                <c:pt idx="35866">
                  <c:v>43678.635416666599</c:v>
                </c:pt>
                <c:pt idx="35867">
                  <c:v>43678.65625</c:v>
                </c:pt>
                <c:pt idx="35868">
                  <c:v>43678.677083333401</c:v>
                </c:pt>
                <c:pt idx="35869">
                  <c:v>43678.697916666599</c:v>
                </c:pt>
                <c:pt idx="35870">
                  <c:v>43678.71875</c:v>
                </c:pt>
                <c:pt idx="35871">
                  <c:v>43678.739583333401</c:v>
                </c:pt>
                <c:pt idx="35872">
                  <c:v>43678.760416666599</c:v>
                </c:pt>
                <c:pt idx="35873">
                  <c:v>43678.78125</c:v>
                </c:pt>
                <c:pt idx="35874">
                  <c:v>43678.802083333401</c:v>
                </c:pt>
                <c:pt idx="35875">
                  <c:v>43678.822916666599</c:v>
                </c:pt>
                <c:pt idx="35876">
                  <c:v>43678.84375</c:v>
                </c:pt>
                <c:pt idx="35877">
                  <c:v>43678.864583333401</c:v>
                </c:pt>
                <c:pt idx="35878">
                  <c:v>43678.885416666599</c:v>
                </c:pt>
                <c:pt idx="35879">
                  <c:v>43678.90625</c:v>
                </c:pt>
                <c:pt idx="35880">
                  <c:v>43678.927083333401</c:v>
                </c:pt>
                <c:pt idx="35881">
                  <c:v>43678.947916666599</c:v>
                </c:pt>
                <c:pt idx="35882">
                  <c:v>43678.96875</c:v>
                </c:pt>
                <c:pt idx="35883">
                  <c:v>43678.989583333401</c:v>
                </c:pt>
                <c:pt idx="35884">
                  <c:v>43679.010416666599</c:v>
                </c:pt>
                <c:pt idx="35885">
                  <c:v>43679.03125</c:v>
                </c:pt>
                <c:pt idx="35886">
                  <c:v>43679.052083333401</c:v>
                </c:pt>
                <c:pt idx="35887">
                  <c:v>43679.072916666599</c:v>
                </c:pt>
                <c:pt idx="35888">
                  <c:v>43679.09375</c:v>
                </c:pt>
                <c:pt idx="35889">
                  <c:v>43679.114583333401</c:v>
                </c:pt>
                <c:pt idx="35890">
                  <c:v>43679.135416666599</c:v>
                </c:pt>
                <c:pt idx="35891">
                  <c:v>43679.15625</c:v>
                </c:pt>
                <c:pt idx="35892">
                  <c:v>43679.177083333401</c:v>
                </c:pt>
                <c:pt idx="35893">
                  <c:v>43679.197916666599</c:v>
                </c:pt>
                <c:pt idx="35894">
                  <c:v>43679.21875</c:v>
                </c:pt>
                <c:pt idx="35895">
                  <c:v>43679.239583333401</c:v>
                </c:pt>
                <c:pt idx="35896">
                  <c:v>43679.260416666599</c:v>
                </c:pt>
                <c:pt idx="35897">
                  <c:v>43679.28125</c:v>
                </c:pt>
                <c:pt idx="35898">
                  <c:v>43679.302083333401</c:v>
                </c:pt>
                <c:pt idx="35899">
                  <c:v>43679.322916666599</c:v>
                </c:pt>
                <c:pt idx="35900">
                  <c:v>43679.34375</c:v>
                </c:pt>
                <c:pt idx="35901">
                  <c:v>43679.364583333401</c:v>
                </c:pt>
                <c:pt idx="35902">
                  <c:v>43679.385416666599</c:v>
                </c:pt>
                <c:pt idx="35903">
                  <c:v>43679.40625</c:v>
                </c:pt>
                <c:pt idx="35904">
                  <c:v>43679.427083333401</c:v>
                </c:pt>
                <c:pt idx="35905">
                  <c:v>43679.447916666599</c:v>
                </c:pt>
                <c:pt idx="35906">
                  <c:v>43679.46875</c:v>
                </c:pt>
                <c:pt idx="35907">
                  <c:v>43679.489583333401</c:v>
                </c:pt>
                <c:pt idx="35908">
                  <c:v>43679.510416666599</c:v>
                </c:pt>
                <c:pt idx="35909">
                  <c:v>43679.53125</c:v>
                </c:pt>
                <c:pt idx="35910">
                  <c:v>43679.552083333401</c:v>
                </c:pt>
                <c:pt idx="35911">
                  <c:v>43679.572916666599</c:v>
                </c:pt>
                <c:pt idx="35912">
                  <c:v>43679.59375</c:v>
                </c:pt>
                <c:pt idx="35913">
                  <c:v>43679.614583333401</c:v>
                </c:pt>
                <c:pt idx="35914">
                  <c:v>43679.635416666599</c:v>
                </c:pt>
                <c:pt idx="35915">
                  <c:v>43679.65625</c:v>
                </c:pt>
                <c:pt idx="35916">
                  <c:v>43679.677083333401</c:v>
                </c:pt>
                <c:pt idx="35917">
                  <c:v>43679.697916666599</c:v>
                </c:pt>
                <c:pt idx="35918">
                  <c:v>43679.71875</c:v>
                </c:pt>
                <c:pt idx="35919">
                  <c:v>43679.739583333401</c:v>
                </c:pt>
                <c:pt idx="35920">
                  <c:v>43679.760416666599</c:v>
                </c:pt>
                <c:pt idx="35921">
                  <c:v>43679.78125</c:v>
                </c:pt>
                <c:pt idx="35922">
                  <c:v>43679.802083333401</c:v>
                </c:pt>
                <c:pt idx="35923">
                  <c:v>43679.822916666599</c:v>
                </c:pt>
                <c:pt idx="35924">
                  <c:v>43679.84375</c:v>
                </c:pt>
                <c:pt idx="35925">
                  <c:v>43679.864583333401</c:v>
                </c:pt>
                <c:pt idx="35926">
                  <c:v>43679.885416666599</c:v>
                </c:pt>
                <c:pt idx="35927">
                  <c:v>43679.90625</c:v>
                </c:pt>
                <c:pt idx="35928">
                  <c:v>43679.927083333401</c:v>
                </c:pt>
                <c:pt idx="35929">
                  <c:v>43679.947916666599</c:v>
                </c:pt>
                <c:pt idx="35930">
                  <c:v>43679.96875</c:v>
                </c:pt>
                <c:pt idx="35931">
                  <c:v>43679.989583333401</c:v>
                </c:pt>
                <c:pt idx="35932">
                  <c:v>43680.010416666599</c:v>
                </c:pt>
                <c:pt idx="35933">
                  <c:v>43680.03125</c:v>
                </c:pt>
                <c:pt idx="35934">
                  <c:v>43680.052083333401</c:v>
                </c:pt>
                <c:pt idx="35935">
                  <c:v>43680.072916666599</c:v>
                </c:pt>
                <c:pt idx="35936">
                  <c:v>43680.09375</c:v>
                </c:pt>
                <c:pt idx="35937">
                  <c:v>43680.114583333401</c:v>
                </c:pt>
                <c:pt idx="35938">
                  <c:v>43680.135416666599</c:v>
                </c:pt>
                <c:pt idx="35939">
                  <c:v>43680.15625</c:v>
                </c:pt>
                <c:pt idx="35940">
                  <c:v>43680.177083333401</c:v>
                </c:pt>
                <c:pt idx="35941">
                  <c:v>43680.197916666599</c:v>
                </c:pt>
                <c:pt idx="35942">
                  <c:v>43680.21875</c:v>
                </c:pt>
                <c:pt idx="35943">
                  <c:v>43680.239583333401</c:v>
                </c:pt>
                <c:pt idx="35944">
                  <c:v>43680.260416666599</c:v>
                </c:pt>
                <c:pt idx="35945">
                  <c:v>43680.28125</c:v>
                </c:pt>
                <c:pt idx="35946">
                  <c:v>43680.302083333401</c:v>
                </c:pt>
                <c:pt idx="35947">
                  <c:v>43680.322916666599</c:v>
                </c:pt>
                <c:pt idx="35948">
                  <c:v>43680.34375</c:v>
                </c:pt>
                <c:pt idx="35949">
                  <c:v>43680.364583333401</c:v>
                </c:pt>
                <c:pt idx="35950">
                  <c:v>43680.385416666599</c:v>
                </c:pt>
                <c:pt idx="35951">
                  <c:v>43680.40625</c:v>
                </c:pt>
                <c:pt idx="35952">
                  <c:v>43680.427083333401</c:v>
                </c:pt>
                <c:pt idx="35953">
                  <c:v>43680.447916666599</c:v>
                </c:pt>
                <c:pt idx="35954">
                  <c:v>43680.46875</c:v>
                </c:pt>
                <c:pt idx="35955">
                  <c:v>43680.489583333401</c:v>
                </c:pt>
                <c:pt idx="35956">
                  <c:v>43680.510416666599</c:v>
                </c:pt>
                <c:pt idx="35957">
                  <c:v>43680.53125</c:v>
                </c:pt>
                <c:pt idx="35958">
                  <c:v>43680.552083333401</c:v>
                </c:pt>
                <c:pt idx="35959">
                  <c:v>43680.572916666599</c:v>
                </c:pt>
                <c:pt idx="35960">
                  <c:v>43680.59375</c:v>
                </c:pt>
                <c:pt idx="35961">
                  <c:v>43680.614583333401</c:v>
                </c:pt>
                <c:pt idx="35962">
                  <c:v>43680.635416666599</c:v>
                </c:pt>
                <c:pt idx="35963">
                  <c:v>43680.65625</c:v>
                </c:pt>
                <c:pt idx="35964">
                  <c:v>43680.677083333401</c:v>
                </c:pt>
                <c:pt idx="35965">
                  <c:v>43680.697916666599</c:v>
                </c:pt>
                <c:pt idx="35966">
                  <c:v>43680.71875</c:v>
                </c:pt>
                <c:pt idx="35967">
                  <c:v>43680.739583333401</c:v>
                </c:pt>
                <c:pt idx="35968">
                  <c:v>43680.760416666599</c:v>
                </c:pt>
                <c:pt idx="35969">
                  <c:v>43680.78125</c:v>
                </c:pt>
                <c:pt idx="35970">
                  <c:v>43680.802083333401</c:v>
                </c:pt>
                <c:pt idx="35971">
                  <c:v>43680.822916666599</c:v>
                </c:pt>
                <c:pt idx="35972">
                  <c:v>43680.84375</c:v>
                </c:pt>
                <c:pt idx="35973">
                  <c:v>43680.864583333401</c:v>
                </c:pt>
                <c:pt idx="35974">
                  <c:v>43680.885416666599</c:v>
                </c:pt>
                <c:pt idx="35975">
                  <c:v>43680.90625</c:v>
                </c:pt>
                <c:pt idx="35976">
                  <c:v>43680.927083333401</c:v>
                </c:pt>
                <c:pt idx="35977">
                  <c:v>43680.947916666599</c:v>
                </c:pt>
                <c:pt idx="35978">
                  <c:v>43680.96875</c:v>
                </c:pt>
                <c:pt idx="35979">
                  <c:v>43680.989583333401</c:v>
                </c:pt>
                <c:pt idx="35980">
                  <c:v>43681.010416666599</c:v>
                </c:pt>
                <c:pt idx="35981">
                  <c:v>43681.03125</c:v>
                </c:pt>
                <c:pt idx="35982">
                  <c:v>43681.052083333401</c:v>
                </c:pt>
                <c:pt idx="35983">
                  <c:v>43681.072916666599</c:v>
                </c:pt>
                <c:pt idx="35984">
                  <c:v>43681.09375</c:v>
                </c:pt>
                <c:pt idx="35985">
                  <c:v>43681.114583333401</c:v>
                </c:pt>
                <c:pt idx="35986">
                  <c:v>43681.135416666599</c:v>
                </c:pt>
                <c:pt idx="35987">
                  <c:v>43681.15625</c:v>
                </c:pt>
                <c:pt idx="35988">
                  <c:v>43681.177083333401</c:v>
                </c:pt>
                <c:pt idx="35989">
                  <c:v>43681.197916666599</c:v>
                </c:pt>
                <c:pt idx="35990">
                  <c:v>43681.21875</c:v>
                </c:pt>
                <c:pt idx="35991">
                  <c:v>43681.239583333401</c:v>
                </c:pt>
                <c:pt idx="35992">
                  <c:v>43681.260416666599</c:v>
                </c:pt>
                <c:pt idx="35993">
                  <c:v>43681.28125</c:v>
                </c:pt>
                <c:pt idx="35994">
                  <c:v>43681.302083333401</c:v>
                </c:pt>
                <c:pt idx="35995">
                  <c:v>43681.322916666599</c:v>
                </c:pt>
                <c:pt idx="35996">
                  <c:v>43681.34375</c:v>
                </c:pt>
                <c:pt idx="35997">
                  <c:v>43681.364583333401</c:v>
                </c:pt>
                <c:pt idx="35998">
                  <c:v>43681.385416666599</c:v>
                </c:pt>
                <c:pt idx="35999">
                  <c:v>43681.40625</c:v>
                </c:pt>
                <c:pt idx="36000">
                  <c:v>43681.427083333401</c:v>
                </c:pt>
                <c:pt idx="36001">
                  <c:v>43681.447916666599</c:v>
                </c:pt>
                <c:pt idx="36002">
                  <c:v>43681.46875</c:v>
                </c:pt>
                <c:pt idx="36003">
                  <c:v>43681.489583333401</c:v>
                </c:pt>
                <c:pt idx="36004">
                  <c:v>43681.510416666599</c:v>
                </c:pt>
                <c:pt idx="36005">
                  <c:v>43681.53125</c:v>
                </c:pt>
                <c:pt idx="36006">
                  <c:v>43681.552083333401</c:v>
                </c:pt>
                <c:pt idx="36007">
                  <c:v>43681.572916666599</c:v>
                </c:pt>
                <c:pt idx="36008">
                  <c:v>43681.59375</c:v>
                </c:pt>
                <c:pt idx="36009">
                  <c:v>43681.614583333401</c:v>
                </c:pt>
                <c:pt idx="36010">
                  <c:v>43681.635416666599</c:v>
                </c:pt>
                <c:pt idx="36011">
                  <c:v>43681.65625</c:v>
                </c:pt>
                <c:pt idx="36012">
                  <c:v>43681.677083333401</c:v>
                </c:pt>
                <c:pt idx="36013">
                  <c:v>43681.697916666599</c:v>
                </c:pt>
                <c:pt idx="36014">
                  <c:v>43681.71875</c:v>
                </c:pt>
                <c:pt idx="36015">
                  <c:v>43681.739583333401</c:v>
                </c:pt>
                <c:pt idx="36016">
                  <c:v>43681.760416666599</c:v>
                </c:pt>
                <c:pt idx="36017">
                  <c:v>43681.78125</c:v>
                </c:pt>
                <c:pt idx="36018">
                  <c:v>43681.802083333401</c:v>
                </c:pt>
                <c:pt idx="36019">
                  <c:v>43681.822916666599</c:v>
                </c:pt>
                <c:pt idx="36020">
                  <c:v>43681.84375</c:v>
                </c:pt>
                <c:pt idx="36021">
                  <c:v>43681.864583333401</c:v>
                </c:pt>
                <c:pt idx="36022">
                  <c:v>43681.885416666599</c:v>
                </c:pt>
                <c:pt idx="36023">
                  <c:v>43681.90625</c:v>
                </c:pt>
                <c:pt idx="36024">
                  <c:v>43681.927083333401</c:v>
                </c:pt>
                <c:pt idx="36025">
                  <c:v>43681.947916666599</c:v>
                </c:pt>
                <c:pt idx="36026">
                  <c:v>43681.96875</c:v>
                </c:pt>
                <c:pt idx="36027">
                  <c:v>43681.989583333401</c:v>
                </c:pt>
                <c:pt idx="36028">
                  <c:v>43682.010416666599</c:v>
                </c:pt>
                <c:pt idx="36029">
                  <c:v>43682.03125</c:v>
                </c:pt>
                <c:pt idx="36030">
                  <c:v>43682.052083333401</c:v>
                </c:pt>
                <c:pt idx="36031">
                  <c:v>43682.072916666599</c:v>
                </c:pt>
                <c:pt idx="36032">
                  <c:v>43682.09375</c:v>
                </c:pt>
                <c:pt idx="36033">
                  <c:v>43682.114583333401</c:v>
                </c:pt>
                <c:pt idx="36034">
                  <c:v>43682.135416666599</c:v>
                </c:pt>
                <c:pt idx="36035">
                  <c:v>43682.15625</c:v>
                </c:pt>
                <c:pt idx="36036">
                  <c:v>43682.177083333401</c:v>
                </c:pt>
                <c:pt idx="36037">
                  <c:v>43682.197916666599</c:v>
                </c:pt>
                <c:pt idx="36038">
                  <c:v>43682.21875</c:v>
                </c:pt>
                <c:pt idx="36039">
                  <c:v>43682.239583333401</c:v>
                </c:pt>
                <c:pt idx="36040">
                  <c:v>43682.260416666599</c:v>
                </c:pt>
                <c:pt idx="36041">
                  <c:v>43682.28125</c:v>
                </c:pt>
                <c:pt idx="36042">
                  <c:v>43682.302083333401</c:v>
                </c:pt>
                <c:pt idx="36043">
                  <c:v>43682.322916666599</c:v>
                </c:pt>
                <c:pt idx="36044">
                  <c:v>43682.34375</c:v>
                </c:pt>
                <c:pt idx="36045">
                  <c:v>43682.364583333401</c:v>
                </c:pt>
                <c:pt idx="36046">
                  <c:v>43682.385416666599</c:v>
                </c:pt>
                <c:pt idx="36047">
                  <c:v>43682.40625</c:v>
                </c:pt>
                <c:pt idx="36048">
                  <c:v>43682.427083333401</c:v>
                </c:pt>
                <c:pt idx="36049">
                  <c:v>43682.447916666599</c:v>
                </c:pt>
                <c:pt idx="36050">
                  <c:v>43682.46875</c:v>
                </c:pt>
                <c:pt idx="36051">
                  <c:v>43682.489583333401</c:v>
                </c:pt>
                <c:pt idx="36052">
                  <c:v>43682.510416666599</c:v>
                </c:pt>
                <c:pt idx="36053">
                  <c:v>43682.53125</c:v>
                </c:pt>
                <c:pt idx="36054">
                  <c:v>43682.552083333401</c:v>
                </c:pt>
                <c:pt idx="36055">
                  <c:v>43682.572916666599</c:v>
                </c:pt>
                <c:pt idx="36056">
                  <c:v>43682.59375</c:v>
                </c:pt>
                <c:pt idx="36057">
                  <c:v>43682.614583333401</c:v>
                </c:pt>
                <c:pt idx="36058">
                  <c:v>43682.635416666599</c:v>
                </c:pt>
                <c:pt idx="36059">
                  <c:v>43682.65625</c:v>
                </c:pt>
                <c:pt idx="36060">
                  <c:v>43682.677083333401</c:v>
                </c:pt>
                <c:pt idx="36061">
                  <c:v>43682.697916666599</c:v>
                </c:pt>
                <c:pt idx="36062">
                  <c:v>43682.71875</c:v>
                </c:pt>
                <c:pt idx="36063">
                  <c:v>43682.739583333401</c:v>
                </c:pt>
                <c:pt idx="36064">
                  <c:v>43682.760416666599</c:v>
                </c:pt>
                <c:pt idx="36065">
                  <c:v>43682.78125</c:v>
                </c:pt>
                <c:pt idx="36066">
                  <c:v>43682.802083333401</c:v>
                </c:pt>
                <c:pt idx="36067">
                  <c:v>43682.822916666599</c:v>
                </c:pt>
                <c:pt idx="36068">
                  <c:v>43682.84375</c:v>
                </c:pt>
                <c:pt idx="36069">
                  <c:v>43682.864583333401</c:v>
                </c:pt>
                <c:pt idx="36070">
                  <c:v>43682.885416666599</c:v>
                </c:pt>
                <c:pt idx="36071">
                  <c:v>43682.90625</c:v>
                </c:pt>
                <c:pt idx="36072">
                  <c:v>43682.927083333401</c:v>
                </c:pt>
                <c:pt idx="36073">
                  <c:v>43682.947916666599</c:v>
                </c:pt>
                <c:pt idx="36074">
                  <c:v>43682.96875</c:v>
                </c:pt>
                <c:pt idx="36075">
                  <c:v>43682.989583333401</c:v>
                </c:pt>
                <c:pt idx="36076">
                  <c:v>43683.010416666599</c:v>
                </c:pt>
                <c:pt idx="36077">
                  <c:v>43683.03125</c:v>
                </c:pt>
                <c:pt idx="36078">
                  <c:v>43683.052083333401</c:v>
                </c:pt>
                <c:pt idx="36079">
                  <c:v>43683.072916666599</c:v>
                </c:pt>
                <c:pt idx="36080">
                  <c:v>43683.09375</c:v>
                </c:pt>
                <c:pt idx="36081">
                  <c:v>43683.114583333401</c:v>
                </c:pt>
                <c:pt idx="36082">
                  <c:v>43683.135416666599</c:v>
                </c:pt>
                <c:pt idx="36083">
                  <c:v>43683.15625</c:v>
                </c:pt>
                <c:pt idx="36084">
                  <c:v>43683.177083333401</c:v>
                </c:pt>
                <c:pt idx="36085">
                  <c:v>43683.197916666599</c:v>
                </c:pt>
                <c:pt idx="36086">
                  <c:v>43683.21875</c:v>
                </c:pt>
                <c:pt idx="36087">
                  <c:v>43683.239583333401</c:v>
                </c:pt>
                <c:pt idx="36088">
                  <c:v>43683.260416666599</c:v>
                </c:pt>
                <c:pt idx="36089">
                  <c:v>43683.28125</c:v>
                </c:pt>
                <c:pt idx="36090">
                  <c:v>43683.302083333401</c:v>
                </c:pt>
                <c:pt idx="36091">
                  <c:v>43683.322916666599</c:v>
                </c:pt>
                <c:pt idx="36092">
                  <c:v>43683.34375</c:v>
                </c:pt>
                <c:pt idx="36093">
                  <c:v>43683.364583333401</c:v>
                </c:pt>
                <c:pt idx="36094">
                  <c:v>43683.385416666599</c:v>
                </c:pt>
                <c:pt idx="36095">
                  <c:v>43683.40625</c:v>
                </c:pt>
                <c:pt idx="36096">
                  <c:v>43683.427083333401</c:v>
                </c:pt>
                <c:pt idx="36097">
                  <c:v>43683.447916666599</c:v>
                </c:pt>
                <c:pt idx="36098">
                  <c:v>43683.46875</c:v>
                </c:pt>
                <c:pt idx="36099">
                  <c:v>43683.489583333401</c:v>
                </c:pt>
                <c:pt idx="36100">
                  <c:v>43683.510416666599</c:v>
                </c:pt>
                <c:pt idx="36101">
                  <c:v>43683.53125</c:v>
                </c:pt>
                <c:pt idx="36102">
                  <c:v>43683.552083333401</c:v>
                </c:pt>
                <c:pt idx="36103">
                  <c:v>43683.572916666599</c:v>
                </c:pt>
                <c:pt idx="36104">
                  <c:v>43683.59375</c:v>
                </c:pt>
                <c:pt idx="36105">
                  <c:v>43683.614583333401</c:v>
                </c:pt>
                <c:pt idx="36106">
                  <c:v>43683.635416666599</c:v>
                </c:pt>
                <c:pt idx="36107">
                  <c:v>43683.65625</c:v>
                </c:pt>
                <c:pt idx="36108">
                  <c:v>43683.677083333401</c:v>
                </c:pt>
                <c:pt idx="36109">
                  <c:v>43683.697916666599</c:v>
                </c:pt>
                <c:pt idx="36110">
                  <c:v>43683.71875</c:v>
                </c:pt>
                <c:pt idx="36111">
                  <c:v>43683.739583333401</c:v>
                </c:pt>
                <c:pt idx="36112">
                  <c:v>43683.760416666599</c:v>
                </c:pt>
                <c:pt idx="36113">
                  <c:v>43683.78125</c:v>
                </c:pt>
                <c:pt idx="36114">
                  <c:v>43683.802083333401</c:v>
                </c:pt>
                <c:pt idx="36115">
                  <c:v>43683.822916666599</c:v>
                </c:pt>
                <c:pt idx="36116">
                  <c:v>43683.84375</c:v>
                </c:pt>
                <c:pt idx="36117">
                  <c:v>43683.864583333401</c:v>
                </c:pt>
                <c:pt idx="36118">
                  <c:v>43683.885416666599</c:v>
                </c:pt>
                <c:pt idx="36119">
                  <c:v>43683.90625</c:v>
                </c:pt>
                <c:pt idx="36120">
                  <c:v>43683.927083333401</c:v>
                </c:pt>
                <c:pt idx="36121">
                  <c:v>43683.947916666599</c:v>
                </c:pt>
                <c:pt idx="36122">
                  <c:v>43683.96875</c:v>
                </c:pt>
                <c:pt idx="36123">
                  <c:v>43683.989583333401</c:v>
                </c:pt>
                <c:pt idx="36124">
                  <c:v>43684.010416666599</c:v>
                </c:pt>
                <c:pt idx="36125">
                  <c:v>43684.03125</c:v>
                </c:pt>
                <c:pt idx="36126">
                  <c:v>43684.052083333401</c:v>
                </c:pt>
                <c:pt idx="36127">
                  <c:v>43684.072916666599</c:v>
                </c:pt>
                <c:pt idx="36128">
                  <c:v>43684.09375</c:v>
                </c:pt>
                <c:pt idx="36129">
                  <c:v>43684.114583333401</c:v>
                </c:pt>
                <c:pt idx="36130">
                  <c:v>43684.135416666599</c:v>
                </c:pt>
                <c:pt idx="36131">
                  <c:v>43684.15625</c:v>
                </c:pt>
                <c:pt idx="36132">
                  <c:v>43684.177083333401</c:v>
                </c:pt>
                <c:pt idx="36133">
                  <c:v>43684.197916666599</c:v>
                </c:pt>
                <c:pt idx="36134">
                  <c:v>43684.21875</c:v>
                </c:pt>
                <c:pt idx="36135">
                  <c:v>43684.239583333401</c:v>
                </c:pt>
                <c:pt idx="36136">
                  <c:v>43684.260416666599</c:v>
                </c:pt>
                <c:pt idx="36137">
                  <c:v>43684.28125</c:v>
                </c:pt>
                <c:pt idx="36138">
                  <c:v>43684.302083333401</c:v>
                </c:pt>
                <c:pt idx="36139">
                  <c:v>43684.322916666599</c:v>
                </c:pt>
                <c:pt idx="36140">
                  <c:v>43684.34375</c:v>
                </c:pt>
                <c:pt idx="36141">
                  <c:v>43684.364583333401</c:v>
                </c:pt>
                <c:pt idx="36142">
                  <c:v>43684.385416666599</c:v>
                </c:pt>
                <c:pt idx="36143">
                  <c:v>43684.40625</c:v>
                </c:pt>
                <c:pt idx="36144">
                  <c:v>43684.427083333401</c:v>
                </c:pt>
                <c:pt idx="36145">
                  <c:v>43684.447916666599</c:v>
                </c:pt>
                <c:pt idx="36146">
                  <c:v>43684.46875</c:v>
                </c:pt>
                <c:pt idx="36147">
                  <c:v>43684.489583333401</c:v>
                </c:pt>
                <c:pt idx="36148">
                  <c:v>43684.510416666599</c:v>
                </c:pt>
                <c:pt idx="36149">
                  <c:v>43684.53125</c:v>
                </c:pt>
                <c:pt idx="36150">
                  <c:v>43684.552083333401</c:v>
                </c:pt>
                <c:pt idx="36151">
                  <c:v>43684.572916666599</c:v>
                </c:pt>
                <c:pt idx="36152">
                  <c:v>43684.59375</c:v>
                </c:pt>
                <c:pt idx="36153">
                  <c:v>43684.614583333401</c:v>
                </c:pt>
                <c:pt idx="36154">
                  <c:v>43684.635416666599</c:v>
                </c:pt>
                <c:pt idx="36155">
                  <c:v>43684.65625</c:v>
                </c:pt>
                <c:pt idx="36156">
                  <c:v>43684.677083333401</c:v>
                </c:pt>
                <c:pt idx="36157">
                  <c:v>43684.697916666599</c:v>
                </c:pt>
                <c:pt idx="36158">
                  <c:v>43684.71875</c:v>
                </c:pt>
                <c:pt idx="36159">
                  <c:v>43684.739583333401</c:v>
                </c:pt>
                <c:pt idx="36160">
                  <c:v>43684.760416666599</c:v>
                </c:pt>
                <c:pt idx="36161">
                  <c:v>43684.78125</c:v>
                </c:pt>
                <c:pt idx="36162">
                  <c:v>43684.802083333401</c:v>
                </c:pt>
                <c:pt idx="36163">
                  <c:v>43684.822916666599</c:v>
                </c:pt>
                <c:pt idx="36164">
                  <c:v>43684.84375</c:v>
                </c:pt>
                <c:pt idx="36165">
                  <c:v>43684.864583333401</c:v>
                </c:pt>
                <c:pt idx="36166">
                  <c:v>43684.885416666599</c:v>
                </c:pt>
                <c:pt idx="36167">
                  <c:v>43684.90625</c:v>
                </c:pt>
                <c:pt idx="36168">
                  <c:v>43684.927083333401</c:v>
                </c:pt>
                <c:pt idx="36169">
                  <c:v>43684.947916666599</c:v>
                </c:pt>
                <c:pt idx="36170">
                  <c:v>43684.96875</c:v>
                </c:pt>
                <c:pt idx="36171">
                  <c:v>43684.989583333401</c:v>
                </c:pt>
                <c:pt idx="36172">
                  <c:v>43685.010416666599</c:v>
                </c:pt>
                <c:pt idx="36173">
                  <c:v>43685.03125</c:v>
                </c:pt>
                <c:pt idx="36174">
                  <c:v>43685.052083333401</c:v>
                </c:pt>
                <c:pt idx="36175">
                  <c:v>43685.072916666599</c:v>
                </c:pt>
                <c:pt idx="36176">
                  <c:v>43685.09375</c:v>
                </c:pt>
                <c:pt idx="36177">
                  <c:v>43685.114583333401</c:v>
                </c:pt>
                <c:pt idx="36178">
                  <c:v>43685.135416666599</c:v>
                </c:pt>
                <c:pt idx="36179">
                  <c:v>43685.15625</c:v>
                </c:pt>
                <c:pt idx="36180">
                  <c:v>43685.177083333401</c:v>
                </c:pt>
                <c:pt idx="36181">
                  <c:v>43685.197916666599</c:v>
                </c:pt>
                <c:pt idx="36182">
                  <c:v>43685.21875</c:v>
                </c:pt>
                <c:pt idx="36183">
                  <c:v>43685.239583333401</c:v>
                </c:pt>
                <c:pt idx="36184">
                  <c:v>43685.260416666599</c:v>
                </c:pt>
                <c:pt idx="36185">
                  <c:v>43685.28125</c:v>
                </c:pt>
                <c:pt idx="36186">
                  <c:v>43685.302083333401</c:v>
                </c:pt>
                <c:pt idx="36187">
                  <c:v>43685.322916666599</c:v>
                </c:pt>
                <c:pt idx="36188">
                  <c:v>43685.34375</c:v>
                </c:pt>
                <c:pt idx="36189">
                  <c:v>43685.364583333401</c:v>
                </c:pt>
                <c:pt idx="36190">
                  <c:v>43685.385416666599</c:v>
                </c:pt>
                <c:pt idx="36191">
                  <c:v>43685.40625</c:v>
                </c:pt>
                <c:pt idx="36192">
                  <c:v>43685.427083333401</c:v>
                </c:pt>
                <c:pt idx="36193">
                  <c:v>43685.447916666599</c:v>
                </c:pt>
                <c:pt idx="36194">
                  <c:v>43685.46875</c:v>
                </c:pt>
                <c:pt idx="36195">
                  <c:v>43685.489583333401</c:v>
                </c:pt>
                <c:pt idx="36196">
                  <c:v>43685.510416666599</c:v>
                </c:pt>
                <c:pt idx="36197">
                  <c:v>43685.53125</c:v>
                </c:pt>
                <c:pt idx="36198">
                  <c:v>43685.552083333401</c:v>
                </c:pt>
                <c:pt idx="36199">
                  <c:v>43685.572916666599</c:v>
                </c:pt>
                <c:pt idx="36200">
                  <c:v>43685.59375</c:v>
                </c:pt>
                <c:pt idx="36201">
                  <c:v>43685.614583333401</c:v>
                </c:pt>
                <c:pt idx="36202">
                  <c:v>43685.635416666599</c:v>
                </c:pt>
                <c:pt idx="36203">
                  <c:v>43685.65625</c:v>
                </c:pt>
                <c:pt idx="36204">
                  <c:v>43685.677083333401</c:v>
                </c:pt>
                <c:pt idx="36205">
                  <c:v>43685.697916666599</c:v>
                </c:pt>
                <c:pt idx="36206">
                  <c:v>43685.71875</c:v>
                </c:pt>
                <c:pt idx="36207">
                  <c:v>43685.739583333401</c:v>
                </c:pt>
                <c:pt idx="36208">
                  <c:v>43685.760416666599</c:v>
                </c:pt>
                <c:pt idx="36209">
                  <c:v>43685.78125</c:v>
                </c:pt>
                <c:pt idx="36210">
                  <c:v>43685.802083333401</c:v>
                </c:pt>
                <c:pt idx="36211">
                  <c:v>43685.822916666599</c:v>
                </c:pt>
                <c:pt idx="36212">
                  <c:v>43685.84375</c:v>
                </c:pt>
                <c:pt idx="36213">
                  <c:v>43685.864583333401</c:v>
                </c:pt>
                <c:pt idx="36214">
                  <c:v>43685.885416666599</c:v>
                </c:pt>
                <c:pt idx="36215">
                  <c:v>43685.90625</c:v>
                </c:pt>
                <c:pt idx="36216">
                  <c:v>43685.927083333401</c:v>
                </c:pt>
                <c:pt idx="36217">
                  <c:v>43685.947916666599</c:v>
                </c:pt>
                <c:pt idx="36218">
                  <c:v>43685.96875</c:v>
                </c:pt>
                <c:pt idx="36219">
                  <c:v>43685.989583333401</c:v>
                </c:pt>
                <c:pt idx="36220">
                  <c:v>43686.010416666599</c:v>
                </c:pt>
                <c:pt idx="36221">
                  <c:v>43686.03125</c:v>
                </c:pt>
                <c:pt idx="36222">
                  <c:v>43686.052083333401</c:v>
                </c:pt>
                <c:pt idx="36223">
                  <c:v>43686.072916666599</c:v>
                </c:pt>
                <c:pt idx="36224">
                  <c:v>43686.09375</c:v>
                </c:pt>
                <c:pt idx="36225">
                  <c:v>43686.114583333401</c:v>
                </c:pt>
                <c:pt idx="36226">
                  <c:v>43686.135416666599</c:v>
                </c:pt>
                <c:pt idx="36227">
                  <c:v>43686.15625</c:v>
                </c:pt>
                <c:pt idx="36228">
                  <c:v>43686.177083333401</c:v>
                </c:pt>
                <c:pt idx="36229">
                  <c:v>43686.197916666599</c:v>
                </c:pt>
                <c:pt idx="36230">
                  <c:v>43686.21875</c:v>
                </c:pt>
                <c:pt idx="36231">
                  <c:v>43686.239583333401</c:v>
                </c:pt>
                <c:pt idx="36232">
                  <c:v>43686.260416666599</c:v>
                </c:pt>
                <c:pt idx="36233">
                  <c:v>43686.28125</c:v>
                </c:pt>
                <c:pt idx="36234">
                  <c:v>43686.302083333401</c:v>
                </c:pt>
                <c:pt idx="36235">
                  <c:v>43686.322916666599</c:v>
                </c:pt>
                <c:pt idx="36236">
                  <c:v>43686.34375</c:v>
                </c:pt>
                <c:pt idx="36237">
                  <c:v>43686.364583333401</c:v>
                </c:pt>
                <c:pt idx="36238">
                  <c:v>43686.385416666599</c:v>
                </c:pt>
                <c:pt idx="36239">
                  <c:v>43686.40625</c:v>
                </c:pt>
                <c:pt idx="36240">
                  <c:v>43686.427083333401</c:v>
                </c:pt>
                <c:pt idx="36241">
                  <c:v>43686.447916666599</c:v>
                </c:pt>
                <c:pt idx="36242">
                  <c:v>43686.46875</c:v>
                </c:pt>
                <c:pt idx="36243">
                  <c:v>43686.489583333401</c:v>
                </c:pt>
                <c:pt idx="36244">
                  <c:v>43686.510416666599</c:v>
                </c:pt>
                <c:pt idx="36245">
                  <c:v>43686.53125</c:v>
                </c:pt>
                <c:pt idx="36246">
                  <c:v>43686.552083333401</c:v>
                </c:pt>
                <c:pt idx="36247">
                  <c:v>43686.572916666599</c:v>
                </c:pt>
                <c:pt idx="36248">
                  <c:v>43686.59375</c:v>
                </c:pt>
                <c:pt idx="36249">
                  <c:v>43686.614583333401</c:v>
                </c:pt>
                <c:pt idx="36250">
                  <c:v>43686.635416666599</c:v>
                </c:pt>
                <c:pt idx="36251">
                  <c:v>43686.65625</c:v>
                </c:pt>
                <c:pt idx="36252">
                  <c:v>43686.677083333401</c:v>
                </c:pt>
                <c:pt idx="36253">
                  <c:v>43686.697916666599</c:v>
                </c:pt>
                <c:pt idx="36254">
                  <c:v>43686.71875</c:v>
                </c:pt>
                <c:pt idx="36255">
                  <c:v>43686.739583333401</c:v>
                </c:pt>
                <c:pt idx="36256">
                  <c:v>43686.760416666599</c:v>
                </c:pt>
                <c:pt idx="36257">
                  <c:v>43686.78125</c:v>
                </c:pt>
                <c:pt idx="36258">
                  <c:v>43686.802083333401</c:v>
                </c:pt>
                <c:pt idx="36259">
                  <c:v>43686.822916666599</c:v>
                </c:pt>
                <c:pt idx="36260">
                  <c:v>43686.84375</c:v>
                </c:pt>
                <c:pt idx="36261">
                  <c:v>43686.864583333401</c:v>
                </c:pt>
                <c:pt idx="36262">
                  <c:v>43686.885416666599</c:v>
                </c:pt>
                <c:pt idx="36263">
                  <c:v>43686.90625</c:v>
                </c:pt>
                <c:pt idx="36264">
                  <c:v>43686.927083333401</c:v>
                </c:pt>
                <c:pt idx="36265">
                  <c:v>43686.947916666599</c:v>
                </c:pt>
                <c:pt idx="36266">
                  <c:v>43686.96875</c:v>
                </c:pt>
                <c:pt idx="36267">
                  <c:v>43686.989583333401</c:v>
                </c:pt>
                <c:pt idx="36268">
                  <c:v>43687.010416666599</c:v>
                </c:pt>
                <c:pt idx="36269">
                  <c:v>43687.03125</c:v>
                </c:pt>
                <c:pt idx="36270">
                  <c:v>43687.052083333401</c:v>
                </c:pt>
                <c:pt idx="36271">
                  <c:v>43687.072916666599</c:v>
                </c:pt>
                <c:pt idx="36272">
                  <c:v>43687.09375</c:v>
                </c:pt>
                <c:pt idx="36273">
                  <c:v>43687.114583333401</c:v>
                </c:pt>
                <c:pt idx="36274">
                  <c:v>43687.135416666599</c:v>
                </c:pt>
                <c:pt idx="36275">
                  <c:v>43687.15625</c:v>
                </c:pt>
                <c:pt idx="36276">
                  <c:v>43687.177083333401</c:v>
                </c:pt>
                <c:pt idx="36277">
                  <c:v>43687.197916666599</c:v>
                </c:pt>
                <c:pt idx="36278">
                  <c:v>43687.21875</c:v>
                </c:pt>
                <c:pt idx="36279">
                  <c:v>43687.239583333401</c:v>
                </c:pt>
                <c:pt idx="36280">
                  <c:v>43687.260416666599</c:v>
                </c:pt>
                <c:pt idx="36281">
                  <c:v>43687.28125</c:v>
                </c:pt>
                <c:pt idx="36282">
                  <c:v>43687.302083333401</c:v>
                </c:pt>
                <c:pt idx="36283">
                  <c:v>43687.322916666599</c:v>
                </c:pt>
                <c:pt idx="36284">
                  <c:v>43687.34375</c:v>
                </c:pt>
                <c:pt idx="36285">
                  <c:v>43687.364583333401</c:v>
                </c:pt>
                <c:pt idx="36286">
                  <c:v>43687.385416666599</c:v>
                </c:pt>
                <c:pt idx="36287">
                  <c:v>43687.40625</c:v>
                </c:pt>
                <c:pt idx="36288">
                  <c:v>43687.427083333401</c:v>
                </c:pt>
                <c:pt idx="36289">
                  <c:v>43687.447916666599</c:v>
                </c:pt>
                <c:pt idx="36290">
                  <c:v>43687.46875</c:v>
                </c:pt>
                <c:pt idx="36291">
                  <c:v>43687.489583333401</c:v>
                </c:pt>
                <c:pt idx="36292">
                  <c:v>43687.510416666599</c:v>
                </c:pt>
                <c:pt idx="36293">
                  <c:v>43687.53125</c:v>
                </c:pt>
                <c:pt idx="36294">
                  <c:v>43687.552083333401</c:v>
                </c:pt>
                <c:pt idx="36295">
                  <c:v>43687.572916666599</c:v>
                </c:pt>
                <c:pt idx="36296">
                  <c:v>43687.59375</c:v>
                </c:pt>
                <c:pt idx="36297">
                  <c:v>43687.614583333401</c:v>
                </c:pt>
                <c:pt idx="36298">
                  <c:v>43687.635416666599</c:v>
                </c:pt>
                <c:pt idx="36299">
                  <c:v>43687.65625</c:v>
                </c:pt>
                <c:pt idx="36300">
                  <c:v>43687.677083333401</c:v>
                </c:pt>
                <c:pt idx="36301">
                  <c:v>43687.697916666599</c:v>
                </c:pt>
                <c:pt idx="36302">
                  <c:v>43687.71875</c:v>
                </c:pt>
                <c:pt idx="36303">
                  <c:v>43687.739583333401</c:v>
                </c:pt>
                <c:pt idx="36304">
                  <c:v>43687.760416666599</c:v>
                </c:pt>
                <c:pt idx="36305">
                  <c:v>43687.78125</c:v>
                </c:pt>
                <c:pt idx="36306">
                  <c:v>43687.802083333401</c:v>
                </c:pt>
                <c:pt idx="36307">
                  <c:v>43687.822916666599</c:v>
                </c:pt>
                <c:pt idx="36308">
                  <c:v>43687.84375</c:v>
                </c:pt>
                <c:pt idx="36309">
                  <c:v>43687.864583333401</c:v>
                </c:pt>
                <c:pt idx="36310">
                  <c:v>43687.885416666599</c:v>
                </c:pt>
                <c:pt idx="36311">
                  <c:v>43687.90625</c:v>
                </c:pt>
                <c:pt idx="36312">
                  <c:v>43687.927083333401</c:v>
                </c:pt>
                <c:pt idx="36313">
                  <c:v>43687.947916666599</c:v>
                </c:pt>
                <c:pt idx="36314">
                  <c:v>43687.96875</c:v>
                </c:pt>
                <c:pt idx="36315">
                  <c:v>43687.989583333401</c:v>
                </c:pt>
                <c:pt idx="36316">
                  <c:v>43688.010416666599</c:v>
                </c:pt>
                <c:pt idx="36317">
                  <c:v>43688.03125</c:v>
                </c:pt>
                <c:pt idx="36318">
                  <c:v>43688.052083333401</c:v>
                </c:pt>
                <c:pt idx="36319">
                  <c:v>43688.072916666599</c:v>
                </c:pt>
                <c:pt idx="36320">
                  <c:v>43688.09375</c:v>
                </c:pt>
                <c:pt idx="36321">
                  <c:v>43688.114583333401</c:v>
                </c:pt>
                <c:pt idx="36322">
                  <c:v>43688.135416666599</c:v>
                </c:pt>
                <c:pt idx="36323">
                  <c:v>43688.15625</c:v>
                </c:pt>
                <c:pt idx="36324">
                  <c:v>43688.177083333401</c:v>
                </c:pt>
                <c:pt idx="36325">
                  <c:v>43688.197916666599</c:v>
                </c:pt>
                <c:pt idx="36326">
                  <c:v>43688.21875</c:v>
                </c:pt>
                <c:pt idx="36327">
                  <c:v>43688.239583333401</c:v>
                </c:pt>
                <c:pt idx="36328">
                  <c:v>43688.260416666599</c:v>
                </c:pt>
                <c:pt idx="36329">
                  <c:v>43688.28125</c:v>
                </c:pt>
                <c:pt idx="36330">
                  <c:v>43688.302083333401</c:v>
                </c:pt>
                <c:pt idx="36331">
                  <c:v>43688.322916666599</c:v>
                </c:pt>
                <c:pt idx="36332">
                  <c:v>43688.34375</c:v>
                </c:pt>
                <c:pt idx="36333">
                  <c:v>43688.364583333401</c:v>
                </c:pt>
                <c:pt idx="36334">
                  <c:v>43688.385416666599</c:v>
                </c:pt>
                <c:pt idx="36335">
                  <c:v>43688.40625</c:v>
                </c:pt>
                <c:pt idx="36336">
                  <c:v>43688.427083333401</c:v>
                </c:pt>
                <c:pt idx="36337">
                  <c:v>43688.447916666599</c:v>
                </c:pt>
                <c:pt idx="36338">
                  <c:v>43688.46875</c:v>
                </c:pt>
                <c:pt idx="36339">
                  <c:v>43688.489583333401</c:v>
                </c:pt>
                <c:pt idx="36340">
                  <c:v>43688.510416666599</c:v>
                </c:pt>
                <c:pt idx="36341">
                  <c:v>43688.53125</c:v>
                </c:pt>
                <c:pt idx="36342">
                  <c:v>43688.552083333401</c:v>
                </c:pt>
                <c:pt idx="36343">
                  <c:v>43688.572916666599</c:v>
                </c:pt>
                <c:pt idx="36344">
                  <c:v>43688.59375</c:v>
                </c:pt>
                <c:pt idx="36345">
                  <c:v>43688.614583333401</c:v>
                </c:pt>
                <c:pt idx="36346">
                  <c:v>43688.635416666599</c:v>
                </c:pt>
                <c:pt idx="36347">
                  <c:v>43688.65625</c:v>
                </c:pt>
                <c:pt idx="36348">
                  <c:v>43688.677083333401</c:v>
                </c:pt>
                <c:pt idx="36349">
                  <c:v>43688.697916666599</c:v>
                </c:pt>
                <c:pt idx="36350">
                  <c:v>43688.71875</c:v>
                </c:pt>
                <c:pt idx="36351">
                  <c:v>43688.739583333401</c:v>
                </c:pt>
                <c:pt idx="36352">
                  <c:v>43688.760416666599</c:v>
                </c:pt>
                <c:pt idx="36353">
                  <c:v>43688.78125</c:v>
                </c:pt>
                <c:pt idx="36354">
                  <c:v>43688.802083333401</c:v>
                </c:pt>
                <c:pt idx="36355">
                  <c:v>43688.822916666599</c:v>
                </c:pt>
                <c:pt idx="36356">
                  <c:v>43688.84375</c:v>
                </c:pt>
                <c:pt idx="36357">
                  <c:v>43688.864583333401</c:v>
                </c:pt>
                <c:pt idx="36358">
                  <c:v>43688.885416666599</c:v>
                </c:pt>
                <c:pt idx="36359">
                  <c:v>43688.90625</c:v>
                </c:pt>
                <c:pt idx="36360">
                  <c:v>43688.927083333401</c:v>
                </c:pt>
                <c:pt idx="36361">
                  <c:v>43688.947916666599</c:v>
                </c:pt>
                <c:pt idx="36362">
                  <c:v>43688.96875</c:v>
                </c:pt>
                <c:pt idx="36363">
                  <c:v>43688.989583333401</c:v>
                </c:pt>
                <c:pt idx="36364">
                  <c:v>43689.010416666599</c:v>
                </c:pt>
                <c:pt idx="36365">
                  <c:v>43689.03125</c:v>
                </c:pt>
                <c:pt idx="36366">
                  <c:v>43689.052083333401</c:v>
                </c:pt>
                <c:pt idx="36367">
                  <c:v>43689.072916666599</c:v>
                </c:pt>
                <c:pt idx="36368">
                  <c:v>43689.09375</c:v>
                </c:pt>
                <c:pt idx="36369">
                  <c:v>43689.114583333401</c:v>
                </c:pt>
                <c:pt idx="36370">
                  <c:v>43689.135416666599</c:v>
                </c:pt>
                <c:pt idx="36371">
                  <c:v>43689.15625</c:v>
                </c:pt>
                <c:pt idx="36372">
                  <c:v>43689.177083333401</c:v>
                </c:pt>
                <c:pt idx="36373">
                  <c:v>43689.197916666599</c:v>
                </c:pt>
                <c:pt idx="36374">
                  <c:v>43689.21875</c:v>
                </c:pt>
                <c:pt idx="36375">
                  <c:v>43689.239583333401</c:v>
                </c:pt>
                <c:pt idx="36376">
                  <c:v>43689.260416666599</c:v>
                </c:pt>
                <c:pt idx="36377">
                  <c:v>43689.28125</c:v>
                </c:pt>
                <c:pt idx="36378">
                  <c:v>43689.302083333401</c:v>
                </c:pt>
                <c:pt idx="36379">
                  <c:v>43689.322916666599</c:v>
                </c:pt>
                <c:pt idx="36380">
                  <c:v>43689.34375</c:v>
                </c:pt>
                <c:pt idx="36381">
                  <c:v>43689.364583333401</c:v>
                </c:pt>
                <c:pt idx="36382">
                  <c:v>43689.385416666599</c:v>
                </c:pt>
                <c:pt idx="36383">
                  <c:v>43689.40625</c:v>
                </c:pt>
                <c:pt idx="36384">
                  <c:v>43689.427083333401</c:v>
                </c:pt>
                <c:pt idx="36385">
                  <c:v>43689.447916666599</c:v>
                </c:pt>
                <c:pt idx="36386">
                  <c:v>43689.46875</c:v>
                </c:pt>
                <c:pt idx="36387">
                  <c:v>43689.489583333401</c:v>
                </c:pt>
                <c:pt idx="36388">
                  <c:v>43689.510416666599</c:v>
                </c:pt>
                <c:pt idx="36389">
                  <c:v>43689.53125</c:v>
                </c:pt>
                <c:pt idx="36390">
                  <c:v>43689.552083333401</c:v>
                </c:pt>
                <c:pt idx="36391">
                  <c:v>43689.572916666599</c:v>
                </c:pt>
                <c:pt idx="36392">
                  <c:v>43689.59375</c:v>
                </c:pt>
                <c:pt idx="36393">
                  <c:v>43689.614583333401</c:v>
                </c:pt>
                <c:pt idx="36394">
                  <c:v>43689.635416666599</c:v>
                </c:pt>
                <c:pt idx="36395">
                  <c:v>43689.65625</c:v>
                </c:pt>
                <c:pt idx="36396">
                  <c:v>43689.677083333401</c:v>
                </c:pt>
                <c:pt idx="36397">
                  <c:v>43689.697916666599</c:v>
                </c:pt>
                <c:pt idx="36398">
                  <c:v>43689.71875</c:v>
                </c:pt>
                <c:pt idx="36399">
                  <c:v>43689.739583333401</c:v>
                </c:pt>
                <c:pt idx="36400">
                  <c:v>43689.760416666599</c:v>
                </c:pt>
                <c:pt idx="36401">
                  <c:v>43689.78125</c:v>
                </c:pt>
                <c:pt idx="36402">
                  <c:v>43689.802083333401</c:v>
                </c:pt>
                <c:pt idx="36403">
                  <c:v>43689.822916666599</c:v>
                </c:pt>
                <c:pt idx="36404">
                  <c:v>43689.84375</c:v>
                </c:pt>
                <c:pt idx="36405">
                  <c:v>43689.864583333401</c:v>
                </c:pt>
                <c:pt idx="36406">
                  <c:v>43689.885416666599</c:v>
                </c:pt>
                <c:pt idx="36407">
                  <c:v>43689.90625</c:v>
                </c:pt>
                <c:pt idx="36408">
                  <c:v>43689.927083333401</c:v>
                </c:pt>
                <c:pt idx="36409">
                  <c:v>43689.947916666599</c:v>
                </c:pt>
                <c:pt idx="36410">
                  <c:v>43689.96875</c:v>
                </c:pt>
                <c:pt idx="36411">
                  <c:v>43689.989583333401</c:v>
                </c:pt>
                <c:pt idx="36412">
                  <c:v>43690.010416666599</c:v>
                </c:pt>
                <c:pt idx="36413">
                  <c:v>43690.03125</c:v>
                </c:pt>
                <c:pt idx="36414">
                  <c:v>43690.052083333401</c:v>
                </c:pt>
                <c:pt idx="36415">
                  <c:v>43690.072916666599</c:v>
                </c:pt>
                <c:pt idx="36416">
                  <c:v>43690.09375</c:v>
                </c:pt>
                <c:pt idx="36417">
                  <c:v>43690.114583333401</c:v>
                </c:pt>
                <c:pt idx="36418">
                  <c:v>43690.135416666599</c:v>
                </c:pt>
                <c:pt idx="36419">
                  <c:v>43690.15625</c:v>
                </c:pt>
                <c:pt idx="36420">
                  <c:v>43690.177083333401</c:v>
                </c:pt>
                <c:pt idx="36421">
                  <c:v>43690.197916666599</c:v>
                </c:pt>
                <c:pt idx="36422">
                  <c:v>43690.21875</c:v>
                </c:pt>
                <c:pt idx="36423">
                  <c:v>43690.239583333401</c:v>
                </c:pt>
                <c:pt idx="36424">
                  <c:v>43690.260416666599</c:v>
                </c:pt>
                <c:pt idx="36425">
                  <c:v>43690.28125</c:v>
                </c:pt>
                <c:pt idx="36426">
                  <c:v>43690.302083333401</c:v>
                </c:pt>
                <c:pt idx="36427">
                  <c:v>43690.322916666599</c:v>
                </c:pt>
                <c:pt idx="36428">
                  <c:v>43690.34375</c:v>
                </c:pt>
                <c:pt idx="36429">
                  <c:v>43690.364583333401</c:v>
                </c:pt>
                <c:pt idx="36430">
                  <c:v>43690.385416666599</c:v>
                </c:pt>
                <c:pt idx="36431">
                  <c:v>43690.40625</c:v>
                </c:pt>
                <c:pt idx="36432">
                  <c:v>43690.427083333401</c:v>
                </c:pt>
                <c:pt idx="36433">
                  <c:v>43690.447916666599</c:v>
                </c:pt>
                <c:pt idx="36434">
                  <c:v>43690.46875</c:v>
                </c:pt>
                <c:pt idx="36435">
                  <c:v>43690.489583333401</c:v>
                </c:pt>
                <c:pt idx="36436">
                  <c:v>43690.510416666599</c:v>
                </c:pt>
                <c:pt idx="36437">
                  <c:v>43690.53125</c:v>
                </c:pt>
                <c:pt idx="36438">
                  <c:v>43690.552083333401</c:v>
                </c:pt>
                <c:pt idx="36439">
                  <c:v>43690.572916666599</c:v>
                </c:pt>
                <c:pt idx="36440">
                  <c:v>43690.59375</c:v>
                </c:pt>
                <c:pt idx="36441">
                  <c:v>43690.614583333401</c:v>
                </c:pt>
                <c:pt idx="36442">
                  <c:v>43690.635416666599</c:v>
                </c:pt>
                <c:pt idx="36443">
                  <c:v>43690.65625</c:v>
                </c:pt>
                <c:pt idx="36444">
                  <c:v>43690.677083333401</c:v>
                </c:pt>
                <c:pt idx="36445">
                  <c:v>43690.697916666599</c:v>
                </c:pt>
                <c:pt idx="36446">
                  <c:v>43690.71875</c:v>
                </c:pt>
                <c:pt idx="36447">
                  <c:v>43690.739583333401</c:v>
                </c:pt>
                <c:pt idx="36448">
                  <c:v>43690.760416666599</c:v>
                </c:pt>
                <c:pt idx="36449">
                  <c:v>43690.78125</c:v>
                </c:pt>
                <c:pt idx="36450">
                  <c:v>43690.802083333401</c:v>
                </c:pt>
                <c:pt idx="36451">
                  <c:v>43690.822916666599</c:v>
                </c:pt>
                <c:pt idx="36452">
                  <c:v>43690.84375</c:v>
                </c:pt>
                <c:pt idx="36453">
                  <c:v>43690.864583333401</c:v>
                </c:pt>
                <c:pt idx="36454">
                  <c:v>43690.885416666599</c:v>
                </c:pt>
                <c:pt idx="36455">
                  <c:v>43690.90625</c:v>
                </c:pt>
                <c:pt idx="36456">
                  <c:v>43690.927083333401</c:v>
                </c:pt>
                <c:pt idx="36457">
                  <c:v>43690.947916666599</c:v>
                </c:pt>
                <c:pt idx="36458">
                  <c:v>43690.96875</c:v>
                </c:pt>
                <c:pt idx="36459">
                  <c:v>43690.989583333401</c:v>
                </c:pt>
                <c:pt idx="36460">
                  <c:v>43691.010416666599</c:v>
                </c:pt>
                <c:pt idx="36461">
                  <c:v>43691.03125</c:v>
                </c:pt>
                <c:pt idx="36462">
                  <c:v>43691.052083333401</c:v>
                </c:pt>
                <c:pt idx="36463">
                  <c:v>43691.072916666599</c:v>
                </c:pt>
                <c:pt idx="36464">
                  <c:v>43691.09375</c:v>
                </c:pt>
                <c:pt idx="36465">
                  <c:v>43691.114583333401</c:v>
                </c:pt>
                <c:pt idx="36466">
                  <c:v>43691.135416666599</c:v>
                </c:pt>
                <c:pt idx="36467">
                  <c:v>43691.15625</c:v>
                </c:pt>
                <c:pt idx="36468">
                  <c:v>43691.177083333401</c:v>
                </c:pt>
                <c:pt idx="36469">
                  <c:v>43691.197916666599</c:v>
                </c:pt>
                <c:pt idx="36470">
                  <c:v>43691.21875</c:v>
                </c:pt>
                <c:pt idx="36471">
                  <c:v>43691.239583333401</c:v>
                </c:pt>
                <c:pt idx="36472">
                  <c:v>43691.260416666599</c:v>
                </c:pt>
                <c:pt idx="36473">
                  <c:v>43691.28125</c:v>
                </c:pt>
                <c:pt idx="36474">
                  <c:v>43691.302083333401</c:v>
                </c:pt>
                <c:pt idx="36475">
                  <c:v>43691.322916666599</c:v>
                </c:pt>
                <c:pt idx="36476">
                  <c:v>43691.34375</c:v>
                </c:pt>
                <c:pt idx="36477">
                  <c:v>43691.364583333401</c:v>
                </c:pt>
                <c:pt idx="36478">
                  <c:v>43691.385416666599</c:v>
                </c:pt>
                <c:pt idx="36479">
                  <c:v>43691.40625</c:v>
                </c:pt>
                <c:pt idx="36480">
                  <c:v>43691.427083333401</c:v>
                </c:pt>
                <c:pt idx="36481">
                  <c:v>43691.447916666599</c:v>
                </c:pt>
                <c:pt idx="36482">
                  <c:v>43691.46875</c:v>
                </c:pt>
                <c:pt idx="36483">
                  <c:v>43691.489583333401</c:v>
                </c:pt>
                <c:pt idx="36484">
                  <c:v>43691.510416666599</c:v>
                </c:pt>
                <c:pt idx="36485">
                  <c:v>43691.53125</c:v>
                </c:pt>
                <c:pt idx="36486">
                  <c:v>43691.552083333401</c:v>
                </c:pt>
                <c:pt idx="36487">
                  <c:v>43691.572916666599</c:v>
                </c:pt>
                <c:pt idx="36488">
                  <c:v>43691.59375</c:v>
                </c:pt>
                <c:pt idx="36489">
                  <c:v>43691.614583333401</c:v>
                </c:pt>
                <c:pt idx="36490">
                  <c:v>43691.635416666599</c:v>
                </c:pt>
                <c:pt idx="36491">
                  <c:v>43691.65625</c:v>
                </c:pt>
                <c:pt idx="36492">
                  <c:v>43691.677083333401</c:v>
                </c:pt>
                <c:pt idx="36493">
                  <c:v>43691.697916666599</c:v>
                </c:pt>
                <c:pt idx="36494">
                  <c:v>43691.71875</c:v>
                </c:pt>
                <c:pt idx="36495">
                  <c:v>43691.739583333401</c:v>
                </c:pt>
                <c:pt idx="36496">
                  <c:v>43691.760416666599</c:v>
                </c:pt>
                <c:pt idx="36497">
                  <c:v>43691.78125</c:v>
                </c:pt>
                <c:pt idx="36498">
                  <c:v>43691.802083333401</c:v>
                </c:pt>
                <c:pt idx="36499">
                  <c:v>43691.822916666599</c:v>
                </c:pt>
                <c:pt idx="36500">
                  <c:v>43691.84375</c:v>
                </c:pt>
                <c:pt idx="36501">
                  <c:v>43691.864583333401</c:v>
                </c:pt>
                <c:pt idx="36502">
                  <c:v>43691.885416666599</c:v>
                </c:pt>
                <c:pt idx="36503">
                  <c:v>43691.90625</c:v>
                </c:pt>
                <c:pt idx="36504">
                  <c:v>43691.927083333401</c:v>
                </c:pt>
                <c:pt idx="36505">
                  <c:v>43691.947916666599</c:v>
                </c:pt>
                <c:pt idx="36506">
                  <c:v>43691.96875</c:v>
                </c:pt>
                <c:pt idx="36507">
                  <c:v>43691.989583333401</c:v>
                </c:pt>
                <c:pt idx="36508">
                  <c:v>43692.010416666599</c:v>
                </c:pt>
                <c:pt idx="36509">
                  <c:v>43692.03125</c:v>
                </c:pt>
                <c:pt idx="36510">
                  <c:v>43692.052083333401</c:v>
                </c:pt>
                <c:pt idx="36511">
                  <c:v>43692.072916666599</c:v>
                </c:pt>
                <c:pt idx="36512">
                  <c:v>43692.09375</c:v>
                </c:pt>
                <c:pt idx="36513">
                  <c:v>43692.114583333401</c:v>
                </c:pt>
                <c:pt idx="36514">
                  <c:v>43692.135416666599</c:v>
                </c:pt>
                <c:pt idx="36515">
                  <c:v>43692.15625</c:v>
                </c:pt>
                <c:pt idx="36516">
                  <c:v>43692.177083333401</c:v>
                </c:pt>
                <c:pt idx="36517">
                  <c:v>43692.197916666599</c:v>
                </c:pt>
                <c:pt idx="36518">
                  <c:v>43692.21875</c:v>
                </c:pt>
                <c:pt idx="36519">
                  <c:v>43692.239583333401</c:v>
                </c:pt>
                <c:pt idx="36520">
                  <c:v>43692.260416666599</c:v>
                </c:pt>
                <c:pt idx="36521">
                  <c:v>43692.28125</c:v>
                </c:pt>
                <c:pt idx="36522">
                  <c:v>43692.302083333401</c:v>
                </c:pt>
                <c:pt idx="36523">
                  <c:v>43692.322916666599</c:v>
                </c:pt>
                <c:pt idx="36524">
                  <c:v>43692.34375</c:v>
                </c:pt>
                <c:pt idx="36525">
                  <c:v>43692.364583333401</c:v>
                </c:pt>
                <c:pt idx="36526">
                  <c:v>43692.385416666599</c:v>
                </c:pt>
                <c:pt idx="36527">
                  <c:v>43692.40625</c:v>
                </c:pt>
                <c:pt idx="36528">
                  <c:v>43692.427083333401</c:v>
                </c:pt>
                <c:pt idx="36529">
                  <c:v>43692.447916666599</c:v>
                </c:pt>
                <c:pt idx="36530">
                  <c:v>43692.46875</c:v>
                </c:pt>
                <c:pt idx="36531">
                  <c:v>43692.489583333401</c:v>
                </c:pt>
                <c:pt idx="36532">
                  <c:v>43692.510416666599</c:v>
                </c:pt>
                <c:pt idx="36533">
                  <c:v>43692.53125</c:v>
                </c:pt>
                <c:pt idx="36534">
                  <c:v>43692.552083333401</c:v>
                </c:pt>
                <c:pt idx="36535">
                  <c:v>43692.572916666599</c:v>
                </c:pt>
                <c:pt idx="36536">
                  <c:v>43692.59375</c:v>
                </c:pt>
                <c:pt idx="36537">
                  <c:v>43692.614583333401</c:v>
                </c:pt>
                <c:pt idx="36538">
                  <c:v>43692.635416666599</c:v>
                </c:pt>
                <c:pt idx="36539">
                  <c:v>43692.65625</c:v>
                </c:pt>
                <c:pt idx="36540">
                  <c:v>43692.677083333401</c:v>
                </c:pt>
                <c:pt idx="36541">
                  <c:v>43692.697916666599</c:v>
                </c:pt>
                <c:pt idx="36542">
                  <c:v>43692.71875</c:v>
                </c:pt>
                <c:pt idx="36543">
                  <c:v>43692.739583333401</c:v>
                </c:pt>
                <c:pt idx="36544">
                  <c:v>43692.760416666599</c:v>
                </c:pt>
                <c:pt idx="36545">
                  <c:v>43692.78125</c:v>
                </c:pt>
                <c:pt idx="36546">
                  <c:v>43692.802083333401</c:v>
                </c:pt>
                <c:pt idx="36547">
                  <c:v>43692.822916666599</c:v>
                </c:pt>
                <c:pt idx="36548">
                  <c:v>43692.84375</c:v>
                </c:pt>
                <c:pt idx="36549">
                  <c:v>43692.864583333401</c:v>
                </c:pt>
                <c:pt idx="36550">
                  <c:v>43692.885416666599</c:v>
                </c:pt>
                <c:pt idx="36551">
                  <c:v>43692.90625</c:v>
                </c:pt>
                <c:pt idx="36552">
                  <c:v>43692.927083333401</c:v>
                </c:pt>
                <c:pt idx="36553">
                  <c:v>43692.947916666599</c:v>
                </c:pt>
                <c:pt idx="36554">
                  <c:v>43692.96875</c:v>
                </c:pt>
                <c:pt idx="36555">
                  <c:v>43692.989583333401</c:v>
                </c:pt>
                <c:pt idx="36556">
                  <c:v>43693.010416666599</c:v>
                </c:pt>
                <c:pt idx="36557">
                  <c:v>43693.03125</c:v>
                </c:pt>
                <c:pt idx="36558">
                  <c:v>43693.052083333401</c:v>
                </c:pt>
                <c:pt idx="36559">
                  <c:v>43693.072916666599</c:v>
                </c:pt>
                <c:pt idx="36560">
                  <c:v>43693.09375</c:v>
                </c:pt>
                <c:pt idx="36561">
                  <c:v>43693.114583333401</c:v>
                </c:pt>
                <c:pt idx="36562">
                  <c:v>43693.135416666599</c:v>
                </c:pt>
                <c:pt idx="36563">
                  <c:v>43693.15625</c:v>
                </c:pt>
                <c:pt idx="36564">
                  <c:v>43693.177083333401</c:v>
                </c:pt>
                <c:pt idx="36565">
                  <c:v>43693.197916666599</c:v>
                </c:pt>
                <c:pt idx="36566">
                  <c:v>43693.21875</c:v>
                </c:pt>
                <c:pt idx="36567">
                  <c:v>43693.239583333401</c:v>
                </c:pt>
                <c:pt idx="36568">
                  <c:v>43693.260416666599</c:v>
                </c:pt>
                <c:pt idx="36569">
                  <c:v>43693.28125</c:v>
                </c:pt>
                <c:pt idx="36570">
                  <c:v>43693.302083333401</c:v>
                </c:pt>
                <c:pt idx="36571">
                  <c:v>43693.322916666599</c:v>
                </c:pt>
                <c:pt idx="36572">
                  <c:v>43693.34375</c:v>
                </c:pt>
                <c:pt idx="36573">
                  <c:v>43693.364583333401</c:v>
                </c:pt>
                <c:pt idx="36574">
                  <c:v>43693.385416666599</c:v>
                </c:pt>
                <c:pt idx="36575">
                  <c:v>43693.40625</c:v>
                </c:pt>
                <c:pt idx="36576">
                  <c:v>43693.427083333401</c:v>
                </c:pt>
                <c:pt idx="36577">
                  <c:v>43693.447916666599</c:v>
                </c:pt>
                <c:pt idx="36578">
                  <c:v>43693.46875</c:v>
                </c:pt>
                <c:pt idx="36579">
                  <c:v>43693.489583333401</c:v>
                </c:pt>
                <c:pt idx="36580">
                  <c:v>43693.510416666599</c:v>
                </c:pt>
                <c:pt idx="36581">
                  <c:v>43693.53125</c:v>
                </c:pt>
                <c:pt idx="36582">
                  <c:v>43693.552083333401</c:v>
                </c:pt>
                <c:pt idx="36583">
                  <c:v>43693.572916666599</c:v>
                </c:pt>
                <c:pt idx="36584">
                  <c:v>43693.59375</c:v>
                </c:pt>
                <c:pt idx="36585">
                  <c:v>43693.614583333401</c:v>
                </c:pt>
                <c:pt idx="36586">
                  <c:v>43693.635416666599</c:v>
                </c:pt>
                <c:pt idx="36587">
                  <c:v>43693.65625</c:v>
                </c:pt>
                <c:pt idx="36588">
                  <c:v>43693.677083333401</c:v>
                </c:pt>
                <c:pt idx="36589">
                  <c:v>43693.697916666599</c:v>
                </c:pt>
                <c:pt idx="36590">
                  <c:v>43693.71875</c:v>
                </c:pt>
                <c:pt idx="36591">
                  <c:v>43693.739583333401</c:v>
                </c:pt>
                <c:pt idx="36592">
                  <c:v>43693.760416666599</c:v>
                </c:pt>
                <c:pt idx="36593">
                  <c:v>43693.78125</c:v>
                </c:pt>
                <c:pt idx="36594">
                  <c:v>43693.802083333401</c:v>
                </c:pt>
                <c:pt idx="36595">
                  <c:v>43693.822916666599</c:v>
                </c:pt>
                <c:pt idx="36596">
                  <c:v>43693.84375</c:v>
                </c:pt>
                <c:pt idx="36597">
                  <c:v>43693.864583333401</c:v>
                </c:pt>
                <c:pt idx="36598">
                  <c:v>43693.885416666599</c:v>
                </c:pt>
                <c:pt idx="36599">
                  <c:v>43693.90625</c:v>
                </c:pt>
                <c:pt idx="36600">
                  <c:v>43693.927083333401</c:v>
                </c:pt>
                <c:pt idx="36601">
                  <c:v>43693.947916666599</c:v>
                </c:pt>
                <c:pt idx="36602">
                  <c:v>43693.96875</c:v>
                </c:pt>
                <c:pt idx="36603">
                  <c:v>43693.989583333401</c:v>
                </c:pt>
                <c:pt idx="36604">
                  <c:v>43694.010416666599</c:v>
                </c:pt>
                <c:pt idx="36605">
                  <c:v>43694.03125</c:v>
                </c:pt>
                <c:pt idx="36606">
                  <c:v>43694.052083333401</c:v>
                </c:pt>
                <c:pt idx="36607">
                  <c:v>43694.072916666599</c:v>
                </c:pt>
                <c:pt idx="36608">
                  <c:v>43694.09375</c:v>
                </c:pt>
                <c:pt idx="36609">
                  <c:v>43694.114583333401</c:v>
                </c:pt>
                <c:pt idx="36610">
                  <c:v>43694.135416666599</c:v>
                </c:pt>
                <c:pt idx="36611">
                  <c:v>43694.15625</c:v>
                </c:pt>
                <c:pt idx="36612">
                  <c:v>43694.177083333401</c:v>
                </c:pt>
                <c:pt idx="36613">
                  <c:v>43694.197916666599</c:v>
                </c:pt>
                <c:pt idx="36614">
                  <c:v>43694.21875</c:v>
                </c:pt>
                <c:pt idx="36615">
                  <c:v>43694.239583333401</c:v>
                </c:pt>
                <c:pt idx="36616">
                  <c:v>43694.260416666599</c:v>
                </c:pt>
                <c:pt idx="36617">
                  <c:v>43694.28125</c:v>
                </c:pt>
                <c:pt idx="36618">
                  <c:v>43694.302083333401</c:v>
                </c:pt>
                <c:pt idx="36619">
                  <c:v>43694.322916666599</c:v>
                </c:pt>
                <c:pt idx="36620">
                  <c:v>43694.34375</c:v>
                </c:pt>
                <c:pt idx="36621">
                  <c:v>43694.364583333401</c:v>
                </c:pt>
                <c:pt idx="36622">
                  <c:v>43694.385416666599</c:v>
                </c:pt>
                <c:pt idx="36623">
                  <c:v>43694.40625</c:v>
                </c:pt>
                <c:pt idx="36624">
                  <c:v>43694.427083333401</c:v>
                </c:pt>
                <c:pt idx="36625">
                  <c:v>43694.447916666599</c:v>
                </c:pt>
                <c:pt idx="36626">
                  <c:v>43694.46875</c:v>
                </c:pt>
                <c:pt idx="36627">
                  <c:v>43694.489583333401</c:v>
                </c:pt>
                <c:pt idx="36628">
                  <c:v>43694.510416666599</c:v>
                </c:pt>
                <c:pt idx="36629">
                  <c:v>43694.53125</c:v>
                </c:pt>
                <c:pt idx="36630">
                  <c:v>43694.552083333401</c:v>
                </c:pt>
                <c:pt idx="36631">
                  <c:v>43694.572916666599</c:v>
                </c:pt>
                <c:pt idx="36632">
                  <c:v>43694.59375</c:v>
                </c:pt>
                <c:pt idx="36633">
                  <c:v>43694.614583333401</c:v>
                </c:pt>
                <c:pt idx="36634">
                  <c:v>43694.635416666599</c:v>
                </c:pt>
                <c:pt idx="36635">
                  <c:v>43694.65625</c:v>
                </c:pt>
                <c:pt idx="36636">
                  <c:v>43694.677083333401</c:v>
                </c:pt>
                <c:pt idx="36637">
                  <c:v>43694.697916666599</c:v>
                </c:pt>
                <c:pt idx="36638">
                  <c:v>43694.71875</c:v>
                </c:pt>
                <c:pt idx="36639">
                  <c:v>43694.739583333401</c:v>
                </c:pt>
                <c:pt idx="36640">
                  <c:v>43694.760416666599</c:v>
                </c:pt>
                <c:pt idx="36641">
                  <c:v>43694.78125</c:v>
                </c:pt>
                <c:pt idx="36642">
                  <c:v>43694.802083333401</c:v>
                </c:pt>
                <c:pt idx="36643">
                  <c:v>43694.822916666599</c:v>
                </c:pt>
                <c:pt idx="36644">
                  <c:v>43694.84375</c:v>
                </c:pt>
                <c:pt idx="36645">
                  <c:v>43694.864583333401</c:v>
                </c:pt>
                <c:pt idx="36646">
                  <c:v>43694.885416666599</c:v>
                </c:pt>
                <c:pt idx="36647">
                  <c:v>43694.90625</c:v>
                </c:pt>
                <c:pt idx="36648">
                  <c:v>43694.927083333401</c:v>
                </c:pt>
                <c:pt idx="36649">
                  <c:v>43694.947916666599</c:v>
                </c:pt>
                <c:pt idx="36650">
                  <c:v>43694.96875</c:v>
                </c:pt>
                <c:pt idx="36651">
                  <c:v>43694.989583333401</c:v>
                </c:pt>
                <c:pt idx="36652">
                  <c:v>43695.010416666599</c:v>
                </c:pt>
                <c:pt idx="36653">
                  <c:v>43695.03125</c:v>
                </c:pt>
                <c:pt idx="36654">
                  <c:v>43695.052083333401</c:v>
                </c:pt>
                <c:pt idx="36655">
                  <c:v>43695.072916666599</c:v>
                </c:pt>
                <c:pt idx="36656">
                  <c:v>43695.09375</c:v>
                </c:pt>
                <c:pt idx="36657">
                  <c:v>43695.114583333401</c:v>
                </c:pt>
                <c:pt idx="36658">
                  <c:v>43695.135416666599</c:v>
                </c:pt>
                <c:pt idx="36659">
                  <c:v>43695.15625</c:v>
                </c:pt>
                <c:pt idx="36660">
                  <c:v>43695.177083333401</c:v>
                </c:pt>
                <c:pt idx="36661">
                  <c:v>43695.197916666599</c:v>
                </c:pt>
                <c:pt idx="36662">
                  <c:v>43695.21875</c:v>
                </c:pt>
                <c:pt idx="36663">
                  <c:v>43695.239583333401</c:v>
                </c:pt>
                <c:pt idx="36664">
                  <c:v>43695.260416666599</c:v>
                </c:pt>
                <c:pt idx="36665">
                  <c:v>43695.28125</c:v>
                </c:pt>
                <c:pt idx="36666">
                  <c:v>43695.302083333401</c:v>
                </c:pt>
                <c:pt idx="36667">
                  <c:v>43695.322916666599</c:v>
                </c:pt>
                <c:pt idx="36668">
                  <c:v>43695.34375</c:v>
                </c:pt>
                <c:pt idx="36669">
                  <c:v>43695.364583333401</c:v>
                </c:pt>
                <c:pt idx="36670">
                  <c:v>43695.385416666599</c:v>
                </c:pt>
                <c:pt idx="36671">
                  <c:v>43695.40625</c:v>
                </c:pt>
                <c:pt idx="36672">
                  <c:v>43695.427083333401</c:v>
                </c:pt>
                <c:pt idx="36673">
                  <c:v>43695.447916666599</c:v>
                </c:pt>
                <c:pt idx="36674">
                  <c:v>43695.46875</c:v>
                </c:pt>
                <c:pt idx="36675">
                  <c:v>43695.489583333401</c:v>
                </c:pt>
                <c:pt idx="36676">
                  <c:v>43695.510416666599</c:v>
                </c:pt>
                <c:pt idx="36677">
                  <c:v>43695.53125</c:v>
                </c:pt>
                <c:pt idx="36678">
                  <c:v>43695.552083333401</c:v>
                </c:pt>
                <c:pt idx="36679">
                  <c:v>43695.572916666599</c:v>
                </c:pt>
                <c:pt idx="36680">
                  <c:v>43695.59375</c:v>
                </c:pt>
                <c:pt idx="36681">
                  <c:v>43695.614583333401</c:v>
                </c:pt>
                <c:pt idx="36682">
                  <c:v>43695.635416666599</c:v>
                </c:pt>
                <c:pt idx="36683">
                  <c:v>43695.65625</c:v>
                </c:pt>
                <c:pt idx="36684">
                  <c:v>43695.677083333401</c:v>
                </c:pt>
                <c:pt idx="36685">
                  <c:v>43695.697916666599</c:v>
                </c:pt>
                <c:pt idx="36686">
                  <c:v>43695.71875</c:v>
                </c:pt>
                <c:pt idx="36687">
                  <c:v>43695.739583333401</c:v>
                </c:pt>
                <c:pt idx="36688">
                  <c:v>43695.760416666599</c:v>
                </c:pt>
                <c:pt idx="36689">
                  <c:v>43695.78125</c:v>
                </c:pt>
                <c:pt idx="36690">
                  <c:v>43695.802083333401</c:v>
                </c:pt>
                <c:pt idx="36691">
                  <c:v>43695.822916666599</c:v>
                </c:pt>
                <c:pt idx="36692">
                  <c:v>43695.84375</c:v>
                </c:pt>
                <c:pt idx="36693">
                  <c:v>43695.864583333401</c:v>
                </c:pt>
                <c:pt idx="36694">
                  <c:v>43695.885416666599</c:v>
                </c:pt>
                <c:pt idx="36695">
                  <c:v>43695.90625</c:v>
                </c:pt>
                <c:pt idx="36696">
                  <c:v>43695.927083333401</c:v>
                </c:pt>
                <c:pt idx="36697">
                  <c:v>43695.947916666599</c:v>
                </c:pt>
                <c:pt idx="36698">
                  <c:v>43695.96875</c:v>
                </c:pt>
                <c:pt idx="36699">
                  <c:v>43695.989583333401</c:v>
                </c:pt>
                <c:pt idx="36700">
                  <c:v>43696.010416666599</c:v>
                </c:pt>
                <c:pt idx="36701">
                  <c:v>43696.03125</c:v>
                </c:pt>
                <c:pt idx="36702">
                  <c:v>43696.052083333401</c:v>
                </c:pt>
                <c:pt idx="36703">
                  <c:v>43696.072916666599</c:v>
                </c:pt>
                <c:pt idx="36704">
                  <c:v>43696.09375</c:v>
                </c:pt>
                <c:pt idx="36705">
                  <c:v>43696.114583333401</c:v>
                </c:pt>
                <c:pt idx="36706">
                  <c:v>43696.135416666599</c:v>
                </c:pt>
                <c:pt idx="36707">
                  <c:v>43696.15625</c:v>
                </c:pt>
                <c:pt idx="36708">
                  <c:v>43696.177083333401</c:v>
                </c:pt>
                <c:pt idx="36709">
                  <c:v>43696.197916666599</c:v>
                </c:pt>
                <c:pt idx="36710">
                  <c:v>43696.21875</c:v>
                </c:pt>
                <c:pt idx="36711">
                  <c:v>43696.239583333401</c:v>
                </c:pt>
                <c:pt idx="36712">
                  <c:v>43696.260416666599</c:v>
                </c:pt>
                <c:pt idx="36713">
                  <c:v>43696.28125</c:v>
                </c:pt>
                <c:pt idx="36714">
                  <c:v>43696.302083333401</c:v>
                </c:pt>
                <c:pt idx="36715">
                  <c:v>43696.322916666599</c:v>
                </c:pt>
                <c:pt idx="36716">
                  <c:v>43696.34375</c:v>
                </c:pt>
                <c:pt idx="36717">
                  <c:v>43696.364583333401</c:v>
                </c:pt>
                <c:pt idx="36718">
                  <c:v>43696.385416666599</c:v>
                </c:pt>
                <c:pt idx="36719">
                  <c:v>43696.40625</c:v>
                </c:pt>
                <c:pt idx="36720">
                  <c:v>43696.427083333401</c:v>
                </c:pt>
                <c:pt idx="36721">
                  <c:v>43696.447916666599</c:v>
                </c:pt>
                <c:pt idx="36722">
                  <c:v>43696.46875</c:v>
                </c:pt>
                <c:pt idx="36723">
                  <c:v>43696.489583333401</c:v>
                </c:pt>
                <c:pt idx="36724">
                  <c:v>43696.510416666599</c:v>
                </c:pt>
                <c:pt idx="36725">
                  <c:v>43696.53125</c:v>
                </c:pt>
                <c:pt idx="36726">
                  <c:v>43696.552083333401</c:v>
                </c:pt>
                <c:pt idx="36727">
                  <c:v>43696.572916666599</c:v>
                </c:pt>
                <c:pt idx="36728">
                  <c:v>43696.59375</c:v>
                </c:pt>
                <c:pt idx="36729">
                  <c:v>43696.614583333401</c:v>
                </c:pt>
                <c:pt idx="36730">
                  <c:v>43696.635416666599</c:v>
                </c:pt>
                <c:pt idx="36731">
                  <c:v>43696.65625</c:v>
                </c:pt>
                <c:pt idx="36732">
                  <c:v>43696.677083333401</c:v>
                </c:pt>
                <c:pt idx="36733">
                  <c:v>43696.697916666599</c:v>
                </c:pt>
                <c:pt idx="36734">
                  <c:v>43696.71875</c:v>
                </c:pt>
                <c:pt idx="36735">
                  <c:v>43696.739583333401</c:v>
                </c:pt>
                <c:pt idx="36736">
                  <c:v>43696.760416666599</c:v>
                </c:pt>
                <c:pt idx="36737">
                  <c:v>43696.78125</c:v>
                </c:pt>
                <c:pt idx="36738">
                  <c:v>43696.802083333401</c:v>
                </c:pt>
                <c:pt idx="36739">
                  <c:v>43696.822916666599</c:v>
                </c:pt>
                <c:pt idx="36740">
                  <c:v>43696.84375</c:v>
                </c:pt>
                <c:pt idx="36741">
                  <c:v>43696.864583333401</c:v>
                </c:pt>
                <c:pt idx="36742">
                  <c:v>43696.885416666599</c:v>
                </c:pt>
                <c:pt idx="36743">
                  <c:v>43696.90625</c:v>
                </c:pt>
                <c:pt idx="36744">
                  <c:v>43696.927083333401</c:v>
                </c:pt>
                <c:pt idx="36745">
                  <c:v>43696.947916666599</c:v>
                </c:pt>
                <c:pt idx="36746">
                  <c:v>43696.96875</c:v>
                </c:pt>
                <c:pt idx="36747">
                  <c:v>43696.989583333401</c:v>
                </c:pt>
                <c:pt idx="36748">
                  <c:v>43697.010416666599</c:v>
                </c:pt>
                <c:pt idx="36749">
                  <c:v>43697.03125</c:v>
                </c:pt>
                <c:pt idx="36750">
                  <c:v>43697.052083333401</c:v>
                </c:pt>
                <c:pt idx="36751">
                  <c:v>43697.072916666599</c:v>
                </c:pt>
                <c:pt idx="36752">
                  <c:v>43697.09375</c:v>
                </c:pt>
                <c:pt idx="36753">
                  <c:v>43697.114583333401</c:v>
                </c:pt>
                <c:pt idx="36754">
                  <c:v>43697.135416666599</c:v>
                </c:pt>
                <c:pt idx="36755">
                  <c:v>43697.15625</c:v>
                </c:pt>
                <c:pt idx="36756">
                  <c:v>43697.177083333401</c:v>
                </c:pt>
                <c:pt idx="36757">
                  <c:v>43697.197916666599</c:v>
                </c:pt>
                <c:pt idx="36758">
                  <c:v>43697.21875</c:v>
                </c:pt>
                <c:pt idx="36759">
                  <c:v>43697.239583333401</c:v>
                </c:pt>
                <c:pt idx="36760">
                  <c:v>43697.260416666599</c:v>
                </c:pt>
                <c:pt idx="36761">
                  <c:v>43697.28125</c:v>
                </c:pt>
                <c:pt idx="36762">
                  <c:v>43697.302083333401</c:v>
                </c:pt>
                <c:pt idx="36763">
                  <c:v>43697.322916666599</c:v>
                </c:pt>
                <c:pt idx="36764">
                  <c:v>43697.34375</c:v>
                </c:pt>
                <c:pt idx="36765">
                  <c:v>43697.364583333401</c:v>
                </c:pt>
                <c:pt idx="36766">
                  <c:v>43697.385416666599</c:v>
                </c:pt>
                <c:pt idx="36767">
                  <c:v>43697.40625</c:v>
                </c:pt>
                <c:pt idx="36768">
                  <c:v>43697.427083333401</c:v>
                </c:pt>
                <c:pt idx="36769">
                  <c:v>43697.447916666599</c:v>
                </c:pt>
                <c:pt idx="36770">
                  <c:v>43697.46875</c:v>
                </c:pt>
                <c:pt idx="36771">
                  <c:v>43697.489583333401</c:v>
                </c:pt>
                <c:pt idx="36772">
                  <c:v>43697.510416666599</c:v>
                </c:pt>
                <c:pt idx="36773">
                  <c:v>43697.53125</c:v>
                </c:pt>
                <c:pt idx="36774">
                  <c:v>43697.552083333401</c:v>
                </c:pt>
                <c:pt idx="36775">
                  <c:v>43697.572916666599</c:v>
                </c:pt>
                <c:pt idx="36776">
                  <c:v>43697.59375</c:v>
                </c:pt>
                <c:pt idx="36777">
                  <c:v>43697.614583333401</c:v>
                </c:pt>
                <c:pt idx="36778">
                  <c:v>43697.635416666599</c:v>
                </c:pt>
                <c:pt idx="36779">
                  <c:v>43697.65625</c:v>
                </c:pt>
                <c:pt idx="36780">
                  <c:v>43697.677083333401</c:v>
                </c:pt>
                <c:pt idx="36781">
                  <c:v>43697.697916666599</c:v>
                </c:pt>
                <c:pt idx="36782">
                  <c:v>43697.71875</c:v>
                </c:pt>
                <c:pt idx="36783">
                  <c:v>43697.739583333401</c:v>
                </c:pt>
                <c:pt idx="36784">
                  <c:v>43697.760416666599</c:v>
                </c:pt>
                <c:pt idx="36785">
                  <c:v>43697.78125</c:v>
                </c:pt>
                <c:pt idx="36786">
                  <c:v>43697.802083333401</c:v>
                </c:pt>
                <c:pt idx="36787">
                  <c:v>43697.822916666599</c:v>
                </c:pt>
                <c:pt idx="36788">
                  <c:v>43697.84375</c:v>
                </c:pt>
                <c:pt idx="36789">
                  <c:v>43697.864583333401</c:v>
                </c:pt>
                <c:pt idx="36790">
                  <c:v>43697.885416666599</c:v>
                </c:pt>
                <c:pt idx="36791">
                  <c:v>43697.90625</c:v>
                </c:pt>
                <c:pt idx="36792">
                  <c:v>43697.927083333401</c:v>
                </c:pt>
                <c:pt idx="36793">
                  <c:v>43697.947916666599</c:v>
                </c:pt>
                <c:pt idx="36794">
                  <c:v>43697.96875</c:v>
                </c:pt>
                <c:pt idx="36795">
                  <c:v>43697.989583333401</c:v>
                </c:pt>
                <c:pt idx="36796">
                  <c:v>43698.010416666599</c:v>
                </c:pt>
                <c:pt idx="36797">
                  <c:v>43698.03125</c:v>
                </c:pt>
                <c:pt idx="36798">
                  <c:v>43698.052083333401</c:v>
                </c:pt>
                <c:pt idx="36799">
                  <c:v>43698.072916666599</c:v>
                </c:pt>
                <c:pt idx="36800">
                  <c:v>43698.09375</c:v>
                </c:pt>
                <c:pt idx="36801">
                  <c:v>43698.114583333401</c:v>
                </c:pt>
                <c:pt idx="36802">
                  <c:v>43698.135416666599</c:v>
                </c:pt>
                <c:pt idx="36803">
                  <c:v>43698.15625</c:v>
                </c:pt>
                <c:pt idx="36804">
                  <c:v>43698.177083333401</c:v>
                </c:pt>
                <c:pt idx="36805">
                  <c:v>43698.197916666599</c:v>
                </c:pt>
                <c:pt idx="36806">
                  <c:v>43698.21875</c:v>
                </c:pt>
                <c:pt idx="36807">
                  <c:v>43698.239583333401</c:v>
                </c:pt>
                <c:pt idx="36808">
                  <c:v>43698.260416666599</c:v>
                </c:pt>
                <c:pt idx="36809">
                  <c:v>43698.28125</c:v>
                </c:pt>
                <c:pt idx="36810">
                  <c:v>43698.302083333401</c:v>
                </c:pt>
                <c:pt idx="36811">
                  <c:v>43698.322916666599</c:v>
                </c:pt>
                <c:pt idx="36812">
                  <c:v>43698.34375</c:v>
                </c:pt>
                <c:pt idx="36813">
                  <c:v>43698.364583333401</c:v>
                </c:pt>
                <c:pt idx="36814">
                  <c:v>43698.385416666599</c:v>
                </c:pt>
                <c:pt idx="36815">
                  <c:v>43698.40625</c:v>
                </c:pt>
                <c:pt idx="36816">
                  <c:v>43698.427083333401</c:v>
                </c:pt>
                <c:pt idx="36817">
                  <c:v>43698.447916666599</c:v>
                </c:pt>
                <c:pt idx="36818">
                  <c:v>43698.46875</c:v>
                </c:pt>
                <c:pt idx="36819">
                  <c:v>43698.489583333401</c:v>
                </c:pt>
                <c:pt idx="36820">
                  <c:v>43698.510416666599</c:v>
                </c:pt>
                <c:pt idx="36821">
                  <c:v>43698.53125</c:v>
                </c:pt>
                <c:pt idx="36822">
                  <c:v>43698.552083333401</c:v>
                </c:pt>
                <c:pt idx="36823">
                  <c:v>43698.572916666599</c:v>
                </c:pt>
                <c:pt idx="36824">
                  <c:v>43698.59375</c:v>
                </c:pt>
                <c:pt idx="36825">
                  <c:v>43698.614583333401</c:v>
                </c:pt>
                <c:pt idx="36826">
                  <c:v>43698.635416666599</c:v>
                </c:pt>
                <c:pt idx="36827">
                  <c:v>43698.65625</c:v>
                </c:pt>
                <c:pt idx="36828">
                  <c:v>43698.677083333401</c:v>
                </c:pt>
                <c:pt idx="36829">
                  <c:v>43698.697916666599</c:v>
                </c:pt>
                <c:pt idx="36830">
                  <c:v>43698.71875</c:v>
                </c:pt>
                <c:pt idx="36831">
                  <c:v>43698.739583333401</c:v>
                </c:pt>
                <c:pt idx="36832">
                  <c:v>43698.760416666599</c:v>
                </c:pt>
                <c:pt idx="36833">
                  <c:v>43698.78125</c:v>
                </c:pt>
                <c:pt idx="36834">
                  <c:v>43698.802083333401</c:v>
                </c:pt>
                <c:pt idx="36835">
                  <c:v>43698.822916666599</c:v>
                </c:pt>
                <c:pt idx="36836">
                  <c:v>43698.84375</c:v>
                </c:pt>
                <c:pt idx="36837">
                  <c:v>43698.864583333401</c:v>
                </c:pt>
                <c:pt idx="36838">
                  <c:v>43698.885416666599</c:v>
                </c:pt>
                <c:pt idx="36839">
                  <c:v>43698.90625</c:v>
                </c:pt>
                <c:pt idx="36840">
                  <c:v>43698.927083333401</c:v>
                </c:pt>
                <c:pt idx="36841">
                  <c:v>43698.947916666599</c:v>
                </c:pt>
                <c:pt idx="36842">
                  <c:v>43698.96875</c:v>
                </c:pt>
                <c:pt idx="36843">
                  <c:v>43698.989583333401</c:v>
                </c:pt>
                <c:pt idx="36844">
                  <c:v>43699.010416666599</c:v>
                </c:pt>
                <c:pt idx="36845">
                  <c:v>43699.03125</c:v>
                </c:pt>
                <c:pt idx="36846">
                  <c:v>43699.052083333401</c:v>
                </c:pt>
                <c:pt idx="36847">
                  <c:v>43699.072916666599</c:v>
                </c:pt>
                <c:pt idx="36848">
                  <c:v>43699.09375</c:v>
                </c:pt>
                <c:pt idx="36849">
                  <c:v>43699.114583333401</c:v>
                </c:pt>
                <c:pt idx="36850">
                  <c:v>43699.135416666599</c:v>
                </c:pt>
                <c:pt idx="36851">
                  <c:v>43699.15625</c:v>
                </c:pt>
                <c:pt idx="36852">
                  <c:v>43699.177083333401</c:v>
                </c:pt>
                <c:pt idx="36853">
                  <c:v>43699.197916666599</c:v>
                </c:pt>
                <c:pt idx="36854">
                  <c:v>43699.21875</c:v>
                </c:pt>
                <c:pt idx="36855">
                  <c:v>43699.239583333401</c:v>
                </c:pt>
                <c:pt idx="36856">
                  <c:v>43699.260416666599</c:v>
                </c:pt>
                <c:pt idx="36857">
                  <c:v>43699.28125</c:v>
                </c:pt>
                <c:pt idx="36858">
                  <c:v>43699.302083333401</c:v>
                </c:pt>
                <c:pt idx="36859">
                  <c:v>43699.322916666599</c:v>
                </c:pt>
                <c:pt idx="36860">
                  <c:v>43699.34375</c:v>
                </c:pt>
                <c:pt idx="36861">
                  <c:v>43699.364583333401</c:v>
                </c:pt>
                <c:pt idx="36862">
                  <c:v>43699.385416666599</c:v>
                </c:pt>
                <c:pt idx="36863">
                  <c:v>43699.40625</c:v>
                </c:pt>
                <c:pt idx="36864">
                  <c:v>43699.427083333401</c:v>
                </c:pt>
                <c:pt idx="36865">
                  <c:v>43699.447916666599</c:v>
                </c:pt>
                <c:pt idx="36866">
                  <c:v>43699.46875</c:v>
                </c:pt>
                <c:pt idx="36867">
                  <c:v>43699.489583333401</c:v>
                </c:pt>
                <c:pt idx="36868">
                  <c:v>43699.510416666599</c:v>
                </c:pt>
                <c:pt idx="36869">
                  <c:v>43699.53125</c:v>
                </c:pt>
                <c:pt idx="36870">
                  <c:v>43699.552083333401</c:v>
                </c:pt>
                <c:pt idx="36871">
                  <c:v>43699.572916666599</c:v>
                </c:pt>
                <c:pt idx="36872">
                  <c:v>43699.59375</c:v>
                </c:pt>
                <c:pt idx="36873">
                  <c:v>43699.614583333401</c:v>
                </c:pt>
                <c:pt idx="36874">
                  <c:v>43699.635416666599</c:v>
                </c:pt>
                <c:pt idx="36875">
                  <c:v>43699.65625</c:v>
                </c:pt>
                <c:pt idx="36876">
                  <c:v>43699.677083333401</c:v>
                </c:pt>
                <c:pt idx="36877">
                  <c:v>43699.697916666599</c:v>
                </c:pt>
                <c:pt idx="36878">
                  <c:v>43699.71875</c:v>
                </c:pt>
                <c:pt idx="36879">
                  <c:v>43699.739583333401</c:v>
                </c:pt>
                <c:pt idx="36880">
                  <c:v>43699.760416666599</c:v>
                </c:pt>
                <c:pt idx="36881">
                  <c:v>43699.78125</c:v>
                </c:pt>
                <c:pt idx="36882">
                  <c:v>43699.802083333401</c:v>
                </c:pt>
                <c:pt idx="36883">
                  <c:v>43699.822916666599</c:v>
                </c:pt>
                <c:pt idx="36884">
                  <c:v>43699.84375</c:v>
                </c:pt>
                <c:pt idx="36885">
                  <c:v>43699.864583333401</c:v>
                </c:pt>
                <c:pt idx="36886">
                  <c:v>43699.885416666599</c:v>
                </c:pt>
                <c:pt idx="36887">
                  <c:v>43699.90625</c:v>
                </c:pt>
                <c:pt idx="36888">
                  <c:v>43699.927083333401</c:v>
                </c:pt>
                <c:pt idx="36889">
                  <c:v>43699.947916666599</c:v>
                </c:pt>
                <c:pt idx="36890">
                  <c:v>43699.96875</c:v>
                </c:pt>
                <c:pt idx="36891">
                  <c:v>43699.989583333401</c:v>
                </c:pt>
                <c:pt idx="36892">
                  <c:v>43700.010416666599</c:v>
                </c:pt>
                <c:pt idx="36893">
                  <c:v>43700.03125</c:v>
                </c:pt>
                <c:pt idx="36894">
                  <c:v>43700.052083333401</c:v>
                </c:pt>
                <c:pt idx="36895">
                  <c:v>43700.072916666599</c:v>
                </c:pt>
                <c:pt idx="36896">
                  <c:v>43700.09375</c:v>
                </c:pt>
                <c:pt idx="36897">
                  <c:v>43700.114583333401</c:v>
                </c:pt>
                <c:pt idx="36898">
                  <c:v>43700.135416666599</c:v>
                </c:pt>
                <c:pt idx="36899">
                  <c:v>43700.15625</c:v>
                </c:pt>
                <c:pt idx="36900">
                  <c:v>43700.177083333401</c:v>
                </c:pt>
                <c:pt idx="36901">
                  <c:v>43700.197916666599</c:v>
                </c:pt>
                <c:pt idx="36902">
                  <c:v>43700.21875</c:v>
                </c:pt>
                <c:pt idx="36903">
                  <c:v>43700.239583333401</c:v>
                </c:pt>
                <c:pt idx="36904">
                  <c:v>43700.260416666599</c:v>
                </c:pt>
                <c:pt idx="36905">
                  <c:v>43700.28125</c:v>
                </c:pt>
                <c:pt idx="36906">
                  <c:v>43700.302083333401</c:v>
                </c:pt>
                <c:pt idx="36907">
                  <c:v>43700.322916666599</c:v>
                </c:pt>
                <c:pt idx="36908">
                  <c:v>43700.34375</c:v>
                </c:pt>
                <c:pt idx="36909">
                  <c:v>43700.364583333401</c:v>
                </c:pt>
                <c:pt idx="36910">
                  <c:v>43700.385416666599</c:v>
                </c:pt>
                <c:pt idx="36911">
                  <c:v>43700.40625</c:v>
                </c:pt>
                <c:pt idx="36912">
                  <c:v>43700.427083333401</c:v>
                </c:pt>
                <c:pt idx="36913">
                  <c:v>43700.447916666599</c:v>
                </c:pt>
                <c:pt idx="36914">
                  <c:v>43700.46875</c:v>
                </c:pt>
                <c:pt idx="36915">
                  <c:v>43700.489583333401</c:v>
                </c:pt>
                <c:pt idx="36916">
                  <c:v>43700.510416666599</c:v>
                </c:pt>
                <c:pt idx="36917">
                  <c:v>43700.53125</c:v>
                </c:pt>
                <c:pt idx="36918">
                  <c:v>43700.552083333401</c:v>
                </c:pt>
                <c:pt idx="36919">
                  <c:v>43700.572916666599</c:v>
                </c:pt>
                <c:pt idx="36920">
                  <c:v>43700.59375</c:v>
                </c:pt>
                <c:pt idx="36921">
                  <c:v>43700.614583333401</c:v>
                </c:pt>
                <c:pt idx="36922">
                  <c:v>43700.635416666599</c:v>
                </c:pt>
                <c:pt idx="36923">
                  <c:v>43700.65625</c:v>
                </c:pt>
                <c:pt idx="36924">
                  <c:v>43700.677083333401</c:v>
                </c:pt>
                <c:pt idx="36925">
                  <c:v>43700.697916666599</c:v>
                </c:pt>
                <c:pt idx="36926">
                  <c:v>43700.71875</c:v>
                </c:pt>
                <c:pt idx="36927">
                  <c:v>43700.739583333401</c:v>
                </c:pt>
                <c:pt idx="36928">
                  <c:v>43700.760416666599</c:v>
                </c:pt>
                <c:pt idx="36929">
                  <c:v>43700.78125</c:v>
                </c:pt>
                <c:pt idx="36930">
                  <c:v>43700.802083333401</c:v>
                </c:pt>
                <c:pt idx="36931">
                  <c:v>43700.822916666599</c:v>
                </c:pt>
                <c:pt idx="36932">
                  <c:v>43700.84375</c:v>
                </c:pt>
                <c:pt idx="36933">
                  <c:v>43700.864583333401</c:v>
                </c:pt>
                <c:pt idx="36934">
                  <c:v>43700.885416666599</c:v>
                </c:pt>
                <c:pt idx="36935">
                  <c:v>43700.90625</c:v>
                </c:pt>
                <c:pt idx="36936">
                  <c:v>43700.927083333401</c:v>
                </c:pt>
                <c:pt idx="36937">
                  <c:v>43700.947916666599</c:v>
                </c:pt>
                <c:pt idx="36938">
                  <c:v>43700.96875</c:v>
                </c:pt>
                <c:pt idx="36939">
                  <c:v>43700.989583333401</c:v>
                </c:pt>
                <c:pt idx="36940">
                  <c:v>43701.010416666599</c:v>
                </c:pt>
                <c:pt idx="36941">
                  <c:v>43701.03125</c:v>
                </c:pt>
                <c:pt idx="36942">
                  <c:v>43701.052083333401</c:v>
                </c:pt>
                <c:pt idx="36943">
                  <c:v>43701.072916666599</c:v>
                </c:pt>
                <c:pt idx="36944">
                  <c:v>43701.09375</c:v>
                </c:pt>
                <c:pt idx="36945">
                  <c:v>43701.114583333401</c:v>
                </c:pt>
                <c:pt idx="36946">
                  <c:v>43701.135416666599</c:v>
                </c:pt>
                <c:pt idx="36947">
                  <c:v>43701.15625</c:v>
                </c:pt>
                <c:pt idx="36948">
                  <c:v>43701.177083333401</c:v>
                </c:pt>
                <c:pt idx="36949">
                  <c:v>43701.197916666599</c:v>
                </c:pt>
                <c:pt idx="36950">
                  <c:v>43701.21875</c:v>
                </c:pt>
                <c:pt idx="36951">
                  <c:v>43701.239583333401</c:v>
                </c:pt>
                <c:pt idx="36952">
                  <c:v>43701.260416666599</c:v>
                </c:pt>
                <c:pt idx="36953">
                  <c:v>43701.28125</c:v>
                </c:pt>
                <c:pt idx="36954">
                  <c:v>43701.302083333401</c:v>
                </c:pt>
                <c:pt idx="36955">
                  <c:v>43701.322916666599</c:v>
                </c:pt>
                <c:pt idx="36956">
                  <c:v>43701.34375</c:v>
                </c:pt>
                <c:pt idx="36957">
                  <c:v>43701.364583333401</c:v>
                </c:pt>
                <c:pt idx="36958">
                  <c:v>43701.385416666599</c:v>
                </c:pt>
                <c:pt idx="36959">
                  <c:v>43701.40625</c:v>
                </c:pt>
                <c:pt idx="36960">
                  <c:v>43701.427083333401</c:v>
                </c:pt>
                <c:pt idx="36961">
                  <c:v>43701.447916666599</c:v>
                </c:pt>
                <c:pt idx="36962">
                  <c:v>43701.46875</c:v>
                </c:pt>
                <c:pt idx="36963">
                  <c:v>43701.489583333401</c:v>
                </c:pt>
                <c:pt idx="36964">
                  <c:v>43701.510416666599</c:v>
                </c:pt>
                <c:pt idx="36965">
                  <c:v>43701.53125</c:v>
                </c:pt>
                <c:pt idx="36966">
                  <c:v>43701.552083333401</c:v>
                </c:pt>
                <c:pt idx="36967">
                  <c:v>43701.572916666599</c:v>
                </c:pt>
                <c:pt idx="36968">
                  <c:v>43701.59375</c:v>
                </c:pt>
                <c:pt idx="36969">
                  <c:v>43701.614583333401</c:v>
                </c:pt>
                <c:pt idx="36970">
                  <c:v>43701.635416666599</c:v>
                </c:pt>
                <c:pt idx="36971">
                  <c:v>43701.65625</c:v>
                </c:pt>
                <c:pt idx="36972">
                  <c:v>43701.677083333401</c:v>
                </c:pt>
                <c:pt idx="36973">
                  <c:v>43701.697916666599</c:v>
                </c:pt>
                <c:pt idx="36974">
                  <c:v>43701.71875</c:v>
                </c:pt>
                <c:pt idx="36975">
                  <c:v>43701.739583333401</c:v>
                </c:pt>
                <c:pt idx="36976">
                  <c:v>43701.760416666599</c:v>
                </c:pt>
                <c:pt idx="36977">
                  <c:v>43701.78125</c:v>
                </c:pt>
                <c:pt idx="36978">
                  <c:v>43701.802083333401</c:v>
                </c:pt>
                <c:pt idx="36979">
                  <c:v>43701.822916666599</c:v>
                </c:pt>
                <c:pt idx="36980">
                  <c:v>43701.84375</c:v>
                </c:pt>
                <c:pt idx="36981">
                  <c:v>43701.864583333401</c:v>
                </c:pt>
                <c:pt idx="36982">
                  <c:v>43701.885416666599</c:v>
                </c:pt>
                <c:pt idx="36983">
                  <c:v>43701.90625</c:v>
                </c:pt>
                <c:pt idx="36984">
                  <c:v>43701.927083333401</c:v>
                </c:pt>
                <c:pt idx="36985">
                  <c:v>43701.947916666599</c:v>
                </c:pt>
                <c:pt idx="36986">
                  <c:v>43701.96875</c:v>
                </c:pt>
                <c:pt idx="36987">
                  <c:v>43701.989583333401</c:v>
                </c:pt>
                <c:pt idx="36988">
                  <c:v>43702.010416666599</c:v>
                </c:pt>
                <c:pt idx="36989">
                  <c:v>43702.03125</c:v>
                </c:pt>
                <c:pt idx="36990">
                  <c:v>43702.052083333401</c:v>
                </c:pt>
                <c:pt idx="36991">
                  <c:v>43702.072916666599</c:v>
                </c:pt>
                <c:pt idx="36992">
                  <c:v>43702.09375</c:v>
                </c:pt>
                <c:pt idx="36993">
                  <c:v>43702.114583333401</c:v>
                </c:pt>
                <c:pt idx="36994">
                  <c:v>43702.135416666599</c:v>
                </c:pt>
                <c:pt idx="36995">
                  <c:v>43702.15625</c:v>
                </c:pt>
                <c:pt idx="36996">
                  <c:v>43702.177083333401</c:v>
                </c:pt>
                <c:pt idx="36997">
                  <c:v>43702.197916666599</c:v>
                </c:pt>
                <c:pt idx="36998">
                  <c:v>43702.21875</c:v>
                </c:pt>
                <c:pt idx="36999">
                  <c:v>43702.239583333401</c:v>
                </c:pt>
                <c:pt idx="37000">
                  <c:v>43702.260416666599</c:v>
                </c:pt>
                <c:pt idx="37001">
                  <c:v>43702.28125</c:v>
                </c:pt>
                <c:pt idx="37002">
                  <c:v>43702.302083333401</c:v>
                </c:pt>
                <c:pt idx="37003">
                  <c:v>43702.322916666599</c:v>
                </c:pt>
                <c:pt idx="37004">
                  <c:v>43702.34375</c:v>
                </c:pt>
                <c:pt idx="37005">
                  <c:v>43702.364583333401</c:v>
                </c:pt>
                <c:pt idx="37006">
                  <c:v>43702.385416666599</c:v>
                </c:pt>
                <c:pt idx="37007">
                  <c:v>43702.40625</c:v>
                </c:pt>
                <c:pt idx="37008">
                  <c:v>43702.427083333401</c:v>
                </c:pt>
                <c:pt idx="37009">
                  <c:v>43702.447916666599</c:v>
                </c:pt>
                <c:pt idx="37010">
                  <c:v>43702.46875</c:v>
                </c:pt>
                <c:pt idx="37011">
                  <c:v>43702.489583333401</c:v>
                </c:pt>
                <c:pt idx="37012">
                  <c:v>43702.510416666599</c:v>
                </c:pt>
                <c:pt idx="37013">
                  <c:v>43702.53125</c:v>
                </c:pt>
                <c:pt idx="37014">
                  <c:v>43702.552083333401</c:v>
                </c:pt>
                <c:pt idx="37015">
                  <c:v>43702.572916666599</c:v>
                </c:pt>
                <c:pt idx="37016">
                  <c:v>43702.59375</c:v>
                </c:pt>
                <c:pt idx="37017">
                  <c:v>43702.614583333401</c:v>
                </c:pt>
                <c:pt idx="37018">
                  <c:v>43702.635416666599</c:v>
                </c:pt>
                <c:pt idx="37019">
                  <c:v>43702.65625</c:v>
                </c:pt>
                <c:pt idx="37020">
                  <c:v>43702.677083333401</c:v>
                </c:pt>
                <c:pt idx="37021">
                  <c:v>43702.697916666599</c:v>
                </c:pt>
                <c:pt idx="37022">
                  <c:v>43702.71875</c:v>
                </c:pt>
                <c:pt idx="37023">
                  <c:v>43702.739583333401</c:v>
                </c:pt>
                <c:pt idx="37024">
                  <c:v>43702.760416666599</c:v>
                </c:pt>
                <c:pt idx="37025">
                  <c:v>43702.78125</c:v>
                </c:pt>
                <c:pt idx="37026">
                  <c:v>43702.802083333401</c:v>
                </c:pt>
                <c:pt idx="37027">
                  <c:v>43702.822916666599</c:v>
                </c:pt>
                <c:pt idx="37028">
                  <c:v>43702.84375</c:v>
                </c:pt>
                <c:pt idx="37029">
                  <c:v>43702.864583333401</c:v>
                </c:pt>
                <c:pt idx="37030">
                  <c:v>43702.885416666599</c:v>
                </c:pt>
                <c:pt idx="37031">
                  <c:v>43702.90625</c:v>
                </c:pt>
                <c:pt idx="37032">
                  <c:v>43702.927083333401</c:v>
                </c:pt>
                <c:pt idx="37033">
                  <c:v>43702.947916666599</c:v>
                </c:pt>
                <c:pt idx="37034">
                  <c:v>43702.96875</c:v>
                </c:pt>
                <c:pt idx="37035">
                  <c:v>43702.989583333401</c:v>
                </c:pt>
                <c:pt idx="37036">
                  <c:v>43703.010416666599</c:v>
                </c:pt>
                <c:pt idx="37037">
                  <c:v>43703.03125</c:v>
                </c:pt>
                <c:pt idx="37038">
                  <c:v>43703.052083333401</c:v>
                </c:pt>
                <c:pt idx="37039">
                  <c:v>43703.072916666599</c:v>
                </c:pt>
                <c:pt idx="37040">
                  <c:v>43703.09375</c:v>
                </c:pt>
                <c:pt idx="37041">
                  <c:v>43703.114583333401</c:v>
                </c:pt>
                <c:pt idx="37042">
                  <c:v>43703.135416666599</c:v>
                </c:pt>
                <c:pt idx="37043">
                  <c:v>43703.15625</c:v>
                </c:pt>
                <c:pt idx="37044">
                  <c:v>43703.177083333401</c:v>
                </c:pt>
                <c:pt idx="37045">
                  <c:v>43703.197916666599</c:v>
                </c:pt>
                <c:pt idx="37046">
                  <c:v>43703.21875</c:v>
                </c:pt>
                <c:pt idx="37047">
                  <c:v>43703.239583333401</c:v>
                </c:pt>
                <c:pt idx="37048">
                  <c:v>43703.260416666599</c:v>
                </c:pt>
                <c:pt idx="37049">
                  <c:v>43703.28125</c:v>
                </c:pt>
                <c:pt idx="37050">
                  <c:v>43703.302083333401</c:v>
                </c:pt>
                <c:pt idx="37051">
                  <c:v>43703.322916666599</c:v>
                </c:pt>
                <c:pt idx="37052">
                  <c:v>43703.34375</c:v>
                </c:pt>
                <c:pt idx="37053">
                  <c:v>43703.364583333401</c:v>
                </c:pt>
                <c:pt idx="37054">
                  <c:v>43703.385416666599</c:v>
                </c:pt>
                <c:pt idx="37055">
                  <c:v>43703.40625</c:v>
                </c:pt>
                <c:pt idx="37056">
                  <c:v>43703.427083333401</c:v>
                </c:pt>
                <c:pt idx="37057">
                  <c:v>43703.447916666599</c:v>
                </c:pt>
                <c:pt idx="37058">
                  <c:v>43703.46875</c:v>
                </c:pt>
                <c:pt idx="37059">
                  <c:v>43703.489583333401</c:v>
                </c:pt>
                <c:pt idx="37060">
                  <c:v>43703.510416666599</c:v>
                </c:pt>
                <c:pt idx="37061">
                  <c:v>43703.53125</c:v>
                </c:pt>
                <c:pt idx="37062">
                  <c:v>43703.552083333401</c:v>
                </c:pt>
                <c:pt idx="37063">
                  <c:v>43703.572916666599</c:v>
                </c:pt>
                <c:pt idx="37064">
                  <c:v>43703.59375</c:v>
                </c:pt>
                <c:pt idx="37065">
                  <c:v>43703.614583333401</c:v>
                </c:pt>
                <c:pt idx="37066">
                  <c:v>43703.635416666599</c:v>
                </c:pt>
                <c:pt idx="37067">
                  <c:v>43703.65625</c:v>
                </c:pt>
                <c:pt idx="37068">
                  <c:v>43703.677083333401</c:v>
                </c:pt>
                <c:pt idx="37069">
                  <c:v>43703.697916666599</c:v>
                </c:pt>
                <c:pt idx="37070">
                  <c:v>43703.71875</c:v>
                </c:pt>
                <c:pt idx="37071">
                  <c:v>43703.739583333401</c:v>
                </c:pt>
                <c:pt idx="37072">
                  <c:v>43703.760416666599</c:v>
                </c:pt>
                <c:pt idx="37073">
                  <c:v>43703.78125</c:v>
                </c:pt>
                <c:pt idx="37074">
                  <c:v>43703.802083333401</c:v>
                </c:pt>
                <c:pt idx="37075">
                  <c:v>43703.822916666599</c:v>
                </c:pt>
                <c:pt idx="37076">
                  <c:v>43703.84375</c:v>
                </c:pt>
                <c:pt idx="37077">
                  <c:v>43703.864583333401</c:v>
                </c:pt>
                <c:pt idx="37078">
                  <c:v>43703.885416666599</c:v>
                </c:pt>
                <c:pt idx="37079">
                  <c:v>43703.90625</c:v>
                </c:pt>
                <c:pt idx="37080">
                  <c:v>43703.927083333401</c:v>
                </c:pt>
                <c:pt idx="37081">
                  <c:v>43703.947916666599</c:v>
                </c:pt>
                <c:pt idx="37082">
                  <c:v>43703.96875</c:v>
                </c:pt>
                <c:pt idx="37083">
                  <c:v>43703.989583333401</c:v>
                </c:pt>
                <c:pt idx="37084">
                  <c:v>43704.010416666599</c:v>
                </c:pt>
                <c:pt idx="37085">
                  <c:v>43704.03125</c:v>
                </c:pt>
                <c:pt idx="37086">
                  <c:v>43704.052083333401</c:v>
                </c:pt>
                <c:pt idx="37087">
                  <c:v>43704.072916666599</c:v>
                </c:pt>
                <c:pt idx="37088">
                  <c:v>43704.09375</c:v>
                </c:pt>
                <c:pt idx="37089">
                  <c:v>43704.114583333401</c:v>
                </c:pt>
                <c:pt idx="37090">
                  <c:v>43704.135416666599</c:v>
                </c:pt>
                <c:pt idx="37091">
                  <c:v>43704.15625</c:v>
                </c:pt>
                <c:pt idx="37092">
                  <c:v>43704.177083333401</c:v>
                </c:pt>
                <c:pt idx="37093">
                  <c:v>43704.197916666599</c:v>
                </c:pt>
                <c:pt idx="37094">
                  <c:v>43704.21875</c:v>
                </c:pt>
                <c:pt idx="37095">
                  <c:v>43704.239583333401</c:v>
                </c:pt>
                <c:pt idx="37096">
                  <c:v>43704.260416666599</c:v>
                </c:pt>
                <c:pt idx="37097">
                  <c:v>43704.28125</c:v>
                </c:pt>
                <c:pt idx="37098">
                  <c:v>43704.302083333401</c:v>
                </c:pt>
                <c:pt idx="37099">
                  <c:v>43704.322916666599</c:v>
                </c:pt>
                <c:pt idx="37100">
                  <c:v>43704.34375</c:v>
                </c:pt>
                <c:pt idx="37101">
                  <c:v>43704.364583333401</c:v>
                </c:pt>
                <c:pt idx="37102">
                  <c:v>43704.385416666599</c:v>
                </c:pt>
                <c:pt idx="37103">
                  <c:v>43704.40625</c:v>
                </c:pt>
                <c:pt idx="37104">
                  <c:v>43704.427083333401</c:v>
                </c:pt>
                <c:pt idx="37105">
                  <c:v>43704.447916666599</c:v>
                </c:pt>
                <c:pt idx="37106">
                  <c:v>43704.46875</c:v>
                </c:pt>
                <c:pt idx="37107">
                  <c:v>43704.489583333401</c:v>
                </c:pt>
                <c:pt idx="37108">
                  <c:v>43704.510416666599</c:v>
                </c:pt>
                <c:pt idx="37109">
                  <c:v>43704.53125</c:v>
                </c:pt>
                <c:pt idx="37110">
                  <c:v>43704.552083333401</c:v>
                </c:pt>
                <c:pt idx="37111">
                  <c:v>43704.572916666599</c:v>
                </c:pt>
                <c:pt idx="37112">
                  <c:v>43704.59375</c:v>
                </c:pt>
                <c:pt idx="37113">
                  <c:v>43704.614583333401</c:v>
                </c:pt>
                <c:pt idx="37114">
                  <c:v>43704.635416666599</c:v>
                </c:pt>
                <c:pt idx="37115">
                  <c:v>43704.65625</c:v>
                </c:pt>
                <c:pt idx="37116">
                  <c:v>43704.677083333401</c:v>
                </c:pt>
                <c:pt idx="37117">
                  <c:v>43704.697916666599</c:v>
                </c:pt>
                <c:pt idx="37118">
                  <c:v>43704.71875</c:v>
                </c:pt>
                <c:pt idx="37119">
                  <c:v>43704.739583333401</c:v>
                </c:pt>
                <c:pt idx="37120">
                  <c:v>43704.760416666599</c:v>
                </c:pt>
                <c:pt idx="37121">
                  <c:v>43704.78125</c:v>
                </c:pt>
                <c:pt idx="37122">
                  <c:v>43704.802083333401</c:v>
                </c:pt>
                <c:pt idx="37123">
                  <c:v>43704.822916666599</c:v>
                </c:pt>
                <c:pt idx="37124">
                  <c:v>43704.84375</c:v>
                </c:pt>
                <c:pt idx="37125">
                  <c:v>43704.864583333401</c:v>
                </c:pt>
                <c:pt idx="37126">
                  <c:v>43704.885416666599</c:v>
                </c:pt>
                <c:pt idx="37127">
                  <c:v>43704.90625</c:v>
                </c:pt>
                <c:pt idx="37128">
                  <c:v>43704.927083333401</c:v>
                </c:pt>
                <c:pt idx="37129">
                  <c:v>43704.947916666599</c:v>
                </c:pt>
                <c:pt idx="37130">
                  <c:v>43704.96875</c:v>
                </c:pt>
                <c:pt idx="37131">
                  <c:v>43704.989583333401</c:v>
                </c:pt>
                <c:pt idx="37132">
                  <c:v>43705.010416666599</c:v>
                </c:pt>
                <c:pt idx="37133">
                  <c:v>43705.03125</c:v>
                </c:pt>
                <c:pt idx="37134">
                  <c:v>43705.052083333401</c:v>
                </c:pt>
                <c:pt idx="37135">
                  <c:v>43705.072916666599</c:v>
                </c:pt>
                <c:pt idx="37136">
                  <c:v>43705.09375</c:v>
                </c:pt>
                <c:pt idx="37137">
                  <c:v>43705.114583333401</c:v>
                </c:pt>
                <c:pt idx="37138">
                  <c:v>43705.135416666599</c:v>
                </c:pt>
                <c:pt idx="37139">
                  <c:v>43705.15625</c:v>
                </c:pt>
                <c:pt idx="37140">
                  <c:v>43705.177083333401</c:v>
                </c:pt>
                <c:pt idx="37141">
                  <c:v>43705.197916666599</c:v>
                </c:pt>
                <c:pt idx="37142">
                  <c:v>43705.21875</c:v>
                </c:pt>
                <c:pt idx="37143">
                  <c:v>43705.239583333401</c:v>
                </c:pt>
                <c:pt idx="37144">
                  <c:v>43705.260416666599</c:v>
                </c:pt>
                <c:pt idx="37145">
                  <c:v>43705.28125</c:v>
                </c:pt>
                <c:pt idx="37146">
                  <c:v>43705.302083333401</c:v>
                </c:pt>
                <c:pt idx="37147">
                  <c:v>43705.322916666599</c:v>
                </c:pt>
                <c:pt idx="37148">
                  <c:v>43705.34375</c:v>
                </c:pt>
                <c:pt idx="37149">
                  <c:v>43705.364583333401</c:v>
                </c:pt>
                <c:pt idx="37150">
                  <c:v>43705.385416666599</c:v>
                </c:pt>
                <c:pt idx="37151">
                  <c:v>43705.40625</c:v>
                </c:pt>
                <c:pt idx="37152">
                  <c:v>43705.427083333401</c:v>
                </c:pt>
                <c:pt idx="37153">
                  <c:v>43705.447916666599</c:v>
                </c:pt>
                <c:pt idx="37154">
                  <c:v>43705.46875</c:v>
                </c:pt>
                <c:pt idx="37155">
                  <c:v>43705.489583333401</c:v>
                </c:pt>
                <c:pt idx="37156">
                  <c:v>43705.510416666599</c:v>
                </c:pt>
                <c:pt idx="37157">
                  <c:v>43705.53125</c:v>
                </c:pt>
                <c:pt idx="37158">
                  <c:v>43705.552083333401</c:v>
                </c:pt>
                <c:pt idx="37159">
                  <c:v>43705.572916666599</c:v>
                </c:pt>
                <c:pt idx="37160">
                  <c:v>43705.59375</c:v>
                </c:pt>
                <c:pt idx="37161">
                  <c:v>43705.614583333401</c:v>
                </c:pt>
                <c:pt idx="37162">
                  <c:v>43705.635416666599</c:v>
                </c:pt>
                <c:pt idx="37163">
                  <c:v>43705.65625</c:v>
                </c:pt>
                <c:pt idx="37164">
                  <c:v>43705.677083333401</c:v>
                </c:pt>
                <c:pt idx="37165">
                  <c:v>43705.697916666599</c:v>
                </c:pt>
                <c:pt idx="37166">
                  <c:v>43705.71875</c:v>
                </c:pt>
                <c:pt idx="37167">
                  <c:v>43705.739583333401</c:v>
                </c:pt>
                <c:pt idx="37168">
                  <c:v>43705.760416666599</c:v>
                </c:pt>
                <c:pt idx="37169">
                  <c:v>43705.78125</c:v>
                </c:pt>
                <c:pt idx="37170">
                  <c:v>43705.802083333401</c:v>
                </c:pt>
                <c:pt idx="37171">
                  <c:v>43705.822916666599</c:v>
                </c:pt>
                <c:pt idx="37172">
                  <c:v>43705.84375</c:v>
                </c:pt>
                <c:pt idx="37173">
                  <c:v>43705.864583333401</c:v>
                </c:pt>
                <c:pt idx="37174">
                  <c:v>43705.885416666599</c:v>
                </c:pt>
                <c:pt idx="37175">
                  <c:v>43705.90625</c:v>
                </c:pt>
                <c:pt idx="37176">
                  <c:v>43705.927083333401</c:v>
                </c:pt>
                <c:pt idx="37177">
                  <c:v>43705.947916666599</c:v>
                </c:pt>
                <c:pt idx="37178">
                  <c:v>43705.96875</c:v>
                </c:pt>
                <c:pt idx="37179">
                  <c:v>43705.989583333401</c:v>
                </c:pt>
                <c:pt idx="37180">
                  <c:v>43706.010416666599</c:v>
                </c:pt>
                <c:pt idx="37181">
                  <c:v>43706.03125</c:v>
                </c:pt>
                <c:pt idx="37182">
                  <c:v>43706.052083333401</c:v>
                </c:pt>
                <c:pt idx="37183">
                  <c:v>43706.072916666599</c:v>
                </c:pt>
                <c:pt idx="37184">
                  <c:v>43706.09375</c:v>
                </c:pt>
                <c:pt idx="37185">
                  <c:v>43706.114583333401</c:v>
                </c:pt>
                <c:pt idx="37186">
                  <c:v>43706.135416666599</c:v>
                </c:pt>
                <c:pt idx="37187">
                  <c:v>43706.15625</c:v>
                </c:pt>
                <c:pt idx="37188">
                  <c:v>43706.177083333401</c:v>
                </c:pt>
                <c:pt idx="37189">
                  <c:v>43706.197916666599</c:v>
                </c:pt>
                <c:pt idx="37190">
                  <c:v>43706.21875</c:v>
                </c:pt>
                <c:pt idx="37191">
                  <c:v>43706.239583333401</c:v>
                </c:pt>
                <c:pt idx="37192">
                  <c:v>43706.260416666599</c:v>
                </c:pt>
                <c:pt idx="37193">
                  <c:v>43706.28125</c:v>
                </c:pt>
                <c:pt idx="37194">
                  <c:v>43706.302083333401</c:v>
                </c:pt>
                <c:pt idx="37195">
                  <c:v>43706.322916666599</c:v>
                </c:pt>
                <c:pt idx="37196">
                  <c:v>43706.34375</c:v>
                </c:pt>
                <c:pt idx="37197">
                  <c:v>43706.364583333401</c:v>
                </c:pt>
                <c:pt idx="37198">
                  <c:v>43706.385416666599</c:v>
                </c:pt>
                <c:pt idx="37199">
                  <c:v>43706.40625</c:v>
                </c:pt>
                <c:pt idx="37200">
                  <c:v>43706.427083333401</c:v>
                </c:pt>
                <c:pt idx="37201">
                  <c:v>43706.447916666599</c:v>
                </c:pt>
                <c:pt idx="37202">
                  <c:v>43706.46875</c:v>
                </c:pt>
                <c:pt idx="37203">
                  <c:v>43706.489583333401</c:v>
                </c:pt>
                <c:pt idx="37204">
                  <c:v>43706.510416666599</c:v>
                </c:pt>
                <c:pt idx="37205">
                  <c:v>43706.53125</c:v>
                </c:pt>
                <c:pt idx="37206">
                  <c:v>43706.552083333401</c:v>
                </c:pt>
                <c:pt idx="37207">
                  <c:v>43706.572916666599</c:v>
                </c:pt>
                <c:pt idx="37208">
                  <c:v>43706.59375</c:v>
                </c:pt>
                <c:pt idx="37209">
                  <c:v>43706.614583333401</c:v>
                </c:pt>
                <c:pt idx="37210">
                  <c:v>43706.635416666599</c:v>
                </c:pt>
                <c:pt idx="37211">
                  <c:v>43706.65625</c:v>
                </c:pt>
                <c:pt idx="37212">
                  <c:v>43706.677083333401</c:v>
                </c:pt>
                <c:pt idx="37213">
                  <c:v>43706.697916666599</c:v>
                </c:pt>
                <c:pt idx="37214">
                  <c:v>43706.71875</c:v>
                </c:pt>
                <c:pt idx="37215">
                  <c:v>43706.739583333401</c:v>
                </c:pt>
                <c:pt idx="37216">
                  <c:v>43706.760416666599</c:v>
                </c:pt>
                <c:pt idx="37217">
                  <c:v>43706.78125</c:v>
                </c:pt>
                <c:pt idx="37218">
                  <c:v>43706.802083333401</c:v>
                </c:pt>
                <c:pt idx="37219">
                  <c:v>43706.822916666599</c:v>
                </c:pt>
                <c:pt idx="37220">
                  <c:v>43706.84375</c:v>
                </c:pt>
                <c:pt idx="37221">
                  <c:v>43706.864583333401</c:v>
                </c:pt>
                <c:pt idx="37222">
                  <c:v>43706.885416666599</c:v>
                </c:pt>
                <c:pt idx="37223">
                  <c:v>43706.90625</c:v>
                </c:pt>
                <c:pt idx="37224">
                  <c:v>43706.927083333401</c:v>
                </c:pt>
                <c:pt idx="37225">
                  <c:v>43706.947916666599</c:v>
                </c:pt>
                <c:pt idx="37226">
                  <c:v>43706.96875</c:v>
                </c:pt>
                <c:pt idx="37227">
                  <c:v>43706.989583333401</c:v>
                </c:pt>
                <c:pt idx="37228">
                  <c:v>43707.010416666599</c:v>
                </c:pt>
                <c:pt idx="37229">
                  <c:v>43707.03125</c:v>
                </c:pt>
                <c:pt idx="37230">
                  <c:v>43707.052083333401</c:v>
                </c:pt>
                <c:pt idx="37231">
                  <c:v>43707.072916666599</c:v>
                </c:pt>
                <c:pt idx="37232">
                  <c:v>43707.09375</c:v>
                </c:pt>
                <c:pt idx="37233">
                  <c:v>43707.114583333401</c:v>
                </c:pt>
                <c:pt idx="37234">
                  <c:v>43707.135416666599</c:v>
                </c:pt>
                <c:pt idx="37235">
                  <c:v>43707.15625</c:v>
                </c:pt>
                <c:pt idx="37236">
                  <c:v>43707.177083333401</c:v>
                </c:pt>
                <c:pt idx="37237">
                  <c:v>43707.197916666599</c:v>
                </c:pt>
                <c:pt idx="37238">
                  <c:v>43707.21875</c:v>
                </c:pt>
                <c:pt idx="37239">
                  <c:v>43707.239583333401</c:v>
                </c:pt>
                <c:pt idx="37240">
                  <c:v>43707.260416666599</c:v>
                </c:pt>
                <c:pt idx="37241">
                  <c:v>43707.28125</c:v>
                </c:pt>
                <c:pt idx="37242">
                  <c:v>43707.302083333401</c:v>
                </c:pt>
                <c:pt idx="37243">
                  <c:v>43707.322916666599</c:v>
                </c:pt>
                <c:pt idx="37244">
                  <c:v>43707.34375</c:v>
                </c:pt>
                <c:pt idx="37245">
                  <c:v>43707.364583333401</c:v>
                </c:pt>
                <c:pt idx="37246">
                  <c:v>43707.385416666599</c:v>
                </c:pt>
                <c:pt idx="37247">
                  <c:v>43707.40625</c:v>
                </c:pt>
                <c:pt idx="37248">
                  <c:v>43707.427083333401</c:v>
                </c:pt>
                <c:pt idx="37249">
                  <c:v>43707.447916666599</c:v>
                </c:pt>
                <c:pt idx="37250">
                  <c:v>43707.46875</c:v>
                </c:pt>
                <c:pt idx="37251">
                  <c:v>43707.489583333401</c:v>
                </c:pt>
                <c:pt idx="37252">
                  <c:v>43707.510416666599</c:v>
                </c:pt>
                <c:pt idx="37253">
                  <c:v>43707.53125</c:v>
                </c:pt>
                <c:pt idx="37254">
                  <c:v>43707.552083333401</c:v>
                </c:pt>
                <c:pt idx="37255">
                  <c:v>43707.572916666599</c:v>
                </c:pt>
                <c:pt idx="37256">
                  <c:v>43707.59375</c:v>
                </c:pt>
                <c:pt idx="37257">
                  <c:v>43707.614583333401</c:v>
                </c:pt>
                <c:pt idx="37258">
                  <c:v>43707.635416666599</c:v>
                </c:pt>
                <c:pt idx="37259">
                  <c:v>43707.65625</c:v>
                </c:pt>
                <c:pt idx="37260">
                  <c:v>43707.677083333401</c:v>
                </c:pt>
                <c:pt idx="37261">
                  <c:v>43707.697916666599</c:v>
                </c:pt>
                <c:pt idx="37262">
                  <c:v>43707.71875</c:v>
                </c:pt>
                <c:pt idx="37263">
                  <c:v>43707.739583333401</c:v>
                </c:pt>
                <c:pt idx="37264">
                  <c:v>43707.760416666599</c:v>
                </c:pt>
                <c:pt idx="37265">
                  <c:v>43707.78125</c:v>
                </c:pt>
                <c:pt idx="37266">
                  <c:v>43707.802083333401</c:v>
                </c:pt>
                <c:pt idx="37267">
                  <c:v>43707.822916666599</c:v>
                </c:pt>
                <c:pt idx="37268">
                  <c:v>43707.84375</c:v>
                </c:pt>
                <c:pt idx="37269">
                  <c:v>43707.864583333401</c:v>
                </c:pt>
                <c:pt idx="37270">
                  <c:v>43707.885416666599</c:v>
                </c:pt>
                <c:pt idx="37271">
                  <c:v>43707.90625</c:v>
                </c:pt>
                <c:pt idx="37272">
                  <c:v>43707.927083333401</c:v>
                </c:pt>
                <c:pt idx="37273">
                  <c:v>43707.947916666599</c:v>
                </c:pt>
                <c:pt idx="37274">
                  <c:v>43707.96875</c:v>
                </c:pt>
                <c:pt idx="37275">
                  <c:v>43707.989583333401</c:v>
                </c:pt>
                <c:pt idx="37276">
                  <c:v>43708.010416666599</c:v>
                </c:pt>
                <c:pt idx="37277">
                  <c:v>43708.03125</c:v>
                </c:pt>
                <c:pt idx="37278">
                  <c:v>43708.052083333401</c:v>
                </c:pt>
                <c:pt idx="37279">
                  <c:v>43708.072916666599</c:v>
                </c:pt>
                <c:pt idx="37280">
                  <c:v>43708.09375</c:v>
                </c:pt>
                <c:pt idx="37281">
                  <c:v>43708.114583333401</c:v>
                </c:pt>
                <c:pt idx="37282">
                  <c:v>43708.135416666599</c:v>
                </c:pt>
                <c:pt idx="37283">
                  <c:v>43708.15625</c:v>
                </c:pt>
                <c:pt idx="37284">
                  <c:v>43708.177083333401</c:v>
                </c:pt>
                <c:pt idx="37285">
                  <c:v>43708.197916666599</c:v>
                </c:pt>
                <c:pt idx="37286">
                  <c:v>43708.21875</c:v>
                </c:pt>
                <c:pt idx="37287">
                  <c:v>43708.239583333401</c:v>
                </c:pt>
                <c:pt idx="37288">
                  <c:v>43708.260416666599</c:v>
                </c:pt>
                <c:pt idx="37289">
                  <c:v>43708.28125</c:v>
                </c:pt>
                <c:pt idx="37290">
                  <c:v>43708.302083333401</c:v>
                </c:pt>
                <c:pt idx="37291">
                  <c:v>43708.322916666599</c:v>
                </c:pt>
                <c:pt idx="37292">
                  <c:v>43708.34375</c:v>
                </c:pt>
                <c:pt idx="37293">
                  <c:v>43708.364583333401</c:v>
                </c:pt>
                <c:pt idx="37294">
                  <c:v>43708.385416666599</c:v>
                </c:pt>
                <c:pt idx="37295">
                  <c:v>43708.40625</c:v>
                </c:pt>
                <c:pt idx="37296">
                  <c:v>43708.427083333401</c:v>
                </c:pt>
                <c:pt idx="37297">
                  <c:v>43708.447916666599</c:v>
                </c:pt>
                <c:pt idx="37298">
                  <c:v>43708.46875</c:v>
                </c:pt>
                <c:pt idx="37299">
                  <c:v>43708.489583333401</c:v>
                </c:pt>
                <c:pt idx="37300">
                  <c:v>43708.510416666599</c:v>
                </c:pt>
                <c:pt idx="37301">
                  <c:v>43708.53125</c:v>
                </c:pt>
                <c:pt idx="37302">
                  <c:v>43708.552083333401</c:v>
                </c:pt>
                <c:pt idx="37303">
                  <c:v>43708.572916666599</c:v>
                </c:pt>
                <c:pt idx="37304">
                  <c:v>43708.59375</c:v>
                </c:pt>
                <c:pt idx="37305">
                  <c:v>43708.614583333401</c:v>
                </c:pt>
                <c:pt idx="37306">
                  <c:v>43708.635416666599</c:v>
                </c:pt>
                <c:pt idx="37307">
                  <c:v>43708.65625</c:v>
                </c:pt>
                <c:pt idx="37308">
                  <c:v>43708.677083333401</c:v>
                </c:pt>
                <c:pt idx="37309">
                  <c:v>43708.697916666599</c:v>
                </c:pt>
                <c:pt idx="37310">
                  <c:v>43708.71875</c:v>
                </c:pt>
                <c:pt idx="37311">
                  <c:v>43708.739583333401</c:v>
                </c:pt>
                <c:pt idx="37312">
                  <c:v>43708.760416666599</c:v>
                </c:pt>
                <c:pt idx="37313">
                  <c:v>43708.78125</c:v>
                </c:pt>
                <c:pt idx="37314">
                  <c:v>43708.802083333401</c:v>
                </c:pt>
                <c:pt idx="37315">
                  <c:v>43708.822916666599</c:v>
                </c:pt>
                <c:pt idx="37316">
                  <c:v>43708.84375</c:v>
                </c:pt>
                <c:pt idx="37317">
                  <c:v>43708.864583333401</c:v>
                </c:pt>
                <c:pt idx="37318">
                  <c:v>43708.885416666599</c:v>
                </c:pt>
                <c:pt idx="37319">
                  <c:v>43708.90625</c:v>
                </c:pt>
                <c:pt idx="37320">
                  <c:v>43708.927083333401</c:v>
                </c:pt>
                <c:pt idx="37321">
                  <c:v>43708.947916666599</c:v>
                </c:pt>
                <c:pt idx="37322">
                  <c:v>43708.96875</c:v>
                </c:pt>
                <c:pt idx="37323">
                  <c:v>43708.989583333401</c:v>
                </c:pt>
                <c:pt idx="37324">
                  <c:v>43709.010416666599</c:v>
                </c:pt>
                <c:pt idx="37325">
                  <c:v>43709.03125</c:v>
                </c:pt>
                <c:pt idx="37326">
                  <c:v>43709.052083333401</c:v>
                </c:pt>
                <c:pt idx="37327">
                  <c:v>43709.072916666599</c:v>
                </c:pt>
                <c:pt idx="37328">
                  <c:v>43709.09375</c:v>
                </c:pt>
                <c:pt idx="37329">
                  <c:v>43709.114583333401</c:v>
                </c:pt>
                <c:pt idx="37330">
                  <c:v>43709.135416666599</c:v>
                </c:pt>
                <c:pt idx="37331">
                  <c:v>43709.15625</c:v>
                </c:pt>
                <c:pt idx="37332">
                  <c:v>43709.177083333401</c:v>
                </c:pt>
                <c:pt idx="37333">
                  <c:v>43709.197916666599</c:v>
                </c:pt>
                <c:pt idx="37334">
                  <c:v>43709.21875</c:v>
                </c:pt>
                <c:pt idx="37335">
                  <c:v>43709.239583333401</c:v>
                </c:pt>
                <c:pt idx="37336">
                  <c:v>43709.260416666599</c:v>
                </c:pt>
                <c:pt idx="37337">
                  <c:v>43709.28125</c:v>
                </c:pt>
                <c:pt idx="37338">
                  <c:v>43709.302083333401</c:v>
                </c:pt>
                <c:pt idx="37339">
                  <c:v>43709.322916666599</c:v>
                </c:pt>
                <c:pt idx="37340">
                  <c:v>43709.34375</c:v>
                </c:pt>
                <c:pt idx="37341">
                  <c:v>43709.364583333401</c:v>
                </c:pt>
                <c:pt idx="37342">
                  <c:v>43709.385416666599</c:v>
                </c:pt>
                <c:pt idx="37343">
                  <c:v>43709.40625</c:v>
                </c:pt>
                <c:pt idx="37344">
                  <c:v>43709.427083333401</c:v>
                </c:pt>
                <c:pt idx="37345">
                  <c:v>43709.447916666599</c:v>
                </c:pt>
                <c:pt idx="37346">
                  <c:v>43709.46875</c:v>
                </c:pt>
                <c:pt idx="37347">
                  <c:v>43709.489583333401</c:v>
                </c:pt>
                <c:pt idx="37348">
                  <c:v>43709.510416666599</c:v>
                </c:pt>
                <c:pt idx="37349">
                  <c:v>43709.53125</c:v>
                </c:pt>
                <c:pt idx="37350">
                  <c:v>43709.552083333401</c:v>
                </c:pt>
                <c:pt idx="37351">
                  <c:v>43709.572916666599</c:v>
                </c:pt>
                <c:pt idx="37352">
                  <c:v>43709.59375</c:v>
                </c:pt>
                <c:pt idx="37353">
                  <c:v>43709.614583333401</c:v>
                </c:pt>
                <c:pt idx="37354">
                  <c:v>43709.635416666599</c:v>
                </c:pt>
                <c:pt idx="37355">
                  <c:v>43709.65625</c:v>
                </c:pt>
                <c:pt idx="37356">
                  <c:v>43709.677083333401</c:v>
                </c:pt>
                <c:pt idx="37357">
                  <c:v>43709.697916666599</c:v>
                </c:pt>
                <c:pt idx="37358">
                  <c:v>43709.71875</c:v>
                </c:pt>
                <c:pt idx="37359">
                  <c:v>43709.739583333401</c:v>
                </c:pt>
                <c:pt idx="37360">
                  <c:v>43709.760416666599</c:v>
                </c:pt>
                <c:pt idx="37361">
                  <c:v>43709.78125</c:v>
                </c:pt>
                <c:pt idx="37362">
                  <c:v>43709.802083333401</c:v>
                </c:pt>
                <c:pt idx="37363">
                  <c:v>43709.822916666599</c:v>
                </c:pt>
                <c:pt idx="37364">
                  <c:v>43709.84375</c:v>
                </c:pt>
                <c:pt idx="37365">
                  <c:v>43709.864583333401</c:v>
                </c:pt>
                <c:pt idx="37366">
                  <c:v>43709.885416666599</c:v>
                </c:pt>
                <c:pt idx="37367">
                  <c:v>43709.90625</c:v>
                </c:pt>
                <c:pt idx="37368">
                  <c:v>43709.927083333401</c:v>
                </c:pt>
                <c:pt idx="37369">
                  <c:v>43709.947916666599</c:v>
                </c:pt>
                <c:pt idx="37370">
                  <c:v>43709.96875</c:v>
                </c:pt>
                <c:pt idx="37371">
                  <c:v>43709.989583333401</c:v>
                </c:pt>
                <c:pt idx="37372">
                  <c:v>43710.010416666599</c:v>
                </c:pt>
                <c:pt idx="37373">
                  <c:v>43710.03125</c:v>
                </c:pt>
                <c:pt idx="37374">
                  <c:v>43710.052083333401</c:v>
                </c:pt>
                <c:pt idx="37375">
                  <c:v>43710.072916666599</c:v>
                </c:pt>
                <c:pt idx="37376">
                  <c:v>43710.09375</c:v>
                </c:pt>
                <c:pt idx="37377">
                  <c:v>43710.114583333401</c:v>
                </c:pt>
                <c:pt idx="37378">
                  <c:v>43710.135416666599</c:v>
                </c:pt>
                <c:pt idx="37379">
                  <c:v>43710.15625</c:v>
                </c:pt>
                <c:pt idx="37380">
                  <c:v>43710.177083333401</c:v>
                </c:pt>
                <c:pt idx="37381">
                  <c:v>43710.197916666599</c:v>
                </c:pt>
                <c:pt idx="37382">
                  <c:v>43710.21875</c:v>
                </c:pt>
                <c:pt idx="37383">
                  <c:v>43710.239583333401</c:v>
                </c:pt>
                <c:pt idx="37384">
                  <c:v>43710.260416666599</c:v>
                </c:pt>
                <c:pt idx="37385">
                  <c:v>43710.28125</c:v>
                </c:pt>
                <c:pt idx="37386">
                  <c:v>43710.302083333401</c:v>
                </c:pt>
                <c:pt idx="37387">
                  <c:v>43710.322916666599</c:v>
                </c:pt>
                <c:pt idx="37388">
                  <c:v>43710.34375</c:v>
                </c:pt>
                <c:pt idx="37389">
                  <c:v>43710.364583333401</c:v>
                </c:pt>
                <c:pt idx="37390">
                  <c:v>43710.385416666599</c:v>
                </c:pt>
                <c:pt idx="37391">
                  <c:v>43710.40625</c:v>
                </c:pt>
                <c:pt idx="37392">
                  <c:v>43710.427083333401</c:v>
                </c:pt>
                <c:pt idx="37393">
                  <c:v>43710.447916666599</c:v>
                </c:pt>
                <c:pt idx="37394">
                  <c:v>43710.46875</c:v>
                </c:pt>
                <c:pt idx="37395">
                  <c:v>43710.489583333401</c:v>
                </c:pt>
                <c:pt idx="37396">
                  <c:v>43710.510416666599</c:v>
                </c:pt>
                <c:pt idx="37397">
                  <c:v>43710.53125</c:v>
                </c:pt>
                <c:pt idx="37398">
                  <c:v>43710.552083333401</c:v>
                </c:pt>
                <c:pt idx="37399">
                  <c:v>43710.572916666599</c:v>
                </c:pt>
                <c:pt idx="37400">
                  <c:v>43710.59375</c:v>
                </c:pt>
                <c:pt idx="37401">
                  <c:v>43710.614583333401</c:v>
                </c:pt>
                <c:pt idx="37402">
                  <c:v>43710.635416666599</c:v>
                </c:pt>
                <c:pt idx="37403">
                  <c:v>43710.65625</c:v>
                </c:pt>
                <c:pt idx="37404">
                  <c:v>43710.677083333401</c:v>
                </c:pt>
                <c:pt idx="37405">
                  <c:v>43710.697916666599</c:v>
                </c:pt>
                <c:pt idx="37406">
                  <c:v>43710.71875</c:v>
                </c:pt>
                <c:pt idx="37407">
                  <c:v>43710.739583333401</c:v>
                </c:pt>
                <c:pt idx="37408">
                  <c:v>43710.760416666599</c:v>
                </c:pt>
                <c:pt idx="37409">
                  <c:v>43710.78125</c:v>
                </c:pt>
                <c:pt idx="37410">
                  <c:v>43710.802083333401</c:v>
                </c:pt>
                <c:pt idx="37411">
                  <c:v>43710.822916666599</c:v>
                </c:pt>
                <c:pt idx="37412">
                  <c:v>43710.84375</c:v>
                </c:pt>
                <c:pt idx="37413">
                  <c:v>43710.864583333401</c:v>
                </c:pt>
                <c:pt idx="37414">
                  <c:v>43710.885416666599</c:v>
                </c:pt>
                <c:pt idx="37415">
                  <c:v>43710.90625</c:v>
                </c:pt>
                <c:pt idx="37416">
                  <c:v>43710.927083333401</c:v>
                </c:pt>
                <c:pt idx="37417">
                  <c:v>43710.947916666599</c:v>
                </c:pt>
                <c:pt idx="37418">
                  <c:v>43710.96875</c:v>
                </c:pt>
                <c:pt idx="37419">
                  <c:v>43710.989583333401</c:v>
                </c:pt>
                <c:pt idx="37420">
                  <c:v>43711.010416666599</c:v>
                </c:pt>
                <c:pt idx="37421">
                  <c:v>43711.03125</c:v>
                </c:pt>
                <c:pt idx="37422">
                  <c:v>43711.052083333401</c:v>
                </c:pt>
                <c:pt idx="37423">
                  <c:v>43711.072916666599</c:v>
                </c:pt>
                <c:pt idx="37424">
                  <c:v>43711.09375</c:v>
                </c:pt>
                <c:pt idx="37425">
                  <c:v>43711.114583333401</c:v>
                </c:pt>
                <c:pt idx="37426">
                  <c:v>43711.135416666599</c:v>
                </c:pt>
                <c:pt idx="37427">
                  <c:v>43711.15625</c:v>
                </c:pt>
                <c:pt idx="37428">
                  <c:v>43711.177083333401</c:v>
                </c:pt>
                <c:pt idx="37429">
                  <c:v>43711.197916666599</c:v>
                </c:pt>
                <c:pt idx="37430">
                  <c:v>43711.21875</c:v>
                </c:pt>
                <c:pt idx="37431">
                  <c:v>43711.239583333401</c:v>
                </c:pt>
                <c:pt idx="37432">
                  <c:v>43711.260416666599</c:v>
                </c:pt>
                <c:pt idx="37433">
                  <c:v>43711.28125</c:v>
                </c:pt>
                <c:pt idx="37434">
                  <c:v>43711.302083333401</c:v>
                </c:pt>
                <c:pt idx="37435">
                  <c:v>43711.322916666599</c:v>
                </c:pt>
                <c:pt idx="37436">
                  <c:v>43711.34375</c:v>
                </c:pt>
                <c:pt idx="37437">
                  <c:v>43711.364583333401</c:v>
                </c:pt>
                <c:pt idx="37438">
                  <c:v>43711.385416666599</c:v>
                </c:pt>
                <c:pt idx="37439">
                  <c:v>43711.40625</c:v>
                </c:pt>
                <c:pt idx="37440">
                  <c:v>43711.427083333401</c:v>
                </c:pt>
                <c:pt idx="37441">
                  <c:v>43711.447916666599</c:v>
                </c:pt>
                <c:pt idx="37442">
                  <c:v>43711.46875</c:v>
                </c:pt>
                <c:pt idx="37443">
                  <c:v>43711.489583333401</c:v>
                </c:pt>
                <c:pt idx="37444">
                  <c:v>43711.510416666599</c:v>
                </c:pt>
                <c:pt idx="37445">
                  <c:v>43711.53125</c:v>
                </c:pt>
                <c:pt idx="37446">
                  <c:v>43711.552083333401</c:v>
                </c:pt>
                <c:pt idx="37447">
                  <c:v>43711.572916666599</c:v>
                </c:pt>
                <c:pt idx="37448">
                  <c:v>43711.59375</c:v>
                </c:pt>
                <c:pt idx="37449">
                  <c:v>43711.614583333401</c:v>
                </c:pt>
                <c:pt idx="37450">
                  <c:v>43711.635416666599</c:v>
                </c:pt>
                <c:pt idx="37451">
                  <c:v>43711.65625</c:v>
                </c:pt>
                <c:pt idx="37452">
                  <c:v>43711.677083333401</c:v>
                </c:pt>
                <c:pt idx="37453">
                  <c:v>43711.697916666599</c:v>
                </c:pt>
                <c:pt idx="37454">
                  <c:v>43711.71875</c:v>
                </c:pt>
                <c:pt idx="37455">
                  <c:v>43711.739583333401</c:v>
                </c:pt>
                <c:pt idx="37456">
                  <c:v>43711.760416666599</c:v>
                </c:pt>
                <c:pt idx="37457">
                  <c:v>43711.78125</c:v>
                </c:pt>
                <c:pt idx="37458">
                  <c:v>43711.802083333401</c:v>
                </c:pt>
                <c:pt idx="37459">
                  <c:v>43711.822916666599</c:v>
                </c:pt>
                <c:pt idx="37460">
                  <c:v>43711.84375</c:v>
                </c:pt>
                <c:pt idx="37461">
                  <c:v>43711.864583333401</c:v>
                </c:pt>
                <c:pt idx="37462">
                  <c:v>43711.885416666599</c:v>
                </c:pt>
                <c:pt idx="37463">
                  <c:v>43711.90625</c:v>
                </c:pt>
                <c:pt idx="37464">
                  <c:v>43711.927083333401</c:v>
                </c:pt>
                <c:pt idx="37465">
                  <c:v>43711.947916666599</c:v>
                </c:pt>
                <c:pt idx="37466">
                  <c:v>43711.96875</c:v>
                </c:pt>
                <c:pt idx="37467">
                  <c:v>43711.989583333401</c:v>
                </c:pt>
                <c:pt idx="37468">
                  <c:v>43712.010416666599</c:v>
                </c:pt>
                <c:pt idx="37469">
                  <c:v>43712.03125</c:v>
                </c:pt>
                <c:pt idx="37470">
                  <c:v>43712.052083333401</c:v>
                </c:pt>
                <c:pt idx="37471">
                  <c:v>43712.072916666599</c:v>
                </c:pt>
                <c:pt idx="37472">
                  <c:v>43712.09375</c:v>
                </c:pt>
                <c:pt idx="37473">
                  <c:v>43712.114583333401</c:v>
                </c:pt>
                <c:pt idx="37474">
                  <c:v>43712.135416666599</c:v>
                </c:pt>
                <c:pt idx="37475">
                  <c:v>43712.15625</c:v>
                </c:pt>
                <c:pt idx="37476">
                  <c:v>43712.177083333401</c:v>
                </c:pt>
                <c:pt idx="37477">
                  <c:v>43712.197916666599</c:v>
                </c:pt>
                <c:pt idx="37478">
                  <c:v>43712.21875</c:v>
                </c:pt>
                <c:pt idx="37479">
                  <c:v>43712.239583333401</c:v>
                </c:pt>
                <c:pt idx="37480">
                  <c:v>43712.260416666599</c:v>
                </c:pt>
                <c:pt idx="37481">
                  <c:v>43712.28125</c:v>
                </c:pt>
                <c:pt idx="37482">
                  <c:v>43712.302083333401</c:v>
                </c:pt>
                <c:pt idx="37483">
                  <c:v>43712.322916666599</c:v>
                </c:pt>
                <c:pt idx="37484">
                  <c:v>43712.34375</c:v>
                </c:pt>
                <c:pt idx="37485">
                  <c:v>43712.364583333401</c:v>
                </c:pt>
                <c:pt idx="37486">
                  <c:v>43712.385416666599</c:v>
                </c:pt>
                <c:pt idx="37487">
                  <c:v>43712.40625</c:v>
                </c:pt>
                <c:pt idx="37488">
                  <c:v>43712.427083333401</c:v>
                </c:pt>
                <c:pt idx="37489">
                  <c:v>43712.447916666599</c:v>
                </c:pt>
                <c:pt idx="37490">
                  <c:v>43712.46875</c:v>
                </c:pt>
                <c:pt idx="37491">
                  <c:v>43712.489583333401</c:v>
                </c:pt>
                <c:pt idx="37492">
                  <c:v>43712.510416666599</c:v>
                </c:pt>
                <c:pt idx="37493">
                  <c:v>43712.53125</c:v>
                </c:pt>
                <c:pt idx="37494">
                  <c:v>43712.552083333401</c:v>
                </c:pt>
                <c:pt idx="37495">
                  <c:v>43712.572916666599</c:v>
                </c:pt>
                <c:pt idx="37496">
                  <c:v>43712.59375</c:v>
                </c:pt>
                <c:pt idx="37497">
                  <c:v>43712.614583333401</c:v>
                </c:pt>
                <c:pt idx="37498">
                  <c:v>43712.635416666599</c:v>
                </c:pt>
                <c:pt idx="37499">
                  <c:v>43712.65625</c:v>
                </c:pt>
                <c:pt idx="37500">
                  <c:v>43712.677083333401</c:v>
                </c:pt>
                <c:pt idx="37501">
                  <c:v>43712.697916666599</c:v>
                </c:pt>
                <c:pt idx="37502">
                  <c:v>43712.71875</c:v>
                </c:pt>
                <c:pt idx="37503">
                  <c:v>43712.739583333401</c:v>
                </c:pt>
                <c:pt idx="37504">
                  <c:v>43712.760416666599</c:v>
                </c:pt>
                <c:pt idx="37505">
                  <c:v>43712.78125</c:v>
                </c:pt>
                <c:pt idx="37506">
                  <c:v>43712.802083333401</c:v>
                </c:pt>
                <c:pt idx="37507">
                  <c:v>43712.822916666599</c:v>
                </c:pt>
                <c:pt idx="37508">
                  <c:v>43712.84375</c:v>
                </c:pt>
                <c:pt idx="37509">
                  <c:v>43712.864583333401</c:v>
                </c:pt>
                <c:pt idx="37510">
                  <c:v>43712.885416666599</c:v>
                </c:pt>
                <c:pt idx="37511">
                  <c:v>43712.90625</c:v>
                </c:pt>
                <c:pt idx="37512">
                  <c:v>43712.927083333401</c:v>
                </c:pt>
                <c:pt idx="37513">
                  <c:v>43712.947916666599</c:v>
                </c:pt>
                <c:pt idx="37514">
                  <c:v>43712.96875</c:v>
                </c:pt>
                <c:pt idx="37515">
                  <c:v>43712.989583333401</c:v>
                </c:pt>
                <c:pt idx="37516">
                  <c:v>43713.010416666599</c:v>
                </c:pt>
                <c:pt idx="37517">
                  <c:v>43713.03125</c:v>
                </c:pt>
                <c:pt idx="37518">
                  <c:v>43713.052083333401</c:v>
                </c:pt>
                <c:pt idx="37519">
                  <c:v>43713.072916666599</c:v>
                </c:pt>
                <c:pt idx="37520">
                  <c:v>43713.09375</c:v>
                </c:pt>
                <c:pt idx="37521">
                  <c:v>43713.114583333401</c:v>
                </c:pt>
                <c:pt idx="37522">
                  <c:v>43713.135416666599</c:v>
                </c:pt>
                <c:pt idx="37523">
                  <c:v>43713.15625</c:v>
                </c:pt>
                <c:pt idx="37524">
                  <c:v>43713.177083333401</c:v>
                </c:pt>
                <c:pt idx="37525">
                  <c:v>43713.197916666599</c:v>
                </c:pt>
                <c:pt idx="37526">
                  <c:v>43713.21875</c:v>
                </c:pt>
                <c:pt idx="37527">
                  <c:v>43713.239583333401</c:v>
                </c:pt>
                <c:pt idx="37528">
                  <c:v>43713.260416666599</c:v>
                </c:pt>
                <c:pt idx="37529">
                  <c:v>43713.28125</c:v>
                </c:pt>
                <c:pt idx="37530">
                  <c:v>43713.302083333401</c:v>
                </c:pt>
                <c:pt idx="37531">
                  <c:v>43713.322916666599</c:v>
                </c:pt>
                <c:pt idx="37532">
                  <c:v>43713.34375</c:v>
                </c:pt>
                <c:pt idx="37533">
                  <c:v>43713.364583333401</c:v>
                </c:pt>
                <c:pt idx="37534">
                  <c:v>43713.385416666599</c:v>
                </c:pt>
                <c:pt idx="37535">
                  <c:v>43713.40625</c:v>
                </c:pt>
                <c:pt idx="37536">
                  <c:v>43713.427083333401</c:v>
                </c:pt>
                <c:pt idx="37537">
                  <c:v>43713.447916666599</c:v>
                </c:pt>
                <c:pt idx="37538">
                  <c:v>43713.46875</c:v>
                </c:pt>
                <c:pt idx="37539">
                  <c:v>43713.489583333401</c:v>
                </c:pt>
                <c:pt idx="37540">
                  <c:v>43713.510416666599</c:v>
                </c:pt>
                <c:pt idx="37541">
                  <c:v>43713.53125</c:v>
                </c:pt>
                <c:pt idx="37542">
                  <c:v>43713.552083333401</c:v>
                </c:pt>
                <c:pt idx="37543">
                  <c:v>43713.572916666599</c:v>
                </c:pt>
                <c:pt idx="37544">
                  <c:v>43713.59375</c:v>
                </c:pt>
                <c:pt idx="37545">
                  <c:v>43713.614583333401</c:v>
                </c:pt>
                <c:pt idx="37546">
                  <c:v>43713.635416666599</c:v>
                </c:pt>
                <c:pt idx="37547">
                  <c:v>43713.65625</c:v>
                </c:pt>
                <c:pt idx="37548">
                  <c:v>43713.677083333401</c:v>
                </c:pt>
                <c:pt idx="37549">
                  <c:v>43713.697916666599</c:v>
                </c:pt>
                <c:pt idx="37550">
                  <c:v>43713.71875</c:v>
                </c:pt>
                <c:pt idx="37551">
                  <c:v>43713.739583333401</c:v>
                </c:pt>
                <c:pt idx="37552">
                  <c:v>43713.760416666599</c:v>
                </c:pt>
                <c:pt idx="37553">
                  <c:v>43713.78125</c:v>
                </c:pt>
                <c:pt idx="37554">
                  <c:v>43713.802083333401</c:v>
                </c:pt>
                <c:pt idx="37555">
                  <c:v>43713.822916666599</c:v>
                </c:pt>
                <c:pt idx="37556">
                  <c:v>43713.84375</c:v>
                </c:pt>
                <c:pt idx="37557">
                  <c:v>43713.864583333401</c:v>
                </c:pt>
                <c:pt idx="37558">
                  <c:v>43713.885416666599</c:v>
                </c:pt>
                <c:pt idx="37559">
                  <c:v>43713.90625</c:v>
                </c:pt>
                <c:pt idx="37560">
                  <c:v>43713.927083333401</c:v>
                </c:pt>
                <c:pt idx="37561">
                  <c:v>43713.947916666599</c:v>
                </c:pt>
                <c:pt idx="37562">
                  <c:v>43713.96875</c:v>
                </c:pt>
                <c:pt idx="37563">
                  <c:v>43713.989583333401</c:v>
                </c:pt>
                <c:pt idx="37564">
                  <c:v>43714.010416666599</c:v>
                </c:pt>
                <c:pt idx="37565">
                  <c:v>43714.03125</c:v>
                </c:pt>
                <c:pt idx="37566">
                  <c:v>43714.052083333401</c:v>
                </c:pt>
                <c:pt idx="37567">
                  <c:v>43714.072916666599</c:v>
                </c:pt>
                <c:pt idx="37568">
                  <c:v>43714.09375</c:v>
                </c:pt>
                <c:pt idx="37569">
                  <c:v>43714.114583333401</c:v>
                </c:pt>
                <c:pt idx="37570">
                  <c:v>43714.135416666599</c:v>
                </c:pt>
                <c:pt idx="37571">
                  <c:v>43714.15625</c:v>
                </c:pt>
                <c:pt idx="37572">
                  <c:v>43714.177083333401</c:v>
                </c:pt>
                <c:pt idx="37573">
                  <c:v>43714.197916666599</c:v>
                </c:pt>
                <c:pt idx="37574">
                  <c:v>43714.21875</c:v>
                </c:pt>
                <c:pt idx="37575">
                  <c:v>43714.239583333401</c:v>
                </c:pt>
                <c:pt idx="37576">
                  <c:v>43714.260416666599</c:v>
                </c:pt>
                <c:pt idx="37577">
                  <c:v>43714.28125</c:v>
                </c:pt>
                <c:pt idx="37578">
                  <c:v>43714.302083333401</c:v>
                </c:pt>
                <c:pt idx="37579">
                  <c:v>43714.322916666599</c:v>
                </c:pt>
                <c:pt idx="37580">
                  <c:v>43714.34375</c:v>
                </c:pt>
                <c:pt idx="37581">
                  <c:v>43714.364583333401</c:v>
                </c:pt>
                <c:pt idx="37582">
                  <c:v>43714.385416666599</c:v>
                </c:pt>
                <c:pt idx="37583">
                  <c:v>43714.40625</c:v>
                </c:pt>
                <c:pt idx="37584">
                  <c:v>43714.427083333401</c:v>
                </c:pt>
                <c:pt idx="37585">
                  <c:v>43714.447916666599</c:v>
                </c:pt>
                <c:pt idx="37586">
                  <c:v>43714.46875</c:v>
                </c:pt>
                <c:pt idx="37587">
                  <c:v>43714.489583333401</c:v>
                </c:pt>
                <c:pt idx="37588">
                  <c:v>43714.510416666599</c:v>
                </c:pt>
                <c:pt idx="37589">
                  <c:v>43714.53125</c:v>
                </c:pt>
                <c:pt idx="37590">
                  <c:v>43714.552083333401</c:v>
                </c:pt>
                <c:pt idx="37591">
                  <c:v>43714.572916666599</c:v>
                </c:pt>
                <c:pt idx="37592">
                  <c:v>43714.59375</c:v>
                </c:pt>
                <c:pt idx="37593">
                  <c:v>43714.614583333401</c:v>
                </c:pt>
                <c:pt idx="37594">
                  <c:v>43714.635416666599</c:v>
                </c:pt>
                <c:pt idx="37595">
                  <c:v>43714.65625</c:v>
                </c:pt>
                <c:pt idx="37596">
                  <c:v>43714.677083333401</c:v>
                </c:pt>
                <c:pt idx="37597">
                  <c:v>43714.697916666599</c:v>
                </c:pt>
                <c:pt idx="37598">
                  <c:v>43714.71875</c:v>
                </c:pt>
                <c:pt idx="37599">
                  <c:v>43714.739583333401</c:v>
                </c:pt>
                <c:pt idx="37600">
                  <c:v>43714.760416666599</c:v>
                </c:pt>
                <c:pt idx="37601">
                  <c:v>43714.78125</c:v>
                </c:pt>
                <c:pt idx="37602">
                  <c:v>43714.802083333401</c:v>
                </c:pt>
                <c:pt idx="37603">
                  <c:v>43714.822916666599</c:v>
                </c:pt>
                <c:pt idx="37604">
                  <c:v>43714.84375</c:v>
                </c:pt>
                <c:pt idx="37605">
                  <c:v>43714.864583333401</c:v>
                </c:pt>
                <c:pt idx="37606">
                  <c:v>43714.885416666599</c:v>
                </c:pt>
                <c:pt idx="37607">
                  <c:v>43714.90625</c:v>
                </c:pt>
                <c:pt idx="37608">
                  <c:v>43714.927083333401</c:v>
                </c:pt>
                <c:pt idx="37609">
                  <c:v>43714.947916666599</c:v>
                </c:pt>
                <c:pt idx="37610">
                  <c:v>43714.96875</c:v>
                </c:pt>
                <c:pt idx="37611">
                  <c:v>43714.989583333401</c:v>
                </c:pt>
                <c:pt idx="37612">
                  <c:v>43715.010416666599</c:v>
                </c:pt>
                <c:pt idx="37613">
                  <c:v>43715.03125</c:v>
                </c:pt>
                <c:pt idx="37614">
                  <c:v>43715.052083333401</c:v>
                </c:pt>
                <c:pt idx="37615">
                  <c:v>43715.072916666599</c:v>
                </c:pt>
                <c:pt idx="37616">
                  <c:v>43715.09375</c:v>
                </c:pt>
                <c:pt idx="37617">
                  <c:v>43715.114583333401</c:v>
                </c:pt>
                <c:pt idx="37618">
                  <c:v>43715.135416666599</c:v>
                </c:pt>
                <c:pt idx="37619">
                  <c:v>43715.15625</c:v>
                </c:pt>
                <c:pt idx="37620">
                  <c:v>43715.177083333401</c:v>
                </c:pt>
                <c:pt idx="37621">
                  <c:v>43715.197916666599</c:v>
                </c:pt>
                <c:pt idx="37622">
                  <c:v>43715.21875</c:v>
                </c:pt>
                <c:pt idx="37623">
                  <c:v>43715.239583333401</c:v>
                </c:pt>
                <c:pt idx="37624">
                  <c:v>43715.260416666599</c:v>
                </c:pt>
                <c:pt idx="37625">
                  <c:v>43715.28125</c:v>
                </c:pt>
                <c:pt idx="37626">
                  <c:v>43715.302083333401</c:v>
                </c:pt>
                <c:pt idx="37627">
                  <c:v>43715.322916666599</c:v>
                </c:pt>
                <c:pt idx="37628">
                  <c:v>43715.34375</c:v>
                </c:pt>
                <c:pt idx="37629">
                  <c:v>43715.364583333401</c:v>
                </c:pt>
                <c:pt idx="37630">
                  <c:v>43715.385416666599</c:v>
                </c:pt>
                <c:pt idx="37631">
                  <c:v>43715.40625</c:v>
                </c:pt>
                <c:pt idx="37632">
                  <c:v>43715.427083333401</c:v>
                </c:pt>
                <c:pt idx="37633">
                  <c:v>43715.447916666599</c:v>
                </c:pt>
                <c:pt idx="37634">
                  <c:v>43715.46875</c:v>
                </c:pt>
                <c:pt idx="37635">
                  <c:v>43715.489583333401</c:v>
                </c:pt>
                <c:pt idx="37636">
                  <c:v>43715.510416666599</c:v>
                </c:pt>
                <c:pt idx="37637">
                  <c:v>43715.53125</c:v>
                </c:pt>
                <c:pt idx="37638">
                  <c:v>43715.552083333401</c:v>
                </c:pt>
                <c:pt idx="37639">
                  <c:v>43715.572916666599</c:v>
                </c:pt>
                <c:pt idx="37640">
                  <c:v>43715.59375</c:v>
                </c:pt>
                <c:pt idx="37641">
                  <c:v>43715.614583333401</c:v>
                </c:pt>
                <c:pt idx="37642">
                  <c:v>43715.635416666599</c:v>
                </c:pt>
                <c:pt idx="37643">
                  <c:v>43715.65625</c:v>
                </c:pt>
                <c:pt idx="37644">
                  <c:v>43715.677083333401</c:v>
                </c:pt>
                <c:pt idx="37645">
                  <c:v>43715.697916666599</c:v>
                </c:pt>
                <c:pt idx="37646">
                  <c:v>43715.71875</c:v>
                </c:pt>
                <c:pt idx="37647">
                  <c:v>43715.739583333401</c:v>
                </c:pt>
                <c:pt idx="37648">
                  <c:v>43715.760416666599</c:v>
                </c:pt>
                <c:pt idx="37649">
                  <c:v>43715.78125</c:v>
                </c:pt>
                <c:pt idx="37650">
                  <c:v>43715.802083333401</c:v>
                </c:pt>
                <c:pt idx="37651">
                  <c:v>43715.822916666599</c:v>
                </c:pt>
                <c:pt idx="37652">
                  <c:v>43715.84375</c:v>
                </c:pt>
                <c:pt idx="37653">
                  <c:v>43715.864583333401</c:v>
                </c:pt>
                <c:pt idx="37654">
                  <c:v>43715.885416666599</c:v>
                </c:pt>
                <c:pt idx="37655">
                  <c:v>43715.90625</c:v>
                </c:pt>
                <c:pt idx="37656">
                  <c:v>43715.927083333401</c:v>
                </c:pt>
                <c:pt idx="37657">
                  <c:v>43715.947916666599</c:v>
                </c:pt>
                <c:pt idx="37658">
                  <c:v>43715.96875</c:v>
                </c:pt>
                <c:pt idx="37659">
                  <c:v>43715.989583333401</c:v>
                </c:pt>
                <c:pt idx="37660">
                  <c:v>43716.010416666599</c:v>
                </c:pt>
                <c:pt idx="37661">
                  <c:v>43716.03125</c:v>
                </c:pt>
                <c:pt idx="37662">
                  <c:v>43716.052083333401</c:v>
                </c:pt>
                <c:pt idx="37663">
                  <c:v>43716.072916666599</c:v>
                </c:pt>
                <c:pt idx="37664">
                  <c:v>43716.09375</c:v>
                </c:pt>
                <c:pt idx="37665">
                  <c:v>43716.114583333401</c:v>
                </c:pt>
                <c:pt idx="37666">
                  <c:v>43716.135416666599</c:v>
                </c:pt>
                <c:pt idx="37667">
                  <c:v>43716.15625</c:v>
                </c:pt>
                <c:pt idx="37668">
                  <c:v>43716.177083333401</c:v>
                </c:pt>
                <c:pt idx="37669">
                  <c:v>43716.197916666599</c:v>
                </c:pt>
                <c:pt idx="37670">
                  <c:v>43716.21875</c:v>
                </c:pt>
                <c:pt idx="37671">
                  <c:v>43716.239583333401</c:v>
                </c:pt>
                <c:pt idx="37672">
                  <c:v>43716.260416666599</c:v>
                </c:pt>
                <c:pt idx="37673">
                  <c:v>43716.28125</c:v>
                </c:pt>
                <c:pt idx="37674">
                  <c:v>43716.302083333401</c:v>
                </c:pt>
                <c:pt idx="37675">
                  <c:v>43716.322916666599</c:v>
                </c:pt>
                <c:pt idx="37676">
                  <c:v>43716.34375</c:v>
                </c:pt>
                <c:pt idx="37677">
                  <c:v>43716.364583333401</c:v>
                </c:pt>
                <c:pt idx="37678">
                  <c:v>43716.385416666599</c:v>
                </c:pt>
                <c:pt idx="37679">
                  <c:v>43716.40625</c:v>
                </c:pt>
                <c:pt idx="37680">
                  <c:v>43716.427083333401</c:v>
                </c:pt>
                <c:pt idx="37681">
                  <c:v>43716.447916666599</c:v>
                </c:pt>
                <c:pt idx="37682">
                  <c:v>43716.46875</c:v>
                </c:pt>
                <c:pt idx="37683">
                  <c:v>43716.489583333401</c:v>
                </c:pt>
                <c:pt idx="37684">
                  <c:v>43716.510416666599</c:v>
                </c:pt>
                <c:pt idx="37685">
                  <c:v>43716.53125</c:v>
                </c:pt>
                <c:pt idx="37686">
                  <c:v>43716.552083333401</c:v>
                </c:pt>
                <c:pt idx="37687">
                  <c:v>43716.572916666599</c:v>
                </c:pt>
                <c:pt idx="37688">
                  <c:v>43716.59375</c:v>
                </c:pt>
                <c:pt idx="37689">
                  <c:v>43716.614583333401</c:v>
                </c:pt>
                <c:pt idx="37690">
                  <c:v>43716.635416666599</c:v>
                </c:pt>
                <c:pt idx="37691">
                  <c:v>43716.65625</c:v>
                </c:pt>
                <c:pt idx="37692">
                  <c:v>43716.677083333401</c:v>
                </c:pt>
                <c:pt idx="37693">
                  <c:v>43716.697916666599</c:v>
                </c:pt>
                <c:pt idx="37694">
                  <c:v>43716.71875</c:v>
                </c:pt>
                <c:pt idx="37695">
                  <c:v>43716.739583333401</c:v>
                </c:pt>
                <c:pt idx="37696">
                  <c:v>43716.760416666599</c:v>
                </c:pt>
                <c:pt idx="37697">
                  <c:v>43716.78125</c:v>
                </c:pt>
                <c:pt idx="37698">
                  <c:v>43716.802083333401</c:v>
                </c:pt>
                <c:pt idx="37699">
                  <c:v>43716.822916666599</c:v>
                </c:pt>
                <c:pt idx="37700">
                  <c:v>43716.84375</c:v>
                </c:pt>
                <c:pt idx="37701">
                  <c:v>43716.864583333401</c:v>
                </c:pt>
                <c:pt idx="37702">
                  <c:v>43716.885416666599</c:v>
                </c:pt>
                <c:pt idx="37703">
                  <c:v>43716.90625</c:v>
                </c:pt>
                <c:pt idx="37704">
                  <c:v>43716.927083333401</c:v>
                </c:pt>
                <c:pt idx="37705">
                  <c:v>43716.947916666599</c:v>
                </c:pt>
                <c:pt idx="37706">
                  <c:v>43716.96875</c:v>
                </c:pt>
                <c:pt idx="37707">
                  <c:v>43716.989583333401</c:v>
                </c:pt>
                <c:pt idx="37708">
                  <c:v>43717.010416666599</c:v>
                </c:pt>
                <c:pt idx="37709">
                  <c:v>43717.03125</c:v>
                </c:pt>
                <c:pt idx="37710">
                  <c:v>43717.052083333401</c:v>
                </c:pt>
                <c:pt idx="37711">
                  <c:v>43717.072916666599</c:v>
                </c:pt>
                <c:pt idx="37712">
                  <c:v>43717.09375</c:v>
                </c:pt>
                <c:pt idx="37713">
                  <c:v>43717.114583333401</c:v>
                </c:pt>
                <c:pt idx="37714">
                  <c:v>43717.135416666599</c:v>
                </c:pt>
                <c:pt idx="37715">
                  <c:v>43717.15625</c:v>
                </c:pt>
                <c:pt idx="37716">
                  <c:v>43717.177083333401</c:v>
                </c:pt>
                <c:pt idx="37717">
                  <c:v>43717.197916666599</c:v>
                </c:pt>
                <c:pt idx="37718">
                  <c:v>43717.21875</c:v>
                </c:pt>
                <c:pt idx="37719">
                  <c:v>43717.239583333401</c:v>
                </c:pt>
                <c:pt idx="37720">
                  <c:v>43717.260416666599</c:v>
                </c:pt>
                <c:pt idx="37721">
                  <c:v>43717.28125</c:v>
                </c:pt>
                <c:pt idx="37722">
                  <c:v>43717.302083333401</c:v>
                </c:pt>
                <c:pt idx="37723">
                  <c:v>43717.322916666599</c:v>
                </c:pt>
                <c:pt idx="37724">
                  <c:v>43717.34375</c:v>
                </c:pt>
                <c:pt idx="37725">
                  <c:v>43717.364583333401</c:v>
                </c:pt>
                <c:pt idx="37726">
                  <c:v>43717.385416666599</c:v>
                </c:pt>
                <c:pt idx="37727">
                  <c:v>43717.40625</c:v>
                </c:pt>
                <c:pt idx="37728">
                  <c:v>43717.427083333401</c:v>
                </c:pt>
                <c:pt idx="37729">
                  <c:v>43717.447916666599</c:v>
                </c:pt>
                <c:pt idx="37730">
                  <c:v>43717.46875</c:v>
                </c:pt>
                <c:pt idx="37731">
                  <c:v>43717.489583333401</c:v>
                </c:pt>
                <c:pt idx="37732">
                  <c:v>43717.510416666599</c:v>
                </c:pt>
                <c:pt idx="37733">
                  <c:v>43717.53125</c:v>
                </c:pt>
                <c:pt idx="37734">
                  <c:v>43717.552083333401</c:v>
                </c:pt>
                <c:pt idx="37735">
                  <c:v>43717.572916666599</c:v>
                </c:pt>
                <c:pt idx="37736">
                  <c:v>43717.59375</c:v>
                </c:pt>
                <c:pt idx="37737">
                  <c:v>43717.614583333401</c:v>
                </c:pt>
                <c:pt idx="37738">
                  <c:v>43717.635416666599</c:v>
                </c:pt>
                <c:pt idx="37739">
                  <c:v>43717.65625</c:v>
                </c:pt>
                <c:pt idx="37740">
                  <c:v>43717.677083333401</c:v>
                </c:pt>
                <c:pt idx="37741">
                  <c:v>43717.697916666599</c:v>
                </c:pt>
                <c:pt idx="37742">
                  <c:v>43717.71875</c:v>
                </c:pt>
                <c:pt idx="37743">
                  <c:v>43717.739583333401</c:v>
                </c:pt>
                <c:pt idx="37744">
                  <c:v>43717.760416666599</c:v>
                </c:pt>
                <c:pt idx="37745">
                  <c:v>43717.78125</c:v>
                </c:pt>
                <c:pt idx="37746">
                  <c:v>43717.802083333401</c:v>
                </c:pt>
                <c:pt idx="37747">
                  <c:v>43717.822916666599</c:v>
                </c:pt>
                <c:pt idx="37748">
                  <c:v>43717.84375</c:v>
                </c:pt>
                <c:pt idx="37749">
                  <c:v>43717.864583333401</c:v>
                </c:pt>
                <c:pt idx="37750">
                  <c:v>43717.885416666599</c:v>
                </c:pt>
                <c:pt idx="37751">
                  <c:v>43717.90625</c:v>
                </c:pt>
                <c:pt idx="37752">
                  <c:v>43717.927083333401</c:v>
                </c:pt>
                <c:pt idx="37753">
                  <c:v>43717.947916666599</c:v>
                </c:pt>
                <c:pt idx="37754">
                  <c:v>43717.96875</c:v>
                </c:pt>
                <c:pt idx="37755">
                  <c:v>43717.989583333401</c:v>
                </c:pt>
                <c:pt idx="37756">
                  <c:v>43718.010416666599</c:v>
                </c:pt>
                <c:pt idx="37757">
                  <c:v>43718.03125</c:v>
                </c:pt>
                <c:pt idx="37758">
                  <c:v>43718.052083333401</c:v>
                </c:pt>
                <c:pt idx="37759">
                  <c:v>43718.072916666599</c:v>
                </c:pt>
                <c:pt idx="37760">
                  <c:v>43718.09375</c:v>
                </c:pt>
                <c:pt idx="37761">
                  <c:v>43718.114583333401</c:v>
                </c:pt>
                <c:pt idx="37762">
                  <c:v>43718.135416666599</c:v>
                </c:pt>
                <c:pt idx="37763">
                  <c:v>43718.15625</c:v>
                </c:pt>
                <c:pt idx="37764">
                  <c:v>43718.177083333401</c:v>
                </c:pt>
                <c:pt idx="37765">
                  <c:v>43718.197916666599</c:v>
                </c:pt>
                <c:pt idx="37766">
                  <c:v>43718.21875</c:v>
                </c:pt>
                <c:pt idx="37767">
                  <c:v>43718.239583333401</c:v>
                </c:pt>
                <c:pt idx="37768">
                  <c:v>43718.260416666599</c:v>
                </c:pt>
                <c:pt idx="37769">
                  <c:v>43718.28125</c:v>
                </c:pt>
                <c:pt idx="37770">
                  <c:v>43718.302083333401</c:v>
                </c:pt>
                <c:pt idx="37771">
                  <c:v>43718.322916666599</c:v>
                </c:pt>
                <c:pt idx="37772">
                  <c:v>43718.34375</c:v>
                </c:pt>
                <c:pt idx="37773">
                  <c:v>43718.364583333401</c:v>
                </c:pt>
                <c:pt idx="37774">
                  <c:v>43718.385416666599</c:v>
                </c:pt>
                <c:pt idx="37775">
                  <c:v>43718.40625</c:v>
                </c:pt>
                <c:pt idx="37776">
                  <c:v>43718.427083333401</c:v>
                </c:pt>
                <c:pt idx="37777">
                  <c:v>43718.447916666599</c:v>
                </c:pt>
                <c:pt idx="37778">
                  <c:v>43718.46875</c:v>
                </c:pt>
                <c:pt idx="37779">
                  <c:v>43718.489583333401</c:v>
                </c:pt>
                <c:pt idx="37780">
                  <c:v>43718.510416666599</c:v>
                </c:pt>
                <c:pt idx="37781">
                  <c:v>43718.53125</c:v>
                </c:pt>
                <c:pt idx="37782">
                  <c:v>43718.552083333401</c:v>
                </c:pt>
                <c:pt idx="37783">
                  <c:v>43718.572916666599</c:v>
                </c:pt>
                <c:pt idx="37784">
                  <c:v>43718.59375</c:v>
                </c:pt>
                <c:pt idx="37785">
                  <c:v>43718.614583333401</c:v>
                </c:pt>
                <c:pt idx="37786">
                  <c:v>43718.635416666599</c:v>
                </c:pt>
                <c:pt idx="37787">
                  <c:v>43718.65625</c:v>
                </c:pt>
                <c:pt idx="37788">
                  <c:v>43718.677083333401</c:v>
                </c:pt>
                <c:pt idx="37789">
                  <c:v>43718.697916666599</c:v>
                </c:pt>
                <c:pt idx="37790">
                  <c:v>43718.71875</c:v>
                </c:pt>
                <c:pt idx="37791">
                  <c:v>43718.739583333401</c:v>
                </c:pt>
                <c:pt idx="37792">
                  <c:v>43718.760416666599</c:v>
                </c:pt>
                <c:pt idx="37793">
                  <c:v>43718.78125</c:v>
                </c:pt>
                <c:pt idx="37794">
                  <c:v>43718.802083333401</c:v>
                </c:pt>
                <c:pt idx="37795">
                  <c:v>43718.822916666599</c:v>
                </c:pt>
                <c:pt idx="37796">
                  <c:v>43718.84375</c:v>
                </c:pt>
                <c:pt idx="37797">
                  <c:v>43718.864583333401</c:v>
                </c:pt>
                <c:pt idx="37798">
                  <c:v>43718.885416666599</c:v>
                </c:pt>
                <c:pt idx="37799">
                  <c:v>43718.90625</c:v>
                </c:pt>
                <c:pt idx="37800">
                  <c:v>43718.927083333401</c:v>
                </c:pt>
                <c:pt idx="37801">
                  <c:v>43718.947916666599</c:v>
                </c:pt>
                <c:pt idx="37802">
                  <c:v>43718.96875</c:v>
                </c:pt>
                <c:pt idx="37803">
                  <c:v>43718.989583333401</c:v>
                </c:pt>
                <c:pt idx="37804">
                  <c:v>43719.010416666599</c:v>
                </c:pt>
                <c:pt idx="37805">
                  <c:v>43719.03125</c:v>
                </c:pt>
                <c:pt idx="37806">
                  <c:v>43719.052083333401</c:v>
                </c:pt>
                <c:pt idx="37807">
                  <c:v>43719.072916666599</c:v>
                </c:pt>
                <c:pt idx="37808">
                  <c:v>43719.09375</c:v>
                </c:pt>
                <c:pt idx="37809">
                  <c:v>43719.114583333401</c:v>
                </c:pt>
                <c:pt idx="37810">
                  <c:v>43719.135416666599</c:v>
                </c:pt>
                <c:pt idx="37811">
                  <c:v>43719.15625</c:v>
                </c:pt>
                <c:pt idx="37812">
                  <c:v>43719.177083333401</c:v>
                </c:pt>
                <c:pt idx="37813">
                  <c:v>43719.197916666599</c:v>
                </c:pt>
                <c:pt idx="37814">
                  <c:v>43719.21875</c:v>
                </c:pt>
                <c:pt idx="37815">
                  <c:v>43719.239583333401</c:v>
                </c:pt>
                <c:pt idx="37816">
                  <c:v>43719.260416666599</c:v>
                </c:pt>
                <c:pt idx="37817">
                  <c:v>43719.28125</c:v>
                </c:pt>
                <c:pt idx="37818">
                  <c:v>43719.302083333401</c:v>
                </c:pt>
                <c:pt idx="37819">
                  <c:v>43719.322916666599</c:v>
                </c:pt>
                <c:pt idx="37820">
                  <c:v>43719.34375</c:v>
                </c:pt>
                <c:pt idx="37821">
                  <c:v>43719.364583333401</c:v>
                </c:pt>
                <c:pt idx="37822">
                  <c:v>43719.385416666599</c:v>
                </c:pt>
                <c:pt idx="37823">
                  <c:v>43719.40625</c:v>
                </c:pt>
                <c:pt idx="37824">
                  <c:v>43719.427083333401</c:v>
                </c:pt>
                <c:pt idx="37825">
                  <c:v>43719.447916666599</c:v>
                </c:pt>
                <c:pt idx="37826">
                  <c:v>43719.46875</c:v>
                </c:pt>
                <c:pt idx="37827">
                  <c:v>43719.489583333401</c:v>
                </c:pt>
                <c:pt idx="37828">
                  <c:v>43719.510416666599</c:v>
                </c:pt>
                <c:pt idx="37829">
                  <c:v>43719.53125</c:v>
                </c:pt>
                <c:pt idx="37830">
                  <c:v>43719.552083333401</c:v>
                </c:pt>
                <c:pt idx="37831">
                  <c:v>43719.572916666599</c:v>
                </c:pt>
                <c:pt idx="37832">
                  <c:v>43719.59375</c:v>
                </c:pt>
                <c:pt idx="37833">
                  <c:v>43719.614583333401</c:v>
                </c:pt>
                <c:pt idx="37834">
                  <c:v>43719.635416666599</c:v>
                </c:pt>
                <c:pt idx="37835">
                  <c:v>43719.65625</c:v>
                </c:pt>
                <c:pt idx="37836">
                  <c:v>43719.677083333401</c:v>
                </c:pt>
                <c:pt idx="37837">
                  <c:v>43719.697916666599</c:v>
                </c:pt>
                <c:pt idx="37838">
                  <c:v>43719.71875</c:v>
                </c:pt>
                <c:pt idx="37839">
                  <c:v>43719.739583333401</c:v>
                </c:pt>
                <c:pt idx="37840">
                  <c:v>43719.760416666599</c:v>
                </c:pt>
                <c:pt idx="37841">
                  <c:v>43719.78125</c:v>
                </c:pt>
                <c:pt idx="37842">
                  <c:v>43719.802083333401</c:v>
                </c:pt>
                <c:pt idx="37843">
                  <c:v>43719.822916666599</c:v>
                </c:pt>
                <c:pt idx="37844">
                  <c:v>43719.84375</c:v>
                </c:pt>
                <c:pt idx="37845">
                  <c:v>43719.864583333401</c:v>
                </c:pt>
                <c:pt idx="37846">
                  <c:v>43719.885416666599</c:v>
                </c:pt>
                <c:pt idx="37847">
                  <c:v>43719.90625</c:v>
                </c:pt>
                <c:pt idx="37848">
                  <c:v>43719.927083333401</c:v>
                </c:pt>
                <c:pt idx="37849">
                  <c:v>43719.947916666599</c:v>
                </c:pt>
                <c:pt idx="37850">
                  <c:v>43719.96875</c:v>
                </c:pt>
                <c:pt idx="37851">
                  <c:v>43719.989583333401</c:v>
                </c:pt>
                <c:pt idx="37852">
                  <c:v>43720.010416666599</c:v>
                </c:pt>
                <c:pt idx="37853">
                  <c:v>43720.03125</c:v>
                </c:pt>
                <c:pt idx="37854">
                  <c:v>43720.052083333401</c:v>
                </c:pt>
                <c:pt idx="37855">
                  <c:v>43720.072916666599</c:v>
                </c:pt>
                <c:pt idx="37856">
                  <c:v>43720.09375</c:v>
                </c:pt>
                <c:pt idx="37857">
                  <c:v>43720.114583333401</c:v>
                </c:pt>
                <c:pt idx="37858">
                  <c:v>43720.135416666599</c:v>
                </c:pt>
                <c:pt idx="37859">
                  <c:v>43720.15625</c:v>
                </c:pt>
                <c:pt idx="37860">
                  <c:v>43720.177083333401</c:v>
                </c:pt>
                <c:pt idx="37861">
                  <c:v>43720.197916666599</c:v>
                </c:pt>
                <c:pt idx="37862">
                  <c:v>43720.21875</c:v>
                </c:pt>
                <c:pt idx="37863">
                  <c:v>43720.239583333401</c:v>
                </c:pt>
                <c:pt idx="37864">
                  <c:v>43720.260416666599</c:v>
                </c:pt>
                <c:pt idx="37865">
                  <c:v>43720.28125</c:v>
                </c:pt>
                <c:pt idx="37866">
                  <c:v>43720.302083333401</c:v>
                </c:pt>
                <c:pt idx="37867">
                  <c:v>43720.322916666599</c:v>
                </c:pt>
                <c:pt idx="37868">
                  <c:v>43720.34375</c:v>
                </c:pt>
                <c:pt idx="37869">
                  <c:v>43720.364583333401</c:v>
                </c:pt>
                <c:pt idx="37870">
                  <c:v>43720.385416666599</c:v>
                </c:pt>
                <c:pt idx="37871">
                  <c:v>43720.40625</c:v>
                </c:pt>
                <c:pt idx="37872">
                  <c:v>43720.427083333401</c:v>
                </c:pt>
                <c:pt idx="37873">
                  <c:v>43720.447916666599</c:v>
                </c:pt>
                <c:pt idx="37874">
                  <c:v>43720.46875</c:v>
                </c:pt>
                <c:pt idx="37875">
                  <c:v>43720.489583333401</c:v>
                </c:pt>
                <c:pt idx="37876">
                  <c:v>43720.510416666599</c:v>
                </c:pt>
                <c:pt idx="37877">
                  <c:v>43720.53125</c:v>
                </c:pt>
                <c:pt idx="37878">
                  <c:v>43720.552083333401</c:v>
                </c:pt>
                <c:pt idx="37879">
                  <c:v>43720.572916666599</c:v>
                </c:pt>
                <c:pt idx="37880">
                  <c:v>43720.59375</c:v>
                </c:pt>
                <c:pt idx="37881">
                  <c:v>43720.614583333401</c:v>
                </c:pt>
                <c:pt idx="37882">
                  <c:v>43720.635416666599</c:v>
                </c:pt>
                <c:pt idx="37883">
                  <c:v>43720.65625</c:v>
                </c:pt>
                <c:pt idx="37884">
                  <c:v>43720.677083333401</c:v>
                </c:pt>
                <c:pt idx="37885">
                  <c:v>43720.697916666599</c:v>
                </c:pt>
                <c:pt idx="37886">
                  <c:v>43720.71875</c:v>
                </c:pt>
                <c:pt idx="37887">
                  <c:v>43720.739583333401</c:v>
                </c:pt>
                <c:pt idx="37888">
                  <c:v>43720.760416666599</c:v>
                </c:pt>
                <c:pt idx="37889">
                  <c:v>43720.78125</c:v>
                </c:pt>
                <c:pt idx="37890">
                  <c:v>43720.802083333401</c:v>
                </c:pt>
                <c:pt idx="37891">
                  <c:v>43720.822916666599</c:v>
                </c:pt>
                <c:pt idx="37892">
                  <c:v>43720.84375</c:v>
                </c:pt>
                <c:pt idx="37893">
                  <c:v>43720.864583333401</c:v>
                </c:pt>
                <c:pt idx="37894">
                  <c:v>43720.885416666599</c:v>
                </c:pt>
                <c:pt idx="37895">
                  <c:v>43720.90625</c:v>
                </c:pt>
                <c:pt idx="37896">
                  <c:v>43720.927083333401</c:v>
                </c:pt>
                <c:pt idx="37897">
                  <c:v>43720.947916666599</c:v>
                </c:pt>
                <c:pt idx="37898">
                  <c:v>43720.96875</c:v>
                </c:pt>
                <c:pt idx="37899">
                  <c:v>43720.989583333401</c:v>
                </c:pt>
                <c:pt idx="37900">
                  <c:v>43721.010416666599</c:v>
                </c:pt>
                <c:pt idx="37901">
                  <c:v>43721.03125</c:v>
                </c:pt>
                <c:pt idx="37902">
                  <c:v>43721.052083333401</c:v>
                </c:pt>
                <c:pt idx="37903">
                  <c:v>43721.072916666599</c:v>
                </c:pt>
                <c:pt idx="37904">
                  <c:v>43721.09375</c:v>
                </c:pt>
                <c:pt idx="37905">
                  <c:v>43721.114583333401</c:v>
                </c:pt>
                <c:pt idx="37906">
                  <c:v>43721.135416666599</c:v>
                </c:pt>
                <c:pt idx="37907">
                  <c:v>43721.15625</c:v>
                </c:pt>
                <c:pt idx="37908">
                  <c:v>43721.177083333401</c:v>
                </c:pt>
                <c:pt idx="37909">
                  <c:v>43721.197916666599</c:v>
                </c:pt>
                <c:pt idx="37910">
                  <c:v>43721.21875</c:v>
                </c:pt>
                <c:pt idx="37911">
                  <c:v>43721.239583333401</c:v>
                </c:pt>
                <c:pt idx="37912">
                  <c:v>43721.260416666599</c:v>
                </c:pt>
                <c:pt idx="37913">
                  <c:v>43721.28125</c:v>
                </c:pt>
                <c:pt idx="37914">
                  <c:v>43721.302083333401</c:v>
                </c:pt>
                <c:pt idx="37915">
                  <c:v>43721.322916666599</c:v>
                </c:pt>
                <c:pt idx="37916">
                  <c:v>43721.34375</c:v>
                </c:pt>
                <c:pt idx="37917">
                  <c:v>43721.364583333401</c:v>
                </c:pt>
                <c:pt idx="37918">
                  <c:v>43721.385416666599</c:v>
                </c:pt>
                <c:pt idx="37919">
                  <c:v>43721.40625</c:v>
                </c:pt>
                <c:pt idx="37920">
                  <c:v>43721.427083333401</c:v>
                </c:pt>
                <c:pt idx="37921">
                  <c:v>43721.447916666599</c:v>
                </c:pt>
                <c:pt idx="37922">
                  <c:v>43721.46875</c:v>
                </c:pt>
                <c:pt idx="37923">
                  <c:v>43721.489583333401</c:v>
                </c:pt>
                <c:pt idx="37924">
                  <c:v>43721.510416666599</c:v>
                </c:pt>
                <c:pt idx="37925">
                  <c:v>43721.53125</c:v>
                </c:pt>
                <c:pt idx="37926">
                  <c:v>43721.552083333401</c:v>
                </c:pt>
                <c:pt idx="37927">
                  <c:v>43721.572916666599</c:v>
                </c:pt>
                <c:pt idx="37928">
                  <c:v>43721.59375</c:v>
                </c:pt>
                <c:pt idx="37929">
                  <c:v>43721.614583333401</c:v>
                </c:pt>
                <c:pt idx="37930">
                  <c:v>43721.635416666599</c:v>
                </c:pt>
                <c:pt idx="37931">
                  <c:v>43721.65625</c:v>
                </c:pt>
                <c:pt idx="37932">
                  <c:v>43721.677083333401</c:v>
                </c:pt>
                <c:pt idx="37933">
                  <c:v>43721.697916666599</c:v>
                </c:pt>
                <c:pt idx="37934">
                  <c:v>43721.71875</c:v>
                </c:pt>
                <c:pt idx="37935">
                  <c:v>43721.739583333401</c:v>
                </c:pt>
                <c:pt idx="37936">
                  <c:v>43721.760416666599</c:v>
                </c:pt>
                <c:pt idx="37937">
                  <c:v>43721.78125</c:v>
                </c:pt>
                <c:pt idx="37938">
                  <c:v>43721.802083333401</c:v>
                </c:pt>
                <c:pt idx="37939">
                  <c:v>43721.822916666599</c:v>
                </c:pt>
                <c:pt idx="37940">
                  <c:v>43721.84375</c:v>
                </c:pt>
                <c:pt idx="37941">
                  <c:v>43721.864583333401</c:v>
                </c:pt>
                <c:pt idx="37942">
                  <c:v>43721.885416666599</c:v>
                </c:pt>
                <c:pt idx="37943">
                  <c:v>43721.90625</c:v>
                </c:pt>
                <c:pt idx="37944">
                  <c:v>43721.927083333401</c:v>
                </c:pt>
                <c:pt idx="37945">
                  <c:v>43721.947916666599</c:v>
                </c:pt>
                <c:pt idx="37946">
                  <c:v>43721.96875</c:v>
                </c:pt>
                <c:pt idx="37947">
                  <c:v>43721.989583333401</c:v>
                </c:pt>
                <c:pt idx="37948">
                  <c:v>43722.010416666599</c:v>
                </c:pt>
                <c:pt idx="37949">
                  <c:v>43722.03125</c:v>
                </c:pt>
                <c:pt idx="37950">
                  <c:v>43722.052083333401</c:v>
                </c:pt>
                <c:pt idx="37951">
                  <c:v>43722.072916666599</c:v>
                </c:pt>
                <c:pt idx="37952">
                  <c:v>43722.09375</c:v>
                </c:pt>
                <c:pt idx="37953">
                  <c:v>43722.114583333401</c:v>
                </c:pt>
                <c:pt idx="37954">
                  <c:v>43722.135416666599</c:v>
                </c:pt>
                <c:pt idx="37955">
                  <c:v>43722.15625</c:v>
                </c:pt>
                <c:pt idx="37956">
                  <c:v>43722.177083333401</c:v>
                </c:pt>
                <c:pt idx="37957">
                  <c:v>43722.197916666599</c:v>
                </c:pt>
                <c:pt idx="37958">
                  <c:v>43722.21875</c:v>
                </c:pt>
                <c:pt idx="37959">
                  <c:v>43722.239583333401</c:v>
                </c:pt>
                <c:pt idx="37960">
                  <c:v>43722.260416666599</c:v>
                </c:pt>
                <c:pt idx="37961">
                  <c:v>43722.28125</c:v>
                </c:pt>
                <c:pt idx="37962">
                  <c:v>43722.302083333401</c:v>
                </c:pt>
                <c:pt idx="37963">
                  <c:v>43722.322916666599</c:v>
                </c:pt>
                <c:pt idx="37964">
                  <c:v>43722.34375</c:v>
                </c:pt>
                <c:pt idx="37965">
                  <c:v>43722.364583333401</c:v>
                </c:pt>
                <c:pt idx="37966">
                  <c:v>43722.385416666599</c:v>
                </c:pt>
                <c:pt idx="37967">
                  <c:v>43722.40625</c:v>
                </c:pt>
                <c:pt idx="37968">
                  <c:v>43722.427083333401</c:v>
                </c:pt>
                <c:pt idx="37969">
                  <c:v>43722.447916666599</c:v>
                </c:pt>
                <c:pt idx="37970">
                  <c:v>43722.46875</c:v>
                </c:pt>
                <c:pt idx="37971">
                  <c:v>43722.489583333401</c:v>
                </c:pt>
                <c:pt idx="37972">
                  <c:v>43722.510416666599</c:v>
                </c:pt>
                <c:pt idx="37973">
                  <c:v>43722.53125</c:v>
                </c:pt>
                <c:pt idx="37974">
                  <c:v>43722.552083333401</c:v>
                </c:pt>
                <c:pt idx="37975">
                  <c:v>43722.572916666599</c:v>
                </c:pt>
                <c:pt idx="37976">
                  <c:v>43722.59375</c:v>
                </c:pt>
                <c:pt idx="37977">
                  <c:v>43722.614583333401</c:v>
                </c:pt>
                <c:pt idx="37978">
                  <c:v>43722.635416666599</c:v>
                </c:pt>
                <c:pt idx="37979">
                  <c:v>43722.65625</c:v>
                </c:pt>
                <c:pt idx="37980">
                  <c:v>43722.677083333401</c:v>
                </c:pt>
                <c:pt idx="37981">
                  <c:v>43722.697916666599</c:v>
                </c:pt>
                <c:pt idx="37982">
                  <c:v>43722.71875</c:v>
                </c:pt>
                <c:pt idx="37983">
                  <c:v>43722.739583333401</c:v>
                </c:pt>
                <c:pt idx="37984">
                  <c:v>43722.760416666599</c:v>
                </c:pt>
                <c:pt idx="37985">
                  <c:v>43722.78125</c:v>
                </c:pt>
                <c:pt idx="37986">
                  <c:v>43722.802083333401</c:v>
                </c:pt>
                <c:pt idx="37987">
                  <c:v>43722.822916666599</c:v>
                </c:pt>
                <c:pt idx="37988">
                  <c:v>43722.84375</c:v>
                </c:pt>
                <c:pt idx="37989">
                  <c:v>43722.864583333401</c:v>
                </c:pt>
                <c:pt idx="37990">
                  <c:v>43722.885416666599</c:v>
                </c:pt>
                <c:pt idx="37991">
                  <c:v>43722.90625</c:v>
                </c:pt>
                <c:pt idx="37992">
                  <c:v>43722.927083333401</c:v>
                </c:pt>
                <c:pt idx="37993">
                  <c:v>43722.947916666599</c:v>
                </c:pt>
                <c:pt idx="37994">
                  <c:v>43722.96875</c:v>
                </c:pt>
                <c:pt idx="37995">
                  <c:v>43722.989583333401</c:v>
                </c:pt>
                <c:pt idx="37996">
                  <c:v>43723.010416666599</c:v>
                </c:pt>
                <c:pt idx="37997">
                  <c:v>43723.03125</c:v>
                </c:pt>
                <c:pt idx="37998">
                  <c:v>43723.052083333401</c:v>
                </c:pt>
                <c:pt idx="37999">
                  <c:v>43723.072916666599</c:v>
                </c:pt>
                <c:pt idx="38000">
                  <c:v>43723.09375</c:v>
                </c:pt>
                <c:pt idx="38001">
                  <c:v>43723.114583333401</c:v>
                </c:pt>
                <c:pt idx="38002">
                  <c:v>43723.135416666599</c:v>
                </c:pt>
                <c:pt idx="38003">
                  <c:v>43723.15625</c:v>
                </c:pt>
                <c:pt idx="38004">
                  <c:v>43723.177083333401</c:v>
                </c:pt>
                <c:pt idx="38005">
                  <c:v>43723.197916666599</c:v>
                </c:pt>
                <c:pt idx="38006">
                  <c:v>43723.21875</c:v>
                </c:pt>
                <c:pt idx="38007">
                  <c:v>43723.239583333401</c:v>
                </c:pt>
                <c:pt idx="38008">
                  <c:v>43723.260416666599</c:v>
                </c:pt>
                <c:pt idx="38009">
                  <c:v>43723.28125</c:v>
                </c:pt>
                <c:pt idx="38010">
                  <c:v>43723.302083333401</c:v>
                </c:pt>
                <c:pt idx="38011">
                  <c:v>43723.322916666599</c:v>
                </c:pt>
                <c:pt idx="38012">
                  <c:v>43723.34375</c:v>
                </c:pt>
                <c:pt idx="38013">
                  <c:v>43723.364583333401</c:v>
                </c:pt>
                <c:pt idx="38014">
                  <c:v>43723.385416666599</c:v>
                </c:pt>
                <c:pt idx="38015">
                  <c:v>43723.40625</c:v>
                </c:pt>
                <c:pt idx="38016">
                  <c:v>43723.427083333401</c:v>
                </c:pt>
                <c:pt idx="38017">
                  <c:v>43723.447916666599</c:v>
                </c:pt>
                <c:pt idx="38018">
                  <c:v>43723.46875</c:v>
                </c:pt>
                <c:pt idx="38019">
                  <c:v>43723.489583333401</c:v>
                </c:pt>
                <c:pt idx="38020">
                  <c:v>43723.510416666599</c:v>
                </c:pt>
                <c:pt idx="38021">
                  <c:v>43723.53125</c:v>
                </c:pt>
                <c:pt idx="38022">
                  <c:v>43723.552083333401</c:v>
                </c:pt>
                <c:pt idx="38023">
                  <c:v>43723.572916666599</c:v>
                </c:pt>
                <c:pt idx="38024">
                  <c:v>43723.59375</c:v>
                </c:pt>
                <c:pt idx="38025">
                  <c:v>43723.614583333401</c:v>
                </c:pt>
                <c:pt idx="38026">
                  <c:v>43723.635416666599</c:v>
                </c:pt>
                <c:pt idx="38027">
                  <c:v>43723.65625</c:v>
                </c:pt>
                <c:pt idx="38028">
                  <c:v>43723.677083333401</c:v>
                </c:pt>
                <c:pt idx="38029">
                  <c:v>43723.697916666599</c:v>
                </c:pt>
                <c:pt idx="38030">
                  <c:v>43723.71875</c:v>
                </c:pt>
                <c:pt idx="38031">
                  <c:v>43723.739583333401</c:v>
                </c:pt>
                <c:pt idx="38032">
                  <c:v>43723.760416666599</c:v>
                </c:pt>
                <c:pt idx="38033">
                  <c:v>43723.78125</c:v>
                </c:pt>
                <c:pt idx="38034">
                  <c:v>43723.802083333401</c:v>
                </c:pt>
                <c:pt idx="38035">
                  <c:v>43723.822916666599</c:v>
                </c:pt>
                <c:pt idx="38036">
                  <c:v>43723.84375</c:v>
                </c:pt>
                <c:pt idx="38037">
                  <c:v>43723.864583333401</c:v>
                </c:pt>
                <c:pt idx="38038">
                  <c:v>43723.885416666599</c:v>
                </c:pt>
                <c:pt idx="38039">
                  <c:v>43723.90625</c:v>
                </c:pt>
                <c:pt idx="38040">
                  <c:v>43723.927083333401</c:v>
                </c:pt>
                <c:pt idx="38041">
                  <c:v>43723.947916666599</c:v>
                </c:pt>
                <c:pt idx="38042">
                  <c:v>43723.96875</c:v>
                </c:pt>
                <c:pt idx="38043">
                  <c:v>43723.989583333401</c:v>
                </c:pt>
                <c:pt idx="38044">
                  <c:v>43724.010416666599</c:v>
                </c:pt>
                <c:pt idx="38045">
                  <c:v>43724.03125</c:v>
                </c:pt>
                <c:pt idx="38046">
                  <c:v>43724.052083333401</c:v>
                </c:pt>
                <c:pt idx="38047">
                  <c:v>43724.072916666599</c:v>
                </c:pt>
                <c:pt idx="38048">
                  <c:v>43724.09375</c:v>
                </c:pt>
                <c:pt idx="38049">
                  <c:v>43724.114583333401</c:v>
                </c:pt>
                <c:pt idx="38050">
                  <c:v>43724.135416666599</c:v>
                </c:pt>
                <c:pt idx="38051">
                  <c:v>43724.15625</c:v>
                </c:pt>
                <c:pt idx="38052">
                  <c:v>43724.177083333401</c:v>
                </c:pt>
                <c:pt idx="38053">
                  <c:v>43724.197916666599</c:v>
                </c:pt>
                <c:pt idx="38054">
                  <c:v>43724.21875</c:v>
                </c:pt>
                <c:pt idx="38055">
                  <c:v>43724.239583333401</c:v>
                </c:pt>
                <c:pt idx="38056">
                  <c:v>43724.260416666599</c:v>
                </c:pt>
                <c:pt idx="38057">
                  <c:v>43724.28125</c:v>
                </c:pt>
                <c:pt idx="38058">
                  <c:v>43724.302083333401</c:v>
                </c:pt>
                <c:pt idx="38059">
                  <c:v>43724.322916666599</c:v>
                </c:pt>
                <c:pt idx="38060">
                  <c:v>43724.34375</c:v>
                </c:pt>
                <c:pt idx="38061">
                  <c:v>43724.364583333401</c:v>
                </c:pt>
                <c:pt idx="38062">
                  <c:v>43724.385416666599</c:v>
                </c:pt>
                <c:pt idx="38063">
                  <c:v>43724.40625</c:v>
                </c:pt>
                <c:pt idx="38064">
                  <c:v>43724.427083333401</c:v>
                </c:pt>
                <c:pt idx="38065">
                  <c:v>43724.447916666599</c:v>
                </c:pt>
                <c:pt idx="38066">
                  <c:v>43724.46875</c:v>
                </c:pt>
                <c:pt idx="38067">
                  <c:v>43724.489583333401</c:v>
                </c:pt>
                <c:pt idx="38068">
                  <c:v>43724.510416666599</c:v>
                </c:pt>
                <c:pt idx="38069">
                  <c:v>43724.53125</c:v>
                </c:pt>
                <c:pt idx="38070">
                  <c:v>43724.552083333401</c:v>
                </c:pt>
                <c:pt idx="38071">
                  <c:v>43724.572916666599</c:v>
                </c:pt>
                <c:pt idx="38072">
                  <c:v>43724.59375</c:v>
                </c:pt>
                <c:pt idx="38073">
                  <c:v>43724.614583333401</c:v>
                </c:pt>
                <c:pt idx="38074">
                  <c:v>43724.635416666599</c:v>
                </c:pt>
                <c:pt idx="38075">
                  <c:v>43724.65625</c:v>
                </c:pt>
                <c:pt idx="38076">
                  <c:v>43724.677083333401</c:v>
                </c:pt>
                <c:pt idx="38077">
                  <c:v>43724.697916666599</c:v>
                </c:pt>
                <c:pt idx="38078">
                  <c:v>43724.71875</c:v>
                </c:pt>
                <c:pt idx="38079">
                  <c:v>43724.739583333401</c:v>
                </c:pt>
                <c:pt idx="38080">
                  <c:v>43724.760416666599</c:v>
                </c:pt>
                <c:pt idx="38081">
                  <c:v>43724.78125</c:v>
                </c:pt>
                <c:pt idx="38082">
                  <c:v>43724.802083333401</c:v>
                </c:pt>
                <c:pt idx="38083">
                  <c:v>43724.822916666599</c:v>
                </c:pt>
                <c:pt idx="38084">
                  <c:v>43724.84375</c:v>
                </c:pt>
                <c:pt idx="38085">
                  <c:v>43724.864583333401</c:v>
                </c:pt>
                <c:pt idx="38086">
                  <c:v>43724.885416666599</c:v>
                </c:pt>
                <c:pt idx="38087">
                  <c:v>43724.90625</c:v>
                </c:pt>
                <c:pt idx="38088">
                  <c:v>43724.927083333401</c:v>
                </c:pt>
                <c:pt idx="38089">
                  <c:v>43724.947916666599</c:v>
                </c:pt>
                <c:pt idx="38090">
                  <c:v>43724.96875</c:v>
                </c:pt>
                <c:pt idx="38091">
                  <c:v>43724.989583333401</c:v>
                </c:pt>
                <c:pt idx="38092">
                  <c:v>43725.010416666599</c:v>
                </c:pt>
                <c:pt idx="38093">
                  <c:v>43725.03125</c:v>
                </c:pt>
                <c:pt idx="38094">
                  <c:v>43725.052083333401</c:v>
                </c:pt>
                <c:pt idx="38095">
                  <c:v>43725.072916666599</c:v>
                </c:pt>
                <c:pt idx="38096">
                  <c:v>43725.09375</c:v>
                </c:pt>
                <c:pt idx="38097">
                  <c:v>43725.114583333401</c:v>
                </c:pt>
                <c:pt idx="38098">
                  <c:v>43725.135416666599</c:v>
                </c:pt>
                <c:pt idx="38099">
                  <c:v>43725.15625</c:v>
                </c:pt>
                <c:pt idx="38100">
                  <c:v>43725.177083333401</c:v>
                </c:pt>
                <c:pt idx="38101">
                  <c:v>43725.197916666599</c:v>
                </c:pt>
                <c:pt idx="38102">
                  <c:v>43725.21875</c:v>
                </c:pt>
                <c:pt idx="38103">
                  <c:v>43725.239583333401</c:v>
                </c:pt>
                <c:pt idx="38104">
                  <c:v>43725.260416666599</c:v>
                </c:pt>
                <c:pt idx="38105">
                  <c:v>43725.28125</c:v>
                </c:pt>
                <c:pt idx="38106">
                  <c:v>43725.302083333401</c:v>
                </c:pt>
                <c:pt idx="38107">
                  <c:v>43725.322916666599</c:v>
                </c:pt>
                <c:pt idx="38108">
                  <c:v>43725.34375</c:v>
                </c:pt>
                <c:pt idx="38109">
                  <c:v>43725.364583333401</c:v>
                </c:pt>
                <c:pt idx="38110">
                  <c:v>43725.385416666599</c:v>
                </c:pt>
                <c:pt idx="38111">
                  <c:v>43725.40625</c:v>
                </c:pt>
                <c:pt idx="38112">
                  <c:v>43725.427083333401</c:v>
                </c:pt>
                <c:pt idx="38113">
                  <c:v>43725.447916666599</c:v>
                </c:pt>
                <c:pt idx="38114">
                  <c:v>43725.46875</c:v>
                </c:pt>
                <c:pt idx="38115">
                  <c:v>43725.489583333401</c:v>
                </c:pt>
                <c:pt idx="38116">
                  <c:v>43725.510416666599</c:v>
                </c:pt>
                <c:pt idx="38117">
                  <c:v>43725.53125</c:v>
                </c:pt>
                <c:pt idx="38118">
                  <c:v>43725.552083333401</c:v>
                </c:pt>
                <c:pt idx="38119">
                  <c:v>43725.572916666599</c:v>
                </c:pt>
                <c:pt idx="38120">
                  <c:v>43725.59375</c:v>
                </c:pt>
                <c:pt idx="38121">
                  <c:v>43725.614583333401</c:v>
                </c:pt>
                <c:pt idx="38122">
                  <c:v>43725.635416666599</c:v>
                </c:pt>
                <c:pt idx="38123">
                  <c:v>43725.65625</c:v>
                </c:pt>
                <c:pt idx="38124">
                  <c:v>43725.677083333401</c:v>
                </c:pt>
                <c:pt idx="38125">
                  <c:v>43725.697916666599</c:v>
                </c:pt>
                <c:pt idx="38126">
                  <c:v>43725.71875</c:v>
                </c:pt>
                <c:pt idx="38127">
                  <c:v>43725.739583333401</c:v>
                </c:pt>
                <c:pt idx="38128">
                  <c:v>43725.760416666599</c:v>
                </c:pt>
                <c:pt idx="38129">
                  <c:v>43725.78125</c:v>
                </c:pt>
                <c:pt idx="38130">
                  <c:v>43725.802083333401</c:v>
                </c:pt>
                <c:pt idx="38131">
                  <c:v>43725.822916666599</c:v>
                </c:pt>
                <c:pt idx="38132">
                  <c:v>43725.84375</c:v>
                </c:pt>
                <c:pt idx="38133">
                  <c:v>43725.864583333401</c:v>
                </c:pt>
                <c:pt idx="38134">
                  <c:v>43725.885416666599</c:v>
                </c:pt>
                <c:pt idx="38135">
                  <c:v>43725.90625</c:v>
                </c:pt>
                <c:pt idx="38136">
                  <c:v>43725.927083333401</c:v>
                </c:pt>
                <c:pt idx="38137">
                  <c:v>43725.947916666599</c:v>
                </c:pt>
                <c:pt idx="38138">
                  <c:v>43725.96875</c:v>
                </c:pt>
                <c:pt idx="38139">
                  <c:v>43725.989583333401</c:v>
                </c:pt>
                <c:pt idx="38140">
                  <c:v>43726.010416666599</c:v>
                </c:pt>
                <c:pt idx="38141">
                  <c:v>43726.03125</c:v>
                </c:pt>
                <c:pt idx="38142">
                  <c:v>43726.052083333401</c:v>
                </c:pt>
                <c:pt idx="38143">
                  <c:v>43726.072916666599</c:v>
                </c:pt>
                <c:pt idx="38144">
                  <c:v>43726.09375</c:v>
                </c:pt>
                <c:pt idx="38145">
                  <c:v>43726.114583333401</c:v>
                </c:pt>
                <c:pt idx="38146">
                  <c:v>43726.135416666599</c:v>
                </c:pt>
                <c:pt idx="38147">
                  <c:v>43726.15625</c:v>
                </c:pt>
                <c:pt idx="38148">
                  <c:v>43726.177083333401</c:v>
                </c:pt>
                <c:pt idx="38149">
                  <c:v>43726.197916666599</c:v>
                </c:pt>
                <c:pt idx="38150">
                  <c:v>43726.21875</c:v>
                </c:pt>
                <c:pt idx="38151">
                  <c:v>43726.239583333401</c:v>
                </c:pt>
                <c:pt idx="38152">
                  <c:v>43726.260416666599</c:v>
                </c:pt>
                <c:pt idx="38153">
                  <c:v>43726.28125</c:v>
                </c:pt>
                <c:pt idx="38154">
                  <c:v>43726.302083333401</c:v>
                </c:pt>
                <c:pt idx="38155">
                  <c:v>43726.322916666599</c:v>
                </c:pt>
                <c:pt idx="38156">
                  <c:v>43726.34375</c:v>
                </c:pt>
                <c:pt idx="38157">
                  <c:v>43726.364583333401</c:v>
                </c:pt>
                <c:pt idx="38158">
                  <c:v>43726.385416666599</c:v>
                </c:pt>
                <c:pt idx="38159">
                  <c:v>43726.40625</c:v>
                </c:pt>
                <c:pt idx="38160">
                  <c:v>43726.427083333401</c:v>
                </c:pt>
                <c:pt idx="38161">
                  <c:v>43726.447916666599</c:v>
                </c:pt>
                <c:pt idx="38162">
                  <c:v>43726.46875</c:v>
                </c:pt>
                <c:pt idx="38163">
                  <c:v>43726.489583333401</c:v>
                </c:pt>
                <c:pt idx="38164">
                  <c:v>43726.510416666599</c:v>
                </c:pt>
                <c:pt idx="38165">
                  <c:v>43726.53125</c:v>
                </c:pt>
                <c:pt idx="38166">
                  <c:v>43726.552083333401</c:v>
                </c:pt>
                <c:pt idx="38167">
                  <c:v>43726.572916666599</c:v>
                </c:pt>
                <c:pt idx="38168">
                  <c:v>43726.59375</c:v>
                </c:pt>
                <c:pt idx="38169">
                  <c:v>43726.614583333401</c:v>
                </c:pt>
                <c:pt idx="38170">
                  <c:v>43726.635416666599</c:v>
                </c:pt>
                <c:pt idx="38171">
                  <c:v>43726.65625</c:v>
                </c:pt>
                <c:pt idx="38172">
                  <c:v>43726.677083333401</c:v>
                </c:pt>
                <c:pt idx="38173">
                  <c:v>43726.697916666599</c:v>
                </c:pt>
                <c:pt idx="38174">
                  <c:v>43726.71875</c:v>
                </c:pt>
                <c:pt idx="38175">
                  <c:v>43726.739583333401</c:v>
                </c:pt>
                <c:pt idx="38176">
                  <c:v>43726.760416666599</c:v>
                </c:pt>
                <c:pt idx="38177">
                  <c:v>43726.78125</c:v>
                </c:pt>
                <c:pt idx="38178">
                  <c:v>43726.802083333401</c:v>
                </c:pt>
                <c:pt idx="38179">
                  <c:v>43726.822916666599</c:v>
                </c:pt>
                <c:pt idx="38180">
                  <c:v>43726.84375</c:v>
                </c:pt>
                <c:pt idx="38181">
                  <c:v>43726.864583333401</c:v>
                </c:pt>
                <c:pt idx="38182">
                  <c:v>43726.885416666599</c:v>
                </c:pt>
                <c:pt idx="38183">
                  <c:v>43726.90625</c:v>
                </c:pt>
                <c:pt idx="38184">
                  <c:v>43726.927083333401</c:v>
                </c:pt>
                <c:pt idx="38185">
                  <c:v>43726.947916666599</c:v>
                </c:pt>
                <c:pt idx="38186">
                  <c:v>43726.96875</c:v>
                </c:pt>
                <c:pt idx="38187">
                  <c:v>43726.989583333401</c:v>
                </c:pt>
                <c:pt idx="38188">
                  <c:v>43727.010416666599</c:v>
                </c:pt>
                <c:pt idx="38189">
                  <c:v>43727.03125</c:v>
                </c:pt>
                <c:pt idx="38190">
                  <c:v>43727.052083333401</c:v>
                </c:pt>
                <c:pt idx="38191">
                  <c:v>43727.072916666599</c:v>
                </c:pt>
                <c:pt idx="38192">
                  <c:v>43727.09375</c:v>
                </c:pt>
                <c:pt idx="38193">
                  <c:v>43727.114583333401</c:v>
                </c:pt>
                <c:pt idx="38194">
                  <c:v>43727.135416666599</c:v>
                </c:pt>
                <c:pt idx="38195">
                  <c:v>43727.15625</c:v>
                </c:pt>
                <c:pt idx="38196">
                  <c:v>43727.177083333401</c:v>
                </c:pt>
                <c:pt idx="38197">
                  <c:v>43727.197916666599</c:v>
                </c:pt>
                <c:pt idx="38198">
                  <c:v>43727.21875</c:v>
                </c:pt>
                <c:pt idx="38199">
                  <c:v>43727.239583333401</c:v>
                </c:pt>
                <c:pt idx="38200">
                  <c:v>43727.260416666599</c:v>
                </c:pt>
                <c:pt idx="38201">
                  <c:v>43727.28125</c:v>
                </c:pt>
                <c:pt idx="38202">
                  <c:v>43727.302083333401</c:v>
                </c:pt>
                <c:pt idx="38203">
                  <c:v>43727.322916666599</c:v>
                </c:pt>
                <c:pt idx="38204">
                  <c:v>43727.34375</c:v>
                </c:pt>
                <c:pt idx="38205">
                  <c:v>43727.364583333401</c:v>
                </c:pt>
                <c:pt idx="38206">
                  <c:v>43727.385416666599</c:v>
                </c:pt>
                <c:pt idx="38207">
                  <c:v>43727.40625</c:v>
                </c:pt>
                <c:pt idx="38208">
                  <c:v>43727.427083333401</c:v>
                </c:pt>
                <c:pt idx="38209">
                  <c:v>43727.447916666599</c:v>
                </c:pt>
                <c:pt idx="38210">
                  <c:v>43727.46875</c:v>
                </c:pt>
                <c:pt idx="38211">
                  <c:v>43727.489583333401</c:v>
                </c:pt>
                <c:pt idx="38212">
                  <c:v>43727.510416666599</c:v>
                </c:pt>
                <c:pt idx="38213">
                  <c:v>43727.53125</c:v>
                </c:pt>
                <c:pt idx="38214">
                  <c:v>43727.552083333401</c:v>
                </c:pt>
                <c:pt idx="38215">
                  <c:v>43727.572916666599</c:v>
                </c:pt>
                <c:pt idx="38216">
                  <c:v>43727.59375</c:v>
                </c:pt>
                <c:pt idx="38217">
                  <c:v>43727.614583333401</c:v>
                </c:pt>
                <c:pt idx="38218">
                  <c:v>43727.635416666599</c:v>
                </c:pt>
                <c:pt idx="38219">
                  <c:v>43727.65625</c:v>
                </c:pt>
                <c:pt idx="38220">
                  <c:v>43727.677083333401</c:v>
                </c:pt>
                <c:pt idx="38221">
                  <c:v>43727.697916666599</c:v>
                </c:pt>
                <c:pt idx="38222">
                  <c:v>43727.71875</c:v>
                </c:pt>
                <c:pt idx="38223">
                  <c:v>43727.739583333401</c:v>
                </c:pt>
                <c:pt idx="38224">
                  <c:v>43727.760416666599</c:v>
                </c:pt>
                <c:pt idx="38225">
                  <c:v>43727.78125</c:v>
                </c:pt>
                <c:pt idx="38226">
                  <c:v>43727.802083333401</c:v>
                </c:pt>
                <c:pt idx="38227">
                  <c:v>43727.822916666599</c:v>
                </c:pt>
                <c:pt idx="38228">
                  <c:v>43727.84375</c:v>
                </c:pt>
                <c:pt idx="38229">
                  <c:v>43727.864583333401</c:v>
                </c:pt>
                <c:pt idx="38230">
                  <c:v>43727.885416666599</c:v>
                </c:pt>
                <c:pt idx="38231">
                  <c:v>43727.90625</c:v>
                </c:pt>
                <c:pt idx="38232">
                  <c:v>43727.927083333401</c:v>
                </c:pt>
                <c:pt idx="38233">
                  <c:v>43727.947916666599</c:v>
                </c:pt>
                <c:pt idx="38234">
                  <c:v>43727.96875</c:v>
                </c:pt>
                <c:pt idx="38235">
                  <c:v>43727.989583333401</c:v>
                </c:pt>
                <c:pt idx="38236">
                  <c:v>43728.010416666599</c:v>
                </c:pt>
                <c:pt idx="38237">
                  <c:v>43728.03125</c:v>
                </c:pt>
                <c:pt idx="38238">
                  <c:v>43728.052083333401</c:v>
                </c:pt>
                <c:pt idx="38239">
                  <c:v>43728.072916666599</c:v>
                </c:pt>
                <c:pt idx="38240">
                  <c:v>43728.09375</c:v>
                </c:pt>
                <c:pt idx="38241">
                  <c:v>43728.114583333401</c:v>
                </c:pt>
                <c:pt idx="38242">
                  <c:v>43728.135416666599</c:v>
                </c:pt>
                <c:pt idx="38243">
                  <c:v>43728.15625</c:v>
                </c:pt>
                <c:pt idx="38244">
                  <c:v>43728.177083333401</c:v>
                </c:pt>
                <c:pt idx="38245">
                  <c:v>43728.197916666599</c:v>
                </c:pt>
                <c:pt idx="38246">
                  <c:v>43728.21875</c:v>
                </c:pt>
                <c:pt idx="38247">
                  <c:v>43728.239583333401</c:v>
                </c:pt>
                <c:pt idx="38248">
                  <c:v>43728.260416666599</c:v>
                </c:pt>
                <c:pt idx="38249">
                  <c:v>43728.28125</c:v>
                </c:pt>
                <c:pt idx="38250">
                  <c:v>43728.302083333401</c:v>
                </c:pt>
                <c:pt idx="38251">
                  <c:v>43728.322916666599</c:v>
                </c:pt>
                <c:pt idx="38252">
                  <c:v>43728.34375</c:v>
                </c:pt>
                <c:pt idx="38253">
                  <c:v>43728.364583333401</c:v>
                </c:pt>
                <c:pt idx="38254">
                  <c:v>43728.385416666599</c:v>
                </c:pt>
                <c:pt idx="38255">
                  <c:v>43728.40625</c:v>
                </c:pt>
                <c:pt idx="38256">
                  <c:v>43728.427083333401</c:v>
                </c:pt>
                <c:pt idx="38257">
                  <c:v>43728.447916666599</c:v>
                </c:pt>
                <c:pt idx="38258">
                  <c:v>43728.46875</c:v>
                </c:pt>
                <c:pt idx="38259">
                  <c:v>43728.489583333401</c:v>
                </c:pt>
                <c:pt idx="38260">
                  <c:v>43728.510416666599</c:v>
                </c:pt>
                <c:pt idx="38261">
                  <c:v>43728.53125</c:v>
                </c:pt>
                <c:pt idx="38262">
                  <c:v>43728.552083333401</c:v>
                </c:pt>
                <c:pt idx="38263">
                  <c:v>43728.572916666599</c:v>
                </c:pt>
                <c:pt idx="38264">
                  <c:v>43728.59375</c:v>
                </c:pt>
                <c:pt idx="38265">
                  <c:v>43728.614583333401</c:v>
                </c:pt>
                <c:pt idx="38266">
                  <c:v>43728.635416666599</c:v>
                </c:pt>
                <c:pt idx="38267">
                  <c:v>43728.65625</c:v>
                </c:pt>
                <c:pt idx="38268">
                  <c:v>43728.677083333401</c:v>
                </c:pt>
                <c:pt idx="38269">
                  <c:v>43728.697916666599</c:v>
                </c:pt>
                <c:pt idx="38270">
                  <c:v>43728.71875</c:v>
                </c:pt>
                <c:pt idx="38271">
                  <c:v>43728.739583333401</c:v>
                </c:pt>
                <c:pt idx="38272">
                  <c:v>43728.760416666599</c:v>
                </c:pt>
                <c:pt idx="38273">
                  <c:v>43728.78125</c:v>
                </c:pt>
                <c:pt idx="38274">
                  <c:v>43728.802083333401</c:v>
                </c:pt>
                <c:pt idx="38275">
                  <c:v>43728.822916666599</c:v>
                </c:pt>
                <c:pt idx="38276">
                  <c:v>43728.84375</c:v>
                </c:pt>
                <c:pt idx="38277">
                  <c:v>43728.864583333401</c:v>
                </c:pt>
                <c:pt idx="38278">
                  <c:v>43728.885416666599</c:v>
                </c:pt>
                <c:pt idx="38279">
                  <c:v>43728.90625</c:v>
                </c:pt>
                <c:pt idx="38280">
                  <c:v>43728.927083333401</c:v>
                </c:pt>
                <c:pt idx="38281">
                  <c:v>43728.947916666599</c:v>
                </c:pt>
                <c:pt idx="38282">
                  <c:v>43728.96875</c:v>
                </c:pt>
                <c:pt idx="38283">
                  <c:v>43728.989583333401</c:v>
                </c:pt>
                <c:pt idx="38284">
                  <c:v>43729.010416666599</c:v>
                </c:pt>
                <c:pt idx="38285">
                  <c:v>43729.03125</c:v>
                </c:pt>
                <c:pt idx="38286">
                  <c:v>43729.052083333401</c:v>
                </c:pt>
                <c:pt idx="38287">
                  <c:v>43729.072916666599</c:v>
                </c:pt>
                <c:pt idx="38288">
                  <c:v>43729.09375</c:v>
                </c:pt>
                <c:pt idx="38289">
                  <c:v>43729.114583333401</c:v>
                </c:pt>
                <c:pt idx="38290">
                  <c:v>43729.135416666599</c:v>
                </c:pt>
                <c:pt idx="38291">
                  <c:v>43729.15625</c:v>
                </c:pt>
                <c:pt idx="38292">
                  <c:v>43729.177083333401</c:v>
                </c:pt>
                <c:pt idx="38293">
                  <c:v>43729.197916666599</c:v>
                </c:pt>
                <c:pt idx="38294">
                  <c:v>43729.21875</c:v>
                </c:pt>
                <c:pt idx="38295">
                  <c:v>43729.239583333401</c:v>
                </c:pt>
                <c:pt idx="38296">
                  <c:v>43729.260416666599</c:v>
                </c:pt>
                <c:pt idx="38297">
                  <c:v>43729.28125</c:v>
                </c:pt>
                <c:pt idx="38298">
                  <c:v>43729.302083333401</c:v>
                </c:pt>
                <c:pt idx="38299">
                  <c:v>43729.322916666599</c:v>
                </c:pt>
                <c:pt idx="38300">
                  <c:v>43729.34375</c:v>
                </c:pt>
                <c:pt idx="38301">
                  <c:v>43729.364583333401</c:v>
                </c:pt>
                <c:pt idx="38302">
                  <c:v>43729.385416666599</c:v>
                </c:pt>
                <c:pt idx="38303">
                  <c:v>43729.40625</c:v>
                </c:pt>
                <c:pt idx="38304">
                  <c:v>43729.427083333401</c:v>
                </c:pt>
                <c:pt idx="38305">
                  <c:v>43729.447916666599</c:v>
                </c:pt>
                <c:pt idx="38306">
                  <c:v>43729.46875</c:v>
                </c:pt>
                <c:pt idx="38307">
                  <c:v>43729.489583333401</c:v>
                </c:pt>
                <c:pt idx="38308">
                  <c:v>43729.510416666599</c:v>
                </c:pt>
                <c:pt idx="38309">
                  <c:v>43729.53125</c:v>
                </c:pt>
                <c:pt idx="38310">
                  <c:v>43729.552083333401</c:v>
                </c:pt>
                <c:pt idx="38311">
                  <c:v>43729.572916666599</c:v>
                </c:pt>
                <c:pt idx="38312">
                  <c:v>43729.59375</c:v>
                </c:pt>
                <c:pt idx="38313">
                  <c:v>43729.614583333401</c:v>
                </c:pt>
                <c:pt idx="38314">
                  <c:v>43729.635416666599</c:v>
                </c:pt>
                <c:pt idx="38315">
                  <c:v>43729.65625</c:v>
                </c:pt>
                <c:pt idx="38316">
                  <c:v>43729.677083333401</c:v>
                </c:pt>
                <c:pt idx="38317">
                  <c:v>43729.697916666599</c:v>
                </c:pt>
                <c:pt idx="38318">
                  <c:v>43729.71875</c:v>
                </c:pt>
                <c:pt idx="38319">
                  <c:v>43729.739583333401</c:v>
                </c:pt>
                <c:pt idx="38320">
                  <c:v>43729.760416666599</c:v>
                </c:pt>
                <c:pt idx="38321">
                  <c:v>43729.78125</c:v>
                </c:pt>
                <c:pt idx="38322">
                  <c:v>43729.802083333401</c:v>
                </c:pt>
                <c:pt idx="38323">
                  <c:v>43729.822916666599</c:v>
                </c:pt>
                <c:pt idx="38324">
                  <c:v>43729.84375</c:v>
                </c:pt>
                <c:pt idx="38325">
                  <c:v>43729.864583333401</c:v>
                </c:pt>
                <c:pt idx="38326">
                  <c:v>43729.885416666599</c:v>
                </c:pt>
                <c:pt idx="38327">
                  <c:v>43729.90625</c:v>
                </c:pt>
                <c:pt idx="38328">
                  <c:v>43729.927083333401</c:v>
                </c:pt>
                <c:pt idx="38329">
                  <c:v>43729.947916666599</c:v>
                </c:pt>
                <c:pt idx="38330">
                  <c:v>43729.96875</c:v>
                </c:pt>
                <c:pt idx="38331">
                  <c:v>43729.989583333401</c:v>
                </c:pt>
                <c:pt idx="38332">
                  <c:v>43730.010416666599</c:v>
                </c:pt>
                <c:pt idx="38333">
                  <c:v>43730.03125</c:v>
                </c:pt>
                <c:pt idx="38334">
                  <c:v>43730.052083333401</c:v>
                </c:pt>
                <c:pt idx="38335">
                  <c:v>43730.072916666599</c:v>
                </c:pt>
                <c:pt idx="38336">
                  <c:v>43730.09375</c:v>
                </c:pt>
                <c:pt idx="38337">
                  <c:v>43730.114583333401</c:v>
                </c:pt>
                <c:pt idx="38338">
                  <c:v>43730.135416666599</c:v>
                </c:pt>
                <c:pt idx="38339">
                  <c:v>43730.15625</c:v>
                </c:pt>
                <c:pt idx="38340">
                  <c:v>43730.177083333401</c:v>
                </c:pt>
                <c:pt idx="38341">
                  <c:v>43730.197916666599</c:v>
                </c:pt>
                <c:pt idx="38342">
                  <c:v>43730.21875</c:v>
                </c:pt>
                <c:pt idx="38343">
                  <c:v>43730.239583333401</c:v>
                </c:pt>
                <c:pt idx="38344">
                  <c:v>43730.260416666599</c:v>
                </c:pt>
                <c:pt idx="38345">
                  <c:v>43730.28125</c:v>
                </c:pt>
                <c:pt idx="38346">
                  <c:v>43730.302083333401</c:v>
                </c:pt>
                <c:pt idx="38347">
                  <c:v>43730.322916666599</c:v>
                </c:pt>
                <c:pt idx="38348">
                  <c:v>43730.34375</c:v>
                </c:pt>
                <c:pt idx="38349">
                  <c:v>43730.364583333401</c:v>
                </c:pt>
                <c:pt idx="38350">
                  <c:v>43730.385416666599</c:v>
                </c:pt>
                <c:pt idx="38351">
                  <c:v>43730.40625</c:v>
                </c:pt>
                <c:pt idx="38352">
                  <c:v>43730.427083333401</c:v>
                </c:pt>
                <c:pt idx="38353">
                  <c:v>43730.447916666599</c:v>
                </c:pt>
                <c:pt idx="38354">
                  <c:v>43730.46875</c:v>
                </c:pt>
                <c:pt idx="38355">
                  <c:v>43730.489583333401</c:v>
                </c:pt>
                <c:pt idx="38356">
                  <c:v>43730.510416666599</c:v>
                </c:pt>
                <c:pt idx="38357">
                  <c:v>43730.53125</c:v>
                </c:pt>
                <c:pt idx="38358">
                  <c:v>43730.552083333401</c:v>
                </c:pt>
                <c:pt idx="38359">
                  <c:v>43730.572916666599</c:v>
                </c:pt>
                <c:pt idx="38360">
                  <c:v>43730.59375</c:v>
                </c:pt>
                <c:pt idx="38361">
                  <c:v>43730.614583333401</c:v>
                </c:pt>
                <c:pt idx="38362">
                  <c:v>43730.635416666599</c:v>
                </c:pt>
                <c:pt idx="38363">
                  <c:v>43730.65625</c:v>
                </c:pt>
                <c:pt idx="38364">
                  <c:v>43730.677083333401</c:v>
                </c:pt>
                <c:pt idx="38365">
                  <c:v>43730.697916666599</c:v>
                </c:pt>
                <c:pt idx="38366">
                  <c:v>43730.71875</c:v>
                </c:pt>
                <c:pt idx="38367">
                  <c:v>43730.739583333401</c:v>
                </c:pt>
                <c:pt idx="38368">
                  <c:v>43730.760416666599</c:v>
                </c:pt>
                <c:pt idx="38369">
                  <c:v>43730.78125</c:v>
                </c:pt>
                <c:pt idx="38370">
                  <c:v>43730.802083333401</c:v>
                </c:pt>
                <c:pt idx="38371">
                  <c:v>43730.822916666599</c:v>
                </c:pt>
                <c:pt idx="38372">
                  <c:v>43730.84375</c:v>
                </c:pt>
                <c:pt idx="38373">
                  <c:v>43730.864583333401</c:v>
                </c:pt>
                <c:pt idx="38374">
                  <c:v>43730.885416666599</c:v>
                </c:pt>
                <c:pt idx="38375">
                  <c:v>43730.90625</c:v>
                </c:pt>
                <c:pt idx="38376">
                  <c:v>43730.927083333401</c:v>
                </c:pt>
                <c:pt idx="38377">
                  <c:v>43730.947916666599</c:v>
                </c:pt>
                <c:pt idx="38378">
                  <c:v>43730.96875</c:v>
                </c:pt>
                <c:pt idx="38379">
                  <c:v>43730.989583333401</c:v>
                </c:pt>
                <c:pt idx="38380">
                  <c:v>43731.010416666599</c:v>
                </c:pt>
                <c:pt idx="38381">
                  <c:v>43731.03125</c:v>
                </c:pt>
                <c:pt idx="38382">
                  <c:v>43731.052083333401</c:v>
                </c:pt>
                <c:pt idx="38383">
                  <c:v>43731.072916666599</c:v>
                </c:pt>
                <c:pt idx="38384">
                  <c:v>43731.09375</c:v>
                </c:pt>
                <c:pt idx="38385">
                  <c:v>43731.114583333401</c:v>
                </c:pt>
                <c:pt idx="38386">
                  <c:v>43731.135416666599</c:v>
                </c:pt>
                <c:pt idx="38387">
                  <c:v>43731.15625</c:v>
                </c:pt>
                <c:pt idx="38388">
                  <c:v>43731.177083333401</c:v>
                </c:pt>
                <c:pt idx="38389">
                  <c:v>43731.197916666599</c:v>
                </c:pt>
                <c:pt idx="38390">
                  <c:v>43731.21875</c:v>
                </c:pt>
                <c:pt idx="38391">
                  <c:v>43731.239583333401</c:v>
                </c:pt>
                <c:pt idx="38392">
                  <c:v>43731.260416666599</c:v>
                </c:pt>
                <c:pt idx="38393">
                  <c:v>43731.28125</c:v>
                </c:pt>
                <c:pt idx="38394">
                  <c:v>43731.302083333401</c:v>
                </c:pt>
                <c:pt idx="38395">
                  <c:v>43731.322916666599</c:v>
                </c:pt>
                <c:pt idx="38396">
                  <c:v>43731.34375</c:v>
                </c:pt>
                <c:pt idx="38397">
                  <c:v>43731.364583333401</c:v>
                </c:pt>
                <c:pt idx="38398">
                  <c:v>43731.385416666599</c:v>
                </c:pt>
                <c:pt idx="38399">
                  <c:v>43731.40625</c:v>
                </c:pt>
                <c:pt idx="38400">
                  <c:v>43731.427083333401</c:v>
                </c:pt>
                <c:pt idx="38401">
                  <c:v>43731.447916666599</c:v>
                </c:pt>
                <c:pt idx="38402">
                  <c:v>43731.46875</c:v>
                </c:pt>
                <c:pt idx="38403">
                  <c:v>43731.489583333401</c:v>
                </c:pt>
                <c:pt idx="38404">
                  <c:v>43731.510416666599</c:v>
                </c:pt>
                <c:pt idx="38405">
                  <c:v>43731.53125</c:v>
                </c:pt>
                <c:pt idx="38406">
                  <c:v>43731.552083333401</c:v>
                </c:pt>
                <c:pt idx="38407">
                  <c:v>43731.572916666599</c:v>
                </c:pt>
                <c:pt idx="38408">
                  <c:v>43731.59375</c:v>
                </c:pt>
                <c:pt idx="38409">
                  <c:v>43731.614583333401</c:v>
                </c:pt>
                <c:pt idx="38410">
                  <c:v>43731.635416666599</c:v>
                </c:pt>
                <c:pt idx="38411">
                  <c:v>43731.65625</c:v>
                </c:pt>
                <c:pt idx="38412">
                  <c:v>43731.677083333401</c:v>
                </c:pt>
                <c:pt idx="38413">
                  <c:v>43731.697916666599</c:v>
                </c:pt>
                <c:pt idx="38414">
                  <c:v>43731.71875</c:v>
                </c:pt>
                <c:pt idx="38415">
                  <c:v>43731.739583333401</c:v>
                </c:pt>
                <c:pt idx="38416">
                  <c:v>43731.760416666599</c:v>
                </c:pt>
                <c:pt idx="38417">
                  <c:v>43731.78125</c:v>
                </c:pt>
                <c:pt idx="38418">
                  <c:v>43731.802083333401</c:v>
                </c:pt>
                <c:pt idx="38419">
                  <c:v>43731.822916666599</c:v>
                </c:pt>
                <c:pt idx="38420">
                  <c:v>43731.84375</c:v>
                </c:pt>
                <c:pt idx="38421">
                  <c:v>43731.864583333401</c:v>
                </c:pt>
                <c:pt idx="38422">
                  <c:v>43731.885416666599</c:v>
                </c:pt>
                <c:pt idx="38423">
                  <c:v>43731.90625</c:v>
                </c:pt>
                <c:pt idx="38424">
                  <c:v>43731.927083333401</c:v>
                </c:pt>
                <c:pt idx="38425">
                  <c:v>43731.947916666599</c:v>
                </c:pt>
                <c:pt idx="38426">
                  <c:v>43731.96875</c:v>
                </c:pt>
                <c:pt idx="38427">
                  <c:v>43731.989583333401</c:v>
                </c:pt>
                <c:pt idx="38428">
                  <c:v>43732.010416666599</c:v>
                </c:pt>
                <c:pt idx="38429">
                  <c:v>43732.03125</c:v>
                </c:pt>
                <c:pt idx="38430">
                  <c:v>43732.052083333401</c:v>
                </c:pt>
                <c:pt idx="38431">
                  <c:v>43732.072916666599</c:v>
                </c:pt>
                <c:pt idx="38432">
                  <c:v>43732.09375</c:v>
                </c:pt>
                <c:pt idx="38433">
                  <c:v>43732.114583333401</c:v>
                </c:pt>
                <c:pt idx="38434">
                  <c:v>43732.135416666599</c:v>
                </c:pt>
                <c:pt idx="38435">
                  <c:v>43732.15625</c:v>
                </c:pt>
                <c:pt idx="38436">
                  <c:v>43732.177083333401</c:v>
                </c:pt>
                <c:pt idx="38437">
                  <c:v>43732.197916666599</c:v>
                </c:pt>
                <c:pt idx="38438">
                  <c:v>43732.21875</c:v>
                </c:pt>
                <c:pt idx="38439">
                  <c:v>43732.239583333401</c:v>
                </c:pt>
                <c:pt idx="38440">
                  <c:v>43732.260416666599</c:v>
                </c:pt>
                <c:pt idx="38441">
                  <c:v>43732.28125</c:v>
                </c:pt>
                <c:pt idx="38442">
                  <c:v>43732.302083333401</c:v>
                </c:pt>
                <c:pt idx="38443">
                  <c:v>43732.322916666599</c:v>
                </c:pt>
                <c:pt idx="38444">
                  <c:v>43732.34375</c:v>
                </c:pt>
                <c:pt idx="38445">
                  <c:v>43732.364583333401</c:v>
                </c:pt>
                <c:pt idx="38446">
                  <c:v>43732.385416666599</c:v>
                </c:pt>
                <c:pt idx="38447">
                  <c:v>43732.40625</c:v>
                </c:pt>
                <c:pt idx="38448">
                  <c:v>43732.427083333401</c:v>
                </c:pt>
                <c:pt idx="38449">
                  <c:v>43732.447916666599</c:v>
                </c:pt>
                <c:pt idx="38450">
                  <c:v>43732.46875</c:v>
                </c:pt>
                <c:pt idx="38451">
                  <c:v>43732.489583333401</c:v>
                </c:pt>
                <c:pt idx="38452">
                  <c:v>43732.510416666599</c:v>
                </c:pt>
                <c:pt idx="38453">
                  <c:v>43732.53125</c:v>
                </c:pt>
                <c:pt idx="38454">
                  <c:v>43732.552083333401</c:v>
                </c:pt>
                <c:pt idx="38455">
                  <c:v>43732.572916666599</c:v>
                </c:pt>
                <c:pt idx="38456">
                  <c:v>43732.59375</c:v>
                </c:pt>
                <c:pt idx="38457">
                  <c:v>43732.614583333401</c:v>
                </c:pt>
                <c:pt idx="38458">
                  <c:v>43732.635416666599</c:v>
                </c:pt>
                <c:pt idx="38459">
                  <c:v>43732.65625</c:v>
                </c:pt>
                <c:pt idx="38460">
                  <c:v>43732.677083333401</c:v>
                </c:pt>
                <c:pt idx="38461">
                  <c:v>43732.697916666599</c:v>
                </c:pt>
                <c:pt idx="38462">
                  <c:v>43732.71875</c:v>
                </c:pt>
                <c:pt idx="38463">
                  <c:v>43732.739583333401</c:v>
                </c:pt>
                <c:pt idx="38464">
                  <c:v>43732.760416666599</c:v>
                </c:pt>
                <c:pt idx="38465">
                  <c:v>43732.78125</c:v>
                </c:pt>
                <c:pt idx="38466">
                  <c:v>43732.802083333401</c:v>
                </c:pt>
                <c:pt idx="38467">
                  <c:v>43732.822916666599</c:v>
                </c:pt>
                <c:pt idx="38468">
                  <c:v>43732.84375</c:v>
                </c:pt>
                <c:pt idx="38469">
                  <c:v>43732.864583333401</c:v>
                </c:pt>
                <c:pt idx="38470">
                  <c:v>43732.885416666599</c:v>
                </c:pt>
                <c:pt idx="38471">
                  <c:v>43732.90625</c:v>
                </c:pt>
                <c:pt idx="38472">
                  <c:v>43732.927083333401</c:v>
                </c:pt>
                <c:pt idx="38473">
                  <c:v>43732.947916666599</c:v>
                </c:pt>
                <c:pt idx="38474">
                  <c:v>43732.96875</c:v>
                </c:pt>
                <c:pt idx="38475">
                  <c:v>43732.989583333401</c:v>
                </c:pt>
                <c:pt idx="38476">
                  <c:v>43733.010416666599</c:v>
                </c:pt>
                <c:pt idx="38477">
                  <c:v>43733.03125</c:v>
                </c:pt>
                <c:pt idx="38478">
                  <c:v>43733.052083333401</c:v>
                </c:pt>
                <c:pt idx="38479">
                  <c:v>43733.072916666599</c:v>
                </c:pt>
                <c:pt idx="38480">
                  <c:v>43733.09375</c:v>
                </c:pt>
                <c:pt idx="38481">
                  <c:v>43733.114583333401</c:v>
                </c:pt>
                <c:pt idx="38482">
                  <c:v>43733.135416666599</c:v>
                </c:pt>
                <c:pt idx="38483">
                  <c:v>43733.15625</c:v>
                </c:pt>
                <c:pt idx="38484">
                  <c:v>43733.177083333401</c:v>
                </c:pt>
                <c:pt idx="38485">
                  <c:v>43733.197916666599</c:v>
                </c:pt>
                <c:pt idx="38486">
                  <c:v>43733.21875</c:v>
                </c:pt>
                <c:pt idx="38487">
                  <c:v>43733.239583333401</c:v>
                </c:pt>
                <c:pt idx="38488">
                  <c:v>43733.260416666599</c:v>
                </c:pt>
                <c:pt idx="38489">
                  <c:v>43733.28125</c:v>
                </c:pt>
                <c:pt idx="38490">
                  <c:v>43733.302083333401</c:v>
                </c:pt>
                <c:pt idx="38491">
                  <c:v>43733.322916666599</c:v>
                </c:pt>
                <c:pt idx="38492">
                  <c:v>43733.34375</c:v>
                </c:pt>
                <c:pt idx="38493">
                  <c:v>43733.364583333401</c:v>
                </c:pt>
                <c:pt idx="38494">
                  <c:v>43733.385416666599</c:v>
                </c:pt>
                <c:pt idx="38495">
                  <c:v>43733.40625</c:v>
                </c:pt>
                <c:pt idx="38496">
                  <c:v>43733.427083333401</c:v>
                </c:pt>
                <c:pt idx="38497">
                  <c:v>43733.447916666599</c:v>
                </c:pt>
                <c:pt idx="38498">
                  <c:v>43733.46875</c:v>
                </c:pt>
                <c:pt idx="38499">
                  <c:v>43733.489583333401</c:v>
                </c:pt>
                <c:pt idx="38500">
                  <c:v>43733.510416666599</c:v>
                </c:pt>
                <c:pt idx="38501">
                  <c:v>43733.53125</c:v>
                </c:pt>
                <c:pt idx="38502">
                  <c:v>43733.552083333401</c:v>
                </c:pt>
                <c:pt idx="38503">
                  <c:v>43733.572916666599</c:v>
                </c:pt>
                <c:pt idx="38504">
                  <c:v>43733.59375</c:v>
                </c:pt>
                <c:pt idx="38505">
                  <c:v>43733.614583333401</c:v>
                </c:pt>
                <c:pt idx="38506">
                  <c:v>43733.635416666599</c:v>
                </c:pt>
                <c:pt idx="38507">
                  <c:v>43733.65625</c:v>
                </c:pt>
                <c:pt idx="38508">
                  <c:v>43733.677083333401</c:v>
                </c:pt>
                <c:pt idx="38509">
                  <c:v>43733.697916666599</c:v>
                </c:pt>
                <c:pt idx="38510">
                  <c:v>43733.71875</c:v>
                </c:pt>
                <c:pt idx="38511">
                  <c:v>43733.739583333401</c:v>
                </c:pt>
                <c:pt idx="38512">
                  <c:v>43733.760416666599</c:v>
                </c:pt>
                <c:pt idx="38513">
                  <c:v>43733.78125</c:v>
                </c:pt>
                <c:pt idx="38514">
                  <c:v>43733.802083333401</c:v>
                </c:pt>
                <c:pt idx="38515">
                  <c:v>43733.822916666599</c:v>
                </c:pt>
                <c:pt idx="38516">
                  <c:v>43733.84375</c:v>
                </c:pt>
                <c:pt idx="38517">
                  <c:v>43733.864583333401</c:v>
                </c:pt>
                <c:pt idx="38518">
                  <c:v>43733.885416666599</c:v>
                </c:pt>
                <c:pt idx="38519">
                  <c:v>43733.90625</c:v>
                </c:pt>
                <c:pt idx="38520">
                  <c:v>43733.927083333401</c:v>
                </c:pt>
                <c:pt idx="38521">
                  <c:v>43733.947916666599</c:v>
                </c:pt>
                <c:pt idx="38522">
                  <c:v>43733.96875</c:v>
                </c:pt>
                <c:pt idx="38523">
                  <c:v>43733.989583333401</c:v>
                </c:pt>
                <c:pt idx="38524">
                  <c:v>43734.010416666599</c:v>
                </c:pt>
                <c:pt idx="38525">
                  <c:v>43734.03125</c:v>
                </c:pt>
                <c:pt idx="38526">
                  <c:v>43734.052083333401</c:v>
                </c:pt>
                <c:pt idx="38527">
                  <c:v>43734.072916666599</c:v>
                </c:pt>
                <c:pt idx="38528">
                  <c:v>43734.09375</c:v>
                </c:pt>
                <c:pt idx="38529">
                  <c:v>43734.114583333401</c:v>
                </c:pt>
                <c:pt idx="38530">
                  <c:v>43734.135416666599</c:v>
                </c:pt>
                <c:pt idx="38531">
                  <c:v>43734.15625</c:v>
                </c:pt>
                <c:pt idx="38532">
                  <c:v>43734.177083333401</c:v>
                </c:pt>
                <c:pt idx="38533">
                  <c:v>43734.197916666599</c:v>
                </c:pt>
                <c:pt idx="38534">
                  <c:v>43734.21875</c:v>
                </c:pt>
                <c:pt idx="38535">
                  <c:v>43734.239583333401</c:v>
                </c:pt>
                <c:pt idx="38536">
                  <c:v>43734.260416666599</c:v>
                </c:pt>
                <c:pt idx="38537">
                  <c:v>43734.28125</c:v>
                </c:pt>
                <c:pt idx="38538">
                  <c:v>43734.302083333401</c:v>
                </c:pt>
                <c:pt idx="38539">
                  <c:v>43734.322916666599</c:v>
                </c:pt>
                <c:pt idx="38540">
                  <c:v>43734.34375</c:v>
                </c:pt>
                <c:pt idx="38541">
                  <c:v>43734.364583333401</c:v>
                </c:pt>
                <c:pt idx="38542">
                  <c:v>43734.385416666599</c:v>
                </c:pt>
                <c:pt idx="38543">
                  <c:v>43734.40625</c:v>
                </c:pt>
                <c:pt idx="38544">
                  <c:v>43734.427083333401</c:v>
                </c:pt>
                <c:pt idx="38545">
                  <c:v>43734.447916666599</c:v>
                </c:pt>
                <c:pt idx="38546">
                  <c:v>43734.46875</c:v>
                </c:pt>
                <c:pt idx="38547">
                  <c:v>43734.489583333401</c:v>
                </c:pt>
                <c:pt idx="38548">
                  <c:v>43734.510416666599</c:v>
                </c:pt>
                <c:pt idx="38549">
                  <c:v>43734.53125</c:v>
                </c:pt>
                <c:pt idx="38550">
                  <c:v>43734.552083333401</c:v>
                </c:pt>
                <c:pt idx="38551">
                  <c:v>43734.572916666599</c:v>
                </c:pt>
                <c:pt idx="38552">
                  <c:v>43734.59375</c:v>
                </c:pt>
                <c:pt idx="38553">
                  <c:v>43734.614583333401</c:v>
                </c:pt>
                <c:pt idx="38554">
                  <c:v>43734.635416666599</c:v>
                </c:pt>
                <c:pt idx="38555">
                  <c:v>43734.65625</c:v>
                </c:pt>
                <c:pt idx="38556">
                  <c:v>43734.677083333401</c:v>
                </c:pt>
                <c:pt idx="38557">
                  <c:v>43734.697916666599</c:v>
                </c:pt>
                <c:pt idx="38558">
                  <c:v>43734.71875</c:v>
                </c:pt>
                <c:pt idx="38559">
                  <c:v>43734.739583333401</c:v>
                </c:pt>
                <c:pt idx="38560">
                  <c:v>43734.760416666599</c:v>
                </c:pt>
                <c:pt idx="38561">
                  <c:v>43734.78125</c:v>
                </c:pt>
                <c:pt idx="38562">
                  <c:v>43734.802083333401</c:v>
                </c:pt>
                <c:pt idx="38563">
                  <c:v>43734.822916666599</c:v>
                </c:pt>
                <c:pt idx="38564">
                  <c:v>43734.84375</c:v>
                </c:pt>
                <c:pt idx="38565">
                  <c:v>43734.864583333401</c:v>
                </c:pt>
                <c:pt idx="38566">
                  <c:v>43734.885416666599</c:v>
                </c:pt>
                <c:pt idx="38567">
                  <c:v>43734.90625</c:v>
                </c:pt>
                <c:pt idx="38568">
                  <c:v>43734.927083333401</c:v>
                </c:pt>
                <c:pt idx="38569">
                  <c:v>43734.947916666599</c:v>
                </c:pt>
                <c:pt idx="38570">
                  <c:v>43734.96875</c:v>
                </c:pt>
                <c:pt idx="38571">
                  <c:v>43734.989583333401</c:v>
                </c:pt>
                <c:pt idx="38572">
                  <c:v>43735.010416666599</c:v>
                </c:pt>
                <c:pt idx="38573">
                  <c:v>43735.03125</c:v>
                </c:pt>
                <c:pt idx="38574">
                  <c:v>43735.052083333401</c:v>
                </c:pt>
                <c:pt idx="38575">
                  <c:v>43735.072916666599</c:v>
                </c:pt>
                <c:pt idx="38576">
                  <c:v>43735.09375</c:v>
                </c:pt>
                <c:pt idx="38577">
                  <c:v>43735.114583333401</c:v>
                </c:pt>
                <c:pt idx="38578">
                  <c:v>43735.135416666599</c:v>
                </c:pt>
                <c:pt idx="38579">
                  <c:v>43735.15625</c:v>
                </c:pt>
                <c:pt idx="38580">
                  <c:v>43735.177083333401</c:v>
                </c:pt>
                <c:pt idx="38581">
                  <c:v>43735.197916666599</c:v>
                </c:pt>
                <c:pt idx="38582">
                  <c:v>43735.21875</c:v>
                </c:pt>
                <c:pt idx="38583">
                  <c:v>43735.239583333401</c:v>
                </c:pt>
                <c:pt idx="38584">
                  <c:v>43735.260416666599</c:v>
                </c:pt>
                <c:pt idx="38585">
                  <c:v>43735.28125</c:v>
                </c:pt>
                <c:pt idx="38586">
                  <c:v>43735.302083333401</c:v>
                </c:pt>
                <c:pt idx="38587">
                  <c:v>43735.322916666599</c:v>
                </c:pt>
                <c:pt idx="38588">
                  <c:v>43735.34375</c:v>
                </c:pt>
                <c:pt idx="38589">
                  <c:v>43735.364583333401</c:v>
                </c:pt>
                <c:pt idx="38590">
                  <c:v>43735.385416666599</c:v>
                </c:pt>
                <c:pt idx="38591">
                  <c:v>43735.40625</c:v>
                </c:pt>
                <c:pt idx="38592">
                  <c:v>43735.427083333401</c:v>
                </c:pt>
                <c:pt idx="38593">
                  <c:v>43735.447916666599</c:v>
                </c:pt>
                <c:pt idx="38594">
                  <c:v>43735.46875</c:v>
                </c:pt>
                <c:pt idx="38595">
                  <c:v>43735.489583333401</c:v>
                </c:pt>
                <c:pt idx="38596">
                  <c:v>43735.510416666599</c:v>
                </c:pt>
                <c:pt idx="38597">
                  <c:v>43735.53125</c:v>
                </c:pt>
                <c:pt idx="38598">
                  <c:v>43735.552083333401</c:v>
                </c:pt>
                <c:pt idx="38599">
                  <c:v>43735.572916666599</c:v>
                </c:pt>
                <c:pt idx="38600">
                  <c:v>43735.59375</c:v>
                </c:pt>
                <c:pt idx="38601">
                  <c:v>43735.614583333401</c:v>
                </c:pt>
                <c:pt idx="38602">
                  <c:v>43735.635416666599</c:v>
                </c:pt>
                <c:pt idx="38603">
                  <c:v>43735.65625</c:v>
                </c:pt>
                <c:pt idx="38604">
                  <c:v>43735.677083333401</c:v>
                </c:pt>
                <c:pt idx="38605">
                  <c:v>43735.697916666599</c:v>
                </c:pt>
                <c:pt idx="38606">
                  <c:v>43735.71875</c:v>
                </c:pt>
                <c:pt idx="38607">
                  <c:v>43735.739583333401</c:v>
                </c:pt>
                <c:pt idx="38608">
                  <c:v>43735.760416666599</c:v>
                </c:pt>
                <c:pt idx="38609">
                  <c:v>43735.78125</c:v>
                </c:pt>
                <c:pt idx="38610">
                  <c:v>43735.802083333401</c:v>
                </c:pt>
                <c:pt idx="38611">
                  <c:v>43735.822916666599</c:v>
                </c:pt>
                <c:pt idx="38612">
                  <c:v>43735.84375</c:v>
                </c:pt>
                <c:pt idx="38613">
                  <c:v>43735.864583333401</c:v>
                </c:pt>
                <c:pt idx="38614">
                  <c:v>43735.885416666599</c:v>
                </c:pt>
                <c:pt idx="38615">
                  <c:v>43735.90625</c:v>
                </c:pt>
                <c:pt idx="38616">
                  <c:v>43735.927083333401</c:v>
                </c:pt>
                <c:pt idx="38617">
                  <c:v>43735.947916666599</c:v>
                </c:pt>
                <c:pt idx="38618">
                  <c:v>43735.96875</c:v>
                </c:pt>
                <c:pt idx="38619">
                  <c:v>43735.989583333401</c:v>
                </c:pt>
                <c:pt idx="38620">
                  <c:v>43736.010416666599</c:v>
                </c:pt>
                <c:pt idx="38621">
                  <c:v>43736.03125</c:v>
                </c:pt>
                <c:pt idx="38622">
                  <c:v>43736.052083333401</c:v>
                </c:pt>
                <c:pt idx="38623">
                  <c:v>43736.072916666599</c:v>
                </c:pt>
                <c:pt idx="38624">
                  <c:v>43736.09375</c:v>
                </c:pt>
                <c:pt idx="38625">
                  <c:v>43736.114583333401</c:v>
                </c:pt>
                <c:pt idx="38626">
                  <c:v>43736.135416666599</c:v>
                </c:pt>
                <c:pt idx="38627">
                  <c:v>43736.15625</c:v>
                </c:pt>
                <c:pt idx="38628">
                  <c:v>43736.177083333401</c:v>
                </c:pt>
                <c:pt idx="38629">
                  <c:v>43736.197916666599</c:v>
                </c:pt>
                <c:pt idx="38630">
                  <c:v>43736.21875</c:v>
                </c:pt>
                <c:pt idx="38631">
                  <c:v>43736.239583333401</c:v>
                </c:pt>
                <c:pt idx="38632">
                  <c:v>43736.260416666599</c:v>
                </c:pt>
                <c:pt idx="38633">
                  <c:v>43736.28125</c:v>
                </c:pt>
                <c:pt idx="38634">
                  <c:v>43736.302083333401</c:v>
                </c:pt>
                <c:pt idx="38635">
                  <c:v>43736.322916666599</c:v>
                </c:pt>
                <c:pt idx="38636">
                  <c:v>43736.34375</c:v>
                </c:pt>
                <c:pt idx="38637">
                  <c:v>43736.364583333401</c:v>
                </c:pt>
                <c:pt idx="38638">
                  <c:v>43736.385416666599</c:v>
                </c:pt>
                <c:pt idx="38639">
                  <c:v>43736.40625</c:v>
                </c:pt>
                <c:pt idx="38640">
                  <c:v>43736.427083333401</c:v>
                </c:pt>
                <c:pt idx="38641">
                  <c:v>43736.447916666599</c:v>
                </c:pt>
                <c:pt idx="38642">
                  <c:v>43736.46875</c:v>
                </c:pt>
                <c:pt idx="38643">
                  <c:v>43736.489583333401</c:v>
                </c:pt>
                <c:pt idx="38644">
                  <c:v>43736.510416666599</c:v>
                </c:pt>
                <c:pt idx="38645">
                  <c:v>43736.53125</c:v>
                </c:pt>
                <c:pt idx="38646">
                  <c:v>43736.552083333401</c:v>
                </c:pt>
                <c:pt idx="38647">
                  <c:v>43736.572916666599</c:v>
                </c:pt>
                <c:pt idx="38648">
                  <c:v>43736.59375</c:v>
                </c:pt>
                <c:pt idx="38649">
                  <c:v>43736.614583333401</c:v>
                </c:pt>
                <c:pt idx="38650">
                  <c:v>43736.635416666599</c:v>
                </c:pt>
                <c:pt idx="38651">
                  <c:v>43736.65625</c:v>
                </c:pt>
                <c:pt idx="38652">
                  <c:v>43736.677083333401</c:v>
                </c:pt>
                <c:pt idx="38653">
                  <c:v>43736.697916666599</c:v>
                </c:pt>
                <c:pt idx="38654">
                  <c:v>43736.71875</c:v>
                </c:pt>
                <c:pt idx="38655">
                  <c:v>43736.739583333401</c:v>
                </c:pt>
                <c:pt idx="38656">
                  <c:v>43736.760416666599</c:v>
                </c:pt>
                <c:pt idx="38657">
                  <c:v>43736.78125</c:v>
                </c:pt>
                <c:pt idx="38658">
                  <c:v>43736.802083333401</c:v>
                </c:pt>
                <c:pt idx="38659">
                  <c:v>43736.822916666599</c:v>
                </c:pt>
                <c:pt idx="38660">
                  <c:v>43736.84375</c:v>
                </c:pt>
                <c:pt idx="38661">
                  <c:v>43736.864583333401</c:v>
                </c:pt>
                <c:pt idx="38662">
                  <c:v>43736.885416666599</c:v>
                </c:pt>
                <c:pt idx="38663">
                  <c:v>43736.90625</c:v>
                </c:pt>
                <c:pt idx="38664">
                  <c:v>43736.927083333401</c:v>
                </c:pt>
                <c:pt idx="38665">
                  <c:v>43736.947916666599</c:v>
                </c:pt>
                <c:pt idx="38666">
                  <c:v>43736.96875</c:v>
                </c:pt>
                <c:pt idx="38667">
                  <c:v>43736.989583333401</c:v>
                </c:pt>
                <c:pt idx="38668">
                  <c:v>43737.010416666599</c:v>
                </c:pt>
                <c:pt idx="38669">
                  <c:v>43737.03125</c:v>
                </c:pt>
                <c:pt idx="38670">
                  <c:v>43737.052083333401</c:v>
                </c:pt>
                <c:pt idx="38671">
                  <c:v>43737.072916666599</c:v>
                </c:pt>
                <c:pt idx="38672">
                  <c:v>43737.09375</c:v>
                </c:pt>
                <c:pt idx="38673">
                  <c:v>43737.114583333401</c:v>
                </c:pt>
                <c:pt idx="38674">
                  <c:v>43737.135416666599</c:v>
                </c:pt>
                <c:pt idx="38675">
                  <c:v>43737.15625</c:v>
                </c:pt>
                <c:pt idx="38676">
                  <c:v>43737.177083333401</c:v>
                </c:pt>
                <c:pt idx="38677">
                  <c:v>43737.197916666599</c:v>
                </c:pt>
                <c:pt idx="38678">
                  <c:v>43737.21875</c:v>
                </c:pt>
                <c:pt idx="38679">
                  <c:v>43737.239583333401</c:v>
                </c:pt>
                <c:pt idx="38680">
                  <c:v>43737.260416666599</c:v>
                </c:pt>
                <c:pt idx="38681">
                  <c:v>43737.28125</c:v>
                </c:pt>
                <c:pt idx="38682">
                  <c:v>43737.302083333401</c:v>
                </c:pt>
                <c:pt idx="38683">
                  <c:v>43737.322916666599</c:v>
                </c:pt>
                <c:pt idx="38684">
                  <c:v>43737.34375</c:v>
                </c:pt>
                <c:pt idx="38685">
                  <c:v>43737.364583333401</c:v>
                </c:pt>
                <c:pt idx="38686">
                  <c:v>43737.385416666599</c:v>
                </c:pt>
                <c:pt idx="38687">
                  <c:v>43737.40625</c:v>
                </c:pt>
                <c:pt idx="38688">
                  <c:v>43737.427083333401</c:v>
                </c:pt>
                <c:pt idx="38689">
                  <c:v>43737.447916666599</c:v>
                </c:pt>
                <c:pt idx="38690">
                  <c:v>43737.46875</c:v>
                </c:pt>
                <c:pt idx="38691">
                  <c:v>43737.489583333401</c:v>
                </c:pt>
                <c:pt idx="38692">
                  <c:v>43737.510416666599</c:v>
                </c:pt>
                <c:pt idx="38693">
                  <c:v>43737.53125</c:v>
                </c:pt>
                <c:pt idx="38694">
                  <c:v>43737.552083333401</c:v>
                </c:pt>
                <c:pt idx="38695">
                  <c:v>43737.572916666599</c:v>
                </c:pt>
                <c:pt idx="38696">
                  <c:v>43737.59375</c:v>
                </c:pt>
                <c:pt idx="38697">
                  <c:v>43737.614583333401</c:v>
                </c:pt>
                <c:pt idx="38698">
                  <c:v>43737.635416666599</c:v>
                </c:pt>
                <c:pt idx="38699">
                  <c:v>43737.65625</c:v>
                </c:pt>
                <c:pt idx="38700">
                  <c:v>43737.677083333401</c:v>
                </c:pt>
                <c:pt idx="38701">
                  <c:v>43737.697916666599</c:v>
                </c:pt>
                <c:pt idx="38702">
                  <c:v>43737.71875</c:v>
                </c:pt>
                <c:pt idx="38703">
                  <c:v>43737.739583333401</c:v>
                </c:pt>
                <c:pt idx="38704">
                  <c:v>43737.760416666599</c:v>
                </c:pt>
                <c:pt idx="38705">
                  <c:v>43737.78125</c:v>
                </c:pt>
                <c:pt idx="38706">
                  <c:v>43737.802083333401</c:v>
                </c:pt>
                <c:pt idx="38707">
                  <c:v>43737.822916666599</c:v>
                </c:pt>
                <c:pt idx="38708">
                  <c:v>43737.84375</c:v>
                </c:pt>
                <c:pt idx="38709">
                  <c:v>43737.864583333401</c:v>
                </c:pt>
                <c:pt idx="38710">
                  <c:v>43737.885416666599</c:v>
                </c:pt>
                <c:pt idx="38711">
                  <c:v>43737.90625</c:v>
                </c:pt>
                <c:pt idx="38712">
                  <c:v>43737.927083333401</c:v>
                </c:pt>
                <c:pt idx="38713">
                  <c:v>43737.947916666599</c:v>
                </c:pt>
                <c:pt idx="38714">
                  <c:v>43737.96875</c:v>
                </c:pt>
                <c:pt idx="38715">
                  <c:v>43737.989583333401</c:v>
                </c:pt>
                <c:pt idx="38716">
                  <c:v>43738.010416666599</c:v>
                </c:pt>
                <c:pt idx="38717">
                  <c:v>43738.03125</c:v>
                </c:pt>
                <c:pt idx="38718">
                  <c:v>43738.052083333401</c:v>
                </c:pt>
                <c:pt idx="38719">
                  <c:v>43738.072916666599</c:v>
                </c:pt>
                <c:pt idx="38720">
                  <c:v>43738.09375</c:v>
                </c:pt>
                <c:pt idx="38721">
                  <c:v>43738.114583333401</c:v>
                </c:pt>
                <c:pt idx="38722">
                  <c:v>43738.135416666599</c:v>
                </c:pt>
                <c:pt idx="38723">
                  <c:v>43738.15625</c:v>
                </c:pt>
                <c:pt idx="38724">
                  <c:v>43738.177083333401</c:v>
                </c:pt>
                <c:pt idx="38725">
                  <c:v>43738.197916666599</c:v>
                </c:pt>
                <c:pt idx="38726">
                  <c:v>43738.21875</c:v>
                </c:pt>
                <c:pt idx="38727">
                  <c:v>43738.239583333401</c:v>
                </c:pt>
                <c:pt idx="38728">
                  <c:v>43738.260416666599</c:v>
                </c:pt>
                <c:pt idx="38729">
                  <c:v>43738.28125</c:v>
                </c:pt>
                <c:pt idx="38730">
                  <c:v>43738.302083333401</c:v>
                </c:pt>
                <c:pt idx="38731">
                  <c:v>43738.322916666599</c:v>
                </c:pt>
                <c:pt idx="38732">
                  <c:v>43738.34375</c:v>
                </c:pt>
                <c:pt idx="38733">
                  <c:v>43738.364583333401</c:v>
                </c:pt>
                <c:pt idx="38734">
                  <c:v>43738.385416666599</c:v>
                </c:pt>
                <c:pt idx="38735">
                  <c:v>43738.40625</c:v>
                </c:pt>
                <c:pt idx="38736">
                  <c:v>43738.427083333401</c:v>
                </c:pt>
                <c:pt idx="38737">
                  <c:v>43738.447916666599</c:v>
                </c:pt>
                <c:pt idx="38738">
                  <c:v>43738.46875</c:v>
                </c:pt>
                <c:pt idx="38739">
                  <c:v>43738.489583333401</c:v>
                </c:pt>
                <c:pt idx="38740">
                  <c:v>43738.510416666599</c:v>
                </c:pt>
                <c:pt idx="38741">
                  <c:v>43738.53125</c:v>
                </c:pt>
                <c:pt idx="38742">
                  <c:v>43738.552083333401</c:v>
                </c:pt>
                <c:pt idx="38743">
                  <c:v>43738.572916666599</c:v>
                </c:pt>
                <c:pt idx="38744">
                  <c:v>43738.59375</c:v>
                </c:pt>
                <c:pt idx="38745">
                  <c:v>43738.614583333401</c:v>
                </c:pt>
                <c:pt idx="38746">
                  <c:v>43738.635416666599</c:v>
                </c:pt>
                <c:pt idx="38747">
                  <c:v>43738.65625</c:v>
                </c:pt>
                <c:pt idx="38748">
                  <c:v>43738.677083333401</c:v>
                </c:pt>
                <c:pt idx="38749">
                  <c:v>43738.697916666599</c:v>
                </c:pt>
                <c:pt idx="38750">
                  <c:v>43738.71875</c:v>
                </c:pt>
                <c:pt idx="38751">
                  <c:v>43738.739583333401</c:v>
                </c:pt>
                <c:pt idx="38752">
                  <c:v>43738.760416666599</c:v>
                </c:pt>
                <c:pt idx="38753">
                  <c:v>43738.78125</c:v>
                </c:pt>
                <c:pt idx="38754">
                  <c:v>43738.802083333401</c:v>
                </c:pt>
                <c:pt idx="38755">
                  <c:v>43738.822916666599</c:v>
                </c:pt>
                <c:pt idx="38756">
                  <c:v>43738.84375</c:v>
                </c:pt>
                <c:pt idx="38757">
                  <c:v>43738.864583333401</c:v>
                </c:pt>
                <c:pt idx="38758">
                  <c:v>43738.885416666599</c:v>
                </c:pt>
                <c:pt idx="38759">
                  <c:v>43738.90625</c:v>
                </c:pt>
                <c:pt idx="38760">
                  <c:v>43738.927083333401</c:v>
                </c:pt>
                <c:pt idx="38761">
                  <c:v>43738.947916666599</c:v>
                </c:pt>
                <c:pt idx="38762">
                  <c:v>43738.96875</c:v>
                </c:pt>
                <c:pt idx="38763">
                  <c:v>43738.989583333401</c:v>
                </c:pt>
                <c:pt idx="38764">
                  <c:v>43739.010416666599</c:v>
                </c:pt>
                <c:pt idx="38765">
                  <c:v>43739.03125</c:v>
                </c:pt>
                <c:pt idx="38766">
                  <c:v>43739.052083333401</c:v>
                </c:pt>
                <c:pt idx="38767">
                  <c:v>43739.072916666599</c:v>
                </c:pt>
                <c:pt idx="38768">
                  <c:v>43739.09375</c:v>
                </c:pt>
                <c:pt idx="38769">
                  <c:v>43739.114583333401</c:v>
                </c:pt>
                <c:pt idx="38770">
                  <c:v>43739.135416666599</c:v>
                </c:pt>
                <c:pt idx="38771">
                  <c:v>43739.15625</c:v>
                </c:pt>
                <c:pt idx="38772">
                  <c:v>43739.177083333401</c:v>
                </c:pt>
                <c:pt idx="38773">
                  <c:v>43739.197916666599</c:v>
                </c:pt>
                <c:pt idx="38774">
                  <c:v>43739.21875</c:v>
                </c:pt>
                <c:pt idx="38775">
                  <c:v>43739.239583333401</c:v>
                </c:pt>
                <c:pt idx="38776">
                  <c:v>43739.260416666599</c:v>
                </c:pt>
                <c:pt idx="38777">
                  <c:v>43739.28125</c:v>
                </c:pt>
                <c:pt idx="38778">
                  <c:v>43739.302083333401</c:v>
                </c:pt>
                <c:pt idx="38779">
                  <c:v>43739.322916666599</c:v>
                </c:pt>
                <c:pt idx="38780">
                  <c:v>43739.34375</c:v>
                </c:pt>
                <c:pt idx="38781">
                  <c:v>43739.364583333401</c:v>
                </c:pt>
                <c:pt idx="38782">
                  <c:v>43739.385416666599</c:v>
                </c:pt>
                <c:pt idx="38783">
                  <c:v>43739.40625</c:v>
                </c:pt>
                <c:pt idx="38784">
                  <c:v>43739.427083333401</c:v>
                </c:pt>
                <c:pt idx="38785">
                  <c:v>43739.447916666599</c:v>
                </c:pt>
                <c:pt idx="38786">
                  <c:v>43739.46875</c:v>
                </c:pt>
                <c:pt idx="38787">
                  <c:v>43739.489583333401</c:v>
                </c:pt>
                <c:pt idx="38788">
                  <c:v>43739.510416666599</c:v>
                </c:pt>
                <c:pt idx="38789">
                  <c:v>43739.53125</c:v>
                </c:pt>
                <c:pt idx="38790">
                  <c:v>43739.552083333401</c:v>
                </c:pt>
                <c:pt idx="38791">
                  <c:v>43739.572916666599</c:v>
                </c:pt>
                <c:pt idx="38792">
                  <c:v>43739.59375</c:v>
                </c:pt>
                <c:pt idx="38793">
                  <c:v>43739.614583333401</c:v>
                </c:pt>
                <c:pt idx="38794">
                  <c:v>43739.635416666599</c:v>
                </c:pt>
                <c:pt idx="38795">
                  <c:v>43739.65625</c:v>
                </c:pt>
                <c:pt idx="38796">
                  <c:v>43739.677083333401</c:v>
                </c:pt>
                <c:pt idx="38797">
                  <c:v>43739.697916666599</c:v>
                </c:pt>
                <c:pt idx="38798">
                  <c:v>43739.71875</c:v>
                </c:pt>
                <c:pt idx="38799">
                  <c:v>43739.739583333401</c:v>
                </c:pt>
                <c:pt idx="38800">
                  <c:v>43739.760416666599</c:v>
                </c:pt>
                <c:pt idx="38801">
                  <c:v>43739.78125</c:v>
                </c:pt>
                <c:pt idx="38802">
                  <c:v>43739.802083333401</c:v>
                </c:pt>
                <c:pt idx="38803">
                  <c:v>43739.822916666599</c:v>
                </c:pt>
                <c:pt idx="38804">
                  <c:v>43739.84375</c:v>
                </c:pt>
                <c:pt idx="38805">
                  <c:v>43739.864583333401</c:v>
                </c:pt>
                <c:pt idx="38806">
                  <c:v>43739.885416666599</c:v>
                </c:pt>
                <c:pt idx="38807">
                  <c:v>43739.90625</c:v>
                </c:pt>
                <c:pt idx="38808">
                  <c:v>43739.927083333401</c:v>
                </c:pt>
                <c:pt idx="38809">
                  <c:v>43739.947916666599</c:v>
                </c:pt>
                <c:pt idx="38810">
                  <c:v>43739.96875</c:v>
                </c:pt>
                <c:pt idx="38811">
                  <c:v>43739.989583333401</c:v>
                </c:pt>
                <c:pt idx="38812">
                  <c:v>43740.010416666599</c:v>
                </c:pt>
                <c:pt idx="38813">
                  <c:v>43740.03125</c:v>
                </c:pt>
                <c:pt idx="38814">
                  <c:v>43740.052083333401</c:v>
                </c:pt>
                <c:pt idx="38815">
                  <c:v>43740.072916666599</c:v>
                </c:pt>
                <c:pt idx="38816">
                  <c:v>43740.09375</c:v>
                </c:pt>
                <c:pt idx="38817">
                  <c:v>43740.114583333401</c:v>
                </c:pt>
                <c:pt idx="38818">
                  <c:v>43740.135416666599</c:v>
                </c:pt>
                <c:pt idx="38819">
                  <c:v>43740.15625</c:v>
                </c:pt>
                <c:pt idx="38820">
                  <c:v>43740.177083333401</c:v>
                </c:pt>
                <c:pt idx="38821">
                  <c:v>43740.197916666599</c:v>
                </c:pt>
                <c:pt idx="38822">
                  <c:v>43740.21875</c:v>
                </c:pt>
                <c:pt idx="38823">
                  <c:v>43740.239583333401</c:v>
                </c:pt>
                <c:pt idx="38824">
                  <c:v>43740.260416666599</c:v>
                </c:pt>
                <c:pt idx="38825">
                  <c:v>43740.28125</c:v>
                </c:pt>
                <c:pt idx="38826">
                  <c:v>43740.302083333401</c:v>
                </c:pt>
                <c:pt idx="38827">
                  <c:v>43740.322916666599</c:v>
                </c:pt>
                <c:pt idx="38828">
                  <c:v>43740.34375</c:v>
                </c:pt>
                <c:pt idx="38829">
                  <c:v>43740.364583333401</c:v>
                </c:pt>
                <c:pt idx="38830">
                  <c:v>43740.385416666599</c:v>
                </c:pt>
                <c:pt idx="38831">
                  <c:v>43740.40625</c:v>
                </c:pt>
                <c:pt idx="38832">
                  <c:v>43740.427083333401</c:v>
                </c:pt>
                <c:pt idx="38833">
                  <c:v>43740.447916666599</c:v>
                </c:pt>
                <c:pt idx="38834">
                  <c:v>43740.46875</c:v>
                </c:pt>
                <c:pt idx="38835">
                  <c:v>43740.489583333401</c:v>
                </c:pt>
                <c:pt idx="38836">
                  <c:v>43740.510416666599</c:v>
                </c:pt>
                <c:pt idx="38837">
                  <c:v>43740.53125</c:v>
                </c:pt>
                <c:pt idx="38838">
                  <c:v>43740.552083333401</c:v>
                </c:pt>
                <c:pt idx="38839">
                  <c:v>43740.572916666599</c:v>
                </c:pt>
                <c:pt idx="38840">
                  <c:v>43740.59375</c:v>
                </c:pt>
                <c:pt idx="38841">
                  <c:v>43740.614583333401</c:v>
                </c:pt>
                <c:pt idx="38842">
                  <c:v>43740.635416666599</c:v>
                </c:pt>
                <c:pt idx="38843">
                  <c:v>43740.65625</c:v>
                </c:pt>
                <c:pt idx="38844">
                  <c:v>43740.677083333401</c:v>
                </c:pt>
                <c:pt idx="38845">
                  <c:v>43740.697916666599</c:v>
                </c:pt>
                <c:pt idx="38846">
                  <c:v>43740.71875</c:v>
                </c:pt>
                <c:pt idx="38847">
                  <c:v>43740.739583333401</c:v>
                </c:pt>
                <c:pt idx="38848">
                  <c:v>43740.760416666599</c:v>
                </c:pt>
                <c:pt idx="38849">
                  <c:v>43740.78125</c:v>
                </c:pt>
                <c:pt idx="38850">
                  <c:v>43740.802083333401</c:v>
                </c:pt>
                <c:pt idx="38851">
                  <c:v>43740.822916666599</c:v>
                </c:pt>
                <c:pt idx="38852">
                  <c:v>43740.84375</c:v>
                </c:pt>
                <c:pt idx="38853">
                  <c:v>43740.864583333401</c:v>
                </c:pt>
                <c:pt idx="38854">
                  <c:v>43740.885416666599</c:v>
                </c:pt>
                <c:pt idx="38855">
                  <c:v>43740.90625</c:v>
                </c:pt>
                <c:pt idx="38856">
                  <c:v>43740.927083333401</c:v>
                </c:pt>
                <c:pt idx="38857">
                  <c:v>43740.947916666599</c:v>
                </c:pt>
                <c:pt idx="38858">
                  <c:v>43740.96875</c:v>
                </c:pt>
                <c:pt idx="38859">
                  <c:v>43740.989583333401</c:v>
                </c:pt>
                <c:pt idx="38860">
                  <c:v>43741.010416666599</c:v>
                </c:pt>
                <c:pt idx="38861">
                  <c:v>43741.03125</c:v>
                </c:pt>
                <c:pt idx="38862">
                  <c:v>43741.052083333401</c:v>
                </c:pt>
                <c:pt idx="38863">
                  <c:v>43741.072916666599</c:v>
                </c:pt>
                <c:pt idx="38864">
                  <c:v>43741.09375</c:v>
                </c:pt>
                <c:pt idx="38865">
                  <c:v>43741.114583333401</c:v>
                </c:pt>
                <c:pt idx="38866">
                  <c:v>43741.135416666599</c:v>
                </c:pt>
                <c:pt idx="38867">
                  <c:v>43741.15625</c:v>
                </c:pt>
                <c:pt idx="38868">
                  <c:v>43741.177083333401</c:v>
                </c:pt>
                <c:pt idx="38869">
                  <c:v>43741.197916666599</c:v>
                </c:pt>
                <c:pt idx="38870">
                  <c:v>43741.21875</c:v>
                </c:pt>
                <c:pt idx="38871">
                  <c:v>43741.239583333401</c:v>
                </c:pt>
                <c:pt idx="38872">
                  <c:v>43741.260416666599</c:v>
                </c:pt>
                <c:pt idx="38873">
                  <c:v>43741.28125</c:v>
                </c:pt>
                <c:pt idx="38874">
                  <c:v>43741.302083333401</c:v>
                </c:pt>
                <c:pt idx="38875">
                  <c:v>43741.322916666599</c:v>
                </c:pt>
                <c:pt idx="38876">
                  <c:v>43741.34375</c:v>
                </c:pt>
                <c:pt idx="38877">
                  <c:v>43741.364583333401</c:v>
                </c:pt>
                <c:pt idx="38878">
                  <c:v>43741.385416666599</c:v>
                </c:pt>
                <c:pt idx="38879">
                  <c:v>43741.40625</c:v>
                </c:pt>
                <c:pt idx="38880">
                  <c:v>43741.427083333401</c:v>
                </c:pt>
                <c:pt idx="38881">
                  <c:v>43741.447916666599</c:v>
                </c:pt>
                <c:pt idx="38882">
                  <c:v>43741.46875</c:v>
                </c:pt>
                <c:pt idx="38883">
                  <c:v>43741.489583333401</c:v>
                </c:pt>
                <c:pt idx="38884">
                  <c:v>43741.510416666599</c:v>
                </c:pt>
                <c:pt idx="38885">
                  <c:v>43741.53125</c:v>
                </c:pt>
                <c:pt idx="38886">
                  <c:v>43741.552083333401</c:v>
                </c:pt>
                <c:pt idx="38887">
                  <c:v>43741.572916666599</c:v>
                </c:pt>
                <c:pt idx="38888">
                  <c:v>43741.59375</c:v>
                </c:pt>
                <c:pt idx="38889">
                  <c:v>43741.614583333401</c:v>
                </c:pt>
                <c:pt idx="38890">
                  <c:v>43741.635416666599</c:v>
                </c:pt>
                <c:pt idx="38891">
                  <c:v>43741.65625</c:v>
                </c:pt>
                <c:pt idx="38892">
                  <c:v>43741.677083333401</c:v>
                </c:pt>
                <c:pt idx="38893">
                  <c:v>43741.697916666599</c:v>
                </c:pt>
                <c:pt idx="38894">
                  <c:v>43741.71875</c:v>
                </c:pt>
                <c:pt idx="38895">
                  <c:v>43741.739583333401</c:v>
                </c:pt>
                <c:pt idx="38896">
                  <c:v>43741.760416666599</c:v>
                </c:pt>
                <c:pt idx="38897">
                  <c:v>43741.78125</c:v>
                </c:pt>
                <c:pt idx="38898">
                  <c:v>43741.802083333401</c:v>
                </c:pt>
                <c:pt idx="38899">
                  <c:v>43741.822916666599</c:v>
                </c:pt>
                <c:pt idx="38900">
                  <c:v>43741.84375</c:v>
                </c:pt>
                <c:pt idx="38901">
                  <c:v>43741.864583333401</c:v>
                </c:pt>
                <c:pt idx="38902">
                  <c:v>43741.885416666599</c:v>
                </c:pt>
                <c:pt idx="38903">
                  <c:v>43741.90625</c:v>
                </c:pt>
                <c:pt idx="38904">
                  <c:v>43741.927083333401</c:v>
                </c:pt>
                <c:pt idx="38905">
                  <c:v>43741.947916666599</c:v>
                </c:pt>
                <c:pt idx="38906">
                  <c:v>43741.96875</c:v>
                </c:pt>
                <c:pt idx="38907">
                  <c:v>43741.989583333401</c:v>
                </c:pt>
                <c:pt idx="38908">
                  <c:v>43742.010416666599</c:v>
                </c:pt>
                <c:pt idx="38909">
                  <c:v>43742.03125</c:v>
                </c:pt>
                <c:pt idx="38910">
                  <c:v>43742.052083333401</c:v>
                </c:pt>
                <c:pt idx="38911">
                  <c:v>43742.072916666599</c:v>
                </c:pt>
                <c:pt idx="38912">
                  <c:v>43742.09375</c:v>
                </c:pt>
                <c:pt idx="38913">
                  <c:v>43742.114583333401</c:v>
                </c:pt>
                <c:pt idx="38914">
                  <c:v>43742.135416666599</c:v>
                </c:pt>
                <c:pt idx="38915">
                  <c:v>43742.15625</c:v>
                </c:pt>
                <c:pt idx="38916">
                  <c:v>43742.177083333401</c:v>
                </c:pt>
                <c:pt idx="38917">
                  <c:v>43742.197916666599</c:v>
                </c:pt>
                <c:pt idx="38918">
                  <c:v>43742.21875</c:v>
                </c:pt>
                <c:pt idx="38919">
                  <c:v>43742.239583333401</c:v>
                </c:pt>
                <c:pt idx="38920">
                  <c:v>43742.260416666599</c:v>
                </c:pt>
                <c:pt idx="38921">
                  <c:v>43742.28125</c:v>
                </c:pt>
                <c:pt idx="38922">
                  <c:v>43742.302083333401</c:v>
                </c:pt>
                <c:pt idx="38923">
                  <c:v>43742.322916666599</c:v>
                </c:pt>
                <c:pt idx="38924">
                  <c:v>43742.34375</c:v>
                </c:pt>
                <c:pt idx="38925">
                  <c:v>43742.364583333401</c:v>
                </c:pt>
                <c:pt idx="38926">
                  <c:v>43742.385416666599</c:v>
                </c:pt>
                <c:pt idx="38927">
                  <c:v>43742.40625</c:v>
                </c:pt>
                <c:pt idx="38928">
                  <c:v>43742.427083333401</c:v>
                </c:pt>
                <c:pt idx="38929">
                  <c:v>43742.447916666599</c:v>
                </c:pt>
                <c:pt idx="38930">
                  <c:v>43742.46875</c:v>
                </c:pt>
                <c:pt idx="38931">
                  <c:v>43742.489583333401</c:v>
                </c:pt>
                <c:pt idx="38932">
                  <c:v>43742.510416666599</c:v>
                </c:pt>
                <c:pt idx="38933">
                  <c:v>43742.53125</c:v>
                </c:pt>
                <c:pt idx="38934">
                  <c:v>43742.552083333401</c:v>
                </c:pt>
                <c:pt idx="38935">
                  <c:v>43742.572916666599</c:v>
                </c:pt>
                <c:pt idx="38936">
                  <c:v>43742.59375</c:v>
                </c:pt>
                <c:pt idx="38937">
                  <c:v>43742.614583333401</c:v>
                </c:pt>
                <c:pt idx="38938">
                  <c:v>43742.635416666599</c:v>
                </c:pt>
                <c:pt idx="38939">
                  <c:v>43742.65625</c:v>
                </c:pt>
                <c:pt idx="38940">
                  <c:v>43742.677083333401</c:v>
                </c:pt>
                <c:pt idx="38941">
                  <c:v>43742.697916666599</c:v>
                </c:pt>
                <c:pt idx="38942">
                  <c:v>43742.71875</c:v>
                </c:pt>
                <c:pt idx="38943">
                  <c:v>43742.739583333401</c:v>
                </c:pt>
                <c:pt idx="38944">
                  <c:v>43742.760416666599</c:v>
                </c:pt>
                <c:pt idx="38945">
                  <c:v>43742.78125</c:v>
                </c:pt>
                <c:pt idx="38946">
                  <c:v>43742.802083333401</c:v>
                </c:pt>
                <c:pt idx="38947">
                  <c:v>43742.822916666599</c:v>
                </c:pt>
                <c:pt idx="38948">
                  <c:v>43742.84375</c:v>
                </c:pt>
                <c:pt idx="38949">
                  <c:v>43742.864583333401</c:v>
                </c:pt>
                <c:pt idx="38950">
                  <c:v>43742.885416666599</c:v>
                </c:pt>
                <c:pt idx="38951">
                  <c:v>43742.90625</c:v>
                </c:pt>
                <c:pt idx="38952">
                  <c:v>43742.927083333401</c:v>
                </c:pt>
                <c:pt idx="38953">
                  <c:v>43742.947916666599</c:v>
                </c:pt>
                <c:pt idx="38954">
                  <c:v>43742.96875</c:v>
                </c:pt>
                <c:pt idx="38955">
                  <c:v>43742.989583333401</c:v>
                </c:pt>
                <c:pt idx="38956">
                  <c:v>43743.010416666599</c:v>
                </c:pt>
                <c:pt idx="38957">
                  <c:v>43743.03125</c:v>
                </c:pt>
                <c:pt idx="38958">
                  <c:v>43743.052083333401</c:v>
                </c:pt>
                <c:pt idx="38959">
                  <c:v>43743.072916666599</c:v>
                </c:pt>
                <c:pt idx="38960">
                  <c:v>43743.09375</c:v>
                </c:pt>
                <c:pt idx="38961">
                  <c:v>43743.114583333401</c:v>
                </c:pt>
                <c:pt idx="38962">
                  <c:v>43743.135416666599</c:v>
                </c:pt>
                <c:pt idx="38963">
                  <c:v>43743.15625</c:v>
                </c:pt>
                <c:pt idx="38964">
                  <c:v>43743.177083333401</c:v>
                </c:pt>
                <c:pt idx="38965">
                  <c:v>43743.197916666599</c:v>
                </c:pt>
                <c:pt idx="38966">
                  <c:v>43743.21875</c:v>
                </c:pt>
                <c:pt idx="38967">
                  <c:v>43743.239583333401</c:v>
                </c:pt>
                <c:pt idx="38968">
                  <c:v>43743.260416666599</c:v>
                </c:pt>
                <c:pt idx="38969">
                  <c:v>43743.28125</c:v>
                </c:pt>
                <c:pt idx="38970">
                  <c:v>43743.302083333401</c:v>
                </c:pt>
                <c:pt idx="38971">
                  <c:v>43743.322916666599</c:v>
                </c:pt>
                <c:pt idx="38972">
                  <c:v>43743.34375</c:v>
                </c:pt>
                <c:pt idx="38973">
                  <c:v>43743.364583333401</c:v>
                </c:pt>
                <c:pt idx="38974">
                  <c:v>43743.385416666599</c:v>
                </c:pt>
                <c:pt idx="38975">
                  <c:v>43743.40625</c:v>
                </c:pt>
                <c:pt idx="38976">
                  <c:v>43743.427083333401</c:v>
                </c:pt>
                <c:pt idx="38977">
                  <c:v>43743.447916666599</c:v>
                </c:pt>
                <c:pt idx="38978">
                  <c:v>43743.46875</c:v>
                </c:pt>
                <c:pt idx="38979">
                  <c:v>43743.489583333401</c:v>
                </c:pt>
                <c:pt idx="38980">
                  <c:v>43743.510416666599</c:v>
                </c:pt>
                <c:pt idx="38981">
                  <c:v>43743.53125</c:v>
                </c:pt>
                <c:pt idx="38982">
                  <c:v>43743.552083333401</c:v>
                </c:pt>
                <c:pt idx="38983">
                  <c:v>43743.572916666599</c:v>
                </c:pt>
                <c:pt idx="38984">
                  <c:v>43743.59375</c:v>
                </c:pt>
                <c:pt idx="38985">
                  <c:v>43743.614583333401</c:v>
                </c:pt>
                <c:pt idx="38986">
                  <c:v>43743.635416666599</c:v>
                </c:pt>
                <c:pt idx="38987">
                  <c:v>43743.65625</c:v>
                </c:pt>
                <c:pt idx="38988">
                  <c:v>43743.677083333401</c:v>
                </c:pt>
                <c:pt idx="38989">
                  <c:v>43743.697916666599</c:v>
                </c:pt>
                <c:pt idx="38990">
                  <c:v>43743.71875</c:v>
                </c:pt>
                <c:pt idx="38991">
                  <c:v>43743.739583333401</c:v>
                </c:pt>
                <c:pt idx="38992">
                  <c:v>43743.760416666599</c:v>
                </c:pt>
                <c:pt idx="38993">
                  <c:v>43743.78125</c:v>
                </c:pt>
                <c:pt idx="38994">
                  <c:v>43743.802083333401</c:v>
                </c:pt>
                <c:pt idx="38995">
                  <c:v>43743.822916666599</c:v>
                </c:pt>
                <c:pt idx="38996">
                  <c:v>43743.84375</c:v>
                </c:pt>
                <c:pt idx="38997">
                  <c:v>43743.864583333401</c:v>
                </c:pt>
                <c:pt idx="38998">
                  <c:v>43743.885416666599</c:v>
                </c:pt>
                <c:pt idx="38999">
                  <c:v>43743.90625</c:v>
                </c:pt>
                <c:pt idx="39000">
                  <c:v>43743.927083333401</c:v>
                </c:pt>
                <c:pt idx="39001">
                  <c:v>43743.947916666599</c:v>
                </c:pt>
                <c:pt idx="39002">
                  <c:v>43743.96875</c:v>
                </c:pt>
                <c:pt idx="39003">
                  <c:v>43743.989583333401</c:v>
                </c:pt>
                <c:pt idx="39004">
                  <c:v>43744.010416666599</c:v>
                </c:pt>
                <c:pt idx="39005">
                  <c:v>43744.03125</c:v>
                </c:pt>
                <c:pt idx="39006">
                  <c:v>43744.052083333401</c:v>
                </c:pt>
                <c:pt idx="39007">
                  <c:v>43744.072916666599</c:v>
                </c:pt>
                <c:pt idx="39008">
                  <c:v>43744.09375</c:v>
                </c:pt>
                <c:pt idx="39009">
                  <c:v>43744.114583333401</c:v>
                </c:pt>
                <c:pt idx="39010">
                  <c:v>43744.135416666599</c:v>
                </c:pt>
                <c:pt idx="39011">
                  <c:v>43744.15625</c:v>
                </c:pt>
                <c:pt idx="39012">
                  <c:v>43744.177083333401</c:v>
                </c:pt>
                <c:pt idx="39013">
                  <c:v>43744.197916666599</c:v>
                </c:pt>
                <c:pt idx="39014">
                  <c:v>43744.21875</c:v>
                </c:pt>
                <c:pt idx="39015">
                  <c:v>43744.239583333401</c:v>
                </c:pt>
                <c:pt idx="39016">
                  <c:v>43744.260416666599</c:v>
                </c:pt>
                <c:pt idx="39017">
                  <c:v>43744.28125</c:v>
                </c:pt>
                <c:pt idx="39018">
                  <c:v>43744.302083333401</c:v>
                </c:pt>
                <c:pt idx="39019">
                  <c:v>43744.322916666599</c:v>
                </c:pt>
                <c:pt idx="39020">
                  <c:v>43744.34375</c:v>
                </c:pt>
                <c:pt idx="39021">
                  <c:v>43744.364583333401</c:v>
                </c:pt>
                <c:pt idx="39022">
                  <c:v>43744.385416666599</c:v>
                </c:pt>
                <c:pt idx="39023">
                  <c:v>43744.40625</c:v>
                </c:pt>
                <c:pt idx="39024">
                  <c:v>43744.427083333401</c:v>
                </c:pt>
                <c:pt idx="39025">
                  <c:v>43744.447916666599</c:v>
                </c:pt>
                <c:pt idx="39026">
                  <c:v>43744.46875</c:v>
                </c:pt>
                <c:pt idx="39027">
                  <c:v>43744.489583333401</c:v>
                </c:pt>
                <c:pt idx="39028">
                  <c:v>43744.510416666599</c:v>
                </c:pt>
                <c:pt idx="39029">
                  <c:v>43744.53125</c:v>
                </c:pt>
                <c:pt idx="39030">
                  <c:v>43744.552083333401</c:v>
                </c:pt>
                <c:pt idx="39031">
                  <c:v>43744.572916666599</c:v>
                </c:pt>
                <c:pt idx="39032">
                  <c:v>43744.59375</c:v>
                </c:pt>
                <c:pt idx="39033">
                  <c:v>43744.614583333401</c:v>
                </c:pt>
                <c:pt idx="39034">
                  <c:v>43744.635416666599</c:v>
                </c:pt>
                <c:pt idx="39035">
                  <c:v>43744.65625</c:v>
                </c:pt>
                <c:pt idx="39036">
                  <c:v>43744.677083333401</c:v>
                </c:pt>
                <c:pt idx="39037">
                  <c:v>43744.697916666599</c:v>
                </c:pt>
                <c:pt idx="39038">
                  <c:v>43744.71875</c:v>
                </c:pt>
                <c:pt idx="39039">
                  <c:v>43744.739583333401</c:v>
                </c:pt>
                <c:pt idx="39040">
                  <c:v>43744.760416666599</c:v>
                </c:pt>
                <c:pt idx="39041">
                  <c:v>43744.78125</c:v>
                </c:pt>
                <c:pt idx="39042">
                  <c:v>43744.802083333401</c:v>
                </c:pt>
                <c:pt idx="39043">
                  <c:v>43744.822916666599</c:v>
                </c:pt>
                <c:pt idx="39044">
                  <c:v>43744.84375</c:v>
                </c:pt>
                <c:pt idx="39045">
                  <c:v>43744.864583333401</c:v>
                </c:pt>
                <c:pt idx="39046">
                  <c:v>43744.885416666599</c:v>
                </c:pt>
                <c:pt idx="39047">
                  <c:v>43744.90625</c:v>
                </c:pt>
                <c:pt idx="39048">
                  <c:v>43744.927083333401</c:v>
                </c:pt>
                <c:pt idx="39049">
                  <c:v>43744.947916666599</c:v>
                </c:pt>
                <c:pt idx="39050">
                  <c:v>43744.96875</c:v>
                </c:pt>
                <c:pt idx="39051">
                  <c:v>43744.989583333401</c:v>
                </c:pt>
                <c:pt idx="39052">
                  <c:v>43745.010416666599</c:v>
                </c:pt>
                <c:pt idx="39053">
                  <c:v>43745.03125</c:v>
                </c:pt>
                <c:pt idx="39054">
                  <c:v>43745.052083333401</c:v>
                </c:pt>
                <c:pt idx="39055">
                  <c:v>43745.072916666599</c:v>
                </c:pt>
                <c:pt idx="39056">
                  <c:v>43745.09375</c:v>
                </c:pt>
                <c:pt idx="39057">
                  <c:v>43745.114583333401</c:v>
                </c:pt>
                <c:pt idx="39058">
                  <c:v>43745.135416666599</c:v>
                </c:pt>
                <c:pt idx="39059">
                  <c:v>43745.15625</c:v>
                </c:pt>
                <c:pt idx="39060">
                  <c:v>43745.177083333401</c:v>
                </c:pt>
                <c:pt idx="39061">
                  <c:v>43745.197916666599</c:v>
                </c:pt>
                <c:pt idx="39062">
                  <c:v>43745.21875</c:v>
                </c:pt>
                <c:pt idx="39063">
                  <c:v>43745.239583333401</c:v>
                </c:pt>
                <c:pt idx="39064">
                  <c:v>43745.260416666599</c:v>
                </c:pt>
                <c:pt idx="39065">
                  <c:v>43745.28125</c:v>
                </c:pt>
                <c:pt idx="39066">
                  <c:v>43745.302083333401</c:v>
                </c:pt>
                <c:pt idx="39067">
                  <c:v>43745.322916666599</c:v>
                </c:pt>
                <c:pt idx="39068">
                  <c:v>43745.34375</c:v>
                </c:pt>
                <c:pt idx="39069">
                  <c:v>43745.364583333401</c:v>
                </c:pt>
                <c:pt idx="39070">
                  <c:v>43745.385416666599</c:v>
                </c:pt>
                <c:pt idx="39071">
                  <c:v>43745.40625</c:v>
                </c:pt>
                <c:pt idx="39072">
                  <c:v>43745.427083333401</c:v>
                </c:pt>
                <c:pt idx="39073">
                  <c:v>43745.447916666599</c:v>
                </c:pt>
                <c:pt idx="39074">
                  <c:v>43745.46875</c:v>
                </c:pt>
                <c:pt idx="39075">
                  <c:v>43745.489583333401</c:v>
                </c:pt>
                <c:pt idx="39076">
                  <c:v>43745.510416666599</c:v>
                </c:pt>
                <c:pt idx="39077">
                  <c:v>43745.53125</c:v>
                </c:pt>
                <c:pt idx="39078">
                  <c:v>43745.552083333401</c:v>
                </c:pt>
                <c:pt idx="39079">
                  <c:v>43745.572916666599</c:v>
                </c:pt>
                <c:pt idx="39080">
                  <c:v>43745.59375</c:v>
                </c:pt>
                <c:pt idx="39081">
                  <c:v>43745.614583333401</c:v>
                </c:pt>
                <c:pt idx="39082">
                  <c:v>43745.635416666599</c:v>
                </c:pt>
                <c:pt idx="39083">
                  <c:v>43745.65625</c:v>
                </c:pt>
                <c:pt idx="39084">
                  <c:v>43745.677083333401</c:v>
                </c:pt>
                <c:pt idx="39085">
                  <c:v>43745.697916666599</c:v>
                </c:pt>
                <c:pt idx="39086">
                  <c:v>43745.71875</c:v>
                </c:pt>
                <c:pt idx="39087">
                  <c:v>43745.739583333401</c:v>
                </c:pt>
                <c:pt idx="39088">
                  <c:v>43745.760416666599</c:v>
                </c:pt>
                <c:pt idx="39089">
                  <c:v>43745.78125</c:v>
                </c:pt>
                <c:pt idx="39090">
                  <c:v>43745.802083333401</c:v>
                </c:pt>
                <c:pt idx="39091">
                  <c:v>43745.822916666599</c:v>
                </c:pt>
                <c:pt idx="39092">
                  <c:v>43745.84375</c:v>
                </c:pt>
                <c:pt idx="39093">
                  <c:v>43745.864583333401</c:v>
                </c:pt>
                <c:pt idx="39094">
                  <c:v>43745.885416666599</c:v>
                </c:pt>
                <c:pt idx="39095">
                  <c:v>43745.90625</c:v>
                </c:pt>
                <c:pt idx="39096">
                  <c:v>43745.927083333401</c:v>
                </c:pt>
                <c:pt idx="39097">
                  <c:v>43745.947916666599</c:v>
                </c:pt>
                <c:pt idx="39098">
                  <c:v>43745.96875</c:v>
                </c:pt>
                <c:pt idx="39099">
                  <c:v>43745.989583333401</c:v>
                </c:pt>
                <c:pt idx="39100">
                  <c:v>43746.010416666599</c:v>
                </c:pt>
                <c:pt idx="39101">
                  <c:v>43746.03125</c:v>
                </c:pt>
                <c:pt idx="39102">
                  <c:v>43746.052083333401</c:v>
                </c:pt>
                <c:pt idx="39103">
                  <c:v>43746.072916666599</c:v>
                </c:pt>
                <c:pt idx="39104">
                  <c:v>43746.09375</c:v>
                </c:pt>
                <c:pt idx="39105">
                  <c:v>43746.114583333401</c:v>
                </c:pt>
                <c:pt idx="39106">
                  <c:v>43746.135416666599</c:v>
                </c:pt>
                <c:pt idx="39107">
                  <c:v>43746.15625</c:v>
                </c:pt>
                <c:pt idx="39108">
                  <c:v>43746.177083333401</c:v>
                </c:pt>
                <c:pt idx="39109">
                  <c:v>43746.197916666599</c:v>
                </c:pt>
                <c:pt idx="39110">
                  <c:v>43746.21875</c:v>
                </c:pt>
                <c:pt idx="39111">
                  <c:v>43746.239583333401</c:v>
                </c:pt>
                <c:pt idx="39112">
                  <c:v>43746.260416666599</c:v>
                </c:pt>
                <c:pt idx="39113">
                  <c:v>43746.28125</c:v>
                </c:pt>
                <c:pt idx="39114">
                  <c:v>43746.302083333401</c:v>
                </c:pt>
                <c:pt idx="39115">
                  <c:v>43746.322916666599</c:v>
                </c:pt>
                <c:pt idx="39116">
                  <c:v>43746.34375</c:v>
                </c:pt>
                <c:pt idx="39117">
                  <c:v>43746.364583333401</c:v>
                </c:pt>
                <c:pt idx="39118">
                  <c:v>43746.385416666599</c:v>
                </c:pt>
                <c:pt idx="39119">
                  <c:v>43746.40625</c:v>
                </c:pt>
                <c:pt idx="39120">
                  <c:v>43746.427083333401</c:v>
                </c:pt>
                <c:pt idx="39121">
                  <c:v>43746.447916666599</c:v>
                </c:pt>
                <c:pt idx="39122">
                  <c:v>43746.46875</c:v>
                </c:pt>
                <c:pt idx="39123">
                  <c:v>43746.489583333401</c:v>
                </c:pt>
                <c:pt idx="39124">
                  <c:v>43746.510416666599</c:v>
                </c:pt>
                <c:pt idx="39125">
                  <c:v>43746.53125</c:v>
                </c:pt>
                <c:pt idx="39126">
                  <c:v>43746.552083333401</c:v>
                </c:pt>
                <c:pt idx="39127">
                  <c:v>43746.572916666599</c:v>
                </c:pt>
                <c:pt idx="39128">
                  <c:v>43746.59375</c:v>
                </c:pt>
                <c:pt idx="39129">
                  <c:v>43746.614583333401</c:v>
                </c:pt>
                <c:pt idx="39130">
                  <c:v>43746.635416666599</c:v>
                </c:pt>
                <c:pt idx="39131">
                  <c:v>43746.65625</c:v>
                </c:pt>
                <c:pt idx="39132">
                  <c:v>43746.677083333401</c:v>
                </c:pt>
                <c:pt idx="39133">
                  <c:v>43746.697916666599</c:v>
                </c:pt>
                <c:pt idx="39134">
                  <c:v>43746.71875</c:v>
                </c:pt>
                <c:pt idx="39135">
                  <c:v>43746.739583333401</c:v>
                </c:pt>
                <c:pt idx="39136">
                  <c:v>43746.760416666599</c:v>
                </c:pt>
                <c:pt idx="39137">
                  <c:v>43746.78125</c:v>
                </c:pt>
                <c:pt idx="39138">
                  <c:v>43746.802083333401</c:v>
                </c:pt>
                <c:pt idx="39139">
                  <c:v>43746.822916666599</c:v>
                </c:pt>
                <c:pt idx="39140">
                  <c:v>43746.84375</c:v>
                </c:pt>
                <c:pt idx="39141">
                  <c:v>43746.864583333401</c:v>
                </c:pt>
                <c:pt idx="39142">
                  <c:v>43746.885416666599</c:v>
                </c:pt>
                <c:pt idx="39143">
                  <c:v>43746.90625</c:v>
                </c:pt>
                <c:pt idx="39144">
                  <c:v>43746.927083333401</c:v>
                </c:pt>
                <c:pt idx="39145">
                  <c:v>43746.947916666599</c:v>
                </c:pt>
                <c:pt idx="39146">
                  <c:v>43746.96875</c:v>
                </c:pt>
                <c:pt idx="39147">
                  <c:v>43746.989583333401</c:v>
                </c:pt>
                <c:pt idx="39148">
                  <c:v>43747.010416666599</c:v>
                </c:pt>
                <c:pt idx="39149">
                  <c:v>43747.03125</c:v>
                </c:pt>
                <c:pt idx="39150">
                  <c:v>43747.052083333401</c:v>
                </c:pt>
                <c:pt idx="39151">
                  <c:v>43747.072916666599</c:v>
                </c:pt>
                <c:pt idx="39152">
                  <c:v>43747.09375</c:v>
                </c:pt>
                <c:pt idx="39153">
                  <c:v>43747.114583333401</c:v>
                </c:pt>
                <c:pt idx="39154">
                  <c:v>43747.135416666599</c:v>
                </c:pt>
                <c:pt idx="39155">
                  <c:v>43747.15625</c:v>
                </c:pt>
                <c:pt idx="39156">
                  <c:v>43747.177083333401</c:v>
                </c:pt>
                <c:pt idx="39157">
                  <c:v>43747.197916666599</c:v>
                </c:pt>
                <c:pt idx="39158">
                  <c:v>43747.21875</c:v>
                </c:pt>
                <c:pt idx="39159">
                  <c:v>43747.239583333401</c:v>
                </c:pt>
                <c:pt idx="39160">
                  <c:v>43747.260416666599</c:v>
                </c:pt>
                <c:pt idx="39161">
                  <c:v>43747.28125</c:v>
                </c:pt>
                <c:pt idx="39162">
                  <c:v>43747.302083333401</c:v>
                </c:pt>
                <c:pt idx="39163">
                  <c:v>43747.322916666599</c:v>
                </c:pt>
                <c:pt idx="39164">
                  <c:v>43747.34375</c:v>
                </c:pt>
                <c:pt idx="39165">
                  <c:v>43747.364583333401</c:v>
                </c:pt>
                <c:pt idx="39166">
                  <c:v>43747.385416666599</c:v>
                </c:pt>
                <c:pt idx="39167">
                  <c:v>43747.40625</c:v>
                </c:pt>
                <c:pt idx="39168">
                  <c:v>43747.427083333401</c:v>
                </c:pt>
                <c:pt idx="39169">
                  <c:v>43747.447916666599</c:v>
                </c:pt>
                <c:pt idx="39170">
                  <c:v>43747.46875</c:v>
                </c:pt>
                <c:pt idx="39171">
                  <c:v>43747.489583333401</c:v>
                </c:pt>
                <c:pt idx="39172">
                  <c:v>43747.510416666599</c:v>
                </c:pt>
                <c:pt idx="39173">
                  <c:v>43747.53125</c:v>
                </c:pt>
                <c:pt idx="39174">
                  <c:v>43747.552083333401</c:v>
                </c:pt>
                <c:pt idx="39175">
                  <c:v>43747.572916666599</c:v>
                </c:pt>
                <c:pt idx="39176">
                  <c:v>43747.59375</c:v>
                </c:pt>
                <c:pt idx="39177">
                  <c:v>43747.614583333401</c:v>
                </c:pt>
                <c:pt idx="39178">
                  <c:v>43747.635416666599</c:v>
                </c:pt>
                <c:pt idx="39179">
                  <c:v>43747.65625</c:v>
                </c:pt>
                <c:pt idx="39180">
                  <c:v>43747.677083333401</c:v>
                </c:pt>
                <c:pt idx="39181">
                  <c:v>43747.697916666599</c:v>
                </c:pt>
                <c:pt idx="39182">
                  <c:v>43747.71875</c:v>
                </c:pt>
                <c:pt idx="39183">
                  <c:v>43747.739583333401</c:v>
                </c:pt>
                <c:pt idx="39184">
                  <c:v>43747.760416666599</c:v>
                </c:pt>
                <c:pt idx="39185">
                  <c:v>43747.78125</c:v>
                </c:pt>
                <c:pt idx="39186">
                  <c:v>43747.802083333401</c:v>
                </c:pt>
                <c:pt idx="39187">
                  <c:v>43747.822916666599</c:v>
                </c:pt>
                <c:pt idx="39188">
                  <c:v>43747.84375</c:v>
                </c:pt>
                <c:pt idx="39189">
                  <c:v>43747.864583333401</c:v>
                </c:pt>
                <c:pt idx="39190">
                  <c:v>43747.885416666599</c:v>
                </c:pt>
                <c:pt idx="39191">
                  <c:v>43747.90625</c:v>
                </c:pt>
                <c:pt idx="39192">
                  <c:v>43747.927083333401</c:v>
                </c:pt>
                <c:pt idx="39193">
                  <c:v>43747.947916666599</c:v>
                </c:pt>
                <c:pt idx="39194">
                  <c:v>43747.96875</c:v>
                </c:pt>
                <c:pt idx="39195">
                  <c:v>43747.989583333401</c:v>
                </c:pt>
                <c:pt idx="39196">
                  <c:v>43748.010416666599</c:v>
                </c:pt>
                <c:pt idx="39197">
                  <c:v>43748.03125</c:v>
                </c:pt>
                <c:pt idx="39198">
                  <c:v>43748.052083333401</c:v>
                </c:pt>
                <c:pt idx="39199">
                  <c:v>43748.072916666599</c:v>
                </c:pt>
                <c:pt idx="39200">
                  <c:v>43748.09375</c:v>
                </c:pt>
                <c:pt idx="39201">
                  <c:v>43748.114583333401</c:v>
                </c:pt>
                <c:pt idx="39202">
                  <c:v>43748.135416666599</c:v>
                </c:pt>
                <c:pt idx="39203">
                  <c:v>43748.15625</c:v>
                </c:pt>
                <c:pt idx="39204">
                  <c:v>43748.177083333401</c:v>
                </c:pt>
                <c:pt idx="39205">
                  <c:v>43748.197916666599</c:v>
                </c:pt>
                <c:pt idx="39206">
                  <c:v>43748.21875</c:v>
                </c:pt>
                <c:pt idx="39207">
                  <c:v>43748.239583333401</c:v>
                </c:pt>
                <c:pt idx="39208">
                  <c:v>43748.260416666599</c:v>
                </c:pt>
                <c:pt idx="39209">
                  <c:v>43748.28125</c:v>
                </c:pt>
                <c:pt idx="39210">
                  <c:v>43748.302083333401</c:v>
                </c:pt>
                <c:pt idx="39211">
                  <c:v>43748.322916666599</c:v>
                </c:pt>
                <c:pt idx="39212">
                  <c:v>43748.34375</c:v>
                </c:pt>
                <c:pt idx="39213">
                  <c:v>43748.364583333401</c:v>
                </c:pt>
                <c:pt idx="39214">
                  <c:v>43748.385416666599</c:v>
                </c:pt>
                <c:pt idx="39215">
                  <c:v>43748.40625</c:v>
                </c:pt>
                <c:pt idx="39216">
                  <c:v>43748.427083333401</c:v>
                </c:pt>
                <c:pt idx="39217">
                  <c:v>43748.447916666599</c:v>
                </c:pt>
                <c:pt idx="39218">
                  <c:v>43748.46875</c:v>
                </c:pt>
                <c:pt idx="39219">
                  <c:v>43748.489583333401</c:v>
                </c:pt>
                <c:pt idx="39220">
                  <c:v>43748.510416666599</c:v>
                </c:pt>
                <c:pt idx="39221">
                  <c:v>43748.53125</c:v>
                </c:pt>
                <c:pt idx="39222">
                  <c:v>43748.552083333401</c:v>
                </c:pt>
                <c:pt idx="39223">
                  <c:v>43748.572916666599</c:v>
                </c:pt>
                <c:pt idx="39224">
                  <c:v>43748.59375</c:v>
                </c:pt>
                <c:pt idx="39225">
                  <c:v>43748.614583333401</c:v>
                </c:pt>
                <c:pt idx="39226">
                  <c:v>43748.635416666599</c:v>
                </c:pt>
                <c:pt idx="39227">
                  <c:v>43748.65625</c:v>
                </c:pt>
                <c:pt idx="39228">
                  <c:v>43748.677083333401</c:v>
                </c:pt>
                <c:pt idx="39229">
                  <c:v>43748.697916666599</c:v>
                </c:pt>
                <c:pt idx="39230">
                  <c:v>43748.71875</c:v>
                </c:pt>
                <c:pt idx="39231">
                  <c:v>43748.739583333401</c:v>
                </c:pt>
                <c:pt idx="39232">
                  <c:v>43748.760416666599</c:v>
                </c:pt>
                <c:pt idx="39233">
                  <c:v>43748.78125</c:v>
                </c:pt>
                <c:pt idx="39234">
                  <c:v>43748.802083333401</c:v>
                </c:pt>
                <c:pt idx="39235">
                  <c:v>43748.822916666599</c:v>
                </c:pt>
                <c:pt idx="39236">
                  <c:v>43748.84375</c:v>
                </c:pt>
                <c:pt idx="39237">
                  <c:v>43748.864583333401</c:v>
                </c:pt>
                <c:pt idx="39238">
                  <c:v>43748.885416666599</c:v>
                </c:pt>
                <c:pt idx="39239">
                  <c:v>43748.90625</c:v>
                </c:pt>
                <c:pt idx="39240">
                  <c:v>43748.927083333401</c:v>
                </c:pt>
                <c:pt idx="39241">
                  <c:v>43748.947916666599</c:v>
                </c:pt>
                <c:pt idx="39242">
                  <c:v>43748.96875</c:v>
                </c:pt>
                <c:pt idx="39243">
                  <c:v>43748.989583333401</c:v>
                </c:pt>
                <c:pt idx="39244">
                  <c:v>43749.010416666599</c:v>
                </c:pt>
                <c:pt idx="39245">
                  <c:v>43749.03125</c:v>
                </c:pt>
                <c:pt idx="39246">
                  <c:v>43749.052083333401</c:v>
                </c:pt>
                <c:pt idx="39247">
                  <c:v>43749.072916666599</c:v>
                </c:pt>
                <c:pt idx="39248">
                  <c:v>43749.09375</c:v>
                </c:pt>
                <c:pt idx="39249">
                  <c:v>43749.114583333401</c:v>
                </c:pt>
                <c:pt idx="39250">
                  <c:v>43749.135416666599</c:v>
                </c:pt>
                <c:pt idx="39251">
                  <c:v>43749.15625</c:v>
                </c:pt>
                <c:pt idx="39252">
                  <c:v>43749.177083333401</c:v>
                </c:pt>
                <c:pt idx="39253">
                  <c:v>43749.197916666599</c:v>
                </c:pt>
                <c:pt idx="39254">
                  <c:v>43749.21875</c:v>
                </c:pt>
                <c:pt idx="39255">
                  <c:v>43749.239583333401</c:v>
                </c:pt>
                <c:pt idx="39256">
                  <c:v>43749.260416666599</c:v>
                </c:pt>
                <c:pt idx="39257">
                  <c:v>43749.28125</c:v>
                </c:pt>
                <c:pt idx="39258">
                  <c:v>43749.302083333401</c:v>
                </c:pt>
                <c:pt idx="39259">
                  <c:v>43749.322916666599</c:v>
                </c:pt>
                <c:pt idx="39260">
                  <c:v>43749.34375</c:v>
                </c:pt>
                <c:pt idx="39261">
                  <c:v>43749.364583333401</c:v>
                </c:pt>
                <c:pt idx="39262">
                  <c:v>43749.385416666599</c:v>
                </c:pt>
                <c:pt idx="39263">
                  <c:v>43749.40625</c:v>
                </c:pt>
                <c:pt idx="39264">
                  <c:v>43749.427083333401</c:v>
                </c:pt>
                <c:pt idx="39265">
                  <c:v>43749.447916666599</c:v>
                </c:pt>
                <c:pt idx="39266">
                  <c:v>43749.46875</c:v>
                </c:pt>
                <c:pt idx="39267">
                  <c:v>43749.489583333401</c:v>
                </c:pt>
                <c:pt idx="39268">
                  <c:v>43749.510416666599</c:v>
                </c:pt>
                <c:pt idx="39269">
                  <c:v>43749.53125</c:v>
                </c:pt>
                <c:pt idx="39270">
                  <c:v>43749.552083333401</c:v>
                </c:pt>
                <c:pt idx="39271">
                  <c:v>43749.572916666599</c:v>
                </c:pt>
                <c:pt idx="39272">
                  <c:v>43749.59375</c:v>
                </c:pt>
                <c:pt idx="39273">
                  <c:v>43749.614583333401</c:v>
                </c:pt>
                <c:pt idx="39274">
                  <c:v>43749.635416666599</c:v>
                </c:pt>
                <c:pt idx="39275">
                  <c:v>43749.65625</c:v>
                </c:pt>
                <c:pt idx="39276">
                  <c:v>43749.677083333401</c:v>
                </c:pt>
                <c:pt idx="39277">
                  <c:v>43749.697916666599</c:v>
                </c:pt>
                <c:pt idx="39278">
                  <c:v>43749.71875</c:v>
                </c:pt>
                <c:pt idx="39279">
                  <c:v>43749.739583333401</c:v>
                </c:pt>
                <c:pt idx="39280">
                  <c:v>43749.760416666599</c:v>
                </c:pt>
                <c:pt idx="39281">
                  <c:v>43749.78125</c:v>
                </c:pt>
                <c:pt idx="39282">
                  <c:v>43749.802083333401</c:v>
                </c:pt>
                <c:pt idx="39283">
                  <c:v>43749.822916666599</c:v>
                </c:pt>
                <c:pt idx="39284">
                  <c:v>43749.84375</c:v>
                </c:pt>
                <c:pt idx="39285">
                  <c:v>43749.864583333401</c:v>
                </c:pt>
                <c:pt idx="39286">
                  <c:v>43749.885416666599</c:v>
                </c:pt>
                <c:pt idx="39287">
                  <c:v>43749.90625</c:v>
                </c:pt>
                <c:pt idx="39288">
                  <c:v>43749.927083333401</c:v>
                </c:pt>
                <c:pt idx="39289">
                  <c:v>43749.947916666599</c:v>
                </c:pt>
                <c:pt idx="39290">
                  <c:v>43749.96875</c:v>
                </c:pt>
                <c:pt idx="39291">
                  <c:v>43749.989583333401</c:v>
                </c:pt>
                <c:pt idx="39292">
                  <c:v>43750.010416666599</c:v>
                </c:pt>
                <c:pt idx="39293">
                  <c:v>43750.03125</c:v>
                </c:pt>
                <c:pt idx="39294">
                  <c:v>43750.052083333401</c:v>
                </c:pt>
                <c:pt idx="39295">
                  <c:v>43750.072916666599</c:v>
                </c:pt>
                <c:pt idx="39296">
                  <c:v>43750.09375</c:v>
                </c:pt>
                <c:pt idx="39297">
                  <c:v>43750.114583333401</c:v>
                </c:pt>
                <c:pt idx="39298">
                  <c:v>43750.135416666599</c:v>
                </c:pt>
                <c:pt idx="39299">
                  <c:v>43750.15625</c:v>
                </c:pt>
                <c:pt idx="39300">
                  <c:v>43750.177083333401</c:v>
                </c:pt>
                <c:pt idx="39301">
                  <c:v>43750.197916666599</c:v>
                </c:pt>
                <c:pt idx="39302">
                  <c:v>43750.21875</c:v>
                </c:pt>
                <c:pt idx="39303">
                  <c:v>43750.239583333401</c:v>
                </c:pt>
                <c:pt idx="39304">
                  <c:v>43750.260416666599</c:v>
                </c:pt>
                <c:pt idx="39305">
                  <c:v>43750.28125</c:v>
                </c:pt>
                <c:pt idx="39306">
                  <c:v>43750.302083333401</c:v>
                </c:pt>
                <c:pt idx="39307">
                  <c:v>43750.322916666599</c:v>
                </c:pt>
                <c:pt idx="39308">
                  <c:v>43750.34375</c:v>
                </c:pt>
                <c:pt idx="39309">
                  <c:v>43750.364583333401</c:v>
                </c:pt>
                <c:pt idx="39310">
                  <c:v>43750.385416666599</c:v>
                </c:pt>
                <c:pt idx="39311">
                  <c:v>43750.40625</c:v>
                </c:pt>
                <c:pt idx="39312">
                  <c:v>43750.427083333401</c:v>
                </c:pt>
                <c:pt idx="39313">
                  <c:v>43750.447916666599</c:v>
                </c:pt>
                <c:pt idx="39314">
                  <c:v>43750.46875</c:v>
                </c:pt>
                <c:pt idx="39315">
                  <c:v>43750.489583333401</c:v>
                </c:pt>
                <c:pt idx="39316">
                  <c:v>43750.510416666599</c:v>
                </c:pt>
                <c:pt idx="39317">
                  <c:v>43750.53125</c:v>
                </c:pt>
                <c:pt idx="39318">
                  <c:v>43750.552083333401</c:v>
                </c:pt>
                <c:pt idx="39319">
                  <c:v>43750.572916666599</c:v>
                </c:pt>
                <c:pt idx="39320">
                  <c:v>43750.59375</c:v>
                </c:pt>
                <c:pt idx="39321">
                  <c:v>43750.614583333401</c:v>
                </c:pt>
                <c:pt idx="39322">
                  <c:v>43750.635416666599</c:v>
                </c:pt>
                <c:pt idx="39323">
                  <c:v>43750.65625</c:v>
                </c:pt>
                <c:pt idx="39324">
                  <c:v>43750.677083333401</c:v>
                </c:pt>
                <c:pt idx="39325">
                  <c:v>43750.697916666599</c:v>
                </c:pt>
                <c:pt idx="39326">
                  <c:v>43750.71875</c:v>
                </c:pt>
                <c:pt idx="39327">
                  <c:v>43750.739583333401</c:v>
                </c:pt>
                <c:pt idx="39328">
                  <c:v>43750.760416666599</c:v>
                </c:pt>
                <c:pt idx="39329">
                  <c:v>43750.78125</c:v>
                </c:pt>
                <c:pt idx="39330">
                  <c:v>43750.802083333401</c:v>
                </c:pt>
                <c:pt idx="39331">
                  <c:v>43750.822916666599</c:v>
                </c:pt>
                <c:pt idx="39332">
                  <c:v>43750.84375</c:v>
                </c:pt>
                <c:pt idx="39333">
                  <c:v>43750.864583333401</c:v>
                </c:pt>
                <c:pt idx="39334">
                  <c:v>43750.885416666599</c:v>
                </c:pt>
                <c:pt idx="39335">
                  <c:v>43750.90625</c:v>
                </c:pt>
                <c:pt idx="39336">
                  <c:v>43750.927083333401</c:v>
                </c:pt>
                <c:pt idx="39337">
                  <c:v>43750.947916666599</c:v>
                </c:pt>
                <c:pt idx="39338">
                  <c:v>43750.96875</c:v>
                </c:pt>
                <c:pt idx="39339">
                  <c:v>43750.989583333401</c:v>
                </c:pt>
                <c:pt idx="39340">
                  <c:v>43751.010416666599</c:v>
                </c:pt>
                <c:pt idx="39341">
                  <c:v>43751.03125</c:v>
                </c:pt>
                <c:pt idx="39342">
                  <c:v>43751.052083333401</c:v>
                </c:pt>
                <c:pt idx="39343">
                  <c:v>43751.072916666599</c:v>
                </c:pt>
                <c:pt idx="39344">
                  <c:v>43751.09375</c:v>
                </c:pt>
                <c:pt idx="39345">
                  <c:v>43751.114583333401</c:v>
                </c:pt>
                <c:pt idx="39346">
                  <c:v>43751.135416666599</c:v>
                </c:pt>
                <c:pt idx="39347">
                  <c:v>43751.15625</c:v>
                </c:pt>
                <c:pt idx="39348">
                  <c:v>43751.177083333401</c:v>
                </c:pt>
                <c:pt idx="39349">
                  <c:v>43751.197916666599</c:v>
                </c:pt>
                <c:pt idx="39350">
                  <c:v>43751.21875</c:v>
                </c:pt>
                <c:pt idx="39351">
                  <c:v>43751.239583333401</c:v>
                </c:pt>
                <c:pt idx="39352">
                  <c:v>43751.260416666599</c:v>
                </c:pt>
                <c:pt idx="39353">
                  <c:v>43751.28125</c:v>
                </c:pt>
                <c:pt idx="39354">
                  <c:v>43751.302083333401</c:v>
                </c:pt>
                <c:pt idx="39355">
                  <c:v>43751.322916666599</c:v>
                </c:pt>
                <c:pt idx="39356">
                  <c:v>43751.34375</c:v>
                </c:pt>
                <c:pt idx="39357">
                  <c:v>43751.364583333401</c:v>
                </c:pt>
                <c:pt idx="39358">
                  <c:v>43751.385416666599</c:v>
                </c:pt>
                <c:pt idx="39359">
                  <c:v>43751.40625</c:v>
                </c:pt>
                <c:pt idx="39360">
                  <c:v>43751.427083333401</c:v>
                </c:pt>
                <c:pt idx="39361">
                  <c:v>43751.447916666599</c:v>
                </c:pt>
                <c:pt idx="39362">
                  <c:v>43751.46875</c:v>
                </c:pt>
                <c:pt idx="39363">
                  <c:v>43751.489583333401</c:v>
                </c:pt>
                <c:pt idx="39364">
                  <c:v>43751.510416666599</c:v>
                </c:pt>
                <c:pt idx="39365">
                  <c:v>43751.53125</c:v>
                </c:pt>
                <c:pt idx="39366">
                  <c:v>43751.552083333401</c:v>
                </c:pt>
                <c:pt idx="39367">
                  <c:v>43751.572916666599</c:v>
                </c:pt>
                <c:pt idx="39368">
                  <c:v>43751.59375</c:v>
                </c:pt>
                <c:pt idx="39369">
                  <c:v>43751.614583333401</c:v>
                </c:pt>
                <c:pt idx="39370">
                  <c:v>43751.635416666599</c:v>
                </c:pt>
                <c:pt idx="39371">
                  <c:v>43751.65625</c:v>
                </c:pt>
                <c:pt idx="39372">
                  <c:v>43751.677083333401</c:v>
                </c:pt>
                <c:pt idx="39373">
                  <c:v>43751.697916666599</c:v>
                </c:pt>
                <c:pt idx="39374">
                  <c:v>43751.71875</c:v>
                </c:pt>
                <c:pt idx="39375">
                  <c:v>43751.739583333401</c:v>
                </c:pt>
                <c:pt idx="39376">
                  <c:v>43751.760416666599</c:v>
                </c:pt>
                <c:pt idx="39377">
                  <c:v>43751.78125</c:v>
                </c:pt>
                <c:pt idx="39378">
                  <c:v>43751.802083333401</c:v>
                </c:pt>
                <c:pt idx="39379">
                  <c:v>43751.822916666599</c:v>
                </c:pt>
                <c:pt idx="39380">
                  <c:v>43751.84375</c:v>
                </c:pt>
                <c:pt idx="39381">
                  <c:v>43751.864583333401</c:v>
                </c:pt>
                <c:pt idx="39382">
                  <c:v>43751.885416666599</c:v>
                </c:pt>
                <c:pt idx="39383">
                  <c:v>43751.90625</c:v>
                </c:pt>
                <c:pt idx="39384">
                  <c:v>43751.927083333401</c:v>
                </c:pt>
                <c:pt idx="39385">
                  <c:v>43751.947916666599</c:v>
                </c:pt>
                <c:pt idx="39386">
                  <c:v>43751.96875</c:v>
                </c:pt>
                <c:pt idx="39387">
                  <c:v>43751.989583333401</c:v>
                </c:pt>
                <c:pt idx="39388">
                  <c:v>43752.010416666599</c:v>
                </c:pt>
                <c:pt idx="39389">
                  <c:v>43752.03125</c:v>
                </c:pt>
                <c:pt idx="39390">
                  <c:v>43752.052083333401</c:v>
                </c:pt>
                <c:pt idx="39391">
                  <c:v>43752.072916666599</c:v>
                </c:pt>
                <c:pt idx="39392">
                  <c:v>43752.09375</c:v>
                </c:pt>
                <c:pt idx="39393">
                  <c:v>43752.114583333401</c:v>
                </c:pt>
                <c:pt idx="39394">
                  <c:v>43752.135416666599</c:v>
                </c:pt>
                <c:pt idx="39395">
                  <c:v>43752.15625</c:v>
                </c:pt>
                <c:pt idx="39396">
                  <c:v>43752.177083333401</c:v>
                </c:pt>
                <c:pt idx="39397">
                  <c:v>43752.197916666599</c:v>
                </c:pt>
                <c:pt idx="39398">
                  <c:v>43752.21875</c:v>
                </c:pt>
                <c:pt idx="39399">
                  <c:v>43752.239583333401</c:v>
                </c:pt>
                <c:pt idx="39400">
                  <c:v>43752.260416666599</c:v>
                </c:pt>
                <c:pt idx="39401">
                  <c:v>43752.28125</c:v>
                </c:pt>
                <c:pt idx="39402">
                  <c:v>43752.302083333401</c:v>
                </c:pt>
                <c:pt idx="39403">
                  <c:v>43752.322916666599</c:v>
                </c:pt>
                <c:pt idx="39404">
                  <c:v>43752.34375</c:v>
                </c:pt>
                <c:pt idx="39405">
                  <c:v>43752.364583333401</c:v>
                </c:pt>
                <c:pt idx="39406">
                  <c:v>43752.385416666599</c:v>
                </c:pt>
                <c:pt idx="39407">
                  <c:v>43752.40625</c:v>
                </c:pt>
                <c:pt idx="39408">
                  <c:v>43752.427083333401</c:v>
                </c:pt>
                <c:pt idx="39409">
                  <c:v>43752.447916666599</c:v>
                </c:pt>
                <c:pt idx="39410">
                  <c:v>43752.46875</c:v>
                </c:pt>
                <c:pt idx="39411">
                  <c:v>43752.489583333401</c:v>
                </c:pt>
                <c:pt idx="39412">
                  <c:v>43752.510416666599</c:v>
                </c:pt>
                <c:pt idx="39413">
                  <c:v>43752.53125</c:v>
                </c:pt>
                <c:pt idx="39414">
                  <c:v>43752.552083333401</c:v>
                </c:pt>
                <c:pt idx="39415">
                  <c:v>43752.572916666599</c:v>
                </c:pt>
                <c:pt idx="39416">
                  <c:v>43752.59375</c:v>
                </c:pt>
                <c:pt idx="39417">
                  <c:v>43752.614583333401</c:v>
                </c:pt>
                <c:pt idx="39418">
                  <c:v>43752.635416666599</c:v>
                </c:pt>
                <c:pt idx="39419">
                  <c:v>43752.65625</c:v>
                </c:pt>
                <c:pt idx="39420">
                  <c:v>43752.677083333401</c:v>
                </c:pt>
                <c:pt idx="39421">
                  <c:v>43752.697916666599</c:v>
                </c:pt>
                <c:pt idx="39422">
                  <c:v>43752.71875</c:v>
                </c:pt>
                <c:pt idx="39423">
                  <c:v>43752.739583333401</c:v>
                </c:pt>
                <c:pt idx="39424">
                  <c:v>43752.760416666599</c:v>
                </c:pt>
                <c:pt idx="39425">
                  <c:v>43752.78125</c:v>
                </c:pt>
                <c:pt idx="39426">
                  <c:v>43752.802083333401</c:v>
                </c:pt>
                <c:pt idx="39427">
                  <c:v>43752.822916666599</c:v>
                </c:pt>
                <c:pt idx="39428">
                  <c:v>43752.84375</c:v>
                </c:pt>
                <c:pt idx="39429">
                  <c:v>43752.864583333401</c:v>
                </c:pt>
                <c:pt idx="39430">
                  <c:v>43752.885416666599</c:v>
                </c:pt>
                <c:pt idx="39431">
                  <c:v>43752.90625</c:v>
                </c:pt>
                <c:pt idx="39432">
                  <c:v>43752.927083333401</c:v>
                </c:pt>
                <c:pt idx="39433">
                  <c:v>43752.947916666599</c:v>
                </c:pt>
                <c:pt idx="39434">
                  <c:v>43752.96875</c:v>
                </c:pt>
                <c:pt idx="39435">
                  <c:v>43752.989583333401</c:v>
                </c:pt>
                <c:pt idx="39436">
                  <c:v>43753.010416666599</c:v>
                </c:pt>
                <c:pt idx="39437">
                  <c:v>43753.03125</c:v>
                </c:pt>
                <c:pt idx="39438">
                  <c:v>43753.052083333401</c:v>
                </c:pt>
                <c:pt idx="39439">
                  <c:v>43753.072916666599</c:v>
                </c:pt>
                <c:pt idx="39440">
                  <c:v>43753.09375</c:v>
                </c:pt>
                <c:pt idx="39441">
                  <c:v>43753.114583333401</c:v>
                </c:pt>
                <c:pt idx="39442">
                  <c:v>43753.135416666599</c:v>
                </c:pt>
                <c:pt idx="39443">
                  <c:v>43753.15625</c:v>
                </c:pt>
                <c:pt idx="39444">
                  <c:v>43753.177083333401</c:v>
                </c:pt>
                <c:pt idx="39445">
                  <c:v>43753.197916666599</c:v>
                </c:pt>
                <c:pt idx="39446">
                  <c:v>43753.21875</c:v>
                </c:pt>
                <c:pt idx="39447">
                  <c:v>43753.239583333401</c:v>
                </c:pt>
                <c:pt idx="39448">
                  <c:v>43753.260416666599</c:v>
                </c:pt>
                <c:pt idx="39449">
                  <c:v>43753.28125</c:v>
                </c:pt>
                <c:pt idx="39450">
                  <c:v>43753.302083333401</c:v>
                </c:pt>
                <c:pt idx="39451">
                  <c:v>43753.322916666599</c:v>
                </c:pt>
                <c:pt idx="39452">
                  <c:v>43753.34375</c:v>
                </c:pt>
                <c:pt idx="39453">
                  <c:v>43753.364583333401</c:v>
                </c:pt>
                <c:pt idx="39454">
                  <c:v>43753.385416666599</c:v>
                </c:pt>
                <c:pt idx="39455">
                  <c:v>43753.40625</c:v>
                </c:pt>
                <c:pt idx="39456">
                  <c:v>43753.427083333401</c:v>
                </c:pt>
                <c:pt idx="39457">
                  <c:v>43753.447916666599</c:v>
                </c:pt>
                <c:pt idx="39458">
                  <c:v>43753.46875</c:v>
                </c:pt>
                <c:pt idx="39459">
                  <c:v>43753.489583333401</c:v>
                </c:pt>
                <c:pt idx="39460">
                  <c:v>43753.510416666599</c:v>
                </c:pt>
                <c:pt idx="39461">
                  <c:v>43753.53125</c:v>
                </c:pt>
                <c:pt idx="39462">
                  <c:v>43753.552083333401</c:v>
                </c:pt>
                <c:pt idx="39463">
                  <c:v>43753.572916666599</c:v>
                </c:pt>
                <c:pt idx="39464">
                  <c:v>43753.59375</c:v>
                </c:pt>
                <c:pt idx="39465">
                  <c:v>43753.614583333401</c:v>
                </c:pt>
                <c:pt idx="39466">
                  <c:v>43753.635416666599</c:v>
                </c:pt>
                <c:pt idx="39467">
                  <c:v>43753.65625</c:v>
                </c:pt>
                <c:pt idx="39468">
                  <c:v>43753.677083333401</c:v>
                </c:pt>
                <c:pt idx="39469">
                  <c:v>43753.697916666599</c:v>
                </c:pt>
                <c:pt idx="39470">
                  <c:v>43753.71875</c:v>
                </c:pt>
                <c:pt idx="39471">
                  <c:v>43753.739583333401</c:v>
                </c:pt>
                <c:pt idx="39472">
                  <c:v>43753.760416666599</c:v>
                </c:pt>
                <c:pt idx="39473">
                  <c:v>43753.78125</c:v>
                </c:pt>
                <c:pt idx="39474">
                  <c:v>43753.802083333401</c:v>
                </c:pt>
                <c:pt idx="39475">
                  <c:v>43753.822916666599</c:v>
                </c:pt>
                <c:pt idx="39476">
                  <c:v>43753.84375</c:v>
                </c:pt>
                <c:pt idx="39477">
                  <c:v>43753.864583333401</c:v>
                </c:pt>
                <c:pt idx="39478">
                  <c:v>43753.885416666599</c:v>
                </c:pt>
                <c:pt idx="39479">
                  <c:v>43753.90625</c:v>
                </c:pt>
                <c:pt idx="39480">
                  <c:v>43753.927083333401</c:v>
                </c:pt>
                <c:pt idx="39481">
                  <c:v>43753.947916666599</c:v>
                </c:pt>
                <c:pt idx="39482">
                  <c:v>43753.96875</c:v>
                </c:pt>
                <c:pt idx="39483">
                  <c:v>43753.989583333401</c:v>
                </c:pt>
                <c:pt idx="39484">
                  <c:v>43754.010416666599</c:v>
                </c:pt>
                <c:pt idx="39485">
                  <c:v>43754.03125</c:v>
                </c:pt>
                <c:pt idx="39486">
                  <c:v>43754.052083333401</c:v>
                </c:pt>
                <c:pt idx="39487">
                  <c:v>43754.072916666599</c:v>
                </c:pt>
                <c:pt idx="39488">
                  <c:v>43754.09375</c:v>
                </c:pt>
                <c:pt idx="39489">
                  <c:v>43754.114583333401</c:v>
                </c:pt>
                <c:pt idx="39490">
                  <c:v>43754.135416666599</c:v>
                </c:pt>
                <c:pt idx="39491">
                  <c:v>43754.15625</c:v>
                </c:pt>
                <c:pt idx="39492">
                  <c:v>43754.177083333401</c:v>
                </c:pt>
                <c:pt idx="39493">
                  <c:v>43754.197916666599</c:v>
                </c:pt>
                <c:pt idx="39494">
                  <c:v>43754.21875</c:v>
                </c:pt>
                <c:pt idx="39495">
                  <c:v>43754.239583333401</c:v>
                </c:pt>
                <c:pt idx="39496">
                  <c:v>43754.260416666599</c:v>
                </c:pt>
                <c:pt idx="39497">
                  <c:v>43754.28125</c:v>
                </c:pt>
                <c:pt idx="39498">
                  <c:v>43754.302083333401</c:v>
                </c:pt>
                <c:pt idx="39499">
                  <c:v>43754.322916666599</c:v>
                </c:pt>
                <c:pt idx="39500">
                  <c:v>43754.34375</c:v>
                </c:pt>
                <c:pt idx="39501">
                  <c:v>43754.364583333401</c:v>
                </c:pt>
                <c:pt idx="39502">
                  <c:v>43754.385416666599</c:v>
                </c:pt>
                <c:pt idx="39503">
                  <c:v>43754.40625</c:v>
                </c:pt>
                <c:pt idx="39504">
                  <c:v>43754.427083333401</c:v>
                </c:pt>
                <c:pt idx="39505">
                  <c:v>43754.447916666599</c:v>
                </c:pt>
                <c:pt idx="39506">
                  <c:v>43754.46875</c:v>
                </c:pt>
                <c:pt idx="39507">
                  <c:v>43754.489583333401</c:v>
                </c:pt>
                <c:pt idx="39508">
                  <c:v>43754.510416666599</c:v>
                </c:pt>
                <c:pt idx="39509">
                  <c:v>43754.53125</c:v>
                </c:pt>
                <c:pt idx="39510">
                  <c:v>43754.552083333401</c:v>
                </c:pt>
                <c:pt idx="39511">
                  <c:v>43754.572916666599</c:v>
                </c:pt>
                <c:pt idx="39512">
                  <c:v>43754.59375</c:v>
                </c:pt>
                <c:pt idx="39513">
                  <c:v>43754.614583333401</c:v>
                </c:pt>
                <c:pt idx="39514">
                  <c:v>43754.635416666599</c:v>
                </c:pt>
                <c:pt idx="39515">
                  <c:v>43754.65625</c:v>
                </c:pt>
                <c:pt idx="39516">
                  <c:v>43754.677083333401</c:v>
                </c:pt>
                <c:pt idx="39517">
                  <c:v>43754.697916666599</c:v>
                </c:pt>
                <c:pt idx="39518">
                  <c:v>43754.71875</c:v>
                </c:pt>
                <c:pt idx="39519">
                  <c:v>43754.739583333401</c:v>
                </c:pt>
                <c:pt idx="39520">
                  <c:v>43754.760416666599</c:v>
                </c:pt>
                <c:pt idx="39521">
                  <c:v>43754.78125</c:v>
                </c:pt>
                <c:pt idx="39522">
                  <c:v>43754.802083333401</c:v>
                </c:pt>
                <c:pt idx="39523">
                  <c:v>43754.822916666599</c:v>
                </c:pt>
                <c:pt idx="39524">
                  <c:v>43754.84375</c:v>
                </c:pt>
                <c:pt idx="39525">
                  <c:v>43754.864583333401</c:v>
                </c:pt>
                <c:pt idx="39526">
                  <c:v>43754.885416666599</c:v>
                </c:pt>
                <c:pt idx="39527">
                  <c:v>43754.90625</c:v>
                </c:pt>
                <c:pt idx="39528">
                  <c:v>43754.927083333401</c:v>
                </c:pt>
                <c:pt idx="39529">
                  <c:v>43754.947916666599</c:v>
                </c:pt>
                <c:pt idx="39530">
                  <c:v>43754.96875</c:v>
                </c:pt>
                <c:pt idx="39531">
                  <c:v>43754.989583333401</c:v>
                </c:pt>
                <c:pt idx="39532">
                  <c:v>43755.010416666599</c:v>
                </c:pt>
                <c:pt idx="39533">
                  <c:v>43755.03125</c:v>
                </c:pt>
                <c:pt idx="39534">
                  <c:v>43755.052083333401</c:v>
                </c:pt>
                <c:pt idx="39535">
                  <c:v>43755.072916666599</c:v>
                </c:pt>
                <c:pt idx="39536">
                  <c:v>43755.09375</c:v>
                </c:pt>
                <c:pt idx="39537">
                  <c:v>43755.114583333401</c:v>
                </c:pt>
                <c:pt idx="39538">
                  <c:v>43755.135416666599</c:v>
                </c:pt>
                <c:pt idx="39539">
                  <c:v>43755.15625</c:v>
                </c:pt>
                <c:pt idx="39540">
                  <c:v>43755.177083333401</c:v>
                </c:pt>
                <c:pt idx="39541">
                  <c:v>43755.197916666599</c:v>
                </c:pt>
                <c:pt idx="39542">
                  <c:v>43755.21875</c:v>
                </c:pt>
                <c:pt idx="39543">
                  <c:v>43755.239583333401</c:v>
                </c:pt>
                <c:pt idx="39544">
                  <c:v>43755.260416666599</c:v>
                </c:pt>
                <c:pt idx="39545">
                  <c:v>43755.28125</c:v>
                </c:pt>
                <c:pt idx="39546">
                  <c:v>43755.302083333401</c:v>
                </c:pt>
                <c:pt idx="39547">
                  <c:v>43755.322916666599</c:v>
                </c:pt>
                <c:pt idx="39548">
                  <c:v>43755.34375</c:v>
                </c:pt>
                <c:pt idx="39549">
                  <c:v>43755.364583333401</c:v>
                </c:pt>
                <c:pt idx="39550">
                  <c:v>43755.385416666599</c:v>
                </c:pt>
                <c:pt idx="39551">
                  <c:v>43755.40625</c:v>
                </c:pt>
                <c:pt idx="39552">
                  <c:v>43755.427083333401</c:v>
                </c:pt>
                <c:pt idx="39553">
                  <c:v>43755.447916666599</c:v>
                </c:pt>
                <c:pt idx="39554">
                  <c:v>43755.46875</c:v>
                </c:pt>
                <c:pt idx="39555">
                  <c:v>43755.489583333401</c:v>
                </c:pt>
                <c:pt idx="39556">
                  <c:v>43755.510416666599</c:v>
                </c:pt>
                <c:pt idx="39557">
                  <c:v>43755.53125</c:v>
                </c:pt>
                <c:pt idx="39558">
                  <c:v>43755.552083333401</c:v>
                </c:pt>
                <c:pt idx="39559">
                  <c:v>43755.572916666599</c:v>
                </c:pt>
                <c:pt idx="39560">
                  <c:v>43755.59375</c:v>
                </c:pt>
                <c:pt idx="39561">
                  <c:v>43755.614583333401</c:v>
                </c:pt>
                <c:pt idx="39562">
                  <c:v>43755.635416666599</c:v>
                </c:pt>
                <c:pt idx="39563">
                  <c:v>43755.65625</c:v>
                </c:pt>
                <c:pt idx="39564">
                  <c:v>43755.677083333401</c:v>
                </c:pt>
                <c:pt idx="39565">
                  <c:v>43755.697916666599</c:v>
                </c:pt>
                <c:pt idx="39566">
                  <c:v>43755.71875</c:v>
                </c:pt>
                <c:pt idx="39567">
                  <c:v>43755.739583333401</c:v>
                </c:pt>
                <c:pt idx="39568">
                  <c:v>43755.760416666599</c:v>
                </c:pt>
                <c:pt idx="39569">
                  <c:v>43755.78125</c:v>
                </c:pt>
                <c:pt idx="39570">
                  <c:v>43755.802083333401</c:v>
                </c:pt>
                <c:pt idx="39571">
                  <c:v>43755.822916666599</c:v>
                </c:pt>
                <c:pt idx="39572">
                  <c:v>43755.84375</c:v>
                </c:pt>
                <c:pt idx="39573">
                  <c:v>43755.864583333401</c:v>
                </c:pt>
                <c:pt idx="39574">
                  <c:v>43755.885416666599</c:v>
                </c:pt>
                <c:pt idx="39575">
                  <c:v>43755.90625</c:v>
                </c:pt>
                <c:pt idx="39576">
                  <c:v>43755.927083333401</c:v>
                </c:pt>
                <c:pt idx="39577">
                  <c:v>43755.947916666599</c:v>
                </c:pt>
                <c:pt idx="39578">
                  <c:v>43755.96875</c:v>
                </c:pt>
                <c:pt idx="39579">
                  <c:v>43755.989583333401</c:v>
                </c:pt>
                <c:pt idx="39580">
                  <c:v>43756.010416666599</c:v>
                </c:pt>
                <c:pt idx="39581">
                  <c:v>43756.03125</c:v>
                </c:pt>
                <c:pt idx="39582">
                  <c:v>43756.052083333401</c:v>
                </c:pt>
                <c:pt idx="39583">
                  <c:v>43756.072916666599</c:v>
                </c:pt>
                <c:pt idx="39584">
                  <c:v>43756.09375</c:v>
                </c:pt>
                <c:pt idx="39585">
                  <c:v>43756.114583333401</c:v>
                </c:pt>
                <c:pt idx="39586">
                  <c:v>43756.135416666599</c:v>
                </c:pt>
                <c:pt idx="39587">
                  <c:v>43756.15625</c:v>
                </c:pt>
                <c:pt idx="39588">
                  <c:v>43756.177083333401</c:v>
                </c:pt>
                <c:pt idx="39589">
                  <c:v>43756.197916666599</c:v>
                </c:pt>
                <c:pt idx="39590">
                  <c:v>43756.21875</c:v>
                </c:pt>
                <c:pt idx="39591">
                  <c:v>43756.239583333401</c:v>
                </c:pt>
                <c:pt idx="39592">
                  <c:v>43756.260416666599</c:v>
                </c:pt>
                <c:pt idx="39593">
                  <c:v>43756.28125</c:v>
                </c:pt>
                <c:pt idx="39594">
                  <c:v>43756.302083333401</c:v>
                </c:pt>
                <c:pt idx="39595">
                  <c:v>43756.322916666599</c:v>
                </c:pt>
                <c:pt idx="39596">
                  <c:v>43756.34375</c:v>
                </c:pt>
                <c:pt idx="39597">
                  <c:v>43756.364583333401</c:v>
                </c:pt>
                <c:pt idx="39598">
                  <c:v>43756.385416666599</c:v>
                </c:pt>
                <c:pt idx="39599">
                  <c:v>43756.40625</c:v>
                </c:pt>
                <c:pt idx="39600">
                  <c:v>43756.427083333401</c:v>
                </c:pt>
                <c:pt idx="39601">
                  <c:v>43756.447916666599</c:v>
                </c:pt>
                <c:pt idx="39602">
                  <c:v>43756.46875</c:v>
                </c:pt>
                <c:pt idx="39603">
                  <c:v>43756.489583333401</c:v>
                </c:pt>
                <c:pt idx="39604">
                  <c:v>43756.510416666599</c:v>
                </c:pt>
                <c:pt idx="39605">
                  <c:v>43756.53125</c:v>
                </c:pt>
                <c:pt idx="39606">
                  <c:v>43756.552083333401</c:v>
                </c:pt>
                <c:pt idx="39607">
                  <c:v>43756.572916666599</c:v>
                </c:pt>
                <c:pt idx="39608">
                  <c:v>43756.59375</c:v>
                </c:pt>
                <c:pt idx="39609">
                  <c:v>43756.614583333401</c:v>
                </c:pt>
                <c:pt idx="39610">
                  <c:v>43756.635416666599</c:v>
                </c:pt>
                <c:pt idx="39611">
                  <c:v>43756.65625</c:v>
                </c:pt>
                <c:pt idx="39612">
                  <c:v>43756.677083333401</c:v>
                </c:pt>
                <c:pt idx="39613">
                  <c:v>43756.697916666599</c:v>
                </c:pt>
                <c:pt idx="39614">
                  <c:v>43756.71875</c:v>
                </c:pt>
                <c:pt idx="39615">
                  <c:v>43756.739583333401</c:v>
                </c:pt>
                <c:pt idx="39616">
                  <c:v>43756.760416666599</c:v>
                </c:pt>
                <c:pt idx="39617">
                  <c:v>43756.78125</c:v>
                </c:pt>
                <c:pt idx="39618">
                  <c:v>43756.802083333401</c:v>
                </c:pt>
                <c:pt idx="39619">
                  <c:v>43756.822916666599</c:v>
                </c:pt>
                <c:pt idx="39620">
                  <c:v>43756.84375</c:v>
                </c:pt>
                <c:pt idx="39621">
                  <c:v>43756.864583333401</c:v>
                </c:pt>
                <c:pt idx="39622">
                  <c:v>43756.885416666599</c:v>
                </c:pt>
                <c:pt idx="39623">
                  <c:v>43756.90625</c:v>
                </c:pt>
                <c:pt idx="39624">
                  <c:v>43756.927083333401</c:v>
                </c:pt>
                <c:pt idx="39625">
                  <c:v>43756.947916666599</c:v>
                </c:pt>
                <c:pt idx="39626">
                  <c:v>43756.96875</c:v>
                </c:pt>
                <c:pt idx="39627">
                  <c:v>43756.989583333401</c:v>
                </c:pt>
                <c:pt idx="39628">
                  <c:v>43757.010416666599</c:v>
                </c:pt>
                <c:pt idx="39629">
                  <c:v>43757.03125</c:v>
                </c:pt>
                <c:pt idx="39630">
                  <c:v>43757.052083333401</c:v>
                </c:pt>
                <c:pt idx="39631">
                  <c:v>43757.072916666599</c:v>
                </c:pt>
                <c:pt idx="39632">
                  <c:v>43757.09375</c:v>
                </c:pt>
                <c:pt idx="39633">
                  <c:v>43757.114583333401</c:v>
                </c:pt>
                <c:pt idx="39634">
                  <c:v>43757.135416666599</c:v>
                </c:pt>
                <c:pt idx="39635">
                  <c:v>43757.15625</c:v>
                </c:pt>
                <c:pt idx="39636">
                  <c:v>43757.177083333401</c:v>
                </c:pt>
                <c:pt idx="39637">
                  <c:v>43757.197916666599</c:v>
                </c:pt>
                <c:pt idx="39638">
                  <c:v>43757.21875</c:v>
                </c:pt>
                <c:pt idx="39639">
                  <c:v>43757.239583333401</c:v>
                </c:pt>
                <c:pt idx="39640">
                  <c:v>43757.260416666599</c:v>
                </c:pt>
                <c:pt idx="39641">
                  <c:v>43757.28125</c:v>
                </c:pt>
                <c:pt idx="39642">
                  <c:v>43757.302083333401</c:v>
                </c:pt>
                <c:pt idx="39643">
                  <c:v>43757.322916666599</c:v>
                </c:pt>
                <c:pt idx="39644">
                  <c:v>43757.34375</c:v>
                </c:pt>
                <c:pt idx="39645">
                  <c:v>43757.364583333401</c:v>
                </c:pt>
                <c:pt idx="39646">
                  <c:v>43757.385416666599</c:v>
                </c:pt>
                <c:pt idx="39647">
                  <c:v>43757.40625</c:v>
                </c:pt>
                <c:pt idx="39648">
                  <c:v>43757.427083333401</c:v>
                </c:pt>
                <c:pt idx="39649">
                  <c:v>43757.447916666599</c:v>
                </c:pt>
                <c:pt idx="39650">
                  <c:v>43757.46875</c:v>
                </c:pt>
                <c:pt idx="39651">
                  <c:v>43757.489583333401</c:v>
                </c:pt>
                <c:pt idx="39652">
                  <c:v>43757.510416666599</c:v>
                </c:pt>
                <c:pt idx="39653">
                  <c:v>43757.53125</c:v>
                </c:pt>
                <c:pt idx="39654">
                  <c:v>43757.552083333401</c:v>
                </c:pt>
                <c:pt idx="39655">
                  <c:v>43757.572916666599</c:v>
                </c:pt>
                <c:pt idx="39656">
                  <c:v>43757.59375</c:v>
                </c:pt>
                <c:pt idx="39657">
                  <c:v>43757.614583333401</c:v>
                </c:pt>
                <c:pt idx="39658">
                  <c:v>43757.635416666599</c:v>
                </c:pt>
                <c:pt idx="39659">
                  <c:v>43757.65625</c:v>
                </c:pt>
                <c:pt idx="39660">
                  <c:v>43757.677083333401</c:v>
                </c:pt>
                <c:pt idx="39661">
                  <c:v>43757.697916666599</c:v>
                </c:pt>
                <c:pt idx="39662">
                  <c:v>43757.71875</c:v>
                </c:pt>
                <c:pt idx="39663">
                  <c:v>43757.739583333401</c:v>
                </c:pt>
                <c:pt idx="39664">
                  <c:v>43757.760416666599</c:v>
                </c:pt>
                <c:pt idx="39665">
                  <c:v>43757.78125</c:v>
                </c:pt>
                <c:pt idx="39666">
                  <c:v>43757.802083333401</c:v>
                </c:pt>
                <c:pt idx="39667">
                  <c:v>43757.822916666599</c:v>
                </c:pt>
                <c:pt idx="39668">
                  <c:v>43757.84375</c:v>
                </c:pt>
                <c:pt idx="39669">
                  <c:v>43757.864583333401</c:v>
                </c:pt>
                <c:pt idx="39670">
                  <c:v>43757.885416666599</c:v>
                </c:pt>
                <c:pt idx="39671">
                  <c:v>43757.90625</c:v>
                </c:pt>
                <c:pt idx="39672">
                  <c:v>43757.927083333401</c:v>
                </c:pt>
                <c:pt idx="39673">
                  <c:v>43757.947916666599</c:v>
                </c:pt>
                <c:pt idx="39674">
                  <c:v>43757.96875</c:v>
                </c:pt>
                <c:pt idx="39675">
                  <c:v>43757.989583333401</c:v>
                </c:pt>
                <c:pt idx="39676">
                  <c:v>43758.010416666599</c:v>
                </c:pt>
                <c:pt idx="39677">
                  <c:v>43758.03125</c:v>
                </c:pt>
                <c:pt idx="39678">
                  <c:v>43758.052083333401</c:v>
                </c:pt>
                <c:pt idx="39679">
                  <c:v>43758.072916666599</c:v>
                </c:pt>
                <c:pt idx="39680">
                  <c:v>43758.09375</c:v>
                </c:pt>
                <c:pt idx="39681">
                  <c:v>43758.114583333401</c:v>
                </c:pt>
                <c:pt idx="39682">
                  <c:v>43758.135416666599</c:v>
                </c:pt>
                <c:pt idx="39683">
                  <c:v>43758.15625</c:v>
                </c:pt>
                <c:pt idx="39684">
                  <c:v>43758.177083333401</c:v>
                </c:pt>
                <c:pt idx="39685">
                  <c:v>43758.197916666599</c:v>
                </c:pt>
                <c:pt idx="39686">
                  <c:v>43758.21875</c:v>
                </c:pt>
                <c:pt idx="39687">
                  <c:v>43758.239583333401</c:v>
                </c:pt>
                <c:pt idx="39688">
                  <c:v>43758.260416666599</c:v>
                </c:pt>
                <c:pt idx="39689">
                  <c:v>43758.28125</c:v>
                </c:pt>
                <c:pt idx="39690">
                  <c:v>43758.302083333401</c:v>
                </c:pt>
                <c:pt idx="39691">
                  <c:v>43758.322916666599</c:v>
                </c:pt>
                <c:pt idx="39692">
                  <c:v>43758.34375</c:v>
                </c:pt>
                <c:pt idx="39693">
                  <c:v>43758.364583333401</c:v>
                </c:pt>
                <c:pt idx="39694">
                  <c:v>43758.385416666599</c:v>
                </c:pt>
                <c:pt idx="39695">
                  <c:v>43758.40625</c:v>
                </c:pt>
                <c:pt idx="39696">
                  <c:v>43758.427083333401</c:v>
                </c:pt>
                <c:pt idx="39697">
                  <c:v>43758.447916666599</c:v>
                </c:pt>
                <c:pt idx="39698">
                  <c:v>43758.46875</c:v>
                </c:pt>
                <c:pt idx="39699">
                  <c:v>43758.489583333401</c:v>
                </c:pt>
                <c:pt idx="39700">
                  <c:v>43758.510416666599</c:v>
                </c:pt>
                <c:pt idx="39701">
                  <c:v>43758.53125</c:v>
                </c:pt>
                <c:pt idx="39702">
                  <c:v>43758.552083333401</c:v>
                </c:pt>
                <c:pt idx="39703">
                  <c:v>43758.572916666599</c:v>
                </c:pt>
                <c:pt idx="39704">
                  <c:v>43758.59375</c:v>
                </c:pt>
                <c:pt idx="39705">
                  <c:v>43758.614583333401</c:v>
                </c:pt>
                <c:pt idx="39706">
                  <c:v>43758.635416666599</c:v>
                </c:pt>
                <c:pt idx="39707">
                  <c:v>43758.65625</c:v>
                </c:pt>
                <c:pt idx="39708">
                  <c:v>43758.677083333401</c:v>
                </c:pt>
                <c:pt idx="39709">
                  <c:v>43758.697916666599</c:v>
                </c:pt>
                <c:pt idx="39710">
                  <c:v>43758.71875</c:v>
                </c:pt>
                <c:pt idx="39711">
                  <c:v>43758.739583333401</c:v>
                </c:pt>
                <c:pt idx="39712">
                  <c:v>43758.760416666599</c:v>
                </c:pt>
                <c:pt idx="39713">
                  <c:v>43758.78125</c:v>
                </c:pt>
                <c:pt idx="39714">
                  <c:v>43758.802083333401</c:v>
                </c:pt>
                <c:pt idx="39715">
                  <c:v>43758.822916666599</c:v>
                </c:pt>
                <c:pt idx="39716">
                  <c:v>43758.84375</c:v>
                </c:pt>
                <c:pt idx="39717">
                  <c:v>43758.864583333401</c:v>
                </c:pt>
                <c:pt idx="39718">
                  <c:v>43758.885416666599</c:v>
                </c:pt>
                <c:pt idx="39719">
                  <c:v>43758.90625</c:v>
                </c:pt>
                <c:pt idx="39720">
                  <c:v>43758.927083333401</c:v>
                </c:pt>
                <c:pt idx="39721">
                  <c:v>43758.947916666599</c:v>
                </c:pt>
                <c:pt idx="39722">
                  <c:v>43758.96875</c:v>
                </c:pt>
                <c:pt idx="39723">
                  <c:v>43758.989583333401</c:v>
                </c:pt>
                <c:pt idx="39724">
                  <c:v>43759.010416666599</c:v>
                </c:pt>
                <c:pt idx="39725">
                  <c:v>43759.03125</c:v>
                </c:pt>
                <c:pt idx="39726">
                  <c:v>43759.052083333401</c:v>
                </c:pt>
                <c:pt idx="39727">
                  <c:v>43759.072916666599</c:v>
                </c:pt>
                <c:pt idx="39728">
                  <c:v>43759.09375</c:v>
                </c:pt>
                <c:pt idx="39729">
                  <c:v>43759.114583333401</c:v>
                </c:pt>
                <c:pt idx="39730">
                  <c:v>43759.135416666599</c:v>
                </c:pt>
                <c:pt idx="39731">
                  <c:v>43759.15625</c:v>
                </c:pt>
                <c:pt idx="39732">
                  <c:v>43759.177083333401</c:v>
                </c:pt>
                <c:pt idx="39733">
                  <c:v>43759.197916666599</c:v>
                </c:pt>
                <c:pt idx="39734">
                  <c:v>43759.21875</c:v>
                </c:pt>
                <c:pt idx="39735">
                  <c:v>43759.239583333401</c:v>
                </c:pt>
                <c:pt idx="39736">
                  <c:v>43759.260416666599</c:v>
                </c:pt>
                <c:pt idx="39737">
                  <c:v>43759.28125</c:v>
                </c:pt>
                <c:pt idx="39738">
                  <c:v>43759.302083333401</c:v>
                </c:pt>
                <c:pt idx="39739">
                  <c:v>43759.322916666599</c:v>
                </c:pt>
                <c:pt idx="39740">
                  <c:v>43759.34375</c:v>
                </c:pt>
                <c:pt idx="39741">
                  <c:v>43759.364583333401</c:v>
                </c:pt>
                <c:pt idx="39742">
                  <c:v>43759.385416666599</c:v>
                </c:pt>
                <c:pt idx="39743">
                  <c:v>43759.40625</c:v>
                </c:pt>
                <c:pt idx="39744">
                  <c:v>43759.427083333401</c:v>
                </c:pt>
                <c:pt idx="39745">
                  <c:v>43759.447916666599</c:v>
                </c:pt>
                <c:pt idx="39746">
                  <c:v>43759.46875</c:v>
                </c:pt>
                <c:pt idx="39747">
                  <c:v>43759.489583333401</c:v>
                </c:pt>
                <c:pt idx="39748">
                  <c:v>43759.510416666599</c:v>
                </c:pt>
                <c:pt idx="39749">
                  <c:v>43759.53125</c:v>
                </c:pt>
                <c:pt idx="39750">
                  <c:v>43759.552083333401</c:v>
                </c:pt>
                <c:pt idx="39751">
                  <c:v>43759.572916666599</c:v>
                </c:pt>
                <c:pt idx="39752">
                  <c:v>43759.59375</c:v>
                </c:pt>
                <c:pt idx="39753">
                  <c:v>43759.614583333401</c:v>
                </c:pt>
                <c:pt idx="39754">
                  <c:v>43759.635416666599</c:v>
                </c:pt>
                <c:pt idx="39755">
                  <c:v>43759.65625</c:v>
                </c:pt>
                <c:pt idx="39756">
                  <c:v>43759.677083333401</c:v>
                </c:pt>
                <c:pt idx="39757">
                  <c:v>43759.697916666599</c:v>
                </c:pt>
                <c:pt idx="39758">
                  <c:v>43759.71875</c:v>
                </c:pt>
                <c:pt idx="39759">
                  <c:v>43759.739583333401</c:v>
                </c:pt>
                <c:pt idx="39760">
                  <c:v>43759.760416666599</c:v>
                </c:pt>
                <c:pt idx="39761">
                  <c:v>43759.78125</c:v>
                </c:pt>
                <c:pt idx="39762">
                  <c:v>43759.802083333401</c:v>
                </c:pt>
                <c:pt idx="39763">
                  <c:v>43759.822916666599</c:v>
                </c:pt>
                <c:pt idx="39764">
                  <c:v>43759.84375</c:v>
                </c:pt>
                <c:pt idx="39765">
                  <c:v>43759.864583333401</c:v>
                </c:pt>
                <c:pt idx="39766">
                  <c:v>43759.885416666599</c:v>
                </c:pt>
                <c:pt idx="39767">
                  <c:v>43759.90625</c:v>
                </c:pt>
                <c:pt idx="39768">
                  <c:v>43759.927083333401</c:v>
                </c:pt>
                <c:pt idx="39769">
                  <c:v>43759.947916666599</c:v>
                </c:pt>
                <c:pt idx="39770">
                  <c:v>43759.96875</c:v>
                </c:pt>
                <c:pt idx="39771">
                  <c:v>43759.989583333401</c:v>
                </c:pt>
                <c:pt idx="39772">
                  <c:v>43760.010416666599</c:v>
                </c:pt>
                <c:pt idx="39773">
                  <c:v>43760.03125</c:v>
                </c:pt>
                <c:pt idx="39774">
                  <c:v>43760.052083333401</c:v>
                </c:pt>
                <c:pt idx="39775">
                  <c:v>43760.072916666599</c:v>
                </c:pt>
                <c:pt idx="39776">
                  <c:v>43760.09375</c:v>
                </c:pt>
                <c:pt idx="39777">
                  <c:v>43760.114583333401</c:v>
                </c:pt>
                <c:pt idx="39778">
                  <c:v>43760.135416666599</c:v>
                </c:pt>
                <c:pt idx="39779">
                  <c:v>43760.15625</c:v>
                </c:pt>
                <c:pt idx="39780">
                  <c:v>43760.177083333401</c:v>
                </c:pt>
                <c:pt idx="39781">
                  <c:v>43760.197916666599</c:v>
                </c:pt>
                <c:pt idx="39782">
                  <c:v>43760.21875</c:v>
                </c:pt>
                <c:pt idx="39783">
                  <c:v>43760.239583333401</c:v>
                </c:pt>
                <c:pt idx="39784">
                  <c:v>43760.260416666599</c:v>
                </c:pt>
                <c:pt idx="39785">
                  <c:v>43760.28125</c:v>
                </c:pt>
                <c:pt idx="39786">
                  <c:v>43760.302083333401</c:v>
                </c:pt>
                <c:pt idx="39787">
                  <c:v>43760.322916666599</c:v>
                </c:pt>
                <c:pt idx="39788">
                  <c:v>43760.34375</c:v>
                </c:pt>
                <c:pt idx="39789">
                  <c:v>43760.364583333401</c:v>
                </c:pt>
                <c:pt idx="39790">
                  <c:v>43760.385416666599</c:v>
                </c:pt>
                <c:pt idx="39791">
                  <c:v>43760.40625</c:v>
                </c:pt>
                <c:pt idx="39792">
                  <c:v>43760.427083333401</c:v>
                </c:pt>
                <c:pt idx="39793">
                  <c:v>43760.447916666599</c:v>
                </c:pt>
                <c:pt idx="39794">
                  <c:v>43760.46875</c:v>
                </c:pt>
                <c:pt idx="39795">
                  <c:v>43760.489583333401</c:v>
                </c:pt>
                <c:pt idx="39796">
                  <c:v>43760.510416666599</c:v>
                </c:pt>
                <c:pt idx="39797">
                  <c:v>43760.53125</c:v>
                </c:pt>
                <c:pt idx="39798">
                  <c:v>43760.552083333401</c:v>
                </c:pt>
                <c:pt idx="39799">
                  <c:v>43760.572916666599</c:v>
                </c:pt>
                <c:pt idx="39800">
                  <c:v>43760.59375</c:v>
                </c:pt>
                <c:pt idx="39801">
                  <c:v>43760.614583333401</c:v>
                </c:pt>
                <c:pt idx="39802">
                  <c:v>43760.635416666599</c:v>
                </c:pt>
                <c:pt idx="39803">
                  <c:v>43760.65625</c:v>
                </c:pt>
                <c:pt idx="39804">
                  <c:v>43760.677083333401</c:v>
                </c:pt>
                <c:pt idx="39805">
                  <c:v>43760.697916666599</c:v>
                </c:pt>
                <c:pt idx="39806">
                  <c:v>43760.71875</c:v>
                </c:pt>
                <c:pt idx="39807">
                  <c:v>43760.739583333401</c:v>
                </c:pt>
                <c:pt idx="39808">
                  <c:v>43760.760416666599</c:v>
                </c:pt>
                <c:pt idx="39809">
                  <c:v>43760.78125</c:v>
                </c:pt>
                <c:pt idx="39810">
                  <c:v>43760.802083333401</c:v>
                </c:pt>
                <c:pt idx="39811">
                  <c:v>43760.822916666599</c:v>
                </c:pt>
                <c:pt idx="39812">
                  <c:v>43760.84375</c:v>
                </c:pt>
                <c:pt idx="39813">
                  <c:v>43760.864583333401</c:v>
                </c:pt>
                <c:pt idx="39814">
                  <c:v>43760.885416666599</c:v>
                </c:pt>
                <c:pt idx="39815">
                  <c:v>43760.90625</c:v>
                </c:pt>
                <c:pt idx="39816">
                  <c:v>43760.927083333401</c:v>
                </c:pt>
                <c:pt idx="39817">
                  <c:v>43760.947916666599</c:v>
                </c:pt>
                <c:pt idx="39818">
                  <c:v>43760.96875</c:v>
                </c:pt>
                <c:pt idx="39819">
                  <c:v>43760.989583333401</c:v>
                </c:pt>
                <c:pt idx="39820">
                  <c:v>43761.010416666599</c:v>
                </c:pt>
                <c:pt idx="39821">
                  <c:v>43761.03125</c:v>
                </c:pt>
                <c:pt idx="39822">
                  <c:v>43761.052083333401</c:v>
                </c:pt>
                <c:pt idx="39823">
                  <c:v>43761.072916666599</c:v>
                </c:pt>
                <c:pt idx="39824">
                  <c:v>43761.09375</c:v>
                </c:pt>
                <c:pt idx="39825">
                  <c:v>43761.114583333401</c:v>
                </c:pt>
                <c:pt idx="39826">
                  <c:v>43761.135416666599</c:v>
                </c:pt>
                <c:pt idx="39827">
                  <c:v>43761.15625</c:v>
                </c:pt>
                <c:pt idx="39828">
                  <c:v>43761.177083333401</c:v>
                </c:pt>
                <c:pt idx="39829">
                  <c:v>43761.197916666599</c:v>
                </c:pt>
                <c:pt idx="39830">
                  <c:v>43761.21875</c:v>
                </c:pt>
                <c:pt idx="39831">
                  <c:v>43761.239583333401</c:v>
                </c:pt>
                <c:pt idx="39832">
                  <c:v>43761.260416666599</c:v>
                </c:pt>
                <c:pt idx="39833">
                  <c:v>43761.28125</c:v>
                </c:pt>
                <c:pt idx="39834">
                  <c:v>43761.302083333401</c:v>
                </c:pt>
                <c:pt idx="39835">
                  <c:v>43761.322916666599</c:v>
                </c:pt>
                <c:pt idx="39836">
                  <c:v>43761.34375</c:v>
                </c:pt>
                <c:pt idx="39837">
                  <c:v>43761.364583333401</c:v>
                </c:pt>
                <c:pt idx="39838">
                  <c:v>43761.385416666599</c:v>
                </c:pt>
                <c:pt idx="39839">
                  <c:v>43761.40625</c:v>
                </c:pt>
                <c:pt idx="39840">
                  <c:v>43761.427083333401</c:v>
                </c:pt>
                <c:pt idx="39841">
                  <c:v>43761.447916666599</c:v>
                </c:pt>
                <c:pt idx="39842">
                  <c:v>43761.46875</c:v>
                </c:pt>
                <c:pt idx="39843">
                  <c:v>43761.489583333401</c:v>
                </c:pt>
                <c:pt idx="39844">
                  <c:v>43761.510416666599</c:v>
                </c:pt>
                <c:pt idx="39845">
                  <c:v>43761.53125</c:v>
                </c:pt>
                <c:pt idx="39846">
                  <c:v>43761.552083333401</c:v>
                </c:pt>
                <c:pt idx="39847">
                  <c:v>43761.572916666599</c:v>
                </c:pt>
                <c:pt idx="39848">
                  <c:v>43761.59375</c:v>
                </c:pt>
                <c:pt idx="39849">
                  <c:v>43761.614583333401</c:v>
                </c:pt>
                <c:pt idx="39850">
                  <c:v>43761.635416666599</c:v>
                </c:pt>
                <c:pt idx="39851">
                  <c:v>43761.65625</c:v>
                </c:pt>
                <c:pt idx="39852">
                  <c:v>43761.677083333401</c:v>
                </c:pt>
                <c:pt idx="39853">
                  <c:v>43761.697916666599</c:v>
                </c:pt>
                <c:pt idx="39854">
                  <c:v>43761.71875</c:v>
                </c:pt>
                <c:pt idx="39855">
                  <c:v>43761.739583333401</c:v>
                </c:pt>
                <c:pt idx="39856">
                  <c:v>43761.760416666599</c:v>
                </c:pt>
                <c:pt idx="39857">
                  <c:v>43761.78125</c:v>
                </c:pt>
                <c:pt idx="39858">
                  <c:v>43761.802083333401</c:v>
                </c:pt>
                <c:pt idx="39859">
                  <c:v>43761.822916666599</c:v>
                </c:pt>
                <c:pt idx="39860">
                  <c:v>43761.84375</c:v>
                </c:pt>
                <c:pt idx="39861">
                  <c:v>43761.864583333401</c:v>
                </c:pt>
                <c:pt idx="39862">
                  <c:v>43761.885416666599</c:v>
                </c:pt>
                <c:pt idx="39863">
                  <c:v>43761.90625</c:v>
                </c:pt>
                <c:pt idx="39864">
                  <c:v>43761.927083333401</c:v>
                </c:pt>
                <c:pt idx="39865">
                  <c:v>43761.947916666599</c:v>
                </c:pt>
                <c:pt idx="39866">
                  <c:v>43761.96875</c:v>
                </c:pt>
                <c:pt idx="39867">
                  <c:v>43761.989583333401</c:v>
                </c:pt>
                <c:pt idx="39868">
                  <c:v>43762.010416666599</c:v>
                </c:pt>
                <c:pt idx="39869">
                  <c:v>43762.03125</c:v>
                </c:pt>
                <c:pt idx="39870">
                  <c:v>43762.052083333401</c:v>
                </c:pt>
                <c:pt idx="39871">
                  <c:v>43762.072916666599</c:v>
                </c:pt>
                <c:pt idx="39872">
                  <c:v>43762.09375</c:v>
                </c:pt>
                <c:pt idx="39873">
                  <c:v>43762.114583333401</c:v>
                </c:pt>
                <c:pt idx="39874">
                  <c:v>43762.135416666599</c:v>
                </c:pt>
                <c:pt idx="39875">
                  <c:v>43762.15625</c:v>
                </c:pt>
                <c:pt idx="39876">
                  <c:v>43762.177083333401</c:v>
                </c:pt>
                <c:pt idx="39877">
                  <c:v>43762.197916666599</c:v>
                </c:pt>
                <c:pt idx="39878">
                  <c:v>43762.21875</c:v>
                </c:pt>
                <c:pt idx="39879">
                  <c:v>43762.239583333401</c:v>
                </c:pt>
                <c:pt idx="39880">
                  <c:v>43762.260416666599</c:v>
                </c:pt>
                <c:pt idx="39881">
                  <c:v>43762.28125</c:v>
                </c:pt>
                <c:pt idx="39882">
                  <c:v>43762.302083333401</c:v>
                </c:pt>
                <c:pt idx="39883">
                  <c:v>43762.322916666599</c:v>
                </c:pt>
                <c:pt idx="39884">
                  <c:v>43762.34375</c:v>
                </c:pt>
                <c:pt idx="39885">
                  <c:v>43762.364583333401</c:v>
                </c:pt>
                <c:pt idx="39886">
                  <c:v>43762.385416666599</c:v>
                </c:pt>
                <c:pt idx="39887">
                  <c:v>43762.40625</c:v>
                </c:pt>
                <c:pt idx="39888">
                  <c:v>43762.427083333401</c:v>
                </c:pt>
                <c:pt idx="39889">
                  <c:v>43762.447916666599</c:v>
                </c:pt>
                <c:pt idx="39890">
                  <c:v>43762.46875</c:v>
                </c:pt>
                <c:pt idx="39891">
                  <c:v>43762.489583333401</c:v>
                </c:pt>
                <c:pt idx="39892">
                  <c:v>43762.510416666599</c:v>
                </c:pt>
                <c:pt idx="39893">
                  <c:v>43762.53125</c:v>
                </c:pt>
                <c:pt idx="39894">
                  <c:v>43762.552083333401</c:v>
                </c:pt>
                <c:pt idx="39895">
                  <c:v>43762.572916666599</c:v>
                </c:pt>
                <c:pt idx="39896">
                  <c:v>43762.59375</c:v>
                </c:pt>
                <c:pt idx="39897">
                  <c:v>43762.614583333401</c:v>
                </c:pt>
                <c:pt idx="39898">
                  <c:v>43762.635416666599</c:v>
                </c:pt>
                <c:pt idx="39899">
                  <c:v>43762.65625</c:v>
                </c:pt>
                <c:pt idx="39900">
                  <c:v>43762.677083333401</c:v>
                </c:pt>
                <c:pt idx="39901">
                  <c:v>43762.697916666599</c:v>
                </c:pt>
                <c:pt idx="39902">
                  <c:v>43762.71875</c:v>
                </c:pt>
                <c:pt idx="39903">
                  <c:v>43762.739583333401</c:v>
                </c:pt>
                <c:pt idx="39904">
                  <c:v>43762.760416666599</c:v>
                </c:pt>
                <c:pt idx="39905">
                  <c:v>43762.78125</c:v>
                </c:pt>
                <c:pt idx="39906">
                  <c:v>43762.802083333401</c:v>
                </c:pt>
                <c:pt idx="39907">
                  <c:v>43762.822916666599</c:v>
                </c:pt>
                <c:pt idx="39908">
                  <c:v>43762.84375</c:v>
                </c:pt>
                <c:pt idx="39909">
                  <c:v>43762.864583333401</c:v>
                </c:pt>
                <c:pt idx="39910">
                  <c:v>43762.885416666599</c:v>
                </c:pt>
                <c:pt idx="39911">
                  <c:v>43762.90625</c:v>
                </c:pt>
                <c:pt idx="39912">
                  <c:v>43762.927083333401</c:v>
                </c:pt>
                <c:pt idx="39913">
                  <c:v>43762.947916666599</c:v>
                </c:pt>
                <c:pt idx="39914">
                  <c:v>43762.96875</c:v>
                </c:pt>
                <c:pt idx="39915">
                  <c:v>43762.989583333401</c:v>
                </c:pt>
                <c:pt idx="39916">
                  <c:v>43763.010416666599</c:v>
                </c:pt>
                <c:pt idx="39917">
                  <c:v>43763.03125</c:v>
                </c:pt>
                <c:pt idx="39918">
                  <c:v>43763.052083333401</c:v>
                </c:pt>
                <c:pt idx="39919">
                  <c:v>43763.072916666599</c:v>
                </c:pt>
                <c:pt idx="39920">
                  <c:v>43763.09375</c:v>
                </c:pt>
                <c:pt idx="39921">
                  <c:v>43763.114583333401</c:v>
                </c:pt>
                <c:pt idx="39922">
                  <c:v>43763.135416666599</c:v>
                </c:pt>
                <c:pt idx="39923">
                  <c:v>43763.15625</c:v>
                </c:pt>
                <c:pt idx="39924">
                  <c:v>43763.177083333401</c:v>
                </c:pt>
                <c:pt idx="39925">
                  <c:v>43763.197916666599</c:v>
                </c:pt>
                <c:pt idx="39926">
                  <c:v>43763.21875</c:v>
                </c:pt>
                <c:pt idx="39927">
                  <c:v>43763.239583333401</c:v>
                </c:pt>
                <c:pt idx="39928">
                  <c:v>43763.260416666599</c:v>
                </c:pt>
                <c:pt idx="39929">
                  <c:v>43763.28125</c:v>
                </c:pt>
                <c:pt idx="39930">
                  <c:v>43763.302083333401</c:v>
                </c:pt>
                <c:pt idx="39931">
                  <c:v>43763.322916666599</c:v>
                </c:pt>
                <c:pt idx="39932">
                  <c:v>43763.34375</c:v>
                </c:pt>
                <c:pt idx="39933">
                  <c:v>43763.364583333401</c:v>
                </c:pt>
                <c:pt idx="39934">
                  <c:v>43763.385416666599</c:v>
                </c:pt>
                <c:pt idx="39935">
                  <c:v>43763.40625</c:v>
                </c:pt>
                <c:pt idx="39936">
                  <c:v>43763.427083333401</c:v>
                </c:pt>
                <c:pt idx="39937">
                  <c:v>43763.447916666599</c:v>
                </c:pt>
                <c:pt idx="39938">
                  <c:v>43763.46875</c:v>
                </c:pt>
                <c:pt idx="39939">
                  <c:v>43763.489583333401</c:v>
                </c:pt>
                <c:pt idx="39940">
                  <c:v>43763.510416666599</c:v>
                </c:pt>
                <c:pt idx="39941">
                  <c:v>43763.53125</c:v>
                </c:pt>
                <c:pt idx="39942">
                  <c:v>43763.552083333401</c:v>
                </c:pt>
                <c:pt idx="39943">
                  <c:v>43763.572916666599</c:v>
                </c:pt>
                <c:pt idx="39944">
                  <c:v>43763.59375</c:v>
                </c:pt>
                <c:pt idx="39945">
                  <c:v>43763.614583333401</c:v>
                </c:pt>
                <c:pt idx="39946">
                  <c:v>43763.635416666599</c:v>
                </c:pt>
                <c:pt idx="39947">
                  <c:v>43763.65625</c:v>
                </c:pt>
                <c:pt idx="39948">
                  <c:v>43763.677083333401</c:v>
                </c:pt>
                <c:pt idx="39949">
                  <c:v>43763.697916666599</c:v>
                </c:pt>
                <c:pt idx="39950">
                  <c:v>43763.71875</c:v>
                </c:pt>
                <c:pt idx="39951">
                  <c:v>43763.739583333401</c:v>
                </c:pt>
                <c:pt idx="39952">
                  <c:v>43763.760416666599</c:v>
                </c:pt>
                <c:pt idx="39953">
                  <c:v>43763.78125</c:v>
                </c:pt>
                <c:pt idx="39954">
                  <c:v>43763.802083333401</c:v>
                </c:pt>
                <c:pt idx="39955">
                  <c:v>43763.822916666599</c:v>
                </c:pt>
                <c:pt idx="39956">
                  <c:v>43763.84375</c:v>
                </c:pt>
                <c:pt idx="39957">
                  <c:v>43763.864583333401</c:v>
                </c:pt>
                <c:pt idx="39958">
                  <c:v>43763.885416666599</c:v>
                </c:pt>
                <c:pt idx="39959">
                  <c:v>43763.90625</c:v>
                </c:pt>
                <c:pt idx="39960">
                  <c:v>43763.927083333401</c:v>
                </c:pt>
                <c:pt idx="39961">
                  <c:v>43763.947916666599</c:v>
                </c:pt>
                <c:pt idx="39962">
                  <c:v>43763.96875</c:v>
                </c:pt>
                <c:pt idx="39963">
                  <c:v>43763.989583333401</c:v>
                </c:pt>
                <c:pt idx="39964">
                  <c:v>43764.010416666599</c:v>
                </c:pt>
                <c:pt idx="39965">
                  <c:v>43764.03125</c:v>
                </c:pt>
                <c:pt idx="39966">
                  <c:v>43764.052083333401</c:v>
                </c:pt>
                <c:pt idx="39967">
                  <c:v>43764.072916666599</c:v>
                </c:pt>
                <c:pt idx="39968">
                  <c:v>43764.09375</c:v>
                </c:pt>
                <c:pt idx="39969">
                  <c:v>43764.114583333401</c:v>
                </c:pt>
                <c:pt idx="39970">
                  <c:v>43764.135416666599</c:v>
                </c:pt>
                <c:pt idx="39971">
                  <c:v>43764.15625</c:v>
                </c:pt>
                <c:pt idx="39972">
                  <c:v>43764.177083333401</c:v>
                </c:pt>
                <c:pt idx="39973">
                  <c:v>43764.197916666599</c:v>
                </c:pt>
                <c:pt idx="39974">
                  <c:v>43764.21875</c:v>
                </c:pt>
                <c:pt idx="39975">
                  <c:v>43764.239583333401</c:v>
                </c:pt>
                <c:pt idx="39976">
                  <c:v>43764.260416666599</c:v>
                </c:pt>
                <c:pt idx="39977">
                  <c:v>43764.28125</c:v>
                </c:pt>
                <c:pt idx="39978">
                  <c:v>43764.302083333401</c:v>
                </c:pt>
                <c:pt idx="39979">
                  <c:v>43764.322916666599</c:v>
                </c:pt>
                <c:pt idx="39980">
                  <c:v>43764.34375</c:v>
                </c:pt>
                <c:pt idx="39981">
                  <c:v>43764.364583333401</c:v>
                </c:pt>
                <c:pt idx="39982">
                  <c:v>43764.385416666599</c:v>
                </c:pt>
                <c:pt idx="39983">
                  <c:v>43764.40625</c:v>
                </c:pt>
                <c:pt idx="39984">
                  <c:v>43764.427083333401</c:v>
                </c:pt>
                <c:pt idx="39985">
                  <c:v>43764.447916666599</c:v>
                </c:pt>
                <c:pt idx="39986">
                  <c:v>43764.46875</c:v>
                </c:pt>
                <c:pt idx="39987">
                  <c:v>43764.489583333401</c:v>
                </c:pt>
                <c:pt idx="39988">
                  <c:v>43764.510416666599</c:v>
                </c:pt>
                <c:pt idx="39989">
                  <c:v>43764.53125</c:v>
                </c:pt>
                <c:pt idx="39990">
                  <c:v>43764.552083333401</c:v>
                </c:pt>
                <c:pt idx="39991">
                  <c:v>43764.572916666599</c:v>
                </c:pt>
                <c:pt idx="39992">
                  <c:v>43764.59375</c:v>
                </c:pt>
                <c:pt idx="39993">
                  <c:v>43764.614583333401</c:v>
                </c:pt>
                <c:pt idx="39994">
                  <c:v>43764.635416666599</c:v>
                </c:pt>
                <c:pt idx="39995">
                  <c:v>43764.65625</c:v>
                </c:pt>
                <c:pt idx="39996">
                  <c:v>43764.677083333401</c:v>
                </c:pt>
                <c:pt idx="39997">
                  <c:v>43764.697916666599</c:v>
                </c:pt>
                <c:pt idx="39998">
                  <c:v>43764.71875</c:v>
                </c:pt>
                <c:pt idx="39999">
                  <c:v>43764.739583333401</c:v>
                </c:pt>
                <c:pt idx="40000">
                  <c:v>43764.760416666599</c:v>
                </c:pt>
                <c:pt idx="40001">
                  <c:v>43764.78125</c:v>
                </c:pt>
                <c:pt idx="40002">
                  <c:v>43764.802083333401</c:v>
                </c:pt>
                <c:pt idx="40003">
                  <c:v>43764.822916666599</c:v>
                </c:pt>
                <c:pt idx="40004">
                  <c:v>43764.84375</c:v>
                </c:pt>
                <c:pt idx="40005">
                  <c:v>43764.864583333401</c:v>
                </c:pt>
                <c:pt idx="40006">
                  <c:v>43764.885416666599</c:v>
                </c:pt>
                <c:pt idx="40007">
                  <c:v>43764.90625</c:v>
                </c:pt>
                <c:pt idx="40008">
                  <c:v>43764.927083333401</c:v>
                </c:pt>
                <c:pt idx="40009">
                  <c:v>43764.947916666599</c:v>
                </c:pt>
                <c:pt idx="40010">
                  <c:v>43764.96875</c:v>
                </c:pt>
                <c:pt idx="40011">
                  <c:v>43764.989583333401</c:v>
                </c:pt>
                <c:pt idx="40012">
                  <c:v>43765.010416666599</c:v>
                </c:pt>
                <c:pt idx="40013">
                  <c:v>43765.03125</c:v>
                </c:pt>
                <c:pt idx="40014">
                  <c:v>43765.052083333401</c:v>
                </c:pt>
                <c:pt idx="40015">
                  <c:v>43765.072916666599</c:v>
                </c:pt>
                <c:pt idx="40016">
                  <c:v>43765.09375</c:v>
                </c:pt>
                <c:pt idx="40017">
                  <c:v>43765.114583333401</c:v>
                </c:pt>
                <c:pt idx="40018">
                  <c:v>43765.135416666599</c:v>
                </c:pt>
                <c:pt idx="40019">
                  <c:v>43765.15625</c:v>
                </c:pt>
                <c:pt idx="40020">
                  <c:v>43765.177083333401</c:v>
                </c:pt>
                <c:pt idx="40021">
                  <c:v>43765.197916666599</c:v>
                </c:pt>
                <c:pt idx="40022">
                  <c:v>43765.21875</c:v>
                </c:pt>
                <c:pt idx="40023">
                  <c:v>43765.239583333401</c:v>
                </c:pt>
                <c:pt idx="40024">
                  <c:v>43765.260416666599</c:v>
                </c:pt>
                <c:pt idx="40025">
                  <c:v>43765.28125</c:v>
                </c:pt>
                <c:pt idx="40026">
                  <c:v>43765.302083333401</c:v>
                </c:pt>
                <c:pt idx="40027">
                  <c:v>43765.322916666599</c:v>
                </c:pt>
                <c:pt idx="40028">
                  <c:v>43765.34375</c:v>
                </c:pt>
                <c:pt idx="40029">
                  <c:v>43765.364583333401</c:v>
                </c:pt>
                <c:pt idx="40030">
                  <c:v>43765.385416666599</c:v>
                </c:pt>
                <c:pt idx="40031">
                  <c:v>43765.40625</c:v>
                </c:pt>
                <c:pt idx="40032">
                  <c:v>43765.427083333401</c:v>
                </c:pt>
                <c:pt idx="40033">
                  <c:v>43765.447916666599</c:v>
                </c:pt>
                <c:pt idx="40034">
                  <c:v>43765.46875</c:v>
                </c:pt>
                <c:pt idx="40035">
                  <c:v>43765.489583333401</c:v>
                </c:pt>
                <c:pt idx="40036">
                  <c:v>43765.510416666599</c:v>
                </c:pt>
                <c:pt idx="40037">
                  <c:v>43765.53125</c:v>
                </c:pt>
                <c:pt idx="40038">
                  <c:v>43765.552083333401</c:v>
                </c:pt>
                <c:pt idx="40039">
                  <c:v>43765.572916666599</c:v>
                </c:pt>
                <c:pt idx="40040">
                  <c:v>43765.59375</c:v>
                </c:pt>
                <c:pt idx="40041">
                  <c:v>43765.614583333401</c:v>
                </c:pt>
                <c:pt idx="40042">
                  <c:v>43765.635416666599</c:v>
                </c:pt>
                <c:pt idx="40043">
                  <c:v>43765.65625</c:v>
                </c:pt>
                <c:pt idx="40044">
                  <c:v>43765.677083333401</c:v>
                </c:pt>
                <c:pt idx="40045">
                  <c:v>43765.697916666599</c:v>
                </c:pt>
                <c:pt idx="40046">
                  <c:v>43765.71875</c:v>
                </c:pt>
                <c:pt idx="40047">
                  <c:v>43765.739583333401</c:v>
                </c:pt>
                <c:pt idx="40048">
                  <c:v>43765.760416666599</c:v>
                </c:pt>
                <c:pt idx="40049">
                  <c:v>43765.78125</c:v>
                </c:pt>
                <c:pt idx="40050">
                  <c:v>43765.802083333401</c:v>
                </c:pt>
                <c:pt idx="40051">
                  <c:v>43765.822916666599</c:v>
                </c:pt>
                <c:pt idx="40052">
                  <c:v>43765.84375</c:v>
                </c:pt>
                <c:pt idx="40053">
                  <c:v>43765.864583333401</c:v>
                </c:pt>
                <c:pt idx="40054">
                  <c:v>43765.885416666599</c:v>
                </c:pt>
                <c:pt idx="40055">
                  <c:v>43765.90625</c:v>
                </c:pt>
                <c:pt idx="40056">
                  <c:v>43765.927083333401</c:v>
                </c:pt>
                <c:pt idx="40057">
                  <c:v>43765.947916666599</c:v>
                </c:pt>
                <c:pt idx="40058">
                  <c:v>43765.96875</c:v>
                </c:pt>
                <c:pt idx="40059">
                  <c:v>43765.989583333401</c:v>
                </c:pt>
                <c:pt idx="40060">
                  <c:v>43766.010416666599</c:v>
                </c:pt>
                <c:pt idx="40061">
                  <c:v>43766.03125</c:v>
                </c:pt>
                <c:pt idx="40062">
                  <c:v>43766.052083333401</c:v>
                </c:pt>
                <c:pt idx="40063">
                  <c:v>43766.072916666599</c:v>
                </c:pt>
                <c:pt idx="40064">
                  <c:v>43766.09375</c:v>
                </c:pt>
                <c:pt idx="40065">
                  <c:v>43766.114583333401</c:v>
                </c:pt>
                <c:pt idx="40066">
                  <c:v>43766.135416666599</c:v>
                </c:pt>
                <c:pt idx="40067">
                  <c:v>43766.15625</c:v>
                </c:pt>
                <c:pt idx="40068">
                  <c:v>43766.177083333401</c:v>
                </c:pt>
                <c:pt idx="40069">
                  <c:v>43766.197916666599</c:v>
                </c:pt>
                <c:pt idx="40070">
                  <c:v>43766.21875</c:v>
                </c:pt>
                <c:pt idx="40071">
                  <c:v>43766.239583333401</c:v>
                </c:pt>
                <c:pt idx="40072">
                  <c:v>43766.260416666599</c:v>
                </c:pt>
                <c:pt idx="40073">
                  <c:v>43766.28125</c:v>
                </c:pt>
                <c:pt idx="40074">
                  <c:v>43766.302083333401</c:v>
                </c:pt>
                <c:pt idx="40075">
                  <c:v>43766.322916666599</c:v>
                </c:pt>
                <c:pt idx="40076">
                  <c:v>43766.34375</c:v>
                </c:pt>
                <c:pt idx="40077">
                  <c:v>43766.364583333401</c:v>
                </c:pt>
                <c:pt idx="40078">
                  <c:v>43766.385416666599</c:v>
                </c:pt>
                <c:pt idx="40079">
                  <c:v>43766.40625</c:v>
                </c:pt>
                <c:pt idx="40080">
                  <c:v>43766.427083333401</c:v>
                </c:pt>
                <c:pt idx="40081">
                  <c:v>43766.447916666599</c:v>
                </c:pt>
                <c:pt idx="40082">
                  <c:v>43766.46875</c:v>
                </c:pt>
                <c:pt idx="40083">
                  <c:v>43766.489583333401</c:v>
                </c:pt>
                <c:pt idx="40084">
                  <c:v>43766.510416666599</c:v>
                </c:pt>
                <c:pt idx="40085">
                  <c:v>43766.53125</c:v>
                </c:pt>
                <c:pt idx="40086">
                  <c:v>43766.552083333401</c:v>
                </c:pt>
                <c:pt idx="40087">
                  <c:v>43766.572916666599</c:v>
                </c:pt>
                <c:pt idx="40088">
                  <c:v>43766.59375</c:v>
                </c:pt>
                <c:pt idx="40089">
                  <c:v>43766.614583333401</c:v>
                </c:pt>
                <c:pt idx="40090">
                  <c:v>43766.635416666599</c:v>
                </c:pt>
                <c:pt idx="40091">
                  <c:v>43766.65625</c:v>
                </c:pt>
                <c:pt idx="40092">
                  <c:v>43766.677083333401</c:v>
                </c:pt>
                <c:pt idx="40093">
                  <c:v>43766.697916666599</c:v>
                </c:pt>
                <c:pt idx="40094">
                  <c:v>43766.71875</c:v>
                </c:pt>
                <c:pt idx="40095">
                  <c:v>43766.739583333401</c:v>
                </c:pt>
                <c:pt idx="40096">
                  <c:v>43766.760416666599</c:v>
                </c:pt>
                <c:pt idx="40097">
                  <c:v>43766.78125</c:v>
                </c:pt>
                <c:pt idx="40098">
                  <c:v>43766.802083333401</c:v>
                </c:pt>
                <c:pt idx="40099">
                  <c:v>43766.822916666599</c:v>
                </c:pt>
                <c:pt idx="40100">
                  <c:v>43766.84375</c:v>
                </c:pt>
                <c:pt idx="40101">
                  <c:v>43766.864583333401</c:v>
                </c:pt>
                <c:pt idx="40102">
                  <c:v>43766.885416666599</c:v>
                </c:pt>
                <c:pt idx="40103">
                  <c:v>43766.90625</c:v>
                </c:pt>
                <c:pt idx="40104">
                  <c:v>43766.927083333401</c:v>
                </c:pt>
                <c:pt idx="40105">
                  <c:v>43766.947916666599</c:v>
                </c:pt>
                <c:pt idx="40106">
                  <c:v>43766.96875</c:v>
                </c:pt>
                <c:pt idx="40107">
                  <c:v>43766.989583333401</c:v>
                </c:pt>
                <c:pt idx="40108">
                  <c:v>43767.010416666599</c:v>
                </c:pt>
                <c:pt idx="40109">
                  <c:v>43767.03125</c:v>
                </c:pt>
                <c:pt idx="40110">
                  <c:v>43767.052083333401</c:v>
                </c:pt>
                <c:pt idx="40111">
                  <c:v>43767.072916666599</c:v>
                </c:pt>
                <c:pt idx="40112">
                  <c:v>43767.09375</c:v>
                </c:pt>
                <c:pt idx="40113">
                  <c:v>43767.114583333401</c:v>
                </c:pt>
                <c:pt idx="40114">
                  <c:v>43767.135416666599</c:v>
                </c:pt>
                <c:pt idx="40115">
                  <c:v>43767.15625</c:v>
                </c:pt>
                <c:pt idx="40116">
                  <c:v>43767.177083333401</c:v>
                </c:pt>
                <c:pt idx="40117">
                  <c:v>43767.197916666599</c:v>
                </c:pt>
                <c:pt idx="40118">
                  <c:v>43767.21875</c:v>
                </c:pt>
                <c:pt idx="40119">
                  <c:v>43767.239583333401</c:v>
                </c:pt>
                <c:pt idx="40120">
                  <c:v>43767.260416666599</c:v>
                </c:pt>
                <c:pt idx="40121">
                  <c:v>43767.28125</c:v>
                </c:pt>
                <c:pt idx="40122">
                  <c:v>43767.302083333401</c:v>
                </c:pt>
                <c:pt idx="40123">
                  <c:v>43767.322916666599</c:v>
                </c:pt>
                <c:pt idx="40124">
                  <c:v>43767.34375</c:v>
                </c:pt>
                <c:pt idx="40125">
                  <c:v>43767.364583333401</c:v>
                </c:pt>
                <c:pt idx="40126">
                  <c:v>43767.385416666599</c:v>
                </c:pt>
                <c:pt idx="40127">
                  <c:v>43767.40625</c:v>
                </c:pt>
                <c:pt idx="40128">
                  <c:v>43767.427083333401</c:v>
                </c:pt>
                <c:pt idx="40129">
                  <c:v>43767.447916666599</c:v>
                </c:pt>
                <c:pt idx="40130">
                  <c:v>43767.46875</c:v>
                </c:pt>
                <c:pt idx="40131">
                  <c:v>43767.489583333401</c:v>
                </c:pt>
                <c:pt idx="40132">
                  <c:v>43767.510416666599</c:v>
                </c:pt>
                <c:pt idx="40133">
                  <c:v>43767.53125</c:v>
                </c:pt>
                <c:pt idx="40134">
                  <c:v>43767.552083333401</c:v>
                </c:pt>
                <c:pt idx="40135">
                  <c:v>43767.572916666599</c:v>
                </c:pt>
                <c:pt idx="40136">
                  <c:v>43767.59375</c:v>
                </c:pt>
                <c:pt idx="40137">
                  <c:v>43767.614583333401</c:v>
                </c:pt>
                <c:pt idx="40138">
                  <c:v>43767.635416666599</c:v>
                </c:pt>
                <c:pt idx="40139">
                  <c:v>43767.65625</c:v>
                </c:pt>
                <c:pt idx="40140">
                  <c:v>43767.677083333401</c:v>
                </c:pt>
                <c:pt idx="40141">
                  <c:v>43767.697916666599</c:v>
                </c:pt>
                <c:pt idx="40142">
                  <c:v>43767.71875</c:v>
                </c:pt>
                <c:pt idx="40143">
                  <c:v>43767.739583333401</c:v>
                </c:pt>
                <c:pt idx="40144">
                  <c:v>43767.760416666599</c:v>
                </c:pt>
                <c:pt idx="40145">
                  <c:v>43767.78125</c:v>
                </c:pt>
                <c:pt idx="40146">
                  <c:v>43767.802083333401</c:v>
                </c:pt>
                <c:pt idx="40147">
                  <c:v>43767.822916666599</c:v>
                </c:pt>
                <c:pt idx="40148">
                  <c:v>43767.84375</c:v>
                </c:pt>
                <c:pt idx="40149">
                  <c:v>43767.864583333401</c:v>
                </c:pt>
                <c:pt idx="40150">
                  <c:v>43767.885416666599</c:v>
                </c:pt>
                <c:pt idx="40151">
                  <c:v>43767.90625</c:v>
                </c:pt>
                <c:pt idx="40152">
                  <c:v>43767.927083333401</c:v>
                </c:pt>
                <c:pt idx="40153">
                  <c:v>43767.947916666599</c:v>
                </c:pt>
                <c:pt idx="40154">
                  <c:v>43767.96875</c:v>
                </c:pt>
                <c:pt idx="40155">
                  <c:v>43767.989583333401</c:v>
                </c:pt>
                <c:pt idx="40156">
                  <c:v>43768.010416666599</c:v>
                </c:pt>
                <c:pt idx="40157">
                  <c:v>43768.03125</c:v>
                </c:pt>
                <c:pt idx="40158">
                  <c:v>43768.052083333401</c:v>
                </c:pt>
                <c:pt idx="40159">
                  <c:v>43768.072916666599</c:v>
                </c:pt>
                <c:pt idx="40160">
                  <c:v>43768.09375</c:v>
                </c:pt>
                <c:pt idx="40161">
                  <c:v>43768.114583333401</c:v>
                </c:pt>
                <c:pt idx="40162">
                  <c:v>43768.135416666599</c:v>
                </c:pt>
                <c:pt idx="40163">
                  <c:v>43768.15625</c:v>
                </c:pt>
                <c:pt idx="40164">
                  <c:v>43768.177083333401</c:v>
                </c:pt>
                <c:pt idx="40165">
                  <c:v>43768.197916666599</c:v>
                </c:pt>
                <c:pt idx="40166">
                  <c:v>43768.21875</c:v>
                </c:pt>
                <c:pt idx="40167">
                  <c:v>43768.239583333401</c:v>
                </c:pt>
                <c:pt idx="40168">
                  <c:v>43768.260416666599</c:v>
                </c:pt>
                <c:pt idx="40169">
                  <c:v>43768.28125</c:v>
                </c:pt>
                <c:pt idx="40170">
                  <c:v>43768.302083333401</c:v>
                </c:pt>
                <c:pt idx="40171">
                  <c:v>43768.322916666599</c:v>
                </c:pt>
                <c:pt idx="40172">
                  <c:v>43768.34375</c:v>
                </c:pt>
                <c:pt idx="40173">
                  <c:v>43768.364583333401</c:v>
                </c:pt>
                <c:pt idx="40174">
                  <c:v>43768.385416666599</c:v>
                </c:pt>
                <c:pt idx="40175">
                  <c:v>43768.40625</c:v>
                </c:pt>
                <c:pt idx="40176">
                  <c:v>43768.427083333401</c:v>
                </c:pt>
                <c:pt idx="40177">
                  <c:v>43768.447916666599</c:v>
                </c:pt>
                <c:pt idx="40178">
                  <c:v>43768.46875</c:v>
                </c:pt>
                <c:pt idx="40179">
                  <c:v>43768.489583333401</c:v>
                </c:pt>
                <c:pt idx="40180">
                  <c:v>43768.510416666599</c:v>
                </c:pt>
                <c:pt idx="40181">
                  <c:v>43768.53125</c:v>
                </c:pt>
                <c:pt idx="40182">
                  <c:v>43768.552083333401</c:v>
                </c:pt>
                <c:pt idx="40183">
                  <c:v>43768.572916666599</c:v>
                </c:pt>
                <c:pt idx="40184">
                  <c:v>43768.59375</c:v>
                </c:pt>
                <c:pt idx="40185">
                  <c:v>43768.614583333401</c:v>
                </c:pt>
                <c:pt idx="40186">
                  <c:v>43768.635416666599</c:v>
                </c:pt>
                <c:pt idx="40187">
                  <c:v>43768.65625</c:v>
                </c:pt>
                <c:pt idx="40188">
                  <c:v>43768.677083333401</c:v>
                </c:pt>
                <c:pt idx="40189">
                  <c:v>43768.697916666599</c:v>
                </c:pt>
                <c:pt idx="40190">
                  <c:v>43768.71875</c:v>
                </c:pt>
                <c:pt idx="40191">
                  <c:v>43768.739583333401</c:v>
                </c:pt>
                <c:pt idx="40192">
                  <c:v>43768.760416666599</c:v>
                </c:pt>
                <c:pt idx="40193">
                  <c:v>43768.78125</c:v>
                </c:pt>
                <c:pt idx="40194">
                  <c:v>43768.802083333401</c:v>
                </c:pt>
                <c:pt idx="40195">
                  <c:v>43768.822916666599</c:v>
                </c:pt>
                <c:pt idx="40196">
                  <c:v>43768.84375</c:v>
                </c:pt>
                <c:pt idx="40197">
                  <c:v>43768.864583333401</c:v>
                </c:pt>
                <c:pt idx="40198">
                  <c:v>43768.885416666599</c:v>
                </c:pt>
                <c:pt idx="40199">
                  <c:v>43768.90625</c:v>
                </c:pt>
                <c:pt idx="40200">
                  <c:v>43768.927083333401</c:v>
                </c:pt>
                <c:pt idx="40201">
                  <c:v>43768.947916666599</c:v>
                </c:pt>
                <c:pt idx="40202">
                  <c:v>43768.96875</c:v>
                </c:pt>
                <c:pt idx="40203">
                  <c:v>43768.989583333401</c:v>
                </c:pt>
                <c:pt idx="40204">
                  <c:v>43769.010416666599</c:v>
                </c:pt>
                <c:pt idx="40205">
                  <c:v>43769.03125</c:v>
                </c:pt>
                <c:pt idx="40206">
                  <c:v>43769.052083333401</c:v>
                </c:pt>
                <c:pt idx="40207">
                  <c:v>43769.072916666599</c:v>
                </c:pt>
                <c:pt idx="40208">
                  <c:v>43769.09375</c:v>
                </c:pt>
                <c:pt idx="40209">
                  <c:v>43769.114583333401</c:v>
                </c:pt>
                <c:pt idx="40210">
                  <c:v>43769.135416666599</c:v>
                </c:pt>
                <c:pt idx="40211">
                  <c:v>43769.15625</c:v>
                </c:pt>
                <c:pt idx="40212">
                  <c:v>43769.177083333401</c:v>
                </c:pt>
                <c:pt idx="40213">
                  <c:v>43769.197916666599</c:v>
                </c:pt>
                <c:pt idx="40214">
                  <c:v>43769.21875</c:v>
                </c:pt>
                <c:pt idx="40215">
                  <c:v>43769.239583333401</c:v>
                </c:pt>
                <c:pt idx="40216">
                  <c:v>43769.260416666599</c:v>
                </c:pt>
                <c:pt idx="40217">
                  <c:v>43769.28125</c:v>
                </c:pt>
                <c:pt idx="40218">
                  <c:v>43769.302083333401</c:v>
                </c:pt>
                <c:pt idx="40219">
                  <c:v>43769.322916666599</c:v>
                </c:pt>
                <c:pt idx="40220">
                  <c:v>43769.34375</c:v>
                </c:pt>
                <c:pt idx="40221">
                  <c:v>43769.364583333401</c:v>
                </c:pt>
                <c:pt idx="40222">
                  <c:v>43769.385416666599</c:v>
                </c:pt>
                <c:pt idx="40223">
                  <c:v>43769.40625</c:v>
                </c:pt>
                <c:pt idx="40224">
                  <c:v>43769.427083333401</c:v>
                </c:pt>
                <c:pt idx="40225">
                  <c:v>43769.447916666599</c:v>
                </c:pt>
                <c:pt idx="40226">
                  <c:v>43769.46875</c:v>
                </c:pt>
                <c:pt idx="40227">
                  <c:v>43769.489583333401</c:v>
                </c:pt>
                <c:pt idx="40228">
                  <c:v>43769.510416666599</c:v>
                </c:pt>
                <c:pt idx="40229">
                  <c:v>43769.53125</c:v>
                </c:pt>
                <c:pt idx="40230">
                  <c:v>43769.552083333401</c:v>
                </c:pt>
                <c:pt idx="40231">
                  <c:v>43769.572916666599</c:v>
                </c:pt>
                <c:pt idx="40232">
                  <c:v>43769.59375</c:v>
                </c:pt>
                <c:pt idx="40233">
                  <c:v>43769.614583333401</c:v>
                </c:pt>
                <c:pt idx="40234">
                  <c:v>43769.635416666599</c:v>
                </c:pt>
                <c:pt idx="40235">
                  <c:v>43769.65625</c:v>
                </c:pt>
                <c:pt idx="40236">
                  <c:v>43769.677083333401</c:v>
                </c:pt>
                <c:pt idx="40237">
                  <c:v>43769.697916666599</c:v>
                </c:pt>
                <c:pt idx="40238">
                  <c:v>43769.71875</c:v>
                </c:pt>
                <c:pt idx="40239">
                  <c:v>43769.739583333401</c:v>
                </c:pt>
                <c:pt idx="40240">
                  <c:v>43769.760416666599</c:v>
                </c:pt>
                <c:pt idx="40241">
                  <c:v>43769.78125</c:v>
                </c:pt>
                <c:pt idx="40242">
                  <c:v>43769.802083333401</c:v>
                </c:pt>
                <c:pt idx="40243">
                  <c:v>43769.822916666599</c:v>
                </c:pt>
                <c:pt idx="40244">
                  <c:v>43769.84375</c:v>
                </c:pt>
                <c:pt idx="40245">
                  <c:v>43769.864583333401</c:v>
                </c:pt>
                <c:pt idx="40246">
                  <c:v>43769.885416666599</c:v>
                </c:pt>
                <c:pt idx="40247">
                  <c:v>43769.90625</c:v>
                </c:pt>
                <c:pt idx="40248">
                  <c:v>43769.927083333401</c:v>
                </c:pt>
                <c:pt idx="40249">
                  <c:v>43769.947916666599</c:v>
                </c:pt>
                <c:pt idx="40250">
                  <c:v>43769.96875</c:v>
                </c:pt>
                <c:pt idx="40251">
                  <c:v>43769.989583333401</c:v>
                </c:pt>
                <c:pt idx="40252">
                  <c:v>43770.010416666599</c:v>
                </c:pt>
                <c:pt idx="40253">
                  <c:v>43770.03125</c:v>
                </c:pt>
                <c:pt idx="40254">
                  <c:v>43770.052083333401</c:v>
                </c:pt>
                <c:pt idx="40255">
                  <c:v>43770.072916666599</c:v>
                </c:pt>
                <c:pt idx="40256">
                  <c:v>43770.09375</c:v>
                </c:pt>
                <c:pt idx="40257">
                  <c:v>43770.114583333401</c:v>
                </c:pt>
                <c:pt idx="40258">
                  <c:v>43770.135416666599</c:v>
                </c:pt>
                <c:pt idx="40259">
                  <c:v>43770.15625</c:v>
                </c:pt>
                <c:pt idx="40260">
                  <c:v>43770.177083333401</c:v>
                </c:pt>
                <c:pt idx="40261">
                  <c:v>43770.197916666599</c:v>
                </c:pt>
                <c:pt idx="40262">
                  <c:v>43770.21875</c:v>
                </c:pt>
                <c:pt idx="40263">
                  <c:v>43770.239583333401</c:v>
                </c:pt>
                <c:pt idx="40264">
                  <c:v>43770.260416666599</c:v>
                </c:pt>
                <c:pt idx="40265">
                  <c:v>43770.28125</c:v>
                </c:pt>
                <c:pt idx="40266">
                  <c:v>43770.302083333401</c:v>
                </c:pt>
                <c:pt idx="40267">
                  <c:v>43770.322916666599</c:v>
                </c:pt>
                <c:pt idx="40268">
                  <c:v>43770.34375</c:v>
                </c:pt>
                <c:pt idx="40269">
                  <c:v>43770.364583333401</c:v>
                </c:pt>
                <c:pt idx="40270">
                  <c:v>43770.385416666599</c:v>
                </c:pt>
                <c:pt idx="40271">
                  <c:v>43770.40625</c:v>
                </c:pt>
                <c:pt idx="40272">
                  <c:v>43770.427083333401</c:v>
                </c:pt>
                <c:pt idx="40273">
                  <c:v>43770.447916666599</c:v>
                </c:pt>
                <c:pt idx="40274">
                  <c:v>43770.46875</c:v>
                </c:pt>
                <c:pt idx="40275">
                  <c:v>43770.489583333401</c:v>
                </c:pt>
                <c:pt idx="40276">
                  <c:v>43770.510416666599</c:v>
                </c:pt>
                <c:pt idx="40277">
                  <c:v>43770.53125</c:v>
                </c:pt>
                <c:pt idx="40278">
                  <c:v>43770.552083333401</c:v>
                </c:pt>
                <c:pt idx="40279">
                  <c:v>43770.572916666599</c:v>
                </c:pt>
                <c:pt idx="40280">
                  <c:v>43770.59375</c:v>
                </c:pt>
                <c:pt idx="40281">
                  <c:v>43770.614583333401</c:v>
                </c:pt>
                <c:pt idx="40282">
                  <c:v>43770.635416666599</c:v>
                </c:pt>
                <c:pt idx="40283">
                  <c:v>43770.65625</c:v>
                </c:pt>
                <c:pt idx="40284">
                  <c:v>43770.677083333401</c:v>
                </c:pt>
                <c:pt idx="40285">
                  <c:v>43770.697916666599</c:v>
                </c:pt>
                <c:pt idx="40286">
                  <c:v>43770.71875</c:v>
                </c:pt>
                <c:pt idx="40287">
                  <c:v>43770.739583333401</c:v>
                </c:pt>
                <c:pt idx="40288">
                  <c:v>43770.760416666599</c:v>
                </c:pt>
                <c:pt idx="40289">
                  <c:v>43770.78125</c:v>
                </c:pt>
                <c:pt idx="40290">
                  <c:v>43770.802083333401</c:v>
                </c:pt>
                <c:pt idx="40291">
                  <c:v>43770.822916666599</c:v>
                </c:pt>
                <c:pt idx="40292">
                  <c:v>43770.84375</c:v>
                </c:pt>
                <c:pt idx="40293">
                  <c:v>43770.864583333401</c:v>
                </c:pt>
                <c:pt idx="40294">
                  <c:v>43770.885416666599</c:v>
                </c:pt>
                <c:pt idx="40295">
                  <c:v>43770.90625</c:v>
                </c:pt>
                <c:pt idx="40296">
                  <c:v>43770.927083333401</c:v>
                </c:pt>
                <c:pt idx="40297">
                  <c:v>43770.947916666599</c:v>
                </c:pt>
                <c:pt idx="40298">
                  <c:v>43770.96875</c:v>
                </c:pt>
                <c:pt idx="40299">
                  <c:v>43770.989583333401</c:v>
                </c:pt>
                <c:pt idx="40300">
                  <c:v>43771.010416666599</c:v>
                </c:pt>
                <c:pt idx="40301">
                  <c:v>43771.03125</c:v>
                </c:pt>
                <c:pt idx="40302">
                  <c:v>43771.052083333401</c:v>
                </c:pt>
                <c:pt idx="40303">
                  <c:v>43771.072916666599</c:v>
                </c:pt>
                <c:pt idx="40304">
                  <c:v>43771.09375</c:v>
                </c:pt>
                <c:pt idx="40305">
                  <c:v>43771.114583333401</c:v>
                </c:pt>
                <c:pt idx="40306">
                  <c:v>43771.135416666599</c:v>
                </c:pt>
                <c:pt idx="40307">
                  <c:v>43771.15625</c:v>
                </c:pt>
                <c:pt idx="40308">
                  <c:v>43771.177083333401</c:v>
                </c:pt>
                <c:pt idx="40309">
                  <c:v>43771.197916666599</c:v>
                </c:pt>
                <c:pt idx="40310">
                  <c:v>43771.21875</c:v>
                </c:pt>
                <c:pt idx="40311">
                  <c:v>43771.239583333401</c:v>
                </c:pt>
                <c:pt idx="40312">
                  <c:v>43771.260416666599</c:v>
                </c:pt>
                <c:pt idx="40313">
                  <c:v>43771.28125</c:v>
                </c:pt>
                <c:pt idx="40314">
                  <c:v>43771.302083333401</c:v>
                </c:pt>
                <c:pt idx="40315">
                  <c:v>43771.322916666599</c:v>
                </c:pt>
                <c:pt idx="40316">
                  <c:v>43771.34375</c:v>
                </c:pt>
                <c:pt idx="40317">
                  <c:v>43771.364583333401</c:v>
                </c:pt>
                <c:pt idx="40318">
                  <c:v>43771.385416666599</c:v>
                </c:pt>
                <c:pt idx="40319">
                  <c:v>43771.40625</c:v>
                </c:pt>
                <c:pt idx="40320">
                  <c:v>43771.427083333401</c:v>
                </c:pt>
                <c:pt idx="40321">
                  <c:v>43771.447916666599</c:v>
                </c:pt>
                <c:pt idx="40322">
                  <c:v>43771.46875</c:v>
                </c:pt>
                <c:pt idx="40323">
                  <c:v>43771.489583333401</c:v>
                </c:pt>
                <c:pt idx="40324">
                  <c:v>43771.510416666599</c:v>
                </c:pt>
                <c:pt idx="40325">
                  <c:v>43771.53125</c:v>
                </c:pt>
                <c:pt idx="40326">
                  <c:v>43771.552083333401</c:v>
                </c:pt>
                <c:pt idx="40327">
                  <c:v>43771.572916666599</c:v>
                </c:pt>
                <c:pt idx="40328">
                  <c:v>43771.59375</c:v>
                </c:pt>
                <c:pt idx="40329">
                  <c:v>43771.614583333401</c:v>
                </c:pt>
                <c:pt idx="40330">
                  <c:v>43771.635416666599</c:v>
                </c:pt>
                <c:pt idx="40331">
                  <c:v>43771.65625</c:v>
                </c:pt>
                <c:pt idx="40332">
                  <c:v>43771.677083333401</c:v>
                </c:pt>
                <c:pt idx="40333">
                  <c:v>43771.697916666599</c:v>
                </c:pt>
                <c:pt idx="40334">
                  <c:v>43771.71875</c:v>
                </c:pt>
                <c:pt idx="40335">
                  <c:v>43771.739583333401</c:v>
                </c:pt>
                <c:pt idx="40336">
                  <c:v>43771.760416666599</c:v>
                </c:pt>
                <c:pt idx="40337">
                  <c:v>43771.78125</c:v>
                </c:pt>
                <c:pt idx="40338">
                  <c:v>43771.802083333401</c:v>
                </c:pt>
                <c:pt idx="40339">
                  <c:v>43771.822916666599</c:v>
                </c:pt>
                <c:pt idx="40340">
                  <c:v>43771.84375</c:v>
                </c:pt>
                <c:pt idx="40341">
                  <c:v>43771.864583333401</c:v>
                </c:pt>
                <c:pt idx="40342">
                  <c:v>43771.885416666599</c:v>
                </c:pt>
                <c:pt idx="40343">
                  <c:v>43771.90625</c:v>
                </c:pt>
                <c:pt idx="40344">
                  <c:v>43771.927083333401</c:v>
                </c:pt>
                <c:pt idx="40345">
                  <c:v>43771.947916666599</c:v>
                </c:pt>
                <c:pt idx="40346">
                  <c:v>43771.96875</c:v>
                </c:pt>
                <c:pt idx="40347">
                  <c:v>43771.989583333401</c:v>
                </c:pt>
                <c:pt idx="40348">
                  <c:v>43772.010416666599</c:v>
                </c:pt>
                <c:pt idx="40349">
                  <c:v>43772.03125</c:v>
                </c:pt>
                <c:pt idx="40350">
                  <c:v>43772.052083333401</c:v>
                </c:pt>
                <c:pt idx="40351">
                  <c:v>43772.072916666599</c:v>
                </c:pt>
                <c:pt idx="40352">
                  <c:v>43772.09375</c:v>
                </c:pt>
                <c:pt idx="40353">
                  <c:v>43772.114583333401</c:v>
                </c:pt>
                <c:pt idx="40354">
                  <c:v>43772.135416666599</c:v>
                </c:pt>
                <c:pt idx="40355">
                  <c:v>43772.15625</c:v>
                </c:pt>
                <c:pt idx="40356">
                  <c:v>43772.177083333401</c:v>
                </c:pt>
                <c:pt idx="40357">
                  <c:v>43772.197916666599</c:v>
                </c:pt>
                <c:pt idx="40358">
                  <c:v>43772.21875</c:v>
                </c:pt>
                <c:pt idx="40359">
                  <c:v>43772.239583333401</c:v>
                </c:pt>
                <c:pt idx="40360">
                  <c:v>43772.260416666599</c:v>
                </c:pt>
                <c:pt idx="40361">
                  <c:v>43772.28125</c:v>
                </c:pt>
                <c:pt idx="40362">
                  <c:v>43772.302083333401</c:v>
                </c:pt>
                <c:pt idx="40363">
                  <c:v>43772.322916666599</c:v>
                </c:pt>
                <c:pt idx="40364">
                  <c:v>43772.34375</c:v>
                </c:pt>
                <c:pt idx="40365">
                  <c:v>43772.364583333401</c:v>
                </c:pt>
                <c:pt idx="40366">
                  <c:v>43772.385416666599</c:v>
                </c:pt>
                <c:pt idx="40367">
                  <c:v>43772.40625</c:v>
                </c:pt>
                <c:pt idx="40368">
                  <c:v>43772.427083333401</c:v>
                </c:pt>
                <c:pt idx="40369">
                  <c:v>43772.447916666599</c:v>
                </c:pt>
                <c:pt idx="40370">
                  <c:v>43772.46875</c:v>
                </c:pt>
                <c:pt idx="40371">
                  <c:v>43772.489583333401</c:v>
                </c:pt>
                <c:pt idx="40372">
                  <c:v>43772.510416666599</c:v>
                </c:pt>
                <c:pt idx="40373">
                  <c:v>43772.53125</c:v>
                </c:pt>
                <c:pt idx="40374">
                  <c:v>43772.552083333401</c:v>
                </c:pt>
                <c:pt idx="40375">
                  <c:v>43772.572916666599</c:v>
                </c:pt>
                <c:pt idx="40376">
                  <c:v>43772.59375</c:v>
                </c:pt>
                <c:pt idx="40377">
                  <c:v>43772.614583333401</c:v>
                </c:pt>
                <c:pt idx="40378">
                  <c:v>43772.635416666599</c:v>
                </c:pt>
                <c:pt idx="40379">
                  <c:v>43772.65625</c:v>
                </c:pt>
                <c:pt idx="40380">
                  <c:v>43772.677083333401</c:v>
                </c:pt>
                <c:pt idx="40381">
                  <c:v>43772.697916666599</c:v>
                </c:pt>
                <c:pt idx="40382">
                  <c:v>43772.71875</c:v>
                </c:pt>
                <c:pt idx="40383">
                  <c:v>43772.739583333401</c:v>
                </c:pt>
                <c:pt idx="40384">
                  <c:v>43772.760416666599</c:v>
                </c:pt>
                <c:pt idx="40385">
                  <c:v>43772.78125</c:v>
                </c:pt>
                <c:pt idx="40386">
                  <c:v>43772.802083333401</c:v>
                </c:pt>
                <c:pt idx="40387">
                  <c:v>43772.822916666599</c:v>
                </c:pt>
                <c:pt idx="40388">
                  <c:v>43772.84375</c:v>
                </c:pt>
                <c:pt idx="40389">
                  <c:v>43772.864583333401</c:v>
                </c:pt>
                <c:pt idx="40390">
                  <c:v>43772.885416666599</c:v>
                </c:pt>
                <c:pt idx="40391">
                  <c:v>43772.90625</c:v>
                </c:pt>
                <c:pt idx="40392">
                  <c:v>43772.927083333401</c:v>
                </c:pt>
                <c:pt idx="40393">
                  <c:v>43772.947916666599</c:v>
                </c:pt>
                <c:pt idx="40394">
                  <c:v>43772.96875</c:v>
                </c:pt>
                <c:pt idx="40395">
                  <c:v>43772.989583333401</c:v>
                </c:pt>
                <c:pt idx="40396">
                  <c:v>43773.010416666599</c:v>
                </c:pt>
                <c:pt idx="40397">
                  <c:v>43773.03125</c:v>
                </c:pt>
                <c:pt idx="40398">
                  <c:v>43773.052083333401</c:v>
                </c:pt>
                <c:pt idx="40399">
                  <c:v>43773.072916666599</c:v>
                </c:pt>
                <c:pt idx="40400">
                  <c:v>43773.09375</c:v>
                </c:pt>
                <c:pt idx="40401">
                  <c:v>43773.114583333401</c:v>
                </c:pt>
                <c:pt idx="40402">
                  <c:v>43773.135416666599</c:v>
                </c:pt>
                <c:pt idx="40403">
                  <c:v>43773.15625</c:v>
                </c:pt>
                <c:pt idx="40404">
                  <c:v>43773.177083333401</c:v>
                </c:pt>
                <c:pt idx="40405">
                  <c:v>43773.197916666599</c:v>
                </c:pt>
                <c:pt idx="40406">
                  <c:v>43773.21875</c:v>
                </c:pt>
                <c:pt idx="40407">
                  <c:v>43773.239583333401</c:v>
                </c:pt>
                <c:pt idx="40408">
                  <c:v>43773.260416666599</c:v>
                </c:pt>
                <c:pt idx="40409">
                  <c:v>43773.28125</c:v>
                </c:pt>
                <c:pt idx="40410">
                  <c:v>43773.302083333401</c:v>
                </c:pt>
                <c:pt idx="40411">
                  <c:v>43773.322916666599</c:v>
                </c:pt>
                <c:pt idx="40412">
                  <c:v>43773.34375</c:v>
                </c:pt>
                <c:pt idx="40413">
                  <c:v>43773.364583333401</c:v>
                </c:pt>
                <c:pt idx="40414">
                  <c:v>43773.385416666599</c:v>
                </c:pt>
                <c:pt idx="40415">
                  <c:v>43773.40625</c:v>
                </c:pt>
                <c:pt idx="40416">
                  <c:v>43773.427083333401</c:v>
                </c:pt>
                <c:pt idx="40417">
                  <c:v>43773.447916666599</c:v>
                </c:pt>
                <c:pt idx="40418">
                  <c:v>43773.46875</c:v>
                </c:pt>
                <c:pt idx="40419">
                  <c:v>43773.489583333401</c:v>
                </c:pt>
                <c:pt idx="40420">
                  <c:v>43773.510416666599</c:v>
                </c:pt>
                <c:pt idx="40421">
                  <c:v>43773.53125</c:v>
                </c:pt>
                <c:pt idx="40422">
                  <c:v>43773.552083333401</c:v>
                </c:pt>
                <c:pt idx="40423">
                  <c:v>43773.572916666599</c:v>
                </c:pt>
                <c:pt idx="40424">
                  <c:v>43773.59375</c:v>
                </c:pt>
                <c:pt idx="40425">
                  <c:v>43773.614583333401</c:v>
                </c:pt>
                <c:pt idx="40426">
                  <c:v>43773.635416666599</c:v>
                </c:pt>
                <c:pt idx="40427">
                  <c:v>43773.65625</c:v>
                </c:pt>
                <c:pt idx="40428">
                  <c:v>43773.677083333401</c:v>
                </c:pt>
                <c:pt idx="40429">
                  <c:v>43773.697916666599</c:v>
                </c:pt>
                <c:pt idx="40430">
                  <c:v>43773.71875</c:v>
                </c:pt>
                <c:pt idx="40431">
                  <c:v>43773.739583333401</c:v>
                </c:pt>
                <c:pt idx="40432">
                  <c:v>43773.760416666599</c:v>
                </c:pt>
                <c:pt idx="40433">
                  <c:v>43773.78125</c:v>
                </c:pt>
                <c:pt idx="40434">
                  <c:v>43773.802083333401</c:v>
                </c:pt>
                <c:pt idx="40435">
                  <c:v>43773.822916666599</c:v>
                </c:pt>
                <c:pt idx="40436">
                  <c:v>43773.84375</c:v>
                </c:pt>
                <c:pt idx="40437">
                  <c:v>43773.864583333401</c:v>
                </c:pt>
                <c:pt idx="40438">
                  <c:v>43773.885416666599</c:v>
                </c:pt>
                <c:pt idx="40439">
                  <c:v>43773.90625</c:v>
                </c:pt>
                <c:pt idx="40440">
                  <c:v>43773.927083333401</c:v>
                </c:pt>
                <c:pt idx="40441">
                  <c:v>43773.947916666599</c:v>
                </c:pt>
                <c:pt idx="40442">
                  <c:v>43773.96875</c:v>
                </c:pt>
                <c:pt idx="40443">
                  <c:v>43773.989583333401</c:v>
                </c:pt>
                <c:pt idx="40444">
                  <c:v>43774.010416666599</c:v>
                </c:pt>
                <c:pt idx="40445">
                  <c:v>43774.03125</c:v>
                </c:pt>
                <c:pt idx="40446">
                  <c:v>43774.052083333401</c:v>
                </c:pt>
                <c:pt idx="40447">
                  <c:v>43774.072916666599</c:v>
                </c:pt>
                <c:pt idx="40448">
                  <c:v>43774.09375</c:v>
                </c:pt>
                <c:pt idx="40449">
                  <c:v>43774.114583333401</c:v>
                </c:pt>
                <c:pt idx="40450">
                  <c:v>43774.135416666599</c:v>
                </c:pt>
                <c:pt idx="40451">
                  <c:v>43774.15625</c:v>
                </c:pt>
                <c:pt idx="40452">
                  <c:v>43774.177083333401</c:v>
                </c:pt>
                <c:pt idx="40453">
                  <c:v>43774.197916666599</c:v>
                </c:pt>
                <c:pt idx="40454">
                  <c:v>43774.21875</c:v>
                </c:pt>
                <c:pt idx="40455">
                  <c:v>43774.239583333401</c:v>
                </c:pt>
                <c:pt idx="40456">
                  <c:v>43774.260416666599</c:v>
                </c:pt>
                <c:pt idx="40457">
                  <c:v>43774.28125</c:v>
                </c:pt>
                <c:pt idx="40458">
                  <c:v>43774.302083333401</c:v>
                </c:pt>
                <c:pt idx="40459">
                  <c:v>43774.322916666599</c:v>
                </c:pt>
                <c:pt idx="40460">
                  <c:v>43774.34375</c:v>
                </c:pt>
                <c:pt idx="40461">
                  <c:v>43774.364583333401</c:v>
                </c:pt>
                <c:pt idx="40462">
                  <c:v>43774.385416666599</c:v>
                </c:pt>
                <c:pt idx="40463">
                  <c:v>43774.40625</c:v>
                </c:pt>
                <c:pt idx="40464">
                  <c:v>43774.427083333401</c:v>
                </c:pt>
                <c:pt idx="40465">
                  <c:v>43774.447916666599</c:v>
                </c:pt>
                <c:pt idx="40466">
                  <c:v>43774.46875</c:v>
                </c:pt>
                <c:pt idx="40467">
                  <c:v>43774.489583333401</c:v>
                </c:pt>
                <c:pt idx="40468">
                  <c:v>43774.510416666599</c:v>
                </c:pt>
                <c:pt idx="40469">
                  <c:v>43774.53125</c:v>
                </c:pt>
                <c:pt idx="40470">
                  <c:v>43774.552083333401</c:v>
                </c:pt>
                <c:pt idx="40471">
                  <c:v>43774.572916666599</c:v>
                </c:pt>
                <c:pt idx="40472">
                  <c:v>43774.59375</c:v>
                </c:pt>
                <c:pt idx="40473">
                  <c:v>43774.614583333401</c:v>
                </c:pt>
                <c:pt idx="40474">
                  <c:v>43774.635416666599</c:v>
                </c:pt>
                <c:pt idx="40475">
                  <c:v>43774.65625</c:v>
                </c:pt>
                <c:pt idx="40476">
                  <c:v>43774.677083333401</c:v>
                </c:pt>
                <c:pt idx="40477">
                  <c:v>43774.697916666599</c:v>
                </c:pt>
                <c:pt idx="40478">
                  <c:v>43774.71875</c:v>
                </c:pt>
                <c:pt idx="40479">
                  <c:v>43774.739583333401</c:v>
                </c:pt>
                <c:pt idx="40480">
                  <c:v>43774.760416666599</c:v>
                </c:pt>
                <c:pt idx="40481">
                  <c:v>43774.78125</c:v>
                </c:pt>
                <c:pt idx="40482">
                  <c:v>43774.802083333401</c:v>
                </c:pt>
                <c:pt idx="40483">
                  <c:v>43774.822916666599</c:v>
                </c:pt>
                <c:pt idx="40484">
                  <c:v>43774.84375</c:v>
                </c:pt>
                <c:pt idx="40485">
                  <c:v>43774.864583333401</c:v>
                </c:pt>
                <c:pt idx="40486">
                  <c:v>43774.885416666599</c:v>
                </c:pt>
                <c:pt idx="40487">
                  <c:v>43774.90625</c:v>
                </c:pt>
                <c:pt idx="40488">
                  <c:v>43774.927083333401</c:v>
                </c:pt>
                <c:pt idx="40489">
                  <c:v>43774.947916666599</c:v>
                </c:pt>
                <c:pt idx="40490">
                  <c:v>43774.96875</c:v>
                </c:pt>
                <c:pt idx="40491">
                  <c:v>43774.989583333401</c:v>
                </c:pt>
                <c:pt idx="40492">
                  <c:v>43775.010416666599</c:v>
                </c:pt>
                <c:pt idx="40493">
                  <c:v>43775.03125</c:v>
                </c:pt>
                <c:pt idx="40494">
                  <c:v>43775.052083333401</c:v>
                </c:pt>
                <c:pt idx="40495">
                  <c:v>43775.072916666599</c:v>
                </c:pt>
                <c:pt idx="40496">
                  <c:v>43775.09375</c:v>
                </c:pt>
                <c:pt idx="40497">
                  <c:v>43775.114583333401</c:v>
                </c:pt>
                <c:pt idx="40498">
                  <c:v>43775.135416666599</c:v>
                </c:pt>
                <c:pt idx="40499">
                  <c:v>43775.15625</c:v>
                </c:pt>
                <c:pt idx="40500">
                  <c:v>43775.177083333401</c:v>
                </c:pt>
                <c:pt idx="40501">
                  <c:v>43775.197916666599</c:v>
                </c:pt>
                <c:pt idx="40502">
                  <c:v>43775.21875</c:v>
                </c:pt>
                <c:pt idx="40503">
                  <c:v>43775.239583333401</c:v>
                </c:pt>
                <c:pt idx="40504">
                  <c:v>43775.260416666599</c:v>
                </c:pt>
                <c:pt idx="40505">
                  <c:v>43775.28125</c:v>
                </c:pt>
                <c:pt idx="40506">
                  <c:v>43775.302083333401</c:v>
                </c:pt>
                <c:pt idx="40507">
                  <c:v>43775.322916666599</c:v>
                </c:pt>
                <c:pt idx="40508">
                  <c:v>43775.34375</c:v>
                </c:pt>
                <c:pt idx="40509">
                  <c:v>43775.364583333401</c:v>
                </c:pt>
                <c:pt idx="40510">
                  <c:v>43775.385416666599</c:v>
                </c:pt>
                <c:pt idx="40511">
                  <c:v>43775.40625</c:v>
                </c:pt>
                <c:pt idx="40512">
                  <c:v>43775.427083333401</c:v>
                </c:pt>
                <c:pt idx="40513">
                  <c:v>43775.447916666599</c:v>
                </c:pt>
                <c:pt idx="40514">
                  <c:v>43775.46875</c:v>
                </c:pt>
                <c:pt idx="40515">
                  <c:v>43775.489583333401</c:v>
                </c:pt>
                <c:pt idx="40516">
                  <c:v>43775.510416666599</c:v>
                </c:pt>
                <c:pt idx="40517">
                  <c:v>43775.53125</c:v>
                </c:pt>
                <c:pt idx="40518">
                  <c:v>43775.552083333401</c:v>
                </c:pt>
                <c:pt idx="40519">
                  <c:v>43775.572916666599</c:v>
                </c:pt>
                <c:pt idx="40520">
                  <c:v>43775.59375</c:v>
                </c:pt>
                <c:pt idx="40521">
                  <c:v>43775.614583333401</c:v>
                </c:pt>
                <c:pt idx="40522">
                  <c:v>43775.635416666599</c:v>
                </c:pt>
                <c:pt idx="40523">
                  <c:v>43775.65625</c:v>
                </c:pt>
                <c:pt idx="40524">
                  <c:v>43775.677083333401</c:v>
                </c:pt>
                <c:pt idx="40525">
                  <c:v>43775.697916666599</c:v>
                </c:pt>
                <c:pt idx="40526">
                  <c:v>43775.71875</c:v>
                </c:pt>
                <c:pt idx="40527">
                  <c:v>43775.739583333401</c:v>
                </c:pt>
                <c:pt idx="40528">
                  <c:v>43775.760416666599</c:v>
                </c:pt>
                <c:pt idx="40529">
                  <c:v>43775.78125</c:v>
                </c:pt>
                <c:pt idx="40530">
                  <c:v>43775.802083333401</c:v>
                </c:pt>
                <c:pt idx="40531">
                  <c:v>43775.822916666599</c:v>
                </c:pt>
                <c:pt idx="40532">
                  <c:v>43775.84375</c:v>
                </c:pt>
                <c:pt idx="40533">
                  <c:v>43775.864583333401</c:v>
                </c:pt>
                <c:pt idx="40534">
                  <c:v>43775.885416666599</c:v>
                </c:pt>
                <c:pt idx="40535">
                  <c:v>43775.90625</c:v>
                </c:pt>
                <c:pt idx="40536">
                  <c:v>43775.927083333401</c:v>
                </c:pt>
                <c:pt idx="40537">
                  <c:v>43775.947916666599</c:v>
                </c:pt>
                <c:pt idx="40538">
                  <c:v>43775.96875</c:v>
                </c:pt>
                <c:pt idx="40539">
                  <c:v>43775.989583333401</c:v>
                </c:pt>
                <c:pt idx="40540">
                  <c:v>43776.010416666599</c:v>
                </c:pt>
                <c:pt idx="40541">
                  <c:v>43776.03125</c:v>
                </c:pt>
                <c:pt idx="40542">
                  <c:v>43776.052083333401</c:v>
                </c:pt>
                <c:pt idx="40543">
                  <c:v>43776.072916666599</c:v>
                </c:pt>
                <c:pt idx="40544">
                  <c:v>43776.09375</c:v>
                </c:pt>
                <c:pt idx="40545">
                  <c:v>43776.114583333401</c:v>
                </c:pt>
                <c:pt idx="40546">
                  <c:v>43776.135416666599</c:v>
                </c:pt>
                <c:pt idx="40547">
                  <c:v>43776.15625</c:v>
                </c:pt>
                <c:pt idx="40548">
                  <c:v>43776.177083333401</c:v>
                </c:pt>
                <c:pt idx="40549">
                  <c:v>43776.197916666599</c:v>
                </c:pt>
                <c:pt idx="40550">
                  <c:v>43776.21875</c:v>
                </c:pt>
                <c:pt idx="40551">
                  <c:v>43776.239583333401</c:v>
                </c:pt>
                <c:pt idx="40552">
                  <c:v>43776.260416666599</c:v>
                </c:pt>
                <c:pt idx="40553">
                  <c:v>43776.28125</c:v>
                </c:pt>
                <c:pt idx="40554">
                  <c:v>43776.302083333401</c:v>
                </c:pt>
                <c:pt idx="40555">
                  <c:v>43776.322916666599</c:v>
                </c:pt>
                <c:pt idx="40556">
                  <c:v>43776.34375</c:v>
                </c:pt>
                <c:pt idx="40557">
                  <c:v>43776.364583333401</c:v>
                </c:pt>
                <c:pt idx="40558">
                  <c:v>43776.385416666599</c:v>
                </c:pt>
                <c:pt idx="40559">
                  <c:v>43776.40625</c:v>
                </c:pt>
                <c:pt idx="40560">
                  <c:v>43776.427083333401</c:v>
                </c:pt>
                <c:pt idx="40561">
                  <c:v>43776.447916666599</c:v>
                </c:pt>
                <c:pt idx="40562">
                  <c:v>43776.46875</c:v>
                </c:pt>
                <c:pt idx="40563">
                  <c:v>43776.489583333401</c:v>
                </c:pt>
                <c:pt idx="40564">
                  <c:v>43776.510416666599</c:v>
                </c:pt>
                <c:pt idx="40565">
                  <c:v>43776.53125</c:v>
                </c:pt>
                <c:pt idx="40566">
                  <c:v>43776.552083333401</c:v>
                </c:pt>
                <c:pt idx="40567">
                  <c:v>43776.572916666599</c:v>
                </c:pt>
                <c:pt idx="40568">
                  <c:v>43776.59375</c:v>
                </c:pt>
                <c:pt idx="40569">
                  <c:v>43776.614583333401</c:v>
                </c:pt>
                <c:pt idx="40570">
                  <c:v>43776.635416666599</c:v>
                </c:pt>
                <c:pt idx="40571">
                  <c:v>43776.65625</c:v>
                </c:pt>
                <c:pt idx="40572">
                  <c:v>43776.677083333401</c:v>
                </c:pt>
                <c:pt idx="40573">
                  <c:v>43776.697916666599</c:v>
                </c:pt>
                <c:pt idx="40574">
                  <c:v>43776.71875</c:v>
                </c:pt>
                <c:pt idx="40575">
                  <c:v>43776.739583333401</c:v>
                </c:pt>
                <c:pt idx="40576">
                  <c:v>43776.760416666599</c:v>
                </c:pt>
                <c:pt idx="40577">
                  <c:v>43776.78125</c:v>
                </c:pt>
                <c:pt idx="40578">
                  <c:v>43776.802083333401</c:v>
                </c:pt>
                <c:pt idx="40579">
                  <c:v>43776.822916666599</c:v>
                </c:pt>
                <c:pt idx="40580">
                  <c:v>43776.84375</c:v>
                </c:pt>
                <c:pt idx="40581">
                  <c:v>43776.864583333401</c:v>
                </c:pt>
                <c:pt idx="40582">
                  <c:v>43776.885416666599</c:v>
                </c:pt>
                <c:pt idx="40583">
                  <c:v>43776.90625</c:v>
                </c:pt>
                <c:pt idx="40584">
                  <c:v>43776.927083333401</c:v>
                </c:pt>
                <c:pt idx="40585">
                  <c:v>43776.947916666599</c:v>
                </c:pt>
                <c:pt idx="40586">
                  <c:v>43776.96875</c:v>
                </c:pt>
                <c:pt idx="40587">
                  <c:v>43776.989583333401</c:v>
                </c:pt>
                <c:pt idx="40588">
                  <c:v>43777.010416666599</c:v>
                </c:pt>
                <c:pt idx="40589">
                  <c:v>43777.03125</c:v>
                </c:pt>
                <c:pt idx="40590">
                  <c:v>43777.052083333401</c:v>
                </c:pt>
                <c:pt idx="40591">
                  <c:v>43777.072916666599</c:v>
                </c:pt>
                <c:pt idx="40592">
                  <c:v>43777.09375</c:v>
                </c:pt>
                <c:pt idx="40593">
                  <c:v>43777.114583333401</c:v>
                </c:pt>
                <c:pt idx="40594">
                  <c:v>43777.135416666599</c:v>
                </c:pt>
                <c:pt idx="40595">
                  <c:v>43777.15625</c:v>
                </c:pt>
                <c:pt idx="40596">
                  <c:v>43777.177083333401</c:v>
                </c:pt>
                <c:pt idx="40597">
                  <c:v>43777.197916666599</c:v>
                </c:pt>
                <c:pt idx="40598">
                  <c:v>43777.21875</c:v>
                </c:pt>
                <c:pt idx="40599">
                  <c:v>43777.239583333401</c:v>
                </c:pt>
                <c:pt idx="40600">
                  <c:v>43777.260416666599</c:v>
                </c:pt>
                <c:pt idx="40601">
                  <c:v>43777.28125</c:v>
                </c:pt>
                <c:pt idx="40602">
                  <c:v>43777.302083333401</c:v>
                </c:pt>
                <c:pt idx="40603">
                  <c:v>43777.322916666599</c:v>
                </c:pt>
                <c:pt idx="40604">
                  <c:v>43777.34375</c:v>
                </c:pt>
                <c:pt idx="40605">
                  <c:v>43777.364583333401</c:v>
                </c:pt>
                <c:pt idx="40606">
                  <c:v>43777.385416666599</c:v>
                </c:pt>
                <c:pt idx="40607">
                  <c:v>43777.40625</c:v>
                </c:pt>
                <c:pt idx="40608">
                  <c:v>43777.427083333401</c:v>
                </c:pt>
                <c:pt idx="40609">
                  <c:v>43777.447916666599</c:v>
                </c:pt>
                <c:pt idx="40610">
                  <c:v>43777.46875</c:v>
                </c:pt>
                <c:pt idx="40611">
                  <c:v>43777.489583333401</c:v>
                </c:pt>
                <c:pt idx="40612">
                  <c:v>43777.510416666599</c:v>
                </c:pt>
                <c:pt idx="40613">
                  <c:v>43777.53125</c:v>
                </c:pt>
                <c:pt idx="40614">
                  <c:v>43777.552083333401</c:v>
                </c:pt>
                <c:pt idx="40615">
                  <c:v>43777.572916666599</c:v>
                </c:pt>
                <c:pt idx="40616">
                  <c:v>43777.59375</c:v>
                </c:pt>
                <c:pt idx="40617">
                  <c:v>43777.614583333401</c:v>
                </c:pt>
                <c:pt idx="40618">
                  <c:v>43777.635416666599</c:v>
                </c:pt>
                <c:pt idx="40619">
                  <c:v>43777.65625</c:v>
                </c:pt>
                <c:pt idx="40620">
                  <c:v>43777.677083333401</c:v>
                </c:pt>
                <c:pt idx="40621">
                  <c:v>43777.697916666599</c:v>
                </c:pt>
                <c:pt idx="40622">
                  <c:v>43777.71875</c:v>
                </c:pt>
                <c:pt idx="40623">
                  <c:v>43777.739583333401</c:v>
                </c:pt>
                <c:pt idx="40624">
                  <c:v>43777.760416666599</c:v>
                </c:pt>
                <c:pt idx="40625">
                  <c:v>43777.78125</c:v>
                </c:pt>
                <c:pt idx="40626">
                  <c:v>43777.802083333401</c:v>
                </c:pt>
                <c:pt idx="40627">
                  <c:v>43777.822916666599</c:v>
                </c:pt>
                <c:pt idx="40628">
                  <c:v>43777.84375</c:v>
                </c:pt>
                <c:pt idx="40629">
                  <c:v>43777.864583333401</c:v>
                </c:pt>
                <c:pt idx="40630">
                  <c:v>43777.885416666599</c:v>
                </c:pt>
                <c:pt idx="40631">
                  <c:v>43777.90625</c:v>
                </c:pt>
                <c:pt idx="40632">
                  <c:v>43777.927083333401</c:v>
                </c:pt>
                <c:pt idx="40633">
                  <c:v>43777.947916666599</c:v>
                </c:pt>
                <c:pt idx="40634">
                  <c:v>43777.96875</c:v>
                </c:pt>
                <c:pt idx="40635">
                  <c:v>43777.989583333401</c:v>
                </c:pt>
                <c:pt idx="40636">
                  <c:v>43778.010416666599</c:v>
                </c:pt>
                <c:pt idx="40637">
                  <c:v>43778.03125</c:v>
                </c:pt>
                <c:pt idx="40638">
                  <c:v>43778.052083333401</c:v>
                </c:pt>
                <c:pt idx="40639">
                  <c:v>43778.072916666599</c:v>
                </c:pt>
                <c:pt idx="40640">
                  <c:v>43778.09375</c:v>
                </c:pt>
                <c:pt idx="40641">
                  <c:v>43778.114583333401</c:v>
                </c:pt>
                <c:pt idx="40642">
                  <c:v>43778.135416666599</c:v>
                </c:pt>
                <c:pt idx="40643">
                  <c:v>43778.15625</c:v>
                </c:pt>
                <c:pt idx="40644">
                  <c:v>43778.177083333401</c:v>
                </c:pt>
                <c:pt idx="40645">
                  <c:v>43778.197916666599</c:v>
                </c:pt>
                <c:pt idx="40646">
                  <c:v>43778.21875</c:v>
                </c:pt>
                <c:pt idx="40647">
                  <c:v>43778.239583333401</c:v>
                </c:pt>
                <c:pt idx="40648">
                  <c:v>43778.260416666599</c:v>
                </c:pt>
                <c:pt idx="40649">
                  <c:v>43778.28125</c:v>
                </c:pt>
                <c:pt idx="40650">
                  <c:v>43778.302083333401</c:v>
                </c:pt>
                <c:pt idx="40651">
                  <c:v>43778.322916666599</c:v>
                </c:pt>
                <c:pt idx="40652">
                  <c:v>43778.34375</c:v>
                </c:pt>
                <c:pt idx="40653">
                  <c:v>43778.364583333401</c:v>
                </c:pt>
                <c:pt idx="40654">
                  <c:v>43778.385416666599</c:v>
                </c:pt>
                <c:pt idx="40655">
                  <c:v>43778.40625</c:v>
                </c:pt>
                <c:pt idx="40656">
                  <c:v>43778.427083333401</c:v>
                </c:pt>
                <c:pt idx="40657">
                  <c:v>43778.447916666599</c:v>
                </c:pt>
                <c:pt idx="40658">
                  <c:v>43778.46875</c:v>
                </c:pt>
                <c:pt idx="40659">
                  <c:v>43778.489583333401</c:v>
                </c:pt>
                <c:pt idx="40660">
                  <c:v>43778.510416666599</c:v>
                </c:pt>
                <c:pt idx="40661">
                  <c:v>43778.53125</c:v>
                </c:pt>
                <c:pt idx="40662">
                  <c:v>43778.552083333401</c:v>
                </c:pt>
                <c:pt idx="40663">
                  <c:v>43778.572916666599</c:v>
                </c:pt>
                <c:pt idx="40664">
                  <c:v>43778.59375</c:v>
                </c:pt>
                <c:pt idx="40665">
                  <c:v>43778.614583333401</c:v>
                </c:pt>
                <c:pt idx="40666">
                  <c:v>43778.635416666599</c:v>
                </c:pt>
                <c:pt idx="40667">
                  <c:v>43778.65625</c:v>
                </c:pt>
                <c:pt idx="40668">
                  <c:v>43778.677083333401</c:v>
                </c:pt>
                <c:pt idx="40669">
                  <c:v>43778.697916666599</c:v>
                </c:pt>
                <c:pt idx="40670">
                  <c:v>43778.71875</c:v>
                </c:pt>
                <c:pt idx="40671">
                  <c:v>43778.739583333401</c:v>
                </c:pt>
                <c:pt idx="40672">
                  <c:v>43778.760416666599</c:v>
                </c:pt>
                <c:pt idx="40673">
                  <c:v>43778.78125</c:v>
                </c:pt>
                <c:pt idx="40674">
                  <c:v>43778.802083333401</c:v>
                </c:pt>
                <c:pt idx="40675">
                  <c:v>43778.822916666599</c:v>
                </c:pt>
                <c:pt idx="40676">
                  <c:v>43778.84375</c:v>
                </c:pt>
                <c:pt idx="40677">
                  <c:v>43778.864583333401</c:v>
                </c:pt>
                <c:pt idx="40678">
                  <c:v>43778.885416666599</c:v>
                </c:pt>
                <c:pt idx="40679">
                  <c:v>43778.90625</c:v>
                </c:pt>
                <c:pt idx="40680">
                  <c:v>43778.927083333401</c:v>
                </c:pt>
                <c:pt idx="40681">
                  <c:v>43778.947916666599</c:v>
                </c:pt>
                <c:pt idx="40682">
                  <c:v>43778.96875</c:v>
                </c:pt>
                <c:pt idx="40683">
                  <c:v>43778.989583333401</c:v>
                </c:pt>
                <c:pt idx="40684">
                  <c:v>43779.010416666599</c:v>
                </c:pt>
                <c:pt idx="40685">
                  <c:v>43779.03125</c:v>
                </c:pt>
                <c:pt idx="40686">
                  <c:v>43779.052083333401</c:v>
                </c:pt>
                <c:pt idx="40687">
                  <c:v>43779.072916666599</c:v>
                </c:pt>
                <c:pt idx="40688">
                  <c:v>43779.09375</c:v>
                </c:pt>
                <c:pt idx="40689">
                  <c:v>43779.114583333401</c:v>
                </c:pt>
                <c:pt idx="40690">
                  <c:v>43779.135416666599</c:v>
                </c:pt>
                <c:pt idx="40691">
                  <c:v>43779.15625</c:v>
                </c:pt>
                <c:pt idx="40692">
                  <c:v>43779.177083333401</c:v>
                </c:pt>
                <c:pt idx="40693">
                  <c:v>43779.197916666599</c:v>
                </c:pt>
                <c:pt idx="40694">
                  <c:v>43779.21875</c:v>
                </c:pt>
                <c:pt idx="40695">
                  <c:v>43779.239583333401</c:v>
                </c:pt>
                <c:pt idx="40696">
                  <c:v>43779.260416666599</c:v>
                </c:pt>
                <c:pt idx="40697">
                  <c:v>43779.28125</c:v>
                </c:pt>
                <c:pt idx="40698">
                  <c:v>43779.302083333401</c:v>
                </c:pt>
                <c:pt idx="40699">
                  <c:v>43779.322916666599</c:v>
                </c:pt>
                <c:pt idx="40700">
                  <c:v>43779.34375</c:v>
                </c:pt>
                <c:pt idx="40701">
                  <c:v>43779.364583333401</c:v>
                </c:pt>
                <c:pt idx="40702">
                  <c:v>43779.385416666599</c:v>
                </c:pt>
                <c:pt idx="40703">
                  <c:v>43779.40625</c:v>
                </c:pt>
                <c:pt idx="40704">
                  <c:v>43779.427083333401</c:v>
                </c:pt>
                <c:pt idx="40705">
                  <c:v>43779.447916666599</c:v>
                </c:pt>
                <c:pt idx="40706">
                  <c:v>43779.46875</c:v>
                </c:pt>
                <c:pt idx="40707">
                  <c:v>43779.489583333401</c:v>
                </c:pt>
                <c:pt idx="40708">
                  <c:v>43779.510416666599</c:v>
                </c:pt>
                <c:pt idx="40709">
                  <c:v>43779.53125</c:v>
                </c:pt>
                <c:pt idx="40710">
                  <c:v>43779.552083333401</c:v>
                </c:pt>
                <c:pt idx="40711">
                  <c:v>43779.572916666599</c:v>
                </c:pt>
                <c:pt idx="40712">
                  <c:v>43779.59375</c:v>
                </c:pt>
                <c:pt idx="40713">
                  <c:v>43779.614583333401</c:v>
                </c:pt>
                <c:pt idx="40714">
                  <c:v>43779.635416666599</c:v>
                </c:pt>
                <c:pt idx="40715">
                  <c:v>43779.65625</c:v>
                </c:pt>
                <c:pt idx="40716">
                  <c:v>43779.677083333401</c:v>
                </c:pt>
                <c:pt idx="40717">
                  <c:v>43779.697916666599</c:v>
                </c:pt>
                <c:pt idx="40718">
                  <c:v>43779.71875</c:v>
                </c:pt>
                <c:pt idx="40719">
                  <c:v>43779.739583333401</c:v>
                </c:pt>
                <c:pt idx="40720">
                  <c:v>43779.760416666599</c:v>
                </c:pt>
                <c:pt idx="40721">
                  <c:v>43779.78125</c:v>
                </c:pt>
                <c:pt idx="40722">
                  <c:v>43779.802083333401</c:v>
                </c:pt>
                <c:pt idx="40723">
                  <c:v>43779.822916666599</c:v>
                </c:pt>
                <c:pt idx="40724">
                  <c:v>43779.84375</c:v>
                </c:pt>
                <c:pt idx="40725">
                  <c:v>43779.864583333401</c:v>
                </c:pt>
                <c:pt idx="40726">
                  <c:v>43779.885416666599</c:v>
                </c:pt>
                <c:pt idx="40727">
                  <c:v>43779.90625</c:v>
                </c:pt>
                <c:pt idx="40728">
                  <c:v>43779.927083333401</c:v>
                </c:pt>
                <c:pt idx="40729">
                  <c:v>43779.947916666599</c:v>
                </c:pt>
                <c:pt idx="40730">
                  <c:v>43779.96875</c:v>
                </c:pt>
                <c:pt idx="40731">
                  <c:v>43779.989583333401</c:v>
                </c:pt>
                <c:pt idx="40732">
                  <c:v>43780.010416666599</c:v>
                </c:pt>
                <c:pt idx="40733">
                  <c:v>43780.03125</c:v>
                </c:pt>
                <c:pt idx="40734">
                  <c:v>43780.052083333401</c:v>
                </c:pt>
                <c:pt idx="40735">
                  <c:v>43780.072916666599</c:v>
                </c:pt>
                <c:pt idx="40736">
                  <c:v>43780.09375</c:v>
                </c:pt>
                <c:pt idx="40737">
                  <c:v>43780.114583333401</c:v>
                </c:pt>
                <c:pt idx="40738">
                  <c:v>43780.135416666599</c:v>
                </c:pt>
                <c:pt idx="40739">
                  <c:v>43780.15625</c:v>
                </c:pt>
                <c:pt idx="40740">
                  <c:v>43780.177083333401</c:v>
                </c:pt>
                <c:pt idx="40741">
                  <c:v>43780.197916666599</c:v>
                </c:pt>
                <c:pt idx="40742">
                  <c:v>43780.21875</c:v>
                </c:pt>
                <c:pt idx="40743">
                  <c:v>43780.239583333401</c:v>
                </c:pt>
                <c:pt idx="40744">
                  <c:v>43780.260416666599</c:v>
                </c:pt>
                <c:pt idx="40745">
                  <c:v>43780.28125</c:v>
                </c:pt>
                <c:pt idx="40746">
                  <c:v>43780.302083333401</c:v>
                </c:pt>
                <c:pt idx="40747">
                  <c:v>43780.322916666599</c:v>
                </c:pt>
                <c:pt idx="40748">
                  <c:v>43780.34375</c:v>
                </c:pt>
                <c:pt idx="40749">
                  <c:v>43780.364583333401</c:v>
                </c:pt>
                <c:pt idx="40750">
                  <c:v>43780.385416666599</c:v>
                </c:pt>
                <c:pt idx="40751">
                  <c:v>43780.40625</c:v>
                </c:pt>
                <c:pt idx="40752">
                  <c:v>43780.427083333401</c:v>
                </c:pt>
                <c:pt idx="40753">
                  <c:v>43780.447916666599</c:v>
                </c:pt>
                <c:pt idx="40754">
                  <c:v>43780.46875</c:v>
                </c:pt>
                <c:pt idx="40755">
                  <c:v>43780.489583333401</c:v>
                </c:pt>
                <c:pt idx="40756">
                  <c:v>43780.510416666599</c:v>
                </c:pt>
                <c:pt idx="40757">
                  <c:v>43780.53125</c:v>
                </c:pt>
                <c:pt idx="40758">
                  <c:v>43780.552083333401</c:v>
                </c:pt>
                <c:pt idx="40759">
                  <c:v>43780.572916666599</c:v>
                </c:pt>
                <c:pt idx="40760">
                  <c:v>43780.59375</c:v>
                </c:pt>
                <c:pt idx="40761">
                  <c:v>43780.614583333401</c:v>
                </c:pt>
                <c:pt idx="40762">
                  <c:v>43780.635416666599</c:v>
                </c:pt>
                <c:pt idx="40763">
                  <c:v>43780.65625</c:v>
                </c:pt>
                <c:pt idx="40764">
                  <c:v>43780.677083333401</c:v>
                </c:pt>
                <c:pt idx="40765">
                  <c:v>43780.697916666599</c:v>
                </c:pt>
                <c:pt idx="40766">
                  <c:v>43780.71875</c:v>
                </c:pt>
                <c:pt idx="40767">
                  <c:v>43780.739583333401</c:v>
                </c:pt>
                <c:pt idx="40768">
                  <c:v>43780.760416666599</c:v>
                </c:pt>
                <c:pt idx="40769">
                  <c:v>43780.78125</c:v>
                </c:pt>
                <c:pt idx="40770">
                  <c:v>43780.802083333401</c:v>
                </c:pt>
                <c:pt idx="40771">
                  <c:v>43780.822916666599</c:v>
                </c:pt>
                <c:pt idx="40772">
                  <c:v>43780.84375</c:v>
                </c:pt>
                <c:pt idx="40773">
                  <c:v>43780.864583333401</c:v>
                </c:pt>
                <c:pt idx="40774">
                  <c:v>43780.885416666599</c:v>
                </c:pt>
                <c:pt idx="40775">
                  <c:v>43780.90625</c:v>
                </c:pt>
                <c:pt idx="40776">
                  <c:v>43780.927083333401</c:v>
                </c:pt>
                <c:pt idx="40777">
                  <c:v>43780.947916666599</c:v>
                </c:pt>
                <c:pt idx="40778">
                  <c:v>43780.96875</c:v>
                </c:pt>
                <c:pt idx="40779">
                  <c:v>43780.989583333401</c:v>
                </c:pt>
                <c:pt idx="40780">
                  <c:v>43781.010416666599</c:v>
                </c:pt>
                <c:pt idx="40781">
                  <c:v>43781.03125</c:v>
                </c:pt>
                <c:pt idx="40782">
                  <c:v>43781.052083333401</c:v>
                </c:pt>
                <c:pt idx="40783">
                  <c:v>43781.072916666599</c:v>
                </c:pt>
                <c:pt idx="40784">
                  <c:v>43781.09375</c:v>
                </c:pt>
                <c:pt idx="40785">
                  <c:v>43781.114583333401</c:v>
                </c:pt>
                <c:pt idx="40786">
                  <c:v>43781.135416666599</c:v>
                </c:pt>
                <c:pt idx="40787">
                  <c:v>43781.15625</c:v>
                </c:pt>
                <c:pt idx="40788">
                  <c:v>43781.177083333401</c:v>
                </c:pt>
                <c:pt idx="40789">
                  <c:v>43781.197916666599</c:v>
                </c:pt>
                <c:pt idx="40790">
                  <c:v>43781.21875</c:v>
                </c:pt>
                <c:pt idx="40791">
                  <c:v>43781.239583333401</c:v>
                </c:pt>
                <c:pt idx="40792">
                  <c:v>43781.260416666599</c:v>
                </c:pt>
                <c:pt idx="40793">
                  <c:v>43781.28125</c:v>
                </c:pt>
                <c:pt idx="40794">
                  <c:v>43781.302083333401</c:v>
                </c:pt>
                <c:pt idx="40795">
                  <c:v>43781.322916666599</c:v>
                </c:pt>
                <c:pt idx="40796">
                  <c:v>43781.34375</c:v>
                </c:pt>
                <c:pt idx="40797">
                  <c:v>43781.364583333401</c:v>
                </c:pt>
                <c:pt idx="40798">
                  <c:v>43781.385416666599</c:v>
                </c:pt>
                <c:pt idx="40799">
                  <c:v>43781.40625</c:v>
                </c:pt>
                <c:pt idx="40800">
                  <c:v>43781.427083333401</c:v>
                </c:pt>
                <c:pt idx="40801">
                  <c:v>43781.447916666599</c:v>
                </c:pt>
                <c:pt idx="40802">
                  <c:v>43781.46875</c:v>
                </c:pt>
                <c:pt idx="40803">
                  <c:v>43781.489583333401</c:v>
                </c:pt>
                <c:pt idx="40804">
                  <c:v>43781.510416666599</c:v>
                </c:pt>
                <c:pt idx="40805">
                  <c:v>43781.53125</c:v>
                </c:pt>
                <c:pt idx="40806">
                  <c:v>43781.552083333401</c:v>
                </c:pt>
                <c:pt idx="40807">
                  <c:v>43781.572916666599</c:v>
                </c:pt>
                <c:pt idx="40808">
                  <c:v>43781.59375</c:v>
                </c:pt>
                <c:pt idx="40809">
                  <c:v>43781.614583333401</c:v>
                </c:pt>
                <c:pt idx="40810">
                  <c:v>43781.635416666599</c:v>
                </c:pt>
                <c:pt idx="40811">
                  <c:v>43781.65625</c:v>
                </c:pt>
                <c:pt idx="40812">
                  <c:v>43781.677083333401</c:v>
                </c:pt>
                <c:pt idx="40813">
                  <c:v>43781.697916666599</c:v>
                </c:pt>
                <c:pt idx="40814">
                  <c:v>43781.71875</c:v>
                </c:pt>
                <c:pt idx="40815">
                  <c:v>43781.739583333401</c:v>
                </c:pt>
                <c:pt idx="40816">
                  <c:v>43781.760416666599</c:v>
                </c:pt>
                <c:pt idx="40817">
                  <c:v>43781.78125</c:v>
                </c:pt>
                <c:pt idx="40818">
                  <c:v>43781.802083333401</c:v>
                </c:pt>
                <c:pt idx="40819">
                  <c:v>43781.822916666599</c:v>
                </c:pt>
                <c:pt idx="40820">
                  <c:v>43781.84375</c:v>
                </c:pt>
                <c:pt idx="40821">
                  <c:v>43781.864583333401</c:v>
                </c:pt>
                <c:pt idx="40822">
                  <c:v>43781.885416666599</c:v>
                </c:pt>
                <c:pt idx="40823">
                  <c:v>43781.90625</c:v>
                </c:pt>
                <c:pt idx="40824">
                  <c:v>43781.927083333401</c:v>
                </c:pt>
                <c:pt idx="40825">
                  <c:v>43781.947916666599</c:v>
                </c:pt>
                <c:pt idx="40826">
                  <c:v>43781.96875</c:v>
                </c:pt>
                <c:pt idx="40827">
                  <c:v>43781.989583333401</c:v>
                </c:pt>
                <c:pt idx="40828">
                  <c:v>43782.010416666599</c:v>
                </c:pt>
                <c:pt idx="40829">
                  <c:v>43782.03125</c:v>
                </c:pt>
                <c:pt idx="40830">
                  <c:v>43782.052083333401</c:v>
                </c:pt>
                <c:pt idx="40831">
                  <c:v>43782.072916666599</c:v>
                </c:pt>
                <c:pt idx="40832">
                  <c:v>43782.09375</c:v>
                </c:pt>
                <c:pt idx="40833">
                  <c:v>43782.114583333401</c:v>
                </c:pt>
                <c:pt idx="40834">
                  <c:v>43782.135416666599</c:v>
                </c:pt>
                <c:pt idx="40835">
                  <c:v>43782.15625</c:v>
                </c:pt>
                <c:pt idx="40836">
                  <c:v>43782.177083333401</c:v>
                </c:pt>
                <c:pt idx="40837">
                  <c:v>43782.197916666599</c:v>
                </c:pt>
                <c:pt idx="40838">
                  <c:v>43782.21875</c:v>
                </c:pt>
                <c:pt idx="40839">
                  <c:v>43782.239583333401</c:v>
                </c:pt>
                <c:pt idx="40840">
                  <c:v>43782.260416666599</c:v>
                </c:pt>
                <c:pt idx="40841">
                  <c:v>43782.28125</c:v>
                </c:pt>
                <c:pt idx="40842">
                  <c:v>43782.302083333401</c:v>
                </c:pt>
                <c:pt idx="40843">
                  <c:v>43782.322916666599</c:v>
                </c:pt>
                <c:pt idx="40844">
                  <c:v>43782.34375</c:v>
                </c:pt>
                <c:pt idx="40845">
                  <c:v>43782.364583333401</c:v>
                </c:pt>
                <c:pt idx="40846">
                  <c:v>43782.385416666599</c:v>
                </c:pt>
                <c:pt idx="40847">
                  <c:v>43782.40625</c:v>
                </c:pt>
                <c:pt idx="40848">
                  <c:v>43782.427083333401</c:v>
                </c:pt>
                <c:pt idx="40849">
                  <c:v>43782.447916666599</c:v>
                </c:pt>
                <c:pt idx="40850">
                  <c:v>43782.46875</c:v>
                </c:pt>
                <c:pt idx="40851">
                  <c:v>43782.489583333401</c:v>
                </c:pt>
                <c:pt idx="40852">
                  <c:v>43782.510416666599</c:v>
                </c:pt>
                <c:pt idx="40853">
                  <c:v>43782.53125</c:v>
                </c:pt>
                <c:pt idx="40854">
                  <c:v>43782.552083333401</c:v>
                </c:pt>
                <c:pt idx="40855">
                  <c:v>43782.572916666599</c:v>
                </c:pt>
                <c:pt idx="40856">
                  <c:v>43782.59375</c:v>
                </c:pt>
                <c:pt idx="40857">
                  <c:v>43782.614583333401</c:v>
                </c:pt>
                <c:pt idx="40858">
                  <c:v>43782.635416666599</c:v>
                </c:pt>
                <c:pt idx="40859">
                  <c:v>43782.65625</c:v>
                </c:pt>
                <c:pt idx="40860">
                  <c:v>43782.677083333401</c:v>
                </c:pt>
                <c:pt idx="40861">
                  <c:v>43782.697916666599</c:v>
                </c:pt>
                <c:pt idx="40862">
                  <c:v>43782.71875</c:v>
                </c:pt>
                <c:pt idx="40863">
                  <c:v>43782.739583333401</c:v>
                </c:pt>
                <c:pt idx="40864">
                  <c:v>43782.760416666599</c:v>
                </c:pt>
                <c:pt idx="40865">
                  <c:v>43782.78125</c:v>
                </c:pt>
                <c:pt idx="40866">
                  <c:v>43782.802083333401</c:v>
                </c:pt>
                <c:pt idx="40867">
                  <c:v>43782.822916666599</c:v>
                </c:pt>
                <c:pt idx="40868">
                  <c:v>43782.84375</c:v>
                </c:pt>
                <c:pt idx="40869">
                  <c:v>43782.864583333401</c:v>
                </c:pt>
                <c:pt idx="40870">
                  <c:v>43782.885416666599</c:v>
                </c:pt>
                <c:pt idx="40871">
                  <c:v>43782.90625</c:v>
                </c:pt>
                <c:pt idx="40872">
                  <c:v>43782.927083333401</c:v>
                </c:pt>
                <c:pt idx="40873">
                  <c:v>43782.947916666599</c:v>
                </c:pt>
                <c:pt idx="40874">
                  <c:v>43782.96875</c:v>
                </c:pt>
                <c:pt idx="40875">
                  <c:v>43782.989583333401</c:v>
                </c:pt>
                <c:pt idx="40876">
                  <c:v>43783.010416666599</c:v>
                </c:pt>
                <c:pt idx="40877">
                  <c:v>43783.03125</c:v>
                </c:pt>
                <c:pt idx="40878">
                  <c:v>43783.052083333401</c:v>
                </c:pt>
                <c:pt idx="40879">
                  <c:v>43783.072916666599</c:v>
                </c:pt>
                <c:pt idx="40880">
                  <c:v>43783.09375</c:v>
                </c:pt>
                <c:pt idx="40881">
                  <c:v>43783.114583333401</c:v>
                </c:pt>
                <c:pt idx="40882">
                  <c:v>43783.135416666599</c:v>
                </c:pt>
                <c:pt idx="40883">
                  <c:v>43783.15625</c:v>
                </c:pt>
                <c:pt idx="40884">
                  <c:v>43783.177083333401</c:v>
                </c:pt>
                <c:pt idx="40885">
                  <c:v>43783.197916666599</c:v>
                </c:pt>
                <c:pt idx="40886">
                  <c:v>43783.21875</c:v>
                </c:pt>
                <c:pt idx="40887">
                  <c:v>43783.239583333401</c:v>
                </c:pt>
                <c:pt idx="40888">
                  <c:v>43783.260416666599</c:v>
                </c:pt>
                <c:pt idx="40889">
                  <c:v>43783.28125</c:v>
                </c:pt>
                <c:pt idx="40890">
                  <c:v>43783.302083333401</c:v>
                </c:pt>
                <c:pt idx="40891">
                  <c:v>43783.322916666599</c:v>
                </c:pt>
                <c:pt idx="40892">
                  <c:v>43783.34375</c:v>
                </c:pt>
                <c:pt idx="40893">
                  <c:v>43783.364583333401</c:v>
                </c:pt>
                <c:pt idx="40894">
                  <c:v>43783.385416666599</c:v>
                </c:pt>
                <c:pt idx="40895">
                  <c:v>43783.40625</c:v>
                </c:pt>
                <c:pt idx="40896">
                  <c:v>43783.427083333401</c:v>
                </c:pt>
                <c:pt idx="40897">
                  <c:v>43783.447916666599</c:v>
                </c:pt>
                <c:pt idx="40898">
                  <c:v>43783.46875</c:v>
                </c:pt>
                <c:pt idx="40899">
                  <c:v>43783.489583333401</c:v>
                </c:pt>
                <c:pt idx="40900">
                  <c:v>43783.510416666599</c:v>
                </c:pt>
                <c:pt idx="40901">
                  <c:v>43783.53125</c:v>
                </c:pt>
                <c:pt idx="40902">
                  <c:v>43783.552083333401</c:v>
                </c:pt>
                <c:pt idx="40903">
                  <c:v>43783.572916666599</c:v>
                </c:pt>
                <c:pt idx="40904">
                  <c:v>43783.59375</c:v>
                </c:pt>
                <c:pt idx="40905">
                  <c:v>43783.614583333401</c:v>
                </c:pt>
                <c:pt idx="40906">
                  <c:v>43783.635416666599</c:v>
                </c:pt>
                <c:pt idx="40907">
                  <c:v>43783.65625</c:v>
                </c:pt>
                <c:pt idx="40908">
                  <c:v>43783.677083333401</c:v>
                </c:pt>
                <c:pt idx="40909">
                  <c:v>43783.697916666599</c:v>
                </c:pt>
                <c:pt idx="40910">
                  <c:v>43783.71875</c:v>
                </c:pt>
                <c:pt idx="40911">
                  <c:v>43783.739583333401</c:v>
                </c:pt>
                <c:pt idx="40912">
                  <c:v>43783.760416666599</c:v>
                </c:pt>
                <c:pt idx="40913">
                  <c:v>43783.78125</c:v>
                </c:pt>
                <c:pt idx="40914">
                  <c:v>43783.802083333401</c:v>
                </c:pt>
                <c:pt idx="40915">
                  <c:v>43783.822916666599</c:v>
                </c:pt>
                <c:pt idx="40916">
                  <c:v>43783.84375</c:v>
                </c:pt>
                <c:pt idx="40917">
                  <c:v>43783.864583333401</c:v>
                </c:pt>
                <c:pt idx="40918">
                  <c:v>43783.885416666599</c:v>
                </c:pt>
                <c:pt idx="40919">
                  <c:v>43783.90625</c:v>
                </c:pt>
                <c:pt idx="40920">
                  <c:v>43783.927083333401</c:v>
                </c:pt>
                <c:pt idx="40921">
                  <c:v>43783.947916666599</c:v>
                </c:pt>
                <c:pt idx="40922">
                  <c:v>43783.96875</c:v>
                </c:pt>
                <c:pt idx="40923">
                  <c:v>43783.989583333401</c:v>
                </c:pt>
                <c:pt idx="40924">
                  <c:v>43784.010416666599</c:v>
                </c:pt>
                <c:pt idx="40925">
                  <c:v>43784.03125</c:v>
                </c:pt>
                <c:pt idx="40926">
                  <c:v>43784.052083333401</c:v>
                </c:pt>
                <c:pt idx="40927">
                  <c:v>43784.072916666599</c:v>
                </c:pt>
                <c:pt idx="40928">
                  <c:v>43784.09375</c:v>
                </c:pt>
                <c:pt idx="40929">
                  <c:v>43784.114583333401</c:v>
                </c:pt>
                <c:pt idx="40930">
                  <c:v>43784.135416666599</c:v>
                </c:pt>
                <c:pt idx="40931">
                  <c:v>43784.15625</c:v>
                </c:pt>
                <c:pt idx="40932">
                  <c:v>43784.177083333401</c:v>
                </c:pt>
                <c:pt idx="40933">
                  <c:v>43784.197916666599</c:v>
                </c:pt>
                <c:pt idx="40934">
                  <c:v>43784.21875</c:v>
                </c:pt>
                <c:pt idx="40935">
                  <c:v>43784.239583333401</c:v>
                </c:pt>
                <c:pt idx="40936">
                  <c:v>43784.260416666599</c:v>
                </c:pt>
                <c:pt idx="40937">
                  <c:v>43784.28125</c:v>
                </c:pt>
                <c:pt idx="40938">
                  <c:v>43784.302083333401</c:v>
                </c:pt>
                <c:pt idx="40939">
                  <c:v>43784.322916666599</c:v>
                </c:pt>
                <c:pt idx="40940">
                  <c:v>43784.34375</c:v>
                </c:pt>
                <c:pt idx="40941">
                  <c:v>43784.364583333401</c:v>
                </c:pt>
                <c:pt idx="40942">
                  <c:v>43784.385416666599</c:v>
                </c:pt>
                <c:pt idx="40943">
                  <c:v>43784.40625</c:v>
                </c:pt>
                <c:pt idx="40944">
                  <c:v>43784.427083333401</c:v>
                </c:pt>
                <c:pt idx="40945">
                  <c:v>43784.447916666599</c:v>
                </c:pt>
                <c:pt idx="40946">
                  <c:v>43784.46875</c:v>
                </c:pt>
                <c:pt idx="40947">
                  <c:v>43784.489583333401</c:v>
                </c:pt>
                <c:pt idx="40948">
                  <c:v>43784.510416666599</c:v>
                </c:pt>
                <c:pt idx="40949">
                  <c:v>43784.53125</c:v>
                </c:pt>
                <c:pt idx="40950">
                  <c:v>43784.552083333401</c:v>
                </c:pt>
                <c:pt idx="40951">
                  <c:v>43784.572916666599</c:v>
                </c:pt>
                <c:pt idx="40952">
                  <c:v>43784.59375</c:v>
                </c:pt>
                <c:pt idx="40953">
                  <c:v>43784.614583333401</c:v>
                </c:pt>
                <c:pt idx="40954">
                  <c:v>43784.635416666599</c:v>
                </c:pt>
                <c:pt idx="40955">
                  <c:v>43784.65625</c:v>
                </c:pt>
                <c:pt idx="40956">
                  <c:v>43784.677083333401</c:v>
                </c:pt>
                <c:pt idx="40957">
                  <c:v>43784.697916666599</c:v>
                </c:pt>
                <c:pt idx="40958">
                  <c:v>43784.71875</c:v>
                </c:pt>
                <c:pt idx="40959">
                  <c:v>43784.739583333401</c:v>
                </c:pt>
                <c:pt idx="40960">
                  <c:v>43784.760416666599</c:v>
                </c:pt>
                <c:pt idx="40961">
                  <c:v>43784.78125</c:v>
                </c:pt>
                <c:pt idx="40962">
                  <c:v>43784.802083333401</c:v>
                </c:pt>
                <c:pt idx="40963">
                  <c:v>43784.822916666599</c:v>
                </c:pt>
                <c:pt idx="40964">
                  <c:v>43784.84375</c:v>
                </c:pt>
                <c:pt idx="40965">
                  <c:v>43784.864583333401</c:v>
                </c:pt>
                <c:pt idx="40966">
                  <c:v>43784.885416666599</c:v>
                </c:pt>
                <c:pt idx="40967">
                  <c:v>43784.90625</c:v>
                </c:pt>
                <c:pt idx="40968">
                  <c:v>43784.927083333401</c:v>
                </c:pt>
                <c:pt idx="40969">
                  <c:v>43784.947916666599</c:v>
                </c:pt>
                <c:pt idx="40970">
                  <c:v>43784.96875</c:v>
                </c:pt>
                <c:pt idx="40971">
                  <c:v>43784.989583333401</c:v>
                </c:pt>
                <c:pt idx="40972">
                  <c:v>43785.010416666599</c:v>
                </c:pt>
                <c:pt idx="40973">
                  <c:v>43785.03125</c:v>
                </c:pt>
                <c:pt idx="40974">
                  <c:v>43785.052083333401</c:v>
                </c:pt>
                <c:pt idx="40975">
                  <c:v>43785.072916666599</c:v>
                </c:pt>
                <c:pt idx="40976">
                  <c:v>43785.09375</c:v>
                </c:pt>
                <c:pt idx="40977">
                  <c:v>43785.114583333401</c:v>
                </c:pt>
                <c:pt idx="40978">
                  <c:v>43785.135416666599</c:v>
                </c:pt>
                <c:pt idx="40979">
                  <c:v>43785.15625</c:v>
                </c:pt>
                <c:pt idx="40980">
                  <c:v>43785.177083333401</c:v>
                </c:pt>
                <c:pt idx="40981">
                  <c:v>43785.197916666599</c:v>
                </c:pt>
                <c:pt idx="40982">
                  <c:v>43785.21875</c:v>
                </c:pt>
                <c:pt idx="40983">
                  <c:v>43785.239583333401</c:v>
                </c:pt>
                <c:pt idx="40984">
                  <c:v>43785.260416666599</c:v>
                </c:pt>
                <c:pt idx="40985">
                  <c:v>43785.28125</c:v>
                </c:pt>
                <c:pt idx="40986">
                  <c:v>43785.302083333401</c:v>
                </c:pt>
                <c:pt idx="40987">
                  <c:v>43785.322916666599</c:v>
                </c:pt>
                <c:pt idx="40988">
                  <c:v>43785.34375</c:v>
                </c:pt>
                <c:pt idx="40989">
                  <c:v>43785.364583333401</c:v>
                </c:pt>
                <c:pt idx="40990">
                  <c:v>43785.385416666599</c:v>
                </c:pt>
                <c:pt idx="40991">
                  <c:v>43785.40625</c:v>
                </c:pt>
                <c:pt idx="40992">
                  <c:v>43785.427083333401</c:v>
                </c:pt>
                <c:pt idx="40993">
                  <c:v>43785.447916666599</c:v>
                </c:pt>
                <c:pt idx="40994">
                  <c:v>43785.46875</c:v>
                </c:pt>
                <c:pt idx="40995">
                  <c:v>43785.489583333401</c:v>
                </c:pt>
                <c:pt idx="40996">
                  <c:v>43785.510416666599</c:v>
                </c:pt>
                <c:pt idx="40997">
                  <c:v>43785.53125</c:v>
                </c:pt>
                <c:pt idx="40998">
                  <c:v>43785.552083333401</c:v>
                </c:pt>
                <c:pt idx="40999">
                  <c:v>43785.572916666599</c:v>
                </c:pt>
                <c:pt idx="41000">
                  <c:v>43785.59375</c:v>
                </c:pt>
                <c:pt idx="41001">
                  <c:v>43785.614583333401</c:v>
                </c:pt>
                <c:pt idx="41002">
                  <c:v>43785.635416666599</c:v>
                </c:pt>
                <c:pt idx="41003">
                  <c:v>43785.65625</c:v>
                </c:pt>
                <c:pt idx="41004">
                  <c:v>43785.677083333401</c:v>
                </c:pt>
                <c:pt idx="41005">
                  <c:v>43785.697916666599</c:v>
                </c:pt>
                <c:pt idx="41006">
                  <c:v>43785.71875</c:v>
                </c:pt>
                <c:pt idx="41007">
                  <c:v>43785.739583333401</c:v>
                </c:pt>
                <c:pt idx="41008">
                  <c:v>43785.760416666599</c:v>
                </c:pt>
                <c:pt idx="41009">
                  <c:v>43785.78125</c:v>
                </c:pt>
                <c:pt idx="41010">
                  <c:v>43785.802083333401</c:v>
                </c:pt>
                <c:pt idx="41011">
                  <c:v>43785.822916666599</c:v>
                </c:pt>
                <c:pt idx="41012">
                  <c:v>43785.84375</c:v>
                </c:pt>
                <c:pt idx="41013">
                  <c:v>43785.864583333401</c:v>
                </c:pt>
                <c:pt idx="41014">
                  <c:v>43785.885416666599</c:v>
                </c:pt>
                <c:pt idx="41015">
                  <c:v>43785.90625</c:v>
                </c:pt>
                <c:pt idx="41016">
                  <c:v>43785.927083333401</c:v>
                </c:pt>
                <c:pt idx="41017">
                  <c:v>43785.947916666599</c:v>
                </c:pt>
                <c:pt idx="41018">
                  <c:v>43785.96875</c:v>
                </c:pt>
                <c:pt idx="41019">
                  <c:v>43785.989583333401</c:v>
                </c:pt>
                <c:pt idx="41020">
                  <c:v>43786.010416666599</c:v>
                </c:pt>
                <c:pt idx="41021">
                  <c:v>43786.03125</c:v>
                </c:pt>
                <c:pt idx="41022">
                  <c:v>43786.052083333401</c:v>
                </c:pt>
                <c:pt idx="41023">
                  <c:v>43786.072916666599</c:v>
                </c:pt>
                <c:pt idx="41024">
                  <c:v>43786.09375</c:v>
                </c:pt>
                <c:pt idx="41025">
                  <c:v>43786.114583333401</c:v>
                </c:pt>
                <c:pt idx="41026">
                  <c:v>43786.135416666599</c:v>
                </c:pt>
                <c:pt idx="41027">
                  <c:v>43786.15625</c:v>
                </c:pt>
                <c:pt idx="41028">
                  <c:v>43786.177083333401</c:v>
                </c:pt>
                <c:pt idx="41029">
                  <c:v>43786.197916666599</c:v>
                </c:pt>
                <c:pt idx="41030">
                  <c:v>43786.21875</c:v>
                </c:pt>
                <c:pt idx="41031">
                  <c:v>43786.239583333401</c:v>
                </c:pt>
                <c:pt idx="41032">
                  <c:v>43786.260416666599</c:v>
                </c:pt>
                <c:pt idx="41033">
                  <c:v>43786.28125</c:v>
                </c:pt>
                <c:pt idx="41034">
                  <c:v>43786.302083333401</c:v>
                </c:pt>
                <c:pt idx="41035">
                  <c:v>43786.322916666599</c:v>
                </c:pt>
                <c:pt idx="41036">
                  <c:v>43786.34375</c:v>
                </c:pt>
                <c:pt idx="41037">
                  <c:v>43786.364583333401</c:v>
                </c:pt>
                <c:pt idx="41038">
                  <c:v>43786.385416666599</c:v>
                </c:pt>
                <c:pt idx="41039">
                  <c:v>43786.40625</c:v>
                </c:pt>
                <c:pt idx="41040">
                  <c:v>43786.427083333401</c:v>
                </c:pt>
                <c:pt idx="41041">
                  <c:v>43786.447916666599</c:v>
                </c:pt>
                <c:pt idx="41042">
                  <c:v>43786.46875</c:v>
                </c:pt>
                <c:pt idx="41043">
                  <c:v>43786.489583333401</c:v>
                </c:pt>
                <c:pt idx="41044">
                  <c:v>43786.510416666599</c:v>
                </c:pt>
                <c:pt idx="41045">
                  <c:v>43786.53125</c:v>
                </c:pt>
                <c:pt idx="41046">
                  <c:v>43786.552083333401</c:v>
                </c:pt>
                <c:pt idx="41047">
                  <c:v>43786.572916666599</c:v>
                </c:pt>
                <c:pt idx="41048">
                  <c:v>43786.59375</c:v>
                </c:pt>
                <c:pt idx="41049">
                  <c:v>43786.614583333401</c:v>
                </c:pt>
                <c:pt idx="41050">
                  <c:v>43786.635416666599</c:v>
                </c:pt>
                <c:pt idx="41051">
                  <c:v>43786.65625</c:v>
                </c:pt>
                <c:pt idx="41052">
                  <c:v>43786.677083333401</c:v>
                </c:pt>
                <c:pt idx="41053">
                  <c:v>43786.697916666599</c:v>
                </c:pt>
                <c:pt idx="41054">
                  <c:v>43786.71875</c:v>
                </c:pt>
                <c:pt idx="41055">
                  <c:v>43786.739583333401</c:v>
                </c:pt>
                <c:pt idx="41056">
                  <c:v>43786.760416666599</c:v>
                </c:pt>
                <c:pt idx="41057">
                  <c:v>43786.78125</c:v>
                </c:pt>
                <c:pt idx="41058">
                  <c:v>43786.802083333401</c:v>
                </c:pt>
                <c:pt idx="41059">
                  <c:v>43786.822916666599</c:v>
                </c:pt>
                <c:pt idx="41060">
                  <c:v>43786.84375</c:v>
                </c:pt>
                <c:pt idx="41061">
                  <c:v>43786.864583333401</c:v>
                </c:pt>
                <c:pt idx="41062">
                  <c:v>43786.885416666599</c:v>
                </c:pt>
                <c:pt idx="41063">
                  <c:v>43786.90625</c:v>
                </c:pt>
                <c:pt idx="41064">
                  <c:v>43786.927083333401</c:v>
                </c:pt>
                <c:pt idx="41065">
                  <c:v>43786.947916666599</c:v>
                </c:pt>
                <c:pt idx="41066">
                  <c:v>43786.96875</c:v>
                </c:pt>
                <c:pt idx="41067">
                  <c:v>43786.989583333401</c:v>
                </c:pt>
                <c:pt idx="41068">
                  <c:v>43787.010416666599</c:v>
                </c:pt>
                <c:pt idx="41069">
                  <c:v>43787.03125</c:v>
                </c:pt>
                <c:pt idx="41070">
                  <c:v>43787.052083333401</c:v>
                </c:pt>
                <c:pt idx="41071">
                  <c:v>43787.072916666599</c:v>
                </c:pt>
                <c:pt idx="41072">
                  <c:v>43787.09375</c:v>
                </c:pt>
                <c:pt idx="41073">
                  <c:v>43787.114583333401</c:v>
                </c:pt>
                <c:pt idx="41074">
                  <c:v>43787.135416666599</c:v>
                </c:pt>
                <c:pt idx="41075">
                  <c:v>43787.15625</c:v>
                </c:pt>
                <c:pt idx="41076">
                  <c:v>43787.177083333401</c:v>
                </c:pt>
                <c:pt idx="41077">
                  <c:v>43787.197916666599</c:v>
                </c:pt>
                <c:pt idx="41078">
                  <c:v>43787.21875</c:v>
                </c:pt>
                <c:pt idx="41079">
                  <c:v>43787.239583333401</c:v>
                </c:pt>
                <c:pt idx="41080">
                  <c:v>43787.260416666599</c:v>
                </c:pt>
                <c:pt idx="41081">
                  <c:v>43787.28125</c:v>
                </c:pt>
                <c:pt idx="41082">
                  <c:v>43787.302083333401</c:v>
                </c:pt>
                <c:pt idx="41083">
                  <c:v>43787.322916666599</c:v>
                </c:pt>
                <c:pt idx="41084">
                  <c:v>43787.34375</c:v>
                </c:pt>
                <c:pt idx="41085">
                  <c:v>43787.364583333401</c:v>
                </c:pt>
                <c:pt idx="41086">
                  <c:v>43787.385416666599</c:v>
                </c:pt>
                <c:pt idx="41087">
                  <c:v>43787.40625</c:v>
                </c:pt>
                <c:pt idx="41088">
                  <c:v>43787.427083333401</c:v>
                </c:pt>
                <c:pt idx="41089">
                  <c:v>43787.447916666599</c:v>
                </c:pt>
                <c:pt idx="41090">
                  <c:v>43787.46875</c:v>
                </c:pt>
                <c:pt idx="41091">
                  <c:v>43787.489583333401</c:v>
                </c:pt>
                <c:pt idx="41092">
                  <c:v>43787.510416666599</c:v>
                </c:pt>
                <c:pt idx="41093">
                  <c:v>43787.53125</c:v>
                </c:pt>
                <c:pt idx="41094">
                  <c:v>43787.552083333401</c:v>
                </c:pt>
                <c:pt idx="41095">
                  <c:v>43787.572916666599</c:v>
                </c:pt>
                <c:pt idx="41096">
                  <c:v>43787.59375</c:v>
                </c:pt>
                <c:pt idx="41097">
                  <c:v>43787.614583333401</c:v>
                </c:pt>
                <c:pt idx="41098">
                  <c:v>43787.635416666599</c:v>
                </c:pt>
                <c:pt idx="41099">
                  <c:v>43787.65625</c:v>
                </c:pt>
                <c:pt idx="41100">
                  <c:v>43787.677083333401</c:v>
                </c:pt>
                <c:pt idx="41101">
                  <c:v>43787.697916666599</c:v>
                </c:pt>
                <c:pt idx="41102">
                  <c:v>43787.71875</c:v>
                </c:pt>
                <c:pt idx="41103">
                  <c:v>43787.739583333401</c:v>
                </c:pt>
                <c:pt idx="41104">
                  <c:v>43787.760416666599</c:v>
                </c:pt>
                <c:pt idx="41105">
                  <c:v>43787.78125</c:v>
                </c:pt>
                <c:pt idx="41106">
                  <c:v>43787.802083333401</c:v>
                </c:pt>
                <c:pt idx="41107">
                  <c:v>43787.822916666599</c:v>
                </c:pt>
                <c:pt idx="41108">
                  <c:v>43787.84375</c:v>
                </c:pt>
                <c:pt idx="41109">
                  <c:v>43787.864583333401</c:v>
                </c:pt>
                <c:pt idx="41110">
                  <c:v>43787.885416666599</c:v>
                </c:pt>
                <c:pt idx="41111">
                  <c:v>43787.90625</c:v>
                </c:pt>
                <c:pt idx="41112">
                  <c:v>43787.927083333401</c:v>
                </c:pt>
                <c:pt idx="41113">
                  <c:v>43787.947916666599</c:v>
                </c:pt>
                <c:pt idx="41114">
                  <c:v>43787.96875</c:v>
                </c:pt>
                <c:pt idx="41115">
                  <c:v>43787.989583333401</c:v>
                </c:pt>
                <c:pt idx="41116">
                  <c:v>43788.010416666599</c:v>
                </c:pt>
                <c:pt idx="41117">
                  <c:v>43788.03125</c:v>
                </c:pt>
                <c:pt idx="41118">
                  <c:v>43788.052083333401</c:v>
                </c:pt>
                <c:pt idx="41119">
                  <c:v>43788.072916666599</c:v>
                </c:pt>
                <c:pt idx="41120">
                  <c:v>43788.09375</c:v>
                </c:pt>
                <c:pt idx="41121">
                  <c:v>43788.114583333401</c:v>
                </c:pt>
                <c:pt idx="41122">
                  <c:v>43788.135416666599</c:v>
                </c:pt>
                <c:pt idx="41123">
                  <c:v>43788.15625</c:v>
                </c:pt>
                <c:pt idx="41124">
                  <c:v>43788.177083333401</c:v>
                </c:pt>
                <c:pt idx="41125">
                  <c:v>43788.197916666599</c:v>
                </c:pt>
                <c:pt idx="41126">
                  <c:v>43788.21875</c:v>
                </c:pt>
                <c:pt idx="41127">
                  <c:v>43788.239583333401</c:v>
                </c:pt>
                <c:pt idx="41128">
                  <c:v>43788.260416666599</c:v>
                </c:pt>
                <c:pt idx="41129">
                  <c:v>43788.28125</c:v>
                </c:pt>
                <c:pt idx="41130">
                  <c:v>43788.302083333401</c:v>
                </c:pt>
                <c:pt idx="41131">
                  <c:v>43788.322916666599</c:v>
                </c:pt>
                <c:pt idx="41132">
                  <c:v>43788.34375</c:v>
                </c:pt>
                <c:pt idx="41133">
                  <c:v>43788.364583333401</c:v>
                </c:pt>
                <c:pt idx="41134">
                  <c:v>43788.385416666599</c:v>
                </c:pt>
                <c:pt idx="41135">
                  <c:v>43788.40625</c:v>
                </c:pt>
                <c:pt idx="41136">
                  <c:v>43788.427083333401</c:v>
                </c:pt>
                <c:pt idx="41137">
                  <c:v>43788.447916666599</c:v>
                </c:pt>
                <c:pt idx="41138">
                  <c:v>43788.46875</c:v>
                </c:pt>
                <c:pt idx="41139">
                  <c:v>43788.489583333401</c:v>
                </c:pt>
                <c:pt idx="41140">
                  <c:v>43788.510416666599</c:v>
                </c:pt>
                <c:pt idx="41141">
                  <c:v>43788.53125</c:v>
                </c:pt>
                <c:pt idx="41142">
                  <c:v>43788.552083333401</c:v>
                </c:pt>
                <c:pt idx="41143">
                  <c:v>43788.572916666599</c:v>
                </c:pt>
                <c:pt idx="41144">
                  <c:v>43788.59375</c:v>
                </c:pt>
                <c:pt idx="41145">
                  <c:v>43788.614583333401</c:v>
                </c:pt>
                <c:pt idx="41146">
                  <c:v>43788.635416666599</c:v>
                </c:pt>
                <c:pt idx="41147">
                  <c:v>43788.65625</c:v>
                </c:pt>
                <c:pt idx="41148">
                  <c:v>43788.677083333401</c:v>
                </c:pt>
                <c:pt idx="41149">
                  <c:v>43788.697916666599</c:v>
                </c:pt>
                <c:pt idx="41150">
                  <c:v>43788.71875</c:v>
                </c:pt>
                <c:pt idx="41151">
                  <c:v>43788.739583333401</c:v>
                </c:pt>
                <c:pt idx="41152">
                  <c:v>43788.760416666599</c:v>
                </c:pt>
                <c:pt idx="41153">
                  <c:v>43788.78125</c:v>
                </c:pt>
                <c:pt idx="41154">
                  <c:v>43788.802083333401</c:v>
                </c:pt>
                <c:pt idx="41155">
                  <c:v>43788.822916666599</c:v>
                </c:pt>
                <c:pt idx="41156">
                  <c:v>43788.84375</c:v>
                </c:pt>
                <c:pt idx="41157">
                  <c:v>43788.864583333401</c:v>
                </c:pt>
                <c:pt idx="41158">
                  <c:v>43788.885416666599</c:v>
                </c:pt>
                <c:pt idx="41159">
                  <c:v>43788.90625</c:v>
                </c:pt>
                <c:pt idx="41160">
                  <c:v>43788.927083333401</c:v>
                </c:pt>
                <c:pt idx="41161">
                  <c:v>43788.947916666599</c:v>
                </c:pt>
                <c:pt idx="41162">
                  <c:v>43788.96875</c:v>
                </c:pt>
                <c:pt idx="41163">
                  <c:v>43788.989583333401</c:v>
                </c:pt>
                <c:pt idx="41164">
                  <c:v>43789.010416666599</c:v>
                </c:pt>
                <c:pt idx="41165">
                  <c:v>43789.03125</c:v>
                </c:pt>
                <c:pt idx="41166">
                  <c:v>43789.052083333401</c:v>
                </c:pt>
                <c:pt idx="41167">
                  <c:v>43789.072916666599</c:v>
                </c:pt>
                <c:pt idx="41168">
                  <c:v>43789.09375</c:v>
                </c:pt>
                <c:pt idx="41169">
                  <c:v>43789.114583333401</c:v>
                </c:pt>
                <c:pt idx="41170">
                  <c:v>43789.135416666599</c:v>
                </c:pt>
                <c:pt idx="41171">
                  <c:v>43789.15625</c:v>
                </c:pt>
                <c:pt idx="41172">
                  <c:v>43789.177083333401</c:v>
                </c:pt>
                <c:pt idx="41173">
                  <c:v>43789.197916666599</c:v>
                </c:pt>
                <c:pt idx="41174">
                  <c:v>43789.21875</c:v>
                </c:pt>
                <c:pt idx="41175">
                  <c:v>43789.239583333401</c:v>
                </c:pt>
                <c:pt idx="41176">
                  <c:v>43789.260416666599</c:v>
                </c:pt>
                <c:pt idx="41177">
                  <c:v>43789.28125</c:v>
                </c:pt>
                <c:pt idx="41178">
                  <c:v>43789.302083333401</c:v>
                </c:pt>
                <c:pt idx="41179">
                  <c:v>43789.322916666599</c:v>
                </c:pt>
                <c:pt idx="41180">
                  <c:v>43789.34375</c:v>
                </c:pt>
                <c:pt idx="41181">
                  <c:v>43789.364583333401</c:v>
                </c:pt>
                <c:pt idx="41182">
                  <c:v>43789.385416666599</c:v>
                </c:pt>
                <c:pt idx="41183">
                  <c:v>43789.40625</c:v>
                </c:pt>
                <c:pt idx="41184">
                  <c:v>43789.427083333401</c:v>
                </c:pt>
                <c:pt idx="41185">
                  <c:v>43789.447916666599</c:v>
                </c:pt>
                <c:pt idx="41186">
                  <c:v>43789.46875</c:v>
                </c:pt>
                <c:pt idx="41187">
                  <c:v>43789.489583333401</c:v>
                </c:pt>
                <c:pt idx="41188">
                  <c:v>43789.510416666599</c:v>
                </c:pt>
                <c:pt idx="41189">
                  <c:v>43789.53125</c:v>
                </c:pt>
                <c:pt idx="41190">
                  <c:v>43789.552083333401</c:v>
                </c:pt>
                <c:pt idx="41191">
                  <c:v>43789.572916666599</c:v>
                </c:pt>
                <c:pt idx="41192">
                  <c:v>43789.59375</c:v>
                </c:pt>
                <c:pt idx="41193">
                  <c:v>43789.614583333401</c:v>
                </c:pt>
                <c:pt idx="41194">
                  <c:v>43789.635416666599</c:v>
                </c:pt>
                <c:pt idx="41195">
                  <c:v>43789.65625</c:v>
                </c:pt>
                <c:pt idx="41196">
                  <c:v>43789.677083333401</c:v>
                </c:pt>
                <c:pt idx="41197">
                  <c:v>43789.697916666599</c:v>
                </c:pt>
                <c:pt idx="41198">
                  <c:v>43789.71875</c:v>
                </c:pt>
                <c:pt idx="41199">
                  <c:v>43789.739583333401</c:v>
                </c:pt>
                <c:pt idx="41200">
                  <c:v>43789.760416666599</c:v>
                </c:pt>
                <c:pt idx="41201">
                  <c:v>43789.78125</c:v>
                </c:pt>
                <c:pt idx="41202">
                  <c:v>43789.802083333401</c:v>
                </c:pt>
                <c:pt idx="41203">
                  <c:v>43789.822916666599</c:v>
                </c:pt>
                <c:pt idx="41204">
                  <c:v>43789.84375</c:v>
                </c:pt>
                <c:pt idx="41205">
                  <c:v>43789.864583333401</c:v>
                </c:pt>
                <c:pt idx="41206">
                  <c:v>43789.885416666599</c:v>
                </c:pt>
                <c:pt idx="41207">
                  <c:v>43789.90625</c:v>
                </c:pt>
                <c:pt idx="41208">
                  <c:v>43789.927083333401</c:v>
                </c:pt>
                <c:pt idx="41209">
                  <c:v>43789.947916666599</c:v>
                </c:pt>
                <c:pt idx="41210">
                  <c:v>43789.96875</c:v>
                </c:pt>
                <c:pt idx="41211">
                  <c:v>43789.989583333401</c:v>
                </c:pt>
                <c:pt idx="41212">
                  <c:v>43790.010416666599</c:v>
                </c:pt>
                <c:pt idx="41213">
                  <c:v>43790.03125</c:v>
                </c:pt>
                <c:pt idx="41214">
                  <c:v>43790.052083333401</c:v>
                </c:pt>
                <c:pt idx="41215">
                  <c:v>43790.072916666599</c:v>
                </c:pt>
                <c:pt idx="41216">
                  <c:v>43790.09375</c:v>
                </c:pt>
                <c:pt idx="41217">
                  <c:v>43790.114583333401</c:v>
                </c:pt>
                <c:pt idx="41218">
                  <c:v>43790.135416666599</c:v>
                </c:pt>
                <c:pt idx="41219">
                  <c:v>43790.15625</c:v>
                </c:pt>
                <c:pt idx="41220">
                  <c:v>43790.177083333401</c:v>
                </c:pt>
                <c:pt idx="41221">
                  <c:v>43790.197916666599</c:v>
                </c:pt>
                <c:pt idx="41222">
                  <c:v>43790.21875</c:v>
                </c:pt>
                <c:pt idx="41223">
                  <c:v>43790.239583333401</c:v>
                </c:pt>
                <c:pt idx="41224">
                  <c:v>43790.260416666599</c:v>
                </c:pt>
                <c:pt idx="41225">
                  <c:v>43790.28125</c:v>
                </c:pt>
                <c:pt idx="41226">
                  <c:v>43790.302083333401</c:v>
                </c:pt>
                <c:pt idx="41227">
                  <c:v>43790.322916666599</c:v>
                </c:pt>
                <c:pt idx="41228">
                  <c:v>43790.34375</c:v>
                </c:pt>
                <c:pt idx="41229">
                  <c:v>43790.364583333401</c:v>
                </c:pt>
                <c:pt idx="41230">
                  <c:v>43790.385416666599</c:v>
                </c:pt>
                <c:pt idx="41231">
                  <c:v>43790.40625</c:v>
                </c:pt>
                <c:pt idx="41232">
                  <c:v>43790.427083333401</c:v>
                </c:pt>
                <c:pt idx="41233">
                  <c:v>43790.447916666599</c:v>
                </c:pt>
                <c:pt idx="41234">
                  <c:v>43790.46875</c:v>
                </c:pt>
                <c:pt idx="41235">
                  <c:v>43790.489583333401</c:v>
                </c:pt>
                <c:pt idx="41236">
                  <c:v>43790.510416666599</c:v>
                </c:pt>
                <c:pt idx="41237">
                  <c:v>43790.53125</c:v>
                </c:pt>
                <c:pt idx="41238">
                  <c:v>43790.552083333401</c:v>
                </c:pt>
                <c:pt idx="41239">
                  <c:v>43790.572916666599</c:v>
                </c:pt>
                <c:pt idx="41240">
                  <c:v>43790.59375</c:v>
                </c:pt>
                <c:pt idx="41241">
                  <c:v>43790.614583333401</c:v>
                </c:pt>
                <c:pt idx="41242">
                  <c:v>43790.635416666599</c:v>
                </c:pt>
                <c:pt idx="41243">
                  <c:v>43790.65625</c:v>
                </c:pt>
                <c:pt idx="41244">
                  <c:v>43790.677083333401</c:v>
                </c:pt>
                <c:pt idx="41245">
                  <c:v>43790.697916666599</c:v>
                </c:pt>
                <c:pt idx="41246">
                  <c:v>43790.71875</c:v>
                </c:pt>
                <c:pt idx="41247">
                  <c:v>43790.739583333401</c:v>
                </c:pt>
                <c:pt idx="41248">
                  <c:v>43790.760416666599</c:v>
                </c:pt>
                <c:pt idx="41249">
                  <c:v>43790.78125</c:v>
                </c:pt>
                <c:pt idx="41250">
                  <c:v>43790.802083333401</c:v>
                </c:pt>
                <c:pt idx="41251">
                  <c:v>43790.822916666599</c:v>
                </c:pt>
                <c:pt idx="41252">
                  <c:v>43790.84375</c:v>
                </c:pt>
                <c:pt idx="41253">
                  <c:v>43790.864583333401</c:v>
                </c:pt>
                <c:pt idx="41254">
                  <c:v>43790.885416666599</c:v>
                </c:pt>
                <c:pt idx="41255">
                  <c:v>43790.90625</c:v>
                </c:pt>
                <c:pt idx="41256">
                  <c:v>43790.927083333401</c:v>
                </c:pt>
                <c:pt idx="41257">
                  <c:v>43790.947916666599</c:v>
                </c:pt>
                <c:pt idx="41258">
                  <c:v>43790.96875</c:v>
                </c:pt>
                <c:pt idx="41259">
                  <c:v>43790.989583333401</c:v>
                </c:pt>
                <c:pt idx="41260">
                  <c:v>43791.010416666599</c:v>
                </c:pt>
                <c:pt idx="41261">
                  <c:v>43791.03125</c:v>
                </c:pt>
                <c:pt idx="41262">
                  <c:v>43791.052083333401</c:v>
                </c:pt>
                <c:pt idx="41263">
                  <c:v>43791.072916666599</c:v>
                </c:pt>
                <c:pt idx="41264">
                  <c:v>43791.09375</c:v>
                </c:pt>
                <c:pt idx="41265">
                  <c:v>43791.114583333401</c:v>
                </c:pt>
                <c:pt idx="41266">
                  <c:v>43791.135416666599</c:v>
                </c:pt>
                <c:pt idx="41267">
                  <c:v>43791.15625</c:v>
                </c:pt>
                <c:pt idx="41268">
                  <c:v>43791.177083333401</c:v>
                </c:pt>
                <c:pt idx="41269">
                  <c:v>43791.197916666599</c:v>
                </c:pt>
                <c:pt idx="41270">
                  <c:v>43791.21875</c:v>
                </c:pt>
                <c:pt idx="41271">
                  <c:v>43791.239583333401</c:v>
                </c:pt>
                <c:pt idx="41272">
                  <c:v>43791.260416666599</c:v>
                </c:pt>
                <c:pt idx="41273">
                  <c:v>43791.28125</c:v>
                </c:pt>
                <c:pt idx="41274">
                  <c:v>43791.302083333401</c:v>
                </c:pt>
                <c:pt idx="41275">
                  <c:v>43791.322916666599</c:v>
                </c:pt>
                <c:pt idx="41276">
                  <c:v>43791.34375</c:v>
                </c:pt>
                <c:pt idx="41277">
                  <c:v>43791.364583333401</c:v>
                </c:pt>
                <c:pt idx="41278">
                  <c:v>43791.385416666599</c:v>
                </c:pt>
                <c:pt idx="41279">
                  <c:v>43791.40625</c:v>
                </c:pt>
                <c:pt idx="41280">
                  <c:v>43791.427083333401</c:v>
                </c:pt>
                <c:pt idx="41281">
                  <c:v>43791.447916666599</c:v>
                </c:pt>
                <c:pt idx="41282">
                  <c:v>43791.46875</c:v>
                </c:pt>
                <c:pt idx="41283">
                  <c:v>43791.489583333401</c:v>
                </c:pt>
                <c:pt idx="41284">
                  <c:v>43791.510416666599</c:v>
                </c:pt>
                <c:pt idx="41285">
                  <c:v>43791.53125</c:v>
                </c:pt>
                <c:pt idx="41286">
                  <c:v>43791.552083333401</c:v>
                </c:pt>
                <c:pt idx="41287">
                  <c:v>43791.572916666599</c:v>
                </c:pt>
                <c:pt idx="41288">
                  <c:v>43791.59375</c:v>
                </c:pt>
                <c:pt idx="41289">
                  <c:v>43791.614583333401</c:v>
                </c:pt>
                <c:pt idx="41290">
                  <c:v>43791.635416666599</c:v>
                </c:pt>
                <c:pt idx="41291">
                  <c:v>43791.65625</c:v>
                </c:pt>
                <c:pt idx="41292">
                  <c:v>43791.677083333401</c:v>
                </c:pt>
                <c:pt idx="41293">
                  <c:v>43791.697916666599</c:v>
                </c:pt>
                <c:pt idx="41294">
                  <c:v>43791.71875</c:v>
                </c:pt>
                <c:pt idx="41295">
                  <c:v>43791.739583333401</c:v>
                </c:pt>
                <c:pt idx="41296">
                  <c:v>43791.760416666599</c:v>
                </c:pt>
                <c:pt idx="41297">
                  <c:v>43791.78125</c:v>
                </c:pt>
                <c:pt idx="41298">
                  <c:v>43791.802083333401</c:v>
                </c:pt>
                <c:pt idx="41299">
                  <c:v>43791.822916666599</c:v>
                </c:pt>
                <c:pt idx="41300">
                  <c:v>43791.84375</c:v>
                </c:pt>
                <c:pt idx="41301">
                  <c:v>43791.864583333401</c:v>
                </c:pt>
                <c:pt idx="41302">
                  <c:v>43791.885416666599</c:v>
                </c:pt>
                <c:pt idx="41303">
                  <c:v>43791.90625</c:v>
                </c:pt>
                <c:pt idx="41304">
                  <c:v>43791.927083333401</c:v>
                </c:pt>
                <c:pt idx="41305">
                  <c:v>43791.947916666599</c:v>
                </c:pt>
                <c:pt idx="41306">
                  <c:v>43791.96875</c:v>
                </c:pt>
                <c:pt idx="41307">
                  <c:v>43791.989583333401</c:v>
                </c:pt>
                <c:pt idx="41308">
                  <c:v>43792.010416666599</c:v>
                </c:pt>
                <c:pt idx="41309">
                  <c:v>43792.03125</c:v>
                </c:pt>
                <c:pt idx="41310">
                  <c:v>43792.052083333401</c:v>
                </c:pt>
                <c:pt idx="41311">
                  <c:v>43792.072916666599</c:v>
                </c:pt>
                <c:pt idx="41312">
                  <c:v>43792.09375</c:v>
                </c:pt>
                <c:pt idx="41313">
                  <c:v>43792.114583333401</c:v>
                </c:pt>
                <c:pt idx="41314">
                  <c:v>43792.135416666599</c:v>
                </c:pt>
                <c:pt idx="41315">
                  <c:v>43792.15625</c:v>
                </c:pt>
                <c:pt idx="41316">
                  <c:v>43792.177083333401</c:v>
                </c:pt>
                <c:pt idx="41317">
                  <c:v>43792.197916666599</c:v>
                </c:pt>
                <c:pt idx="41318">
                  <c:v>43792.21875</c:v>
                </c:pt>
                <c:pt idx="41319">
                  <c:v>43792.239583333401</c:v>
                </c:pt>
                <c:pt idx="41320">
                  <c:v>43792.260416666599</c:v>
                </c:pt>
                <c:pt idx="41321">
                  <c:v>43792.28125</c:v>
                </c:pt>
                <c:pt idx="41322">
                  <c:v>43792.302083333401</c:v>
                </c:pt>
                <c:pt idx="41323">
                  <c:v>43792.322916666599</c:v>
                </c:pt>
                <c:pt idx="41324">
                  <c:v>43792.34375</c:v>
                </c:pt>
                <c:pt idx="41325">
                  <c:v>43792.364583333401</c:v>
                </c:pt>
                <c:pt idx="41326">
                  <c:v>43792.385416666599</c:v>
                </c:pt>
                <c:pt idx="41327">
                  <c:v>43792.40625</c:v>
                </c:pt>
                <c:pt idx="41328">
                  <c:v>43792.427083333401</c:v>
                </c:pt>
                <c:pt idx="41329">
                  <c:v>43792.447916666599</c:v>
                </c:pt>
                <c:pt idx="41330">
                  <c:v>43792.46875</c:v>
                </c:pt>
                <c:pt idx="41331">
                  <c:v>43792.489583333401</c:v>
                </c:pt>
                <c:pt idx="41332">
                  <c:v>43792.510416666599</c:v>
                </c:pt>
                <c:pt idx="41333">
                  <c:v>43792.53125</c:v>
                </c:pt>
                <c:pt idx="41334">
                  <c:v>43792.552083333401</c:v>
                </c:pt>
                <c:pt idx="41335">
                  <c:v>43792.572916666599</c:v>
                </c:pt>
                <c:pt idx="41336">
                  <c:v>43792.59375</c:v>
                </c:pt>
                <c:pt idx="41337">
                  <c:v>43792.614583333401</c:v>
                </c:pt>
                <c:pt idx="41338">
                  <c:v>43792.635416666599</c:v>
                </c:pt>
                <c:pt idx="41339">
                  <c:v>43792.65625</c:v>
                </c:pt>
                <c:pt idx="41340">
                  <c:v>43792.677083333401</c:v>
                </c:pt>
                <c:pt idx="41341">
                  <c:v>43792.697916666599</c:v>
                </c:pt>
                <c:pt idx="41342">
                  <c:v>43792.71875</c:v>
                </c:pt>
                <c:pt idx="41343">
                  <c:v>43792.739583333401</c:v>
                </c:pt>
                <c:pt idx="41344">
                  <c:v>43792.760416666599</c:v>
                </c:pt>
                <c:pt idx="41345">
                  <c:v>43792.78125</c:v>
                </c:pt>
                <c:pt idx="41346">
                  <c:v>43792.802083333401</c:v>
                </c:pt>
                <c:pt idx="41347">
                  <c:v>43792.822916666599</c:v>
                </c:pt>
                <c:pt idx="41348">
                  <c:v>43792.84375</c:v>
                </c:pt>
                <c:pt idx="41349">
                  <c:v>43792.864583333401</c:v>
                </c:pt>
                <c:pt idx="41350">
                  <c:v>43792.885416666599</c:v>
                </c:pt>
                <c:pt idx="41351">
                  <c:v>43792.90625</c:v>
                </c:pt>
                <c:pt idx="41352">
                  <c:v>43792.927083333401</c:v>
                </c:pt>
                <c:pt idx="41353">
                  <c:v>43792.947916666599</c:v>
                </c:pt>
                <c:pt idx="41354">
                  <c:v>43792.96875</c:v>
                </c:pt>
                <c:pt idx="41355">
                  <c:v>43792.989583333401</c:v>
                </c:pt>
                <c:pt idx="41356">
                  <c:v>43793.010416666599</c:v>
                </c:pt>
                <c:pt idx="41357">
                  <c:v>43793.03125</c:v>
                </c:pt>
                <c:pt idx="41358">
                  <c:v>43793.052083333401</c:v>
                </c:pt>
                <c:pt idx="41359">
                  <c:v>43793.072916666599</c:v>
                </c:pt>
                <c:pt idx="41360">
                  <c:v>43793.09375</c:v>
                </c:pt>
                <c:pt idx="41361">
                  <c:v>43793.114583333401</c:v>
                </c:pt>
                <c:pt idx="41362">
                  <c:v>43793.135416666599</c:v>
                </c:pt>
                <c:pt idx="41363">
                  <c:v>43793.15625</c:v>
                </c:pt>
                <c:pt idx="41364">
                  <c:v>43793.177083333401</c:v>
                </c:pt>
                <c:pt idx="41365">
                  <c:v>43793.197916666599</c:v>
                </c:pt>
                <c:pt idx="41366">
                  <c:v>43793.21875</c:v>
                </c:pt>
                <c:pt idx="41367">
                  <c:v>43793.239583333401</c:v>
                </c:pt>
                <c:pt idx="41368">
                  <c:v>43793.260416666599</c:v>
                </c:pt>
                <c:pt idx="41369">
                  <c:v>43793.28125</c:v>
                </c:pt>
                <c:pt idx="41370">
                  <c:v>43793.302083333401</c:v>
                </c:pt>
                <c:pt idx="41371">
                  <c:v>43793.322916666599</c:v>
                </c:pt>
                <c:pt idx="41372">
                  <c:v>43793.34375</c:v>
                </c:pt>
                <c:pt idx="41373">
                  <c:v>43793.364583333401</c:v>
                </c:pt>
                <c:pt idx="41374">
                  <c:v>43793.385416666599</c:v>
                </c:pt>
                <c:pt idx="41375">
                  <c:v>43793.40625</c:v>
                </c:pt>
                <c:pt idx="41376">
                  <c:v>43793.427083333401</c:v>
                </c:pt>
                <c:pt idx="41377">
                  <c:v>43793.447916666599</c:v>
                </c:pt>
                <c:pt idx="41378">
                  <c:v>43793.46875</c:v>
                </c:pt>
                <c:pt idx="41379">
                  <c:v>43793.489583333401</c:v>
                </c:pt>
                <c:pt idx="41380">
                  <c:v>43793.510416666599</c:v>
                </c:pt>
                <c:pt idx="41381">
                  <c:v>43793.53125</c:v>
                </c:pt>
                <c:pt idx="41382">
                  <c:v>43793.552083333401</c:v>
                </c:pt>
                <c:pt idx="41383">
                  <c:v>43793.572916666599</c:v>
                </c:pt>
                <c:pt idx="41384">
                  <c:v>43793.59375</c:v>
                </c:pt>
                <c:pt idx="41385">
                  <c:v>43793.614583333401</c:v>
                </c:pt>
                <c:pt idx="41386">
                  <c:v>43793.635416666599</c:v>
                </c:pt>
                <c:pt idx="41387">
                  <c:v>43793.65625</c:v>
                </c:pt>
                <c:pt idx="41388">
                  <c:v>43793.677083333401</c:v>
                </c:pt>
                <c:pt idx="41389">
                  <c:v>43793.697916666599</c:v>
                </c:pt>
                <c:pt idx="41390">
                  <c:v>43793.71875</c:v>
                </c:pt>
                <c:pt idx="41391">
                  <c:v>43793.739583333401</c:v>
                </c:pt>
                <c:pt idx="41392">
                  <c:v>43793.760416666599</c:v>
                </c:pt>
                <c:pt idx="41393">
                  <c:v>43793.78125</c:v>
                </c:pt>
                <c:pt idx="41394">
                  <c:v>43793.802083333401</c:v>
                </c:pt>
                <c:pt idx="41395">
                  <c:v>43793.822916666599</c:v>
                </c:pt>
                <c:pt idx="41396">
                  <c:v>43793.84375</c:v>
                </c:pt>
                <c:pt idx="41397">
                  <c:v>43793.864583333401</c:v>
                </c:pt>
                <c:pt idx="41398">
                  <c:v>43793.885416666599</c:v>
                </c:pt>
                <c:pt idx="41399">
                  <c:v>43793.90625</c:v>
                </c:pt>
                <c:pt idx="41400">
                  <c:v>43793.927083333401</c:v>
                </c:pt>
                <c:pt idx="41401">
                  <c:v>43793.947916666599</c:v>
                </c:pt>
                <c:pt idx="41402">
                  <c:v>43793.96875</c:v>
                </c:pt>
                <c:pt idx="41403">
                  <c:v>43793.989583333401</c:v>
                </c:pt>
                <c:pt idx="41404">
                  <c:v>43794.010416666599</c:v>
                </c:pt>
                <c:pt idx="41405">
                  <c:v>43794.03125</c:v>
                </c:pt>
                <c:pt idx="41406">
                  <c:v>43794.052083333401</c:v>
                </c:pt>
                <c:pt idx="41407">
                  <c:v>43794.072916666599</c:v>
                </c:pt>
                <c:pt idx="41408">
                  <c:v>43794.09375</c:v>
                </c:pt>
                <c:pt idx="41409">
                  <c:v>43794.114583333401</c:v>
                </c:pt>
                <c:pt idx="41410">
                  <c:v>43794.135416666599</c:v>
                </c:pt>
                <c:pt idx="41411">
                  <c:v>43794.15625</c:v>
                </c:pt>
                <c:pt idx="41412">
                  <c:v>43794.177083333401</c:v>
                </c:pt>
                <c:pt idx="41413">
                  <c:v>43794.197916666599</c:v>
                </c:pt>
                <c:pt idx="41414">
                  <c:v>43794.21875</c:v>
                </c:pt>
                <c:pt idx="41415">
                  <c:v>43794.239583333401</c:v>
                </c:pt>
                <c:pt idx="41416">
                  <c:v>43794.260416666599</c:v>
                </c:pt>
                <c:pt idx="41417">
                  <c:v>43794.28125</c:v>
                </c:pt>
                <c:pt idx="41418">
                  <c:v>43794.302083333401</c:v>
                </c:pt>
                <c:pt idx="41419">
                  <c:v>43794.322916666599</c:v>
                </c:pt>
                <c:pt idx="41420">
                  <c:v>43794.34375</c:v>
                </c:pt>
                <c:pt idx="41421">
                  <c:v>43794.364583333401</c:v>
                </c:pt>
                <c:pt idx="41422">
                  <c:v>43794.385416666599</c:v>
                </c:pt>
                <c:pt idx="41423">
                  <c:v>43794.40625</c:v>
                </c:pt>
                <c:pt idx="41424">
                  <c:v>43794.427083333401</c:v>
                </c:pt>
                <c:pt idx="41425">
                  <c:v>43794.447916666599</c:v>
                </c:pt>
                <c:pt idx="41426">
                  <c:v>43794.46875</c:v>
                </c:pt>
                <c:pt idx="41427">
                  <c:v>43794.489583333401</c:v>
                </c:pt>
                <c:pt idx="41428">
                  <c:v>43794.510416666599</c:v>
                </c:pt>
                <c:pt idx="41429">
                  <c:v>43794.53125</c:v>
                </c:pt>
                <c:pt idx="41430">
                  <c:v>43794.552083333401</c:v>
                </c:pt>
                <c:pt idx="41431">
                  <c:v>43794.572916666599</c:v>
                </c:pt>
                <c:pt idx="41432">
                  <c:v>43794.59375</c:v>
                </c:pt>
                <c:pt idx="41433">
                  <c:v>43794.614583333401</c:v>
                </c:pt>
                <c:pt idx="41434">
                  <c:v>43794.635416666599</c:v>
                </c:pt>
                <c:pt idx="41435">
                  <c:v>43794.65625</c:v>
                </c:pt>
                <c:pt idx="41436">
                  <c:v>43794.677083333401</c:v>
                </c:pt>
                <c:pt idx="41437">
                  <c:v>43794.697916666599</c:v>
                </c:pt>
                <c:pt idx="41438">
                  <c:v>43794.71875</c:v>
                </c:pt>
                <c:pt idx="41439">
                  <c:v>43794.739583333401</c:v>
                </c:pt>
                <c:pt idx="41440">
                  <c:v>43794.760416666599</c:v>
                </c:pt>
                <c:pt idx="41441">
                  <c:v>43794.78125</c:v>
                </c:pt>
                <c:pt idx="41442">
                  <c:v>43794.802083333401</c:v>
                </c:pt>
                <c:pt idx="41443">
                  <c:v>43794.822916666599</c:v>
                </c:pt>
                <c:pt idx="41444">
                  <c:v>43794.84375</c:v>
                </c:pt>
                <c:pt idx="41445">
                  <c:v>43794.864583333401</c:v>
                </c:pt>
                <c:pt idx="41446">
                  <c:v>43794.885416666599</c:v>
                </c:pt>
                <c:pt idx="41447">
                  <c:v>43794.90625</c:v>
                </c:pt>
                <c:pt idx="41448">
                  <c:v>43794.927083333401</c:v>
                </c:pt>
                <c:pt idx="41449">
                  <c:v>43794.947916666599</c:v>
                </c:pt>
                <c:pt idx="41450">
                  <c:v>43794.96875</c:v>
                </c:pt>
                <c:pt idx="41451">
                  <c:v>43794.989583333401</c:v>
                </c:pt>
                <c:pt idx="41452">
                  <c:v>43795.010416666599</c:v>
                </c:pt>
                <c:pt idx="41453">
                  <c:v>43795.03125</c:v>
                </c:pt>
                <c:pt idx="41454">
                  <c:v>43795.052083333401</c:v>
                </c:pt>
                <c:pt idx="41455">
                  <c:v>43795.072916666599</c:v>
                </c:pt>
                <c:pt idx="41456">
                  <c:v>43795.09375</c:v>
                </c:pt>
                <c:pt idx="41457">
                  <c:v>43795.114583333401</c:v>
                </c:pt>
                <c:pt idx="41458">
                  <c:v>43795.135416666599</c:v>
                </c:pt>
                <c:pt idx="41459">
                  <c:v>43795.15625</c:v>
                </c:pt>
                <c:pt idx="41460">
                  <c:v>43795.177083333401</c:v>
                </c:pt>
                <c:pt idx="41461">
                  <c:v>43795.197916666599</c:v>
                </c:pt>
                <c:pt idx="41462">
                  <c:v>43795.21875</c:v>
                </c:pt>
                <c:pt idx="41463">
                  <c:v>43795.239583333401</c:v>
                </c:pt>
                <c:pt idx="41464">
                  <c:v>43795.260416666599</c:v>
                </c:pt>
                <c:pt idx="41465">
                  <c:v>43795.28125</c:v>
                </c:pt>
                <c:pt idx="41466">
                  <c:v>43795.302083333401</c:v>
                </c:pt>
                <c:pt idx="41467">
                  <c:v>43795.322916666599</c:v>
                </c:pt>
                <c:pt idx="41468">
                  <c:v>43795.34375</c:v>
                </c:pt>
                <c:pt idx="41469">
                  <c:v>43795.364583333401</c:v>
                </c:pt>
                <c:pt idx="41470">
                  <c:v>43795.385416666599</c:v>
                </c:pt>
                <c:pt idx="41471">
                  <c:v>43795.40625</c:v>
                </c:pt>
                <c:pt idx="41472">
                  <c:v>43795.427083333401</c:v>
                </c:pt>
                <c:pt idx="41473">
                  <c:v>43795.447916666599</c:v>
                </c:pt>
                <c:pt idx="41474">
                  <c:v>43795.46875</c:v>
                </c:pt>
                <c:pt idx="41475">
                  <c:v>43795.489583333401</c:v>
                </c:pt>
                <c:pt idx="41476">
                  <c:v>43795.510416666599</c:v>
                </c:pt>
                <c:pt idx="41477">
                  <c:v>43795.53125</c:v>
                </c:pt>
                <c:pt idx="41478">
                  <c:v>43795.552083333401</c:v>
                </c:pt>
                <c:pt idx="41479">
                  <c:v>43795.572916666599</c:v>
                </c:pt>
                <c:pt idx="41480">
                  <c:v>43795.59375</c:v>
                </c:pt>
                <c:pt idx="41481">
                  <c:v>43795.614583333401</c:v>
                </c:pt>
                <c:pt idx="41482">
                  <c:v>43795.635416666599</c:v>
                </c:pt>
                <c:pt idx="41483">
                  <c:v>43795.65625</c:v>
                </c:pt>
                <c:pt idx="41484">
                  <c:v>43795.677083333401</c:v>
                </c:pt>
                <c:pt idx="41485">
                  <c:v>43795.697916666599</c:v>
                </c:pt>
                <c:pt idx="41486">
                  <c:v>43795.71875</c:v>
                </c:pt>
                <c:pt idx="41487">
                  <c:v>43795.739583333401</c:v>
                </c:pt>
                <c:pt idx="41488">
                  <c:v>43795.760416666599</c:v>
                </c:pt>
                <c:pt idx="41489">
                  <c:v>43795.78125</c:v>
                </c:pt>
                <c:pt idx="41490">
                  <c:v>43795.802083333401</c:v>
                </c:pt>
                <c:pt idx="41491">
                  <c:v>43795.822916666599</c:v>
                </c:pt>
                <c:pt idx="41492">
                  <c:v>43795.84375</c:v>
                </c:pt>
                <c:pt idx="41493">
                  <c:v>43795.864583333401</c:v>
                </c:pt>
                <c:pt idx="41494">
                  <c:v>43795.885416666599</c:v>
                </c:pt>
                <c:pt idx="41495">
                  <c:v>43795.90625</c:v>
                </c:pt>
                <c:pt idx="41496">
                  <c:v>43795.927083333401</c:v>
                </c:pt>
                <c:pt idx="41497">
                  <c:v>43795.947916666599</c:v>
                </c:pt>
                <c:pt idx="41498">
                  <c:v>43795.96875</c:v>
                </c:pt>
                <c:pt idx="41499">
                  <c:v>43795.989583333401</c:v>
                </c:pt>
                <c:pt idx="41500">
                  <c:v>43796.010416666599</c:v>
                </c:pt>
                <c:pt idx="41501">
                  <c:v>43796.03125</c:v>
                </c:pt>
                <c:pt idx="41502">
                  <c:v>43796.052083333401</c:v>
                </c:pt>
                <c:pt idx="41503">
                  <c:v>43796.072916666599</c:v>
                </c:pt>
                <c:pt idx="41504">
                  <c:v>43796.09375</c:v>
                </c:pt>
                <c:pt idx="41505">
                  <c:v>43796.114583333401</c:v>
                </c:pt>
                <c:pt idx="41506">
                  <c:v>43796.135416666599</c:v>
                </c:pt>
                <c:pt idx="41507">
                  <c:v>43796.15625</c:v>
                </c:pt>
                <c:pt idx="41508">
                  <c:v>43796.177083333401</c:v>
                </c:pt>
                <c:pt idx="41509">
                  <c:v>43796.197916666599</c:v>
                </c:pt>
                <c:pt idx="41510">
                  <c:v>43796.21875</c:v>
                </c:pt>
                <c:pt idx="41511">
                  <c:v>43796.239583333401</c:v>
                </c:pt>
                <c:pt idx="41512">
                  <c:v>43796.260416666599</c:v>
                </c:pt>
                <c:pt idx="41513">
                  <c:v>43796.28125</c:v>
                </c:pt>
                <c:pt idx="41514">
                  <c:v>43796.302083333401</c:v>
                </c:pt>
                <c:pt idx="41515">
                  <c:v>43796.322916666599</c:v>
                </c:pt>
                <c:pt idx="41516">
                  <c:v>43796.34375</c:v>
                </c:pt>
                <c:pt idx="41517">
                  <c:v>43796.364583333401</c:v>
                </c:pt>
                <c:pt idx="41518">
                  <c:v>43796.385416666599</c:v>
                </c:pt>
                <c:pt idx="41519">
                  <c:v>43796.40625</c:v>
                </c:pt>
                <c:pt idx="41520">
                  <c:v>43796.427083333401</c:v>
                </c:pt>
                <c:pt idx="41521">
                  <c:v>43796.447916666599</c:v>
                </c:pt>
                <c:pt idx="41522">
                  <c:v>43796.46875</c:v>
                </c:pt>
                <c:pt idx="41523">
                  <c:v>43796.489583333401</c:v>
                </c:pt>
                <c:pt idx="41524">
                  <c:v>43796.510416666599</c:v>
                </c:pt>
                <c:pt idx="41525">
                  <c:v>43796.53125</c:v>
                </c:pt>
                <c:pt idx="41526">
                  <c:v>43796.552083333401</c:v>
                </c:pt>
                <c:pt idx="41527">
                  <c:v>43796.572916666599</c:v>
                </c:pt>
                <c:pt idx="41528">
                  <c:v>43796.59375</c:v>
                </c:pt>
                <c:pt idx="41529">
                  <c:v>43796.614583333401</c:v>
                </c:pt>
                <c:pt idx="41530">
                  <c:v>43796.635416666599</c:v>
                </c:pt>
                <c:pt idx="41531">
                  <c:v>43796.65625</c:v>
                </c:pt>
                <c:pt idx="41532">
                  <c:v>43796.677083333401</c:v>
                </c:pt>
                <c:pt idx="41533">
                  <c:v>43796.697916666599</c:v>
                </c:pt>
                <c:pt idx="41534">
                  <c:v>43796.71875</c:v>
                </c:pt>
                <c:pt idx="41535">
                  <c:v>43796.739583333401</c:v>
                </c:pt>
                <c:pt idx="41536">
                  <c:v>43796.760416666599</c:v>
                </c:pt>
                <c:pt idx="41537">
                  <c:v>43796.78125</c:v>
                </c:pt>
                <c:pt idx="41538">
                  <c:v>43796.802083333401</c:v>
                </c:pt>
                <c:pt idx="41539">
                  <c:v>43796.822916666599</c:v>
                </c:pt>
                <c:pt idx="41540">
                  <c:v>43796.84375</c:v>
                </c:pt>
                <c:pt idx="41541">
                  <c:v>43796.864583333401</c:v>
                </c:pt>
                <c:pt idx="41542">
                  <c:v>43796.885416666599</c:v>
                </c:pt>
                <c:pt idx="41543">
                  <c:v>43796.90625</c:v>
                </c:pt>
                <c:pt idx="41544">
                  <c:v>43796.927083333401</c:v>
                </c:pt>
                <c:pt idx="41545">
                  <c:v>43796.947916666599</c:v>
                </c:pt>
                <c:pt idx="41546">
                  <c:v>43796.96875</c:v>
                </c:pt>
                <c:pt idx="41547">
                  <c:v>43796.989583333401</c:v>
                </c:pt>
                <c:pt idx="41548">
                  <c:v>43797.010416666599</c:v>
                </c:pt>
                <c:pt idx="41549">
                  <c:v>43797.03125</c:v>
                </c:pt>
                <c:pt idx="41550">
                  <c:v>43797.052083333401</c:v>
                </c:pt>
                <c:pt idx="41551">
                  <c:v>43797.072916666599</c:v>
                </c:pt>
                <c:pt idx="41552">
                  <c:v>43797.09375</c:v>
                </c:pt>
                <c:pt idx="41553">
                  <c:v>43797.114583333401</c:v>
                </c:pt>
                <c:pt idx="41554">
                  <c:v>43797.135416666599</c:v>
                </c:pt>
                <c:pt idx="41555">
                  <c:v>43797.15625</c:v>
                </c:pt>
                <c:pt idx="41556">
                  <c:v>43797.177083333401</c:v>
                </c:pt>
                <c:pt idx="41557">
                  <c:v>43797.197916666599</c:v>
                </c:pt>
                <c:pt idx="41558">
                  <c:v>43797.21875</c:v>
                </c:pt>
                <c:pt idx="41559">
                  <c:v>43797.239583333401</c:v>
                </c:pt>
                <c:pt idx="41560">
                  <c:v>43797.260416666599</c:v>
                </c:pt>
                <c:pt idx="41561">
                  <c:v>43797.28125</c:v>
                </c:pt>
                <c:pt idx="41562">
                  <c:v>43797.302083333401</c:v>
                </c:pt>
                <c:pt idx="41563">
                  <c:v>43797.322916666599</c:v>
                </c:pt>
                <c:pt idx="41564">
                  <c:v>43797.34375</c:v>
                </c:pt>
                <c:pt idx="41565">
                  <c:v>43797.364583333401</c:v>
                </c:pt>
                <c:pt idx="41566">
                  <c:v>43797.385416666599</c:v>
                </c:pt>
                <c:pt idx="41567">
                  <c:v>43797.40625</c:v>
                </c:pt>
                <c:pt idx="41568">
                  <c:v>43797.427083333401</c:v>
                </c:pt>
                <c:pt idx="41569">
                  <c:v>43797.447916666599</c:v>
                </c:pt>
                <c:pt idx="41570">
                  <c:v>43797.46875</c:v>
                </c:pt>
                <c:pt idx="41571">
                  <c:v>43797.489583333401</c:v>
                </c:pt>
                <c:pt idx="41572">
                  <c:v>43797.510416666599</c:v>
                </c:pt>
                <c:pt idx="41573">
                  <c:v>43797.53125</c:v>
                </c:pt>
                <c:pt idx="41574">
                  <c:v>43797.552083333401</c:v>
                </c:pt>
                <c:pt idx="41575">
                  <c:v>43797.572916666599</c:v>
                </c:pt>
                <c:pt idx="41576">
                  <c:v>43797.59375</c:v>
                </c:pt>
                <c:pt idx="41577">
                  <c:v>43797.614583333401</c:v>
                </c:pt>
                <c:pt idx="41578">
                  <c:v>43797.635416666599</c:v>
                </c:pt>
                <c:pt idx="41579">
                  <c:v>43797.65625</c:v>
                </c:pt>
                <c:pt idx="41580">
                  <c:v>43797.677083333401</c:v>
                </c:pt>
                <c:pt idx="41581">
                  <c:v>43797.697916666599</c:v>
                </c:pt>
                <c:pt idx="41582">
                  <c:v>43797.71875</c:v>
                </c:pt>
                <c:pt idx="41583">
                  <c:v>43797.739583333401</c:v>
                </c:pt>
                <c:pt idx="41584">
                  <c:v>43797.760416666599</c:v>
                </c:pt>
                <c:pt idx="41585">
                  <c:v>43797.78125</c:v>
                </c:pt>
                <c:pt idx="41586">
                  <c:v>43797.802083333401</c:v>
                </c:pt>
                <c:pt idx="41587">
                  <c:v>43797.822916666599</c:v>
                </c:pt>
                <c:pt idx="41588">
                  <c:v>43797.84375</c:v>
                </c:pt>
                <c:pt idx="41589">
                  <c:v>43797.864583333401</c:v>
                </c:pt>
                <c:pt idx="41590">
                  <c:v>43797.885416666599</c:v>
                </c:pt>
                <c:pt idx="41591">
                  <c:v>43797.90625</c:v>
                </c:pt>
                <c:pt idx="41592">
                  <c:v>43797.927083333401</c:v>
                </c:pt>
                <c:pt idx="41593">
                  <c:v>43797.947916666599</c:v>
                </c:pt>
                <c:pt idx="41594">
                  <c:v>43797.96875</c:v>
                </c:pt>
                <c:pt idx="41595">
                  <c:v>43797.989583333401</c:v>
                </c:pt>
                <c:pt idx="41596">
                  <c:v>43798.010416666599</c:v>
                </c:pt>
                <c:pt idx="41597">
                  <c:v>43798.03125</c:v>
                </c:pt>
                <c:pt idx="41598">
                  <c:v>43798.052083333401</c:v>
                </c:pt>
                <c:pt idx="41599">
                  <c:v>43798.072916666599</c:v>
                </c:pt>
                <c:pt idx="41600">
                  <c:v>43798.09375</c:v>
                </c:pt>
                <c:pt idx="41601">
                  <c:v>43798.114583333401</c:v>
                </c:pt>
                <c:pt idx="41602">
                  <c:v>43798.135416666599</c:v>
                </c:pt>
                <c:pt idx="41603">
                  <c:v>43798.15625</c:v>
                </c:pt>
                <c:pt idx="41604">
                  <c:v>43798.177083333401</c:v>
                </c:pt>
                <c:pt idx="41605">
                  <c:v>43798.197916666599</c:v>
                </c:pt>
                <c:pt idx="41606">
                  <c:v>43798.21875</c:v>
                </c:pt>
                <c:pt idx="41607">
                  <c:v>43798.239583333401</c:v>
                </c:pt>
                <c:pt idx="41608">
                  <c:v>43798.260416666599</c:v>
                </c:pt>
                <c:pt idx="41609">
                  <c:v>43798.28125</c:v>
                </c:pt>
                <c:pt idx="41610">
                  <c:v>43798.302083333401</c:v>
                </c:pt>
                <c:pt idx="41611">
                  <c:v>43798.322916666599</c:v>
                </c:pt>
                <c:pt idx="41612">
                  <c:v>43798.34375</c:v>
                </c:pt>
                <c:pt idx="41613">
                  <c:v>43798.364583333401</c:v>
                </c:pt>
                <c:pt idx="41614">
                  <c:v>43798.385416666599</c:v>
                </c:pt>
                <c:pt idx="41615">
                  <c:v>43798.40625</c:v>
                </c:pt>
                <c:pt idx="41616">
                  <c:v>43798.427083333401</c:v>
                </c:pt>
                <c:pt idx="41617">
                  <c:v>43798.447916666599</c:v>
                </c:pt>
                <c:pt idx="41618">
                  <c:v>43798.46875</c:v>
                </c:pt>
                <c:pt idx="41619">
                  <c:v>43798.489583333401</c:v>
                </c:pt>
                <c:pt idx="41620">
                  <c:v>43798.510416666599</c:v>
                </c:pt>
                <c:pt idx="41621">
                  <c:v>43798.53125</c:v>
                </c:pt>
                <c:pt idx="41622">
                  <c:v>43798.552083333401</c:v>
                </c:pt>
                <c:pt idx="41623">
                  <c:v>43798.572916666599</c:v>
                </c:pt>
                <c:pt idx="41624">
                  <c:v>43798.59375</c:v>
                </c:pt>
                <c:pt idx="41625">
                  <c:v>43798.614583333401</c:v>
                </c:pt>
                <c:pt idx="41626">
                  <c:v>43798.635416666599</c:v>
                </c:pt>
                <c:pt idx="41627">
                  <c:v>43798.65625</c:v>
                </c:pt>
                <c:pt idx="41628">
                  <c:v>43798.677083333401</c:v>
                </c:pt>
                <c:pt idx="41629">
                  <c:v>43798.697916666599</c:v>
                </c:pt>
                <c:pt idx="41630">
                  <c:v>43798.71875</c:v>
                </c:pt>
                <c:pt idx="41631">
                  <c:v>43798.739583333401</c:v>
                </c:pt>
                <c:pt idx="41632">
                  <c:v>43798.760416666599</c:v>
                </c:pt>
                <c:pt idx="41633">
                  <c:v>43798.78125</c:v>
                </c:pt>
                <c:pt idx="41634">
                  <c:v>43798.802083333401</c:v>
                </c:pt>
                <c:pt idx="41635">
                  <c:v>43798.822916666599</c:v>
                </c:pt>
                <c:pt idx="41636">
                  <c:v>43798.84375</c:v>
                </c:pt>
                <c:pt idx="41637">
                  <c:v>43798.864583333401</c:v>
                </c:pt>
                <c:pt idx="41638">
                  <c:v>43798.885416666599</c:v>
                </c:pt>
                <c:pt idx="41639">
                  <c:v>43798.90625</c:v>
                </c:pt>
                <c:pt idx="41640">
                  <c:v>43798.927083333401</c:v>
                </c:pt>
                <c:pt idx="41641">
                  <c:v>43798.947916666599</c:v>
                </c:pt>
                <c:pt idx="41642">
                  <c:v>43798.96875</c:v>
                </c:pt>
                <c:pt idx="41643">
                  <c:v>43798.989583333401</c:v>
                </c:pt>
                <c:pt idx="41644">
                  <c:v>43799.010416666599</c:v>
                </c:pt>
                <c:pt idx="41645">
                  <c:v>43799.03125</c:v>
                </c:pt>
                <c:pt idx="41646">
                  <c:v>43799.052083333401</c:v>
                </c:pt>
                <c:pt idx="41647">
                  <c:v>43799.072916666599</c:v>
                </c:pt>
                <c:pt idx="41648">
                  <c:v>43799.09375</c:v>
                </c:pt>
                <c:pt idx="41649">
                  <c:v>43799.114583333401</c:v>
                </c:pt>
                <c:pt idx="41650">
                  <c:v>43799.135416666599</c:v>
                </c:pt>
                <c:pt idx="41651">
                  <c:v>43799.15625</c:v>
                </c:pt>
                <c:pt idx="41652">
                  <c:v>43799.177083333401</c:v>
                </c:pt>
                <c:pt idx="41653">
                  <c:v>43799.197916666599</c:v>
                </c:pt>
                <c:pt idx="41654">
                  <c:v>43799.21875</c:v>
                </c:pt>
                <c:pt idx="41655">
                  <c:v>43799.239583333401</c:v>
                </c:pt>
                <c:pt idx="41656">
                  <c:v>43799.260416666599</c:v>
                </c:pt>
                <c:pt idx="41657">
                  <c:v>43799.28125</c:v>
                </c:pt>
                <c:pt idx="41658">
                  <c:v>43799.302083333401</c:v>
                </c:pt>
                <c:pt idx="41659">
                  <c:v>43799.322916666599</c:v>
                </c:pt>
                <c:pt idx="41660">
                  <c:v>43799.34375</c:v>
                </c:pt>
                <c:pt idx="41661">
                  <c:v>43799.364583333401</c:v>
                </c:pt>
                <c:pt idx="41662">
                  <c:v>43799.385416666599</c:v>
                </c:pt>
                <c:pt idx="41663">
                  <c:v>43799.40625</c:v>
                </c:pt>
                <c:pt idx="41664">
                  <c:v>43799.427083333401</c:v>
                </c:pt>
                <c:pt idx="41665">
                  <c:v>43799.447916666599</c:v>
                </c:pt>
                <c:pt idx="41666">
                  <c:v>43799.46875</c:v>
                </c:pt>
                <c:pt idx="41667">
                  <c:v>43799.489583333401</c:v>
                </c:pt>
                <c:pt idx="41668">
                  <c:v>43799.510416666599</c:v>
                </c:pt>
                <c:pt idx="41669">
                  <c:v>43799.53125</c:v>
                </c:pt>
                <c:pt idx="41670">
                  <c:v>43799.552083333401</c:v>
                </c:pt>
                <c:pt idx="41671">
                  <c:v>43799.572916666599</c:v>
                </c:pt>
                <c:pt idx="41672">
                  <c:v>43799.59375</c:v>
                </c:pt>
                <c:pt idx="41673">
                  <c:v>43799.614583333401</c:v>
                </c:pt>
                <c:pt idx="41674">
                  <c:v>43799.635416666599</c:v>
                </c:pt>
                <c:pt idx="41675">
                  <c:v>43799.65625</c:v>
                </c:pt>
                <c:pt idx="41676">
                  <c:v>43799.677083333401</c:v>
                </c:pt>
                <c:pt idx="41677">
                  <c:v>43799.697916666599</c:v>
                </c:pt>
                <c:pt idx="41678">
                  <c:v>43799.71875</c:v>
                </c:pt>
                <c:pt idx="41679">
                  <c:v>43799.739583333401</c:v>
                </c:pt>
                <c:pt idx="41680">
                  <c:v>43799.760416666599</c:v>
                </c:pt>
                <c:pt idx="41681">
                  <c:v>43799.78125</c:v>
                </c:pt>
                <c:pt idx="41682">
                  <c:v>43799.802083333401</c:v>
                </c:pt>
                <c:pt idx="41683">
                  <c:v>43799.822916666599</c:v>
                </c:pt>
                <c:pt idx="41684">
                  <c:v>43799.84375</c:v>
                </c:pt>
                <c:pt idx="41685">
                  <c:v>43799.864583333401</c:v>
                </c:pt>
                <c:pt idx="41686">
                  <c:v>43799.885416666599</c:v>
                </c:pt>
                <c:pt idx="41687">
                  <c:v>43799.90625</c:v>
                </c:pt>
                <c:pt idx="41688">
                  <c:v>43799.927083333401</c:v>
                </c:pt>
                <c:pt idx="41689">
                  <c:v>43799.947916666599</c:v>
                </c:pt>
                <c:pt idx="41690">
                  <c:v>43799.96875</c:v>
                </c:pt>
                <c:pt idx="41691">
                  <c:v>43799.989583333401</c:v>
                </c:pt>
                <c:pt idx="41692">
                  <c:v>43800.010416666599</c:v>
                </c:pt>
                <c:pt idx="41693">
                  <c:v>43800.03125</c:v>
                </c:pt>
                <c:pt idx="41694">
                  <c:v>43800.052083333401</c:v>
                </c:pt>
                <c:pt idx="41695">
                  <c:v>43800.072916666599</c:v>
                </c:pt>
                <c:pt idx="41696">
                  <c:v>43800.09375</c:v>
                </c:pt>
                <c:pt idx="41697">
                  <c:v>43800.114583333401</c:v>
                </c:pt>
                <c:pt idx="41698">
                  <c:v>43800.135416666599</c:v>
                </c:pt>
                <c:pt idx="41699">
                  <c:v>43800.15625</c:v>
                </c:pt>
                <c:pt idx="41700">
                  <c:v>43800.177083333401</c:v>
                </c:pt>
                <c:pt idx="41701">
                  <c:v>43800.197916666599</c:v>
                </c:pt>
                <c:pt idx="41702">
                  <c:v>43800.21875</c:v>
                </c:pt>
                <c:pt idx="41703">
                  <c:v>43800.239583333401</c:v>
                </c:pt>
                <c:pt idx="41704">
                  <c:v>43800.260416666599</c:v>
                </c:pt>
                <c:pt idx="41705">
                  <c:v>43800.28125</c:v>
                </c:pt>
                <c:pt idx="41706">
                  <c:v>43800.302083333401</c:v>
                </c:pt>
                <c:pt idx="41707">
                  <c:v>43800.322916666599</c:v>
                </c:pt>
                <c:pt idx="41708">
                  <c:v>43800.34375</c:v>
                </c:pt>
                <c:pt idx="41709">
                  <c:v>43800.364583333401</c:v>
                </c:pt>
                <c:pt idx="41710">
                  <c:v>43800.385416666599</c:v>
                </c:pt>
                <c:pt idx="41711">
                  <c:v>43800.40625</c:v>
                </c:pt>
                <c:pt idx="41712">
                  <c:v>43800.427083333401</c:v>
                </c:pt>
                <c:pt idx="41713">
                  <c:v>43800.447916666599</c:v>
                </c:pt>
                <c:pt idx="41714">
                  <c:v>43800.46875</c:v>
                </c:pt>
                <c:pt idx="41715">
                  <c:v>43800.489583333401</c:v>
                </c:pt>
                <c:pt idx="41716">
                  <c:v>43800.510416666599</c:v>
                </c:pt>
                <c:pt idx="41717">
                  <c:v>43800.53125</c:v>
                </c:pt>
                <c:pt idx="41718">
                  <c:v>43800.552083333401</c:v>
                </c:pt>
                <c:pt idx="41719">
                  <c:v>43800.572916666599</c:v>
                </c:pt>
                <c:pt idx="41720">
                  <c:v>43800.59375</c:v>
                </c:pt>
                <c:pt idx="41721">
                  <c:v>43800.614583333401</c:v>
                </c:pt>
                <c:pt idx="41722">
                  <c:v>43800.635416666599</c:v>
                </c:pt>
                <c:pt idx="41723">
                  <c:v>43800.65625</c:v>
                </c:pt>
                <c:pt idx="41724">
                  <c:v>43800.677083333401</c:v>
                </c:pt>
                <c:pt idx="41725">
                  <c:v>43800.697916666599</c:v>
                </c:pt>
                <c:pt idx="41726">
                  <c:v>43800.71875</c:v>
                </c:pt>
                <c:pt idx="41727">
                  <c:v>43800.739583333401</c:v>
                </c:pt>
                <c:pt idx="41728">
                  <c:v>43800.760416666599</c:v>
                </c:pt>
                <c:pt idx="41729">
                  <c:v>43800.78125</c:v>
                </c:pt>
                <c:pt idx="41730">
                  <c:v>43800.802083333401</c:v>
                </c:pt>
                <c:pt idx="41731">
                  <c:v>43800.822916666599</c:v>
                </c:pt>
                <c:pt idx="41732">
                  <c:v>43800.84375</c:v>
                </c:pt>
                <c:pt idx="41733">
                  <c:v>43800.864583333401</c:v>
                </c:pt>
                <c:pt idx="41734">
                  <c:v>43800.885416666599</c:v>
                </c:pt>
                <c:pt idx="41735">
                  <c:v>43800.90625</c:v>
                </c:pt>
                <c:pt idx="41736">
                  <c:v>43800.927083333401</c:v>
                </c:pt>
                <c:pt idx="41737">
                  <c:v>43800.947916666599</c:v>
                </c:pt>
                <c:pt idx="41738">
                  <c:v>43800.96875</c:v>
                </c:pt>
                <c:pt idx="41739">
                  <c:v>43800.989583333401</c:v>
                </c:pt>
                <c:pt idx="41740">
                  <c:v>43801.010416666599</c:v>
                </c:pt>
                <c:pt idx="41741">
                  <c:v>43801.03125</c:v>
                </c:pt>
                <c:pt idx="41742">
                  <c:v>43801.052083333401</c:v>
                </c:pt>
                <c:pt idx="41743">
                  <c:v>43801.072916666599</c:v>
                </c:pt>
                <c:pt idx="41744">
                  <c:v>43801.09375</c:v>
                </c:pt>
                <c:pt idx="41745">
                  <c:v>43801.114583333401</c:v>
                </c:pt>
                <c:pt idx="41746">
                  <c:v>43801.135416666599</c:v>
                </c:pt>
                <c:pt idx="41747">
                  <c:v>43801.15625</c:v>
                </c:pt>
                <c:pt idx="41748">
                  <c:v>43801.177083333401</c:v>
                </c:pt>
                <c:pt idx="41749">
                  <c:v>43801.197916666599</c:v>
                </c:pt>
                <c:pt idx="41750">
                  <c:v>43801.21875</c:v>
                </c:pt>
                <c:pt idx="41751">
                  <c:v>43801.239583333401</c:v>
                </c:pt>
                <c:pt idx="41752">
                  <c:v>43801.260416666599</c:v>
                </c:pt>
                <c:pt idx="41753">
                  <c:v>43801.28125</c:v>
                </c:pt>
                <c:pt idx="41754">
                  <c:v>43801.302083333401</c:v>
                </c:pt>
                <c:pt idx="41755">
                  <c:v>43801.322916666599</c:v>
                </c:pt>
                <c:pt idx="41756">
                  <c:v>43801.34375</c:v>
                </c:pt>
                <c:pt idx="41757">
                  <c:v>43801.364583333401</c:v>
                </c:pt>
                <c:pt idx="41758">
                  <c:v>43801.385416666599</c:v>
                </c:pt>
                <c:pt idx="41759">
                  <c:v>43801.40625</c:v>
                </c:pt>
                <c:pt idx="41760">
                  <c:v>43801.427083333401</c:v>
                </c:pt>
                <c:pt idx="41761">
                  <c:v>43801.447916666599</c:v>
                </c:pt>
                <c:pt idx="41762">
                  <c:v>43801.46875</c:v>
                </c:pt>
                <c:pt idx="41763">
                  <c:v>43801.489583333401</c:v>
                </c:pt>
                <c:pt idx="41764">
                  <c:v>43801.510416666599</c:v>
                </c:pt>
                <c:pt idx="41765">
                  <c:v>43801.53125</c:v>
                </c:pt>
                <c:pt idx="41766">
                  <c:v>43801.552083333401</c:v>
                </c:pt>
                <c:pt idx="41767">
                  <c:v>43801.572916666599</c:v>
                </c:pt>
                <c:pt idx="41768">
                  <c:v>43801.59375</c:v>
                </c:pt>
                <c:pt idx="41769">
                  <c:v>43801.614583333401</c:v>
                </c:pt>
                <c:pt idx="41770">
                  <c:v>43801.635416666599</c:v>
                </c:pt>
                <c:pt idx="41771">
                  <c:v>43801.65625</c:v>
                </c:pt>
                <c:pt idx="41772">
                  <c:v>43801.677083333401</c:v>
                </c:pt>
                <c:pt idx="41773">
                  <c:v>43801.697916666599</c:v>
                </c:pt>
                <c:pt idx="41774">
                  <c:v>43801.71875</c:v>
                </c:pt>
                <c:pt idx="41775">
                  <c:v>43801.739583333401</c:v>
                </c:pt>
                <c:pt idx="41776">
                  <c:v>43801.760416666599</c:v>
                </c:pt>
                <c:pt idx="41777">
                  <c:v>43801.78125</c:v>
                </c:pt>
                <c:pt idx="41778">
                  <c:v>43801.802083333401</c:v>
                </c:pt>
                <c:pt idx="41779">
                  <c:v>43801.822916666599</c:v>
                </c:pt>
                <c:pt idx="41780">
                  <c:v>43801.84375</c:v>
                </c:pt>
                <c:pt idx="41781">
                  <c:v>43801.864583333401</c:v>
                </c:pt>
                <c:pt idx="41782">
                  <c:v>43801.885416666599</c:v>
                </c:pt>
                <c:pt idx="41783">
                  <c:v>43801.90625</c:v>
                </c:pt>
                <c:pt idx="41784">
                  <c:v>43801.927083333401</c:v>
                </c:pt>
                <c:pt idx="41785">
                  <c:v>43801.947916666599</c:v>
                </c:pt>
                <c:pt idx="41786">
                  <c:v>43801.96875</c:v>
                </c:pt>
                <c:pt idx="41787">
                  <c:v>43801.989583333401</c:v>
                </c:pt>
                <c:pt idx="41788">
                  <c:v>43802.010416666599</c:v>
                </c:pt>
                <c:pt idx="41789">
                  <c:v>43802.03125</c:v>
                </c:pt>
                <c:pt idx="41790">
                  <c:v>43802.052083333401</c:v>
                </c:pt>
                <c:pt idx="41791">
                  <c:v>43802.072916666599</c:v>
                </c:pt>
                <c:pt idx="41792">
                  <c:v>43802.09375</c:v>
                </c:pt>
                <c:pt idx="41793">
                  <c:v>43802.114583333401</c:v>
                </c:pt>
                <c:pt idx="41794">
                  <c:v>43802.135416666599</c:v>
                </c:pt>
                <c:pt idx="41795">
                  <c:v>43802.15625</c:v>
                </c:pt>
                <c:pt idx="41796">
                  <c:v>43802.177083333401</c:v>
                </c:pt>
                <c:pt idx="41797">
                  <c:v>43802.197916666599</c:v>
                </c:pt>
                <c:pt idx="41798">
                  <c:v>43802.21875</c:v>
                </c:pt>
                <c:pt idx="41799">
                  <c:v>43802.239583333401</c:v>
                </c:pt>
                <c:pt idx="41800">
                  <c:v>43802.260416666599</c:v>
                </c:pt>
                <c:pt idx="41801">
                  <c:v>43802.28125</c:v>
                </c:pt>
                <c:pt idx="41802">
                  <c:v>43802.302083333401</c:v>
                </c:pt>
                <c:pt idx="41803">
                  <c:v>43802.322916666599</c:v>
                </c:pt>
                <c:pt idx="41804">
                  <c:v>43802.34375</c:v>
                </c:pt>
                <c:pt idx="41805">
                  <c:v>43802.364583333401</c:v>
                </c:pt>
                <c:pt idx="41806">
                  <c:v>43802.385416666599</c:v>
                </c:pt>
                <c:pt idx="41807">
                  <c:v>43802.40625</c:v>
                </c:pt>
                <c:pt idx="41808">
                  <c:v>43802.427083333401</c:v>
                </c:pt>
                <c:pt idx="41809">
                  <c:v>43802.447916666599</c:v>
                </c:pt>
                <c:pt idx="41810">
                  <c:v>43802.46875</c:v>
                </c:pt>
                <c:pt idx="41811">
                  <c:v>43802.489583333401</c:v>
                </c:pt>
                <c:pt idx="41812">
                  <c:v>43802.510416666599</c:v>
                </c:pt>
                <c:pt idx="41813">
                  <c:v>43802.53125</c:v>
                </c:pt>
                <c:pt idx="41814">
                  <c:v>43802.552083333401</c:v>
                </c:pt>
                <c:pt idx="41815">
                  <c:v>43802.572916666599</c:v>
                </c:pt>
                <c:pt idx="41816">
                  <c:v>43802.59375</c:v>
                </c:pt>
                <c:pt idx="41817">
                  <c:v>43802.614583333401</c:v>
                </c:pt>
                <c:pt idx="41818">
                  <c:v>43802.635416666599</c:v>
                </c:pt>
                <c:pt idx="41819">
                  <c:v>43802.65625</c:v>
                </c:pt>
                <c:pt idx="41820">
                  <c:v>43802.677083333401</c:v>
                </c:pt>
                <c:pt idx="41821">
                  <c:v>43802.697916666599</c:v>
                </c:pt>
                <c:pt idx="41822">
                  <c:v>43802.71875</c:v>
                </c:pt>
                <c:pt idx="41823">
                  <c:v>43802.739583333401</c:v>
                </c:pt>
                <c:pt idx="41824">
                  <c:v>43802.760416666599</c:v>
                </c:pt>
                <c:pt idx="41825">
                  <c:v>43802.78125</c:v>
                </c:pt>
                <c:pt idx="41826">
                  <c:v>43802.802083333401</c:v>
                </c:pt>
                <c:pt idx="41827">
                  <c:v>43802.822916666599</c:v>
                </c:pt>
                <c:pt idx="41828">
                  <c:v>43802.84375</c:v>
                </c:pt>
                <c:pt idx="41829">
                  <c:v>43802.864583333401</c:v>
                </c:pt>
                <c:pt idx="41830">
                  <c:v>43802.885416666599</c:v>
                </c:pt>
                <c:pt idx="41831">
                  <c:v>43802.90625</c:v>
                </c:pt>
                <c:pt idx="41832">
                  <c:v>43802.927083333401</c:v>
                </c:pt>
                <c:pt idx="41833">
                  <c:v>43802.947916666599</c:v>
                </c:pt>
                <c:pt idx="41834">
                  <c:v>43802.96875</c:v>
                </c:pt>
                <c:pt idx="41835">
                  <c:v>43802.989583333401</c:v>
                </c:pt>
                <c:pt idx="41836">
                  <c:v>43803.010416666599</c:v>
                </c:pt>
                <c:pt idx="41837">
                  <c:v>43803.03125</c:v>
                </c:pt>
                <c:pt idx="41838">
                  <c:v>43803.052083333401</c:v>
                </c:pt>
                <c:pt idx="41839">
                  <c:v>43803.072916666599</c:v>
                </c:pt>
                <c:pt idx="41840">
                  <c:v>43803.09375</c:v>
                </c:pt>
                <c:pt idx="41841">
                  <c:v>43803.114583333401</c:v>
                </c:pt>
                <c:pt idx="41842">
                  <c:v>43803.135416666599</c:v>
                </c:pt>
                <c:pt idx="41843">
                  <c:v>43803.15625</c:v>
                </c:pt>
                <c:pt idx="41844">
                  <c:v>43803.177083333401</c:v>
                </c:pt>
                <c:pt idx="41845">
                  <c:v>43803.197916666599</c:v>
                </c:pt>
                <c:pt idx="41846">
                  <c:v>43803.21875</c:v>
                </c:pt>
                <c:pt idx="41847">
                  <c:v>43803.239583333401</c:v>
                </c:pt>
                <c:pt idx="41848">
                  <c:v>43803.260416666599</c:v>
                </c:pt>
                <c:pt idx="41849">
                  <c:v>43803.28125</c:v>
                </c:pt>
                <c:pt idx="41850">
                  <c:v>43803.302083333401</c:v>
                </c:pt>
                <c:pt idx="41851">
                  <c:v>43803.322916666599</c:v>
                </c:pt>
                <c:pt idx="41852">
                  <c:v>43803.34375</c:v>
                </c:pt>
                <c:pt idx="41853">
                  <c:v>43803.364583333401</c:v>
                </c:pt>
                <c:pt idx="41854">
                  <c:v>43803.385416666599</c:v>
                </c:pt>
                <c:pt idx="41855">
                  <c:v>43803.40625</c:v>
                </c:pt>
                <c:pt idx="41856">
                  <c:v>43803.427083333401</c:v>
                </c:pt>
                <c:pt idx="41857">
                  <c:v>43803.447916666599</c:v>
                </c:pt>
                <c:pt idx="41858">
                  <c:v>43803.46875</c:v>
                </c:pt>
                <c:pt idx="41859">
                  <c:v>43803.489583333401</c:v>
                </c:pt>
                <c:pt idx="41860">
                  <c:v>43803.510416666599</c:v>
                </c:pt>
                <c:pt idx="41861">
                  <c:v>43803.53125</c:v>
                </c:pt>
                <c:pt idx="41862">
                  <c:v>43803.552083333401</c:v>
                </c:pt>
                <c:pt idx="41863">
                  <c:v>43803.572916666599</c:v>
                </c:pt>
                <c:pt idx="41864">
                  <c:v>43803.59375</c:v>
                </c:pt>
                <c:pt idx="41865">
                  <c:v>43803.614583333401</c:v>
                </c:pt>
                <c:pt idx="41866">
                  <c:v>43803.635416666599</c:v>
                </c:pt>
                <c:pt idx="41867">
                  <c:v>43803.65625</c:v>
                </c:pt>
                <c:pt idx="41868">
                  <c:v>43803.677083333401</c:v>
                </c:pt>
                <c:pt idx="41869">
                  <c:v>43803.697916666599</c:v>
                </c:pt>
                <c:pt idx="41870">
                  <c:v>43803.71875</c:v>
                </c:pt>
                <c:pt idx="41871">
                  <c:v>43803.739583333401</c:v>
                </c:pt>
                <c:pt idx="41872">
                  <c:v>43803.760416666599</c:v>
                </c:pt>
                <c:pt idx="41873">
                  <c:v>43803.78125</c:v>
                </c:pt>
                <c:pt idx="41874">
                  <c:v>43803.802083333401</c:v>
                </c:pt>
                <c:pt idx="41875">
                  <c:v>43803.822916666599</c:v>
                </c:pt>
                <c:pt idx="41876">
                  <c:v>43803.84375</c:v>
                </c:pt>
                <c:pt idx="41877">
                  <c:v>43803.864583333401</c:v>
                </c:pt>
                <c:pt idx="41878">
                  <c:v>43803.885416666599</c:v>
                </c:pt>
                <c:pt idx="41879">
                  <c:v>43803.90625</c:v>
                </c:pt>
                <c:pt idx="41880">
                  <c:v>43803.927083333401</c:v>
                </c:pt>
                <c:pt idx="41881">
                  <c:v>43803.947916666599</c:v>
                </c:pt>
                <c:pt idx="41882">
                  <c:v>43803.96875</c:v>
                </c:pt>
                <c:pt idx="41883">
                  <c:v>43803.989583333401</c:v>
                </c:pt>
                <c:pt idx="41884">
                  <c:v>43804.010416666599</c:v>
                </c:pt>
                <c:pt idx="41885">
                  <c:v>43804.03125</c:v>
                </c:pt>
                <c:pt idx="41886">
                  <c:v>43804.052083333401</c:v>
                </c:pt>
                <c:pt idx="41887">
                  <c:v>43804.072916666599</c:v>
                </c:pt>
                <c:pt idx="41888">
                  <c:v>43804.09375</c:v>
                </c:pt>
                <c:pt idx="41889">
                  <c:v>43804.114583333401</c:v>
                </c:pt>
                <c:pt idx="41890">
                  <c:v>43804.135416666599</c:v>
                </c:pt>
                <c:pt idx="41891">
                  <c:v>43804.15625</c:v>
                </c:pt>
                <c:pt idx="41892">
                  <c:v>43804.177083333401</c:v>
                </c:pt>
                <c:pt idx="41893">
                  <c:v>43804.197916666599</c:v>
                </c:pt>
                <c:pt idx="41894">
                  <c:v>43804.21875</c:v>
                </c:pt>
                <c:pt idx="41895">
                  <c:v>43804.239583333401</c:v>
                </c:pt>
                <c:pt idx="41896">
                  <c:v>43804.260416666599</c:v>
                </c:pt>
                <c:pt idx="41897">
                  <c:v>43804.28125</c:v>
                </c:pt>
                <c:pt idx="41898">
                  <c:v>43804.302083333401</c:v>
                </c:pt>
                <c:pt idx="41899">
                  <c:v>43804.322916666599</c:v>
                </c:pt>
                <c:pt idx="41900">
                  <c:v>43804.34375</c:v>
                </c:pt>
                <c:pt idx="41901">
                  <c:v>43804.364583333401</c:v>
                </c:pt>
                <c:pt idx="41902">
                  <c:v>43804.385416666599</c:v>
                </c:pt>
                <c:pt idx="41903">
                  <c:v>43804.40625</c:v>
                </c:pt>
                <c:pt idx="41904">
                  <c:v>43804.427083333401</c:v>
                </c:pt>
                <c:pt idx="41905">
                  <c:v>43804.447916666599</c:v>
                </c:pt>
                <c:pt idx="41906">
                  <c:v>43804.46875</c:v>
                </c:pt>
                <c:pt idx="41907">
                  <c:v>43804.489583333401</c:v>
                </c:pt>
                <c:pt idx="41908">
                  <c:v>43804.510416666599</c:v>
                </c:pt>
                <c:pt idx="41909">
                  <c:v>43804.53125</c:v>
                </c:pt>
                <c:pt idx="41910">
                  <c:v>43804.552083333401</c:v>
                </c:pt>
                <c:pt idx="41911">
                  <c:v>43804.572916666599</c:v>
                </c:pt>
                <c:pt idx="41912">
                  <c:v>43804.59375</c:v>
                </c:pt>
                <c:pt idx="41913">
                  <c:v>43804.614583333401</c:v>
                </c:pt>
                <c:pt idx="41914">
                  <c:v>43804.635416666599</c:v>
                </c:pt>
                <c:pt idx="41915">
                  <c:v>43804.65625</c:v>
                </c:pt>
                <c:pt idx="41916">
                  <c:v>43804.677083333401</c:v>
                </c:pt>
                <c:pt idx="41917">
                  <c:v>43804.697916666599</c:v>
                </c:pt>
                <c:pt idx="41918">
                  <c:v>43804.71875</c:v>
                </c:pt>
                <c:pt idx="41919">
                  <c:v>43804.739583333401</c:v>
                </c:pt>
                <c:pt idx="41920">
                  <c:v>43804.760416666599</c:v>
                </c:pt>
                <c:pt idx="41921">
                  <c:v>43804.78125</c:v>
                </c:pt>
                <c:pt idx="41922">
                  <c:v>43804.802083333401</c:v>
                </c:pt>
                <c:pt idx="41923">
                  <c:v>43804.822916666599</c:v>
                </c:pt>
                <c:pt idx="41924">
                  <c:v>43804.84375</c:v>
                </c:pt>
                <c:pt idx="41925">
                  <c:v>43804.864583333401</c:v>
                </c:pt>
                <c:pt idx="41926">
                  <c:v>43804.885416666599</c:v>
                </c:pt>
                <c:pt idx="41927">
                  <c:v>43804.90625</c:v>
                </c:pt>
                <c:pt idx="41928">
                  <c:v>43804.927083333401</c:v>
                </c:pt>
                <c:pt idx="41929">
                  <c:v>43804.947916666599</c:v>
                </c:pt>
                <c:pt idx="41930">
                  <c:v>43804.96875</c:v>
                </c:pt>
                <c:pt idx="41931">
                  <c:v>43804.989583333401</c:v>
                </c:pt>
                <c:pt idx="41932">
                  <c:v>43805.010416666599</c:v>
                </c:pt>
                <c:pt idx="41933">
                  <c:v>43805.03125</c:v>
                </c:pt>
                <c:pt idx="41934">
                  <c:v>43805.052083333401</c:v>
                </c:pt>
                <c:pt idx="41935">
                  <c:v>43805.072916666599</c:v>
                </c:pt>
                <c:pt idx="41936">
                  <c:v>43805.09375</c:v>
                </c:pt>
                <c:pt idx="41937">
                  <c:v>43805.114583333401</c:v>
                </c:pt>
                <c:pt idx="41938">
                  <c:v>43805.135416666599</c:v>
                </c:pt>
                <c:pt idx="41939">
                  <c:v>43805.15625</c:v>
                </c:pt>
                <c:pt idx="41940">
                  <c:v>43805.177083333401</c:v>
                </c:pt>
                <c:pt idx="41941">
                  <c:v>43805.197916666599</c:v>
                </c:pt>
                <c:pt idx="41942">
                  <c:v>43805.21875</c:v>
                </c:pt>
                <c:pt idx="41943">
                  <c:v>43805.239583333401</c:v>
                </c:pt>
                <c:pt idx="41944">
                  <c:v>43805.260416666599</c:v>
                </c:pt>
                <c:pt idx="41945">
                  <c:v>43805.28125</c:v>
                </c:pt>
                <c:pt idx="41946">
                  <c:v>43805.302083333401</c:v>
                </c:pt>
                <c:pt idx="41947">
                  <c:v>43805.322916666599</c:v>
                </c:pt>
                <c:pt idx="41948">
                  <c:v>43805.34375</c:v>
                </c:pt>
                <c:pt idx="41949">
                  <c:v>43805.364583333401</c:v>
                </c:pt>
                <c:pt idx="41950">
                  <c:v>43805.385416666599</c:v>
                </c:pt>
                <c:pt idx="41951">
                  <c:v>43805.40625</c:v>
                </c:pt>
                <c:pt idx="41952">
                  <c:v>43805.427083333401</c:v>
                </c:pt>
                <c:pt idx="41953">
                  <c:v>43805.447916666599</c:v>
                </c:pt>
                <c:pt idx="41954">
                  <c:v>43805.46875</c:v>
                </c:pt>
                <c:pt idx="41955">
                  <c:v>43805.489583333401</c:v>
                </c:pt>
                <c:pt idx="41956">
                  <c:v>43805.510416666599</c:v>
                </c:pt>
                <c:pt idx="41957">
                  <c:v>43805.53125</c:v>
                </c:pt>
                <c:pt idx="41958">
                  <c:v>43805.552083333401</c:v>
                </c:pt>
                <c:pt idx="41959">
                  <c:v>43805.572916666599</c:v>
                </c:pt>
                <c:pt idx="41960">
                  <c:v>43805.59375</c:v>
                </c:pt>
                <c:pt idx="41961">
                  <c:v>43805.614583333401</c:v>
                </c:pt>
                <c:pt idx="41962">
                  <c:v>43805.635416666599</c:v>
                </c:pt>
                <c:pt idx="41963">
                  <c:v>43805.65625</c:v>
                </c:pt>
                <c:pt idx="41964">
                  <c:v>43805.677083333401</c:v>
                </c:pt>
                <c:pt idx="41965">
                  <c:v>43805.697916666599</c:v>
                </c:pt>
                <c:pt idx="41966">
                  <c:v>43805.71875</c:v>
                </c:pt>
                <c:pt idx="41967">
                  <c:v>43805.739583333401</c:v>
                </c:pt>
                <c:pt idx="41968">
                  <c:v>43805.760416666599</c:v>
                </c:pt>
                <c:pt idx="41969">
                  <c:v>43805.78125</c:v>
                </c:pt>
                <c:pt idx="41970">
                  <c:v>43805.802083333401</c:v>
                </c:pt>
                <c:pt idx="41971">
                  <c:v>43805.822916666599</c:v>
                </c:pt>
                <c:pt idx="41972">
                  <c:v>43805.84375</c:v>
                </c:pt>
                <c:pt idx="41973">
                  <c:v>43805.864583333401</c:v>
                </c:pt>
                <c:pt idx="41974">
                  <c:v>43805.885416666599</c:v>
                </c:pt>
                <c:pt idx="41975">
                  <c:v>43805.90625</c:v>
                </c:pt>
                <c:pt idx="41976">
                  <c:v>43805.927083333401</c:v>
                </c:pt>
                <c:pt idx="41977">
                  <c:v>43805.947916666599</c:v>
                </c:pt>
                <c:pt idx="41978">
                  <c:v>43805.96875</c:v>
                </c:pt>
                <c:pt idx="41979">
                  <c:v>43805.989583333401</c:v>
                </c:pt>
                <c:pt idx="41980">
                  <c:v>43806.010416666599</c:v>
                </c:pt>
                <c:pt idx="41981">
                  <c:v>43806.03125</c:v>
                </c:pt>
                <c:pt idx="41982">
                  <c:v>43806.052083333401</c:v>
                </c:pt>
                <c:pt idx="41983">
                  <c:v>43806.072916666599</c:v>
                </c:pt>
                <c:pt idx="41984">
                  <c:v>43806.09375</c:v>
                </c:pt>
                <c:pt idx="41985">
                  <c:v>43806.114583333401</c:v>
                </c:pt>
                <c:pt idx="41986">
                  <c:v>43806.135416666599</c:v>
                </c:pt>
                <c:pt idx="41987">
                  <c:v>43806.15625</c:v>
                </c:pt>
                <c:pt idx="41988">
                  <c:v>43806.177083333401</c:v>
                </c:pt>
                <c:pt idx="41989">
                  <c:v>43806.197916666599</c:v>
                </c:pt>
                <c:pt idx="41990">
                  <c:v>43806.21875</c:v>
                </c:pt>
                <c:pt idx="41991">
                  <c:v>43806.239583333401</c:v>
                </c:pt>
                <c:pt idx="41992">
                  <c:v>43806.260416666599</c:v>
                </c:pt>
                <c:pt idx="41993">
                  <c:v>43806.28125</c:v>
                </c:pt>
                <c:pt idx="41994">
                  <c:v>43806.302083333401</c:v>
                </c:pt>
                <c:pt idx="41995">
                  <c:v>43806.322916666599</c:v>
                </c:pt>
                <c:pt idx="41996">
                  <c:v>43806.34375</c:v>
                </c:pt>
                <c:pt idx="41997">
                  <c:v>43806.364583333401</c:v>
                </c:pt>
                <c:pt idx="41998">
                  <c:v>43806.385416666599</c:v>
                </c:pt>
                <c:pt idx="41999">
                  <c:v>43806.40625</c:v>
                </c:pt>
                <c:pt idx="42000">
                  <c:v>43806.427083333401</c:v>
                </c:pt>
                <c:pt idx="42001">
                  <c:v>43806.447916666599</c:v>
                </c:pt>
                <c:pt idx="42002">
                  <c:v>43806.46875</c:v>
                </c:pt>
                <c:pt idx="42003">
                  <c:v>43806.489583333401</c:v>
                </c:pt>
                <c:pt idx="42004">
                  <c:v>43806.510416666599</c:v>
                </c:pt>
                <c:pt idx="42005">
                  <c:v>43806.53125</c:v>
                </c:pt>
                <c:pt idx="42006">
                  <c:v>43806.552083333401</c:v>
                </c:pt>
                <c:pt idx="42007">
                  <c:v>43806.572916666599</c:v>
                </c:pt>
                <c:pt idx="42008">
                  <c:v>43806.59375</c:v>
                </c:pt>
                <c:pt idx="42009">
                  <c:v>43806.614583333401</c:v>
                </c:pt>
                <c:pt idx="42010">
                  <c:v>43806.635416666599</c:v>
                </c:pt>
                <c:pt idx="42011">
                  <c:v>43806.65625</c:v>
                </c:pt>
                <c:pt idx="42012">
                  <c:v>43806.677083333401</c:v>
                </c:pt>
                <c:pt idx="42013">
                  <c:v>43806.697916666599</c:v>
                </c:pt>
                <c:pt idx="42014">
                  <c:v>43806.71875</c:v>
                </c:pt>
                <c:pt idx="42015">
                  <c:v>43806.739583333401</c:v>
                </c:pt>
                <c:pt idx="42016">
                  <c:v>43806.760416666599</c:v>
                </c:pt>
                <c:pt idx="42017">
                  <c:v>43806.78125</c:v>
                </c:pt>
                <c:pt idx="42018">
                  <c:v>43806.802083333401</c:v>
                </c:pt>
                <c:pt idx="42019">
                  <c:v>43806.822916666599</c:v>
                </c:pt>
                <c:pt idx="42020">
                  <c:v>43806.84375</c:v>
                </c:pt>
                <c:pt idx="42021">
                  <c:v>43806.864583333401</c:v>
                </c:pt>
                <c:pt idx="42022">
                  <c:v>43806.885416666599</c:v>
                </c:pt>
                <c:pt idx="42023">
                  <c:v>43806.90625</c:v>
                </c:pt>
                <c:pt idx="42024">
                  <c:v>43806.927083333401</c:v>
                </c:pt>
                <c:pt idx="42025">
                  <c:v>43806.947916666599</c:v>
                </c:pt>
                <c:pt idx="42026">
                  <c:v>43806.96875</c:v>
                </c:pt>
                <c:pt idx="42027">
                  <c:v>43806.989583333401</c:v>
                </c:pt>
                <c:pt idx="42028">
                  <c:v>43807.010416666599</c:v>
                </c:pt>
                <c:pt idx="42029">
                  <c:v>43807.03125</c:v>
                </c:pt>
                <c:pt idx="42030">
                  <c:v>43807.052083333401</c:v>
                </c:pt>
                <c:pt idx="42031">
                  <c:v>43807.072916666599</c:v>
                </c:pt>
                <c:pt idx="42032">
                  <c:v>43807.09375</c:v>
                </c:pt>
                <c:pt idx="42033">
                  <c:v>43807.114583333401</c:v>
                </c:pt>
                <c:pt idx="42034">
                  <c:v>43807.135416666599</c:v>
                </c:pt>
                <c:pt idx="42035">
                  <c:v>43807.15625</c:v>
                </c:pt>
                <c:pt idx="42036">
                  <c:v>43807.177083333401</c:v>
                </c:pt>
                <c:pt idx="42037">
                  <c:v>43807.197916666599</c:v>
                </c:pt>
                <c:pt idx="42038">
                  <c:v>43807.21875</c:v>
                </c:pt>
                <c:pt idx="42039">
                  <c:v>43807.239583333401</c:v>
                </c:pt>
                <c:pt idx="42040">
                  <c:v>43807.260416666599</c:v>
                </c:pt>
                <c:pt idx="42041">
                  <c:v>43807.28125</c:v>
                </c:pt>
                <c:pt idx="42042">
                  <c:v>43807.302083333401</c:v>
                </c:pt>
                <c:pt idx="42043">
                  <c:v>43807.322916666599</c:v>
                </c:pt>
                <c:pt idx="42044">
                  <c:v>43807.34375</c:v>
                </c:pt>
                <c:pt idx="42045">
                  <c:v>43807.364583333401</c:v>
                </c:pt>
                <c:pt idx="42046">
                  <c:v>43807.385416666599</c:v>
                </c:pt>
                <c:pt idx="42047">
                  <c:v>43807.40625</c:v>
                </c:pt>
                <c:pt idx="42048">
                  <c:v>43807.427083333401</c:v>
                </c:pt>
                <c:pt idx="42049">
                  <c:v>43807.447916666599</c:v>
                </c:pt>
                <c:pt idx="42050">
                  <c:v>43807.46875</c:v>
                </c:pt>
                <c:pt idx="42051">
                  <c:v>43807.489583333401</c:v>
                </c:pt>
                <c:pt idx="42052">
                  <c:v>43807.510416666599</c:v>
                </c:pt>
                <c:pt idx="42053">
                  <c:v>43807.53125</c:v>
                </c:pt>
                <c:pt idx="42054">
                  <c:v>43807.552083333401</c:v>
                </c:pt>
                <c:pt idx="42055">
                  <c:v>43807.572916666599</c:v>
                </c:pt>
                <c:pt idx="42056">
                  <c:v>43807.59375</c:v>
                </c:pt>
                <c:pt idx="42057">
                  <c:v>43807.614583333401</c:v>
                </c:pt>
                <c:pt idx="42058">
                  <c:v>43807.635416666599</c:v>
                </c:pt>
                <c:pt idx="42059">
                  <c:v>43807.65625</c:v>
                </c:pt>
                <c:pt idx="42060">
                  <c:v>43807.677083333401</c:v>
                </c:pt>
                <c:pt idx="42061">
                  <c:v>43807.697916666599</c:v>
                </c:pt>
                <c:pt idx="42062">
                  <c:v>43807.71875</c:v>
                </c:pt>
                <c:pt idx="42063">
                  <c:v>43807.739583333401</c:v>
                </c:pt>
                <c:pt idx="42064">
                  <c:v>43807.760416666599</c:v>
                </c:pt>
                <c:pt idx="42065">
                  <c:v>43807.78125</c:v>
                </c:pt>
                <c:pt idx="42066">
                  <c:v>43807.802083333401</c:v>
                </c:pt>
                <c:pt idx="42067">
                  <c:v>43807.822916666599</c:v>
                </c:pt>
                <c:pt idx="42068">
                  <c:v>43807.84375</c:v>
                </c:pt>
                <c:pt idx="42069">
                  <c:v>43807.864583333401</c:v>
                </c:pt>
                <c:pt idx="42070">
                  <c:v>43807.885416666599</c:v>
                </c:pt>
                <c:pt idx="42071">
                  <c:v>43807.90625</c:v>
                </c:pt>
                <c:pt idx="42072">
                  <c:v>43807.927083333401</c:v>
                </c:pt>
                <c:pt idx="42073">
                  <c:v>43807.947916666599</c:v>
                </c:pt>
                <c:pt idx="42074">
                  <c:v>43807.96875</c:v>
                </c:pt>
                <c:pt idx="42075">
                  <c:v>43807.989583333401</c:v>
                </c:pt>
                <c:pt idx="42076">
                  <c:v>43808.010416666599</c:v>
                </c:pt>
                <c:pt idx="42077">
                  <c:v>43808.03125</c:v>
                </c:pt>
                <c:pt idx="42078">
                  <c:v>43808.052083333401</c:v>
                </c:pt>
                <c:pt idx="42079">
                  <c:v>43808.072916666599</c:v>
                </c:pt>
                <c:pt idx="42080">
                  <c:v>43808.09375</c:v>
                </c:pt>
                <c:pt idx="42081">
                  <c:v>43808.114583333401</c:v>
                </c:pt>
                <c:pt idx="42082">
                  <c:v>43808.135416666599</c:v>
                </c:pt>
                <c:pt idx="42083">
                  <c:v>43808.15625</c:v>
                </c:pt>
                <c:pt idx="42084">
                  <c:v>43808.177083333401</c:v>
                </c:pt>
                <c:pt idx="42085">
                  <c:v>43808.197916666599</c:v>
                </c:pt>
                <c:pt idx="42086">
                  <c:v>43808.21875</c:v>
                </c:pt>
                <c:pt idx="42087">
                  <c:v>43808.239583333401</c:v>
                </c:pt>
                <c:pt idx="42088">
                  <c:v>43808.260416666599</c:v>
                </c:pt>
                <c:pt idx="42089">
                  <c:v>43808.28125</c:v>
                </c:pt>
                <c:pt idx="42090">
                  <c:v>43808.302083333401</c:v>
                </c:pt>
                <c:pt idx="42091">
                  <c:v>43808.322916666599</c:v>
                </c:pt>
                <c:pt idx="42092">
                  <c:v>43808.34375</c:v>
                </c:pt>
                <c:pt idx="42093">
                  <c:v>43808.364583333401</c:v>
                </c:pt>
                <c:pt idx="42094">
                  <c:v>43808.385416666599</c:v>
                </c:pt>
                <c:pt idx="42095">
                  <c:v>43808.40625</c:v>
                </c:pt>
                <c:pt idx="42096">
                  <c:v>43808.427083333401</c:v>
                </c:pt>
                <c:pt idx="42097">
                  <c:v>43808.447916666599</c:v>
                </c:pt>
                <c:pt idx="42098">
                  <c:v>43808.46875</c:v>
                </c:pt>
                <c:pt idx="42099">
                  <c:v>43808.489583333401</c:v>
                </c:pt>
                <c:pt idx="42100">
                  <c:v>43808.510416666599</c:v>
                </c:pt>
                <c:pt idx="42101">
                  <c:v>43808.53125</c:v>
                </c:pt>
                <c:pt idx="42102">
                  <c:v>43808.552083333401</c:v>
                </c:pt>
                <c:pt idx="42103">
                  <c:v>43808.572916666599</c:v>
                </c:pt>
                <c:pt idx="42104">
                  <c:v>43808.59375</c:v>
                </c:pt>
                <c:pt idx="42105">
                  <c:v>43808.614583333401</c:v>
                </c:pt>
                <c:pt idx="42106">
                  <c:v>43808.635416666599</c:v>
                </c:pt>
                <c:pt idx="42107">
                  <c:v>43808.65625</c:v>
                </c:pt>
                <c:pt idx="42108">
                  <c:v>43808.677083333401</c:v>
                </c:pt>
                <c:pt idx="42109">
                  <c:v>43808.697916666599</c:v>
                </c:pt>
                <c:pt idx="42110">
                  <c:v>43808.71875</c:v>
                </c:pt>
                <c:pt idx="42111">
                  <c:v>43808.739583333401</c:v>
                </c:pt>
                <c:pt idx="42112">
                  <c:v>43808.760416666599</c:v>
                </c:pt>
                <c:pt idx="42113">
                  <c:v>43808.78125</c:v>
                </c:pt>
                <c:pt idx="42114">
                  <c:v>43808.802083333401</c:v>
                </c:pt>
                <c:pt idx="42115">
                  <c:v>43808.822916666599</c:v>
                </c:pt>
                <c:pt idx="42116">
                  <c:v>43808.84375</c:v>
                </c:pt>
                <c:pt idx="42117">
                  <c:v>43808.864583333401</c:v>
                </c:pt>
                <c:pt idx="42118">
                  <c:v>43808.885416666599</c:v>
                </c:pt>
                <c:pt idx="42119">
                  <c:v>43808.90625</c:v>
                </c:pt>
                <c:pt idx="42120">
                  <c:v>43808.927083333401</c:v>
                </c:pt>
                <c:pt idx="42121">
                  <c:v>43808.947916666599</c:v>
                </c:pt>
                <c:pt idx="42122">
                  <c:v>43808.96875</c:v>
                </c:pt>
                <c:pt idx="42123">
                  <c:v>43808.989583333401</c:v>
                </c:pt>
                <c:pt idx="42124">
                  <c:v>43809.010416666599</c:v>
                </c:pt>
                <c:pt idx="42125">
                  <c:v>43809.03125</c:v>
                </c:pt>
                <c:pt idx="42126">
                  <c:v>43809.052083333401</c:v>
                </c:pt>
                <c:pt idx="42127">
                  <c:v>43809.072916666599</c:v>
                </c:pt>
                <c:pt idx="42128">
                  <c:v>43809.09375</c:v>
                </c:pt>
                <c:pt idx="42129">
                  <c:v>43809.114583333401</c:v>
                </c:pt>
                <c:pt idx="42130">
                  <c:v>43809.135416666599</c:v>
                </c:pt>
                <c:pt idx="42131">
                  <c:v>43809.15625</c:v>
                </c:pt>
                <c:pt idx="42132">
                  <c:v>43809.177083333401</c:v>
                </c:pt>
                <c:pt idx="42133">
                  <c:v>43809.197916666599</c:v>
                </c:pt>
                <c:pt idx="42134">
                  <c:v>43809.21875</c:v>
                </c:pt>
                <c:pt idx="42135">
                  <c:v>43809.239583333401</c:v>
                </c:pt>
                <c:pt idx="42136">
                  <c:v>43809.260416666599</c:v>
                </c:pt>
                <c:pt idx="42137">
                  <c:v>43809.28125</c:v>
                </c:pt>
                <c:pt idx="42138">
                  <c:v>43809.302083333401</c:v>
                </c:pt>
                <c:pt idx="42139">
                  <c:v>43809.322916666599</c:v>
                </c:pt>
                <c:pt idx="42140">
                  <c:v>43809.34375</c:v>
                </c:pt>
                <c:pt idx="42141">
                  <c:v>43809.364583333401</c:v>
                </c:pt>
                <c:pt idx="42142">
                  <c:v>43809.385416666599</c:v>
                </c:pt>
                <c:pt idx="42143">
                  <c:v>43809.40625</c:v>
                </c:pt>
                <c:pt idx="42144">
                  <c:v>43809.427083333401</c:v>
                </c:pt>
                <c:pt idx="42145">
                  <c:v>43809.447916666599</c:v>
                </c:pt>
                <c:pt idx="42146">
                  <c:v>43809.46875</c:v>
                </c:pt>
                <c:pt idx="42147">
                  <c:v>43809.489583333401</c:v>
                </c:pt>
                <c:pt idx="42148">
                  <c:v>43809.510416666599</c:v>
                </c:pt>
                <c:pt idx="42149">
                  <c:v>43809.53125</c:v>
                </c:pt>
                <c:pt idx="42150">
                  <c:v>43809.552083333401</c:v>
                </c:pt>
                <c:pt idx="42151">
                  <c:v>43809.572916666599</c:v>
                </c:pt>
                <c:pt idx="42152">
                  <c:v>43809.59375</c:v>
                </c:pt>
                <c:pt idx="42153">
                  <c:v>43809.614583333401</c:v>
                </c:pt>
                <c:pt idx="42154">
                  <c:v>43809.635416666599</c:v>
                </c:pt>
                <c:pt idx="42155">
                  <c:v>43809.65625</c:v>
                </c:pt>
                <c:pt idx="42156">
                  <c:v>43809.677083333401</c:v>
                </c:pt>
                <c:pt idx="42157">
                  <c:v>43809.697916666599</c:v>
                </c:pt>
                <c:pt idx="42158">
                  <c:v>43809.71875</c:v>
                </c:pt>
                <c:pt idx="42159">
                  <c:v>43809.739583333401</c:v>
                </c:pt>
                <c:pt idx="42160">
                  <c:v>43809.760416666599</c:v>
                </c:pt>
                <c:pt idx="42161">
                  <c:v>43809.78125</c:v>
                </c:pt>
                <c:pt idx="42162">
                  <c:v>43809.802083333401</c:v>
                </c:pt>
                <c:pt idx="42163">
                  <c:v>43809.822916666599</c:v>
                </c:pt>
                <c:pt idx="42164">
                  <c:v>43809.84375</c:v>
                </c:pt>
                <c:pt idx="42165">
                  <c:v>43809.864583333401</c:v>
                </c:pt>
                <c:pt idx="42166">
                  <c:v>43809.885416666599</c:v>
                </c:pt>
                <c:pt idx="42167">
                  <c:v>43809.90625</c:v>
                </c:pt>
                <c:pt idx="42168">
                  <c:v>43809.927083333401</c:v>
                </c:pt>
                <c:pt idx="42169">
                  <c:v>43809.947916666599</c:v>
                </c:pt>
                <c:pt idx="42170">
                  <c:v>43809.96875</c:v>
                </c:pt>
                <c:pt idx="42171">
                  <c:v>43809.989583333401</c:v>
                </c:pt>
                <c:pt idx="42172">
                  <c:v>43810.010416666599</c:v>
                </c:pt>
                <c:pt idx="42173">
                  <c:v>43810.03125</c:v>
                </c:pt>
                <c:pt idx="42174">
                  <c:v>43810.052083333401</c:v>
                </c:pt>
                <c:pt idx="42175">
                  <c:v>43810.072916666599</c:v>
                </c:pt>
                <c:pt idx="42176">
                  <c:v>43810.09375</c:v>
                </c:pt>
                <c:pt idx="42177">
                  <c:v>43810.114583333401</c:v>
                </c:pt>
                <c:pt idx="42178">
                  <c:v>43810.135416666599</c:v>
                </c:pt>
                <c:pt idx="42179">
                  <c:v>43810.15625</c:v>
                </c:pt>
                <c:pt idx="42180">
                  <c:v>43810.177083333401</c:v>
                </c:pt>
                <c:pt idx="42181">
                  <c:v>43810.197916666599</c:v>
                </c:pt>
                <c:pt idx="42182">
                  <c:v>43810.21875</c:v>
                </c:pt>
                <c:pt idx="42183">
                  <c:v>43810.239583333401</c:v>
                </c:pt>
                <c:pt idx="42184">
                  <c:v>43810.260416666599</c:v>
                </c:pt>
                <c:pt idx="42185">
                  <c:v>43810.28125</c:v>
                </c:pt>
                <c:pt idx="42186">
                  <c:v>43810.302083333401</c:v>
                </c:pt>
                <c:pt idx="42187">
                  <c:v>43810.322916666599</c:v>
                </c:pt>
                <c:pt idx="42188">
                  <c:v>43810.34375</c:v>
                </c:pt>
                <c:pt idx="42189">
                  <c:v>43810.364583333401</c:v>
                </c:pt>
                <c:pt idx="42190">
                  <c:v>43810.385416666599</c:v>
                </c:pt>
                <c:pt idx="42191">
                  <c:v>43810.40625</c:v>
                </c:pt>
                <c:pt idx="42192">
                  <c:v>43810.427083333401</c:v>
                </c:pt>
                <c:pt idx="42193">
                  <c:v>43810.447916666599</c:v>
                </c:pt>
                <c:pt idx="42194">
                  <c:v>43810.46875</c:v>
                </c:pt>
                <c:pt idx="42195">
                  <c:v>43810.489583333401</c:v>
                </c:pt>
                <c:pt idx="42196">
                  <c:v>43810.510416666599</c:v>
                </c:pt>
                <c:pt idx="42197">
                  <c:v>43810.53125</c:v>
                </c:pt>
                <c:pt idx="42198">
                  <c:v>43810.552083333401</c:v>
                </c:pt>
                <c:pt idx="42199">
                  <c:v>43810.572916666599</c:v>
                </c:pt>
                <c:pt idx="42200">
                  <c:v>43810.59375</c:v>
                </c:pt>
                <c:pt idx="42201">
                  <c:v>43810.614583333401</c:v>
                </c:pt>
                <c:pt idx="42202">
                  <c:v>43810.635416666599</c:v>
                </c:pt>
                <c:pt idx="42203">
                  <c:v>43810.65625</c:v>
                </c:pt>
                <c:pt idx="42204">
                  <c:v>43810.677083333401</c:v>
                </c:pt>
                <c:pt idx="42205">
                  <c:v>43810.697916666599</c:v>
                </c:pt>
                <c:pt idx="42206">
                  <c:v>43810.71875</c:v>
                </c:pt>
                <c:pt idx="42207">
                  <c:v>43810.739583333401</c:v>
                </c:pt>
                <c:pt idx="42208">
                  <c:v>43810.760416666599</c:v>
                </c:pt>
                <c:pt idx="42209">
                  <c:v>43810.78125</c:v>
                </c:pt>
                <c:pt idx="42210">
                  <c:v>43810.802083333401</c:v>
                </c:pt>
                <c:pt idx="42211">
                  <c:v>43810.822916666599</c:v>
                </c:pt>
                <c:pt idx="42212">
                  <c:v>43810.84375</c:v>
                </c:pt>
                <c:pt idx="42213">
                  <c:v>43810.864583333401</c:v>
                </c:pt>
                <c:pt idx="42214">
                  <c:v>43810.885416666599</c:v>
                </c:pt>
                <c:pt idx="42215">
                  <c:v>43810.90625</c:v>
                </c:pt>
                <c:pt idx="42216">
                  <c:v>43810.927083333401</c:v>
                </c:pt>
                <c:pt idx="42217">
                  <c:v>43810.947916666599</c:v>
                </c:pt>
                <c:pt idx="42218">
                  <c:v>43810.96875</c:v>
                </c:pt>
                <c:pt idx="42219">
                  <c:v>43810.989583333401</c:v>
                </c:pt>
                <c:pt idx="42220">
                  <c:v>43811.010416666599</c:v>
                </c:pt>
                <c:pt idx="42221">
                  <c:v>43811.03125</c:v>
                </c:pt>
                <c:pt idx="42222">
                  <c:v>43811.052083333401</c:v>
                </c:pt>
                <c:pt idx="42223">
                  <c:v>43811.072916666599</c:v>
                </c:pt>
                <c:pt idx="42224">
                  <c:v>43811.09375</c:v>
                </c:pt>
                <c:pt idx="42225">
                  <c:v>43811.114583333401</c:v>
                </c:pt>
                <c:pt idx="42226">
                  <c:v>43811.135416666599</c:v>
                </c:pt>
                <c:pt idx="42227">
                  <c:v>43811.15625</c:v>
                </c:pt>
                <c:pt idx="42228">
                  <c:v>43811.177083333401</c:v>
                </c:pt>
                <c:pt idx="42229">
                  <c:v>43811.197916666599</c:v>
                </c:pt>
                <c:pt idx="42230">
                  <c:v>43811.21875</c:v>
                </c:pt>
                <c:pt idx="42231">
                  <c:v>43811.239583333401</c:v>
                </c:pt>
                <c:pt idx="42232">
                  <c:v>43811.260416666599</c:v>
                </c:pt>
                <c:pt idx="42233">
                  <c:v>43811.28125</c:v>
                </c:pt>
                <c:pt idx="42234">
                  <c:v>43811.302083333401</c:v>
                </c:pt>
                <c:pt idx="42235">
                  <c:v>43811.322916666599</c:v>
                </c:pt>
                <c:pt idx="42236">
                  <c:v>43811.34375</c:v>
                </c:pt>
                <c:pt idx="42237">
                  <c:v>43811.364583333401</c:v>
                </c:pt>
                <c:pt idx="42238">
                  <c:v>43811.385416666599</c:v>
                </c:pt>
                <c:pt idx="42239">
                  <c:v>43811.40625</c:v>
                </c:pt>
                <c:pt idx="42240">
                  <c:v>43811.427083333401</c:v>
                </c:pt>
                <c:pt idx="42241">
                  <c:v>43811.447916666599</c:v>
                </c:pt>
                <c:pt idx="42242">
                  <c:v>43811.46875</c:v>
                </c:pt>
                <c:pt idx="42243">
                  <c:v>43811.489583333401</c:v>
                </c:pt>
                <c:pt idx="42244">
                  <c:v>43811.510416666599</c:v>
                </c:pt>
                <c:pt idx="42245">
                  <c:v>43811.53125</c:v>
                </c:pt>
                <c:pt idx="42246">
                  <c:v>43811.552083333401</c:v>
                </c:pt>
                <c:pt idx="42247">
                  <c:v>43811.572916666599</c:v>
                </c:pt>
                <c:pt idx="42248">
                  <c:v>43811.59375</c:v>
                </c:pt>
                <c:pt idx="42249">
                  <c:v>43811.614583333401</c:v>
                </c:pt>
                <c:pt idx="42250">
                  <c:v>43811.635416666599</c:v>
                </c:pt>
                <c:pt idx="42251">
                  <c:v>43811.65625</c:v>
                </c:pt>
                <c:pt idx="42252">
                  <c:v>43811.677083333401</c:v>
                </c:pt>
                <c:pt idx="42253">
                  <c:v>43811.697916666599</c:v>
                </c:pt>
                <c:pt idx="42254">
                  <c:v>43811.71875</c:v>
                </c:pt>
                <c:pt idx="42255">
                  <c:v>43811.739583333401</c:v>
                </c:pt>
                <c:pt idx="42256">
                  <c:v>43811.760416666599</c:v>
                </c:pt>
                <c:pt idx="42257">
                  <c:v>43811.78125</c:v>
                </c:pt>
                <c:pt idx="42258">
                  <c:v>43811.802083333401</c:v>
                </c:pt>
                <c:pt idx="42259">
                  <c:v>43811.822916666599</c:v>
                </c:pt>
                <c:pt idx="42260">
                  <c:v>43811.84375</c:v>
                </c:pt>
                <c:pt idx="42261">
                  <c:v>43811.864583333401</c:v>
                </c:pt>
                <c:pt idx="42262">
                  <c:v>43811.885416666599</c:v>
                </c:pt>
                <c:pt idx="42263">
                  <c:v>43811.90625</c:v>
                </c:pt>
                <c:pt idx="42264">
                  <c:v>43811.927083333401</c:v>
                </c:pt>
                <c:pt idx="42265">
                  <c:v>43811.947916666599</c:v>
                </c:pt>
                <c:pt idx="42266">
                  <c:v>43811.96875</c:v>
                </c:pt>
                <c:pt idx="42267">
                  <c:v>43811.989583333401</c:v>
                </c:pt>
                <c:pt idx="42268">
                  <c:v>43812.010416666599</c:v>
                </c:pt>
                <c:pt idx="42269">
                  <c:v>43812.03125</c:v>
                </c:pt>
                <c:pt idx="42270">
                  <c:v>43812.052083333401</c:v>
                </c:pt>
                <c:pt idx="42271">
                  <c:v>43812.072916666599</c:v>
                </c:pt>
                <c:pt idx="42272">
                  <c:v>43812.09375</c:v>
                </c:pt>
                <c:pt idx="42273">
                  <c:v>43812.114583333401</c:v>
                </c:pt>
                <c:pt idx="42274">
                  <c:v>43812.135416666599</c:v>
                </c:pt>
                <c:pt idx="42275">
                  <c:v>43812.15625</c:v>
                </c:pt>
                <c:pt idx="42276">
                  <c:v>43812.177083333401</c:v>
                </c:pt>
                <c:pt idx="42277">
                  <c:v>43812.197916666599</c:v>
                </c:pt>
                <c:pt idx="42278">
                  <c:v>43812.21875</c:v>
                </c:pt>
                <c:pt idx="42279">
                  <c:v>43812.239583333401</c:v>
                </c:pt>
                <c:pt idx="42280">
                  <c:v>43812.260416666599</c:v>
                </c:pt>
                <c:pt idx="42281">
                  <c:v>43812.28125</c:v>
                </c:pt>
                <c:pt idx="42282">
                  <c:v>43812.302083333401</c:v>
                </c:pt>
                <c:pt idx="42283">
                  <c:v>43812.322916666599</c:v>
                </c:pt>
                <c:pt idx="42284">
                  <c:v>43812.34375</c:v>
                </c:pt>
                <c:pt idx="42285">
                  <c:v>43812.364583333401</c:v>
                </c:pt>
                <c:pt idx="42286">
                  <c:v>43812.385416666599</c:v>
                </c:pt>
                <c:pt idx="42287">
                  <c:v>43812.40625</c:v>
                </c:pt>
                <c:pt idx="42288">
                  <c:v>43812.427083333401</c:v>
                </c:pt>
                <c:pt idx="42289">
                  <c:v>43812.447916666599</c:v>
                </c:pt>
                <c:pt idx="42290">
                  <c:v>43812.46875</c:v>
                </c:pt>
                <c:pt idx="42291">
                  <c:v>43812.489583333401</c:v>
                </c:pt>
                <c:pt idx="42292">
                  <c:v>43812.510416666599</c:v>
                </c:pt>
                <c:pt idx="42293">
                  <c:v>43812.53125</c:v>
                </c:pt>
                <c:pt idx="42294">
                  <c:v>43812.552083333401</c:v>
                </c:pt>
                <c:pt idx="42295">
                  <c:v>43812.572916666599</c:v>
                </c:pt>
                <c:pt idx="42296">
                  <c:v>43812.59375</c:v>
                </c:pt>
                <c:pt idx="42297">
                  <c:v>43812.614583333401</c:v>
                </c:pt>
                <c:pt idx="42298">
                  <c:v>43812.635416666599</c:v>
                </c:pt>
                <c:pt idx="42299">
                  <c:v>43812.65625</c:v>
                </c:pt>
                <c:pt idx="42300">
                  <c:v>43812.677083333401</c:v>
                </c:pt>
                <c:pt idx="42301">
                  <c:v>43812.697916666599</c:v>
                </c:pt>
                <c:pt idx="42302">
                  <c:v>43812.71875</c:v>
                </c:pt>
                <c:pt idx="42303">
                  <c:v>43812.739583333401</c:v>
                </c:pt>
                <c:pt idx="42304">
                  <c:v>43812.760416666599</c:v>
                </c:pt>
                <c:pt idx="42305">
                  <c:v>43812.78125</c:v>
                </c:pt>
                <c:pt idx="42306">
                  <c:v>43812.802083333401</c:v>
                </c:pt>
                <c:pt idx="42307">
                  <c:v>43812.822916666599</c:v>
                </c:pt>
                <c:pt idx="42308">
                  <c:v>43812.84375</c:v>
                </c:pt>
                <c:pt idx="42309">
                  <c:v>43812.864583333401</c:v>
                </c:pt>
                <c:pt idx="42310">
                  <c:v>43812.885416666599</c:v>
                </c:pt>
                <c:pt idx="42311">
                  <c:v>43812.90625</c:v>
                </c:pt>
                <c:pt idx="42312">
                  <c:v>43812.927083333401</c:v>
                </c:pt>
                <c:pt idx="42313">
                  <c:v>43812.947916666599</c:v>
                </c:pt>
                <c:pt idx="42314">
                  <c:v>43812.96875</c:v>
                </c:pt>
                <c:pt idx="42315">
                  <c:v>43812.989583333401</c:v>
                </c:pt>
                <c:pt idx="42316">
                  <c:v>43813.010416666599</c:v>
                </c:pt>
                <c:pt idx="42317">
                  <c:v>43813.03125</c:v>
                </c:pt>
                <c:pt idx="42318">
                  <c:v>43813.052083333401</c:v>
                </c:pt>
                <c:pt idx="42319">
                  <c:v>43813.072916666599</c:v>
                </c:pt>
                <c:pt idx="42320">
                  <c:v>43813.09375</c:v>
                </c:pt>
                <c:pt idx="42321">
                  <c:v>43813.114583333401</c:v>
                </c:pt>
                <c:pt idx="42322">
                  <c:v>43813.135416666599</c:v>
                </c:pt>
                <c:pt idx="42323">
                  <c:v>43813.15625</c:v>
                </c:pt>
                <c:pt idx="42324">
                  <c:v>43813.177083333401</c:v>
                </c:pt>
                <c:pt idx="42325">
                  <c:v>43813.197916666599</c:v>
                </c:pt>
                <c:pt idx="42326">
                  <c:v>43813.21875</c:v>
                </c:pt>
                <c:pt idx="42327">
                  <c:v>43813.239583333401</c:v>
                </c:pt>
                <c:pt idx="42328">
                  <c:v>43813.260416666599</c:v>
                </c:pt>
                <c:pt idx="42329">
                  <c:v>43813.28125</c:v>
                </c:pt>
                <c:pt idx="42330">
                  <c:v>43813.302083333401</c:v>
                </c:pt>
                <c:pt idx="42331">
                  <c:v>43813.322916666599</c:v>
                </c:pt>
                <c:pt idx="42332">
                  <c:v>43813.34375</c:v>
                </c:pt>
                <c:pt idx="42333">
                  <c:v>43813.364583333401</c:v>
                </c:pt>
                <c:pt idx="42334">
                  <c:v>43813.385416666599</c:v>
                </c:pt>
                <c:pt idx="42335">
                  <c:v>43813.40625</c:v>
                </c:pt>
                <c:pt idx="42336">
                  <c:v>43813.427083333401</c:v>
                </c:pt>
                <c:pt idx="42337">
                  <c:v>43813.447916666599</c:v>
                </c:pt>
                <c:pt idx="42338">
                  <c:v>43813.46875</c:v>
                </c:pt>
                <c:pt idx="42339">
                  <c:v>43813.489583333401</c:v>
                </c:pt>
                <c:pt idx="42340">
                  <c:v>43813.510416666599</c:v>
                </c:pt>
                <c:pt idx="42341">
                  <c:v>43813.53125</c:v>
                </c:pt>
                <c:pt idx="42342">
                  <c:v>43813.552083333401</c:v>
                </c:pt>
                <c:pt idx="42343">
                  <c:v>43813.572916666599</c:v>
                </c:pt>
                <c:pt idx="42344">
                  <c:v>43813.59375</c:v>
                </c:pt>
                <c:pt idx="42345">
                  <c:v>43813.614583333401</c:v>
                </c:pt>
                <c:pt idx="42346">
                  <c:v>43813.635416666599</c:v>
                </c:pt>
                <c:pt idx="42347">
                  <c:v>43813.65625</c:v>
                </c:pt>
                <c:pt idx="42348">
                  <c:v>43813.677083333401</c:v>
                </c:pt>
                <c:pt idx="42349">
                  <c:v>43813.697916666599</c:v>
                </c:pt>
                <c:pt idx="42350">
                  <c:v>43813.71875</c:v>
                </c:pt>
                <c:pt idx="42351">
                  <c:v>43813.739583333401</c:v>
                </c:pt>
                <c:pt idx="42352">
                  <c:v>43813.760416666599</c:v>
                </c:pt>
                <c:pt idx="42353">
                  <c:v>43813.78125</c:v>
                </c:pt>
                <c:pt idx="42354">
                  <c:v>43813.802083333401</c:v>
                </c:pt>
                <c:pt idx="42355">
                  <c:v>43813.822916666599</c:v>
                </c:pt>
                <c:pt idx="42356">
                  <c:v>43813.84375</c:v>
                </c:pt>
                <c:pt idx="42357">
                  <c:v>43813.864583333401</c:v>
                </c:pt>
                <c:pt idx="42358">
                  <c:v>43813.885416666599</c:v>
                </c:pt>
                <c:pt idx="42359">
                  <c:v>43813.90625</c:v>
                </c:pt>
                <c:pt idx="42360">
                  <c:v>43813.927083333401</c:v>
                </c:pt>
                <c:pt idx="42361">
                  <c:v>43813.947916666599</c:v>
                </c:pt>
                <c:pt idx="42362">
                  <c:v>43813.96875</c:v>
                </c:pt>
                <c:pt idx="42363">
                  <c:v>43813.989583333401</c:v>
                </c:pt>
                <c:pt idx="42364">
                  <c:v>43814.010416666599</c:v>
                </c:pt>
                <c:pt idx="42365">
                  <c:v>43814.03125</c:v>
                </c:pt>
                <c:pt idx="42366">
                  <c:v>43814.052083333401</c:v>
                </c:pt>
                <c:pt idx="42367">
                  <c:v>43814.072916666599</c:v>
                </c:pt>
                <c:pt idx="42368">
                  <c:v>43814.09375</c:v>
                </c:pt>
                <c:pt idx="42369">
                  <c:v>43814.114583333401</c:v>
                </c:pt>
                <c:pt idx="42370">
                  <c:v>43814.135416666599</c:v>
                </c:pt>
                <c:pt idx="42371">
                  <c:v>43814.15625</c:v>
                </c:pt>
                <c:pt idx="42372">
                  <c:v>43814.177083333401</c:v>
                </c:pt>
                <c:pt idx="42373">
                  <c:v>43814.197916666599</c:v>
                </c:pt>
                <c:pt idx="42374">
                  <c:v>43814.21875</c:v>
                </c:pt>
                <c:pt idx="42375">
                  <c:v>43814.239583333401</c:v>
                </c:pt>
                <c:pt idx="42376">
                  <c:v>43814.260416666599</c:v>
                </c:pt>
                <c:pt idx="42377">
                  <c:v>43814.28125</c:v>
                </c:pt>
                <c:pt idx="42378">
                  <c:v>43814.302083333401</c:v>
                </c:pt>
                <c:pt idx="42379">
                  <c:v>43814.322916666599</c:v>
                </c:pt>
                <c:pt idx="42380">
                  <c:v>43814.34375</c:v>
                </c:pt>
                <c:pt idx="42381">
                  <c:v>43814.364583333401</c:v>
                </c:pt>
                <c:pt idx="42382">
                  <c:v>43814.385416666599</c:v>
                </c:pt>
                <c:pt idx="42383">
                  <c:v>43814.40625</c:v>
                </c:pt>
                <c:pt idx="42384">
                  <c:v>43814.427083333401</c:v>
                </c:pt>
                <c:pt idx="42385">
                  <c:v>43814.447916666599</c:v>
                </c:pt>
                <c:pt idx="42386">
                  <c:v>43814.46875</c:v>
                </c:pt>
                <c:pt idx="42387">
                  <c:v>43814.489583333401</c:v>
                </c:pt>
                <c:pt idx="42388">
                  <c:v>43814.510416666599</c:v>
                </c:pt>
                <c:pt idx="42389">
                  <c:v>43814.53125</c:v>
                </c:pt>
                <c:pt idx="42390">
                  <c:v>43814.552083333401</c:v>
                </c:pt>
                <c:pt idx="42391">
                  <c:v>43814.572916666599</c:v>
                </c:pt>
                <c:pt idx="42392">
                  <c:v>43814.59375</c:v>
                </c:pt>
                <c:pt idx="42393">
                  <c:v>43814.614583333401</c:v>
                </c:pt>
                <c:pt idx="42394">
                  <c:v>43814.635416666599</c:v>
                </c:pt>
                <c:pt idx="42395">
                  <c:v>43814.65625</c:v>
                </c:pt>
                <c:pt idx="42396">
                  <c:v>43814.677083333401</c:v>
                </c:pt>
                <c:pt idx="42397">
                  <c:v>43814.697916666599</c:v>
                </c:pt>
                <c:pt idx="42398">
                  <c:v>43814.71875</c:v>
                </c:pt>
                <c:pt idx="42399">
                  <c:v>43814.739583333401</c:v>
                </c:pt>
                <c:pt idx="42400">
                  <c:v>43814.760416666599</c:v>
                </c:pt>
                <c:pt idx="42401">
                  <c:v>43814.78125</c:v>
                </c:pt>
                <c:pt idx="42402">
                  <c:v>43814.802083333401</c:v>
                </c:pt>
                <c:pt idx="42403">
                  <c:v>43814.822916666599</c:v>
                </c:pt>
                <c:pt idx="42404">
                  <c:v>43814.84375</c:v>
                </c:pt>
                <c:pt idx="42405">
                  <c:v>43814.864583333401</c:v>
                </c:pt>
                <c:pt idx="42406">
                  <c:v>43814.885416666599</c:v>
                </c:pt>
                <c:pt idx="42407">
                  <c:v>43814.90625</c:v>
                </c:pt>
                <c:pt idx="42408">
                  <c:v>43814.927083333401</c:v>
                </c:pt>
                <c:pt idx="42409">
                  <c:v>43814.947916666599</c:v>
                </c:pt>
                <c:pt idx="42410">
                  <c:v>43814.96875</c:v>
                </c:pt>
                <c:pt idx="42411">
                  <c:v>43814.989583333401</c:v>
                </c:pt>
                <c:pt idx="42412">
                  <c:v>43815.010416666599</c:v>
                </c:pt>
                <c:pt idx="42413">
                  <c:v>43815.03125</c:v>
                </c:pt>
                <c:pt idx="42414">
                  <c:v>43815.052083333401</c:v>
                </c:pt>
                <c:pt idx="42415">
                  <c:v>43815.072916666599</c:v>
                </c:pt>
                <c:pt idx="42416">
                  <c:v>43815.09375</c:v>
                </c:pt>
                <c:pt idx="42417">
                  <c:v>43815.114583333401</c:v>
                </c:pt>
                <c:pt idx="42418">
                  <c:v>43815.135416666599</c:v>
                </c:pt>
                <c:pt idx="42419">
                  <c:v>43815.15625</c:v>
                </c:pt>
                <c:pt idx="42420">
                  <c:v>43815.177083333401</c:v>
                </c:pt>
                <c:pt idx="42421">
                  <c:v>43815.197916666599</c:v>
                </c:pt>
                <c:pt idx="42422">
                  <c:v>43815.21875</c:v>
                </c:pt>
                <c:pt idx="42423">
                  <c:v>43815.239583333401</c:v>
                </c:pt>
                <c:pt idx="42424">
                  <c:v>43815.260416666599</c:v>
                </c:pt>
                <c:pt idx="42425">
                  <c:v>43815.28125</c:v>
                </c:pt>
                <c:pt idx="42426">
                  <c:v>43815.302083333401</c:v>
                </c:pt>
                <c:pt idx="42427">
                  <c:v>43815.322916666599</c:v>
                </c:pt>
                <c:pt idx="42428">
                  <c:v>43815.34375</c:v>
                </c:pt>
                <c:pt idx="42429">
                  <c:v>43815.364583333401</c:v>
                </c:pt>
                <c:pt idx="42430">
                  <c:v>43815.385416666599</c:v>
                </c:pt>
                <c:pt idx="42431">
                  <c:v>43815.40625</c:v>
                </c:pt>
                <c:pt idx="42432">
                  <c:v>43815.427083333401</c:v>
                </c:pt>
                <c:pt idx="42433">
                  <c:v>43815.447916666599</c:v>
                </c:pt>
                <c:pt idx="42434">
                  <c:v>43815.46875</c:v>
                </c:pt>
                <c:pt idx="42435">
                  <c:v>43815.489583333401</c:v>
                </c:pt>
                <c:pt idx="42436">
                  <c:v>43815.510416666599</c:v>
                </c:pt>
                <c:pt idx="42437">
                  <c:v>43815.53125</c:v>
                </c:pt>
                <c:pt idx="42438">
                  <c:v>43815.552083333401</c:v>
                </c:pt>
                <c:pt idx="42439">
                  <c:v>43815.572916666599</c:v>
                </c:pt>
                <c:pt idx="42440">
                  <c:v>43815.59375</c:v>
                </c:pt>
                <c:pt idx="42441">
                  <c:v>43815.614583333401</c:v>
                </c:pt>
                <c:pt idx="42442">
                  <c:v>43815.635416666599</c:v>
                </c:pt>
                <c:pt idx="42443">
                  <c:v>43815.65625</c:v>
                </c:pt>
                <c:pt idx="42444">
                  <c:v>43815.677083333401</c:v>
                </c:pt>
                <c:pt idx="42445">
                  <c:v>43815.697916666599</c:v>
                </c:pt>
                <c:pt idx="42446">
                  <c:v>43815.71875</c:v>
                </c:pt>
                <c:pt idx="42447">
                  <c:v>43815.739583333401</c:v>
                </c:pt>
                <c:pt idx="42448">
                  <c:v>43815.760416666599</c:v>
                </c:pt>
                <c:pt idx="42449">
                  <c:v>43815.78125</c:v>
                </c:pt>
                <c:pt idx="42450">
                  <c:v>43815.802083333401</c:v>
                </c:pt>
                <c:pt idx="42451">
                  <c:v>43815.822916666599</c:v>
                </c:pt>
                <c:pt idx="42452">
                  <c:v>43815.84375</c:v>
                </c:pt>
                <c:pt idx="42453">
                  <c:v>43815.864583333401</c:v>
                </c:pt>
                <c:pt idx="42454">
                  <c:v>43815.885416666599</c:v>
                </c:pt>
                <c:pt idx="42455">
                  <c:v>43815.90625</c:v>
                </c:pt>
                <c:pt idx="42456">
                  <c:v>43815.927083333401</c:v>
                </c:pt>
                <c:pt idx="42457">
                  <c:v>43815.947916666599</c:v>
                </c:pt>
                <c:pt idx="42458">
                  <c:v>43815.96875</c:v>
                </c:pt>
                <c:pt idx="42459">
                  <c:v>43815.989583333401</c:v>
                </c:pt>
                <c:pt idx="42460">
                  <c:v>43816.010416666599</c:v>
                </c:pt>
                <c:pt idx="42461">
                  <c:v>43816.03125</c:v>
                </c:pt>
                <c:pt idx="42462">
                  <c:v>43816.052083333401</c:v>
                </c:pt>
                <c:pt idx="42463">
                  <c:v>43816.072916666599</c:v>
                </c:pt>
                <c:pt idx="42464">
                  <c:v>43816.09375</c:v>
                </c:pt>
                <c:pt idx="42465">
                  <c:v>43816.114583333401</c:v>
                </c:pt>
                <c:pt idx="42466">
                  <c:v>43816.135416666599</c:v>
                </c:pt>
                <c:pt idx="42467">
                  <c:v>43816.15625</c:v>
                </c:pt>
                <c:pt idx="42468">
                  <c:v>43816.177083333401</c:v>
                </c:pt>
                <c:pt idx="42469">
                  <c:v>43816.197916666599</c:v>
                </c:pt>
                <c:pt idx="42470">
                  <c:v>43816.21875</c:v>
                </c:pt>
                <c:pt idx="42471">
                  <c:v>43816.239583333401</c:v>
                </c:pt>
                <c:pt idx="42472">
                  <c:v>43816.260416666599</c:v>
                </c:pt>
                <c:pt idx="42473">
                  <c:v>43816.28125</c:v>
                </c:pt>
                <c:pt idx="42474">
                  <c:v>43816.302083333401</c:v>
                </c:pt>
                <c:pt idx="42475">
                  <c:v>43816.322916666599</c:v>
                </c:pt>
                <c:pt idx="42476">
                  <c:v>43816.34375</c:v>
                </c:pt>
                <c:pt idx="42477">
                  <c:v>43816.364583333401</c:v>
                </c:pt>
                <c:pt idx="42478">
                  <c:v>43816.385416666599</c:v>
                </c:pt>
                <c:pt idx="42479">
                  <c:v>43816.40625</c:v>
                </c:pt>
                <c:pt idx="42480">
                  <c:v>43816.427083333401</c:v>
                </c:pt>
                <c:pt idx="42481">
                  <c:v>43816.447916666599</c:v>
                </c:pt>
                <c:pt idx="42482">
                  <c:v>43816.46875</c:v>
                </c:pt>
                <c:pt idx="42483">
                  <c:v>43816.489583333401</c:v>
                </c:pt>
                <c:pt idx="42484">
                  <c:v>43816.510416666599</c:v>
                </c:pt>
                <c:pt idx="42485">
                  <c:v>43816.53125</c:v>
                </c:pt>
                <c:pt idx="42486">
                  <c:v>43816.552083333401</c:v>
                </c:pt>
                <c:pt idx="42487">
                  <c:v>43816.572916666599</c:v>
                </c:pt>
                <c:pt idx="42488">
                  <c:v>43816.59375</c:v>
                </c:pt>
                <c:pt idx="42489">
                  <c:v>43816.614583333401</c:v>
                </c:pt>
                <c:pt idx="42490">
                  <c:v>43816.635416666599</c:v>
                </c:pt>
                <c:pt idx="42491">
                  <c:v>43816.65625</c:v>
                </c:pt>
                <c:pt idx="42492">
                  <c:v>43816.677083333401</c:v>
                </c:pt>
                <c:pt idx="42493">
                  <c:v>43816.697916666599</c:v>
                </c:pt>
                <c:pt idx="42494">
                  <c:v>43816.71875</c:v>
                </c:pt>
                <c:pt idx="42495">
                  <c:v>43816.739583333401</c:v>
                </c:pt>
                <c:pt idx="42496">
                  <c:v>43816.760416666599</c:v>
                </c:pt>
                <c:pt idx="42497">
                  <c:v>43816.78125</c:v>
                </c:pt>
                <c:pt idx="42498">
                  <c:v>43816.802083333401</c:v>
                </c:pt>
                <c:pt idx="42499">
                  <c:v>43816.822916666599</c:v>
                </c:pt>
                <c:pt idx="42500">
                  <c:v>43816.84375</c:v>
                </c:pt>
                <c:pt idx="42501">
                  <c:v>43816.864583333401</c:v>
                </c:pt>
                <c:pt idx="42502">
                  <c:v>43816.885416666599</c:v>
                </c:pt>
                <c:pt idx="42503">
                  <c:v>43816.90625</c:v>
                </c:pt>
                <c:pt idx="42504">
                  <c:v>43816.927083333401</c:v>
                </c:pt>
                <c:pt idx="42505">
                  <c:v>43816.947916666599</c:v>
                </c:pt>
                <c:pt idx="42506">
                  <c:v>43816.96875</c:v>
                </c:pt>
                <c:pt idx="42507">
                  <c:v>43816.989583333401</c:v>
                </c:pt>
                <c:pt idx="42508">
                  <c:v>43817.010416666599</c:v>
                </c:pt>
                <c:pt idx="42509">
                  <c:v>43817.03125</c:v>
                </c:pt>
                <c:pt idx="42510">
                  <c:v>43817.052083333401</c:v>
                </c:pt>
                <c:pt idx="42511">
                  <c:v>43817.072916666599</c:v>
                </c:pt>
                <c:pt idx="42512">
                  <c:v>43817.09375</c:v>
                </c:pt>
                <c:pt idx="42513">
                  <c:v>43817.114583333401</c:v>
                </c:pt>
                <c:pt idx="42514">
                  <c:v>43817.135416666599</c:v>
                </c:pt>
                <c:pt idx="42515">
                  <c:v>43817.15625</c:v>
                </c:pt>
                <c:pt idx="42516">
                  <c:v>43817.177083333401</c:v>
                </c:pt>
                <c:pt idx="42517">
                  <c:v>43817.197916666599</c:v>
                </c:pt>
                <c:pt idx="42518">
                  <c:v>43817.21875</c:v>
                </c:pt>
                <c:pt idx="42519">
                  <c:v>43817.239583333401</c:v>
                </c:pt>
                <c:pt idx="42520">
                  <c:v>43817.260416666599</c:v>
                </c:pt>
                <c:pt idx="42521">
                  <c:v>43817.28125</c:v>
                </c:pt>
                <c:pt idx="42522">
                  <c:v>43817.302083333401</c:v>
                </c:pt>
                <c:pt idx="42523">
                  <c:v>43817.322916666599</c:v>
                </c:pt>
                <c:pt idx="42524">
                  <c:v>43817.34375</c:v>
                </c:pt>
                <c:pt idx="42525">
                  <c:v>43817.364583333401</c:v>
                </c:pt>
                <c:pt idx="42526">
                  <c:v>43817.385416666599</c:v>
                </c:pt>
                <c:pt idx="42527">
                  <c:v>43817.40625</c:v>
                </c:pt>
                <c:pt idx="42528">
                  <c:v>43817.427083333401</c:v>
                </c:pt>
                <c:pt idx="42529">
                  <c:v>43817.447916666599</c:v>
                </c:pt>
                <c:pt idx="42530">
                  <c:v>43817.46875</c:v>
                </c:pt>
                <c:pt idx="42531">
                  <c:v>43817.489583333401</c:v>
                </c:pt>
                <c:pt idx="42532">
                  <c:v>43817.510416666599</c:v>
                </c:pt>
                <c:pt idx="42533">
                  <c:v>43817.53125</c:v>
                </c:pt>
                <c:pt idx="42534">
                  <c:v>43817.552083333401</c:v>
                </c:pt>
                <c:pt idx="42535">
                  <c:v>43817.572916666599</c:v>
                </c:pt>
                <c:pt idx="42536">
                  <c:v>43817.59375</c:v>
                </c:pt>
                <c:pt idx="42537">
                  <c:v>43817.614583333401</c:v>
                </c:pt>
                <c:pt idx="42538">
                  <c:v>43817.635416666599</c:v>
                </c:pt>
                <c:pt idx="42539">
                  <c:v>43817.65625</c:v>
                </c:pt>
                <c:pt idx="42540">
                  <c:v>43817.677083333401</c:v>
                </c:pt>
                <c:pt idx="42541">
                  <c:v>43817.697916666599</c:v>
                </c:pt>
                <c:pt idx="42542">
                  <c:v>43817.71875</c:v>
                </c:pt>
                <c:pt idx="42543">
                  <c:v>43817.739583333401</c:v>
                </c:pt>
                <c:pt idx="42544">
                  <c:v>43817.760416666599</c:v>
                </c:pt>
                <c:pt idx="42545">
                  <c:v>43817.78125</c:v>
                </c:pt>
                <c:pt idx="42546">
                  <c:v>43817.802083333401</c:v>
                </c:pt>
                <c:pt idx="42547">
                  <c:v>43817.822916666599</c:v>
                </c:pt>
                <c:pt idx="42548">
                  <c:v>43817.84375</c:v>
                </c:pt>
                <c:pt idx="42549">
                  <c:v>43817.864583333401</c:v>
                </c:pt>
                <c:pt idx="42550">
                  <c:v>43817.885416666599</c:v>
                </c:pt>
                <c:pt idx="42551">
                  <c:v>43817.90625</c:v>
                </c:pt>
                <c:pt idx="42552">
                  <c:v>43817.927083333401</c:v>
                </c:pt>
                <c:pt idx="42553">
                  <c:v>43817.947916666599</c:v>
                </c:pt>
                <c:pt idx="42554">
                  <c:v>43817.96875</c:v>
                </c:pt>
                <c:pt idx="42555">
                  <c:v>43817.989583333401</c:v>
                </c:pt>
                <c:pt idx="42556">
                  <c:v>43818.010416666599</c:v>
                </c:pt>
                <c:pt idx="42557">
                  <c:v>43818.03125</c:v>
                </c:pt>
                <c:pt idx="42558">
                  <c:v>43818.052083333401</c:v>
                </c:pt>
                <c:pt idx="42559">
                  <c:v>43818.072916666599</c:v>
                </c:pt>
                <c:pt idx="42560">
                  <c:v>43818.09375</c:v>
                </c:pt>
                <c:pt idx="42561">
                  <c:v>43818.114583333401</c:v>
                </c:pt>
                <c:pt idx="42562">
                  <c:v>43818.135416666599</c:v>
                </c:pt>
                <c:pt idx="42563">
                  <c:v>43818.15625</c:v>
                </c:pt>
                <c:pt idx="42564">
                  <c:v>43818.177083333401</c:v>
                </c:pt>
                <c:pt idx="42565">
                  <c:v>43818.197916666599</c:v>
                </c:pt>
                <c:pt idx="42566">
                  <c:v>43818.21875</c:v>
                </c:pt>
                <c:pt idx="42567">
                  <c:v>43818.239583333401</c:v>
                </c:pt>
                <c:pt idx="42568">
                  <c:v>43818.260416666599</c:v>
                </c:pt>
                <c:pt idx="42569">
                  <c:v>43818.28125</c:v>
                </c:pt>
                <c:pt idx="42570">
                  <c:v>43818.302083333401</c:v>
                </c:pt>
                <c:pt idx="42571">
                  <c:v>43818.322916666599</c:v>
                </c:pt>
                <c:pt idx="42572">
                  <c:v>43818.34375</c:v>
                </c:pt>
                <c:pt idx="42573">
                  <c:v>43818.364583333401</c:v>
                </c:pt>
                <c:pt idx="42574">
                  <c:v>43818.385416666599</c:v>
                </c:pt>
                <c:pt idx="42575">
                  <c:v>43818.40625</c:v>
                </c:pt>
                <c:pt idx="42576">
                  <c:v>43818.427083333401</c:v>
                </c:pt>
                <c:pt idx="42577">
                  <c:v>43818.447916666599</c:v>
                </c:pt>
                <c:pt idx="42578">
                  <c:v>43818.46875</c:v>
                </c:pt>
                <c:pt idx="42579">
                  <c:v>43818.489583333401</c:v>
                </c:pt>
                <c:pt idx="42580">
                  <c:v>43818.510416666599</c:v>
                </c:pt>
                <c:pt idx="42581">
                  <c:v>43818.53125</c:v>
                </c:pt>
                <c:pt idx="42582">
                  <c:v>43818.552083333401</c:v>
                </c:pt>
                <c:pt idx="42583">
                  <c:v>43818.572916666599</c:v>
                </c:pt>
                <c:pt idx="42584">
                  <c:v>43818.59375</c:v>
                </c:pt>
                <c:pt idx="42585">
                  <c:v>43818.614583333401</c:v>
                </c:pt>
                <c:pt idx="42586">
                  <c:v>43818.635416666599</c:v>
                </c:pt>
                <c:pt idx="42587">
                  <c:v>43818.65625</c:v>
                </c:pt>
                <c:pt idx="42588">
                  <c:v>43818.677083333401</c:v>
                </c:pt>
                <c:pt idx="42589">
                  <c:v>43818.697916666599</c:v>
                </c:pt>
                <c:pt idx="42590">
                  <c:v>43818.71875</c:v>
                </c:pt>
                <c:pt idx="42591">
                  <c:v>43818.739583333401</c:v>
                </c:pt>
                <c:pt idx="42592">
                  <c:v>43818.760416666599</c:v>
                </c:pt>
                <c:pt idx="42593">
                  <c:v>43818.78125</c:v>
                </c:pt>
                <c:pt idx="42594">
                  <c:v>43818.802083333401</c:v>
                </c:pt>
                <c:pt idx="42595">
                  <c:v>43818.822916666599</c:v>
                </c:pt>
                <c:pt idx="42596">
                  <c:v>43818.84375</c:v>
                </c:pt>
                <c:pt idx="42597">
                  <c:v>43818.864583333401</c:v>
                </c:pt>
                <c:pt idx="42598">
                  <c:v>43818.885416666599</c:v>
                </c:pt>
                <c:pt idx="42599">
                  <c:v>43818.90625</c:v>
                </c:pt>
                <c:pt idx="42600">
                  <c:v>43818.927083333401</c:v>
                </c:pt>
                <c:pt idx="42601">
                  <c:v>43818.947916666599</c:v>
                </c:pt>
                <c:pt idx="42602">
                  <c:v>43818.96875</c:v>
                </c:pt>
                <c:pt idx="42603">
                  <c:v>43818.989583333401</c:v>
                </c:pt>
                <c:pt idx="42604">
                  <c:v>43819.010416666599</c:v>
                </c:pt>
                <c:pt idx="42605">
                  <c:v>43819.03125</c:v>
                </c:pt>
                <c:pt idx="42606">
                  <c:v>43819.052083333401</c:v>
                </c:pt>
                <c:pt idx="42607">
                  <c:v>43819.072916666599</c:v>
                </c:pt>
                <c:pt idx="42608">
                  <c:v>43819.09375</c:v>
                </c:pt>
                <c:pt idx="42609">
                  <c:v>43819.114583333401</c:v>
                </c:pt>
                <c:pt idx="42610">
                  <c:v>43819.135416666599</c:v>
                </c:pt>
                <c:pt idx="42611">
                  <c:v>43819.15625</c:v>
                </c:pt>
                <c:pt idx="42612">
                  <c:v>43819.177083333401</c:v>
                </c:pt>
                <c:pt idx="42613">
                  <c:v>43819.197916666599</c:v>
                </c:pt>
                <c:pt idx="42614">
                  <c:v>43819.21875</c:v>
                </c:pt>
                <c:pt idx="42615">
                  <c:v>43819.239583333401</c:v>
                </c:pt>
                <c:pt idx="42616">
                  <c:v>43819.260416666599</c:v>
                </c:pt>
                <c:pt idx="42617">
                  <c:v>43819.28125</c:v>
                </c:pt>
                <c:pt idx="42618">
                  <c:v>43819.302083333401</c:v>
                </c:pt>
                <c:pt idx="42619">
                  <c:v>43819.322916666599</c:v>
                </c:pt>
                <c:pt idx="42620">
                  <c:v>43819.34375</c:v>
                </c:pt>
                <c:pt idx="42621">
                  <c:v>43819.364583333401</c:v>
                </c:pt>
                <c:pt idx="42622">
                  <c:v>43819.385416666599</c:v>
                </c:pt>
                <c:pt idx="42623">
                  <c:v>43819.40625</c:v>
                </c:pt>
                <c:pt idx="42624">
                  <c:v>43819.427083333401</c:v>
                </c:pt>
                <c:pt idx="42625">
                  <c:v>43819.447916666599</c:v>
                </c:pt>
                <c:pt idx="42626">
                  <c:v>43819.46875</c:v>
                </c:pt>
                <c:pt idx="42627">
                  <c:v>43819.489583333401</c:v>
                </c:pt>
                <c:pt idx="42628">
                  <c:v>43819.510416666599</c:v>
                </c:pt>
                <c:pt idx="42629">
                  <c:v>43819.53125</c:v>
                </c:pt>
                <c:pt idx="42630">
                  <c:v>43819.552083333401</c:v>
                </c:pt>
                <c:pt idx="42631">
                  <c:v>43819.572916666599</c:v>
                </c:pt>
                <c:pt idx="42632">
                  <c:v>43819.59375</c:v>
                </c:pt>
                <c:pt idx="42633">
                  <c:v>43819.614583333401</c:v>
                </c:pt>
                <c:pt idx="42634">
                  <c:v>43819.635416666599</c:v>
                </c:pt>
                <c:pt idx="42635">
                  <c:v>43819.65625</c:v>
                </c:pt>
                <c:pt idx="42636">
                  <c:v>43819.677083333401</c:v>
                </c:pt>
                <c:pt idx="42637">
                  <c:v>43819.697916666599</c:v>
                </c:pt>
                <c:pt idx="42638">
                  <c:v>43819.71875</c:v>
                </c:pt>
                <c:pt idx="42639">
                  <c:v>43819.739583333401</c:v>
                </c:pt>
                <c:pt idx="42640">
                  <c:v>43819.760416666599</c:v>
                </c:pt>
                <c:pt idx="42641">
                  <c:v>43819.78125</c:v>
                </c:pt>
                <c:pt idx="42642">
                  <c:v>43819.802083333401</c:v>
                </c:pt>
                <c:pt idx="42643">
                  <c:v>43819.822916666599</c:v>
                </c:pt>
                <c:pt idx="42644">
                  <c:v>43819.84375</c:v>
                </c:pt>
                <c:pt idx="42645">
                  <c:v>43819.864583333401</c:v>
                </c:pt>
                <c:pt idx="42646">
                  <c:v>43819.885416666599</c:v>
                </c:pt>
                <c:pt idx="42647">
                  <c:v>43819.90625</c:v>
                </c:pt>
                <c:pt idx="42648">
                  <c:v>43819.927083333401</c:v>
                </c:pt>
                <c:pt idx="42649">
                  <c:v>43819.947916666599</c:v>
                </c:pt>
                <c:pt idx="42650">
                  <c:v>43819.96875</c:v>
                </c:pt>
                <c:pt idx="42651">
                  <c:v>43819.989583333401</c:v>
                </c:pt>
                <c:pt idx="42652">
                  <c:v>43820.010416666599</c:v>
                </c:pt>
                <c:pt idx="42653">
                  <c:v>43820.03125</c:v>
                </c:pt>
                <c:pt idx="42654">
                  <c:v>43820.052083333401</c:v>
                </c:pt>
                <c:pt idx="42655">
                  <c:v>43820.072916666599</c:v>
                </c:pt>
                <c:pt idx="42656">
                  <c:v>43820.09375</c:v>
                </c:pt>
                <c:pt idx="42657">
                  <c:v>43820.114583333401</c:v>
                </c:pt>
                <c:pt idx="42658">
                  <c:v>43820.135416666599</c:v>
                </c:pt>
                <c:pt idx="42659">
                  <c:v>43820.15625</c:v>
                </c:pt>
                <c:pt idx="42660">
                  <c:v>43820.177083333401</c:v>
                </c:pt>
                <c:pt idx="42661">
                  <c:v>43820.197916666599</c:v>
                </c:pt>
                <c:pt idx="42662">
                  <c:v>43820.21875</c:v>
                </c:pt>
                <c:pt idx="42663">
                  <c:v>43820.239583333401</c:v>
                </c:pt>
                <c:pt idx="42664">
                  <c:v>43820.260416666599</c:v>
                </c:pt>
                <c:pt idx="42665">
                  <c:v>43820.28125</c:v>
                </c:pt>
                <c:pt idx="42666">
                  <c:v>43820.302083333401</c:v>
                </c:pt>
                <c:pt idx="42667">
                  <c:v>43820.322916666599</c:v>
                </c:pt>
                <c:pt idx="42668">
                  <c:v>43820.34375</c:v>
                </c:pt>
                <c:pt idx="42669">
                  <c:v>43820.364583333401</c:v>
                </c:pt>
                <c:pt idx="42670">
                  <c:v>43820.385416666599</c:v>
                </c:pt>
                <c:pt idx="42671">
                  <c:v>43820.40625</c:v>
                </c:pt>
                <c:pt idx="42672">
                  <c:v>43820.427083333401</c:v>
                </c:pt>
                <c:pt idx="42673">
                  <c:v>43820.447916666599</c:v>
                </c:pt>
                <c:pt idx="42674">
                  <c:v>43820.46875</c:v>
                </c:pt>
                <c:pt idx="42675">
                  <c:v>43820.489583333401</c:v>
                </c:pt>
                <c:pt idx="42676">
                  <c:v>43820.510416666599</c:v>
                </c:pt>
                <c:pt idx="42677">
                  <c:v>43820.53125</c:v>
                </c:pt>
                <c:pt idx="42678">
                  <c:v>43820.552083333401</c:v>
                </c:pt>
                <c:pt idx="42679">
                  <c:v>43820.572916666599</c:v>
                </c:pt>
                <c:pt idx="42680">
                  <c:v>43820.59375</c:v>
                </c:pt>
                <c:pt idx="42681">
                  <c:v>43820.614583333401</c:v>
                </c:pt>
                <c:pt idx="42682">
                  <c:v>43820.635416666599</c:v>
                </c:pt>
                <c:pt idx="42683">
                  <c:v>43820.65625</c:v>
                </c:pt>
                <c:pt idx="42684">
                  <c:v>43820.677083333401</c:v>
                </c:pt>
                <c:pt idx="42685">
                  <c:v>43820.697916666599</c:v>
                </c:pt>
                <c:pt idx="42686">
                  <c:v>43820.71875</c:v>
                </c:pt>
                <c:pt idx="42687">
                  <c:v>43820.739583333401</c:v>
                </c:pt>
                <c:pt idx="42688">
                  <c:v>43820.760416666599</c:v>
                </c:pt>
                <c:pt idx="42689">
                  <c:v>43820.78125</c:v>
                </c:pt>
                <c:pt idx="42690">
                  <c:v>43820.802083333401</c:v>
                </c:pt>
                <c:pt idx="42691">
                  <c:v>43820.822916666599</c:v>
                </c:pt>
                <c:pt idx="42692">
                  <c:v>43820.84375</c:v>
                </c:pt>
                <c:pt idx="42693">
                  <c:v>43820.864583333401</c:v>
                </c:pt>
                <c:pt idx="42694">
                  <c:v>43820.885416666599</c:v>
                </c:pt>
                <c:pt idx="42695">
                  <c:v>43820.90625</c:v>
                </c:pt>
                <c:pt idx="42696">
                  <c:v>43820.927083333401</c:v>
                </c:pt>
                <c:pt idx="42697">
                  <c:v>43820.947916666599</c:v>
                </c:pt>
                <c:pt idx="42698">
                  <c:v>43820.96875</c:v>
                </c:pt>
                <c:pt idx="42699">
                  <c:v>43820.989583333401</c:v>
                </c:pt>
                <c:pt idx="42700">
                  <c:v>43821.010416666599</c:v>
                </c:pt>
                <c:pt idx="42701">
                  <c:v>43821.03125</c:v>
                </c:pt>
                <c:pt idx="42702">
                  <c:v>43821.052083333401</c:v>
                </c:pt>
                <c:pt idx="42703">
                  <c:v>43821.072916666599</c:v>
                </c:pt>
                <c:pt idx="42704">
                  <c:v>43821.09375</c:v>
                </c:pt>
                <c:pt idx="42705">
                  <c:v>43821.114583333401</c:v>
                </c:pt>
                <c:pt idx="42706">
                  <c:v>43821.135416666599</c:v>
                </c:pt>
                <c:pt idx="42707">
                  <c:v>43821.15625</c:v>
                </c:pt>
                <c:pt idx="42708">
                  <c:v>43821.177083333401</c:v>
                </c:pt>
                <c:pt idx="42709">
                  <c:v>43821.197916666599</c:v>
                </c:pt>
                <c:pt idx="42710">
                  <c:v>43821.21875</c:v>
                </c:pt>
                <c:pt idx="42711">
                  <c:v>43821.239583333401</c:v>
                </c:pt>
                <c:pt idx="42712">
                  <c:v>43821.260416666599</c:v>
                </c:pt>
                <c:pt idx="42713">
                  <c:v>43821.28125</c:v>
                </c:pt>
                <c:pt idx="42714">
                  <c:v>43821.302083333401</c:v>
                </c:pt>
                <c:pt idx="42715">
                  <c:v>43821.322916666599</c:v>
                </c:pt>
                <c:pt idx="42716">
                  <c:v>43821.34375</c:v>
                </c:pt>
                <c:pt idx="42717">
                  <c:v>43821.364583333401</c:v>
                </c:pt>
                <c:pt idx="42718">
                  <c:v>43821.385416666599</c:v>
                </c:pt>
                <c:pt idx="42719">
                  <c:v>43821.40625</c:v>
                </c:pt>
                <c:pt idx="42720">
                  <c:v>43821.427083333401</c:v>
                </c:pt>
                <c:pt idx="42721">
                  <c:v>43821.447916666599</c:v>
                </c:pt>
                <c:pt idx="42722">
                  <c:v>43821.46875</c:v>
                </c:pt>
                <c:pt idx="42723">
                  <c:v>43821.489583333401</c:v>
                </c:pt>
                <c:pt idx="42724">
                  <c:v>43821.510416666599</c:v>
                </c:pt>
                <c:pt idx="42725">
                  <c:v>43821.53125</c:v>
                </c:pt>
                <c:pt idx="42726">
                  <c:v>43821.552083333401</c:v>
                </c:pt>
                <c:pt idx="42727">
                  <c:v>43821.572916666599</c:v>
                </c:pt>
                <c:pt idx="42728">
                  <c:v>43821.59375</c:v>
                </c:pt>
                <c:pt idx="42729">
                  <c:v>43821.614583333401</c:v>
                </c:pt>
                <c:pt idx="42730">
                  <c:v>43821.635416666599</c:v>
                </c:pt>
                <c:pt idx="42731">
                  <c:v>43821.65625</c:v>
                </c:pt>
                <c:pt idx="42732">
                  <c:v>43821.677083333401</c:v>
                </c:pt>
                <c:pt idx="42733">
                  <c:v>43821.697916666599</c:v>
                </c:pt>
                <c:pt idx="42734">
                  <c:v>43821.71875</c:v>
                </c:pt>
                <c:pt idx="42735">
                  <c:v>43821.739583333401</c:v>
                </c:pt>
                <c:pt idx="42736">
                  <c:v>43821.760416666599</c:v>
                </c:pt>
                <c:pt idx="42737">
                  <c:v>43821.78125</c:v>
                </c:pt>
                <c:pt idx="42738">
                  <c:v>43821.802083333401</c:v>
                </c:pt>
                <c:pt idx="42739">
                  <c:v>43821.822916666599</c:v>
                </c:pt>
                <c:pt idx="42740">
                  <c:v>43821.84375</c:v>
                </c:pt>
                <c:pt idx="42741">
                  <c:v>43821.864583333401</c:v>
                </c:pt>
                <c:pt idx="42742">
                  <c:v>43821.885416666599</c:v>
                </c:pt>
                <c:pt idx="42743">
                  <c:v>43821.90625</c:v>
                </c:pt>
                <c:pt idx="42744">
                  <c:v>43821.927083333401</c:v>
                </c:pt>
                <c:pt idx="42745">
                  <c:v>43821.947916666599</c:v>
                </c:pt>
                <c:pt idx="42746">
                  <c:v>43821.96875</c:v>
                </c:pt>
                <c:pt idx="42747">
                  <c:v>43821.989583333401</c:v>
                </c:pt>
                <c:pt idx="42748">
                  <c:v>43822.010416666599</c:v>
                </c:pt>
                <c:pt idx="42749">
                  <c:v>43822.03125</c:v>
                </c:pt>
                <c:pt idx="42750">
                  <c:v>43822.052083333401</c:v>
                </c:pt>
                <c:pt idx="42751">
                  <c:v>43822.072916666599</c:v>
                </c:pt>
                <c:pt idx="42752">
                  <c:v>43822.09375</c:v>
                </c:pt>
                <c:pt idx="42753">
                  <c:v>43822.114583333401</c:v>
                </c:pt>
                <c:pt idx="42754">
                  <c:v>43822.135416666599</c:v>
                </c:pt>
                <c:pt idx="42755">
                  <c:v>43822.15625</c:v>
                </c:pt>
                <c:pt idx="42756">
                  <c:v>43822.177083333401</c:v>
                </c:pt>
                <c:pt idx="42757">
                  <c:v>43822.197916666599</c:v>
                </c:pt>
                <c:pt idx="42758">
                  <c:v>43822.21875</c:v>
                </c:pt>
                <c:pt idx="42759">
                  <c:v>43822.239583333401</c:v>
                </c:pt>
                <c:pt idx="42760">
                  <c:v>43822.260416666599</c:v>
                </c:pt>
                <c:pt idx="42761">
                  <c:v>43822.28125</c:v>
                </c:pt>
                <c:pt idx="42762">
                  <c:v>43822.302083333401</c:v>
                </c:pt>
                <c:pt idx="42763">
                  <c:v>43822.322916666599</c:v>
                </c:pt>
                <c:pt idx="42764">
                  <c:v>43822.34375</c:v>
                </c:pt>
                <c:pt idx="42765">
                  <c:v>43822.364583333401</c:v>
                </c:pt>
                <c:pt idx="42766">
                  <c:v>43822.385416666599</c:v>
                </c:pt>
                <c:pt idx="42767">
                  <c:v>43822.40625</c:v>
                </c:pt>
                <c:pt idx="42768">
                  <c:v>43822.427083333401</c:v>
                </c:pt>
                <c:pt idx="42769">
                  <c:v>43822.447916666599</c:v>
                </c:pt>
                <c:pt idx="42770">
                  <c:v>43822.46875</c:v>
                </c:pt>
                <c:pt idx="42771">
                  <c:v>43822.489583333401</c:v>
                </c:pt>
                <c:pt idx="42772">
                  <c:v>43822.510416666599</c:v>
                </c:pt>
                <c:pt idx="42773">
                  <c:v>43822.53125</c:v>
                </c:pt>
                <c:pt idx="42774">
                  <c:v>43822.552083333401</c:v>
                </c:pt>
                <c:pt idx="42775">
                  <c:v>43822.572916666599</c:v>
                </c:pt>
                <c:pt idx="42776">
                  <c:v>43822.59375</c:v>
                </c:pt>
                <c:pt idx="42777">
                  <c:v>43822.614583333401</c:v>
                </c:pt>
                <c:pt idx="42778">
                  <c:v>43822.635416666599</c:v>
                </c:pt>
                <c:pt idx="42779">
                  <c:v>43822.65625</c:v>
                </c:pt>
                <c:pt idx="42780">
                  <c:v>43822.677083333401</c:v>
                </c:pt>
                <c:pt idx="42781">
                  <c:v>43822.697916666599</c:v>
                </c:pt>
                <c:pt idx="42782">
                  <c:v>43822.71875</c:v>
                </c:pt>
                <c:pt idx="42783">
                  <c:v>43822.739583333401</c:v>
                </c:pt>
                <c:pt idx="42784">
                  <c:v>43822.760416666599</c:v>
                </c:pt>
                <c:pt idx="42785">
                  <c:v>43822.78125</c:v>
                </c:pt>
                <c:pt idx="42786">
                  <c:v>43822.802083333401</c:v>
                </c:pt>
                <c:pt idx="42787">
                  <c:v>43822.822916666599</c:v>
                </c:pt>
                <c:pt idx="42788">
                  <c:v>43822.84375</c:v>
                </c:pt>
                <c:pt idx="42789">
                  <c:v>43822.864583333401</c:v>
                </c:pt>
                <c:pt idx="42790">
                  <c:v>43822.885416666599</c:v>
                </c:pt>
                <c:pt idx="42791">
                  <c:v>43822.90625</c:v>
                </c:pt>
                <c:pt idx="42792">
                  <c:v>43822.927083333401</c:v>
                </c:pt>
                <c:pt idx="42793">
                  <c:v>43822.947916666599</c:v>
                </c:pt>
                <c:pt idx="42794">
                  <c:v>43822.96875</c:v>
                </c:pt>
                <c:pt idx="42795">
                  <c:v>43822.989583333401</c:v>
                </c:pt>
                <c:pt idx="42796">
                  <c:v>43823.010416666599</c:v>
                </c:pt>
                <c:pt idx="42797">
                  <c:v>43823.03125</c:v>
                </c:pt>
                <c:pt idx="42798">
                  <c:v>43823.052083333401</c:v>
                </c:pt>
                <c:pt idx="42799">
                  <c:v>43823.072916666599</c:v>
                </c:pt>
                <c:pt idx="42800">
                  <c:v>43823.09375</c:v>
                </c:pt>
                <c:pt idx="42801">
                  <c:v>43823.114583333401</c:v>
                </c:pt>
                <c:pt idx="42802">
                  <c:v>43823.135416666599</c:v>
                </c:pt>
                <c:pt idx="42803">
                  <c:v>43823.15625</c:v>
                </c:pt>
                <c:pt idx="42804">
                  <c:v>43823.177083333401</c:v>
                </c:pt>
                <c:pt idx="42805">
                  <c:v>43823.197916666599</c:v>
                </c:pt>
                <c:pt idx="42806">
                  <c:v>43823.21875</c:v>
                </c:pt>
                <c:pt idx="42807">
                  <c:v>43823.239583333401</c:v>
                </c:pt>
                <c:pt idx="42808">
                  <c:v>43823.260416666599</c:v>
                </c:pt>
                <c:pt idx="42809">
                  <c:v>43823.28125</c:v>
                </c:pt>
                <c:pt idx="42810">
                  <c:v>43823.302083333401</c:v>
                </c:pt>
                <c:pt idx="42811">
                  <c:v>43823.322916666599</c:v>
                </c:pt>
                <c:pt idx="42812">
                  <c:v>43823.34375</c:v>
                </c:pt>
                <c:pt idx="42813">
                  <c:v>43823.364583333401</c:v>
                </c:pt>
                <c:pt idx="42814">
                  <c:v>43823.385416666599</c:v>
                </c:pt>
                <c:pt idx="42815">
                  <c:v>43823.40625</c:v>
                </c:pt>
                <c:pt idx="42816">
                  <c:v>43823.427083333401</c:v>
                </c:pt>
                <c:pt idx="42817">
                  <c:v>43823.447916666599</c:v>
                </c:pt>
                <c:pt idx="42818">
                  <c:v>43823.46875</c:v>
                </c:pt>
                <c:pt idx="42819">
                  <c:v>43823.489583333401</c:v>
                </c:pt>
                <c:pt idx="42820">
                  <c:v>43823.510416666599</c:v>
                </c:pt>
                <c:pt idx="42821">
                  <c:v>43823.53125</c:v>
                </c:pt>
                <c:pt idx="42822">
                  <c:v>43823.552083333401</c:v>
                </c:pt>
                <c:pt idx="42823">
                  <c:v>43823.572916666599</c:v>
                </c:pt>
                <c:pt idx="42824">
                  <c:v>43823.59375</c:v>
                </c:pt>
                <c:pt idx="42825">
                  <c:v>43823.614583333401</c:v>
                </c:pt>
                <c:pt idx="42826">
                  <c:v>43823.635416666599</c:v>
                </c:pt>
                <c:pt idx="42827">
                  <c:v>43823.65625</c:v>
                </c:pt>
                <c:pt idx="42828">
                  <c:v>43823.677083333401</c:v>
                </c:pt>
                <c:pt idx="42829">
                  <c:v>43823.697916666599</c:v>
                </c:pt>
                <c:pt idx="42830">
                  <c:v>43823.71875</c:v>
                </c:pt>
                <c:pt idx="42831">
                  <c:v>43823.739583333401</c:v>
                </c:pt>
                <c:pt idx="42832">
                  <c:v>43823.760416666599</c:v>
                </c:pt>
                <c:pt idx="42833">
                  <c:v>43823.78125</c:v>
                </c:pt>
                <c:pt idx="42834">
                  <c:v>43823.802083333401</c:v>
                </c:pt>
                <c:pt idx="42835">
                  <c:v>43823.822916666599</c:v>
                </c:pt>
                <c:pt idx="42836">
                  <c:v>43823.84375</c:v>
                </c:pt>
                <c:pt idx="42837">
                  <c:v>43823.864583333401</c:v>
                </c:pt>
                <c:pt idx="42838">
                  <c:v>43823.885416666599</c:v>
                </c:pt>
                <c:pt idx="42839">
                  <c:v>43823.90625</c:v>
                </c:pt>
                <c:pt idx="42840">
                  <c:v>43823.927083333401</c:v>
                </c:pt>
                <c:pt idx="42841">
                  <c:v>43823.947916666599</c:v>
                </c:pt>
                <c:pt idx="42842">
                  <c:v>43823.96875</c:v>
                </c:pt>
                <c:pt idx="42843">
                  <c:v>43823.989583333401</c:v>
                </c:pt>
                <c:pt idx="42844">
                  <c:v>43824.010416666599</c:v>
                </c:pt>
                <c:pt idx="42845">
                  <c:v>43824.03125</c:v>
                </c:pt>
                <c:pt idx="42846">
                  <c:v>43824.052083333401</c:v>
                </c:pt>
                <c:pt idx="42847">
                  <c:v>43824.072916666599</c:v>
                </c:pt>
                <c:pt idx="42848">
                  <c:v>43824.09375</c:v>
                </c:pt>
                <c:pt idx="42849">
                  <c:v>43824.114583333401</c:v>
                </c:pt>
                <c:pt idx="42850">
                  <c:v>43824.135416666599</c:v>
                </c:pt>
                <c:pt idx="42851">
                  <c:v>43824.15625</c:v>
                </c:pt>
                <c:pt idx="42852">
                  <c:v>43824.177083333401</c:v>
                </c:pt>
                <c:pt idx="42853">
                  <c:v>43824.197916666599</c:v>
                </c:pt>
                <c:pt idx="42854">
                  <c:v>43824.21875</c:v>
                </c:pt>
                <c:pt idx="42855">
                  <c:v>43824.239583333401</c:v>
                </c:pt>
                <c:pt idx="42856">
                  <c:v>43824.260416666599</c:v>
                </c:pt>
                <c:pt idx="42857">
                  <c:v>43824.28125</c:v>
                </c:pt>
                <c:pt idx="42858">
                  <c:v>43824.302083333401</c:v>
                </c:pt>
                <c:pt idx="42859">
                  <c:v>43824.322916666599</c:v>
                </c:pt>
                <c:pt idx="42860">
                  <c:v>43824.34375</c:v>
                </c:pt>
                <c:pt idx="42861">
                  <c:v>43824.364583333401</c:v>
                </c:pt>
                <c:pt idx="42862">
                  <c:v>43824.385416666599</c:v>
                </c:pt>
                <c:pt idx="42863">
                  <c:v>43824.40625</c:v>
                </c:pt>
                <c:pt idx="42864">
                  <c:v>43824.427083333401</c:v>
                </c:pt>
                <c:pt idx="42865">
                  <c:v>43824.447916666599</c:v>
                </c:pt>
                <c:pt idx="42866">
                  <c:v>43824.46875</c:v>
                </c:pt>
                <c:pt idx="42867">
                  <c:v>43824.489583333401</c:v>
                </c:pt>
                <c:pt idx="42868">
                  <c:v>43824.510416666599</c:v>
                </c:pt>
                <c:pt idx="42869">
                  <c:v>43824.53125</c:v>
                </c:pt>
                <c:pt idx="42870">
                  <c:v>43824.552083333401</c:v>
                </c:pt>
                <c:pt idx="42871">
                  <c:v>43824.572916666599</c:v>
                </c:pt>
                <c:pt idx="42872">
                  <c:v>43824.59375</c:v>
                </c:pt>
                <c:pt idx="42873">
                  <c:v>43824.614583333401</c:v>
                </c:pt>
                <c:pt idx="42874">
                  <c:v>43824.635416666599</c:v>
                </c:pt>
                <c:pt idx="42875">
                  <c:v>43824.65625</c:v>
                </c:pt>
                <c:pt idx="42876">
                  <c:v>43824.677083333401</c:v>
                </c:pt>
                <c:pt idx="42877">
                  <c:v>43824.697916666599</c:v>
                </c:pt>
                <c:pt idx="42878">
                  <c:v>43824.71875</c:v>
                </c:pt>
                <c:pt idx="42879">
                  <c:v>43824.739583333401</c:v>
                </c:pt>
                <c:pt idx="42880">
                  <c:v>43824.760416666599</c:v>
                </c:pt>
                <c:pt idx="42881">
                  <c:v>43824.78125</c:v>
                </c:pt>
                <c:pt idx="42882">
                  <c:v>43824.802083333401</c:v>
                </c:pt>
                <c:pt idx="42883">
                  <c:v>43824.822916666599</c:v>
                </c:pt>
                <c:pt idx="42884">
                  <c:v>43824.84375</c:v>
                </c:pt>
                <c:pt idx="42885">
                  <c:v>43824.864583333401</c:v>
                </c:pt>
                <c:pt idx="42886">
                  <c:v>43824.885416666599</c:v>
                </c:pt>
                <c:pt idx="42887">
                  <c:v>43824.90625</c:v>
                </c:pt>
                <c:pt idx="42888">
                  <c:v>43824.927083333401</c:v>
                </c:pt>
                <c:pt idx="42889">
                  <c:v>43824.947916666599</c:v>
                </c:pt>
                <c:pt idx="42890">
                  <c:v>43824.96875</c:v>
                </c:pt>
                <c:pt idx="42891">
                  <c:v>43824.989583333401</c:v>
                </c:pt>
                <c:pt idx="42892">
                  <c:v>43825.010416666599</c:v>
                </c:pt>
                <c:pt idx="42893">
                  <c:v>43825.03125</c:v>
                </c:pt>
                <c:pt idx="42894">
                  <c:v>43825.052083333401</c:v>
                </c:pt>
                <c:pt idx="42895">
                  <c:v>43825.072916666599</c:v>
                </c:pt>
                <c:pt idx="42896">
                  <c:v>43825.09375</c:v>
                </c:pt>
                <c:pt idx="42897">
                  <c:v>43825.114583333401</c:v>
                </c:pt>
                <c:pt idx="42898">
                  <c:v>43825.135416666599</c:v>
                </c:pt>
                <c:pt idx="42899">
                  <c:v>43825.15625</c:v>
                </c:pt>
                <c:pt idx="42900">
                  <c:v>43825.177083333401</c:v>
                </c:pt>
                <c:pt idx="42901">
                  <c:v>43825.197916666599</c:v>
                </c:pt>
                <c:pt idx="42902">
                  <c:v>43825.21875</c:v>
                </c:pt>
                <c:pt idx="42903">
                  <c:v>43825.239583333401</c:v>
                </c:pt>
                <c:pt idx="42904">
                  <c:v>43825.260416666599</c:v>
                </c:pt>
                <c:pt idx="42905">
                  <c:v>43825.28125</c:v>
                </c:pt>
                <c:pt idx="42906">
                  <c:v>43825.302083333401</c:v>
                </c:pt>
                <c:pt idx="42907">
                  <c:v>43825.322916666599</c:v>
                </c:pt>
                <c:pt idx="42908">
                  <c:v>43825.34375</c:v>
                </c:pt>
                <c:pt idx="42909">
                  <c:v>43825.364583333401</c:v>
                </c:pt>
                <c:pt idx="42910">
                  <c:v>43825.385416666599</c:v>
                </c:pt>
                <c:pt idx="42911">
                  <c:v>43825.40625</c:v>
                </c:pt>
                <c:pt idx="42912">
                  <c:v>43825.427083333401</c:v>
                </c:pt>
                <c:pt idx="42913">
                  <c:v>43825.447916666599</c:v>
                </c:pt>
                <c:pt idx="42914">
                  <c:v>43825.46875</c:v>
                </c:pt>
                <c:pt idx="42915">
                  <c:v>43825.489583333401</c:v>
                </c:pt>
                <c:pt idx="42916">
                  <c:v>43825.510416666599</c:v>
                </c:pt>
                <c:pt idx="42917">
                  <c:v>43825.53125</c:v>
                </c:pt>
                <c:pt idx="42918">
                  <c:v>43825.552083333401</c:v>
                </c:pt>
                <c:pt idx="42919">
                  <c:v>43825.572916666599</c:v>
                </c:pt>
                <c:pt idx="42920">
                  <c:v>43825.59375</c:v>
                </c:pt>
                <c:pt idx="42921">
                  <c:v>43825.614583333401</c:v>
                </c:pt>
                <c:pt idx="42922">
                  <c:v>43825.635416666599</c:v>
                </c:pt>
                <c:pt idx="42923">
                  <c:v>43825.65625</c:v>
                </c:pt>
                <c:pt idx="42924">
                  <c:v>43825.677083333401</c:v>
                </c:pt>
                <c:pt idx="42925">
                  <c:v>43825.697916666599</c:v>
                </c:pt>
                <c:pt idx="42926">
                  <c:v>43825.71875</c:v>
                </c:pt>
                <c:pt idx="42927">
                  <c:v>43825.739583333401</c:v>
                </c:pt>
                <c:pt idx="42928">
                  <c:v>43825.760416666599</c:v>
                </c:pt>
                <c:pt idx="42929">
                  <c:v>43825.78125</c:v>
                </c:pt>
                <c:pt idx="42930">
                  <c:v>43825.802083333401</c:v>
                </c:pt>
                <c:pt idx="42931">
                  <c:v>43825.822916666599</c:v>
                </c:pt>
                <c:pt idx="42932">
                  <c:v>43825.84375</c:v>
                </c:pt>
                <c:pt idx="42933">
                  <c:v>43825.864583333401</c:v>
                </c:pt>
                <c:pt idx="42934">
                  <c:v>43825.885416666599</c:v>
                </c:pt>
                <c:pt idx="42935">
                  <c:v>43825.90625</c:v>
                </c:pt>
                <c:pt idx="42936">
                  <c:v>43825.927083333401</c:v>
                </c:pt>
                <c:pt idx="42937">
                  <c:v>43825.947916666599</c:v>
                </c:pt>
                <c:pt idx="42938">
                  <c:v>43825.96875</c:v>
                </c:pt>
                <c:pt idx="42939">
                  <c:v>43825.989583333401</c:v>
                </c:pt>
                <c:pt idx="42940">
                  <c:v>43826.010416666599</c:v>
                </c:pt>
                <c:pt idx="42941">
                  <c:v>43826.03125</c:v>
                </c:pt>
                <c:pt idx="42942">
                  <c:v>43826.052083333401</c:v>
                </c:pt>
                <c:pt idx="42943">
                  <c:v>43826.072916666599</c:v>
                </c:pt>
                <c:pt idx="42944">
                  <c:v>43826.09375</c:v>
                </c:pt>
                <c:pt idx="42945">
                  <c:v>43826.114583333401</c:v>
                </c:pt>
                <c:pt idx="42946">
                  <c:v>43826.135416666599</c:v>
                </c:pt>
                <c:pt idx="42947">
                  <c:v>43826.15625</c:v>
                </c:pt>
                <c:pt idx="42948">
                  <c:v>43826.177083333401</c:v>
                </c:pt>
                <c:pt idx="42949">
                  <c:v>43826.197916666599</c:v>
                </c:pt>
                <c:pt idx="42950">
                  <c:v>43826.21875</c:v>
                </c:pt>
                <c:pt idx="42951">
                  <c:v>43826.239583333401</c:v>
                </c:pt>
                <c:pt idx="42952">
                  <c:v>43826.260416666599</c:v>
                </c:pt>
                <c:pt idx="42953">
                  <c:v>43826.28125</c:v>
                </c:pt>
                <c:pt idx="42954">
                  <c:v>43826.302083333401</c:v>
                </c:pt>
                <c:pt idx="42955">
                  <c:v>43826.322916666599</c:v>
                </c:pt>
                <c:pt idx="42956">
                  <c:v>43826.34375</c:v>
                </c:pt>
                <c:pt idx="42957">
                  <c:v>43826.364583333401</c:v>
                </c:pt>
                <c:pt idx="42958">
                  <c:v>43826.385416666599</c:v>
                </c:pt>
                <c:pt idx="42959">
                  <c:v>43826.40625</c:v>
                </c:pt>
                <c:pt idx="42960">
                  <c:v>43826.427083333401</c:v>
                </c:pt>
                <c:pt idx="42961">
                  <c:v>43826.447916666599</c:v>
                </c:pt>
                <c:pt idx="42962">
                  <c:v>43826.46875</c:v>
                </c:pt>
                <c:pt idx="42963">
                  <c:v>43826.489583333401</c:v>
                </c:pt>
                <c:pt idx="42964">
                  <c:v>43826.510416666599</c:v>
                </c:pt>
                <c:pt idx="42965">
                  <c:v>43826.53125</c:v>
                </c:pt>
                <c:pt idx="42966">
                  <c:v>43826.552083333401</c:v>
                </c:pt>
                <c:pt idx="42967">
                  <c:v>43826.572916666599</c:v>
                </c:pt>
                <c:pt idx="42968">
                  <c:v>43826.59375</c:v>
                </c:pt>
                <c:pt idx="42969">
                  <c:v>43826.614583333401</c:v>
                </c:pt>
                <c:pt idx="42970">
                  <c:v>43826.635416666599</c:v>
                </c:pt>
                <c:pt idx="42971">
                  <c:v>43826.65625</c:v>
                </c:pt>
                <c:pt idx="42972">
                  <c:v>43826.677083333401</c:v>
                </c:pt>
                <c:pt idx="42973">
                  <c:v>43826.697916666599</c:v>
                </c:pt>
                <c:pt idx="42974">
                  <c:v>43826.71875</c:v>
                </c:pt>
                <c:pt idx="42975">
                  <c:v>43826.739583333401</c:v>
                </c:pt>
                <c:pt idx="42976">
                  <c:v>43826.760416666599</c:v>
                </c:pt>
                <c:pt idx="42977">
                  <c:v>43826.78125</c:v>
                </c:pt>
                <c:pt idx="42978">
                  <c:v>43826.802083333401</c:v>
                </c:pt>
                <c:pt idx="42979">
                  <c:v>43826.822916666599</c:v>
                </c:pt>
                <c:pt idx="42980">
                  <c:v>43826.84375</c:v>
                </c:pt>
                <c:pt idx="42981">
                  <c:v>43826.864583333401</c:v>
                </c:pt>
                <c:pt idx="42982">
                  <c:v>43826.885416666599</c:v>
                </c:pt>
                <c:pt idx="42983">
                  <c:v>43826.90625</c:v>
                </c:pt>
                <c:pt idx="42984">
                  <c:v>43826.927083333401</c:v>
                </c:pt>
                <c:pt idx="42985">
                  <c:v>43826.947916666599</c:v>
                </c:pt>
                <c:pt idx="42986">
                  <c:v>43826.96875</c:v>
                </c:pt>
                <c:pt idx="42987">
                  <c:v>43826.989583333401</c:v>
                </c:pt>
                <c:pt idx="42988">
                  <c:v>43827.010416666599</c:v>
                </c:pt>
                <c:pt idx="42989">
                  <c:v>43827.03125</c:v>
                </c:pt>
                <c:pt idx="42990">
                  <c:v>43827.052083333401</c:v>
                </c:pt>
                <c:pt idx="42991">
                  <c:v>43827.072916666599</c:v>
                </c:pt>
                <c:pt idx="42992">
                  <c:v>43827.09375</c:v>
                </c:pt>
                <c:pt idx="42993">
                  <c:v>43827.114583333401</c:v>
                </c:pt>
                <c:pt idx="42994">
                  <c:v>43827.135416666599</c:v>
                </c:pt>
                <c:pt idx="42995">
                  <c:v>43827.15625</c:v>
                </c:pt>
                <c:pt idx="42996">
                  <c:v>43827.177083333401</c:v>
                </c:pt>
                <c:pt idx="42997">
                  <c:v>43827.197916666599</c:v>
                </c:pt>
                <c:pt idx="42998">
                  <c:v>43827.21875</c:v>
                </c:pt>
                <c:pt idx="42999">
                  <c:v>43827.239583333401</c:v>
                </c:pt>
                <c:pt idx="43000">
                  <c:v>43827.260416666599</c:v>
                </c:pt>
                <c:pt idx="43001">
                  <c:v>43827.28125</c:v>
                </c:pt>
                <c:pt idx="43002">
                  <c:v>43827.302083333401</c:v>
                </c:pt>
                <c:pt idx="43003">
                  <c:v>43827.322916666599</c:v>
                </c:pt>
                <c:pt idx="43004">
                  <c:v>43827.34375</c:v>
                </c:pt>
                <c:pt idx="43005">
                  <c:v>43827.364583333401</c:v>
                </c:pt>
                <c:pt idx="43006">
                  <c:v>43827.385416666599</c:v>
                </c:pt>
                <c:pt idx="43007">
                  <c:v>43827.40625</c:v>
                </c:pt>
                <c:pt idx="43008">
                  <c:v>43827.427083333401</c:v>
                </c:pt>
                <c:pt idx="43009">
                  <c:v>43827.447916666599</c:v>
                </c:pt>
                <c:pt idx="43010">
                  <c:v>43827.46875</c:v>
                </c:pt>
                <c:pt idx="43011">
                  <c:v>43827.489583333401</c:v>
                </c:pt>
                <c:pt idx="43012">
                  <c:v>43827.510416666599</c:v>
                </c:pt>
                <c:pt idx="43013">
                  <c:v>43827.53125</c:v>
                </c:pt>
                <c:pt idx="43014">
                  <c:v>43827.552083333401</c:v>
                </c:pt>
                <c:pt idx="43015">
                  <c:v>43827.572916666599</c:v>
                </c:pt>
                <c:pt idx="43016">
                  <c:v>43827.59375</c:v>
                </c:pt>
                <c:pt idx="43017">
                  <c:v>43827.614583333401</c:v>
                </c:pt>
                <c:pt idx="43018">
                  <c:v>43827.635416666599</c:v>
                </c:pt>
                <c:pt idx="43019">
                  <c:v>43827.65625</c:v>
                </c:pt>
                <c:pt idx="43020">
                  <c:v>43827.677083333401</c:v>
                </c:pt>
                <c:pt idx="43021">
                  <c:v>43827.697916666599</c:v>
                </c:pt>
                <c:pt idx="43022">
                  <c:v>43827.71875</c:v>
                </c:pt>
                <c:pt idx="43023">
                  <c:v>43827.739583333401</c:v>
                </c:pt>
                <c:pt idx="43024">
                  <c:v>43827.760416666599</c:v>
                </c:pt>
                <c:pt idx="43025">
                  <c:v>43827.78125</c:v>
                </c:pt>
                <c:pt idx="43026">
                  <c:v>43827.802083333401</c:v>
                </c:pt>
                <c:pt idx="43027">
                  <c:v>43827.822916666599</c:v>
                </c:pt>
                <c:pt idx="43028">
                  <c:v>43827.84375</c:v>
                </c:pt>
                <c:pt idx="43029">
                  <c:v>43827.864583333401</c:v>
                </c:pt>
                <c:pt idx="43030">
                  <c:v>43827.885416666599</c:v>
                </c:pt>
                <c:pt idx="43031">
                  <c:v>43827.90625</c:v>
                </c:pt>
                <c:pt idx="43032">
                  <c:v>43827.927083333401</c:v>
                </c:pt>
                <c:pt idx="43033">
                  <c:v>43827.947916666599</c:v>
                </c:pt>
                <c:pt idx="43034">
                  <c:v>43827.96875</c:v>
                </c:pt>
                <c:pt idx="43035">
                  <c:v>43827.989583333401</c:v>
                </c:pt>
                <c:pt idx="43036">
                  <c:v>43828.010416666599</c:v>
                </c:pt>
                <c:pt idx="43037">
                  <c:v>43828.03125</c:v>
                </c:pt>
                <c:pt idx="43038">
                  <c:v>43828.052083333401</c:v>
                </c:pt>
                <c:pt idx="43039">
                  <c:v>43828.072916666599</c:v>
                </c:pt>
                <c:pt idx="43040">
                  <c:v>43828.09375</c:v>
                </c:pt>
                <c:pt idx="43041">
                  <c:v>43828.114583333401</c:v>
                </c:pt>
                <c:pt idx="43042">
                  <c:v>43828.135416666599</c:v>
                </c:pt>
                <c:pt idx="43043">
                  <c:v>43828.15625</c:v>
                </c:pt>
                <c:pt idx="43044">
                  <c:v>43828.177083333401</c:v>
                </c:pt>
                <c:pt idx="43045">
                  <c:v>43828.197916666599</c:v>
                </c:pt>
                <c:pt idx="43046">
                  <c:v>43828.21875</c:v>
                </c:pt>
                <c:pt idx="43047">
                  <c:v>43828.239583333401</c:v>
                </c:pt>
                <c:pt idx="43048">
                  <c:v>43828.260416666599</c:v>
                </c:pt>
                <c:pt idx="43049">
                  <c:v>43828.28125</c:v>
                </c:pt>
                <c:pt idx="43050">
                  <c:v>43828.302083333401</c:v>
                </c:pt>
                <c:pt idx="43051">
                  <c:v>43828.322916666599</c:v>
                </c:pt>
                <c:pt idx="43052">
                  <c:v>43828.34375</c:v>
                </c:pt>
                <c:pt idx="43053">
                  <c:v>43828.364583333401</c:v>
                </c:pt>
                <c:pt idx="43054">
                  <c:v>43828.385416666599</c:v>
                </c:pt>
                <c:pt idx="43055">
                  <c:v>43828.40625</c:v>
                </c:pt>
                <c:pt idx="43056">
                  <c:v>43828.427083333401</c:v>
                </c:pt>
                <c:pt idx="43057">
                  <c:v>43828.447916666599</c:v>
                </c:pt>
                <c:pt idx="43058">
                  <c:v>43828.46875</c:v>
                </c:pt>
                <c:pt idx="43059">
                  <c:v>43828.489583333401</c:v>
                </c:pt>
                <c:pt idx="43060">
                  <c:v>43828.510416666599</c:v>
                </c:pt>
                <c:pt idx="43061">
                  <c:v>43828.53125</c:v>
                </c:pt>
                <c:pt idx="43062">
                  <c:v>43828.552083333401</c:v>
                </c:pt>
                <c:pt idx="43063">
                  <c:v>43828.572916666599</c:v>
                </c:pt>
                <c:pt idx="43064">
                  <c:v>43828.59375</c:v>
                </c:pt>
                <c:pt idx="43065">
                  <c:v>43828.614583333401</c:v>
                </c:pt>
                <c:pt idx="43066">
                  <c:v>43828.635416666599</c:v>
                </c:pt>
                <c:pt idx="43067">
                  <c:v>43828.65625</c:v>
                </c:pt>
                <c:pt idx="43068">
                  <c:v>43828.677083333401</c:v>
                </c:pt>
                <c:pt idx="43069">
                  <c:v>43828.697916666599</c:v>
                </c:pt>
                <c:pt idx="43070">
                  <c:v>43828.71875</c:v>
                </c:pt>
                <c:pt idx="43071">
                  <c:v>43828.739583333401</c:v>
                </c:pt>
                <c:pt idx="43072">
                  <c:v>43828.760416666599</c:v>
                </c:pt>
                <c:pt idx="43073">
                  <c:v>43828.78125</c:v>
                </c:pt>
                <c:pt idx="43074">
                  <c:v>43828.802083333401</c:v>
                </c:pt>
                <c:pt idx="43075">
                  <c:v>43828.822916666599</c:v>
                </c:pt>
                <c:pt idx="43076">
                  <c:v>43828.84375</c:v>
                </c:pt>
                <c:pt idx="43077">
                  <c:v>43828.864583333401</c:v>
                </c:pt>
                <c:pt idx="43078">
                  <c:v>43828.885416666599</c:v>
                </c:pt>
                <c:pt idx="43079">
                  <c:v>43828.90625</c:v>
                </c:pt>
                <c:pt idx="43080">
                  <c:v>43828.927083333401</c:v>
                </c:pt>
                <c:pt idx="43081">
                  <c:v>43828.947916666599</c:v>
                </c:pt>
                <c:pt idx="43082">
                  <c:v>43828.96875</c:v>
                </c:pt>
                <c:pt idx="43083">
                  <c:v>43828.989583333401</c:v>
                </c:pt>
                <c:pt idx="43084">
                  <c:v>43829.010416666599</c:v>
                </c:pt>
                <c:pt idx="43085">
                  <c:v>43829.03125</c:v>
                </c:pt>
                <c:pt idx="43086">
                  <c:v>43829.052083333401</c:v>
                </c:pt>
                <c:pt idx="43087">
                  <c:v>43829.072916666599</c:v>
                </c:pt>
                <c:pt idx="43088">
                  <c:v>43829.09375</c:v>
                </c:pt>
                <c:pt idx="43089">
                  <c:v>43829.114583333401</c:v>
                </c:pt>
                <c:pt idx="43090">
                  <c:v>43829.135416666599</c:v>
                </c:pt>
                <c:pt idx="43091">
                  <c:v>43829.15625</c:v>
                </c:pt>
                <c:pt idx="43092">
                  <c:v>43829.177083333401</c:v>
                </c:pt>
                <c:pt idx="43093">
                  <c:v>43829.197916666599</c:v>
                </c:pt>
                <c:pt idx="43094">
                  <c:v>43829.21875</c:v>
                </c:pt>
                <c:pt idx="43095">
                  <c:v>43829.239583333401</c:v>
                </c:pt>
                <c:pt idx="43096">
                  <c:v>43829.260416666599</c:v>
                </c:pt>
                <c:pt idx="43097">
                  <c:v>43829.28125</c:v>
                </c:pt>
                <c:pt idx="43098">
                  <c:v>43829.302083333401</c:v>
                </c:pt>
                <c:pt idx="43099">
                  <c:v>43829.322916666599</c:v>
                </c:pt>
                <c:pt idx="43100">
                  <c:v>43829.34375</c:v>
                </c:pt>
                <c:pt idx="43101">
                  <c:v>43829.364583333401</c:v>
                </c:pt>
                <c:pt idx="43102">
                  <c:v>43829.385416666599</c:v>
                </c:pt>
                <c:pt idx="43103">
                  <c:v>43829.40625</c:v>
                </c:pt>
                <c:pt idx="43104">
                  <c:v>43829.427083333401</c:v>
                </c:pt>
                <c:pt idx="43105">
                  <c:v>43829.447916666599</c:v>
                </c:pt>
                <c:pt idx="43106">
                  <c:v>43829.46875</c:v>
                </c:pt>
                <c:pt idx="43107">
                  <c:v>43829.489583333401</c:v>
                </c:pt>
                <c:pt idx="43108">
                  <c:v>43829.510416666599</c:v>
                </c:pt>
                <c:pt idx="43109">
                  <c:v>43829.53125</c:v>
                </c:pt>
                <c:pt idx="43110">
                  <c:v>43829.552083333401</c:v>
                </c:pt>
                <c:pt idx="43111">
                  <c:v>43829.572916666599</c:v>
                </c:pt>
                <c:pt idx="43112">
                  <c:v>43829.59375</c:v>
                </c:pt>
                <c:pt idx="43113">
                  <c:v>43829.614583333401</c:v>
                </c:pt>
                <c:pt idx="43114">
                  <c:v>43829.635416666599</c:v>
                </c:pt>
                <c:pt idx="43115">
                  <c:v>43829.65625</c:v>
                </c:pt>
                <c:pt idx="43116">
                  <c:v>43829.677083333401</c:v>
                </c:pt>
                <c:pt idx="43117">
                  <c:v>43829.697916666599</c:v>
                </c:pt>
                <c:pt idx="43118">
                  <c:v>43829.71875</c:v>
                </c:pt>
                <c:pt idx="43119">
                  <c:v>43829.739583333401</c:v>
                </c:pt>
                <c:pt idx="43120">
                  <c:v>43829.760416666599</c:v>
                </c:pt>
                <c:pt idx="43121">
                  <c:v>43829.78125</c:v>
                </c:pt>
                <c:pt idx="43122">
                  <c:v>43829.802083333401</c:v>
                </c:pt>
                <c:pt idx="43123">
                  <c:v>43829.822916666599</c:v>
                </c:pt>
                <c:pt idx="43124">
                  <c:v>43829.84375</c:v>
                </c:pt>
                <c:pt idx="43125">
                  <c:v>43829.864583333401</c:v>
                </c:pt>
                <c:pt idx="43126">
                  <c:v>43829.885416666599</c:v>
                </c:pt>
                <c:pt idx="43127">
                  <c:v>43829.90625</c:v>
                </c:pt>
                <c:pt idx="43128">
                  <c:v>43829.927083333401</c:v>
                </c:pt>
                <c:pt idx="43129">
                  <c:v>43829.947916666599</c:v>
                </c:pt>
                <c:pt idx="43130">
                  <c:v>43829.96875</c:v>
                </c:pt>
                <c:pt idx="43131">
                  <c:v>43829.989583333401</c:v>
                </c:pt>
                <c:pt idx="43132">
                  <c:v>43830.010416666599</c:v>
                </c:pt>
                <c:pt idx="43133">
                  <c:v>43830.03125</c:v>
                </c:pt>
                <c:pt idx="43134">
                  <c:v>43830.052083333401</c:v>
                </c:pt>
                <c:pt idx="43135">
                  <c:v>43830.072916666599</c:v>
                </c:pt>
                <c:pt idx="43136">
                  <c:v>43830.09375</c:v>
                </c:pt>
                <c:pt idx="43137">
                  <c:v>43830.114583333401</c:v>
                </c:pt>
                <c:pt idx="43138">
                  <c:v>43830.135416666599</c:v>
                </c:pt>
                <c:pt idx="43139">
                  <c:v>43830.15625</c:v>
                </c:pt>
                <c:pt idx="43140">
                  <c:v>43830.177083333401</c:v>
                </c:pt>
                <c:pt idx="43141">
                  <c:v>43830.197916666599</c:v>
                </c:pt>
                <c:pt idx="43142">
                  <c:v>43830.21875</c:v>
                </c:pt>
                <c:pt idx="43143">
                  <c:v>43830.239583333401</c:v>
                </c:pt>
                <c:pt idx="43144">
                  <c:v>43830.260416666599</c:v>
                </c:pt>
                <c:pt idx="43145">
                  <c:v>43830.28125</c:v>
                </c:pt>
                <c:pt idx="43146">
                  <c:v>43830.302083333401</c:v>
                </c:pt>
                <c:pt idx="43147">
                  <c:v>43830.322916666599</c:v>
                </c:pt>
                <c:pt idx="43148">
                  <c:v>43830.34375</c:v>
                </c:pt>
                <c:pt idx="43149">
                  <c:v>43830.364583333401</c:v>
                </c:pt>
                <c:pt idx="43150">
                  <c:v>43830.385416666599</c:v>
                </c:pt>
                <c:pt idx="43151">
                  <c:v>43830.40625</c:v>
                </c:pt>
                <c:pt idx="43152">
                  <c:v>43830.427083333401</c:v>
                </c:pt>
                <c:pt idx="43153">
                  <c:v>43830.447916666599</c:v>
                </c:pt>
                <c:pt idx="43154">
                  <c:v>43830.46875</c:v>
                </c:pt>
                <c:pt idx="43155">
                  <c:v>43830.489583333401</c:v>
                </c:pt>
                <c:pt idx="43156">
                  <c:v>43830.510416666599</c:v>
                </c:pt>
                <c:pt idx="43157">
                  <c:v>43830.53125</c:v>
                </c:pt>
                <c:pt idx="43158">
                  <c:v>43830.552083333401</c:v>
                </c:pt>
                <c:pt idx="43159">
                  <c:v>43830.572916666599</c:v>
                </c:pt>
                <c:pt idx="43160">
                  <c:v>43830.59375</c:v>
                </c:pt>
                <c:pt idx="43161">
                  <c:v>43830.614583333401</c:v>
                </c:pt>
                <c:pt idx="43162">
                  <c:v>43830.635416666599</c:v>
                </c:pt>
                <c:pt idx="43163">
                  <c:v>43830.65625</c:v>
                </c:pt>
                <c:pt idx="43164">
                  <c:v>43830.677083333401</c:v>
                </c:pt>
                <c:pt idx="43165">
                  <c:v>43830.697916666599</c:v>
                </c:pt>
                <c:pt idx="43166">
                  <c:v>43830.71875</c:v>
                </c:pt>
                <c:pt idx="43167">
                  <c:v>43830.739583333401</c:v>
                </c:pt>
                <c:pt idx="43168">
                  <c:v>43830.760416666599</c:v>
                </c:pt>
                <c:pt idx="43169">
                  <c:v>43830.78125</c:v>
                </c:pt>
                <c:pt idx="43170">
                  <c:v>43830.802083333401</c:v>
                </c:pt>
                <c:pt idx="43171">
                  <c:v>43830.822916666599</c:v>
                </c:pt>
                <c:pt idx="43172">
                  <c:v>43830.84375</c:v>
                </c:pt>
                <c:pt idx="43173">
                  <c:v>43830.864583333401</c:v>
                </c:pt>
                <c:pt idx="43174">
                  <c:v>43830.885416666599</c:v>
                </c:pt>
                <c:pt idx="43175">
                  <c:v>43830.90625</c:v>
                </c:pt>
                <c:pt idx="43176">
                  <c:v>43830.927083333401</c:v>
                </c:pt>
                <c:pt idx="43177">
                  <c:v>43830.947916666599</c:v>
                </c:pt>
                <c:pt idx="43178">
                  <c:v>43830.96875</c:v>
                </c:pt>
                <c:pt idx="43179">
                  <c:v>43830.989583333401</c:v>
                </c:pt>
                <c:pt idx="43180">
                  <c:v>43831.010416666599</c:v>
                </c:pt>
                <c:pt idx="43181">
                  <c:v>43831.03125</c:v>
                </c:pt>
                <c:pt idx="43182">
                  <c:v>43831.052083333401</c:v>
                </c:pt>
                <c:pt idx="43183">
                  <c:v>43831.072916666599</c:v>
                </c:pt>
                <c:pt idx="43184">
                  <c:v>43831.09375</c:v>
                </c:pt>
                <c:pt idx="43185">
                  <c:v>43831.114583333401</c:v>
                </c:pt>
                <c:pt idx="43186">
                  <c:v>43831.135416666599</c:v>
                </c:pt>
                <c:pt idx="43187">
                  <c:v>43831.15625</c:v>
                </c:pt>
                <c:pt idx="43188">
                  <c:v>43831.177083333401</c:v>
                </c:pt>
                <c:pt idx="43189">
                  <c:v>43831.197916666599</c:v>
                </c:pt>
                <c:pt idx="43190">
                  <c:v>43831.21875</c:v>
                </c:pt>
                <c:pt idx="43191">
                  <c:v>43831.239583333401</c:v>
                </c:pt>
                <c:pt idx="43192">
                  <c:v>43831.260416666599</c:v>
                </c:pt>
                <c:pt idx="43193">
                  <c:v>43831.28125</c:v>
                </c:pt>
                <c:pt idx="43194">
                  <c:v>43831.302083333401</c:v>
                </c:pt>
                <c:pt idx="43195">
                  <c:v>43831.322916666599</c:v>
                </c:pt>
                <c:pt idx="43196">
                  <c:v>43831.34375</c:v>
                </c:pt>
                <c:pt idx="43197">
                  <c:v>43831.364583333401</c:v>
                </c:pt>
                <c:pt idx="43198">
                  <c:v>43831.385416666599</c:v>
                </c:pt>
                <c:pt idx="43199">
                  <c:v>43831.40625</c:v>
                </c:pt>
                <c:pt idx="43200">
                  <c:v>43831.427083333401</c:v>
                </c:pt>
                <c:pt idx="43201">
                  <c:v>43831.447916666599</c:v>
                </c:pt>
                <c:pt idx="43202">
                  <c:v>43831.46875</c:v>
                </c:pt>
                <c:pt idx="43203">
                  <c:v>43831.489583333401</c:v>
                </c:pt>
                <c:pt idx="43204">
                  <c:v>43831.510416666599</c:v>
                </c:pt>
                <c:pt idx="43205">
                  <c:v>43831.53125</c:v>
                </c:pt>
                <c:pt idx="43206">
                  <c:v>43831.552083333401</c:v>
                </c:pt>
                <c:pt idx="43207">
                  <c:v>43831.572916666599</c:v>
                </c:pt>
                <c:pt idx="43208">
                  <c:v>43831.59375</c:v>
                </c:pt>
                <c:pt idx="43209">
                  <c:v>43831.614583333401</c:v>
                </c:pt>
                <c:pt idx="43210">
                  <c:v>43831.635416666599</c:v>
                </c:pt>
                <c:pt idx="43211">
                  <c:v>43831.65625</c:v>
                </c:pt>
                <c:pt idx="43212">
                  <c:v>43831.677083333401</c:v>
                </c:pt>
                <c:pt idx="43213">
                  <c:v>43831.697916666599</c:v>
                </c:pt>
                <c:pt idx="43214">
                  <c:v>43831.71875</c:v>
                </c:pt>
                <c:pt idx="43215">
                  <c:v>43831.739583333401</c:v>
                </c:pt>
                <c:pt idx="43216">
                  <c:v>43831.760416666599</c:v>
                </c:pt>
                <c:pt idx="43217">
                  <c:v>43831.78125</c:v>
                </c:pt>
                <c:pt idx="43218">
                  <c:v>43831.802083333401</c:v>
                </c:pt>
                <c:pt idx="43219">
                  <c:v>43831.822916666599</c:v>
                </c:pt>
                <c:pt idx="43220">
                  <c:v>43831.84375</c:v>
                </c:pt>
                <c:pt idx="43221">
                  <c:v>43831.864583333401</c:v>
                </c:pt>
                <c:pt idx="43222">
                  <c:v>43831.885416666599</c:v>
                </c:pt>
                <c:pt idx="43223">
                  <c:v>43831.90625</c:v>
                </c:pt>
                <c:pt idx="43224">
                  <c:v>43831.927083333401</c:v>
                </c:pt>
                <c:pt idx="43225">
                  <c:v>43831.947916666599</c:v>
                </c:pt>
                <c:pt idx="43226">
                  <c:v>43831.96875</c:v>
                </c:pt>
                <c:pt idx="43227">
                  <c:v>43831.989583333401</c:v>
                </c:pt>
                <c:pt idx="43228">
                  <c:v>43832.010416666599</c:v>
                </c:pt>
                <c:pt idx="43229">
                  <c:v>43832.03125</c:v>
                </c:pt>
                <c:pt idx="43230">
                  <c:v>43832.052083333401</c:v>
                </c:pt>
                <c:pt idx="43231">
                  <c:v>43832.072916666599</c:v>
                </c:pt>
                <c:pt idx="43232">
                  <c:v>43832.09375</c:v>
                </c:pt>
                <c:pt idx="43233">
                  <c:v>43832.114583333401</c:v>
                </c:pt>
                <c:pt idx="43234">
                  <c:v>43832.135416666599</c:v>
                </c:pt>
                <c:pt idx="43235">
                  <c:v>43832.15625</c:v>
                </c:pt>
                <c:pt idx="43236">
                  <c:v>43832.177083333401</c:v>
                </c:pt>
                <c:pt idx="43237">
                  <c:v>43832.197916666599</c:v>
                </c:pt>
                <c:pt idx="43238">
                  <c:v>43832.21875</c:v>
                </c:pt>
                <c:pt idx="43239">
                  <c:v>43832.239583333401</c:v>
                </c:pt>
                <c:pt idx="43240">
                  <c:v>43832.260416666599</c:v>
                </c:pt>
                <c:pt idx="43241">
                  <c:v>43832.28125</c:v>
                </c:pt>
                <c:pt idx="43242">
                  <c:v>43832.302083333401</c:v>
                </c:pt>
                <c:pt idx="43243">
                  <c:v>43832.322916666599</c:v>
                </c:pt>
                <c:pt idx="43244">
                  <c:v>43832.34375</c:v>
                </c:pt>
                <c:pt idx="43245">
                  <c:v>43832.364583333401</c:v>
                </c:pt>
                <c:pt idx="43246">
                  <c:v>43832.385416666599</c:v>
                </c:pt>
                <c:pt idx="43247">
                  <c:v>43832.40625</c:v>
                </c:pt>
                <c:pt idx="43248">
                  <c:v>43832.427083333401</c:v>
                </c:pt>
                <c:pt idx="43249">
                  <c:v>43832.447916666599</c:v>
                </c:pt>
                <c:pt idx="43250">
                  <c:v>43832.46875</c:v>
                </c:pt>
                <c:pt idx="43251">
                  <c:v>43832.489583333401</c:v>
                </c:pt>
                <c:pt idx="43252">
                  <c:v>43832.510416666599</c:v>
                </c:pt>
                <c:pt idx="43253">
                  <c:v>43832.53125</c:v>
                </c:pt>
                <c:pt idx="43254">
                  <c:v>43832.552083333401</c:v>
                </c:pt>
                <c:pt idx="43255">
                  <c:v>43832.572916666599</c:v>
                </c:pt>
                <c:pt idx="43256">
                  <c:v>43832.59375</c:v>
                </c:pt>
                <c:pt idx="43257">
                  <c:v>43832.614583333401</c:v>
                </c:pt>
                <c:pt idx="43258">
                  <c:v>43832.635416666599</c:v>
                </c:pt>
                <c:pt idx="43259">
                  <c:v>43832.65625</c:v>
                </c:pt>
                <c:pt idx="43260">
                  <c:v>43832.677083333401</c:v>
                </c:pt>
                <c:pt idx="43261">
                  <c:v>43832.697916666599</c:v>
                </c:pt>
                <c:pt idx="43262">
                  <c:v>43832.71875</c:v>
                </c:pt>
                <c:pt idx="43263">
                  <c:v>43832.739583333401</c:v>
                </c:pt>
                <c:pt idx="43264">
                  <c:v>43832.760416666599</c:v>
                </c:pt>
                <c:pt idx="43265">
                  <c:v>43832.78125</c:v>
                </c:pt>
                <c:pt idx="43266">
                  <c:v>43832.802083333401</c:v>
                </c:pt>
                <c:pt idx="43267">
                  <c:v>43832.822916666599</c:v>
                </c:pt>
                <c:pt idx="43268">
                  <c:v>43832.84375</c:v>
                </c:pt>
                <c:pt idx="43269">
                  <c:v>43832.864583333401</c:v>
                </c:pt>
                <c:pt idx="43270">
                  <c:v>43832.885416666599</c:v>
                </c:pt>
                <c:pt idx="43271">
                  <c:v>43832.90625</c:v>
                </c:pt>
                <c:pt idx="43272">
                  <c:v>43832.927083333401</c:v>
                </c:pt>
                <c:pt idx="43273">
                  <c:v>43832.947916666599</c:v>
                </c:pt>
                <c:pt idx="43274">
                  <c:v>43832.96875</c:v>
                </c:pt>
                <c:pt idx="43275">
                  <c:v>43832.989583333401</c:v>
                </c:pt>
                <c:pt idx="43276">
                  <c:v>43833.010416666599</c:v>
                </c:pt>
                <c:pt idx="43277">
                  <c:v>43833.03125</c:v>
                </c:pt>
                <c:pt idx="43278">
                  <c:v>43833.052083333401</c:v>
                </c:pt>
                <c:pt idx="43279">
                  <c:v>43833.072916666599</c:v>
                </c:pt>
                <c:pt idx="43280">
                  <c:v>43833.09375</c:v>
                </c:pt>
                <c:pt idx="43281">
                  <c:v>43833.114583333401</c:v>
                </c:pt>
                <c:pt idx="43282">
                  <c:v>43833.135416666599</c:v>
                </c:pt>
                <c:pt idx="43283">
                  <c:v>43833.15625</c:v>
                </c:pt>
                <c:pt idx="43284">
                  <c:v>43833.177083333401</c:v>
                </c:pt>
                <c:pt idx="43285">
                  <c:v>43833.197916666599</c:v>
                </c:pt>
                <c:pt idx="43286">
                  <c:v>43833.21875</c:v>
                </c:pt>
                <c:pt idx="43287">
                  <c:v>43833.239583333401</c:v>
                </c:pt>
                <c:pt idx="43288">
                  <c:v>43833.260416666599</c:v>
                </c:pt>
                <c:pt idx="43289">
                  <c:v>43833.28125</c:v>
                </c:pt>
                <c:pt idx="43290">
                  <c:v>43833.302083333401</c:v>
                </c:pt>
                <c:pt idx="43291">
                  <c:v>43833.322916666599</c:v>
                </c:pt>
                <c:pt idx="43292">
                  <c:v>43833.34375</c:v>
                </c:pt>
                <c:pt idx="43293">
                  <c:v>43833.364583333401</c:v>
                </c:pt>
                <c:pt idx="43294">
                  <c:v>43833.385416666599</c:v>
                </c:pt>
                <c:pt idx="43295">
                  <c:v>43833.40625</c:v>
                </c:pt>
                <c:pt idx="43296">
                  <c:v>43833.427083333401</c:v>
                </c:pt>
                <c:pt idx="43297">
                  <c:v>43833.447916666599</c:v>
                </c:pt>
                <c:pt idx="43298">
                  <c:v>43833.46875</c:v>
                </c:pt>
                <c:pt idx="43299">
                  <c:v>43833.489583333401</c:v>
                </c:pt>
                <c:pt idx="43300">
                  <c:v>43833.510416666599</c:v>
                </c:pt>
                <c:pt idx="43301">
                  <c:v>43833.53125</c:v>
                </c:pt>
                <c:pt idx="43302">
                  <c:v>43833.552083333401</c:v>
                </c:pt>
                <c:pt idx="43303">
                  <c:v>43833.572916666599</c:v>
                </c:pt>
                <c:pt idx="43304">
                  <c:v>43833.59375</c:v>
                </c:pt>
                <c:pt idx="43305">
                  <c:v>43833.614583333401</c:v>
                </c:pt>
                <c:pt idx="43306">
                  <c:v>43833.635416666599</c:v>
                </c:pt>
                <c:pt idx="43307">
                  <c:v>43833.65625</c:v>
                </c:pt>
                <c:pt idx="43308">
                  <c:v>43833.677083333401</c:v>
                </c:pt>
                <c:pt idx="43309">
                  <c:v>43833.697916666599</c:v>
                </c:pt>
                <c:pt idx="43310">
                  <c:v>43833.71875</c:v>
                </c:pt>
                <c:pt idx="43311">
                  <c:v>43833.739583333401</c:v>
                </c:pt>
                <c:pt idx="43312">
                  <c:v>43833.760416666599</c:v>
                </c:pt>
                <c:pt idx="43313">
                  <c:v>43833.78125</c:v>
                </c:pt>
                <c:pt idx="43314">
                  <c:v>43833.802083333401</c:v>
                </c:pt>
                <c:pt idx="43315">
                  <c:v>43833.822916666599</c:v>
                </c:pt>
                <c:pt idx="43316">
                  <c:v>43833.84375</c:v>
                </c:pt>
                <c:pt idx="43317">
                  <c:v>43833.864583333401</c:v>
                </c:pt>
                <c:pt idx="43318">
                  <c:v>43833.885416666599</c:v>
                </c:pt>
                <c:pt idx="43319">
                  <c:v>43833.90625</c:v>
                </c:pt>
                <c:pt idx="43320">
                  <c:v>43833.927083333401</c:v>
                </c:pt>
                <c:pt idx="43321">
                  <c:v>43833.947916666599</c:v>
                </c:pt>
                <c:pt idx="43322">
                  <c:v>43833.96875</c:v>
                </c:pt>
                <c:pt idx="43323">
                  <c:v>43833.989583333401</c:v>
                </c:pt>
                <c:pt idx="43324">
                  <c:v>43834.010416666599</c:v>
                </c:pt>
                <c:pt idx="43325">
                  <c:v>43834.03125</c:v>
                </c:pt>
                <c:pt idx="43326">
                  <c:v>43834.052083333401</c:v>
                </c:pt>
                <c:pt idx="43327">
                  <c:v>43834.072916666599</c:v>
                </c:pt>
                <c:pt idx="43328">
                  <c:v>43834.09375</c:v>
                </c:pt>
                <c:pt idx="43329">
                  <c:v>43834.114583333401</c:v>
                </c:pt>
                <c:pt idx="43330">
                  <c:v>43834.135416666599</c:v>
                </c:pt>
                <c:pt idx="43331">
                  <c:v>43834.15625</c:v>
                </c:pt>
                <c:pt idx="43332">
                  <c:v>43834.177083333401</c:v>
                </c:pt>
                <c:pt idx="43333">
                  <c:v>43834.197916666599</c:v>
                </c:pt>
                <c:pt idx="43334">
                  <c:v>43834.21875</c:v>
                </c:pt>
                <c:pt idx="43335">
                  <c:v>43834.239583333401</c:v>
                </c:pt>
                <c:pt idx="43336">
                  <c:v>43834.260416666599</c:v>
                </c:pt>
                <c:pt idx="43337">
                  <c:v>43834.28125</c:v>
                </c:pt>
                <c:pt idx="43338">
                  <c:v>43834.302083333401</c:v>
                </c:pt>
                <c:pt idx="43339">
                  <c:v>43834.322916666599</c:v>
                </c:pt>
                <c:pt idx="43340">
                  <c:v>43834.34375</c:v>
                </c:pt>
                <c:pt idx="43341">
                  <c:v>43834.364583333401</c:v>
                </c:pt>
                <c:pt idx="43342">
                  <c:v>43834.385416666599</c:v>
                </c:pt>
                <c:pt idx="43343">
                  <c:v>43834.40625</c:v>
                </c:pt>
                <c:pt idx="43344">
                  <c:v>43834.427083333401</c:v>
                </c:pt>
                <c:pt idx="43345">
                  <c:v>43834.447916666599</c:v>
                </c:pt>
                <c:pt idx="43346">
                  <c:v>43834.46875</c:v>
                </c:pt>
                <c:pt idx="43347">
                  <c:v>43834.489583333401</c:v>
                </c:pt>
                <c:pt idx="43348">
                  <c:v>43834.510416666599</c:v>
                </c:pt>
                <c:pt idx="43349">
                  <c:v>43834.53125</c:v>
                </c:pt>
                <c:pt idx="43350">
                  <c:v>43834.552083333401</c:v>
                </c:pt>
                <c:pt idx="43351">
                  <c:v>43834.572916666599</c:v>
                </c:pt>
                <c:pt idx="43352">
                  <c:v>43834.59375</c:v>
                </c:pt>
                <c:pt idx="43353">
                  <c:v>43834.614583333401</c:v>
                </c:pt>
                <c:pt idx="43354">
                  <c:v>43834.635416666599</c:v>
                </c:pt>
                <c:pt idx="43355">
                  <c:v>43834.65625</c:v>
                </c:pt>
                <c:pt idx="43356">
                  <c:v>43834.677083333401</c:v>
                </c:pt>
                <c:pt idx="43357">
                  <c:v>43834.697916666599</c:v>
                </c:pt>
                <c:pt idx="43358">
                  <c:v>43834.71875</c:v>
                </c:pt>
                <c:pt idx="43359">
                  <c:v>43834.739583333401</c:v>
                </c:pt>
                <c:pt idx="43360">
                  <c:v>43834.760416666599</c:v>
                </c:pt>
                <c:pt idx="43361">
                  <c:v>43834.78125</c:v>
                </c:pt>
                <c:pt idx="43362">
                  <c:v>43834.802083333401</c:v>
                </c:pt>
                <c:pt idx="43363">
                  <c:v>43834.822916666599</c:v>
                </c:pt>
                <c:pt idx="43364">
                  <c:v>43834.84375</c:v>
                </c:pt>
                <c:pt idx="43365">
                  <c:v>43834.864583333401</c:v>
                </c:pt>
                <c:pt idx="43366">
                  <c:v>43834.885416666599</c:v>
                </c:pt>
                <c:pt idx="43367">
                  <c:v>43834.90625</c:v>
                </c:pt>
                <c:pt idx="43368">
                  <c:v>43834.927083333401</c:v>
                </c:pt>
                <c:pt idx="43369">
                  <c:v>43834.947916666599</c:v>
                </c:pt>
                <c:pt idx="43370">
                  <c:v>43834.96875</c:v>
                </c:pt>
                <c:pt idx="43371">
                  <c:v>43834.989583333401</c:v>
                </c:pt>
                <c:pt idx="43372">
                  <c:v>43835.010416666599</c:v>
                </c:pt>
                <c:pt idx="43373">
                  <c:v>43835.03125</c:v>
                </c:pt>
                <c:pt idx="43374">
                  <c:v>43835.052083333401</c:v>
                </c:pt>
                <c:pt idx="43375">
                  <c:v>43835.072916666599</c:v>
                </c:pt>
                <c:pt idx="43376">
                  <c:v>43835.09375</c:v>
                </c:pt>
                <c:pt idx="43377">
                  <c:v>43835.114583333401</c:v>
                </c:pt>
                <c:pt idx="43378">
                  <c:v>43835.135416666599</c:v>
                </c:pt>
                <c:pt idx="43379">
                  <c:v>43835.15625</c:v>
                </c:pt>
                <c:pt idx="43380">
                  <c:v>43835.177083333401</c:v>
                </c:pt>
                <c:pt idx="43381">
                  <c:v>43835.197916666599</c:v>
                </c:pt>
                <c:pt idx="43382">
                  <c:v>43835.21875</c:v>
                </c:pt>
                <c:pt idx="43383">
                  <c:v>43835.239583333401</c:v>
                </c:pt>
                <c:pt idx="43384">
                  <c:v>43835.260416666599</c:v>
                </c:pt>
                <c:pt idx="43385">
                  <c:v>43835.28125</c:v>
                </c:pt>
                <c:pt idx="43386">
                  <c:v>43835.302083333401</c:v>
                </c:pt>
                <c:pt idx="43387">
                  <c:v>43835.322916666599</c:v>
                </c:pt>
                <c:pt idx="43388">
                  <c:v>43835.34375</c:v>
                </c:pt>
                <c:pt idx="43389">
                  <c:v>43835.364583333401</c:v>
                </c:pt>
                <c:pt idx="43390">
                  <c:v>43835.385416666599</c:v>
                </c:pt>
                <c:pt idx="43391">
                  <c:v>43835.40625</c:v>
                </c:pt>
                <c:pt idx="43392">
                  <c:v>43835.427083333401</c:v>
                </c:pt>
                <c:pt idx="43393">
                  <c:v>43835.447916666599</c:v>
                </c:pt>
                <c:pt idx="43394">
                  <c:v>43835.46875</c:v>
                </c:pt>
                <c:pt idx="43395">
                  <c:v>43835.489583333401</c:v>
                </c:pt>
                <c:pt idx="43396">
                  <c:v>43835.510416666599</c:v>
                </c:pt>
                <c:pt idx="43397">
                  <c:v>43835.53125</c:v>
                </c:pt>
                <c:pt idx="43398">
                  <c:v>43835.552083333401</c:v>
                </c:pt>
                <c:pt idx="43399">
                  <c:v>43835.572916666599</c:v>
                </c:pt>
                <c:pt idx="43400">
                  <c:v>43835.59375</c:v>
                </c:pt>
                <c:pt idx="43401">
                  <c:v>43835.614583333401</c:v>
                </c:pt>
                <c:pt idx="43402">
                  <c:v>43835.635416666599</c:v>
                </c:pt>
                <c:pt idx="43403">
                  <c:v>43835.65625</c:v>
                </c:pt>
                <c:pt idx="43404">
                  <c:v>43835.677083333401</c:v>
                </c:pt>
                <c:pt idx="43405">
                  <c:v>43835.697916666599</c:v>
                </c:pt>
                <c:pt idx="43406">
                  <c:v>43835.71875</c:v>
                </c:pt>
                <c:pt idx="43407">
                  <c:v>43835.739583333401</c:v>
                </c:pt>
                <c:pt idx="43408">
                  <c:v>43835.760416666599</c:v>
                </c:pt>
                <c:pt idx="43409">
                  <c:v>43835.78125</c:v>
                </c:pt>
                <c:pt idx="43410">
                  <c:v>43835.802083333401</c:v>
                </c:pt>
                <c:pt idx="43411">
                  <c:v>43835.822916666599</c:v>
                </c:pt>
                <c:pt idx="43412">
                  <c:v>43835.84375</c:v>
                </c:pt>
                <c:pt idx="43413">
                  <c:v>43835.864583333401</c:v>
                </c:pt>
                <c:pt idx="43414">
                  <c:v>43835.885416666599</c:v>
                </c:pt>
                <c:pt idx="43415">
                  <c:v>43835.90625</c:v>
                </c:pt>
                <c:pt idx="43416">
                  <c:v>43835.927083333401</c:v>
                </c:pt>
                <c:pt idx="43417">
                  <c:v>43835.947916666599</c:v>
                </c:pt>
                <c:pt idx="43418">
                  <c:v>43835.96875</c:v>
                </c:pt>
                <c:pt idx="43419">
                  <c:v>43835.989583333401</c:v>
                </c:pt>
                <c:pt idx="43420">
                  <c:v>43836.010416666599</c:v>
                </c:pt>
                <c:pt idx="43421">
                  <c:v>43836.03125</c:v>
                </c:pt>
                <c:pt idx="43422">
                  <c:v>43836.052083333401</c:v>
                </c:pt>
                <c:pt idx="43423">
                  <c:v>43836.072916666599</c:v>
                </c:pt>
                <c:pt idx="43424">
                  <c:v>43836.09375</c:v>
                </c:pt>
                <c:pt idx="43425">
                  <c:v>43836.114583333401</c:v>
                </c:pt>
                <c:pt idx="43426">
                  <c:v>43836.135416666599</c:v>
                </c:pt>
                <c:pt idx="43427">
                  <c:v>43836.15625</c:v>
                </c:pt>
                <c:pt idx="43428">
                  <c:v>43836.177083333401</c:v>
                </c:pt>
                <c:pt idx="43429">
                  <c:v>43836.197916666599</c:v>
                </c:pt>
                <c:pt idx="43430">
                  <c:v>43836.21875</c:v>
                </c:pt>
                <c:pt idx="43431">
                  <c:v>43836.239583333401</c:v>
                </c:pt>
                <c:pt idx="43432">
                  <c:v>43836.260416666599</c:v>
                </c:pt>
                <c:pt idx="43433">
                  <c:v>43836.28125</c:v>
                </c:pt>
                <c:pt idx="43434">
                  <c:v>43836.302083333401</c:v>
                </c:pt>
                <c:pt idx="43435">
                  <c:v>43836.322916666599</c:v>
                </c:pt>
                <c:pt idx="43436">
                  <c:v>43836.34375</c:v>
                </c:pt>
                <c:pt idx="43437">
                  <c:v>43836.364583333401</c:v>
                </c:pt>
                <c:pt idx="43438">
                  <c:v>43836.385416666599</c:v>
                </c:pt>
                <c:pt idx="43439">
                  <c:v>43836.40625</c:v>
                </c:pt>
                <c:pt idx="43440">
                  <c:v>43836.427083333401</c:v>
                </c:pt>
                <c:pt idx="43441">
                  <c:v>43836.447916666599</c:v>
                </c:pt>
                <c:pt idx="43442">
                  <c:v>43836.46875</c:v>
                </c:pt>
                <c:pt idx="43443">
                  <c:v>43836.489583333401</c:v>
                </c:pt>
                <c:pt idx="43444">
                  <c:v>43836.510416666599</c:v>
                </c:pt>
                <c:pt idx="43445">
                  <c:v>43836.53125</c:v>
                </c:pt>
                <c:pt idx="43446">
                  <c:v>43836.552083333401</c:v>
                </c:pt>
                <c:pt idx="43447">
                  <c:v>43836.572916666599</c:v>
                </c:pt>
                <c:pt idx="43448">
                  <c:v>43836.59375</c:v>
                </c:pt>
                <c:pt idx="43449">
                  <c:v>43836.614583333401</c:v>
                </c:pt>
                <c:pt idx="43450">
                  <c:v>43836.635416666599</c:v>
                </c:pt>
                <c:pt idx="43451">
                  <c:v>43836.65625</c:v>
                </c:pt>
                <c:pt idx="43452">
                  <c:v>43836.677083333401</c:v>
                </c:pt>
                <c:pt idx="43453">
                  <c:v>43836.697916666599</c:v>
                </c:pt>
                <c:pt idx="43454">
                  <c:v>43836.71875</c:v>
                </c:pt>
                <c:pt idx="43455">
                  <c:v>43836.739583333401</c:v>
                </c:pt>
                <c:pt idx="43456">
                  <c:v>43836.760416666599</c:v>
                </c:pt>
                <c:pt idx="43457">
                  <c:v>43836.78125</c:v>
                </c:pt>
                <c:pt idx="43458">
                  <c:v>43836.802083333401</c:v>
                </c:pt>
                <c:pt idx="43459">
                  <c:v>43836.822916666599</c:v>
                </c:pt>
                <c:pt idx="43460">
                  <c:v>43836.84375</c:v>
                </c:pt>
                <c:pt idx="43461">
                  <c:v>43836.864583333401</c:v>
                </c:pt>
                <c:pt idx="43462">
                  <c:v>43836.885416666599</c:v>
                </c:pt>
                <c:pt idx="43463">
                  <c:v>43836.90625</c:v>
                </c:pt>
                <c:pt idx="43464">
                  <c:v>43836.927083333401</c:v>
                </c:pt>
                <c:pt idx="43465">
                  <c:v>43836.947916666599</c:v>
                </c:pt>
                <c:pt idx="43466">
                  <c:v>43836.96875</c:v>
                </c:pt>
                <c:pt idx="43467">
                  <c:v>43836.989583333401</c:v>
                </c:pt>
                <c:pt idx="43468">
                  <c:v>43837.010416666599</c:v>
                </c:pt>
                <c:pt idx="43469">
                  <c:v>43837.03125</c:v>
                </c:pt>
                <c:pt idx="43470">
                  <c:v>43837.052083333401</c:v>
                </c:pt>
                <c:pt idx="43471">
                  <c:v>43837.072916666599</c:v>
                </c:pt>
                <c:pt idx="43472">
                  <c:v>43837.09375</c:v>
                </c:pt>
                <c:pt idx="43473">
                  <c:v>43837.114583333401</c:v>
                </c:pt>
                <c:pt idx="43474">
                  <c:v>43837.135416666599</c:v>
                </c:pt>
                <c:pt idx="43475">
                  <c:v>43837.15625</c:v>
                </c:pt>
                <c:pt idx="43476">
                  <c:v>43837.177083333401</c:v>
                </c:pt>
                <c:pt idx="43477">
                  <c:v>43837.197916666599</c:v>
                </c:pt>
                <c:pt idx="43478">
                  <c:v>43837.21875</c:v>
                </c:pt>
                <c:pt idx="43479">
                  <c:v>43837.239583333401</c:v>
                </c:pt>
                <c:pt idx="43480">
                  <c:v>43837.260416666599</c:v>
                </c:pt>
                <c:pt idx="43481">
                  <c:v>43837.28125</c:v>
                </c:pt>
                <c:pt idx="43482">
                  <c:v>43837.302083333401</c:v>
                </c:pt>
                <c:pt idx="43483">
                  <c:v>43837.322916666599</c:v>
                </c:pt>
                <c:pt idx="43484">
                  <c:v>43837.34375</c:v>
                </c:pt>
                <c:pt idx="43485">
                  <c:v>43837.364583333401</c:v>
                </c:pt>
                <c:pt idx="43486">
                  <c:v>43837.385416666599</c:v>
                </c:pt>
                <c:pt idx="43487">
                  <c:v>43837.40625</c:v>
                </c:pt>
                <c:pt idx="43488">
                  <c:v>43837.427083333401</c:v>
                </c:pt>
                <c:pt idx="43489">
                  <c:v>43837.447916666599</c:v>
                </c:pt>
                <c:pt idx="43490">
                  <c:v>43837.46875</c:v>
                </c:pt>
                <c:pt idx="43491">
                  <c:v>43837.489583333401</c:v>
                </c:pt>
                <c:pt idx="43492">
                  <c:v>43837.510416666599</c:v>
                </c:pt>
                <c:pt idx="43493">
                  <c:v>43837.53125</c:v>
                </c:pt>
                <c:pt idx="43494">
                  <c:v>43837.552083333401</c:v>
                </c:pt>
                <c:pt idx="43495">
                  <c:v>43837.572916666599</c:v>
                </c:pt>
                <c:pt idx="43496">
                  <c:v>43837.59375</c:v>
                </c:pt>
                <c:pt idx="43497">
                  <c:v>43837.614583333401</c:v>
                </c:pt>
                <c:pt idx="43498">
                  <c:v>43837.635416666599</c:v>
                </c:pt>
                <c:pt idx="43499">
                  <c:v>43837.65625</c:v>
                </c:pt>
                <c:pt idx="43500">
                  <c:v>43837.677083333401</c:v>
                </c:pt>
                <c:pt idx="43501">
                  <c:v>43837.697916666599</c:v>
                </c:pt>
                <c:pt idx="43502">
                  <c:v>43837.71875</c:v>
                </c:pt>
                <c:pt idx="43503">
                  <c:v>43837.739583333401</c:v>
                </c:pt>
                <c:pt idx="43504">
                  <c:v>43837.760416666599</c:v>
                </c:pt>
                <c:pt idx="43505">
                  <c:v>43837.78125</c:v>
                </c:pt>
                <c:pt idx="43506">
                  <c:v>43837.802083333401</c:v>
                </c:pt>
                <c:pt idx="43507">
                  <c:v>43837.822916666599</c:v>
                </c:pt>
                <c:pt idx="43508">
                  <c:v>43837.84375</c:v>
                </c:pt>
                <c:pt idx="43509">
                  <c:v>43837.864583333401</c:v>
                </c:pt>
                <c:pt idx="43510">
                  <c:v>43837.885416666599</c:v>
                </c:pt>
                <c:pt idx="43511">
                  <c:v>43837.90625</c:v>
                </c:pt>
                <c:pt idx="43512">
                  <c:v>43837.927083333401</c:v>
                </c:pt>
                <c:pt idx="43513">
                  <c:v>43837.947916666599</c:v>
                </c:pt>
                <c:pt idx="43514">
                  <c:v>43837.96875</c:v>
                </c:pt>
                <c:pt idx="43515">
                  <c:v>43837.989583333401</c:v>
                </c:pt>
                <c:pt idx="43516">
                  <c:v>43838.010416666599</c:v>
                </c:pt>
                <c:pt idx="43517">
                  <c:v>43838.03125</c:v>
                </c:pt>
                <c:pt idx="43518">
                  <c:v>43838.052083333401</c:v>
                </c:pt>
                <c:pt idx="43519">
                  <c:v>43838.072916666599</c:v>
                </c:pt>
                <c:pt idx="43520">
                  <c:v>43838.09375</c:v>
                </c:pt>
                <c:pt idx="43521">
                  <c:v>43838.114583333401</c:v>
                </c:pt>
                <c:pt idx="43522">
                  <c:v>43838.135416666599</c:v>
                </c:pt>
                <c:pt idx="43523">
                  <c:v>43838.15625</c:v>
                </c:pt>
                <c:pt idx="43524">
                  <c:v>43838.177083333401</c:v>
                </c:pt>
                <c:pt idx="43525">
                  <c:v>43838.197916666599</c:v>
                </c:pt>
                <c:pt idx="43526">
                  <c:v>43838.21875</c:v>
                </c:pt>
                <c:pt idx="43527">
                  <c:v>43838.239583333401</c:v>
                </c:pt>
                <c:pt idx="43528">
                  <c:v>43838.260416666599</c:v>
                </c:pt>
                <c:pt idx="43529">
                  <c:v>43838.28125</c:v>
                </c:pt>
                <c:pt idx="43530">
                  <c:v>43838.302083333401</c:v>
                </c:pt>
                <c:pt idx="43531">
                  <c:v>43838.322916666599</c:v>
                </c:pt>
                <c:pt idx="43532">
                  <c:v>43838.34375</c:v>
                </c:pt>
                <c:pt idx="43533">
                  <c:v>43838.364583333401</c:v>
                </c:pt>
                <c:pt idx="43534">
                  <c:v>43838.385416666599</c:v>
                </c:pt>
                <c:pt idx="43535">
                  <c:v>43838.40625</c:v>
                </c:pt>
                <c:pt idx="43536">
                  <c:v>43838.427083333401</c:v>
                </c:pt>
                <c:pt idx="43537">
                  <c:v>43838.447916666599</c:v>
                </c:pt>
                <c:pt idx="43538">
                  <c:v>43838.46875</c:v>
                </c:pt>
                <c:pt idx="43539">
                  <c:v>43838.489583333401</c:v>
                </c:pt>
                <c:pt idx="43540">
                  <c:v>43838.510416666599</c:v>
                </c:pt>
                <c:pt idx="43541">
                  <c:v>43838.53125</c:v>
                </c:pt>
                <c:pt idx="43542">
                  <c:v>43838.552083333401</c:v>
                </c:pt>
                <c:pt idx="43543">
                  <c:v>43838.572916666599</c:v>
                </c:pt>
                <c:pt idx="43544">
                  <c:v>43838.59375</c:v>
                </c:pt>
                <c:pt idx="43545">
                  <c:v>43838.614583333401</c:v>
                </c:pt>
                <c:pt idx="43546">
                  <c:v>43838.635416666599</c:v>
                </c:pt>
                <c:pt idx="43547">
                  <c:v>43838.65625</c:v>
                </c:pt>
                <c:pt idx="43548">
                  <c:v>43838.677083333401</c:v>
                </c:pt>
                <c:pt idx="43549">
                  <c:v>43838.697916666599</c:v>
                </c:pt>
                <c:pt idx="43550">
                  <c:v>43838.71875</c:v>
                </c:pt>
                <c:pt idx="43551">
                  <c:v>43838.739583333401</c:v>
                </c:pt>
                <c:pt idx="43552">
                  <c:v>43838.760416666599</c:v>
                </c:pt>
                <c:pt idx="43553">
                  <c:v>43838.78125</c:v>
                </c:pt>
                <c:pt idx="43554">
                  <c:v>43838.802083333401</c:v>
                </c:pt>
                <c:pt idx="43555">
                  <c:v>43838.822916666599</c:v>
                </c:pt>
                <c:pt idx="43556">
                  <c:v>43838.84375</c:v>
                </c:pt>
                <c:pt idx="43557">
                  <c:v>43838.864583333401</c:v>
                </c:pt>
                <c:pt idx="43558">
                  <c:v>43838.885416666599</c:v>
                </c:pt>
                <c:pt idx="43559">
                  <c:v>43838.90625</c:v>
                </c:pt>
                <c:pt idx="43560">
                  <c:v>43838.927083333401</c:v>
                </c:pt>
                <c:pt idx="43561">
                  <c:v>43838.947916666599</c:v>
                </c:pt>
                <c:pt idx="43562">
                  <c:v>43838.96875</c:v>
                </c:pt>
                <c:pt idx="43563">
                  <c:v>43838.989583333401</c:v>
                </c:pt>
                <c:pt idx="43564">
                  <c:v>43839.010416666599</c:v>
                </c:pt>
                <c:pt idx="43565">
                  <c:v>43839.03125</c:v>
                </c:pt>
                <c:pt idx="43566">
                  <c:v>43839.052083333401</c:v>
                </c:pt>
                <c:pt idx="43567">
                  <c:v>43839.072916666599</c:v>
                </c:pt>
                <c:pt idx="43568">
                  <c:v>43839.09375</c:v>
                </c:pt>
                <c:pt idx="43569">
                  <c:v>43839.114583333401</c:v>
                </c:pt>
                <c:pt idx="43570">
                  <c:v>43839.135416666599</c:v>
                </c:pt>
                <c:pt idx="43571">
                  <c:v>43839.15625</c:v>
                </c:pt>
                <c:pt idx="43572">
                  <c:v>43839.177083333401</c:v>
                </c:pt>
                <c:pt idx="43573">
                  <c:v>43839.197916666599</c:v>
                </c:pt>
                <c:pt idx="43574">
                  <c:v>43839.21875</c:v>
                </c:pt>
                <c:pt idx="43575">
                  <c:v>43839.239583333401</c:v>
                </c:pt>
                <c:pt idx="43576">
                  <c:v>43839.260416666599</c:v>
                </c:pt>
                <c:pt idx="43577">
                  <c:v>43839.28125</c:v>
                </c:pt>
                <c:pt idx="43578">
                  <c:v>43839.302083333401</c:v>
                </c:pt>
                <c:pt idx="43579">
                  <c:v>43839.322916666599</c:v>
                </c:pt>
                <c:pt idx="43580">
                  <c:v>43839.34375</c:v>
                </c:pt>
                <c:pt idx="43581">
                  <c:v>43839.364583333401</c:v>
                </c:pt>
                <c:pt idx="43582">
                  <c:v>43839.385416666599</c:v>
                </c:pt>
                <c:pt idx="43583">
                  <c:v>43839.40625</c:v>
                </c:pt>
                <c:pt idx="43584">
                  <c:v>43839.427083333401</c:v>
                </c:pt>
                <c:pt idx="43585">
                  <c:v>43839.447916666599</c:v>
                </c:pt>
                <c:pt idx="43586">
                  <c:v>43839.46875</c:v>
                </c:pt>
                <c:pt idx="43587">
                  <c:v>43839.489583333401</c:v>
                </c:pt>
                <c:pt idx="43588">
                  <c:v>43839.510416666599</c:v>
                </c:pt>
                <c:pt idx="43589">
                  <c:v>43839.53125</c:v>
                </c:pt>
                <c:pt idx="43590">
                  <c:v>43839.552083333401</c:v>
                </c:pt>
                <c:pt idx="43591">
                  <c:v>43839.572916666599</c:v>
                </c:pt>
                <c:pt idx="43592">
                  <c:v>43839.59375</c:v>
                </c:pt>
                <c:pt idx="43593">
                  <c:v>43839.614583333401</c:v>
                </c:pt>
                <c:pt idx="43594">
                  <c:v>43839.635416666599</c:v>
                </c:pt>
                <c:pt idx="43595">
                  <c:v>43839.65625</c:v>
                </c:pt>
                <c:pt idx="43596">
                  <c:v>43839.677083333401</c:v>
                </c:pt>
                <c:pt idx="43597">
                  <c:v>43839.697916666599</c:v>
                </c:pt>
                <c:pt idx="43598">
                  <c:v>43839.71875</c:v>
                </c:pt>
                <c:pt idx="43599">
                  <c:v>43839.739583333401</c:v>
                </c:pt>
                <c:pt idx="43600">
                  <c:v>43839.760416666599</c:v>
                </c:pt>
                <c:pt idx="43601">
                  <c:v>43839.78125</c:v>
                </c:pt>
                <c:pt idx="43602">
                  <c:v>43839.802083333401</c:v>
                </c:pt>
                <c:pt idx="43603">
                  <c:v>43839.822916666599</c:v>
                </c:pt>
                <c:pt idx="43604">
                  <c:v>43839.84375</c:v>
                </c:pt>
                <c:pt idx="43605">
                  <c:v>43839.864583333401</c:v>
                </c:pt>
                <c:pt idx="43606">
                  <c:v>43839.885416666599</c:v>
                </c:pt>
                <c:pt idx="43607">
                  <c:v>43839.90625</c:v>
                </c:pt>
                <c:pt idx="43608">
                  <c:v>43839.927083333401</c:v>
                </c:pt>
                <c:pt idx="43609">
                  <c:v>43839.947916666599</c:v>
                </c:pt>
                <c:pt idx="43610">
                  <c:v>43839.96875</c:v>
                </c:pt>
                <c:pt idx="43611">
                  <c:v>43839.989583333401</c:v>
                </c:pt>
                <c:pt idx="43612">
                  <c:v>43840.010416666599</c:v>
                </c:pt>
                <c:pt idx="43613">
                  <c:v>43840.03125</c:v>
                </c:pt>
                <c:pt idx="43614">
                  <c:v>43840.052083333401</c:v>
                </c:pt>
                <c:pt idx="43615">
                  <c:v>43840.072916666599</c:v>
                </c:pt>
                <c:pt idx="43616">
                  <c:v>43840.09375</c:v>
                </c:pt>
                <c:pt idx="43617">
                  <c:v>43840.114583333401</c:v>
                </c:pt>
                <c:pt idx="43618">
                  <c:v>43840.135416666599</c:v>
                </c:pt>
                <c:pt idx="43619">
                  <c:v>43840.15625</c:v>
                </c:pt>
                <c:pt idx="43620">
                  <c:v>43840.177083333401</c:v>
                </c:pt>
                <c:pt idx="43621">
                  <c:v>43840.197916666599</c:v>
                </c:pt>
                <c:pt idx="43622">
                  <c:v>43840.21875</c:v>
                </c:pt>
                <c:pt idx="43623">
                  <c:v>43840.239583333401</c:v>
                </c:pt>
                <c:pt idx="43624">
                  <c:v>43840.260416666599</c:v>
                </c:pt>
                <c:pt idx="43625">
                  <c:v>43840.28125</c:v>
                </c:pt>
                <c:pt idx="43626">
                  <c:v>43840.302083333401</c:v>
                </c:pt>
                <c:pt idx="43627">
                  <c:v>43840.322916666599</c:v>
                </c:pt>
                <c:pt idx="43628">
                  <c:v>43840.34375</c:v>
                </c:pt>
                <c:pt idx="43629">
                  <c:v>43840.364583333401</c:v>
                </c:pt>
                <c:pt idx="43630">
                  <c:v>43840.385416666599</c:v>
                </c:pt>
                <c:pt idx="43631">
                  <c:v>43840.40625</c:v>
                </c:pt>
                <c:pt idx="43632">
                  <c:v>43840.427083333401</c:v>
                </c:pt>
                <c:pt idx="43633">
                  <c:v>43840.447916666599</c:v>
                </c:pt>
                <c:pt idx="43634">
                  <c:v>43840.46875</c:v>
                </c:pt>
                <c:pt idx="43635">
                  <c:v>43840.489583333401</c:v>
                </c:pt>
                <c:pt idx="43636">
                  <c:v>43840.510416666599</c:v>
                </c:pt>
                <c:pt idx="43637">
                  <c:v>43840.53125</c:v>
                </c:pt>
                <c:pt idx="43638">
                  <c:v>43840.552083333401</c:v>
                </c:pt>
                <c:pt idx="43639">
                  <c:v>43840.572916666599</c:v>
                </c:pt>
                <c:pt idx="43640">
                  <c:v>43840.59375</c:v>
                </c:pt>
                <c:pt idx="43641">
                  <c:v>43840.614583333401</c:v>
                </c:pt>
                <c:pt idx="43642">
                  <c:v>43840.635416666599</c:v>
                </c:pt>
                <c:pt idx="43643">
                  <c:v>43840.65625</c:v>
                </c:pt>
                <c:pt idx="43644">
                  <c:v>43840.677083333401</c:v>
                </c:pt>
                <c:pt idx="43645">
                  <c:v>43840.697916666599</c:v>
                </c:pt>
                <c:pt idx="43646">
                  <c:v>43840.71875</c:v>
                </c:pt>
                <c:pt idx="43647">
                  <c:v>43840.739583333401</c:v>
                </c:pt>
                <c:pt idx="43648">
                  <c:v>43840.760416666599</c:v>
                </c:pt>
                <c:pt idx="43649">
                  <c:v>43840.78125</c:v>
                </c:pt>
                <c:pt idx="43650">
                  <c:v>43840.802083333401</c:v>
                </c:pt>
                <c:pt idx="43651">
                  <c:v>43840.822916666599</c:v>
                </c:pt>
                <c:pt idx="43652">
                  <c:v>43840.84375</c:v>
                </c:pt>
                <c:pt idx="43653">
                  <c:v>43840.864583333401</c:v>
                </c:pt>
                <c:pt idx="43654">
                  <c:v>43840.885416666599</c:v>
                </c:pt>
                <c:pt idx="43655">
                  <c:v>43840.90625</c:v>
                </c:pt>
                <c:pt idx="43656">
                  <c:v>43840.927083333401</c:v>
                </c:pt>
                <c:pt idx="43657">
                  <c:v>43840.947916666599</c:v>
                </c:pt>
                <c:pt idx="43658">
                  <c:v>43840.96875</c:v>
                </c:pt>
                <c:pt idx="43659">
                  <c:v>43840.989583333401</c:v>
                </c:pt>
                <c:pt idx="43660">
                  <c:v>43841.010416666599</c:v>
                </c:pt>
                <c:pt idx="43661">
                  <c:v>43841.03125</c:v>
                </c:pt>
                <c:pt idx="43662">
                  <c:v>43841.052083333401</c:v>
                </c:pt>
                <c:pt idx="43663">
                  <c:v>43841.072916666599</c:v>
                </c:pt>
                <c:pt idx="43664">
                  <c:v>43841.09375</c:v>
                </c:pt>
                <c:pt idx="43665">
                  <c:v>43841.114583333401</c:v>
                </c:pt>
                <c:pt idx="43666">
                  <c:v>43841.135416666599</c:v>
                </c:pt>
                <c:pt idx="43667">
                  <c:v>43841.15625</c:v>
                </c:pt>
                <c:pt idx="43668">
                  <c:v>43841.177083333401</c:v>
                </c:pt>
                <c:pt idx="43669">
                  <c:v>43841.197916666599</c:v>
                </c:pt>
                <c:pt idx="43670">
                  <c:v>43841.21875</c:v>
                </c:pt>
                <c:pt idx="43671">
                  <c:v>43841.239583333401</c:v>
                </c:pt>
                <c:pt idx="43672">
                  <c:v>43841.260416666599</c:v>
                </c:pt>
                <c:pt idx="43673">
                  <c:v>43841.28125</c:v>
                </c:pt>
                <c:pt idx="43674">
                  <c:v>43841.302083333401</c:v>
                </c:pt>
                <c:pt idx="43675">
                  <c:v>43841.322916666599</c:v>
                </c:pt>
                <c:pt idx="43676">
                  <c:v>43841.34375</c:v>
                </c:pt>
                <c:pt idx="43677">
                  <c:v>43841.364583333401</c:v>
                </c:pt>
                <c:pt idx="43678">
                  <c:v>43841.385416666599</c:v>
                </c:pt>
                <c:pt idx="43679">
                  <c:v>43841.40625</c:v>
                </c:pt>
                <c:pt idx="43680">
                  <c:v>43841.427083333401</c:v>
                </c:pt>
                <c:pt idx="43681">
                  <c:v>43841.447916666599</c:v>
                </c:pt>
                <c:pt idx="43682">
                  <c:v>43841.46875</c:v>
                </c:pt>
                <c:pt idx="43683">
                  <c:v>43841.489583333401</c:v>
                </c:pt>
                <c:pt idx="43684">
                  <c:v>43841.510416666599</c:v>
                </c:pt>
                <c:pt idx="43685">
                  <c:v>43841.53125</c:v>
                </c:pt>
                <c:pt idx="43686">
                  <c:v>43841.552083333401</c:v>
                </c:pt>
                <c:pt idx="43687">
                  <c:v>43841.572916666599</c:v>
                </c:pt>
                <c:pt idx="43688">
                  <c:v>43841.59375</c:v>
                </c:pt>
                <c:pt idx="43689">
                  <c:v>43841.614583333401</c:v>
                </c:pt>
                <c:pt idx="43690">
                  <c:v>43841.635416666599</c:v>
                </c:pt>
                <c:pt idx="43691">
                  <c:v>43841.65625</c:v>
                </c:pt>
                <c:pt idx="43692">
                  <c:v>43841.677083333401</c:v>
                </c:pt>
                <c:pt idx="43693">
                  <c:v>43841.697916666599</c:v>
                </c:pt>
                <c:pt idx="43694">
                  <c:v>43841.71875</c:v>
                </c:pt>
                <c:pt idx="43695">
                  <c:v>43841.739583333401</c:v>
                </c:pt>
                <c:pt idx="43696">
                  <c:v>43841.760416666599</c:v>
                </c:pt>
                <c:pt idx="43697">
                  <c:v>43841.78125</c:v>
                </c:pt>
                <c:pt idx="43698">
                  <c:v>43841.802083333401</c:v>
                </c:pt>
                <c:pt idx="43699">
                  <c:v>43841.822916666599</c:v>
                </c:pt>
                <c:pt idx="43700">
                  <c:v>43841.84375</c:v>
                </c:pt>
                <c:pt idx="43701">
                  <c:v>43841.864583333401</c:v>
                </c:pt>
                <c:pt idx="43702">
                  <c:v>43841.885416666599</c:v>
                </c:pt>
                <c:pt idx="43703">
                  <c:v>43841.90625</c:v>
                </c:pt>
                <c:pt idx="43704">
                  <c:v>43841.927083333401</c:v>
                </c:pt>
                <c:pt idx="43705">
                  <c:v>43841.947916666599</c:v>
                </c:pt>
                <c:pt idx="43706">
                  <c:v>43841.96875</c:v>
                </c:pt>
                <c:pt idx="43707">
                  <c:v>43841.989583333401</c:v>
                </c:pt>
                <c:pt idx="43708">
                  <c:v>43842.010416666599</c:v>
                </c:pt>
                <c:pt idx="43709">
                  <c:v>43842.03125</c:v>
                </c:pt>
                <c:pt idx="43710">
                  <c:v>43842.052083333401</c:v>
                </c:pt>
                <c:pt idx="43711">
                  <c:v>43842.072916666599</c:v>
                </c:pt>
                <c:pt idx="43712">
                  <c:v>43842.09375</c:v>
                </c:pt>
                <c:pt idx="43713">
                  <c:v>43842.114583333401</c:v>
                </c:pt>
                <c:pt idx="43714">
                  <c:v>43842.135416666599</c:v>
                </c:pt>
                <c:pt idx="43715">
                  <c:v>43842.15625</c:v>
                </c:pt>
                <c:pt idx="43716">
                  <c:v>43842.177083333401</c:v>
                </c:pt>
                <c:pt idx="43717">
                  <c:v>43842.197916666599</c:v>
                </c:pt>
                <c:pt idx="43718">
                  <c:v>43842.21875</c:v>
                </c:pt>
                <c:pt idx="43719">
                  <c:v>43842.239583333401</c:v>
                </c:pt>
                <c:pt idx="43720">
                  <c:v>43842.260416666599</c:v>
                </c:pt>
                <c:pt idx="43721">
                  <c:v>43842.28125</c:v>
                </c:pt>
                <c:pt idx="43722">
                  <c:v>43842.302083333401</c:v>
                </c:pt>
                <c:pt idx="43723">
                  <c:v>43842.322916666599</c:v>
                </c:pt>
                <c:pt idx="43724">
                  <c:v>43842.34375</c:v>
                </c:pt>
                <c:pt idx="43725">
                  <c:v>43842.364583333401</c:v>
                </c:pt>
                <c:pt idx="43726">
                  <c:v>43842.385416666599</c:v>
                </c:pt>
                <c:pt idx="43727">
                  <c:v>43842.40625</c:v>
                </c:pt>
                <c:pt idx="43728">
                  <c:v>43842.427083333401</c:v>
                </c:pt>
                <c:pt idx="43729">
                  <c:v>43842.447916666599</c:v>
                </c:pt>
                <c:pt idx="43730">
                  <c:v>43842.46875</c:v>
                </c:pt>
                <c:pt idx="43731">
                  <c:v>43842.489583333401</c:v>
                </c:pt>
                <c:pt idx="43732">
                  <c:v>43842.510416666599</c:v>
                </c:pt>
                <c:pt idx="43733">
                  <c:v>43842.53125</c:v>
                </c:pt>
                <c:pt idx="43734">
                  <c:v>43842.552083333401</c:v>
                </c:pt>
                <c:pt idx="43735">
                  <c:v>43842.572916666599</c:v>
                </c:pt>
                <c:pt idx="43736">
                  <c:v>43842.59375</c:v>
                </c:pt>
                <c:pt idx="43737">
                  <c:v>43842.614583333401</c:v>
                </c:pt>
                <c:pt idx="43738">
                  <c:v>43842.635416666599</c:v>
                </c:pt>
                <c:pt idx="43739">
                  <c:v>43842.65625</c:v>
                </c:pt>
                <c:pt idx="43740">
                  <c:v>43842.677083333401</c:v>
                </c:pt>
                <c:pt idx="43741">
                  <c:v>43842.697916666599</c:v>
                </c:pt>
                <c:pt idx="43742">
                  <c:v>43842.71875</c:v>
                </c:pt>
                <c:pt idx="43743">
                  <c:v>43842.739583333401</c:v>
                </c:pt>
                <c:pt idx="43744">
                  <c:v>43842.760416666599</c:v>
                </c:pt>
                <c:pt idx="43745">
                  <c:v>43842.78125</c:v>
                </c:pt>
                <c:pt idx="43746">
                  <c:v>43842.802083333401</c:v>
                </c:pt>
                <c:pt idx="43747">
                  <c:v>43842.822916666599</c:v>
                </c:pt>
                <c:pt idx="43748">
                  <c:v>43842.84375</c:v>
                </c:pt>
                <c:pt idx="43749">
                  <c:v>43842.864583333401</c:v>
                </c:pt>
                <c:pt idx="43750">
                  <c:v>43842.885416666599</c:v>
                </c:pt>
                <c:pt idx="43751">
                  <c:v>43842.90625</c:v>
                </c:pt>
                <c:pt idx="43752">
                  <c:v>43842.927083333401</c:v>
                </c:pt>
                <c:pt idx="43753">
                  <c:v>43842.947916666599</c:v>
                </c:pt>
                <c:pt idx="43754">
                  <c:v>43842.96875</c:v>
                </c:pt>
                <c:pt idx="43755">
                  <c:v>43842.989583333401</c:v>
                </c:pt>
                <c:pt idx="43756">
                  <c:v>43843.010416666599</c:v>
                </c:pt>
                <c:pt idx="43757">
                  <c:v>43843.03125</c:v>
                </c:pt>
                <c:pt idx="43758">
                  <c:v>43843.052083333401</c:v>
                </c:pt>
                <c:pt idx="43759">
                  <c:v>43843.072916666599</c:v>
                </c:pt>
                <c:pt idx="43760">
                  <c:v>43843.09375</c:v>
                </c:pt>
                <c:pt idx="43761">
                  <c:v>43843.114583333401</c:v>
                </c:pt>
                <c:pt idx="43762">
                  <c:v>43843.135416666599</c:v>
                </c:pt>
                <c:pt idx="43763">
                  <c:v>43843.15625</c:v>
                </c:pt>
                <c:pt idx="43764">
                  <c:v>43843.177083333401</c:v>
                </c:pt>
                <c:pt idx="43765">
                  <c:v>43843.197916666599</c:v>
                </c:pt>
                <c:pt idx="43766">
                  <c:v>43843.21875</c:v>
                </c:pt>
                <c:pt idx="43767">
                  <c:v>43843.239583333401</c:v>
                </c:pt>
                <c:pt idx="43768">
                  <c:v>43843.260416666599</c:v>
                </c:pt>
                <c:pt idx="43769">
                  <c:v>43843.28125</c:v>
                </c:pt>
                <c:pt idx="43770">
                  <c:v>43843.302083333401</c:v>
                </c:pt>
                <c:pt idx="43771">
                  <c:v>43843.322916666599</c:v>
                </c:pt>
                <c:pt idx="43772">
                  <c:v>43843.34375</c:v>
                </c:pt>
                <c:pt idx="43773">
                  <c:v>43843.364583333401</c:v>
                </c:pt>
                <c:pt idx="43774">
                  <c:v>43843.385416666599</c:v>
                </c:pt>
                <c:pt idx="43775">
                  <c:v>43843.40625</c:v>
                </c:pt>
                <c:pt idx="43776">
                  <c:v>43843.427083333401</c:v>
                </c:pt>
                <c:pt idx="43777">
                  <c:v>43843.447916666599</c:v>
                </c:pt>
                <c:pt idx="43778">
                  <c:v>43843.46875</c:v>
                </c:pt>
                <c:pt idx="43779">
                  <c:v>43843.489583333401</c:v>
                </c:pt>
                <c:pt idx="43780">
                  <c:v>43843.510416666599</c:v>
                </c:pt>
                <c:pt idx="43781">
                  <c:v>43843.53125</c:v>
                </c:pt>
                <c:pt idx="43782">
                  <c:v>43843.552083333401</c:v>
                </c:pt>
                <c:pt idx="43783">
                  <c:v>43843.572916666599</c:v>
                </c:pt>
                <c:pt idx="43784">
                  <c:v>43843.59375</c:v>
                </c:pt>
                <c:pt idx="43785">
                  <c:v>43843.614583333401</c:v>
                </c:pt>
                <c:pt idx="43786">
                  <c:v>43843.635416666599</c:v>
                </c:pt>
                <c:pt idx="43787">
                  <c:v>43843.65625</c:v>
                </c:pt>
                <c:pt idx="43788">
                  <c:v>43843.677083333401</c:v>
                </c:pt>
                <c:pt idx="43789">
                  <c:v>43843.697916666599</c:v>
                </c:pt>
                <c:pt idx="43790">
                  <c:v>43843.71875</c:v>
                </c:pt>
                <c:pt idx="43791">
                  <c:v>43843.739583333401</c:v>
                </c:pt>
                <c:pt idx="43792">
                  <c:v>43843.760416666599</c:v>
                </c:pt>
                <c:pt idx="43793">
                  <c:v>43843.78125</c:v>
                </c:pt>
                <c:pt idx="43794">
                  <c:v>43843.802083333401</c:v>
                </c:pt>
                <c:pt idx="43795">
                  <c:v>43843.822916666599</c:v>
                </c:pt>
                <c:pt idx="43796">
                  <c:v>43843.84375</c:v>
                </c:pt>
                <c:pt idx="43797">
                  <c:v>43843.864583333401</c:v>
                </c:pt>
                <c:pt idx="43798">
                  <c:v>43843.885416666599</c:v>
                </c:pt>
                <c:pt idx="43799">
                  <c:v>43843.90625</c:v>
                </c:pt>
                <c:pt idx="43800">
                  <c:v>43843.927083333401</c:v>
                </c:pt>
                <c:pt idx="43801">
                  <c:v>43843.947916666599</c:v>
                </c:pt>
                <c:pt idx="43802">
                  <c:v>43843.96875</c:v>
                </c:pt>
                <c:pt idx="43803">
                  <c:v>43843.989583333401</c:v>
                </c:pt>
                <c:pt idx="43804">
                  <c:v>43844.010416666599</c:v>
                </c:pt>
                <c:pt idx="43805">
                  <c:v>43844.03125</c:v>
                </c:pt>
                <c:pt idx="43806">
                  <c:v>43844.052083333401</c:v>
                </c:pt>
                <c:pt idx="43807">
                  <c:v>43844.072916666599</c:v>
                </c:pt>
                <c:pt idx="43808">
                  <c:v>43844.09375</c:v>
                </c:pt>
                <c:pt idx="43809">
                  <c:v>43844.114583333401</c:v>
                </c:pt>
                <c:pt idx="43810">
                  <c:v>43844.135416666599</c:v>
                </c:pt>
                <c:pt idx="43811">
                  <c:v>43844.15625</c:v>
                </c:pt>
                <c:pt idx="43812">
                  <c:v>43844.177083333401</c:v>
                </c:pt>
                <c:pt idx="43813">
                  <c:v>43844.197916666599</c:v>
                </c:pt>
                <c:pt idx="43814">
                  <c:v>43844.21875</c:v>
                </c:pt>
                <c:pt idx="43815">
                  <c:v>43844.239583333401</c:v>
                </c:pt>
                <c:pt idx="43816">
                  <c:v>43844.260416666599</c:v>
                </c:pt>
                <c:pt idx="43817">
                  <c:v>43844.28125</c:v>
                </c:pt>
                <c:pt idx="43818">
                  <c:v>43844.302083333401</c:v>
                </c:pt>
                <c:pt idx="43819">
                  <c:v>43844.322916666599</c:v>
                </c:pt>
                <c:pt idx="43820">
                  <c:v>43844.34375</c:v>
                </c:pt>
                <c:pt idx="43821">
                  <c:v>43844.364583333401</c:v>
                </c:pt>
                <c:pt idx="43822">
                  <c:v>43844.385416666599</c:v>
                </c:pt>
                <c:pt idx="43823">
                  <c:v>43844.40625</c:v>
                </c:pt>
                <c:pt idx="43824">
                  <c:v>43844.427083333401</c:v>
                </c:pt>
                <c:pt idx="43825">
                  <c:v>43844.447916666599</c:v>
                </c:pt>
                <c:pt idx="43826">
                  <c:v>43844.46875</c:v>
                </c:pt>
                <c:pt idx="43827">
                  <c:v>43844.489583333401</c:v>
                </c:pt>
                <c:pt idx="43828">
                  <c:v>43844.510416666599</c:v>
                </c:pt>
                <c:pt idx="43829">
                  <c:v>43844.53125</c:v>
                </c:pt>
                <c:pt idx="43830">
                  <c:v>43844.552083333401</c:v>
                </c:pt>
                <c:pt idx="43831">
                  <c:v>43844.572916666599</c:v>
                </c:pt>
                <c:pt idx="43832">
                  <c:v>43844.59375</c:v>
                </c:pt>
                <c:pt idx="43833">
                  <c:v>43844.614583333401</c:v>
                </c:pt>
                <c:pt idx="43834">
                  <c:v>43844.635416666599</c:v>
                </c:pt>
                <c:pt idx="43835">
                  <c:v>43844.65625</c:v>
                </c:pt>
                <c:pt idx="43836">
                  <c:v>43844.677083333401</c:v>
                </c:pt>
                <c:pt idx="43837">
                  <c:v>43844.697916666599</c:v>
                </c:pt>
                <c:pt idx="43838">
                  <c:v>43844.71875</c:v>
                </c:pt>
                <c:pt idx="43839">
                  <c:v>43844.739583333401</c:v>
                </c:pt>
                <c:pt idx="43840">
                  <c:v>43844.760416666599</c:v>
                </c:pt>
                <c:pt idx="43841">
                  <c:v>43844.78125</c:v>
                </c:pt>
                <c:pt idx="43842">
                  <c:v>43844.802083333401</c:v>
                </c:pt>
                <c:pt idx="43843">
                  <c:v>43844.822916666599</c:v>
                </c:pt>
                <c:pt idx="43844">
                  <c:v>43844.84375</c:v>
                </c:pt>
                <c:pt idx="43845">
                  <c:v>43844.864583333401</c:v>
                </c:pt>
                <c:pt idx="43846">
                  <c:v>43844.885416666599</c:v>
                </c:pt>
                <c:pt idx="43847">
                  <c:v>43844.90625</c:v>
                </c:pt>
                <c:pt idx="43848">
                  <c:v>43844.927083333401</c:v>
                </c:pt>
                <c:pt idx="43849">
                  <c:v>43844.947916666599</c:v>
                </c:pt>
                <c:pt idx="43850">
                  <c:v>43844.96875</c:v>
                </c:pt>
                <c:pt idx="43851">
                  <c:v>43844.989583333401</c:v>
                </c:pt>
                <c:pt idx="43852">
                  <c:v>43845.010416666599</c:v>
                </c:pt>
                <c:pt idx="43853">
                  <c:v>43845.03125</c:v>
                </c:pt>
                <c:pt idx="43854">
                  <c:v>43845.052083333401</c:v>
                </c:pt>
                <c:pt idx="43855">
                  <c:v>43845.072916666599</c:v>
                </c:pt>
                <c:pt idx="43856">
                  <c:v>43845.09375</c:v>
                </c:pt>
                <c:pt idx="43857">
                  <c:v>43845.114583333401</c:v>
                </c:pt>
                <c:pt idx="43858">
                  <c:v>43845.135416666599</c:v>
                </c:pt>
                <c:pt idx="43859">
                  <c:v>43845.15625</c:v>
                </c:pt>
                <c:pt idx="43860">
                  <c:v>43845.177083333401</c:v>
                </c:pt>
                <c:pt idx="43861">
                  <c:v>43845.197916666599</c:v>
                </c:pt>
                <c:pt idx="43862">
                  <c:v>43845.21875</c:v>
                </c:pt>
                <c:pt idx="43863">
                  <c:v>43845.239583333401</c:v>
                </c:pt>
                <c:pt idx="43864">
                  <c:v>43845.260416666599</c:v>
                </c:pt>
                <c:pt idx="43865">
                  <c:v>43845.28125</c:v>
                </c:pt>
                <c:pt idx="43866">
                  <c:v>43845.302083333401</c:v>
                </c:pt>
                <c:pt idx="43867">
                  <c:v>43845.322916666599</c:v>
                </c:pt>
                <c:pt idx="43868">
                  <c:v>43845.34375</c:v>
                </c:pt>
                <c:pt idx="43869">
                  <c:v>43845.364583333401</c:v>
                </c:pt>
                <c:pt idx="43870">
                  <c:v>43845.385416666599</c:v>
                </c:pt>
                <c:pt idx="43871">
                  <c:v>43845.40625</c:v>
                </c:pt>
                <c:pt idx="43872">
                  <c:v>43845.427083333401</c:v>
                </c:pt>
                <c:pt idx="43873">
                  <c:v>43845.447916666599</c:v>
                </c:pt>
                <c:pt idx="43874">
                  <c:v>43845.46875</c:v>
                </c:pt>
                <c:pt idx="43875">
                  <c:v>43845.489583333401</c:v>
                </c:pt>
                <c:pt idx="43876">
                  <c:v>43845.510416666599</c:v>
                </c:pt>
                <c:pt idx="43877">
                  <c:v>43845.53125</c:v>
                </c:pt>
                <c:pt idx="43878">
                  <c:v>43845.552083333401</c:v>
                </c:pt>
                <c:pt idx="43879">
                  <c:v>43845.572916666599</c:v>
                </c:pt>
                <c:pt idx="43880">
                  <c:v>43845.59375</c:v>
                </c:pt>
                <c:pt idx="43881">
                  <c:v>43845.614583333401</c:v>
                </c:pt>
                <c:pt idx="43882">
                  <c:v>43845.635416666599</c:v>
                </c:pt>
                <c:pt idx="43883">
                  <c:v>43845.65625</c:v>
                </c:pt>
                <c:pt idx="43884">
                  <c:v>43845.677083333401</c:v>
                </c:pt>
                <c:pt idx="43885">
                  <c:v>43845.697916666599</c:v>
                </c:pt>
                <c:pt idx="43886">
                  <c:v>43845.71875</c:v>
                </c:pt>
                <c:pt idx="43887">
                  <c:v>43845.739583333401</c:v>
                </c:pt>
                <c:pt idx="43888">
                  <c:v>43845.760416666599</c:v>
                </c:pt>
                <c:pt idx="43889">
                  <c:v>43845.78125</c:v>
                </c:pt>
                <c:pt idx="43890">
                  <c:v>43845.802083333401</c:v>
                </c:pt>
                <c:pt idx="43891">
                  <c:v>43845.822916666599</c:v>
                </c:pt>
                <c:pt idx="43892">
                  <c:v>43845.84375</c:v>
                </c:pt>
                <c:pt idx="43893">
                  <c:v>43845.864583333401</c:v>
                </c:pt>
                <c:pt idx="43894">
                  <c:v>43845.885416666599</c:v>
                </c:pt>
                <c:pt idx="43895">
                  <c:v>43845.90625</c:v>
                </c:pt>
                <c:pt idx="43896">
                  <c:v>43845.927083333401</c:v>
                </c:pt>
                <c:pt idx="43897">
                  <c:v>43845.947916666599</c:v>
                </c:pt>
                <c:pt idx="43898">
                  <c:v>43845.96875</c:v>
                </c:pt>
                <c:pt idx="43899">
                  <c:v>43845.989583333401</c:v>
                </c:pt>
                <c:pt idx="43900">
                  <c:v>43846.010416666599</c:v>
                </c:pt>
                <c:pt idx="43901">
                  <c:v>43846.03125</c:v>
                </c:pt>
                <c:pt idx="43902">
                  <c:v>43846.052083333401</c:v>
                </c:pt>
                <c:pt idx="43903">
                  <c:v>43846.072916666599</c:v>
                </c:pt>
                <c:pt idx="43904">
                  <c:v>43846.09375</c:v>
                </c:pt>
                <c:pt idx="43905">
                  <c:v>43846.114583333401</c:v>
                </c:pt>
                <c:pt idx="43906">
                  <c:v>43846.135416666599</c:v>
                </c:pt>
                <c:pt idx="43907">
                  <c:v>43846.15625</c:v>
                </c:pt>
                <c:pt idx="43908">
                  <c:v>43846.177083333401</c:v>
                </c:pt>
                <c:pt idx="43909">
                  <c:v>43846.197916666599</c:v>
                </c:pt>
                <c:pt idx="43910">
                  <c:v>43846.21875</c:v>
                </c:pt>
                <c:pt idx="43911">
                  <c:v>43846.239583333401</c:v>
                </c:pt>
                <c:pt idx="43912">
                  <c:v>43846.260416666599</c:v>
                </c:pt>
                <c:pt idx="43913">
                  <c:v>43846.28125</c:v>
                </c:pt>
                <c:pt idx="43914">
                  <c:v>43846.302083333401</c:v>
                </c:pt>
                <c:pt idx="43915">
                  <c:v>43846.322916666599</c:v>
                </c:pt>
                <c:pt idx="43916">
                  <c:v>43846.34375</c:v>
                </c:pt>
                <c:pt idx="43917">
                  <c:v>43846.364583333401</c:v>
                </c:pt>
                <c:pt idx="43918">
                  <c:v>43846.385416666599</c:v>
                </c:pt>
                <c:pt idx="43919">
                  <c:v>43846.40625</c:v>
                </c:pt>
                <c:pt idx="43920">
                  <c:v>43846.427083333401</c:v>
                </c:pt>
                <c:pt idx="43921">
                  <c:v>43846.447916666599</c:v>
                </c:pt>
                <c:pt idx="43922">
                  <c:v>43846.46875</c:v>
                </c:pt>
                <c:pt idx="43923">
                  <c:v>43846.489583333401</c:v>
                </c:pt>
                <c:pt idx="43924">
                  <c:v>43846.510416666599</c:v>
                </c:pt>
                <c:pt idx="43925">
                  <c:v>43846.53125</c:v>
                </c:pt>
                <c:pt idx="43926">
                  <c:v>43846.552083333401</c:v>
                </c:pt>
                <c:pt idx="43927">
                  <c:v>43846.572916666599</c:v>
                </c:pt>
                <c:pt idx="43928">
                  <c:v>43846.59375</c:v>
                </c:pt>
                <c:pt idx="43929">
                  <c:v>43846.614583333401</c:v>
                </c:pt>
                <c:pt idx="43930">
                  <c:v>43846.635416666599</c:v>
                </c:pt>
                <c:pt idx="43931">
                  <c:v>43846.65625</c:v>
                </c:pt>
                <c:pt idx="43932">
                  <c:v>43846.677083333401</c:v>
                </c:pt>
                <c:pt idx="43933">
                  <c:v>43846.697916666599</c:v>
                </c:pt>
                <c:pt idx="43934">
                  <c:v>43846.71875</c:v>
                </c:pt>
                <c:pt idx="43935">
                  <c:v>43846.739583333401</c:v>
                </c:pt>
                <c:pt idx="43936">
                  <c:v>43846.760416666599</c:v>
                </c:pt>
                <c:pt idx="43937">
                  <c:v>43846.78125</c:v>
                </c:pt>
                <c:pt idx="43938">
                  <c:v>43846.802083333401</c:v>
                </c:pt>
                <c:pt idx="43939">
                  <c:v>43846.822916666599</c:v>
                </c:pt>
                <c:pt idx="43940">
                  <c:v>43846.84375</c:v>
                </c:pt>
                <c:pt idx="43941">
                  <c:v>43846.864583333401</c:v>
                </c:pt>
                <c:pt idx="43942">
                  <c:v>43846.885416666599</c:v>
                </c:pt>
                <c:pt idx="43943">
                  <c:v>43846.90625</c:v>
                </c:pt>
                <c:pt idx="43944">
                  <c:v>43846.927083333401</c:v>
                </c:pt>
                <c:pt idx="43945">
                  <c:v>43846.947916666599</c:v>
                </c:pt>
                <c:pt idx="43946">
                  <c:v>43846.96875</c:v>
                </c:pt>
                <c:pt idx="43947">
                  <c:v>43846.989583333401</c:v>
                </c:pt>
                <c:pt idx="43948">
                  <c:v>43847.010416666599</c:v>
                </c:pt>
                <c:pt idx="43949">
                  <c:v>43847.03125</c:v>
                </c:pt>
                <c:pt idx="43950">
                  <c:v>43847.052083333401</c:v>
                </c:pt>
                <c:pt idx="43951">
                  <c:v>43847.072916666599</c:v>
                </c:pt>
                <c:pt idx="43952">
                  <c:v>43847.09375</c:v>
                </c:pt>
                <c:pt idx="43953">
                  <c:v>43847.114583333401</c:v>
                </c:pt>
                <c:pt idx="43954">
                  <c:v>43847.135416666599</c:v>
                </c:pt>
                <c:pt idx="43955">
                  <c:v>43847.15625</c:v>
                </c:pt>
                <c:pt idx="43956">
                  <c:v>43847.177083333401</c:v>
                </c:pt>
                <c:pt idx="43957">
                  <c:v>43847.197916666599</c:v>
                </c:pt>
                <c:pt idx="43958">
                  <c:v>43847.21875</c:v>
                </c:pt>
                <c:pt idx="43959">
                  <c:v>43847.239583333401</c:v>
                </c:pt>
                <c:pt idx="43960">
                  <c:v>43847.260416666599</c:v>
                </c:pt>
                <c:pt idx="43961">
                  <c:v>43847.28125</c:v>
                </c:pt>
                <c:pt idx="43962">
                  <c:v>43847.302083333401</c:v>
                </c:pt>
                <c:pt idx="43963">
                  <c:v>43847.322916666599</c:v>
                </c:pt>
                <c:pt idx="43964">
                  <c:v>43847.34375</c:v>
                </c:pt>
                <c:pt idx="43965">
                  <c:v>43847.364583333401</c:v>
                </c:pt>
                <c:pt idx="43966">
                  <c:v>43847.385416666599</c:v>
                </c:pt>
                <c:pt idx="43967">
                  <c:v>43847.40625</c:v>
                </c:pt>
                <c:pt idx="43968">
                  <c:v>43847.427083333401</c:v>
                </c:pt>
                <c:pt idx="43969">
                  <c:v>43847.447916666599</c:v>
                </c:pt>
                <c:pt idx="43970">
                  <c:v>43847.46875</c:v>
                </c:pt>
                <c:pt idx="43971">
                  <c:v>43847.489583333401</c:v>
                </c:pt>
                <c:pt idx="43972">
                  <c:v>43847.510416666599</c:v>
                </c:pt>
                <c:pt idx="43973">
                  <c:v>43847.53125</c:v>
                </c:pt>
                <c:pt idx="43974">
                  <c:v>43847.552083333401</c:v>
                </c:pt>
                <c:pt idx="43975">
                  <c:v>43847.572916666599</c:v>
                </c:pt>
                <c:pt idx="43976">
                  <c:v>43847.59375</c:v>
                </c:pt>
                <c:pt idx="43977">
                  <c:v>43847.614583333401</c:v>
                </c:pt>
                <c:pt idx="43978">
                  <c:v>43847.635416666599</c:v>
                </c:pt>
                <c:pt idx="43979">
                  <c:v>43847.65625</c:v>
                </c:pt>
                <c:pt idx="43980">
                  <c:v>43847.677083333401</c:v>
                </c:pt>
                <c:pt idx="43981">
                  <c:v>43847.697916666599</c:v>
                </c:pt>
                <c:pt idx="43982">
                  <c:v>43847.71875</c:v>
                </c:pt>
                <c:pt idx="43983">
                  <c:v>43847.739583333401</c:v>
                </c:pt>
                <c:pt idx="43984">
                  <c:v>43847.760416666599</c:v>
                </c:pt>
                <c:pt idx="43985">
                  <c:v>43847.78125</c:v>
                </c:pt>
                <c:pt idx="43986">
                  <c:v>43847.802083333401</c:v>
                </c:pt>
                <c:pt idx="43987">
                  <c:v>43847.822916666599</c:v>
                </c:pt>
                <c:pt idx="43988">
                  <c:v>43847.84375</c:v>
                </c:pt>
                <c:pt idx="43989">
                  <c:v>43847.864583333401</c:v>
                </c:pt>
                <c:pt idx="43990">
                  <c:v>43847.885416666599</c:v>
                </c:pt>
                <c:pt idx="43991">
                  <c:v>43847.90625</c:v>
                </c:pt>
                <c:pt idx="43992">
                  <c:v>43847.927083333401</c:v>
                </c:pt>
                <c:pt idx="43993">
                  <c:v>43847.947916666599</c:v>
                </c:pt>
                <c:pt idx="43994">
                  <c:v>43847.96875</c:v>
                </c:pt>
                <c:pt idx="43995">
                  <c:v>43847.989583333401</c:v>
                </c:pt>
                <c:pt idx="43996">
                  <c:v>43848.010416666599</c:v>
                </c:pt>
                <c:pt idx="43997">
                  <c:v>43848.03125</c:v>
                </c:pt>
                <c:pt idx="43998">
                  <c:v>43848.052083333401</c:v>
                </c:pt>
                <c:pt idx="43999">
                  <c:v>43848.072916666599</c:v>
                </c:pt>
                <c:pt idx="44000">
                  <c:v>43848.09375</c:v>
                </c:pt>
                <c:pt idx="44001">
                  <c:v>43848.114583333401</c:v>
                </c:pt>
                <c:pt idx="44002">
                  <c:v>43848.135416666599</c:v>
                </c:pt>
                <c:pt idx="44003">
                  <c:v>43848.15625</c:v>
                </c:pt>
                <c:pt idx="44004">
                  <c:v>43848.177083333401</c:v>
                </c:pt>
                <c:pt idx="44005">
                  <c:v>43848.197916666599</c:v>
                </c:pt>
                <c:pt idx="44006">
                  <c:v>43848.21875</c:v>
                </c:pt>
                <c:pt idx="44007">
                  <c:v>43848.239583333401</c:v>
                </c:pt>
                <c:pt idx="44008">
                  <c:v>43848.260416666599</c:v>
                </c:pt>
                <c:pt idx="44009">
                  <c:v>43848.28125</c:v>
                </c:pt>
                <c:pt idx="44010">
                  <c:v>43848.302083333401</c:v>
                </c:pt>
                <c:pt idx="44011">
                  <c:v>43848.322916666599</c:v>
                </c:pt>
                <c:pt idx="44012">
                  <c:v>43848.34375</c:v>
                </c:pt>
                <c:pt idx="44013">
                  <c:v>43848.364583333401</c:v>
                </c:pt>
                <c:pt idx="44014">
                  <c:v>43848.385416666599</c:v>
                </c:pt>
                <c:pt idx="44015">
                  <c:v>43848.40625</c:v>
                </c:pt>
                <c:pt idx="44016">
                  <c:v>43848.427083333401</c:v>
                </c:pt>
                <c:pt idx="44017">
                  <c:v>43848.447916666599</c:v>
                </c:pt>
                <c:pt idx="44018">
                  <c:v>43848.46875</c:v>
                </c:pt>
                <c:pt idx="44019">
                  <c:v>43848.489583333401</c:v>
                </c:pt>
                <c:pt idx="44020">
                  <c:v>43848.510416666599</c:v>
                </c:pt>
                <c:pt idx="44021">
                  <c:v>43848.53125</c:v>
                </c:pt>
                <c:pt idx="44022">
                  <c:v>43848.552083333401</c:v>
                </c:pt>
                <c:pt idx="44023">
                  <c:v>43848.572916666599</c:v>
                </c:pt>
                <c:pt idx="44024">
                  <c:v>43848.59375</c:v>
                </c:pt>
                <c:pt idx="44025">
                  <c:v>43848.614583333401</c:v>
                </c:pt>
                <c:pt idx="44026">
                  <c:v>43848.635416666599</c:v>
                </c:pt>
                <c:pt idx="44027">
                  <c:v>43848.65625</c:v>
                </c:pt>
                <c:pt idx="44028">
                  <c:v>43848.677083333401</c:v>
                </c:pt>
                <c:pt idx="44029">
                  <c:v>43848.697916666599</c:v>
                </c:pt>
                <c:pt idx="44030">
                  <c:v>43848.71875</c:v>
                </c:pt>
                <c:pt idx="44031">
                  <c:v>43848.739583333401</c:v>
                </c:pt>
                <c:pt idx="44032">
                  <c:v>43848.760416666599</c:v>
                </c:pt>
                <c:pt idx="44033">
                  <c:v>43848.78125</c:v>
                </c:pt>
                <c:pt idx="44034">
                  <c:v>43848.802083333401</c:v>
                </c:pt>
                <c:pt idx="44035">
                  <c:v>43848.822916666599</c:v>
                </c:pt>
                <c:pt idx="44036">
                  <c:v>43848.84375</c:v>
                </c:pt>
                <c:pt idx="44037">
                  <c:v>43848.864583333401</c:v>
                </c:pt>
                <c:pt idx="44038">
                  <c:v>43848.885416666599</c:v>
                </c:pt>
                <c:pt idx="44039">
                  <c:v>43848.90625</c:v>
                </c:pt>
                <c:pt idx="44040">
                  <c:v>43848.927083333401</c:v>
                </c:pt>
                <c:pt idx="44041">
                  <c:v>43848.947916666599</c:v>
                </c:pt>
                <c:pt idx="44042">
                  <c:v>43848.96875</c:v>
                </c:pt>
                <c:pt idx="44043">
                  <c:v>43848.989583333401</c:v>
                </c:pt>
                <c:pt idx="44044">
                  <c:v>43849.010416666599</c:v>
                </c:pt>
                <c:pt idx="44045">
                  <c:v>43849.03125</c:v>
                </c:pt>
                <c:pt idx="44046">
                  <c:v>43849.052083333401</c:v>
                </c:pt>
                <c:pt idx="44047">
                  <c:v>43849.072916666599</c:v>
                </c:pt>
                <c:pt idx="44048">
                  <c:v>43849.09375</c:v>
                </c:pt>
                <c:pt idx="44049">
                  <c:v>43849.114583333401</c:v>
                </c:pt>
                <c:pt idx="44050">
                  <c:v>43849.135416666599</c:v>
                </c:pt>
                <c:pt idx="44051">
                  <c:v>43849.15625</c:v>
                </c:pt>
                <c:pt idx="44052">
                  <c:v>43849.177083333401</c:v>
                </c:pt>
                <c:pt idx="44053">
                  <c:v>43849.197916666599</c:v>
                </c:pt>
                <c:pt idx="44054">
                  <c:v>43849.21875</c:v>
                </c:pt>
                <c:pt idx="44055">
                  <c:v>43849.239583333401</c:v>
                </c:pt>
                <c:pt idx="44056">
                  <c:v>43849.260416666599</c:v>
                </c:pt>
                <c:pt idx="44057">
                  <c:v>43849.28125</c:v>
                </c:pt>
                <c:pt idx="44058">
                  <c:v>43849.302083333401</c:v>
                </c:pt>
                <c:pt idx="44059">
                  <c:v>43849.322916666599</c:v>
                </c:pt>
                <c:pt idx="44060">
                  <c:v>43849.34375</c:v>
                </c:pt>
                <c:pt idx="44061">
                  <c:v>43849.364583333401</c:v>
                </c:pt>
                <c:pt idx="44062">
                  <c:v>43849.385416666599</c:v>
                </c:pt>
                <c:pt idx="44063">
                  <c:v>43849.40625</c:v>
                </c:pt>
                <c:pt idx="44064">
                  <c:v>43849.427083333401</c:v>
                </c:pt>
                <c:pt idx="44065">
                  <c:v>43849.447916666599</c:v>
                </c:pt>
                <c:pt idx="44066">
                  <c:v>43849.46875</c:v>
                </c:pt>
                <c:pt idx="44067">
                  <c:v>43849.489583333401</c:v>
                </c:pt>
                <c:pt idx="44068">
                  <c:v>43849.510416666599</c:v>
                </c:pt>
                <c:pt idx="44069">
                  <c:v>43849.53125</c:v>
                </c:pt>
                <c:pt idx="44070">
                  <c:v>43849.552083333401</c:v>
                </c:pt>
                <c:pt idx="44071">
                  <c:v>43849.572916666599</c:v>
                </c:pt>
                <c:pt idx="44072">
                  <c:v>43849.59375</c:v>
                </c:pt>
                <c:pt idx="44073">
                  <c:v>43849.614583333401</c:v>
                </c:pt>
                <c:pt idx="44074">
                  <c:v>43849.635416666599</c:v>
                </c:pt>
                <c:pt idx="44075">
                  <c:v>43849.65625</c:v>
                </c:pt>
                <c:pt idx="44076">
                  <c:v>43849.677083333401</c:v>
                </c:pt>
                <c:pt idx="44077">
                  <c:v>43849.697916666599</c:v>
                </c:pt>
                <c:pt idx="44078">
                  <c:v>43849.71875</c:v>
                </c:pt>
                <c:pt idx="44079">
                  <c:v>43849.739583333401</c:v>
                </c:pt>
                <c:pt idx="44080">
                  <c:v>43849.760416666599</c:v>
                </c:pt>
                <c:pt idx="44081">
                  <c:v>43849.78125</c:v>
                </c:pt>
                <c:pt idx="44082">
                  <c:v>43849.802083333401</c:v>
                </c:pt>
                <c:pt idx="44083">
                  <c:v>43849.822916666599</c:v>
                </c:pt>
                <c:pt idx="44084">
                  <c:v>43849.84375</c:v>
                </c:pt>
                <c:pt idx="44085">
                  <c:v>43849.864583333401</c:v>
                </c:pt>
                <c:pt idx="44086">
                  <c:v>43849.885416666599</c:v>
                </c:pt>
                <c:pt idx="44087">
                  <c:v>43849.90625</c:v>
                </c:pt>
                <c:pt idx="44088">
                  <c:v>43849.927083333401</c:v>
                </c:pt>
                <c:pt idx="44089">
                  <c:v>43849.947916666599</c:v>
                </c:pt>
                <c:pt idx="44090">
                  <c:v>43849.96875</c:v>
                </c:pt>
                <c:pt idx="44091">
                  <c:v>43849.989583333401</c:v>
                </c:pt>
                <c:pt idx="44092">
                  <c:v>43850.010416666599</c:v>
                </c:pt>
                <c:pt idx="44093">
                  <c:v>43850.03125</c:v>
                </c:pt>
                <c:pt idx="44094">
                  <c:v>43850.052083333401</c:v>
                </c:pt>
                <c:pt idx="44095">
                  <c:v>43850.072916666599</c:v>
                </c:pt>
                <c:pt idx="44096">
                  <c:v>43850.09375</c:v>
                </c:pt>
                <c:pt idx="44097">
                  <c:v>43850.114583333401</c:v>
                </c:pt>
                <c:pt idx="44098">
                  <c:v>43850.135416666599</c:v>
                </c:pt>
                <c:pt idx="44099">
                  <c:v>43850.15625</c:v>
                </c:pt>
                <c:pt idx="44100">
                  <c:v>43850.177083333401</c:v>
                </c:pt>
                <c:pt idx="44101">
                  <c:v>43850.197916666599</c:v>
                </c:pt>
                <c:pt idx="44102">
                  <c:v>43850.21875</c:v>
                </c:pt>
                <c:pt idx="44103">
                  <c:v>43850.239583333401</c:v>
                </c:pt>
                <c:pt idx="44104">
                  <c:v>43850.260416666599</c:v>
                </c:pt>
                <c:pt idx="44105">
                  <c:v>43850.28125</c:v>
                </c:pt>
                <c:pt idx="44106">
                  <c:v>43850.302083333401</c:v>
                </c:pt>
                <c:pt idx="44107">
                  <c:v>43850.322916666599</c:v>
                </c:pt>
                <c:pt idx="44108">
                  <c:v>43850.34375</c:v>
                </c:pt>
                <c:pt idx="44109">
                  <c:v>43850.364583333401</c:v>
                </c:pt>
                <c:pt idx="44110">
                  <c:v>43850.385416666599</c:v>
                </c:pt>
                <c:pt idx="44111">
                  <c:v>43850.40625</c:v>
                </c:pt>
                <c:pt idx="44112">
                  <c:v>43850.427083333401</c:v>
                </c:pt>
                <c:pt idx="44113">
                  <c:v>43850.447916666599</c:v>
                </c:pt>
                <c:pt idx="44114">
                  <c:v>43850.46875</c:v>
                </c:pt>
                <c:pt idx="44115">
                  <c:v>43850.489583333401</c:v>
                </c:pt>
                <c:pt idx="44116">
                  <c:v>43850.510416666599</c:v>
                </c:pt>
                <c:pt idx="44117">
                  <c:v>43850.53125</c:v>
                </c:pt>
                <c:pt idx="44118">
                  <c:v>43850.552083333401</c:v>
                </c:pt>
                <c:pt idx="44119">
                  <c:v>43850.572916666599</c:v>
                </c:pt>
                <c:pt idx="44120">
                  <c:v>43850.59375</c:v>
                </c:pt>
                <c:pt idx="44121">
                  <c:v>43850.614583333401</c:v>
                </c:pt>
                <c:pt idx="44122">
                  <c:v>43850.635416666599</c:v>
                </c:pt>
                <c:pt idx="44123">
                  <c:v>43850.65625</c:v>
                </c:pt>
                <c:pt idx="44124">
                  <c:v>43850.677083333401</c:v>
                </c:pt>
                <c:pt idx="44125">
                  <c:v>43850.697916666599</c:v>
                </c:pt>
                <c:pt idx="44126">
                  <c:v>43850.71875</c:v>
                </c:pt>
                <c:pt idx="44127">
                  <c:v>43850.739583333401</c:v>
                </c:pt>
                <c:pt idx="44128">
                  <c:v>43850.760416666599</c:v>
                </c:pt>
                <c:pt idx="44129">
                  <c:v>43850.78125</c:v>
                </c:pt>
                <c:pt idx="44130">
                  <c:v>43850.802083333401</c:v>
                </c:pt>
                <c:pt idx="44131">
                  <c:v>43850.822916666599</c:v>
                </c:pt>
                <c:pt idx="44132">
                  <c:v>43850.84375</c:v>
                </c:pt>
                <c:pt idx="44133">
                  <c:v>43850.864583333401</c:v>
                </c:pt>
                <c:pt idx="44134">
                  <c:v>43850.885416666599</c:v>
                </c:pt>
                <c:pt idx="44135">
                  <c:v>43850.90625</c:v>
                </c:pt>
                <c:pt idx="44136">
                  <c:v>43850.927083333401</c:v>
                </c:pt>
                <c:pt idx="44137">
                  <c:v>43850.947916666599</c:v>
                </c:pt>
                <c:pt idx="44138">
                  <c:v>43850.96875</c:v>
                </c:pt>
                <c:pt idx="44139">
                  <c:v>43850.989583333401</c:v>
                </c:pt>
                <c:pt idx="44140">
                  <c:v>43851.010416666599</c:v>
                </c:pt>
                <c:pt idx="44141">
                  <c:v>43851.03125</c:v>
                </c:pt>
                <c:pt idx="44142">
                  <c:v>43851.052083333401</c:v>
                </c:pt>
                <c:pt idx="44143">
                  <c:v>43851.072916666599</c:v>
                </c:pt>
                <c:pt idx="44144">
                  <c:v>43851.09375</c:v>
                </c:pt>
                <c:pt idx="44145">
                  <c:v>43851.114583333401</c:v>
                </c:pt>
                <c:pt idx="44146">
                  <c:v>43851.135416666599</c:v>
                </c:pt>
                <c:pt idx="44147">
                  <c:v>43851.15625</c:v>
                </c:pt>
                <c:pt idx="44148">
                  <c:v>43851.177083333401</c:v>
                </c:pt>
                <c:pt idx="44149">
                  <c:v>43851.197916666599</c:v>
                </c:pt>
                <c:pt idx="44150">
                  <c:v>43851.21875</c:v>
                </c:pt>
                <c:pt idx="44151">
                  <c:v>43851.239583333401</c:v>
                </c:pt>
                <c:pt idx="44152">
                  <c:v>43851.260416666599</c:v>
                </c:pt>
                <c:pt idx="44153">
                  <c:v>43851.28125</c:v>
                </c:pt>
                <c:pt idx="44154">
                  <c:v>43851.302083333401</c:v>
                </c:pt>
                <c:pt idx="44155">
                  <c:v>43851.322916666599</c:v>
                </c:pt>
                <c:pt idx="44156">
                  <c:v>43851.34375</c:v>
                </c:pt>
                <c:pt idx="44157">
                  <c:v>43851.364583333401</c:v>
                </c:pt>
                <c:pt idx="44158">
                  <c:v>43851.385416666599</c:v>
                </c:pt>
                <c:pt idx="44159">
                  <c:v>43851.40625</c:v>
                </c:pt>
                <c:pt idx="44160">
                  <c:v>43851.427083333401</c:v>
                </c:pt>
                <c:pt idx="44161">
                  <c:v>43851.447916666599</c:v>
                </c:pt>
                <c:pt idx="44162">
                  <c:v>43851.46875</c:v>
                </c:pt>
                <c:pt idx="44163">
                  <c:v>43851.489583333401</c:v>
                </c:pt>
                <c:pt idx="44164">
                  <c:v>43851.510416666599</c:v>
                </c:pt>
                <c:pt idx="44165">
                  <c:v>43851.53125</c:v>
                </c:pt>
                <c:pt idx="44166">
                  <c:v>43851.552083333401</c:v>
                </c:pt>
                <c:pt idx="44167">
                  <c:v>43851.572916666599</c:v>
                </c:pt>
                <c:pt idx="44168">
                  <c:v>43851.59375</c:v>
                </c:pt>
                <c:pt idx="44169">
                  <c:v>43851.614583333401</c:v>
                </c:pt>
                <c:pt idx="44170">
                  <c:v>43851.635416666599</c:v>
                </c:pt>
                <c:pt idx="44171">
                  <c:v>43851.65625</c:v>
                </c:pt>
                <c:pt idx="44172">
                  <c:v>43851.677083333401</c:v>
                </c:pt>
                <c:pt idx="44173">
                  <c:v>43851.697916666599</c:v>
                </c:pt>
                <c:pt idx="44174">
                  <c:v>43851.71875</c:v>
                </c:pt>
                <c:pt idx="44175">
                  <c:v>43851.739583333401</c:v>
                </c:pt>
                <c:pt idx="44176">
                  <c:v>43851.760416666599</c:v>
                </c:pt>
                <c:pt idx="44177">
                  <c:v>43851.78125</c:v>
                </c:pt>
                <c:pt idx="44178">
                  <c:v>43851.802083333401</c:v>
                </c:pt>
                <c:pt idx="44179">
                  <c:v>43851.822916666599</c:v>
                </c:pt>
                <c:pt idx="44180">
                  <c:v>43851.84375</c:v>
                </c:pt>
                <c:pt idx="44181">
                  <c:v>43851.864583333401</c:v>
                </c:pt>
                <c:pt idx="44182">
                  <c:v>43851.885416666599</c:v>
                </c:pt>
                <c:pt idx="44183">
                  <c:v>43851.90625</c:v>
                </c:pt>
                <c:pt idx="44184">
                  <c:v>43851.927083333401</c:v>
                </c:pt>
                <c:pt idx="44185">
                  <c:v>43851.947916666599</c:v>
                </c:pt>
                <c:pt idx="44186">
                  <c:v>43851.96875</c:v>
                </c:pt>
                <c:pt idx="44187">
                  <c:v>43851.989583333401</c:v>
                </c:pt>
                <c:pt idx="44188">
                  <c:v>43852.010416666599</c:v>
                </c:pt>
                <c:pt idx="44189">
                  <c:v>43852.03125</c:v>
                </c:pt>
                <c:pt idx="44190">
                  <c:v>43852.052083333401</c:v>
                </c:pt>
                <c:pt idx="44191">
                  <c:v>43852.072916666599</c:v>
                </c:pt>
                <c:pt idx="44192">
                  <c:v>43852.09375</c:v>
                </c:pt>
                <c:pt idx="44193">
                  <c:v>43852.114583333401</c:v>
                </c:pt>
                <c:pt idx="44194">
                  <c:v>43852.135416666599</c:v>
                </c:pt>
                <c:pt idx="44195">
                  <c:v>43852.15625</c:v>
                </c:pt>
                <c:pt idx="44196">
                  <c:v>43852.177083333401</c:v>
                </c:pt>
                <c:pt idx="44197">
                  <c:v>43852.197916666599</c:v>
                </c:pt>
                <c:pt idx="44198">
                  <c:v>43852.21875</c:v>
                </c:pt>
                <c:pt idx="44199">
                  <c:v>43852.239583333401</c:v>
                </c:pt>
                <c:pt idx="44200">
                  <c:v>43852.260416666599</c:v>
                </c:pt>
                <c:pt idx="44201">
                  <c:v>43852.28125</c:v>
                </c:pt>
                <c:pt idx="44202">
                  <c:v>43852.302083333401</c:v>
                </c:pt>
                <c:pt idx="44203">
                  <c:v>43852.322916666599</c:v>
                </c:pt>
                <c:pt idx="44204">
                  <c:v>43852.34375</c:v>
                </c:pt>
                <c:pt idx="44205">
                  <c:v>43852.364583333401</c:v>
                </c:pt>
                <c:pt idx="44206">
                  <c:v>43852.385416666599</c:v>
                </c:pt>
                <c:pt idx="44207">
                  <c:v>43852.40625</c:v>
                </c:pt>
                <c:pt idx="44208">
                  <c:v>43852.427083333401</c:v>
                </c:pt>
                <c:pt idx="44209">
                  <c:v>43852.447916666599</c:v>
                </c:pt>
                <c:pt idx="44210">
                  <c:v>43852.46875</c:v>
                </c:pt>
                <c:pt idx="44211">
                  <c:v>43852.489583333401</c:v>
                </c:pt>
                <c:pt idx="44212">
                  <c:v>43852.510416666599</c:v>
                </c:pt>
                <c:pt idx="44213">
                  <c:v>43852.53125</c:v>
                </c:pt>
                <c:pt idx="44214">
                  <c:v>43852.552083333401</c:v>
                </c:pt>
                <c:pt idx="44215">
                  <c:v>43852.572916666599</c:v>
                </c:pt>
                <c:pt idx="44216">
                  <c:v>43852.59375</c:v>
                </c:pt>
                <c:pt idx="44217">
                  <c:v>43852.614583333401</c:v>
                </c:pt>
                <c:pt idx="44218">
                  <c:v>43852.635416666599</c:v>
                </c:pt>
                <c:pt idx="44219">
                  <c:v>43852.65625</c:v>
                </c:pt>
                <c:pt idx="44220">
                  <c:v>43852.677083333401</c:v>
                </c:pt>
                <c:pt idx="44221">
                  <c:v>43852.697916666599</c:v>
                </c:pt>
                <c:pt idx="44222">
                  <c:v>43852.71875</c:v>
                </c:pt>
                <c:pt idx="44223">
                  <c:v>43852.739583333401</c:v>
                </c:pt>
                <c:pt idx="44224">
                  <c:v>43852.760416666599</c:v>
                </c:pt>
                <c:pt idx="44225">
                  <c:v>43852.78125</c:v>
                </c:pt>
                <c:pt idx="44226">
                  <c:v>43852.802083333401</c:v>
                </c:pt>
                <c:pt idx="44227">
                  <c:v>43852.822916666599</c:v>
                </c:pt>
                <c:pt idx="44228">
                  <c:v>43852.84375</c:v>
                </c:pt>
                <c:pt idx="44229">
                  <c:v>43852.864583333401</c:v>
                </c:pt>
                <c:pt idx="44230">
                  <c:v>43852.885416666599</c:v>
                </c:pt>
                <c:pt idx="44231">
                  <c:v>43852.90625</c:v>
                </c:pt>
                <c:pt idx="44232">
                  <c:v>43852.927083333401</c:v>
                </c:pt>
                <c:pt idx="44233">
                  <c:v>43852.947916666599</c:v>
                </c:pt>
                <c:pt idx="44234">
                  <c:v>43852.96875</c:v>
                </c:pt>
                <c:pt idx="44235">
                  <c:v>43852.989583333401</c:v>
                </c:pt>
                <c:pt idx="44236">
                  <c:v>43853.010416666599</c:v>
                </c:pt>
                <c:pt idx="44237">
                  <c:v>43853.03125</c:v>
                </c:pt>
                <c:pt idx="44238">
                  <c:v>43853.052083333401</c:v>
                </c:pt>
                <c:pt idx="44239">
                  <c:v>43853.072916666599</c:v>
                </c:pt>
                <c:pt idx="44240">
                  <c:v>43853.09375</c:v>
                </c:pt>
                <c:pt idx="44241">
                  <c:v>43853.114583333401</c:v>
                </c:pt>
                <c:pt idx="44242">
                  <c:v>43853.135416666599</c:v>
                </c:pt>
                <c:pt idx="44243">
                  <c:v>43853.15625</c:v>
                </c:pt>
                <c:pt idx="44244">
                  <c:v>43853.177083333401</c:v>
                </c:pt>
                <c:pt idx="44245">
                  <c:v>43853.197916666599</c:v>
                </c:pt>
                <c:pt idx="44246">
                  <c:v>43853.21875</c:v>
                </c:pt>
                <c:pt idx="44247">
                  <c:v>43853.239583333401</c:v>
                </c:pt>
                <c:pt idx="44248">
                  <c:v>43853.260416666599</c:v>
                </c:pt>
                <c:pt idx="44249">
                  <c:v>43853.28125</c:v>
                </c:pt>
                <c:pt idx="44250">
                  <c:v>43853.302083333401</c:v>
                </c:pt>
                <c:pt idx="44251">
                  <c:v>43853.322916666599</c:v>
                </c:pt>
                <c:pt idx="44252">
                  <c:v>43853.34375</c:v>
                </c:pt>
                <c:pt idx="44253">
                  <c:v>43853.364583333401</c:v>
                </c:pt>
                <c:pt idx="44254">
                  <c:v>43853.385416666599</c:v>
                </c:pt>
                <c:pt idx="44255">
                  <c:v>43853.40625</c:v>
                </c:pt>
                <c:pt idx="44256">
                  <c:v>43853.427083333401</c:v>
                </c:pt>
                <c:pt idx="44257">
                  <c:v>43853.447916666599</c:v>
                </c:pt>
                <c:pt idx="44258">
                  <c:v>43853.46875</c:v>
                </c:pt>
                <c:pt idx="44259">
                  <c:v>43853.489583333401</c:v>
                </c:pt>
                <c:pt idx="44260">
                  <c:v>43853.510416666599</c:v>
                </c:pt>
                <c:pt idx="44261">
                  <c:v>43853.53125</c:v>
                </c:pt>
                <c:pt idx="44262">
                  <c:v>43853.552083333401</c:v>
                </c:pt>
                <c:pt idx="44263">
                  <c:v>43853.572916666599</c:v>
                </c:pt>
                <c:pt idx="44264">
                  <c:v>43853.59375</c:v>
                </c:pt>
                <c:pt idx="44265">
                  <c:v>43853.614583333401</c:v>
                </c:pt>
                <c:pt idx="44266">
                  <c:v>43853.635416666599</c:v>
                </c:pt>
                <c:pt idx="44267">
                  <c:v>43853.65625</c:v>
                </c:pt>
                <c:pt idx="44268">
                  <c:v>43853.677083333401</c:v>
                </c:pt>
                <c:pt idx="44269">
                  <c:v>43853.697916666599</c:v>
                </c:pt>
                <c:pt idx="44270">
                  <c:v>43853.71875</c:v>
                </c:pt>
                <c:pt idx="44271">
                  <c:v>43853.739583333401</c:v>
                </c:pt>
                <c:pt idx="44272">
                  <c:v>43853.760416666599</c:v>
                </c:pt>
                <c:pt idx="44273">
                  <c:v>43853.78125</c:v>
                </c:pt>
                <c:pt idx="44274">
                  <c:v>43853.802083333401</c:v>
                </c:pt>
                <c:pt idx="44275">
                  <c:v>43853.822916666599</c:v>
                </c:pt>
                <c:pt idx="44276">
                  <c:v>43853.84375</c:v>
                </c:pt>
                <c:pt idx="44277">
                  <c:v>43853.864583333401</c:v>
                </c:pt>
                <c:pt idx="44278">
                  <c:v>43853.885416666599</c:v>
                </c:pt>
                <c:pt idx="44279">
                  <c:v>43853.90625</c:v>
                </c:pt>
                <c:pt idx="44280">
                  <c:v>43853.927083333401</c:v>
                </c:pt>
                <c:pt idx="44281">
                  <c:v>43853.947916666599</c:v>
                </c:pt>
                <c:pt idx="44282">
                  <c:v>43853.96875</c:v>
                </c:pt>
                <c:pt idx="44283">
                  <c:v>43853.989583333401</c:v>
                </c:pt>
                <c:pt idx="44284">
                  <c:v>43854.010416666599</c:v>
                </c:pt>
                <c:pt idx="44285">
                  <c:v>43854.03125</c:v>
                </c:pt>
                <c:pt idx="44286">
                  <c:v>43854.052083333401</c:v>
                </c:pt>
                <c:pt idx="44287">
                  <c:v>43854.072916666599</c:v>
                </c:pt>
                <c:pt idx="44288">
                  <c:v>43854.09375</c:v>
                </c:pt>
                <c:pt idx="44289">
                  <c:v>43854.114583333401</c:v>
                </c:pt>
                <c:pt idx="44290">
                  <c:v>43854.135416666599</c:v>
                </c:pt>
                <c:pt idx="44291">
                  <c:v>43854.15625</c:v>
                </c:pt>
                <c:pt idx="44292">
                  <c:v>43854.177083333401</c:v>
                </c:pt>
                <c:pt idx="44293">
                  <c:v>43854.197916666599</c:v>
                </c:pt>
                <c:pt idx="44294">
                  <c:v>43854.21875</c:v>
                </c:pt>
                <c:pt idx="44295">
                  <c:v>43854.239583333401</c:v>
                </c:pt>
                <c:pt idx="44296">
                  <c:v>43854.260416666599</c:v>
                </c:pt>
                <c:pt idx="44297">
                  <c:v>43854.28125</c:v>
                </c:pt>
                <c:pt idx="44298">
                  <c:v>43854.302083333401</c:v>
                </c:pt>
                <c:pt idx="44299">
                  <c:v>43854.322916666599</c:v>
                </c:pt>
                <c:pt idx="44300">
                  <c:v>43854.34375</c:v>
                </c:pt>
                <c:pt idx="44301">
                  <c:v>43854.364583333401</c:v>
                </c:pt>
                <c:pt idx="44302">
                  <c:v>43854.385416666599</c:v>
                </c:pt>
                <c:pt idx="44303">
                  <c:v>43854.40625</c:v>
                </c:pt>
                <c:pt idx="44304">
                  <c:v>43854.427083333401</c:v>
                </c:pt>
                <c:pt idx="44305">
                  <c:v>43854.447916666599</c:v>
                </c:pt>
                <c:pt idx="44306">
                  <c:v>43854.46875</c:v>
                </c:pt>
                <c:pt idx="44307">
                  <c:v>43854.489583333401</c:v>
                </c:pt>
                <c:pt idx="44308">
                  <c:v>43854.510416666599</c:v>
                </c:pt>
                <c:pt idx="44309">
                  <c:v>43854.53125</c:v>
                </c:pt>
                <c:pt idx="44310">
                  <c:v>43854.552083333401</c:v>
                </c:pt>
                <c:pt idx="44311">
                  <c:v>43854.572916666599</c:v>
                </c:pt>
                <c:pt idx="44312">
                  <c:v>43854.59375</c:v>
                </c:pt>
                <c:pt idx="44313">
                  <c:v>43854.614583333401</c:v>
                </c:pt>
                <c:pt idx="44314">
                  <c:v>43854.635416666599</c:v>
                </c:pt>
                <c:pt idx="44315">
                  <c:v>43854.65625</c:v>
                </c:pt>
                <c:pt idx="44316">
                  <c:v>43854.677083333401</c:v>
                </c:pt>
                <c:pt idx="44317">
                  <c:v>43854.697916666599</c:v>
                </c:pt>
                <c:pt idx="44318">
                  <c:v>43854.71875</c:v>
                </c:pt>
                <c:pt idx="44319">
                  <c:v>43854.739583333401</c:v>
                </c:pt>
                <c:pt idx="44320">
                  <c:v>43854.760416666599</c:v>
                </c:pt>
                <c:pt idx="44321">
                  <c:v>43854.78125</c:v>
                </c:pt>
                <c:pt idx="44322">
                  <c:v>43854.802083333401</c:v>
                </c:pt>
                <c:pt idx="44323">
                  <c:v>43854.822916666599</c:v>
                </c:pt>
                <c:pt idx="44324">
                  <c:v>43854.84375</c:v>
                </c:pt>
                <c:pt idx="44325">
                  <c:v>43854.864583333401</c:v>
                </c:pt>
                <c:pt idx="44326">
                  <c:v>43854.885416666599</c:v>
                </c:pt>
                <c:pt idx="44327">
                  <c:v>43854.90625</c:v>
                </c:pt>
                <c:pt idx="44328">
                  <c:v>43854.927083333401</c:v>
                </c:pt>
                <c:pt idx="44329">
                  <c:v>43854.947916666599</c:v>
                </c:pt>
                <c:pt idx="44330">
                  <c:v>43854.96875</c:v>
                </c:pt>
                <c:pt idx="44331">
                  <c:v>43854.989583333401</c:v>
                </c:pt>
                <c:pt idx="44332">
                  <c:v>43855.010416666599</c:v>
                </c:pt>
                <c:pt idx="44333">
                  <c:v>43855.03125</c:v>
                </c:pt>
                <c:pt idx="44334">
                  <c:v>43855.052083333401</c:v>
                </c:pt>
                <c:pt idx="44335">
                  <c:v>43855.072916666599</c:v>
                </c:pt>
                <c:pt idx="44336">
                  <c:v>43855.09375</c:v>
                </c:pt>
                <c:pt idx="44337">
                  <c:v>43855.114583333401</c:v>
                </c:pt>
                <c:pt idx="44338">
                  <c:v>43855.135416666599</c:v>
                </c:pt>
                <c:pt idx="44339">
                  <c:v>43855.15625</c:v>
                </c:pt>
                <c:pt idx="44340">
                  <c:v>43855.177083333401</c:v>
                </c:pt>
                <c:pt idx="44341">
                  <c:v>43855.197916666599</c:v>
                </c:pt>
                <c:pt idx="44342">
                  <c:v>43855.21875</c:v>
                </c:pt>
                <c:pt idx="44343">
                  <c:v>43855.239583333401</c:v>
                </c:pt>
                <c:pt idx="44344">
                  <c:v>43855.260416666599</c:v>
                </c:pt>
                <c:pt idx="44345">
                  <c:v>43855.28125</c:v>
                </c:pt>
                <c:pt idx="44346">
                  <c:v>43855.302083333401</c:v>
                </c:pt>
                <c:pt idx="44347">
                  <c:v>43855.322916666599</c:v>
                </c:pt>
                <c:pt idx="44348">
                  <c:v>43855.34375</c:v>
                </c:pt>
                <c:pt idx="44349">
                  <c:v>43855.364583333401</c:v>
                </c:pt>
                <c:pt idx="44350">
                  <c:v>43855.385416666599</c:v>
                </c:pt>
                <c:pt idx="44351">
                  <c:v>43855.40625</c:v>
                </c:pt>
                <c:pt idx="44352">
                  <c:v>43855.427083333401</c:v>
                </c:pt>
                <c:pt idx="44353">
                  <c:v>43855.447916666599</c:v>
                </c:pt>
                <c:pt idx="44354">
                  <c:v>43855.46875</c:v>
                </c:pt>
                <c:pt idx="44355">
                  <c:v>43855.489583333401</c:v>
                </c:pt>
                <c:pt idx="44356">
                  <c:v>43855.510416666599</c:v>
                </c:pt>
                <c:pt idx="44357">
                  <c:v>43855.53125</c:v>
                </c:pt>
                <c:pt idx="44358">
                  <c:v>43855.552083333401</c:v>
                </c:pt>
                <c:pt idx="44359">
                  <c:v>43855.572916666599</c:v>
                </c:pt>
                <c:pt idx="44360">
                  <c:v>43855.59375</c:v>
                </c:pt>
                <c:pt idx="44361">
                  <c:v>43855.614583333401</c:v>
                </c:pt>
                <c:pt idx="44362">
                  <c:v>43855.635416666599</c:v>
                </c:pt>
                <c:pt idx="44363">
                  <c:v>43855.65625</c:v>
                </c:pt>
                <c:pt idx="44364">
                  <c:v>43855.677083333401</c:v>
                </c:pt>
                <c:pt idx="44365">
                  <c:v>43855.697916666599</c:v>
                </c:pt>
                <c:pt idx="44366">
                  <c:v>43855.71875</c:v>
                </c:pt>
                <c:pt idx="44367">
                  <c:v>43855.739583333401</c:v>
                </c:pt>
                <c:pt idx="44368">
                  <c:v>43855.760416666599</c:v>
                </c:pt>
                <c:pt idx="44369">
                  <c:v>43855.78125</c:v>
                </c:pt>
                <c:pt idx="44370">
                  <c:v>43855.802083333401</c:v>
                </c:pt>
                <c:pt idx="44371">
                  <c:v>43855.822916666599</c:v>
                </c:pt>
                <c:pt idx="44372">
                  <c:v>43855.84375</c:v>
                </c:pt>
                <c:pt idx="44373">
                  <c:v>43855.864583333401</c:v>
                </c:pt>
                <c:pt idx="44374">
                  <c:v>43855.885416666599</c:v>
                </c:pt>
                <c:pt idx="44375">
                  <c:v>43855.90625</c:v>
                </c:pt>
                <c:pt idx="44376">
                  <c:v>43855.927083333401</c:v>
                </c:pt>
                <c:pt idx="44377">
                  <c:v>43855.947916666599</c:v>
                </c:pt>
                <c:pt idx="44378">
                  <c:v>43855.96875</c:v>
                </c:pt>
                <c:pt idx="44379">
                  <c:v>43855.989583333401</c:v>
                </c:pt>
                <c:pt idx="44380">
                  <c:v>43856.010416666599</c:v>
                </c:pt>
                <c:pt idx="44381">
                  <c:v>43856.03125</c:v>
                </c:pt>
                <c:pt idx="44382">
                  <c:v>43856.052083333401</c:v>
                </c:pt>
                <c:pt idx="44383">
                  <c:v>43856.072916666599</c:v>
                </c:pt>
                <c:pt idx="44384">
                  <c:v>43856.09375</c:v>
                </c:pt>
                <c:pt idx="44385">
                  <c:v>43856.114583333401</c:v>
                </c:pt>
                <c:pt idx="44386">
                  <c:v>43856.135416666599</c:v>
                </c:pt>
                <c:pt idx="44387">
                  <c:v>43856.15625</c:v>
                </c:pt>
                <c:pt idx="44388">
                  <c:v>43856.177083333401</c:v>
                </c:pt>
                <c:pt idx="44389">
                  <c:v>43856.197916666599</c:v>
                </c:pt>
                <c:pt idx="44390">
                  <c:v>43856.21875</c:v>
                </c:pt>
                <c:pt idx="44391">
                  <c:v>43856.239583333401</c:v>
                </c:pt>
                <c:pt idx="44392">
                  <c:v>43856.260416666599</c:v>
                </c:pt>
                <c:pt idx="44393">
                  <c:v>43856.28125</c:v>
                </c:pt>
                <c:pt idx="44394">
                  <c:v>43856.302083333401</c:v>
                </c:pt>
                <c:pt idx="44395">
                  <c:v>43856.322916666599</c:v>
                </c:pt>
                <c:pt idx="44396">
                  <c:v>43856.34375</c:v>
                </c:pt>
                <c:pt idx="44397">
                  <c:v>43856.364583333401</c:v>
                </c:pt>
                <c:pt idx="44398">
                  <c:v>43856.385416666599</c:v>
                </c:pt>
                <c:pt idx="44399">
                  <c:v>43856.40625</c:v>
                </c:pt>
                <c:pt idx="44400">
                  <c:v>43856.427083333401</c:v>
                </c:pt>
                <c:pt idx="44401">
                  <c:v>43856.447916666599</c:v>
                </c:pt>
                <c:pt idx="44402">
                  <c:v>43856.46875</c:v>
                </c:pt>
                <c:pt idx="44403">
                  <c:v>43856.489583333401</c:v>
                </c:pt>
                <c:pt idx="44404">
                  <c:v>43856.510416666599</c:v>
                </c:pt>
                <c:pt idx="44405">
                  <c:v>43856.53125</c:v>
                </c:pt>
                <c:pt idx="44406">
                  <c:v>43856.552083333401</c:v>
                </c:pt>
                <c:pt idx="44407">
                  <c:v>43856.572916666599</c:v>
                </c:pt>
                <c:pt idx="44408">
                  <c:v>43856.59375</c:v>
                </c:pt>
                <c:pt idx="44409">
                  <c:v>43856.614583333401</c:v>
                </c:pt>
                <c:pt idx="44410">
                  <c:v>43856.635416666599</c:v>
                </c:pt>
                <c:pt idx="44411">
                  <c:v>43856.65625</c:v>
                </c:pt>
                <c:pt idx="44412">
                  <c:v>43856.677083333401</c:v>
                </c:pt>
                <c:pt idx="44413">
                  <c:v>43856.697916666599</c:v>
                </c:pt>
                <c:pt idx="44414">
                  <c:v>43856.71875</c:v>
                </c:pt>
                <c:pt idx="44415">
                  <c:v>43856.739583333401</c:v>
                </c:pt>
                <c:pt idx="44416">
                  <c:v>43856.760416666599</c:v>
                </c:pt>
                <c:pt idx="44417">
                  <c:v>43856.78125</c:v>
                </c:pt>
                <c:pt idx="44418">
                  <c:v>43856.802083333401</c:v>
                </c:pt>
                <c:pt idx="44419">
                  <c:v>43856.822916666599</c:v>
                </c:pt>
                <c:pt idx="44420">
                  <c:v>43856.84375</c:v>
                </c:pt>
                <c:pt idx="44421">
                  <c:v>43856.864583333401</c:v>
                </c:pt>
                <c:pt idx="44422">
                  <c:v>43856.885416666599</c:v>
                </c:pt>
                <c:pt idx="44423">
                  <c:v>43856.90625</c:v>
                </c:pt>
                <c:pt idx="44424">
                  <c:v>43856.927083333401</c:v>
                </c:pt>
                <c:pt idx="44425">
                  <c:v>43856.947916666599</c:v>
                </c:pt>
                <c:pt idx="44426">
                  <c:v>43856.96875</c:v>
                </c:pt>
                <c:pt idx="44427">
                  <c:v>43856.989583333401</c:v>
                </c:pt>
                <c:pt idx="44428">
                  <c:v>43857.010416666599</c:v>
                </c:pt>
                <c:pt idx="44429">
                  <c:v>43857.03125</c:v>
                </c:pt>
                <c:pt idx="44430">
                  <c:v>43857.052083333401</c:v>
                </c:pt>
                <c:pt idx="44431">
                  <c:v>43857.072916666599</c:v>
                </c:pt>
                <c:pt idx="44432">
                  <c:v>43857.09375</c:v>
                </c:pt>
                <c:pt idx="44433">
                  <c:v>43857.114583333401</c:v>
                </c:pt>
                <c:pt idx="44434">
                  <c:v>43857.135416666599</c:v>
                </c:pt>
                <c:pt idx="44435">
                  <c:v>43857.15625</c:v>
                </c:pt>
                <c:pt idx="44436">
                  <c:v>43857.177083333401</c:v>
                </c:pt>
                <c:pt idx="44437">
                  <c:v>43857.197916666599</c:v>
                </c:pt>
                <c:pt idx="44438">
                  <c:v>43857.21875</c:v>
                </c:pt>
                <c:pt idx="44439">
                  <c:v>43857.239583333401</c:v>
                </c:pt>
                <c:pt idx="44440">
                  <c:v>43857.260416666599</c:v>
                </c:pt>
                <c:pt idx="44441">
                  <c:v>43857.28125</c:v>
                </c:pt>
                <c:pt idx="44442">
                  <c:v>43857.302083333401</c:v>
                </c:pt>
                <c:pt idx="44443">
                  <c:v>43857.322916666599</c:v>
                </c:pt>
                <c:pt idx="44444">
                  <c:v>43857.34375</c:v>
                </c:pt>
                <c:pt idx="44445">
                  <c:v>43857.364583333401</c:v>
                </c:pt>
                <c:pt idx="44446">
                  <c:v>43857.385416666599</c:v>
                </c:pt>
                <c:pt idx="44447">
                  <c:v>43857.40625</c:v>
                </c:pt>
                <c:pt idx="44448">
                  <c:v>43857.427083333401</c:v>
                </c:pt>
                <c:pt idx="44449">
                  <c:v>43857.447916666599</c:v>
                </c:pt>
                <c:pt idx="44450">
                  <c:v>43857.46875</c:v>
                </c:pt>
                <c:pt idx="44451">
                  <c:v>43857.489583333401</c:v>
                </c:pt>
                <c:pt idx="44452">
                  <c:v>43857.510416666599</c:v>
                </c:pt>
                <c:pt idx="44453">
                  <c:v>43857.53125</c:v>
                </c:pt>
                <c:pt idx="44454">
                  <c:v>43857.552083333401</c:v>
                </c:pt>
                <c:pt idx="44455">
                  <c:v>43857.572916666599</c:v>
                </c:pt>
                <c:pt idx="44456">
                  <c:v>43857.59375</c:v>
                </c:pt>
                <c:pt idx="44457">
                  <c:v>43857.614583333401</c:v>
                </c:pt>
                <c:pt idx="44458">
                  <c:v>43857.635416666599</c:v>
                </c:pt>
                <c:pt idx="44459">
                  <c:v>43857.65625</c:v>
                </c:pt>
                <c:pt idx="44460">
                  <c:v>43857.677083333401</c:v>
                </c:pt>
                <c:pt idx="44461">
                  <c:v>43857.697916666599</c:v>
                </c:pt>
                <c:pt idx="44462">
                  <c:v>43857.71875</c:v>
                </c:pt>
                <c:pt idx="44463">
                  <c:v>43857.739583333401</c:v>
                </c:pt>
                <c:pt idx="44464">
                  <c:v>43857.760416666599</c:v>
                </c:pt>
                <c:pt idx="44465">
                  <c:v>43857.78125</c:v>
                </c:pt>
                <c:pt idx="44466">
                  <c:v>43857.802083333401</c:v>
                </c:pt>
                <c:pt idx="44467">
                  <c:v>43857.822916666599</c:v>
                </c:pt>
                <c:pt idx="44468">
                  <c:v>43857.84375</c:v>
                </c:pt>
                <c:pt idx="44469">
                  <c:v>43857.864583333401</c:v>
                </c:pt>
                <c:pt idx="44470">
                  <c:v>43857.885416666599</c:v>
                </c:pt>
                <c:pt idx="44471">
                  <c:v>43857.90625</c:v>
                </c:pt>
                <c:pt idx="44472">
                  <c:v>43857.927083333401</c:v>
                </c:pt>
                <c:pt idx="44473">
                  <c:v>43857.947916666599</c:v>
                </c:pt>
                <c:pt idx="44474">
                  <c:v>43857.96875</c:v>
                </c:pt>
                <c:pt idx="44475">
                  <c:v>43857.989583333401</c:v>
                </c:pt>
                <c:pt idx="44476">
                  <c:v>43858.010416666599</c:v>
                </c:pt>
                <c:pt idx="44477">
                  <c:v>43858.03125</c:v>
                </c:pt>
                <c:pt idx="44478">
                  <c:v>43858.052083333401</c:v>
                </c:pt>
                <c:pt idx="44479">
                  <c:v>43858.072916666599</c:v>
                </c:pt>
                <c:pt idx="44480">
                  <c:v>43858.09375</c:v>
                </c:pt>
                <c:pt idx="44481">
                  <c:v>43858.114583333401</c:v>
                </c:pt>
                <c:pt idx="44482">
                  <c:v>43858.135416666599</c:v>
                </c:pt>
                <c:pt idx="44483">
                  <c:v>43858.15625</c:v>
                </c:pt>
                <c:pt idx="44484">
                  <c:v>43858.177083333401</c:v>
                </c:pt>
                <c:pt idx="44485">
                  <c:v>43858.197916666599</c:v>
                </c:pt>
                <c:pt idx="44486">
                  <c:v>43858.21875</c:v>
                </c:pt>
                <c:pt idx="44487">
                  <c:v>43858.239583333401</c:v>
                </c:pt>
                <c:pt idx="44488">
                  <c:v>43858.260416666599</c:v>
                </c:pt>
                <c:pt idx="44489">
                  <c:v>43858.28125</c:v>
                </c:pt>
                <c:pt idx="44490">
                  <c:v>43858.302083333401</c:v>
                </c:pt>
                <c:pt idx="44491">
                  <c:v>43858.322916666599</c:v>
                </c:pt>
                <c:pt idx="44492">
                  <c:v>43858.34375</c:v>
                </c:pt>
                <c:pt idx="44493">
                  <c:v>43858.364583333401</c:v>
                </c:pt>
                <c:pt idx="44494">
                  <c:v>43858.385416666599</c:v>
                </c:pt>
                <c:pt idx="44495">
                  <c:v>43858.40625</c:v>
                </c:pt>
                <c:pt idx="44496">
                  <c:v>43858.427083333401</c:v>
                </c:pt>
                <c:pt idx="44497">
                  <c:v>43858.447916666599</c:v>
                </c:pt>
                <c:pt idx="44498">
                  <c:v>43858.46875</c:v>
                </c:pt>
                <c:pt idx="44499">
                  <c:v>43858.489583333401</c:v>
                </c:pt>
                <c:pt idx="44500">
                  <c:v>43858.510416666599</c:v>
                </c:pt>
                <c:pt idx="44501">
                  <c:v>43858.53125</c:v>
                </c:pt>
                <c:pt idx="44502">
                  <c:v>43858.552083333401</c:v>
                </c:pt>
                <c:pt idx="44503">
                  <c:v>43858.572916666599</c:v>
                </c:pt>
                <c:pt idx="44504">
                  <c:v>43858.59375</c:v>
                </c:pt>
                <c:pt idx="44505">
                  <c:v>43858.614583333401</c:v>
                </c:pt>
                <c:pt idx="44506">
                  <c:v>43858.635416666599</c:v>
                </c:pt>
                <c:pt idx="44507">
                  <c:v>43858.65625</c:v>
                </c:pt>
                <c:pt idx="44508">
                  <c:v>43858.677083333401</c:v>
                </c:pt>
                <c:pt idx="44509">
                  <c:v>43858.697916666599</c:v>
                </c:pt>
                <c:pt idx="44510">
                  <c:v>43858.71875</c:v>
                </c:pt>
                <c:pt idx="44511">
                  <c:v>43858.739583333401</c:v>
                </c:pt>
                <c:pt idx="44512">
                  <c:v>43858.760416666599</c:v>
                </c:pt>
                <c:pt idx="44513">
                  <c:v>43858.78125</c:v>
                </c:pt>
                <c:pt idx="44514">
                  <c:v>43858.802083333401</c:v>
                </c:pt>
                <c:pt idx="44515">
                  <c:v>43858.822916666599</c:v>
                </c:pt>
                <c:pt idx="44516">
                  <c:v>43858.84375</c:v>
                </c:pt>
                <c:pt idx="44517">
                  <c:v>43858.864583333401</c:v>
                </c:pt>
                <c:pt idx="44518">
                  <c:v>43858.885416666599</c:v>
                </c:pt>
                <c:pt idx="44519">
                  <c:v>43858.90625</c:v>
                </c:pt>
                <c:pt idx="44520">
                  <c:v>43858.927083333401</c:v>
                </c:pt>
                <c:pt idx="44521">
                  <c:v>43858.947916666599</c:v>
                </c:pt>
                <c:pt idx="44522">
                  <c:v>43858.96875</c:v>
                </c:pt>
                <c:pt idx="44523">
                  <c:v>43858.989583333401</c:v>
                </c:pt>
                <c:pt idx="44524">
                  <c:v>43859.010416666599</c:v>
                </c:pt>
                <c:pt idx="44525">
                  <c:v>43859.03125</c:v>
                </c:pt>
                <c:pt idx="44526">
                  <c:v>43859.052083333401</c:v>
                </c:pt>
                <c:pt idx="44527">
                  <c:v>43859.072916666599</c:v>
                </c:pt>
                <c:pt idx="44528">
                  <c:v>43859.09375</c:v>
                </c:pt>
                <c:pt idx="44529">
                  <c:v>43859.114583333401</c:v>
                </c:pt>
                <c:pt idx="44530">
                  <c:v>43859.135416666599</c:v>
                </c:pt>
                <c:pt idx="44531">
                  <c:v>43859.15625</c:v>
                </c:pt>
                <c:pt idx="44532">
                  <c:v>43859.177083333401</c:v>
                </c:pt>
                <c:pt idx="44533">
                  <c:v>43859.197916666599</c:v>
                </c:pt>
                <c:pt idx="44534">
                  <c:v>43859.21875</c:v>
                </c:pt>
                <c:pt idx="44535">
                  <c:v>43859.239583333401</c:v>
                </c:pt>
                <c:pt idx="44536">
                  <c:v>43859.260416666599</c:v>
                </c:pt>
                <c:pt idx="44537">
                  <c:v>43859.28125</c:v>
                </c:pt>
                <c:pt idx="44538">
                  <c:v>43859.302083333401</c:v>
                </c:pt>
                <c:pt idx="44539">
                  <c:v>43859.322916666599</c:v>
                </c:pt>
                <c:pt idx="44540">
                  <c:v>43859.34375</c:v>
                </c:pt>
                <c:pt idx="44541">
                  <c:v>43859.364583333401</c:v>
                </c:pt>
                <c:pt idx="44542">
                  <c:v>43859.385416666599</c:v>
                </c:pt>
                <c:pt idx="44543">
                  <c:v>43859.40625</c:v>
                </c:pt>
                <c:pt idx="44544">
                  <c:v>43859.427083333401</c:v>
                </c:pt>
                <c:pt idx="44545">
                  <c:v>43859.447916666599</c:v>
                </c:pt>
                <c:pt idx="44546">
                  <c:v>43859.46875</c:v>
                </c:pt>
                <c:pt idx="44547">
                  <c:v>43859.489583333401</c:v>
                </c:pt>
                <c:pt idx="44548">
                  <c:v>43859.510416666599</c:v>
                </c:pt>
                <c:pt idx="44549">
                  <c:v>43859.53125</c:v>
                </c:pt>
                <c:pt idx="44550">
                  <c:v>43859.552083333401</c:v>
                </c:pt>
                <c:pt idx="44551">
                  <c:v>43859.572916666599</c:v>
                </c:pt>
                <c:pt idx="44552">
                  <c:v>43859.59375</c:v>
                </c:pt>
                <c:pt idx="44553">
                  <c:v>43859.614583333401</c:v>
                </c:pt>
                <c:pt idx="44554">
                  <c:v>43859.635416666599</c:v>
                </c:pt>
                <c:pt idx="44555">
                  <c:v>43859.65625</c:v>
                </c:pt>
                <c:pt idx="44556">
                  <c:v>43859.677083333401</c:v>
                </c:pt>
                <c:pt idx="44557">
                  <c:v>43859.697916666599</c:v>
                </c:pt>
                <c:pt idx="44558">
                  <c:v>43859.71875</c:v>
                </c:pt>
                <c:pt idx="44559">
                  <c:v>43859.739583333401</c:v>
                </c:pt>
                <c:pt idx="44560">
                  <c:v>43859.760416666599</c:v>
                </c:pt>
                <c:pt idx="44561">
                  <c:v>43859.78125</c:v>
                </c:pt>
                <c:pt idx="44562">
                  <c:v>43859.802083333401</c:v>
                </c:pt>
                <c:pt idx="44563">
                  <c:v>43859.822916666599</c:v>
                </c:pt>
                <c:pt idx="44564">
                  <c:v>43859.84375</c:v>
                </c:pt>
                <c:pt idx="44565">
                  <c:v>43859.864583333401</c:v>
                </c:pt>
                <c:pt idx="44566">
                  <c:v>43859.885416666599</c:v>
                </c:pt>
                <c:pt idx="44567">
                  <c:v>43859.90625</c:v>
                </c:pt>
                <c:pt idx="44568">
                  <c:v>43859.927083333401</c:v>
                </c:pt>
                <c:pt idx="44569">
                  <c:v>43859.947916666599</c:v>
                </c:pt>
                <c:pt idx="44570">
                  <c:v>43859.96875</c:v>
                </c:pt>
                <c:pt idx="44571">
                  <c:v>43859.989583333401</c:v>
                </c:pt>
                <c:pt idx="44572">
                  <c:v>43860.010416666599</c:v>
                </c:pt>
                <c:pt idx="44573">
                  <c:v>43860.03125</c:v>
                </c:pt>
                <c:pt idx="44574">
                  <c:v>43860.052083333401</c:v>
                </c:pt>
                <c:pt idx="44575">
                  <c:v>43860.072916666599</c:v>
                </c:pt>
                <c:pt idx="44576">
                  <c:v>43860.09375</c:v>
                </c:pt>
                <c:pt idx="44577">
                  <c:v>43860.114583333401</c:v>
                </c:pt>
                <c:pt idx="44578">
                  <c:v>43860.135416666599</c:v>
                </c:pt>
                <c:pt idx="44579">
                  <c:v>43860.15625</c:v>
                </c:pt>
                <c:pt idx="44580">
                  <c:v>43860.177083333401</c:v>
                </c:pt>
                <c:pt idx="44581">
                  <c:v>43860.197916666599</c:v>
                </c:pt>
                <c:pt idx="44582">
                  <c:v>43860.21875</c:v>
                </c:pt>
                <c:pt idx="44583">
                  <c:v>43860.239583333401</c:v>
                </c:pt>
                <c:pt idx="44584">
                  <c:v>43860.260416666599</c:v>
                </c:pt>
                <c:pt idx="44585">
                  <c:v>43860.28125</c:v>
                </c:pt>
                <c:pt idx="44586">
                  <c:v>43860.302083333401</c:v>
                </c:pt>
                <c:pt idx="44587">
                  <c:v>43860.322916666599</c:v>
                </c:pt>
                <c:pt idx="44588">
                  <c:v>43860.34375</c:v>
                </c:pt>
                <c:pt idx="44589">
                  <c:v>43860.364583333401</c:v>
                </c:pt>
                <c:pt idx="44590">
                  <c:v>43860.385416666599</c:v>
                </c:pt>
                <c:pt idx="44591">
                  <c:v>43860.40625</c:v>
                </c:pt>
                <c:pt idx="44592">
                  <c:v>43860.427083333401</c:v>
                </c:pt>
                <c:pt idx="44593">
                  <c:v>43860.447916666599</c:v>
                </c:pt>
                <c:pt idx="44594">
                  <c:v>43860.46875</c:v>
                </c:pt>
                <c:pt idx="44595">
                  <c:v>43860.489583333401</c:v>
                </c:pt>
                <c:pt idx="44596">
                  <c:v>43860.510416666599</c:v>
                </c:pt>
                <c:pt idx="44597">
                  <c:v>43860.53125</c:v>
                </c:pt>
                <c:pt idx="44598">
                  <c:v>43860.552083333401</c:v>
                </c:pt>
                <c:pt idx="44599">
                  <c:v>43860.572916666599</c:v>
                </c:pt>
                <c:pt idx="44600">
                  <c:v>43860.59375</c:v>
                </c:pt>
                <c:pt idx="44601">
                  <c:v>43860.614583333401</c:v>
                </c:pt>
                <c:pt idx="44602">
                  <c:v>43860.635416666599</c:v>
                </c:pt>
                <c:pt idx="44603">
                  <c:v>43860.65625</c:v>
                </c:pt>
                <c:pt idx="44604">
                  <c:v>43860.677083333401</c:v>
                </c:pt>
                <c:pt idx="44605">
                  <c:v>43860.697916666599</c:v>
                </c:pt>
                <c:pt idx="44606">
                  <c:v>43860.71875</c:v>
                </c:pt>
                <c:pt idx="44607">
                  <c:v>43860.739583333401</c:v>
                </c:pt>
                <c:pt idx="44608">
                  <c:v>43860.760416666599</c:v>
                </c:pt>
                <c:pt idx="44609">
                  <c:v>43860.78125</c:v>
                </c:pt>
                <c:pt idx="44610">
                  <c:v>43860.802083333401</c:v>
                </c:pt>
                <c:pt idx="44611">
                  <c:v>43860.822916666599</c:v>
                </c:pt>
                <c:pt idx="44612">
                  <c:v>43860.84375</c:v>
                </c:pt>
                <c:pt idx="44613">
                  <c:v>43860.864583333401</c:v>
                </c:pt>
                <c:pt idx="44614">
                  <c:v>43860.885416666599</c:v>
                </c:pt>
                <c:pt idx="44615">
                  <c:v>43860.90625</c:v>
                </c:pt>
                <c:pt idx="44616">
                  <c:v>43860.927083333401</c:v>
                </c:pt>
                <c:pt idx="44617">
                  <c:v>43860.947916666599</c:v>
                </c:pt>
                <c:pt idx="44618">
                  <c:v>43860.96875</c:v>
                </c:pt>
                <c:pt idx="44619">
                  <c:v>43860.989583333401</c:v>
                </c:pt>
                <c:pt idx="44620">
                  <c:v>43861.010416666599</c:v>
                </c:pt>
                <c:pt idx="44621">
                  <c:v>43861.03125</c:v>
                </c:pt>
                <c:pt idx="44622">
                  <c:v>43861.052083333401</c:v>
                </c:pt>
                <c:pt idx="44623">
                  <c:v>43861.072916666599</c:v>
                </c:pt>
                <c:pt idx="44624">
                  <c:v>43861.09375</c:v>
                </c:pt>
                <c:pt idx="44625">
                  <c:v>43861.114583333401</c:v>
                </c:pt>
                <c:pt idx="44626">
                  <c:v>43861.135416666599</c:v>
                </c:pt>
                <c:pt idx="44627">
                  <c:v>43861.15625</c:v>
                </c:pt>
                <c:pt idx="44628">
                  <c:v>43861.177083333401</c:v>
                </c:pt>
                <c:pt idx="44629">
                  <c:v>43861.197916666599</c:v>
                </c:pt>
                <c:pt idx="44630">
                  <c:v>43861.21875</c:v>
                </c:pt>
                <c:pt idx="44631">
                  <c:v>43861.239583333401</c:v>
                </c:pt>
                <c:pt idx="44632">
                  <c:v>43861.260416666599</c:v>
                </c:pt>
                <c:pt idx="44633">
                  <c:v>43861.28125</c:v>
                </c:pt>
                <c:pt idx="44634">
                  <c:v>43861.302083333401</c:v>
                </c:pt>
                <c:pt idx="44635">
                  <c:v>43861.322916666599</c:v>
                </c:pt>
                <c:pt idx="44636">
                  <c:v>43861.34375</c:v>
                </c:pt>
                <c:pt idx="44637">
                  <c:v>43861.364583333401</c:v>
                </c:pt>
                <c:pt idx="44638">
                  <c:v>43861.385416666599</c:v>
                </c:pt>
                <c:pt idx="44639">
                  <c:v>43861.40625</c:v>
                </c:pt>
                <c:pt idx="44640">
                  <c:v>43861.427083333401</c:v>
                </c:pt>
                <c:pt idx="44641">
                  <c:v>43861.447916666599</c:v>
                </c:pt>
                <c:pt idx="44642">
                  <c:v>43861.46875</c:v>
                </c:pt>
                <c:pt idx="44643">
                  <c:v>43861.489583333401</c:v>
                </c:pt>
                <c:pt idx="44644">
                  <c:v>43861.510416666599</c:v>
                </c:pt>
                <c:pt idx="44645">
                  <c:v>43861.53125</c:v>
                </c:pt>
                <c:pt idx="44646">
                  <c:v>43861.552083333401</c:v>
                </c:pt>
                <c:pt idx="44647">
                  <c:v>43861.572916666599</c:v>
                </c:pt>
                <c:pt idx="44648">
                  <c:v>43861.59375</c:v>
                </c:pt>
                <c:pt idx="44649">
                  <c:v>43861.614583333401</c:v>
                </c:pt>
                <c:pt idx="44650">
                  <c:v>43861.635416666599</c:v>
                </c:pt>
                <c:pt idx="44651">
                  <c:v>43861.65625</c:v>
                </c:pt>
                <c:pt idx="44652">
                  <c:v>43861.677083333401</c:v>
                </c:pt>
                <c:pt idx="44653">
                  <c:v>43861.697916666599</c:v>
                </c:pt>
                <c:pt idx="44654">
                  <c:v>43861.71875</c:v>
                </c:pt>
                <c:pt idx="44655">
                  <c:v>43861.739583333401</c:v>
                </c:pt>
                <c:pt idx="44656">
                  <c:v>43861.760416666599</c:v>
                </c:pt>
                <c:pt idx="44657">
                  <c:v>43861.78125</c:v>
                </c:pt>
                <c:pt idx="44658">
                  <c:v>43861.802083333401</c:v>
                </c:pt>
                <c:pt idx="44659">
                  <c:v>43861.822916666599</c:v>
                </c:pt>
                <c:pt idx="44660">
                  <c:v>43861.84375</c:v>
                </c:pt>
                <c:pt idx="44661">
                  <c:v>43861.864583333401</c:v>
                </c:pt>
                <c:pt idx="44662">
                  <c:v>43861.885416666599</c:v>
                </c:pt>
                <c:pt idx="44663">
                  <c:v>43861.90625</c:v>
                </c:pt>
                <c:pt idx="44664">
                  <c:v>43861.927083333401</c:v>
                </c:pt>
                <c:pt idx="44665">
                  <c:v>43861.947916666599</c:v>
                </c:pt>
                <c:pt idx="44666">
                  <c:v>43861.96875</c:v>
                </c:pt>
                <c:pt idx="44667">
                  <c:v>43861.989583333401</c:v>
                </c:pt>
                <c:pt idx="44668">
                  <c:v>43862.010416666599</c:v>
                </c:pt>
                <c:pt idx="44669">
                  <c:v>43862.03125</c:v>
                </c:pt>
                <c:pt idx="44670">
                  <c:v>43862.052083333401</c:v>
                </c:pt>
                <c:pt idx="44671">
                  <c:v>43862.072916666599</c:v>
                </c:pt>
                <c:pt idx="44672">
                  <c:v>43862.09375</c:v>
                </c:pt>
                <c:pt idx="44673">
                  <c:v>43862.114583333401</c:v>
                </c:pt>
                <c:pt idx="44674">
                  <c:v>43862.135416666599</c:v>
                </c:pt>
                <c:pt idx="44675">
                  <c:v>43862.15625</c:v>
                </c:pt>
                <c:pt idx="44676">
                  <c:v>43862.177083333401</c:v>
                </c:pt>
                <c:pt idx="44677">
                  <c:v>43862.197916666599</c:v>
                </c:pt>
                <c:pt idx="44678">
                  <c:v>43862.21875</c:v>
                </c:pt>
                <c:pt idx="44679">
                  <c:v>43862.239583333401</c:v>
                </c:pt>
                <c:pt idx="44680">
                  <c:v>43862.260416666599</c:v>
                </c:pt>
                <c:pt idx="44681">
                  <c:v>43862.28125</c:v>
                </c:pt>
                <c:pt idx="44682">
                  <c:v>43862.302083333401</c:v>
                </c:pt>
                <c:pt idx="44683">
                  <c:v>43862.322916666599</c:v>
                </c:pt>
                <c:pt idx="44684">
                  <c:v>43862.34375</c:v>
                </c:pt>
                <c:pt idx="44685">
                  <c:v>43862.364583333401</c:v>
                </c:pt>
                <c:pt idx="44686">
                  <c:v>43862.385416666599</c:v>
                </c:pt>
                <c:pt idx="44687">
                  <c:v>43862.40625</c:v>
                </c:pt>
                <c:pt idx="44688">
                  <c:v>43862.427083333401</c:v>
                </c:pt>
                <c:pt idx="44689">
                  <c:v>43862.447916666599</c:v>
                </c:pt>
                <c:pt idx="44690">
                  <c:v>43862.46875</c:v>
                </c:pt>
                <c:pt idx="44691">
                  <c:v>43862.489583333401</c:v>
                </c:pt>
                <c:pt idx="44692">
                  <c:v>43862.510416666599</c:v>
                </c:pt>
                <c:pt idx="44693">
                  <c:v>43862.53125</c:v>
                </c:pt>
                <c:pt idx="44694">
                  <c:v>43862.552083333401</c:v>
                </c:pt>
                <c:pt idx="44695">
                  <c:v>43862.572916666599</c:v>
                </c:pt>
                <c:pt idx="44696">
                  <c:v>43862.59375</c:v>
                </c:pt>
                <c:pt idx="44697">
                  <c:v>43862.614583333401</c:v>
                </c:pt>
                <c:pt idx="44698">
                  <c:v>43862.635416666599</c:v>
                </c:pt>
                <c:pt idx="44699">
                  <c:v>43862.65625</c:v>
                </c:pt>
                <c:pt idx="44700">
                  <c:v>43862.677083333401</c:v>
                </c:pt>
                <c:pt idx="44701">
                  <c:v>43862.697916666599</c:v>
                </c:pt>
                <c:pt idx="44702">
                  <c:v>43862.71875</c:v>
                </c:pt>
                <c:pt idx="44703">
                  <c:v>43862.739583333401</c:v>
                </c:pt>
                <c:pt idx="44704">
                  <c:v>43862.760416666599</c:v>
                </c:pt>
                <c:pt idx="44705">
                  <c:v>43862.78125</c:v>
                </c:pt>
                <c:pt idx="44706">
                  <c:v>43862.802083333401</c:v>
                </c:pt>
                <c:pt idx="44707">
                  <c:v>43862.822916666599</c:v>
                </c:pt>
                <c:pt idx="44708">
                  <c:v>43862.84375</c:v>
                </c:pt>
                <c:pt idx="44709">
                  <c:v>43862.864583333401</c:v>
                </c:pt>
                <c:pt idx="44710">
                  <c:v>43862.885416666599</c:v>
                </c:pt>
                <c:pt idx="44711">
                  <c:v>43862.90625</c:v>
                </c:pt>
                <c:pt idx="44712">
                  <c:v>43862.927083333401</c:v>
                </c:pt>
                <c:pt idx="44713">
                  <c:v>43862.947916666599</c:v>
                </c:pt>
                <c:pt idx="44714">
                  <c:v>43862.96875</c:v>
                </c:pt>
                <c:pt idx="44715">
                  <c:v>43862.989583333401</c:v>
                </c:pt>
                <c:pt idx="44716">
                  <c:v>43863.010416666599</c:v>
                </c:pt>
                <c:pt idx="44717">
                  <c:v>43863.03125</c:v>
                </c:pt>
                <c:pt idx="44718">
                  <c:v>43863.052083333401</c:v>
                </c:pt>
                <c:pt idx="44719">
                  <c:v>43863.072916666599</c:v>
                </c:pt>
                <c:pt idx="44720">
                  <c:v>43863.09375</c:v>
                </c:pt>
                <c:pt idx="44721">
                  <c:v>43863.114583333401</c:v>
                </c:pt>
                <c:pt idx="44722">
                  <c:v>43863.135416666599</c:v>
                </c:pt>
                <c:pt idx="44723">
                  <c:v>43863.15625</c:v>
                </c:pt>
                <c:pt idx="44724">
                  <c:v>43863.177083333401</c:v>
                </c:pt>
                <c:pt idx="44725">
                  <c:v>43863.197916666599</c:v>
                </c:pt>
                <c:pt idx="44726">
                  <c:v>43863.21875</c:v>
                </c:pt>
                <c:pt idx="44727">
                  <c:v>43863.239583333401</c:v>
                </c:pt>
                <c:pt idx="44728">
                  <c:v>43863.260416666599</c:v>
                </c:pt>
                <c:pt idx="44729">
                  <c:v>43863.28125</c:v>
                </c:pt>
                <c:pt idx="44730">
                  <c:v>43863.302083333401</c:v>
                </c:pt>
                <c:pt idx="44731">
                  <c:v>43863.322916666599</c:v>
                </c:pt>
                <c:pt idx="44732">
                  <c:v>43863.34375</c:v>
                </c:pt>
                <c:pt idx="44733">
                  <c:v>43863.364583333401</c:v>
                </c:pt>
                <c:pt idx="44734">
                  <c:v>43863.385416666599</c:v>
                </c:pt>
                <c:pt idx="44735">
                  <c:v>43863.40625</c:v>
                </c:pt>
                <c:pt idx="44736">
                  <c:v>43863.427083333401</c:v>
                </c:pt>
                <c:pt idx="44737">
                  <c:v>43863.447916666599</c:v>
                </c:pt>
                <c:pt idx="44738">
                  <c:v>43863.46875</c:v>
                </c:pt>
                <c:pt idx="44739">
                  <c:v>43863.489583333401</c:v>
                </c:pt>
                <c:pt idx="44740">
                  <c:v>43863.510416666599</c:v>
                </c:pt>
                <c:pt idx="44741">
                  <c:v>43863.53125</c:v>
                </c:pt>
                <c:pt idx="44742">
                  <c:v>43863.552083333401</c:v>
                </c:pt>
                <c:pt idx="44743">
                  <c:v>43863.572916666599</c:v>
                </c:pt>
                <c:pt idx="44744">
                  <c:v>43863.59375</c:v>
                </c:pt>
                <c:pt idx="44745">
                  <c:v>43863.614583333401</c:v>
                </c:pt>
                <c:pt idx="44746">
                  <c:v>43863.635416666599</c:v>
                </c:pt>
                <c:pt idx="44747">
                  <c:v>43863.65625</c:v>
                </c:pt>
                <c:pt idx="44748">
                  <c:v>43863.677083333401</c:v>
                </c:pt>
                <c:pt idx="44749">
                  <c:v>43863.697916666599</c:v>
                </c:pt>
                <c:pt idx="44750">
                  <c:v>43863.71875</c:v>
                </c:pt>
                <c:pt idx="44751">
                  <c:v>43863.739583333401</c:v>
                </c:pt>
                <c:pt idx="44752">
                  <c:v>43863.760416666599</c:v>
                </c:pt>
                <c:pt idx="44753">
                  <c:v>43863.78125</c:v>
                </c:pt>
                <c:pt idx="44754">
                  <c:v>43863.802083333401</c:v>
                </c:pt>
                <c:pt idx="44755">
                  <c:v>43863.822916666599</c:v>
                </c:pt>
                <c:pt idx="44756">
                  <c:v>43863.84375</c:v>
                </c:pt>
                <c:pt idx="44757">
                  <c:v>43863.864583333401</c:v>
                </c:pt>
                <c:pt idx="44758">
                  <c:v>43863.885416666599</c:v>
                </c:pt>
                <c:pt idx="44759">
                  <c:v>43863.90625</c:v>
                </c:pt>
                <c:pt idx="44760">
                  <c:v>43863.927083333401</c:v>
                </c:pt>
                <c:pt idx="44761">
                  <c:v>43863.947916666599</c:v>
                </c:pt>
                <c:pt idx="44762">
                  <c:v>43863.96875</c:v>
                </c:pt>
                <c:pt idx="44763">
                  <c:v>43863.989583333401</c:v>
                </c:pt>
                <c:pt idx="44764">
                  <c:v>43864.010416666599</c:v>
                </c:pt>
                <c:pt idx="44765">
                  <c:v>43864.03125</c:v>
                </c:pt>
                <c:pt idx="44766">
                  <c:v>43864.052083333401</c:v>
                </c:pt>
                <c:pt idx="44767">
                  <c:v>43864.072916666599</c:v>
                </c:pt>
                <c:pt idx="44768">
                  <c:v>43864.09375</c:v>
                </c:pt>
                <c:pt idx="44769">
                  <c:v>43864.114583333401</c:v>
                </c:pt>
                <c:pt idx="44770">
                  <c:v>43864.135416666599</c:v>
                </c:pt>
                <c:pt idx="44771">
                  <c:v>43864.15625</c:v>
                </c:pt>
                <c:pt idx="44772">
                  <c:v>43864.177083333401</c:v>
                </c:pt>
                <c:pt idx="44773">
                  <c:v>43864.197916666599</c:v>
                </c:pt>
                <c:pt idx="44774">
                  <c:v>43864.21875</c:v>
                </c:pt>
                <c:pt idx="44775">
                  <c:v>43864.239583333401</c:v>
                </c:pt>
                <c:pt idx="44776">
                  <c:v>43864.260416666599</c:v>
                </c:pt>
                <c:pt idx="44777">
                  <c:v>43864.28125</c:v>
                </c:pt>
                <c:pt idx="44778">
                  <c:v>43864.302083333401</c:v>
                </c:pt>
                <c:pt idx="44779">
                  <c:v>43864.322916666599</c:v>
                </c:pt>
                <c:pt idx="44780">
                  <c:v>43864.34375</c:v>
                </c:pt>
                <c:pt idx="44781">
                  <c:v>43864.364583333401</c:v>
                </c:pt>
                <c:pt idx="44782">
                  <c:v>43864.385416666599</c:v>
                </c:pt>
                <c:pt idx="44783">
                  <c:v>43864.40625</c:v>
                </c:pt>
                <c:pt idx="44784">
                  <c:v>43864.427083333401</c:v>
                </c:pt>
                <c:pt idx="44785">
                  <c:v>43864.447916666599</c:v>
                </c:pt>
                <c:pt idx="44786">
                  <c:v>43864.46875</c:v>
                </c:pt>
                <c:pt idx="44787">
                  <c:v>43864.489583333401</c:v>
                </c:pt>
                <c:pt idx="44788">
                  <c:v>43864.510416666599</c:v>
                </c:pt>
                <c:pt idx="44789">
                  <c:v>43864.53125</c:v>
                </c:pt>
                <c:pt idx="44790">
                  <c:v>43864.552083333401</c:v>
                </c:pt>
                <c:pt idx="44791">
                  <c:v>43864.572916666599</c:v>
                </c:pt>
                <c:pt idx="44792">
                  <c:v>43864.59375</c:v>
                </c:pt>
                <c:pt idx="44793">
                  <c:v>43864.614583333401</c:v>
                </c:pt>
                <c:pt idx="44794">
                  <c:v>43864.635416666599</c:v>
                </c:pt>
                <c:pt idx="44795">
                  <c:v>43864.65625</c:v>
                </c:pt>
                <c:pt idx="44796">
                  <c:v>43864.677083333401</c:v>
                </c:pt>
                <c:pt idx="44797">
                  <c:v>43864.697916666599</c:v>
                </c:pt>
                <c:pt idx="44798">
                  <c:v>43864.71875</c:v>
                </c:pt>
                <c:pt idx="44799">
                  <c:v>43864.739583333401</c:v>
                </c:pt>
                <c:pt idx="44800">
                  <c:v>43864.760416666599</c:v>
                </c:pt>
                <c:pt idx="44801">
                  <c:v>43864.78125</c:v>
                </c:pt>
                <c:pt idx="44802">
                  <c:v>43864.802083333401</c:v>
                </c:pt>
                <c:pt idx="44803">
                  <c:v>43864.822916666599</c:v>
                </c:pt>
                <c:pt idx="44804">
                  <c:v>43864.84375</c:v>
                </c:pt>
                <c:pt idx="44805">
                  <c:v>43864.864583333401</c:v>
                </c:pt>
                <c:pt idx="44806">
                  <c:v>43864.885416666599</c:v>
                </c:pt>
                <c:pt idx="44807">
                  <c:v>43864.90625</c:v>
                </c:pt>
                <c:pt idx="44808">
                  <c:v>43864.927083333401</c:v>
                </c:pt>
                <c:pt idx="44809">
                  <c:v>43864.947916666599</c:v>
                </c:pt>
                <c:pt idx="44810">
                  <c:v>43864.96875</c:v>
                </c:pt>
                <c:pt idx="44811">
                  <c:v>43864.989583333401</c:v>
                </c:pt>
                <c:pt idx="44812">
                  <c:v>43865.010416666599</c:v>
                </c:pt>
                <c:pt idx="44813">
                  <c:v>43865.03125</c:v>
                </c:pt>
                <c:pt idx="44814">
                  <c:v>43865.052083333401</c:v>
                </c:pt>
                <c:pt idx="44815">
                  <c:v>43865.072916666599</c:v>
                </c:pt>
                <c:pt idx="44816">
                  <c:v>43865.09375</c:v>
                </c:pt>
                <c:pt idx="44817">
                  <c:v>43865.114583333401</c:v>
                </c:pt>
                <c:pt idx="44818">
                  <c:v>43865.135416666599</c:v>
                </c:pt>
                <c:pt idx="44819">
                  <c:v>43865.15625</c:v>
                </c:pt>
                <c:pt idx="44820">
                  <c:v>43865.177083333401</c:v>
                </c:pt>
                <c:pt idx="44821">
                  <c:v>43865.197916666599</c:v>
                </c:pt>
                <c:pt idx="44822">
                  <c:v>43865.21875</c:v>
                </c:pt>
                <c:pt idx="44823">
                  <c:v>43865.239583333401</c:v>
                </c:pt>
                <c:pt idx="44824">
                  <c:v>43865.260416666599</c:v>
                </c:pt>
                <c:pt idx="44825">
                  <c:v>43865.28125</c:v>
                </c:pt>
                <c:pt idx="44826">
                  <c:v>43865.302083333401</c:v>
                </c:pt>
                <c:pt idx="44827">
                  <c:v>43865.322916666599</c:v>
                </c:pt>
                <c:pt idx="44828">
                  <c:v>43865.34375</c:v>
                </c:pt>
                <c:pt idx="44829">
                  <c:v>43865.364583333401</c:v>
                </c:pt>
                <c:pt idx="44830">
                  <c:v>43865.385416666599</c:v>
                </c:pt>
                <c:pt idx="44831">
                  <c:v>43865.40625</c:v>
                </c:pt>
                <c:pt idx="44832">
                  <c:v>43865.427083333401</c:v>
                </c:pt>
                <c:pt idx="44833">
                  <c:v>43865.447916666599</c:v>
                </c:pt>
                <c:pt idx="44834">
                  <c:v>43865.46875</c:v>
                </c:pt>
                <c:pt idx="44835">
                  <c:v>43865.489583333401</c:v>
                </c:pt>
                <c:pt idx="44836">
                  <c:v>43865.510416666599</c:v>
                </c:pt>
                <c:pt idx="44837">
                  <c:v>43865.53125</c:v>
                </c:pt>
                <c:pt idx="44838">
                  <c:v>43865.552083333401</c:v>
                </c:pt>
                <c:pt idx="44839">
                  <c:v>43865.572916666599</c:v>
                </c:pt>
                <c:pt idx="44840">
                  <c:v>43865.59375</c:v>
                </c:pt>
                <c:pt idx="44841">
                  <c:v>43865.614583333401</c:v>
                </c:pt>
                <c:pt idx="44842">
                  <c:v>43865.635416666599</c:v>
                </c:pt>
                <c:pt idx="44843">
                  <c:v>43865.65625</c:v>
                </c:pt>
                <c:pt idx="44844">
                  <c:v>43865.677083333401</c:v>
                </c:pt>
                <c:pt idx="44845">
                  <c:v>43865.697916666599</c:v>
                </c:pt>
                <c:pt idx="44846">
                  <c:v>43865.71875</c:v>
                </c:pt>
                <c:pt idx="44847">
                  <c:v>43865.739583333401</c:v>
                </c:pt>
                <c:pt idx="44848">
                  <c:v>43865.760416666599</c:v>
                </c:pt>
                <c:pt idx="44849">
                  <c:v>43865.78125</c:v>
                </c:pt>
                <c:pt idx="44850">
                  <c:v>43865.802083333401</c:v>
                </c:pt>
                <c:pt idx="44851">
                  <c:v>43865.822916666599</c:v>
                </c:pt>
                <c:pt idx="44852">
                  <c:v>43865.84375</c:v>
                </c:pt>
                <c:pt idx="44853">
                  <c:v>43865.864583333401</c:v>
                </c:pt>
                <c:pt idx="44854">
                  <c:v>43865.885416666599</c:v>
                </c:pt>
                <c:pt idx="44855">
                  <c:v>43865.90625</c:v>
                </c:pt>
                <c:pt idx="44856">
                  <c:v>43865.927083333401</c:v>
                </c:pt>
                <c:pt idx="44857">
                  <c:v>43865.947916666599</c:v>
                </c:pt>
                <c:pt idx="44858">
                  <c:v>43865.96875</c:v>
                </c:pt>
                <c:pt idx="44859">
                  <c:v>43865.989583333401</c:v>
                </c:pt>
                <c:pt idx="44860">
                  <c:v>43866.010416666599</c:v>
                </c:pt>
                <c:pt idx="44861">
                  <c:v>43866.03125</c:v>
                </c:pt>
                <c:pt idx="44862">
                  <c:v>43866.052083333401</c:v>
                </c:pt>
                <c:pt idx="44863">
                  <c:v>43866.072916666599</c:v>
                </c:pt>
                <c:pt idx="44864">
                  <c:v>43866.09375</c:v>
                </c:pt>
                <c:pt idx="44865">
                  <c:v>43866.114583333401</c:v>
                </c:pt>
                <c:pt idx="44866">
                  <c:v>43866.135416666599</c:v>
                </c:pt>
                <c:pt idx="44867">
                  <c:v>43866.15625</c:v>
                </c:pt>
                <c:pt idx="44868">
                  <c:v>43866.177083333401</c:v>
                </c:pt>
                <c:pt idx="44869">
                  <c:v>43866.197916666599</c:v>
                </c:pt>
                <c:pt idx="44870">
                  <c:v>43866.21875</c:v>
                </c:pt>
                <c:pt idx="44871">
                  <c:v>43866.239583333401</c:v>
                </c:pt>
                <c:pt idx="44872">
                  <c:v>43866.260416666599</c:v>
                </c:pt>
                <c:pt idx="44873">
                  <c:v>43866.28125</c:v>
                </c:pt>
                <c:pt idx="44874">
                  <c:v>43866.302083333401</c:v>
                </c:pt>
                <c:pt idx="44875">
                  <c:v>43866.322916666599</c:v>
                </c:pt>
                <c:pt idx="44876">
                  <c:v>43866.34375</c:v>
                </c:pt>
                <c:pt idx="44877">
                  <c:v>43866.364583333401</c:v>
                </c:pt>
                <c:pt idx="44878">
                  <c:v>43866.385416666599</c:v>
                </c:pt>
                <c:pt idx="44879">
                  <c:v>43866.40625</c:v>
                </c:pt>
                <c:pt idx="44880">
                  <c:v>43866.427083333401</c:v>
                </c:pt>
                <c:pt idx="44881">
                  <c:v>43866.447916666599</c:v>
                </c:pt>
                <c:pt idx="44882">
                  <c:v>43866.46875</c:v>
                </c:pt>
                <c:pt idx="44883">
                  <c:v>43866.489583333401</c:v>
                </c:pt>
                <c:pt idx="44884">
                  <c:v>43866.510416666599</c:v>
                </c:pt>
                <c:pt idx="44885">
                  <c:v>43866.53125</c:v>
                </c:pt>
                <c:pt idx="44886">
                  <c:v>43866.552083333401</c:v>
                </c:pt>
                <c:pt idx="44887">
                  <c:v>43866.572916666599</c:v>
                </c:pt>
                <c:pt idx="44888">
                  <c:v>43866.59375</c:v>
                </c:pt>
                <c:pt idx="44889">
                  <c:v>43866.614583333401</c:v>
                </c:pt>
                <c:pt idx="44890">
                  <c:v>43866.635416666599</c:v>
                </c:pt>
                <c:pt idx="44891">
                  <c:v>43866.65625</c:v>
                </c:pt>
                <c:pt idx="44892">
                  <c:v>43866.677083333401</c:v>
                </c:pt>
                <c:pt idx="44893">
                  <c:v>43866.697916666599</c:v>
                </c:pt>
                <c:pt idx="44894">
                  <c:v>43866.71875</c:v>
                </c:pt>
                <c:pt idx="44895">
                  <c:v>43866.739583333401</c:v>
                </c:pt>
                <c:pt idx="44896">
                  <c:v>43866.760416666599</c:v>
                </c:pt>
                <c:pt idx="44897">
                  <c:v>43866.78125</c:v>
                </c:pt>
                <c:pt idx="44898">
                  <c:v>43866.802083333401</c:v>
                </c:pt>
                <c:pt idx="44899">
                  <c:v>43866.822916666599</c:v>
                </c:pt>
                <c:pt idx="44900">
                  <c:v>43866.84375</c:v>
                </c:pt>
                <c:pt idx="44901">
                  <c:v>43866.864583333401</c:v>
                </c:pt>
                <c:pt idx="44902">
                  <c:v>43866.885416666599</c:v>
                </c:pt>
                <c:pt idx="44903">
                  <c:v>43866.90625</c:v>
                </c:pt>
                <c:pt idx="44904">
                  <c:v>43866.927083333401</c:v>
                </c:pt>
                <c:pt idx="44905">
                  <c:v>43866.947916666599</c:v>
                </c:pt>
                <c:pt idx="44906">
                  <c:v>43866.96875</c:v>
                </c:pt>
                <c:pt idx="44907">
                  <c:v>43866.989583333401</c:v>
                </c:pt>
                <c:pt idx="44908">
                  <c:v>43867.010416666599</c:v>
                </c:pt>
                <c:pt idx="44909">
                  <c:v>43867.03125</c:v>
                </c:pt>
                <c:pt idx="44910">
                  <c:v>43867.052083333401</c:v>
                </c:pt>
                <c:pt idx="44911">
                  <c:v>43867.072916666599</c:v>
                </c:pt>
                <c:pt idx="44912">
                  <c:v>43867.09375</c:v>
                </c:pt>
                <c:pt idx="44913">
                  <c:v>43867.114583333401</c:v>
                </c:pt>
                <c:pt idx="44914">
                  <c:v>43867.135416666599</c:v>
                </c:pt>
                <c:pt idx="44915">
                  <c:v>43867.15625</c:v>
                </c:pt>
                <c:pt idx="44916">
                  <c:v>43867.177083333401</c:v>
                </c:pt>
                <c:pt idx="44917">
                  <c:v>43867.197916666599</c:v>
                </c:pt>
                <c:pt idx="44918">
                  <c:v>43867.21875</c:v>
                </c:pt>
                <c:pt idx="44919">
                  <c:v>43867.239583333401</c:v>
                </c:pt>
                <c:pt idx="44920">
                  <c:v>43867.260416666599</c:v>
                </c:pt>
                <c:pt idx="44921">
                  <c:v>43867.28125</c:v>
                </c:pt>
                <c:pt idx="44922">
                  <c:v>43867.302083333401</c:v>
                </c:pt>
                <c:pt idx="44923">
                  <c:v>43867.322916666599</c:v>
                </c:pt>
                <c:pt idx="44924">
                  <c:v>43867.34375</c:v>
                </c:pt>
                <c:pt idx="44925">
                  <c:v>43867.364583333401</c:v>
                </c:pt>
                <c:pt idx="44926">
                  <c:v>43867.385416666599</c:v>
                </c:pt>
                <c:pt idx="44927">
                  <c:v>43867.40625</c:v>
                </c:pt>
                <c:pt idx="44928">
                  <c:v>43867.427083333401</c:v>
                </c:pt>
                <c:pt idx="44929">
                  <c:v>43867.447916666599</c:v>
                </c:pt>
                <c:pt idx="44930">
                  <c:v>43867.46875</c:v>
                </c:pt>
                <c:pt idx="44931">
                  <c:v>43867.489583333401</c:v>
                </c:pt>
                <c:pt idx="44932">
                  <c:v>43867.510416666599</c:v>
                </c:pt>
                <c:pt idx="44933">
                  <c:v>43867.53125</c:v>
                </c:pt>
                <c:pt idx="44934">
                  <c:v>43867.552083333401</c:v>
                </c:pt>
                <c:pt idx="44935">
                  <c:v>43867.572916666599</c:v>
                </c:pt>
                <c:pt idx="44936">
                  <c:v>43867.59375</c:v>
                </c:pt>
                <c:pt idx="44937">
                  <c:v>43867.614583333401</c:v>
                </c:pt>
                <c:pt idx="44938">
                  <c:v>43867.635416666599</c:v>
                </c:pt>
                <c:pt idx="44939">
                  <c:v>43867.65625</c:v>
                </c:pt>
                <c:pt idx="44940">
                  <c:v>43867.677083333401</c:v>
                </c:pt>
                <c:pt idx="44941">
                  <c:v>43867.697916666599</c:v>
                </c:pt>
                <c:pt idx="44942">
                  <c:v>43867.71875</c:v>
                </c:pt>
                <c:pt idx="44943">
                  <c:v>43867.739583333401</c:v>
                </c:pt>
                <c:pt idx="44944">
                  <c:v>43867.760416666599</c:v>
                </c:pt>
                <c:pt idx="44945">
                  <c:v>43867.78125</c:v>
                </c:pt>
                <c:pt idx="44946">
                  <c:v>43867.802083333401</c:v>
                </c:pt>
                <c:pt idx="44947">
                  <c:v>43867.822916666599</c:v>
                </c:pt>
                <c:pt idx="44948">
                  <c:v>43867.84375</c:v>
                </c:pt>
                <c:pt idx="44949">
                  <c:v>43867.864583333401</c:v>
                </c:pt>
                <c:pt idx="44950">
                  <c:v>43867.885416666599</c:v>
                </c:pt>
                <c:pt idx="44951">
                  <c:v>43867.90625</c:v>
                </c:pt>
                <c:pt idx="44952">
                  <c:v>43867.927083333401</c:v>
                </c:pt>
                <c:pt idx="44953">
                  <c:v>43867.947916666599</c:v>
                </c:pt>
                <c:pt idx="44954">
                  <c:v>43867.96875</c:v>
                </c:pt>
                <c:pt idx="44955">
                  <c:v>43867.989583333401</c:v>
                </c:pt>
                <c:pt idx="44956">
                  <c:v>43868.010416666599</c:v>
                </c:pt>
                <c:pt idx="44957">
                  <c:v>43868.03125</c:v>
                </c:pt>
                <c:pt idx="44958">
                  <c:v>43868.052083333401</c:v>
                </c:pt>
                <c:pt idx="44959">
                  <c:v>43868.072916666599</c:v>
                </c:pt>
                <c:pt idx="44960">
                  <c:v>43868.09375</c:v>
                </c:pt>
                <c:pt idx="44961">
                  <c:v>43868.114583333401</c:v>
                </c:pt>
                <c:pt idx="44962">
                  <c:v>43868.135416666599</c:v>
                </c:pt>
                <c:pt idx="44963">
                  <c:v>43868.15625</c:v>
                </c:pt>
                <c:pt idx="44964">
                  <c:v>43868.177083333401</c:v>
                </c:pt>
                <c:pt idx="44965">
                  <c:v>43868.197916666599</c:v>
                </c:pt>
                <c:pt idx="44966">
                  <c:v>43868.21875</c:v>
                </c:pt>
                <c:pt idx="44967">
                  <c:v>43868.239583333401</c:v>
                </c:pt>
                <c:pt idx="44968">
                  <c:v>43868.260416666599</c:v>
                </c:pt>
                <c:pt idx="44969">
                  <c:v>43868.28125</c:v>
                </c:pt>
                <c:pt idx="44970">
                  <c:v>43868.302083333401</c:v>
                </c:pt>
                <c:pt idx="44971">
                  <c:v>43868.322916666599</c:v>
                </c:pt>
                <c:pt idx="44972">
                  <c:v>43868.34375</c:v>
                </c:pt>
                <c:pt idx="44973">
                  <c:v>43868.364583333401</c:v>
                </c:pt>
                <c:pt idx="44974">
                  <c:v>43868.385416666599</c:v>
                </c:pt>
                <c:pt idx="44975">
                  <c:v>43868.40625</c:v>
                </c:pt>
                <c:pt idx="44976">
                  <c:v>43868.427083333401</c:v>
                </c:pt>
                <c:pt idx="44977">
                  <c:v>43868.447916666599</c:v>
                </c:pt>
                <c:pt idx="44978">
                  <c:v>43868.46875</c:v>
                </c:pt>
                <c:pt idx="44979">
                  <c:v>43868.489583333401</c:v>
                </c:pt>
                <c:pt idx="44980">
                  <c:v>43868.510416666599</c:v>
                </c:pt>
                <c:pt idx="44981">
                  <c:v>43868.53125</c:v>
                </c:pt>
                <c:pt idx="44982">
                  <c:v>43868.552083333401</c:v>
                </c:pt>
                <c:pt idx="44983">
                  <c:v>43868.572916666599</c:v>
                </c:pt>
                <c:pt idx="44984">
                  <c:v>43868.59375</c:v>
                </c:pt>
                <c:pt idx="44985">
                  <c:v>43868.614583333401</c:v>
                </c:pt>
                <c:pt idx="44986">
                  <c:v>43868.635416666599</c:v>
                </c:pt>
                <c:pt idx="44987">
                  <c:v>43868.65625</c:v>
                </c:pt>
                <c:pt idx="44988">
                  <c:v>43868.677083333401</c:v>
                </c:pt>
                <c:pt idx="44989">
                  <c:v>43868.697916666599</c:v>
                </c:pt>
                <c:pt idx="44990">
                  <c:v>43868.71875</c:v>
                </c:pt>
                <c:pt idx="44991">
                  <c:v>43868.739583333401</c:v>
                </c:pt>
                <c:pt idx="44992">
                  <c:v>43868.760416666599</c:v>
                </c:pt>
                <c:pt idx="44993">
                  <c:v>43868.78125</c:v>
                </c:pt>
                <c:pt idx="44994">
                  <c:v>43868.802083333401</c:v>
                </c:pt>
                <c:pt idx="44995">
                  <c:v>43868.822916666599</c:v>
                </c:pt>
                <c:pt idx="44996">
                  <c:v>43868.84375</c:v>
                </c:pt>
                <c:pt idx="44997">
                  <c:v>43868.864583333401</c:v>
                </c:pt>
                <c:pt idx="44998">
                  <c:v>43868.885416666599</c:v>
                </c:pt>
                <c:pt idx="44999">
                  <c:v>43868.90625</c:v>
                </c:pt>
                <c:pt idx="45000">
                  <c:v>43868.927083333401</c:v>
                </c:pt>
                <c:pt idx="45001">
                  <c:v>43868.947916666599</c:v>
                </c:pt>
                <c:pt idx="45002">
                  <c:v>43868.96875</c:v>
                </c:pt>
                <c:pt idx="45003">
                  <c:v>43868.989583333401</c:v>
                </c:pt>
                <c:pt idx="45004">
                  <c:v>43869.010416666599</c:v>
                </c:pt>
                <c:pt idx="45005">
                  <c:v>43869.03125</c:v>
                </c:pt>
                <c:pt idx="45006">
                  <c:v>43869.052083333401</c:v>
                </c:pt>
                <c:pt idx="45007">
                  <c:v>43869.072916666599</c:v>
                </c:pt>
                <c:pt idx="45008">
                  <c:v>43869.09375</c:v>
                </c:pt>
                <c:pt idx="45009">
                  <c:v>43869.114583333401</c:v>
                </c:pt>
                <c:pt idx="45010">
                  <c:v>43869.135416666599</c:v>
                </c:pt>
                <c:pt idx="45011">
                  <c:v>43869.15625</c:v>
                </c:pt>
                <c:pt idx="45012">
                  <c:v>43869.177083333401</c:v>
                </c:pt>
                <c:pt idx="45013">
                  <c:v>43869.197916666599</c:v>
                </c:pt>
                <c:pt idx="45014">
                  <c:v>43869.21875</c:v>
                </c:pt>
                <c:pt idx="45015">
                  <c:v>43869.239583333401</c:v>
                </c:pt>
                <c:pt idx="45016">
                  <c:v>43869.260416666599</c:v>
                </c:pt>
                <c:pt idx="45017">
                  <c:v>43869.28125</c:v>
                </c:pt>
                <c:pt idx="45018">
                  <c:v>43869.302083333401</c:v>
                </c:pt>
                <c:pt idx="45019">
                  <c:v>43869.322916666599</c:v>
                </c:pt>
                <c:pt idx="45020">
                  <c:v>43869.34375</c:v>
                </c:pt>
                <c:pt idx="45021">
                  <c:v>43869.364583333401</c:v>
                </c:pt>
                <c:pt idx="45022">
                  <c:v>43869.385416666599</c:v>
                </c:pt>
                <c:pt idx="45023">
                  <c:v>43869.40625</c:v>
                </c:pt>
                <c:pt idx="45024">
                  <c:v>43869.427083333401</c:v>
                </c:pt>
                <c:pt idx="45025">
                  <c:v>43869.447916666599</c:v>
                </c:pt>
                <c:pt idx="45026">
                  <c:v>43869.46875</c:v>
                </c:pt>
                <c:pt idx="45027">
                  <c:v>43869.489583333401</c:v>
                </c:pt>
                <c:pt idx="45028">
                  <c:v>43869.510416666599</c:v>
                </c:pt>
                <c:pt idx="45029">
                  <c:v>43869.53125</c:v>
                </c:pt>
                <c:pt idx="45030">
                  <c:v>43869.552083333401</c:v>
                </c:pt>
                <c:pt idx="45031">
                  <c:v>43869.572916666599</c:v>
                </c:pt>
                <c:pt idx="45032">
                  <c:v>43869.59375</c:v>
                </c:pt>
                <c:pt idx="45033">
                  <c:v>43869.614583333401</c:v>
                </c:pt>
                <c:pt idx="45034">
                  <c:v>43869.635416666599</c:v>
                </c:pt>
                <c:pt idx="45035">
                  <c:v>43869.65625</c:v>
                </c:pt>
                <c:pt idx="45036">
                  <c:v>43869.677083333401</c:v>
                </c:pt>
                <c:pt idx="45037">
                  <c:v>43869.697916666599</c:v>
                </c:pt>
                <c:pt idx="45038">
                  <c:v>43869.71875</c:v>
                </c:pt>
                <c:pt idx="45039">
                  <c:v>43869.739583333401</c:v>
                </c:pt>
                <c:pt idx="45040">
                  <c:v>43869.760416666599</c:v>
                </c:pt>
                <c:pt idx="45041">
                  <c:v>43869.78125</c:v>
                </c:pt>
                <c:pt idx="45042">
                  <c:v>43869.802083333401</c:v>
                </c:pt>
                <c:pt idx="45043">
                  <c:v>43869.822916666599</c:v>
                </c:pt>
                <c:pt idx="45044">
                  <c:v>43869.84375</c:v>
                </c:pt>
                <c:pt idx="45045">
                  <c:v>43869.864583333401</c:v>
                </c:pt>
                <c:pt idx="45046">
                  <c:v>43869.885416666599</c:v>
                </c:pt>
                <c:pt idx="45047">
                  <c:v>43869.90625</c:v>
                </c:pt>
                <c:pt idx="45048">
                  <c:v>43869.927083333401</c:v>
                </c:pt>
                <c:pt idx="45049">
                  <c:v>43869.947916666599</c:v>
                </c:pt>
                <c:pt idx="45050">
                  <c:v>43869.96875</c:v>
                </c:pt>
                <c:pt idx="45051">
                  <c:v>43869.989583333401</c:v>
                </c:pt>
                <c:pt idx="45052">
                  <c:v>43870.010416666599</c:v>
                </c:pt>
                <c:pt idx="45053">
                  <c:v>43870.03125</c:v>
                </c:pt>
                <c:pt idx="45054">
                  <c:v>43870.052083333401</c:v>
                </c:pt>
                <c:pt idx="45055">
                  <c:v>43870.072916666599</c:v>
                </c:pt>
                <c:pt idx="45056">
                  <c:v>43870.09375</c:v>
                </c:pt>
                <c:pt idx="45057">
                  <c:v>43870.114583333401</c:v>
                </c:pt>
                <c:pt idx="45058">
                  <c:v>43870.135416666599</c:v>
                </c:pt>
                <c:pt idx="45059">
                  <c:v>43870.15625</c:v>
                </c:pt>
                <c:pt idx="45060">
                  <c:v>43870.177083333401</c:v>
                </c:pt>
                <c:pt idx="45061">
                  <c:v>43870.197916666599</c:v>
                </c:pt>
                <c:pt idx="45062">
                  <c:v>43870.21875</c:v>
                </c:pt>
                <c:pt idx="45063">
                  <c:v>43870.239583333401</c:v>
                </c:pt>
                <c:pt idx="45064">
                  <c:v>43870.260416666599</c:v>
                </c:pt>
                <c:pt idx="45065">
                  <c:v>43870.28125</c:v>
                </c:pt>
                <c:pt idx="45066">
                  <c:v>43870.302083333401</c:v>
                </c:pt>
                <c:pt idx="45067">
                  <c:v>43870.322916666599</c:v>
                </c:pt>
                <c:pt idx="45068">
                  <c:v>43870.34375</c:v>
                </c:pt>
                <c:pt idx="45069">
                  <c:v>43870.364583333401</c:v>
                </c:pt>
                <c:pt idx="45070">
                  <c:v>43870.385416666599</c:v>
                </c:pt>
                <c:pt idx="45071">
                  <c:v>43870.40625</c:v>
                </c:pt>
                <c:pt idx="45072">
                  <c:v>43870.427083333401</c:v>
                </c:pt>
                <c:pt idx="45073">
                  <c:v>43870.447916666599</c:v>
                </c:pt>
                <c:pt idx="45074">
                  <c:v>43870.46875</c:v>
                </c:pt>
                <c:pt idx="45075">
                  <c:v>43870.489583333401</c:v>
                </c:pt>
                <c:pt idx="45076">
                  <c:v>43870.510416666599</c:v>
                </c:pt>
                <c:pt idx="45077">
                  <c:v>43870.53125</c:v>
                </c:pt>
                <c:pt idx="45078">
                  <c:v>43870.552083333401</c:v>
                </c:pt>
                <c:pt idx="45079">
                  <c:v>43870.572916666599</c:v>
                </c:pt>
                <c:pt idx="45080">
                  <c:v>43870.59375</c:v>
                </c:pt>
                <c:pt idx="45081">
                  <c:v>43870.614583333401</c:v>
                </c:pt>
                <c:pt idx="45082">
                  <c:v>43870.635416666599</c:v>
                </c:pt>
                <c:pt idx="45083">
                  <c:v>43870.65625</c:v>
                </c:pt>
                <c:pt idx="45084">
                  <c:v>43870.677083333401</c:v>
                </c:pt>
                <c:pt idx="45085">
                  <c:v>43870.697916666599</c:v>
                </c:pt>
                <c:pt idx="45086">
                  <c:v>43870.71875</c:v>
                </c:pt>
                <c:pt idx="45087">
                  <c:v>43870.739583333401</c:v>
                </c:pt>
                <c:pt idx="45088">
                  <c:v>43870.760416666599</c:v>
                </c:pt>
                <c:pt idx="45089">
                  <c:v>43870.78125</c:v>
                </c:pt>
                <c:pt idx="45090">
                  <c:v>43870.802083333401</c:v>
                </c:pt>
                <c:pt idx="45091">
                  <c:v>43870.822916666599</c:v>
                </c:pt>
                <c:pt idx="45092">
                  <c:v>43870.84375</c:v>
                </c:pt>
                <c:pt idx="45093">
                  <c:v>43870.864583333401</c:v>
                </c:pt>
                <c:pt idx="45094">
                  <c:v>43870.885416666599</c:v>
                </c:pt>
                <c:pt idx="45095">
                  <c:v>43870.90625</c:v>
                </c:pt>
                <c:pt idx="45096">
                  <c:v>43870.927083333401</c:v>
                </c:pt>
                <c:pt idx="45097">
                  <c:v>43870.947916666599</c:v>
                </c:pt>
                <c:pt idx="45098">
                  <c:v>43870.96875</c:v>
                </c:pt>
                <c:pt idx="45099">
                  <c:v>43870.989583333401</c:v>
                </c:pt>
                <c:pt idx="45100">
                  <c:v>43871.010416666599</c:v>
                </c:pt>
                <c:pt idx="45101">
                  <c:v>43871.03125</c:v>
                </c:pt>
                <c:pt idx="45102">
                  <c:v>43871.052083333401</c:v>
                </c:pt>
                <c:pt idx="45103">
                  <c:v>43871.072916666599</c:v>
                </c:pt>
                <c:pt idx="45104">
                  <c:v>43871.09375</c:v>
                </c:pt>
                <c:pt idx="45105">
                  <c:v>43871.114583333401</c:v>
                </c:pt>
                <c:pt idx="45106">
                  <c:v>43871.135416666599</c:v>
                </c:pt>
                <c:pt idx="45107">
                  <c:v>43871.15625</c:v>
                </c:pt>
                <c:pt idx="45108">
                  <c:v>43871.177083333401</c:v>
                </c:pt>
                <c:pt idx="45109">
                  <c:v>43871.197916666599</c:v>
                </c:pt>
                <c:pt idx="45110">
                  <c:v>43871.21875</c:v>
                </c:pt>
                <c:pt idx="45111">
                  <c:v>43871.239583333401</c:v>
                </c:pt>
                <c:pt idx="45112">
                  <c:v>43871.260416666599</c:v>
                </c:pt>
                <c:pt idx="45113">
                  <c:v>43871.28125</c:v>
                </c:pt>
                <c:pt idx="45114">
                  <c:v>43871.302083333401</c:v>
                </c:pt>
                <c:pt idx="45115">
                  <c:v>43871.322916666599</c:v>
                </c:pt>
                <c:pt idx="45116">
                  <c:v>43871.34375</c:v>
                </c:pt>
                <c:pt idx="45117">
                  <c:v>43871.364583333401</c:v>
                </c:pt>
                <c:pt idx="45118">
                  <c:v>43871.385416666599</c:v>
                </c:pt>
                <c:pt idx="45119">
                  <c:v>43871.40625</c:v>
                </c:pt>
                <c:pt idx="45120">
                  <c:v>43871.427083333401</c:v>
                </c:pt>
                <c:pt idx="45121">
                  <c:v>43871.447916666599</c:v>
                </c:pt>
                <c:pt idx="45122">
                  <c:v>43871.46875</c:v>
                </c:pt>
                <c:pt idx="45123">
                  <c:v>43871.489583333401</c:v>
                </c:pt>
                <c:pt idx="45124">
                  <c:v>43871.510416666599</c:v>
                </c:pt>
                <c:pt idx="45125">
                  <c:v>43871.53125</c:v>
                </c:pt>
                <c:pt idx="45126">
                  <c:v>43871.552083333401</c:v>
                </c:pt>
                <c:pt idx="45127">
                  <c:v>43871.572916666599</c:v>
                </c:pt>
                <c:pt idx="45128">
                  <c:v>43871.59375</c:v>
                </c:pt>
                <c:pt idx="45129">
                  <c:v>43871.614583333401</c:v>
                </c:pt>
                <c:pt idx="45130">
                  <c:v>43871.635416666599</c:v>
                </c:pt>
                <c:pt idx="45131">
                  <c:v>43871.65625</c:v>
                </c:pt>
                <c:pt idx="45132">
                  <c:v>43871.677083333401</c:v>
                </c:pt>
                <c:pt idx="45133">
                  <c:v>43871.697916666599</c:v>
                </c:pt>
                <c:pt idx="45134">
                  <c:v>43871.71875</c:v>
                </c:pt>
                <c:pt idx="45135">
                  <c:v>43871.739583333401</c:v>
                </c:pt>
                <c:pt idx="45136">
                  <c:v>43871.760416666599</c:v>
                </c:pt>
                <c:pt idx="45137">
                  <c:v>43871.78125</c:v>
                </c:pt>
                <c:pt idx="45138">
                  <c:v>43871.802083333401</c:v>
                </c:pt>
                <c:pt idx="45139">
                  <c:v>43871.822916666599</c:v>
                </c:pt>
                <c:pt idx="45140">
                  <c:v>43871.84375</c:v>
                </c:pt>
                <c:pt idx="45141">
                  <c:v>43871.864583333401</c:v>
                </c:pt>
                <c:pt idx="45142">
                  <c:v>43871.885416666599</c:v>
                </c:pt>
                <c:pt idx="45143">
                  <c:v>43871.90625</c:v>
                </c:pt>
                <c:pt idx="45144">
                  <c:v>43871.927083333401</c:v>
                </c:pt>
                <c:pt idx="45145">
                  <c:v>43871.947916666599</c:v>
                </c:pt>
                <c:pt idx="45146">
                  <c:v>43871.96875</c:v>
                </c:pt>
                <c:pt idx="45147">
                  <c:v>43871.989583333401</c:v>
                </c:pt>
                <c:pt idx="45148">
                  <c:v>43872.010416666599</c:v>
                </c:pt>
                <c:pt idx="45149">
                  <c:v>43872.03125</c:v>
                </c:pt>
                <c:pt idx="45150">
                  <c:v>43872.052083333401</c:v>
                </c:pt>
                <c:pt idx="45151">
                  <c:v>43872.072916666599</c:v>
                </c:pt>
                <c:pt idx="45152">
                  <c:v>43872.09375</c:v>
                </c:pt>
                <c:pt idx="45153">
                  <c:v>43872.114583333401</c:v>
                </c:pt>
                <c:pt idx="45154">
                  <c:v>43872.135416666599</c:v>
                </c:pt>
                <c:pt idx="45155">
                  <c:v>43872.15625</c:v>
                </c:pt>
                <c:pt idx="45156">
                  <c:v>43872.177083333401</c:v>
                </c:pt>
                <c:pt idx="45157">
                  <c:v>43872.197916666599</c:v>
                </c:pt>
                <c:pt idx="45158">
                  <c:v>43872.21875</c:v>
                </c:pt>
                <c:pt idx="45159">
                  <c:v>43872.239583333401</c:v>
                </c:pt>
                <c:pt idx="45160">
                  <c:v>43872.260416666599</c:v>
                </c:pt>
                <c:pt idx="45161">
                  <c:v>43872.28125</c:v>
                </c:pt>
                <c:pt idx="45162">
                  <c:v>43872.302083333401</c:v>
                </c:pt>
                <c:pt idx="45163">
                  <c:v>43872.322916666599</c:v>
                </c:pt>
                <c:pt idx="45164">
                  <c:v>43872.34375</c:v>
                </c:pt>
                <c:pt idx="45165">
                  <c:v>43872.364583333401</c:v>
                </c:pt>
                <c:pt idx="45166">
                  <c:v>43872.385416666599</c:v>
                </c:pt>
                <c:pt idx="45167">
                  <c:v>43872.40625</c:v>
                </c:pt>
                <c:pt idx="45168">
                  <c:v>43872.427083333401</c:v>
                </c:pt>
                <c:pt idx="45169">
                  <c:v>43872.447916666599</c:v>
                </c:pt>
                <c:pt idx="45170">
                  <c:v>43872.46875</c:v>
                </c:pt>
                <c:pt idx="45171">
                  <c:v>43872.489583333401</c:v>
                </c:pt>
                <c:pt idx="45172">
                  <c:v>43872.510416666599</c:v>
                </c:pt>
                <c:pt idx="45173">
                  <c:v>43872.53125</c:v>
                </c:pt>
                <c:pt idx="45174">
                  <c:v>43872.552083333401</c:v>
                </c:pt>
                <c:pt idx="45175">
                  <c:v>43872.572916666599</c:v>
                </c:pt>
                <c:pt idx="45176">
                  <c:v>43872.59375</c:v>
                </c:pt>
                <c:pt idx="45177">
                  <c:v>43872.614583333401</c:v>
                </c:pt>
                <c:pt idx="45178">
                  <c:v>43872.635416666599</c:v>
                </c:pt>
                <c:pt idx="45179">
                  <c:v>43872.65625</c:v>
                </c:pt>
                <c:pt idx="45180">
                  <c:v>43872.677083333401</c:v>
                </c:pt>
                <c:pt idx="45181">
                  <c:v>43872.697916666599</c:v>
                </c:pt>
                <c:pt idx="45182">
                  <c:v>43872.71875</c:v>
                </c:pt>
                <c:pt idx="45183">
                  <c:v>43872.739583333401</c:v>
                </c:pt>
                <c:pt idx="45184">
                  <c:v>43872.760416666599</c:v>
                </c:pt>
                <c:pt idx="45185">
                  <c:v>43872.78125</c:v>
                </c:pt>
                <c:pt idx="45186">
                  <c:v>43872.802083333401</c:v>
                </c:pt>
                <c:pt idx="45187">
                  <c:v>43872.822916666599</c:v>
                </c:pt>
                <c:pt idx="45188">
                  <c:v>43872.84375</c:v>
                </c:pt>
                <c:pt idx="45189">
                  <c:v>43872.864583333401</c:v>
                </c:pt>
                <c:pt idx="45190">
                  <c:v>43872.885416666599</c:v>
                </c:pt>
                <c:pt idx="45191">
                  <c:v>43872.90625</c:v>
                </c:pt>
                <c:pt idx="45192">
                  <c:v>43872.927083333401</c:v>
                </c:pt>
                <c:pt idx="45193">
                  <c:v>43872.947916666599</c:v>
                </c:pt>
                <c:pt idx="45194">
                  <c:v>43872.96875</c:v>
                </c:pt>
                <c:pt idx="45195">
                  <c:v>43872.989583333401</c:v>
                </c:pt>
                <c:pt idx="45196">
                  <c:v>43873.010416666599</c:v>
                </c:pt>
                <c:pt idx="45197">
                  <c:v>43873.03125</c:v>
                </c:pt>
                <c:pt idx="45198">
                  <c:v>43873.052083333401</c:v>
                </c:pt>
                <c:pt idx="45199">
                  <c:v>43873.072916666599</c:v>
                </c:pt>
                <c:pt idx="45200">
                  <c:v>43873.09375</c:v>
                </c:pt>
                <c:pt idx="45201">
                  <c:v>43873.114583333401</c:v>
                </c:pt>
                <c:pt idx="45202">
                  <c:v>43873.135416666599</c:v>
                </c:pt>
                <c:pt idx="45203">
                  <c:v>43873.15625</c:v>
                </c:pt>
                <c:pt idx="45204">
                  <c:v>43873.177083333401</c:v>
                </c:pt>
                <c:pt idx="45205">
                  <c:v>43873.197916666599</c:v>
                </c:pt>
                <c:pt idx="45206">
                  <c:v>43873.21875</c:v>
                </c:pt>
                <c:pt idx="45207">
                  <c:v>43873.239583333401</c:v>
                </c:pt>
                <c:pt idx="45208">
                  <c:v>43873.260416666599</c:v>
                </c:pt>
                <c:pt idx="45209">
                  <c:v>43873.28125</c:v>
                </c:pt>
                <c:pt idx="45210">
                  <c:v>43873.302083333401</c:v>
                </c:pt>
                <c:pt idx="45211">
                  <c:v>43873.322916666599</c:v>
                </c:pt>
                <c:pt idx="45212">
                  <c:v>43873.34375</c:v>
                </c:pt>
                <c:pt idx="45213">
                  <c:v>43873.364583333401</c:v>
                </c:pt>
                <c:pt idx="45214">
                  <c:v>43873.385416666599</c:v>
                </c:pt>
                <c:pt idx="45215">
                  <c:v>43873.40625</c:v>
                </c:pt>
                <c:pt idx="45216">
                  <c:v>43873.427083333401</c:v>
                </c:pt>
                <c:pt idx="45217">
                  <c:v>43873.447916666599</c:v>
                </c:pt>
                <c:pt idx="45218">
                  <c:v>43873.46875</c:v>
                </c:pt>
                <c:pt idx="45219">
                  <c:v>43873.489583333401</c:v>
                </c:pt>
                <c:pt idx="45220">
                  <c:v>43873.510416666599</c:v>
                </c:pt>
                <c:pt idx="45221">
                  <c:v>43873.53125</c:v>
                </c:pt>
                <c:pt idx="45222">
                  <c:v>43873.552083333401</c:v>
                </c:pt>
                <c:pt idx="45223">
                  <c:v>43873.572916666599</c:v>
                </c:pt>
                <c:pt idx="45224">
                  <c:v>43873.59375</c:v>
                </c:pt>
                <c:pt idx="45225">
                  <c:v>43873.614583333401</c:v>
                </c:pt>
                <c:pt idx="45226">
                  <c:v>43873.635416666599</c:v>
                </c:pt>
                <c:pt idx="45227">
                  <c:v>43873.65625</c:v>
                </c:pt>
                <c:pt idx="45228">
                  <c:v>43873.677083333401</c:v>
                </c:pt>
                <c:pt idx="45229">
                  <c:v>43873.697916666599</c:v>
                </c:pt>
                <c:pt idx="45230">
                  <c:v>43873.71875</c:v>
                </c:pt>
                <c:pt idx="45231">
                  <c:v>43873.739583333401</c:v>
                </c:pt>
                <c:pt idx="45232">
                  <c:v>43873.760416666599</c:v>
                </c:pt>
                <c:pt idx="45233">
                  <c:v>43873.78125</c:v>
                </c:pt>
                <c:pt idx="45234">
                  <c:v>43873.802083333401</c:v>
                </c:pt>
                <c:pt idx="45235">
                  <c:v>43873.822916666599</c:v>
                </c:pt>
                <c:pt idx="45236">
                  <c:v>43873.84375</c:v>
                </c:pt>
                <c:pt idx="45237">
                  <c:v>43873.864583333401</c:v>
                </c:pt>
                <c:pt idx="45238">
                  <c:v>43873.885416666599</c:v>
                </c:pt>
                <c:pt idx="45239">
                  <c:v>43873.90625</c:v>
                </c:pt>
                <c:pt idx="45240">
                  <c:v>43873.927083333401</c:v>
                </c:pt>
                <c:pt idx="45241">
                  <c:v>43873.947916666599</c:v>
                </c:pt>
                <c:pt idx="45242">
                  <c:v>43873.96875</c:v>
                </c:pt>
                <c:pt idx="45243">
                  <c:v>43873.989583333401</c:v>
                </c:pt>
                <c:pt idx="45244">
                  <c:v>43874.010416666599</c:v>
                </c:pt>
                <c:pt idx="45245">
                  <c:v>43874.03125</c:v>
                </c:pt>
                <c:pt idx="45246">
                  <c:v>43874.052083333401</c:v>
                </c:pt>
                <c:pt idx="45247">
                  <c:v>43874.072916666599</c:v>
                </c:pt>
                <c:pt idx="45248">
                  <c:v>43874.09375</c:v>
                </c:pt>
                <c:pt idx="45249">
                  <c:v>43874.114583333401</c:v>
                </c:pt>
                <c:pt idx="45250">
                  <c:v>43874.135416666599</c:v>
                </c:pt>
                <c:pt idx="45251">
                  <c:v>43874.15625</c:v>
                </c:pt>
                <c:pt idx="45252">
                  <c:v>43874.177083333401</c:v>
                </c:pt>
                <c:pt idx="45253">
                  <c:v>43874.197916666599</c:v>
                </c:pt>
                <c:pt idx="45254">
                  <c:v>43874.21875</c:v>
                </c:pt>
                <c:pt idx="45255">
                  <c:v>43874.239583333401</c:v>
                </c:pt>
                <c:pt idx="45256">
                  <c:v>43874.260416666599</c:v>
                </c:pt>
                <c:pt idx="45257">
                  <c:v>43874.28125</c:v>
                </c:pt>
                <c:pt idx="45258">
                  <c:v>43874.302083333401</c:v>
                </c:pt>
                <c:pt idx="45259">
                  <c:v>43874.322916666599</c:v>
                </c:pt>
                <c:pt idx="45260">
                  <c:v>43874.34375</c:v>
                </c:pt>
                <c:pt idx="45261">
                  <c:v>43874.364583333401</c:v>
                </c:pt>
                <c:pt idx="45262">
                  <c:v>43874.385416666599</c:v>
                </c:pt>
                <c:pt idx="45263">
                  <c:v>43874.40625</c:v>
                </c:pt>
                <c:pt idx="45264">
                  <c:v>43874.427083333401</c:v>
                </c:pt>
                <c:pt idx="45265">
                  <c:v>43874.447916666599</c:v>
                </c:pt>
                <c:pt idx="45266">
                  <c:v>43874.46875</c:v>
                </c:pt>
                <c:pt idx="45267">
                  <c:v>43874.489583333401</c:v>
                </c:pt>
                <c:pt idx="45268">
                  <c:v>43874.510416666599</c:v>
                </c:pt>
                <c:pt idx="45269">
                  <c:v>43874.53125</c:v>
                </c:pt>
                <c:pt idx="45270">
                  <c:v>43874.552083333401</c:v>
                </c:pt>
                <c:pt idx="45271">
                  <c:v>43874.572916666599</c:v>
                </c:pt>
                <c:pt idx="45272">
                  <c:v>43874.59375</c:v>
                </c:pt>
                <c:pt idx="45273">
                  <c:v>43874.614583333401</c:v>
                </c:pt>
                <c:pt idx="45274">
                  <c:v>43874.635416666599</c:v>
                </c:pt>
                <c:pt idx="45275">
                  <c:v>43874.65625</c:v>
                </c:pt>
                <c:pt idx="45276">
                  <c:v>43874.677083333401</c:v>
                </c:pt>
                <c:pt idx="45277">
                  <c:v>43874.697916666599</c:v>
                </c:pt>
                <c:pt idx="45278">
                  <c:v>43874.71875</c:v>
                </c:pt>
                <c:pt idx="45279">
                  <c:v>43874.739583333401</c:v>
                </c:pt>
                <c:pt idx="45280">
                  <c:v>43874.760416666599</c:v>
                </c:pt>
                <c:pt idx="45281">
                  <c:v>43874.78125</c:v>
                </c:pt>
                <c:pt idx="45282">
                  <c:v>43874.802083333401</c:v>
                </c:pt>
                <c:pt idx="45283">
                  <c:v>43874.822916666599</c:v>
                </c:pt>
                <c:pt idx="45284">
                  <c:v>43874.84375</c:v>
                </c:pt>
                <c:pt idx="45285">
                  <c:v>43874.864583333401</c:v>
                </c:pt>
                <c:pt idx="45286">
                  <c:v>43874.885416666599</c:v>
                </c:pt>
                <c:pt idx="45287">
                  <c:v>43874.90625</c:v>
                </c:pt>
                <c:pt idx="45288">
                  <c:v>43874.927083333401</c:v>
                </c:pt>
                <c:pt idx="45289">
                  <c:v>43874.947916666599</c:v>
                </c:pt>
                <c:pt idx="45290">
                  <c:v>43874.96875</c:v>
                </c:pt>
                <c:pt idx="45291">
                  <c:v>43874.989583333401</c:v>
                </c:pt>
                <c:pt idx="45292">
                  <c:v>43875.010416666599</c:v>
                </c:pt>
                <c:pt idx="45293">
                  <c:v>43875.03125</c:v>
                </c:pt>
                <c:pt idx="45294">
                  <c:v>43875.052083333401</c:v>
                </c:pt>
                <c:pt idx="45295">
                  <c:v>43875.072916666599</c:v>
                </c:pt>
                <c:pt idx="45296">
                  <c:v>43875.09375</c:v>
                </c:pt>
                <c:pt idx="45297">
                  <c:v>43875.114583333401</c:v>
                </c:pt>
                <c:pt idx="45298">
                  <c:v>43875.135416666599</c:v>
                </c:pt>
                <c:pt idx="45299">
                  <c:v>43875.15625</c:v>
                </c:pt>
                <c:pt idx="45300">
                  <c:v>43875.177083333401</c:v>
                </c:pt>
                <c:pt idx="45301">
                  <c:v>43875.197916666599</c:v>
                </c:pt>
                <c:pt idx="45302">
                  <c:v>43875.21875</c:v>
                </c:pt>
                <c:pt idx="45303">
                  <c:v>43875.239583333401</c:v>
                </c:pt>
                <c:pt idx="45304">
                  <c:v>43875.260416666599</c:v>
                </c:pt>
                <c:pt idx="45305">
                  <c:v>43875.28125</c:v>
                </c:pt>
                <c:pt idx="45306">
                  <c:v>43875.302083333401</c:v>
                </c:pt>
                <c:pt idx="45307">
                  <c:v>43875.322916666599</c:v>
                </c:pt>
                <c:pt idx="45308">
                  <c:v>43875.34375</c:v>
                </c:pt>
                <c:pt idx="45309">
                  <c:v>43875.364583333401</c:v>
                </c:pt>
                <c:pt idx="45310">
                  <c:v>43875.385416666599</c:v>
                </c:pt>
                <c:pt idx="45311">
                  <c:v>43875.40625</c:v>
                </c:pt>
                <c:pt idx="45312">
                  <c:v>43875.427083333401</c:v>
                </c:pt>
                <c:pt idx="45313">
                  <c:v>43875.447916666599</c:v>
                </c:pt>
                <c:pt idx="45314">
                  <c:v>43875.46875</c:v>
                </c:pt>
                <c:pt idx="45315">
                  <c:v>43875.489583333401</c:v>
                </c:pt>
                <c:pt idx="45316">
                  <c:v>43875.510416666599</c:v>
                </c:pt>
                <c:pt idx="45317">
                  <c:v>43875.53125</c:v>
                </c:pt>
                <c:pt idx="45318">
                  <c:v>43875.552083333401</c:v>
                </c:pt>
                <c:pt idx="45319">
                  <c:v>43875.572916666599</c:v>
                </c:pt>
                <c:pt idx="45320">
                  <c:v>43875.59375</c:v>
                </c:pt>
                <c:pt idx="45321">
                  <c:v>43875.614583333401</c:v>
                </c:pt>
                <c:pt idx="45322">
                  <c:v>43875.635416666599</c:v>
                </c:pt>
                <c:pt idx="45323">
                  <c:v>43875.65625</c:v>
                </c:pt>
                <c:pt idx="45324">
                  <c:v>43875.677083333401</c:v>
                </c:pt>
                <c:pt idx="45325">
                  <c:v>43875.697916666599</c:v>
                </c:pt>
                <c:pt idx="45326">
                  <c:v>43875.71875</c:v>
                </c:pt>
                <c:pt idx="45327">
                  <c:v>43875.739583333401</c:v>
                </c:pt>
                <c:pt idx="45328">
                  <c:v>43875.760416666599</c:v>
                </c:pt>
                <c:pt idx="45329">
                  <c:v>43875.78125</c:v>
                </c:pt>
                <c:pt idx="45330">
                  <c:v>43875.802083333401</c:v>
                </c:pt>
                <c:pt idx="45331">
                  <c:v>43875.822916666599</c:v>
                </c:pt>
                <c:pt idx="45332">
                  <c:v>43875.84375</c:v>
                </c:pt>
                <c:pt idx="45333">
                  <c:v>43875.864583333401</c:v>
                </c:pt>
                <c:pt idx="45334">
                  <c:v>43875.885416666599</c:v>
                </c:pt>
                <c:pt idx="45335">
                  <c:v>43875.90625</c:v>
                </c:pt>
                <c:pt idx="45336">
                  <c:v>43875.927083333401</c:v>
                </c:pt>
                <c:pt idx="45337">
                  <c:v>43875.947916666599</c:v>
                </c:pt>
                <c:pt idx="45338">
                  <c:v>43875.96875</c:v>
                </c:pt>
                <c:pt idx="45339">
                  <c:v>43875.989583333401</c:v>
                </c:pt>
                <c:pt idx="45340">
                  <c:v>43876.010416666599</c:v>
                </c:pt>
                <c:pt idx="45341">
                  <c:v>43876.03125</c:v>
                </c:pt>
                <c:pt idx="45342">
                  <c:v>43876.052083333401</c:v>
                </c:pt>
                <c:pt idx="45343">
                  <c:v>43876.072916666599</c:v>
                </c:pt>
                <c:pt idx="45344">
                  <c:v>43876.09375</c:v>
                </c:pt>
                <c:pt idx="45345">
                  <c:v>43876.114583333401</c:v>
                </c:pt>
                <c:pt idx="45346">
                  <c:v>43876.135416666599</c:v>
                </c:pt>
                <c:pt idx="45347">
                  <c:v>43876.15625</c:v>
                </c:pt>
                <c:pt idx="45348">
                  <c:v>43876.177083333401</c:v>
                </c:pt>
                <c:pt idx="45349">
                  <c:v>43876.197916666599</c:v>
                </c:pt>
                <c:pt idx="45350">
                  <c:v>43876.21875</c:v>
                </c:pt>
                <c:pt idx="45351">
                  <c:v>43876.239583333401</c:v>
                </c:pt>
                <c:pt idx="45352">
                  <c:v>43876.260416666599</c:v>
                </c:pt>
                <c:pt idx="45353">
                  <c:v>43876.28125</c:v>
                </c:pt>
                <c:pt idx="45354">
                  <c:v>43876.302083333401</c:v>
                </c:pt>
                <c:pt idx="45355">
                  <c:v>43876.322916666599</c:v>
                </c:pt>
                <c:pt idx="45356">
                  <c:v>43876.34375</c:v>
                </c:pt>
                <c:pt idx="45357">
                  <c:v>43876.364583333401</c:v>
                </c:pt>
                <c:pt idx="45358">
                  <c:v>43876.385416666599</c:v>
                </c:pt>
                <c:pt idx="45359">
                  <c:v>43876.40625</c:v>
                </c:pt>
                <c:pt idx="45360">
                  <c:v>43876.427083333401</c:v>
                </c:pt>
                <c:pt idx="45361">
                  <c:v>43876.447916666599</c:v>
                </c:pt>
                <c:pt idx="45362">
                  <c:v>43876.46875</c:v>
                </c:pt>
                <c:pt idx="45363">
                  <c:v>43876.489583333401</c:v>
                </c:pt>
                <c:pt idx="45364">
                  <c:v>43876.510416666599</c:v>
                </c:pt>
                <c:pt idx="45365">
                  <c:v>43876.53125</c:v>
                </c:pt>
                <c:pt idx="45366">
                  <c:v>43876.552083333401</c:v>
                </c:pt>
                <c:pt idx="45367">
                  <c:v>43876.572916666599</c:v>
                </c:pt>
                <c:pt idx="45368">
                  <c:v>43876.59375</c:v>
                </c:pt>
                <c:pt idx="45369">
                  <c:v>43876.614583333401</c:v>
                </c:pt>
                <c:pt idx="45370">
                  <c:v>43876.635416666599</c:v>
                </c:pt>
                <c:pt idx="45371">
                  <c:v>43876.65625</c:v>
                </c:pt>
                <c:pt idx="45372">
                  <c:v>43876.677083333401</c:v>
                </c:pt>
                <c:pt idx="45373">
                  <c:v>43876.697916666599</c:v>
                </c:pt>
                <c:pt idx="45374">
                  <c:v>43876.71875</c:v>
                </c:pt>
                <c:pt idx="45375">
                  <c:v>43876.739583333401</c:v>
                </c:pt>
                <c:pt idx="45376">
                  <c:v>43876.760416666599</c:v>
                </c:pt>
                <c:pt idx="45377">
                  <c:v>43876.78125</c:v>
                </c:pt>
                <c:pt idx="45378">
                  <c:v>43876.802083333401</c:v>
                </c:pt>
                <c:pt idx="45379">
                  <c:v>43876.822916666599</c:v>
                </c:pt>
                <c:pt idx="45380">
                  <c:v>43876.84375</c:v>
                </c:pt>
                <c:pt idx="45381">
                  <c:v>43876.864583333401</c:v>
                </c:pt>
                <c:pt idx="45382">
                  <c:v>43876.885416666599</c:v>
                </c:pt>
                <c:pt idx="45383">
                  <c:v>43876.90625</c:v>
                </c:pt>
                <c:pt idx="45384">
                  <c:v>43876.927083333401</c:v>
                </c:pt>
                <c:pt idx="45385">
                  <c:v>43876.947916666599</c:v>
                </c:pt>
                <c:pt idx="45386">
                  <c:v>43876.96875</c:v>
                </c:pt>
                <c:pt idx="45387">
                  <c:v>43876.989583333401</c:v>
                </c:pt>
                <c:pt idx="45388">
                  <c:v>43877.010416666599</c:v>
                </c:pt>
                <c:pt idx="45389">
                  <c:v>43877.03125</c:v>
                </c:pt>
                <c:pt idx="45390">
                  <c:v>43877.052083333401</c:v>
                </c:pt>
                <c:pt idx="45391">
                  <c:v>43877.072916666599</c:v>
                </c:pt>
                <c:pt idx="45392">
                  <c:v>43877.09375</c:v>
                </c:pt>
                <c:pt idx="45393">
                  <c:v>43877.114583333401</c:v>
                </c:pt>
                <c:pt idx="45394">
                  <c:v>43877.135416666599</c:v>
                </c:pt>
                <c:pt idx="45395">
                  <c:v>43877.15625</c:v>
                </c:pt>
                <c:pt idx="45396">
                  <c:v>43877.177083333401</c:v>
                </c:pt>
                <c:pt idx="45397">
                  <c:v>43877.197916666599</c:v>
                </c:pt>
                <c:pt idx="45398">
                  <c:v>43877.21875</c:v>
                </c:pt>
                <c:pt idx="45399">
                  <c:v>43877.239583333401</c:v>
                </c:pt>
                <c:pt idx="45400">
                  <c:v>43877.260416666599</c:v>
                </c:pt>
                <c:pt idx="45401">
                  <c:v>43877.28125</c:v>
                </c:pt>
                <c:pt idx="45402">
                  <c:v>43877.302083333401</c:v>
                </c:pt>
                <c:pt idx="45403">
                  <c:v>43877.322916666599</c:v>
                </c:pt>
                <c:pt idx="45404">
                  <c:v>43877.34375</c:v>
                </c:pt>
                <c:pt idx="45405">
                  <c:v>43877.364583333401</c:v>
                </c:pt>
                <c:pt idx="45406">
                  <c:v>43877.385416666599</c:v>
                </c:pt>
                <c:pt idx="45407">
                  <c:v>43877.40625</c:v>
                </c:pt>
                <c:pt idx="45408">
                  <c:v>43877.427083333401</c:v>
                </c:pt>
                <c:pt idx="45409">
                  <c:v>43877.447916666599</c:v>
                </c:pt>
                <c:pt idx="45410">
                  <c:v>43877.46875</c:v>
                </c:pt>
                <c:pt idx="45411">
                  <c:v>43877.489583333401</c:v>
                </c:pt>
                <c:pt idx="45412">
                  <c:v>43877.510416666599</c:v>
                </c:pt>
                <c:pt idx="45413">
                  <c:v>43877.53125</c:v>
                </c:pt>
                <c:pt idx="45414">
                  <c:v>43877.552083333401</c:v>
                </c:pt>
                <c:pt idx="45415">
                  <c:v>43877.572916666599</c:v>
                </c:pt>
                <c:pt idx="45416">
                  <c:v>43877.59375</c:v>
                </c:pt>
                <c:pt idx="45417">
                  <c:v>43877.614583333401</c:v>
                </c:pt>
                <c:pt idx="45418">
                  <c:v>43877.635416666599</c:v>
                </c:pt>
                <c:pt idx="45419">
                  <c:v>43877.65625</c:v>
                </c:pt>
                <c:pt idx="45420">
                  <c:v>43877.677083333401</c:v>
                </c:pt>
                <c:pt idx="45421">
                  <c:v>43877.697916666599</c:v>
                </c:pt>
                <c:pt idx="45422">
                  <c:v>43877.71875</c:v>
                </c:pt>
                <c:pt idx="45423">
                  <c:v>43877.739583333401</c:v>
                </c:pt>
                <c:pt idx="45424">
                  <c:v>43877.760416666599</c:v>
                </c:pt>
                <c:pt idx="45425">
                  <c:v>43877.78125</c:v>
                </c:pt>
                <c:pt idx="45426">
                  <c:v>43877.802083333401</c:v>
                </c:pt>
                <c:pt idx="45427">
                  <c:v>43877.822916666599</c:v>
                </c:pt>
                <c:pt idx="45428">
                  <c:v>43877.84375</c:v>
                </c:pt>
                <c:pt idx="45429">
                  <c:v>43877.864583333401</c:v>
                </c:pt>
                <c:pt idx="45430">
                  <c:v>43877.885416666599</c:v>
                </c:pt>
                <c:pt idx="45431">
                  <c:v>43877.90625</c:v>
                </c:pt>
                <c:pt idx="45432">
                  <c:v>43877.927083333401</c:v>
                </c:pt>
                <c:pt idx="45433">
                  <c:v>43877.947916666599</c:v>
                </c:pt>
                <c:pt idx="45434">
                  <c:v>43877.96875</c:v>
                </c:pt>
                <c:pt idx="45435">
                  <c:v>43877.989583333401</c:v>
                </c:pt>
                <c:pt idx="45436">
                  <c:v>43878.010416666599</c:v>
                </c:pt>
                <c:pt idx="45437">
                  <c:v>43878.03125</c:v>
                </c:pt>
                <c:pt idx="45438">
                  <c:v>43878.052083333401</c:v>
                </c:pt>
                <c:pt idx="45439">
                  <c:v>43878.072916666599</c:v>
                </c:pt>
                <c:pt idx="45440">
                  <c:v>43878.09375</c:v>
                </c:pt>
                <c:pt idx="45441">
                  <c:v>43878.114583333401</c:v>
                </c:pt>
                <c:pt idx="45442">
                  <c:v>43878.135416666599</c:v>
                </c:pt>
                <c:pt idx="45443">
                  <c:v>43878.15625</c:v>
                </c:pt>
                <c:pt idx="45444">
                  <c:v>43878.177083333401</c:v>
                </c:pt>
                <c:pt idx="45445">
                  <c:v>43878.197916666599</c:v>
                </c:pt>
                <c:pt idx="45446">
                  <c:v>43878.21875</c:v>
                </c:pt>
                <c:pt idx="45447">
                  <c:v>43878.239583333401</c:v>
                </c:pt>
                <c:pt idx="45448">
                  <c:v>43878.260416666599</c:v>
                </c:pt>
                <c:pt idx="45449">
                  <c:v>43878.28125</c:v>
                </c:pt>
                <c:pt idx="45450">
                  <c:v>43878.302083333401</c:v>
                </c:pt>
                <c:pt idx="45451">
                  <c:v>43878.322916666599</c:v>
                </c:pt>
                <c:pt idx="45452">
                  <c:v>43878.34375</c:v>
                </c:pt>
                <c:pt idx="45453">
                  <c:v>43878.364583333401</c:v>
                </c:pt>
                <c:pt idx="45454">
                  <c:v>43878.385416666599</c:v>
                </c:pt>
                <c:pt idx="45455">
                  <c:v>43878.40625</c:v>
                </c:pt>
                <c:pt idx="45456">
                  <c:v>43878.427083333401</c:v>
                </c:pt>
                <c:pt idx="45457">
                  <c:v>43878.447916666599</c:v>
                </c:pt>
                <c:pt idx="45458">
                  <c:v>43878.46875</c:v>
                </c:pt>
                <c:pt idx="45459">
                  <c:v>43878.489583333401</c:v>
                </c:pt>
                <c:pt idx="45460">
                  <c:v>43878.510416666599</c:v>
                </c:pt>
                <c:pt idx="45461">
                  <c:v>43878.53125</c:v>
                </c:pt>
                <c:pt idx="45462">
                  <c:v>43878.552083333401</c:v>
                </c:pt>
                <c:pt idx="45463">
                  <c:v>43878.572916666599</c:v>
                </c:pt>
                <c:pt idx="45464">
                  <c:v>43878.59375</c:v>
                </c:pt>
                <c:pt idx="45465">
                  <c:v>43878.614583333401</c:v>
                </c:pt>
                <c:pt idx="45466">
                  <c:v>43878.635416666599</c:v>
                </c:pt>
                <c:pt idx="45467">
                  <c:v>43878.65625</c:v>
                </c:pt>
                <c:pt idx="45468">
                  <c:v>43878.677083333401</c:v>
                </c:pt>
                <c:pt idx="45469">
                  <c:v>43878.697916666599</c:v>
                </c:pt>
                <c:pt idx="45470">
                  <c:v>43878.71875</c:v>
                </c:pt>
                <c:pt idx="45471">
                  <c:v>43878.739583333401</c:v>
                </c:pt>
                <c:pt idx="45472">
                  <c:v>43878.760416666599</c:v>
                </c:pt>
                <c:pt idx="45473">
                  <c:v>43878.78125</c:v>
                </c:pt>
                <c:pt idx="45474">
                  <c:v>43878.802083333401</c:v>
                </c:pt>
                <c:pt idx="45475">
                  <c:v>43878.822916666599</c:v>
                </c:pt>
                <c:pt idx="45476">
                  <c:v>43878.84375</c:v>
                </c:pt>
                <c:pt idx="45477">
                  <c:v>43878.864583333401</c:v>
                </c:pt>
                <c:pt idx="45478">
                  <c:v>43878.885416666599</c:v>
                </c:pt>
                <c:pt idx="45479">
                  <c:v>43878.90625</c:v>
                </c:pt>
                <c:pt idx="45480">
                  <c:v>43878.927083333401</c:v>
                </c:pt>
                <c:pt idx="45481">
                  <c:v>43878.947916666599</c:v>
                </c:pt>
                <c:pt idx="45482">
                  <c:v>43878.96875</c:v>
                </c:pt>
                <c:pt idx="45483">
                  <c:v>43878.989583333401</c:v>
                </c:pt>
                <c:pt idx="45484">
                  <c:v>43879.010416666599</c:v>
                </c:pt>
                <c:pt idx="45485">
                  <c:v>43879.03125</c:v>
                </c:pt>
                <c:pt idx="45486">
                  <c:v>43879.052083333401</c:v>
                </c:pt>
                <c:pt idx="45487">
                  <c:v>43879.072916666599</c:v>
                </c:pt>
                <c:pt idx="45488">
                  <c:v>43879.09375</c:v>
                </c:pt>
                <c:pt idx="45489">
                  <c:v>43879.114583333401</c:v>
                </c:pt>
                <c:pt idx="45490">
                  <c:v>43879.135416666599</c:v>
                </c:pt>
                <c:pt idx="45491">
                  <c:v>43879.15625</c:v>
                </c:pt>
                <c:pt idx="45492">
                  <c:v>43879.177083333401</c:v>
                </c:pt>
                <c:pt idx="45493">
                  <c:v>43879.197916666599</c:v>
                </c:pt>
                <c:pt idx="45494">
                  <c:v>43879.21875</c:v>
                </c:pt>
                <c:pt idx="45495">
                  <c:v>43879.239583333401</c:v>
                </c:pt>
                <c:pt idx="45496">
                  <c:v>43879.260416666599</c:v>
                </c:pt>
                <c:pt idx="45497">
                  <c:v>43879.28125</c:v>
                </c:pt>
                <c:pt idx="45498">
                  <c:v>43879.302083333401</c:v>
                </c:pt>
                <c:pt idx="45499">
                  <c:v>43879.322916666599</c:v>
                </c:pt>
                <c:pt idx="45500">
                  <c:v>43879.34375</c:v>
                </c:pt>
                <c:pt idx="45501">
                  <c:v>43879.364583333401</c:v>
                </c:pt>
                <c:pt idx="45502">
                  <c:v>43879.385416666599</c:v>
                </c:pt>
                <c:pt idx="45503">
                  <c:v>43879.40625</c:v>
                </c:pt>
                <c:pt idx="45504">
                  <c:v>43879.427083333401</c:v>
                </c:pt>
                <c:pt idx="45505">
                  <c:v>43879.447916666599</c:v>
                </c:pt>
                <c:pt idx="45506">
                  <c:v>43879.46875</c:v>
                </c:pt>
                <c:pt idx="45507">
                  <c:v>43879.489583333401</c:v>
                </c:pt>
                <c:pt idx="45508">
                  <c:v>43879.510416666599</c:v>
                </c:pt>
                <c:pt idx="45509">
                  <c:v>43879.53125</c:v>
                </c:pt>
                <c:pt idx="45510">
                  <c:v>43879.552083333401</c:v>
                </c:pt>
                <c:pt idx="45511">
                  <c:v>43879.572916666599</c:v>
                </c:pt>
                <c:pt idx="45512">
                  <c:v>43879.59375</c:v>
                </c:pt>
                <c:pt idx="45513">
                  <c:v>43879.614583333401</c:v>
                </c:pt>
                <c:pt idx="45514">
                  <c:v>43879.635416666599</c:v>
                </c:pt>
                <c:pt idx="45515">
                  <c:v>43879.65625</c:v>
                </c:pt>
                <c:pt idx="45516">
                  <c:v>43879.677083333401</c:v>
                </c:pt>
                <c:pt idx="45517">
                  <c:v>43879.697916666599</c:v>
                </c:pt>
                <c:pt idx="45518">
                  <c:v>43879.71875</c:v>
                </c:pt>
                <c:pt idx="45519">
                  <c:v>43879.739583333401</c:v>
                </c:pt>
                <c:pt idx="45520">
                  <c:v>43879.760416666599</c:v>
                </c:pt>
                <c:pt idx="45521">
                  <c:v>43879.78125</c:v>
                </c:pt>
                <c:pt idx="45522">
                  <c:v>43879.802083333401</c:v>
                </c:pt>
                <c:pt idx="45523">
                  <c:v>43879.822916666599</c:v>
                </c:pt>
                <c:pt idx="45524">
                  <c:v>43879.84375</c:v>
                </c:pt>
                <c:pt idx="45525">
                  <c:v>43879.864583333401</c:v>
                </c:pt>
                <c:pt idx="45526">
                  <c:v>43879.885416666599</c:v>
                </c:pt>
                <c:pt idx="45527">
                  <c:v>43879.90625</c:v>
                </c:pt>
                <c:pt idx="45528">
                  <c:v>43879.927083333401</c:v>
                </c:pt>
                <c:pt idx="45529">
                  <c:v>43879.947916666599</c:v>
                </c:pt>
                <c:pt idx="45530">
                  <c:v>43879.96875</c:v>
                </c:pt>
                <c:pt idx="45531">
                  <c:v>43879.989583333401</c:v>
                </c:pt>
                <c:pt idx="45532">
                  <c:v>43880.010416666599</c:v>
                </c:pt>
                <c:pt idx="45533">
                  <c:v>43880.03125</c:v>
                </c:pt>
                <c:pt idx="45534">
                  <c:v>43880.052083333401</c:v>
                </c:pt>
                <c:pt idx="45535">
                  <c:v>43880.072916666599</c:v>
                </c:pt>
                <c:pt idx="45536">
                  <c:v>43880.09375</c:v>
                </c:pt>
                <c:pt idx="45537">
                  <c:v>43880.114583333401</c:v>
                </c:pt>
                <c:pt idx="45538">
                  <c:v>43880.135416666599</c:v>
                </c:pt>
                <c:pt idx="45539">
                  <c:v>43880.15625</c:v>
                </c:pt>
                <c:pt idx="45540">
                  <c:v>43880.177083333401</c:v>
                </c:pt>
                <c:pt idx="45541">
                  <c:v>43880.197916666599</c:v>
                </c:pt>
                <c:pt idx="45542">
                  <c:v>43880.21875</c:v>
                </c:pt>
                <c:pt idx="45543">
                  <c:v>43880.239583333401</c:v>
                </c:pt>
                <c:pt idx="45544">
                  <c:v>43880.260416666599</c:v>
                </c:pt>
                <c:pt idx="45545">
                  <c:v>43880.28125</c:v>
                </c:pt>
                <c:pt idx="45546">
                  <c:v>43880.302083333401</c:v>
                </c:pt>
                <c:pt idx="45547">
                  <c:v>43880.322916666599</c:v>
                </c:pt>
                <c:pt idx="45548">
                  <c:v>43880.34375</c:v>
                </c:pt>
                <c:pt idx="45549">
                  <c:v>43880.364583333401</c:v>
                </c:pt>
                <c:pt idx="45550">
                  <c:v>43880.385416666599</c:v>
                </c:pt>
                <c:pt idx="45551">
                  <c:v>43880.40625</c:v>
                </c:pt>
                <c:pt idx="45552">
                  <c:v>43880.427083333401</c:v>
                </c:pt>
                <c:pt idx="45553">
                  <c:v>43880.447916666599</c:v>
                </c:pt>
                <c:pt idx="45554">
                  <c:v>43880.46875</c:v>
                </c:pt>
                <c:pt idx="45555">
                  <c:v>43880.489583333401</c:v>
                </c:pt>
                <c:pt idx="45556">
                  <c:v>43880.510416666599</c:v>
                </c:pt>
                <c:pt idx="45557">
                  <c:v>43880.53125</c:v>
                </c:pt>
                <c:pt idx="45558">
                  <c:v>43880.552083333401</c:v>
                </c:pt>
                <c:pt idx="45559">
                  <c:v>43880.572916666599</c:v>
                </c:pt>
                <c:pt idx="45560">
                  <c:v>43880.59375</c:v>
                </c:pt>
                <c:pt idx="45561">
                  <c:v>43880.614583333401</c:v>
                </c:pt>
                <c:pt idx="45562">
                  <c:v>43880.635416666599</c:v>
                </c:pt>
                <c:pt idx="45563">
                  <c:v>43880.65625</c:v>
                </c:pt>
                <c:pt idx="45564">
                  <c:v>43880.677083333401</c:v>
                </c:pt>
                <c:pt idx="45565">
                  <c:v>43880.697916666599</c:v>
                </c:pt>
                <c:pt idx="45566">
                  <c:v>43880.71875</c:v>
                </c:pt>
                <c:pt idx="45567">
                  <c:v>43880.739583333401</c:v>
                </c:pt>
                <c:pt idx="45568">
                  <c:v>43880.760416666599</c:v>
                </c:pt>
                <c:pt idx="45569">
                  <c:v>43880.78125</c:v>
                </c:pt>
                <c:pt idx="45570">
                  <c:v>43880.802083333401</c:v>
                </c:pt>
                <c:pt idx="45571">
                  <c:v>43880.822916666599</c:v>
                </c:pt>
                <c:pt idx="45572">
                  <c:v>43880.84375</c:v>
                </c:pt>
                <c:pt idx="45573">
                  <c:v>43880.864583333401</c:v>
                </c:pt>
                <c:pt idx="45574">
                  <c:v>43880.885416666599</c:v>
                </c:pt>
                <c:pt idx="45575">
                  <c:v>43880.90625</c:v>
                </c:pt>
                <c:pt idx="45576">
                  <c:v>43880.927083333401</c:v>
                </c:pt>
                <c:pt idx="45577">
                  <c:v>43880.947916666599</c:v>
                </c:pt>
                <c:pt idx="45578">
                  <c:v>43880.96875</c:v>
                </c:pt>
                <c:pt idx="45579">
                  <c:v>43880.989583333401</c:v>
                </c:pt>
                <c:pt idx="45580">
                  <c:v>43881.010416666599</c:v>
                </c:pt>
                <c:pt idx="45581">
                  <c:v>43881.03125</c:v>
                </c:pt>
                <c:pt idx="45582">
                  <c:v>43881.052083333401</c:v>
                </c:pt>
                <c:pt idx="45583">
                  <c:v>43881.072916666599</c:v>
                </c:pt>
                <c:pt idx="45584">
                  <c:v>43881.09375</c:v>
                </c:pt>
                <c:pt idx="45585">
                  <c:v>43881.114583333401</c:v>
                </c:pt>
                <c:pt idx="45586">
                  <c:v>43881.135416666599</c:v>
                </c:pt>
                <c:pt idx="45587">
                  <c:v>43881.15625</c:v>
                </c:pt>
                <c:pt idx="45588">
                  <c:v>43881.177083333401</c:v>
                </c:pt>
                <c:pt idx="45589">
                  <c:v>43881.197916666599</c:v>
                </c:pt>
                <c:pt idx="45590">
                  <c:v>43881.21875</c:v>
                </c:pt>
                <c:pt idx="45591">
                  <c:v>43881.239583333401</c:v>
                </c:pt>
                <c:pt idx="45592">
                  <c:v>43881.260416666599</c:v>
                </c:pt>
                <c:pt idx="45593">
                  <c:v>43881.28125</c:v>
                </c:pt>
                <c:pt idx="45594">
                  <c:v>43881.302083333401</c:v>
                </c:pt>
                <c:pt idx="45595">
                  <c:v>43881.322916666599</c:v>
                </c:pt>
                <c:pt idx="45596">
                  <c:v>43881.34375</c:v>
                </c:pt>
                <c:pt idx="45597">
                  <c:v>43881.364583333401</c:v>
                </c:pt>
                <c:pt idx="45598">
                  <c:v>43881.385416666599</c:v>
                </c:pt>
                <c:pt idx="45599">
                  <c:v>43881.40625</c:v>
                </c:pt>
                <c:pt idx="45600">
                  <c:v>43881.427083333401</c:v>
                </c:pt>
                <c:pt idx="45601">
                  <c:v>43881.447916666599</c:v>
                </c:pt>
                <c:pt idx="45602">
                  <c:v>43881.46875</c:v>
                </c:pt>
                <c:pt idx="45603">
                  <c:v>43881.489583333401</c:v>
                </c:pt>
                <c:pt idx="45604">
                  <c:v>43881.510416666599</c:v>
                </c:pt>
                <c:pt idx="45605">
                  <c:v>43881.53125</c:v>
                </c:pt>
                <c:pt idx="45606">
                  <c:v>43881.552083333401</c:v>
                </c:pt>
                <c:pt idx="45607">
                  <c:v>43881.572916666599</c:v>
                </c:pt>
                <c:pt idx="45608">
                  <c:v>43881.59375</c:v>
                </c:pt>
                <c:pt idx="45609">
                  <c:v>43881.614583333401</c:v>
                </c:pt>
                <c:pt idx="45610">
                  <c:v>43881.635416666599</c:v>
                </c:pt>
                <c:pt idx="45611">
                  <c:v>43881.65625</c:v>
                </c:pt>
                <c:pt idx="45612">
                  <c:v>43881.677083333401</c:v>
                </c:pt>
                <c:pt idx="45613">
                  <c:v>43881.697916666599</c:v>
                </c:pt>
                <c:pt idx="45614">
                  <c:v>43881.71875</c:v>
                </c:pt>
                <c:pt idx="45615">
                  <c:v>43881.739583333401</c:v>
                </c:pt>
                <c:pt idx="45616">
                  <c:v>43881.760416666599</c:v>
                </c:pt>
                <c:pt idx="45617">
                  <c:v>43881.78125</c:v>
                </c:pt>
                <c:pt idx="45618">
                  <c:v>43881.802083333401</c:v>
                </c:pt>
                <c:pt idx="45619">
                  <c:v>43881.822916666599</c:v>
                </c:pt>
                <c:pt idx="45620">
                  <c:v>43881.84375</c:v>
                </c:pt>
                <c:pt idx="45621">
                  <c:v>43881.864583333401</c:v>
                </c:pt>
                <c:pt idx="45622">
                  <c:v>43881.885416666599</c:v>
                </c:pt>
                <c:pt idx="45623">
                  <c:v>43881.90625</c:v>
                </c:pt>
                <c:pt idx="45624">
                  <c:v>43881.927083333401</c:v>
                </c:pt>
                <c:pt idx="45625">
                  <c:v>43881.947916666599</c:v>
                </c:pt>
                <c:pt idx="45626">
                  <c:v>43881.96875</c:v>
                </c:pt>
                <c:pt idx="45627">
                  <c:v>43881.989583333401</c:v>
                </c:pt>
                <c:pt idx="45628">
                  <c:v>43882.010416666599</c:v>
                </c:pt>
                <c:pt idx="45629">
                  <c:v>43882.03125</c:v>
                </c:pt>
                <c:pt idx="45630">
                  <c:v>43882.052083333401</c:v>
                </c:pt>
                <c:pt idx="45631">
                  <c:v>43882.072916666599</c:v>
                </c:pt>
                <c:pt idx="45632">
                  <c:v>43882.09375</c:v>
                </c:pt>
                <c:pt idx="45633">
                  <c:v>43882.114583333401</c:v>
                </c:pt>
                <c:pt idx="45634">
                  <c:v>43882.135416666599</c:v>
                </c:pt>
                <c:pt idx="45635">
                  <c:v>43882.15625</c:v>
                </c:pt>
                <c:pt idx="45636">
                  <c:v>43882.177083333401</c:v>
                </c:pt>
                <c:pt idx="45637">
                  <c:v>43882.197916666599</c:v>
                </c:pt>
                <c:pt idx="45638">
                  <c:v>43882.21875</c:v>
                </c:pt>
                <c:pt idx="45639">
                  <c:v>43882.239583333401</c:v>
                </c:pt>
                <c:pt idx="45640">
                  <c:v>43882.260416666599</c:v>
                </c:pt>
                <c:pt idx="45641">
                  <c:v>43882.28125</c:v>
                </c:pt>
                <c:pt idx="45642">
                  <c:v>43882.302083333401</c:v>
                </c:pt>
                <c:pt idx="45643">
                  <c:v>43882.322916666599</c:v>
                </c:pt>
                <c:pt idx="45644">
                  <c:v>43882.34375</c:v>
                </c:pt>
                <c:pt idx="45645">
                  <c:v>43882.364583333401</c:v>
                </c:pt>
                <c:pt idx="45646">
                  <c:v>43882.385416666599</c:v>
                </c:pt>
                <c:pt idx="45647">
                  <c:v>43882.40625</c:v>
                </c:pt>
                <c:pt idx="45648">
                  <c:v>43882.427083333401</c:v>
                </c:pt>
                <c:pt idx="45649">
                  <c:v>43882.447916666599</c:v>
                </c:pt>
                <c:pt idx="45650">
                  <c:v>43882.46875</c:v>
                </c:pt>
                <c:pt idx="45651">
                  <c:v>43882.489583333401</c:v>
                </c:pt>
                <c:pt idx="45652">
                  <c:v>43882.510416666599</c:v>
                </c:pt>
                <c:pt idx="45653">
                  <c:v>43882.53125</c:v>
                </c:pt>
                <c:pt idx="45654">
                  <c:v>43882.552083333401</c:v>
                </c:pt>
                <c:pt idx="45655">
                  <c:v>43882.572916666599</c:v>
                </c:pt>
                <c:pt idx="45656">
                  <c:v>43882.59375</c:v>
                </c:pt>
                <c:pt idx="45657">
                  <c:v>43882.614583333401</c:v>
                </c:pt>
                <c:pt idx="45658">
                  <c:v>43882.635416666599</c:v>
                </c:pt>
                <c:pt idx="45659">
                  <c:v>43882.65625</c:v>
                </c:pt>
                <c:pt idx="45660">
                  <c:v>43882.677083333401</c:v>
                </c:pt>
                <c:pt idx="45661">
                  <c:v>43882.697916666599</c:v>
                </c:pt>
                <c:pt idx="45662">
                  <c:v>43882.71875</c:v>
                </c:pt>
                <c:pt idx="45663">
                  <c:v>43882.739583333401</c:v>
                </c:pt>
                <c:pt idx="45664">
                  <c:v>43882.760416666599</c:v>
                </c:pt>
                <c:pt idx="45665">
                  <c:v>43882.78125</c:v>
                </c:pt>
                <c:pt idx="45666">
                  <c:v>43882.802083333401</c:v>
                </c:pt>
                <c:pt idx="45667">
                  <c:v>43882.822916666599</c:v>
                </c:pt>
                <c:pt idx="45668">
                  <c:v>43882.84375</c:v>
                </c:pt>
                <c:pt idx="45669">
                  <c:v>43882.864583333401</c:v>
                </c:pt>
                <c:pt idx="45670">
                  <c:v>43882.885416666599</c:v>
                </c:pt>
                <c:pt idx="45671">
                  <c:v>43882.90625</c:v>
                </c:pt>
                <c:pt idx="45672">
                  <c:v>43882.927083333401</c:v>
                </c:pt>
                <c:pt idx="45673">
                  <c:v>43882.947916666599</c:v>
                </c:pt>
                <c:pt idx="45674">
                  <c:v>43882.96875</c:v>
                </c:pt>
                <c:pt idx="45675">
                  <c:v>43882.989583333401</c:v>
                </c:pt>
                <c:pt idx="45676">
                  <c:v>43883.010416666599</c:v>
                </c:pt>
                <c:pt idx="45677">
                  <c:v>43883.03125</c:v>
                </c:pt>
                <c:pt idx="45678">
                  <c:v>43883.052083333401</c:v>
                </c:pt>
                <c:pt idx="45679">
                  <c:v>43883.072916666599</c:v>
                </c:pt>
                <c:pt idx="45680">
                  <c:v>43883.09375</c:v>
                </c:pt>
                <c:pt idx="45681">
                  <c:v>43883.114583333401</c:v>
                </c:pt>
                <c:pt idx="45682">
                  <c:v>43883.135416666599</c:v>
                </c:pt>
                <c:pt idx="45683">
                  <c:v>43883.15625</c:v>
                </c:pt>
                <c:pt idx="45684">
                  <c:v>43883.177083333401</c:v>
                </c:pt>
                <c:pt idx="45685">
                  <c:v>43883.197916666599</c:v>
                </c:pt>
                <c:pt idx="45686">
                  <c:v>43883.21875</c:v>
                </c:pt>
                <c:pt idx="45687">
                  <c:v>43883.239583333401</c:v>
                </c:pt>
                <c:pt idx="45688">
                  <c:v>43883.260416666599</c:v>
                </c:pt>
                <c:pt idx="45689">
                  <c:v>43883.28125</c:v>
                </c:pt>
                <c:pt idx="45690">
                  <c:v>43883.302083333401</c:v>
                </c:pt>
                <c:pt idx="45691">
                  <c:v>43883.322916666599</c:v>
                </c:pt>
                <c:pt idx="45692">
                  <c:v>43883.34375</c:v>
                </c:pt>
                <c:pt idx="45693">
                  <c:v>43883.364583333401</c:v>
                </c:pt>
                <c:pt idx="45694">
                  <c:v>43883.385416666599</c:v>
                </c:pt>
                <c:pt idx="45695">
                  <c:v>43883.40625</c:v>
                </c:pt>
                <c:pt idx="45696">
                  <c:v>43883.427083333401</c:v>
                </c:pt>
                <c:pt idx="45697">
                  <c:v>43883.447916666599</c:v>
                </c:pt>
                <c:pt idx="45698">
                  <c:v>43883.46875</c:v>
                </c:pt>
                <c:pt idx="45699">
                  <c:v>43883.489583333401</c:v>
                </c:pt>
                <c:pt idx="45700">
                  <c:v>43883.510416666599</c:v>
                </c:pt>
                <c:pt idx="45701">
                  <c:v>43883.53125</c:v>
                </c:pt>
                <c:pt idx="45702">
                  <c:v>43883.552083333401</c:v>
                </c:pt>
                <c:pt idx="45703">
                  <c:v>43883.572916666599</c:v>
                </c:pt>
                <c:pt idx="45704">
                  <c:v>43883.59375</c:v>
                </c:pt>
                <c:pt idx="45705">
                  <c:v>43883.614583333401</c:v>
                </c:pt>
                <c:pt idx="45706">
                  <c:v>43883.635416666599</c:v>
                </c:pt>
                <c:pt idx="45707">
                  <c:v>43883.65625</c:v>
                </c:pt>
                <c:pt idx="45708">
                  <c:v>43883.677083333401</c:v>
                </c:pt>
                <c:pt idx="45709">
                  <c:v>43883.697916666599</c:v>
                </c:pt>
                <c:pt idx="45710">
                  <c:v>43883.71875</c:v>
                </c:pt>
                <c:pt idx="45711">
                  <c:v>43883.739583333401</c:v>
                </c:pt>
                <c:pt idx="45712">
                  <c:v>43883.760416666599</c:v>
                </c:pt>
                <c:pt idx="45713">
                  <c:v>43883.78125</c:v>
                </c:pt>
                <c:pt idx="45714">
                  <c:v>43883.802083333401</c:v>
                </c:pt>
                <c:pt idx="45715">
                  <c:v>43883.822916666599</c:v>
                </c:pt>
                <c:pt idx="45716">
                  <c:v>43883.84375</c:v>
                </c:pt>
                <c:pt idx="45717">
                  <c:v>43883.864583333401</c:v>
                </c:pt>
                <c:pt idx="45718">
                  <c:v>43883.885416666599</c:v>
                </c:pt>
                <c:pt idx="45719">
                  <c:v>43883.90625</c:v>
                </c:pt>
                <c:pt idx="45720">
                  <c:v>43883.927083333401</c:v>
                </c:pt>
                <c:pt idx="45721">
                  <c:v>43883.947916666599</c:v>
                </c:pt>
                <c:pt idx="45722">
                  <c:v>43883.96875</c:v>
                </c:pt>
                <c:pt idx="45723">
                  <c:v>43883.989583333401</c:v>
                </c:pt>
                <c:pt idx="45724">
                  <c:v>43884.010416666599</c:v>
                </c:pt>
                <c:pt idx="45725">
                  <c:v>43884.03125</c:v>
                </c:pt>
                <c:pt idx="45726">
                  <c:v>43884.052083333401</c:v>
                </c:pt>
                <c:pt idx="45727">
                  <c:v>43884.072916666599</c:v>
                </c:pt>
                <c:pt idx="45728">
                  <c:v>43884.09375</c:v>
                </c:pt>
                <c:pt idx="45729">
                  <c:v>43884.114583333401</c:v>
                </c:pt>
                <c:pt idx="45730">
                  <c:v>43884.135416666599</c:v>
                </c:pt>
                <c:pt idx="45731">
                  <c:v>43884.15625</c:v>
                </c:pt>
                <c:pt idx="45732">
                  <c:v>43884.177083333401</c:v>
                </c:pt>
                <c:pt idx="45733">
                  <c:v>43884.197916666599</c:v>
                </c:pt>
                <c:pt idx="45734">
                  <c:v>43884.21875</c:v>
                </c:pt>
                <c:pt idx="45735">
                  <c:v>43884.239583333401</c:v>
                </c:pt>
                <c:pt idx="45736">
                  <c:v>43884.260416666599</c:v>
                </c:pt>
                <c:pt idx="45737">
                  <c:v>43884.28125</c:v>
                </c:pt>
                <c:pt idx="45738">
                  <c:v>43884.302083333401</c:v>
                </c:pt>
                <c:pt idx="45739">
                  <c:v>43884.322916666599</c:v>
                </c:pt>
                <c:pt idx="45740">
                  <c:v>43884.34375</c:v>
                </c:pt>
                <c:pt idx="45741">
                  <c:v>43884.364583333401</c:v>
                </c:pt>
                <c:pt idx="45742">
                  <c:v>43884.385416666599</c:v>
                </c:pt>
                <c:pt idx="45743">
                  <c:v>43884.40625</c:v>
                </c:pt>
                <c:pt idx="45744">
                  <c:v>43884.427083333401</c:v>
                </c:pt>
                <c:pt idx="45745">
                  <c:v>43884.447916666599</c:v>
                </c:pt>
                <c:pt idx="45746">
                  <c:v>43884.46875</c:v>
                </c:pt>
                <c:pt idx="45747">
                  <c:v>43884.489583333401</c:v>
                </c:pt>
                <c:pt idx="45748">
                  <c:v>43884.510416666599</c:v>
                </c:pt>
                <c:pt idx="45749">
                  <c:v>43884.53125</c:v>
                </c:pt>
                <c:pt idx="45750">
                  <c:v>43884.552083333401</c:v>
                </c:pt>
                <c:pt idx="45751">
                  <c:v>43884.572916666599</c:v>
                </c:pt>
                <c:pt idx="45752">
                  <c:v>43884.59375</c:v>
                </c:pt>
                <c:pt idx="45753">
                  <c:v>43884.614583333401</c:v>
                </c:pt>
                <c:pt idx="45754">
                  <c:v>43884.635416666599</c:v>
                </c:pt>
                <c:pt idx="45755">
                  <c:v>43884.65625</c:v>
                </c:pt>
                <c:pt idx="45756">
                  <c:v>43884.677083333401</c:v>
                </c:pt>
                <c:pt idx="45757">
                  <c:v>43884.697916666599</c:v>
                </c:pt>
                <c:pt idx="45758">
                  <c:v>43884.71875</c:v>
                </c:pt>
                <c:pt idx="45759">
                  <c:v>43884.739583333401</c:v>
                </c:pt>
                <c:pt idx="45760">
                  <c:v>43884.760416666599</c:v>
                </c:pt>
                <c:pt idx="45761">
                  <c:v>43884.78125</c:v>
                </c:pt>
                <c:pt idx="45762">
                  <c:v>43884.802083333401</c:v>
                </c:pt>
                <c:pt idx="45763">
                  <c:v>43884.822916666599</c:v>
                </c:pt>
                <c:pt idx="45764">
                  <c:v>43884.84375</c:v>
                </c:pt>
                <c:pt idx="45765">
                  <c:v>43884.864583333401</c:v>
                </c:pt>
                <c:pt idx="45766">
                  <c:v>43884.885416666599</c:v>
                </c:pt>
                <c:pt idx="45767">
                  <c:v>43884.90625</c:v>
                </c:pt>
                <c:pt idx="45768">
                  <c:v>43884.927083333401</c:v>
                </c:pt>
                <c:pt idx="45769">
                  <c:v>43884.947916666599</c:v>
                </c:pt>
                <c:pt idx="45770">
                  <c:v>43884.96875</c:v>
                </c:pt>
                <c:pt idx="45771">
                  <c:v>43884.989583333401</c:v>
                </c:pt>
                <c:pt idx="45772">
                  <c:v>43885.010416666599</c:v>
                </c:pt>
                <c:pt idx="45773">
                  <c:v>43885.03125</c:v>
                </c:pt>
                <c:pt idx="45774">
                  <c:v>43885.052083333401</c:v>
                </c:pt>
                <c:pt idx="45775">
                  <c:v>43885.072916666599</c:v>
                </c:pt>
                <c:pt idx="45776">
                  <c:v>43885.09375</c:v>
                </c:pt>
                <c:pt idx="45777">
                  <c:v>43885.114583333401</c:v>
                </c:pt>
                <c:pt idx="45778">
                  <c:v>43885.135416666599</c:v>
                </c:pt>
                <c:pt idx="45779">
                  <c:v>43885.15625</c:v>
                </c:pt>
                <c:pt idx="45780">
                  <c:v>43885.177083333401</c:v>
                </c:pt>
                <c:pt idx="45781">
                  <c:v>43885.197916666599</c:v>
                </c:pt>
                <c:pt idx="45782">
                  <c:v>43885.21875</c:v>
                </c:pt>
                <c:pt idx="45783">
                  <c:v>43885.239583333401</c:v>
                </c:pt>
                <c:pt idx="45784">
                  <c:v>43885.260416666599</c:v>
                </c:pt>
                <c:pt idx="45785">
                  <c:v>43885.28125</c:v>
                </c:pt>
                <c:pt idx="45786">
                  <c:v>43885.302083333401</c:v>
                </c:pt>
                <c:pt idx="45787">
                  <c:v>43885.322916666599</c:v>
                </c:pt>
                <c:pt idx="45788">
                  <c:v>43885.34375</c:v>
                </c:pt>
                <c:pt idx="45789">
                  <c:v>43885.364583333401</c:v>
                </c:pt>
                <c:pt idx="45790">
                  <c:v>43885.385416666599</c:v>
                </c:pt>
                <c:pt idx="45791">
                  <c:v>43885.40625</c:v>
                </c:pt>
                <c:pt idx="45792">
                  <c:v>43885.427083333401</c:v>
                </c:pt>
                <c:pt idx="45793">
                  <c:v>43885.447916666599</c:v>
                </c:pt>
                <c:pt idx="45794">
                  <c:v>43885.46875</c:v>
                </c:pt>
                <c:pt idx="45795">
                  <c:v>43885.489583333401</c:v>
                </c:pt>
                <c:pt idx="45796">
                  <c:v>43885.510416666599</c:v>
                </c:pt>
                <c:pt idx="45797">
                  <c:v>43885.53125</c:v>
                </c:pt>
                <c:pt idx="45798">
                  <c:v>43885.552083333401</c:v>
                </c:pt>
                <c:pt idx="45799">
                  <c:v>43885.572916666599</c:v>
                </c:pt>
                <c:pt idx="45800">
                  <c:v>43885.59375</c:v>
                </c:pt>
                <c:pt idx="45801">
                  <c:v>43885.614583333401</c:v>
                </c:pt>
                <c:pt idx="45802">
                  <c:v>43885.635416666599</c:v>
                </c:pt>
                <c:pt idx="45803">
                  <c:v>43885.65625</c:v>
                </c:pt>
                <c:pt idx="45804">
                  <c:v>43885.677083333401</c:v>
                </c:pt>
                <c:pt idx="45805">
                  <c:v>43885.697916666599</c:v>
                </c:pt>
                <c:pt idx="45806">
                  <c:v>43885.71875</c:v>
                </c:pt>
                <c:pt idx="45807">
                  <c:v>43885.739583333401</c:v>
                </c:pt>
                <c:pt idx="45808">
                  <c:v>43885.760416666599</c:v>
                </c:pt>
                <c:pt idx="45809">
                  <c:v>43885.78125</c:v>
                </c:pt>
                <c:pt idx="45810">
                  <c:v>43885.802083333401</c:v>
                </c:pt>
                <c:pt idx="45811">
                  <c:v>43885.822916666599</c:v>
                </c:pt>
                <c:pt idx="45812">
                  <c:v>43885.84375</c:v>
                </c:pt>
                <c:pt idx="45813">
                  <c:v>43885.864583333401</c:v>
                </c:pt>
                <c:pt idx="45814">
                  <c:v>43885.885416666599</c:v>
                </c:pt>
                <c:pt idx="45815">
                  <c:v>43885.90625</c:v>
                </c:pt>
                <c:pt idx="45816">
                  <c:v>43885.927083333401</c:v>
                </c:pt>
                <c:pt idx="45817">
                  <c:v>43885.947916666599</c:v>
                </c:pt>
                <c:pt idx="45818">
                  <c:v>43885.96875</c:v>
                </c:pt>
                <c:pt idx="45819">
                  <c:v>43885.989583333401</c:v>
                </c:pt>
                <c:pt idx="45820">
                  <c:v>43886.010416666599</c:v>
                </c:pt>
                <c:pt idx="45821">
                  <c:v>43886.03125</c:v>
                </c:pt>
                <c:pt idx="45822">
                  <c:v>43886.052083333401</c:v>
                </c:pt>
                <c:pt idx="45823">
                  <c:v>43886.072916666599</c:v>
                </c:pt>
                <c:pt idx="45824">
                  <c:v>43886.09375</c:v>
                </c:pt>
                <c:pt idx="45825">
                  <c:v>43886.114583333401</c:v>
                </c:pt>
                <c:pt idx="45826">
                  <c:v>43886.135416666599</c:v>
                </c:pt>
                <c:pt idx="45827">
                  <c:v>43886.15625</c:v>
                </c:pt>
                <c:pt idx="45828">
                  <c:v>43886.177083333401</c:v>
                </c:pt>
                <c:pt idx="45829">
                  <c:v>43886.197916666599</c:v>
                </c:pt>
                <c:pt idx="45830">
                  <c:v>43886.21875</c:v>
                </c:pt>
                <c:pt idx="45831">
                  <c:v>43886.239583333401</c:v>
                </c:pt>
                <c:pt idx="45832">
                  <c:v>43886.260416666599</c:v>
                </c:pt>
                <c:pt idx="45833">
                  <c:v>43886.28125</c:v>
                </c:pt>
                <c:pt idx="45834">
                  <c:v>43886.302083333401</c:v>
                </c:pt>
                <c:pt idx="45835">
                  <c:v>43886.322916666599</c:v>
                </c:pt>
                <c:pt idx="45836">
                  <c:v>43886.34375</c:v>
                </c:pt>
                <c:pt idx="45837">
                  <c:v>43886.364583333401</c:v>
                </c:pt>
                <c:pt idx="45838">
                  <c:v>43886.385416666599</c:v>
                </c:pt>
                <c:pt idx="45839">
                  <c:v>43886.40625</c:v>
                </c:pt>
                <c:pt idx="45840">
                  <c:v>43886.427083333401</c:v>
                </c:pt>
                <c:pt idx="45841">
                  <c:v>43886.447916666599</c:v>
                </c:pt>
                <c:pt idx="45842">
                  <c:v>43886.46875</c:v>
                </c:pt>
                <c:pt idx="45843">
                  <c:v>43886.489583333401</c:v>
                </c:pt>
                <c:pt idx="45844">
                  <c:v>43886.510416666599</c:v>
                </c:pt>
                <c:pt idx="45845">
                  <c:v>43886.53125</c:v>
                </c:pt>
                <c:pt idx="45846">
                  <c:v>43886.552083333401</c:v>
                </c:pt>
                <c:pt idx="45847">
                  <c:v>43886.572916666599</c:v>
                </c:pt>
                <c:pt idx="45848">
                  <c:v>43886.59375</c:v>
                </c:pt>
                <c:pt idx="45849">
                  <c:v>43886.614583333401</c:v>
                </c:pt>
                <c:pt idx="45850">
                  <c:v>43886.635416666599</c:v>
                </c:pt>
                <c:pt idx="45851">
                  <c:v>43886.65625</c:v>
                </c:pt>
                <c:pt idx="45852">
                  <c:v>43886.677083333401</c:v>
                </c:pt>
                <c:pt idx="45853">
                  <c:v>43886.697916666599</c:v>
                </c:pt>
                <c:pt idx="45854">
                  <c:v>43886.71875</c:v>
                </c:pt>
                <c:pt idx="45855">
                  <c:v>43886.739583333401</c:v>
                </c:pt>
                <c:pt idx="45856">
                  <c:v>43886.760416666599</c:v>
                </c:pt>
                <c:pt idx="45857">
                  <c:v>43886.78125</c:v>
                </c:pt>
                <c:pt idx="45858">
                  <c:v>43886.802083333401</c:v>
                </c:pt>
                <c:pt idx="45859">
                  <c:v>43886.822916666599</c:v>
                </c:pt>
                <c:pt idx="45860">
                  <c:v>43886.84375</c:v>
                </c:pt>
                <c:pt idx="45861">
                  <c:v>43886.864583333401</c:v>
                </c:pt>
                <c:pt idx="45862">
                  <c:v>43886.885416666599</c:v>
                </c:pt>
                <c:pt idx="45863">
                  <c:v>43886.90625</c:v>
                </c:pt>
                <c:pt idx="45864">
                  <c:v>43886.927083333401</c:v>
                </c:pt>
                <c:pt idx="45865">
                  <c:v>43886.947916666599</c:v>
                </c:pt>
                <c:pt idx="45866">
                  <c:v>43886.96875</c:v>
                </c:pt>
                <c:pt idx="45867">
                  <c:v>43886.989583333401</c:v>
                </c:pt>
                <c:pt idx="45868">
                  <c:v>43887.010416666599</c:v>
                </c:pt>
                <c:pt idx="45869">
                  <c:v>43887.03125</c:v>
                </c:pt>
                <c:pt idx="45870">
                  <c:v>43887.052083333401</c:v>
                </c:pt>
                <c:pt idx="45871">
                  <c:v>43887.072916666599</c:v>
                </c:pt>
                <c:pt idx="45872">
                  <c:v>43887.09375</c:v>
                </c:pt>
                <c:pt idx="45873">
                  <c:v>43887.114583333401</c:v>
                </c:pt>
                <c:pt idx="45874">
                  <c:v>43887.135416666599</c:v>
                </c:pt>
                <c:pt idx="45875">
                  <c:v>43887.15625</c:v>
                </c:pt>
                <c:pt idx="45876">
                  <c:v>43887.177083333401</c:v>
                </c:pt>
                <c:pt idx="45877">
                  <c:v>43887.197916666599</c:v>
                </c:pt>
                <c:pt idx="45878">
                  <c:v>43887.21875</c:v>
                </c:pt>
                <c:pt idx="45879">
                  <c:v>43887.239583333401</c:v>
                </c:pt>
                <c:pt idx="45880">
                  <c:v>43887.260416666599</c:v>
                </c:pt>
                <c:pt idx="45881">
                  <c:v>43887.28125</c:v>
                </c:pt>
                <c:pt idx="45882">
                  <c:v>43887.302083333401</c:v>
                </c:pt>
                <c:pt idx="45883">
                  <c:v>43887.322916666599</c:v>
                </c:pt>
                <c:pt idx="45884">
                  <c:v>43887.34375</c:v>
                </c:pt>
                <c:pt idx="45885">
                  <c:v>43887.364583333401</c:v>
                </c:pt>
                <c:pt idx="45886">
                  <c:v>43887.385416666599</c:v>
                </c:pt>
                <c:pt idx="45887">
                  <c:v>43887.40625</c:v>
                </c:pt>
                <c:pt idx="45888">
                  <c:v>43887.427083333401</c:v>
                </c:pt>
                <c:pt idx="45889">
                  <c:v>43887.447916666599</c:v>
                </c:pt>
                <c:pt idx="45890">
                  <c:v>43887.46875</c:v>
                </c:pt>
                <c:pt idx="45891">
                  <c:v>43887.489583333401</c:v>
                </c:pt>
                <c:pt idx="45892">
                  <c:v>43887.510416666599</c:v>
                </c:pt>
                <c:pt idx="45893">
                  <c:v>43887.53125</c:v>
                </c:pt>
                <c:pt idx="45894">
                  <c:v>43887.552083333401</c:v>
                </c:pt>
                <c:pt idx="45895">
                  <c:v>43887.572916666599</c:v>
                </c:pt>
                <c:pt idx="45896">
                  <c:v>43887.59375</c:v>
                </c:pt>
                <c:pt idx="45897">
                  <c:v>43887.614583333401</c:v>
                </c:pt>
                <c:pt idx="45898">
                  <c:v>43887.635416666599</c:v>
                </c:pt>
                <c:pt idx="45899">
                  <c:v>43887.65625</c:v>
                </c:pt>
                <c:pt idx="45900">
                  <c:v>43887.677083333401</c:v>
                </c:pt>
                <c:pt idx="45901">
                  <c:v>43887.697916666599</c:v>
                </c:pt>
                <c:pt idx="45902">
                  <c:v>43887.71875</c:v>
                </c:pt>
                <c:pt idx="45903">
                  <c:v>43887.739583333401</c:v>
                </c:pt>
                <c:pt idx="45904">
                  <c:v>43887.760416666599</c:v>
                </c:pt>
                <c:pt idx="45905">
                  <c:v>43887.78125</c:v>
                </c:pt>
                <c:pt idx="45906">
                  <c:v>43887.802083333401</c:v>
                </c:pt>
                <c:pt idx="45907">
                  <c:v>43887.822916666599</c:v>
                </c:pt>
                <c:pt idx="45908">
                  <c:v>43887.84375</c:v>
                </c:pt>
                <c:pt idx="45909">
                  <c:v>43887.864583333401</c:v>
                </c:pt>
                <c:pt idx="45910">
                  <c:v>43887.885416666599</c:v>
                </c:pt>
                <c:pt idx="45911">
                  <c:v>43887.90625</c:v>
                </c:pt>
                <c:pt idx="45912">
                  <c:v>43887.927083333401</c:v>
                </c:pt>
                <c:pt idx="45913">
                  <c:v>43887.947916666599</c:v>
                </c:pt>
                <c:pt idx="45914">
                  <c:v>43887.96875</c:v>
                </c:pt>
                <c:pt idx="45915">
                  <c:v>43887.989583333401</c:v>
                </c:pt>
                <c:pt idx="45916">
                  <c:v>43888.010416666599</c:v>
                </c:pt>
                <c:pt idx="45917">
                  <c:v>43888.03125</c:v>
                </c:pt>
                <c:pt idx="45918">
                  <c:v>43888.052083333401</c:v>
                </c:pt>
                <c:pt idx="45919">
                  <c:v>43888.072916666599</c:v>
                </c:pt>
                <c:pt idx="45920">
                  <c:v>43888.09375</c:v>
                </c:pt>
                <c:pt idx="45921">
                  <c:v>43888.114583333401</c:v>
                </c:pt>
                <c:pt idx="45922">
                  <c:v>43888.135416666599</c:v>
                </c:pt>
                <c:pt idx="45923">
                  <c:v>43888.15625</c:v>
                </c:pt>
                <c:pt idx="45924">
                  <c:v>43888.177083333401</c:v>
                </c:pt>
                <c:pt idx="45925">
                  <c:v>43888.197916666599</c:v>
                </c:pt>
                <c:pt idx="45926">
                  <c:v>43888.21875</c:v>
                </c:pt>
                <c:pt idx="45927">
                  <c:v>43888.239583333401</c:v>
                </c:pt>
                <c:pt idx="45928">
                  <c:v>43888.260416666599</c:v>
                </c:pt>
                <c:pt idx="45929">
                  <c:v>43888.28125</c:v>
                </c:pt>
                <c:pt idx="45930">
                  <c:v>43888.302083333401</c:v>
                </c:pt>
                <c:pt idx="45931">
                  <c:v>43888.322916666599</c:v>
                </c:pt>
                <c:pt idx="45932">
                  <c:v>43888.34375</c:v>
                </c:pt>
                <c:pt idx="45933">
                  <c:v>43888.364583333401</c:v>
                </c:pt>
                <c:pt idx="45934">
                  <c:v>43888.385416666599</c:v>
                </c:pt>
                <c:pt idx="45935">
                  <c:v>43888.40625</c:v>
                </c:pt>
                <c:pt idx="45936">
                  <c:v>43888.427083333401</c:v>
                </c:pt>
                <c:pt idx="45937">
                  <c:v>43888.447916666599</c:v>
                </c:pt>
                <c:pt idx="45938">
                  <c:v>43888.46875</c:v>
                </c:pt>
                <c:pt idx="45939">
                  <c:v>43888.489583333401</c:v>
                </c:pt>
                <c:pt idx="45940">
                  <c:v>43888.510416666599</c:v>
                </c:pt>
                <c:pt idx="45941">
                  <c:v>43888.53125</c:v>
                </c:pt>
                <c:pt idx="45942">
                  <c:v>43888.552083333401</c:v>
                </c:pt>
                <c:pt idx="45943">
                  <c:v>43888.572916666599</c:v>
                </c:pt>
                <c:pt idx="45944">
                  <c:v>43888.59375</c:v>
                </c:pt>
                <c:pt idx="45945">
                  <c:v>43888.614583333401</c:v>
                </c:pt>
                <c:pt idx="45946">
                  <c:v>43888.635416666599</c:v>
                </c:pt>
                <c:pt idx="45947">
                  <c:v>43888.65625</c:v>
                </c:pt>
                <c:pt idx="45948">
                  <c:v>43888.677083333401</c:v>
                </c:pt>
                <c:pt idx="45949">
                  <c:v>43888.697916666599</c:v>
                </c:pt>
                <c:pt idx="45950">
                  <c:v>43888.71875</c:v>
                </c:pt>
                <c:pt idx="45951">
                  <c:v>43888.739583333401</c:v>
                </c:pt>
                <c:pt idx="45952">
                  <c:v>43888.760416666599</c:v>
                </c:pt>
                <c:pt idx="45953">
                  <c:v>43888.78125</c:v>
                </c:pt>
                <c:pt idx="45954">
                  <c:v>43888.802083333401</c:v>
                </c:pt>
                <c:pt idx="45955">
                  <c:v>43888.822916666599</c:v>
                </c:pt>
                <c:pt idx="45956">
                  <c:v>43888.84375</c:v>
                </c:pt>
                <c:pt idx="45957">
                  <c:v>43888.864583333401</c:v>
                </c:pt>
                <c:pt idx="45958">
                  <c:v>43888.885416666599</c:v>
                </c:pt>
                <c:pt idx="45959">
                  <c:v>43888.90625</c:v>
                </c:pt>
                <c:pt idx="45960">
                  <c:v>43888.927083333401</c:v>
                </c:pt>
                <c:pt idx="45961">
                  <c:v>43888.947916666599</c:v>
                </c:pt>
                <c:pt idx="45962">
                  <c:v>43888.96875</c:v>
                </c:pt>
                <c:pt idx="45963">
                  <c:v>43888.989583333401</c:v>
                </c:pt>
                <c:pt idx="45964">
                  <c:v>43889.010416666599</c:v>
                </c:pt>
                <c:pt idx="45965">
                  <c:v>43889.03125</c:v>
                </c:pt>
                <c:pt idx="45966">
                  <c:v>43889.052083333401</c:v>
                </c:pt>
                <c:pt idx="45967">
                  <c:v>43889.072916666599</c:v>
                </c:pt>
                <c:pt idx="45968">
                  <c:v>43889.09375</c:v>
                </c:pt>
                <c:pt idx="45969">
                  <c:v>43889.114583333401</c:v>
                </c:pt>
                <c:pt idx="45970">
                  <c:v>43889.135416666599</c:v>
                </c:pt>
                <c:pt idx="45971">
                  <c:v>43889.15625</c:v>
                </c:pt>
                <c:pt idx="45972">
                  <c:v>43889.177083333401</c:v>
                </c:pt>
                <c:pt idx="45973">
                  <c:v>43889.197916666599</c:v>
                </c:pt>
                <c:pt idx="45974">
                  <c:v>43889.21875</c:v>
                </c:pt>
                <c:pt idx="45975">
                  <c:v>43889.239583333401</c:v>
                </c:pt>
                <c:pt idx="45976">
                  <c:v>43889.260416666599</c:v>
                </c:pt>
                <c:pt idx="45977">
                  <c:v>43889.28125</c:v>
                </c:pt>
                <c:pt idx="45978">
                  <c:v>43889.302083333401</c:v>
                </c:pt>
                <c:pt idx="45979">
                  <c:v>43889.322916666599</c:v>
                </c:pt>
                <c:pt idx="45980">
                  <c:v>43889.34375</c:v>
                </c:pt>
                <c:pt idx="45981">
                  <c:v>43889.364583333401</c:v>
                </c:pt>
                <c:pt idx="45982">
                  <c:v>43889.385416666599</c:v>
                </c:pt>
                <c:pt idx="45983">
                  <c:v>43889.40625</c:v>
                </c:pt>
                <c:pt idx="45984">
                  <c:v>43889.427083333401</c:v>
                </c:pt>
                <c:pt idx="45985">
                  <c:v>43889.447916666599</c:v>
                </c:pt>
                <c:pt idx="45986">
                  <c:v>43889.46875</c:v>
                </c:pt>
                <c:pt idx="45987">
                  <c:v>43889.489583333401</c:v>
                </c:pt>
                <c:pt idx="45988">
                  <c:v>43889.510416666599</c:v>
                </c:pt>
                <c:pt idx="45989">
                  <c:v>43889.53125</c:v>
                </c:pt>
                <c:pt idx="45990">
                  <c:v>43889.552083333401</c:v>
                </c:pt>
                <c:pt idx="45991">
                  <c:v>43889.572916666599</c:v>
                </c:pt>
                <c:pt idx="45992">
                  <c:v>43889.59375</c:v>
                </c:pt>
                <c:pt idx="45993">
                  <c:v>43889.614583333401</c:v>
                </c:pt>
                <c:pt idx="45994">
                  <c:v>43889.635416666599</c:v>
                </c:pt>
                <c:pt idx="45995">
                  <c:v>43889.65625</c:v>
                </c:pt>
                <c:pt idx="45996">
                  <c:v>43889.677083333401</c:v>
                </c:pt>
                <c:pt idx="45997">
                  <c:v>43889.697916666599</c:v>
                </c:pt>
                <c:pt idx="45998">
                  <c:v>43889.71875</c:v>
                </c:pt>
                <c:pt idx="45999">
                  <c:v>43889.739583333401</c:v>
                </c:pt>
                <c:pt idx="46000">
                  <c:v>43889.760416666599</c:v>
                </c:pt>
                <c:pt idx="46001">
                  <c:v>43889.78125</c:v>
                </c:pt>
                <c:pt idx="46002">
                  <c:v>43889.802083333401</c:v>
                </c:pt>
                <c:pt idx="46003">
                  <c:v>43889.822916666599</c:v>
                </c:pt>
                <c:pt idx="46004">
                  <c:v>43889.84375</c:v>
                </c:pt>
                <c:pt idx="46005">
                  <c:v>43889.864583333401</c:v>
                </c:pt>
                <c:pt idx="46006">
                  <c:v>43889.885416666599</c:v>
                </c:pt>
                <c:pt idx="46007">
                  <c:v>43889.90625</c:v>
                </c:pt>
                <c:pt idx="46008">
                  <c:v>43889.927083333401</c:v>
                </c:pt>
                <c:pt idx="46009">
                  <c:v>43889.947916666599</c:v>
                </c:pt>
                <c:pt idx="46010">
                  <c:v>43889.96875</c:v>
                </c:pt>
                <c:pt idx="46011">
                  <c:v>43889.989583333401</c:v>
                </c:pt>
                <c:pt idx="46012">
                  <c:v>43890.010416666599</c:v>
                </c:pt>
                <c:pt idx="46013">
                  <c:v>43890.03125</c:v>
                </c:pt>
                <c:pt idx="46014">
                  <c:v>43890.052083333401</c:v>
                </c:pt>
                <c:pt idx="46015">
                  <c:v>43890.072916666599</c:v>
                </c:pt>
                <c:pt idx="46016">
                  <c:v>43890.09375</c:v>
                </c:pt>
                <c:pt idx="46017">
                  <c:v>43890.114583333401</c:v>
                </c:pt>
                <c:pt idx="46018">
                  <c:v>43890.135416666599</c:v>
                </c:pt>
                <c:pt idx="46019">
                  <c:v>43890.15625</c:v>
                </c:pt>
                <c:pt idx="46020">
                  <c:v>43890.177083333401</c:v>
                </c:pt>
                <c:pt idx="46021">
                  <c:v>43890.197916666599</c:v>
                </c:pt>
                <c:pt idx="46022">
                  <c:v>43890.21875</c:v>
                </c:pt>
                <c:pt idx="46023">
                  <c:v>43890.239583333401</c:v>
                </c:pt>
                <c:pt idx="46024">
                  <c:v>43890.260416666599</c:v>
                </c:pt>
                <c:pt idx="46025">
                  <c:v>43890.28125</c:v>
                </c:pt>
                <c:pt idx="46026">
                  <c:v>43890.302083333401</c:v>
                </c:pt>
                <c:pt idx="46027">
                  <c:v>43890.322916666599</c:v>
                </c:pt>
                <c:pt idx="46028">
                  <c:v>43890.34375</c:v>
                </c:pt>
                <c:pt idx="46029">
                  <c:v>43890.364583333401</c:v>
                </c:pt>
                <c:pt idx="46030">
                  <c:v>43890.385416666599</c:v>
                </c:pt>
                <c:pt idx="46031">
                  <c:v>43890.40625</c:v>
                </c:pt>
                <c:pt idx="46032">
                  <c:v>43890.427083333401</c:v>
                </c:pt>
                <c:pt idx="46033">
                  <c:v>43890.447916666599</c:v>
                </c:pt>
                <c:pt idx="46034">
                  <c:v>43890.46875</c:v>
                </c:pt>
                <c:pt idx="46035">
                  <c:v>43890.489583333401</c:v>
                </c:pt>
                <c:pt idx="46036">
                  <c:v>43890.510416666599</c:v>
                </c:pt>
                <c:pt idx="46037">
                  <c:v>43890.53125</c:v>
                </c:pt>
                <c:pt idx="46038">
                  <c:v>43890.552083333401</c:v>
                </c:pt>
                <c:pt idx="46039">
                  <c:v>43890.572916666599</c:v>
                </c:pt>
                <c:pt idx="46040">
                  <c:v>43890.59375</c:v>
                </c:pt>
                <c:pt idx="46041">
                  <c:v>43890.614583333401</c:v>
                </c:pt>
                <c:pt idx="46042">
                  <c:v>43890.635416666599</c:v>
                </c:pt>
                <c:pt idx="46043">
                  <c:v>43890.65625</c:v>
                </c:pt>
                <c:pt idx="46044">
                  <c:v>43890.677083333401</c:v>
                </c:pt>
                <c:pt idx="46045">
                  <c:v>43890.697916666599</c:v>
                </c:pt>
                <c:pt idx="46046">
                  <c:v>43890.71875</c:v>
                </c:pt>
                <c:pt idx="46047">
                  <c:v>43890.739583333401</c:v>
                </c:pt>
                <c:pt idx="46048">
                  <c:v>43890.760416666599</c:v>
                </c:pt>
                <c:pt idx="46049">
                  <c:v>43890.78125</c:v>
                </c:pt>
                <c:pt idx="46050">
                  <c:v>43890.802083333401</c:v>
                </c:pt>
                <c:pt idx="46051">
                  <c:v>43890.822916666599</c:v>
                </c:pt>
                <c:pt idx="46052">
                  <c:v>43890.84375</c:v>
                </c:pt>
                <c:pt idx="46053">
                  <c:v>43890.864583333401</c:v>
                </c:pt>
                <c:pt idx="46054">
                  <c:v>43890.885416666599</c:v>
                </c:pt>
                <c:pt idx="46055">
                  <c:v>43890.90625</c:v>
                </c:pt>
                <c:pt idx="46056">
                  <c:v>43890.927083333401</c:v>
                </c:pt>
                <c:pt idx="46057">
                  <c:v>43890.947916666599</c:v>
                </c:pt>
                <c:pt idx="46058">
                  <c:v>43890.96875</c:v>
                </c:pt>
                <c:pt idx="46059">
                  <c:v>43890.989583333401</c:v>
                </c:pt>
                <c:pt idx="46060" formatCode="m/d/yyyy\ h:mm">
                  <c:v>43891.010416666664</c:v>
                </c:pt>
                <c:pt idx="46061" formatCode="m/d/yyyy\ h:mm">
                  <c:v>43891.03125</c:v>
                </c:pt>
                <c:pt idx="46062" formatCode="m/d/yyyy\ h:mm">
                  <c:v>43891.052083333336</c:v>
                </c:pt>
                <c:pt idx="46063" formatCode="m/d/yyyy\ h:mm">
                  <c:v>43891.072916666664</c:v>
                </c:pt>
                <c:pt idx="46064" formatCode="m/d/yyyy\ h:mm">
                  <c:v>43891.09375</c:v>
                </c:pt>
                <c:pt idx="46065" formatCode="m/d/yyyy\ h:mm">
                  <c:v>43891.114583333336</c:v>
                </c:pt>
                <c:pt idx="46066" formatCode="m/d/yyyy\ h:mm">
                  <c:v>43891.135416666664</c:v>
                </c:pt>
                <c:pt idx="46067" formatCode="m/d/yyyy\ h:mm">
                  <c:v>43891.15625</c:v>
                </c:pt>
                <c:pt idx="46068" formatCode="m/d/yyyy\ h:mm">
                  <c:v>43891.177083333336</c:v>
                </c:pt>
                <c:pt idx="46069" formatCode="m/d/yyyy\ h:mm">
                  <c:v>43891.197916666664</c:v>
                </c:pt>
                <c:pt idx="46070" formatCode="m/d/yyyy\ h:mm">
                  <c:v>43891.21875</c:v>
                </c:pt>
                <c:pt idx="46071" formatCode="m/d/yyyy\ h:mm">
                  <c:v>43891.239583333336</c:v>
                </c:pt>
                <c:pt idx="46072" formatCode="m/d/yyyy\ h:mm">
                  <c:v>43891.260416666664</c:v>
                </c:pt>
                <c:pt idx="46073" formatCode="m/d/yyyy\ h:mm">
                  <c:v>43891.28125</c:v>
                </c:pt>
                <c:pt idx="46074" formatCode="m/d/yyyy\ h:mm">
                  <c:v>43891.302083333336</c:v>
                </c:pt>
                <c:pt idx="46075" formatCode="m/d/yyyy\ h:mm">
                  <c:v>43891.322916666664</c:v>
                </c:pt>
                <c:pt idx="46076" formatCode="m/d/yyyy\ h:mm">
                  <c:v>43891.34375</c:v>
                </c:pt>
                <c:pt idx="46077" formatCode="m/d/yyyy\ h:mm">
                  <c:v>43891.364583333336</c:v>
                </c:pt>
                <c:pt idx="46078" formatCode="m/d/yyyy\ h:mm">
                  <c:v>43891.385416666664</c:v>
                </c:pt>
                <c:pt idx="46079" formatCode="m/d/yyyy\ h:mm">
                  <c:v>43891.40625</c:v>
                </c:pt>
                <c:pt idx="46080" formatCode="m/d/yyyy\ h:mm">
                  <c:v>43891.427083333336</c:v>
                </c:pt>
                <c:pt idx="46081" formatCode="m/d/yyyy\ h:mm">
                  <c:v>43891.447916666664</c:v>
                </c:pt>
                <c:pt idx="46082" formatCode="m/d/yyyy\ h:mm">
                  <c:v>43891.46875</c:v>
                </c:pt>
                <c:pt idx="46083" formatCode="m/d/yyyy\ h:mm">
                  <c:v>43891.489583333336</c:v>
                </c:pt>
                <c:pt idx="46084" formatCode="m/d/yyyy\ h:mm">
                  <c:v>43891.510416666664</c:v>
                </c:pt>
                <c:pt idx="46085" formatCode="m/d/yyyy\ h:mm">
                  <c:v>43891.53125</c:v>
                </c:pt>
                <c:pt idx="46086" formatCode="m/d/yyyy\ h:mm">
                  <c:v>43891.552083333336</c:v>
                </c:pt>
                <c:pt idx="46087" formatCode="m/d/yyyy\ h:mm">
                  <c:v>43891.572916666664</c:v>
                </c:pt>
                <c:pt idx="46088" formatCode="m/d/yyyy\ h:mm">
                  <c:v>43891.59375</c:v>
                </c:pt>
                <c:pt idx="46089" formatCode="m/d/yyyy\ h:mm">
                  <c:v>43891.614583333336</c:v>
                </c:pt>
                <c:pt idx="46090" formatCode="m/d/yyyy\ h:mm">
                  <c:v>43891.635416666664</c:v>
                </c:pt>
                <c:pt idx="46091" formatCode="m/d/yyyy\ h:mm">
                  <c:v>43891.65625</c:v>
                </c:pt>
                <c:pt idx="46092" formatCode="m/d/yyyy\ h:mm">
                  <c:v>43891.677083333336</c:v>
                </c:pt>
                <c:pt idx="46093" formatCode="m/d/yyyy\ h:mm">
                  <c:v>43891.697916666664</c:v>
                </c:pt>
                <c:pt idx="46094" formatCode="m/d/yyyy\ h:mm">
                  <c:v>43891.71875</c:v>
                </c:pt>
                <c:pt idx="46095" formatCode="m/d/yyyy\ h:mm">
                  <c:v>43891.739583333336</c:v>
                </c:pt>
                <c:pt idx="46096" formatCode="m/d/yyyy\ h:mm">
                  <c:v>43891.760416666664</c:v>
                </c:pt>
                <c:pt idx="46097" formatCode="m/d/yyyy\ h:mm">
                  <c:v>43891.78125</c:v>
                </c:pt>
                <c:pt idx="46098" formatCode="m/d/yyyy\ h:mm">
                  <c:v>43891.802083333336</c:v>
                </c:pt>
                <c:pt idx="46099" formatCode="m/d/yyyy\ h:mm">
                  <c:v>43891.822916666664</c:v>
                </c:pt>
                <c:pt idx="46100" formatCode="m/d/yyyy\ h:mm">
                  <c:v>43891.84375</c:v>
                </c:pt>
                <c:pt idx="46101" formatCode="m/d/yyyy\ h:mm">
                  <c:v>43891.864583333336</c:v>
                </c:pt>
                <c:pt idx="46102" formatCode="m/d/yyyy\ h:mm">
                  <c:v>43891.885416666664</c:v>
                </c:pt>
                <c:pt idx="46103" formatCode="m/d/yyyy\ h:mm">
                  <c:v>43891.90625</c:v>
                </c:pt>
                <c:pt idx="46104" formatCode="m/d/yyyy\ h:mm">
                  <c:v>43891.927083333336</c:v>
                </c:pt>
                <c:pt idx="46105" formatCode="m/d/yyyy\ h:mm">
                  <c:v>43891.947916666664</c:v>
                </c:pt>
                <c:pt idx="46106" formatCode="m/d/yyyy\ h:mm">
                  <c:v>43891.96875</c:v>
                </c:pt>
                <c:pt idx="46107" formatCode="m/d/yyyy\ h:mm">
                  <c:v>43891.989583333336</c:v>
                </c:pt>
                <c:pt idx="46108" formatCode="m/d/yyyy\ h:mm">
                  <c:v>43892.010416666664</c:v>
                </c:pt>
                <c:pt idx="46109" formatCode="m/d/yyyy\ h:mm">
                  <c:v>43892.03125</c:v>
                </c:pt>
                <c:pt idx="46110" formatCode="m/d/yyyy\ h:mm">
                  <c:v>43892.052083333336</c:v>
                </c:pt>
                <c:pt idx="46111" formatCode="m/d/yyyy\ h:mm">
                  <c:v>43892.072916666664</c:v>
                </c:pt>
                <c:pt idx="46112" formatCode="m/d/yyyy\ h:mm">
                  <c:v>43892.09375</c:v>
                </c:pt>
                <c:pt idx="46113" formatCode="m/d/yyyy\ h:mm">
                  <c:v>43892.114583333336</c:v>
                </c:pt>
                <c:pt idx="46114" formatCode="m/d/yyyy\ h:mm">
                  <c:v>43892.135416666664</c:v>
                </c:pt>
                <c:pt idx="46115" formatCode="m/d/yyyy\ h:mm">
                  <c:v>43892.15625</c:v>
                </c:pt>
                <c:pt idx="46116" formatCode="m/d/yyyy\ h:mm">
                  <c:v>43892.177083333336</c:v>
                </c:pt>
                <c:pt idx="46117" formatCode="m/d/yyyy\ h:mm">
                  <c:v>43892.197916666664</c:v>
                </c:pt>
                <c:pt idx="46118" formatCode="m/d/yyyy\ h:mm">
                  <c:v>43892.21875</c:v>
                </c:pt>
                <c:pt idx="46119" formatCode="m/d/yyyy\ h:mm">
                  <c:v>43892.239583333336</c:v>
                </c:pt>
                <c:pt idx="46120" formatCode="m/d/yyyy\ h:mm">
                  <c:v>43892.260416666664</c:v>
                </c:pt>
                <c:pt idx="46121" formatCode="m/d/yyyy\ h:mm">
                  <c:v>43892.28125</c:v>
                </c:pt>
                <c:pt idx="46122" formatCode="m/d/yyyy\ h:mm">
                  <c:v>43892.302083333336</c:v>
                </c:pt>
                <c:pt idx="46123" formatCode="m/d/yyyy\ h:mm">
                  <c:v>43892.322916666664</c:v>
                </c:pt>
                <c:pt idx="46124" formatCode="m/d/yyyy\ h:mm">
                  <c:v>43892.34375</c:v>
                </c:pt>
                <c:pt idx="46125" formatCode="m/d/yyyy\ h:mm">
                  <c:v>43892.364583333336</c:v>
                </c:pt>
                <c:pt idx="46126" formatCode="m/d/yyyy\ h:mm">
                  <c:v>43892.385416666664</c:v>
                </c:pt>
                <c:pt idx="46127" formatCode="m/d/yyyy\ h:mm">
                  <c:v>43892.40625</c:v>
                </c:pt>
                <c:pt idx="46128" formatCode="m/d/yyyy\ h:mm">
                  <c:v>43892.427083333336</c:v>
                </c:pt>
                <c:pt idx="46129" formatCode="m/d/yyyy\ h:mm">
                  <c:v>43892.447916666664</c:v>
                </c:pt>
                <c:pt idx="46130" formatCode="m/d/yyyy\ h:mm">
                  <c:v>43892.46875</c:v>
                </c:pt>
                <c:pt idx="46131" formatCode="m/d/yyyy\ h:mm">
                  <c:v>43892.489583333336</c:v>
                </c:pt>
                <c:pt idx="46132" formatCode="m/d/yyyy\ h:mm">
                  <c:v>43892.510416666664</c:v>
                </c:pt>
                <c:pt idx="46133" formatCode="m/d/yyyy\ h:mm">
                  <c:v>43892.53125</c:v>
                </c:pt>
                <c:pt idx="46134" formatCode="m/d/yyyy\ h:mm">
                  <c:v>43892.552083333336</c:v>
                </c:pt>
                <c:pt idx="46135" formatCode="m/d/yyyy\ h:mm">
                  <c:v>43892.572916666664</c:v>
                </c:pt>
                <c:pt idx="46136" formatCode="m/d/yyyy\ h:mm">
                  <c:v>43892.59375</c:v>
                </c:pt>
                <c:pt idx="46137" formatCode="m/d/yyyy\ h:mm">
                  <c:v>43892.614583333336</c:v>
                </c:pt>
                <c:pt idx="46138" formatCode="m/d/yyyy\ h:mm">
                  <c:v>43892.635416666664</c:v>
                </c:pt>
                <c:pt idx="46139" formatCode="m/d/yyyy\ h:mm">
                  <c:v>43892.65625</c:v>
                </c:pt>
                <c:pt idx="46140" formatCode="m/d/yyyy\ h:mm">
                  <c:v>43892.677083333336</c:v>
                </c:pt>
                <c:pt idx="46141" formatCode="m/d/yyyy\ h:mm">
                  <c:v>43892.697916666664</c:v>
                </c:pt>
                <c:pt idx="46142" formatCode="m/d/yyyy\ h:mm">
                  <c:v>43892.71875</c:v>
                </c:pt>
                <c:pt idx="46143" formatCode="m/d/yyyy\ h:mm">
                  <c:v>43892.739583333336</c:v>
                </c:pt>
                <c:pt idx="46144" formatCode="m/d/yyyy\ h:mm">
                  <c:v>43892.760416666664</c:v>
                </c:pt>
                <c:pt idx="46145" formatCode="m/d/yyyy\ h:mm">
                  <c:v>43892.78125</c:v>
                </c:pt>
                <c:pt idx="46146" formatCode="m/d/yyyy\ h:mm">
                  <c:v>43892.802083333336</c:v>
                </c:pt>
                <c:pt idx="46147" formatCode="m/d/yyyy\ h:mm">
                  <c:v>43892.822916666664</c:v>
                </c:pt>
                <c:pt idx="46148" formatCode="m/d/yyyy\ h:mm">
                  <c:v>43892.84375</c:v>
                </c:pt>
                <c:pt idx="46149" formatCode="m/d/yyyy\ h:mm">
                  <c:v>43892.864583333336</c:v>
                </c:pt>
                <c:pt idx="46150" formatCode="m/d/yyyy\ h:mm">
                  <c:v>43892.885416666664</c:v>
                </c:pt>
                <c:pt idx="46151" formatCode="m/d/yyyy\ h:mm">
                  <c:v>43892.90625</c:v>
                </c:pt>
                <c:pt idx="46152" formatCode="m/d/yyyy\ h:mm">
                  <c:v>43892.927083333336</c:v>
                </c:pt>
                <c:pt idx="46153" formatCode="m/d/yyyy\ h:mm">
                  <c:v>43892.947916666664</c:v>
                </c:pt>
                <c:pt idx="46154" formatCode="m/d/yyyy\ h:mm">
                  <c:v>43892.96875</c:v>
                </c:pt>
                <c:pt idx="46155" formatCode="m/d/yyyy\ h:mm">
                  <c:v>43892.989583333336</c:v>
                </c:pt>
                <c:pt idx="46156" formatCode="m/d/yyyy\ h:mm">
                  <c:v>43893.010416666664</c:v>
                </c:pt>
                <c:pt idx="46157" formatCode="m/d/yyyy\ h:mm">
                  <c:v>43893.03125</c:v>
                </c:pt>
                <c:pt idx="46158" formatCode="m/d/yyyy\ h:mm">
                  <c:v>43893.052083333336</c:v>
                </c:pt>
                <c:pt idx="46159" formatCode="m/d/yyyy\ h:mm">
                  <c:v>43893.072916666664</c:v>
                </c:pt>
                <c:pt idx="46160" formatCode="m/d/yyyy\ h:mm">
                  <c:v>43893.09375</c:v>
                </c:pt>
                <c:pt idx="46161" formatCode="m/d/yyyy\ h:mm">
                  <c:v>43893.114583333336</c:v>
                </c:pt>
                <c:pt idx="46162" formatCode="m/d/yyyy\ h:mm">
                  <c:v>43893.135416666664</c:v>
                </c:pt>
                <c:pt idx="46163" formatCode="m/d/yyyy\ h:mm">
                  <c:v>43893.15625</c:v>
                </c:pt>
                <c:pt idx="46164" formatCode="m/d/yyyy\ h:mm">
                  <c:v>43893.177083333336</c:v>
                </c:pt>
                <c:pt idx="46165" formatCode="m/d/yyyy\ h:mm">
                  <c:v>43893.197916666664</c:v>
                </c:pt>
                <c:pt idx="46166" formatCode="m/d/yyyy\ h:mm">
                  <c:v>43893.21875</c:v>
                </c:pt>
                <c:pt idx="46167" formatCode="m/d/yyyy\ h:mm">
                  <c:v>43893.239583333336</c:v>
                </c:pt>
                <c:pt idx="46168" formatCode="m/d/yyyy\ h:mm">
                  <c:v>43893.260416666664</c:v>
                </c:pt>
                <c:pt idx="46169" formatCode="m/d/yyyy\ h:mm">
                  <c:v>43893.28125</c:v>
                </c:pt>
                <c:pt idx="46170" formatCode="m/d/yyyy\ h:mm">
                  <c:v>43893.302083333336</c:v>
                </c:pt>
                <c:pt idx="46171" formatCode="m/d/yyyy\ h:mm">
                  <c:v>43893.322916666664</c:v>
                </c:pt>
                <c:pt idx="46172" formatCode="m/d/yyyy\ h:mm">
                  <c:v>43893.34375</c:v>
                </c:pt>
                <c:pt idx="46173" formatCode="m/d/yyyy\ h:mm">
                  <c:v>43893.364583333336</c:v>
                </c:pt>
                <c:pt idx="46174" formatCode="m/d/yyyy\ h:mm">
                  <c:v>43893.385416666664</c:v>
                </c:pt>
                <c:pt idx="46175" formatCode="m/d/yyyy\ h:mm">
                  <c:v>43893.40625</c:v>
                </c:pt>
                <c:pt idx="46176" formatCode="m/d/yyyy\ h:mm">
                  <c:v>43893.427083333336</c:v>
                </c:pt>
                <c:pt idx="46177" formatCode="m/d/yyyy\ h:mm">
                  <c:v>43893.447916666664</c:v>
                </c:pt>
                <c:pt idx="46178" formatCode="m/d/yyyy\ h:mm">
                  <c:v>43893.46875</c:v>
                </c:pt>
                <c:pt idx="46179" formatCode="m/d/yyyy\ h:mm">
                  <c:v>43893.489583333336</c:v>
                </c:pt>
                <c:pt idx="46180" formatCode="m/d/yyyy\ h:mm">
                  <c:v>43893.510416666664</c:v>
                </c:pt>
                <c:pt idx="46181" formatCode="m/d/yyyy\ h:mm">
                  <c:v>43893.53125</c:v>
                </c:pt>
                <c:pt idx="46182" formatCode="m/d/yyyy\ h:mm">
                  <c:v>43893.552083333336</c:v>
                </c:pt>
                <c:pt idx="46183" formatCode="m/d/yyyy\ h:mm">
                  <c:v>43893.572916666664</c:v>
                </c:pt>
                <c:pt idx="46184" formatCode="m/d/yyyy\ h:mm">
                  <c:v>43893.59375</c:v>
                </c:pt>
                <c:pt idx="46185" formatCode="m/d/yyyy\ h:mm">
                  <c:v>43893.614583333336</c:v>
                </c:pt>
                <c:pt idx="46186" formatCode="m/d/yyyy\ h:mm">
                  <c:v>43893.635416666664</c:v>
                </c:pt>
                <c:pt idx="46187" formatCode="m/d/yyyy\ h:mm">
                  <c:v>43893.65625</c:v>
                </c:pt>
                <c:pt idx="46188" formatCode="m/d/yyyy\ h:mm">
                  <c:v>43893.677083333336</c:v>
                </c:pt>
                <c:pt idx="46189" formatCode="m/d/yyyy\ h:mm">
                  <c:v>43893.697916666664</c:v>
                </c:pt>
                <c:pt idx="46190" formatCode="m/d/yyyy\ h:mm">
                  <c:v>43893.71875</c:v>
                </c:pt>
                <c:pt idx="46191" formatCode="m/d/yyyy\ h:mm">
                  <c:v>43893.739583333336</c:v>
                </c:pt>
                <c:pt idx="46192" formatCode="m/d/yyyy\ h:mm">
                  <c:v>43893.760416666664</c:v>
                </c:pt>
                <c:pt idx="46193" formatCode="m/d/yyyy\ h:mm">
                  <c:v>43893.78125</c:v>
                </c:pt>
                <c:pt idx="46194" formatCode="m/d/yyyy\ h:mm">
                  <c:v>43893.802083333336</c:v>
                </c:pt>
                <c:pt idx="46195" formatCode="m/d/yyyy\ h:mm">
                  <c:v>43893.822916666664</c:v>
                </c:pt>
                <c:pt idx="46196" formatCode="m/d/yyyy\ h:mm">
                  <c:v>43893.84375</c:v>
                </c:pt>
                <c:pt idx="46197" formatCode="m/d/yyyy\ h:mm">
                  <c:v>43893.864583333336</c:v>
                </c:pt>
                <c:pt idx="46198" formatCode="m/d/yyyy\ h:mm">
                  <c:v>43893.885416666664</c:v>
                </c:pt>
                <c:pt idx="46199" formatCode="m/d/yyyy\ h:mm">
                  <c:v>43893.90625</c:v>
                </c:pt>
                <c:pt idx="46200" formatCode="m/d/yyyy\ h:mm">
                  <c:v>43893.927083333336</c:v>
                </c:pt>
                <c:pt idx="46201" formatCode="m/d/yyyy\ h:mm">
                  <c:v>43893.947916666664</c:v>
                </c:pt>
                <c:pt idx="46202" formatCode="m/d/yyyy\ h:mm">
                  <c:v>43893.96875</c:v>
                </c:pt>
                <c:pt idx="46203" formatCode="m/d/yyyy\ h:mm">
                  <c:v>43893.989583333336</c:v>
                </c:pt>
                <c:pt idx="46204" formatCode="m/d/yyyy\ h:mm">
                  <c:v>43894.010416666664</c:v>
                </c:pt>
                <c:pt idx="46205" formatCode="m/d/yyyy\ h:mm">
                  <c:v>43894.03125</c:v>
                </c:pt>
                <c:pt idx="46206" formatCode="m/d/yyyy\ h:mm">
                  <c:v>43894.052083333336</c:v>
                </c:pt>
                <c:pt idx="46207" formatCode="m/d/yyyy\ h:mm">
                  <c:v>43894.072916666664</c:v>
                </c:pt>
                <c:pt idx="46208" formatCode="m/d/yyyy\ h:mm">
                  <c:v>43894.09375</c:v>
                </c:pt>
                <c:pt idx="46209" formatCode="m/d/yyyy\ h:mm">
                  <c:v>43894.114583333336</c:v>
                </c:pt>
                <c:pt idx="46210" formatCode="m/d/yyyy\ h:mm">
                  <c:v>43894.135416666664</c:v>
                </c:pt>
                <c:pt idx="46211" formatCode="m/d/yyyy\ h:mm">
                  <c:v>43894.15625</c:v>
                </c:pt>
                <c:pt idx="46212" formatCode="m/d/yyyy\ h:mm">
                  <c:v>43894.177083333336</c:v>
                </c:pt>
                <c:pt idx="46213" formatCode="m/d/yyyy\ h:mm">
                  <c:v>43894.197916666664</c:v>
                </c:pt>
                <c:pt idx="46214" formatCode="m/d/yyyy\ h:mm">
                  <c:v>43894.21875</c:v>
                </c:pt>
                <c:pt idx="46215" formatCode="m/d/yyyy\ h:mm">
                  <c:v>43894.239583333336</c:v>
                </c:pt>
                <c:pt idx="46216" formatCode="m/d/yyyy\ h:mm">
                  <c:v>43894.260416666664</c:v>
                </c:pt>
                <c:pt idx="46217" formatCode="m/d/yyyy\ h:mm">
                  <c:v>43894.28125</c:v>
                </c:pt>
                <c:pt idx="46218" formatCode="m/d/yyyy\ h:mm">
                  <c:v>43894.302083333336</c:v>
                </c:pt>
                <c:pt idx="46219" formatCode="m/d/yyyy\ h:mm">
                  <c:v>43894.322916666664</c:v>
                </c:pt>
                <c:pt idx="46220" formatCode="m/d/yyyy\ h:mm">
                  <c:v>43894.34375</c:v>
                </c:pt>
                <c:pt idx="46221" formatCode="m/d/yyyy\ h:mm">
                  <c:v>43894.364583333336</c:v>
                </c:pt>
                <c:pt idx="46222" formatCode="m/d/yyyy\ h:mm">
                  <c:v>43894.385416666664</c:v>
                </c:pt>
                <c:pt idx="46223" formatCode="m/d/yyyy\ h:mm">
                  <c:v>43894.40625</c:v>
                </c:pt>
                <c:pt idx="46224" formatCode="m/d/yyyy\ h:mm">
                  <c:v>43894.427083333336</c:v>
                </c:pt>
                <c:pt idx="46225" formatCode="m/d/yyyy\ h:mm">
                  <c:v>43894.447916666664</c:v>
                </c:pt>
                <c:pt idx="46226" formatCode="m/d/yyyy\ h:mm">
                  <c:v>43894.46875</c:v>
                </c:pt>
                <c:pt idx="46227" formatCode="m/d/yyyy\ h:mm">
                  <c:v>43894.489583333336</c:v>
                </c:pt>
                <c:pt idx="46228" formatCode="m/d/yyyy\ h:mm">
                  <c:v>43894.510416666664</c:v>
                </c:pt>
                <c:pt idx="46229" formatCode="m/d/yyyy\ h:mm">
                  <c:v>43894.53125</c:v>
                </c:pt>
                <c:pt idx="46230" formatCode="m/d/yyyy\ h:mm">
                  <c:v>43894.552083333336</c:v>
                </c:pt>
                <c:pt idx="46231" formatCode="m/d/yyyy\ h:mm">
                  <c:v>43894.572916666664</c:v>
                </c:pt>
                <c:pt idx="46232" formatCode="m/d/yyyy\ h:mm">
                  <c:v>43894.59375</c:v>
                </c:pt>
                <c:pt idx="46233" formatCode="m/d/yyyy\ h:mm">
                  <c:v>43894.614583333336</c:v>
                </c:pt>
                <c:pt idx="46234" formatCode="m/d/yyyy\ h:mm">
                  <c:v>43894.635416666664</c:v>
                </c:pt>
                <c:pt idx="46235" formatCode="m/d/yyyy\ h:mm">
                  <c:v>43894.65625</c:v>
                </c:pt>
                <c:pt idx="46236" formatCode="m/d/yyyy\ h:mm">
                  <c:v>43894.677083333336</c:v>
                </c:pt>
                <c:pt idx="46237" formatCode="m/d/yyyy\ h:mm">
                  <c:v>43894.697916666664</c:v>
                </c:pt>
                <c:pt idx="46238" formatCode="m/d/yyyy\ h:mm">
                  <c:v>43894.71875</c:v>
                </c:pt>
                <c:pt idx="46239" formatCode="m/d/yyyy\ h:mm">
                  <c:v>43894.739583333336</c:v>
                </c:pt>
                <c:pt idx="46240" formatCode="m/d/yyyy\ h:mm">
                  <c:v>43894.760416666664</c:v>
                </c:pt>
                <c:pt idx="46241" formatCode="m/d/yyyy\ h:mm">
                  <c:v>43894.78125</c:v>
                </c:pt>
                <c:pt idx="46242" formatCode="m/d/yyyy\ h:mm">
                  <c:v>43894.802083333336</c:v>
                </c:pt>
                <c:pt idx="46243" formatCode="m/d/yyyy\ h:mm">
                  <c:v>43894.822916666664</c:v>
                </c:pt>
                <c:pt idx="46244" formatCode="m/d/yyyy\ h:mm">
                  <c:v>43894.84375</c:v>
                </c:pt>
                <c:pt idx="46245" formatCode="m/d/yyyy\ h:mm">
                  <c:v>43894.864583333336</c:v>
                </c:pt>
                <c:pt idx="46246" formatCode="m/d/yyyy\ h:mm">
                  <c:v>43894.885416666664</c:v>
                </c:pt>
                <c:pt idx="46247" formatCode="m/d/yyyy\ h:mm">
                  <c:v>43894.90625</c:v>
                </c:pt>
                <c:pt idx="46248" formatCode="m/d/yyyy\ h:mm">
                  <c:v>43894.927083333336</c:v>
                </c:pt>
                <c:pt idx="46249" formatCode="m/d/yyyy\ h:mm">
                  <c:v>43894.947916666664</c:v>
                </c:pt>
                <c:pt idx="46250" formatCode="m/d/yyyy\ h:mm">
                  <c:v>43894.96875</c:v>
                </c:pt>
                <c:pt idx="46251" formatCode="m/d/yyyy\ h:mm">
                  <c:v>43894.989583333336</c:v>
                </c:pt>
                <c:pt idx="46252" formatCode="m/d/yyyy\ h:mm">
                  <c:v>43895.010416666664</c:v>
                </c:pt>
                <c:pt idx="46253" formatCode="m/d/yyyy\ h:mm">
                  <c:v>43895.03125</c:v>
                </c:pt>
                <c:pt idx="46254" formatCode="m/d/yyyy\ h:mm">
                  <c:v>43895.052083333336</c:v>
                </c:pt>
                <c:pt idx="46255" formatCode="m/d/yyyy\ h:mm">
                  <c:v>43895.072916666664</c:v>
                </c:pt>
                <c:pt idx="46256" formatCode="m/d/yyyy\ h:mm">
                  <c:v>43895.09375</c:v>
                </c:pt>
                <c:pt idx="46257" formatCode="m/d/yyyy\ h:mm">
                  <c:v>43895.114583333336</c:v>
                </c:pt>
                <c:pt idx="46258" formatCode="m/d/yyyy\ h:mm">
                  <c:v>43895.135416666664</c:v>
                </c:pt>
                <c:pt idx="46259" formatCode="m/d/yyyy\ h:mm">
                  <c:v>43895.15625</c:v>
                </c:pt>
                <c:pt idx="46260" formatCode="m/d/yyyy\ h:mm">
                  <c:v>43895.177083333336</c:v>
                </c:pt>
                <c:pt idx="46261" formatCode="m/d/yyyy\ h:mm">
                  <c:v>43895.197916666664</c:v>
                </c:pt>
                <c:pt idx="46262" formatCode="m/d/yyyy\ h:mm">
                  <c:v>43895.21875</c:v>
                </c:pt>
                <c:pt idx="46263" formatCode="m/d/yyyy\ h:mm">
                  <c:v>43895.239583333336</c:v>
                </c:pt>
                <c:pt idx="46264" formatCode="m/d/yyyy\ h:mm">
                  <c:v>43895.260416666664</c:v>
                </c:pt>
                <c:pt idx="46265" formatCode="m/d/yyyy\ h:mm">
                  <c:v>43895.28125</c:v>
                </c:pt>
                <c:pt idx="46266" formatCode="m/d/yyyy\ h:mm">
                  <c:v>43895.302083333336</c:v>
                </c:pt>
                <c:pt idx="46267" formatCode="m/d/yyyy\ h:mm">
                  <c:v>43895.322916666664</c:v>
                </c:pt>
                <c:pt idx="46268" formatCode="m/d/yyyy\ h:mm">
                  <c:v>43895.34375</c:v>
                </c:pt>
                <c:pt idx="46269" formatCode="m/d/yyyy\ h:mm">
                  <c:v>43895.364583333336</c:v>
                </c:pt>
                <c:pt idx="46270" formatCode="m/d/yyyy\ h:mm">
                  <c:v>43895.385416666664</c:v>
                </c:pt>
                <c:pt idx="46271" formatCode="m/d/yyyy\ h:mm">
                  <c:v>43895.40625</c:v>
                </c:pt>
                <c:pt idx="46272" formatCode="m/d/yyyy\ h:mm">
                  <c:v>43895.427083333336</c:v>
                </c:pt>
                <c:pt idx="46273" formatCode="m/d/yyyy\ h:mm">
                  <c:v>43895.447916666664</c:v>
                </c:pt>
                <c:pt idx="46274" formatCode="m/d/yyyy\ h:mm">
                  <c:v>43895.46875</c:v>
                </c:pt>
                <c:pt idx="46275" formatCode="m/d/yyyy\ h:mm">
                  <c:v>43895.489583333336</c:v>
                </c:pt>
                <c:pt idx="46276" formatCode="m/d/yyyy\ h:mm">
                  <c:v>43895.510416666664</c:v>
                </c:pt>
                <c:pt idx="46277" formatCode="m/d/yyyy\ h:mm">
                  <c:v>43895.53125</c:v>
                </c:pt>
                <c:pt idx="46278" formatCode="m/d/yyyy\ h:mm">
                  <c:v>43895.552083333336</c:v>
                </c:pt>
                <c:pt idx="46279" formatCode="m/d/yyyy\ h:mm">
                  <c:v>43895.572916666664</c:v>
                </c:pt>
                <c:pt idx="46280" formatCode="m/d/yyyy\ h:mm">
                  <c:v>43895.59375</c:v>
                </c:pt>
                <c:pt idx="46281" formatCode="m/d/yyyy\ h:mm">
                  <c:v>43895.614583333336</c:v>
                </c:pt>
                <c:pt idx="46282" formatCode="m/d/yyyy\ h:mm">
                  <c:v>43895.635416666664</c:v>
                </c:pt>
                <c:pt idx="46283" formatCode="m/d/yyyy\ h:mm">
                  <c:v>43895.65625</c:v>
                </c:pt>
                <c:pt idx="46284" formatCode="m/d/yyyy\ h:mm">
                  <c:v>43895.677083333336</c:v>
                </c:pt>
                <c:pt idx="46285" formatCode="m/d/yyyy\ h:mm">
                  <c:v>43895.697916666664</c:v>
                </c:pt>
                <c:pt idx="46286" formatCode="m/d/yyyy\ h:mm">
                  <c:v>43895.71875</c:v>
                </c:pt>
                <c:pt idx="46287" formatCode="m/d/yyyy\ h:mm">
                  <c:v>43895.739583333336</c:v>
                </c:pt>
                <c:pt idx="46288" formatCode="m/d/yyyy\ h:mm">
                  <c:v>43895.760416666664</c:v>
                </c:pt>
                <c:pt idx="46289" formatCode="m/d/yyyy\ h:mm">
                  <c:v>43895.78125</c:v>
                </c:pt>
                <c:pt idx="46290" formatCode="m/d/yyyy\ h:mm">
                  <c:v>43895.802083333336</c:v>
                </c:pt>
                <c:pt idx="46291" formatCode="m/d/yyyy\ h:mm">
                  <c:v>43895.822916666664</c:v>
                </c:pt>
                <c:pt idx="46292" formatCode="m/d/yyyy\ h:mm">
                  <c:v>43895.84375</c:v>
                </c:pt>
                <c:pt idx="46293" formatCode="m/d/yyyy\ h:mm">
                  <c:v>43895.864583333336</c:v>
                </c:pt>
                <c:pt idx="46294" formatCode="m/d/yyyy\ h:mm">
                  <c:v>43895.885416666664</c:v>
                </c:pt>
                <c:pt idx="46295" formatCode="m/d/yyyy\ h:mm">
                  <c:v>43895.90625</c:v>
                </c:pt>
                <c:pt idx="46296" formatCode="m/d/yyyy\ h:mm">
                  <c:v>43895.927083333336</c:v>
                </c:pt>
                <c:pt idx="46297" formatCode="m/d/yyyy\ h:mm">
                  <c:v>43895.947916666664</c:v>
                </c:pt>
                <c:pt idx="46298" formatCode="m/d/yyyy\ h:mm">
                  <c:v>43895.96875</c:v>
                </c:pt>
                <c:pt idx="46299" formatCode="m/d/yyyy\ h:mm">
                  <c:v>43895.989583333336</c:v>
                </c:pt>
                <c:pt idx="46300" formatCode="m/d/yyyy\ h:mm">
                  <c:v>43896.010416666664</c:v>
                </c:pt>
                <c:pt idx="46301" formatCode="m/d/yyyy\ h:mm">
                  <c:v>43896.03125</c:v>
                </c:pt>
                <c:pt idx="46302" formatCode="m/d/yyyy\ h:mm">
                  <c:v>43896.052083333336</c:v>
                </c:pt>
                <c:pt idx="46303" formatCode="m/d/yyyy\ h:mm">
                  <c:v>43896.072916666664</c:v>
                </c:pt>
                <c:pt idx="46304" formatCode="m/d/yyyy\ h:mm">
                  <c:v>43896.09375</c:v>
                </c:pt>
                <c:pt idx="46305" formatCode="m/d/yyyy\ h:mm">
                  <c:v>43896.114583333336</c:v>
                </c:pt>
                <c:pt idx="46306" formatCode="m/d/yyyy\ h:mm">
                  <c:v>43896.135416666664</c:v>
                </c:pt>
                <c:pt idx="46307" formatCode="m/d/yyyy\ h:mm">
                  <c:v>43896.15625</c:v>
                </c:pt>
                <c:pt idx="46308" formatCode="m/d/yyyy\ h:mm">
                  <c:v>43896.177083333336</c:v>
                </c:pt>
                <c:pt idx="46309" formatCode="m/d/yyyy\ h:mm">
                  <c:v>43896.197916666664</c:v>
                </c:pt>
                <c:pt idx="46310" formatCode="m/d/yyyy\ h:mm">
                  <c:v>43896.21875</c:v>
                </c:pt>
                <c:pt idx="46311" formatCode="m/d/yyyy\ h:mm">
                  <c:v>43896.239583333336</c:v>
                </c:pt>
                <c:pt idx="46312" formatCode="m/d/yyyy\ h:mm">
                  <c:v>43896.260416666664</c:v>
                </c:pt>
                <c:pt idx="46313" formatCode="m/d/yyyy\ h:mm">
                  <c:v>43896.28125</c:v>
                </c:pt>
                <c:pt idx="46314" formatCode="m/d/yyyy\ h:mm">
                  <c:v>43896.302083333336</c:v>
                </c:pt>
                <c:pt idx="46315" formatCode="m/d/yyyy\ h:mm">
                  <c:v>43896.322916666664</c:v>
                </c:pt>
                <c:pt idx="46316" formatCode="m/d/yyyy\ h:mm">
                  <c:v>43896.34375</c:v>
                </c:pt>
                <c:pt idx="46317" formatCode="m/d/yyyy\ h:mm">
                  <c:v>43896.364583333336</c:v>
                </c:pt>
                <c:pt idx="46318" formatCode="m/d/yyyy\ h:mm">
                  <c:v>43896.385416666664</c:v>
                </c:pt>
                <c:pt idx="46319" formatCode="m/d/yyyy\ h:mm">
                  <c:v>43896.40625</c:v>
                </c:pt>
                <c:pt idx="46320" formatCode="m/d/yyyy\ h:mm">
                  <c:v>43896.427083333336</c:v>
                </c:pt>
                <c:pt idx="46321" formatCode="m/d/yyyy\ h:mm">
                  <c:v>43896.447916666664</c:v>
                </c:pt>
                <c:pt idx="46322" formatCode="m/d/yyyy\ h:mm">
                  <c:v>43896.46875</c:v>
                </c:pt>
                <c:pt idx="46323" formatCode="m/d/yyyy\ h:mm">
                  <c:v>43896.489583333336</c:v>
                </c:pt>
                <c:pt idx="46324" formatCode="m/d/yyyy\ h:mm">
                  <c:v>43896.510416666664</c:v>
                </c:pt>
                <c:pt idx="46325" formatCode="m/d/yyyy\ h:mm">
                  <c:v>43896.53125</c:v>
                </c:pt>
                <c:pt idx="46326" formatCode="m/d/yyyy\ h:mm">
                  <c:v>43896.552083333336</c:v>
                </c:pt>
                <c:pt idx="46327" formatCode="m/d/yyyy\ h:mm">
                  <c:v>43896.572916666664</c:v>
                </c:pt>
                <c:pt idx="46328" formatCode="m/d/yyyy\ h:mm">
                  <c:v>43896.59375</c:v>
                </c:pt>
                <c:pt idx="46329" formatCode="m/d/yyyy\ h:mm">
                  <c:v>43896.614583333336</c:v>
                </c:pt>
                <c:pt idx="46330" formatCode="m/d/yyyy\ h:mm">
                  <c:v>43896.635416666664</c:v>
                </c:pt>
                <c:pt idx="46331" formatCode="m/d/yyyy\ h:mm">
                  <c:v>43896.65625</c:v>
                </c:pt>
                <c:pt idx="46332" formatCode="m/d/yyyy\ h:mm">
                  <c:v>43896.677083333336</c:v>
                </c:pt>
                <c:pt idx="46333" formatCode="m/d/yyyy\ h:mm">
                  <c:v>43896.697916666664</c:v>
                </c:pt>
                <c:pt idx="46334" formatCode="m/d/yyyy\ h:mm">
                  <c:v>43896.71875</c:v>
                </c:pt>
                <c:pt idx="46335" formatCode="m/d/yyyy\ h:mm">
                  <c:v>43896.739583333336</c:v>
                </c:pt>
                <c:pt idx="46336" formatCode="m/d/yyyy\ h:mm">
                  <c:v>43896.760416666664</c:v>
                </c:pt>
                <c:pt idx="46337" formatCode="m/d/yyyy\ h:mm">
                  <c:v>43896.78125</c:v>
                </c:pt>
                <c:pt idx="46338" formatCode="m/d/yyyy\ h:mm">
                  <c:v>43896.802083333336</c:v>
                </c:pt>
                <c:pt idx="46339" formatCode="m/d/yyyy\ h:mm">
                  <c:v>43896.822916666664</c:v>
                </c:pt>
                <c:pt idx="46340" formatCode="m/d/yyyy\ h:mm">
                  <c:v>43896.84375</c:v>
                </c:pt>
                <c:pt idx="46341" formatCode="m/d/yyyy\ h:mm">
                  <c:v>43896.864583333336</c:v>
                </c:pt>
                <c:pt idx="46342" formatCode="m/d/yyyy\ h:mm">
                  <c:v>43896.885416666664</c:v>
                </c:pt>
                <c:pt idx="46343" formatCode="m/d/yyyy\ h:mm">
                  <c:v>43896.90625</c:v>
                </c:pt>
                <c:pt idx="46344" formatCode="m/d/yyyy\ h:mm">
                  <c:v>43896.927083333336</c:v>
                </c:pt>
                <c:pt idx="46345" formatCode="m/d/yyyy\ h:mm">
                  <c:v>43896.947916666664</c:v>
                </c:pt>
                <c:pt idx="46346" formatCode="m/d/yyyy\ h:mm">
                  <c:v>43896.96875</c:v>
                </c:pt>
                <c:pt idx="46347" formatCode="m/d/yyyy\ h:mm">
                  <c:v>43896.989583333336</c:v>
                </c:pt>
                <c:pt idx="46348" formatCode="m/d/yyyy\ h:mm">
                  <c:v>43897.010416666664</c:v>
                </c:pt>
                <c:pt idx="46349" formatCode="m/d/yyyy\ h:mm">
                  <c:v>43897.03125</c:v>
                </c:pt>
                <c:pt idx="46350" formatCode="m/d/yyyy\ h:mm">
                  <c:v>43897.052083333336</c:v>
                </c:pt>
                <c:pt idx="46351" formatCode="m/d/yyyy\ h:mm">
                  <c:v>43897.072916666664</c:v>
                </c:pt>
                <c:pt idx="46352" formatCode="m/d/yyyy\ h:mm">
                  <c:v>43897.09375</c:v>
                </c:pt>
                <c:pt idx="46353" formatCode="m/d/yyyy\ h:mm">
                  <c:v>43897.114583333336</c:v>
                </c:pt>
                <c:pt idx="46354" formatCode="m/d/yyyy\ h:mm">
                  <c:v>43897.135416666664</c:v>
                </c:pt>
                <c:pt idx="46355" formatCode="m/d/yyyy\ h:mm">
                  <c:v>43897.15625</c:v>
                </c:pt>
                <c:pt idx="46356" formatCode="m/d/yyyy\ h:mm">
                  <c:v>43897.177083333336</c:v>
                </c:pt>
                <c:pt idx="46357" formatCode="m/d/yyyy\ h:mm">
                  <c:v>43897.197916666664</c:v>
                </c:pt>
                <c:pt idx="46358" formatCode="m/d/yyyy\ h:mm">
                  <c:v>43897.21875</c:v>
                </c:pt>
                <c:pt idx="46359" formatCode="m/d/yyyy\ h:mm">
                  <c:v>43897.239583333336</c:v>
                </c:pt>
                <c:pt idx="46360" formatCode="m/d/yyyy\ h:mm">
                  <c:v>43897.260416666664</c:v>
                </c:pt>
                <c:pt idx="46361" formatCode="m/d/yyyy\ h:mm">
                  <c:v>43897.28125</c:v>
                </c:pt>
                <c:pt idx="46362" formatCode="m/d/yyyy\ h:mm">
                  <c:v>43897.302083333336</c:v>
                </c:pt>
                <c:pt idx="46363" formatCode="m/d/yyyy\ h:mm">
                  <c:v>43897.322916666664</c:v>
                </c:pt>
                <c:pt idx="46364" formatCode="m/d/yyyy\ h:mm">
                  <c:v>43897.34375</c:v>
                </c:pt>
                <c:pt idx="46365" formatCode="m/d/yyyy\ h:mm">
                  <c:v>43897.364583333336</c:v>
                </c:pt>
                <c:pt idx="46366" formatCode="m/d/yyyy\ h:mm">
                  <c:v>43897.385416666664</c:v>
                </c:pt>
                <c:pt idx="46367" formatCode="m/d/yyyy\ h:mm">
                  <c:v>43897.40625</c:v>
                </c:pt>
                <c:pt idx="46368" formatCode="m/d/yyyy\ h:mm">
                  <c:v>43897.427083333336</c:v>
                </c:pt>
                <c:pt idx="46369" formatCode="m/d/yyyy\ h:mm">
                  <c:v>43897.447916666664</c:v>
                </c:pt>
                <c:pt idx="46370" formatCode="m/d/yyyy\ h:mm">
                  <c:v>43897.46875</c:v>
                </c:pt>
                <c:pt idx="46371" formatCode="m/d/yyyy\ h:mm">
                  <c:v>43897.489583333336</c:v>
                </c:pt>
                <c:pt idx="46372" formatCode="m/d/yyyy\ h:mm">
                  <c:v>43897.510416666664</c:v>
                </c:pt>
                <c:pt idx="46373" formatCode="m/d/yyyy\ h:mm">
                  <c:v>43897.53125</c:v>
                </c:pt>
                <c:pt idx="46374" formatCode="m/d/yyyy\ h:mm">
                  <c:v>43897.552083333336</c:v>
                </c:pt>
                <c:pt idx="46375" formatCode="m/d/yyyy\ h:mm">
                  <c:v>43897.572916666664</c:v>
                </c:pt>
                <c:pt idx="46376" formatCode="m/d/yyyy\ h:mm">
                  <c:v>43897.59375</c:v>
                </c:pt>
                <c:pt idx="46377" formatCode="m/d/yyyy\ h:mm">
                  <c:v>43897.614583333336</c:v>
                </c:pt>
                <c:pt idx="46378" formatCode="m/d/yyyy\ h:mm">
                  <c:v>43897.635416666664</c:v>
                </c:pt>
                <c:pt idx="46379" formatCode="m/d/yyyy\ h:mm">
                  <c:v>43897.65625</c:v>
                </c:pt>
                <c:pt idx="46380" formatCode="m/d/yyyy\ h:mm">
                  <c:v>43897.677083333336</c:v>
                </c:pt>
                <c:pt idx="46381" formatCode="m/d/yyyy\ h:mm">
                  <c:v>43897.697916666664</c:v>
                </c:pt>
                <c:pt idx="46382" formatCode="m/d/yyyy\ h:mm">
                  <c:v>43897.71875</c:v>
                </c:pt>
                <c:pt idx="46383" formatCode="m/d/yyyy\ h:mm">
                  <c:v>43897.739583333336</c:v>
                </c:pt>
                <c:pt idx="46384" formatCode="m/d/yyyy\ h:mm">
                  <c:v>43897.760416666664</c:v>
                </c:pt>
                <c:pt idx="46385" formatCode="m/d/yyyy\ h:mm">
                  <c:v>43897.78125</c:v>
                </c:pt>
                <c:pt idx="46386" formatCode="m/d/yyyy\ h:mm">
                  <c:v>43897.802083333336</c:v>
                </c:pt>
                <c:pt idx="46387" formatCode="m/d/yyyy\ h:mm">
                  <c:v>43897.822916666664</c:v>
                </c:pt>
                <c:pt idx="46388" formatCode="m/d/yyyy\ h:mm">
                  <c:v>43897.84375</c:v>
                </c:pt>
                <c:pt idx="46389" formatCode="m/d/yyyy\ h:mm">
                  <c:v>43897.864583333336</c:v>
                </c:pt>
                <c:pt idx="46390" formatCode="m/d/yyyy\ h:mm">
                  <c:v>43897.885416666664</c:v>
                </c:pt>
                <c:pt idx="46391" formatCode="m/d/yyyy\ h:mm">
                  <c:v>43897.90625</c:v>
                </c:pt>
                <c:pt idx="46392" formatCode="m/d/yyyy\ h:mm">
                  <c:v>43897.927083333336</c:v>
                </c:pt>
                <c:pt idx="46393" formatCode="m/d/yyyy\ h:mm">
                  <c:v>43897.947916666664</c:v>
                </c:pt>
                <c:pt idx="46394" formatCode="m/d/yyyy\ h:mm">
                  <c:v>43897.96875</c:v>
                </c:pt>
                <c:pt idx="46395" formatCode="m/d/yyyy\ h:mm">
                  <c:v>43897.989583333336</c:v>
                </c:pt>
                <c:pt idx="46396" formatCode="m/d/yyyy\ h:mm">
                  <c:v>43898.010416666664</c:v>
                </c:pt>
                <c:pt idx="46397" formatCode="m/d/yyyy\ h:mm">
                  <c:v>43898.03125</c:v>
                </c:pt>
                <c:pt idx="46398" formatCode="m/d/yyyy\ h:mm">
                  <c:v>43898.052083333336</c:v>
                </c:pt>
                <c:pt idx="46399" formatCode="m/d/yyyy\ h:mm">
                  <c:v>43898.072916666664</c:v>
                </c:pt>
                <c:pt idx="46400" formatCode="m/d/yyyy\ h:mm">
                  <c:v>43898.09375</c:v>
                </c:pt>
                <c:pt idx="46401" formatCode="m/d/yyyy\ h:mm">
                  <c:v>43898.114583333336</c:v>
                </c:pt>
                <c:pt idx="46402" formatCode="m/d/yyyy\ h:mm">
                  <c:v>43898.135416666664</c:v>
                </c:pt>
                <c:pt idx="46403" formatCode="m/d/yyyy\ h:mm">
                  <c:v>43898.15625</c:v>
                </c:pt>
                <c:pt idx="46404" formatCode="m/d/yyyy\ h:mm">
                  <c:v>43898.177083333336</c:v>
                </c:pt>
                <c:pt idx="46405" formatCode="m/d/yyyy\ h:mm">
                  <c:v>43898.197916666664</c:v>
                </c:pt>
                <c:pt idx="46406" formatCode="m/d/yyyy\ h:mm">
                  <c:v>43898.21875</c:v>
                </c:pt>
                <c:pt idx="46407" formatCode="m/d/yyyy\ h:mm">
                  <c:v>43898.239583333336</c:v>
                </c:pt>
                <c:pt idx="46408" formatCode="m/d/yyyy\ h:mm">
                  <c:v>43898.260416666664</c:v>
                </c:pt>
                <c:pt idx="46409" formatCode="m/d/yyyy\ h:mm">
                  <c:v>43898.28125</c:v>
                </c:pt>
                <c:pt idx="46410" formatCode="m/d/yyyy\ h:mm">
                  <c:v>43898.302083333336</c:v>
                </c:pt>
                <c:pt idx="46411" formatCode="m/d/yyyy\ h:mm">
                  <c:v>43898.322916666664</c:v>
                </c:pt>
                <c:pt idx="46412" formatCode="m/d/yyyy\ h:mm">
                  <c:v>43898.34375</c:v>
                </c:pt>
                <c:pt idx="46413" formatCode="m/d/yyyy\ h:mm">
                  <c:v>43898.364583333336</c:v>
                </c:pt>
                <c:pt idx="46414" formatCode="m/d/yyyy\ h:mm">
                  <c:v>43898.385416666664</c:v>
                </c:pt>
                <c:pt idx="46415" formatCode="m/d/yyyy\ h:mm">
                  <c:v>43898.40625</c:v>
                </c:pt>
                <c:pt idx="46416" formatCode="m/d/yyyy\ h:mm">
                  <c:v>43898.427083333336</c:v>
                </c:pt>
                <c:pt idx="46417" formatCode="m/d/yyyy\ h:mm">
                  <c:v>43898.447916666664</c:v>
                </c:pt>
                <c:pt idx="46418" formatCode="m/d/yyyy\ h:mm">
                  <c:v>43898.46875</c:v>
                </c:pt>
                <c:pt idx="46419" formatCode="m/d/yyyy\ h:mm">
                  <c:v>43898.489583333336</c:v>
                </c:pt>
                <c:pt idx="46420" formatCode="m/d/yyyy\ h:mm">
                  <c:v>43898.510416666664</c:v>
                </c:pt>
                <c:pt idx="46421" formatCode="m/d/yyyy\ h:mm">
                  <c:v>43898.53125</c:v>
                </c:pt>
                <c:pt idx="46422" formatCode="m/d/yyyy\ h:mm">
                  <c:v>43898.552083333336</c:v>
                </c:pt>
                <c:pt idx="46423" formatCode="m/d/yyyy\ h:mm">
                  <c:v>43898.572916666664</c:v>
                </c:pt>
                <c:pt idx="46424" formatCode="m/d/yyyy\ h:mm">
                  <c:v>43898.59375</c:v>
                </c:pt>
                <c:pt idx="46425" formatCode="m/d/yyyy\ h:mm">
                  <c:v>43898.614583333336</c:v>
                </c:pt>
                <c:pt idx="46426" formatCode="m/d/yyyy\ h:mm">
                  <c:v>43898.635416666664</c:v>
                </c:pt>
                <c:pt idx="46427" formatCode="m/d/yyyy\ h:mm">
                  <c:v>43898.65625</c:v>
                </c:pt>
                <c:pt idx="46428" formatCode="m/d/yyyy\ h:mm">
                  <c:v>43898.677083333336</c:v>
                </c:pt>
                <c:pt idx="46429" formatCode="m/d/yyyy\ h:mm">
                  <c:v>43898.697916666664</c:v>
                </c:pt>
                <c:pt idx="46430" formatCode="m/d/yyyy\ h:mm">
                  <c:v>43898.71875</c:v>
                </c:pt>
                <c:pt idx="46431" formatCode="m/d/yyyy\ h:mm">
                  <c:v>43898.739583333336</c:v>
                </c:pt>
                <c:pt idx="46432" formatCode="m/d/yyyy\ h:mm">
                  <c:v>43898.760416666664</c:v>
                </c:pt>
                <c:pt idx="46433" formatCode="m/d/yyyy\ h:mm">
                  <c:v>43898.78125</c:v>
                </c:pt>
                <c:pt idx="46434" formatCode="m/d/yyyy\ h:mm">
                  <c:v>43898.802083333336</c:v>
                </c:pt>
                <c:pt idx="46435" formatCode="m/d/yyyy\ h:mm">
                  <c:v>43898.822916666664</c:v>
                </c:pt>
                <c:pt idx="46436" formatCode="m/d/yyyy\ h:mm">
                  <c:v>43898.84375</c:v>
                </c:pt>
                <c:pt idx="46437" formatCode="m/d/yyyy\ h:mm">
                  <c:v>43898.864583333336</c:v>
                </c:pt>
                <c:pt idx="46438" formatCode="m/d/yyyy\ h:mm">
                  <c:v>43898.885416666664</c:v>
                </c:pt>
                <c:pt idx="46439" formatCode="m/d/yyyy\ h:mm">
                  <c:v>43898.90625</c:v>
                </c:pt>
                <c:pt idx="46440" formatCode="m/d/yyyy\ h:mm">
                  <c:v>43898.927083333336</c:v>
                </c:pt>
                <c:pt idx="46441" formatCode="m/d/yyyy\ h:mm">
                  <c:v>43898.947916666664</c:v>
                </c:pt>
                <c:pt idx="46442" formatCode="m/d/yyyy\ h:mm">
                  <c:v>43898.96875</c:v>
                </c:pt>
                <c:pt idx="46443" formatCode="m/d/yyyy\ h:mm">
                  <c:v>43898.989583333336</c:v>
                </c:pt>
                <c:pt idx="46444" formatCode="m/d/yyyy\ h:mm">
                  <c:v>43899.010416666664</c:v>
                </c:pt>
                <c:pt idx="46445" formatCode="m/d/yyyy\ h:mm">
                  <c:v>43899.03125</c:v>
                </c:pt>
                <c:pt idx="46446" formatCode="m/d/yyyy\ h:mm">
                  <c:v>43899.052083333336</c:v>
                </c:pt>
                <c:pt idx="46447" formatCode="m/d/yyyy\ h:mm">
                  <c:v>43899.072916666664</c:v>
                </c:pt>
                <c:pt idx="46448" formatCode="m/d/yyyy\ h:mm">
                  <c:v>43899.09375</c:v>
                </c:pt>
                <c:pt idx="46449" formatCode="m/d/yyyy\ h:mm">
                  <c:v>43899.114583333336</c:v>
                </c:pt>
                <c:pt idx="46450" formatCode="m/d/yyyy\ h:mm">
                  <c:v>43899.135416666664</c:v>
                </c:pt>
                <c:pt idx="46451" formatCode="m/d/yyyy\ h:mm">
                  <c:v>43899.15625</c:v>
                </c:pt>
                <c:pt idx="46452" formatCode="m/d/yyyy\ h:mm">
                  <c:v>43899.177083333336</c:v>
                </c:pt>
                <c:pt idx="46453" formatCode="m/d/yyyy\ h:mm">
                  <c:v>43899.197916666664</c:v>
                </c:pt>
                <c:pt idx="46454" formatCode="m/d/yyyy\ h:mm">
                  <c:v>43899.21875</c:v>
                </c:pt>
                <c:pt idx="46455" formatCode="m/d/yyyy\ h:mm">
                  <c:v>43899.239583333336</c:v>
                </c:pt>
                <c:pt idx="46456" formatCode="m/d/yyyy\ h:mm">
                  <c:v>43899.260416666664</c:v>
                </c:pt>
                <c:pt idx="46457" formatCode="m/d/yyyy\ h:mm">
                  <c:v>43899.28125</c:v>
                </c:pt>
                <c:pt idx="46458" formatCode="m/d/yyyy\ h:mm">
                  <c:v>43899.302083333336</c:v>
                </c:pt>
                <c:pt idx="46459" formatCode="m/d/yyyy\ h:mm">
                  <c:v>43899.322916666664</c:v>
                </c:pt>
                <c:pt idx="46460" formatCode="m/d/yyyy\ h:mm">
                  <c:v>43899.34375</c:v>
                </c:pt>
                <c:pt idx="46461" formatCode="m/d/yyyy\ h:mm">
                  <c:v>43899.364583333336</c:v>
                </c:pt>
                <c:pt idx="46462" formatCode="m/d/yyyy\ h:mm">
                  <c:v>43899.385416666664</c:v>
                </c:pt>
                <c:pt idx="46463" formatCode="m/d/yyyy\ h:mm">
                  <c:v>43899.40625</c:v>
                </c:pt>
                <c:pt idx="46464" formatCode="m/d/yyyy\ h:mm">
                  <c:v>43899.427083333336</c:v>
                </c:pt>
                <c:pt idx="46465" formatCode="m/d/yyyy\ h:mm">
                  <c:v>43899.447916666664</c:v>
                </c:pt>
                <c:pt idx="46466" formatCode="m/d/yyyy\ h:mm">
                  <c:v>43899.46875</c:v>
                </c:pt>
                <c:pt idx="46467" formatCode="m/d/yyyy\ h:mm">
                  <c:v>43899.489583333336</c:v>
                </c:pt>
                <c:pt idx="46468" formatCode="m/d/yyyy\ h:mm">
                  <c:v>43899.510416666664</c:v>
                </c:pt>
                <c:pt idx="46469" formatCode="m/d/yyyy\ h:mm">
                  <c:v>43899.53125</c:v>
                </c:pt>
                <c:pt idx="46470" formatCode="m/d/yyyy\ h:mm">
                  <c:v>43899.552083333336</c:v>
                </c:pt>
                <c:pt idx="46471" formatCode="m/d/yyyy\ h:mm">
                  <c:v>43899.572916666664</c:v>
                </c:pt>
                <c:pt idx="46472" formatCode="m/d/yyyy\ h:mm">
                  <c:v>43899.59375</c:v>
                </c:pt>
                <c:pt idx="46473" formatCode="m/d/yyyy\ h:mm">
                  <c:v>43899.614583333336</c:v>
                </c:pt>
                <c:pt idx="46474" formatCode="m/d/yyyy\ h:mm">
                  <c:v>43899.635416666664</c:v>
                </c:pt>
                <c:pt idx="46475" formatCode="m/d/yyyy\ h:mm">
                  <c:v>43899.65625</c:v>
                </c:pt>
                <c:pt idx="46476" formatCode="m/d/yyyy\ h:mm">
                  <c:v>43899.677083333336</c:v>
                </c:pt>
                <c:pt idx="46477" formatCode="m/d/yyyy\ h:mm">
                  <c:v>43899.697916666664</c:v>
                </c:pt>
                <c:pt idx="46478" formatCode="m/d/yyyy\ h:mm">
                  <c:v>43899.71875</c:v>
                </c:pt>
                <c:pt idx="46479" formatCode="m/d/yyyy\ h:mm">
                  <c:v>43899.739583333336</c:v>
                </c:pt>
                <c:pt idx="46480" formatCode="m/d/yyyy\ h:mm">
                  <c:v>43899.760416666664</c:v>
                </c:pt>
                <c:pt idx="46481" formatCode="m/d/yyyy\ h:mm">
                  <c:v>43899.78125</c:v>
                </c:pt>
                <c:pt idx="46482" formatCode="m/d/yyyy\ h:mm">
                  <c:v>43899.802083333336</c:v>
                </c:pt>
                <c:pt idx="46483" formatCode="m/d/yyyy\ h:mm">
                  <c:v>43899.822916666664</c:v>
                </c:pt>
                <c:pt idx="46484" formatCode="m/d/yyyy\ h:mm">
                  <c:v>43899.84375</c:v>
                </c:pt>
                <c:pt idx="46485" formatCode="m/d/yyyy\ h:mm">
                  <c:v>43899.864583333336</c:v>
                </c:pt>
                <c:pt idx="46486" formatCode="m/d/yyyy\ h:mm">
                  <c:v>43899.885416666664</c:v>
                </c:pt>
                <c:pt idx="46487" formatCode="m/d/yyyy\ h:mm">
                  <c:v>43899.90625</c:v>
                </c:pt>
                <c:pt idx="46488" formatCode="m/d/yyyy\ h:mm">
                  <c:v>43899.927083333336</c:v>
                </c:pt>
                <c:pt idx="46489" formatCode="m/d/yyyy\ h:mm">
                  <c:v>43899.947916666664</c:v>
                </c:pt>
                <c:pt idx="46490" formatCode="m/d/yyyy\ h:mm">
                  <c:v>43899.96875</c:v>
                </c:pt>
                <c:pt idx="46491" formatCode="m/d/yyyy\ h:mm">
                  <c:v>43899.989583333336</c:v>
                </c:pt>
                <c:pt idx="46492" formatCode="m/d/yyyy\ h:mm">
                  <c:v>43900.010416666664</c:v>
                </c:pt>
                <c:pt idx="46493" formatCode="m/d/yyyy\ h:mm">
                  <c:v>43900.03125</c:v>
                </c:pt>
                <c:pt idx="46494" formatCode="m/d/yyyy\ h:mm">
                  <c:v>43900.052083333336</c:v>
                </c:pt>
                <c:pt idx="46495" formatCode="m/d/yyyy\ h:mm">
                  <c:v>43900.072916666664</c:v>
                </c:pt>
                <c:pt idx="46496" formatCode="m/d/yyyy\ h:mm">
                  <c:v>43900.09375</c:v>
                </c:pt>
                <c:pt idx="46497" formatCode="m/d/yyyy\ h:mm">
                  <c:v>43900.114583333336</c:v>
                </c:pt>
                <c:pt idx="46498" formatCode="m/d/yyyy\ h:mm">
                  <c:v>43900.135416666664</c:v>
                </c:pt>
                <c:pt idx="46499" formatCode="m/d/yyyy\ h:mm">
                  <c:v>43900.15625</c:v>
                </c:pt>
                <c:pt idx="46500" formatCode="m/d/yyyy\ h:mm">
                  <c:v>43900.177083333336</c:v>
                </c:pt>
                <c:pt idx="46501" formatCode="m/d/yyyy\ h:mm">
                  <c:v>43900.197916666664</c:v>
                </c:pt>
                <c:pt idx="46502" formatCode="m/d/yyyy\ h:mm">
                  <c:v>43900.21875</c:v>
                </c:pt>
                <c:pt idx="46503" formatCode="m/d/yyyy\ h:mm">
                  <c:v>43900.239583333336</c:v>
                </c:pt>
                <c:pt idx="46504" formatCode="m/d/yyyy\ h:mm">
                  <c:v>43900.260416666664</c:v>
                </c:pt>
                <c:pt idx="46505" formatCode="m/d/yyyy\ h:mm">
                  <c:v>43900.28125</c:v>
                </c:pt>
                <c:pt idx="46506" formatCode="m/d/yyyy\ h:mm">
                  <c:v>43900.302083333336</c:v>
                </c:pt>
                <c:pt idx="46507" formatCode="m/d/yyyy\ h:mm">
                  <c:v>43900.322916666664</c:v>
                </c:pt>
                <c:pt idx="46508" formatCode="m/d/yyyy\ h:mm">
                  <c:v>43900.34375</c:v>
                </c:pt>
                <c:pt idx="46509" formatCode="m/d/yyyy\ h:mm">
                  <c:v>43900.364583333336</c:v>
                </c:pt>
                <c:pt idx="46510" formatCode="m/d/yyyy\ h:mm">
                  <c:v>43900.385416666664</c:v>
                </c:pt>
                <c:pt idx="46511" formatCode="m/d/yyyy\ h:mm">
                  <c:v>43900.40625</c:v>
                </c:pt>
                <c:pt idx="46512" formatCode="m/d/yyyy\ h:mm">
                  <c:v>43900.427083333336</c:v>
                </c:pt>
                <c:pt idx="46513" formatCode="m/d/yyyy\ h:mm">
                  <c:v>43900.447916666664</c:v>
                </c:pt>
                <c:pt idx="46514" formatCode="m/d/yyyy\ h:mm">
                  <c:v>43900.46875</c:v>
                </c:pt>
                <c:pt idx="46515" formatCode="m/d/yyyy\ h:mm">
                  <c:v>43900.489583333336</c:v>
                </c:pt>
                <c:pt idx="46516" formatCode="m/d/yyyy\ h:mm">
                  <c:v>43900.510416666664</c:v>
                </c:pt>
                <c:pt idx="46517" formatCode="m/d/yyyy\ h:mm">
                  <c:v>43900.53125</c:v>
                </c:pt>
                <c:pt idx="46518" formatCode="m/d/yyyy\ h:mm">
                  <c:v>43900.552083333336</c:v>
                </c:pt>
                <c:pt idx="46519" formatCode="m/d/yyyy\ h:mm">
                  <c:v>43900.572916666664</c:v>
                </c:pt>
                <c:pt idx="46520" formatCode="m/d/yyyy\ h:mm">
                  <c:v>43900.59375</c:v>
                </c:pt>
                <c:pt idx="46521" formatCode="m/d/yyyy\ h:mm">
                  <c:v>43900.614583333336</c:v>
                </c:pt>
                <c:pt idx="46522" formatCode="m/d/yyyy\ h:mm">
                  <c:v>43900.635416666664</c:v>
                </c:pt>
                <c:pt idx="46523" formatCode="m/d/yyyy\ h:mm">
                  <c:v>43900.65625</c:v>
                </c:pt>
                <c:pt idx="46524" formatCode="m/d/yyyy\ h:mm">
                  <c:v>43900.677083333336</c:v>
                </c:pt>
                <c:pt idx="46525" formatCode="m/d/yyyy\ h:mm">
                  <c:v>43900.697916666664</c:v>
                </c:pt>
                <c:pt idx="46526" formatCode="m/d/yyyy\ h:mm">
                  <c:v>43900.71875</c:v>
                </c:pt>
                <c:pt idx="46527" formatCode="m/d/yyyy\ h:mm">
                  <c:v>43900.739583333336</c:v>
                </c:pt>
                <c:pt idx="46528" formatCode="m/d/yyyy\ h:mm">
                  <c:v>43900.760416666664</c:v>
                </c:pt>
                <c:pt idx="46529" formatCode="m/d/yyyy\ h:mm">
                  <c:v>43900.78125</c:v>
                </c:pt>
                <c:pt idx="46530" formatCode="m/d/yyyy\ h:mm">
                  <c:v>43900.802083333336</c:v>
                </c:pt>
                <c:pt idx="46531" formatCode="m/d/yyyy\ h:mm">
                  <c:v>43900.822916666664</c:v>
                </c:pt>
                <c:pt idx="46532" formatCode="m/d/yyyy\ h:mm">
                  <c:v>43900.84375</c:v>
                </c:pt>
                <c:pt idx="46533" formatCode="m/d/yyyy\ h:mm">
                  <c:v>43900.864583333336</c:v>
                </c:pt>
                <c:pt idx="46534" formatCode="m/d/yyyy\ h:mm">
                  <c:v>43900.885416666664</c:v>
                </c:pt>
                <c:pt idx="46535" formatCode="m/d/yyyy\ h:mm">
                  <c:v>43900.90625</c:v>
                </c:pt>
                <c:pt idx="46536" formatCode="m/d/yyyy\ h:mm">
                  <c:v>43900.927083333336</c:v>
                </c:pt>
                <c:pt idx="46537" formatCode="m/d/yyyy\ h:mm">
                  <c:v>43900.947916666664</c:v>
                </c:pt>
                <c:pt idx="46538" formatCode="m/d/yyyy\ h:mm">
                  <c:v>43900.96875</c:v>
                </c:pt>
                <c:pt idx="46539" formatCode="m/d/yyyy\ h:mm">
                  <c:v>43900.989583333336</c:v>
                </c:pt>
                <c:pt idx="46540" formatCode="m/d/yyyy\ h:mm">
                  <c:v>43901.010416666664</c:v>
                </c:pt>
                <c:pt idx="46541" formatCode="m/d/yyyy\ h:mm">
                  <c:v>43901.03125</c:v>
                </c:pt>
                <c:pt idx="46542" formatCode="m/d/yyyy\ h:mm">
                  <c:v>43901.052083333336</c:v>
                </c:pt>
                <c:pt idx="46543" formatCode="m/d/yyyy\ h:mm">
                  <c:v>43901.072916666664</c:v>
                </c:pt>
                <c:pt idx="46544" formatCode="m/d/yyyy\ h:mm">
                  <c:v>43901.09375</c:v>
                </c:pt>
                <c:pt idx="46545" formatCode="m/d/yyyy\ h:mm">
                  <c:v>43901.114583333336</c:v>
                </c:pt>
                <c:pt idx="46546" formatCode="m/d/yyyy\ h:mm">
                  <c:v>43901.135416666664</c:v>
                </c:pt>
                <c:pt idx="46547" formatCode="m/d/yyyy\ h:mm">
                  <c:v>43901.15625</c:v>
                </c:pt>
                <c:pt idx="46548" formatCode="m/d/yyyy\ h:mm">
                  <c:v>43901.177083333336</c:v>
                </c:pt>
                <c:pt idx="46549" formatCode="m/d/yyyy\ h:mm">
                  <c:v>43901.197916666664</c:v>
                </c:pt>
                <c:pt idx="46550" formatCode="m/d/yyyy\ h:mm">
                  <c:v>43901.21875</c:v>
                </c:pt>
                <c:pt idx="46551" formatCode="m/d/yyyy\ h:mm">
                  <c:v>43901.239583333336</c:v>
                </c:pt>
                <c:pt idx="46552" formatCode="m/d/yyyy\ h:mm">
                  <c:v>43901.260416666664</c:v>
                </c:pt>
                <c:pt idx="46553" formatCode="m/d/yyyy\ h:mm">
                  <c:v>43901.28125</c:v>
                </c:pt>
                <c:pt idx="46554" formatCode="m/d/yyyy\ h:mm">
                  <c:v>43901.302083333336</c:v>
                </c:pt>
                <c:pt idx="46555" formatCode="m/d/yyyy\ h:mm">
                  <c:v>43901.322916666664</c:v>
                </c:pt>
                <c:pt idx="46556" formatCode="m/d/yyyy\ h:mm">
                  <c:v>43901.34375</c:v>
                </c:pt>
                <c:pt idx="46557" formatCode="m/d/yyyy\ h:mm">
                  <c:v>43901.364583333336</c:v>
                </c:pt>
                <c:pt idx="46558" formatCode="m/d/yyyy\ h:mm">
                  <c:v>43901.385416666664</c:v>
                </c:pt>
                <c:pt idx="46559" formatCode="m/d/yyyy\ h:mm">
                  <c:v>43901.40625</c:v>
                </c:pt>
                <c:pt idx="46560" formatCode="m/d/yyyy\ h:mm">
                  <c:v>43901.427083333336</c:v>
                </c:pt>
                <c:pt idx="46561" formatCode="m/d/yyyy\ h:mm">
                  <c:v>43901.447916666664</c:v>
                </c:pt>
                <c:pt idx="46562" formatCode="m/d/yyyy\ h:mm">
                  <c:v>43901.46875</c:v>
                </c:pt>
                <c:pt idx="46563" formatCode="m/d/yyyy\ h:mm">
                  <c:v>43901.489583333336</c:v>
                </c:pt>
                <c:pt idx="46564" formatCode="m/d/yyyy\ h:mm">
                  <c:v>43901.510416666664</c:v>
                </c:pt>
                <c:pt idx="46565" formatCode="m/d/yyyy\ h:mm">
                  <c:v>43901.53125</c:v>
                </c:pt>
                <c:pt idx="46566" formatCode="m/d/yyyy\ h:mm">
                  <c:v>43901.552083333336</c:v>
                </c:pt>
                <c:pt idx="46567" formatCode="m/d/yyyy\ h:mm">
                  <c:v>43901.572916666664</c:v>
                </c:pt>
                <c:pt idx="46568" formatCode="m/d/yyyy\ h:mm">
                  <c:v>43901.59375</c:v>
                </c:pt>
                <c:pt idx="46569" formatCode="m/d/yyyy\ h:mm">
                  <c:v>43901.614583333336</c:v>
                </c:pt>
                <c:pt idx="46570" formatCode="m/d/yyyy\ h:mm">
                  <c:v>43901.635416666664</c:v>
                </c:pt>
                <c:pt idx="46571" formatCode="m/d/yyyy\ h:mm">
                  <c:v>43901.65625</c:v>
                </c:pt>
                <c:pt idx="46572" formatCode="m/d/yyyy\ h:mm">
                  <c:v>43901.677083333336</c:v>
                </c:pt>
                <c:pt idx="46573" formatCode="m/d/yyyy\ h:mm">
                  <c:v>43901.697916666664</c:v>
                </c:pt>
                <c:pt idx="46574" formatCode="m/d/yyyy\ h:mm">
                  <c:v>43901.71875</c:v>
                </c:pt>
                <c:pt idx="46575" formatCode="m/d/yyyy\ h:mm">
                  <c:v>43901.739583333336</c:v>
                </c:pt>
                <c:pt idx="46576" formatCode="m/d/yyyy\ h:mm">
                  <c:v>43901.760416666664</c:v>
                </c:pt>
                <c:pt idx="46577" formatCode="m/d/yyyy\ h:mm">
                  <c:v>43901.78125</c:v>
                </c:pt>
                <c:pt idx="46578" formatCode="m/d/yyyy\ h:mm">
                  <c:v>43901.802083333336</c:v>
                </c:pt>
                <c:pt idx="46579" formatCode="m/d/yyyy\ h:mm">
                  <c:v>43901.822916666664</c:v>
                </c:pt>
                <c:pt idx="46580" formatCode="m/d/yyyy\ h:mm">
                  <c:v>43901.84375</c:v>
                </c:pt>
                <c:pt idx="46581" formatCode="m/d/yyyy\ h:mm">
                  <c:v>43901.864583333336</c:v>
                </c:pt>
                <c:pt idx="46582" formatCode="m/d/yyyy\ h:mm">
                  <c:v>43901.885416666664</c:v>
                </c:pt>
                <c:pt idx="46583" formatCode="m/d/yyyy\ h:mm">
                  <c:v>43901.90625</c:v>
                </c:pt>
                <c:pt idx="46584" formatCode="m/d/yyyy\ h:mm">
                  <c:v>43901.927083333336</c:v>
                </c:pt>
                <c:pt idx="46585" formatCode="m/d/yyyy\ h:mm">
                  <c:v>43901.947916666664</c:v>
                </c:pt>
                <c:pt idx="46586" formatCode="m/d/yyyy\ h:mm">
                  <c:v>43901.96875</c:v>
                </c:pt>
                <c:pt idx="46587" formatCode="m/d/yyyy\ h:mm">
                  <c:v>43901.989583333336</c:v>
                </c:pt>
                <c:pt idx="46588" formatCode="m/d/yyyy\ h:mm">
                  <c:v>43902.010416666664</c:v>
                </c:pt>
                <c:pt idx="46589" formatCode="m/d/yyyy\ h:mm">
                  <c:v>43902.03125</c:v>
                </c:pt>
                <c:pt idx="46590" formatCode="m/d/yyyy\ h:mm">
                  <c:v>43902.052083333336</c:v>
                </c:pt>
                <c:pt idx="46591" formatCode="m/d/yyyy\ h:mm">
                  <c:v>43902.072916666664</c:v>
                </c:pt>
                <c:pt idx="46592" formatCode="m/d/yyyy\ h:mm">
                  <c:v>43902.09375</c:v>
                </c:pt>
                <c:pt idx="46593" formatCode="m/d/yyyy\ h:mm">
                  <c:v>43902.114583333336</c:v>
                </c:pt>
                <c:pt idx="46594" formatCode="m/d/yyyy\ h:mm">
                  <c:v>43902.135416666664</c:v>
                </c:pt>
                <c:pt idx="46595" formatCode="m/d/yyyy\ h:mm">
                  <c:v>43902.15625</c:v>
                </c:pt>
                <c:pt idx="46596" formatCode="m/d/yyyy\ h:mm">
                  <c:v>43902.177083333336</c:v>
                </c:pt>
                <c:pt idx="46597" formatCode="m/d/yyyy\ h:mm">
                  <c:v>43902.197916666664</c:v>
                </c:pt>
                <c:pt idx="46598" formatCode="m/d/yyyy\ h:mm">
                  <c:v>43902.21875</c:v>
                </c:pt>
                <c:pt idx="46599" formatCode="m/d/yyyy\ h:mm">
                  <c:v>43902.239583333336</c:v>
                </c:pt>
                <c:pt idx="46600" formatCode="m/d/yyyy\ h:mm">
                  <c:v>43902.260416666664</c:v>
                </c:pt>
                <c:pt idx="46601" formatCode="m/d/yyyy\ h:mm">
                  <c:v>43902.28125</c:v>
                </c:pt>
                <c:pt idx="46602" formatCode="m/d/yyyy\ h:mm">
                  <c:v>43902.302083333336</c:v>
                </c:pt>
                <c:pt idx="46603" formatCode="m/d/yyyy\ h:mm">
                  <c:v>43902.322916666664</c:v>
                </c:pt>
                <c:pt idx="46604" formatCode="m/d/yyyy\ h:mm">
                  <c:v>43902.34375</c:v>
                </c:pt>
                <c:pt idx="46605" formatCode="m/d/yyyy\ h:mm">
                  <c:v>43902.364583333336</c:v>
                </c:pt>
                <c:pt idx="46606" formatCode="m/d/yyyy\ h:mm">
                  <c:v>43902.385416666664</c:v>
                </c:pt>
                <c:pt idx="46607" formatCode="m/d/yyyy\ h:mm">
                  <c:v>43902.40625</c:v>
                </c:pt>
                <c:pt idx="46608" formatCode="m/d/yyyy\ h:mm">
                  <c:v>43902.427083333336</c:v>
                </c:pt>
                <c:pt idx="46609" formatCode="m/d/yyyy\ h:mm">
                  <c:v>43902.447916666664</c:v>
                </c:pt>
                <c:pt idx="46610" formatCode="m/d/yyyy\ h:mm">
                  <c:v>43902.46875</c:v>
                </c:pt>
                <c:pt idx="46611" formatCode="m/d/yyyy\ h:mm">
                  <c:v>43902.489583333336</c:v>
                </c:pt>
                <c:pt idx="46612" formatCode="m/d/yyyy\ h:mm">
                  <c:v>43902.510416666664</c:v>
                </c:pt>
                <c:pt idx="46613" formatCode="m/d/yyyy\ h:mm">
                  <c:v>43902.53125</c:v>
                </c:pt>
                <c:pt idx="46614" formatCode="m/d/yyyy\ h:mm">
                  <c:v>43902.552083333336</c:v>
                </c:pt>
                <c:pt idx="46615" formatCode="m/d/yyyy\ h:mm">
                  <c:v>43902.572916666664</c:v>
                </c:pt>
                <c:pt idx="46616" formatCode="m/d/yyyy\ h:mm">
                  <c:v>43902.59375</c:v>
                </c:pt>
                <c:pt idx="46617" formatCode="m/d/yyyy\ h:mm">
                  <c:v>43902.614583333336</c:v>
                </c:pt>
                <c:pt idx="46618" formatCode="m/d/yyyy\ h:mm">
                  <c:v>43902.635416666664</c:v>
                </c:pt>
                <c:pt idx="46619" formatCode="m/d/yyyy\ h:mm">
                  <c:v>43902.65625</c:v>
                </c:pt>
                <c:pt idx="46620" formatCode="m/d/yyyy\ h:mm">
                  <c:v>43902.677083333336</c:v>
                </c:pt>
                <c:pt idx="46621" formatCode="m/d/yyyy\ h:mm">
                  <c:v>43902.697916666664</c:v>
                </c:pt>
                <c:pt idx="46622" formatCode="m/d/yyyy\ h:mm">
                  <c:v>43902.71875</c:v>
                </c:pt>
                <c:pt idx="46623" formatCode="m/d/yyyy\ h:mm">
                  <c:v>43902.739583333336</c:v>
                </c:pt>
                <c:pt idx="46624" formatCode="m/d/yyyy\ h:mm">
                  <c:v>43902.760416666664</c:v>
                </c:pt>
                <c:pt idx="46625" formatCode="m/d/yyyy\ h:mm">
                  <c:v>43902.78125</c:v>
                </c:pt>
                <c:pt idx="46626" formatCode="m/d/yyyy\ h:mm">
                  <c:v>43902.802083333336</c:v>
                </c:pt>
                <c:pt idx="46627" formatCode="m/d/yyyy\ h:mm">
                  <c:v>43902.822916666664</c:v>
                </c:pt>
                <c:pt idx="46628" formatCode="m/d/yyyy\ h:mm">
                  <c:v>43902.84375</c:v>
                </c:pt>
                <c:pt idx="46629" formatCode="m/d/yyyy\ h:mm">
                  <c:v>43902.864583333336</c:v>
                </c:pt>
                <c:pt idx="46630" formatCode="m/d/yyyy\ h:mm">
                  <c:v>43902.885416666664</c:v>
                </c:pt>
                <c:pt idx="46631" formatCode="m/d/yyyy\ h:mm">
                  <c:v>43902.90625</c:v>
                </c:pt>
                <c:pt idx="46632" formatCode="m/d/yyyy\ h:mm">
                  <c:v>43902.927083333336</c:v>
                </c:pt>
                <c:pt idx="46633" formatCode="m/d/yyyy\ h:mm">
                  <c:v>43902.947916666664</c:v>
                </c:pt>
                <c:pt idx="46634" formatCode="m/d/yyyy\ h:mm">
                  <c:v>43902.96875</c:v>
                </c:pt>
                <c:pt idx="46635" formatCode="m/d/yyyy\ h:mm">
                  <c:v>43902.989583333336</c:v>
                </c:pt>
                <c:pt idx="46636" formatCode="m/d/yyyy\ h:mm">
                  <c:v>43903.010416666664</c:v>
                </c:pt>
                <c:pt idx="46637" formatCode="m/d/yyyy\ h:mm">
                  <c:v>43903.03125</c:v>
                </c:pt>
                <c:pt idx="46638" formatCode="m/d/yyyy\ h:mm">
                  <c:v>43903.052083333336</c:v>
                </c:pt>
                <c:pt idx="46639" formatCode="m/d/yyyy\ h:mm">
                  <c:v>43903.072916666664</c:v>
                </c:pt>
                <c:pt idx="46640" formatCode="m/d/yyyy\ h:mm">
                  <c:v>43903.09375</c:v>
                </c:pt>
                <c:pt idx="46641" formatCode="m/d/yyyy\ h:mm">
                  <c:v>43903.114583333336</c:v>
                </c:pt>
                <c:pt idx="46642" formatCode="m/d/yyyy\ h:mm">
                  <c:v>43903.135416666664</c:v>
                </c:pt>
                <c:pt idx="46643" formatCode="m/d/yyyy\ h:mm">
                  <c:v>43903.15625</c:v>
                </c:pt>
                <c:pt idx="46644" formatCode="m/d/yyyy\ h:mm">
                  <c:v>43903.177083333336</c:v>
                </c:pt>
                <c:pt idx="46645" formatCode="m/d/yyyy\ h:mm">
                  <c:v>43903.197916666664</c:v>
                </c:pt>
                <c:pt idx="46646" formatCode="m/d/yyyy\ h:mm">
                  <c:v>43903.21875</c:v>
                </c:pt>
                <c:pt idx="46647" formatCode="m/d/yyyy\ h:mm">
                  <c:v>43903.239583333336</c:v>
                </c:pt>
                <c:pt idx="46648" formatCode="m/d/yyyy\ h:mm">
                  <c:v>43903.260416666664</c:v>
                </c:pt>
                <c:pt idx="46649" formatCode="m/d/yyyy\ h:mm">
                  <c:v>43903.28125</c:v>
                </c:pt>
                <c:pt idx="46650" formatCode="m/d/yyyy\ h:mm">
                  <c:v>43903.302083333336</c:v>
                </c:pt>
                <c:pt idx="46651" formatCode="m/d/yyyy\ h:mm">
                  <c:v>43903.322916666664</c:v>
                </c:pt>
                <c:pt idx="46652" formatCode="m/d/yyyy\ h:mm">
                  <c:v>43903.34375</c:v>
                </c:pt>
                <c:pt idx="46653" formatCode="m/d/yyyy\ h:mm">
                  <c:v>43903.364583333336</c:v>
                </c:pt>
                <c:pt idx="46654" formatCode="m/d/yyyy\ h:mm">
                  <c:v>43903.385416666664</c:v>
                </c:pt>
                <c:pt idx="46655" formatCode="m/d/yyyy\ h:mm">
                  <c:v>43903.40625</c:v>
                </c:pt>
                <c:pt idx="46656" formatCode="m/d/yyyy\ h:mm">
                  <c:v>43903.427083333336</c:v>
                </c:pt>
                <c:pt idx="46657" formatCode="m/d/yyyy\ h:mm">
                  <c:v>43903.447916666664</c:v>
                </c:pt>
                <c:pt idx="46658" formatCode="m/d/yyyy\ h:mm">
                  <c:v>43903.46875</c:v>
                </c:pt>
                <c:pt idx="46659" formatCode="m/d/yyyy\ h:mm">
                  <c:v>43903.489583333336</c:v>
                </c:pt>
                <c:pt idx="46660" formatCode="m/d/yyyy\ h:mm">
                  <c:v>43903.510416666664</c:v>
                </c:pt>
                <c:pt idx="46661" formatCode="m/d/yyyy\ h:mm">
                  <c:v>43903.53125</c:v>
                </c:pt>
                <c:pt idx="46662" formatCode="m/d/yyyy\ h:mm">
                  <c:v>43903.552083333336</c:v>
                </c:pt>
                <c:pt idx="46663" formatCode="m/d/yyyy\ h:mm">
                  <c:v>43903.572916666664</c:v>
                </c:pt>
                <c:pt idx="46664" formatCode="m/d/yyyy\ h:mm">
                  <c:v>43903.59375</c:v>
                </c:pt>
                <c:pt idx="46665" formatCode="m/d/yyyy\ h:mm">
                  <c:v>43903.614583333336</c:v>
                </c:pt>
                <c:pt idx="46666" formatCode="m/d/yyyy\ h:mm">
                  <c:v>43903.635416666664</c:v>
                </c:pt>
                <c:pt idx="46667" formatCode="m/d/yyyy\ h:mm">
                  <c:v>43903.65625</c:v>
                </c:pt>
                <c:pt idx="46668" formatCode="m/d/yyyy\ h:mm">
                  <c:v>43903.677083333336</c:v>
                </c:pt>
                <c:pt idx="46669" formatCode="m/d/yyyy\ h:mm">
                  <c:v>43903.697916666664</c:v>
                </c:pt>
                <c:pt idx="46670" formatCode="m/d/yyyy\ h:mm">
                  <c:v>43903.71875</c:v>
                </c:pt>
                <c:pt idx="46671" formatCode="m/d/yyyy\ h:mm">
                  <c:v>43903.739583333336</c:v>
                </c:pt>
                <c:pt idx="46672" formatCode="m/d/yyyy\ h:mm">
                  <c:v>43903.760416666664</c:v>
                </c:pt>
                <c:pt idx="46673" formatCode="m/d/yyyy\ h:mm">
                  <c:v>43903.78125</c:v>
                </c:pt>
                <c:pt idx="46674" formatCode="m/d/yyyy\ h:mm">
                  <c:v>43903.802083333336</c:v>
                </c:pt>
                <c:pt idx="46675" formatCode="m/d/yyyy\ h:mm">
                  <c:v>43903.822916666664</c:v>
                </c:pt>
                <c:pt idx="46676" formatCode="m/d/yyyy\ h:mm">
                  <c:v>43903.84375</c:v>
                </c:pt>
                <c:pt idx="46677" formatCode="m/d/yyyy\ h:mm">
                  <c:v>43903.864583333336</c:v>
                </c:pt>
                <c:pt idx="46678" formatCode="m/d/yyyy\ h:mm">
                  <c:v>43903.885416666664</c:v>
                </c:pt>
                <c:pt idx="46679" formatCode="m/d/yyyy\ h:mm">
                  <c:v>43903.90625</c:v>
                </c:pt>
                <c:pt idx="46680" formatCode="m/d/yyyy\ h:mm">
                  <c:v>43903.927083333336</c:v>
                </c:pt>
                <c:pt idx="46681" formatCode="m/d/yyyy\ h:mm">
                  <c:v>43903.947916666664</c:v>
                </c:pt>
                <c:pt idx="46682" formatCode="m/d/yyyy\ h:mm">
                  <c:v>43903.96875</c:v>
                </c:pt>
                <c:pt idx="46683" formatCode="m/d/yyyy\ h:mm">
                  <c:v>43903.989583333336</c:v>
                </c:pt>
                <c:pt idx="46684" formatCode="m/d/yyyy\ h:mm">
                  <c:v>43904.010416666664</c:v>
                </c:pt>
                <c:pt idx="46685" formatCode="m/d/yyyy\ h:mm">
                  <c:v>43904.03125</c:v>
                </c:pt>
                <c:pt idx="46686" formatCode="m/d/yyyy\ h:mm">
                  <c:v>43904.052083333336</c:v>
                </c:pt>
                <c:pt idx="46687" formatCode="m/d/yyyy\ h:mm">
                  <c:v>43904.072916666664</c:v>
                </c:pt>
                <c:pt idx="46688" formatCode="m/d/yyyy\ h:mm">
                  <c:v>43904.09375</c:v>
                </c:pt>
                <c:pt idx="46689" formatCode="m/d/yyyy\ h:mm">
                  <c:v>43904.114583333336</c:v>
                </c:pt>
                <c:pt idx="46690" formatCode="m/d/yyyy\ h:mm">
                  <c:v>43904.135416666664</c:v>
                </c:pt>
                <c:pt idx="46691" formatCode="m/d/yyyy\ h:mm">
                  <c:v>43904.15625</c:v>
                </c:pt>
                <c:pt idx="46692" formatCode="m/d/yyyy\ h:mm">
                  <c:v>43904.177083333336</c:v>
                </c:pt>
                <c:pt idx="46693" formatCode="m/d/yyyy\ h:mm">
                  <c:v>43904.197916666664</c:v>
                </c:pt>
                <c:pt idx="46694" formatCode="m/d/yyyy\ h:mm">
                  <c:v>43904.21875</c:v>
                </c:pt>
                <c:pt idx="46695" formatCode="m/d/yyyy\ h:mm">
                  <c:v>43904.239583333336</c:v>
                </c:pt>
                <c:pt idx="46696" formatCode="m/d/yyyy\ h:mm">
                  <c:v>43904.260416666664</c:v>
                </c:pt>
                <c:pt idx="46697" formatCode="m/d/yyyy\ h:mm">
                  <c:v>43904.28125</c:v>
                </c:pt>
                <c:pt idx="46698" formatCode="m/d/yyyy\ h:mm">
                  <c:v>43904.302083333336</c:v>
                </c:pt>
                <c:pt idx="46699" formatCode="m/d/yyyy\ h:mm">
                  <c:v>43904.322916666664</c:v>
                </c:pt>
                <c:pt idx="46700" formatCode="m/d/yyyy\ h:mm">
                  <c:v>43904.34375</c:v>
                </c:pt>
                <c:pt idx="46701" formatCode="m/d/yyyy\ h:mm">
                  <c:v>43904.364583333336</c:v>
                </c:pt>
                <c:pt idx="46702" formatCode="m/d/yyyy\ h:mm">
                  <c:v>43904.385416666664</c:v>
                </c:pt>
                <c:pt idx="46703" formatCode="m/d/yyyy\ h:mm">
                  <c:v>43904.40625</c:v>
                </c:pt>
                <c:pt idx="46704" formatCode="m/d/yyyy\ h:mm">
                  <c:v>43904.427083333336</c:v>
                </c:pt>
                <c:pt idx="46705" formatCode="m/d/yyyy\ h:mm">
                  <c:v>43904.447916666664</c:v>
                </c:pt>
                <c:pt idx="46706" formatCode="m/d/yyyy\ h:mm">
                  <c:v>43904.46875</c:v>
                </c:pt>
                <c:pt idx="46707" formatCode="m/d/yyyy\ h:mm">
                  <c:v>43904.489583333336</c:v>
                </c:pt>
                <c:pt idx="46708" formatCode="m/d/yyyy\ h:mm">
                  <c:v>43904.510416666664</c:v>
                </c:pt>
                <c:pt idx="46709" formatCode="m/d/yyyy\ h:mm">
                  <c:v>43904.53125</c:v>
                </c:pt>
                <c:pt idx="46710" formatCode="m/d/yyyy\ h:mm">
                  <c:v>43904.552083333336</c:v>
                </c:pt>
                <c:pt idx="46711" formatCode="m/d/yyyy\ h:mm">
                  <c:v>43904.572916666664</c:v>
                </c:pt>
                <c:pt idx="46712" formatCode="m/d/yyyy\ h:mm">
                  <c:v>43904.59375</c:v>
                </c:pt>
                <c:pt idx="46713" formatCode="m/d/yyyy\ h:mm">
                  <c:v>43904.614583333336</c:v>
                </c:pt>
                <c:pt idx="46714" formatCode="m/d/yyyy\ h:mm">
                  <c:v>43904.635416666664</c:v>
                </c:pt>
                <c:pt idx="46715" formatCode="m/d/yyyy\ h:mm">
                  <c:v>43904.65625</c:v>
                </c:pt>
                <c:pt idx="46716" formatCode="m/d/yyyy\ h:mm">
                  <c:v>43904.677083333336</c:v>
                </c:pt>
                <c:pt idx="46717" formatCode="m/d/yyyy\ h:mm">
                  <c:v>43904.697916666664</c:v>
                </c:pt>
                <c:pt idx="46718" formatCode="m/d/yyyy\ h:mm">
                  <c:v>43904.71875</c:v>
                </c:pt>
                <c:pt idx="46719" formatCode="m/d/yyyy\ h:mm">
                  <c:v>43904.739583333336</c:v>
                </c:pt>
                <c:pt idx="46720" formatCode="m/d/yyyy\ h:mm">
                  <c:v>43904.760416666664</c:v>
                </c:pt>
                <c:pt idx="46721" formatCode="m/d/yyyy\ h:mm">
                  <c:v>43904.78125</c:v>
                </c:pt>
                <c:pt idx="46722" formatCode="m/d/yyyy\ h:mm">
                  <c:v>43904.802083333336</c:v>
                </c:pt>
                <c:pt idx="46723" formatCode="m/d/yyyy\ h:mm">
                  <c:v>43904.822916666664</c:v>
                </c:pt>
                <c:pt idx="46724" formatCode="m/d/yyyy\ h:mm">
                  <c:v>43904.84375</c:v>
                </c:pt>
                <c:pt idx="46725" formatCode="m/d/yyyy\ h:mm">
                  <c:v>43904.864583333336</c:v>
                </c:pt>
                <c:pt idx="46726" formatCode="m/d/yyyy\ h:mm">
                  <c:v>43904.885416666664</c:v>
                </c:pt>
                <c:pt idx="46727" formatCode="m/d/yyyy\ h:mm">
                  <c:v>43904.90625</c:v>
                </c:pt>
                <c:pt idx="46728" formatCode="m/d/yyyy\ h:mm">
                  <c:v>43904.927083333336</c:v>
                </c:pt>
                <c:pt idx="46729" formatCode="m/d/yyyy\ h:mm">
                  <c:v>43904.947916666664</c:v>
                </c:pt>
                <c:pt idx="46730" formatCode="m/d/yyyy\ h:mm">
                  <c:v>43904.96875</c:v>
                </c:pt>
                <c:pt idx="46731" formatCode="m/d/yyyy\ h:mm">
                  <c:v>43904.989583333336</c:v>
                </c:pt>
                <c:pt idx="46732" formatCode="m/d/yyyy\ h:mm">
                  <c:v>43905.010416666664</c:v>
                </c:pt>
                <c:pt idx="46733" formatCode="m/d/yyyy\ h:mm">
                  <c:v>43905.03125</c:v>
                </c:pt>
                <c:pt idx="46734" formatCode="m/d/yyyy\ h:mm">
                  <c:v>43905.052083333336</c:v>
                </c:pt>
                <c:pt idx="46735" formatCode="m/d/yyyy\ h:mm">
                  <c:v>43905.072916666664</c:v>
                </c:pt>
                <c:pt idx="46736" formatCode="m/d/yyyy\ h:mm">
                  <c:v>43905.09375</c:v>
                </c:pt>
                <c:pt idx="46737" formatCode="m/d/yyyy\ h:mm">
                  <c:v>43905.114583333336</c:v>
                </c:pt>
                <c:pt idx="46738" formatCode="m/d/yyyy\ h:mm">
                  <c:v>43905.135416666664</c:v>
                </c:pt>
                <c:pt idx="46739" formatCode="m/d/yyyy\ h:mm">
                  <c:v>43905.15625</c:v>
                </c:pt>
                <c:pt idx="46740" formatCode="m/d/yyyy\ h:mm">
                  <c:v>43905.177083333336</c:v>
                </c:pt>
                <c:pt idx="46741" formatCode="m/d/yyyy\ h:mm">
                  <c:v>43905.197916666664</c:v>
                </c:pt>
                <c:pt idx="46742" formatCode="m/d/yyyy\ h:mm">
                  <c:v>43905.21875</c:v>
                </c:pt>
                <c:pt idx="46743" formatCode="m/d/yyyy\ h:mm">
                  <c:v>43905.239583333336</c:v>
                </c:pt>
                <c:pt idx="46744" formatCode="m/d/yyyy\ h:mm">
                  <c:v>43905.260416666664</c:v>
                </c:pt>
                <c:pt idx="46745" formatCode="m/d/yyyy\ h:mm">
                  <c:v>43905.28125</c:v>
                </c:pt>
                <c:pt idx="46746" formatCode="m/d/yyyy\ h:mm">
                  <c:v>43905.302083333336</c:v>
                </c:pt>
                <c:pt idx="46747" formatCode="m/d/yyyy\ h:mm">
                  <c:v>43905.322916666664</c:v>
                </c:pt>
                <c:pt idx="46748" formatCode="m/d/yyyy\ h:mm">
                  <c:v>43905.34375</c:v>
                </c:pt>
                <c:pt idx="46749" formatCode="m/d/yyyy\ h:mm">
                  <c:v>43905.364583333336</c:v>
                </c:pt>
                <c:pt idx="46750" formatCode="m/d/yyyy\ h:mm">
                  <c:v>43905.385416666664</c:v>
                </c:pt>
                <c:pt idx="46751" formatCode="m/d/yyyy\ h:mm">
                  <c:v>43905.40625</c:v>
                </c:pt>
                <c:pt idx="46752" formatCode="m/d/yyyy\ h:mm">
                  <c:v>43905.427083333336</c:v>
                </c:pt>
                <c:pt idx="46753" formatCode="m/d/yyyy\ h:mm">
                  <c:v>43905.447916666664</c:v>
                </c:pt>
                <c:pt idx="46754" formatCode="m/d/yyyy\ h:mm">
                  <c:v>43905.46875</c:v>
                </c:pt>
                <c:pt idx="46755" formatCode="m/d/yyyy\ h:mm">
                  <c:v>43905.489583333336</c:v>
                </c:pt>
                <c:pt idx="46756" formatCode="m/d/yyyy\ h:mm">
                  <c:v>43905.510416666664</c:v>
                </c:pt>
                <c:pt idx="46757" formatCode="m/d/yyyy\ h:mm">
                  <c:v>43905.53125</c:v>
                </c:pt>
                <c:pt idx="46758" formatCode="m/d/yyyy\ h:mm">
                  <c:v>43905.552083333336</c:v>
                </c:pt>
                <c:pt idx="46759" formatCode="m/d/yyyy\ h:mm">
                  <c:v>43905.572916666664</c:v>
                </c:pt>
                <c:pt idx="46760" formatCode="m/d/yyyy\ h:mm">
                  <c:v>43905.59375</c:v>
                </c:pt>
                <c:pt idx="46761" formatCode="m/d/yyyy\ h:mm">
                  <c:v>43905.614583333336</c:v>
                </c:pt>
                <c:pt idx="46762" formatCode="m/d/yyyy\ h:mm">
                  <c:v>43905.635416666664</c:v>
                </c:pt>
                <c:pt idx="46763" formatCode="m/d/yyyy\ h:mm">
                  <c:v>43905.65625</c:v>
                </c:pt>
                <c:pt idx="46764" formatCode="m/d/yyyy\ h:mm">
                  <c:v>43905.677083333336</c:v>
                </c:pt>
                <c:pt idx="46765" formatCode="m/d/yyyy\ h:mm">
                  <c:v>43905.697916666664</c:v>
                </c:pt>
                <c:pt idx="46766" formatCode="m/d/yyyy\ h:mm">
                  <c:v>43905.71875</c:v>
                </c:pt>
                <c:pt idx="46767" formatCode="m/d/yyyy\ h:mm">
                  <c:v>43905.739583333336</c:v>
                </c:pt>
                <c:pt idx="46768" formatCode="m/d/yyyy\ h:mm">
                  <c:v>43905.760416666664</c:v>
                </c:pt>
                <c:pt idx="46769" formatCode="m/d/yyyy\ h:mm">
                  <c:v>43905.78125</c:v>
                </c:pt>
                <c:pt idx="46770" formatCode="m/d/yyyy\ h:mm">
                  <c:v>43905.802083333336</c:v>
                </c:pt>
                <c:pt idx="46771" formatCode="m/d/yyyy\ h:mm">
                  <c:v>43905.822916666664</c:v>
                </c:pt>
                <c:pt idx="46772" formatCode="m/d/yyyy\ h:mm">
                  <c:v>43905.84375</c:v>
                </c:pt>
                <c:pt idx="46773" formatCode="m/d/yyyy\ h:mm">
                  <c:v>43905.864583333336</c:v>
                </c:pt>
                <c:pt idx="46774" formatCode="m/d/yyyy\ h:mm">
                  <c:v>43905.885416666664</c:v>
                </c:pt>
                <c:pt idx="46775" formatCode="m/d/yyyy\ h:mm">
                  <c:v>43905.90625</c:v>
                </c:pt>
                <c:pt idx="46776" formatCode="m/d/yyyy\ h:mm">
                  <c:v>43905.927083333336</c:v>
                </c:pt>
                <c:pt idx="46777" formatCode="m/d/yyyy\ h:mm">
                  <c:v>43905.947916666664</c:v>
                </c:pt>
                <c:pt idx="46778" formatCode="m/d/yyyy\ h:mm">
                  <c:v>43905.96875</c:v>
                </c:pt>
                <c:pt idx="46779" formatCode="m/d/yyyy\ h:mm">
                  <c:v>43905.989583333336</c:v>
                </c:pt>
                <c:pt idx="46780" formatCode="m/d/yyyy\ h:mm">
                  <c:v>43906.010416666664</c:v>
                </c:pt>
                <c:pt idx="46781" formatCode="m/d/yyyy\ h:mm">
                  <c:v>43906.03125</c:v>
                </c:pt>
                <c:pt idx="46782" formatCode="m/d/yyyy\ h:mm">
                  <c:v>43906.052083333336</c:v>
                </c:pt>
                <c:pt idx="46783" formatCode="m/d/yyyy\ h:mm">
                  <c:v>43906.072916666664</c:v>
                </c:pt>
                <c:pt idx="46784" formatCode="m/d/yyyy\ h:mm">
                  <c:v>43906.09375</c:v>
                </c:pt>
                <c:pt idx="46785" formatCode="m/d/yyyy\ h:mm">
                  <c:v>43906.114583333336</c:v>
                </c:pt>
                <c:pt idx="46786" formatCode="m/d/yyyy\ h:mm">
                  <c:v>43906.135416666664</c:v>
                </c:pt>
                <c:pt idx="46787" formatCode="m/d/yyyy\ h:mm">
                  <c:v>43906.15625</c:v>
                </c:pt>
                <c:pt idx="46788" formatCode="m/d/yyyy\ h:mm">
                  <c:v>43906.177083333336</c:v>
                </c:pt>
                <c:pt idx="46789" formatCode="m/d/yyyy\ h:mm">
                  <c:v>43906.197916666664</c:v>
                </c:pt>
                <c:pt idx="46790" formatCode="m/d/yyyy\ h:mm">
                  <c:v>43906.21875</c:v>
                </c:pt>
                <c:pt idx="46791" formatCode="m/d/yyyy\ h:mm">
                  <c:v>43906.239583333336</c:v>
                </c:pt>
                <c:pt idx="46792" formatCode="m/d/yyyy\ h:mm">
                  <c:v>43906.260416666664</c:v>
                </c:pt>
                <c:pt idx="46793" formatCode="m/d/yyyy\ h:mm">
                  <c:v>43906.28125</c:v>
                </c:pt>
                <c:pt idx="46794" formatCode="m/d/yyyy\ h:mm">
                  <c:v>43906.302083333336</c:v>
                </c:pt>
                <c:pt idx="46795" formatCode="m/d/yyyy\ h:mm">
                  <c:v>43906.322916666664</c:v>
                </c:pt>
                <c:pt idx="46796" formatCode="m/d/yyyy\ h:mm">
                  <c:v>43906.34375</c:v>
                </c:pt>
                <c:pt idx="46797" formatCode="m/d/yyyy\ h:mm">
                  <c:v>43906.364583333336</c:v>
                </c:pt>
                <c:pt idx="46798" formatCode="m/d/yyyy\ h:mm">
                  <c:v>43906.385416666664</c:v>
                </c:pt>
                <c:pt idx="46799" formatCode="m/d/yyyy\ h:mm">
                  <c:v>43906.40625</c:v>
                </c:pt>
                <c:pt idx="46800" formatCode="m/d/yyyy\ h:mm">
                  <c:v>43906.427083333336</c:v>
                </c:pt>
                <c:pt idx="46801" formatCode="m/d/yyyy\ h:mm">
                  <c:v>43906.447916666664</c:v>
                </c:pt>
                <c:pt idx="46802" formatCode="m/d/yyyy\ h:mm">
                  <c:v>43906.46875</c:v>
                </c:pt>
                <c:pt idx="46803" formatCode="m/d/yyyy\ h:mm">
                  <c:v>43906.489583333336</c:v>
                </c:pt>
                <c:pt idx="46804" formatCode="m/d/yyyy\ h:mm">
                  <c:v>43906.510416666664</c:v>
                </c:pt>
                <c:pt idx="46805" formatCode="m/d/yyyy\ h:mm">
                  <c:v>43906.53125</c:v>
                </c:pt>
                <c:pt idx="46806" formatCode="m/d/yyyy\ h:mm">
                  <c:v>43906.552083333336</c:v>
                </c:pt>
                <c:pt idx="46807" formatCode="m/d/yyyy\ h:mm">
                  <c:v>43906.572916666664</c:v>
                </c:pt>
                <c:pt idx="46808" formatCode="m/d/yyyy\ h:mm">
                  <c:v>43906.59375</c:v>
                </c:pt>
                <c:pt idx="46809" formatCode="m/d/yyyy\ h:mm">
                  <c:v>43906.614583333336</c:v>
                </c:pt>
                <c:pt idx="46810" formatCode="m/d/yyyy\ h:mm">
                  <c:v>43906.635416666664</c:v>
                </c:pt>
                <c:pt idx="46811" formatCode="m/d/yyyy\ h:mm">
                  <c:v>43906.65625</c:v>
                </c:pt>
                <c:pt idx="46812" formatCode="m/d/yyyy\ h:mm">
                  <c:v>43906.677083333336</c:v>
                </c:pt>
                <c:pt idx="46813" formatCode="m/d/yyyy\ h:mm">
                  <c:v>43906.697916666664</c:v>
                </c:pt>
                <c:pt idx="46814" formatCode="m/d/yyyy\ h:mm">
                  <c:v>43906.71875</c:v>
                </c:pt>
                <c:pt idx="46815" formatCode="m/d/yyyy\ h:mm">
                  <c:v>43906.739583333336</c:v>
                </c:pt>
                <c:pt idx="46816" formatCode="m/d/yyyy\ h:mm">
                  <c:v>43906.760416666664</c:v>
                </c:pt>
                <c:pt idx="46817" formatCode="m/d/yyyy\ h:mm">
                  <c:v>43906.78125</c:v>
                </c:pt>
                <c:pt idx="46818" formatCode="m/d/yyyy\ h:mm">
                  <c:v>43906.802083333336</c:v>
                </c:pt>
                <c:pt idx="46819" formatCode="m/d/yyyy\ h:mm">
                  <c:v>43906.822916666664</c:v>
                </c:pt>
                <c:pt idx="46820" formatCode="m/d/yyyy\ h:mm">
                  <c:v>43906.84375</c:v>
                </c:pt>
                <c:pt idx="46821" formatCode="m/d/yyyy\ h:mm">
                  <c:v>43906.864583333336</c:v>
                </c:pt>
                <c:pt idx="46822" formatCode="m/d/yyyy\ h:mm">
                  <c:v>43906.885416666664</c:v>
                </c:pt>
                <c:pt idx="46823" formatCode="m/d/yyyy\ h:mm">
                  <c:v>43906.90625</c:v>
                </c:pt>
                <c:pt idx="46824" formatCode="m/d/yyyy\ h:mm">
                  <c:v>43906.927083333336</c:v>
                </c:pt>
                <c:pt idx="46825" formatCode="m/d/yyyy\ h:mm">
                  <c:v>43906.947916666664</c:v>
                </c:pt>
                <c:pt idx="46826" formatCode="m/d/yyyy\ h:mm">
                  <c:v>43906.96875</c:v>
                </c:pt>
                <c:pt idx="46827" formatCode="m/d/yyyy\ h:mm">
                  <c:v>43906.989583333336</c:v>
                </c:pt>
                <c:pt idx="46828" formatCode="m/d/yyyy\ h:mm">
                  <c:v>43907.010416666664</c:v>
                </c:pt>
                <c:pt idx="46829" formatCode="m/d/yyyy\ h:mm">
                  <c:v>43907.03125</c:v>
                </c:pt>
                <c:pt idx="46830" formatCode="m/d/yyyy\ h:mm">
                  <c:v>43907.052083333336</c:v>
                </c:pt>
                <c:pt idx="46831" formatCode="m/d/yyyy\ h:mm">
                  <c:v>43907.072916666664</c:v>
                </c:pt>
                <c:pt idx="46832" formatCode="m/d/yyyy\ h:mm">
                  <c:v>43907.09375</c:v>
                </c:pt>
                <c:pt idx="46833" formatCode="m/d/yyyy\ h:mm">
                  <c:v>43907.114583333336</c:v>
                </c:pt>
                <c:pt idx="46834" formatCode="m/d/yyyy\ h:mm">
                  <c:v>43907.135416666664</c:v>
                </c:pt>
                <c:pt idx="46835" formatCode="m/d/yyyy\ h:mm">
                  <c:v>43907.15625</c:v>
                </c:pt>
                <c:pt idx="46836" formatCode="m/d/yyyy\ h:mm">
                  <c:v>43907.177083333336</c:v>
                </c:pt>
                <c:pt idx="46837" formatCode="m/d/yyyy\ h:mm">
                  <c:v>43907.197916666664</c:v>
                </c:pt>
                <c:pt idx="46838" formatCode="m/d/yyyy\ h:mm">
                  <c:v>43907.21875</c:v>
                </c:pt>
                <c:pt idx="46839" formatCode="m/d/yyyy\ h:mm">
                  <c:v>43907.239583333336</c:v>
                </c:pt>
                <c:pt idx="46840" formatCode="m/d/yyyy\ h:mm">
                  <c:v>43907.260416666664</c:v>
                </c:pt>
                <c:pt idx="46841" formatCode="m/d/yyyy\ h:mm">
                  <c:v>43907.28125</c:v>
                </c:pt>
                <c:pt idx="46842" formatCode="m/d/yyyy\ h:mm">
                  <c:v>43907.302083333336</c:v>
                </c:pt>
                <c:pt idx="46843" formatCode="m/d/yyyy\ h:mm">
                  <c:v>43907.322916666664</c:v>
                </c:pt>
                <c:pt idx="46844" formatCode="m/d/yyyy\ h:mm">
                  <c:v>43907.34375</c:v>
                </c:pt>
                <c:pt idx="46845" formatCode="m/d/yyyy\ h:mm">
                  <c:v>43907.364583333336</c:v>
                </c:pt>
                <c:pt idx="46846" formatCode="m/d/yyyy\ h:mm">
                  <c:v>43907.385416666664</c:v>
                </c:pt>
                <c:pt idx="46847" formatCode="m/d/yyyy\ h:mm">
                  <c:v>43907.40625</c:v>
                </c:pt>
                <c:pt idx="46848" formatCode="m/d/yyyy\ h:mm">
                  <c:v>43907.427083333336</c:v>
                </c:pt>
                <c:pt idx="46849" formatCode="m/d/yyyy\ h:mm">
                  <c:v>43907.447916666664</c:v>
                </c:pt>
                <c:pt idx="46850" formatCode="m/d/yyyy\ h:mm">
                  <c:v>43907.46875</c:v>
                </c:pt>
                <c:pt idx="46851" formatCode="m/d/yyyy\ h:mm">
                  <c:v>43907.489583333336</c:v>
                </c:pt>
                <c:pt idx="46852" formatCode="m/d/yyyy\ h:mm">
                  <c:v>43907.510416666664</c:v>
                </c:pt>
                <c:pt idx="46853" formatCode="m/d/yyyy\ h:mm">
                  <c:v>43907.53125</c:v>
                </c:pt>
                <c:pt idx="46854" formatCode="m/d/yyyy\ h:mm">
                  <c:v>43907.552083333336</c:v>
                </c:pt>
                <c:pt idx="46855" formatCode="m/d/yyyy\ h:mm">
                  <c:v>43907.572916666664</c:v>
                </c:pt>
                <c:pt idx="46856" formatCode="m/d/yyyy\ h:mm">
                  <c:v>43907.59375</c:v>
                </c:pt>
                <c:pt idx="46857" formatCode="m/d/yyyy\ h:mm">
                  <c:v>43907.614583333336</c:v>
                </c:pt>
                <c:pt idx="46858" formatCode="m/d/yyyy\ h:mm">
                  <c:v>43907.635416666664</c:v>
                </c:pt>
                <c:pt idx="46859" formatCode="m/d/yyyy\ h:mm">
                  <c:v>43907.65625</c:v>
                </c:pt>
                <c:pt idx="46860" formatCode="m/d/yyyy\ h:mm">
                  <c:v>43907.677083333336</c:v>
                </c:pt>
                <c:pt idx="46861" formatCode="m/d/yyyy\ h:mm">
                  <c:v>43907.697916666664</c:v>
                </c:pt>
                <c:pt idx="46862" formatCode="m/d/yyyy\ h:mm">
                  <c:v>43907.71875</c:v>
                </c:pt>
                <c:pt idx="46863" formatCode="m/d/yyyy\ h:mm">
                  <c:v>43907.739583333336</c:v>
                </c:pt>
                <c:pt idx="46864" formatCode="m/d/yyyy\ h:mm">
                  <c:v>43907.760416666664</c:v>
                </c:pt>
                <c:pt idx="46865" formatCode="m/d/yyyy\ h:mm">
                  <c:v>43907.78125</c:v>
                </c:pt>
                <c:pt idx="46866" formatCode="m/d/yyyy\ h:mm">
                  <c:v>43907.802083333336</c:v>
                </c:pt>
                <c:pt idx="46867" formatCode="m/d/yyyy\ h:mm">
                  <c:v>43907.822916666664</c:v>
                </c:pt>
                <c:pt idx="46868" formatCode="m/d/yyyy\ h:mm">
                  <c:v>43907.84375</c:v>
                </c:pt>
                <c:pt idx="46869" formatCode="m/d/yyyy\ h:mm">
                  <c:v>43907.864583333336</c:v>
                </c:pt>
                <c:pt idx="46870" formatCode="m/d/yyyy\ h:mm">
                  <c:v>43907.885416666664</c:v>
                </c:pt>
                <c:pt idx="46871" formatCode="m/d/yyyy\ h:mm">
                  <c:v>43907.90625</c:v>
                </c:pt>
                <c:pt idx="46872" formatCode="m/d/yyyy\ h:mm">
                  <c:v>43907.927083333336</c:v>
                </c:pt>
                <c:pt idx="46873" formatCode="m/d/yyyy\ h:mm">
                  <c:v>43907.947916666664</c:v>
                </c:pt>
                <c:pt idx="46874" formatCode="m/d/yyyy\ h:mm">
                  <c:v>43907.96875</c:v>
                </c:pt>
                <c:pt idx="46875" formatCode="m/d/yyyy\ h:mm">
                  <c:v>43907.989583333336</c:v>
                </c:pt>
                <c:pt idx="46876" formatCode="m/d/yyyy\ h:mm">
                  <c:v>43908.010416666664</c:v>
                </c:pt>
                <c:pt idx="46877" formatCode="m/d/yyyy\ h:mm">
                  <c:v>43908.03125</c:v>
                </c:pt>
                <c:pt idx="46878" formatCode="m/d/yyyy\ h:mm">
                  <c:v>43908.052083333336</c:v>
                </c:pt>
                <c:pt idx="46879" formatCode="m/d/yyyy\ h:mm">
                  <c:v>43908.072916666664</c:v>
                </c:pt>
                <c:pt idx="46880" formatCode="m/d/yyyy\ h:mm">
                  <c:v>43908.09375</c:v>
                </c:pt>
                <c:pt idx="46881" formatCode="m/d/yyyy\ h:mm">
                  <c:v>43908.114583333336</c:v>
                </c:pt>
                <c:pt idx="46882" formatCode="m/d/yyyy\ h:mm">
                  <c:v>43908.135416666664</c:v>
                </c:pt>
                <c:pt idx="46883" formatCode="m/d/yyyy\ h:mm">
                  <c:v>43908.15625</c:v>
                </c:pt>
                <c:pt idx="46884" formatCode="m/d/yyyy\ h:mm">
                  <c:v>43908.177083333336</c:v>
                </c:pt>
                <c:pt idx="46885" formatCode="m/d/yyyy\ h:mm">
                  <c:v>43908.197916666664</c:v>
                </c:pt>
                <c:pt idx="46886" formatCode="m/d/yyyy\ h:mm">
                  <c:v>43908.21875</c:v>
                </c:pt>
                <c:pt idx="46887" formatCode="m/d/yyyy\ h:mm">
                  <c:v>43908.239583333336</c:v>
                </c:pt>
                <c:pt idx="46888" formatCode="m/d/yyyy\ h:mm">
                  <c:v>43908.260416666664</c:v>
                </c:pt>
                <c:pt idx="46889" formatCode="m/d/yyyy\ h:mm">
                  <c:v>43908.28125</c:v>
                </c:pt>
                <c:pt idx="46890" formatCode="m/d/yyyy\ h:mm">
                  <c:v>43908.302083333336</c:v>
                </c:pt>
                <c:pt idx="46891" formatCode="m/d/yyyy\ h:mm">
                  <c:v>43908.322916666664</c:v>
                </c:pt>
                <c:pt idx="46892" formatCode="m/d/yyyy\ h:mm">
                  <c:v>43908.34375</c:v>
                </c:pt>
                <c:pt idx="46893" formatCode="m/d/yyyy\ h:mm">
                  <c:v>43908.364583333336</c:v>
                </c:pt>
                <c:pt idx="46894" formatCode="m/d/yyyy\ h:mm">
                  <c:v>43908.385416666664</c:v>
                </c:pt>
                <c:pt idx="46895" formatCode="m/d/yyyy\ h:mm">
                  <c:v>43908.40625</c:v>
                </c:pt>
                <c:pt idx="46896" formatCode="m/d/yyyy\ h:mm">
                  <c:v>43908.427083333336</c:v>
                </c:pt>
                <c:pt idx="46897" formatCode="m/d/yyyy\ h:mm">
                  <c:v>43908.447916666664</c:v>
                </c:pt>
                <c:pt idx="46898" formatCode="m/d/yyyy\ h:mm">
                  <c:v>43908.46875</c:v>
                </c:pt>
                <c:pt idx="46899" formatCode="m/d/yyyy\ h:mm">
                  <c:v>43908.489583333336</c:v>
                </c:pt>
                <c:pt idx="46900" formatCode="m/d/yyyy\ h:mm">
                  <c:v>43908.510416666664</c:v>
                </c:pt>
                <c:pt idx="46901" formatCode="m/d/yyyy\ h:mm">
                  <c:v>43908.53125</c:v>
                </c:pt>
                <c:pt idx="46902" formatCode="m/d/yyyy\ h:mm">
                  <c:v>43908.552083333336</c:v>
                </c:pt>
                <c:pt idx="46903" formatCode="m/d/yyyy\ h:mm">
                  <c:v>43908.572916666664</c:v>
                </c:pt>
                <c:pt idx="46904" formatCode="m/d/yyyy\ h:mm">
                  <c:v>43908.59375</c:v>
                </c:pt>
                <c:pt idx="46905" formatCode="m/d/yyyy\ h:mm">
                  <c:v>43908.614583333336</c:v>
                </c:pt>
                <c:pt idx="46906" formatCode="m/d/yyyy\ h:mm">
                  <c:v>43908.635416666664</c:v>
                </c:pt>
                <c:pt idx="46907" formatCode="m/d/yyyy\ h:mm">
                  <c:v>43908.65625</c:v>
                </c:pt>
                <c:pt idx="46908" formatCode="m/d/yyyy\ h:mm">
                  <c:v>43908.677083333336</c:v>
                </c:pt>
                <c:pt idx="46909" formatCode="m/d/yyyy\ h:mm">
                  <c:v>43908.697916666664</c:v>
                </c:pt>
                <c:pt idx="46910" formatCode="m/d/yyyy\ h:mm">
                  <c:v>43908.71875</c:v>
                </c:pt>
                <c:pt idx="46911" formatCode="m/d/yyyy\ h:mm">
                  <c:v>43908.739583333336</c:v>
                </c:pt>
                <c:pt idx="46912" formatCode="m/d/yyyy\ h:mm">
                  <c:v>43908.760416666664</c:v>
                </c:pt>
                <c:pt idx="46913" formatCode="m/d/yyyy\ h:mm">
                  <c:v>43908.78125</c:v>
                </c:pt>
                <c:pt idx="46914" formatCode="m/d/yyyy\ h:mm">
                  <c:v>43908.802083333336</c:v>
                </c:pt>
                <c:pt idx="46915" formatCode="m/d/yyyy\ h:mm">
                  <c:v>43908.822916666664</c:v>
                </c:pt>
                <c:pt idx="46916" formatCode="m/d/yyyy\ h:mm">
                  <c:v>43908.84375</c:v>
                </c:pt>
                <c:pt idx="46917" formatCode="m/d/yyyy\ h:mm">
                  <c:v>43908.864583333336</c:v>
                </c:pt>
                <c:pt idx="46918" formatCode="m/d/yyyy\ h:mm">
                  <c:v>43908.885416666664</c:v>
                </c:pt>
                <c:pt idx="46919" formatCode="m/d/yyyy\ h:mm">
                  <c:v>43908.90625</c:v>
                </c:pt>
                <c:pt idx="46920" formatCode="m/d/yyyy\ h:mm">
                  <c:v>43908.927083333336</c:v>
                </c:pt>
                <c:pt idx="46921" formatCode="m/d/yyyy\ h:mm">
                  <c:v>43908.947916666664</c:v>
                </c:pt>
                <c:pt idx="46922" formatCode="m/d/yyyy\ h:mm">
                  <c:v>43908.96875</c:v>
                </c:pt>
                <c:pt idx="46923" formatCode="m/d/yyyy\ h:mm">
                  <c:v>43908.989583333336</c:v>
                </c:pt>
                <c:pt idx="46924" formatCode="m/d/yyyy\ h:mm">
                  <c:v>43909.010416666664</c:v>
                </c:pt>
                <c:pt idx="46925" formatCode="m/d/yyyy\ h:mm">
                  <c:v>43909.03125</c:v>
                </c:pt>
                <c:pt idx="46926" formatCode="m/d/yyyy\ h:mm">
                  <c:v>43909.052083333336</c:v>
                </c:pt>
                <c:pt idx="46927" formatCode="m/d/yyyy\ h:mm">
                  <c:v>43909.072916666664</c:v>
                </c:pt>
                <c:pt idx="46928" formatCode="m/d/yyyy\ h:mm">
                  <c:v>43909.09375</c:v>
                </c:pt>
                <c:pt idx="46929" formatCode="m/d/yyyy\ h:mm">
                  <c:v>43909.114583333336</c:v>
                </c:pt>
                <c:pt idx="46930" formatCode="m/d/yyyy\ h:mm">
                  <c:v>43909.135416666664</c:v>
                </c:pt>
                <c:pt idx="46931" formatCode="m/d/yyyy\ h:mm">
                  <c:v>43909.15625</c:v>
                </c:pt>
                <c:pt idx="46932" formatCode="m/d/yyyy\ h:mm">
                  <c:v>43909.177083333336</c:v>
                </c:pt>
                <c:pt idx="46933" formatCode="m/d/yyyy\ h:mm">
                  <c:v>43909.197916666664</c:v>
                </c:pt>
                <c:pt idx="46934" formatCode="m/d/yyyy\ h:mm">
                  <c:v>43909.21875</c:v>
                </c:pt>
                <c:pt idx="46935" formatCode="m/d/yyyy\ h:mm">
                  <c:v>43909.239583333336</c:v>
                </c:pt>
                <c:pt idx="46936" formatCode="m/d/yyyy\ h:mm">
                  <c:v>43909.260416666664</c:v>
                </c:pt>
                <c:pt idx="46937" formatCode="m/d/yyyy\ h:mm">
                  <c:v>43909.28125</c:v>
                </c:pt>
                <c:pt idx="46938" formatCode="m/d/yyyy\ h:mm">
                  <c:v>43909.302083333336</c:v>
                </c:pt>
                <c:pt idx="46939" formatCode="m/d/yyyy\ h:mm">
                  <c:v>43909.322916666664</c:v>
                </c:pt>
                <c:pt idx="46940" formatCode="m/d/yyyy\ h:mm">
                  <c:v>43909.34375</c:v>
                </c:pt>
                <c:pt idx="46941" formatCode="m/d/yyyy\ h:mm">
                  <c:v>43909.364583333336</c:v>
                </c:pt>
                <c:pt idx="46942" formatCode="m/d/yyyy\ h:mm">
                  <c:v>43909.385416666664</c:v>
                </c:pt>
                <c:pt idx="46943" formatCode="m/d/yyyy\ h:mm">
                  <c:v>43909.40625</c:v>
                </c:pt>
                <c:pt idx="46944" formatCode="m/d/yyyy\ h:mm">
                  <c:v>43909.427083333336</c:v>
                </c:pt>
                <c:pt idx="46945" formatCode="m/d/yyyy\ h:mm">
                  <c:v>43909.447916666664</c:v>
                </c:pt>
                <c:pt idx="46946" formatCode="m/d/yyyy\ h:mm">
                  <c:v>43909.46875</c:v>
                </c:pt>
                <c:pt idx="46947" formatCode="m/d/yyyy\ h:mm">
                  <c:v>43909.489583333336</c:v>
                </c:pt>
                <c:pt idx="46948" formatCode="m/d/yyyy\ h:mm">
                  <c:v>43909.510416666664</c:v>
                </c:pt>
                <c:pt idx="46949" formatCode="m/d/yyyy\ h:mm">
                  <c:v>43909.53125</c:v>
                </c:pt>
                <c:pt idx="46950" formatCode="m/d/yyyy\ h:mm">
                  <c:v>43909.552083333336</c:v>
                </c:pt>
                <c:pt idx="46951" formatCode="m/d/yyyy\ h:mm">
                  <c:v>43909.572916666664</c:v>
                </c:pt>
                <c:pt idx="46952" formatCode="m/d/yyyy\ h:mm">
                  <c:v>43909.59375</c:v>
                </c:pt>
                <c:pt idx="46953" formatCode="m/d/yyyy\ h:mm">
                  <c:v>43909.614583333336</c:v>
                </c:pt>
                <c:pt idx="46954" formatCode="m/d/yyyy\ h:mm">
                  <c:v>43909.635416666664</c:v>
                </c:pt>
                <c:pt idx="46955" formatCode="m/d/yyyy\ h:mm">
                  <c:v>43909.65625</c:v>
                </c:pt>
                <c:pt idx="46956" formatCode="m/d/yyyy\ h:mm">
                  <c:v>43909.677083333336</c:v>
                </c:pt>
                <c:pt idx="46957" formatCode="m/d/yyyy\ h:mm">
                  <c:v>43909.697916666664</c:v>
                </c:pt>
                <c:pt idx="46958" formatCode="m/d/yyyy\ h:mm">
                  <c:v>43909.71875</c:v>
                </c:pt>
                <c:pt idx="46959" formatCode="m/d/yyyy\ h:mm">
                  <c:v>43909.739583333336</c:v>
                </c:pt>
                <c:pt idx="46960" formatCode="m/d/yyyy\ h:mm">
                  <c:v>43909.760416666664</c:v>
                </c:pt>
                <c:pt idx="46961" formatCode="m/d/yyyy\ h:mm">
                  <c:v>43909.78125</c:v>
                </c:pt>
                <c:pt idx="46962" formatCode="m/d/yyyy\ h:mm">
                  <c:v>43909.802083333336</c:v>
                </c:pt>
                <c:pt idx="46963" formatCode="m/d/yyyy\ h:mm">
                  <c:v>43909.822916666664</c:v>
                </c:pt>
                <c:pt idx="46964" formatCode="m/d/yyyy\ h:mm">
                  <c:v>43909.84375</c:v>
                </c:pt>
                <c:pt idx="46965" formatCode="m/d/yyyy\ h:mm">
                  <c:v>43909.864583333336</c:v>
                </c:pt>
                <c:pt idx="46966" formatCode="m/d/yyyy\ h:mm">
                  <c:v>43909.885416666664</c:v>
                </c:pt>
                <c:pt idx="46967" formatCode="m/d/yyyy\ h:mm">
                  <c:v>43909.90625</c:v>
                </c:pt>
                <c:pt idx="46968" formatCode="m/d/yyyy\ h:mm">
                  <c:v>43909.927083333336</c:v>
                </c:pt>
                <c:pt idx="46969" formatCode="m/d/yyyy\ h:mm">
                  <c:v>43909.947916666664</c:v>
                </c:pt>
                <c:pt idx="46970" formatCode="m/d/yyyy\ h:mm">
                  <c:v>43909.96875</c:v>
                </c:pt>
                <c:pt idx="46971" formatCode="m/d/yyyy\ h:mm">
                  <c:v>43909.989583333336</c:v>
                </c:pt>
                <c:pt idx="46972" formatCode="m/d/yyyy\ h:mm">
                  <c:v>43910.010416666664</c:v>
                </c:pt>
                <c:pt idx="46973" formatCode="m/d/yyyy\ h:mm">
                  <c:v>43910.03125</c:v>
                </c:pt>
                <c:pt idx="46974" formatCode="m/d/yyyy\ h:mm">
                  <c:v>43910.052083333336</c:v>
                </c:pt>
                <c:pt idx="46975" formatCode="m/d/yyyy\ h:mm">
                  <c:v>43910.072916666664</c:v>
                </c:pt>
                <c:pt idx="46976" formatCode="m/d/yyyy\ h:mm">
                  <c:v>43910.09375</c:v>
                </c:pt>
                <c:pt idx="46977" formatCode="m/d/yyyy\ h:mm">
                  <c:v>43910.114583333336</c:v>
                </c:pt>
                <c:pt idx="46978" formatCode="m/d/yyyy\ h:mm">
                  <c:v>43910.135416666664</c:v>
                </c:pt>
                <c:pt idx="46979" formatCode="m/d/yyyy\ h:mm">
                  <c:v>43910.15625</c:v>
                </c:pt>
                <c:pt idx="46980" formatCode="m/d/yyyy\ h:mm">
                  <c:v>43910.177083333336</c:v>
                </c:pt>
                <c:pt idx="46981" formatCode="m/d/yyyy\ h:mm">
                  <c:v>43910.197916666664</c:v>
                </c:pt>
                <c:pt idx="46982" formatCode="m/d/yyyy\ h:mm">
                  <c:v>43910.21875</c:v>
                </c:pt>
                <c:pt idx="46983" formatCode="m/d/yyyy\ h:mm">
                  <c:v>43910.239583333336</c:v>
                </c:pt>
                <c:pt idx="46984" formatCode="m/d/yyyy\ h:mm">
                  <c:v>43910.260416666664</c:v>
                </c:pt>
                <c:pt idx="46985" formatCode="m/d/yyyy\ h:mm">
                  <c:v>43910.28125</c:v>
                </c:pt>
                <c:pt idx="46986" formatCode="m/d/yyyy\ h:mm">
                  <c:v>43910.302083333336</c:v>
                </c:pt>
                <c:pt idx="46987" formatCode="m/d/yyyy\ h:mm">
                  <c:v>43910.322916666664</c:v>
                </c:pt>
                <c:pt idx="46988" formatCode="m/d/yyyy\ h:mm">
                  <c:v>43910.34375</c:v>
                </c:pt>
                <c:pt idx="46989" formatCode="m/d/yyyy\ h:mm">
                  <c:v>43910.364583333336</c:v>
                </c:pt>
                <c:pt idx="46990" formatCode="m/d/yyyy\ h:mm">
                  <c:v>43910.385416666664</c:v>
                </c:pt>
                <c:pt idx="46991" formatCode="m/d/yyyy\ h:mm">
                  <c:v>43910.40625</c:v>
                </c:pt>
                <c:pt idx="46992" formatCode="m/d/yyyy\ h:mm">
                  <c:v>43910.427083333336</c:v>
                </c:pt>
                <c:pt idx="46993" formatCode="m/d/yyyy\ h:mm">
                  <c:v>43910.447916666664</c:v>
                </c:pt>
                <c:pt idx="46994" formatCode="m/d/yyyy\ h:mm">
                  <c:v>43910.46875</c:v>
                </c:pt>
                <c:pt idx="46995" formatCode="m/d/yyyy\ h:mm">
                  <c:v>43910.489583333336</c:v>
                </c:pt>
                <c:pt idx="46996" formatCode="m/d/yyyy\ h:mm">
                  <c:v>43910.510416666664</c:v>
                </c:pt>
                <c:pt idx="46997" formatCode="m/d/yyyy\ h:mm">
                  <c:v>43910.53125</c:v>
                </c:pt>
                <c:pt idx="46998" formatCode="m/d/yyyy\ h:mm">
                  <c:v>43910.552083333336</c:v>
                </c:pt>
                <c:pt idx="46999" formatCode="m/d/yyyy\ h:mm">
                  <c:v>43910.572916666664</c:v>
                </c:pt>
                <c:pt idx="47000" formatCode="m/d/yyyy\ h:mm">
                  <c:v>43910.59375</c:v>
                </c:pt>
                <c:pt idx="47001" formatCode="m/d/yyyy\ h:mm">
                  <c:v>43910.614583333336</c:v>
                </c:pt>
                <c:pt idx="47002" formatCode="m/d/yyyy\ h:mm">
                  <c:v>43910.635416666664</c:v>
                </c:pt>
                <c:pt idx="47003" formatCode="m/d/yyyy\ h:mm">
                  <c:v>43910.65625</c:v>
                </c:pt>
                <c:pt idx="47004" formatCode="m/d/yyyy\ h:mm">
                  <c:v>43910.677083333336</c:v>
                </c:pt>
                <c:pt idx="47005" formatCode="m/d/yyyy\ h:mm">
                  <c:v>43910.697916666664</c:v>
                </c:pt>
                <c:pt idx="47006" formatCode="m/d/yyyy\ h:mm">
                  <c:v>43910.71875</c:v>
                </c:pt>
                <c:pt idx="47007" formatCode="m/d/yyyy\ h:mm">
                  <c:v>43910.739583333336</c:v>
                </c:pt>
                <c:pt idx="47008" formatCode="m/d/yyyy\ h:mm">
                  <c:v>43910.760416666664</c:v>
                </c:pt>
                <c:pt idx="47009" formatCode="m/d/yyyy\ h:mm">
                  <c:v>43910.78125</c:v>
                </c:pt>
                <c:pt idx="47010" formatCode="m/d/yyyy\ h:mm">
                  <c:v>43910.802083333336</c:v>
                </c:pt>
                <c:pt idx="47011" formatCode="m/d/yyyy\ h:mm">
                  <c:v>43910.822916666664</c:v>
                </c:pt>
                <c:pt idx="47012" formatCode="m/d/yyyy\ h:mm">
                  <c:v>43910.84375</c:v>
                </c:pt>
                <c:pt idx="47013" formatCode="m/d/yyyy\ h:mm">
                  <c:v>43910.864583333336</c:v>
                </c:pt>
                <c:pt idx="47014" formatCode="m/d/yyyy\ h:mm">
                  <c:v>43910.885416666664</c:v>
                </c:pt>
                <c:pt idx="47015" formatCode="m/d/yyyy\ h:mm">
                  <c:v>43910.90625</c:v>
                </c:pt>
                <c:pt idx="47016" formatCode="m/d/yyyy\ h:mm">
                  <c:v>43910.927083333336</c:v>
                </c:pt>
                <c:pt idx="47017" formatCode="m/d/yyyy\ h:mm">
                  <c:v>43910.947916666664</c:v>
                </c:pt>
                <c:pt idx="47018" formatCode="m/d/yyyy\ h:mm">
                  <c:v>43910.96875</c:v>
                </c:pt>
                <c:pt idx="47019" formatCode="m/d/yyyy\ h:mm">
                  <c:v>43910.989583333336</c:v>
                </c:pt>
                <c:pt idx="47020" formatCode="m/d/yyyy\ h:mm">
                  <c:v>43911.010416666664</c:v>
                </c:pt>
                <c:pt idx="47021" formatCode="m/d/yyyy\ h:mm">
                  <c:v>43911.03125</c:v>
                </c:pt>
                <c:pt idx="47022" formatCode="m/d/yyyy\ h:mm">
                  <c:v>43911.052083333336</c:v>
                </c:pt>
                <c:pt idx="47023" formatCode="m/d/yyyy\ h:mm">
                  <c:v>43911.072916666664</c:v>
                </c:pt>
                <c:pt idx="47024" formatCode="m/d/yyyy\ h:mm">
                  <c:v>43911.09375</c:v>
                </c:pt>
                <c:pt idx="47025" formatCode="m/d/yyyy\ h:mm">
                  <c:v>43911.114583333336</c:v>
                </c:pt>
                <c:pt idx="47026" formatCode="m/d/yyyy\ h:mm">
                  <c:v>43911.135416666664</c:v>
                </c:pt>
                <c:pt idx="47027" formatCode="m/d/yyyy\ h:mm">
                  <c:v>43911.15625</c:v>
                </c:pt>
                <c:pt idx="47028" formatCode="m/d/yyyy\ h:mm">
                  <c:v>43911.177083333336</c:v>
                </c:pt>
                <c:pt idx="47029" formatCode="m/d/yyyy\ h:mm">
                  <c:v>43911.197916666664</c:v>
                </c:pt>
                <c:pt idx="47030" formatCode="m/d/yyyy\ h:mm">
                  <c:v>43911.21875</c:v>
                </c:pt>
                <c:pt idx="47031" formatCode="m/d/yyyy\ h:mm">
                  <c:v>43911.239583333336</c:v>
                </c:pt>
                <c:pt idx="47032" formatCode="m/d/yyyy\ h:mm">
                  <c:v>43911.260416666664</c:v>
                </c:pt>
                <c:pt idx="47033" formatCode="m/d/yyyy\ h:mm">
                  <c:v>43911.28125</c:v>
                </c:pt>
                <c:pt idx="47034" formatCode="m/d/yyyy\ h:mm">
                  <c:v>43911.302083333336</c:v>
                </c:pt>
                <c:pt idx="47035" formatCode="m/d/yyyy\ h:mm">
                  <c:v>43911.322916666664</c:v>
                </c:pt>
                <c:pt idx="47036" formatCode="m/d/yyyy\ h:mm">
                  <c:v>43911.34375</c:v>
                </c:pt>
                <c:pt idx="47037" formatCode="m/d/yyyy\ h:mm">
                  <c:v>43911.364583333336</c:v>
                </c:pt>
                <c:pt idx="47038" formatCode="m/d/yyyy\ h:mm">
                  <c:v>43911.385416666664</c:v>
                </c:pt>
                <c:pt idx="47039" formatCode="m/d/yyyy\ h:mm">
                  <c:v>43911.40625</c:v>
                </c:pt>
                <c:pt idx="47040" formatCode="m/d/yyyy\ h:mm">
                  <c:v>43911.427083333336</c:v>
                </c:pt>
                <c:pt idx="47041" formatCode="m/d/yyyy\ h:mm">
                  <c:v>43911.447916666664</c:v>
                </c:pt>
                <c:pt idx="47042" formatCode="m/d/yyyy\ h:mm">
                  <c:v>43911.46875</c:v>
                </c:pt>
                <c:pt idx="47043" formatCode="m/d/yyyy\ h:mm">
                  <c:v>43911.489583333336</c:v>
                </c:pt>
                <c:pt idx="47044" formatCode="m/d/yyyy\ h:mm">
                  <c:v>43911.510416666664</c:v>
                </c:pt>
                <c:pt idx="47045" formatCode="m/d/yyyy\ h:mm">
                  <c:v>43911.53125</c:v>
                </c:pt>
                <c:pt idx="47046" formatCode="m/d/yyyy\ h:mm">
                  <c:v>43911.552083333336</c:v>
                </c:pt>
                <c:pt idx="47047" formatCode="m/d/yyyy\ h:mm">
                  <c:v>43911.572916666664</c:v>
                </c:pt>
                <c:pt idx="47048" formatCode="m/d/yyyy\ h:mm">
                  <c:v>43911.59375</c:v>
                </c:pt>
                <c:pt idx="47049" formatCode="m/d/yyyy\ h:mm">
                  <c:v>43911.614583333336</c:v>
                </c:pt>
                <c:pt idx="47050" formatCode="m/d/yyyy\ h:mm">
                  <c:v>43911.635416666664</c:v>
                </c:pt>
                <c:pt idx="47051" formatCode="m/d/yyyy\ h:mm">
                  <c:v>43911.65625</c:v>
                </c:pt>
                <c:pt idx="47052" formatCode="m/d/yyyy\ h:mm">
                  <c:v>43911.677083333336</c:v>
                </c:pt>
                <c:pt idx="47053" formatCode="m/d/yyyy\ h:mm">
                  <c:v>43911.697916666664</c:v>
                </c:pt>
                <c:pt idx="47054" formatCode="m/d/yyyy\ h:mm">
                  <c:v>43911.71875</c:v>
                </c:pt>
                <c:pt idx="47055" formatCode="m/d/yyyy\ h:mm">
                  <c:v>43911.739583333336</c:v>
                </c:pt>
                <c:pt idx="47056" formatCode="m/d/yyyy\ h:mm">
                  <c:v>43911.760416666664</c:v>
                </c:pt>
                <c:pt idx="47057" formatCode="m/d/yyyy\ h:mm">
                  <c:v>43911.78125</c:v>
                </c:pt>
                <c:pt idx="47058" formatCode="m/d/yyyy\ h:mm">
                  <c:v>43911.802083333336</c:v>
                </c:pt>
                <c:pt idx="47059" formatCode="m/d/yyyy\ h:mm">
                  <c:v>43911.822916666664</c:v>
                </c:pt>
                <c:pt idx="47060" formatCode="m/d/yyyy\ h:mm">
                  <c:v>43911.84375</c:v>
                </c:pt>
                <c:pt idx="47061" formatCode="m/d/yyyy\ h:mm">
                  <c:v>43911.864583333336</c:v>
                </c:pt>
                <c:pt idx="47062" formatCode="m/d/yyyy\ h:mm">
                  <c:v>43911.885416666664</c:v>
                </c:pt>
                <c:pt idx="47063" formatCode="m/d/yyyy\ h:mm">
                  <c:v>43911.90625</c:v>
                </c:pt>
                <c:pt idx="47064" formatCode="m/d/yyyy\ h:mm">
                  <c:v>43911.927083333336</c:v>
                </c:pt>
                <c:pt idx="47065" formatCode="m/d/yyyy\ h:mm">
                  <c:v>43911.947916666664</c:v>
                </c:pt>
                <c:pt idx="47066" formatCode="m/d/yyyy\ h:mm">
                  <c:v>43911.96875</c:v>
                </c:pt>
                <c:pt idx="47067" formatCode="m/d/yyyy\ h:mm">
                  <c:v>43911.989583333336</c:v>
                </c:pt>
                <c:pt idx="47068" formatCode="m/d/yyyy\ h:mm">
                  <c:v>43912.010416666664</c:v>
                </c:pt>
                <c:pt idx="47069" formatCode="m/d/yyyy\ h:mm">
                  <c:v>43912.03125</c:v>
                </c:pt>
                <c:pt idx="47070" formatCode="m/d/yyyy\ h:mm">
                  <c:v>43912.052083333336</c:v>
                </c:pt>
                <c:pt idx="47071" formatCode="m/d/yyyy\ h:mm">
                  <c:v>43912.072916666664</c:v>
                </c:pt>
                <c:pt idx="47072" formatCode="m/d/yyyy\ h:mm">
                  <c:v>43912.09375</c:v>
                </c:pt>
                <c:pt idx="47073" formatCode="m/d/yyyy\ h:mm">
                  <c:v>43912.114583333336</c:v>
                </c:pt>
                <c:pt idx="47074" formatCode="m/d/yyyy\ h:mm">
                  <c:v>43912.135416666664</c:v>
                </c:pt>
                <c:pt idx="47075" formatCode="m/d/yyyy\ h:mm">
                  <c:v>43912.15625</c:v>
                </c:pt>
                <c:pt idx="47076" formatCode="m/d/yyyy\ h:mm">
                  <c:v>43912.177083333336</c:v>
                </c:pt>
                <c:pt idx="47077" formatCode="m/d/yyyy\ h:mm">
                  <c:v>43912.197916666664</c:v>
                </c:pt>
                <c:pt idx="47078" formatCode="m/d/yyyy\ h:mm">
                  <c:v>43912.21875</c:v>
                </c:pt>
                <c:pt idx="47079" formatCode="m/d/yyyy\ h:mm">
                  <c:v>43912.239583333336</c:v>
                </c:pt>
                <c:pt idx="47080" formatCode="m/d/yyyy\ h:mm">
                  <c:v>43912.260416666664</c:v>
                </c:pt>
                <c:pt idx="47081" formatCode="m/d/yyyy\ h:mm">
                  <c:v>43912.28125</c:v>
                </c:pt>
                <c:pt idx="47082" formatCode="m/d/yyyy\ h:mm">
                  <c:v>43912.302083333336</c:v>
                </c:pt>
                <c:pt idx="47083" formatCode="m/d/yyyy\ h:mm">
                  <c:v>43912.322916666664</c:v>
                </c:pt>
                <c:pt idx="47084" formatCode="m/d/yyyy\ h:mm">
                  <c:v>43912.34375</c:v>
                </c:pt>
                <c:pt idx="47085" formatCode="m/d/yyyy\ h:mm">
                  <c:v>43912.364583333336</c:v>
                </c:pt>
                <c:pt idx="47086" formatCode="m/d/yyyy\ h:mm">
                  <c:v>43912.385416666664</c:v>
                </c:pt>
                <c:pt idx="47087" formatCode="m/d/yyyy\ h:mm">
                  <c:v>43912.40625</c:v>
                </c:pt>
                <c:pt idx="47088" formatCode="m/d/yyyy\ h:mm">
                  <c:v>43912.427083333336</c:v>
                </c:pt>
                <c:pt idx="47089" formatCode="m/d/yyyy\ h:mm">
                  <c:v>43912.447916666664</c:v>
                </c:pt>
                <c:pt idx="47090" formatCode="m/d/yyyy\ h:mm">
                  <c:v>43912.46875</c:v>
                </c:pt>
                <c:pt idx="47091" formatCode="m/d/yyyy\ h:mm">
                  <c:v>43912.489583333336</c:v>
                </c:pt>
                <c:pt idx="47092" formatCode="m/d/yyyy\ h:mm">
                  <c:v>43912.510416666664</c:v>
                </c:pt>
                <c:pt idx="47093" formatCode="m/d/yyyy\ h:mm">
                  <c:v>43912.53125</c:v>
                </c:pt>
                <c:pt idx="47094" formatCode="m/d/yyyy\ h:mm">
                  <c:v>43912.552083333336</c:v>
                </c:pt>
                <c:pt idx="47095" formatCode="m/d/yyyy\ h:mm">
                  <c:v>43912.572916666664</c:v>
                </c:pt>
                <c:pt idx="47096" formatCode="m/d/yyyy\ h:mm">
                  <c:v>43912.59375</c:v>
                </c:pt>
                <c:pt idx="47097" formatCode="m/d/yyyy\ h:mm">
                  <c:v>43912.614583333336</c:v>
                </c:pt>
                <c:pt idx="47098" formatCode="m/d/yyyy\ h:mm">
                  <c:v>43912.635416666664</c:v>
                </c:pt>
                <c:pt idx="47099" formatCode="m/d/yyyy\ h:mm">
                  <c:v>43912.65625</c:v>
                </c:pt>
                <c:pt idx="47100" formatCode="m/d/yyyy\ h:mm">
                  <c:v>43912.677083333336</c:v>
                </c:pt>
                <c:pt idx="47101" formatCode="m/d/yyyy\ h:mm">
                  <c:v>43912.697916666664</c:v>
                </c:pt>
                <c:pt idx="47102" formatCode="m/d/yyyy\ h:mm">
                  <c:v>43912.71875</c:v>
                </c:pt>
                <c:pt idx="47103" formatCode="m/d/yyyy\ h:mm">
                  <c:v>43912.739583333336</c:v>
                </c:pt>
                <c:pt idx="47104" formatCode="m/d/yyyy\ h:mm">
                  <c:v>43912.760416666664</c:v>
                </c:pt>
                <c:pt idx="47105" formatCode="m/d/yyyy\ h:mm">
                  <c:v>43912.78125</c:v>
                </c:pt>
                <c:pt idx="47106" formatCode="m/d/yyyy\ h:mm">
                  <c:v>43912.802083333336</c:v>
                </c:pt>
                <c:pt idx="47107" formatCode="m/d/yyyy\ h:mm">
                  <c:v>43912.822916666664</c:v>
                </c:pt>
                <c:pt idx="47108" formatCode="m/d/yyyy\ h:mm">
                  <c:v>43912.84375</c:v>
                </c:pt>
                <c:pt idx="47109" formatCode="m/d/yyyy\ h:mm">
                  <c:v>43912.864583333336</c:v>
                </c:pt>
                <c:pt idx="47110" formatCode="m/d/yyyy\ h:mm">
                  <c:v>43912.885416666664</c:v>
                </c:pt>
                <c:pt idx="47111" formatCode="m/d/yyyy\ h:mm">
                  <c:v>43912.90625</c:v>
                </c:pt>
                <c:pt idx="47112" formatCode="m/d/yyyy\ h:mm">
                  <c:v>43912.927083333336</c:v>
                </c:pt>
                <c:pt idx="47113" formatCode="m/d/yyyy\ h:mm">
                  <c:v>43912.947916666664</c:v>
                </c:pt>
                <c:pt idx="47114" formatCode="m/d/yyyy\ h:mm">
                  <c:v>43912.96875</c:v>
                </c:pt>
                <c:pt idx="47115" formatCode="m/d/yyyy\ h:mm">
                  <c:v>43912.989583333336</c:v>
                </c:pt>
                <c:pt idx="47116" formatCode="m/d/yyyy\ h:mm">
                  <c:v>43913.010416666664</c:v>
                </c:pt>
                <c:pt idx="47117" formatCode="m/d/yyyy\ h:mm">
                  <c:v>43913.03125</c:v>
                </c:pt>
                <c:pt idx="47118" formatCode="m/d/yyyy\ h:mm">
                  <c:v>43913.052083333336</c:v>
                </c:pt>
                <c:pt idx="47119" formatCode="m/d/yyyy\ h:mm">
                  <c:v>43913.072916666664</c:v>
                </c:pt>
                <c:pt idx="47120" formatCode="m/d/yyyy\ h:mm">
                  <c:v>43913.09375</c:v>
                </c:pt>
                <c:pt idx="47121" formatCode="m/d/yyyy\ h:mm">
                  <c:v>43913.114583333336</c:v>
                </c:pt>
                <c:pt idx="47122" formatCode="m/d/yyyy\ h:mm">
                  <c:v>43913.135416666664</c:v>
                </c:pt>
                <c:pt idx="47123" formatCode="m/d/yyyy\ h:mm">
                  <c:v>43913.15625</c:v>
                </c:pt>
                <c:pt idx="47124" formatCode="m/d/yyyy\ h:mm">
                  <c:v>43913.177083333336</c:v>
                </c:pt>
                <c:pt idx="47125" formatCode="m/d/yyyy\ h:mm">
                  <c:v>43913.197916666664</c:v>
                </c:pt>
                <c:pt idx="47126" formatCode="m/d/yyyy\ h:mm">
                  <c:v>43913.21875</c:v>
                </c:pt>
                <c:pt idx="47127" formatCode="m/d/yyyy\ h:mm">
                  <c:v>43913.239583333336</c:v>
                </c:pt>
                <c:pt idx="47128" formatCode="m/d/yyyy\ h:mm">
                  <c:v>43913.260416666664</c:v>
                </c:pt>
                <c:pt idx="47129" formatCode="m/d/yyyy\ h:mm">
                  <c:v>43913.28125</c:v>
                </c:pt>
                <c:pt idx="47130" formatCode="m/d/yyyy\ h:mm">
                  <c:v>43913.302083333336</c:v>
                </c:pt>
                <c:pt idx="47131" formatCode="m/d/yyyy\ h:mm">
                  <c:v>43913.322916666664</c:v>
                </c:pt>
                <c:pt idx="47132" formatCode="m/d/yyyy\ h:mm">
                  <c:v>43913.34375</c:v>
                </c:pt>
                <c:pt idx="47133" formatCode="m/d/yyyy\ h:mm">
                  <c:v>43913.364583333336</c:v>
                </c:pt>
                <c:pt idx="47134" formatCode="m/d/yyyy\ h:mm">
                  <c:v>43913.385416666664</c:v>
                </c:pt>
                <c:pt idx="47135" formatCode="m/d/yyyy\ h:mm">
                  <c:v>43913.40625</c:v>
                </c:pt>
                <c:pt idx="47136" formatCode="m/d/yyyy\ h:mm">
                  <c:v>43913.427083333336</c:v>
                </c:pt>
                <c:pt idx="47137" formatCode="m/d/yyyy\ h:mm">
                  <c:v>43913.447916666664</c:v>
                </c:pt>
                <c:pt idx="47138" formatCode="m/d/yyyy\ h:mm">
                  <c:v>43913.46875</c:v>
                </c:pt>
                <c:pt idx="47139" formatCode="m/d/yyyy\ h:mm">
                  <c:v>43913.489583333336</c:v>
                </c:pt>
                <c:pt idx="47140" formatCode="m/d/yyyy\ h:mm">
                  <c:v>43913.510416666664</c:v>
                </c:pt>
                <c:pt idx="47141" formatCode="m/d/yyyy\ h:mm">
                  <c:v>43913.53125</c:v>
                </c:pt>
                <c:pt idx="47142" formatCode="m/d/yyyy\ h:mm">
                  <c:v>43913.552083333336</c:v>
                </c:pt>
                <c:pt idx="47143" formatCode="m/d/yyyy\ h:mm">
                  <c:v>43913.572916666664</c:v>
                </c:pt>
                <c:pt idx="47144" formatCode="m/d/yyyy\ h:mm">
                  <c:v>43913.59375</c:v>
                </c:pt>
                <c:pt idx="47145" formatCode="m/d/yyyy\ h:mm">
                  <c:v>43913.614583333336</c:v>
                </c:pt>
                <c:pt idx="47146" formatCode="m/d/yyyy\ h:mm">
                  <c:v>43913.635416666664</c:v>
                </c:pt>
                <c:pt idx="47147" formatCode="m/d/yyyy\ h:mm">
                  <c:v>43913.65625</c:v>
                </c:pt>
                <c:pt idx="47148" formatCode="m/d/yyyy\ h:mm">
                  <c:v>43913.677083333336</c:v>
                </c:pt>
                <c:pt idx="47149" formatCode="m/d/yyyy\ h:mm">
                  <c:v>43913.697916666664</c:v>
                </c:pt>
                <c:pt idx="47150" formatCode="m/d/yyyy\ h:mm">
                  <c:v>43913.71875</c:v>
                </c:pt>
                <c:pt idx="47151" formatCode="m/d/yyyy\ h:mm">
                  <c:v>43913.739583333336</c:v>
                </c:pt>
                <c:pt idx="47152" formatCode="m/d/yyyy\ h:mm">
                  <c:v>43913.760416666664</c:v>
                </c:pt>
                <c:pt idx="47153" formatCode="m/d/yyyy\ h:mm">
                  <c:v>43913.78125</c:v>
                </c:pt>
                <c:pt idx="47154" formatCode="m/d/yyyy\ h:mm">
                  <c:v>43913.802083333336</c:v>
                </c:pt>
                <c:pt idx="47155" formatCode="m/d/yyyy\ h:mm">
                  <c:v>43913.822916666664</c:v>
                </c:pt>
                <c:pt idx="47156" formatCode="m/d/yyyy\ h:mm">
                  <c:v>43913.84375</c:v>
                </c:pt>
                <c:pt idx="47157" formatCode="m/d/yyyy\ h:mm">
                  <c:v>43913.864583333336</c:v>
                </c:pt>
                <c:pt idx="47158" formatCode="m/d/yyyy\ h:mm">
                  <c:v>43913.885416666664</c:v>
                </c:pt>
                <c:pt idx="47159" formatCode="m/d/yyyy\ h:mm">
                  <c:v>43913.90625</c:v>
                </c:pt>
                <c:pt idx="47160" formatCode="m/d/yyyy\ h:mm">
                  <c:v>43913.927083333336</c:v>
                </c:pt>
                <c:pt idx="47161" formatCode="m/d/yyyy\ h:mm">
                  <c:v>43913.947916666664</c:v>
                </c:pt>
                <c:pt idx="47162" formatCode="m/d/yyyy\ h:mm">
                  <c:v>43913.96875</c:v>
                </c:pt>
                <c:pt idx="47163" formatCode="m/d/yyyy\ h:mm">
                  <c:v>43913.989583333336</c:v>
                </c:pt>
                <c:pt idx="47164" formatCode="m/d/yyyy\ h:mm">
                  <c:v>43914.010416666664</c:v>
                </c:pt>
                <c:pt idx="47165" formatCode="m/d/yyyy\ h:mm">
                  <c:v>43914.03125</c:v>
                </c:pt>
                <c:pt idx="47166" formatCode="m/d/yyyy\ h:mm">
                  <c:v>43914.052083333336</c:v>
                </c:pt>
                <c:pt idx="47167" formatCode="m/d/yyyy\ h:mm">
                  <c:v>43914.072916666664</c:v>
                </c:pt>
                <c:pt idx="47168" formatCode="m/d/yyyy\ h:mm">
                  <c:v>43914.09375</c:v>
                </c:pt>
                <c:pt idx="47169" formatCode="m/d/yyyy\ h:mm">
                  <c:v>43914.114583333336</c:v>
                </c:pt>
                <c:pt idx="47170" formatCode="m/d/yyyy\ h:mm">
                  <c:v>43914.135416666664</c:v>
                </c:pt>
                <c:pt idx="47171" formatCode="m/d/yyyy\ h:mm">
                  <c:v>43914.15625</c:v>
                </c:pt>
                <c:pt idx="47172" formatCode="m/d/yyyy\ h:mm">
                  <c:v>43914.177083333336</c:v>
                </c:pt>
                <c:pt idx="47173" formatCode="m/d/yyyy\ h:mm">
                  <c:v>43914.197916666664</c:v>
                </c:pt>
                <c:pt idx="47174" formatCode="m/d/yyyy\ h:mm">
                  <c:v>43914.21875</c:v>
                </c:pt>
                <c:pt idx="47175" formatCode="m/d/yyyy\ h:mm">
                  <c:v>43914.239583333336</c:v>
                </c:pt>
                <c:pt idx="47176" formatCode="m/d/yyyy\ h:mm">
                  <c:v>43914.260416666664</c:v>
                </c:pt>
                <c:pt idx="47177" formatCode="m/d/yyyy\ h:mm">
                  <c:v>43914.28125</c:v>
                </c:pt>
                <c:pt idx="47178" formatCode="m/d/yyyy\ h:mm">
                  <c:v>43914.302083333336</c:v>
                </c:pt>
                <c:pt idx="47179" formatCode="m/d/yyyy\ h:mm">
                  <c:v>43914.322916666664</c:v>
                </c:pt>
                <c:pt idx="47180" formatCode="m/d/yyyy\ h:mm">
                  <c:v>43914.34375</c:v>
                </c:pt>
                <c:pt idx="47181" formatCode="m/d/yyyy\ h:mm">
                  <c:v>43914.364583333336</c:v>
                </c:pt>
                <c:pt idx="47182" formatCode="m/d/yyyy\ h:mm">
                  <c:v>43914.385416666664</c:v>
                </c:pt>
                <c:pt idx="47183" formatCode="m/d/yyyy\ h:mm">
                  <c:v>43914.40625</c:v>
                </c:pt>
                <c:pt idx="47184" formatCode="m/d/yyyy\ h:mm">
                  <c:v>43914.427083333336</c:v>
                </c:pt>
                <c:pt idx="47185" formatCode="m/d/yyyy\ h:mm">
                  <c:v>43914.447916666664</c:v>
                </c:pt>
                <c:pt idx="47186" formatCode="m/d/yyyy\ h:mm">
                  <c:v>43914.46875</c:v>
                </c:pt>
                <c:pt idx="47187" formatCode="m/d/yyyy\ h:mm">
                  <c:v>43914.489583333336</c:v>
                </c:pt>
                <c:pt idx="47188" formatCode="m/d/yyyy\ h:mm">
                  <c:v>43914.510416666664</c:v>
                </c:pt>
                <c:pt idx="47189" formatCode="m/d/yyyy\ h:mm">
                  <c:v>43914.53125</c:v>
                </c:pt>
                <c:pt idx="47190" formatCode="m/d/yyyy\ h:mm">
                  <c:v>43914.552083333336</c:v>
                </c:pt>
                <c:pt idx="47191" formatCode="m/d/yyyy\ h:mm">
                  <c:v>43914.572916666664</c:v>
                </c:pt>
                <c:pt idx="47192" formatCode="m/d/yyyy\ h:mm">
                  <c:v>43914.59375</c:v>
                </c:pt>
                <c:pt idx="47193" formatCode="m/d/yyyy\ h:mm">
                  <c:v>43914.614583333336</c:v>
                </c:pt>
                <c:pt idx="47194" formatCode="m/d/yyyy\ h:mm">
                  <c:v>43914.635416666664</c:v>
                </c:pt>
                <c:pt idx="47195" formatCode="m/d/yyyy\ h:mm">
                  <c:v>43914.65625</c:v>
                </c:pt>
                <c:pt idx="47196" formatCode="m/d/yyyy\ h:mm">
                  <c:v>43914.677083333336</c:v>
                </c:pt>
                <c:pt idx="47197" formatCode="m/d/yyyy\ h:mm">
                  <c:v>43914.697916666664</c:v>
                </c:pt>
                <c:pt idx="47198" formatCode="m/d/yyyy\ h:mm">
                  <c:v>43914.71875</c:v>
                </c:pt>
                <c:pt idx="47199" formatCode="m/d/yyyy\ h:mm">
                  <c:v>43914.739583333336</c:v>
                </c:pt>
                <c:pt idx="47200" formatCode="m/d/yyyy\ h:mm">
                  <c:v>43914.760416666664</c:v>
                </c:pt>
                <c:pt idx="47201" formatCode="m/d/yyyy\ h:mm">
                  <c:v>43914.78125</c:v>
                </c:pt>
                <c:pt idx="47202" formatCode="m/d/yyyy\ h:mm">
                  <c:v>43914.802083333336</c:v>
                </c:pt>
                <c:pt idx="47203" formatCode="m/d/yyyy\ h:mm">
                  <c:v>43914.822916666664</c:v>
                </c:pt>
                <c:pt idx="47204" formatCode="m/d/yyyy\ h:mm">
                  <c:v>43914.84375</c:v>
                </c:pt>
                <c:pt idx="47205" formatCode="m/d/yyyy\ h:mm">
                  <c:v>43914.864583333336</c:v>
                </c:pt>
                <c:pt idx="47206" formatCode="m/d/yyyy\ h:mm">
                  <c:v>43914.885416666664</c:v>
                </c:pt>
                <c:pt idx="47207" formatCode="m/d/yyyy\ h:mm">
                  <c:v>43914.90625</c:v>
                </c:pt>
                <c:pt idx="47208" formatCode="m/d/yyyy\ h:mm">
                  <c:v>43914.927083333336</c:v>
                </c:pt>
                <c:pt idx="47209" formatCode="m/d/yyyy\ h:mm">
                  <c:v>43914.947916666664</c:v>
                </c:pt>
                <c:pt idx="47210" formatCode="m/d/yyyy\ h:mm">
                  <c:v>43914.96875</c:v>
                </c:pt>
                <c:pt idx="47211" formatCode="m/d/yyyy\ h:mm">
                  <c:v>43914.989583333336</c:v>
                </c:pt>
                <c:pt idx="47212" formatCode="m/d/yyyy\ h:mm">
                  <c:v>43915.010416666664</c:v>
                </c:pt>
                <c:pt idx="47213" formatCode="m/d/yyyy\ h:mm">
                  <c:v>43915.03125</c:v>
                </c:pt>
                <c:pt idx="47214" formatCode="m/d/yyyy\ h:mm">
                  <c:v>43915.052083333336</c:v>
                </c:pt>
                <c:pt idx="47215" formatCode="m/d/yyyy\ h:mm">
                  <c:v>43915.072916666664</c:v>
                </c:pt>
                <c:pt idx="47216" formatCode="m/d/yyyy\ h:mm">
                  <c:v>43915.09375</c:v>
                </c:pt>
                <c:pt idx="47217" formatCode="m/d/yyyy\ h:mm">
                  <c:v>43915.114583333336</c:v>
                </c:pt>
                <c:pt idx="47218" formatCode="m/d/yyyy\ h:mm">
                  <c:v>43915.135416666664</c:v>
                </c:pt>
                <c:pt idx="47219" formatCode="m/d/yyyy\ h:mm">
                  <c:v>43915.15625</c:v>
                </c:pt>
                <c:pt idx="47220" formatCode="m/d/yyyy\ h:mm">
                  <c:v>43915.177083333336</c:v>
                </c:pt>
                <c:pt idx="47221" formatCode="m/d/yyyy\ h:mm">
                  <c:v>43915.197916666664</c:v>
                </c:pt>
                <c:pt idx="47222" formatCode="m/d/yyyy\ h:mm">
                  <c:v>43915.21875</c:v>
                </c:pt>
                <c:pt idx="47223" formatCode="m/d/yyyy\ h:mm">
                  <c:v>43915.239583333336</c:v>
                </c:pt>
                <c:pt idx="47224" formatCode="m/d/yyyy\ h:mm">
                  <c:v>43915.260416666664</c:v>
                </c:pt>
                <c:pt idx="47225" formatCode="m/d/yyyy\ h:mm">
                  <c:v>43915.28125</c:v>
                </c:pt>
                <c:pt idx="47226" formatCode="m/d/yyyy\ h:mm">
                  <c:v>43915.302083333336</c:v>
                </c:pt>
                <c:pt idx="47227" formatCode="m/d/yyyy\ h:mm">
                  <c:v>43915.322916666664</c:v>
                </c:pt>
                <c:pt idx="47228" formatCode="m/d/yyyy\ h:mm">
                  <c:v>43915.34375</c:v>
                </c:pt>
                <c:pt idx="47229" formatCode="m/d/yyyy\ h:mm">
                  <c:v>43915.364583333336</c:v>
                </c:pt>
                <c:pt idx="47230" formatCode="m/d/yyyy\ h:mm">
                  <c:v>43915.385416666664</c:v>
                </c:pt>
                <c:pt idx="47231" formatCode="m/d/yyyy\ h:mm">
                  <c:v>43915.40625</c:v>
                </c:pt>
                <c:pt idx="47232" formatCode="m/d/yyyy\ h:mm">
                  <c:v>43915.427083333336</c:v>
                </c:pt>
                <c:pt idx="47233" formatCode="m/d/yyyy\ h:mm">
                  <c:v>43915.447916666664</c:v>
                </c:pt>
                <c:pt idx="47234" formatCode="m/d/yyyy\ h:mm">
                  <c:v>43915.46875</c:v>
                </c:pt>
                <c:pt idx="47235" formatCode="m/d/yyyy\ h:mm">
                  <c:v>43915.489583333336</c:v>
                </c:pt>
                <c:pt idx="47236" formatCode="m/d/yyyy\ h:mm">
                  <c:v>43915.510416666664</c:v>
                </c:pt>
                <c:pt idx="47237" formatCode="m/d/yyyy\ h:mm">
                  <c:v>43915.53125</c:v>
                </c:pt>
                <c:pt idx="47238" formatCode="m/d/yyyy\ h:mm">
                  <c:v>43915.552083333336</c:v>
                </c:pt>
                <c:pt idx="47239" formatCode="m/d/yyyy\ h:mm">
                  <c:v>43915.572916666664</c:v>
                </c:pt>
                <c:pt idx="47240" formatCode="m/d/yyyy\ h:mm">
                  <c:v>43915.59375</c:v>
                </c:pt>
                <c:pt idx="47241" formatCode="m/d/yyyy\ h:mm">
                  <c:v>43915.614583333336</c:v>
                </c:pt>
                <c:pt idx="47242" formatCode="m/d/yyyy\ h:mm">
                  <c:v>43915.635416666664</c:v>
                </c:pt>
                <c:pt idx="47243" formatCode="m/d/yyyy\ h:mm">
                  <c:v>43915.65625</c:v>
                </c:pt>
                <c:pt idx="47244" formatCode="m/d/yyyy\ h:mm">
                  <c:v>43915.677083333336</c:v>
                </c:pt>
                <c:pt idx="47245" formatCode="m/d/yyyy\ h:mm">
                  <c:v>43915.697916666664</c:v>
                </c:pt>
                <c:pt idx="47246" formatCode="m/d/yyyy\ h:mm">
                  <c:v>43915.71875</c:v>
                </c:pt>
                <c:pt idx="47247" formatCode="m/d/yyyy\ h:mm">
                  <c:v>43915.739583333336</c:v>
                </c:pt>
                <c:pt idx="47248" formatCode="m/d/yyyy\ h:mm">
                  <c:v>43915.760416666664</c:v>
                </c:pt>
                <c:pt idx="47249" formatCode="m/d/yyyy\ h:mm">
                  <c:v>43915.78125</c:v>
                </c:pt>
                <c:pt idx="47250" formatCode="m/d/yyyy\ h:mm">
                  <c:v>43915.802083333336</c:v>
                </c:pt>
                <c:pt idx="47251" formatCode="m/d/yyyy\ h:mm">
                  <c:v>43915.822916666664</c:v>
                </c:pt>
                <c:pt idx="47252" formatCode="m/d/yyyy\ h:mm">
                  <c:v>43915.84375</c:v>
                </c:pt>
                <c:pt idx="47253" formatCode="m/d/yyyy\ h:mm">
                  <c:v>43915.864583333336</c:v>
                </c:pt>
                <c:pt idx="47254" formatCode="m/d/yyyy\ h:mm">
                  <c:v>43915.885416666664</c:v>
                </c:pt>
                <c:pt idx="47255" formatCode="m/d/yyyy\ h:mm">
                  <c:v>43915.90625</c:v>
                </c:pt>
                <c:pt idx="47256" formatCode="m/d/yyyy\ h:mm">
                  <c:v>43915.927083333336</c:v>
                </c:pt>
                <c:pt idx="47257" formatCode="m/d/yyyy\ h:mm">
                  <c:v>43915.947916666664</c:v>
                </c:pt>
                <c:pt idx="47258" formatCode="m/d/yyyy\ h:mm">
                  <c:v>43915.96875</c:v>
                </c:pt>
                <c:pt idx="47259" formatCode="m/d/yyyy\ h:mm">
                  <c:v>43915.989583333336</c:v>
                </c:pt>
                <c:pt idx="47260" formatCode="m/d/yyyy\ h:mm">
                  <c:v>43916.010416666664</c:v>
                </c:pt>
                <c:pt idx="47261" formatCode="m/d/yyyy\ h:mm">
                  <c:v>43916.03125</c:v>
                </c:pt>
                <c:pt idx="47262" formatCode="m/d/yyyy\ h:mm">
                  <c:v>43916.052083333336</c:v>
                </c:pt>
                <c:pt idx="47263" formatCode="m/d/yyyy\ h:mm">
                  <c:v>43916.072916666664</c:v>
                </c:pt>
                <c:pt idx="47264" formatCode="m/d/yyyy\ h:mm">
                  <c:v>43916.09375</c:v>
                </c:pt>
                <c:pt idx="47265" formatCode="m/d/yyyy\ h:mm">
                  <c:v>43916.114583333336</c:v>
                </c:pt>
                <c:pt idx="47266" formatCode="m/d/yyyy\ h:mm">
                  <c:v>43916.135416666664</c:v>
                </c:pt>
                <c:pt idx="47267" formatCode="m/d/yyyy\ h:mm">
                  <c:v>43916.15625</c:v>
                </c:pt>
                <c:pt idx="47268" formatCode="m/d/yyyy\ h:mm">
                  <c:v>43916.177083333336</c:v>
                </c:pt>
                <c:pt idx="47269" formatCode="m/d/yyyy\ h:mm">
                  <c:v>43916.197916666664</c:v>
                </c:pt>
                <c:pt idx="47270" formatCode="m/d/yyyy\ h:mm">
                  <c:v>43916.21875</c:v>
                </c:pt>
                <c:pt idx="47271" formatCode="m/d/yyyy\ h:mm">
                  <c:v>43916.239583333336</c:v>
                </c:pt>
                <c:pt idx="47272" formatCode="m/d/yyyy\ h:mm">
                  <c:v>43916.260416666664</c:v>
                </c:pt>
                <c:pt idx="47273" formatCode="m/d/yyyy\ h:mm">
                  <c:v>43916.28125</c:v>
                </c:pt>
                <c:pt idx="47274" formatCode="m/d/yyyy\ h:mm">
                  <c:v>43916.302083333336</c:v>
                </c:pt>
                <c:pt idx="47275" formatCode="m/d/yyyy\ h:mm">
                  <c:v>43916.322916666664</c:v>
                </c:pt>
                <c:pt idx="47276" formatCode="m/d/yyyy\ h:mm">
                  <c:v>43916.34375</c:v>
                </c:pt>
                <c:pt idx="47277" formatCode="m/d/yyyy\ h:mm">
                  <c:v>43916.364583333336</c:v>
                </c:pt>
                <c:pt idx="47278" formatCode="m/d/yyyy\ h:mm">
                  <c:v>43916.385416666664</c:v>
                </c:pt>
                <c:pt idx="47279" formatCode="m/d/yyyy\ h:mm">
                  <c:v>43916.40625</c:v>
                </c:pt>
                <c:pt idx="47280" formatCode="m/d/yyyy\ h:mm">
                  <c:v>43916.427083333336</c:v>
                </c:pt>
                <c:pt idx="47281" formatCode="m/d/yyyy\ h:mm">
                  <c:v>43916.447916666664</c:v>
                </c:pt>
                <c:pt idx="47282" formatCode="m/d/yyyy\ h:mm">
                  <c:v>43916.46875</c:v>
                </c:pt>
                <c:pt idx="47283" formatCode="m/d/yyyy\ h:mm">
                  <c:v>43916.489583333336</c:v>
                </c:pt>
                <c:pt idx="47284" formatCode="m/d/yyyy\ h:mm">
                  <c:v>43916.510416666664</c:v>
                </c:pt>
                <c:pt idx="47285" formatCode="m/d/yyyy\ h:mm">
                  <c:v>43916.53125</c:v>
                </c:pt>
                <c:pt idx="47286" formatCode="m/d/yyyy\ h:mm">
                  <c:v>43916.552083333336</c:v>
                </c:pt>
                <c:pt idx="47287" formatCode="m/d/yyyy\ h:mm">
                  <c:v>43916.572916666664</c:v>
                </c:pt>
                <c:pt idx="47288" formatCode="m/d/yyyy\ h:mm">
                  <c:v>43916.59375</c:v>
                </c:pt>
                <c:pt idx="47289" formatCode="m/d/yyyy\ h:mm">
                  <c:v>43916.614583333336</c:v>
                </c:pt>
                <c:pt idx="47290" formatCode="m/d/yyyy\ h:mm">
                  <c:v>43916.635416666664</c:v>
                </c:pt>
                <c:pt idx="47291" formatCode="m/d/yyyy\ h:mm">
                  <c:v>43916.65625</c:v>
                </c:pt>
                <c:pt idx="47292" formatCode="m/d/yyyy\ h:mm">
                  <c:v>43916.677083333336</c:v>
                </c:pt>
                <c:pt idx="47293" formatCode="m/d/yyyy\ h:mm">
                  <c:v>43916.697916666664</c:v>
                </c:pt>
                <c:pt idx="47294" formatCode="m/d/yyyy\ h:mm">
                  <c:v>43916.71875</c:v>
                </c:pt>
                <c:pt idx="47295" formatCode="m/d/yyyy\ h:mm">
                  <c:v>43916.739583333336</c:v>
                </c:pt>
                <c:pt idx="47296" formatCode="m/d/yyyy\ h:mm">
                  <c:v>43916.760416666664</c:v>
                </c:pt>
                <c:pt idx="47297" formatCode="m/d/yyyy\ h:mm">
                  <c:v>43916.78125</c:v>
                </c:pt>
                <c:pt idx="47298" formatCode="m/d/yyyy\ h:mm">
                  <c:v>43916.802083333336</c:v>
                </c:pt>
                <c:pt idx="47299" formatCode="m/d/yyyy\ h:mm">
                  <c:v>43916.822916666664</c:v>
                </c:pt>
                <c:pt idx="47300" formatCode="m/d/yyyy\ h:mm">
                  <c:v>43916.84375</c:v>
                </c:pt>
                <c:pt idx="47301" formatCode="m/d/yyyy\ h:mm">
                  <c:v>43916.864583333336</c:v>
                </c:pt>
                <c:pt idx="47302" formatCode="m/d/yyyy\ h:mm">
                  <c:v>43916.885416666664</c:v>
                </c:pt>
                <c:pt idx="47303" formatCode="m/d/yyyy\ h:mm">
                  <c:v>43916.90625</c:v>
                </c:pt>
                <c:pt idx="47304" formatCode="m/d/yyyy\ h:mm">
                  <c:v>43916.927083333336</c:v>
                </c:pt>
                <c:pt idx="47305" formatCode="m/d/yyyy\ h:mm">
                  <c:v>43916.947916666664</c:v>
                </c:pt>
                <c:pt idx="47306" formatCode="m/d/yyyy\ h:mm">
                  <c:v>43916.96875</c:v>
                </c:pt>
                <c:pt idx="47307" formatCode="m/d/yyyy\ h:mm">
                  <c:v>43916.989583333336</c:v>
                </c:pt>
                <c:pt idx="47308" formatCode="m/d/yyyy\ h:mm">
                  <c:v>43917.010416666664</c:v>
                </c:pt>
                <c:pt idx="47309" formatCode="m/d/yyyy\ h:mm">
                  <c:v>43917.03125</c:v>
                </c:pt>
                <c:pt idx="47310" formatCode="m/d/yyyy\ h:mm">
                  <c:v>43917.052083333336</c:v>
                </c:pt>
                <c:pt idx="47311" formatCode="m/d/yyyy\ h:mm">
                  <c:v>43917.072916666664</c:v>
                </c:pt>
                <c:pt idx="47312" formatCode="m/d/yyyy\ h:mm">
                  <c:v>43917.09375</c:v>
                </c:pt>
                <c:pt idx="47313" formatCode="m/d/yyyy\ h:mm">
                  <c:v>43917.114583333336</c:v>
                </c:pt>
                <c:pt idx="47314" formatCode="m/d/yyyy\ h:mm">
                  <c:v>43917.135416666664</c:v>
                </c:pt>
                <c:pt idx="47315" formatCode="m/d/yyyy\ h:mm">
                  <c:v>43917.15625</c:v>
                </c:pt>
                <c:pt idx="47316" formatCode="m/d/yyyy\ h:mm">
                  <c:v>43917.177083333336</c:v>
                </c:pt>
                <c:pt idx="47317" formatCode="m/d/yyyy\ h:mm">
                  <c:v>43917.197916666664</c:v>
                </c:pt>
                <c:pt idx="47318" formatCode="m/d/yyyy\ h:mm">
                  <c:v>43917.21875</c:v>
                </c:pt>
                <c:pt idx="47319" formatCode="m/d/yyyy\ h:mm">
                  <c:v>43917.239583333336</c:v>
                </c:pt>
                <c:pt idx="47320" formatCode="m/d/yyyy\ h:mm">
                  <c:v>43917.260416666664</c:v>
                </c:pt>
                <c:pt idx="47321" formatCode="m/d/yyyy\ h:mm">
                  <c:v>43917.28125</c:v>
                </c:pt>
                <c:pt idx="47322" formatCode="m/d/yyyy\ h:mm">
                  <c:v>43917.302083333336</c:v>
                </c:pt>
                <c:pt idx="47323" formatCode="m/d/yyyy\ h:mm">
                  <c:v>43917.322916666664</c:v>
                </c:pt>
                <c:pt idx="47324" formatCode="m/d/yyyy\ h:mm">
                  <c:v>43917.34375</c:v>
                </c:pt>
                <c:pt idx="47325" formatCode="m/d/yyyy\ h:mm">
                  <c:v>43917.364583333336</c:v>
                </c:pt>
                <c:pt idx="47326" formatCode="m/d/yyyy\ h:mm">
                  <c:v>43917.385416666664</c:v>
                </c:pt>
                <c:pt idx="47327" formatCode="m/d/yyyy\ h:mm">
                  <c:v>43917.40625</c:v>
                </c:pt>
                <c:pt idx="47328" formatCode="m/d/yyyy\ h:mm">
                  <c:v>43917.427083333336</c:v>
                </c:pt>
                <c:pt idx="47329" formatCode="m/d/yyyy\ h:mm">
                  <c:v>43917.447916666664</c:v>
                </c:pt>
                <c:pt idx="47330" formatCode="m/d/yyyy\ h:mm">
                  <c:v>43917.46875</c:v>
                </c:pt>
                <c:pt idx="47331" formatCode="m/d/yyyy\ h:mm">
                  <c:v>43917.489583333336</c:v>
                </c:pt>
                <c:pt idx="47332" formatCode="m/d/yyyy\ h:mm">
                  <c:v>43917.510416666664</c:v>
                </c:pt>
                <c:pt idx="47333" formatCode="m/d/yyyy\ h:mm">
                  <c:v>43917.53125</c:v>
                </c:pt>
                <c:pt idx="47334" formatCode="m/d/yyyy\ h:mm">
                  <c:v>43917.552083333336</c:v>
                </c:pt>
                <c:pt idx="47335" formatCode="m/d/yyyy\ h:mm">
                  <c:v>43917.572916666664</c:v>
                </c:pt>
                <c:pt idx="47336" formatCode="m/d/yyyy\ h:mm">
                  <c:v>43917.59375</c:v>
                </c:pt>
                <c:pt idx="47337" formatCode="m/d/yyyy\ h:mm">
                  <c:v>43917.614583333336</c:v>
                </c:pt>
                <c:pt idx="47338" formatCode="m/d/yyyy\ h:mm">
                  <c:v>43917.635416666664</c:v>
                </c:pt>
                <c:pt idx="47339" formatCode="m/d/yyyy\ h:mm">
                  <c:v>43917.65625</c:v>
                </c:pt>
                <c:pt idx="47340" formatCode="m/d/yyyy\ h:mm">
                  <c:v>43917.677083333336</c:v>
                </c:pt>
                <c:pt idx="47341" formatCode="m/d/yyyy\ h:mm">
                  <c:v>43917.697916666664</c:v>
                </c:pt>
                <c:pt idx="47342" formatCode="m/d/yyyy\ h:mm">
                  <c:v>43917.71875</c:v>
                </c:pt>
                <c:pt idx="47343" formatCode="m/d/yyyy\ h:mm">
                  <c:v>43917.739583333336</c:v>
                </c:pt>
                <c:pt idx="47344" formatCode="m/d/yyyy\ h:mm">
                  <c:v>43917.760416666664</c:v>
                </c:pt>
                <c:pt idx="47345" formatCode="m/d/yyyy\ h:mm">
                  <c:v>43917.78125</c:v>
                </c:pt>
                <c:pt idx="47346" formatCode="m/d/yyyy\ h:mm">
                  <c:v>43917.802083333336</c:v>
                </c:pt>
                <c:pt idx="47347" formatCode="m/d/yyyy\ h:mm">
                  <c:v>43917.822916666664</c:v>
                </c:pt>
                <c:pt idx="47348" formatCode="m/d/yyyy\ h:mm">
                  <c:v>43917.84375</c:v>
                </c:pt>
                <c:pt idx="47349" formatCode="m/d/yyyy\ h:mm">
                  <c:v>43917.864583333336</c:v>
                </c:pt>
                <c:pt idx="47350" formatCode="m/d/yyyy\ h:mm">
                  <c:v>43917.885416666664</c:v>
                </c:pt>
                <c:pt idx="47351" formatCode="m/d/yyyy\ h:mm">
                  <c:v>43917.90625</c:v>
                </c:pt>
                <c:pt idx="47352" formatCode="m/d/yyyy\ h:mm">
                  <c:v>43917.927083333336</c:v>
                </c:pt>
                <c:pt idx="47353" formatCode="m/d/yyyy\ h:mm">
                  <c:v>43917.947916666664</c:v>
                </c:pt>
                <c:pt idx="47354" formatCode="m/d/yyyy\ h:mm">
                  <c:v>43917.96875</c:v>
                </c:pt>
                <c:pt idx="47355" formatCode="m/d/yyyy\ h:mm">
                  <c:v>43917.989583333336</c:v>
                </c:pt>
                <c:pt idx="47356" formatCode="m/d/yyyy\ h:mm">
                  <c:v>43918.010416666664</c:v>
                </c:pt>
                <c:pt idx="47357" formatCode="m/d/yyyy\ h:mm">
                  <c:v>43918.03125</c:v>
                </c:pt>
                <c:pt idx="47358" formatCode="m/d/yyyy\ h:mm">
                  <c:v>43918.052083333336</c:v>
                </c:pt>
                <c:pt idx="47359" formatCode="m/d/yyyy\ h:mm">
                  <c:v>43918.072916666664</c:v>
                </c:pt>
                <c:pt idx="47360" formatCode="m/d/yyyy\ h:mm">
                  <c:v>43918.09375</c:v>
                </c:pt>
                <c:pt idx="47361" formatCode="m/d/yyyy\ h:mm">
                  <c:v>43918.114583333336</c:v>
                </c:pt>
                <c:pt idx="47362" formatCode="m/d/yyyy\ h:mm">
                  <c:v>43918.135416666664</c:v>
                </c:pt>
                <c:pt idx="47363" formatCode="m/d/yyyy\ h:mm">
                  <c:v>43918.15625</c:v>
                </c:pt>
                <c:pt idx="47364" formatCode="m/d/yyyy\ h:mm">
                  <c:v>43918.177083333336</c:v>
                </c:pt>
                <c:pt idx="47365" formatCode="m/d/yyyy\ h:mm">
                  <c:v>43918.197916666664</c:v>
                </c:pt>
                <c:pt idx="47366" formatCode="m/d/yyyy\ h:mm">
                  <c:v>43918.21875</c:v>
                </c:pt>
                <c:pt idx="47367" formatCode="m/d/yyyy\ h:mm">
                  <c:v>43918.239583333336</c:v>
                </c:pt>
                <c:pt idx="47368" formatCode="m/d/yyyy\ h:mm">
                  <c:v>43918.260416666664</c:v>
                </c:pt>
                <c:pt idx="47369" formatCode="m/d/yyyy\ h:mm">
                  <c:v>43918.28125</c:v>
                </c:pt>
                <c:pt idx="47370" formatCode="m/d/yyyy\ h:mm">
                  <c:v>43918.302083333336</c:v>
                </c:pt>
                <c:pt idx="47371" formatCode="m/d/yyyy\ h:mm">
                  <c:v>43918.322916666664</c:v>
                </c:pt>
                <c:pt idx="47372" formatCode="m/d/yyyy\ h:mm">
                  <c:v>43918.34375</c:v>
                </c:pt>
                <c:pt idx="47373" formatCode="m/d/yyyy\ h:mm">
                  <c:v>43918.364583333336</c:v>
                </c:pt>
                <c:pt idx="47374" formatCode="m/d/yyyy\ h:mm">
                  <c:v>43918.385416666664</c:v>
                </c:pt>
                <c:pt idx="47375" formatCode="m/d/yyyy\ h:mm">
                  <c:v>43918.40625</c:v>
                </c:pt>
                <c:pt idx="47376" formatCode="m/d/yyyy\ h:mm">
                  <c:v>43918.427083333336</c:v>
                </c:pt>
                <c:pt idx="47377" formatCode="m/d/yyyy\ h:mm">
                  <c:v>43918.447916666664</c:v>
                </c:pt>
                <c:pt idx="47378" formatCode="m/d/yyyy\ h:mm">
                  <c:v>43918.46875</c:v>
                </c:pt>
                <c:pt idx="47379" formatCode="m/d/yyyy\ h:mm">
                  <c:v>43918.489583333336</c:v>
                </c:pt>
                <c:pt idx="47380" formatCode="m/d/yyyy\ h:mm">
                  <c:v>43918.510416666664</c:v>
                </c:pt>
                <c:pt idx="47381" formatCode="m/d/yyyy\ h:mm">
                  <c:v>43918.53125</c:v>
                </c:pt>
                <c:pt idx="47382" formatCode="m/d/yyyy\ h:mm">
                  <c:v>43918.552083333336</c:v>
                </c:pt>
                <c:pt idx="47383" formatCode="m/d/yyyy\ h:mm">
                  <c:v>43918.572916666664</c:v>
                </c:pt>
                <c:pt idx="47384" formatCode="m/d/yyyy\ h:mm">
                  <c:v>43918.59375</c:v>
                </c:pt>
                <c:pt idx="47385" formatCode="m/d/yyyy\ h:mm">
                  <c:v>43918.614583333336</c:v>
                </c:pt>
                <c:pt idx="47386" formatCode="m/d/yyyy\ h:mm">
                  <c:v>43918.635416666664</c:v>
                </c:pt>
                <c:pt idx="47387" formatCode="m/d/yyyy\ h:mm">
                  <c:v>43918.65625</c:v>
                </c:pt>
                <c:pt idx="47388" formatCode="m/d/yyyy\ h:mm">
                  <c:v>43918.677083333336</c:v>
                </c:pt>
                <c:pt idx="47389" formatCode="m/d/yyyy\ h:mm">
                  <c:v>43918.697916666664</c:v>
                </c:pt>
                <c:pt idx="47390" formatCode="m/d/yyyy\ h:mm">
                  <c:v>43918.71875</c:v>
                </c:pt>
                <c:pt idx="47391" formatCode="m/d/yyyy\ h:mm">
                  <c:v>43918.739583333336</c:v>
                </c:pt>
                <c:pt idx="47392" formatCode="m/d/yyyy\ h:mm">
                  <c:v>43918.760416666664</c:v>
                </c:pt>
                <c:pt idx="47393" formatCode="m/d/yyyy\ h:mm">
                  <c:v>43918.78125</c:v>
                </c:pt>
                <c:pt idx="47394" formatCode="m/d/yyyy\ h:mm">
                  <c:v>43918.802083333336</c:v>
                </c:pt>
                <c:pt idx="47395" formatCode="m/d/yyyy\ h:mm">
                  <c:v>43918.822916666664</c:v>
                </c:pt>
                <c:pt idx="47396" formatCode="m/d/yyyy\ h:mm">
                  <c:v>43918.84375</c:v>
                </c:pt>
                <c:pt idx="47397" formatCode="m/d/yyyy\ h:mm">
                  <c:v>43918.864583333336</c:v>
                </c:pt>
                <c:pt idx="47398" formatCode="m/d/yyyy\ h:mm">
                  <c:v>43918.885416666664</c:v>
                </c:pt>
                <c:pt idx="47399" formatCode="m/d/yyyy\ h:mm">
                  <c:v>43918.90625</c:v>
                </c:pt>
                <c:pt idx="47400" formatCode="m/d/yyyy\ h:mm">
                  <c:v>43918.927083333336</c:v>
                </c:pt>
                <c:pt idx="47401" formatCode="m/d/yyyy\ h:mm">
                  <c:v>43918.947916666664</c:v>
                </c:pt>
                <c:pt idx="47402" formatCode="m/d/yyyy\ h:mm">
                  <c:v>43918.96875</c:v>
                </c:pt>
                <c:pt idx="47403" formatCode="m/d/yyyy\ h:mm">
                  <c:v>43918.989583333336</c:v>
                </c:pt>
                <c:pt idx="47404" formatCode="m/d/yyyy\ h:mm">
                  <c:v>43919.010416666664</c:v>
                </c:pt>
                <c:pt idx="47405" formatCode="m/d/yyyy\ h:mm">
                  <c:v>43919.03125</c:v>
                </c:pt>
                <c:pt idx="47406" formatCode="m/d/yyyy\ h:mm">
                  <c:v>43919.052083333336</c:v>
                </c:pt>
                <c:pt idx="47407" formatCode="m/d/yyyy\ h:mm">
                  <c:v>43919.072916666664</c:v>
                </c:pt>
                <c:pt idx="47408" formatCode="m/d/yyyy\ h:mm">
                  <c:v>43919.09375</c:v>
                </c:pt>
                <c:pt idx="47409" formatCode="m/d/yyyy\ h:mm">
                  <c:v>43919.114583333336</c:v>
                </c:pt>
                <c:pt idx="47410" formatCode="m/d/yyyy\ h:mm">
                  <c:v>43919.135416666664</c:v>
                </c:pt>
                <c:pt idx="47411" formatCode="m/d/yyyy\ h:mm">
                  <c:v>43919.15625</c:v>
                </c:pt>
                <c:pt idx="47412" formatCode="m/d/yyyy\ h:mm">
                  <c:v>43919.177083333336</c:v>
                </c:pt>
                <c:pt idx="47413" formatCode="m/d/yyyy\ h:mm">
                  <c:v>43919.197916666664</c:v>
                </c:pt>
                <c:pt idx="47414" formatCode="m/d/yyyy\ h:mm">
                  <c:v>43919.21875</c:v>
                </c:pt>
                <c:pt idx="47415" formatCode="m/d/yyyy\ h:mm">
                  <c:v>43919.239583333336</c:v>
                </c:pt>
                <c:pt idx="47416" formatCode="m/d/yyyy\ h:mm">
                  <c:v>43919.260416666664</c:v>
                </c:pt>
                <c:pt idx="47417" formatCode="m/d/yyyy\ h:mm">
                  <c:v>43919.28125</c:v>
                </c:pt>
                <c:pt idx="47418" formatCode="m/d/yyyy\ h:mm">
                  <c:v>43919.302083333336</c:v>
                </c:pt>
                <c:pt idx="47419" formatCode="m/d/yyyy\ h:mm">
                  <c:v>43919.322916666664</c:v>
                </c:pt>
                <c:pt idx="47420" formatCode="m/d/yyyy\ h:mm">
                  <c:v>43919.34375</c:v>
                </c:pt>
                <c:pt idx="47421" formatCode="m/d/yyyy\ h:mm">
                  <c:v>43919.364583333336</c:v>
                </c:pt>
                <c:pt idx="47422" formatCode="m/d/yyyy\ h:mm">
                  <c:v>43919.385416666664</c:v>
                </c:pt>
                <c:pt idx="47423" formatCode="m/d/yyyy\ h:mm">
                  <c:v>43919.40625</c:v>
                </c:pt>
                <c:pt idx="47424" formatCode="m/d/yyyy\ h:mm">
                  <c:v>43919.427083333336</c:v>
                </c:pt>
                <c:pt idx="47425" formatCode="m/d/yyyy\ h:mm">
                  <c:v>43919.447916666664</c:v>
                </c:pt>
                <c:pt idx="47426" formatCode="m/d/yyyy\ h:mm">
                  <c:v>43919.46875</c:v>
                </c:pt>
                <c:pt idx="47427" formatCode="m/d/yyyy\ h:mm">
                  <c:v>43919.489583333336</c:v>
                </c:pt>
                <c:pt idx="47428" formatCode="m/d/yyyy\ h:mm">
                  <c:v>43919.510416666664</c:v>
                </c:pt>
                <c:pt idx="47429" formatCode="m/d/yyyy\ h:mm">
                  <c:v>43919.53125</c:v>
                </c:pt>
                <c:pt idx="47430" formatCode="m/d/yyyy\ h:mm">
                  <c:v>43919.552083333336</c:v>
                </c:pt>
                <c:pt idx="47431" formatCode="m/d/yyyy\ h:mm">
                  <c:v>43919.572916666664</c:v>
                </c:pt>
                <c:pt idx="47432" formatCode="m/d/yyyy\ h:mm">
                  <c:v>43919.59375</c:v>
                </c:pt>
                <c:pt idx="47433" formatCode="m/d/yyyy\ h:mm">
                  <c:v>43919.614583333336</c:v>
                </c:pt>
                <c:pt idx="47434" formatCode="m/d/yyyy\ h:mm">
                  <c:v>43919.635416666664</c:v>
                </c:pt>
                <c:pt idx="47435" formatCode="m/d/yyyy\ h:mm">
                  <c:v>43919.65625</c:v>
                </c:pt>
                <c:pt idx="47436" formatCode="m/d/yyyy\ h:mm">
                  <c:v>43919.677083333336</c:v>
                </c:pt>
                <c:pt idx="47437" formatCode="m/d/yyyy\ h:mm">
                  <c:v>43919.697916666664</c:v>
                </c:pt>
                <c:pt idx="47438" formatCode="m/d/yyyy\ h:mm">
                  <c:v>43919.71875</c:v>
                </c:pt>
                <c:pt idx="47439" formatCode="m/d/yyyy\ h:mm">
                  <c:v>43919.739583333336</c:v>
                </c:pt>
                <c:pt idx="47440" formatCode="m/d/yyyy\ h:mm">
                  <c:v>43919.760416666664</c:v>
                </c:pt>
                <c:pt idx="47441" formatCode="m/d/yyyy\ h:mm">
                  <c:v>43919.78125</c:v>
                </c:pt>
                <c:pt idx="47442" formatCode="m/d/yyyy\ h:mm">
                  <c:v>43919.802083333336</c:v>
                </c:pt>
                <c:pt idx="47443" formatCode="m/d/yyyy\ h:mm">
                  <c:v>43919.822916666664</c:v>
                </c:pt>
                <c:pt idx="47444" formatCode="m/d/yyyy\ h:mm">
                  <c:v>43919.84375</c:v>
                </c:pt>
                <c:pt idx="47445" formatCode="m/d/yyyy\ h:mm">
                  <c:v>43919.864583333336</c:v>
                </c:pt>
                <c:pt idx="47446" formatCode="m/d/yyyy\ h:mm">
                  <c:v>43919.885416666664</c:v>
                </c:pt>
                <c:pt idx="47447" formatCode="m/d/yyyy\ h:mm">
                  <c:v>43919.90625</c:v>
                </c:pt>
                <c:pt idx="47448" formatCode="m/d/yyyy\ h:mm">
                  <c:v>43919.927083333336</c:v>
                </c:pt>
                <c:pt idx="47449" formatCode="m/d/yyyy\ h:mm">
                  <c:v>43919.947916666664</c:v>
                </c:pt>
                <c:pt idx="47450" formatCode="m/d/yyyy\ h:mm">
                  <c:v>43919.96875</c:v>
                </c:pt>
                <c:pt idx="47451" formatCode="m/d/yyyy\ h:mm">
                  <c:v>43919.989583333336</c:v>
                </c:pt>
                <c:pt idx="47452" formatCode="m/d/yyyy\ h:mm">
                  <c:v>43920.010416666664</c:v>
                </c:pt>
                <c:pt idx="47453" formatCode="m/d/yyyy\ h:mm">
                  <c:v>43920.03125</c:v>
                </c:pt>
                <c:pt idx="47454" formatCode="m/d/yyyy\ h:mm">
                  <c:v>43920.052083333336</c:v>
                </c:pt>
                <c:pt idx="47455" formatCode="m/d/yyyy\ h:mm">
                  <c:v>43920.072916666664</c:v>
                </c:pt>
                <c:pt idx="47456" formatCode="m/d/yyyy\ h:mm">
                  <c:v>43920.09375</c:v>
                </c:pt>
                <c:pt idx="47457" formatCode="m/d/yyyy\ h:mm">
                  <c:v>43920.114583333336</c:v>
                </c:pt>
                <c:pt idx="47458" formatCode="m/d/yyyy\ h:mm">
                  <c:v>43920.135416666664</c:v>
                </c:pt>
                <c:pt idx="47459" formatCode="m/d/yyyy\ h:mm">
                  <c:v>43920.15625</c:v>
                </c:pt>
                <c:pt idx="47460" formatCode="m/d/yyyy\ h:mm">
                  <c:v>43920.177083333336</c:v>
                </c:pt>
                <c:pt idx="47461" formatCode="m/d/yyyy\ h:mm">
                  <c:v>43920.197916666664</c:v>
                </c:pt>
                <c:pt idx="47462" formatCode="m/d/yyyy\ h:mm">
                  <c:v>43920.21875</c:v>
                </c:pt>
                <c:pt idx="47463" formatCode="m/d/yyyy\ h:mm">
                  <c:v>43920.239583333336</c:v>
                </c:pt>
                <c:pt idx="47464" formatCode="m/d/yyyy\ h:mm">
                  <c:v>43920.260416666664</c:v>
                </c:pt>
                <c:pt idx="47465" formatCode="m/d/yyyy\ h:mm">
                  <c:v>43920.28125</c:v>
                </c:pt>
                <c:pt idx="47466" formatCode="m/d/yyyy\ h:mm">
                  <c:v>43920.302083333336</c:v>
                </c:pt>
                <c:pt idx="47467" formatCode="m/d/yyyy\ h:mm">
                  <c:v>43920.322916666664</c:v>
                </c:pt>
                <c:pt idx="47468" formatCode="m/d/yyyy\ h:mm">
                  <c:v>43920.34375</c:v>
                </c:pt>
                <c:pt idx="47469" formatCode="m/d/yyyy\ h:mm">
                  <c:v>43920.364583333336</c:v>
                </c:pt>
                <c:pt idx="47470" formatCode="m/d/yyyy\ h:mm">
                  <c:v>43920.385416666664</c:v>
                </c:pt>
                <c:pt idx="47471" formatCode="m/d/yyyy\ h:mm">
                  <c:v>43920.40625</c:v>
                </c:pt>
                <c:pt idx="47472" formatCode="m/d/yyyy\ h:mm">
                  <c:v>43920.427083333336</c:v>
                </c:pt>
                <c:pt idx="47473" formatCode="m/d/yyyy\ h:mm">
                  <c:v>43920.447916666664</c:v>
                </c:pt>
                <c:pt idx="47474" formatCode="m/d/yyyy\ h:mm">
                  <c:v>43920.46875</c:v>
                </c:pt>
                <c:pt idx="47475" formatCode="m/d/yyyy\ h:mm">
                  <c:v>43920.489583333336</c:v>
                </c:pt>
                <c:pt idx="47476" formatCode="m/d/yyyy\ h:mm">
                  <c:v>43920.510416666664</c:v>
                </c:pt>
                <c:pt idx="47477" formatCode="m/d/yyyy\ h:mm">
                  <c:v>43920.53125</c:v>
                </c:pt>
                <c:pt idx="47478" formatCode="m/d/yyyy\ h:mm">
                  <c:v>43920.552083333336</c:v>
                </c:pt>
                <c:pt idx="47479" formatCode="m/d/yyyy\ h:mm">
                  <c:v>43920.572916666664</c:v>
                </c:pt>
                <c:pt idx="47480" formatCode="m/d/yyyy\ h:mm">
                  <c:v>43920.59375</c:v>
                </c:pt>
                <c:pt idx="47481" formatCode="m/d/yyyy\ h:mm">
                  <c:v>43920.614583333336</c:v>
                </c:pt>
                <c:pt idx="47482" formatCode="m/d/yyyy\ h:mm">
                  <c:v>43920.635416666664</c:v>
                </c:pt>
                <c:pt idx="47483" formatCode="m/d/yyyy\ h:mm">
                  <c:v>43920.65625</c:v>
                </c:pt>
                <c:pt idx="47484" formatCode="m/d/yyyy\ h:mm">
                  <c:v>43920.677083333336</c:v>
                </c:pt>
                <c:pt idx="47485" formatCode="m/d/yyyy\ h:mm">
                  <c:v>43920.697916666664</c:v>
                </c:pt>
                <c:pt idx="47486" formatCode="m/d/yyyy\ h:mm">
                  <c:v>43920.71875</c:v>
                </c:pt>
                <c:pt idx="47487" formatCode="m/d/yyyy\ h:mm">
                  <c:v>43920.739583333336</c:v>
                </c:pt>
                <c:pt idx="47488" formatCode="m/d/yyyy\ h:mm">
                  <c:v>43920.760416666664</c:v>
                </c:pt>
                <c:pt idx="47489" formatCode="m/d/yyyy\ h:mm">
                  <c:v>43920.78125</c:v>
                </c:pt>
                <c:pt idx="47490" formatCode="m/d/yyyy\ h:mm">
                  <c:v>43920.802083333336</c:v>
                </c:pt>
                <c:pt idx="47491" formatCode="m/d/yyyy\ h:mm">
                  <c:v>43920.822916666664</c:v>
                </c:pt>
                <c:pt idx="47492" formatCode="m/d/yyyy\ h:mm">
                  <c:v>43920.84375</c:v>
                </c:pt>
                <c:pt idx="47493" formatCode="m/d/yyyy\ h:mm">
                  <c:v>43920.864583333336</c:v>
                </c:pt>
                <c:pt idx="47494" formatCode="m/d/yyyy\ h:mm">
                  <c:v>43920.885416666664</c:v>
                </c:pt>
                <c:pt idx="47495" formatCode="m/d/yyyy\ h:mm">
                  <c:v>43920.90625</c:v>
                </c:pt>
                <c:pt idx="47496" formatCode="m/d/yyyy\ h:mm">
                  <c:v>43920.927083333336</c:v>
                </c:pt>
                <c:pt idx="47497" formatCode="m/d/yyyy\ h:mm">
                  <c:v>43920.947916666664</c:v>
                </c:pt>
                <c:pt idx="47498" formatCode="m/d/yyyy\ h:mm">
                  <c:v>43920.96875</c:v>
                </c:pt>
                <c:pt idx="47499" formatCode="m/d/yyyy\ h:mm">
                  <c:v>43920.989583333336</c:v>
                </c:pt>
                <c:pt idx="47500" formatCode="m/d/yyyy\ h:mm">
                  <c:v>43921.010416666664</c:v>
                </c:pt>
                <c:pt idx="47501" formatCode="m/d/yyyy\ h:mm">
                  <c:v>43921.03125</c:v>
                </c:pt>
                <c:pt idx="47502" formatCode="m/d/yyyy\ h:mm">
                  <c:v>43921.052083333336</c:v>
                </c:pt>
                <c:pt idx="47503" formatCode="m/d/yyyy\ h:mm">
                  <c:v>43921.072916666664</c:v>
                </c:pt>
                <c:pt idx="47504" formatCode="m/d/yyyy\ h:mm">
                  <c:v>43921.09375</c:v>
                </c:pt>
                <c:pt idx="47505" formatCode="m/d/yyyy\ h:mm">
                  <c:v>43921.114583333336</c:v>
                </c:pt>
                <c:pt idx="47506" formatCode="m/d/yyyy\ h:mm">
                  <c:v>43921.135416666664</c:v>
                </c:pt>
                <c:pt idx="47507" formatCode="m/d/yyyy\ h:mm">
                  <c:v>43921.15625</c:v>
                </c:pt>
                <c:pt idx="47508" formatCode="m/d/yyyy\ h:mm">
                  <c:v>43921.177083333336</c:v>
                </c:pt>
                <c:pt idx="47509" formatCode="m/d/yyyy\ h:mm">
                  <c:v>43921.197916666664</c:v>
                </c:pt>
                <c:pt idx="47510" formatCode="m/d/yyyy\ h:mm">
                  <c:v>43921.21875</c:v>
                </c:pt>
                <c:pt idx="47511" formatCode="m/d/yyyy\ h:mm">
                  <c:v>43921.239583333336</c:v>
                </c:pt>
                <c:pt idx="47512" formatCode="m/d/yyyy\ h:mm">
                  <c:v>43921.260416666664</c:v>
                </c:pt>
                <c:pt idx="47513" formatCode="m/d/yyyy\ h:mm">
                  <c:v>43921.28125</c:v>
                </c:pt>
                <c:pt idx="47514" formatCode="m/d/yyyy\ h:mm">
                  <c:v>43921.302083333336</c:v>
                </c:pt>
                <c:pt idx="47515" formatCode="m/d/yyyy\ h:mm">
                  <c:v>43921.322916666664</c:v>
                </c:pt>
                <c:pt idx="47516" formatCode="m/d/yyyy\ h:mm">
                  <c:v>43921.34375</c:v>
                </c:pt>
                <c:pt idx="47517" formatCode="m/d/yyyy\ h:mm">
                  <c:v>43921.364583333336</c:v>
                </c:pt>
                <c:pt idx="47518" formatCode="m/d/yyyy\ h:mm">
                  <c:v>43921.385416666664</c:v>
                </c:pt>
                <c:pt idx="47519" formatCode="m/d/yyyy\ h:mm">
                  <c:v>43921.40625</c:v>
                </c:pt>
                <c:pt idx="47520" formatCode="m/d/yyyy\ h:mm">
                  <c:v>43921.427083333336</c:v>
                </c:pt>
                <c:pt idx="47521" formatCode="m/d/yyyy\ h:mm">
                  <c:v>43921.447916666664</c:v>
                </c:pt>
                <c:pt idx="47522" formatCode="m/d/yyyy\ h:mm">
                  <c:v>43921.46875</c:v>
                </c:pt>
                <c:pt idx="47523" formatCode="m/d/yyyy\ h:mm">
                  <c:v>43921.489583333336</c:v>
                </c:pt>
                <c:pt idx="47524" formatCode="m/d/yyyy\ h:mm">
                  <c:v>43921.510416666664</c:v>
                </c:pt>
                <c:pt idx="47525" formatCode="m/d/yyyy\ h:mm">
                  <c:v>43921.53125</c:v>
                </c:pt>
                <c:pt idx="47526" formatCode="m/d/yyyy\ h:mm">
                  <c:v>43921.552083333336</c:v>
                </c:pt>
                <c:pt idx="47527" formatCode="m/d/yyyy\ h:mm">
                  <c:v>43921.572916666664</c:v>
                </c:pt>
                <c:pt idx="47528" formatCode="m/d/yyyy\ h:mm">
                  <c:v>43921.59375</c:v>
                </c:pt>
                <c:pt idx="47529" formatCode="m/d/yyyy\ h:mm">
                  <c:v>43921.614583333336</c:v>
                </c:pt>
                <c:pt idx="47530" formatCode="m/d/yyyy\ h:mm">
                  <c:v>43921.635416666664</c:v>
                </c:pt>
                <c:pt idx="47531" formatCode="m/d/yyyy\ h:mm">
                  <c:v>43921.65625</c:v>
                </c:pt>
                <c:pt idx="47532" formatCode="m/d/yyyy\ h:mm">
                  <c:v>43921.677083333336</c:v>
                </c:pt>
                <c:pt idx="47533" formatCode="m/d/yyyy\ h:mm">
                  <c:v>43921.697916666664</c:v>
                </c:pt>
                <c:pt idx="47534" formatCode="m/d/yyyy\ h:mm">
                  <c:v>43921.71875</c:v>
                </c:pt>
                <c:pt idx="47535" formatCode="m/d/yyyy\ h:mm">
                  <c:v>43921.739583333336</c:v>
                </c:pt>
                <c:pt idx="47536" formatCode="m/d/yyyy\ h:mm">
                  <c:v>43921.760416666664</c:v>
                </c:pt>
                <c:pt idx="47537" formatCode="m/d/yyyy\ h:mm">
                  <c:v>43921.78125</c:v>
                </c:pt>
                <c:pt idx="47538" formatCode="m/d/yyyy\ h:mm">
                  <c:v>43921.802083333336</c:v>
                </c:pt>
                <c:pt idx="47539" formatCode="m/d/yyyy\ h:mm">
                  <c:v>43921.822916666664</c:v>
                </c:pt>
                <c:pt idx="47540" formatCode="m/d/yyyy\ h:mm">
                  <c:v>43921.84375</c:v>
                </c:pt>
                <c:pt idx="47541" formatCode="m/d/yyyy\ h:mm">
                  <c:v>43921.864583333336</c:v>
                </c:pt>
                <c:pt idx="47542" formatCode="m/d/yyyy\ h:mm">
                  <c:v>43921.885416666664</c:v>
                </c:pt>
                <c:pt idx="47543" formatCode="m/d/yyyy\ h:mm">
                  <c:v>43921.90625</c:v>
                </c:pt>
                <c:pt idx="47544" formatCode="m/d/yyyy\ h:mm">
                  <c:v>43921.927083333336</c:v>
                </c:pt>
                <c:pt idx="47545" formatCode="m/d/yyyy\ h:mm">
                  <c:v>43921.947916666664</c:v>
                </c:pt>
                <c:pt idx="47546" formatCode="m/d/yyyy\ h:mm">
                  <c:v>43921.96875</c:v>
                </c:pt>
                <c:pt idx="47547" formatCode="m/d/yyyy\ h:mm">
                  <c:v>43921.989583333336</c:v>
                </c:pt>
                <c:pt idx="47548" formatCode="m/d/yyyy\ h:mm">
                  <c:v>43922.010416666664</c:v>
                </c:pt>
                <c:pt idx="47549" formatCode="m/d/yyyy\ h:mm">
                  <c:v>43922.03125</c:v>
                </c:pt>
                <c:pt idx="47550" formatCode="m/d/yyyy\ h:mm">
                  <c:v>43922.052083333336</c:v>
                </c:pt>
                <c:pt idx="47551" formatCode="m/d/yyyy\ h:mm">
                  <c:v>43922.072916666664</c:v>
                </c:pt>
                <c:pt idx="47552" formatCode="m/d/yyyy\ h:mm">
                  <c:v>43922.09375</c:v>
                </c:pt>
                <c:pt idx="47553" formatCode="m/d/yyyy\ h:mm">
                  <c:v>43922.114583333336</c:v>
                </c:pt>
                <c:pt idx="47554" formatCode="m/d/yyyy\ h:mm">
                  <c:v>43922.135416666664</c:v>
                </c:pt>
                <c:pt idx="47555" formatCode="m/d/yyyy\ h:mm">
                  <c:v>43922.15625</c:v>
                </c:pt>
                <c:pt idx="47556" formatCode="m/d/yyyy\ h:mm">
                  <c:v>43922.177083333336</c:v>
                </c:pt>
                <c:pt idx="47557" formatCode="m/d/yyyy\ h:mm">
                  <c:v>43922.197916666664</c:v>
                </c:pt>
                <c:pt idx="47558" formatCode="m/d/yyyy\ h:mm">
                  <c:v>43922.21875</c:v>
                </c:pt>
                <c:pt idx="47559" formatCode="m/d/yyyy\ h:mm">
                  <c:v>43922.239583333336</c:v>
                </c:pt>
                <c:pt idx="47560" formatCode="m/d/yyyy\ h:mm">
                  <c:v>43922.260416666664</c:v>
                </c:pt>
                <c:pt idx="47561" formatCode="m/d/yyyy\ h:mm">
                  <c:v>43922.28125</c:v>
                </c:pt>
                <c:pt idx="47562" formatCode="m/d/yyyy\ h:mm">
                  <c:v>43922.302083333336</c:v>
                </c:pt>
                <c:pt idx="47563" formatCode="m/d/yyyy\ h:mm">
                  <c:v>43922.322916666664</c:v>
                </c:pt>
                <c:pt idx="47564" formatCode="m/d/yyyy\ h:mm">
                  <c:v>43922.34375</c:v>
                </c:pt>
                <c:pt idx="47565" formatCode="m/d/yyyy\ h:mm">
                  <c:v>43922.364583333336</c:v>
                </c:pt>
                <c:pt idx="47566" formatCode="m/d/yyyy\ h:mm">
                  <c:v>43922.385416666664</c:v>
                </c:pt>
                <c:pt idx="47567" formatCode="m/d/yyyy\ h:mm">
                  <c:v>43922.40625</c:v>
                </c:pt>
                <c:pt idx="47568" formatCode="m/d/yyyy\ h:mm">
                  <c:v>43922.427083333336</c:v>
                </c:pt>
                <c:pt idx="47569" formatCode="m/d/yyyy\ h:mm">
                  <c:v>43922.447916666664</c:v>
                </c:pt>
                <c:pt idx="47570" formatCode="m/d/yyyy\ h:mm">
                  <c:v>43922.46875</c:v>
                </c:pt>
                <c:pt idx="47571" formatCode="m/d/yyyy\ h:mm">
                  <c:v>43922.489583333336</c:v>
                </c:pt>
                <c:pt idx="47572" formatCode="m/d/yyyy\ h:mm">
                  <c:v>43922.510416666664</c:v>
                </c:pt>
                <c:pt idx="47573" formatCode="m/d/yyyy\ h:mm">
                  <c:v>43922.53125</c:v>
                </c:pt>
                <c:pt idx="47574" formatCode="m/d/yyyy\ h:mm">
                  <c:v>43922.552083333336</c:v>
                </c:pt>
                <c:pt idx="47575" formatCode="m/d/yyyy\ h:mm">
                  <c:v>43922.572916666664</c:v>
                </c:pt>
                <c:pt idx="47576" formatCode="m/d/yyyy\ h:mm">
                  <c:v>43922.59375</c:v>
                </c:pt>
                <c:pt idx="47577" formatCode="m/d/yyyy\ h:mm">
                  <c:v>43922.614583333336</c:v>
                </c:pt>
                <c:pt idx="47578" formatCode="m/d/yyyy\ h:mm">
                  <c:v>43922.635416666664</c:v>
                </c:pt>
                <c:pt idx="47579" formatCode="m/d/yyyy\ h:mm">
                  <c:v>43922.65625</c:v>
                </c:pt>
                <c:pt idx="47580" formatCode="m/d/yyyy\ h:mm">
                  <c:v>43922.677083333336</c:v>
                </c:pt>
                <c:pt idx="47581" formatCode="m/d/yyyy\ h:mm">
                  <c:v>43922.697916666664</c:v>
                </c:pt>
                <c:pt idx="47582" formatCode="m/d/yyyy\ h:mm">
                  <c:v>43922.71875</c:v>
                </c:pt>
                <c:pt idx="47583" formatCode="m/d/yyyy\ h:mm">
                  <c:v>43922.739583333336</c:v>
                </c:pt>
                <c:pt idx="47584" formatCode="m/d/yyyy\ h:mm">
                  <c:v>43922.760416666664</c:v>
                </c:pt>
                <c:pt idx="47585" formatCode="m/d/yyyy\ h:mm">
                  <c:v>43922.78125</c:v>
                </c:pt>
                <c:pt idx="47586" formatCode="m/d/yyyy\ h:mm">
                  <c:v>43922.802083333336</c:v>
                </c:pt>
                <c:pt idx="47587" formatCode="m/d/yyyy\ h:mm">
                  <c:v>43922.822916666664</c:v>
                </c:pt>
                <c:pt idx="47588" formatCode="m/d/yyyy\ h:mm">
                  <c:v>43922.84375</c:v>
                </c:pt>
                <c:pt idx="47589" formatCode="m/d/yyyy\ h:mm">
                  <c:v>43922.864583333336</c:v>
                </c:pt>
                <c:pt idx="47590" formatCode="m/d/yyyy\ h:mm">
                  <c:v>43922.885416666664</c:v>
                </c:pt>
                <c:pt idx="47591" formatCode="m/d/yyyy\ h:mm">
                  <c:v>43922.90625</c:v>
                </c:pt>
                <c:pt idx="47592" formatCode="m/d/yyyy\ h:mm">
                  <c:v>43922.927083333336</c:v>
                </c:pt>
                <c:pt idx="47593" formatCode="m/d/yyyy\ h:mm">
                  <c:v>43922.947916666664</c:v>
                </c:pt>
                <c:pt idx="47594" formatCode="m/d/yyyy\ h:mm">
                  <c:v>43922.96875</c:v>
                </c:pt>
                <c:pt idx="47595" formatCode="m/d/yyyy\ h:mm">
                  <c:v>43922.989583333336</c:v>
                </c:pt>
                <c:pt idx="47596" formatCode="m/d/yyyy\ h:mm">
                  <c:v>43923.010416666664</c:v>
                </c:pt>
                <c:pt idx="47597" formatCode="m/d/yyyy\ h:mm">
                  <c:v>43923.03125</c:v>
                </c:pt>
                <c:pt idx="47598" formatCode="m/d/yyyy\ h:mm">
                  <c:v>43923.052083333336</c:v>
                </c:pt>
                <c:pt idx="47599" formatCode="m/d/yyyy\ h:mm">
                  <c:v>43923.072916666664</c:v>
                </c:pt>
                <c:pt idx="47600" formatCode="m/d/yyyy\ h:mm">
                  <c:v>43923.09375</c:v>
                </c:pt>
                <c:pt idx="47601" formatCode="m/d/yyyy\ h:mm">
                  <c:v>43923.114583333336</c:v>
                </c:pt>
                <c:pt idx="47602" formatCode="m/d/yyyy\ h:mm">
                  <c:v>43923.135416666664</c:v>
                </c:pt>
                <c:pt idx="47603" formatCode="m/d/yyyy\ h:mm">
                  <c:v>43923.15625</c:v>
                </c:pt>
                <c:pt idx="47604" formatCode="m/d/yyyy\ h:mm">
                  <c:v>43923.177083333336</c:v>
                </c:pt>
                <c:pt idx="47605" formatCode="m/d/yyyy\ h:mm">
                  <c:v>43923.197916666664</c:v>
                </c:pt>
                <c:pt idx="47606" formatCode="m/d/yyyy\ h:mm">
                  <c:v>43923.21875</c:v>
                </c:pt>
                <c:pt idx="47607" formatCode="m/d/yyyy\ h:mm">
                  <c:v>43923.239583333336</c:v>
                </c:pt>
                <c:pt idx="47608" formatCode="m/d/yyyy\ h:mm">
                  <c:v>43923.260416666664</c:v>
                </c:pt>
                <c:pt idx="47609" formatCode="m/d/yyyy\ h:mm">
                  <c:v>43923.28125</c:v>
                </c:pt>
                <c:pt idx="47610" formatCode="m/d/yyyy\ h:mm">
                  <c:v>43923.302083333336</c:v>
                </c:pt>
                <c:pt idx="47611" formatCode="m/d/yyyy\ h:mm">
                  <c:v>43923.322916666664</c:v>
                </c:pt>
                <c:pt idx="47612" formatCode="m/d/yyyy\ h:mm">
                  <c:v>43923.34375</c:v>
                </c:pt>
                <c:pt idx="47613" formatCode="m/d/yyyy\ h:mm">
                  <c:v>43923.364583333336</c:v>
                </c:pt>
                <c:pt idx="47614" formatCode="m/d/yyyy\ h:mm">
                  <c:v>43923.385416666664</c:v>
                </c:pt>
                <c:pt idx="47615" formatCode="m/d/yyyy\ h:mm">
                  <c:v>43923.40625</c:v>
                </c:pt>
                <c:pt idx="47616" formatCode="m/d/yyyy\ h:mm">
                  <c:v>43923.427083333336</c:v>
                </c:pt>
                <c:pt idx="47617" formatCode="m/d/yyyy\ h:mm">
                  <c:v>43923.447916666664</c:v>
                </c:pt>
                <c:pt idx="47618" formatCode="m/d/yyyy\ h:mm">
                  <c:v>43923.46875</c:v>
                </c:pt>
                <c:pt idx="47619" formatCode="m/d/yyyy\ h:mm">
                  <c:v>43923.489583333336</c:v>
                </c:pt>
                <c:pt idx="47620" formatCode="m/d/yyyy\ h:mm">
                  <c:v>43923.510416666664</c:v>
                </c:pt>
                <c:pt idx="47621" formatCode="m/d/yyyy\ h:mm">
                  <c:v>43923.53125</c:v>
                </c:pt>
                <c:pt idx="47622" formatCode="m/d/yyyy\ h:mm">
                  <c:v>43923.552083333336</c:v>
                </c:pt>
                <c:pt idx="47623" formatCode="m/d/yyyy\ h:mm">
                  <c:v>43923.572916666664</c:v>
                </c:pt>
                <c:pt idx="47624" formatCode="m/d/yyyy\ h:mm">
                  <c:v>43923.59375</c:v>
                </c:pt>
                <c:pt idx="47625" formatCode="m/d/yyyy\ h:mm">
                  <c:v>43923.614583333336</c:v>
                </c:pt>
                <c:pt idx="47626" formatCode="m/d/yyyy\ h:mm">
                  <c:v>43923.635416666664</c:v>
                </c:pt>
                <c:pt idx="47627" formatCode="m/d/yyyy\ h:mm">
                  <c:v>43923.65625</c:v>
                </c:pt>
                <c:pt idx="47628" formatCode="m/d/yyyy\ h:mm">
                  <c:v>43923.677083333336</c:v>
                </c:pt>
                <c:pt idx="47629" formatCode="m/d/yyyy\ h:mm">
                  <c:v>43923.697916666664</c:v>
                </c:pt>
                <c:pt idx="47630" formatCode="m/d/yyyy\ h:mm">
                  <c:v>43923.71875</c:v>
                </c:pt>
                <c:pt idx="47631" formatCode="m/d/yyyy\ h:mm">
                  <c:v>43923.739583333336</c:v>
                </c:pt>
                <c:pt idx="47632" formatCode="m/d/yyyy\ h:mm">
                  <c:v>43923.760416666664</c:v>
                </c:pt>
                <c:pt idx="47633" formatCode="m/d/yyyy\ h:mm">
                  <c:v>43923.78125</c:v>
                </c:pt>
                <c:pt idx="47634" formatCode="m/d/yyyy\ h:mm">
                  <c:v>43923.802083333336</c:v>
                </c:pt>
                <c:pt idx="47635" formatCode="m/d/yyyy\ h:mm">
                  <c:v>43923.822916666664</c:v>
                </c:pt>
                <c:pt idx="47636" formatCode="m/d/yyyy\ h:mm">
                  <c:v>43923.84375</c:v>
                </c:pt>
                <c:pt idx="47637" formatCode="m/d/yyyy\ h:mm">
                  <c:v>43923.864583333336</c:v>
                </c:pt>
                <c:pt idx="47638" formatCode="m/d/yyyy\ h:mm">
                  <c:v>43923.885416666664</c:v>
                </c:pt>
                <c:pt idx="47639" formatCode="m/d/yyyy\ h:mm">
                  <c:v>43923.90625</c:v>
                </c:pt>
                <c:pt idx="47640" formatCode="m/d/yyyy\ h:mm">
                  <c:v>43923.927083333336</c:v>
                </c:pt>
                <c:pt idx="47641" formatCode="m/d/yyyy\ h:mm">
                  <c:v>43923.947916666664</c:v>
                </c:pt>
                <c:pt idx="47642" formatCode="m/d/yyyy\ h:mm">
                  <c:v>43923.96875</c:v>
                </c:pt>
                <c:pt idx="47643" formatCode="m/d/yyyy\ h:mm">
                  <c:v>43923.989583333336</c:v>
                </c:pt>
                <c:pt idx="47644" formatCode="m/d/yyyy\ h:mm">
                  <c:v>43924.010416666664</c:v>
                </c:pt>
                <c:pt idx="47645" formatCode="m/d/yyyy\ h:mm">
                  <c:v>43924.03125</c:v>
                </c:pt>
                <c:pt idx="47646" formatCode="m/d/yyyy\ h:mm">
                  <c:v>43924.052083333336</c:v>
                </c:pt>
                <c:pt idx="47647" formatCode="m/d/yyyy\ h:mm">
                  <c:v>43924.072916666664</c:v>
                </c:pt>
                <c:pt idx="47648" formatCode="m/d/yyyy\ h:mm">
                  <c:v>43924.09375</c:v>
                </c:pt>
                <c:pt idx="47649" formatCode="m/d/yyyy\ h:mm">
                  <c:v>43924.114583333336</c:v>
                </c:pt>
                <c:pt idx="47650" formatCode="m/d/yyyy\ h:mm">
                  <c:v>43924.135416666664</c:v>
                </c:pt>
                <c:pt idx="47651" formatCode="m/d/yyyy\ h:mm">
                  <c:v>43924.15625</c:v>
                </c:pt>
                <c:pt idx="47652" formatCode="m/d/yyyy\ h:mm">
                  <c:v>43924.177083333336</c:v>
                </c:pt>
                <c:pt idx="47653" formatCode="m/d/yyyy\ h:mm">
                  <c:v>43924.197916666664</c:v>
                </c:pt>
                <c:pt idx="47654" formatCode="m/d/yyyy\ h:mm">
                  <c:v>43924.21875</c:v>
                </c:pt>
                <c:pt idx="47655" formatCode="m/d/yyyy\ h:mm">
                  <c:v>43924.239583333336</c:v>
                </c:pt>
                <c:pt idx="47656" formatCode="m/d/yyyy\ h:mm">
                  <c:v>43924.260416666664</c:v>
                </c:pt>
                <c:pt idx="47657" formatCode="m/d/yyyy\ h:mm">
                  <c:v>43924.28125</c:v>
                </c:pt>
                <c:pt idx="47658" formatCode="m/d/yyyy\ h:mm">
                  <c:v>43924.302083333336</c:v>
                </c:pt>
                <c:pt idx="47659" formatCode="m/d/yyyy\ h:mm">
                  <c:v>43924.322916666664</c:v>
                </c:pt>
                <c:pt idx="47660" formatCode="m/d/yyyy\ h:mm">
                  <c:v>43924.34375</c:v>
                </c:pt>
                <c:pt idx="47661" formatCode="m/d/yyyy\ h:mm">
                  <c:v>43924.364583333336</c:v>
                </c:pt>
                <c:pt idx="47662" formatCode="m/d/yyyy\ h:mm">
                  <c:v>43924.385416666664</c:v>
                </c:pt>
                <c:pt idx="47663" formatCode="m/d/yyyy\ h:mm">
                  <c:v>43924.40625</c:v>
                </c:pt>
                <c:pt idx="47664" formatCode="m/d/yyyy\ h:mm">
                  <c:v>43924.427083333336</c:v>
                </c:pt>
                <c:pt idx="47665" formatCode="m/d/yyyy\ h:mm">
                  <c:v>43924.447916666664</c:v>
                </c:pt>
                <c:pt idx="47666" formatCode="m/d/yyyy\ h:mm">
                  <c:v>43924.46875</c:v>
                </c:pt>
                <c:pt idx="47667" formatCode="m/d/yyyy\ h:mm">
                  <c:v>43924.489583333336</c:v>
                </c:pt>
                <c:pt idx="47668" formatCode="m/d/yyyy\ h:mm">
                  <c:v>43924.510416666664</c:v>
                </c:pt>
                <c:pt idx="47669" formatCode="m/d/yyyy\ h:mm">
                  <c:v>43924.53125</c:v>
                </c:pt>
                <c:pt idx="47670" formatCode="m/d/yyyy\ h:mm">
                  <c:v>43924.552083333336</c:v>
                </c:pt>
                <c:pt idx="47671" formatCode="m/d/yyyy\ h:mm">
                  <c:v>43924.572916666664</c:v>
                </c:pt>
                <c:pt idx="47672" formatCode="m/d/yyyy\ h:mm">
                  <c:v>43924.59375</c:v>
                </c:pt>
                <c:pt idx="47673" formatCode="m/d/yyyy\ h:mm">
                  <c:v>43924.614583333336</c:v>
                </c:pt>
                <c:pt idx="47674" formatCode="m/d/yyyy\ h:mm">
                  <c:v>43924.635416666664</c:v>
                </c:pt>
                <c:pt idx="47675" formatCode="m/d/yyyy\ h:mm">
                  <c:v>43924.65625</c:v>
                </c:pt>
                <c:pt idx="47676" formatCode="m/d/yyyy\ h:mm">
                  <c:v>43924.677083333336</c:v>
                </c:pt>
                <c:pt idx="47677" formatCode="m/d/yyyy\ h:mm">
                  <c:v>43924.697916666664</c:v>
                </c:pt>
                <c:pt idx="47678" formatCode="m/d/yyyy\ h:mm">
                  <c:v>43924.71875</c:v>
                </c:pt>
                <c:pt idx="47679" formatCode="m/d/yyyy\ h:mm">
                  <c:v>43924.739583333336</c:v>
                </c:pt>
                <c:pt idx="47680" formatCode="m/d/yyyy\ h:mm">
                  <c:v>43924.760416666664</c:v>
                </c:pt>
                <c:pt idx="47681" formatCode="m/d/yyyy\ h:mm">
                  <c:v>43924.78125</c:v>
                </c:pt>
                <c:pt idx="47682" formatCode="m/d/yyyy\ h:mm">
                  <c:v>43924.802083333336</c:v>
                </c:pt>
                <c:pt idx="47683" formatCode="m/d/yyyy\ h:mm">
                  <c:v>43924.822916666664</c:v>
                </c:pt>
                <c:pt idx="47684" formatCode="m/d/yyyy\ h:mm">
                  <c:v>43924.84375</c:v>
                </c:pt>
                <c:pt idx="47685" formatCode="m/d/yyyy\ h:mm">
                  <c:v>43924.864583333336</c:v>
                </c:pt>
                <c:pt idx="47686" formatCode="m/d/yyyy\ h:mm">
                  <c:v>43924.885416666664</c:v>
                </c:pt>
                <c:pt idx="47687" formatCode="m/d/yyyy\ h:mm">
                  <c:v>43924.90625</c:v>
                </c:pt>
                <c:pt idx="47688" formatCode="m/d/yyyy\ h:mm">
                  <c:v>43924.927083333336</c:v>
                </c:pt>
                <c:pt idx="47689" formatCode="m/d/yyyy\ h:mm">
                  <c:v>43924.947916666664</c:v>
                </c:pt>
                <c:pt idx="47690" formatCode="m/d/yyyy\ h:mm">
                  <c:v>43924.96875</c:v>
                </c:pt>
                <c:pt idx="47691" formatCode="m/d/yyyy\ h:mm">
                  <c:v>43924.989583333336</c:v>
                </c:pt>
                <c:pt idx="47692" formatCode="m/d/yyyy\ h:mm">
                  <c:v>43925.010416666664</c:v>
                </c:pt>
                <c:pt idx="47693" formatCode="m/d/yyyy\ h:mm">
                  <c:v>43925.03125</c:v>
                </c:pt>
                <c:pt idx="47694" formatCode="m/d/yyyy\ h:mm">
                  <c:v>43925.052083333336</c:v>
                </c:pt>
                <c:pt idx="47695" formatCode="m/d/yyyy\ h:mm">
                  <c:v>43925.072916666664</c:v>
                </c:pt>
                <c:pt idx="47696" formatCode="m/d/yyyy\ h:mm">
                  <c:v>43925.09375</c:v>
                </c:pt>
                <c:pt idx="47697" formatCode="m/d/yyyy\ h:mm">
                  <c:v>43925.114583333336</c:v>
                </c:pt>
                <c:pt idx="47698" formatCode="m/d/yyyy\ h:mm">
                  <c:v>43925.135416666664</c:v>
                </c:pt>
                <c:pt idx="47699" formatCode="m/d/yyyy\ h:mm">
                  <c:v>43925.15625</c:v>
                </c:pt>
                <c:pt idx="47700" formatCode="m/d/yyyy\ h:mm">
                  <c:v>43925.177083333336</c:v>
                </c:pt>
                <c:pt idx="47701" formatCode="m/d/yyyy\ h:mm">
                  <c:v>43925.197916666664</c:v>
                </c:pt>
                <c:pt idx="47702" formatCode="m/d/yyyy\ h:mm">
                  <c:v>43925.21875</c:v>
                </c:pt>
                <c:pt idx="47703" formatCode="m/d/yyyy\ h:mm">
                  <c:v>43925.239583333336</c:v>
                </c:pt>
                <c:pt idx="47704" formatCode="m/d/yyyy\ h:mm">
                  <c:v>43925.260416666664</c:v>
                </c:pt>
                <c:pt idx="47705" formatCode="m/d/yyyy\ h:mm">
                  <c:v>43925.28125</c:v>
                </c:pt>
                <c:pt idx="47706" formatCode="m/d/yyyy\ h:mm">
                  <c:v>43925.302083333336</c:v>
                </c:pt>
                <c:pt idx="47707" formatCode="m/d/yyyy\ h:mm">
                  <c:v>43925.322916666664</c:v>
                </c:pt>
                <c:pt idx="47708" formatCode="m/d/yyyy\ h:mm">
                  <c:v>43925.34375</c:v>
                </c:pt>
                <c:pt idx="47709" formatCode="m/d/yyyy\ h:mm">
                  <c:v>43925.364583333336</c:v>
                </c:pt>
                <c:pt idx="47710" formatCode="m/d/yyyy\ h:mm">
                  <c:v>43925.385416666664</c:v>
                </c:pt>
                <c:pt idx="47711" formatCode="m/d/yyyy\ h:mm">
                  <c:v>43925.40625</c:v>
                </c:pt>
                <c:pt idx="47712" formatCode="m/d/yyyy\ h:mm">
                  <c:v>43925.427083333336</c:v>
                </c:pt>
                <c:pt idx="47713" formatCode="m/d/yyyy\ h:mm">
                  <c:v>43925.447916666664</c:v>
                </c:pt>
                <c:pt idx="47714" formatCode="m/d/yyyy\ h:mm">
                  <c:v>43925.46875</c:v>
                </c:pt>
                <c:pt idx="47715" formatCode="m/d/yyyy\ h:mm">
                  <c:v>43925.489583333336</c:v>
                </c:pt>
                <c:pt idx="47716" formatCode="m/d/yyyy\ h:mm">
                  <c:v>43925.510416666664</c:v>
                </c:pt>
                <c:pt idx="47717" formatCode="m/d/yyyy\ h:mm">
                  <c:v>43925.53125</c:v>
                </c:pt>
                <c:pt idx="47718" formatCode="m/d/yyyy\ h:mm">
                  <c:v>43925.552083333336</c:v>
                </c:pt>
                <c:pt idx="47719" formatCode="m/d/yyyy\ h:mm">
                  <c:v>43925.572916666664</c:v>
                </c:pt>
                <c:pt idx="47720" formatCode="m/d/yyyy\ h:mm">
                  <c:v>43925.59375</c:v>
                </c:pt>
                <c:pt idx="47721" formatCode="m/d/yyyy\ h:mm">
                  <c:v>43925.614583333336</c:v>
                </c:pt>
                <c:pt idx="47722" formatCode="m/d/yyyy\ h:mm">
                  <c:v>43925.635416666664</c:v>
                </c:pt>
                <c:pt idx="47723" formatCode="m/d/yyyy\ h:mm">
                  <c:v>43925.65625</c:v>
                </c:pt>
                <c:pt idx="47724" formatCode="m/d/yyyy\ h:mm">
                  <c:v>43925.677083333336</c:v>
                </c:pt>
                <c:pt idx="47725" formatCode="m/d/yyyy\ h:mm">
                  <c:v>43925.697916666664</c:v>
                </c:pt>
                <c:pt idx="47726" formatCode="m/d/yyyy\ h:mm">
                  <c:v>43925.71875</c:v>
                </c:pt>
                <c:pt idx="47727" formatCode="m/d/yyyy\ h:mm">
                  <c:v>43925.739583333336</c:v>
                </c:pt>
                <c:pt idx="47728" formatCode="m/d/yyyy\ h:mm">
                  <c:v>43925.760416666664</c:v>
                </c:pt>
                <c:pt idx="47729" formatCode="m/d/yyyy\ h:mm">
                  <c:v>43925.78125</c:v>
                </c:pt>
                <c:pt idx="47730" formatCode="m/d/yyyy\ h:mm">
                  <c:v>43925.802083333336</c:v>
                </c:pt>
                <c:pt idx="47731" formatCode="m/d/yyyy\ h:mm">
                  <c:v>43925.822916666664</c:v>
                </c:pt>
                <c:pt idx="47732" formatCode="m/d/yyyy\ h:mm">
                  <c:v>43925.84375</c:v>
                </c:pt>
                <c:pt idx="47733" formatCode="m/d/yyyy\ h:mm">
                  <c:v>43925.864583333336</c:v>
                </c:pt>
                <c:pt idx="47734" formatCode="m/d/yyyy\ h:mm">
                  <c:v>43925.885416666664</c:v>
                </c:pt>
                <c:pt idx="47735" formatCode="m/d/yyyy\ h:mm">
                  <c:v>43925.90625</c:v>
                </c:pt>
                <c:pt idx="47736" formatCode="m/d/yyyy\ h:mm">
                  <c:v>43925.927083333336</c:v>
                </c:pt>
                <c:pt idx="47737" formatCode="m/d/yyyy\ h:mm">
                  <c:v>43925.947916666664</c:v>
                </c:pt>
                <c:pt idx="47738" formatCode="m/d/yyyy\ h:mm">
                  <c:v>43925.96875</c:v>
                </c:pt>
                <c:pt idx="47739" formatCode="m/d/yyyy\ h:mm">
                  <c:v>43925.989583333336</c:v>
                </c:pt>
                <c:pt idx="47740" formatCode="m/d/yyyy\ h:mm">
                  <c:v>43926.010416666664</c:v>
                </c:pt>
                <c:pt idx="47741" formatCode="m/d/yyyy\ h:mm">
                  <c:v>43926.03125</c:v>
                </c:pt>
                <c:pt idx="47742" formatCode="m/d/yyyy\ h:mm">
                  <c:v>43926.052083333336</c:v>
                </c:pt>
                <c:pt idx="47743" formatCode="m/d/yyyy\ h:mm">
                  <c:v>43926.072916666664</c:v>
                </c:pt>
                <c:pt idx="47744" formatCode="m/d/yyyy\ h:mm">
                  <c:v>43926.09375</c:v>
                </c:pt>
                <c:pt idx="47745" formatCode="m/d/yyyy\ h:mm">
                  <c:v>43926.114583333336</c:v>
                </c:pt>
                <c:pt idx="47746" formatCode="m/d/yyyy\ h:mm">
                  <c:v>43926.135416666664</c:v>
                </c:pt>
                <c:pt idx="47747" formatCode="m/d/yyyy\ h:mm">
                  <c:v>43926.15625</c:v>
                </c:pt>
                <c:pt idx="47748" formatCode="m/d/yyyy\ h:mm">
                  <c:v>43926.177083333336</c:v>
                </c:pt>
                <c:pt idx="47749" formatCode="m/d/yyyy\ h:mm">
                  <c:v>43926.197916666664</c:v>
                </c:pt>
                <c:pt idx="47750" formatCode="m/d/yyyy\ h:mm">
                  <c:v>43926.21875</c:v>
                </c:pt>
                <c:pt idx="47751" formatCode="m/d/yyyy\ h:mm">
                  <c:v>43926.239583333336</c:v>
                </c:pt>
                <c:pt idx="47752" formatCode="m/d/yyyy\ h:mm">
                  <c:v>43926.260416666664</c:v>
                </c:pt>
                <c:pt idx="47753" formatCode="m/d/yyyy\ h:mm">
                  <c:v>43926.28125</c:v>
                </c:pt>
                <c:pt idx="47754" formatCode="m/d/yyyy\ h:mm">
                  <c:v>43926.302083333336</c:v>
                </c:pt>
                <c:pt idx="47755" formatCode="m/d/yyyy\ h:mm">
                  <c:v>43926.322916666664</c:v>
                </c:pt>
                <c:pt idx="47756" formatCode="m/d/yyyy\ h:mm">
                  <c:v>43926.34375</c:v>
                </c:pt>
                <c:pt idx="47757" formatCode="m/d/yyyy\ h:mm">
                  <c:v>43926.364583333336</c:v>
                </c:pt>
                <c:pt idx="47758" formatCode="m/d/yyyy\ h:mm">
                  <c:v>43926.385416666664</c:v>
                </c:pt>
                <c:pt idx="47759" formatCode="m/d/yyyy\ h:mm">
                  <c:v>43926.40625</c:v>
                </c:pt>
                <c:pt idx="47760" formatCode="m/d/yyyy\ h:mm">
                  <c:v>43926.427083333336</c:v>
                </c:pt>
                <c:pt idx="47761" formatCode="m/d/yyyy\ h:mm">
                  <c:v>43926.447916666664</c:v>
                </c:pt>
                <c:pt idx="47762" formatCode="m/d/yyyy\ h:mm">
                  <c:v>43926.46875</c:v>
                </c:pt>
                <c:pt idx="47763" formatCode="m/d/yyyy\ h:mm">
                  <c:v>43926.489583333336</c:v>
                </c:pt>
                <c:pt idx="47764" formatCode="m/d/yyyy\ h:mm">
                  <c:v>43926.510416666664</c:v>
                </c:pt>
                <c:pt idx="47765" formatCode="m/d/yyyy\ h:mm">
                  <c:v>43926.53125</c:v>
                </c:pt>
                <c:pt idx="47766" formatCode="m/d/yyyy\ h:mm">
                  <c:v>43926.552083333336</c:v>
                </c:pt>
                <c:pt idx="47767" formatCode="m/d/yyyy\ h:mm">
                  <c:v>43926.572916666664</c:v>
                </c:pt>
                <c:pt idx="47768" formatCode="m/d/yyyy\ h:mm">
                  <c:v>43926.59375</c:v>
                </c:pt>
                <c:pt idx="47769" formatCode="m/d/yyyy\ h:mm">
                  <c:v>43926.614583333336</c:v>
                </c:pt>
                <c:pt idx="47770" formatCode="m/d/yyyy\ h:mm">
                  <c:v>43926.635416666664</c:v>
                </c:pt>
                <c:pt idx="47771" formatCode="m/d/yyyy\ h:mm">
                  <c:v>43926.65625</c:v>
                </c:pt>
                <c:pt idx="47772" formatCode="m/d/yyyy\ h:mm">
                  <c:v>43926.677083333336</c:v>
                </c:pt>
                <c:pt idx="47773" formatCode="m/d/yyyy\ h:mm">
                  <c:v>43926.697916666664</c:v>
                </c:pt>
                <c:pt idx="47774" formatCode="m/d/yyyy\ h:mm">
                  <c:v>43926.71875</c:v>
                </c:pt>
                <c:pt idx="47775" formatCode="m/d/yyyy\ h:mm">
                  <c:v>43926.739583333336</c:v>
                </c:pt>
                <c:pt idx="47776" formatCode="m/d/yyyy\ h:mm">
                  <c:v>43926.760416666664</c:v>
                </c:pt>
                <c:pt idx="47777" formatCode="m/d/yyyy\ h:mm">
                  <c:v>43926.78125</c:v>
                </c:pt>
                <c:pt idx="47778" formatCode="m/d/yyyy\ h:mm">
                  <c:v>43926.802083333336</c:v>
                </c:pt>
                <c:pt idx="47779" formatCode="m/d/yyyy\ h:mm">
                  <c:v>43926.822916666664</c:v>
                </c:pt>
                <c:pt idx="47780" formatCode="m/d/yyyy\ h:mm">
                  <c:v>43926.84375</c:v>
                </c:pt>
                <c:pt idx="47781" formatCode="m/d/yyyy\ h:mm">
                  <c:v>43926.864583333336</c:v>
                </c:pt>
                <c:pt idx="47782" formatCode="m/d/yyyy\ h:mm">
                  <c:v>43926.885416666664</c:v>
                </c:pt>
                <c:pt idx="47783" formatCode="m/d/yyyy\ h:mm">
                  <c:v>43926.90625</c:v>
                </c:pt>
                <c:pt idx="47784" formatCode="m/d/yyyy\ h:mm">
                  <c:v>43926.927083333336</c:v>
                </c:pt>
                <c:pt idx="47785" formatCode="m/d/yyyy\ h:mm">
                  <c:v>43926.947916666664</c:v>
                </c:pt>
                <c:pt idx="47786" formatCode="m/d/yyyy\ h:mm">
                  <c:v>43926.96875</c:v>
                </c:pt>
                <c:pt idx="47787" formatCode="m/d/yyyy\ h:mm">
                  <c:v>43926.989583333336</c:v>
                </c:pt>
                <c:pt idx="47788" formatCode="m/d/yyyy\ h:mm">
                  <c:v>43927.010416666664</c:v>
                </c:pt>
                <c:pt idx="47789" formatCode="m/d/yyyy\ h:mm">
                  <c:v>43927.03125</c:v>
                </c:pt>
                <c:pt idx="47790" formatCode="m/d/yyyy\ h:mm">
                  <c:v>43927.052083333336</c:v>
                </c:pt>
                <c:pt idx="47791" formatCode="m/d/yyyy\ h:mm">
                  <c:v>43927.072916666664</c:v>
                </c:pt>
                <c:pt idx="47792" formatCode="m/d/yyyy\ h:mm">
                  <c:v>43927.09375</c:v>
                </c:pt>
                <c:pt idx="47793" formatCode="m/d/yyyy\ h:mm">
                  <c:v>43927.114583333336</c:v>
                </c:pt>
                <c:pt idx="47794" formatCode="m/d/yyyy\ h:mm">
                  <c:v>43927.135416666664</c:v>
                </c:pt>
                <c:pt idx="47795" formatCode="m/d/yyyy\ h:mm">
                  <c:v>43927.15625</c:v>
                </c:pt>
                <c:pt idx="47796" formatCode="m/d/yyyy\ h:mm">
                  <c:v>43927.177083333336</c:v>
                </c:pt>
                <c:pt idx="47797" formatCode="m/d/yyyy\ h:mm">
                  <c:v>43927.197916666664</c:v>
                </c:pt>
                <c:pt idx="47798" formatCode="m/d/yyyy\ h:mm">
                  <c:v>43927.21875</c:v>
                </c:pt>
                <c:pt idx="47799" formatCode="m/d/yyyy\ h:mm">
                  <c:v>43927.239583333336</c:v>
                </c:pt>
                <c:pt idx="47800" formatCode="m/d/yyyy\ h:mm">
                  <c:v>43927.260416666664</c:v>
                </c:pt>
                <c:pt idx="47801" formatCode="m/d/yyyy\ h:mm">
                  <c:v>43927.28125</c:v>
                </c:pt>
                <c:pt idx="47802" formatCode="m/d/yyyy\ h:mm">
                  <c:v>43927.302083333336</c:v>
                </c:pt>
                <c:pt idx="47803" formatCode="m/d/yyyy\ h:mm">
                  <c:v>43927.322916666664</c:v>
                </c:pt>
                <c:pt idx="47804" formatCode="m/d/yyyy\ h:mm">
                  <c:v>43927.34375</c:v>
                </c:pt>
                <c:pt idx="47805" formatCode="m/d/yyyy\ h:mm">
                  <c:v>43927.364583333336</c:v>
                </c:pt>
                <c:pt idx="47806" formatCode="m/d/yyyy\ h:mm">
                  <c:v>43927.385416666664</c:v>
                </c:pt>
                <c:pt idx="47807" formatCode="m/d/yyyy\ h:mm">
                  <c:v>43927.40625</c:v>
                </c:pt>
                <c:pt idx="47808" formatCode="m/d/yyyy\ h:mm">
                  <c:v>43927.427083333336</c:v>
                </c:pt>
                <c:pt idx="47809" formatCode="m/d/yyyy\ h:mm">
                  <c:v>43927.447916666664</c:v>
                </c:pt>
                <c:pt idx="47810" formatCode="m/d/yyyy\ h:mm">
                  <c:v>43927.46875</c:v>
                </c:pt>
                <c:pt idx="47811" formatCode="m/d/yyyy\ h:mm">
                  <c:v>43927.489583333336</c:v>
                </c:pt>
                <c:pt idx="47812" formatCode="m/d/yyyy\ h:mm">
                  <c:v>43927.510416666664</c:v>
                </c:pt>
                <c:pt idx="47813" formatCode="m/d/yyyy\ h:mm">
                  <c:v>43927.53125</c:v>
                </c:pt>
                <c:pt idx="47814" formatCode="m/d/yyyy\ h:mm">
                  <c:v>43927.552083333336</c:v>
                </c:pt>
                <c:pt idx="47815" formatCode="m/d/yyyy\ h:mm">
                  <c:v>43927.572916666664</c:v>
                </c:pt>
                <c:pt idx="47816" formatCode="m/d/yyyy\ h:mm">
                  <c:v>43927.59375</c:v>
                </c:pt>
                <c:pt idx="47817" formatCode="m/d/yyyy\ h:mm">
                  <c:v>43927.614583333336</c:v>
                </c:pt>
                <c:pt idx="47818" formatCode="m/d/yyyy\ h:mm">
                  <c:v>43927.635416666664</c:v>
                </c:pt>
                <c:pt idx="47819" formatCode="m/d/yyyy\ h:mm">
                  <c:v>43927.65625</c:v>
                </c:pt>
                <c:pt idx="47820" formatCode="m/d/yyyy\ h:mm">
                  <c:v>43927.677083333336</c:v>
                </c:pt>
                <c:pt idx="47821" formatCode="m/d/yyyy\ h:mm">
                  <c:v>43927.697916666664</c:v>
                </c:pt>
                <c:pt idx="47822" formatCode="m/d/yyyy\ h:mm">
                  <c:v>43927.71875</c:v>
                </c:pt>
                <c:pt idx="47823" formatCode="m/d/yyyy\ h:mm">
                  <c:v>43927.739583333336</c:v>
                </c:pt>
                <c:pt idx="47824" formatCode="m/d/yyyy\ h:mm">
                  <c:v>43927.760416666664</c:v>
                </c:pt>
                <c:pt idx="47825" formatCode="m/d/yyyy\ h:mm">
                  <c:v>43927.78125</c:v>
                </c:pt>
                <c:pt idx="47826" formatCode="m/d/yyyy\ h:mm">
                  <c:v>43927.802083333336</c:v>
                </c:pt>
                <c:pt idx="47827" formatCode="m/d/yyyy\ h:mm">
                  <c:v>43927.822916666664</c:v>
                </c:pt>
                <c:pt idx="47828" formatCode="m/d/yyyy\ h:mm">
                  <c:v>43927.84375</c:v>
                </c:pt>
                <c:pt idx="47829" formatCode="m/d/yyyy\ h:mm">
                  <c:v>43927.864583333336</c:v>
                </c:pt>
                <c:pt idx="47830" formatCode="m/d/yyyy\ h:mm">
                  <c:v>43927.885416666664</c:v>
                </c:pt>
                <c:pt idx="47831" formatCode="m/d/yyyy\ h:mm">
                  <c:v>43927.90625</c:v>
                </c:pt>
                <c:pt idx="47832" formatCode="m/d/yyyy\ h:mm">
                  <c:v>43927.927083333336</c:v>
                </c:pt>
                <c:pt idx="47833" formatCode="m/d/yyyy\ h:mm">
                  <c:v>43927.947916666664</c:v>
                </c:pt>
                <c:pt idx="47834" formatCode="m/d/yyyy\ h:mm">
                  <c:v>43927.96875</c:v>
                </c:pt>
                <c:pt idx="47835" formatCode="m/d/yyyy\ h:mm">
                  <c:v>43927.989583333336</c:v>
                </c:pt>
                <c:pt idx="47836" formatCode="m/d/yyyy\ h:mm">
                  <c:v>43928.010416666664</c:v>
                </c:pt>
                <c:pt idx="47837" formatCode="m/d/yyyy\ h:mm">
                  <c:v>43928.03125</c:v>
                </c:pt>
                <c:pt idx="47838" formatCode="m/d/yyyy\ h:mm">
                  <c:v>43928.052083333336</c:v>
                </c:pt>
                <c:pt idx="47839" formatCode="m/d/yyyy\ h:mm">
                  <c:v>43928.072916666664</c:v>
                </c:pt>
                <c:pt idx="47840" formatCode="m/d/yyyy\ h:mm">
                  <c:v>43928.09375</c:v>
                </c:pt>
                <c:pt idx="47841" formatCode="m/d/yyyy\ h:mm">
                  <c:v>43928.114583333336</c:v>
                </c:pt>
                <c:pt idx="47842" formatCode="m/d/yyyy\ h:mm">
                  <c:v>43928.135416666664</c:v>
                </c:pt>
                <c:pt idx="47843" formatCode="m/d/yyyy\ h:mm">
                  <c:v>43928.15625</c:v>
                </c:pt>
                <c:pt idx="47844" formatCode="m/d/yyyy\ h:mm">
                  <c:v>43928.177083333336</c:v>
                </c:pt>
                <c:pt idx="47845" formatCode="m/d/yyyy\ h:mm">
                  <c:v>43928.197916666664</c:v>
                </c:pt>
                <c:pt idx="47846" formatCode="m/d/yyyy\ h:mm">
                  <c:v>43928.21875</c:v>
                </c:pt>
                <c:pt idx="47847" formatCode="m/d/yyyy\ h:mm">
                  <c:v>43928.239583333336</c:v>
                </c:pt>
                <c:pt idx="47848" formatCode="m/d/yyyy\ h:mm">
                  <c:v>43928.260416666664</c:v>
                </c:pt>
                <c:pt idx="47849" formatCode="m/d/yyyy\ h:mm">
                  <c:v>43928.28125</c:v>
                </c:pt>
                <c:pt idx="47850" formatCode="m/d/yyyy\ h:mm">
                  <c:v>43928.302083333336</c:v>
                </c:pt>
                <c:pt idx="47851" formatCode="m/d/yyyy\ h:mm">
                  <c:v>43928.322916666664</c:v>
                </c:pt>
                <c:pt idx="47852" formatCode="m/d/yyyy\ h:mm">
                  <c:v>43928.34375</c:v>
                </c:pt>
                <c:pt idx="47853" formatCode="m/d/yyyy\ h:mm">
                  <c:v>43928.364583333336</c:v>
                </c:pt>
                <c:pt idx="47854" formatCode="m/d/yyyy\ h:mm">
                  <c:v>43928.385416666664</c:v>
                </c:pt>
                <c:pt idx="47855" formatCode="m/d/yyyy\ h:mm">
                  <c:v>43928.40625</c:v>
                </c:pt>
                <c:pt idx="47856" formatCode="m/d/yyyy\ h:mm">
                  <c:v>43928.427083333336</c:v>
                </c:pt>
                <c:pt idx="47857" formatCode="m/d/yyyy\ h:mm">
                  <c:v>43928.447916666664</c:v>
                </c:pt>
                <c:pt idx="47858" formatCode="m/d/yyyy\ h:mm">
                  <c:v>43928.46875</c:v>
                </c:pt>
                <c:pt idx="47859" formatCode="m/d/yyyy\ h:mm">
                  <c:v>43928.489583333336</c:v>
                </c:pt>
                <c:pt idx="47860" formatCode="m/d/yyyy\ h:mm">
                  <c:v>43928.510416666664</c:v>
                </c:pt>
                <c:pt idx="47861" formatCode="m/d/yyyy\ h:mm">
                  <c:v>43928.53125</c:v>
                </c:pt>
                <c:pt idx="47862" formatCode="m/d/yyyy\ h:mm">
                  <c:v>43928.552083333336</c:v>
                </c:pt>
                <c:pt idx="47863" formatCode="m/d/yyyy\ h:mm">
                  <c:v>43928.572916666664</c:v>
                </c:pt>
                <c:pt idx="47864" formatCode="m/d/yyyy\ h:mm">
                  <c:v>43928.59375</c:v>
                </c:pt>
                <c:pt idx="47865" formatCode="m/d/yyyy\ h:mm">
                  <c:v>43928.614583333336</c:v>
                </c:pt>
                <c:pt idx="47866" formatCode="m/d/yyyy\ h:mm">
                  <c:v>43928.635416666664</c:v>
                </c:pt>
                <c:pt idx="47867" formatCode="m/d/yyyy\ h:mm">
                  <c:v>43928.65625</c:v>
                </c:pt>
                <c:pt idx="47868" formatCode="m/d/yyyy\ h:mm">
                  <c:v>43928.677083333336</c:v>
                </c:pt>
                <c:pt idx="47869" formatCode="m/d/yyyy\ h:mm">
                  <c:v>43928.697916666664</c:v>
                </c:pt>
                <c:pt idx="47870" formatCode="m/d/yyyy\ h:mm">
                  <c:v>43928.71875</c:v>
                </c:pt>
                <c:pt idx="47871" formatCode="m/d/yyyy\ h:mm">
                  <c:v>43928.739583333336</c:v>
                </c:pt>
                <c:pt idx="47872" formatCode="m/d/yyyy\ h:mm">
                  <c:v>43928.760416666664</c:v>
                </c:pt>
                <c:pt idx="47873" formatCode="m/d/yyyy\ h:mm">
                  <c:v>43928.78125</c:v>
                </c:pt>
                <c:pt idx="47874" formatCode="m/d/yyyy\ h:mm">
                  <c:v>43928.802083333336</c:v>
                </c:pt>
                <c:pt idx="47875" formatCode="m/d/yyyy\ h:mm">
                  <c:v>43928.822916666664</c:v>
                </c:pt>
                <c:pt idx="47876" formatCode="m/d/yyyy\ h:mm">
                  <c:v>43928.84375</c:v>
                </c:pt>
                <c:pt idx="47877" formatCode="m/d/yyyy\ h:mm">
                  <c:v>43928.864583333336</c:v>
                </c:pt>
                <c:pt idx="47878" formatCode="m/d/yyyy\ h:mm">
                  <c:v>43928.885416666664</c:v>
                </c:pt>
                <c:pt idx="47879" formatCode="m/d/yyyy\ h:mm">
                  <c:v>43928.90625</c:v>
                </c:pt>
                <c:pt idx="47880" formatCode="m/d/yyyy\ h:mm">
                  <c:v>43928.927083333336</c:v>
                </c:pt>
                <c:pt idx="47881" formatCode="m/d/yyyy\ h:mm">
                  <c:v>43928.947916666664</c:v>
                </c:pt>
                <c:pt idx="47882" formatCode="m/d/yyyy\ h:mm">
                  <c:v>43928.96875</c:v>
                </c:pt>
                <c:pt idx="47883" formatCode="m/d/yyyy\ h:mm">
                  <c:v>43928.989583333336</c:v>
                </c:pt>
                <c:pt idx="47884" formatCode="m/d/yyyy\ h:mm">
                  <c:v>43929.010416666664</c:v>
                </c:pt>
                <c:pt idx="47885" formatCode="m/d/yyyy\ h:mm">
                  <c:v>43929.03125</c:v>
                </c:pt>
                <c:pt idx="47886" formatCode="m/d/yyyy\ h:mm">
                  <c:v>43929.052083333336</c:v>
                </c:pt>
                <c:pt idx="47887" formatCode="m/d/yyyy\ h:mm">
                  <c:v>43929.072916666664</c:v>
                </c:pt>
                <c:pt idx="47888" formatCode="m/d/yyyy\ h:mm">
                  <c:v>43929.09375</c:v>
                </c:pt>
                <c:pt idx="47889" formatCode="m/d/yyyy\ h:mm">
                  <c:v>43929.114583333336</c:v>
                </c:pt>
                <c:pt idx="47890" formatCode="m/d/yyyy\ h:mm">
                  <c:v>43929.135416666664</c:v>
                </c:pt>
                <c:pt idx="47891" formatCode="m/d/yyyy\ h:mm">
                  <c:v>43929.15625</c:v>
                </c:pt>
                <c:pt idx="47892" formatCode="m/d/yyyy\ h:mm">
                  <c:v>43929.177083333336</c:v>
                </c:pt>
                <c:pt idx="47893" formatCode="m/d/yyyy\ h:mm">
                  <c:v>43929.197916666664</c:v>
                </c:pt>
                <c:pt idx="47894" formatCode="m/d/yyyy\ h:mm">
                  <c:v>43929.21875</c:v>
                </c:pt>
                <c:pt idx="47895" formatCode="m/d/yyyy\ h:mm">
                  <c:v>43929.239583333336</c:v>
                </c:pt>
                <c:pt idx="47896" formatCode="m/d/yyyy\ h:mm">
                  <c:v>43929.260416666664</c:v>
                </c:pt>
                <c:pt idx="47897" formatCode="m/d/yyyy\ h:mm">
                  <c:v>43929.28125</c:v>
                </c:pt>
                <c:pt idx="47898" formatCode="m/d/yyyy\ h:mm">
                  <c:v>43929.302083333336</c:v>
                </c:pt>
                <c:pt idx="47899" formatCode="m/d/yyyy\ h:mm">
                  <c:v>43929.322916666664</c:v>
                </c:pt>
                <c:pt idx="47900" formatCode="m/d/yyyy\ h:mm">
                  <c:v>43929.34375</c:v>
                </c:pt>
                <c:pt idx="47901" formatCode="m/d/yyyy\ h:mm">
                  <c:v>43929.364583333336</c:v>
                </c:pt>
                <c:pt idx="47902" formatCode="m/d/yyyy\ h:mm">
                  <c:v>43929.385416666664</c:v>
                </c:pt>
                <c:pt idx="47903" formatCode="m/d/yyyy\ h:mm">
                  <c:v>43929.40625</c:v>
                </c:pt>
                <c:pt idx="47904" formatCode="m/d/yyyy\ h:mm">
                  <c:v>43929.427083333336</c:v>
                </c:pt>
                <c:pt idx="47905" formatCode="m/d/yyyy\ h:mm">
                  <c:v>43929.447916666664</c:v>
                </c:pt>
                <c:pt idx="47906" formatCode="m/d/yyyy\ h:mm">
                  <c:v>43929.46875</c:v>
                </c:pt>
                <c:pt idx="47907" formatCode="m/d/yyyy\ h:mm">
                  <c:v>43929.489583333336</c:v>
                </c:pt>
                <c:pt idx="47908" formatCode="m/d/yyyy\ h:mm">
                  <c:v>43929.510416666664</c:v>
                </c:pt>
                <c:pt idx="47909" formatCode="m/d/yyyy\ h:mm">
                  <c:v>43929.53125</c:v>
                </c:pt>
                <c:pt idx="47910" formatCode="m/d/yyyy\ h:mm">
                  <c:v>43929.552083333336</c:v>
                </c:pt>
                <c:pt idx="47911" formatCode="m/d/yyyy\ h:mm">
                  <c:v>43929.572916666664</c:v>
                </c:pt>
                <c:pt idx="47912" formatCode="m/d/yyyy\ h:mm">
                  <c:v>43929.59375</c:v>
                </c:pt>
                <c:pt idx="47913" formatCode="m/d/yyyy\ h:mm">
                  <c:v>43929.614583333336</c:v>
                </c:pt>
                <c:pt idx="47914" formatCode="m/d/yyyy\ h:mm">
                  <c:v>43929.635416666664</c:v>
                </c:pt>
                <c:pt idx="47915" formatCode="m/d/yyyy\ h:mm">
                  <c:v>43929.65625</c:v>
                </c:pt>
                <c:pt idx="47916" formatCode="m/d/yyyy\ h:mm">
                  <c:v>43929.677083333336</c:v>
                </c:pt>
                <c:pt idx="47917" formatCode="m/d/yyyy\ h:mm">
                  <c:v>43929.697916666664</c:v>
                </c:pt>
                <c:pt idx="47918" formatCode="m/d/yyyy\ h:mm">
                  <c:v>43929.71875</c:v>
                </c:pt>
                <c:pt idx="47919" formatCode="m/d/yyyy\ h:mm">
                  <c:v>43929.739583333336</c:v>
                </c:pt>
                <c:pt idx="47920" formatCode="m/d/yyyy\ h:mm">
                  <c:v>43929.760416666664</c:v>
                </c:pt>
                <c:pt idx="47921" formatCode="m/d/yyyy\ h:mm">
                  <c:v>43929.78125</c:v>
                </c:pt>
                <c:pt idx="47922" formatCode="m/d/yyyy\ h:mm">
                  <c:v>43929.802083333336</c:v>
                </c:pt>
                <c:pt idx="47923" formatCode="m/d/yyyy\ h:mm">
                  <c:v>43929.822916666664</c:v>
                </c:pt>
                <c:pt idx="47924" formatCode="m/d/yyyy\ h:mm">
                  <c:v>43929.84375</c:v>
                </c:pt>
                <c:pt idx="47925" formatCode="m/d/yyyy\ h:mm">
                  <c:v>43929.864583333336</c:v>
                </c:pt>
                <c:pt idx="47926" formatCode="m/d/yyyy\ h:mm">
                  <c:v>43929.885416666664</c:v>
                </c:pt>
                <c:pt idx="47927" formatCode="m/d/yyyy\ h:mm">
                  <c:v>43929.90625</c:v>
                </c:pt>
                <c:pt idx="47928" formatCode="m/d/yyyy\ h:mm">
                  <c:v>43929.927083333336</c:v>
                </c:pt>
                <c:pt idx="47929" formatCode="m/d/yyyy\ h:mm">
                  <c:v>43929.947916666664</c:v>
                </c:pt>
                <c:pt idx="47930" formatCode="m/d/yyyy\ h:mm">
                  <c:v>43929.96875</c:v>
                </c:pt>
                <c:pt idx="47931" formatCode="m/d/yyyy\ h:mm">
                  <c:v>43929.989583333336</c:v>
                </c:pt>
                <c:pt idx="47932" formatCode="m/d/yyyy\ h:mm">
                  <c:v>43930.010416666664</c:v>
                </c:pt>
                <c:pt idx="47933" formatCode="m/d/yyyy\ h:mm">
                  <c:v>43930.03125</c:v>
                </c:pt>
                <c:pt idx="47934" formatCode="m/d/yyyy\ h:mm">
                  <c:v>43930.052083333336</c:v>
                </c:pt>
                <c:pt idx="47935" formatCode="m/d/yyyy\ h:mm">
                  <c:v>43930.072916666664</c:v>
                </c:pt>
                <c:pt idx="47936" formatCode="m/d/yyyy\ h:mm">
                  <c:v>43930.09375</c:v>
                </c:pt>
                <c:pt idx="47937" formatCode="m/d/yyyy\ h:mm">
                  <c:v>43930.114583333336</c:v>
                </c:pt>
                <c:pt idx="47938" formatCode="m/d/yyyy\ h:mm">
                  <c:v>43930.135416666664</c:v>
                </c:pt>
                <c:pt idx="47939" formatCode="m/d/yyyy\ h:mm">
                  <c:v>43930.15625</c:v>
                </c:pt>
                <c:pt idx="47940" formatCode="m/d/yyyy\ h:mm">
                  <c:v>43930.177083333336</c:v>
                </c:pt>
                <c:pt idx="47941" formatCode="m/d/yyyy\ h:mm">
                  <c:v>43930.197916666664</c:v>
                </c:pt>
                <c:pt idx="47942" formatCode="m/d/yyyy\ h:mm">
                  <c:v>43930.21875</c:v>
                </c:pt>
                <c:pt idx="47943" formatCode="m/d/yyyy\ h:mm">
                  <c:v>43930.239583333336</c:v>
                </c:pt>
                <c:pt idx="47944" formatCode="m/d/yyyy\ h:mm">
                  <c:v>43930.260416666664</c:v>
                </c:pt>
                <c:pt idx="47945" formatCode="m/d/yyyy\ h:mm">
                  <c:v>43930.28125</c:v>
                </c:pt>
                <c:pt idx="47946" formatCode="m/d/yyyy\ h:mm">
                  <c:v>43930.302083333336</c:v>
                </c:pt>
                <c:pt idx="47947" formatCode="m/d/yyyy\ h:mm">
                  <c:v>43930.322916666664</c:v>
                </c:pt>
                <c:pt idx="47948" formatCode="m/d/yyyy\ h:mm">
                  <c:v>43930.34375</c:v>
                </c:pt>
                <c:pt idx="47949" formatCode="m/d/yyyy\ h:mm">
                  <c:v>43930.364583333336</c:v>
                </c:pt>
                <c:pt idx="47950" formatCode="m/d/yyyy\ h:mm">
                  <c:v>43930.385416666664</c:v>
                </c:pt>
                <c:pt idx="47951" formatCode="m/d/yyyy\ h:mm">
                  <c:v>43930.40625</c:v>
                </c:pt>
                <c:pt idx="47952" formatCode="m/d/yyyy\ h:mm">
                  <c:v>43930.427083333336</c:v>
                </c:pt>
                <c:pt idx="47953" formatCode="m/d/yyyy\ h:mm">
                  <c:v>43930.447916666664</c:v>
                </c:pt>
                <c:pt idx="47954" formatCode="m/d/yyyy\ h:mm">
                  <c:v>43930.46875</c:v>
                </c:pt>
                <c:pt idx="47955" formatCode="m/d/yyyy\ h:mm">
                  <c:v>43930.489583333336</c:v>
                </c:pt>
                <c:pt idx="47956" formatCode="m/d/yyyy\ h:mm">
                  <c:v>43930.510416666664</c:v>
                </c:pt>
                <c:pt idx="47957" formatCode="m/d/yyyy\ h:mm">
                  <c:v>43930.53125</c:v>
                </c:pt>
                <c:pt idx="47958" formatCode="m/d/yyyy\ h:mm">
                  <c:v>43930.552083333336</c:v>
                </c:pt>
                <c:pt idx="47959" formatCode="m/d/yyyy\ h:mm">
                  <c:v>43930.572916666664</c:v>
                </c:pt>
                <c:pt idx="47960" formatCode="m/d/yyyy\ h:mm">
                  <c:v>43930.59375</c:v>
                </c:pt>
                <c:pt idx="47961" formatCode="m/d/yyyy\ h:mm">
                  <c:v>43930.614583333336</c:v>
                </c:pt>
                <c:pt idx="47962" formatCode="m/d/yyyy\ h:mm">
                  <c:v>43930.635416666664</c:v>
                </c:pt>
                <c:pt idx="47963" formatCode="m/d/yyyy\ h:mm">
                  <c:v>43930.65625</c:v>
                </c:pt>
                <c:pt idx="47964" formatCode="m/d/yyyy\ h:mm">
                  <c:v>43930.677083333336</c:v>
                </c:pt>
                <c:pt idx="47965" formatCode="m/d/yyyy\ h:mm">
                  <c:v>43930.697916666664</c:v>
                </c:pt>
                <c:pt idx="47966" formatCode="m/d/yyyy\ h:mm">
                  <c:v>43930.71875</c:v>
                </c:pt>
                <c:pt idx="47967" formatCode="m/d/yyyy\ h:mm">
                  <c:v>43930.739583333336</c:v>
                </c:pt>
                <c:pt idx="47968" formatCode="m/d/yyyy\ h:mm">
                  <c:v>43930.760416666664</c:v>
                </c:pt>
                <c:pt idx="47969" formatCode="m/d/yyyy\ h:mm">
                  <c:v>43930.78125</c:v>
                </c:pt>
                <c:pt idx="47970" formatCode="m/d/yyyy\ h:mm">
                  <c:v>43930.802083333336</c:v>
                </c:pt>
                <c:pt idx="47971" formatCode="m/d/yyyy\ h:mm">
                  <c:v>43930.822916666664</c:v>
                </c:pt>
                <c:pt idx="47972" formatCode="m/d/yyyy\ h:mm">
                  <c:v>43930.84375</c:v>
                </c:pt>
                <c:pt idx="47973" formatCode="m/d/yyyy\ h:mm">
                  <c:v>43930.864583333336</c:v>
                </c:pt>
                <c:pt idx="47974" formatCode="m/d/yyyy\ h:mm">
                  <c:v>43930.885416666664</c:v>
                </c:pt>
                <c:pt idx="47975" formatCode="m/d/yyyy\ h:mm">
                  <c:v>43930.90625</c:v>
                </c:pt>
                <c:pt idx="47976" formatCode="m/d/yyyy\ h:mm">
                  <c:v>43930.927083333336</c:v>
                </c:pt>
                <c:pt idx="47977" formatCode="m/d/yyyy\ h:mm">
                  <c:v>43930.947916666664</c:v>
                </c:pt>
                <c:pt idx="47978" formatCode="m/d/yyyy\ h:mm">
                  <c:v>43930.96875</c:v>
                </c:pt>
                <c:pt idx="47979" formatCode="m/d/yyyy\ h:mm">
                  <c:v>43930.989583333336</c:v>
                </c:pt>
                <c:pt idx="47980" formatCode="m/d/yyyy\ h:mm">
                  <c:v>43931.010416666664</c:v>
                </c:pt>
                <c:pt idx="47981" formatCode="m/d/yyyy\ h:mm">
                  <c:v>43931.03125</c:v>
                </c:pt>
                <c:pt idx="47982" formatCode="m/d/yyyy\ h:mm">
                  <c:v>43931.052083333336</c:v>
                </c:pt>
                <c:pt idx="47983" formatCode="m/d/yyyy\ h:mm">
                  <c:v>43931.072916666664</c:v>
                </c:pt>
                <c:pt idx="47984" formatCode="m/d/yyyy\ h:mm">
                  <c:v>43931.09375</c:v>
                </c:pt>
                <c:pt idx="47985" formatCode="m/d/yyyy\ h:mm">
                  <c:v>43931.114583333336</c:v>
                </c:pt>
                <c:pt idx="47986" formatCode="m/d/yyyy\ h:mm">
                  <c:v>43931.135416666664</c:v>
                </c:pt>
                <c:pt idx="47987" formatCode="m/d/yyyy\ h:mm">
                  <c:v>43931.15625</c:v>
                </c:pt>
                <c:pt idx="47988" formatCode="m/d/yyyy\ h:mm">
                  <c:v>43931.177083333336</c:v>
                </c:pt>
                <c:pt idx="47989" formatCode="m/d/yyyy\ h:mm">
                  <c:v>43931.197916666664</c:v>
                </c:pt>
                <c:pt idx="47990" formatCode="m/d/yyyy\ h:mm">
                  <c:v>43931.21875</c:v>
                </c:pt>
                <c:pt idx="47991" formatCode="m/d/yyyy\ h:mm">
                  <c:v>43931.239583333336</c:v>
                </c:pt>
                <c:pt idx="47992" formatCode="m/d/yyyy\ h:mm">
                  <c:v>43931.260416666664</c:v>
                </c:pt>
                <c:pt idx="47993" formatCode="m/d/yyyy\ h:mm">
                  <c:v>43931.28125</c:v>
                </c:pt>
                <c:pt idx="47994" formatCode="m/d/yyyy\ h:mm">
                  <c:v>43931.302083333336</c:v>
                </c:pt>
                <c:pt idx="47995" formatCode="m/d/yyyy\ h:mm">
                  <c:v>43931.322916666664</c:v>
                </c:pt>
                <c:pt idx="47996" formatCode="m/d/yyyy\ h:mm">
                  <c:v>43931.34375</c:v>
                </c:pt>
                <c:pt idx="47997" formatCode="m/d/yyyy\ h:mm">
                  <c:v>43931.364583333336</c:v>
                </c:pt>
                <c:pt idx="47998" formatCode="m/d/yyyy\ h:mm">
                  <c:v>43931.385416666664</c:v>
                </c:pt>
                <c:pt idx="47999" formatCode="m/d/yyyy\ h:mm">
                  <c:v>43931.40625</c:v>
                </c:pt>
                <c:pt idx="48000" formatCode="m/d/yyyy\ h:mm">
                  <c:v>43931.427083333336</c:v>
                </c:pt>
                <c:pt idx="48001" formatCode="m/d/yyyy\ h:mm">
                  <c:v>43931.447916666664</c:v>
                </c:pt>
                <c:pt idx="48002" formatCode="m/d/yyyy\ h:mm">
                  <c:v>43931.46875</c:v>
                </c:pt>
                <c:pt idx="48003" formatCode="m/d/yyyy\ h:mm">
                  <c:v>43931.489583333336</c:v>
                </c:pt>
                <c:pt idx="48004" formatCode="m/d/yyyy\ h:mm">
                  <c:v>43931.510416666664</c:v>
                </c:pt>
                <c:pt idx="48005" formatCode="m/d/yyyy\ h:mm">
                  <c:v>43931.53125</c:v>
                </c:pt>
                <c:pt idx="48006" formatCode="m/d/yyyy\ h:mm">
                  <c:v>43931.552083333336</c:v>
                </c:pt>
                <c:pt idx="48007" formatCode="m/d/yyyy\ h:mm">
                  <c:v>43931.572916666664</c:v>
                </c:pt>
                <c:pt idx="48008" formatCode="m/d/yyyy\ h:mm">
                  <c:v>43931.59375</c:v>
                </c:pt>
                <c:pt idx="48009" formatCode="m/d/yyyy\ h:mm">
                  <c:v>43931.614583333336</c:v>
                </c:pt>
                <c:pt idx="48010" formatCode="m/d/yyyy\ h:mm">
                  <c:v>43931.635416666664</c:v>
                </c:pt>
                <c:pt idx="48011" formatCode="m/d/yyyy\ h:mm">
                  <c:v>43931.65625</c:v>
                </c:pt>
                <c:pt idx="48012" formatCode="m/d/yyyy\ h:mm">
                  <c:v>43931.677083333336</c:v>
                </c:pt>
                <c:pt idx="48013" formatCode="m/d/yyyy\ h:mm">
                  <c:v>43931.697916666664</c:v>
                </c:pt>
                <c:pt idx="48014" formatCode="m/d/yyyy\ h:mm">
                  <c:v>43931.71875</c:v>
                </c:pt>
                <c:pt idx="48015" formatCode="m/d/yyyy\ h:mm">
                  <c:v>43931.739583333336</c:v>
                </c:pt>
                <c:pt idx="48016" formatCode="m/d/yyyy\ h:mm">
                  <c:v>43931.760416666664</c:v>
                </c:pt>
                <c:pt idx="48017" formatCode="m/d/yyyy\ h:mm">
                  <c:v>43931.78125</c:v>
                </c:pt>
                <c:pt idx="48018" formatCode="m/d/yyyy\ h:mm">
                  <c:v>43931.802083333336</c:v>
                </c:pt>
                <c:pt idx="48019" formatCode="m/d/yyyy\ h:mm">
                  <c:v>43931.822916666664</c:v>
                </c:pt>
                <c:pt idx="48020" formatCode="m/d/yyyy\ h:mm">
                  <c:v>43931.84375</c:v>
                </c:pt>
                <c:pt idx="48021" formatCode="m/d/yyyy\ h:mm">
                  <c:v>43931.864583333336</c:v>
                </c:pt>
                <c:pt idx="48022" formatCode="m/d/yyyy\ h:mm">
                  <c:v>43931.885416666664</c:v>
                </c:pt>
                <c:pt idx="48023" formatCode="m/d/yyyy\ h:mm">
                  <c:v>43931.90625</c:v>
                </c:pt>
                <c:pt idx="48024" formatCode="m/d/yyyy\ h:mm">
                  <c:v>43931.927083333336</c:v>
                </c:pt>
                <c:pt idx="48025" formatCode="m/d/yyyy\ h:mm">
                  <c:v>43931.947916666664</c:v>
                </c:pt>
                <c:pt idx="48026" formatCode="m/d/yyyy\ h:mm">
                  <c:v>43931.96875</c:v>
                </c:pt>
                <c:pt idx="48027" formatCode="m/d/yyyy\ h:mm">
                  <c:v>43931.989583333336</c:v>
                </c:pt>
                <c:pt idx="48028" formatCode="m/d/yyyy\ h:mm">
                  <c:v>43932.010416666664</c:v>
                </c:pt>
                <c:pt idx="48029" formatCode="m/d/yyyy\ h:mm">
                  <c:v>43932.03125</c:v>
                </c:pt>
                <c:pt idx="48030" formatCode="m/d/yyyy\ h:mm">
                  <c:v>43932.052083333336</c:v>
                </c:pt>
                <c:pt idx="48031" formatCode="m/d/yyyy\ h:mm">
                  <c:v>43932.072916666664</c:v>
                </c:pt>
                <c:pt idx="48032" formatCode="m/d/yyyy\ h:mm">
                  <c:v>43932.09375</c:v>
                </c:pt>
                <c:pt idx="48033" formatCode="m/d/yyyy\ h:mm">
                  <c:v>43932.114583333336</c:v>
                </c:pt>
                <c:pt idx="48034" formatCode="m/d/yyyy\ h:mm">
                  <c:v>43932.135416666664</c:v>
                </c:pt>
                <c:pt idx="48035" formatCode="m/d/yyyy\ h:mm">
                  <c:v>43932.15625</c:v>
                </c:pt>
                <c:pt idx="48036" formatCode="m/d/yyyy\ h:mm">
                  <c:v>43932.177083333336</c:v>
                </c:pt>
                <c:pt idx="48037" formatCode="m/d/yyyy\ h:mm">
                  <c:v>43932.197916666664</c:v>
                </c:pt>
                <c:pt idx="48038" formatCode="m/d/yyyy\ h:mm">
                  <c:v>43932.21875</c:v>
                </c:pt>
                <c:pt idx="48039" formatCode="m/d/yyyy\ h:mm">
                  <c:v>43932.239583333336</c:v>
                </c:pt>
                <c:pt idx="48040" formatCode="m/d/yyyy\ h:mm">
                  <c:v>43932.260416666664</c:v>
                </c:pt>
                <c:pt idx="48041" formatCode="m/d/yyyy\ h:mm">
                  <c:v>43932.28125</c:v>
                </c:pt>
                <c:pt idx="48042" formatCode="m/d/yyyy\ h:mm">
                  <c:v>43932.302083333336</c:v>
                </c:pt>
                <c:pt idx="48043" formatCode="m/d/yyyy\ h:mm">
                  <c:v>43932.322916666664</c:v>
                </c:pt>
                <c:pt idx="48044" formatCode="m/d/yyyy\ h:mm">
                  <c:v>43932.34375</c:v>
                </c:pt>
                <c:pt idx="48045" formatCode="m/d/yyyy\ h:mm">
                  <c:v>43932.364583333336</c:v>
                </c:pt>
                <c:pt idx="48046" formatCode="m/d/yyyy\ h:mm">
                  <c:v>43932.385416666664</c:v>
                </c:pt>
                <c:pt idx="48047" formatCode="m/d/yyyy\ h:mm">
                  <c:v>43932.40625</c:v>
                </c:pt>
                <c:pt idx="48048" formatCode="m/d/yyyy\ h:mm">
                  <c:v>43932.427083333336</c:v>
                </c:pt>
                <c:pt idx="48049" formatCode="m/d/yyyy\ h:mm">
                  <c:v>43932.447916666664</c:v>
                </c:pt>
                <c:pt idx="48050" formatCode="m/d/yyyy\ h:mm">
                  <c:v>43932.46875</c:v>
                </c:pt>
                <c:pt idx="48051" formatCode="m/d/yyyy\ h:mm">
                  <c:v>43932.489583333336</c:v>
                </c:pt>
                <c:pt idx="48052" formatCode="m/d/yyyy\ h:mm">
                  <c:v>43932.510416666664</c:v>
                </c:pt>
                <c:pt idx="48053" formatCode="m/d/yyyy\ h:mm">
                  <c:v>43932.53125</c:v>
                </c:pt>
                <c:pt idx="48054" formatCode="m/d/yyyy\ h:mm">
                  <c:v>43932.552083333336</c:v>
                </c:pt>
                <c:pt idx="48055" formatCode="m/d/yyyy\ h:mm">
                  <c:v>43932.572916666664</c:v>
                </c:pt>
                <c:pt idx="48056" formatCode="m/d/yyyy\ h:mm">
                  <c:v>43932.59375</c:v>
                </c:pt>
                <c:pt idx="48057" formatCode="m/d/yyyy\ h:mm">
                  <c:v>43932.614583333336</c:v>
                </c:pt>
                <c:pt idx="48058" formatCode="m/d/yyyy\ h:mm">
                  <c:v>43932.635416666664</c:v>
                </c:pt>
                <c:pt idx="48059" formatCode="m/d/yyyy\ h:mm">
                  <c:v>43932.65625</c:v>
                </c:pt>
                <c:pt idx="48060" formatCode="m/d/yyyy\ h:mm">
                  <c:v>43932.677083333336</c:v>
                </c:pt>
                <c:pt idx="48061" formatCode="m/d/yyyy\ h:mm">
                  <c:v>43932.697916666664</c:v>
                </c:pt>
                <c:pt idx="48062" formatCode="m/d/yyyy\ h:mm">
                  <c:v>43932.71875</c:v>
                </c:pt>
                <c:pt idx="48063" formatCode="m/d/yyyy\ h:mm">
                  <c:v>43932.739583333336</c:v>
                </c:pt>
                <c:pt idx="48064" formatCode="m/d/yyyy\ h:mm">
                  <c:v>43932.760416666664</c:v>
                </c:pt>
                <c:pt idx="48065" formatCode="m/d/yyyy\ h:mm">
                  <c:v>43932.78125</c:v>
                </c:pt>
                <c:pt idx="48066" formatCode="m/d/yyyy\ h:mm">
                  <c:v>43932.802083333336</c:v>
                </c:pt>
                <c:pt idx="48067" formatCode="m/d/yyyy\ h:mm">
                  <c:v>43932.822916666664</c:v>
                </c:pt>
                <c:pt idx="48068" formatCode="m/d/yyyy\ h:mm">
                  <c:v>43932.84375</c:v>
                </c:pt>
                <c:pt idx="48069" formatCode="m/d/yyyy\ h:mm">
                  <c:v>43932.864583333336</c:v>
                </c:pt>
                <c:pt idx="48070" formatCode="m/d/yyyy\ h:mm">
                  <c:v>43932.885416666664</c:v>
                </c:pt>
                <c:pt idx="48071" formatCode="m/d/yyyy\ h:mm">
                  <c:v>43932.90625</c:v>
                </c:pt>
                <c:pt idx="48072" formatCode="m/d/yyyy\ h:mm">
                  <c:v>43932.927083333336</c:v>
                </c:pt>
                <c:pt idx="48073" formatCode="m/d/yyyy\ h:mm">
                  <c:v>43932.947916666664</c:v>
                </c:pt>
                <c:pt idx="48074" formatCode="m/d/yyyy\ h:mm">
                  <c:v>43932.96875</c:v>
                </c:pt>
                <c:pt idx="48075" formatCode="m/d/yyyy\ h:mm">
                  <c:v>43932.989583333336</c:v>
                </c:pt>
                <c:pt idx="48076" formatCode="m/d/yyyy\ h:mm">
                  <c:v>43933.010416666664</c:v>
                </c:pt>
                <c:pt idx="48077" formatCode="m/d/yyyy\ h:mm">
                  <c:v>43933.03125</c:v>
                </c:pt>
                <c:pt idx="48078" formatCode="m/d/yyyy\ h:mm">
                  <c:v>43933.052083333336</c:v>
                </c:pt>
                <c:pt idx="48079" formatCode="m/d/yyyy\ h:mm">
                  <c:v>43933.072916666664</c:v>
                </c:pt>
                <c:pt idx="48080" formatCode="m/d/yyyy\ h:mm">
                  <c:v>43933.09375</c:v>
                </c:pt>
                <c:pt idx="48081" formatCode="m/d/yyyy\ h:mm">
                  <c:v>43933.114583333336</c:v>
                </c:pt>
                <c:pt idx="48082" formatCode="m/d/yyyy\ h:mm">
                  <c:v>43933.135416666664</c:v>
                </c:pt>
                <c:pt idx="48083" formatCode="m/d/yyyy\ h:mm">
                  <c:v>43933.15625</c:v>
                </c:pt>
                <c:pt idx="48084" formatCode="m/d/yyyy\ h:mm">
                  <c:v>43933.177083333336</c:v>
                </c:pt>
                <c:pt idx="48085" formatCode="m/d/yyyy\ h:mm">
                  <c:v>43933.197916666664</c:v>
                </c:pt>
                <c:pt idx="48086" formatCode="m/d/yyyy\ h:mm">
                  <c:v>43933.21875</c:v>
                </c:pt>
                <c:pt idx="48087" formatCode="m/d/yyyy\ h:mm">
                  <c:v>43933.239583333336</c:v>
                </c:pt>
                <c:pt idx="48088" formatCode="m/d/yyyy\ h:mm">
                  <c:v>43933.260416666664</c:v>
                </c:pt>
                <c:pt idx="48089" formatCode="m/d/yyyy\ h:mm">
                  <c:v>43933.28125</c:v>
                </c:pt>
                <c:pt idx="48090" formatCode="m/d/yyyy\ h:mm">
                  <c:v>43933.302083333336</c:v>
                </c:pt>
                <c:pt idx="48091" formatCode="m/d/yyyy\ h:mm">
                  <c:v>43933.322916666664</c:v>
                </c:pt>
                <c:pt idx="48092" formatCode="m/d/yyyy\ h:mm">
                  <c:v>43933.34375</c:v>
                </c:pt>
                <c:pt idx="48093" formatCode="m/d/yyyy\ h:mm">
                  <c:v>43933.364583333336</c:v>
                </c:pt>
                <c:pt idx="48094" formatCode="m/d/yyyy\ h:mm">
                  <c:v>43933.385416666664</c:v>
                </c:pt>
                <c:pt idx="48095" formatCode="m/d/yyyy\ h:mm">
                  <c:v>43933.40625</c:v>
                </c:pt>
                <c:pt idx="48096" formatCode="m/d/yyyy\ h:mm">
                  <c:v>43933.427083333336</c:v>
                </c:pt>
                <c:pt idx="48097" formatCode="m/d/yyyy\ h:mm">
                  <c:v>43933.447916666664</c:v>
                </c:pt>
                <c:pt idx="48098" formatCode="m/d/yyyy\ h:mm">
                  <c:v>43933.46875</c:v>
                </c:pt>
                <c:pt idx="48099" formatCode="m/d/yyyy\ h:mm">
                  <c:v>43933.489583333336</c:v>
                </c:pt>
                <c:pt idx="48100" formatCode="m/d/yyyy\ h:mm">
                  <c:v>43933.510416666664</c:v>
                </c:pt>
                <c:pt idx="48101" formatCode="m/d/yyyy\ h:mm">
                  <c:v>43933.53125</c:v>
                </c:pt>
                <c:pt idx="48102" formatCode="m/d/yyyy\ h:mm">
                  <c:v>43933.552083333336</c:v>
                </c:pt>
                <c:pt idx="48103" formatCode="m/d/yyyy\ h:mm">
                  <c:v>43933.572916666664</c:v>
                </c:pt>
                <c:pt idx="48104" formatCode="m/d/yyyy\ h:mm">
                  <c:v>43933.59375</c:v>
                </c:pt>
                <c:pt idx="48105" formatCode="m/d/yyyy\ h:mm">
                  <c:v>43933.614583333336</c:v>
                </c:pt>
                <c:pt idx="48106" formatCode="m/d/yyyy\ h:mm">
                  <c:v>43933.635416666664</c:v>
                </c:pt>
                <c:pt idx="48107" formatCode="m/d/yyyy\ h:mm">
                  <c:v>43933.65625</c:v>
                </c:pt>
                <c:pt idx="48108" formatCode="m/d/yyyy\ h:mm">
                  <c:v>43933.677083333336</c:v>
                </c:pt>
                <c:pt idx="48109" formatCode="m/d/yyyy\ h:mm">
                  <c:v>43933.697916666664</c:v>
                </c:pt>
                <c:pt idx="48110" formatCode="m/d/yyyy\ h:mm">
                  <c:v>43933.71875</c:v>
                </c:pt>
                <c:pt idx="48111" formatCode="m/d/yyyy\ h:mm">
                  <c:v>43933.739583333336</c:v>
                </c:pt>
                <c:pt idx="48112" formatCode="m/d/yyyy\ h:mm">
                  <c:v>43933.760416666664</c:v>
                </c:pt>
                <c:pt idx="48113" formatCode="m/d/yyyy\ h:mm">
                  <c:v>43933.78125</c:v>
                </c:pt>
                <c:pt idx="48114" formatCode="m/d/yyyy\ h:mm">
                  <c:v>43933.802083333336</c:v>
                </c:pt>
                <c:pt idx="48115" formatCode="m/d/yyyy\ h:mm">
                  <c:v>43933.822916666664</c:v>
                </c:pt>
                <c:pt idx="48116" formatCode="m/d/yyyy\ h:mm">
                  <c:v>43933.84375</c:v>
                </c:pt>
                <c:pt idx="48117" formatCode="m/d/yyyy\ h:mm">
                  <c:v>43933.864583333336</c:v>
                </c:pt>
                <c:pt idx="48118" formatCode="m/d/yyyy\ h:mm">
                  <c:v>43933.885416666664</c:v>
                </c:pt>
                <c:pt idx="48119" formatCode="m/d/yyyy\ h:mm">
                  <c:v>43933.90625</c:v>
                </c:pt>
                <c:pt idx="48120" formatCode="m/d/yyyy\ h:mm">
                  <c:v>43933.927083333336</c:v>
                </c:pt>
                <c:pt idx="48121" formatCode="m/d/yyyy\ h:mm">
                  <c:v>43933.947916666664</c:v>
                </c:pt>
                <c:pt idx="48122" formatCode="m/d/yyyy\ h:mm">
                  <c:v>43933.96875</c:v>
                </c:pt>
                <c:pt idx="48123" formatCode="m/d/yyyy\ h:mm">
                  <c:v>43933.989583333336</c:v>
                </c:pt>
                <c:pt idx="48124" formatCode="m/d/yyyy\ h:mm">
                  <c:v>43934.010416666664</c:v>
                </c:pt>
                <c:pt idx="48125" formatCode="m/d/yyyy\ h:mm">
                  <c:v>43934.03125</c:v>
                </c:pt>
                <c:pt idx="48126" formatCode="m/d/yyyy\ h:mm">
                  <c:v>43934.052083333336</c:v>
                </c:pt>
                <c:pt idx="48127" formatCode="m/d/yyyy\ h:mm">
                  <c:v>43934.072916666664</c:v>
                </c:pt>
                <c:pt idx="48128" formatCode="m/d/yyyy\ h:mm">
                  <c:v>43934.09375</c:v>
                </c:pt>
                <c:pt idx="48129" formatCode="m/d/yyyy\ h:mm">
                  <c:v>43934.114583333336</c:v>
                </c:pt>
                <c:pt idx="48130" formatCode="m/d/yyyy\ h:mm">
                  <c:v>43934.135416666664</c:v>
                </c:pt>
                <c:pt idx="48131" formatCode="m/d/yyyy\ h:mm">
                  <c:v>43934.15625</c:v>
                </c:pt>
                <c:pt idx="48132" formatCode="m/d/yyyy\ h:mm">
                  <c:v>43934.177083333336</c:v>
                </c:pt>
                <c:pt idx="48133" formatCode="m/d/yyyy\ h:mm">
                  <c:v>43934.197916666664</c:v>
                </c:pt>
                <c:pt idx="48134" formatCode="m/d/yyyy\ h:mm">
                  <c:v>43934.21875</c:v>
                </c:pt>
                <c:pt idx="48135" formatCode="m/d/yyyy\ h:mm">
                  <c:v>43934.239583333336</c:v>
                </c:pt>
                <c:pt idx="48136" formatCode="m/d/yyyy\ h:mm">
                  <c:v>43934.260416666664</c:v>
                </c:pt>
                <c:pt idx="48137" formatCode="m/d/yyyy\ h:mm">
                  <c:v>43934.28125</c:v>
                </c:pt>
                <c:pt idx="48138" formatCode="m/d/yyyy\ h:mm">
                  <c:v>43934.302083333336</c:v>
                </c:pt>
                <c:pt idx="48139" formatCode="m/d/yyyy\ h:mm">
                  <c:v>43934.322916666664</c:v>
                </c:pt>
                <c:pt idx="48140" formatCode="m/d/yyyy\ h:mm">
                  <c:v>43934.34375</c:v>
                </c:pt>
                <c:pt idx="48141" formatCode="m/d/yyyy\ h:mm">
                  <c:v>43934.364583333336</c:v>
                </c:pt>
                <c:pt idx="48142" formatCode="m/d/yyyy\ h:mm">
                  <c:v>43934.385416666664</c:v>
                </c:pt>
                <c:pt idx="48143" formatCode="m/d/yyyy\ h:mm">
                  <c:v>43934.40625</c:v>
                </c:pt>
                <c:pt idx="48144" formatCode="m/d/yyyy\ h:mm">
                  <c:v>43934.427083333336</c:v>
                </c:pt>
                <c:pt idx="48145" formatCode="m/d/yyyy\ h:mm">
                  <c:v>43934.447916666664</c:v>
                </c:pt>
                <c:pt idx="48146" formatCode="m/d/yyyy\ h:mm">
                  <c:v>43934.46875</c:v>
                </c:pt>
                <c:pt idx="48147" formatCode="m/d/yyyy\ h:mm">
                  <c:v>43934.489583333336</c:v>
                </c:pt>
                <c:pt idx="48148" formatCode="m/d/yyyy\ h:mm">
                  <c:v>43934.510416666664</c:v>
                </c:pt>
                <c:pt idx="48149" formatCode="m/d/yyyy\ h:mm">
                  <c:v>43934.53125</c:v>
                </c:pt>
                <c:pt idx="48150" formatCode="m/d/yyyy\ h:mm">
                  <c:v>43934.552083333336</c:v>
                </c:pt>
                <c:pt idx="48151" formatCode="m/d/yyyy\ h:mm">
                  <c:v>43934.572916666664</c:v>
                </c:pt>
                <c:pt idx="48152" formatCode="m/d/yyyy\ h:mm">
                  <c:v>43934.59375</c:v>
                </c:pt>
                <c:pt idx="48153" formatCode="m/d/yyyy\ h:mm">
                  <c:v>43934.614583333336</c:v>
                </c:pt>
                <c:pt idx="48154" formatCode="m/d/yyyy\ h:mm">
                  <c:v>43934.635416666664</c:v>
                </c:pt>
                <c:pt idx="48155" formatCode="m/d/yyyy\ h:mm">
                  <c:v>43934.65625</c:v>
                </c:pt>
                <c:pt idx="48156" formatCode="m/d/yyyy\ h:mm">
                  <c:v>43934.677083333336</c:v>
                </c:pt>
                <c:pt idx="48157" formatCode="m/d/yyyy\ h:mm">
                  <c:v>43934.697916666664</c:v>
                </c:pt>
                <c:pt idx="48158" formatCode="m/d/yyyy\ h:mm">
                  <c:v>43934.71875</c:v>
                </c:pt>
                <c:pt idx="48159" formatCode="m/d/yyyy\ h:mm">
                  <c:v>43934.739583333336</c:v>
                </c:pt>
                <c:pt idx="48160" formatCode="m/d/yyyy\ h:mm">
                  <c:v>43934.760416666664</c:v>
                </c:pt>
                <c:pt idx="48161" formatCode="m/d/yyyy\ h:mm">
                  <c:v>43934.78125</c:v>
                </c:pt>
                <c:pt idx="48162" formatCode="m/d/yyyy\ h:mm">
                  <c:v>43934.802083333336</c:v>
                </c:pt>
                <c:pt idx="48163" formatCode="m/d/yyyy\ h:mm">
                  <c:v>43934.822916666664</c:v>
                </c:pt>
                <c:pt idx="48164" formatCode="m/d/yyyy\ h:mm">
                  <c:v>43934.84375</c:v>
                </c:pt>
                <c:pt idx="48165" formatCode="m/d/yyyy\ h:mm">
                  <c:v>43934.864583333336</c:v>
                </c:pt>
                <c:pt idx="48166" formatCode="m/d/yyyy\ h:mm">
                  <c:v>43934.885416666664</c:v>
                </c:pt>
                <c:pt idx="48167" formatCode="m/d/yyyy\ h:mm">
                  <c:v>43934.90625</c:v>
                </c:pt>
                <c:pt idx="48168" formatCode="m/d/yyyy\ h:mm">
                  <c:v>43934.927083333336</c:v>
                </c:pt>
                <c:pt idx="48169" formatCode="m/d/yyyy\ h:mm">
                  <c:v>43934.947916666664</c:v>
                </c:pt>
                <c:pt idx="48170" formatCode="m/d/yyyy\ h:mm">
                  <c:v>43934.96875</c:v>
                </c:pt>
                <c:pt idx="48171" formatCode="m/d/yyyy\ h:mm">
                  <c:v>43934.989583333336</c:v>
                </c:pt>
                <c:pt idx="48172" formatCode="m/d/yyyy\ h:mm">
                  <c:v>43935.010416666664</c:v>
                </c:pt>
                <c:pt idx="48173" formatCode="m/d/yyyy\ h:mm">
                  <c:v>43935.03125</c:v>
                </c:pt>
                <c:pt idx="48174" formatCode="m/d/yyyy\ h:mm">
                  <c:v>43935.052083333336</c:v>
                </c:pt>
                <c:pt idx="48175" formatCode="m/d/yyyy\ h:mm">
                  <c:v>43935.072916666664</c:v>
                </c:pt>
                <c:pt idx="48176" formatCode="m/d/yyyy\ h:mm">
                  <c:v>43935.09375</c:v>
                </c:pt>
                <c:pt idx="48177" formatCode="m/d/yyyy\ h:mm">
                  <c:v>43935.114583333336</c:v>
                </c:pt>
                <c:pt idx="48178" formatCode="m/d/yyyy\ h:mm">
                  <c:v>43935.135416666664</c:v>
                </c:pt>
                <c:pt idx="48179" formatCode="m/d/yyyy\ h:mm">
                  <c:v>43935.15625</c:v>
                </c:pt>
                <c:pt idx="48180" formatCode="m/d/yyyy\ h:mm">
                  <c:v>43935.177083333336</c:v>
                </c:pt>
                <c:pt idx="48181" formatCode="m/d/yyyy\ h:mm">
                  <c:v>43935.197916666664</c:v>
                </c:pt>
                <c:pt idx="48182" formatCode="m/d/yyyy\ h:mm">
                  <c:v>43935.21875</c:v>
                </c:pt>
                <c:pt idx="48183" formatCode="m/d/yyyy\ h:mm">
                  <c:v>43935.239583333336</c:v>
                </c:pt>
                <c:pt idx="48184" formatCode="m/d/yyyy\ h:mm">
                  <c:v>43935.260416666664</c:v>
                </c:pt>
                <c:pt idx="48185" formatCode="m/d/yyyy\ h:mm">
                  <c:v>43935.28125</c:v>
                </c:pt>
                <c:pt idx="48186" formatCode="m/d/yyyy\ h:mm">
                  <c:v>43935.302083333336</c:v>
                </c:pt>
                <c:pt idx="48187" formatCode="m/d/yyyy\ h:mm">
                  <c:v>43935.322916666664</c:v>
                </c:pt>
                <c:pt idx="48188" formatCode="m/d/yyyy\ h:mm">
                  <c:v>43935.34375</c:v>
                </c:pt>
                <c:pt idx="48189" formatCode="m/d/yyyy\ h:mm">
                  <c:v>43935.364583333336</c:v>
                </c:pt>
                <c:pt idx="48190" formatCode="m/d/yyyy\ h:mm">
                  <c:v>43935.385416666664</c:v>
                </c:pt>
                <c:pt idx="48191" formatCode="m/d/yyyy\ h:mm">
                  <c:v>43935.40625</c:v>
                </c:pt>
                <c:pt idx="48192" formatCode="m/d/yyyy\ h:mm">
                  <c:v>43935.427083333336</c:v>
                </c:pt>
                <c:pt idx="48193" formatCode="m/d/yyyy\ h:mm">
                  <c:v>43935.447916666664</c:v>
                </c:pt>
                <c:pt idx="48194" formatCode="m/d/yyyy\ h:mm">
                  <c:v>43935.46875</c:v>
                </c:pt>
                <c:pt idx="48195" formatCode="m/d/yyyy\ h:mm">
                  <c:v>43935.489583333336</c:v>
                </c:pt>
                <c:pt idx="48196" formatCode="m/d/yyyy\ h:mm">
                  <c:v>43935.510416666664</c:v>
                </c:pt>
                <c:pt idx="48197" formatCode="m/d/yyyy\ h:mm">
                  <c:v>43935.53125</c:v>
                </c:pt>
                <c:pt idx="48198" formatCode="m/d/yyyy\ h:mm">
                  <c:v>43935.552083333336</c:v>
                </c:pt>
                <c:pt idx="48199" formatCode="m/d/yyyy\ h:mm">
                  <c:v>43935.572916666664</c:v>
                </c:pt>
                <c:pt idx="48200" formatCode="m/d/yyyy\ h:mm">
                  <c:v>43935.59375</c:v>
                </c:pt>
                <c:pt idx="48201" formatCode="m/d/yyyy\ h:mm">
                  <c:v>43935.614583333336</c:v>
                </c:pt>
                <c:pt idx="48202" formatCode="m/d/yyyy\ h:mm">
                  <c:v>43935.635416666664</c:v>
                </c:pt>
                <c:pt idx="48203" formatCode="m/d/yyyy\ h:mm">
                  <c:v>43935.65625</c:v>
                </c:pt>
                <c:pt idx="48204" formatCode="m/d/yyyy\ h:mm">
                  <c:v>43935.677083333336</c:v>
                </c:pt>
                <c:pt idx="48205" formatCode="m/d/yyyy\ h:mm">
                  <c:v>43935.697916666664</c:v>
                </c:pt>
                <c:pt idx="48206" formatCode="m/d/yyyy\ h:mm">
                  <c:v>43935.71875</c:v>
                </c:pt>
                <c:pt idx="48207" formatCode="m/d/yyyy\ h:mm">
                  <c:v>43935.739583333336</c:v>
                </c:pt>
                <c:pt idx="48208" formatCode="m/d/yyyy\ h:mm">
                  <c:v>43935.760416666664</c:v>
                </c:pt>
                <c:pt idx="48209" formatCode="m/d/yyyy\ h:mm">
                  <c:v>43935.78125</c:v>
                </c:pt>
                <c:pt idx="48210" formatCode="m/d/yyyy\ h:mm">
                  <c:v>43935.802083333336</c:v>
                </c:pt>
                <c:pt idx="48211" formatCode="m/d/yyyy\ h:mm">
                  <c:v>43935.822916666664</c:v>
                </c:pt>
                <c:pt idx="48212" formatCode="m/d/yyyy\ h:mm">
                  <c:v>43935.84375</c:v>
                </c:pt>
                <c:pt idx="48213" formatCode="m/d/yyyy\ h:mm">
                  <c:v>43935.864583333336</c:v>
                </c:pt>
                <c:pt idx="48214" formatCode="m/d/yyyy\ h:mm">
                  <c:v>43935.885416666664</c:v>
                </c:pt>
                <c:pt idx="48215" formatCode="m/d/yyyy\ h:mm">
                  <c:v>43935.90625</c:v>
                </c:pt>
                <c:pt idx="48216" formatCode="m/d/yyyy\ h:mm">
                  <c:v>43935.927083333336</c:v>
                </c:pt>
                <c:pt idx="48217" formatCode="m/d/yyyy\ h:mm">
                  <c:v>43935.947916666664</c:v>
                </c:pt>
                <c:pt idx="48218" formatCode="m/d/yyyy\ h:mm">
                  <c:v>43935.96875</c:v>
                </c:pt>
                <c:pt idx="48219" formatCode="m/d/yyyy\ h:mm">
                  <c:v>43935.989583333336</c:v>
                </c:pt>
                <c:pt idx="48220" formatCode="m/d/yyyy\ h:mm">
                  <c:v>43936.010416666664</c:v>
                </c:pt>
                <c:pt idx="48221" formatCode="m/d/yyyy\ h:mm">
                  <c:v>43936.03125</c:v>
                </c:pt>
                <c:pt idx="48222" formatCode="m/d/yyyy\ h:mm">
                  <c:v>43936.052083333336</c:v>
                </c:pt>
                <c:pt idx="48223" formatCode="m/d/yyyy\ h:mm">
                  <c:v>43936.072916666664</c:v>
                </c:pt>
                <c:pt idx="48224" formatCode="m/d/yyyy\ h:mm">
                  <c:v>43936.09375</c:v>
                </c:pt>
                <c:pt idx="48225" formatCode="m/d/yyyy\ h:mm">
                  <c:v>43936.114583333336</c:v>
                </c:pt>
                <c:pt idx="48226" formatCode="m/d/yyyy\ h:mm">
                  <c:v>43936.135416666664</c:v>
                </c:pt>
                <c:pt idx="48227" formatCode="m/d/yyyy\ h:mm">
                  <c:v>43936.15625</c:v>
                </c:pt>
                <c:pt idx="48228" formatCode="m/d/yyyy\ h:mm">
                  <c:v>43936.177083333336</c:v>
                </c:pt>
                <c:pt idx="48229" formatCode="m/d/yyyy\ h:mm">
                  <c:v>43936.197916666664</c:v>
                </c:pt>
                <c:pt idx="48230" formatCode="m/d/yyyy\ h:mm">
                  <c:v>43936.21875</c:v>
                </c:pt>
                <c:pt idx="48231" formatCode="m/d/yyyy\ h:mm">
                  <c:v>43936.239583333336</c:v>
                </c:pt>
                <c:pt idx="48232" formatCode="m/d/yyyy\ h:mm">
                  <c:v>43936.260416666664</c:v>
                </c:pt>
                <c:pt idx="48233" formatCode="m/d/yyyy\ h:mm">
                  <c:v>43936.28125</c:v>
                </c:pt>
                <c:pt idx="48234" formatCode="m/d/yyyy\ h:mm">
                  <c:v>43936.302083333336</c:v>
                </c:pt>
                <c:pt idx="48235" formatCode="m/d/yyyy\ h:mm">
                  <c:v>43936.322916666664</c:v>
                </c:pt>
                <c:pt idx="48236" formatCode="m/d/yyyy\ h:mm">
                  <c:v>43936.34375</c:v>
                </c:pt>
                <c:pt idx="48237" formatCode="m/d/yyyy\ h:mm">
                  <c:v>43936.364583333336</c:v>
                </c:pt>
                <c:pt idx="48238" formatCode="m/d/yyyy\ h:mm">
                  <c:v>43936.385416666664</c:v>
                </c:pt>
                <c:pt idx="48239" formatCode="m/d/yyyy\ h:mm">
                  <c:v>43936.40625</c:v>
                </c:pt>
                <c:pt idx="48240" formatCode="m/d/yyyy\ h:mm">
                  <c:v>43936.427083333336</c:v>
                </c:pt>
                <c:pt idx="48241" formatCode="m/d/yyyy\ h:mm">
                  <c:v>43936.447916666664</c:v>
                </c:pt>
                <c:pt idx="48242" formatCode="m/d/yyyy\ h:mm">
                  <c:v>43936.46875</c:v>
                </c:pt>
                <c:pt idx="48243" formatCode="m/d/yyyy\ h:mm">
                  <c:v>43936.489583333336</c:v>
                </c:pt>
                <c:pt idx="48244" formatCode="m/d/yyyy\ h:mm">
                  <c:v>43936.510416666664</c:v>
                </c:pt>
                <c:pt idx="48245" formatCode="m/d/yyyy\ h:mm">
                  <c:v>43936.53125</c:v>
                </c:pt>
                <c:pt idx="48246" formatCode="m/d/yyyy\ h:mm">
                  <c:v>43936.552083333336</c:v>
                </c:pt>
                <c:pt idx="48247" formatCode="m/d/yyyy\ h:mm">
                  <c:v>43936.572916666664</c:v>
                </c:pt>
                <c:pt idx="48248" formatCode="m/d/yyyy\ h:mm">
                  <c:v>43936.59375</c:v>
                </c:pt>
                <c:pt idx="48249" formatCode="m/d/yyyy\ h:mm">
                  <c:v>43936.614583333336</c:v>
                </c:pt>
                <c:pt idx="48250" formatCode="m/d/yyyy\ h:mm">
                  <c:v>43936.635416666664</c:v>
                </c:pt>
                <c:pt idx="48251" formatCode="m/d/yyyy\ h:mm">
                  <c:v>43936.65625</c:v>
                </c:pt>
                <c:pt idx="48252" formatCode="m/d/yyyy\ h:mm">
                  <c:v>43936.677083333336</c:v>
                </c:pt>
                <c:pt idx="48253" formatCode="m/d/yyyy\ h:mm">
                  <c:v>43936.697916666664</c:v>
                </c:pt>
                <c:pt idx="48254" formatCode="m/d/yyyy\ h:mm">
                  <c:v>43936.71875</c:v>
                </c:pt>
                <c:pt idx="48255" formatCode="m/d/yyyy\ h:mm">
                  <c:v>43936.739583333336</c:v>
                </c:pt>
                <c:pt idx="48256" formatCode="m/d/yyyy\ h:mm">
                  <c:v>43936.760416666664</c:v>
                </c:pt>
                <c:pt idx="48257" formatCode="m/d/yyyy\ h:mm">
                  <c:v>43936.78125</c:v>
                </c:pt>
                <c:pt idx="48258" formatCode="m/d/yyyy\ h:mm">
                  <c:v>43936.802083333336</c:v>
                </c:pt>
                <c:pt idx="48259" formatCode="m/d/yyyy\ h:mm">
                  <c:v>43936.822916666664</c:v>
                </c:pt>
                <c:pt idx="48260" formatCode="m/d/yyyy\ h:mm">
                  <c:v>43936.84375</c:v>
                </c:pt>
                <c:pt idx="48261" formatCode="m/d/yyyy\ h:mm">
                  <c:v>43936.864583333336</c:v>
                </c:pt>
                <c:pt idx="48262" formatCode="m/d/yyyy\ h:mm">
                  <c:v>43936.885416666664</c:v>
                </c:pt>
                <c:pt idx="48263" formatCode="m/d/yyyy\ h:mm">
                  <c:v>43936.90625</c:v>
                </c:pt>
                <c:pt idx="48264" formatCode="m/d/yyyy\ h:mm">
                  <c:v>43936.927083333336</c:v>
                </c:pt>
                <c:pt idx="48265" formatCode="m/d/yyyy\ h:mm">
                  <c:v>43936.947916666664</c:v>
                </c:pt>
                <c:pt idx="48266" formatCode="m/d/yyyy\ h:mm">
                  <c:v>43936.96875</c:v>
                </c:pt>
                <c:pt idx="48267" formatCode="m/d/yyyy\ h:mm">
                  <c:v>43936.989583333336</c:v>
                </c:pt>
                <c:pt idx="48268" formatCode="m/d/yyyy\ h:mm">
                  <c:v>43937.010416666664</c:v>
                </c:pt>
                <c:pt idx="48269" formatCode="m/d/yyyy\ h:mm">
                  <c:v>43937.03125</c:v>
                </c:pt>
                <c:pt idx="48270" formatCode="m/d/yyyy\ h:mm">
                  <c:v>43937.052083333336</c:v>
                </c:pt>
                <c:pt idx="48271" formatCode="m/d/yyyy\ h:mm">
                  <c:v>43937.072916666664</c:v>
                </c:pt>
                <c:pt idx="48272" formatCode="m/d/yyyy\ h:mm">
                  <c:v>43937.09375</c:v>
                </c:pt>
                <c:pt idx="48273" formatCode="m/d/yyyy\ h:mm">
                  <c:v>43937.114583333336</c:v>
                </c:pt>
                <c:pt idx="48274" formatCode="m/d/yyyy\ h:mm">
                  <c:v>43937.135416666664</c:v>
                </c:pt>
                <c:pt idx="48275" formatCode="m/d/yyyy\ h:mm">
                  <c:v>43937.15625</c:v>
                </c:pt>
                <c:pt idx="48276" formatCode="m/d/yyyy\ h:mm">
                  <c:v>43937.177083333336</c:v>
                </c:pt>
                <c:pt idx="48277" formatCode="m/d/yyyy\ h:mm">
                  <c:v>43937.197916666664</c:v>
                </c:pt>
                <c:pt idx="48278" formatCode="m/d/yyyy\ h:mm">
                  <c:v>43937.21875</c:v>
                </c:pt>
                <c:pt idx="48279" formatCode="m/d/yyyy\ h:mm">
                  <c:v>43937.239583333336</c:v>
                </c:pt>
                <c:pt idx="48280" formatCode="m/d/yyyy\ h:mm">
                  <c:v>43937.260416666664</c:v>
                </c:pt>
                <c:pt idx="48281" formatCode="m/d/yyyy\ h:mm">
                  <c:v>43937.28125</c:v>
                </c:pt>
                <c:pt idx="48282" formatCode="m/d/yyyy\ h:mm">
                  <c:v>43937.302083333336</c:v>
                </c:pt>
                <c:pt idx="48283" formatCode="m/d/yyyy\ h:mm">
                  <c:v>43937.322916666664</c:v>
                </c:pt>
                <c:pt idx="48284" formatCode="m/d/yyyy\ h:mm">
                  <c:v>43937.34375</c:v>
                </c:pt>
                <c:pt idx="48285" formatCode="m/d/yyyy\ h:mm">
                  <c:v>43937.364583333336</c:v>
                </c:pt>
                <c:pt idx="48286" formatCode="m/d/yyyy\ h:mm">
                  <c:v>43937.385416666664</c:v>
                </c:pt>
                <c:pt idx="48287" formatCode="m/d/yyyy\ h:mm">
                  <c:v>43937.40625</c:v>
                </c:pt>
                <c:pt idx="48288" formatCode="m/d/yyyy\ h:mm">
                  <c:v>43937.427083333336</c:v>
                </c:pt>
                <c:pt idx="48289" formatCode="m/d/yyyy\ h:mm">
                  <c:v>43937.447916666664</c:v>
                </c:pt>
                <c:pt idx="48290" formatCode="m/d/yyyy\ h:mm">
                  <c:v>43937.46875</c:v>
                </c:pt>
                <c:pt idx="48291" formatCode="m/d/yyyy\ h:mm">
                  <c:v>43937.489583333336</c:v>
                </c:pt>
                <c:pt idx="48292" formatCode="m/d/yyyy\ h:mm">
                  <c:v>43937.510416666664</c:v>
                </c:pt>
                <c:pt idx="48293" formatCode="m/d/yyyy\ h:mm">
                  <c:v>43937.53125</c:v>
                </c:pt>
                <c:pt idx="48294" formatCode="m/d/yyyy\ h:mm">
                  <c:v>43937.552083333336</c:v>
                </c:pt>
                <c:pt idx="48295" formatCode="m/d/yyyy\ h:mm">
                  <c:v>43937.572916666664</c:v>
                </c:pt>
                <c:pt idx="48296" formatCode="m/d/yyyy\ h:mm">
                  <c:v>43937.59375</c:v>
                </c:pt>
                <c:pt idx="48297" formatCode="m/d/yyyy\ h:mm">
                  <c:v>43937.614583333336</c:v>
                </c:pt>
                <c:pt idx="48298" formatCode="m/d/yyyy\ h:mm">
                  <c:v>43937.635416666664</c:v>
                </c:pt>
                <c:pt idx="48299" formatCode="m/d/yyyy\ h:mm">
                  <c:v>43937.65625</c:v>
                </c:pt>
                <c:pt idx="48300" formatCode="m/d/yyyy\ h:mm">
                  <c:v>43937.677083333336</c:v>
                </c:pt>
                <c:pt idx="48301" formatCode="m/d/yyyy\ h:mm">
                  <c:v>43937.697916666664</c:v>
                </c:pt>
                <c:pt idx="48302" formatCode="m/d/yyyy\ h:mm">
                  <c:v>43937.71875</c:v>
                </c:pt>
                <c:pt idx="48303" formatCode="m/d/yyyy\ h:mm">
                  <c:v>43937.739583333336</c:v>
                </c:pt>
                <c:pt idx="48304" formatCode="m/d/yyyy\ h:mm">
                  <c:v>43937.760416666664</c:v>
                </c:pt>
                <c:pt idx="48305" formatCode="m/d/yyyy\ h:mm">
                  <c:v>43937.78125</c:v>
                </c:pt>
                <c:pt idx="48306" formatCode="m/d/yyyy\ h:mm">
                  <c:v>43937.802083333336</c:v>
                </c:pt>
                <c:pt idx="48307" formatCode="m/d/yyyy\ h:mm">
                  <c:v>43937.822916666664</c:v>
                </c:pt>
                <c:pt idx="48308" formatCode="m/d/yyyy\ h:mm">
                  <c:v>43937.84375</c:v>
                </c:pt>
                <c:pt idx="48309" formatCode="m/d/yyyy\ h:mm">
                  <c:v>43937.864583333336</c:v>
                </c:pt>
                <c:pt idx="48310" formatCode="m/d/yyyy\ h:mm">
                  <c:v>43937.885416666664</c:v>
                </c:pt>
                <c:pt idx="48311" formatCode="m/d/yyyy\ h:mm">
                  <c:v>43937.90625</c:v>
                </c:pt>
                <c:pt idx="48312" formatCode="m/d/yyyy\ h:mm">
                  <c:v>43937.927083333336</c:v>
                </c:pt>
                <c:pt idx="48313" formatCode="m/d/yyyy\ h:mm">
                  <c:v>43937.947916666664</c:v>
                </c:pt>
                <c:pt idx="48314" formatCode="m/d/yyyy\ h:mm">
                  <c:v>43937.96875</c:v>
                </c:pt>
                <c:pt idx="48315" formatCode="m/d/yyyy\ h:mm">
                  <c:v>43937.989583333336</c:v>
                </c:pt>
                <c:pt idx="48316" formatCode="m/d/yyyy\ h:mm">
                  <c:v>43938.010416666664</c:v>
                </c:pt>
                <c:pt idx="48317" formatCode="m/d/yyyy\ h:mm">
                  <c:v>43938.03125</c:v>
                </c:pt>
                <c:pt idx="48318" formatCode="m/d/yyyy\ h:mm">
                  <c:v>43938.052083333336</c:v>
                </c:pt>
                <c:pt idx="48319" formatCode="m/d/yyyy\ h:mm">
                  <c:v>43938.072916666664</c:v>
                </c:pt>
                <c:pt idx="48320" formatCode="m/d/yyyy\ h:mm">
                  <c:v>43938.09375</c:v>
                </c:pt>
                <c:pt idx="48321" formatCode="m/d/yyyy\ h:mm">
                  <c:v>43938.114583333336</c:v>
                </c:pt>
                <c:pt idx="48322" formatCode="m/d/yyyy\ h:mm">
                  <c:v>43938.135416666664</c:v>
                </c:pt>
                <c:pt idx="48323" formatCode="m/d/yyyy\ h:mm">
                  <c:v>43938.15625</c:v>
                </c:pt>
                <c:pt idx="48324" formatCode="m/d/yyyy\ h:mm">
                  <c:v>43938.177083333336</c:v>
                </c:pt>
                <c:pt idx="48325" formatCode="m/d/yyyy\ h:mm">
                  <c:v>43938.197916666664</c:v>
                </c:pt>
                <c:pt idx="48326" formatCode="m/d/yyyy\ h:mm">
                  <c:v>43938.21875</c:v>
                </c:pt>
                <c:pt idx="48327" formatCode="m/d/yyyy\ h:mm">
                  <c:v>43938.239583333336</c:v>
                </c:pt>
                <c:pt idx="48328" formatCode="m/d/yyyy\ h:mm">
                  <c:v>43938.260416666664</c:v>
                </c:pt>
                <c:pt idx="48329" formatCode="m/d/yyyy\ h:mm">
                  <c:v>43938.28125</c:v>
                </c:pt>
                <c:pt idx="48330" formatCode="m/d/yyyy\ h:mm">
                  <c:v>43938.302083333336</c:v>
                </c:pt>
                <c:pt idx="48331" formatCode="m/d/yyyy\ h:mm">
                  <c:v>43938.322916666664</c:v>
                </c:pt>
                <c:pt idx="48332" formatCode="m/d/yyyy\ h:mm">
                  <c:v>43938.34375</c:v>
                </c:pt>
                <c:pt idx="48333" formatCode="m/d/yyyy\ h:mm">
                  <c:v>43938.364583333336</c:v>
                </c:pt>
                <c:pt idx="48334" formatCode="m/d/yyyy\ h:mm">
                  <c:v>43938.385416666664</c:v>
                </c:pt>
                <c:pt idx="48335" formatCode="m/d/yyyy\ h:mm">
                  <c:v>43938.40625</c:v>
                </c:pt>
                <c:pt idx="48336" formatCode="m/d/yyyy\ h:mm">
                  <c:v>43938.427083333336</c:v>
                </c:pt>
                <c:pt idx="48337" formatCode="m/d/yyyy\ h:mm">
                  <c:v>43938.447916666664</c:v>
                </c:pt>
                <c:pt idx="48338" formatCode="m/d/yyyy\ h:mm">
                  <c:v>43938.46875</c:v>
                </c:pt>
                <c:pt idx="48339" formatCode="m/d/yyyy\ h:mm">
                  <c:v>43938.489583333336</c:v>
                </c:pt>
                <c:pt idx="48340" formatCode="m/d/yyyy\ h:mm">
                  <c:v>43938.510416666664</c:v>
                </c:pt>
                <c:pt idx="48341" formatCode="m/d/yyyy\ h:mm">
                  <c:v>43938.53125</c:v>
                </c:pt>
                <c:pt idx="48342" formatCode="m/d/yyyy\ h:mm">
                  <c:v>43938.552083333336</c:v>
                </c:pt>
                <c:pt idx="48343" formatCode="m/d/yyyy\ h:mm">
                  <c:v>43938.572916666664</c:v>
                </c:pt>
                <c:pt idx="48344" formatCode="m/d/yyyy\ h:mm">
                  <c:v>43938.59375</c:v>
                </c:pt>
                <c:pt idx="48345" formatCode="m/d/yyyy\ h:mm">
                  <c:v>43938.614583333336</c:v>
                </c:pt>
                <c:pt idx="48346" formatCode="m/d/yyyy\ h:mm">
                  <c:v>43938.635416666664</c:v>
                </c:pt>
                <c:pt idx="48347" formatCode="m/d/yyyy\ h:mm">
                  <c:v>43938.65625</c:v>
                </c:pt>
                <c:pt idx="48348" formatCode="m/d/yyyy\ h:mm">
                  <c:v>43938.677083333336</c:v>
                </c:pt>
                <c:pt idx="48349" formatCode="m/d/yyyy\ h:mm">
                  <c:v>43938.697916666664</c:v>
                </c:pt>
                <c:pt idx="48350" formatCode="m/d/yyyy\ h:mm">
                  <c:v>43938.71875</c:v>
                </c:pt>
                <c:pt idx="48351" formatCode="m/d/yyyy\ h:mm">
                  <c:v>43938.739583333336</c:v>
                </c:pt>
                <c:pt idx="48352" formatCode="m/d/yyyy\ h:mm">
                  <c:v>43938.760416666664</c:v>
                </c:pt>
                <c:pt idx="48353" formatCode="m/d/yyyy\ h:mm">
                  <c:v>43938.78125</c:v>
                </c:pt>
                <c:pt idx="48354" formatCode="m/d/yyyy\ h:mm">
                  <c:v>43938.802083333336</c:v>
                </c:pt>
                <c:pt idx="48355" formatCode="m/d/yyyy\ h:mm">
                  <c:v>43938.822916666664</c:v>
                </c:pt>
                <c:pt idx="48356" formatCode="m/d/yyyy\ h:mm">
                  <c:v>43938.84375</c:v>
                </c:pt>
                <c:pt idx="48357" formatCode="m/d/yyyy\ h:mm">
                  <c:v>43938.864583333336</c:v>
                </c:pt>
                <c:pt idx="48358" formatCode="m/d/yyyy\ h:mm">
                  <c:v>43938.885416666664</c:v>
                </c:pt>
                <c:pt idx="48359" formatCode="m/d/yyyy\ h:mm">
                  <c:v>43938.90625</c:v>
                </c:pt>
                <c:pt idx="48360" formatCode="m/d/yyyy\ h:mm">
                  <c:v>43938.927083333336</c:v>
                </c:pt>
                <c:pt idx="48361" formatCode="m/d/yyyy\ h:mm">
                  <c:v>43938.947916666664</c:v>
                </c:pt>
                <c:pt idx="48362" formatCode="m/d/yyyy\ h:mm">
                  <c:v>43938.96875</c:v>
                </c:pt>
                <c:pt idx="48363" formatCode="m/d/yyyy\ h:mm">
                  <c:v>43938.989583333336</c:v>
                </c:pt>
                <c:pt idx="48364" formatCode="m/d/yyyy\ h:mm">
                  <c:v>43939.010416666664</c:v>
                </c:pt>
                <c:pt idx="48365" formatCode="m/d/yyyy\ h:mm">
                  <c:v>43939.03125</c:v>
                </c:pt>
                <c:pt idx="48366" formatCode="m/d/yyyy\ h:mm">
                  <c:v>43939.052083333336</c:v>
                </c:pt>
                <c:pt idx="48367" formatCode="m/d/yyyy\ h:mm">
                  <c:v>43939.072916666664</c:v>
                </c:pt>
                <c:pt idx="48368" formatCode="m/d/yyyy\ h:mm">
                  <c:v>43939.09375</c:v>
                </c:pt>
                <c:pt idx="48369" formatCode="m/d/yyyy\ h:mm">
                  <c:v>43939.114583333336</c:v>
                </c:pt>
                <c:pt idx="48370" formatCode="m/d/yyyy\ h:mm">
                  <c:v>43939.135416666664</c:v>
                </c:pt>
                <c:pt idx="48371" formatCode="m/d/yyyy\ h:mm">
                  <c:v>43939.15625</c:v>
                </c:pt>
                <c:pt idx="48372" formatCode="m/d/yyyy\ h:mm">
                  <c:v>43939.177083333336</c:v>
                </c:pt>
                <c:pt idx="48373" formatCode="m/d/yyyy\ h:mm">
                  <c:v>43939.197916666664</c:v>
                </c:pt>
                <c:pt idx="48374" formatCode="m/d/yyyy\ h:mm">
                  <c:v>43939.21875</c:v>
                </c:pt>
                <c:pt idx="48375" formatCode="m/d/yyyy\ h:mm">
                  <c:v>43939.239583333336</c:v>
                </c:pt>
                <c:pt idx="48376" formatCode="m/d/yyyy\ h:mm">
                  <c:v>43939.260416666664</c:v>
                </c:pt>
                <c:pt idx="48377" formatCode="m/d/yyyy\ h:mm">
                  <c:v>43939.28125</c:v>
                </c:pt>
                <c:pt idx="48378" formatCode="m/d/yyyy\ h:mm">
                  <c:v>43939.302083333336</c:v>
                </c:pt>
                <c:pt idx="48379" formatCode="m/d/yyyy\ h:mm">
                  <c:v>43939.322916666664</c:v>
                </c:pt>
                <c:pt idx="48380" formatCode="m/d/yyyy\ h:mm">
                  <c:v>43939.34375</c:v>
                </c:pt>
                <c:pt idx="48381" formatCode="m/d/yyyy\ h:mm">
                  <c:v>43939.364583333336</c:v>
                </c:pt>
                <c:pt idx="48382" formatCode="m/d/yyyy\ h:mm">
                  <c:v>43939.385416666664</c:v>
                </c:pt>
                <c:pt idx="48383" formatCode="m/d/yyyy\ h:mm">
                  <c:v>43939.40625</c:v>
                </c:pt>
                <c:pt idx="48384" formatCode="m/d/yyyy\ h:mm">
                  <c:v>43939.427083333336</c:v>
                </c:pt>
                <c:pt idx="48385" formatCode="m/d/yyyy\ h:mm">
                  <c:v>43939.447916666664</c:v>
                </c:pt>
                <c:pt idx="48386" formatCode="m/d/yyyy\ h:mm">
                  <c:v>43939.46875</c:v>
                </c:pt>
                <c:pt idx="48387" formatCode="m/d/yyyy\ h:mm">
                  <c:v>43939.489583333336</c:v>
                </c:pt>
                <c:pt idx="48388" formatCode="m/d/yyyy\ h:mm">
                  <c:v>43939.510416666664</c:v>
                </c:pt>
                <c:pt idx="48389" formatCode="m/d/yyyy\ h:mm">
                  <c:v>43939.53125</c:v>
                </c:pt>
                <c:pt idx="48390" formatCode="m/d/yyyy\ h:mm">
                  <c:v>43939.552083333336</c:v>
                </c:pt>
                <c:pt idx="48391" formatCode="m/d/yyyy\ h:mm">
                  <c:v>43939.572916666664</c:v>
                </c:pt>
                <c:pt idx="48392" formatCode="m/d/yyyy\ h:mm">
                  <c:v>43939.59375</c:v>
                </c:pt>
                <c:pt idx="48393" formatCode="m/d/yyyy\ h:mm">
                  <c:v>43939.614583333336</c:v>
                </c:pt>
                <c:pt idx="48394" formatCode="m/d/yyyy\ h:mm">
                  <c:v>43939.635416666664</c:v>
                </c:pt>
                <c:pt idx="48395" formatCode="m/d/yyyy\ h:mm">
                  <c:v>43939.65625</c:v>
                </c:pt>
                <c:pt idx="48396" formatCode="m/d/yyyy\ h:mm">
                  <c:v>43939.677083333336</c:v>
                </c:pt>
                <c:pt idx="48397" formatCode="m/d/yyyy\ h:mm">
                  <c:v>43939.697916666664</c:v>
                </c:pt>
                <c:pt idx="48398" formatCode="m/d/yyyy\ h:mm">
                  <c:v>43939.71875</c:v>
                </c:pt>
                <c:pt idx="48399" formatCode="m/d/yyyy\ h:mm">
                  <c:v>43939.739583333336</c:v>
                </c:pt>
                <c:pt idx="48400" formatCode="m/d/yyyy\ h:mm">
                  <c:v>43939.760416666664</c:v>
                </c:pt>
                <c:pt idx="48401" formatCode="m/d/yyyy\ h:mm">
                  <c:v>43939.78125</c:v>
                </c:pt>
                <c:pt idx="48402" formatCode="m/d/yyyy\ h:mm">
                  <c:v>43939.802083333336</c:v>
                </c:pt>
                <c:pt idx="48403" formatCode="m/d/yyyy\ h:mm">
                  <c:v>43939.822916666664</c:v>
                </c:pt>
                <c:pt idx="48404" formatCode="m/d/yyyy\ h:mm">
                  <c:v>43939.84375</c:v>
                </c:pt>
                <c:pt idx="48405" formatCode="m/d/yyyy\ h:mm">
                  <c:v>43939.864583333336</c:v>
                </c:pt>
                <c:pt idx="48406" formatCode="m/d/yyyy\ h:mm">
                  <c:v>43939.885416666664</c:v>
                </c:pt>
                <c:pt idx="48407" formatCode="m/d/yyyy\ h:mm">
                  <c:v>43939.90625</c:v>
                </c:pt>
                <c:pt idx="48408" formatCode="m/d/yyyy\ h:mm">
                  <c:v>43939.927083333336</c:v>
                </c:pt>
                <c:pt idx="48409" formatCode="m/d/yyyy\ h:mm">
                  <c:v>43939.947916666664</c:v>
                </c:pt>
                <c:pt idx="48410" formatCode="m/d/yyyy\ h:mm">
                  <c:v>43939.96875</c:v>
                </c:pt>
                <c:pt idx="48411" formatCode="m/d/yyyy\ h:mm">
                  <c:v>43939.989583333336</c:v>
                </c:pt>
                <c:pt idx="48412" formatCode="m/d/yyyy\ h:mm">
                  <c:v>43940.010416666664</c:v>
                </c:pt>
                <c:pt idx="48413" formatCode="m/d/yyyy\ h:mm">
                  <c:v>43940.03125</c:v>
                </c:pt>
                <c:pt idx="48414" formatCode="m/d/yyyy\ h:mm">
                  <c:v>43940.052083333336</c:v>
                </c:pt>
                <c:pt idx="48415" formatCode="m/d/yyyy\ h:mm">
                  <c:v>43940.072916666664</c:v>
                </c:pt>
                <c:pt idx="48416" formatCode="m/d/yyyy\ h:mm">
                  <c:v>43940.09375</c:v>
                </c:pt>
                <c:pt idx="48417" formatCode="m/d/yyyy\ h:mm">
                  <c:v>43940.114583333336</c:v>
                </c:pt>
                <c:pt idx="48418" formatCode="m/d/yyyy\ h:mm">
                  <c:v>43940.135416666664</c:v>
                </c:pt>
                <c:pt idx="48419" formatCode="m/d/yyyy\ h:mm">
                  <c:v>43940.15625</c:v>
                </c:pt>
                <c:pt idx="48420" formatCode="m/d/yyyy\ h:mm">
                  <c:v>43940.177083333336</c:v>
                </c:pt>
                <c:pt idx="48421" formatCode="m/d/yyyy\ h:mm">
                  <c:v>43940.197916666664</c:v>
                </c:pt>
                <c:pt idx="48422" formatCode="m/d/yyyy\ h:mm">
                  <c:v>43940.21875</c:v>
                </c:pt>
                <c:pt idx="48423" formatCode="m/d/yyyy\ h:mm">
                  <c:v>43940.239583333336</c:v>
                </c:pt>
                <c:pt idx="48424" formatCode="m/d/yyyy\ h:mm">
                  <c:v>43940.260416666664</c:v>
                </c:pt>
                <c:pt idx="48425" formatCode="m/d/yyyy\ h:mm">
                  <c:v>43940.28125</c:v>
                </c:pt>
                <c:pt idx="48426" formatCode="m/d/yyyy\ h:mm">
                  <c:v>43940.302083333336</c:v>
                </c:pt>
                <c:pt idx="48427" formatCode="m/d/yyyy\ h:mm">
                  <c:v>43940.322916666664</c:v>
                </c:pt>
                <c:pt idx="48428" formatCode="m/d/yyyy\ h:mm">
                  <c:v>43940.34375</c:v>
                </c:pt>
                <c:pt idx="48429" formatCode="m/d/yyyy\ h:mm">
                  <c:v>43940.364583333336</c:v>
                </c:pt>
                <c:pt idx="48430" formatCode="m/d/yyyy\ h:mm">
                  <c:v>43940.385416666664</c:v>
                </c:pt>
                <c:pt idx="48431" formatCode="m/d/yyyy\ h:mm">
                  <c:v>43940.40625</c:v>
                </c:pt>
                <c:pt idx="48432" formatCode="m/d/yyyy\ h:mm">
                  <c:v>43940.427083333336</c:v>
                </c:pt>
                <c:pt idx="48433" formatCode="m/d/yyyy\ h:mm">
                  <c:v>43940.447916666664</c:v>
                </c:pt>
                <c:pt idx="48434" formatCode="m/d/yyyy\ h:mm">
                  <c:v>43940.46875</c:v>
                </c:pt>
                <c:pt idx="48435" formatCode="m/d/yyyy\ h:mm">
                  <c:v>43940.489583333336</c:v>
                </c:pt>
                <c:pt idx="48436" formatCode="m/d/yyyy\ h:mm">
                  <c:v>43940.510416666664</c:v>
                </c:pt>
                <c:pt idx="48437" formatCode="m/d/yyyy\ h:mm">
                  <c:v>43940.53125</c:v>
                </c:pt>
                <c:pt idx="48438" formatCode="m/d/yyyy\ h:mm">
                  <c:v>43940.552083333336</c:v>
                </c:pt>
                <c:pt idx="48439" formatCode="m/d/yyyy\ h:mm">
                  <c:v>43940.572916666664</c:v>
                </c:pt>
                <c:pt idx="48440" formatCode="m/d/yyyy\ h:mm">
                  <c:v>43940.59375</c:v>
                </c:pt>
                <c:pt idx="48441" formatCode="m/d/yyyy\ h:mm">
                  <c:v>43940.614583333336</c:v>
                </c:pt>
                <c:pt idx="48442" formatCode="m/d/yyyy\ h:mm">
                  <c:v>43940.635416666664</c:v>
                </c:pt>
                <c:pt idx="48443" formatCode="m/d/yyyy\ h:mm">
                  <c:v>43940.65625</c:v>
                </c:pt>
                <c:pt idx="48444" formatCode="m/d/yyyy\ h:mm">
                  <c:v>43940.677083333336</c:v>
                </c:pt>
                <c:pt idx="48445" formatCode="m/d/yyyy\ h:mm">
                  <c:v>43940.697916666664</c:v>
                </c:pt>
                <c:pt idx="48446" formatCode="m/d/yyyy\ h:mm">
                  <c:v>43940.71875</c:v>
                </c:pt>
                <c:pt idx="48447" formatCode="m/d/yyyy\ h:mm">
                  <c:v>43940.739583333336</c:v>
                </c:pt>
                <c:pt idx="48448" formatCode="m/d/yyyy\ h:mm">
                  <c:v>43940.760416666664</c:v>
                </c:pt>
                <c:pt idx="48449" formatCode="m/d/yyyy\ h:mm">
                  <c:v>43940.78125</c:v>
                </c:pt>
                <c:pt idx="48450" formatCode="m/d/yyyy\ h:mm">
                  <c:v>43940.802083333336</c:v>
                </c:pt>
                <c:pt idx="48451" formatCode="m/d/yyyy\ h:mm">
                  <c:v>43940.822916666664</c:v>
                </c:pt>
                <c:pt idx="48452" formatCode="m/d/yyyy\ h:mm">
                  <c:v>43940.84375</c:v>
                </c:pt>
                <c:pt idx="48453" formatCode="m/d/yyyy\ h:mm">
                  <c:v>43940.864583333336</c:v>
                </c:pt>
                <c:pt idx="48454" formatCode="m/d/yyyy\ h:mm">
                  <c:v>43940.885416666664</c:v>
                </c:pt>
                <c:pt idx="48455" formatCode="m/d/yyyy\ h:mm">
                  <c:v>43940.90625</c:v>
                </c:pt>
                <c:pt idx="48456" formatCode="m/d/yyyy\ h:mm">
                  <c:v>43940.927083333336</c:v>
                </c:pt>
                <c:pt idx="48457" formatCode="m/d/yyyy\ h:mm">
                  <c:v>43940.947916666664</c:v>
                </c:pt>
                <c:pt idx="48458" formatCode="m/d/yyyy\ h:mm">
                  <c:v>43940.96875</c:v>
                </c:pt>
                <c:pt idx="48459" formatCode="m/d/yyyy\ h:mm">
                  <c:v>43940.989583333336</c:v>
                </c:pt>
                <c:pt idx="48460" formatCode="m/d/yyyy\ h:mm">
                  <c:v>43941.010416666664</c:v>
                </c:pt>
                <c:pt idx="48461" formatCode="m/d/yyyy\ h:mm">
                  <c:v>43941.03125</c:v>
                </c:pt>
                <c:pt idx="48462" formatCode="m/d/yyyy\ h:mm">
                  <c:v>43941.052083333336</c:v>
                </c:pt>
                <c:pt idx="48463" formatCode="m/d/yyyy\ h:mm">
                  <c:v>43941.072916666664</c:v>
                </c:pt>
                <c:pt idx="48464" formatCode="m/d/yyyy\ h:mm">
                  <c:v>43941.09375</c:v>
                </c:pt>
                <c:pt idx="48465" formatCode="m/d/yyyy\ h:mm">
                  <c:v>43941.114583333336</c:v>
                </c:pt>
                <c:pt idx="48466" formatCode="m/d/yyyy\ h:mm">
                  <c:v>43941.135416666664</c:v>
                </c:pt>
                <c:pt idx="48467" formatCode="m/d/yyyy\ h:mm">
                  <c:v>43941.15625</c:v>
                </c:pt>
                <c:pt idx="48468" formatCode="m/d/yyyy\ h:mm">
                  <c:v>43941.177083333336</c:v>
                </c:pt>
                <c:pt idx="48469" formatCode="m/d/yyyy\ h:mm">
                  <c:v>43941.197916666664</c:v>
                </c:pt>
                <c:pt idx="48470" formatCode="m/d/yyyy\ h:mm">
                  <c:v>43941.21875</c:v>
                </c:pt>
                <c:pt idx="48471" formatCode="m/d/yyyy\ h:mm">
                  <c:v>43941.239583333336</c:v>
                </c:pt>
                <c:pt idx="48472" formatCode="m/d/yyyy\ h:mm">
                  <c:v>43941.260416666664</c:v>
                </c:pt>
                <c:pt idx="48473" formatCode="m/d/yyyy\ h:mm">
                  <c:v>43941.28125</c:v>
                </c:pt>
                <c:pt idx="48474" formatCode="m/d/yyyy\ h:mm">
                  <c:v>43941.302083333336</c:v>
                </c:pt>
                <c:pt idx="48475" formatCode="m/d/yyyy\ h:mm">
                  <c:v>43941.322916666664</c:v>
                </c:pt>
                <c:pt idx="48476" formatCode="m/d/yyyy\ h:mm">
                  <c:v>43941.34375</c:v>
                </c:pt>
                <c:pt idx="48477" formatCode="m/d/yyyy\ h:mm">
                  <c:v>43941.364583333336</c:v>
                </c:pt>
                <c:pt idx="48478" formatCode="m/d/yyyy\ h:mm">
                  <c:v>43941.385416666664</c:v>
                </c:pt>
                <c:pt idx="48479" formatCode="m/d/yyyy\ h:mm">
                  <c:v>43941.40625</c:v>
                </c:pt>
                <c:pt idx="48480" formatCode="m/d/yyyy\ h:mm">
                  <c:v>43941.427083333336</c:v>
                </c:pt>
                <c:pt idx="48481" formatCode="m/d/yyyy\ h:mm">
                  <c:v>43941.447916666664</c:v>
                </c:pt>
                <c:pt idx="48482" formatCode="m/d/yyyy\ h:mm">
                  <c:v>43941.46875</c:v>
                </c:pt>
                <c:pt idx="48483" formatCode="m/d/yyyy\ h:mm">
                  <c:v>43941.489583333336</c:v>
                </c:pt>
                <c:pt idx="48484" formatCode="m/d/yyyy\ h:mm">
                  <c:v>43941.510416666664</c:v>
                </c:pt>
                <c:pt idx="48485" formatCode="m/d/yyyy\ h:mm">
                  <c:v>43941.53125</c:v>
                </c:pt>
                <c:pt idx="48486" formatCode="m/d/yyyy\ h:mm">
                  <c:v>43941.552083333336</c:v>
                </c:pt>
                <c:pt idx="48487" formatCode="m/d/yyyy\ h:mm">
                  <c:v>43941.572916666664</c:v>
                </c:pt>
                <c:pt idx="48488" formatCode="m/d/yyyy\ h:mm">
                  <c:v>43941.59375</c:v>
                </c:pt>
                <c:pt idx="48489" formatCode="m/d/yyyy\ h:mm">
                  <c:v>43941.614583333336</c:v>
                </c:pt>
                <c:pt idx="48490" formatCode="m/d/yyyy\ h:mm">
                  <c:v>43941.635416666664</c:v>
                </c:pt>
                <c:pt idx="48491" formatCode="m/d/yyyy\ h:mm">
                  <c:v>43941.65625</c:v>
                </c:pt>
                <c:pt idx="48492" formatCode="m/d/yyyy\ h:mm">
                  <c:v>43941.677083333336</c:v>
                </c:pt>
                <c:pt idx="48493" formatCode="m/d/yyyy\ h:mm">
                  <c:v>43941.697916666664</c:v>
                </c:pt>
                <c:pt idx="48494" formatCode="m/d/yyyy\ h:mm">
                  <c:v>43941.71875</c:v>
                </c:pt>
                <c:pt idx="48495" formatCode="m/d/yyyy\ h:mm">
                  <c:v>43941.739583333336</c:v>
                </c:pt>
                <c:pt idx="48496" formatCode="m/d/yyyy\ h:mm">
                  <c:v>43941.760416666664</c:v>
                </c:pt>
                <c:pt idx="48497" formatCode="m/d/yyyy\ h:mm">
                  <c:v>43941.78125</c:v>
                </c:pt>
                <c:pt idx="48498" formatCode="m/d/yyyy\ h:mm">
                  <c:v>43941.802083333336</c:v>
                </c:pt>
                <c:pt idx="48499" formatCode="m/d/yyyy\ h:mm">
                  <c:v>43941.822916666664</c:v>
                </c:pt>
                <c:pt idx="48500" formatCode="m/d/yyyy\ h:mm">
                  <c:v>43941.84375</c:v>
                </c:pt>
                <c:pt idx="48501" formatCode="m/d/yyyy\ h:mm">
                  <c:v>43941.864583333336</c:v>
                </c:pt>
                <c:pt idx="48502" formatCode="m/d/yyyy\ h:mm">
                  <c:v>43941.885416666664</c:v>
                </c:pt>
                <c:pt idx="48503" formatCode="m/d/yyyy\ h:mm">
                  <c:v>43941.90625</c:v>
                </c:pt>
                <c:pt idx="48504" formatCode="m/d/yyyy\ h:mm">
                  <c:v>43941.927083333336</c:v>
                </c:pt>
                <c:pt idx="48505" formatCode="m/d/yyyy\ h:mm">
                  <c:v>43941.947916666664</c:v>
                </c:pt>
                <c:pt idx="48506" formatCode="m/d/yyyy\ h:mm">
                  <c:v>43941.96875</c:v>
                </c:pt>
                <c:pt idx="48507" formatCode="m/d/yyyy\ h:mm">
                  <c:v>43941.989583333336</c:v>
                </c:pt>
                <c:pt idx="48508" formatCode="m/d/yyyy\ h:mm">
                  <c:v>43942.010416666664</c:v>
                </c:pt>
                <c:pt idx="48509" formatCode="m/d/yyyy\ h:mm">
                  <c:v>43942.03125</c:v>
                </c:pt>
                <c:pt idx="48510" formatCode="m/d/yyyy\ h:mm">
                  <c:v>43942.052083333336</c:v>
                </c:pt>
                <c:pt idx="48511" formatCode="m/d/yyyy\ h:mm">
                  <c:v>43942.072916666664</c:v>
                </c:pt>
                <c:pt idx="48512" formatCode="m/d/yyyy\ h:mm">
                  <c:v>43942.09375</c:v>
                </c:pt>
                <c:pt idx="48513" formatCode="m/d/yyyy\ h:mm">
                  <c:v>43942.114583333336</c:v>
                </c:pt>
                <c:pt idx="48514" formatCode="m/d/yyyy\ h:mm">
                  <c:v>43942.135416666664</c:v>
                </c:pt>
                <c:pt idx="48515" formatCode="m/d/yyyy\ h:mm">
                  <c:v>43942.15625</c:v>
                </c:pt>
                <c:pt idx="48516" formatCode="m/d/yyyy\ h:mm">
                  <c:v>43942.177083333336</c:v>
                </c:pt>
                <c:pt idx="48517" formatCode="m/d/yyyy\ h:mm">
                  <c:v>43942.197916666664</c:v>
                </c:pt>
                <c:pt idx="48518" formatCode="m/d/yyyy\ h:mm">
                  <c:v>43942.21875</c:v>
                </c:pt>
                <c:pt idx="48519" formatCode="m/d/yyyy\ h:mm">
                  <c:v>43942.239583333336</c:v>
                </c:pt>
                <c:pt idx="48520" formatCode="m/d/yyyy\ h:mm">
                  <c:v>43942.260416666664</c:v>
                </c:pt>
                <c:pt idx="48521" formatCode="m/d/yyyy\ h:mm">
                  <c:v>43942.28125</c:v>
                </c:pt>
                <c:pt idx="48522" formatCode="m/d/yyyy\ h:mm">
                  <c:v>43942.302083333336</c:v>
                </c:pt>
                <c:pt idx="48523" formatCode="m/d/yyyy\ h:mm">
                  <c:v>43942.322916666664</c:v>
                </c:pt>
                <c:pt idx="48524" formatCode="m/d/yyyy\ h:mm">
                  <c:v>43942.34375</c:v>
                </c:pt>
                <c:pt idx="48525" formatCode="m/d/yyyy\ h:mm">
                  <c:v>43942.364583333336</c:v>
                </c:pt>
                <c:pt idx="48526" formatCode="m/d/yyyy\ h:mm">
                  <c:v>43942.385416666664</c:v>
                </c:pt>
                <c:pt idx="48527" formatCode="m/d/yyyy\ h:mm">
                  <c:v>43942.40625</c:v>
                </c:pt>
                <c:pt idx="48528" formatCode="m/d/yyyy\ h:mm">
                  <c:v>43942.427083333336</c:v>
                </c:pt>
                <c:pt idx="48529" formatCode="m/d/yyyy\ h:mm">
                  <c:v>43942.447916666664</c:v>
                </c:pt>
                <c:pt idx="48530" formatCode="m/d/yyyy\ h:mm">
                  <c:v>43942.46875</c:v>
                </c:pt>
                <c:pt idx="48531" formatCode="m/d/yyyy\ h:mm">
                  <c:v>43942.489583333336</c:v>
                </c:pt>
                <c:pt idx="48532" formatCode="m/d/yyyy\ h:mm">
                  <c:v>43942.510416666664</c:v>
                </c:pt>
                <c:pt idx="48533" formatCode="m/d/yyyy\ h:mm">
                  <c:v>43942.53125</c:v>
                </c:pt>
                <c:pt idx="48534" formatCode="m/d/yyyy\ h:mm">
                  <c:v>43942.552083333336</c:v>
                </c:pt>
                <c:pt idx="48535" formatCode="m/d/yyyy\ h:mm">
                  <c:v>43942.572916666664</c:v>
                </c:pt>
                <c:pt idx="48536" formatCode="m/d/yyyy\ h:mm">
                  <c:v>43942.59375</c:v>
                </c:pt>
                <c:pt idx="48537" formatCode="m/d/yyyy\ h:mm">
                  <c:v>43942.614583333336</c:v>
                </c:pt>
                <c:pt idx="48538" formatCode="m/d/yyyy\ h:mm">
                  <c:v>43942.635416666664</c:v>
                </c:pt>
                <c:pt idx="48539" formatCode="m/d/yyyy\ h:mm">
                  <c:v>43942.65625</c:v>
                </c:pt>
                <c:pt idx="48540" formatCode="m/d/yyyy\ h:mm">
                  <c:v>43942.677083333336</c:v>
                </c:pt>
                <c:pt idx="48541" formatCode="m/d/yyyy\ h:mm">
                  <c:v>43942.697916666664</c:v>
                </c:pt>
                <c:pt idx="48542" formatCode="m/d/yyyy\ h:mm">
                  <c:v>43942.71875</c:v>
                </c:pt>
                <c:pt idx="48543" formatCode="m/d/yyyy\ h:mm">
                  <c:v>43942.739583333336</c:v>
                </c:pt>
                <c:pt idx="48544" formatCode="m/d/yyyy\ h:mm">
                  <c:v>43942.760416666664</c:v>
                </c:pt>
                <c:pt idx="48545" formatCode="m/d/yyyy\ h:mm">
                  <c:v>43942.78125</c:v>
                </c:pt>
                <c:pt idx="48546" formatCode="m/d/yyyy\ h:mm">
                  <c:v>43942.802083333336</c:v>
                </c:pt>
                <c:pt idx="48547" formatCode="m/d/yyyy\ h:mm">
                  <c:v>43942.822916666664</c:v>
                </c:pt>
                <c:pt idx="48548" formatCode="m/d/yyyy\ h:mm">
                  <c:v>43942.84375</c:v>
                </c:pt>
                <c:pt idx="48549" formatCode="m/d/yyyy\ h:mm">
                  <c:v>43942.864583333336</c:v>
                </c:pt>
                <c:pt idx="48550" formatCode="m/d/yyyy\ h:mm">
                  <c:v>43942.885416666664</c:v>
                </c:pt>
                <c:pt idx="48551" formatCode="m/d/yyyy\ h:mm">
                  <c:v>43942.90625</c:v>
                </c:pt>
                <c:pt idx="48552" formatCode="m/d/yyyy\ h:mm">
                  <c:v>43942.927083333336</c:v>
                </c:pt>
                <c:pt idx="48553" formatCode="m/d/yyyy\ h:mm">
                  <c:v>43942.947916666664</c:v>
                </c:pt>
                <c:pt idx="48554" formatCode="m/d/yyyy\ h:mm">
                  <c:v>43942.96875</c:v>
                </c:pt>
                <c:pt idx="48555" formatCode="m/d/yyyy\ h:mm">
                  <c:v>43942.989583333336</c:v>
                </c:pt>
                <c:pt idx="48556" formatCode="m/d/yyyy\ h:mm">
                  <c:v>43943.010416666664</c:v>
                </c:pt>
                <c:pt idx="48557" formatCode="m/d/yyyy\ h:mm">
                  <c:v>43943.03125</c:v>
                </c:pt>
                <c:pt idx="48558" formatCode="m/d/yyyy\ h:mm">
                  <c:v>43943.052083333336</c:v>
                </c:pt>
                <c:pt idx="48559" formatCode="m/d/yyyy\ h:mm">
                  <c:v>43943.072916666664</c:v>
                </c:pt>
                <c:pt idx="48560" formatCode="m/d/yyyy\ h:mm">
                  <c:v>43943.09375</c:v>
                </c:pt>
                <c:pt idx="48561" formatCode="m/d/yyyy\ h:mm">
                  <c:v>43943.114583333336</c:v>
                </c:pt>
                <c:pt idx="48562" formatCode="m/d/yyyy\ h:mm">
                  <c:v>43943.135416666664</c:v>
                </c:pt>
                <c:pt idx="48563" formatCode="m/d/yyyy\ h:mm">
                  <c:v>43943.15625</c:v>
                </c:pt>
                <c:pt idx="48564" formatCode="m/d/yyyy\ h:mm">
                  <c:v>43943.177083333336</c:v>
                </c:pt>
                <c:pt idx="48565" formatCode="m/d/yyyy\ h:mm">
                  <c:v>43943.197916666664</c:v>
                </c:pt>
                <c:pt idx="48566" formatCode="m/d/yyyy\ h:mm">
                  <c:v>43943.21875</c:v>
                </c:pt>
                <c:pt idx="48567" formatCode="m/d/yyyy\ h:mm">
                  <c:v>43943.239583333336</c:v>
                </c:pt>
                <c:pt idx="48568" formatCode="m/d/yyyy\ h:mm">
                  <c:v>43943.260416666664</c:v>
                </c:pt>
                <c:pt idx="48569" formatCode="m/d/yyyy\ h:mm">
                  <c:v>43943.28125</c:v>
                </c:pt>
                <c:pt idx="48570" formatCode="m/d/yyyy\ h:mm">
                  <c:v>43943.302083333336</c:v>
                </c:pt>
                <c:pt idx="48571" formatCode="m/d/yyyy\ h:mm">
                  <c:v>43943.322916666664</c:v>
                </c:pt>
                <c:pt idx="48572" formatCode="m/d/yyyy\ h:mm">
                  <c:v>43943.34375</c:v>
                </c:pt>
                <c:pt idx="48573" formatCode="m/d/yyyy\ h:mm">
                  <c:v>43943.364583333336</c:v>
                </c:pt>
                <c:pt idx="48574" formatCode="m/d/yyyy\ h:mm">
                  <c:v>43943.385416666664</c:v>
                </c:pt>
                <c:pt idx="48575" formatCode="m/d/yyyy\ h:mm">
                  <c:v>43943.40625</c:v>
                </c:pt>
                <c:pt idx="48576" formatCode="m/d/yyyy\ h:mm">
                  <c:v>43943.427083333336</c:v>
                </c:pt>
                <c:pt idx="48577" formatCode="m/d/yyyy\ h:mm">
                  <c:v>43943.447916666664</c:v>
                </c:pt>
                <c:pt idx="48578" formatCode="m/d/yyyy\ h:mm">
                  <c:v>43943.46875</c:v>
                </c:pt>
                <c:pt idx="48579" formatCode="m/d/yyyy\ h:mm">
                  <c:v>43943.489583333336</c:v>
                </c:pt>
                <c:pt idx="48580" formatCode="m/d/yyyy\ h:mm">
                  <c:v>43943.510416666664</c:v>
                </c:pt>
                <c:pt idx="48581" formatCode="m/d/yyyy\ h:mm">
                  <c:v>43943.53125</c:v>
                </c:pt>
                <c:pt idx="48582" formatCode="m/d/yyyy\ h:mm">
                  <c:v>43943.552083333336</c:v>
                </c:pt>
                <c:pt idx="48583" formatCode="m/d/yyyy\ h:mm">
                  <c:v>43943.572916666664</c:v>
                </c:pt>
                <c:pt idx="48584" formatCode="m/d/yyyy\ h:mm">
                  <c:v>43943.59375</c:v>
                </c:pt>
                <c:pt idx="48585" formatCode="m/d/yyyy\ h:mm">
                  <c:v>43943.614583333336</c:v>
                </c:pt>
                <c:pt idx="48586" formatCode="m/d/yyyy\ h:mm">
                  <c:v>43943.635416666664</c:v>
                </c:pt>
                <c:pt idx="48587" formatCode="m/d/yyyy\ h:mm">
                  <c:v>43943.65625</c:v>
                </c:pt>
                <c:pt idx="48588" formatCode="m/d/yyyy\ h:mm">
                  <c:v>43943.677083333336</c:v>
                </c:pt>
                <c:pt idx="48589" formatCode="m/d/yyyy\ h:mm">
                  <c:v>43943.697916666664</c:v>
                </c:pt>
                <c:pt idx="48590" formatCode="m/d/yyyy\ h:mm">
                  <c:v>43943.71875</c:v>
                </c:pt>
                <c:pt idx="48591" formatCode="m/d/yyyy\ h:mm">
                  <c:v>43943.739583333336</c:v>
                </c:pt>
                <c:pt idx="48592" formatCode="m/d/yyyy\ h:mm">
                  <c:v>43943.760416666664</c:v>
                </c:pt>
                <c:pt idx="48593" formatCode="m/d/yyyy\ h:mm">
                  <c:v>43943.78125</c:v>
                </c:pt>
                <c:pt idx="48594" formatCode="m/d/yyyy\ h:mm">
                  <c:v>43943.802083333336</c:v>
                </c:pt>
                <c:pt idx="48595" formatCode="m/d/yyyy\ h:mm">
                  <c:v>43943.822916666664</c:v>
                </c:pt>
                <c:pt idx="48596" formatCode="m/d/yyyy\ h:mm">
                  <c:v>43943.84375</c:v>
                </c:pt>
                <c:pt idx="48597" formatCode="m/d/yyyy\ h:mm">
                  <c:v>43943.864583333336</c:v>
                </c:pt>
                <c:pt idx="48598" formatCode="m/d/yyyy\ h:mm">
                  <c:v>43943.885416666664</c:v>
                </c:pt>
                <c:pt idx="48599" formatCode="m/d/yyyy\ h:mm">
                  <c:v>43943.90625</c:v>
                </c:pt>
                <c:pt idx="48600" formatCode="m/d/yyyy\ h:mm">
                  <c:v>43943.927083333336</c:v>
                </c:pt>
                <c:pt idx="48601" formatCode="m/d/yyyy\ h:mm">
                  <c:v>43943.947916666664</c:v>
                </c:pt>
                <c:pt idx="48602" formatCode="m/d/yyyy\ h:mm">
                  <c:v>43943.96875</c:v>
                </c:pt>
                <c:pt idx="48603" formatCode="m/d/yyyy\ h:mm">
                  <c:v>43943.989583333336</c:v>
                </c:pt>
                <c:pt idx="48604" formatCode="m/d/yyyy\ h:mm">
                  <c:v>43944.010416666664</c:v>
                </c:pt>
                <c:pt idx="48605" formatCode="m/d/yyyy\ h:mm">
                  <c:v>43944.03125</c:v>
                </c:pt>
                <c:pt idx="48606" formatCode="m/d/yyyy\ h:mm">
                  <c:v>43944.052083333336</c:v>
                </c:pt>
                <c:pt idx="48607" formatCode="m/d/yyyy\ h:mm">
                  <c:v>43944.072916666664</c:v>
                </c:pt>
                <c:pt idx="48608" formatCode="m/d/yyyy\ h:mm">
                  <c:v>43944.09375</c:v>
                </c:pt>
                <c:pt idx="48609" formatCode="m/d/yyyy\ h:mm">
                  <c:v>43944.114583333336</c:v>
                </c:pt>
                <c:pt idx="48610" formatCode="m/d/yyyy\ h:mm">
                  <c:v>43944.135416666664</c:v>
                </c:pt>
                <c:pt idx="48611" formatCode="m/d/yyyy\ h:mm">
                  <c:v>43944.15625</c:v>
                </c:pt>
                <c:pt idx="48612" formatCode="m/d/yyyy\ h:mm">
                  <c:v>43944.177083333336</c:v>
                </c:pt>
                <c:pt idx="48613" formatCode="m/d/yyyy\ h:mm">
                  <c:v>43944.197916666664</c:v>
                </c:pt>
                <c:pt idx="48614" formatCode="m/d/yyyy\ h:mm">
                  <c:v>43944.21875</c:v>
                </c:pt>
                <c:pt idx="48615" formatCode="m/d/yyyy\ h:mm">
                  <c:v>43944.239583333336</c:v>
                </c:pt>
                <c:pt idx="48616" formatCode="m/d/yyyy\ h:mm">
                  <c:v>43944.260416666664</c:v>
                </c:pt>
                <c:pt idx="48617" formatCode="m/d/yyyy\ h:mm">
                  <c:v>43944.28125</c:v>
                </c:pt>
                <c:pt idx="48618" formatCode="m/d/yyyy\ h:mm">
                  <c:v>43944.302083333336</c:v>
                </c:pt>
                <c:pt idx="48619" formatCode="m/d/yyyy\ h:mm">
                  <c:v>43944.322916666664</c:v>
                </c:pt>
                <c:pt idx="48620" formatCode="m/d/yyyy\ h:mm">
                  <c:v>43944.34375</c:v>
                </c:pt>
                <c:pt idx="48621" formatCode="m/d/yyyy\ h:mm">
                  <c:v>43944.364583333336</c:v>
                </c:pt>
                <c:pt idx="48622" formatCode="m/d/yyyy\ h:mm">
                  <c:v>43944.385416666664</c:v>
                </c:pt>
                <c:pt idx="48623" formatCode="m/d/yyyy\ h:mm">
                  <c:v>43944.40625</c:v>
                </c:pt>
                <c:pt idx="48624" formatCode="m/d/yyyy\ h:mm">
                  <c:v>43944.427083333336</c:v>
                </c:pt>
                <c:pt idx="48625" formatCode="m/d/yyyy\ h:mm">
                  <c:v>43944.447916666664</c:v>
                </c:pt>
                <c:pt idx="48626" formatCode="m/d/yyyy\ h:mm">
                  <c:v>43944.46875</c:v>
                </c:pt>
                <c:pt idx="48627" formatCode="m/d/yyyy\ h:mm">
                  <c:v>43944.489583333336</c:v>
                </c:pt>
                <c:pt idx="48628" formatCode="m/d/yyyy\ h:mm">
                  <c:v>43944.510416666664</c:v>
                </c:pt>
                <c:pt idx="48629" formatCode="m/d/yyyy\ h:mm">
                  <c:v>43944.53125</c:v>
                </c:pt>
                <c:pt idx="48630" formatCode="m/d/yyyy\ h:mm">
                  <c:v>43944.552083333336</c:v>
                </c:pt>
                <c:pt idx="48631" formatCode="m/d/yyyy\ h:mm">
                  <c:v>43944.572916666664</c:v>
                </c:pt>
                <c:pt idx="48632" formatCode="m/d/yyyy\ h:mm">
                  <c:v>43944.59375</c:v>
                </c:pt>
                <c:pt idx="48633" formatCode="m/d/yyyy\ h:mm">
                  <c:v>43944.614583333336</c:v>
                </c:pt>
                <c:pt idx="48634" formatCode="m/d/yyyy\ h:mm">
                  <c:v>43944.635416666664</c:v>
                </c:pt>
                <c:pt idx="48635" formatCode="m/d/yyyy\ h:mm">
                  <c:v>43944.65625</c:v>
                </c:pt>
                <c:pt idx="48636" formatCode="m/d/yyyy\ h:mm">
                  <c:v>43944.677083333336</c:v>
                </c:pt>
                <c:pt idx="48637" formatCode="m/d/yyyy\ h:mm">
                  <c:v>43944.697916666664</c:v>
                </c:pt>
                <c:pt idx="48638" formatCode="m/d/yyyy\ h:mm">
                  <c:v>43944.71875</c:v>
                </c:pt>
                <c:pt idx="48639" formatCode="m/d/yyyy\ h:mm">
                  <c:v>43944.739583333336</c:v>
                </c:pt>
                <c:pt idx="48640" formatCode="m/d/yyyy\ h:mm">
                  <c:v>43944.760416666664</c:v>
                </c:pt>
                <c:pt idx="48641" formatCode="m/d/yyyy\ h:mm">
                  <c:v>43944.78125</c:v>
                </c:pt>
                <c:pt idx="48642" formatCode="m/d/yyyy\ h:mm">
                  <c:v>43944.802083333336</c:v>
                </c:pt>
                <c:pt idx="48643" formatCode="m/d/yyyy\ h:mm">
                  <c:v>43944.822916666664</c:v>
                </c:pt>
                <c:pt idx="48644" formatCode="m/d/yyyy\ h:mm">
                  <c:v>43944.84375</c:v>
                </c:pt>
                <c:pt idx="48645" formatCode="m/d/yyyy\ h:mm">
                  <c:v>43944.864583333336</c:v>
                </c:pt>
                <c:pt idx="48646" formatCode="m/d/yyyy\ h:mm">
                  <c:v>43944.885416666664</c:v>
                </c:pt>
                <c:pt idx="48647" formatCode="m/d/yyyy\ h:mm">
                  <c:v>43944.90625</c:v>
                </c:pt>
                <c:pt idx="48648" formatCode="m/d/yyyy\ h:mm">
                  <c:v>43944.927083333336</c:v>
                </c:pt>
                <c:pt idx="48649" formatCode="m/d/yyyy\ h:mm">
                  <c:v>43944.947916666664</c:v>
                </c:pt>
                <c:pt idx="48650" formatCode="m/d/yyyy\ h:mm">
                  <c:v>43944.96875</c:v>
                </c:pt>
                <c:pt idx="48651" formatCode="m/d/yyyy\ h:mm">
                  <c:v>43944.989583333336</c:v>
                </c:pt>
                <c:pt idx="48652" formatCode="m/d/yyyy\ h:mm">
                  <c:v>43945.010416666664</c:v>
                </c:pt>
                <c:pt idx="48653" formatCode="m/d/yyyy\ h:mm">
                  <c:v>43945.03125</c:v>
                </c:pt>
                <c:pt idx="48654" formatCode="m/d/yyyy\ h:mm">
                  <c:v>43945.052083333336</c:v>
                </c:pt>
                <c:pt idx="48655" formatCode="m/d/yyyy\ h:mm">
                  <c:v>43945.072916666664</c:v>
                </c:pt>
                <c:pt idx="48656" formatCode="m/d/yyyy\ h:mm">
                  <c:v>43945.09375</c:v>
                </c:pt>
                <c:pt idx="48657" formatCode="m/d/yyyy\ h:mm">
                  <c:v>43945.114583333336</c:v>
                </c:pt>
                <c:pt idx="48658" formatCode="m/d/yyyy\ h:mm">
                  <c:v>43945.135416666664</c:v>
                </c:pt>
                <c:pt idx="48659" formatCode="m/d/yyyy\ h:mm">
                  <c:v>43945.15625</c:v>
                </c:pt>
                <c:pt idx="48660" formatCode="m/d/yyyy\ h:mm">
                  <c:v>43945.177083333336</c:v>
                </c:pt>
                <c:pt idx="48661" formatCode="m/d/yyyy\ h:mm">
                  <c:v>43945.197916666664</c:v>
                </c:pt>
                <c:pt idx="48662" formatCode="m/d/yyyy\ h:mm">
                  <c:v>43945.21875</c:v>
                </c:pt>
                <c:pt idx="48663" formatCode="m/d/yyyy\ h:mm">
                  <c:v>43945.239583333336</c:v>
                </c:pt>
                <c:pt idx="48664" formatCode="m/d/yyyy\ h:mm">
                  <c:v>43945.260416666664</c:v>
                </c:pt>
                <c:pt idx="48665" formatCode="m/d/yyyy\ h:mm">
                  <c:v>43945.28125</c:v>
                </c:pt>
                <c:pt idx="48666" formatCode="m/d/yyyy\ h:mm">
                  <c:v>43945.302083333336</c:v>
                </c:pt>
                <c:pt idx="48667" formatCode="m/d/yyyy\ h:mm">
                  <c:v>43945.322916666664</c:v>
                </c:pt>
                <c:pt idx="48668" formatCode="m/d/yyyy\ h:mm">
                  <c:v>43945.34375</c:v>
                </c:pt>
                <c:pt idx="48669" formatCode="m/d/yyyy\ h:mm">
                  <c:v>43945.364583333336</c:v>
                </c:pt>
                <c:pt idx="48670" formatCode="m/d/yyyy\ h:mm">
                  <c:v>43945.385416666664</c:v>
                </c:pt>
                <c:pt idx="48671" formatCode="m/d/yyyy\ h:mm">
                  <c:v>43945.40625</c:v>
                </c:pt>
                <c:pt idx="48672" formatCode="m/d/yyyy\ h:mm">
                  <c:v>43945.427083333336</c:v>
                </c:pt>
                <c:pt idx="48673" formatCode="m/d/yyyy\ h:mm">
                  <c:v>43945.447916666664</c:v>
                </c:pt>
                <c:pt idx="48674" formatCode="m/d/yyyy\ h:mm">
                  <c:v>43945.46875</c:v>
                </c:pt>
                <c:pt idx="48675" formatCode="m/d/yyyy\ h:mm">
                  <c:v>43945.489583333336</c:v>
                </c:pt>
                <c:pt idx="48676" formatCode="m/d/yyyy\ h:mm">
                  <c:v>43945.510416666664</c:v>
                </c:pt>
                <c:pt idx="48677" formatCode="m/d/yyyy\ h:mm">
                  <c:v>43945.53125</c:v>
                </c:pt>
                <c:pt idx="48678" formatCode="m/d/yyyy\ h:mm">
                  <c:v>43945.552083333336</c:v>
                </c:pt>
                <c:pt idx="48679" formatCode="m/d/yyyy\ h:mm">
                  <c:v>43945.572916666664</c:v>
                </c:pt>
                <c:pt idx="48680" formatCode="m/d/yyyy\ h:mm">
                  <c:v>43945.59375</c:v>
                </c:pt>
                <c:pt idx="48681" formatCode="m/d/yyyy\ h:mm">
                  <c:v>43945.614583333336</c:v>
                </c:pt>
                <c:pt idx="48682" formatCode="m/d/yyyy\ h:mm">
                  <c:v>43945.635416666664</c:v>
                </c:pt>
                <c:pt idx="48683" formatCode="m/d/yyyy\ h:mm">
                  <c:v>43945.65625</c:v>
                </c:pt>
                <c:pt idx="48684" formatCode="m/d/yyyy\ h:mm">
                  <c:v>43945.677083333336</c:v>
                </c:pt>
                <c:pt idx="48685" formatCode="m/d/yyyy\ h:mm">
                  <c:v>43945.697916666664</c:v>
                </c:pt>
                <c:pt idx="48686" formatCode="m/d/yyyy\ h:mm">
                  <c:v>43945.71875</c:v>
                </c:pt>
                <c:pt idx="48687" formatCode="m/d/yyyy\ h:mm">
                  <c:v>43945.739583333336</c:v>
                </c:pt>
                <c:pt idx="48688" formatCode="m/d/yyyy\ h:mm">
                  <c:v>43945.760416666664</c:v>
                </c:pt>
                <c:pt idx="48689" formatCode="m/d/yyyy\ h:mm">
                  <c:v>43945.78125</c:v>
                </c:pt>
                <c:pt idx="48690" formatCode="m/d/yyyy\ h:mm">
                  <c:v>43945.802083333336</c:v>
                </c:pt>
                <c:pt idx="48691" formatCode="m/d/yyyy\ h:mm">
                  <c:v>43945.822916666664</c:v>
                </c:pt>
                <c:pt idx="48692" formatCode="m/d/yyyy\ h:mm">
                  <c:v>43945.84375</c:v>
                </c:pt>
                <c:pt idx="48693" formatCode="m/d/yyyy\ h:mm">
                  <c:v>43945.864583333336</c:v>
                </c:pt>
                <c:pt idx="48694" formatCode="m/d/yyyy\ h:mm">
                  <c:v>43945.885416666664</c:v>
                </c:pt>
                <c:pt idx="48695" formatCode="m/d/yyyy\ h:mm">
                  <c:v>43945.90625</c:v>
                </c:pt>
                <c:pt idx="48696" formatCode="m/d/yyyy\ h:mm">
                  <c:v>43945.927083333336</c:v>
                </c:pt>
                <c:pt idx="48697" formatCode="m/d/yyyy\ h:mm">
                  <c:v>43945.947916666664</c:v>
                </c:pt>
                <c:pt idx="48698" formatCode="m/d/yyyy\ h:mm">
                  <c:v>43945.96875</c:v>
                </c:pt>
                <c:pt idx="48699" formatCode="m/d/yyyy\ h:mm">
                  <c:v>43945.989583333336</c:v>
                </c:pt>
                <c:pt idx="48700" formatCode="m/d/yyyy\ h:mm">
                  <c:v>43946.010416666664</c:v>
                </c:pt>
                <c:pt idx="48701" formatCode="m/d/yyyy\ h:mm">
                  <c:v>43946.03125</c:v>
                </c:pt>
                <c:pt idx="48702" formatCode="m/d/yyyy\ h:mm">
                  <c:v>43946.052083333336</c:v>
                </c:pt>
                <c:pt idx="48703" formatCode="m/d/yyyy\ h:mm">
                  <c:v>43946.072916666664</c:v>
                </c:pt>
                <c:pt idx="48704" formatCode="m/d/yyyy\ h:mm">
                  <c:v>43946.09375</c:v>
                </c:pt>
                <c:pt idx="48705" formatCode="m/d/yyyy\ h:mm">
                  <c:v>43946.114583333336</c:v>
                </c:pt>
                <c:pt idx="48706" formatCode="m/d/yyyy\ h:mm">
                  <c:v>43946.135416666664</c:v>
                </c:pt>
                <c:pt idx="48707" formatCode="m/d/yyyy\ h:mm">
                  <c:v>43946.15625</c:v>
                </c:pt>
                <c:pt idx="48708" formatCode="m/d/yyyy\ h:mm">
                  <c:v>43946.177083333336</c:v>
                </c:pt>
                <c:pt idx="48709" formatCode="m/d/yyyy\ h:mm">
                  <c:v>43946.197916666664</c:v>
                </c:pt>
                <c:pt idx="48710" formatCode="m/d/yyyy\ h:mm">
                  <c:v>43946.21875</c:v>
                </c:pt>
                <c:pt idx="48711" formatCode="m/d/yyyy\ h:mm">
                  <c:v>43946.239583333336</c:v>
                </c:pt>
                <c:pt idx="48712" formatCode="m/d/yyyy\ h:mm">
                  <c:v>43946.260416666664</c:v>
                </c:pt>
                <c:pt idx="48713" formatCode="m/d/yyyy\ h:mm">
                  <c:v>43946.28125</c:v>
                </c:pt>
                <c:pt idx="48714" formatCode="m/d/yyyy\ h:mm">
                  <c:v>43946.302083333336</c:v>
                </c:pt>
                <c:pt idx="48715" formatCode="m/d/yyyy\ h:mm">
                  <c:v>43946.322916666664</c:v>
                </c:pt>
                <c:pt idx="48716" formatCode="m/d/yyyy\ h:mm">
                  <c:v>43946.34375</c:v>
                </c:pt>
                <c:pt idx="48717" formatCode="m/d/yyyy\ h:mm">
                  <c:v>43946.364583333336</c:v>
                </c:pt>
                <c:pt idx="48718" formatCode="m/d/yyyy\ h:mm">
                  <c:v>43946.385416666664</c:v>
                </c:pt>
                <c:pt idx="48719" formatCode="m/d/yyyy\ h:mm">
                  <c:v>43946.40625</c:v>
                </c:pt>
                <c:pt idx="48720" formatCode="m/d/yyyy\ h:mm">
                  <c:v>43946.427083333336</c:v>
                </c:pt>
                <c:pt idx="48721" formatCode="m/d/yyyy\ h:mm">
                  <c:v>43946.447916666664</c:v>
                </c:pt>
                <c:pt idx="48722" formatCode="m/d/yyyy\ h:mm">
                  <c:v>43946.46875</c:v>
                </c:pt>
                <c:pt idx="48723" formatCode="m/d/yyyy\ h:mm">
                  <c:v>43946.489583333336</c:v>
                </c:pt>
                <c:pt idx="48724" formatCode="m/d/yyyy\ h:mm">
                  <c:v>43946.510416666664</c:v>
                </c:pt>
                <c:pt idx="48725" formatCode="m/d/yyyy\ h:mm">
                  <c:v>43946.53125</c:v>
                </c:pt>
                <c:pt idx="48726" formatCode="m/d/yyyy\ h:mm">
                  <c:v>43946.552083333336</c:v>
                </c:pt>
                <c:pt idx="48727" formatCode="m/d/yyyy\ h:mm">
                  <c:v>43946.572916666664</c:v>
                </c:pt>
                <c:pt idx="48728" formatCode="m/d/yyyy\ h:mm">
                  <c:v>43946.59375</c:v>
                </c:pt>
                <c:pt idx="48729" formatCode="m/d/yyyy\ h:mm">
                  <c:v>43946.614583333336</c:v>
                </c:pt>
                <c:pt idx="48730" formatCode="m/d/yyyy\ h:mm">
                  <c:v>43946.635416666664</c:v>
                </c:pt>
                <c:pt idx="48731" formatCode="m/d/yyyy\ h:mm">
                  <c:v>43946.65625</c:v>
                </c:pt>
                <c:pt idx="48732" formatCode="m/d/yyyy\ h:mm">
                  <c:v>43946.677083333336</c:v>
                </c:pt>
                <c:pt idx="48733" formatCode="m/d/yyyy\ h:mm">
                  <c:v>43946.697916666664</c:v>
                </c:pt>
                <c:pt idx="48734" formatCode="m/d/yyyy\ h:mm">
                  <c:v>43946.71875</c:v>
                </c:pt>
                <c:pt idx="48735" formatCode="m/d/yyyy\ h:mm">
                  <c:v>43946.739583333336</c:v>
                </c:pt>
                <c:pt idx="48736" formatCode="m/d/yyyy\ h:mm">
                  <c:v>43946.760416666664</c:v>
                </c:pt>
                <c:pt idx="48737" formatCode="m/d/yyyy\ h:mm">
                  <c:v>43946.78125</c:v>
                </c:pt>
                <c:pt idx="48738" formatCode="m/d/yyyy\ h:mm">
                  <c:v>43946.802083333336</c:v>
                </c:pt>
                <c:pt idx="48739" formatCode="m/d/yyyy\ h:mm">
                  <c:v>43946.822916666664</c:v>
                </c:pt>
                <c:pt idx="48740" formatCode="m/d/yyyy\ h:mm">
                  <c:v>43946.84375</c:v>
                </c:pt>
                <c:pt idx="48741" formatCode="m/d/yyyy\ h:mm">
                  <c:v>43946.864583333336</c:v>
                </c:pt>
                <c:pt idx="48742" formatCode="m/d/yyyy\ h:mm">
                  <c:v>43946.885416666664</c:v>
                </c:pt>
                <c:pt idx="48743" formatCode="m/d/yyyy\ h:mm">
                  <c:v>43946.90625</c:v>
                </c:pt>
                <c:pt idx="48744" formatCode="m/d/yyyy\ h:mm">
                  <c:v>43946.927083333336</c:v>
                </c:pt>
                <c:pt idx="48745" formatCode="m/d/yyyy\ h:mm">
                  <c:v>43946.947916666664</c:v>
                </c:pt>
                <c:pt idx="48746" formatCode="m/d/yyyy\ h:mm">
                  <c:v>43946.96875</c:v>
                </c:pt>
                <c:pt idx="48747" formatCode="m/d/yyyy\ h:mm">
                  <c:v>43946.989583333336</c:v>
                </c:pt>
                <c:pt idx="48748" formatCode="m/d/yyyy\ h:mm">
                  <c:v>43947.010416666664</c:v>
                </c:pt>
                <c:pt idx="48749" formatCode="m/d/yyyy\ h:mm">
                  <c:v>43947.03125</c:v>
                </c:pt>
                <c:pt idx="48750" formatCode="m/d/yyyy\ h:mm">
                  <c:v>43947.052083333336</c:v>
                </c:pt>
                <c:pt idx="48751" formatCode="m/d/yyyy\ h:mm">
                  <c:v>43947.072916666664</c:v>
                </c:pt>
                <c:pt idx="48752" formatCode="m/d/yyyy\ h:mm">
                  <c:v>43947.09375</c:v>
                </c:pt>
                <c:pt idx="48753" formatCode="m/d/yyyy\ h:mm">
                  <c:v>43947.114583333336</c:v>
                </c:pt>
                <c:pt idx="48754" formatCode="m/d/yyyy\ h:mm">
                  <c:v>43947.135416666664</c:v>
                </c:pt>
                <c:pt idx="48755" formatCode="m/d/yyyy\ h:mm">
                  <c:v>43947.15625</c:v>
                </c:pt>
                <c:pt idx="48756" formatCode="m/d/yyyy\ h:mm">
                  <c:v>43947.177083333336</c:v>
                </c:pt>
                <c:pt idx="48757" formatCode="m/d/yyyy\ h:mm">
                  <c:v>43947.197916666664</c:v>
                </c:pt>
                <c:pt idx="48758" formatCode="m/d/yyyy\ h:mm">
                  <c:v>43947.21875</c:v>
                </c:pt>
                <c:pt idx="48759" formatCode="m/d/yyyy\ h:mm">
                  <c:v>43947.239583333336</c:v>
                </c:pt>
                <c:pt idx="48760" formatCode="m/d/yyyy\ h:mm">
                  <c:v>43947.260416666664</c:v>
                </c:pt>
                <c:pt idx="48761" formatCode="m/d/yyyy\ h:mm">
                  <c:v>43947.28125</c:v>
                </c:pt>
                <c:pt idx="48762" formatCode="m/d/yyyy\ h:mm">
                  <c:v>43947.302083333336</c:v>
                </c:pt>
                <c:pt idx="48763" formatCode="m/d/yyyy\ h:mm">
                  <c:v>43947.322916666664</c:v>
                </c:pt>
                <c:pt idx="48764" formatCode="m/d/yyyy\ h:mm">
                  <c:v>43947.34375</c:v>
                </c:pt>
                <c:pt idx="48765" formatCode="m/d/yyyy\ h:mm">
                  <c:v>43947.364583333336</c:v>
                </c:pt>
                <c:pt idx="48766" formatCode="m/d/yyyy\ h:mm">
                  <c:v>43947.385416666664</c:v>
                </c:pt>
                <c:pt idx="48767" formatCode="m/d/yyyy\ h:mm">
                  <c:v>43947.40625</c:v>
                </c:pt>
                <c:pt idx="48768" formatCode="m/d/yyyy\ h:mm">
                  <c:v>43947.427083333336</c:v>
                </c:pt>
                <c:pt idx="48769" formatCode="m/d/yyyy\ h:mm">
                  <c:v>43947.447916666664</c:v>
                </c:pt>
                <c:pt idx="48770" formatCode="m/d/yyyy\ h:mm">
                  <c:v>43947.46875</c:v>
                </c:pt>
                <c:pt idx="48771" formatCode="m/d/yyyy\ h:mm">
                  <c:v>43947.489583333336</c:v>
                </c:pt>
                <c:pt idx="48772" formatCode="m/d/yyyy\ h:mm">
                  <c:v>43947.510416666664</c:v>
                </c:pt>
                <c:pt idx="48773" formatCode="m/d/yyyy\ h:mm">
                  <c:v>43947.53125</c:v>
                </c:pt>
                <c:pt idx="48774" formatCode="m/d/yyyy\ h:mm">
                  <c:v>43947.552083333336</c:v>
                </c:pt>
                <c:pt idx="48775" formatCode="m/d/yyyy\ h:mm">
                  <c:v>43947.572916666664</c:v>
                </c:pt>
                <c:pt idx="48776" formatCode="m/d/yyyy\ h:mm">
                  <c:v>43947.59375</c:v>
                </c:pt>
                <c:pt idx="48777" formatCode="m/d/yyyy\ h:mm">
                  <c:v>43947.614583333336</c:v>
                </c:pt>
                <c:pt idx="48778" formatCode="m/d/yyyy\ h:mm">
                  <c:v>43947.635416666664</c:v>
                </c:pt>
                <c:pt idx="48779" formatCode="m/d/yyyy\ h:mm">
                  <c:v>43947.65625</c:v>
                </c:pt>
                <c:pt idx="48780" formatCode="m/d/yyyy\ h:mm">
                  <c:v>43947.677083333336</c:v>
                </c:pt>
                <c:pt idx="48781" formatCode="m/d/yyyy\ h:mm">
                  <c:v>43947.697916666664</c:v>
                </c:pt>
                <c:pt idx="48782" formatCode="m/d/yyyy\ h:mm">
                  <c:v>43947.71875</c:v>
                </c:pt>
                <c:pt idx="48783" formatCode="m/d/yyyy\ h:mm">
                  <c:v>43947.739583333336</c:v>
                </c:pt>
                <c:pt idx="48784" formatCode="m/d/yyyy\ h:mm">
                  <c:v>43947.760416666664</c:v>
                </c:pt>
                <c:pt idx="48785" formatCode="m/d/yyyy\ h:mm">
                  <c:v>43947.78125</c:v>
                </c:pt>
                <c:pt idx="48786" formatCode="m/d/yyyy\ h:mm">
                  <c:v>43947.802083333336</c:v>
                </c:pt>
                <c:pt idx="48787" formatCode="m/d/yyyy\ h:mm">
                  <c:v>43947.822916666664</c:v>
                </c:pt>
                <c:pt idx="48788" formatCode="m/d/yyyy\ h:mm">
                  <c:v>43947.84375</c:v>
                </c:pt>
                <c:pt idx="48789" formatCode="m/d/yyyy\ h:mm">
                  <c:v>43947.864583333336</c:v>
                </c:pt>
                <c:pt idx="48790" formatCode="m/d/yyyy\ h:mm">
                  <c:v>43947.885416666664</c:v>
                </c:pt>
                <c:pt idx="48791" formatCode="m/d/yyyy\ h:mm">
                  <c:v>43947.90625</c:v>
                </c:pt>
                <c:pt idx="48792" formatCode="m/d/yyyy\ h:mm">
                  <c:v>43947.927083333336</c:v>
                </c:pt>
                <c:pt idx="48793" formatCode="m/d/yyyy\ h:mm">
                  <c:v>43947.947916666664</c:v>
                </c:pt>
                <c:pt idx="48794" formatCode="m/d/yyyy\ h:mm">
                  <c:v>43947.96875</c:v>
                </c:pt>
                <c:pt idx="48795" formatCode="m/d/yyyy\ h:mm">
                  <c:v>43947.989583333336</c:v>
                </c:pt>
                <c:pt idx="48796" formatCode="m/d/yyyy\ h:mm">
                  <c:v>43948.010416666664</c:v>
                </c:pt>
                <c:pt idx="48797" formatCode="m/d/yyyy\ h:mm">
                  <c:v>43948.03125</c:v>
                </c:pt>
                <c:pt idx="48798" formatCode="m/d/yyyy\ h:mm">
                  <c:v>43948.052083333336</c:v>
                </c:pt>
                <c:pt idx="48799" formatCode="m/d/yyyy\ h:mm">
                  <c:v>43948.072916666664</c:v>
                </c:pt>
                <c:pt idx="48800" formatCode="m/d/yyyy\ h:mm">
                  <c:v>43948.09375</c:v>
                </c:pt>
                <c:pt idx="48801" formatCode="m/d/yyyy\ h:mm">
                  <c:v>43948.114583333336</c:v>
                </c:pt>
                <c:pt idx="48802" formatCode="m/d/yyyy\ h:mm">
                  <c:v>43948.135416666664</c:v>
                </c:pt>
                <c:pt idx="48803" formatCode="m/d/yyyy\ h:mm">
                  <c:v>43948.15625</c:v>
                </c:pt>
                <c:pt idx="48804" formatCode="m/d/yyyy\ h:mm">
                  <c:v>43948.177083333336</c:v>
                </c:pt>
                <c:pt idx="48805" formatCode="m/d/yyyy\ h:mm">
                  <c:v>43948.197916666664</c:v>
                </c:pt>
                <c:pt idx="48806" formatCode="m/d/yyyy\ h:mm">
                  <c:v>43948.21875</c:v>
                </c:pt>
                <c:pt idx="48807" formatCode="m/d/yyyy\ h:mm">
                  <c:v>43948.239583333336</c:v>
                </c:pt>
                <c:pt idx="48808" formatCode="m/d/yyyy\ h:mm">
                  <c:v>43948.260416666664</c:v>
                </c:pt>
                <c:pt idx="48809" formatCode="m/d/yyyy\ h:mm">
                  <c:v>43948.28125</c:v>
                </c:pt>
                <c:pt idx="48810" formatCode="m/d/yyyy\ h:mm">
                  <c:v>43948.302083333336</c:v>
                </c:pt>
                <c:pt idx="48811" formatCode="m/d/yyyy\ h:mm">
                  <c:v>43948.322916666664</c:v>
                </c:pt>
                <c:pt idx="48812" formatCode="m/d/yyyy\ h:mm">
                  <c:v>43948.34375</c:v>
                </c:pt>
                <c:pt idx="48813" formatCode="m/d/yyyy\ h:mm">
                  <c:v>43948.364583333336</c:v>
                </c:pt>
                <c:pt idx="48814" formatCode="m/d/yyyy\ h:mm">
                  <c:v>43948.385416666664</c:v>
                </c:pt>
                <c:pt idx="48815" formatCode="m/d/yyyy\ h:mm">
                  <c:v>43948.40625</c:v>
                </c:pt>
                <c:pt idx="48816" formatCode="m/d/yyyy\ h:mm">
                  <c:v>43948.427083333336</c:v>
                </c:pt>
                <c:pt idx="48817" formatCode="m/d/yyyy\ h:mm">
                  <c:v>43948.447916666664</c:v>
                </c:pt>
                <c:pt idx="48818" formatCode="m/d/yyyy\ h:mm">
                  <c:v>43948.46875</c:v>
                </c:pt>
                <c:pt idx="48819" formatCode="m/d/yyyy\ h:mm">
                  <c:v>43948.489583333336</c:v>
                </c:pt>
                <c:pt idx="48820" formatCode="m/d/yyyy\ h:mm">
                  <c:v>43948.510416666664</c:v>
                </c:pt>
                <c:pt idx="48821" formatCode="m/d/yyyy\ h:mm">
                  <c:v>43948.53125</c:v>
                </c:pt>
                <c:pt idx="48822" formatCode="m/d/yyyy\ h:mm">
                  <c:v>43948.552083333336</c:v>
                </c:pt>
                <c:pt idx="48823" formatCode="m/d/yyyy\ h:mm">
                  <c:v>43948.572916666664</c:v>
                </c:pt>
                <c:pt idx="48824" formatCode="m/d/yyyy\ h:mm">
                  <c:v>43948.59375</c:v>
                </c:pt>
                <c:pt idx="48825" formatCode="m/d/yyyy\ h:mm">
                  <c:v>43948.614583333336</c:v>
                </c:pt>
                <c:pt idx="48826" formatCode="m/d/yyyy\ h:mm">
                  <c:v>43948.635416666664</c:v>
                </c:pt>
                <c:pt idx="48827" formatCode="m/d/yyyy\ h:mm">
                  <c:v>43948.65625</c:v>
                </c:pt>
                <c:pt idx="48828" formatCode="m/d/yyyy\ h:mm">
                  <c:v>43948.677083333336</c:v>
                </c:pt>
                <c:pt idx="48829" formatCode="m/d/yyyy\ h:mm">
                  <c:v>43948.697916666664</c:v>
                </c:pt>
                <c:pt idx="48830" formatCode="m/d/yyyy\ h:mm">
                  <c:v>43948.71875</c:v>
                </c:pt>
                <c:pt idx="48831" formatCode="m/d/yyyy\ h:mm">
                  <c:v>43948.739583333336</c:v>
                </c:pt>
                <c:pt idx="48832" formatCode="m/d/yyyy\ h:mm">
                  <c:v>43948.760416666664</c:v>
                </c:pt>
                <c:pt idx="48833" formatCode="m/d/yyyy\ h:mm">
                  <c:v>43948.78125</c:v>
                </c:pt>
                <c:pt idx="48834" formatCode="m/d/yyyy\ h:mm">
                  <c:v>43948.802083333336</c:v>
                </c:pt>
                <c:pt idx="48835" formatCode="m/d/yyyy\ h:mm">
                  <c:v>43948.822916666664</c:v>
                </c:pt>
                <c:pt idx="48836" formatCode="m/d/yyyy\ h:mm">
                  <c:v>43948.84375</c:v>
                </c:pt>
                <c:pt idx="48837" formatCode="m/d/yyyy\ h:mm">
                  <c:v>43948.864583333336</c:v>
                </c:pt>
                <c:pt idx="48838" formatCode="m/d/yyyy\ h:mm">
                  <c:v>43948.885416666664</c:v>
                </c:pt>
                <c:pt idx="48839" formatCode="m/d/yyyy\ h:mm">
                  <c:v>43948.90625</c:v>
                </c:pt>
                <c:pt idx="48840" formatCode="m/d/yyyy\ h:mm">
                  <c:v>43948.927083333336</c:v>
                </c:pt>
                <c:pt idx="48841" formatCode="m/d/yyyy\ h:mm">
                  <c:v>43948.947916666664</c:v>
                </c:pt>
                <c:pt idx="48842" formatCode="m/d/yyyy\ h:mm">
                  <c:v>43948.96875</c:v>
                </c:pt>
                <c:pt idx="48843" formatCode="m/d/yyyy\ h:mm">
                  <c:v>43948.989583333336</c:v>
                </c:pt>
                <c:pt idx="48844" formatCode="m/d/yyyy\ h:mm">
                  <c:v>43949.010416666664</c:v>
                </c:pt>
                <c:pt idx="48845" formatCode="m/d/yyyy\ h:mm">
                  <c:v>43949.03125</c:v>
                </c:pt>
                <c:pt idx="48846" formatCode="m/d/yyyy\ h:mm">
                  <c:v>43949.052083333336</c:v>
                </c:pt>
                <c:pt idx="48847" formatCode="m/d/yyyy\ h:mm">
                  <c:v>43949.072916666664</c:v>
                </c:pt>
                <c:pt idx="48848" formatCode="m/d/yyyy\ h:mm">
                  <c:v>43949.09375</c:v>
                </c:pt>
                <c:pt idx="48849" formatCode="m/d/yyyy\ h:mm">
                  <c:v>43949.114583333336</c:v>
                </c:pt>
                <c:pt idx="48850" formatCode="m/d/yyyy\ h:mm">
                  <c:v>43949.135416666664</c:v>
                </c:pt>
                <c:pt idx="48851" formatCode="m/d/yyyy\ h:mm">
                  <c:v>43949.15625</c:v>
                </c:pt>
                <c:pt idx="48852" formatCode="m/d/yyyy\ h:mm">
                  <c:v>43949.177083333336</c:v>
                </c:pt>
                <c:pt idx="48853" formatCode="m/d/yyyy\ h:mm">
                  <c:v>43949.197916666664</c:v>
                </c:pt>
                <c:pt idx="48854" formatCode="m/d/yyyy\ h:mm">
                  <c:v>43949.21875</c:v>
                </c:pt>
                <c:pt idx="48855" formatCode="m/d/yyyy\ h:mm">
                  <c:v>43949.239583333336</c:v>
                </c:pt>
                <c:pt idx="48856" formatCode="m/d/yyyy\ h:mm">
                  <c:v>43949.260416666664</c:v>
                </c:pt>
                <c:pt idx="48857" formatCode="m/d/yyyy\ h:mm">
                  <c:v>43949.28125</c:v>
                </c:pt>
                <c:pt idx="48858" formatCode="m/d/yyyy\ h:mm">
                  <c:v>43949.302083333336</c:v>
                </c:pt>
                <c:pt idx="48859" formatCode="m/d/yyyy\ h:mm">
                  <c:v>43949.322916666664</c:v>
                </c:pt>
                <c:pt idx="48860" formatCode="m/d/yyyy\ h:mm">
                  <c:v>43949.34375</c:v>
                </c:pt>
                <c:pt idx="48861" formatCode="m/d/yyyy\ h:mm">
                  <c:v>43949.364583333336</c:v>
                </c:pt>
                <c:pt idx="48862" formatCode="m/d/yyyy\ h:mm">
                  <c:v>43949.385416666664</c:v>
                </c:pt>
                <c:pt idx="48863" formatCode="m/d/yyyy\ h:mm">
                  <c:v>43949.40625</c:v>
                </c:pt>
                <c:pt idx="48864" formatCode="m/d/yyyy\ h:mm">
                  <c:v>43949.427083333336</c:v>
                </c:pt>
                <c:pt idx="48865" formatCode="m/d/yyyy\ h:mm">
                  <c:v>43949.447916666664</c:v>
                </c:pt>
                <c:pt idx="48866" formatCode="m/d/yyyy\ h:mm">
                  <c:v>43949.46875</c:v>
                </c:pt>
                <c:pt idx="48867" formatCode="m/d/yyyy\ h:mm">
                  <c:v>43949.489583333336</c:v>
                </c:pt>
                <c:pt idx="48868" formatCode="m/d/yyyy\ h:mm">
                  <c:v>43949.510416666664</c:v>
                </c:pt>
                <c:pt idx="48869" formatCode="m/d/yyyy\ h:mm">
                  <c:v>43949.53125</c:v>
                </c:pt>
                <c:pt idx="48870" formatCode="m/d/yyyy\ h:mm">
                  <c:v>43949.552083333336</c:v>
                </c:pt>
                <c:pt idx="48871" formatCode="m/d/yyyy\ h:mm">
                  <c:v>43949.572916666664</c:v>
                </c:pt>
                <c:pt idx="48872" formatCode="m/d/yyyy\ h:mm">
                  <c:v>43949.59375</c:v>
                </c:pt>
                <c:pt idx="48873" formatCode="m/d/yyyy\ h:mm">
                  <c:v>43949.614583333336</c:v>
                </c:pt>
                <c:pt idx="48874" formatCode="m/d/yyyy\ h:mm">
                  <c:v>43949.635416666664</c:v>
                </c:pt>
                <c:pt idx="48875" formatCode="m/d/yyyy\ h:mm">
                  <c:v>43949.65625</c:v>
                </c:pt>
                <c:pt idx="48876" formatCode="m/d/yyyy\ h:mm">
                  <c:v>43949.677083333336</c:v>
                </c:pt>
                <c:pt idx="48877" formatCode="m/d/yyyy\ h:mm">
                  <c:v>43949.697916666664</c:v>
                </c:pt>
                <c:pt idx="48878" formatCode="m/d/yyyy\ h:mm">
                  <c:v>43949.71875</c:v>
                </c:pt>
                <c:pt idx="48879" formatCode="m/d/yyyy\ h:mm">
                  <c:v>43949.739583333336</c:v>
                </c:pt>
                <c:pt idx="48880" formatCode="m/d/yyyy\ h:mm">
                  <c:v>43949.760416666664</c:v>
                </c:pt>
                <c:pt idx="48881" formatCode="m/d/yyyy\ h:mm">
                  <c:v>43949.78125</c:v>
                </c:pt>
                <c:pt idx="48882" formatCode="m/d/yyyy\ h:mm">
                  <c:v>43949.802083333336</c:v>
                </c:pt>
                <c:pt idx="48883" formatCode="m/d/yyyy\ h:mm">
                  <c:v>43949.822916666664</c:v>
                </c:pt>
                <c:pt idx="48884" formatCode="m/d/yyyy\ h:mm">
                  <c:v>43949.84375</c:v>
                </c:pt>
                <c:pt idx="48885" formatCode="m/d/yyyy\ h:mm">
                  <c:v>43949.864583333336</c:v>
                </c:pt>
                <c:pt idx="48886" formatCode="m/d/yyyy\ h:mm">
                  <c:v>43949.885416666664</c:v>
                </c:pt>
                <c:pt idx="48887" formatCode="m/d/yyyy\ h:mm">
                  <c:v>43949.90625</c:v>
                </c:pt>
                <c:pt idx="48888" formatCode="m/d/yyyy\ h:mm">
                  <c:v>43949.927083333336</c:v>
                </c:pt>
                <c:pt idx="48889" formatCode="m/d/yyyy\ h:mm">
                  <c:v>43949.947916666664</c:v>
                </c:pt>
                <c:pt idx="48890" formatCode="m/d/yyyy\ h:mm">
                  <c:v>43949.96875</c:v>
                </c:pt>
                <c:pt idx="48891" formatCode="m/d/yyyy\ h:mm">
                  <c:v>43949.989583333336</c:v>
                </c:pt>
                <c:pt idx="48892" formatCode="m/d/yyyy\ h:mm">
                  <c:v>43950.010416666664</c:v>
                </c:pt>
                <c:pt idx="48893" formatCode="m/d/yyyy\ h:mm">
                  <c:v>43950.03125</c:v>
                </c:pt>
                <c:pt idx="48894" formatCode="m/d/yyyy\ h:mm">
                  <c:v>43950.052083333336</c:v>
                </c:pt>
                <c:pt idx="48895" formatCode="m/d/yyyy\ h:mm">
                  <c:v>43950.072916666664</c:v>
                </c:pt>
                <c:pt idx="48896" formatCode="m/d/yyyy\ h:mm">
                  <c:v>43950.09375</c:v>
                </c:pt>
                <c:pt idx="48897" formatCode="m/d/yyyy\ h:mm">
                  <c:v>43950.114583333336</c:v>
                </c:pt>
                <c:pt idx="48898" formatCode="m/d/yyyy\ h:mm">
                  <c:v>43950.135416666664</c:v>
                </c:pt>
                <c:pt idx="48899" formatCode="m/d/yyyy\ h:mm">
                  <c:v>43950.15625</c:v>
                </c:pt>
                <c:pt idx="48900" formatCode="m/d/yyyy\ h:mm">
                  <c:v>43950.177083333336</c:v>
                </c:pt>
                <c:pt idx="48901" formatCode="m/d/yyyy\ h:mm">
                  <c:v>43950.197916666664</c:v>
                </c:pt>
                <c:pt idx="48902" formatCode="m/d/yyyy\ h:mm">
                  <c:v>43950.21875</c:v>
                </c:pt>
                <c:pt idx="48903" formatCode="m/d/yyyy\ h:mm">
                  <c:v>43950.239583333336</c:v>
                </c:pt>
                <c:pt idx="48904" formatCode="m/d/yyyy\ h:mm">
                  <c:v>43950.260416666664</c:v>
                </c:pt>
                <c:pt idx="48905" formatCode="m/d/yyyy\ h:mm">
                  <c:v>43950.28125</c:v>
                </c:pt>
                <c:pt idx="48906" formatCode="m/d/yyyy\ h:mm">
                  <c:v>43950.302083333336</c:v>
                </c:pt>
                <c:pt idx="48907" formatCode="m/d/yyyy\ h:mm">
                  <c:v>43950.322916666664</c:v>
                </c:pt>
                <c:pt idx="48908" formatCode="m/d/yyyy\ h:mm">
                  <c:v>43950.34375</c:v>
                </c:pt>
                <c:pt idx="48909" formatCode="m/d/yyyy\ h:mm">
                  <c:v>43950.364583333336</c:v>
                </c:pt>
                <c:pt idx="48910" formatCode="m/d/yyyy\ h:mm">
                  <c:v>43950.385416666664</c:v>
                </c:pt>
                <c:pt idx="48911" formatCode="m/d/yyyy\ h:mm">
                  <c:v>43950.40625</c:v>
                </c:pt>
                <c:pt idx="48912" formatCode="m/d/yyyy\ h:mm">
                  <c:v>43950.427083333336</c:v>
                </c:pt>
                <c:pt idx="48913" formatCode="m/d/yyyy\ h:mm">
                  <c:v>43950.447916666664</c:v>
                </c:pt>
                <c:pt idx="48914" formatCode="m/d/yyyy\ h:mm">
                  <c:v>43950.46875</c:v>
                </c:pt>
                <c:pt idx="48915" formatCode="m/d/yyyy\ h:mm">
                  <c:v>43950.489583333336</c:v>
                </c:pt>
                <c:pt idx="48916" formatCode="m/d/yyyy\ h:mm">
                  <c:v>43950.510416666664</c:v>
                </c:pt>
                <c:pt idx="48917" formatCode="m/d/yyyy\ h:mm">
                  <c:v>43950.53125</c:v>
                </c:pt>
                <c:pt idx="48918" formatCode="m/d/yyyy\ h:mm">
                  <c:v>43950.552083333336</c:v>
                </c:pt>
                <c:pt idx="48919" formatCode="m/d/yyyy\ h:mm">
                  <c:v>43950.572916666664</c:v>
                </c:pt>
                <c:pt idx="48920" formatCode="m/d/yyyy\ h:mm">
                  <c:v>43950.59375</c:v>
                </c:pt>
                <c:pt idx="48921" formatCode="m/d/yyyy\ h:mm">
                  <c:v>43950.614583333336</c:v>
                </c:pt>
                <c:pt idx="48922" formatCode="m/d/yyyy\ h:mm">
                  <c:v>43950.635416666664</c:v>
                </c:pt>
                <c:pt idx="48923" formatCode="m/d/yyyy\ h:mm">
                  <c:v>43950.65625</c:v>
                </c:pt>
                <c:pt idx="48924" formatCode="m/d/yyyy\ h:mm">
                  <c:v>43950.677083333336</c:v>
                </c:pt>
                <c:pt idx="48925" formatCode="m/d/yyyy\ h:mm">
                  <c:v>43950.697916666664</c:v>
                </c:pt>
                <c:pt idx="48926" formatCode="m/d/yyyy\ h:mm">
                  <c:v>43950.71875</c:v>
                </c:pt>
                <c:pt idx="48927" formatCode="m/d/yyyy\ h:mm">
                  <c:v>43950.739583333336</c:v>
                </c:pt>
                <c:pt idx="48928" formatCode="m/d/yyyy\ h:mm">
                  <c:v>43950.760416666664</c:v>
                </c:pt>
                <c:pt idx="48929" formatCode="m/d/yyyy\ h:mm">
                  <c:v>43950.78125</c:v>
                </c:pt>
                <c:pt idx="48930" formatCode="m/d/yyyy\ h:mm">
                  <c:v>43950.802083333336</c:v>
                </c:pt>
                <c:pt idx="48931" formatCode="m/d/yyyy\ h:mm">
                  <c:v>43950.822916666664</c:v>
                </c:pt>
                <c:pt idx="48932" formatCode="m/d/yyyy\ h:mm">
                  <c:v>43950.84375</c:v>
                </c:pt>
                <c:pt idx="48933" formatCode="m/d/yyyy\ h:mm">
                  <c:v>43950.864583333336</c:v>
                </c:pt>
                <c:pt idx="48934" formatCode="m/d/yyyy\ h:mm">
                  <c:v>43950.885416666664</c:v>
                </c:pt>
                <c:pt idx="48935" formatCode="m/d/yyyy\ h:mm">
                  <c:v>43950.90625</c:v>
                </c:pt>
                <c:pt idx="48936" formatCode="m/d/yyyy\ h:mm">
                  <c:v>43950.927083333336</c:v>
                </c:pt>
                <c:pt idx="48937" formatCode="m/d/yyyy\ h:mm">
                  <c:v>43950.947916666664</c:v>
                </c:pt>
                <c:pt idx="48938" formatCode="m/d/yyyy\ h:mm">
                  <c:v>43950.96875</c:v>
                </c:pt>
                <c:pt idx="48939" formatCode="m/d/yyyy\ h:mm">
                  <c:v>43950.989583333336</c:v>
                </c:pt>
                <c:pt idx="48940" formatCode="m/d/yyyy\ h:mm">
                  <c:v>43951.010416666664</c:v>
                </c:pt>
                <c:pt idx="48941" formatCode="m/d/yyyy\ h:mm">
                  <c:v>43951.03125</c:v>
                </c:pt>
                <c:pt idx="48942" formatCode="m/d/yyyy\ h:mm">
                  <c:v>43951.052083333336</c:v>
                </c:pt>
                <c:pt idx="48943" formatCode="m/d/yyyy\ h:mm">
                  <c:v>43951.072916666664</c:v>
                </c:pt>
                <c:pt idx="48944" formatCode="m/d/yyyy\ h:mm">
                  <c:v>43951.09375</c:v>
                </c:pt>
                <c:pt idx="48945" formatCode="m/d/yyyy\ h:mm">
                  <c:v>43951.114583333336</c:v>
                </c:pt>
                <c:pt idx="48946" formatCode="m/d/yyyy\ h:mm">
                  <c:v>43951.135416666664</c:v>
                </c:pt>
                <c:pt idx="48947" formatCode="m/d/yyyy\ h:mm">
                  <c:v>43951.15625</c:v>
                </c:pt>
                <c:pt idx="48948" formatCode="m/d/yyyy\ h:mm">
                  <c:v>43951.177083333336</c:v>
                </c:pt>
                <c:pt idx="48949" formatCode="m/d/yyyy\ h:mm">
                  <c:v>43951.197916666664</c:v>
                </c:pt>
                <c:pt idx="48950" formatCode="m/d/yyyy\ h:mm">
                  <c:v>43951.21875</c:v>
                </c:pt>
                <c:pt idx="48951" formatCode="m/d/yyyy\ h:mm">
                  <c:v>43951.239583333336</c:v>
                </c:pt>
                <c:pt idx="48952" formatCode="m/d/yyyy\ h:mm">
                  <c:v>43951.260416666664</c:v>
                </c:pt>
                <c:pt idx="48953" formatCode="m/d/yyyy\ h:mm">
                  <c:v>43951.28125</c:v>
                </c:pt>
                <c:pt idx="48954" formatCode="m/d/yyyy\ h:mm">
                  <c:v>43951.302083333336</c:v>
                </c:pt>
                <c:pt idx="48955" formatCode="m/d/yyyy\ h:mm">
                  <c:v>43951.322916666664</c:v>
                </c:pt>
                <c:pt idx="48956" formatCode="m/d/yyyy\ h:mm">
                  <c:v>43951.34375</c:v>
                </c:pt>
                <c:pt idx="48957" formatCode="m/d/yyyy\ h:mm">
                  <c:v>43951.364583333336</c:v>
                </c:pt>
                <c:pt idx="48958" formatCode="m/d/yyyy\ h:mm">
                  <c:v>43951.385416666664</c:v>
                </c:pt>
                <c:pt idx="48959" formatCode="m/d/yyyy\ h:mm">
                  <c:v>43951.40625</c:v>
                </c:pt>
                <c:pt idx="48960" formatCode="m/d/yyyy\ h:mm">
                  <c:v>43951.427083333336</c:v>
                </c:pt>
                <c:pt idx="48961" formatCode="m/d/yyyy\ h:mm">
                  <c:v>43951.447916666664</c:v>
                </c:pt>
                <c:pt idx="48962" formatCode="m/d/yyyy\ h:mm">
                  <c:v>43951.46875</c:v>
                </c:pt>
                <c:pt idx="48963" formatCode="m/d/yyyy\ h:mm">
                  <c:v>43951.489583333336</c:v>
                </c:pt>
                <c:pt idx="48964" formatCode="m/d/yyyy\ h:mm">
                  <c:v>43951.510416666664</c:v>
                </c:pt>
                <c:pt idx="48965" formatCode="m/d/yyyy\ h:mm">
                  <c:v>43951.53125</c:v>
                </c:pt>
                <c:pt idx="48966" formatCode="m/d/yyyy\ h:mm">
                  <c:v>43951.552083333336</c:v>
                </c:pt>
                <c:pt idx="48967" formatCode="m/d/yyyy\ h:mm">
                  <c:v>43951.572916666664</c:v>
                </c:pt>
                <c:pt idx="48968" formatCode="m/d/yyyy\ h:mm">
                  <c:v>43951.59375</c:v>
                </c:pt>
                <c:pt idx="48969" formatCode="m/d/yyyy\ h:mm">
                  <c:v>43951.614583333336</c:v>
                </c:pt>
                <c:pt idx="48970" formatCode="m/d/yyyy\ h:mm">
                  <c:v>43951.635416666664</c:v>
                </c:pt>
                <c:pt idx="48971" formatCode="m/d/yyyy\ h:mm">
                  <c:v>43951.65625</c:v>
                </c:pt>
                <c:pt idx="48972" formatCode="m/d/yyyy\ h:mm">
                  <c:v>43951.677083333336</c:v>
                </c:pt>
                <c:pt idx="48973" formatCode="m/d/yyyy\ h:mm">
                  <c:v>43951.697916666664</c:v>
                </c:pt>
                <c:pt idx="48974" formatCode="m/d/yyyy\ h:mm">
                  <c:v>43951.71875</c:v>
                </c:pt>
                <c:pt idx="48975" formatCode="m/d/yyyy\ h:mm">
                  <c:v>43951.739583333336</c:v>
                </c:pt>
                <c:pt idx="48976" formatCode="m/d/yyyy\ h:mm">
                  <c:v>43951.760416666664</c:v>
                </c:pt>
                <c:pt idx="48977" formatCode="m/d/yyyy\ h:mm">
                  <c:v>43951.78125</c:v>
                </c:pt>
                <c:pt idx="48978" formatCode="m/d/yyyy\ h:mm">
                  <c:v>43951.802083333336</c:v>
                </c:pt>
                <c:pt idx="48979" formatCode="m/d/yyyy\ h:mm">
                  <c:v>43951.822916666664</c:v>
                </c:pt>
                <c:pt idx="48980" formatCode="m/d/yyyy\ h:mm">
                  <c:v>43951.84375</c:v>
                </c:pt>
                <c:pt idx="48981" formatCode="m/d/yyyy\ h:mm">
                  <c:v>43951.864583333336</c:v>
                </c:pt>
                <c:pt idx="48982" formatCode="m/d/yyyy\ h:mm">
                  <c:v>43951.885416666664</c:v>
                </c:pt>
                <c:pt idx="48983" formatCode="m/d/yyyy\ h:mm">
                  <c:v>43951.90625</c:v>
                </c:pt>
                <c:pt idx="48984" formatCode="m/d/yyyy\ h:mm">
                  <c:v>43951.927083333336</c:v>
                </c:pt>
                <c:pt idx="48985" formatCode="m/d/yyyy\ h:mm">
                  <c:v>43951.947916666664</c:v>
                </c:pt>
                <c:pt idx="48986" formatCode="m/d/yyyy\ h:mm">
                  <c:v>43951.96875</c:v>
                </c:pt>
                <c:pt idx="48987" formatCode="m/d/yyyy\ h:mm">
                  <c:v>43951.989583333336</c:v>
                </c:pt>
                <c:pt idx="48988" formatCode="m/d/yyyy\ h:mm">
                  <c:v>43952.010416666664</c:v>
                </c:pt>
                <c:pt idx="48989" formatCode="m/d/yyyy\ h:mm">
                  <c:v>43952.03125</c:v>
                </c:pt>
                <c:pt idx="48990" formatCode="m/d/yyyy\ h:mm">
                  <c:v>43952.052083333336</c:v>
                </c:pt>
                <c:pt idx="48991" formatCode="m/d/yyyy\ h:mm">
                  <c:v>43952.072916666664</c:v>
                </c:pt>
                <c:pt idx="48992" formatCode="m/d/yyyy\ h:mm">
                  <c:v>43952.09375</c:v>
                </c:pt>
                <c:pt idx="48993" formatCode="m/d/yyyy\ h:mm">
                  <c:v>43952.114583333336</c:v>
                </c:pt>
                <c:pt idx="48994" formatCode="m/d/yyyy\ h:mm">
                  <c:v>43952.135416666664</c:v>
                </c:pt>
                <c:pt idx="48995" formatCode="m/d/yyyy\ h:mm">
                  <c:v>43952.15625</c:v>
                </c:pt>
                <c:pt idx="48996" formatCode="m/d/yyyy\ h:mm">
                  <c:v>43952.177083333336</c:v>
                </c:pt>
                <c:pt idx="48997" formatCode="m/d/yyyy\ h:mm">
                  <c:v>43952.197916666664</c:v>
                </c:pt>
                <c:pt idx="48998" formatCode="m/d/yyyy\ h:mm">
                  <c:v>43952.21875</c:v>
                </c:pt>
                <c:pt idx="48999" formatCode="m/d/yyyy\ h:mm">
                  <c:v>43952.239583333336</c:v>
                </c:pt>
                <c:pt idx="49000" formatCode="m/d/yyyy\ h:mm">
                  <c:v>43952.260416666664</c:v>
                </c:pt>
                <c:pt idx="49001" formatCode="m/d/yyyy\ h:mm">
                  <c:v>43952.28125</c:v>
                </c:pt>
                <c:pt idx="49002" formatCode="m/d/yyyy\ h:mm">
                  <c:v>43952.302083333336</c:v>
                </c:pt>
                <c:pt idx="49003" formatCode="m/d/yyyy\ h:mm">
                  <c:v>43952.322916666664</c:v>
                </c:pt>
                <c:pt idx="49004" formatCode="m/d/yyyy\ h:mm">
                  <c:v>43952.34375</c:v>
                </c:pt>
                <c:pt idx="49005" formatCode="m/d/yyyy\ h:mm">
                  <c:v>43952.364583333336</c:v>
                </c:pt>
                <c:pt idx="49006" formatCode="m/d/yyyy\ h:mm">
                  <c:v>43952.385416666664</c:v>
                </c:pt>
                <c:pt idx="49007" formatCode="m/d/yyyy\ h:mm">
                  <c:v>43952.40625</c:v>
                </c:pt>
                <c:pt idx="49008" formatCode="m/d/yyyy\ h:mm">
                  <c:v>43952.427083333336</c:v>
                </c:pt>
                <c:pt idx="49009" formatCode="m/d/yyyy\ h:mm">
                  <c:v>43952.447916666664</c:v>
                </c:pt>
                <c:pt idx="49010" formatCode="m/d/yyyy\ h:mm">
                  <c:v>43952.46875</c:v>
                </c:pt>
                <c:pt idx="49011" formatCode="m/d/yyyy\ h:mm">
                  <c:v>43952.489583333336</c:v>
                </c:pt>
                <c:pt idx="49012" formatCode="m/d/yyyy\ h:mm">
                  <c:v>43952.510416666664</c:v>
                </c:pt>
                <c:pt idx="49013" formatCode="m/d/yyyy\ h:mm">
                  <c:v>43952.53125</c:v>
                </c:pt>
                <c:pt idx="49014" formatCode="m/d/yyyy\ h:mm">
                  <c:v>43952.552083333336</c:v>
                </c:pt>
                <c:pt idx="49015" formatCode="m/d/yyyy\ h:mm">
                  <c:v>43952.572916666664</c:v>
                </c:pt>
                <c:pt idx="49016" formatCode="m/d/yyyy\ h:mm">
                  <c:v>43952.59375</c:v>
                </c:pt>
                <c:pt idx="49017" formatCode="m/d/yyyy\ h:mm">
                  <c:v>43952.614583333336</c:v>
                </c:pt>
                <c:pt idx="49018" formatCode="m/d/yyyy\ h:mm">
                  <c:v>43952.635416666664</c:v>
                </c:pt>
                <c:pt idx="49019" formatCode="m/d/yyyy\ h:mm">
                  <c:v>43952.65625</c:v>
                </c:pt>
                <c:pt idx="49020" formatCode="m/d/yyyy\ h:mm">
                  <c:v>43952.677083333336</c:v>
                </c:pt>
                <c:pt idx="49021" formatCode="m/d/yyyy\ h:mm">
                  <c:v>43952.697916666664</c:v>
                </c:pt>
                <c:pt idx="49022" formatCode="m/d/yyyy\ h:mm">
                  <c:v>43952.71875</c:v>
                </c:pt>
                <c:pt idx="49023" formatCode="m/d/yyyy\ h:mm">
                  <c:v>43952.739583333336</c:v>
                </c:pt>
                <c:pt idx="49024" formatCode="m/d/yyyy\ h:mm">
                  <c:v>43952.760416666664</c:v>
                </c:pt>
                <c:pt idx="49025" formatCode="m/d/yyyy\ h:mm">
                  <c:v>43952.78125</c:v>
                </c:pt>
                <c:pt idx="49026" formatCode="m/d/yyyy\ h:mm">
                  <c:v>43952.802083333336</c:v>
                </c:pt>
                <c:pt idx="49027" formatCode="m/d/yyyy\ h:mm">
                  <c:v>43952.822916666664</c:v>
                </c:pt>
                <c:pt idx="49028" formatCode="m/d/yyyy\ h:mm">
                  <c:v>43952.84375</c:v>
                </c:pt>
                <c:pt idx="49029" formatCode="m/d/yyyy\ h:mm">
                  <c:v>43952.864583333336</c:v>
                </c:pt>
                <c:pt idx="49030" formatCode="m/d/yyyy\ h:mm">
                  <c:v>43952.885416666664</c:v>
                </c:pt>
                <c:pt idx="49031" formatCode="m/d/yyyy\ h:mm">
                  <c:v>43952.90625</c:v>
                </c:pt>
                <c:pt idx="49032" formatCode="m/d/yyyy\ h:mm">
                  <c:v>43952.927083333336</c:v>
                </c:pt>
                <c:pt idx="49033" formatCode="m/d/yyyy\ h:mm">
                  <c:v>43952.947916666664</c:v>
                </c:pt>
                <c:pt idx="49034" formatCode="m/d/yyyy\ h:mm">
                  <c:v>43952.96875</c:v>
                </c:pt>
                <c:pt idx="49035" formatCode="m/d/yyyy\ h:mm">
                  <c:v>43952.989583333336</c:v>
                </c:pt>
                <c:pt idx="49036" formatCode="m/d/yyyy\ h:mm">
                  <c:v>43953.010416666664</c:v>
                </c:pt>
                <c:pt idx="49037" formatCode="m/d/yyyy\ h:mm">
                  <c:v>43953.03125</c:v>
                </c:pt>
                <c:pt idx="49038" formatCode="m/d/yyyy\ h:mm">
                  <c:v>43953.052083333336</c:v>
                </c:pt>
                <c:pt idx="49039" formatCode="m/d/yyyy\ h:mm">
                  <c:v>43953.072916666664</c:v>
                </c:pt>
                <c:pt idx="49040" formatCode="m/d/yyyy\ h:mm">
                  <c:v>43953.09375</c:v>
                </c:pt>
                <c:pt idx="49041" formatCode="m/d/yyyy\ h:mm">
                  <c:v>43953.114583333336</c:v>
                </c:pt>
                <c:pt idx="49042" formatCode="m/d/yyyy\ h:mm">
                  <c:v>43953.135416666664</c:v>
                </c:pt>
                <c:pt idx="49043" formatCode="m/d/yyyy\ h:mm">
                  <c:v>43953.15625</c:v>
                </c:pt>
                <c:pt idx="49044" formatCode="m/d/yyyy\ h:mm">
                  <c:v>43953.177083333336</c:v>
                </c:pt>
                <c:pt idx="49045" formatCode="m/d/yyyy\ h:mm">
                  <c:v>43953.197916666664</c:v>
                </c:pt>
                <c:pt idx="49046" formatCode="m/d/yyyy\ h:mm">
                  <c:v>43953.21875</c:v>
                </c:pt>
                <c:pt idx="49047" formatCode="m/d/yyyy\ h:mm">
                  <c:v>43953.239583333336</c:v>
                </c:pt>
                <c:pt idx="49048" formatCode="m/d/yyyy\ h:mm">
                  <c:v>43953.260416666664</c:v>
                </c:pt>
                <c:pt idx="49049" formatCode="m/d/yyyy\ h:mm">
                  <c:v>43953.28125</c:v>
                </c:pt>
                <c:pt idx="49050" formatCode="m/d/yyyy\ h:mm">
                  <c:v>43953.302083333336</c:v>
                </c:pt>
                <c:pt idx="49051" formatCode="m/d/yyyy\ h:mm">
                  <c:v>43953.322916666664</c:v>
                </c:pt>
                <c:pt idx="49052" formatCode="m/d/yyyy\ h:mm">
                  <c:v>43953.34375</c:v>
                </c:pt>
                <c:pt idx="49053" formatCode="m/d/yyyy\ h:mm">
                  <c:v>43953.364583333336</c:v>
                </c:pt>
                <c:pt idx="49054" formatCode="m/d/yyyy\ h:mm">
                  <c:v>43953.385416666664</c:v>
                </c:pt>
                <c:pt idx="49055" formatCode="m/d/yyyy\ h:mm">
                  <c:v>43953.40625</c:v>
                </c:pt>
                <c:pt idx="49056" formatCode="m/d/yyyy\ h:mm">
                  <c:v>43953.427083333336</c:v>
                </c:pt>
                <c:pt idx="49057" formatCode="m/d/yyyy\ h:mm">
                  <c:v>43953.447916666664</c:v>
                </c:pt>
                <c:pt idx="49058" formatCode="m/d/yyyy\ h:mm">
                  <c:v>43953.46875</c:v>
                </c:pt>
                <c:pt idx="49059" formatCode="m/d/yyyy\ h:mm">
                  <c:v>43953.489583333336</c:v>
                </c:pt>
                <c:pt idx="49060" formatCode="m/d/yyyy\ h:mm">
                  <c:v>43953.510416666664</c:v>
                </c:pt>
                <c:pt idx="49061" formatCode="m/d/yyyy\ h:mm">
                  <c:v>43953.53125</c:v>
                </c:pt>
                <c:pt idx="49062" formatCode="m/d/yyyy\ h:mm">
                  <c:v>43953.552083333336</c:v>
                </c:pt>
                <c:pt idx="49063" formatCode="m/d/yyyy\ h:mm">
                  <c:v>43953.572916666664</c:v>
                </c:pt>
                <c:pt idx="49064" formatCode="m/d/yyyy\ h:mm">
                  <c:v>43953.59375</c:v>
                </c:pt>
                <c:pt idx="49065" formatCode="m/d/yyyy\ h:mm">
                  <c:v>43953.614583333336</c:v>
                </c:pt>
                <c:pt idx="49066" formatCode="m/d/yyyy\ h:mm">
                  <c:v>43953.635416666664</c:v>
                </c:pt>
                <c:pt idx="49067" formatCode="m/d/yyyy\ h:mm">
                  <c:v>43953.65625</c:v>
                </c:pt>
                <c:pt idx="49068" formatCode="m/d/yyyy\ h:mm">
                  <c:v>43953.677083333336</c:v>
                </c:pt>
                <c:pt idx="49069" formatCode="m/d/yyyy\ h:mm">
                  <c:v>43953.697916666664</c:v>
                </c:pt>
                <c:pt idx="49070" formatCode="m/d/yyyy\ h:mm">
                  <c:v>43953.71875</c:v>
                </c:pt>
                <c:pt idx="49071" formatCode="m/d/yyyy\ h:mm">
                  <c:v>43953.739583333336</c:v>
                </c:pt>
                <c:pt idx="49072" formatCode="m/d/yyyy\ h:mm">
                  <c:v>43953.760416666664</c:v>
                </c:pt>
                <c:pt idx="49073" formatCode="m/d/yyyy\ h:mm">
                  <c:v>43953.78125</c:v>
                </c:pt>
                <c:pt idx="49074" formatCode="m/d/yyyy\ h:mm">
                  <c:v>43953.802083333336</c:v>
                </c:pt>
                <c:pt idx="49075" formatCode="m/d/yyyy\ h:mm">
                  <c:v>43953.822916666664</c:v>
                </c:pt>
                <c:pt idx="49076" formatCode="m/d/yyyy\ h:mm">
                  <c:v>43953.84375</c:v>
                </c:pt>
                <c:pt idx="49077" formatCode="m/d/yyyy\ h:mm">
                  <c:v>43953.864583333336</c:v>
                </c:pt>
                <c:pt idx="49078" formatCode="m/d/yyyy\ h:mm">
                  <c:v>43953.885416666664</c:v>
                </c:pt>
                <c:pt idx="49079" formatCode="m/d/yyyy\ h:mm">
                  <c:v>43953.90625</c:v>
                </c:pt>
                <c:pt idx="49080" formatCode="m/d/yyyy\ h:mm">
                  <c:v>43953.927083333336</c:v>
                </c:pt>
                <c:pt idx="49081" formatCode="m/d/yyyy\ h:mm">
                  <c:v>43953.947916666664</c:v>
                </c:pt>
                <c:pt idx="49082" formatCode="m/d/yyyy\ h:mm">
                  <c:v>43953.96875</c:v>
                </c:pt>
                <c:pt idx="49083" formatCode="m/d/yyyy\ h:mm">
                  <c:v>43953.989583333336</c:v>
                </c:pt>
                <c:pt idx="49084" formatCode="m/d/yyyy\ h:mm">
                  <c:v>43954.010416666664</c:v>
                </c:pt>
                <c:pt idx="49085" formatCode="m/d/yyyy\ h:mm">
                  <c:v>43954.03125</c:v>
                </c:pt>
                <c:pt idx="49086" formatCode="m/d/yyyy\ h:mm">
                  <c:v>43954.052083333336</c:v>
                </c:pt>
                <c:pt idx="49087" formatCode="m/d/yyyy\ h:mm">
                  <c:v>43954.072916666664</c:v>
                </c:pt>
                <c:pt idx="49088" formatCode="m/d/yyyy\ h:mm">
                  <c:v>43954.09375</c:v>
                </c:pt>
                <c:pt idx="49089" formatCode="m/d/yyyy\ h:mm">
                  <c:v>43954.114583333336</c:v>
                </c:pt>
                <c:pt idx="49090" formatCode="m/d/yyyy\ h:mm">
                  <c:v>43954.135416666664</c:v>
                </c:pt>
                <c:pt idx="49091" formatCode="m/d/yyyy\ h:mm">
                  <c:v>43954.15625</c:v>
                </c:pt>
                <c:pt idx="49092" formatCode="m/d/yyyy\ h:mm">
                  <c:v>43954.177083333336</c:v>
                </c:pt>
                <c:pt idx="49093" formatCode="m/d/yyyy\ h:mm">
                  <c:v>43954.197916666664</c:v>
                </c:pt>
                <c:pt idx="49094" formatCode="m/d/yyyy\ h:mm">
                  <c:v>43954.21875</c:v>
                </c:pt>
                <c:pt idx="49095" formatCode="m/d/yyyy\ h:mm">
                  <c:v>43954.239583333336</c:v>
                </c:pt>
                <c:pt idx="49096" formatCode="m/d/yyyy\ h:mm">
                  <c:v>43954.260416666664</c:v>
                </c:pt>
                <c:pt idx="49097" formatCode="m/d/yyyy\ h:mm">
                  <c:v>43954.28125</c:v>
                </c:pt>
                <c:pt idx="49098" formatCode="m/d/yyyy\ h:mm">
                  <c:v>43954.302083333336</c:v>
                </c:pt>
                <c:pt idx="49099" formatCode="m/d/yyyy\ h:mm">
                  <c:v>43954.322916666664</c:v>
                </c:pt>
                <c:pt idx="49100" formatCode="m/d/yyyy\ h:mm">
                  <c:v>43954.34375</c:v>
                </c:pt>
                <c:pt idx="49101" formatCode="m/d/yyyy\ h:mm">
                  <c:v>43954.364583333336</c:v>
                </c:pt>
                <c:pt idx="49102" formatCode="m/d/yyyy\ h:mm">
                  <c:v>43954.385416666664</c:v>
                </c:pt>
                <c:pt idx="49103" formatCode="m/d/yyyy\ h:mm">
                  <c:v>43954.40625</c:v>
                </c:pt>
                <c:pt idx="49104" formatCode="m/d/yyyy\ h:mm">
                  <c:v>43954.427083333336</c:v>
                </c:pt>
                <c:pt idx="49105" formatCode="m/d/yyyy\ h:mm">
                  <c:v>43954.447916666664</c:v>
                </c:pt>
                <c:pt idx="49106" formatCode="m/d/yyyy\ h:mm">
                  <c:v>43954.46875</c:v>
                </c:pt>
                <c:pt idx="49107" formatCode="m/d/yyyy\ h:mm">
                  <c:v>43954.489583333336</c:v>
                </c:pt>
                <c:pt idx="49108" formatCode="m/d/yyyy\ h:mm">
                  <c:v>43954.510416666664</c:v>
                </c:pt>
                <c:pt idx="49109" formatCode="m/d/yyyy\ h:mm">
                  <c:v>43954.53125</c:v>
                </c:pt>
                <c:pt idx="49110" formatCode="m/d/yyyy\ h:mm">
                  <c:v>43954.552083333336</c:v>
                </c:pt>
                <c:pt idx="49111" formatCode="m/d/yyyy\ h:mm">
                  <c:v>43954.572916666664</c:v>
                </c:pt>
                <c:pt idx="49112" formatCode="m/d/yyyy\ h:mm">
                  <c:v>43954.59375</c:v>
                </c:pt>
                <c:pt idx="49113" formatCode="m/d/yyyy\ h:mm">
                  <c:v>43954.614583333336</c:v>
                </c:pt>
                <c:pt idx="49114" formatCode="m/d/yyyy\ h:mm">
                  <c:v>43954.635416666664</c:v>
                </c:pt>
                <c:pt idx="49115" formatCode="m/d/yyyy\ h:mm">
                  <c:v>43954.65625</c:v>
                </c:pt>
                <c:pt idx="49116" formatCode="m/d/yyyy\ h:mm">
                  <c:v>43954.677083333336</c:v>
                </c:pt>
                <c:pt idx="49117" formatCode="m/d/yyyy\ h:mm">
                  <c:v>43954.697916666664</c:v>
                </c:pt>
                <c:pt idx="49118" formatCode="m/d/yyyy\ h:mm">
                  <c:v>43954.71875</c:v>
                </c:pt>
                <c:pt idx="49119" formatCode="m/d/yyyy\ h:mm">
                  <c:v>43954.739583333336</c:v>
                </c:pt>
                <c:pt idx="49120" formatCode="m/d/yyyy\ h:mm">
                  <c:v>43954.760416666664</c:v>
                </c:pt>
                <c:pt idx="49121" formatCode="m/d/yyyy\ h:mm">
                  <c:v>43954.78125</c:v>
                </c:pt>
                <c:pt idx="49122" formatCode="m/d/yyyy\ h:mm">
                  <c:v>43954.802083333336</c:v>
                </c:pt>
                <c:pt idx="49123" formatCode="m/d/yyyy\ h:mm">
                  <c:v>43954.822916666664</c:v>
                </c:pt>
                <c:pt idx="49124" formatCode="m/d/yyyy\ h:mm">
                  <c:v>43954.84375</c:v>
                </c:pt>
                <c:pt idx="49125" formatCode="m/d/yyyy\ h:mm">
                  <c:v>43954.864583333336</c:v>
                </c:pt>
                <c:pt idx="49126" formatCode="m/d/yyyy\ h:mm">
                  <c:v>43954.885416666664</c:v>
                </c:pt>
                <c:pt idx="49127" formatCode="m/d/yyyy\ h:mm">
                  <c:v>43954.90625</c:v>
                </c:pt>
                <c:pt idx="49128" formatCode="m/d/yyyy\ h:mm">
                  <c:v>43954.927083333336</c:v>
                </c:pt>
                <c:pt idx="49129" formatCode="m/d/yyyy\ h:mm">
                  <c:v>43954.947916666664</c:v>
                </c:pt>
                <c:pt idx="49130" formatCode="m/d/yyyy\ h:mm">
                  <c:v>43954.96875</c:v>
                </c:pt>
                <c:pt idx="49131" formatCode="m/d/yyyy\ h:mm">
                  <c:v>43954.989583333336</c:v>
                </c:pt>
                <c:pt idx="49132" formatCode="m/d/yyyy\ h:mm">
                  <c:v>43955.010416666664</c:v>
                </c:pt>
                <c:pt idx="49133" formatCode="m/d/yyyy\ h:mm">
                  <c:v>43955.03125</c:v>
                </c:pt>
                <c:pt idx="49134" formatCode="m/d/yyyy\ h:mm">
                  <c:v>43955.052083333336</c:v>
                </c:pt>
                <c:pt idx="49135" formatCode="m/d/yyyy\ h:mm">
                  <c:v>43955.072916666664</c:v>
                </c:pt>
                <c:pt idx="49136" formatCode="m/d/yyyy\ h:mm">
                  <c:v>43955.09375</c:v>
                </c:pt>
                <c:pt idx="49137" formatCode="m/d/yyyy\ h:mm">
                  <c:v>43955.114583333336</c:v>
                </c:pt>
                <c:pt idx="49138" formatCode="m/d/yyyy\ h:mm">
                  <c:v>43955.135416666664</c:v>
                </c:pt>
                <c:pt idx="49139" formatCode="m/d/yyyy\ h:mm">
                  <c:v>43955.15625</c:v>
                </c:pt>
                <c:pt idx="49140" formatCode="m/d/yyyy\ h:mm">
                  <c:v>43955.177083333336</c:v>
                </c:pt>
                <c:pt idx="49141" formatCode="m/d/yyyy\ h:mm">
                  <c:v>43955.197916666664</c:v>
                </c:pt>
                <c:pt idx="49142" formatCode="m/d/yyyy\ h:mm">
                  <c:v>43955.21875</c:v>
                </c:pt>
                <c:pt idx="49143" formatCode="m/d/yyyy\ h:mm">
                  <c:v>43955.239583333336</c:v>
                </c:pt>
                <c:pt idx="49144" formatCode="m/d/yyyy\ h:mm">
                  <c:v>43955.260416666664</c:v>
                </c:pt>
                <c:pt idx="49145" formatCode="m/d/yyyy\ h:mm">
                  <c:v>43955.28125</c:v>
                </c:pt>
                <c:pt idx="49146" formatCode="m/d/yyyy\ h:mm">
                  <c:v>43955.302083333336</c:v>
                </c:pt>
                <c:pt idx="49147" formatCode="m/d/yyyy\ h:mm">
                  <c:v>43955.322916666664</c:v>
                </c:pt>
                <c:pt idx="49148" formatCode="m/d/yyyy\ h:mm">
                  <c:v>43955.34375</c:v>
                </c:pt>
                <c:pt idx="49149" formatCode="m/d/yyyy\ h:mm">
                  <c:v>43955.364583333336</c:v>
                </c:pt>
                <c:pt idx="49150" formatCode="m/d/yyyy\ h:mm">
                  <c:v>43955.385416666664</c:v>
                </c:pt>
                <c:pt idx="49151" formatCode="m/d/yyyy\ h:mm">
                  <c:v>43955.40625</c:v>
                </c:pt>
                <c:pt idx="49152" formatCode="m/d/yyyy\ h:mm">
                  <c:v>43955.427083333336</c:v>
                </c:pt>
                <c:pt idx="49153" formatCode="m/d/yyyy\ h:mm">
                  <c:v>43955.447916666664</c:v>
                </c:pt>
                <c:pt idx="49154" formatCode="m/d/yyyy\ h:mm">
                  <c:v>43955.46875</c:v>
                </c:pt>
                <c:pt idx="49155" formatCode="m/d/yyyy\ h:mm">
                  <c:v>43955.489583333336</c:v>
                </c:pt>
                <c:pt idx="49156" formatCode="m/d/yyyy\ h:mm">
                  <c:v>43955.510416666664</c:v>
                </c:pt>
                <c:pt idx="49157" formatCode="m/d/yyyy\ h:mm">
                  <c:v>43955.53125</c:v>
                </c:pt>
                <c:pt idx="49158" formatCode="m/d/yyyy\ h:mm">
                  <c:v>43955.552083333336</c:v>
                </c:pt>
                <c:pt idx="49159" formatCode="m/d/yyyy\ h:mm">
                  <c:v>43955.572916666664</c:v>
                </c:pt>
                <c:pt idx="49160" formatCode="m/d/yyyy\ h:mm">
                  <c:v>43955.59375</c:v>
                </c:pt>
                <c:pt idx="49161" formatCode="m/d/yyyy\ h:mm">
                  <c:v>43955.614583333336</c:v>
                </c:pt>
                <c:pt idx="49162" formatCode="m/d/yyyy\ h:mm">
                  <c:v>43955.635416666664</c:v>
                </c:pt>
                <c:pt idx="49163" formatCode="m/d/yyyy\ h:mm">
                  <c:v>43955.65625</c:v>
                </c:pt>
                <c:pt idx="49164" formatCode="m/d/yyyy\ h:mm">
                  <c:v>43955.677083333336</c:v>
                </c:pt>
                <c:pt idx="49165" formatCode="m/d/yyyy\ h:mm">
                  <c:v>43955.697916666664</c:v>
                </c:pt>
                <c:pt idx="49166" formatCode="m/d/yyyy\ h:mm">
                  <c:v>43955.71875</c:v>
                </c:pt>
                <c:pt idx="49167" formatCode="m/d/yyyy\ h:mm">
                  <c:v>43955.739583333336</c:v>
                </c:pt>
                <c:pt idx="49168" formatCode="m/d/yyyy\ h:mm">
                  <c:v>43955.760416666664</c:v>
                </c:pt>
                <c:pt idx="49169" formatCode="m/d/yyyy\ h:mm">
                  <c:v>43955.78125</c:v>
                </c:pt>
                <c:pt idx="49170" formatCode="m/d/yyyy\ h:mm">
                  <c:v>43955.802083333336</c:v>
                </c:pt>
                <c:pt idx="49171" formatCode="m/d/yyyy\ h:mm">
                  <c:v>43955.822916666664</c:v>
                </c:pt>
                <c:pt idx="49172" formatCode="m/d/yyyy\ h:mm">
                  <c:v>43955.84375</c:v>
                </c:pt>
                <c:pt idx="49173" formatCode="m/d/yyyy\ h:mm">
                  <c:v>43955.864583333336</c:v>
                </c:pt>
                <c:pt idx="49174" formatCode="m/d/yyyy\ h:mm">
                  <c:v>43955.885416666664</c:v>
                </c:pt>
                <c:pt idx="49175" formatCode="m/d/yyyy\ h:mm">
                  <c:v>43955.90625</c:v>
                </c:pt>
                <c:pt idx="49176" formatCode="m/d/yyyy\ h:mm">
                  <c:v>43955.927083333336</c:v>
                </c:pt>
                <c:pt idx="49177" formatCode="m/d/yyyy\ h:mm">
                  <c:v>43955.947916666664</c:v>
                </c:pt>
                <c:pt idx="49178" formatCode="m/d/yyyy\ h:mm">
                  <c:v>43955.96875</c:v>
                </c:pt>
                <c:pt idx="49179" formatCode="m/d/yyyy\ h:mm">
                  <c:v>43955.989583333336</c:v>
                </c:pt>
                <c:pt idx="49180" formatCode="m/d/yyyy\ h:mm">
                  <c:v>43956.010416666664</c:v>
                </c:pt>
                <c:pt idx="49181" formatCode="m/d/yyyy\ h:mm">
                  <c:v>43956.03125</c:v>
                </c:pt>
                <c:pt idx="49182" formatCode="m/d/yyyy\ h:mm">
                  <c:v>43956.052083333336</c:v>
                </c:pt>
                <c:pt idx="49183" formatCode="m/d/yyyy\ h:mm">
                  <c:v>43956.072916666664</c:v>
                </c:pt>
                <c:pt idx="49184" formatCode="m/d/yyyy\ h:mm">
                  <c:v>43956.09375</c:v>
                </c:pt>
                <c:pt idx="49185" formatCode="m/d/yyyy\ h:mm">
                  <c:v>43956.114583333336</c:v>
                </c:pt>
                <c:pt idx="49186" formatCode="m/d/yyyy\ h:mm">
                  <c:v>43956.135416666664</c:v>
                </c:pt>
                <c:pt idx="49187" formatCode="m/d/yyyy\ h:mm">
                  <c:v>43956.15625</c:v>
                </c:pt>
                <c:pt idx="49188" formatCode="m/d/yyyy\ h:mm">
                  <c:v>43956.177083333336</c:v>
                </c:pt>
                <c:pt idx="49189" formatCode="m/d/yyyy\ h:mm">
                  <c:v>43956.197916666664</c:v>
                </c:pt>
                <c:pt idx="49190" formatCode="m/d/yyyy\ h:mm">
                  <c:v>43956.21875</c:v>
                </c:pt>
                <c:pt idx="49191" formatCode="m/d/yyyy\ h:mm">
                  <c:v>43956.239583333336</c:v>
                </c:pt>
                <c:pt idx="49192" formatCode="m/d/yyyy\ h:mm">
                  <c:v>43956.260416666664</c:v>
                </c:pt>
                <c:pt idx="49193" formatCode="m/d/yyyy\ h:mm">
                  <c:v>43956.28125</c:v>
                </c:pt>
                <c:pt idx="49194" formatCode="m/d/yyyy\ h:mm">
                  <c:v>43956.302083333336</c:v>
                </c:pt>
                <c:pt idx="49195" formatCode="m/d/yyyy\ h:mm">
                  <c:v>43956.322916666664</c:v>
                </c:pt>
                <c:pt idx="49196" formatCode="m/d/yyyy\ h:mm">
                  <c:v>43956.34375</c:v>
                </c:pt>
                <c:pt idx="49197" formatCode="m/d/yyyy\ h:mm">
                  <c:v>43956.364583333336</c:v>
                </c:pt>
                <c:pt idx="49198" formatCode="m/d/yyyy\ h:mm">
                  <c:v>43956.385416666664</c:v>
                </c:pt>
                <c:pt idx="49199" formatCode="m/d/yyyy\ h:mm">
                  <c:v>43956.40625</c:v>
                </c:pt>
                <c:pt idx="49200" formatCode="m/d/yyyy\ h:mm">
                  <c:v>43956.427083333336</c:v>
                </c:pt>
                <c:pt idx="49201" formatCode="m/d/yyyy\ h:mm">
                  <c:v>43956.447916666664</c:v>
                </c:pt>
                <c:pt idx="49202" formatCode="m/d/yyyy\ h:mm">
                  <c:v>43956.46875</c:v>
                </c:pt>
                <c:pt idx="49203" formatCode="m/d/yyyy\ h:mm">
                  <c:v>43956.489583333336</c:v>
                </c:pt>
                <c:pt idx="49204" formatCode="m/d/yyyy\ h:mm">
                  <c:v>43956.510416666664</c:v>
                </c:pt>
                <c:pt idx="49205" formatCode="m/d/yyyy\ h:mm">
                  <c:v>43956.53125</c:v>
                </c:pt>
                <c:pt idx="49206" formatCode="m/d/yyyy\ h:mm">
                  <c:v>43956.552083333336</c:v>
                </c:pt>
                <c:pt idx="49207" formatCode="m/d/yyyy\ h:mm">
                  <c:v>43956.572916666664</c:v>
                </c:pt>
                <c:pt idx="49208" formatCode="m/d/yyyy\ h:mm">
                  <c:v>43956.59375</c:v>
                </c:pt>
                <c:pt idx="49209" formatCode="m/d/yyyy\ h:mm">
                  <c:v>43956.614583333336</c:v>
                </c:pt>
                <c:pt idx="49210" formatCode="m/d/yyyy\ h:mm">
                  <c:v>43956.635416666664</c:v>
                </c:pt>
                <c:pt idx="49211" formatCode="m/d/yyyy\ h:mm">
                  <c:v>43956.65625</c:v>
                </c:pt>
                <c:pt idx="49212" formatCode="m/d/yyyy\ h:mm">
                  <c:v>43956.677083333336</c:v>
                </c:pt>
                <c:pt idx="49213" formatCode="m/d/yyyy\ h:mm">
                  <c:v>43956.697916666664</c:v>
                </c:pt>
                <c:pt idx="49214" formatCode="m/d/yyyy\ h:mm">
                  <c:v>43956.71875</c:v>
                </c:pt>
                <c:pt idx="49215" formatCode="m/d/yyyy\ h:mm">
                  <c:v>43956.739583333336</c:v>
                </c:pt>
                <c:pt idx="49216" formatCode="m/d/yyyy\ h:mm">
                  <c:v>43956.760416666664</c:v>
                </c:pt>
                <c:pt idx="49217" formatCode="m/d/yyyy\ h:mm">
                  <c:v>43956.78125</c:v>
                </c:pt>
                <c:pt idx="49218" formatCode="m/d/yyyy\ h:mm">
                  <c:v>43956.802083333336</c:v>
                </c:pt>
                <c:pt idx="49219" formatCode="m/d/yyyy\ h:mm">
                  <c:v>43956.822916666664</c:v>
                </c:pt>
                <c:pt idx="49220" formatCode="m/d/yyyy\ h:mm">
                  <c:v>43956.84375</c:v>
                </c:pt>
                <c:pt idx="49221" formatCode="m/d/yyyy\ h:mm">
                  <c:v>43956.864583333336</c:v>
                </c:pt>
                <c:pt idx="49222" formatCode="m/d/yyyy\ h:mm">
                  <c:v>43956.885416666664</c:v>
                </c:pt>
                <c:pt idx="49223" formatCode="m/d/yyyy\ h:mm">
                  <c:v>43956.90625</c:v>
                </c:pt>
                <c:pt idx="49224" formatCode="m/d/yyyy\ h:mm">
                  <c:v>43956.927083333336</c:v>
                </c:pt>
                <c:pt idx="49225" formatCode="m/d/yyyy\ h:mm">
                  <c:v>43956.947916666664</c:v>
                </c:pt>
                <c:pt idx="49226" formatCode="m/d/yyyy\ h:mm">
                  <c:v>43956.96875</c:v>
                </c:pt>
                <c:pt idx="49227" formatCode="m/d/yyyy\ h:mm">
                  <c:v>43956.989583333336</c:v>
                </c:pt>
                <c:pt idx="49228" formatCode="m/d/yyyy\ h:mm">
                  <c:v>43957.010416666664</c:v>
                </c:pt>
                <c:pt idx="49229" formatCode="m/d/yyyy\ h:mm">
                  <c:v>43957.03125</c:v>
                </c:pt>
                <c:pt idx="49230" formatCode="m/d/yyyy\ h:mm">
                  <c:v>43957.052083333336</c:v>
                </c:pt>
                <c:pt idx="49231" formatCode="m/d/yyyy\ h:mm">
                  <c:v>43957.072916666664</c:v>
                </c:pt>
                <c:pt idx="49232" formatCode="m/d/yyyy\ h:mm">
                  <c:v>43957.09375</c:v>
                </c:pt>
                <c:pt idx="49233" formatCode="m/d/yyyy\ h:mm">
                  <c:v>43957.114583333336</c:v>
                </c:pt>
                <c:pt idx="49234" formatCode="m/d/yyyy\ h:mm">
                  <c:v>43957.135416666664</c:v>
                </c:pt>
                <c:pt idx="49235" formatCode="m/d/yyyy\ h:mm">
                  <c:v>43957.15625</c:v>
                </c:pt>
                <c:pt idx="49236" formatCode="m/d/yyyy\ h:mm">
                  <c:v>43957.177083333336</c:v>
                </c:pt>
                <c:pt idx="49237" formatCode="m/d/yyyy\ h:mm">
                  <c:v>43957.197916666664</c:v>
                </c:pt>
                <c:pt idx="49238" formatCode="m/d/yyyy\ h:mm">
                  <c:v>43957.21875</c:v>
                </c:pt>
                <c:pt idx="49239" formatCode="m/d/yyyy\ h:mm">
                  <c:v>43957.239583333336</c:v>
                </c:pt>
                <c:pt idx="49240" formatCode="m/d/yyyy\ h:mm">
                  <c:v>43957.260416666664</c:v>
                </c:pt>
                <c:pt idx="49241" formatCode="m/d/yyyy\ h:mm">
                  <c:v>43957.28125</c:v>
                </c:pt>
                <c:pt idx="49242" formatCode="m/d/yyyy\ h:mm">
                  <c:v>43957.302083333336</c:v>
                </c:pt>
                <c:pt idx="49243" formatCode="m/d/yyyy\ h:mm">
                  <c:v>43957.322916666664</c:v>
                </c:pt>
                <c:pt idx="49244" formatCode="m/d/yyyy\ h:mm">
                  <c:v>43957.34375</c:v>
                </c:pt>
                <c:pt idx="49245" formatCode="m/d/yyyy\ h:mm">
                  <c:v>43957.364583333336</c:v>
                </c:pt>
                <c:pt idx="49246" formatCode="m/d/yyyy\ h:mm">
                  <c:v>43957.385416666664</c:v>
                </c:pt>
                <c:pt idx="49247" formatCode="m/d/yyyy\ h:mm">
                  <c:v>43957.40625</c:v>
                </c:pt>
                <c:pt idx="49248" formatCode="m/d/yyyy\ h:mm">
                  <c:v>43957.427083333336</c:v>
                </c:pt>
                <c:pt idx="49249" formatCode="m/d/yyyy\ h:mm">
                  <c:v>43957.447916666664</c:v>
                </c:pt>
                <c:pt idx="49250" formatCode="m/d/yyyy\ h:mm">
                  <c:v>43957.46875</c:v>
                </c:pt>
                <c:pt idx="49251" formatCode="m/d/yyyy\ h:mm">
                  <c:v>43957.489583333336</c:v>
                </c:pt>
                <c:pt idx="49252" formatCode="m/d/yyyy\ h:mm">
                  <c:v>43957.510416666664</c:v>
                </c:pt>
                <c:pt idx="49253" formatCode="m/d/yyyy\ h:mm">
                  <c:v>43957.53125</c:v>
                </c:pt>
                <c:pt idx="49254" formatCode="m/d/yyyy\ h:mm">
                  <c:v>43957.552083333336</c:v>
                </c:pt>
                <c:pt idx="49255" formatCode="m/d/yyyy\ h:mm">
                  <c:v>43957.572916666664</c:v>
                </c:pt>
                <c:pt idx="49256" formatCode="m/d/yyyy\ h:mm">
                  <c:v>43957.59375</c:v>
                </c:pt>
                <c:pt idx="49257" formatCode="m/d/yyyy\ h:mm">
                  <c:v>43957.614583333336</c:v>
                </c:pt>
                <c:pt idx="49258" formatCode="m/d/yyyy\ h:mm">
                  <c:v>43957.635416666664</c:v>
                </c:pt>
                <c:pt idx="49259" formatCode="m/d/yyyy\ h:mm">
                  <c:v>43957.65625</c:v>
                </c:pt>
                <c:pt idx="49260" formatCode="m/d/yyyy\ h:mm">
                  <c:v>43957.677083333336</c:v>
                </c:pt>
                <c:pt idx="49261" formatCode="m/d/yyyy\ h:mm">
                  <c:v>43957.697916666664</c:v>
                </c:pt>
                <c:pt idx="49262" formatCode="m/d/yyyy\ h:mm">
                  <c:v>43957.71875</c:v>
                </c:pt>
                <c:pt idx="49263" formatCode="m/d/yyyy\ h:mm">
                  <c:v>43957.739583333336</c:v>
                </c:pt>
                <c:pt idx="49264" formatCode="m/d/yyyy\ h:mm">
                  <c:v>43957.760416666664</c:v>
                </c:pt>
                <c:pt idx="49265" formatCode="m/d/yyyy\ h:mm">
                  <c:v>43957.78125</c:v>
                </c:pt>
                <c:pt idx="49266" formatCode="m/d/yyyy\ h:mm">
                  <c:v>43957.802083333336</c:v>
                </c:pt>
                <c:pt idx="49267" formatCode="m/d/yyyy\ h:mm">
                  <c:v>43957.822916666664</c:v>
                </c:pt>
                <c:pt idx="49268" formatCode="m/d/yyyy\ h:mm">
                  <c:v>43957.84375</c:v>
                </c:pt>
                <c:pt idx="49269" formatCode="m/d/yyyy\ h:mm">
                  <c:v>43957.864583333336</c:v>
                </c:pt>
                <c:pt idx="49270" formatCode="m/d/yyyy\ h:mm">
                  <c:v>43957.885416666664</c:v>
                </c:pt>
                <c:pt idx="49271" formatCode="m/d/yyyy\ h:mm">
                  <c:v>43957.90625</c:v>
                </c:pt>
                <c:pt idx="49272" formatCode="m/d/yyyy\ h:mm">
                  <c:v>43957.927083333336</c:v>
                </c:pt>
                <c:pt idx="49273" formatCode="m/d/yyyy\ h:mm">
                  <c:v>43957.947916666664</c:v>
                </c:pt>
                <c:pt idx="49274" formatCode="m/d/yyyy\ h:mm">
                  <c:v>43957.96875</c:v>
                </c:pt>
                <c:pt idx="49275" formatCode="m/d/yyyy\ h:mm">
                  <c:v>43957.989583333336</c:v>
                </c:pt>
                <c:pt idx="49276" formatCode="m/d/yyyy\ h:mm">
                  <c:v>43958.010416666664</c:v>
                </c:pt>
                <c:pt idx="49277" formatCode="m/d/yyyy\ h:mm">
                  <c:v>43958.03125</c:v>
                </c:pt>
                <c:pt idx="49278" formatCode="m/d/yyyy\ h:mm">
                  <c:v>43958.052083333336</c:v>
                </c:pt>
                <c:pt idx="49279" formatCode="m/d/yyyy\ h:mm">
                  <c:v>43958.072916666664</c:v>
                </c:pt>
                <c:pt idx="49280" formatCode="m/d/yyyy\ h:mm">
                  <c:v>43958.09375</c:v>
                </c:pt>
                <c:pt idx="49281" formatCode="m/d/yyyy\ h:mm">
                  <c:v>43958.114583333336</c:v>
                </c:pt>
                <c:pt idx="49282" formatCode="m/d/yyyy\ h:mm">
                  <c:v>43958.135416666664</c:v>
                </c:pt>
                <c:pt idx="49283" formatCode="m/d/yyyy\ h:mm">
                  <c:v>43958.15625</c:v>
                </c:pt>
                <c:pt idx="49284" formatCode="m/d/yyyy\ h:mm">
                  <c:v>43958.177083333336</c:v>
                </c:pt>
                <c:pt idx="49285" formatCode="m/d/yyyy\ h:mm">
                  <c:v>43958.197916666664</c:v>
                </c:pt>
                <c:pt idx="49286" formatCode="m/d/yyyy\ h:mm">
                  <c:v>43958.21875</c:v>
                </c:pt>
                <c:pt idx="49287" formatCode="m/d/yyyy\ h:mm">
                  <c:v>43958.239583333336</c:v>
                </c:pt>
                <c:pt idx="49288" formatCode="m/d/yyyy\ h:mm">
                  <c:v>43958.260416666664</c:v>
                </c:pt>
                <c:pt idx="49289" formatCode="m/d/yyyy\ h:mm">
                  <c:v>43958.28125</c:v>
                </c:pt>
                <c:pt idx="49290" formatCode="m/d/yyyy\ h:mm">
                  <c:v>43958.302083333336</c:v>
                </c:pt>
                <c:pt idx="49291" formatCode="m/d/yyyy\ h:mm">
                  <c:v>43958.322916666664</c:v>
                </c:pt>
                <c:pt idx="49292" formatCode="m/d/yyyy\ h:mm">
                  <c:v>43958.34375</c:v>
                </c:pt>
                <c:pt idx="49293" formatCode="m/d/yyyy\ h:mm">
                  <c:v>43958.364583333336</c:v>
                </c:pt>
                <c:pt idx="49294" formatCode="m/d/yyyy\ h:mm">
                  <c:v>43958.385416666664</c:v>
                </c:pt>
                <c:pt idx="49295" formatCode="m/d/yyyy\ h:mm">
                  <c:v>43958.40625</c:v>
                </c:pt>
                <c:pt idx="49296" formatCode="m/d/yyyy\ h:mm">
                  <c:v>43958.427083333336</c:v>
                </c:pt>
                <c:pt idx="49297" formatCode="m/d/yyyy\ h:mm">
                  <c:v>43958.447916666664</c:v>
                </c:pt>
                <c:pt idx="49298" formatCode="m/d/yyyy\ h:mm">
                  <c:v>43958.46875</c:v>
                </c:pt>
                <c:pt idx="49299" formatCode="m/d/yyyy\ h:mm">
                  <c:v>43958.489583333336</c:v>
                </c:pt>
                <c:pt idx="49300" formatCode="m/d/yyyy\ h:mm">
                  <c:v>43958.510416666664</c:v>
                </c:pt>
                <c:pt idx="49301" formatCode="m/d/yyyy\ h:mm">
                  <c:v>43958.53125</c:v>
                </c:pt>
                <c:pt idx="49302" formatCode="m/d/yyyy\ h:mm">
                  <c:v>43958.552083333336</c:v>
                </c:pt>
                <c:pt idx="49303" formatCode="m/d/yyyy\ h:mm">
                  <c:v>43958.572916666664</c:v>
                </c:pt>
                <c:pt idx="49304" formatCode="m/d/yyyy\ h:mm">
                  <c:v>43958.59375</c:v>
                </c:pt>
                <c:pt idx="49305" formatCode="m/d/yyyy\ h:mm">
                  <c:v>43958.614583333336</c:v>
                </c:pt>
                <c:pt idx="49306" formatCode="m/d/yyyy\ h:mm">
                  <c:v>43958.635416666664</c:v>
                </c:pt>
                <c:pt idx="49307" formatCode="m/d/yyyy\ h:mm">
                  <c:v>43958.65625</c:v>
                </c:pt>
                <c:pt idx="49308" formatCode="m/d/yyyy\ h:mm">
                  <c:v>43958.677083333336</c:v>
                </c:pt>
                <c:pt idx="49309" formatCode="m/d/yyyy\ h:mm">
                  <c:v>43958.697916666664</c:v>
                </c:pt>
                <c:pt idx="49310" formatCode="m/d/yyyy\ h:mm">
                  <c:v>43958.71875</c:v>
                </c:pt>
                <c:pt idx="49311" formatCode="m/d/yyyy\ h:mm">
                  <c:v>43958.739583333336</c:v>
                </c:pt>
                <c:pt idx="49312" formatCode="m/d/yyyy\ h:mm">
                  <c:v>43958.760416666664</c:v>
                </c:pt>
                <c:pt idx="49313" formatCode="m/d/yyyy\ h:mm">
                  <c:v>43958.78125</c:v>
                </c:pt>
                <c:pt idx="49314" formatCode="m/d/yyyy\ h:mm">
                  <c:v>43958.802083333336</c:v>
                </c:pt>
                <c:pt idx="49315" formatCode="m/d/yyyy\ h:mm">
                  <c:v>43958.822916666664</c:v>
                </c:pt>
                <c:pt idx="49316" formatCode="m/d/yyyy\ h:mm">
                  <c:v>43958.84375</c:v>
                </c:pt>
                <c:pt idx="49317" formatCode="m/d/yyyy\ h:mm">
                  <c:v>43958.864583333336</c:v>
                </c:pt>
                <c:pt idx="49318" formatCode="m/d/yyyy\ h:mm">
                  <c:v>43958.885416666664</c:v>
                </c:pt>
                <c:pt idx="49319" formatCode="m/d/yyyy\ h:mm">
                  <c:v>43958.90625</c:v>
                </c:pt>
                <c:pt idx="49320" formatCode="m/d/yyyy\ h:mm">
                  <c:v>43958.927083333336</c:v>
                </c:pt>
                <c:pt idx="49321" formatCode="m/d/yyyy\ h:mm">
                  <c:v>43958.947916666664</c:v>
                </c:pt>
                <c:pt idx="49322" formatCode="m/d/yyyy\ h:mm">
                  <c:v>43958.96875</c:v>
                </c:pt>
                <c:pt idx="49323" formatCode="m/d/yyyy\ h:mm">
                  <c:v>43958.989583333336</c:v>
                </c:pt>
                <c:pt idx="49324" formatCode="m/d/yyyy\ h:mm">
                  <c:v>43959.010416666664</c:v>
                </c:pt>
                <c:pt idx="49325" formatCode="m/d/yyyy\ h:mm">
                  <c:v>43959.03125</c:v>
                </c:pt>
                <c:pt idx="49326" formatCode="m/d/yyyy\ h:mm">
                  <c:v>43959.052083333336</c:v>
                </c:pt>
                <c:pt idx="49327" formatCode="m/d/yyyy\ h:mm">
                  <c:v>43959.072916666664</c:v>
                </c:pt>
                <c:pt idx="49328" formatCode="m/d/yyyy\ h:mm">
                  <c:v>43959.09375</c:v>
                </c:pt>
                <c:pt idx="49329" formatCode="m/d/yyyy\ h:mm">
                  <c:v>43959.114583333336</c:v>
                </c:pt>
                <c:pt idx="49330" formatCode="m/d/yyyy\ h:mm">
                  <c:v>43959.135416666664</c:v>
                </c:pt>
                <c:pt idx="49331" formatCode="m/d/yyyy\ h:mm">
                  <c:v>43959.15625</c:v>
                </c:pt>
                <c:pt idx="49332" formatCode="m/d/yyyy\ h:mm">
                  <c:v>43959.177083333336</c:v>
                </c:pt>
                <c:pt idx="49333" formatCode="m/d/yyyy\ h:mm">
                  <c:v>43959.197916666664</c:v>
                </c:pt>
                <c:pt idx="49334" formatCode="m/d/yyyy\ h:mm">
                  <c:v>43959.21875</c:v>
                </c:pt>
                <c:pt idx="49335" formatCode="m/d/yyyy\ h:mm">
                  <c:v>43959.239583333336</c:v>
                </c:pt>
                <c:pt idx="49336" formatCode="m/d/yyyy\ h:mm">
                  <c:v>43959.260416666664</c:v>
                </c:pt>
                <c:pt idx="49337" formatCode="m/d/yyyy\ h:mm">
                  <c:v>43959.28125</c:v>
                </c:pt>
                <c:pt idx="49338" formatCode="m/d/yyyy\ h:mm">
                  <c:v>43959.302083333336</c:v>
                </c:pt>
                <c:pt idx="49339" formatCode="m/d/yyyy\ h:mm">
                  <c:v>43959.322916666664</c:v>
                </c:pt>
                <c:pt idx="49340" formatCode="m/d/yyyy\ h:mm">
                  <c:v>43959.34375</c:v>
                </c:pt>
                <c:pt idx="49341" formatCode="m/d/yyyy\ h:mm">
                  <c:v>43959.364583333336</c:v>
                </c:pt>
                <c:pt idx="49342" formatCode="m/d/yyyy\ h:mm">
                  <c:v>43959.385416666664</c:v>
                </c:pt>
                <c:pt idx="49343" formatCode="m/d/yyyy\ h:mm">
                  <c:v>43959.40625</c:v>
                </c:pt>
                <c:pt idx="49344" formatCode="m/d/yyyy\ h:mm">
                  <c:v>43959.427083333336</c:v>
                </c:pt>
                <c:pt idx="49345" formatCode="m/d/yyyy\ h:mm">
                  <c:v>43959.447916666664</c:v>
                </c:pt>
                <c:pt idx="49346" formatCode="m/d/yyyy\ h:mm">
                  <c:v>43959.46875</c:v>
                </c:pt>
                <c:pt idx="49347" formatCode="m/d/yyyy\ h:mm">
                  <c:v>43959.489583333336</c:v>
                </c:pt>
                <c:pt idx="49348" formatCode="m/d/yyyy\ h:mm">
                  <c:v>43959.510416666664</c:v>
                </c:pt>
                <c:pt idx="49349" formatCode="m/d/yyyy\ h:mm">
                  <c:v>43959.53125</c:v>
                </c:pt>
                <c:pt idx="49350" formatCode="m/d/yyyy\ h:mm">
                  <c:v>43959.552083333336</c:v>
                </c:pt>
                <c:pt idx="49351" formatCode="m/d/yyyy\ h:mm">
                  <c:v>43959.572916666664</c:v>
                </c:pt>
                <c:pt idx="49352" formatCode="m/d/yyyy\ h:mm">
                  <c:v>43959.59375</c:v>
                </c:pt>
                <c:pt idx="49353" formatCode="m/d/yyyy\ h:mm">
                  <c:v>43959.614583333336</c:v>
                </c:pt>
                <c:pt idx="49354" formatCode="m/d/yyyy\ h:mm">
                  <c:v>43959.635416666664</c:v>
                </c:pt>
                <c:pt idx="49355" formatCode="m/d/yyyy\ h:mm">
                  <c:v>43959.65625</c:v>
                </c:pt>
                <c:pt idx="49356" formatCode="m/d/yyyy\ h:mm">
                  <c:v>43959.677083333336</c:v>
                </c:pt>
                <c:pt idx="49357" formatCode="m/d/yyyy\ h:mm">
                  <c:v>43959.697916666664</c:v>
                </c:pt>
                <c:pt idx="49358" formatCode="m/d/yyyy\ h:mm">
                  <c:v>43959.71875</c:v>
                </c:pt>
                <c:pt idx="49359" formatCode="m/d/yyyy\ h:mm">
                  <c:v>43959.739583333336</c:v>
                </c:pt>
                <c:pt idx="49360" formatCode="m/d/yyyy\ h:mm">
                  <c:v>43959.760416666664</c:v>
                </c:pt>
                <c:pt idx="49361" formatCode="m/d/yyyy\ h:mm">
                  <c:v>43959.78125</c:v>
                </c:pt>
                <c:pt idx="49362" formatCode="m/d/yyyy\ h:mm">
                  <c:v>43959.802083333336</c:v>
                </c:pt>
                <c:pt idx="49363" formatCode="m/d/yyyy\ h:mm">
                  <c:v>43959.822916666664</c:v>
                </c:pt>
                <c:pt idx="49364" formatCode="m/d/yyyy\ h:mm">
                  <c:v>43959.84375</c:v>
                </c:pt>
                <c:pt idx="49365" formatCode="m/d/yyyy\ h:mm">
                  <c:v>43959.864583333336</c:v>
                </c:pt>
                <c:pt idx="49366" formatCode="m/d/yyyy\ h:mm">
                  <c:v>43959.885416666664</c:v>
                </c:pt>
                <c:pt idx="49367" formatCode="m/d/yyyy\ h:mm">
                  <c:v>43959.90625</c:v>
                </c:pt>
                <c:pt idx="49368" formatCode="m/d/yyyy\ h:mm">
                  <c:v>43959.927083333336</c:v>
                </c:pt>
                <c:pt idx="49369" formatCode="m/d/yyyy\ h:mm">
                  <c:v>43959.947916666664</c:v>
                </c:pt>
                <c:pt idx="49370" formatCode="m/d/yyyy\ h:mm">
                  <c:v>43959.96875</c:v>
                </c:pt>
                <c:pt idx="49371" formatCode="m/d/yyyy\ h:mm">
                  <c:v>43959.989583333336</c:v>
                </c:pt>
                <c:pt idx="49372" formatCode="m/d/yyyy\ h:mm">
                  <c:v>43960.010416666664</c:v>
                </c:pt>
                <c:pt idx="49373" formatCode="m/d/yyyy\ h:mm">
                  <c:v>43960.03125</c:v>
                </c:pt>
                <c:pt idx="49374" formatCode="m/d/yyyy\ h:mm">
                  <c:v>43960.052083333336</c:v>
                </c:pt>
                <c:pt idx="49375" formatCode="m/d/yyyy\ h:mm">
                  <c:v>43960.072916666664</c:v>
                </c:pt>
                <c:pt idx="49376" formatCode="m/d/yyyy\ h:mm">
                  <c:v>43960.09375</c:v>
                </c:pt>
                <c:pt idx="49377" formatCode="m/d/yyyy\ h:mm">
                  <c:v>43960.114583333336</c:v>
                </c:pt>
                <c:pt idx="49378" formatCode="m/d/yyyy\ h:mm">
                  <c:v>43960.135416666664</c:v>
                </c:pt>
                <c:pt idx="49379" formatCode="m/d/yyyy\ h:mm">
                  <c:v>43960.15625</c:v>
                </c:pt>
                <c:pt idx="49380" formatCode="m/d/yyyy\ h:mm">
                  <c:v>43960.177083333336</c:v>
                </c:pt>
                <c:pt idx="49381" formatCode="m/d/yyyy\ h:mm">
                  <c:v>43960.197916666664</c:v>
                </c:pt>
                <c:pt idx="49382" formatCode="m/d/yyyy\ h:mm">
                  <c:v>43960.21875</c:v>
                </c:pt>
                <c:pt idx="49383" formatCode="m/d/yyyy\ h:mm">
                  <c:v>43960.239583333336</c:v>
                </c:pt>
                <c:pt idx="49384" formatCode="m/d/yyyy\ h:mm">
                  <c:v>43960.260416666664</c:v>
                </c:pt>
                <c:pt idx="49385" formatCode="m/d/yyyy\ h:mm">
                  <c:v>43960.28125</c:v>
                </c:pt>
                <c:pt idx="49386" formatCode="m/d/yyyy\ h:mm">
                  <c:v>43960.302083333336</c:v>
                </c:pt>
                <c:pt idx="49387" formatCode="m/d/yyyy\ h:mm">
                  <c:v>43960.322916666664</c:v>
                </c:pt>
                <c:pt idx="49388" formatCode="m/d/yyyy\ h:mm">
                  <c:v>43960.34375</c:v>
                </c:pt>
                <c:pt idx="49389" formatCode="m/d/yyyy\ h:mm">
                  <c:v>43960.364583333336</c:v>
                </c:pt>
                <c:pt idx="49390" formatCode="m/d/yyyy\ h:mm">
                  <c:v>43960.385416666664</c:v>
                </c:pt>
                <c:pt idx="49391" formatCode="m/d/yyyy\ h:mm">
                  <c:v>43960.40625</c:v>
                </c:pt>
                <c:pt idx="49392" formatCode="m/d/yyyy\ h:mm">
                  <c:v>43960.427083333336</c:v>
                </c:pt>
                <c:pt idx="49393" formatCode="m/d/yyyy\ h:mm">
                  <c:v>43960.447916666664</c:v>
                </c:pt>
                <c:pt idx="49394" formatCode="m/d/yyyy\ h:mm">
                  <c:v>43960.46875</c:v>
                </c:pt>
                <c:pt idx="49395" formatCode="m/d/yyyy\ h:mm">
                  <c:v>43960.489583333336</c:v>
                </c:pt>
                <c:pt idx="49396" formatCode="m/d/yyyy\ h:mm">
                  <c:v>43960.510416666664</c:v>
                </c:pt>
                <c:pt idx="49397" formatCode="m/d/yyyy\ h:mm">
                  <c:v>43960.53125</c:v>
                </c:pt>
                <c:pt idx="49398" formatCode="m/d/yyyy\ h:mm">
                  <c:v>43960.552083333336</c:v>
                </c:pt>
                <c:pt idx="49399" formatCode="m/d/yyyy\ h:mm">
                  <c:v>43960.572916666664</c:v>
                </c:pt>
                <c:pt idx="49400" formatCode="m/d/yyyy\ h:mm">
                  <c:v>43960.59375</c:v>
                </c:pt>
                <c:pt idx="49401" formatCode="m/d/yyyy\ h:mm">
                  <c:v>43960.614583333336</c:v>
                </c:pt>
                <c:pt idx="49402" formatCode="m/d/yyyy\ h:mm">
                  <c:v>43960.635416666664</c:v>
                </c:pt>
                <c:pt idx="49403" formatCode="m/d/yyyy\ h:mm">
                  <c:v>43960.65625</c:v>
                </c:pt>
                <c:pt idx="49404" formatCode="m/d/yyyy\ h:mm">
                  <c:v>43960.677083333336</c:v>
                </c:pt>
                <c:pt idx="49405" formatCode="m/d/yyyy\ h:mm">
                  <c:v>43960.697916666664</c:v>
                </c:pt>
                <c:pt idx="49406" formatCode="m/d/yyyy\ h:mm">
                  <c:v>43960.71875</c:v>
                </c:pt>
                <c:pt idx="49407" formatCode="m/d/yyyy\ h:mm">
                  <c:v>43960.739583333336</c:v>
                </c:pt>
                <c:pt idx="49408" formatCode="m/d/yyyy\ h:mm">
                  <c:v>43960.760416666664</c:v>
                </c:pt>
                <c:pt idx="49409" formatCode="m/d/yyyy\ h:mm">
                  <c:v>43960.78125</c:v>
                </c:pt>
                <c:pt idx="49410" formatCode="m/d/yyyy\ h:mm">
                  <c:v>43960.802083333336</c:v>
                </c:pt>
                <c:pt idx="49411" formatCode="m/d/yyyy\ h:mm">
                  <c:v>43960.822916666664</c:v>
                </c:pt>
                <c:pt idx="49412" formatCode="m/d/yyyy\ h:mm">
                  <c:v>43960.84375</c:v>
                </c:pt>
                <c:pt idx="49413" formatCode="m/d/yyyy\ h:mm">
                  <c:v>43960.864583333336</c:v>
                </c:pt>
                <c:pt idx="49414" formatCode="m/d/yyyy\ h:mm">
                  <c:v>43960.885416666664</c:v>
                </c:pt>
                <c:pt idx="49415" formatCode="m/d/yyyy\ h:mm">
                  <c:v>43960.90625</c:v>
                </c:pt>
                <c:pt idx="49416" formatCode="m/d/yyyy\ h:mm">
                  <c:v>43960.927083333336</c:v>
                </c:pt>
                <c:pt idx="49417" formatCode="m/d/yyyy\ h:mm">
                  <c:v>43960.947916666664</c:v>
                </c:pt>
                <c:pt idx="49418" formatCode="m/d/yyyy\ h:mm">
                  <c:v>43960.96875</c:v>
                </c:pt>
                <c:pt idx="49419" formatCode="m/d/yyyy\ h:mm">
                  <c:v>43960.989583333336</c:v>
                </c:pt>
                <c:pt idx="49420" formatCode="m/d/yyyy\ h:mm">
                  <c:v>43961.010416666664</c:v>
                </c:pt>
                <c:pt idx="49421" formatCode="m/d/yyyy\ h:mm">
                  <c:v>43961.03125</c:v>
                </c:pt>
                <c:pt idx="49422" formatCode="m/d/yyyy\ h:mm">
                  <c:v>43961.052083333336</c:v>
                </c:pt>
                <c:pt idx="49423" formatCode="m/d/yyyy\ h:mm">
                  <c:v>43961.072916666664</c:v>
                </c:pt>
                <c:pt idx="49424" formatCode="m/d/yyyy\ h:mm">
                  <c:v>43961.09375</c:v>
                </c:pt>
                <c:pt idx="49425" formatCode="m/d/yyyy\ h:mm">
                  <c:v>43961.114583333336</c:v>
                </c:pt>
                <c:pt idx="49426" formatCode="m/d/yyyy\ h:mm">
                  <c:v>43961.135416666664</c:v>
                </c:pt>
                <c:pt idx="49427" formatCode="m/d/yyyy\ h:mm">
                  <c:v>43961.15625</c:v>
                </c:pt>
                <c:pt idx="49428" formatCode="m/d/yyyy\ h:mm">
                  <c:v>43961.177083333336</c:v>
                </c:pt>
                <c:pt idx="49429" formatCode="m/d/yyyy\ h:mm">
                  <c:v>43961.197916666664</c:v>
                </c:pt>
                <c:pt idx="49430" formatCode="m/d/yyyy\ h:mm">
                  <c:v>43961.21875</c:v>
                </c:pt>
                <c:pt idx="49431" formatCode="m/d/yyyy\ h:mm">
                  <c:v>43961.239583333336</c:v>
                </c:pt>
                <c:pt idx="49432" formatCode="m/d/yyyy\ h:mm">
                  <c:v>43961.260416666664</c:v>
                </c:pt>
                <c:pt idx="49433" formatCode="m/d/yyyy\ h:mm">
                  <c:v>43961.28125</c:v>
                </c:pt>
                <c:pt idx="49434" formatCode="m/d/yyyy\ h:mm">
                  <c:v>43961.302083333336</c:v>
                </c:pt>
                <c:pt idx="49435" formatCode="m/d/yyyy\ h:mm">
                  <c:v>43961.322916666664</c:v>
                </c:pt>
                <c:pt idx="49436" formatCode="m/d/yyyy\ h:mm">
                  <c:v>43961.34375</c:v>
                </c:pt>
                <c:pt idx="49437" formatCode="m/d/yyyy\ h:mm">
                  <c:v>43961.364583333336</c:v>
                </c:pt>
                <c:pt idx="49438" formatCode="m/d/yyyy\ h:mm">
                  <c:v>43961.385416666664</c:v>
                </c:pt>
                <c:pt idx="49439" formatCode="m/d/yyyy\ h:mm">
                  <c:v>43961.40625</c:v>
                </c:pt>
                <c:pt idx="49440" formatCode="m/d/yyyy\ h:mm">
                  <c:v>43961.427083333336</c:v>
                </c:pt>
                <c:pt idx="49441" formatCode="m/d/yyyy\ h:mm">
                  <c:v>43961.447916666664</c:v>
                </c:pt>
                <c:pt idx="49442" formatCode="m/d/yyyy\ h:mm">
                  <c:v>43961.46875</c:v>
                </c:pt>
                <c:pt idx="49443" formatCode="m/d/yyyy\ h:mm">
                  <c:v>43961.489583333336</c:v>
                </c:pt>
                <c:pt idx="49444" formatCode="m/d/yyyy\ h:mm">
                  <c:v>43961.510416666664</c:v>
                </c:pt>
                <c:pt idx="49445" formatCode="m/d/yyyy\ h:mm">
                  <c:v>43961.53125</c:v>
                </c:pt>
                <c:pt idx="49446" formatCode="m/d/yyyy\ h:mm">
                  <c:v>43961.552083333336</c:v>
                </c:pt>
                <c:pt idx="49447" formatCode="m/d/yyyy\ h:mm">
                  <c:v>43961.572916666664</c:v>
                </c:pt>
                <c:pt idx="49448" formatCode="m/d/yyyy\ h:mm">
                  <c:v>43961.59375</c:v>
                </c:pt>
                <c:pt idx="49449" formatCode="m/d/yyyy\ h:mm">
                  <c:v>43961.614583333336</c:v>
                </c:pt>
                <c:pt idx="49450" formatCode="m/d/yyyy\ h:mm">
                  <c:v>43961.635416666664</c:v>
                </c:pt>
                <c:pt idx="49451" formatCode="m/d/yyyy\ h:mm">
                  <c:v>43961.65625</c:v>
                </c:pt>
                <c:pt idx="49452" formatCode="m/d/yyyy\ h:mm">
                  <c:v>43961.677083333336</c:v>
                </c:pt>
                <c:pt idx="49453" formatCode="m/d/yyyy\ h:mm">
                  <c:v>43961.697916666664</c:v>
                </c:pt>
                <c:pt idx="49454" formatCode="m/d/yyyy\ h:mm">
                  <c:v>43961.71875</c:v>
                </c:pt>
                <c:pt idx="49455" formatCode="m/d/yyyy\ h:mm">
                  <c:v>43961.739583333336</c:v>
                </c:pt>
                <c:pt idx="49456" formatCode="m/d/yyyy\ h:mm">
                  <c:v>43961.760416666664</c:v>
                </c:pt>
                <c:pt idx="49457" formatCode="m/d/yyyy\ h:mm">
                  <c:v>43961.78125</c:v>
                </c:pt>
                <c:pt idx="49458" formatCode="m/d/yyyy\ h:mm">
                  <c:v>43961.802083333336</c:v>
                </c:pt>
                <c:pt idx="49459" formatCode="m/d/yyyy\ h:mm">
                  <c:v>43961.822916666664</c:v>
                </c:pt>
                <c:pt idx="49460" formatCode="m/d/yyyy\ h:mm">
                  <c:v>43961.84375</c:v>
                </c:pt>
                <c:pt idx="49461" formatCode="m/d/yyyy\ h:mm">
                  <c:v>43961.864583333336</c:v>
                </c:pt>
                <c:pt idx="49462" formatCode="m/d/yyyy\ h:mm">
                  <c:v>43961.885416666664</c:v>
                </c:pt>
                <c:pt idx="49463" formatCode="m/d/yyyy\ h:mm">
                  <c:v>43961.90625</c:v>
                </c:pt>
                <c:pt idx="49464" formatCode="m/d/yyyy\ h:mm">
                  <c:v>43961.927083333336</c:v>
                </c:pt>
                <c:pt idx="49465" formatCode="m/d/yyyy\ h:mm">
                  <c:v>43961.947916666664</c:v>
                </c:pt>
                <c:pt idx="49466" formatCode="m/d/yyyy\ h:mm">
                  <c:v>43961.96875</c:v>
                </c:pt>
                <c:pt idx="49467" formatCode="m/d/yyyy\ h:mm">
                  <c:v>43961.989583333336</c:v>
                </c:pt>
                <c:pt idx="49468" formatCode="m/d/yyyy\ h:mm">
                  <c:v>43962.010416666664</c:v>
                </c:pt>
                <c:pt idx="49469" formatCode="m/d/yyyy\ h:mm">
                  <c:v>43962.03125</c:v>
                </c:pt>
                <c:pt idx="49470" formatCode="m/d/yyyy\ h:mm">
                  <c:v>43962.052083333336</c:v>
                </c:pt>
                <c:pt idx="49471" formatCode="m/d/yyyy\ h:mm">
                  <c:v>43962.072916666664</c:v>
                </c:pt>
                <c:pt idx="49472" formatCode="m/d/yyyy\ h:mm">
                  <c:v>43962.09375</c:v>
                </c:pt>
                <c:pt idx="49473" formatCode="m/d/yyyy\ h:mm">
                  <c:v>43962.114583333336</c:v>
                </c:pt>
                <c:pt idx="49474" formatCode="m/d/yyyy\ h:mm">
                  <c:v>43962.135416666664</c:v>
                </c:pt>
                <c:pt idx="49475" formatCode="m/d/yyyy\ h:mm">
                  <c:v>43962.15625</c:v>
                </c:pt>
                <c:pt idx="49476" formatCode="m/d/yyyy\ h:mm">
                  <c:v>43962.177083333336</c:v>
                </c:pt>
                <c:pt idx="49477" formatCode="m/d/yyyy\ h:mm">
                  <c:v>43962.197916666664</c:v>
                </c:pt>
                <c:pt idx="49478" formatCode="m/d/yyyy\ h:mm">
                  <c:v>43962.21875</c:v>
                </c:pt>
                <c:pt idx="49479" formatCode="m/d/yyyy\ h:mm">
                  <c:v>43962.239583333336</c:v>
                </c:pt>
                <c:pt idx="49480" formatCode="m/d/yyyy\ h:mm">
                  <c:v>43962.260416666664</c:v>
                </c:pt>
                <c:pt idx="49481" formatCode="m/d/yyyy\ h:mm">
                  <c:v>43962.28125</c:v>
                </c:pt>
                <c:pt idx="49482" formatCode="m/d/yyyy\ h:mm">
                  <c:v>43962.302083333336</c:v>
                </c:pt>
                <c:pt idx="49483" formatCode="m/d/yyyy\ h:mm">
                  <c:v>43962.322916666664</c:v>
                </c:pt>
                <c:pt idx="49484" formatCode="m/d/yyyy\ h:mm">
                  <c:v>43962.34375</c:v>
                </c:pt>
                <c:pt idx="49485" formatCode="m/d/yyyy\ h:mm">
                  <c:v>43962.364583333336</c:v>
                </c:pt>
                <c:pt idx="49486" formatCode="m/d/yyyy\ h:mm">
                  <c:v>43962.385416666664</c:v>
                </c:pt>
                <c:pt idx="49487" formatCode="m/d/yyyy\ h:mm">
                  <c:v>43962.40625</c:v>
                </c:pt>
                <c:pt idx="49488" formatCode="m/d/yyyy\ h:mm">
                  <c:v>43962.427083333336</c:v>
                </c:pt>
                <c:pt idx="49489" formatCode="m/d/yyyy\ h:mm">
                  <c:v>43962.447916666664</c:v>
                </c:pt>
                <c:pt idx="49490" formatCode="m/d/yyyy\ h:mm">
                  <c:v>43962.46875</c:v>
                </c:pt>
                <c:pt idx="49491" formatCode="m/d/yyyy\ h:mm">
                  <c:v>43962.489583333336</c:v>
                </c:pt>
                <c:pt idx="49492" formatCode="m/d/yyyy\ h:mm">
                  <c:v>43962.510416666664</c:v>
                </c:pt>
                <c:pt idx="49493" formatCode="m/d/yyyy\ h:mm">
                  <c:v>43962.53125</c:v>
                </c:pt>
                <c:pt idx="49494" formatCode="m/d/yyyy\ h:mm">
                  <c:v>43962.552083333336</c:v>
                </c:pt>
                <c:pt idx="49495" formatCode="m/d/yyyy\ h:mm">
                  <c:v>43962.572916666664</c:v>
                </c:pt>
                <c:pt idx="49496" formatCode="m/d/yyyy\ h:mm">
                  <c:v>43962.59375</c:v>
                </c:pt>
                <c:pt idx="49497" formatCode="m/d/yyyy\ h:mm">
                  <c:v>43962.614583333336</c:v>
                </c:pt>
                <c:pt idx="49498" formatCode="m/d/yyyy\ h:mm">
                  <c:v>43962.635416666664</c:v>
                </c:pt>
                <c:pt idx="49499" formatCode="m/d/yyyy\ h:mm">
                  <c:v>43962.65625</c:v>
                </c:pt>
                <c:pt idx="49500" formatCode="m/d/yyyy\ h:mm">
                  <c:v>43962.677083333336</c:v>
                </c:pt>
                <c:pt idx="49501" formatCode="m/d/yyyy\ h:mm">
                  <c:v>43962.697916666664</c:v>
                </c:pt>
                <c:pt idx="49502" formatCode="m/d/yyyy\ h:mm">
                  <c:v>43962.71875</c:v>
                </c:pt>
                <c:pt idx="49503" formatCode="m/d/yyyy\ h:mm">
                  <c:v>43962.739583333336</c:v>
                </c:pt>
                <c:pt idx="49504" formatCode="m/d/yyyy\ h:mm">
                  <c:v>43962.760416666664</c:v>
                </c:pt>
                <c:pt idx="49505" formatCode="m/d/yyyy\ h:mm">
                  <c:v>43962.78125</c:v>
                </c:pt>
                <c:pt idx="49506" formatCode="m/d/yyyy\ h:mm">
                  <c:v>43962.802083333336</c:v>
                </c:pt>
                <c:pt idx="49507" formatCode="m/d/yyyy\ h:mm">
                  <c:v>43962.822916666664</c:v>
                </c:pt>
                <c:pt idx="49508" formatCode="m/d/yyyy\ h:mm">
                  <c:v>43962.84375</c:v>
                </c:pt>
                <c:pt idx="49509" formatCode="m/d/yyyy\ h:mm">
                  <c:v>43962.864583333336</c:v>
                </c:pt>
                <c:pt idx="49510" formatCode="m/d/yyyy\ h:mm">
                  <c:v>43962.885416666664</c:v>
                </c:pt>
                <c:pt idx="49511" formatCode="m/d/yyyy\ h:mm">
                  <c:v>43962.90625</c:v>
                </c:pt>
                <c:pt idx="49512" formatCode="m/d/yyyy\ h:mm">
                  <c:v>43962.927083333336</c:v>
                </c:pt>
                <c:pt idx="49513" formatCode="m/d/yyyy\ h:mm">
                  <c:v>43962.947916666664</c:v>
                </c:pt>
                <c:pt idx="49514" formatCode="m/d/yyyy\ h:mm">
                  <c:v>43962.96875</c:v>
                </c:pt>
                <c:pt idx="49515" formatCode="m/d/yyyy\ h:mm">
                  <c:v>43962.989583333336</c:v>
                </c:pt>
                <c:pt idx="49516" formatCode="m/d/yyyy\ h:mm">
                  <c:v>43963.010416666664</c:v>
                </c:pt>
                <c:pt idx="49517" formatCode="m/d/yyyy\ h:mm">
                  <c:v>43963.03125</c:v>
                </c:pt>
                <c:pt idx="49518" formatCode="m/d/yyyy\ h:mm">
                  <c:v>43963.052083333336</c:v>
                </c:pt>
                <c:pt idx="49519" formatCode="m/d/yyyy\ h:mm">
                  <c:v>43963.072916666664</c:v>
                </c:pt>
                <c:pt idx="49520" formatCode="m/d/yyyy\ h:mm">
                  <c:v>43963.09375</c:v>
                </c:pt>
                <c:pt idx="49521" formatCode="m/d/yyyy\ h:mm">
                  <c:v>43963.114583333336</c:v>
                </c:pt>
                <c:pt idx="49522" formatCode="m/d/yyyy\ h:mm">
                  <c:v>43963.135416666664</c:v>
                </c:pt>
                <c:pt idx="49523" formatCode="m/d/yyyy\ h:mm">
                  <c:v>43963.15625</c:v>
                </c:pt>
                <c:pt idx="49524" formatCode="m/d/yyyy\ h:mm">
                  <c:v>43963.177083333336</c:v>
                </c:pt>
                <c:pt idx="49525" formatCode="m/d/yyyy\ h:mm">
                  <c:v>43963.197916666664</c:v>
                </c:pt>
                <c:pt idx="49526" formatCode="m/d/yyyy\ h:mm">
                  <c:v>43963.21875</c:v>
                </c:pt>
                <c:pt idx="49527" formatCode="m/d/yyyy\ h:mm">
                  <c:v>43963.239583333336</c:v>
                </c:pt>
                <c:pt idx="49528" formatCode="m/d/yyyy\ h:mm">
                  <c:v>43963.260416666664</c:v>
                </c:pt>
                <c:pt idx="49529" formatCode="m/d/yyyy\ h:mm">
                  <c:v>43963.28125</c:v>
                </c:pt>
                <c:pt idx="49530" formatCode="m/d/yyyy\ h:mm">
                  <c:v>43963.302083333336</c:v>
                </c:pt>
                <c:pt idx="49531" formatCode="m/d/yyyy\ h:mm">
                  <c:v>43963.322916666664</c:v>
                </c:pt>
                <c:pt idx="49532" formatCode="m/d/yyyy\ h:mm">
                  <c:v>43963.34375</c:v>
                </c:pt>
                <c:pt idx="49533" formatCode="m/d/yyyy\ h:mm">
                  <c:v>43963.364583333336</c:v>
                </c:pt>
                <c:pt idx="49534" formatCode="m/d/yyyy\ h:mm">
                  <c:v>43963.385416666664</c:v>
                </c:pt>
                <c:pt idx="49535" formatCode="m/d/yyyy\ h:mm">
                  <c:v>43963.40625</c:v>
                </c:pt>
                <c:pt idx="49536" formatCode="m/d/yyyy\ h:mm">
                  <c:v>43963.427083333336</c:v>
                </c:pt>
                <c:pt idx="49537" formatCode="m/d/yyyy\ h:mm">
                  <c:v>43963.447916666664</c:v>
                </c:pt>
                <c:pt idx="49538" formatCode="m/d/yyyy\ h:mm">
                  <c:v>43963.46875</c:v>
                </c:pt>
                <c:pt idx="49539" formatCode="m/d/yyyy\ h:mm">
                  <c:v>43963.489583333336</c:v>
                </c:pt>
                <c:pt idx="49540" formatCode="m/d/yyyy\ h:mm">
                  <c:v>43963.510416666664</c:v>
                </c:pt>
                <c:pt idx="49541" formatCode="m/d/yyyy\ h:mm">
                  <c:v>43963.53125</c:v>
                </c:pt>
                <c:pt idx="49542" formatCode="m/d/yyyy\ h:mm">
                  <c:v>43963.552083333336</c:v>
                </c:pt>
                <c:pt idx="49543" formatCode="m/d/yyyy\ h:mm">
                  <c:v>43963.572916666664</c:v>
                </c:pt>
                <c:pt idx="49544" formatCode="m/d/yyyy\ h:mm">
                  <c:v>43963.59375</c:v>
                </c:pt>
                <c:pt idx="49545" formatCode="m/d/yyyy\ h:mm">
                  <c:v>43963.614583333336</c:v>
                </c:pt>
                <c:pt idx="49546" formatCode="m/d/yyyy\ h:mm">
                  <c:v>43963.635416666664</c:v>
                </c:pt>
                <c:pt idx="49547" formatCode="m/d/yyyy\ h:mm">
                  <c:v>43963.65625</c:v>
                </c:pt>
                <c:pt idx="49548" formatCode="m/d/yyyy\ h:mm">
                  <c:v>43963.677083333336</c:v>
                </c:pt>
                <c:pt idx="49549" formatCode="m/d/yyyy\ h:mm">
                  <c:v>43963.697916666664</c:v>
                </c:pt>
                <c:pt idx="49550" formatCode="m/d/yyyy\ h:mm">
                  <c:v>43963.71875</c:v>
                </c:pt>
                <c:pt idx="49551" formatCode="m/d/yyyy\ h:mm">
                  <c:v>43963.739583333336</c:v>
                </c:pt>
                <c:pt idx="49552" formatCode="m/d/yyyy\ h:mm">
                  <c:v>43963.760416666664</c:v>
                </c:pt>
                <c:pt idx="49553" formatCode="m/d/yyyy\ h:mm">
                  <c:v>43963.78125</c:v>
                </c:pt>
                <c:pt idx="49554" formatCode="m/d/yyyy\ h:mm">
                  <c:v>43963.802083333336</c:v>
                </c:pt>
                <c:pt idx="49555" formatCode="m/d/yyyy\ h:mm">
                  <c:v>43963.822916666664</c:v>
                </c:pt>
                <c:pt idx="49556" formatCode="m/d/yyyy\ h:mm">
                  <c:v>43963.84375</c:v>
                </c:pt>
                <c:pt idx="49557" formatCode="m/d/yyyy\ h:mm">
                  <c:v>43963.864583333336</c:v>
                </c:pt>
                <c:pt idx="49558" formatCode="m/d/yyyy\ h:mm">
                  <c:v>43963.885416666664</c:v>
                </c:pt>
                <c:pt idx="49559" formatCode="m/d/yyyy\ h:mm">
                  <c:v>43963.90625</c:v>
                </c:pt>
                <c:pt idx="49560" formatCode="m/d/yyyy\ h:mm">
                  <c:v>43963.927083333336</c:v>
                </c:pt>
                <c:pt idx="49561" formatCode="m/d/yyyy\ h:mm">
                  <c:v>43963.947916666664</c:v>
                </c:pt>
                <c:pt idx="49562" formatCode="m/d/yyyy\ h:mm">
                  <c:v>43963.96875</c:v>
                </c:pt>
                <c:pt idx="49563" formatCode="m/d/yyyy\ h:mm">
                  <c:v>43963.989583333336</c:v>
                </c:pt>
                <c:pt idx="49564" formatCode="m/d/yyyy\ h:mm">
                  <c:v>43964.010416666664</c:v>
                </c:pt>
                <c:pt idx="49565" formatCode="m/d/yyyy\ h:mm">
                  <c:v>43964.03125</c:v>
                </c:pt>
                <c:pt idx="49566" formatCode="m/d/yyyy\ h:mm">
                  <c:v>43964.052083333336</c:v>
                </c:pt>
                <c:pt idx="49567" formatCode="m/d/yyyy\ h:mm">
                  <c:v>43964.072916666664</c:v>
                </c:pt>
                <c:pt idx="49568" formatCode="m/d/yyyy\ h:mm">
                  <c:v>43964.09375</c:v>
                </c:pt>
                <c:pt idx="49569" formatCode="m/d/yyyy\ h:mm">
                  <c:v>43964.114583333336</c:v>
                </c:pt>
                <c:pt idx="49570" formatCode="m/d/yyyy\ h:mm">
                  <c:v>43964.135416666664</c:v>
                </c:pt>
                <c:pt idx="49571" formatCode="m/d/yyyy\ h:mm">
                  <c:v>43964.15625</c:v>
                </c:pt>
                <c:pt idx="49572" formatCode="m/d/yyyy\ h:mm">
                  <c:v>43964.177083333336</c:v>
                </c:pt>
                <c:pt idx="49573" formatCode="m/d/yyyy\ h:mm">
                  <c:v>43964.197916666664</c:v>
                </c:pt>
                <c:pt idx="49574" formatCode="m/d/yyyy\ h:mm">
                  <c:v>43964.21875</c:v>
                </c:pt>
                <c:pt idx="49575" formatCode="m/d/yyyy\ h:mm">
                  <c:v>43964.239583333336</c:v>
                </c:pt>
                <c:pt idx="49576" formatCode="m/d/yyyy\ h:mm">
                  <c:v>43964.260416666664</c:v>
                </c:pt>
                <c:pt idx="49577" formatCode="m/d/yyyy\ h:mm">
                  <c:v>43964.28125</c:v>
                </c:pt>
                <c:pt idx="49578" formatCode="m/d/yyyy\ h:mm">
                  <c:v>43964.302083333336</c:v>
                </c:pt>
                <c:pt idx="49579" formatCode="m/d/yyyy\ h:mm">
                  <c:v>43964.322916666664</c:v>
                </c:pt>
                <c:pt idx="49580" formatCode="m/d/yyyy\ h:mm">
                  <c:v>43964.34375</c:v>
                </c:pt>
                <c:pt idx="49581" formatCode="m/d/yyyy\ h:mm">
                  <c:v>43964.364583333336</c:v>
                </c:pt>
                <c:pt idx="49582" formatCode="m/d/yyyy\ h:mm">
                  <c:v>43964.385416666664</c:v>
                </c:pt>
                <c:pt idx="49583" formatCode="m/d/yyyy\ h:mm">
                  <c:v>43964.40625</c:v>
                </c:pt>
                <c:pt idx="49584" formatCode="m/d/yyyy\ h:mm">
                  <c:v>43964.427083333336</c:v>
                </c:pt>
                <c:pt idx="49585" formatCode="m/d/yyyy\ h:mm">
                  <c:v>43964.447916666664</c:v>
                </c:pt>
                <c:pt idx="49586" formatCode="m/d/yyyy\ h:mm">
                  <c:v>43964.46875</c:v>
                </c:pt>
                <c:pt idx="49587" formatCode="m/d/yyyy\ h:mm">
                  <c:v>43964.489583333336</c:v>
                </c:pt>
                <c:pt idx="49588" formatCode="m/d/yyyy\ h:mm">
                  <c:v>43964.510416666664</c:v>
                </c:pt>
                <c:pt idx="49589" formatCode="m/d/yyyy\ h:mm">
                  <c:v>43964.53125</c:v>
                </c:pt>
                <c:pt idx="49590" formatCode="m/d/yyyy\ h:mm">
                  <c:v>43964.552083333336</c:v>
                </c:pt>
                <c:pt idx="49591" formatCode="m/d/yyyy\ h:mm">
                  <c:v>43964.572916666664</c:v>
                </c:pt>
                <c:pt idx="49592" formatCode="m/d/yyyy\ h:mm">
                  <c:v>43964.59375</c:v>
                </c:pt>
                <c:pt idx="49593" formatCode="m/d/yyyy\ h:mm">
                  <c:v>43964.614583333336</c:v>
                </c:pt>
                <c:pt idx="49594" formatCode="m/d/yyyy\ h:mm">
                  <c:v>43964.635416666664</c:v>
                </c:pt>
                <c:pt idx="49595" formatCode="m/d/yyyy\ h:mm">
                  <c:v>43964.65625</c:v>
                </c:pt>
                <c:pt idx="49596" formatCode="m/d/yyyy\ h:mm">
                  <c:v>43964.677083333336</c:v>
                </c:pt>
                <c:pt idx="49597" formatCode="m/d/yyyy\ h:mm">
                  <c:v>43964.697916666664</c:v>
                </c:pt>
                <c:pt idx="49598" formatCode="m/d/yyyy\ h:mm">
                  <c:v>43964.71875</c:v>
                </c:pt>
                <c:pt idx="49599" formatCode="m/d/yyyy\ h:mm">
                  <c:v>43964.739583333336</c:v>
                </c:pt>
                <c:pt idx="49600" formatCode="m/d/yyyy\ h:mm">
                  <c:v>43964.760416666664</c:v>
                </c:pt>
                <c:pt idx="49601" formatCode="m/d/yyyy\ h:mm">
                  <c:v>43964.78125</c:v>
                </c:pt>
                <c:pt idx="49602" formatCode="m/d/yyyy\ h:mm">
                  <c:v>43964.802083333336</c:v>
                </c:pt>
                <c:pt idx="49603" formatCode="m/d/yyyy\ h:mm">
                  <c:v>43964.822916666664</c:v>
                </c:pt>
                <c:pt idx="49604" formatCode="m/d/yyyy\ h:mm">
                  <c:v>43964.84375</c:v>
                </c:pt>
                <c:pt idx="49605" formatCode="m/d/yyyy\ h:mm">
                  <c:v>43964.864583333336</c:v>
                </c:pt>
                <c:pt idx="49606" formatCode="m/d/yyyy\ h:mm">
                  <c:v>43964.885416666664</c:v>
                </c:pt>
                <c:pt idx="49607" formatCode="m/d/yyyy\ h:mm">
                  <c:v>43964.90625</c:v>
                </c:pt>
                <c:pt idx="49608" formatCode="m/d/yyyy\ h:mm">
                  <c:v>43964.927083333336</c:v>
                </c:pt>
                <c:pt idx="49609" formatCode="m/d/yyyy\ h:mm">
                  <c:v>43964.947916666664</c:v>
                </c:pt>
                <c:pt idx="49610" formatCode="m/d/yyyy\ h:mm">
                  <c:v>43964.96875</c:v>
                </c:pt>
                <c:pt idx="49611" formatCode="m/d/yyyy\ h:mm">
                  <c:v>43964.989583333336</c:v>
                </c:pt>
                <c:pt idx="49612" formatCode="m/d/yyyy\ h:mm">
                  <c:v>43965.010416666664</c:v>
                </c:pt>
                <c:pt idx="49613" formatCode="m/d/yyyy\ h:mm">
                  <c:v>43965.03125</c:v>
                </c:pt>
                <c:pt idx="49614" formatCode="m/d/yyyy\ h:mm">
                  <c:v>43965.052083333336</c:v>
                </c:pt>
                <c:pt idx="49615" formatCode="m/d/yyyy\ h:mm">
                  <c:v>43965.072916666664</c:v>
                </c:pt>
                <c:pt idx="49616" formatCode="m/d/yyyy\ h:mm">
                  <c:v>43965.09375</c:v>
                </c:pt>
                <c:pt idx="49617" formatCode="m/d/yyyy\ h:mm">
                  <c:v>43965.114583333336</c:v>
                </c:pt>
                <c:pt idx="49618" formatCode="m/d/yyyy\ h:mm">
                  <c:v>43965.135416666664</c:v>
                </c:pt>
                <c:pt idx="49619" formatCode="m/d/yyyy\ h:mm">
                  <c:v>43965.15625</c:v>
                </c:pt>
                <c:pt idx="49620" formatCode="m/d/yyyy\ h:mm">
                  <c:v>43965.177083333336</c:v>
                </c:pt>
                <c:pt idx="49621" formatCode="m/d/yyyy\ h:mm">
                  <c:v>43965.197916666664</c:v>
                </c:pt>
                <c:pt idx="49622" formatCode="m/d/yyyy\ h:mm">
                  <c:v>43965.21875</c:v>
                </c:pt>
                <c:pt idx="49623" formatCode="m/d/yyyy\ h:mm">
                  <c:v>43965.239583333336</c:v>
                </c:pt>
                <c:pt idx="49624" formatCode="m/d/yyyy\ h:mm">
                  <c:v>43965.260416666664</c:v>
                </c:pt>
                <c:pt idx="49625" formatCode="m/d/yyyy\ h:mm">
                  <c:v>43965.28125</c:v>
                </c:pt>
                <c:pt idx="49626" formatCode="m/d/yyyy\ h:mm">
                  <c:v>43965.302083333336</c:v>
                </c:pt>
                <c:pt idx="49627" formatCode="m/d/yyyy\ h:mm">
                  <c:v>43965.322916666664</c:v>
                </c:pt>
                <c:pt idx="49628" formatCode="m/d/yyyy\ h:mm">
                  <c:v>43965.34375</c:v>
                </c:pt>
                <c:pt idx="49629" formatCode="m/d/yyyy\ h:mm">
                  <c:v>43965.364583333336</c:v>
                </c:pt>
                <c:pt idx="49630" formatCode="m/d/yyyy\ h:mm">
                  <c:v>43965.385416666664</c:v>
                </c:pt>
                <c:pt idx="49631" formatCode="m/d/yyyy\ h:mm">
                  <c:v>43965.40625</c:v>
                </c:pt>
                <c:pt idx="49632" formatCode="m/d/yyyy\ h:mm">
                  <c:v>43965.427083333336</c:v>
                </c:pt>
                <c:pt idx="49633" formatCode="m/d/yyyy\ h:mm">
                  <c:v>43965.447916666664</c:v>
                </c:pt>
                <c:pt idx="49634" formatCode="m/d/yyyy\ h:mm">
                  <c:v>43965.46875</c:v>
                </c:pt>
                <c:pt idx="49635" formatCode="m/d/yyyy\ h:mm">
                  <c:v>43965.489583333336</c:v>
                </c:pt>
                <c:pt idx="49636" formatCode="m/d/yyyy\ h:mm">
                  <c:v>43965.510416666664</c:v>
                </c:pt>
                <c:pt idx="49637" formatCode="m/d/yyyy\ h:mm">
                  <c:v>43965.53125</c:v>
                </c:pt>
                <c:pt idx="49638" formatCode="m/d/yyyy\ h:mm">
                  <c:v>43965.552083333336</c:v>
                </c:pt>
                <c:pt idx="49639" formatCode="m/d/yyyy\ h:mm">
                  <c:v>43965.572916666664</c:v>
                </c:pt>
                <c:pt idx="49640" formatCode="m/d/yyyy\ h:mm">
                  <c:v>43965.59375</c:v>
                </c:pt>
                <c:pt idx="49641" formatCode="m/d/yyyy\ h:mm">
                  <c:v>43965.614583333336</c:v>
                </c:pt>
                <c:pt idx="49642" formatCode="m/d/yyyy\ h:mm">
                  <c:v>43965.635416666664</c:v>
                </c:pt>
                <c:pt idx="49643" formatCode="m/d/yyyy\ h:mm">
                  <c:v>43965.65625</c:v>
                </c:pt>
                <c:pt idx="49644" formatCode="m/d/yyyy\ h:mm">
                  <c:v>43965.677083333336</c:v>
                </c:pt>
                <c:pt idx="49645" formatCode="m/d/yyyy\ h:mm">
                  <c:v>43965.697916666664</c:v>
                </c:pt>
                <c:pt idx="49646" formatCode="m/d/yyyy\ h:mm">
                  <c:v>43965.71875</c:v>
                </c:pt>
                <c:pt idx="49647" formatCode="m/d/yyyy\ h:mm">
                  <c:v>43965.739583333336</c:v>
                </c:pt>
                <c:pt idx="49648" formatCode="m/d/yyyy\ h:mm">
                  <c:v>43965.760416666664</c:v>
                </c:pt>
                <c:pt idx="49649" formatCode="m/d/yyyy\ h:mm">
                  <c:v>43965.78125</c:v>
                </c:pt>
                <c:pt idx="49650" formatCode="m/d/yyyy\ h:mm">
                  <c:v>43965.802083333336</c:v>
                </c:pt>
                <c:pt idx="49651" formatCode="m/d/yyyy\ h:mm">
                  <c:v>43965.822916666664</c:v>
                </c:pt>
                <c:pt idx="49652" formatCode="m/d/yyyy\ h:mm">
                  <c:v>43965.84375</c:v>
                </c:pt>
                <c:pt idx="49653" formatCode="m/d/yyyy\ h:mm">
                  <c:v>43965.864583333336</c:v>
                </c:pt>
                <c:pt idx="49654" formatCode="m/d/yyyy\ h:mm">
                  <c:v>43965.885416666664</c:v>
                </c:pt>
                <c:pt idx="49655" formatCode="m/d/yyyy\ h:mm">
                  <c:v>43965.90625</c:v>
                </c:pt>
                <c:pt idx="49656" formatCode="m/d/yyyy\ h:mm">
                  <c:v>43965.927083333336</c:v>
                </c:pt>
                <c:pt idx="49657" formatCode="m/d/yyyy\ h:mm">
                  <c:v>43965.947916666664</c:v>
                </c:pt>
                <c:pt idx="49658" formatCode="m/d/yyyy\ h:mm">
                  <c:v>43965.96875</c:v>
                </c:pt>
                <c:pt idx="49659" formatCode="m/d/yyyy\ h:mm">
                  <c:v>43965.989583333336</c:v>
                </c:pt>
                <c:pt idx="49660" formatCode="m/d/yyyy\ h:mm">
                  <c:v>43966.010416666664</c:v>
                </c:pt>
                <c:pt idx="49661" formatCode="m/d/yyyy\ h:mm">
                  <c:v>43966.03125</c:v>
                </c:pt>
                <c:pt idx="49662" formatCode="m/d/yyyy\ h:mm">
                  <c:v>43966.052083333336</c:v>
                </c:pt>
                <c:pt idx="49663" formatCode="m/d/yyyy\ h:mm">
                  <c:v>43966.072916666664</c:v>
                </c:pt>
                <c:pt idx="49664" formatCode="m/d/yyyy\ h:mm">
                  <c:v>43966.09375</c:v>
                </c:pt>
                <c:pt idx="49665" formatCode="m/d/yyyy\ h:mm">
                  <c:v>43966.114583333336</c:v>
                </c:pt>
                <c:pt idx="49666" formatCode="m/d/yyyy\ h:mm">
                  <c:v>43966.135416666664</c:v>
                </c:pt>
                <c:pt idx="49667" formatCode="m/d/yyyy\ h:mm">
                  <c:v>43966.15625</c:v>
                </c:pt>
                <c:pt idx="49668" formatCode="m/d/yyyy\ h:mm">
                  <c:v>43966.177083333336</c:v>
                </c:pt>
                <c:pt idx="49669" formatCode="m/d/yyyy\ h:mm">
                  <c:v>43966.197916666664</c:v>
                </c:pt>
                <c:pt idx="49670" formatCode="m/d/yyyy\ h:mm">
                  <c:v>43966.21875</c:v>
                </c:pt>
                <c:pt idx="49671" formatCode="m/d/yyyy\ h:mm">
                  <c:v>43966.239583333336</c:v>
                </c:pt>
                <c:pt idx="49672" formatCode="m/d/yyyy\ h:mm">
                  <c:v>43966.260416666664</c:v>
                </c:pt>
                <c:pt idx="49673" formatCode="m/d/yyyy\ h:mm">
                  <c:v>43966.28125</c:v>
                </c:pt>
                <c:pt idx="49674" formatCode="m/d/yyyy\ h:mm">
                  <c:v>43966.302083333336</c:v>
                </c:pt>
                <c:pt idx="49675" formatCode="m/d/yyyy\ h:mm">
                  <c:v>43966.322916666664</c:v>
                </c:pt>
                <c:pt idx="49676" formatCode="m/d/yyyy\ h:mm">
                  <c:v>43966.34375</c:v>
                </c:pt>
                <c:pt idx="49677" formatCode="m/d/yyyy\ h:mm">
                  <c:v>43966.364583333336</c:v>
                </c:pt>
                <c:pt idx="49678" formatCode="m/d/yyyy\ h:mm">
                  <c:v>43966.385416666664</c:v>
                </c:pt>
                <c:pt idx="49679" formatCode="m/d/yyyy\ h:mm">
                  <c:v>43966.40625</c:v>
                </c:pt>
                <c:pt idx="49680" formatCode="m/d/yyyy\ h:mm">
                  <c:v>43966.427083333336</c:v>
                </c:pt>
                <c:pt idx="49681" formatCode="m/d/yyyy\ h:mm">
                  <c:v>43966.447916666664</c:v>
                </c:pt>
                <c:pt idx="49682" formatCode="m/d/yyyy\ h:mm">
                  <c:v>43966.46875</c:v>
                </c:pt>
                <c:pt idx="49683" formatCode="m/d/yyyy\ h:mm">
                  <c:v>43966.489583333336</c:v>
                </c:pt>
                <c:pt idx="49684" formatCode="m/d/yyyy\ h:mm">
                  <c:v>43966.510416666664</c:v>
                </c:pt>
                <c:pt idx="49685" formatCode="m/d/yyyy\ h:mm">
                  <c:v>43966.53125</c:v>
                </c:pt>
                <c:pt idx="49686" formatCode="m/d/yyyy\ h:mm">
                  <c:v>43966.552083333336</c:v>
                </c:pt>
                <c:pt idx="49687" formatCode="m/d/yyyy\ h:mm">
                  <c:v>43966.572916666664</c:v>
                </c:pt>
                <c:pt idx="49688" formatCode="m/d/yyyy\ h:mm">
                  <c:v>43966.59375</c:v>
                </c:pt>
                <c:pt idx="49689" formatCode="m/d/yyyy\ h:mm">
                  <c:v>43966.614583333336</c:v>
                </c:pt>
                <c:pt idx="49690" formatCode="m/d/yyyy\ h:mm">
                  <c:v>43966.635416666664</c:v>
                </c:pt>
                <c:pt idx="49691" formatCode="m/d/yyyy\ h:mm">
                  <c:v>43966.65625</c:v>
                </c:pt>
                <c:pt idx="49692" formatCode="m/d/yyyy\ h:mm">
                  <c:v>43966.677083333336</c:v>
                </c:pt>
                <c:pt idx="49693" formatCode="m/d/yyyy\ h:mm">
                  <c:v>43966.697916666664</c:v>
                </c:pt>
                <c:pt idx="49694" formatCode="m/d/yyyy\ h:mm">
                  <c:v>43966.71875</c:v>
                </c:pt>
                <c:pt idx="49695" formatCode="m/d/yyyy\ h:mm">
                  <c:v>43966.739583333336</c:v>
                </c:pt>
                <c:pt idx="49696" formatCode="m/d/yyyy\ h:mm">
                  <c:v>43966.760416666664</c:v>
                </c:pt>
                <c:pt idx="49697" formatCode="m/d/yyyy\ h:mm">
                  <c:v>43966.78125</c:v>
                </c:pt>
                <c:pt idx="49698" formatCode="m/d/yyyy\ h:mm">
                  <c:v>43966.802083333336</c:v>
                </c:pt>
                <c:pt idx="49699" formatCode="m/d/yyyy\ h:mm">
                  <c:v>43966.822916666664</c:v>
                </c:pt>
                <c:pt idx="49700" formatCode="m/d/yyyy\ h:mm">
                  <c:v>43966.84375</c:v>
                </c:pt>
                <c:pt idx="49701" formatCode="m/d/yyyy\ h:mm">
                  <c:v>43966.864583333336</c:v>
                </c:pt>
                <c:pt idx="49702" formatCode="m/d/yyyy\ h:mm">
                  <c:v>43966.885416666664</c:v>
                </c:pt>
                <c:pt idx="49703" formatCode="m/d/yyyy\ h:mm">
                  <c:v>43966.90625</c:v>
                </c:pt>
                <c:pt idx="49704" formatCode="m/d/yyyy\ h:mm">
                  <c:v>43966.927083333336</c:v>
                </c:pt>
                <c:pt idx="49705" formatCode="m/d/yyyy\ h:mm">
                  <c:v>43966.947916666664</c:v>
                </c:pt>
                <c:pt idx="49706" formatCode="m/d/yyyy\ h:mm">
                  <c:v>43966.96875</c:v>
                </c:pt>
                <c:pt idx="49707" formatCode="m/d/yyyy\ h:mm">
                  <c:v>43966.989583333336</c:v>
                </c:pt>
                <c:pt idx="49708" formatCode="m/d/yyyy\ h:mm">
                  <c:v>43967.010416666664</c:v>
                </c:pt>
                <c:pt idx="49709" formatCode="m/d/yyyy\ h:mm">
                  <c:v>43967.03125</c:v>
                </c:pt>
                <c:pt idx="49710" formatCode="m/d/yyyy\ h:mm">
                  <c:v>43967.052083333336</c:v>
                </c:pt>
                <c:pt idx="49711" formatCode="m/d/yyyy\ h:mm">
                  <c:v>43967.072916666664</c:v>
                </c:pt>
                <c:pt idx="49712" formatCode="m/d/yyyy\ h:mm">
                  <c:v>43967.09375</c:v>
                </c:pt>
                <c:pt idx="49713" formatCode="m/d/yyyy\ h:mm">
                  <c:v>43967.114583333336</c:v>
                </c:pt>
                <c:pt idx="49714" formatCode="m/d/yyyy\ h:mm">
                  <c:v>43967.135416666664</c:v>
                </c:pt>
                <c:pt idx="49715" formatCode="m/d/yyyy\ h:mm">
                  <c:v>43967.15625</c:v>
                </c:pt>
                <c:pt idx="49716" formatCode="m/d/yyyy\ h:mm">
                  <c:v>43967.177083333336</c:v>
                </c:pt>
                <c:pt idx="49717" formatCode="m/d/yyyy\ h:mm">
                  <c:v>43967.197916666664</c:v>
                </c:pt>
                <c:pt idx="49718" formatCode="m/d/yyyy\ h:mm">
                  <c:v>43967.21875</c:v>
                </c:pt>
                <c:pt idx="49719" formatCode="m/d/yyyy\ h:mm">
                  <c:v>43967.239583333336</c:v>
                </c:pt>
                <c:pt idx="49720" formatCode="m/d/yyyy\ h:mm">
                  <c:v>43967.260416666664</c:v>
                </c:pt>
                <c:pt idx="49721" formatCode="m/d/yyyy\ h:mm">
                  <c:v>43967.28125</c:v>
                </c:pt>
                <c:pt idx="49722" formatCode="m/d/yyyy\ h:mm">
                  <c:v>43967.302083333336</c:v>
                </c:pt>
                <c:pt idx="49723" formatCode="m/d/yyyy\ h:mm">
                  <c:v>43967.322916666664</c:v>
                </c:pt>
                <c:pt idx="49724" formatCode="m/d/yyyy\ h:mm">
                  <c:v>43967.34375</c:v>
                </c:pt>
                <c:pt idx="49725" formatCode="m/d/yyyy\ h:mm">
                  <c:v>43967.364583333336</c:v>
                </c:pt>
                <c:pt idx="49726" formatCode="m/d/yyyy\ h:mm">
                  <c:v>43967.385416666664</c:v>
                </c:pt>
                <c:pt idx="49727" formatCode="m/d/yyyy\ h:mm">
                  <c:v>43967.40625</c:v>
                </c:pt>
                <c:pt idx="49728" formatCode="m/d/yyyy\ h:mm">
                  <c:v>43967.427083333336</c:v>
                </c:pt>
                <c:pt idx="49729" formatCode="m/d/yyyy\ h:mm">
                  <c:v>43967.447916666664</c:v>
                </c:pt>
                <c:pt idx="49730" formatCode="m/d/yyyy\ h:mm">
                  <c:v>43967.46875</c:v>
                </c:pt>
                <c:pt idx="49731" formatCode="m/d/yyyy\ h:mm">
                  <c:v>43967.489583333336</c:v>
                </c:pt>
                <c:pt idx="49732" formatCode="m/d/yyyy\ h:mm">
                  <c:v>43967.510416666664</c:v>
                </c:pt>
                <c:pt idx="49733" formatCode="m/d/yyyy\ h:mm">
                  <c:v>43967.53125</c:v>
                </c:pt>
                <c:pt idx="49734" formatCode="m/d/yyyy\ h:mm">
                  <c:v>43967.552083333336</c:v>
                </c:pt>
                <c:pt idx="49735" formatCode="m/d/yyyy\ h:mm">
                  <c:v>43967.572916666664</c:v>
                </c:pt>
                <c:pt idx="49736" formatCode="m/d/yyyy\ h:mm">
                  <c:v>43967.59375</c:v>
                </c:pt>
                <c:pt idx="49737" formatCode="m/d/yyyy\ h:mm">
                  <c:v>43967.614583333336</c:v>
                </c:pt>
                <c:pt idx="49738" formatCode="m/d/yyyy\ h:mm">
                  <c:v>43967.635416666664</c:v>
                </c:pt>
                <c:pt idx="49739" formatCode="m/d/yyyy\ h:mm">
                  <c:v>43967.65625</c:v>
                </c:pt>
                <c:pt idx="49740" formatCode="m/d/yyyy\ h:mm">
                  <c:v>43967.677083333336</c:v>
                </c:pt>
                <c:pt idx="49741" formatCode="m/d/yyyy\ h:mm">
                  <c:v>43967.697916666664</c:v>
                </c:pt>
                <c:pt idx="49742" formatCode="m/d/yyyy\ h:mm">
                  <c:v>43967.71875</c:v>
                </c:pt>
                <c:pt idx="49743" formatCode="m/d/yyyy\ h:mm">
                  <c:v>43967.739583333336</c:v>
                </c:pt>
                <c:pt idx="49744" formatCode="m/d/yyyy\ h:mm">
                  <c:v>43967.760416666664</c:v>
                </c:pt>
                <c:pt idx="49745" formatCode="m/d/yyyy\ h:mm">
                  <c:v>43967.78125</c:v>
                </c:pt>
                <c:pt idx="49746" formatCode="m/d/yyyy\ h:mm">
                  <c:v>43967.802083333336</c:v>
                </c:pt>
                <c:pt idx="49747" formatCode="m/d/yyyy\ h:mm">
                  <c:v>43967.822916666664</c:v>
                </c:pt>
                <c:pt idx="49748" formatCode="m/d/yyyy\ h:mm">
                  <c:v>43967.84375</c:v>
                </c:pt>
                <c:pt idx="49749" formatCode="m/d/yyyy\ h:mm">
                  <c:v>43967.864583333336</c:v>
                </c:pt>
                <c:pt idx="49750" formatCode="m/d/yyyy\ h:mm">
                  <c:v>43967.885416666664</c:v>
                </c:pt>
                <c:pt idx="49751" formatCode="m/d/yyyy\ h:mm">
                  <c:v>43967.90625</c:v>
                </c:pt>
                <c:pt idx="49752" formatCode="m/d/yyyy\ h:mm">
                  <c:v>43967.927083333336</c:v>
                </c:pt>
                <c:pt idx="49753" formatCode="m/d/yyyy\ h:mm">
                  <c:v>43967.947916666664</c:v>
                </c:pt>
                <c:pt idx="49754" formatCode="m/d/yyyy\ h:mm">
                  <c:v>43967.96875</c:v>
                </c:pt>
                <c:pt idx="49755" formatCode="m/d/yyyy\ h:mm">
                  <c:v>43967.989583333336</c:v>
                </c:pt>
                <c:pt idx="49756" formatCode="m/d/yyyy\ h:mm">
                  <c:v>43968.010416666664</c:v>
                </c:pt>
                <c:pt idx="49757" formatCode="m/d/yyyy\ h:mm">
                  <c:v>43968.03125</c:v>
                </c:pt>
                <c:pt idx="49758" formatCode="m/d/yyyy\ h:mm">
                  <c:v>43968.052083333336</c:v>
                </c:pt>
                <c:pt idx="49759" formatCode="m/d/yyyy\ h:mm">
                  <c:v>43968.072916666664</c:v>
                </c:pt>
                <c:pt idx="49760" formatCode="m/d/yyyy\ h:mm">
                  <c:v>43968.09375</c:v>
                </c:pt>
                <c:pt idx="49761" formatCode="m/d/yyyy\ h:mm">
                  <c:v>43968.114583333336</c:v>
                </c:pt>
                <c:pt idx="49762" formatCode="m/d/yyyy\ h:mm">
                  <c:v>43968.135416666664</c:v>
                </c:pt>
                <c:pt idx="49763" formatCode="m/d/yyyy\ h:mm">
                  <c:v>43968.15625</c:v>
                </c:pt>
                <c:pt idx="49764" formatCode="m/d/yyyy\ h:mm">
                  <c:v>43968.177083333336</c:v>
                </c:pt>
                <c:pt idx="49765" formatCode="m/d/yyyy\ h:mm">
                  <c:v>43968.197916666664</c:v>
                </c:pt>
                <c:pt idx="49766" formatCode="m/d/yyyy\ h:mm">
                  <c:v>43968.21875</c:v>
                </c:pt>
                <c:pt idx="49767" formatCode="m/d/yyyy\ h:mm">
                  <c:v>43968.239583333336</c:v>
                </c:pt>
                <c:pt idx="49768" formatCode="m/d/yyyy\ h:mm">
                  <c:v>43968.260416666664</c:v>
                </c:pt>
                <c:pt idx="49769" formatCode="m/d/yyyy\ h:mm">
                  <c:v>43968.28125</c:v>
                </c:pt>
                <c:pt idx="49770" formatCode="m/d/yyyy\ h:mm">
                  <c:v>43968.302083333336</c:v>
                </c:pt>
                <c:pt idx="49771" formatCode="m/d/yyyy\ h:mm">
                  <c:v>43968.322916666664</c:v>
                </c:pt>
                <c:pt idx="49772" formatCode="m/d/yyyy\ h:mm">
                  <c:v>43968.34375</c:v>
                </c:pt>
                <c:pt idx="49773" formatCode="m/d/yyyy\ h:mm">
                  <c:v>43968.364583333336</c:v>
                </c:pt>
                <c:pt idx="49774" formatCode="m/d/yyyy\ h:mm">
                  <c:v>43968.385416666664</c:v>
                </c:pt>
                <c:pt idx="49775" formatCode="m/d/yyyy\ h:mm">
                  <c:v>43968.40625</c:v>
                </c:pt>
                <c:pt idx="49776" formatCode="m/d/yyyy\ h:mm">
                  <c:v>43968.427083333336</c:v>
                </c:pt>
                <c:pt idx="49777" formatCode="m/d/yyyy\ h:mm">
                  <c:v>43968.447916666664</c:v>
                </c:pt>
                <c:pt idx="49778" formatCode="m/d/yyyy\ h:mm">
                  <c:v>43968.46875</c:v>
                </c:pt>
                <c:pt idx="49779" formatCode="m/d/yyyy\ h:mm">
                  <c:v>43968.489583333336</c:v>
                </c:pt>
                <c:pt idx="49780" formatCode="m/d/yyyy\ h:mm">
                  <c:v>43968.510416666664</c:v>
                </c:pt>
                <c:pt idx="49781" formatCode="m/d/yyyy\ h:mm">
                  <c:v>43968.53125</c:v>
                </c:pt>
                <c:pt idx="49782" formatCode="m/d/yyyy\ h:mm">
                  <c:v>43968.552083333336</c:v>
                </c:pt>
                <c:pt idx="49783" formatCode="m/d/yyyy\ h:mm">
                  <c:v>43968.572916666664</c:v>
                </c:pt>
                <c:pt idx="49784" formatCode="m/d/yyyy\ h:mm">
                  <c:v>43968.59375</c:v>
                </c:pt>
                <c:pt idx="49785" formatCode="m/d/yyyy\ h:mm">
                  <c:v>43968.614583333336</c:v>
                </c:pt>
                <c:pt idx="49786" formatCode="m/d/yyyy\ h:mm">
                  <c:v>43968.635416666664</c:v>
                </c:pt>
                <c:pt idx="49787" formatCode="m/d/yyyy\ h:mm">
                  <c:v>43968.65625</c:v>
                </c:pt>
                <c:pt idx="49788" formatCode="m/d/yyyy\ h:mm">
                  <c:v>43968.677083333336</c:v>
                </c:pt>
                <c:pt idx="49789" formatCode="m/d/yyyy\ h:mm">
                  <c:v>43968.697916666664</c:v>
                </c:pt>
                <c:pt idx="49790" formatCode="m/d/yyyy\ h:mm">
                  <c:v>43968.71875</c:v>
                </c:pt>
                <c:pt idx="49791" formatCode="m/d/yyyy\ h:mm">
                  <c:v>43968.739583333336</c:v>
                </c:pt>
                <c:pt idx="49792" formatCode="m/d/yyyy\ h:mm">
                  <c:v>43968.760416666664</c:v>
                </c:pt>
                <c:pt idx="49793" formatCode="m/d/yyyy\ h:mm">
                  <c:v>43968.78125</c:v>
                </c:pt>
                <c:pt idx="49794" formatCode="m/d/yyyy\ h:mm">
                  <c:v>43968.802083333336</c:v>
                </c:pt>
                <c:pt idx="49795" formatCode="m/d/yyyy\ h:mm">
                  <c:v>43968.822916666664</c:v>
                </c:pt>
                <c:pt idx="49796" formatCode="m/d/yyyy\ h:mm">
                  <c:v>43968.84375</c:v>
                </c:pt>
                <c:pt idx="49797" formatCode="m/d/yyyy\ h:mm">
                  <c:v>43968.864583333336</c:v>
                </c:pt>
                <c:pt idx="49798" formatCode="m/d/yyyy\ h:mm">
                  <c:v>43968.885416666664</c:v>
                </c:pt>
                <c:pt idx="49799" formatCode="m/d/yyyy\ h:mm">
                  <c:v>43968.90625</c:v>
                </c:pt>
                <c:pt idx="49800" formatCode="m/d/yyyy\ h:mm">
                  <c:v>43968.927083333336</c:v>
                </c:pt>
                <c:pt idx="49801" formatCode="m/d/yyyy\ h:mm">
                  <c:v>43968.947916666664</c:v>
                </c:pt>
                <c:pt idx="49802" formatCode="m/d/yyyy\ h:mm">
                  <c:v>43968.96875</c:v>
                </c:pt>
                <c:pt idx="49803" formatCode="m/d/yyyy\ h:mm">
                  <c:v>43968.989583333336</c:v>
                </c:pt>
                <c:pt idx="49804" formatCode="m/d/yyyy\ h:mm">
                  <c:v>43969.010416666664</c:v>
                </c:pt>
                <c:pt idx="49805" formatCode="m/d/yyyy\ h:mm">
                  <c:v>43969.03125</c:v>
                </c:pt>
                <c:pt idx="49806" formatCode="m/d/yyyy\ h:mm">
                  <c:v>43969.052083333336</c:v>
                </c:pt>
                <c:pt idx="49807" formatCode="m/d/yyyy\ h:mm">
                  <c:v>43969.072916666664</c:v>
                </c:pt>
                <c:pt idx="49808" formatCode="m/d/yyyy\ h:mm">
                  <c:v>43969.09375</c:v>
                </c:pt>
                <c:pt idx="49809" formatCode="m/d/yyyy\ h:mm">
                  <c:v>43969.114583333336</c:v>
                </c:pt>
                <c:pt idx="49810" formatCode="m/d/yyyy\ h:mm">
                  <c:v>43969.135416666664</c:v>
                </c:pt>
                <c:pt idx="49811" formatCode="m/d/yyyy\ h:mm">
                  <c:v>43969.15625</c:v>
                </c:pt>
                <c:pt idx="49812" formatCode="m/d/yyyy\ h:mm">
                  <c:v>43969.177083333336</c:v>
                </c:pt>
                <c:pt idx="49813" formatCode="m/d/yyyy\ h:mm">
                  <c:v>43969.197916666664</c:v>
                </c:pt>
                <c:pt idx="49814" formatCode="m/d/yyyy\ h:mm">
                  <c:v>43969.21875</c:v>
                </c:pt>
                <c:pt idx="49815" formatCode="m/d/yyyy\ h:mm">
                  <c:v>43969.239583333336</c:v>
                </c:pt>
                <c:pt idx="49816" formatCode="m/d/yyyy\ h:mm">
                  <c:v>43969.260416666664</c:v>
                </c:pt>
                <c:pt idx="49817" formatCode="m/d/yyyy\ h:mm">
                  <c:v>43969.28125</c:v>
                </c:pt>
                <c:pt idx="49818" formatCode="m/d/yyyy\ h:mm">
                  <c:v>43969.302083333336</c:v>
                </c:pt>
                <c:pt idx="49819" formatCode="m/d/yyyy\ h:mm">
                  <c:v>43969.322916666664</c:v>
                </c:pt>
                <c:pt idx="49820" formatCode="m/d/yyyy\ h:mm">
                  <c:v>43969.34375</c:v>
                </c:pt>
                <c:pt idx="49821" formatCode="m/d/yyyy\ h:mm">
                  <c:v>43969.364583333336</c:v>
                </c:pt>
                <c:pt idx="49822" formatCode="m/d/yyyy\ h:mm">
                  <c:v>43969.385416666664</c:v>
                </c:pt>
                <c:pt idx="49823" formatCode="m/d/yyyy\ h:mm">
                  <c:v>43969.40625</c:v>
                </c:pt>
                <c:pt idx="49824" formatCode="m/d/yyyy\ h:mm">
                  <c:v>43969.427083333336</c:v>
                </c:pt>
                <c:pt idx="49825" formatCode="m/d/yyyy\ h:mm">
                  <c:v>43969.447916666664</c:v>
                </c:pt>
                <c:pt idx="49826" formatCode="m/d/yyyy\ h:mm">
                  <c:v>43969.46875</c:v>
                </c:pt>
                <c:pt idx="49827" formatCode="m/d/yyyy\ h:mm">
                  <c:v>43969.489583333336</c:v>
                </c:pt>
                <c:pt idx="49828" formatCode="m/d/yyyy\ h:mm">
                  <c:v>43969.510416666664</c:v>
                </c:pt>
                <c:pt idx="49829" formatCode="m/d/yyyy\ h:mm">
                  <c:v>43969.53125</c:v>
                </c:pt>
                <c:pt idx="49830" formatCode="m/d/yyyy\ h:mm">
                  <c:v>43969.552083333336</c:v>
                </c:pt>
                <c:pt idx="49831" formatCode="m/d/yyyy\ h:mm">
                  <c:v>43969.572916666664</c:v>
                </c:pt>
                <c:pt idx="49832" formatCode="m/d/yyyy\ h:mm">
                  <c:v>43969.59375</c:v>
                </c:pt>
                <c:pt idx="49833" formatCode="m/d/yyyy\ h:mm">
                  <c:v>43969.614583333336</c:v>
                </c:pt>
                <c:pt idx="49834" formatCode="m/d/yyyy\ h:mm">
                  <c:v>43969.635416666664</c:v>
                </c:pt>
                <c:pt idx="49835" formatCode="m/d/yyyy\ h:mm">
                  <c:v>43969.65625</c:v>
                </c:pt>
                <c:pt idx="49836" formatCode="m/d/yyyy\ h:mm">
                  <c:v>43969.677083333336</c:v>
                </c:pt>
                <c:pt idx="49837" formatCode="m/d/yyyy\ h:mm">
                  <c:v>43969.697916666664</c:v>
                </c:pt>
                <c:pt idx="49838" formatCode="m/d/yyyy\ h:mm">
                  <c:v>43969.71875</c:v>
                </c:pt>
                <c:pt idx="49839" formatCode="m/d/yyyy\ h:mm">
                  <c:v>43969.739583333336</c:v>
                </c:pt>
                <c:pt idx="49840" formatCode="m/d/yyyy\ h:mm">
                  <c:v>43969.760416666664</c:v>
                </c:pt>
                <c:pt idx="49841" formatCode="m/d/yyyy\ h:mm">
                  <c:v>43969.78125</c:v>
                </c:pt>
                <c:pt idx="49842" formatCode="m/d/yyyy\ h:mm">
                  <c:v>43969.802083333336</c:v>
                </c:pt>
                <c:pt idx="49843" formatCode="m/d/yyyy\ h:mm">
                  <c:v>43969.822916666664</c:v>
                </c:pt>
                <c:pt idx="49844" formatCode="m/d/yyyy\ h:mm">
                  <c:v>43969.84375</c:v>
                </c:pt>
                <c:pt idx="49845" formatCode="m/d/yyyy\ h:mm">
                  <c:v>43969.864583333336</c:v>
                </c:pt>
                <c:pt idx="49846" formatCode="m/d/yyyy\ h:mm">
                  <c:v>43969.885416666664</c:v>
                </c:pt>
                <c:pt idx="49847" formatCode="m/d/yyyy\ h:mm">
                  <c:v>43969.90625</c:v>
                </c:pt>
                <c:pt idx="49848" formatCode="m/d/yyyy\ h:mm">
                  <c:v>43969.927083333336</c:v>
                </c:pt>
                <c:pt idx="49849" formatCode="m/d/yyyy\ h:mm">
                  <c:v>43969.947916666664</c:v>
                </c:pt>
                <c:pt idx="49850" formatCode="m/d/yyyy\ h:mm">
                  <c:v>43969.96875</c:v>
                </c:pt>
                <c:pt idx="49851" formatCode="m/d/yyyy\ h:mm">
                  <c:v>43969.989583333336</c:v>
                </c:pt>
                <c:pt idx="49852" formatCode="m/d/yyyy\ h:mm">
                  <c:v>43970.010416666664</c:v>
                </c:pt>
                <c:pt idx="49853" formatCode="m/d/yyyy\ h:mm">
                  <c:v>43970.03125</c:v>
                </c:pt>
                <c:pt idx="49854" formatCode="m/d/yyyy\ h:mm">
                  <c:v>43970.052083333336</c:v>
                </c:pt>
                <c:pt idx="49855" formatCode="m/d/yyyy\ h:mm">
                  <c:v>43970.072916666664</c:v>
                </c:pt>
                <c:pt idx="49856" formatCode="m/d/yyyy\ h:mm">
                  <c:v>43970.09375</c:v>
                </c:pt>
                <c:pt idx="49857" formatCode="m/d/yyyy\ h:mm">
                  <c:v>43970.114583333336</c:v>
                </c:pt>
                <c:pt idx="49858" formatCode="m/d/yyyy\ h:mm">
                  <c:v>43970.135416666664</c:v>
                </c:pt>
                <c:pt idx="49859" formatCode="m/d/yyyy\ h:mm">
                  <c:v>43970.15625</c:v>
                </c:pt>
                <c:pt idx="49860" formatCode="m/d/yyyy\ h:mm">
                  <c:v>43970.177083333336</c:v>
                </c:pt>
                <c:pt idx="49861" formatCode="m/d/yyyy\ h:mm">
                  <c:v>43970.197916666664</c:v>
                </c:pt>
                <c:pt idx="49862" formatCode="m/d/yyyy\ h:mm">
                  <c:v>43970.21875</c:v>
                </c:pt>
                <c:pt idx="49863" formatCode="m/d/yyyy\ h:mm">
                  <c:v>43970.239583333336</c:v>
                </c:pt>
                <c:pt idx="49864" formatCode="m/d/yyyy\ h:mm">
                  <c:v>43970.260416666664</c:v>
                </c:pt>
                <c:pt idx="49865" formatCode="m/d/yyyy\ h:mm">
                  <c:v>43970.28125</c:v>
                </c:pt>
                <c:pt idx="49866" formatCode="m/d/yyyy\ h:mm">
                  <c:v>43970.302083333336</c:v>
                </c:pt>
                <c:pt idx="49867" formatCode="m/d/yyyy\ h:mm">
                  <c:v>43970.322916666664</c:v>
                </c:pt>
                <c:pt idx="49868" formatCode="m/d/yyyy\ h:mm">
                  <c:v>43970.34375</c:v>
                </c:pt>
                <c:pt idx="49869" formatCode="m/d/yyyy\ h:mm">
                  <c:v>43970.364583333336</c:v>
                </c:pt>
                <c:pt idx="49870" formatCode="m/d/yyyy\ h:mm">
                  <c:v>43970.385416666664</c:v>
                </c:pt>
                <c:pt idx="49871" formatCode="m/d/yyyy\ h:mm">
                  <c:v>43970.40625</c:v>
                </c:pt>
                <c:pt idx="49872" formatCode="m/d/yyyy\ h:mm">
                  <c:v>43970.427083333336</c:v>
                </c:pt>
                <c:pt idx="49873" formatCode="m/d/yyyy\ h:mm">
                  <c:v>43970.447916666664</c:v>
                </c:pt>
                <c:pt idx="49874" formatCode="m/d/yyyy\ h:mm">
                  <c:v>43970.46875</c:v>
                </c:pt>
                <c:pt idx="49875" formatCode="m/d/yyyy\ h:mm">
                  <c:v>43970.489583333336</c:v>
                </c:pt>
                <c:pt idx="49876" formatCode="m/d/yyyy\ h:mm">
                  <c:v>43970.510416666664</c:v>
                </c:pt>
                <c:pt idx="49877" formatCode="m/d/yyyy\ h:mm">
                  <c:v>43970.53125</c:v>
                </c:pt>
                <c:pt idx="49878" formatCode="m/d/yyyy\ h:mm">
                  <c:v>43970.552083333336</c:v>
                </c:pt>
                <c:pt idx="49879" formatCode="m/d/yyyy\ h:mm">
                  <c:v>43970.572916666664</c:v>
                </c:pt>
                <c:pt idx="49880" formatCode="m/d/yyyy\ h:mm">
                  <c:v>43970.59375</c:v>
                </c:pt>
                <c:pt idx="49881" formatCode="m/d/yyyy\ h:mm">
                  <c:v>43970.614583333336</c:v>
                </c:pt>
                <c:pt idx="49882" formatCode="m/d/yyyy\ h:mm">
                  <c:v>43970.635416666664</c:v>
                </c:pt>
                <c:pt idx="49883" formatCode="m/d/yyyy\ h:mm">
                  <c:v>43970.65625</c:v>
                </c:pt>
                <c:pt idx="49884" formatCode="m/d/yyyy\ h:mm">
                  <c:v>43970.677083333336</c:v>
                </c:pt>
                <c:pt idx="49885" formatCode="m/d/yyyy\ h:mm">
                  <c:v>43970.697916666664</c:v>
                </c:pt>
                <c:pt idx="49886" formatCode="m/d/yyyy\ h:mm">
                  <c:v>43970.71875</c:v>
                </c:pt>
                <c:pt idx="49887" formatCode="m/d/yyyy\ h:mm">
                  <c:v>43970.739583333336</c:v>
                </c:pt>
                <c:pt idx="49888" formatCode="m/d/yyyy\ h:mm">
                  <c:v>43970.760416666664</c:v>
                </c:pt>
                <c:pt idx="49889" formatCode="m/d/yyyy\ h:mm">
                  <c:v>43970.78125</c:v>
                </c:pt>
                <c:pt idx="49890" formatCode="m/d/yyyy\ h:mm">
                  <c:v>43970.802083333336</c:v>
                </c:pt>
                <c:pt idx="49891" formatCode="m/d/yyyy\ h:mm">
                  <c:v>43970.822916666664</c:v>
                </c:pt>
                <c:pt idx="49892" formatCode="m/d/yyyy\ h:mm">
                  <c:v>43970.84375</c:v>
                </c:pt>
                <c:pt idx="49893" formatCode="m/d/yyyy\ h:mm">
                  <c:v>43970.864583333336</c:v>
                </c:pt>
                <c:pt idx="49894" formatCode="m/d/yyyy\ h:mm">
                  <c:v>43970.885416666664</c:v>
                </c:pt>
                <c:pt idx="49895" formatCode="m/d/yyyy\ h:mm">
                  <c:v>43970.90625</c:v>
                </c:pt>
                <c:pt idx="49896" formatCode="m/d/yyyy\ h:mm">
                  <c:v>43970.927083333336</c:v>
                </c:pt>
                <c:pt idx="49897" formatCode="m/d/yyyy\ h:mm">
                  <c:v>43970.947916666664</c:v>
                </c:pt>
                <c:pt idx="49898" formatCode="m/d/yyyy\ h:mm">
                  <c:v>43970.96875</c:v>
                </c:pt>
                <c:pt idx="49899" formatCode="m/d/yyyy\ h:mm">
                  <c:v>43970.989583333336</c:v>
                </c:pt>
                <c:pt idx="49900" formatCode="m/d/yyyy\ h:mm">
                  <c:v>43971.010416666664</c:v>
                </c:pt>
                <c:pt idx="49901" formatCode="m/d/yyyy\ h:mm">
                  <c:v>43971.03125</c:v>
                </c:pt>
                <c:pt idx="49902" formatCode="m/d/yyyy\ h:mm">
                  <c:v>43971.052083333336</c:v>
                </c:pt>
                <c:pt idx="49903" formatCode="m/d/yyyy\ h:mm">
                  <c:v>43971.072916666664</c:v>
                </c:pt>
                <c:pt idx="49904" formatCode="m/d/yyyy\ h:mm">
                  <c:v>43971.09375</c:v>
                </c:pt>
                <c:pt idx="49905" formatCode="m/d/yyyy\ h:mm">
                  <c:v>43971.114583333336</c:v>
                </c:pt>
                <c:pt idx="49906" formatCode="m/d/yyyy\ h:mm">
                  <c:v>43971.135416666664</c:v>
                </c:pt>
                <c:pt idx="49907" formatCode="m/d/yyyy\ h:mm">
                  <c:v>43971.15625</c:v>
                </c:pt>
                <c:pt idx="49908" formatCode="m/d/yyyy\ h:mm">
                  <c:v>43971.177083333336</c:v>
                </c:pt>
                <c:pt idx="49909" formatCode="m/d/yyyy\ h:mm">
                  <c:v>43971.197916666664</c:v>
                </c:pt>
                <c:pt idx="49910" formatCode="m/d/yyyy\ h:mm">
                  <c:v>43971.21875</c:v>
                </c:pt>
                <c:pt idx="49911" formatCode="m/d/yyyy\ h:mm">
                  <c:v>43971.239583333336</c:v>
                </c:pt>
                <c:pt idx="49912" formatCode="m/d/yyyy\ h:mm">
                  <c:v>43971.260416666664</c:v>
                </c:pt>
                <c:pt idx="49913" formatCode="m/d/yyyy\ h:mm">
                  <c:v>43971.28125</c:v>
                </c:pt>
                <c:pt idx="49914" formatCode="m/d/yyyy\ h:mm">
                  <c:v>43971.302083333336</c:v>
                </c:pt>
                <c:pt idx="49915" formatCode="m/d/yyyy\ h:mm">
                  <c:v>43971.322916666664</c:v>
                </c:pt>
                <c:pt idx="49916" formatCode="m/d/yyyy\ h:mm">
                  <c:v>43971.34375</c:v>
                </c:pt>
                <c:pt idx="49917" formatCode="m/d/yyyy\ h:mm">
                  <c:v>43971.364583333336</c:v>
                </c:pt>
                <c:pt idx="49918" formatCode="m/d/yyyy\ h:mm">
                  <c:v>43971.385416666664</c:v>
                </c:pt>
                <c:pt idx="49919" formatCode="m/d/yyyy\ h:mm">
                  <c:v>43971.40625</c:v>
                </c:pt>
                <c:pt idx="49920" formatCode="m/d/yyyy\ h:mm">
                  <c:v>43971.427083333336</c:v>
                </c:pt>
                <c:pt idx="49921" formatCode="m/d/yyyy\ h:mm">
                  <c:v>43971.447916666664</c:v>
                </c:pt>
                <c:pt idx="49922" formatCode="m/d/yyyy\ h:mm">
                  <c:v>43971.46875</c:v>
                </c:pt>
                <c:pt idx="49923" formatCode="m/d/yyyy\ h:mm">
                  <c:v>43971.489583333336</c:v>
                </c:pt>
                <c:pt idx="49924" formatCode="m/d/yyyy\ h:mm">
                  <c:v>43971.510416666664</c:v>
                </c:pt>
                <c:pt idx="49925" formatCode="m/d/yyyy\ h:mm">
                  <c:v>43971.53125</c:v>
                </c:pt>
                <c:pt idx="49926" formatCode="m/d/yyyy\ h:mm">
                  <c:v>43971.552083333336</c:v>
                </c:pt>
                <c:pt idx="49927" formatCode="m/d/yyyy\ h:mm">
                  <c:v>43971.572916666664</c:v>
                </c:pt>
                <c:pt idx="49928" formatCode="m/d/yyyy\ h:mm">
                  <c:v>43971.59375</c:v>
                </c:pt>
                <c:pt idx="49929" formatCode="m/d/yyyy\ h:mm">
                  <c:v>43971.614583333336</c:v>
                </c:pt>
                <c:pt idx="49930" formatCode="m/d/yyyy\ h:mm">
                  <c:v>43971.635416666664</c:v>
                </c:pt>
                <c:pt idx="49931" formatCode="m/d/yyyy\ h:mm">
                  <c:v>43971.65625</c:v>
                </c:pt>
                <c:pt idx="49932" formatCode="m/d/yyyy\ h:mm">
                  <c:v>43971.677083333336</c:v>
                </c:pt>
                <c:pt idx="49933" formatCode="m/d/yyyy\ h:mm">
                  <c:v>43971.697916666664</c:v>
                </c:pt>
                <c:pt idx="49934" formatCode="m/d/yyyy\ h:mm">
                  <c:v>43971.71875</c:v>
                </c:pt>
                <c:pt idx="49935" formatCode="m/d/yyyy\ h:mm">
                  <c:v>43971.739583333336</c:v>
                </c:pt>
                <c:pt idx="49936" formatCode="m/d/yyyy\ h:mm">
                  <c:v>43971.760416666664</c:v>
                </c:pt>
                <c:pt idx="49937" formatCode="m/d/yyyy\ h:mm">
                  <c:v>43971.78125</c:v>
                </c:pt>
                <c:pt idx="49938" formatCode="m/d/yyyy\ h:mm">
                  <c:v>43971.802083333336</c:v>
                </c:pt>
                <c:pt idx="49939" formatCode="m/d/yyyy\ h:mm">
                  <c:v>43971.822916666664</c:v>
                </c:pt>
                <c:pt idx="49940" formatCode="m/d/yyyy\ h:mm">
                  <c:v>43971.84375</c:v>
                </c:pt>
                <c:pt idx="49941" formatCode="m/d/yyyy\ h:mm">
                  <c:v>43971.864583333336</c:v>
                </c:pt>
                <c:pt idx="49942" formatCode="m/d/yyyy\ h:mm">
                  <c:v>43971.885416666664</c:v>
                </c:pt>
                <c:pt idx="49943" formatCode="m/d/yyyy\ h:mm">
                  <c:v>43971.90625</c:v>
                </c:pt>
                <c:pt idx="49944" formatCode="m/d/yyyy\ h:mm">
                  <c:v>43971.927083333336</c:v>
                </c:pt>
                <c:pt idx="49945" formatCode="m/d/yyyy\ h:mm">
                  <c:v>43971.947916666664</c:v>
                </c:pt>
                <c:pt idx="49946" formatCode="m/d/yyyy\ h:mm">
                  <c:v>43971.96875</c:v>
                </c:pt>
                <c:pt idx="49947" formatCode="m/d/yyyy\ h:mm">
                  <c:v>43971.989583333336</c:v>
                </c:pt>
                <c:pt idx="49948" formatCode="m/d/yyyy\ h:mm">
                  <c:v>43972.010416666664</c:v>
                </c:pt>
                <c:pt idx="49949" formatCode="m/d/yyyy\ h:mm">
                  <c:v>43972.03125</c:v>
                </c:pt>
                <c:pt idx="49950" formatCode="m/d/yyyy\ h:mm">
                  <c:v>43972.052083333336</c:v>
                </c:pt>
                <c:pt idx="49951" formatCode="m/d/yyyy\ h:mm">
                  <c:v>43972.072916666664</c:v>
                </c:pt>
                <c:pt idx="49952" formatCode="m/d/yyyy\ h:mm">
                  <c:v>43972.09375</c:v>
                </c:pt>
                <c:pt idx="49953" formatCode="m/d/yyyy\ h:mm">
                  <c:v>43972.114583333336</c:v>
                </c:pt>
                <c:pt idx="49954" formatCode="m/d/yyyy\ h:mm">
                  <c:v>43972.135416666664</c:v>
                </c:pt>
                <c:pt idx="49955" formatCode="m/d/yyyy\ h:mm">
                  <c:v>43972.15625</c:v>
                </c:pt>
                <c:pt idx="49956" formatCode="m/d/yyyy\ h:mm">
                  <c:v>43972.177083333336</c:v>
                </c:pt>
                <c:pt idx="49957" formatCode="m/d/yyyy\ h:mm">
                  <c:v>43972.197916666664</c:v>
                </c:pt>
                <c:pt idx="49958" formatCode="m/d/yyyy\ h:mm">
                  <c:v>43972.21875</c:v>
                </c:pt>
                <c:pt idx="49959" formatCode="m/d/yyyy\ h:mm">
                  <c:v>43972.239583333336</c:v>
                </c:pt>
                <c:pt idx="49960" formatCode="m/d/yyyy\ h:mm">
                  <c:v>43972.260416666664</c:v>
                </c:pt>
                <c:pt idx="49961" formatCode="m/d/yyyy\ h:mm">
                  <c:v>43972.28125</c:v>
                </c:pt>
                <c:pt idx="49962" formatCode="m/d/yyyy\ h:mm">
                  <c:v>43972.302083333336</c:v>
                </c:pt>
                <c:pt idx="49963" formatCode="m/d/yyyy\ h:mm">
                  <c:v>43972.322916666664</c:v>
                </c:pt>
                <c:pt idx="49964" formatCode="m/d/yyyy\ h:mm">
                  <c:v>43972.34375</c:v>
                </c:pt>
                <c:pt idx="49965" formatCode="m/d/yyyy\ h:mm">
                  <c:v>43972.364583333336</c:v>
                </c:pt>
                <c:pt idx="49966" formatCode="m/d/yyyy\ h:mm">
                  <c:v>43972.385416666664</c:v>
                </c:pt>
                <c:pt idx="49967" formatCode="m/d/yyyy\ h:mm">
                  <c:v>43972.40625</c:v>
                </c:pt>
                <c:pt idx="49968" formatCode="m/d/yyyy\ h:mm">
                  <c:v>43972.427083333336</c:v>
                </c:pt>
                <c:pt idx="49969" formatCode="m/d/yyyy\ h:mm">
                  <c:v>43972.447916666664</c:v>
                </c:pt>
                <c:pt idx="49970" formatCode="m/d/yyyy\ h:mm">
                  <c:v>43972.46875</c:v>
                </c:pt>
                <c:pt idx="49971" formatCode="m/d/yyyy\ h:mm">
                  <c:v>43972.489583333336</c:v>
                </c:pt>
                <c:pt idx="49972" formatCode="m/d/yyyy\ h:mm">
                  <c:v>43972.510416666664</c:v>
                </c:pt>
                <c:pt idx="49973" formatCode="m/d/yyyy\ h:mm">
                  <c:v>43972.53125</c:v>
                </c:pt>
                <c:pt idx="49974" formatCode="m/d/yyyy\ h:mm">
                  <c:v>43972.552083333336</c:v>
                </c:pt>
                <c:pt idx="49975" formatCode="m/d/yyyy\ h:mm">
                  <c:v>43972.572916666664</c:v>
                </c:pt>
                <c:pt idx="49976" formatCode="m/d/yyyy\ h:mm">
                  <c:v>43972.59375</c:v>
                </c:pt>
                <c:pt idx="49977" formatCode="m/d/yyyy\ h:mm">
                  <c:v>43972.614583333336</c:v>
                </c:pt>
                <c:pt idx="49978" formatCode="m/d/yyyy\ h:mm">
                  <c:v>43972.635416666664</c:v>
                </c:pt>
                <c:pt idx="49979" formatCode="m/d/yyyy\ h:mm">
                  <c:v>43972.65625</c:v>
                </c:pt>
                <c:pt idx="49980" formatCode="m/d/yyyy\ h:mm">
                  <c:v>43972.677083333336</c:v>
                </c:pt>
                <c:pt idx="49981" formatCode="m/d/yyyy\ h:mm">
                  <c:v>43972.697916666664</c:v>
                </c:pt>
                <c:pt idx="49982" formatCode="m/d/yyyy\ h:mm">
                  <c:v>43972.71875</c:v>
                </c:pt>
                <c:pt idx="49983" formatCode="m/d/yyyy\ h:mm">
                  <c:v>43972.739583333336</c:v>
                </c:pt>
                <c:pt idx="49984" formatCode="m/d/yyyy\ h:mm">
                  <c:v>43972.760416666664</c:v>
                </c:pt>
                <c:pt idx="49985" formatCode="m/d/yyyy\ h:mm">
                  <c:v>43972.78125</c:v>
                </c:pt>
                <c:pt idx="49986" formatCode="m/d/yyyy\ h:mm">
                  <c:v>43972.802083333336</c:v>
                </c:pt>
                <c:pt idx="49987" formatCode="m/d/yyyy\ h:mm">
                  <c:v>43972.822916666664</c:v>
                </c:pt>
                <c:pt idx="49988" formatCode="m/d/yyyy\ h:mm">
                  <c:v>43972.84375</c:v>
                </c:pt>
                <c:pt idx="49989" formatCode="m/d/yyyy\ h:mm">
                  <c:v>43972.864583333336</c:v>
                </c:pt>
                <c:pt idx="49990" formatCode="m/d/yyyy\ h:mm">
                  <c:v>43972.885416666664</c:v>
                </c:pt>
                <c:pt idx="49991" formatCode="m/d/yyyy\ h:mm">
                  <c:v>43972.90625</c:v>
                </c:pt>
                <c:pt idx="49992" formatCode="m/d/yyyy\ h:mm">
                  <c:v>43972.927083333336</c:v>
                </c:pt>
                <c:pt idx="49993" formatCode="m/d/yyyy\ h:mm">
                  <c:v>43972.947916666664</c:v>
                </c:pt>
                <c:pt idx="49994" formatCode="m/d/yyyy\ h:mm">
                  <c:v>43972.96875</c:v>
                </c:pt>
                <c:pt idx="49995" formatCode="m/d/yyyy\ h:mm">
                  <c:v>43972.989583333336</c:v>
                </c:pt>
                <c:pt idx="49996" formatCode="m/d/yyyy\ h:mm">
                  <c:v>43973.010416666664</c:v>
                </c:pt>
                <c:pt idx="49997" formatCode="m/d/yyyy\ h:mm">
                  <c:v>43973.03125</c:v>
                </c:pt>
                <c:pt idx="49998" formatCode="m/d/yyyy\ h:mm">
                  <c:v>43973.052083333336</c:v>
                </c:pt>
                <c:pt idx="49999" formatCode="m/d/yyyy\ h:mm">
                  <c:v>43973.072916666664</c:v>
                </c:pt>
                <c:pt idx="50000" formatCode="m/d/yyyy\ h:mm">
                  <c:v>43973.09375</c:v>
                </c:pt>
                <c:pt idx="50001" formatCode="m/d/yyyy\ h:mm">
                  <c:v>43973.114583333336</c:v>
                </c:pt>
                <c:pt idx="50002" formatCode="m/d/yyyy\ h:mm">
                  <c:v>43973.135416666664</c:v>
                </c:pt>
                <c:pt idx="50003" formatCode="m/d/yyyy\ h:mm">
                  <c:v>43973.15625</c:v>
                </c:pt>
                <c:pt idx="50004" formatCode="m/d/yyyy\ h:mm">
                  <c:v>43973.177083333336</c:v>
                </c:pt>
                <c:pt idx="50005" formatCode="m/d/yyyy\ h:mm">
                  <c:v>43973.197916666664</c:v>
                </c:pt>
                <c:pt idx="50006" formatCode="m/d/yyyy\ h:mm">
                  <c:v>43973.21875</c:v>
                </c:pt>
                <c:pt idx="50007" formatCode="m/d/yyyy\ h:mm">
                  <c:v>43973.239583333336</c:v>
                </c:pt>
                <c:pt idx="50008" formatCode="m/d/yyyy\ h:mm">
                  <c:v>43973.260416666664</c:v>
                </c:pt>
                <c:pt idx="50009" formatCode="m/d/yyyy\ h:mm">
                  <c:v>43973.28125</c:v>
                </c:pt>
                <c:pt idx="50010" formatCode="m/d/yyyy\ h:mm">
                  <c:v>43973.302083333336</c:v>
                </c:pt>
                <c:pt idx="50011" formatCode="m/d/yyyy\ h:mm">
                  <c:v>43973.322916666664</c:v>
                </c:pt>
                <c:pt idx="50012" formatCode="m/d/yyyy\ h:mm">
                  <c:v>43973.34375</c:v>
                </c:pt>
                <c:pt idx="50013" formatCode="m/d/yyyy\ h:mm">
                  <c:v>43973.364583333336</c:v>
                </c:pt>
                <c:pt idx="50014" formatCode="m/d/yyyy\ h:mm">
                  <c:v>43973.385416666664</c:v>
                </c:pt>
                <c:pt idx="50015" formatCode="m/d/yyyy\ h:mm">
                  <c:v>43973.40625</c:v>
                </c:pt>
                <c:pt idx="50016" formatCode="m/d/yyyy\ h:mm">
                  <c:v>43973.427083333336</c:v>
                </c:pt>
                <c:pt idx="50017" formatCode="m/d/yyyy\ h:mm">
                  <c:v>43973.447916666664</c:v>
                </c:pt>
                <c:pt idx="50018" formatCode="m/d/yyyy\ h:mm">
                  <c:v>43973.46875</c:v>
                </c:pt>
                <c:pt idx="50019" formatCode="m/d/yyyy\ h:mm">
                  <c:v>43973.489583333336</c:v>
                </c:pt>
                <c:pt idx="50020" formatCode="m/d/yyyy\ h:mm">
                  <c:v>43973.510416666664</c:v>
                </c:pt>
                <c:pt idx="50021" formatCode="m/d/yyyy\ h:mm">
                  <c:v>43973.53125</c:v>
                </c:pt>
                <c:pt idx="50022" formatCode="m/d/yyyy\ h:mm">
                  <c:v>43973.552083333336</c:v>
                </c:pt>
                <c:pt idx="50023" formatCode="m/d/yyyy\ h:mm">
                  <c:v>43973.572916666664</c:v>
                </c:pt>
                <c:pt idx="50024" formatCode="m/d/yyyy\ h:mm">
                  <c:v>43973.59375</c:v>
                </c:pt>
                <c:pt idx="50025" formatCode="m/d/yyyy\ h:mm">
                  <c:v>43973.614583333336</c:v>
                </c:pt>
                <c:pt idx="50026" formatCode="m/d/yyyy\ h:mm">
                  <c:v>43973.635416666664</c:v>
                </c:pt>
                <c:pt idx="50027" formatCode="m/d/yyyy\ h:mm">
                  <c:v>43973.65625</c:v>
                </c:pt>
                <c:pt idx="50028" formatCode="m/d/yyyy\ h:mm">
                  <c:v>43973.677083333336</c:v>
                </c:pt>
                <c:pt idx="50029" formatCode="m/d/yyyy\ h:mm">
                  <c:v>43973.697916666664</c:v>
                </c:pt>
                <c:pt idx="50030" formatCode="m/d/yyyy\ h:mm">
                  <c:v>43973.71875</c:v>
                </c:pt>
                <c:pt idx="50031" formatCode="m/d/yyyy\ h:mm">
                  <c:v>43973.739583333336</c:v>
                </c:pt>
                <c:pt idx="50032" formatCode="m/d/yyyy\ h:mm">
                  <c:v>43973.760416666664</c:v>
                </c:pt>
                <c:pt idx="50033" formatCode="m/d/yyyy\ h:mm">
                  <c:v>43973.78125</c:v>
                </c:pt>
                <c:pt idx="50034" formatCode="m/d/yyyy\ h:mm">
                  <c:v>43973.802083333336</c:v>
                </c:pt>
                <c:pt idx="50035" formatCode="m/d/yyyy\ h:mm">
                  <c:v>43973.822916666664</c:v>
                </c:pt>
                <c:pt idx="50036" formatCode="m/d/yyyy\ h:mm">
                  <c:v>43973.84375</c:v>
                </c:pt>
                <c:pt idx="50037" formatCode="m/d/yyyy\ h:mm">
                  <c:v>43973.864583333336</c:v>
                </c:pt>
                <c:pt idx="50038" formatCode="m/d/yyyy\ h:mm">
                  <c:v>43973.885416666664</c:v>
                </c:pt>
                <c:pt idx="50039" formatCode="m/d/yyyy\ h:mm">
                  <c:v>43973.90625</c:v>
                </c:pt>
                <c:pt idx="50040" formatCode="m/d/yyyy\ h:mm">
                  <c:v>43973.927083333336</c:v>
                </c:pt>
                <c:pt idx="50041" formatCode="m/d/yyyy\ h:mm">
                  <c:v>43973.947916666664</c:v>
                </c:pt>
                <c:pt idx="50042" formatCode="m/d/yyyy\ h:mm">
                  <c:v>43973.96875</c:v>
                </c:pt>
                <c:pt idx="50043" formatCode="m/d/yyyy\ h:mm">
                  <c:v>43973.989583333336</c:v>
                </c:pt>
                <c:pt idx="50044" formatCode="m/d/yyyy\ h:mm">
                  <c:v>43974.010416666664</c:v>
                </c:pt>
                <c:pt idx="50045" formatCode="m/d/yyyy\ h:mm">
                  <c:v>43974.03125</c:v>
                </c:pt>
                <c:pt idx="50046" formatCode="m/d/yyyy\ h:mm">
                  <c:v>43974.052083333336</c:v>
                </c:pt>
                <c:pt idx="50047" formatCode="m/d/yyyy\ h:mm">
                  <c:v>43974.072916666664</c:v>
                </c:pt>
                <c:pt idx="50048" formatCode="m/d/yyyy\ h:mm">
                  <c:v>43974.09375</c:v>
                </c:pt>
                <c:pt idx="50049" formatCode="m/d/yyyy\ h:mm">
                  <c:v>43974.114583333336</c:v>
                </c:pt>
                <c:pt idx="50050" formatCode="m/d/yyyy\ h:mm">
                  <c:v>43974.135416666664</c:v>
                </c:pt>
                <c:pt idx="50051" formatCode="m/d/yyyy\ h:mm">
                  <c:v>43974.15625</c:v>
                </c:pt>
                <c:pt idx="50052" formatCode="m/d/yyyy\ h:mm">
                  <c:v>43974.177083333336</c:v>
                </c:pt>
                <c:pt idx="50053" formatCode="m/d/yyyy\ h:mm">
                  <c:v>43974.197916666664</c:v>
                </c:pt>
                <c:pt idx="50054" formatCode="m/d/yyyy\ h:mm">
                  <c:v>43974.21875</c:v>
                </c:pt>
                <c:pt idx="50055" formatCode="m/d/yyyy\ h:mm">
                  <c:v>43974.239583333336</c:v>
                </c:pt>
                <c:pt idx="50056" formatCode="m/d/yyyy\ h:mm">
                  <c:v>43974.260416666664</c:v>
                </c:pt>
                <c:pt idx="50057" formatCode="m/d/yyyy\ h:mm">
                  <c:v>43974.28125</c:v>
                </c:pt>
                <c:pt idx="50058" formatCode="m/d/yyyy\ h:mm">
                  <c:v>43974.302083333336</c:v>
                </c:pt>
                <c:pt idx="50059" formatCode="m/d/yyyy\ h:mm">
                  <c:v>43974.322916666664</c:v>
                </c:pt>
                <c:pt idx="50060" formatCode="m/d/yyyy\ h:mm">
                  <c:v>43974.34375</c:v>
                </c:pt>
                <c:pt idx="50061" formatCode="m/d/yyyy\ h:mm">
                  <c:v>43974.364583333336</c:v>
                </c:pt>
                <c:pt idx="50062" formatCode="m/d/yyyy\ h:mm">
                  <c:v>43974.385416666664</c:v>
                </c:pt>
                <c:pt idx="50063" formatCode="m/d/yyyy\ h:mm">
                  <c:v>43974.40625</c:v>
                </c:pt>
                <c:pt idx="50064" formatCode="m/d/yyyy\ h:mm">
                  <c:v>43974.427083333336</c:v>
                </c:pt>
                <c:pt idx="50065" formatCode="m/d/yyyy\ h:mm">
                  <c:v>43974.447916666664</c:v>
                </c:pt>
                <c:pt idx="50066" formatCode="m/d/yyyy\ h:mm">
                  <c:v>43974.46875</c:v>
                </c:pt>
                <c:pt idx="50067" formatCode="m/d/yyyy\ h:mm">
                  <c:v>43974.489583333336</c:v>
                </c:pt>
                <c:pt idx="50068" formatCode="m/d/yyyy\ h:mm">
                  <c:v>43974.510416666664</c:v>
                </c:pt>
                <c:pt idx="50069" formatCode="m/d/yyyy\ h:mm">
                  <c:v>43974.53125</c:v>
                </c:pt>
                <c:pt idx="50070" formatCode="m/d/yyyy\ h:mm">
                  <c:v>43974.552083333336</c:v>
                </c:pt>
                <c:pt idx="50071" formatCode="m/d/yyyy\ h:mm">
                  <c:v>43974.572916666664</c:v>
                </c:pt>
                <c:pt idx="50072" formatCode="m/d/yyyy\ h:mm">
                  <c:v>43974.59375</c:v>
                </c:pt>
                <c:pt idx="50073" formatCode="m/d/yyyy\ h:mm">
                  <c:v>43974.614583333336</c:v>
                </c:pt>
                <c:pt idx="50074" formatCode="m/d/yyyy\ h:mm">
                  <c:v>43974.635416666664</c:v>
                </c:pt>
                <c:pt idx="50075" formatCode="m/d/yyyy\ h:mm">
                  <c:v>43974.65625</c:v>
                </c:pt>
                <c:pt idx="50076" formatCode="m/d/yyyy\ h:mm">
                  <c:v>43974.677083333336</c:v>
                </c:pt>
                <c:pt idx="50077" formatCode="m/d/yyyy\ h:mm">
                  <c:v>43974.697916666664</c:v>
                </c:pt>
                <c:pt idx="50078" formatCode="m/d/yyyy\ h:mm">
                  <c:v>43974.71875</c:v>
                </c:pt>
                <c:pt idx="50079" formatCode="m/d/yyyy\ h:mm">
                  <c:v>43974.739583333336</c:v>
                </c:pt>
                <c:pt idx="50080" formatCode="m/d/yyyy\ h:mm">
                  <c:v>43974.760416666664</c:v>
                </c:pt>
                <c:pt idx="50081" formatCode="m/d/yyyy\ h:mm">
                  <c:v>43974.78125</c:v>
                </c:pt>
                <c:pt idx="50082" formatCode="m/d/yyyy\ h:mm">
                  <c:v>43974.802083333336</c:v>
                </c:pt>
                <c:pt idx="50083" formatCode="m/d/yyyy\ h:mm">
                  <c:v>43974.822916666664</c:v>
                </c:pt>
                <c:pt idx="50084" formatCode="m/d/yyyy\ h:mm">
                  <c:v>43974.84375</c:v>
                </c:pt>
                <c:pt idx="50085" formatCode="m/d/yyyy\ h:mm">
                  <c:v>43974.864583333336</c:v>
                </c:pt>
                <c:pt idx="50086" formatCode="m/d/yyyy\ h:mm">
                  <c:v>43974.885416666664</c:v>
                </c:pt>
                <c:pt idx="50087" formatCode="m/d/yyyy\ h:mm">
                  <c:v>43974.90625</c:v>
                </c:pt>
                <c:pt idx="50088" formatCode="m/d/yyyy\ h:mm">
                  <c:v>43974.927083333336</c:v>
                </c:pt>
                <c:pt idx="50089" formatCode="m/d/yyyy\ h:mm">
                  <c:v>43974.947916666664</c:v>
                </c:pt>
                <c:pt idx="50090" formatCode="m/d/yyyy\ h:mm">
                  <c:v>43974.96875</c:v>
                </c:pt>
                <c:pt idx="50091" formatCode="m/d/yyyy\ h:mm">
                  <c:v>43974.989583333336</c:v>
                </c:pt>
                <c:pt idx="50092" formatCode="m/d/yyyy\ h:mm">
                  <c:v>43975.010416666664</c:v>
                </c:pt>
                <c:pt idx="50093" formatCode="m/d/yyyy\ h:mm">
                  <c:v>43975.03125</c:v>
                </c:pt>
                <c:pt idx="50094" formatCode="m/d/yyyy\ h:mm">
                  <c:v>43975.052083333336</c:v>
                </c:pt>
                <c:pt idx="50095" formatCode="m/d/yyyy\ h:mm">
                  <c:v>43975.072916666664</c:v>
                </c:pt>
                <c:pt idx="50096" formatCode="m/d/yyyy\ h:mm">
                  <c:v>43975.09375</c:v>
                </c:pt>
                <c:pt idx="50097" formatCode="m/d/yyyy\ h:mm">
                  <c:v>43975.114583333336</c:v>
                </c:pt>
                <c:pt idx="50098" formatCode="m/d/yyyy\ h:mm">
                  <c:v>43975.135416666664</c:v>
                </c:pt>
                <c:pt idx="50099" formatCode="m/d/yyyy\ h:mm">
                  <c:v>43975.15625</c:v>
                </c:pt>
                <c:pt idx="50100" formatCode="m/d/yyyy\ h:mm">
                  <c:v>43975.177083333336</c:v>
                </c:pt>
                <c:pt idx="50101" formatCode="m/d/yyyy\ h:mm">
                  <c:v>43975.197916666664</c:v>
                </c:pt>
                <c:pt idx="50102" formatCode="m/d/yyyy\ h:mm">
                  <c:v>43975.21875</c:v>
                </c:pt>
                <c:pt idx="50103" formatCode="m/d/yyyy\ h:mm">
                  <c:v>43975.239583333336</c:v>
                </c:pt>
                <c:pt idx="50104" formatCode="m/d/yyyy\ h:mm">
                  <c:v>43975.260416666664</c:v>
                </c:pt>
                <c:pt idx="50105" formatCode="m/d/yyyy\ h:mm">
                  <c:v>43975.28125</c:v>
                </c:pt>
                <c:pt idx="50106" formatCode="m/d/yyyy\ h:mm">
                  <c:v>43975.302083333336</c:v>
                </c:pt>
                <c:pt idx="50107" formatCode="m/d/yyyy\ h:mm">
                  <c:v>43975.322916666664</c:v>
                </c:pt>
                <c:pt idx="50108" formatCode="m/d/yyyy\ h:mm">
                  <c:v>43975.34375</c:v>
                </c:pt>
                <c:pt idx="50109" formatCode="m/d/yyyy\ h:mm">
                  <c:v>43975.364583333336</c:v>
                </c:pt>
                <c:pt idx="50110" formatCode="m/d/yyyy\ h:mm">
                  <c:v>43975.385416666664</c:v>
                </c:pt>
                <c:pt idx="50111" formatCode="m/d/yyyy\ h:mm">
                  <c:v>43975.40625</c:v>
                </c:pt>
                <c:pt idx="50112" formatCode="m/d/yyyy\ h:mm">
                  <c:v>43975.427083333336</c:v>
                </c:pt>
                <c:pt idx="50113" formatCode="m/d/yyyy\ h:mm">
                  <c:v>43975.447916666664</c:v>
                </c:pt>
                <c:pt idx="50114" formatCode="m/d/yyyy\ h:mm">
                  <c:v>43975.46875</c:v>
                </c:pt>
                <c:pt idx="50115" formatCode="m/d/yyyy\ h:mm">
                  <c:v>43975.489583333336</c:v>
                </c:pt>
                <c:pt idx="50116" formatCode="m/d/yyyy\ h:mm">
                  <c:v>43975.510416666664</c:v>
                </c:pt>
                <c:pt idx="50117" formatCode="m/d/yyyy\ h:mm">
                  <c:v>43975.53125</c:v>
                </c:pt>
                <c:pt idx="50118" formatCode="m/d/yyyy\ h:mm">
                  <c:v>43975.552083333336</c:v>
                </c:pt>
                <c:pt idx="50119" formatCode="m/d/yyyy\ h:mm">
                  <c:v>43975.572916666664</c:v>
                </c:pt>
                <c:pt idx="50120" formatCode="m/d/yyyy\ h:mm">
                  <c:v>43975.59375</c:v>
                </c:pt>
                <c:pt idx="50121" formatCode="m/d/yyyy\ h:mm">
                  <c:v>43975.614583333336</c:v>
                </c:pt>
                <c:pt idx="50122" formatCode="m/d/yyyy\ h:mm">
                  <c:v>43975.635416666664</c:v>
                </c:pt>
                <c:pt idx="50123" formatCode="m/d/yyyy\ h:mm">
                  <c:v>43975.65625</c:v>
                </c:pt>
                <c:pt idx="50124" formatCode="m/d/yyyy\ h:mm">
                  <c:v>43975.677083333336</c:v>
                </c:pt>
                <c:pt idx="50125" formatCode="m/d/yyyy\ h:mm">
                  <c:v>43975.697916666664</c:v>
                </c:pt>
                <c:pt idx="50126" formatCode="m/d/yyyy\ h:mm">
                  <c:v>43975.71875</c:v>
                </c:pt>
                <c:pt idx="50127" formatCode="m/d/yyyy\ h:mm">
                  <c:v>43975.739583333336</c:v>
                </c:pt>
                <c:pt idx="50128" formatCode="m/d/yyyy\ h:mm">
                  <c:v>43975.760416666664</c:v>
                </c:pt>
                <c:pt idx="50129" formatCode="m/d/yyyy\ h:mm">
                  <c:v>43975.78125</c:v>
                </c:pt>
                <c:pt idx="50130" formatCode="m/d/yyyy\ h:mm">
                  <c:v>43975.802083333336</c:v>
                </c:pt>
                <c:pt idx="50131" formatCode="m/d/yyyy\ h:mm">
                  <c:v>43975.822916666664</c:v>
                </c:pt>
                <c:pt idx="50132" formatCode="m/d/yyyy\ h:mm">
                  <c:v>43975.84375</c:v>
                </c:pt>
                <c:pt idx="50133" formatCode="m/d/yyyy\ h:mm">
                  <c:v>43975.864583333336</c:v>
                </c:pt>
                <c:pt idx="50134" formatCode="m/d/yyyy\ h:mm">
                  <c:v>43975.885416666664</c:v>
                </c:pt>
                <c:pt idx="50135" formatCode="m/d/yyyy\ h:mm">
                  <c:v>43975.90625</c:v>
                </c:pt>
                <c:pt idx="50136" formatCode="m/d/yyyy\ h:mm">
                  <c:v>43975.927083333336</c:v>
                </c:pt>
                <c:pt idx="50137" formatCode="m/d/yyyy\ h:mm">
                  <c:v>43975.947916666664</c:v>
                </c:pt>
                <c:pt idx="50138" formatCode="m/d/yyyy\ h:mm">
                  <c:v>43975.96875</c:v>
                </c:pt>
                <c:pt idx="50139" formatCode="m/d/yyyy\ h:mm">
                  <c:v>43975.989583333336</c:v>
                </c:pt>
                <c:pt idx="50140" formatCode="m/d/yyyy\ h:mm">
                  <c:v>43976.010416666664</c:v>
                </c:pt>
                <c:pt idx="50141" formatCode="m/d/yyyy\ h:mm">
                  <c:v>43976.03125</c:v>
                </c:pt>
                <c:pt idx="50142" formatCode="m/d/yyyy\ h:mm">
                  <c:v>43976.052083333336</c:v>
                </c:pt>
                <c:pt idx="50143" formatCode="m/d/yyyy\ h:mm">
                  <c:v>43976.072916666664</c:v>
                </c:pt>
                <c:pt idx="50144" formatCode="m/d/yyyy\ h:mm">
                  <c:v>43976.09375</c:v>
                </c:pt>
                <c:pt idx="50145" formatCode="m/d/yyyy\ h:mm">
                  <c:v>43976.114583333336</c:v>
                </c:pt>
                <c:pt idx="50146" formatCode="m/d/yyyy\ h:mm">
                  <c:v>43976.135416666664</c:v>
                </c:pt>
                <c:pt idx="50147" formatCode="m/d/yyyy\ h:mm">
                  <c:v>43976.15625</c:v>
                </c:pt>
                <c:pt idx="50148" formatCode="m/d/yyyy\ h:mm">
                  <c:v>43976.177083333336</c:v>
                </c:pt>
                <c:pt idx="50149" formatCode="m/d/yyyy\ h:mm">
                  <c:v>43976.197916666664</c:v>
                </c:pt>
                <c:pt idx="50150" formatCode="m/d/yyyy\ h:mm">
                  <c:v>43976.21875</c:v>
                </c:pt>
                <c:pt idx="50151" formatCode="m/d/yyyy\ h:mm">
                  <c:v>43976.239583333336</c:v>
                </c:pt>
                <c:pt idx="50152" formatCode="m/d/yyyy\ h:mm">
                  <c:v>43976.260416666664</c:v>
                </c:pt>
                <c:pt idx="50153" formatCode="m/d/yyyy\ h:mm">
                  <c:v>43976.28125</c:v>
                </c:pt>
                <c:pt idx="50154" formatCode="m/d/yyyy\ h:mm">
                  <c:v>43976.302083333336</c:v>
                </c:pt>
                <c:pt idx="50155" formatCode="m/d/yyyy\ h:mm">
                  <c:v>43976.322916666664</c:v>
                </c:pt>
                <c:pt idx="50156" formatCode="m/d/yyyy\ h:mm">
                  <c:v>43976.34375</c:v>
                </c:pt>
                <c:pt idx="50157" formatCode="m/d/yyyy\ h:mm">
                  <c:v>43976.364583333336</c:v>
                </c:pt>
                <c:pt idx="50158" formatCode="m/d/yyyy\ h:mm">
                  <c:v>43976.385416666664</c:v>
                </c:pt>
                <c:pt idx="50159" formatCode="m/d/yyyy\ h:mm">
                  <c:v>43976.40625</c:v>
                </c:pt>
                <c:pt idx="50160" formatCode="m/d/yyyy\ h:mm">
                  <c:v>43976.427083333336</c:v>
                </c:pt>
                <c:pt idx="50161" formatCode="m/d/yyyy\ h:mm">
                  <c:v>43976.447916666664</c:v>
                </c:pt>
                <c:pt idx="50162" formatCode="m/d/yyyy\ h:mm">
                  <c:v>43976.46875</c:v>
                </c:pt>
                <c:pt idx="50163" formatCode="m/d/yyyy\ h:mm">
                  <c:v>43976.489583333336</c:v>
                </c:pt>
                <c:pt idx="50164" formatCode="m/d/yyyy\ h:mm">
                  <c:v>43976.510416666664</c:v>
                </c:pt>
                <c:pt idx="50165" formatCode="m/d/yyyy\ h:mm">
                  <c:v>43976.53125</c:v>
                </c:pt>
                <c:pt idx="50166" formatCode="m/d/yyyy\ h:mm">
                  <c:v>43976.552083333336</c:v>
                </c:pt>
                <c:pt idx="50167" formatCode="m/d/yyyy\ h:mm">
                  <c:v>43976.572916666664</c:v>
                </c:pt>
                <c:pt idx="50168" formatCode="m/d/yyyy\ h:mm">
                  <c:v>43976.59375</c:v>
                </c:pt>
                <c:pt idx="50169" formatCode="m/d/yyyy\ h:mm">
                  <c:v>43976.614583333336</c:v>
                </c:pt>
                <c:pt idx="50170" formatCode="m/d/yyyy\ h:mm">
                  <c:v>43976.635416666664</c:v>
                </c:pt>
                <c:pt idx="50171" formatCode="m/d/yyyy\ h:mm">
                  <c:v>43976.65625</c:v>
                </c:pt>
                <c:pt idx="50172" formatCode="m/d/yyyy\ h:mm">
                  <c:v>43976.677083333336</c:v>
                </c:pt>
                <c:pt idx="50173" formatCode="m/d/yyyy\ h:mm">
                  <c:v>43976.697916666664</c:v>
                </c:pt>
                <c:pt idx="50174" formatCode="m/d/yyyy\ h:mm">
                  <c:v>43976.71875</c:v>
                </c:pt>
                <c:pt idx="50175" formatCode="m/d/yyyy\ h:mm">
                  <c:v>43976.739583333336</c:v>
                </c:pt>
                <c:pt idx="50176" formatCode="m/d/yyyy\ h:mm">
                  <c:v>43976.760416666664</c:v>
                </c:pt>
                <c:pt idx="50177" formatCode="m/d/yyyy\ h:mm">
                  <c:v>43976.78125</c:v>
                </c:pt>
                <c:pt idx="50178" formatCode="m/d/yyyy\ h:mm">
                  <c:v>43976.802083333336</c:v>
                </c:pt>
                <c:pt idx="50179" formatCode="m/d/yyyy\ h:mm">
                  <c:v>43976.822916666664</c:v>
                </c:pt>
                <c:pt idx="50180" formatCode="m/d/yyyy\ h:mm">
                  <c:v>43976.84375</c:v>
                </c:pt>
                <c:pt idx="50181" formatCode="m/d/yyyy\ h:mm">
                  <c:v>43976.864583333336</c:v>
                </c:pt>
                <c:pt idx="50182" formatCode="m/d/yyyy\ h:mm">
                  <c:v>43976.885416666664</c:v>
                </c:pt>
                <c:pt idx="50183" formatCode="m/d/yyyy\ h:mm">
                  <c:v>43976.90625</c:v>
                </c:pt>
                <c:pt idx="50184" formatCode="m/d/yyyy\ h:mm">
                  <c:v>43976.927083333336</c:v>
                </c:pt>
                <c:pt idx="50185" formatCode="m/d/yyyy\ h:mm">
                  <c:v>43976.947916666664</c:v>
                </c:pt>
                <c:pt idx="50186" formatCode="m/d/yyyy\ h:mm">
                  <c:v>43976.96875</c:v>
                </c:pt>
                <c:pt idx="50187" formatCode="m/d/yyyy\ h:mm">
                  <c:v>43976.989583333336</c:v>
                </c:pt>
                <c:pt idx="50188" formatCode="m/d/yyyy\ h:mm">
                  <c:v>43977.010416666664</c:v>
                </c:pt>
                <c:pt idx="50189" formatCode="m/d/yyyy\ h:mm">
                  <c:v>43977.03125</c:v>
                </c:pt>
                <c:pt idx="50190" formatCode="m/d/yyyy\ h:mm">
                  <c:v>43977.052083333336</c:v>
                </c:pt>
                <c:pt idx="50191" formatCode="m/d/yyyy\ h:mm">
                  <c:v>43977.072916666664</c:v>
                </c:pt>
                <c:pt idx="50192" formatCode="m/d/yyyy\ h:mm">
                  <c:v>43977.09375</c:v>
                </c:pt>
                <c:pt idx="50193" formatCode="m/d/yyyy\ h:mm">
                  <c:v>43977.114583333336</c:v>
                </c:pt>
                <c:pt idx="50194" formatCode="m/d/yyyy\ h:mm">
                  <c:v>43977.135416666664</c:v>
                </c:pt>
                <c:pt idx="50195" formatCode="m/d/yyyy\ h:mm">
                  <c:v>43977.15625</c:v>
                </c:pt>
                <c:pt idx="50196" formatCode="m/d/yyyy\ h:mm">
                  <c:v>43977.177083333336</c:v>
                </c:pt>
                <c:pt idx="50197" formatCode="m/d/yyyy\ h:mm">
                  <c:v>43977.197916666664</c:v>
                </c:pt>
                <c:pt idx="50198" formatCode="m/d/yyyy\ h:mm">
                  <c:v>43977.21875</c:v>
                </c:pt>
                <c:pt idx="50199" formatCode="m/d/yyyy\ h:mm">
                  <c:v>43977.239583333336</c:v>
                </c:pt>
                <c:pt idx="50200" formatCode="m/d/yyyy\ h:mm">
                  <c:v>43977.260416666664</c:v>
                </c:pt>
                <c:pt idx="50201" formatCode="m/d/yyyy\ h:mm">
                  <c:v>43977.28125</c:v>
                </c:pt>
                <c:pt idx="50202" formatCode="m/d/yyyy\ h:mm">
                  <c:v>43977.302083333336</c:v>
                </c:pt>
                <c:pt idx="50203" formatCode="m/d/yyyy\ h:mm">
                  <c:v>43977.322916666664</c:v>
                </c:pt>
                <c:pt idx="50204" formatCode="m/d/yyyy\ h:mm">
                  <c:v>43977.34375</c:v>
                </c:pt>
                <c:pt idx="50205" formatCode="m/d/yyyy\ h:mm">
                  <c:v>43977.364583333336</c:v>
                </c:pt>
                <c:pt idx="50206" formatCode="m/d/yyyy\ h:mm">
                  <c:v>43977.385416666664</c:v>
                </c:pt>
                <c:pt idx="50207" formatCode="m/d/yyyy\ h:mm">
                  <c:v>43977.40625</c:v>
                </c:pt>
                <c:pt idx="50208" formatCode="m/d/yyyy\ h:mm">
                  <c:v>43977.427083333336</c:v>
                </c:pt>
                <c:pt idx="50209" formatCode="m/d/yyyy\ h:mm">
                  <c:v>43977.447916666664</c:v>
                </c:pt>
                <c:pt idx="50210" formatCode="m/d/yyyy\ h:mm">
                  <c:v>43977.46875</c:v>
                </c:pt>
                <c:pt idx="50211" formatCode="m/d/yyyy\ h:mm">
                  <c:v>43977.489583333336</c:v>
                </c:pt>
                <c:pt idx="50212" formatCode="m/d/yyyy\ h:mm">
                  <c:v>43977.510416666664</c:v>
                </c:pt>
                <c:pt idx="50213" formatCode="m/d/yyyy\ h:mm">
                  <c:v>43977.53125</c:v>
                </c:pt>
                <c:pt idx="50214" formatCode="m/d/yyyy\ h:mm">
                  <c:v>43977.552083333336</c:v>
                </c:pt>
                <c:pt idx="50215" formatCode="m/d/yyyy\ h:mm">
                  <c:v>43977.572916666664</c:v>
                </c:pt>
                <c:pt idx="50216" formatCode="m/d/yyyy\ h:mm">
                  <c:v>43977.59375</c:v>
                </c:pt>
                <c:pt idx="50217" formatCode="m/d/yyyy\ h:mm">
                  <c:v>43977.614583333336</c:v>
                </c:pt>
                <c:pt idx="50218" formatCode="m/d/yyyy\ h:mm">
                  <c:v>43977.635416666664</c:v>
                </c:pt>
                <c:pt idx="50219" formatCode="m/d/yyyy\ h:mm">
                  <c:v>43977.65625</c:v>
                </c:pt>
                <c:pt idx="50220" formatCode="m/d/yyyy\ h:mm">
                  <c:v>43977.677083333336</c:v>
                </c:pt>
                <c:pt idx="50221" formatCode="m/d/yyyy\ h:mm">
                  <c:v>43977.697916666664</c:v>
                </c:pt>
                <c:pt idx="50222" formatCode="m/d/yyyy\ h:mm">
                  <c:v>43977.71875</c:v>
                </c:pt>
                <c:pt idx="50223" formatCode="m/d/yyyy\ h:mm">
                  <c:v>43977.739583333336</c:v>
                </c:pt>
                <c:pt idx="50224" formatCode="m/d/yyyy\ h:mm">
                  <c:v>43977.760416666664</c:v>
                </c:pt>
                <c:pt idx="50225" formatCode="m/d/yyyy\ h:mm">
                  <c:v>43977.78125</c:v>
                </c:pt>
                <c:pt idx="50226" formatCode="m/d/yyyy\ h:mm">
                  <c:v>43977.802083333336</c:v>
                </c:pt>
                <c:pt idx="50227" formatCode="m/d/yyyy\ h:mm">
                  <c:v>43977.822916666664</c:v>
                </c:pt>
                <c:pt idx="50228" formatCode="m/d/yyyy\ h:mm">
                  <c:v>43977.84375</c:v>
                </c:pt>
                <c:pt idx="50229" formatCode="m/d/yyyy\ h:mm">
                  <c:v>43977.864583333336</c:v>
                </c:pt>
                <c:pt idx="50230" formatCode="m/d/yyyy\ h:mm">
                  <c:v>43977.885416666664</c:v>
                </c:pt>
                <c:pt idx="50231" formatCode="m/d/yyyy\ h:mm">
                  <c:v>43977.90625</c:v>
                </c:pt>
                <c:pt idx="50232" formatCode="m/d/yyyy\ h:mm">
                  <c:v>43977.927083333336</c:v>
                </c:pt>
                <c:pt idx="50233" formatCode="m/d/yyyy\ h:mm">
                  <c:v>43977.947916666664</c:v>
                </c:pt>
                <c:pt idx="50234" formatCode="m/d/yyyy\ h:mm">
                  <c:v>43977.96875</c:v>
                </c:pt>
                <c:pt idx="50235" formatCode="m/d/yyyy\ h:mm">
                  <c:v>43977.989583333336</c:v>
                </c:pt>
                <c:pt idx="50236" formatCode="m/d/yyyy\ h:mm">
                  <c:v>43978.010416666664</c:v>
                </c:pt>
                <c:pt idx="50237" formatCode="m/d/yyyy\ h:mm">
                  <c:v>43978.03125</c:v>
                </c:pt>
                <c:pt idx="50238" formatCode="m/d/yyyy\ h:mm">
                  <c:v>43978.052083333336</c:v>
                </c:pt>
                <c:pt idx="50239" formatCode="m/d/yyyy\ h:mm">
                  <c:v>43978.072916666664</c:v>
                </c:pt>
                <c:pt idx="50240" formatCode="m/d/yyyy\ h:mm">
                  <c:v>43978.09375</c:v>
                </c:pt>
                <c:pt idx="50241" formatCode="m/d/yyyy\ h:mm">
                  <c:v>43978.114583333336</c:v>
                </c:pt>
                <c:pt idx="50242" formatCode="m/d/yyyy\ h:mm">
                  <c:v>43978.135416666664</c:v>
                </c:pt>
                <c:pt idx="50243" formatCode="m/d/yyyy\ h:mm">
                  <c:v>43978.15625</c:v>
                </c:pt>
                <c:pt idx="50244" formatCode="m/d/yyyy\ h:mm">
                  <c:v>43978.177083333336</c:v>
                </c:pt>
                <c:pt idx="50245" formatCode="m/d/yyyy\ h:mm">
                  <c:v>43978.197916666664</c:v>
                </c:pt>
                <c:pt idx="50246" formatCode="m/d/yyyy\ h:mm">
                  <c:v>43978.21875</c:v>
                </c:pt>
                <c:pt idx="50247" formatCode="m/d/yyyy\ h:mm">
                  <c:v>43978.239583333336</c:v>
                </c:pt>
                <c:pt idx="50248" formatCode="m/d/yyyy\ h:mm">
                  <c:v>43978.260416666664</c:v>
                </c:pt>
                <c:pt idx="50249" formatCode="m/d/yyyy\ h:mm">
                  <c:v>43978.28125</c:v>
                </c:pt>
                <c:pt idx="50250" formatCode="m/d/yyyy\ h:mm">
                  <c:v>43978.302083333336</c:v>
                </c:pt>
                <c:pt idx="50251" formatCode="m/d/yyyy\ h:mm">
                  <c:v>43978.322916666664</c:v>
                </c:pt>
                <c:pt idx="50252" formatCode="m/d/yyyy\ h:mm">
                  <c:v>43978.34375</c:v>
                </c:pt>
                <c:pt idx="50253" formatCode="m/d/yyyy\ h:mm">
                  <c:v>43978.364583333336</c:v>
                </c:pt>
                <c:pt idx="50254" formatCode="m/d/yyyy\ h:mm">
                  <c:v>43978.385416666664</c:v>
                </c:pt>
                <c:pt idx="50255" formatCode="m/d/yyyy\ h:mm">
                  <c:v>43978.40625</c:v>
                </c:pt>
                <c:pt idx="50256" formatCode="m/d/yyyy\ h:mm">
                  <c:v>43978.427083333336</c:v>
                </c:pt>
                <c:pt idx="50257" formatCode="m/d/yyyy\ h:mm">
                  <c:v>43978.447916666664</c:v>
                </c:pt>
                <c:pt idx="50258" formatCode="m/d/yyyy\ h:mm">
                  <c:v>43978.46875</c:v>
                </c:pt>
                <c:pt idx="50259" formatCode="m/d/yyyy\ h:mm">
                  <c:v>43978.489583333336</c:v>
                </c:pt>
                <c:pt idx="50260" formatCode="m/d/yyyy\ h:mm">
                  <c:v>43978.510416666664</c:v>
                </c:pt>
                <c:pt idx="50261" formatCode="m/d/yyyy\ h:mm">
                  <c:v>43978.53125</c:v>
                </c:pt>
                <c:pt idx="50262" formatCode="m/d/yyyy\ h:mm">
                  <c:v>43978.552083333336</c:v>
                </c:pt>
                <c:pt idx="50263" formatCode="m/d/yyyy\ h:mm">
                  <c:v>43978.572916666664</c:v>
                </c:pt>
                <c:pt idx="50264" formatCode="m/d/yyyy\ h:mm">
                  <c:v>43978.59375</c:v>
                </c:pt>
                <c:pt idx="50265" formatCode="m/d/yyyy\ h:mm">
                  <c:v>43978.614583333336</c:v>
                </c:pt>
                <c:pt idx="50266" formatCode="m/d/yyyy\ h:mm">
                  <c:v>43978.635416666664</c:v>
                </c:pt>
                <c:pt idx="50267" formatCode="m/d/yyyy\ h:mm">
                  <c:v>43978.65625</c:v>
                </c:pt>
                <c:pt idx="50268" formatCode="m/d/yyyy\ h:mm">
                  <c:v>43978.677083333336</c:v>
                </c:pt>
                <c:pt idx="50269" formatCode="m/d/yyyy\ h:mm">
                  <c:v>43978.697916666664</c:v>
                </c:pt>
                <c:pt idx="50270" formatCode="m/d/yyyy\ h:mm">
                  <c:v>43978.71875</c:v>
                </c:pt>
                <c:pt idx="50271" formatCode="m/d/yyyy\ h:mm">
                  <c:v>43978.739583333336</c:v>
                </c:pt>
                <c:pt idx="50272" formatCode="m/d/yyyy\ h:mm">
                  <c:v>43978.760416666664</c:v>
                </c:pt>
                <c:pt idx="50273" formatCode="m/d/yyyy\ h:mm">
                  <c:v>43978.78125</c:v>
                </c:pt>
                <c:pt idx="50274" formatCode="m/d/yyyy\ h:mm">
                  <c:v>43978.802083333336</c:v>
                </c:pt>
                <c:pt idx="50275" formatCode="m/d/yyyy\ h:mm">
                  <c:v>43978.822916666664</c:v>
                </c:pt>
                <c:pt idx="50276" formatCode="m/d/yyyy\ h:mm">
                  <c:v>43978.84375</c:v>
                </c:pt>
                <c:pt idx="50277" formatCode="m/d/yyyy\ h:mm">
                  <c:v>43978.864583333336</c:v>
                </c:pt>
                <c:pt idx="50278" formatCode="m/d/yyyy\ h:mm">
                  <c:v>43978.885416666664</c:v>
                </c:pt>
                <c:pt idx="50279" formatCode="m/d/yyyy\ h:mm">
                  <c:v>43978.90625</c:v>
                </c:pt>
                <c:pt idx="50280" formatCode="m/d/yyyy\ h:mm">
                  <c:v>43978.927083333336</c:v>
                </c:pt>
                <c:pt idx="50281" formatCode="m/d/yyyy\ h:mm">
                  <c:v>43978.947916666664</c:v>
                </c:pt>
                <c:pt idx="50282" formatCode="m/d/yyyy\ h:mm">
                  <c:v>43978.96875</c:v>
                </c:pt>
                <c:pt idx="50283" formatCode="m/d/yyyy\ h:mm">
                  <c:v>43978.989583333336</c:v>
                </c:pt>
                <c:pt idx="50284" formatCode="m/d/yyyy\ h:mm">
                  <c:v>43979.010416666664</c:v>
                </c:pt>
                <c:pt idx="50285" formatCode="m/d/yyyy\ h:mm">
                  <c:v>43979.03125</c:v>
                </c:pt>
                <c:pt idx="50286" formatCode="m/d/yyyy\ h:mm">
                  <c:v>43979.052083333336</c:v>
                </c:pt>
                <c:pt idx="50287" formatCode="m/d/yyyy\ h:mm">
                  <c:v>43979.072916666664</c:v>
                </c:pt>
                <c:pt idx="50288" formatCode="m/d/yyyy\ h:mm">
                  <c:v>43979.09375</c:v>
                </c:pt>
                <c:pt idx="50289" formatCode="m/d/yyyy\ h:mm">
                  <c:v>43979.114583333336</c:v>
                </c:pt>
                <c:pt idx="50290" formatCode="m/d/yyyy\ h:mm">
                  <c:v>43979.135416666664</c:v>
                </c:pt>
                <c:pt idx="50291" formatCode="m/d/yyyy\ h:mm">
                  <c:v>43979.15625</c:v>
                </c:pt>
                <c:pt idx="50292" formatCode="m/d/yyyy\ h:mm">
                  <c:v>43979.177083333336</c:v>
                </c:pt>
                <c:pt idx="50293" formatCode="m/d/yyyy\ h:mm">
                  <c:v>43979.197916666664</c:v>
                </c:pt>
                <c:pt idx="50294" formatCode="m/d/yyyy\ h:mm">
                  <c:v>43979.21875</c:v>
                </c:pt>
                <c:pt idx="50295" formatCode="m/d/yyyy\ h:mm">
                  <c:v>43979.239583333336</c:v>
                </c:pt>
                <c:pt idx="50296" formatCode="m/d/yyyy\ h:mm">
                  <c:v>43979.260416666664</c:v>
                </c:pt>
                <c:pt idx="50297" formatCode="m/d/yyyy\ h:mm">
                  <c:v>43979.28125</c:v>
                </c:pt>
                <c:pt idx="50298" formatCode="m/d/yyyy\ h:mm">
                  <c:v>43979.302083333336</c:v>
                </c:pt>
                <c:pt idx="50299" formatCode="m/d/yyyy\ h:mm">
                  <c:v>43979.322916666664</c:v>
                </c:pt>
                <c:pt idx="50300" formatCode="m/d/yyyy\ h:mm">
                  <c:v>43979.34375</c:v>
                </c:pt>
                <c:pt idx="50301" formatCode="m/d/yyyy\ h:mm">
                  <c:v>43979.364583333336</c:v>
                </c:pt>
                <c:pt idx="50302" formatCode="m/d/yyyy\ h:mm">
                  <c:v>43979.385416666664</c:v>
                </c:pt>
                <c:pt idx="50303" formatCode="m/d/yyyy\ h:mm">
                  <c:v>43979.40625</c:v>
                </c:pt>
                <c:pt idx="50304" formatCode="m/d/yyyy\ h:mm">
                  <c:v>43979.427083333336</c:v>
                </c:pt>
                <c:pt idx="50305" formatCode="m/d/yyyy\ h:mm">
                  <c:v>43979.447916666664</c:v>
                </c:pt>
                <c:pt idx="50306" formatCode="m/d/yyyy\ h:mm">
                  <c:v>43979.46875</c:v>
                </c:pt>
                <c:pt idx="50307" formatCode="m/d/yyyy\ h:mm">
                  <c:v>43979.489583333336</c:v>
                </c:pt>
                <c:pt idx="50308" formatCode="m/d/yyyy\ h:mm">
                  <c:v>43979.510416666664</c:v>
                </c:pt>
                <c:pt idx="50309" formatCode="m/d/yyyy\ h:mm">
                  <c:v>43979.53125</c:v>
                </c:pt>
                <c:pt idx="50310" formatCode="m/d/yyyy\ h:mm">
                  <c:v>43979.552083333336</c:v>
                </c:pt>
                <c:pt idx="50311" formatCode="m/d/yyyy\ h:mm">
                  <c:v>43979.572916666664</c:v>
                </c:pt>
                <c:pt idx="50312" formatCode="m/d/yyyy\ h:mm">
                  <c:v>43979.59375</c:v>
                </c:pt>
                <c:pt idx="50313" formatCode="m/d/yyyy\ h:mm">
                  <c:v>43979.614583333336</c:v>
                </c:pt>
                <c:pt idx="50314" formatCode="m/d/yyyy\ h:mm">
                  <c:v>43979.635416666664</c:v>
                </c:pt>
                <c:pt idx="50315" formatCode="m/d/yyyy\ h:mm">
                  <c:v>43979.65625</c:v>
                </c:pt>
                <c:pt idx="50316" formatCode="m/d/yyyy\ h:mm">
                  <c:v>43979.677083333336</c:v>
                </c:pt>
                <c:pt idx="50317" formatCode="m/d/yyyy\ h:mm">
                  <c:v>43979.697916666664</c:v>
                </c:pt>
                <c:pt idx="50318" formatCode="m/d/yyyy\ h:mm">
                  <c:v>43979.71875</c:v>
                </c:pt>
                <c:pt idx="50319" formatCode="m/d/yyyy\ h:mm">
                  <c:v>43979.739583333336</c:v>
                </c:pt>
                <c:pt idx="50320" formatCode="m/d/yyyy\ h:mm">
                  <c:v>43979.760416666664</c:v>
                </c:pt>
                <c:pt idx="50321" formatCode="m/d/yyyy\ h:mm">
                  <c:v>43979.78125</c:v>
                </c:pt>
                <c:pt idx="50322" formatCode="m/d/yyyy\ h:mm">
                  <c:v>43979.802083333336</c:v>
                </c:pt>
                <c:pt idx="50323" formatCode="m/d/yyyy\ h:mm">
                  <c:v>43979.822916666664</c:v>
                </c:pt>
                <c:pt idx="50324" formatCode="m/d/yyyy\ h:mm">
                  <c:v>43979.84375</c:v>
                </c:pt>
                <c:pt idx="50325" formatCode="m/d/yyyy\ h:mm">
                  <c:v>43979.864583333336</c:v>
                </c:pt>
                <c:pt idx="50326" formatCode="m/d/yyyy\ h:mm">
                  <c:v>43979.885416666664</c:v>
                </c:pt>
                <c:pt idx="50327" formatCode="m/d/yyyy\ h:mm">
                  <c:v>43979.90625</c:v>
                </c:pt>
                <c:pt idx="50328" formatCode="m/d/yyyy\ h:mm">
                  <c:v>43979.927083333336</c:v>
                </c:pt>
                <c:pt idx="50329" formatCode="m/d/yyyy\ h:mm">
                  <c:v>43979.947916666664</c:v>
                </c:pt>
                <c:pt idx="50330" formatCode="m/d/yyyy\ h:mm">
                  <c:v>43979.96875</c:v>
                </c:pt>
                <c:pt idx="50331" formatCode="m/d/yyyy\ h:mm">
                  <c:v>43979.989583333336</c:v>
                </c:pt>
                <c:pt idx="50332" formatCode="m/d/yyyy\ h:mm">
                  <c:v>43980.010416666664</c:v>
                </c:pt>
                <c:pt idx="50333" formatCode="m/d/yyyy\ h:mm">
                  <c:v>43980.03125</c:v>
                </c:pt>
                <c:pt idx="50334" formatCode="m/d/yyyy\ h:mm">
                  <c:v>43980.052083333336</c:v>
                </c:pt>
                <c:pt idx="50335" formatCode="m/d/yyyy\ h:mm">
                  <c:v>43980.072916666664</c:v>
                </c:pt>
                <c:pt idx="50336" formatCode="m/d/yyyy\ h:mm">
                  <c:v>43980.09375</c:v>
                </c:pt>
                <c:pt idx="50337" formatCode="m/d/yyyy\ h:mm">
                  <c:v>43980.114583333336</c:v>
                </c:pt>
                <c:pt idx="50338" formatCode="m/d/yyyy\ h:mm">
                  <c:v>43980.135416666664</c:v>
                </c:pt>
                <c:pt idx="50339" formatCode="m/d/yyyy\ h:mm">
                  <c:v>43980.15625</c:v>
                </c:pt>
                <c:pt idx="50340" formatCode="m/d/yyyy\ h:mm">
                  <c:v>43980.177083333336</c:v>
                </c:pt>
                <c:pt idx="50341" formatCode="m/d/yyyy\ h:mm">
                  <c:v>43980.197916666664</c:v>
                </c:pt>
                <c:pt idx="50342" formatCode="m/d/yyyy\ h:mm">
                  <c:v>43980.21875</c:v>
                </c:pt>
                <c:pt idx="50343" formatCode="m/d/yyyy\ h:mm">
                  <c:v>43980.239583333336</c:v>
                </c:pt>
                <c:pt idx="50344" formatCode="m/d/yyyy\ h:mm">
                  <c:v>43980.260416666664</c:v>
                </c:pt>
                <c:pt idx="50345" formatCode="m/d/yyyy\ h:mm">
                  <c:v>43980.28125</c:v>
                </c:pt>
                <c:pt idx="50346" formatCode="m/d/yyyy\ h:mm">
                  <c:v>43980.302083333336</c:v>
                </c:pt>
                <c:pt idx="50347" formatCode="m/d/yyyy\ h:mm">
                  <c:v>43980.322916666664</c:v>
                </c:pt>
                <c:pt idx="50348" formatCode="m/d/yyyy\ h:mm">
                  <c:v>43980.34375</c:v>
                </c:pt>
                <c:pt idx="50349" formatCode="m/d/yyyy\ h:mm">
                  <c:v>43980.364583333336</c:v>
                </c:pt>
                <c:pt idx="50350" formatCode="m/d/yyyy\ h:mm">
                  <c:v>43980.385416666664</c:v>
                </c:pt>
                <c:pt idx="50351" formatCode="m/d/yyyy\ h:mm">
                  <c:v>43980.40625</c:v>
                </c:pt>
                <c:pt idx="50352" formatCode="m/d/yyyy\ h:mm">
                  <c:v>43980.427083333336</c:v>
                </c:pt>
                <c:pt idx="50353" formatCode="m/d/yyyy\ h:mm">
                  <c:v>43980.447916666664</c:v>
                </c:pt>
                <c:pt idx="50354" formatCode="m/d/yyyy\ h:mm">
                  <c:v>43980.46875</c:v>
                </c:pt>
                <c:pt idx="50355" formatCode="m/d/yyyy\ h:mm">
                  <c:v>43980.489583333336</c:v>
                </c:pt>
                <c:pt idx="50356" formatCode="m/d/yyyy\ h:mm">
                  <c:v>43980.510416666664</c:v>
                </c:pt>
                <c:pt idx="50357" formatCode="m/d/yyyy\ h:mm">
                  <c:v>43980.53125</c:v>
                </c:pt>
                <c:pt idx="50358" formatCode="m/d/yyyy\ h:mm">
                  <c:v>43980.552083333336</c:v>
                </c:pt>
                <c:pt idx="50359" formatCode="m/d/yyyy\ h:mm">
                  <c:v>43980.572916666664</c:v>
                </c:pt>
                <c:pt idx="50360" formatCode="m/d/yyyy\ h:mm">
                  <c:v>43980.59375</c:v>
                </c:pt>
                <c:pt idx="50361" formatCode="m/d/yyyy\ h:mm">
                  <c:v>43980.614583333336</c:v>
                </c:pt>
                <c:pt idx="50362" formatCode="m/d/yyyy\ h:mm">
                  <c:v>43980.635416666664</c:v>
                </c:pt>
                <c:pt idx="50363" formatCode="m/d/yyyy\ h:mm">
                  <c:v>43980.65625</c:v>
                </c:pt>
                <c:pt idx="50364" formatCode="m/d/yyyy\ h:mm">
                  <c:v>43980.677083333336</c:v>
                </c:pt>
                <c:pt idx="50365" formatCode="m/d/yyyy\ h:mm">
                  <c:v>43980.697916666664</c:v>
                </c:pt>
                <c:pt idx="50366" formatCode="m/d/yyyy\ h:mm">
                  <c:v>43980.71875</c:v>
                </c:pt>
                <c:pt idx="50367" formatCode="m/d/yyyy\ h:mm">
                  <c:v>43980.739583333336</c:v>
                </c:pt>
                <c:pt idx="50368" formatCode="m/d/yyyy\ h:mm">
                  <c:v>43980.760416666664</c:v>
                </c:pt>
                <c:pt idx="50369" formatCode="m/d/yyyy\ h:mm">
                  <c:v>43980.78125</c:v>
                </c:pt>
                <c:pt idx="50370" formatCode="m/d/yyyy\ h:mm">
                  <c:v>43980.802083333336</c:v>
                </c:pt>
                <c:pt idx="50371" formatCode="m/d/yyyy\ h:mm">
                  <c:v>43980.822916666664</c:v>
                </c:pt>
                <c:pt idx="50372" formatCode="m/d/yyyy\ h:mm">
                  <c:v>43980.84375</c:v>
                </c:pt>
                <c:pt idx="50373" formatCode="m/d/yyyy\ h:mm">
                  <c:v>43980.864583333336</c:v>
                </c:pt>
                <c:pt idx="50374" formatCode="m/d/yyyy\ h:mm">
                  <c:v>43980.885416666664</c:v>
                </c:pt>
                <c:pt idx="50375" formatCode="m/d/yyyy\ h:mm">
                  <c:v>43980.90625</c:v>
                </c:pt>
                <c:pt idx="50376" formatCode="m/d/yyyy\ h:mm">
                  <c:v>43980.927083333336</c:v>
                </c:pt>
                <c:pt idx="50377" formatCode="m/d/yyyy\ h:mm">
                  <c:v>43980.947916666664</c:v>
                </c:pt>
                <c:pt idx="50378" formatCode="m/d/yyyy\ h:mm">
                  <c:v>43980.96875</c:v>
                </c:pt>
                <c:pt idx="50379" formatCode="m/d/yyyy\ h:mm">
                  <c:v>43980.989583333336</c:v>
                </c:pt>
                <c:pt idx="50380" formatCode="m/d/yyyy\ h:mm">
                  <c:v>43981.010416666664</c:v>
                </c:pt>
                <c:pt idx="50381" formatCode="m/d/yyyy\ h:mm">
                  <c:v>43981.03125</c:v>
                </c:pt>
                <c:pt idx="50382" formatCode="m/d/yyyy\ h:mm">
                  <c:v>43981.052083333336</c:v>
                </c:pt>
                <c:pt idx="50383" formatCode="m/d/yyyy\ h:mm">
                  <c:v>43981.072916666664</c:v>
                </c:pt>
                <c:pt idx="50384" formatCode="m/d/yyyy\ h:mm">
                  <c:v>43981.09375</c:v>
                </c:pt>
                <c:pt idx="50385" formatCode="m/d/yyyy\ h:mm">
                  <c:v>43981.114583333336</c:v>
                </c:pt>
                <c:pt idx="50386" formatCode="m/d/yyyy\ h:mm">
                  <c:v>43981.135416666664</c:v>
                </c:pt>
                <c:pt idx="50387" formatCode="m/d/yyyy\ h:mm">
                  <c:v>43981.15625</c:v>
                </c:pt>
                <c:pt idx="50388" formatCode="m/d/yyyy\ h:mm">
                  <c:v>43981.177083333336</c:v>
                </c:pt>
                <c:pt idx="50389" formatCode="m/d/yyyy\ h:mm">
                  <c:v>43981.197916666664</c:v>
                </c:pt>
                <c:pt idx="50390" formatCode="m/d/yyyy\ h:mm">
                  <c:v>43981.21875</c:v>
                </c:pt>
                <c:pt idx="50391" formatCode="m/d/yyyy\ h:mm">
                  <c:v>43981.239583333336</c:v>
                </c:pt>
                <c:pt idx="50392" formatCode="m/d/yyyy\ h:mm">
                  <c:v>43981.260416666664</c:v>
                </c:pt>
                <c:pt idx="50393" formatCode="m/d/yyyy\ h:mm">
                  <c:v>43981.28125</c:v>
                </c:pt>
                <c:pt idx="50394" formatCode="m/d/yyyy\ h:mm">
                  <c:v>43981.302083333336</c:v>
                </c:pt>
                <c:pt idx="50395" formatCode="m/d/yyyy\ h:mm">
                  <c:v>43981.322916666664</c:v>
                </c:pt>
                <c:pt idx="50396" formatCode="m/d/yyyy\ h:mm">
                  <c:v>43981.34375</c:v>
                </c:pt>
                <c:pt idx="50397" formatCode="m/d/yyyy\ h:mm">
                  <c:v>43981.364583333336</c:v>
                </c:pt>
                <c:pt idx="50398" formatCode="m/d/yyyy\ h:mm">
                  <c:v>43981.385416666664</c:v>
                </c:pt>
                <c:pt idx="50399" formatCode="m/d/yyyy\ h:mm">
                  <c:v>43981.40625</c:v>
                </c:pt>
                <c:pt idx="50400" formatCode="m/d/yyyy\ h:mm">
                  <c:v>43981.427083333336</c:v>
                </c:pt>
                <c:pt idx="50401" formatCode="m/d/yyyy\ h:mm">
                  <c:v>43981.447916666664</c:v>
                </c:pt>
                <c:pt idx="50402" formatCode="m/d/yyyy\ h:mm">
                  <c:v>43981.46875</c:v>
                </c:pt>
                <c:pt idx="50403" formatCode="m/d/yyyy\ h:mm">
                  <c:v>43981.489583333336</c:v>
                </c:pt>
                <c:pt idx="50404" formatCode="m/d/yyyy\ h:mm">
                  <c:v>43981.510416666664</c:v>
                </c:pt>
                <c:pt idx="50405" formatCode="m/d/yyyy\ h:mm">
                  <c:v>43981.53125</c:v>
                </c:pt>
                <c:pt idx="50406" formatCode="m/d/yyyy\ h:mm">
                  <c:v>43981.552083333336</c:v>
                </c:pt>
                <c:pt idx="50407" formatCode="m/d/yyyy\ h:mm">
                  <c:v>43981.572916666664</c:v>
                </c:pt>
                <c:pt idx="50408" formatCode="m/d/yyyy\ h:mm">
                  <c:v>43981.59375</c:v>
                </c:pt>
                <c:pt idx="50409" formatCode="m/d/yyyy\ h:mm">
                  <c:v>43981.614583333336</c:v>
                </c:pt>
                <c:pt idx="50410" formatCode="m/d/yyyy\ h:mm">
                  <c:v>43981.635416666664</c:v>
                </c:pt>
                <c:pt idx="50411" formatCode="m/d/yyyy\ h:mm">
                  <c:v>43981.65625</c:v>
                </c:pt>
                <c:pt idx="50412" formatCode="m/d/yyyy\ h:mm">
                  <c:v>43981.677083333336</c:v>
                </c:pt>
                <c:pt idx="50413" formatCode="m/d/yyyy\ h:mm">
                  <c:v>43981.697916666664</c:v>
                </c:pt>
                <c:pt idx="50414" formatCode="m/d/yyyy\ h:mm">
                  <c:v>43981.71875</c:v>
                </c:pt>
                <c:pt idx="50415" formatCode="m/d/yyyy\ h:mm">
                  <c:v>43981.739583333336</c:v>
                </c:pt>
                <c:pt idx="50416" formatCode="m/d/yyyy\ h:mm">
                  <c:v>43981.760416666664</c:v>
                </c:pt>
                <c:pt idx="50417" formatCode="m/d/yyyy\ h:mm">
                  <c:v>43981.78125</c:v>
                </c:pt>
                <c:pt idx="50418" formatCode="m/d/yyyy\ h:mm">
                  <c:v>43981.802083333336</c:v>
                </c:pt>
                <c:pt idx="50419" formatCode="m/d/yyyy\ h:mm">
                  <c:v>43981.822916666664</c:v>
                </c:pt>
                <c:pt idx="50420" formatCode="m/d/yyyy\ h:mm">
                  <c:v>43981.84375</c:v>
                </c:pt>
                <c:pt idx="50421" formatCode="m/d/yyyy\ h:mm">
                  <c:v>43981.864583333336</c:v>
                </c:pt>
                <c:pt idx="50422" formatCode="m/d/yyyy\ h:mm">
                  <c:v>43981.885416666664</c:v>
                </c:pt>
                <c:pt idx="50423" formatCode="m/d/yyyy\ h:mm">
                  <c:v>43981.90625</c:v>
                </c:pt>
                <c:pt idx="50424" formatCode="m/d/yyyy\ h:mm">
                  <c:v>43981.927083333336</c:v>
                </c:pt>
                <c:pt idx="50425" formatCode="m/d/yyyy\ h:mm">
                  <c:v>43981.947916666664</c:v>
                </c:pt>
                <c:pt idx="50426" formatCode="m/d/yyyy\ h:mm">
                  <c:v>43981.96875</c:v>
                </c:pt>
                <c:pt idx="50427" formatCode="m/d/yyyy\ h:mm">
                  <c:v>43981.989583333336</c:v>
                </c:pt>
                <c:pt idx="50428" formatCode="m/d/yyyy\ h:mm">
                  <c:v>43982.010416666664</c:v>
                </c:pt>
                <c:pt idx="50429" formatCode="m/d/yyyy\ h:mm">
                  <c:v>43982.03125</c:v>
                </c:pt>
                <c:pt idx="50430" formatCode="m/d/yyyy\ h:mm">
                  <c:v>43982.052083333336</c:v>
                </c:pt>
                <c:pt idx="50431" formatCode="m/d/yyyy\ h:mm">
                  <c:v>43982.072916666664</c:v>
                </c:pt>
                <c:pt idx="50432" formatCode="m/d/yyyy\ h:mm">
                  <c:v>43982.09375</c:v>
                </c:pt>
                <c:pt idx="50433" formatCode="m/d/yyyy\ h:mm">
                  <c:v>43982.114583333336</c:v>
                </c:pt>
                <c:pt idx="50434" formatCode="m/d/yyyy\ h:mm">
                  <c:v>43982.135416666664</c:v>
                </c:pt>
                <c:pt idx="50435" formatCode="m/d/yyyy\ h:mm">
                  <c:v>43982.15625</c:v>
                </c:pt>
                <c:pt idx="50436" formatCode="m/d/yyyy\ h:mm">
                  <c:v>43982.177083333336</c:v>
                </c:pt>
                <c:pt idx="50437" formatCode="m/d/yyyy\ h:mm">
                  <c:v>43982.197916666664</c:v>
                </c:pt>
                <c:pt idx="50438" formatCode="m/d/yyyy\ h:mm">
                  <c:v>43982.21875</c:v>
                </c:pt>
                <c:pt idx="50439" formatCode="m/d/yyyy\ h:mm">
                  <c:v>43982.239583333336</c:v>
                </c:pt>
                <c:pt idx="50440" formatCode="m/d/yyyy\ h:mm">
                  <c:v>43982.260416666664</c:v>
                </c:pt>
                <c:pt idx="50441" formatCode="m/d/yyyy\ h:mm">
                  <c:v>43982.28125</c:v>
                </c:pt>
                <c:pt idx="50442" formatCode="m/d/yyyy\ h:mm">
                  <c:v>43982.302083333336</c:v>
                </c:pt>
                <c:pt idx="50443" formatCode="m/d/yyyy\ h:mm">
                  <c:v>43982.322916666664</c:v>
                </c:pt>
                <c:pt idx="50444" formatCode="m/d/yyyy\ h:mm">
                  <c:v>43982.34375</c:v>
                </c:pt>
                <c:pt idx="50445" formatCode="m/d/yyyy\ h:mm">
                  <c:v>43982.364583333336</c:v>
                </c:pt>
                <c:pt idx="50446" formatCode="m/d/yyyy\ h:mm">
                  <c:v>43982.385416666664</c:v>
                </c:pt>
                <c:pt idx="50447" formatCode="m/d/yyyy\ h:mm">
                  <c:v>43982.40625</c:v>
                </c:pt>
                <c:pt idx="50448" formatCode="m/d/yyyy\ h:mm">
                  <c:v>43982.427083333336</c:v>
                </c:pt>
                <c:pt idx="50449" formatCode="m/d/yyyy\ h:mm">
                  <c:v>43982.447916666664</c:v>
                </c:pt>
                <c:pt idx="50450" formatCode="m/d/yyyy\ h:mm">
                  <c:v>43982.46875</c:v>
                </c:pt>
                <c:pt idx="50451" formatCode="m/d/yyyy\ h:mm">
                  <c:v>43982.489583333336</c:v>
                </c:pt>
                <c:pt idx="50452" formatCode="m/d/yyyy\ h:mm">
                  <c:v>43982.510416666664</c:v>
                </c:pt>
                <c:pt idx="50453" formatCode="m/d/yyyy\ h:mm">
                  <c:v>43982.53125</c:v>
                </c:pt>
                <c:pt idx="50454" formatCode="m/d/yyyy\ h:mm">
                  <c:v>43982.552083333336</c:v>
                </c:pt>
                <c:pt idx="50455" formatCode="m/d/yyyy\ h:mm">
                  <c:v>43982.572916666664</c:v>
                </c:pt>
                <c:pt idx="50456" formatCode="m/d/yyyy\ h:mm">
                  <c:v>43982.59375</c:v>
                </c:pt>
                <c:pt idx="50457" formatCode="m/d/yyyy\ h:mm">
                  <c:v>43982.614583333336</c:v>
                </c:pt>
                <c:pt idx="50458" formatCode="m/d/yyyy\ h:mm">
                  <c:v>43982.635416666664</c:v>
                </c:pt>
                <c:pt idx="50459" formatCode="m/d/yyyy\ h:mm">
                  <c:v>43982.65625</c:v>
                </c:pt>
                <c:pt idx="50460" formatCode="m/d/yyyy\ h:mm">
                  <c:v>43982.677083333336</c:v>
                </c:pt>
                <c:pt idx="50461" formatCode="m/d/yyyy\ h:mm">
                  <c:v>43982.697916666664</c:v>
                </c:pt>
                <c:pt idx="50462" formatCode="m/d/yyyy\ h:mm">
                  <c:v>43982.71875</c:v>
                </c:pt>
                <c:pt idx="50463" formatCode="m/d/yyyy\ h:mm">
                  <c:v>43982.739583333336</c:v>
                </c:pt>
                <c:pt idx="50464" formatCode="m/d/yyyy\ h:mm">
                  <c:v>43982.760416666664</c:v>
                </c:pt>
                <c:pt idx="50465" formatCode="m/d/yyyy\ h:mm">
                  <c:v>43982.78125</c:v>
                </c:pt>
                <c:pt idx="50466" formatCode="m/d/yyyy\ h:mm">
                  <c:v>43982.802083333336</c:v>
                </c:pt>
                <c:pt idx="50467" formatCode="m/d/yyyy\ h:mm">
                  <c:v>43982.822916666664</c:v>
                </c:pt>
                <c:pt idx="50468" formatCode="m/d/yyyy\ h:mm">
                  <c:v>43982.84375</c:v>
                </c:pt>
                <c:pt idx="50469" formatCode="m/d/yyyy\ h:mm">
                  <c:v>43982.864583333336</c:v>
                </c:pt>
                <c:pt idx="50470" formatCode="m/d/yyyy\ h:mm">
                  <c:v>43982.885416666664</c:v>
                </c:pt>
                <c:pt idx="50471" formatCode="m/d/yyyy\ h:mm">
                  <c:v>43982.90625</c:v>
                </c:pt>
                <c:pt idx="50472" formatCode="m/d/yyyy\ h:mm">
                  <c:v>43982.927083333336</c:v>
                </c:pt>
                <c:pt idx="50473" formatCode="m/d/yyyy\ h:mm">
                  <c:v>43982.947916666664</c:v>
                </c:pt>
                <c:pt idx="50474" formatCode="m/d/yyyy\ h:mm">
                  <c:v>43982.96875</c:v>
                </c:pt>
                <c:pt idx="50475" formatCode="m/d/yyyy\ h:mm">
                  <c:v>43982.989583333336</c:v>
                </c:pt>
                <c:pt idx="50476" formatCode="m/d/yyyy\ h:mm">
                  <c:v>43983.010416666664</c:v>
                </c:pt>
                <c:pt idx="50477" formatCode="m/d/yyyy\ h:mm">
                  <c:v>43983.03125</c:v>
                </c:pt>
                <c:pt idx="50478" formatCode="m/d/yyyy\ h:mm">
                  <c:v>43983.052083333336</c:v>
                </c:pt>
                <c:pt idx="50479" formatCode="m/d/yyyy\ h:mm">
                  <c:v>43983.072916666664</c:v>
                </c:pt>
                <c:pt idx="50480" formatCode="m/d/yyyy\ h:mm">
                  <c:v>43983.09375</c:v>
                </c:pt>
                <c:pt idx="50481" formatCode="m/d/yyyy\ h:mm">
                  <c:v>43983.114583333336</c:v>
                </c:pt>
                <c:pt idx="50482" formatCode="m/d/yyyy\ h:mm">
                  <c:v>43983.135416666664</c:v>
                </c:pt>
                <c:pt idx="50483" formatCode="m/d/yyyy\ h:mm">
                  <c:v>43983.15625</c:v>
                </c:pt>
                <c:pt idx="50484" formatCode="m/d/yyyy\ h:mm">
                  <c:v>43983.177083333336</c:v>
                </c:pt>
                <c:pt idx="50485" formatCode="m/d/yyyy\ h:mm">
                  <c:v>43983.197916666664</c:v>
                </c:pt>
                <c:pt idx="50486" formatCode="m/d/yyyy\ h:mm">
                  <c:v>43983.21875</c:v>
                </c:pt>
                <c:pt idx="50487" formatCode="m/d/yyyy\ h:mm">
                  <c:v>43983.239583333336</c:v>
                </c:pt>
                <c:pt idx="50488" formatCode="m/d/yyyy\ h:mm">
                  <c:v>43983.260416666664</c:v>
                </c:pt>
                <c:pt idx="50489" formatCode="m/d/yyyy\ h:mm">
                  <c:v>43983.28125</c:v>
                </c:pt>
                <c:pt idx="50490" formatCode="m/d/yyyy\ h:mm">
                  <c:v>43983.302083333336</c:v>
                </c:pt>
                <c:pt idx="50491" formatCode="m/d/yyyy\ h:mm">
                  <c:v>43983.322916666664</c:v>
                </c:pt>
                <c:pt idx="50492" formatCode="m/d/yyyy\ h:mm">
                  <c:v>43983.34375</c:v>
                </c:pt>
                <c:pt idx="50493" formatCode="m/d/yyyy\ h:mm">
                  <c:v>43983.364583333336</c:v>
                </c:pt>
                <c:pt idx="50494" formatCode="m/d/yyyy\ h:mm">
                  <c:v>43983.385416666664</c:v>
                </c:pt>
                <c:pt idx="50495" formatCode="m/d/yyyy\ h:mm">
                  <c:v>43983.40625</c:v>
                </c:pt>
                <c:pt idx="50496" formatCode="m/d/yyyy\ h:mm">
                  <c:v>43983.427083333336</c:v>
                </c:pt>
                <c:pt idx="50497" formatCode="m/d/yyyy\ h:mm">
                  <c:v>43983.447916666664</c:v>
                </c:pt>
                <c:pt idx="50498" formatCode="m/d/yyyy\ h:mm">
                  <c:v>43983.46875</c:v>
                </c:pt>
                <c:pt idx="50499" formatCode="m/d/yyyy\ h:mm">
                  <c:v>43983.489583333336</c:v>
                </c:pt>
                <c:pt idx="50500" formatCode="m/d/yyyy\ h:mm">
                  <c:v>43983.510416666664</c:v>
                </c:pt>
                <c:pt idx="50501" formatCode="m/d/yyyy\ h:mm">
                  <c:v>43983.53125</c:v>
                </c:pt>
                <c:pt idx="50502" formatCode="m/d/yyyy\ h:mm">
                  <c:v>43983.552083333336</c:v>
                </c:pt>
                <c:pt idx="50503" formatCode="m/d/yyyy\ h:mm">
                  <c:v>43983.572916666664</c:v>
                </c:pt>
                <c:pt idx="50504" formatCode="m/d/yyyy\ h:mm">
                  <c:v>43983.59375</c:v>
                </c:pt>
                <c:pt idx="50505" formatCode="m/d/yyyy\ h:mm">
                  <c:v>43983.614583333336</c:v>
                </c:pt>
                <c:pt idx="50506" formatCode="m/d/yyyy\ h:mm">
                  <c:v>43983.635416666664</c:v>
                </c:pt>
                <c:pt idx="50507" formatCode="m/d/yyyy\ h:mm">
                  <c:v>43983.65625</c:v>
                </c:pt>
                <c:pt idx="50508" formatCode="m/d/yyyy\ h:mm">
                  <c:v>43983.677083333336</c:v>
                </c:pt>
                <c:pt idx="50509" formatCode="m/d/yyyy\ h:mm">
                  <c:v>43983.697916666664</c:v>
                </c:pt>
                <c:pt idx="50510" formatCode="m/d/yyyy\ h:mm">
                  <c:v>43983.71875</c:v>
                </c:pt>
                <c:pt idx="50511" formatCode="m/d/yyyy\ h:mm">
                  <c:v>43983.739583333336</c:v>
                </c:pt>
                <c:pt idx="50512" formatCode="m/d/yyyy\ h:mm">
                  <c:v>43983.760416666664</c:v>
                </c:pt>
                <c:pt idx="50513" formatCode="m/d/yyyy\ h:mm">
                  <c:v>43983.78125</c:v>
                </c:pt>
                <c:pt idx="50514" formatCode="m/d/yyyy\ h:mm">
                  <c:v>43983.802083333336</c:v>
                </c:pt>
                <c:pt idx="50515" formatCode="m/d/yyyy\ h:mm">
                  <c:v>43983.822916666664</c:v>
                </c:pt>
                <c:pt idx="50516" formatCode="m/d/yyyy\ h:mm">
                  <c:v>43983.84375</c:v>
                </c:pt>
                <c:pt idx="50517" formatCode="m/d/yyyy\ h:mm">
                  <c:v>43983.864583333336</c:v>
                </c:pt>
                <c:pt idx="50518" formatCode="m/d/yyyy\ h:mm">
                  <c:v>43983.885416666664</c:v>
                </c:pt>
                <c:pt idx="50519" formatCode="m/d/yyyy\ h:mm">
                  <c:v>43983.90625</c:v>
                </c:pt>
                <c:pt idx="50520" formatCode="m/d/yyyy\ h:mm">
                  <c:v>43983.927083333336</c:v>
                </c:pt>
                <c:pt idx="50521" formatCode="m/d/yyyy\ h:mm">
                  <c:v>43983.947916666664</c:v>
                </c:pt>
                <c:pt idx="50522" formatCode="m/d/yyyy\ h:mm">
                  <c:v>43983.96875</c:v>
                </c:pt>
                <c:pt idx="50523" formatCode="m/d/yyyy\ h:mm">
                  <c:v>43983.989583333336</c:v>
                </c:pt>
                <c:pt idx="50524" formatCode="m/d/yyyy\ h:mm">
                  <c:v>43984.010416666664</c:v>
                </c:pt>
                <c:pt idx="50525" formatCode="m/d/yyyy\ h:mm">
                  <c:v>43984.03125</c:v>
                </c:pt>
                <c:pt idx="50526" formatCode="m/d/yyyy\ h:mm">
                  <c:v>43984.052083333336</c:v>
                </c:pt>
                <c:pt idx="50527" formatCode="m/d/yyyy\ h:mm">
                  <c:v>43984.072916666664</c:v>
                </c:pt>
                <c:pt idx="50528" formatCode="m/d/yyyy\ h:mm">
                  <c:v>43984.09375</c:v>
                </c:pt>
                <c:pt idx="50529" formatCode="m/d/yyyy\ h:mm">
                  <c:v>43984.114583333336</c:v>
                </c:pt>
                <c:pt idx="50530" formatCode="m/d/yyyy\ h:mm">
                  <c:v>43984.135416666664</c:v>
                </c:pt>
                <c:pt idx="50531" formatCode="m/d/yyyy\ h:mm">
                  <c:v>43984.15625</c:v>
                </c:pt>
                <c:pt idx="50532" formatCode="m/d/yyyy\ h:mm">
                  <c:v>43984.177083333336</c:v>
                </c:pt>
                <c:pt idx="50533" formatCode="m/d/yyyy\ h:mm">
                  <c:v>43984.197916666664</c:v>
                </c:pt>
                <c:pt idx="50534" formatCode="m/d/yyyy\ h:mm">
                  <c:v>43984.21875</c:v>
                </c:pt>
                <c:pt idx="50535" formatCode="m/d/yyyy\ h:mm">
                  <c:v>43984.239583333336</c:v>
                </c:pt>
                <c:pt idx="50536" formatCode="m/d/yyyy\ h:mm">
                  <c:v>43984.260416666664</c:v>
                </c:pt>
                <c:pt idx="50537" formatCode="m/d/yyyy\ h:mm">
                  <c:v>43984.28125</c:v>
                </c:pt>
                <c:pt idx="50538" formatCode="m/d/yyyy\ h:mm">
                  <c:v>43984.302083333336</c:v>
                </c:pt>
                <c:pt idx="50539" formatCode="m/d/yyyy\ h:mm">
                  <c:v>43984.322916666664</c:v>
                </c:pt>
                <c:pt idx="50540" formatCode="m/d/yyyy\ h:mm">
                  <c:v>43984.34375</c:v>
                </c:pt>
                <c:pt idx="50541" formatCode="m/d/yyyy\ h:mm">
                  <c:v>43984.364583333336</c:v>
                </c:pt>
                <c:pt idx="50542" formatCode="m/d/yyyy\ h:mm">
                  <c:v>43984.385416666664</c:v>
                </c:pt>
                <c:pt idx="50543" formatCode="m/d/yyyy\ h:mm">
                  <c:v>43984.40625</c:v>
                </c:pt>
                <c:pt idx="50544" formatCode="m/d/yyyy\ h:mm">
                  <c:v>43984.427083333336</c:v>
                </c:pt>
                <c:pt idx="50545" formatCode="m/d/yyyy\ h:mm">
                  <c:v>43984.447916666664</c:v>
                </c:pt>
                <c:pt idx="50546" formatCode="m/d/yyyy\ h:mm">
                  <c:v>43984.46875</c:v>
                </c:pt>
                <c:pt idx="50547" formatCode="m/d/yyyy\ h:mm">
                  <c:v>43984.489583333336</c:v>
                </c:pt>
                <c:pt idx="50548" formatCode="m/d/yyyy\ h:mm">
                  <c:v>43984.510416666664</c:v>
                </c:pt>
                <c:pt idx="50549" formatCode="m/d/yyyy\ h:mm">
                  <c:v>43984.53125</c:v>
                </c:pt>
                <c:pt idx="50550" formatCode="m/d/yyyy\ h:mm">
                  <c:v>43984.552083333336</c:v>
                </c:pt>
                <c:pt idx="50551" formatCode="m/d/yyyy\ h:mm">
                  <c:v>43984.572916666664</c:v>
                </c:pt>
                <c:pt idx="50552" formatCode="m/d/yyyy\ h:mm">
                  <c:v>43984.59375</c:v>
                </c:pt>
                <c:pt idx="50553" formatCode="m/d/yyyy\ h:mm">
                  <c:v>43984.614583333336</c:v>
                </c:pt>
                <c:pt idx="50554" formatCode="m/d/yyyy\ h:mm">
                  <c:v>43984.635416666664</c:v>
                </c:pt>
                <c:pt idx="50555" formatCode="m/d/yyyy\ h:mm">
                  <c:v>43984.65625</c:v>
                </c:pt>
                <c:pt idx="50556" formatCode="m/d/yyyy\ h:mm">
                  <c:v>43984.677083333336</c:v>
                </c:pt>
                <c:pt idx="50557" formatCode="m/d/yyyy\ h:mm">
                  <c:v>43984.697916666664</c:v>
                </c:pt>
                <c:pt idx="50558" formatCode="m/d/yyyy\ h:mm">
                  <c:v>43984.71875</c:v>
                </c:pt>
                <c:pt idx="50559" formatCode="m/d/yyyy\ h:mm">
                  <c:v>43984.739583333336</c:v>
                </c:pt>
                <c:pt idx="50560" formatCode="m/d/yyyy\ h:mm">
                  <c:v>43984.760416666664</c:v>
                </c:pt>
                <c:pt idx="50561" formatCode="m/d/yyyy\ h:mm">
                  <c:v>43984.78125</c:v>
                </c:pt>
                <c:pt idx="50562" formatCode="m/d/yyyy\ h:mm">
                  <c:v>43984.802083333336</c:v>
                </c:pt>
                <c:pt idx="50563" formatCode="m/d/yyyy\ h:mm">
                  <c:v>43984.822916666664</c:v>
                </c:pt>
                <c:pt idx="50564" formatCode="m/d/yyyy\ h:mm">
                  <c:v>43984.84375</c:v>
                </c:pt>
                <c:pt idx="50565" formatCode="m/d/yyyy\ h:mm">
                  <c:v>43984.864583333336</c:v>
                </c:pt>
                <c:pt idx="50566" formatCode="m/d/yyyy\ h:mm">
                  <c:v>43984.885416666664</c:v>
                </c:pt>
                <c:pt idx="50567" formatCode="m/d/yyyy\ h:mm">
                  <c:v>43984.90625</c:v>
                </c:pt>
                <c:pt idx="50568" formatCode="m/d/yyyy\ h:mm">
                  <c:v>43984.927083333336</c:v>
                </c:pt>
                <c:pt idx="50569" formatCode="m/d/yyyy\ h:mm">
                  <c:v>43984.947916666664</c:v>
                </c:pt>
                <c:pt idx="50570" formatCode="m/d/yyyy\ h:mm">
                  <c:v>43984.96875</c:v>
                </c:pt>
                <c:pt idx="50571" formatCode="m/d/yyyy\ h:mm">
                  <c:v>43984.989583333336</c:v>
                </c:pt>
                <c:pt idx="50572" formatCode="m/d/yyyy\ h:mm">
                  <c:v>43985.010416666664</c:v>
                </c:pt>
                <c:pt idx="50573" formatCode="m/d/yyyy\ h:mm">
                  <c:v>43985.03125</c:v>
                </c:pt>
                <c:pt idx="50574" formatCode="m/d/yyyy\ h:mm">
                  <c:v>43985.052083333336</c:v>
                </c:pt>
                <c:pt idx="50575" formatCode="m/d/yyyy\ h:mm">
                  <c:v>43985.072916666664</c:v>
                </c:pt>
                <c:pt idx="50576" formatCode="m/d/yyyy\ h:mm">
                  <c:v>43985.09375</c:v>
                </c:pt>
                <c:pt idx="50577" formatCode="m/d/yyyy\ h:mm">
                  <c:v>43985.114583333336</c:v>
                </c:pt>
                <c:pt idx="50578" formatCode="m/d/yyyy\ h:mm">
                  <c:v>43985.135416666664</c:v>
                </c:pt>
                <c:pt idx="50579" formatCode="m/d/yyyy\ h:mm">
                  <c:v>43985.15625</c:v>
                </c:pt>
                <c:pt idx="50580" formatCode="m/d/yyyy\ h:mm">
                  <c:v>43985.177083333336</c:v>
                </c:pt>
                <c:pt idx="50581" formatCode="m/d/yyyy\ h:mm">
                  <c:v>43985.197916666664</c:v>
                </c:pt>
                <c:pt idx="50582" formatCode="m/d/yyyy\ h:mm">
                  <c:v>43985.21875</c:v>
                </c:pt>
                <c:pt idx="50583" formatCode="m/d/yyyy\ h:mm">
                  <c:v>43985.239583333336</c:v>
                </c:pt>
                <c:pt idx="50584" formatCode="m/d/yyyy\ h:mm">
                  <c:v>43985.260416666664</c:v>
                </c:pt>
                <c:pt idx="50585" formatCode="m/d/yyyy\ h:mm">
                  <c:v>43985.28125</c:v>
                </c:pt>
                <c:pt idx="50586" formatCode="m/d/yyyy\ h:mm">
                  <c:v>43985.302083333336</c:v>
                </c:pt>
                <c:pt idx="50587" formatCode="m/d/yyyy\ h:mm">
                  <c:v>43985.322916666664</c:v>
                </c:pt>
                <c:pt idx="50588" formatCode="m/d/yyyy\ h:mm">
                  <c:v>43985.34375</c:v>
                </c:pt>
                <c:pt idx="50589" formatCode="m/d/yyyy\ h:mm">
                  <c:v>43985.364583333336</c:v>
                </c:pt>
                <c:pt idx="50590" formatCode="m/d/yyyy\ h:mm">
                  <c:v>43985.385416666664</c:v>
                </c:pt>
                <c:pt idx="50591" formatCode="m/d/yyyy\ h:mm">
                  <c:v>43985.40625</c:v>
                </c:pt>
                <c:pt idx="50592" formatCode="m/d/yyyy\ h:mm">
                  <c:v>43985.427083333336</c:v>
                </c:pt>
                <c:pt idx="50593" formatCode="m/d/yyyy\ h:mm">
                  <c:v>43985.447916666664</c:v>
                </c:pt>
                <c:pt idx="50594" formatCode="m/d/yyyy\ h:mm">
                  <c:v>43985.46875</c:v>
                </c:pt>
                <c:pt idx="50595" formatCode="m/d/yyyy\ h:mm">
                  <c:v>43985.489583333336</c:v>
                </c:pt>
                <c:pt idx="50596" formatCode="m/d/yyyy\ h:mm">
                  <c:v>43985.510416666664</c:v>
                </c:pt>
                <c:pt idx="50597" formatCode="m/d/yyyy\ h:mm">
                  <c:v>43985.53125</c:v>
                </c:pt>
                <c:pt idx="50598" formatCode="m/d/yyyy\ h:mm">
                  <c:v>43985.552083333336</c:v>
                </c:pt>
                <c:pt idx="50599" formatCode="m/d/yyyy\ h:mm">
                  <c:v>43985.572916666664</c:v>
                </c:pt>
                <c:pt idx="50600" formatCode="m/d/yyyy\ h:mm">
                  <c:v>43985.59375</c:v>
                </c:pt>
                <c:pt idx="50601" formatCode="m/d/yyyy\ h:mm">
                  <c:v>43985.614583333336</c:v>
                </c:pt>
                <c:pt idx="50602" formatCode="m/d/yyyy\ h:mm">
                  <c:v>43985.635416666664</c:v>
                </c:pt>
                <c:pt idx="50603" formatCode="m/d/yyyy\ h:mm">
                  <c:v>43985.65625</c:v>
                </c:pt>
                <c:pt idx="50604" formatCode="m/d/yyyy\ h:mm">
                  <c:v>43985.677083333336</c:v>
                </c:pt>
                <c:pt idx="50605" formatCode="m/d/yyyy\ h:mm">
                  <c:v>43985.697916666664</c:v>
                </c:pt>
                <c:pt idx="50606" formatCode="m/d/yyyy\ h:mm">
                  <c:v>43985.71875</c:v>
                </c:pt>
                <c:pt idx="50607" formatCode="m/d/yyyy\ h:mm">
                  <c:v>43985.739583333336</c:v>
                </c:pt>
                <c:pt idx="50608" formatCode="m/d/yyyy\ h:mm">
                  <c:v>43985.760416666664</c:v>
                </c:pt>
                <c:pt idx="50609" formatCode="m/d/yyyy\ h:mm">
                  <c:v>43985.78125</c:v>
                </c:pt>
                <c:pt idx="50610" formatCode="m/d/yyyy\ h:mm">
                  <c:v>43985.802083333336</c:v>
                </c:pt>
                <c:pt idx="50611" formatCode="m/d/yyyy\ h:mm">
                  <c:v>43985.822916666664</c:v>
                </c:pt>
                <c:pt idx="50612" formatCode="m/d/yyyy\ h:mm">
                  <c:v>43985.84375</c:v>
                </c:pt>
                <c:pt idx="50613" formatCode="m/d/yyyy\ h:mm">
                  <c:v>43985.864583333336</c:v>
                </c:pt>
                <c:pt idx="50614" formatCode="m/d/yyyy\ h:mm">
                  <c:v>43985.885416666664</c:v>
                </c:pt>
                <c:pt idx="50615" formatCode="m/d/yyyy\ h:mm">
                  <c:v>43985.90625</c:v>
                </c:pt>
                <c:pt idx="50616" formatCode="m/d/yyyy\ h:mm">
                  <c:v>43985.927083333336</c:v>
                </c:pt>
                <c:pt idx="50617" formatCode="m/d/yyyy\ h:mm">
                  <c:v>43985.947916666664</c:v>
                </c:pt>
                <c:pt idx="50618" formatCode="m/d/yyyy\ h:mm">
                  <c:v>43985.96875</c:v>
                </c:pt>
                <c:pt idx="50619" formatCode="m/d/yyyy\ h:mm">
                  <c:v>43985.989583333336</c:v>
                </c:pt>
                <c:pt idx="50620" formatCode="m/d/yyyy\ h:mm">
                  <c:v>43986.010416666664</c:v>
                </c:pt>
                <c:pt idx="50621" formatCode="m/d/yyyy\ h:mm">
                  <c:v>43986.03125</c:v>
                </c:pt>
                <c:pt idx="50622" formatCode="m/d/yyyy\ h:mm">
                  <c:v>43986.052083333336</c:v>
                </c:pt>
                <c:pt idx="50623" formatCode="m/d/yyyy\ h:mm">
                  <c:v>43986.072916666664</c:v>
                </c:pt>
                <c:pt idx="50624" formatCode="m/d/yyyy\ h:mm">
                  <c:v>43986.09375</c:v>
                </c:pt>
                <c:pt idx="50625" formatCode="m/d/yyyy\ h:mm">
                  <c:v>43986.114583333336</c:v>
                </c:pt>
                <c:pt idx="50626" formatCode="m/d/yyyy\ h:mm">
                  <c:v>43986.135416666664</c:v>
                </c:pt>
                <c:pt idx="50627" formatCode="m/d/yyyy\ h:mm">
                  <c:v>43986.15625</c:v>
                </c:pt>
                <c:pt idx="50628" formatCode="m/d/yyyy\ h:mm">
                  <c:v>43986.177083333336</c:v>
                </c:pt>
                <c:pt idx="50629" formatCode="m/d/yyyy\ h:mm">
                  <c:v>43986.197916666664</c:v>
                </c:pt>
                <c:pt idx="50630" formatCode="m/d/yyyy\ h:mm">
                  <c:v>43986.21875</c:v>
                </c:pt>
                <c:pt idx="50631" formatCode="m/d/yyyy\ h:mm">
                  <c:v>43986.239583333336</c:v>
                </c:pt>
                <c:pt idx="50632" formatCode="m/d/yyyy\ h:mm">
                  <c:v>43986.260416666664</c:v>
                </c:pt>
                <c:pt idx="50633" formatCode="m/d/yyyy\ h:mm">
                  <c:v>43986.28125</c:v>
                </c:pt>
                <c:pt idx="50634" formatCode="m/d/yyyy\ h:mm">
                  <c:v>43986.302083333336</c:v>
                </c:pt>
                <c:pt idx="50635" formatCode="m/d/yyyy\ h:mm">
                  <c:v>43986.322916666664</c:v>
                </c:pt>
                <c:pt idx="50636" formatCode="m/d/yyyy\ h:mm">
                  <c:v>43986.34375</c:v>
                </c:pt>
                <c:pt idx="50637" formatCode="m/d/yyyy\ h:mm">
                  <c:v>43986.364583333336</c:v>
                </c:pt>
                <c:pt idx="50638" formatCode="m/d/yyyy\ h:mm">
                  <c:v>43986.385416666664</c:v>
                </c:pt>
                <c:pt idx="50639" formatCode="m/d/yyyy\ h:mm">
                  <c:v>43986.40625</c:v>
                </c:pt>
                <c:pt idx="50640" formatCode="m/d/yyyy\ h:mm">
                  <c:v>43986.427083333336</c:v>
                </c:pt>
                <c:pt idx="50641" formatCode="m/d/yyyy\ h:mm">
                  <c:v>43986.447916666664</c:v>
                </c:pt>
                <c:pt idx="50642" formatCode="m/d/yyyy\ h:mm">
                  <c:v>43986.46875</c:v>
                </c:pt>
                <c:pt idx="50643" formatCode="m/d/yyyy\ h:mm">
                  <c:v>43986.489583333336</c:v>
                </c:pt>
                <c:pt idx="50644" formatCode="m/d/yyyy\ h:mm">
                  <c:v>43986.510416666664</c:v>
                </c:pt>
                <c:pt idx="50645" formatCode="m/d/yyyy\ h:mm">
                  <c:v>43986.53125</c:v>
                </c:pt>
                <c:pt idx="50646" formatCode="m/d/yyyy\ h:mm">
                  <c:v>43986.552083333336</c:v>
                </c:pt>
                <c:pt idx="50647" formatCode="m/d/yyyy\ h:mm">
                  <c:v>43986.572916666664</c:v>
                </c:pt>
                <c:pt idx="50648" formatCode="m/d/yyyy\ h:mm">
                  <c:v>43986.59375</c:v>
                </c:pt>
                <c:pt idx="50649" formatCode="m/d/yyyy\ h:mm">
                  <c:v>43986.614583333336</c:v>
                </c:pt>
                <c:pt idx="50650" formatCode="m/d/yyyy\ h:mm">
                  <c:v>43986.635416666664</c:v>
                </c:pt>
                <c:pt idx="50651" formatCode="m/d/yyyy\ h:mm">
                  <c:v>43986.65625</c:v>
                </c:pt>
                <c:pt idx="50652" formatCode="m/d/yyyy\ h:mm">
                  <c:v>43986.677083333336</c:v>
                </c:pt>
                <c:pt idx="50653" formatCode="m/d/yyyy\ h:mm">
                  <c:v>43986.697916666664</c:v>
                </c:pt>
                <c:pt idx="50654" formatCode="m/d/yyyy\ h:mm">
                  <c:v>43986.71875</c:v>
                </c:pt>
                <c:pt idx="50655" formatCode="m/d/yyyy\ h:mm">
                  <c:v>43986.739583333336</c:v>
                </c:pt>
                <c:pt idx="50656" formatCode="m/d/yyyy\ h:mm">
                  <c:v>43986.760416666664</c:v>
                </c:pt>
                <c:pt idx="50657" formatCode="m/d/yyyy\ h:mm">
                  <c:v>43986.78125</c:v>
                </c:pt>
                <c:pt idx="50658" formatCode="m/d/yyyy\ h:mm">
                  <c:v>43986.802083333336</c:v>
                </c:pt>
                <c:pt idx="50659" formatCode="m/d/yyyy\ h:mm">
                  <c:v>43986.822916666664</c:v>
                </c:pt>
                <c:pt idx="50660" formatCode="m/d/yyyy\ h:mm">
                  <c:v>43986.84375</c:v>
                </c:pt>
                <c:pt idx="50661" formatCode="m/d/yyyy\ h:mm">
                  <c:v>43986.864583333336</c:v>
                </c:pt>
                <c:pt idx="50662" formatCode="m/d/yyyy\ h:mm">
                  <c:v>43986.885416666664</c:v>
                </c:pt>
                <c:pt idx="50663" formatCode="m/d/yyyy\ h:mm">
                  <c:v>43986.90625</c:v>
                </c:pt>
                <c:pt idx="50664" formatCode="m/d/yyyy\ h:mm">
                  <c:v>43986.927083333336</c:v>
                </c:pt>
                <c:pt idx="50665" formatCode="m/d/yyyy\ h:mm">
                  <c:v>43986.947916666664</c:v>
                </c:pt>
                <c:pt idx="50666" formatCode="m/d/yyyy\ h:mm">
                  <c:v>43986.96875</c:v>
                </c:pt>
                <c:pt idx="50667" formatCode="m/d/yyyy\ h:mm">
                  <c:v>43986.989583333336</c:v>
                </c:pt>
                <c:pt idx="50668" formatCode="m/d/yyyy\ h:mm">
                  <c:v>43987.010416666664</c:v>
                </c:pt>
                <c:pt idx="50669" formatCode="m/d/yyyy\ h:mm">
                  <c:v>43987.03125</c:v>
                </c:pt>
                <c:pt idx="50670" formatCode="m/d/yyyy\ h:mm">
                  <c:v>43987.052083333336</c:v>
                </c:pt>
                <c:pt idx="50671" formatCode="m/d/yyyy\ h:mm">
                  <c:v>43987.072916666664</c:v>
                </c:pt>
                <c:pt idx="50672" formatCode="m/d/yyyy\ h:mm">
                  <c:v>43987.09375</c:v>
                </c:pt>
                <c:pt idx="50673" formatCode="m/d/yyyy\ h:mm">
                  <c:v>43987.114583333336</c:v>
                </c:pt>
                <c:pt idx="50674" formatCode="m/d/yyyy\ h:mm">
                  <c:v>43987.135416666664</c:v>
                </c:pt>
                <c:pt idx="50675" formatCode="m/d/yyyy\ h:mm">
                  <c:v>43987.15625</c:v>
                </c:pt>
                <c:pt idx="50676" formatCode="m/d/yyyy\ h:mm">
                  <c:v>43987.177083333336</c:v>
                </c:pt>
                <c:pt idx="50677" formatCode="m/d/yyyy\ h:mm">
                  <c:v>43987.197916666664</c:v>
                </c:pt>
                <c:pt idx="50678" formatCode="m/d/yyyy\ h:mm">
                  <c:v>43987.21875</c:v>
                </c:pt>
                <c:pt idx="50679" formatCode="m/d/yyyy\ h:mm">
                  <c:v>43987.239583333336</c:v>
                </c:pt>
                <c:pt idx="50680" formatCode="m/d/yyyy\ h:mm">
                  <c:v>43987.260416666664</c:v>
                </c:pt>
                <c:pt idx="50681" formatCode="m/d/yyyy\ h:mm">
                  <c:v>43987.28125</c:v>
                </c:pt>
                <c:pt idx="50682" formatCode="m/d/yyyy\ h:mm">
                  <c:v>43987.302083333336</c:v>
                </c:pt>
                <c:pt idx="50683" formatCode="m/d/yyyy\ h:mm">
                  <c:v>43987.322916666664</c:v>
                </c:pt>
                <c:pt idx="50684" formatCode="m/d/yyyy\ h:mm">
                  <c:v>43987.34375</c:v>
                </c:pt>
                <c:pt idx="50685" formatCode="m/d/yyyy\ h:mm">
                  <c:v>43987.364583333336</c:v>
                </c:pt>
                <c:pt idx="50686" formatCode="m/d/yyyy\ h:mm">
                  <c:v>43987.385416666664</c:v>
                </c:pt>
                <c:pt idx="50687" formatCode="m/d/yyyy\ h:mm">
                  <c:v>43987.40625</c:v>
                </c:pt>
                <c:pt idx="50688" formatCode="m/d/yyyy\ h:mm">
                  <c:v>43987.427083333336</c:v>
                </c:pt>
                <c:pt idx="50689" formatCode="m/d/yyyy\ h:mm">
                  <c:v>43987.447916666664</c:v>
                </c:pt>
                <c:pt idx="50690" formatCode="m/d/yyyy\ h:mm">
                  <c:v>43987.46875</c:v>
                </c:pt>
                <c:pt idx="50691" formatCode="m/d/yyyy\ h:mm">
                  <c:v>43987.489583333336</c:v>
                </c:pt>
                <c:pt idx="50692" formatCode="m/d/yyyy\ h:mm">
                  <c:v>43987.510416666664</c:v>
                </c:pt>
                <c:pt idx="50693" formatCode="m/d/yyyy\ h:mm">
                  <c:v>43987.53125</c:v>
                </c:pt>
                <c:pt idx="50694" formatCode="m/d/yyyy\ h:mm">
                  <c:v>43987.552083333336</c:v>
                </c:pt>
                <c:pt idx="50695" formatCode="m/d/yyyy\ h:mm">
                  <c:v>43987.572916666664</c:v>
                </c:pt>
                <c:pt idx="50696" formatCode="m/d/yyyy\ h:mm">
                  <c:v>43987.59375</c:v>
                </c:pt>
                <c:pt idx="50697" formatCode="m/d/yyyy\ h:mm">
                  <c:v>43987.614583333336</c:v>
                </c:pt>
                <c:pt idx="50698" formatCode="m/d/yyyy\ h:mm">
                  <c:v>43987.635416666664</c:v>
                </c:pt>
                <c:pt idx="50699" formatCode="m/d/yyyy\ h:mm">
                  <c:v>43987.65625</c:v>
                </c:pt>
                <c:pt idx="50700" formatCode="m/d/yyyy\ h:mm">
                  <c:v>43987.677083333336</c:v>
                </c:pt>
                <c:pt idx="50701" formatCode="m/d/yyyy\ h:mm">
                  <c:v>43987.697916666664</c:v>
                </c:pt>
                <c:pt idx="50702" formatCode="m/d/yyyy\ h:mm">
                  <c:v>43987.71875</c:v>
                </c:pt>
                <c:pt idx="50703" formatCode="m/d/yyyy\ h:mm">
                  <c:v>43987.739583333336</c:v>
                </c:pt>
                <c:pt idx="50704" formatCode="m/d/yyyy\ h:mm">
                  <c:v>43987.760416666664</c:v>
                </c:pt>
                <c:pt idx="50705" formatCode="m/d/yyyy\ h:mm">
                  <c:v>43987.78125</c:v>
                </c:pt>
                <c:pt idx="50706" formatCode="m/d/yyyy\ h:mm">
                  <c:v>43987.802083333336</c:v>
                </c:pt>
                <c:pt idx="50707" formatCode="m/d/yyyy\ h:mm">
                  <c:v>43987.822916666664</c:v>
                </c:pt>
                <c:pt idx="50708" formatCode="m/d/yyyy\ h:mm">
                  <c:v>43987.84375</c:v>
                </c:pt>
                <c:pt idx="50709" formatCode="m/d/yyyy\ h:mm">
                  <c:v>43987.864583333336</c:v>
                </c:pt>
                <c:pt idx="50710" formatCode="m/d/yyyy\ h:mm">
                  <c:v>43987.885416666664</c:v>
                </c:pt>
                <c:pt idx="50711" formatCode="m/d/yyyy\ h:mm">
                  <c:v>43987.90625</c:v>
                </c:pt>
                <c:pt idx="50712" formatCode="m/d/yyyy\ h:mm">
                  <c:v>43987.927083333336</c:v>
                </c:pt>
                <c:pt idx="50713" formatCode="m/d/yyyy\ h:mm">
                  <c:v>43987.947916666664</c:v>
                </c:pt>
                <c:pt idx="50714" formatCode="m/d/yyyy\ h:mm">
                  <c:v>43987.96875</c:v>
                </c:pt>
                <c:pt idx="50715" formatCode="m/d/yyyy\ h:mm">
                  <c:v>43987.989583333336</c:v>
                </c:pt>
                <c:pt idx="50716" formatCode="m/d/yyyy\ h:mm">
                  <c:v>43988.010416666664</c:v>
                </c:pt>
                <c:pt idx="50717" formatCode="m/d/yyyy\ h:mm">
                  <c:v>43988.03125</c:v>
                </c:pt>
                <c:pt idx="50718" formatCode="m/d/yyyy\ h:mm">
                  <c:v>43988.052083333336</c:v>
                </c:pt>
                <c:pt idx="50719" formatCode="m/d/yyyy\ h:mm">
                  <c:v>43988.072916666664</c:v>
                </c:pt>
                <c:pt idx="50720" formatCode="m/d/yyyy\ h:mm">
                  <c:v>43988.09375</c:v>
                </c:pt>
                <c:pt idx="50721" formatCode="m/d/yyyy\ h:mm">
                  <c:v>43988.114583333336</c:v>
                </c:pt>
                <c:pt idx="50722" formatCode="m/d/yyyy\ h:mm">
                  <c:v>43988.135416666664</c:v>
                </c:pt>
                <c:pt idx="50723" formatCode="m/d/yyyy\ h:mm">
                  <c:v>43988.15625</c:v>
                </c:pt>
                <c:pt idx="50724" formatCode="m/d/yyyy\ h:mm">
                  <c:v>43988.177083333336</c:v>
                </c:pt>
                <c:pt idx="50725" formatCode="m/d/yyyy\ h:mm">
                  <c:v>43988.197916666664</c:v>
                </c:pt>
                <c:pt idx="50726" formatCode="m/d/yyyy\ h:mm">
                  <c:v>43988.21875</c:v>
                </c:pt>
                <c:pt idx="50727" formatCode="m/d/yyyy\ h:mm">
                  <c:v>43988.239583333336</c:v>
                </c:pt>
                <c:pt idx="50728" formatCode="m/d/yyyy\ h:mm">
                  <c:v>43988.260416666664</c:v>
                </c:pt>
                <c:pt idx="50729" formatCode="m/d/yyyy\ h:mm">
                  <c:v>43988.28125</c:v>
                </c:pt>
                <c:pt idx="50730" formatCode="m/d/yyyy\ h:mm">
                  <c:v>43988.302083333336</c:v>
                </c:pt>
                <c:pt idx="50731" formatCode="m/d/yyyy\ h:mm">
                  <c:v>43988.322916666664</c:v>
                </c:pt>
                <c:pt idx="50732" formatCode="m/d/yyyy\ h:mm">
                  <c:v>43988.34375</c:v>
                </c:pt>
                <c:pt idx="50733" formatCode="m/d/yyyy\ h:mm">
                  <c:v>43988.364583333336</c:v>
                </c:pt>
                <c:pt idx="50734" formatCode="m/d/yyyy\ h:mm">
                  <c:v>43988.385416666664</c:v>
                </c:pt>
                <c:pt idx="50735" formatCode="m/d/yyyy\ h:mm">
                  <c:v>43988.40625</c:v>
                </c:pt>
                <c:pt idx="50736" formatCode="m/d/yyyy\ h:mm">
                  <c:v>43988.427083333336</c:v>
                </c:pt>
                <c:pt idx="50737" formatCode="m/d/yyyy\ h:mm">
                  <c:v>43988.447916666664</c:v>
                </c:pt>
                <c:pt idx="50738" formatCode="m/d/yyyy\ h:mm">
                  <c:v>43988.46875</c:v>
                </c:pt>
                <c:pt idx="50739" formatCode="m/d/yyyy\ h:mm">
                  <c:v>43988.489583333336</c:v>
                </c:pt>
                <c:pt idx="50740" formatCode="m/d/yyyy\ h:mm">
                  <c:v>43988.510416666664</c:v>
                </c:pt>
                <c:pt idx="50741" formatCode="m/d/yyyy\ h:mm">
                  <c:v>43988.53125</c:v>
                </c:pt>
                <c:pt idx="50742" formatCode="m/d/yyyy\ h:mm">
                  <c:v>43988.552083333336</c:v>
                </c:pt>
                <c:pt idx="50743" formatCode="m/d/yyyy\ h:mm">
                  <c:v>43988.572916666664</c:v>
                </c:pt>
                <c:pt idx="50744" formatCode="m/d/yyyy\ h:mm">
                  <c:v>43988.59375</c:v>
                </c:pt>
                <c:pt idx="50745" formatCode="m/d/yyyy\ h:mm">
                  <c:v>43988.614583333336</c:v>
                </c:pt>
                <c:pt idx="50746" formatCode="m/d/yyyy\ h:mm">
                  <c:v>43988.635416666664</c:v>
                </c:pt>
                <c:pt idx="50747" formatCode="m/d/yyyy\ h:mm">
                  <c:v>43988.65625</c:v>
                </c:pt>
                <c:pt idx="50748" formatCode="m/d/yyyy\ h:mm">
                  <c:v>43988.677083333336</c:v>
                </c:pt>
                <c:pt idx="50749" formatCode="m/d/yyyy\ h:mm">
                  <c:v>43988.697916666664</c:v>
                </c:pt>
                <c:pt idx="50750" formatCode="m/d/yyyy\ h:mm">
                  <c:v>43988.71875</c:v>
                </c:pt>
                <c:pt idx="50751" formatCode="m/d/yyyy\ h:mm">
                  <c:v>43988.739583333336</c:v>
                </c:pt>
                <c:pt idx="50752" formatCode="m/d/yyyy\ h:mm">
                  <c:v>43988.760416666664</c:v>
                </c:pt>
                <c:pt idx="50753" formatCode="m/d/yyyy\ h:mm">
                  <c:v>43988.78125</c:v>
                </c:pt>
                <c:pt idx="50754" formatCode="m/d/yyyy\ h:mm">
                  <c:v>43988.802083333336</c:v>
                </c:pt>
                <c:pt idx="50755" formatCode="m/d/yyyy\ h:mm">
                  <c:v>43988.822916666664</c:v>
                </c:pt>
                <c:pt idx="50756" formatCode="m/d/yyyy\ h:mm">
                  <c:v>43988.84375</c:v>
                </c:pt>
                <c:pt idx="50757" formatCode="m/d/yyyy\ h:mm">
                  <c:v>43988.864583333336</c:v>
                </c:pt>
                <c:pt idx="50758" formatCode="m/d/yyyy\ h:mm">
                  <c:v>43988.885416666664</c:v>
                </c:pt>
                <c:pt idx="50759" formatCode="m/d/yyyy\ h:mm">
                  <c:v>43988.90625</c:v>
                </c:pt>
                <c:pt idx="50760" formatCode="m/d/yyyy\ h:mm">
                  <c:v>43988.927083333336</c:v>
                </c:pt>
                <c:pt idx="50761" formatCode="m/d/yyyy\ h:mm">
                  <c:v>43988.947916666664</c:v>
                </c:pt>
                <c:pt idx="50762" formatCode="m/d/yyyy\ h:mm">
                  <c:v>43988.96875</c:v>
                </c:pt>
                <c:pt idx="50763" formatCode="m/d/yyyy\ h:mm">
                  <c:v>43988.989583333336</c:v>
                </c:pt>
                <c:pt idx="50764" formatCode="m/d/yyyy\ h:mm">
                  <c:v>43989.010416666664</c:v>
                </c:pt>
                <c:pt idx="50765" formatCode="m/d/yyyy\ h:mm">
                  <c:v>43989.03125</c:v>
                </c:pt>
                <c:pt idx="50766" formatCode="m/d/yyyy\ h:mm">
                  <c:v>43989.052083333336</c:v>
                </c:pt>
                <c:pt idx="50767" formatCode="m/d/yyyy\ h:mm">
                  <c:v>43989.072916666664</c:v>
                </c:pt>
                <c:pt idx="50768" formatCode="m/d/yyyy\ h:mm">
                  <c:v>43989.09375</c:v>
                </c:pt>
                <c:pt idx="50769" formatCode="m/d/yyyy\ h:mm">
                  <c:v>43989.114583333336</c:v>
                </c:pt>
                <c:pt idx="50770" formatCode="m/d/yyyy\ h:mm">
                  <c:v>43989.135416666664</c:v>
                </c:pt>
                <c:pt idx="50771" formatCode="m/d/yyyy\ h:mm">
                  <c:v>43989.15625</c:v>
                </c:pt>
                <c:pt idx="50772" formatCode="m/d/yyyy\ h:mm">
                  <c:v>43989.177083333336</c:v>
                </c:pt>
                <c:pt idx="50773" formatCode="m/d/yyyy\ h:mm">
                  <c:v>43989.197916666664</c:v>
                </c:pt>
                <c:pt idx="50774" formatCode="m/d/yyyy\ h:mm">
                  <c:v>43989.21875</c:v>
                </c:pt>
                <c:pt idx="50775" formatCode="m/d/yyyy\ h:mm">
                  <c:v>43989.239583333336</c:v>
                </c:pt>
                <c:pt idx="50776" formatCode="m/d/yyyy\ h:mm">
                  <c:v>43989.260416666664</c:v>
                </c:pt>
                <c:pt idx="50777" formatCode="m/d/yyyy\ h:mm">
                  <c:v>43989.28125</c:v>
                </c:pt>
                <c:pt idx="50778" formatCode="m/d/yyyy\ h:mm">
                  <c:v>43989.302083333336</c:v>
                </c:pt>
                <c:pt idx="50779" formatCode="m/d/yyyy\ h:mm">
                  <c:v>43989.322916666664</c:v>
                </c:pt>
                <c:pt idx="50780" formatCode="m/d/yyyy\ h:mm">
                  <c:v>43989.34375</c:v>
                </c:pt>
                <c:pt idx="50781" formatCode="m/d/yyyy\ h:mm">
                  <c:v>43989.364583333336</c:v>
                </c:pt>
                <c:pt idx="50782" formatCode="m/d/yyyy\ h:mm">
                  <c:v>43989.385416666664</c:v>
                </c:pt>
                <c:pt idx="50783" formatCode="m/d/yyyy\ h:mm">
                  <c:v>43989.40625</c:v>
                </c:pt>
                <c:pt idx="50784" formatCode="m/d/yyyy\ h:mm">
                  <c:v>43989.427083333336</c:v>
                </c:pt>
                <c:pt idx="50785" formatCode="m/d/yyyy\ h:mm">
                  <c:v>43989.447916666664</c:v>
                </c:pt>
                <c:pt idx="50786" formatCode="m/d/yyyy\ h:mm">
                  <c:v>43989.46875</c:v>
                </c:pt>
                <c:pt idx="50787" formatCode="m/d/yyyy\ h:mm">
                  <c:v>43989.489583333336</c:v>
                </c:pt>
                <c:pt idx="50788" formatCode="m/d/yyyy\ h:mm">
                  <c:v>43989.510416666664</c:v>
                </c:pt>
                <c:pt idx="50789" formatCode="m/d/yyyy\ h:mm">
                  <c:v>43989.53125</c:v>
                </c:pt>
                <c:pt idx="50790" formatCode="m/d/yyyy\ h:mm">
                  <c:v>43989.552083333336</c:v>
                </c:pt>
                <c:pt idx="50791" formatCode="m/d/yyyy\ h:mm">
                  <c:v>43989.572916666664</c:v>
                </c:pt>
                <c:pt idx="50792" formatCode="m/d/yyyy\ h:mm">
                  <c:v>43989.59375</c:v>
                </c:pt>
                <c:pt idx="50793" formatCode="m/d/yyyy\ h:mm">
                  <c:v>43989.614583333336</c:v>
                </c:pt>
                <c:pt idx="50794" formatCode="m/d/yyyy\ h:mm">
                  <c:v>43989.635416666664</c:v>
                </c:pt>
                <c:pt idx="50795" formatCode="m/d/yyyy\ h:mm">
                  <c:v>43989.65625</c:v>
                </c:pt>
                <c:pt idx="50796" formatCode="m/d/yyyy\ h:mm">
                  <c:v>43989.677083333336</c:v>
                </c:pt>
                <c:pt idx="50797" formatCode="m/d/yyyy\ h:mm">
                  <c:v>43989.697916666664</c:v>
                </c:pt>
                <c:pt idx="50798" formatCode="m/d/yyyy\ h:mm">
                  <c:v>43989.71875</c:v>
                </c:pt>
                <c:pt idx="50799" formatCode="m/d/yyyy\ h:mm">
                  <c:v>43989.739583333336</c:v>
                </c:pt>
                <c:pt idx="50800" formatCode="m/d/yyyy\ h:mm">
                  <c:v>43989.760416666664</c:v>
                </c:pt>
                <c:pt idx="50801" formatCode="m/d/yyyy\ h:mm">
                  <c:v>43989.78125</c:v>
                </c:pt>
                <c:pt idx="50802" formatCode="m/d/yyyy\ h:mm">
                  <c:v>43989.802083333336</c:v>
                </c:pt>
                <c:pt idx="50803" formatCode="m/d/yyyy\ h:mm">
                  <c:v>43989.822916666664</c:v>
                </c:pt>
                <c:pt idx="50804" formatCode="m/d/yyyy\ h:mm">
                  <c:v>43989.84375</c:v>
                </c:pt>
                <c:pt idx="50805" formatCode="m/d/yyyy\ h:mm">
                  <c:v>43989.864583333336</c:v>
                </c:pt>
                <c:pt idx="50806" formatCode="m/d/yyyy\ h:mm">
                  <c:v>43989.885416666664</c:v>
                </c:pt>
                <c:pt idx="50807" formatCode="m/d/yyyy\ h:mm">
                  <c:v>43989.90625</c:v>
                </c:pt>
                <c:pt idx="50808" formatCode="m/d/yyyy\ h:mm">
                  <c:v>43989.927083333336</c:v>
                </c:pt>
                <c:pt idx="50809" formatCode="m/d/yyyy\ h:mm">
                  <c:v>43989.947916666664</c:v>
                </c:pt>
                <c:pt idx="50810" formatCode="m/d/yyyy\ h:mm">
                  <c:v>43989.96875</c:v>
                </c:pt>
                <c:pt idx="50811" formatCode="m/d/yyyy\ h:mm">
                  <c:v>43989.989583333336</c:v>
                </c:pt>
                <c:pt idx="50812" formatCode="m/d/yyyy\ h:mm">
                  <c:v>43990.010416666664</c:v>
                </c:pt>
                <c:pt idx="50813" formatCode="m/d/yyyy\ h:mm">
                  <c:v>43990.03125</c:v>
                </c:pt>
                <c:pt idx="50814" formatCode="m/d/yyyy\ h:mm">
                  <c:v>43990.052083333336</c:v>
                </c:pt>
                <c:pt idx="50815" formatCode="m/d/yyyy\ h:mm">
                  <c:v>43990.072916666664</c:v>
                </c:pt>
                <c:pt idx="50816" formatCode="m/d/yyyy\ h:mm">
                  <c:v>43990.09375</c:v>
                </c:pt>
                <c:pt idx="50817" formatCode="m/d/yyyy\ h:mm">
                  <c:v>43990.114583333336</c:v>
                </c:pt>
                <c:pt idx="50818" formatCode="m/d/yyyy\ h:mm">
                  <c:v>43990.135416666664</c:v>
                </c:pt>
                <c:pt idx="50819" formatCode="m/d/yyyy\ h:mm">
                  <c:v>43990.15625</c:v>
                </c:pt>
                <c:pt idx="50820" formatCode="m/d/yyyy\ h:mm">
                  <c:v>43990.177083333336</c:v>
                </c:pt>
                <c:pt idx="50821" formatCode="m/d/yyyy\ h:mm">
                  <c:v>43990.197916666664</c:v>
                </c:pt>
                <c:pt idx="50822" formatCode="m/d/yyyy\ h:mm">
                  <c:v>43990.21875</c:v>
                </c:pt>
                <c:pt idx="50823" formatCode="m/d/yyyy\ h:mm">
                  <c:v>43990.239583333336</c:v>
                </c:pt>
                <c:pt idx="50824" formatCode="m/d/yyyy\ h:mm">
                  <c:v>43990.260416666664</c:v>
                </c:pt>
                <c:pt idx="50825" formatCode="m/d/yyyy\ h:mm">
                  <c:v>43990.28125</c:v>
                </c:pt>
                <c:pt idx="50826" formatCode="m/d/yyyy\ h:mm">
                  <c:v>43990.302083333336</c:v>
                </c:pt>
                <c:pt idx="50827" formatCode="m/d/yyyy\ h:mm">
                  <c:v>43990.322916666664</c:v>
                </c:pt>
                <c:pt idx="50828" formatCode="m/d/yyyy\ h:mm">
                  <c:v>43990.34375</c:v>
                </c:pt>
                <c:pt idx="50829" formatCode="m/d/yyyy\ h:mm">
                  <c:v>43990.364583333336</c:v>
                </c:pt>
                <c:pt idx="50830" formatCode="m/d/yyyy\ h:mm">
                  <c:v>43990.385416666664</c:v>
                </c:pt>
                <c:pt idx="50831" formatCode="m/d/yyyy\ h:mm">
                  <c:v>43990.40625</c:v>
                </c:pt>
                <c:pt idx="50832" formatCode="m/d/yyyy\ h:mm">
                  <c:v>43990.427083333336</c:v>
                </c:pt>
                <c:pt idx="50833" formatCode="m/d/yyyy\ h:mm">
                  <c:v>43990.447916666664</c:v>
                </c:pt>
                <c:pt idx="50834" formatCode="m/d/yyyy\ h:mm">
                  <c:v>43990.46875</c:v>
                </c:pt>
                <c:pt idx="50835" formatCode="m/d/yyyy\ h:mm">
                  <c:v>43990.489583333336</c:v>
                </c:pt>
                <c:pt idx="50836" formatCode="m/d/yyyy\ h:mm">
                  <c:v>43990.510416666664</c:v>
                </c:pt>
                <c:pt idx="50837" formatCode="m/d/yyyy\ h:mm">
                  <c:v>43990.53125</c:v>
                </c:pt>
                <c:pt idx="50838" formatCode="m/d/yyyy\ h:mm">
                  <c:v>43990.552083333336</c:v>
                </c:pt>
                <c:pt idx="50839" formatCode="m/d/yyyy\ h:mm">
                  <c:v>43990.572916666664</c:v>
                </c:pt>
                <c:pt idx="50840" formatCode="m/d/yyyy\ h:mm">
                  <c:v>43990.59375</c:v>
                </c:pt>
                <c:pt idx="50841" formatCode="m/d/yyyy\ h:mm">
                  <c:v>43990.614583333336</c:v>
                </c:pt>
                <c:pt idx="50842" formatCode="m/d/yyyy\ h:mm">
                  <c:v>43990.635416666664</c:v>
                </c:pt>
                <c:pt idx="50843" formatCode="m/d/yyyy\ h:mm">
                  <c:v>43990.65625</c:v>
                </c:pt>
                <c:pt idx="50844" formatCode="m/d/yyyy\ h:mm">
                  <c:v>43990.677083333336</c:v>
                </c:pt>
                <c:pt idx="50845" formatCode="m/d/yyyy\ h:mm">
                  <c:v>43990.697916666664</c:v>
                </c:pt>
                <c:pt idx="50846" formatCode="m/d/yyyy\ h:mm">
                  <c:v>43990.71875</c:v>
                </c:pt>
                <c:pt idx="50847" formatCode="m/d/yyyy\ h:mm">
                  <c:v>43990.739583333336</c:v>
                </c:pt>
                <c:pt idx="50848" formatCode="m/d/yyyy\ h:mm">
                  <c:v>43990.760416666664</c:v>
                </c:pt>
                <c:pt idx="50849" formatCode="m/d/yyyy\ h:mm">
                  <c:v>43990.78125</c:v>
                </c:pt>
                <c:pt idx="50850" formatCode="m/d/yyyy\ h:mm">
                  <c:v>43990.802083333336</c:v>
                </c:pt>
                <c:pt idx="50851" formatCode="m/d/yyyy\ h:mm">
                  <c:v>43990.822916666664</c:v>
                </c:pt>
                <c:pt idx="50852" formatCode="m/d/yyyy\ h:mm">
                  <c:v>43990.84375</c:v>
                </c:pt>
                <c:pt idx="50853" formatCode="m/d/yyyy\ h:mm">
                  <c:v>43990.864583333336</c:v>
                </c:pt>
                <c:pt idx="50854" formatCode="m/d/yyyy\ h:mm">
                  <c:v>43990.885416666664</c:v>
                </c:pt>
                <c:pt idx="50855" formatCode="m/d/yyyy\ h:mm">
                  <c:v>43990.90625</c:v>
                </c:pt>
                <c:pt idx="50856" formatCode="m/d/yyyy\ h:mm">
                  <c:v>43990.927083333336</c:v>
                </c:pt>
                <c:pt idx="50857" formatCode="m/d/yyyy\ h:mm">
                  <c:v>43990.947916666664</c:v>
                </c:pt>
                <c:pt idx="50858" formatCode="m/d/yyyy\ h:mm">
                  <c:v>43990.96875</c:v>
                </c:pt>
                <c:pt idx="50859" formatCode="m/d/yyyy\ h:mm">
                  <c:v>43990.989583333336</c:v>
                </c:pt>
                <c:pt idx="50860" formatCode="m/d/yyyy\ h:mm">
                  <c:v>43991.010416666664</c:v>
                </c:pt>
                <c:pt idx="50861" formatCode="m/d/yyyy\ h:mm">
                  <c:v>43991.03125</c:v>
                </c:pt>
                <c:pt idx="50862" formatCode="m/d/yyyy\ h:mm">
                  <c:v>43991.052083333336</c:v>
                </c:pt>
                <c:pt idx="50863" formatCode="m/d/yyyy\ h:mm">
                  <c:v>43991.072916666664</c:v>
                </c:pt>
                <c:pt idx="50864" formatCode="m/d/yyyy\ h:mm">
                  <c:v>43991.09375</c:v>
                </c:pt>
                <c:pt idx="50865" formatCode="m/d/yyyy\ h:mm">
                  <c:v>43991.114583333336</c:v>
                </c:pt>
                <c:pt idx="50866" formatCode="m/d/yyyy\ h:mm">
                  <c:v>43991.135416666664</c:v>
                </c:pt>
                <c:pt idx="50867" formatCode="m/d/yyyy\ h:mm">
                  <c:v>43991.15625</c:v>
                </c:pt>
                <c:pt idx="50868" formatCode="m/d/yyyy\ h:mm">
                  <c:v>43991.177083333336</c:v>
                </c:pt>
                <c:pt idx="50869" formatCode="m/d/yyyy\ h:mm">
                  <c:v>43991.197916666664</c:v>
                </c:pt>
                <c:pt idx="50870" formatCode="m/d/yyyy\ h:mm">
                  <c:v>43991.21875</c:v>
                </c:pt>
                <c:pt idx="50871" formatCode="m/d/yyyy\ h:mm">
                  <c:v>43991.239583333336</c:v>
                </c:pt>
                <c:pt idx="50872" formatCode="m/d/yyyy\ h:mm">
                  <c:v>43991.260416666664</c:v>
                </c:pt>
                <c:pt idx="50873" formatCode="m/d/yyyy\ h:mm">
                  <c:v>43991.28125</c:v>
                </c:pt>
                <c:pt idx="50874" formatCode="m/d/yyyy\ h:mm">
                  <c:v>43991.302083333336</c:v>
                </c:pt>
                <c:pt idx="50875" formatCode="m/d/yyyy\ h:mm">
                  <c:v>43991.322916666664</c:v>
                </c:pt>
                <c:pt idx="50876" formatCode="m/d/yyyy\ h:mm">
                  <c:v>43991.34375</c:v>
                </c:pt>
                <c:pt idx="50877" formatCode="m/d/yyyy\ h:mm">
                  <c:v>43991.364583333336</c:v>
                </c:pt>
                <c:pt idx="50878" formatCode="m/d/yyyy\ h:mm">
                  <c:v>43991.385416666664</c:v>
                </c:pt>
                <c:pt idx="50879" formatCode="m/d/yyyy\ h:mm">
                  <c:v>43991.40625</c:v>
                </c:pt>
                <c:pt idx="50880" formatCode="m/d/yyyy\ h:mm">
                  <c:v>43991.427083333336</c:v>
                </c:pt>
                <c:pt idx="50881" formatCode="m/d/yyyy\ h:mm">
                  <c:v>43991.447916666664</c:v>
                </c:pt>
                <c:pt idx="50882" formatCode="m/d/yyyy\ h:mm">
                  <c:v>43991.46875</c:v>
                </c:pt>
                <c:pt idx="50883" formatCode="m/d/yyyy\ h:mm">
                  <c:v>43991.489583333336</c:v>
                </c:pt>
                <c:pt idx="50884" formatCode="m/d/yyyy\ h:mm">
                  <c:v>43991.510416666664</c:v>
                </c:pt>
                <c:pt idx="50885" formatCode="m/d/yyyy\ h:mm">
                  <c:v>43991.53125</c:v>
                </c:pt>
                <c:pt idx="50886" formatCode="m/d/yyyy\ h:mm">
                  <c:v>43991.552083333336</c:v>
                </c:pt>
                <c:pt idx="50887" formatCode="m/d/yyyy\ h:mm">
                  <c:v>43991.572916666664</c:v>
                </c:pt>
                <c:pt idx="50888" formatCode="m/d/yyyy\ h:mm">
                  <c:v>43991.59375</c:v>
                </c:pt>
                <c:pt idx="50889" formatCode="m/d/yyyy\ h:mm">
                  <c:v>43991.614583333336</c:v>
                </c:pt>
                <c:pt idx="50890" formatCode="m/d/yyyy\ h:mm">
                  <c:v>43991.635416666664</c:v>
                </c:pt>
                <c:pt idx="50891" formatCode="m/d/yyyy\ h:mm">
                  <c:v>43991.65625</c:v>
                </c:pt>
                <c:pt idx="50892" formatCode="m/d/yyyy\ h:mm">
                  <c:v>43991.677083333336</c:v>
                </c:pt>
                <c:pt idx="50893" formatCode="m/d/yyyy\ h:mm">
                  <c:v>43991.697916666664</c:v>
                </c:pt>
                <c:pt idx="50894" formatCode="m/d/yyyy\ h:mm">
                  <c:v>43991.71875</c:v>
                </c:pt>
                <c:pt idx="50895" formatCode="m/d/yyyy\ h:mm">
                  <c:v>43991.739583333336</c:v>
                </c:pt>
                <c:pt idx="50896" formatCode="m/d/yyyy\ h:mm">
                  <c:v>43991.760416666664</c:v>
                </c:pt>
                <c:pt idx="50897" formatCode="m/d/yyyy\ h:mm">
                  <c:v>43991.78125</c:v>
                </c:pt>
                <c:pt idx="50898" formatCode="m/d/yyyy\ h:mm">
                  <c:v>43991.802083333336</c:v>
                </c:pt>
                <c:pt idx="50899" formatCode="m/d/yyyy\ h:mm">
                  <c:v>43991.822916666664</c:v>
                </c:pt>
                <c:pt idx="50900" formatCode="m/d/yyyy\ h:mm">
                  <c:v>43991.84375</c:v>
                </c:pt>
                <c:pt idx="50901" formatCode="m/d/yyyy\ h:mm">
                  <c:v>43991.864583333336</c:v>
                </c:pt>
                <c:pt idx="50902" formatCode="m/d/yyyy\ h:mm">
                  <c:v>43991.885416666664</c:v>
                </c:pt>
                <c:pt idx="50903" formatCode="m/d/yyyy\ h:mm">
                  <c:v>43991.90625</c:v>
                </c:pt>
                <c:pt idx="50904" formatCode="m/d/yyyy\ h:mm">
                  <c:v>43991.927083333336</c:v>
                </c:pt>
                <c:pt idx="50905" formatCode="m/d/yyyy\ h:mm">
                  <c:v>43991.947916666664</c:v>
                </c:pt>
                <c:pt idx="50906" formatCode="m/d/yyyy\ h:mm">
                  <c:v>43991.96875</c:v>
                </c:pt>
                <c:pt idx="50907" formatCode="m/d/yyyy\ h:mm">
                  <c:v>43991.989583333336</c:v>
                </c:pt>
                <c:pt idx="50908" formatCode="m/d/yyyy\ h:mm">
                  <c:v>43992.010416666664</c:v>
                </c:pt>
                <c:pt idx="50909" formatCode="m/d/yyyy\ h:mm">
                  <c:v>43992.03125</c:v>
                </c:pt>
                <c:pt idx="50910" formatCode="m/d/yyyy\ h:mm">
                  <c:v>43992.052083333336</c:v>
                </c:pt>
                <c:pt idx="50911" formatCode="m/d/yyyy\ h:mm">
                  <c:v>43992.072916666664</c:v>
                </c:pt>
                <c:pt idx="50912" formatCode="m/d/yyyy\ h:mm">
                  <c:v>43992.09375</c:v>
                </c:pt>
                <c:pt idx="50913" formatCode="m/d/yyyy\ h:mm">
                  <c:v>43992.114583333336</c:v>
                </c:pt>
                <c:pt idx="50914" formatCode="m/d/yyyy\ h:mm">
                  <c:v>43992.135416666664</c:v>
                </c:pt>
                <c:pt idx="50915" formatCode="m/d/yyyy\ h:mm">
                  <c:v>43992.15625</c:v>
                </c:pt>
                <c:pt idx="50916" formatCode="m/d/yyyy\ h:mm">
                  <c:v>43992.177083333336</c:v>
                </c:pt>
                <c:pt idx="50917" formatCode="m/d/yyyy\ h:mm">
                  <c:v>43992.197916666664</c:v>
                </c:pt>
                <c:pt idx="50918" formatCode="m/d/yyyy\ h:mm">
                  <c:v>43992.21875</c:v>
                </c:pt>
                <c:pt idx="50919" formatCode="m/d/yyyy\ h:mm">
                  <c:v>43992.239583333336</c:v>
                </c:pt>
                <c:pt idx="50920" formatCode="m/d/yyyy\ h:mm">
                  <c:v>43992.260416666664</c:v>
                </c:pt>
                <c:pt idx="50921" formatCode="m/d/yyyy\ h:mm">
                  <c:v>43992.28125</c:v>
                </c:pt>
                <c:pt idx="50922" formatCode="m/d/yyyy\ h:mm">
                  <c:v>43992.302083333336</c:v>
                </c:pt>
                <c:pt idx="50923" formatCode="m/d/yyyy\ h:mm">
                  <c:v>43992.322916666664</c:v>
                </c:pt>
                <c:pt idx="50924" formatCode="m/d/yyyy\ h:mm">
                  <c:v>43992.34375</c:v>
                </c:pt>
                <c:pt idx="50925" formatCode="m/d/yyyy\ h:mm">
                  <c:v>43992.364583333336</c:v>
                </c:pt>
                <c:pt idx="50926" formatCode="m/d/yyyy\ h:mm">
                  <c:v>43992.385416666664</c:v>
                </c:pt>
                <c:pt idx="50927" formatCode="m/d/yyyy\ h:mm">
                  <c:v>43992.40625</c:v>
                </c:pt>
                <c:pt idx="50928" formatCode="m/d/yyyy\ h:mm">
                  <c:v>43992.427083333336</c:v>
                </c:pt>
                <c:pt idx="50929" formatCode="m/d/yyyy\ h:mm">
                  <c:v>43992.447916666664</c:v>
                </c:pt>
                <c:pt idx="50930" formatCode="m/d/yyyy\ h:mm">
                  <c:v>43992.46875</c:v>
                </c:pt>
                <c:pt idx="50931" formatCode="m/d/yyyy\ h:mm">
                  <c:v>43992.489583333336</c:v>
                </c:pt>
                <c:pt idx="50932" formatCode="m/d/yyyy\ h:mm">
                  <c:v>43992.510416666664</c:v>
                </c:pt>
                <c:pt idx="50933" formatCode="m/d/yyyy\ h:mm">
                  <c:v>43992.53125</c:v>
                </c:pt>
                <c:pt idx="50934" formatCode="m/d/yyyy\ h:mm">
                  <c:v>43992.552083333336</c:v>
                </c:pt>
                <c:pt idx="50935" formatCode="m/d/yyyy\ h:mm">
                  <c:v>43992.572916666664</c:v>
                </c:pt>
                <c:pt idx="50936" formatCode="m/d/yyyy\ h:mm">
                  <c:v>43992.59375</c:v>
                </c:pt>
                <c:pt idx="50937" formatCode="m/d/yyyy\ h:mm">
                  <c:v>43992.614583333336</c:v>
                </c:pt>
                <c:pt idx="50938" formatCode="m/d/yyyy\ h:mm">
                  <c:v>43992.635416666664</c:v>
                </c:pt>
                <c:pt idx="50939" formatCode="m/d/yyyy\ h:mm">
                  <c:v>43992.65625</c:v>
                </c:pt>
                <c:pt idx="50940" formatCode="m/d/yyyy\ h:mm">
                  <c:v>43992.677083333336</c:v>
                </c:pt>
                <c:pt idx="50941" formatCode="m/d/yyyy\ h:mm">
                  <c:v>43992.697916666664</c:v>
                </c:pt>
                <c:pt idx="50942" formatCode="m/d/yyyy\ h:mm">
                  <c:v>43992.71875</c:v>
                </c:pt>
                <c:pt idx="50943" formatCode="m/d/yyyy\ h:mm">
                  <c:v>43992.739583333336</c:v>
                </c:pt>
                <c:pt idx="50944" formatCode="m/d/yyyy\ h:mm">
                  <c:v>43992.760416666664</c:v>
                </c:pt>
                <c:pt idx="50945" formatCode="m/d/yyyy\ h:mm">
                  <c:v>43992.78125</c:v>
                </c:pt>
                <c:pt idx="50946" formatCode="m/d/yyyy\ h:mm">
                  <c:v>43992.802083333336</c:v>
                </c:pt>
                <c:pt idx="50947" formatCode="m/d/yyyy\ h:mm">
                  <c:v>43992.822916666664</c:v>
                </c:pt>
                <c:pt idx="50948" formatCode="m/d/yyyy\ h:mm">
                  <c:v>43992.84375</c:v>
                </c:pt>
                <c:pt idx="50949" formatCode="m/d/yyyy\ h:mm">
                  <c:v>43992.864583333336</c:v>
                </c:pt>
                <c:pt idx="50950" formatCode="m/d/yyyy\ h:mm">
                  <c:v>43992.885416666664</c:v>
                </c:pt>
                <c:pt idx="50951" formatCode="m/d/yyyy\ h:mm">
                  <c:v>43992.90625</c:v>
                </c:pt>
                <c:pt idx="50952" formatCode="m/d/yyyy\ h:mm">
                  <c:v>43992.927083333336</c:v>
                </c:pt>
                <c:pt idx="50953" formatCode="m/d/yyyy\ h:mm">
                  <c:v>43992.947916666664</c:v>
                </c:pt>
                <c:pt idx="50954" formatCode="m/d/yyyy\ h:mm">
                  <c:v>43992.96875</c:v>
                </c:pt>
                <c:pt idx="50955" formatCode="m/d/yyyy\ h:mm">
                  <c:v>43992.989583333336</c:v>
                </c:pt>
                <c:pt idx="50956" formatCode="m/d/yyyy\ h:mm">
                  <c:v>43993.010416666664</c:v>
                </c:pt>
                <c:pt idx="50957" formatCode="m/d/yyyy\ h:mm">
                  <c:v>43993.03125</c:v>
                </c:pt>
                <c:pt idx="50958" formatCode="m/d/yyyy\ h:mm">
                  <c:v>43993.052083333336</c:v>
                </c:pt>
                <c:pt idx="50959" formatCode="m/d/yyyy\ h:mm">
                  <c:v>43993.072916666664</c:v>
                </c:pt>
                <c:pt idx="50960" formatCode="m/d/yyyy\ h:mm">
                  <c:v>43993.09375</c:v>
                </c:pt>
                <c:pt idx="50961" formatCode="m/d/yyyy\ h:mm">
                  <c:v>43993.114583333336</c:v>
                </c:pt>
                <c:pt idx="50962" formatCode="m/d/yyyy\ h:mm">
                  <c:v>43993.135416666664</c:v>
                </c:pt>
                <c:pt idx="50963" formatCode="m/d/yyyy\ h:mm">
                  <c:v>43993.15625</c:v>
                </c:pt>
                <c:pt idx="50964" formatCode="m/d/yyyy\ h:mm">
                  <c:v>43993.177083333336</c:v>
                </c:pt>
                <c:pt idx="50965" formatCode="m/d/yyyy\ h:mm">
                  <c:v>43993.197916666664</c:v>
                </c:pt>
                <c:pt idx="50966" formatCode="m/d/yyyy\ h:mm">
                  <c:v>43993.21875</c:v>
                </c:pt>
                <c:pt idx="50967" formatCode="m/d/yyyy\ h:mm">
                  <c:v>43993.239583333336</c:v>
                </c:pt>
                <c:pt idx="50968" formatCode="m/d/yyyy\ h:mm">
                  <c:v>43993.260416666664</c:v>
                </c:pt>
                <c:pt idx="50969" formatCode="m/d/yyyy\ h:mm">
                  <c:v>43993.28125</c:v>
                </c:pt>
                <c:pt idx="50970" formatCode="m/d/yyyy\ h:mm">
                  <c:v>43993.302083333336</c:v>
                </c:pt>
                <c:pt idx="50971" formatCode="m/d/yyyy\ h:mm">
                  <c:v>43993.322916666664</c:v>
                </c:pt>
                <c:pt idx="50972" formatCode="m/d/yyyy\ h:mm">
                  <c:v>43993.34375</c:v>
                </c:pt>
                <c:pt idx="50973" formatCode="m/d/yyyy\ h:mm">
                  <c:v>43993.364583333336</c:v>
                </c:pt>
                <c:pt idx="50974" formatCode="m/d/yyyy\ h:mm">
                  <c:v>43993.385416666664</c:v>
                </c:pt>
                <c:pt idx="50975" formatCode="m/d/yyyy\ h:mm">
                  <c:v>43993.40625</c:v>
                </c:pt>
                <c:pt idx="50976" formatCode="m/d/yyyy\ h:mm">
                  <c:v>43993.427083333336</c:v>
                </c:pt>
                <c:pt idx="50977" formatCode="m/d/yyyy\ h:mm">
                  <c:v>43993.447916666664</c:v>
                </c:pt>
                <c:pt idx="50978" formatCode="m/d/yyyy\ h:mm">
                  <c:v>43993.46875</c:v>
                </c:pt>
                <c:pt idx="50979" formatCode="m/d/yyyy\ h:mm">
                  <c:v>43993.489583333336</c:v>
                </c:pt>
                <c:pt idx="50980" formatCode="m/d/yyyy\ h:mm">
                  <c:v>43993.510416666664</c:v>
                </c:pt>
                <c:pt idx="50981" formatCode="m/d/yyyy\ h:mm">
                  <c:v>43993.53125</c:v>
                </c:pt>
                <c:pt idx="50982" formatCode="m/d/yyyy\ h:mm">
                  <c:v>43993.552083333336</c:v>
                </c:pt>
                <c:pt idx="50983" formatCode="m/d/yyyy\ h:mm">
                  <c:v>43993.572916666664</c:v>
                </c:pt>
                <c:pt idx="50984" formatCode="m/d/yyyy\ h:mm">
                  <c:v>43993.59375</c:v>
                </c:pt>
                <c:pt idx="50985" formatCode="m/d/yyyy\ h:mm">
                  <c:v>43993.614583333336</c:v>
                </c:pt>
                <c:pt idx="50986" formatCode="m/d/yyyy\ h:mm">
                  <c:v>43993.635416666664</c:v>
                </c:pt>
                <c:pt idx="50987" formatCode="m/d/yyyy\ h:mm">
                  <c:v>43993.65625</c:v>
                </c:pt>
                <c:pt idx="50988" formatCode="m/d/yyyy\ h:mm">
                  <c:v>43993.677083333336</c:v>
                </c:pt>
                <c:pt idx="50989" formatCode="m/d/yyyy\ h:mm">
                  <c:v>43993.697916666664</c:v>
                </c:pt>
                <c:pt idx="50990" formatCode="m/d/yyyy\ h:mm">
                  <c:v>43993.71875</c:v>
                </c:pt>
                <c:pt idx="50991" formatCode="m/d/yyyy\ h:mm">
                  <c:v>43993.739583333336</c:v>
                </c:pt>
                <c:pt idx="50992" formatCode="m/d/yyyy\ h:mm">
                  <c:v>43993.760416666664</c:v>
                </c:pt>
                <c:pt idx="50993" formatCode="m/d/yyyy\ h:mm">
                  <c:v>43993.78125</c:v>
                </c:pt>
                <c:pt idx="50994" formatCode="m/d/yyyy\ h:mm">
                  <c:v>43993.802083333336</c:v>
                </c:pt>
                <c:pt idx="50995" formatCode="m/d/yyyy\ h:mm">
                  <c:v>43993.822916666664</c:v>
                </c:pt>
                <c:pt idx="50996" formatCode="m/d/yyyy\ h:mm">
                  <c:v>43993.84375</c:v>
                </c:pt>
                <c:pt idx="50997" formatCode="m/d/yyyy\ h:mm">
                  <c:v>43993.864583333336</c:v>
                </c:pt>
                <c:pt idx="50998" formatCode="m/d/yyyy\ h:mm">
                  <c:v>43993.885416666664</c:v>
                </c:pt>
                <c:pt idx="50999" formatCode="m/d/yyyy\ h:mm">
                  <c:v>43993.90625</c:v>
                </c:pt>
                <c:pt idx="51000" formatCode="m/d/yyyy\ h:mm">
                  <c:v>43993.927083333336</c:v>
                </c:pt>
                <c:pt idx="51001" formatCode="m/d/yyyy\ h:mm">
                  <c:v>43993.947916666664</c:v>
                </c:pt>
                <c:pt idx="51002" formatCode="m/d/yyyy\ h:mm">
                  <c:v>43993.96875</c:v>
                </c:pt>
                <c:pt idx="51003" formatCode="m/d/yyyy\ h:mm">
                  <c:v>43993.989583333336</c:v>
                </c:pt>
                <c:pt idx="51004" formatCode="m/d/yyyy\ h:mm">
                  <c:v>43994.010416666664</c:v>
                </c:pt>
                <c:pt idx="51005" formatCode="m/d/yyyy\ h:mm">
                  <c:v>43994.03125</c:v>
                </c:pt>
                <c:pt idx="51006" formatCode="m/d/yyyy\ h:mm">
                  <c:v>43994.052083333336</c:v>
                </c:pt>
                <c:pt idx="51007" formatCode="m/d/yyyy\ h:mm">
                  <c:v>43994.072916666664</c:v>
                </c:pt>
                <c:pt idx="51008" formatCode="m/d/yyyy\ h:mm">
                  <c:v>43994.09375</c:v>
                </c:pt>
                <c:pt idx="51009" formatCode="m/d/yyyy\ h:mm">
                  <c:v>43994.114583333336</c:v>
                </c:pt>
                <c:pt idx="51010" formatCode="m/d/yyyy\ h:mm">
                  <c:v>43994.135416666664</c:v>
                </c:pt>
                <c:pt idx="51011" formatCode="m/d/yyyy\ h:mm">
                  <c:v>43994.15625</c:v>
                </c:pt>
                <c:pt idx="51012" formatCode="m/d/yyyy\ h:mm">
                  <c:v>43994.177083333336</c:v>
                </c:pt>
                <c:pt idx="51013" formatCode="m/d/yyyy\ h:mm">
                  <c:v>43994.197916666664</c:v>
                </c:pt>
                <c:pt idx="51014" formatCode="m/d/yyyy\ h:mm">
                  <c:v>43994.21875</c:v>
                </c:pt>
                <c:pt idx="51015" formatCode="m/d/yyyy\ h:mm">
                  <c:v>43994.239583333336</c:v>
                </c:pt>
                <c:pt idx="51016" formatCode="m/d/yyyy\ h:mm">
                  <c:v>43994.260416666664</c:v>
                </c:pt>
                <c:pt idx="51017" formatCode="m/d/yyyy\ h:mm">
                  <c:v>43994.28125</c:v>
                </c:pt>
                <c:pt idx="51018" formatCode="m/d/yyyy\ h:mm">
                  <c:v>43994.302083333336</c:v>
                </c:pt>
                <c:pt idx="51019" formatCode="m/d/yyyy\ h:mm">
                  <c:v>43994.322916666664</c:v>
                </c:pt>
                <c:pt idx="51020" formatCode="m/d/yyyy\ h:mm">
                  <c:v>43994.34375</c:v>
                </c:pt>
                <c:pt idx="51021" formatCode="m/d/yyyy\ h:mm">
                  <c:v>43994.364583333336</c:v>
                </c:pt>
                <c:pt idx="51022" formatCode="m/d/yyyy\ h:mm">
                  <c:v>43994.385416666664</c:v>
                </c:pt>
                <c:pt idx="51023" formatCode="m/d/yyyy\ h:mm">
                  <c:v>43994.40625</c:v>
                </c:pt>
                <c:pt idx="51024" formatCode="m/d/yyyy\ h:mm">
                  <c:v>43994.427083333336</c:v>
                </c:pt>
                <c:pt idx="51025" formatCode="m/d/yyyy\ h:mm">
                  <c:v>43994.447916666664</c:v>
                </c:pt>
                <c:pt idx="51026" formatCode="m/d/yyyy\ h:mm">
                  <c:v>43994.46875</c:v>
                </c:pt>
                <c:pt idx="51027" formatCode="m/d/yyyy\ h:mm">
                  <c:v>43994.489583333336</c:v>
                </c:pt>
                <c:pt idx="51028" formatCode="m/d/yyyy\ h:mm">
                  <c:v>43994.510416666664</c:v>
                </c:pt>
                <c:pt idx="51029" formatCode="m/d/yyyy\ h:mm">
                  <c:v>43994.53125</c:v>
                </c:pt>
                <c:pt idx="51030" formatCode="m/d/yyyy\ h:mm">
                  <c:v>43994.552083333336</c:v>
                </c:pt>
                <c:pt idx="51031" formatCode="m/d/yyyy\ h:mm">
                  <c:v>43994.572916666664</c:v>
                </c:pt>
                <c:pt idx="51032" formatCode="m/d/yyyy\ h:mm">
                  <c:v>43994.59375</c:v>
                </c:pt>
                <c:pt idx="51033" formatCode="m/d/yyyy\ h:mm">
                  <c:v>43994.614583333336</c:v>
                </c:pt>
                <c:pt idx="51034" formatCode="m/d/yyyy\ h:mm">
                  <c:v>43994.635416666664</c:v>
                </c:pt>
                <c:pt idx="51035" formatCode="m/d/yyyy\ h:mm">
                  <c:v>43994.65625</c:v>
                </c:pt>
                <c:pt idx="51036" formatCode="m/d/yyyy\ h:mm">
                  <c:v>43994.677083333336</c:v>
                </c:pt>
                <c:pt idx="51037" formatCode="m/d/yyyy\ h:mm">
                  <c:v>43994.697916666664</c:v>
                </c:pt>
                <c:pt idx="51038" formatCode="m/d/yyyy\ h:mm">
                  <c:v>43994.71875</c:v>
                </c:pt>
                <c:pt idx="51039" formatCode="m/d/yyyy\ h:mm">
                  <c:v>43994.739583333336</c:v>
                </c:pt>
                <c:pt idx="51040" formatCode="m/d/yyyy\ h:mm">
                  <c:v>43994.760416666664</c:v>
                </c:pt>
                <c:pt idx="51041" formatCode="m/d/yyyy\ h:mm">
                  <c:v>43994.78125</c:v>
                </c:pt>
                <c:pt idx="51042" formatCode="m/d/yyyy\ h:mm">
                  <c:v>43994.802083333336</c:v>
                </c:pt>
                <c:pt idx="51043" formatCode="m/d/yyyy\ h:mm">
                  <c:v>43994.822916666664</c:v>
                </c:pt>
                <c:pt idx="51044" formatCode="m/d/yyyy\ h:mm">
                  <c:v>43994.84375</c:v>
                </c:pt>
                <c:pt idx="51045" formatCode="m/d/yyyy\ h:mm">
                  <c:v>43994.864583333336</c:v>
                </c:pt>
                <c:pt idx="51046" formatCode="m/d/yyyy\ h:mm">
                  <c:v>43994.885416666664</c:v>
                </c:pt>
                <c:pt idx="51047" formatCode="m/d/yyyy\ h:mm">
                  <c:v>43994.90625</c:v>
                </c:pt>
                <c:pt idx="51048" formatCode="m/d/yyyy\ h:mm">
                  <c:v>43994.927083333336</c:v>
                </c:pt>
                <c:pt idx="51049" formatCode="m/d/yyyy\ h:mm">
                  <c:v>43994.947916666664</c:v>
                </c:pt>
                <c:pt idx="51050" formatCode="m/d/yyyy\ h:mm">
                  <c:v>43994.96875</c:v>
                </c:pt>
                <c:pt idx="51051" formatCode="m/d/yyyy\ h:mm">
                  <c:v>43994.989583333336</c:v>
                </c:pt>
                <c:pt idx="51052" formatCode="m/d/yyyy\ h:mm">
                  <c:v>43995.010416666664</c:v>
                </c:pt>
                <c:pt idx="51053" formatCode="m/d/yyyy\ h:mm">
                  <c:v>43995.03125</c:v>
                </c:pt>
                <c:pt idx="51054" formatCode="m/d/yyyy\ h:mm">
                  <c:v>43995.052083333336</c:v>
                </c:pt>
                <c:pt idx="51055" formatCode="m/d/yyyy\ h:mm">
                  <c:v>43995.072916666664</c:v>
                </c:pt>
                <c:pt idx="51056" formatCode="m/d/yyyy\ h:mm">
                  <c:v>43995.09375</c:v>
                </c:pt>
                <c:pt idx="51057" formatCode="m/d/yyyy\ h:mm">
                  <c:v>43995.114583333336</c:v>
                </c:pt>
                <c:pt idx="51058" formatCode="m/d/yyyy\ h:mm">
                  <c:v>43995.135416666664</c:v>
                </c:pt>
                <c:pt idx="51059" formatCode="m/d/yyyy\ h:mm">
                  <c:v>43995.15625</c:v>
                </c:pt>
                <c:pt idx="51060" formatCode="m/d/yyyy\ h:mm">
                  <c:v>43995.177083333336</c:v>
                </c:pt>
                <c:pt idx="51061" formatCode="m/d/yyyy\ h:mm">
                  <c:v>43995.197916666664</c:v>
                </c:pt>
                <c:pt idx="51062" formatCode="m/d/yyyy\ h:mm">
                  <c:v>43995.21875</c:v>
                </c:pt>
                <c:pt idx="51063" formatCode="m/d/yyyy\ h:mm">
                  <c:v>43995.239583333336</c:v>
                </c:pt>
                <c:pt idx="51064" formatCode="m/d/yyyy\ h:mm">
                  <c:v>43995.260416666664</c:v>
                </c:pt>
                <c:pt idx="51065" formatCode="m/d/yyyy\ h:mm">
                  <c:v>43995.28125</c:v>
                </c:pt>
                <c:pt idx="51066" formatCode="m/d/yyyy\ h:mm">
                  <c:v>43995.302083333336</c:v>
                </c:pt>
                <c:pt idx="51067" formatCode="m/d/yyyy\ h:mm">
                  <c:v>43995.322916666664</c:v>
                </c:pt>
                <c:pt idx="51068" formatCode="m/d/yyyy\ h:mm">
                  <c:v>43995.34375</c:v>
                </c:pt>
                <c:pt idx="51069" formatCode="m/d/yyyy\ h:mm">
                  <c:v>43995.364583333336</c:v>
                </c:pt>
                <c:pt idx="51070" formatCode="m/d/yyyy\ h:mm">
                  <c:v>43995.385416666664</c:v>
                </c:pt>
                <c:pt idx="51071" formatCode="m/d/yyyy\ h:mm">
                  <c:v>43995.40625</c:v>
                </c:pt>
                <c:pt idx="51072" formatCode="m/d/yyyy\ h:mm">
                  <c:v>43995.427083333336</c:v>
                </c:pt>
                <c:pt idx="51073" formatCode="m/d/yyyy\ h:mm">
                  <c:v>43995.447916666664</c:v>
                </c:pt>
                <c:pt idx="51074" formatCode="m/d/yyyy\ h:mm">
                  <c:v>43995.46875</c:v>
                </c:pt>
                <c:pt idx="51075" formatCode="m/d/yyyy\ h:mm">
                  <c:v>43995.489583333336</c:v>
                </c:pt>
                <c:pt idx="51076" formatCode="m/d/yyyy\ h:mm">
                  <c:v>43995.510416666664</c:v>
                </c:pt>
                <c:pt idx="51077" formatCode="m/d/yyyy\ h:mm">
                  <c:v>43995.53125</c:v>
                </c:pt>
                <c:pt idx="51078" formatCode="m/d/yyyy\ h:mm">
                  <c:v>43995.552083333336</c:v>
                </c:pt>
                <c:pt idx="51079" formatCode="m/d/yyyy\ h:mm">
                  <c:v>43995.572916666664</c:v>
                </c:pt>
                <c:pt idx="51080" formatCode="m/d/yyyy\ h:mm">
                  <c:v>43995.59375</c:v>
                </c:pt>
                <c:pt idx="51081" formatCode="m/d/yyyy\ h:mm">
                  <c:v>43995.614583333336</c:v>
                </c:pt>
                <c:pt idx="51082" formatCode="m/d/yyyy\ h:mm">
                  <c:v>43995.635416666664</c:v>
                </c:pt>
                <c:pt idx="51083" formatCode="m/d/yyyy\ h:mm">
                  <c:v>43995.65625</c:v>
                </c:pt>
                <c:pt idx="51084" formatCode="m/d/yyyy\ h:mm">
                  <c:v>43995.677083333336</c:v>
                </c:pt>
                <c:pt idx="51085" formatCode="m/d/yyyy\ h:mm">
                  <c:v>43995.697916666664</c:v>
                </c:pt>
                <c:pt idx="51086" formatCode="m/d/yyyy\ h:mm">
                  <c:v>43995.71875</c:v>
                </c:pt>
                <c:pt idx="51087" formatCode="m/d/yyyy\ h:mm">
                  <c:v>43995.739583333336</c:v>
                </c:pt>
                <c:pt idx="51088" formatCode="m/d/yyyy\ h:mm">
                  <c:v>43995.760416666664</c:v>
                </c:pt>
                <c:pt idx="51089" formatCode="m/d/yyyy\ h:mm">
                  <c:v>43995.78125</c:v>
                </c:pt>
                <c:pt idx="51090" formatCode="m/d/yyyy\ h:mm">
                  <c:v>43995.802083333336</c:v>
                </c:pt>
                <c:pt idx="51091" formatCode="m/d/yyyy\ h:mm">
                  <c:v>43995.822916666664</c:v>
                </c:pt>
                <c:pt idx="51092" formatCode="m/d/yyyy\ h:mm">
                  <c:v>43995.84375</c:v>
                </c:pt>
                <c:pt idx="51093" formatCode="m/d/yyyy\ h:mm">
                  <c:v>43995.864583333336</c:v>
                </c:pt>
                <c:pt idx="51094" formatCode="m/d/yyyy\ h:mm">
                  <c:v>43995.885416666664</c:v>
                </c:pt>
                <c:pt idx="51095" formatCode="m/d/yyyy\ h:mm">
                  <c:v>43995.90625</c:v>
                </c:pt>
                <c:pt idx="51096" formatCode="m/d/yyyy\ h:mm">
                  <c:v>43995.927083333336</c:v>
                </c:pt>
                <c:pt idx="51097" formatCode="m/d/yyyy\ h:mm">
                  <c:v>43995.947916666664</c:v>
                </c:pt>
                <c:pt idx="51098" formatCode="m/d/yyyy\ h:mm">
                  <c:v>43995.96875</c:v>
                </c:pt>
                <c:pt idx="51099" formatCode="m/d/yyyy\ h:mm">
                  <c:v>43995.989583333336</c:v>
                </c:pt>
                <c:pt idx="51100" formatCode="m/d/yyyy\ h:mm">
                  <c:v>43996.010416666664</c:v>
                </c:pt>
                <c:pt idx="51101" formatCode="m/d/yyyy\ h:mm">
                  <c:v>43996.03125</c:v>
                </c:pt>
                <c:pt idx="51102" formatCode="m/d/yyyy\ h:mm">
                  <c:v>43996.052083333336</c:v>
                </c:pt>
                <c:pt idx="51103" formatCode="m/d/yyyy\ h:mm">
                  <c:v>43996.072916666664</c:v>
                </c:pt>
                <c:pt idx="51104" formatCode="m/d/yyyy\ h:mm">
                  <c:v>43996.09375</c:v>
                </c:pt>
                <c:pt idx="51105" formatCode="m/d/yyyy\ h:mm">
                  <c:v>43996.114583333336</c:v>
                </c:pt>
                <c:pt idx="51106" formatCode="m/d/yyyy\ h:mm">
                  <c:v>43996.135416666664</c:v>
                </c:pt>
                <c:pt idx="51107" formatCode="m/d/yyyy\ h:mm">
                  <c:v>43996.15625</c:v>
                </c:pt>
                <c:pt idx="51108" formatCode="m/d/yyyy\ h:mm">
                  <c:v>43996.177083333336</c:v>
                </c:pt>
                <c:pt idx="51109" formatCode="m/d/yyyy\ h:mm">
                  <c:v>43996.197916666664</c:v>
                </c:pt>
                <c:pt idx="51110" formatCode="m/d/yyyy\ h:mm">
                  <c:v>43996.21875</c:v>
                </c:pt>
                <c:pt idx="51111" formatCode="m/d/yyyy\ h:mm">
                  <c:v>43996.239583333336</c:v>
                </c:pt>
                <c:pt idx="51112" formatCode="m/d/yyyy\ h:mm">
                  <c:v>43996.260416666664</c:v>
                </c:pt>
                <c:pt idx="51113" formatCode="m/d/yyyy\ h:mm">
                  <c:v>43996.28125</c:v>
                </c:pt>
                <c:pt idx="51114" formatCode="m/d/yyyy\ h:mm">
                  <c:v>43996.302083333336</c:v>
                </c:pt>
                <c:pt idx="51115" formatCode="m/d/yyyy\ h:mm">
                  <c:v>43996.322916666664</c:v>
                </c:pt>
                <c:pt idx="51116" formatCode="m/d/yyyy\ h:mm">
                  <c:v>43996.34375</c:v>
                </c:pt>
                <c:pt idx="51117" formatCode="m/d/yyyy\ h:mm">
                  <c:v>43996.364583333336</c:v>
                </c:pt>
                <c:pt idx="51118" formatCode="m/d/yyyy\ h:mm">
                  <c:v>43996.385416666664</c:v>
                </c:pt>
                <c:pt idx="51119" formatCode="m/d/yyyy\ h:mm">
                  <c:v>43996.40625</c:v>
                </c:pt>
                <c:pt idx="51120" formatCode="m/d/yyyy\ h:mm">
                  <c:v>43996.427083333336</c:v>
                </c:pt>
                <c:pt idx="51121" formatCode="m/d/yyyy\ h:mm">
                  <c:v>43996.447916666664</c:v>
                </c:pt>
                <c:pt idx="51122" formatCode="m/d/yyyy\ h:mm">
                  <c:v>43996.46875</c:v>
                </c:pt>
                <c:pt idx="51123" formatCode="m/d/yyyy\ h:mm">
                  <c:v>43996.489583333336</c:v>
                </c:pt>
                <c:pt idx="51124" formatCode="m/d/yyyy\ h:mm">
                  <c:v>43996.510416666664</c:v>
                </c:pt>
                <c:pt idx="51125" formatCode="m/d/yyyy\ h:mm">
                  <c:v>43996.53125</c:v>
                </c:pt>
                <c:pt idx="51126" formatCode="m/d/yyyy\ h:mm">
                  <c:v>43996.552083333336</c:v>
                </c:pt>
                <c:pt idx="51127" formatCode="m/d/yyyy\ h:mm">
                  <c:v>43996.572916666664</c:v>
                </c:pt>
                <c:pt idx="51128" formatCode="m/d/yyyy\ h:mm">
                  <c:v>43996.59375</c:v>
                </c:pt>
                <c:pt idx="51129" formatCode="m/d/yyyy\ h:mm">
                  <c:v>43996.614583333336</c:v>
                </c:pt>
                <c:pt idx="51130" formatCode="m/d/yyyy\ h:mm">
                  <c:v>43996.635416666664</c:v>
                </c:pt>
                <c:pt idx="51131" formatCode="m/d/yyyy\ h:mm">
                  <c:v>43996.65625</c:v>
                </c:pt>
                <c:pt idx="51132" formatCode="m/d/yyyy\ h:mm">
                  <c:v>43996.677083333336</c:v>
                </c:pt>
                <c:pt idx="51133" formatCode="m/d/yyyy\ h:mm">
                  <c:v>43996.697916666664</c:v>
                </c:pt>
                <c:pt idx="51134" formatCode="m/d/yyyy\ h:mm">
                  <c:v>43996.71875</c:v>
                </c:pt>
                <c:pt idx="51135" formatCode="m/d/yyyy\ h:mm">
                  <c:v>43996.739583333336</c:v>
                </c:pt>
                <c:pt idx="51136" formatCode="m/d/yyyy\ h:mm">
                  <c:v>43996.760416666664</c:v>
                </c:pt>
                <c:pt idx="51137" formatCode="m/d/yyyy\ h:mm">
                  <c:v>43996.78125</c:v>
                </c:pt>
                <c:pt idx="51138" formatCode="m/d/yyyy\ h:mm">
                  <c:v>43996.802083333336</c:v>
                </c:pt>
                <c:pt idx="51139" formatCode="m/d/yyyy\ h:mm">
                  <c:v>43996.822916666664</c:v>
                </c:pt>
                <c:pt idx="51140" formatCode="m/d/yyyy\ h:mm">
                  <c:v>43996.84375</c:v>
                </c:pt>
                <c:pt idx="51141" formatCode="m/d/yyyy\ h:mm">
                  <c:v>43996.864583333336</c:v>
                </c:pt>
                <c:pt idx="51142" formatCode="m/d/yyyy\ h:mm">
                  <c:v>43996.885416666664</c:v>
                </c:pt>
                <c:pt idx="51143" formatCode="m/d/yyyy\ h:mm">
                  <c:v>43996.90625</c:v>
                </c:pt>
                <c:pt idx="51144" formatCode="m/d/yyyy\ h:mm">
                  <c:v>43996.927083333336</c:v>
                </c:pt>
                <c:pt idx="51145" formatCode="m/d/yyyy\ h:mm">
                  <c:v>43996.947916666664</c:v>
                </c:pt>
                <c:pt idx="51146" formatCode="m/d/yyyy\ h:mm">
                  <c:v>43996.96875</c:v>
                </c:pt>
                <c:pt idx="51147" formatCode="m/d/yyyy\ h:mm">
                  <c:v>43996.989583333336</c:v>
                </c:pt>
                <c:pt idx="51148" formatCode="m/d/yyyy\ h:mm">
                  <c:v>43997.010416666664</c:v>
                </c:pt>
                <c:pt idx="51149" formatCode="m/d/yyyy\ h:mm">
                  <c:v>43997.03125</c:v>
                </c:pt>
                <c:pt idx="51150" formatCode="m/d/yyyy\ h:mm">
                  <c:v>43997.052083333336</c:v>
                </c:pt>
                <c:pt idx="51151" formatCode="m/d/yyyy\ h:mm">
                  <c:v>43997.072916666664</c:v>
                </c:pt>
                <c:pt idx="51152" formatCode="m/d/yyyy\ h:mm">
                  <c:v>43997.09375</c:v>
                </c:pt>
                <c:pt idx="51153" formatCode="m/d/yyyy\ h:mm">
                  <c:v>43997.114583333336</c:v>
                </c:pt>
                <c:pt idx="51154" formatCode="m/d/yyyy\ h:mm">
                  <c:v>43997.135416666664</c:v>
                </c:pt>
                <c:pt idx="51155" formatCode="m/d/yyyy\ h:mm">
                  <c:v>43997.15625</c:v>
                </c:pt>
                <c:pt idx="51156" formatCode="m/d/yyyy\ h:mm">
                  <c:v>43997.177083333336</c:v>
                </c:pt>
                <c:pt idx="51157" formatCode="m/d/yyyy\ h:mm">
                  <c:v>43997.197916666664</c:v>
                </c:pt>
                <c:pt idx="51158" formatCode="m/d/yyyy\ h:mm">
                  <c:v>43997.21875</c:v>
                </c:pt>
                <c:pt idx="51159" formatCode="m/d/yyyy\ h:mm">
                  <c:v>43997.239583333336</c:v>
                </c:pt>
                <c:pt idx="51160" formatCode="m/d/yyyy\ h:mm">
                  <c:v>43997.260416666664</c:v>
                </c:pt>
                <c:pt idx="51161" formatCode="m/d/yyyy\ h:mm">
                  <c:v>43997.28125</c:v>
                </c:pt>
                <c:pt idx="51162" formatCode="m/d/yyyy\ h:mm">
                  <c:v>43997.302083333336</c:v>
                </c:pt>
                <c:pt idx="51163" formatCode="m/d/yyyy\ h:mm">
                  <c:v>43997.322916666664</c:v>
                </c:pt>
                <c:pt idx="51164" formatCode="m/d/yyyy\ h:mm">
                  <c:v>43997.34375</c:v>
                </c:pt>
                <c:pt idx="51165" formatCode="m/d/yyyy\ h:mm">
                  <c:v>43997.364583333336</c:v>
                </c:pt>
                <c:pt idx="51166" formatCode="m/d/yyyy\ h:mm">
                  <c:v>43997.385416666664</c:v>
                </c:pt>
                <c:pt idx="51167" formatCode="m/d/yyyy\ h:mm">
                  <c:v>43997.40625</c:v>
                </c:pt>
                <c:pt idx="51168" formatCode="m/d/yyyy\ h:mm">
                  <c:v>43997.427083333336</c:v>
                </c:pt>
                <c:pt idx="51169" formatCode="m/d/yyyy\ h:mm">
                  <c:v>43997.447916666664</c:v>
                </c:pt>
                <c:pt idx="51170" formatCode="m/d/yyyy\ h:mm">
                  <c:v>43997.46875</c:v>
                </c:pt>
                <c:pt idx="51171" formatCode="m/d/yyyy\ h:mm">
                  <c:v>43997.489583333336</c:v>
                </c:pt>
                <c:pt idx="51172" formatCode="m/d/yyyy\ h:mm">
                  <c:v>43997.510416666664</c:v>
                </c:pt>
                <c:pt idx="51173" formatCode="m/d/yyyy\ h:mm">
                  <c:v>43997.53125</c:v>
                </c:pt>
                <c:pt idx="51174" formatCode="m/d/yyyy\ h:mm">
                  <c:v>43997.552083333336</c:v>
                </c:pt>
                <c:pt idx="51175" formatCode="m/d/yyyy\ h:mm">
                  <c:v>43997.572916666664</c:v>
                </c:pt>
                <c:pt idx="51176" formatCode="m/d/yyyy\ h:mm">
                  <c:v>43997.59375</c:v>
                </c:pt>
                <c:pt idx="51177" formatCode="m/d/yyyy\ h:mm">
                  <c:v>43997.614583333336</c:v>
                </c:pt>
                <c:pt idx="51178" formatCode="m/d/yyyy\ h:mm">
                  <c:v>43997.635416666664</c:v>
                </c:pt>
                <c:pt idx="51179" formatCode="m/d/yyyy\ h:mm">
                  <c:v>43997.65625</c:v>
                </c:pt>
                <c:pt idx="51180" formatCode="m/d/yyyy\ h:mm">
                  <c:v>43997.677083333336</c:v>
                </c:pt>
                <c:pt idx="51181" formatCode="m/d/yyyy\ h:mm">
                  <c:v>43997.697916666664</c:v>
                </c:pt>
                <c:pt idx="51182" formatCode="m/d/yyyy\ h:mm">
                  <c:v>43997.71875</c:v>
                </c:pt>
                <c:pt idx="51183" formatCode="m/d/yyyy\ h:mm">
                  <c:v>43997.739583333336</c:v>
                </c:pt>
                <c:pt idx="51184" formatCode="m/d/yyyy\ h:mm">
                  <c:v>43997.760416666664</c:v>
                </c:pt>
                <c:pt idx="51185" formatCode="m/d/yyyy\ h:mm">
                  <c:v>43997.78125</c:v>
                </c:pt>
                <c:pt idx="51186" formatCode="m/d/yyyy\ h:mm">
                  <c:v>43997.802083333336</c:v>
                </c:pt>
                <c:pt idx="51187" formatCode="m/d/yyyy\ h:mm">
                  <c:v>43997.822916666664</c:v>
                </c:pt>
                <c:pt idx="51188" formatCode="m/d/yyyy\ h:mm">
                  <c:v>43997.84375</c:v>
                </c:pt>
                <c:pt idx="51189" formatCode="m/d/yyyy\ h:mm">
                  <c:v>43997.864583333336</c:v>
                </c:pt>
                <c:pt idx="51190" formatCode="m/d/yyyy\ h:mm">
                  <c:v>43997.885416666664</c:v>
                </c:pt>
                <c:pt idx="51191" formatCode="m/d/yyyy\ h:mm">
                  <c:v>43997.90625</c:v>
                </c:pt>
                <c:pt idx="51192" formatCode="m/d/yyyy\ h:mm">
                  <c:v>43997.927083333336</c:v>
                </c:pt>
                <c:pt idx="51193" formatCode="m/d/yyyy\ h:mm">
                  <c:v>43997.947916666664</c:v>
                </c:pt>
                <c:pt idx="51194" formatCode="m/d/yyyy\ h:mm">
                  <c:v>43997.96875</c:v>
                </c:pt>
                <c:pt idx="51195" formatCode="m/d/yyyy\ h:mm">
                  <c:v>43997.989583333336</c:v>
                </c:pt>
                <c:pt idx="51196" formatCode="m/d/yyyy\ h:mm">
                  <c:v>43998.010416666664</c:v>
                </c:pt>
                <c:pt idx="51197" formatCode="m/d/yyyy\ h:mm">
                  <c:v>43998.03125</c:v>
                </c:pt>
                <c:pt idx="51198" formatCode="m/d/yyyy\ h:mm">
                  <c:v>43998.052083333336</c:v>
                </c:pt>
                <c:pt idx="51199" formatCode="m/d/yyyy\ h:mm">
                  <c:v>43998.072916666664</c:v>
                </c:pt>
                <c:pt idx="51200" formatCode="m/d/yyyy\ h:mm">
                  <c:v>43998.09375</c:v>
                </c:pt>
                <c:pt idx="51201" formatCode="m/d/yyyy\ h:mm">
                  <c:v>43998.114583333336</c:v>
                </c:pt>
                <c:pt idx="51202" formatCode="m/d/yyyy\ h:mm">
                  <c:v>43998.135416666664</c:v>
                </c:pt>
                <c:pt idx="51203" formatCode="m/d/yyyy\ h:mm">
                  <c:v>43998.15625</c:v>
                </c:pt>
                <c:pt idx="51204" formatCode="m/d/yyyy\ h:mm">
                  <c:v>43998.177083333336</c:v>
                </c:pt>
                <c:pt idx="51205" formatCode="m/d/yyyy\ h:mm">
                  <c:v>43998.197916666664</c:v>
                </c:pt>
                <c:pt idx="51206" formatCode="m/d/yyyy\ h:mm">
                  <c:v>43998.21875</c:v>
                </c:pt>
                <c:pt idx="51207" formatCode="m/d/yyyy\ h:mm">
                  <c:v>43998.239583333336</c:v>
                </c:pt>
                <c:pt idx="51208" formatCode="m/d/yyyy\ h:mm">
                  <c:v>43998.260416666664</c:v>
                </c:pt>
                <c:pt idx="51209" formatCode="m/d/yyyy\ h:mm">
                  <c:v>43998.28125</c:v>
                </c:pt>
                <c:pt idx="51210" formatCode="m/d/yyyy\ h:mm">
                  <c:v>43998.302083333336</c:v>
                </c:pt>
                <c:pt idx="51211" formatCode="m/d/yyyy\ h:mm">
                  <c:v>43998.322916666664</c:v>
                </c:pt>
                <c:pt idx="51212" formatCode="m/d/yyyy\ h:mm">
                  <c:v>43998.34375</c:v>
                </c:pt>
                <c:pt idx="51213" formatCode="m/d/yyyy\ h:mm">
                  <c:v>43998.364583333336</c:v>
                </c:pt>
                <c:pt idx="51214" formatCode="m/d/yyyy\ h:mm">
                  <c:v>43998.385416666664</c:v>
                </c:pt>
                <c:pt idx="51215" formatCode="m/d/yyyy\ h:mm">
                  <c:v>43998.40625</c:v>
                </c:pt>
                <c:pt idx="51216" formatCode="m/d/yyyy\ h:mm">
                  <c:v>43998.427083333336</c:v>
                </c:pt>
                <c:pt idx="51217" formatCode="m/d/yyyy\ h:mm">
                  <c:v>43998.447916666664</c:v>
                </c:pt>
                <c:pt idx="51218" formatCode="m/d/yyyy\ h:mm">
                  <c:v>43998.46875</c:v>
                </c:pt>
                <c:pt idx="51219" formatCode="m/d/yyyy\ h:mm">
                  <c:v>43998.489583333336</c:v>
                </c:pt>
                <c:pt idx="51220" formatCode="m/d/yyyy\ h:mm">
                  <c:v>43998.510416666664</c:v>
                </c:pt>
                <c:pt idx="51221" formatCode="m/d/yyyy\ h:mm">
                  <c:v>43998.53125</c:v>
                </c:pt>
                <c:pt idx="51222" formatCode="m/d/yyyy\ h:mm">
                  <c:v>43998.552083333336</c:v>
                </c:pt>
                <c:pt idx="51223" formatCode="m/d/yyyy\ h:mm">
                  <c:v>43998.572916666664</c:v>
                </c:pt>
                <c:pt idx="51224" formatCode="m/d/yyyy\ h:mm">
                  <c:v>43998.59375</c:v>
                </c:pt>
                <c:pt idx="51225" formatCode="m/d/yyyy\ h:mm">
                  <c:v>43998.614583333336</c:v>
                </c:pt>
                <c:pt idx="51226" formatCode="m/d/yyyy\ h:mm">
                  <c:v>43998.635416666664</c:v>
                </c:pt>
                <c:pt idx="51227" formatCode="m/d/yyyy\ h:mm">
                  <c:v>43998.65625</c:v>
                </c:pt>
                <c:pt idx="51228" formatCode="m/d/yyyy\ h:mm">
                  <c:v>43998.677083333336</c:v>
                </c:pt>
                <c:pt idx="51229" formatCode="m/d/yyyy\ h:mm">
                  <c:v>43998.697916666664</c:v>
                </c:pt>
                <c:pt idx="51230" formatCode="m/d/yyyy\ h:mm">
                  <c:v>43998.71875</c:v>
                </c:pt>
                <c:pt idx="51231" formatCode="m/d/yyyy\ h:mm">
                  <c:v>43998.739583333336</c:v>
                </c:pt>
                <c:pt idx="51232" formatCode="m/d/yyyy\ h:mm">
                  <c:v>43998.760416666664</c:v>
                </c:pt>
                <c:pt idx="51233" formatCode="m/d/yyyy\ h:mm">
                  <c:v>43998.78125</c:v>
                </c:pt>
                <c:pt idx="51234" formatCode="m/d/yyyy\ h:mm">
                  <c:v>43998.802083333336</c:v>
                </c:pt>
                <c:pt idx="51235" formatCode="m/d/yyyy\ h:mm">
                  <c:v>43998.822916666664</c:v>
                </c:pt>
                <c:pt idx="51236" formatCode="m/d/yyyy\ h:mm">
                  <c:v>43998.84375</c:v>
                </c:pt>
                <c:pt idx="51237" formatCode="m/d/yyyy\ h:mm">
                  <c:v>43998.864583333336</c:v>
                </c:pt>
                <c:pt idx="51238" formatCode="m/d/yyyy\ h:mm">
                  <c:v>43998.885416666664</c:v>
                </c:pt>
                <c:pt idx="51239" formatCode="m/d/yyyy\ h:mm">
                  <c:v>43998.90625</c:v>
                </c:pt>
                <c:pt idx="51240" formatCode="m/d/yyyy\ h:mm">
                  <c:v>43998.927083333336</c:v>
                </c:pt>
                <c:pt idx="51241" formatCode="m/d/yyyy\ h:mm">
                  <c:v>43998.947916666664</c:v>
                </c:pt>
                <c:pt idx="51242" formatCode="m/d/yyyy\ h:mm">
                  <c:v>43998.96875</c:v>
                </c:pt>
                <c:pt idx="51243" formatCode="m/d/yyyy\ h:mm">
                  <c:v>43998.989583333336</c:v>
                </c:pt>
                <c:pt idx="51244" formatCode="m/d/yyyy\ h:mm">
                  <c:v>43999.010416666664</c:v>
                </c:pt>
                <c:pt idx="51245" formatCode="m/d/yyyy\ h:mm">
                  <c:v>43999.03125</c:v>
                </c:pt>
                <c:pt idx="51246" formatCode="m/d/yyyy\ h:mm">
                  <c:v>43999.052083333336</c:v>
                </c:pt>
                <c:pt idx="51247" formatCode="m/d/yyyy\ h:mm">
                  <c:v>43999.072916666664</c:v>
                </c:pt>
                <c:pt idx="51248" formatCode="m/d/yyyy\ h:mm">
                  <c:v>43999.09375</c:v>
                </c:pt>
                <c:pt idx="51249" formatCode="m/d/yyyy\ h:mm">
                  <c:v>43999.114583333336</c:v>
                </c:pt>
                <c:pt idx="51250" formatCode="m/d/yyyy\ h:mm">
                  <c:v>43999.135416666664</c:v>
                </c:pt>
                <c:pt idx="51251" formatCode="m/d/yyyy\ h:mm">
                  <c:v>43999.15625</c:v>
                </c:pt>
                <c:pt idx="51252" formatCode="m/d/yyyy\ h:mm">
                  <c:v>43999.177083333336</c:v>
                </c:pt>
                <c:pt idx="51253" formatCode="m/d/yyyy\ h:mm">
                  <c:v>43999.197916666664</c:v>
                </c:pt>
                <c:pt idx="51254" formatCode="m/d/yyyy\ h:mm">
                  <c:v>43999.21875</c:v>
                </c:pt>
                <c:pt idx="51255" formatCode="m/d/yyyy\ h:mm">
                  <c:v>43999.239583333336</c:v>
                </c:pt>
                <c:pt idx="51256" formatCode="m/d/yyyy\ h:mm">
                  <c:v>43999.260416666664</c:v>
                </c:pt>
                <c:pt idx="51257" formatCode="m/d/yyyy\ h:mm">
                  <c:v>43999.28125</c:v>
                </c:pt>
                <c:pt idx="51258" formatCode="m/d/yyyy\ h:mm">
                  <c:v>43999.302083333336</c:v>
                </c:pt>
                <c:pt idx="51259" formatCode="m/d/yyyy\ h:mm">
                  <c:v>43999.322916666664</c:v>
                </c:pt>
                <c:pt idx="51260" formatCode="m/d/yyyy\ h:mm">
                  <c:v>43999.34375</c:v>
                </c:pt>
                <c:pt idx="51261" formatCode="m/d/yyyy\ h:mm">
                  <c:v>43999.364583333336</c:v>
                </c:pt>
                <c:pt idx="51262" formatCode="m/d/yyyy\ h:mm">
                  <c:v>43999.385416666664</c:v>
                </c:pt>
                <c:pt idx="51263" formatCode="m/d/yyyy\ h:mm">
                  <c:v>43999.40625</c:v>
                </c:pt>
                <c:pt idx="51264" formatCode="m/d/yyyy\ h:mm">
                  <c:v>43999.427083333336</c:v>
                </c:pt>
                <c:pt idx="51265" formatCode="m/d/yyyy\ h:mm">
                  <c:v>43999.447916666664</c:v>
                </c:pt>
                <c:pt idx="51266" formatCode="m/d/yyyy\ h:mm">
                  <c:v>43999.46875</c:v>
                </c:pt>
                <c:pt idx="51267" formatCode="m/d/yyyy\ h:mm">
                  <c:v>43999.489583333336</c:v>
                </c:pt>
                <c:pt idx="51268" formatCode="m/d/yyyy\ h:mm">
                  <c:v>43999.510416666664</c:v>
                </c:pt>
                <c:pt idx="51269" formatCode="m/d/yyyy\ h:mm">
                  <c:v>43999.53125</c:v>
                </c:pt>
                <c:pt idx="51270" formatCode="m/d/yyyy\ h:mm">
                  <c:v>43999.552083333336</c:v>
                </c:pt>
                <c:pt idx="51271" formatCode="m/d/yyyy\ h:mm">
                  <c:v>43999.572916666664</c:v>
                </c:pt>
                <c:pt idx="51272" formatCode="m/d/yyyy\ h:mm">
                  <c:v>43999.59375</c:v>
                </c:pt>
                <c:pt idx="51273" formatCode="m/d/yyyy\ h:mm">
                  <c:v>43999.614583333336</c:v>
                </c:pt>
                <c:pt idx="51274" formatCode="m/d/yyyy\ h:mm">
                  <c:v>43999.635416666664</c:v>
                </c:pt>
                <c:pt idx="51275" formatCode="m/d/yyyy\ h:mm">
                  <c:v>43999.65625</c:v>
                </c:pt>
                <c:pt idx="51276" formatCode="m/d/yyyy\ h:mm">
                  <c:v>43999.677083333336</c:v>
                </c:pt>
                <c:pt idx="51277" formatCode="m/d/yyyy\ h:mm">
                  <c:v>43999.697916666664</c:v>
                </c:pt>
                <c:pt idx="51278" formatCode="m/d/yyyy\ h:mm">
                  <c:v>43999.71875</c:v>
                </c:pt>
                <c:pt idx="51279" formatCode="m/d/yyyy\ h:mm">
                  <c:v>43999.739583333336</c:v>
                </c:pt>
                <c:pt idx="51280" formatCode="m/d/yyyy\ h:mm">
                  <c:v>43999.760416666664</c:v>
                </c:pt>
                <c:pt idx="51281" formatCode="m/d/yyyy\ h:mm">
                  <c:v>43999.78125</c:v>
                </c:pt>
                <c:pt idx="51282" formatCode="m/d/yyyy\ h:mm">
                  <c:v>43999.802083333336</c:v>
                </c:pt>
                <c:pt idx="51283" formatCode="m/d/yyyy\ h:mm">
                  <c:v>43999.822916666664</c:v>
                </c:pt>
                <c:pt idx="51284" formatCode="m/d/yyyy\ h:mm">
                  <c:v>43999.84375</c:v>
                </c:pt>
                <c:pt idx="51285" formatCode="m/d/yyyy\ h:mm">
                  <c:v>43999.864583333336</c:v>
                </c:pt>
                <c:pt idx="51286" formatCode="m/d/yyyy\ h:mm">
                  <c:v>43999.885416666664</c:v>
                </c:pt>
                <c:pt idx="51287" formatCode="m/d/yyyy\ h:mm">
                  <c:v>43999.90625</c:v>
                </c:pt>
                <c:pt idx="51288" formatCode="m/d/yyyy\ h:mm">
                  <c:v>43999.927083333336</c:v>
                </c:pt>
                <c:pt idx="51289" formatCode="m/d/yyyy\ h:mm">
                  <c:v>43999.947916666664</c:v>
                </c:pt>
                <c:pt idx="51290" formatCode="m/d/yyyy\ h:mm">
                  <c:v>43999.96875</c:v>
                </c:pt>
                <c:pt idx="51291" formatCode="m/d/yyyy\ h:mm">
                  <c:v>43999.989583333336</c:v>
                </c:pt>
                <c:pt idx="51292" formatCode="m/d/yyyy\ h:mm">
                  <c:v>44000.010416666664</c:v>
                </c:pt>
                <c:pt idx="51293" formatCode="m/d/yyyy\ h:mm">
                  <c:v>44000.03125</c:v>
                </c:pt>
                <c:pt idx="51294" formatCode="m/d/yyyy\ h:mm">
                  <c:v>44000.052083333336</c:v>
                </c:pt>
                <c:pt idx="51295" formatCode="m/d/yyyy\ h:mm">
                  <c:v>44000.072916666664</c:v>
                </c:pt>
                <c:pt idx="51296" formatCode="m/d/yyyy\ h:mm">
                  <c:v>44000.09375</c:v>
                </c:pt>
                <c:pt idx="51297" formatCode="m/d/yyyy\ h:mm">
                  <c:v>44000.114583333336</c:v>
                </c:pt>
                <c:pt idx="51298" formatCode="m/d/yyyy\ h:mm">
                  <c:v>44000.135416666664</c:v>
                </c:pt>
                <c:pt idx="51299" formatCode="m/d/yyyy\ h:mm">
                  <c:v>44000.15625</c:v>
                </c:pt>
                <c:pt idx="51300" formatCode="m/d/yyyy\ h:mm">
                  <c:v>44000.177083333336</c:v>
                </c:pt>
                <c:pt idx="51301" formatCode="m/d/yyyy\ h:mm">
                  <c:v>44000.197916666664</c:v>
                </c:pt>
                <c:pt idx="51302" formatCode="m/d/yyyy\ h:mm">
                  <c:v>44000.21875</c:v>
                </c:pt>
                <c:pt idx="51303" formatCode="m/d/yyyy\ h:mm">
                  <c:v>44000.239583333336</c:v>
                </c:pt>
                <c:pt idx="51304" formatCode="m/d/yyyy\ h:mm">
                  <c:v>44000.260416666664</c:v>
                </c:pt>
                <c:pt idx="51305" formatCode="m/d/yyyy\ h:mm">
                  <c:v>44000.28125</c:v>
                </c:pt>
                <c:pt idx="51306" formatCode="m/d/yyyy\ h:mm">
                  <c:v>44000.302083333336</c:v>
                </c:pt>
                <c:pt idx="51307" formatCode="m/d/yyyy\ h:mm">
                  <c:v>44000.322916666664</c:v>
                </c:pt>
                <c:pt idx="51308" formatCode="m/d/yyyy\ h:mm">
                  <c:v>44000.34375</c:v>
                </c:pt>
                <c:pt idx="51309" formatCode="m/d/yyyy\ h:mm">
                  <c:v>44000.364583333336</c:v>
                </c:pt>
                <c:pt idx="51310" formatCode="m/d/yyyy\ h:mm">
                  <c:v>44000.385416666664</c:v>
                </c:pt>
                <c:pt idx="51311" formatCode="m/d/yyyy\ h:mm">
                  <c:v>44000.40625</c:v>
                </c:pt>
                <c:pt idx="51312" formatCode="m/d/yyyy\ h:mm">
                  <c:v>44000.427083333336</c:v>
                </c:pt>
                <c:pt idx="51313" formatCode="m/d/yyyy\ h:mm">
                  <c:v>44000.447916666664</c:v>
                </c:pt>
                <c:pt idx="51314" formatCode="m/d/yyyy\ h:mm">
                  <c:v>44000.46875</c:v>
                </c:pt>
                <c:pt idx="51315" formatCode="m/d/yyyy\ h:mm">
                  <c:v>44000.489583333336</c:v>
                </c:pt>
                <c:pt idx="51316" formatCode="m/d/yyyy\ h:mm">
                  <c:v>44000.510416666664</c:v>
                </c:pt>
                <c:pt idx="51317" formatCode="m/d/yyyy\ h:mm">
                  <c:v>44000.53125</c:v>
                </c:pt>
                <c:pt idx="51318" formatCode="m/d/yyyy\ h:mm">
                  <c:v>44000.552083333336</c:v>
                </c:pt>
                <c:pt idx="51319" formatCode="m/d/yyyy\ h:mm">
                  <c:v>44000.572916666664</c:v>
                </c:pt>
                <c:pt idx="51320" formatCode="m/d/yyyy\ h:mm">
                  <c:v>44000.59375</c:v>
                </c:pt>
                <c:pt idx="51321" formatCode="m/d/yyyy\ h:mm">
                  <c:v>44000.614583333336</c:v>
                </c:pt>
                <c:pt idx="51322" formatCode="m/d/yyyy\ h:mm">
                  <c:v>44000.635416666664</c:v>
                </c:pt>
                <c:pt idx="51323" formatCode="m/d/yyyy\ h:mm">
                  <c:v>44000.65625</c:v>
                </c:pt>
                <c:pt idx="51324" formatCode="m/d/yyyy\ h:mm">
                  <c:v>44000.677083333336</c:v>
                </c:pt>
                <c:pt idx="51325" formatCode="m/d/yyyy\ h:mm">
                  <c:v>44000.697916666664</c:v>
                </c:pt>
                <c:pt idx="51326" formatCode="m/d/yyyy\ h:mm">
                  <c:v>44000.71875</c:v>
                </c:pt>
                <c:pt idx="51327" formatCode="m/d/yyyy\ h:mm">
                  <c:v>44000.739583333336</c:v>
                </c:pt>
                <c:pt idx="51328" formatCode="m/d/yyyy\ h:mm">
                  <c:v>44000.760416666664</c:v>
                </c:pt>
                <c:pt idx="51329" formatCode="m/d/yyyy\ h:mm">
                  <c:v>44000.78125</c:v>
                </c:pt>
                <c:pt idx="51330" formatCode="m/d/yyyy\ h:mm">
                  <c:v>44000.802083333336</c:v>
                </c:pt>
                <c:pt idx="51331" formatCode="m/d/yyyy\ h:mm">
                  <c:v>44000.822916666664</c:v>
                </c:pt>
                <c:pt idx="51332" formatCode="m/d/yyyy\ h:mm">
                  <c:v>44000.84375</c:v>
                </c:pt>
                <c:pt idx="51333" formatCode="m/d/yyyy\ h:mm">
                  <c:v>44000.864583333336</c:v>
                </c:pt>
                <c:pt idx="51334" formatCode="m/d/yyyy\ h:mm">
                  <c:v>44000.885416666664</c:v>
                </c:pt>
                <c:pt idx="51335" formatCode="m/d/yyyy\ h:mm">
                  <c:v>44000.90625</c:v>
                </c:pt>
                <c:pt idx="51336" formatCode="m/d/yyyy\ h:mm">
                  <c:v>44000.927083333336</c:v>
                </c:pt>
                <c:pt idx="51337" formatCode="m/d/yyyy\ h:mm">
                  <c:v>44000.947916666664</c:v>
                </c:pt>
                <c:pt idx="51338" formatCode="m/d/yyyy\ h:mm">
                  <c:v>44000.96875</c:v>
                </c:pt>
                <c:pt idx="51339" formatCode="m/d/yyyy\ h:mm">
                  <c:v>44000.989583333336</c:v>
                </c:pt>
                <c:pt idx="51340" formatCode="m/d/yyyy\ h:mm">
                  <c:v>44001.010416666664</c:v>
                </c:pt>
                <c:pt idx="51341" formatCode="m/d/yyyy\ h:mm">
                  <c:v>44001.03125</c:v>
                </c:pt>
                <c:pt idx="51342" formatCode="m/d/yyyy\ h:mm">
                  <c:v>44001.052083333336</c:v>
                </c:pt>
                <c:pt idx="51343" formatCode="m/d/yyyy\ h:mm">
                  <c:v>44001.072916666664</c:v>
                </c:pt>
                <c:pt idx="51344" formatCode="m/d/yyyy\ h:mm">
                  <c:v>44001.09375</c:v>
                </c:pt>
                <c:pt idx="51345" formatCode="m/d/yyyy\ h:mm">
                  <c:v>44001.114583333336</c:v>
                </c:pt>
                <c:pt idx="51346" formatCode="m/d/yyyy\ h:mm">
                  <c:v>44001.135416666664</c:v>
                </c:pt>
                <c:pt idx="51347" formatCode="m/d/yyyy\ h:mm">
                  <c:v>44001.15625</c:v>
                </c:pt>
                <c:pt idx="51348" formatCode="m/d/yyyy\ h:mm">
                  <c:v>44001.177083333336</c:v>
                </c:pt>
                <c:pt idx="51349" formatCode="m/d/yyyy\ h:mm">
                  <c:v>44001.197916666664</c:v>
                </c:pt>
                <c:pt idx="51350" formatCode="m/d/yyyy\ h:mm">
                  <c:v>44001.21875</c:v>
                </c:pt>
                <c:pt idx="51351" formatCode="m/d/yyyy\ h:mm">
                  <c:v>44001.239583333336</c:v>
                </c:pt>
                <c:pt idx="51352" formatCode="m/d/yyyy\ h:mm">
                  <c:v>44001.260416666664</c:v>
                </c:pt>
                <c:pt idx="51353" formatCode="m/d/yyyy\ h:mm">
                  <c:v>44001.28125</c:v>
                </c:pt>
                <c:pt idx="51354" formatCode="m/d/yyyy\ h:mm">
                  <c:v>44001.302083333336</c:v>
                </c:pt>
                <c:pt idx="51355" formatCode="m/d/yyyy\ h:mm">
                  <c:v>44001.322916666664</c:v>
                </c:pt>
                <c:pt idx="51356" formatCode="m/d/yyyy\ h:mm">
                  <c:v>44001.34375</c:v>
                </c:pt>
                <c:pt idx="51357" formatCode="m/d/yyyy\ h:mm">
                  <c:v>44001.364583333336</c:v>
                </c:pt>
                <c:pt idx="51358" formatCode="m/d/yyyy\ h:mm">
                  <c:v>44001.385416666664</c:v>
                </c:pt>
                <c:pt idx="51359" formatCode="m/d/yyyy\ h:mm">
                  <c:v>44001.40625</c:v>
                </c:pt>
                <c:pt idx="51360" formatCode="m/d/yyyy\ h:mm">
                  <c:v>44001.427083333336</c:v>
                </c:pt>
                <c:pt idx="51361" formatCode="m/d/yyyy\ h:mm">
                  <c:v>44001.447916666664</c:v>
                </c:pt>
                <c:pt idx="51362" formatCode="m/d/yyyy\ h:mm">
                  <c:v>44001.46875</c:v>
                </c:pt>
                <c:pt idx="51363" formatCode="m/d/yyyy\ h:mm">
                  <c:v>44001.489583333336</c:v>
                </c:pt>
                <c:pt idx="51364" formatCode="m/d/yyyy\ h:mm">
                  <c:v>44001.510416666664</c:v>
                </c:pt>
                <c:pt idx="51365" formatCode="m/d/yyyy\ h:mm">
                  <c:v>44001.53125</c:v>
                </c:pt>
                <c:pt idx="51366" formatCode="m/d/yyyy\ h:mm">
                  <c:v>44001.552083333336</c:v>
                </c:pt>
                <c:pt idx="51367" formatCode="m/d/yyyy\ h:mm">
                  <c:v>44001.572916666664</c:v>
                </c:pt>
                <c:pt idx="51368" formatCode="m/d/yyyy\ h:mm">
                  <c:v>44001.59375</c:v>
                </c:pt>
                <c:pt idx="51369" formatCode="m/d/yyyy\ h:mm">
                  <c:v>44001.614583333336</c:v>
                </c:pt>
                <c:pt idx="51370" formatCode="m/d/yyyy\ h:mm">
                  <c:v>44001.635416666664</c:v>
                </c:pt>
                <c:pt idx="51371" formatCode="m/d/yyyy\ h:mm">
                  <c:v>44001.65625</c:v>
                </c:pt>
                <c:pt idx="51372" formatCode="m/d/yyyy\ h:mm">
                  <c:v>44001.677083333336</c:v>
                </c:pt>
                <c:pt idx="51373" formatCode="m/d/yyyy\ h:mm">
                  <c:v>44001.697916666664</c:v>
                </c:pt>
                <c:pt idx="51374" formatCode="m/d/yyyy\ h:mm">
                  <c:v>44001.71875</c:v>
                </c:pt>
                <c:pt idx="51375" formatCode="m/d/yyyy\ h:mm">
                  <c:v>44001.739583333336</c:v>
                </c:pt>
                <c:pt idx="51376" formatCode="m/d/yyyy\ h:mm">
                  <c:v>44001.760416666664</c:v>
                </c:pt>
                <c:pt idx="51377" formatCode="m/d/yyyy\ h:mm">
                  <c:v>44001.78125</c:v>
                </c:pt>
                <c:pt idx="51378" formatCode="m/d/yyyy\ h:mm">
                  <c:v>44001.802083333336</c:v>
                </c:pt>
                <c:pt idx="51379" formatCode="m/d/yyyy\ h:mm">
                  <c:v>44001.822916666664</c:v>
                </c:pt>
                <c:pt idx="51380" formatCode="m/d/yyyy\ h:mm">
                  <c:v>44001.84375</c:v>
                </c:pt>
                <c:pt idx="51381" formatCode="m/d/yyyy\ h:mm">
                  <c:v>44001.864583333336</c:v>
                </c:pt>
                <c:pt idx="51382" formatCode="m/d/yyyy\ h:mm">
                  <c:v>44001.885416666664</c:v>
                </c:pt>
                <c:pt idx="51383" formatCode="m/d/yyyy\ h:mm">
                  <c:v>44001.90625</c:v>
                </c:pt>
                <c:pt idx="51384" formatCode="m/d/yyyy\ h:mm">
                  <c:v>44001.927083333336</c:v>
                </c:pt>
                <c:pt idx="51385" formatCode="m/d/yyyy\ h:mm">
                  <c:v>44001.947916666664</c:v>
                </c:pt>
                <c:pt idx="51386" formatCode="m/d/yyyy\ h:mm">
                  <c:v>44001.96875</c:v>
                </c:pt>
                <c:pt idx="51387" formatCode="m/d/yyyy\ h:mm">
                  <c:v>44001.989583333336</c:v>
                </c:pt>
                <c:pt idx="51388" formatCode="m/d/yyyy\ h:mm">
                  <c:v>44002.010416666664</c:v>
                </c:pt>
                <c:pt idx="51389" formatCode="m/d/yyyy\ h:mm">
                  <c:v>44002.03125</c:v>
                </c:pt>
                <c:pt idx="51390" formatCode="m/d/yyyy\ h:mm">
                  <c:v>44002.052083333336</c:v>
                </c:pt>
                <c:pt idx="51391" formatCode="m/d/yyyy\ h:mm">
                  <c:v>44002.072916666664</c:v>
                </c:pt>
                <c:pt idx="51392" formatCode="m/d/yyyy\ h:mm">
                  <c:v>44002.09375</c:v>
                </c:pt>
                <c:pt idx="51393" formatCode="m/d/yyyy\ h:mm">
                  <c:v>44002.114583333336</c:v>
                </c:pt>
                <c:pt idx="51394" formatCode="m/d/yyyy\ h:mm">
                  <c:v>44002.135416666664</c:v>
                </c:pt>
                <c:pt idx="51395" formatCode="m/d/yyyy\ h:mm">
                  <c:v>44002.15625</c:v>
                </c:pt>
                <c:pt idx="51396" formatCode="m/d/yyyy\ h:mm">
                  <c:v>44002.177083333336</c:v>
                </c:pt>
                <c:pt idx="51397" formatCode="m/d/yyyy\ h:mm">
                  <c:v>44002.197916666664</c:v>
                </c:pt>
                <c:pt idx="51398" formatCode="m/d/yyyy\ h:mm">
                  <c:v>44002.21875</c:v>
                </c:pt>
                <c:pt idx="51399" formatCode="m/d/yyyy\ h:mm">
                  <c:v>44002.239583333336</c:v>
                </c:pt>
                <c:pt idx="51400" formatCode="m/d/yyyy\ h:mm">
                  <c:v>44002.260416666664</c:v>
                </c:pt>
                <c:pt idx="51401" formatCode="m/d/yyyy\ h:mm">
                  <c:v>44002.28125</c:v>
                </c:pt>
                <c:pt idx="51402" formatCode="m/d/yyyy\ h:mm">
                  <c:v>44002.302083333336</c:v>
                </c:pt>
                <c:pt idx="51403" formatCode="m/d/yyyy\ h:mm">
                  <c:v>44002.322916666664</c:v>
                </c:pt>
                <c:pt idx="51404" formatCode="m/d/yyyy\ h:mm">
                  <c:v>44002.34375</c:v>
                </c:pt>
                <c:pt idx="51405" formatCode="m/d/yyyy\ h:mm">
                  <c:v>44002.364583333336</c:v>
                </c:pt>
                <c:pt idx="51406" formatCode="m/d/yyyy\ h:mm">
                  <c:v>44002.385416666664</c:v>
                </c:pt>
                <c:pt idx="51407" formatCode="m/d/yyyy\ h:mm">
                  <c:v>44002.40625</c:v>
                </c:pt>
                <c:pt idx="51408" formatCode="m/d/yyyy\ h:mm">
                  <c:v>44002.427083333336</c:v>
                </c:pt>
                <c:pt idx="51409" formatCode="m/d/yyyy\ h:mm">
                  <c:v>44002.447916666664</c:v>
                </c:pt>
                <c:pt idx="51410" formatCode="m/d/yyyy\ h:mm">
                  <c:v>44002.46875</c:v>
                </c:pt>
                <c:pt idx="51411" formatCode="m/d/yyyy\ h:mm">
                  <c:v>44002.489583333336</c:v>
                </c:pt>
                <c:pt idx="51412" formatCode="m/d/yyyy\ h:mm">
                  <c:v>44002.510416666664</c:v>
                </c:pt>
                <c:pt idx="51413" formatCode="m/d/yyyy\ h:mm">
                  <c:v>44002.53125</c:v>
                </c:pt>
                <c:pt idx="51414" formatCode="m/d/yyyy\ h:mm">
                  <c:v>44002.552083333336</c:v>
                </c:pt>
                <c:pt idx="51415" formatCode="m/d/yyyy\ h:mm">
                  <c:v>44002.572916666664</c:v>
                </c:pt>
                <c:pt idx="51416" formatCode="m/d/yyyy\ h:mm">
                  <c:v>44002.59375</c:v>
                </c:pt>
                <c:pt idx="51417" formatCode="m/d/yyyy\ h:mm">
                  <c:v>44002.614583333336</c:v>
                </c:pt>
                <c:pt idx="51418" formatCode="m/d/yyyy\ h:mm">
                  <c:v>44002.635416666664</c:v>
                </c:pt>
                <c:pt idx="51419" formatCode="m/d/yyyy\ h:mm">
                  <c:v>44002.65625</c:v>
                </c:pt>
                <c:pt idx="51420" formatCode="m/d/yyyy\ h:mm">
                  <c:v>44002.677083333336</c:v>
                </c:pt>
                <c:pt idx="51421" formatCode="m/d/yyyy\ h:mm">
                  <c:v>44002.697916666664</c:v>
                </c:pt>
                <c:pt idx="51422" formatCode="m/d/yyyy\ h:mm">
                  <c:v>44002.71875</c:v>
                </c:pt>
                <c:pt idx="51423" formatCode="m/d/yyyy\ h:mm">
                  <c:v>44002.739583333336</c:v>
                </c:pt>
                <c:pt idx="51424" formatCode="m/d/yyyy\ h:mm">
                  <c:v>44002.760416666664</c:v>
                </c:pt>
                <c:pt idx="51425" formatCode="m/d/yyyy\ h:mm">
                  <c:v>44002.78125</c:v>
                </c:pt>
                <c:pt idx="51426" formatCode="m/d/yyyy\ h:mm">
                  <c:v>44002.802083333336</c:v>
                </c:pt>
                <c:pt idx="51427" formatCode="m/d/yyyy\ h:mm">
                  <c:v>44002.822916666664</c:v>
                </c:pt>
                <c:pt idx="51428" formatCode="m/d/yyyy\ h:mm">
                  <c:v>44002.84375</c:v>
                </c:pt>
                <c:pt idx="51429" formatCode="m/d/yyyy\ h:mm">
                  <c:v>44002.864583333336</c:v>
                </c:pt>
                <c:pt idx="51430" formatCode="m/d/yyyy\ h:mm">
                  <c:v>44002.885416666664</c:v>
                </c:pt>
                <c:pt idx="51431" formatCode="m/d/yyyy\ h:mm">
                  <c:v>44002.90625</c:v>
                </c:pt>
                <c:pt idx="51432" formatCode="m/d/yyyy\ h:mm">
                  <c:v>44002.927083333336</c:v>
                </c:pt>
                <c:pt idx="51433" formatCode="m/d/yyyy\ h:mm">
                  <c:v>44002.947916666664</c:v>
                </c:pt>
                <c:pt idx="51434" formatCode="m/d/yyyy\ h:mm">
                  <c:v>44002.96875</c:v>
                </c:pt>
                <c:pt idx="51435" formatCode="m/d/yyyy\ h:mm">
                  <c:v>44002.989583333336</c:v>
                </c:pt>
                <c:pt idx="51436" formatCode="m/d/yyyy\ h:mm">
                  <c:v>44003.010416666664</c:v>
                </c:pt>
                <c:pt idx="51437" formatCode="m/d/yyyy\ h:mm">
                  <c:v>44003.03125</c:v>
                </c:pt>
                <c:pt idx="51438" formatCode="m/d/yyyy\ h:mm">
                  <c:v>44003.052083333336</c:v>
                </c:pt>
                <c:pt idx="51439" formatCode="m/d/yyyy\ h:mm">
                  <c:v>44003.072916666664</c:v>
                </c:pt>
                <c:pt idx="51440" formatCode="m/d/yyyy\ h:mm">
                  <c:v>44003.09375</c:v>
                </c:pt>
                <c:pt idx="51441" formatCode="m/d/yyyy\ h:mm">
                  <c:v>44003.114583333336</c:v>
                </c:pt>
                <c:pt idx="51442" formatCode="m/d/yyyy\ h:mm">
                  <c:v>44003.135416666664</c:v>
                </c:pt>
                <c:pt idx="51443" formatCode="m/d/yyyy\ h:mm">
                  <c:v>44003.15625</c:v>
                </c:pt>
                <c:pt idx="51444" formatCode="m/d/yyyy\ h:mm">
                  <c:v>44003.177083333336</c:v>
                </c:pt>
                <c:pt idx="51445" formatCode="m/d/yyyy\ h:mm">
                  <c:v>44003.197916666664</c:v>
                </c:pt>
                <c:pt idx="51446" formatCode="m/d/yyyy\ h:mm">
                  <c:v>44003.21875</c:v>
                </c:pt>
                <c:pt idx="51447" formatCode="m/d/yyyy\ h:mm">
                  <c:v>44003.239583333336</c:v>
                </c:pt>
                <c:pt idx="51448" formatCode="m/d/yyyy\ h:mm">
                  <c:v>44003.260416666664</c:v>
                </c:pt>
                <c:pt idx="51449" formatCode="m/d/yyyy\ h:mm">
                  <c:v>44003.28125</c:v>
                </c:pt>
                <c:pt idx="51450" formatCode="m/d/yyyy\ h:mm">
                  <c:v>44003.302083333336</c:v>
                </c:pt>
                <c:pt idx="51451" formatCode="m/d/yyyy\ h:mm">
                  <c:v>44003.322916666664</c:v>
                </c:pt>
                <c:pt idx="51452" formatCode="m/d/yyyy\ h:mm">
                  <c:v>44003.34375</c:v>
                </c:pt>
                <c:pt idx="51453" formatCode="m/d/yyyy\ h:mm">
                  <c:v>44003.364583333336</c:v>
                </c:pt>
                <c:pt idx="51454" formatCode="m/d/yyyy\ h:mm">
                  <c:v>44003.385416666664</c:v>
                </c:pt>
                <c:pt idx="51455" formatCode="m/d/yyyy\ h:mm">
                  <c:v>44003.40625</c:v>
                </c:pt>
                <c:pt idx="51456" formatCode="m/d/yyyy\ h:mm">
                  <c:v>44003.427083333336</c:v>
                </c:pt>
                <c:pt idx="51457" formatCode="m/d/yyyy\ h:mm">
                  <c:v>44003.447916666664</c:v>
                </c:pt>
                <c:pt idx="51458" formatCode="m/d/yyyy\ h:mm">
                  <c:v>44003.46875</c:v>
                </c:pt>
                <c:pt idx="51459" formatCode="m/d/yyyy\ h:mm">
                  <c:v>44003.489583333336</c:v>
                </c:pt>
                <c:pt idx="51460" formatCode="m/d/yyyy\ h:mm">
                  <c:v>44003.510416666664</c:v>
                </c:pt>
                <c:pt idx="51461" formatCode="m/d/yyyy\ h:mm">
                  <c:v>44003.53125</c:v>
                </c:pt>
                <c:pt idx="51462" formatCode="m/d/yyyy\ h:mm">
                  <c:v>44003.552083333336</c:v>
                </c:pt>
                <c:pt idx="51463" formatCode="m/d/yyyy\ h:mm">
                  <c:v>44003.572916666664</c:v>
                </c:pt>
                <c:pt idx="51464" formatCode="m/d/yyyy\ h:mm">
                  <c:v>44003.59375</c:v>
                </c:pt>
                <c:pt idx="51465" formatCode="m/d/yyyy\ h:mm">
                  <c:v>44003.614583333336</c:v>
                </c:pt>
                <c:pt idx="51466" formatCode="m/d/yyyy\ h:mm">
                  <c:v>44003.635416666664</c:v>
                </c:pt>
                <c:pt idx="51467" formatCode="m/d/yyyy\ h:mm">
                  <c:v>44003.65625</c:v>
                </c:pt>
                <c:pt idx="51468" formatCode="m/d/yyyy\ h:mm">
                  <c:v>44003.677083333336</c:v>
                </c:pt>
                <c:pt idx="51469" formatCode="m/d/yyyy\ h:mm">
                  <c:v>44003.697916666664</c:v>
                </c:pt>
                <c:pt idx="51470" formatCode="m/d/yyyy\ h:mm">
                  <c:v>44003.71875</c:v>
                </c:pt>
                <c:pt idx="51471" formatCode="m/d/yyyy\ h:mm">
                  <c:v>44003.739583333336</c:v>
                </c:pt>
                <c:pt idx="51472" formatCode="m/d/yyyy\ h:mm">
                  <c:v>44003.760416666664</c:v>
                </c:pt>
                <c:pt idx="51473" formatCode="m/d/yyyy\ h:mm">
                  <c:v>44003.78125</c:v>
                </c:pt>
                <c:pt idx="51474" formatCode="m/d/yyyy\ h:mm">
                  <c:v>44003.802083333336</c:v>
                </c:pt>
                <c:pt idx="51475" formatCode="m/d/yyyy\ h:mm">
                  <c:v>44003.822916666664</c:v>
                </c:pt>
                <c:pt idx="51476" formatCode="m/d/yyyy\ h:mm">
                  <c:v>44003.84375</c:v>
                </c:pt>
                <c:pt idx="51477" formatCode="m/d/yyyy\ h:mm">
                  <c:v>44003.864583333336</c:v>
                </c:pt>
                <c:pt idx="51478" formatCode="m/d/yyyy\ h:mm">
                  <c:v>44003.885416666664</c:v>
                </c:pt>
                <c:pt idx="51479" formatCode="m/d/yyyy\ h:mm">
                  <c:v>44003.90625</c:v>
                </c:pt>
                <c:pt idx="51480" formatCode="m/d/yyyy\ h:mm">
                  <c:v>44003.927083333336</c:v>
                </c:pt>
                <c:pt idx="51481" formatCode="m/d/yyyy\ h:mm">
                  <c:v>44003.947916666664</c:v>
                </c:pt>
                <c:pt idx="51482" formatCode="m/d/yyyy\ h:mm">
                  <c:v>44003.96875</c:v>
                </c:pt>
                <c:pt idx="51483" formatCode="m/d/yyyy\ h:mm">
                  <c:v>44003.989583333336</c:v>
                </c:pt>
                <c:pt idx="51484" formatCode="m/d/yyyy\ h:mm">
                  <c:v>44004.010416666664</c:v>
                </c:pt>
                <c:pt idx="51485" formatCode="m/d/yyyy\ h:mm">
                  <c:v>44004.03125</c:v>
                </c:pt>
                <c:pt idx="51486" formatCode="m/d/yyyy\ h:mm">
                  <c:v>44004.052083333336</c:v>
                </c:pt>
                <c:pt idx="51487" formatCode="m/d/yyyy\ h:mm">
                  <c:v>44004.072916666664</c:v>
                </c:pt>
                <c:pt idx="51488" formatCode="m/d/yyyy\ h:mm">
                  <c:v>44004.09375</c:v>
                </c:pt>
                <c:pt idx="51489" formatCode="m/d/yyyy\ h:mm">
                  <c:v>44004.114583333336</c:v>
                </c:pt>
                <c:pt idx="51490" formatCode="m/d/yyyy\ h:mm">
                  <c:v>44004.135416666664</c:v>
                </c:pt>
                <c:pt idx="51491" formatCode="m/d/yyyy\ h:mm">
                  <c:v>44004.15625</c:v>
                </c:pt>
                <c:pt idx="51492" formatCode="m/d/yyyy\ h:mm">
                  <c:v>44004.177083333336</c:v>
                </c:pt>
                <c:pt idx="51493" formatCode="m/d/yyyy\ h:mm">
                  <c:v>44004.197916666664</c:v>
                </c:pt>
                <c:pt idx="51494" formatCode="m/d/yyyy\ h:mm">
                  <c:v>44004.21875</c:v>
                </c:pt>
                <c:pt idx="51495" formatCode="m/d/yyyy\ h:mm">
                  <c:v>44004.239583333336</c:v>
                </c:pt>
                <c:pt idx="51496" formatCode="m/d/yyyy\ h:mm">
                  <c:v>44004.260416666664</c:v>
                </c:pt>
                <c:pt idx="51497" formatCode="m/d/yyyy\ h:mm">
                  <c:v>44004.28125</c:v>
                </c:pt>
                <c:pt idx="51498" formatCode="m/d/yyyy\ h:mm">
                  <c:v>44004.302083333336</c:v>
                </c:pt>
                <c:pt idx="51499" formatCode="m/d/yyyy\ h:mm">
                  <c:v>44004.322916666664</c:v>
                </c:pt>
                <c:pt idx="51500" formatCode="m/d/yyyy\ h:mm">
                  <c:v>44004.34375</c:v>
                </c:pt>
                <c:pt idx="51501" formatCode="m/d/yyyy\ h:mm">
                  <c:v>44004.364583333336</c:v>
                </c:pt>
                <c:pt idx="51502" formatCode="m/d/yyyy\ h:mm">
                  <c:v>44004.385416666664</c:v>
                </c:pt>
                <c:pt idx="51503" formatCode="m/d/yyyy\ h:mm">
                  <c:v>44004.40625</c:v>
                </c:pt>
                <c:pt idx="51504" formatCode="m/d/yyyy\ h:mm">
                  <c:v>44004.427083333336</c:v>
                </c:pt>
                <c:pt idx="51505" formatCode="m/d/yyyy\ h:mm">
                  <c:v>44004.447916666664</c:v>
                </c:pt>
                <c:pt idx="51506" formatCode="m/d/yyyy\ h:mm">
                  <c:v>44004.46875</c:v>
                </c:pt>
                <c:pt idx="51507" formatCode="m/d/yyyy\ h:mm">
                  <c:v>44004.489583333336</c:v>
                </c:pt>
                <c:pt idx="51508" formatCode="m/d/yyyy\ h:mm">
                  <c:v>44004.510416666664</c:v>
                </c:pt>
                <c:pt idx="51509" formatCode="m/d/yyyy\ h:mm">
                  <c:v>44004.53125</c:v>
                </c:pt>
                <c:pt idx="51510" formatCode="m/d/yyyy\ h:mm">
                  <c:v>44004.552083333336</c:v>
                </c:pt>
                <c:pt idx="51511" formatCode="m/d/yyyy\ h:mm">
                  <c:v>44004.572916666664</c:v>
                </c:pt>
                <c:pt idx="51512" formatCode="m/d/yyyy\ h:mm">
                  <c:v>44004.59375</c:v>
                </c:pt>
                <c:pt idx="51513" formatCode="m/d/yyyy\ h:mm">
                  <c:v>44004.614583333336</c:v>
                </c:pt>
                <c:pt idx="51514" formatCode="m/d/yyyy\ h:mm">
                  <c:v>44004.635416666664</c:v>
                </c:pt>
                <c:pt idx="51515" formatCode="m/d/yyyy\ h:mm">
                  <c:v>44004.65625</c:v>
                </c:pt>
                <c:pt idx="51516" formatCode="m/d/yyyy\ h:mm">
                  <c:v>44004.677083333336</c:v>
                </c:pt>
                <c:pt idx="51517" formatCode="m/d/yyyy\ h:mm">
                  <c:v>44004.697916666664</c:v>
                </c:pt>
                <c:pt idx="51518" formatCode="m/d/yyyy\ h:mm">
                  <c:v>44004.71875</c:v>
                </c:pt>
                <c:pt idx="51519" formatCode="m/d/yyyy\ h:mm">
                  <c:v>44004.739583333336</c:v>
                </c:pt>
                <c:pt idx="51520" formatCode="m/d/yyyy\ h:mm">
                  <c:v>44004.760416666664</c:v>
                </c:pt>
                <c:pt idx="51521" formatCode="m/d/yyyy\ h:mm">
                  <c:v>44004.78125</c:v>
                </c:pt>
                <c:pt idx="51522" formatCode="m/d/yyyy\ h:mm">
                  <c:v>44004.802083333336</c:v>
                </c:pt>
                <c:pt idx="51523" formatCode="m/d/yyyy\ h:mm">
                  <c:v>44004.822916666664</c:v>
                </c:pt>
                <c:pt idx="51524" formatCode="m/d/yyyy\ h:mm">
                  <c:v>44004.84375</c:v>
                </c:pt>
                <c:pt idx="51525" formatCode="m/d/yyyy\ h:mm">
                  <c:v>44004.864583333336</c:v>
                </c:pt>
                <c:pt idx="51526" formatCode="m/d/yyyy\ h:mm">
                  <c:v>44004.885416666664</c:v>
                </c:pt>
                <c:pt idx="51527" formatCode="m/d/yyyy\ h:mm">
                  <c:v>44004.90625</c:v>
                </c:pt>
                <c:pt idx="51528" formatCode="m/d/yyyy\ h:mm">
                  <c:v>44004.927083333336</c:v>
                </c:pt>
                <c:pt idx="51529" formatCode="m/d/yyyy\ h:mm">
                  <c:v>44004.947916666664</c:v>
                </c:pt>
                <c:pt idx="51530" formatCode="m/d/yyyy\ h:mm">
                  <c:v>44004.96875</c:v>
                </c:pt>
                <c:pt idx="51531" formatCode="m/d/yyyy\ h:mm">
                  <c:v>44004.989583333336</c:v>
                </c:pt>
                <c:pt idx="51532" formatCode="m/d/yyyy\ h:mm">
                  <c:v>44005.010416666664</c:v>
                </c:pt>
                <c:pt idx="51533" formatCode="m/d/yyyy\ h:mm">
                  <c:v>44005.03125</c:v>
                </c:pt>
                <c:pt idx="51534" formatCode="m/d/yyyy\ h:mm">
                  <c:v>44005.052083333336</c:v>
                </c:pt>
                <c:pt idx="51535" formatCode="m/d/yyyy\ h:mm">
                  <c:v>44005.072916666664</c:v>
                </c:pt>
                <c:pt idx="51536" formatCode="m/d/yyyy\ h:mm">
                  <c:v>44005.09375</c:v>
                </c:pt>
                <c:pt idx="51537" formatCode="m/d/yyyy\ h:mm">
                  <c:v>44005.114583333336</c:v>
                </c:pt>
                <c:pt idx="51538" formatCode="m/d/yyyy\ h:mm">
                  <c:v>44005.135416666664</c:v>
                </c:pt>
                <c:pt idx="51539" formatCode="m/d/yyyy\ h:mm">
                  <c:v>44005.15625</c:v>
                </c:pt>
                <c:pt idx="51540" formatCode="m/d/yyyy\ h:mm">
                  <c:v>44005.177083333336</c:v>
                </c:pt>
                <c:pt idx="51541" formatCode="m/d/yyyy\ h:mm">
                  <c:v>44005.197916666664</c:v>
                </c:pt>
                <c:pt idx="51542" formatCode="m/d/yyyy\ h:mm">
                  <c:v>44005.21875</c:v>
                </c:pt>
                <c:pt idx="51543" formatCode="m/d/yyyy\ h:mm">
                  <c:v>44005.239583333336</c:v>
                </c:pt>
                <c:pt idx="51544" formatCode="m/d/yyyy\ h:mm">
                  <c:v>44005.260416666664</c:v>
                </c:pt>
                <c:pt idx="51545" formatCode="m/d/yyyy\ h:mm">
                  <c:v>44005.28125</c:v>
                </c:pt>
                <c:pt idx="51546" formatCode="m/d/yyyy\ h:mm">
                  <c:v>44005.302083333336</c:v>
                </c:pt>
                <c:pt idx="51547" formatCode="m/d/yyyy\ h:mm">
                  <c:v>44005.322916666664</c:v>
                </c:pt>
                <c:pt idx="51548" formatCode="m/d/yyyy\ h:mm">
                  <c:v>44005.34375</c:v>
                </c:pt>
                <c:pt idx="51549" formatCode="m/d/yyyy\ h:mm">
                  <c:v>44005.364583333336</c:v>
                </c:pt>
                <c:pt idx="51550" formatCode="m/d/yyyy\ h:mm">
                  <c:v>44005.385416666664</c:v>
                </c:pt>
                <c:pt idx="51551" formatCode="m/d/yyyy\ h:mm">
                  <c:v>44005.40625</c:v>
                </c:pt>
                <c:pt idx="51552" formatCode="m/d/yyyy\ h:mm">
                  <c:v>44005.427083333336</c:v>
                </c:pt>
                <c:pt idx="51553" formatCode="m/d/yyyy\ h:mm">
                  <c:v>44005.447916666664</c:v>
                </c:pt>
                <c:pt idx="51554" formatCode="m/d/yyyy\ h:mm">
                  <c:v>44005.46875</c:v>
                </c:pt>
                <c:pt idx="51555" formatCode="m/d/yyyy\ h:mm">
                  <c:v>44005.489583333336</c:v>
                </c:pt>
                <c:pt idx="51556" formatCode="m/d/yyyy\ h:mm">
                  <c:v>44005.510416666664</c:v>
                </c:pt>
                <c:pt idx="51557" formatCode="m/d/yyyy\ h:mm">
                  <c:v>44005.53125</c:v>
                </c:pt>
                <c:pt idx="51558" formatCode="m/d/yyyy\ h:mm">
                  <c:v>44005.552083333336</c:v>
                </c:pt>
                <c:pt idx="51559" formatCode="m/d/yyyy\ h:mm">
                  <c:v>44005.572916666664</c:v>
                </c:pt>
                <c:pt idx="51560" formatCode="m/d/yyyy\ h:mm">
                  <c:v>44005.59375</c:v>
                </c:pt>
                <c:pt idx="51561" formatCode="m/d/yyyy\ h:mm">
                  <c:v>44005.614583333336</c:v>
                </c:pt>
                <c:pt idx="51562" formatCode="m/d/yyyy\ h:mm">
                  <c:v>44005.635416666664</c:v>
                </c:pt>
                <c:pt idx="51563" formatCode="m/d/yyyy\ h:mm">
                  <c:v>44005.65625</c:v>
                </c:pt>
                <c:pt idx="51564" formatCode="m/d/yyyy\ h:mm">
                  <c:v>44005.677083333336</c:v>
                </c:pt>
                <c:pt idx="51565" formatCode="m/d/yyyy\ h:mm">
                  <c:v>44005.697916666664</c:v>
                </c:pt>
                <c:pt idx="51566" formatCode="m/d/yyyy\ h:mm">
                  <c:v>44005.71875</c:v>
                </c:pt>
                <c:pt idx="51567" formatCode="m/d/yyyy\ h:mm">
                  <c:v>44005.739583333336</c:v>
                </c:pt>
                <c:pt idx="51568" formatCode="m/d/yyyy\ h:mm">
                  <c:v>44005.760416666664</c:v>
                </c:pt>
                <c:pt idx="51569" formatCode="m/d/yyyy\ h:mm">
                  <c:v>44005.78125</c:v>
                </c:pt>
                <c:pt idx="51570" formatCode="m/d/yyyy\ h:mm">
                  <c:v>44005.802083333336</c:v>
                </c:pt>
                <c:pt idx="51571" formatCode="m/d/yyyy\ h:mm">
                  <c:v>44005.822916666664</c:v>
                </c:pt>
                <c:pt idx="51572" formatCode="m/d/yyyy\ h:mm">
                  <c:v>44005.84375</c:v>
                </c:pt>
                <c:pt idx="51573" formatCode="m/d/yyyy\ h:mm">
                  <c:v>44005.864583333336</c:v>
                </c:pt>
                <c:pt idx="51574" formatCode="m/d/yyyy\ h:mm">
                  <c:v>44005.885416666664</c:v>
                </c:pt>
                <c:pt idx="51575" formatCode="m/d/yyyy\ h:mm">
                  <c:v>44005.90625</c:v>
                </c:pt>
                <c:pt idx="51576" formatCode="m/d/yyyy\ h:mm">
                  <c:v>44005.927083333336</c:v>
                </c:pt>
                <c:pt idx="51577" formatCode="m/d/yyyy\ h:mm">
                  <c:v>44005.947916666664</c:v>
                </c:pt>
                <c:pt idx="51578" formatCode="m/d/yyyy\ h:mm">
                  <c:v>44005.96875</c:v>
                </c:pt>
                <c:pt idx="51579" formatCode="m/d/yyyy\ h:mm">
                  <c:v>44005.989583333336</c:v>
                </c:pt>
                <c:pt idx="51580" formatCode="m/d/yyyy\ h:mm">
                  <c:v>44006.010416666664</c:v>
                </c:pt>
                <c:pt idx="51581" formatCode="m/d/yyyy\ h:mm">
                  <c:v>44006.03125</c:v>
                </c:pt>
                <c:pt idx="51582" formatCode="m/d/yyyy\ h:mm">
                  <c:v>44006.052083333336</c:v>
                </c:pt>
                <c:pt idx="51583" formatCode="m/d/yyyy\ h:mm">
                  <c:v>44006.072916666664</c:v>
                </c:pt>
                <c:pt idx="51584" formatCode="m/d/yyyy\ h:mm">
                  <c:v>44006.09375</c:v>
                </c:pt>
                <c:pt idx="51585" formatCode="m/d/yyyy\ h:mm">
                  <c:v>44006.114583333336</c:v>
                </c:pt>
                <c:pt idx="51586" formatCode="m/d/yyyy\ h:mm">
                  <c:v>44006.135416666664</c:v>
                </c:pt>
                <c:pt idx="51587" formatCode="m/d/yyyy\ h:mm">
                  <c:v>44006.15625</c:v>
                </c:pt>
                <c:pt idx="51588" formatCode="m/d/yyyy\ h:mm">
                  <c:v>44006.177083333336</c:v>
                </c:pt>
                <c:pt idx="51589" formatCode="m/d/yyyy\ h:mm">
                  <c:v>44006.197916666664</c:v>
                </c:pt>
                <c:pt idx="51590" formatCode="m/d/yyyy\ h:mm">
                  <c:v>44006.21875</c:v>
                </c:pt>
                <c:pt idx="51591" formatCode="m/d/yyyy\ h:mm">
                  <c:v>44006.239583333336</c:v>
                </c:pt>
                <c:pt idx="51592" formatCode="m/d/yyyy\ h:mm">
                  <c:v>44006.260416666664</c:v>
                </c:pt>
                <c:pt idx="51593" formatCode="m/d/yyyy\ h:mm">
                  <c:v>44006.28125</c:v>
                </c:pt>
                <c:pt idx="51594" formatCode="m/d/yyyy\ h:mm">
                  <c:v>44006.302083333336</c:v>
                </c:pt>
                <c:pt idx="51595" formatCode="m/d/yyyy\ h:mm">
                  <c:v>44006.322916666664</c:v>
                </c:pt>
                <c:pt idx="51596" formatCode="m/d/yyyy\ h:mm">
                  <c:v>44006.34375</c:v>
                </c:pt>
                <c:pt idx="51597" formatCode="m/d/yyyy\ h:mm">
                  <c:v>44006.364583333336</c:v>
                </c:pt>
                <c:pt idx="51598" formatCode="m/d/yyyy\ h:mm">
                  <c:v>44006.385416666664</c:v>
                </c:pt>
                <c:pt idx="51599" formatCode="m/d/yyyy\ h:mm">
                  <c:v>44006.40625</c:v>
                </c:pt>
                <c:pt idx="51600" formatCode="m/d/yyyy\ h:mm">
                  <c:v>44006.427083333336</c:v>
                </c:pt>
                <c:pt idx="51601" formatCode="m/d/yyyy\ h:mm">
                  <c:v>44006.447916666664</c:v>
                </c:pt>
                <c:pt idx="51602" formatCode="m/d/yyyy\ h:mm">
                  <c:v>44006.46875</c:v>
                </c:pt>
                <c:pt idx="51603" formatCode="m/d/yyyy\ h:mm">
                  <c:v>44006.489583333336</c:v>
                </c:pt>
                <c:pt idx="51604" formatCode="m/d/yyyy\ h:mm">
                  <c:v>44006.510416666664</c:v>
                </c:pt>
                <c:pt idx="51605" formatCode="m/d/yyyy\ h:mm">
                  <c:v>44006.53125</c:v>
                </c:pt>
                <c:pt idx="51606" formatCode="m/d/yyyy\ h:mm">
                  <c:v>44006.552083333336</c:v>
                </c:pt>
                <c:pt idx="51607" formatCode="m/d/yyyy\ h:mm">
                  <c:v>44006.572916666664</c:v>
                </c:pt>
                <c:pt idx="51608" formatCode="m/d/yyyy\ h:mm">
                  <c:v>44006.59375</c:v>
                </c:pt>
                <c:pt idx="51609" formatCode="m/d/yyyy\ h:mm">
                  <c:v>44006.614583333336</c:v>
                </c:pt>
                <c:pt idx="51610" formatCode="m/d/yyyy\ h:mm">
                  <c:v>44006.635416666664</c:v>
                </c:pt>
                <c:pt idx="51611" formatCode="m/d/yyyy\ h:mm">
                  <c:v>44006.65625</c:v>
                </c:pt>
                <c:pt idx="51612" formatCode="m/d/yyyy\ h:mm">
                  <c:v>44006.677083333336</c:v>
                </c:pt>
                <c:pt idx="51613" formatCode="m/d/yyyy\ h:mm">
                  <c:v>44006.697916666664</c:v>
                </c:pt>
                <c:pt idx="51614" formatCode="m/d/yyyy\ h:mm">
                  <c:v>44006.71875</c:v>
                </c:pt>
                <c:pt idx="51615" formatCode="m/d/yyyy\ h:mm">
                  <c:v>44006.739583333336</c:v>
                </c:pt>
                <c:pt idx="51616" formatCode="m/d/yyyy\ h:mm">
                  <c:v>44006.760416666664</c:v>
                </c:pt>
                <c:pt idx="51617" formatCode="m/d/yyyy\ h:mm">
                  <c:v>44006.78125</c:v>
                </c:pt>
                <c:pt idx="51618" formatCode="m/d/yyyy\ h:mm">
                  <c:v>44006.802083333336</c:v>
                </c:pt>
                <c:pt idx="51619" formatCode="m/d/yyyy\ h:mm">
                  <c:v>44006.822916666664</c:v>
                </c:pt>
                <c:pt idx="51620" formatCode="m/d/yyyy\ h:mm">
                  <c:v>44006.84375</c:v>
                </c:pt>
                <c:pt idx="51621" formatCode="m/d/yyyy\ h:mm">
                  <c:v>44006.864583333336</c:v>
                </c:pt>
                <c:pt idx="51622" formatCode="m/d/yyyy\ h:mm">
                  <c:v>44006.885416666664</c:v>
                </c:pt>
                <c:pt idx="51623" formatCode="m/d/yyyy\ h:mm">
                  <c:v>44006.90625</c:v>
                </c:pt>
                <c:pt idx="51624" formatCode="m/d/yyyy\ h:mm">
                  <c:v>44006.927083333336</c:v>
                </c:pt>
                <c:pt idx="51625" formatCode="m/d/yyyy\ h:mm">
                  <c:v>44006.947916666664</c:v>
                </c:pt>
                <c:pt idx="51626" formatCode="m/d/yyyy\ h:mm">
                  <c:v>44006.96875</c:v>
                </c:pt>
                <c:pt idx="51627" formatCode="m/d/yyyy\ h:mm">
                  <c:v>44006.989583333336</c:v>
                </c:pt>
                <c:pt idx="51628" formatCode="m/d/yyyy\ h:mm">
                  <c:v>44007.010416666664</c:v>
                </c:pt>
                <c:pt idx="51629" formatCode="m/d/yyyy\ h:mm">
                  <c:v>44007.03125</c:v>
                </c:pt>
                <c:pt idx="51630" formatCode="m/d/yyyy\ h:mm">
                  <c:v>44007.052083333336</c:v>
                </c:pt>
                <c:pt idx="51631" formatCode="m/d/yyyy\ h:mm">
                  <c:v>44007.072916666664</c:v>
                </c:pt>
                <c:pt idx="51632" formatCode="m/d/yyyy\ h:mm">
                  <c:v>44007.09375</c:v>
                </c:pt>
                <c:pt idx="51633" formatCode="m/d/yyyy\ h:mm">
                  <c:v>44007.114583333336</c:v>
                </c:pt>
                <c:pt idx="51634" formatCode="m/d/yyyy\ h:mm">
                  <c:v>44007.135416666664</c:v>
                </c:pt>
                <c:pt idx="51635" formatCode="m/d/yyyy\ h:mm">
                  <c:v>44007.15625</c:v>
                </c:pt>
                <c:pt idx="51636" formatCode="m/d/yyyy\ h:mm">
                  <c:v>44007.177083333336</c:v>
                </c:pt>
                <c:pt idx="51637" formatCode="m/d/yyyy\ h:mm">
                  <c:v>44007.197916666664</c:v>
                </c:pt>
                <c:pt idx="51638" formatCode="m/d/yyyy\ h:mm">
                  <c:v>44007.21875</c:v>
                </c:pt>
                <c:pt idx="51639" formatCode="m/d/yyyy\ h:mm">
                  <c:v>44007.239583333336</c:v>
                </c:pt>
                <c:pt idx="51640" formatCode="m/d/yyyy\ h:mm">
                  <c:v>44007.260416666664</c:v>
                </c:pt>
                <c:pt idx="51641" formatCode="m/d/yyyy\ h:mm">
                  <c:v>44007.28125</c:v>
                </c:pt>
                <c:pt idx="51642" formatCode="m/d/yyyy\ h:mm">
                  <c:v>44007.302083333336</c:v>
                </c:pt>
                <c:pt idx="51643" formatCode="m/d/yyyy\ h:mm">
                  <c:v>44007.322916666664</c:v>
                </c:pt>
                <c:pt idx="51644" formatCode="m/d/yyyy\ h:mm">
                  <c:v>44007.34375</c:v>
                </c:pt>
                <c:pt idx="51645" formatCode="m/d/yyyy\ h:mm">
                  <c:v>44007.364583333336</c:v>
                </c:pt>
                <c:pt idx="51646" formatCode="m/d/yyyy\ h:mm">
                  <c:v>44007.385416666664</c:v>
                </c:pt>
                <c:pt idx="51647" formatCode="m/d/yyyy\ h:mm">
                  <c:v>44007.40625</c:v>
                </c:pt>
                <c:pt idx="51648" formatCode="m/d/yyyy\ h:mm">
                  <c:v>44007.427083333336</c:v>
                </c:pt>
                <c:pt idx="51649" formatCode="m/d/yyyy\ h:mm">
                  <c:v>44007.447916666664</c:v>
                </c:pt>
                <c:pt idx="51650" formatCode="m/d/yyyy\ h:mm">
                  <c:v>44007.46875</c:v>
                </c:pt>
                <c:pt idx="51651" formatCode="m/d/yyyy\ h:mm">
                  <c:v>44007.489583333336</c:v>
                </c:pt>
                <c:pt idx="51652" formatCode="m/d/yyyy\ h:mm">
                  <c:v>44007.510416666664</c:v>
                </c:pt>
                <c:pt idx="51653" formatCode="m/d/yyyy\ h:mm">
                  <c:v>44007.53125</c:v>
                </c:pt>
                <c:pt idx="51654" formatCode="m/d/yyyy\ h:mm">
                  <c:v>44007.552083333336</c:v>
                </c:pt>
                <c:pt idx="51655" formatCode="m/d/yyyy\ h:mm">
                  <c:v>44007.572916666664</c:v>
                </c:pt>
                <c:pt idx="51656" formatCode="m/d/yyyy\ h:mm">
                  <c:v>44007.59375</c:v>
                </c:pt>
                <c:pt idx="51657" formatCode="m/d/yyyy\ h:mm">
                  <c:v>44007.614583333336</c:v>
                </c:pt>
                <c:pt idx="51658" formatCode="m/d/yyyy\ h:mm">
                  <c:v>44007.635416666664</c:v>
                </c:pt>
                <c:pt idx="51659" formatCode="m/d/yyyy\ h:mm">
                  <c:v>44007.65625</c:v>
                </c:pt>
                <c:pt idx="51660" formatCode="m/d/yyyy\ h:mm">
                  <c:v>44007.677083333336</c:v>
                </c:pt>
                <c:pt idx="51661" formatCode="m/d/yyyy\ h:mm">
                  <c:v>44007.697916666664</c:v>
                </c:pt>
                <c:pt idx="51662" formatCode="m/d/yyyy\ h:mm">
                  <c:v>44007.71875</c:v>
                </c:pt>
                <c:pt idx="51663" formatCode="m/d/yyyy\ h:mm">
                  <c:v>44007.739583333336</c:v>
                </c:pt>
                <c:pt idx="51664" formatCode="m/d/yyyy\ h:mm">
                  <c:v>44007.760416666664</c:v>
                </c:pt>
                <c:pt idx="51665" formatCode="m/d/yyyy\ h:mm">
                  <c:v>44007.78125</c:v>
                </c:pt>
                <c:pt idx="51666" formatCode="m/d/yyyy\ h:mm">
                  <c:v>44007.802083333336</c:v>
                </c:pt>
                <c:pt idx="51667" formatCode="m/d/yyyy\ h:mm">
                  <c:v>44007.822916666664</c:v>
                </c:pt>
                <c:pt idx="51668" formatCode="m/d/yyyy\ h:mm">
                  <c:v>44007.84375</c:v>
                </c:pt>
                <c:pt idx="51669" formatCode="m/d/yyyy\ h:mm">
                  <c:v>44007.864583333336</c:v>
                </c:pt>
                <c:pt idx="51670" formatCode="m/d/yyyy\ h:mm">
                  <c:v>44007.885416666664</c:v>
                </c:pt>
                <c:pt idx="51671" formatCode="m/d/yyyy\ h:mm">
                  <c:v>44007.90625</c:v>
                </c:pt>
                <c:pt idx="51672" formatCode="m/d/yyyy\ h:mm">
                  <c:v>44007.927083333336</c:v>
                </c:pt>
                <c:pt idx="51673" formatCode="m/d/yyyy\ h:mm">
                  <c:v>44007.947916666664</c:v>
                </c:pt>
                <c:pt idx="51674" formatCode="m/d/yyyy\ h:mm">
                  <c:v>44007.96875</c:v>
                </c:pt>
                <c:pt idx="51675" formatCode="m/d/yyyy\ h:mm">
                  <c:v>44007.989583333336</c:v>
                </c:pt>
                <c:pt idx="51676" formatCode="m/d/yyyy\ h:mm">
                  <c:v>44008.010416666664</c:v>
                </c:pt>
                <c:pt idx="51677" formatCode="m/d/yyyy\ h:mm">
                  <c:v>44008.03125</c:v>
                </c:pt>
                <c:pt idx="51678" formatCode="m/d/yyyy\ h:mm">
                  <c:v>44008.052083333336</c:v>
                </c:pt>
                <c:pt idx="51679" formatCode="m/d/yyyy\ h:mm">
                  <c:v>44008.072916666664</c:v>
                </c:pt>
                <c:pt idx="51680" formatCode="m/d/yyyy\ h:mm">
                  <c:v>44008.09375</c:v>
                </c:pt>
                <c:pt idx="51681" formatCode="m/d/yyyy\ h:mm">
                  <c:v>44008.114583333336</c:v>
                </c:pt>
                <c:pt idx="51682" formatCode="m/d/yyyy\ h:mm">
                  <c:v>44008.135416666664</c:v>
                </c:pt>
                <c:pt idx="51683" formatCode="m/d/yyyy\ h:mm">
                  <c:v>44008.15625</c:v>
                </c:pt>
                <c:pt idx="51684" formatCode="m/d/yyyy\ h:mm">
                  <c:v>44008.177083333336</c:v>
                </c:pt>
                <c:pt idx="51685" formatCode="m/d/yyyy\ h:mm">
                  <c:v>44008.197916666664</c:v>
                </c:pt>
                <c:pt idx="51686" formatCode="m/d/yyyy\ h:mm">
                  <c:v>44008.21875</c:v>
                </c:pt>
                <c:pt idx="51687" formatCode="m/d/yyyy\ h:mm">
                  <c:v>44008.239583333336</c:v>
                </c:pt>
                <c:pt idx="51688" formatCode="m/d/yyyy\ h:mm">
                  <c:v>44008.260416666664</c:v>
                </c:pt>
                <c:pt idx="51689" formatCode="m/d/yyyy\ h:mm">
                  <c:v>44008.28125</c:v>
                </c:pt>
                <c:pt idx="51690" formatCode="m/d/yyyy\ h:mm">
                  <c:v>44008.302083333336</c:v>
                </c:pt>
                <c:pt idx="51691" formatCode="m/d/yyyy\ h:mm">
                  <c:v>44008.322916666664</c:v>
                </c:pt>
                <c:pt idx="51692" formatCode="m/d/yyyy\ h:mm">
                  <c:v>44008.34375</c:v>
                </c:pt>
                <c:pt idx="51693" formatCode="m/d/yyyy\ h:mm">
                  <c:v>44008.364583333336</c:v>
                </c:pt>
                <c:pt idx="51694" formatCode="m/d/yyyy\ h:mm">
                  <c:v>44008.385416666664</c:v>
                </c:pt>
                <c:pt idx="51695" formatCode="m/d/yyyy\ h:mm">
                  <c:v>44008.40625</c:v>
                </c:pt>
                <c:pt idx="51696" formatCode="m/d/yyyy\ h:mm">
                  <c:v>44008.427083333336</c:v>
                </c:pt>
                <c:pt idx="51697" formatCode="m/d/yyyy\ h:mm">
                  <c:v>44008.447916666664</c:v>
                </c:pt>
                <c:pt idx="51698" formatCode="m/d/yyyy\ h:mm">
                  <c:v>44008.46875</c:v>
                </c:pt>
                <c:pt idx="51699" formatCode="m/d/yyyy\ h:mm">
                  <c:v>44008.489583333336</c:v>
                </c:pt>
                <c:pt idx="51700" formatCode="m/d/yyyy\ h:mm">
                  <c:v>44008.510416666664</c:v>
                </c:pt>
                <c:pt idx="51701" formatCode="m/d/yyyy\ h:mm">
                  <c:v>44008.53125</c:v>
                </c:pt>
                <c:pt idx="51702" formatCode="m/d/yyyy\ h:mm">
                  <c:v>44008.552083333336</c:v>
                </c:pt>
                <c:pt idx="51703" formatCode="m/d/yyyy\ h:mm">
                  <c:v>44008.572916666664</c:v>
                </c:pt>
                <c:pt idx="51704" formatCode="m/d/yyyy\ h:mm">
                  <c:v>44008.59375</c:v>
                </c:pt>
                <c:pt idx="51705" formatCode="m/d/yyyy\ h:mm">
                  <c:v>44008.614583333336</c:v>
                </c:pt>
                <c:pt idx="51706" formatCode="m/d/yyyy\ h:mm">
                  <c:v>44008.635416666664</c:v>
                </c:pt>
                <c:pt idx="51707" formatCode="m/d/yyyy\ h:mm">
                  <c:v>44008.65625</c:v>
                </c:pt>
                <c:pt idx="51708" formatCode="m/d/yyyy\ h:mm">
                  <c:v>44008.677083333336</c:v>
                </c:pt>
                <c:pt idx="51709" formatCode="m/d/yyyy\ h:mm">
                  <c:v>44008.697916666664</c:v>
                </c:pt>
                <c:pt idx="51710" formatCode="m/d/yyyy\ h:mm">
                  <c:v>44008.71875</c:v>
                </c:pt>
                <c:pt idx="51711" formatCode="m/d/yyyy\ h:mm">
                  <c:v>44008.739583333336</c:v>
                </c:pt>
                <c:pt idx="51712" formatCode="m/d/yyyy\ h:mm">
                  <c:v>44008.760416666664</c:v>
                </c:pt>
                <c:pt idx="51713" formatCode="m/d/yyyy\ h:mm">
                  <c:v>44008.78125</c:v>
                </c:pt>
                <c:pt idx="51714" formatCode="m/d/yyyy\ h:mm">
                  <c:v>44008.802083333336</c:v>
                </c:pt>
                <c:pt idx="51715" formatCode="m/d/yyyy\ h:mm">
                  <c:v>44008.822916666664</c:v>
                </c:pt>
                <c:pt idx="51716" formatCode="m/d/yyyy\ h:mm">
                  <c:v>44008.84375</c:v>
                </c:pt>
                <c:pt idx="51717" formatCode="m/d/yyyy\ h:mm">
                  <c:v>44008.864583333336</c:v>
                </c:pt>
                <c:pt idx="51718" formatCode="m/d/yyyy\ h:mm">
                  <c:v>44008.885416666664</c:v>
                </c:pt>
                <c:pt idx="51719" formatCode="m/d/yyyy\ h:mm">
                  <c:v>44008.90625</c:v>
                </c:pt>
                <c:pt idx="51720" formatCode="m/d/yyyy\ h:mm">
                  <c:v>44008.927083333336</c:v>
                </c:pt>
                <c:pt idx="51721" formatCode="m/d/yyyy\ h:mm">
                  <c:v>44008.947916666664</c:v>
                </c:pt>
                <c:pt idx="51722" formatCode="m/d/yyyy\ h:mm">
                  <c:v>44008.96875</c:v>
                </c:pt>
                <c:pt idx="51723" formatCode="m/d/yyyy\ h:mm">
                  <c:v>44008.989583333336</c:v>
                </c:pt>
                <c:pt idx="51724" formatCode="m/d/yyyy\ h:mm">
                  <c:v>44009.010416666664</c:v>
                </c:pt>
                <c:pt idx="51725" formatCode="m/d/yyyy\ h:mm">
                  <c:v>44009.03125</c:v>
                </c:pt>
                <c:pt idx="51726" formatCode="m/d/yyyy\ h:mm">
                  <c:v>44009.052083333336</c:v>
                </c:pt>
                <c:pt idx="51727" formatCode="m/d/yyyy\ h:mm">
                  <c:v>44009.072916666664</c:v>
                </c:pt>
                <c:pt idx="51728" formatCode="m/d/yyyy\ h:mm">
                  <c:v>44009.09375</c:v>
                </c:pt>
                <c:pt idx="51729" formatCode="m/d/yyyy\ h:mm">
                  <c:v>44009.114583333336</c:v>
                </c:pt>
                <c:pt idx="51730" formatCode="m/d/yyyy\ h:mm">
                  <c:v>44009.135416666664</c:v>
                </c:pt>
                <c:pt idx="51731" formatCode="m/d/yyyy\ h:mm">
                  <c:v>44009.15625</c:v>
                </c:pt>
                <c:pt idx="51732" formatCode="m/d/yyyy\ h:mm">
                  <c:v>44009.177083333336</c:v>
                </c:pt>
                <c:pt idx="51733" formatCode="m/d/yyyy\ h:mm">
                  <c:v>44009.197916666664</c:v>
                </c:pt>
                <c:pt idx="51734" formatCode="m/d/yyyy\ h:mm">
                  <c:v>44009.21875</c:v>
                </c:pt>
                <c:pt idx="51735" formatCode="m/d/yyyy\ h:mm">
                  <c:v>44009.239583333336</c:v>
                </c:pt>
                <c:pt idx="51736" formatCode="m/d/yyyy\ h:mm">
                  <c:v>44009.260416666664</c:v>
                </c:pt>
                <c:pt idx="51737" formatCode="m/d/yyyy\ h:mm">
                  <c:v>44009.28125</c:v>
                </c:pt>
                <c:pt idx="51738" formatCode="m/d/yyyy\ h:mm">
                  <c:v>44009.302083333336</c:v>
                </c:pt>
                <c:pt idx="51739" formatCode="m/d/yyyy\ h:mm">
                  <c:v>44009.322916666664</c:v>
                </c:pt>
                <c:pt idx="51740" formatCode="m/d/yyyy\ h:mm">
                  <c:v>44009.34375</c:v>
                </c:pt>
                <c:pt idx="51741" formatCode="m/d/yyyy\ h:mm">
                  <c:v>44009.364583333336</c:v>
                </c:pt>
                <c:pt idx="51742" formatCode="m/d/yyyy\ h:mm">
                  <c:v>44009.385416666664</c:v>
                </c:pt>
                <c:pt idx="51743" formatCode="m/d/yyyy\ h:mm">
                  <c:v>44009.40625</c:v>
                </c:pt>
                <c:pt idx="51744" formatCode="m/d/yyyy\ h:mm">
                  <c:v>44009.427083333336</c:v>
                </c:pt>
                <c:pt idx="51745" formatCode="m/d/yyyy\ h:mm">
                  <c:v>44009.447916666664</c:v>
                </c:pt>
                <c:pt idx="51746" formatCode="m/d/yyyy\ h:mm">
                  <c:v>44009.46875</c:v>
                </c:pt>
                <c:pt idx="51747" formatCode="m/d/yyyy\ h:mm">
                  <c:v>44009.489583333336</c:v>
                </c:pt>
                <c:pt idx="51748" formatCode="m/d/yyyy\ h:mm">
                  <c:v>44009.510416666664</c:v>
                </c:pt>
                <c:pt idx="51749" formatCode="m/d/yyyy\ h:mm">
                  <c:v>44009.53125</c:v>
                </c:pt>
                <c:pt idx="51750" formatCode="m/d/yyyy\ h:mm">
                  <c:v>44009.552083333336</c:v>
                </c:pt>
                <c:pt idx="51751" formatCode="m/d/yyyy\ h:mm">
                  <c:v>44009.572916666664</c:v>
                </c:pt>
                <c:pt idx="51752" formatCode="m/d/yyyy\ h:mm">
                  <c:v>44009.59375</c:v>
                </c:pt>
                <c:pt idx="51753" formatCode="m/d/yyyy\ h:mm">
                  <c:v>44009.614583333336</c:v>
                </c:pt>
                <c:pt idx="51754" formatCode="m/d/yyyy\ h:mm">
                  <c:v>44009.635416666664</c:v>
                </c:pt>
                <c:pt idx="51755" formatCode="m/d/yyyy\ h:mm">
                  <c:v>44009.65625</c:v>
                </c:pt>
                <c:pt idx="51756" formatCode="m/d/yyyy\ h:mm">
                  <c:v>44009.677083333336</c:v>
                </c:pt>
                <c:pt idx="51757" formatCode="m/d/yyyy\ h:mm">
                  <c:v>44009.697916666664</c:v>
                </c:pt>
                <c:pt idx="51758" formatCode="m/d/yyyy\ h:mm">
                  <c:v>44009.71875</c:v>
                </c:pt>
                <c:pt idx="51759" formatCode="m/d/yyyy\ h:mm">
                  <c:v>44009.739583333336</c:v>
                </c:pt>
                <c:pt idx="51760" formatCode="m/d/yyyy\ h:mm">
                  <c:v>44009.760416666664</c:v>
                </c:pt>
                <c:pt idx="51761" formatCode="m/d/yyyy\ h:mm">
                  <c:v>44009.78125</c:v>
                </c:pt>
                <c:pt idx="51762" formatCode="m/d/yyyy\ h:mm">
                  <c:v>44009.802083333336</c:v>
                </c:pt>
                <c:pt idx="51763" formatCode="m/d/yyyy\ h:mm">
                  <c:v>44009.822916666664</c:v>
                </c:pt>
                <c:pt idx="51764" formatCode="m/d/yyyy\ h:mm">
                  <c:v>44009.84375</c:v>
                </c:pt>
                <c:pt idx="51765" formatCode="m/d/yyyy\ h:mm">
                  <c:v>44009.864583333336</c:v>
                </c:pt>
                <c:pt idx="51766" formatCode="m/d/yyyy\ h:mm">
                  <c:v>44009.885416666664</c:v>
                </c:pt>
                <c:pt idx="51767" formatCode="m/d/yyyy\ h:mm">
                  <c:v>44009.90625</c:v>
                </c:pt>
                <c:pt idx="51768" formatCode="m/d/yyyy\ h:mm">
                  <c:v>44009.927083333336</c:v>
                </c:pt>
                <c:pt idx="51769" formatCode="m/d/yyyy\ h:mm">
                  <c:v>44009.947916666664</c:v>
                </c:pt>
                <c:pt idx="51770" formatCode="m/d/yyyy\ h:mm">
                  <c:v>44009.96875</c:v>
                </c:pt>
                <c:pt idx="51771" formatCode="m/d/yyyy\ h:mm">
                  <c:v>44009.989583333336</c:v>
                </c:pt>
                <c:pt idx="51772" formatCode="m/d/yyyy\ h:mm">
                  <c:v>44010.010416666664</c:v>
                </c:pt>
                <c:pt idx="51773" formatCode="m/d/yyyy\ h:mm">
                  <c:v>44010.03125</c:v>
                </c:pt>
                <c:pt idx="51774" formatCode="m/d/yyyy\ h:mm">
                  <c:v>44010.052083333336</c:v>
                </c:pt>
                <c:pt idx="51775" formatCode="m/d/yyyy\ h:mm">
                  <c:v>44010.072916666664</c:v>
                </c:pt>
                <c:pt idx="51776" formatCode="m/d/yyyy\ h:mm">
                  <c:v>44010.09375</c:v>
                </c:pt>
                <c:pt idx="51777" formatCode="m/d/yyyy\ h:mm">
                  <c:v>44010.114583333336</c:v>
                </c:pt>
                <c:pt idx="51778" formatCode="m/d/yyyy\ h:mm">
                  <c:v>44010.135416666664</c:v>
                </c:pt>
                <c:pt idx="51779" formatCode="m/d/yyyy\ h:mm">
                  <c:v>44010.15625</c:v>
                </c:pt>
                <c:pt idx="51780" formatCode="m/d/yyyy\ h:mm">
                  <c:v>44010.177083333336</c:v>
                </c:pt>
                <c:pt idx="51781" formatCode="m/d/yyyy\ h:mm">
                  <c:v>44010.197916666664</c:v>
                </c:pt>
                <c:pt idx="51782" formatCode="m/d/yyyy\ h:mm">
                  <c:v>44010.21875</c:v>
                </c:pt>
                <c:pt idx="51783" formatCode="m/d/yyyy\ h:mm">
                  <c:v>44010.239583333336</c:v>
                </c:pt>
                <c:pt idx="51784" formatCode="m/d/yyyy\ h:mm">
                  <c:v>44010.260416666664</c:v>
                </c:pt>
                <c:pt idx="51785" formatCode="m/d/yyyy\ h:mm">
                  <c:v>44010.28125</c:v>
                </c:pt>
                <c:pt idx="51786" formatCode="m/d/yyyy\ h:mm">
                  <c:v>44010.302083333336</c:v>
                </c:pt>
                <c:pt idx="51787" formatCode="m/d/yyyy\ h:mm">
                  <c:v>44010.322916666664</c:v>
                </c:pt>
                <c:pt idx="51788" formatCode="m/d/yyyy\ h:mm">
                  <c:v>44010.34375</c:v>
                </c:pt>
                <c:pt idx="51789" formatCode="m/d/yyyy\ h:mm">
                  <c:v>44010.364583333336</c:v>
                </c:pt>
                <c:pt idx="51790" formatCode="m/d/yyyy\ h:mm">
                  <c:v>44010.385416666664</c:v>
                </c:pt>
                <c:pt idx="51791" formatCode="m/d/yyyy\ h:mm">
                  <c:v>44010.40625</c:v>
                </c:pt>
                <c:pt idx="51792" formatCode="m/d/yyyy\ h:mm">
                  <c:v>44010.427083333336</c:v>
                </c:pt>
                <c:pt idx="51793" formatCode="m/d/yyyy\ h:mm">
                  <c:v>44010.447916666664</c:v>
                </c:pt>
                <c:pt idx="51794" formatCode="m/d/yyyy\ h:mm">
                  <c:v>44010.46875</c:v>
                </c:pt>
                <c:pt idx="51795" formatCode="m/d/yyyy\ h:mm">
                  <c:v>44010.489583333336</c:v>
                </c:pt>
                <c:pt idx="51796" formatCode="m/d/yyyy\ h:mm">
                  <c:v>44010.510416666664</c:v>
                </c:pt>
                <c:pt idx="51797" formatCode="m/d/yyyy\ h:mm">
                  <c:v>44010.53125</c:v>
                </c:pt>
                <c:pt idx="51798" formatCode="m/d/yyyy\ h:mm">
                  <c:v>44010.552083333336</c:v>
                </c:pt>
                <c:pt idx="51799" formatCode="m/d/yyyy\ h:mm">
                  <c:v>44010.572916666664</c:v>
                </c:pt>
                <c:pt idx="51800" formatCode="m/d/yyyy\ h:mm">
                  <c:v>44010.59375</c:v>
                </c:pt>
                <c:pt idx="51801" formatCode="m/d/yyyy\ h:mm">
                  <c:v>44010.614583333336</c:v>
                </c:pt>
                <c:pt idx="51802" formatCode="m/d/yyyy\ h:mm">
                  <c:v>44010.635416666664</c:v>
                </c:pt>
                <c:pt idx="51803" formatCode="m/d/yyyy\ h:mm">
                  <c:v>44010.65625</c:v>
                </c:pt>
                <c:pt idx="51804" formatCode="m/d/yyyy\ h:mm">
                  <c:v>44010.677083333336</c:v>
                </c:pt>
                <c:pt idx="51805" formatCode="m/d/yyyy\ h:mm">
                  <c:v>44010.697916666664</c:v>
                </c:pt>
                <c:pt idx="51806" formatCode="m/d/yyyy\ h:mm">
                  <c:v>44010.71875</c:v>
                </c:pt>
                <c:pt idx="51807" formatCode="m/d/yyyy\ h:mm">
                  <c:v>44010.739583333336</c:v>
                </c:pt>
                <c:pt idx="51808" formatCode="m/d/yyyy\ h:mm">
                  <c:v>44010.760416666664</c:v>
                </c:pt>
                <c:pt idx="51809" formatCode="m/d/yyyy\ h:mm">
                  <c:v>44010.78125</c:v>
                </c:pt>
                <c:pt idx="51810" formatCode="m/d/yyyy\ h:mm">
                  <c:v>44010.802083333336</c:v>
                </c:pt>
                <c:pt idx="51811" formatCode="m/d/yyyy\ h:mm">
                  <c:v>44010.822916666664</c:v>
                </c:pt>
                <c:pt idx="51812" formatCode="m/d/yyyy\ h:mm">
                  <c:v>44010.84375</c:v>
                </c:pt>
                <c:pt idx="51813" formatCode="m/d/yyyy\ h:mm">
                  <c:v>44010.864583333336</c:v>
                </c:pt>
                <c:pt idx="51814" formatCode="m/d/yyyy\ h:mm">
                  <c:v>44010.885416666664</c:v>
                </c:pt>
                <c:pt idx="51815" formatCode="m/d/yyyy\ h:mm">
                  <c:v>44010.90625</c:v>
                </c:pt>
                <c:pt idx="51816" formatCode="m/d/yyyy\ h:mm">
                  <c:v>44010.927083333336</c:v>
                </c:pt>
                <c:pt idx="51817" formatCode="m/d/yyyy\ h:mm">
                  <c:v>44010.947916666664</c:v>
                </c:pt>
                <c:pt idx="51818" formatCode="m/d/yyyy\ h:mm">
                  <c:v>44010.96875</c:v>
                </c:pt>
                <c:pt idx="51819" formatCode="m/d/yyyy\ h:mm">
                  <c:v>44010.989583333336</c:v>
                </c:pt>
                <c:pt idx="51820" formatCode="m/d/yyyy\ h:mm">
                  <c:v>44011.010416666664</c:v>
                </c:pt>
                <c:pt idx="51821" formatCode="m/d/yyyy\ h:mm">
                  <c:v>44011.03125</c:v>
                </c:pt>
                <c:pt idx="51822" formatCode="m/d/yyyy\ h:mm">
                  <c:v>44011.052083333336</c:v>
                </c:pt>
                <c:pt idx="51823" formatCode="m/d/yyyy\ h:mm">
                  <c:v>44011.072916666664</c:v>
                </c:pt>
                <c:pt idx="51824" formatCode="m/d/yyyy\ h:mm">
                  <c:v>44011.09375</c:v>
                </c:pt>
                <c:pt idx="51825" formatCode="m/d/yyyy\ h:mm">
                  <c:v>44011.114583333336</c:v>
                </c:pt>
                <c:pt idx="51826" formatCode="m/d/yyyy\ h:mm">
                  <c:v>44011.135416666664</c:v>
                </c:pt>
                <c:pt idx="51827" formatCode="m/d/yyyy\ h:mm">
                  <c:v>44011.15625</c:v>
                </c:pt>
                <c:pt idx="51828" formatCode="m/d/yyyy\ h:mm">
                  <c:v>44011.177083333336</c:v>
                </c:pt>
                <c:pt idx="51829" formatCode="m/d/yyyy\ h:mm">
                  <c:v>44011.197916666664</c:v>
                </c:pt>
                <c:pt idx="51830" formatCode="m/d/yyyy\ h:mm">
                  <c:v>44011.21875</c:v>
                </c:pt>
                <c:pt idx="51831" formatCode="m/d/yyyy\ h:mm">
                  <c:v>44011.239583333336</c:v>
                </c:pt>
                <c:pt idx="51832" formatCode="m/d/yyyy\ h:mm">
                  <c:v>44011.260416666664</c:v>
                </c:pt>
                <c:pt idx="51833" formatCode="m/d/yyyy\ h:mm">
                  <c:v>44011.28125</c:v>
                </c:pt>
                <c:pt idx="51834" formatCode="m/d/yyyy\ h:mm">
                  <c:v>44011.302083333336</c:v>
                </c:pt>
                <c:pt idx="51835" formatCode="m/d/yyyy\ h:mm">
                  <c:v>44011.322916666664</c:v>
                </c:pt>
                <c:pt idx="51836" formatCode="m/d/yyyy\ h:mm">
                  <c:v>44011.34375</c:v>
                </c:pt>
                <c:pt idx="51837" formatCode="m/d/yyyy\ h:mm">
                  <c:v>44011.364583333336</c:v>
                </c:pt>
                <c:pt idx="51838" formatCode="m/d/yyyy\ h:mm">
                  <c:v>44011.385416666664</c:v>
                </c:pt>
                <c:pt idx="51839" formatCode="m/d/yyyy\ h:mm">
                  <c:v>44011.40625</c:v>
                </c:pt>
                <c:pt idx="51840" formatCode="m/d/yyyy\ h:mm">
                  <c:v>44011.427083333336</c:v>
                </c:pt>
                <c:pt idx="51841" formatCode="m/d/yyyy\ h:mm">
                  <c:v>44011.447916666664</c:v>
                </c:pt>
                <c:pt idx="51842" formatCode="m/d/yyyy\ h:mm">
                  <c:v>44011.46875</c:v>
                </c:pt>
                <c:pt idx="51843" formatCode="m/d/yyyy\ h:mm">
                  <c:v>44011.489583333336</c:v>
                </c:pt>
                <c:pt idx="51844" formatCode="m/d/yyyy\ h:mm">
                  <c:v>44011.510416666664</c:v>
                </c:pt>
                <c:pt idx="51845" formatCode="m/d/yyyy\ h:mm">
                  <c:v>44011.53125</c:v>
                </c:pt>
                <c:pt idx="51846" formatCode="m/d/yyyy\ h:mm">
                  <c:v>44011.552083333336</c:v>
                </c:pt>
                <c:pt idx="51847" formatCode="m/d/yyyy\ h:mm">
                  <c:v>44011.572916666664</c:v>
                </c:pt>
                <c:pt idx="51848" formatCode="m/d/yyyy\ h:mm">
                  <c:v>44011.59375</c:v>
                </c:pt>
                <c:pt idx="51849" formatCode="m/d/yyyy\ h:mm">
                  <c:v>44011.614583333336</c:v>
                </c:pt>
                <c:pt idx="51850" formatCode="m/d/yyyy\ h:mm">
                  <c:v>44011.635416666664</c:v>
                </c:pt>
                <c:pt idx="51851" formatCode="m/d/yyyy\ h:mm">
                  <c:v>44011.65625</c:v>
                </c:pt>
                <c:pt idx="51852" formatCode="m/d/yyyy\ h:mm">
                  <c:v>44011.677083333336</c:v>
                </c:pt>
                <c:pt idx="51853" formatCode="m/d/yyyy\ h:mm">
                  <c:v>44011.697916666664</c:v>
                </c:pt>
                <c:pt idx="51854" formatCode="m/d/yyyy\ h:mm">
                  <c:v>44011.71875</c:v>
                </c:pt>
                <c:pt idx="51855" formatCode="m/d/yyyy\ h:mm">
                  <c:v>44011.739583333336</c:v>
                </c:pt>
                <c:pt idx="51856" formatCode="m/d/yyyy\ h:mm">
                  <c:v>44011.760416666664</c:v>
                </c:pt>
                <c:pt idx="51857" formatCode="m/d/yyyy\ h:mm">
                  <c:v>44011.78125</c:v>
                </c:pt>
                <c:pt idx="51858" formatCode="m/d/yyyy\ h:mm">
                  <c:v>44011.802083333336</c:v>
                </c:pt>
                <c:pt idx="51859" formatCode="m/d/yyyy\ h:mm">
                  <c:v>44011.822916666664</c:v>
                </c:pt>
                <c:pt idx="51860" formatCode="m/d/yyyy\ h:mm">
                  <c:v>44011.84375</c:v>
                </c:pt>
                <c:pt idx="51861" formatCode="m/d/yyyy\ h:mm">
                  <c:v>44011.864583333336</c:v>
                </c:pt>
                <c:pt idx="51862" formatCode="m/d/yyyy\ h:mm">
                  <c:v>44011.885416666664</c:v>
                </c:pt>
                <c:pt idx="51863" formatCode="m/d/yyyy\ h:mm">
                  <c:v>44011.90625</c:v>
                </c:pt>
                <c:pt idx="51864" formatCode="m/d/yyyy\ h:mm">
                  <c:v>44011.927083333336</c:v>
                </c:pt>
                <c:pt idx="51865" formatCode="m/d/yyyy\ h:mm">
                  <c:v>44011.947916666664</c:v>
                </c:pt>
                <c:pt idx="51866" formatCode="m/d/yyyy\ h:mm">
                  <c:v>44011.96875</c:v>
                </c:pt>
                <c:pt idx="51867" formatCode="m/d/yyyy\ h:mm">
                  <c:v>44011.989583333336</c:v>
                </c:pt>
                <c:pt idx="51868" formatCode="m/d/yyyy\ h:mm">
                  <c:v>44012.010416666664</c:v>
                </c:pt>
                <c:pt idx="51869" formatCode="m/d/yyyy\ h:mm">
                  <c:v>44012.03125</c:v>
                </c:pt>
                <c:pt idx="51870" formatCode="m/d/yyyy\ h:mm">
                  <c:v>44012.052083333336</c:v>
                </c:pt>
                <c:pt idx="51871" formatCode="m/d/yyyy\ h:mm">
                  <c:v>44012.072916666664</c:v>
                </c:pt>
                <c:pt idx="51872" formatCode="m/d/yyyy\ h:mm">
                  <c:v>44012.09375</c:v>
                </c:pt>
                <c:pt idx="51873" formatCode="m/d/yyyy\ h:mm">
                  <c:v>44012.114583333336</c:v>
                </c:pt>
                <c:pt idx="51874" formatCode="m/d/yyyy\ h:mm">
                  <c:v>44012.135416666664</c:v>
                </c:pt>
                <c:pt idx="51875" formatCode="m/d/yyyy\ h:mm">
                  <c:v>44012.15625</c:v>
                </c:pt>
                <c:pt idx="51876" formatCode="m/d/yyyy\ h:mm">
                  <c:v>44012.177083333336</c:v>
                </c:pt>
                <c:pt idx="51877" formatCode="m/d/yyyy\ h:mm">
                  <c:v>44012.197916666664</c:v>
                </c:pt>
                <c:pt idx="51878" formatCode="m/d/yyyy\ h:mm">
                  <c:v>44012.21875</c:v>
                </c:pt>
                <c:pt idx="51879" formatCode="m/d/yyyy\ h:mm">
                  <c:v>44012.239583333336</c:v>
                </c:pt>
                <c:pt idx="51880" formatCode="m/d/yyyy\ h:mm">
                  <c:v>44012.260416666664</c:v>
                </c:pt>
                <c:pt idx="51881" formatCode="m/d/yyyy\ h:mm">
                  <c:v>44012.28125</c:v>
                </c:pt>
                <c:pt idx="51882" formatCode="m/d/yyyy\ h:mm">
                  <c:v>44012.302083333336</c:v>
                </c:pt>
                <c:pt idx="51883" formatCode="m/d/yyyy\ h:mm">
                  <c:v>44012.322916666664</c:v>
                </c:pt>
                <c:pt idx="51884" formatCode="m/d/yyyy\ h:mm">
                  <c:v>44012.34375</c:v>
                </c:pt>
                <c:pt idx="51885" formatCode="m/d/yyyy\ h:mm">
                  <c:v>44012.364583333336</c:v>
                </c:pt>
                <c:pt idx="51886" formatCode="m/d/yyyy\ h:mm">
                  <c:v>44012.385416666664</c:v>
                </c:pt>
                <c:pt idx="51887" formatCode="m/d/yyyy\ h:mm">
                  <c:v>44012.40625</c:v>
                </c:pt>
                <c:pt idx="51888" formatCode="m/d/yyyy\ h:mm">
                  <c:v>44012.427083333336</c:v>
                </c:pt>
                <c:pt idx="51889" formatCode="m/d/yyyy\ h:mm">
                  <c:v>44012.447916666664</c:v>
                </c:pt>
                <c:pt idx="51890" formatCode="m/d/yyyy\ h:mm">
                  <c:v>44012.46875</c:v>
                </c:pt>
                <c:pt idx="51891" formatCode="m/d/yyyy\ h:mm">
                  <c:v>44012.489583333336</c:v>
                </c:pt>
                <c:pt idx="51892" formatCode="m/d/yyyy\ h:mm">
                  <c:v>44012.510416666664</c:v>
                </c:pt>
                <c:pt idx="51893" formatCode="m/d/yyyy\ h:mm">
                  <c:v>44012.53125</c:v>
                </c:pt>
                <c:pt idx="51894" formatCode="m/d/yyyy\ h:mm">
                  <c:v>44012.552083333336</c:v>
                </c:pt>
                <c:pt idx="51895" formatCode="m/d/yyyy\ h:mm">
                  <c:v>44012.572916666664</c:v>
                </c:pt>
                <c:pt idx="51896" formatCode="m/d/yyyy\ h:mm">
                  <c:v>44012.59375</c:v>
                </c:pt>
                <c:pt idx="51897" formatCode="m/d/yyyy\ h:mm">
                  <c:v>44012.614583333336</c:v>
                </c:pt>
                <c:pt idx="51898" formatCode="m/d/yyyy\ h:mm">
                  <c:v>44012.635416666664</c:v>
                </c:pt>
                <c:pt idx="51899" formatCode="m/d/yyyy\ h:mm">
                  <c:v>44012.65625</c:v>
                </c:pt>
                <c:pt idx="51900" formatCode="m/d/yyyy\ h:mm">
                  <c:v>44012.677083333336</c:v>
                </c:pt>
                <c:pt idx="51901" formatCode="m/d/yyyy\ h:mm">
                  <c:v>44012.697916666664</c:v>
                </c:pt>
                <c:pt idx="51902" formatCode="m/d/yyyy\ h:mm">
                  <c:v>44012.71875</c:v>
                </c:pt>
                <c:pt idx="51903" formatCode="m/d/yyyy\ h:mm">
                  <c:v>44012.739583333336</c:v>
                </c:pt>
                <c:pt idx="51904" formatCode="m/d/yyyy\ h:mm">
                  <c:v>44012.760416666664</c:v>
                </c:pt>
                <c:pt idx="51905" formatCode="m/d/yyyy\ h:mm">
                  <c:v>44012.78125</c:v>
                </c:pt>
                <c:pt idx="51906" formatCode="m/d/yyyy\ h:mm">
                  <c:v>44012.802083333336</c:v>
                </c:pt>
                <c:pt idx="51907" formatCode="m/d/yyyy\ h:mm">
                  <c:v>44012.822916666664</c:v>
                </c:pt>
                <c:pt idx="51908" formatCode="m/d/yyyy\ h:mm">
                  <c:v>44012.84375</c:v>
                </c:pt>
                <c:pt idx="51909" formatCode="m/d/yyyy\ h:mm">
                  <c:v>44012.864583333336</c:v>
                </c:pt>
                <c:pt idx="51910" formatCode="m/d/yyyy\ h:mm">
                  <c:v>44012.885416666664</c:v>
                </c:pt>
                <c:pt idx="51911" formatCode="m/d/yyyy\ h:mm">
                  <c:v>44012.90625</c:v>
                </c:pt>
                <c:pt idx="51912" formatCode="m/d/yyyy\ h:mm">
                  <c:v>44012.927083333336</c:v>
                </c:pt>
                <c:pt idx="51913" formatCode="m/d/yyyy\ h:mm">
                  <c:v>44012.947916666664</c:v>
                </c:pt>
                <c:pt idx="51914" formatCode="m/d/yyyy\ h:mm">
                  <c:v>44012.96875</c:v>
                </c:pt>
                <c:pt idx="51915" formatCode="m/d/yyyy\ h:mm">
                  <c:v>44012.989583333336</c:v>
                </c:pt>
              </c:numCache>
            </c:numRef>
          </c:xVal>
          <c:yVal>
            <c:numRef>
              <c:f>Data!$K$22:$K$51937</c:f>
              <c:numCache>
                <c:formatCode>General</c:formatCode>
                <c:ptCount val="51916"/>
                <c:pt idx="0">
                  <c:v>0.636301507340303</c:v>
                </c:pt>
                <c:pt idx="1">
                  <c:v>0.636301507340303</c:v>
                </c:pt>
                <c:pt idx="2">
                  <c:v>0.636301507340303</c:v>
                </c:pt>
                <c:pt idx="3">
                  <c:v>0.636301507340303</c:v>
                </c:pt>
                <c:pt idx="4">
                  <c:v>0.636301507340303</c:v>
                </c:pt>
                <c:pt idx="5">
                  <c:v>0.636301507340303</c:v>
                </c:pt>
                <c:pt idx="6">
                  <c:v>0.636301507340303</c:v>
                </c:pt>
                <c:pt idx="7">
                  <c:v>0.636301507340303</c:v>
                </c:pt>
                <c:pt idx="8">
                  <c:v>0.636301507340303</c:v>
                </c:pt>
                <c:pt idx="9">
                  <c:v>0.636301507340303</c:v>
                </c:pt>
                <c:pt idx="10">
                  <c:v>0.636301507340303</c:v>
                </c:pt>
                <c:pt idx="11">
                  <c:v>0.636301507340303</c:v>
                </c:pt>
                <c:pt idx="12">
                  <c:v>0.636301507340303</c:v>
                </c:pt>
                <c:pt idx="13">
                  <c:v>0.636301507340303</c:v>
                </c:pt>
                <c:pt idx="14">
                  <c:v>0.636301507340303</c:v>
                </c:pt>
                <c:pt idx="15">
                  <c:v>0.636301507340303</c:v>
                </c:pt>
                <c:pt idx="16">
                  <c:v>0.636301507340303</c:v>
                </c:pt>
                <c:pt idx="17">
                  <c:v>0.636301507340303</c:v>
                </c:pt>
                <c:pt idx="18">
                  <c:v>0.636301507340303</c:v>
                </c:pt>
                <c:pt idx="19">
                  <c:v>0.636301507340303</c:v>
                </c:pt>
                <c:pt idx="20">
                  <c:v>0.636301507340303</c:v>
                </c:pt>
                <c:pt idx="21">
                  <c:v>0.636301507340303</c:v>
                </c:pt>
                <c:pt idx="22">
                  <c:v>0.636301507340303</c:v>
                </c:pt>
                <c:pt idx="23">
                  <c:v>0.636301507340303</c:v>
                </c:pt>
                <c:pt idx="24">
                  <c:v>0.636301507340303</c:v>
                </c:pt>
                <c:pt idx="25">
                  <c:v>0.636301507340303</c:v>
                </c:pt>
                <c:pt idx="26">
                  <c:v>0.636301507340303</c:v>
                </c:pt>
                <c:pt idx="27">
                  <c:v>0.636301507340303</c:v>
                </c:pt>
                <c:pt idx="28">
                  <c:v>0.636301507340303</c:v>
                </c:pt>
                <c:pt idx="29">
                  <c:v>0.63635087706472504</c:v>
                </c:pt>
                <c:pt idx="30">
                  <c:v>0.63640024678914697</c:v>
                </c:pt>
                <c:pt idx="31">
                  <c:v>0.63644961651308696</c:v>
                </c:pt>
                <c:pt idx="32">
                  <c:v>0.636498986237509</c:v>
                </c:pt>
                <c:pt idx="33">
                  <c:v>0.63654835596193104</c:v>
                </c:pt>
                <c:pt idx="34">
                  <c:v>0.63659772568587003</c:v>
                </c:pt>
                <c:pt idx="35">
                  <c:v>0.63664709541029196</c:v>
                </c:pt>
                <c:pt idx="36">
                  <c:v>0.63669646513471401</c:v>
                </c:pt>
                <c:pt idx="37">
                  <c:v>0.63674583485865299</c:v>
                </c:pt>
                <c:pt idx="38">
                  <c:v>0.63679520458307604</c:v>
                </c:pt>
                <c:pt idx="39">
                  <c:v>0.63684457430749797</c:v>
                </c:pt>
                <c:pt idx="40">
                  <c:v>0.63689394403143695</c:v>
                </c:pt>
                <c:pt idx="41">
                  <c:v>0.636943313755859</c:v>
                </c:pt>
                <c:pt idx="42">
                  <c:v>0.63699268348028104</c:v>
                </c:pt>
                <c:pt idx="43">
                  <c:v>0.63704205320422003</c:v>
                </c:pt>
                <c:pt idx="44">
                  <c:v>0.63709142292864196</c:v>
                </c:pt>
                <c:pt idx="45">
                  <c:v>0.637140792653064</c:v>
                </c:pt>
                <c:pt idx="46">
                  <c:v>0.63719016237700399</c:v>
                </c:pt>
                <c:pt idx="47">
                  <c:v>0.63723953210142603</c:v>
                </c:pt>
                <c:pt idx="48">
                  <c:v>0.63728890182584796</c:v>
                </c:pt>
                <c:pt idx="49">
                  <c:v>0.63733827154978695</c:v>
                </c:pt>
                <c:pt idx="50">
                  <c:v>0.63738764127420899</c:v>
                </c:pt>
                <c:pt idx="51">
                  <c:v>0.63743701099863104</c:v>
                </c:pt>
                <c:pt idx="52">
                  <c:v>0.63748638072257102</c:v>
                </c:pt>
                <c:pt idx="53">
                  <c:v>0.63753575044699295</c:v>
                </c:pt>
                <c:pt idx="54">
                  <c:v>0.637585120171415</c:v>
                </c:pt>
                <c:pt idx="55">
                  <c:v>0.63763448989535398</c:v>
                </c:pt>
                <c:pt idx="56">
                  <c:v>0.63768385961977603</c:v>
                </c:pt>
                <c:pt idx="57">
                  <c:v>0.63773322934419796</c:v>
                </c:pt>
                <c:pt idx="58">
                  <c:v>0.63778259906813795</c:v>
                </c:pt>
                <c:pt idx="59">
                  <c:v>0.63783196879255999</c:v>
                </c:pt>
                <c:pt idx="60">
                  <c:v>0.63788133851698203</c:v>
                </c:pt>
                <c:pt idx="61">
                  <c:v>0.63793070824092102</c:v>
                </c:pt>
                <c:pt idx="62">
                  <c:v>0.63798007796534295</c:v>
                </c:pt>
                <c:pt idx="63">
                  <c:v>0.63802944768976499</c:v>
                </c:pt>
                <c:pt idx="64">
                  <c:v>0.63807881741370498</c:v>
                </c:pt>
                <c:pt idx="65">
                  <c:v>0.63812818713812702</c:v>
                </c:pt>
                <c:pt idx="66">
                  <c:v>0.63817755686254896</c:v>
                </c:pt>
                <c:pt idx="67">
                  <c:v>0.63822692658648805</c:v>
                </c:pt>
                <c:pt idx="68">
                  <c:v>0.63827629631090999</c:v>
                </c:pt>
                <c:pt idx="69">
                  <c:v>0.63832566603533203</c:v>
                </c:pt>
                <c:pt idx="70">
                  <c:v>0.63837503575927101</c:v>
                </c:pt>
                <c:pt idx="71">
                  <c:v>0.63842440548369395</c:v>
                </c:pt>
                <c:pt idx="72">
                  <c:v>0.63847377520811599</c:v>
                </c:pt>
                <c:pt idx="73">
                  <c:v>0.63852314493205498</c:v>
                </c:pt>
                <c:pt idx="74">
                  <c:v>0.63857251465647702</c:v>
                </c:pt>
                <c:pt idx="75">
                  <c:v>0.63862188438089895</c:v>
                </c:pt>
                <c:pt idx="76">
                  <c:v>0.63867125410483805</c:v>
                </c:pt>
                <c:pt idx="77">
                  <c:v>0.63872062382925998</c:v>
                </c:pt>
                <c:pt idx="78">
                  <c:v>0.63876999355368302</c:v>
                </c:pt>
                <c:pt idx="79">
                  <c:v>0.63881936327762201</c:v>
                </c:pt>
                <c:pt idx="80">
                  <c:v>0.63886873300204405</c:v>
                </c:pt>
                <c:pt idx="81">
                  <c:v>0.63891810272646599</c:v>
                </c:pt>
                <c:pt idx="82">
                  <c:v>0.63896747245040497</c:v>
                </c:pt>
                <c:pt idx="83">
                  <c:v>0.63901684217482702</c:v>
                </c:pt>
                <c:pt idx="84">
                  <c:v>0.63906621189924895</c:v>
                </c:pt>
                <c:pt idx="85">
                  <c:v>0.63911558162318904</c:v>
                </c:pt>
                <c:pt idx="86">
                  <c:v>0.63916495134761098</c:v>
                </c:pt>
                <c:pt idx="87">
                  <c:v>0.63921432107203302</c:v>
                </c:pt>
                <c:pt idx="88">
                  <c:v>0.63926369079597201</c:v>
                </c:pt>
                <c:pt idx="89">
                  <c:v>0.63931306052039405</c:v>
                </c:pt>
                <c:pt idx="90">
                  <c:v>0.63936243024481598</c:v>
                </c:pt>
                <c:pt idx="91">
                  <c:v>0.63941179996875597</c:v>
                </c:pt>
                <c:pt idx="92">
                  <c:v>0.63946116969317801</c:v>
                </c:pt>
                <c:pt idx="93">
                  <c:v>0.63951053941760005</c:v>
                </c:pt>
                <c:pt idx="94">
                  <c:v>0.63955990914153904</c:v>
                </c:pt>
                <c:pt idx="95">
                  <c:v>0.63960927886596097</c:v>
                </c:pt>
                <c:pt idx="96">
                  <c:v>0.63965864859038302</c:v>
                </c:pt>
                <c:pt idx="97">
                  <c:v>0.639708018314322</c:v>
                </c:pt>
                <c:pt idx="98">
                  <c:v>0.63975738803874505</c:v>
                </c:pt>
                <c:pt idx="99">
                  <c:v>0.63980675776316698</c:v>
                </c:pt>
                <c:pt idx="100">
                  <c:v>0.63985612748710596</c:v>
                </c:pt>
                <c:pt idx="101">
                  <c:v>0.63990549721152801</c:v>
                </c:pt>
                <c:pt idx="102">
                  <c:v>0.63995486693595005</c:v>
                </c:pt>
                <c:pt idx="103">
                  <c:v>0.64000423665988904</c:v>
                </c:pt>
                <c:pt idx="104">
                  <c:v>0.64005360638431197</c:v>
                </c:pt>
                <c:pt idx="105">
                  <c:v>0.64010297610873401</c:v>
                </c:pt>
                <c:pt idx="106">
                  <c:v>0.640152345832673</c:v>
                </c:pt>
                <c:pt idx="107">
                  <c:v>0.64020171555709504</c:v>
                </c:pt>
                <c:pt idx="108">
                  <c:v>0.64025108528151697</c:v>
                </c:pt>
                <c:pt idx="109">
                  <c:v>0.64030045500545596</c:v>
                </c:pt>
                <c:pt idx="110">
                  <c:v>0.640349824729878</c:v>
                </c:pt>
                <c:pt idx="111">
                  <c:v>0.64039919445430105</c:v>
                </c:pt>
                <c:pt idx="112">
                  <c:v>0.64044856417824003</c:v>
                </c:pt>
                <c:pt idx="113">
                  <c:v>0.64049793390266196</c:v>
                </c:pt>
                <c:pt idx="114">
                  <c:v>0.64054730362708401</c:v>
                </c:pt>
                <c:pt idx="115">
                  <c:v>0.64059667335102299</c:v>
                </c:pt>
                <c:pt idx="116">
                  <c:v>0.64064604307544504</c:v>
                </c:pt>
                <c:pt idx="117">
                  <c:v>0.64069541279986697</c:v>
                </c:pt>
                <c:pt idx="118">
                  <c:v>0.64074478252380695</c:v>
                </c:pt>
                <c:pt idx="119">
                  <c:v>0.640794152248229</c:v>
                </c:pt>
                <c:pt idx="120">
                  <c:v>0.64084352197265104</c:v>
                </c:pt>
                <c:pt idx="121">
                  <c:v>0.64089289169659003</c:v>
                </c:pt>
                <c:pt idx="122">
                  <c:v>0.64094226142101196</c:v>
                </c:pt>
                <c:pt idx="123">
                  <c:v>0.640991631145434</c:v>
                </c:pt>
                <c:pt idx="124">
                  <c:v>0.64104100086937399</c:v>
                </c:pt>
                <c:pt idx="125">
                  <c:v>0.64109037059379603</c:v>
                </c:pt>
                <c:pt idx="126">
                  <c:v>0.64113974031821797</c:v>
                </c:pt>
                <c:pt idx="127">
                  <c:v>0.64118911004215695</c:v>
                </c:pt>
                <c:pt idx="128">
                  <c:v>0.64123847976657899</c:v>
                </c:pt>
                <c:pt idx="129">
                  <c:v>0.64128784949100104</c:v>
                </c:pt>
                <c:pt idx="130">
                  <c:v>0.64133721921494102</c:v>
                </c:pt>
                <c:pt idx="131">
                  <c:v>0.64138658893936296</c:v>
                </c:pt>
                <c:pt idx="132">
                  <c:v>0.641435958663785</c:v>
                </c:pt>
                <c:pt idx="133">
                  <c:v>0.64148532838772399</c:v>
                </c:pt>
                <c:pt idx="134">
                  <c:v>0.64153469811214603</c:v>
                </c:pt>
                <c:pt idx="135">
                  <c:v>0.64158406783656796</c:v>
                </c:pt>
                <c:pt idx="136">
                  <c:v>0.64163343756050695</c:v>
                </c:pt>
                <c:pt idx="137">
                  <c:v>0.64168280728492899</c:v>
                </c:pt>
                <c:pt idx="138">
                  <c:v>0.64173217700935203</c:v>
                </c:pt>
                <c:pt idx="139">
                  <c:v>0.64178154673329102</c:v>
                </c:pt>
                <c:pt idx="140">
                  <c:v>0.64183091645771295</c:v>
                </c:pt>
                <c:pt idx="141">
                  <c:v>0.641880286182135</c:v>
                </c:pt>
                <c:pt idx="142">
                  <c:v>0.64192965590607398</c:v>
                </c:pt>
                <c:pt idx="143">
                  <c:v>0.64197902563049603</c:v>
                </c:pt>
                <c:pt idx="144">
                  <c:v>0.64202839535491796</c:v>
                </c:pt>
                <c:pt idx="145">
                  <c:v>0.64207776507885805</c:v>
                </c:pt>
                <c:pt idx="146">
                  <c:v>0.64212713480327999</c:v>
                </c:pt>
                <c:pt idx="147">
                  <c:v>0.64217650452770203</c:v>
                </c:pt>
                <c:pt idx="148">
                  <c:v>0.64222587425164102</c:v>
                </c:pt>
                <c:pt idx="149">
                  <c:v>0.64227524397606295</c:v>
                </c:pt>
                <c:pt idx="150">
                  <c:v>0.64232461370048499</c:v>
                </c:pt>
                <c:pt idx="151">
                  <c:v>0.64237398342442498</c:v>
                </c:pt>
                <c:pt idx="152">
                  <c:v>0.64242335314884702</c:v>
                </c:pt>
                <c:pt idx="153">
                  <c:v>0.64247272287326895</c:v>
                </c:pt>
                <c:pt idx="154">
                  <c:v>0.64252209259720805</c:v>
                </c:pt>
                <c:pt idx="155">
                  <c:v>0.64257146232162998</c:v>
                </c:pt>
                <c:pt idx="156">
                  <c:v>0.64262083204605203</c:v>
                </c:pt>
                <c:pt idx="157">
                  <c:v>0.64267020176999201</c:v>
                </c:pt>
                <c:pt idx="158">
                  <c:v>0.64271957149441405</c:v>
                </c:pt>
                <c:pt idx="159">
                  <c:v>0.64276894121883599</c:v>
                </c:pt>
                <c:pt idx="160">
                  <c:v>0.64281831094277497</c:v>
                </c:pt>
                <c:pt idx="161">
                  <c:v>0.64286768066719702</c:v>
                </c:pt>
                <c:pt idx="162">
                  <c:v>0.64291705039161895</c:v>
                </c:pt>
                <c:pt idx="163">
                  <c:v>0.64296642011555905</c:v>
                </c:pt>
                <c:pt idx="164">
                  <c:v>0.64301578983998098</c:v>
                </c:pt>
                <c:pt idx="165">
                  <c:v>0.64306515956440302</c:v>
                </c:pt>
                <c:pt idx="166">
                  <c:v>0.64311452928834201</c:v>
                </c:pt>
                <c:pt idx="167">
                  <c:v>0.64316389901276405</c:v>
                </c:pt>
                <c:pt idx="168">
                  <c:v>0.64321326873718598</c:v>
                </c:pt>
                <c:pt idx="169">
                  <c:v>0.64326263846112497</c:v>
                </c:pt>
                <c:pt idx="170">
                  <c:v>0.64331200818554801</c:v>
                </c:pt>
                <c:pt idx="171">
                  <c:v>0.64336137790996994</c:v>
                </c:pt>
                <c:pt idx="172">
                  <c:v>0.64341074763390904</c:v>
                </c:pt>
                <c:pt idx="173">
                  <c:v>0.64346011735833097</c:v>
                </c:pt>
                <c:pt idx="174">
                  <c:v>0.64350948708275302</c:v>
                </c:pt>
                <c:pt idx="175">
                  <c:v>0.643558856806692</c:v>
                </c:pt>
                <c:pt idx="176">
                  <c:v>0.64360822653111405</c:v>
                </c:pt>
                <c:pt idx="177">
                  <c:v>0.64365759625553598</c:v>
                </c:pt>
                <c:pt idx="178">
                  <c:v>0.64370696597947596</c:v>
                </c:pt>
                <c:pt idx="179">
                  <c:v>0.64375633570389801</c:v>
                </c:pt>
                <c:pt idx="180">
                  <c:v>0.64380570542832005</c:v>
                </c:pt>
                <c:pt idx="181">
                  <c:v>0.64385507515225904</c:v>
                </c:pt>
                <c:pt idx="182">
                  <c:v>0.64390444487668097</c:v>
                </c:pt>
                <c:pt idx="183">
                  <c:v>0.64395381460110301</c:v>
                </c:pt>
                <c:pt idx="184">
                  <c:v>0.644003184325043</c:v>
                </c:pt>
                <c:pt idx="185">
                  <c:v>0.64405255404946504</c:v>
                </c:pt>
                <c:pt idx="186">
                  <c:v>0.64410192377388698</c:v>
                </c:pt>
                <c:pt idx="187">
                  <c:v>0.64415129349782596</c:v>
                </c:pt>
                <c:pt idx="188">
                  <c:v>0.644200663222248</c:v>
                </c:pt>
                <c:pt idx="189">
                  <c:v>0.64425003294667005</c:v>
                </c:pt>
                <c:pt idx="190">
                  <c:v>0.64429940267061003</c:v>
                </c:pt>
                <c:pt idx="191">
                  <c:v>0.64434877239503197</c:v>
                </c:pt>
                <c:pt idx="192">
                  <c:v>0.64439814211945401</c:v>
                </c:pt>
                <c:pt idx="193">
                  <c:v>0.64444751184339299</c:v>
                </c:pt>
                <c:pt idx="194">
                  <c:v>0.64449688156781504</c:v>
                </c:pt>
                <c:pt idx="195">
                  <c:v>0.64454625129223697</c:v>
                </c:pt>
                <c:pt idx="196">
                  <c:v>0.64459562101617596</c:v>
                </c:pt>
                <c:pt idx="197">
                  <c:v>0.644644990740599</c:v>
                </c:pt>
                <c:pt idx="198">
                  <c:v>0.64469436046502104</c:v>
                </c:pt>
                <c:pt idx="199">
                  <c:v>0.64474373018896003</c:v>
                </c:pt>
                <c:pt idx="200">
                  <c:v>0.64479309991338196</c:v>
                </c:pt>
                <c:pt idx="201">
                  <c:v>0.64484246963780401</c:v>
                </c:pt>
                <c:pt idx="202">
                  <c:v>0.64489183936174299</c:v>
                </c:pt>
                <c:pt idx="203">
                  <c:v>0.64494120908616603</c:v>
                </c:pt>
                <c:pt idx="204">
                  <c:v>0.64499057881058797</c:v>
                </c:pt>
                <c:pt idx="205">
                  <c:v>0.64503994853452695</c:v>
                </c:pt>
                <c:pt idx="206">
                  <c:v>0.645089318258949</c:v>
                </c:pt>
                <c:pt idx="207">
                  <c:v>0.64513868798337104</c:v>
                </c:pt>
                <c:pt idx="208">
                  <c:v>0.64518805770731003</c:v>
                </c:pt>
                <c:pt idx="209">
                  <c:v>0.64523742743173196</c:v>
                </c:pt>
                <c:pt idx="210">
                  <c:v>0.645286797156154</c:v>
                </c:pt>
                <c:pt idx="211">
                  <c:v>0.64533616688009399</c:v>
                </c:pt>
                <c:pt idx="212">
                  <c:v>0.64538553660451603</c:v>
                </c:pt>
                <c:pt idx="213">
                  <c:v>0.64543490632893796</c:v>
                </c:pt>
                <c:pt idx="214">
                  <c:v>0.64548427605287695</c:v>
                </c:pt>
                <c:pt idx="215">
                  <c:v>0.64553364577729899</c:v>
                </c:pt>
                <c:pt idx="216">
                  <c:v>0.64558301550172104</c:v>
                </c:pt>
                <c:pt idx="217">
                  <c:v>0.64563238522566102</c:v>
                </c:pt>
                <c:pt idx="218">
                  <c:v>0.64568175495008295</c:v>
                </c:pt>
                <c:pt idx="219">
                  <c:v>0.645731124674505</c:v>
                </c:pt>
                <c:pt idx="220">
                  <c:v>0.64578049439844398</c:v>
                </c:pt>
                <c:pt idx="221">
                  <c:v>0.64582986412286603</c:v>
                </c:pt>
                <c:pt idx="222">
                  <c:v>0.64587923384728796</c:v>
                </c:pt>
                <c:pt idx="223">
                  <c:v>0.64592860357122805</c:v>
                </c:pt>
                <c:pt idx="224">
                  <c:v>0.64597797329564999</c:v>
                </c:pt>
                <c:pt idx="225">
                  <c:v>0.64602734302007203</c:v>
                </c:pt>
                <c:pt idx="226">
                  <c:v>0.64607671274401102</c:v>
                </c:pt>
                <c:pt idx="227">
                  <c:v>0.64612608246843295</c:v>
                </c:pt>
                <c:pt idx="228">
                  <c:v>0.64617545219285499</c:v>
                </c:pt>
                <c:pt idx="229">
                  <c:v>0.64622482191679398</c:v>
                </c:pt>
                <c:pt idx="230">
                  <c:v>0.64627419164121702</c:v>
                </c:pt>
                <c:pt idx="231">
                  <c:v>0.64632356136563895</c:v>
                </c:pt>
                <c:pt idx="232">
                  <c:v>0.64637293108957805</c:v>
                </c:pt>
                <c:pt idx="233">
                  <c:v>0.64642230081399998</c:v>
                </c:pt>
                <c:pt idx="234">
                  <c:v>0.64647167053842203</c:v>
                </c:pt>
                <c:pt idx="235">
                  <c:v>0.64652104026236101</c:v>
                </c:pt>
                <c:pt idx="236">
                  <c:v>0.64657040998678295</c:v>
                </c:pt>
                <c:pt idx="237">
                  <c:v>0.64661977971120599</c:v>
                </c:pt>
                <c:pt idx="238">
                  <c:v>0.64666914943514497</c:v>
                </c:pt>
                <c:pt idx="239">
                  <c:v>0.64671851915956702</c:v>
                </c:pt>
                <c:pt idx="240">
                  <c:v>0.64676788888398895</c:v>
                </c:pt>
                <c:pt idx="241">
                  <c:v>0.64681725860792805</c:v>
                </c:pt>
                <c:pt idx="242">
                  <c:v>0.64686662833234998</c:v>
                </c:pt>
                <c:pt idx="243">
                  <c:v>0.64691599805677302</c:v>
                </c:pt>
                <c:pt idx="244">
                  <c:v>0.64696536778071201</c:v>
                </c:pt>
                <c:pt idx="245">
                  <c:v>0.64701473750513405</c:v>
                </c:pt>
                <c:pt idx="246">
                  <c:v>0.64706410722955598</c:v>
                </c:pt>
                <c:pt idx="247">
                  <c:v>0.64711347695349497</c:v>
                </c:pt>
                <c:pt idx="248">
                  <c:v>0.64716284667791701</c:v>
                </c:pt>
                <c:pt idx="249">
                  <c:v>0.64721221640233895</c:v>
                </c:pt>
                <c:pt idx="250">
                  <c:v>0.64726158612627904</c:v>
                </c:pt>
                <c:pt idx="251">
                  <c:v>0.64731095585070098</c:v>
                </c:pt>
                <c:pt idx="252">
                  <c:v>0.64736032557512302</c:v>
                </c:pt>
                <c:pt idx="253">
                  <c:v>0.647409695299062</c:v>
                </c:pt>
                <c:pt idx="254">
                  <c:v>0.64745906502348405</c:v>
                </c:pt>
                <c:pt idx="255">
                  <c:v>0.64750843474790598</c:v>
                </c:pt>
                <c:pt idx="256">
                  <c:v>0.64755780447184597</c:v>
                </c:pt>
                <c:pt idx="257">
                  <c:v>0.64760717419626801</c:v>
                </c:pt>
                <c:pt idx="258">
                  <c:v>0.64765654392069005</c:v>
                </c:pt>
                <c:pt idx="259">
                  <c:v>0.64770591364462904</c:v>
                </c:pt>
                <c:pt idx="260">
                  <c:v>0.64775528336905097</c:v>
                </c:pt>
                <c:pt idx="261">
                  <c:v>0.64780465309347302</c:v>
                </c:pt>
                <c:pt idx="262">
                  <c:v>0.647854022817412</c:v>
                </c:pt>
                <c:pt idx="263">
                  <c:v>0.64790339254183504</c:v>
                </c:pt>
                <c:pt idx="264">
                  <c:v>0.64795276226625698</c:v>
                </c:pt>
                <c:pt idx="265">
                  <c:v>0.64800213199019596</c:v>
                </c:pt>
                <c:pt idx="266">
                  <c:v>0.64805150171461801</c:v>
                </c:pt>
                <c:pt idx="267">
                  <c:v>0.64810087143904005</c:v>
                </c:pt>
                <c:pt idx="268">
                  <c:v>0.64815024116297904</c:v>
                </c:pt>
                <c:pt idx="269">
                  <c:v>0.64819961088740097</c:v>
                </c:pt>
                <c:pt idx="270">
                  <c:v>0.64824898061182401</c:v>
                </c:pt>
                <c:pt idx="271">
                  <c:v>0.648298350335763</c:v>
                </c:pt>
                <c:pt idx="272">
                  <c:v>0.64834772006018504</c:v>
                </c:pt>
                <c:pt idx="273">
                  <c:v>0.64839708978460697</c:v>
                </c:pt>
                <c:pt idx="274">
                  <c:v>0.64844645950854596</c:v>
                </c:pt>
                <c:pt idx="275">
                  <c:v>0.648495829232968</c:v>
                </c:pt>
                <c:pt idx="276">
                  <c:v>0.64854519895739104</c:v>
                </c:pt>
                <c:pt idx="277">
                  <c:v>0.64859456868133003</c:v>
                </c:pt>
                <c:pt idx="278">
                  <c:v>0.64864393840575196</c:v>
                </c:pt>
                <c:pt idx="279">
                  <c:v>0.64869330813017401</c:v>
                </c:pt>
                <c:pt idx="280">
                  <c:v>0.64874267785411299</c:v>
                </c:pt>
                <c:pt idx="281">
                  <c:v>0.64879204757853504</c:v>
                </c:pt>
                <c:pt idx="282">
                  <c:v>0.64884141730295697</c:v>
                </c:pt>
                <c:pt idx="283">
                  <c:v>0.64889078702689695</c:v>
                </c:pt>
                <c:pt idx="284">
                  <c:v>0.648940156751319</c:v>
                </c:pt>
                <c:pt idx="285">
                  <c:v>0.64898952647574104</c:v>
                </c:pt>
                <c:pt idx="286">
                  <c:v>0.64903889619968003</c:v>
                </c:pt>
                <c:pt idx="287">
                  <c:v>0.64908826592410196</c:v>
                </c:pt>
                <c:pt idx="288">
                  <c:v>0.649137635648524</c:v>
                </c:pt>
                <c:pt idx="289">
                  <c:v>0.64918700537246399</c:v>
                </c:pt>
                <c:pt idx="290">
                  <c:v>0.64923637509688603</c:v>
                </c:pt>
                <c:pt idx="291">
                  <c:v>0.64928574482130796</c:v>
                </c:pt>
                <c:pt idx="292">
                  <c:v>0.64933511454524695</c:v>
                </c:pt>
                <c:pt idx="293">
                  <c:v>0.64938448426966899</c:v>
                </c:pt>
                <c:pt idx="294">
                  <c:v>0.64943385399409104</c:v>
                </c:pt>
                <c:pt idx="295">
                  <c:v>0.64948322371803002</c:v>
                </c:pt>
                <c:pt idx="296">
                  <c:v>0.64953259344245295</c:v>
                </c:pt>
                <c:pt idx="297">
                  <c:v>0.649581963166875</c:v>
                </c:pt>
                <c:pt idx="298">
                  <c:v>0.64963133289081398</c:v>
                </c:pt>
                <c:pt idx="299">
                  <c:v>0.64968070261523603</c:v>
                </c:pt>
                <c:pt idx="300">
                  <c:v>0.64973007233965796</c:v>
                </c:pt>
                <c:pt idx="301">
                  <c:v>0.64977944206359695</c:v>
                </c:pt>
                <c:pt idx="302">
                  <c:v>0.64982881178801899</c:v>
                </c:pt>
                <c:pt idx="303">
                  <c:v>0.64987818151244203</c:v>
                </c:pt>
                <c:pt idx="304">
                  <c:v>0.64992755123638102</c:v>
                </c:pt>
                <c:pt idx="305">
                  <c:v>0.64997692096080295</c:v>
                </c:pt>
                <c:pt idx="306">
                  <c:v>0.65002629068522499</c:v>
                </c:pt>
                <c:pt idx="307">
                  <c:v>0.65007566040916398</c:v>
                </c:pt>
                <c:pt idx="308">
                  <c:v>0.65012503013358602</c:v>
                </c:pt>
                <c:pt idx="309">
                  <c:v>0.65017439985800796</c:v>
                </c:pt>
                <c:pt idx="310">
                  <c:v>0.65022376958194805</c:v>
                </c:pt>
                <c:pt idx="311">
                  <c:v>0.65027313930636998</c:v>
                </c:pt>
                <c:pt idx="312">
                  <c:v>0.65032250903079203</c:v>
                </c:pt>
                <c:pt idx="313">
                  <c:v>0.65037187875473101</c:v>
                </c:pt>
                <c:pt idx="314">
                  <c:v>0.65042124847915295</c:v>
                </c:pt>
                <c:pt idx="315">
                  <c:v>0.65047061820357499</c:v>
                </c:pt>
                <c:pt idx="316">
                  <c:v>0.65051998792751498</c:v>
                </c:pt>
                <c:pt idx="317">
                  <c:v>0.65056935765193702</c:v>
                </c:pt>
                <c:pt idx="318">
                  <c:v>0.65061872737635895</c:v>
                </c:pt>
                <c:pt idx="319">
                  <c:v>0.65066809710029805</c:v>
                </c:pt>
                <c:pt idx="320">
                  <c:v>0.65071746682471998</c:v>
                </c:pt>
                <c:pt idx="321">
                  <c:v>0.65076683654914202</c:v>
                </c:pt>
                <c:pt idx="322">
                  <c:v>0.65081620627308201</c:v>
                </c:pt>
                <c:pt idx="323">
                  <c:v>0.65086557599750405</c:v>
                </c:pt>
                <c:pt idx="324">
                  <c:v>0.65091494572192599</c:v>
                </c:pt>
                <c:pt idx="325">
                  <c:v>0.65096431544586497</c:v>
                </c:pt>
                <c:pt idx="326">
                  <c:v>0.65101368517028702</c:v>
                </c:pt>
                <c:pt idx="327">
                  <c:v>0.65106305489470895</c:v>
                </c:pt>
                <c:pt idx="328">
                  <c:v>0.65111242461864904</c:v>
                </c:pt>
                <c:pt idx="329">
                  <c:v>0.65116179434307098</c:v>
                </c:pt>
                <c:pt idx="330">
                  <c:v>0.65121116406749302</c:v>
                </c:pt>
                <c:pt idx="331">
                  <c:v>0.65126053379143201</c:v>
                </c:pt>
                <c:pt idx="332">
                  <c:v>0.65130990351585405</c:v>
                </c:pt>
                <c:pt idx="333">
                  <c:v>0.65135927324027598</c:v>
                </c:pt>
                <c:pt idx="334">
                  <c:v>0.65140864296421497</c:v>
                </c:pt>
                <c:pt idx="335">
                  <c:v>0.65145801268863801</c:v>
                </c:pt>
                <c:pt idx="336">
                  <c:v>0.65150738241306005</c:v>
                </c:pt>
                <c:pt idx="337">
                  <c:v>0.65155675213699904</c:v>
                </c:pt>
                <c:pt idx="338">
                  <c:v>0.65160612186142097</c:v>
                </c:pt>
                <c:pt idx="339">
                  <c:v>0.65165549158584302</c:v>
                </c:pt>
                <c:pt idx="340">
                  <c:v>0.651704861309782</c:v>
                </c:pt>
                <c:pt idx="341">
                  <c:v>0.65175423103420405</c:v>
                </c:pt>
                <c:pt idx="342">
                  <c:v>0.65180360075862598</c:v>
                </c:pt>
                <c:pt idx="343">
                  <c:v>0.65185297048256596</c:v>
                </c:pt>
                <c:pt idx="344">
                  <c:v>0.65190234020698801</c:v>
                </c:pt>
                <c:pt idx="345">
                  <c:v>0.65195170993141005</c:v>
                </c:pt>
                <c:pt idx="346">
                  <c:v>0.65200107965534904</c:v>
                </c:pt>
                <c:pt idx="347">
                  <c:v>0.65205044937977097</c:v>
                </c:pt>
                <c:pt idx="348">
                  <c:v>0.65209981910419301</c:v>
                </c:pt>
                <c:pt idx="349">
                  <c:v>0.652149188828133</c:v>
                </c:pt>
                <c:pt idx="350">
                  <c:v>0.65219855855255504</c:v>
                </c:pt>
                <c:pt idx="351">
                  <c:v>0.65224792827697697</c:v>
                </c:pt>
                <c:pt idx="352">
                  <c:v>0.65229729800091596</c:v>
                </c:pt>
                <c:pt idx="353">
                  <c:v>0.652346667725338</c:v>
                </c:pt>
                <c:pt idx="354">
                  <c:v>0.65239603744976005</c:v>
                </c:pt>
                <c:pt idx="355">
                  <c:v>0.65244540717370003</c:v>
                </c:pt>
                <c:pt idx="356">
                  <c:v>0.65249477689812196</c:v>
                </c:pt>
                <c:pt idx="357">
                  <c:v>0.65254414662254401</c:v>
                </c:pt>
                <c:pt idx="358">
                  <c:v>0.65259351634648299</c:v>
                </c:pt>
                <c:pt idx="359">
                  <c:v>0.65264288607090504</c:v>
                </c:pt>
                <c:pt idx="360">
                  <c:v>0.65269225579532697</c:v>
                </c:pt>
                <c:pt idx="361">
                  <c:v>0.65274162551926596</c:v>
                </c:pt>
                <c:pt idx="362">
                  <c:v>0.652790995243689</c:v>
                </c:pt>
                <c:pt idx="363">
                  <c:v>0.65284036496811104</c:v>
                </c:pt>
                <c:pt idx="364">
                  <c:v>0.65288973469205003</c:v>
                </c:pt>
                <c:pt idx="365">
                  <c:v>0.65293910441647196</c:v>
                </c:pt>
                <c:pt idx="366">
                  <c:v>0.652988474140894</c:v>
                </c:pt>
                <c:pt idx="367">
                  <c:v>0.65303784386483299</c:v>
                </c:pt>
                <c:pt idx="368">
                  <c:v>0.65308721358925503</c:v>
                </c:pt>
                <c:pt idx="369">
                  <c:v>0.65313658331367797</c:v>
                </c:pt>
                <c:pt idx="370">
                  <c:v>0.65318595303761695</c:v>
                </c:pt>
                <c:pt idx="371">
                  <c:v>0.65323532276203899</c:v>
                </c:pt>
                <c:pt idx="372">
                  <c:v>0.65328469248646104</c:v>
                </c:pt>
                <c:pt idx="373">
                  <c:v>0.65333406221040002</c:v>
                </c:pt>
                <c:pt idx="374">
                  <c:v>0.65338343193482196</c:v>
                </c:pt>
                <c:pt idx="375">
                  <c:v>0.653432801659244</c:v>
                </c:pt>
                <c:pt idx="376">
                  <c:v>0.65348217138318399</c:v>
                </c:pt>
                <c:pt idx="377">
                  <c:v>0.65353154110760603</c:v>
                </c:pt>
                <c:pt idx="378">
                  <c:v>0.65358091083202796</c:v>
                </c:pt>
                <c:pt idx="379">
                  <c:v>0.65363028055596695</c:v>
                </c:pt>
                <c:pt idx="380">
                  <c:v>0.65367965028038899</c:v>
                </c:pt>
                <c:pt idx="381">
                  <c:v>0.65372902000481103</c:v>
                </c:pt>
                <c:pt idx="382">
                  <c:v>0.65377838972875102</c:v>
                </c:pt>
                <c:pt idx="383">
                  <c:v>0.65382775945317295</c:v>
                </c:pt>
                <c:pt idx="384">
                  <c:v>0.653877129177595</c:v>
                </c:pt>
                <c:pt idx="385">
                  <c:v>0.65392649890153398</c:v>
                </c:pt>
                <c:pt idx="386">
                  <c:v>0.65397586862595602</c:v>
                </c:pt>
                <c:pt idx="387">
                  <c:v>0.65402523835037796</c:v>
                </c:pt>
                <c:pt idx="388">
                  <c:v>0.65407460807431805</c:v>
                </c:pt>
                <c:pt idx="389">
                  <c:v>0.65412397779873999</c:v>
                </c:pt>
                <c:pt idx="390">
                  <c:v>0.65417334752316203</c:v>
                </c:pt>
                <c:pt idx="391">
                  <c:v>0.65422271724710102</c:v>
                </c:pt>
                <c:pt idx="392">
                  <c:v>0.65427208697152295</c:v>
                </c:pt>
                <c:pt idx="393">
                  <c:v>0.65432145669594499</c:v>
                </c:pt>
                <c:pt idx="394">
                  <c:v>0.65437082641988398</c:v>
                </c:pt>
                <c:pt idx="395">
                  <c:v>0.65442019614430702</c:v>
                </c:pt>
                <c:pt idx="396">
                  <c:v>0.65446956586872895</c:v>
                </c:pt>
                <c:pt idx="397">
                  <c:v>0.65451893559266805</c:v>
                </c:pt>
                <c:pt idx="398">
                  <c:v>0.65456830531708998</c:v>
                </c:pt>
                <c:pt idx="399">
                  <c:v>0.65461767504151203</c:v>
                </c:pt>
                <c:pt idx="400">
                  <c:v>0.65466704476545101</c:v>
                </c:pt>
                <c:pt idx="401">
                  <c:v>0.65471641448987306</c:v>
                </c:pt>
                <c:pt idx="402">
                  <c:v>0.65476578421429599</c:v>
                </c:pt>
                <c:pt idx="403">
                  <c:v>0.65481515393823497</c:v>
                </c:pt>
                <c:pt idx="404">
                  <c:v>0.65486452366265702</c:v>
                </c:pt>
                <c:pt idx="405">
                  <c:v>0.65491389338707895</c:v>
                </c:pt>
                <c:pt idx="406">
                  <c:v>0.65496326311101805</c:v>
                </c:pt>
                <c:pt idx="407">
                  <c:v>0.65501263283543998</c:v>
                </c:pt>
                <c:pt idx="408">
                  <c:v>0.65506200255986202</c:v>
                </c:pt>
                <c:pt idx="409">
                  <c:v>0.65511137228380201</c:v>
                </c:pt>
                <c:pt idx="410">
                  <c:v>0.65516074200822405</c:v>
                </c:pt>
                <c:pt idx="411">
                  <c:v>0.65521011173264598</c:v>
                </c:pt>
                <c:pt idx="412">
                  <c:v>0.65525948145658497</c:v>
                </c:pt>
                <c:pt idx="413">
                  <c:v>0.65530885118100701</c:v>
                </c:pt>
                <c:pt idx="414">
                  <c:v>0.65535822090542895</c:v>
                </c:pt>
                <c:pt idx="415">
                  <c:v>0.65540759062936904</c:v>
                </c:pt>
                <c:pt idx="416">
                  <c:v>0.65545696035379097</c:v>
                </c:pt>
                <c:pt idx="417">
                  <c:v>0.65550633007821302</c:v>
                </c:pt>
                <c:pt idx="418">
                  <c:v>0.655555699802152</c:v>
                </c:pt>
                <c:pt idx="419">
                  <c:v>0.65560506952657405</c:v>
                </c:pt>
                <c:pt idx="420">
                  <c:v>0.65565443925099598</c:v>
                </c:pt>
                <c:pt idx="421">
                  <c:v>0.65570380897493596</c:v>
                </c:pt>
                <c:pt idx="422">
                  <c:v>0.65575317869935801</c:v>
                </c:pt>
                <c:pt idx="423">
                  <c:v>0.65580254842378005</c:v>
                </c:pt>
                <c:pt idx="424">
                  <c:v>0.65585191814771904</c:v>
                </c:pt>
                <c:pt idx="425">
                  <c:v>0.65590128787214097</c:v>
                </c:pt>
                <c:pt idx="426">
                  <c:v>0.65595065759656301</c:v>
                </c:pt>
                <c:pt idx="427">
                  <c:v>0.656000027320502</c:v>
                </c:pt>
                <c:pt idx="428">
                  <c:v>0.65604939704492504</c:v>
                </c:pt>
                <c:pt idx="429">
                  <c:v>0.65609876676934697</c:v>
                </c:pt>
                <c:pt idx="430">
                  <c:v>0.65614813649328596</c:v>
                </c:pt>
                <c:pt idx="431">
                  <c:v>0.656197506217708</c:v>
                </c:pt>
                <c:pt idx="432">
                  <c:v>0.65624687594213005</c:v>
                </c:pt>
                <c:pt idx="433">
                  <c:v>0.65629624566606903</c:v>
                </c:pt>
                <c:pt idx="434">
                  <c:v>0.65634561539049097</c:v>
                </c:pt>
                <c:pt idx="435">
                  <c:v>0.65639498511491401</c:v>
                </c:pt>
                <c:pt idx="436">
                  <c:v>0.65644435483885299</c:v>
                </c:pt>
                <c:pt idx="437">
                  <c:v>0.65649372456327504</c:v>
                </c:pt>
                <c:pt idx="438">
                  <c:v>0.65654309428769697</c:v>
                </c:pt>
                <c:pt idx="439">
                  <c:v>0.65659246401163596</c:v>
                </c:pt>
                <c:pt idx="440">
                  <c:v>0.656641833736058</c:v>
                </c:pt>
                <c:pt idx="441">
                  <c:v>0.65669120346048004</c:v>
                </c:pt>
                <c:pt idx="442">
                  <c:v>0.65674057318442003</c:v>
                </c:pt>
                <c:pt idx="443">
                  <c:v>0.65678994290884196</c:v>
                </c:pt>
                <c:pt idx="444">
                  <c:v>0.65683931263326401</c:v>
                </c:pt>
                <c:pt idx="445">
                  <c:v>0.65688868235720299</c:v>
                </c:pt>
                <c:pt idx="446">
                  <c:v>0.65693805208162503</c:v>
                </c:pt>
                <c:pt idx="447">
                  <c:v>0.65698742180604697</c:v>
                </c:pt>
                <c:pt idx="448">
                  <c:v>0.65703679152998695</c:v>
                </c:pt>
                <c:pt idx="449">
                  <c:v>0.657086161254409</c:v>
                </c:pt>
                <c:pt idx="450">
                  <c:v>0.65713553097883104</c:v>
                </c:pt>
                <c:pt idx="451">
                  <c:v>0.65718490070277003</c:v>
                </c:pt>
                <c:pt idx="452">
                  <c:v>0.65723427042719196</c:v>
                </c:pt>
                <c:pt idx="453">
                  <c:v>0.657283640151614</c:v>
                </c:pt>
                <c:pt idx="454">
                  <c:v>0.65733300987555399</c:v>
                </c:pt>
                <c:pt idx="455">
                  <c:v>0.65738237959997603</c:v>
                </c:pt>
                <c:pt idx="456">
                  <c:v>0.65743174932439796</c:v>
                </c:pt>
                <c:pt idx="457">
                  <c:v>0.65748111904833695</c:v>
                </c:pt>
                <c:pt idx="458">
                  <c:v>0.65753048877275899</c:v>
                </c:pt>
                <c:pt idx="459">
                  <c:v>0.65757985849718104</c:v>
                </c:pt>
                <c:pt idx="460">
                  <c:v>0.65762922822112102</c:v>
                </c:pt>
                <c:pt idx="461">
                  <c:v>0.65767859794554295</c:v>
                </c:pt>
                <c:pt idx="462">
                  <c:v>0.657727967669965</c:v>
                </c:pt>
                <c:pt idx="463">
                  <c:v>0.65777733739390398</c:v>
                </c:pt>
                <c:pt idx="464">
                  <c:v>0.65782670711832603</c:v>
                </c:pt>
                <c:pt idx="465">
                  <c:v>0.65787607684274796</c:v>
                </c:pt>
                <c:pt idx="466">
                  <c:v>0.65792544656668706</c:v>
                </c:pt>
                <c:pt idx="467">
                  <c:v>0.65797481629110899</c:v>
                </c:pt>
                <c:pt idx="468">
                  <c:v>0.65802418601553203</c:v>
                </c:pt>
                <c:pt idx="469">
                  <c:v>0.65807355573947102</c:v>
                </c:pt>
                <c:pt idx="470">
                  <c:v>0.65812292546389295</c:v>
                </c:pt>
                <c:pt idx="471">
                  <c:v>0.65817229518831499</c:v>
                </c:pt>
                <c:pt idx="472">
                  <c:v>0.65822166491225398</c:v>
                </c:pt>
                <c:pt idx="473">
                  <c:v>0.65827103463667602</c:v>
                </c:pt>
                <c:pt idx="474">
                  <c:v>0.65832040436109796</c:v>
                </c:pt>
                <c:pt idx="475">
                  <c:v>0.65836977408503805</c:v>
                </c:pt>
                <c:pt idx="476">
                  <c:v>0.65841914380945998</c:v>
                </c:pt>
                <c:pt idx="477">
                  <c:v>0.65846851353388203</c:v>
                </c:pt>
                <c:pt idx="478">
                  <c:v>0.65851788325782101</c:v>
                </c:pt>
                <c:pt idx="479">
                  <c:v>0.65856725298224295</c:v>
                </c:pt>
                <c:pt idx="480">
                  <c:v>0.65861662270666499</c:v>
                </c:pt>
                <c:pt idx="481">
                  <c:v>0.65866599243060497</c:v>
                </c:pt>
                <c:pt idx="482">
                  <c:v>0.65871536215502702</c:v>
                </c:pt>
                <c:pt idx="483">
                  <c:v>0.65876473187944895</c:v>
                </c:pt>
                <c:pt idx="484">
                  <c:v>0.65881410160338805</c:v>
                </c:pt>
                <c:pt idx="485">
                  <c:v>0.65886347132780998</c:v>
                </c:pt>
                <c:pt idx="486">
                  <c:v>0.65891284105223202</c:v>
                </c:pt>
                <c:pt idx="487">
                  <c:v>0.65896221077617201</c:v>
                </c:pt>
                <c:pt idx="488">
                  <c:v>0.65901158050059405</c:v>
                </c:pt>
                <c:pt idx="489">
                  <c:v>0.65906095022501598</c:v>
                </c:pt>
                <c:pt idx="490">
                  <c:v>0.65911031994895497</c:v>
                </c:pt>
                <c:pt idx="491">
                  <c:v>0.65915968967337701</c:v>
                </c:pt>
                <c:pt idx="492">
                  <c:v>0.65920905939779895</c:v>
                </c:pt>
                <c:pt idx="493">
                  <c:v>0.65925842912173804</c:v>
                </c:pt>
                <c:pt idx="494">
                  <c:v>0.65930779884616098</c:v>
                </c:pt>
                <c:pt idx="495">
                  <c:v>0.65935716857058302</c:v>
                </c:pt>
                <c:pt idx="496">
                  <c:v>0.659406538294522</c:v>
                </c:pt>
                <c:pt idx="497">
                  <c:v>0.65945590801894405</c:v>
                </c:pt>
                <c:pt idx="498">
                  <c:v>0.65950527774336598</c:v>
                </c:pt>
                <c:pt idx="499">
                  <c:v>0.65955464746730497</c:v>
                </c:pt>
                <c:pt idx="500">
                  <c:v>0.65960401719172801</c:v>
                </c:pt>
                <c:pt idx="501">
                  <c:v>0.65965338691615005</c:v>
                </c:pt>
                <c:pt idx="502">
                  <c:v>0.65970275664008904</c:v>
                </c:pt>
                <c:pt idx="503">
                  <c:v>0.65975212636451097</c:v>
                </c:pt>
                <c:pt idx="504">
                  <c:v>0.65980149608893301</c:v>
                </c:pt>
                <c:pt idx="505">
                  <c:v>0.659850865812872</c:v>
                </c:pt>
                <c:pt idx="506">
                  <c:v>0.65990023553729404</c:v>
                </c:pt>
                <c:pt idx="507">
                  <c:v>0.65994960526171598</c:v>
                </c:pt>
                <c:pt idx="508">
                  <c:v>0.65999897498565596</c:v>
                </c:pt>
                <c:pt idx="509">
                  <c:v>0.66004834471007801</c:v>
                </c:pt>
                <c:pt idx="510">
                  <c:v>0.66009771443450005</c:v>
                </c:pt>
                <c:pt idx="511">
                  <c:v>0.66014708415843903</c:v>
                </c:pt>
                <c:pt idx="512">
                  <c:v>0.66019645388286097</c:v>
                </c:pt>
                <c:pt idx="513">
                  <c:v>0.66024582360728301</c:v>
                </c:pt>
                <c:pt idx="514">
                  <c:v>0.660295193331223</c:v>
                </c:pt>
                <c:pt idx="515">
                  <c:v>0.66034456305564504</c:v>
                </c:pt>
                <c:pt idx="516">
                  <c:v>0.66039393278006697</c:v>
                </c:pt>
                <c:pt idx="517">
                  <c:v>0.66044330250400596</c:v>
                </c:pt>
                <c:pt idx="518">
                  <c:v>0.660492672228428</c:v>
                </c:pt>
                <c:pt idx="519">
                  <c:v>0.66054204195285005</c:v>
                </c:pt>
                <c:pt idx="520">
                  <c:v>0.66059141167679003</c:v>
                </c:pt>
                <c:pt idx="521">
                  <c:v>0.66064078140121196</c:v>
                </c:pt>
                <c:pt idx="522">
                  <c:v>0.66069015112563401</c:v>
                </c:pt>
                <c:pt idx="523">
                  <c:v>0.66073952084957299</c:v>
                </c:pt>
                <c:pt idx="524">
                  <c:v>0.66078889057399504</c:v>
                </c:pt>
                <c:pt idx="525">
                  <c:v>0.66083826029841697</c:v>
                </c:pt>
                <c:pt idx="526">
                  <c:v>0.66088763002235595</c:v>
                </c:pt>
                <c:pt idx="527">
                  <c:v>0.660936999746779</c:v>
                </c:pt>
                <c:pt idx="528">
                  <c:v>0.66098636947120104</c:v>
                </c:pt>
                <c:pt idx="529">
                  <c:v>0.66103573919514003</c:v>
                </c:pt>
                <c:pt idx="530">
                  <c:v>0.66108510891956196</c:v>
                </c:pt>
                <c:pt idx="531">
                  <c:v>0.661134478643984</c:v>
                </c:pt>
                <c:pt idx="532">
                  <c:v>0.66118384836792299</c:v>
                </c:pt>
                <c:pt idx="533">
                  <c:v>0.66123321809234603</c:v>
                </c:pt>
                <c:pt idx="534">
                  <c:v>0.66128258781676696</c:v>
                </c:pt>
                <c:pt idx="535">
                  <c:v>0.66133195754070695</c:v>
                </c:pt>
                <c:pt idx="536">
                  <c:v>0.66138132726512899</c:v>
                </c:pt>
                <c:pt idx="537">
                  <c:v>0.66143069698955104</c:v>
                </c:pt>
                <c:pt idx="538">
                  <c:v>0.66148006671349002</c:v>
                </c:pt>
                <c:pt idx="539">
                  <c:v>0.66152943643791196</c:v>
                </c:pt>
                <c:pt idx="540">
                  <c:v>0.661578806162334</c:v>
                </c:pt>
                <c:pt idx="541">
                  <c:v>0.66162817588627398</c:v>
                </c:pt>
                <c:pt idx="542">
                  <c:v>0.66167754561069603</c:v>
                </c:pt>
                <c:pt idx="543">
                  <c:v>0.66172691533511796</c:v>
                </c:pt>
                <c:pt idx="544">
                  <c:v>0.66177628505905695</c:v>
                </c:pt>
                <c:pt idx="545">
                  <c:v>0.66182565478347899</c:v>
                </c:pt>
                <c:pt idx="546">
                  <c:v>0.66187502450790103</c:v>
                </c:pt>
                <c:pt idx="547">
                  <c:v>0.66192439423184102</c:v>
                </c:pt>
                <c:pt idx="548">
                  <c:v>0.66197376395626295</c:v>
                </c:pt>
                <c:pt idx="549">
                  <c:v>0.66202313368068499</c:v>
                </c:pt>
                <c:pt idx="550">
                  <c:v>0.66207250340462398</c:v>
                </c:pt>
                <c:pt idx="551">
                  <c:v>0.66212187312904602</c:v>
                </c:pt>
                <c:pt idx="552">
                  <c:v>0.66217124285346796</c:v>
                </c:pt>
                <c:pt idx="553">
                  <c:v>0.66222061257740805</c:v>
                </c:pt>
                <c:pt idx="554">
                  <c:v>0.66226998230182998</c:v>
                </c:pt>
                <c:pt idx="555">
                  <c:v>0.66231935202625203</c:v>
                </c:pt>
                <c:pt idx="556">
                  <c:v>0.66236872175019101</c:v>
                </c:pt>
                <c:pt idx="557">
                  <c:v>0.66241809147461295</c:v>
                </c:pt>
                <c:pt idx="558">
                  <c:v>0.66246746119903499</c:v>
                </c:pt>
                <c:pt idx="559">
                  <c:v>0.66251683092297398</c:v>
                </c:pt>
                <c:pt idx="560">
                  <c:v>0.66256620064739702</c:v>
                </c:pt>
                <c:pt idx="561">
                  <c:v>0.66261557037181895</c:v>
                </c:pt>
                <c:pt idx="562">
                  <c:v>0.66266494009575805</c:v>
                </c:pt>
                <c:pt idx="563">
                  <c:v>0.66271430982017998</c:v>
                </c:pt>
                <c:pt idx="564">
                  <c:v>0.66276367954460202</c:v>
                </c:pt>
                <c:pt idx="565">
                  <c:v>0.66281304926854101</c:v>
                </c:pt>
                <c:pt idx="566">
                  <c:v>0.66286241899296305</c:v>
                </c:pt>
                <c:pt idx="567">
                  <c:v>0.66291178871738499</c:v>
                </c:pt>
                <c:pt idx="568">
                  <c:v>0.66296115844132497</c:v>
                </c:pt>
                <c:pt idx="569">
                  <c:v>0.66301052816574702</c:v>
                </c:pt>
                <c:pt idx="570">
                  <c:v>0.66305989789016895</c:v>
                </c:pt>
                <c:pt idx="571">
                  <c:v>0.66310926761410804</c:v>
                </c:pt>
                <c:pt idx="572">
                  <c:v>0.66315863733852998</c:v>
                </c:pt>
                <c:pt idx="573">
                  <c:v>0.66320800706295202</c:v>
                </c:pt>
                <c:pt idx="574">
                  <c:v>0.66325737678689201</c:v>
                </c:pt>
                <c:pt idx="575">
                  <c:v>0.66330674651131405</c:v>
                </c:pt>
                <c:pt idx="576">
                  <c:v>0.66335611623573598</c:v>
                </c:pt>
                <c:pt idx="577">
                  <c:v>0.66340548595967497</c:v>
                </c:pt>
                <c:pt idx="578">
                  <c:v>0.66345485568409701</c:v>
                </c:pt>
                <c:pt idx="579">
                  <c:v>0.66350422540851905</c:v>
                </c:pt>
                <c:pt idx="580">
                  <c:v>0.66355359513245904</c:v>
                </c:pt>
                <c:pt idx="581">
                  <c:v>0.66360296485688097</c:v>
                </c:pt>
                <c:pt idx="582">
                  <c:v>0.66365233458130302</c:v>
                </c:pt>
                <c:pt idx="583">
                  <c:v>0.663701704305242</c:v>
                </c:pt>
                <c:pt idx="584">
                  <c:v>0.66375107402966405</c:v>
                </c:pt>
                <c:pt idx="585">
                  <c:v>0.66380044375408598</c:v>
                </c:pt>
                <c:pt idx="586">
                  <c:v>0.66384981347802596</c:v>
                </c:pt>
                <c:pt idx="587">
                  <c:v>0.66389918320244801</c:v>
                </c:pt>
                <c:pt idx="588">
                  <c:v>0.66394855292687005</c:v>
                </c:pt>
                <c:pt idx="589">
                  <c:v>0.66399792265080904</c:v>
                </c:pt>
                <c:pt idx="590">
                  <c:v>0.66404729237523097</c:v>
                </c:pt>
                <c:pt idx="591">
                  <c:v>0.66409666209965301</c:v>
                </c:pt>
                <c:pt idx="592">
                  <c:v>0.664146031823592</c:v>
                </c:pt>
                <c:pt idx="593">
                  <c:v>0.66419540154801504</c:v>
                </c:pt>
                <c:pt idx="594">
                  <c:v>0.66424477127243697</c:v>
                </c:pt>
                <c:pt idx="595">
                  <c:v>0.66429414099637596</c:v>
                </c:pt>
                <c:pt idx="596">
                  <c:v>0.664343510720798</c:v>
                </c:pt>
                <c:pt idx="597">
                  <c:v>0.66439288044522005</c:v>
                </c:pt>
                <c:pt idx="598">
                  <c:v>0.66444225016915903</c:v>
                </c:pt>
                <c:pt idx="599">
                  <c:v>0.66449161989358096</c:v>
                </c:pt>
                <c:pt idx="600">
                  <c:v>0.66454098961800401</c:v>
                </c:pt>
                <c:pt idx="601">
                  <c:v>0.66459035934194299</c:v>
                </c:pt>
                <c:pt idx="602">
                  <c:v>0.66463972906636504</c:v>
                </c:pt>
                <c:pt idx="603">
                  <c:v>0.66468909879078697</c:v>
                </c:pt>
                <c:pt idx="604">
                  <c:v>0.66473846851472596</c:v>
                </c:pt>
                <c:pt idx="605">
                  <c:v>0.664787838239148</c:v>
                </c:pt>
                <c:pt idx="606">
                  <c:v>0.66483720796357104</c:v>
                </c:pt>
                <c:pt idx="607">
                  <c:v>0.66488657768751003</c:v>
                </c:pt>
                <c:pt idx="608">
                  <c:v>0.66493594741193196</c:v>
                </c:pt>
                <c:pt idx="609">
                  <c:v>0.664985317136354</c:v>
                </c:pt>
                <c:pt idx="610">
                  <c:v>0.66503468686029299</c:v>
                </c:pt>
                <c:pt idx="611">
                  <c:v>0.66508405658471503</c:v>
                </c:pt>
                <c:pt idx="612">
                  <c:v>0.66513342630913697</c:v>
                </c:pt>
                <c:pt idx="613">
                  <c:v>0.66518279603307695</c:v>
                </c:pt>
                <c:pt idx="614">
                  <c:v>0.66523216575749899</c:v>
                </c:pt>
                <c:pt idx="615">
                  <c:v>0.66528153548192104</c:v>
                </c:pt>
                <c:pt idx="616">
                  <c:v>0.66533090520586002</c:v>
                </c:pt>
                <c:pt idx="617">
                  <c:v>0.66538027493028196</c:v>
                </c:pt>
                <c:pt idx="618">
                  <c:v>0.665429644654704</c:v>
                </c:pt>
                <c:pt idx="619">
                  <c:v>0.66547901437864398</c:v>
                </c:pt>
                <c:pt idx="620">
                  <c:v>0.66552838410306603</c:v>
                </c:pt>
                <c:pt idx="621">
                  <c:v>0.66557775382748796</c:v>
                </c:pt>
                <c:pt idx="622">
                  <c:v>0.66562712355142695</c:v>
                </c:pt>
                <c:pt idx="623">
                  <c:v>0.66567649327584899</c:v>
                </c:pt>
                <c:pt idx="624">
                  <c:v>0.66572586300027103</c:v>
                </c:pt>
                <c:pt idx="625">
                  <c:v>0.66577523272421002</c:v>
                </c:pt>
                <c:pt idx="626">
                  <c:v>0.66582460244863295</c:v>
                </c:pt>
                <c:pt idx="627">
                  <c:v>0.665873972173055</c:v>
                </c:pt>
                <c:pt idx="628">
                  <c:v>0.66592334189699398</c:v>
                </c:pt>
                <c:pt idx="629">
                  <c:v>0.66597271162141602</c:v>
                </c:pt>
                <c:pt idx="630">
                  <c:v>0.66602208134583796</c:v>
                </c:pt>
                <c:pt idx="631">
                  <c:v>0.66607145106977705</c:v>
                </c:pt>
                <c:pt idx="632">
                  <c:v>0.66612082079419899</c:v>
                </c:pt>
                <c:pt idx="633">
                  <c:v>0.66617019051862203</c:v>
                </c:pt>
                <c:pt idx="634">
                  <c:v>0.66621956024256102</c:v>
                </c:pt>
                <c:pt idx="635">
                  <c:v>0.66626892996698295</c:v>
                </c:pt>
                <c:pt idx="636">
                  <c:v>0.66631829969140499</c:v>
                </c:pt>
                <c:pt idx="637">
                  <c:v>0.66636766941534398</c:v>
                </c:pt>
                <c:pt idx="638">
                  <c:v>0.66641703913976602</c:v>
                </c:pt>
                <c:pt idx="639">
                  <c:v>0.66646640886418795</c:v>
                </c:pt>
                <c:pt idx="640">
                  <c:v>0.66651577858812805</c:v>
                </c:pt>
                <c:pt idx="641">
                  <c:v>0.66656514831254998</c:v>
                </c:pt>
                <c:pt idx="642">
                  <c:v>0.66661451803697203</c:v>
                </c:pt>
                <c:pt idx="643">
                  <c:v>0.66666388776091101</c:v>
                </c:pt>
                <c:pt idx="644">
                  <c:v>0.66671325748533306</c:v>
                </c:pt>
                <c:pt idx="645">
                  <c:v>0.66676262720975499</c:v>
                </c:pt>
                <c:pt idx="646">
                  <c:v>0.66681199693369497</c:v>
                </c:pt>
                <c:pt idx="647">
                  <c:v>0.66686136665811702</c:v>
                </c:pt>
                <c:pt idx="648">
                  <c:v>0.66691073638253895</c:v>
                </c:pt>
                <c:pt idx="649">
                  <c:v>0.66696010610647805</c:v>
                </c:pt>
                <c:pt idx="650">
                  <c:v>0.66700947583089998</c:v>
                </c:pt>
                <c:pt idx="651">
                  <c:v>0.66705884555532202</c:v>
                </c:pt>
                <c:pt idx="652">
                  <c:v>0.66710821527926201</c:v>
                </c:pt>
                <c:pt idx="653">
                  <c:v>0.66715758500368405</c:v>
                </c:pt>
                <c:pt idx="654">
                  <c:v>0.66720695472810598</c:v>
                </c:pt>
                <c:pt idx="655">
                  <c:v>0.66725632445204497</c:v>
                </c:pt>
                <c:pt idx="656">
                  <c:v>0.66730569417646701</c:v>
                </c:pt>
                <c:pt idx="657">
                  <c:v>0.66735506390088895</c:v>
                </c:pt>
                <c:pt idx="658">
                  <c:v>0.66740443362482804</c:v>
                </c:pt>
                <c:pt idx="659">
                  <c:v>0.66745380334925097</c:v>
                </c:pt>
                <c:pt idx="660">
                  <c:v>0.66750317307367302</c:v>
                </c:pt>
                <c:pt idx="661">
                  <c:v>0.667552542797612</c:v>
                </c:pt>
                <c:pt idx="662">
                  <c:v>0.66760191252203405</c:v>
                </c:pt>
                <c:pt idx="663">
                  <c:v>0.66765128224645598</c:v>
                </c:pt>
                <c:pt idx="664">
                  <c:v>0.66770065197039496</c:v>
                </c:pt>
                <c:pt idx="665">
                  <c:v>0.66775002169481701</c:v>
                </c:pt>
                <c:pt idx="666">
                  <c:v>0.66779939141924005</c:v>
                </c:pt>
                <c:pt idx="667">
                  <c:v>0.66784876114317904</c:v>
                </c:pt>
                <c:pt idx="668">
                  <c:v>0.66789813086760097</c:v>
                </c:pt>
                <c:pt idx="669">
                  <c:v>0.66794750059202301</c:v>
                </c:pt>
                <c:pt idx="670">
                  <c:v>0.667996870315962</c:v>
                </c:pt>
                <c:pt idx="671">
                  <c:v>0.66804624004038404</c:v>
                </c:pt>
                <c:pt idx="672">
                  <c:v>0.66809560976480598</c:v>
                </c:pt>
                <c:pt idx="673">
                  <c:v>0.66814497948874596</c:v>
                </c:pt>
                <c:pt idx="674">
                  <c:v>0.668194349213168</c:v>
                </c:pt>
                <c:pt idx="675">
                  <c:v>0.66824371893759005</c:v>
                </c:pt>
                <c:pt idx="676">
                  <c:v>0.66829308866152903</c:v>
                </c:pt>
                <c:pt idx="677">
                  <c:v>0.66834245838595097</c:v>
                </c:pt>
                <c:pt idx="678">
                  <c:v>0.66839182811037301</c:v>
                </c:pt>
                <c:pt idx="679">
                  <c:v>0.66844119783431299</c:v>
                </c:pt>
                <c:pt idx="680">
                  <c:v>0.66849056755873504</c:v>
                </c:pt>
                <c:pt idx="681">
                  <c:v>0.66853993728315697</c:v>
                </c:pt>
                <c:pt idx="682">
                  <c:v>0.66858930700709596</c:v>
                </c:pt>
                <c:pt idx="683">
                  <c:v>0.668638676731518</c:v>
                </c:pt>
                <c:pt idx="684">
                  <c:v>0.66868804645594004</c:v>
                </c:pt>
                <c:pt idx="685">
                  <c:v>0.66873741617988003</c:v>
                </c:pt>
                <c:pt idx="686">
                  <c:v>0.66878678590430196</c:v>
                </c:pt>
                <c:pt idx="687">
                  <c:v>0.66883615562872401</c:v>
                </c:pt>
                <c:pt idx="688">
                  <c:v>0.66888552535266299</c:v>
                </c:pt>
                <c:pt idx="689">
                  <c:v>0.66893489507708503</c:v>
                </c:pt>
                <c:pt idx="690">
                  <c:v>0.66898426480150697</c:v>
                </c:pt>
                <c:pt idx="691">
                  <c:v>0.66903363452544595</c:v>
                </c:pt>
                <c:pt idx="692">
                  <c:v>0.669083004249868</c:v>
                </c:pt>
                <c:pt idx="693">
                  <c:v>0.66913237397429104</c:v>
                </c:pt>
                <c:pt idx="694">
                  <c:v>0.66918174369823002</c:v>
                </c:pt>
                <c:pt idx="695">
                  <c:v>0.66923111342265196</c:v>
                </c:pt>
                <c:pt idx="696">
                  <c:v>0.669280483147074</c:v>
                </c:pt>
                <c:pt idx="697">
                  <c:v>0.66932985287101299</c:v>
                </c:pt>
                <c:pt idx="698">
                  <c:v>0.66937922259543503</c:v>
                </c:pt>
                <c:pt idx="699">
                  <c:v>0.66942859231985696</c:v>
                </c:pt>
                <c:pt idx="700">
                  <c:v>0.66947796204379695</c:v>
                </c:pt>
                <c:pt idx="701">
                  <c:v>0.66952733176821899</c:v>
                </c:pt>
                <c:pt idx="702">
                  <c:v>0.66957670149264104</c:v>
                </c:pt>
                <c:pt idx="703">
                  <c:v>0.66962607121658002</c:v>
                </c:pt>
                <c:pt idx="704">
                  <c:v>0.66967544094100195</c:v>
                </c:pt>
                <c:pt idx="705">
                  <c:v>0.669724810665424</c:v>
                </c:pt>
                <c:pt idx="706">
                  <c:v>0.66977418038936398</c:v>
                </c:pt>
                <c:pt idx="707">
                  <c:v>0.66982355011378603</c:v>
                </c:pt>
                <c:pt idx="708">
                  <c:v>0.66987291983820796</c:v>
                </c:pt>
                <c:pt idx="709">
                  <c:v>0.66992228956214706</c:v>
                </c:pt>
                <c:pt idx="710">
                  <c:v>0.66997165928656899</c:v>
                </c:pt>
                <c:pt idx="711">
                  <c:v>0.67002102901099103</c:v>
                </c:pt>
                <c:pt idx="712">
                  <c:v>0.67007039873493102</c:v>
                </c:pt>
                <c:pt idx="713">
                  <c:v>0.67011976845935295</c:v>
                </c:pt>
                <c:pt idx="714">
                  <c:v>0.67016913818377499</c:v>
                </c:pt>
                <c:pt idx="715">
                  <c:v>0.67021850790771398</c:v>
                </c:pt>
                <c:pt idx="716">
                  <c:v>0.67026787763213602</c:v>
                </c:pt>
                <c:pt idx="717">
                  <c:v>0.67031724735655795</c:v>
                </c:pt>
                <c:pt idx="718">
                  <c:v>0.67036661708049805</c:v>
                </c:pt>
                <c:pt idx="719">
                  <c:v>0.67041598680491998</c:v>
                </c:pt>
                <c:pt idx="720">
                  <c:v>0.67046535652934203</c:v>
                </c:pt>
                <c:pt idx="721">
                  <c:v>0.67051472625328101</c:v>
                </c:pt>
                <c:pt idx="722">
                  <c:v>0.67056409597770295</c:v>
                </c:pt>
                <c:pt idx="723">
                  <c:v>0.67061346570212499</c:v>
                </c:pt>
                <c:pt idx="724">
                  <c:v>0.67066283542606397</c:v>
                </c:pt>
                <c:pt idx="725">
                  <c:v>0.67071220515048702</c:v>
                </c:pt>
                <c:pt idx="726">
                  <c:v>0.67076157487490895</c:v>
                </c:pt>
                <c:pt idx="727">
                  <c:v>0.67081094459884805</c:v>
                </c:pt>
                <c:pt idx="728">
                  <c:v>0.67086031432326998</c:v>
                </c:pt>
                <c:pt idx="729">
                  <c:v>0.67090968404769202</c:v>
                </c:pt>
                <c:pt idx="730">
                  <c:v>0.67095905377163101</c:v>
                </c:pt>
                <c:pt idx="731">
                  <c:v>0.67100842349605305</c:v>
                </c:pt>
                <c:pt idx="732">
                  <c:v>0.67105779322047598</c:v>
                </c:pt>
                <c:pt idx="733">
                  <c:v>0.67110716294441497</c:v>
                </c:pt>
                <c:pt idx="734">
                  <c:v>0.67115653266883701</c:v>
                </c:pt>
                <c:pt idx="735">
                  <c:v>0.67120590239325895</c:v>
                </c:pt>
                <c:pt idx="736">
                  <c:v>0.67125527211719804</c:v>
                </c:pt>
                <c:pt idx="737">
                  <c:v>0.67130464184161998</c:v>
                </c:pt>
                <c:pt idx="738">
                  <c:v>0.67135401156604202</c:v>
                </c:pt>
                <c:pt idx="739">
                  <c:v>0.671403381289982</c:v>
                </c:pt>
                <c:pt idx="740">
                  <c:v>0.67145275101440405</c:v>
                </c:pt>
                <c:pt idx="741">
                  <c:v>0.67150212073882598</c:v>
                </c:pt>
                <c:pt idx="742">
                  <c:v>0.67155149046276497</c:v>
                </c:pt>
                <c:pt idx="743">
                  <c:v>0.67160086018718701</c:v>
                </c:pt>
                <c:pt idx="744">
                  <c:v>0.67165022991160905</c:v>
                </c:pt>
                <c:pt idx="745">
                  <c:v>0.67169959963554904</c:v>
                </c:pt>
                <c:pt idx="746">
                  <c:v>0.67174896935997097</c:v>
                </c:pt>
                <c:pt idx="747">
                  <c:v>0.67179833908439301</c:v>
                </c:pt>
                <c:pt idx="748">
                  <c:v>0.671847708808332</c:v>
                </c:pt>
                <c:pt idx="749">
                  <c:v>0.67189707853275404</c:v>
                </c:pt>
                <c:pt idx="750">
                  <c:v>0.67194644825717598</c:v>
                </c:pt>
                <c:pt idx="751">
                  <c:v>0.67199581798111496</c:v>
                </c:pt>
                <c:pt idx="752">
                  <c:v>0.67204518770553801</c:v>
                </c:pt>
                <c:pt idx="753">
                  <c:v>0.67209455742996005</c:v>
                </c:pt>
                <c:pt idx="754">
                  <c:v>0.67214392715389903</c:v>
                </c:pt>
                <c:pt idx="755">
                  <c:v>0.67219329687832097</c:v>
                </c:pt>
                <c:pt idx="756">
                  <c:v>0.67224266660274301</c:v>
                </c:pt>
                <c:pt idx="757">
                  <c:v>0.672292036326682</c:v>
                </c:pt>
                <c:pt idx="758">
                  <c:v>0.67234140605110404</c:v>
                </c:pt>
                <c:pt idx="759">
                  <c:v>0.67239077577552697</c:v>
                </c:pt>
                <c:pt idx="760">
                  <c:v>0.67244014549946596</c:v>
                </c:pt>
                <c:pt idx="761">
                  <c:v>0.672489515223888</c:v>
                </c:pt>
                <c:pt idx="762">
                  <c:v>0.67253888494831005</c:v>
                </c:pt>
                <c:pt idx="763">
                  <c:v>0.67258825467224903</c:v>
                </c:pt>
                <c:pt idx="764">
                  <c:v>0.67263762439667096</c:v>
                </c:pt>
                <c:pt idx="765">
                  <c:v>0.67268699412109301</c:v>
                </c:pt>
                <c:pt idx="766">
                  <c:v>0.67273636384503299</c:v>
                </c:pt>
                <c:pt idx="767">
                  <c:v>0.67278573356945504</c:v>
                </c:pt>
                <c:pt idx="768">
                  <c:v>0.67283510329387697</c:v>
                </c:pt>
                <c:pt idx="769">
                  <c:v>0.67288447301781595</c:v>
                </c:pt>
                <c:pt idx="770">
                  <c:v>0.672933842742238</c:v>
                </c:pt>
                <c:pt idx="771">
                  <c:v>0.67298321246666004</c:v>
                </c:pt>
                <c:pt idx="772">
                  <c:v>0.67303258219060003</c:v>
                </c:pt>
                <c:pt idx="773">
                  <c:v>0.67308195191502196</c:v>
                </c:pt>
                <c:pt idx="774">
                  <c:v>0.673131321639444</c:v>
                </c:pt>
                <c:pt idx="775">
                  <c:v>0.67318069136338299</c:v>
                </c:pt>
                <c:pt idx="776">
                  <c:v>0.67323006108780503</c:v>
                </c:pt>
                <c:pt idx="777">
                  <c:v>0.67327943081222696</c:v>
                </c:pt>
                <c:pt idx="778">
                  <c:v>0.67332880053616695</c:v>
                </c:pt>
                <c:pt idx="779">
                  <c:v>0.67337817026058899</c:v>
                </c:pt>
                <c:pt idx="780">
                  <c:v>0.67342753998501104</c:v>
                </c:pt>
                <c:pt idx="781">
                  <c:v>0.67347690970895002</c:v>
                </c:pt>
                <c:pt idx="782">
                  <c:v>0.67352627943337195</c:v>
                </c:pt>
                <c:pt idx="783">
                  <c:v>0.673575649157794</c:v>
                </c:pt>
                <c:pt idx="784">
                  <c:v>0.67362501888173298</c:v>
                </c:pt>
                <c:pt idx="785">
                  <c:v>0.67367438860615603</c:v>
                </c:pt>
                <c:pt idx="786">
                  <c:v>0.67372375833057796</c:v>
                </c:pt>
                <c:pt idx="787">
                  <c:v>0.67377312805451695</c:v>
                </c:pt>
                <c:pt idx="788">
                  <c:v>0.67382249777893899</c:v>
                </c:pt>
                <c:pt idx="789">
                  <c:v>0.67387186750336103</c:v>
                </c:pt>
                <c:pt idx="790">
                  <c:v>0.67392123722730002</c:v>
                </c:pt>
                <c:pt idx="791">
                  <c:v>0.67397060695172195</c:v>
                </c:pt>
                <c:pt idx="792">
                  <c:v>0.67401997667614499</c:v>
                </c:pt>
                <c:pt idx="793">
                  <c:v>0.67406934640008398</c:v>
                </c:pt>
                <c:pt idx="794">
                  <c:v>0.67411871612450602</c:v>
                </c:pt>
                <c:pt idx="795">
                  <c:v>0.67416808584892796</c:v>
                </c:pt>
                <c:pt idx="796">
                  <c:v>0.67421745557286705</c:v>
                </c:pt>
                <c:pt idx="797">
                  <c:v>0.67426682529728899</c:v>
                </c:pt>
                <c:pt idx="798">
                  <c:v>0.67431619502171103</c:v>
                </c:pt>
                <c:pt idx="799">
                  <c:v>0.67436556474565101</c:v>
                </c:pt>
                <c:pt idx="800">
                  <c:v>0.67441493447007295</c:v>
                </c:pt>
                <c:pt idx="801">
                  <c:v>0.67446430419449499</c:v>
                </c:pt>
                <c:pt idx="802">
                  <c:v>0.67451367391843398</c:v>
                </c:pt>
                <c:pt idx="803">
                  <c:v>0.67456304364285602</c:v>
                </c:pt>
                <c:pt idx="804">
                  <c:v>0.67461241336727795</c:v>
                </c:pt>
                <c:pt idx="805">
                  <c:v>0.67466178309121805</c:v>
                </c:pt>
                <c:pt idx="806">
                  <c:v>0.67471115281563998</c:v>
                </c:pt>
                <c:pt idx="807">
                  <c:v>0.67476052254006202</c:v>
                </c:pt>
                <c:pt idx="808">
                  <c:v>0.67480989226400101</c:v>
                </c:pt>
                <c:pt idx="809">
                  <c:v>0.67485926198842305</c:v>
                </c:pt>
                <c:pt idx="810">
                  <c:v>0.67490863171284499</c:v>
                </c:pt>
                <c:pt idx="811">
                  <c:v>0.67495800143678497</c:v>
                </c:pt>
                <c:pt idx="812">
                  <c:v>0.67500737116120701</c:v>
                </c:pt>
                <c:pt idx="813">
                  <c:v>0.67505674088562895</c:v>
                </c:pt>
                <c:pt idx="814">
                  <c:v>0.67510611060956804</c:v>
                </c:pt>
                <c:pt idx="815">
                  <c:v>0.67515548033398998</c:v>
                </c:pt>
                <c:pt idx="816">
                  <c:v>0.67520485005841202</c:v>
                </c:pt>
                <c:pt idx="817">
                  <c:v>0.67525421978235201</c:v>
                </c:pt>
                <c:pt idx="818">
                  <c:v>0.67530358950677405</c:v>
                </c:pt>
                <c:pt idx="819">
                  <c:v>0.67535295923119598</c:v>
                </c:pt>
                <c:pt idx="820">
                  <c:v>0.67540232895513497</c:v>
                </c:pt>
                <c:pt idx="821">
                  <c:v>0.67545169867955701</c:v>
                </c:pt>
                <c:pt idx="822">
                  <c:v>0.67550106840397905</c:v>
                </c:pt>
                <c:pt idx="823">
                  <c:v>0.67555043812791804</c:v>
                </c:pt>
                <c:pt idx="824">
                  <c:v>0.67559980785233997</c:v>
                </c:pt>
                <c:pt idx="825">
                  <c:v>0.67564917757676302</c:v>
                </c:pt>
                <c:pt idx="826">
                  <c:v>0.675698547300702</c:v>
                </c:pt>
                <c:pt idx="827">
                  <c:v>0.67574791702512405</c:v>
                </c:pt>
                <c:pt idx="828">
                  <c:v>0.67579728674954598</c:v>
                </c:pt>
                <c:pt idx="829">
                  <c:v>0.67584665647348496</c:v>
                </c:pt>
                <c:pt idx="830">
                  <c:v>0.67589602619790801</c:v>
                </c:pt>
                <c:pt idx="831">
                  <c:v>0.67594539592233005</c:v>
                </c:pt>
                <c:pt idx="832">
                  <c:v>0.67599476564626904</c:v>
                </c:pt>
                <c:pt idx="833">
                  <c:v>0.67604413537069097</c:v>
                </c:pt>
                <c:pt idx="834">
                  <c:v>0.67609350509511301</c:v>
                </c:pt>
                <c:pt idx="835">
                  <c:v>0.676142874819052</c:v>
                </c:pt>
                <c:pt idx="836">
                  <c:v>0.67619224454347404</c:v>
                </c:pt>
                <c:pt idx="837">
                  <c:v>0.67624161426789597</c:v>
                </c:pt>
                <c:pt idx="838">
                  <c:v>0.67629098399183596</c:v>
                </c:pt>
                <c:pt idx="839">
                  <c:v>0.676340353716258</c:v>
                </c:pt>
                <c:pt idx="840">
                  <c:v>0.67638972344068005</c:v>
                </c:pt>
                <c:pt idx="841">
                  <c:v>0.67643909316461903</c:v>
                </c:pt>
                <c:pt idx="842">
                  <c:v>0.67648846288904096</c:v>
                </c:pt>
                <c:pt idx="843">
                  <c:v>0.67653783261346301</c:v>
                </c:pt>
                <c:pt idx="844">
                  <c:v>0.67658720233740299</c:v>
                </c:pt>
                <c:pt idx="845">
                  <c:v>0.67663657206182504</c:v>
                </c:pt>
                <c:pt idx="846">
                  <c:v>0.67668594178624697</c:v>
                </c:pt>
                <c:pt idx="847">
                  <c:v>0.67673531151018596</c:v>
                </c:pt>
                <c:pt idx="848">
                  <c:v>0.676784681234608</c:v>
                </c:pt>
                <c:pt idx="849">
                  <c:v>0.67683405095903004</c:v>
                </c:pt>
                <c:pt idx="850">
                  <c:v>0.67688342068297003</c:v>
                </c:pt>
                <c:pt idx="851">
                  <c:v>0.67693279040739196</c:v>
                </c:pt>
                <c:pt idx="852">
                  <c:v>0.676982160131814</c:v>
                </c:pt>
                <c:pt idx="853">
                  <c:v>0.67703152985575299</c:v>
                </c:pt>
                <c:pt idx="854">
                  <c:v>0.67708089958017503</c:v>
                </c:pt>
                <c:pt idx="855">
                  <c:v>0.67713026930459697</c:v>
                </c:pt>
                <c:pt idx="856">
                  <c:v>0.67717963902853595</c:v>
                </c:pt>
                <c:pt idx="857">
                  <c:v>0.67722900875295799</c:v>
                </c:pt>
                <c:pt idx="858">
                  <c:v>0.67727837847738104</c:v>
                </c:pt>
                <c:pt idx="859">
                  <c:v>0.67732774820132002</c:v>
                </c:pt>
                <c:pt idx="860">
                  <c:v>0.67737711792574196</c:v>
                </c:pt>
                <c:pt idx="861">
                  <c:v>0.677426487650164</c:v>
                </c:pt>
                <c:pt idx="862">
                  <c:v>0.67747585737410299</c:v>
                </c:pt>
                <c:pt idx="863">
                  <c:v>0.67752522709852503</c:v>
                </c:pt>
                <c:pt idx="864">
                  <c:v>0.67757459682294696</c:v>
                </c:pt>
                <c:pt idx="865">
                  <c:v>0.67762396654688695</c:v>
                </c:pt>
                <c:pt idx="866">
                  <c:v>0.67767333627130899</c:v>
                </c:pt>
                <c:pt idx="867">
                  <c:v>0.67772270599573103</c:v>
                </c:pt>
                <c:pt idx="868">
                  <c:v>0.67777207571967002</c:v>
                </c:pt>
                <c:pt idx="869">
                  <c:v>0.67782144544409195</c:v>
                </c:pt>
                <c:pt idx="870">
                  <c:v>0.677870815168514</c:v>
                </c:pt>
                <c:pt idx="871">
                  <c:v>0.67792018489245398</c:v>
                </c:pt>
                <c:pt idx="872">
                  <c:v>0.67796955461687602</c:v>
                </c:pt>
                <c:pt idx="873">
                  <c:v>0.67801892434129796</c:v>
                </c:pt>
                <c:pt idx="874">
                  <c:v>0.67806829406523705</c:v>
                </c:pt>
                <c:pt idx="875">
                  <c:v>0.67811766378965899</c:v>
                </c:pt>
                <c:pt idx="876">
                  <c:v>0.67816703351408103</c:v>
                </c:pt>
                <c:pt idx="877">
                  <c:v>0.67821640323802102</c:v>
                </c:pt>
                <c:pt idx="878">
                  <c:v>0.67826577296244295</c:v>
                </c:pt>
                <c:pt idx="879">
                  <c:v>0.67831514268686499</c:v>
                </c:pt>
                <c:pt idx="880">
                  <c:v>0.67836451241080398</c:v>
                </c:pt>
                <c:pt idx="881">
                  <c:v>0.67841388213522602</c:v>
                </c:pt>
                <c:pt idx="882">
                  <c:v>0.67846325185964795</c:v>
                </c:pt>
                <c:pt idx="883">
                  <c:v>0.67851262158358805</c:v>
                </c:pt>
                <c:pt idx="884">
                  <c:v>0.67856199130800998</c:v>
                </c:pt>
                <c:pt idx="885">
                  <c:v>0.67861136103243203</c:v>
                </c:pt>
                <c:pt idx="886">
                  <c:v>0.67866073075637101</c:v>
                </c:pt>
                <c:pt idx="887">
                  <c:v>0.67871010048079305</c:v>
                </c:pt>
                <c:pt idx="888">
                  <c:v>0.67875947020521499</c:v>
                </c:pt>
                <c:pt idx="889">
                  <c:v>0.67880883992915397</c:v>
                </c:pt>
                <c:pt idx="890">
                  <c:v>0.67885820965357702</c:v>
                </c:pt>
                <c:pt idx="891">
                  <c:v>0.67890757937799895</c:v>
                </c:pt>
                <c:pt idx="892">
                  <c:v>0.67895694910193805</c:v>
                </c:pt>
                <c:pt idx="893">
                  <c:v>0.67900631882635998</c:v>
                </c:pt>
                <c:pt idx="894">
                  <c:v>0.67905568855078202</c:v>
                </c:pt>
                <c:pt idx="895">
                  <c:v>0.67910505827472101</c:v>
                </c:pt>
                <c:pt idx="896">
                  <c:v>0.67915442799914305</c:v>
                </c:pt>
                <c:pt idx="897">
                  <c:v>0.67920379772356498</c:v>
                </c:pt>
                <c:pt idx="898">
                  <c:v>0.67925316744750497</c:v>
                </c:pt>
                <c:pt idx="899">
                  <c:v>0.67930253717192701</c:v>
                </c:pt>
                <c:pt idx="900">
                  <c:v>0.67935190689634894</c:v>
                </c:pt>
                <c:pt idx="901">
                  <c:v>0.67940127662028804</c:v>
                </c:pt>
                <c:pt idx="902">
                  <c:v>0.67945064634470997</c:v>
                </c:pt>
                <c:pt idx="903">
                  <c:v>0.67950001606913202</c:v>
                </c:pt>
                <c:pt idx="904">
                  <c:v>0.679549385793072</c:v>
                </c:pt>
                <c:pt idx="905">
                  <c:v>0.67959875551749405</c:v>
                </c:pt>
                <c:pt idx="906">
                  <c:v>0.67964812524191598</c:v>
                </c:pt>
                <c:pt idx="907">
                  <c:v>0.67969749496585496</c:v>
                </c:pt>
                <c:pt idx="908">
                  <c:v>0.67974686469027701</c:v>
                </c:pt>
                <c:pt idx="909">
                  <c:v>0.67979623441469905</c:v>
                </c:pt>
                <c:pt idx="910">
                  <c:v>0.67984560413863904</c:v>
                </c:pt>
                <c:pt idx="911">
                  <c:v>0.67989497386306097</c:v>
                </c:pt>
                <c:pt idx="912">
                  <c:v>0.67994434358748301</c:v>
                </c:pt>
                <c:pt idx="913">
                  <c:v>0.679993713311422</c:v>
                </c:pt>
                <c:pt idx="914">
                  <c:v>0.68004308303584404</c:v>
                </c:pt>
                <c:pt idx="915">
                  <c:v>0.68009245276026598</c:v>
                </c:pt>
                <c:pt idx="916">
                  <c:v>0.68014182248420496</c:v>
                </c:pt>
                <c:pt idx="917">
                  <c:v>0.680191192208627</c:v>
                </c:pt>
                <c:pt idx="918">
                  <c:v>0.68024056193305005</c:v>
                </c:pt>
                <c:pt idx="919">
                  <c:v>0.68028993165698903</c:v>
                </c:pt>
                <c:pt idx="920">
                  <c:v>0.68033930138141097</c:v>
                </c:pt>
                <c:pt idx="921">
                  <c:v>0.68038867110583301</c:v>
                </c:pt>
                <c:pt idx="922">
                  <c:v>0.680438040829772</c:v>
                </c:pt>
                <c:pt idx="923">
                  <c:v>0.68048741055419504</c:v>
                </c:pt>
                <c:pt idx="924">
                  <c:v>0.68053678027861597</c:v>
                </c:pt>
                <c:pt idx="925">
                  <c:v>0.68058615000255596</c:v>
                </c:pt>
                <c:pt idx="926">
                  <c:v>0.680635519726978</c:v>
                </c:pt>
                <c:pt idx="927">
                  <c:v>0.68068488945140004</c:v>
                </c:pt>
                <c:pt idx="928">
                  <c:v>0.68073425917533903</c:v>
                </c:pt>
                <c:pt idx="929">
                  <c:v>0.68078362889976096</c:v>
                </c:pt>
                <c:pt idx="930">
                  <c:v>0.68083299862418301</c:v>
                </c:pt>
                <c:pt idx="931">
                  <c:v>0.68088236834812299</c:v>
                </c:pt>
                <c:pt idx="932">
                  <c:v>0.68093173807254503</c:v>
                </c:pt>
                <c:pt idx="933">
                  <c:v>0.68098110779696697</c:v>
                </c:pt>
                <c:pt idx="934">
                  <c:v>0.68103047752090595</c:v>
                </c:pt>
                <c:pt idx="935">
                  <c:v>0.681079847245328</c:v>
                </c:pt>
                <c:pt idx="936">
                  <c:v>0.68112921696975004</c:v>
                </c:pt>
                <c:pt idx="937">
                  <c:v>0.68117858669369002</c:v>
                </c:pt>
                <c:pt idx="938">
                  <c:v>0.68122795641811196</c:v>
                </c:pt>
                <c:pt idx="939">
                  <c:v>0.681277326142534</c:v>
                </c:pt>
                <c:pt idx="940">
                  <c:v>0.68132669586647299</c:v>
                </c:pt>
                <c:pt idx="941">
                  <c:v>0.68137606559089503</c:v>
                </c:pt>
                <c:pt idx="942">
                  <c:v>0.68142543531531696</c:v>
                </c:pt>
                <c:pt idx="943">
                  <c:v>0.68147480503925695</c:v>
                </c:pt>
                <c:pt idx="944">
                  <c:v>0.68152417476367899</c:v>
                </c:pt>
                <c:pt idx="945">
                  <c:v>0.68157354448810104</c:v>
                </c:pt>
                <c:pt idx="946">
                  <c:v>0.68162291421204002</c:v>
                </c:pt>
                <c:pt idx="947">
                  <c:v>0.68167228393646195</c:v>
                </c:pt>
                <c:pt idx="948">
                  <c:v>0.681721653660884</c:v>
                </c:pt>
                <c:pt idx="949">
                  <c:v>0.68177102338482398</c:v>
                </c:pt>
                <c:pt idx="950">
                  <c:v>0.68182039310924603</c:v>
                </c:pt>
                <c:pt idx="951">
                  <c:v>0.68186976283366796</c:v>
                </c:pt>
                <c:pt idx="952">
                  <c:v>0.68191913255760706</c:v>
                </c:pt>
                <c:pt idx="953">
                  <c:v>0.68196850228202899</c:v>
                </c:pt>
                <c:pt idx="954">
                  <c:v>0.68201787200645103</c:v>
                </c:pt>
                <c:pt idx="955">
                  <c:v>0.68206724173039002</c:v>
                </c:pt>
                <c:pt idx="956">
                  <c:v>0.68211661145481295</c:v>
                </c:pt>
                <c:pt idx="957">
                  <c:v>0.68216598117923399</c:v>
                </c:pt>
                <c:pt idx="958">
                  <c:v>0.68221535090317398</c:v>
                </c:pt>
                <c:pt idx="959">
                  <c:v>0.68226472062759602</c:v>
                </c:pt>
                <c:pt idx="960">
                  <c:v>0.68231409035201795</c:v>
                </c:pt>
                <c:pt idx="961">
                  <c:v>0.68236346007595705</c:v>
                </c:pt>
                <c:pt idx="962">
                  <c:v>0.68241282980037898</c:v>
                </c:pt>
                <c:pt idx="963">
                  <c:v>0.68246219952480203</c:v>
                </c:pt>
                <c:pt idx="964">
                  <c:v>0.68251156924874101</c:v>
                </c:pt>
                <c:pt idx="965">
                  <c:v>0.68256093897316295</c:v>
                </c:pt>
                <c:pt idx="966">
                  <c:v>0.68261030869758499</c:v>
                </c:pt>
                <c:pt idx="967">
                  <c:v>0.68265967842152397</c:v>
                </c:pt>
                <c:pt idx="968">
                  <c:v>0.68270904814594602</c:v>
                </c:pt>
                <c:pt idx="969">
                  <c:v>0.68275841787036795</c:v>
                </c:pt>
                <c:pt idx="970">
                  <c:v>0.68280778759430805</c:v>
                </c:pt>
                <c:pt idx="971">
                  <c:v>0.68285715731872998</c:v>
                </c:pt>
                <c:pt idx="972">
                  <c:v>0.68290652704315202</c:v>
                </c:pt>
                <c:pt idx="973">
                  <c:v>0.68295589676709101</c:v>
                </c:pt>
                <c:pt idx="974">
                  <c:v>0.68300526649151305</c:v>
                </c:pt>
                <c:pt idx="975">
                  <c:v>0.68305463621593498</c:v>
                </c:pt>
                <c:pt idx="976">
                  <c:v>0.68310400593987497</c:v>
                </c:pt>
                <c:pt idx="977">
                  <c:v>0.68315337566429701</c:v>
                </c:pt>
                <c:pt idx="978">
                  <c:v>0.68320274538871895</c:v>
                </c:pt>
                <c:pt idx="979">
                  <c:v>0.68325211511265804</c:v>
                </c:pt>
                <c:pt idx="980">
                  <c:v>0.68330148483707998</c:v>
                </c:pt>
                <c:pt idx="981">
                  <c:v>0.68335085456150202</c:v>
                </c:pt>
                <c:pt idx="982">
                  <c:v>0.683400224285441</c:v>
                </c:pt>
                <c:pt idx="983">
                  <c:v>0.68344959400986405</c:v>
                </c:pt>
                <c:pt idx="984">
                  <c:v>0.68349896373428598</c:v>
                </c:pt>
                <c:pt idx="985">
                  <c:v>0.68354833345822497</c:v>
                </c:pt>
                <c:pt idx="986">
                  <c:v>0.68359770318264701</c:v>
                </c:pt>
                <c:pt idx="987">
                  <c:v>0.68364707290706905</c:v>
                </c:pt>
                <c:pt idx="988">
                  <c:v>0.68369644263100804</c:v>
                </c:pt>
                <c:pt idx="989">
                  <c:v>0.68374581235542997</c:v>
                </c:pt>
                <c:pt idx="990">
                  <c:v>0.68379518207985301</c:v>
                </c:pt>
                <c:pt idx="991">
                  <c:v>0.683844551803792</c:v>
                </c:pt>
                <c:pt idx="992">
                  <c:v>0.68389392152821404</c:v>
                </c:pt>
                <c:pt idx="993">
                  <c:v>0.68394329125263598</c:v>
                </c:pt>
                <c:pt idx="994">
                  <c:v>0.68399266097657496</c:v>
                </c:pt>
                <c:pt idx="995">
                  <c:v>0.68404203070099701</c:v>
                </c:pt>
                <c:pt idx="996">
                  <c:v>0.68409140042542005</c:v>
                </c:pt>
                <c:pt idx="997">
                  <c:v>0.68414077014935903</c:v>
                </c:pt>
                <c:pt idx="998">
                  <c:v>0.68419013987378097</c:v>
                </c:pt>
                <c:pt idx="999">
                  <c:v>0.68423950959820301</c:v>
                </c:pt>
                <c:pt idx="1000">
                  <c:v>0.684288879322142</c:v>
                </c:pt>
                <c:pt idx="1001">
                  <c:v>0.68433824904656404</c:v>
                </c:pt>
                <c:pt idx="1002">
                  <c:v>0.68438761877098597</c:v>
                </c:pt>
                <c:pt idx="1003">
                  <c:v>0.68443698849492596</c:v>
                </c:pt>
                <c:pt idx="1004">
                  <c:v>0.684486358219348</c:v>
                </c:pt>
                <c:pt idx="1005">
                  <c:v>0.68453572794377004</c:v>
                </c:pt>
                <c:pt idx="1006">
                  <c:v>0.68458509766770903</c:v>
                </c:pt>
                <c:pt idx="1007">
                  <c:v>0.68463446739213096</c:v>
                </c:pt>
                <c:pt idx="1008">
                  <c:v>0.68468383711655301</c:v>
                </c:pt>
                <c:pt idx="1009">
                  <c:v>0.68473320684049299</c:v>
                </c:pt>
                <c:pt idx="1010">
                  <c:v>0.68478257656491504</c:v>
                </c:pt>
                <c:pt idx="1011">
                  <c:v>0.68483194628933697</c:v>
                </c:pt>
                <c:pt idx="1012">
                  <c:v>0.68488131601327595</c:v>
                </c:pt>
                <c:pt idx="1013">
                  <c:v>0.684930685737698</c:v>
                </c:pt>
                <c:pt idx="1014">
                  <c:v>0.68498005546212004</c:v>
                </c:pt>
                <c:pt idx="1015">
                  <c:v>0.68502942518605903</c:v>
                </c:pt>
                <c:pt idx="1016">
                  <c:v>0.68507879491048196</c:v>
                </c:pt>
                <c:pt idx="1017">
                  <c:v>0.685128164634904</c:v>
                </c:pt>
                <c:pt idx="1018">
                  <c:v>0.68517753435884299</c:v>
                </c:pt>
                <c:pt idx="1019">
                  <c:v>0.68522690408326503</c:v>
                </c:pt>
                <c:pt idx="1020">
                  <c:v>0.68527627380768696</c:v>
                </c:pt>
                <c:pt idx="1021">
                  <c:v>0.68532564353162595</c:v>
                </c:pt>
                <c:pt idx="1022">
                  <c:v>0.68537501325604799</c:v>
                </c:pt>
                <c:pt idx="1023">
                  <c:v>0.68542438298047104</c:v>
                </c:pt>
                <c:pt idx="1024">
                  <c:v>0.68547375270441002</c:v>
                </c:pt>
                <c:pt idx="1025">
                  <c:v>0.68552312242883195</c:v>
                </c:pt>
                <c:pt idx="1026">
                  <c:v>0.685572492153254</c:v>
                </c:pt>
                <c:pt idx="1027">
                  <c:v>0.68562186187719298</c:v>
                </c:pt>
                <c:pt idx="1028">
                  <c:v>0.68567123160161503</c:v>
                </c:pt>
                <c:pt idx="1029">
                  <c:v>0.68572060132603696</c:v>
                </c:pt>
                <c:pt idx="1030">
                  <c:v>0.68576997104997695</c:v>
                </c:pt>
                <c:pt idx="1031">
                  <c:v>0.68581934077439899</c:v>
                </c:pt>
                <c:pt idx="1032">
                  <c:v>0.68586871049882103</c:v>
                </c:pt>
                <c:pt idx="1033">
                  <c:v>0.68591808022276002</c:v>
                </c:pt>
                <c:pt idx="1034">
                  <c:v>0.68596744994718195</c:v>
                </c:pt>
                <c:pt idx="1035">
                  <c:v>0.68601681967160399</c:v>
                </c:pt>
                <c:pt idx="1036">
                  <c:v>0.68606618939554398</c:v>
                </c:pt>
                <c:pt idx="1037">
                  <c:v>0.68611555911996602</c:v>
                </c:pt>
                <c:pt idx="1038">
                  <c:v>0.68616492884438796</c:v>
                </c:pt>
                <c:pt idx="1039">
                  <c:v>0.68621429856832705</c:v>
                </c:pt>
                <c:pt idx="1040">
                  <c:v>0.68626366829274899</c:v>
                </c:pt>
                <c:pt idx="1041">
                  <c:v>0.68631303801717103</c:v>
                </c:pt>
                <c:pt idx="1042">
                  <c:v>0.68636240774111101</c:v>
                </c:pt>
                <c:pt idx="1043">
                  <c:v>0.68641177746553295</c:v>
                </c:pt>
                <c:pt idx="1044">
                  <c:v>0.68646114718995499</c:v>
                </c:pt>
                <c:pt idx="1045">
                  <c:v>0.68651051691389398</c:v>
                </c:pt>
                <c:pt idx="1046">
                  <c:v>0.68655988663831602</c:v>
                </c:pt>
                <c:pt idx="1047">
                  <c:v>0.68660925636273795</c:v>
                </c:pt>
                <c:pt idx="1048">
                  <c:v>0.68665862608667705</c:v>
                </c:pt>
                <c:pt idx="1049">
                  <c:v>0.68670799581109998</c:v>
                </c:pt>
                <c:pt idx="1050">
                  <c:v>0.68675736553552202</c:v>
                </c:pt>
                <c:pt idx="1051">
                  <c:v>0.68680673525946101</c:v>
                </c:pt>
                <c:pt idx="1052">
                  <c:v>0.68685610498388305</c:v>
                </c:pt>
                <c:pt idx="1053">
                  <c:v>0.68690547470830499</c:v>
                </c:pt>
                <c:pt idx="1054">
                  <c:v>0.68695484443224397</c:v>
                </c:pt>
                <c:pt idx="1055">
                  <c:v>0.68700421415666602</c:v>
                </c:pt>
                <c:pt idx="1056">
                  <c:v>0.68705358388108895</c:v>
                </c:pt>
                <c:pt idx="1057">
                  <c:v>0.68710295360502804</c:v>
                </c:pt>
                <c:pt idx="1058">
                  <c:v>0.68715232332944998</c:v>
                </c:pt>
                <c:pt idx="1059">
                  <c:v>0.68720169305387202</c:v>
                </c:pt>
                <c:pt idx="1060">
                  <c:v>0.68725106277781101</c:v>
                </c:pt>
                <c:pt idx="1061">
                  <c:v>0.68730043250223305</c:v>
                </c:pt>
                <c:pt idx="1062">
                  <c:v>0.68734980222665498</c:v>
                </c:pt>
                <c:pt idx="1063">
                  <c:v>0.68739917195059497</c:v>
                </c:pt>
                <c:pt idx="1064">
                  <c:v>0.68744854167501701</c:v>
                </c:pt>
                <c:pt idx="1065">
                  <c:v>0.68749791139943905</c:v>
                </c:pt>
                <c:pt idx="1066">
                  <c:v>0.68754728112337804</c:v>
                </c:pt>
                <c:pt idx="1067">
                  <c:v>0.68759665084779997</c:v>
                </c:pt>
                <c:pt idx="1068">
                  <c:v>0.68764602057222202</c:v>
                </c:pt>
                <c:pt idx="1069">
                  <c:v>0.687695390296162</c:v>
                </c:pt>
                <c:pt idx="1070">
                  <c:v>0.68774476002058405</c:v>
                </c:pt>
                <c:pt idx="1071">
                  <c:v>0.68779412974500598</c:v>
                </c:pt>
                <c:pt idx="1072">
                  <c:v>0.68784349946894496</c:v>
                </c:pt>
                <c:pt idx="1073">
                  <c:v>0.68789286919336701</c:v>
                </c:pt>
                <c:pt idx="1074">
                  <c:v>0.68794223891778905</c:v>
                </c:pt>
                <c:pt idx="1075">
                  <c:v>0.68799160864172904</c:v>
                </c:pt>
                <c:pt idx="1076">
                  <c:v>0.68804097836615097</c:v>
                </c:pt>
                <c:pt idx="1077">
                  <c:v>0.68809034809057301</c:v>
                </c:pt>
                <c:pt idx="1078">
                  <c:v>0.688139717814512</c:v>
                </c:pt>
                <c:pt idx="1079">
                  <c:v>0.68818908753893404</c:v>
                </c:pt>
                <c:pt idx="1080">
                  <c:v>0.68823845726335597</c:v>
                </c:pt>
                <c:pt idx="1081">
                  <c:v>0.68828782698729496</c:v>
                </c:pt>
                <c:pt idx="1082">
                  <c:v>0.688337196711717</c:v>
                </c:pt>
                <c:pt idx="1083">
                  <c:v>0.68838656643614005</c:v>
                </c:pt>
                <c:pt idx="1084">
                  <c:v>0.68843593616007903</c:v>
                </c:pt>
                <c:pt idx="1085">
                  <c:v>0.68848530588450096</c:v>
                </c:pt>
                <c:pt idx="1086">
                  <c:v>0.68853467560892301</c:v>
                </c:pt>
                <c:pt idx="1087">
                  <c:v>0.68858404533286199</c:v>
                </c:pt>
                <c:pt idx="1088">
                  <c:v>0.68863341505728404</c:v>
                </c:pt>
                <c:pt idx="1089">
                  <c:v>0.68868278478170597</c:v>
                </c:pt>
                <c:pt idx="1090">
                  <c:v>0.68873215450564595</c:v>
                </c:pt>
                <c:pt idx="1091">
                  <c:v>0.688781524230068</c:v>
                </c:pt>
                <c:pt idx="1092">
                  <c:v>0.68883089395449004</c:v>
                </c:pt>
                <c:pt idx="1093">
                  <c:v>0.68888026367842903</c:v>
                </c:pt>
                <c:pt idx="1094">
                  <c:v>0.68892963340285096</c:v>
                </c:pt>
                <c:pt idx="1095">
                  <c:v>0.688979003127273</c:v>
                </c:pt>
                <c:pt idx="1096">
                  <c:v>0.68902837285121299</c:v>
                </c:pt>
                <c:pt idx="1097">
                  <c:v>0.68907774257563503</c:v>
                </c:pt>
                <c:pt idx="1098">
                  <c:v>0.68912711230005697</c:v>
                </c:pt>
                <c:pt idx="1099">
                  <c:v>0.68917648202399595</c:v>
                </c:pt>
                <c:pt idx="1100">
                  <c:v>0.68922585174841799</c:v>
                </c:pt>
                <c:pt idx="1101">
                  <c:v>0.68927522147284004</c:v>
                </c:pt>
                <c:pt idx="1102">
                  <c:v>0.68932459119678002</c:v>
                </c:pt>
                <c:pt idx="1103">
                  <c:v>0.68937396092120196</c:v>
                </c:pt>
                <c:pt idx="1104">
                  <c:v>0.689423330645624</c:v>
                </c:pt>
                <c:pt idx="1105">
                  <c:v>0.68947270036956299</c:v>
                </c:pt>
                <c:pt idx="1106">
                  <c:v>0.68952207009398503</c:v>
                </c:pt>
                <c:pt idx="1107">
                  <c:v>0.68957143981840696</c:v>
                </c:pt>
                <c:pt idx="1108">
                  <c:v>0.68962080954234695</c:v>
                </c:pt>
                <c:pt idx="1109">
                  <c:v>0.68967017926676899</c:v>
                </c:pt>
                <c:pt idx="1110">
                  <c:v>0.68971954899119103</c:v>
                </c:pt>
                <c:pt idx="1111">
                  <c:v>0.68976891871513002</c:v>
                </c:pt>
                <c:pt idx="1112">
                  <c:v>0.68981828843955195</c:v>
                </c:pt>
                <c:pt idx="1113">
                  <c:v>0.689867658163974</c:v>
                </c:pt>
                <c:pt idx="1114">
                  <c:v>0.68991702788791298</c:v>
                </c:pt>
                <c:pt idx="1115">
                  <c:v>0.68996639761233602</c:v>
                </c:pt>
                <c:pt idx="1116">
                  <c:v>0.69001576733675796</c:v>
                </c:pt>
                <c:pt idx="1117">
                  <c:v>0.69006513706069705</c:v>
                </c:pt>
                <c:pt idx="1118">
                  <c:v>0.69011450678511899</c:v>
                </c:pt>
                <c:pt idx="1119">
                  <c:v>0.69016387650954103</c:v>
                </c:pt>
                <c:pt idx="1120">
                  <c:v>0.69021324623348002</c:v>
                </c:pt>
                <c:pt idx="1121">
                  <c:v>0.69026261595790195</c:v>
                </c:pt>
                <c:pt idx="1122">
                  <c:v>0.69031198568232399</c:v>
                </c:pt>
                <c:pt idx="1123">
                  <c:v>0.69036135540626398</c:v>
                </c:pt>
                <c:pt idx="1124">
                  <c:v>0.69041072513068602</c:v>
                </c:pt>
                <c:pt idx="1125">
                  <c:v>0.69046009485510795</c:v>
                </c:pt>
                <c:pt idx="1126">
                  <c:v>0.69050946457904705</c:v>
                </c:pt>
                <c:pt idx="1127">
                  <c:v>0.69055883430346898</c:v>
                </c:pt>
                <c:pt idx="1128">
                  <c:v>0.69060820402789103</c:v>
                </c:pt>
                <c:pt idx="1129">
                  <c:v>0.69065757375183101</c:v>
                </c:pt>
                <c:pt idx="1130">
                  <c:v>0.69070694347625305</c:v>
                </c:pt>
                <c:pt idx="1131">
                  <c:v>0.69075631320067499</c:v>
                </c:pt>
                <c:pt idx="1132">
                  <c:v>0.69080568292461397</c:v>
                </c:pt>
                <c:pt idx="1133">
                  <c:v>0.69085505264903602</c:v>
                </c:pt>
                <c:pt idx="1134">
                  <c:v>0.69090442237345795</c:v>
                </c:pt>
                <c:pt idx="1135">
                  <c:v>0.69095379209739805</c:v>
                </c:pt>
                <c:pt idx="1136">
                  <c:v>0.69100316182181998</c:v>
                </c:pt>
                <c:pt idx="1137">
                  <c:v>0.69105253154624202</c:v>
                </c:pt>
                <c:pt idx="1138">
                  <c:v>0.69110190127018101</c:v>
                </c:pt>
                <c:pt idx="1139">
                  <c:v>0.69115127099460305</c:v>
                </c:pt>
                <c:pt idx="1140">
                  <c:v>0.69120064071902498</c:v>
                </c:pt>
                <c:pt idx="1141">
                  <c:v>0.69125001044296497</c:v>
                </c:pt>
                <c:pt idx="1142">
                  <c:v>0.69129938016738701</c:v>
                </c:pt>
                <c:pt idx="1143">
                  <c:v>0.69134874989180894</c:v>
                </c:pt>
                <c:pt idx="1144">
                  <c:v>0.69139811961574804</c:v>
                </c:pt>
                <c:pt idx="1145">
                  <c:v>0.69144748934016997</c:v>
                </c:pt>
                <c:pt idx="1146">
                  <c:v>0.69149685906459202</c:v>
                </c:pt>
                <c:pt idx="1147">
                  <c:v>0.691546228788531</c:v>
                </c:pt>
                <c:pt idx="1148">
                  <c:v>0.69159559851295405</c:v>
                </c:pt>
                <c:pt idx="1149">
                  <c:v>0.69164496823737598</c:v>
                </c:pt>
                <c:pt idx="1150">
                  <c:v>0.69169433796131496</c:v>
                </c:pt>
                <c:pt idx="1151">
                  <c:v>0.69174370768573701</c:v>
                </c:pt>
                <c:pt idx="1152">
                  <c:v>0.69179307741015905</c:v>
                </c:pt>
                <c:pt idx="1153">
                  <c:v>0.69184244713409804</c:v>
                </c:pt>
                <c:pt idx="1154">
                  <c:v>0.69189181685851997</c:v>
                </c:pt>
                <c:pt idx="1155">
                  <c:v>0.69194118658294301</c:v>
                </c:pt>
                <c:pt idx="1156">
                  <c:v>0.691990556306882</c:v>
                </c:pt>
                <c:pt idx="1157">
                  <c:v>0.69203992603130404</c:v>
                </c:pt>
                <c:pt idx="1158">
                  <c:v>0.69208929575572598</c:v>
                </c:pt>
                <c:pt idx="1159">
                  <c:v>0.69213866547966496</c:v>
                </c:pt>
                <c:pt idx="1160">
                  <c:v>0.692188035204087</c:v>
                </c:pt>
                <c:pt idx="1161">
                  <c:v>0.69223740492850905</c:v>
                </c:pt>
                <c:pt idx="1162">
                  <c:v>0.69228677465244903</c:v>
                </c:pt>
                <c:pt idx="1163">
                  <c:v>0.69233614437687097</c:v>
                </c:pt>
                <c:pt idx="1164">
                  <c:v>0.69238551410129301</c:v>
                </c:pt>
                <c:pt idx="1165">
                  <c:v>0.69243488382523199</c:v>
                </c:pt>
                <c:pt idx="1166">
                  <c:v>0.69248425354965404</c:v>
                </c:pt>
                <c:pt idx="1167">
                  <c:v>0.69253362327407597</c:v>
                </c:pt>
                <c:pt idx="1168">
                  <c:v>0.69258299299801596</c:v>
                </c:pt>
                <c:pt idx="1169">
                  <c:v>0.692632362722438</c:v>
                </c:pt>
                <c:pt idx="1170">
                  <c:v>0.69268173244686004</c:v>
                </c:pt>
                <c:pt idx="1171">
                  <c:v>0.69273110217079903</c:v>
                </c:pt>
                <c:pt idx="1172">
                  <c:v>0.69278047189522096</c:v>
                </c:pt>
                <c:pt idx="1173">
                  <c:v>0.69282984161964301</c:v>
                </c:pt>
                <c:pt idx="1174">
                  <c:v>0.69287921134358199</c:v>
                </c:pt>
                <c:pt idx="1175">
                  <c:v>0.69292858106800503</c:v>
                </c:pt>
                <c:pt idx="1176">
                  <c:v>0.69297795079242697</c:v>
                </c:pt>
                <c:pt idx="1177">
                  <c:v>0.69302732051636595</c:v>
                </c:pt>
                <c:pt idx="1178">
                  <c:v>0.693076690240788</c:v>
                </c:pt>
                <c:pt idx="1179">
                  <c:v>0.69312605996521004</c:v>
                </c:pt>
                <c:pt idx="1180">
                  <c:v>0.69317542968914903</c:v>
                </c:pt>
                <c:pt idx="1181">
                  <c:v>0.69322479941357196</c:v>
                </c:pt>
                <c:pt idx="1182">
                  <c:v>0.693274169137994</c:v>
                </c:pt>
                <c:pt idx="1183">
                  <c:v>0.69332353886193299</c:v>
                </c:pt>
                <c:pt idx="1184">
                  <c:v>0.69337290858635503</c:v>
                </c:pt>
                <c:pt idx="1185">
                  <c:v>0.69342227831077696</c:v>
                </c:pt>
                <c:pt idx="1186">
                  <c:v>0.69347164803471595</c:v>
                </c:pt>
                <c:pt idx="1187">
                  <c:v>0.69352101775913799</c:v>
                </c:pt>
                <c:pt idx="1188">
                  <c:v>0.69357038748356103</c:v>
                </c:pt>
                <c:pt idx="1189">
                  <c:v>0.69361975720750002</c:v>
                </c:pt>
                <c:pt idx="1190">
                  <c:v>0.69366912693192195</c:v>
                </c:pt>
                <c:pt idx="1191">
                  <c:v>0.693718496656344</c:v>
                </c:pt>
                <c:pt idx="1192">
                  <c:v>0.69376786638028298</c:v>
                </c:pt>
                <c:pt idx="1193">
                  <c:v>0.69381723610470503</c:v>
                </c:pt>
                <c:pt idx="1194">
                  <c:v>0.69386660582912696</c:v>
                </c:pt>
                <c:pt idx="1195">
                  <c:v>0.69391597555306705</c:v>
                </c:pt>
                <c:pt idx="1196">
                  <c:v>0.69396534527748899</c:v>
                </c:pt>
                <c:pt idx="1197">
                  <c:v>0.69401471500191103</c:v>
                </c:pt>
                <c:pt idx="1198">
                  <c:v>0.69406408472585002</c:v>
                </c:pt>
                <c:pt idx="1199">
                  <c:v>0.69411345445027195</c:v>
                </c:pt>
                <c:pt idx="1200">
                  <c:v>0.69416282417469399</c:v>
                </c:pt>
                <c:pt idx="1201">
                  <c:v>0.69421219389863398</c:v>
                </c:pt>
                <c:pt idx="1202">
                  <c:v>0.69426156362305602</c:v>
                </c:pt>
                <c:pt idx="1203">
                  <c:v>0.69431093334747795</c:v>
                </c:pt>
                <c:pt idx="1204">
                  <c:v>0.69436030307141705</c:v>
                </c:pt>
                <c:pt idx="1205">
                  <c:v>0.69440967279583898</c:v>
                </c:pt>
                <c:pt idx="1206">
                  <c:v>0.69445904252026103</c:v>
                </c:pt>
                <c:pt idx="1207">
                  <c:v>0.69450841224420101</c:v>
                </c:pt>
                <c:pt idx="1208">
                  <c:v>0.69455778196862294</c:v>
                </c:pt>
                <c:pt idx="1209">
                  <c:v>0.69460715169304499</c:v>
                </c:pt>
                <c:pt idx="1210">
                  <c:v>0.69465652141698397</c:v>
                </c:pt>
                <c:pt idx="1211">
                  <c:v>0.69470589114140602</c:v>
                </c:pt>
                <c:pt idx="1212">
                  <c:v>0.69475526086582795</c:v>
                </c:pt>
                <c:pt idx="1213">
                  <c:v>0.69480463058976705</c:v>
                </c:pt>
                <c:pt idx="1214">
                  <c:v>0.69485400031418898</c:v>
                </c:pt>
                <c:pt idx="1215">
                  <c:v>0.69490337003861202</c:v>
                </c:pt>
                <c:pt idx="1216">
                  <c:v>0.69495273976255101</c:v>
                </c:pt>
                <c:pt idx="1217">
                  <c:v>0.69500210948697305</c:v>
                </c:pt>
                <c:pt idx="1218">
                  <c:v>0.69505147921139498</c:v>
                </c:pt>
                <c:pt idx="1219">
                  <c:v>0.69510084893533397</c:v>
                </c:pt>
                <c:pt idx="1220">
                  <c:v>0.69515021865975601</c:v>
                </c:pt>
                <c:pt idx="1221">
                  <c:v>0.69519958838417895</c:v>
                </c:pt>
                <c:pt idx="1222">
                  <c:v>0.69524895810811804</c:v>
                </c:pt>
                <c:pt idx="1223">
                  <c:v>0.69529832783253998</c:v>
                </c:pt>
                <c:pt idx="1224">
                  <c:v>0.69534769755696202</c:v>
                </c:pt>
                <c:pt idx="1225">
                  <c:v>0.695397067280901</c:v>
                </c:pt>
                <c:pt idx="1226">
                  <c:v>0.69544643700532305</c:v>
                </c:pt>
                <c:pt idx="1227">
                  <c:v>0.69549580672974498</c:v>
                </c:pt>
                <c:pt idx="1228">
                  <c:v>0.69554517645368497</c:v>
                </c:pt>
                <c:pt idx="1229">
                  <c:v>0.69559454617810701</c:v>
                </c:pt>
                <c:pt idx="1230">
                  <c:v>0.69564391590252905</c:v>
                </c:pt>
                <c:pt idx="1231">
                  <c:v>0.69569328562646804</c:v>
                </c:pt>
                <c:pt idx="1232">
                  <c:v>0.69574265535088997</c:v>
                </c:pt>
                <c:pt idx="1233">
                  <c:v>0.69579202507531202</c:v>
                </c:pt>
                <c:pt idx="1234">
                  <c:v>0.695841394799252</c:v>
                </c:pt>
                <c:pt idx="1235">
                  <c:v>0.69589076452367404</c:v>
                </c:pt>
                <c:pt idx="1236">
                  <c:v>0.69594013424809598</c:v>
                </c:pt>
                <c:pt idx="1237">
                  <c:v>0.69598950397203496</c:v>
                </c:pt>
                <c:pt idx="1238">
                  <c:v>0.69603887369645701</c:v>
                </c:pt>
                <c:pt idx="1239">
                  <c:v>0.69608824342087905</c:v>
                </c:pt>
                <c:pt idx="1240">
                  <c:v>0.69613761314481903</c:v>
                </c:pt>
                <c:pt idx="1241">
                  <c:v>0.69618698286924097</c:v>
                </c:pt>
                <c:pt idx="1242">
                  <c:v>0.69623635259366301</c:v>
                </c:pt>
                <c:pt idx="1243">
                  <c:v>0.696285722317602</c:v>
                </c:pt>
                <c:pt idx="1244">
                  <c:v>0.69633509204202404</c:v>
                </c:pt>
                <c:pt idx="1245">
                  <c:v>0.69638446176644597</c:v>
                </c:pt>
                <c:pt idx="1246">
                  <c:v>0.69643383149038496</c:v>
                </c:pt>
                <c:pt idx="1247">
                  <c:v>0.696483201214807</c:v>
                </c:pt>
                <c:pt idx="1248">
                  <c:v>0.69653257093923004</c:v>
                </c:pt>
                <c:pt idx="1249">
                  <c:v>0.69658194066316903</c:v>
                </c:pt>
                <c:pt idx="1250">
                  <c:v>0.69663131038759096</c:v>
                </c:pt>
                <c:pt idx="1251">
                  <c:v>0.69668068011201301</c:v>
                </c:pt>
                <c:pt idx="1252">
                  <c:v>0.69673004983595199</c:v>
                </c:pt>
                <c:pt idx="1253">
                  <c:v>0.69677941956037404</c:v>
                </c:pt>
                <c:pt idx="1254">
                  <c:v>0.69682878928479597</c:v>
                </c:pt>
                <c:pt idx="1255">
                  <c:v>0.69687815900873595</c:v>
                </c:pt>
                <c:pt idx="1256">
                  <c:v>0.696927528733158</c:v>
                </c:pt>
                <c:pt idx="1257">
                  <c:v>0.69697689845758004</c:v>
                </c:pt>
                <c:pt idx="1258">
                  <c:v>0.69702626818151903</c:v>
                </c:pt>
                <c:pt idx="1259">
                  <c:v>0.69707563790594096</c:v>
                </c:pt>
                <c:pt idx="1260">
                  <c:v>0.697125007630363</c:v>
                </c:pt>
                <c:pt idx="1261">
                  <c:v>0.69717437735430299</c:v>
                </c:pt>
                <c:pt idx="1262">
                  <c:v>0.69722374707872503</c:v>
                </c:pt>
                <c:pt idx="1263">
                  <c:v>0.69727311680314696</c:v>
                </c:pt>
                <c:pt idx="1264">
                  <c:v>0.69732248652708595</c:v>
                </c:pt>
                <c:pt idx="1265">
                  <c:v>0.69737185625150799</c:v>
                </c:pt>
                <c:pt idx="1266">
                  <c:v>0.69742122597593004</c:v>
                </c:pt>
                <c:pt idx="1267">
                  <c:v>0.69747059569987002</c:v>
                </c:pt>
                <c:pt idx="1268">
                  <c:v>0.69751996542429195</c:v>
                </c:pt>
                <c:pt idx="1269">
                  <c:v>0.697569335148714</c:v>
                </c:pt>
                <c:pt idx="1270">
                  <c:v>0.69761870487265298</c:v>
                </c:pt>
                <c:pt idx="1271">
                  <c:v>0.69766807459707503</c:v>
                </c:pt>
                <c:pt idx="1272">
                  <c:v>0.69771744432149696</c:v>
                </c:pt>
                <c:pt idx="1273">
                  <c:v>0.69776681404543694</c:v>
                </c:pt>
                <c:pt idx="1274">
                  <c:v>0.69781618376985899</c:v>
                </c:pt>
                <c:pt idx="1275">
                  <c:v>0.69786555349428103</c:v>
                </c:pt>
                <c:pt idx="1276">
                  <c:v>0.69791492321822002</c:v>
                </c:pt>
                <c:pt idx="1277">
                  <c:v>0.69796429294264195</c:v>
                </c:pt>
                <c:pt idx="1278">
                  <c:v>0.69801366266706399</c:v>
                </c:pt>
                <c:pt idx="1279">
                  <c:v>0.69806303239100298</c:v>
                </c:pt>
                <c:pt idx="1280">
                  <c:v>0.69811240211542602</c:v>
                </c:pt>
                <c:pt idx="1281">
                  <c:v>0.69816177183984796</c:v>
                </c:pt>
                <c:pt idx="1282">
                  <c:v>0.69821114156378705</c:v>
                </c:pt>
                <c:pt idx="1283">
                  <c:v>0.69826051128820898</c:v>
                </c:pt>
                <c:pt idx="1284">
                  <c:v>0.69830988101263103</c:v>
                </c:pt>
                <c:pt idx="1285">
                  <c:v>0.69835925073657001</c:v>
                </c:pt>
                <c:pt idx="1286">
                  <c:v>0.69840862046099195</c:v>
                </c:pt>
                <c:pt idx="1287">
                  <c:v>0.69845799018541399</c:v>
                </c:pt>
                <c:pt idx="1288">
                  <c:v>0.69850735990935398</c:v>
                </c:pt>
                <c:pt idx="1289">
                  <c:v>0.69855672963377602</c:v>
                </c:pt>
                <c:pt idx="1290">
                  <c:v>0.69860609935819795</c:v>
                </c:pt>
                <c:pt idx="1291">
                  <c:v>0.69865546908213705</c:v>
                </c:pt>
                <c:pt idx="1292">
                  <c:v>0.69870483880655898</c:v>
                </c:pt>
                <c:pt idx="1293">
                  <c:v>0.69875420853098102</c:v>
                </c:pt>
                <c:pt idx="1294">
                  <c:v>0.69880357825492101</c:v>
                </c:pt>
                <c:pt idx="1295">
                  <c:v>0.69885294797934305</c:v>
                </c:pt>
                <c:pt idx="1296">
                  <c:v>0.69890231770376499</c:v>
                </c:pt>
                <c:pt idx="1297">
                  <c:v>0.69895168742770397</c:v>
                </c:pt>
                <c:pt idx="1298">
                  <c:v>0.69900105715212602</c:v>
                </c:pt>
                <c:pt idx="1299">
                  <c:v>0.69905042687654795</c:v>
                </c:pt>
                <c:pt idx="1300">
                  <c:v>0.69909979660048804</c:v>
                </c:pt>
                <c:pt idx="1301">
                  <c:v>0.69914916632490998</c:v>
                </c:pt>
                <c:pt idx="1302">
                  <c:v>0.69919853604933202</c:v>
                </c:pt>
                <c:pt idx="1303">
                  <c:v>0.69924790577327101</c:v>
                </c:pt>
                <c:pt idx="1304">
                  <c:v>0.69929727549769305</c:v>
                </c:pt>
                <c:pt idx="1305">
                  <c:v>0.69934664522211498</c:v>
                </c:pt>
                <c:pt idx="1306">
                  <c:v>0.69939601494605397</c:v>
                </c:pt>
                <c:pt idx="1307">
                  <c:v>0.69944538467047701</c:v>
                </c:pt>
                <c:pt idx="1308">
                  <c:v>0.69949475439489905</c:v>
                </c:pt>
                <c:pt idx="1309">
                  <c:v>0.69954412411883804</c:v>
                </c:pt>
                <c:pt idx="1310">
                  <c:v>0.69959349384325997</c:v>
                </c:pt>
                <c:pt idx="1311">
                  <c:v>0.69964286356768202</c:v>
                </c:pt>
                <c:pt idx="1312">
                  <c:v>0.699692233291621</c:v>
                </c:pt>
                <c:pt idx="1313">
                  <c:v>0.69974160301604404</c:v>
                </c:pt>
                <c:pt idx="1314">
                  <c:v>0.69979097274046598</c:v>
                </c:pt>
                <c:pt idx="1315">
                  <c:v>0.69984034246440496</c:v>
                </c:pt>
                <c:pt idx="1316">
                  <c:v>0.69988971218882701</c:v>
                </c:pt>
                <c:pt idx="1317">
                  <c:v>0.69993908191324905</c:v>
                </c:pt>
                <c:pt idx="1318">
                  <c:v>0.69998845163718804</c:v>
                </c:pt>
                <c:pt idx="1319">
                  <c:v>0.70003782136160997</c:v>
                </c:pt>
                <c:pt idx="1320">
                  <c:v>0.70008719108603301</c:v>
                </c:pt>
                <c:pt idx="1321">
                  <c:v>0.700136560809972</c:v>
                </c:pt>
                <c:pt idx="1322">
                  <c:v>0.70018593053439404</c:v>
                </c:pt>
                <c:pt idx="1323">
                  <c:v>0.70023530025881597</c:v>
                </c:pt>
                <c:pt idx="1324">
                  <c:v>0.70028466998275496</c:v>
                </c:pt>
                <c:pt idx="1325">
                  <c:v>0.700334039707177</c:v>
                </c:pt>
                <c:pt idx="1326">
                  <c:v>0.70038340943159905</c:v>
                </c:pt>
                <c:pt idx="1327">
                  <c:v>0.70043277915553903</c:v>
                </c:pt>
                <c:pt idx="1328">
                  <c:v>0.70048214887996096</c:v>
                </c:pt>
                <c:pt idx="1329">
                  <c:v>0.70053151860438301</c:v>
                </c:pt>
                <c:pt idx="1330">
                  <c:v>0.70058088832832199</c:v>
                </c:pt>
                <c:pt idx="1331">
                  <c:v>0.70063025805274404</c:v>
                </c:pt>
                <c:pt idx="1332">
                  <c:v>0.70067962777716597</c:v>
                </c:pt>
                <c:pt idx="1333">
                  <c:v>0.70072899750110595</c:v>
                </c:pt>
                <c:pt idx="1334">
                  <c:v>0.700778367225528</c:v>
                </c:pt>
                <c:pt idx="1335">
                  <c:v>0.70082773694995004</c:v>
                </c:pt>
                <c:pt idx="1336">
                  <c:v>0.70087710667388903</c:v>
                </c:pt>
                <c:pt idx="1337">
                  <c:v>0.70092647639831096</c:v>
                </c:pt>
                <c:pt idx="1338">
                  <c:v>0.700975846122733</c:v>
                </c:pt>
                <c:pt idx="1339">
                  <c:v>0.70102521584667299</c:v>
                </c:pt>
                <c:pt idx="1340">
                  <c:v>0.70107458557109503</c:v>
                </c:pt>
                <c:pt idx="1341">
                  <c:v>0.70112395529551697</c:v>
                </c:pt>
                <c:pt idx="1342">
                  <c:v>0.70117332501945595</c:v>
                </c:pt>
                <c:pt idx="1343">
                  <c:v>0.70122269474387799</c:v>
                </c:pt>
                <c:pt idx="1344">
                  <c:v>0.70127206446830004</c:v>
                </c:pt>
                <c:pt idx="1345">
                  <c:v>0.70132143419223902</c:v>
                </c:pt>
                <c:pt idx="1346">
                  <c:v>0.70137080391666196</c:v>
                </c:pt>
                <c:pt idx="1347">
                  <c:v>0.701420173641083</c:v>
                </c:pt>
                <c:pt idx="1348">
                  <c:v>0.70146954336502298</c:v>
                </c:pt>
                <c:pt idx="1349">
                  <c:v>0.70151891308944503</c:v>
                </c:pt>
                <c:pt idx="1350">
                  <c:v>0.70156828281386696</c:v>
                </c:pt>
                <c:pt idx="1351">
                  <c:v>0.70161765253780595</c:v>
                </c:pt>
                <c:pt idx="1352">
                  <c:v>0.70166702226222799</c:v>
                </c:pt>
                <c:pt idx="1353">
                  <c:v>0.70171639198665103</c:v>
                </c:pt>
                <c:pt idx="1354">
                  <c:v>0.70176576171059002</c:v>
                </c:pt>
                <c:pt idx="1355">
                  <c:v>0.70181513143501195</c:v>
                </c:pt>
                <c:pt idx="1356">
                  <c:v>0.701864501159434</c:v>
                </c:pt>
                <c:pt idx="1357">
                  <c:v>0.70191387088337298</c:v>
                </c:pt>
                <c:pt idx="1358">
                  <c:v>0.70196324060779502</c:v>
                </c:pt>
                <c:pt idx="1359">
                  <c:v>0.70201261033221696</c:v>
                </c:pt>
                <c:pt idx="1360">
                  <c:v>0.70206198005615705</c:v>
                </c:pt>
                <c:pt idx="1361">
                  <c:v>0.70211134978057899</c:v>
                </c:pt>
                <c:pt idx="1362">
                  <c:v>0.70216071950500103</c:v>
                </c:pt>
                <c:pt idx="1363">
                  <c:v>0.70221008922894002</c:v>
                </c:pt>
                <c:pt idx="1364">
                  <c:v>0.70225945895336195</c:v>
                </c:pt>
                <c:pt idx="1365">
                  <c:v>0.70230882867778399</c:v>
                </c:pt>
                <c:pt idx="1366">
                  <c:v>0.70235819840172398</c:v>
                </c:pt>
                <c:pt idx="1367">
                  <c:v>0.70240756812614602</c:v>
                </c:pt>
                <c:pt idx="1368">
                  <c:v>0.70245693785056795</c:v>
                </c:pt>
                <c:pt idx="1369">
                  <c:v>0.70250630757450705</c:v>
                </c:pt>
                <c:pt idx="1370">
                  <c:v>0.70255567729892898</c:v>
                </c:pt>
                <c:pt idx="1371">
                  <c:v>0.70260504702335103</c:v>
                </c:pt>
                <c:pt idx="1372">
                  <c:v>0.70265441674729101</c:v>
                </c:pt>
                <c:pt idx="1373">
                  <c:v>0.70270378647171305</c:v>
                </c:pt>
                <c:pt idx="1374">
                  <c:v>0.70275315619613499</c:v>
                </c:pt>
                <c:pt idx="1375">
                  <c:v>0.70280252592007397</c:v>
                </c:pt>
                <c:pt idx="1376">
                  <c:v>0.70285189564449602</c:v>
                </c:pt>
                <c:pt idx="1377">
                  <c:v>0.70290126536891795</c:v>
                </c:pt>
                <c:pt idx="1378">
                  <c:v>0.70295063509285705</c:v>
                </c:pt>
                <c:pt idx="1379">
                  <c:v>0.70300000481727898</c:v>
                </c:pt>
                <c:pt idx="1380">
                  <c:v>0.70304937454170202</c:v>
                </c:pt>
                <c:pt idx="1381">
                  <c:v>0.70309874426564101</c:v>
                </c:pt>
                <c:pt idx="1382">
                  <c:v>0.70314811399006305</c:v>
                </c:pt>
                <c:pt idx="1383">
                  <c:v>0.70319748371448498</c:v>
                </c:pt>
                <c:pt idx="1384">
                  <c:v>0.70324685343842397</c:v>
                </c:pt>
                <c:pt idx="1385">
                  <c:v>0.70329622316284601</c:v>
                </c:pt>
                <c:pt idx="1386">
                  <c:v>0.70334559288726906</c:v>
                </c:pt>
                <c:pt idx="1387">
                  <c:v>0.70339496261120804</c:v>
                </c:pt>
                <c:pt idx="1388">
                  <c:v>0.70344433233562997</c:v>
                </c:pt>
                <c:pt idx="1389">
                  <c:v>0.70349370206005202</c:v>
                </c:pt>
                <c:pt idx="1390">
                  <c:v>0.703543071783991</c:v>
                </c:pt>
                <c:pt idx="1391">
                  <c:v>0.70359244150841305</c:v>
                </c:pt>
                <c:pt idx="1392">
                  <c:v>0.70364181123283498</c:v>
                </c:pt>
                <c:pt idx="1393">
                  <c:v>0.70369118095677496</c:v>
                </c:pt>
                <c:pt idx="1394">
                  <c:v>0.70374055068119701</c:v>
                </c:pt>
                <c:pt idx="1395">
                  <c:v>0.70378992040561905</c:v>
                </c:pt>
                <c:pt idx="1396">
                  <c:v>0.70383929012955804</c:v>
                </c:pt>
                <c:pt idx="1397">
                  <c:v>0.70388865985397997</c:v>
                </c:pt>
                <c:pt idx="1398">
                  <c:v>0.70393802957840201</c:v>
                </c:pt>
                <c:pt idx="1399">
                  <c:v>0.703987399302342</c:v>
                </c:pt>
                <c:pt idx="1400">
                  <c:v>0.70403676902676404</c:v>
                </c:pt>
                <c:pt idx="1401">
                  <c:v>0.70408613875118597</c:v>
                </c:pt>
                <c:pt idx="1402">
                  <c:v>0.70413550847512496</c:v>
                </c:pt>
                <c:pt idx="1403">
                  <c:v>0.704184878199547</c:v>
                </c:pt>
                <c:pt idx="1404">
                  <c:v>0.70423424792396905</c:v>
                </c:pt>
                <c:pt idx="1405">
                  <c:v>0.70428361764790803</c:v>
                </c:pt>
                <c:pt idx="1406">
                  <c:v>0.70433298737233097</c:v>
                </c:pt>
                <c:pt idx="1407">
                  <c:v>0.70438235709675301</c:v>
                </c:pt>
                <c:pt idx="1408">
                  <c:v>0.70443172682069199</c:v>
                </c:pt>
                <c:pt idx="1409">
                  <c:v>0.70448109654511404</c:v>
                </c:pt>
                <c:pt idx="1410">
                  <c:v>0.70453046626953597</c:v>
                </c:pt>
                <c:pt idx="1411">
                  <c:v>0.70457983599347496</c:v>
                </c:pt>
                <c:pt idx="1412">
                  <c:v>0.704629205717897</c:v>
                </c:pt>
                <c:pt idx="1413">
                  <c:v>0.70467857544232004</c:v>
                </c:pt>
                <c:pt idx="1414">
                  <c:v>0.70472794516625903</c:v>
                </c:pt>
                <c:pt idx="1415">
                  <c:v>0.70477731489068096</c:v>
                </c:pt>
                <c:pt idx="1416">
                  <c:v>0.70482668461510301</c:v>
                </c:pt>
                <c:pt idx="1417">
                  <c:v>0.70487605433904199</c:v>
                </c:pt>
                <c:pt idx="1418">
                  <c:v>0.70492542406346403</c:v>
                </c:pt>
                <c:pt idx="1419">
                  <c:v>0.70497479378788597</c:v>
                </c:pt>
                <c:pt idx="1420">
                  <c:v>0.70502416351182595</c:v>
                </c:pt>
                <c:pt idx="1421">
                  <c:v>0.705073533236248</c:v>
                </c:pt>
                <c:pt idx="1422">
                  <c:v>0.70512290296067004</c:v>
                </c:pt>
                <c:pt idx="1423">
                  <c:v>0.70517227268460903</c:v>
                </c:pt>
                <c:pt idx="1424">
                  <c:v>0.70522164240903096</c:v>
                </c:pt>
                <c:pt idx="1425">
                  <c:v>0.705271012133453</c:v>
                </c:pt>
                <c:pt idx="1426">
                  <c:v>0.70532038185739299</c:v>
                </c:pt>
                <c:pt idx="1427">
                  <c:v>0.70536975158181503</c:v>
                </c:pt>
                <c:pt idx="1428">
                  <c:v>0.70541912130623696</c:v>
                </c:pt>
                <c:pt idx="1429">
                  <c:v>0.70546849103017595</c:v>
                </c:pt>
                <c:pt idx="1430">
                  <c:v>0.70551786075459799</c:v>
                </c:pt>
                <c:pt idx="1431">
                  <c:v>0.70556723047902004</c:v>
                </c:pt>
                <c:pt idx="1432">
                  <c:v>0.70561660020296002</c:v>
                </c:pt>
                <c:pt idx="1433">
                  <c:v>0.70566596992738195</c:v>
                </c:pt>
                <c:pt idx="1434">
                  <c:v>0.705715339651804</c:v>
                </c:pt>
                <c:pt idx="1435">
                  <c:v>0.70576470937574298</c:v>
                </c:pt>
                <c:pt idx="1436">
                  <c:v>0.70581407910016503</c:v>
                </c:pt>
                <c:pt idx="1437">
                  <c:v>0.70586344882458696</c:v>
                </c:pt>
                <c:pt idx="1438">
                  <c:v>0.70591281854852705</c:v>
                </c:pt>
                <c:pt idx="1439">
                  <c:v>0.70596218827294899</c:v>
                </c:pt>
                <c:pt idx="1440">
                  <c:v>0.70601155799737103</c:v>
                </c:pt>
                <c:pt idx="1441">
                  <c:v>0.70606092772131002</c:v>
                </c:pt>
                <c:pt idx="1442">
                  <c:v>0.70611029744573195</c:v>
                </c:pt>
                <c:pt idx="1443">
                  <c:v>0.70615966717015399</c:v>
                </c:pt>
                <c:pt idx="1444">
                  <c:v>0.70620903689409298</c:v>
                </c:pt>
                <c:pt idx="1445">
                  <c:v>0.70625840661851502</c:v>
                </c:pt>
                <c:pt idx="1446">
                  <c:v>0.70630777634293795</c:v>
                </c:pt>
                <c:pt idx="1447">
                  <c:v>0.70635714606687705</c:v>
                </c:pt>
                <c:pt idx="1448">
                  <c:v>0.70640651579129898</c:v>
                </c:pt>
                <c:pt idx="1449">
                  <c:v>0.70645588551572103</c:v>
                </c:pt>
                <c:pt idx="1450">
                  <c:v>0.70650525523966001</c:v>
                </c:pt>
                <c:pt idx="1451">
                  <c:v>0.70655462496408195</c:v>
                </c:pt>
                <c:pt idx="1452">
                  <c:v>0.70660399468850399</c:v>
                </c:pt>
                <c:pt idx="1453">
                  <c:v>0.70665336441244397</c:v>
                </c:pt>
                <c:pt idx="1454">
                  <c:v>0.70670273413686602</c:v>
                </c:pt>
                <c:pt idx="1455">
                  <c:v>0.70675210386128795</c:v>
                </c:pt>
                <c:pt idx="1456">
                  <c:v>0.70680147358522705</c:v>
                </c:pt>
                <c:pt idx="1457">
                  <c:v>0.70685084330964898</c:v>
                </c:pt>
                <c:pt idx="1458">
                  <c:v>0.70690021303407102</c:v>
                </c:pt>
                <c:pt idx="1459">
                  <c:v>0.70694958275801101</c:v>
                </c:pt>
                <c:pt idx="1460">
                  <c:v>0.70699895248243305</c:v>
                </c:pt>
                <c:pt idx="1461">
                  <c:v>0.70704832220685498</c:v>
                </c:pt>
                <c:pt idx="1462">
                  <c:v>0.70709769193079397</c:v>
                </c:pt>
                <c:pt idx="1463">
                  <c:v>0.70714706165521601</c:v>
                </c:pt>
                <c:pt idx="1464">
                  <c:v>0.70719643137963795</c:v>
                </c:pt>
                <c:pt idx="1465">
                  <c:v>0.70724580110357804</c:v>
                </c:pt>
                <c:pt idx="1466">
                  <c:v>0.70729517082799997</c:v>
                </c:pt>
                <c:pt idx="1467">
                  <c:v>0.70734454055242202</c:v>
                </c:pt>
                <c:pt idx="1468">
                  <c:v>0.707393910276361</c:v>
                </c:pt>
                <c:pt idx="1469">
                  <c:v>0.70744328000078305</c:v>
                </c:pt>
                <c:pt idx="1470">
                  <c:v>0.70749264972520498</c:v>
                </c:pt>
                <c:pt idx="1471">
                  <c:v>0.70754201944914397</c:v>
                </c:pt>
                <c:pt idx="1472">
                  <c:v>0.70759138917356701</c:v>
                </c:pt>
                <c:pt idx="1473">
                  <c:v>0.70764075889798905</c:v>
                </c:pt>
                <c:pt idx="1474">
                  <c:v>0.70769012862192804</c:v>
                </c:pt>
                <c:pt idx="1475">
                  <c:v>0.70773949834634997</c:v>
                </c:pt>
                <c:pt idx="1476">
                  <c:v>0.70778886807077201</c:v>
                </c:pt>
                <c:pt idx="1477">
                  <c:v>0.707838237794711</c:v>
                </c:pt>
                <c:pt idx="1478">
                  <c:v>0.70788760751913404</c:v>
                </c:pt>
                <c:pt idx="1479">
                  <c:v>0.70793697724355598</c:v>
                </c:pt>
                <c:pt idx="1480">
                  <c:v>0.70798634696749496</c:v>
                </c:pt>
                <c:pt idx="1481">
                  <c:v>0.70803571669191701</c:v>
                </c:pt>
                <c:pt idx="1482">
                  <c:v>0.70808508641633905</c:v>
                </c:pt>
                <c:pt idx="1483">
                  <c:v>0.70813445614027803</c:v>
                </c:pt>
                <c:pt idx="1484">
                  <c:v>0.70818382586469997</c:v>
                </c:pt>
                <c:pt idx="1485">
                  <c:v>0.70823319558912301</c:v>
                </c:pt>
                <c:pt idx="1486">
                  <c:v>0.708282565313062</c:v>
                </c:pt>
                <c:pt idx="1487">
                  <c:v>0.70833193503748404</c:v>
                </c:pt>
                <c:pt idx="1488">
                  <c:v>0.70838130476190597</c:v>
                </c:pt>
                <c:pt idx="1489">
                  <c:v>0.70843067448584496</c:v>
                </c:pt>
                <c:pt idx="1490">
                  <c:v>0.708480044210267</c:v>
                </c:pt>
                <c:pt idx="1491">
                  <c:v>0.70852941393468905</c:v>
                </c:pt>
                <c:pt idx="1492">
                  <c:v>0.70857878365862903</c:v>
                </c:pt>
                <c:pt idx="1493">
                  <c:v>0.70862815338305096</c:v>
                </c:pt>
                <c:pt idx="1494">
                  <c:v>0.70867752310747301</c:v>
                </c:pt>
                <c:pt idx="1495">
                  <c:v>0.70872689283141199</c:v>
                </c:pt>
                <c:pt idx="1496">
                  <c:v>0.70877626255583404</c:v>
                </c:pt>
                <c:pt idx="1497">
                  <c:v>0.70882563228025597</c:v>
                </c:pt>
                <c:pt idx="1498">
                  <c:v>0.70887500200419595</c:v>
                </c:pt>
                <c:pt idx="1499">
                  <c:v>0.708924371728618</c:v>
                </c:pt>
                <c:pt idx="1500">
                  <c:v>0.70897374145304004</c:v>
                </c:pt>
                <c:pt idx="1501">
                  <c:v>0.70902311117697903</c:v>
                </c:pt>
                <c:pt idx="1502">
                  <c:v>0.70907248090140096</c:v>
                </c:pt>
                <c:pt idx="1503">
                  <c:v>0.709121850625823</c:v>
                </c:pt>
                <c:pt idx="1504">
                  <c:v>0.70917122034976199</c:v>
                </c:pt>
                <c:pt idx="1505">
                  <c:v>0.70922059007418503</c:v>
                </c:pt>
                <c:pt idx="1506">
                  <c:v>0.70926995979860696</c:v>
                </c:pt>
                <c:pt idx="1507">
                  <c:v>0.70931932952254595</c:v>
                </c:pt>
                <c:pt idx="1508">
                  <c:v>0.70936869924696799</c:v>
                </c:pt>
                <c:pt idx="1509">
                  <c:v>0.70941806897139004</c:v>
                </c:pt>
                <c:pt idx="1510">
                  <c:v>0.70946743869532902</c:v>
                </c:pt>
                <c:pt idx="1511">
                  <c:v>0.70951680841975096</c:v>
                </c:pt>
                <c:pt idx="1512">
                  <c:v>0.709566178144173</c:v>
                </c:pt>
                <c:pt idx="1513">
                  <c:v>0.70961554786811298</c:v>
                </c:pt>
                <c:pt idx="1514">
                  <c:v>0.70966491759253503</c:v>
                </c:pt>
                <c:pt idx="1515">
                  <c:v>0.70971428731695696</c:v>
                </c:pt>
                <c:pt idx="1516">
                  <c:v>0.70976365704089595</c:v>
                </c:pt>
                <c:pt idx="1517">
                  <c:v>0.70981302676531799</c:v>
                </c:pt>
                <c:pt idx="1518">
                  <c:v>0.70986239648974003</c:v>
                </c:pt>
                <c:pt idx="1519">
                  <c:v>0.70991176621368002</c:v>
                </c:pt>
                <c:pt idx="1520">
                  <c:v>0.70996113593810195</c:v>
                </c:pt>
                <c:pt idx="1521">
                  <c:v>0.71001050566252399</c:v>
                </c:pt>
                <c:pt idx="1522">
                  <c:v>0.71005987538646298</c:v>
                </c:pt>
                <c:pt idx="1523">
                  <c:v>0.71010924511088502</c:v>
                </c:pt>
                <c:pt idx="1524">
                  <c:v>0.71015861483530696</c:v>
                </c:pt>
                <c:pt idx="1525">
                  <c:v>0.71020798455924705</c:v>
                </c:pt>
                <c:pt idx="1526">
                  <c:v>0.71025735428366898</c:v>
                </c:pt>
                <c:pt idx="1527">
                  <c:v>0.71030672400809103</c:v>
                </c:pt>
                <c:pt idx="1528">
                  <c:v>0.71035609373203001</c:v>
                </c:pt>
                <c:pt idx="1529">
                  <c:v>0.71040546345645195</c:v>
                </c:pt>
                <c:pt idx="1530">
                  <c:v>0.71045483318087399</c:v>
                </c:pt>
                <c:pt idx="1531">
                  <c:v>0.71050420290481398</c:v>
                </c:pt>
                <c:pt idx="1532">
                  <c:v>0.71055357262923602</c:v>
                </c:pt>
                <c:pt idx="1533">
                  <c:v>0.71060294235365795</c:v>
                </c:pt>
                <c:pt idx="1534">
                  <c:v>0.71065231207759705</c:v>
                </c:pt>
                <c:pt idx="1535">
                  <c:v>0.71070168180201898</c:v>
                </c:pt>
                <c:pt idx="1536">
                  <c:v>0.71075105152644102</c:v>
                </c:pt>
                <c:pt idx="1537">
                  <c:v>0.71080042125038101</c:v>
                </c:pt>
                <c:pt idx="1538">
                  <c:v>0.71084979097480305</c:v>
                </c:pt>
                <c:pt idx="1539">
                  <c:v>0.71089916069922499</c:v>
                </c:pt>
                <c:pt idx="1540">
                  <c:v>0.71094853042316397</c:v>
                </c:pt>
                <c:pt idx="1541">
                  <c:v>0.71099790014758601</c:v>
                </c:pt>
                <c:pt idx="1542">
                  <c:v>0.71104726987200795</c:v>
                </c:pt>
                <c:pt idx="1543">
                  <c:v>0.71109663959594704</c:v>
                </c:pt>
                <c:pt idx="1544">
                  <c:v>0.71114600932036898</c:v>
                </c:pt>
                <c:pt idx="1545">
                  <c:v>0.71119537904479202</c:v>
                </c:pt>
                <c:pt idx="1546">
                  <c:v>0.71124474876873101</c:v>
                </c:pt>
                <c:pt idx="1547">
                  <c:v>0.71129411849315305</c:v>
                </c:pt>
                <c:pt idx="1548">
                  <c:v>0.71134348821757498</c:v>
                </c:pt>
                <c:pt idx="1549">
                  <c:v>0.71139285794151397</c:v>
                </c:pt>
                <c:pt idx="1550">
                  <c:v>0.71144222766593601</c:v>
                </c:pt>
                <c:pt idx="1551">
                  <c:v>0.71149159739035805</c:v>
                </c:pt>
                <c:pt idx="1552">
                  <c:v>0.71154096711429804</c:v>
                </c:pt>
                <c:pt idx="1553">
                  <c:v>0.71159033683871997</c:v>
                </c:pt>
                <c:pt idx="1554">
                  <c:v>0.71163970656314202</c:v>
                </c:pt>
                <c:pt idx="1555">
                  <c:v>0.711689076287081</c:v>
                </c:pt>
                <c:pt idx="1556">
                  <c:v>0.71173844601150305</c:v>
                </c:pt>
                <c:pt idx="1557">
                  <c:v>0.71178781573592498</c:v>
                </c:pt>
                <c:pt idx="1558">
                  <c:v>0.71183718545986496</c:v>
                </c:pt>
                <c:pt idx="1559">
                  <c:v>0.71188655518428701</c:v>
                </c:pt>
                <c:pt idx="1560">
                  <c:v>0.71193592490870905</c:v>
                </c:pt>
                <c:pt idx="1561">
                  <c:v>0.71198529463264804</c:v>
                </c:pt>
                <c:pt idx="1562">
                  <c:v>0.71203466435706997</c:v>
                </c:pt>
                <c:pt idx="1563">
                  <c:v>0.71208403408149201</c:v>
                </c:pt>
                <c:pt idx="1564">
                  <c:v>0.712133403805431</c:v>
                </c:pt>
                <c:pt idx="1565">
                  <c:v>0.71218277352985404</c:v>
                </c:pt>
                <c:pt idx="1566">
                  <c:v>0.71223214325427597</c:v>
                </c:pt>
                <c:pt idx="1567">
                  <c:v>0.71228151297821496</c:v>
                </c:pt>
                <c:pt idx="1568">
                  <c:v>0.712330882702637</c:v>
                </c:pt>
                <c:pt idx="1569">
                  <c:v>0.71238025242705905</c:v>
                </c:pt>
                <c:pt idx="1570">
                  <c:v>0.71242962215099903</c:v>
                </c:pt>
                <c:pt idx="1571">
                  <c:v>0.71247899187542096</c:v>
                </c:pt>
                <c:pt idx="1572">
                  <c:v>0.71252836159984301</c:v>
                </c:pt>
                <c:pt idx="1573">
                  <c:v>0.71257773132378199</c:v>
                </c:pt>
                <c:pt idx="1574">
                  <c:v>0.71262710104820404</c:v>
                </c:pt>
                <c:pt idx="1575">
                  <c:v>0.71267647077262597</c:v>
                </c:pt>
                <c:pt idx="1576">
                  <c:v>0.71272584049656496</c:v>
                </c:pt>
                <c:pt idx="1577">
                  <c:v>0.712775210220987</c:v>
                </c:pt>
                <c:pt idx="1578">
                  <c:v>0.71282457994541004</c:v>
                </c:pt>
                <c:pt idx="1579">
                  <c:v>0.71287394966934903</c:v>
                </c:pt>
                <c:pt idx="1580">
                  <c:v>0.71292331939377096</c:v>
                </c:pt>
                <c:pt idx="1581">
                  <c:v>0.712972689118193</c:v>
                </c:pt>
                <c:pt idx="1582">
                  <c:v>0.71302205884213199</c:v>
                </c:pt>
                <c:pt idx="1583">
                  <c:v>0.71307142856655403</c:v>
                </c:pt>
                <c:pt idx="1584">
                  <c:v>0.71312079829097597</c:v>
                </c:pt>
                <c:pt idx="1585">
                  <c:v>0.71317016801491595</c:v>
                </c:pt>
                <c:pt idx="1586">
                  <c:v>0.71321953773933799</c:v>
                </c:pt>
                <c:pt idx="1587">
                  <c:v>0.71326890746376004</c:v>
                </c:pt>
                <c:pt idx="1588">
                  <c:v>0.71331827718769902</c:v>
                </c:pt>
                <c:pt idx="1589">
                  <c:v>0.71336764691212096</c:v>
                </c:pt>
                <c:pt idx="1590">
                  <c:v>0.713417016636543</c:v>
                </c:pt>
                <c:pt idx="1591">
                  <c:v>0.71346638636048298</c:v>
                </c:pt>
                <c:pt idx="1592">
                  <c:v>0.71351575608490503</c:v>
                </c:pt>
                <c:pt idx="1593">
                  <c:v>0.71356512580932696</c:v>
                </c:pt>
                <c:pt idx="1594">
                  <c:v>0.71361449553326595</c:v>
                </c:pt>
                <c:pt idx="1595">
                  <c:v>0.71366386525768799</c:v>
                </c:pt>
                <c:pt idx="1596">
                  <c:v>0.71371323498211003</c:v>
                </c:pt>
                <c:pt idx="1597">
                  <c:v>0.71376260470605002</c:v>
                </c:pt>
                <c:pt idx="1598">
                  <c:v>0.71381197443047195</c:v>
                </c:pt>
                <c:pt idx="1599">
                  <c:v>0.713861344154894</c:v>
                </c:pt>
                <c:pt idx="1600">
                  <c:v>0.71391071387883298</c:v>
                </c:pt>
                <c:pt idx="1601">
                  <c:v>0.71396008360325502</c:v>
                </c:pt>
                <c:pt idx="1602">
                  <c:v>0.71400945332767696</c:v>
                </c:pt>
                <c:pt idx="1603">
                  <c:v>0.71405882305161705</c:v>
                </c:pt>
                <c:pt idx="1604">
                  <c:v>0.71410819277603799</c:v>
                </c:pt>
                <c:pt idx="1605">
                  <c:v>0.71415756250046103</c:v>
                </c:pt>
                <c:pt idx="1606">
                  <c:v>0.71420693222440002</c:v>
                </c:pt>
                <c:pt idx="1607">
                  <c:v>0.71425630194882195</c:v>
                </c:pt>
                <c:pt idx="1608">
                  <c:v>0.71430567167324399</c:v>
                </c:pt>
                <c:pt idx="1609">
                  <c:v>0.71435504139718298</c:v>
                </c:pt>
                <c:pt idx="1610">
                  <c:v>0.71440441112160502</c:v>
                </c:pt>
                <c:pt idx="1611">
                  <c:v>0.71445378084602795</c:v>
                </c:pt>
                <c:pt idx="1612">
                  <c:v>0.71450315056996705</c:v>
                </c:pt>
                <c:pt idx="1613">
                  <c:v>0.71455252029438898</c:v>
                </c:pt>
                <c:pt idx="1614">
                  <c:v>0.71460189001881103</c:v>
                </c:pt>
                <c:pt idx="1615">
                  <c:v>0.71465125974275001</c:v>
                </c:pt>
                <c:pt idx="1616">
                  <c:v>0.71470062946717205</c:v>
                </c:pt>
                <c:pt idx="1617">
                  <c:v>0.71474999919159399</c:v>
                </c:pt>
                <c:pt idx="1618">
                  <c:v>0.71479936891553397</c:v>
                </c:pt>
                <c:pt idx="1619">
                  <c:v>0.71484873863995602</c:v>
                </c:pt>
                <c:pt idx="1620">
                  <c:v>0.71489810836437795</c:v>
                </c:pt>
                <c:pt idx="1621">
                  <c:v>0.71494747808831705</c:v>
                </c:pt>
                <c:pt idx="1622">
                  <c:v>0.71499684781273898</c:v>
                </c:pt>
                <c:pt idx="1623">
                  <c:v>0.71504621753716102</c:v>
                </c:pt>
                <c:pt idx="1624">
                  <c:v>0.71509558726110101</c:v>
                </c:pt>
                <c:pt idx="1625">
                  <c:v>0.71514495698552305</c:v>
                </c:pt>
                <c:pt idx="1626">
                  <c:v>0.71519432670994498</c:v>
                </c:pt>
                <c:pt idx="1627">
                  <c:v>0.71524369643388397</c:v>
                </c:pt>
                <c:pt idx="1628">
                  <c:v>0.71529306615830601</c:v>
                </c:pt>
                <c:pt idx="1629">
                  <c:v>0.71534243588272795</c:v>
                </c:pt>
                <c:pt idx="1630">
                  <c:v>0.71539180560666804</c:v>
                </c:pt>
                <c:pt idx="1631">
                  <c:v>0.71544117533108997</c:v>
                </c:pt>
                <c:pt idx="1632">
                  <c:v>0.71549054505551202</c:v>
                </c:pt>
                <c:pt idx="1633">
                  <c:v>0.715539914779451</c:v>
                </c:pt>
                <c:pt idx="1634">
                  <c:v>0.71558928450387305</c:v>
                </c:pt>
                <c:pt idx="1635">
                  <c:v>0.71563865422829498</c:v>
                </c:pt>
                <c:pt idx="1636">
                  <c:v>0.71568802395223396</c:v>
                </c:pt>
                <c:pt idx="1637">
                  <c:v>0.71573739367665701</c:v>
                </c:pt>
                <c:pt idx="1638">
                  <c:v>0.71578676340107905</c:v>
                </c:pt>
                <c:pt idx="1639">
                  <c:v>0.71583613312501804</c:v>
                </c:pt>
                <c:pt idx="1640">
                  <c:v>0.71588550284943997</c:v>
                </c:pt>
                <c:pt idx="1641">
                  <c:v>0.71593487257386201</c:v>
                </c:pt>
                <c:pt idx="1642">
                  <c:v>0.715984242297801</c:v>
                </c:pt>
                <c:pt idx="1643">
                  <c:v>0.71603361202222404</c:v>
                </c:pt>
                <c:pt idx="1644">
                  <c:v>0.71608298174664498</c:v>
                </c:pt>
                <c:pt idx="1645">
                  <c:v>0.71613235147058496</c:v>
                </c:pt>
                <c:pt idx="1646">
                  <c:v>0.716181721195007</c:v>
                </c:pt>
                <c:pt idx="1647">
                  <c:v>0.71623109091942905</c:v>
                </c:pt>
                <c:pt idx="1648">
                  <c:v>0.71628046064336803</c:v>
                </c:pt>
                <c:pt idx="1649">
                  <c:v>0.71632983036778997</c:v>
                </c:pt>
                <c:pt idx="1650">
                  <c:v>0.71637920009221201</c:v>
                </c:pt>
                <c:pt idx="1651">
                  <c:v>0.71642856981615199</c:v>
                </c:pt>
                <c:pt idx="1652">
                  <c:v>0.71647793954057404</c:v>
                </c:pt>
                <c:pt idx="1653">
                  <c:v>0.71652730926499597</c:v>
                </c:pt>
                <c:pt idx="1654">
                  <c:v>0.71657667898893496</c:v>
                </c:pt>
                <c:pt idx="1655">
                  <c:v>0.716626048713357</c:v>
                </c:pt>
                <c:pt idx="1656">
                  <c:v>0.71667541843777904</c:v>
                </c:pt>
                <c:pt idx="1657">
                  <c:v>0.71672478816171903</c:v>
                </c:pt>
                <c:pt idx="1658">
                  <c:v>0.71677415788614096</c:v>
                </c:pt>
                <c:pt idx="1659">
                  <c:v>0.716823527610563</c:v>
                </c:pt>
                <c:pt idx="1660">
                  <c:v>0.71687289733450199</c:v>
                </c:pt>
                <c:pt idx="1661">
                  <c:v>0.71692226705892403</c:v>
                </c:pt>
                <c:pt idx="1662">
                  <c:v>0.71697163678334597</c:v>
                </c:pt>
                <c:pt idx="1663">
                  <c:v>0.71702100650728595</c:v>
                </c:pt>
                <c:pt idx="1664">
                  <c:v>0.717070376231708</c:v>
                </c:pt>
                <c:pt idx="1665">
                  <c:v>0.71711974595613004</c:v>
                </c:pt>
                <c:pt idx="1666">
                  <c:v>0.71716911568006902</c:v>
                </c:pt>
                <c:pt idx="1667">
                  <c:v>0.71721848540449096</c:v>
                </c:pt>
                <c:pt idx="1668">
                  <c:v>0.717267855128913</c:v>
                </c:pt>
                <c:pt idx="1669">
                  <c:v>0.71731722485285199</c:v>
                </c:pt>
                <c:pt idx="1670">
                  <c:v>0.71736659457727503</c:v>
                </c:pt>
                <c:pt idx="1671">
                  <c:v>0.71741596430169696</c:v>
                </c:pt>
                <c:pt idx="1672">
                  <c:v>0.71746533402563595</c:v>
                </c:pt>
                <c:pt idx="1673">
                  <c:v>0.71751470375005799</c:v>
                </c:pt>
                <c:pt idx="1674">
                  <c:v>0.71756407347448004</c:v>
                </c:pt>
                <c:pt idx="1675">
                  <c:v>0.71761344319841902</c:v>
                </c:pt>
                <c:pt idx="1676">
                  <c:v>0.71766281292284095</c:v>
                </c:pt>
                <c:pt idx="1677">
                  <c:v>0.717712182647263</c:v>
                </c:pt>
                <c:pt idx="1678">
                  <c:v>0.71776155237120298</c:v>
                </c:pt>
                <c:pt idx="1679">
                  <c:v>0.71781092209562503</c:v>
                </c:pt>
                <c:pt idx="1680">
                  <c:v>0.71786029182004696</c:v>
                </c:pt>
                <c:pt idx="1681">
                  <c:v>0.71790966154398606</c:v>
                </c:pt>
                <c:pt idx="1682">
                  <c:v>0.71795903126840799</c:v>
                </c:pt>
                <c:pt idx="1683">
                  <c:v>0.71800840099283003</c:v>
                </c:pt>
                <c:pt idx="1684">
                  <c:v>0.71805777071677002</c:v>
                </c:pt>
                <c:pt idx="1685">
                  <c:v>0.71810714044119195</c:v>
                </c:pt>
                <c:pt idx="1686">
                  <c:v>0.71815651016561399</c:v>
                </c:pt>
                <c:pt idx="1687">
                  <c:v>0.71820587988955298</c:v>
                </c:pt>
                <c:pt idx="1688">
                  <c:v>0.71825524961397502</c:v>
                </c:pt>
                <c:pt idx="1689">
                  <c:v>0.71830461933839695</c:v>
                </c:pt>
                <c:pt idx="1690">
                  <c:v>0.71835398906233705</c:v>
                </c:pt>
                <c:pt idx="1691">
                  <c:v>0.71840335878675898</c:v>
                </c:pt>
                <c:pt idx="1692">
                  <c:v>0.71845272851118103</c:v>
                </c:pt>
                <c:pt idx="1693">
                  <c:v>0.71850209823512001</c:v>
                </c:pt>
                <c:pt idx="1694">
                  <c:v>0.71855146795954195</c:v>
                </c:pt>
                <c:pt idx="1695">
                  <c:v>0.71860083768396399</c:v>
                </c:pt>
                <c:pt idx="1696">
                  <c:v>0.71865020740790397</c:v>
                </c:pt>
                <c:pt idx="1697">
                  <c:v>0.71869957713232602</c:v>
                </c:pt>
                <c:pt idx="1698">
                  <c:v>0.71874894685674795</c:v>
                </c:pt>
                <c:pt idx="1699">
                  <c:v>0.71879831658068705</c:v>
                </c:pt>
                <c:pt idx="1700">
                  <c:v>0.71884768630510898</c:v>
                </c:pt>
                <c:pt idx="1701">
                  <c:v>0.71889705602953102</c:v>
                </c:pt>
                <c:pt idx="1702">
                  <c:v>0.71894642575347101</c:v>
                </c:pt>
                <c:pt idx="1703">
                  <c:v>0.71899579547789205</c:v>
                </c:pt>
                <c:pt idx="1704">
                  <c:v>0.71904516520231498</c:v>
                </c:pt>
                <c:pt idx="1705">
                  <c:v>0.71909453492625397</c:v>
                </c:pt>
                <c:pt idx="1706">
                  <c:v>0.71914390465067601</c:v>
                </c:pt>
                <c:pt idx="1707">
                  <c:v>0.71919327437509795</c:v>
                </c:pt>
                <c:pt idx="1708">
                  <c:v>0.71906163764815101</c:v>
                </c:pt>
                <c:pt idx="1709">
                  <c:v>0.71874899446726104</c:v>
                </c:pt>
                <c:pt idx="1710">
                  <c:v>0.71843635128637096</c:v>
                </c:pt>
                <c:pt idx="1711">
                  <c:v>0.71812370810853898</c:v>
                </c:pt>
                <c:pt idx="1712">
                  <c:v>0.71781106492764901</c:v>
                </c:pt>
                <c:pt idx="1713">
                  <c:v>0.71749842174675904</c:v>
                </c:pt>
                <c:pt idx="1714">
                  <c:v>0.71718577856892596</c:v>
                </c:pt>
                <c:pt idx="1715">
                  <c:v>0.71687313538803599</c:v>
                </c:pt>
                <c:pt idx="1716">
                  <c:v>0.71656049220714602</c:v>
                </c:pt>
                <c:pt idx="1717">
                  <c:v>0.71624784902931404</c:v>
                </c:pt>
                <c:pt idx="1718">
                  <c:v>0.71593520584842396</c:v>
                </c:pt>
                <c:pt idx="1719">
                  <c:v>0.71562256266753399</c:v>
                </c:pt>
                <c:pt idx="1720">
                  <c:v>0.71530991948970102</c:v>
                </c:pt>
                <c:pt idx="1721">
                  <c:v>0.71499727630881105</c:v>
                </c:pt>
                <c:pt idx="1722">
                  <c:v>0.71468463312792097</c:v>
                </c:pt>
                <c:pt idx="1723">
                  <c:v>0.71437198995008799</c:v>
                </c:pt>
                <c:pt idx="1724">
                  <c:v>0.71405934676919802</c:v>
                </c:pt>
                <c:pt idx="1725">
                  <c:v>0.71374670358830805</c:v>
                </c:pt>
                <c:pt idx="1726">
                  <c:v>0.71343406041047597</c:v>
                </c:pt>
                <c:pt idx="1727">
                  <c:v>0.713121417229586</c:v>
                </c:pt>
                <c:pt idx="1728">
                  <c:v>0.71280877404869603</c:v>
                </c:pt>
                <c:pt idx="1729">
                  <c:v>0.71249613087086305</c:v>
                </c:pt>
                <c:pt idx="1730">
                  <c:v>0.71218348768997297</c:v>
                </c:pt>
                <c:pt idx="1731">
                  <c:v>0.711870844509083</c:v>
                </c:pt>
                <c:pt idx="1732">
                  <c:v>0.71155820133125103</c:v>
                </c:pt>
                <c:pt idx="1733">
                  <c:v>0.71124555815036095</c:v>
                </c:pt>
                <c:pt idx="1734">
                  <c:v>0.71093291496946998</c:v>
                </c:pt>
                <c:pt idx="1735">
                  <c:v>0.710620271791638</c:v>
                </c:pt>
                <c:pt idx="1736">
                  <c:v>0.71030762861074803</c:v>
                </c:pt>
                <c:pt idx="1737">
                  <c:v>0.70999498542985795</c:v>
                </c:pt>
                <c:pt idx="1738">
                  <c:v>0.70968234225202498</c:v>
                </c:pt>
                <c:pt idx="1739">
                  <c:v>0.70936969907113501</c:v>
                </c:pt>
                <c:pt idx="1740">
                  <c:v>0.70905705589024504</c:v>
                </c:pt>
                <c:pt idx="1741">
                  <c:v>0.70874441271241295</c:v>
                </c:pt>
                <c:pt idx="1742">
                  <c:v>0.70843176953152298</c:v>
                </c:pt>
                <c:pt idx="1743">
                  <c:v>0.70811912635063301</c:v>
                </c:pt>
                <c:pt idx="1744">
                  <c:v>0.70780648317280004</c:v>
                </c:pt>
                <c:pt idx="1745">
                  <c:v>0.70749383999190996</c:v>
                </c:pt>
                <c:pt idx="1746">
                  <c:v>0.70718119681101999</c:v>
                </c:pt>
                <c:pt idx="1747">
                  <c:v>0.70686855363318701</c:v>
                </c:pt>
                <c:pt idx="1748">
                  <c:v>0.70655591045229704</c:v>
                </c:pt>
                <c:pt idx="1749">
                  <c:v>0.70624326727140696</c:v>
                </c:pt>
                <c:pt idx="1750">
                  <c:v>0.70593062409357499</c:v>
                </c:pt>
                <c:pt idx="1751">
                  <c:v>0.70561798091268502</c:v>
                </c:pt>
                <c:pt idx="1752">
                  <c:v>0.70530533773179505</c:v>
                </c:pt>
                <c:pt idx="1753">
                  <c:v>0.70499269455396196</c:v>
                </c:pt>
                <c:pt idx="1754">
                  <c:v>0.70468005137307199</c:v>
                </c:pt>
                <c:pt idx="1755">
                  <c:v>0.70436740819218202</c:v>
                </c:pt>
                <c:pt idx="1756">
                  <c:v>0.70405476501435005</c:v>
                </c:pt>
                <c:pt idx="1757">
                  <c:v>0.70374212183345997</c:v>
                </c:pt>
                <c:pt idx="1758">
                  <c:v>0.70342947865256999</c:v>
                </c:pt>
                <c:pt idx="1759">
                  <c:v>0.70311683547473702</c:v>
                </c:pt>
                <c:pt idx="1760">
                  <c:v>0.70280419229384705</c:v>
                </c:pt>
                <c:pt idx="1761">
                  <c:v>0.70249154911295697</c:v>
                </c:pt>
                <c:pt idx="1762">
                  <c:v>0.702178905935124</c:v>
                </c:pt>
                <c:pt idx="1763">
                  <c:v>0.70186626275423403</c:v>
                </c:pt>
                <c:pt idx="1764">
                  <c:v>0.70155361957334395</c:v>
                </c:pt>
                <c:pt idx="1765">
                  <c:v>0.70124097639551197</c:v>
                </c:pt>
                <c:pt idx="1766">
                  <c:v>0.700928333214622</c:v>
                </c:pt>
                <c:pt idx="1767">
                  <c:v>0.70061569003373203</c:v>
                </c:pt>
                <c:pt idx="1768">
                  <c:v>0.70030304685589895</c:v>
                </c:pt>
                <c:pt idx="1769">
                  <c:v>0.69999040367500898</c:v>
                </c:pt>
                <c:pt idx="1770">
                  <c:v>0.69967776049411901</c:v>
                </c:pt>
                <c:pt idx="1771">
                  <c:v>0.69936511731628603</c:v>
                </c:pt>
                <c:pt idx="1772">
                  <c:v>0.69905247413539595</c:v>
                </c:pt>
                <c:pt idx="1773">
                  <c:v>0.69873983095450598</c:v>
                </c:pt>
                <c:pt idx="1774">
                  <c:v>0.69842718777667401</c:v>
                </c:pt>
                <c:pt idx="1775">
                  <c:v>0.69811454459578404</c:v>
                </c:pt>
                <c:pt idx="1776">
                  <c:v>0.69780190141489395</c:v>
                </c:pt>
                <c:pt idx="1777">
                  <c:v>0.69748925823706098</c:v>
                </c:pt>
                <c:pt idx="1778">
                  <c:v>0.69717661505617101</c:v>
                </c:pt>
                <c:pt idx="1779">
                  <c:v>0.69686397187528104</c:v>
                </c:pt>
                <c:pt idx="1780">
                  <c:v>0.69655132869744896</c:v>
                </c:pt>
                <c:pt idx="1781">
                  <c:v>0.69623868551655899</c:v>
                </c:pt>
                <c:pt idx="1782">
                  <c:v>0.69592604233566902</c:v>
                </c:pt>
                <c:pt idx="1783">
                  <c:v>0.69561339915783604</c:v>
                </c:pt>
                <c:pt idx="1784">
                  <c:v>0.69530075597694596</c:v>
                </c:pt>
                <c:pt idx="1785">
                  <c:v>0.69498811279605599</c:v>
                </c:pt>
                <c:pt idx="1786">
                  <c:v>0.69467546961822302</c:v>
                </c:pt>
                <c:pt idx="1787">
                  <c:v>0.69436282643733305</c:v>
                </c:pt>
                <c:pt idx="1788">
                  <c:v>0.69405018325644297</c:v>
                </c:pt>
                <c:pt idx="1789">
                  <c:v>0.69373754007861099</c:v>
                </c:pt>
                <c:pt idx="1790">
                  <c:v>0.69342489689772102</c:v>
                </c:pt>
                <c:pt idx="1791">
                  <c:v>0.69311225371683105</c:v>
                </c:pt>
                <c:pt idx="1792">
                  <c:v>0.69279961053899797</c:v>
                </c:pt>
                <c:pt idx="1793">
                  <c:v>0.692486967358108</c:v>
                </c:pt>
                <c:pt idx="1794">
                  <c:v>0.69217432417721803</c:v>
                </c:pt>
                <c:pt idx="1795">
                  <c:v>0.69186168099938505</c:v>
                </c:pt>
                <c:pt idx="1796">
                  <c:v>0.69154903781849497</c:v>
                </c:pt>
                <c:pt idx="1797">
                  <c:v>0.691236394637605</c:v>
                </c:pt>
                <c:pt idx="1798">
                  <c:v>0.69092375145977303</c:v>
                </c:pt>
                <c:pt idx="1799">
                  <c:v>0.69061110827888295</c:v>
                </c:pt>
                <c:pt idx="1800">
                  <c:v>0.69029846509799297</c:v>
                </c:pt>
                <c:pt idx="1801">
                  <c:v>0.68998582192016</c:v>
                </c:pt>
                <c:pt idx="1802">
                  <c:v>0.68967317873927003</c:v>
                </c:pt>
                <c:pt idx="1803">
                  <c:v>0.68936053555837995</c:v>
                </c:pt>
                <c:pt idx="1804">
                  <c:v>0.68904789238054798</c:v>
                </c:pt>
                <c:pt idx="1805">
                  <c:v>0.68873524919965801</c:v>
                </c:pt>
                <c:pt idx="1806">
                  <c:v>0.68842260601876804</c:v>
                </c:pt>
                <c:pt idx="1807">
                  <c:v>0.68810996284093495</c:v>
                </c:pt>
                <c:pt idx="1808">
                  <c:v>0.68779731966004498</c:v>
                </c:pt>
                <c:pt idx="1809">
                  <c:v>0.68748467647915501</c:v>
                </c:pt>
                <c:pt idx="1810">
                  <c:v>0.68717203330132204</c:v>
                </c:pt>
                <c:pt idx="1811">
                  <c:v>0.68685939012043196</c:v>
                </c:pt>
                <c:pt idx="1812">
                  <c:v>0.68654674693954199</c:v>
                </c:pt>
                <c:pt idx="1813">
                  <c:v>0.68623410376171001</c:v>
                </c:pt>
                <c:pt idx="1814">
                  <c:v>0.68592146058082004</c:v>
                </c:pt>
                <c:pt idx="1815">
                  <c:v>0.68560881739992996</c:v>
                </c:pt>
                <c:pt idx="1816">
                  <c:v>0.68529617422209699</c:v>
                </c:pt>
                <c:pt idx="1817">
                  <c:v>0.68498353104120702</c:v>
                </c:pt>
                <c:pt idx="1818">
                  <c:v>0.68467088786031705</c:v>
                </c:pt>
                <c:pt idx="1819">
                  <c:v>0.68435824468248396</c:v>
                </c:pt>
                <c:pt idx="1820">
                  <c:v>0.68404560150159399</c:v>
                </c:pt>
                <c:pt idx="1821">
                  <c:v>0.68373295832070502</c:v>
                </c:pt>
                <c:pt idx="1822">
                  <c:v>0.68342031514287205</c:v>
                </c:pt>
                <c:pt idx="1823">
                  <c:v>0.68310767196198197</c:v>
                </c:pt>
                <c:pt idx="1824">
                  <c:v>0.68279502878109199</c:v>
                </c:pt>
                <c:pt idx="1825">
                  <c:v>0.68248238560325902</c:v>
                </c:pt>
                <c:pt idx="1826">
                  <c:v>0.68216974242236905</c:v>
                </c:pt>
                <c:pt idx="1827">
                  <c:v>0.68185709924147897</c:v>
                </c:pt>
                <c:pt idx="1828">
                  <c:v>0.681544456063647</c:v>
                </c:pt>
                <c:pt idx="1829">
                  <c:v>0.68123181288275703</c:v>
                </c:pt>
                <c:pt idx="1830">
                  <c:v>0.68091916970186706</c:v>
                </c:pt>
                <c:pt idx="1831">
                  <c:v>0.68060652652403397</c:v>
                </c:pt>
                <c:pt idx="1832">
                  <c:v>0.680293883343144</c:v>
                </c:pt>
                <c:pt idx="1833">
                  <c:v>0.67998124016225403</c:v>
                </c:pt>
                <c:pt idx="1834">
                  <c:v>0.67966859698442095</c:v>
                </c:pt>
                <c:pt idx="1835">
                  <c:v>0.67935595380353098</c:v>
                </c:pt>
                <c:pt idx="1836">
                  <c:v>0.67904331062264101</c:v>
                </c:pt>
                <c:pt idx="1837">
                  <c:v>0.67873066744480903</c:v>
                </c:pt>
                <c:pt idx="1838">
                  <c:v>0.67841802426391895</c:v>
                </c:pt>
                <c:pt idx="1839">
                  <c:v>0.67810538108302898</c:v>
                </c:pt>
                <c:pt idx="1840">
                  <c:v>0.67779273790519601</c:v>
                </c:pt>
                <c:pt idx="1841">
                  <c:v>0.67748009472430604</c:v>
                </c:pt>
                <c:pt idx="1842">
                  <c:v>0.67716745154341595</c:v>
                </c:pt>
                <c:pt idx="1843">
                  <c:v>0.67685480836558398</c:v>
                </c:pt>
                <c:pt idx="1844">
                  <c:v>0.67654216518469401</c:v>
                </c:pt>
                <c:pt idx="1845">
                  <c:v>0.67622952200380404</c:v>
                </c:pt>
                <c:pt idx="1846">
                  <c:v>0.67591687882597096</c:v>
                </c:pt>
                <c:pt idx="1847">
                  <c:v>0.67560423564508099</c:v>
                </c:pt>
                <c:pt idx="1848">
                  <c:v>0.67529159246419102</c:v>
                </c:pt>
                <c:pt idx="1849">
                  <c:v>0.67497894928635804</c:v>
                </c:pt>
                <c:pt idx="1850">
                  <c:v>0.67466630610546796</c:v>
                </c:pt>
                <c:pt idx="1851">
                  <c:v>0.67435366292457799</c:v>
                </c:pt>
                <c:pt idx="1852">
                  <c:v>0.67404101974674602</c:v>
                </c:pt>
                <c:pt idx="1853">
                  <c:v>0.67372837656585605</c:v>
                </c:pt>
                <c:pt idx="1854">
                  <c:v>0.67341573338496596</c:v>
                </c:pt>
                <c:pt idx="1855">
                  <c:v>0.67310309020713299</c:v>
                </c:pt>
                <c:pt idx="1856">
                  <c:v>0.67279044702624302</c:v>
                </c:pt>
                <c:pt idx="1857">
                  <c:v>0.67247780384535305</c:v>
                </c:pt>
                <c:pt idx="1858">
                  <c:v>0.67216516066751997</c:v>
                </c:pt>
                <c:pt idx="1859">
                  <c:v>0.67185251748663</c:v>
                </c:pt>
                <c:pt idx="1860">
                  <c:v>0.67153987430574102</c:v>
                </c:pt>
                <c:pt idx="1861">
                  <c:v>0.67122723112790805</c:v>
                </c:pt>
                <c:pt idx="1862">
                  <c:v>0.67091458794701797</c:v>
                </c:pt>
                <c:pt idx="1863">
                  <c:v>0.670601944766128</c:v>
                </c:pt>
                <c:pt idx="1864">
                  <c:v>0.67028930158829503</c:v>
                </c:pt>
                <c:pt idx="1865">
                  <c:v>0.66997665840740495</c:v>
                </c:pt>
                <c:pt idx="1866">
                  <c:v>0.66966401522651497</c:v>
                </c:pt>
                <c:pt idx="1867">
                  <c:v>0.669351372048683</c:v>
                </c:pt>
                <c:pt idx="1868">
                  <c:v>0.66903872886779303</c:v>
                </c:pt>
                <c:pt idx="1869">
                  <c:v>0.66872608568690295</c:v>
                </c:pt>
                <c:pt idx="1870">
                  <c:v>0.66841344250906998</c:v>
                </c:pt>
                <c:pt idx="1871">
                  <c:v>0.66810079932818001</c:v>
                </c:pt>
                <c:pt idx="1872">
                  <c:v>0.66778815614729004</c:v>
                </c:pt>
                <c:pt idx="1873">
                  <c:v>0.66747551296945695</c:v>
                </c:pt>
                <c:pt idx="1874">
                  <c:v>0.66716286978856698</c:v>
                </c:pt>
                <c:pt idx="1875">
                  <c:v>0.66685022660767801</c:v>
                </c:pt>
                <c:pt idx="1876">
                  <c:v>0.66653758342984504</c:v>
                </c:pt>
                <c:pt idx="1877">
                  <c:v>0.66622494024895496</c:v>
                </c:pt>
                <c:pt idx="1878">
                  <c:v>0.66591229706806498</c:v>
                </c:pt>
                <c:pt idx="1879">
                  <c:v>0.66559965389023201</c:v>
                </c:pt>
                <c:pt idx="1880">
                  <c:v>0.66528701070934204</c:v>
                </c:pt>
                <c:pt idx="1881">
                  <c:v>0.66497436752845196</c:v>
                </c:pt>
                <c:pt idx="1882">
                  <c:v>0.66466172435061899</c:v>
                </c:pt>
                <c:pt idx="1883">
                  <c:v>0.66434908116973002</c:v>
                </c:pt>
                <c:pt idx="1884">
                  <c:v>0.66403643798884004</c:v>
                </c:pt>
                <c:pt idx="1885">
                  <c:v>0.66372379481100696</c:v>
                </c:pt>
                <c:pt idx="1886">
                  <c:v>0.66341115163011699</c:v>
                </c:pt>
                <c:pt idx="1887">
                  <c:v>0.66309850844922702</c:v>
                </c:pt>
                <c:pt idx="1888">
                  <c:v>0.66278586527139405</c:v>
                </c:pt>
                <c:pt idx="1889">
                  <c:v>0.66247322209050397</c:v>
                </c:pt>
                <c:pt idx="1890">
                  <c:v>0.66216057890961399</c:v>
                </c:pt>
                <c:pt idx="1891">
                  <c:v>0.66184793573178202</c:v>
                </c:pt>
                <c:pt idx="1892">
                  <c:v>0.66153529255089205</c:v>
                </c:pt>
                <c:pt idx="1893">
                  <c:v>0.66122264937000197</c:v>
                </c:pt>
                <c:pt idx="1894">
                  <c:v>0.660910006192169</c:v>
                </c:pt>
                <c:pt idx="1895">
                  <c:v>0.66059736301127903</c:v>
                </c:pt>
                <c:pt idx="1896">
                  <c:v>0.66028471983038906</c:v>
                </c:pt>
                <c:pt idx="1897">
                  <c:v>0.65997207665255597</c:v>
                </c:pt>
                <c:pt idx="1898">
                  <c:v>0.659659433471666</c:v>
                </c:pt>
                <c:pt idx="1899">
                  <c:v>0.65934679029077703</c:v>
                </c:pt>
                <c:pt idx="1900">
                  <c:v>0.65903414711294395</c:v>
                </c:pt>
                <c:pt idx="1901">
                  <c:v>0.65872150393205398</c:v>
                </c:pt>
                <c:pt idx="1902">
                  <c:v>0.658408860751164</c:v>
                </c:pt>
                <c:pt idx="1903">
                  <c:v>0.65809621757333103</c:v>
                </c:pt>
                <c:pt idx="1904">
                  <c:v>0.65778357439244095</c:v>
                </c:pt>
                <c:pt idx="1905">
                  <c:v>0.65747093121155098</c:v>
                </c:pt>
                <c:pt idx="1906">
                  <c:v>0.65715828803371901</c:v>
                </c:pt>
                <c:pt idx="1907">
                  <c:v>0.65684564485282904</c:v>
                </c:pt>
                <c:pt idx="1908">
                  <c:v>0.65653300167193895</c:v>
                </c:pt>
                <c:pt idx="1909">
                  <c:v>0.65622035849410598</c:v>
                </c:pt>
                <c:pt idx="1910">
                  <c:v>0.65590771531321601</c:v>
                </c:pt>
                <c:pt idx="1911">
                  <c:v>0.65559507213232604</c:v>
                </c:pt>
                <c:pt idx="1912">
                  <c:v>0.65528242895449296</c:v>
                </c:pt>
                <c:pt idx="1913">
                  <c:v>0.65496978577360299</c:v>
                </c:pt>
                <c:pt idx="1914">
                  <c:v>0.65465714259271401</c:v>
                </c:pt>
                <c:pt idx="1915">
                  <c:v>0.65434449941488104</c:v>
                </c:pt>
                <c:pt idx="1916">
                  <c:v>0.65403185623399096</c:v>
                </c:pt>
                <c:pt idx="1917">
                  <c:v>0.65371921305310099</c:v>
                </c:pt>
                <c:pt idx="1918">
                  <c:v>0.65340656987526802</c:v>
                </c:pt>
                <c:pt idx="1919">
                  <c:v>0.65309392669437805</c:v>
                </c:pt>
                <c:pt idx="1920">
                  <c:v>0.65278128351348796</c:v>
                </c:pt>
                <c:pt idx="1921">
                  <c:v>0.65246864033565599</c:v>
                </c:pt>
                <c:pt idx="1922">
                  <c:v>0.65215599715476602</c:v>
                </c:pt>
                <c:pt idx="1923">
                  <c:v>0.65184335397387605</c:v>
                </c:pt>
                <c:pt idx="1924">
                  <c:v>0.65153071079604297</c:v>
                </c:pt>
                <c:pt idx="1925">
                  <c:v>0.651218067615153</c:v>
                </c:pt>
                <c:pt idx="1926">
                  <c:v>0.65090542443426302</c:v>
                </c:pt>
                <c:pt idx="1927">
                  <c:v>0.65059278125643005</c:v>
                </c:pt>
                <c:pt idx="1928">
                  <c:v>0.65028013807553997</c:v>
                </c:pt>
                <c:pt idx="1929">
                  <c:v>0.64996749489465</c:v>
                </c:pt>
                <c:pt idx="1930">
                  <c:v>0.64965485171681803</c:v>
                </c:pt>
                <c:pt idx="1931">
                  <c:v>0.64934220853592794</c:v>
                </c:pt>
                <c:pt idx="1932">
                  <c:v>0.64902956535503797</c:v>
                </c:pt>
                <c:pt idx="1933">
                  <c:v>0.648716922177205</c:v>
                </c:pt>
                <c:pt idx="1934">
                  <c:v>0.64840427899631503</c:v>
                </c:pt>
                <c:pt idx="1935">
                  <c:v>0.64809163581542495</c:v>
                </c:pt>
                <c:pt idx="1936">
                  <c:v>0.64777899263759198</c:v>
                </c:pt>
                <c:pt idx="1937">
                  <c:v>0.64746634945670201</c:v>
                </c:pt>
                <c:pt idx="1938">
                  <c:v>0.64715370627581204</c:v>
                </c:pt>
                <c:pt idx="1939">
                  <c:v>0.64684106309797995</c:v>
                </c:pt>
                <c:pt idx="1940">
                  <c:v>0.64652841991708998</c:v>
                </c:pt>
                <c:pt idx="1941">
                  <c:v>0.64621577673620001</c:v>
                </c:pt>
                <c:pt idx="1942">
                  <c:v>0.64590313355836704</c:v>
                </c:pt>
                <c:pt idx="1943">
                  <c:v>0.64559049037747696</c:v>
                </c:pt>
                <c:pt idx="1944">
                  <c:v>0.64527784719658698</c:v>
                </c:pt>
                <c:pt idx="1945">
                  <c:v>0.64496520401875501</c:v>
                </c:pt>
                <c:pt idx="1946">
                  <c:v>0.64465256083786504</c:v>
                </c:pt>
                <c:pt idx="1947">
                  <c:v>0.64433991765697496</c:v>
                </c:pt>
                <c:pt idx="1948">
                  <c:v>0.64402727447914199</c:v>
                </c:pt>
                <c:pt idx="1949">
                  <c:v>0.64371463129825202</c:v>
                </c:pt>
                <c:pt idx="1950">
                  <c:v>0.64340198811736204</c:v>
                </c:pt>
                <c:pt idx="1951">
                  <c:v>0.64308934493952896</c:v>
                </c:pt>
                <c:pt idx="1952">
                  <c:v>0.64277670175863899</c:v>
                </c:pt>
                <c:pt idx="1953">
                  <c:v>0.64246405857774902</c:v>
                </c:pt>
                <c:pt idx="1954">
                  <c:v>0.64215141539991705</c:v>
                </c:pt>
                <c:pt idx="1955">
                  <c:v>0.64183877221902697</c:v>
                </c:pt>
                <c:pt idx="1956">
                  <c:v>0.64152612903813699</c:v>
                </c:pt>
                <c:pt idx="1957">
                  <c:v>0.64121348586030402</c:v>
                </c:pt>
                <c:pt idx="1958">
                  <c:v>0.64090084267941405</c:v>
                </c:pt>
                <c:pt idx="1959">
                  <c:v>0.64058819949852397</c:v>
                </c:pt>
                <c:pt idx="1960">
                  <c:v>0.640275556320691</c:v>
                </c:pt>
                <c:pt idx="1961">
                  <c:v>0.63996291313980203</c:v>
                </c:pt>
                <c:pt idx="1962">
                  <c:v>0.63965026995891205</c:v>
                </c:pt>
                <c:pt idx="1963">
                  <c:v>0.63933762678107897</c:v>
                </c:pt>
                <c:pt idx="1964">
                  <c:v>0.639024983600189</c:v>
                </c:pt>
                <c:pt idx="1965">
                  <c:v>0.63871234041929903</c:v>
                </c:pt>
                <c:pt idx="1966">
                  <c:v>0.63839969724146595</c:v>
                </c:pt>
                <c:pt idx="1967">
                  <c:v>0.63808705406057598</c:v>
                </c:pt>
                <c:pt idx="1968">
                  <c:v>0.637774410879686</c:v>
                </c:pt>
                <c:pt idx="1969">
                  <c:v>0.63746176770185403</c:v>
                </c:pt>
                <c:pt idx="1970">
                  <c:v>0.63714912452096395</c:v>
                </c:pt>
                <c:pt idx="1971">
                  <c:v>0.63683648134007398</c:v>
                </c:pt>
                <c:pt idx="1972">
                  <c:v>0.63652383816224101</c:v>
                </c:pt>
                <c:pt idx="1973">
                  <c:v>0.63621119498135104</c:v>
                </c:pt>
                <c:pt idx="1974">
                  <c:v>0.63589855180046095</c:v>
                </c:pt>
                <c:pt idx="1975">
                  <c:v>0.63558590862262798</c:v>
                </c:pt>
                <c:pt idx="1976">
                  <c:v>0.63527326544173901</c:v>
                </c:pt>
                <c:pt idx="1977">
                  <c:v>0.63496062226084804</c:v>
                </c:pt>
                <c:pt idx="1978">
                  <c:v>0.63464797908301596</c:v>
                </c:pt>
                <c:pt idx="1979">
                  <c:v>0.63433533590212599</c:v>
                </c:pt>
                <c:pt idx="1980">
                  <c:v>0.63402269272123601</c:v>
                </c:pt>
                <c:pt idx="1981">
                  <c:v>0.63371004954340304</c:v>
                </c:pt>
                <c:pt idx="1982">
                  <c:v>0.63339740636251296</c:v>
                </c:pt>
                <c:pt idx="1983">
                  <c:v>0.63308476318162299</c:v>
                </c:pt>
                <c:pt idx="1984">
                  <c:v>0.63277212000379102</c:v>
                </c:pt>
                <c:pt idx="1985">
                  <c:v>0.63245947682290105</c:v>
                </c:pt>
                <c:pt idx="1986">
                  <c:v>0.63214683364201096</c:v>
                </c:pt>
                <c:pt idx="1987">
                  <c:v>0.63183419046417799</c:v>
                </c:pt>
                <c:pt idx="1988">
                  <c:v>0.63152154728328802</c:v>
                </c:pt>
                <c:pt idx="1989">
                  <c:v>0.63120890410239805</c:v>
                </c:pt>
                <c:pt idx="1990">
                  <c:v>0.63089626092456497</c:v>
                </c:pt>
                <c:pt idx="1991">
                  <c:v>0.630583617743675</c:v>
                </c:pt>
                <c:pt idx="1992">
                  <c:v>0.63027097456278502</c:v>
                </c:pt>
                <c:pt idx="1993">
                  <c:v>0.62995833138495305</c:v>
                </c:pt>
                <c:pt idx="1994">
                  <c:v>0.62964568820406297</c:v>
                </c:pt>
                <c:pt idx="1995">
                  <c:v>0.629333045023173</c:v>
                </c:pt>
                <c:pt idx="1996">
                  <c:v>0.62902040184534003</c:v>
                </c:pt>
                <c:pt idx="1997">
                  <c:v>0.62870775866444994</c:v>
                </c:pt>
                <c:pt idx="1998">
                  <c:v>0.62839511548355997</c:v>
                </c:pt>
                <c:pt idx="1999">
                  <c:v>0.628082472305727</c:v>
                </c:pt>
                <c:pt idx="2000">
                  <c:v>0.62776982912483703</c:v>
                </c:pt>
                <c:pt idx="2001">
                  <c:v>0.62745718594394795</c:v>
                </c:pt>
                <c:pt idx="2002">
                  <c:v>0.62714454276611498</c:v>
                </c:pt>
                <c:pt idx="2003">
                  <c:v>0.62683189958522501</c:v>
                </c:pt>
                <c:pt idx="2004">
                  <c:v>0.62651925640433503</c:v>
                </c:pt>
                <c:pt idx="2005">
                  <c:v>0.62620661322650195</c:v>
                </c:pt>
                <c:pt idx="2006">
                  <c:v>0.62589397004561198</c:v>
                </c:pt>
                <c:pt idx="2007">
                  <c:v>0.62558132686472201</c:v>
                </c:pt>
                <c:pt idx="2008">
                  <c:v>0.62526868368689004</c:v>
                </c:pt>
                <c:pt idx="2009">
                  <c:v>0.62495604050599995</c:v>
                </c:pt>
                <c:pt idx="2010">
                  <c:v>0.62464339732510998</c:v>
                </c:pt>
                <c:pt idx="2011">
                  <c:v>0.62433075414727701</c:v>
                </c:pt>
                <c:pt idx="2012">
                  <c:v>0.62401811096638704</c:v>
                </c:pt>
                <c:pt idx="2013">
                  <c:v>0.62370546778549696</c:v>
                </c:pt>
                <c:pt idx="2014">
                  <c:v>0.62339282460766399</c:v>
                </c:pt>
                <c:pt idx="2015">
                  <c:v>0.62308018142677402</c:v>
                </c:pt>
                <c:pt idx="2016">
                  <c:v>0.62276753824588404</c:v>
                </c:pt>
                <c:pt idx="2017">
                  <c:v>0.62245489506805196</c:v>
                </c:pt>
                <c:pt idx="2018">
                  <c:v>0.62214225188716199</c:v>
                </c:pt>
                <c:pt idx="2019">
                  <c:v>0.62182960870627202</c:v>
                </c:pt>
                <c:pt idx="2020">
                  <c:v>0.62151696552843905</c:v>
                </c:pt>
                <c:pt idx="2021">
                  <c:v>0.62120432234754897</c:v>
                </c:pt>
                <c:pt idx="2022">
                  <c:v>0.62089167916665899</c:v>
                </c:pt>
                <c:pt idx="2023">
                  <c:v>0.62057903598882702</c:v>
                </c:pt>
                <c:pt idx="2024">
                  <c:v>0.62026639280793705</c:v>
                </c:pt>
                <c:pt idx="2025">
                  <c:v>0.61995374962704697</c:v>
                </c:pt>
                <c:pt idx="2026">
                  <c:v>0.619641106449214</c:v>
                </c:pt>
                <c:pt idx="2027">
                  <c:v>0.61932846326832403</c:v>
                </c:pt>
                <c:pt idx="2028">
                  <c:v>0.61901582008743405</c:v>
                </c:pt>
                <c:pt idx="2029">
                  <c:v>0.61870317690960097</c:v>
                </c:pt>
                <c:pt idx="2030">
                  <c:v>0.618390533728711</c:v>
                </c:pt>
                <c:pt idx="2031">
                  <c:v>0.61807789054782103</c:v>
                </c:pt>
                <c:pt idx="2032">
                  <c:v>0.61776524736998895</c:v>
                </c:pt>
                <c:pt idx="2033">
                  <c:v>0.61745260418909897</c:v>
                </c:pt>
                <c:pt idx="2034">
                  <c:v>0.617139961008209</c:v>
                </c:pt>
                <c:pt idx="2035">
                  <c:v>0.61682731783037603</c:v>
                </c:pt>
                <c:pt idx="2036">
                  <c:v>0.61651467464948595</c:v>
                </c:pt>
                <c:pt idx="2037">
                  <c:v>0.61620203146859598</c:v>
                </c:pt>
                <c:pt idx="2038">
                  <c:v>0.61588938829076401</c:v>
                </c:pt>
                <c:pt idx="2039">
                  <c:v>0.61557674510987404</c:v>
                </c:pt>
                <c:pt idx="2040">
                  <c:v>0.61526410192898295</c:v>
                </c:pt>
                <c:pt idx="2041">
                  <c:v>0.61495145875115098</c:v>
                </c:pt>
                <c:pt idx="2042">
                  <c:v>0.61463881557026101</c:v>
                </c:pt>
                <c:pt idx="2043">
                  <c:v>0.61432617238937104</c:v>
                </c:pt>
                <c:pt idx="2044">
                  <c:v>0.61401352921153796</c:v>
                </c:pt>
                <c:pt idx="2045">
                  <c:v>0.61370088603064799</c:v>
                </c:pt>
                <c:pt idx="2046">
                  <c:v>0.61338824284975801</c:v>
                </c:pt>
                <c:pt idx="2047">
                  <c:v>0.61307559967192604</c:v>
                </c:pt>
                <c:pt idx="2048">
                  <c:v>0.61276295649103596</c:v>
                </c:pt>
                <c:pt idx="2049">
                  <c:v>0.61245031331014599</c:v>
                </c:pt>
                <c:pt idx="2050">
                  <c:v>0.61213767013231302</c:v>
                </c:pt>
                <c:pt idx="2051">
                  <c:v>0.61182502695142305</c:v>
                </c:pt>
                <c:pt idx="2052">
                  <c:v>0.61151238377053296</c:v>
                </c:pt>
                <c:pt idx="2053">
                  <c:v>0.61119974059269999</c:v>
                </c:pt>
                <c:pt idx="2054">
                  <c:v>0.61088709741181002</c:v>
                </c:pt>
                <c:pt idx="2055">
                  <c:v>0.61057445423092005</c:v>
                </c:pt>
                <c:pt idx="2056">
                  <c:v>0.61026181105308797</c:v>
                </c:pt>
                <c:pt idx="2057">
                  <c:v>0.60994916787219799</c:v>
                </c:pt>
                <c:pt idx="2058">
                  <c:v>0.60963652469130802</c:v>
                </c:pt>
                <c:pt idx="2059">
                  <c:v>0.60932388151347505</c:v>
                </c:pt>
                <c:pt idx="2060">
                  <c:v>0.60901123833258497</c:v>
                </c:pt>
                <c:pt idx="2061">
                  <c:v>0.608698595151695</c:v>
                </c:pt>
                <c:pt idx="2062">
                  <c:v>0.60838595197386203</c:v>
                </c:pt>
                <c:pt idx="2063">
                  <c:v>0.60807330879297306</c:v>
                </c:pt>
                <c:pt idx="2064">
                  <c:v>0.60776066561208297</c:v>
                </c:pt>
                <c:pt idx="2065">
                  <c:v>0.60744802243425</c:v>
                </c:pt>
                <c:pt idx="2066">
                  <c:v>0.60713537925336003</c:v>
                </c:pt>
                <c:pt idx="2067">
                  <c:v>0.60682273607246995</c:v>
                </c:pt>
                <c:pt idx="2068">
                  <c:v>0.60651009289463698</c:v>
                </c:pt>
                <c:pt idx="2069">
                  <c:v>0.60619744971374701</c:v>
                </c:pt>
                <c:pt idx="2070">
                  <c:v>0.60588480653285703</c:v>
                </c:pt>
                <c:pt idx="2071">
                  <c:v>0.60557216335502495</c:v>
                </c:pt>
                <c:pt idx="2072">
                  <c:v>0.60525952017413498</c:v>
                </c:pt>
                <c:pt idx="2073">
                  <c:v>0.60494687699324501</c:v>
                </c:pt>
                <c:pt idx="2074">
                  <c:v>0.60463423381541204</c:v>
                </c:pt>
                <c:pt idx="2075">
                  <c:v>0.60432159063452195</c:v>
                </c:pt>
                <c:pt idx="2076">
                  <c:v>0.60400894745363198</c:v>
                </c:pt>
                <c:pt idx="2077">
                  <c:v>0.60369630427579901</c:v>
                </c:pt>
                <c:pt idx="2078">
                  <c:v>0.60338366109490904</c:v>
                </c:pt>
                <c:pt idx="2079">
                  <c:v>0.60307101791401896</c:v>
                </c:pt>
                <c:pt idx="2080">
                  <c:v>0.60275837473618699</c:v>
                </c:pt>
                <c:pt idx="2081">
                  <c:v>0.60244573155529701</c:v>
                </c:pt>
                <c:pt idx="2082">
                  <c:v>0.60213308837440704</c:v>
                </c:pt>
                <c:pt idx="2083">
                  <c:v>0.60182044519657396</c:v>
                </c:pt>
                <c:pt idx="2084">
                  <c:v>0.60150780201568399</c:v>
                </c:pt>
                <c:pt idx="2085">
                  <c:v>0.60119515883479402</c:v>
                </c:pt>
                <c:pt idx="2086">
                  <c:v>0.60088251565696205</c:v>
                </c:pt>
                <c:pt idx="2087">
                  <c:v>0.60056987247607196</c:v>
                </c:pt>
                <c:pt idx="2088">
                  <c:v>0.60025722929518199</c:v>
                </c:pt>
                <c:pt idx="2089">
                  <c:v>0.59994458611734902</c:v>
                </c:pt>
                <c:pt idx="2090">
                  <c:v>0.59963194293645905</c:v>
                </c:pt>
                <c:pt idx="2091">
                  <c:v>0.59931929975556897</c:v>
                </c:pt>
                <c:pt idx="2092">
                  <c:v>0.599006656577736</c:v>
                </c:pt>
                <c:pt idx="2093">
                  <c:v>0.59869401339684603</c:v>
                </c:pt>
                <c:pt idx="2094">
                  <c:v>0.59838137021595605</c:v>
                </c:pt>
                <c:pt idx="2095">
                  <c:v>0.59806872703812397</c:v>
                </c:pt>
                <c:pt idx="2096">
                  <c:v>0.597756083857234</c:v>
                </c:pt>
                <c:pt idx="2097">
                  <c:v>0.59744344067634403</c:v>
                </c:pt>
                <c:pt idx="2098">
                  <c:v>0.59713079749851095</c:v>
                </c:pt>
                <c:pt idx="2099">
                  <c:v>0.59681815431762097</c:v>
                </c:pt>
                <c:pt idx="2100">
                  <c:v>0.596505511136731</c:v>
                </c:pt>
                <c:pt idx="2101">
                  <c:v>0.59619286795889803</c:v>
                </c:pt>
                <c:pt idx="2102">
                  <c:v>0.59588022477800795</c:v>
                </c:pt>
                <c:pt idx="2103">
                  <c:v>0.59556758159711898</c:v>
                </c:pt>
                <c:pt idx="2104">
                  <c:v>0.59525493841928601</c:v>
                </c:pt>
                <c:pt idx="2105">
                  <c:v>0.59494229523839604</c:v>
                </c:pt>
                <c:pt idx="2106">
                  <c:v>0.59462965205750595</c:v>
                </c:pt>
                <c:pt idx="2107">
                  <c:v>0.59431700887967298</c:v>
                </c:pt>
                <c:pt idx="2108">
                  <c:v>0.59400436569878301</c:v>
                </c:pt>
                <c:pt idx="2109">
                  <c:v>0.59369172251789304</c:v>
                </c:pt>
                <c:pt idx="2110">
                  <c:v>0.59337907934006096</c:v>
                </c:pt>
                <c:pt idx="2111">
                  <c:v>0.59306643615917098</c:v>
                </c:pt>
                <c:pt idx="2112">
                  <c:v>0.59275379297828101</c:v>
                </c:pt>
                <c:pt idx="2113">
                  <c:v>0.59244114980044804</c:v>
                </c:pt>
                <c:pt idx="2114">
                  <c:v>0.59212850661955796</c:v>
                </c:pt>
                <c:pt idx="2115">
                  <c:v>0.59181586343866799</c:v>
                </c:pt>
                <c:pt idx="2116">
                  <c:v>0.59150322026083502</c:v>
                </c:pt>
                <c:pt idx="2117">
                  <c:v>0.59119057707994505</c:v>
                </c:pt>
                <c:pt idx="2118">
                  <c:v>0.59087793389905496</c:v>
                </c:pt>
                <c:pt idx="2119">
                  <c:v>0.59056529072122299</c:v>
                </c:pt>
                <c:pt idx="2120">
                  <c:v>0.59025264754033302</c:v>
                </c:pt>
                <c:pt idx="2121">
                  <c:v>0.58994000435944305</c:v>
                </c:pt>
                <c:pt idx="2122">
                  <c:v>0.58962736118160997</c:v>
                </c:pt>
                <c:pt idx="2123">
                  <c:v>0.58931471800071999</c:v>
                </c:pt>
                <c:pt idx="2124">
                  <c:v>0.58900207481983002</c:v>
                </c:pt>
                <c:pt idx="2125">
                  <c:v>0.58868943164199805</c:v>
                </c:pt>
                <c:pt idx="2126">
                  <c:v>0.58837678846110797</c:v>
                </c:pt>
                <c:pt idx="2127">
                  <c:v>0.588064145280217</c:v>
                </c:pt>
                <c:pt idx="2128">
                  <c:v>0.58775150210238503</c:v>
                </c:pt>
                <c:pt idx="2129">
                  <c:v>0.58743885892149506</c:v>
                </c:pt>
                <c:pt idx="2130">
                  <c:v>0.58712621574060497</c:v>
                </c:pt>
                <c:pt idx="2131">
                  <c:v>0.586813572562772</c:v>
                </c:pt>
                <c:pt idx="2132">
                  <c:v>0.58650092938188203</c:v>
                </c:pt>
                <c:pt idx="2133">
                  <c:v>0.58618828620099195</c:v>
                </c:pt>
                <c:pt idx="2134">
                  <c:v>0.58587564302315998</c:v>
                </c:pt>
                <c:pt idx="2135">
                  <c:v>0.58556299984227</c:v>
                </c:pt>
                <c:pt idx="2136">
                  <c:v>0.58525035666138003</c:v>
                </c:pt>
                <c:pt idx="2137">
                  <c:v>0.58493771348354695</c:v>
                </c:pt>
                <c:pt idx="2138">
                  <c:v>0.58462507030265698</c:v>
                </c:pt>
                <c:pt idx="2139">
                  <c:v>0.58431242712176701</c:v>
                </c:pt>
                <c:pt idx="2140">
                  <c:v>0.58399978394393404</c:v>
                </c:pt>
                <c:pt idx="2141">
                  <c:v>0.58368714076304395</c:v>
                </c:pt>
                <c:pt idx="2142">
                  <c:v>0.58337449758215398</c:v>
                </c:pt>
                <c:pt idx="2143">
                  <c:v>0.58306185440432201</c:v>
                </c:pt>
                <c:pt idx="2144">
                  <c:v>0.58274921122343204</c:v>
                </c:pt>
                <c:pt idx="2145">
                  <c:v>0.58243656804254196</c:v>
                </c:pt>
                <c:pt idx="2146">
                  <c:v>0.58212392486470899</c:v>
                </c:pt>
                <c:pt idx="2147">
                  <c:v>0.58181128168381901</c:v>
                </c:pt>
                <c:pt idx="2148">
                  <c:v>0.58149863850292904</c:v>
                </c:pt>
                <c:pt idx="2149">
                  <c:v>0.58118599532509696</c:v>
                </c:pt>
                <c:pt idx="2150">
                  <c:v>0.58087335214420699</c:v>
                </c:pt>
                <c:pt idx="2151">
                  <c:v>0.58056070896331702</c:v>
                </c:pt>
                <c:pt idx="2152">
                  <c:v>0.58024806578548405</c:v>
                </c:pt>
                <c:pt idx="2153">
                  <c:v>0.57993542260459396</c:v>
                </c:pt>
                <c:pt idx="2154">
                  <c:v>0.57962277942370399</c:v>
                </c:pt>
                <c:pt idx="2155">
                  <c:v>0.57931013624587102</c:v>
                </c:pt>
                <c:pt idx="2156">
                  <c:v>0.57899749306498105</c:v>
                </c:pt>
                <c:pt idx="2157">
                  <c:v>0.57868484988409097</c:v>
                </c:pt>
                <c:pt idx="2158">
                  <c:v>0.578372206706259</c:v>
                </c:pt>
                <c:pt idx="2159">
                  <c:v>0.57805956352536902</c:v>
                </c:pt>
                <c:pt idx="2160">
                  <c:v>0.57774692034447905</c:v>
                </c:pt>
                <c:pt idx="2161">
                  <c:v>0.57743427716664597</c:v>
                </c:pt>
                <c:pt idx="2162">
                  <c:v>0.577121633985756</c:v>
                </c:pt>
                <c:pt idx="2163">
                  <c:v>0.57680899080486603</c:v>
                </c:pt>
                <c:pt idx="2164">
                  <c:v>0.57649634762703295</c:v>
                </c:pt>
                <c:pt idx="2165">
                  <c:v>0.57618370444614397</c:v>
                </c:pt>
                <c:pt idx="2166">
                  <c:v>0.575871061265254</c:v>
                </c:pt>
                <c:pt idx="2167">
                  <c:v>0.57555841808742103</c:v>
                </c:pt>
                <c:pt idx="2168">
                  <c:v>0.57524577490653095</c:v>
                </c:pt>
                <c:pt idx="2169">
                  <c:v>0.57493313172564098</c:v>
                </c:pt>
                <c:pt idx="2170">
                  <c:v>0.57462048854780801</c:v>
                </c:pt>
                <c:pt idx="2171">
                  <c:v>0.57430784536691803</c:v>
                </c:pt>
                <c:pt idx="2172">
                  <c:v>0.57399520218602795</c:v>
                </c:pt>
                <c:pt idx="2173">
                  <c:v>0.57368255900819598</c:v>
                </c:pt>
                <c:pt idx="2174">
                  <c:v>0.57336991582730601</c:v>
                </c:pt>
                <c:pt idx="2175">
                  <c:v>0.57305727264641604</c:v>
                </c:pt>
                <c:pt idx="2176">
                  <c:v>0.57274462946858296</c:v>
                </c:pt>
                <c:pt idx="2177">
                  <c:v>0.57243198628769298</c:v>
                </c:pt>
                <c:pt idx="2178">
                  <c:v>0.57211934310680301</c:v>
                </c:pt>
                <c:pt idx="2179">
                  <c:v>0.57180669992897004</c:v>
                </c:pt>
                <c:pt idx="2180">
                  <c:v>0.57149405674807996</c:v>
                </c:pt>
                <c:pt idx="2181">
                  <c:v>0.57118141356718999</c:v>
                </c:pt>
                <c:pt idx="2182">
                  <c:v>0.57086877038935802</c:v>
                </c:pt>
                <c:pt idx="2183">
                  <c:v>0.57055612720846804</c:v>
                </c:pt>
                <c:pt idx="2184">
                  <c:v>0.57024348402757796</c:v>
                </c:pt>
                <c:pt idx="2185">
                  <c:v>0.56993084084974499</c:v>
                </c:pt>
                <c:pt idx="2186">
                  <c:v>0.56961819766885502</c:v>
                </c:pt>
                <c:pt idx="2187">
                  <c:v>0.56930555448796505</c:v>
                </c:pt>
                <c:pt idx="2188">
                  <c:v>0.56899291131013296</c:v>
                </c:pt>
                <c:pt idx="2189">
                  <c:v>0.56868026812924199</c:v>
                </c:pt>
                <c:pt idx="2190">
                  <c:v>0.56836762494835302</c:v>
                </c:pt>
                <c:pt idx="2191">
                  <c:v>0.56805498177052005</c:v>
                </c:pt>
                <c:pt idx="2192">
                  <c:v>0.56774233858962997</c:v>
                </c:pt>
                <c:pt idx="2193">
                  <c:v>0.56742969540874</c:v>
                </c:pt>
                <c:pt idx="2194">
                  <c:v>0.56711705223090703</c:v>
                </c:pt>
                <c:pt idx="2195">
                  <c:v>0.56680440905001706</c:v>
                </c:pt>
                <c:pt idx="2196">
                  <c:v>0.56649176586912697</c:v>
                </c:pt>
                <c:pt idx="2197">
                  <c:v>0.566179122691295</c:v>
                </c:pt>
                <c:pt idx="2198">
                  <c:v>0.56586647951040503</c:v>
                </c:pt>
                <c:pt idx="2199">
                  <c:v>0.56555383632951495</c:v>
                </c:pt>
                <c:pt idx="2200">
                  <c:v>0.56524119315168198</c:v>
                </c:pt>
                <c:pt idx="2201">
                  <c:v>0.564928549970792</c:v>
                </c:pt>
                <c:pt idx="2202">
                  <c:v>0.56461590678990203</c:v>
                </c:pt>
                <c:pt idx="2203">
                  <c:v>0.56430326361206995</c:v>
                </c:pt>
                <c:pt idx="2204">
                  <c:v>0.56399062043117898</c:v>
                </c:pt>
                <c:pt idx="2205">
                  <c:v>0.56367797725029001</c:v>
                </c:pt>
                <c:pt idx="2206">
                  <c:v>0.56336533407245704</c:v>
                </c:pt>
                <c:pt idx="2207">
                  <c:v>0.56305269089156695</c:v>
                </c:pt>
                <c:pt idx="2208">
                  <c:v>0.56274004771067698</c:v>
                </c:pt>
                <c:pt idx="2209">
                  <c:v>0.56242740453284401</c:v>
                </c:pt>
                <c:pt idx="2210">
                  <c:v>0.56211476135195404</c:v>
                </c:pt>
                <c:pt idx="2211">
                  <c:v>0.56180211817106396</c:v>
                </c:pt>
                <c:pt idx="2212">
                  <c:v>0.56148947499323199</c:v>
                </c:pt>
                <c:pt idx="2213">
                  <c:v>0.56117683181234201</c:v>
                </c:pt>
                <c:pt idx="2214">
                  <c:v>0.56086418863145204</c:v>
                </c:pt>
                <c:pt idx="2215">
                  <c:v>0.56055154545361896</c:v>
                </c:pt>
                <c:pt idx="2216">
                  <c:v>0.56023890227272899</c:v>
                </c:pt>
                <c:pt idx="2217">
                  <c:v>0.55992625909183902</c:v>
                </c:pt>
                <c:pt idx="2218">
                  <c:v>0.55961361591400605</c:v>
                </c:pt>
                <c:pt idx="2219">
                  <c:v>0.55930097273311596</c:v>
                </c:pt>
                <c:pt idx="2220">
                  <c:v>0.55898832955222599</c:v>
                </c:pt>
                <c:pt idx="2221">
                  <c:v>0.55867568637439402</c:v>
                </c:pt>
                <c:pt idx="2222">
                  <c:v>0.55836304319350405</c:v>
                </c:pt>
                <c:pt idx="2223">
                  <c:v>0.55805040001261397</c:v>
                </c:pt>
                <c:pt idx="2224">
                  <c:v>0.557737756834781</c:v>
                </c:pt>
                <c:pt idx="2225">
                  <c:v>0.55742511365389102</c:v>
                </c:pt>
                <c:pt idx="2226">
                  <c:v>0.55711247047300105</c:v>
                </c:pt>
                <c:pt idx="2227">
                  <c:v>0.55679982729516797</c:v>
                </c:pt>
                <c:pt idx="2228">
                  <c:v>0.556487184114278</c:v>
                </c:pt>
                <c:pt idx="2229">
                  <c:v>0.55617454093338903</c:v>
                </c:pt>
                <c:pt idx="2230">
                  <c:v>0.55586189775555594</c:v>
                </c:pt>
                <c:pt idx="2231">
                  <c:v>0.55554925457466597</c:v>
                </c:pt>
                <c:pt idx="2232">
                  <c:v>0.555236611393776</c:v>
                </c:pt>
                <c:pt idx="2233">
                  <c:v>0.55492396821594303</c:v>
                </c:pt>
                <c:pt idx="2234">
                  <c:v>0.55461132503505295</c:v>
                </c:pt>
                <c:pt idx="2235">
                  <c:v>0.55429868185416298</c:v>
                </c:pt>
                <c:pt idx="2236">
                  <c:v>0.55398603867633101</c:v>
                </c:pt>
                <c:pt idx="2237">
                  <c:v>0.55367339549544103</c:v>
                </c:pt>
                <c:pt idx="2238">
                  <c:v>0.55336075231455095</c:v>
                </c:pt>
                <c:pt idx="2239">
                  <c:v>0.55304810913671798</c:v>
                </c:pt>
                <c:pt idx="2240">
                  <c:v>0.55273546595582801</c:v>
                </c:pt>
                <c:pt idx="2241">
                  <c:v>0.55242282277493804</c:v>
                </c:pt>
                <c:pt idx="2242">
                  <c:v>0.55211017959710496</c:v>
                </c:pt>
                <c:pt idx="2243">
                  <c:v>0.55179753641621498</c:v>
                </c:pt>
                <c:pt idx="2244">
                  <c:v>0.55148489323532601</c:v>
                </c:pt>
                <c:pt idx="2245">
                  <c:v>0.55117225005749304</c:v>
                </c:pt>
                <c:pt idx="2246">
                  <c:v>0.55085960687660296</c:v>
                </c:pt>
                <c:pt idx="2247">
                  <c:v>0.55054696369571299</c:v>
                </c:pt>
                <c:pt idx="2248">
                  <c:v>0.55023432051788002</c:v>
                </c:pt>
                <c:pt idx="2249">
                  <c:v>0.54992167733699004</c:v>
                </c:pt>
                <c:pt idx="2250">
                  <c:v>0.54960903415609996</c:v>
                </c:pt>
                <c:pt idx="2251">
                  <c:v>0.54929639097826799</c:v>
                </c:pt>
                <c:pt idx="2252">
                  <c:v>0.54898374779737802</c:v>
                </c:pt>
                <c:pt idx="2253">
                  <c:v>0.54867110461648805</c:v>
                </c:pt>
                <c:pt idx="2254">
                  <c:v>0.54835846143865496</c:v>
                </c:pt>
                <c:pt idx="2255">
                  <c:v>0.54804581825776499</c:v>
                </c:pt>
                <c:pt idx="2256">
                  <c:v>0.54773317507687502</c:v>
                </c:pt>
                <c:pt idx="2257">
                  <c:v>0.54742053189904205</c:v>
                </c:pt>
                <c:pt idx="2258">
                  <c:v>0.54710788871815197</c:v>
                </c:pt>
                <c:pt idx="2259">
                  <c:v>0.546795245537262</c:v>
                </c:pt>
                <c:pt idx="2260">
                  <c:v>0.54648260235943003</c:v>
                </c:pt>
                <c:pt idx="2261">
                  <c:v>0.54616995917854005</c:v>
                </c:pt>
                <c:pt idx="2262">
                  <c:v>0.54585731599764997</c:v>
                </c:pt>
                <c:pt idx="2263">
                  <c:v>0.545544672819817</c:v>
                </c:pt>
                <c:pt idx="2264">
                  <c:v>0.54523202963892703</c:v>
                </c:pt>
                <c:pt idx="2265">
                  <c:v>0.54491938645803695</c:v>
                </c:pt>
                <c:pt idx="2266">
                  <c:v>0.54460674328020398</c:v>
                </c:pt>
                <c:pt idx="2267">
                  <c:v>0.544294100099314</c:v>
                </c:pt>
                <c:pt idx="2268">
                  <c:v>0.54398145691842503</c:v>
                </c:pt>
                <c:pt idx="2269">
                  <c:v>0.54366881374059195</c:v>
                </c:pt>
                <c:pt idx="2270">
                  <c:v>0.54335617055970198</c:v>
                </c:pt>
                <c:pt idx="2271">
                  <c:v>0.54304352737881201</c:v>
                </c:pt>
                <c:pt idx="2272">
                  <c:v>0.54273088420097904</c:v>
                </c:pt>
                <c:pt idx="2273">
                  <c:v>0.54241824102008895</c:v>
                </c:pt>
                <c:pt idx="2274">
                  <c:v>0.54210559783919898</c:v>
                </c:pt>
                <c:pt idx="2275">
                  <c:v>0.54179295466136701</c:v>
                </c:pt>
                <c:pt idx="2276">
                  <c:v>0.54148031148047704</c:v>
                </c:pt>
                <c:pt idx="2277">
                  <c:v>0.54116766829958696</c:v>
                </c:pt>
                <c:pt idx="2278">
                  <c:v>0.54085502512175399</c:v>
                </c:pt>
                <c:pt idx="2279">
                  <c:v>0.54054238194086401</c:v>
                </c:pt>
                <c:pt idx="2280">
                  <c:v>0.54022973875997404</c:v>
                </c:pt>
                <c:pt idx="2281">
                  <c:v>0.53991709558214096</c:v>
                </c:pt>
                <c:pt idx="2282">
                  <c:v>0.53960445240125099</c:v>
                </c:pt>
                <c:pt idx="2283">
                  <c:v>0.53929180922036202</c:v>
                </c:pt>
                <c:pt idx="2284">
                  <c:v>0.53897916604252905</c:v>
                </c:pt>
                <c:pt idx="2285">
                  <c:v>0.53866652286163896</c:v>
                </c:pt>
                <c:pt idx="2286">
                  <c:v>0.53835387968074899</c:v>
                </c:pt>
                <c:pt idx="2287">
                  <c:v>0.53804123650291602</c:v>
                </c:pt>
                <c:pt idx="2288">
                  <c:v>0.53772859332202605</c:v>
                </c:pt>
                <c:pt idx="2289">
                  <c:v>0.53741595014113597</c:v>
                </c:pt>
                <c:pt idx="2290">
                  <c:v>0.53710330696330399</c:v>
                </c:pt>
                <c:pt idx="2291">
                  <c:v>0.53679066378241402</c:v>
                </c:pt>
                <c:pt idx="2292">
                  <c:v>0.53647802060152405</c:v>
                </c:pt>
                <c:pt idx="2293">
                  <c:v>0.53616537742369097</c:v>
                </c:pt>
                <c:pt idx="2294">
                  <c:v>0.535852734242801</c:v>
                </c:pt>
                <c:pt idx="2295">
                  <c:v>0.53554009106191103</c:v>
                </c:pt>
                <c:pt idx="2296">
                  <c:v>0.53522744788407794</c:v>
                </c:pt>
                <c:pt idx="2297">
                  <c:v>0.53491480470318797</c:v>
                </c:pt>
                <c:pt idx="2298">
                  <c:v>0.534602161522298</c:v>
                </c:pt>
                <c:pt idx="2299">
                  <c:v>0.53428951834446603</c:v>
                </c:pt>
                <c:pt idx="2300">
                  <c:v>0.53397687516357595</c:v>
                </c:pt>
                <c:pt idx="2301">
                  <c:v>0.53366423198268598</c:v>
                </c:pt>
                <c:pt idx="2302">
                  <c:v>0.53335158880485301</c:v>
                </c:pt>
                <c:pt idx="2303">
                  <c:v>0.53303894562396303</c:v>
                </c:pt>
                <c:pt idx="2304">
                  <c:v>0.53272630244307295</c:v>
                </c:pt>
                <c:pt idx="2305">
                  <c:v>0.53241365926523998</c:v>
                </c:pt>
                <c:pt idx="2306">
                  <c:v>0.53210101608435101</c:v>
                </c:pt>
                <c:pt idx="2307">
                  <c:v>0.53178837290346104</c:v>
                </c:pt>
                <c:pt idx="2308">
                  <c:v>0.53147572972562795</c:v>
                </c:pt>
                <c:pt idx="2309">
                  <c:v>0.53116308654473798</c:v>
                </c:pt>
                <c:pt idx="2310">
                  <c:v>0.53085044336384801</c:v>
                </c:pt>
                <c:pt idx="2311">
                  <c:v>0.53053780018601504</c:v>
                </c:pt>
                <c:pt idx="2312">
                  <c:v>0.53022515700512496</c:v>
                </c:pt>
                <c:pt idx="2313">
                  <c:v>0.52991251382423499</c:v>
                </c:pt>
                <c:pt idx="2314">
                  <c:v>0.52959987064640301</c:v>
                </c:pt>
                <c:pt idx="2315">
                  <c:v>0.52928722746551304</c:v>
                </c:pt>
                <c:pt idx="2316">
                  <c:v>0.52897458428462296</c:v>
                </c:pt>
                <c:pt idx="2317">
                  <c:v>0.52866194110678999</c:v>
                </c:pt>
                <c:pt idx="2318">
                  <c:v>0.52834929792590002</c:v>
                </c:pt>
                <c:pt idx="2319">
                  <c:v>0.52803665474501005</c:v>
                </c:pt>
                <c:pt idx="2320">
                  <c:v>0.52772401156717696</c:v>
                </c:pt>
                <c:pt idx="2321">
                  <c:v>0.52741136838628699</c:v>
                </c:pt>
                <c:pt idx="2322">
                  <c:v>0.52709872520539702</c:v>
                </c:pt>
                <c:pt idx="2323">
                  <c:v>0.52678608202756505</c:v>
                </c:pt>
                <c:pt idx="2324">
                  <c:v>0.52647343884667497</c:v>
                </c:pt>
                <c:pt idx="2325">
                  <c:v>0.526160795665785</c:v>
                </c:pt>
                <c:pt idx="2326">
                  <c:v>0.52584815248795203</c:v>
                </c:pt>
                <c:pt idx="2327">
                  <c:v>0.52553550930706205</c:v>
                </c:pt>
                <c:pt idx="2328">
                  <c:v>0.52522286612617197</c:v>
                </c:pt>
                <c:pt idx="2329">
                  <c:v>0.524910222948339</c:v>
                </c:pt>
                <c:pt idx="2330">
                  <c:v>0.52459757976745003</c:v>
                </c:pt>
                <c:pt idx="2331">
                  <c:v>0.52428493658655995</c:v>
                </c:pt>
                <c:pt idx="2332">
                  <c:v>0.52397229340872697</c:v>
                </c:pt>
                <c:pt idx="2333">
                  <c:v>0.523659650227837</c:v>
                </c:pt>
                <c:pt idx="2334">
                  <c:v>0.52334700704694703</c:v>
                </c:pt>
                <c:pt idx="2335">
                  <c:v>0.52303436386911395</c:v>
                </c:pt>
                <c:pt idx="2336">
                  <c:v>0.52272172068822398</c:v>
                </c:pt>
                <c:pt idx="2337">
                  <c:v>0.52240907750733401</c:v>
                </c:pt>
                <c:pt idx="2338">
                  <c:v>0.52209643432950203</c:v>
                </c:pt>
                <c:pt idx="2339">
                  <c:v>0.52178379114861195</c:v>
                </c:pt>
                <c:pt idx="2340">
                  <c:v>0.52147114796772198</c:v>
                </c:pt>
                <c:pt idx="2341">
                  <c:v>0.52115850478988901</c:v>
                </c:pt>
                <c:pt idx="2342">
                  <c:v>0.52084586160899904</c:v>
                </c:pt>
                <c:pt idx="2343">
                  <c:v>0.52053321842810896</c:v>
                </c:pt>
                <c:pt idx="2344">
                  <c:v>0.52022057525027599</c:v>
                </c:pt>
                <c:pt idx="2345">
                  <c:v>0.51990793206938701</c:v>
                </c:pt>
                <c:pt idx="2346">
                  <c:v>0.51959528888849704</c:v>
                </c:pt>
                <c:pt idx="2347">
                  <c:v>0.51928264571066396</c:v>
                </c:pt>
                <c:pt idx="2348">
                  <c:v>0.51897000252977399</c:v>
                </c:pt>
                <c:pt idx="2349">
                  <c:v>0.51865735934888402</c:v>
                </c:pt>
                <c:pt idx="2350">
                  <c:v>0.51834471617105105</c:v>
                </c:pt>
                <c:pt idx="2351">
                  <c:v>0.51803207299016096</c:v>
                </c:pt>
                <c:pt idx="2352">
                  <c:v>0.51771942980927099</c:v>
                </c:pt>
                <c:pt idx="2353">
                  <c:v>0.51740678663143902</c:v>
                </c:pt>
                <c:pt idx="2354">
                  <c:v>0.51709414345054905</c:v>
                </c:pt>
                <c:pt idx="2355">
                  <c:v>0.51678150026965897</c:v>
                </c:pt>
                <c:pt idx="2356">
                  <c:v>0.51646885709182599</c:v>
                </c:pt>
                <c:pt idx="2357">
                  <c:v>0.51615621391093602</c:v>
                </c:pt>
                <c:pt idx="2358">
                  <c:v>0.51584357073004605</c:v>
                </c:pt>
                <c:pt idx="2359">
                  <c:v>0.51553092755221297</c:v>
                </c:pt>
                <c:pt idx="2360">
                  <c:v>0.515218284371323</c:v>
                </c:pt>
                <c:pt idx="2361">
                  <c:v>0.51490564119043303</c:v>
                </c:pt>
                <c:pt idx="2362">
                  <c:v>0.51459299801260106</c:v>
                </c:pt>
                <c:pt idx="2363">
                  <c:v>0.51428035483171097</c:v>
                </c:pt>
                <c:pt idx="2364">
                  <c:v>0.513967711650821</c:v>
                </c:pt>
                <c:pt idx="2365">
                  <c:v>0.51365506847298803</c:v>
                </c:pt>
                <c:pt idx="2366">
                  <c:v>0.51334242529209795</c:v>
                </c:pt>
                <c:pt idx="2367">
                  <c:v>0.51302978211120798</c:v>
                </c:pt>
                <c:pt idx="2368">
                  <c:v>0.51271713893337501</c:v>
                </c:pt>
                <c:pt idx="2369">
                  <c:v>0.51240449575248603</c:v>
                </c:pt>
                <c:pt idx="2370">
                  <c:v>0.51209185257159595</c:v>
                </c:pt>
                <c:pt idx="2371">
                  <c:v>0.51177920939376298</c:v>
                </c:pt>
                <c:pt idx="2372">
                  <c:v>0.51146656621287301</c:v>
                </c:pt>
                <c:pt idx="2373">
                  <c:v>0.51115392303198304</c:v>
                </c:pt>
                <c:pt idx="2374">
                  <c:v>0.51084127985414995</c:v>
                </c:pt>
                <c:pt idx="2375">
                  <c:v>0.51052863667325998</c:v>
                </c:pt>
                <c:pt idx="2376">
                  <c:v>0.51021599349237001</c:v>
                </c:pt>
                <c:pt idx="2377">
                  <c:v>0.50990335031453804</c:v>
                </c:pt>
                <c:pt idx="2378">
                  <c:v>0.50959070713364796</c:v>
                </c:pt>
                <c:pt idx="2379">
                  <c:v>0.50927806395275799</c:v>
                </c:pt>
                <c:pt idx="2380">
                  <c:v>0.50896542077492501</c:v>
                </c:pt>
                <c:pt idx="2381">
                  <c:v>0.50865277759403504</c:v>
                </c:pt>
                <c:pt idx="2382">
                  <c:v>0.50834013441314496</c:v>
                </c:pt>
                <c:pt idx="2383">
                  <c:v>0.50802749123531199</c:v>
                </c:pt>
                <c:pt idx="2384">
                  <c:v>0.50771484805442202</c:v>
                </c:pt>
                <c:pt idx="2385">
                  <c:v>0.50740220487353205</c:v>
                </c:pt>
                <c:pt idx="2386">
                  <c:v>0.50708956169569996</c:v>
                </c:pt>
                <c:pt idx="2387">
                  <c:v>0.50677691851480999</c:v>
                </c:pt>
                <c:pt idx="2388">
                  <c:v>0.50646427533392002</c:v>
                </c:pt>
                <c:pt idx="2389">
                  <c:v>0.50615163215608705</c:v>
                </c:pt>
                <c:pt idx="2390">
                  <c:v>0.50583898897519697</c:v>
                </c:pt>
                <c:pt idx="2391">
                  <c:v>0.505526345794307</c:v>
                </c:pt>
                <c:pt idx="2392">
                  <c:v>0.50521370261647502</c:v>
                </c:pt>
                <c:pt idx="2393">
                  <c:v>0.50490105943558505</c:v>
                </c:pt>
                <c:pt idx="2394">
                  <c:v>0.50458841625469497</c:v>
                </c:pt>
                <c:pt idx="2395">
                  <c:v>0.504275773076862</c:v>
                </c:pt>
                <c:pt idx="2396">
                  <c:v>0.50396312989597203</c:v>
                </c:pt>
                <c:pt idx="2397">
                  <c:v>0.50365048671508195</c:v>
                </c:pt>
                <c:pt idx="2398">
                  <c:v>0.50333784353724897</c:v>
                </c:pt>
                <c:pt idx="2399">
                  <c:v>0.503025200356359</c:v>
                </c:pt>
                <c:pt idx="2400">
                  <c:v>0.50271255717546903</c:v>
                </c:pt>
                <c:pt idx="2401">
                  <c:v>0.50239991399763695</c:v>
                </c:pt>
                <c:pt idx="2402">
                  <c:v>0.50208727081674698</c:v>
                </c:pt>
                <c:pt idx="2403">
                  <c:v>0.50177462763585701</c:v>
                </c:pt>
                <c:pt idx="2404">
                  <c:v>0.50146198445802403</c:v>
                </c:pt>
                <c:pt idx="2405">
                  <c:v>0.50114934127713395</c:v>
                </c:pt>
                <c:pt idx="2406">
                  <c:v>0.50083669809624398</c:v>
                </c:pt>
                <c:pt idx="2407">
                  <c:v>0.50052405491841201</c:v>
                </c:pt>
                <c:pt idx="2408">
                  <c:v>0.50021141173752104</c:v>
                </c:pt>
                <c:pt idx="2409">
                  <c:v>0.49989876855663101</c:v>
                </c:pt>
                <c:pt idx="2410">
                  <c:v>0.49958612537879898</c:v>
                </c:pt>
                <c:pt idx="2411">
                  <c:v>0.49927348219790901</c:v>
                </c:pt>
                <c:pt idx="2412">
                  <c:v>0.49896083901701899</c:v>
                </c:pt>
                <c:pt idx="2413">
                  <c:v>0.49864819583918601</c:v>
                </c:pt>
                <c:pt idx="2414">
                  <c:v>0.49833555265829599</c:v>
                </c:pt>
                <c:pt idx="2415">
                  <c:v>0.49802290947740602</c:v>
                </c:pt>
                <c:pt idx="2416">
                  <c:v>0.49771026629957399</c:v>
                </c:pt>
                <c:pt idx="2417">
                  <c:v>0.49739762311868402</c:v>
                </c:pt>
                <c:pt idx="2418">
                  <c:v>0.49708497993779399</c:v>
                </c:pt>
                <c:pt idx="2419">
                  <c:v>0.49677233675996102</c:v>
                </c:pt>
                <c:pt idx="2420">
                  <c:v>0.49645969357907099</c:v>
                </c:pt>
                <c:pt idx="2421">
                  <c:v>0.49614705039818102</c:v>
                </c:pt>
                <c:pt idx="2422">
                  <c:v>0.49583440722034799</c:v>
                </c:pt>
                <c:pt idx="2423">
                  <c:v>0.49552176403945802</c:v>
                </c:pt>
                <c:pt idx="2424">
                  <c:v>0.495209120858568</c:v>
                </c:pt>
                <c:pt idx="2425">
                  <c:v>0.49489647768073602</c:v>
                </c:pt>
                <c:pt idx="2426">
                  <c:v>0.494583834499846</c:v>
                </c:pt>
                <c:pt idx="2427">
                  <c:v>0.49427119131895603</c:v>
                </c:pt>
                <c:pt idx="2428">
                  <c:v>0.493958548141123</c:v>
                </c:pt>
                <c:pt idx="2429">
                  <c:v>0.49364590496023297</c:v>
                </c:pt>
                <c:pt idx="2430">
                  <c:v>0.493333261779343</c:v>
                </c:pt>
                <c:pt idx="2431">
                  <c:v>0.49302061860151097</c:v>
                </c:pt>
                <c:pt idx="2432">
                  <c:v>0.492707975420621</c:v>
                </c:pt>
                <c:pt idx="2433">
                  <c:v>0.49239533223973098</c:v>
                </c:pt>
                <c:pt idx="2434">
                  <c:v>0.492082689061898</c:v>
                </c:pt>
                <c:pt idx="2435">
                  <c:v>0.49177004588100798</c:v>
                </c:pt>
                <c:pt idx="2436">
                  <c:v>0.49145740270011801</c:v>
                </c:pt>
                <c:pt idx="2437">
                  <c:v>0.49114475952228498</c:v>
                </c:pt>
                <c:pt idx="2438">
                  <c:v>0.49083211634139501</c:v>
                </c:pt>
                <c:pt idx="2439">
                  <c:v>0.49051947316050498</c:v>
                </c:pt>
                <c:pt idx="2440">
                  <c:v>0.49020682998267301</c:v>
                </c:pt>
                <c:pt idx="2441">
                  <c:v>0.48989418680178298</c:v>
                </c:pt>
                <c:pt idx="2442">
                  <c:v>0.48958154362089301</c:v>
                </c:pt>
                <c:pt idx="2443">
                  <c:v>0.48926890044305998</c:v>
                </c:pt>
                <c:pt idx="2444">
                  <c:v>0.48895625726217001</c:v>
                </c:pt>
                <c:pt idx="2445">
                  <c:v>0.48864361408127999</c:v>
                </c:pt>
                <c:pt idx="2446">
                  <c:v>0.48833097090344701</c:v>
                </c:pt>
                <c:pt idx="2447">
                  <c:v>0.48801832772255699</c:v>
                </c:pt>
                <c:pt idx="2448">
                  <c:v>0.48770568454166702</c:v>
                </c:pt>
                <c:pt idx="2449">
                  <c:v>0.48739304136383499</c:v>
                </c:pt>
                <c:pt idx="2450">
                  <c:v>0.48708039818294502</c:v>
                </c:pt>
                <c:pt idx="2451">
                  <c:v>0.48676775500205499</c:v>
                </c:pt>
                <c:pt idx="2452">
                  <c:v>0.48645511182422202</c:v>
                </c:pt>
                <c:pt idx="2453">
                  <c:v>0.48614246864333199</c:v>
                </c:pt>
                <c:pt idx="2454">
                  <c:v>0.48582982546244202</c:v>
                </c:pt>
                <c:pt idx="2455">
                  <c:v>0.48551718228460999</c:v>
                </c:pt>
                <c:pt idx="2456">
                  <c:v>0.48520453910372002</c:v>
                </c:pt>
                <c:pt idx="2457">
                  <c:v>0.48489189592283</c:v>
                </c:pt>
                <c:pt idx="2458">
                  <c:v>0.48457925274499702</c:v>
                </c:pt>
                <c:pt idx="2459">
                  <c:v>0.484266609564107</c:v>
                </c:pt>
                <c:pt idx="2460">
                  <c:v>0.48395396638321703</c:v>
                </c:pt>
                <c:pt idx="2461">
                  <c:v>0.483641323205384</c:v>
                </c:pt>
                <c:pt idx="2462">
                  <c:v>0.48332868002449397</c:v>
                </c:pt>
                <c:pt idx="2463">
                  <c:v>0.483016036843604</c:v>
                </c:pt>
                <c:pt idx="2464">
                  <c:v>0.48270339366577197</c:v>
                </c:pt>
                <c:pt idx="2465">
                  <c:v>0.482390750484882</c:v>
                </c:pt>
                <c:pt idx="2466">
                  <c:v>0.48207810730399198</c:v>
                </c:pt>
                <c:pt idx="2467">
                  <c:v>0.481765464126159</c:v>
                </c:pt>
                <c:pt idx="2468">
                  <c:v>0.48145282094526898</c:v>
                </c:pt>
                <c:pt idx="2469">
                  <c:v>0.48114017776437901</c:v>
                </c:pt>
                <c:pt idx="2470">
                  <c:v>0.48082753458654698</c:v>
                </c:pt>
                <c:pt idx="2471">
                  <c:v>0.48051489140565601</c:v>
                </c:pt>
                <c:pt idx="2472">
                  <c:v>0.48020224822476698</c:v>
                </c:pt>
                <c:pt idx="2473">
                  <c:v>0.47988960504693401</c:v>
                </c:pt>
                <c:pt idx="2474">
                  <c:v>0.47957696186604398</c:v>
                </c:pt>
                <c:pt idx="2475">
                  <c:v>0.47926431868515401</c:v>
                </c:pt>
                <c:pt idx="2476">
                  <c:v>0.47895167550732098</c:v>
                </c:pt>
                <c:pt idx="2477">
                  <c:v>0.47863903232643101</c:v>
                </c:pt>
                <c:pt idx="2478">
                  <c:v>0.47832638914554099</c:v>
                </c:pt>
                <c:pt idx="2479">
                  <c:v>0.47801374596770901</c:v>
                </c:pt>
                <c:pt idx="2480">
                  <c:v>0.47770110278681899</c:v>
                </c:pt>
                <c:pt idx="2481">
                  <c:v>0.47738845960592902</c:v>
                </c:pt>
                <c:pt idx="2482">
                  <c:v>0.47707581642809599</c:v>
                </c:pt>
                <c:pt idx="2483">
                  <c:v>0.47676317324720602</c:v>
                </c:pt>
                <c:pt idx="2484">
                  <c:v>0.47645053006631599</c:v>
                </c:pt>
                <c:pt idx="2485">
                  <c:v>0.47613788688848302</c:v>
                </c:pt>
                <c:pt idx="2486">
                  <c:v>0.47582524370759299</c:v>
                </c:pt>
                <c:pt idx="2487">
                  <c:v>0.47551260052670302</c:v>
                </c:pt>
                <c:pt idx="2488">
                  <c:v>0.47519995734887099</c:v>
                </c:pt>
                <c:pt idx="2489">
                  <c:v>0.47488731416798102</c:v>
                </c:pt>
                <c:pt idx="2490">
                  <c:v>0.474574670987091</c:v>
                </c:pt>
                <c:pt idx="2491">
                  <c:v>0.47426202780925802</c:v>
                </c:pt>
                <c:pt idx="2492">
                  <c:v>0.473949384628368</c:v>
                </c:pt>
                <c:pt idx="2493">
                  <c:v>0.47363674144747803</c:v>
                </c:pt>
                <c:pt idx="2494">
                  <c:v>0.473324098269646</c:v>
                </c:pt>
                <c:pt idx="2495">
                  <c:v>0.47301145508875603</c:v>
                </c:pt>
                <c:pt idx="2496">
                  <c:v>0.472698811907866</c:v>
                </c:pt>
                <c:pt idx="2497">
                  <c:v>0.47238616873003297</c:v>
                </c:pt>
                <c:pt idx="2498">
                  <c:v>0.472073525549143</c:v>
                </c:pt>
                <c:pt idx="2499">
                  <c:v>0.47176088236825298</c:v>
                </c:pt>
                <c:pt idx="2500">
                  <c:v>0.47144823919042</c:v>
                </c:pt>
                <c:pt idx="2501">
                  <c:v>0.47113559600952998</c:v>
                </c:pt>
                <c:pt idx="2502">
                  <c:v>0.47082295282864001</c:v>
                </c:pt>
                <c:pt idx="2503">
                  <c:v>0.47051030965080798</c:v>
                </c:pt>
                <c:pt idx="2504">
                  <c:v>0.47019766646991801</c:v>
                </c:pt>
                <c:pt idx="2505">
                  <c:v>0.46988502328902798</c:v>
                </c:pt>
                <c:pt idx="2506">
                  <c:v>0.46957238011119501</c:v>
                </c:pt>
                <c:pt idx="2507">
                  <c:v>0.46925973693030498</c:v>
                </c:pt>
                <c:pt idx="2508">
                  <c:v>0.46894709374941501</c:v>
                </c:pt>
                <c:pt idx="2509">
                  <c:v>0.46863445057158198</c:v>
                </c:pt>
                <c:pt idx="2510">
                  <c:v>0.46832180739069201</c:v>
                </c:pt>
                <c:pt idx="2511">
                  <c:v>0.46800916420980199</c:v>
                </c:pt>
                <c:pt idx="2512">
                  <c:v>0.46769652103197001</c:v>
                </c:pt>
                <c:pt idx="2513">
                  <c:v>0.46738387785107999</c:v>
                </c:pt>
                <c:pt idx="2514">
                  <c:v>0.46707123467019002</c:v>
                </c:pt>
                <c:pt idx="2515">
                  <c:v>0.46675859149235699</c:v>
                </c:pt>
                <c:pt idx="2516">
                  <c:v>0.46644594831146702</c:v>
                </c:pt>
                <c:pt idx="2517">
                  <c:v>0.46613330513057699</c:v>
                </c:pt>
                <c:pt idx="2518">
                  <c:v>0.46582066195274502</c:v>
                </c:pt>
                <c:pt idx="2519">
                  <c:v>0.46550801877185499</c:v>
                </c:pt>
                <c:pt idx="2520">
                  <c:v>0.46519537559096502</c:v>
                </c:pt>
                <c:pt idx="2521">
                  <c:v>0.46488273241313199</c:v>
                </c:pt>
                <c:pt idx="2522">
                  <c:v>0.46457008923224202</c:v>
                </c:pt>
                <c:pt idx="2523">
                  <c:v>0.464257446051352</c:v>
                </c:pt>
                <c:pt idx="2524">
                  <c:v>0.46394480287351902</c:v>
                </c:pt>
                <c:pt idx="2525">
                  <c:v>0.463632159692629</c:v>
                </c:pt>
                <c:pt idx="2526">
                  <c:v>0.46331951651173903</c:v>
                </c:pt>
                <c:pt idx="2527">
                  <c:v>0.463006873333907</c:v>
                </c:pt>
                <c:pt idx="2528">
                  <c:v>0.46269423015301703</c:v>
                </c:pt>
                <c:pt idx="2529">
                  <c:v>0.462381586972127</c:v>
                </c:pt>
                <c:pt idx="2530">
                  <c:v>0.46206894379429397</c:v>
                </c:pt>
                <c:pt idx="2531">
                  <c:v>0.461756300613404</c:v>
                </c:pt>
                <c:pt idx="2532">
                  <c:v>0.46144365743251398</c:v>
                </c:pt>
                <c:pt idx="2533">
                  <c:v>0.461131014254681</c:v>
                </c:pt>
                <c:pt idx="2534">
                  <c:v>0.46081837107379198</c:v>
                </c:pt>
                <c:pt idx="2535">
                  <c:v>0.46050572789290201</c:v>
                </c:pt>
                <c:pt idx="2536">
                  <c:v>0.46019308471506898</c:v>
                </c:pt>
                <c:pt idx="2537">
                  <c:v>0.45988044153417901</c:v>
                </c:pt>
                <c:pt idx="2538">
                  <c:v>0.45956779835328898</c:v>
                </c:pt>
                <c:pt idx="2539">
                  <c:v>0.45925515517545601</c:v>
                </c:pt>
                <c:pt idx="2540">
                  <c:v>0.45894251199456598</c:v>
                </c:pt>
                <c:pt idx="2541">
                  <c:v>0.45862986881367601</c:v>
                </c:pt>
                <c:pt idx="2542">
                  <c:v>0.45831722563584398</c:v>
                </c:pt>
                <c:pt idx="2543">
                  <c:v>0.45800458245495401</c:v>
                </c:pt>
                <c:pt idx="2544">
                  <c:v>0.45769193927406399</c:v>
                </c:pt>
                <c:pt idx="2545">
                  <c:v>0.45737929609623101</c:v>
                </c:pt>
                <c:pt idx="2546">
                  <c:v>0.45706665291534099</c:v>
                </c:pt>
                <c:pt idx="2547">
                  <c:v>0.45675400973445102</c:v>
                </c:pt>
                <c:pt idx="2548">
                  <c:v>0.45644136655661799</c:v>
                </c:pt>
                <c:pt idx="2549">
                  <c:v>0.45612872337572802</c:v>
                </c:pt>
                <c:pt idx="2550">
                  <c:v>0.45581608019483799</c:v>
                </c:pt>
                <c:pt idx="2551">
                  <c:v>0.45550343701700602</c:v>
                </c:pt>
                <c:pt idx="2552">
                  <c:v>0.45519079383611599</c:v>
                </c:pt>
                <c:pt idx="2553">
                  <c:v>0.45487815065522602</c:v>
                </c:pt>
                <c:pt idx="2554">
                  <c:v>0.45456550747739299</c:v>
                </c:pt>
                <c:pt idx="2555">
                  <c:v>0.45425286429650302</c:v>
                </c:pt>
                <c:pt idx="2556">
                  <c:v>0.453940221115613</c:v>
                </c:pt>
                <c:pt idx="2557">
                  <c:v>0.45362757793778102</c:v>
                </c:pt>
                <c:pt idx="2558">
                  <c:v>0.453314934756891</c:v>
                </c:pt>
                <c:pt idx="2559">
                  <c:v>0.45300229157600103</c:v>
                </c:pt>
                <c:pt idx="2560">
                  <c:v>0.452689648398168</c:v>
                </c:pt>
                <c:pt idx="2561">
                  <c:v>0.45237700521727803</c:v>
                </c:pt>
                <c:pt idx="2562">
                  <c:v>0.452064362036388</c:v>
                </c:pt>
                <c:pt idx="2563">
                  <c:v>0.45175171885855497</c:v>
                </c:pt>
                <c:pt idx="2564">
                  <c:v>0.451439075677665</c:v>
                </c:pt>
                <c:pt idx="2565">
                  <c:v>0.45112643249677498</c:v>
                </c:pt>
                <c:pt idx="2566">
                  <c:v>0.450813789318943</c:v>
                </c:pt>
                <c:pt idx="2567">
                  <c:v>0.45050114613805298</c:v>
                </c:pt>
                <c:pt idx="2568">
                  <c:v>0.45018850295716301</c:v>
                </c:pt>
                <c:pt idx="2569">
                  <c:v>0.44987585977932998</c:v>
                </c:pt>
                <c:pt idx="2570">
                  <c:v>0.44956321659844001</c:v>
                </c:pt>
                <c:pt idx="2571">
                  <c:v>0.44925057341754998</c:v>
                </c:pt>
                <c:pt idx="2572">
                  <c:v>0.44928896603025797</c:v>
                </c:pt>
                <c:pt idx="2573">
                  <c:v>0.449678394437316</c:v>
                </c:pt>
                <c:pt idx="2574">
                  <c:v>0.45006782284437302</c:v>
                </c:pt>
                <c:pt idx="2575">
                  <c:v>0.45045725124762198</c:v>
                </c:pt>
                <c:pt idx="2576">
                  <c:v>0.45084667965468</c:v>
                </c:pt>
                <c:pt idx="2577">
                  <c:v>0.45123610806173697</c:v>
                </c:pt>
                <c:pt idx="2578">
                  <c:v>0.45162553646498599</c:v>
                </c:pt>
                <c:pt idx="2579">
                  <c:v>0.45201496487204401</c:v>
                </c:pt>
                <c:pt idx="2580">
                  <c:v>0.45240439327910098</c:v>
                </c:pt>
                <c:pt idx="2581">
                  <c:v>0.45279382168235</c:v>
                </c:pt>
                <c:pt idx="2582">
                  <c:v>0.45318325008940702</c:v>
                </c:pt>
                <c:pt idx="2583">
                  <c:v>0.45357267849646499</c:v>
                </c:pt>
                <c:pt idx="2584">
                  <c:v>0.453962106899714</c:v>
                </c:pt>
                <c:pt idx="2585">
                  <c:v>0.45435153530677103</c:v>
                </c:pt>
                <c:pt idx="2586">
                  <c:v>0.45474096371382899</c:v>
                </c:pt>
                <c:pt idx="2587">
                  <c:v>0.45513039211707801</c:v>
                </c:pt>
                <c:pt idx="2588">
                  <c:v>0.45551982052413498</c:v>
                </c:pt>
                <c:pt idx="2589">
                  <c:v>0.455909248931193</c:v>
                </c:pt>
                <c:pt idx="2590">
                  <c:v>0.45629867733444202</c:v>
                </c:pt>
                <c:pt idx="2591">
                  <c:v>0.45668810574149898</c:v>
                </c:pt>
                <c:pt idx="2592">
                  <c:v>0.45707753414855701</c:v>
                </c:pt>
                <c:pt idx="2593">
                  <c:v>0.45746696255180602</c:v>
                </c:pt>
                <c:pt idx="2594">
                  <c:v>0.45785639095886299</c:v>
                </c:pt>
                <c:pt idx="2595">
                  <c:v>0.45824581936592101</c:v>
                </c:pt>
                <c:pt idx="2596">
                  <c:v>0.45863524776916997</c:v>
                </c:pt>
                <c:pt idx="2597">
                  <c:v>0.459024676176227</c:v>
                </c:pt>
                <c:pt idx="2598">
                  <c:v>0.45941410458328402</c:v>
                </c:pt>
                <c:pt idx="2599">
                  <c:v>0.45980353298653398</c:v>
                </c:pt>
                <c:pt idx="2600">
                  <c:v>0.460192961393591</c:v>
                </c:pt>
                <c:pt idx="2601">
                  <c:v>0.46058238980064797</c:v>
                </c:pt>
                <c:pt idx="2602">
                  <c:v>0.46097181820389799</c:v>
                </c:pt>
                <c:pt idx="2603">
                  <c:v>0.46136124661095501</c:v>
                </c:pt>
                <c:pt idx="2604">
                  <c:v>0.46175067501801198</c:v>
                </c:pt>
                <c:pt idx="2605">
                  <c:v>0.46214010342126099</c:v>
                </c:pt>
                <c:pt idx="2606">
                  <c:v>0.46252953182831902</c:v>
                </c:pt>
                <c:pt idx="2607">
                  <c:v>0.46291896023537599</c:v>
                </c:pt>
                <c:pt idx="2608">
                  <c:v>0.463308388638625</c:v>
                </c:pt>
                <c:pt idx="2609">
                  <c:v>0.46369781704568303</c:v>
                </c:pt>
                <c:pt idx="2610">
                  <c:v>0.46408724545273999</c:v>
                </c:pt>
                <c:pt idx="2611">
                  <c:v>0.46447667385598901</c:v>
                </c:pt>
                <c:pt idx="2612">
                  <c:v>0.46486610226304698</c:v>
                </c:pt>
                <c:pt idx="2613">
                  <c:v>0.465255530670104</c:v>
                </c:pt>
                <c:pt idx="2614">
                  <c:v>0.46564495907335302</c:v>
                </c:pt>
                <c:pt idx="2615">
                  <c:v>0.46603438748041098</c:v>
                </c:pt>
                <c:pt idx="2616">
                  <c:v>0.46642381588746801</c:v>
                </c:pt>
                <c:pt idx="2617">
                  <c:v>0.46681324429071702</c:v>
                </c:pt>
                <c:pt idx="2618">
                  <c:v>0.46720267269777499</c:v>
                </c:pt>
                <c:pt idx="2619">
                  <c:v>0.46759210110483201</c:v>
                </c:pt>
                <c:pt idx="2620">
                  <c:v>0.46798152950808097</c:v>
                </c:pt>
                <c:pt idx="2621">
                  <c:v>0.468370957915138</c:v>
                </c:pt>
                <c:pt idx="2622">
                  <c:v>0.46876038632219602</c:v>
                </c:pt>
                <c:pt idx="2623">
                  <c:v>0.46914981472544498</c:v>
                </c:pt>
                <c:pt idx="2624">
                  <c:v>0.469539243132502</c:v>
                </c:pt>
                <c:pt idx="2625">
                  <c:v>0.46992867153955997</c:v>
                </c:pt>
                <c:pt idx="2626">
                  <c:v>0.47031809994280899</c:v>
                </c:pt>
                <c:pt idx="2627">
                  <c:v>0.47070752834986601</c:v>
                </c:pt>
                <c:pt idx="2628">
                  <c:v>0.47109695675692398</c:v>
                </c:pt>
                <c:pt idx="2629">
                  <c:v>0.47148638516017299</c:v>
                </c:pt>
                <c:pt idx="2630">
                  <c:v>0.47187581356723002</c:v>
                </c:pt>
                <c:pt idx="2631">
                  <c:v>0.47226524197428799</c:v>
                </c:pt>
                <c:pt idx="2632">
                  <c:v>0.472654670377537</c:v>
                </c:pt>
                <c:pt idx="2633">
                  <c:v>0.47304409878459402</c:v>
                </c:pt>
                <c:pt idx="2634">
                  <c:v>0.47343352719165099</c:v>
                </c:pt>
                <c:pt idx="2635">
                  <c:v>0.47382295559490101</c:v>
                </c:pt>
                <c:pt idx="2636">
                  <c:v>0.47421238400195798</c:v>
                </c:pt>
                <c:pt idx="2637">
                  <c:v>0.474601812409015</c:v>
                </c:pt>
                <c:pt idx="2638">
                  <c:v>0.47499124081226501</c:v>
                </c:pt>
                <c:pt idx="2639">
                  <c:v>0.47538066921932198</c:v>
                </c:pt>
                <c:pt idx="2640">
                  <c:v>0.47577009762637901</c:v>
                </c:pt>
                <c:pt idx="2641">
                  <c:v>0.47615952602962802</c:v>
                </c:pt>
                <c:pt idx="2642">
                  <c:v>0.47654895443668599</c:v>
                </c:pt>
                <c:pt idx="2643">
                  <c:v>0.47693838284374301</c:v>
                </c:pt>
                <c:pt idx="2644">
                  <c:v>0.47732781124699197</c:v>
                </c:pt>
                <c:pt idx="2645">
                  <c:v>0.47771723965405</c:v>
                </c:pt>
                <c:pt idx="2646">
                  <c:v>0.47810666806110702</c:v>
                </c:pt>
                <c:pt idx="2647">
                  <c:v>0.47849609646435598</c:v>
                </c:pt>
                <c:pt idx="2648">
                  <c:v>0.478885524871414</c:v>
                </c:pt>
                <c:pt idx="2649">
                  <c:v>0.47927495327847103</c:v>
                </c:pt>
                <c:pt idx="2650">
                  <c:v>0.47966438168171999</c:v>
                </c:pt>
                <c:pt idx="2651">
                  <c:v>0.48005381008877801</c:v>
                </c:pt>
                <c:pt idx="2652">
                  <c:v>0.48044323849583498</c:v>
                </c:pt>
                <c:pt idx="2653">
                  <c:v>0.48083266689908399</c:v>
                </c:pt>
                <c:pt idx="2654">
                  <c:v>0.48122209530614102</c:v>
                </c:pt>
                <c:pt idx="2655">
                  <c:v>0.48161152371319899</c:v>
                </c:pt>
                <c:pt idx="2656">
                  <c:v>0.482000952116448</c:v>
                </c:pt>
                <c:pt idx="2657">
                  <c:v>0.48239038052350502</c:v>
                </c:pt>
                <c:pt idx="2658">
                  <c:v>0.48277980893056299</c:v>
                </c:pt>
                <c:pt idx="2659">
                  <c:v>0.48316923733381201</c:v>
                </c:pt>
                <c:pt idx="2660">
                  <c:v>0.48355866574086898</c:v>
                </c:pt>
                <c:pt idx="2661">
                  <c:v>0.483948094147927</c:v>
                </c:pt>
                <c:pt idx="2662">
                  <c:v>0.48433752255117601</c:v>
                </c:pt>
                <c:pt idx="2663">
                  <c:v>0.48472695095823298</c:v>
                </c:pt>
                <c:pt idx="2664">
                  <c:v>0.48511637936529101</c:v>
                </c:pt>
                <c:pt idx="2665">
                  <c:v>0.48550580776854002</c:v>
                </c:pt>
                <c:pt idx="2666">
                  <c:v>0.48589523617559699</c:v>
                </c:pt>
                <c:pt idx="2667">
                  <c:v>0.48628466458265401</c:v>
                </c:pt>
                <c:pt idx="2668">
                  <c:v>0.48667409298590403</c:v>
                </c:pt>
                <c:pt idx="2669">
                  <c:v>0.487063521392961</c:v>
                </c:pt>
                <c:pt idx="2670">
                  <c:v>0.48745294980001802</c:v>
                </c:pt>
                <c:pt idx="2671">
                  <c:v>0.48784237820326798</c:v>
                </c:pt>
                <c:pt idx="2672">
                  <c:v>0.488231806610325</c:v>
                </c:pt>
                <c:pt idx="2673">
                  <c:v>0.48862123501738203</c:v>
                </c:pt>
                <c:pt idx="2674">
                  <c:v>0.48901066342063199</c:v>
                </c:pt>
                <c:pt idx="2675">
                  <c:v>0.48940009182768901</c:v>
                </c:pt>
                <c:pt idx="2676">
                  <c:v>0.48978952023474598</c:v>
                </c:pt>
                <c:pt idx="2677">
                  <c:v>0.49017894863799499</c:v>
                </c:pt>
                <c:pt idx="2678">
                  <c:v>0.49056837704505302</c:v>
                </c:pt>
                <c:pt idx="2679">
                  <c:v>0.49095780545210999</c:v>
                </c:pt>
                <c:pt idx="2680">
                  <c:v>0.491347233855359</c:v>
                </c:pt>
                <c:pt idx="2681">
                  <c:v>0.49173666226241702</c:v>
                </c:pt>
                <c:pt idx="2682">
                  <c:v>0.49212609066947399</c:v>
                </c:pt>
                <c:pt idx="2683">
                  <c:v>0.49251551907272301</c:v>
                </c:pt>
                <c:pt idx="2684">
                  <c:v>0.49290494747978097</c:v>
                </c:pt>
                <c:pt idx="2685">
                  <c:v>0.493294375886838</c:v>
                </c:pt>
                <c:pt idx="2686">
                  <c:v>0.49368380429008701</c:v>
                </c:pt>
                <c:pt idx="2687">
                  <c:v>0.49407323269714498</c:v>
                </c:pt>
                <c:pt idx="2688">
                  <c:v>0.49446266110420201</c:v>
                </c:pt>
                <c:pt idx="2689">
                  <c:v>0.49485208950745102</c:v>
                </c:pt>
                <c:pt idx="2690">
                  <c:v>0.49524151791450799</c:v>
                </c:pt>
                <c:pt idx="2691">
                  <c:v>0.49563094632156601</c:v>
                </c:pt>
                <c:pt idx="2692">
                  <c:v>0.49602037472481503</c:v>
                </c:pt>
                <c:pt idx="2693">
                  <c:v>0.496409803131872</c:v>
                </c:pt>
                <c:pt idx="2694">
                  <c:v>0.49679923153893002</c:v>
                </c:pt>
                <c:pt idx="2695">
                  <c:v>0.49718865994217898</c:v>
                </c:pt>
                <c:pt idx="2696">
                  <c:v>0.497578088349236</c:v>
                </c:pt>
                <c:pt idx="2697">
                  <c:v>0.49796751675629403</c:v>
                </c:pt>
                <c:pt idx="2698">
                  <c:v>0.49835694515954299</c:v>
                </c:pt>
                <c:pt idx="2699">
                  <c:v>0.49874637356660001</c:v>
                </c:pt>
                <c:pt idx="2700">
                  <c:v>0.49913580197365798</c:v>
                </c:pt>
                <c:pt idx="2701">
                  <c:v>0.49952523037690699</c:v>
                </c:pt>
                <c:pt idx="2702">
                  <c:v>0.49991465878396402</c:v>
                </c:pt>
                <c:pt idx="2703">
                  <c:v>0.50030408719102204</c:v>
                </c:pt>
                <c:pt idx="2704">
                  <c:v>0.500693515594271</c:v>
                </c:pt>
                <c:pt idx="2705">
                  <c:v>0.50108294400132802</c:v>
                </c:pt>
                <c:pt idx="2706">
                  <c:v>0.50147237240838505</c:v>
                </c:pt>
                <c:pt idx="2707">
                  <c:v>0.50186180081163501</c:v>
                </c:pt>
                <c:pt idx="2708">
                  <c:v>0.50225122921869203</c:v>
                </c:pt>
                <c:pt idx="2709">
                  <c:v>0.50264065762574905</c:v>
                </c:pt>
                <c:pt idx="2710">
                  <c:v>0.50303008602899901</c:v>
                </c:pt>
                <c:pt idx="2711">
                  <c:v>0.50341951443605604</c:v>
                </c:pt>
                <c:pt idx="2712">
                  <c:v>0.50380894284311295</c:v>
                </c:pt>
                <c:pt idx="2713">
                  <c:v>0.50419837124636302</c:v>
                </c:pt>
                <c:pt idx="2714">
                  <c:v>0.50458779965342004</c:v>
                </c:pt>
                <c:pt idx="2715">
                  <c:v>0.50497722806047696</c:v>
                </c:pt>
                <c:pt idx="2716">
                  <c:v>0.50536665646372603</c:v>
                </c:pt>
                <c:pt idx="2717">
                  <c:v>0.50575608487078405</c:v>
                </c:pt>
                <c:pt idx="2718">
                  <c:v>0.50614551327784096</c:v>
                </c:pt>
                <c:pt idx="2719">
                  <c:v>0.50653494168109003</c:v>
                </c:pt>
                <c:pt idx="2720">
                  <c:v>0.50692437008814795</c:v>
                </c:pt>
                <c:pt idx="2721">
                  <c:v>0.50731379849520497</c:v>
                </c:pt>
                <c:pt idx="2722">
                  <c:v>0.50770322689845404</c:v>
                </c:pt>
                <c:pt idx="2723">
                  <c:v>0.50809265530551195</c:v>
                </c:pt>
                <c:pt idx="2724">
                  <c:v>0.50848208371256898</c:v>
                </c:pt>
                <c:pt idx="2725">
                  <c:v>0.50887151211581805</c:v>
                </c:pt>
                <c:pt idx="2726">
                  <c:v>0.50926094052287496</c:v>
                </c:pt>
                <c:pt idx="2727">
                  <c:v>0.50965036892993298</c:v>
                </c:pt>
                <c:pt idx="2728">
                  <c:v>0.51003979733318205</c:v>
                </c:pt>
                <c:pt idx="2729">
                  <c:v>0.51042922574023897</c:v>
                </c:pt>
                <c:pt idx="2730">
                  <c:v>0.51081865414729699</c:v>
                </c:pt>
                <c:pt idx="2731">
                  <c:v>0.51120808255054595</c:v>
                </c:pt>
                <c:pt idx="2732">
                  <c:v>0.51159751095760297</c:v>
                </c:pt>
                <c:pt idx="2733">
                  <c:v>0.511986939364661</c:v>
                </c:pt>
                <c:pt idx="2734">
                  <c:v>0.51237636776790996</c:v>
                </c:pt>
                <c:pt idx="2735">
                  <c:v>0.51276579617496698</c:v>
                </c:pt>
                <c:pt idx="2736">
                  <c:v>0.513155224582025</c:v>
                </c:pt>
                <c:pt idx="2737">
                  <c:v>0.51354465298527396</c:v>
                </c:pt>
                <c:pt idx="2738">
                  <c:v>0.51393408139233099</c:v>
                </c:pt>
                <c:pt idx="2739">
                  <c:v>0.51432350979938901</c:v>
                </c:pt>
                <c:pt idx="2740">
                  <c:v>0.51471293820263797</c:v>
                </c:pt>
                <c:pt idx="2741">
                  <c:v>0.51510236660969499</c:v>
                </c:pt>
                <c:pt idx="2742">
                  <c:v>0.51549179501675202</c:v>
                </c:pt>
                <c:pt idx="2743">
                  <c:v>0.51588122342000198</c:v>
                </c:pt>
                <c:pt idx="2744">
                  <c:v>0.516270651827059</c:v>
                </c:pt>
                <c:pt idx="2745">
                  <c:v>0.51666008023411603</c:v>
                </c:pt>
                <c:pt idx="2746">
                  <c:v>0.51704950863736499</c:v>
                </c:pt>
                <c:pt idx="2747">
                  <c:v>0.51743893704442301</c:v>
                </c:pt>
                <c:pt idx="2748">
                  <c:v>0.51782836545148003</c:v>
                </c:pt>
                <c:pt idx="2749">
                  <c:v>0.51821779385472899</c:v>
                </c:pt>
                <c:pt idx="2750">
                  <c:v>0.51860722226178702</c:v>
                </c:pt>
                <c:pt idx="2751">
                  <c:v>0.51899665066884404</c:v>
                </c:pt>
                <c:pt idx="2752">
                  <c:v>0.519386079072093</c:v>
                </c:pt>
                <c:pt idx="2753">
                  <c:v>0.51977550747915102</c:v>
                </c:pt>
                <c:pt idx="2754">
                  <c:v>0.52016493588620805</c:v>
                </c:pt>
                <c:pt idx="2755">
                  <c:v>0.52055436428945701</c:v>
                </c:pt>
                <c:pt idx="2756">
                  <c:v>0.52094379269651503</c:v>
                </c:pt>
                <c:pt idx="2757">
                  <c:v>0.52133322110357205</c:v>
                </c:pt>
                <c:pt idx="2758">
                  <c:v>0.52172264950682101</c:v>
                </c:pt>
                <c:pt idx="2759">
                  <c:v>0.52211207791387904</c:v>
                </c:pt>
                <c:pt idx="2760">
                  <c:v>0.52250150632093595</c:v>
                </c:pt>
                <c:pt idx="2761">
                  <c:v>0.52289093472418502</c:v>
                </c:pt>
                <c:pt idx="2762">
                  <c:v>0.52328036313124204</c:v>
                </c:pt>
                <c:pt idx="2763">
                  <c:v>0.52366979153829996</c:v>
                </c:pt>
                <c:pt idx="2764">
                  <c:v>0.52405921994154903</c:v>
                </c:pt>
                <c:pt idx="2765">
                  <c:v>0.52444864834860605</c:v>
                </c:pt>
                <c:pt idx="2766">
                  <c:v>0.52483807675566396</c:v>
                </c:pt>
                <c:pt idx="2767">
                  <c:v>0.52522750515891303</c:v>
                </c:pt>
                <c:pt idx="2768">
                  <c:v>0.52561693356596995</c:v>
                </c:pt>
                <c:pt idx="2769">
                  <c:v>0.52600636197302797</c:v>
                </c:pt>
                <c:pt idx="2770">
                  <c:v>0.52639579037627704</c:v>
                </c:pt>
                <c:pt idx="2771">
                  <c:v>0.52678521878333395</c:v>
                </c:pt>
                <c:pt idx="2772">
                  <c:v>0.52717464719039198</c:v>
                </c:pt>
                <c:pt idx="2773">
                  <c:v>0.52756407559364105</c:v>
                </c:pt>
                <c:pt idx="2774">
                  <c:v>0.52795350400069796</c:v>
                </c:pt>
                <c:pt idx="2775">
                  <c:v>0.52834293240775498</c:v>
                </c:pt>
                <c:pt idx="2776">
                  <c:v>0.52873236081100505</c:v>
                </c:pt>
                <c:pt idx="2777">
                  <c:v>0.52912178921806197</c:v>
                </c:pt>
                <c:pt idx="2778">
                  <c:v>0.52951121762511899</c:v>
                </c:pt>
                <c:pt idx="2779">
                  <c:v>0.52990064602836895</c:v>
                </c:pt>
                <c:pt idx="2780">
                  <c:v>0.53029007443542597</c:v>
                </c:pt>
                <c:pt idx="2781">
                  <c:v>0.530679502842483</c:v>
                </c:pt>
                <c:pt idx="2782">
                  <c:v>0.53106893124573196</c:v>
                </c:pt>
                <c:pt idx="2783">
                  <c:v>0.53145835965278998</c:v>
                </c:pt>
                <c:pt idx="2784">
                  <c:v>0.531847788059847</c:v>
                </c:pt>
                <c:pt idx="2785">
                  <c:v>0.53223721646309596</c:v>
                </c:pt>
                <c:pt idx="2786">
                  <c:v>0.53262664487015399</c:v>
                </c:pt>
                <c:pt idx="2787">
                  <c:v>0.53301607327721101</c:v>
                </c:pt>
                <c:pt idx="2788">
                  <c:v>0.53340550168045997</c:v>
                </c:pt>
                <c:pt idx="2789">
                  <c:v>0.53379493008751799</c:v>
                </c:pt>
                <c:pt idx="2790">
                  <c:v>0.53418435849457502</c:v>
                </c:pt>
                <c:pt idx="2791">
                  <c:v>0.53457378689782398</c:v>
                </c:pt>
                <c:pt idx="2792">
                  <c:v>0.534963215304882</c:v>
                </c:pt>
                <c:pt idx="2793">
                  <c:v>0.53535264371193902</c:v>
                </c:pt>
                <c:pt idx="2794">
                  <c:v>0.53574207211518798</c:v>
                </c:pt>
                <c:pt idx="2795">
                  <c:v>0.53613150052224601</c:v>
                </c:pt>
                <c:pt idx="2796">
                  <c:v>0.53652092892930303</c:v>
                </c:pt>
                <c:pt idx="2797">
                  <c:v>0.53691035733255199</c:v>
                </c:pt>
                <c:pt idx="2798">
                  <c:v>0.53729978573960901</c:v>
                </c:pt>
                <c:pt idx="2799">
                  <c:v>0.53768921414666704</c:v>
                </c:pt>
                <c:pt idx="2800">
                  <c:v>0.538078642549916</c:v>
                </c:pt>
                <c:pt idx="2801">
                  <c:v>0.53846807095697302</c:v>
                </c:pt>
                <c:pt idx="2802">
                  <c:v>0.53885749936403105</c:v>
                </c:pt>
                <c:pt idx="2803">
                  <c:v>0.53924692776728</c:v>
                </c:pt>
                <c:pt idx="2804">
                  <c:v>0.53963635617433703</c:v>
                </c:pt>
                <c:pt idx="2805">
                  <c:v>0.54002578458139505</c:v>
                </c:pt>
                <c:pt idx="2806">
                  <c:v>0.54041521298464401</c:v>
                </c:pt>
                <c:pt idx="2807">
                  <c:v>0.54080464139170104</c:v>
                </c:pt>
                <c:pt idx="2808">
                  <c:v>0.54119406979875895</c:v>
                </c:pt>
                <c:pt idx="2809">
                  <c:v>0.54158349820200802</c:v>
                </c:pt>
                <c:pt idx="2810">
                  <c:v>0.54197292660906504</c:v>
                </c:pt>
                <c:pt idx="2811">
                  <c:v>0.54236235501612196</c:v>
                </c:pt>
                <c:pt idx="2812">
                  <c:v>0.54275178341937202</c:v>
                </c:pt>
                <c:pt idx="2813">
                  <c:v>0.54314121182642905</c:v>
                </c:pt>
                <c:pt idx="2814">
                  <c:v>0.54353064023348596</c:v>
                </c:pt>
                <c:pt idx="2815">
                  <c:v>0.54392006863673603</c:v>
                </c:pt>
                <c:pt idx="2816">
                  <c:v>0.54430949704379294</c:v>
                </c:pt>
                <c:pt idx="2817">
                  <c:v>0.54469892545084997</c:v>
                </c:pt>
                <c:pt idx="2818">
                  <c:v>0.54508835385410004</c:v>
                </c:pt>
                <c:pt idx="2819">
                  <c:v>0.54547778226115695</c:v>
                </c:pt>
                <c:pt idx="2820">
                  <c:v>0.54586721066821398</c:v>
                </c:pt>
                <c:pt idx="2821">
                  <c:v>0.54625663907146305</c:v>
                </c:pt>
                <c:pt idx="2822">
                  <c:v>0.54664606747852096</c:v>
                </c:pt>
                <c:pt idx="2823">
                  <c:v>0.54703549588557798</c:v>
                </c:pt>
                <c:pt idx="2824">
                  <c:v>0.54742492428882705</c:v>
                </c:pt>
                <c:pt idx="2825">
                  <c:v>0.54781435269588497</c:v>
                </c:pt>
                <c:pt idx="2826">
                  <c:v>0.54820378110294199</c:v>
                </c:pt>
                <c:pt idx="2827">
                  <c:v>0.54859320950619095</c:v>
                </c:pt>
                <c:pt idx="2828">
                  <c:v>0.54898263791324897</c:v>
                </c:pt>
                <c:pt idx="2829">
                  <c:v>0.549372066320306</c:v>
                </c:pt>
                <c:pt idx="2830">
                  <c:v>0.54976149472355496</c:v>
                </c:pt>
                <c:pt idx="2831">
                  <c:v>0.55015092313061298</c:v>
                </c:pt>
                <c:pt idx="2832">
                  <c:v>0.55054035153767</c:v>
                </c:pt>
                <c:pt idx="2833">
                  <c:v>0.55092977994091896</c:v>
                </c:pt>
                <c:pt idx="2834">
                  <c:v>0.55131920834797599</c:v>
                </c:pt>
                <c:pt idx="2835">
                  <c:v>0.55170863675503401</c:v>
                </c:pt>
                <c:pt idx="2836">
                  <c:v>0.55209806515828297</c:v>
                </c:pt>
                <c:pt idx="2837">
                  <c:v>0.55248749356533999</c:v>
                </c:pt>
                <c:pt idx="2838">
                  <c:v>0.55287692197239802</c:v>
                </c:pt>
                <c:pt idx="2839">
                  <c:v>0.55326635037564698</c:v>
                </c:pt>
                <c:pt idx="2840">
                  <c:v>0.553655778782704</c:v>
                </c:pt>
                <c:pt idx="2841">
                  <c:v>0.55404520718976202</c:v>
                </c:pt>
                <c:pt idx="2842">
                  <c:v>0.55443463559301098</c:v>
                </c:pt>
                <c:pt idx="2843">
                  <c:v>0.55482406400006801</c:v>
                </c:pt>
                <c:pt idx="2844">
                  <c:v>0.55521349240712603</c:v>
                </c:pt>
                <c:pt idx="2845">
                  <c:v>0.55560292081037499</c:v>
                </c:pt>
                <c:pt idx="2846">
                  <c:v>0.55599234921743201</c:v>
                </c:pt>
                <c:pt idx="2847">
                  <c:v>0.55638177762449004</c:v>
                </c:pt>
                <c:pt idx="2848">
                  <c:v>0.556771206027739</c:v>
                </c:pt>
                <c:pt idx="2849">
                  <c:v>0.55716063443479602</c:v>
                </c:pt>
                <c:pt idx="2850">
                  <c:v>0.55755006284185304</c:v>
                </c:pt>
                <c:pt idx="2851">
                  <c:v>0.557939491245103</c:v>
                </c:pt>
                <c:pt idx="2852">
                  <c:v>0.55832891965216003</c:v>
                </c:pt>
                <c:pt idx="2853">
                  <c:v>0.55871834805921705</c:v>
                </c:pt>
                <c:pt idx="2854">
                  <c:v>0.55910777646246701</c:v>
                </c:pt>
                <c:pt idx="2855">
                  <c:v>0.55949720486952403</c:v>
                </c:pt>
                <c:pt idx="2856">
                  <c:v>0.55988663327658095</c:v>
                </c:pt>
                <c:pt idx="2857">
                  <c:v>0.56027606167983002</c:v>
                </c:pt>
                <c:pt idx="2858">
                  <c:v>0.56066549008688804</c:v>
                </c:pt>
                <c:pt idx="2859">
                  <c:v>0.56105491849394495</c:v>
                </c:pt>
                <c:pt idx="2860">
                  <c:v>0.56144434689719402</c:v>
                </c:pt>
                <c:pt idx="2861">
                  <c:v>0.56183377530425205</c:v>
                </c:pt>
                <c:pt idx="2862">
                  <c:v>0.56222320371130896</c:v>
                </c:pt>
                <c:pt idx="2863">
                  <c:v>0.56261263211455803</c:v>
                </c:pt>
                <c:pt idx="2864">
                  <c:v>0.56300206052161605</c:v>
                </c:pt>
                <c:pt idx="2865">
                  <c:v>0.56339148892867297</c:v>
                </c:pt>
                <c:pt idx="2866">
                  <c:v>0.56378091733192204</c:v>
                </c:pt>
                <c:pt idx="2867">
                  <c:v>0.56417034573897995</c:v>
                </c:pt>
                <c:pt idx="2868">
                  <c:v>0.56455977414603697</c:v>
                </c:pt>
                <c:pt idx="2869">
                  <c:v>0.56494920254928604</c:v>
                </c:pt>
                <c:pt idx="2870">
                  <c:v>0.56533863095634296</c:v>
                </c:pt>
                <c:pt idx="2871">
                  <c:v>0.56572805936340098</c:v>
                </c:pt>
                <c:pt idx="2872">
                  <c:v>0.56611748776665005</c:v>
                </c:pt>
                <c:pt idx="2873">
                  <c:v>0.56650691617370696</c:v>
                </c:pt>
                <c:pt idx="2874">
                  <c:v>0.56689634458076499</c:v>
                </c:pt>
                <c:pt idx="2875">
                  <c:v>0.56728577298401395</c:v>
                </c:pt>
                <c:pt idx="2876">
                  <c:v>0.56767520139107097</c:v>
                </c:pt>
                <c:pt idx="2877">
                  <c:v>0.56806462979812899</c:v>
                </c:pt>
                <c:pt idx="2878">
                  <c:v>0.56845405820137795</c:v>
                </c:pt>
                <c:pt idx="2879">
                  <c:v>0.56884348660843498</c:v>
                </c:pt>
                <c:pt idx="2880">
                  <c:v>0.569232915015492</c:v>
                </c:pt>
                <c:pt idx="2881">
                  <c:v>0.56962234341874196</c:v>
                </c:pt>
                <c:pt idx="2882">
                  <c:v>0.57001177182579899</c:v>
                </c:pt>
                <c:pt idx="2883">
                  <c:v>0.57040120023285701</c:v>
                </c:pt>
                <c:pt idx="2884">
                  <c:v>0.57079062863610597</c:v>
                </c:pt>
                <c:pt idx="2885">
                  <c:v>0.57118005704316299</c:v>
                </c:pt>
                <c:pt idx="2886">
                  <c:v>0.57156948545022002</c:v>
                </c:pt>
                <c:pt idx="2887">
                  <c:v>0.57195891385346997</c:v>
                </c:pt>
                <c:pt idx="2888">
                  <c:v>0.572348342260527</c:v>
                </c:pt>
                <c:pt idx="2889">
                  <c:v>0.57273777066758402</c:v>
                </c:pt>
                <c:pt idx="2890">
                  <c:v>0.57312719907083298</c:v>
                </c:pt>
                <c:pt idx="2891">
                  <c:v>0.57351662747789101</c:v>
                </c:pt>
                <c:pt idx="2892">
                  <c:v>0.57390605588494803</c:v>
                </c:pt>
                <c:pt idx="2893">
                  <c:v>0.57429548428819699</c:v>
                </c:pt>
                <c:pt idx="2894">
                  <c:v>0.57468491269525501</c:v>
                </c:pt>
                <c:pt idx="2895">
                  <c:v>0.57507434110231204</c:v>
                </c:pt>
                <c:pt idx="2896">
                  <c:v>0.575463769505561</c:v>
                </c:pt>
                <c:pt idx="2897">
                  <c:v>0.57585319791261902</c:v>
                </c:pt>
                <c:pt idx="2898">
                  <c:v>0.57624262631967604</c:v>
                </c:pt>
                <c:pt idx="2899">
                  <c:v>0.576632054722925</c:v>
                </c:pt>
                <c:pt idx="2900">
                  <c:v>0.57702148312998303</c:v>
                </c:pt>
                <c:pt idx="2901">
                  <c:v>0.57741091153704005</c:v>
                </c:pt>
                <c:pt idx="2902">
                  <c:v>0.57780033994028901</c:v>
                </c:pt>
                <c:pt idx="2903">
                  <c:v>0.57818976834734703</c:v>
                </c:pt>
                <c:pt idx="2904">
                  <c:v>0.57857919675440395</c:v>
                </c:pt>
                <c:pt idx="2905">
                  <c:v>0.57896862515765302</c:v>
                </c:pt>
                <c:pt idx="2906">
                  <c:v>0.57935805356471004</c:v>
                </c:pt>
                <c:pt idx="2907">
                  <c:v>0.57974748197176795</c:v>
                </c:pt>
                <c:pt idx="2908">
                  <c:v>0.58013691037501702</c:v>
                </c:pt>
                <c:pt idx="2909">
                  <c:v>0.58052633878207405</c:v>
                </c:pt>
                <c:pt idx="2910">
                  <c:v>0.58091576718913196</c:v>
                </c:pt>
                <c:pt idx="2911">
                  <c:v>0.58130519559238103</c:v>
                </c:pt>
                <c:pt idx="2912">
                  <c:v>0.58169462399943805</c:v>
                </c:pt>
                <c:pt idx="2913">
                  <c:v>0.58208405240649597</c:v>
                </c:pt>
                <c:pt idx="2914">
                  <c:v>0.58247348080974504</c:v>
                </c:pt>
                <c:pt idx="2915">
                  <c:v>0.58286290921680195</c:v>
                </c:pt>
                <c:pt idx="2916">
                  <c:v>0.58325233762385997</c:v>
                </c:pt>
                <c:pt idx="2917">
                  <c:v>0.58364176602710904</c:v>
                </c:pt>
                <c:pt idx="2918">
                  <c:v>0.58403119443416596</c:v>
                </c:pt>
                <c:pt idx="2919">
                  <c:v>0.58442062284122298</c:v>
                </c:pt>
                <c:pt idx="2920">
                  <c:v>0.58481005124447305</c:v>
                </c:pt>
                <c:pt idx="2921">
                  <c:v>0.58519947965152996</c:v>
                </c:pt>
                <c:pt idx="2922">
                  <c:v>0.58558890805858699</c:v>
                </c:pt>
                <c:pt idx="2923">
                  <c:v>0.58597833646183695</c:v>
                </c:pt>
                <c:pt idx="2924">
                  <c:v>0.58636776486889397</c:v>
                </c:pt>
                <c:pt idx="2925">
                  <c:v>0.58675719327595099</c:v>
                </c:pt>
                <c:pt idx="2926">
                  <c:v>0.58714662167919995</c:v>
                </c:pt>
                <c:pt idx="2927">
                  <c:v>0.58753605008625798</c:v>
                </c:pt>
                <c:pt idx="2928">
                  <c:v>0.587925478493315</c:v>
                </c:pt>
                <c:pt idx="2929">
                  <c:v>0.58831490689656396</c:v>
                </c:pt>
                <c:pt idx="2930">
                  <c:v>0.58870433530362198</c:v>
                </c:pt>
                <c:pt idx="2931">
                  <c:v>0.58909376371067901</c:v>
                </c:pt>
                <c:pt idx="2932">
                  <c:v>0.58948319211392797</c:v>
                </c:pt>
                <c:pt idx="2933">
                  <c:v>0.58987262052098599</c:v>
                </c:pt>
                <c:pt idx="2934">
                  <c:v>0.59026204892804301</c:v>
                </c:pt>
                <c:pt idx="2935">
                  <c:v>0.59065147733129197</c:v>
                </c:pt>
                <c:pt idx="2936">
                  <c:v>0.59104090573835</c:v>
                </c:pt>
                <c:pt idx="2937">
                  <c:v>0.59143033414540702</c:v>
                </c:pt>
                <c:pt idx="2938">
                  <c:v>0.59181976254865598</c:v>
                </c:pt>
                <c:pt idx="2939">
                  <c:v>0.59220919095571301</c:v>
                </c:pt>
                <c:pt idx="2940">
                  <c:v>0.59259861936277103</c:v>
                </c:pt>
                <c:pt idx="2941">
                  <c:v>0.59298804776601999</c:v>
                </c:pt>
                <c:pt idx="2942">
                  <c:v>0.59337747617307701</c:v>
                </c:pt>
                <c:pt idx="2943">
                  <c:v>0.59376690458013504</c:v>
                </c:pt>
                <c:pt idx="2944">
                  <c:v>0.59415633298338399</c:v>
                </c:pt>
                <c:pt idx="2945">
                  <c:v>0.59454576139044102</c:v>
                </c:pt>
                <c:pt idx="2946">
                  <c:v>0.59493518979749904</c:v>
                </c:pt>
                <c:pt idx="2947">
                  <c:v>0.595324618200748</c:v>
                </c:pt>
                <c:pt idx="2948">
                  <c:v>0.59571404660780503</c:v>
                </c:pt>
                <c:pt idx="2949">
                  <c:v>0.59610347501486305</c:v>
                </c:pt>
                <c:pt idx="2950">
                  <c:v>0.59649290341811201</c:v>
                </c:pt>
                <c:pt idx="2951">
                  <c:v>0.59688233182516903</c:v>
                </c:pt>
                <c:pt idx="2952">
                  <c:v>0.59727176023222694</c:v>
                </c:pt>
                <c:pt idx="2953">
                  <c:v>0.59766118863547602</c:v>
                </c:pt>
                <c:pt idx="2954">
                  <c:v>0.59805061704253304</c:v>
                </c:pt>
                <c:pt idx="2955">
                  <c:v>0.59844004544958995</c:v>
                </c:pt>
                <c:pt idx="2956">
                  <c:v>0.59882947385284002</c:v>
                </c:pt>
                <c:pt idx="2957">
                  <c:v>0.59921890225989705</c:v>
                </c:pt>
                <c:pt idx="2958">
                  <c:v>0.59960833066695396</c:v>
                </c:pt>
                <c:pt idx="2959">
                  <c:v>0.59999775907020403</c:v>
                </c:pt>
                <c:pt idx="2960">
                  <c:v>0.60038718747726105</c:v>
                </c:pt>
                <c:pt idx="2961">
                  <c:v>0.60077661588431797</c:v>
                </c:pt>
                <c:pt idx="2962">
                  <c:v>0.60116604428756704</c:v>
                </c:pt>
                <c:pt idx="2963">
                  <c:v>0.60155547269462495</c:v>
                </c:pt>
                <c:pt idx="2964">
                  <c:v>0.60194490110168197</c:v>
                </c:pt>
                <c:pt idx="2965">
                  <c:v>0.60233432950493104</c:v>
                </c:pt>
                <c:pt idx="2966">
                  <c:v>0.60272375791198896</c:v>
                </c:pt>
                <c:pt idx="2967">
                  <c:v>0.60311318631904598</c:v>
                </c:pt>
                <c:pt idx="2968">
                  <c:v>0.60350261472229505</c:v>
                </c:pt>
                <c:pt idx="2969">
                  <c:v>0.60389204312935296</c:v>
                </c:pt>
                <c:pt idx="2970">
                  <c:v>0.60428147153640999</c:v>
                </c:pt>
                <c:pt idx="2971">
                  <c:v>0.60467089993965895</c:v>
                </c:pt>
                <c:pt idx="2972">
                  <c:v>0.60506032834671697</c:v>
                </c:pt>
                <c:pt idx="2973">
                  <c:v>0.60544975675377399</c:v>
                </c:pt>
                <c:pt idx="2974">
                  <c:v>0.60583918515702295</c:v>
                </c:pt>
                <c:pt idx="2975">
                  <c:v>0.60622861356407998</c:v>
                </c:pt>
                <c:pt idx="2976">
                  <c:v>0.606618041971138</c:v>
                </c:pt>
                <c:pt idx="2977">
                  <c:v>0.60700747037438696</c:v>
                </c:pt>
                <c:pt idx="2978">
                  <c:v>0.60739689878144398</c:v>
                </c:pt>
                <c:pt idx="2979">
                  <c:v>0.60778632718850201</c:v>
                </c:pt>
                <c:pt idx="2980">
                  <c:v>0.60817575559175097</c:v>
                </c:pt>
                <c:pt idx="2981">
                  <c:v>0.60856518399880799</c:v>
                </c:pt>
                <c:pt idx="2982">
                  <c:v>0.60895461240586601</c:v>
                </c:pt>
                <c:pt idx="2983">
                  <c:v>0.60934404080911497</c:v>
                </c:pt>
                <c:pt idx="2984">
                  <c:v>0.609733469216172</c:v>
                </c:pt>
                <c:pt idx="2985">
                  <c:v>0.61012289762323002</c:v>
                </c:pt>
                <c:pt idx="2986">
                  <c:v>0.61051232602647898</c:v>
                </c:pt>
                <c:pt idx="2987">
                  <c:v>0.610901754433536</c:v>
                </c:pt>
                <c:pt idx="2988">
                  <c:v>0.61129118284059303</c:v>
                </c:pt>
                <c:pt idx="2989">
                  <c:v>0.61168061124384299</c:v>
                </c:pt>
                <c:pt idx="2990">
                  <c:v>0.61207003965090001</c:v>
                </c:pt>
                <c:pt idx="2991">
                  <c:v>0.61245946805795703</c:v>
                </c:pt>
                <c:pt idx="2992">
                  <c:v>0.61284889646120699</c:v>
                </c:pt>
                <c:pt idx="2993">
                  <c:v>0.61323832486826402</c:v>
                </c:pt>
                <c:pt idx="2994">
                  <c:v>0.61362775327532104</c:v>
                </c:pt>
                <c:pt idx="2995">
                  <c:v>0.61401718167857</c:v>
                </c:pt>
                <c:pt idx="2996">
                  <c:v>0.61440661008562802</c:v>
                </c:pt>
                <c:pt idx="2997">
                  <c:v>0.61479603849268505</c:v>
                </c:pt>
                <c:pt idx="2998">
                  <c:v>0.61518546689593501</c:v>
                </c:pt>
                <c:pt idx="2999">
                  <c:v>0.61557489530299203</c:v>
                </c:pt>
                <c:pt idx="3000">
                  <c:v>0.61596432371004906</c:v>
                </c:pt>
                <c:pt idx="3001">
                  <c:v>0.61635375211329801</c:v>
                </c:pt>
                <c:pt idx="3002">
                  <c:v>0.61674318052035604</c:v>
                </c:pt>
                <c:pt idx="3003">
                  <c:v>0.61713260892741295</c:v>
                </c:pt>
                <c:pt idx="3004">
                  <c:v>0.61752203733066202</c:v>
                </c:pt>
                <c:pt idx="3005">
                  <c:v>0.61791146573772004</c:v>
                </c:pt>
                <c:pt idx="3006">
                  <c:v>0.61830089414477696</c:v>
                </c:pt>
                <c:pt idx="3007">
                  <c:v>0.61869032254802603</c:v>
                </c:pt>
                <c:pt idx="3008">
                  <c:v>0.61907975095508405</c:v>
                </c:pt>
                <c:pt idx="3009">
                  <c:v>0.61946917936214096</c:v>
                </c:pt>
                <c:pt idx="3010">
                  <c:v>0.61985860776539004</c:v>
                </c:pt>
                <c:pt idx="3011">
                  <c:v>0.62024803617244695</c:v>
                </c:pt>
                <c:pt idx="3012">
                  <c:v>0.62063746457950497</c:v>
                </c:pt>
                <c:pt idx="3013">
                  <c:v>0.62102689298275404</c:v>
                </c:pt>
                <c:pt idx="3014">
                  <c:v>0.62141632138981096</c:v>
                </c:pt>
                <c:pt idx="3015">
                  <c:v>0.62180574979686898</c:v>
                </c:pt>
                <c:pt idx="3016">
                  <c:v>0.62219517820011805</c:v>
                </c:pt>
                <c:pt idx="3017">
                  <c:v>0.62258460660717496</c:v>
                </c:pt>
                <c:pt idx="3018">
                  <c:v>0.62297403501423299</c:v>
                </c:pt>
                <c:pt idx="3019">
                  <c:v>0.62336346341748206</c:v>
                </c:pt>
                <c:pt idx="3020">
                  <c:v>0.62375289182453897</c:v>
                </c:pt>
                <c:pt idx="3021">
                  <c:v>0.62414232023159699</c:v>
                </c:pt>
                <c:pt idx="3022">
                  <c:v>0.62453174863484595</c:v>
                </c:pt>
                <c:pt idx="3023">
                  <c:v>0.62492117704190298</c:v>
                </c:pt>
                <c:pt idx="3024">
                  <c:v>0.62531060544896</c:v>
                </c:pt>
                <c:pt idx="3025">
                  <c:v>0.62570003385220996</c:v>
                </c:pt>
                <c:pt idx="3026">
                  <c:v>0.62608946225926698</c:v>
                </c:pt>
                <c:pt idx="3027">
                  <c:v>0.62647889066632401</c:v>
                </c:pt>
                <c:pt idx="3028">
                  <c:v>0.62686831906957396</c:v>
                </c:pt>
                <c:pt idx="3029">
                  <c:v>0.62725774747663099</c:v>
                </c:pt>
                <c:pt idx="3030">
                  <c:v>0.62764717588368801</c:v>
                </c:pt>
                <c:pt idx="3031">
                  <c:v>0.62803660428693697</c:v>
                </c:pt>
                <c:pt idx="3032">
                  <c:v>0.628426032693995</c:v>
                </c:pt>
                <c:pt idx="3033">
                  <c:v>0.62881546110105202</c:v>
                </c:pt>
                <c:pt idx="3034">
                  <c:v>0.62920488950430098</c:v>
                </c:pt>
                <c:pt idx="3035">
                  <c:v>0.629594317911359</c:v>
                </c:pt>
                <c:pt idx="3036">
                  <c:v>0.62998374631841603</c:v>
                </c:pt>
                <c:pt idx="3037">
                  <c:v>0.63037317472166499</c:v>
                </c:pt>
                <c:pt idx="3038">
                  <c:v>0.63076260312872301</c:v>
                </c:pt>
                <c:pt idx="3039">
                  <c:v>0.63115203153578003</c:v>
                </c:pt>
                <c:pt idx="3040">
                  <c:v>0.63154145993902899</c:v>
                </c:pt>
                <c:pt idx="3041">
                  <c:v>0.63193088834608702</c:v>
                </c:pt>
                <c:pt idx="3042">
                  <c:v>0.63232031675314404</c:v>
                </c:pt>
                <c:pt idx="3043">
                  <c:v>0.632709745156393</c:v>
                </c:pt>
                <c:pt idx="3044">
                  <c:v>0.63309917356345102</c:v>
                </c:pt>
                <c:pt idx="3045">
                  <c:v>0.63348860197050805</c:v>
                </c:pt>
                <c:pt idx="3046">
                  <c:v>0.63387803037375701</c:v>
                </c:pt>
                <c:pt idx="3047">
                  <c:v>0.63426745878081503</c:v>
                </c:pt>
                <c:pt idx="3048">
                  <c:v>0.63465688718787205</c:v>
                </c:pt>
                <c:pt idx="3049">
                  <c:v>0.63504631559112101</c:v>
                </c:pt>
                <c:pt idx="3050">
                  <c:v>0.63543574399817804</c:v>
                </c:pt>
                <c:pt idx="3051">
                  <c:v>0.63582517240523595</c:v>
                </c:pt>
                <c:pt idx="3052">
                  <c:v>0.63621460080848502</c:v>
                </c:pt>
                <c:pt idx="3053">
                  <c:v>0.63660402921554204</c:v>
                </c:pt>
                <c:pt idx="3054">
                  <c:v>0.63699345762259996</c:v>
                </c:pt>
                <c:pt idx="3055">
                  <c:v>0.63738288602584903</c:v>
                </c:pt>
                <c:pt idx="3056">
                  <c:v>0.63777231443290605</c:v>
                </c:pt>
                <c:pt idx="3057">
                  <c:v>0.63816174283996396</c:v>
                </c:pt>
                <c:pt idx="3058">
                  <c:v>0.63855117124321303</c:v>
                </c:pt>
                <c:pt idx="3059">
                  <c:v>0.63894059965026995</c:v>
                </c:pt>
                <c:pt idx="3060">
                  <c:v>0.63933002805732697</c:v>
                </c:pt>
                <c:pt idx="3061">
                  <c:v>0.63971945646057704</c:v>
                </c:pt>
                <c:pt idx="3062">
                  <c:v>0.64010888486763395</c:v>
                </c:pt>
                <c:pt idx="3063">
                  <c:v>0.64049831327469098</c:v>
                </c:pt>
                <c:pt idx="3064">
                  <c:v>0.64088774167794105</c:v>
                </c:pt>
                <c:pt idx="3065">
                  <c:v>0.64127717008499796</c:v>
                </c:pt>
                <c:pt idx="3066">
                  <c:v>0.64166659849205498</c:v>
                </c:pt>
                <c:pt idx="3067">
                  <c:v>0.64205602689530406</c:v>
                </c:pt>
                <c:pt idx="3068">
                  <c:v>0.64244545530236197</c:v>
                </c:pt>
                <c:pt idx="3069">
                  <c:v>0.64283488370941899</c:v>
                </c:pt>
                <c:pt idx="3070">
                  <c:v>0.64322431211266795</c:v>
                </c:pt>
                <c:pt idx="3071">
                  <c:v>0.64361374051972597</c:v>
                </c:pt>
                <c:pt idx="3072">
                  <c:v>0.644003168926783</c:v>
                </c:pt>
                <c:pt idx="3073">
                  <c:v>0.64439259733003196</c:v>
                </c:pt>
                <c:pt idx="3074">
                  <c:v>0.64478202573708998</c:v>
                </c:pt>
                <c:pt idx="3075">
                  <c:v>0.64517145414414701</c:v>
                </c:pt>
                <c:pt idx="3076">
                  <c:v>0.64556088254739596</c:v>
                </c:pt>
                <c:pt idx="3077">
                  <c:v>0.64595031095445399</c:v>
                </c:pt>
                <c:pt idx="3078">
                  <c:v>0.64633973936151101</c:v>
                </c:pt>
                <c:pt idx="3079">
                  <c:v>0.64672916776475997</c:v>
                </c:pt>
                <c:pt idx="3080">
                  <c:v>0.647118596171817</c:v>
                </c:pt>
                <c:pt idx="3081">
                  <c:v>0.64750802457887502</c:v>
                </c:pt>
                <c:pt idx="3082">
                  <c:v>0.64789745298212398</c:v>
                </c:pt>
                <c:pt idx="3083">
                  <c:v>0.648286881389181</c:v>
                </c:pt>
                <c:pt idx="3084">
                  <c:v>0.64867630979623903</c:v>
                </c:pt>
                <c:pt idx="3085">
                  <c:v>0.64906573819948798</c:v>
                </c:pt>
                <c:pt idx="3086">
                  <c:v>0.64945516660654501</c:v>
                </c:pt>
                <c:pt idx="3087">
                  <c:v>0.64984459501360303</c:v>
                </c:pt>
                <c:pt idx="3088">
                  <c:v>0.65023402341685199</c:v>
                </c:pt>
                <c:pt idx="3089">
                  <c:v>0.65062345182390902</c:v>
                </c:pt>
                <c:pt idx="3090">
                  <c:v>0.65101288023096704</c:v>
                </c:pt>
                <c:pt idx="3091">
                  <c:v>0.651402308634216</c:v>
                </c:pt>
                <c:pt idx="3092">
                  <c:v>0.65179173704127302</c:v>
                </c:pt>
                <c:pt idx="3093">
                  <c:v>0.65218116544833105</c:v>
                </c:pt>
                <c:pt idx="3094">
                  <c:v>0.65257059385158001</c:v>
                </c:pt>
                <c:pt idx="3095">
                  <c:v>0.65296002225863703</c:v>
                </c:pt>
                <c:pt idx="3096">
                  <c:v>0.65334945066569405</c:v>
                </c:pt>
                <c:pt idx="3097">
                  <c:v>0.65373887906894401</c:v>
                </c:pt>
                <c:pt idx="3098">
                  <c:v>0.65412830747600104</c:v>
                </c:pt>
                <c:pt idx="3099">
                  <c:v>0.65451773588305795</c:v>
                </c:pt>
                <c:pt idx="3100">
                  <c:v>0.65465868435623498</c:v>
                </c:pt>
                <c:pt idx="3101">
                  <c:v>0.65455115289828703</c:v>
                </c:pt>
                <c:pt idx="3102">
                  <c:v>0.65444362144033996</c:v>
                </c:pt>
                <c:pt idx="3103">
                  <c:v>0.65433608998344395</c:v>
                </c:pt>
                <c:pt idx="3104">
                  <c:v>0.654228558525496</c:v>
                </c:pt>
                <c:pt idx="3105">
                  <c:v>0.65412102706754904</c:v>
                </c:pt>
                <c:pt idx="3106">
                  <c:v>0.65401349561065203</c:v>
                </c:pt>
                <c:pt idx="3107">
                  <c:v>0.65390596415270497</c:v>
                </c:pt>
                <c:pt idx="3108">
                  <c:v>0.65379843269475701</c:v>
                </c:pt>
                <c:pt idx="3109">
                  <c:v>0.653690901237861</c:v>
                </c:pt>
                <c:pt idx="3110">
                  <c:v>0.65358336977991405</c:v>
                </c:pt>
                <c:pt idx="3111">
                  <c:v>0.65347583832196598</c:v>
                </c:pt>
                <c:pt idx="3112">
                  <c:v>0.65336830686506997</c:v>
                </c:pt>
                <c:pt idx="3113">
                  <c:v>0.65326077540712202</c:v>
                </c:pt>
                <c:pt idx="3114">
                  <c:v>0.65315324394917496</c:v>
                </c:pt>
                <c:pt idx="3115">
                  <c:v>0.65304571249227905</c:v>
                </c:pt>
                <c:pt idx="3116">
                  <c:v>0.65293818103433099</c:v>
                </c:pt>
                <c:pt idx="3117">
                  <c:v>0.65283064957638304</c:v>
                </c:pt>
                <c:pt idx="3118">
                  <c:v>0.65272311811948702</c:v>
                </c:pt>
                <c:pt idx="3119">
                  <c:v>0.65261558666153996</c:v>
                </c:pt>
                <c:pt idx="3120">
                  <c:v>0.65250805520359201</c:v>
                </c:pt>
                <c:pt idx="3121">
                  <c:v>0.65240052374669599</c:v>
                </c:pt>
                <c:pt idx="3122">
                  <c:v>0.65229299228874804</c:v>
                </c:pt>
                <c:pt idx="3123">
                  <c:v>0.65218546083080098</c:v>
                </c:pt>
                <c:pt idx="3124">
                  <c:v>0.65207792937390496</c:v>
                </c:pt>
                <c:pt idx="3125">
                  <c:v>0.65197039791595701</c:v>
                </c:pt>
                <c:pt idx="3126">
                  <c:v>0.65186286645800995</c:v>
                </c:pt>
                <c:pt idx="3127">
                  <c:v>0.65175533500111305</c:v>
                </c:pt>
                <c:pt idx="3128">
                  <c:v>0.65164780354316598</c:v>
                </c:pt>
                <c:pt idx="3129">
                  <c:v>0.65154027208521803</c:v>
                </c:pt>
                <c:pt idx="3130">
                  <c:v>0.65143274062832202</c:v>
                </c:pt>
                <c:pt idx="3131">
                  <c:v>0.65132520917037495</c:v>
                </c:pt>
                <c:pt idx="3132">
                  <c:v>0.651217677712427</c:v>
                </c:pt>
                <c:pt idx="3133">
                  <c:v>0.65111014625553099</c:v>
                </c:pt>
                <c:pt idx="3134">
                  <c:v>0.65100261479758303</c:v>
                </c:pt>
                <c:pt idx="3135">
                  <c:v>0.65089508333963597</c:v>
                </c:pt>
                <c:pt idx="3136">
                  <c:v>0.65078755188273996</c:v>
                </c:pt>
                <c:pt idx="3137">
                  <c:v>0.650680020424792</c:v>
                </c:pt>
                <c:pt idx="3138">
                  <c:v>0.65057248896684405</c:v>
                </c:pt>
                <c:pt idx="3139">
                  <c:v>0.65046495750994804</c:v>
                </c:pt>
                <c:pt idx="3140">
                  <c:v>0.65035742605200098</c:v>
                </c:pt>
                <c:pt idx="3141">
                  <c:v>0.65024989459405302</c:v>
                </c:pt>
                <c:pt idx="3142">
                  <c:v>0.65014236313715701</c:v>
                </c:pt>
                <c:pt idx="3143">
                  <c:v>0.65003483167920995</c:v>
                </c:pt>
                <c:pt idx="3144">
                  <c:v>0.64992730022126199</c:v>
                </c:pt>
                <c:pt idx="3145">
                  <c:v>0.64981976876436598</c:v>
                </c:pt>
                <c:pt idx="3146">
                  <c:v>0.64971223730641803</c:v>
                </c:pt>
                <c:pt idx="3147">
                  <c:v>0.64960470584847096</c:v>
                </c:pt>
                <c:pt idx="3148">
                  <c:v>0.64949717439157495</c:v>
                </c:pt>
                <c:pt idx="3149">
                  <c:v>0.649389642933627</c:v>
                </c:pt>
                <c:pt idx="3150">
                  <c:v>0.64928211147567905</c:v>
                </c:pt>
                <c:pt idx="3151">
                  <c:v>0.64917458001878303</c:v>
                </c:pt>
                <c:pt idx="3152">
                  <c:v>0.64906704856083597</c:v>
                </c:pt>
                <c:pt idx="3153">
                  <c:v>0.64895951710288802</c:v>
                </c:pt>
                <c:pt idx="3154">
                  <c:v>0.648851985645992</c:v>
                </c:pt>
                <c:pt idx="3155">
                  <c:v>0.64874445418804505</c:v>
                </c:pt>
                <c:pt idx="3156">
                  <c:v>0.64863692273009699</c:v>
                </c:pt>
                <c:pt idx="3157">
                  <c:v>0.64852939127320097</c:v>
                </c:pt>
                <c:pt idx="3158">
                  <c:v>0.64842185981525302</c:v>
                </c:pt>
                <c:pt idx="3159">
                  <c:v>0.64831432835730596</c:v>
                </c:pt>
                <c:pt idx="3160">
                  <c:v>0.64820679690041005</c:v>
                </c:pt>
                <c:pt idx="3161">
                  <c:v>0.64809926544246199</c:v>
                </c:pt>
                <c:pt idx="3162">
                  <c:v>0.64799173398451404</c:v>
                </c:pt>
                <c:pt idx="3163">
                  <c:v>0.64788420252761802</c:v>
                </c:pt>
                <c:pt idx="3164">
                  <c:v>0.64777667106967096</c:v>
                </c:pt>
                <c:pt idx="3165">
                  <c:v>0.64766913961172301</c:v>
                </c:pt>
                <c:pt idx="3166">
                  <c:v>0.647561608154827</c:v>
                </c:pt>
                <c:pt idx="3167">
                  <c:v>0.64745407669687904</c:v>
                </c:pt>
                <c:pt idx="3168">
                  <c:v>0.64734654523893198</c:v>
                </c:pt>
                <c:pt idx="3169">
                  <c:v>0.64723901378203597</c:v>
                </c:pt>
                <c:pt idx="3170">
                  <c:v>0.64713148232408801</c:v>
                </c:pt>
                <c:pt idx="3171">
                  <c:v>0.64702395086614095</c:v>
                </c:pt>
                <c:pt idx="3172">
                  <c:v>0.64691641940924505</c:v>
                </c:pt>
                <c:pt idx="3173">
                  <c:v>0.64680888795129698</c:v>
                </c:pt>
                <c:pt idx="3174">
                  <c:v>0.64670135649334903</c:v>
                </c:pt>
                <c:pt idx="3175">
                  <c:v>0.64659382503645302</c:v>
                </c:pt>
                <c:pt idx="3176">
                  <c:v>0.64648629357850596</c:v>
                </c:pt>
                <c:pt idx="3177">
                  <c:v>0.646378762120558</c:v>
                </c:pt>
                <c:pt idx="3178">
                  <c:v>0.64627123066366199</c:v>
                </c:pt>
                <c:pt idx="3179">
                  <c:v>0.64616369920571404</c:v>
                </c:pt>
                <c:pt idx="3180">
                  <c:v>0.64605616774776697</c:v>
                </c:pt>
                <c:pt idx="3181">
                  <c:v>0.64594863629087096</c:v>
                </c:pt>
                <c:pt idx="3182">
                  <c:v>0.64584110483292301</c:v>
                </c:pt>
                <c:pt idx="3183">
                  <c:v>0.64573357337497606</c:v>
                </c:pt>
                <c:pt idx="3184">
                  <c:v>0.64562604191807904</c:v>
                </c:pt>
                <c:pt idx="3185">
                  <c:v>0.64551851046013198</c:v>
                </c:pt>
                <c:pt idx="3186">
                  <c:v>0.64541097900218403</c:v>
                </c:pt>
                <c:pt idx="3187">
                  <c:v>0.64530344754528801</c:v>
                </c:pt>
                <c:pt idx="3188">
                  <c:v>0.64519591608734095</c:v>
                </c:pt>
                <c:pt idx="3189">
                  <c:v>0.645088384629393</c:v>
                </c:pt>
                <c:pt idx="3190">
                  <c:v>0.64498085317249698</c:v>
                </c:pt>
                <c:pt idx="3191">
                  <c:v>0.64487332171454903</c:v>
                </c:pt>
                <c:pt idx="3192">
                  <c:v>0.64476579025660197</c:v>
                </c:pt>
                <c:pt idx="3193">
                  <c:v>0.64465825879970595</c:v>
                </c:pt>
                <c:pt idx="3194">
                  <c:v>0.644550727341758</c:v>
                </c:pt>
                <c:pt idx="3195">
                  <c:v>0.64444319588381005</c:v>
                </c:pt>
                <c:pt idx="3196">
                  <c:v>0.64433566442691403</c:v>
                </c:pt>
                <c:pt idx="3197">
                  <c:v>0.64422813296896697</c:v>
                </c:pt>
                <c:pt idx="3198">
                  <c:v>0.64412060151101902</c:v>
                </c:pt>
                <c:pt idx="3199">
                  <c:v>0.644013070054123</c:v>
                </c:pt>
                <c:pt idx="3200">
                  <c:v>0.64390553859617605</c:v>
                </c:pt>
                <c:pt idx="3201">
                  <c:v>0.64379800713822799</c:v>
                </c:pt>
                <c:pt idx="3202">
                  <c:v>0.64369047568133198</c:v>
                </c:pt>
                <c:pt idx="3203">
                  <c:v>0.64358294422338402</c:v>
                </c:pt>
                <c:pt idx="3204">
                  <c:v>0.64347541276543696</c:v>
                </c:pt>
                <c:pt idx="3205">
                  <c:v>0.64336788130854095</c:v>
                </c:pt>
                <c:pt idx="3206">
                  <c:v>0.64326034985059299</c:v>
                </c:pt>
                <c:pt idx="3207">
                  <c:v>0.64315281839264504</c:v>
                </c:pt>
                <c:pt idx="3208">
                  <c:v>0.64304528693574903</c:v>
                </c:pt>
                <c:pt idx="3209">
                  <c:v>0.64293775547780196</c:v>
                </c:pt>
                <c:pt idx="3210">
                  <c:v>0.64283022401985401</c:v>
                </c:pt>
                <c:pt idx="3211">
                  <c:v>0.642722692562958</c:v>
                </c:pt>
                <c:pt idx="3212">
                  <c:v>0.64261516110501005</c:v>
                </c:pt>
                <c:pt idx="3213">
                  <c:v>0.64250762964706298</c:v>
                </c:pt>
                <c:pt idx="3214">
                  <c:v>0.64240009819016697</c:v>
                </c:pt>
                <c:pt idx="3215">
                  <c:v>0.64229256673221902</c:v>
                </c:pt>
                <c:pt idx="3216">
                  <c:v>0.64218503527427095</c:v>
                </c:pt>
                <c:pt idx="3217">
                  <c:v>0.64207750381737505</c:v>
                </c:pt>
                <c:pt idx="3218">
                  <c:v>0.64196997235942799</c:v>
                </c:pt>
                <c:pt idx="3219">
                  <c:v>0.64186244090148004</c:v>
                </c:pt>
                <c:pt idx="3220">
                  <c:v>0.64175490944458402</c:v>
                </c:pt>
                <c:pt idx="3221">
                  <c:v>0.64164737798663696</c:v>
                </c:pt>
                <c:pt idx="3222">
                  <c:v>0.64153984652868901</c:v>
                </c:pt>
                <c:pt idx="3223">
                  <c:v>0.64143231507179299</c:v>
                </c:pt>
                <c:pt idx="3224">
                  <c:v>0.64132478361384504</c:v>
                </c:pt>
                <c:pt idx="3225">
                  <c:v>0.64121725215589798</c:v>
                </c:pt>
                <c:pt idx="3226">
                  <c:v>0.64110972069900196</c:v>
                </c:pt>
                <c:pt idx="3227">
                  <c:v>0.64100218924105401</c:v>
                </c:pt>
                <c:pt idx="3228">
                  <c:v>0.64089465778310595</c:v>
                </c:pt>
                <c:pt idx="3229">
                  <c:v>0.64078712632621004</c:v>
                </c:pt>
                <c:pt idx="3230">
                  <c:v>0.64067959486826298</c:v>
                </c:pt>
                <c:pt idx="3231">
                  <c:v>0.64057206341031503</c:v>
                </c:pt>
                <c:pt idx="3232">
                  <c:v>0.64046453195341901</c:v>
                </c:pt>
                <c:pt idx="3233">
                  <c:v>0.64035700049547195</c:v>
                </c:pt>
                <c:pt idx="3234">
                  <c:v>0.640249469037524</c:v>
                </c:pt>
                <c:pt idx="3235">
                  <c:v>0.64014193758062798</c:v>
                </c:pt>
                <c:pt idx="3236">
                  <c:v>0.64003440612268003</c:v>
                </c:pt>
                <c:pt idx="3237">
                  <c:v>0.63992687466473297</c:v>
                </c:pt>
                <c:pt idx="3238">
                  <c:v>0.63981934320783695</c:v>
                </c:pt>
                <c:pt idx="3239">
                  <c:v>0.639711811749889</c:v>
                </c:pt>
                <c:pt idx="3240">
                  <c:v>0.63960428029194105</c:v>
                </c:pt>
                <c:pt idx="3241">
                  <c:v>0.63949674883504504</c:v>
                </c:pt>
                <c:pt idx="3242">
                  <c:v>0.63938921737709797</c:v>
                </c:pt>
                <c:pt idx="3243">
                  <c:v>0.63928168591915002</c:v>
                </c:pt>
                <c:pt idx="3244">
                  <c:v>0.63917415446225401</c:v>
                </c:pt>
                <c:pt idx="3245">
                  <c:v>0.63906662300430594</c:v>
                </c:pt>
                <c:pt idx="3246">
                  <c:v>0.63895909154635899</c:v>
                </c:pt>
                <c:pt idx="3247">
                  <c:v>0.63885156008946298</c:v>
                </c:pt>
                <c:pt idx="3248">
                  <c:v>0.63874402863151503</c:v>
                </c:pt>
                <c:pt idx="3249">
                  <c:v>0.63863649717356696</c:v>
                </c:pt>
                <c:pt idx="3250">
                  <c:v>0.63852896571667095</c:v>
                </c:pt>
                <c:pt idx="3251">
                  <c:v>0.638421434258724</c:v>
                </c:pt>
                <c:pt idx="3252">
                  <c:v>0.63831390280077605</c:v>
                </c:pt>
                <c:pt idx="3253">
                  <c:v>0.63820637134388003</c:v>
                </c:pt>
                <c:pt idx="3254">
                  <c:v>0.63809883988593297</c:v>
                </c:pt>
                <c:pt idx="3255">
                  <c:v>0.63799130842798502</c:v>
                </c:pt>
                <c:pt idx="3256">
                  <c:v>0.637883776971089</c:v>
                </c:pt>
                <c:pt idx="3257">
                  <c:v>0.63777624551314105</c:v>
                </c:pt>
                <c:pt idx="3258">
                  <c:v>0.63766871405519399</c:v>
                </c:pt>
                <c:pt idx="3259">
                  <c:v>0.63756118259829797</c:v>
                </c:pt>
                <c:pt idx="3260">
                  <c:v>0.63745365114035002</c:v>
                </c:pt>
                <c:pt idx="3261">
                  <c:v>0.63734611968240196</c:v>
                </c:pt>
                <c:pt idx="3262">
                  <c:v>0.63723858822550605</c:v>
                </c:pt>
                <c:pt idx="3263">
                  <c:v>0.63713105676755899</c:v>
                </c:pt>
                <c:pt idx="3264">
                  <c:v>0.63702352530961104</c:v>
                </c:pt>
                <c:pt idx="3265">
                  <c:v>0.63691599385271502</c:v>
                </c:pt>
                <c:pt idx="3266">
                  <c:v>0.63680846239476796</c:v>
                </c:pt>
                <c:pt idx="3267">
                  <c:v>0.63670093093682001</c:v>
                </c:pt>
                <c:pt idx="3268">
                  <c:v>0.63659339947992399</c:v>
                </c:pt>
                <c:pt idx="3269">
                  <c:v>0.63648586802197604</c:v>
                </c:pt>
                <c:pt idx="3270">
                  <c:v>0.63637833656402898</c:v>
                </c:pt>
                <c:pt idx="3271">
                  <c:v>0.63627080510713296</c:v>
                </c:pt>
                <c:pt idx="3272">
                  <c:v>0.63616327364918501</c:v>
                </c:pt>
                <c:pt idx="3273">
                  <c:v>0.63605574219123695</c:v>
                </c:pt>
                <c:pt idx="3274">
                  <c:v>0.63594821073434105</c:v>
                </c:pt>
                <c:pt idx="3275">
                  <c:v>0.63584067927639398</c:v>
                </c:pt>
                <c:pt idx="3276">
                  <c:v>0.63573314781844603</c:v>
                </c:pt>
                <c:pt idx="3277">
                  <c:v>0.63562561636155002</c:v>
                </c:pt>
                <c:pt idx="3278">
                  <c:v>0.63551808490360195</c:v>
                </c:pt>
                <c:pt idx="3279">
                  <c:v>0.635410553445655</c:v>
                </c:pt>
                <c:pt idx="3280">
                  <c:v>0.63530302198875899</c:v>
                </c:pt>
                <c:pt idx="3281">
                  <c:v>0.63519549053081104</c:v>
                </c:pt>
                <c:pt idx="3282">
                  <c:v>0.63508795907286397</c:v>
                </c:pt>
                <c:pt idx="3283">
                  <c:v>0.63498042761596796</c:v>
                </c:pt>
                <c:pt idx="3284">
                  <c:v>0.63487289615802001</c:v>
                </c:pt>
                <c:pt idx="3285">
                  <c:v>0.63476536470007205</c:v>
                </c:pt>
                <c:pt idx="3286">
                  <c:v>0.63465783324317604</c:v>
                </c:pt>
                <c:pt idx="3287">
                  <c:v>0.63455030178522898</c:v>
                </c:pt>
                <c:pt idx="3288">
                  <c:v>0.63444277032728102</c:v>
                </c:pt>
                <c:pt idx="3289">
                  <c:v>0.63433523887038501</c:v>
                </c:pt>
                <c:pt idx="3290">
                  <c:v>0.63422770741243695</c:v>
                </c:pt>
                <c:pt idx="3291">
                  <c:v>0.63412017595449</c:v>
                </c:pt>
                <c:pt idx="3292">
                  <c:v>0.63401264449759398</c:v>
                </c:pt>
                <c:pt idx="3293">
                  <c:v>0.63390511303964603</c:v>
                </c:pt>
                <c:pt idx="3294">
                  <c:v>0.63379758158169897</c:v>
                </c:pt>
                <c:pt idx="3295">
                  <c:v>0.63369005012480195</c:v>
                </c:pt>
                <c:pt idx="3296">
                  <c:v>0.633582518666855</c:v>
                </c:pt>
                <c:pt idx="3297">
                  <c:v>0.63347498720890705</c:v>
                </c:pt>
                <c:pt idx="3298">
                  <c:v>0.63336745575201103</c:v>
                </c:pt>
                <c:pt idx="3299">
                  <c:v>0.63325992429406397</c:v>
                </c:pt>
                <c:pt idx="3300">
                  <c:v>0.63315239283611602</c:v>
                </c:pt>
                <c:pt idx="3301">
                  <c:v>0.63304486137922</c:v>
                </c:pt>
                <c:pt idx="3302">
                  <c:v>0.63293732992127205</c:v>
                </c:pt>
                <c:pt idx="3303">
                  <c:v>0.63282979846332499</c:v>
                </c:pt>
                <c:pt idx="3304">
                  <c:v>0.63272226700642897</c:v>
                </c:pt>
                <c:pt idx="3305">
                  <c:v>0.63261473554848102</c:v>
                </c:pt>
                <c:pt idx="3306">
                  <c:v>0.63250720409053296</c:v>
                </c:pt>
                <c:pt idx="3307">
                  <c:v>0.63239967263363694</c:v>
                </c:pt>
                <c:pt idx="3308">
                  <c:v>0.63229214117568999</c:v>
                </c:pt>
                <c:pt idx="3309">
                  <c:v>0.63218460971774204</c:v>
                </c:pt>
                <c:pt idx="3310">
                  <c:v>0.63207707826084603</c:v>
                </c:pt>
                <c:pt idx="3311">
                  <c:v>0.63196954680289896</c:v>
                </c:pt>
                <c:pt idx="3312">
                  <c:v>0.63186201534495101</c:v>
                </c:pt>
                <c:pt idx="3313">
                  <c:v>0.631754483888055</c:v>
                </c:pt>
                <c:pt idx="3314">
                  <c:v>0.63164695243010704</c:v>
                </c:pt>
                <c:pt idx="3315">
                  <c:v>0.63153942097215998</c:v>
                </c:pt>
                <c:pt idx="3316">
                  <c:v>0.63143188951526397</c:v>
                </c:pt>
                <c:pt idx="3317">
                  <c:v>0.63132435805731602</c:v>
                </c:pt>
                <c:pt idx="3318">
                  <c:v>0.63121682659936795</c:v>
                </c:pt>
                <c:pt idx="3319">
                  <c:v>0.63110929514247205</c:v>
                </c:pt>
                <c:pt idx="3320">
                  <c:v>0.63100176368452499</c:v>
                </c:pt>
                <c:pt idx="3321">
                  <c:v>0.63089423222657703</c:v>
                </c:pt>
                <c:pt idx="3322">
                  <c:v>0.63078670076968102</c:v>
                </c:pt>
                <c:pt idx="3323">
                  <c:v>0.63067916931173396</c:v>
                </c:pt>
                <c:pt idx="3324">
                  <c:v>0.630571637853786</c:v>
                </c:pt>
                <c:pt idx="3325">
                  <c:v>0.63046410639688999</c:v>
                </c:pt>
                <c:pt idx="3326">
                  <c:v>0.63035657493894204</c:v>
                </c:pt>
                <c:pt idx="3327">
                  <c:v>0.63024904348099497</c:v>
                </c:pt>
                <c:pt idx="3328">
                  <c:v>0.63014151202409896</c:v>
                </c:pt>
                <c:pt idx="3329">
                  <c:v>0.63003398056615101</c:v>
                </c:pt>
                <c:pt idx="3330">
                  <c:v>0.62992644910820295</c:v>
                </c:pt>
                <c:pt idx="3331">
                  <c:v>0.62981891765130704</c:v>
                </c:pt>
                <c:pt idx="3332">
                  <c:v>0.62971138619335998</c:v>
                </c:pt>
                <c:pt idx="3333">
                  <c:v>0.62960385473541203</c:v>
                </c:pt>
                <c:pt idx="3334">
                  <c:v>0.62949632327851601</c:v>
                </c:pt>
                <c:pt idx="3335">
                  <c:v>0.62938879182056795</c:v>
                </c:pt>
                <c:pt idx="3336">
                  <c:v>0.629281260362621</c:v>
                </c:pt>
                <c:pt idx="3337">
                  <c:v>0.62917372890572498</c:v>
                </c:pt>
                <c:pt idx="3338">
                  <c:v>0.62906619744777703</c:v>
                </c:pt>
                <c:pt idx="3339">
                  <c:v>0.62895866598982897</c:v>
                </c:pt>
                <c:pt idx="3340">
                  <c:v>0.62885113453293295</c:v>
                </c:pt>
                <c:pt idx="3341">
                  <c:v>0.628743603074986</c:v>
                </c:pt>
                <c:pt idx="3342">
                  <c:v>0.62863607161703805</c:v>
                </c:pt>
                <c:pt idx="3343">
                  <c:v>0.62852854016014204</c:v>
                </c:pt>
                <c:pt idx="3344">
                  <c:v>0.62842100870219397</c:v>
                </c:pt>
                <c:pt idx="3345">
                  <c:v>0.62831347724424702</c:v>
                </c:pt>
                <c:pt idx="3346">
                  <c:v>0.62820594578735101</c:v>
                </c:pt>
                <c:pt idx="3347">
                  <c:v>0.62809841432940305</c:v>
                </c:pt>
                <c:pt idx="3348">
                  <c:v>0.62799088287145599</c:v>
                </c:pt>
                <c:pt idx="3349">
                  <c:v>0.62788335141455998</c:v>
                </c:pt>
                <c:pt idx="3350">
                  <c:v>0.62777581995661202</c:v>
                </c:pt>
                <c:pt idx="3351">
                  <c:v>0.62766828849866396</c:v>
                </c:pt>
                <c:pt idx="3352">
                  <c:v>0.62756075704176795</c:v>
                </c:pt>
                <c:pt idx="3353">
                  <c:v>0.62745322558382099</c:v>
                </c:pt>
                <c:pt idx="3354">
                  <c:v>0.62734569412587304</c:v>
                </c:pt>
                <c:pt idx="3355">
                  <c:v>0.62723816266897703</c:v>
                </c:pt>
                <c:pt idx="3356">
                  <c:v>0.62713063121102897</c:v>
                </c:pt>
                <c:pt idx="3357">
                  <c:v>0.62702309975308201</c:v>
                </c:pt>
                <c:pt idx="3358">
                  <c:v>0.626915568296186</c:v>
                </c:pt>
                <c:pt idx="3359">
                  <c:v>0.62680803683823805</c:v>
                </c:pt>
                <c:pt idx="3360">
                  <c:v>0.62670050538029098</c:v>
                </c:pt>
                <c:pt idx="3361">
                  <c:v>0.62659297392339497</c:v>
                </c:pt>
                <c:pt idx="3362">
                  <c:v>0.62648544246544702</c:v>
                </c:pt>
                <c:pt idx="3363">
                  <c:v>0.62637791100749896</c:v>
                </c:pt>
                <c:pt idx="3364">
                  <c:v>0.62627037955060305</c:v>
                </c:pt>
                <c:pt idx="3365">
                  <c:v>0.62616284809265599</c:v>
                </c:pt>
                <c:pt idx="3366">
                  <c:v>0.62605531663470804</c:v>
                </c:pt>
                <c:pt idx="3367">
                  <c:v>0.62594778517781202</c:v>
                </c:pt>
                <c:pt idx="3368">
                  <c:v>0.62584025371986396</c:v>
                </c:pt>
                <c:pt idx="3369">
                  <c:v>0.62573272226191701</c:v>
                </c:pt>
                <c:pt idx="3370">
                  <c:v>0.62562519080502099</c:v>
                </c:pt>
                <c:pt idx="3371">
                  <c:v>0.62551765934707304</c:v>
                </c:pt>
                <c:pt idx="3372">
                  <c:v>0.62541012788912598</c:v>
                </c:pt>
                <c:pt idx="3373">
                  <c:v>0.62530259643222896</c:v>
                </c:pt>
                <c:pt idx="3374">
                  <c:v>0.62519506497428201</c:v>
                </c:pt>
                <c:pt idx="3375">
                  <c:v>0.62508753351633395</c:v>
                </c:pt>
                <c:pt idx="3376">
                  <c:v>0.62498000205943804</c:v>
                </c:pt>
                <c:pt idx="3377">
                  <c:v>0.62487247060149098</c:v>
                </c:pt>
                <c:pt idx="3378">
                  <c:v>0.62476493914354303</c:v>
                </c:pt>
                <c:pt idx="3379">
                  <c:v>0.62465740768664701</c:v>
                </c:pt>
                <c:pt idx="3380">
                  <c:v>0.62454987622869895</c:v>
                </c:pt>
                <c:pt idx="3381">
                  <c:v>0.624442344770752</c:v>
                </c:pt>
                <c:pt idx="3382">
                  <c:v>0.62433481331385599</c:v>
                </c:pt>
                <c:pt idx="3383">
                  <c:v>0.62422728185590803</c:v>
                </c:pt>
                <c:pt idx="3384">
                  <c:v>0.62411975039795997</c:v>
                </c:pt>
                <c:pt idx="3385">
                  <c:v>0.62401221894106396</c:v>
                </c:pt>
                <c:pt idx="3386">
                  <c:v>0.623904687483117</c:v>
                </c:pt>
                <c:pt idx="3387">
                  <c:v>0.62379715602516905</c:v>
                </c:pt>
                <c:pt idx="3388">
                  <c:v>0.62368962456827304</c:v>
                </c:pt>
                <c:pt idx="3389">
                  <c:v>0.62358209311032498</c:v>
                </c:pt>
                <c:pt idx="3390">
                  <c:v>0.62347456165237802</c:v>
                </c:pt>
                <c:pt idx="3391">
                  <c:v>0.62336703019548201</c:v>
                </c:pt>
                <c:pt idx="3392">
                  <c:v>0.62325949873753395</c:v>
                </c:pt>
                <c:pt idx="3393">
                  <c:v>0.62315196727958699</c:v>
                </c:pt>
                <c:pt idx="3394">
                  <c:v>0.62304443582269098</c:v>
                </c:pt>
                <c:pt idx="3395">
                  <c:v>0.62293690436474303</c:v>
                </c:pt>
                <c:pt idx="3396">
                  <c:v>0.62282937290679496</c:v>
                </c:pt>
                <c:pt idx="3397">
                  <c:v>0.62272184144989895</c:v>
                </c:pt>
                <c:pt idx="3398">
                  <c:v>0.622614309991952</c:v>
                </c:pt>
                <c:pt idx="3399">
                  <c:v>0.62250677853400405</c:v>
                </c:pt>
                <c:pt idx="3400">
                  <c:v>0.62239924707710803</c:v>
                </c:pt>
                <c:pt idx="3401">
                  <c:v>0.62229171561915997</c:v>
                </c:pt>
                <c:pt idx="3402">
                  <c:v>0.62218418416121302</c:v>
                </c:pt>
                <c:pt idx="3403">
                  <c:v>0.622076652704317</c:v>
                </c:pt>
                <c:pt idx="3404">
                  <c:v>0.62196912124636905</c:v>
                </c:pt>
                <c:pt idx="3405">
                  <c:v>0.62186158978842199</c:v>
                </c:pt>
                <c:pt idx="3406">
                  <c:v>0.62175405833152597</c:v>
                </c:pt>
                <c:pt idx="3407">
                  <c:v>0.62164652687357802</c:v>
                </c:pt>
                <c:pt idx="3408">
                  <c:v>0.62153899541562996</c:v>
                </c:pt>
                <c:pt idx="3409">
                  <c:v>0.62143146395873405</c:v>
                </c:pt>
                <c:pt idx="3410">
                  <c:v>0.62132393250078699</c:v>
                </c:pt>
                <c:pt idx="3411">
                  <c:v>0.62121640104283904</c:v>
                </c:pt>
                <c:pt idx="3412">
                  <c:v>0.62110886958594302</c:v>
                </c:pt>
                <c:pt idx="3413">
                  <c:v>0.62100133812799496</c:v>
                </c:pt>
                <c:pt idx="3414">
                  <c:v>0.62089380667004801</c:v>
                </c:pt>
                <c:pt idx="3415">
                  <c:v>0.62078627521315199</c:v>
                </c:pt>
                <c:pt idx="3416">
                  <c:v>0.62067874375520404</c:v>
                </c:pt>
                <c:pt idx="3417">
                  <c:v>0.62057121229725598</c:v>
                </c:pt>
                <c:pt idx="3418">
                  <c:v>0.62046368084035997</c:v>
                </c:pt>
                <c:pt idx="3419">
                  <c:v>0.62035614938241301</c:v>
                </c:pt>
                <c:pt idx="3420">
                  <c:v>0.62024861792446495</c:v>
                </c:pt>
                <c:pt idx="3421">
                  <c:v>0.62014108646756905</c:v>
                </c:pt>
                <c:pt idx="3422">
                  <c:v>0.62003355500962198</c:v>
                </c:pt>
                <c:pt idx="3423">
                  <c:v>0.61992602355167403</c:v>
                </c:pt>
                <c:pt idx="3424">
                  <c:v>0.61981849209477802</c:v>
                </c:pt>
                <c:pt idx="3425">
                  <c:v>0.61971096063682996</c:v>
                </c:pt>
                <c:pt idx="3426">
                  <c:v>0.619603429178883</c:v>
                </c:pt>
                <c:pt idx="3427">
                  <c:v>0.61949589772198699</c:v>
                </c:pt>
                <c:pt idx="3428">
                  <c:v>0.61938836626403904</c:v>
                </c:pt>
                <c:pt idx="3429">
                  <c:v>0.61928083480609097</c:v>
                </c:pt>
                <c:pt idx="3430">
                  <c:v>0.61917330334919496</c:v>
                </c:pt>
                <c:pt idx="3431">
                  <c:v>0.61906577189124801</c:v>
                </c:pt>
                <c:pt idx="3432">
                  <c:v>0.61895824043330006</c:v>
                </c:pt>
                <c:pt idx="3433">
                  <c:v>0.61885070897640404</c:v>
                </c:pt>
                <c:pt idx="3434">
                  <c:v>0.61874317751845698</c:v>
                </c:pt>
                <c:pt idx="3435">
                  <c:v>0.61863564606050903</c:v>
                </c:pt>
                <c:pt idx="3436">
                  <c:v>0.61852811460361301</c:v>
                </c:pt>
                <c:pt idx="3437">
                  <c:v>0.61842058314566495</c:v>
                </c:pt>
                <c:pt idx="3438">
                  <c:v>0.618313051687718</c:v>
                </c:pt>
                <c:pt idx="3439">
                  <c:v>0.61820552023082198</c:v>
                </c:pt>
                <c:pt idx="3440">
                  <c:v>0.61809798877287403</c:v>
                </c:pt>
                <c:pt idx="3441">
                  <c:v>0.61799045731492597</c:v>
                </c:pt>
                <c:pt idx="3442">
                  <c:v>0.61788292585802995</c:v>
                </c:pt>
                <c:pt idx="3443">
                  <c:v>0.617775394400083</c:v>
                </c:pt>
                <c:pt idx="3444">
                  <c:v>0.61766786294213505</c:v>
                </c:pt>
                <c:pt idx="3445">
                  <c:v>0.61756033148523903</c:v>
                </c:pt>
                <c:pt idx="3446">
                  <c:v>0.61745280002729097</c:v>
                </c:pt>
                <c:pt idx="3447">
                  <c:v>0.61734526856934402</c:v>
                </c:pt>
                <c:pt idx="3448">
                  <c:v>0.617237737112448</c:v>
                </c:pt>
                <c:pt idx="3449">
                  <c:v>0.61713020565450005</c:v>
                </c:pt>
                <c:pt idx="3450">
                  <c:v>0.61702267419655299</c:v>
                </c:pt>
                <c:pt idx="3451">
                  <c:v>0.61691514273965697</c:v>
                </c:pt>
                <c:pt idx="3452">
                  <c:v>0.61680761128170902</c:v>
                </c:pt>
                <c:pt idx="3453">
                  <c:v>0.61670007982376096</c:v>
                </c:pt>
                <c:pt idx="3454">
                  <c:v>0.61659254836686495</c:v>
                </c:pt>
                <c:pt idx="3455">
                  <c:v>0.61648501690891799</c:v>
                </c:pt>
                <c:pt idx="3456">
                  <c:v>0.61637748545097004</c:v>
                </c:pt>
                <c:pt idx="3457">
                  <c:v>0.61626995399407403</c:v>
                </c:pt>
                <c:pt idx="3458">
                  <c:v>0.61616242253612596</c:v>
                </c:pt>
                <c:pt idx="3459">
                  <c:v>0.61605489107817901</c:v>
                </c:pt>
                <c:pt idx="3460">
                  <c:v>0.615947359621283</c:v>
                </c:pt>
                <c:pt idx="3461">
                  <c:v>0.61583982816333505</c:v>
                </c:pt>
                <c:pt idx="3462">
                  <c:v>0.61573229670538698</c:v>
                </c:pt>
                <c:pt idx="3463">
                  <c:v>0.61562476524849097</c:v>
                </c:pt>
                <c:pt idx="3464">
                  <c:v>0.61551723379054402</c:v>
                </c:pt>
                <c:pt idx="3465">
                  <c:v>0.61540970233259595</c:v>
                </c:pt>
                <c:pt idx="3466">
                  <c:v>0.61530217087570005</c:v>
                </c:pt>
                <c:pt idx="3467">
                  <c:v>0.61519463941775199</c:v>
                </c:pt>
                <c:pt idx="3468">
                  <c:v>0.61508710795980504</c:v>
                </c:pt>
                <c:pt idx="3469">
                  <c:v>0.61497957650290902</c:v>
                </c:pt>
                <c:pt idx="3470">
                  <c:v>0.61487204504496096</c:v>
                </c:pt>
                <c:pt idx="3471">
                  <c:v>0.61476451358701401</c:v>
                </c:pt>
                <c:pt idx="3472">
                  <c:v>0.61465698213011799</c:v>
                </c:pt>
                <c:pt idx="3473">
                  <c:v>0.61454945067217004</c:v>
                </c:pt>
                <c:pt idx="3474">
                  <c:v>0.61444191921422198</c:v>
                </c:pt>
                <c:pt idx="3475">
                  <c:v>0.61433438775732596</c:v>
                </c:pt>
                <c:pt idx="3476">
                  <c:v>0.61422685629937901</c:v>
                </c:pt>
                <c:pt idx="3477">
                  <c:v>0.61411932484143095</c:v>
                </c:pt>
                <c:pt idx="3478">
                  <c:v>0.61401179338453504</c:v>
                </c:pt>
                <c:pt idx="3479">
                  <c:v>0.61390426192658698</c:v>
                </c:pt>
                <c:pt idx="3480">
                  <c:v>0.61379673046864003</c:v>
                </c:pt>
                <c:pt idx="3481">
                  <c:v>0.61368919901174401</c:v>
                </c:pt>
                <c:pt idx="3482">
                  <c:v>0.61358166755379595</c:v>
                </c:pt>
                <c:pt idx="3483">
                  <c:v>0.613474136095849</c:v>
                </c:pt>
                <c:pt idx="3484">
                  <c:v>0.61336660463895198</c:v>
                </c:pt>
                <c:pt idx="3485">
                  <c:v>0.61325907318100503</c:v>
                </c:pt>
                <c:pt idx="3486">
                  <c:v>0.61315154172305697</c:v>
                </c:pt>
                <c:pt idx="3487">
                  <c:v>0.61304401026616095</c:v>
                </c:pt>
                <c:pt idx="3488">
                  <c:v>0.612936478808214</c:v>
                </c:pt>
                <c:pt idx="3489">
                  <c:v>0.61282894735026605</c:v>
                </c:pt>
                <c:pt idx="3490">
                  <c:v>0.61272141589337004</c:v>
                </c:pt>
                <c:pt idx="3491">
                  <c:v>0.61261388443542197</c:v>
                </c:pt>
                <c:pt idx="3492">
                  <c:v>0.61250635297747502</c:v>
                </c:pt>
                <c:pt idx="3493">
                  <c:v>0.61239882152057901</c:v>
                </c:pt>
                <c:pt idx="3494">
                  <c:v>0.61229129006263106</c:v>
                </c:pt>
                <c:pt idx="3495">
                  <c:v>0.61218375860468299</c:v>
                </c:pt>
                <c:pt idx="3496">
                  <c:v>0.61207622714778698</c:v>
                </c:pt>
                <c:pt idx="3497">
                  <c:v>0.61196869568984003</c:v>
                </c:pt>
                <c:pt idx="3498">
                  <c:v>0.61186116423189196</c:v>
                </c:pt>
                <c:pt idx="3499">
                  <c:v>0.61175363277499595</c:v>
                </c:pt>
                <c:pt idx="3500">
                  <c:v>0.611646101317048</c:v>
                </c:pt>
                <c:pt idx="3501">
                  <c:v>0.61153856985910104</c:v>
                </c:pt>
                <c:pt idx="3502">
                  <c:v>0.61143103840220503</c:v>
                </c:pt>
                <c:pt idx="3503">
                  <c:v>0.61132350694425697</c:v>
                </c:pt>
                <c:pt idx="3504">
                  <c:v>0.61121597548631001</c:v>
                </c:pt>
                <c:pt idx="3505">
                  <c:v>0.611108444029414</c:v>
                </c:pt>
                <c:pt idx="3506">
                  <c:v>0.61100091257146605</c:v>
                </c:pt>
                <c:pt idx="3507">
                  <c:v>0.61089338111351799</c:v>
                </c:pt>
                <c:pt idx="3508">
                  <c:v>0.61078584965662197</c:v>
                </c:pt>
                <c:pt idx="3509">
                  <c:v>0.61067831819867502</c:v>
                </c:pt>
                <c:pt idx="3510">
                  <c:v>0.61057078674072696</c:v>
                </c:pt>
                <c:pt idx="3511">
                  <c:v>0.61046325528383105</c:v>
                </c:pt>
                <c:pt idx="3512">
                  <c:v>0.61035572382588299</c:v>
                </c:pt>
                <c:pt idx="3513">
                  <c:v>0.61024819236793604</c:v>
                </c:pt>
                <c:pt idx="3514">
                  <c:v>0.61014066091104002</c:v>
                </c:pt>
                <c:pt idx="3515">
                  <c:v>0.61003312945309196</c:v>
                </c:pt>
                <c:pt idx="3516">
                  <c:v>0.60992559799514501</c:v>
                </c:pt>
                <c:pt idx="3517">
                  <c:v>0.60981806653824899</c:v>
                </c:pt>
                <c:pt idx="3518">
                  <c:v>0.60971053508030104</c:v>
                </c:pt>
                <c:pt idx="3519">
                  <c:v>0.60960300362235298</c:v>
                </c:pt>
                <c:pt idx="3520">
                  <c:v>0.60949547216545696</c:v>
                </c:pt>
                <c:pt idx="3521">
                  <c:v>0.60938794070751001</c:v>
                </c:pt>
                <c:pt idx="3522">
                  <c:v>0.60928040924956195</c:v>
                </c:pt>
                <c:pt idx="3523">
                  <c:v>0.60917287779266605</c:v>
                </c:pt>
                <c:pt idx="3524">
                  <c:v>0.60906534633471798</c:v>
                </c:pt>
                <c:pt idx="3525">
                  <c:v>0.60895781487677103</c:v>
                </c:pt>
                <c:pt idx="3526">
                  <c:v>0.60885028341987502</c:v>
                </c:pt>
                <c:pt idx="3527">
                  <c:v>0.60874275196192695</c:v>
                </c:pt>
                <c:pt idx="3528">
                  <c:v>0.60863522050398</c:v>
                </c:pt>
                <c:pt idx="3529">
                  <c:v>0.60852768904708299</c:v>
                </c:pt>
                <c:pt idx="3530">
                  <c:v>0.60842015758913603</c:v>
                </c:pt>
                <c:pt idx="3531">
                  <c:v>0.60831262613118797</c:v>
                </c:pt>
                <c:pt idx="3532">
                  <c:v>0.60820509467429196</c:v>
                </c:pt>
                <c:pt idx="3533">
                  <c:v>0.60809756321634501</c:v>
                </c:pt>
                <c:pt idx="3534">
                  <c:v>0.60799003175839705</c:v>
                </c:pt>
                <c:pt idx="3535">
                  <c:v>0.60788250030150104</c:v>
                </c:pt>
                <c:pt idx="3536">
                  <c:v>0.60777496884355298</c:v>
                </c:pt>
                <c:pt idx="3537">
                  <c:v>0.60766743738560602</c:v>
                </c:pt>
                <c:pt idx="3538">
                  <c:v>0.60755990592871001</c:v>
                </c:pt>
                <c:pt idx="3539">
                  <c:v>0.60745237447076195</c:v>
                </c:pt>
                <c:pt idx="3540">
                  <c:v>0.607344843012814</c:v>
                </c:pt>
                <c:pt idx="3541">
                  <c:v>0.60723731155591798</c:v>
                </c:pt>
                <c:pt idx="3542">
                  <c:v>0.60712978009797103</c:v>
                </c:pt>
                <c:pt idx="3543">
                  <c:v>0.60702224864002297</c:v>
                </c:pt>
                <c:pt idx="3544">
                  <c:v>0.60691471718312695</c:v>
                </c:pt>
                <c:pt idx="3545">
                  <c:v>0.606807185725179</c:v>
                </c:pt>
                <c:pt idx="3546">
                  <c:v>0.60669965426723205</c:v>
                </c:pt>
                <c:pt idx="3547">
                  <c:v>0.60659212281033603</c:v>
                </c:pt>
                <c:pt idx="3548">
                  <c:v>0.60648459135238797</c:v>
                </c:pt>
                <c:pt idx="3549">
                  <c:v>0.60637705989444102</c:v>
                </c:pt>
                <c:pt idx="3550">
                  <c:v>0.606269528437544</c:v>
                </c:pt>
                <c:pt idx="3551">
                  <c:v>0.60616199697959705</c:v>
                </c:pt>
                <c:pt idx="3552">
                  <c:v>0.60605446552164899</c:v>
                </c:pt>
                <c:pt idx="3553">
                  <c:v>0.60594693406475297</c:v>
                </c:pt>
                <c:pt idx="3554">
                  <c:v>0.60583940260680602</c:v>
                </c:pt>
                <c:pt idx="3555">
                  <c:v>0.60573187114885796</c:v>
                </c:pt>
                <c:pt idx="3556">
                  <c:v>0.60562433969196205</c:v>
                </c:pt>
                <c:pt idx="3557">
                  <c:v>0.60551680823401399</c:v>
                </c:pt>
                <c:pt idx="3558">
                  <c:v>0.60540927677606704</c:v>
                </c:pt>
                <c:pt idx="3559">
                  <c:v>0.60530174531917103</c:v>
                </c:pt>
                <c:pt idx="3560">
                  <c:v>0.60519421386122296</c:v>
                </c:pt>
                <c:pt idx="3561">
                  <c:v>0.60508668240327601</c:v>
                </c:pt>
                <c:pt idx="3562">
                  <c:v>0.604979150946379</c:v>
                </c:pt>
                <c:pt idx="3563">
                  <c:v>0.60487161948843204</c:v>
                </c:pt>
                <c:pt idx="3564">
                  <c:v>0.60476408803048398</c:v>
                </c:pt>
                <c:pt idx="3565">
                  <c:v>0.60465655657358797</c:v>
                </c:pt>
                <c:pt idx="3566">
                  <c:v>0.60454902511564101</c:v>
                </c:pt>
                <c:pt idx="3567">
                  <c:v>0.60444149365769295</c:v>
                </c:pt>
                <c:pt idx="3568">
                  <c:v>0.60433396220079705</c:v>
                </c:pt>
                <c:pt idx="3569">
                  <c:v>0.60422643074284899</c:v>
                </c:pt>
                <c:pt idx="3570">
                  <c:v>0.60411889928490203</c:v>
                </c:pt>
                <c:pt idx="3571">
                  <c:v>0.60401136782800602</c:v>
                </c:pt>
                <c:pt idx="3572">
                  <c:v>0.60390383637005796</c:v>
                </c:pt>
                <c:pt idx="3573">
                  <c:v>0.603796304912111</c:v>
                </c:pt>
                <c:pt idx="3574">
                  <c:v>0.60368877345521399</c:v>
                </c:pt>
                <c:pt idx="3575">
                  <c:v>0.60358124199726704</c:v>
                </c:pt>
                <c:pt idx="3576">
                  <c:v>0.60347371053931897</c:v>
                </c:pt>
                <c:pt idx="3577">
                  <c:v>0.60336617908242296</c:v>
                </c:pt>
                <c:pt idx="3578">
                  <c:v>0.60325864762447601</c:v>
                </c:pt>
                <c:pt idx="3579">
                  <c:v>0.60315111616652795</c:v>
                </c:pt>
                <c:pt idx="3580">
                  <c:v>0.60304358470963204</c:v>
                </c:pt>
                <c:pt idx="3581">
                  <c:v>0.60293605325168398</c:v>
                </c:pt>
                <c:pt idx="3582">
                  <c:v>0.60282852179373703</c:v>
                </c:pt>
                <c:pt idx="3583">
                  <c:v>0.60272099033684101</c:v>
                </c:pt>
                <c:pt idx="3584">
                  <c:v>0.60261345887889295</c:v>
                </c:pt>
                <c:pt idx="3585">
                  <c:v>0.602505927420945</c:v>
                </c:pt>
                <c:pt idx="3586">
                  <c:v>0.60239839596404898</c:v>
                </c:pt>
                <c:pt idx="3587">
                  <c:v>0.60229086450610203</c:v>
                </c:pt>
                <c:pt idx="3588">
                  <c:v>0.60218333304815397</c:v>
                </c:pt>
                <c:pt idx="3589">
                  <c:v>0.60207580159125795</c:v>
                </c:pt>
                <c:pt idx="3590">
                  <c:v>0.60196827013331</c:v>
                </c:pt>
                <c:pt idx="3591">
                  <c:v>0.60186073867536305</c:v>
                </c:pt>
                <c:pt idx="3592">
                  <c:v>0.60175320721846703</c:v>
                </c:pt>
                <c:pt idx="3593">
                  <c:v>0.60164567576051897</c:v>
                </c:pt>
                <c:pt idx="3594">
                  <c:v>0.60153814430257202</c:v>
                </c:pt>
                <c:pt idx="3595">
                  <c:v>0.60143061284567501</c:v>
                </c:pt>
                <c:pt idx="3596">
                  <c:v>0.60132308138772805</c:v>
                </c:pt>
                <c:pt idx="3597">
                  <c:v>0.60121554992977999</c:v>
                </c:pt>
                <c:pt idx="3598">
                  <c:v>0.60110801847288398</c:v>
                </c:pt>
                <c:pt idx="3599">
                  <c:v>0.60100048701493702</c:v>
                </c:pt>
                <c:pt idx="3600">
                  <c:v>0.60089295555698896</c:v>
                </c:pt>
                <c:pt idx="3601">
                  <c:v>0.60078542410009295</c:v>
                </c:pt>
                <c:pt idx="3602">
                  <c:v>0.60067789264214499</c:v>
                </c:pt>
                <c:pt idx="3603">
                  <c:v>0.60057036118419804</c:v>
                </c:pt>
                <c:pt idx="3604">
                  <c:v>0.60046282972730203</c:v>
                </c:pt>
                <c:pt idx="3605">
                  <c:v>0.60035529826935397</c:v>
                </c:pt>
                <c:pt idx="3606">
                  <c:v>0.60024776681140701</c:v>
                </c:pt>
                <c:pt idx="3607">
                  <c:v>0.60014023535451</c:v>
                </c:pt>
                <c:pt idx="3608">
                  <c:v>0.60003270389656305</c:v>
                </c:pt>
                <c:pt idx="3609">
                  <c:v>0.59992517243861498</c:v>
                </c:pt>
                <c:pt idx="3610">
                  <c:v>0.59981764098171897</c:v>
                </c:pt>
                <c:pt idx="3611">
                  <c:v>0.59971010952377202</c:v>
                </c:pt>
                <c:pt idx="3612">
                  <c:v>0.59960257806582395</c:v>
                </c:pt>
                <c:pt idx="3613">
                  <c:v>0.59949504660892805</c:v>
                </c:pt>
                <c:pt idx="3614">
                  <c:v>0.59938751515097999</c:v>
                </c:pt>
                <c:pt idx="3615">
                  <c:v>0.59927998369303304</c:v>
                </c:pt>
                <c:pt idx="3616">
                  <c:v>0.59917245223613702</c:v>
                </c:pt>
                <c:pt idx="3617">
                  <c:v>0.59906492077818896</c:v>
                </c:pt>
                <c:pt idx="3618">
                  <c:v>0.59895738932024101</c:v>
                </c:pt>
                <c:pt idx="3619">
                  <c:v>0.59884985786334499</c:v>
                </c:pt>
                <c:pt idx="3620">
                  <c:v>0.59874232640539804</c:v>
                </c:pt>
                <c:pt idx="3621">
                  <c:v>0.59863479494744998</c:v>
                </c:pt>
                <c:pt idx="3622">
                  <c:v>0.59852726349055396</c:v>
                </c:pt>
                <c:pt idx="3623">
                  <c:v>0.59841973203260701</c:v>
                </c:pt>
                <c:pt idx="3624">
                  <c:v>0.59831220057465895</c:v>
                </c:pt>
                <c:pt idx="3625">
                  <c:v>0.59820466911776304</c:v>
                </c:pt>
                <c:pt idx="3626">
                  <c:v>0.59809713765981498</c:v>
                </c:pt>
                <c:pt idx="3627">
                  <c:v>0.59798960620186803</c:v>
                </c:pt>
                <c:pt idx="3628">
                  <c:v>0.59788207474497201</c:v>
                </c:pt>
                <c:pt idx="3629">
                  <c:v>0.59777454328702395</c:v>
                </c:pt>
                <c:pt idx="3630">
                  <c:v>0.597667011829076</c:v>
                </c:pt>
                <c:pt idx="3631">
                  <c:v>0.59755948037217999</c:v>
                </c:pt>
                <c:pt idx="3632">
                  <c:v>0.59745194891423303</c:v>
                </c:pt>
                <c:pt idx="3633">
                  <c:v>0.59734441745628497</c:v>
                </c:pt>
                <c:pt idx="3634">
                  <c:v>0.59723688599938896</c:v>
                </c:pt>
                <c:pt idx="3635">
                  <c:v>0.597129354541441</c:v>
                </c:pt>
                <c:pt idx="3636">
                  <c:v>0.59702182308349405</c:v>
                </c:pt>
                <c:pt idx="3637">
                  <c:v>0.59691429162659804</c:v>
                </c:pt>
                <c:pt idx="3638">
                  <c:v>0.59680676016864997</c:v>
                </c:pt>
                <c:pt idx="3639">
                  <c:v>0.59669922871070302</c:v>
                </c:pt>
                <c:pt idx="3640">
                  <c:v>0.59659169725380701</c:v>
                </c:pt>
                <c:pt idx="3641">
                  <c:v>0.59648416579585894</c:v>
                </c:pt>
                <c:pt idx="3642">
                  <c:v>0.59637663433791099</c:v>
                </c:pt>
                <c:pt idx="3643">
                  <c:v>0.59626910288101498</c:v>
                </c:pt>
                <c:pt idx="3644">
                  <c:v>0.59616157142306803</c:v>
                </c:pt>
                <c:pt idx="3645">
                  <c:v>0.59605403996511996</c:v>
                </c:pt>
                <c:pt idx="3646">
                  <c:v>0.59594650850822395</c:v>
                </c:pt>
                <c:pt idx="3647">
                  <c:v>0.595838977050276</c:v>
                </c:pt>
                <c:pt idx="3648">
                  <c:v>0.59573144559232905</c:v>
                </c:pt>
                <c:pt idx="3649">
                  <c:v>0.59562391413543303</c:v>
                </c:pt>
                <c:pt idx="3650">
                  <c:v>0.59551638267748497</c:v>
                </c:pt>
                <c:pt idx="3651">
                  <c:v>0.59540885121953802</c:v>
                </c:pt>
                <c:pt idx="3652">
                  <c:v>0.595301319762641</c:v>
                </c:pt>
                <c:pt idx="3653">
                  <c:v>0.59519378830469405</c:v>
                </c:pt>
                <c:pt idx="3654">
                  <c:v>0.59508625684674599</c:v>
                </c:pt>
                <c:pt idx="3655">
                  <c:v>0.59497872538984997</c:v>
                </c:pt>
                <c:pt idx="3656">
                  <c:v>0.59487119393190302</c:v>
                </c:pt>
                <c:pt idx="3657">
                  <c:v>0.59476366247395496</c:v>
                </c:pt>
                <c:pt idx="3658">
                  <c:v>0.59465613101705905</c:v>
                </c:pt>
                <c:pt idx="3659">
                  <c:v>0.59454859955911099</c:v>
                </c:pt>
                <c:pt idx="3660">
                  <c:v>0.59444106810116404</c:v>
                </c:pt>
                <c:pt idx="3661">
                  <c:v>0.59433353664426802</c:v>
                </c:pt>
                <c:pt idx="3662">
                  <c:v>0.59422600518631996</c:v>
                </c:pt>
                <c:pt idx="3663">
                  <c:v>0.59411847372837201</c:v>
                </c:pt>
                <c:pt idx="3664">
                  <c:v>0.59401094227147599</c:v>
                </c:pt>
                <c:pt idx="3665">
                  <c:v>0.59390341081352904</c:v>
                </c:pt>
                <c:pt idx="3666">
                  <c:v>0.59379587935558098</c:v>
                </c:pt>
                <c:pt idx="3667">
                  <c:v>0.59368834789868496</c:v>
                </c:pt>
                <c:pt idx="3668">
                  <c:v>0.59358081644073801</c:v>
                </c:pt>
                <c:pt idx="3669">
                  <c:v>0.59347328498278995</c:v>
                </c:pt>
                <c:pt idx="3670">
                  <c:v>0.59336575352589405</c:v>
                </c:pt>
                <c:pt idx="3671">
                  <c:v>0.59325822206794598</c:v>
                </c:pt>
                <c:pt idx="3672">
                  <c:v>0.59315069060999903</c:v>
                </c:pt>
                <c:pt idx="3673">
                  <c:v>0.59304315915310302</c:v>
                </c:pt>
                <c:pt idx="3674">
                  <c:v>0.59293562769515495</c:v>
                </c:pt>
                <c:pt idx="3675">
                  <c:v>0.592828096237207</c:v>
                </c:pt>
                <c:pt idx="3676">
                  <c:v>0.59272056478031099</c:v>
                </c:pt>
                <c:pt idx="3677">
                  <c:v>0.59261303332236404</c:v>
                </c:pt>
                <c:pt idx="3678">
                  <c:v>0.59250550186441597</c:v>
                </c:pt>
                <c:pt idx="3679">
                  <c:v>0.59239797040751996</c:v>
                </c:pt>
                <c:pt idx="3680">
                  <c:v>0.59229043894957201</c:v>
                </c:pt>
                <c:pt idx="3681">
                  <c:v>0.59218290749162505</c:v>
                </c:pt>
                <c:pt idx="3682">
                  <c:v>0.59207537603472904</c:v>
                </c:pt>
                <c:pt idx="3683">
                  <c:v>0.59196784457678098</c:v>
                </c:pt>
                <c:pt idx="3684">
                  <c:v>0.59186031311883402</c:v>
                </c:pt>
                <c:pt idx="3685">
                  <c:v>0.59175278166193801</c:v>
                </c:pt>
                <c:pt idx="3686">
                  <c:v>0.59164525020398995</c:v>
                </c:pt>
                <c:pt idx="3687">
                  <c:v>0.591537718746042</c:v>
                </c:pt>
                <c:pt idx="3688">
                  <c:v>0.59143018728914598</c:v>
                </c:pt>
                <c:pt idx="3689">
                  <c:v>0.59132265583119903</c:v>
                </c:pt>
                <c:pt idx="3690">
                  <c:v>0.59121512437325097</c:v>
                </c:pt>
                <c:pt idx="3691">
                  <c:v>0.59110759291635495</c:v>
                </c:pt>
                <c:pt idx="3692">
                  <c:v>0.591000061458407</c:v>
                </c:pt>
                <c:pt idx="3693">
                  <c:v>0.59089253000046005</c:v>
                </c:pt>
                <c:pt idx="3694">
                  <c:v>0.59078499854356403</c:v>
                </c:pt>
                <c:pt idx="3695">
                  <c:v>0.59067746708561597</c:v>
                </c:pt>
                <c:pt idx="3696">
                  <c:v>0.59056993562766902</c:v>
                </c:pt>
                <c:pt idx="3697">
                  <c:v>0.590462404170772</c:v>
                </c:pt>
                <c:pt idx="3698">
                  <c:v>0.59035487271282505</c:v>
                </c:pt>
                <c:pt idx="3699">
                  <c:v>0.59024734125487699</c:v>
                </c:pt>
                <c:pt idx="3700">
                  <c:v>0.59013980979798097</c:v>
                </c:pt>
                <c:pt idx="3701">
                  <c:v>0.59003227834003402</c:v>
                </c:pt>
                <c:pt idx="3702">
                  <c:v>0.58992474688208596</c:v>
                </c:pt>
                <c:pt idx="3703">
                  <c:v>0.58981721542518994</c:v>
                </c:pt>
                <c:pt idx="3704">
                  <c:v>0.58970968396724199</c:v>
                </c:pt>
                <c:pt idx="3705">
                  <c:v>0.58960215250929504</c:v>
                </c:pt>
                <c:pt idx="3706">
                  <c:v>0.58949462105239903</c:v>
                </c:pt>
                <c:pt idx="3707">
                  <c:v>0.58938708959445096</c:v>
                </c:pt>
                <c:pt idx="3708">
                  <c:v>0.58927955813650301</c:v>
                </c:pt>
                <c:pt idx="3709">
                  <c:v>0.589172026679607</c:v>
                </c:pt>
                <c:pt idx="3710">
                  <c:v>0.58906449522166004</c:v>
                </c:pt>
                <c:pt idx="3711">
                  <c:v>0.58895696376371198</c:v>
                </c:pt>
                <c:pt idx="3712">
                  <c:v>0.58884943230681597</c:v>
                </c:pt>
                <c:pt idx="3713">
                  <c:v>0.58874190084886802</c:v>
                </c:pt>
                <c:pt idx="3714">
                  <c:v>0.58863436939092095</c:v>
                </c:pt>
                <c:pt idx="3715">
                  <c:v>0.58852683793402505</c:v>
                </c:pt>
                <c:pt idx="3716">
                  <c:v>0.58841930647607699</c:v>
                </c:pt>
                <c:pt idx="3717">
                  <c:v>0.58831177501813003</c:v>
                </c:pt>
                <c:pt idx="3718">
                  <c:v>0.58820424356123402</c:v>
                </c:pt>
                <c:pt idx="3719">
                  <c:v>0.58809671210328596</c:v>
                </c:pt>
                <c:pt idx="3720">
                  <c:v>0.58798918064533801</c:v>
                </c:pt>
                <c:pt idx="3721">
                  <c:v>0.58788164918844199</c:v>
                </c:pt>
                <c:pt idx="3722">
                  <c:v>0.58777411773049504</c:v>
                </c:pt>
                <c:pt idx="3723">
                  <c:v>0.58766658627254698</c:v>
                </c:pt>
                <c:pt idx="3724">
                  <c:v>0.58755905481565096</c:v>
                </c:pt>
                <c:pt idx="3725">
                  <c:v>0.58745152335770301</c:v>
                </c:pt>
                <c:pt idx="3726">
                  <c:v>0.58734399189975595</c:v>
                </c:pt>
                <c:pt idx="3727">
                  <c:v>0.58723646044286004</c:v>
                </c:pt>
                <c:pt idx="3728">
                  <c:v>0.58712892898491198</c:v>
                </c:pt>
                <c:pt idx="3729">
                  <c:v>0.58702139752696503</c:v>
                </c:pt>
                <c:pt idx="3730">
                  <c:v>0.58691386607006901</c:v>
                </c:pt>
                <c:pt idx="3731">
                  <c:v>0.58680633461212095</c:v>
                </c:pt>
                <c:pt idx="3732">
                  <c:v>0.586698803154173</c:v>
                </c:pt>
                <c:pt idx="3733">
                  <c:v>0.58659127169727698</c:v>
                </c:pt>
                <c:pt idx="3734">
                  <c:v>0.58648374023933003</c:v>
                </c:pt>
                <c:pt idx="3735">
                  <c:v>0.58637620878138197</c:v>
                </c:pt>
                <c:pt idx="3736">
                  <c:v>0.58626867732448595</c:v>
                </c:pt>
                <c:pt idx="3737">
                  <c:v>0.586161145866538</c:v>
                </c:pt>
                <c:pt idx="3738">
                  <c:v>0.58605361440859105</c:v>
                </c:pt>
                <c:pt idx="3739">
                  <c:v>0.58594608295169504</c:v>
                </c:pt>
                <c:pt idx="3740">
                  <c:v>0.58583855149374697</c:v>
                </c:pt>
                <c:pt idx="3741">
                  <c:v>0.58573102003580002</c:v>
                </c:pt>
                <c:pt idx="3742">
                  <c:v>0.58562348857890301</c:v>
                </c:pt>
                <c:pt idx="3743">
                  <c:v>0.58551595712095605</c:v>
                </c:pt>
                <c:pt idx="3744">
                  <c:v>0.58540842566300799</c:v>
                </c:pt>
                <c:pt idx="3745">
                  <c:v>0.58530089420611198</c:v>
                </c:pt>
                <c:pt idx="3746">
                  <c:v>0.58519336274816403</c:v>
                </c:pt>
                <c:pt idx="3747">
                  <c:v>0.58508583129021696</c:v>
                </c:pt>
                <c:pt idx="3748">
                  <c:v>0.58497829983332095</c:v>
                </c:pt>
                <c:pt idx="3749">
                  <c:v>0.584870768375373</c:v>
                </c:pt>
                <c:pt idx="3750">
                  <c:v>0.58476323691742604</c:v>
                </c:pt>
                <c:pt idx="3751">
                  <c:v>0.58465570546053003</c:v>
                </c:pt>
                <c:pt idx="3752">
                  <c:v>0.58454817400258197</c:v>
                </c:pt>
                <c:pt idx="3753">
                  <c:v>0.58444064254463401</c:v>
                </c:pt>
                <c:pt idx="3754">
                  <c:v>0.584333111087738</c:v>
                </c:pt>
                <c:pt idx="3755">
                  <c:v>0.58422557962979105</c:v>
                </c:pt>
                <c:pt idx="3756">
                  <c:v>0.58411804817184299</c:v>
                </c:pt>
                <c:pt idx="3757">
                  <c:v>0.58401051671494697</c:v>
                </c:pt>
                <c:pt idx="3758">
                  <c:v>0.58390298525699902</c:v>
                </c:pt>
                <c:pt idx="3759">
                  <c:v>0.58379545379905196</c:v>
                </c:pt>
                <c:pt idx="3760">
                  <c:v>0.58368792234215605</c:v>
                </c:pt>
                <c:pt idx="3761">
                  <c:v>0.58358039088420799</c:v>
                </c:pt>
                <c:pt idx="3762">
                  <c:v>0.58347285942626104</c:v>
                </c:pt>
                <c:pt idx="3763">
                  <c:v>0.58336532796936502</c:v>
                </c:pt>
                <c:pt idx="3764">
                  <c:v>0.58325779651141696</c:v>
                </c:pt>
                <c:pt idx="3765">
                  <c:v>0.58315026505346901</c:v>
                </c:pt>
                <c:pt idx="3766">
                  <c:v>0.58304273359657299</c:v>
                </c:pt>
                <c:pt idx="3767">
                  <c:v>0.58293520213862604</c:v>
                </c:pt>
                <c:pt idx="3768">
                  <c:v>0.58282767068067798</c:v>
                </c:pt>
                <c:pt idx="3769">
                  <c:v>0.58272013922378196</c:v>
                </c:pt>
                <c:pt idx="3770">
                  <c:v>0.58261260776583401</c:v>
                </c:pt>
                <c:pt idx="3771">
                  <c:v>0.58250507630788695</c:v>
                </c:pt>
                <c:pt idx="3772">
                  <c:v>0.58239754485099104</c:v>
                </c:pt>
                <c:pt idx="3773">
                  <c:v>0.58229001339304298</c:v>
                </c:pt>
                <c:pt idx="3774">
                  <c:v>0.58218248193509603</c:v>
                </c:pt>
                <c:pt idx="3775">
                  <c:v>0.58207495047819902</c:v>
                </c:pt>
                <c:pt idx="3776">
                  <c:v>0.58196741902025195</c:v>
                </c:pt>
                <c:pt idx="3777">
                  <c:v>0.581859887562304</c:v>
                </c:pt>
                <c:pt idx="3778">
                  <c:v>0.58175235610540799</c:v>
                </c:pt>
                <c:pt idx="3779">
                  <c:v>0.58164482464746103</c:v>
                </c:pt>
                <c:pt idx="3780">
                  <c:v>0.58153729318951297</c:v>
                </c:pt>
                <c:pt idx="3781">
                  <c:v>0.58142976173261696</c:v>
                </c:pt>
                <c:pt idx="3782">
                  <c:v>0.58132223027466901</c:v>
                </c:pt>
                <c:pt idx="3783">
                  <c:v>0.58121469881672205</c:v>
                </c:pt>
                <c:pt idx="3784">
                  <c:v>0.58110716735982604</c:v>
                </c:pt>
                <c:pt idx="3785">
                  <c:v>0.58099963590187798</c:v>
                </c:pt>
                <c:pt idx="3786">
                  <c:v>0.58089210444393002</c:v>
                </c:pt>
                <c:pt idx="3787">
                  <c:v>0.58078457298703401</c:v>
                </c:pt>
                <c:pt idx="3788">
                  <c:v>0.58067704152908695</c:v>
                </c:pt>
                <c:pt idx="3789">
                  <c:v>0.58056951007113899</c:v>
                </c:pt>
                <c:pt idx="3790">
                  <c:v>0.58046197861424298</c:v>
                </c:pt>
                <c:pt idx="3791">
                  <c:v>0.58035444715629503</c:v>
                </c:pt>
                <c:pt idx="3792">
                  <c:v>0.58024691569834796</c:v>
                </c:pt>
                <c:pt idx="3793">
                  <c:v>0.58013938424145195</c:v>
                </c:pt>
                <c:pt idx="3794">
                  <c:v>0.580031852783504</c:v>
                </c:pt>
                <c:pt idx="3795">
                  <c:v>0.57992432132555705</c:v>
                </c:pt>
                <c:pt idx="3796">
                  <c:v>0.57981678986866103</c:v>
                </c:pt>
                <c:pt idx="3797">
                  <c:v>0.57970925841071297</c:v>
                </c:pt>
                <c:pt idx="3798">
                  <c:v>0.57960172695276502</c:v>
                </c:pt>
                <c:pt idx="3799">
                  <c:v>0.579494195495869</c:v>
                </c:pt>
                <c:pt idx="3800">
                  <c:v>0.57938666403792205</c:v>
                </c:pt>
                <c:pt idx="3801">
                  <c:v>0.57927913257997399</c:v>
                </c:pt>
                <c:pt idx="3802">
                  <c:v>0.57917160112307797</c:v>
                </c:pt>
                <c:pt idx="3803">
                  <c:v>0.57906406966513002</c:v>
                </c:pt>
                <c:pt idx="3804">
                  <c:v>0.57895653820718296</c:v>
                </c:pt>
                <c:pt idx="3805">
                  <c:v>0.57884900675028705</c:v>
                </c:pt>
                <c:pt idx="3806">
                  <c:v>0.57874147529233899</c:v>
                </c:pt>
                <c:pt idx="3807">
                  <c:v>0.57863394383439204</c:v>
                </c:pt>
                <c:pt idx="3808">
                  <c:v>0.57852641237749602</c:v>
                </c:pt>
                <c:pt idx="3809">
                  <c:v>0.57841888091954796</c:v>
                </c:pt>
                <c:pt idx="3810">
                  <c:v>0.57831134946160001</c:v>
                </c:pt>
                <c:pt idx="3811">
                  <c:v>0.578203818004704</c:v>
                </c:pt>
                <c:pt idx="3812">
                  <c:v>0.57809628654675704</c:v>
                </c:pt>
                <c:pt idx="3813">
                  <c:v>0.57798875508880898</c:v>
                </c:pt>
                <c:pt idx="3814">
                  <c:v>0.57788122363191297</c:v>
                </c:pt>
                <c:pt idx="3815">
                  <c:v>0.57777369217396501</c:v>
                </c:pt>
                <c:pt idx="3816">
                  <c:v>0.57766616071601795</c:v>
                </c:pt>
                <c:pt idx="3817">
                  <c:v>0.57755862925912205</c:v>
                </c:pt>
                <c:pt idx="3818">
                  <c:v>0.57745109780117398</c:v>
                </c:pt>
                <c:pt idx="3819">
                  <c:v>0.57734356634322603</c:v>
                </c:pt>
                <c:pt idx="3820">
                  <c:v>0.57723603488633002</c:v>
                </c:pt>
                <c:pt idx="3821">
                  <c:v>0.57712850342838296</c:v>
                </c:pt>
                <c:pt idx="3822">
                  <c:v>0.577020971970435</c:v>
                </c:pt>
                <c:pt idx="3823">
                  <c:v>0.57691344051353899</c:v>
                </c:pt>
                <c:pt idx="3824">
                  <c:v>0.57680590905559204</c:v>
                </c:pt>
                <c:pt idx="3825">
                  <c:v>0.57669837759764397</c:v>
                </c:pt>
                <c:pt idx="3826">
                  <c:v>0.57659084614074796</c:v>
                </c:pt>
                <c:pt idx="3827">
                  <c:v>0.57648331468280001</c:v>
                </c:pt>
                <c:pt idx="3828">
                  <c:v>0.57637578322485306</c:v>
                </c:pt>
                <c:pt idx="3829">
                  <c:v>0.57626825176795704</c:v>
                </c:pt>
                <c:pt idx="3830">
                  <c:v>0.57616072031000898</c:v>
                </c:pt>
                <c:pt idx="3831">
                  <c:v>0.57605318885206103</c:v>
                </c:pt>
                <c:pt idx="3832">
                  <c:v>0.57594565739516501</c:v>
                </c:pt>
                <c:pt idx="3833">
                  <c:v>0.57583812593721795</c:v>
                </c:pt>
                <c:pt idx="3834">
                  <c:v>0.57573059447927</c:v>
                </c:pt>
                <c:pt idx="3835">
                  <c:v>0.57562306302237398</c:v>
                </c:pt>
                <c:pt idx="3836">
                  <c:v>0.57551553156442603</c:v>
                </c:pt>
                <c:pt idx="3837">
                  <c:v>0.57540800010647897</c:v>
                </c:pt>
                <c:pt idx="3838">
                  <c:v>0.57530046864958295</c:v>
                </c:pt>
                <c:pt idx="3839">
                  <c:v>0.575192937191635</c:v>
                </c:pt>
                <c:pt idx="3840">
                  <c:v>0.57508540573368805</c:v>
                </c:pt>
                <c:pt idx="3841">
                  <c:v>0.57497787427679203</c:v>
                </c:pt>
                <c:pt idx="3842">
                  <c:v>0.57487034281884397</c:v>
                </c:pt>
                <c:pt idx="3843">
                  <c:v>0.57476281136089602</c:v>
                </c:pt>
                <c:pt idx="3844">
                  <c:v>0.574655279904</c:v>
                </c:pt>
                <c:pt idx="3845">
                  <c:v>0.57454774844605305</c:v>
                </c:pt>
                <c:pt idx="3846">
                  <c:v>0.57444021698810499</c:v>
                </c:pt>
                <c:pt idx="3847">
                  <c:v>0.57433268553120898</c:v>
                </c:pt>
                <c:pt idx="3848">
                  <c:v>0.57422515407326102</c:v>
                </c:pt>
                <c:pt idx="3849">
                  <c:v>0.57411762261531396</c:v>
                </c:pt>
                <c:pt idx="3850">
                  <c:v>0.57401009115841795</c:v>
                </c:pt>
                <c:pt idx="3851">
                  <c:v>0.57390255970046999</c:v>
                </c:pt>
                <c:pt idx="3852">
                  <c:v>0.57379502824252304</c:v>
                </c:pt>
                <c:pt idx="3853">
                  <c:v>0.57368749678562703</c:v>
                </c:pt>
                <c:pt idx="3854">
                  <c:v>0.57357996532767896</c:v>
                </c:pt>
                <c:pt idx="3855">
                  <c:v>0.57347243386973101</c:v>
                </c:pt>
                <c:pt idx="3856">
                  <c:v>0.573364902412835</c:v>
                </c:pt>
                <c:pt idx="3857">
                  <c:v>0.57325737095488805</c:v>
                </c:pt>
                <c:pt idx="3858">
                  <c:v>0.57314983949693998</c:v>
                </c:pt>
                <c:pt idx="3859">
                  <c:v>0.57304230804004397</c:v>
                </c:pt>
                <c:pt idx="3860">
                  <c:v>0.57293477658209602</c:v>
                </c:pt>
                <c:pt idx="3861">
                  <c:v>0.57282724512414895</c:v>
                </c:pt>
                <c:pt idx="3862">
                  <c:v>0.57271971366725305</c:v>
                </c:pt>
                <c:pt idx="3863">
                  <c:v>0.57261218220930499</c:v>
                </c:pt>
                <c:pt idx="3864">
                  <c:v>0.57250465075135704</c:v>
                </c:pt>
                <c:pt idx="3865">
                  <c:v>0.57239711929446102</c:v>
                </c:pt>
                <c:pt idx="3866">
                  <c:v>0.57228958783651396</c:v>
                </c:pt>
                <c:pt idx="3867">
                  <c:v>0.57218205637856601</c:v>
                </c:pt>
                <c:pt idx="3868">
                  <c:v>0.57207452492166999</c:v>
                </c:pt>
                <c:pt idx="3869">
                  <c:v>0.57196699346372204</c:v>
                </c:pt>
                <c:pt idx="3870">
                  <c:v>0.57185946200577498</c:v>
                </c:pt>
                <c:pt idx="3871">
                  <c:v>0.57175193054887896</c:v>
                </c:pt>
                <c:pt idx="3872">
                  <c:v>0.57164439909093101</c:v>
                </c:pt>
                <c:pt idx="3873">
                  <c:v>0.57153686763298395</c:v>
                </c:pt>
                <c:pt idx="3874">
                  <c:v>0.57142933617608804</c:v>
                </c:pt>
                <c:pt idx="3875">
                  <c:v>0.57132180471813998</c:v>
                </c:pt>
                <c:pt idx="3876">
                  <c:v>0.57121427326019203</c:v>
                </c:pt>
                <c:pt idx="3877">
                  <c:v>0.57110674180329601</c:v>
                </c:pt>
                <c:pt idx="3878">
                  <c:v>0.57099921034534895</c:v>
                </c:pt>
                <c:pt idx="3879">
                  <c:v>0.570891678887401</c:v>
                </c:pt>
                <c:pt idx="3880">
                  <c:v>0.57078414743050498</c:v>
                </c:pt>
                <c:pt idx="3881">
                  <c:v>0.57067661597255703</c:v>
                </c:pt>
                <c:pt idx="3882">
                  <c:v>0.57056908451460997</c:v>
                </c:pt>
                <c:pt idx="3883">
                  <c:v>0.57046155305771395</c:v>
                </c:pt>
                <c:pt idx="3884">
                  <c:v>0.570354021599766</c:v>
                </c:pt>
                <c:pt idx="3885">
                  <c:v>0.57024649014181905</c:v>
                </c:pt>
                <c:pt idx="3886">
                  <c:v>0.57013895868492204</c:v>
                </c:pt>
                <c:pt idx="3887">
                  <c:v>0.57003142722697497</c:v>
                </c:pt>
                <c:pt idx="3888">
                  <c:v>0.56992389576902702</c:v>
                </c:pt>
                <c:pt idx="3889">
                  <c:v>0.56981636431213101</c:v>
                </c:pt>
                <c:pt idx="3890">
                  <c:v>0.56970883285418406</c:v>
                </c:pt>
                <c:pt idx="3891">
                  <c:v>0.56960130139623599</c:v>
                </c:pt>
                <c:pt idx="3892">
                  <c:v>0.56949376993933998</c:v>
                </c:pt>
                <c:pt idx="3893">
                  <c:v>0.56938623848139203</c:v>
                </c:pt>
                <c:pt idx="3894">
                  <c:v>0.56927870702344496</c:v>
                </c:pt>
                <c:pt idx="3895">
                  <c:v>0.56917117556654895</c:v>
                </c:pt>
                <c:pt idx="3896">
                  <c:v>0.569063644108601</c:v>
                </c:pt>
                <c:pt idx="3897">
                  <c:v>0.56895611265065305</c:v>
                </c:pt>
                <c:pt idx="3898">
                  <c:v>0.56884858119375703</c:v>
                </c:pt>
                <c:pt idx="3899">
                  <c:v>0.56874104973580997</c:v>
                </c:pt>
                <c:pt idx="3900">
                  <c:v>0.56863351827786202</c:v>
                </c:pt>
                <c:pt idx="3901">
                  <c:v>0.568525986820966</c:v>
                </c:pt>
                <c:pt idx="3902">
                  <c:v>0.56841845536301905</c:v>
                </c:pt>
                <c:pt idx="3903">
                  <c:v>0.56831092390507099</c:v>
                </c:pt>
                <c:pt idx="3904">
                  <c:v>0.56820339244817497</c:v>
                </c:pt>
                <c:pt idx="3905">
                  <c:v>0.56809586099022702</c:v>
                </c:pt>
                <c:pt idx="3906">
                  <c:v>0.56798832953227996</c:v>
                </c:pt>
                <c:pt idx="3907">
                  <c:v>0.56788079807538405</c:v>
                </c:pt>
                <c:pt idx="3908">
                  <c:v>0.56777326661743599</c:v>
                </c:pt>
                <c:pt idx="3909">
                  <c:v>0.56766573515948804</c:v>
                </c:pt>
                <c:pt idx="3910">
                  <c:v>0.56755820370259202</c:v>
                </c:pt>
                <c:pt idx="3911">
                  <c:v>0.56745067224464496</c:v>
                </c:pt>
                <c:pt idx="3912">
                  <c:v>0.56734314078669701</c:v>
                </c:pt>
                <c:pt idx="3913">
                  <c:v>0.56723560932980099</c:v>
                </c:pt>
                <c:pt idx="3914">
                  <c:v>0.56712807787185304</c:v>
                </c:pt>
                <c:pt idx="3915">
                  <c:v>0.56702054641390598</c:v>
                </c:pt>
                <c:pt idx="3916">
                  <c:v>0.56691301495700996</c:v>
                </c:pt>
                <c:pt idx="3917">
                  <c:v>0.56680548349906201</c:v>
                </c:pt>
                <c:pt idx="3918">
                  <c:v>0.56669795204111495</c:v>
                </c:pt>
                <c:pt idx="3919">
                  <c:v>0.56659042058421805</c:v>
                </c:pt>
                <c:pt idx="3920">
                  <c:v>0.56648288912627098</c:v>
                </c:pt>
                <c:pt idx="3921">
                  <c:v>0.56637535766832303</c:v>
                </c:pt>
                <c:pt idx="3922">
                  <c:v>0.56626782621142702</c:v>
                </c:pt>
                <c:pt idx="3923">
                  <c:v>0.56616029475347995</c:v>
                </c:pt>
                <c:pt idx="3924">
                  <c:v>0.566052763295532</c:v>
                </c:pt>
                <c:pt idx="3925">
                  <c:v>0.56594523183863599</c:v>
                </c:pt>
                <c:pt idx="3926">
                  <c:v>0.56583770038068804</c:v>
                </c:pt>
                <c:pt idx="3927">
                  <c:v>0.56573016892274097</c:v>
                </c:pt>
                <c:pt idx="3928">
                  <c:v>0.56562263746584496</c:v>
                </c:pt>
                <c:pt idx="3929">
                  <c:v>0.56551510600789701</c:v>
                </c:pt>
                <c:pt idx="3930">
                  <c:v>0.56540757454994905</c:v>
                </c:pt>
                <c:pt idx="3931">
                  <c:v>0.56530004309305304</c:v>
                </c:pt>
                <c:pt idx="3932">
                  <c:v>0.56519251163510598</c:v>
                </c:pt>
                <c:pt idx="3933">
                  <c:v>0.56508498017715802</c:v>
                </c:pt>
                <c:pt idx="3934">
                  <c:v>0.56497744872026201</c:v>
                </c:pt>
                <c:pt idx="3935">
                  <c:v>0.56486991726231495</c:v>
                </c:pt>
                <c:pt idx="3936">
                  <c:v>0.564762385804367</c:v>
                </c:pt>
                <c:pt idx="3937">
                  <c:v>0.56465485434747098</c:v>
                </c:pt>
                <c:pt idx="3938">
                  <c:v>0.56454732288952303</c:v>
                </c:pt>
                <c:pt idx="3939">
                  <c:v>0.56443979143157597</c:v>
                </c:pt>
                <c:pt idx="3940">
                  <c:v>0.56433225997467995</c:v>
                </c:pt>
                <c:pt idx="3941">
                  <c:v>0.564224728516732</c:v>
                </c:pt>
                <c:pt idx="3942">
                  <c:v>0.56411719705878405</c:v>
                </c:pt>
                <c:pt idx="3943">
                  <c:v>0.56400966560188803</c:v>
                </c:pt>
                <c:pt idx="3944">
                  <c:v>0.56390213414394097</c:v>
                </c:pt>
                <c:pt idx="3945">
                  <c:v>0.56379460268599302</c:v>
                </c:pt>
                <c:pt idx="3946">
                  <c:v>0.563687071229097</c:v>
                </c:pt>
                <c:pt idx="3947">
                  <c:v>0.56357953977115005</c:v>
                </c:pt>
                <c:pt idx="3948">
                  <c:v>0.56347200831320199</c:v>
                </c:pt>
                <c:pt idx="3949">
                  <c:v>0.56336447685630597</c:v>
                </c:pt>
                <c:pt idx="3950">
                  <c:v>0.56325694539835802</c:v>
                </c:pt>
                <c:pt idx="3951">
                  <c:v>0.56314941394041096</c:v>
                </c:pt>
                <c:pt idx="3952">
                  <c:v>0.56304188248351505</c:v>
                </c:pt>
                <c:pt idx="3953">
                  <c:v>0.56293435102556699</c:v>
                </c:pt>
                <c:pt idx="3954">
                  <c:v>0.56282681956761904</c:v>
                </c:pt>
                <c:pt idx="3955">
                  <c:v>0.56271928811072303</c:v>
                </c:pt>
                <c:pt idx="3956">
                  <c:v>0.56261175665277596</c:v>
                </c:pt>
                <c:pt idx="3957">
                  <c:v>0.56250422519482801</c:v>
                </c:pt>
                <c:pt idx="3958">
                  <c:v>0.562396693737932</c:v>
                </c:pt>
                <c:pt idx="3959">
                  <c:v>0.56228916227998404</c:v>
                </c:pt>
                <c:pt idx="3960">
                  <c:v>0.56218163082203698</c:v>
                </c:pt>
                <c:pt idx="3961">
                  <c:v>0.56207409936514097</c:v>
                </c:pt>
                <c:pt idx="3962">
                  <c:v>0.56196656790719302</c:v>
                </c:pt>
                <c:pt idx="3963">
                  <c:v>0.56185903644924595</c:v>
                </c:pt>
                <c:pt idx="3964">
                  <c:v>0.56175150499234905</c:v>
                </c:pt>
                <c:pt idx="3965">
                  <c:v>0.56164397353440199</c:v>
                </c:pt>
                <c:pt idx="3966">
                  <c:v>0.56153644207645403</c:v>
                </c:pt>
                <c:pt idx="3967">
                  <c:v>0.56142891061955802</c:v>
                </c:pt>
                <c:pt idx="3968">
                  <c:v>0.56132137916161096</c:v>
                </c:pt>
                <c:pt idx="3969">
                  <c:v>0.561213847703663</c:v>
                </c:pt>
                <c:pt idx="3970">
                  <c:v>0.56110631624676699</c:v>
                </c:pt>
                <c:pt idx="3971">
                  <c:v>0.56099878478881904</c:v>
                </c:pt>
                <c:pt idx="3972">
                  <c:v>0.56089125333087198</c:v>
                </c:pt>
                <c:pt idx="3973">
                  <c:v>0.56078372187397596</c:v>
                </c:pt>
                <c:pt idx="3974">
                  <c:v>0.56067619041602801</c:v>
                </c:pt>
                <c:pt idx="3975">
                  <c:v>0.56056865895808095</c:v>
                </c:pt>
                <c:pt idx="3976">
                  <c:v>0.56046112750118404</c:v>
                </c:pt>
                <c:pt idx="3977">
                  <c:v>0.56035359604323698</c:v>
                </c:pt>
                <c:pt idx="3978">
                  <c:v>0.56024606458528903</c:v>
                </c:pt>
                <c:pt idx="3979">
                  <c:v>0.56013853312839301</c:v>
                </c:pt>
                <c:pt idx="3980">
                  <c:v>0.56003100167044595</c:v>
                </c:pt>
                <c:pt idx="3981">
                  <c:v>0.559923470212498</c:v>
                </c:pt>
                <c:pt idx="3982">
                  <c:v>0.55981593875560198</c:v>
                </c:pt>
                <c:pt idx="3983">
                  <c:v>0.55970840729765403</c:v>
                </c:pt>
                <c:pt idx="3984">
                  <c:v>0.55960087583970697</c:v>
                </c:pt>
                <c:pt idx="3985">
                  <c:v>0.55949334438281095</c:v>
                </c:pt>
                <c:pt idx="3986">
                  <c:v>0.559385812924863</c:v>
                </c:pt>
                <c:pt idx="3987">
                  <c:v>0.55927828146691505</c:v>
                </c:pt>
                <c:pt idx="3988">
                  <c:v>0.55917075001001904</c:v>
                </c:pt>
                <c:pt idx="3989">
                  <c:v>0.55906321855207197</c:v>
                </c:pt>
                <c:pt idx="3990">
                  <c:v>0.55895568709412402</c:v>
                </c:pt>
                <c:pt idx="3991">
                  <c:v>0.55884815563722801</c:v>
                </c:pt>
                <c:pt idx="3992">
                  <c:v>0.55874062417928105</c:v>
                </c:pt>
                <c:pt idx="3993">
                  <c:v>0.55863309272133299</c:v>
                </c:pt>
                <c:pt idx="3994">
                  <c:v>0.55852556126443698</c:v>
                </c:pt>
                <c:pt idx="3995">
                  <c:v>0.55841802980648902</c:v>
                </c:pt>
                <c:pt idx="3996">
                  <c:v>0.55831049834854196</c:v>
                </c:pt>
                <c:pt idx="3997">
                  <c:v>0.55820296689164595</c:v>
                </c:pt>
                <c:pt idx="3998">
                  <c:v>0.558095435433698</c:v>
                </c:pt>
                <c:pt idx="3999">
                  <c:v>0.55798790397575004</c:v>
                </c:pt>
                <c:pt idx="4000">
                  <c:v>0.55788037251885403</c:v>
                </c:pt>
                <c:pt idx="4001">
                  <c:v>0.55777284106090697</c:v>
                </c:pt>
                <c:pt idx="4002">
                  <c:v>0.55766530960295901</c:v>
                </c:pt>
                <c:pt idx="4003">
                  <c:v>0.557557778146063</c:v>
                </c:pt>
                <c:pt idx="4004">
                  <c:v>0.55745024668811505</c:v>
                </c:pt>
                <c:pt idx="4005">
                  <c:v>0.55734271523016798</c:v>
                </c:pt>
                <c:pt idx="4006">
                  <c:v>0.55723518377327197</c:v>
                </c:pt>
                <c:pt idx="4007">
                  <c:v>0.55712765231532402</c:v>
                </c:pt>
                <c:pt idx="4008">
                  <c:v>0.55702012085737695</c:v>
                </c:pt>
                <c:pt idx="4009">
                  <c:v>0.55691258940048005</c:v>
                </c:pt>
                <c:pt idx="4010">
                  <c:v>0.55680505794253299</c:v>
                </c:pt>
                <c:pt idx="4011">
                  <c:v>0.55669752648458504</c:v>
                </c:pt>
                <c:pt idx="4012">
                  <c:v>0.55658999502768902</c:v>
                </c:pt>
                <c:pt idx="4013">
                  <c:v>0.55648246356974196</c:v>
                </c:pt>
                <c:pt idx="4014">
                  <c:v>0.55637493211179401</c:v>
                </c:pt>
                <c:pt idx="4015">
                  <c:v>0.55626740065489799</c:v>
                </c:pt>
                <c:pt idx="4016">
                  <c:v>0.55615986919695004</c:v>
                </c:pt>
                <c:pt idx="4017">
                  <c:v>0.55605233773900298</c:v>
                </c:pt>
                <c:pt idx="4018">
                  <c:v>0.55594480628210696</c:v>
                </c:pt>
                <c:pt idx="4019">
                  <c:v>0.55583727482415901</c:v>
                </c:pt>
                <c:pt idx="4020">
                  <c:v>0.55572974336621095</c:v>
                </c:pt>
                <c:pt idx="4021">
                  <c:v>0.55562221190931504</c:v>
                </c:pt>
                <c:pt idx="4022">
                  <c:v>0.55551468045136798</c:v>
                </c:pt>
                <c:pt idx="4023">
                  <c:v>0.55540714899342003</c:v>
                </c:pt>
                <c:pt idx="4024">
                  <c:v>0.55529961753652402</c:v>
                </c:pt>
                <c:pt idx="4025">
                  <c:v>0.55519208607857595</c:v>
                </c:pt>
                <c:pt idx="4026">
                  <c:v>0.555084554620629</c:v>
                </c:pt>
                <c:pt idx="4027">
                  <c:v>0.55497702316373299</c:v>
                </c:pt>
                <c:pt idx="4028">
                  <c:v>0.55486949170578503</c:v>
                </c:pt>
                <c:pt idx="4029">
                  <c:v>0.55476196024783797</c:v>
                </c:pt>
                <c:pt idx="4030">
                  <c:v>0.55465442879094196</c:v>
                </c:pt>
                <c:pt idx="4031">
                  <c:v>0.554546897332994</c:v>
                </c:pt>
                <c:pt idx="4032">
                  <c:v>0.55443936587504605</c:v>
                </c:pt>
                <c:pt idx="4033">
                  <c:v>0.55433183441815004</c:v>
                </c:pt>
                <c:pt idx="4034">
                  <c:v>0.55422430296020297</c:v>
                </c:pt>
                <c:pt idx="4035">
                  <c:v>0.55411677150225502</c:v>
                </c:pt>
                <c:pt idx="4036">
                  <c:v>0.55400924004535901</c:v>
                </c:pt>
                <c:pt idx="4037">
                  <c:v>0.55390170858741095</c:v>
                </c:pt>
                <c:pt idx="4038">
                  <c:v>0.55379417712946399</c:v>
                </c:pt>
                <c:pt idx="4039">
                  <c:v>0.55368664567256798</c:v>
                </c:pt>
                <c:pt idx="4040">
                  <c:v>0.55357911421462003</c:v>
                </c:pt>
                <c:pt idx="4041">
                  <c:v>0.55347158275667296</c:v>
                </c:pt>
                <c:pt idx="4042">
                  <c:v>0.55336405129977695</c:v>
                </c:pt>
                <c:pt idx="4043">
                  <c:v>0.553256519841829</c:v>
                </c:pt>
                <c:pt idx="4044">
                  <c:v>0.55314898838388105</c:v>
                </c:pt>
                <c:pt idx="4045">
                  <c:v>0.55304145692698503</c:v>
                </c:pt>
                <c:pt idx="4046">
                  <c:v>0.55293392546903797</c:v>
                </c:pt>
                <c:pt idx="4047">
                  <c:v>0.55282639401109002</c:v>
                </c:pt>
                <c:pt idx="4048">
                  <c:v>0.552718862554194</c:v>
                </c:pt>
                <c:pt idx="4049">
                  <c:v>0.55261133109624605</c:v>
                </c:pt>
                <c:pt idx="4050">
                  <c:v>0.55250379963829899</c:v>
                </c:pt>
                <c:pt idx="4051">
                  <c:v>0.55239626818140297</c:v>
                </c:pt>
                <c:pt idx="4052">
                  <c:v>0.55228873672345502</c:v>
                </c:pt>
                <c:pt idx="4053">
                  <c:v>0.55218120526550696</c:v>
                </c:pt>
                <c:pt idx="4054">
                  <c:v>0.55207367380861105</c:v>
                </c:pt>
                <c:pt idx="4055">
                  <c:v>0.55196614235066399</c:v>
                </c:pt>
                <c:pt idx="4056">
                  <c:v>0.55185861089271604</c:v>
                </c:pt>
                <c:pt idx="4057">
                  <c:v>0.55175107943582002</c:v>
                </c:pt>
                <c:pt idx="4058">
                  <c:v>0.55164354797787296</c:v>
                </c:pt>
                <c:pt idx="4059">
                  <c:v>0.55153601651992501</c:v>
                </c:pt>
                <c:pt idx="4060">
                  <c:v>0.55142848506302899</c:v>
                </c:pt>
                <c:pt idx="4061">
                  <c:v>0.55132095360508104</c:v>
                </c:pt>
                <c:pt idx="4062">
                  <c:v>0.55121342214713398</c:v>
                </c:pt>
                <c:pt idx="4063">
                  <c:v>0.55110589069023797</c:v>
                </c:pt>
                <c:pt idx="4064">
                  <c:v>0.55099835923229001</c:v>
                </c:pt>
                <c:pt idx="4065">
                  <c:v>0.55089082777434195</c:v>
                </c:pt>
                <c:pt idx="4066">
                  <c:v>0.55078329631744605</c:v>
                </c:pt>
                <c:pt idx="4067">
                  <c:v>0.55067576485949898</c:v>
                </c:pt>
                <c:pt idx="4068">
                  <c:v>0.55056823340155103</c:v>
                </c:pt>
                <c:pt idx="4069">
                  <c:v>0.55046070194465502</c:v>
                </c:pt>
                <c:pt idx="4070">
                  <c:v>0.55035317048670696</c:v>
                </c:pt>
                <c:pt idx="4071">
                  <c:v>0.55024563902876</c:v>
                </c:pt>
                <c:pt idx="4072">
                  <c:v>0.55013810757186399</c:v>
                </c:pt>
                <c:pt idx="4073">
                  <c:v>0.55003057611391604</c:v>
                </c:pt>
                <c:pt idx="4074">
                  <c:v>0.54992304465596897</c:v>
                </c:pt>
                <c:pt idx="4075">
                  <c:v>0.54981551319907296</c:v>
                </c:pt>
                <c:pt idx="4076">
                  <c:v>0.54970798174112501</c:v>
                </c:pt>
                <c:pt idx="4077">
                  <c:v>0.54960045028317706</c:v>
                </c:pt>
                <c:pt idx="4078">
                  <c:v>0.54949291882628104</c:v>
                </c:pt>
                <c:pt idx="4079">
                  <c:v>0.54938538736833398</c:v>
                </c:pt>
                <c:pt idx="4080">
                  <c:v>0.54927785591038603</c:v>
                </c:pt>
                <c:pt idx="4081">
                  <c:v>0.54917032445349001</c:v>
                </c:pt>
                <c:pt idx="4082">
                  <c:v>0.54906279299554195</c:v>
                </c:pt>
                <c:pt idx="4083">
                  <c:v>0.548955261537595</c:v>
                </c:pt>
                <c:pt idx="4084">
                  <c:v>0.54884773008069898</c:v>
                </c:pt>
                <c:pt idx="4085">
                  <c:v>0.54874019862275103</c:v>
                </c:pt>
                <c:pt idx="4086">
                  <c:v>0.54863266716480297</c:v>
                </c:pt>
                <c:pt idx="4087">
                  <c:v>0.54852513570790695</c:v>
                </c:pt>
                <c:pt idx="4088">
                  <c:v>0.54841760424996</c:v>
                </c:pt>
                <c:pt idx="4089">
                  <c:v>0.54831007279201205</c:v>
                </c:pt>
                <c:pt idx="4090">
                  <c:v>0.54820254133511603</c:v>
                </c:pt>
                <c:pt idx="4091">
                  <c:v>0.54809500987716897</c:v>
                </c:pt>
                <c:pt idx="4092">
                  <c:v>0.54798747841922102</c:v>
                </c:pt>
                <c:pt idx="4093">
                  <c:v>0.547879946962325</c:v>
                </c:pt>
                <c:pt idx="4094">
                  <c:v>0.54777241550437705</c:v>
                </c:pt>
                <c:pt idx="4095">
                  <c:v>0.54766488404642999</c:v>
                </c:pt>
                <c:pt idx="4096">
                  <c:v>0.54755735258953397</c:v>
                </c:pt>
                <c:pt idx="4097">
                  <c:v>0.54744982113158602</c:v>
                </c:pt>
                <c:pt idx="4098">
                  <c:v>0.54734228967363796</c:v>
                </c:pt>
                <c:pt idx="4099">
                  <c:v>0.54723475821674195</c:v>
                </c:pt>
                <c:pt idx="4100">
                  <c:v>0.54712722675879499</c:v>
                </c:pt>
                <c:pt idx="4101">
                  <c:v>0.54701969530084704</c:v>
                </c:pt>
                <c:pt idx="4102">
                  <c:v>0.54691216384395103</c:v>
                </c:pt>
                <c:pt idx="4103">
                  <c:v>0.54680463238600296</c:v>
                </c:pt>
                <c:pt idx="4104">
                  <c:v>0.54669710092805601</c:v>
                </c:pt>
                <c:pt idx="4105">
                  <c:v>0.54658956947116</c:v>
                </c:pt>
                <c:pt idx="4106">
                  <c:v>0.54648203801321205</c:v>
                </c:pt>
                <c:pt idx="4107">
                  <c:v>0.54637450655526498</c:v>
                </c:pt>
                <c:pt idx="4108">
                  <c:v>0.54626697509836797</c:v>
                </c:pt>
                <c:pt idx="4109">
                  <c:v>0.54615944364042102</c:v>
                </c:pt>
                <c:pt idx="4110">
                  <c:v>0.54605191218247295</c:v>
                </c:pt>
                <c:pt idx="4111">
                  <c:v>0.54594438072557705</c:v>
                </c:pt>
                <c:pt idx="4112">
                  <c:v>0.54583684926762999</c:v>
                </c:pt>
                <c:pt idx="4113">
                  <c:v>0.54572931780968204</c:v>
                </c:pt>
                <c:pt idx="4114">
                  <c:v>0.54562178635278602</c:v>
                </c:pt>
                <c:pt idx="4115">
                  <c:v>0.54551425489483796</c:v>
                </c:pt>
                <c:pt idx="4116">
                  <c:v>0.54540672343689101</c:v>
                </c:pt>
                <c:pt idx="4117">
                  <c:v>0.54529919197999499</c:v>
                </c:pt>
                <c:pt idx="4118">
                  <c:v>0.54519166052204704</c:v>
                </c:pt>
                <c:pt idx="4119">
                  <c:v>0.54508412906409998</c:v>
                </c:pt>
                <c:pt idx="4120">
                  <c:v>0.54497659760720296</c:v>
                </c:pt>
                <c:pt idx="4121">
                  <c:v>0.54486906614925601</c:v>
                </c:pt>
                <c:pt idx="4122">
                  <c:v>0.54476153469130795</c:v>
                </c:pt>
                <c:pt idx="4123">
                  <c:v>0.54465400323441204</c:v>
                </c:pt>
                <c:pt idx="4124">
                  <c:v>0.54454647177646498</c:v>
                </c:pt>
                <c:pt idx="4125">
                  <c:v>0.54443894031851703</c:v>
                </c:pt>
                <c:pt idx="4126">
                  <c:v>0.54433140886162101</c:v>
                </c:pt>
                <c:pt idx="4127">
                  <c:v>0.54422387740367295</c:v>
                </c:pt>
                <c:pt idx="4128">
                  <c:v>0.544116345945726</c:v>
                </c:pt>
                <c:pt idx="4129">
                  <c:v>0.54400881448882998</c:v>
                </c:pt>
                <c:pt idx="4130">
                  <c:v>0.54390128303088203</c:v>
                </c:pt>
                <c:pt idx="4131">
                  <c:v>0.54379375157293397</c:v>
                </c:pt>
                <c:pt idx="4132">
                  <c:v>0.54368622011603795</c:v>
                </c:pt>
                <c:pt idx="4133">
                  <c:v>0.543578688658091</c:v>
                </c:pt>
                <c:pt idx="4134">
                  <c:v>0.54347115720014305</c:v>
                </c:pt>
                <c:pt idx="4135">
                  <c:v>0.54336362574324704</c:v>
                </c:pt>
                <c:pt idx="4136">
                  <c:v>0.54325609428529997</c:v>
                </c:pt>
                <c:pt idx="4137">
                  <c:v>0.54314856282735202</c:v>
                </c:pt>
                <c:pt idx="4138">
                  <c:v>0.54304103137045601</c:v>
                </c:pt>
                <c:pt idx="4139">
                  <c:v>0.54293349991250806</c:v>
                </c:pt>
                <c:pt idx="4140">
                  <c:v>0.54282596845456099</c:v>
                </c:pt>
                <c:pt idx="4141">
                  <c:v>0.54271843699766498</c:v>
                </c:pt>
                <c:pt idx="4142">
                  <c:v>0.54261090553971703</c:v>
                </c:pt>
                <c:pt idx="4143">
                  <c:v>0.54250337408176896</c:v>
                </c:pt>
                <c:pt idx="4144">
                  <c:v>0.54239584262487295</c:v>
                </c:pt>
                <c:pt idx="4145">
                  <c:v>0.542288311166926</c:v>
                </c:pt>
                <c:pt idx="4146">
                  <c:v>0.54218077970897804</c:v>
                </c:pt>
                <c:pt idx="4147">
                  <c:v>0.54207324825208203</c:v>
                </c:pt>
                <c:pt idx="4148">
                  <c:v>0.54196571679413397</c:v>
                </c:pt>
                <c:pt idx="4149">
                  <c:v>0.54185818533618701</c:v>
                </c:pt>
                <c:pt idx="4150">
                  <c:v>0.541750653879291</c:v>
                </c:pt>
                <c:pt idx="4151">
                  <c:v>0.54164312242134305</c:v>
                </c:pt>
                <c:pt idx="4152">
                  <c:v>0.54153559096339599</c:v>
                </c:pt>
                <c:pt idx="4153">
                  <c:v>0.54142805950649997</c:v>
                </c:pt>
                <c:pt idx="4154">
                  <c:v>0.54132052804855202</c:v>
                </c:pt>
                <c:pt idx="4155">
                  <c:v>0.54121299659060396</c:v>
                </c:pt>
                <c:pt idx="4156">
                  <c:v>0.54110546513370805</c:v>
                </c:pt>
                <c:pt idx="4157">
                  <c:v>0.54099793367576099</c:v>
                </c:pt>
                <c:pt idx="4158">
                  <c:v>0.54089040221781304</c:v>
                </c:pt>
                <c:pt idx="4159">
                  <c:v>0.54078287076091702</c:v>
                </c:pt>
                <c:pt idx="4160">
                  <c:v>0.54067533930296896</c:v>
                </c:pt>
                <c:pt idx="4161">
                  <c:v>0.54056780784502201</c:v>
                </c:pt>
                <c:pt idx="4162">
                  <c:v>0.54046027638812599</c:v>
                </c:pt>
                <c:pt idx="4163">
                  <c:v>0.54035274493017804</c:v>
                </c:pt>
                <c:pt idx="4164">
                  <c:v>0.54024521347223098</c:v>
                </c:pt>
                <c:pt idx="4165">
                  <c:v>0.54013768201533396</c:v>
                </c:pt>
                <c:pt idx="4166">
                  <c:v>0.54003015055738701</c:v>
                </c:pt>
                <c:pt idx="4167">
                  <c:v>0.53992261909943895</c:v>
                </c:pt>
                <c:pt idx="4168">
                  <c:v>0.53981508764254305</c:v>
                </c:pt>
                <c:pt idx="4169">
                  <c:v>0.53970755618459598</c:v>
                </c:pt>
                <c:pt idx="4170">
                  <c:v>0.53960002472664803</c:v>
                </c:pt>
                <c:pt idx="4171">
                  <c:v>0.53949249326975202</c:v>
                </c:pt>
                <c:pt idx="4172">
                  <c:v>0.53938496181180395</c:v>
                </c:pt>
                <c:pt idx="4173">
                  <c:v>0.539277430353857</c:v>
                </c:pt>
                <c:pt idx="4174">
                  <c:v>0.53916989889696099</c:v>
                </c:pt>
                <c:pt idx="4175">
                  <c:v>0.53906236743901303</c:v>
                </c:pt>
                <c:pt idx="4176">
                  <c:v>0.53895483598106497</c:v>
                </c:pt>
                <c:pt idx="4177">
                  <c:v>0.53884730452416896</c:v>
                </c:pt>
                <c:pt idx="4178">
                  <c:v>0.53873977306622201</c:v>
                </c:pt>
                <c:pt idx="4179">
                  <c:v>0.53863224160827405</c:v>
                </c:pt>
                <c:pt idx="4180">
                  <c:v>0.53852471015137804</c:v>
                </c:pt>
                <c:pt idx="4181">
                  <c:v>0.53841717869342998</c:v>
                </c:pt>
                <c:pt idx="4182">
                  <c:v>0.53830964723548302</c:v>
                </c:pt>
                <c:pt idx="4183">
                  <c:v>0.53820211577858701</c:v>
                </c:pt>
                <c:pt idx="4184">
                  <c:v>0.53809458432063895</c:v>
                </c:pt>
                <c:pt idx="4185">
                  <c:v>0.53798705286269199</c:v>
                </c:pt>
                <c:pt idx="4186">
                  <c:v>0.53787952140579598</c:v>
                </c:pt>
                <c:pt idx="4187">
                  <c:v>0.53777198994784803</c:v>
                </c:pt>
                <c:pt idx="4188">
                  <c:v>0.53766445848989997</c:v>
                </c:pt>
                <c:pt idx="4189">
                  <c:v>0.53755692703300395</c:v>
                </c:pt>
                <c:pt idx="4190">
                  <c:v>0.537449395575057</c:v>
                </c:pt>
                <c:pt idx="4191">
                  <c:v>0.53734186411710905</c:v>
                </c:pt>
                <c:pt idx="4192">
                  <c:v>0.53723433266021303</c:v>
                </c:pt>
                <c:pt idx="4193">
                  <c:v>0.53712680120226497</c:v>
                </c:pt>
                <c:pt idx="4194">
                  <c:v>0.53701926974431802</c:v>
                </c:pt>
                <c:pt idx="4195">
                  <c:v>0.536911738287422</c:v>
                </c:pt>
                <c:pt idx="4196">
                  <c:v>0.53680420682947405</c:v>
                </c:pt>
                <c:pt idx="4197">
                  <c:v>0.53669667537152699</c:v>
                </c:pt>
                <c:pt idx="4198">
                  <c:v>0.53658914391463097</c:v>
                </c:pt>
                <c:pt idx="4199">
                  <c:v>0.53648161245668302</c:v>
                </c:pt>
                <c:pt idx="4200">
                  <c:v>0.53637408099873496</c:v>
                </c:pt>
                <c:pt idx="4201">
                  <c:v>0.53626654954183905</c:v>
                </c:pt>
                <c:pt idx="4202">
                  <c:v>0.53615901808389199</c:v>
                </c:pt>
                <c:pt idx="4203">
                  <c:v>0.53605148662594404</c:v>
                </c:pt>
                <c:pt idx="4204">
                  <c:v>0.53594395516904803</c:v>
                </c:pt>
                <c:pt idx="4205">
                  <c:v>0.53583642371109996</c:v>
                </c:pt>
                <c:pt idx="4206">
                  <c:v>0.53572889225315301</c:v>
                </c:pt>
                <c:pt idx="4207">
                  <c:v>0.535621360796257</c:v>
                </c:pt>
                <c:pt idx="4208">
                  <c:v>0.53551382933830904</c:v>
                </c:pt>
                <c:pt idx="4209">
                  <c:v>0.53540629788036098</c:v>
                </c:pt>
                <c:pt idx="4210">
                  <c:v>0.53529876642346497</c:v>
                </c:pt>
                <c:pt idx="4211">
                  <c:v>0.53519123496551801</c:v>
                </c:pt>
                <c:pt idx="4212">
                  <c:v>0.53508370350756995</c:v>
                </c:pt>
                <c:pt idx="4213">
                  <c:v>0.53497617205067405</c:v>
                </c:pt>
                <c:pt idx="4214">
                  <c:v>0.53486864059272698</c:v>
                </c:pt>
                <c:pt idx="4215">
                  <c:v>0.53476110913477903</c:v>
                </c:pt>
                <c:pt idx="4216">
                  <c:v>0.53465357767788302</c:v>
                </c:pt>
                <c:pt idx="4217">
                  <c:v>0.53454604621993496</c:v>
                </c:pt>
                <c:pt idx="4218">
                  <c:v>0.534438514761988</c:v>
                </c:pt>
                <c:pt idx="4219">
                  <c:v>0.53433098330509199</c:v>
                </c:pt>
                <c:pt idx="4220">
                  <c:v>0.53422345184714404</c:v>
                </c:pt>
                <c:pt idx="4221">
                  <c:v>0.53411592038919598</c:v>
                </c:pt>
                <c:pt idx="4222">
                  <c:v>0.53400838893229996</c:v>
                </c:pt>
                <c:pt idx="4223">
                  <c:v>0.53390085747435301</c:v>
                </c:pt>
                <c:pt idx="4224">
                  <c:v>0.53379332601640495</c:v>
                </c:pt>
                <c:pt idx="4225">
                  <c:v>0.53368579455950904</c:v>
                </c:pt>
                <c:pt idx="4226">
                  <c:v>0.53357826310156098</c:v>
                </c:pt>
                <c:pt idx="4227">
                  <c:v>0.53347073164361403</c:v>
                </c:pt>
                <c:pt idx="4228">
                  <c:v>0.53336320018671801</c:v>
                </c:pt>
                <c:pt idx="4229">
                  <c:v>0.53325566872876995</c:v>
                </c:pt>
                <c:pt idx="4230">
                  <c:v>0.533148137270822</c:v>
                </c:pt>
                <c:pt idx="4231">
                  <c:v>0.53304060581392698</c:v>
                </c:pt>
                <c:pt idx="4232">
                  <c:v>0.53293307435597903</c:v>
                </c:pt>
                <c:pt idx="4233">
                  <c:v>0.53282554289803097</c:v>
                </c:pt>
                <c:pt idx="4234">
                  <c:v>0.53271801144113495</c:v>
                </c:pt>
                <c:pt idx="4235">
                  <c:v>0.532610479983188</c:v>
                </c:pt>
                <c:pt idx="4236">
                  <c:v>0.53250294852524005</c:v>
                </c:pt>
                <c:pt idx="4237">
                  <c:v>0.53239541706834403</c:v>
                </c:pt>
                <c:pt idx="4238">
                  <c:v>0.53228788561039597</c:v>
                </c:pt>
                <c:pt idx="4239">
                  <c:v>0.53218035415244902</c:v>
                </c:pt>
                <c:pt idx="4240">
                  <c:v>0.532072822695553</c:v>
                </c:pt>
                <c:pt idx="4241">
                  <c:v>0.53196529123760505</c:v>
                </c:pt>
                <c:pt idx="4242">
                  <c:v>0.53185775977965699</c:v>
                </c:pt>
                <c:pt idx="4243">
                  <c:v>0.53175022832276098</c:v>
                </c:pt>
                <c:pt idx="4244">
                  <c:v>0.53164269686481402</c:v>
                </c:pt>
                <c:pt idx="4245">
                  <c:v>0.53153516540686596</c:v>
                </c:pt>
                <c:pt idx="4246">
                  <c:v>0.53142763394996995</c:v>
                </c:pt>
                <c:pt idx="4247">
                  <c:v>0.53132010249202299</c:v>
                </c:pt>
                <c:pt idx="4248">
                  <c:v>0.53121257103407504</c:v>
                </c:pt>
                <c:pt idx="4249">
                  <c:v>0.53110503957717903</c:v>
                </c:pt>
                <c:pt idx="4250">
                  <c:v>0.53099750811923097</c:v>
                </c:pt>
                <c:pt idx="4251">
                  <c:v>0.53088997666128401</c:v>
                </c:pt>
                <c:pt idx="4252">
                  <c:v>0.530782445204388</c:v>
                </c:pt>
                <c:pt idx="4253">
                  <c:v>0.53067491374644005</c:v>
                </c:pt>
                <c:pt idx="4254">
                  <c:v>0.53056738228849198</c:v>
                </c:pt>
                <c:pt idx="4255">
                  <c:v>0.53045985083159597</c:v>
                </c:pt>
                <c:pt idx="4256">
                  <c:v>0.53035231937364902</c:v>
                </c:pt>
                <c:pt idx="4257">
                  <c:v>0.53024478791570095</c:v>
                </c:pt>
                <c:pt idx="4258">
                  <c:v>0.53013725645880505</c:v>
                </c:pt>
                <c:pt idx="4259">
                  <c:v>0.53002972500085699</c:v>
                </c:pt>
                <c:pt idx="4260">
                  <c:v>0.52992219354291004</c:v>
                </c:pt>
                <c:pt idx="4261">
                  <c:v>0.52981466208601402</c:v>
                </c:pt>
                <c:pt idx="4262">
                  <c:v>0.52970713062806596</c:v>
                </c:pt>
                <c:pt idx="4263">
                  <c:v>0.52959959917011901</c:v>
                </c:pt>
                <c:pt idx="4264">
                  <c:v>0.52949206771322299</c:v>
                </c:pt>
                <c:pt idx="4265">
                  <c:v>0.52938453625527504</c:v>
                </c:pt>
                <c:pt idx="4266">
                  <c:v>0.52927700479732698</c:v>
                </c:pt>
                <c:pt idx="4267">
                  <c:v>0.52916947334043096</c:v>
                </c:pt>
                <c:pt idx="4268">
                  <c:v>0.52906194188248401</c:v>
                </c:pt>
                <c:pt idx="4269">
                  <c:v>0.52895441042453595</c:v>
                </c:pt>
                <c:pt idx="4270">
                  <c:v>0.52884687896764004</c:v>
                </c:pt>
                <c:pt idx="4271">
                  <c:v>0.52873934750969198</c:v>
                </c:pt>
                <c:pt idx="4272">
                  <c:v>0.52863181605174503</c:v>
                </c:pt>
                <c:pt idx="4273">
                  <c:v>0.52852428459484901</c:v>
                </c:pt>
                <c:pt idx="4274">
                  <c:v>0.52841675313690095</c:v>
                </c:pt>
                <c:pt idx="4275">
                  <c:v>0.528309221678954</c:v>
                </c:pt>
                <c:pt idx="4276">
                  <c:v>0.52820169022205699</c:v>
                </c:pt>
                <c:pt idx="4277">
                  <c:v>0.52809415876411003</c:v>
                </c:pt>
                <c:pt idx="4278">
                  <c:v>0.52798662730616197</c:v>
                </c:pt>
                <c:pt idx="4279">
                  <c:v>0.52787909584926596</c:v>
                </c:pt>
                <c:pt idx="4280">
                  <c:v>0.527771564391319</c:v>
                </c:pt>
                <c:pt idx="4281">
                  <c:v>0.52766403293337105</c:v>
                </c:pt>
                <c:pt idx="4282">
                  <c:v>0.52755650147647504</c:v>
                </c:pt>
                <c:pt idx="4283">
                  <c:v>0.52744897001852697</c:v>
                </c:pt>
                <c:pt idx="4284">
                  <c:v>0.52734143856058002</c:v>
                </c:pt>
                <c:pt idx="4285">
                  <c:v>0.52723390710368401</c:v>
                </c:pt>
                <c:pt idx="4286">
                  <c:v>0.52712637564573595</c:v>
                </c:pt>
                <c:pt idx="4287">
                  <c:v>0.52701884418778799</c:v>
                </c:pt>
                <c:pt idx="4288">
                  <c:v>0.52691131273089198</c:v>
                </c:pt>
                <c:pt idx="4289">
                  <c:v>0.52680378127294503</c:v>
                </c:pt>
                <c:pt idx="4290">
                  <c:v>0.52669624981499696</c:v>
                </c:pt>
                <c:pt idx="4291">
                  <c:v>0.52658871835810095</c:v>
                </c:pt>
                <c:pt idx="4292">
                  <c:v>0.526481186900153</c:v>
                </c:pt>
                <c:pt idx="4293">
                  <c:v>0.52637365544220605</c:v>
                </c:pt>
                <c:pt idx="4294">
                  <c:v>0.52626612398531003</c:v>
                </c:pt>
                <c:pt idx="4295">
                  <c:v>0.52615859252736197</c:v>
                </c:pt>
                <c:pt idx="4296">
                  <c:v>0.52605106106941502</c:v>
                </c:pt>
                <c:pt idx="4297">
                  <c:v>0.525943529612519</c:v>
                </c:pt>
                <c:pt idx="4298">
                  <c:v>0.52583599815457105</c:v>
                </c:pt>
                <c:pt idx="4299">
                  <c:v>0.52572846669662299</c:v>
                </c:pt>
                <c:pt idx="4300">
                  <c:v>0.52562093523972697</c:v>
                </c:pt>
                <c:pt idx="4301">
                  <c:v>0.52551340378178002</c:v>
                </c:pt>
                <c:pt idx="4302">
                  <c:v>0.52540587232383196</c:v>
                </c:pt>
                <c:pt idx="4303">
                  <c:v>0.52529834086693605</c:v>
                </c:pt>
                <c:pt idx="4304">
                  <c:v>0.52519080940898799</c:v>
                </c:pt>
                <c:pt idx="4305">
                  <c:v>0.52508327795104104</c:v>
                </c:pt>
                <c:pt idx="4306">
                  <c:v>0.52497574649414502</c:v>
                </c:pt>
                <c:pt idx="4307">
                  <c:v>0.52486821503619696</c:v>
                </c:pt>
                <c:pt idx="4308">
                  <c:v>0.52476068357825001</c:v>
                </c:pt>
                <c:pt idx="4309">
                  <c:v>0.52465315212135299</c:v>
                </c:pt>
                <c:pt idx="4310">
                  <c:v>0.52454562066340604</c:v>
                </c:pt>
                <c:pt idx="4311">
                  <c:v>0.52443808920545798</c:v>
                </c:pt>
                <c:pt idx="4312">
                  <c:v>0.52433055774856197</c:v>
                </c:pt>
                <c:pt idx="4313">
                  <c:v>0.52422302629061501</c:v>
                </c:pt>
                <c:pt idx="4314">
                  <c:v>0.52411549483266695</c:v>
                </c:pt>
                <c:pt idx="4315">
                  <c:v>0.52400796337577105</c:v>
                </c:pt>
                <c:pt idx="4316">
                  <c:v>0.52390043191782298</c:v>
                </c:pt>
                <c:pt idx="4317">
                  <c:v>0.52379290045987603</c:v>
                </c:pt>
                <c:pt idx="4318">
                  <c:v>0.52368536900298002</c:v>
                </c:pt>
                <c:pt idx="4319">
                  <c:v>0.52357783754503195</c:v>
                </c:pt>
                <c:pt idx="4320">
                  <c:v>0.523470306087085</c:v>
                </c:pt>
                <c:pt idx="4321">
                  <c:v>0.52336277463018799</c:v>
                </c:pt>
                <c:pt idx="4322">
                  <c:v>0.52325524317224104</c:v>
                </c:pt>
                <c:pt idx="4323">
                  <c:v>0.52314771171429297</c:v>
                </c:pt>
                <c:pt idx="4324">
                  <c:v>0.52304018025739696</c:v>
                </c:pt>
                <c:pt idx="4325">
                  <c:v>0.52293264879945001</c:v>
                </c:pt>
                <c:pt idx="4326">
                  <c:v>0.52282511734150205</c:v>
                </c:pt>
                <c:pt idx="4327">
                  <c:v>0.52271758588460604</c:v>
                </c:pt>
                <c:pt idx="4328">
                  <c:v>0.52261005442665798</c:v>
                </c:pt>
                <c:pt idx="4329">
                  <c:v>0.52250252296871103</c:v>
                </c:pt>
                <c:pt idx="4330">
                  <c:v>0.52239499151181501</c:v>
                </c:pt>
                <c:pt idx="4331">
                  <c:v>0.52228746005386695</c:v>
                </c:pt>
                <c:pt idx="4332">
                  <c:v>0.522179928595919</c:v>
                </c:pt>
                <c:pt idx="4333">
                  <c:v>0.52207239713902298</c:v>
                </c:pt>
                <c:pt idx="4334">
                  <c:v>0.52196486568107603</c:v>
                </c:pt>
                <c:pt idx="4335">
                  <c:v>0.52185733422312797</c:v>
                </c:pt>
                <c:pt idx="4336">
                  <c:v>0.52174980276623195</c:v>
                </c:pt>
                <c:pt idx="4337">
                  <c:v>0.521642271308284</c:v>
                </c:pt>
                <c:pt idx="4338">
                  <c:v>0.52153473985033705</c:v>
                </c:pt>
                <c:pt idx="4339">
                  <c:v>0.52142720839344103</c:v>
                </c:pt>
                <c:pt idx="4340">
                  <c:v>0.52131967693549297</c:v>
                </c:pt>
                <c:pt idx="4341">
                  <c:v>0.52121214547754602</c:v>
                </c:pt>
                <c:pt idx="4342">
                  <c:v>0.52110461402065</c:v>
                </c:pt>
                <c:pt idx="4343">
                  <c:v>0.52099708256270205</c:v>
                </c:pt>
                <c:pt idx="4344">
                  <c:v>0.52088955110475399</c:v>
                </c:pt>
                <c:pt idx="4345">
                  <c:v>0.52078201964785797</c:v>
                </c:pt>
                <c:pt idx="4346">
                  <c:v>0.52067448818991102</c:v>
                </c:pt>
                <c:pt idx="4347">
                  <c:v>0.52056695673196296</c:v>
                </c:pt>
                <c:pt idx="4348">
                  <c:v>0.52045942527506694</c:v>
                </c:pt>
                <c:pt idx="4349">
                  <c:v>0.52035189381711899</c:v>
                </c:pt>
                <c:pt idx="4350">
                  <c:v>0.52024436235917204</c:v>
                </c:pt>
                <c:pt idx="4351">
                  <c:v>0.52013683090227603</c:v>
                </c:pt>
                <c:pt idx="4352">
                  <c:v>0.52002929944432796</c:v>
                </c:pt>
                <c:pt idx="4353">
                  <c:v>0.51992176798638101</c:v>
                </c:pt>
                <c:pt idx="4354">
                  <c:v>0.519814236529484</c:v>
                </c:pt>
                <c:pt idx="4355">
                  <c:v>0.51970670507153705</c:v>
                </c:pt>
                <c:pt idx="4356">
                  <c:v>0.51959917361358898</c:v>
                </c:pt>
                <c:pt idx="4357">
                  <c:v>0.51949164215669297</c:v>
                </c:pt>
                <c:pt idx="4358">
                  <c:v>0.51938411069874602</c:v>
                </c:pt>
                <c:pt idx="4359">
                  <c:v>0.51927657924079795</c:v>
                </c:pt>
                <c:pt idx="4360">
                  <c:v>0.51916904778390205</c:v>
                </c:pt>
                <c:pt idx="4361">
                  <c:v>0.51906151632595399</c:v>
                </c:pt>
                <c:pt idx="4362">
                  <c:v>0.51895398486800703</c:v>
                </c:pt>
                <c:pt idx="4363">
                  <c:v>0.51884645341111102</c:v>
                </c:pt>
                <c:pt idx="4364">
                  <c:v>0.51873892195316296</c:v>
                </c:pt>
                <c:pt idx="4365">
                  <c:v>0.51863139049521501</c:v>
                </c:pt>
                <c:pt idx="4366">
                  <c:v>0.51852385903831899</c:v>
                </c:pt>
                <c:pt idx="4367">
                  <c:v>0.51841632758037204</c:v>
                </c:pt>
                <c:pt idx="4368">
                  <c:v>0.51830879612242398</c:v>
                </c:pt>
                <c:pt idx="4369">
                  <c:v>0.51820126466552796</c:v>
                </c:pt>
                <c:pt idx="4370">
                  <c:v>0.51809373320758101</c:v>
                </c:pt>
                <c:pt idx="4371">
                  <c:v>0.51798620174963295</c:v>
                </c:pt>
                <c:pt idx="4372">
                  <c:v>0.51787867029273704</c:v>
                </c:pt>
                <c:pt idx="4373">
                  <c:v>0.51777113883478898</c:v>
                </c:pt>
                <c:pt idx="4374">
                  <c:v>0.51766360737684203</c:v>
                </c:pt>
                <c:pt idx="4375">
                  <c:v>0.51755607591994601</c:v>
                </c:pt>
                <c:pt idx="4376">
                  <c:v>0.51744854446199795</c:v>
                </c:pt>
                <c:pt idx="4377">
                  <c:v>0.51734101300405</c:v>
                </c:pt>
                <c:pt idx="4378">
                  <c:v>0.51723348154715398</c:v>
                </c:pt>
                <c:pt idx="4379">
                  <c:v>0.51712595008920703</c:v>
                </c:pt>
                <c:pt idx="4380">
                  <c:v>0.51701841863125897</c:v>
                </c:pt>
                <c:pt idx="4381">
                  <c:v>0.51691088717436295</c:v>
                </c:pt>
                <c:pt idx="4382">
                  <c:v>0.516803355716415</c:v>
                </c:pt>
                <c:pt idx="4383">
                  <c:v>0.51669582425846805</c:v>
                </c:pt>
                <c:pt idx="4384">
                  <c:v>0.51658829280157204</c:v>
                </c:pt>
                <c:pt idx="4385">
                  <c:v>0.51648076134362397</c:v>
                </c:pt>
                <c:pt idx="4386">
                  <c:v>0.51637322988567702</c:v>
                </c:pt>
                <c:pt idx="4387">
                  <c:v>0.51626569842878101</c:v>
                </c:pt>
                <c:pt idx="4388">
                  <c:v>0.51615816697083305</c:v>
                </c:pt>
                <c:pt idx="4389">
                  <c:v>0.51605063551288499</c:v>
                </c:pt>
                <c:pt idx="4390">
                  <c:v>0.51594310405598898</c:v>
                </c:pt>
                <c:pt idx="4391">
                  <c:v>0.51583557259804202</c:v>
                </c:pt>
                <c:pt idx="4392">
                  <c:v>0.51572804114009396</c:v>
                </c:pt>
                <c:pt idx="4393">
                  <c:v>0.51562050968319795</c:v>
                </c:pt>
                <c:pt idx="4394">
                  <c:v>0.51551297822525</c:v>
                </c:pt>
                <c:pt idx="4395">
                  <c:v>0.51540544676730304</c:v>
                </c:pt>
                <c:pt idx="4396">
                  <c:v>0.51529791531040703</c:v>
                </c:pt>
                <c:pt idx="4397">
                  <c:v>0.51519038385245897</c:v>
                </c:pt>
                <c:pt idx="4398">
                  <c:v>0.51508285239451201</c:v>
                </c:pt>
                <c:pt idx="4399">
                  <c:v>0.514975320937615</c:v>
                </c:pt>
                <c:pt idx="4400">
                  <c:v>0.51486778947966805</c:v>
                </c:pt>
                <c:pt idx="4401">
                  <c:v>0.51476025802171999</c:v>
                </c:pt>
                <c:pt idx="4402">
                  <c:v>0.51465272656482397</c:v>
                </c:pt>
                <c:pt idx="4403">
                  <c:v>0.51454519510687702</c:v>
                </c:pt>
                <c:pt idx="4404">
                  <c:v>0.51443766364892896</c:v>
                </c:pt>
                <c:pt idx="4405">
                  <c:v>0.51433013219203305</c:v>
                </c:pt>
                <c:pt idx="4406">
                  <c:v>0.51422260073408499</c:v>
                </c:pt>
                <c:pt idx="4407">
                  <c:v>0.51411506927613804</c:v>
                </c:pt>
                <c:pt idx="4408">
                  <c:v>0.51400753781924202</c:v>
                </c:pt>
                <c:pt idx="4409">
                  <c:v>0.51390000636129396</c:v>
                </c:pt>
                <c:pt idx="4410">
                  <c:v>0.51379247490334701</c:v>
                </c:pt>
                <c:pt idx="4411">
                  <c:v>0.51368494344644999</c:v>
                </c:pt>
                <c:pt idx="4412">
                  <c:v>0.51357741198850304</c:v>
                </c:pt>
                <c:pt idx="4413">
                  <c:v>0.51346988053055498</c:v>
                </c:pt>
                <c:pt idx="4414">
                  <c:v>0.51336234907365896</c:v>
                </c:pt>
                <c:pt idx="4415">
                  <c:v>0.51325481761571201</c:v>
                </c:pt>
                <c:pt idx="4416">
                  <c:v>0.51314728615776395</c:v>
                </c:pt>
                <c:pt idx="4417">
                  <c:v>0.51303975470086804</c:v>
                </c:pt>
                <c:pt idx="4418">
                  <c:v>0.51293222324291998</c:v>
                </c:pt>
                <c:pt idx="4419">
                  <c:v>0.51282469178497303</c:v>
                </c:pt>
                <c:pt idx="4420">
                  <c:v>0.51271716032807702</c:v>
                </c:pt>
                <c:pt idx="4421">
                  <c:v>0.51260962887012895</c:v>
                </c:pt>
                <c:pt idx="4422">
                  <c:v>0.512502097412181</c:v>
                </c:pt>
                <c:pt idx="4423">
                  <c:v>0.51239456595528499</c:v>
                </c:pt>
                <c:pt idx="4424">
                  <c:v>0.51228703449733803</c:v>
                </c:pt>
                <c:pt idx="4425">
                  <c:v>0.51217950303938997</c:v>
                </c:pt>
                <c:pt idx="4426">
                  <c:v>0.51207197158249396</c:v>
                </c:pt>
                <c:pt idx="4427">
                  <c:v>0.51196444012454601</c:v>
                </c:pt>
                <c:pt idx="4428">
                  <c:v>0.51185690866659905</c:v>
                </c:pt>
                <c:pt idx="4429">
                  <c:v>0.51174937720970304</c:v>
                </c:pt>
                <c:pt idx="4430">
                  <c:v>0.51164184575175498</c:v>
                </c:pt>
                <c:pt idx="4431">
                  <c:v>0.51153431429380802</c:v>
                </c:pt>
                <c:pt idx="4432">
                  <c:v>0.51142678283691201</c:v>
                </c:pt>
                <c:pt idx="4433">
                  <c:v>0.51131925137896395</c:v>
                </c:pt>
                <c:pt idx="4434">
                  <c:v>0.51121171992101599</c:v>
                </c:pt>
                <c:pt idx="4435">
                  <c:v>0.51110418846411998</c:v>
                </c:pt>
                <c:pt idx="4436">
                  <c:v>0.51099665700617303</c:v>
                </c:pt>
                <c:pt idx="4437">
                  <c:v>0.51088912554822496</c:v>
                </c:pt>
                <c:pt idx="4438">
                  <c:v>0.51078159409132895</c:v>
                </c:pt>
                <c:pt idx="4439">
                  <c:v>0.510674062633381</c:v>
                </c:pt>
                <c:pt idx="4440">
                  <c:v>0.51056653117543405</c:v>
                </c:pt>
                <c:pt idx="4441">
                  <c:v>0.51045899971853803</c:v>
                </c:pt>
                <c:pt idx="4442">
                  <c:v>0.51035146826058997</c:v>
                </c:pt>
                <c:pt idx="4443">
                  <c:v>0.51024393680264302</c:v>
                </c:pt>
                <c:pt idx="4444">
                  <c:v>0.510136405345746</c:v>
                </c:pt>
                <c:pt idx="4445">
                  <c:v>0.51002887388779905</c:v>
                </c:pt>
                <c:pt idx="4446">
                  <c:v>0.50992134242985099</c:v>
                </c:pt>
                <c:pt idx="4447">
                  <c:v>0.50981381097295497</c:v>
                </c:pt>
                <c:pt idx="4448">
                  <c:v>0.50970627951500802</c:v>
                </c:pt>
                <c:pt idx="4449">
                  <c:v>0.50959874805705996</c:v>
                </c:pt>
                <c:pt idx="4450">
                  <c:v>0.50949121660016405</c:v>
                </c:pt>
                <c:pt idx="4451">
                  <c:v>0.50938368514221599</c:v>
                </c:pt>
                <c:pt idx="4452">
                  <c:v>0.50927615368426904</c:v>
                </c:pt>
                <c:pt idx="4453">
                  <c:v>0.50916862222737302</c:v>
                </c:pt>
                <c:pt idx="4454">
                  <c:v>0.50906109076942496</c:v>
                </c:pt>
                <c:pt idx="4455">
                  <c:v>0.50895355931147701</c:v>
                </c:pt>
                <c:pt idx="4456">
                  <c:v>0.508846027854581</c:v>
                </c:pt>
                <c:pt idx="4457">
                  <c:v>0.50873849639663404</c:v>
                </c:pt>
                <c:pt idx="4458">
                  <c:v>0.50863096493868598</c:v>
                </c:pt>
                <c:pt idx="4459">
                  <c:v>0.50852343348178997</c:v>
                </c:pt>
                <c:pt idx="4460">
                  <c:v>0.50841590202384201</c:v>
                </c:pt>
                <c:pt idx="4461">
                  <c:v>0.50830837056589495</c:v>
                </c:pt>
                <c:pt idx="4462">
                  <c:v>0.50820083910899905</c:v>
                </c:pt>
                <c:pt idx="4463">
                  <c:v>0.50809330765105098</c:v>
                </c:pt>
                <c:pt idx="4464">
                  <c:v>0.50798577619310403</c:v>
                </c:pt>
                <c:pt idx="4465">
                  <c:v>0.50787824473620802</c:v>
                </c:pt>
                <c:pt idx="4466">
                  <c:v>0.50777071327825996</c:v>
                </c:pt>
                <c:pt idx="4467">
                  <c:v>0.507663181820312</c:v>
                </c:pt>
                <c:pt idx="4468">
                  <c:v>0.50755565036341599</c:v>
                </c:pt>
                <c:pt idx="4469">
                  <c:v>0.50744811890546904</c:v>
                </c:pt>
                <c:pt idx="4470">
                  <c:v>0.50734058744752097</c:v>
                </c:pt>
                <c:pt idx="4471">
                  <c:v>0.50723305599062496</c:v>
                </c:pt>
                <c:pt idx="4472">
                  <c:v>0.50712552453267701</c:v>
                </c:pt>
                <c:pt idx="4473">
                  <c:v>0.50701799307472994</c:v>
                </c:pt>
                <c:pt idx="4474">
                  <c:v>0.50691046161783404</c:v>
                </c:pt>
                <c:pt idx="4475">
                  <c:v>0.50680293015988598</c:v>
                </c:pt>
                <c:pt idx="4476">
                  <c:v>0.50669539870193903</c:v>
                </c:pt>
                <c:pt idx="4477">
                  <c:v>0.50658786724504301</c:v>
                </c:pt>
                <c:pt idx="4478">
                  <c:v>0.50648033578709495</c:v>
                </c:pt>
                <c:pt idx="4479">
                  <c:v>0.506372804329147</c:v>
                </c:pt>
                <c:pt idx="4480">
                  <c:v>0.50626527287225098</c:v>
                </c:pt>
                <c:pt idx="4481">
                  <c:v>0.50615774141430403</c:v>
                </c:pt>
                <c:pt idx="4482">
                  <c:v>0.50605020995635597</c:v>
                </c:pt>
                <c:pt idx="4483">
                  <c:v>0.50594267849945995</c:v>
                </c:pt>
                <c:pt idx="4484">
                  <c:v>0.505835147041512</c:v>
                </c:pt>
                <c:pt idx="4485">
                  <c:v>0.50572761558356505</c:v>
                </c:pt>
                <c:pt idx="4486">
                  <c:v>0.50562008412666903</c:v>
                </c:pt>
                <c:pt idx="4487">
                  <c:v>0.50551255266872097</c:v>
                </c:pt>
                <c:pt idx="4488">
                  <c:v>0.50540502121077402</c:v>
                </c:pt>
                <c:pt idx="4489">
                  <c:v>0.505297489753877</c:v>
                </c:pt>
                <c:pt idx="4490">
                  <c:v>0.50518995829593005</c:v>
                </c:pt>
                <c:pt idx="4491">
                  <c:v>0.50508242683798199</c:v>
                </c:pt>
                <c:pt idx="4492">
                  <c:v>0.50497489538108598</c:v>
                </c:pt>
                <c:pt idx="4493">
                  <c:v>0.50486736392313902</c:v>
                </c:pt>
                <c:pt idx="4494">
                  <c:v>0.50475983246519096</c:v>
                </c:pt>
                <c:pt idx="4495">
                  <c:v>0.50465230100829495</c:v>
                </c:pt>
                <c:pt idx="4496">
                  <c:v>0.50454476955034699</c:v>
                </c:pt>
                <c:pt idx="4497">
                  <c:v>0.50443723809240004</c:v>
                </c:pt>
                <c:pt idx="4498">
                  <c:v>0.50432970663550403</c:v>
                </c:pt>
                <c:pt idx="4499">
                  <c:v>0.50422217517755596</c:v>
                </c:pt>
                <c:pt idx="4500">
                  <c:v>0.50411464371960801</c:v>
                </c:pt>
                <c:pt idx="4501">
                  <c:v>0.504007112262712</c:v>
                </c:pt>
                <c:pt idx="4502">
                  <c:v>0.50389958080476505</c:v>
                </c:pt>
                <c:pt idx="4503">
                  <c:v>0.50379204934681698</c:v>
                </c:pt>
                <c:pt idx="4504">
                  <c:v>0.50368451788992097</c:v>
                </c:pt>
                <c:pt idx="4505">
                  <c:v>0.50357698643197402</c:v>
                </c:pt>
                <c:pt idx="4506">
                  <c:v>0.50346945497402595</c:v>
                </c:pt>
                <c:pt idx="4507">
                  <c:v>0.50336192351713005</c:v>
                </c:pt>
                <c:pt idx="4508">
                  <c:v>0.50325439205918199</c:v>
                </c:pt>
                <c:pt idx="4509">
                  <c:v>0.50314686060123504</c:v>
                </c:pt>
                <c:pt idx="4510">
                  <c:v>0.50303932914433902</c:v>
                </c:pt>
                <c:pt idx="4511">
                  <c:v>0.50293179768639096</c:v>
                </c:pt>
                <c:pt idx="4512">
                  <c:v>0.50282426622844301</c:v>
                </c:pt>
                <c:pt idx="4513">
                  <c:v>0.50271673477154699</c:v>
                </c:pt>
                <c:pt idx="4514">
                  <c:v>0.50260920331360004</c:v>
                </c:pt>
                <c:pt idx="4515">
                  <c:v>0.50250167185565198</c:v>
                </c:pt>
                <c:pt idx="4516">
                  <c:v>0.50239414039875596</c:v>
                </c:pt>
                <c:pt idx="4517">
                  <c:v>0.50228660894080801</c:v>
                </c:pt>
                <c:pt idx="4518">
                  <c:v>0.50217907748286095</c:v>
                </c:pt>
                <c:pt idx="4519">
                  <c:v>0.50207154602596504</c:v>
                </c:pt>
                <c:pt idx="4520">
                  <c:v>0.50196401456801698</c:v>
                </c:pt>
                <c:pt idx="4521">
                  <c:v>0.50185648311007003</c:v>
                </c:pt>
                <c:pt idx="4522">
                  <c:v>0.50174895165317301</c:v>
                </c:pt>
                <c:pt idx="4523">
                  <c:v>0.50164142019522595</c:v>
                </c:pt>
                <c:pt idx="4524">
                  <c:v>0.501533888737278</c:v>
                </c:pt>
                <c:pt idx="4525">
                  <c:v>0.50142635728038198</c:v>
                </c:pt>
                <c:pt idx="4526">
                  <c:v>0.50131882582243503</c:v>
                </c:pt>
                <c:pt idx="4527">
                  <c:v>0.50121129436448697</c:v>
                </c:pt>
                <c:pt idx="4528">
                  <c:v>0.50110376290759095</c:v>
                </c:pt>
                <c:pt idx="4529">
                  <c:v>0.500996231449643</c:v>
                </c:pt>
                <c:pt idx="4530">
                  <c:v>0.50088869999169605</c:v>
                </c:pt>
                <c:pt idx="4531">
                  <c:v>0.50078116853480004</c:v>
                </c:pt>
                <c:pt idx="4532">
                  <c:v>0.50067363707685197</c:v>
                </c:pt>
                <c:pt idx="4533">
                  <c:v>0.50056610561890402</c:v>
                </c:pt>
                <c:pt idx="4534">
                  <c:v>0.50045857416200801</c:v>
                </c:pt>
                <c:pt idx="4535">
                  <c:v>0.50035104270406106</c:v>
                </c:pt>
                <c:pt idx="4536">
                  <c:v>0.50024351124611299</c:v>
                </c:pt>
                <c:pt idx="4537">
                  <c:v>0.50013597978921698</c:v>
                </c:pt>
                <c:pt idx="4538">
                  <c:v>0.50002844833127003</c:v>
                </c:pt>
                <c:pt idx="4539">
                  <c:v>0.49992091687332202</c:v>
                </c:pt>
                <c:pt idx="4540">
                  <c:v>0.499813385416426</c:v>
                </c:pt>
                <c:pt idx="4541">
                  <c:v>0.499705853958478</c:v>
                </c:pt>
                <c:pt idx="4542">
                  <c:v>0.49959832250053099</c:v>
                </c:pt>
                <c:pt idx="4543">
                  <c:v>0.49949079104363497</c:v>
                </c:pt>
                <c:pt idx="4544">
                  <c:v>0.49938325958568702</c:v>
                </c:pt>
                <c:pt idx="4545">
                  <c:v>0.49927572812773902</c:v>
                </c:pt>
                <c:pt idx="4546">
                  <c:v>0.499168196670843</c:v>
                </c:pt>
                <c:pt idx="4547">
                  <c:v>0.49906066521289599</c:v>
                </c:pt>
                <c:pt idx="4548">
                  <c:v>0.49895313375494799</c:v>
                </c:pt>
                <c:pt idx="4549">
                  <c:v>0.49884560229805203</c:v>
                </c:pt>
                <c:pt idx="4550">
                  <c:v>0.49873807084010402</c:v>
                </c:pt>
                <c:pt idx="4551">
                  <c:v>0.49863053938215701</c:v>
                </c:pt>
                <c:pt idx="4552">
                  <c:v>0.498523007925261</c:v>
                </c:pt>
                <c:pt idx="4553">
                  <c:v>0.49841547646731299</c:v>
                </c:pt>
                <c:pt idx="4554">
                  <c:v>0.49830794500936598</c:v>
                </c:pt>
                <c:pt idx="4555">
                  <c:v>0.49820041355246902</c:v>
                </c:pt>
                <c:pt idx="4556">
                  <c:v>0.49809288209452202</c:v>
                </c:pt>
                <c:pt idx="4557">
                  <c:v>0.49798535063657401</c:v>
                </c:pt>
                <c:pt idx="4558">
                  <c:v>0.49787781917967799</c:v>
                </c:pt>
                <c:pt idx="4559">
                  <c:v>0.49777028772173099</c:v>
                </c:pt>
                <c:pt idx="4560">
                  <c:v>0.49766275626378298</c:v>
                </c:pt>
                <c:pt idx="4561">
                  <c:v>0.49755522480688702</c:v>
                </c:pt>
                <c:pt idx="4562">
                  <c:v>0.49744769334893901</c:v>
                </c:pt>
                <c:pt idx="4563">
                  <c:v>0.49734016189099201</c:v>
                </c:pt>
                <c:pt idx="4564">
                  <c:v>0.49723263043409599</c:v>
                </c:pt>
                <c:pt idx="4565">
                  <c:v>0.49712509897614798</c:v>
                </c:pt>
                <c:pt idx="4566">
                  <c:v>0.49701756751820098</c:v>
                </c:pt>
                <c:pt idx="4567">
                  <c:v>0.49691003606130402</c:v>
                </c:pt>
                <c:pt idx="4568">
                  <c:v>0.49680250460335701</c:v>
                </c:pt>
                <c:pt idx="4569">
                  <c:v>0.496694973145409</c:v>
                </c:pt>
                <c:pt idx="4570">
                  <c:v>0.49658744168851299</c:v>
                </c:pt>
                <c:pt idx="4571">
                  <c:v>0.49647991023056598</c:v>
                </c:pt>
                <c:pt idx="4572">
                  <c:v>0.49637237877261797</c:v>
                </c:pt>
                <c:pt idx="4573">
                  <c:v>0.49626484731572201</c:v>
                </c:pt>
                <c:pt idx="4574">
                  <c:v>0.49615731585777401</c:v>
                </c:pt>
                <c:pt idx="4575">
                  <c:v>0.496049784399827</c:v>
                </c:pt>
                <c:pt idx="4576">
                  <c:v>0.49594225294293098</c:v>
                </c:pt>
                <c:pt idx="4577">
                  <c:v>0.49583472148498298</c:v>
                </c:pt>
                <c:pt idx="4578">
                  <c:v>0.49572719002703503</c:v>
                </c:pt>
                <c:pt idx="4579">
                  <c:v>0.49561965857013901</c:v>
                </c:pt>
                <c:pt idx="4580">
                  <c:v>0.495512127112192</c:v>
                </c:pt>
                <c:pt idx="4581">
                  <c:v>0.495404595654244</c:v>
                </c:pt>
                <c:pt idx="4582">
                  <c:v>0.49529706419734798</c:v>
                </c:pt>
                <c:pt idx="4583">
                  <c:v>0.49518953273940097</c:v>
                </c:pt>
                <c:pt idx="4584">
                  <c:v>0.49508200128145302</c:v>
                </c:pt>
                <c:pt idx="4585">
                  <c:v>0.49497446982455701</c:v>
                </c:pt>
                <c:pt idx="4586">
                  <c:v>0.494866938366609</c:v>
                </c:pt>
                <c:pt idx="4587">
                  <c:v>0.49475940690866199</c:v>
                </c:pt>
                <c:pt idx="4588">
                  <c:v>0.49465187545176598</c:v>
                </c:pt>
                <c:pt idx="4589">
                  <c:v>0.49454434399381803</c:v>
                </c:pt>
                <c:pt idx="4590">
                  <c:v>0.49443681253587002</c:v>
                </c:pt>
                <c:pt idx="4591">
                  <c:v>0.494329281078974</c:v>
                </c:pt>
                <c:pt idx="4592">
                  <c:v>0.494221749621027</c:v>
                </c:pt>
                <c:pt idx="4593">
                  <c:v>0.49411421816307899</c:v>
                </c:pt>
                <c:pt idx="4594">
                  <c:v>0.49400668670618297</c:v>
                </c:pt>
                <c:pt idx="4595">
                  <c:v>0.49389915524823502</c:v>
                </c:pt>
                <c:pt idx="4596">
                  <c:v>0.49379162379028801</c:v>
                </c:pt>
                <c:pt idx="4597">
                  <c:v>0.493684092333392</c:v>
                </c:pt>
                <c:pt idx="4598">
                  <c:v>0.49357656087544399</c:v>
                </c:pt>
                <c:pt idx="4599">
                  <c:v>0.49346902941749698</c:v>
                </c:pt>
                <c:pt idx="4600">
                  <c:v>0.49336149796060003</c:v>
                </c:pt>
                <c:pt idx="4601">
                  <c:v>0.49325396650265302</c:v>
                </c:pt>
                <c:pt idx="4602">
                  <c:v>0.49314643504470501</c:v>
                </c:pt>
                <c:pt idx="4603">
                  <c:v>0.493038903587809</c:v>
                </c:pt>
                <c:pt idx="4604">
                  <c:v>0.49293137212986199</c:v>
                </c:pt>
                <c:pt idx="4605">
                  <c:v>0.49282384067191398</c:v>
                </c:pt>
                <c:pt idx="4606">
                  <c:v>0.49271630921501802</c:v>
                </c:pt>
                <c:pt idx="4607">
                  <c:v>0.49260877775707002</c:v>
                </c:pt>
                <c:pt idx="4608">
                  <c:v>0.49250124629912301</c:v>
                </c:pt>
                <c:pt idx="4609">
                  <c:v>0.49239371484222699</c:v>
                </c:pt>
                <c:pt idx="4610">
                  <c:v>0.49228618338427899</c:v>
                </c:pt>
                <c:pt idx="4611">
                  <c:v>0.49217865192633098</c:v>
                </c:pt>
                <c:pt idx="4612">
                  <c:v>0.49207112046943502</c:v>
                </c:pt>
                <c:pt idx="4613">
                  <c:v>0.49196358901148801</c:v>
                </c:pt>
                <c:pt idx="4614">
                  <c:v>0.49185605755354</c:v>
                </c:pt>
                <c:pt idx="4615">
                  <c:v>0.49174852609664399</c:v>
                </c:pt>
                <c:pt idx="4616">
                  <c:v>0.49164099463869698</c:v>
                </c:pt>
                <c:pt idx="4617">
                  <c:v>0.49153346318074898</c:v>
                </c:pt>
                <c:pt idx="4618">
                  <c:v>0.49142593172385302</c:v>
                </c:pt>
                <c:pt idx="4619">
                  <c:v>0.49131840026590501</c:v>
                </c:pt>
                <c:pt idx="4620">
                  <c:v>0.491210868807958</c:v>
                </c:pt>
                <c:pt idx="4621">
                  <c:v>0.49110333735106199</c:v>
                </c:pt>
                <c:pt idx="4622">
                  <c:v>0.49099580589311398</c:v>
                </c:pt>
                <c:pt idx="4623">
                  <c:v>0.49088827443516603</c:v>
                </c:pt>
                <c:pt idx="4624">
                  <c:v>0.49078074297827001</c:v>
                </c:pt>
                <c:pt idx="4625">
                  <c:v>0.490673211520323</c:v>
                </c:pt>
                <c:pt idx="4626">
                  <c:v>0.490565680062375</c:v>
                </c:pt>
                <c:pt idx="4627">
                  <c:v>0.49045814860547898</c:v>
                </c:pt>
                <c:pt idx="4628">
                  <c:v>0.49035061714753098</c:v>
                </c:pt>
                <c:pt idx="4629">
                  <c:v>0.49024308568958402</c:v>
                </c:pt>
                <c:pt idx="4630">
                  <c:v>0.49013555423268801</c:v>
                </c:pt>
                <c:pt idx="4631">
                  <c:v>0.49002802277474</c:v>
                </c:pt>
                <c:pt idx="4632">
                  <c:v>0.48992049131679299</c:v>
                </c:pt>
                <c:pt idx="4633">
                  <c:v>0.48981295985989598</c:v>
                </c:pt>
                <c:pt idx="4634">
                  <c:v>0.48970542840194897</c:v>
                </c:pt>
                <c:pt idx="4635">
                  <c:v>0.48959789694400102</c:v>
                </c:pt>
                <c:pt idx="4636">
                  <c:v>0.48949036548710501</c:v>
                </c:pt>
                <c:pt idx="4637">
                  <c:v>0.489382834029158</c:v>
                </c:pt>
                <c:pt idx="4638">
                  <c:v>0.48927530257120999</c:v>
                </c:pt>
                <c:pt idx="4639">
                  <c:v>0.48916777111431398</c:v>
                </c:pt>
                <c:pt idx="4640">
                  <c:v>0.48906023965636602</c:v>
                </c:pt>
                <c:pt idx="4641">
                  <c:v>0.48895270819841902</c:v>
                </c:pt>
                <c:pt idx="4642">
                  <c:v>0.488845176741523</c:v>
                </c:pt>
                <c:pt idx="4643">
                  <c:v>0.488737645283575</c:v>
                </c:pt>
                <c:pt idx="4644">
                  <c:v>0.48863011382562699</c:v>
                </c:pt>
                <c:pt idx="4645">
                  <c:v>0.48852258236873097</c:v>
                </c:pt>
                <c:pt idx="4646">
                  <c:v>0.48841505091078402</c:v>
                </c:pt>
                <c:pt idx="4647">
                  <c:v>0.48830751945283601</c:v>
                </c:pt>
                <c:pt idx="4648">
                  <c:v>0.48819998799594</c:v>
                </c:pt>
                <c:pt idx="4649">
                  <c:v>0.48809245653799299</c:v>
                </c:pt>
                <c:pt idx="4650">
                  <c:v>0.48798492508004498</c:v>
                </c:pt>
                <c:pt idx="4651">
                  <c:v>0.48787739362314902</c:v>
                </c:pt>
                <c:pt idx="4652">
                  <c:v>0.48776986216520102</c:v>
                </c:pt>
                <c:pt idx="4653">
                  <c:v>0.48766233070725401</c:v>
                </c:pt>
                <c:pt idx="4654">
                  <c:v>0.487554799250358</c:v>
                </c:pt>
                <c:pt idx="4655">
                  <c:v>0.48744726779240999</c:v>
                </c:pt>
                <c:pt idx="4656">
                  <c:v>0.48733973633446198</c:v>
                </c:pt>
                <c:pt idx="4657">
                  <c:v>0.48723220487756602</c:v>
                </c:pt>
                <c:pt idx="4658">
                  <c:v>0.48712467341961901</c:v>
                </c:pt>
                <c:pt idx="4659">
                  <c:v>0.48701714196167101</c:v>
                </c:pt>
                <c:pt idx="4660">
                  <c:v>0.48690961050477499</c:v>
                </c:pt>
                <c:pt idx="4661">
                  <c:v>0.48680207904682699</c:v>
                </c:pt>
                <c:pt idx="4662">
                  <c:v>0.48669454758887998</c:v>
                </c:pt>
                <c:pt idx="4663">
                  <c:v>0.48658701613198402</c:v>
                </c:pt>
                <c:pt idx="4664">
                  <c:v>0.48647948467403601</c:v>
                </c:pt>
                <c:pt idx="4665">
                  <c:v>0.486371953216089</c:v>
                </c:pt>
                <c:pt idx="4666">
                  <c:v>0.48626442175919299</c:v>
                </c:pt>
                <c:pt idx="4667">
                  <c:v>0.48615689030124498</c:v>
                </c:pt>
                <c:pt idx="4668">
                  <c:v>0.48604935884329697</c:v>
                </c:pt>
                <c:pt idx="4669">
                  <c:v>0.48594182738640102</c:v>
                </c:pt>
                <c:pt idx="4670">
                  <c:v>0.48583429592845401</c:v>
                </c:pt>
                <c:pt idx="4671">
                  <c:v>0.485726764470506</c:v>
                </c:pt>
                <c:pt idx="4672">
                  <c:v>0.48561923301360999</c:v>
                </c:pt>
                <c:pt idx="4673">
                  <c:v>0.48551170155566198</c:v>
                </c:pt>
                <c:pt idx="4674">
                  <c:v>0.48540417009771503</c:v>
                </c:pt>
                <c:pt idx="4675">
                  <c:v>0.48529663864081901</c:v>
                </c:pt>
                <c:pt idx="4676">
                  <c:v>0.485189107182871</c:v>
                </c:pt>
                <c:pt idx="4677">
                  <c:v>0.485081575724924</c:v>
                </c:pt>
                <c:pt idx="4678">
                  <c:v>0.48497404426802698</c:v>
                </c:pt>
                <c:pt idx="4679">
                  <c:v>0.48486651281007997</c:v>
                </c:pt>
                <c:pt idx="4680">
                  <c:v>0.48475898135213202</c:v>
                </c:pt>
                <c:pt idx="4681">
                  <c:v>0.48465144989523601</c:v>
                </c:pt>
                <c:pt idx="4682">
                  <c:v>0.484543918437289</c:v>
                </c:pt>
                <c:pt idx="4683">
                  <c:v>0.48443638697934099</c:v>
                </c:pt>
                <c:pt idx="4684">
                  <c:v>0.48432885552244498</c:v>
                </c:pt>
                <c:pt idx="4685">
                  <c:v>0.48422132406449703</c:v>
                </c:pt>
                <c:pt idx="4686">
                  <c:v>0.48411379260655002</c:v>
                </c:pt>
                <c:pt idx="4687">
                  <c:v>0.484006261149654</c:v>
                </c:pt>
                <c:pt idx="4688">
                  <c:v>0.483898729691706</c:v>
                </c:pt>
                <c:pt idx="4689">
                  <c:v>0.48379119823375799</c:v>
                </c:pt>
                <c:pt idx="4690">
                  <c:v>0.48368366677686198</c:v>
                </c:pt>
                <c:pt idx="4691">
                  <c:v>0.48357613531891502</c:v>
                </c:pt>
                <c:pt idx="4692">
                  <c:v>0.48346860386096702</c:v>
                </c:pt>
                <c:pt idx="4693">
                  <c:v>0.483361072404071</c:v>
                </c:pt>
                <c:pt idx="4694">
                  <c:v>0.48325354094612399</c:v>
                </c:pt>
                <c:pt idx="4695">
                  <c:v>0.48314600948817599</c:v>
                </c:pt>
                <c:pt idx="4696">
                  <c:v>0.48303847803128003</c:v>
                </c:pt>
                <c:pt idx="4697">
                  <c:v>0.48293094657333202</c:v>
                </c:pt>
                <c:pt idx="4698">
                  <c:v>0.48282341511538501</c:v>
                </c:pt>
                <c:pt idx="4699">
                  <c:v>0.482715883658489</c:v>
                </c:pt>
                <c:pt idx="4700">
                  <c:v>0.48260835220054099</c:v>
                </c:pt>
                <c:pt idx="4701">
                  <c:v>0.48250082074259298</c:v>
                </c:pt>
                <c:pt idx="4702">
                  <c:v>0.48239328928569702</c:v>
                </c:pt>
                <c:pt idx="4703">
                  <c:v>0.48228575782775002</c:v>
                </c:pt>
                <c:pt idx="4704">
                  <c:v>0.48217822636980201</c:v>
                </c:pt>
                <c:pt idx="4705">
                  <c:v>0.48207069491290599</c:v>
                </c:pt>
                <c:pt idx="4706">
                  <c:v>0.48196316345495799</c:v>
                </c:pt>
                <c:pt idx="4707">
                  <c:v>0.48185563199701098</c:v>
                </c:pt>
                <c:pt idx="4708">
                  <c:v>0.48174810054011502</c:v>
                </c:pt>
                <c:pt idx="4709">
                  <c:v>0.48164056908216701</c:v>
                </c:pt>
                <c:pt idx="4710">
                  <c:v>0.48153303762422001</c:v>
                </c:pt>
                <c:pt idx="4711">
                  <c:v>0.48142550616732299</c:v>
                </c:pt>
                <c:pt idx="4712">
                  <c:v>0.48131797470937598</c:v>
                </c:pt>
                <c:pt idx="4713">
                  <c:v>0.48121044325142798</c:v>
                </c:pt>
                <c:pt idx="4714">
                  <c:v>0.48110291179453202</c:v>
                </c:pt>
                <c:pt idx="4715">
                  <c:v>0.48099538033658501</c:v>
                </c:pt>
                <c:pt idx="4716">
                  <c:v>0.480887848878637</c:v>
                </c:pt>
                <c:pt idx="4717">
                  <c:v>0.48078031742174099</c:v>
                </c:pt>
                <c:pt idx="4718">
                  <c:v>0.48067278596379298</c:v>
                </c:pt>
                <c:pt idx="4719">
                  <c:v>0.48056525450584597</c:v>
                </c:pt>
                <c:pt idx="4720">
                  <c:v>0.48045772304895001</c:v>
                </c:pt>
                <c:pt idx="4721">
                  <c:v>0.48035019159100201</c:v>
                </c:pt>
                <c:pt idx="4722">
                  <c:v>0.480242660133054</c:v>
                </c:pt>
                <c:pt idx="4723">
                  <c:v>0.48013512867615799</c:v>
                </c:pt>
                <c:pt idx="4724">
                  <c:v>0.48002759721821098</c:v>
                </c:pt>
                <c:pt idx="4725">
                  <c:v>0.47992006576026303</c:v>
                </c:pt>
                <c:pt idx="4726">
                  <c:v>0.47981253430336701</c:v>
                </c:pt>
                <c:pt idx="4727">
                  <c:v>0.47970500284542</c:v>
                </c:pt>
                <c:pt idx="4728">
                  <c:v>0.479597471387472</c:v>
                </c:pt>
                <c:pt idx="4729">
                  <c:v>0.47948993993057598</c:v>
                </c:pt>
                <c:pt idx="4730">
                  <c:v>0.47938240847262797</c:v>
                </c:pt>
                <c:pt idx="4731">
                  <c:v>0.47927487701468102</c:v>
                </c:pt>
                <c:pt idx="4732">
                  <c:v>0.47916734555778501</c:v>
                </c:pt>
                <c:pt idx="4733">
                  <c:v>0.479059814099837</c:v>
                </c:pt>
                <c:pt idx="4734">
                  <c:v>0.47895228264188899</c:v>
                </c:pt>
                <c:pt idx="4735">
                  <c:v>0.47884475118499298</c:v>
                </c:pt>
                <c:pt idx="4736">
                  <c:v>0.47873721972704603</c:v>
                </c:pt>
                <c:pt idx="4737">
                  <c:v>0.47862968826909802</c:v>
                </c:pt>
                <c:pt idx="4738">
                  <c:v>0.478522156812202</c:v>
                </c:pt>
                <c:pt idx="4739">
                  <c:v>0.478414625354254</c:v>
                </c:pt>
                <c:pt idx="4740">
                  <c:v>0.47830709389630699</c:v>
                </c:pt>
                <c:pt idx="4741">
                  <c:v>0.47819956243941097</c:v>
                </c:pt>
                <c:pt idx="4742">
                  <c:v>0.47809203098146302</c:v>
                </c:pt>
                <c:pt idx="4743">
                  <c:v>0.47798449952351602</c:v>
                </c:pt>
                <c:pt idx="4744">
                  <c:v>0.47787696806662</c:v>
                </c:pt>
                <c:pt idx="4745">
                  <c:v>0.47776943660867199</c:v>
                </c:pt>
                <c:pt idx="4746">
                  <c:v>0.47766190515072399</c:v>
                </c:pt>
                <c:pt idx="4747">
                  <c:v>0.47755437369382803</c:v>
                </c:pt>
                <c:pt idx="4748">
                  <c:v>0.47744684223588102</c:v>
                </c:pt>
                <c:pt idx="4749">
                  <c:v>0.47733931077793301</c:v>
                </c:pt>
                <c:pt idx="4750">
                  <c:v>0.477231779321037</c:v>
                </c:pt>
                <c:pt idx="4751">
                  <c:v>0.47712424786308899</c:v>
                </c:pt>
                <c:pt idx="4752">
                  <c:v>0.47701671640514198</c:v>
                </c:pt>
                <c:pt idx="4753">
                  <c:v>0.47690918494824602</c:v>
                </c:pt>
                <c:pt idx="4754">
                  <c:v>0.47680165349029802</c:v>
                </c:pt>
                <c:pt idx="4755">
                  <c:v>0.47669412203235101</c:v>
                </c:pt>
                <c:pt idx="4756">
                  <c:v>0.47658659057545399</c:v>
                </c:pt>
                <c:pt idx="4757">
                  <c:v>0.47647905911750699</c:v>
                </c:pt>
                <c:pt idx="4758">
                  <c:v>0.47637152765955898</c:v>
                </c:pt>
                <c:pt idx="4759">
                  <c:v>0.47626399620266302</c:v>
                </c:pt>
                <c:pt idx="4760">
                  <c:v>0.47615646474471601</c:v>
                </c:pt>
                <c:pt idx="4761">
                  <c:v>0.47604893328676801</c:v>
                </c:pt>
                <c:pt idx="4762">
                  <c:v>0.47594140182987199</c:v>
                </c:pt>
                <c:pt idx="4763">
                  <c:v>0.47583387037192398</c:v>
                </c:pt>
                <c:pt idx="4764">
                  <c:v>0.47572633891397698</c:v>
                </c:pt>
                <c:pt idx="4765">
                  <c:v>0.47561880745708102</c:v>
                </c:pt>
                <c:pt idx="4766">
                  <c:v>0.47551127599913301</c:v>
                </c:pt>
                <c:pt idx="4767">
                  <c:v>0.475403744541185</c:v>
                </c:pt>
                <c:pt idx="4768">
                  <c:v>0.47529621308428899</c:v>
                </c:pt>
                <c:pt idx="4769">
                  <c:v>0.47518868162634198</c:v>
                </c:pt>
                <c:pt idx="4770">
                  <c:v>0.47508115016839397</c:v>
                </c:pt>
                <c:pt idx="4771">
                  <c:v>0.47497361871149801</c:v>
                </c:pt>
                <c:pt idx="4772">
                  <c:v>0.47486608725355001</c:v>
                </c:pt>
                <c:pt idx="4773">
                  <c:v>0.474758555795603</c:v>
                </c:pt>
                <c:pt idx="4774">
                  <c:v>0.47465102433870698</c:v>
                </c:pt>
                <c:pt idx="4775">
                  <c:v>0.47454349288075898</c:v>
                </c:pt>
                <c:pt idx="4776">
                  <c:v>0.47443596142281202</c:v>
                </c:pt>
                <c:pt idx="4777">
                  <c:v>0.47432842996591601</c:v>
                </c:pt>
                <c:pt idx="4778">
                  <c:v>0.474220898507968</c:v>
                </c:pt>
                <c:pt idx="4779">
                  <c:v>0.47411336705002</c:v>
                </c:pt>
                <c:pt idx="4780">
                  <c:v>0.47400583559312398</c:v>
                </c:pt>
                <c:pt idx="4781">
                  <c:v>0.47389830413517697</c:v>
                </c:pt>
                <c:pt idx="4782">
                  <c:v>0.47379077267722902</c:v>
                </c:pt>
                <c:pt idx="4783">
                  <c:v>0.47368324122033301</c:v>
                </c:pt>
                <c:pt idx="4784">
                  <c:v>0.473575709762385</c:v>
                </c:pt>
                <c:pt idx="4785">
                  <c:v>0.47346817830443799</c:v>
                </c:pt>
                <c:pt idx="4786">
                  <c:v>0.47336064684754198</c:v>
                </c:pt>
                <c:pt idx="4787">
                  <c:v>0.47325311538959403</c:v>
                </c:pt>
                <c:pt idx="4788">
                  <c:v>0.47314558393164702</c:v>
                </c:pt>
                <c:pt idx="4789">
                  <c:v>0.47303805247475</c:v>
                </c:pt>
                <c:pt idx="4790">
                  <c:v>0.472930521016803</c:v>
                </c:pt>
                <c:pt idx="4791">
                  <c:v>0.47282298955885499</c:v>
                </c:pt>
                <c:pt idx="4792">
                  <c:v>0.47271545810195897</c:v>
                </c:pt>
                <c:pt idx="4793">
                  <c:v>0.47260792664401202</c:v>
                </c:pt>
                <c:pt idx="4794">
                  <c:v>0.47250039518606402</c:v>
                </c:pt>
                <c:pt idx="4795">
                  <c:v>0.472392863729168</c:v>
                </c:pt>
                <c:pt idx="4796">
                  <c:v>0.47228533227121999</c:v>
                </c:pt>
                <c:pt idx="4797">
                  <c:v>0.47217780081327299</c:v>
                </c:pt>
                <c:pt idx="4798">
                  <c:v>0.47207026935637703</c:v>
                </c:pt>
                <c:pt idx="4799">
                  <c:v>0.47196273789842902</c:v>
                </c:pt>
                <c:pt idx="4800">
                  <c:v>0.47185520644048101</c:v>
                </c:pt>
                <c:pt idx="4801">
                  <c:v>0.471747674983585</c:v>
                </c:pt>
                <c:pt idx="4802">
                  <c:v>0.47164014352563799</c:v>
                </c:pt>
                <c:pt idx="4803">
                  <c:v>0.47153261206768998</c:v>
                </c:pt>
                <c:pt idx="4804">
                  <c:v>0.47142508061079402</c:v>
                </c:pt>
                <c:pt idx="4805">
                  <c:v>0.47131754915284702</c:v>
                </c:pt>
                <c:pt idx="4806">
                  <c:v>0.47121001769489901</c:v>
                </c:pt>
                <c:pt idx="4807">
                  <c:v>0.47110248623800299</c:v>
                </c:pt>
                <c:pt idx="4808">
                  <c:v>0.47099495478005499</c:v>
                </c:pt>
                <c:pt idx="4809">
                  <c:v>0.47088742332210798</c:v>
                </c:pt>
                <c:pt idx="4810">
                  <c:v>0.47077989186521202</c:v>
                </c:pt>
                <c:pt idx="4811">
                  <c:v>0.47067236040726401</c:v>
                </c:pt>
                <c:pt idx="4812">
                  <c:v>0.47056482894931601</c:v>
                </c:pt>
                <c:pt idx="4813">
                  <c:v>0.47045729749241999</c:v>
                </c:pt>
                <c:pt idx="4814">
                  <c:v>0.47034976603447298</c:v>
                </c:pt>
                <c:pt idx="4815">
                  <c:v>0.47024223457652498</c:v>
                </c:pt>
                <c:pt idx="4816">
                  <c:v>0.47013470311962902</c:v>
                </c:pt>
                <c:pt idx="4817">
                  <c:v>0.47002717166168101</c:v>
                </c:pt>
                <c:pt idx="4818">
                  <c:v>0.469919640203734</c:v>
                </c:pt>
                <c:pt idx="4819">
                  <c:v>0.46981210874683799</c:v>
                </c:pt>
                <c:pt idx="4820">
                  <c:v>0.46970457728888998</c:v>
                </c:pt>
                <c:pt idx="4821">
                  <c:v>0.46959704583094303</c:v>
                </c:pt>
                <c:pt idx="4822">
                  <c:v>0.46948951437404601</c:v>
                </c:pt>
                <c:pt idx="4823">
                  <c:v>0.46938198291609901</c:v>
                </c:pt>
                <c:pt idx="4824">
                  <c:v>0.469274451458151</c:v>
                </c:pt>
                <c:pt idx="4825">
                  <c:v>0.46916692000125498</c:v>
                </c:pt>
                <c:pt idx="4826">
                  <c:v>0.46905938854330798</c:v>
                </c:pt>
                <c:pt idx="4827">
                  <c:v>0.46895185708536002</c:v>
                </c:pt>
                <c:pt idx="4828">
                  <c:v>0.46884432562846401</c:v>
                </c:pt>
                <c:pt idx="4829">
                  <c:v>0.468736794170516</c:v>
                </c:pt>
                <c:pt idx="4830">
                  <c:v>0.46862926271256899</c:v>
                </c:pt>
                <c:pt idx="4831">
                  <c:v>0.46852173125567298</c:v>
                </c:pt>
                <c:pt idx="4832">
                  <c:v>0.46841419979772497</c:v>
                </c:pt>
                <c:pt idx="4833">
                  <c:v>0.46830666833977702</c:v>
                </c:pt>
                <c:pt idx="4834">
                  <c:v>0.46819913688288101</c:v>
                </c:pt>
                <c:pt idx="4835">
                  <c:v>0.468091605424934</c:v>
                </c:pt>
                <c:pt idx="4836">
                  <c:v>0.46798407396698599</c:v>
                </c:pt>
                <c:pt idx="4837">
                  <c:v>0.46787654251008998</c:v>
                </c:pt>
                <c:pt idx="4838">
                  <c:v>0.46776901105214302</c:v>
                </c:pt>
                <c:pt idx="4839">
                  <c:v>0.46766147959419502</c:v>
                </c:pt>
                <c:pt idx="4840">
                  <c:v>0.467553948137299</c:v>
                </c:pt>
                <c:pt idx="4841">
                  <c:v>0.467446416679351</c:v>
                </c:pt>
                <c:pt idx="4842">
                  <c:v>0.46733888522140399</c:v>
                </c:pt>
                <c:pt idx="4843">
                  <c:v>0.46723135376450797</c:v>
                </c:pt>
                <c:pt idx="4844">
                  <c:v>0.46712382230656002</c:v>
                </c:pt>
                <c:pt idx="4845">
                  <c:v>0.46701629084861201</c:v>
                </c:pt>
                <c:pt idx="4846">
                  <c:v>0.466908759391716</c:v>
                </c:pt>
                <c:pt idx="4847">
                  <c:v>0.46680122793376899</c:v>
                </c:pt>
                <c:pt idx="4848">
                  <c:v>0.46669369647582098</c:v>
                </c:pt>
                <c:pt idx="4849">
                  <c:v>0.46658616501892503</c:v>
                </c:pt>
                <c:pt idx="4850">
                  <c:v>0.46647863356097702</c:v>
                </c:pt>
                <c:pt idx="4851">
                  <c:v>0.46637110210303001</c:v>
                </c:pt>
                <c:pt idx="4852">
                  <c:v>0.466263570646134</c:v>
                </c:pt>
                <c:pt idx="4853">
                  <c:v>0.46615603918818599</c:v>
                </c:pt>
                <c:pt idx="4854">
                  <c:v>0.46604850773023898</c:v>
                </c:pt>
                <c:pt idx="4855">
                  <c:v>0.46594097627334302</c:v>
                </c:pt>
                <c:pt idx="4856">
                  <c:v>0.46583344481539501</c:v>
                </c:pt>
                <c:pt idx="4857">
                  <c:v>0.46572591335744701</c:v>
                </c:pt>
                <c:pt idx="4858">
                  <c:v>0.46561838190055099</c:v>
                </c:pt>
                <c:pt idx="4859">
                  <c:v>0.46551085044260399</c:v>
                </c:pt>
                <c:pt idx="4860">
                  <c:v>0.46540331898465598</c:v>
                </c:pt>
                <c:pt idx="4861">
                  <c:v>0.46529578752776002</c:v>
                </c:pt>
                <c:pt idx="4862">
                  <c:v>0.46518825606981201</c:v>
                </c:pt>
                <c:pt idx="4863">
                  <c:v>0.465080724611865</c:v>
                </c:pt>
                <c:pt idx="4864">
                  <c:v>0.46497319315496899</c:v>
                </c:pt>
                <c:pt idx="4865">
                  <c:v>0.46486566169702098</c:v>
                </c:pt>
                <c:pt idx="4866">
                  <c:v>0.46475813023907397</c:v>
                </c:pt>
                <c:pt idx="4867">
                  <c:v>0.46465059878217801</c:v>
                </c:pt>
                <c:pt idx="4868">
                  <c:v>0.46454306732423001</c:v>
                </c:pt>
                <c:pt idx="4869">
                  <c:v>0.464435535866282</c:v>
                </c:pt>
                <c:pt idx="4870">
                  <c:v>0.46432800440938599</c:v>
                </c:pt>
                <c:pt idx="4871">
                  <c:v>0.46422047295143898</c:v>
                </c:pt>
                <c:pt idx="4872">
                  <c:v>0.46411294149349103</c:v>
                </c:pt>
                <c:pt idx="4873">
                  <c:v>0.46400541003659501</c:v>
                </c:pt>
                <c:pt idx="4874">
                  <c:v>0.463897878578647</c:v>
                </c:pt>
                <c:pt idx="4875">
                  <c:v>0.4637903471207</c:v>
                </c:pt>
                <c:pt idx="4876">
                  <c:v>0.46368281566380398</c:v>
                </c:pt>
                <c:pt idx="4877">
                  <c:v>0.46357528420585598</c:v>
                </c:pt>
                <c:pt idx="4878">
                  <c:v>0.46346775274790802</c:v>
                </c:pt>
                <c:pt idx="4879">
                  <c:v>0.46336022129101201</c:v>
                </c:pt>
                <c:pt idx="4880">
                  <c:v>0.463252689833065</c:v>
                </c:pt>
                <c:pt idx="4881">
                  <c:v>0.46314515837511699</c:v>
                </c:pt>
                <c:pt idx="4882">
                  <c:v>0.46303762691822098</c:v>
                </c:pt>
                <c:pt idx="4883">
                  <c:v>0.46293009546027403</c:v>
                </c:pt>
                <c:pt idx="4884">
                  <c:v>0.46282256400232602</c:v>
                </c:pt>
                <c:pt idx="4885">
                  <c:v>0.46271503254543001</c:v>
                </c:pt>
                <c:pt idx="4886">
                  <c:v>0.462607501087482</c:v>
                </c:pt>
                <c:pt idx="4887">
                  <c:v>0.46249996962953499</c:v>
                </c:pt>
                <c:pt idx="4888">
                  <c:v>0.46239243817263898</c:v>
                </c:pt>
                <c:pt idx="4889">
                  <c:v>0.46228490671469102</c:v>
                </c:pt>
                <c:pt idx="4890">
                  <c:v>0.46217737525674302</c:v>
                </c:pt>
                <c:pt idx="4891">
                  <c:v>0.462069843799847</c:v>
                </c:pt>
                <c:pt idx="4892">
                  <c:v>0.46196231234189999</c:v>
                </c:pt>
                <c:pt idx="4893">
                  <c:v>0.46185478088395199</c:v>
                </c:pt>
                <c:pt idx="4894">
                  <c:v>0.46174724942705597</c:v>
                </c:pt>
                <c:pt idx="4895">
                  <c:v>0.46163971796910802</c:v>
                </c:pt>
                <c:pt idx="4896">
                  <c:v>0.46153218651116101</c:v>
                </c:pt>
                <c:pt idx="4897">
                  <c:v>0.461424655054265</c:v>
                </c:pt>
                <c:pt idx="4898">
                  <c:v>0.46131712359631699</c:v>
                </c:pt>
                <c:pt idx="4899">
                  <c:v>0.46120959213836998</c:v>
                </c:pt>
                <c:pt idx="4900">
                  <c:v>0.46110206068147402</c:v>
                </c:pt>
                <c:pt idx="4901">
                  <c:v>0.46099452922352602</c:v>
                </c:pt>
                <c:pt idx="4902">
                  <c:v>0.46088699776557801</c:v>
                </c:pt>
                <c:pt idx="4903">
                  <c:v>0.460779466308682</c:v>
                </c:pt>
                <c:pt idx="4904">
                  <c:v>0.46067193485073499</c:v>
                </c:pt>
                <c:pt idx="4905">
                  <c:v>0.46056440339278698</c:v>
                </c:pt>
                <c:pt idx="4906">
                  <c:v>0.46045687193589102</c:v>
                </c:pt>
                <c:pt idx="4907">
                  <c:v>0.46034934047794301</c:v>
                </c:pt>
                <c:pt idx="4908">
                  <c:v>0.46024180901999601</c:v>
                </c:pt>
                <c:pt idx="4909">
                  <c:v>0.46013427756309999</c:v>
                </c:pt>
                <c:pt idx="4910">
                  <c:v>0.46002674610515198</c:v>
                </c:pt>
                <c:pt idx="4911">
                  <c:v>0.45991921464720498</c:v>
                </c:pt>
                <c:pt idx="4912">
                  <c:v>0.45981168319030802</c:v>
                </c:pt>
                <c:pt idx="4913">
                  <c:v>0.45970415173236101</c:v>
                </c:pt>
                <c:pt idx="4914">
                  <c:v>0.459596620274413</c:v>
                </c:pt>
                <c:pt idx="4915">
                  <c:v>0.45948908881751699</c:v>
                </c:pt>
                <c:pt idx="4916">
                  <c:v>0.45938155735956998</c:v>
                </c:pt>
                <c:pt idx="4917">
                  <c:v>0.45927402590162197</c:v>
                </c:pt>
                <c:pt idx="4918">
                  <c:v>0.45916649444472601</c:v>
                </c:pt>
                <c:pt idx="4919">
                  <c:v>0.45905896298677801</c:v>
                </c:pt>
                <c:pt idx="4920">
                  <c:v>0.458951431528831</c:v>
                </c:pt>
                <c:pt idx="4921">
                  <c:v>0.45884390007193498</c:v>
                </c:pt>
                <c:pt idx="4922">
                  <c:v>0.45873636861398698</c:v>
                </c:pt>
                <c:pt idx="4923">
                  <c:v>0.45862883715603903</c:v>
                </c:pt>
                <c:pt idx="4924">
                  <c:v>0.45852130569914301</c:v>
                </c:pt>
                <c:pt idx="4925">
                  <c:v>0.458413774241196</c:v>
                </c:pt>
                <c:pt idx="4926">
                  <c:v>0.458306242783248</c:v>
                </c:pt>
                <c:pt idx="4927">
                  <c:v>0.45819871132635198</c:v>
                </c:pt>
                <c:pt idx="4928">
                  <c:v>0.45809117986840497</c:v>
                </c:pt>
                <c:pt idx="4929">
                  <c:v>0.45798364841045702</c:v>
                </c:pt>
                <c:pt idx="4930">
                  <c:v>0.45787611695356101</c:v>
                </c:pt>
                <c:pt idx="4931">
                  <c:v>0.457768585495613</c:v>
                </c:pt>
                <c:pt idx="4932">
                  <c:v>0.45766105403766599</c:v>
                </c:pt>
                <c:pt idx="4933">
                  <c:v>0.45755352258076998</c:v>
                </c:pt>
                <c:pt idx="4934">
                  <c:v>0.45744599112282203</c:v>
                </c:pt>
                <c:pt idx="4935">
                  <c:v>0.45733845966487402</c:v>
                </c:pt>
                <c:pt idx="4936">
                  <c:v>0.457230928207978</c:v>
                </c:pt>
                <c:pt idx="4937">
                  <c:v>0.457123396750031</c:v>
                </c:pt>
                <c:pt idx="4938">
                  <c:v>0.45701586529208299</c:v>
                </c:pt>
                <c:pt idx="4939">
                  <c:v>0.45690833383518697</c:v>
                </c:pt>
                <c:pt idx="4940">
                  <c:v>0.45680080237723902</c:v>
                </c:pt>
                <c:pt idx="4941">
                  <c:v>0.45669327091929202</c:v>
                </c:pt>
                <c:pt idx="4942">
                  <c:v>0.456585739462396</c:v>
                </c:pt>
                <c:pt idx="4943">
                  <c:v>0.45647820800444799</c:v>
                </c:pt>
                <c:pt idx="4944">
                  <c:v>0.45637067654650099</c:v>
                </c:pt>
                <c:pt idx="4945">
                  <c:v>0.45626314508960403</c:v>
                </c:pt>
                <c:pt idx="4946">
                  <c:v>0.45615561363165702</c:v>
                </c:pt>
                <c:pt idx="4947">
                  <c:v>0.45604808217370901</c:v>
                </c:pt>
                <c:pt idx="4948">
                  <c:v>0.455940550716813</c:v>
                </c:pt>
                <c:pt idx="4949">
                  <c:v>0.45583301925886599</c:v>
                </c:pt>
                <c:pt idx="4950">
                  <c:v>0.45572548780091798</c:v>
                </c:pt>
                <c:pt idx="4951">
                  <c:v>0.45561795634402202</c:v>
                </c:pt>
                <c:pt idx="4952">
                  <c:v>0.45551042488607402</c:v>
                </c:pt>
                <c:pt idx="4953">
                  <c:v>0.45540289342812701</c:v>
                </c:pt>
                <c:pt idx="4954">
                  <c:v>0.45529536197123099</c:v>
                </c:pt>
                <c:pt idx="4955">
                  <c:v>0.45518783051328299</c:v>
                </c:pt>
                <c:pt idx="4956">
                  <c:v>0.45508029905533498</c:v>
                </c:pt>
                <c:pt idx="4957">
                  <c:v>0.45497276759843902</c:v>
                </c:pt>
                <c:pt idx="4958">
                  <c:v>0.45486523614049201</c:v>
                </c:pt>
                <c:pt idx="4959">
                  <c:v>0.45475770468254401</c:v>
                </c:pt>
                <c:pt idx="4960">
                  <c:v>0.45465017322564799</c:v>
                </c:pt>
                <c:pt idx="4961">
                  <c:v>0.45454264176770098</c:v>
                </c:pt>
                <c:pt idx="4962">
                  <c:v>0.45443511030975298</c:v>
                </c:pt>
                <c:pt idx="4963">
                  <c:v>0.45432757885285702</c:v>
                </c:pt>
                <c:pt idx="4964">
                  <c:v>0.45422004739490901</c:v>
                </c:pt>
                <c:pt idx="4965">
                  <c:v>0.454112515936962</c:v>
                </c:pt>
                <c:pt idx="4966">
                  <c:v>0.45400498448006599</c:v>
                </c:pt>
                <c:pt idx="4967">
                  <c:v>0.45389745302211798</c:v>
                </c:pt>
                <c:pt idx="4968">
                  <c:v>0.45378992156416997</c:v>
                </c:pt>
                <c:pt idx="4969">
                  <c:v>0.45368239010727401</c:v>
                </c:pt>
                <c:pt idx="4970">
                  <c:v>0.45357485864932701</c:v>
                </c:pt>
                <c:pt idx="4971">
                  <c:v>0.453467327191379</c:v>
                </c:pt>
                <c:pt idx="4972">
                  <c:v>0.45335979573448298</c:v>
                </c:pt>
                <c:pt idx="4973">
                  <c:v>0.45325226427653498</c:v>
                </c:pt>
                <c:pt idx="4974">
                  <c:v>0.45314473281858803</c:v>
                </c:pt>
                <c:pt idx="4975">
                  <c:v>0.45303720136169201</c:v>
                </c:pt>
                <c:pt idx="4976">
                  <c:v>0.452929669903744</c:v>
                </c:pt>
                <c:pt idx="4977">
                  <c:v>0.452822138445797</c:v>
                </c:pt>
                <c:pt idx="4978">
                  <c:v>0.45271460698890098</c:v>
                </c:pt>
                <c:pt idx="4979">
                  <c:v>0.45260707553095297</c:v>
                </c:pt>
                <c:pt idx="4980">
                  <c:v>0.45249954407300502</c:v>
                </c:pt>
                <c:pt idx="4981">
                  <c:v>0.45239201261610901</c:v>
                </c:pt>
                <c:pt idx="4982">
                  <c:v>0.452284481158162</c:v>
                </c:pt>
                <c:pt idx="4983">
                  <c:v>0.45217694970021399</c:v>
                </c:pt>
                <c:pt idx="4984">
                  <c:v>0.45206941824331798</c:v>
                </c:pt>
                <c:pt idx="4985">
                  <c:v>0.45196188678537003</c:v>
                </c:pt>
                <c:pt idx="4986">
                  <c:v>0.45185435532742302</c:v>
                </c:pt>
                <c:pt idx="4987">
                  <c:v>0.451746823870527</c:v>
                </c:pt>
                <c:pt idx="4988">
                  <c:v>0.451639292412579</c:v>
                </c:pt>
                <c:pt idx="4989">
                  <c:v>0.45153176095463199</c:v>
                </c:pt>
                <c:pt idx="4990">
                  <c:v>0.45142422949773497</c:v>
                </c:pt>
                <c:pt idx="4991">
                  <c:v>0.45131669803978802</c:v>
                </c:pt>
                <c:pt idx="4992">
                  <c:v>0.45120916658184002</c:v>
                </c:pt>
                <c:pt idx="4993">
                  <c:v>0.451101635124944</c:v>
                </c:pt>
                <c:pt idx="4994">
                  <c:v>0.45099410366699699</c:v>
                </c:pt>
                <c:pt idx="4995">
                  <c:v>0.45088657220904899</c:v>
                </c:pt>
                <c:pt idx="4996">
                  <c:v>0.45077904075215303</c:v>
                </c:pt>
                <c:pt idx="4997">
                  <c:v>0.45067150929420502</c:v>
                </c:pt>
                <c:pt idx="4998">
                  <c:v>0.45056397783625801</c:v>
                </c:pt>
                <c:pt idx="4999">
                  <c:v>0.450456446379362</c:v>
                </c:pt>
                <c:pt idx="5000">
                  <c:v>0.45034891492141399</c:v>
                </c:pt>
                <c:pt idx="5001">
                  <c:v>0.45024138346346598</c:v>
                </c:pt>
                <c:pt idx="5002">
                  <c:v>0.45013385200657002</c:v>
                </c:pt>
                <c:pt idx="5003">
                  <c:v>0.45002632054862302</c:v>
                </c:pt>
                <c:pt idx="5004">
                  <c:v>0.44991878909067501</c:v>
                </c:pt>
                <c:pt idx="5005">
                  <c:v>0.44981125763377899</c:v>
                </c:pt>
                <c:pt idx="5006">
                  <c:v>0.44970372617583199</c:v>
                </c:pt>
                <c:pt idx="5007">
                  <c:v>0.44959619471788398</c:v>
                </c:pt>
                <c:pt idx="5008">
                  <c:v>0.44948866326098802</c:v>
                </c:pt>
                <c:pt idx="5009">
                  <c:v>0.44938113180304001</c:v>
                </c:pt>
                <c:pt idx="5010">
                  <c:v>0.449273600345093</c:v>
                </c:pt>
                <c:pt idx="5011">
                  <c:v>0.44916606888819699</c:v>
                </c:pt>
                <c:pt idx="5012">
                  <c:v>0.44905853743024898</c:v>
                </c:pt>
                <c:pt idx="5013">
                  <c:v>0.44895100597230098</c:v>
                </c:pt>
                <c:pt idx="5014">
                  <c:v>0.44884347451540502</c:v>
                </c:pt>
                <c:pt idx="5015">
                  <c:v>0.44873594305745801</c:v>
                </c:pt>
                <c:pt idx="5016">
                  <c:v>0.44862841159951</c:v>
                </c:pt>
                <c:pt idx="5017">
                  <c:v>0.44852088014261399</c:v>
                </c:pt>
                <c:pt idx="5018">
                  <c:v>0.44841334868466598</c:v>
                </c:pt>
                <c:pt idx="5019">
                  <c:v>0.44830581722671897</c:v>
                </c:pt>
                <c:pt idx="5020">
                  <c:v>0.44819828576982301</c:v>
                </c:pt>
                <c:pt idx="5021">
                  <c:v>0.44809075431187501</c:v>
                </c:pt>
                <c:pt idx="5022">
                  <c:v>0.447983222853928</c:v>
                </c:pt>
                <c:pt idx="5023">
                  <c:v>0.44787569139703198</c:v>
                </c:pt>
                <c:pt idx="5024">
                  <c:v>0.44776815993908398</c:v>
                </c:pt>
                <c:pt idx="5025">
                  <c:v>0.44766062848113602</c:v>
                </c:pt>
                <c:pt idx="5026">
                  <c:v>0.44755309702424001</c:v>
                </c:pt>
                <c:pt idx="5027">
                  <c:v>0.447445565566293</c:v>
                </c:pt>
                <c:pt idx="5028">
                  <c:v>0.447338034108345</c:v>
                </c:pt>
                <c:pt idx="5029">
                  <c:v>0.44723050265144898</c:v>
                </c:pt>
                <c:pt idx="5030">
                  <c:v>0.44712297119350097</c:v>
                </c:pt>
                <c:pt idx="5031">
                  <c:v>0.44701543973555402</c:v>
                </c:pt>
                <c:pt idx="5032">
                  <c:v>0.44690790827865801</c:v>
                </c:pt>
                <c:pt idx="5033">
                  <c:v>0.44680037682071</c:v>
                </c:pt>
                <c:pt idx="5034">
                  <c:v>0.44669284536276199</c:v>
                </c:pt>
                <c:pt idx="5035">
                  <c:v>0.44658531390586598</c:v>
                </c:pt>
                <c:pt idx="5036">
                  <c:v>0.44647778244791902</c:v>
                </c:pt>
                <c:pt idx="5037">
                  <c:v>0.44637025098997102</c:v>
                </c:pt>
                <c:pt idx="5038">
                  <c:v>0.446262719533075</c:v>
                </c:pt>
                <c:pt idx="5039">
                  <c:v>0.446155188075128</c:v>
                </c:pt>
                <c:pt idx="5040">
                  <c:v>0.44604765661717999</c:v>
                </c:pt>
                <c:pt idx="5041">
                  <c:v>0.44594012516028397</c:v>
                </c:pt>
                <c:pt idx="5042">
                  <c:v>0.44583259370233602</c:v>
                </c:pt>
                <c:pt idx="5043">
                  <c:v>0.44572506224438901</c:v>
                </c:pt>
                <c:pt idx="5044">
                  <c:v>0.445617530787493</c:v>
                </c:pt>
                <c:pt idx="5045">
                  <c:v>0.44550999932954499</c:v>
                </c:pt>
                <c:pt idx="5046">
                  <c:v>0.44540246787159699</c:v>
                </c:pt>
                <c:pt idx="5047">
                  <c:v>0.44529493641470103</c:v>
                </c:pt>
                <c:pt idx="5048">
                  <c:v>0.44518740495675402</c:v>
                </c:pt>
                <c:pt idx="5049">
                  <c:v>0.44507987349880601</c:v>
                </c:pt>
                <c:pt idx="5050">
                  <c:v>0.44497234204191</c:v>
                </c:pt>
                <c:pt idx="5051">
                  <c:v>0.44486481058396199</c:v>
                </c:pt>
                <c:pt idx="5052">
                  <c:v>0.44475727912601498</c:v>
                </c:pt>
                <c:pt idx="5053">
                  <c:v>0.44464974766911902</c:v>
                </c:pt>
                <c:pt idx="5054">
                  <c:v>0.44454221621117102</c:v>
                </c:pt>
                <c:pt idx="5055">
                  <c:v>0.44443468475322401</c:v>
                </c:pt>
                <c:pt idx="5056">
                  <c:v>0.44432715329632799</c:v>
                </c:pt>
                <c:pt idx="5057">
                  <c:v>0.44421962183837999</c:v>
                </c:pt>
                <c:pt idx="5058">
                  <c:v>0.44411209038043198</c:v>
                </c:pt>
                <c:pt idx="5059">
                  <c:v>0.44400455892353602</c:v>
                </c:pt>
                <c:pt idx="5060">
                  <c:v>0.44389702746558901</c:v>
                </c:pt>
                <c:pt idx="5061">
                  <c:v>0.443789496007641</c:v>
                </c:pt>
                <c:pt idx="5062">
                  <c:v>0.44368196455074499</c:v>
                </c:pt>
                <c:pt idx="5063">
                  <c:v>0.44357443309279698</c:v>
                </c:pt>
                <c:pt idx="5064">
                  <c:v>0.44346690163484997</c:v>
                </c:pt>
                <c:pt idx="5065">
                  <c:v>0.44335937017795402</c:v>
                </c:pt>
                <c:pt idx="5066">
                  <c:v>0.44325183872000601</c:v>
                </c:pt>
                <c:pt idx="5067">
                  <c:v>0.443144307262059</c:v>
                </c:pt>
                <c:pt idx="5068">
                  <c:v>0.44303677580516199</c:v>
                </c:pt>
                <c:pt idx="5069">
                  <c:v>0.44292924434721498</c:v>
                </c:pt>
                <c:pt idx="5070">
                  <c:v>0.44282171288926703</c:v>
                </c:pt>
                <c:pt idx="5071">
                  <c:v>0.44271418143237101</c:v>
                </c:pt>
                <c:pt idx="5072">
                  <c:v>0.442606649974424</c:v>
                </c:pt>
                <c:pt idx="5073">
                  <c:v>0.442499118516476</c:v>
                </c:pt>
                <c:pt idx="5074">
                  <c:v>0.44239158705957998</c:v>
                </c:pt>
                <c:pt idx="5075">
                  <c:v>0.44228405560163198</c:v>
                </c:pt>
                <c:pt idx="5076">
                  <c:v>0.44217652414368502</c:v>
                </c:pt>
                <c:pt idx="5077">
                  <c:v>0.44206899268678901</c:v>
                </c:pt>
                <c:pt idx="5078">
                  <c:v>0.441961461228841</c:v>
                </c:pt>
                <c:pt idx="5079">
                  <c:v>0.44185392977089299</c:v>
                </c:pt>
                <c:pt idx="5080">
                  <c:v>0.44174639831399698</c:v>
                </c:pt>
                <c:pt idx="5081">
                  <c:v>0.44163886685605003</c:v>
                </c:pt>
                <c:pt idx="5082">
                  <c:v>0.44153133539810202</c:v>
                </c:pt>
                <c:pt idx="5083">
                  <c:v>0.44142380394120601</c:v>
                </c:pt>
                <c:pt idx="5084">
                  <c:v>0.441316272483259</c:v>
                </c:pt>
                <c:pt idx="5085">
                  <c:v>0.44120874102531099</c:v>
                </c:pt>
                <c:pt idx="5086">
                  <c:v>0.44110120956841498</c:v>
                </c:pt>
                <c:pt idx="5087">
                  <c:v>0.44099367811046702</c:v>
                </c:pt>
                <c:pt idx="5088">
                  <c:v>0.44088614665252002</c:v>
                </c:pt>
                <c:pt idx="5089">
                  <c:v>0.440778615195624</c:v>
                </c:pt>
                <c:pt idx="5090">
                  <c:v>0.44067108373767599</c:v>
                </c:pt>
                <c:pt idx="5091">
                  <c:v>0.44056355227972799</c:v>
                </c:pt>
                <c:pt idx="5092">
                  <c:v>0.44045602082283197</c:v>
                </c:pt>
                <c:pt idx="5093">
                  <c:v>0.44034848936488502</c:v>
                </c:pt>
                <c:pt idx="5094">
                  <c:v>0.44024095790693701</c:v>
                </c:pt>
                <c:pt idx="5095">
                  <c:v>0.440133426450041</c:v>
                </c:pt>
                <c:pt idx="5096">
                  <c:v>0.44002589499209299</c:v>
                </c:pt>
                <c:pt idx="5097">
                  <c:v>0.43991836353414598</c:v>
                </c:pt>
                <c:pt idx="5098">
                  <c:v>0.43981083207725002</c:v>
                </c:pt>
                <c:pt idx="5099">
                  <c:v>0.43970330061930202</c:v>
                </c:pt>
                <c:pt idx="5100">
                  <c:v>0.43959576916135501</c:v>
                </c:pt>
                <c:pt idx="5101">
                  <c:v>0.43948823770445899</c:v>
                </c:pt>
                <c:pt idx="5102">
                  <c:v>0.43938070624651099</c:v>
                </c:pt>
                <c:pt idx="5103">
                  <c:v>0.43927317478856298</c:v>
                </c:pt>
                <c:pt idx="5104">
                  <c:v>0.43916564333166702</c:v>
                </c:pt>
                <c:pt idx="5105">
                  <c:v>0.43905811187372001</c:v>
                </c:pt>
                <c:pt idx="5106">
                  <c:v>0.43895058041577201</c:v>
                </c:pt>
                <c:pt idx="5107">
                  <c:v>0.43884304895887599</c:v>
                </c:pt>
                <c:pt idx="5108">
                  <c:v>0.43873551750092799</c:v>
                </c:pt>
                <c:pt idx="5109">
                  <c:v>0.43862798604298098</c:v>
                </c:pt>
                <c:pt idx="5110">
                  <c:v>0.43852045458608502</c:v>
                </c:pt>
                <c:pt idx="5111">
                  <c:v>0.43841292312813701</c:v>
                </c:pt>
                <c:pt idx="5112">
                  <c:v>0.438305391670189</c:v>
                </c:pt>
                <c:pt idx="5113">
                  <c:v>0.43819786021329299</c:v>
                </c:pt>
                <c:pt idx="5114">
                  <c:v>0.43809032875534598</c:v>
                </c:pt>
                <c:pt idx="5115">
                  <c:v>0.43798279729739797</c:v>
                </c:pt>
                <c:pt idx="5116">
                  <c:v>0.43787526584050201</c:v>
                </c:pt>
                <c:pt idx="5117">
                  <c:v>0.43776773438255501</c:v>
                </c:pt>
                <c:pt idx="5118">
                  <c:v>0.437660202924607</c:v>
                </c:pt>
                <c:pt idx="5119">
                  <c:v>0.43755267146771099</c:v>
                </c:pt>
                <c:pt idx="5120">
                  <c:v>0.43744514000976298</c:v>
                </c:pt>
                <c:pt idx="5121">
                  <c:v>0.43733760855181603</c:v>
                </c:pt>
                <c:pt idx="5122">
                  <c:v>0.43723007709492001</c:v>
                </c:pt>
                <c:pt idx="5123">
                  <c:v>0.437122545636972</c:v>
                </c:pt>
                <c:pt idx="5124">
                  <c:v>0.437015014179024</c:v>
                </c:pt>
                <c:pt idx="5125">
                  <c:v>0.43690748272212798</c:v>
                </c:pt>
                <c:pt idx="5126">
                  <c:v>0.43679995126418097</c:v>
                </c:pt>
                <c:pt idx="5127">
                  <c:v>0.43669241980623302</c:v>
                </c:pt>
                <c:pt idx="5128">
                  <c:v>0.43658488834933701</c:v>
                </c:pt>
                <c:pt idx="5129">
                  <c:v>0.436477356891389</c:v>
                </c:pt>
                <c:pt idx="5130">
                  <c:v>0.43636982543344199</c:v>
                </c:pt>
                <c:pt idx="5131">
                  <c:v>0.43626229397654598</c:v>
                </c:pt>
                <c:pt idx="5132">
                  <c:v>0.43615476251859803</c:v>
                </c:pt>
                <c:pt idx="5133">
                  <c:v>0.43604723106065102</c:v>
                </c:pt>
                <c:pt idx="5134">
                  <c:v>0.435939699603755</c:v>
                </c:pt>
                <c:pt idx="5135">
                  <c:v>0.435832168145807</c:v>
                </c:pt>
                <c:pt idx="5136">
                  <c:v>0.43572463668785899</c:v>
                </c:pt>
                <c:pt idx="5137">
                  <c:v>0.43561710523096298</c:v>
                </c:pt>
                <c:pt idx="5138">
                  <c:v>0.43550957377301602</c:v>
                </c:pt>
                <c:pt idx="5139">
                  <c:v>0.43540204231506802</c:v>
                </c:pt>
                <c:pt idx="5140">
                  <c:v>0.435294510858172</c:v>
                </c:pt>
                <c:pt idx="5141">
                  <c:v>0.43518697940022399</c:v>
                </c:pt>
                <c:pt idx="5142">
                  <c:v>0.43507944794227699</c:v>
                </c:pt>
                <c:pt idx="5143">
                  <c:v>0.43497191648538103</c:v>
                </c:pt>
                <c:pt idx="5144">
                  <c:v>0.43486438502743302</c:v>
                </c:pt>
                <c:pt idx="5145">
                  <c:v>0.43475685356948601</c:v>
                </c:pt>
                <c:pt idx="5146">
                  <c:v>0.434649322112589</c:v>
                </c:pt>
                <c:pt idx="5147">
                  <c:v>0.43454179065464199</c:v>
                </c:pt>
                <c:pt idx="5148">
                  <c:v>0.43443425919669398</c:v>
                </c:pt>
                <c:pt idx="5149">
                  <c:v>0.43432672773979802</c:v>
                </c:pt>
                <c:pt idx="5150">
                  <c:v>0.43421919628185102</c:v>
                </c:pt>
                <c:pt idx="5151">
                  <c:v>0.43411166482390301</c:v>
                </c:pt>
                <c:pt idx="5152">
                  <c:v>0.43400413336700699</c:v>
                </c:pt>
                <c:pt idx="5153">
                  <c:v>0.43389660190905899</c:v>
                </c:pt>
                <c:pt idx="5154">
                  <c:v>0.43378907045111198</c:v>
                </c:pt>
                <c:pt idx="5155">
                  <c:v>0.43368153899421602</c:v>
                </c:pt>
                <c:pt idx="5156">
                  <c:v>0.43357400753626801</c:v>
                </c:pt>
                <c:pt idx="5157">
                  <c:v>0.43346647607832001</c:v>
                </c:pt>
                <c:pt idx="5158">
                  <c:v>0.43335894462142399</c:v>
                </c:pt>
                <c:pt idx="5159">
                  <c:v>0.43325141316347698</c:v>
                </c:pt>
                <c:pt idx="5160">
                  <c:v>0.43314388170552898</c:v>
                </c:pt>
                <c:pt idx="5161">
                  <c:v>0.43303635024863302</c:v>
                </c:pt>
                <c:pt idx="5162">
                  <c:v>0.43292881879068601</c:v>
                </c:pt>
                <c:pt idx="5163">
                  <c:v>0.432821287332738</c:v>
                </c:pt>
                <c:pt idx="5164">
                  <c:v>0.43271375587584199</c:v>
                </c:pt>
                <c:pt idx="5165">
                  <c:v>0.43260622441789398</c:v>
                </c:pt>
                <c:pt idx="5166">
                  <c:v>0.43249869295994697</c:v>
                </c:pt>
                <c:pt idx="5167">
                  <c:v>0.43239116150305101</c:v>
                </c:pt>
                <c:pt idx="5168">
                  <c:v>0.43228363004510301</c:v>
                </c:pt>
                <c:pt idx="5169">
                  <c:v>0.432176098587155</c:v>
                </c:pt>
                <c:pt idx="5170">
                  <c:v>0.43206856713025898</c:v>
                </c:pt>
                <c:pt idx="5171">
                  <c:v>0.43196103567231198</c:v>
                </c:pt>
                <c:pt idx="5172">
                  <c:v>0.43185350421436403</c:v>
                </c:pt>
                <c:pt idx="5173">
                  <c:v>0.43174597275746801</c:v>
                </c:pt>
                <c:pt idx="5174">
                  <c:v>0.43163844129952</c:v>
                </c:pt>
                <c:pt idx="5175">
                  <c:v>0.431530909841573</c:v>
                </c:pt>
                <c:pt idx="5176">
                  <c:v>0.43142337838467698</c:v>
                </c:pt>
                <c:pt idx="5177">
                  <c:v>0.43131584692672897</c:v>
                </c:pt>
                <c:pt idx="5178">
                  <c:v>0.43120831546878202</c:v>
                </c:pt>
                <c:pt idx="5179">
                  <c:v>0.43110078401188501</c:v>
                </c:pt>
                <c:pt idx="5180">
                  <c:v>0.430993252553938</c:v>
                </c:pt>
                <c:pt idx="5181">
                  <c:v>0.43088572109598999</c:v>
                </c:pt>
                <c:pt idx="5182">
                  <c:v>0.43077818963909398</c:v>
                </c:pt>
                <c:pt idx="5183">
                  <c:v>0.43067065818114703</c:v>
                </c:pt>
                <c:pt idx="5184">
                  <c:v>0.43056312672319902</c:v>
                </c:pt>
                <c:pt idx="5185">
                  <c:v>0.430455595266303</c:v>
                </c:pt>
                <c:pt idx="5186">
                  <c:v>0.430348063808355</c:v>
                </c:pt>
                <c:pt idx="5187">
                  <c:v>0.43024053235040799</c:v>
                </c:pt>
                <c:pt idx="5188">
                  <c:v>0.43013300089351197</c:v>
                </c:pt>
                <c:pt idx="5189">
                  <c:v>0.43002546943556402</c:v>
                </c:pt>
                <c:pt idx="5190">
                  <c:v>0.42991793797761602</c:v>
                </c:pt>
                <c:pt idx="5191">
                  <c:v>0.42981040652072</c:v>
                </c:pt>
                <c:pt idx="5192">
                  <c:v>0.42970287506277299</c:v>
                </c:pt>
                <c:pt idx="5193">
                  <c:v>0.42959534360482499</c:v>
                </c:pt>
                <c:pt idx="5194">
                  <c:v>0.42948781214792903</c:v>
                </c:pt>
                <c:pt idx="5195">
                  <c:v>0.42938028068998202</c:v>
                </c:pt>
                <c:pt idx="5196">
                  <c:v>0.42927274923203401</c:v>
                </c:pt>
                <c:pt idx="5197">
                  <c:v>0.429165217775138</c:v>
                </c:pt>
                <c:pt idx="5198">
                  <c:v>0.42905768631718999</c:v>
                </c:pt>
                <c:pt idx="5199">
                  <c:v>0.42895015485924298</c:v>
                </c:pt>
                <c:pt idx="5200">
                  <c:v>0.42884262340234702</c:v>
                </c:pt>
                <c:pt idx="5201">
                  <c:v>0.42873509194439902</c:v>
                </c:pt>
                <c:pt idx="5202">
                  <c:v>0.42862756048645101</c:v>
                </c:pt>
                <c:pt idx="5203">
                  <c:v>0.42852002902955499</c:v>
                </c:pt>
                <c:pt idx="5204">
                  <c:v>0.42841249757160799</c:v>
                </c:pt>
                <c:pt idx="5205">
                  <c:v>0.42830496611365998</c:v>
                </c:pt>
                <c:pt idx="5206">
                  <c:v>0.42819743465676402</c:v>
                </c:pt>
                <c:pt idx="5207">
                  <c:v>0.42808990319881601</c:v>
                </c:pt>
                <c:pt idx="5208">
                  <c:v>0.42798237174086901</c:v>
                </c:pt>
                <c:pt idx="5209">
                  <c:v>0.42787484028397299</c:v>
                </c:pt>
                <c:pt idx="5210">
                  <c:v>0.42776730882602498</c:v>
                </c:pt>
                <c:pt idx="5211">
                  <c:v>0.42765977736807798</c:v>
                </c:pt>
                <c:pt idx="5212">
                  <c:v>0.42755224591118202</c:v>
                </c:pt>
                <c:pt idx="5213">
                  <c:v>0.42744471445323401</c:v>
                </c:pt>
                <c:pt idx="5214">
                  <c:v>0.427337182995286</c:v>
                </c:pt>
                <c:pt idx="5215">
                  <c:v>0.42722965153838999</c:v>
                </c:pt>
                <c:pt idx="5216">
                  <c:v>0.42712212008044298</c:v>
                </c:pt>
                <c:pt idx="5217">
                  <c:v>0.42701458862249497</c:v>
                </c:pt>
                <c:pt idx="5218">
                  <c:v>0.42690705716559901</c:v>
                </c:pt>
                <c:pt idx="5219">
                  <c:v>0.42679952570765101</c:v>
                </c:pt>
                <c:pt idx="5220">
                  <c:v>0.426691994249704</c:v>
                </c:pt>
                <c:pt idx="5221">
                  <c:v>0.42658446279280798</c:v>
                </c:pt>
                <c:pt idx="5222">
                  <c:v>0.42647693133485998</c:v>
                </c:pt>
                <c:pt idx="5223">
                  <c:v>0.42636939987691302</c:v>
                </c:pt>
                <c:pt idx="5224">
                  <c:v>0.42626186842001601</c:v>
                </c:pt>
                <c:pt idx="5225">
                  <c:v>0.426154336962069</c:v>
                </c:pt>
                <c:pt idx="5226">
                  <c:v>0.426046805504121</c:v>
                </c:pt>
                <c:pt idx="5227">
                  <c:v>0.42593927404722498</c:v>
                </c:pt>
                <c:pt idx="5228">
                  <c:v>0.42583174258927797</c:v>
                </c:pt>
                <c:pt idx="5229">
                  <c:v>0.42572421113133002</c:v>
                </c:pt>
                <c:pt idx="5230">
                  <c:v>0.42561667967443401</c:v>
                </c:pt>
                <c:pt idx="5231">
                  <c:v>0.425509148216486</c:v>
                </c:pt>
                <c:pt idx="5232">
                  <c:v>0.42540161675853899</c:v>
                </c:pt>
                <c:pt idx="5233">
                  <c:v>0.42529408530164298</c:v>
                </c:pt>
                <c:pt idx="5234">
                  <c:v>0.42518655384369503</c:v>
                </c:pt>
                <c:pt idx="5235">
                  <c:v>0.42507902238574702</c:v>
                </c:pt>
                <c:pt idx="5236">
                  <c:v>0.424971490928851</c:v>
                </c:pt>
                <c:pt idx="5237">
                  <c:v>0.424863959470904</c:v>
                </c:pt>
                <c:pt idx="5238">
                  <c:v>0.42475642801295599</c:v>
                </c:pt>
                <c:pt idx="5239">
                  <c:v>0.42464889655605997</c:v>
                </c:pt>
                <c:pt idx="5240">
                  <c:v>0.42454136509811202</c:v>
                </c:pt>
                <c:pt idx="5241">
                  <c:v>0.42443383364016501</c:v>
                </c:pt>
                <c:pt idx="5242">
                  <c:v>0.424326302183269</c:v>
                </c:pt>
                <c:pt idx="5243">
                  <c:v>0.42421877072532099</c:v>
                </c:pt>
                <c:pt idx="5244">
                  <c:v>0.42411123926737399</c:v>
                </c:pt>
                <c:pt idx="5245">
                  <c:v>0.42400370781047803</c:v>
                </c:pt>
                <c:pt idx="5246">
                  <c:v>0.42389617635253002</c:v>
                </c:pt>
                <c:pt idx="5247">
                  <c:v>0.42378864489458201</c:v>
                </c:pt>
                <c:pt idx="5248">
                  <c:v>0.423681113437686</c:v>
                </c:pt>
                <c:pt idx="5249">
                  <c:v>0.42357358197973899</c:v>
                </c:pt>
                <c:pt idx="5250">
                  <c:v>0.42346605052179098</c:v>
                </c:pt>
                <c:pt idx="5251">
                  <c:v>0.42335851906489502</c:v>
                </c:pt>
                <c:pt idx="5252">
                  <c:v>0.42325098760694702</c:v>
                </c:pt>
                <c:pt idx="5253">
                  <c:v>0.42314345614900001</c:v>
                </c:pt>
                <c:pt idx="5254">
                  <c:v>0.42303592469210399</c:v>
                </c:pt>
                <c:pt idx="5255">
                  <c:v>0.42292839323415599</c:v>
                </c:pt>
                <c:pt idx="5256">
                  <c:v>0.42282086177620898</c:v>
                </c:pt>
                <c:pt idx="5257">
                  <c:v>0.42271333031931302</c:v>
                </c:pt>
                <c:pt idx="5258">
                  <c:v>0.42260579886136501</c:v>
                </c:pt>
                <c:pt idx="5259">
                  <c:v>0.422498267403417</c:v>
                </c:pt>
                <c:pt idx="5260">
                  <c:v>0.42239073594652099</c:v>
                </c:pt>
                <c:pt idx="5261">
                  <c:v>0.42228320448857398</c:v>
                </c:pt>
                <c:pt idx="5262">
                  <c:v>0.42217567303062598</c:v>
                </c:pt>
                <c:pt idx="5263">
                  <c:v>0.42206814157373002</c:v>
                </c:pt>
                <c:pt idx="5264">
                  <c:v>0.42196061011578201</c:v>
                </c:pt>
                <c:pt idx="5265">
                  <c:v>0.421853078657835</c:v>
                </c:pt>
                <c:pt idx="5266">
                  <c:v>0.42174554720093899</c:v>
                </c:pt>
                <c:pt idx="5267">
                  <c:v>0.42163801574299098</c:v>
                </c:pt>
                <c:pt idx="5268">
                  <c:v>0.42153048428504297</c:v>
                </c:pt>
                <c:pt idx="5269">
                  <c:v>0.42142295282814701</c:v>
                </c:pt>
                <c:pt idx="5270">
                  <c:v>0.42131542137020001</c:v>
                </c:pt>
                <c:pt idx="5271">
                  <c:v>0.421207889912252</c:v>
                </c:pt>
                <c:pt idx="5272">
                  <c:v>0.42110035845535598</c:v>
                </c:pt>
                <c:pt idx="5273">
                  <c:v>0.42099282699740898</c:v>
                </c:pt>
                <c:pt idx="5274">
                  <c:v>0.42088529553946102</c:v>
                </c:pt>
                <c:pt idx="5275">
                  <c:v>0.42077776408256501</c:v>
                </c:pt>
                <c:pt idx="5276">
                  <c:v>0.420670232624617</c:v>
                </c:pt>
                <c:pt idx="5277">
                  <c:v>0.42056270116666999</c:v>
                </c:pt>
                <c:pt idx="5278">
                  <c:v>0.42045516970977398</c:v>
                </c:pt>
                <c:pt idx="5279">
                  <c:v>0.42034763825182597</c:v>
                </c:pt>
                <c:pt idx="5280">
                  <c:v>0.42024010679387802</c:v>
                </c:pt>
                <c:pt idx="5281">
                  <c:v>0.42013257533698201</c:v>
                </c:pt>
                <c:pt idx="5282">
                  <c:v>0.420025043879035</c:v>
                </c:pt>
                <c:pt idx="5283">
                  <c:v>0.41991751242108699</c:v>
                </c:pt>
                <c:pt idx="5284">
                  <c:v>0.41980998096419098</c:v>
                </c:pt>
                <c:pt idx="5285">
                  <c:v>0.41970244950624302</c:v>
                </c:pt>
                <c:pt idx="5286">
                  <c:v>0.41959491804829602</c:v>
                </c:pt>
                <c:pt idx="5287">
                  <c:v>0.4194873865914</c:v>
                </c:pt>
                <c:pt idx="5288">
                  <c:v>0.419379855133452</c:v>
                </c:pt>
                <c:pt idx="5289">
                  <c:v>0.41927232367550499</c:v>
                </c:pt>
                <c:pt idx="5290">
                  <c:v>0.41916479221860897</c:v>
                </c:pt>
                <c:pt idx="5291">
                  <c:v>0.41905726076066102</c:v>
                </c:pt>
                <c:pt idx="5292">
                  <c:v>0.41894972930271301</c:v>
                </c:pt>
                <c:pt idx="5293">
                  <c:v>0.418842197845817</c:v>
                </c:pt>
                <c:pt idx="5294">
                  <c:v>0.41873466638786999</c:v>
                </c:pt>
                <c:pt idx="5295">
                  <c:v>0.41862713492992198</c:v>
                </c:pt>
                <c:pt idx="5296">
                  <c:v>0.41851960347302603</c:v>
                </c:pt>
                <c:pt idx="5297">
                  <c:v>0.41841207201507802</c:v>
                </c:pt>
                <c:pt idx="5298">
                  <c:v>0.41830454055713101</c:v>
                </c:pt>
                <c:pt idx="5299">
                  <c:v>0.418197009100235</c:v>
                </c:pt>
                <c:pt idx="5300">
                  <c:v>0.41808947764228699</c:v>
                </c:pt>
                <c:pt idx="5301">
                  <c:v>0.41798194618433998</c:v>
                </c:pt>
                <c:pt idx="5302">
                  <c:v>0.41787441472744302</c:v>
                </c:pt>
                <c:pt idx="5303">
                  <c:v>0.41776688326949601</c:v>
                </c:pt>
                <c:pt idx="5304">
                  <c:v>0.41765935181154801</c:v>
                </c:pt>
                <c:pt idx="5305">
                  <c:v>0.41755182035465199</c:v>
                </c:pt>
                <c:pt idx="5306">
                  <c:v>0.41744428889670498</c:v>
                </c:pt>
                <c:pt idx="5307">
                  <c:v>0.41733675743875698</c:v>
                </c:pt>
                <c:pt idx="5308">
                  <c:v>0.41722922598186102</c:v>
                </c:pt>
                <c:pt idx="5309">
                  <c:v>0.41712169452391301</c:v>
                </c:pt>
                <c:pt idx="5310">
                  <c:v>0.417014163065966</c:v>
                </c:pt>
                <c:pt idx="5311">
                  <c:v>0.41690663160906999</c:v>
                </c:pt>
                <c:pt idx="5312">
                  <c:v>0.41679910015112198</c:v>
                </c:pt>
                <c:pt idx="5313">
                  <c:v>0.41669156869317497</c:v>
                </c:pt>
                <c:pt idx="5314">
                  <c:v>0.41658403723627802</c:v>
                </c:pt>
                <c:pt idx="5315">
                  <c:v>0.41647650577833101</c:v>
                </c:pt>
                <c:pt idx="5316">
                  <c:v>0.416368974320383</c:v>
                </c:pt>
                <c:pt idx="5317">
                  <c:v>0.41626144286348699</c:v>
                </c:pt>
                <c:pt idx="5318">
                  <c:v>0.41615391140553998</c:v>
                </c:pt>
                <c:pt idx="5319">
                  <c:v>0.41604637994759203</c:v>
                </c:pt>
                <c:pt idx="5320">
                  <c:v>0.41593884849069601</c:v>
                </c:pt>
                <c:pt idx="5321">
                  <c:v>0.415831317032748</c:v>
                </c:pt>
                <c:pt idx="5322">
                  <c:v>0.415723785574801</c:v>
                </c:pt>
                <c:pt idx="5323">
                  <c:v>0.41561625411790498</c:v>
                </c:pt>
                <c:pt idx="5324">
                  <c:v>0.41550872265995697</c:v>
                </c:pt>
                <c:pt idx="5325">
                  <c:v>0.41540119120200902</c:v>
                </c:pt>
                <c:pt idx="5326">
                  <c:v>0.41529365974511301</c:v>
                </c:pt>
                <c:pt idx="5327">
                  <c:v>0.415186128287166</c:v>
                </c:pt>
                <c:pt idx="5328">
                  <c:v>0.41507859682921799</c:v>
                </c:pt>
                <c:pt idx="5329">
                  <c:v>0.41497106537232198</c:v>
                </c:pt>
                <c:pt idx="5330">
                  <c:v>0.41486353391437403</c:v>
                </c:pt>
                <c:pt idx="5331">
                  <c:v>0.41475600245642702</c:v>
                </c:pt>
                <c:pt idx="5332">
                  <c:v>0.414648470999531</c:v>
                </c:pt>
                <c:pt idx="5333">
                  <c:v>0.414540939541583</c:v>
                </c:pt>
                <c:pt idx="5334">
                  <c:v>0.41443340808363599</c:v>
                </c:pt>
                <c:pt idx="5335">
                  <c:v>0.41432587662673998</c:v>
                </c:pt>
                <c:pt idx="5336">
                  <c:v>0.41421834516879202</c:v>
                </c:pt>
                <c:pt idx="5337">
                  <c:v>0.41411081371084402</c:v>
                </c:pt>
                <c:pt idx="5338">
                  <c:v>0.414003282253948</c:v>
                </c:pt>
                <c:pt idx="5339">
                  <c:v>0.41389575079600099</c:v>
                </c:pt>
                <c:pt idx="5340">
                  <c:v>0.41378821933805299</c:v>
                </c:pt>
                <c:pt idx="5341">
                  <c:v>0.41368068788115703</c:v>
                </c:pt>
                <c:pt idx="5342">
                  <c:v>0.41357315642320902</c:v>
                </c:pt>
                <c:pt idx="5343">
                  <c:v>0.41346562496526201</c:v>
                </c:pt>
                <c:pt idx="5344">
                  <c:v>0.413358093508366</c:v>
                </c:pt>
                <c:pt idx="5345">
                  <c:v>0.41325056205041799</c:v>
                </c:pt>
                <c:pt idx="5346">
                  <c:v>0.41314303059247098</c:v>
                </c:pt>
                <c:pt idx="5347">
                  <c:v>0.41303549913557402</c:v>
                </c:pt>
                <c:pt idx="5348">
                  <c:v>0.41292796767762702</c:v>
                </c:pt>
                <c:pt idx="5349">
                  <c:v>0.41282043621967901</c:v>
                </c:pt>
                <c:pt idx="5350">
                  <c:v>0.41271290476278299</c:v>
                </c:pt>
                <c:pt idx="5351">
                  <c:v>0.41260537330483599</c:v>
                </c:pt>
                <c:pt idx="5352">
                  <c:v>0.41249784184688798</c:v>
                </c:pt>
                <c:pt idx="5353">
                  <c:v>0.41239031038999202</c:v>
                </c:pt>
                <c:pt idx="5354">
                  <c:v>0.41228277893204401</c:v>
                </c:pt>
                <c:pt idx="5355">
                  <c:v>0.41217524747409701</c:v>
                </c:pt>
                <c:pt idx="5356">
                  <c:v>0.41206771601720099</c:v>
                </c:pt>
                <c:pt idx="5357">
                  <c:v>0.41196018455925298</c:v>
                </c:pt>
                <c:pt idx="5358">
                  <c:v>0.41185265310130498</c:v>
                </c:pt>
                <c:pt idx="5359">
                  <c:v>0.41174512164440902</c:v>
                </c:pt>
                <c:pt idx="5360">
                  <c:v>0.41163759018646201</c:v>
                </c:pt>
                <c:pt idx="5361">
                  <c:v>0.411530058728514</c:v>
                </c:pt>
                <c:pt idx="5362">
                  <c:v>0.41142252727161799</c:v>
                </c:pt>
                <c:pt idx="5363">
                  <c:v>0.41131499581367098</c:v>
                </c:pt>
                <c:pt idx="5364">
                  <c:v>0.41120746435572297</c:v>
                </c:pt>
                <c:pt idx="5365">
                  <c:v>0.41109993289882701</c:v>
                </c:pt>
                <c:pt idx="5366">
                  <c:v>0.41099240144087901</c:v>
                </c:pt>
                <c:pt idx="5367">
                  <c:v>0.410884869982932</c:v>
                </c:pt>
                <c:pt idx="5368">
                  <c:v>0.41077733852603598</c:v>
                </c:pt>
                <c:pt idx="5369">
                  <c:v>0.41066980706808798</c:v>
                </c:pt>
                <c:pt idx="5370">
                  <c:v>0.41056227561014003</c:v>
                </c:pt>
                <c:pt idx="5371">
                  <c:v>0.41045474415324401</c:v>
                </c:pt>
                <c:pt idx="5372">
                  <c:v>0.410347212695297</c:v>
                </c:pt>
                <c:pt idx="5373">
                  <c:v>0.410239681237349</c:v>
                </c:pt>
                <c:pt idx="5374">
                  <c:v>0.41013214978045298</c:v>
                </c:pt>
                <c:pt idx="5375">
                  <c:v>0.41002461832250497</c:v>
                </c:pt>
                <c:pt idx="5376">
                  <c:v>0.40991708686455802</c:v>
                </c:pt>
                <c:pt idx="5377">
                  <c:v>0.40980955540766201</c:v>
                </c:pt>
                <c:pt idx="5378">
                  <c:v>0.409702023949714</c:v>
                </c:pt>
                <c:pt idx="5379">
                  <c:v>0.40959449249176699</c:v>
                </c:pt>
                <c:pt idx="5380">
                  <c:v>0.40948696103487098</c:v>
                </c:pt>
                <c:pt idx="5381">
                  <c:v>0.40937942957692303</c:v>
                </c:pt>
                <c:pt idx="5382">
                  <c:v>0.40927189811897502</c:v>
                </c:pt>
                <c:pt idx="5383">
                  <c:v>0.409164366662079</c:v>
                </c:pt>
                <c:pt idx="5384">
                  <c:v>0.409056835204132</c:v>
                </c:pt>
                <c:pt idx="5385">
                  <c:v>0.40894930374618399</c:v>
                </c:pt>
                <c:pt idx="5386">
                  <c:v>0.40884177228928797</c:v>
                </c:pt>
                <c:pt idx="5387">
                  <c:v>0.40873424083134002</c:v>
                </c:pt>
                <c:pt idx="5388">
                  <c:v>0.40862670937339302</c:v>
                </c:pt>
                <c:pt idx="5389">
                  <c:v>0.408519177916497</c:v>
                </c:pt>
                <c:pt idx="5390">
                  <c:v>0.40841164645854899</c:v>
                </c:pt>
                <c:pt idx="5391">
                  <c:v>0.40830411500060199</c:v>
                </c:pt>
                <c:pt idx="5392">
                  <c:v>0.40819658354370503</c:v>
                </c:pt>
                <c:pt idx="5393">
                  <c:v>0.40808905208575802</c:v>
                </c:pt>
                <c:pt idx="5394">
                  <c:v>0.40798152062781001</c:v>
                </c:pt>
                <c:pt idx="5395">
                  <c:v>0.407873989170914</c:v>
                </c:pt>
                <c:pt idx="5396">
                  <c:v>0.40776645771296699</c:v>
                </c:pt>
                <c:pt idx="5397">
                  <c:v>0.40765892625501898</c:v>
                </c:pt>
                <c:pt idx="5398">
                  <c:v>0.40755139479812302</c:v>
                </c:pt>
                <c:pt idx="5399">
                  <c:v>0.40744386334017502</c:v>
                </c:pt>
                <c:pt idx="5400">
                  <c:v>0.40733633188222801</c:v>
                </c:pt>
                <c:pt idx="5401">
                  <c:v>0.40722880042533199</c:v>
                </c:pt>
                <c:pt idx="5402">
                  <c:v>0.40712126896738399</c:v>
                </c:pt>
                <c:pt idx="5403">
                  <c:v>0.40701373750943598</c:v>
                </c:pt>
                <c:pt idx="5404">
                  <c:v>0.40690620605254002</c:v>
                </c:pt>
                <c:pt idx="5405">
                  <c:v>0.40679867459459301</c:v>
                </c:pt>
                <c:pt idx="5406">
                  <c:v>0.40669114313664501</c:v>
                </c:pt>
                <c:pt idx="5407">
                  <c:v>0.40658361167974899</c:v>
                </c:pt>
                <c:pt idx="5408">
                  <c:v>0.40647608022180198</c:v>
                </c:pt>
                <c:pt idx="5409">
                  <c:v>0.40636854876385398</c:v>
                </c:pt>
                <c:pt idx="5410">
                  <c:v>0.40626101730695802</c:v>
                </c:pt>
                <c:pt idx="5411">
                  <c:v>0.40615348584901001</c:v>
                </c:pt>
                <c:pt idx="5412">
                  <c:v>0.406045954391063</c:v>
                </c:pt>
                <c:pt idx="5413">
                  <c:v>0.40593842293416699</c:v>
                </c:pt>
                <c:pt idx="5414">
                  <c:v>0.40583089147621898</c:v>
                </c:pt>
                <c:pt idx="5415">
                  <c:v>0.40572336001827097</c:v>
                </c:pt>
                <c:pt idx="5416">
                  <c:v>0.40561582856137501</c:v>
                </c:pt>
                <c:pt idx="5417">
                  <c:v>0.40550829710342801</c:v>
                </c:pt>
                <c:pt idx="5418">
                  <c:v>0.40540076564548</c:v>
                </c:pt>
                <c:pt idx="5419">
                  <c:v>0.40529323418858398</c:v>
                </c:pt>
                <c:pt idx="5420">
                  <c:v>0.40518570273063598</c:v>
                </c:pt>
                <c:pt idx="5421">
                  <c:v>0.40507817127268902</c:v>
                </c:pt>
                <c:pt idx="5422">
                  <c:v>0.40497063981579301</c:v>
                </c:pt>
                <c:pt idx="5423">
                  <c:v>0.404863108357845</c:v>
                </c:pt>
                <c:pt idx="5424">
                  <c:v>0.404755576899898</c:v>
                </c:pt>
                <c:pt idx="5425">
                  <c:v>0.40464804544300198</c:v>
                </c:pt>
                <c:pt idx="5426">
                  <c:v>0.40454051398505397</c:v>
                </c:pt>
                <c:pt idx="5427">
                  <c:v>0.40443298252710602</c:v>
                </c:pt>
                <c:pt idx="5428">
                  <c:v>0.40432545107021001</c:v>
                </c:pt>
                <c:pt idx="5429">
                  <c:v>0.404217919612263</c:v>
                </c:pt>
                <c:pt idx="5430">
                  <c:v>0.40411038815431499</c:v>
                </c:pt>
                <c:pt idx="5431">
                  <c:v>0.40400285669741898</c:v>
                </c:pt>
                <c:pt idx="5432">
                  <c:v>0.40389532523947103</c:v>
                </c:pt>
                <c:pt idx="5433">
                  <c:v>0.40378779378152402</c:v>
                </c:pt>
                <c:pt idx="5434">
                  <c:v>0.403680262324628</c:v>
                </c:pt>
                <c:pt idx="5435">
                  <c:v>0.40357273086668</c:v>
                </c:pt>
                <c:pt idx="5436">
                  <c:v>0.40346519940873199</c:v>
                </c:pt>
                <c:pt idx="5437">
                  <c:v>0.40335766795183597</c:v>
                </c:pt>
                <c:pt idx="5438">
                  <c:v>0.40325013649388902</c:v>
                </c:pt>
                <c:pt idx="5439">
                  <c:v>0.40314260503594102</c:v>
                </c:pt>
                <c:pt idx="5440">
                  <c:v>0.403035073579045</c:v>
                </c:pt>
                <c:pt idx="5441">
                  <c:v>0.40292754212109799</c:v>
                </c:pt>
                <c:pt idx="5442">
                  <c:v>0.40282001066314999</c:v>
                </c:pt>
                <c:pt idx="5443">
                  <c:v>0.40271247920625403</c:v>
                </c:pt>
                <c:pt idx="5444">
                  <c:v>0.40260494774830602</c:v>
                </c:pt>
                <c:pt idx="5445">
                  <c:v>0.40249741629035901</c:v>
                </c:pt>
                <c:pt idx="5446">
                  <c:v>0.402389884833463</c:v>
                </c:pt>
                <c:pt idx="5447">
                  <c:v>0.40228235337551499</c:v>
                </c:pt>
                <c:pt idx="5448">
                  <c:v>0.40217482191756698</c:v>
                </c:pt>
                <c:pt idx="5449">
                  <c:v>0.40206729046067102</c:v>
                </c:pt>
                <c:pt idx="5450">
                  <c:v>0.40195975900272402</c:v>
                </c:pt>
                <c:pt idx="5451">
                  <c:v>0.40185222754477601</c:v>
                </c:pt>
                <c:pt idx="5452">
                  <c:v>0.40174469608787999</c:v>
                </c:pt>
                <c:pt idx="5453">
                  <c:v>0.40163716462993199</c:v>
                </c:pt>
                <c:pt idx="5454">
                  <c:v>0.40152963317198498</c:v>
                </c:pt>
                <c:pt idx="5455">
                  <c:v>0.40142210171508902</c:v>
                </c:pt>
                <c:pt idx="5456">
                  <c:v>0.40131457025714101</c:v>
                </c:pt>
                <c:pt idx="5457">
                  <c:v>0.401207038799194</c:v>
                </c:pt>
                <c:pt idx="5458">
                  <c:v>0.40109950734229799</c:v>
                </c:pt>
                <c:pt idx="5459">
                  <c:v>0.40099197588434998</c:v>
                </c:pt>
                <c:pt idx="5460">
                  <c:v>0.40088444442640198</c:v>
                </c:pt>
                <c:pt idx="5461">
                  <c:v>0.40077691296950602</c:v>
                </c:pt>
                <c:pt idx="5462">
                  <c:v>0.40066938151155901</c:v>
                </c:pt>
                <c:pt idx="5463">
                  <c:v>0.400561850053611</c:v>
                </c:pt>
                <c:pt idx="5464">
                  <c:v>0.40045431859671499</c:v>
                </c:pt>
                <c:pt idx="5465">
                  <c:v>0.40034678713876698</c:v>
                </c:pt>
                <c:pt idx="5466">
                  <c:v>0.40023925568082003</c:v>
                </c:pt>
                <c:pt idx="5467">
                  <c:v>0.40013172422392401</c:v>
                </c:pt>
                <c:pt idx="5468">
                  <c:v>0.40002419276597601</c:v>
                </c:pt>
                <c:pt idx="5469">
                  <c:v>0.399916661308029</c:v>
                </c:pt>
                <c:pt idx="5470">
                  <c:v>0.39980912985113198</c:v>
                </c:pt>
                <c:pt idx="5471">
                  <c:v>0.39970159839318498</c:v>
                </c:pt>
                <c:pt idx="5472">
                  <c:v>0.39959406693523702</c:v>
                </c:pt>
                <c:pt idx="5473">
                  <c:v>0.39948653547834101</c:v>
                </c:pt>
                <c:pt idx="5474">
                  <c:v>0.399379004020394</c:v>
                </c:pt>
                <c:pt idx="5475">
                  <c:v>0.39927147256244599</c:v>
                </c:pt>
                <c:pt idx="5476">
                  <c:v>0.39916394110554998</c:v>
                </c:pt>
                <c:pt idx="5477">
                  <c:v>0.39905640964760197</c:v>
                </c:pt>
                <c:pt idx="5478">
                  <c:v>0.39894887818965502</c:v>
                </c:pt>
                <c:pt idx="5479">
                  <c:v>0.39884134673275901</c:v>
                </c:pt>
                <c:pt idx="5480">
                  <c:v>0.398733815274811</c:v>
                </c:pt>
                <c:pt idx="5481">
                  <c:v>0.39862628381686299</c:v>
                </c:pt>
                <c:pt idx="5482">
                  <c:v>0.39851875235996698</c:v>
                </c:pt>
                <c:pt idx="5483">
                  <c:v>0.39841122090202002</c:v>
                </c:pt>
                <c:pt idx="5484">
                  <c:v>0.39830368944407202</c:v>
                </c:pt>
                <c:pt idx="5485">
                  <c:v>0.398196157987176</c:v>
                </c:pt>
                <c:pt idx="5486">
                  <c:v>0.39808862652922899</c:v>
                </c:pt>
                <c:pt idx="5487">
                  <c:v>0.39798109507128099</c:v>
                </c:pt>
                <c:pt idx="5488">
                  <c:v>0.39787356361438497</c:v>
                </c:pt>
                <c:pt idx="5489">
                  <c:v>0.39776603215643702</c:v>
                </c:pt>
                <c:pt idx="5490">
                  <c:v>0.39765850069849001</c:v>
                </c:pt>
                <c:pt idx="5491">
                  <c:v>0.397550969241594</c:v>
                </c:pt>
                <c:pt idx="5492">
                  <c:v>0.39744343778364599</c:v>
                </c:pt>
                <c:pt idx="5493">
                  <c:v>0.39733590632569799</c:v>
                </c:pt>
                <c:pt idx="5494">
                  <c:v>0.39722837486880203</c:v>
                </c:pt>
                <c:pt idx="5495">
                  <c:v>0.39712084341085502</c:v>
                </c:pt>
                <c:pt idx="5496">
                  <c:v>0.39701331195290701</c:v>
                </c:pt>
                <c:pt idx="5497">
                  <c:v>0.396905780496011</c:v>
                </c:pt>
                <c:pt idx="5498">
                  <c:v>0.39679824903806299</c:v>
                </c:pt>
                <c:pt idx="5499">
                  <c:v>0.39669071758011598</c:v>
                </c:pt>
                <c:pt idx="5500">
                  <c:v>0.39658318612322002</c:v>
                </c:pt>
                <c:pt idx="5501">
                  <c:v>0.39647565466527201</c:v>
                </c:pt>
                <c:pt idx="5502">
                  <c:v>0.39636812320732501</c:v>
                </c:pt>
                <c:pt idx="5503">
                  <c:v>0.39626059175042799</c:v>
                </c:pt>
                <c:pt idx="5504">
                  <c:v>0.39615306029248099</c:v>
                </c:pt>
                <c:pt idx="5505">
                  <c:v>0.39604552883453298</c:v>
                </c:pt>
                <c:pt idx="5506">
                  <c:v>0.39593799737763702</c:v>
                </c:pt>
                <c:pt idx="5507">
                  <c:v>0.39583046591969001</c:v>
                </c:pt>
                <c:pt idx="5508">
                  <c:v>0.395722934461742</c:v>
                </c:pt>
                <c:pt idx="5509">
                  <c:v>0.39561540300484599</c:v>
                </c:pt>
                <c:pt idx="5510">
                  <c:v>0.39550787154689798</c:v>
                </c:pt>
                <c:pt idx="5511">
                  <c:v>0.39540034008895097</c:v>
                </c:pt>
                <c:pt idx="5512">
                  <c:v>0.39529280863205501</c:v>
                </c:pt>
                <c:pt idx="5513">
                  <c:v>0.39518527717410701</c:v>
                </c:pt>
                <c:pt idx="5514">
                  <c:v>0.395077745716159</c:v>
                </c:pt>
                <c:pt idx="5515">
                  <c:v>0.39497021425926299</c:v>
                </c:pt>
                <c:pt idx="5516">
                  <c:v>0.39486268280131598</c:v>
                </c:pt>
                <c:pt idx="5517">
                  <c:v>0.39475515134336803</c:v>
                </c:pt>
                <c:pt idx="5518">
                  <c:v>0.39464761988647201</c:v>
                </c:pt>
                <c:pt idx="5519">
                  <c:v>0.394540088428525</c:v>
                </c:pt>
                <c:pt idx="5520">
                  <c:v>0.394432556970577</c:v>
                </c:pt>
                <c:pt idx="5521">
                  <c:v>0.39432502551368098</c:v>
                </c:pt>
                <c:pt idx="5522">
                  <c:v>0.39421749405573298</c:v>
                </c:pt>
                <c:pt idx="5523">
                  <c:v>0.39410996259778602</c:v>
                </c:pt>
                <c:pt idx="5524">
                  <c:v>0.39400243114089001</c:v>
                </c:pt>
                <c:pt idx="5525">
                  <c:v>0.393894899682942</c:v>
                </c:pt>
                <c:pt idx="5526">
                  <c:v>0.39378736822499399</c:v>
                </c:pt>
                <c:pt idx="5527">
                  <c:v>0.39367983676809798</c:v>
                </c:pt>
                <c:pt idx="5528">
                  <c:v>0.39357230531015103</c:v>
                </c:pt>
                <c:pt idx="5529">
                  <c:v>0.39346477385220302</c:v>
                </c:pt>
                <c:pt idx="5530">
                  <c:v>0.39335724239530701</c:v>
                </c:pt>
                <c:pt idx="5531">
                  <c:v>0.393249710937359</c:v>
                </c:pt>
                <c:pt idx="5532">
                  <c:v>0.39314217947941199</c:v>
                </c:pt>
                <c:pt idx="5533">
                  <c:v>0.39303464802251598</c:v>
                </c:pt>
                <c:pt idx="5534">
                  <c:v>0.39292711656456802</c:v>
                </c:pt>
                <c:pt idx="5535">
                  <c:v>0.39281958510662102</c:v>
                </c:pt>
                <c:pt idx="5536">
                  <c:v>0.392712053649725</c:v>
                </c:pt>
                <c:pt idx="5537">
                  <c:v>0.39260452219177699</c:v>
                </c:pt>
                <c:pt idx="5538">
                  <c:v>0.39249699073382899</c:v>
                </c:pt>
                <c:pt idx="5539">
                  <c:v>0.39238945927693297</c:v>
                </c:pt>
                <c:pt idx="5540">
                  <c:v>0.39228192781898602</c:v>
                </c:pt>
                <c:pt idx="5541">
                  <c:v>0.39217439636103801</c:v>
                </c:pt>
                <c:pt idx="5542">
                  <c:v>0.392066864904142</c:v>
                </c:pt>
                <c:pt idx="5543">
                  <c:v>0.39195933344619399</c:v>
                </c:pt>
                <c:pt idx="5544">
                  <c:v>0.39185180198824698</c:v>
                </c:pt>
                <c:pt idx="5545">
                  <c:v>0.39174427053135102</c:v>
                </c:pt>
                <c:pt idx="5546">
                  <c:v>0.39163673907340302</c:v>
                </c:pt>
                <c:pt idx="5547">
                  <c:v>0.39152920761545601</c:v>
                </c:pt>
                <c:pt idx="5548">
                  <c:v>0.391421676158559</c:v>
                </c:pt>
                <c:pt idx="5549">
                  <c:v>0.39131414470061199</c:v>
                </c:pt>
                <c:pt idx="5550">
                  <c:v>0.39120661324266398</c:v>
                </c:pt>
                <c:pt idx="5551">
                  <c:v>0.39109908178576802</c:v>
                </c:pt>
                <c:pt idx="5552">
                  <c:v>0.39099155032782101</c:v>
                </c:pt>
                <c:pt idx="5553">
                  <c:v>0.39088401886987301</c:v>
                </c:pt>
                <c:pt idx="5554">
                  <c:v>0.39077648741297699</c:v>
                </c:pt>
                <c:pt idx="5555">
                  <c:v>0.39066895595502898</c:v>
                </c:pt>
                <c:pt idx="5556">
                  <c:v>0.39056142449708198</c:v>
                </c:pt>
                <c:pt idx="5557">
                  <c:v>0.39045389304018602</c:v>
                </c:pt>
                <c:pt idx="5558">
                  <c:v>0.39034636158223801</c:v>
                </c:pt>
                <c:pt idx="5559">
                  <c:v>0.39023883012429</c:v>
                </c:pt>
                <c:pt idx="5560">
                  <c:v>0.39013129866739399</c:v>
                </c:pt>
                <c:pt idx="5561">
                  <c:v>0.39002376720944698</c:v>
                </c:pt>
                <c:pt idx="5562">
                  <c:v>0.38991623575149897</c:v>
                </c:pt>
                <c:pt idx="5563">
                  <c:v>0.38980870429460301</c:v>
                </c:pt>
                <c:pt idx="5564">
                  <c:v>0.38970117283665501</c:v>
                </c:pt>
                <c:pt idx="5565">
                  <c:v>0.389593641378708</c:v>
                </c:pt>
                <c:pt idx="5566">
                  <c:v>0.38948610992181198</c:v>
                </c:pt>
                <c:pt idx="5567">
                  <c:v>0.38937857846386398</c:v>
                </c:pt>
                <c:pt idx="5568">
                  <c:v>0.38927104700591703</c:v>
                </c:pt>
                <c:pt idx="5569">
                  <c:v>0.38916351554902101</c:v>
                </c:pt>
                <c:pt idx="5570">
                  <c:v>0.389055984091073</c:v>
                </c:pt>
                <c:pt idx="5571">
                  <c:v>0.388948452633125</c:v>
                </c:pt>
                <c:pt idx="5572">
                  <c:v>0.38884092117622898</c:v>
                </c:pt>
                <c:pt idx="5573">
                  <c:v>0.38873338971828197</c:v>
                </c:pt>
                <c:pt idx="5574">
                  <c:v>0.38862585826033402</c:v>
                </c:pt>
                <c:pt idx="5575">
                  <c:v>0.38851832680343801</c:v>
                </c:pt>
                <c:pt idx="5576">
                  <c:v>0.38841079534549</c:v>
                </c:pt>
                <c:pt idx="5577">
                  <c:v>0.38830326388754299</c:v>
                </c:pt>
                <c:pt idx="5578">
                  <c:v>0.38819573243064698</c:v>
                </c:pt>
                <c:pt idx="5579">
                  <c:v>0.38808820097269903</c:v>
                </c:pt>
                <c:pt idx="5580">
                  <c:v>0.38798066951475202</c:v>
                </c:pt>
                <c:pt idx="5581">
                  <c:v>0.387873138057855</c:v>
                </c:pt>
                <c:pt idx="5582">
                  <c:v>0.387765606599908</c:v>
                </c:pt>
                <c:pt idx="5583">
                  <c:v>0.38765807514195999</c:v>
                </c:pt>
                <c:pt idx="5584">
                  <c:v>0.38755054368506398</c:v>
                </c:pt>
                <c:pt idx="5585">
                  <c:v>0.38744301222711702</c:v>
                </c:pt>
                <c:pt idx="5586">
                  <c:v>0.38733548076916902</c:v>
                </c:pt>
                <c:pt idx="5587">
                  <c:v>0.387227949312273</c:v>
                </c:pt>
                <c:pt idx="5588">
                  <c:v>0.38712041785432499</c:v>
                </c:pt>
                <c:pt idx="5589">
                  <c:v>0.38701288639637799</c:v>
                </c:pt>
                <c:pt idx="5590">
                  <c:v>0.38690535493948203</c:v>
                </c:pt>
                <c:pt idx="5591">
                  <c:v>0.38679782348153402</c:v>
                </c:pt>
                <c:pt idx="5592">
                  <c:v>0.38669029202358601</c:v>
                </c:pt>
                <c:pt idx="5593">
                  <c:v>0.38658276056669</c:v>
                </c:pt>
                <c:pt idx="5594">
                  <c:v>0.38647522910874299</c:v>
                </c:pt>
                <c:pt idx="5595">
                  <c:v>0.38636769765079498</c:v>
                </c:pt>
                <c:pt idx="5596">
                  <c:v>0.38626016619389902</c:v>
                </c:pt>
                <c:pt idx="5597">
                  <c:v>0.38615263473595202</c:v>
                </c:pt>
                <c:pt idx="5598">
                  <c:v>0.38604510327800401</c:v>
                </c:pt>
                <c:pt idx="5599">
                  <c:v>0.38593757182110799</c:v>
                </c:pt>
                <c:pt idx="5600">
                  <c:v>0.38583004036315999</c:v>
                </c:pt>
                <c:pt idx="5601">
                  <c:v>0.38572250890521298</c:v>
                </c:pt>
                <c:pt idx="5602">
                  <c:v>0.38561497744831702</c:v>
                </c:pt>
                <c:pt idx="5603">
                  <c:v>0.38550744599036901</c:v>
                </c:pt>
                <c:pt idx="5604">
                  <c:v>0.38539991453242101</c:v>
                </c:pt>
                <c:pt idx="5605">
                  <c:v>0.38529238307552499</c:v>
                </c:pt>
                <c:pt idx="5606">
                  <c:v>0.38518485161757798</c:v>
                </c:pt>
                <c:pt idx="5607">
                  <c:v>0.38507732015962998</c:v>
                </c:pt>
                <c:pt idx="5608">
                  <c:v>0.38496978870273402</c:v>
                </c:pt>
                <c:pt idx="5609">
                  <c:v>0.38486225724478601</c:v>
                </c:pt>
                <c:pt idx="5610">
                  <c:v>0.384754725786839</c:v>
                </c:pt>
                <c:pt idx="5611">
                  <c:v>0.38464719432994299</c:v>
                </c:pt>
                <c:pt idx="5612">
                  <c:v>0.38453966287199498</c:v>
                </c:pt>
                <c:pt idx="5613">
                  <c:v>0.38443213141404797</c:v>
                </c:pt>
                <c:pt idx="5614">
                  <c:v>0.38432459995715201</c:v>
                </c:pt>
                <c:pt idx="5615">
                  <c:v>0.38421706849920401</c:v>
                </c:pt>
                <c:pt idx="5616">
                  <c:v>0.384109537041256</c:v>
                </c:pt>
                <c:pt idx="5617">
                  <c:v>0.38400200558435998</c:v>
                </c:pt>
                <c:pt idx="5618">
                  <c:v>0.38389447412641298</c:v>
                </c:pt>
                <c:pt idx="5619">
                  <c:v>0.38378694266846503</c:v>
                </c:pt>
                <c:pt idx="5620">
                  <c:v>0.38367941121156901</c:v>
                </c:pt>
                <c:pt idx="5621">
                  <c:v>0.383571879753621</c:v>
                </c:pt>
                <c:pt idx="5622">
                  <c:v>0.383464348295674</c:v>
                </c:pt>
                <c:pt idx="5623">
                  <c:v>0.38335681683877798</c:v>
                </c:pt>
                <c:pt idx="5624">
                  <c:v>0.38324928538082997</c:v>
                </c:pt>
                <c:pt idx="5625">
                  <c:v>0.38314175392288202</c:v>
                </c:pt>
                <c:pt idx="5626">
                  <c:v>0.38303422246598601</c:v>
                </c:pt>
                <c:pt idx="5627">
                  <c:v>0.382926691008039</c:v>
                </c:pt>
                <c:pt idx="5628">
                  <c:v>0.38281915955009099</c:v>
                </c:pt>
                <c:pt idx="5629">
                  <c:v>0.38271162809319498</c:v>
                </c:pt>
                <c:pt idx="5630">
                  <c:v>0.38260409663524803</c:v>
                </c:pt>
                <c:pt idx="5631">
                  <c:v>0.38249656517730002</c:v>
                </c:pt>
                <c:pt idx="5632">
                  <c:v>0.382389033720404</c:v>
                </c:pt>
                <c:pt idx="5633">
                  <c:v>0.382281502262456</c:v>
                </c:pt>
                <c:pt idx="5634">
                  <c:v>0.38217397080450899</c:v>
                </c:pt>
                <c:pt idx="5635">
                  <c:v>0.38206643934761297</c:v>
                </c:pt>
                <c:pt idx="5636">
                  <c:v>0.38195890788966502</c:v>
                </c:pt>
                <c:pt idx="5637">
                  <c:v>0.38185137643171702</c:v>
                </c:pt>
                <c:pt idx="5638">
                  <c:v>0.381743844974821</c:v>
                </c:pt>
                <c:pt idx="5639">
                  <c:v>0.38163631351687399</c:v>
                </c:pt>
                <c:pt idx="5640">
                  <c:v>0.38152878205892599</c:v>
                </c:pt>
                <c:pt idx="5641">
                  <c:v>0.38142125060203003</c:v>
                </c:pt>
                <c:pt idx="5642">
                  <c:v>0.38131371914408202</c:v>
                </c:pt>
                <c:pt idx="5643">
                  <c:v>0.38120618768613501</c:v>
                </c:pt>
                <c:pt idx="5644">
                  <c:v>0.381098656229239</c:v>
                </c:pt>
                <c:pt idx="5645">
                  <c:v>0.38099112477129099</c:v>
                </c:pt>
                <c:pt idx="5646">
                  <c:v>0.38088359331334398</c:v>
                </c:pt>
                <c:pt idx="5647">
                  <c:v>0.38077606185644802</c:v>
                </c:pt>
                <c:pt idx="5648">
                  <c:v>0.38066853039850002</c:v>
                </c:pt>
                <c:pt idx="5649">
                  <c:v>0.38056099894055201</c:v>
                </c:pt>
                <c:pt idx="5650">
                  <c:v>0.38045346748365599</c:v>
                </c:pt>
                <c:pt idx="5651">
                  <c:v>0.38034593602570899</c:v>
                </c:pt>
                <c:pt idx="5652">
                  <c:v>0.38023840456776098</c:v>
                </c:pt>
                <c:pt idx="5653">
                  <c:v>0.38013087311086502</c:v>
                </c:pt>
                <c:pt idx="5654">
                  <c:v>0.38002334165291701</c:v>
                </c:pt>
                <c:pt idx="5655">
                  <c:v>0.37991581019497001</c:v>
                </c:pt>
                <c:pt idx="5656">
                  <c:v>0.37980827873807399</c:v>
                </c:pt>
                <c:pt idx="5657">
                  <c:v>0.37970074728012598</c:v>
                </c:pt>
                <c:pt idx="5658">
                  <c:v>0.37959321582217898</c:v>
                </c:pt>
                <c:pt idx="5659">
                  <c:v>0.37948568436528202</c:v>
                </c:pt>
                <c:pt idx="5660">
                  <c:v>0.37937815290733501</c:v>
                </c:pt>
                <c:pt idx="5661">
                  <c:v>0.379270621449387</c:v>
                </c:pt>
                <c:pt idx="5662">
                  <c:v>0.37916308999249099</c:v>
                </c:pt>
                <c:pt idx="5663">
                  <c:v>0.37905555853454398</c:v>
                </c:pt>
                <c:pt idx="5664">
                  <c:v>0.37894802707659597</c:v>
                </c:pt>
                <c:pt idx="5665">
                  <c:v>0.37884049561970001</c:v>
                </c:pt>
                <c:pt idx="5666">
                  <c:v>0.37873296416175201</c:v>
                </c:pt>
                <c:pt idx="5667">
                  <c:v>0.378625432703805</c:v>
                </c:pt>
                <c:pt idx="5668">
                  <c:v>0.37851790124690898</c:v>
                </c:pt>
                <c:pt idx="5669">
                  <c:v>0.37841036978896098</c:v>
                </c:pt>
                <c:pt idx="5670">
                  <c:v>0.37830283833101302</c:v>
                </c:pt>
                <c:pt idx="5671">
                  <c:v>0.37819530687411701</c:v>
                </c:pt>
                <c:pt idx="5672">
                  <c:v>0.37808777541617</c:v>
                </c:pt>
                <c:pt idx="5673">
                  <c:v>0.377980243958222</c:v>
                </c:pt>
                <c:pt idx="5674">
                  <c:v>0.37787271250132598</c:v>
                </c:pt>
                <c:pt idx="5675">
                  <c:v>0.37776518104337897</c:v>
                </c:pt>
                <c:pt idx="5676">
                  <c:v>0.37765764958543102</c:v>
                </c:pt>
                <c:pt idx="5677">
                  <c:v>0.37755011812853501</c:v>
                </c:pt>
                <c:pt idx="5678">
                  <c:v>0.377442586670587</c:v>
                </c:pt>
                <c:pt idx="5679">
                  <c:v>0.37733505521263999</c:v>
                </c:pt>
                <c:pt idx="5680">
                  <c:v>0.37722752375574398</c:v>
                </c:pt>
                <c:pt idx="5681">
                  <c:v>0.37711999229779603</c:v>
                </c:pt>
                <c:pt idx="5682">
                  <c:v>0.37701246083984802</c:v>
                </c:pt>
                <c:pt idx="5683">
                  <c:v>0.376904929382952</c:v>
                </c:pt>
                <c:pt idx="5684">
                  <c:v>0.376797397925005</c:v>
                </c:pt>
                <c:pt idx="5685">
                  <c:v>0.37668986646705699</c:v>
                </c:pt>
                <c:pt idx="5686">
                  <c:v>0.37658233501016097</c:v>
                </c:pt>
                <c:pt idx="5687">
                  <c:v>0.37647480355221302</c:v>
                </c:pt>
                <c:pt idx="5688">
                  <c:v>0.37636727209426601</c:v>
                </c:pt>
                <c:pt idx="5689">
                  <c:v>0.37625974063737</c:v>
                </c:pt>
                <c:pt idx="5690">
                  <c:v>0.37615220917942199</c:v>
                </c:pt>
                <c:pt idx="5691">
                  <c:v>0.37604467772147498</c:v>
                </c:pt>
                <c:pt idx="5692">
                  <c:v>0.37593714626457803</c:v>
                </c:pt>
                <c:pt idx="5693">
                  <c:v>0.37582961480663102</c:v>
                </c:pt>
                <c:pt idx="5694">
                  <c:v>0.37572208334868301</c:v>
                </c:pt>
                <c:pt idx="5695">
                  <c:v>0.375614551891787</c:v>
                </c:pt>
                <c:pt idx="5696">
                  <c:v>0.37550702043383999</c:v>
                </c:pt>
                <c:pt idx="5697">
                  <c:v>0.37539948897589198</c:v>
                </c:pt>
                <c:pt idx="5698">
                  <c:v>0.37529195751899602</c:v>
                </c:pt>
                <c:pt idx="5699">
                  <c:v>0.37518442606104802</c:v>
                </c:pt>
                <c:pt idx="5700">
                  <c:v>0.37507689460310101</c:v>
                </c:pt>
                <c:pt idx="5701">
                  <c:v>0.37496936314620499</c:v>
                </c:pt>
                <c:pt idx="5702">
                  <c:v>0.37486183168825699</c:v>
                </c:pt>
                <c:pt idx="5703">
                  <c:v>0.37475430023030998</c:v>
                </c:pt>
                <c:pt idx="5704">
                  <c:v>0.37464676877341302</c:v>
                </c:pt>
                <c:pt idx="5705">
                  <c:v>0.37453923731546601</c:v>
                </c:pt>
                <c:pt idx="5706">
                  <c:v>0.374431705857518</c:v>
                </c:pt>
                <c:pt idx="5707">
                  <c:v>0.37432417440062199</c:v>
                </c:pt>
                <c:pt idx="5708">
                  <c:v>0.37421664294267498</c:v>
                </c:pt>
                <c:pt idx="5709">
                  <c:v>0.37410911148472697</c:v>
                </c:pt>
                <c:pt idx="5710">
                  <c:v>0.37400158002783102</c:v>
                </c:pt>
                <c:pt idx="5711">
                  <c:v>0.37389404856988301</c:v>
                </c:pt>
                <c:pt idx="5712">
                  <c:v>0.373786517111936</c:v>
                </c:pt>
                <c:pt idx="5713">
                  <c:v>0.37367898565503999</c:v>
                </c:pt>
                <c:pt idx="5714">
                  <c:v>0.37357145419709198</c:v>
                </c:pt>
                <c:pt idx="5715">
                  <c:v>0.37346392273914403</c:v>
                </c:pt>
                <c:pt idx="5716">
                  <c:v>0.37335639128224801</c:v>
                </c:pt>
                <c:pt idx="5717">
                  <c:v>0.373248859824301</c:v>
                </c:pt>
                <c:pt idx="5718">
                  <c:v>0.373141328366353</c:v>
                </c:pt>
                <c:pt idx="5719">
                  <c:v>0.37303379690945698</c:v>
                </c:pt>
                <c:pt idx="5720">
                  <c:v>0.37292626545150998</c:v>
                </c:pt>
                <c:pt idx="5721">
                  <c:v>0.37281873399356202</c:v>
                </c:pt>
                <c:pt idx="5722">
                  <c:v>0.37271120253666601</c:v>
                </c:pt>
                <c:pt idx="5723">
                  <c:v>0.372603671078718</c:v>
                </c:pt>
                <c:pt idx="5724">
                  <c:v>0.37249613962077099</c:v>
                </c:pt>
                <c:pt idx="5725">
                  <c:v>0.37238860816387498</c:v>
                </c:pt>
                <c:pt idx="5726">
                  <c:v>0.37228107670592703</c:v>
                </c:pt>
                <c:pt idx="5727">
                  <c:v>0.37217354524797902</c:v>
                </c:pt>
                <c:pt idx="5728">
                  <c:v>0.37206601379108301</c:v>
                </c:pt>
                <c:pt idx="5729">
                  <c:v>0.371958482333136</c:v>
                </c:pt>
                <c:pt idx="5730">
                  <c:v>0.37185095087518799</c:v>
                </c:pt>
                <c:pt idx="5731">
                  <c:v>0.37174341941829198</c:v>
                </c:pt>
                <c:pt idx="5732">
                  <c:v>0.37163588796034402</c:v>
                </c:pt>
                <c:pt idx="5733">
                  <c:v>0.37152835650239702</c:v>
                </c:pt>
                <c:pt idx="5734">
                  <c:v>0.371420825045501</c:v>
                </c:pt>
                <c:pt idx="5735">
                  <c:v>0.37131329358755299</c:v>
                </c:pt>
                <c:pt idx="5736">
                  <c:v>0.37120576212960599</c:v>
                </c:pt>
                <c:pt idx="5737">
                  <c:v>0.37109823067270897</c:v>
                </c:pt>
                <c:pt idx="5738">
                  <c:v>0.37099069921476202</c:v>
                </c:pt>
                <c:pt idx="5739">
                  <c:v>0.37088316775681401</c:v>
                </c:pt>
                <c:pt idx="5740">
                  <c:v>0.370775636299918</c:v>
                </c:pt>
                <c:pt idx="5741">
                  <c:v>0.37066810484197099</c:v>
                </c:pt>
                <c:pt idx="5742">
                  <c:v>0.37056057338402298</c:v>
                </c:pt>
                <c:pt idx="5743">
                  <c:v>0.37045304192712702</c:v>
                </c:pt>
                <c:pt idx="5744">
                  <c:v>0.37034551046917902</c:v>
                </c:pt>
                <c:pt idx="5745">
                  <c:v>0.37023797901123201</c:v>
                </c:pt>
                <c:pt idx="5746">
                  <c:v>0.370130447554336</c:v>
                </c:pt>
                <c:pt idx="5747">
                  <c:v>0.37002291609638799</c:v>
                </c:pt>
                <c:pt idx="5748">
                  <c:v>0.36991538463843998</c:v>
                </c:pt>
                <c:pt idx="5749">
                  <c:v>0.36980785318154402</c:v>
                </c:pt>
                <c:pt idx="5750">
                  <c:v>0.36970032172359701</c:v>
                </c:pt>
                <c:pt idx="5751">
                  <c:v>0.36959279026564901</c:v>
                </c:pt>
                <c:pt idx="5752">
                  <c:v>0.36948525880875299</c:v>
                </c:pt>
                <c:pt idx="5753">
                  <c:v>0.36937772735080598</c:v>
                </c:pt>
                <c:pt idx="5754">
                  <c:v>0.36927019589285798</c:v>
                </c:pt>
                <c:pt idx="5755">
                  <c:v>0.36916266443596202</c:v>
                </c:pt>
                <c:pt idx="5756">
                  <c:v>0.36905513297801401</c:v>
                </c:pt>
                <c:pt idx="5757">
                  <c:v>0.368947601520067</c:v>
                </c:pt>
                <c:pt idx="5758">
                  <c:v>0.36884007006317099</c:v>
                </c:pt>
                <c:pt idx="5759">
                  <c:v>0.36873253860522298</c:v>
                </c:pt>
                <c:pt idx="5760">
                  <c:v>0.36862500714727497</c:v>
                </c:pt>
                <c:pt idx="5761">
                  <c:v>0.36851747569037901</c:v>
                </c:pt>
                <c:pt idx="5762">
                  <c:v>0.36840994423243201</c:v>
                </c:pt>
                <c:pt idx="5763">
                  <c:v>0.368302412774484</c:v>
                </c:pt>
                <c:pt idx="5764">
                  <c:v>0.36819488131758799</c:v>
                </c:pt>
                <c:pt idx="5765">
                  <c:v>0.36808734985963998</c:v>
                </c:pt>
                <c:pt idx="5766">
                  <c:v>0.36797981840169303</c:v>
                </c:pt>
                <c:pt idx="5767">
                  <c:v>0.36787228694479701</c:v>
                </c:pt>
                <c:pt idx="5768">
                  <c:v>0.367764755486849</c:v>
                </c:pt>
                <c:pt idx="5769">
                  <c:v>0.367657224028902</c:v>
                </c:pt>
                <c:pt idx="5770">
                  <c:v>0.36754969257200598</c:v>
                </c:pt>
                <c:pt idx="5771">
                  <c:v>0.36744216111405797</c:v>
                </c:pt>
                <c:pt idx="5772">
                  <c:v>0.36733462965611002</c:v>
                </c:pt>
                <c:pt idx="5773">
                  <c:v>0.36722709819921401</c:v>
                </c:pt>
                <c:pt idx="5774">
                  <c:v>0.367119566741267</c:v>
                </c:pt>
                <c:pt idx="5775">
                  <c:v>0.36701203528331899</c:v>
                </c:pt>
                <c:pt idx="5776">
                  <c:v>0.36690450382642298</c:v>
                </c:pt>
                <c:pt idx="5777">
                  <c:v>0.36679697236847503</c:v>
                </c:pt>
                <c:pt idx="5778">
                  <c:v>0.36668944091052802</c:v>
                </c:pt>
                <c:pt idx="5779">
                  <c:v>0.366581909453632</c:v>
                </c:pt>
                <c:pt idx="5780">
                  <c:v>0.366474377995684</c:v>
                </c:pt>
                <c:pt idx="5781">
                  <c:v>0.36636684653773699</c:v>
                </c:pt>
                <c:pt idx="5782">
                  <c:v>0.36625931508083998</c:v>
                </c:pt>
                <c:pt idx="5783">
                  <c:v>0.36615178362289302</c:v>
                </c:pt>
                <c:pt idx="5784">
                  <c:v>0.36604425216494502</c:v>
                </c:pt>
                <c:pt idx="5785">
                  <c:v>0.365936720708049</c:v>
                </c:pt>
                <c:pt idx="5786">
                  <c:v>0.36582918925010199</c:v>
                </c:pt>
                <c:pt idx="5787">
                  <c:v>0.36572165779215399</c:v>
                </c:pt>
                <c:pt idx="5788">
                  <c:v>0.36561412633525803</c:v>
                </c:pt>
                <c:pt idx="5789">
                  <c:v>0.36550659487731002</c:v>
                </c:pt>
                <c:pt idx="5790">
                  <c:v>0.36539906341936301</c:v>
                </c:pt>
                <c:pt idx="5791">
                  <c:v>0.365291531962467</c:v>
                </c:pt>
                <c:pt idx="5792">
                  <c:v>0.36518400050451899</c:v>
                </c:pt>
                <c:pt idx="5793">
                  <c:v>0.36507646904657098</c:v>
                </c:pt>
                <c:pt idx="5794">
                  <c:v>0.36496893758967502</c:v>
                </c:pt>
                <c:pt idx="5795">
                  <c:v>0.36486140613172802</c:v>
                </c:pt>
                <c:pt idx="5796">
                  <c:v>0.36475387467378001</c:v>
                </c:pt>
                <c:pt idx="5797">
                  <c:v>0.36464634321688399</c:v>
                </c:pt>
                <c:pt idx="5798">
                  <c:v>0.36453881175893599</c:v>
                </c:pt>
                <c:pt idx="5799">
                  <c:v>0.36443128030098898</c:v>
                </c:pt>
                <c:pt idx="5800">
                  <c:v>0.36432374884409302</c:v>
                </c:pt>
                <c:pt idx="5801">
                  <c:v>0.36421621738614501</c:v>
                </c:pt>
                <c:pt idx="5802">
                  <c:v>0.36410868592819801</c:v>
                </c:pt>
                <c:pt idx="5803">
                  <c:v>0.36400115447130199</c:v>
                </c:pt>
                <c:pt idx="5804">
                  <c:v>0.36389362301335398</c:v>
                </c:pt>
                <c:pt idx="5805">
                  <c:v>0.36378609155540598</c:v>
                </c:pt>
                <c:pt idx="5806">
                  <c:v>0.36367856009851002</c:v>
                </c:pt>
                <c:pt idx="5807">
                  <c:v>0.36357102864056301</c:v>
                </c:pt>
                <c:pt idx="5808">
                  <c:v>0.363463497182615</c:v>
                </c:pt>
                <c:pt idx="5809">
                  <c:v>0.36335596572571899</c:v>
                </c:pt>
                <c:pt idx="5810">
                  <c:v>0.36324843426777098</c:v>
                </c:pt>
                <c:pt idx="5811">
                  <c:v>0.36314090280982397</c:v>
                </c:pt>
                <c:pt idx="5812">
                  <c:v>0.36303337135292801</c:v>
                </c:pt>
                <c:pt idx="5813">
                  <c:v>0.36292583989498001</c:v>
                </c:pt>
                <c:pt idx="5814">
                  <c:v>0.362818308437033</c:v>
                </c:pt>
                <c:pt idx="5815">
                  <c:v>0.36271077698013698</c:v>
                </c:pt>
                <c:pt idx="5816">
                  <c:v>0.36260324552218898</c:v>
                </c:pt>
                <c:pt idx="5817">
                  <c:v>0.36249571406424103</c:v>
                </c:pt>
                <c:pt idx="5818">
                  <c:v>0.36238818260734501</c:v>
                </c:pt>
                <c:pt idx="5819">
                  <c:v>0.362280651149398</c:v>
                </c:pt>
                <c:pt idx="5820">
                  <c:v>0.36217311969145</c:v>
                </c:pt>
                <c:pt idx="5821">
                  <c:v>0.36206558823455398</c:v>
                </c:pt>
                <c:pt idx="5822">
                  <c:v>0.36195805677660597</c:v>
                </c:pt>
                <c:pt idx="5823">
                  <c:v>0.36185052531865902</c:v>
                </c:pt>
                <c:pt idx="5824">
                  <c:v>0.36174299386176301</c:v>
                </c:pt>
                <c:pt idx="5825">
                  <c:v>0.361635462403815</c:v>
                </c:pt>
                <c:pt idx="5826">
                  <c:v>0.36152793094586799</c:v>
                </c:pt>
                <c:pt idx="5827">
                  <c:v>0.36142039948897098</c:v>
                </c:pt>
                <c:pt idx="5828">
                  <c:v>0.36131286803102403</c:v>
                </c:pt>
                <c:pt idx="5829">
                  <c:v>0.36120533657307602</c:v>
                </c:pt>
                <c:pt idx="5830">
                  <c:v>0.36109780511618</c:v>
                </c:pt>
                <c:pt idx="5831">
                  <c:v>0.360990273658233</c:v>
                </c:pt>
                <c:pt idx="5832">
                  <c:v>0.36088274220028499</c:v>
                </c:pt>
                <c:pt idx="5833">
                  <c:v>0.36077521074338897</c:v>
                </c:pt>
                <c:pt idx="5834">
                  <c:v>0.36066767928544102</c:v>
                </c:pt>
                <c:pt idx="5835">
                  <c:v>0.36056014782749402</c:v>
                </c:pt>
                <c:pt idx="5836">
                  <c:v>0.360452616370598</c:v>
                </c:pt>
                <c:pt idx="5837">
                  <c:v>0.36034508491264999</c:v>
                </c:pt>
                <c:pt idx="5838">
                  <c:v>0.36023755345470199</c:v>
                </c:pt>
                <c:pt idx="5839">
                  <c:v>0.36013002199780603</c:v>
                </c:pt>
                <c:pt idx="5840">
                  <c:v>0.36002249053985902</c:v>
                </c:pt>
                <c:pt idx="5841">
                  <c:v>0.35991495908191101</c:v>
                </c:pt>
                <c:pt idx="5842">
                  <c:v>0.359807427625015</c:v>
                </c:pt>
                <c:pt idx="5843">
                  <c:v>0.35969989616706699</c:v>
                </c:pt>
                <c:pt idx="5844">
                  <c:v>0.35959236470911998</c:v>
                </c:pt>
                <c:pt idx="5845">
                  <c:v>0.35948483325222402</c:v>
                </c:pt>
                <c:pt idx="5846">
                  <c:v>0.35937730179427602</c:v>
                </c:pt>
                <c:pt idx="5847">
                  <c:v>0.35926977033632901</c:v>
                </c:pt>
                <c:pt idx="5848">
                  <c:v>0.35916223887943299</c:v>
                </c:pt>
                <c:pt idx="5849">
                  <c:v>0.35905470742148499</c:v>
                </c:pt>
                <c:pt idx="5850">
                  <c:v>0.35894717596353698</c:v>
                </c:pt>
                <c:pt idx="5851">
                  <c:v>0.35883964450664102</c:v>
                </c:pt>
                <c:pt idx="5852">
                  <c:v>0.35873211304869401</c:v>
                </c:pt>
                <c:pt idx="5853">
                  <c:v>0.35862458159074601</c:v>
                </c:pt>
                <c:pt idx="5854">
                  <c:v>0.35851705013384999</c:v>
                </c:pt>
                <c:pt idx="5855">
                  <c:v>0.35840951867590198</c:v>
                </c:pt>
                <c:pt idx="5856">
                  <c:v>0.35830198721795498</c:v>
                </c:pt>
                <c:pt idx="5857">
                  <c:v>0.35819445576105902</c:v>
                </c:pt>
                <c:pt idx="5858">
                  <c:v>0.35808692430311101</c:v>
                </c:pt>
                <c:pt idx="5859">
                  <c:v>0.357979392845163</c:v>
                </c:pt>
                <c:pt idx="5860">
                  <c:v>0.35787186138826699</c:v>
                </c:pt>
                <c:pt idx="5861">
                  <c:v>0.35776432993031998</c:v>
                </c:pt>
                <c:pt idx="5862">
                  <c:v>0.35765679847237197</c:v>
                </c:pt>
                <c:pt idx="5863">
                  <c:v>0.35754926701547601</c:v>
                </c:pt>
                <c:pt idx="5864">
                  <c:v>0.35744173555752901</c:v>
                </c:pt>
                <c:pt idx="5865">
                  <c:v>0.357334204099581</c:v>
                </c:pt>
                <c:pt idx="5866">
                  <c:v>0.35722667264268498</c:v>
                </c:pt>
                <c:pt idx="5867">
                  <c:v>0.35711914118473698</c:v>
                </c:pt>
                <c:pt idx="5868">
                  <c:v>0.35701160972679002</c:v>
                </c:pt>
                <c:pt idx="5869">
                  <c:v>0.35690407826989401</c:v>
                </c:pt>
                <c:pt idx="5870">
                  <c:v>0.356796546811946</c:v>
                </c:pt>
                <c:pt idx="5871">
                  <c:v>0.356689015353998</c:v>
                </c:pt>
                <c:pt idx="5872">
                  <c:v>0.35658148389710198</c:v>
                </c:pt>
                <c:pt idx="5873">
                  <c:v>0.35647395243915497</c:v>
                </c:pt>
                <c:pt idx="5874">
                  <c:v>0.35636642098120702</c:v>
                </c:pt>
                <c:pt idx="5875">
                  <c:v>0.35625888952431101</c:v>
                </c:pt>
                <c:pt idx="5876">
                  <c:v>0.356151358066364</c:v>
                </c:pt>
                <c:pt idx="5877">
                  <c:v>0.35604382660841599</c:v>
                </c:pt>
                <c:pt idx="5878">
                  <c:v>0.35593629515151998</c:v>
                </c:pt>
                <c:pt idx="5879">
                  <c:v>0.35582876369357203</c:v>
                </c:pt>
                <c:pt idx="5880">
                  <c:v>0.35572123223562502</c:v>
                </c:pt>
                <c:pt idx="5881">
                  <c:v>0.355613700778729</c:v>
                </c:pt>
                <c:pt idx="5882">
                  <c:v>0.355506169320781</c:v>
                </c:pt>
                <c:pt idx="5883">
                  <c:v>0.35539863786283299</c:v>
                </c:pt>
                <c:pt idx="5884">
                  <c:v>0.35529110640593697</c:v>
                </c:pt>
                <c:pt idx="5885">
                  <c:v>0.35518357494799002</c:v>
                </c:pt>
                <c:pt idx="5886">
                  <c:v>0.35507604349004201</c:v>
                </c:pt>
                <c:pt idx="5887">
                  <c:v>0.354968512033146</c:v>
                </c:pt>
                <c:pt idx="5888">
                  <c:v>0.35486098057519799</c:v>
                </c:pt>
                <c:pt idx="5889">
                  <c:v>0.35475344911725099</c:v>
                </c:pt>
                <c:pt idx="5890">
                  <c:v>0.35464591766035503</c:v>
                </c:pt>
                <c:pt idx="5891">
                  <c:v>0.35453838620240702</c:v>
                </c:pt>
                <c:pt idx="5892">
                  <c:v>0.35443085474446001</c:v>
                </c:pt>
                <c:pt idx="5893">
                  <c:v>0.354323323287563</c:v>
                </c:pt>
                <c:pt idx="5894">
                  <c:v>0.35421579182961599</c:v>
                </c:pt>
                <c:pt idx="5895">
                  <c:v>0.35410826037166798</c:v>
                </c:pt>
                <c:pt idx="5896">
                  <c:v>0.35400072891477202</c:v>
                </c:pt>
                <c:pt idx="5897">
                  <c:v>0.35389319745682501</c:v>
                </c:pt>
                <c:pt idx="5898">
                  <c:v>0.35378566599887701</c:v>
                </c:pt>
                <c:pt idx="5899">
                  <c:v>0.35367813454198099</c:v>
                </c:pt>
                <c:pt idx="5900">
                  <c:v>0.35357060308403299</c:v>
                </c:pt>
                <c:pt idx="5901">
                  <c:v>0.35346307162608598</c:v>
                </c:pt>
                <c:pt idx="5902">
                  <c:v>0.35335554016919002</c:v>
                </c:pt>
                <c:pt idx="5903">
                  <c:v>0.35324800871124201</c:v>
                </c:pt>
                <c:pt idx="5904">
                  <c:v>0.35314047725329401</c:v>
                </c:pt>
                <c:pt idx="5905">
                  <c:v>0.35303294579639799</c:v>
                </c:pt>
                <c:pt idx="5906">
                  <c:v>0.35292541433845098</c:v>
                </c:pt>
                <c:pt idx="5907">
                  <c:v>0.35281788288050298</c:v>
                </c:pt>
                <c:pt idx="5908">
                  <c:v>0.35271035142360702</c:v>
                </c:pt>
                <c:pt idx="5909">
                  <c:v>0.35260281996566001</c:v>
                </c:pt>
                <c:pt idx="5910">
                  <c:v>0.352495288507712</c:v>
                </c:pt>
                <c:pt idx="5911">
                  <c:v>0.35238775705081599</c:v>
                </c:pt>
                <c:pt idx="5912">
                  <c:v>0.35228022559286798</c:v>
                </c:pt>
                <c:pt idx="5913">
                  <c:v>0.35217269413492103</c:v>
                </c:pt>
                <c:pt idx="5914">
                  <c:v>0.35206516267802501</c:v>
                </c:pt>
                <c:pt idx="5915">
                  <c:v>0.35195763122007701</c:v>
                </c:pt>
                <c:pt idx="5916">
                  <c:v>0.351850099762129</c:v>
                </c:pt>
                <c:pt idx="5917">
                  <c:v>0.35174256830523298</c:v>
                </c:pt>
                <c:pt idx="5918">
                  <c:v>0.35163503684728598</c:v>
                </c:pt>
                <c:pt idx="5919">
                  <c:v>0.35152750538933802</c:v>
                </c:pt>
                <c:pt idx="5920">
                  <c:v>0.35141997393244201</c:v>
                </c:pt>
                <c:pt idx="5921">
                  <c:v>0.351312442474494</c:v>
                </c:pt>
                <c:pt idx="5922">
                  <c:v>0.35120491101654699</c:v>
                </c:pt>
                <c:pt idx="5923">
                  <c:v>0.35109737955965098</c:v>
                </c:pt>
                <c:pt idx="5924">
                  <c:v>0.35098984810170297</c:v>
                </c:pt>
                <c:pt idx="5925">
                  <c:v>0.35088231664375602</c:v>
                </c:pt>
                <c:pt idx="5926">
                  <c:v>0.35077478518685901</c:v>
                </c:pt>
                <c:pt idx="5927">
                  <c:v>0.350667253728912</c:v>
                </c:pt>
                <c:pt idx="5928">
                  <c:v>0.35055972227096399</c:v>
                </c:pt>
                <c:pt idx="5929">
                  <c:v>0.35045219081406798</c:v>
                </c:pt>
                <c:pt idx="5930">
                  <c:v>0.35034465935612102</c:v>
                </c:pt>
                <c:pt idx="5931">
                  <c:v>0.35023712789817302</c:v>
                </c:pt>
                <c:pt idx="5932">
                  <c:v>0.350129596441277</c:v>
                </c:pt>
                <c:pt idx="5933">
                  <c:v>0.350022064983329</c:v>
                </c:pt>
                <c:pt idx="5934">
                  <c:v>0.34991453352538199</c:v>
                </c:pt>
                <c:pt idx="5935">
                  <c:v>0.34980700206848597</c:v>
                </c:pt>
                <c:pt idx="5936">
                  <c:v>0.34969947061053802</c:v>
                </c:pt>
                <c:pt idx="5937">
                  <c:v>0.34959193915259101</c:v>
                </c:pt>
                <c:pt idx="5938">
                  <c:v>0.349484407695694</c:v>
                </c:pt>
                <c:pt idx="5939">
                  <c:v>0.34937687623774699</c:v>
                </c:pt>
                <c:pt idx="5940">
                  <c:v>0.34926934477979898</c:v>
                </c:pt>
                <c:pt idx="5941">
                  <c:v>0.34916181332290303</c:v>
                </c:pt>
                <c:pt idx="5942">
                  <c:v>0.34905428186495602</c:v>
                </c:pt>
                <c:pt idx="5943">
                  <c:v>0.34894675040700801</c:v>
                </c:pt>
                <c:pt idx="5944">
                  <c:v>0.348839218950112</c:v>
                </c:pt>
                <c:pt idx="5945">
                  <c:v>0.34873168749216399</c:v>
                </c:pt>
                <c:pt idx="5946">
                  <c:v>0.34862415603421698</c:v>
                </c:pt>
                <c:pt idx="5947">
                  <c:v>0.34851662457732102</c:v>
                </c:pt>
                <c:pt idx="5948">
                  <c:v>0.34840909311937301</c:v>
                </c:pt>
                <c:pt idx="5949">
                  <c:v>0.34830156166142501</c:v>
                </c:pt>
                <c:pt idx="5950">
                  <c:v>0.34819403020452899</c:v>
                </c:pt>
                <c:pt idx="5951">
                  <c:v>0.34808649874658198</c:v>
                </c:pt>
                <c:pt idx="5952">
                  <c:v>0.34797896728863398</c:v>
                </c:pt>
                <c:pt idx="5953">
                  <c:v>0.34787143583173802</c:v>
                </c:pt>
                <c:pt idx="5954">
                  <c:v>0.34776390437379001</c:v>
                </c:pt>
                <c:pt idx="5955">
                  <c:v>0.347656372915843</c:v>
                </c:pt>
                <c:pt idx="5956">
                  <c:v>0.34754884145894699</c:v>
                </c:pt>
                <c:pt idx="5957">
                  <c:v>0.34744131000099898</c:v>
                </c:pt>
                <c:pt idx="5958">
                  <c:v>0.34733377854305197</c:v>
                </c:pt>
                <c:pt idx="5959">
                  <c:v>0.34722624708615601</c:v>
                </c:pt>
                <c:pt idx="5960">
                  <c:v>0.34711871562820801</c:v>
                </c:pt>
                <c:pt idx="5961">
                  <c:v>0.34701118417026</c:v>
                </c:pt>
                <c:pt idx="5962">
                  <c:v>0.34690365271336399</c:v>
                </c:pt>
                <c:pt idx="5963">
                  <c:v>0.34679612125541698</c:v>
                </c:pt>
                <c:pt idx="5964">
                  <c:v>0.34668858979746903</c:v>
                </c:pt>
                <c:pt idx="5965">
                  <c:v>0.34658105834057301</c:v>
                </c:pt>
                <c:pt idx="5966">
                  <c:v>0.346473526882625</c:v>
                </c:pt>
                <c:pt idx="5967">
                  <c:v>0.346365995424678</c:v>
                </c:pt>
                <c:pt idx="5968">
                  <c:v>0.34625846396778198</c:v>
                </c:pt>
                <c:pt idx="5969">
                  <c:v>0.34615093250983398</c:v>
                </c:pt>
                <c:pt idx="5970">
                  <c:v>0.34604340105188702</c:v>
                </c:pt>
                <c:pt idx="5971">
                  <c:v>0.34593586959499101</c:v>
                </c:pt>
                <c:pt idx="5972">
                  <c:v>0.345828338137043</c:v>
                </c:pt>
                <c:pt idx="5973">
                  <c:v>0.34572080667909499</c:v>
                </c:pt>
                <c:pt idx="5974">
                  <c:v>0.34561327522219898</c:v>
                </c:pt>
                <c:pt idx="5975">
                  <c:v>0.34550574376425203</c:v>
                </c:pt>
                <c:pt idx="5976">
                  <c:v>0.34539821230630402</c:v>
                </c:pt>
                <c:pt idx="5977">
                  <c:v>0.345290680849408</c:v>
                </c:pt>
                <c:pt idx="5978">
                  <c:v>0.34518314939146</c:v>
                </c:pt>
                <c:pt idx="5979">
                  <c:v>0.34507561793351299</c:v>
                </c:pt>
                <c:pt idx="5980">
                  <c:v>0.34496808647661698</c:v>
                </c:pt>
                <c:pt idx="5981">
                  <c:v>0.34486055501866902</c:v>
                </c:pt>
                <c:pt idx="5982">
                  <c:v>0.34475302356072102</c:v>
                </c:pt>
                <c:pt idx="5983">
                  <c:v>0.344645492103825</c:v>
                </c:pt>
                <c:pt idx="5984">
                  <c:v>0.34453796064587799</c:v>
                </c:pt>
                <c:pt idx="5985">
                  <c:v>0.34443042918792999</c:v>
                </c:pt>
                <c:pt idx="5986">
                  <c:v>0.34432289773103397</c:v>
                </c:pt>
                <c:pt idx="5987">
                  <c:v>0.34421536627308702</c:v>
                </c:pt>
                <c:pt idx="5988">
                  <c:v>0.34410783481513901</c:v>
                </c:pt>
                <c:pt idx="5989">
                  <c:v>0.344000303358243</c:v>
                </c:pt>
                <c:pt idx="5990">
                  <c:v>0.34389277190029499</c:v>
                </c:pt>
                <c:pt idx="5991">
                  <c:v>0.34378524044234798</c:v>
                </c:pt>
                <c:pt idx="5992">
                  <c:v>0.34367770898545202</c:v>
                </c:pt>
                <c:pt idx="5993">
                  <c:v>0.34357017752750402</c:v>
                </c:pt>
                <c:pt idx="5994">
                  <c:v>0.34346264606955601</c:v>
                </c:pt>
                <c:pt idx="5995">
                  <c:v>0.34335511461266</c:v>
                </c:pt>
                <c:pt idx="5996">
                  <c:v>0.34324758315471299</c:v>
                </c:pt>
                <c:pt idx="5997">
                  <c:v>0.34314005169676498</c:v>
                </c:pt>
                <c:pt idx="5998">
                  <c:v>0.34303252023986902</c:v>
                </c:pt>
                <c:pt idx="5999">
                  <c:v>0.34292498878192101</c:v>
                </c:pt>
                <c:pt idx="6000">
                  <c:v>0.34281745732397401</c:v>
                </c:pt>
                <c:pt idx="6001">
                  <c:v>0.34270992586707799</c:v>
                </c:pt>
                <c:pt idx="6002">
                  <c:v>0.34260239440912998</c:v>
                </c:pt>
                <c:pt idx="6003">
                  <c:v>0.34249486295118298</c:v>
                </c:pt>
                <c:pt idx="6004">
                  <c:v>0.34238733149428702</c:v>
                </c:pt>
                <c:pt idx="6005">
                  <c:v>0.34227980003633901</c:v>
                </c:pt>
                <c:pt idx="6006">
                  <c:v>0.342172268578391</c:v>
                </c:pt>
                <c:pt idx="6007">
                  <c:v>0.34206473712149499</c:v>
                </c:pt>
                <c:pt idx="6008">
                  <c:v>0.34195720566354798</c:v>
                </c:pt>
                <c:pt idx="6009">
                  <c:v>0.34184967420559997</c:v>
                </c:pt>
                <c:pt idx="6010">
                  <c:v>0.34174214274870401</c:v>
                </c:pt>
                <c:pt idx="6011">
                  <c:v>0.34163461129075601</c:v>
                </c:pt>
                <c:pt idx="6012">
                  <c:v>0.341527079832809</c:v>
                </c:pt>
                <c:pt idx="6013">
                  <c:v>0.34141954837591298</c:v>
                </c:pt>
                <c:pt idx="6014">
                  <c:v>0.34131201691796498</c:v>
                </c:pt>
                <c:pt idx="6015">
                  <c:v>0.34120448546001803</c:v>
                </c:pt>
                <c:pt idx="6016">
                  <c:v>0.34109695400312101</c:v>
                </c:pt>
                <c:pt idx="6017">
                  <c:v>0.340989422545174</c:v>
                </c:pt>
                <c:pt idx="6018">
                  <c:v>0.340881891087226</c:v>
                </c:pt>
                <c:pt idx="6019">
                  <c:v>0.34077435963032998</c:v>
                </c:pt>
                <c:pt idx="6020">
                  <c:v>0.34066682817238297</c:v>
                </c:pt>
                <c:pt idx="6021">
                  <c:v>0.34055929671443502</c:v>
                </c:pt>
                <c:pt idx="6022">
                  <c:v>0.34045176525753901</c:v>
                </c:pt>
                <c:pt idx="6023">
                  <c:v>0.340344233799591</c:v>
                </c:pt>
                <c:pt idx="6024">
                  <c:v>0.34023670234164399</c:v>
                </c:pt>
                <c:pt idx="6025">
                  <c:v>0.34012917088474798</c:v>
                </c:pt>
                <c:pt idx="6026">
                  <c:v>0.34002163942680003</c:v>
                </c:pt>
                <c:pt idx="6027">
                  <c:v>0.33991410796885202</c:v>
                </c:pt>
                <c:pt idx="6028">
                  <c:v>0.339806576511956</c:v>
                </c:pt>
                <c:pt idx="6029">
                  <c:v>0.339699045054009</c:v>
                </c:pt>
                <c:pt idx="6030">
                  <c:v>0.33959151359606099</c:v>
                </c:pt>
                <c:pt idx="6031">
                  <c:v>0.33948398213916497</c:v>
                </c:pt>
                <c:pt idx="6032">
                  <c:v>0.33937645068121802</c:v>
                </c:pt>
                <c:pt idx="6033">
                  <c:v>0.33926891922327002</c:v>
                </c:pt>
                <c:pt idx="6034">
                  <c:v>0.339161387766374</c:v>
                </c:pt>
                <c:pt idx="6035">
                  <c:v>0.33905385630842599</c:v>
                </c:pt>
                <c:pt idx="6036">
                  <c:v>0.33894632485047899</c:v>
                </c:pt>
                <c:pt idx="6037">
                  <c:v>0.33883879339358303</c:v>
                </c:pt>
                <c:pt idx="6038">
                  <c:v>0.33873126193563502</c:v>
                </c:pt>
                <c:pt idx="6039">
                  <c:v>0.33862373047768701</c:v>
                </c:pt>
                <c:pt idx="6040">
                  <c:v>0.338516199020791</c:v>
                </c:pt>
                <c:pt idx="6041">
                  <c:v>0.33840866756284399</c:v>
                </c:pt>
                <c:pt idx="6042">
                  <c:v>0.33830113610489598</c:v>
                </c:pt>
                <c:pt idx="6043">
                  <c:v>0.33819360464800002</c:v>
                </c:pt>
                <c:pt idx="6044">
                  <c:v>0.33808607319005202</c:v>
                </c:pt>
                <c:pt idx="6045">
                  <c:v>0.33797854173210501</c:v>
                </c:pt>
                <c:pt idx="6046">
                  <c:v>0.33787101027520899</c:v>
                </c:pt>
                <c:pt idx="6047">
                  <c:v>0.33776347881726099</c:v>
                </c:pt>
                <c:pt idx="6048">
                  <c:v>0.33765594735931398</c:v>
                </c:pt>
                <c:pt idx="6049">
                  <c:v>0.33754841590241702</c:v>
                </c:pt>
                <c:pt idx="6050">
                  <c:v>0.33744088444447001</c:v>
                </c:pt>
                <c:pt idx="6051">
                  <c:v>0.33733335298652201</c:v>
                </c:pt>
                <c:pt idx="6052">
                  <c:v>0.33722582152962599</c:v>
                </c:pt>
                <c:pt idx="6053">
                  <c:v>0.33711829007167898</c:v>
                </c:pt>
                <c:pt idx="6054">
                  <c:v>0.33701075861373098</c:v>
                </c:pt>
                <c:pt idx="6055">
                  <c:v>0.33690322715683502</c:v>
                </c:pt>
                <c:pt idx="6056">
                  <c:v>0.33679569569888701</c:v>
                </c:pt>
                <c:pt idx="6057">
                  <c:v>0.33668816424094</c:v>
                </c:pt>
                <c:pt idx="6058">
                  <c:v>0.33658063278404399</c:v>
                </c:pt>
                <c:pt idx="6059">
                  <c:v>0.33647310132609598</c:v>
                </c:pt>
                <c:pt idx="6060">
                  <c:v>0.33636556986814897</c:v>
                </c:pt>
                <c:pt idx="6061">
                  <c:v>0.33625803841125201</c:v>
                </c:pt>
                <c:pt idx="6062">
                  <c:v>0.33615050695330501</c:v>
                </c:pt>
                <c:pt idx="6063">
                  <c:v>0.336042975495357</c:v>
                </c:pt>
                <c:pt idx="6064">
                  <c:v>0.33593544403846098</c:v>
                </c:pt>
                <c:pt idx="6065">
                  <c:v>0.33582791258051398</c:v>
                </c:pt>
                <c:pt idx="6066">
                  <c:v>0.33572038112256603</c:v>
                </c:pt>
                <c:pt idx="6067">
                  <c:v>0.33561284966567001</c:v>
                </c:pt>
                <c:pt idx="6068">
                  <c:v>0.335505318207722</c:v>
                </c:pt>
                <c:pt idx="6069">
                  <c:v>0.335397786749775</c:v>
                </c:pt>
                <c:pt idx="6070">
                  <c:v>0.33529025529287898</c:v>
                </c:pt>
                <c:pt idx="6071">
                  <c:v>0.33518272383493097</c:v>
                </c:pt>
                <c:pt idx="6072">
                  <c:v>0.33507519237698302</c:v>
                </c:pt>
                <c:pt idx="6073">
                  <c:v>0.33496766092008701</c:v>
                </c:pt>
                <c:pt idx="6074">
                  <c:v>0.33486012946214</c:v>
                </c:pt>
                <c:pt idx="6075">
                  <c:v>0.33475259800419199</c:v>
                </c:pt>
                <c:pt idx="6076">
                  <c:v>0.33464506654729598</c:v>
                </c:pt>
                <c:pt idx="6077">
                  <c:v>0.33453753508934803</c:v>
                </c:pt>
                <c:pt idx="6078">
                  <c:v>0.33443000363140102</c:v>
                </c:pt>
                <c:pt idx="6079">
                  <c:v>0.334322472174505</c:v>
                </c:pt>
                <c:pt idx="6080">
                  <c:v>0.334214940716557</c:v>
                </c:pt>
                <c:pt idx="6081">
                  <c:v>0.33410740925860999</c:v>
                </c:pt>
                <c:pt idx="6082">
                  <c:v>0.33399987780171397</c:v>
                </c:pt>
                <c:pt idx="6083">
                  <c:v>0.33389234634376602</c:v>
                </c:pt>
                <c:pt idx="6084">
                  <c:v>0.33378481488581802</c:v>
                </c:pt>
                <c:pt idx="6085">
                  <c:v>0.333677283428922</c:v>
                </c:pt>
                <c:pt idx="6086">
                  <c:v>0.33356975197097499</c:v>
                </c:pt>
                <c:pt idx="6087">
                  <c:v>0.33346222051302699</c:v>
                </c:pt>
                <c:pt idx="6088">
                  <c:v>0.33335468905613103</c:v>
                </c:pt>
                <c:pt idx="6089">
                  <c:v>0.33324715759818302</c:v>
                </c:pt>
                <c:pt idx="6090">
                  <c:v>0.33313962614023601</c:v>
                </c:pt>
                <c:pt idx="6091">
                  <c:v>0.33303209468334</c:v>
                </c:pt>
                <c:pt idx="6092">
                  <c:v>0.33292456322539199</c:v>
                </c:pt>
                <c:pt idx="6093">
                  <c:v>0.33281703176744498</c:v>
                </c:pt>
                <c:pt idx="6094">
                  <c:v>0.33270950031054802</c:v>
                </c:pt>
                <c:pt idx="6095">
                  <c:v>0.33260196885260102</c:v>
                </c:pt>
                <c:pt idx="6096">
                  <c:v>0.33249443739465301</c:v>
                </c:pt>
                <c:pt idx="6097">
                  <c:v>0.33238690593775699</c:v>
                </c:pt>
                <c:pt idx="6098">
                  <c:v>0.33227937447980999</c:v>
                </c:pt>
                <c:pt idx="6099">
                  <c:v>0.33217184302186198</c:v>
                </c:pt>
                <c:pt idx="6100">
                  <c:v>0.33206431156496602</c:v>
                </c:pt>
                <c:pt idx="6101">
                  <c:v>0.33195678010701801</c:v>
                </c:pt>
                <c:pt idx="6102">
                  <c:v>0.331849248649071</c:v>
                </c:pt>
                <c:pt idx="6103">
                  <c:v>0.33174171719217499</c:v>
                </c:pt>
                <c:pt idx="6104">
                  <c:v>0.33163418573422698</c:v>
                </c:pt>
                <c:pt idx="6105">
                  <c:v>0.33152665427627898</c:v>
                </c:pt>
                <c:pt idx="6106">
                  <c:v>0.33141912281938302</c:v>
                </c:pt>
                <c:pt idx="6107">
                  <c:v>0.33131159136143601</c:v>
                </c:pt>
                <c:pt idx="6108">
                  <c:v>0.331204059903488</c:v>
                </c:pt>
                <c:pt idx="6109">
                  <c:v>0.33109652844659199</c:v>
                </c:pt>
                <c:pt idx="6110">
                  <c:v>0.33098899698864498</c:v>
                </c:pt>
                <c:pt idx="6111">
                  <c:v>0.33088146553069703</c:v>
                </c:pt>
                <c:pt idx="6112">
                  <c:v>0.33077393407380101</c:v>
                </c:pt>
                <c:pt idx="6113">
                  <c:v>0.33066640261585301</c:v>
                </c:pt>
                <c:pt idx="6114">
                  <c:v>0.330558871157906</c:v>
                </c:pt>
                <c:pt idx="6115">
                  <c:v>0.33045133970100998</c:v>
                </c:pt>
                <c:pt idx="6116">
                  <c:v>0.33034380824306198</c:v>
                </c:pt>
                <c:pt idx="6117">
                  <c:v>0.33023627678511402</c:v>
                </c:pt>
                <c:pt idx="6118">
                  <c:v>0.33012874532821801</c:v>
                </c:pt>
                <c:pt idx="6119">
                  <c:v>0.330021213870271</c:v>
                </c:pt>
                <c:pt idx="6120">
                  <c:v>0.32991368241232299</c:v>
                </c:pt>
                <c:pt idx="6121">
                  <c:v>0.32980615095542698</c:v>
                </c:pt>
                <c:pt idx="6122">
                  <c:v>0.32969861949747897</c:v>
                </c:pt>
                <c:pt idx="6123">
                  <c:v>0.32959108803953202</c:v>
                </c:pt>
                <c:pt idx="6124">
                  <c:v>0.32939490346302602</c:v>
                </c:pt>
                <c:pt idx="6125">
                  <c:v>0.32911006576412399</c:v>
                </c:pt>
                <c:pt idx="6126">
                  <c:v>0.32882522806522202</c:v>
                </c:pt>
                <c:pt idx="6127">
                  <c:v>0.32854039036910598</c:v>
                </c:pt>
                <c:pt idx="6128">
                  <c:v>0.32825555267020401</c:v>
                </c:pt>
                <c:pt idx="6129">
                  <c:v>0.32797071497130198</c:v>
                </c:pt>
                <c:pt idx="6130">
                  <c:v>0.327685877275186</c:v>
                </c:pt>
                <c:pt idx="6131">
                  <c:v>0.32740103957628403</c:v>
                </c:pt>
                <c:pt idx="6132">
                  <c:v>0.32711620187738299</c:v>
                </c:pt>
                <c:pt idx="6133">
                  <c:v>0.32683136418126602</c:v>
                </c:pt>
                <c:pt idx="6134">
                  <c:v>0.32654652648236498</c:v>
                </c:pt>
                <c:pt idx="6135">
                  <c:v>0.32626168878346301</c:v>
                </c:pt>
                <c:pt idx="6136">
                  <c:v>0.32597685108734697</c:v>
                </c:pt>
                <c:pt idx="6137">
                  <c:v>0.325692013388445</c:v>
                </c:pt>
                <c:pt idx="6138">
                  <c:v>0.32540717568954303</c:v>
                </c:pt>
                <c:pt idx="6139">
                  <c:v>0.32512233799342699</c:v>
                </c:pt>
                <c:pt idx="6140">
                  <c:v>0.32483750029452502</c:v>
                </c:pt>
                <c:pt idx="6141">
                  <c:v>0.32455266259562399</c:v>
                </c:pt>
                <c:pt idx="6142">
                  <c:v>0.32426782489950701</c:v>
                </c:pt>
                <c:pt idx="6143">
                  <c:v>0.32398298720060598</c:v>
                </c:pt>
                <c:pt idx="6144">
                  <c:v>0.323698149501704</c:v>
                </c:pt>
                <c:pt idx="6145">
                  <c:v>0.32341331180558702</c:v>
                </c:pt>
                <c:pt idx="6146">
                  <c:v>0.32312847410668599</c:v>
                </c:pt>
                <c:pt idx="6147">
                  <c:v>0.32284363640778402</c:v>
                </c:pt>
                <c:pt idx="6148">
                  <c:v>0.32255879871166798</c:v>
                </c:pt>
                <c:pt idx="6149">
                  <c:v>0.32227396101276601</c:v>
                </c:pt>
                <c:pt idx="6150">
                  <c:v>0.32198912331386398</c:v>
                </c:pt>
                <c:pt idx="6151">
                  <c:v>0.321704285617748</c:v>
                </c:pt>
                <c:pt idx="6152">
                  <c:v>0.32141944791884602</c:v>
                </c:pt>
                <c:pt idx="6153">
                  <c:v>0.32113461021994499</c:v>
                </c:pt>
                <c:pt idx="6154">
                  <c:v>0.32084977252382801</c:v>
                </c:pt>
                <c:pt idx="6155">
                  <c:v>0.32056493482492698</c:v>
                </c:pt>
                <c:pt idx="6156">
                  <c:v>0.32028009712602501</c:v>
                </c:pt>
                <c:pt idx="6157">
                  <c:v>0.31999525942990897</c:v>
                </c:pt>
                <c:pt idx="6158">
                  <c:v>0.319710421731007</c:v>
                </c:pt>
                <c:pt idx="6159">
                  <c:v>0.31942558403210503</c:v>
                </c:pt>
                <c:pt idx="6160">
                  <c:v>0.31914074633598899</c:v>
                </c:pt>
                <c:pt idx="6161">
                  <c:v>0.31885590863708702</c:v>
                </c:pt>
                <c:pt idx="6162">
                  <c:v>0.31857107093818499</c:v>
                </c:pt>
                <c:pt idx="6163">
                  <c:v>0.31828623324206901</c:v>
                </c:pt>
                <c:pt idx="6164">
                  <c:v>0.31800139554316698</c:v>
                </c:pt>
                <c:pt idx="6165">
                  <c:v>0.317716557844266</c:v>
                </c:pt>
                <c:pt idx="6166">
                  <c:v>0.31743172014814902</c:v>
                </c:pt>
                <c:pt idx="6167">
                  <c:v>0.31714688244924799</c:v>
                </c:pt>
                <c:pt idx="6168">
                  <c:v>0.31686204475034602</c:v>
                </c:pt>
                <c:pt idx="6169">
                  <c:v>0.31657720705422998</c:v>
                </c:pt>
                <c:pt idx="6170">
                  <c:v>0.31629236935532801</c:v>
                </c:pt>
                <c:pt idx="6171">
                  <c:v>0.31600753165642598</c:v>
                </c:pt>
                <c:pt idx="6172">
                  <c:v>0.31572269396031</c:v>
                </c:pt>
                <c:pt idx="6173">
                  <c:v>0.31543785626140802</c:v>
                </c:pt>
                <c:pt idx="6174">
                  <c:v>0.31515301856250599</c:v>
                </c:pt>
                <c:pt idx="6175">
                  <c:v>0.31486818086639001</c:v>
                </c:pt>
                <c:pt idx="6176">
                  <c:v>0.31458334316748798</c:v>
                </c:pt>
                <c:pt idx="6177">
                  <c:v>0.31429850546858701</c:v>
                </c:pt>
                <c:pt idx="6178">
                  <c:v>0.31401366777246997</c:v>
                </c:pt>
                <c:pt idx="6179">
                  <c:v>0.313728830073569</c:v>
                </c:pt>
                <c:pt idx="6180">
                  <c:v>0.31344399237466702</c:v>
                </c:pt>
                <c:pt idx="6181">
                  <c:v>0.31315915467855099</c:v>
                </c:pt>
                <c:pt idx="6182">
                  <c:v>0.31287431697964901</c:v>
                </c:pt>
                <c:pt idx="6183">
                  <c:v>0.31258947928074698</c:v>
                </c:pt>
                <c:pt idx="6184">
                  <c:v>0.312304641584631</c:v>
                </c:pt>
                <c:pt idx="6185">
                  <c:v>0.31201980388572897</c:v>
                </c:pt>
                <c:pt idx="6186">
                  <c:v>0.311734966186828</c:v>
                </c:pt>
                <c:pt idx="6187">
                  <c:v>0.31145012849071102</c:v>
                </c:pt>
                <c:pt idx="6188">
                  <c:v>0.31116529079180999</c:v>
                </c:pt>
                <c:pt idx="6189">
                  <c:v>0.31088045309290802</c:v>
                </c:pt>
                <c:pt idx="6190">
                  <c:v>0.31059561539679198</c:v>
                </c:pt>
                <c:pt idx="6191">
                  <c:v>0.31031077769789001</c:v>
                </c:pt>
                <c:pt idx="6192">
                  <c:v>0.31002593999898798</c:v>
                </c:pt>
                <c:pt idx="6193">
                  <c:v>0.309741102302872</c:v>
                </c:pt>
                <c:pt idx="6194">
                  <c:v>0.30945626460397002</c:v>
                </c:pt>
                <c:pt idx="6195">
                  <c:v>0.30917142690506799</c:v>
                </c:pt>
                <c:pt idx="6196">
                  <c:v>0.30888658920895201</c:v>
                </c:pt>
                <c:pt idx="6197">
                  <c:v>0.30860175151004998</c:v>
                </c:pt>
                <c:pt idx="6198">
                  <c:v>0.30831691381114901</c:v>
                </c:pt>
                <c:pt idx="6199">
                  <c:v>0.30803207611503203</c:v>
                </c:pt>
                <c:pt idx="6200">
                  <c:v>0.307747238416131</c:v>
                </c:pt>
                <c:pt idx="6201">
                  <c:v>0.30746240071722902</c:v>
                </c:pt>
                <c:pt idx="6202">
                  <c:v>0.30717756302111299</c:v>
                </c:pt>
                <c:pt idx="6203">
                  <c:v>0.30689272532221101</c:v>
                </c:pt>
                <c:pt idx="6204">
                  <c:v>0.30660788762330898</c:v>
                </c:pt>
                <c:pt idx="6205">
                  <c:v>0.306323049927193</c:v>
                </c:pt>
                <c:pt idx="6206">
                  <c:v>0.30603821222829097</c:v>
                </c:pt>
                <c:pt idx="6207">
                  <c:v>0.305753374529389</c:v>
                </c:pt>
                <c:pt idx="6208">
                  <c:v>0.30546853683327302</c:v>
                </c:pt>
                <c:pt idx="6209">
                  <c:v>0.30518369913437099</c:v>
                </c:pt>
                <c:pt idx="6210">
                  <c:v>0.30489886143547001</c:v>
                </c:pt>
                <c:pt idx="6211">
                  <c:v>0.30461402373935298</c:v>
                </c:pt>
                <c:pt idx="6212">
                  <c:v>0.304329186040452</c:v>
                </c:pt>
                <c:pt idx="6213">
                  <c:v>0.30404434834154997</c:v>
                </c:pt>
                <c:pt idx="6214">
                  <c:v>0.30375951064543399</c:v>
                </c:pt>
                <c:pt idx="6215">
                  <c:v>0.30347467294653202</c:v>
                </c:pt>
                <c:pt idx="6216">
                  <c:v>0.30318983524762999</c:v>
                </c:pt>
                <c:pt idx="6217">
                  <c:v>0.30290499755151401</c:v>
                </c:pt>
                <c:pt idx="6218">
                  <c:v>0.30262015985261198</c:v>
                </c:pt>
                <c:pt idx="6219">
                  <c:v>0.30233532215371001</c:v>
                </c:pt>
                <c:pt idx="6220">
                  <c:v>0.30205048445759403</c:v>
                </c:pt>
                <c:pt idx="6221">
                  <c:v>0.301765646758692</c:v>
                </c:pt>
                <c:pt idx="6222">
                  <c:v>0.30148080905979102</c:v>
                </c:pt>
                <c:pt idx="6223">
                  <c:v>0.30119597136367399</c:v>
                </c:pt>
                <c:pt idx="6224">
                  <c:v>0.30091113366477301</c:v>
                </c:pt>
                <c:pt idx="6225">
                  <c:v>0.30062629596587098</c:v>
                </c:pt>
                <c:pt idx="6226">
                  <c:v>0.300341458269755</c:v>
                </c:pt>
                <c:pt idx="6227">
                  <c:v>0.30005662057085303</c:v>
                </c:pt>
                <c:pt idx="6228">
                  <c:v>0.299771782871951</c:v>
                </c:pt>
                <c:pt idx="6229">
                  <c:v>0.29948694517583502</c:v>
                </c:pt>
                <c:pt idx="6230">
                  <c:v>0.29920210747693299</c:v>
                </c:pt>
                <c:pt idx="6231">
                  <c:v>0.29891726977803101</c:v>
                </c:pt>
                <c:pt idx="6232">
                  <c:v>0.29863243208191498</c:v>
                </c:pt>
                <c:pt idx="6233">
                  <c:v>0.298347594383013</c:v>
                </c:pt>
                <c:pt idx="6234">
                  <c:v>0.29806275668411197</c:v>
                </c:pt>
                <c:pt idx="6235">
                  <c:v>0.29777791898799499</c:v>
                </c:pt>
                <c:pt idx="6236">
                  <c:v>0.29749308128909402</c:v>
                </c:pt>
                <c:pt idx="6237">
                  <c:v>0.29720824359019199</c:v>
                </c:pt>
                <c:pt idx="6238">
                  <c:v>0.29692340589407601</c:v>
                </c:pt>
                <c:pt idx="6239">
                  <c:v>0.29663856819517398</c:v>
                </c:pt>
                <c:pt idx="6240">
                  <c:v>0.29635373049627201</c:v>
                </c:pt>
                <c:pt idx="6241">
                  <c:v>0.29606889280015602</c:v>
                </c:pt>
                <c:pt idx="6242">
                  <c:v>0.295784055101254</c:v>
                </c:pt>
                <c:pt idx="6243">
                  <c:v>0.29549921740235302</c:v>
                </c:pt>
                <c:pt idx="6244">
                  <c:v>0.29521437970623599</c:v>
                </c:pt>
                <c:pt idx="6245">
                  <c:v>0.29492954200733501</c:v>
                </c:pt>
                <c:pt idx="6246">
                  <c:v>0.29464470430843298</c:v>
                </c:pt>
                <c:pt idx="6247">
                  <c:v>0.294359866612317</c:v>
                </c:pt>
                <c:pt idx="6248">
                  <c:v>0.29407502891341503</c:v>
                </c:pt>
                <c:pt idx="6249">
                  <c:v>0.293790191214513</c:v>
                </c:pt>
                <c:pt idx="6250">
                  <c:v>0.29350535351839702</c:v>
                </c:pt>
                <c:pt idx="6251">
                  <c:v>0.29322051581949499</c:v>
                </c:pt>
                <c:pt idx="6252">
                  <c:v>0.29293567812059301</c:v>
                </c:pt>
                <c:pt idx="6253">
                  <c:v>0.29265084042447698</c:v>
                </c:pt>
                <c:pt idx="6254">
                  <c:v>0.292366002725575</c:v>
                </c:pt>
                <c:pt idx="6255">
                  <c:v>0.29208116502667397</c:v>
                </c:pt>
                <c:pt idx="6256">
                  <c:v>0.29179632733055699</c:v>
                </c:pt>
                <c:pt idx="6257">
                  <c:v>0.29151148963165602</c:v>
                </c:pt>
                <c:pt idx="6258">
                  <c:v>0.29122665193275399</c:v>
                </c:pt>
                <c:pt idx="6259">
                  <c:v>0.29094181423663801</c:v>
                </c:pt>
                <c:pt idx="6260">
                  <c:v>0.29065697653773598</c:v>
                </c:pt>
                <c:pt idx="6261">
                  <c:v>0.290372138838834</c:v>
                </c:pt>
                <c:pt idx="6262">
                  <c:v>0.29008730114271802</c:v>
                </c:pt>
                <c:pt idx="6263">
                  <c:v>0.28980246344381599</c:v>
                </c:pt>
                <c:pt idx="6264">
                  <c:v>0.28951762574491402</c:v>
                </c:pt>
                <c:pt idx="6265">
                  <c:v>0.28923278804879798</c:v>
                </c:pt>
                <c:pt idx="6266">
                  <c:v>0.28894795034989601</c:v>
                </c:pt>
                <c:pt idx="6267">
                  <c:v>0.28866311265099498</c:v>
                </c:pt>
                <c:pt idx="6268">
                  <c:v>0.288378274954878</c:v>
                </c:pt>
                <c:pt idx="6269">
                  <c:v>0.28809343725597703</c:v>
                </c:pt>
                <c:pt idx="6270">
                  <c:v>0.287808599557075</c:v>
                </c:pt>
                <c:pt idx="6271">
                  <c:v>0.28752376186095902</c:v>
                </c:pt>
                <c:pt idx="6272">
                  <c:v>0.28723892416205699</c:v>
                </c:pt>
                <c:pt idx="6273">
                  <c:v>0.28695408646315501</c:v>
                </c:pt>
                <c:pt idx="6274">
                  <c:v>0.28666924876703898</c:v>
                </c:pt>
                <c:pt idx="6275">
                  <c:v>0.286384411068137</c:v>
                </c:pt>
                <c:pt idx="6276">
                  <c:v>0.28609957336923503</c:v>
                </c:pt>
                <c:pt idx="6277">
                  <c:v>0.28581473567311899</c:v>
                </c:pt>
                <c:pt idx="6278">
                  <c:v>0.28552989797421702</c:v>
                </c:pt>
                <c:pt idx="6279">
                  <c:v>0.28524506027531599</c:v>
                </c:pt>
                <c:pt idx="6280">
                  <c:v>0.28496022257919901</c:v>
                </c:pt>
                <c:pt idx="6281">
                  <c:v>0.28467538488029798</c:v>
                </c:pt>
                <c:pt idx="6282">
                  <c:v>0.284390547181396</c:v>
                </c:pt>
                <c:pt idx="6283">
                  <c:v>0.28410570948528002</c:v>
                </c:pt>
                <c:pt idx="6284">
                  <c:v>0.28382087178637799</c:v>
                </c:pt>
                <c:pt idx="6285">
                  <c:v>0.28353603408747602</c:v>
                </c:pt>
                <c:pt idx="6286">
                  <c:v>0.28325119639135998</c:v>
                </c:pt>
                <c:pt idx="6287">
                  <c:v>0.28296635869245801</c:v>
                </c:pt>
                <c:pt idx="6288">
                  <c:v>0.28268152099355698</c:v>
                </c:pt>
                <c:pt idx="6289">
                  <c:v>0.28239668329744</c:v>
                </c:pt>
                <c:pt idx="6290">
                  <c:v>0.28211184559853902</c:v>
                </c:pt>
                <c:pt idx="6291">
                  <c:v>0.28182700789963699</c:v>
                </c:pt>
                <c:pt idx="6292">
                  <c:v>0.28154217020352001</c:v>
                </c:pt>
                <c:pt idx="6293">
                  <c:v>0.28125733250461898</c:v>
                </c:pt>
                <c:pt idx="6294">
                  <c:v>0.28097249480571701</c:v>
                </c:pt>
                <c:pt idx="6295">
                  <c:v>0.28068765710960097</c:v>
                </c:pt>
                <c:pt idx="6296">
                  <c:v>0.280402819410699</c:v>
                </c:pt>
                <c:pt idx="6297">
                  <c:v>0.28011798171179703</c:v>
                </c:pt>
                <c:pt idx="6298">
                  <c:v>0.27983314401568099</c:v>
                </c:pt>
                <c:pt idx="6299">
                  <c:v>0.27954830631677902</c:v>
                </c:pt>
                <c:pt idx="6300">
                  <c:v>0.27926346861787799</c:v>
                </c:pt>
                <c:pt idx="6301">
                  <c:v>0.27897863092176101</c:v>
                </c:pt>
                <c:pt idx="6302">
                  <c:v>0.27869379322285998</c:v>
                </c:pt>
                <c:pt idx="6303">
                  <c:v>0.278408955523958</c:v>
                </c:pt>
                <c:pt idx="6304">
                  <c:v>0.27812411782784202</c:v>
                </c:pt>
                <c:pt idx="6305">
                  <c:v>0.27783928012893999</c:v>
                </c:pt>
                <c:pt idx="6306">
                  <c:v>0.27755444243003802</c:v>
                </c:pt>
                <c:pt idx="6307">
                  <c:v>0.27726960473392198</c:v>
                </c:pt>
                <c:pt idx="6308">
                  <c:v>0.27698476703502001</c:v>
                </c:pt>
                <c:pt idx="6309">
                  <c:v>0.27669992933611798</c:v>
                </c:pt>
                <c:pt idx="6310">
                  <c:v>0.276415091640002</c:v>
                </c:pt>
                <c:pt idx="6311">
                  <c:v>0.27613025394110002</c:v>
                </c:pt>
                <c:pt idx="6312">
                  <c:v>0.27584541624219899</c:v>
                </c:pt>
                <c:pt idx="6313">
                  <c:v>0.27556057854608201</c:v>
                </c:pt>
                <c:pt idx="6314">
                  <c:v>0.27527574084718098</c:v>
                </c:pt>
                <c:pt idx="6315">
                  <c:v>0.27499090314827901</c:v>
                </c:pt>
                <c:pt idx="6316">
                  <c:v>0.27470606545216297</c:v>
                </c:pt>
                <c:pt idx="6317">
                  <c:v>0.274421227753261</c:v>
                </c:pt>
                <c:pt idx="6318">
                  <c:v>0.27413639005435902</c:v>
                </c:pt>
                <c:pt idx="6319">
                  <c:v>0.27385155235824299</c:v>
                </c:pt>
                <c:pt idx="6320">
                  <c:v>0.27356671465934101</c:v>
                </c:pt>
                <c:pt idx="6321">
                  <c:v>0.27328187696043899</c:v>
                </c:pt>
                <c:pt idx="6322">
                  <c:v>0.272997039264323</c:v>
                </c:pt>
                <c:pt idx="6323">
                  <c:v>0.27271220156542098</c:v>
                </c:pt>
                <c:pt idx="6324">
                  <c:v>0.27242736386652</c:v>
                </c:pt>
                <c:pt idx="6325">
                  <c:v>0.27214252617040302</c:v>
                </c:pt>
                <c:pt idx="6326">
                  <c:v>0.27185768847150199</c:v>
                </c:pt>
                <c:pt idx="6327">
                  <c:v>0.27157285077260002</c:v>
                </c:pt>
                <c:pt idx="6328">
                  <c:v>0.27128801307648398</c:v>
                </c:pt>
                <c:pt idx="6329">
                  <c:v>0.27100317537758201</c:v>
                </c:pt>
                <c:pt idx="6330">
                  <c:v>0.27071833767867998</c:v>
                </c:pt>
                <c:pt idx="6331">
                  <c:v>0.270433499982564</c:v>
                </c:pt>
                <c:pt idx="6332">
                  <c:v>0.27014866228366202</c:v>
                </c:pt>
                <c:pt idx="6333">
                  <c:v>0.26986382458476099</c:v>
                </c:pt>
                <c:pt idx="6334">
                  <c:v>0.26957898688864401</c:v>
                </c:pt>
                <c:pt idx="6335">
                  <c:v>0.26929414918974298</c:v>
                </c:pt>
                <c:pt idx="6336">
                  <c:v>0.26900931149084101</c:v>
                </c:pt>
                <c:pt idx="6337">
                  <c:v>0.26872447379472397</c:v>
                </c:pt>
                <c:pt idx="6338">
                  <c:v>0.268439636095823</c:v>
                </c:pt>
                <c:pt idx="6339">
                  <c:v>0.26815479839692102</c:v>
                </c:pt>
                <c:pt idx="6340">
                  <c:v>0.26786996070080499</c:v>
                </c:pt>
                <c:pt idx="6341">
                  <c:v>0.26758512300190301</c:v>
                </c:pt>
                <c:pt idx="6342">
                  <c:v>0.26730028530300098</c:v>
                </c:pt>
                <c:pt idx="6343">
                  <c:v>0.267015447606885</c:v>
                </c:pt>
                <c:pt idx="6344">
                  <c:v>0.26673060990798297</c:v>
                </c:pt>
                <c:pt idx="6345">
                  <c:v>0.266445772209082</c:v>
                </c:pt>
                <c:pt idx="6346">
                  <c:v>0.26616093451296502</c:v>
                </c:pt>
                <c:pt idx="6347">
                  <c:v>0.26587609681406399</c:v>
                </c:pt>
                <c:pt idx="6348">
                  <c:v>0.26559125911516202</c:v>
                </c:pt>
                <c:pt idx="6349">
                  <c:v>0.26530642141904598</c:v>
                </c:pt>
                <c:pt idx="6350">
                  <c:v>0.26502158372014401</c:v>
                </c:pt>
                <c:pt idx="6351">
                  <c:v>0.26473674602124198</c:v>
                </c:pt>
                <c:pt idx="6352">
                  <c:v>0.26445190832512599</c:v>
                </c:pt>
                <c:pt idx="6353">
                  <c:v>0.26416707062622402</c:v>
                </c:pt>
                <c:pt idx="6354">
                  <c:v>0.26388223292732199</c:v>
                </c:pt>
                <c:pt idx="6355">
                  <c:v>0.26359739523120601</c:v>
                </c:pt>
                <c:pt idx="6356">
                  <c:v>0.26331255753230398</c:v>
                </c:pt>
                <c:pt idx="6357">
                  <c:v>0.26302771983340301</c:v>
                </c:pt>
                <c:pt idx="6358">
                  <c:v>0.26274288213728603</c:v>
                </c:pt>
                <c:pt idx="6359">
                  <c:v>0.262458044438385</c:v>
                </c:pt>
                <c:pt idx="6360">
                  <c:v>0.26217320673948302</c:v>
                </c:pt>
                <c:pt idx="6361">
                  <c:v>0.26188836904336699</c:v>
                </c:pt>
                <c:pt idx="6362">
                  <c:v>0.26160353134446501</c:v>
                </c:pt>
                <c:pt idx="6363">
                  <c:v>0.26131869364556298</c:v>
                </c:pt>
                <c:pt idx="6364">
                  <c:v>0.261033855949447</c:v>
                </c:pt>
                <c:pt idx="6365">
                  <c:v>0.26074901825054497</c:v>
                </c:pt>
                <c:pt idx="6366">
                  <c:v>0.260464180551643</c:v>
                </c:pt>
                <c:pt idx="6367">
                  <c:v>0.26017934285552702</c:v>
                </c:pt>
                <c:pt idx="6368">
                  <c:v>0.25989450515662499</c:v>
                </c:pt>
                <c:pt idx="6369">
                  <c:v>0.25960966745772401</c:v>
                </c:pt>
                <c:pt idx="6370">
                  <c:v>0.25932482976160698</c:v>
                </c:pt>
                <c:pt idx="6371">
                  <c:v>0.259039992062706</c:v>
                </c:pt>
                <c:pt idx="6372">
                  <c:v>0.25875515436380397</c:v>
                </c:pt>
                <c:pt idx="6373">
                  <c:v>0.25847031666768799</c:v>
                </c:pt>
                <c:pt idx="6374">
                  <c:v>0.25818547896878602</c:v>
                </c:pt>
                <c:pt idx="6375">
                  <c:v>0.25790064126988399</c:v>
                </c:pt>
                <c:pt idx="6376">
                  <c:v>0.25761580357376801</c:v>
                </c:pt>
                <c:pt idx="6377">
                  <c:v>0.25733096587486598</c:v>
                </c:pt>
                <c:pt idx="6378">
                  <c:v>0.25704612817596501</c:v>
                </c:pt>
                <c:pt idx="6379">
                  <c:v>0.25676129047984803</c:v>
                </c:pt>
                <c:pt idx="6380">
                  <c:v>0.256476452780946</c:v>
                </c:pt>
                <c:pt idx="6381">
                  <c:v>0.25619161508204502</c:v>
                </c:pt>
                <c:pt idx="6382">
                  <c:v>0.25590677738592799</c:v>
                </c:pt>
                <c:pt idx="6383">
                  <c:v>0.25562193968702701</c:v>
                </c:pt>
                <c:pt idx="6384">
                  <c:v>0.25533710198812498</c:v>
                </c:pt>
                <c:pt idx="6385">
                  <c:v>0.255052264292009</c:v>
                </c:pt>
                <c:pt idx="6386">
                  <c:v>0.25476742659310703</c:v>
                </c:pt>
                <c:pt idx="6387">
                  <c:v>0.254482588894205</c:v>
                </c:pt>
                <c:pt idx="6388">
                  <c:v>0.25419775119808902</c:v>
                </c:pt>
                <c:pt idx="6389">
                  <c:v>0.25391291349918699</c:v>
                </c:pt>
                <c:pt idx="6390">
                  <c:v>0.25362807580028601</c:v>
                </c:pt>
                <c:pt idx="6391">
                  <c:v>0.25334323810416898</c:v>
                </c:pt>
                <c:pt idx="6392">
                  <c:v>0.253058400405268</c:v>
                </c:pt>
                <c:pt idx="6393">
                  <c:v>0.25277356270636597</c:v>
                </c:pt>
                <c:pt idx="6394">
                  <c:v>0.25248872501024999</c:v>
                </c:pt>
                <c:pt idx="6395">
                  <c:v>0.25220388731134802</c:v>
                </c:pt>
                <c:pt idx="6396">
                  <c:v>0.25191904961244599</c:v>
                </c:pt>
                <c:pt idx="6397">
                  <c:v>0.25163421191633001</c:v>
                </c:pt>
                <c:pt idx="6398">
                  <c:v>0.25134937421742798</c:v>
                </c:pt>
                <c:pt idx="6399">
                  <c:v>0.251064536518526</c:v>
                </c:pt>
                <c:pt idx="6400">
                  <c:v>0.25077969882241002</c:v>
                </c:pt>
                <c:pt idx="6401">
                  <c:v>0.25049486112350799</c:v>
                </c:pt>
                <c:pt idx="6402">
                  <c:v>0.25021002342460702</c:v>
                </c:pt>
                <c:pt idx="6403">
                  <c:v>0.24992518572849001</c:v>
                </c:pt>
                <c:pt idx="6404">
                  <c:v>0.24964034802958901</c:v>
                </c:pt>
                <c:pt idx="6405">
                  <c:v>0.24935551033068701</c:v>
                </c:pt>
                <c:pt idx="6406">
                  <c:v>0.249070672634571</c:v>
                </c:pt>
                <c:pt idx="6407">
                  <c:v>0.248785834935669</c:v>
                </c:pt>
                <c:pt idx="6408">
                  <c:v>0.248500997236767</c:v>
                </c:pt>
                <c:pt idx="6409">
                  <c:v>0.24821615954065099</c:v>
                </c:pt>
                <c:pt idx="6410">
                  <c:v>0.24793132184174899</c:v>
                </c:pt>
                <c:pt idx="6411">
                  <c:v>0.24764648414284701</c:v>
                </c:pt>
                <c:pt idx="6412">
                  <c:v>0.247361646446731</c:v>
                </c:pt>
                <c:pt idx="6413">
                  <c:v>0.247076808747829</c:v>
                </c:pt>
                <c:pt idx="6414">
                  <c:v>0.246791971048928</c:v>
                </c:pt>
                <c:pt idx="6415">
                  <c:v>0.24650713335281099</c:v>
                </c:pt>
                <c:pt idx="6416">
                  <c:v>0.24622229565390999</c:v>
                </c:pt>
                <c:pt idx="6417">
                  <c:v>0.24593745795500799</c:v>
                </c:pt>
                <c:pt idx="6418">
                  <c:v>0.24565262025889201</c:v>
                </c:pt>
                <c:pt idx="6419">
                  <c:v>0.24536778255999001</c:v>
                </c:pt>
                <c:pt idx="6420">
                  <c:v>0.245082944861088</c:v>
                </c:pt>
                <c:pt idx="6421">
                  <c:v>0.244798107164972</c:v>
                </c:pt>
                <c:pt idx="6422">
                  <c:v>0.24451326946606999</c:v>
                </c:pt>
                <c:pt idx="6423">
                  <c:v>0.24422843176716899</c:v>
                </c:pt>
                <c:pt idx="6424">
                  <c:v>0.24394359407105201</c:v>
                </c:pt>
                <c:pt idx="6425">
                  <c:v>0.24365875637215001</c:v>
                </c:pt>
                <c:pt idx="6426">
                  <c:v>0.24337391867324901</c:v>
                </c:pt>
                <c:pt idx="6427">
                  <c:v>0.243089080977132</c:v>
                </c:pt>
                <c:pt idx="6428">
                  <c:v>0.242804243278231</c:v>
                </c:pt>
                <c:pt idx="6429">
                  <c:v>0.24251940557932899</c:v>
                </c:pt>
                <c:pt idx="6430">
                  <c:v>0.24223456788321299</c:v>
                </c:pt>
                <c:pt idx="6431">
                  <c:v>0.24194973018431101</c:v>
                </c:pt>
                <c:pt idx="6432">
                  <c:v>0.24166489248540901</c:v>
                </c:pt>
                <c:pt idx="6433">
                  <c:v>0.241380054789293</c:v>
                </c:pt>
                <c:pt idx="6434">
                  <c:v>0.241095217090391</c:v>
                </c:pt>
                <c:pt idx="6435">
                  <c:v>0.24081037939149</c:v>
                </c:pt>
                <c:pt idx="6436">
                  <c:v>0.24052554169537299</c:v>
                </c:pt>
                <c:pt idx="6437">
                  <c:v>0.24024070399647099</c:v>
                </c:pt>
                <c:pt idx="6438">
                  <c:v>0.23995586629756999</c:v>
                </c:pt>
                <c:pt idx="6439">
                  <c:v>0.23967102860145301</c:v>
                </c:pt>
                <c:pt idx="6440">
                  <c:v>0.239386190902552</c:v>
                </c:pt>
                <c:pt idx="6441">
                  <c:v>0.23910135320365</c:v>
                </c:pt>
                <c:pt idx="6442">
                  <c:v>0.23881651550753399</c:v>
                </c:pt>
                <c:pt idx="6443">
                  <c:v>0.23853167780863199</c:v>
                </c:pt>
                <c:pt idx="6444">
                  <c:v>0.23824684010972999</c:v>
                </c:pt>
                <c:pt idx="6445">
                  <c:v>0.23796200241361401</c:v>
                </c:pt>
                <c:pt idx="6446">
                  <c:v>0.23767716471471201</c:v>
                </c:pt>
                <c:pt idx="6447">
                  <c:v>0.23739232701581101</c:v>
                </c:pt>
                <c:pt idx="6448">
                  <c:v>0.237107489319694</c:v>
                </c:pt>
                <c:pt idx="6449">
                  <c:v>0.236822651620793</c:v>
                </c:pt>
                <c:pt idx="6450">
                  <c:v>0.23653781392189099</c:v>
                </c:pt>
                <c:pt idx="6451">
                  <c:v>0.23625297622577501</c:v>
                </c:pt>
                <c:pt idx="6452">
                  <c:v>0.23596813852687301</c:v>
                </c:pt>
                <c:pt idx="6453">
                  <c:v>0.23568330082797101</c:v>
                </c:pt>
                <c:pt idx="6454">
                  <c:v>0.235398463131855</c:v>
                </c:pt>
                <c:pt idx="6455">
                  <c:v>0.235113625432953</c:v>
                </c:pt>
                <c:pt idx="6456">
                  <c:v>0.234828787734051</c:v>
                </c:pt>
                <c:pt idx="6457">
                  <c:v>0.23454395003793499</c:v>
                </c:pt>
                <c:pt idx="6458">
                  <c:v>0.23425911233903299</c:v>
                </c:pt>
                <c:pt idx="6459">
                  <c:v>0.23397427464013201</c:v>
                </c:pt>
                <c:pt idx="6460">
                  <c:v>0.23368943694401501</c:v>
                </c:pt>
                <c:pt idx="6461">
                  <c:v>0.233404599245114</c:v>
                </c:pt>
                <c:pt idx="6462">
                  <c:v>0.233119761546212</c:v>
                </c:pt>
                <c:pt idx="6463">
                  <c:v>0.23283492385009599</c:v>
                </c:pt>
                <c:pt idx="6464">
                  <c:v>0.23255008615119399</c:v>
                </c:pt>
                <c:pt idx="6465">
                  <c:v>0.23226524845229199</c:v>
                </c:pt>
                <c:pt idx="6466">
                  <c:v>0.23198041075617601</c:v>
                </c:pt>
                <c:pt idx="6467">
                  <c:v>0.23169557305727401</c:v>
                </c:pt>
                <c:pt idx="6468">
                  <c:v>0.23141073535837201</c:v>
                </c:pt>
                <c:pt idx="6469">
                  <c:v>0.231125897662256</c:v>
                </c:pt>
                <c:pt idx="6470">
                  <c:v>0.230841059963354</c:v>
                </c:pt>
                <c:pt idx="6471">
                  <c:v>0.23055622226445299</c:v>
                </c:pt>
                <c:pt idx="6472">
                  <c:v>0.23027138456833601</c:v>
                </c:pt>
                <c:pt idx="6473">
                  <c:v>0.22998654686943501</c:v>
                </c:pt>
                <c:pt idx="6474">
                  <c:v>0.22970170917053301</c:v>
                </c:pt>
                <c:pt idx="6475">
                  <c:v>0.229416871474417</c:v>
                </c:pt>
                <c:pt idx="6476">
                  <c:v>0.229132033775515</c:v>
                </c:pt>
                <c:pt idx="6477">
                  <c:v>0.228847196076613</c:v>
                </c:pt>
                <c:pt idx="6478">
                  <c:v>0.22856235838049699</c:v>
                </c:pt>
                <c:pt idx="6479">
                  <c:v>0.22827752068159499</c:v>
                </c:pt>
                <c:pt idx="6480">
                  <c:v>0.22799268298269301</c:v>
                </c:pt>
                <c:pt idx="6481">
                  <c:v>0.227707845286577</c:v>
                </c:pt>
                <c:pt idx="6482">
                  <c:v>0.227423007587675</c:v>
                </c:pt>
                <c:pt idx="6483">
                  <c:v>0.227138169888774</c:v>
                </c:pt>
                <c:pt idx="6484">
                  <c:v>0.22685333219265699</c:v>
                </c:pt>
                <c:pt idx="6485">
                  <c:v>0.22656849449375599</c:v>
                </c:pt>
                <c:pt idx="6486">
                  <c:v>0.22628365679485399</c:v>
                </c:pt>
                <c:pt idx="6487">
                  <c:v>0.22599881909873801</c:v>
                </c:pt>
                <c:pt idx="6488">
                  <c:v>0.22571398139983601</c:v>
                </c:pt>
                <c:pt idx="6489">
                  <c:v>0.225429143700934</c:v>
                </c:pt>
                <c:pt idx="6490">
                  <c:v>0.225144306004818</c:v>
                </c:pt>
                <c:pt idx="6491">
                  <c:v>0.22485946830591599</c:v>
                </c:pt>
                <c:pt idx="6492">
                  <c:v>0.22457463060701499</c:v>
                </c:pt>
                <c:pt idx="6493">
                  <c:v>0.22428979291089801</c:v>
                </c:pt>
                <c:pt idx="6494">
                  <c:v>0.22400495521199701</c:v>
                </c:pt>
                <c:pt idx="6495">
                  <c:v>0.22372011751309501</c:v>
                </c:pt>
                <c:pt idx="6496">
                  <c:v>0.223435279816979</c:v>
                </c:pt>
                <c:pt idx="6497">
                  <c:v>0.223150442118077</c:v>
                </c:pt>
                <c:pt idx="6498">
                  <c:v>0.222865604419175</c:v>
                </c:pt>
                <c:pt idx="6499">
                  <c:v>0.22258076672305899</c:v>
                </c:pt>
                <c:pt idx="6500">
                  <c:v>0.22229592902415701</c:v>
                </c:pt>
                <c:pt idx="6501">
                  <c:v>0.22201109132525501</c:v>
                </c:pt>
                <c:pt idx="6502">
                  <c:v>0.221726253629139</c:v>
                </c:pt>
                <c:pt idx="6503">
                  <c:v>0.221441415930237</c:v>
                </c:pt>
                <c:pt idx="6504">
                  <c:v>0.221156578231336</c:v>
                </c:pt>
                <c:pt idx="6505">
                  <c:v>0.22087174053521899</c:v>
                </c:pt>
                <c:pt idx="6506">
                  <c:v>0.22058690283631799</c:v>
                </c:pt>
                <c:pt idx="6507">
                  <c:v>0.22030206513741599</c:v>
                </c:pt>
                <c:pt idx="6508">
                  <c:v>0.22001722744130001</c:v>
                </c:pt>
                <c:pt idx="6509">
                  <c:v>0.219732389742398</c:v>
                </c:pt>
                <c:pt idx="6510">
                  <c:v>0.219447552043496</c:v>
                </c:pt>
                <c:pt idx="6511">
                  <c:v>0.21916271434737999</c:v>
                </c:pt>
                <c:pt idx="6512">
                  <c:v>0.21887787664847799</c:v>
                </c:pt>
                <c:pt idx="6513">
                  <c:v>0.21859303894957599</c:v>
                </c:pt>
                <c:pt idx="6514">
                  <c:v>0.21830820125346001</c:v>
                </c:pt>
                <c:pt idx="6515">
                  <c:v>0.21802336355455801</c:v>
                </c:pt>
                <c:pt idx="6516">
                  <c:v>0.21773852585565701</c:v>
                </c:pt>
                <c:pt idx="6517">
                  <c:v>0.21745368815954</c:v>
                </c:pt>
                <c:pt idx="6518">
                  <c:v>0.217168850460639</c:v>
                </c:pt>
                <c:pt idx="6519">
                  <c:v>0.21688401276173699</c:v>
                </c:pt>
                <c:pt idx="6520">
                  <c:v>0.21659917506562101</c:v>
                </c:pt>
                <c:pt idx="6521">
                  <c:v>0.21631433736671901</c:v>
                </c:pt>
                <c:pt idx="6522">
                  <c:v>0.21602949966781701</c:v>
                </c:pt>
                <c:pt idx="6523">
                  <c:v>0.215744661971701</c:v>
                </c:pt>
                <c:pt idx="6524">
                  <c:v>0.215459824272799</c:v>
                </c:pt>
                <c:pt idx="6525">
                  <c:v>0.215174986573897</c:v>
                </c:pt>
                <c:pt idx="6526">
                  <c:v>0.21489014887778099</c:v>
                </c:pt>
                <c:pt idx="6527">
                  <c:v>0.21460531117887899</c:v>
                </c:pt>
                <c:pt idx="6528">
                  <c:v>0.21432047347997801</c:v>
                </c:pt>
                <c:pt idx="6529">
                  <c:v>0.21403563578386101</c:v>
                </c:pt>
                <c:pt idx="6530">
                  <c:v>0.21375079808496</c:v>
                </c:pt>
                <c:pt idx="6531">
                  <c:v>0.213465960386058</c:v>
                </c:pt>
                <c:pt idx="6532">
                  <c:v>0.21318112268994199</c:v>
                </c:pt>
                <c:pt idx="6533">
                  <c:v>0.21289628499103999</c:v>
                </c:pt>
                <c:pt idx="6534">
                  <c:v>0.21261144729213799</c:v>
                </c:pt>
                <c:pt idx="6535">
                  <c:v>0.21232660959602201</c:v>
                </c:pt>
                <c:pt idx="6536">
                  <c:v>0.21204177189712001</c:v>
                </c:pt>
                <c:pt idx="6537">
                  <c:v>0.211756934198219</c:v>
                </c:pt>
                <c:pt idx="6538">
                  <c:v>0.211472096502102</c:v>
                </c:pt>
                <c:pt idx="6539">
                  <c:v>0.21118725880320099</c:v>
                </c:pt>
                <c:pt idx="6540">
                  <c:v>0.21090242110429899</c:v>
                </c:pt>
                <c:pt idx="6541">
                  <c:v>0.21061758340818201</c:v>
                </c:pt>
                <c:pt idx="6542">
                  <c:v>0.21033274570928101</c:v>
                </c:pt>
                <c:pt idx="6543">
                  <c:v>0.21004790801037901</c:v>
                </c:pt>
                <c:pt idx="6544">
                  <c:v>0.209763070314263</c:v>
                </c:pt>
                <c:pt idx="6545">
                  <c:v>0.209478232615361</c:v>
                </c:pt>
                <c:pt idx="6546">
                  <c:v>0.209193394916459</c:v>
                </c:pt>
                <c:pt idx="6547">
                  <c:v>0.20890855722034299</c:v>
                </c:pt>
                <c:pt idx="6548">
                  <c:v>0.20862371952144099</c:v>
                </c:pt>
                <c:pt idx="6549">
                  <c:v>0.20833888182254001</c:v>
                </c:pt>
                <c:pt idx="6550">
                  <c:v>0.208054044126423</c:v>
                </c:pt>
                <c:pt idx="6551">
                  <c:v>0.207769206427522</c:v>
                </c:pt>
                <c:pt idx="6552">
                  <c:v>0.20748436872862</c:v>
                </c:pt>
                <c:pt idx="6553">
                  <c:v>0.20719953103250399</c:v>
                </c:pt>
                <c:pt idx="6554">
                  <c:v>0.20691469333360199</c:v>
                </c:pt>
                <c:pt idx="6555">
                  <c:v>0.20662985563469999</c:v>
                </c:pt>
                <c:pt idx="6556">
                  <c:v>0.20634501793858401</c:v>
                </c:pt>
                <c:pt idx="6557">
                  <c:v>0.20606018023968201</c:v>
                </c:pt>
                <c:pt idx="6558">
                  <c:v>0.20577534254078</c:v>
                </c:pt>
                <c:pt idx="6559">
                  <c:v>0.205490504844664</c:v>
                </c:pt>
                <c:pt idx="6560">
                  <c:v>0.20520566714576199</c:v>
                </c:pt>
                <c:pt idx="6561">
                  <c:v>0.20492082944686099</c:v>
                </c:pt>
                <c:pt idx="6562">
                  <c:v>0.20463599175074401</c:v>
                </c:pt>
                <c:pt idx="6563">
                  <c:v>0.20435115405184301</c:v>
                </c:pt>
                <c:pt idx="6564">
                  <c:v>0.20406631635294101</c:v>
                </c:pt>
                <c:pt idx="6565">
                  <c:v>0.203781478656825</c:v>
                </c:pt>
                <c:pt idx="6566">
                  <c:v>0.203496640957923</c:v>
                </c:pt>
                <c:pt idx="6567">
                  <c:v>0.203211803259021</c:v>
                </c:pt>
                <c:pt idx="6568">
                  <c:v>0.20292696556290499</c:v>
                </c:pt>
                <c:pt idx="6569">
                  <c:v>0.20264212786400301</c:v>
                </c:pt>
                <c:pt idx="6570">
                  <c:v>0.20235729016510101</c:v>
                </c:pt>
                <c:pt idx="6571">
                  <c:v>0.202072452468985</c:v>
                </c:pt>
                <c:pt idx="6572">
                  <c:v>0.201787614770083</c:v>
                </c:pt>
                <c:pt idx="6573">
                  <c:v>0.201502777071182</c:v>
                </c:pt>
                <c:pt idx="6574">
                  <c:v>0.20121793937506499</c:v>
                </c:pt>
                <c:pt idx="6575">
                  <c:v>0.20093310167616399</c:v>
                </c:pt>
                <c:pt idx="6576">
                  <c:v>0.20064826397726199</c:v>
                </c:pt>
                <c:pt idx="6577">
                  <c:v>0.20036342628114601</c:v>
                </c:pt>
                <c:pt idx="6578">
                  <c:v>0.200078588582244</c:v>
                </c:pt>
                <c:pt idx="6579">
                  <c:v>0.199793750883342</c:v>
                </c:pt>
                <c:pt idx="6580">
                  <c:v>0.19950891318722599</c:v>
                </c:pt>
                <c:pt idx="6581">
                  <c:v>0.19922407548832399</c:v>
                </c:pt>
                <c:pt idx="6582">
                  <c:v>0.19893923778942299</c:v>
                </c:pt>
                <c:pt idx="6583">
                  <c:v>0.19865440009330601</c:v>
                </c:pt>
                <c:pt idx="6584">
                  <c:v>0.19836956239440401</c:v>
                </c:pt>
                <c:pt idx="6585">
                  <c:v>0.19808472469550301</c:v>
                </c:pt>
                <c:pt idx="6586">
                  <c:v>0.197799886999387</c:v>
                </c:pt>
                <c:pt idx="6587">
                  <c:v>0.197515049300485</c:v>
                </c:pt>
                <c:pt idx="6588">
                  <c:v>0.19723021160158299</c:v>
                </c:pt>
                <c:pt idx="6589">
                  <c:v>0.19694537390546701</c:v>
                </c:pt>
                <c:pt idx="6590">
                  <c:v>0.19666053620656501</c:v>
                </c:pt>
                <c:pt idx="6591">
                  <c:v>0.19637569850766301</c:v>
                </c:pt>
                <c:pt idx="6592">
                  <c:v>0.196090860811547</c:v>
                </c:pt>
                <c:pt idx="6593">
                  <c:v>0.195806023112645</c:v>
                </c:pt>
                <c:pt idx="6594">
                  <c:v>0.195521185413744</c:v>
                </c:pt>
                <c:pt idx="6595">
                  <c:v>0.19523634771762699</c:v>
                </c:pt>
                <c:pt idx="6596">
                  <c:v>0.19495151001872599</c:v>
                </c:pt>
                <c:pt idx="6597">
                  <c:v>0.19466667231982401</c:v>
                </c:pt>
                <c:pt idx="6598">
                  <c:v>0.19438183462370801</c:v>
                </c:pt>
                <c:pt idx="6599">
                  <c:v>0.194096996924806</c:v>
                </c:pt>
                <c:pt idx="6600">
                  <c:v>0.193812159225904</c:v>
                </c:pt>
                <c:pt idx="6601">
                  <c:v>0.19352732152978799</c:v>
                </c:pt>
                <c:pt idx="6602">
                  <c:v>0.19324248383088599</c:v>
                </c:pt>
                <c:pt idx="6603">
                  <c:v>0.19295764613198399</c:v>
                </c:pt>
                <c:pt idx="6604">
                  <c:v>0.19267280843586801</c:v>
                </c:pt>
                <c:pt idx="6605">
                  <c:v>0.19238797073696601</c:v>
                </c:pt>
                <c:pt idx="6606">
                  <c:v>0.192103133038065</c:v>
                </c:pt>
                <c:pt idx="6607">
                  <c:v>0.191818295341948</c:v>
                </c:pt>
                <c:pt idx="6608">
                  <c:v>0.19153345764304699</c:v>
                </c:pt>
                <c:pt idx="6609">
                  <c:v>0.19124861994414499</c:v>
                </c:pt>
                <c:pt idx="6610">
                  <c:v>0.19096378224802901</c:v>
                </c:pt>
                <c:pt idx="6611">
                  <c:v>0.19067894454912701</c:v>
                </c:pt>
                <c:pt idx="6612">
                  <c:v>0.19039410685022501</c:v>
                </c:pt>
                <c:pt idx="6613">
                  <c:v>0.190109269154109</c:v>
                </c:pt>
                <c:pt idx="6614">
                  <c:v>0.189824431455207</c:v>
                </c:pt>
                <c:pt idx="6615">
                  <c:v>0.189539593756305</c:v>
                </c:pt>
                <c:pt idx="6616">
                  <c:v>0.18925475606018899</c:v>
                </c:pt>
                <c:pt idx="6617">
                  <c:v>0.18896991836128699</c:v>
                </c:pt>
                <c:pt idx="6618">
                  <c:v>0.18868508066238601</c:v>
                </c:pt>
                <c:pt idx="6619">
                  <c:v>0.188400242966269</c:v>
                </c:pt>
                <c:pt idx="6620">
                  <c:v>0.188115405267368</c:v>
                </c:pt>
                <c:pt idx="6621">
                  <c:v>0.187830567568466</c:v>
                </c:pt>
                <c:pt idx="6622">
                  <c:v>0.18754572987234999</c:v>
                </c:pt>
                <c:pt idx="6623">
                  <c:v>0.18726089217344799</c:v>
                </c:pt>
                <c:pt idx="6624">
                  <c:v>0.18697605447454599</c:v>
                </c:pt>
                <c:pt idx="6625">
                  <c:v>0.18669121677843001</c:v>
                </c:pt>
                <c:pt idx="6626">
                  <c:v>0.18640637907952801</c:v>
                </c:pt>
                <c:pt idx="6627">
                  <c:v>0.186121541380626</c:v>
                </c:pt>
                <c:pt idx="6628">
                  <c:v>0.18583670368451</c:v>
                </c:pt>
                <c:pt idx="6629">
                  <c:v>0.18555186598560799</c:v>
                </c:pt>
                <c:pt idx="6630">
                  <c:v>0.18526702828670699</c:v>
                </c:pt>
                <c:pt idx="6631">
                  <c:v>0.18498219059059001</c:v>
                </c:pt>
                <c:pt idx="6632">
                  <c:v>0.18469735289168901</c:v>
                </c:pt>
                <c:pt idx="6633">
                  <c:v>0.18441251519278701</c:v>
                </c:pt>
                <c:pt idx="6634">
                  <c:v>0.184127677496671</c:v>
                </c:pt>
                <c:pt idx="6635">
                  <c:v>0.183842839797769</c:v>
                </c:pt>
                <c:pt idx="6636">
                  <c:v>0.183558002098867</c:v>
                </c:pt>
                <c:pt idx="6637">
                  <c:v>0.18327316440275099</c:v>
                </c:pt>
                <c:pt idx="6638">
                  <c:v>0.18298832670384901</c:v>
                </c:pt>
                <c:pt idx="6639">
                  <c:v>0.18270348900494801</c:v>
                </c:pt>
                <c:pt idx="6640">
                  <c:v>0.182418651308831</c:v>
                </c:pt>
                <c:pt idx="6641">
                  <c:v>0.18213381360993</c:v>
                </c:pt>
                <c:pt idx="6642">
                  <c:v>0.181848975911028</c:v>
                </c:pt>
                <c:pt idx="6643">
                  <c:v>0.18156413821491199</c:v>
                </c:pt>
                <c:pt idx="6644">
                  <c:v>0.18127930051600999</c:v>
                </c:pt>
                <c:pt idx="6645">
                  <c:v>0.18099446281710799</c:v>
                </c:pt>
                <c:pt idx="6646">
                  <c:v>0.18070962512099201</c:v>
                </c:pt>
                <c:pt idx="6647">
                  <c:v>0.18042478742209</c:v>
                </c:pt>
                <c:pt idx="6648">
                  <c:v>0.180139949723188</c:v>
                </c:pt>
                <c:pt idx="6649">
                  <c:v>0.17985511202707199</c:v>
                </c:pt>
                <c:pt idx="6650">
                  <c:v>0.17957027432816999</c:v>
                </c:pt>
                <c:pt idx="6651">
                  <c:v>0.17928543662926899</c:v>
                </c:pt>
                <c:pt idx="6652">
                  <c:v>0.17900059893315201</c:v>
                </c:pt>
                <c:pt idx="6653">
                  <c:v>0.17871576123425101</c:v>
                </c:pt>
                <c:pt idx="6654">
                  <c:v>0.17843092353534901</c:v>
                </c:pt>
                <c:pt idx="6655">
                  <c:v>0.178146085839233</c:v>
                </c:pt>
                <c:pt idx="6656">
                  <c:v>0.177861248140331</c:v>
                </c:pt>
                <c:pt idx="6657">
                  <c:v>0.17757641044142899</c:v>
                </c:pt>
                <c:pt idx="6658">
                  <c:v>0.17729157274531299</c:v>
                </c:pt>
                <c:pt idx="6659">
                  <c:v>0.17700673504641101</c:v>
                </c:pt>
                <c:pt idx="6660">
                  <c:v>0.17672189734750901</c:v>
                </c:pt>
                <c:pt idx="6661">
                  <c:v>0.176437059651393</c:v>
                </c:pt>
                <c:pt idx="6662">
                  <c:v>0.176152221952491</c:v>
                </c:pt>
                <c:pt idx="6663">
                  <c:v>0.17586738425359</c:v>
                </c:pt>
                <c:pt idx="6664">
                  <c:v>0.17558254655747299</c:v>
                </c:pt>
                <c:pt idx="6665">
                  <c:v>0.17529770885857199</c:v>
                </c:pt>
                <c:pt idx="6666">
                  <c:v>0.17501287115967001</c:v>
                </c:pt>
                <c:pt idx="6667">
                  <c:v>0.17472803346355401</c:v>
                </c:pt>
                <c:pt idx="6668">
                  <c:v>0.174443195764652</c:v>
                </c:pt>
                <c:pt idx="6669">
                  <c:v>0.17415835806575</c:v>
                </c:pt>
                <c:pt idx="6670">
                  <c:v>0.17387352036963399</c:v>
                </c:pt>
                <c:pt idx="6671">
                  <c:v>0.17358868267073199</c:v>
                </c:pt>
                <c:pt idx="6672">
                  <c:v>0.17330384497183099</c:v>
                </c:pt>
                <c:pt idx="6673">
                  <c:v>0.17301900727571401</c:v>
                </c:pt>
                <c:pt idx="6674">
                  <c:v>0.17273416957681201</c:v>
                </c:pt>
                <c:pt idx="6675">
                  <c:v>0.17244933187791101</c:v>
                </c:pt>
                <c:pt idx="6676">
                  <c:v>0.172164494181794</c:v>
                </c:pt>
                <c:pt idx="6677">
                  <c:v>0.171879656482893</c:v>
                </c:pt>
                <c:pt idx="6678">
                  <c:v>0.17159481878399099</c:v>
                </c:pt>
                <c:pt idx="6679">
                  <c:v>0.17130998108787501</c:v>
                </c:pt>
                <c:pt idx="6680">
                  <c:v>0.17102514338897301</c:v>
                </c:pt>
                <c:pt idx="6681">
                  <c:v>0.17074030569007101</c:v>
                </c:pt>
                <c:pt idx="6682">
                  <c:v>0.170455467993955</c:v>
                </c:pt>
                <c:pt idx="6683">
                  <c:v>0.170170630295053</c:v>
                </c:pt>
                <c:pt idx="6684">
                  <c:v>0.169885792596152</c:v>
                </c:pt>
                <c:pt idx="6685">
                  <c:v>0.16960095490003499</c:v>
                </c:pt>
                <c:pt idx="6686">
                  <c:v>0.16931611720113399</c:v>
                </c:pt>
                <c:pt idx="6687">
                  <c:v>0.16903127950223201</c:v>
                </c:pt>
                <c:pt idx="6688">
                  <c:v>0.168746441806116</c:v>
                </c:pt>
                <c:pt idx="6689">
                  <c:v>0.168461604107214</c:v>
                </c:pt>
                <c:pt idx="6690">
                  <c:v>0.168176766408312</c:v>
                </c:pt>
                <c:pt idx="6691">
                  <c:v>0.16789192871219599</c:v>
                </c:pt>
                <c:pt idx="6692">
                  <c:v>0.16760709101329399</c:v>
                </c:pt>
                <c:pt idx="6693">
                  <c:v>0.16732225331439199</c:v>
                </c:pt>
                <c:pt idx="6694">
                  <c:v>0.16703741561827601</c:v>
                </c:pt>
                <c:pt idx="6695">
                  <c:v>0.16675257791937401</c:v>
                </c:pt>
                <c:pt idx="6696">
                  <c:v>0.166467740220473</c:v>
                </c:pt>
                <c:pt idx="6697">
                  <c:v>0.166182902524356</c:v>
                </c:pt>
                <c:pt idx="6698">
                  <c:v>0.16589806482545499</c:v>
                </c:pt>
                <c:pt idx="6699">
                  <c:v>0.16561322712655299</c:v>
                </c:pt>
                <c:pt idx="6700">
                  <c:v>0.16532838943043701</c:v>
                </c:pt>
                <c:pt idx="6701">
                  <c:v>0.16504355173153501</c:v>
                </c:pt>
                <c:pt idx="6702">
                  <c:v>0.16475871403263301</c:v>
                </c:pt>
                <c:pt idx="6703">
                  <c:v>0.164473876336517</c:v>
                </c:pt>
                <c:pt idx="6704">
                  <c:v>0.164189038637615</c:v>
                </c:pt>
                <c:pt idx="6705">
                  <c:v>0.163904200938713</c:v>
                </c:pt>
                <c:pt idx="6706">
                  <c:v>0.16361936324259699</c:v>
                </c:pt>
                <c:pt idx="6707">
                  <c:v>0.16333452554369501</c:v>
                </c:pt>
                <c:pt idx="6708">
                  <c:v>0.16304968784479401</c:v>
                </c:pt>
                <c:pt idx="6709">
                  <c:v>0.162764850148677</c:v>
                </c:pt>
                <c:pt idx="6710">
                  <c:v>0.162480012449776</c:v>
                </c:pt>
                <c:pt idx="6711">
                  <c:v>0.162195174750874</c:v>
                </c:pt>
                <c:pt idx="6712">
                  <c:v>0.16191033705475799</c:v>
                </c:pt>
                <c:pt idx="6713">
                  <c:v>0.16162549935585599</c:v>
                </c:pt>
                <c:pt idx="6714">
                  <c:v>0.16134066165695399</c:v>
                </c:pt>
                <c:pt idx="6715">
                  <c:v>0.16105582396083801</c:v>
                </c:pt>
                <c:pt idx="6716">
                  <c:v>0.16077098626193601</c:v>
                </c:pt>
                <c:pt idx="6717">
                  <c:v>0.160486148563034</c:v>
                </c:pt>
                <c:pt idx="6718">
                  <c:v>0.160201310866918</c:v>
                </c:pt>
                <c:pt idx="6719">
                  <c:v>0.15991647316801599</c:v>
                </c:pt>
                <c:pt idx="6720">
                  <c:v>0.15963163546911499</c:v>
                </c:pt>
                <c:pt idx="6721">
                  <c:v>0.15934679777299801</c:v>
                </c:pt>
                <c:pt idx="6722">
                  <c:v>0.15906196007409701</c:v>
                </c:pt>
                <c:pt idx="6723">
                  <c:v>0.15877712237519501</c:v>
                </c:pt>
                <c:pt idx="6724">
                  <c:v>0.158492284679079</c:v>
                </c:pt>
                <c:pt idx="6725">
                  <c:v>0.158207446980177</c:v>
                </c:pt>
                <c:pt idx="6726">
                  <c:v>0.15792260928127499</c:v>
                </c:pt>
                <c:pt idx="6727">
                  <c:v>0.15763777158515899</c:v>
                </c:pt>
                <c:pt idx="6728">
                  <c:v>0.15735293388625701</c:v>
                </c:pt>
                <c:pt idx="6729">
                  <c:v>0.15706809618735601</c:v>
                </c:pt>
                <c:pt idx="6730">
                  <c:v>0.156783258491239</c:v>
                </c:pt>
                <c:pt idx="6731">
                  <c:v>0.156498420792337</c:v>
                </c:pt>
                <c:pt idx="6732">
                  <c:v>0.156213583093436</c:v>
                </c:pt>
                <c:pt idx="6733">
                  <c:v>0.15592874539731899</c:v>
                </c:pt>
                <c:pt idx="6734">
                  <c:v>0.15564390769841799</c:v>
                </c:pt>
                <c:pt idx="6735">
                  <c:v>0.15535906999951599</c:v>
                </c:pt>
                <c:pt idx="6736">
                  <c:v>0.15507423230340001</c:v>
                </c:pt>
                <c:pt idx="6737">
                  <c:v>0.154789394604498</c:v>
                </c:pt>
                <c:pt idx="6738">
                  <c:v>0.154504556905596</c:v>
                </c:pt>
                <c:pt idx="6739">
                  <c:v>0.15421971920947999</c:v>
                </c:pt>
                <c:pt idx="6740">
                  <c:v>0.15393488151057799</c:v>
                </c:pt>
                <c:pt idx="6741">
                  <c:v>0.15365004381167699</c:v>
                </c:pt>
                <c:pt idx="6742">
                  <c:v>0.15336520611556001</c:v>
                </c:pt>
                <c:pt idx="6743">
                  <c:v>0.15308036841665901</c:v>
                </c:pt>
                <c:pt idx="6744">
                  <c:v>0.15279553071775701</c:v>
                </c:pt>
                <c:pt idx="6745">
                  <c:v>0.152510693021641</c:v>
                </c:pt>
                <c:pt idx="6746">
                  <c:v>0.152225855322739</c:v>
                </c:pt>
                <c:pt idx="6747">
                  <c:v>0.15194101762383699</c:v>
                </c:pt>
                <c:pt idx="6748">
                  <c:v>0.15165617992772101</c:v>
                </c:pt>
                <c:pt idx="6749">
                  <c:v>0.15137134222881901</c:v>
                </c:pt>
                <c:pt idx="6750">
                  <c:v>0.15108650452991701</c:v>
                </c:pt>
                <c:pt idx="6751">
                  <c:v>0.150801666833801</c:v>
                </c:pt>
                <c:pt idx="6752">
                  <c:v>0.150516829134899</c:v>
                </c:pt>
                <c:pt idx="6753">
                  <c:v>0.150231991435998</c:v>
                </c:pt>
                <c:pt idx="6754">
                  <c:v>0.14994715373988099</c:v>
                </c:pt>
                <c:pt idx="6755">
                  <c:v>0.14966231604097999</c:v>
                </c:pt>
                <c:pt idx="6756">
                  <c:v>0.14937747834207801</c:v>
                </c:pt>
                <c:pt idx="6757">
                  <c:v>0.149092640645962</c:v>
                </c:pt>
                <c:pt idx="6758">
                  <c:v>0.14880780294706</c:v>
                </c:pt>
                <c:pt idx="6759">
                  <c:v>0.148522965248158</c:v>
                </c:pt>
                <c:pt idx="6760">
                  <c:v>0.14823812755204199</c:v>
                </c:pt>
                <c:pt idx="6761">
                  <c:v>0.14795328985313999</c:v>
                </c:pt>
                <c:pt idx="6762">
                  <c:v>0.14766845215423799</c:v>
                </c:pt>
                <c:pt idx="6763">
                  <c:v>0.14738361445812201</c:v>
                </c:pt>
                <c:pt idx="6764">
                  <c:v>0.14709877675922001</c:v>
                </c:pt>
                <c:pt idx="6765">
                  <c:v>0.146813939060319</c:v>
                </c:pt>
                <c:pt idx="6766">
                  <c:v>0.146529101364202</c:v>
                </c:pt>
                <c:pt idx="6767">
                  <c:v>0.14624426366530099</c:v>
                </c:pt>
                <c:pt idx="6768">
                  <c:v>0.14595942596639899</c:v>
                </c:pt>
                <c:pt idx="6769">
                  <c:v>0.14567458827028301</c:v>
                </c:pt>
                <c:pt idx="6770">
                  <c:v>0.14538975057138101</c:v>
                </c:pt>
                <c:pt idx="6771">
                  <c:v>0.14510491287247901</c:v>
                </c:pt>
                <c:pt idx="6772">
                  <c:v>0.144820075176363</c:v>
                </c:pt>
                <c:pt idx="6773">
                  <c:v>0.144535237477461</c:v>
                </c:pt>
                <c:pt idx="6774">
                  <c:v>0.144250399778559</c:v>
                </c:pt>
                <c:pt idx="6775">
                  <c:v>0.14396556208244299</c:v>
                </c:pt>
                <c:pt idx="6776">
                  <c:v>0.14368072438354099</c:v>
                </c:pt>
                <c:pt idx="6777">
                  <c:v>0.14339588668464001</c:v>
                </c:pt>
                <c:pt idx="6778">
                  <c:v>0.143111048988523</c:v>
                </c:pt>
                <c:pt idx="6779">
                  <c:v>0.142826211289622</c:v>
                </c:pt>
                <c:pt idx="6780">
                  <c:v>0.14254137359072</c:v>
                </c:pt>
                <c:pt idx="6781">
                  <c:v>0.14225653589460399</c:v>
                </c:pt>
                <c:pt idx="6782">
                  <c:v>0.14197169819570199</c:v>
                </c:pt>
                <c:pt idx="6783">
                  <c:v>0.14168686049679999</c:v>
                </c:pt>
                <c:pt idx="6784">
                  <c:v>0.14140202280068401</c:v>
                </c:pt>
                <c:pt idx="6785">
                  <c:v>0.14111718510178201</c:v>
                </c:pt>
                <c:pt idx="6786">
                  <c:v>0.140832347402881</c:v>
                </c:pt>
                <c:pt idx="6787">
                  <c:v>0.140547509706764</c:v>
                </c:pt>
                <c:pt idx="6788">
                  <c:v>0.14026267200786299</c:v>
                </c:pt>
                <c:pt idx="6789">
                  <c:v>0.13997783430896099</c:v>
                </c:pt>
                <c:pt idx="6790">
                  <c:v>0.13969299661284401</c:v>
                </c:pt>
                <c:pt idx="6791">
                  <c:v>0.13940815891394301</c:v>
                </c:pt>
                <c:pt idx="6792">
                  <c:v>0.13912332121504101</c:v>
                </c:pt>
                <c:pt idx="6793">
                  <c:v>0.138838483518925</c:v>
                </c:pt>
                <c:pt idx="6794">
                  <c:v>0.138553645820023</c:v>
                </c:pt>
                <c:pt idx="6795">
                  <c:v>0.138268808121121</c:v>
                </c:pt>
                <c:pt idx="6796">
                  <c:v>0.13798397042500499</c:v>
                </c:pt>
                <c:pt idx="6797">
                  <c:v>0.13769913272610301</c:v>
                </c:pt>
                <c:pt idx="6798">
                  <c:v>0.13741429502720201</c:v>
                </c:pt>
                <c:pt idx="6799">
                  <c:v>0.137129457331085</c:v>
                </c:pt>
                <c:pt idx="6800">
                  <c:v>0.136844619632184</c:v>
                </c:pt>
                <c:pt idx="6801">
                  <c:v>0.136559781933282</c:v>
                </c:pt>
                <c:pt idx="6802">
                  <c:v>0.13627494423716599</c:v>
                </c:pt>
                <c:pt idx="6803">
                  <c:v>0.13599010653826399</c:v>
                </c:pt>
                <c:pt idx="6804">
                  <c:v>0.13570526883936199</c:v>
                </c:pt>
                <c:pt idx="6805">
                  <c:v>0.13542043114324601</c:v>
                </c:pt>
                <c:pt idx="6806">
                  <c:v>0.135135593444344</c:v>
                </c:pt>
                <c:pt idx="6807">
                  <c:v>0.134850755745442</c:v>
                </c:pt>
                <c:pt idx="6808">
                  <c:v>0.13456591804932599</c:v>
                </c:pt>
                <c:pt idx="6809">
                  <c:v>0.13428108035042399</c:v>
                </c:pt>
                <c:pt idx="6810">
                  <c:v>0.13399624265152299</c:v>
                </c:pt>
                <c:pt idx="6811">
                  <c:v>0.13371140495540601</c:v>
                </c:pt>
                <c:pt idx="6812">
                  <c:v>0.13342656725650501</c:v>
                </c:pt>
                <c:pt idx="6813">
                  <c:v>0.13314172955760301</c:v>
                </c:pt>
                <c:pt idx="6814">
                  <c:v>0.132856891861487</c:v>
                </c:pt>
                <c:pt idx="6815">
                  <c:v>0.132572054162585</c:v>
                </c:pt>
                <c:pt idx="6816">
                  <c:v>0.13228721646368299</c:v>
                </c:pt>
                <c:pt idx="6817">
                  <c:v>0.13200237876756701</c:v>
                </c:pt>
                <c:pt idx="6818">
                  <c:v>0.13171754106866501</c:v>
                </c:pt>
                <c:pt idx="6819">
                  <c:v>0.13143270336976301</c:v>
                </c:pt>
                <c:pt idx="6820">
                  <c:v>0.131147865673647</c:v>
                </c:pt>
                <c:pt idx="6821">
                  <c:v>0.130863027974745</c:v>
                </c:pt>
                <c:pt idx="6822">
                  <c:v>0.130578190275844</c:v>
                </c:pt>
                <c:pt idx="6823">
                  <c:v>0.13029335257972699</c:v>
                </c:pt>
                <c:pt idx="6824">
                  <c:v>0.13000851488082599</c:v>
                </c:pt>
                <c:pt idx="6825">
                  <c:v>0.12972367718192401</c:v>
                </c:pt>
                <c:pt idx="6826">
                  <c:v>0.129438839485808</c:v>
                </c:pt>
                <c:pt idx="6827">
                  <c:v>0.129154001786906</c:v>
                </c:pt>
                <c:pt idx="6828">
                  <c:v>0.128869164088004</c:v>
                </c:pt>
                <c:pt idx="6829">
                  <c:v>0.12858432639188799</c:v>
                </c:pt>
                <c:pt idx="6830">
                  <c:v>0.12829948869298599</c:v>
                </c:pt>
                <c:pt idx="6831">
                  <c:v>0.12801465099408499</c:v>
                </c:pt>
                <c:pt idx="6832">
                  <c:v>0.12772981329796801</c:v>
                </c:pt>
                <c:pt idx="6833">
                  <c:v>0.12744497559906601</c:v>
                </c:pt>
                <c:pt idx="6834">
                  <c:v>0.127160137900165</c:v>
                </c:pt>
                <c:pt idx="6835">
                  <c:v>0.126875300204048</c:v>
                </c:pt>
                <c:pt idx="6836">
                  <c:v>0.12659046250514699</c:v>
                </c:pt>
                <c:pt idx="6837">
                  <c:v>0.12630562480624499</c:v>
                </c:pt>
                <c:pt idx="6838">
                  <c:v>0.12602078711012901</c:v>
                </c:pt>
                <c:pt idx="6839">
                  <c:v>0.12573594941122701</c:v>
                </c:pt>
                <c:pt idx="6840">
                  <c:v>0.12545111171232501</c:v>
                </c:pt>
                <c:pt idx="6841">
                  <c:v>0.125166274016209</c:v>
                </c:pt>
                <c:pt idx="6842">
                  <c:v>0.124881436317307</c:v>
                </c:pt>
                <c:pt idx="6843">
                  <c:v>0.124596598618406</c:v>
                </c:pt>
                <c:pt idx="6844">
                  <c:v>0.124311760922289</c:v>
                </c:pt>
                <c:pt idx="6845">
                  <c:v>0.124026923223388</c:v>
                </c:pt>
                <c:pt idx="6846">
                  <c:v>0.123742085524486</c:v>
                </c:pt>
                <c:pt idx="6847">
                  <c:v>0.12345724782837</c:v>
                </c:pt>
                <c:pt idx="6848">
                  <c:v>0.123172410129468</c:v>
                </c:pt>
                <c:pt idx="6849">
                  <c:v>0.122887572430566</c:v>
                </c:pt>
                <c:pt idx="6850">
                  <c:v>0.12260273473445001</c:v>
                </c:pt>
                <c:pt idx="6851">
                  <c:v>0.122317897035548</c:v>
                </c:pt>
                <c:pt idx="6852">
                  <c:v>0.122033059336646</c:v>
                </c:pt>
                <c:pt idx="6853">
                  <c:v>0.12174822164052999</c:v>
                </c:pt>
                <c:pt idx="6854">
                  <c:v>0.12146338394162801</c:v>
                </c:pt>
                <c:pt idx="6855">
                  <c:v>0.121178546242727</c:v>
                </c:pt>
                <c:pt idx="6856">
                  <c:v>0.12089370854661</c:v>
                </c:pt>
                <c:pt idx="6857">
                  <c:v>0.12060887084770899</c:v>
                </c:pt>
                <c:pt idx="6858">
                  <c:v>0.12032403314880701</c:v>
                </c:pt>
                <c:pt idx="6859">
                  <c:v>0.120039195452691</c:v>
                </c:pt>
                <c:pt idx="6860">
                  <c:v>0.119754357753789</c:v>
                </c:pt>
                <c:pt idx="6861">
                  <c:v>0.11946952005488699</c:v>
                </c:pt>
                <c:pt idx="6862">
                  <c:v>0.119184682358771</c:v>
                </c:pt>
                <c:pt idx="6863">
                  <c:v>0.118899844659869</c:v>
                </c:pt>
                <c:pt idx="6864">
                  <c:v>0.118615006960967</c:v>
                </c:pt>
                <c:pt idx="6865">
                  <c:v>0.118330169264851</c:v>
                </c:pt>
                <c:pt idx="6866">
                  <c:v>0.118045331565949</c:v>
                </c:pt>
                <c:pt idx="6867">
                  <c:v>0.117760493867048</c:v>
                </c:pt>
                <c:pt idx="6868">
                  <c:v>0.117475656170931</c:v>
                </c:pt>
                <c:pt idx="6869">
                  <c:v>0.11719081847203</c:v>
                </c:pt>
                <c:pt idx="6870">
                  <c:v>0.116905980773128</c:v>
                </c:pt>
                <c:pt idx="6871">
                  <c:v>0.116621143077012</c:v>
                </c:pt>
                <c:pt idx="6872">
                  <c:v>0.11633630537811</c:v>
                </c:pt>
                <c:pt idx="6873">
                  <c:v>0.116051467679208</c:v>
                </c:pt>
                <c:pt idx="6874">
                  <c:v>0.11576662998309201</c:v>
                </c:pt>
                <c:pt idx="6875">
                  <c:v>0.11548179228419</c:v>
                </c:pt>
                <c:pt idx="6876">
                  <c:v>0.115196954585288</c:v>
                </c:pt>
                <c:pt idx="6877">
                  <c:v>0.11491211688917199</c:v>
                </c:pt>
                <c:pt idx="6878">
                  <c:v>0.11462727919027001</c:v>
                </c:pt>
                <c:pt idx="6879">
                  <c:v>0.114342441491369</c:v>
                </c:pt>
                <c:pt idx="6880">
                  <c:v>0.114057603795252</c:v>
                </c:pt>
                <c:pt idx="6881">
                  <c:v>0.11377276609635099</c:v>
                </c:pt>
                <c:pt idx="6882">
                  <c:v>0.11348792839744901</c:v>
                </c:pt>
                <c:pt idx="6883">
                  <c:v>0.113203090701333</c:v>
                </c:pt>
                <c:pt idx="6884">
                  <c:v>0.112918253002431</c:v>
                </c:pt>
                <c:pt idx="6885">
                  <c:v>0.11263341530352899</c:v>
                </c:pt>
                <c:pt idx="6886">
                  <c:v>0.112348577607413</c:v>
                </c:pt>
                <c:pt idx="6887">
                  <c:v>0.112063739908511</c:v>
                </c:pt>
                <c:pt idx="6888">
                  <c:v>0.111778902209609</c:v>
                </c:pt>
                <c:pt idx="6889">
                  <c:v>0.111494064513493</c:v>
                </c:pt>
                <c:pt idx="6890">
                  <c:v>0.111209226814592</c:v>
                </c:pt>
                <c:pt idx="6891">
                  <c:v>0.11092438911569</c:v>
                </c:pt>
                <c:pt idx="6892">
                  <c:v>0.110639551419574</c:v>
                </c:pt>
                <c:pt idx="6893">
                  <c:v>0.110354713720672</c:v>
                </c:pt>
                <c:pt idx="6894">
                  <c:v>0.11006987602177</c:v>
                </c:pt>
                <c:pt idx="6895">
                  <c:v>0.10978503832565401</c:v>
                </c:pt>
                <c:pt idx="6896">
                  <c:v>0.109500200626752</c:v>
                </c:pt>
                <c:pt idx="6897">
                  <c:v>0.10921536292785</c:v>
                </c:pt>
                <c:pt idx="6898">
                  <c:v>0.10893052523173399</c:v>
                </c:pt>
                <c:pt idx="6899">
                  <c:v>0.10864568753283201</c:v>
                </c:pt>
                <c:pt idx="6900">
                  <c:v>0.108360849833931</c:v>
                </c:pt>
                <c:pt idx="6901">
                  <c:v>0.108076012137814</c:v>
                </c:pt>
                <c:pt idx="6902">
                  <c:v>0.10779117443891301</c:v>
                </c:pt>
                <c:pt idx="6903">
                  <c:v>0.107506336740011</c:v>
                </c:pt>
                <c:pt idx="6904">
                  <c:v>0.107221499043895</c:v>
                </c:pt>
                <c:pt idx="6905">
                  <c:v>0.10693666134499299</c:v>
                </c:pt>
                <c:pt idx="6906">
                  <c:v>0.10665182364609101</c:v>
                </c:pt>
                <c:pt idx="6907">
                  <c:v>0.106366985949975</c:v>
                </c:pt>
                <c:pt idx="6908">
                  <c:v>0.106082148251073</c:v>
                </c:pt>
                <c:pt idx="6909">
                  <c:v>0.105797310552171</c:v>
                </c:pt>
                <c:pt idx="6910">
                  <c:v>0.105512472856055</c:v>
                </c:pt>
                <c:pt idx="6911">
                  <c:v>0.105227635157153</c:v>
                </c:pt>
                <c:pt idx="6912">
                  <c:v>0.104942797458252</c:v>
                </c:pt>
                <c:pt idx="6913">
                  <c:v>0.104657959762135</c:v>
                </c:pt>
                <c:pt idx="6914">
                  <c:v>0.104373122063234</c:v>
                </c:pt>
                <c:pt idx="6915">
                  <c:v>0.104088284364332</c:v>
                </c:pt>
                <c:pt idx="6916">
                  <c:v>0.103803446668216</c:v>
                </c:pt>
                <c:pt idx="6917">
                  <c:v>0.103518608969314</c:v>
                </c:pt>
                <c:pt idx="6918">
                  <c:v>0.103233771270412</c:v>
                </c:pt>
                <c:pt idx="6919">
                  <c:v>0.10294893357429601</c:v>
                </c:pt>
                <c:pt idx="6920">
                  <c:v>0.102664095875394</c:v>
                </c:pt>
                <c:pt idx="6921">
                  <c:v>0.102379258176492</c:v>
                </c:pt>
                <c:pt idx="6922">
                  <c:v>0.10209442048037599</c:v>
                </c:pt>
                <c:pt idx="6923">
                  <c:v>0.10180958278147401</c:v>
                </c:pt>
                <c:pt idx="6924">
                  <c:v>0.101524745082573</c:v>
                </c:pt>
                <c:pt idx="6925">
                  <c:v>0.101239907386456</c:v>
                </c:pt>
                <c:pt idx="6926">
                  <c:v>0.10095506968755499</c:v>
                </c:pt>
                <c:pt idx="6927">
                  <c:v>0.10067023198865301</c:v>
                </c:pt>
                <c:pt idx="6928">
                  <c:v>0.100385394292537</c:v>
                </c:pt>
                <c:pt idx="6929">
                  <c:v>0.100100556593635</c:v>
                </c:pt>
                <c:pt idx="6930">
                  <c:v>9.9815718894733299E-2</c:v>
                </c:pt>
                <c:pt idx="6931">
                  <c:v>9.9530881198616902E-2</c:v>
                </c:pt>
                <c:pt idx="6932">
                  <c:v>9.9246043499715206E-2</c:v>
                </c:pt>
                <c:pt idx="6933">
                  <c:v>9.8961205800813495E-2</c:v>
                </c:pt>
                <c:pt idx="6934">
                  <c:v>9.8676368104697196E-2</c:v>
                </c:pt>
                <c:pt idx="6935">
                  <c:v>9.8391530405795499E-2</c:v>
                </c:pt>
                <c:pt idx="6936">
                  <c:v>9.8106692706893803E-2</c:v>
                </c:pt>
                <c:pt idx="6937">
                  <c:v>9.7821855010777503E-2</c:v>
                </c:pt>
                <c:pt idx="6938">
                  <c:v>9.7537017311875807E-2</c:v>
                </c:pt>
                <c:pt idx="6939">
                  <c:v>9.7252179612973999E-2</c:v>
                </c:pt>
                <c:pt idx="6940">
                  <c:v>9.6967341916857699E-2</c:v>
                </c:pt>
                <c:pt idx="6941">
                  <c:v>9.6682504217956003E-2</c:v>
                </c:pt>
                <c:pt idx="6942">
                  <c:v>9.6397666519054306E-2</c:v>
                </c:pt>
                <c:pt idx="6943">
                  <c:v>9.6112828822938007E-2</c:v>
                </c:pt>
                <c:pt idx="6944">
                  <c:v>9.5827991124036296E-2</c:v>
                </c:pt>
                <c:pt idx="6945">
                  <c:v>9.55431534251346E-2</c:v>
                </c:pt>
                <c:pt idx="6946">
                  <c:v>9.52583157290183E-2</c:v>
                </c:pt>
                <c:pt idx="6947">
                  <c:v>9.4973478030116507E-2</c:v>
                </c:pt>
                <c:pt idx="6948">
                  <c:v>9.4688640331214893E-2</c:v>
                </c:pt>
                <c:pt idx="6949">
                  <c:v>9.4403802635098497E-2</c:v>
                </c:pt>
                <c:pt idx="6950">
                  <c:v>9.41189649361968E-2</c:v>
                </c:pt>
                <c:pt idx="6951">
                  <c:v>9.3834127237295201E-2</c:v>
                </c:pt>
                <c:pt idx="6952">
                  <c:v>9.3549289541178804E-2</c:v>
                </c:pt>
                <c:pt idx="6953">
                  <c:v>9.3264451842277094E-2</c:v>
                </c:pt>
                <c:pt idx="6954">
                  <c:v>9.2979614143375397E-2</c:v>
                </c:pt>
                <c:pt idx="6955">
                  <c:v>9.2694776447259E-2</c:v>
                </c:pt>
                <c:pt idx="6956">
                  <c:v>9.2409938748357401E-2</c:v>
                </c:pt>
                <c:pt idx="6957">
                  <c:v>9.2125101049455704E-2</c:v>
                </c:pt>
                <c:pt idx="6958">
                  <c:v>9.1840263353339294E-2</c:v>
                </c:pt>
                <c:pt idx="6959">
                  <c:v>9.1555425654437597E-2</c:v>
                </c:pt>
                <c:pt idx="6960">
                  <c:v>9.1270587955535901E-2</c:v>
                </c:pt>
                <c:pt idx="6961">
                  <c:v>9.0985750259419601E-2</c:v>
                </c:pt>
                <c:pt idx="6962">
                  <c:v>9.0700912560517905E-2</c:v>
                </c:pt>
                <c:pt idx="6963">
                  <c:v>9.0416074861616194E-2</c:v>
                </c:pt>
                <c:pt idx="6964">
                  <c:v>9.0131237165499797E-2</c:v>
                </c:pt>
                <c:pt idx="6965">
                  <c:v>8.9846399466598198E-2</c:v>
                </c:pt>
                <c:pt idx="6966">
                  <c:v>8.9561561767696404E-2</c:v>
                </c:pt>
                <c:pt idx="6967">
                  <c:v>8.9276724071580105E-2</c:v>
                </c:pt>
                <c:pt idx="6968">
                  <c:v>8.8991886372678394E-2</c:v>
                </c:pt>
                <c:pt idx="6969">
                  <c:v>8.8707048673776698E-2</c:v>
                </c:pt>
                <c:pt idx="6970">
                  <c:v>8.8422210977660398E-2</c:v>
                </c:pt>
                <c:pt idx="6971">
                  <c:v>8.8137373278758702E-2</c:v>
                </c:pt>
                <c:pt idx="6972">
                  <c:v>8.7852535579857005E-2</c:v>
                </c:pt>
                <c:pt idx="6973">
                  <c:v>8.7567697883740594E-2</c:v>
                </c:pt>
                <c:pt idx="6974">
                  <c:v>8.7282860184838898E-2</c:v>
                </c:pt>
                <c:pt idx="6975">
                  <c:v>8.6998022485937201E-2</c:v>
                </c:pt>
                <c:pt idx="6976">
                  <c:v>8.6713184789820999E-2</c:v>
                </c:pt>
                <c:pt idx="6977">
                  <c:v>8.6428347090919205E-2</c:v>
                </c:pt>
                <c:pt idx="6978">
                  <c:v>8.6143509392017495E-2</c:v>
                </c:pt>
                <c:pt idx="6979">
                  <c:v>8.5858671695901098E-2</c:v>
                </c:pt>
                <c:pt idx="6980">
                  <c:v>8.5573833996999402E-2</c:v>
                </c:pt>
                <c:pt idx="6981">
                  <c:v>8.5288996298097802E-2</c:v>
                </c:pt>
                <c:pt idx="6982">
                  <c:v>8.5004158601981503E-2</c:v>
                </c:pt>
                <c:pt idx="6983">
                  <c:v>8.4719320903079695E-2</c:v>
                </c:pt>
                <c:pt idx="6984">
                  <c:v>8.4434483204177999E-2</c:v>
                </c:pt>
                <c:pt idx="6985">
                  <c:v>8.4149645508061699E-2</c:v>
                </c:pt>
                <c:pt idx="6986">
                  <c:v>8.3864807809160002E-2</c:v>
                </c:pt>
                <c:pt idx="6987">
                  <c:v>8.3579970110258306E-2</c:v>
                </c:pt>
                <c:pt idx="6988">
                  <c:v>8.3295132414142006E-2</c:v>
                </c:pt>
                <c:pt idx="6989">
                  <c:v>8.3010294715240296E-2</c:v>
                </c:pt>
                <c:pt idx="6990">
                  <c:v>8.2725457016338599E-2</c:v>
                </c:pt>
                <c:pt idx="6991">
                  <c:v>8.24406193202223E-2</c:v>
                </c:pt>
                <c:pt idx="6992">
                  <c:v>8.2155781621320506E-2</c:v>
                </c:pt>
                <c:pt idx="6993">
                  <c:v>8.1870943922418796E-2</c:v>
                </c:pt>
                <c:pt idx="6994">
                  <c:v>8.1586106226302496E-2</c:v>
                </c:pt>
                <c:pt idx="6995">
                  <c:v>8.13012685274008E-2</c:v>
                </c:pt>
                <c:pt idx="6996">
                  <c:v>8.1016430828499103E-2</c:v>
                </c:pt>
                <c:pt idx="6997">
                  <c:v>8.0731593132382803E-2</c:v>
                </c:pt>
                <c:pt idx="6998">
                  <c:v>8.0446755433481107E-2</c:v>
                </c:pt>
                <c:pt idx="6999">
                  <c:v>8.0161917734579299E-2</c:v>
                </c:pt>
                <c:pt idx="7000">
                  <c:v>7.9877080038463097E-2</c:v>
                </c:pt>
                <c:pt idx="7001">
                  <c:v>7.9592242339561303E-2</c:v>
                </c:pt>
                <c:pt idx="7002">
                  <c:v>7.9307404640659607E-2</c:v>
                </c:pt>
                <c:pt idx="7003">
                  <c:v>7.9022566944543293E-2</c:v>
                </c:pt>
                <c:pt idx="7004">
                  <c:v>7.8737729245641597E-2</c:v>
                </c:pt>
                <c:pt idx="7005">
                  <c:v>7.8452891546739803E-2</c:v>
                </c:pt>
                <c:pt idx="7006">
                  <c:v>7.8168053850623601E-2</c:v>
                </c:pt>
                <c:pt idx="7007">
                  <c:v>7.7883216151721807E-2</c:v>
                </c:pt>
                <c:pt idx="7008">
                  <c:v>7.7598378452820096E-2</c:v>
                </c:pt>
                <c:pt idx="7009">
                  <c:v>7.7313540756703797E-2</c:v>
                </c:pt>
                <c:pt idx="7010">
                  <c:v>7.70287030578021E-2</c:v>
                </c:pt>
                <c:pt idx="7011">
                  <c:v>7.6743865358900404E-2</c:v>
                </c:pt>
                <c:pt idx="7012">
                  <c:v>7.6459027662784104E-2</c:v>
                </c:pt>
                <c:pt idx="7013">
                  <c:v>7.6174189963882394E-2</c:v>
                </c:pt>
                <c:pt idx="7014">
                  <c:v>7.5889352264980697E-2</c:v>
                </c:pt>
                <c:pt idx="7015">
                  <c:v>7.5604514568864301E-2</c:v>
                </c:pt>
                <c:pt idx="7016">
                  <c:v>7.5319676869962701E-2</c:v>
                </c:pt>
                <c:pt idx="7017">
                  <c:v>7.5034839171060894E-2</c:v>
                </c:pt>
                <c:pt idx="7018">
                  <c:v>7.4750001474944594E-2</c:v>
                </c:pt>
                <c:pt idx="7019">
                  <c:v>7.4465163776042995E-2</c:v>
                </c:pt>
                <c:pt idx="7020">
                  <c:v>7.4180326077141201E-2</c:v>
                </c:pt>
                <c:pt idx="7021">
                  <c:v>7.3895488381024901E-2</c:v>
                </c:pt>
                <c:pt idx="7022">
                  <c:v>7.3610650682123205E-2</c:v>
                </c:pt>
                <c:pt idx="7023">
                  <c:v>7.3325812983221397E-2</c:v>
                </c:pt>
                <c:pt idx="7024">
                  <c:v>7.3040975287105195E-2</c:v>
                </c:pt>
                <c:pt idx="7025">
                  <c:v>7.2756137588203498E-2</c:v>
                </c:pt>
                <c:pt idx="7026">
                  <c:v>7.2471299889301705E-2</c:v>
                </c:pt>
                <c:pt idx="7027">
                  <c:v>7.2186462193185502E-2</c:v>
                </c:pt>
                <c:pt idx="7028">
                  <c:v>7.1901624494283695E-2</c:v>
                </c:pt>
                <c:pt idx="7029">
                  <c:v>7.1616786795381998E-2</c:v>
                </c:pt>
                <c:pt idx="7030">
                  <c:v>7.1331949099265698E-2</c:v>
                </c:pt>
                <c:pt idx="7031">
                  <c:v>7.1047111400364002E-2</c:v>
                </c:pt>
                <c:pt idx="7032">
                  <c:v>7.0762273701462305E-2</c:v>
                </c:pt>
                <c:pt idx="7033">
                  <c:v>7.0477436005346006E-2</c:v>
                </c:pt>
                <c:pt idx="7034">
                  <c:v>7.0192598306444295E-2</c:v>
                </c:pt>
                <c:pt idx="7035">
                  <c:v>6.9907760607542599E-2</c:v>
                </c:pt>
                <c:pt idx="7036">
                  <c:v>6.9622922911426202E-2</c:v>
                </c:pt>
                <c:pt idx="7037">
                  <c:v>6.9338085212524506E-2</c:v>
                </c:pt>
                <c:pt idx="7038">
                  <c:v>6.9053247513622795E-2</c:v>
                </c:pt>
                <c:pt idx="7039">
                  <c:v>6.8768409817506496E-2</c:v>
                </c:pt>
                <c:pt idx="7040">
                  <c:v>6.8483572118604799E-2</c:v>
                </c:pt>
                <c:pt idx="7041">
                  <c:v>6.8198734419703103E-2</c:v>
                </c:pt>
                <c:pt idx="7042">
                  <c:v>6.7913896723586803E-2</c:v>
                </c:pt>
                <c:pt idx="7043">
                  <c:v>6.7629059024685106E-2</c:v>
                </c:pt>
                <c:pt idx="7044">
                  <c:v>6.7344221325783299E-2</c:v>
                </c:pt>
                <c:pt idx="7045">
                  <c:v>6.7059383629666999E-2</c:v>
                </c:pt>
                <c:pt idx="7046">
                  <c:v>6.6774545930765303E-2</c:v>
                </c:pt>
                <c:pt idx="7047">
                  <c:v>6.6489708231863606E-2</c:v>
                </c:pt>
                <c:pt idx="7048">
                  <c:v>6.6204870535747307E-2</c:v>
                </c:pt>
                <c:pt idx="7049">
                  <c:v>6.5920032836845596E-2</c:v>
                </c:pt>
                <c:pt idx="7050">
                  <c:v>6.56351951379439E-2</c:v>
                </c:pt>
                <c:pt idx="7051">
                  <c:v>6.5350357441827503E-2</c:v>
                </c:pt>
                <c:pt idx="7052">
                  <c:v>6.5065519742925806E-2</c:v>
                </c:pt>
                <c:pt idx="7053">
                  <c:v>6.4780682044024096E-2</c:v>
                </c:pt>
                <c:pt idx="7054">
                  <c:v>6.4495844347907796E-2</c:v>
                </c:pt>
                <c:pt idx="7055">
                  <c:v>6.42110066490061E-2</c:v>
                </c:pt>
                <c:pt idx="7056">
                  <c:v>6.3926168950104403E-2</c:v>
                </c:pt>
                <c:pt idx="7057">
                  <c:v>6.3641331253988104E-2</c:v>
                </c:pt>
                <c:pt idx="7058">
                  <c:v>6.3356493555086296E-2</c:v>
                </c:pt>
                <c:pt idx="7059">
                  <c:v>6.3071655856184697E-2</c:v>
                </c:pt>
                <c:pt idx="7060">
                  <c:v>6.27868181600683E-2</c:v>
                </c:pt>
                <c:pt idx="7061">
                  <c:v>6.2501980461166701E-2</c:v>
                </c:pt>
                <c:pt idx="7062">
                  <c:v>6.22171427622649E-2</c:v>
                </c:pt>
                <c:pt idx="7063">
                  <c:v>6.19323050661486E-2</c:v>
                </c:pt>
                <c:pt idx="7064">
                  <c:v>6.1647467367246897E-2</c:v>
                </c:pt>
                <c:pt idx="7065">
                  <c:v>6.13626296683452E-2</c:v>
                </c:pt>
                <c:pt idx="7066">
                  <c:v>6.1077791972228901E-2</c:v>
                </c:pt>
                <c:pt idx="7067">
                  <c:v>6.0792954273327197E-2</c:v>
                </c:pt>
                <c:pt idx="7068">
                  <c:v>6.0508116574425397E-2</c:v>
                </c:pt>
                <c:pt idx="7069">
                  <c:v>6.0223278878309097E-2</c:v>
                </c:pt>
                <c:pt idx="7070">
                  <c:v>5.9938441179407401E-2</c:v>
                </c:pt>
                <c:pt idx="7071">
                  <c:v>5.9653603480505697E-2</c:v>
                </c:pt>
                <c:pt idx="7072">
                  <c:v>5.9368765784389398E-2</c:v>
                </c:pt>
                <c:pt idx="7073">
                  <c:v>5.9083928085487701E-2</c:v>
                </c:pt>
                <c:pt idx="7074">
                  <c:v>5.8799090386585998E-2</c:v>
                </c:pt>
                <c:pt idx="7075">
                  <c:v>5.8514252690469601E-2</c:v>
                </c:pt>
                <c:pt idx="7076">
                  <c:v>5.8229414991567897E-2</c:v>
                </c:pt>
                <c:pt idx="7077">
                  <c:v>5.7944577292666201E-2</c:v>
                </c:pt>
                <c:pt idx="7078">
                  <c:v>5.7659739596549901E-2</c:v>
                </c:pt>
                <c:pt idx="7079">
                  <c:v>5.7374901897648198E-2</c:v>
                </c:pt>
                <c:pt idx="7080">
                  <c:v>5.7090064198746501E-2</c:v>
                </c:pt>
                <c:pt idx="7081">
                  <c:v>5.6805226502630202E-2</c:v>
                </c:pt>
                <c:pt idx="7082">
                  <c:v>5.6520388803728498E-2</c:v>
                </c:pt>
                <c:pt idx="7083">
                  <c:v>5.6235551104826802E-2</c:v>
                </c:pt>
                <c:pt idx="7084">
                  <c:v>5.5950713408710398E-2</c:v>
                </c:pt>
                <c:pt idx="7085">
                  <c:v>5.5665875709808799E-2</c:v>
                </c:pt>
                <c:pt idx="7086">
                  <c:v>5.5381038010907102E-2</c:v>
                </c:pt>
                <c:pt idx="7087">
                  <c:v>5.5096200314790802E-2</c:v>
                </c:pt>
                <c:pt idx="7088">
                  <c:v>5.4811362615889002E-2</c:v>
                </c:pt>
                <c:pt idx="7089">
                  <c:v>5.4526524916987298E-2</c:v>
                </c:pt>
                <c:pt idx="7090">
                  <c:v>5.4241687220870999E-2</c:v>
                </c:pt>
                <c:pt idx="7091">
                  <c:v>5.3956849521969302E-2</c:v>
                </c:pt>
                <c:pt idx="7092">
                  <c:v>5.3672011823067599E-2</c:v>
                </c:pt>
                <c:pt idx="7093">
                  <c:v>5.3387174126951299E-2</c:v>
                </c:pt>
                <c:pt idx="7094">
                  <c:v>5.3102336428049603E-2</c:v>
                </c:pt>
                <c:pt idx="7095">
                  <c:v>5.2817498729147802E-2</c:v>
                </c:pt>
                <c:pt idx="7096">
                  <c:v>5.2532661033031502E-2</c:v>
                </c:pt>
                <c:pt idx="7097">
                  <c:v>5.2247823334129799E-2</c:v>
                </c:pt>
                <c:pt idx="7098">
                  <c:v>5.1962985635228102E-2</c:v>
                </c:pt>
                <c:pt idx="7099">
                  <c:v>5.1678147939111803E-2</c:v>
                </c:pt>
                <c:pt idx="7100">
                  <c:v>5.1393310240210099E-2</c:v>
                </c:pt>
                <c:pt idx="7101">
                  <c:v>5.1108472541308403E-2</c:v>
                </c:pt>
                <c:pt idx="7102">
                  <c:v>5.0823634845191999E-2</c:v>
                </c:pt>
                <c:pt idx="7103">
                  <c:v>5.0538797146290303E-2</c:v>
                </c:pt>
                <c:pt idx="7104">
                  <c:v>5.0253959447388703E-2</c:v>
                </c:pt>
                <c:pt idx="7105">
                  <c:v>4.99691217512723E-2</c:v>
                </c:pt>
                <c:pt idx="7106">
                  <c:v>4.9684284052370603E-2</c:v>
                </c:pt>
                <c:pt idx="7107">
                  <c:v>4.93994463534689E-2</c:v>
                </c:pt>
                <c:pt idx="7108">
                  <c:v>4.9114608657352503E-2</c:v>
                </c:pt>
                <c:pt idx="7109">
                  <c:v>4.8829770958450897E-2</c:v>
                </c:pt>
                <c:pt idx="7110">
                  <c:v>4.85449332595492E-2</c:v>
                </c:pt>
                <c:pt idx="7111">
                  <c:v>4.82600955634329E-2</c:v>
                </c:pt>
                <c:pt idx="7112">
                  <c:v>4.79752578645311E-2</c:v>
                </c:pt>
                <c:pt idx="7113">
                  <c:v>4.7690420165629403E-2</c:v>
                </c:pt>
                <c:pt idx="7114">
                  <c:v>4.7405582469513097E-2</c:v>
                </c:pt>
                <c:pt idx="7115">
                  <c:v>4.71207447706114E-2</c:v>
                </c:pt>
                <c:pt idx="7116">
                  <c:v>4.6835907071709697E-2</c:v>
                </c:pt>
                <c:pt idx="7117">
                  <c:v>4.6551069375593397E-2</c:v>
                </c:pt>
                <c:pt idx="7118">
                  <c:v>4.6266231676691701E-2</c:v>
                </c:pt>
                <c:pt idx="7119">
                  <c:v>4.59813939777899E-2</c:v>
                </c:pt>
                <c:pt idx="7120">
                  <c:v>4.56965562816736E-2</c:v>
                </c:pt>
                <c:pt idx="7121">
                  <c:v>4.5411718582771897E-2</c:v>
                </c:pt>
                <c:pt idx="7122">
                  <c:v>4.51268808838702E-2</c:v>
                </c:pt>
                <c:pt idx="7123">
                  <c:v>4.4842043187753901E-2</c:v>
                </c:pt>
                <c:pt idx="7124">
                  <c:v>4.4557205488852197E-2</c:v>
                </c:pt>
                <c:pt idx="7125">
                  <c:v>4.4272367789950501E-2</c:v>
                </c:pt>
                <c:pt idx="7126">
                  <c:v>4.3987530093834097E-2</c:v>
                </c:pt>
                <c:pt idx="7127">
                  <c:v>4.3702692394932401E-2</c:v>
                </c:pt>
                <c:pt idx="7128">
                  <c:v>4.3417854696030801E-2</c:v>
                </c:pt>
                <c:pt idx="7129">
                  <c:v>4.3133016999914398E-2</c:v>
                </c:pt>
                <c:pt idx="7130">
                  <c:v>4.2848179301012701E-2</c:v>
                </c:pt>
                <c:pt idx="7131">
                  <c:v>4.2563341602110998E-2</c:v>
                </c:pt>
                <c:pt idx="7132">
                  <c:v>4.2278503905994698E-2</c:v>
                </c:pt>
                <c:pt idx="7133">
                  <c:v>4.1993666207093001E-2</c:v>
                </c:pt>
                <c:pt idx="7134">
                  <c:v>4.1708828508191298E-2</c:v>
                </c:pt>
                <c:pt idx="7135">
                  <c:v>4.1423990812074998E-2</c:v>
                </c:pt>
                <c:pt idx="7136">
                  <c:v>4.1139153113173198E-2</c:v>
                </c:pt>
                <c:pt idx="7137">
                  <c:v>4.0854315414271501E-2</c:v>
                </c:pt>
                <c:pt idx="7138">
                  <c:v>4.0569477718155299E-2</c:v>
                </c:pt>
                <c:pt idx="7139">
                  <c:v>4.0284640019253602E-2</c:v>
                </c:pt>
                <c:pt idx="7140">
                  <c:v>3.9999802320351802E-2</c:v>
                </c:pt>
                <c:pt idx="7141">
                  <c:v>3.9714964624235502E-2</c:v>
                </c:pt>
                <c:pt idx="7142">
                  <c:v>3.9430126925333701E-2</c:v>
                </c:pt>
                <c:pt idx="7143">
                  <c:v>3.9145289226431998E-2</c:v>
                </c:pt>
                <c:pt idx="7144">
                  <c:v>3.8860451530315802E-2</c:v>
                </c:pt>
                <c:pt idx="7145">
                  <c:v>3.8575613831414099E-2</c:v>
                </c:pt>
                <c:pt idx="7146">
                  <c:v>3.8290776132512298E-2</c:v>
                </c:pt>
                <c:pt idx="7147">
                  <c:v>3.8005938436395999E-2</c:v>
                </c:pt>
                <c:pt idx="7148">
                  <c:v>3.7721100737494302E-2</c:v>
                </c:pt>
                <c:pt idx="7149">
                  <c:v>3.7436263038592703E-2</c:v>
                </c:pt>
                <c:pt idx="7150">
                  <c:v>3.7151425342476299E-2</c:v>
                </c:pt>
                <c:pt idx="7151">
                  <c:v>3.6866587643574603E-2</c:v>
                </c:pt>
                <c:pt idx="7152">
                  <c:v>3.6581749944672899E-2</c:v>
                </c:pt>
                <c:pt idx="7153">
                  <c:v>3.6296912248556502E-2</c:v>
                </c:pt>
                <c:pt idx="7154">
                  <c:v>3.6012074549654903E-2</c:v>
                </c:pt>
                <c:pt idx="7155">
                  <c:v>3.57272368507532E-2</c:v>
                </c:pt>
                <c:pt idx="7156">
                  <c:v>3.5442399154636803E-2</c:v>
                </c:pt>
                <c:pt idx="7157">
                  <c:v>3.5157561455735099E-2</c:v>
                </c:pt>
                <c:pt idx="7158">
                  <c:v>3.4872723756833403E-2</c:v>
                </c:pt>
                <c:pt idx="7159">
                  <c:v>3.4587886060717103E-2</c:v>
                </c:pt>
                <c:pt idx="7160">
                  <c:v>3.43030483618154E-2</c:v>
                </c:pt>
                <c:pt idx="7161">
                  <c:v>3.4018210662913703E-2</c:v>
                </c:pt>
                <c:pt idx="7162">
                  <c:v>3.3733372966797397E-2</c:v>
                </c:pt>
                <c:pt idx="7163">
                  <c:v>3.34485352678957E-2</c:v>
                </c:pt>
                <c:pt idx="7164">
                  <c:v>3.31636975689939E-2</c:v>
                </c:pt>
                <c:pt idx="7165">
                  <c:v>3.28788598728776E-2</c:v>
                </c:pt>
                <c:pt idx="7166">
                  <c:v>3.2594022173975903E-2</c:v>
                </c:pt>
                <c:pt idx="7167">
                  <c:v>3.23091844750742E-2</c:v>
                </c:pt>
                <c:pt idx="7168">
                  <c:v>3.20243467789579E-2</c:v>
                </c:pt>
                <c:pt idx="7169">
                  <c:v>3.1739509080056197E-2</c:v>
                </c:pt>
                <c:pt idx="7170">
                  <c:v>3.1454671381154403E-2</c:v>
                </c:pt>
                <c:pt idx="7171">
                  <c:v>3.11698336850381E-2</c:v>
                </c:pt>
                <c:pt idx="7172">
                  <c:v>3.08849959861364E-2</c:v>
                </c:pt>
                <c:pt idx="7173">
                  <c:v>3.0600158287234801E-2</c:v>
                </c:pt>
                <c:pt idx="7174">
                  <c:v>3.0315320591118401E-2</c:v>
                </c:pt>
                <c:pt idx="7175">
                  <c:v>3.0030482892216701E-2</c:v>
                </c:pt>
                <c:pt idx="7176">
                  <c:v>2.9745645193315001E-2</c:v>
                </c:pt>
                <c:pt idx="7177">
                  <c:v>2.94608074971986E-2</c:v>
                </c:pt>
                <c:pt idx="7178">
                  <c:v>2.9175969798297001E-2</c:v>
                </c:pt>
                <c:pt idx="7179">
                  <c:v>2.8891132099395301E-2</c:v>
                </c:pt>
                <c:pt idx="7180">
                  <c:v>2.8606294403279001E-2</c:v>
                </c:pt>
                <c:pt idx="7181">
                  <c:v>2.8321456704377201E-2</c:v>
                </c:pt>
                <c:pt idx="7182">
                  <c:v>2.8036619005475501E-2</c:v>
                </c:pt>
                <c:pt idx="7183">
                  <c:v>2.7751781309359201E-2</c:v>
                </c:pt>
                <c:pt idx="7184">
                  <c:v>2.7466943610457501E-2</c:v>
                </c:pt>
                <c:pt idx="7185">
                  <c:v>2.7182105911555801E-2</c:v>
                </c:pt>
                <c:pt idx="7186">
                  <c:v>2.6897268215439502E-2</c:v>
                </c:pt>
                <c:pt idx="7187">
                  <c:v>2.6612430516537701E-2</c:v>
                </c:pt>
                <c:pt idx="7188">
                  <c:v>2.6327592817636001E-2</c:v>
                </c:pt>
                <c:pt idx="7189">
                  <c:v>2.6042755121519701E-2</c:v>
                </c:pt>
                <c:pt idx="7190">
                  <c:v>2.5757917422618001E-2</c:v>
                </c:pt>
                <c:pt idx="7191">
                  <c:v>2.5473079723716301E-2</c:v>
                </c:pt>
                <c:pt idx="7192">
                  <c:v>2.5188242027600002E-2</c:v>
                </c:pt>
                <c:pt idx="7193">
                  <c:v>2.4903404328698302E-2</c:v>
                </c:pt>
                <c:pt idx="7194">
                  <c:v>2.4618566629796598E-2</c:v>
                </c:pt>
                <c:pt idx="7195">
                  <c:v>2.4333728933680299E-2</c:v>
                </c:pt>
                <c:pt idx="7196">
                  <c:v>2.4048891234778502E-2</c:v>
                </c:pt>
                <c:pt idx="7197">
                  <c:v>2.3764053535876899E-2</c:v>
                </c:pt>
                <c:pt idx="7198">
                  <c:v>2.3479215839760498E-2</c:v>
                </c:pt>
                <c:pt idx="7199">
                  <c:v>2.3194378140858899E-2</c:v>
                </c:pt>
                <c:pt idx="7200">
                  <c:v>2.2909540441957199E-2</c:v>
                </c:pt>
                <c:pt idx="7201">
                  <c:v>2.2624702745840799E-2</c:v>
                </c:pt>
                <c:pt idx="7202">
                  <c:v>2.2339865046939099E-2</c:v>
                </c:pt>
                <c:pt idx="7203">
                  <c:v>2.2055027348037399E-2</c:v>
                </c:pt>
                <c:pt idx="7204">
                  <c:v>2.1770189651921099E-2</c:v>
                </c:pt>
                <c:pt idx="7205">
                  <c:v>2.1485351953019399E-2</c:v>
                </c:pt>
                <c:pt idx="7206">
                  <c:v>2.1200514254117699E-2</c:v>
                </c:pt>
                <c:pt idx="7207">
                  <c:v>2.09156765580014E-2</c:v>
                </c:pt>
                <c:pt idx="7208">
                  <c:v>2.0630838859099599E-2</c:v>
                </c:pt>
                <c:pt idx="7209">
                  <c:v>2.0346001160197899E-2</c:v>
                </c:pt>
                <c:pt idx="7210">
                  <c:v>2.0061163464081599E-2</c:v>
                </c:pt>
                <c:pt idx="7211">
                  <c:v>1.9776325765179899E-2</c:v>
                </c:pt>
                <c:pt idx="7212">
                  <c:v>1.9491488066278199E-2</c:v>
                </c:pt>
                <c:pt idx="7213">
                  <c:v>1.92066503701619E-2</c:v>
                </c:pt>
                <c:pt idx="7214">
                  <c:v>1.8921812671260099E-2</c:v>
                </c:pt>
                <c:pt idx="7215">
                  <c:v>1.8636974972358399E-2</c:v>
                </c:pt>
                <c:pt idx="7216">
                  <c:v>1.83521372762421E-2</c:v>
                </c:pt>
                <c:pt idx="7217">
                  <c:v>1.80672995773404E-2</c:v>
                </c:pt>
                <c:pt idx="7218">
                  <c:v>1.77824618784387E-2</c:v>
                </c:pt>
                <c:pt idx="7219">
                  <c:v>1.74976241823224E-2</c:v>
                </c:pt>
                <c:pt idx="7220">
                  <c:v>1.7212786483420599E-2</c:v>
                </c:pt>
                <c:pt idx="7221">
                  <c:v>1.6927948784519E-2</c:v>
                </c:pt>
                <c:pt idx="7222">
                  <c:v>1.66431110884026E-2</c:v>
                </c:pt>
                <c:pt idx="7223">
                  <c:v>1.6358273389501E-2</c:v>
                </c:pt>
                <c:pt idx="7224">
                  <c:v>1.60734356905992E-2</c:v>
                </c:pt>
                <c:pt idx="7225">
                  <c:v>1.57885979944829E-2</c:v>
                </c:pt>
                <c:pt idx="7226">
                  <c:v>1.55037602955812E-2</c:v>
                </c:pt>
                <c:pt idx="7227">
                  <c:v>1.52189225966795E-2</c:v>
                </c:pt>
                <c:pt idx="7228">
                  <c:v>1.4934084900563201E-2</c:v>
                </c:pt>
                <c:pt idx="7229">
                  <c:v>1.4649247201661501E-2</c:v>
                </c:pt>
                <c:pt idx="7230">
                  <c:v>1.4364409502759801E-2</c:v>
                </c:pt>
                <c:pt idx="7231">
                  <c:v>1.4079571806643499E-2</c:v>
                </c:pt>
                <c:pt idx="7232">
                  <c:v>1.37947341077417E-2</c:v>
                </c:pt>
                <c:pt idx="7233">
                  <c:v>1.350989640884E-2</c:v>
                </c:pt>
                <c:pt idx="7234">
                  <c:v>1.3225058712723701E-2</c:v>
                </c:pt>
                <c:pt idx="7235">
                  <c:v>1.2940221013822001E-2</c:v>
                </c:pt>
                <c:pt idx="7236">
                  <c:v>1.2655383314920301E-2</c:v>
                </c:pt>
                <c:pt idx="7237">
                  <c:v>1.2370545618804E-2</c:v>
                </c:pt>
                <c:pt idx="7238">
                  <c:v>1.2085707919902201E-2</c:v>
                </c:pt>
                <c:pt idx="7239">
                  <c:v>1.1800870221000501E-2</c:v>
                </c:pt>
                <c:pt idx="7240">
                  <c:v>1.15160325248843E-2</c:v>
                </c:pt>
                <c:pt idx="7241">
                  <c:v>1.1231194825982499E-2</c:v>
                </c:pt>
                <c:pt idx="7242">
                  <c:v>1.0946357127080799E-2</c:v>
                </c:pt>
                <c:pt idx="7243">
                  <c:v>1.06615194309645E-2</c:v>
                </c:pt>
                <c:pt idx="7244">
                  <c:v>1.03766817320628E-2</c:v>
                </c:pt>
                <c:pt idx="7245">
                  <c:v>1.00918440331611E-2</c:v>
                </c:pt>
                <c:pt idx="7246">
                  <c:v>9.8070063370447602E-3</c:v>
                </c:pt>
                <c:pt idx="7247">
                  <c:v>9.5221686381430897E-3</c:v>
                </c:pt>
                <c:pt idx="7248">
                  <c:v>9.2373309392413394E-3</c:v>
                </c:pt>
                <c:pt idx="7249">
                  <c:v>8.9524932431250502E-3</c:v>
                </c:pt>
                <c:pt idx="7250">
                  <c:v>8.6676555442233606E-3</c:v>
                </c:pt>
                <c:pt idx="7251">
                  <c:v>8.3828178453216294E-3</c:v>
                </c:pt>
                <c:pt idx="7252">
                  <c:v>8.0979801492053506E-3</c:v>
                </c:pt>
                <c:pt idx="7253">
                  <c:v>7.8131424503036194E-3</c:v>
                </c:pt>
                <c:pt idx="7254">
                  <c:v>7.5283047514018396E-3</c:v>
                </c:pt>
                <c:pt idx="7255">
                  <c:v>7.2434670552855599E-3</c:v>
                </c:pt>
                <c:pt idx="7256">
                  <c:v>6.95862935638386E-3</c:v>
                </c:pt>
                <c:pt idx="7257">
                  <c:v>6.67379165748214E-3</c:v>
                </c:pt>
                <c:pt idx="7258">
                  <c:v>6.3889539613658499E-3</c:v>
                </c:pt>
                <c:pt idx="7259">
                  <c:v>6.10411626246413E-3</c:v>
                </c:pt>
                <c:pt idx="7260">
                  <c:v>5.8192785635623702E-3</c:v>
                </c:pt>
                <c:pt idx="7261">
                  <c:v>5.5344408674460896E-3</c:v>
                </c:pt>
                <c:pt idx="7262">
                  <c:v>5.2496031685443896E-3</c:v>
                </c:pt>
                <c:pt idx="7263">
                  <c:v>4.9647654696427001E-3</c:v>
                </c:pt>
                <c:pt idx="7264">
                  <c:v>4.6799277735263501E-3</c:v>
                </c:pt>
                <c:pt idx="7265">
                  <c:v>4.3950900746246302E-3</c:v>
                </c:pt>
                <c:pt idx="7266">
                  <c:v>4.11025237572299E-3</c:v>
                </c:pt>
                <c:pt idx="7267">
                  <c:v>3.8254146796065898E-3</c:v>
                </c:pt>
                <c:pt idx="7268">
                  <c:v>3.5405769807049501E-3</c:v>
                </c:pt>
                <c:pt idx="7269">
                  <c:v>3.2557392818032302E-3</c:v>
                </c:pt>
                <c:pt idx="7270">
                  <c:v>2.9709015856868898E-3</c:v>
                </c:pt>
                <c:pt idx="7271">
                  <c:v>2.6860638867851898E-3</c:v>
                </c:pt>
                <c:pt idx="7272">
                  <c:v>2.4012261878834898E-3</c:v>
                </c:pt>
                <c:pt idx="7273">
                  <c:v>2.1163884917671798E-3</c:v>
                </c:pt>
                <c:pt idx="7274">
                  <c:v>1.83155079286548E-3</c:v>
                </c:pt>
                <c:pt idx="7275">
                  <c:v>1.5467130939637601E-3</c:v>
                </c:pt>
                <c:pt idx="7276">
                  <c:v>1.2618753978474501E-3</c:v>
                </c:pt>
                <c:pt idx="7277">
                  <c:v>9.7703769894569303E-4</c:v>
                </c:pt>
                <c:pt idx="7278">
                  <c:v>6.9220000004399705E-4</c:v>
                </c:pt>
                <c:pt idx="7279">
                  <c:v>4.0736230392768302E-4</c:v>
                </c:pt>
                <c:pt idx="7280">
                  <c:v>1.2252460502598699E-4</c:v>
                </c:pt>
                <c:pt idx="7281">
                  <c:v>-1.62313093875738E-4</c:v>
                </c:pt>
                <c:pt idx="7282">
                  <c:v>-4.47150789992051E-4</c:v>
                </c:pt>
                <c:pt idx="7283">
                  <c:v>-7.3198848889377598E-4</c:v>
                </c:pt>
                <c:pt idx="7284">
                  <c:v>-1.0168261877954699E-3</c:v>
                </c:pt>
                <c:pt idx="7285">
                  <c:v>-1.3016638839117899E-3</c:v>
                </c:pt>
                <c:pt idx="7286">
                  <c:v>-1.5865015828135101E-3</c:v>
                </c:pt>
                <c:pt idx="7287">
                  <c:v>-1.8713392817151799E-3</c:v>
                </c:pt>
                <c:pt idx="7288">
                  <c:v>-2.1561769778315502E-3</c:v>
                </c:pt>
                <c:pt idx="7289">
                  <c:v>-2.4410146767332701E-3</c:v>
                </c:pt>
                <c:pt idx="7290">
                  <c:v>-2.7258523756349099E-3</c:v>
                </c:pt>
                <c:pt idx="7291">
                  <c:v>-3.0106900717512802E-3</c:v>
                </c:pt>
                <c:pt idx="7292">
                  <c:v>-3.2955277706529498E-3</c:v>
                </c:pt>
                <c:pt idx="7293">
                  <c:v>-3.5803654695546801E-3</c:v>
                </c:pt>
                <c:pt idx="7294">
                  <c:v>-3.8652031656709902E-3</c:v>
                </c:pt>
                <c:pt idx="7295">
                  <c:v>-4.1500408645726902E-3</c:v>
                </c:pt>
                <c:pt idx="7296">
                  <c:v>-4.4348785634743797E-3</c:v>
                </c:pt>
                <c:pt idx="7297">
                  <c:v>-4.7197162595906698E-3</c:v>
                </c:pt>
                <c:pt idx="7298">
                  <c:v>-5.0045539584924201E-3</c:v>
                </c:pt>
                <c:pt idx="7299">
                  <c:v>-5.2893916573941704E-3</c:v>
                </c:pt>
                <c:pt idx="7300">
                  <c:v>-5.5742293535104596E-3</c:v>
                </c:pt>
                <c:pt idx="7301">
                  <c:v>-5.8590670524121804E-3</c:v>
                </c:pt>
                <c:pt idx="7302">
                  <c:v>-6.1439047513138804E-3</c:v>
                </c:pt>
                <c:pt idx="7303">
                  <c:v>-6.4287424474301601E-3</c:v>
                </c:pt>
                <c:pt idx="7304">
                  <c:v>-6.7135801463319199E-3</c:v>
                </c:pt>
                <c:pt idx="7305">
                  <c:v>-6.9984178452336399E-3</c:v>
                </c:pt>
                <c:pt idx="7306">
                  <c:v>-7.2832555413499299E-3</c:v>
                </c:pt>
                <c:pt idx="7307">
                  <c:v>-7.5680932402516499E-3</c:v>
                </c:pt>
                <c:pt idx="7308">
                  <c:v>-7.8529309391533707E-3</c:v>
                </c:pt>
                <c:pt idx="7309">
                  <c:v>-8.1377686352696599E-3</c:v>
                </c:pt>
                <c:pt idx="7310">
                  <c:v>-8.4226063341714102E-3</c:v>
                </c:pt>
                <c:pt idx="7311">
                  <c:v>-8.7074440330730495E-3</c:v>
                </c:pt>
                <c:pt idx="7312">
                  <c:v>-8.9922817291894202E-3</c:v>
                </c:pt>
                <c:pt idx="7313">
                  <c:v>-9.2771194280911202E-3</c:v>
                </c:pt>
                <c:pt idx="7314">
                  <c:v>-9.5619571269928202E-3</c:v>
                </c:pt>
                <c:pt idx="7315">
                  <c:v>-9.8467948231091302E-3</c:v>
                </c:pt>
                <c:pt idx="7316">
                  <c:v>-1.0131632522010801E-2</c:v>
                </c:pt>
                <c:pt idx="7317">
                  <c:v>-1.04164702209126E-2</c:v>
                </c:pt>
                <c:pt idx="7318">
                  <c:v>-1.07013079170288E-2</c:v>
                </c:pt>
                <c:pt idx="7319">
                  <c:v>-1.09861456159305E-2</c:v>
                </c:pt>
                <c:pt idx="7320">
                  <c:v>-1.1270983314832299E-2</c:v>
                </c:pt>
                <c:pt idx="7321">
                  <c:v>-1.1555821010948601E-2</c:v>
                </c:pt>
                <c:pt idx="7322">
                  <c:v>-1.1840658709850301E-2</c:v>
                </c:pt>
                <c:pt idx="7323">
                  <c:v>-1.2125496408752E-2</c:v>
                </c:pt>
                <c:pt idx="7324">
                  <c:v>-1.24103341048683E-2</c:v>
                </c:pt>
                <c:pt idx="7325">
                  <c:v>-1.269517180377E-2</c:v>
                </c:pt>
                <c:pt idx="7326">
                  <c:v>-1.2980009502671801E-2</c:v>
                </c:pt>
                <c:pt idx="7327">
                  <c:v>-1.32648471987881E-2</c:v>
                </c:pt>
                <c:pt idx="7328">
                  <c:v>-1.35496848976898E-2</c:v>
                </c:pt>
                <c:pt idx="7329">
                  <c:v>-1.38345225965915E-2</c:v>
                </c:pt>
                <c:pt idx="7330">
                  <c:v>-1.41193602927078E-2</c:v>
                </c:pt>
                <c:pt idx="7331">
                  <c:v>-1.44041979916095E-2</c:v>
                </c:pt>
                <c:pt idx="7332">
                  <c:v>-1.46890356905112E-2</c:v>
                </c:pt>
                <c:pt idx="7333">
                  <c:v>-1.49738733866276E-2</c:v>
                </c:pt>
                <c:pt idx="7334">
                  <c:v>-1.52587110855293E-2</c:v>
                </c:pt>
                <c:pt idx="7335">
                  <c:v>-1.5543548784430899E-2</c:v>
                </c:pt>
                <c:pt idx="7336">
                  <c:v>-1.58283864805473E-2</c:v>
                </c:pt>
                <c:pt idx="7337">
                  <c:v>-1.6113224179449E-2</c:v>
                </c:pt>
                <c:pt idx="7338">
                  <c:v>-1.63980618783507E-2</c:v>
                </c:pt>
                <c:pt idx="7339">
                  <c:v>-1.6682899574466999E-2</c:v>
                </c:pt>
                <c:pt idx="7340">
                  <c:v>-1.6967737273368699E-2</c:v>
                </c:pt>
                <c:pt idx="7341">
                  <c:v>-1.7252574972270399E-2</c:v>
                </c:pt>
                <c:pt idx="7342">
                  <c:v>-1.7537412668386699E-2</c:v>
                </c:pt>
                <c:pt idx="7343">
                  <c:v>-1.7822250367288399E-2</c:v>
                </c:pt>
                <c:pt idx="7344">
                  <c:v>-1.81070880661902E-2</c:v>
                </c:pt>
                <c:pt idx="7345">
                  <c:v>-1.8391925762306499E-2</c:v>
                </c:pt>
                <c:pt idx="7346">
                  <c:v>-1.8676763461208199E-2</c:v>
                </c:pt>
                <c:pt idx="7347">
                  <c:v>-1.8961601160109899E-2</c:v>
                </c:pt>
                <c:pt idx="7348">
                  <c:v>-1.9246438856226199E-2</c:v>
                </c:pt>
                <c:pt idx="7349">
                  <c:v>-1.9531276555127899E-2</c:v>
                </c:pt>
                <c:pt idx="7350">
                  <c:v>-1.9816114254029699E-2</c:v>
                </c:pt>
                <c:pt idx="7351">
                  <c:v>-2.0100951950145999E-2</c:v>
                </c:pt>
                <c:pt idx="7352">
                  <c:v>-2.0385789649047699E-2</c:v>
                </c:pt>
                <c:pt idx="7353">
                  <c:v>-2.0670627347949399E-2</c:v>
                </c:pt>
                <c:pt idx="7354">
                  <c:v>-2.0955465044065699E-2</c:v>
                </c:pt>
                <c:pt idx="7355">
                  <c:v>-2.1240302742967399E-2</c:v>
                </c:pt>
                <c:pt idx="7356">
                  <c:v>-2.1525140441869099E-2</c:v>
                </c:pt>
                <c:pt idx="7357">
                  <c:v>-2.1809978137985499E-2</c:v>
                </c:pt>
                <c:pt idx="7358">
                  <c:v>-2.2094815836887199E-2</c:v>
                </c:pt>
                <c:pt idx="7359">
                  <c:v>-2.2379653535788802E-2</c:v>
                </c:pt>
                <c:pt idx="7360">
                  <c:v>-2.2664491231905101E-2</c:v>
                </c:pt>
                <c:pt idx="7361">
                  <c:v>-2.2949328930806898E-2</c:v>
                </c:pt>
                <c:pt idx="7362">
                  <c:v>-2.3234166629708598E-2</c:v>
                </c:pt>
                <c:pt idx="7363">
                  <c:v>-2.3519004325824901E-2</c:v>
                </c:pt>
                <c:pt idx="7364">
                  <c:v>-2.3803842024726501E-2</c:v>
                </c:pt>
                <c:pt idx="7365">
                  <c:v>-2.4088679723628301E-2</c:v>
                </c:pt>
                <c:pt idx="7366">
                  <c:v>-2.4373517419744601E-2</c:v>
                </c:pt>
                <c:pt idx="7367">
                  <c:v>-2.4658355118646402E-2</c:v>
                </c:pt>
                <c:pt idx="7368">
                  <c:v>-2.4943192817548102E-2</c:v>
                </c:pt>
                <c:pt idx="7369">
                  <c:v>-2.5228030513664301E-2</c:v>
                </c:pt>
                <c:pt idx="7370">
                  <c:v>-2.5512868212566001E-2</c:v>
                </c:pt>
                <c:pt idx="7371">
                  <c:v>-2.5797705911467801E-2</c:v>
                </c:pt>
                <c:pt idx="7372">
                  <c:v>-2.6082543607584101E-2</c:v>
                </c:pt>
                <c:pt idx="7373">
                  <c:v>-2.6367381306485801E-2</c:v>
                </c:pt>
                <c:pt idx="7374">
                  <c:v>-2.6652219005387501E-2</c:v>
                </c:pt>
                <c:pt idx="7375">
                  <c:v>-2.69370567015038E-2</c:v>
                </c:pt>
                <c:pt idx="7376">
                  <c:v>-2.72218944004055E-2</c:v>
                </c:pt>
                <c:pt idx="7377">
                  <c:v>-2.7506732099307301E-2</c:v>
                </c:pt>
                <c:pt idx="7378">
                  <c:v>-2.7791569795423601E-2</c:v>
                </c:pt>
                <c:pt idx="7379">
                  <c:v>-2.8076407494325301E-2</c:v>
                </c:pt>
                <c:pt idx="7380">
                  <c:v>-2.83612451932269E-2</c:v>
                </c:pt>
                <c:pt idx="7381">
                  <c:v>-2.86460828893433E-2</c:v>
                </c:pt>
                <c:pt idx="7382">
                  <c:v>-2.8930920588245E-2</c:v>
                </c:pt>
                <c:pt idx="7383">
                  <c:v>-2.92157582871467E-2</c:v>
                </c:pt>
                <c:pt idx="7384">
                  <c:v>-2.95005959832631E-2</c:v>
                </c:pt>
                <c:pt idx="7385">
                  <c:v>-2.97854336821647E-2</c:v>
                </c:pt>
                <c:pt idx="7386">
                  <c:v>-3.00702713810664E-2</c:v>
                </c:pt>
                <c:pt idx="7387">
                  <c:v>-3.0355109077182699E-2</c:v>
                </c:pt>
                <c:pt idx="7388">
                  <c:v>-3.0639946776084399E-2</c:v>
                </c:pt>
                <c:pt idx="7389">
                  <c:v>-3.09247844749862E-2</c:v>
                </c:pt>
                <c:pt idx="7390">
                  <c:v>-3.12096221711025E-2</c:v>
                </c:pt>
                <c:pt idx="7391">
                  <c:v>-3.1494459870004203E-2</c:v>
                </c:pt>
                <c:pt idx="7392">
                  <c:v>-3.17792975689059E-2</c:v>
                </c:pt>
                <c:pt idx="7393">
                  <c:v>-3.2064135265022199E-2</c:v>
                </c:pt>
                <c:pt idx="7394">
                  <c:v>-3.2348972963923903E-2</c:v>
                </c:pt>
                <c:pt idx="7395">
                  <c:v>-3.2633810662825703E-2</c:v>
                </c:pt>
                <c:pt idx="7396">
                  <c:v>-3.2918648358942003E-2</c:v>
                </c:pt>
                <c:pt idx="7397">
                  <c:v>-3.3203486057843699E-2</c:v>
                </c:pt>
                <c:pt idx="7398">
                  <c:v>-3.3488323756745403E-2</c:v>
                </c:pt>
                <c:pt idx="7399">
                  <c:v>-3.3773161452861702E-2</c:v>
                </c:pt>
                <c:pt idx="7400">
                  <c:v>-3.4057999151763399E-2</c:v>
                </c:pt>
                <c:pt idx="7401">
                  <c:v>-3.43428368506652E-2</c:v>
                </c:pt>
                <c:pt idx="7402">
                  <c:v>-3.4627674546781499E-2</c:v>
                </c:pt>
                <c:pt idx="7403">
                  <c:v>-3.4912512245683203E-2</c:v>
                </c:pt>
                <c:pt idx="7404">
                  <c:v>-3.5197349944584802E-2</c:v>
                </c:pt>
                <c:pt idx="7405">
                  <c:v>-3.5482187640701199E-2</c:v>
                </c:pt>
                <c:pt idx="7406">
                  <c:v>-3.5767025339602902E-2</c:v>
                </c:pt>
                <c:pt idx="7407">
                  <c:v>-3.6051863038504599E-2</c:v>
                </c:pt>
                <c:pt idx="7408">
                  <c:v>-3.6336700734621002E-2</c:v>
                </c:pt>
                <c:pt idx="7409">
                  <c:v>-3.6621538433522602E-2</c:v>
                </c:pt>
                <c:pt idx="7410">
                  <c:v>-3.6906376132424298E-2</c:v>
                </c:pt>
                <c:pt idx="7411">
                  <c:v>-3.7191213828540598E-2</c:v>
                </c:pt>
                <c:pt idx="7412">
                  <c:v>-3.7476051527442399E-2</c:v>
                </c:pt>
                <c:pt idx="7413">
                  <c:v>-3.7760889226344102E-2</c:v>
                </c:pt>
                <c:pt idx="7414">
                  <c:v>-3.8045726922460298E-2</c:v>
                </c:pt>
                <c:pt idx="7415">
                  <c:v>-3.8330564621362001E-2</c:v>
                </c:pt>
                <c:pt idx="7416">
                  <c:v>-3.8615402320263802E-2</c:v>
                </c:pt>
                <c:pt idx="7417">
                  <c:v>-3.8900240016380101E-2</c:v>
                </c:pt>
                <c:pt idx="7418">
                  <c:v>-3.9185077715281902E-2</c:v>
                </c:pt>
                <c:pt idx="7419">
                  <c:v>-3.9469915414183598E-2</c:v>
                </c:pt>
                <c:pt idx="7420">
                  <c:v>-3.9754753110299898E-2</c:v>
                </c:pt>
                <c:pt idx="7421">
                  <c:v>-4.0039590809201601E-2</c:v>
                </c:pt>
                <c:pt idx="7422">
                  <c:v>-4.0324428508103298E-2</c:v>
                </c:pt>
                <c:pt idx="7423">
                  <c:v>-4.0609266204219598E-2</c:v>
                </c:pt>
                <c:pt idx="7424">
                  <c:v>-4.0894103903121301E-2</c:v>
                </c:pt>
                <c:pt idx="7425">
                  <c:v>-4.1178941602022998E-2</c:v>
                </c:pt>
                <c:pt idx="7426">
                  <c:v>-4.1463779298139297E-2</c:v>
                </c:pt>
                <c:pt idx="7427">
                  <c:v>-4.1748616997041001E-2</c:v>
                </c:pt>
                <c:pt idx="7428">
                  <c:v>-4.2033454695942697E-2</c:v>
                </c:pt>
                <c:pt idx="7429">
                  <c:v>-4.2318292392059101E-2</c:v>
                </c:pt>
                <c:pt idx="7430">
                  <c:v>-4.2603130090960797E-2</c:v>
                </c:pt>
                <c:pt idx="7431">
                  <c:v>-4.2887967789862501E-2</c:v>
                </c:pt>
                <c:pt idx="7432">
                  <c:v>-4.31728054859788E-2</c:v>
                </c:pt>
                <c:pt idx="7433">
                  <c:v>-4.3457643184880497E-2</c:v>
                </c:pt>
                <c:pt idx="7434">
                  <c:v>-4.37424808837822E-2</c:v>
                </c:pt>
                <c:pt idx="7435">
                  <c:v>-4.40273185798985E-2</c:v>
                </c:pt>
                <c:pt idx="7436">
                  <c:v>-4.4312156278800197E-2</c:v>
                </c:pt>
                <c:pt idx="7437">
                  <c:v>-4.45969939777019E-2</c:v>
                </c:pt>
                <c:pt idx="7438">
                  <c:v>-4.48818316738182E-2</c:v>
                </c:pt>
                <c:pt idx="7439">
                  <c:v>-4.516666937272E-2</c:v>
                </c:pt>
                <c:pt idx="7440">
                  <c:v>-4.5451507071621697E-2</c:v>
                </c:pt>
                <c:pt idx="7441">
                  <c:v>-4.5736344767738003E-2</c:v>
                </c:pt>
                <c:pt idx="7442">
                  <c:v>-4.60211824666397E-2</c:v>
                </c:pt>
                <c:pt idx="7443">
                  <c:v>-4.6306020165541403E-2</c:v>
                </c:pt>
                <c:pt idx="7444">
                  <c:v>-4.6590857861657703E-2</c:v>
                </c:pt>
                <c:pt idx="7445">
                  <c:v>-4.6875695560559399E-2</c:v>
                </c:pt>
                <c:pt idx="7446" formatCode="0.00E+00">
                  <c:v>-4.71605332594612E-2</c:v>
                </c:pt>
                <c:pt idx="7447">
                  <c:v>-4.74453709555775E-2</c:v>
                </c:pt>
                <c:pt idx="7448">
                  <c:v>-4.7730208654479203E-2</c:v>
                </c:pt>
                <c:pt idx="7449">
                  <c:v>-4.80150463533809E-2</c:v>
                </c:pt>
                <c:pt idx="7450">
                  <c:v>-4.8299884049497199E-2</c:v>
                </c:pt>
                <c:pt idx="7451">
                  <c:v>-4.8584721748399E-2</c:v>
                </c:pt>
                <c:pt idx="7452">
                  <c:v>-4.8869559447300599E-2</c:v>
                </c:pt>
                <c:pt idx="7453">
                  <c:v>-4.9154397143417003E-2</c:v>
                </c:pt>
                <c:pt idx="7454">
                  <c:v>-4.9439234842318602E-2</c:v>
                </c:pt>
                <c:pt idx="7455">
                  <c:v>-4.9724072541220299E-2</c:v>
                </c:pt>
                <c:pt idx="7456">
                  <c:v>-5.0008910237336598E-2</c:v>
                </c:pt>
                <c:pt idx="7457">
                  <c:v>-5.0293747936238399E-2</c:v>
                </c:pt>
                <c:pt idx="7458">
                  <c:v>-5.0578585635140103E-2</c:v>
                </c:pt>
                <c:pt idx="7459">
                  <c:v>-5.0863423331256402E-2</c:v>
                </c:pt>
                <c:pt idx="7460">
                  <c:v>-5.1148261030158099E-2</c:v>
                </c:pt>
                <c:pt idx="7461">
                  <c:v>-5.1433098729059899E-2</c:v>
                </c:pt>
                <c:pt idx="7462">
                  <c:v>-5.1717936425176102E-2</c:v>
                </c:pt>
                <c:pt idx="7463">
                  <c:v>-5.2002774124077902E-2</c:v>
                </c:pt>
                <c:pt idx="7464">
                  <c:v>-5.2287611822979599E-2</c:v>
                </c:pt>
                <c:pt idx="7465">
                  <c:v>-5.2572449519095898E-2</c:v>
                </c:pt>
                <c:pt idx="7466">
                  <c:v>-5.2857287217997602E-2</c:v>
                </c:pt>
                <c:pt idx="7467">
                  <c:v>-5.3142124916899298E-2</c:v>
                </c:pt>
                <c:pt idx="7468">
                  <c:v>-5.3426962613015598E-2</c:v>
                </c:pt>
                <c:pt idx="7469">
                  <c:v>-5.3711800311917399E-2</c:v>
                </c:pt>
                <c:pt idx="7470">
                  <c:v>-5.3996638010819102E-2</c:v>
                </c:pt>
                <c:pt idx="7471">
                  <c:v>-5.4281475706935298E-2</c:v>
                </c:pt>
                <c:pt idx="7472">
                  <c:v>-5.4566313405837098E-2</c:v>
                </c:pt>
                <c:pt idx="7473">
                  <c:v>-5.4851151104738698E-2</c:v>
                </c:pt>
                <c:pt idx="7474">
                  <c:v>-5.5135988800855101E-2</c:v>
                </c:pt>
                <c:pt idx="7475">
                  <c:v>-5.5420826499756798E-2</c:v>
                </c:pt>
                <c:pt idx="7476">
                  <c:v>-5.5705664198658501E-2</c:v>
                </c:pt>
                <c:pt idx="7477">
                  <c:v>-5.5990501894774801E-2</c:v>
                </c:pt>
                <c:pt idx="7478">
                  <c:v>-5.6275339593676497E-2</c:v>
                </c:pt>
                <c:pt idx="7479">
                  <c:v>-5.6560177292578298E-2</c:v>
                </c:pt>
                <c:pt idx="7480">
                  <c:v>-5.6845014988694501E-2</c:v>
                </c:pt>
                <c:pt idx="7481">
                  <c:v>-5.7129852687596197E-2</c:v>
                </c:pt>
                <c:pt idx="7482">
                  <c:v>-5.7414690386497998E-2</c:v>
                </c:pt>
                <c:pt idx="7483">
                  <c:v>-5.7699528082614297E-2</c:v>
                </c:pt>
                <c:pt idx="7484">
                  <c:v>-5.7984365781516001E-2</c:v>
                </c:pt>
                <c:pt idx="7485">
                  <c:v>-5.8269203480417697E-2</c:v>
                </c:pt>
                <c:pt idx="7486">
                  <c:v>-5.8554041176533997E-2</c:v>
                </c:pt>
                <c:pt idx="7487">
                  <c:v>-5.88388788754357E-2</c:v>
                </c:pt>
                <c:pt idx="7488">
                  <c:v>-5.9123716574337397E-2</c:v>
                </c:pt>
                <c:pt idx="7489">
                  <c:v>-5.9408554270453703E-2</c:v>
                </c:pt>
                <c:pt idx="7490">
                  <c:v>-5.96933919693554E-2</c:v>
                </c:pt>
                <c:pt idx="7491">
                  <c:v>-5.9978229668257201E-2</c:v>
                </c:pt>
                <c:pt idx="7492">
                  <c:v>-6.02630673643735E-2</c:v>
                </c:pt>
                <c:pt idx="7493">
                  <c:v>-6.0547905063275197E-2</c:v>
                </c:pt>
                <c:pt idx="7494">
                  <c:v>-6.08327427621769E-2</c:v>
                </c:pt>
                <c:pt idx="7495">
                  <c:v>-6.11175804582932E-2</c:v>
                </c:pt>
                <c:pt idx="7496">
                  <c:v>-6.1402418157195E-2</c:v>
                </c:pt>
                <c:pt idx="7497">
                  <c:v>-6.16872558560966E-2</c:v>
                </c:pt>
                <c:pt idx="7498">
                  <c:v>-6.1972093552213003E-2</c:v>
                </c:pt>
                <c:pt idx="7499">
                  <c:v>-6.2256931251114603E-2</c:v>
                </c:pt>
                <c:pt idx="7500">
                  <c:v>-6.2541768950016299E-2</c:v>
                </c:pt>
                <c:pt idx="7501">
                  <c:v>-6.2826606646132696E-2</c:v>
                </c:pt>
                <c:pt idx="7502">
                  <c:v>-6.3111444345034406E-2</c:v>
                </c:pt>
                <c:pt idx="7503">
                  <c:v>-6.3396282043936103E-2</c:v>
                </c:pt>
                <c:pt idx="7504">
                  <c:v>-6.3681119740052403E-2</c:v>
                </c:pt>
                <c:pt idx="7505">
                  <c:v>-6.3965957438954099E-2</c:v>
                </c:pt>
                <c:pt idx="7506">
                  <c:v>-6.4250795137855907E-2</c:v>
                </c:pt>
                <c:pt idx="7507">
                  <c:v>-6.4535632833972206E-2</c:v>
                </c:pt>
                <c:pt idx="7508">
                  <c:v>-6.4820470532873903E-2</c:v>
                </c:pt>
                <c:pt idx="7509">
                  <c:v>-6.5105308231775599E-2</c:v>
                </c:pt>
                <c:pt idx="7510">
                  <c:v>-6.5390145927891899E-2</c:v>
                </c:pt>
                <c:pt idx="7511">
                  <c:v>-6.5674983626793595E-2</c:v>
                </c:pt>
                <c:pt idx="7512">
                  <c:v>-6.5959821325695306E-2</c:v>
                </c:pt>
                <c:pt idx="7513">
                  <c:v>-6.6244659021811703E-2</c:v>
                </c:pt>
                <c:pt idx="7514">
                  <c:v>-6.6529496720713399E-2</c:v>
                </c:pt>
                <c:pt idx="7515">
                  <c:v>-6.6814334419615096E-2</c:v>
                </c:pt>
                <c:pt idx="7516">
                  <c:v>-6.7099172115731395E-2</c:v>
                </c:pt>
                <c:pt idx="7517">
                  <c:v>-6.7384009814633106E-2</c:v>
                </c:pt>
                <c:pt idx="7518">
                  <c:v>-6.7668847513534802E-2</c:v>
                </c:pt>
                <c:pt idx="7519">
                  <c:v>-6.7953685209651102E-2</c:v>
                </c:pt>
                <c:pt idx="7520">
                  <c:v>-6.8238522908552798E-2</c:v>
                </c:pt>
                <c:pt idx="7521">
                  <c:v>-6.8523360607454495E-2</c:v>
                </c:pt>
                <c:pt idx="7522">
                  <c:v>-6.8808198303570905E-2</c:v>
                </c:pt>
                <c:pt idx="7523">
                  <c:v>-6.9093036002472602E-2</c:v>
                </c:pt>
                <c:pt idx="7524">
                  <c:v>-6.9377873701374299E-2</c:v>
                </c:pt>
                <c:pt idx="7525">
                  <c:v>-6.9662711397490598E-2</c:v>
                </c:pt>
                <c:pt idx="7526">
                  <c:v>-6.9947549096392295E-2</c:v>
                </c:pt>
                <c:pt idx="7527">
                  <c:v>-7.0232386795294005E-2</c:v>
                </c:pt>
                <c:pt idx="7528">
                  <c:v>-7.0517224491410305E-2</c:v>
                </c:pt>
                <c:pt idx="7529">
                  <c:v>-7.0802062190312001E-2</c:v>
                </c:pt>
                <c:pt idx="7530">
                  <c:v>-7.1086899889213698E-2</c:v>
                </c:pt>
                <c:pt idx="7531">
                  <c:v>-7.1371737585329997E-2</c:v>
                </c:pt>
                <c:pt idx="7532">
                  <c:v>-7.1656575284231805E-2</c:v>
                </c:pt>
                <c:pt idx="7533">
                  <c:v>-7.1941412983133501E-2</c:v>
                </c:pt>
                <c:pt idx="7534">
                  <c:v>-7.2226250679249704E-2</c:v>
                </c:pt>
                <c:pt idx="7535">
                  <c:v>-7.2511088378151498E-2</c:v>
                </c:pt>
                <c:pt idx="7536">
                  <c:v>-7.2795926077053194E-2</c:v>
                </c:pt>
                <c:pt idx="7537">
                  <c:v>-7.3080763773169605E-2</c:v>
                </c:pt>
                <c:pt idx="7538">
                  <c:v>-7.3365601472071301E-2</c:v>
                </c:pt>
                <c:pt idx="7539">
                  <c:v>-7.3650439170972998E-2</c:v>
                </c:pt>
                <c:pt idx="7540">
                  <c:v>-7.3935276867089297E-2</c:v>
                </c:pt>
                <c:pt idx="7541">
                  <c:v>-7.4220114565990994E-2</c:v>
                </c:pt>
                <c:pt idx="7542">
                  <c:v>-7.4504952264892704E-2</c:v>
                </c:pt>
                <c:pt idx="7543">
                  <c:v>-7.4789789961009004E-2</c:v>
                </c:pt>
                <c:pt idx="7544">
                  <c:v>-7.50746276599107E-2</c:v>
                </c:pt>
                <c:pt idx="7545">
                  <c:v>-7.5359465358812397E-2</c:v>
                </c:pt>
                <c:pt idx="7546">
                  <c:v>-7.5644303054928697E-2</c:v>
                </c:pt>
                <c:pt idx="7547">
                  <c:v>-7.5929140753830393E-2</c:v>
                </c:pt>
                <c:pt idx="7548">
                  <c:v>-7.6213978452732103E-2</c:v>
                </c:pt>
                <c:pt idx="7549">
                  <c:v>-7.6498816148848403E-2</c:v>
                </c:pt>
                <c:pt idx="7550">
                  <c:v>-7.6783653847750197E-2</c:v>
                </c:pt>
                <c:pt idx="7551">
                  <c:v>-7.7068491546651893E-2</c:v>
                </c:pt>
                <c:pt idx="7552">
                  <c:v>-7.7353329242768207E-2</c:v>
                </c:pt>
                <c:pt idx="7553">
                  <c:v>-7.7638166941669903E-2</c:v>
                </c:pt>
                <c:pt idx="7554">
                  <c:v>-7.79230046405716E-2</c:v>
                </c:pt>
                <c:pt idx="7555">
                  <c:v>-7.8207842336687899E-2</c:v>
                </c:pt>
                <c:pt idx="7556">
                  <c:v>-7.8492680035589596E-2</c:v>
                </c:pt>
                <c:pt idx="7557">
                  <c:v>-7.8777517734491403E-2</c:v>
                </c:pt>
                <c:pt idx="7558">
                  <c:v>-7.9062355430607703E-2</c:v>
                </c:pt>
                <c:pt idx="7559">
                  <c:v>-7.93471931295094E-2</c:v>
                </c:pt>
                <c:pt idx="7560">
                  <c:v>-7.9632030828411096E-2</c:v>
                </c:pt>
                <c:pt idx="7561">
                  <c:v>-7.9916868524527396E-2</c:v>
                </c:pt>
                <c:pt idx="7562">
                  <c:v>-8.0201706223429106E-2</c:v>
                </c:pt>
                <c:pt idx="7563">
                  <c:v>-8.0486543922330803E-2</c:v>
                </c:pt>
                <c:pt idx="7564">
                  <c:v>-8.0771381618447102E-2</c:v>
                </c:pt>
                <c:pt idx="7565">
                  <c:v>-8.1056219317348896E-2</c:v>
                </c:pt>
                <c:pt idx="7566">
                  <c:v>-8.1341057016250495E-2</c:v>
                </c:pt>
                <c:pt idx="7567">
                  <c:v>-8.1625894712366906E-2</c:v>
                </c:pt>
                <c:pt idx="7568">
                  <c:v>-8.1910732411268602E-2</c:v>
                </c:pt>
                <c:pt idx="7569">
                  <c:v>-8.2195570110170299E-2</c:v>
                </c:pt>
                <c:pt idx="7570">
                  <c:v>-8.2480407806286696E-2</c:v>
                </c:pt>
                <c:pt idx="7571">
                  <c:v>-8.2765245505188295E-2</c:v>
                </c:pt>
                <c:pt idx="7572">
                  <c:v>-8.3050083204090006E-2</c:v>
                </c:pt>
                <c:pt idx="7573">
                  <c:v>-8.3334920900206305E-2</c:v>
                </c:pt>
                <c:pt idx="7574">
                  <c:v>-8.3619758599108002E-2</c:v>
                </c:pt>
                <c:pt idx="7575">
                  <c:v>-8.3904596298009795E-2</c:v>
                </c:pt>
                <c:pt idx="7576">
                  <c:v>-8.4189433994126095E-2</c:v>
                </c:pt>
                <c:pt idx="7577">
                  <c:v>-8.4474271693027805E-2</c:v>
                </c:pt>
                <c:pt idx="7578">
                  <c:v>-8.4759109391929502E-2</c:v>
                </c:pt>
                <c:pt idx="7579">
                  <c:v>-8.5043947088045801E-2</c:v>
                </c:pt>
                <c:pt idx="7580">
                  <c:v>-8.5328784786947498E-2</c:v>
                </c:pt>
                <c:pt idx="7581">
                  <c:v>-8.5613622485849195E-2</c:v>
                </c:pt>
                <c:pt idx="7582">
                  <c:v>-8.5898460181965605E-2</c:v>
                </c:pt>
                <c:pt idx="7583">
                  <c:v>-8.6183297880867302E-2</c:v>
                </c:pt>
                <c:pt idx="7584">
                  <c:v>-8.6468135579768998E-2</c:v>
                </c:pt>
                <c:pt idx="7585">
                  <c:v>-8.6752973275885298E-2</c:v>
                </c:pt>
                <c:pt idx="7586">
                  <c:v>-8.7037810974786994E-2</c:v>
                </c:pt>
                <c:pt idx="7587">
                  <c:v>-8.7322648673688705E-2</c:v>
                </c:pt>
                <c:pt idx="7588">
                  <c:v>-8.7607486369805102E-2</c:v>
                </c:pt>
                <c:pt idx="7589">
                  <c:v>-8.7892324068706798E-2</c:v>
                </c:pt>
                <c:pt idx="7590">
                  <c:v>-8.8177161767608397E-2</c:v>
                </c:pt>
                <c:pt idx="7591">
                  <c:v>-8.8461999463724697E-2</c:v>
                </c:pt>
                <c:pt idx="7592">
                  <c:v>-8.8746837162626394E-2</c:v>
                </c:pt>
                <c:pt idx="7593">
                  <c:v>-8.9031674861528104E-2</c:v>
                </c:pt>
                <c:pt idx="7594">
                  <c:v>-8.9316512557644404E-2</c:v>
                </c:pt>
                <c:pt idx="7595">
                  <c:v>-8.9601350256546197E-2</c:v>
                </c:pt>
                <c:pt idx="7596">
                  <c:v>-8.9886187955447894E-2</c:v>
                </c:pt>
                <c:pt idx="7597">
                  <c:v>-9.0171025651564193E-2</c:v>
                </c:pt>
                <c:pt idx="7598">
                  <c:v>-9.0455863350466001E-2</c:v>
                </c:pt>
                <c:pt idx="7599">
                  <c:v>-9.0740701049367697E-2</c:v>
                </c:pt>
                <c:pt idx="7600">
                  <c:v>-9.10255387454839E-2</c:v>
                </c:pt>
                <c:pt idx="7601">
                  <c:v>-9.1310376444385596E-2</c:v>
                </c:pt>
                <c:pt idx="7602">
                  <c:v>-9.1595214143287404E-2</c:v>
                </c:pt>
                <c:pt idx="7603">
                  <c:v>-9.1880051839403704E-2</c:v>
                </c:pt>
                <c:pt idx="7604">
                  <c:v>-9.21648895383054E-2</c:v>
                </c:pt>
                <c:pt idx="7605">
                  <c:v>-9.2449727237207097E-2</c:v>
                </c:pt>
                <c:pt idx="7606">
                  <c:v>-9.2734564933323396E-2</c:v>
                </c:pt>
                <c:pt idx="7607">
                  <c:v>-9.3019402632225107E-2</c:v>
                </c:pt>
                <c:pt idx="7608">
                  <c:v>-9.33042403311269E-2</c:v>
                </c:pt>
                <c:pt idx="7609">
                  <c:v>-9.3589078027243103E-2</c:v>
                </c:pt>
                <c:pt idx="7610">
                  <c:v>-9.3873915726144896E-2</c:v>
                </c:pt>
                <c:pt idx="7611">
                  <c:v>-9.4158753425046496E-2</c:v>
                </c:pt>
                <c:pt idx="7612">
                  <c:v>-9.4443591121162906E-2</c:v>
                </c:pt>
                <c:pt idx="7613">
                  <c:v>-9.4728428820064603E-2</c:v>
                </c:pt>
                <c:pt idx="7614">
                  <c:v>-9.5013266518966299E-2</c:v>
                </c:pt>
                <c:pt idx="7615">
                  <c:v>-9.5298104215082696E-2</c:v>
                </c:pt>
                <c:pt idx="7616">
                  <c:v>-9.5582941913984296E-2</c:v>
                </c:pt>
                <c:pt idx="7617">
                  <c:v>-9.5867779612886006E-2</c:v>
                </c:pt>
                <c:pt idx="7618">
                  <c:v>-9.6152617309002306E-2</c:v>
                </c:pt>
                <c:pt idx="7619">
                  <c:v>-9.6437455007904002E-2</c:v>
                </c:pt>
                <c:pt idx="7620">
                  <c:v>-9.6722292706805796E-2</c:v>
                </c:pt>
                <c:pt idx="7621">
                  <c:v>-9.7007130402922095E-2</c:v>
                </c:pt>
                <c:pt idx="7622">
                  <c:v>-9.7291968101823806E-2</c:v>
                </c:pt>
                <c:pt idx="7623">
                  <c:v>-9.7576805800725502E-2</c:v>
                </c:pt>
                <c:pt idx="7624">
                  <c:v>-9.7861643496841802E-2</c:v>
                </c:pt>
                <c:pt idx="7625">
                  <c:v>-9.8146481195743498E-2</c:v>
                </c:pt>
                <c:pt idx="7626">
                  <c:v>-9.8431318894645195E-2</c:v>
                </c:pt>
                <c:pt idx="7627">
                  <c:v>-9.8716156590761606E-2</c:v>
                </c:pt>
                <c:pt idx="7628">
                  <c:v>-9.9000994289663302E-2</c:v>
                </c:pt>
                <c:pt idx="7629">
                  <c:v>-9.9285831988564999E-2</c:v>
                </c:pt>
                <c:pt idx="7630">
                  <c:v>-9.9570669684681298E-2</c:v>
                </c:pt>
                <c:pt idx="7631">
                  <c:v>-9.9855507383582995E-2</c:v>
                </c:pt>
                <c:pt idx="7632">
                  <c:v>-0.100140345082485</c:v>
                </c:pt>
                <c:pt idx="7633">
                  <c:v>-0.100425182778601</c:v>
                </c:pt>
                <c:pt idx="7634">
                  <c:v>-0.10071002047750301</c:v>
                </c:pt>
                <c:pt idx="7635">
                  <c:v>-0.100994858176404</c:v>
                </c:pt>
                <c:pt idx="7636">
                  <c:v>-0.101279695872521</c:v>
                </c:pt>
                <c:pt idx="7637">
                  <c:v>-0.10156453357142201</c:v>
                </c:pt>
                <c:pt idx="7638">
                  <c:v>-0.10184937127032399</c:v>
                </c:pt>
                <c:pt idx="7639">
                  <c:v>-0.102134208966441</c:v>
                </c:pt>
                <c:pt idx="7640">
                  <c:v>-0.102419046665342</c:v>
                </c:pt>
                <c:pt idx="7641">
                  <c:v>-0.10270388436424401</c:v>
                </c:pt>
                <c:pt idx="7642">
                  <c:v>-0.10298872206036</c:v>
                </c:pt>
                <c:pt idx="7643">
                  <c:v>-0.103273559759262</c:v>
                </c:pt>
                <c:pt idx="7644">
                  <c:v>-0.103558397458164</c:v>
                </c:pt>
                <c:pt idx="7645">
                  <c:v>-0.10384323515428</c:v>
                </c:pt>
                <c:pt idx="7646">
                  <c:v>-0.104128072853182</c:v>
                </c:pt>
                <c:pt idx="7647">
                  <c:v>-0.104412910552083</c:v>
                </c:pt>
                <c:pt idx="7648">
                  <c:v>-0.1046977482482</c:v>
                </c:pt>
                <c:pt idx="7649">
                  <c:v>-0.104982585947101</c:v>
                </c:pt>
                <c:pt idx="7650">
                  <c:v>-0.105267423646003</c:v>
                </c:pt>
                <c:pt idx="7651">
                  <c:v>-0.10555226134211899</c:v>
                </c:pt>
                <c:pt idx="7652">
                  <c:v>-0.105837099041021</c:v>
                </c:pt>
                <c:pt idx="7653">
                  <c:v>-0.106121936739923</c:v>
                </c:pt>
                <c:pt idx="7654">
                  <c:v>-0.10640677443603901</c:v>
                </c:pt>
                <c:pt idx="7655">
                  <c:v>-0.10669161213494099</c:v>
                </c:pt>
                <c:pt idx="7656">
                  <c:v>-0.106976449833843</c:v>
                </c:pt>
                <c:pt idx="7657">
                  <c:v>-0.107261287529959</c:v>
                </c:pt>
                <c:pt idx="7658">
                  <c:v>-0.10754612522886101</c:v>
                </c:pt>
                <c:pt idx="7659">
                  <c:v>-0.10783096292776199</c:v>
                </c:pt>
                <c:pt idx="7660">
                  <c:v>-0.108115800623879</c:v>
                </c:pt>
                <c:pt idx="7661">
                  <c:v>-0.10840063832278</c:v>
                </c:pt>
                <c:pt idx="7662">
                  <c:v>-0.10868547602168201</c:v>
                </c:pt>
                <c:pt idx="7663">
                  <c:v>-0.108970313717798</c:v>
                </c:pt>
                <c:pt idx="7664">
                  <c:v>-0.1092551514167</c:v>
                </c:pt>
                <c:pt idx="7665">
                  <c:v>-0.109539989115602</c:v>
                </c:pt>
                <c:pt idx="7666">
                  <c:v>-0.109824826811718</c:v>
                </c:pt>
                <c:pt idx="7667">
                  <c:v>-0.11010966451062</c:v>
                </c:pt>
                <c:pt idx="7668">
                  <c:v>-0.110394502209521</c:v>
                </c:pt>
                <c:pt idx="7669">
                  <c:v>-0.110679339905638</c:v>
                </c:pt>
                <c:pt idx="7670">
                  <c:v>-0.11096417760454</c:v>
                </c:pt>
                <c:pt idx="7671">
                  <c:v>-0.111249015303441</c:v>
                </c:pt>
                <c:pt idx="7672">
                  <c:v>-0.11153385299955799</c:v>
                </c:pt>
                <c:pt idx="7673">
                  <c:v>-0.111818690698459</c:v>
                </c:pt>
                <c:pt idx="7674">
                  <c:v>-0.112103528397361</c:v>
                </c:pt>
                <c:pt idx="7675">
                  <c:v>-0.11238836609347699</c:v>
                </c:pt>
                <c:pt idx="7676">
                  <c:v>-0.112673203792379</c:v>
                </c:pt>
                <c:pt idx="7677">
                  <c:v>-0.112958041491281</c:v>
                </c:pt>
                <c:pt idx="7678">
                  <c:v>-0.11324287918739701</c:v>
                </c:pt>
                <c:pt idx="7679">
                  <c:v>-0.11352771688629899</c:v>
                </c:pt>
                <c:pt idx="7680">
                  <c:v>-0.1138125545852</c:v>
                </c:pt>
                <c:pt idx="7681">
                  <c:v>-0.114097392281317</c:v>
                </c:pt>
                <c:pt idx="7682">
                  <c:v>-0.11438222998021901</c:v>
                </c:pt>
                <c:pt idx="7683">
                  <c:v>-0.11466706767911999</c:v>
                </c:pt>
                <c:pt idx="7684">
                  <c:v>-0.114951905375237</c:v>
                </c:pt>
                <c:pt idx="7685">
                  <c:v>-0.115236743074138</c:v>
                </c:pt>
                <c:pt idx="7686">
                  <c:v>-0.11552158077304001</c:v>
                </c:pt>
                <c:pt idx="7687">
                  <c:v>-0.115806418469156</c:v>
                </c:pt>
                <c:pt idx="7688">
                  <c:v>-0.116091256168058</c:v>
                </c:pt>
                <c:pt idx="7689">
                  <c:v>-0.11637609386696</c:v>
                </c:pt>
                <c:pt idx="7690">
                  <c:v>-0.116660931563076</c:v>
                </c:pt>
                <c:pt idx="7691">
                  <c:v>-0.116945769261978</c:v>
                </c:pt>
                <c:pt idx="7692">
                  <c:v>-0.117230606960879</c:v>
                </c:pt>
                <c:pt idx="7693">
                  <c:v>-0.117515444656996</c:v>
                </c:pt>
                <c:pt idx="7694">
                  <c:v>-0.117800282355897</c:v>
                </c:pt>
                <c:pt idx="7695">
                  <c:v>-0.118085120054799</c:v>
                </c:pt>
                <c:pt idx="7696">
                  <c:v>-0.11836995775091499</c:v>
                </c:pt>
                <c:pt idx="7697">
                  <c:v>-0.118654795449817</c:v>
                </c:pt>
                <c:pt idx="7698">
                  <c:v>-0.118939633148719</c:v>
                </c:pt>
                <c:pt idx="7699">
                  <c:v>-0.11922447084483501</c:v>
                </c:pt>
                <c:pt idx="7700">
                  <c:v>-0.11950930854373699</c:v>
                </c:pt>
                <c:pt idx="7701">
                  <c:v>-0.119794146242639</c:v>
                </c:pt>
                <c:pt idx="7702">
                  <c:v>-0.120078983938755</c:v>
                </c:pt>
                <c:pt idx="7703">
                  <c:v>-0.12036382163765701</c:v>
                </c:pt>
                <c:pt idx="7704">
                  <c:v>-0.120648659336558</c:v>
                </c:pt>
                <c:pt idx="7705">
                  <c:v>-0.120933497032675</c:v>
                </c:pt>
                <c:pt idx="7706">
                  <c:v>-0.12121833473157601</c:v>
                </c:pt>
                <c:pt idx="7707">
                  <c:v>-0.12150317243047799</c:v>
                </c:pt>
                <c:pt idx="7708">
                  <c:v>-0.121788010126594</c:v>
                </c:pt>
                <c:pt idx="7709">
                  <c:v>-0.122072847825496</c:v>
                </c:pt>
                <c:pt idx="7710">
                  <c:v>-0.122357685524398</c:v>
                </c:pt>
                <c:pt idx="7711">
                  <c:v>-0.122642523220514</c:v>
                </c:pt>
                <c:pt idx="7712">
                  <c:v>-0.122927360919416</c:v>
                </c:pt>
                <c:pt idx="7713">
                  <c:v>-0.123212198618318</c:v>
                </c:pt>
                <c:pt idx="7714">
                  <c:v>-0.123497036314434</c:v>
                </c:pt>
                <c:pt idx="7715">
                  <c:v>-0.123781874013336</c:v>
                </c:pt>
                <c:pt idx="7716">
                  <c:v>-0.124066711712237</c:v>
                </c:pt>
                <c:pt idx="7717">
                  <c:v>-0.124351549408354</c:v>
                </c:pt>
                <c:pt idx="7718">
                  <c:v>-0.124636387107255</c:v>
                </c:pt>
                <c:pt idx="7719">
                  <c:v>-0.124921224806157</c:v>
                </c:pt>
                <c:pt idx="7720">
                  <c:v>-0.12520606250227301</c:v>
                </c:pt>
                <c:pt idx="7721">
                  <c:v>-0.12549090020117501</c:v>
                </c:pt>
                <c:pt idx="7722">
                  <c:v>-0.12577573790007701</c:v>
                </c:pt>
                <c:pt idx="7723">
                  <c:v>-0.12606057559619299</c:v>
                </c:pt>
                <c:pt idx="7724">
                  <c:v>-0.12634541329509499</c:v>
                </c:pt>
                <c:pt idx="7725">
                  <c:v>-0.126630250993997</c:v>
                </c:pt>
                <c:pt idx="7726">
                  <c:v>-0.126915088690113</c:v>
                </c:pt>
                <c:pt idx="7727">
                  <c:v>-0.12719992638901501</c:v>
                </c:pt>
                <c:pt idx="7728">
                  <c:v>-0.12748476408791601</c:v>
                </c:pt>
                <c:pt idx="7729">
                  <c:v>-0.12776960178403299</c:v>
                </c:pt>
                <c:pt idx="7730">
                  <c:v>-0.12805443948293399</c:v>
                </c:pt>
                <c:pt idx="7731">
                  <c:v>-0.12833927718183599</c:v>
                </c:pt>
                <c:pt idx="7732">
                  <c:v>-0.128624114877952</c:v>
                </c:pt>
                <c:pt idx="7733">
                  <c:v>-0.128908952576854</c:v>
                </c:pt>
                <c:pt idx="7734">
                  <c:v>-0.129193790275756</c:v>
                </c:pt>
                <c:pt idx="7735">
                  <c:v>-0.12947862797187201</c:v>
                </c:pt>
                <c:pt idx="7736">
                  <c:v>-0.12976346567077399</c:v>
                </c:pt>
                <c:pt idx="7737">
                  <c:v>-0.13004830336967499</c:v>
                </c:pt>
                <c:pt idx="7738">
                  <c:v>-0.130333141065792</c:v>
                </c:pt>
                <c:pt idx="7739">
                  <c:v>-0.130617978764693</c:v>
                </c:pt>
                <c:pt idx="7740">
                  <c:v>-0.130902816463595</c:v>
                </c:pt>
                <c:pt idx="7741">
                  <c:v>-0.13118765415971101</c:v>
                </c:pt>
                <c:pt idx="7742">
                  <c:v>-0.13147249185861301</c:v>
                </c:pt>
                <c:pt idx="7743">
                  <c:v>-0.13175732955751501</c:v>
                </c:pt>
                <c:pt idx="7744">
                  <c:v>-0.13204216725363099</c:v>
                </c:pt>
                <c:pt idx="7745">
                  <c:v>-0.13232700495253299</c:v>
                </c:pt>
                <c:pt idx="7746">
                  <c:v>-0.132611842651435</c:v>
                </c:pt>
                <c:pt idx="7747">
                  <c:v>-0.13289668034755101</c:v>
                </c:pt>
                <c:pt idx="7748">
                  <c:v>-0.13318151804645301</c:v>
                </c:pt>
                <c:pt idx="7749">
                  <c:v>-0.13346635574535401</c:v>
                </c:pt>
                <c:pt idx="7750">
                  <c:v>-0.13375119344147099</c:v>
                </c:pt>
                <c:pt idx="7751">
                  <c:v>-0.13403603114037199</c:v>
                </c:pt>
                <c:pt idx="7752">
                  <c:v>-0.13432086883927399</c:v>
                </c:pt>
                <c:pt idx="7753">
                  <c:v>-0.13460570653539</c:v>
                </c:pt>
                <c:pt idx="7754">
                  <c:v>-0.134890544234292</c:v>
                </c:pt>
                <c:pt idx="7755">
                  <c:v>-0.13517538193319401</c:v>
                </c:pt>
                <c:pt idx="7756">
                  <c:v>-0.13546021962931001</c:v>
                </c:pt>
                <c:pt idx="7757">
                  <c:v>-0.13574505732821199</c:v>
                </c:pt>
                <c:pt idx="7758">
                  <c:v>-0.13602989502711399</c:v>
                </c:pt>
                <c:pt idx="7759">
                  <c:v>-0.13631473272323</c:v>
                </c:pt>
                <c:pt idx="7760">
                  <c:v>-0.136599570422132</c:v>
                </c:pt>
                <c:pt idx="7761">
                  <c:v>-0.136884408121033</c:v>
                </c:pt>
                <c:pt idx="7762">
                  <c:v>-0.13716924581715001</c:v>
                </c:pt>
                <c:pt idx="7763">
                  <c:v>-0.13745408351605101</c:v>
                </c:pt>
                <c:pt idx="7764">
                  <c:v>-0.13773892121495299</c:v>
                </c:pt>
                <c:pt idx="7765">
                  <c:v>-0.13802375891106899</c:v>
                </c:pt>
                <c:pt idx="7766">
                  <c:v>-0.138308596609971</c:v>
                </c:pt>
                <c:pt idx="7767">
                  <c:v>-0.138593434308873</c:v>
                </c:pt>
                <c:pt idx="7768">
                  <c:v>-0.13887827200498901</c:v>
                </c:pt>
                <c:pt idx="7769">
                  <c:v>-0.13916310970389101</c:v>
                </c:pt>
                <c:pt idx="7770">
                  <c:v>-0.13944794740279301</c:v>
                </c:pt>
                <c:pt idx="7771">
                  <c:v>-0.13973278509890899</c:v>
                </c:pt>
                <c:pt idx="7772">
                  <c:v>-0.14001762279781099</c:v>
                </c:pt>
                <c:pt idx="7773">
                  <c:v>-0.14030246049671199</c:v>
                </c:pt>
                <c:pt idx="7774">
                  <c:v>-0.140587298192829</c:v>
                </c:pt>
                <c:pt idx="7775">
                  <c:v>-0.14087213589173</c:v>
                </c:pt>
                <c:pt idx="7776">
                  <c:v>-0.14115697359063201</c:v>
                </c:pt>
                <c:pt idx="7777">
                  <c:v>-0.14144181128674799</c:v>
                </c:pt>
                <c:pt idx="7778">
                  <c:v>-0.14172664898564999</c:v>
                </c:pt>
                <c:pt idx="7779">
                  <c:v>-0.14201148668455199</c:v>
                </c:pt>
                <c:pt idx="7780">
                  <c:v>-0.142296324380668</c:v>
                </c:pt>
                <c:pt idx="7781">
                  <c:v>-0.14258116207957</c:v>
                </c:pt>
                <c:pt idx="7782">
                  <c:v>-0.142865999778471</c:v>
                </c:pt>
                <c:pt idx="7783">
                  <c:v>-0.14315083747458801</c:v>
                </c:pt>
                <c:pt idx="7784">
                  <c:v>-0.14343567517348901</c:v>
                </c:pt>
                <c:pt idx="7785">
                  <c:v>-0.14372051287239099</c:v>
                </c:pt>
                <c:pt idx="7786">
                  <c:v>-0.14400535056850799</c:v>
                </c:pt>
                <c:pt idx="7787">
                  <c:v>-0.144290188267409</c:v>
                </c:pt>
                <c:pt idx="7788">
                  <c:v>-0.144575025966311</c:v>
                </c:pt>
                <c:pt idx="7789">
                  <c:v>-0.14485986366242701</c:v>
                </c:pt>
                <c:pt idx="7790">
                  <c:v>-0.14514470136132901</c:v>
                </c:pt>
                <c:pt idx="7791">
                  <c:v>-0.14542953906023101</c:v>
                </c:pt>
                <c:pt idx="7792">
                  <c:v>-0.14571437675634699</c:v>
                </c:pt>
                <c:pt idx="7793">
                  <c:v>-0.14599921445524899</c:v>
                </c:pt>
                <c:pt idx="7794">
                  <c:v>-0.14628405215415</c:v>
                </c:pt>
                <c:pt idx="7795">
                  <c:v>-0.146568889850267</c:v>
                </c:pt>
                <c:pt idx="7796">
                  <c:v>-0.14685372754916801</c:v>
                </c:pt>
                <c:pt idx="7797">
                  <c:v>-0.14713856524807001</c:v>
                </c:pt>
                <c:pt idx="7798">
                  <c:v>-0.14742340294418699</c:v>
                </c:pt>
                <c:pt idx="7799">
                  <c:v>-0.14770824064308799</c:v>
                </c:pt>
                <c:pt idx="7800">
                  <c:v>-0.14799307834198999</c:v>
                </c:pt>
                <c:pt idx="7801">
                  <c:v>-0.148277916038106</c:v>
                </c:pt>
                <c:pt idx="7802">
                  <c:v>-0.148562753737008</c:v>
                </c:pt>
                <c:pt idx="7803">
                  <c:v>-0.14884759143591</c:v>
                </c:pt>
                <c:pt idx="7804">
                  <c:v>-0.14913242913202601</c:v>
                </c:pt>
                <c:pt idx="7805">
                  <c:v>-0.14941726683092801</c:v>
                </c:pt>
                <c:pt idx="7806">
                  <c:v>-0.14970210452982899</c:v>
                </c:pt>
                <c:pt idx="7807">
                  <c:v>-0.149986942225946</c:v>
                </c:pt>
                <c:pt idx="7808">
                  <c:v>-0.150271779924847</c:v>
                </c:pt>
                <c:pt idx="7809">
                  <c:v>-0.150556617623749</c:v>
                </c:pt>
                <c:pt idx="7810">
                  <c:v>-0.15084145531986501</c:v>
                </c:pt>
                <c:pt idx="7811">
                  <c:v>-0.15112629301876701</c:v>
                </c:pt>
                <c:pt idx="7812">
                  <c:v>-0.15141113071766901</c:v>
                </c:pt>
                <c:pt idx="7813">
                  <c:v>-0.15169596841378499</c:v>
                </c:pt>
                <c:pt idx="7814">
                  <c:v>-0.15198080611268699</c:v>
                </c:pt>
                <c:pt idx="7815">
                  <c:v>-0.152265643811589</c:v>
                </c:pt>
                <c:pt idx="7816">
                  <c:v>-0.152550481507705</c:v>
                </c:pt>
                <c:pt idx="7817">
                  <c:v>-0.15283531920660701</c:v>
                </c:pt>
                <c:pt idx="7818">
                  <c:v>-0.15312015690550801</c:v>
                </c:pt>
                <c:pt idx="7819">
                  <c:v>-0.15340499460162499</c:v>
                </c:pt>
                <c:pt idx="7820">
                  <c:v>-0.15368983230052599</c:v>
                </c:pt>
                <c:pt idx="7821">
                  <c:v>-0.15397466999942799</c:v>
                </c:pt>
                <c:pt idx="7822">
                  <c:v>-0.154259507695544</c:v>
                </c:pt>
                <c:pt idx="7823">
                  <c:v>-0.154544345394446</c:v>
                </c:pt>
                <c:pt idx="7824">
                  <c:v>-0.15482918309334801</c:v>
                </c:pt>
                <c:pt idx="7825">
                  <c:v>-0.15511402078946401</c:v>
                </c:pt>
                <c:pt idx="7826">
                  <c:v>-0.15539885848836599</c:v>
                </c:pt>
                <c:pt idx="7827">
                  <c:v>-0.15568369618726799</c:v>
                </c:pt>
                <c:pt idx="7828">
                  <c:v>-0.155968533883384</c:v>
                </c:pt>
                <c:pt idx="7829">
                  <c:v>-0.156253371582286</c:v>
                </c:pt>
                <c:pt idx="7830">
                  <c:v>-0.156538209281187</c:v>
                </c:pt>
                <c:pt idx="7831">
                  <c:v>-0.15682304697730401</c:v>
                </c:pt>
                <c:pt idx="7832">
                  <c:v>-0.15710788467620501</c:v>
                </c:pt>
                <c:pt idx="7833">
                  <c:v>-0.15739272237510701</c:v>
                </c:pt>
                <c:pt idx="7834">
                  <c:v>-0.15767756007122299</c:v>
                </c:pt>
                <c:pt idx="7835">
                  <c:v>-0.157962397770125</c:v>
                </c:pt>
                <c:pt idx="7836">
                  <c:v>-0.158247235469027</c:v>
                </c:pt>
                <c:pt idx="7837">
                  <c:v>-0.15853207316514301</c:v>
                </c:pt>
                <c:pt idx="7838">
                  <c:v>-0.15881691086404501</c:v>
                </c:pt>
                <c:pt idx="7839">
                  <c:v>-0.15910174856294601</c:v>
                </c:pt>
                <c:pt idx="7840">
                  <c:v>-0.15938658625906299</c:v>
                </c:pt>
                <c:pt idx="7841">
                  <c:v>-0.15967142395796499</c:v>
                </c:pt>
                <c:pt idx="7842">
                  <c:v>-0.15995626165686599</c:v>
                </c:pt>
                <c:pt idx="7843">
                  <c:v>-0.160241099352983</c:v>
                </c:pt>
                <c:pt idx="7844">
                  <c:v>-0.160525937051884</c:v>
                </c:pt>
                <c:pt idx="7845">
                  <c:v>-0.16081077475078601</c:v>
                </c:pt>
                <c:pt idx="7846">
                  <c:v>-0.16109561244690199</c:v>
                </c:pt>
                <c:pt idx="7847">
                  <c:v>-0.16138045014580399</c:v>
                </c:pt>
                <c:pt idx="7848">
                  <c:v>-0.16166528784470599</c:v>
                </c:pt>
                <c:pt idx="7849">
                  <c:v>-0.161950125540822</c:v>
                </c:pt>
                <c:pt idx="7850">
                  <c:v>-0.162234963239724</c:v>
                </c:pt>
                <c:pt idx="7851">
                  <c:v>-0.162519800938625</c:v>
                </c:pt>
                <c:pt idx="7852">
                  <c:v>-0.16280463863474201</c:v>
                </c:pt>
                <c:pt idx="7853">
                  <c:v>-0.16308947633364301</c:v>
                </c:pt>
                <c:pt idx="7854">
                  <c:v>-0.16337431403254499</c:v>
                </c:pt>
                <c:pt idx="7855">
                  <c:v>-0.163659151728661</c:v>
                </c:pt>
                <c:pt idx="7856">
                  <c:v>-0.163943989427563</c:v>
                </c:pt>
                <c:pt idx="7857">
                  <c:v>-0.164228827126465</c:v>
                </c:pt>
                <c:pt idx="7858">
                  <c:v>-0.16451366482258101</c:v>
                </c:pt>
                <c:pt idx="7859">
                  <c:v>-0.16479850252148301</c:v>
                </c:pt>
                <c:pt idx="7860">
                  <c:v>-0.16508334022038501</c:v>
                </c:pt>
                <c:pt idx="7861">
                  <c:v>-0.16536817791650099</c:v>
                </c:pt>
                <c:pt idx="7862">
                  <c:v>-0.16565301561540299</c:v>
                </c:pt>
                <c:pt idx="7863">
                  <c:v>-0.165937853314304</c:v>
                </c:pt>
                <c:pt idx="7864">
                  <c:v>-0.166222691010421</c:v>
                </c:pt>
                <c:pt idx="7865">
                  <c:v>-0.16650752870932201</c:v>
                </c:pt>
                <c:pt idx="7866">
                  <c:v>-0.16679236640822401</c:v>
                </c:pt>
                <c:pt idx="7867">
                  <c:v>-0.16707720410433999</c:v>
                </c:pt>
                <c:pt idx="7868">
                  <c:v>-0.16736204180324199</c:v>
                </c:pt>
                <c:pt idx="7869">
                  <c:v>-0.16764687950214399</c:v>
                </c:pt>
                <c:pt idx="7870">
                  <c:v>-0.16793171719826</c:v>
                </c:pt>
                <c:pt idx="7871">
                  <c:v>-0.168216554897162</c:v>
                </c:pt>
                <c:pt idx="7872">
                  <c:v>-0.168501392596064</c:v>
                </c:pt>
                <c:pt idx="7873">
                  <c:v>-0.16878623029218001</c:v>
                </c:pt>
                <c:pt idx="7874">
                  <c:v>-0.16907106799108201</c:v>
                </c:pt>
                <c:pt idx="7875">
                  <c:v>-0.16935590568998299</c:v>
                </c:pt>
                <c:pt idx="7876">
                  <c:v>-0.1696407433861</c:v>
                </c:pt>
                <c:pt idx="7877">
                  <c:v>-0.169925581085001</c:v>
                </c:pt>
                <c:pt idx="7878">
                  <c:v>-0.170210418783903</c:v>
                </c:pt>
                <c:pt idx="7879">
                  <c:v>-0.17049525648001901</c:v>
                </c:pt>
                <c:pt idx="7880">
                  <c:v>-0.17078009417892101</c:v>
                </c:pt>
                <c:pt idx="7881">
                  <c:v>-0.17106493187782301</c:v>
                </c:pt>
                <c:pt idx="7882">
                  <c:v>-0.17134976957393899</c:v>
                </c:pt>
                <c:pt idx="7883">
                  <c:v>-0.17163460727284099</c:v>
                </c:pt>
                <c:pt idx="7884">
                  <c:v>-0.171919444971743</c:v>
                </c:pt>
                <c:pt idx="7885">
                  <c:v>-0.172204282667859</c:v>
                </c:pt>
                <c:pt idx="7886">
                  <c:v>-0.17248912036676101</c:v>
                </c:pt>
                <c:pt idx="7887">
                  <c:v>-0.17277395806566201</c:v>
                </c:pt>
                <c:pt idx="7888">
                  <c:v>-0.17305879576177899</c:v>
                </c:pt>
                <c:pt idx="7889">
                  <c:v>-0.17334363346067999</c:v>
                </c:pt>
                <c:pt idx="7890">
                  <c:v>-0.17362847115958199</c:v>
                </c:pt>
                <c:pt idx="7891">
                  <c:v>-0.173913308855698</c:v>
                </c:pt>
                <c:pt idx="7892">
                  <c:v>-0.1741981465546</c:v>
                </c:pt>
                <c:pt idx="7893">
                  <c:v>-0.174482984253502</c:v>
                </c:pt>
                <c:pt idx="7894">
                  <c:v>-0.17476782194961801</c:v>
                </c:pt>
                <c:pt idx="7895">
                  <c:v>-0.17505265964851999</c:v>
                </c:pt>
                <c:pt idx="7896">
                  <c:v>-0.17533749734742099</c:v>
                </c:pt>
                <c:pt idx="7897">
                  <c:v>-0.175622335043538</c:v>
                </c:pt>
                <c:pt idx="7898">
                  <c:v>-0.175907172742439</c:v>
                </c:pt>
                <c:pt idx="7899">
                  <c:v>-0.176192010441341</c:v>
                </c:pt>
                <c:pt idx="7900">
                  <c:v>-0.17647684813745701</c:v>
                </c:pt>
                <c:pt idx="7901">
                  <c:v>-0.17676168583635901</c:v>
                </c:pt>
                <c:pt idx="7902">
                  <c:v>-0.17704652353526101</c:v>
                </c:pt>
                <c:pt idx="7903">
                  <c:v>-0.17733136123137699</c:v>
                </c:pt>
                <c:pt idx="7904">
                  <c:v>-0.177616198930279</c:v>
                </c:pt>
                <c:pt idx="7905">
                  <c:v>-0.177901036629181</c:v>
                </c:pt>
                <c:pt idx="7906">
                  <c:v>-0.17818587432529701</c:v>
                </c:pt>
                <c:pt idx="7907">
                  <c:v>-0.17847071202419901</c:v>
                </c:pt>
                <c:pt idx="7908">
                  <c:v>-0.17875554972310001</c:v>
                </c:pt>
                <c:pt idx="7909">
                  <c:v>-0.17904038741921699</c:v>
                </c:pt>
                <c:pt idx="7910">
                  <c:v>-0.17932522511811799</c:v>
                </c:pt>
                <c:pt idx="7911">
                  <c:v>-0.17961006281701999</c:v>
                </c:pt>
                <c:pt idx="7912">
                  <c:v>-0.179894900513136</c:v>
                </c:pt>
                <c:pt idx="7913">
                  <c:v>-0.180179738212038</c:v>
                </c:pt>
                <c:pt idx="7914">
                  <c:v>-0.18046457591094001</c:v>
                </c:pt>
                <c:pt idx="7915">
                  <c:v>-0.18074941360705599</c:v>
                </c:pt>
                <c:pt idx="7916">
                  <c:v>-0.18103425130595799</c:v>
                </c:pt>
                <c:pt idx="7917">
                  <c:v>-0.18131908900485999</c:v>
                </c:pt>
                <c:pt idx="7918">
                  <c:v>-0.181603926700976</c:v>
                </c:pt>
                <c:pt idx="7919">
                  <c:v>-0.181888764399878</c:v>
                </c:pt>
                <c:pt idx="7920">
                  <c:v>-0.182173602098779</c:v>
                </c:pt>
                <c:pt idx="7921">
                  <c:v>-0.18245843979489601</c:v>
                </c:pt>
                <c:pt idx="7922">
                  <c:v>-0.18274327749379701</c:v>
                </c:pt>
                <c:pt idx="7923">
                  <c:v>-0.18302811519269899</c:v>
                </c:pt>
                <c:pt idx="7924">
                  <c:v>-0.183312952888815</c:v>
                </c:pt>
                <c:pt idx="7925">
                  <c:v>-0.183597790587717</c:v>
                </c:pt>
                <c:pt idx="7926">
                  <c:v>-0.183882628286619</c:v>
                </c:pt>
                <c:pt idx="7927">
                  <c:v>-0.18416746598273501</c:v>
                </c:pt>
                <c:pt idx="7928">
                  <c:v>-0.18445230368163701</c:v>
                </c:pt>
                <c:pt idx="7929">
                  <c:v>-0.18473714138053901</c:v>
                </c:pt>
                <c:pt idx="7930">
                  <c:v>-0.18502197907665499</c:v>
                </c:pt>
                <c:pt idx="7931">
                  <c:v>-0.18530681677555699</c:v>
                </c:pt>
                <c:pt idx="7932">
                  <c:v>-0.185591654474458</c:v>
                </c:pt>
                <c:pt idx="7933">
                  <c:v>-0.185876492170575</c:v>
                </c:pt>
                <c:pt idx="7934">
                  <c:v>-0.18616132986947601</c:v>
                </c:pt>
                <c:pt idx="7935">
                  <c:v>-0.18644616756837801</c:v>
                </c:pt>
                <c:pt idx="7936">
                  <c:v>-0.18673100526449399</c:v>
                </c:pt>
                <c:pt idx="7937">
                  <c:v>-0.18701584296339599</c:v>
                </c:pt>
                <c:pt idx="7938">
                  <c:v>-0.18730068066229799</c:v>
                </c:pt>
                <c:pt idx="7939">
                  <c:v>-0.187585518358414</c:v>
                </c:pt>
                <c:pt idx="7940">
                  <c:v>-0.187870356057316</c:v>
                </c:pt>
                <c:pt idx="7941">
                  <c:v>-0.188155193756217</c:v>
                </c:pt>
                <c:pt idx="7942">
                  <c:v>-0.18844003145233401</c:v>
                </c:pt>
                <c:pt idx="7943">
                  <c:v>-0.18872486915123499</c:v>
                </c:pt>
                <c:pt idx="7944">
                  <c:v>-0.18900970685013699</c:v>
                </c:pt>
                <c:pt idx="7945">
                  <c:v>-0.189294544546253</c:v>
                </c:pt>
                <c:pt idx="7946">
                  <c:v>-0.189579382245155</c:v>
                </c:pt>
                <c:pt idx="7947">
                  <c:v>-0.189864219944057</c:v>
                </c:pt>
                <c:pt idx="7948">
                  <c:v>-0.19014905764017301</c:v>
                </c:pt>
                <c:pt idx="7949">
                  <c:v>-0.19043389533907501</c:v>
                </c:pt>
                <c:pt idx="7950">
                  <c:v>-0.19071873303797701</c:v>
                </c:pt>
                <c:pt idx="7951">
                  <c:v>-0.19100357073409299</c:v>
                </c:pt>
                <c:pt idx="7952">
                  <c:v>-0.19128840843299499</c:v>
                </c:pt>
                <c:pt idx="7953">
                  <c:v>-0.191573246131896</c:v>
                </c:pt>
                <c:pt idx="7954">
                  <c:v>-0.191858083828013</c:v>
                </c:pt>
                <c:pt idx="7955">
                  <c:v>-0.19214292152691401</c:v>
                </c:pt>
                <c:pt idx="7956">
                  <c:v>-0.19242775922581601</c:v>
                </c:pt>
                <c:pt idx="7957">
                  <c:v>-0.19271259692193199</c:v>
                </c:pt>
                <c:pt idx="7958">
                  <c:v>-0.19299743462083399</c:v>
                </c:pt>
                <c:pt idx="7959">
                  <c:v>-0.19328227231973599</c:v>
                </c:pt>
                <c:pt idx="7960">
                  <c:v>-0.193567110015852</c:v>
                </c:pt>
                <c:pt idx="7961">
                  <c:v>-0.193851947714754</c:v>
                </c:pt>
                <c:pt idx="7962">
                  <c:v>-0.194136785413656</c:v>
                </c:pt>
                <c:pt idx="7963">
                  <c:v>-0.19442162310977201</c:v>
                </c:pt>
                <c:pt idx="7964">
                  <c:v>-0.19470646080867399</c:v>
                </c:pt>
                <c:pt idx="7965">
                  <c:v>-0.19499129850757499</c:v>
                </c:pt>
                <c:pt idx="7966">
                  <c:v>-0.195276136203692</c:v>
                </c:pt>
                <c:pt idx="7967">
                  <c:v>-0.195560973902593</c:v>
                </c:pt>
                <c:pt idx="7968">
                  <c:v>-0.195845811601495</c:v>
                </c:pt>
                <c:pt idx="7969">
                  <c:v>-0.19613064929761101</c:v>
                </c:pt>
                <c:pt idx="7970">
                  <c:v>-0.19641548699651301</c:v>
                </c:pt>
                <c:pt idx="7971">
                  <c:v>-0.19670032469541501</c:v>
                </c:pt>
                <c:pt idx="7972">
                  <c:v>-0.19698516239153099</c:v>
                </c:pt>
                <c:pt idx="7973">
                  <c:v>-0.197270000090433</c:v>
                </c:pt>
                <c:pt idx="7974">
                  <c:v>-0.197554837789335</c:v>
                </c:pt>
                <c:pt idx="7975">
                  <c:v>-0.19783967548545101</c:v>
                </c:pt>
                <c:pt idx="7976">
                  <c:v>-0.19812451318435201</c:v>
                </c:pt>
                <c:pt idx="7977">
                  <c:v>-0.19840935088325401</c:v>
                </c:pt>
                <c:pt idx="7978">
                  <c:v>-0.19869418857937099</c:v>
                </c:pt>
                <c:pt idx="7979">
                  <c:v>-0.19897902627827199</c:v>
                </c:pt>
                <c:pt idx="7980">
                  <c:v>-0.19926386397717399</c:v>
                </c:pt>
                <c:pt idx="7981">
                  <c:v>-0.19954870167329</c:v>
                </c:pt>
                <c:pt idx="7982">
                  <c:v>-0.199833539372192</c:v>
                </c:pt>
                <c:pt idx="7983">
                  <c:v>-0.20011837707109401</c:v>
                </c:pt>
                <c:pt idx="7984">
                  <c:v>-0.20040321476720999</c:v>
                </c:pt>
                <c:pt idx="7985">
                  <c:v>-0.20068805246611199</c:v>
                </c:pt>
                <c:pt idx="7986">
                  <c:v>-0.20097289016501299</c:v>
                </c:pt>
                <c:pt idx="7987">
                  <c:v>-0.20125772786113</c:v>
                </c:pt>
                <c:pt idx="7988">
                  <c:v>-0.201542565560031</c:v>
                </c:pt>
                <c:pt idx="7989">
                  <c:v>-0.201827403258933</c:v>
                </c:pt>
                <c:pt idx="7990">
                  <c:v>-0.20211224095505001</c:v>
                </c:pt>
                <c:pt idx="7991">
                  <c:v>-0.20239707865395101</c:v>
                </c:pt>
                <c:pt idx="7992">
                  <c:v>-0.20268191635285299</c:v>
                </c:pt>
                <c:pt idx="7993">
                  <c:v>-0.20296675404896899</c:v>
                </c:pt>
                <c:pt idx="7994">
                  <c:v>-0.203251591747871</c:v>
                </c:pt>
                <c:pt idx="7995">
                  <c:v>-0.203536429446773</c:v>
                </c:pt>
                <c:pt idx="7996">
                  <c:v>-0.20382126714288901</c:v>
                </c:pt>
                <c:pt idx="7997">
                  <c:v>-0.20410610484179101</c:v>
                </c:pt>
                <c:pt idx="7998">
                  <c:v>-0.20439094254069201</c:v>
                </c:pt>
                <c:pt idx="7999">
                  <c:v>-0.20467578023680899</c:v>
                </c:pt>
                <c:pt idx="8000">
                  <c:v>-0.20496061793570999</c:v>
                </c:pt>
                <c:pt idx="8001">
                  <c:v>-0.205245455634612</c:v>
                </c:pt>
                <c:pt idx="8002">
                  <c:v>-0.205530293330728</c:v>
                </c:pt>
                <c:pt idx="8003">
                  <c:v>-0.20581513102963001</c:v>
                </c:pt>
                <c:pt idx="8004">
                  <c:v>-0.20609996872853201</c:v>
                </c:pt>
                <c:pt idx="8005">
                  <c:v>-0.20638480642464799</c:v>
                </c:pt>
                <c:pt idx="8006">
                  <c:v>-0.20666964412354999</c:v>
                </c:pt>
                <c:pt idx="8007">
                  <c:v>-0.20695448182245199</c:v>
                </c:pt>
                <c:pt idx="8008">
                  <c:v>-0.207239319518568</c:v>
                </c:pt>
                <c:pt idx="8009">
                  <c:v>-0.20752415721747</c:v>
                </c:pt>
                <c:pt idx="8010">
                  <c:v>-0.207808994916371</c:v>
                </c:pt>
                <c:pt idx="8011">
                  <c:v>-0.20809383261248801</c:v>
                </c:pt>
                <c:pt idx="8012">
                  <c:v>-0.20837867031138901</c:v>
                </c:pt>
                <c:pt idx="8013">
                  <c:v>-0.20866350801029099</c:v>
                </c:pt>
                <c:pt idx="8014">
                  <c:v>-0.208948345706407</c:v>
                </c:pt>
                <c:pt idx="8015">
                  <c:v>-0.209233183405309</c:v>
                </c:pt>
                <c:pt idx="8016">
                  <c:v>-0.209518021104211</c:v>
                </c:pt>
                <c:pt idx="8017">
                  <c:v>-0.20980285880032701</c:v>
                </c:pt>
                <c:pt idx="8018">
                  <c:v>-0.21008769649922901</c:v>
                </c:pt>
                <c:pt idx="8019">
                  <c:v>-0.21037253419813101</c:v>
                </c:pt>
                <c:pt idx="8020">
                  <c:v>-0.21065737189424699</c:v>
                </c:pt>
                <c:pt idx="8021">
                  <c:v>-0.21094220959314899</c:v>
                </c:pt>
                <c:pt idx="8022">
                  <c:v>-0.21122704729205</c:v>
                </c:pt>
                <c:pt idx="8023">
                  <c:v>-0.211511884988167</c:v>
                </c:pt>
                <c:pt idx="8024">
                  <c:v>-0.21179672268706801</c:v>
                </c:pt>
                <c:pt idx="8025">
                  <c:v>-0.21208156038597001</c:v>
                </c:pt>
                <c:pt idx="8026">
                  <c:v>-0.21236639808208599</c:v>
                </c:pt>
                <c:pt idx="8027">
                  <c:v>-0.21265123578098799</c:v>
                </c:pt>
                <c:pt idx="8028">
                  <c:v>-0.21293607347988999</c:v>
                </c:pt>
                <c:pt idx="8029">
                  <c:v>-0.213220911176006</c:v>
                </c:pt>
                <c:pt idx="8030">
                  <c:v>-0.213505748874908</c:v>
                </c:pt>
                <c:pt idx="8031">
                  <c:v>-0.213790586573809</c:v>
                </c:pt>
                <c:pt idx="8032">
                  <c:v>-0.21407542426992601</c:v>
                </c:pt>
                <c:pt idx="8033">
                  <c:v>-0.21436026196882799</c:v>
                </c:pt>
                <c:pt idx="8034">
                  <c:v>-0.21464509966772899</c:v>
                </c:pt>
                <c:pt idx="8035">
                  <c:v>-0.214929937363846</c:v>
                </c:pt>
                <c:pt idx="8036">
                  <c:v>-0.215214775062747</c:v>
                </c:pt>
                <c:pt idx="8037">
                  <c:v>-0.215499612761649</c:v>
                </c:pt>
                <c:pt idx="8038">
                  <c:v>-0.21578445045776501</c:v>
                </c:pt>
                <c:pt idx="8039">
                  <c:v>-0.21606928815666701</c:v>
                </c:pt>
                <c:pt idx="8040">
                  <c:v>-0.21635412585556901</c:v>
                </c:pt>
                <c:pt idx="8041">
                  <c:v>-0.21663896355168499</c:v>
                </c:pt>
                <c:pt idx="8042">
                  <c:v>-0.216923801250587</c:v>
                </c:pt>
                <c:pt idx="8043">
                  <c:v>-0.217208638949488</c:v>
                </c:pt>
                <c:pt idx="8044">
                  <c:v>-0.21749347664560501</c:v>
                </c:pt>
                <c:pt idx="8045">
                  <c:v>-0.21777831434450601</c:v>
                </c:pt>
                <c:pt idx="8046">
                  <c:v>-0.21806315204340801</c:v>
                </c:pt>
                <c:pt idx="8047">
                  <c:v>-0.21834798973952399</c:v>
                </c:pt>
                <c:pt idx="8048">
                  <c:v>-0.21863282743842599</c:v>
                </c:pt>
                <c:pt idx="8049">
                  <c:v>-0.21891766513732799</c:v>
                </c:pt>
                <c:pt idx="8050">
                  <c:v>-0.219202502833444</c:v>
                </c:pt>
                <c:pt idx="8051">
                  <c:v>-0.219487340532346</c:v>
                </c:pt>
                <c:pt idx="8052">
                  <c:v>-0.21977217823124801</c:v>
                </c:pt>
                <c:pt idx="8053">
                  <c:v>-0.22005701592736401</c:v>
                </c:pt>
                <c:pt idx="8054">
                  <c:v>-0.22034185362626599</c:v>
                </c:pt>
                <c:pt idx="8055">
                  <c:v>-0.22062669132516699</c:v>
                </c:pt>
                <c:pt idx="8056">
                  <c:v>-0.220911529021284</c:v>
                </c:pt>
                <c:pt idx="8057">
                  <c:v>-0.221196366720185</c:v>
                </c:pt>
                <c:pt idx="8058">
                  <c:v>-0.221481204419087</c:v>
                </c:pt>
                <c:pt idx="8059">
                  <c:v>-0.22176604211520301</c:v>
                </c:pt>
                <c:pt idx="8060">
                  <c:v>-0.22205087981410501</c:v>
                </c:pt>
                <c:pt idx="8061">
                  <c:v>-0.22233571751300699</c:v>
                </c:pt>
                <c:pt idx="8062">
                  <c:v>-0.22262055520912299</c:v>
                </c:pt>
                <c:pt idx="8063">
                  <c:v>-0.222905392908025</c:v>
                </c:pt>
                <c:pt idx="8064">
                  <c:v>-0.223190230606927</c:v>
                </c:pt>
                <c:pt idx="8065">
                  <c:v>-0.22347506830304301</c:v>
                </c:pt>
                <c:pt idx="8066">
                  <c:v>-0.22375990600194501</c:v>
                </c:pt>
                <c:pt idx="8067">
                  <c:v>-0.22404474370084601</c:v>
                </c:pt>
                <c:pt idx="8068">
                  <c:v>-0.22432958139696299</c:v>
                </c:pt>
                <c:pt idx="8069">
                  <c:v>-0.22461441909586399</c:v>
                </c:pt>
                <c:pt idx="8070">
                  <c:v>-0.22489925679476599</c:v>
                </c:pt>
                <c:pt idx="8071">
                  <c:v>-0.225184094490882</c:v>
                </c:pt>
                <c:pt idx="8072">
                  <c:v>-0.225468932189784</c:v>
                </c:pt>
                <c:pt idx="8073">
                  <c:v>-0.22575376988868601</c:v>
                </c:pt>
                <c:pt idx="8074">
                  <c:v>-0.22603860758480199</c:v>
                </c:pt>
                <c:pt idx="8075">
                  <c:v>-0.22632344528370399</c:v>
                </c:pt>
                <c:pt idx="8076">
                  <c:v>-0.22660828298260599</c:v>
                </c:pt>
                <c:pt idx="8077">
                  <c:v>-0.226893120678722</c:v>
                </c:pt>
                <c:pt idx="8078">
                  <c:v>-0.227177958377624</c:v>
                </c:pt>
                <c:pt idx="8079">
                  <c:v>-0.227462796076525</c:v>
                </c:pt>
                <c:pt idx="8080">
                  <c:v>-0.22774763377264201</c:v>
                </c:pt>
                <c:pt idx="8081">
                  <c:v>-0.22803247147154301</c:v>
                </c:pt>
                <c:pt idx="8082">
                  <c:v>-0.22831730917044499</c:v>
                </c:pt>
                <c:pt idx="8083">
                  <c:v>-0.228602146866561</c:v>
                </c:pt>
                <c:pt idx="8084">
                  <c:v>-0.228886984565463</c:v>
                </c:pt>
                <c:pt idx="8085">
                  <c:v>-0.229171822264365</c:v>
                </c:pt>
                <c:pt idx="8086">
                  <c:v>-0.22945665996048101</c:v>
                </c:pt>
                <c:pt idx="8087">
                  <c:v>-0.22974149765938301</c:v>
                </c:pt>
                <c:pt idx="8088">
                  <c:v>-0.23002633535828401</c:v>
                </c:pt>
                <c:pt idx="8089">
                  <c:v>-0.23031117305440099</c:v>
                </c:pt>
                <c:pt idx="8090">
                  <c:v>-0.23059601075330199</c:v>
                </c:pt>
                <c:pt idx="8091">
                  <c:v>-0.230880848452204</c:v>
                </c:pt>
                <c:pt idx="8092">
                  <c:v>-0.23116568614832</c:v>
                </c:pt>
                <c:pt idx="8093">
                  <c:v>-0.23145052384722201</c:v>
                </c:pt>
                <c:pt idx="8094">
                  <c:v>-0.23173536154612401</c:v>
                </c:pt>
                <c:pt idx="8095">
                  <c:v>-0.23202019924223999</c:v>
                </c:pt>
                <c:pt idx="8096">
                  <c:v>-0.23230503694114199</c:v>
                </c:pt>
                <c:pt idx="8097">
                  <c:v>-0.23258987464004399</c:v>
                </c:pt>
                <c:pt idx="8098">
                  <c:v>-0.23287471233616</c:v>
                </c:pt>
                <c:pt idx="8099">
                  <c:v>-0.233159550035062</c:v>
                </c:pt>
                <c:pt idx="8100">
                  <c:v>-0.233444387733963</c:v>
                </c:pt>
                <c:pt idx="8101">
                  <c:v>-0.23372922543008001</c:v>
                </c:pt>
                <c:pt idx="8102">
                  <c:v>-0.23401406312898099</c:v>
                </c:pt>
                <c:pt idx="8103">
                  <c:v>-0.23429890082788299</c:v>
                </c:pt>
                <c:pt idx="8104">
                  <c:v>-0.234583738523999</c:v>
                </c:pt>
                <c:pt idx="8105">
                  <c:v>-0.234868576222901</c:v>
                </c:pt>
                <c:pt idx="8106">
                  <c:v>-0.235153413921803</c:v>
                </c:pt>
                <c:pt idx="8107">
                  <c:v>-0.23543825161791901</c:v>
                </c:pt>
                <c:pt idx="8108">
                  <c:v>-0.23572308931682101</c:v>
                </c:pt>
                <c:pt idx="8109">
                  <c:v>-0.23600792701572301</c:v>
                </c:pt>
                <c:pt idx="8110">
                  <c:v>-0.23629276471183899</c:v>
                </c:pt>
                <c:pt idx="8111">
                  <c:v>-0.23657760241074099</c:v>
                </c:pt>
                <c:pt idx="8112">
                  <c:v>-0.236862440109642</c:v>
                </c:pt>
                <c:pt idx="8113">
                  <c:v>-0.237147277805759</c:v>
                </c:pt>
                <c:pt idx="8114">
                  <c:v>-0.23743211550466001</c:v>
                </c:pt>
                <c:pt idx="8115">
                  <c:v>-0.23771695320356201</c:v>
                </c:pt>
                <c:pt idx="8116">
                  <c:v>-0.23800179089967799</c:v>
                </c:pt>
                <c:pt idx="8117">
                  <c:v>-0.23828662859857999</c:v>
                </c:pt>
                <c:pt idx="8118">
                  <c:v>-0.23857146629748199</c:v>
                </c:pt>
                <c:pt idx="8119">
                  <c:v>-0.238856303993598</c:v>
                </c:pt>
                <c:pt idx="8120">
                  <c:v>-0.2391411416925</c:v>
                </c:pt>
                <c:pt idx="8121">
                  <c:v>-0.23942597939140201</c:v>
                </c:pt>
                <c:pt idx="8122">
                  <c:v>-0.23971081708751801</c:v>
                </c:pt>
                <c:pt idx="8123">
                  <c:v>-0.23999565478641999</c:v>
                </c:pt>
                <c:pt idx="8124">
                  <c:v>-0.24028049248532099</c:v>
                </c:pt>
                <c:pt idx="8125">
                  <c:v>-0.240565330181438</c:v>
                </c:pt>
                <c:pt idx="8126">
                  <c:v>-0.240850167880339</c:v>
                </c:pt>
                <c:pt idx="8127">
                  <c:v>-0.241135005579241</c:v>
                </c:pt>
                <c:pt idx="8128">
                  <c:v>-0.24141984327535701</c:v>
                </c:pt>
                <c:pt idx="8129">
                  <c:v>-0.24170468097425901</c:v>
                </c:pt>
                <c:pt idx="8130">
                  <c:v>-0.24198951867316101</c:v>
                </c:pt>
                <c:pt idx="8131">
                  <c:v>-0.24227435636927699</c:v>
                </c:pt>
                <c:pt idx="8132">
                  <c:v>-0.242559194068179</c:v>
                </c:pt>
                <c:pt idx="8133">
                  <c:v>-0.24284403176708</c:v>
                </c:pt>
                <c:pt idx="8134">
                  <c:v>-0.24312886946319701</c:v>
                </c:pt>
                <c:pt idx="8135">
                  <c:v>-0.24341370716209801</c:v>
                </c:pt>
                <c:pt idx="8136">
                  <c:v>-0.24369854486100001</c:v>
                </c:pt>
                <c:pt idx="8137">
                  <c:v>-0.24398338255711599</c:v>
                </c:pt>
                <c:pt idx="8138">
                  <c:v>-0.24426822025601799</c:v>
                </c:pt>
                <c:pt idx="8139">
                  <c:v>-0.24455305795491999</c:v>
                </c:pt>
                <c:pt idx="8140">
                  <c:v>-0.244837895651036</c:v>
                </c:pt>
                <c:pt idx="8141">
                  <c:v>-0.245122733349938</c:v>
                </c:pt>
                <c:pt idx="8142">
                  <c:v>-0.24540757104884001</c:v>
                </c:pt>
                <c:pt idx="8143">
                  <c:v>-0.24569240874495599</c:v>
                </c:pt>
                <c:pt idx="8144">
                  <c:v>-0.24597724644385799</c:v>
                </c:pt>
                <c:pt idx="8145">
                  <c:v>-0.24626208414275899</c:v>
                </c:pt>
                <c:pt idx="8146">
                  <c:v>-0.246546921838876</c:v>
                </c:pt>
                <c:pt idx="8147">
                  <c:v>-0.246831759537777</c:v>
                </c:pt>
                <c:pt idx="8148">
                  <c:v>-0.247116597236679</c:v>
                </c:pt>
                <c:pt idx="8149">
                  <c:v>-0.24740143493279501</c:v>
                </c:pt>
                <c:pt idx="8150">
                  <c:v>-0.24768627263169701</c:v>
                </c:pt>
                <c:pt idx="8151">
                  <c:v>-0.24797111033059899</c:v>
                </c:pt>
                <c:pt idx="8152">
                  <c:v>-0.248255948026715</c:v>
                </c:pt>
                <c:pt idx="8153">
                  <c:v>-0.248540785725617</c:v>
                </c:pt>
                <c:pt idx="8154">
                  <c:v>-0.248825623424519</c:v>
                </c:pt>
                <c:pt idx="8155">
                  <c:v>-0.24911046112063501</c:v>
                </c:pt>
                <c:pt idx="8156">
                  <c:v>-0.24939529881953701</c:v>
                </c:pt>
                <c:pt idx="8157">
                  <c:v>-0.24968013651843801</c:v>
                </c:pt>
                <c:pt idx="8158">
                  <c:v>-0.24996497421455499</c:v>
                </c:pt>
                <c:pt idx="8159">
                  <c:v>-0.25024981191345602</c:v>
                </c:pt>
                <c:pt idx="8160">
                  <c:v>-0.250534649612358</c:v>
                </c:pt>
                <c:pt idx="8161">
                  <c:v>-0.25081948730847398</c:v>
                </c:pt>
                <c:pt idx="8162">
                  <c:v>-0.25110432500737601</c:v>
                </c:pt>
                <c:pt idx="8163">
                  <c:v>-0.25138916270627798</c:v>
                </c:pt>
                <c:pt idx="8164">
                  <c:v>-0.25167400040239402</c:v>
                </c:pt>
                <c:pt idx="8165">
                  <c:v>-0.25195883810129599</c:v>
                </c:pt>
                <c:pt idx="8166">
                  <c:v>-0.25224367580019802</c:v>
                </c:pt>
                <c:pt idx="8167">
                  <c:v>-0.252528513496314</c:v>
                </c:pt>
                <c:pt idx="8168">
                  <c:v>-0.25281335119521597</c:v>
                </c:pt>
                <c:pt idx="8169">
                  <c:v>-0.253098188894117</c:v>
                </c:pt>
                <c:pt idx="8170">
                  <c:v>-0.25338302659023398</c:v>
                </c:pt>
                <c:pt idx="8171">
                  <c:v>-0.25366786428913501</c:v>
                </c:pt>
                <c:pt idx="8172">
                  <c:v>-0.25395270198803699</c:v>
                </c:pt>
                <c:pt idx="8173">
                  <c:v>-0.25423753968415302</c:v>
                </c:pt>
                <c:pt idx="8174">
                  <c:v>-0.254522377383055</c:v>
                </c:pt>
                <c:pt idx="8175">
                  <c:v>-0.25480721508195697</c:v>
                </c:pt>
                <c:pt idx="8176">
                  <c:v>-0.25509205277807301</c:v>
                </c:pt>
                <c:pt idx="8177">
                  <c:v>-0.25537689047697498</c:v>
                </c:pt>
                <c:pt idx="8178">
                  <c:v>-0.25566172817587601</c:v>
                </c:pt>
                <c:pt idx="8179">
                  <c:v>-0.25594656587199299</c:v>
                </c:pt>
                <c:pt idx="8180">
                  <c:v>-0.25623140357089402</c:v>
                </c:pt>
                <c:pt idx="8181">
                  <c:v>-0.256516241269796</c:v>
                </c:pt>
                <c:pt idx="8182">
                  <c:v>-0.25680107896591298</c:v>
                </c:pt>
                <c:pt idx="8183">
                  <c:v>-0.25708591666481401</c:v>
                </c:pt>
                <c:pt idx="8184">
                  <c:v>-0.25737075436371598</c:v>
                </c:pt>
                <c:pt idx="8185">
                  <c:v>-0.25765559205983202</c:v>
                </c:pt>
                <c:pt idx="8186">
                  <c:v>-0.25794042975873399</c:v>
                </c:pt>
                <c:pt idx="8187">
                  <c:v>-0.25822526745763602</c:v>
                </c:pt>
                <c:pt idx="8188">
                  <c:v>-0.258510105153752</c:v>
                </c:pt>
                <c:pt idx="8189">
                  <c:v>-0.25879494285265398</c:v>
                </c:pt>
                <c:pt idx="8190">
                  <c:v>-0.25907978055155501</c:v>
                </c:pt>
                <c:pt idx="8191">
                  <c:v>-0.25936461824767199</c:v>
                </c:pt>
                <c:pt idx="8192">
                  <c:v>-0.25964945594657302</c:v>
                </c:pt>
                <c:pt idx="8193">
                  <c:v>-0.25993429364547499</c:v>
                </c:pt>
                <c:pt idx="8194">
                  <c:v>-0.26021913134159103</c:v>
                </c:pt>
                <c:pt idx="8195">
                  <c:v>-0.260503969040493</c:v>
                </c:pt>
                <c:pt idx="8196">
                  <c:v>-0.26078880673939497</c:v>
                </c:pt>
                <c:pt idx="8197">
                  <c:v>-0.26107364443551101</c:v>
                </c:pt>
                <c:pt idx="8198">
                  <c:v>-0.26135848213441298</c:v>
                </c:pt>
                <c:pt idx="8199">
                  <c:v>-0.26164331983331501</c:v>
                </c:pt>
                <c:pt idx="8200">
                  <c:v>-0.26192815752943099</c:v>
                </c:pt>
                <c:pt idx="8201">
                  <c:v>-0.26221299522833302</c:v>
                </c:pt>
                <c:pt idx="8202">
                  <c:v>-0.262497832927234</c:v>
                </c:pt>
                <c:pt idx="8203">
                  <c:v>-0.26278267062335098</c:v>
                </c:pt>
                <c:pt idx="8204">
                  <c:v>-0.26306750832225201</c:v>
                </c:pt>
                <c:pt idx="8205">
                  <c:v>-0.26335234602115398</c:v>
                </c:pt>
                <c:pt idx="8206">
                  <c:v>-0.26363718371727002</c:v>
                </c:pt>
                <c:pt idx="8207">
                  <c:v>-0.26392202141617199</c:v>
                </c:pt>
                <c:pt idx="8208">
                  <c:v>-0.26420685911507402</c:v>
                </c:pt>
                <c:pt idx="8209">
                  <c:v>-0.26449169681119</c:v>
                </c:pt>
                <c:pt idx="8210">
                  <c:v>-0.26477653451009198</c:v>
                </c:pt>
                <c:pt idx="8211">
                  <c:v>-0.26506137220899401</c:v>
                </c:pt>
                <c:pt idx="8212">
                  <c:v>-0.26534620990510999</c:v>
                </c:pt>
                <c:pt idx="8213">
                  <c:v>-0.26563104760401202</c:v>
                </c:pt>
                <c:pt idx="8214">
                  <c:v>-0.26591588530291299</c:v>
                </c:pt>
                <c:pt idx="8215">
                  <c:v>-0.26620072299903003</c:v>
                </c:pt>
                <c:pt idx="8216">
                  <c:v>-0.266485560697931</c:v>
                </c:pt>
                <c:pt idx="8217">
                  <c:v>-0.26677039839683298</c:v>
                </c:pt>
                <c:pt idx="8218">
                  <c:v>-0.26705523609294901</c:v>
                </c:pt>
                <c:pt idx="8219">
                  <c:v>-0.26734007379185099</c:v>
                </c:pt>
                <c:pt idx="8220">
                  <c:v>-0.26762491149075301</c:v>
                </c:pt>
                <c:pt idx="8221">
                  <c:v>-0.267909749186869</c:v>
                </c:pt>
                <c:pt idx="8222">
                  <c:v>-0.26819458688577102</c:v>
                </c:pt>
                <c:pt idx="8223">
                  <c:v>-0.268479424584672</c:v>
                </c:pt>
                <c:pt idx="8224">
                  <c:v>-0.26876426228078898</c:v>
                </c:pt>
                <c:pt idx="8225">
                  <c:v>-0.26904909997969101</c:v>
                </c:pt>
                <c:pt idx="8226">
                  <c:v>-0.26933393767859198</c:v>
                </c:pt>
                <c:pt idx="8227">
                  <c:v>-0.26961877537470902</c:v>
                </c:pt>
                <c:pt idx="8228">
                  <c:v>-0.26990361307360999</c:v>
                </c:pt>
                <c:pt idx="8229">
                  <c:v>-0.27018845077251202</c:v>
                </c:pt>
                <c:pt idx="8230">
                  <c:v>-0.270473288468628</c:v>
                </c:pt>
                <c:pt idx="8231">
                  <c:v>-0.27075812616752998</c:v>
                </c:pt>
                <c:pt idx="8232">
                  <c:v>-0.27104296386643201</c:v>
                </c:pt>
                <c:pt idx="8233">
                  <c:v>-0.27132780156254799</c:v>
                </c:pt>
                <c:pt idx="8234">
                  <c:v>-0.27161263926145002</c:v>
                </c:pt>
                <c:pt idx="8235">
                  <c:v>-0.27189747696035099</c:v>
                </c:pt>
                <c:pt idx="8236">
                  <c:v>-0.27218231465646803</c:v>
                </c:pt>
                <c:pt idx="8237">
                  <c:v>-0.272467152355369</c:v>
                </c:pt>
                <c:pt idx="8238">
                  <c:v>-0.27275199005427098</c:v>
                </c:pt>
                <c:pt idx="8239">
                  <c:v>-0.27303682775038701</c:v>
                </c:pt>
                <c:pt idx="8240">
                  <c:v>-0.27332166544928899</c:v>
                </c:pt>
                <c:pt idx="8241">
                  <c:v>-0.27360650314819102</c:v>
                </c:pt>
                <c:pt idx="8242">
                  <c:v>-0.273891340844307</c:v>
                </c:pt>
                <c:pt idx="8243">
                  <c:v>-0.27417617854320903</c:v>
                </c:pt>
                <c:pt idx="8244">
                  <c:v>-0.274461016242111</c:v>
                </c:pt>
                <c:pt idx="8245">
                  <c:v>-0.27474585393822698</c:v>
                </c:pt>
                <c:pt idx="8246">
                  <c:v>-0.27503069163712901</c:v>
                </c:pt>
                <c:pt idx="8247">
                  <c:v>-0.27531552933602998</c:v>
                </c:pt>
                <c:pt idx="8248">
                  <c:v>-0.27560036703214702</c:v>
                </c:pt>
                <c:pt idx="8249">
                  <c:v>-0.27588520473104799</c:v>
                </c:pt>
                <c:pt idx="8250">
                  <c:v>-0.27617004242995002</c:v>
                </c:pt>
                <c:pt idx="8251">
                  <c:v>-0.276454880126066</c:v>
                </c:pt>
                <c:pt idx="8252">
                  <c:v>-0.27673971782496798</c:v>
                </c:pt>
                <c:pt idx="8253">
                  <c:v>-0.27702455552387001</c:v>
                </c:pt>
                <c:pt idx="8254">
                  <c:v>-0.27730939321998599</c:v>
                </c:pt>
                <c:pt idx="8255">
                  <c:v>-0.27759423091888802</c:v>
                </c:pt>
                <c:pt idx="8256">
                  <c:v>-0.27787906861778999</c:v>
                </c:pt>
                <c:pt idx="8257">
                  <c:v>-0.27816390631390597</c:v>
                </c:pt>
                <c:pt idx="8258">
                  <c:v>-0.278448744012808</c:v>
                </c:pt>
                <c:pt idx="8259">
                  <c:v>-0.27873358171170898</c:v>
                </c:pt>
                <c:pt idx="8260">
                  <c:v>-0.27901841940782601</c:v>
                </c:pt>
                <c:pt idx="8261">
                  <c:v>-0.27930325710672699</c:v>
                </c:pt>
                <c:pt idx="8262">
                  <c:v>-0.27958809480562902</c:v>
                </c:pt>
                <c:pt idx="8263">
                  <c:v>-0.279872932501745</c:v>
                </c:pt>
                <c:pt idx="8264">
                  <c:v>-0.28015777020064703</c:v>
                </c:pt>
                <c:pt idx="8265">
                  <c:v>-0.280442607899549</c:v>
                </c:pt>
                <c:pt idx="8266">
                  <c:v>-0.28072744559566498</c:v>
                </c:pt>
                <c:pt idx="8267">
                  <c:v>-0.28101228329456701</c:v>
                </c:pt>
                <c:pt idx="8268">
                  <c:v>-0.28129712099346899</c:v>
                </c:pt>
                <c:pt idx="8269">
                  <c:v>-0.28158195868958502</c:v>
                </c:pt>
                <c:pt idx="8270">
                  <c:v>-0.281866796388487</c:v>
                </c:pt>
                <c:pt idx="8271">
                  <c:v>-0.28215163408738803</c:v>
                </c:pt>
                <c:pt idx="8272">
                  <c:v>-0.28243647178350501</c:v>
                </c:pt>
                <c:pt idx="8273">
                  <c:v>-0.28272130948240598</c:v>
                </c:pt>
                <c:pt idx="8274">
                  <c:v>-0.28300614718130801</c:v>
                </c:pt>
                <c:pt idx="8275">
                  <c:v>-0.28329098487742399</c:v>
                </c:pt>
                <c:pt idx="8276">
                  <c:v>-0.28357582257632602</c:v>
                </c:pt>
                <c:pt idx="8277">
                  <c:v>-0.28386066027522799</c:v>
                </c:pt>
                <c:pt idx="8278">
                  <c:v>-0.28414549797134397</c:v>
                </c:pt>
                <c:pt idx="8279">
                  <c:v>-0.284430335670246</c:v>
                </c:pt>
                <c:pt idx="8280">
                  <c:v>-0.28471517336914698</c:v>
                </c:pt>
                <c:pt idx="8281">
                  <c:v>-0.28500001106526401</c:v>
                </c:pt>
                <c:pt idx="8282">
                  <c:v>-0.28528484876416599</c:v>
                </c:pt>
                <c:pt idx="8283">
                  <c:v>-0.28556968646306702</c:v>
                </c:pt>
                <c:pt idx="8284">
                  <c:v>-0.285854524159183</c:v>
                </c:pt>
                <c:pt idx="8285">
                  <c:v>-0.28613936185808497</c:v>
                </c:pt>
                <c:pt idx="8286">
                  <c:v>-0.286424199556987</c:v>
                </c:pt>
                <c:pt idx="8287">
                  <c:v>-0.28670903725310298</c:v>
                </c:pt>
                <c:pt idx="8288">
                  <c:v>-0.28699387495200501</c:v>
                </c:pt>
                <c:pt idx="8289">
                  <c:v>-0.28727871265090699</c:v>
                </c:pt>
                <c:pt idx="8290">
                  <c:v>-0.28756355034702302</c:v>
                </c:pt>
                <c:pt idx="8291">
                  <c:v>-0.287848388045925</c:v>
                </c:pt>
                <c:pt idx="8292">
                  <c:v>-0.28813322574482603</c:v>
                </c:pt>
                <c:pt idx="8293">
                  <c:v>-0.28841806344094301</c:v>
                </c:pt>
                <c:pt idx="8294">
                  <c:v>-0.28870290113984498</c:v>
                </c:pt>
                <c:pt idx="8295">
                  <c:v>-0.28898773883874601</c:v>
                </c:pt>
                <c:pt idx="8296">
                  <c:v>-0.28927257653486199</c:v>
                </c:pt>
                <c:pt idx="8297">
                  <c:v>-0.28955741423376402</c:v>
                </c:pt>
                <c:pt idx="8298">
                  <c:v>-0.289842251932666</c:v>
                </c:pt>
                <c:pt idx="8299">
                  <c:v>-0.29012708962878198</c:v>
                </c:pt>
                <c:pt idx="8300">
                  <c:v>-0.29041192732768401</c:v>
                </c:pt>
                <c:pt idx="8301">
                  <c:v>-0.29069676502658598</c:v>
                </c:pt>
                <c:pt idx="8302">
                  <c:v>-0.29098160272270202</c:v>
                </c:pt>
                <c:pt idx="8303">
                  <c:v>-0.29126644042160399</c:v>
                </c:pt>
                <c:pt idx="8304">
                  <c:v>-0.29155127812050502</c:v>
                </c:pt>
                <c:pt idx="8305">
                  <c:v>-0.291836115816622</c:v>
                </c:pt>
                <c:pt idx="8306">
                  <c:v>-0.29212095351552297</c:v>
                </c:pt>
                <c:pt idx="8307">
                  <c:v>-0.292405791214425</c:v>
                </c:pt>
                <c:pt idx="8308">
                  <c:v>-0.29269062891054098</c:v>
                </c:pt>
                <c:pt idx="8309">
                  <c:v>-0.29297546660944301</c:v>
                </c:pt>
                <c:pt idx="8310">
                  <c:v>-0.29326030430834499</c:v>
                </c:pt>
                <c:pt idx="8311">
                  <c:v>-0.29354514200446102</c:v>
                </c:pt>
                <c:pt idx="8312">
                  <c:v>-0.293829979703363</c:v>
                </c:pt>
                <c:pt idx="8313">
                  <c:v>-0.29411481740226503</c:v>
                </c:pt>
                <c:pt idx="8314">
                  <c:v>-0.29439965509838101</c:v>
                </c:pt>
                <c:pt idx="8315">
                  <c:v>-0.29468449279728298</c:v>
                </c:pt>
                <c:pt idx="8316">
                  <c:v>-0.29496933049618401</c:v>
                </c:pt>
                <c:pt idx="8317">
                  <c:v>-0.29525416819230099</c:v>
                </c:pt>
                <c:pt idx="8318">
                  <c:v>-0.29553900589120202</c:v>
                </c:pt>
                <c:pt idx="8319">
                  <c:v>-0.295823843590104</c:v>
                </c:pt>
                <c:pt idx="8320">
                  <c:v>-0.29610868128621998</c:v>
                </c:pt>
                <c:pt idx="8321">
                  <c:v>-0.29639351898512201</c:v>
                </c:pt>
                <c:pt idx="8322">
                  <c:v>-0.29667835668402398</c:v>
                </c:pt>
                <c:pt idx="8323">
                  <c:v>-0.29696319438014002</c:v>
                </c:pt>
                <c:pt idx="8324">
                  <c:v>-0.29724803207904199</c:v>
                </c:pt>
                <c:pt idx="8325">
                  <c:v>-0.29753286977794302</c:v>
                </c:pt>
                <c:pt idx="8326">
                  <c:v>-0.29781770747406</c:v>
                </c:pt>
                <c:pt idx="8327">
                  <c:v>-0.29810254517296197</c:v>
                </c:pt>
                <c:pt idx="8328">
                  <c:v>-0.29838738287186301</c:v>
                </c:pt>
                <c:pt idx="8329">
                  <c:v>-0.29867222056797998</c:v>
                </c:pt>
                <c:pt idx="8330">
                  <c:v>-0.29895705826688102</c:v>
                </c:pt>
                <c:pt idx="8331">
                  <c:v>-0.29924189596578299</c:v>
                </c:pt>
                <c:pt idx="8332">
                  <c:v>-0.29952673366189903</c:v>
                </c:pt>
                <c:pt idx="8333">
                  <c:v>-0.299811571360801</c:v>
                </c:pt>
                <c:pt idx="8334">
                  <c:v>-0.30009640905970297</c:v>
                </c:pt>
                <c:pt idx="8335">
                  <c:v>-0.30038124675581901</c:v>
                </c:pt>
                <c:pt idx="8336">
                  <c:v>-0.30066608445472098</c:v>
                </c:pt>
                <c:pt idx="8337">
                  <c:v>-0.30095092215362201</c:v>
                </c:pt>
                <c:pt idx="8338">
                  <c:v>-0.30123575984973899</c:v>
                </c:pt>
                <c:pt idx="8339">
                  <c:v>-0.30152059754864102</c:v>
                </c:pt>
                <c:pt idx="8340">
                  <c:v>-0.301805435247542</c:v>
                </c:pt>
                <c:pt idx="8341">
                  <c:v>-0.30209027294365798</c:v>
                </c:pt>
                <c:pt idx="8342">
                  <c:v>-0.30237511064256001</c:v>
                </c:pt>
                <c:pt idx="8343">
                  <c:v>-0.30265994834146198</c:v>
                </c:pt>
                <c:pt idx="8344">
                  <c:v>-0.30294478603757802</c:v>
                </c:pt>
                <c:pt idx="8345">
                  <c:v>-0.30322962373647999</c:v>
                </c:pt>
                <c:pt idx="8346">
                  <c:v>-0.30351446143538202</c:v>
                </c:pt>
                <c:pt idx="8347">
                  <c:v>-0.303799299131498</c:v>
                </c:pt>
                <c:pt idx="8348">
                  <c:v>-0.30408413683039998</c:v>
                </c:pt>
                <c:pt idx="8349">
                  <c:v>-0.30436897452930101</c:v>
                </c:pt>
                <c:pt idx="8350">
                  <c:v>-0.30465381222541799</c:v>
                </c:pt>
                <c:pt idx="8351">
                  <c:v>-0.30493864992431902</c:v>
                </c:pt>
                <c:pt idx="8352">
                  <c:v>-0.30522348762322099</c:v>
                </c:pt>
                <c:pt idx="8353">
                  <c:v>-0.30550832531933703</c:v>
                </c:pt>
                <c:pt idx="8354">
                  <c:v>-0.305793163018239</c:v>
                </c:pt>
                <c:pt idx="8355">
                  <c:v>-0.30607800071714097</c:v>
                </c:pt>
                <c:pt idx="8356">
                  <c:v>-0.30636283841325701</c:v>
                </c:pt>
                <c:pt idx="8357">
                  <c:v>-0.30664767611215898</c:v>
                </c:pt>
                <c:pt idx="8358">
                  <c:v>-0.30693251381106101</c:v>
                </c:pt>
                <c:pt idx="8359">
                  <c:v>-0.30721735150717699</c:v>
                </c:pt>
                <c:pt idx="8360">
                  <c:v>-0.30750218920607902</c:v>
                </c:pt>
                <c:pt idx="8361">
                  <c:v>-0.30778702690498</c:v>
                </c:pt>
                <c:pt idx="8362">
                  <c:v>-0.30807186460109698</c:v>
                </c:pt>
                <c:pt idx="8363">
                  <c:v>-0.30835670229999801</c:v>
                </c:pt>
                <c:pt idx="8364">
                  <c:v>-0.30864153999889998</c:v>
                </c:pt>
                <c:pt idx="8365">
                  <c:v>-0.30892637769501602</c:v>
                </c:pt>
                <c:pt idx="8366">
                  <c:v>-0.30921121539391799</c:v>
                </c:pt>
                <c:pt idx="8367">
                  <c:v>-0.30949605309282002</c:v>
                </c:pt>
                <c:pt idx="8368">
                  <c:v>-0.309780890788936</c:v>
                </c:pt>
                <c:pt idx="8369">
                  <c:v>-0.31006572848783798</c:v>
                </c:pt>
                <c:pt idx="8370">
                  <c:v>-0.31035056618673901</c:v>
                </c:pt>
                <c:pt idx="8371">
                  <c:v>-0.31063540388285599</c:v>
                </c:pt>
                <c:pt idx="8372">
                  <c:v>-0.31092024158175802</c:v>
                </c:pt>
                <c:pt idx="8373">
                  <c:v>-0.31120507928065899</c:v>
                </c:pt>
                <c:pt idx="8374">
                  <c:v>-0.31148991697677603</c:v>
                </c:pt>
                <c:pt idx="8375">
                  <c:v>-0.311774754675677</c:v>
                </c:pt>
                <c:pt idx="8376">
                  <c:v>-0.31205959237457898</c:v>
                </c:pt>
                <c:pt idx="8377">
                  <c:v>-0.31234443007069501</c:v>
                </c:pt>
                <c:pt idx="8378">
                  <c:v>-0.31262926776959699</c:v>
                </c:pt>
                <c:pt idx="8379">
                  <c:v>-0.31291410546849902</c:v>
                </c:pt>
                <c:pt idx="8380">
                  <c:v>-0.313198943164615</c:v>
                </c:pt>
                <c:pt idx="8381">
                  <c:v>-0.31348378086351703</c:v>
                </c:pt>
                <c:pt idx="8382">
                  <c:v>-0.313768618562418</c:v>
                </c:pt>
                <c:pt idx="8383">
                  <c:v>-0.31405345625853498</c:v>
                </c:pt>
                <c:pt idx="8384">
                  <c:v>-0.31433829395743701</c:v>
                </c:pt>
                <c:pt idx="8385">
                  <c:v>-0.31462313165633798</c:v>
                </c:pt>
                <c:pt idx="8386">
                  <c:v>-0.31490796935245402</c:v>
                </c:pt>
                <c:pt idx="8387">
                  <c:v>-0.31519280705135599</c:v>
                </c:pt>
                <c:pt idx="8388">
                  <c:v>-0.31547764475025802</c:v>
                </c:pt>
                <c:pt idx="8389">
                  <c:v>-0.315762482446374</c:v>
                </c:pt>
                <c:pt idx="8390">
                  <c:v>-0.31604732014527598</c:v>
                </c:pt>
                <c:pt idx="8391">
                  <c:v>-0.31633215784417801</c:v>
                </c:pt>
                <c:pt idx="8392">
                  <c:v>-0.31661699554029399</c:v>
                </c:pt>
                <c:pt idx="8393">
                  <c:v>-0.31690183323919602</c:v>
                </c:pt>
                <c:pt idx="8394">
                  <c:v>-0.31718667093809699</c:v>
                </c:pt>
                <c:pt idx="8395">
                  <c:v>-0.31747150863421397</c:v>
                </c:pt>
                <c:pt idx="8396">
                  <c:v>-0.317756346333115</c:v>
                </c:pt>
                <c:pt idx="8397">
                  <c:v>-0.31804118403201698</c:v>
                </c:pt>
                <c:pt idx="8398">
                  <c:v>-0.31832602172813301</c:v>
                </c:pt>
                <c:pt idx="8399">
                  <c:v>-0.31861085942703499</c:v>
                </c:pt>
                <c:pt idx="8400">
                  <c:v>-0.31889569712593702</c:v>
                </c:pt>
                <c:pt idx="8401">
                  <c:v>-0.319180534822053</c:v>
                </c:pt>
                <c:pt idx="8402">
                  <c:v>-0.31946537252095503</c:v>
                </c:pt>
                <c:pt idx="8403">
                  <c:v>-0.319750210219857</c:v>
                </c:pt>
                <c:pt idx="8404">
                  <c:v>-0.32003504791597298</c:v>
                </c:pt>
                <c:pt idx="8405">
                  <c:v>-0.32031988561487501</c:v>
                </c:pt>
                <c:pt idx="8406">
                  <c:v>-0.32060472331377599</c:v>
                </c:pt>
                <c:pt idx="8407">
                  <c:v>-0.32088956100989302</c:v>
                </c:pt>
                <c:pt idx="8408">
                  <c:v>-0.321174398708794</c:v>
                </c:pt>
                <c:pt idx="8409">
                  <c:v>-0.32145923640769603</c:v>
                </c:pt>
                <c:pt idx="8410">
                  <c:v>-0.32174407410381201</c:v>
                </c:pt>
                <c:pt idx="8411">
                  <c:v>-0.32202891180271398</c:v>
                </c:pt>
                <c:pt idx="8412">
                  <c:v>-0.32231374950161601</c:v>
                </c:pt>
                <c:pt idx="8413">
                  <c:v>-0.32259858719773199</c:v>
                </c:pt>
                <c:pt idx="8414">
                  <c:v>-0.32288342489663402</c:v>
                </c:pt>
                <c:pt idx="8415">
                  <c:v>-0.32316826259553599</c:v>
                </c:pt>
                <c:pt idx="8416">
                  <c:v>-0.32345310029165197</c:v>
                </c:pt>
                <c:pt idx="8417">
                  <c:v>-0.323737937990554</c:v>
                </c:pt>
                <c:pt idx="8418">
                  <c:v>-0.32402277568945498</c:v>
                </c:pt>
                <c:pt idx="8419">
                  <c:v>-0.32430761338557201</c:v>
                </c:pt>
                <c:pt idx="8420">
                  <c:v>-0.32459245108447299</c:v>
                </c:pt>
                <c:pt idx="8421">
                  <c:v>-0.32487728878337502</c:v>
                </c:pt>
                <c:pt idx="8422">
                  <c:v>-0.325162126479491</c:v>
                </c:pt>
                <c:pt idx="8423">
                  <c:v>-0.32544696417839297</c:v>
                </c:pt>
                <c:pt idx="8424">
                  <c:v>-0.325731801877295</c:v>
                </c:pt>
                <c:pt idx="8425">
                  <c:v>-0.32601663957341098</c:v>
                </c:pt>
                <c:pt idx="8426">
                  <c:v>-0.32630147727231301</c:v>
                </c:pt>
                <c:pt idx="8427">
                  <c:v>-0.32658631497121499</c:v>
                </c:pt>
                <c:pt idx="8428">
                  <c:v>-0.32687115266733102</c:v>
                </c:pt>
                <c:pt idx="8429">
                  <c:v>-0.327155990366233</c:v>
                </c:pt>
                <c:pt idx="8430">
                  <c:v>-0.32744082806513403</c:v>
                </c:pt>
                <c:pt idx="8431">
                  <c:v>-0.32772566576125101</c:v>
                </c:pt>
                <c:pt idx="8432">
                  <c:v>-0.32801050346015198</c:v>
                </c:pt>
                <c:pt idx="8433">
                  <c:v>-0.32829534115905401</c:v>
                </c:pt>
                <c:pt idx="8434">
                  <c:v>-0.32858017885516999</c:v>
                </c:pt>
                <c:pt idx="8435">
                  <c:v>-0.32886501655407202</c:v>
                </c:pt>
                <c:pt idx="8436">
                  <c:v>-0.32914985425297399</c:v>
                </c:pt>
                <c:pt idx="8437">
                  <c:v>-0.32943469194908997</c:v>
                </c:pt>
                <c:pt idx="8438">
                  <c:v>-0.329719529647992</c:v>
                </c:pt>
                <c:pt idx="8439">
                  <c:v>-0.33000436734689398</c:v>
                </c:pt>
                <c:pt idx="8440">
                  <c:v>-0.33028920504301001</c:v>
                </c:pt>
                <c:pt idx="8441">
                  <c:v>-0.33057404274191099</c:v>
                </c:pt>
                <c:pt idx="8442">
                  <c:v>-0.33085888044081302</c:v>
                </c:pt>
                <c:pt idx="8443">
                  <c:v>-0.33114371813693</c:v>
                </c:pt>
                <c:pt idx="8444">
                  <c:v>-0.33142855583583097</c:v>
                </c:pt>
                <c:pt idx="8445">
                  <c:v>-0.331713393534733</c:v>
                </c:pt>
                <c:pt idx="8446">
                  <c:v>-0.33199823123084898</c:v>
                </c:pt>
                <c:pt idx="8447">
                  <c:v>-0.33228306892975101</c:v>
                </c:pt>
                <c:pt idx="8448">
                  <c:v>-0.33256790662865299</c:v>
                </c:pt>
                <c:pt idx="8449">
                  <c:v>-0.33285274432476902</c:v>
                </c:pt>
                <c:pt idx="8450">
                  <c:v>-0.333137582023671</c:v>
                </c:pt>
                <c:pt idx="8451">
                  <c:v>-0.33342241972257203</c:v>
                </c:pt>
                <c:pt idx="8452">
                  <c:v>-0.33370725741868901</c:v>
                </c:pt>
                <c:pt idx="8453">
                  <c:v>-0.33399209511758998</c:v>
                </c:pt>
                <c:pt idx="8454">
                  <c:v>-0.33427693281649201</c:v>
                </c:pt>
                <c:pt idx="8455">
                  <c:v>-0.33456177051260799</c:v>
                </c:pt>
                <c:pt idx="8456">
                  <c:v>-0.33484660821151002</c:v>
                </c:pt>
                <c:pt idx="8457">
                  <c:v>-0.335131445910412</c:v>
                </c:pt>
                <c:pt idx="8458">
                  <c:v>-0.33541628360652798</c:v>
                </c:pt>
                <c:pt idx="8459">
                  <c:v>-0.33570112130543001</c:v>
                </c:pt>
                <c:pt idx="8460">
                  <c:v>-0.33598595900433198</c:v>
                </c:pt>
                <c:pt idx="8461">
                  <c:v>-0.33627079670044802</c:v>
                </c:pt>
                <c:pt idx="8462">
                  <c:v>-0.33655563439934999</c:v>
                </c:pt>
                <c:pt idx="8463">
                  <c:v>-0.33684047209825102</c:v>
                </c:pt>
                <c:pt idx="8464">
                  <c:v>-0.337125309794368</c:v>
                </c:pt>
                <c:pt idx="8465">
                  <c:v>-0.33741014749326897</c:v>
                </c:pt>
                <c:pt idx="8466">
                  <c:v>-0.337694985192171</c:v>
                </c:pt>
                <c:pt idx="8467">
                  <c:v>-0.33797982288828698</c:v>
                </c:pt>
                <c:pt idx="8468">
                  <c:v>-0.33826466058718901</c:v>
                </c:pt>
                <c:pt idx="8469">
                  <c:v>-0.33854949828609099</c:v>
                </c:pt>
                <c:pt idx="8470">
                  <c:v>-0.33883433598220702</c:v>
                </c:pt>
                <c:pt idx="8471">
                  <c:v>-0.339119173681109</c:v>
                </c:pt>
                <c:pt idx="8472">
                  <c:v>-0.33940401138001097</c:v>
                </c:pt>
                <c:pt idx="8473">
                  <c:v>-0.33968884907612701</c:v>
                </c:pt>
                <c:pt idx="8474">
                  <c:v>-0.33997368677502898</c:v>
                </c:pt>
                <c:pt idx="8475">
                  <c:v>-0.34025852447393001</c:v>
                </c:pt>
                <c:pt idx="8476">
                  <c:v>-0.34054336217004699</c:v>
                </c:pt>
                <c:pt idx="8477">
                  <c:v>-0.34082819986894802</c:v>
                </c:pt>
                <c:pt idx="8478">
                  <c:v>-0.34111303756785</c:v>
                </c:pt>
                <c:pt idx="8479">
                  <c:v>-0.34139787526396598</c:v>
                </c:pt>
                <c:pt idx="8480">
                  <c:v>-0.34168271296286801</c:v>
                </c:pt>
                <c:pt idx="8481">
                  <c:v>-0.34196755066176998</c:v>
                </c:pt>
                <c:pt idx="8482">
                  <c:v>-0.34225238835788602</c:v>
                </c:pt>
                <c:pt idx="8483">
                  <c:v>-0.34253722605678799</c:v>
                </c:pt>
                <c:pt idx="8484">
                  <c:v>-0.34282206375568902</c:v>
                </c:pt>
                <c:pt idx="8485">
                  <c:v>-0.343106901451806</c:v>
                </c:pt>
                <c:pt idx="8486">
                  <c:v>-0.34339173915070698</c:v>
                </c:pt>
                <c:pt idx="8487">
                  <c:v>-0.34367657684960901</c:v>
                </c:pt>
                <c:pt idx="8488">
                  <c:v>-0.34396141454572599</c:v>
                </c:pt>
                <c:pt idx="8489">
                  <c:v>-0.34424625224462702</c:v>
                </c:pt>
                <c:pt idx="8490">
                  <c:v>-0.34453108994352899</c:v>
                </c:pt>
                <c:pt idx="8491">
                  <c:v>-0.34481592763964503</c:v>
                </c:pt>
                <c:pt idx="8492">
                  <c:v>-0.345100765338547</c:v>
                </c:pt>
                <c:pt idx="8493">
                  <c:v>-0.34538560303744897</c:v>
                </c:pt>
                <c:pt idx="8494">
                  <c:v>-0.34567044073356501</c:v>
                </c:pt>
                <c:pt idx="8495">
                  <c:v>-0.34595527843246698</c:v>
                </c:pt>
                <c:pt idx="8496">
                  <c:v>-0.34624011613136801</c:v>
                </c:pt>
                <c:pt idx="8497">
                  <c:v>-0.34652495382748499</c:v>
                </c:pt>
                <c:pt idx="8498">
                  <c:v>-0.34680979152638602</c:v>
                </c:pt>
                <c:pt idx="8499">
                  <c:v>-0.347094629225288</c:v>
                </c:pt>
                <c:pt idx="8500">
                  <c:v>-0.34737946692140398</c:v>
                </c:pt>
                <c:pt idx="8501">
                  <c:v>-0.34766430462030601</c:v>
                </c:pt>
                <c:pt idx="8502">
                  <c:v>-0.34794914231920798</c:v>
                </c:pt>
                <c:pt idx="8503">
                  <c:v>-0.34823398001532402</c:v>
                </c:pt>
                <c:pt idx="8504">
                  <c:v>-0.34851881771422599</c:v>
                </c:pt>
                <c:pt idx="8505">
                  <c:v>-0.34880365541312802</c:v>
                </c:pt>
                <c:pt idx="8506">
                  <c:v>-0.349088493109244</c:v>
                </c:pt>
                <c:pt idx="8507">
                  <c:v>-0.34937333080814598</c:v>
                </c:pt>
                <c:pt idx="8508">
                  <c:v>-0.34965816850704701</c:v>
                </c:pt>
                <c:pt idx="8509">
                  <c:v>-0.34994300620316399</c:v>
                </c:pt>
                <c:pt idx="8510">
                  <c:v>-0.35022784390206502</c:v>
                </c:pt>
                <c:pt idx="8511">
                  <c:v>-0.35051268160096699</c:v>
                </c:pt>
                <c:pt idx="8512">
                  <c:v>-0.35079751929708303</c:v>
                </c:pt>
                <c:pt idx="8513">
                  <c:v>-0.351082356995985</c:v>
                </c:pt>
                <c:pt idx="8514">
                  <c:v>-0.35136719469488698</c:v>
                </c:pt>
                <c:pt idx="8515">
                  <c:v>-0.35165203239100301</c:v>
                </c:pt>
                <c:pt idx="8516">
                  <c:v>-0.35193687008990499</c:v>
                </c:pt>
                <c:pt idx="8517">
                  <c:v>-0.35222170778880701</c:v>
                </c:pt>
                <c:pt idx="8518">
                  <c:v>-0.352506545484923</c:v>
                </c:pt>
                <c:pt idx="8519">
                  <c:v>-0.35279138318382502</c:v>
                </c:pt>
                <c:pt idx="8520">
                  <c:v>-0.353076220882726</c:v>
                </c:pt>
                <c:pt idx="8521">
                  <c:v>-0.35336105857884298</c:v>
                </c:pt>
                <c:pt idx="8522">
                  <c:v>-0.35364589627774401</c:v>
                </c:pt>
                <c:pt idx="8523">
                  <c:v>-0.35393073397664598</c:v>
                </c:pt>
                <c:pt idx="8524">
                  <c:v>-0.35421557167276202</c:v>
                </c:pt>
                <c:pt idx="8525">
                  <c:v>-0.35450040937166399</c:v>
                </c:pt>
                <c:pt idx="8526">
                  <c:v>-0.35478524707056602</c:v>
                </c:pt>
                <c:pt idx="8527">
                  <c:v>-0.355070084766682</c:v>
                </c:pt>
                <c:pt idx="8528">
                  <c:v>-0.35535492246558398</c:v>
                </c:pt>
                <c:pt idx="8529">
                  <c:v>-0.35563976016448601</c:v>
                </c:pt>
                <c:pt idx="8530">
                  <c:v>-0.35592459786060199</c:v>
                </c:pt>
                <c:pt idx="8531">
                  <c:v>-0.35620943555950302</c:v>
                </c:pt>
                <c:pt idx="8532">
                  <c:v>-0.35649427325840499</c:v>
                </c:pt>
                <c:pt idx="8533">
                  <c:v>-0.35677911095452203</c:v>
                </c:pt>
                <c:pt idx="8534">
                  <c:v>-0.357063948653423</c:v>
                </c:pt>
                <c:pt idx="8535">
                  <c:v>-0.35734878635232498</c:v>
                </c:pt>
                <c:pt idx="8536">
                  <c:v>-0.35763362404844101</c:v>
                </c:pt>
                <c:pt idx="8537">
                  <c:v>-0.35791846174734299</c:v>
                </c:pt>
                <c:pt idx="8538">
                  <c:v>-0.35820329944624502</c:v>
                </c:pt>
                <c:pt idx="8539">
                  <c:v>-0.358488137142361</c:v>
                </c:pt>
                <c:pt idx="8540">
                  <c:v>-0.35877297484126303</c:v>
                </c:pt>
                <c:pt idx="8541">
                  <c:v>-0.359057812540164</c:v>
                </c:pt>
                <c:pt idx="8542">
                  <c:v>-0.35934265023628098</c:v>
                </c:pt>
                <c:pt idx="8543">
                  <c:v>-0.35962748793518201</c:v>
                </c:pt>
                <c:pt idx="8544">
                  <c:v>-0.35991232563408398</c:v>
                </c:pt>
                <c:pt idx="8545">
                  <c:v>-0.36019716333020002</c:v>
                </c:pt>
                <c:pt idx="8546">
                  <c:v>-0.36048200102910199</c:v>
                </c:pt>
                <c:pt idx="8547">
                  <c:v>-0.36076683872800402</c:v>
                </c:pt>
                <c:pt idx="8548">
                  <c:v>-0.36105167642412</c:v>
                </c:pt>
                <c:pt idx="8549">
                  <c:v>-0.36133651412302198</c:v>
                </c:pt>
                <c:pt idx="8550">
                  <c:v>-0.36162135182192401</c:v>
                </c:pt>
                <c:pt idx="8551">
                  <c:v>-0.36190618951803999</c:v>
                </c:pt>
                <c:pt idx="8552">
                  <c:v>-0.36219102721694202</c:v>
                </c:pt>
                <c:pt idx="8553">
                  <c:v>-0.36247586491584299</c:v>
                </c:pt>
                <c:pt idx="8554">
                  <c:v>-0.36276070261195997</c:v>
                </c:pt>
                <c:pt idx="8555">
                  <c:v>-0.363045540310861</c:v>
                </c:pt>
                <c:pt idx="8556">
                  <c:v>-0.36333037800976298</c:v>
                </c:pt>
                <c:pt idx="8557">
                  <c:v>-0.36361521570587901</c:v>
                </c:pt>
                <c:pt idx="8558">
                  <c:v>-0.36390005340478099</c:v>
                </c:pt>
                <c:pt idx="8559">
                  <c:v>-0.36418489110368302</c:v>
                </c:pt>
                <c:pt idx="8560">
                  <c:v>-0.364469728799799</c:v>
                </c:pt>
                <c:pt idx="8561">
                  <c:v>-0.36475456649870103</c:v>
                </c:pt>
                <c:pt idx="8562">
                  <c:v>-0.365039404197603</c:v>
                </c:pt>
                <c:pt idx="8563">
                  <c:v>-0.36532424189371898</c:v>
                </c:pt>
                <c:pt idx="8564">
                  <c:v>-0.36560907959262101</c:v>
                </c:pt>
                <c:pt idx="8565">
                  <c:v>-0.36589391729152199</c:v>
                </c:pt>
                <c:pt idx="8566">
                  <c:v>-0.36617875498763902</c:v>
                </c:pt>
                <c:pt idx="8567">
                  <c:v>-0.36646359268654</c:v>
                </c:pt>
                <c:pt idx="8568">
                  <c:v>-0.36674843038544203</c:v>
                </c:pt>
                <c:pt idx="8569">
                  <c:v>-0.36703326808155801</c:v>
                </c:pt>
                <c:pt idx="8570">
                  <c:v>-0.36731810578045998</c:v>
                </c:pt>
                <c:pt idx="8571">
                  <c:v>-0.36760294347936201</c:v>
                </c:pt>
                <c:pt idx="8572">
                  <c:v>-0.36788778117547799</c:v>
                </c:pt>
                <c:pt idx="8573">
                  <c:v>-0.36817261887438002</c:v>
                </c:pt>
                <c:pt idx="8574">
                  <c:v>-0.36845745657328199</c:v>
                </c:pt>
                <c:pt idx="8575">
                  <c:v>-0.36874229426939797</c:v>
                </c:pt>
                <c:pt idx="8576">
                  <c:v>-0.369027131968299</c:v>
                </c:pt>
                <c:pt idx="8577">
                  <c:v>-0.36931196966720098</c:v>
                </c:pt>
                <c:pt idx="8578">
                  <c:v>-0.36959680736331801</c:v>
                </c:pt>
                <c:pt idx="8579">
                  <c:v>-0.36988164506221899</c:v>
                </c:pt>
                <c:pt idx="8580">
                  <c:v>-0.37016648276112102</c:v>
                </c:pt>
                <c:pt idx="8581">
                  <c:v>-0.370451320457237</c:v>
                </c:pt>
                <c:pt idx="8582">
                  <c:v>-0.37073615815613897</c:v>
                </c:pt>
                <c:pt idx="8583">
                  <c:v>-0.371020995855041</c:v>
                </c:pt>
                <c:pt idx="8584">
                  <c:v>-0.37130583355115698</c:v>
                </c:pt>
                <c:pt idx="8585">
                  <c:v>-0.37159067125005901</c:v>
                </c:pt>
                <c:pt idx="8586">
                  <c:v>-0.37187550894896099</c:v>
                </c:pt>
                <c:pt idx="8587">
                  <c:v>-0.37216034664507702</c:v>
                </c:pt>
                <c:pt idx="8588">
                  <c:v>-0.372445184343978</c:v>
                </c:pt>
                <c:pt idx="8589">
                  <c:v>-0.37273002204288003</c:v>
                </c:pt>
                <c:pt idx="8590">
                  <c:v>-0.37301485973899701</c:v>
                </c:pt>
                <c:pt idx="8591">
                  <c:v>-0.37329969743789798</c:v>
                </c:pt>
                <c:pt idx="8592">
                  <c:v>-0.37358453513680001</c:v>
                </c:pt>
                <c:pt idx="8593">
                  <c:v>-0.37386937283291599</c:v>
                </c:pt>
                <c:pt idx="8594">
                  <c:v>-0.37415421053181802</c:v>
                </c:pt>
                <c:pt idx="8595">
                  <c:v>-0.37443904823072</c:v>
                </c:pt>
                <c:pt idx="8596">
                  <c:v>-0.37472388592683598</c:v>
                </c:pt>
                <c:pt idx="8597">
                  <c:v>-0.37500872362573801</c:v>
                </c:pt>
                <c:pt idx="8598">
                  <c:v>-0.37529356132463898</c:v>
                </c:pt>
                <c:pt idx="8599">
                  <c:v>-0.37557839902075602</c:v>
                </c:pt>
                <c:pt idx="8600">
                  <c:v>-0.37586323671965699</c:v>
                </c:pt>
                <c:pt idx="8601">
                  <c:v>-0.37614807441855902</c:v>
                </c:pt>
                <c:pt idx="8602">
                  <c:v>-0.376432912114675</c:v>
                </c:pt>
                <c:pt idx="8603">
                  <c:v>-0.37671774981357697</c:v>
                </c:pt>
                <c:pt idx="8604">
                  <c:v>-0.377002587512479</c:v>
                </c:pt>
                <c:pt idx="8605">
                  <c:v>-0.37728742520859498</c:v>
                </c:pt>
                <c:pt idx="8606">
                  <c:v>-0.37757226290749701</c:v>
                </c:pt>
                <c:pt idx="8607">
                  <c:v>-0.37785710060639899</c:v>
                </c:pt>
                <c:pt idx="8608">
                  <c:v>-0.37814193830251502</c:v>
                </c:pt>
                <c:pt idx="8609">
                  <c:v>-0.378426776001417</c:v>
                </c:pt>
                <c:pt idx="8610">
                  <c:v>-0.37871161370031797</c:v>
                </c:pt>
                <c:pt idx="8611">
                  <c:v>-0.37899645139643501</c:v>
                </c:pt>
                <c:pt idx="8612">
                  <c:v>-0.37928128909533598</c:v>
                </c:pt>
                <c:pt idx="8613">
                  <c:v>-0.37956612679423801</c:v>
                </c:pt>
                <c:pt idx="8614">
                  <c:v>-0.37985096449035399</c:v>
                </c:pt>
                <c:pt idx="8615">
                  <c:v>-0.38013580218925602</c:v>
                </c:pt>
                <c:pt idx="8616">
                  <c:v>-0.380420639888158</c:v>
                </c:pt>
                <c:pt idx="8617">
                  <c:v>-0.38070547758427398</c:v>
                </c:pt>
                <c:pt idx="8618">
                  <c:v>-0.38099031528317601</c:v>
                </c:pt>
                <c:pt idx="8619">
                  <c:v>-0.38127515298207798</c:v>
                </c:pt>
                <c:pt idx="8620">
                  <c:v>-0.38155999067819402</c:v>
                </c:pt>
                <c:pt idx="8621">
                  <c:v>-0.38184482837709599</c:v>
                </c:pt>
                <c:pt idx="8622">
                  <c:v>-0.38212966607599702</c:v>
                </c:pt>
                <c:pt idx="8623">
                  <c:v>-0.382414503772114</c:v>
                </c:pt>
                <c:pt idx="8624">
                  <c:v>-0.38269934147101498</c:v>
                </c:pt>
                <c:pt idx="8625">
                  <c:v>-0.38298417916991701</c:v>
                </c:pt>
                <c:pt idx="8626">
                  <c:v>-0.38326901686603299</c:v>
                </c:pt>
                <c:pt idx="8627">
                  <c:v>-0.38355385456493502</c:v>
                </c:pt>
                <c:pt idx="8628">
                  <c:v>-0.38383869226383699</c:v>
                </c:pt>
                <c:pt idx="8629">
                  <c:v>-0.38412352995995303</c:v>
                </c:pt>
                <c:pt idx="8630">
                  <c:v>-0.384408367658855</c:v>
                </c:pt>
                <c:pt idx="8631">
                  <c:v>-0.38469320535775697</c:v>
                </c:pt>
                <c:pt idx="8632">
                  <c:v>-0.38497804305387301</c:v>
                </c:pt>
                <c:pt idx="8633">
                  <c:v>-0.38526288075277498</c:v>
                </c:pt>
                <c:pt idx="8634">
                  <c:v>-0.38554771845167601</c:v>
                </c:pt>
                <c:pt idx="8635">
                  <c:v>-0.38583255614779299</c:v>
                </c:pt>
                <c:pt idx="8636">
                  <c:v>-0.38611739384669402</c:v>
                </c:pt>
                <c:pt idx="8637">
                  <c:v>-0.386402231545596</c:v>
                </c:pt>
                <c:pt idx="8638">
                  <c:v>-0.38668706924171198</c:v>
                </c:pt>
                <c:pt idx="8639">
                  <c:v>-0.38697190694061401</c:v>
                </c:pt>
                <c:pt idx="8640">
                  <c:v>-0.38725674463951598</c:v>
                </c:pt>
                <c:pt idx="8641">
                  <c:v>-0.38754158233563202</c:v>
                </c:pt>
                <c:pt idx="8642">
                  <c:v>-0.38782642003453399</c:v>
                </c:pt>
                <c:pt idx="8643">
                  <c:v>-0.38811125773343502</c:v>
                </c:pt>
                <c:pt idx="8644">
                  <c:v>-0.388396095429552</c:v>
                </c:pt>
                <c:pt idx="8645">
                  <c:v>-0.38868093312845298</c:v>
                </c:pt>
                <c:pt idx="8646">
                  <c:v>-0.38896577082735501</c:v>
                </c:pt>
                <c:pt idx="8647">
                  <c:v>-0.38925060852347099</c:v>
                </c:pt>
                <c:pt idx="8648">
                  <c:v>-0.38953544622237302</c:v>
                </c:pt>
                <c:pt idx="8649">
                  <c:v>-0.38982028392127499</c:v>
                </c:pt>
                <c:pt idx="8650">
                  <c:v>-0.39010512161739103</c:v>
                </c:pt>
                <c:pt idx="8651">
                  <c:v>-0.390389959316293</c:v>
                </c:pt>
                <c:pt idx="8652">
                  <c:v>-0.39067479701519497</c:v>
                </c:pt>
                <c:pt idx="8653">
                  <c:v>-0.39095963471131101</c:v>
                </c:pt>
                <c:pt idx="8654">
                  <c:v>-0.39124447241021298</c:v>
                </c:pt>
                <c:pt idx="8655">
                  <c:v>-0.39152931010911401</c:v>
                </c:pt>
                <c:pt idx="8656">
                  <c:v>-0.39181414780523099</c:v>
                </c:pt>
                <c:pt idx="8657">
                  <c:v>-0.39209898550413202</c:v>
                </c:pt>
                <c:pt idx="8658">
                  <c:v>-0.392383823203034</c:v>
                </c:pt>
                <c:pt idx="8659">
                  <c:v>-0.39266866089914998</c:v>
                </c:pt>
                <c:pt idx="8660">
                  <c:v>-0.39295349859805201</c:v>
                </c:pt>
                <c:pt idx="8661">
                  <c:v>-0.39323833629695398</c:v>
                </c:pt>
                <c:pt idx="8662">
                  <c:v>-0.39352317399307002</c:v>
                </c:pt>
                <c:pt idx="8663">
                  <c:v>-0.39380801169197199</c:v>
                </c:pt>
                <c:pt idx="8664">
                  <c:v>-0.39409284939087402</c:v>
                </c:pt>
                <c:pt idx="8665">
                  <c:v>-0.39437768708699</c:v>
                </c:pt>
                <c:pt idx="8666">
                  <c:v>-0.39466252478589198</c:v>
                </c:pt>
                <c:pt idx="8667">
                  <c:v>-0.39494736248479301</c:v>
                </c:pt>
                <c:pt idx="8668">
                  <c:v>-0.39523220018090999</c:v>
                </c:pt>
                <c:pt idx="8669">
                  <c:v>-0.39551703787981102</c:v>
                </c:pt>
                <c:pt idx="8670">
                  <c:v>-0.39580187557871299</c:v>
                </c:pt>
                <c:pt idx="8671">
                  <c:v>-0.39608671327482903</c:v>
                </c:pt>
                <c:pt idx="8672">
                  <c:v>-0.396371550973731</c:v>
                </c:pt>
                <c:pt idx="8673">
                  <c:v>-0.39665638867263298</c:v>
                </c:pt>
                <c:pt idx="8674">
                  <c:v>-0.39694122636874901</c:v>
                </c:pt>
                <c:pt idx="8675">
                  <c:v>-0.39722606406765099</c:v>
                </c:pt>
                <c:pt idx="8676">
                  <c:v>-0.39751090176655202</c:v>
                </c:pt>
                <c:pt idx="8677">
                  <c:v>-0.397795739462669</c:v>
                </c:pt>
                <c:pt idx="8678">
                  <c:v>-0.39808057716157003</c:v>
                </c:pt>
                <c:pt idx="8679">
                  <c:v>-0.398365414860472</c:v>
                </c:pt>
                <c:pt idx="8680">
                  <c:v>-0.39865025255658898</c:v>
                </c:pt>
                <c:pt idx="8681">
                  <c:v>-0.39893509025549001</c:v>
                </c:pt>
                <c:pt idx="8682">
                  <c:v>-0.39921992795439198</c:v>
                </c:pt>
                <c:pt idx="8683">
                  <c:v>-0.39950476565050802</c:v>
                </c:pt>
                <c:pt idx="8684">
                  <c:v>-0.39978960334940999</c:v>
                </c:pt>
                <c:pt idx="8685">
                  <c:v>-0.40007444104831202</c:v>
                </c:pt>
                <c:pt idx="8686">
                  <c:v>-0.400359278744428</c:v>
                </c:pt>
                <c:pt idx="8687">
                  <c:v>-0.40064411644332998</c:v>
                </c:pt>
                <c:pt idx="8688">
                  <c:v>-0.40092895414223101</c:v>
                </c:pt>
                <c:pt idx="8689">
                  <c:v>-0.40121379183834799</c:v>
                </c:pt>
                <c:pt idx="8690">
                  <c:v>-0.40149862953724902</c:v>
                </c:pt>
                <c:pt idx="8691">
                  <c:v>-0.40178346723615099</c:v>
                </c:pt>
                <c:pt idx="8692">
                  <c:v>-0.40206830493226697</c:v>
                </c:pt>
                <c:pt idx="8693">
                  <c:v>-0.402353142631169</c:v>
                </c:pt>
                <c:pt idx="8694">
                  <c:v>-0.40263798033007098</c:v>
                </c:pt>
                <c:pt idx="8695">
                  <c:v>-0.40292281802618701</c:v>
                </c:pt>
                <c:pt idx="8696">
                  <c:v>-0.40320765572508899</c:v>
                </c:pt>
                <c:pt idx="8697">
                  <c:v>-0.40349249342399102</c:v>
                </c:pt>
                <c:pt idx="8698">
                  <c:v>-0.403777331120107</c:v>
                </c:pt>
                <c:pt idx="8699">
                  <c:v>-0.40406216881900903</c:v>
                </c:pt>
                <c:pt idx="8700">
                  <c:v>-0.40434700651791</c:v>
                </c:pt>
                <c:pt idx="8701">
                  <c:v>-0.40463184421402698</c:v>
                </c:pt>
                <c:pt idx="8702">
                  <c:v>-0.40491668191292801</c:v>
                </c:pt>
                <c:pt idx="8703">
                  <c:v>-0.40520151961182999</c:v>
                </c:pt>
                <c:pt idx="8704">
                  <c:v>-0.40548635730794602</c:v>
                </c:pt>
                <c:pt idx="8705">
                  <c:v>-0.405771195006848</c:v>
                </c:pt>
                <c:pt idx="8706">
                  <c:v>-0.40605603270575003</c:v>
                </c:pt>
                <c:pt idx="8707">
                  <c:v>-0.40634087040186601</c:v>
                </c:pt>
                <c:pt idx="8708">
                  <c:v>-0.40662570810076798</c:v>
                </c:pt>
                <c:pt idx="8709">
                  <c:v>-0.40691054579967001</c:v>
                </c:pt>
                <c:pt idx="8710">
                  <c:v>-0.40719538349578599</c:v>
                </c:pt>
                <c:pt idx="8711">
                  <c:v>-0.40748022119468802</c:v>
                </c:pt>
                <c:pt idx="8712">
                  <c:v>-0.40776505889358899</c:v>
                </c:pt>
                <c:pt idx="8713">
                  <c:v>-0.40804989658970597</c:v>
                </c:pt>
                <c:pt idx="8714">
                  <c:v>-0.408334734288607</c:v>
                </c:pt>
                <c:pt idx="8715">
                  <c:v>-0.40861957198750898</c:v>
                </c:pt>
                <c:pt idx="8716">
                  <c:v>-0.40890440968362501</c:v>
                </c:pt>
                <c:pt idx="8717">
                  <c:v>-0.40918924738252699</c:v>
                </c:pt>
                <c:pt idx="8718">
                  <c:v>-0.40947408508142902</c:v>
                </c:pt>
                <c:pt idx="8719">
                  <c:v>-0.409758922777545</c:v>
                </c:pt>
                <c:pt idx="8720">
                  <c:v>-0.41004376047644697</c:v>
                </c:pt>
                <c:pt idx="8721">
                  <c:v>-0.410328598175349</c:v>
                </c:pt>
                <c:pt idx="8722">
                  <c:v>-0.41061343587146498</c:v>
                </c:pt>
                <c:pt idx="8723">
                  <c:v>-0.41089827357036601</c:v>
                </c:pt>
                <c:pt idx="8724">
                  <c:v>-0.41118311126926799</c:v>
                </c:pt>
                <c:pt idx="8725">
                  <c:v>-0.41146794896538502</c:v>
                </c:pt>
                <c:pt idx="8726">
                  <c:v>-0.411752786664286</c:v>
                </c:pt>
                <c:pt idx="8727">
                  <c:v>-0.41203762436318803</c:v>
                </c:pt>
                <c:pt idx="8728">
                  <c:v>-0.41232246205930401</c:v>
                </c:pt>
                <c:pt idx="8729">
                  <c:v>-0.41260729975820598</c:v>
                </c:pt>
                <c:pt idx="8730">
                  <c:v>-0.41289213745710801</c:v>
                </c:pt>
                <c:pt idx="8731">
                  <c:v>-0.41317697515322399</c:v>
                </c:pt>
                <c:pt idx="8732">
                  <c:v>-0.41346181285212602</c:v>
                </c:pt>
                <c:pt idx="8733">
                  <c:v>-0.413746650551027</c:v>
                </c:pt>
                <c:pt idx="8734">
                  <c:v>-0.41403148824714398</c:v>
                </c:pt>
                <c:pt idx="8735">
                  <c:v>-0.414316325946046</c:v>
                </c:pt>
                <c:pt idx="8736">
                  <c:v>-0.41460116364494698</c:v>
                </c:pt>
                <c:pt idx="8737">
                  <c:v>-0.41488600134106401</c:v>
                </c:pt>
                <c:pt idx="8738">
                  <c:v>-0.41517083903996499</c:v>
                </c:pt>
                <c:pt idx="8739">
                  <c:v>-0.41545567673886702</c:v>
                </c:pt>
                <c:pt idx="8740">
                  <c:v>-0.415740514434983</c:v>
                </c:pt>
                <c:pt idx="8741">
                  <c:v>-0.41602535213388497</c:v>
                </c:pt>
                <c:pt idx="8742">
                  <c:v>-0.416310189832787</c:v>
                </c:pt>
                <c:pt idx="8743">
                  <c:v>-0.41659502752890298</c:v>
                </c:pt>
                <c:pt idx="8744">
                  <c:v>-0.41687986522780501</c:v>
                </c:pt>
                <c:pt idx="8745">
                  <c:v>-0.41716470292670599</c:v>
                </c:pt>
                <c:pt idx="8746">
                  <c:v>-0.41744954062282302</c:v>
                </c:pt>
                <c:pt idx="8747">
                  <c:v>-0.417734378321724</c:v>
                </c:pt>
                <c:pt idx="8748">
                  <c:v>-0.41801921602062603</c:v>
                </c:pt>
                <c:pt idx="8749">
                  <c:v>-0.41830405371674201</c:v>
                </c:pt>
                <c:pt idx="8750">
                  <c:v>-0.41858889141564398</c:v>
                </c:pt>
                <c:pt idx="8751">
                  <c:v>-0.41887372911454601</c:v>
                </c:pt>
                <c:pt idx="8752">
                  <c:v>-0.41915856681066199</c:v>
                </c:pt>
                <c:pt idx="8753">
                  <c:v>-0.41944340450956402</c:v>
                </c:pt>
                <c:pt idx="8754">
                  <c:v>-0.419728242208466</c:v>
                </c:pt>
                <c:pt idx="8755">
                  <c:v>-0.42001307990458198</c:v>
                </c:pt>
                <c:pt idx="8756">
                  <c:v>-0.42029791760348401</c:v>
                </c:pt>
                <c:pt idx="8757">
                  <c:v>-0.42058275530238498</c:v>
                </c:pt>
                <c:pt idx="8758">
                  <c:v>-0.42086759299850202</c:v>
                </c:pt>
                <c:pt idx="8759">
                  <c:v>-0.42115243069740299</c:v>
                </c:pt>
                <c:pt idx="8760">
                  <c:v>-0.42143726839630502</c:v>
                </c:pt>
                <c:pt idx="8761">
                  <c:v>-0.421722106092421</c:v>
                </c:pt>
                <c:pt idx="8762">
                  <c:v>-0.42200694379132297</c:v>
                </c:pt>
                <c:pt idx="8763">
                  <c:v>-0.422291781490225</c:v>
                </c:pt>
                <c:pt idx="8764">
                  <c:v>-0.42257661918634098</c:v>
                </c:pt>
                <c:pt idx="8765">
                  <c:v>-0.42286145688524301</c:v>
                </c:pt>
                <c:pt idx="8766">
                  <c:v>-0.42314629458414499</c:v>
                </c:pt>
                <c:pt idx="8767">
                  <c:v>-0.42343113228026102</c:v>
                </c:pt>
                <c:pt idx="8768">
                  <c:v>-0.423715969979163</c:v>
                </c:pt>
                <c:pt idx="8769">
                  <c:v>-0.42400080767806397</c:v>
                </c:pt>
                <c:pt idx="8770">
                  <c:v>-0.42428564537418101</c:v>
                </c:pt>
                <c:pt idx="8771">
                  <c:v>-0.42457048307308198</c:v>
                </c:pt>
                <c:pt idx="8772">
                  <c:v>-0.42485532077198401</c:v>
                </c:pt>
                <c:pt idx="8773">
                  <c:v>-0.42514015846809999</c:v>
                </c:pt>
                <c:pt idx="8774">
                  <c:v>-0.42542499616700202</c:v>
                </c:pt>
                <c:pt idx="8775">
                  <c:v>-0.425709833865904</c:v>
                </c:pt>
                <c:pt idx="8776">
                  <c:v>-0.42599467156201998</c:v>
                </c:pt>
                <c:pt idx="8777">
                  <c:v>-0.42627950926092201</c:v>
                </c:pt>
                <c:pt idx="8778">
                  <c:v>-0.42656434695982298</c:v>
                </c:pt>
                <c:pt idx="8779">
                  <c:v>-0.42684918465594002</c:v>
                </c:pt>
                <c:pt idx="8780">
                  <c:v>-0.42713402235484199</c:v>
                </c:pt>
                <c:pt idx="8781">
                  <c:v>-0.42741886005374302</c:v>
                </c:pt>
                <c:pt idx="8782">
                  <c:v>-0.42770369774986</c:v>
                </c:pt>
                <c:pt idx="8783">
                  <c:v>-0.42798853544876098</c:v>
                </c:pt>
                <c:pt idx="8784">
                  <c:v>-0.42827337314766301</c:v>
                </c:pt>
                <c:pt idx="8785">
                  <c:v>-0.42855821084377899</c:v>
                </c:pt>
                <c:pt idx="8786">
                  <c:v>-0.42884304854268102</c:v>
                </c:pt>
                <c:pt idx="8787">
                  <c:v>-0.42912788624158299</c:v>
                </c:pt>
                <c:pt idx="8788">
                  <c:v>-0.42941272393769903</c:v>
                </c:pt>
                <c:pt idx="8789">
                  <c:v>-0.429697561636601</c:v>
                </c:pt>
                <c:pt idx="8790">
                  <c:v>-0.42998239933550197</c:v>
                </c:pt>
                <c:pt idx="8791">
                  <c:v>-0.43026723703161901</c:v>
                </c:pt>
                <c:pt idx="8792">
                  <c:v>-0.43055207473052098</c:v>
                </c:pt>
                <c:pt idx="8793">
                  <c:v>-0.43083691242942201</c:v>
                </c:pt>
                <c:pt idx="8794">
                  <c:v>-0.43112175012553799</c:v>
                </c:pt>
                <c:pt idx="8795">
                  <c:v>-0.43140658782444002</c:v>
                </c:pt>
                <c:pt idx="8796">
                  <c:v>-0.431691425523342</c:v>
                </c:pt>
                <c:pt idx="8797">
                  <c:v>-0.43197626321945798</c:v>
                </c:pt>
                <c:pt idx="8798">
                  <c:v>-0.43226110091836001</c:v>
                </c:pt>
                <c:pt idx="8799">
                  <c:v>-0.43254593861726198</c:v>
                </c:pt>
                <c:pt idx="8800">
                  <c:v>-0.43283077631337802</c:v>
                </c:pt>
                <c:pt idx="8801">
                  <c:v>-0.43311561401227999</c:v>
                </c:pt>
                <c:pt idx="8802">
                  <c:v>-0.43340045171118102</c:v>
                </c:pt>
                <c:pt idx="8803">
                  <c:v>-0.433685289407298</c:v>
                </c:pt>
                <c:pt idx="8804">
                  <c:v>-0.43397012710619898</c:v>
                </c:pt>
                <c:pt idx="8805">
                  <c:v>-0.43425496480510101</c:v>
                </c:pt>
                <c:pt idx="8806">
                  <c:v>-0.43453980250121699</c:v>
                </c:pt>
                <c:pt idx="8807">
                  <c:v>-0.43482464020011902</c:v>
                </c:pt>
                <c:pt idx="8808">
                  <c:v>-0.43510947789902099</c:v>
                </c:pt>
                <c:pt idx="8809">
                  <c:v>-0.43539431559513703</c:v>
                </c:pt>
                <c:pt idx="8810">
                  <c:v>-0.435679153294039</c:v>
                </c:pt>
                <c:pt idx="8811">
                  <c:v>-0.43596399099294098</c:v>
                </c:pt>
                <c:pt idx="8812">
                  <c:v>-0.43624882868905701</c:v>
                </c:pt>
                <c:pt idx="8813">
                  <c:v>-0.43653366638795899</c:v>
                </c:pt>
                <c:pt idx="8814">
                  <c:v>-0.43681850408686002</c:v>
                </c:pt>
                <c:pt idx="8815">
                  <c:v>-0.437103341782977</c:v>
                </c:pt>
                <c:pt idx="8816">
                  <c:v>-0.43738817948187803</c:v>
                </c:pt>
                <c:pt idx="8817">
                  <c:v>-0.43767301718078</c:v>
                </c:pt>
                <c:pt idx="8818">
                  <c:v>-0.43795785487689598</c:v>
                </c:pt>
                <c:pt idx="8819">
                  <c:v>-0.43824269257579801</c:v>
                </c:pt>
                <c:pt idx="8820">
                  <c:v>-0.43852753027469998</c:v>
                </c:pt>
                <c:pt idx="8821">
                  <c:v>-0.43881236797081602</c:v>
                </c:pt>
                <c:pt idx="8822">
                  <c:v>-0.43909720566971799</c:v>
                </c:pt>
                <c:pt idx="8823">
                  <c:v>-0.43938204336861902</c:v>
                </c:pt>
                <c:pt idx="8824">
                  <c:v>-0.439666881064736</c:v>
                </c:pt>
                <c:pt idx="8825">
                  <c:v>-0.43995171876363798</c:v>
                </c:pt>
                <c:pt idx="8826">
                  <c:v>-0.44023655646253901</c:v>
                </c:pt>
                <c:pt idx="8827">
                  <c:v>-0.44052139415865599</c:v>
                </c:pt>
                <c:pt idx="8828">
                  <c:v>-0.44080623185755702</c:v>
                </c:pt>
                <c:pt idx="8829">
                  <c:v>-0.44109106955645899</c:v>
                </c:pt>
                <c:pt idx="8830">
                  <c:v>-0.44137590725257497</c:v>
                </c:pt>
                <c:pt idx="8831">
                  <c:v>-0.441660744951477</c:v>
                </c:pt>
                <c:pt idx="8832">
                  <c:v>-0.44194558265037898</c:v>
                </c:pt>
                <c:pt idx="8833">
                  <c:v>-0.44223042034649501</c:v>
                </c:pt>
                <c:pt idx="8834">
                  <c:v>-0.44251525804539699</c:v>
                </c:pt>
                <c:pt idx="8835">
                  <c:v>-0.44280009574429802</c:v>
                </c:pt>
                <c:pt idx="8836">
                  <c:v>-0.443084933440415</c:v>
                </c:pt>
                <c:pt idx="8837">
                  <c:v>-0.44336977113931603</c:v>
                </c:pt>
                <c:pt idx="8838">
                  <c:v>-0.443654608838218</c:v>
                </c:pt>
                <c:pt idx="8839">
                  <c:v>-0.44393944653433398</c:v>
                </c:pt>
                <c:pt idx="8840">
                  <c:v>-0.44422428423323601</c:v>
                </c:pt>
                <c:pt idx="8841">
                  <c:v>-0.44450912193213798</c:v>
                </c:pt>
                <c:pt idx="8842">
                  <c:v>-0.44479395962825402</c:v>
                </c:pt>
                <c:pt idx="8843">
                  <c:v>-0.44507879732715599</c:v>
                </c:pt>
                <c:pt idx="8844">
                  <c:v>-0.44536363502605802</c:v>
                </c:pt>
                <c:pt idx="8845">
                  <c:v>-0.445648472722174</c:v>
                </c:pt>
                <c:pt idx="8846">
                  <c:v>-0.44593331042107598</c:v>
                </c:pt>
                <c:pt idx="8847">
                  <c:v>-0.44621814811997701</c:v>
                </c:pt>
                <c:pt idx="8848">
                  <c:v>-0.44650298581609399</c:v>
                </c:pt>
                <c:pt idx="8849">
                  <c:v>-0.44678782351499502</c:v>
                </c:pt>
                <c:pt idx="8850">
                  <c:v>-0.44707266121389699</c:v>
                </c:pt>
                <c:pt idx="8851">
                  <c:v>-0.44735749891001397</c:v>
                </c:pt>
                <c:pt idx="8852">
                  <c:v>-0.447642336608915</c:v>
                </c:pt>
                <c:pt idx="8853">
                  <c:v>-0.44792717430781698</c:v>
                </c:pt>
                <c:pt idx="8854">
                  <c:v>-0.44821201200393301</c:v>
                </c:pt>
                <c:pt idx="8855">
                  <c:v>-0.44849684970283499</c:v>
                </c:pt>
                <c:pt idx="8856">
                  <c:v>-0.44878168740173702</c:v>
                </c:pt>
                <c:pt idx="8857">
                  <c:v>-0.449066525097853</c:v>
                </c:pt>
                <c:pt idx="8858">
                  <c:v>-0.44935136279675503</c:v>
                </c:pt>
                <c:pt idx="8859">
                  <c:v>-0.449636200495656</c:v>
                </c:pt>
                <c:pt idx="8860">
                  <c:v>-0.44992103819177298</c:v>
                </c:pt>
                <c:pt idx="8861">
                  <c:v>-0.45020587589067401</c:v>
                </c:pt>
                <c:pt idx="8862">
                  <c:v>-0.45049071358957599</c:v>
                </c:pt>
                <c:pt idx="8863">
                  <c:v>-0.45077555128569202</c:v>
                </c:pt>
                <c:pt idx="8864">
                  <c:v>-0.451060388984594</c:v>
                </c:pt>
                <c:pt idx="8865">
                  <c:v>-0.45134522668349603</c:v>
                </c:pt>
                <c:pt idx="8866">
                  <c:v>-0.45163006437961201</c:v>
                </c:pt>
                <c:pt idx="8867">
                  <c:v>-0.45191490207851398</c:v>
                </c:pt>
                <c:pt idx="8868">
                  <c:v>-0.45219973977741601</c:v>
                </c:pt>
                <c:pt idx="8869">
                  <c:v>-0.45248457747353199</c:v>
                </c:pt>
                <c:pt idx="8870">
                  <c:v>-0.45276941517243402</c:v>
                </c:pt>
                <c:pt idx="8871">
                  <c:v>-0.45305425287133499</c:v>
                </c:pt>
                <c:pt idx="8872">
                  <c:v>-0.45333909056745197</c:v>
                </c:pt>
                <c:pt idx="8873">
                  <c:v>-0.453623928266353</c:v>
                </c:pt>
                <c:pt idx="8874">
                  <c:v>-0.45390876596525498</c:v>
                </c:pt>
                <c:pt idx="8875">
                  <c:v>-0.45419360366137101</c:v>
                </c:pt>
                <c:pt idx="8876">
                  <c:v>-0.45447844136027299</c:v>
                </c:pt>
                <c:pt idx="8877">
                  <c:v>-0.45476327905917502</c:v>
                </c:pt>
                <c:pt idx="8878">
                  <c:v>-0.455048116755291</c:v>
                </c:pt>
                <c:pt idx="8879">
                  <c:v>-0.45533295445419297</c:v>
                </c:pt>
                <c:pt idx="8880">
                  <c:v>-0.455617792153094</c:v>
                </c:pt>
                <c:pt idx="8881">
                  <c:v>-0.45590262984921098</c:v>
                </c:pt>
                <c:pt idx="8882">
                  <c:v>-0.45618746754811301</c:v>
                </c:pt>
                <c:pt idx="8883">
                  <c:v>-0.45647230524701399</c:v>
                </c:pt>
                <c:pt idx="8884">
                  <c:v>-0.45675714294313002</c:v>
                </c:pt>
                <c:pt idx="8885">
                  <c:v>-0.457041980642032</c:v>
                </c:pt>
                <c:pt idx="8886">
                  <c:v>-0.45732681834093403</c:v>
                </c:pt>
                <c:pt idx="8887">
                  <c:v>-0.45761165603705001</c:v>
                </c:pt>
                <c:pt idx="8888">
                  <c:v>-0.45789649373595198</c:v>
                </c:pt>
                <c:pt idx="8889">
                  <c:v>-0.45818133143485401</c:v>
                </c:pt>
                <c:pt idx="8890">
                  <c:v>-0.45846616913096999</c:v>
                </c:pt>
                <c:pt idx="8891">
                  <c:v>-0.45875100682987202</c:v>
                </c:pt>
                <c:pt idx="8892">
                  <c:v>-0.459035844528773</c:v>
                </c:pt>
                <c:pt idx="8893">
                  <c:v>-0.45932068222488998</c:v>
                </c:pt>
                <c:pt idx="8894">
                  <c:v>-0.45960551992379101</c:v>
                </c:pt>
                <c:pt idx="8895">
                  <c:v>-0.45989035762269298</c:v>
                </c:pt>
                <c:pt idx="8896">
                  <c:v>-0.46017519531880902</c:v>
                </c:pt>
                <c:pt idx="8897">
                  <c:v>-0.46046003301771099</c:v>
                </c:pt>
                <c:pt idx="8898">
                  <c:v>-0.46074487071661302</c:v>
                </c:pt>
                <c:pt idx="8899">
                  <c:v>-0.461029708412729</c:v>
                </c:pt>
                <c:pt idx="8900">
                  <c:v>-0.46131454611163097</c:v>
                </c:pt>
                <c:pt idx="8901">
                  <c:v>-0.461599383810533</c:v>
                </c:pt>
                <c:pt idx="8902">
                  <c:v>-0.46188422150664898</c:v>
                </c:pt>
                <c:pt idx="8903">
                  <c:v>-0.46216905920555101</c:v>
                </c:pt>
                <c:pt idx="8904">
                  <c:v>-0.46245389690445199</c:v>
                </c:pt>
                <c:pt idx="8905">
                  <c:v>-0.46273873460056902</c:v>
                </c:pt>
                <c:pt idx="8906">
                  <c:v>-0.46302357229947</c:v>
                </c:pt>
                <c:pt idx="8907">
                  <c:v>-0.46330840999837197</c:v>
                </c:pt>
                <c:pt idx="8908">
                  <c:v>-0.46359324769448801</c:v>
                </c:pt>
                <c:pt idx="8909">
                  <c:v>-0.46387808539338998</c:v>
                </c:pt>
                <c:pt idx="8910">
                  <c:v>-0.46416292309229201</c:v>
                </c:pt>
                <c:pt idx="8911">
                  <c:v>-0.46444776078840799</c:v>
                </c:pt>
                <c:pt idx="8912">
                  <c:v>-0.46473259848731002</c:v>
                </c:pt>
                <c:pt idx="8913">
                  <c:v>-0.465017436186212</c:v>
                </c:pt>
                <c:pt idx="8914">
                  <c:v>-0.46530227388232798</c:v>
                </c:pt>
                <c:pt idx="8915">
                  <c:v>-0.46558711158123001</c:v>
                </c:pt>
                <c:pt idx="8916">
                  <c:v>-0.46587194928013098</c:v>
                </c:pt>
                <c:pt idx="8917">
                  <c:v>-0.46615678697624802</c:v>
                </c:pt>
                <c:pt idx="8918">
                  <c:v>-0.46644162467514899</c:v>
                </c:pt>
                <c:pt idx="8919">
                  <c:v>-0.46672646237405102</c:v>
                </c:pt>
                <c:pt idx="8920">
                  <c:v>-0.467011300070167</c:v>
                </c:pt>
                <c:pt idx="8921">
                  <c:v>-0.46729613776906898</c:v>
                </c:pt>
                <c:pt idx="8922">
                  <c:v>-0.46758097546797101</c:v>
                </c:pt>
                <c:pt idx="8923">
                  <c:v>-0.46786581316408699</c:v>
                </c:pt>
                <c:pt idx="8924">
                  <c:v>-0.46815065086298902</c:v>
                </c:pt>
                <c:pt idx="8925">
                  <c:v>-0.46843548856188999</c:v>
                </c:pt>
                <c:pt idx="8926">
                  <c:v>-0.46872032625800703</c:v>
                </c:pt>
                <c:pt idx="8927">
                  <c:v>-0.469005163956909</c:v>
                </c:pt>
                <c:pt idx="8928">
                  <c:v>-0.46929000165580997</c:v>
                </c:pt>
                <c:pt idx="8929">
                  <c:v>-0.46957483935192601</c:v>
                </c:pt>
                <c:pt idx="8930">
                  <c:v>-0.46985967705082798</c:v>
                </c:pt>
                <c:pt idx="8931">
                  <c:v>-0.47014451474973001</c:v>
                </c:pt>
                <c:pt idx="8932">
                  <c:v>-0.47042935244584599</c:v>
                </c:pt>
                <c:pt idx="8933">
                  <c:v>-0.47071419014474802</c:v>
                </c:pt>
                <c:pt idx="8934">
                  <c:v>-0.47099902784365</c:v>
                </c:pt>
                <c:pt idx="8935">
                  <c:v>-0.47128386553976598</c:v>
                </c:pt>
                <c:pt idx="8936">
                  <c:v>-0.47156870323866801</c:v>
                </c:pt>
                <c:pt idx="8937">
                  <c:v>-0.47185354093756898</c:v>
                </c:pt>
                <c:pt idx="8938">
                  <c:v>-0.47213837863368602</c:v>
                </c:pt>
                <c:pt idx="8939">
                  <c:v>-0.47242321633258699</c:v>
                </c:pt>
                <c:pt idx="8940">
                  <c:v>-0.47270805403148902</c:v>
                </c:pt>
                <c:pt idx="8941">
                  <c:v>-0.472992891727606</c:v>
                </c:pt>
                <c:pt idx="8942">
                  <c:v>-0.47327772942650698</c:v>
                </c:pt>
                <c:pt idx="8943">
                  <c:v>-0.47356256712540901</c:v>
                </c:pt>
                <c:pt idx="8944">
                  <c:v>-0.47384740482152499</c:v>
                </c:pt>
                <c:pt idx="8945">
                  <c:v>-0.47413224252042702</c:v>
                </c:pt>
                <c:pt idx="8946">
                  <c:v>-0.47441708021932899</c:v>
                </c:pt>
                <c:pt idx="8947">
                  <c:v>-0.47470191791544503</c:v>
                </c:pt>
                <c:pt idx="8948">
                  <c:v>-0.474986755614347</c:v>
                </c:pt>
                <c:pt idx="8949">
                  <c:v>-0.47527159331324798</c:v>
                </c:pt>
                <c:pt idx="8950">
                  <c:v>-0.47555643100936501</c:v>
                </c:pt>
                <c:pt idx="8951">
                  <c:v>-0.47584126870826599</c:v>
                </c:pt>
                <c:pt idx="8952">
                  <c:v>-0.47612610640716801</c:v>
                </c:pt>
                <c:pt idx="8953">
                  <c:v>-0.476410944103284</c:v>
                </c:pt>
                <c:pt idx="8954">
                  <c:v>-0.47669578180218602</c:v>
                </c:pt>
                <c:pt idx="8955">
                  <c:v>-0.476980619501088</c:v>
                </c:pt>
                <c:pt idx="8956">
                  <c:v>-0.47726545719720398</c:v>
                </c:pt>
                <c:pt idx="8957">
                  <c:v>-0.47755029489610601</c:v>
                </c:pt>
                <c:pt idx="8958">
                  <c:v>-0.47783513259500798</c:v>
                </c:pt>
                <c:pt idx="8959">
                  <c:v>-0.47811997029112402</c:v>
                </c:pt>
                <c:pt idx="8960">
                  <c:v>-0.47840480799002599</c:v>
                </c:pt>
                <c:pt idx="8961">
                  <c:v>-0.47868964568892702</c:v>
                </c:pt>
                <c:pt idx="8962">
                  <c:v>-0.478974483385044</c:v>
                </c:pt>
                <c:pt idx="8963">
                  <c:v>-0.47925932108394498</c:v>
                </c:pt>
                <c:pt idx="8964">
                  <c:v>-0.47954415878284701</c:v>
                </c:pt>
                <c:pt idx="8965">
                  <c:v>-0.47982899647896299</c:v>
                </c:pt>
                <c:pt idx="8966">
                  <c:v>-0.48011383417786502</c:v>
                </c:pt>
                <c:pt idx="8967">
                  <c:v>-0.48039867187676699</c:v>
                </c:pt>
                <c:pt idx="8968">
                  <c:v>-0.48068350957288303</c:v>
                </c:pt>
                <c:pt idx="8969">
                  <c:v>-0.480968347271785</c:v>
                </c:pt>
                <c:pt idx="8970">
                  <c:v>-0.48125318497068698</c:v>
                </c:pt>
                <c:pt idx="8971">
                  <c:v>-0.48153802266680301</c:v>
                </c:pt>
                <c:pt idx="8972">
                  <c:v>-0.48182286036570499</c:v>
                </c:pt>
                <c:pt idx="8973">
                  <c:v>-0.48210769806460602</c:v>
                </c:pt>
                <c:pt idx="8974">
                  <c:v>-0.482392535760723</c:v>
                </c:pt>
                <c:pt idx="8975">
                  <c:v>-0.48267737345962403</c:v>
                </c:pt>
                <c:pt idx="8976">
                  <c:v>-0.482962211158526</c:v>
                </c:pt>
                <c:pt idx="8977">
                  <c:v>-0.48324704885464198</c:v>
                </c:pt>
                <c:pt idx="8978">
                  <c:v>-0.48353188655354401</c:v>
                </c:pt>
                <c:pt idx="8979">
                  <c:v>-0.48381672425244598</c:v>
                </c:pt>
                <c:pt idx="8980">
                  <c:v>-0.48410156194856202</c:v>
                </c:pt>
                <c:pt idx="8981">
                  <c:v>-0.48438639964746399</c:v>
                </c:pt>
                <c:pt idx="8982">
                  <c:v>-0.48467123734636502</c:v>
                </c:pt>
                <c:pt idx="8983">
                  <c:v>-0.484956075042482</c:v>
                </c:pt>
                <c:pt idx="8984">
                  <c:v>-0.48524091274138398</c:v>
                </c:pt>
                <c:pt idx="8985">
                  <c:v>-0.48552575044028501</c:v>
                </c:pt>
                <c:pt idx="8986">
                  <c:v>-0.48581058813640199</c:v>
                </c:pt>
                <c:pt idx="8987">
                  <c:v>-0.48609542583530302</c:v>
                </c:pt>
                <c:pt idx="8988">
                  <c:v>-0.48638026353420499</c:v>
                </c:pt>
                <c:pt idx="8989">
                  <c:v>-0.48666510123032097</c:v>
                </c:pt>
                <c:pt idx="8990">
                  <c:v>-0.486949938929223</c:v>
                </c:pt>
                <c:pt idx="8991">
                  <c:v>-0.48723477662812498</c:v>
                </c:pt>
                <c:pt idx="8992">
                  <c:v>-0.48751961432424101</c:v>
                </c:pt>
                <c:pt idx="8993">
                  <c:v>-0.48780445202314299</c:v>
                </c:pt>
                <c:pt idx="8994">
                  <c:v>-0.48808928972204402</c:v>
                </c:pt>
                <c:pt idx="8995">
                  <c:v>-0.488374127418161</c:v>
                </c:pt>
                <c:pt idx="8996">
                  <c:v>-0.48865896511706203</c:v>
                </c:pt>
                <c:pt idx="8997">
                  <c:v>-0.488943802815964</c:v>
                </c:pt>
                <c:pt idx="8998">
                  <c:v>-0.48922864051208098</c:v>
                </c:pt>
                <c:pt idx="8999">
                  <c:v>-0.48951347821098201</c:v>
                </c:pt>
                <c:pt idx="9000">
                  <c:v>-0.48979831590988399</c:v>
                </c:pt>
                <c:pt idx="9001">
                  <c:v>-0.49008315360600002</c:v>
                </c:pt>
                <c:pt idx="9002">
                  <c:v>-0.490367991304902</c:v>
                </c:pt>
                <c:pt idx="9003">
                  <c:v>-0.49065282900380403</c:v>
                </c:pt>
                <c:pt idx="9004">
                  <c:v>-0.49093766669992001</c:v>
                </c:pt>
                <c:pt idx="9005">
                  <c:v>-0.49122250439882198</c:v>
                </c:pt>
                <c:pt idx="9006">
                  <c:v>-0.49150734209772301</c:v>
                </c:pt>
                <c:pt idx="9007">
                  <c:v>-0.49179217979383999</c:v>
                </c:pt>
                <c:pt idx="9008">
                  <c:v>-0.49207701749274102</c:v>
                </c:pt>
                <c:pt idx="9009">
                  <c:v>-0.49236185519164299</c:v>
                </c:pt>
                <c:pt idx="9010">
                  <c:v>-0.49264669288775897</c:v>
                </c:pt>
                <c:pt idx="9011">
                  <c:v>-0.492931530586661</c:v>
                </c:pt>
                <c:pt idx="9012">
                  <c:v>-0.49321636828556298</c:v>
                </c:pt>
                <c:pt idx="9013">
                  <c:v>-0.49350120598167901</c:v>
                </c:pt>
                <c:pt idx="9014">
                  <c:v>-0.49378604368058099</c:v>
                </c:pt>
                <c:pt idx="9015">
                  <c:v>-0.49407088137948202</c:v>
                </c:pt>
                <c:pt idx="9016">
                  <c:v>-0.494355719075599</c:v>
                </c:pt>
                <c:pt idx="9017">
                  <c:v>-0.49464055677450097</c:v>
                </c:pt>
                <c:pt idx="9018">
                  <c:v>-0.494925394473402</c:v>
                </c:pt>
                <c:pt idx="9019">
                  <c:v>-0.49521023216951898</c:v>
                </c:pt>
                <c:pt idx="9020">
                  <c:v>-0.49549506986842001</c:v>
                </c:pt>
                <c:pt idx="9021">
                  <c:v>-0.49577990756732199</c:v>
                </c:pt>
                <c:pt idx="9022">
                  <c:v>-0.49606474526343802</c:v>
                </c:pt>
                <c:pt idx="9023">
                  <c:v>-0.49634958296234</c:v>
                </c:pt>
                <c:pt idx="9024">
                  <c:v>-0.49663442066124203</c:v>
                </c:pt>
                <c:pt idx="9025">
                  <c:v>-0.49691925835735801</c:v>
                </c:pt>
                <c:pt idx="9026">
                  <c:v>-0.49720409605625998</c:v>
                </c:pt>
                <c:pt idx="9027">
                  <c:v>-0.49748893375516101</c:v>
                </c:pt>
                <c:pt idx="9028">
                  <c:v>-0.49777377145127799</c:v>
                </c:pt>
                <c:pt idx="9029">
                  <c:v>-0.49805860915018002</c:v>
                </c:pt>
                <c:pt idx="9030">
                  <c:v>-0.498343446849081</c:v>
                </c:pt>
                <c:pt idx="9031">
                  <c:v>-0.49862828454519798</c:v>
                </c:pt>
                <c:pt idx="9032">
                  <c:v>-0.49891312224409901</c:v>
                </c:pt>
                <c:pt idx="9033">
                  <c:v>-0.49919795994300098</c:v>
                </c:pt>
                <c:pt idx="9034">
                  <c:v>-0.49948279763911702</c:v>
                </c:pt>
                <c:pt idx="9035">
                  <c:v>-0.49976763533801899</c:v>
                </c:pt>
                <c:pt idx="9036">
                  <c:v>-0.50005247303692102</c:v>
                </c:pt>
                <c:pt idx="9037">
                  <c:v>-0.500337310733037</c:v>
                </c:pt>
                <c:pt idx="9038">
                  <c:v>-0.50062214843193897</c:v>
                </c:pt>
                <c:pt idx="9039">
                  <c:v>-0.50090698613083995</c:v>
                </c:pt>
                <c:pt idx="9040">
                  <c:v>-0.50119182382695704</c:v>
                </c:pt>
                <c:pt idx="9041">
                  <c:v>-0.50147666152585801</c:v>
                </c:pt>
                <c:pt idx="9042">
                  <c:v>-0.50176149922475999</c:v>
                </c:pt>
                <c:pt idx="9043">
                  <c:v>-0.50204633692087697</c:v>
                </c:pt>
                <c:pt idx="9044">
                  <c:v>-0.50233117461977805</c:v>
                </c:pt>
                <c:pt idx="9045">
                  <c:v>-0.50261601231868003</c:v>
                </c:pt>
                <c:pt idx="9046">
                  <c:v>-0.50290085001479601</c:v>
                </c:pt>
                <c:pt idx="9047">
                  <c:v>-0.50318568771369798</c:v>
                </c:pt>
                <c:pt idx="9048">
                  <c:v>-0.50347052541259996</c:v>
                </c:pt>
                <c:pt idx="9049">
                  <c:v>-0.50375536310871605</c:v>
                </c:pt>
                <c:pt idx="9050">
                  <c:v>-0.50404020080761802</c:v>
                </c:pt>
                <c:pt idx="9051">
                  <c:v>-0.504325038506519</c:v>
                </c:pt>
                <c:pt idx="9052">
                  <c:v>-0.50460987620263598</c:v>
                </c:pt>
                <c:pt idx="9053">
                  <c:v>-0.50489471390153695</c:v>
                </c:pt>
                <c:pt idx="9054">
                  <c:v>-0.50517955160043904</c:v>
                </c:pt>
                <c:pt idx="9055">
                  <c:v>-0.50546438929655502</c:v>
                </c:pt>
                <c:pt idx="9056">
                  <c:v>-0.50574922699545699</c:v>
                </c:pt>
                <c:pt idx="9057">
                  <c:v>-0.50603406469435896</c:v>
                </c:pt>
                <c:pt idx="9058">
                  <c:v>-0.50631890239047495</c:v>
                </c:pt>
                <c:pt idx="9059">
                  <c:v>-0.50660374008937703</c:v>
                </c:pt>
                <c:pt idx="9060">
                  <c:v>-0.50688857778827801</c:v>
                </c:pt>
                <c:pt idx="9061">
                  <c:v>-0.50717341548439498</c:v>
                </c:pt>
                <c:pt idx="9062">
                  <c:v>-0.50745825318329696</c:v>
                </c:pt>
                <c:pt idx="9063">
                  <c:v>-0.50774309088219804</c:v>
                </c:pt>
                <c:pt idx="9064">
                  <c:v>-0.50802792857831502</c:v>
                </c:pt>
                <c:pt idx="9065">
                  <c:v>-0.508312766277216</c:v>
                </c:pt>
                <c:pt idx="9066">
                  <c:v>-0.50859760397611797</c:v>
                </c:pt>
                <c:pt idx="9067">
                  <c:v>-0.50888244167223395</c:v>
                </c:pt>
                <c:pt idx="9068">
                  <c:v>-0.50916727937113604</c:v>
                </c:pt>
                <c:pt idx="9069">
                  <c:v>-0.50945211707003801</c:v>
                </c:pt>
                <c:pt idx="9070">
                  <c:v>-0.50973695476615399</c:v>
                </c:pt>
                <c:pt idx="9071">
                  <c:v>-0.51002179246505597</c:v>
                </c:pt>
                <c:pt idx="9072">
                  <c:v>-0.51030663016395705</c:v>
                </c:pt>
                <c:pt idx="9073">
                  <c:v>-0.51059146786007403</c:v>
                </c:pt>
                <c:pt idx="9074">
                  <c:v>-0.51087630555897601</c:v>
                </c:pt>
                <c:pt idx="9075">
                  <c:v>-0.51116114325787698</c:v>
                </c:pt>
                <c:pt idx="9076">
                  <c:v>-0.51144598095399396</c:v>
                </c:pt>
                <c:pt idx="9077">
                  <c:v>-0.51173081865289505</c:v>
                </c:pt>
                <c:pt idx="9078">
                  <c:v>-0.51201565635179702</c:v>
                </c:pt>
                <c:pt idx="9079">
                  <c:v>-0.512300494047913</c:v>
                </c:pt>
                <c:pt idx="9080">
                  <c:v>-0.51258533174681498</c:v>
                </c:pt>
                <c:pt idx="9081">
                  <c:v>-0.51287016944571695</c:v>
                </c:pt>
                <c:pt idx="9082">
                  <c:v>-0.51315500714183304</c:v>
                </c:pt>
                <c:pt idx="9083">
                  <c:v>-0.51343984484073502</c:v>
                </c:pt>
                <c:pt idx="9084">
                  <c:v>-0.51372468253963599</c:v>
                </c:pt>
                <c:pt idx="9085">
                  <c:v>-0.51400952023575297</c:v>
                </c:pt>
                <c:pt idx="9086">
                  <c:v>-0.51429435793465395</c:v>
                </c:pt>
                <c:pt idx="9087">
                  <c:v>-0.51457919563355603</c:v>
                </c:pt>
                <c:pt idx="9088">
                  <c:v>-0.51486403332967301</c:v>
                </c:pt>
                <c:pt idx="9089">
                  <c:v>-0.51514887102857398</c:v>
                </c:pt>
                <c:pt idx="9090">
                  <c:v>-0.51543370872747596</c:v>
                </c:pt>
                <c:pt idx="9091">
                  <c:v>-0.51571854642359205</c:v>
                </c:pt>
                <c:pt idx="9092">
                  <c:v>-0.51600338412249402</c:v>
                </c:pt>
                <c:pt idx="9093">
                  <c:v>-0.516288221821396</c:v>
                </c:pt>
                <c:pt idx="9094">
                  <c:v>-0.51657305951751198</c:v>
                </c:pt>
                <c:pt idx="9095">
                  <c:v>-0.51685789721641395</c:v>
                </c:pt>
                <c:pt idx="9096">
                  <c:v>-0.51714273491531504</c:v>
                </c:pt>
                <c:pt idx="9097">
                  <c:v>-0.51742757261143202</c:v>
                </c:pt>
                <c:pt idx="9098">
                  <c:v>-0.51771241031033299</c:v>
                </c:pt>
                <c:pt idx="9099">
                  <c:v>-0.51799724800923497</c:v>
                </c:pt>
                <c:pt idx="9100">
                  <c:v>-0.51828208570535095</c:v>
                </c:pt>
                <c:pt idx="9101">
                  <c:v>-0.51856692340425303</c:v>
                </c:pt>
                <c:pt idx="9102">
                  <c:v>-0.51885176110315501</c:v>
                </c:pt>
                <c:pt idx="9103">
                  <c:v>-0.51913659879927099</c:v>
                </c:pt>
                <c:pt idx="9104">
                  <c:v>-0.51942143649817296</c:v>
                </c:pt>
                <c:pt idx="9105">
                  <c:v>-0.51970627419707505</c:v>
                </c:pt>
                <c:pt idx="9106">
                  <c:v>-0.51999111189319103</c:v>
                </c:pt>
                <c:pt idx="9107">
                  <c:v>-0.520275949592093</c:v>
                </c:pt>
                <c:pt idx="9108">
                  <c:v>-0.52056078729099398</c:v>
                </c:pt>
                <c:pt idx="9109">
                  <c:v>-0.52084562498711096</c:v>
                </c:pt>
                <c:pt idx="9110">
                  <c:v>-0.52113046268601204</c:v>
                </c:pt>
                <c:pt idx="9111">
                  <c:v>-0.52141530038491402</c:v>
                </c:pt>
                <c:pt idx="9112">
                  <c:v>-0.52170013808103</c:v>
                </c:pt>
                <c:pt idx="9113">
                  <c:v>-0.52198497577993197</c:v>
                </c:pt>
                <c:pt idx="9114">
                  <c:v>-0.52226981347883406</c:v>
                </c:pt>
                <c:pt idx="9115">
                  <c:v>-0.52255465117495004</c:v>
                </c:pt>
                <c:pt idx="9116">
                  <c:v>-0.52283948887385201</c:v>
                </c:pt>
                <c:pt idx="9117">
                  <c:v>-0.52312432657275298</c:v>
                </c:pt>
                <c:pt idx="9118">
                  <c:v>-0.52340916426886996</c:v>
                </c:pt>
                <c:pt idx="9119">
                  <c:v>-0.52369400196777205</c:v>
                </c:pt>
                <c:pt idx="9120">
                  <c:v>-0.52397883966667302</c:v>
                </c:pt>
                <c:pt idx="9121">
                  <c:v>-0.52426367736279</c:v>
                </c:pt>
                <c:pt idx="9122">
                  <c:v>-0.52454851506169098</c:v>
                </c:pt>
                <c:pt idx="9123">
                  <c:v>-0.52483335276059295</c:v>
                </c:pt>
                <c:pt idx="9124">
                  <c:v>-0.52511819045670904</c:v>
                </c:pt>
                <c:pt idx="9125">
                  <c:v>-0.52540302815561102</c:v>
                </c:pt>
                <c:pt idx="9126">
                  <c:v>-0.52568786585451299</c:v>
                </c:pt>
                <c:pt idx="9127">
                  <c:v>-0.52597270355062897</c:v>
                </c:pt>
                <c:pt idx="9128">
                  <c:v>-0.52625754124953095</c:v>
                </c:pt>
                <c:pt idx="9129">
                  <c:v>-0.52654237894843303</c:v>
                </c:pt>
                <c:pt idx="9130">
                  <c:v>-0.52682721664454901</c:v>
                </c:pt>
                <c:pt idx="9131">
                  <c:v>-0.52711205434344999</c:v>
                </c:pt>
                <c:pt idx="9132">
                  <c:v>-0.52739689204235196</c:v>
                </c:pt>
                <c:pt idx="9133">
                  <c:v>-0.52768172973846905</c:v>
                </c:pt>
                <c:pt idx="9134">
                  <c:v>-0.52796656743737003</c:v>
                </c:pt>
                <c:pt idx="9135">
                  <c:v>-0.528251405136272</c:v>
                </c:pt>
                <c:pt idx="9136">
                  <c:v>-0.52853624283238798</c:v>
                </c:pt>
                <c:pt idx="9137">
                  <c:v>-0.52882108053128996</c:v>
                </c:pt>
                <c:pt idx="9138">
                  <c:v>-0.52910591823019204</c:v>
                </c:pt>
                <c:pt idx="9139">
                  <c:v>-0.52939075592630802</c:v>
                </c:pt>
                <c:pt idx="9140">
                  <c:v>-0.52967559362520999</c:v>
                </c:pt>
                <c:pt idx="9141">
                  <c:v>-0.52996043132411097</c:v>
                </c:pt>
                <c:pt idx="9142">
                  <c:v>-0.53024526902022795</c:v>
                </c:pt>
                <c:pt idx="9143">
                  <c:v>-0.53053010671912904</c:v>
                </c:pt>
                <c:pt idx="9144">
                  <c:v>-0.53081494441803101</c:v>
                </c:pt>
                <c:pt idx="9145">
                  <c:v>-0.53109978211414699</c:v>
                </c:pt>
                <c:pt idx="9146">
                  <c:v>-0.53138461981304896</c:v>
                </c:pt>
                <c:pt idx="9147">
                  <c:v>-0.53166945751195105</c:v>
                </c:pt>
                <c:pt idx="9148">
                  <c:v>-0.53195429520806703</c:v>
                </c:pt>
                <c:pt idx="9149">
                  <c:v>-0.532239132906969</c:v>
                </c:pt>
                <c:pt idx="9150">
                  <c:v>-0.53252397060587098</c:v>
                </c:pt>
                <c:pt idx="9151">
                  <c:v>-0.53280880830198696</c:v>
                </c:pt>
                <c:pt idx="9152">
                  <c:v>-0.53309364600088904</c:v>
                </c:pt>
                <c:pt idx="9153">
                  <c:v>-0.53337848369979002</c:v>
                </c:pt>
                <c:pt idx="9154">
                  <c:v>-0.533663321395907</c:v>
                </c:pt>
                <c:pt idx="9155">
                  <c:v>-0.53394815909480797</c:v>
                </c:pt>
                <c:pt idx="9156">
                  <c:v>-0.53423299679370995</c:v>
                </c:pt>
                <c:pt idx="9157">
                  <c:v>-0.53451783448982604</c:v>
                </c:pt>
                <c:pt idx="9158">
                  <c:v>-0.53480267218872801</c:v>
                </c:pt>
                <c:pt idx="9159">
                  <c:v>-0.53508750988762999</c:v>
                </c:pt>
                <c:pt idx="9160">
                  <c:v>-0.53537234758374597</c:v>
                </c:pt>
                <c:pt idx="9161">
                  <c:v>-0.53565718528264805</c:v>
                </c:pt>
                <c:pt idx="9162">
                  <c:v>-0.53594202298155003</c:v>
                </c:pt>
                <c:pt idx="9163">
                  <c:v>-0.53622686067766601</c:v>
                </c:pt>
                <c:pt idx="9164">
                  <c:v>-0.53651169837656798</c:v>
                </c:pt>
                <c:pt idx="9165">
                  <c:v>-0.53679653607546896</c:v>
                </c:pt>
                <c:pt idx="9166">
                  <c:v>-0.53708137377158605</c:v>
                </c:pt>
                <c:pt idx="9167">
                  <c:v>-0.53736621147048702</c:v>
                </c:pt>
                <c:pt idx="9168">
                  <c:v>-0.53765104916938899</c:v>
                </c:pt>
                <c:pt idx="9169">
                  <c:v>-0.53793588686550498</c:v>
                </c:pt>
                <c:pt idx="9170">
                  <c:v>-0.53822072456440695</c:v>
                </c:pt>
                <c:pt idx="9171">
                  <c:v>-0.53850556226330903</c:v>
                </c:pt>
                <c:pt idx="9172">
                  <c:v>-0.53879039995942501</c:v>
                </c:pt>
                <c:pt idx="9173">
                  <c:v>-0.53907523765832699</c:v>
                </c:pt>
                <c:pt idx="9174">
                  <c:v>-0.53936007535722896</c:v>
                </c:pt>
                <c:pt idx="9175">
                  <c:v>-0.53964491305334505</c:v>
                </c:pt>
                <c:pt idx="9176">
                  <c:v>-0.53992975075224703</c:v>
                </c:pt>
                <c:pt idx="9177">
                  <c:v>-0.540214588451148</c:v>
                </c:pt>
                <c:pt idx="9178">
                  <c:v>-0.54049942614726498</c:v>
                </c:pt>
                <c:pt idx="9179">
                  <c:v>-0.54078426384616596</c:v>
                </c:pt>
                <c:pt idx="9180">
                  <c:v>-0.54106910154506804</c:v>
                </c:pt>
                <c:pt idx="9181">
                  <c:v>-0.54135393924118402</c:v>
                </c:pt>
                <c:pt idx="9182">
                  <c:v>-0.541638776940086</c:v>
                </c:pt>
                <c:pt idx="9183">
                  <c:v>-0.54192361463898797</c:v>
                </c:pt>
                <c:pt idx="9184">
                  <c:v>-0.54220845233510395</c:v>
                </c:pt>
                <c:pt idx="9185">
                  <c:v>-0.54249329003400604</c:v>
                </c:pt>
                <c:pt idx="9186">
                  <c:v>-0.54277812773290801</c:v>
                </c:pt>
                <c:pt idx="9187">
                  <c:v>-0.54306296542902399</c:v>
                </c:pt>
                <c:pt idx="9188">
                  <c:v>-0.54334780312792497</c:v>
                </c:pt>
                <c:pt idx="9189">
                  <c:v>-0.54363264082682705</c:v>
                </c:pt>
                <c:pt idx="9190">
                  <c:v>-0.54391747852294403</c:v>
                </c:pt>
                <c:pt idx="9191">
                  <c:v>-0.54420231622184501</c:v>
                </c:pt>
                <c:pt idx="9192">
                  <c:v>-0.54448715392074698</c:v>
                </c:pt>
                <c:pt idx="9193">
                  <c:v>-0.54477199161686296</c:v>
                </c:pt>
                <c:pt idx="9194">
                  <c:v>-0.54505682931576505</c:v>
                </c:pt>
                <c:pt idx="9195">
                  <c:v>-0.54534166701466702</c:v>
                </c:pt>
                <c:pt idx="9196">
                  <c:v>-0.545626504710783</c:v>
                </c:pt>
                <c:pt idx="9197">
                  <c:v>-0.54591134240968497</c:v>
                </c:pt>
                <c:pt idx="9198">
                  <c:v>-0.54619618010858595</c:v>
                </c:pt>
                <c:pt idx="9199">
                  <c:v>-0.54648101780470304</c:v>
                </c:pt>
                <c:pt idx="9200">
                  <c:v>-0.54676585550360501</c:v>
                </c:pt>
                <c:pt idx="9201">
                  <c:v>-0.54705069320250599</c:v>
                </c:pt>
                <c:pt idx="9202">
                  <c:v>-0.54733553089862197</c:v>
                </c:pt>
                <c:pt idx="9203">
                  <c:v>-0.54762036859752405</c:v>
                </c:pt>
                <c:pt idx="9204">
                  <c:v>-0.54790520629642603</c:v>
                </c:pt>
                <c:pt idx="9205">
                  <c:v>-0.54819004399254201</c:v>
                </c:pt>
                <c:pt idx="9206">
                  <c:v>-0.54847488169144398</c:v>
                </c:pt>
                <c:pt idx="9207">
                  <c:v>-0.54875971939034596</c:v>
                </c:pt>
                <c:pt idx="9208">
                  <c:v>-0.54904455708646205</c:v>
                </c:pt>
                <c:pt idx="9209">
                  <c:v>-0.54932939478536402</c:v>
                </c:pt>
                <c:pt idx="9210">
                  <c:v>-0.549614232484265</c:v>
                </c:pt>
                <c:pt idx="9211">
                  <c:v>-0.54989907018038198</c:v>
                </c:pt>
                <c:pt idx="9212">
                  <c:v>-0.55018390787928295</c:v>
                </c:pt>
                <c:pt idx="9213">
                  <c:v>-0.55046874557818504</c:v>
                </c:pt>
                <c:pt idx="9214">
                  <c:v>-0.55075358327430102</c:v>
                </c:pt>
                <c:pt idx="9215">
                  <c:v>-0.55103842097320299</c:v>
                </c:pt>
                <c:pt idx="9216">
                  <c:v>-0.55132325867210497</c:v>
                </c:pt>
                <c:pt idx="9217">
                  <c:v>-0.55160809636822095</c:v>
                </c:pt>
                <c:pt idx="9218">
                  <c:v>-0.55189293406712303</c:v>
                </c:pt>
                <c:pt idx="9219">
                  <c:v>-0.55217777176602501</c:v>
                </c:pt>
                <c:pt idx="9220">
                  <c:v>-0.55246260946214099</c:v>
                </c:pt>
                <c:pt idx="9221">
                  <c:v>-0.55274744716104296</c:v>
                </c:pt>
                <c:pt idx="9222">
                  <c:v>-0.55303228485994405</c:v>
                </c:pt>
                <c:pt idx="9223">
                  <c:v>-0.55331712255606103</c:v>
                </c:pt>
                <c:pt idx="9224">
                  <c:v>-0.553601960254962</c:v>
                </c:pt>
                <c:pt idx="9225">
                  <c:v>-0.55388679795386397</c:v>
                </c:pt>
                <c:pt idx="9226">
                  <c:v>-0.55417163564997995</c:v>
                </c:pt>
                <c:pt idx="9227">
                  <c:v>-0.55445647334888204</c:v>
                </c:pt>
                <c:pt idx="9228">
                  <c:v>-0.55474131104778401</c:v>
                </c:pt>
                <c:pt idx="9229">
                  <c:v>-0.55502614874389999</c:v>
                </c:pt>
                <c:pt idx="9230">
                  <c:v>-0.55531098644280197</c:v>
                </c:pt>
                <c:pt idx="9231">
                  <c:v>-0.55559582414170405</c:v>
                </c:pt>
                <c:pt idx="9232">
                  <c:v>-0.55588066183782003</c:v>
                </c:pt>
                <c:pt idx="9233">
                  <c:v>-0.55616549953672101</c:v>
                </c:pt>
                <c:pt idx="9234">
                  <c:v>-0.55645033723562298</c:v>
                </c:pt>
                <c:pt idx="9235">
                  <c:v>-0.55673517493173996</c:v>
                </c:pt>
                <c:pt idx="9236">
                  <c:v>-0.55702001263064105</c:v>
                </c:pt>
                <c:pt idx="9237">
                  <c:v>-0.55730485032954302</c:v>
                </c:pt>
                <c:pt idx="9238">
                  <c:v>-0.557589688025659</c:v>
                </c:pt>
                <c:pt idx="9239">
                  <c:v>-0.55787452572456098</c:v>
                </c:pt>
                <c:pt idx="9240">
                  <c:v>-0.55815936342346295</c:v>
                </c:pt>
                <c:pt idx="9241">
                  <c:v>-0.55844420111957904</c:v>
                </c:pt>
                <c:pt idx="9242">
                  <c:v>-0.55872903881848102</c:v>
                </c:pt>
                <c:pt idx="9243">
                  <c:v>-0.55901387651738199</c:v>
                </c:pt>
                <c:pt idx="9244">
                  <c:v>-0.55929871421349897</c:v>
                </c:pt>
                <c:pt idx="9245">
                  <c:v>-0.55958355191239995</c:v>
                </c:pt>
                <c:pt idx="9246">
                  <c:v>-0.55986838961130203</c:v>
                </c:pt>
                <c:pt idx="9247">
                  <c:v>-0.56015322730741801</c:v>
                </c:pt>
                <c:pt idx="9248">
                  <c:v>-0.56043806500631999</c:v>
                </c:pt>
                <c:pt idx="9249">
                  <c:v>-0.56072290270522196</c:v>
                </c:pt>
                <c:pt idx="9250">
                  <c:v>-0.56100774040133805</c:v>
                </c:pt>
                <c:pt idx="9251">
                  <c:v>-0.56129257810024002</c:v>
                </c:pt>
                <c:pt idx="9252">
                  <c:v>-0.561577415799142</c:v>
                </c:pt>
                <c:pt idx="9253">
                  <c:v>-0.56186225349525798</c:v>
                </c:pt>
                <c:pt idx="9254">
                  <c:v>-0.56214709119415995</c:v>
                </c:pt>
                <c:pt idx="9255">
                  <c:v>-0.56243192889306104</c:v>
                </c:pt>
                <c:pt idx="9256">
                  <c:v>-0.56271676658917802</c:v>
                </c:pt>
                <c:pt idx="9257">
                  <c:v>-0.56300160428807899</c:v>
                </c:pt>
                <c:pt idx="9258">
                  <c:v>-0.56328644198698097</c:v>
                </c:pt>
                <c:pt idx="9259">
                  <c:v>-0.56357127968309695</c:v>
                </c:pt>
                <c:pt idx="9260">
                  <c:v>-0.56385611738199903</c:v>
                </c:pt>
                <c:pt idx="9261">
                  <c:v>-0.56414095508090101</c:v>
                </c:pt>
                <c:pt idx="9262">
                  <c:v>-0.56442579277701699</c:v>
                </c:pt>
                <c:pt idx="9263">
                  <c:v>-0.56471063047591896</c:v>
                </c:pt>
                <c:pt idx="9264">
                  <c:v>-0.56499546817482105</c:v>
                </c:pt>
                <c:pt idx="9265">
                  <c:v>-0.56528030587093703</c:v>
                </c:pt>
                <c:pt idx="9266">
                  <c:v>-0.565565143569838</c:v>
                </c:pt>
                <c:pt idx="9267">
                  <c:v>-0.56584998126873998</c:v>
                </c:pt>
                <c:pt idx="9268">
                  <c:v>-0.56613481896485696</c:v>
                </c:pt>
                <c:pt idx="9269">
                  <c:v>-0.56641965666375804</c:v>
                </c:pt>
                <c:pt idx="9270">
                  <c:v>-0.56670449436266002</c:v>
                </c:pt>
                <c:pt idx="9271">
                  <c:v>-0.566989332058776</c:v>
                </c:pt>
                <c:pt idx="9272">
                  <c:v>-0.56727416975767797</c:v>
                </c:pt>
                <c:pt idx="9273">
                  <c:v>-0.56755900745657994</c:v>
                </c:pt>
                <c:pt idx="9274">
                  <c:v>-0.56784384515269604</c:v>
                </c:pt>
                <c:pt idx="9275">
                  <c:v>-0.56812868285159801</c:v>
                </c:pt>
                <c:pt idx="9276">
                  <c:v>-0.56841352055049899</c:v>
                </c:pt>
                <c:pt idx="9277">
                  <c:v>-0.56869835824661596</c:v>
                </c:pt>
                <c:pt idx="9278">
                  <c:v>-0.56898319594551705</c:v>
                </c:pt>
                <c:pt idx="9279">
                  <c:v>-0.56926803364441902</c:v>
                </c:pt>
                <c:pt idx="9280">
                  <c:v>-0.569552871340536</c:v>
                </c:pt>
                <c:pt idx="9281">
                  <c:v>-0.56983770903943698</c:v>
                </c:pt>
                <c:pt idx="9282">
                  <c:v>-0.57012254673833895</c:v>
                </c:pt>
                <c:pt idx="9283">
                  <c:v>-0.57040738443445504</c:v>
                </c:pt>
                <c:pt idx="9284">
                  <c:v>-0.57069222213335702</c:v>
                </c:pt>
                <c:pt idx="9285">
                  <c:v>-0.57097705983225899</c:v>
                </c:pt>
                <c:pt idx="9286">
                  <c:v>-0.57126189752837497</c:v>
                </c:pt>
                <c:pt idx="9287">
                  <c:v>-0.57154673522727695</c:v>
                </c:pt>
                <c:pt idx="9288">
                  <c:v>-0.57183157292617803</c:v>
                </c:pt>
                <c:pt idx="9289">
                  <c:v>-0.57211641062229501</c:v>
                </c:pt>
                <c:pt idx="9290">
                  <c:v>-0.57240124832119599</c:v>
                </c:pt>
                <c:pt idx="9291">
                  <c:v>-0.57268608602009796</c:v>
                </c:pt>
                <c:pt idx="9292">
                  <c:v>-0.57297092371621405</c:v>
                </c:pt>
                <c:pt idx="9293">
                  <c:v>-0.57325576141511603</c:v>
                </c:pt>
                <c:pt idx="9294">
                  <c:v>-0.573540599114018</c:v>
                </c:pt>
                <c:pt idx="9295">
                  <c:v>-0.57382543681013398</c:v>
                </c:pt>
                <c:pt idx="9296">
                  <c:v>-0.57411027450903596</c:v>
                </c:pt>
                <c:pt idx="9297">
                  <c:v>-0.57439511220793804</c:v>
                </c:pt>
                <c:pt idx="9298">
                  <c:v>-0.57467994990405402</c:v>
                </c:pt>
                <c:pt idx="9299">
                  <c:v>-0.574964787602956</c:v>
                </c:pt>
                <c:pt idx="9300">
                  <c:v>-0.57524962530185697</c:v>
                </c:pt>
                <c:pt idx="9301">
                  <c:v>-0.57553446299797395</c:v>
                </c:pt>
                <c:pt idx="9302">
                  <c:v>-0.57581930069687504</c:v>
                </c:pt>
                <c:pt idx="9303">
                  <c:v>-0.57610413839577701</c:v>
                </c:pt>
                <c:pt idx="9304">
                  <c:v>-0.57638897609189299</c:v>
                </c:pt>
                <c:pt idx="9305">
                  <c:v>-0.57667381379079496</c:v>
                </c:pt>
                <c:pt idx="9306">
                  <c:v>-0.57695865148969705</c:v>
                </c:pt>
                <c:pt idx="9307">
                  <c:v>-0.57724348918581303</c:v>
                </c:pt>
                <c:pt idx="9308">
                  <c:v>-0.577528326884715</c:v>
                </c:pt>
                <c:pt idx="9309">
                  <c:v>-0.57781316458361698</c:v>
                </c:pt>
                <c:pt idx="9310">
                  <c:v>-0.57809800227973296</c:v>
                </c:pt>
                <c:pt idx="9311">
                  <c:v>-0.57838283997863504</c:v>
                </c:pt>
                <c:pt idx="9312">
                  <c:v>-0.57866767767753602</c:v>
                </c:pt>
                <c:pt idx="9313">
                  <c:v>-0.578952515373653</c:v>
                </c:pt>
                <c:pt idx="9314">
                  <c:v>-0.57923735307255397</c:v>
                </c:pt>
                <c:pt idx="9315">
                  <c:v>-0.57952219077145595</c:v>
                </c:pt>
                <c:pt idx="9316">
                  <c:v>-0.57980702846757204</c:v>
                </c:pt>
                <c:pt idx="9317">
                  <c:v>-0.58009186616647401</c:v>
                </c:pt>
                <c:pt idx="9318">
                  <c:v>-0.58037670386537599</c:v>
                </c:pt>
                <c:pt idx="9319">
                  <c:v>-0.58066154156149197</c:v>
                </c:pt>
                <c:pt idx="9320">
                  <c:v>-0.58094637926039405</c:v>
                </c:pt>
                <c:pt idx="9321">
                  <c:v>-0.58123121695929603</c:v>
                </c:pt>
                <c:pt idx="9322">
                  <c:v>-0.58151605465541201</c:v>
                </c:pt>
                <c:pt idx="9323">
                  <c:v>-0.58180089235431298</c:v>
                </c:pt>
                <c:pt idx="9324">
                  <c:v>-0.58208573005321496</c:v>
                </c:pt>
                <c:pt idx="9325">
                  <c:v>-0.58237056774933205</c:v>
                </c:pt>
                <c:pt idx="9326">
                  <c:v>-0.58265540544823302</c:v>
                </c:pt>
                <c:pt idx="9327">
                  <c:v>-0.582940243147135</c:v>
                </c:pt>
                <c:pt idx="9328">
                  <c:v>-0.58322508084325098</c:v>
                </c:pt>
                <c:pt idx="9329">
                  <c:v>-0.58350991854215295</c:v>
                </c:pt>
                <c:pt idx="9330">
                  <c:v>-0.58379475624105504</c:v>
                </c:pt>
                <c:pt idx="9331">
                  <c:v>-0.58407959393717102</c:v>
                </c:pt>
                <c:pt idx="9332">
                  <c:v>-0.58436443163607299</c:v>
                </c:pt>
                <c:pt idx="9333">
                  <c:v>-0.58464926933497396</c:v>
                </c:pt>
                <c:pt idx="9334">
                  <c:v>-0.58493410703109106</c:v>
                </c:pt>
                <c:pt idx="9335">
                  <c:v>-0.58521894472999303</c:v>
                </c:pt>
                <c:pt idx="9336">
                  <c:v>-0.585503782428894</c:v>
                </c:pt>
                <c:pt idx="9337">
                  <c:v>-0.58578862012501098</c:v>
                </c:pt>
                <c:pt idx="9338">
                  <c:v>-0.58607345782391196</c:v>
                </c:pt>
                <c:pt idx="9339">
                  <c:v>-0.58635829552281404</c:v>
                </c:pt>
                <c:pt idx="9340">
                  <c:v>-0.58664313321893002</c:v>
                </c:pt>
                <c:pt idx="9341">
                  <c:v>-0.586927970917832</c:v>
                </c:pt>
                <c:pt idx="9342">
                  <c:v>-0.58721280861673397</c:v>
                </c:pt>
                <c:pt idx="9343">
                  <c:v>-0.58749764631284995</c:v>
                </c:pt>
                <c:pt idx="9344">
                  <c:v>-0.58778248401175204</c:v>
                </c:pt>
                <c:pt idx="9345">
                  <c:v>-0.58806732171065301</c:v>
                </c:pt>
                <c:pt idx="9346">
                  <c:v>-0.58835215940676999</c:v>
                </c:pt>
                <c:pt idx="9347">
                  <c:v>-0.58863699710567097</c:v>
                </c:pt>
                <c:pt idx="9348">
                  <c:v>-0.58892183480457305</c:v>
                </c:pt>
                <c:pt idx="9349">
                  <c:v>-0.58920667250068903</c:v>
                </c:pt>
                <c:pt idx="9350">
                  <c:v>-0.58949151019959101</c:v>
                </c:pt>
                <c:pt idx="9351">
                  <c:v>-0.58977634789849298</c:v>
                </c:pt>
                <c:pt idx="9352">
                  <c:v>-0.59006118559460896</c:v>
                </c:pt>
                <c:pt idx="9353">
                  <c:v>-0.59034602329351105</c:v>
                </c:pt>
                <c:pt idx="9354">
                  <c:v>-0.59063086099241302</c:v>
                </c:pt>
                <c:pt idx="9355">
                  <c:v>-0.590915698688529</c:v>
                </c:pt>
                <c:pt idx="9356">
                  <c:v>-0.59120053638743097</c:v>
                </c:pt>
                <c:pt idx="9357">
                  <c:v>-0.59148537408633195</c:v>
                </c:pt>
                <c:pt idx="9358">
                  <c:v>-0.59177021178244904</c:v>
                </c:pt>
                <c:pt idx="9359">
                  <c:v>-0.59205504948135002</c:v>
                </c:pt>
                <c:pt idx="9360">
                  <c:v>-0.59233988718025199</c:v>
                </c:pt>
                <c:pt idx="9361">
                  <c:v>-0.59262472487636797</c:v>
                </c:pt>
                <c:pt idx="9362">
                  <c:v>-0.59290956257527005</c:v>
                </c:pt>
                <c:pt idx="9363">
                  <c:v>-0.59319440027417203</c:v>
                </c:pt>
                <c:pt idx="9364">
                  <c:v>-0.59347923797028801</c:v>
                </c:pt>
                <c:pt idx="9365">
                  <c:v>-0.59376407566918998</c:v>
                </c:pt>
                <c:pt idx="9366">
                  <c:v>-0.59404891336809196</c:v>
                </c:pt>
                <c:pt idx="9367">
                  <c:v>-0.59433375106420805</c:v>
                </c:pt>
                <c:pt idx="9368">
                  <c:v>-0.59461858876311002</c:v>
                </c:pt>
                <c:pt idx="9369">
                  <c:v>-0.594903426462011</c:v>
                </c:pt>
                <c:pt idx="9370">
                  <c:v>-0.59518826415812798</c:v>
                </c:pt>
                <c:pt idx="9371">
                  <c:v>-0.59547310185702895</c:v>
                </c:pt>
                <c:pt idx="9372">
                  <c:v>-0.59575793955593104</c:v>
                </c:pt>
                <c:pt idx="9373">
                  <c:v>-0.59604277725204702</c:v>
                </c:pt>
                <c:pt idx="9374">
                  <c:v>-0.59632761495094899</c:v>
                </c:pt>
                <c:pt idx="9375">
                  <c:v>-0.59661245264985097</c:v>
                </c:pt>
                <c:pt idx="9376">
                  <c:v>-0.59689729034596695</c:v>
                </c:pt>
                <c:pt idx="9377">
                  <c:v>-0.59718212804486903</c:v>
                </c:pt>
                <c:pt idx="9378">
                  <c:v>-0.59746696574377101</c:v>
                </c:pt>
                <c:pt idx="9379">
                  <c:v>-0.59775180343988699</c:v>
                </c:pt>
                <c:pt idx="9380">
                  <c:v>-0.59803664113878896</c:v>
                </c:pt>
                <c:pt idx="9381">
                  <c:v>-0.59832147883769005</c:v>
                </c:pt>
                <c:pt idx="9382">
                  <c:v>-0.59860631653380703</c:v>
                </c:pt>
                <c:pt idx="9383">
                  <c:v>-0.598891154232708</c:v>
                </c:pt>
                <c:pt idx="9384">
                  <c:v>-0.59917599193160997</c:v>
                </c:pt>
                <c:pt idx="9385">
                  <c:v>-0.59946082962772596</c:v>
                </c:pt>
                <c:pt idx="9386">
                  <c:v>-0.59974566732662804</c:v>
                </c:pt>
                <c:pt idx="9387">
                  <c:v>-0.60003050502553001</c:v>
                </c:pt>
                <c:pt idx="9388">
                  <c:v>-0.60031534272164599</c:v>
                </c:pt>
                <c:pt idx="9389">
                  <c:v>-0.60060018042054797</c:v>
                </c:pt>
                <c:pt idx="9390">
                  <c:v>-0.60088501811944905</c:v>
                </c:pt>
                <c:pt idx="9391">
                  <c:v>-0.60116985581556603</c:v>
                </c:pt>
                <c:pt idx="9392">
                  <c:v>-0.60145469351446801</c:v>
                </c:pt>
                <c:pt idx="9393">
                  <c:v>-0.60173953121336898</c:v>
                </c:pt>
                <c:pt idx="9394">
                  <c:v>-0.60202436890948496</c:v>
                </c:pt>
                <c:pt idx="9395">
                  <c:v>-0.60230920660838705</c:v>
                </c:pt>
                <c:pt idx="9396">
                  <c:v>-0.60259404430728902</c:v>
                </c:pt>
                <c:pt idx="9397">
                  <c:v>-0.602878882003405</c:v>
                </c:pt>
                <c:pt idx="9398">
                  <c:v>-0.60316371970230698</c:v>
                </c:pt>
                <c:pt idx="9399">
                  <c:v>-0.60344855740120895</c:v>
                </c:pt>
                <c:pt idx="9400">
                  <c:v>-0.60373339509732504</c:v>
                </c:pt>
                <c:pt idx="9401">
                  <c:v>-0.60401823279622702</c:v>
                </c:pt>
                <c:pt idx="9402">
                  <c:v>-0.60430307049512799</c:v>
                </c:pt>
                <c:pt idx="9403">
                  <c:v>-0.60458790819124497</c:v>
                </c:pt>
                <c:pt idx="9404">
                  <c:v>-0.60487274589014595</c:v>
                </c:pt>
                <c:pt idx="9405">
                  <c:v>-0.60515758358904803</c:v>
                </c:pt>
                <c:pt idx="9406">
                  <c:v>-0.60544242128516401</c:v>
                </c:pt>
                <c:pt idx="9407">
                  <c:v>-0.60572725898406599</c:v>
                </c:pt>
                <c:pt idx="9408">
                  <c:v>-0.60601209668296796</c:v>
                </c:pt>
                <c:pt idx="9409">
                  <c:v>-0.60629693437908405</c:v>
                </c:pt>
                <c:pt idx="9410">
                  <c:v>-0.60658177207798603</c:v>
                </c:pt>
                <c:pt idx="9411">
                  <c:v>-0.606866609776888</c:v>
                </c:pt>
                <c:pt idx="9412">
                  <c:v>-0.60715144747300398</c:v>
                </c:pt>
                <c:pt idx="9413">
                  <c:v>-0.60743628517190595</c:v>
                </c:pt>
                <c:pt idx="9414">
                  <c:v>-0.60772112287080704</c:v>
                </c:pt>
                <c:pt idx="9415">
                  <c:v>-0.60800596056692402</c:v>
                </c:pt>
                <c:pt idx="9416">
                  <c:v>-0.60829079826582499</c:v>
                </c:pt>
                <c:pt idx="9417">
                  <c:v>-0.60857563596472697</c:v>
                </c:pt>
                <c:pt idx="9418">
                  <c:v>-0.60886047366084295</c:v>
                </c:pt>
                <c:pt idx="9419">
                  <c:v>-0.60914531135974503</c:v>
                </c:pt>
                <c:pt idx="9420">
                  <c:v>-0.60943014905864701</c:v>
                </c:pt>
                <c:pt idx="9421">
                  <c:v>-0.60971498675476299</c:v>
                </c:pt>
                <c:pt idx="9422">
                  <c:v>-0.60999982445366496</c:v>
                </c:pt>
                <c:pt idx="9423">
                  <c:v>-0.61028466215256705</c:v>
                </c:pt>
                <c:pt idx="9424">
                  <c:v>-0.61056949984868303</c:v>
                </c:pt>
                <c:pt idx="9425">
                  <c:v>-0.610854337547585</c:v>
                </c:pt>
                <c:pt idx="9426">
                  <c:v>-0.61113917524648598</c:v>
                </c:pt>
                <c:pt idx="9427">
                  <c:v>-0.61142401294260296</c:v>
                </c:pt>
                <c:pt idx="9428">
                  <c:v>-0.61170885064150404</c:v>
                </c:pt>
                <c:pt idx="9429">
                  <c:v>-0.61199368834040602</c:v>
                </c:pt>
                <c:pt idx="9430">
                  <c:v>-0.612278526036522</c:v>
                </c:pt>
                <c:pt idx="9431">
                  <c:v>-0.61256336373542397</c:v>
                </c:pt>
                <c:pt idx="9432">
                  <c:v>-0.61284820143432595</c:v>
                </c:pt>
                <c:pt idx="9433">
                  <c:v>-0.61313303913044204</c:v>
                </c:pt>
                <c:pt idx="9434">
                  <c:v>-0.61341787682934401</c:v>
                </c:pt>
                <c:pt idx="9435">
                  <c:v>-0.61370271452824499</c:v>
                </c:pt>
                <c:pt idx="9436">
                  <c:v>-0.61398755222436197</c:v>
                </c:pt>
                <c:pt idx="9437">
                  <c:v>-0.61427238992326405</c:v>
                </c:pt>
                <c:pt idx="9438">
                  <c:v>-0.61455722762216503</c:v>
                </c:pt>
                <c:pt idx="9439">
                  <c:v>-0.61484206531828101</c:v>
                </c:pt>
                <c:pt idx="9440">
                  <c:v>-0.61512690301718298</c:v>
                </c:pt>
                <c:pt idx="9441">
                  <c:v>-0.61541174071608495</c:v>
                </c:pt>
                <c:pt idx="9442">
                  <c:v>-0.61569657841220105</c:v>
                </c:pt>
                <c:pt idx="9443">
                  <c:v>-0.61598141611110302</c:v>
                </c:pt>
                <c:pt idx="9444">
                  <c:v>-0.61626625381000499</c:v>
                </c:pt>
                <c:pt idx="9445">
                  <c:v>-0.61655109150612097</c:v>
                </c:pt>
                <c:pt idx="9446">
                  <c:v>-0.61683592920502295</c:v>
                </c:pt>
                <c:pt idx="9447">
                  <c:v>-0.61712076690392403</c:v>
                </c:pt>
                <c:pt idx="9448">
                  <c:v>-0.61740560460004101</c:v>
                </c:pt>
                <c:pt idx="9449">
                  <c:v>-0.61769044229894199</c:v>
                </c:pt>
                <c:pt idx="9450">
                  <c:v>-0.61797527999784396</c:v>
                </c:pt>
                <c:pt idx="9451">
                  <c:v>-0.61826011769396005</c:v>
                </c:pt>
                <c:pt idx="9452">
                  <c:v>-0.61854495539286203</c:v>
                </c:pt>
                <c:pt idx="9453">
                  <c:v>-0.618829793091764</c:v>
                </c:pt>
                <c:pt idx="9454">
                  <c:v>-0.61911463078787998</c:v>
                </c:pt>
                <c:pt idx="9455">
                  <c:v>-0.61939946848678196</c:v>
                </c:pt>
                <c:pt idx="9456">
                  <c:v>-0.61968430618568404</c:v>
                </c:pt>
                <c:pt idx="9457">
                  <c:v>-0.61996914388180002</c:v>
                </c:pt>
                <c:pt idx="9458">
                  <c:v>-0.620253981580702</c:v>
                </c:pt>
                <c:pt idx="9459">
                  <c:v>-0.62053881927960297</c:v>
                </c:pt>
                <c:pt idx="9460">
                  <c:v>-0.62082365697571995</c:v>
                </c:pt>
                <c:pt idx="9461">
                  <c:v>-0.62110849467462104</c:v>
                </c:pt>
                <c:pt idx="9462">
                  <c:v>-0.62139333237352301</c:v>
                </c:pt>
                <c:pt idx="9463">
                  <c:v>-0.62167817006963899</c:v>
                </c:pt>
                <c:pt idx="9464">
                  <c:v>-0.62196300776854097</c:v>
                </c:pt>
                <c:pt idx="9465">
                  <c:v>-0.62224784546744305</c:v>
                </c:pt>
                <c:pt idx="9466">
                  <c:v>-0.62253268316355903</c:v>
                </c:pt>
                <c:pt idx="9467">
                  <c:v>-0.622817520862461</c:v>
                </c:pt>
                <c:pt idx="9468">
                  <c:v>-0.62310235856136298</c:v>
                </c:pt>
                <c:pt idx="9469">
                  <c:v>-0.62338719625747896</c:v>
                </c:pt>
                <c:pt idx="9470">
                  <c:v>-0.62367203395638104</c:v>
                </c:pt>
                <c:pt idx="9471">
                  <c:v>-0.62395687165528202</c:v>
                </c:pt>
                <c:pt idx="9472">
                  <c:v>-0.624241709351399</c:v>
                </c:pt>
                <c:pt idx="9473">
                  <c:v>-0.62452654705029997</c:v>
                </c:pt>
                <c:pt idx="9474">
                  <c:v>-0.62481138474920195</c:v>
                </c:pt>
                <c:pt idx="9475">
                  <c:v>-0.62509622244531804</c:v>
                </c:pt>
                <c:pt idx="9476">
                  <c:v>-0.62538106014422001</c:v>
                </c:pt>
                <c:pt idx="9477">
                  <c:v>-0.62566589784312199</c:v>
                </c:pt>
                <c:pt idx="9478">
                  <c:v>-0.62595073553923797</c:v>
                </c:pt>
                <c:pt idx="9479">
                  <c:v>-0.62623557323814005</c:v>
                </c:pt>
                <c:pt idx="9480">
                  <c:v>-0.62652041093704103</c:v>
                </c:pt>
                <c:pt idx="9481">
                  <c:v>-0.62680524863315801</c:v>
                </c:pt>
                <c:pt idx="9482">
                  <c:v>-0.62709008633205898</c:v>
                </c:pt>
                <c:pt idx="9483">
                  <c:v>-0.62737492403096096</c:v>
                </c:pt>
                <c:pt idx="9484">
                  <c:v>-0.62765976172707705</c:v>
                </c:pt>
                <c:pt idx="9485">
                  <c:v>-0.62794459942597902</c:v>
                </c:pt>
                <c:pt idx="9486">
                  <c:v>-0.628229437124881</c:v>
                </c:pt>
                <c:pt idx="9487">
                  <c:v>-0.62851427482099698</c:v>
                </c:pt>
                <c:pt idx="9488">
                  <c:v>-0.62879911251989895</c:v>
                </c:pt>
                <c:pt idx="9489">
                  <c:v>-0.62908395021880104</c:v>
                </c:pt>
                <c:pt idx="9490">
                  <c:v>-0.62936878791491702</c:v>
                </c:pt>
                <c:pt idx="9491">
                  <c:v>-0.62965362561381899</c:v>
                </c:pt>
                <c:pt idx="9492">
                  <c:v>-0.62993846331271997</c:v>
                </c:pt>
                <c:pt idx="9493">
                  <c:v>-0.63022330100883694</c:v>
                </c:pt>
                <c:pt idx="9494">
                  <c:v>-0.63050813870773803</c:v>
                </c:pt>
                <c:pt idx="9495">
                  <c:v>-0.63079297640664</c:v>
                </c:pt>
                <c:pt idx="9496">
                  <c:v>-0.63107781410275599</c:v>
                </c:pt>
                <c:pt idx="9497">
                  <c:v>-0.63136265180165796</c:v>
                </c:pt>
                <c:pt idx="9498">
                  <c:v>-0.63164748950056004</c:v>
                </c:pt>
                <c:pt idx="9499">
                  <c:v>-0.63193232719667602</c:v>
                </c:pt>
                <c:pt idx="9500">
                  <c:v>-0.632217164895578</c:v>
                </c:pt>
                <c:pt idx="9501">
                  <c:v>-0.63250200259447997</c:v>
                </c:pt>
                <c:pt idx="9502">
                  <c:v>-0.63278684029059595</c:v>
                </c:pt>
                <c:pt idx="9503">
                  <c:v>-0.63307167798949804</c:v>
                </c:pt>
                <c:pt idx="9504">
                  <c:v>-0.63335651568839901</c:v>
                </c:pt>
                <c:pt idx="9505">
                  <c:v>-0.63364135338451599</c:v>
                </c:pt>
                <c:pt idx="9506">
                  <c:v>-0.63392619108341697</c:v>
                </c:pt>
                <c:pt idx="9507">
                  <c:v>-0.63421102878231905</c:v>
                </c:pt>
                <c:pt idx="9508">
                  <c:v>-0.63449586647843503</c:v>
                </c:pt>
                <c:pt idx="9509">
                  <c:v>-0.63478070417733701</c:v>
                </c:pt>
                <c:pt idx="9510">
                  <c:v>-0.63506554187623898</c:v>
                </c:pt>
                <c:pt idx="9511">
                  <c:v>-0.63535037957235496</c:v>
                </c:pt>
                <c:pt idx="9512">
                  <c:v>-0.63563521727125705</c:v>
                </c:pt>
                <c:pt idx="9513">
                  <c:v>-0.63592005497015902</c:v>
                </c:pt>
                <c:pt idx="9514">
                  <c:v>-0.636204892666275</c:v>
                </c:pt>
                <c:pt idx="9515">
                  <c:v>-0.63648973036517698</c:v>
                </c:pt>
                <c:pt idx="9516">
                  <c:v>-0.63677456806407795</c:v>
                </c:pt>
                <c:pt idx="9517">
                  <c:v>-0.63705940576019504</c:v>
                </c:pt>
                <c:pt idx="9518">
                  <c:v>-0.63734424345909602</c:v>
                </c:pt>
                <c:pt idx="9519">
                  <c:v>-0.63762908115799799</c:v>
                </c:pt>
                <c:pt idx="9520">
                  <c:v>-0.63791391885411397</c:v>
                </c:pt>
                <c:pt idx="9521">
                  <c:v>-0.63819875655301594</c:v>
                </c:pt>
                <c:pt idx="9522">
                  <c:v>-0.63848359425191803</c:v>
                </c:pt>
                <c:pt idx="9523">
                  <c:v>-0.63876843194803401</c:v>
                </c:pt>
                <c:pt idx="9524">
                  <c:v>-0.63905326964693598</c:v>
                </c:pt>
                <c:pt idx="9525">
                  <c:v>-0.63933810734583696</c:v>
                </c:pt>
                <c:pt idx="9526">
                  <c:v>-0.63962294504195405</c:v>
                </c:pt>
                <c:pt idx="9527">
                  <c:v>-0.63990778274085602</c:v>
                </c:pt>
                <c:pt idx="9528">
                  <c:v>-0.640192620439757</c:v>
                </c:pt>
                <c:pt idx="9529">
                  <c:v>-0.64047745813587298</c:v>
                </c:pt>
                <c:pt idx="9530">
                  <c:v>-0.64076229583477495</c:v>
                </c:pt>
                <c:pt idx="9531">
                  <c:v>-0.64104713353367704</c:v>
                </c:pt>
                <c:pt idx="9532">
                  <c:v>-0.64133197122979302</c:v>
                </c:pt>
                <c:pt idx="9533">
                  <c:v>-0.64161680892869499</c:v>
                </c:pt>
                <c:pt idx="9534">
                  <c:v>-0.64190164662759697</c:v>
                </c:pt>
                <c:pt idx="9535">
                  <c:v>-0.64218648432371295</c:v>
                </c:pt>
                <c:pt idx="9536">
                  <c:v>-0.64247132202261503</c:v>
                </c:pt>
                <c:pt idx="9537">
                  <c:v>-0.64275615972151601</c:v>
                </c:pt>
                <c:pt idx="9538">
                  <c:v>-0.64304099741763299</c:v>
                </c:pt>
                <c:pt idx="9539">
                  <c:v>-0.64332583511653396</c:v>
                </c:pt>
                <c:pt idx="9540">
                  <c:v>-0.64361067281543605</c:v>
                </c:pt>
                <c:pt idx="9541">
                  <c:v>-0.64389551051155203</c:v>
                </c:pt>
                <c:pt idx="9542">
                  <c:v>-0.644180348210454</c:v>
                </c:pt>
                <c:pt idx="9543">
                  <c:v>-0.64446518590935598</c:v>
                </c:pt>
                <c:pt idx="9544">
                  <c:v>-0.64475002360547196</c:v>
                </c:pt>
                <c:pt idx="9545">
                  <c:v>-0.64503486130437404</c:v>
                </c:pt>
                <c:pt idx="9546">
                  <c:v>-0.64531969900327601</c:v>
                </c:pt>
                <c:pt idx="9547">
                  <c:v>-0.645604536699392</c:v>
                </c:pt>
                <c:pt idx="9548">
                  <c:v>-0.64588937439829397</c:v>
                </c:pt>
                <c:pt idx="9549">
                  <c:v>-0.64617421209719506</c:v>
                </c:pt>
                <c:pt idx="9550">
                  <c:v>-0.64645904979331203</c:v>
                </c:pt>
                <c:pt idx="9551">
                  <c:v>-0.64674388749221301</c:v>
                </c:pt>
                <c:pt idx="9552">
                  <c:v>-0.64702872519111498</c:v>
                </c:pt>
                <c:pt idx="9553">
                  <c:v>-0.64731356288723096</c:v>
                </c:pt>
                <c:pt idx="9554">
                  <c:v>-0.64759840058613305</c:v>
                </c:pt>
                <c:pt idx="9555">
                  <c:v>-0.64788323828503502</c:v>
                </c:pt>
                <c:pt idx="9556">
                  <c:v>-0.648168075981151</c:v>
                </c:pt>
                <c:pt idx="9557">
                  <c:v>-0.64845291368005298</c:v>
                </c:pt>
                <c:pt idx="9558">
                  <c:v>-0.64873775137895495</c:v>
                </c:pt>
                <c:pt idx="9559">
                  <c:v>-0.64902258907507104</c:v>
                </c:pt>
                <c:pt idx="9560">
                  <c:v>-0.64930742677397302</c:v>
                </c:pt>
                <c:pt idx="9561">
                  <c:v>-0.64959226447287399</c:v>
                </c:pt>
                <c:pt idx="9562">
                  <c:v>-0.64987710216899097</c:v>
                </c:pt>
                <c:pt idx="9563">
                  <c:v>-0.65016193986789195</c:v>
                </c:pt>
                <c:pt idx="9564">
                  <c:v>-0.65044677756679403</c:v>
                </c:pt>
                <c:pt idx="9565">
                  <c:v>-0.65073161526291001</c:v>
                </c:pt>
                <c:pt idx="9566">
                  <c:v>-0.65101645296181199</c:v>
                </c:pt>
                <c:pt idx="9567">
                  <c:v>-0.65130129066071396</c:v>
                </c:pt>
                <c:pt idx="9568">
                  <c:v>-0.65158612835683005</c:v>
                </c:pt>
                <c:pt idx="9569">
                  <c:v>-0.65187096605573203</c:v>
                </c:pt>
                <c:pt idx="9570">
                  <c:v>-0.652155803754633</c:v>
                </c:pt>
                <c:pt idx="9571">
                  <c:v>-0.65244064145074998</c:v>
                </c:pt>
                <c:pt idx="9572">
                  <c:v>-0.65272547914965195</c:v>
                </c:pt>
                <c:pt idx="9573">
                  <c:v>-0.65301031684855304</c:v>
                </c:pt>
                <c:pt idx="9574">
                  <c:v>-0.65329515454467002</c:v>
                </c:pt>
                <c:pt idx="9575">
                  <c:v>-0.653579992243571</c:v>
                </c:pt>
                <c:pt idx="9576">
                  <c:v>-0.65386482994247297</c:v>
                </c:pt>
                <c:pt idx="9577">
                  <c:v>-0.65414966763858895</c:v>
                </c:pt>
                <c:pt idx="9578">
                  <c:v>-0.65443450533749103</c:v>
                </c:pt>
                <c:pt idx="9579">
                  <c:v>-0.65471934303639301</c:v>
                </c:pt>
                <c:pt idx="9580">
                  <c:v>-0.65500418073250899</c:v>
                </c:pt>
                <c:pt idx="9581">
                  <c:v>-0.65528901843141096</c:v>
                </c:pt>
                <c:pt idx="9582">
                  <c:v>-0.65557385613031205</c:v>
                </c:pt>
                <c:pt idx="9583">
                  <c:v>-0.65585869382642903</c:v>
                </c:pt>
                <c:pt idx="9584">
                  <c:v>-0.65614353152533</c:v>
                </c:pt>
                <c:pt idx="9585">
                  <c:v>-0.65642836922423198</c:v>
                </c:pt>
                <c:pt idx="9586">
                  <c:v>-0.65671320692034796</c:v>
                </c:pt>
                <c:pt idx="9587">
                  <c:v>-0.65699804461925004</c:v>
                </c:pt>
                <c:pt idx="9588">
                  <c:v>-0.65728288231815202</c:v>
                </c:pt>
                <c:pt idx="9589">
                  <c:v>-0.657567720014268</c:v>
                </c:pt>
                <c:pt idx="9590">
                  <c:v>-0.65785255771316997</c:v>
                </c:pt>
                <c:pt idx="9591">
                  <c:v>-0.65813739541207195</c:v>
                </c:pt>
                <c:pt idx="9592">
                  <c:v>-0.65842223310818804</c:v>
                </c:pt>
                <c:pt idx="9593">
                  <c:v>-0.65870707080709001</c:v>
                </c:pt>
                <c:pt idx="9594">
                  <c:v>-0.65899190850599099</c:v>
                </c:pt>
                <c:pt idx="9595">
                  <c:v>-0.65927674620210797</c:v>
                </c:pt>
                <c:pt idx="9596">
                  <c:v>-0.65956158390100905</c:v>
                </c:pt>
                <c:pt idx="9597">
                  <c:v>-0.65984642159991103</c:v>
                </c:pt>
                <c:pt idx="9598">
                  <c:v>-0.66013125929602801</c:v>
                </c:pt>
                <c:pt idx="9599">
                  <c:v>-0.66041609699492898</c:v>
                </c:pt>
                <c:pt idx="9600">
                  <c:v>-0.66070093469383095</c:v>
                </c:pt>
                <c:pt idx="9601">
                  <c:v>-0.66098577238994705</c:v>
                </c:pt>
                <c:pt idx="9602">
                  <c:v>-0.66127061008884902</c:v>
                </c:pt>
                <c:pt idx="9603">
                  <c:v>-0.66155544778775099</c:v>
                </c:pt>
                <c:pt idx="9604">
                  <c:v>-0.66184028548386697</c:v>
                </c:pt>
                <c:pt idx="9605">
                  <c:v>-0.66212512318276895</c:v>
                </c:pt>
                <c:pt idx="9606">
                  <c:v>-0.66240996088167003</c:v>
                </c:pt>
                <c:pt idx="9607">
                  <c:v>-0.66269479857778701</c:v>
                </c:pt>
                <c:pt idx="9608">
                  <c:v>-0.66297963627668799</c:v>
                </c:pt>
                <c:pt idx="9609">
                  <c:v>-0.66326447397558996</c:v>
                </c:pt>
                <c:pt idx="9610">
                  <c:v>-0.66354931167170605</c:v>
                </c:pt>
                <c:pt idx="9611">
                  <c:v>-0.66383414937060803</c:v>
                </c:pt>
                <c:pt idx="9612">
                  <c:v>-0.66411898706951</c:v>
                </c:pt>
                <c:pt idx="9613">
                  <c:v>-0.66440382476562598</c:v>
                </c:pt>
                <c:pt idx="9614">
                  <c:v>-0.66468866246452796</c:v>
                </c:pt>
                <c:pt idx="9615">
                  <c:v>-0.66497350016343004</c:v>
                </c:pt>
                <c:pt idx="9616">
                  <c:v>-0.66525833785954602</c:v>
                </c:pt>
                <c:pt idx="9617">
                  <c:v>-0.665543175558448</c:v>
                </c:pt>
                <c:pt idx="9618">
                  <c:v>-0.66582801325734897</c:v>
                </c:pt>
                <c:pt idx="9619">
                  <c:v>-0.66611285095346595</c:v>
                </c:pt>
                <c:pt idx="9620">
                  <c:v>-0.66639768865236704</c:v>
                </c:pt>
                <c:pt idx="9621">
                  <c:v>-0.66668252635126901</c:v>
                </c:pt>
                <c:pt idx="9622">
                  <c:v>-0.66696736404738499</c:v>
                </c:pt>
                <c:pt idx="9623">
                  <c:v>-0.66725220174628697</c:v>
                </c:pt>
                <c:pt idx="9624">
                  <c:v>-0.66753703944518905</c:v>
                </c:pt>
                <c:pt idx="9625">
                  <c:v>-0.66782187714130503</c:v>
                </c:pt>
                <c:pt idx="9626">
                  <c:v>-0.66810671484020701</c:v>
                </c:pt>
                <c:pt idx="9627">
                  <c:v>-0.66839155253910798</c:v>
                </c:pt>
                <c:pt idx="9628">
                  <c:v>-0.66867639023522496</c:v>
                </c:pt>
                <c:pt idx="9629">
                  <c:v>-0.66896122793412705</c:v>
                </c:pt>
                <c:pt idx="9630">
                  <c:v>-0.66924606563302802</c:v>
                </c:pt>
                <c:pt idx="9631">
                  <c:v>-0.669530903329145</c:v>
                </c:pt>
                <c:pt idx="9632">
                  <c:v>-0.66981574102804597</c:v>
                </c:pt>
                <c:pt idx="9633">
                  <c:v>-0.67010057872694795</c:v>
                </c:pt>
                <c:pt idx="9634">
                  <c:v>-0.67038541642306404</c:v>
                </c:pt>
                <c:pt idx="9635">
                  <c:v>-0.67067025412196601</c:v>
                </c:pt>
                <c:pt idx="9636">
                  <c:v>-0.67095509182086799</c:v>
                </c:pt>
                <c:pt idx="9637">
                  <c:v>-0.67123992951698397</c:v>
                </c:pt>
                <c:pt idx="9638">
                  <c:v>-0.67152476721588605</c:v>
                </c:pt>
                <c:pt idx="9639">
                  <c:v>-0.67180960491478803</c:v>
                </c:pt>
                <c:pt idx="9640">
                  <c:v>-0.67209444261090401</c:v>
                </c:pt>
                <c:pt idx="9641">
                  <c:v>-0.67237928030980498</c:v>
                </c:pt>
                <c:pt idx="9642">
                  <c:v>-0.67266411800870696</c:v>
                </c:pt>
                <c:pt idx="9643">
                  <c:v>-0.67294895570482405</c:v>
                </c:pt>
                <c:pt idx="9644">
                  <c:v>-0.67323379340372502</c:v>
                </c:pt>
                <c:pt idx="9645">
                  <c:v>-0.673518631102627</c:v>
                </c:pt>
                <c:pt idx="9646">
                  <c:v>-0.67380346879874298</c:v>
                </c:pt>
                <c:pt idx="9647">
                  <c:v>-0.67408830649764495</c:v>
                </c:pt>
                <c:pt idx="9648">
                  <c:v>-0.67437314419654704</c:v>
                </c:pt>
                <c:pt idx="9649">
                  <c:v>-0.67465798189266302</c:v>
                </c:pt>
                <c:pt idx="9650">
                  <c:v>-0.67494281959156499</c:v>
                </c:pt>
                <c:pt idx="9651">
                  <c:v>-0.67522765729046597</c:v>
                </c:pt>
                <c:pt idx="9652">
                  <c:v>-0.67551249498658295</c:v>
                </c:pt>
                <c:pt idx="9653">
                  <c:v>-0.67579733268548403</c:v>
                </c:pt>
                <c:pt idx="9654">
                  <c:v>-0.67608217038438601</c:v>
                </c:pt>
                <c:pt idx="9655">
                  <c:v>-0.67636700808050199</c:v>
                </c:pt>
                <c:pt idx="9656">
                  <c:v>-0.67665184577940396</c:v>
                </c:pt>
                <c:pt idx="9657">
                  <c:v>-0.67693668347830604</c:v>
                </c:pt>
                <c:pt idx="9658">
                  <c:v>-0.67722152117442203</c:v>
                </c:pt>
                <c:pt idx="9659">
                  <c:v>-0.677506358873324</c:v>
                </c:pt>
                <c:pt idx="9660">
                  <c:v>-0.67779119657222497</c:v>
                </c:pt>
                <c:pt idx="9661">
                  <c:v>-0.67807603426834195</c:v>
                </c:pt>
                <c:pt idx="9662">
                  <c:v>-0.67836087196724404</c:v>
                </c:pt>
                <c:pt idx="9663">
                  <c:v>-0.67864570966614501</c:v>
                </c:pt>
                <c:pt idx="9664">
                  <c:v>-0.67893054736226199</c:v>
                </c:pt>
                <c:pt idx="9665">
                  <c:v>-0.67921538506116297</c:v>
                </c:pt>
                <c:pt idx="9666">
                  <c:v>-0.67950022276006505</c:v>
                </c:pt>
                <c:pt idx="9667">
                  <c:v>-0.67978506045618103</c:v>
                </c:pt>
                <c:pt idx="9668">
                  <c:v>-0.68006989815508301</c:v>
                </c:pt>
                <c:pt idx="9669">
                  <c:v>-0.68035473585398498</c:v>
                </c:pt>
                <c:pt idx="9670">
                  <c:v>-0.68063957355010096</c:v>
                </c:pt>
                <c:pt idx="9671">
                  <c:v>-0.68092441124900305</c:v>
                </c:pt>
                <c:pt idx="9672">
                  <c:v>-0.68120924894790402</c:v>
                </c:pt>
                <c:pt idx="9673">
                  <c:v>-0.681494086644021</c:v>
                </c:pt>
                <c:pt idx="9674">
                  <c:v>-0.68177892434292298</c:v>
                </c:pt>
                <c:pt idx="9675">
                  <c:v>-0.68206376204182395</c:v>
                </c:pt>
                <c:pt idx="9676">
                  <c:v>-0.68234859973794104</c:v>
                </c:pt>
                <c:pt idx="9677">
                  <c:v>-0.68263343743684202</c:v>
                </c:pt>
                <c:pt idx="9678">
                  <c:v>-0.68291827513574399</c:v>
                </c:pt>
                <c:pt idx="9679">
                  <c:v>-0.68320311283185997</c:v>
                </c:pt>
                <c:pt idx="9680">
                  <c:v>-0.68348795053076195</c:v>
                </c:pt>
                <c:pt idx="9681">
                  <c:v>-0.68377278822966403</c:v>
                </c:pt>
                <c:pt idx="9682">
                  <c:v>-0.68405762592578001</c:v>
                </c:pt>
                <c:pt idx="9683">
                  <c:v>-0.68434246362468198</c:v>
                </c:pt>
                <c:pt idx="9684">
                  <c:v>-0.68462730132358296</c:v>
                </c:pt>
                <c:pt idx="9685">
                  <c:v>-0.68491213901970005</c:v>
                </c:pt>
                <c:pt idx="9686">
                  <c:v>-0.68519697671860103</c:v>
                </c:pt>
                <c:pt idx="9687">
                  <c:v>-0.685481814417503</c:v>
                </c:pt>
                <c:pt idx="9688">
                  <c:v>-0.68576665211361898</c:v>
                </c:pt>
                <c:pt idx="9689">
                  <c:v>-0.68605148981252095</c:v>
                </c:pt>
                <c:pt idx="9690">
                  <c:v>-0.68633632751142304</c:v>
                </c:pt>
                <c:pt idx="9691">
                  <c:v>-0.68662116520753902</c:v>
                </c:pt>
                <c:pt idx="9692">
                  <c:v>-0.68690600290644099</c:v>
                </c:pt>
                <c:pt idx="9693">
                  <c:v>-0.68719084060534297</c:v>
                </c:pt>
                <c:pt idx="9694">
                  <c:v>-0.68747567830145895</c:v>
                </c:pt>
                <c:pt idx="9695">
                  <c:v>-0.68776051600036103</c:v>
                </c:pt>
                <c:pt idx="9696">
                  <c:v>-0.68804535369926201</c:v>
                </c:pt>
                <c:pt idx="9697">
                  <c:v>-0.68833019139537899</c:v>
                </c:pt>
                <c:pt idx="9698">
                  <c:v>-0.68861502909427996</c:v>
                </c:pt>
                <c:pt idx="9699">
                  <c:v>-0.68889986679318205</c:v>
                </c:pt>
                <c:pt idx="9700">
                  <c:v>-0.68918470448929803</c:v>
                </c:pt>
                <c:pt idx="9701">
                  <c:v>-0.6894695421882</c:v>
                </c:pt>
                <c:pt idx="9702">
                  <c:v>-0.68975437988710198</c:v>
                </c:pt>
                <c:pt idx="9703">
                  <c:v>-0.69003921758321796</c:v>
                </c:pt>
                <c:pt idx="9704">
                  <c:v>-0.69032405528212004</c:v>
                </c:pt>
                <c:pt idx="9705">
                  <c:v>-0.69060889298102202</c:v>
                </c:pt>
                <c:pt idx="9706">
                  <c:v>-0.690893730677138</c:v>
                </c:pt>
                <c:pt idx="9707">
                  <c:v>-0.69117856837603997</c:v>
                </c:pt>
                <c:pt idx="9708">
                  <c:v>-0.69146340607494094</c:v>
                </c:pt>
                <c:pt idx="9709">
                  <c:v>-0.69174824377105804</c:v>
                </c:pt>
                <c:pt idx="9710">
                  <c:v>-0.69203308146995901</c:v>
                </c:pt>
                <c:pt idx="9711">
                  <c:v>-0.69231791916886098</c:v>
                </c:pt>
                <c:pt idx="9712">
                  <c:v>-0.69260275686497697</c:v>
                </c:pt>
                <c:pt idx="9713">
                  <c:v>-0.69288759456387905</c:v>
                </c:pt>
                <c:pt idx="9714">
                  <c:v>-0.69317243226278102</c:v>
                </c:pt>
                <c:pt idx="9715">
                  <c:v>-0.693457269958897</c:v>
                </c:pt>
                <c:pt idx="9716">
                  <c:v>-0.69374210765779898</c:v>
                </c:pt>
                <c:pt idx="9717">
                  <c:v>-0.69402694535669995</c:v>
                </c:pt>
                <c:pt idx="9718">
                  <c:v>-0.69431178305281704</c:v>
                </c:pt>
                <c:pt idx="9719">
                  <c:v>-0.69459662075171902</c:v>
                </c:pt>
                <c:pt idx="9720">
                  <c:v>-0.69488145845061999</c:v>
                </c:pt>
                <c:pt idx="9721">
                  <c:v>-0.69516629614673697</c:v>
                </c:pt>
                <c:pt idx="9722">
                  <c:v>-0.69545113384563795</c:v>
                </c:pt>
                <c:pt idx="9723">
                  <c:v>-0.69573597154454003</c:v>
                </c:pt>
                <c:pt idx="9724">
                  <c:v>-0.69602080924065601</c:v>
                </c:pt>
                <c:pt idx="9725">
                  <c:v>-0.69630564693955799</c:v>
                </c:pt>
                <c:pt idx="9726">
                  <c:v>-0.69659048463845996</c:v>
                </c:pt>
                <c:pt idx="9727">
                  <c:v>-0.69687532233457605</c:v>
                </c:pt>
                <c:pt idx="9728">
                  <c:v>-0.69716016003347803</c:v>
                </c:pt>
                <c:pt idx="9729">
                  <c:v>-0.697444997732379</c:v>
                </c:pt>
                <c:pt idx="9730">
                  <c:v>-0.69772983542849598</c:v>
                </c:pt>
                <c:pt idx="9731">
                  <c:v>-0.69801467312739696</c:v>
                </c:pt>
                <c:pt idx="9732">
                  <c:v>-0.69829951082629904</c:v>
                </c:pt>
                <c:pt idx="9733">
                  <c:v>-0.69858434852241602</c:v>
                </c:pt>
                <c:pt idx="9734">
                  <c:v>-0.698869186221317</c:v>
                </c:pt>
                <c:pt idx="9735">
                  <c:v>-0.69915402392021897</c:v>
                </c:pt>
                <c:pt idx="9736">
                  <c:v>-0.69943886161633495</c:v>
                </c:pt>
                <c:pt idx="9737">
                  <c:v>-0.69972369931523704</c:v>
                </c:pt>
                <c:pt idx="9738">
                  <c:v>-0.70000853701413901</c:v>
                </c:pt>
                <c:pt idx="9739">
                  <c:v>-0.70029337471025499</c:v>
                </c:pt>
                <c:pt idx="9740">
                  <c:v>-0.70057821240915696</c:v>
                </c:pt>
                <c:pt idx="9741">
                  <c:v>-0.70086305010805805</c:v>
                </c:pt>
                <c:pt idx="9742">
                  <c:v>-0.70114788780417503</c:v>
                </c:pt>
                <c:pt idx="9743">
                  <c:v>-0.701432725503076</c:v>
                </c:pt>
                <c:pt idx="9744">
                  <c:v>-0.70171756320197798</c:v>
                </c:pt>
                <c:pt idx="9745">
                  <c:v>-0.70200240089809396</c:v>
                </c:pt>
                <c:pt idx="9746">
                  <c:v>-0.70228723859699604</c:v>
                </c:pt>
                <c:pt idx="9747">
                  <c:v>-0.70257207629589802</c:v>
                </c:pt>
                <c:pt idx="9748">
                  <c:v>-0.702856913992014</c:v>
                </c:pt>
                <c:pt idx="9749">
                  <c:v>-0.70314175169091597</c:v>
                </c:pt>
                <c:pt idx="9750">
                  <c:v>-0.70342658938981795</c:v>
                </c:pt>
                <c:pt idx="9751">
                  <c:v>-0.70371142708593404</c:v>
                </c:pt>
                <c:pt idx="9752">
                  <c:v>-0.70399626478483601</c:v>
                </c:pt>
                <c:pt idx="9753">
                  <c:v>-0.70428110248373699</c:v>
                </c:pt>
                <c:pt idx="9754">
                  <c:v>-0.70456594017985397</c:v>
                </c:pt>
                <c:pt idx="9755">
                  <c:v>-0.70485077787875505</c:v>
                </c:pt>
                <c:pt idx="9756">
                  <c:v>-0.70513561557765703</c:v>
                </c:pt>
                <c:pt idx="9757">
                  <c:v>-0.70542045327377301</c:v>
                </c:pt>
                <c:pt idx="9758">
                  <c:v>-0.70570529097267498</c:v>
                </c:pt>
                <c:pt idx="9759">
                  <c:v>-0.70599012867157696</c:v>
                </c:pt>
                <c:pt idx="9760">
                  <c:v>-0.70627496636769305</c:v>
                </c:pt>
                <c:pt idx="9761">
                  <c:v>-0.70655980406659502</c:v>
                </c:pt>
                <c:pt idx="9762">
                  <c:v>-0.706844641765496</c:v>
                </c:pt>
                <c:pt idx="9763">
                  <c:v>-0.70712947946161298</c:v>
                </c:pt>
                <c:pt idx="9764">
                  <c:v>-0.70741431716051495</c:v>
                </c:pt>
                <c:pt idx="9765">
                  <c:v>-0.70769915485941604</c:v>
                </c:pt>
                <c:pt idx="9766">
                  <c:v>-0.70798399255553301</c:v>
                </c:pt>
                <c:pt idx="9767">
                  <c:v>-0.70826883025443399</c:v>
                </c:pt>
                <c:pt idx="9768">
                  <c:v>-0.70855366795333596</c:v>
                </c:pt>
                <c:pt idx="9769">
                  <c:v>-0.70883850564945206</c:v>
                </c:pt>
                <c:pt idx="9770">
                  <c:v>-0.70912334334835403</c:v>
                </c:pt>
                <c:pt idx="9771">
                  <c:v>-0.709408181047256</c:v>
                </c:pt>
                <c:pt idx="9772">
                  <c:v>-0.70969301874337198</c:v>
                </c:pt>
                <c:pt idx="9773">
                  <c:v>-0.70997785644227396</c:v>
                </c:pt>
                <c:pt idx="9774">
                  <c:v>-0.71026269414117604</c:v>
                </c:pt>
                <c:pt idx="9775">
                  <c:v>-0.71054753183729202</c:v>
                </c:pt>
                <c:pt idx="9776">
                  <c:v>-0.710832369536193</c:v>
                </c:pt>
                <c:pt idx="9777">
                  <c:v>-0.71111720723509497</c:v>
                </c:pt>
                <c:pt idx="9778">
                  <c:v>-0.71140204493121195</c:v>
                </c:pt>
                <c:pt idx="9779">
                  <c:v>-0.71168688263011304</c:v>
                </c:pt>
                <c:pt idx="9780">
                  <c:v>-0.71197172032901501</c:v>
                </c:pt>
                <c:pt idx="9781">
                  <c:v>-0.71225655802513099</c:v>
                </c:pt>
                <c:pt idx="9782">
                  <c:v>-0.71254139572403297</c:v>
                </c:pt>
                <c:pt idx="9783">
                  <c:v>-0.71282623342293505</c:v>
                </c:pt>
                <c:pt idx="9784">
                  <c:v>-0.71311107111905103</c:v>
                </c:pt>
                <c:pt idx="9785">
                  <c:v>-0.71339590881795301</c:v>
                </c:pt>
                <c:pt idx="9786">
                  <c:v>-0.71368074651685398</c:v>
                </c:pt>
                <c:pt idx="9787">
                  <c:v>-0.71396558421297096</c:v>
                </c:pt>
                <c:pt idx="9788">
                  <c:v>-0.71425042191187205</c:v>
                </c:pt>
                <c:pt idx="9789">
                  <c:v>-0.71453525961077402</c:v>
                </c:pt>
                <c:pt idx="9790">
                  <c:v>-0.71482009730689</c:v>
                </c:pt>
                <c:pt idx="9791">
                  <c:v>-0.71510493500579198</c:v>
                </c:pt>
                <c:pt idx="9792">
                  <c:v>-0.71538977270469395</c:v>
                </c:pt>
                <c:pt idx="9793">
                  <c:v>-0.71567461040081004</c:v>
                </c:pt>
                <c:pt idx="9794">
                  <c:v>-0.71595944809971201</c:v>
                </c:pt>
                <c:pt idx="9795">
                  <c:v>-0.71624428579861399</c:v>
                </c:pt>
                <c:pt idx="9796">
                  <c:v>-0.71652912349472997</c:v>
                </c:pt>
                <c:pt idx="9797">
                  <c:v>-0.71681396119363205</c:v>
                </c:pt>
                <c:pt idx="9798">
                  <c:v>-0.71709879889253303</c:v>
                </c:pt>
                <c:pt idx="9799">
                  <c:v>-0.71738363658865001</c:v>
                </c:pt>
                <c:pt idx="9800">
                  <c:v>-0.71766847428755098</c:v>
                </c:pt>
                <c:pt idx="9801">
                  <c:v>-0.71795331198645296</c:v>
                </c:pt>
                <c:pt idx="9802">
                  <c:v>-0.71823814968256905</c:v>
                </c:pt>
                <c:pt idx="9803">
                  <c:v>-0.71852298738147102</c:v>
                </c:pt>
                <c:pt idx="9804">
                  <c:v>-0.718807825080373</c:v>
                </c:pt>
                <c:pt idx="9805">
                  <c:v>-0.71909266277648898</c:v>
                </c:pt>
                <c:pt idx="9806">
                  <c:v>-0.71937750047539095</c:v>
                </c:pt>
                <c:pt idx="9807">
                  <c:v>-0.71966233817429304</c:v>
                </c:pt>
                <c:pt idx="9808">
                  <c:v>-0.71994717587040902</c:v>
                </c:pt>
                <c:pt idx="9809">
                  <c:v>-0.72023201356931099</c:v>
                </c:pt>
                <c:pt idx="9810">
                  <c:v>-0.72051685126821197</c:v>
                </c:pt>
                <c:pt idx="9811">
                  <c:v>-0.72080168896432895</c:v>
                </c:pt>
                <c:pt idx="9812">
                  <c:v>-0.72108652666323003</c:v>
                </c:pt>
                <c:pt idx="9813">
                  <c:v>-0.72137136436213201</c:v>
                </c:pt>
                <c:pt idx="9814">
                  <c:v>-0.72165620205824799</c:v>
                </c:pt>
                <c:pt idx="9815">
                  <c:v>-0.72194103975714996</c:v>
                </c:pt>
                <c:pt idx="9816">
                  <c:v>-0.72222587745605205</c:v>
                </c:pt>
                <c:pt idx="9817">
                  <c:v>-0.72251071515216803</c:v>
                </c:pt>
                <c:pt idx="9818">
                  <c:v>-0.72279555285107</c:v>
                </c:pt>
                <c:pt idx="9819">
                  <c:v>-0.72308039054997197</c:v>
                </c:pt>
                <c:pt idx="9820">
                  <c:v>-0.72282379666612995</c:v>
                </c:pt>
                <c:pt idx="9821">
                  <c:v>-0.72202577119452505</c:v>
                </c:pt>
                <c:pt idx="9822">
                  <c:v>-0.72122774572292103</c:v>
                </c:pt>
                <c:pt idx="9823">
                  <c:v>-0.720429720259121</c:v>
                </c:pt>
                <c:pt idx="9824">
                  <c:v>-0.71963169478751698</c:v>
                </c:pt>
                <c:pt idx="9825">
                  <c:v>-0.71883366931591297</c:v>
                </c:pt>
                <c:pt idx="9826">
                  <c:v>-0.71803564385211205</c:v>
                </c:pt>
                <c:pt idx="9827">
                  <c:v>-0.71723761838050804</c:v>
                </c:pt>
                <c:pt idx="9828">
                  <c:v>-0.71643959290890402</c:v>
                </c:pt>
                <c:pt idx="9829">
                  <c:v>-0.71564156744510399</c:v>
                </c:pt>
                <c:pt idx="9830">
                  <c:v>-0.71484354197349897</c:v>
                </c:pt>
                <c:pt idx="9831">
                  <c:v>-0.71404551650189496</c:v>
                </c:pt>
                <c:pt idx="9832">
                  <c:v>-0.71324749103809504</c:v>
                </c:pt>
                <c:pt idx="9833">
                  <c:v>-0.71244946556649102</c:v>
                </c:pt>
                <c:pt idx="9834">
                  <c:v>-0.71165144009488701</c:v>
                </c:pt>
                <c:pt idx="9835">
                  <c:v>-0.71085341463108598</c:v>
                </c:pt>
                <c:pt idx="9836">
                  <c:v>-0.71005538915948196</c:v>
                </c:pt>
                <c:pt idx="9837">
                  <c:v>-0.70925736368787795</c:v>
                </c:pt>
                <c:pt idx="9838">
                  <c:v>-0.70845933822407803</c:v>
                </c:pt>
                <c:pt idx="9839">
                  <c:v>-0.70766131275247401</c:v>
                </c:pt>
                <c:pt idx="9840">
                  <c:v>-0.706863287280869</c:v>
                </c:pt>
                <c:pt idx="9841">
                  <c:v>-0.70606526181706897</c:v>
                </c:pt>
                <c:pt idx="9842">
                  <c:v>-0.70526723634546495</c:v>
                </c:pt>
                <c:pt idx="9843">
                  <c:v>-0.70446921087386105</c:v>
                </c:pt>
                <c:pt idx="9844">
                  <c:v>-0.70367118541006002</c:v>
                </c:pt>
                <c:pt idx="9845">
                  <c:v>-0.702873159938456</c:v>
                </c:pt>
                <c:pt idx="9846">
                  <c:v>-0.70207513446685199</c:v>
                </c:pt>
                <c:pt idx="9847">
                  <c:v>-0.70127710900305196</c:v>
                </c:pt>
                <c:pt idx="9848">
                  <c:v>-0.70047908353144805</c:v>
                </c:pt>
                <c:pt idx="9849">
                  <c:v>-0.69968105805984304</c:v>
                </c:pt>
                <c:pt idx="9850">
                  <c:v>-0.69888303259604301</c:v>
                </c:pt>
                <c:pt idx="9851">
                  <c:v>-0.69808500712443899</c:v>
                </c:pt>
                <c:pt idx="9852">
                  <c:v>-0.69728698165283498</c:v>
                </c:pt>
                <c:pt idx="9853">
                  <c:v>-0.69648895618903495</c:v>
                </c:pt>
                <c:pt idx="9854">
                  <c:v>-0.69569093071743004</c:v>
                </c:pt>
                <c:pt idx="9855">
                  <c:v>-0.69489290524582603</c:v>
                </c:pt>
                <c:pt idx="9856">
                  <c:v>-0.694094879782026</c:v>
                </c:pt>
                <c:pt idx="9857">
                  <c:v>-0.69329685431042198</c:v>
                </c:pt>
                <c:pt idx="9858">
                  <c:v>-0.69249882883881797</c:v>
                </c:pt>
                <c:pt idx="9859">
                  <c:v>-0.69170080337501705</c:v>
                </c:pt>
                <c:pt idx="9860">
                  <c:v>-0.69090277790341303</c:v>
                </c:pt>
                <c:pt idx="9861">
                  <c:v>-0.69010475243180902</c:v>
                </c:pt>
                <c:pt idx="9862">
                  <c:v>-0.68930672696800899</c:v>
                </c:pt>
                <c:pt idx="9863">
                  <c:v>-0.68850870149640497</c:v>
                </c:pt>
                <c:pt idx="9864">
                  <c:v>-0.68771067602479996</c:v>
                </c:pt>
                <c:pt idx="9865">
                  <c:v>-0.68691265056100004</c:v>
                </c:pt>
                <c:pt idx="9866">
                  <c:v>-0.68611462508939602</c:v>
                </c:pt>
                <c:pt idx="9867">
                  <c:v>-0.68531659961779201</c:v>
                </c:pt>
                <c:pt idx="9868">
                  <c:v>-0.68451857415399098</c:v>
                </c:pt>
                <c:pt idx="9869">
                  <c:v>-0.68372054868238696</c:v>
                </c:pt>
                <c:pt idx="9870">
                  <c:v>-0.68292252321078295</c:v>
                </c:pt>
                <c:pt idx="9871">
                  <c:v>-0.68212449774698303</c:v>
                </c:pt>
                <c:pt idx="9872">
                  <c:v>-0.68132647227537901</c:v>
                </c:pt>
                <c:pt idx="9873">
                  <c:v>-0.680528446803774</c:v>
                </c:pt>
                <c:pt idx="9874">
                  <c:v>-0.67973042133997397</c:v>
                </c:pt>
                <c:pt idx="9875">
                  <c:v>-0.67893239586836995</c:v>
                </c:pt>
                <c:pt idx="9876">
                  <c:v>-0.67813437039676605</c:v>
                </c:pt>
                <c:pt idx="9877">
                  <c:v>-0.67733634493296602</c:v>
                </c:pt>
                <c:pt idx="9878">
                  <c:v>-0.676538319461361</c:v>
                </c:pt>
                <c:pt idx="9879">
                  <c:v>-0.67574029398975699</c:v>
                </c:pt>
                <c:pt idx="9880">
                  <c:v>-0.67494226852595696</c:v>
                </c:pt>
                <c:pt idx="9881">
                  <c:v>-0.67414424305435305</c:v>
                </c:pt>
                <c:pt idx="9882">
                  <c:v>-0.67334621758274904</c:v>
                </c:pt>
                <c:pt idx="9883">
                  <c:v>-0.67254819211894801</c:v>
                </c:pt>
                <c:pt idx="9884">
                  <c:v>-0.67175016664734399</c:v>
                </c:pt>
                <c:pt idx="9885">
                  <c:v>-0.67095214117573998</c:v>
                </c:pt>
                <c:pt idx="9886">
                  <c:v>-0.67015411571193995</c:v>
                </c:pt>
                <c:pt idx="9887">
                  <c:v>-0.66935609024033504</c:v>
                </c:pt>
                <c:pt idx="9888">
                  <c:v>-0.66855806476873103</c:v>
                </c:pt>
                <c:pt idx="9889">
                  <c:v>-0.667760039304931</c:v>
                </c:pt>
                <c:pt idx="9890">
                  <c:v>-0.66696201383332698</c:v>
                </c:pt>
                <c:pt idx="9891">
                  <c:v>-0.66616398836172297</c:v>
                </c:pt>
                <c:pt idx="9892">
                  <c:v>-0.66536596289792205</c:v>
                </c:pt>
                <c:pt idx="9893">
                  <c:v>-0.66456793742631803</c:v>
                </c:pt>
                <c:pt idx="9894">
                  <c:v>-0.66376991195471402</c:v>
                </c:pt>
                <c:pt idx="9895">
                  <c:v>-0.66297188649091399</c:v>
                </c:pt>
                <c:pt idx="9896">
                  <c:v>-0.66217386101930997</c:v>
                </c:pt>
                <c:pt idx="9897">
                  <c:v>-0.66137583554770496</c:v>
                </c:pt>
                <c:pt idx="9898">
                  <c:v>-0.66057781008390504</c:v>
                </c:pt>
                <c:pt idx="9899">
                  <c:v>-0.65977978461230102</c:v>
                </c:pt>
                <c:pt idx="9900">
                  <c:v>-0.65898175914069701</c:v>
                </c:pt>
                <c:pt idx="9901">
                  <c:v>-0.65818373367689598</c:v>
                </c:pt>
                <c:pt idx="9902">
                  <c:v>-0.65738570820529196</c:v>
                </c:pt>
                <c:pt idx="9903">
                  <c:v>-0.65658768273368795</c:v>
                </c:pt>
                <c:pt idx="9904">
                  <c:v>-0.65578965726988803</c:v>
                </c:pt>
                <c:pt idx="9905">
                  <c:v>-0.65499163179828401</c:v>
                </c:pt>
                <c:pt idx="9906">
                  <c:v>-0.654193606326679</c:v>
                </c:pt>
                <c:pt idx="9907">
                  <c:v>-0.65339558086287897</c:v>
                </c:pt>
                <c:pt idx="9908">
                  <c:v>-0.65259755539127495</c:v>
                </c:pt>
                <c:pt idx="9909">
                  <c:v>-0.65179952991967105</c:v>
                </c:pt>
                <c:pt idx="9910">
                  <c:v>-0.65100150445587102</c:v>
                </c:pt>
                <c:pt idx="9911">
                  <c:v>-0.650203478984266</c:v>
                </c:pt>
                <c:pt idx="9912">
                  <c:v>-0.64940545351266199</c:v>
                </c:pt>
                <c:pt idx="9913">
                  <c:v>-0.64860742804886196</c:v>
                </c:pt>
                <c:pt idx="9914">
                  <c:v>-0.64780940257725805</c:v>
                </c:pt>
                <c:pt idx="9915">
                  <c:v>-0.64701137710565404</c:v>
                </c:pt>
                <c:pt idx="9916">
                  <c:v>-0.64621335164185301</c:v>
                </c:pt>
                <c:pt idx="9917">
                  <c:v>-0.64541532617024899</c:v>
                </c:pt>
                <c:pt idx="9918">
                  <c:v>-0.64461730069864498</c:v>
                </c:pt>
                <c:pt idx="9919">
                  <c:v>-0.64381927523484495</c:v>
                </c:pt>
                <c:pt idx="9920">
                  <c:v>-0.64302124976324104</c:v>
                </c:pt>
                <c:pt idx="9921">
                  <c:v>-0.64222322429163603</c:v>
                </c:pt>
                <c:pt idx="9922">
                  <c:v>-0.641425198827836</c:v>
                </c:pt>
                <c:pt idx="9923">
                  <c:v>-0.64062717335623198</c:v>
                </c:pt>
                <c:pt idx="9924">
                  <c:v>-0.63982914788462797</c:v>
                </c:pt>
                <c:pt idx="9925">
                  <c:v>-0.63903112242082705</c:v>
                </c:pt>
                <c:pt idx="9926">
                  <c:v>-0.63823309694922303</c:v>
                </c:pt>
                <c:pt idx="9927">
                  <c:v>-0.63743507147761902</c:v>
                </c:pt>
                <c:pt idx="9928">
                  <c:v>-0.63663704601381899</c:v>
                </c:pt>
                <c:pt idx="9929">
                  <c:v>-0.63583902054221497</c:v>
                </c:pt>
                <c:pt idx="9930">
                  <c:v>-0.63504099507060996</c:v>
                </c:pt>
                <c:pt idx="9931">
                  <c:v>-0.63424296960681004</c:v>
                </c:pt>
                <c:pt idx="9932">
                  <c:v>-0.63344494413520602</c:v>
                </c:pt>
                <c:pt idx="9933">
                  <c:v>-0.63264691866360201</c:v>
                </c:pt>
                <c:pt idx="9934">
                  <c:v>-0.63184889319980098</c:v>
                </c:pt>
                <c:pt idx="9935">
                  <c:v>-0.63105086772819696</c:v>
                </c:pt>
                <c:pt idx="9936">
                  <c:v>-0.63025284225659295</c:v>
                </c:pt>
                <c:pt idx="9937">
                  <c:v>-0.62945481679279303</c:v>
                </c:pt>
                <c:pt idx="9938">
                  <c:v>-0.62865679132118901</c:v>
                </c:pt>
                <c:pt idx="9939">
                  <c:v>-0.627858765849584</c:v>
                </c:pt>
                <c:pt idx="9940">
                  <c:v>-0.62706074038578397</c:v>
                </c:pt>
                <c:pt idx="9941">
                  <c:v>-0.62626271491417995</c:v>
                </c:pt>
                <c:pt idx="9942">
                  <c:v>-0.62546468944257605</c:v>
                </c:pt>
                <c:pt idx="9943">
                  <c:v>-0.62466666397877602</c:v>
                </c:pt>
                <c:pt idx="9944">
                  <c:v>-0.623868638507171</c:v>
                </c:pt>
                <c:pt idx="9945">
                  <c:v>-0.62307061303556699</c:v>
                </c:pt>
                <c:pt idx="9946">
                  <c:v>-0.62227258757176696</c:v>
                </c:pt>
                <c:pt idx="9947">
                  <c:v>-0.62147456210016305</c:v>
                </c:pt>
                <c:pt idx="9948">
                  <c:v>-0.62067653662855904</c:v>
                </c:pt>
                <c:pt idx="9949">
                  <c:v>-0.61987851116475801</c:v>
                </c:pt>
                <c:pt idx="9950">
                  <c:v>-0.61908048569315399</c:v>
                </c:pt>
                <c:pt idx="9951">
                  <c:v>-0.61828246022154998</c:v>
                </c:pt>
                <c:pt idx="9952">
                  <c:v>-0.61748443475774994</c:v>
                </c:pt>
                <c:pt idx="9953">
                  <c:v>-0.61668640928614604</c:v>
                </c:pt>
                <c:pt idx="9954">
                  <c:v>-0.61588838381454103</c:v>
                </c:pt>
                <c:pt idx="9955">
                  <c:v>-0.615090358350741</c:v>
                </c:pt>
                <c:pt idx="9956">
                  <c:v>-0.61429233287913698</c:v>
                </c:pt>
                <c:pt idx="9957">
                  <c:v>-0.61349430740753297</c:v>
                </c:pt>
                <c:pt idx="9958">
                  <c:v>-0.61269628194373205</c:v>
                </c:pt>
                <c:pt idx="9959">
                  <c:v>-0.61189825647212803</c:v>
                </c:pt>
                <c:pt idx="9960">
                  <c:v>-0.61110023100052402</c:v>
                </c:pt>
                <c:pt idx="9961">
                  <c:v>-0.61030220553672399</c:v>
                </c:pt>
                <c:pt idx="9962">
                  <c:v>-0.60950418006511997</c:v>
                </c:pt>
                <c:pt idx="9963">
                  <c:v>-0.60870615459351496</c:v>
                </c:pt>
                <c:pt idx="9964">
                  <c:v>-0.60790812912971504</c:v>
                </c:pt>
                <c:pt idx="9965">
                  <c:v>-0.60711010365811102</c:v>
                </c:pt>
                <c:pt idx="9966">
                  <c:v>-0.60631207818650701</c:v>
                </c:pt>
                <c:pt idx="9967">
                  <c:v>-0.60551405272270598</c:v>
                </c:pt>
                <c:pt idx="9968">
                  <c:v>-0.60471602725110196</c:v>
                </c:pt>
                <c:pt idx="9969">
                  <c:v>-0.60391800177949795</c:v>
                </c:pt>
                <c:pt idx="9970">
                  <c:v>-0.60311997631569803</c:v>
                </c:pt>
                <c:pt idx="9971">
                  <c:v>-0.60232195084409401</c:v>
                </c:pt>
                <c:pt idx="9972">
                  <c:v>-0.60152392537249</c:v>
                </c:pt>
                <c:pt idx="9973">
                  <c:v>-0.60072589990868897</c:v>
                </c:pt>
                <c:pt idx="9974">
                  <c:v>-0.59992787443708495</c:v>
                </c:pt>
                <c:pt idx="9975">
                  <c:v>-0.59912984896548105</c:v>
                </c:pt>
                <c:pt idx="9976">
                  <c:v>-0.59833182350168101</c:v>
                </c:pt>
                <c:pt idx="9977">
                  <c:v>-0.597533798030076</c:v>
                </c:pt>
                <c:pt idx="9978">
                  <c:v>-0.59673577255847199</c:v>
                </c:pt>
                <c:pt idx="9979">
                  <c:v>-0.59593774709467195</c:v>
                </c:pt>
                <c:pt idx="9980">
                  <c:v>-0.59513972162306805</c:v>
                </c:pt>
                <c:pt idx="9981">
                  <c:v>-0.59434169615146404</c:v>
                </c:pt>
                <c:pt idx="9982">
                  <c:v>-0.59354367068766301</c:v>
                </c:pt>
                <c:pt idx="9983">
                  <c:v>-0.59274564521605899</c:v>
                </c:pt>
                <c:pt idx="9984">
                  <c:v>-0.59194761974445498</c:v>
                </c:pt>
                <c:pt idx="9985">
                  <c:v>-0.59114959428065506</c:v>
                </c:pt>
                <c:pt idx="9986">
                  <c:v>-0.59035156880905104</c:v>
                </c:pt>
                <c:pt idx="9987">
                  <c:v>-0.58955354333744603</c:v>
                </c:pt>
                <c:pt idx="9988">
                  <c:v>-0.58875551787364599</c:v>
                </c:pt>
                <c:pt idx="9989">
                  <c:v>-0.58795749240204198</c:v>
                </c:pt>
                <c:pt idx="9990">
                  <c:v>-0.58715946693043797</c:v>
                </c:pt>
                <c:pt idx="9991">
                  <c:v>-0.58636144146663804</c:v>
                </c:pt>
                <c:pt idx="9992">
                  <c:v>-0.58556341599503303</c:v>
                </c:pt>
                <c:pt idx="9993">
                  <c:v>-0.58476539052342902</c:v>
                </c:pt>
                <c:pt idx="9994">
                  <c:v>-0.58396736505962898</c:v>
                </c:pt>
                <c:pt idx="9995">
                  <c:v>-0.58316933958802497</c:v>
                </c:pt>
                <c:pt idx="9996">
                  <c:v>-0.58237131411642096</c:v>
                </c:pt>
                <c:pt idx="9997">
                  <c:v>-0.58157328865262004</c:v>
                </c:pt>
                <c:pt idx="9998">
                  <c:v>-0.58077526318101602</c:v>
                </c:pt>
                <c:pt idx="9999">
                  <c:v>-0.57997723770941201</c:v>
                </c:pt>
                <c:pt idx="10000">
                  <c:v>-0.57917921224561197</c:v>
                </c:pt>
                <c:pt idx="10001">
                  <c:v>-0.57838118677400696</c:v>
                </c:pt>
                <c:pt idx="10002">
                  <c:v>-0.57758316130240295</c:v>
                </c:pt>
                <c:pt idx="10003">
                  <c:v>-0.57678513583860302</c:v>
                </c:pt>
                <c:pt idx="10004">
                  <c:v>-0.57598711036699901</c:v>
                </c:pt>
                <c:pt idx="10005">
                  <c:v>-0.575189084895395</c:v>
                </c:pt>
                <c:pt idx="10006">
                  <c:v>-0.57439105943159396</c:v>
                </c:pt>
                <c:pt idx="10007">
                  <c:v>-0.57359303395998995</c:v>
                </c:pt>
                <c:pt idx="10008">
                  <c:v>-0.57279500848838605</c:v>
                </c:pt>
                <c:pt idx="10009">
                  <c:v>-0.57199698302458601</c:v>
                </c:pt>
                <c:pt idx="10010">
                  <c:v>-0.571198957552982</c:v>
                </c:pt>
                <c:pt idx="10011">
                  <c:v>-0.57040093208137699</c:v>
                </c:pt>
                <c:pt idx="10012">
                  <c:v>-0.56960290661757695</c:v>
                </c:pt>
                <c:pt idx="10013">
                  <c:v>-0.56880488114597305</c:v>
                </c:pt>
                <c:pt idx="10014">
                  <c:v>-0.56800685567436904</c:v>
                </c:pt>
                <c:pt idx="10015">
                  <c:v>-0.567208830210568</c:v>
                </c:pt>
                <c:pt idx="10016">
                  <c:v>-0.56641080473896399</c:v>
                </c:pt>
                <c:pt idx="10017">
                  <c:v>-0.56561277926735998</c:v>
                </c:pt>
                <c:pt idx="10018">
                  <c:v>-0.56481475380356005</c:v>
                </c:pt>
                <c:pt idx="10019">
                  <c:v>-0.56401672833195604</c:v>
                </c:pt>
                <c:pt idx="10020">
                  <c:v>-0.56321870286035203</c:v>
                </c:pt>
                <c:pt idx="10021">
                  <c:v>-0.56242067739655099</c:v>
                </c:pt>
                <c:pt idx="10022">
                  <c:v>-0.56162265192494698</c:v>
                </c:pt>
                <c:pt idx="10023">
                  <c:v>-0.56082462645334297</c:v>
                </c:pt>
                <c:pt idx="10024">
                  <c:v>-0.56002660098954304</c:v>
                </c:pt>
                <c:pt idx="10025">
                  <c:v>-0.55922857551793803</c:v>
                </c:pt>
                <c:pt idx="10026">
                  <c:v>-0.55843055004633402</c:v>
                </c:pt>
                <c:pt idx="10027">
                  <c:v>-0.55763252458253398</c:v>
                </c:pt>
                <c:pt idx="10028">
                  <c:v>-0.55683449911092997</c:v>
                </c:pt>
                <c:pt idx="10029">
                  <c:v>-0.55603647363932596</c:v>
                </c:pt>
                <c:pt idx="10030">
                  <c:v>-0.55523844817552503</c:v>
                </c:pt>
                <c:pt idx="10031">
                  <c:v>-0.55444042270392102</c:v>
                </c:pt>
                <c:pt idx="10032">
                  <c:v>-0.55364239723231701</c:v>
                </c:pt>
                <c:pt idx="10033">
                  <c:v>-0.55284437176851697</c:v>
                </c:pt>
                <c:pt idx="10034">
                  <c:v>-0.55204634629691196</c:v>
                </c:pt>
                <c:pt idx="10035">
                  <c:v>-0.55124832082530795</c:v>
                </c:pt>
                <c:pt idx="10036">
                  <c:v>-0.55045029536150802</c:v>
                </c:pt>
                <c:pt idx="10037">
                  <c:v>-0.54965226988990401</c:v>
                </c:pt>
                <c:pt idx="10038">
                  <c:v>-0.5488542444183</c:v>
                </c:pt>
                <c:pt idx="10039">
                  <c:v>-0.54805621895449896</c:v>
                </c:pt>
                <c:pt idx="10040">
                  <c:v>-0.54725819348289495</c:v>
                </c:pt>
                <c:pt idx="10041">
                  <c:v>-0.54646016801129105</c:v>
                </c:pt>
                <c:pt idx="10042">
                  <c:v>-0.54566214254749101</c:v>
                </c:pt>
                <c:pt idx="10043">
                  <c:v>-0.544864117075887</c:v>
                </c:pt>
                <c:pt idx="10044">
                  <c:v>-0.54406609160428199</c:v>
                </c:pt>
                <c:pt idx="10045">
                  <c:v>-0.54326806614048195</c:v>
                </c:pt>
                <c:pt idx="10046">
                  <c:v>-0.54247004066887805</c:v>
                </c:pt>
                <c:pt idx="10047">
                  <c:v>-0.54167201519727404</c:v>
                </c:pt>
                <c:pt idx="10048">
                  <c:v>-0.540873989733473</c:v>
                </c:pt>
                <c:pt idx="10049">
                  <c:v>-0.54007596426186899</c:v>
                </c:pt>
                <c:pt idx="10050">
                  <c:v>-0.53927793879026498</c:v>
                </c:pt>
                <c:pt idx="10051">
                  <c:v>-0.53847991332646505</c:v>
                </c:pt>
                <c:pt idx="10052">
                  <c:v>-0.53768188785486104</c:v>
                </c:pt>
                <c:pt idx="10053">
                  <c:v>-0.53688386238325703</c:v>
                </c:pt>
                <c:pt idx="10054">
                  <c:v>-0.53608583691945599</c:v>
                </c:pt>
                <c:pt idx="10055">
                  <c:v>-0.53528781144785198</c:v>
                </c:pt>
                <c:pt idx="10056">
                  <c:v>-0.53448978597624797</c:v>
                </c:pt>
                <c:pt idx="10057">
                  <c:v>-0.53369176051244804</c:v>
                </c:pt>
                <c:pt idx="10058">
                  <c:v>-0.53289373504084303</c:v>
                </c:pt>
                <c:pt idx="10059">
                  <c:v>-0.53209570956923902</c:v>
                </c:pt>
                <c:pt idx="10060">
                  <c:v>-0.53129768410543898</c:v>
                </c:pt>
                <c:pt idx="10061">
                  <c:v>-0.53049965863383497</c:v>
                </c:pt>
                <c:pt idx="10062">
                  <c:v>-0.52970163316223096</c:v>
                </c:pt>
                <c:pt idx="10063">
                  <c:v>-0.52890360769843003</c:v>
                </c:pt>
                <c:pt idx="10064">
                  <c:v>-0.52810558222682602</c:v>
                </c:pt>
                <c:pt idx="10065">
                  <c:v>-0.52730755675522201</c:v>
                </c:pt>
                <c:pt idx="10066">
                  <c:v>-0.52650953129142197</c:v>
                </c:pt>
                <c:pt idx="10067">
                  <c:v>-0.52571150581981796</c:v>
                </c:pt>
                <c:pt idx="10068">
                  <c:v>-0.52491348034821295</c:v>
                </c:pt>
                <c:pt idx="10069">
                  <c:v>-0.52411545488441302</c:v>
                </c:pt>
                <c:pt idx="10070">
                  <c:v>-0.52331742941280901</c:v>
                </c:pt>
                <c:pt idx="10071">
                  <c:v>-0.522519403941205</c:v>
                </c:pt>
                <c:pt idx="10072">
                  <c:v>-0.52172137847740396</c:v>
                </c:pt>
                <c:pt idx="10073">
                  <c:v>-0.52092335300579995</c:v>
                </c:pt>
                <c:pt idx="10074">
                  <c:v>-0.52012532753419605</c:v>
                </c:pt>
                <c:pt idx="10075">
                  <c:v>-0.51932730207039601</c:v>
                </c:pt>
                <c:pt idx="10076">
                  <c:v>-0.518529276598792</c:v>
                </c:pt>
                <c:pt idx="10077">
                  <c:v>-0.51773125112718699</c:v>
                </c:pt>
                <c:pt idx="10078">
                  <c:v>-0.51693322566338695</c:v>
                </c:pt>
                <c:pt idx="10079">
                  <c:v>-0.51613520019178305</c:v>
                </c:pt>
                <c:pt idx="10080">
                  <c:v>-0.51533717472017904</c:v>
                </c:pt>
                <c:pt idx="10081">
                  <c:v>-0.514539149256378</c:v>
                </c:pt>
                <c:pt idx="10082">
                  <c:v>-0.51374112378477399</c:v>
                </c:pt>
                <c:pt idx="10083">
                  <c:v>-0.51294309831316998</c:v>
                </c:pt>
                <c:pt idx="10084">
                  <c:v>-0.51214507284937005</c:v>
                </c:pt>
                <c:pt idx="10085">
                  <c:v>-0.51134704737776604</c:v>
                </c:pt>
                <c:pt idx="10086">
                  <c:v>-0.51054902190616203</c:v>
                </c:pt>
                <c:pt idx="10087">
                  <c:v>-0.50975099644236099</c:v>
                </c:pt>
                <c:pt idx="10088">
                  <c:v>-0.50895297097075698</c:v>
                </c:pt>
                <c:pt idx="10089">
                  <c:v>-0.50815494549915297</c:v>
                </c:pt>
                <c:pt idx="10090">
                  <c:v>-0.50735692003535304</c:v>
                </c:pt>
                <c:pt idx="10091">
                  <c:v>-0.50655889456374803</c:v>
                </c:pt>
                <c:pt idx="10092">
                  <c:v>-0.50576086909214402</c:v>
                </c:pt>
                <c:pt idx="10093">
                  <c:v>-0.50496284362834398</c:v>
                </c:pt>
                <c:pt idx="10094">
                  <c:v>-0.50416481815673997</c:v>
                </c:pt>
                <c:pt idx="10095">
                  <c:v>-0.50336679268513596</c:v>
                </c:pt>
                <c:pt idx="10096">
                  <c:v>-0.50256876722133503</c:v>
                </c:pt>
                <c:pt idx="10097">
                  <c:v>-0.50177074174973102</c:v>
                </c:pt>
                <c:pt idx="10098">
                  <c:v>-0.50097271627812701</c:v>
                </c:pt>
                <c:pt idx="10099">
                  <c:v>-0.50017469081432697</c:v>
                </c:pt>
                <c:pt idx="10100">
                  <c:v>-0.49937666534272201</c:v>
                </c:pt>
                <c:pt idx="10101">
                  <c:v>-0.498578639871118</c:v>
                </c:pt>
                <c:pt idx="10102">
                  <c:v>-0.49778061440731802</c:v>
                </c:pt>
                <c:pt idx="10103">
                  <c:v>-0.49698258893571401</c:v>
                </c:pt>
                <c:pt idx="10104">
                  <c:v>-0.49618456346411</c:v>
                </c:pt>
                <c:pt idx="10105">
                  <c:v>-0.49538653800030902</c:v>
                </c:pt>
                <c:pt idx="10106">
                  <c:v>-0.494588512528705</c:v>
                </c:pt>
                <c:pt idx="10107">
                  <c:v>-0.49379048705710099</c:v>
                </c:pt>
                <c:pt idx="10108">
                  <c:v>-0.49299246159330101</c:v>
                </c:pt>
                <c:pt idx="10109">
                  <c:v>-0.492194436121697</c:v>
                </c:pt>
                <c:pt idx="10110">
                  <c:v>-0.49139641065009199</c:v>
                </c:pt>
                <c:pt idx="10111">
                  <c:v>-0.49059838518629201</c:v>
                </c:pt>
                <c:pt idx="10112">
                  <c:v>-0.48980035971468799</c:v>
                </c:pt>
                <c:pt idx="10113">
                  <c:v>-0.48900233424308398</c:v>
                </c:pt>
                <c:pt idx="10114">
                  <c:v>-0.488204308779283</c:v>
                </c:pt>
                <c:pt idx="10115">
                  <c:v>-0.48740628330767899</c:v>
                </c:pt>
                <c:pt idx="10116">
                  <c:v>-0.48660825783607498</c:v>
                </c:pt>
                <c:pt idx="10117">
                  <c:v>-0.485810232372275</c:v>
                </c:pt>
                <c:pt idx="10118">
                  <c:v>-0.48501220690067098</c:v>
                </c:pt>
                <c:pt idx="10119">
                  <c:v>-0.48421418142906703</c:v>
                </c:pt>
                <c:pt idx="10120">
                  <c:v>-0.48341615596526599</c:v>
                </c:pt>
                <c:pt idx="10121">
                  <c:v>-0.48261813049366198</c:v>
                </c:pt>
                <c:pt idx="10122">
                  <c:v>-0.48182010502205802</c:v>
                </c:pt>
                <c:pt idx="10123">
                  <c:v>-0.48102207955825799</c:v>
                </c:pt>
                <c:pt idx="10124">
                  <c:v>-0.48022405408665297</c:v>
                </c:pt>
                <c:pt idx="10125">
                  <c:v>-0.47942602861504902</c:v>
                </c:pt>
                <c:pt idx="10126">
                  <c:v>-0.47862800315124898</c:v>
                </c:pt>
                <c:pt idx="10127">
                  <c:v>-0.47782997767964502</c:v>
                </c:pt>
                <c:pt idx="10128">
                  <c:v>-0.47703195220804101</c:v>
                </c:pt>
                <c:pt idx="10129">
                  <c:v>-0.47623392674423998</c:v>
                </c:pt>
                <c:pt idx="10130">
                  <c:v>-0.47543590127263602</c:v>
                </c:pt>
                <c:pt idx="10131">
                  <c:v>-0.47463787580103201</c:v>
                </c:pt>
                <c:pt idx="10132">
                  <c:v>-0.47383985033723203</c:v>
                </c:pt>
                <c:pt idx="10133">
                  <c:v>-0.47304182486562801</c:v>
                </c:pt>
                <c:pt idx="10134">
                  <c:v>-0.472243799394023</c:v>
                </c:pt>
                <c:pt idx="10135">
                  <c:v>-0.47144577393022302</c:v>
                </c:pt>
                <c:pt idx="10136">
                  <c:v>-0.47064774845861901</c:v>
                </c:pt>
                <c:pt idx="10137">
                  <c:v>-0.46984972298701499</c:v>
                </c:pt>
                <c:pt idx="10138">
                  <c:v>-0.46905169752321402</c:v>
                </c:pt>
                <c:pt idx="10139">
                  <c:v>-0.46825367205161</c:v>
                </c:pt>
                <c:pt idx="10140">
                  <c:v>-0.46745564658000599</c:v>
                </c:pt>
                <c:pt idx="10141">
                  <c:v>-0.46665762111620601</c:v>
                </c:pt>
                <c:pt idx="10142">
                  <c:v>-0.465859595644602</c:v>
                </c:pt>
                <c:pt idx="10143">
                  <c:v>-0.46506157017299798</c:v>
                </c:pt>
                <c:pt idx="10144">
                  <c:v>-0.46426354470919701</c:v>
                </c:pt>
                <c:pt idx="10145">
                  <c:v>-0.46346551923759299</c:v>
                </c:pt>
                <c:pt idx="10146">
                  <c:v>-0.46266749376598898</c:v>
                </c:pt>
                <c:pt idx="10147">
                  <c:v>-0.461869468302189</c:v>
                </c:pt>
                <c:pt idx="10148">
                  <c:v>-0.46107144283058399</c:v>
                </c:pt>
                <c:pt idx="10149">
                  <c:v>-0.46027341735897997</c:v>
                </c:pt>
                <c:pt idx="10150">
                  <c:v>-0.45947539189518</c:v>
                </c:pt>
                <c:pt idx="10151">
                  <c:v>-0.45867736642357598</c:v>
                </c:pt>
                <c:pt idx="10152">
                  <c:v>-0.45787934095197202</c:v>
                </c:pt>
                <c:pt idx="10153">
                  <c:v>-0.45708131548817099</c:v>
                </c:pt>
                <c:pt idx="10154">
                  <c:v>-0.45628329001656698</c:v>
                </c:pt>
                <c:pt idx="10155">
                  <c:v>-0.45548526454496302</c:v>
                </c:pt>
                <c:pt idx="10156">
                  <c:v>-0.45468723908116299</c:v>
                </c:pt>
                <c:pt idx="10157">
                  <c:v>-0.45388921360955897</c:v>
                </c:pt>
                <c:pt idx="10158">
                  <c:v>-0.45309118813795402</c:v>
                </c:pt>
                <c:pt idx="10159">
                  <c:v>-0.45229316267415398</c:v>
                </c:pt>
                <c:pt idx="10160">
                  <c:v>-0.45149513720255002</c:v>
                </c:pt>
                <c:pt idx="10161">
                  <c:v>-0.45069711173094601</c:v>
                </c:pt>
                <c:pt idx="10162">
                  <c:v>-0.44989908626714498</c:v>
                </c:pt>
                <c:pt idx="10163">
                  <c:v>-0.44910106079554102</c:v>
                </c:pt>
                <c:pt idx="10164">
                  <c:v>-0.448303035323937</c:v>
                </c:pt>
                <c:pt idx="10165">
                  <c:v>-0.44750500986013703</c:v>
                </c:pt>
                <c:pt idx="10166">
                  <c:v>-0.44670698438853301</c:v>
                </c:pt>
                <c:pt idx="10167">
                  <c:v>-0.445908958916928</c:v>
                </c:pt>
                <c:pt idx="10168">
                  <c:v>-0.44511093345312802</c:v>
                </c:pt>
                <c:pt idx="10169">
                  <c:v>-0.44431290798152401</c:v>
                </c:pt>
                <c:pt idx="10170">
                  <c:v>-0.44351488250991999</c:v>
                </c:pt>
                <c:pt idx="10171">
                  <c:v>-0.44271685704611902</c:v>
                </c:pt>
                <c:pt idx="10172">
                  <c:v>-0.441918831574515</c:v>
                </c:pt>
                <c:pt idx="10173">
                  <c:v>-0.44112080610291099</c:v>
                </c:pt>
                <c:pt idx="10174">
                  <c:v>-0.44032278063911101</c:v>
                </c:pt>
                <c:pt idx="10175">
                  <c:v>-0.439524755167507</c:v>
                </c:pt>
                <c:pt idx="10176">
                  <c:v>-0.43872672969590298</c:v>
                </c:pt>
                <c:pt idx="10177">
                  <c:v>-0.43792870423210201</c:v>
                </c:pt>
                <c:pt idx="10178">
                  <c:v>-0.43713067876049799</c:v>
                </c:pt>
                <c:pt idx="10179">
                  <c:v>-0.43633265328889398</c:v>
                </c:pt>
                <c:pt idx="10180">
                  <c:v>-0.435534627825094</c:v>
                </c:pt>
                <c:pt idx="10181">
                  <c:v>-0.43473660235348899</c:v>
                </c:pt>
                <c:pt idx="10182">
                  <c:v>-0.43393857688188497</c:v>
                </c:pt>
                <c:pt idx="10183">
                  <c:v>-0.433140551418085</c:v>
                </c:pt>
                <c:pt idx="10184">
                  <c:v>-0.43234252594648098</c:v>
                </c:pt>
                <c:pt idx="10185">
                  <c:v>-0.43154450047487702</c:v>
                </c:pt>
                <c:pt idx="10186">
                  <c:v>-0.43074647501107599</c:v>
                </c:pt>
                <c:pt idx="10187">
                  <c:v>-0.42994844953947198</c:v>
                </c:pt>
                <c:pt idx="10188">
                  <c:v>-0.42915042406786802</c:v>
                </c:pt>
                <c:pt idx="10189">
                  <c:v>-0.42835239860406799</c:v>
                </c:pt>
                <c:pt idx="10190">
                  <c:v>-0.42755437313246297</c:v>
                </c:pt>
                <c:pt idx="10191">
                  <c:v>-0.42675634766085901</c:v>
                </c:pt>
                <c:pt idx="10192">
                  <c:v>-0.42595832219705898</c:v>
                </c:pt>
                <c:pt idx="10193">
                  <c:v>-0.42516029672545502</c:v>
                </c:pt>
                <c:pt idx="10194">
                  <c:v>-0.42436227125385101</c:v>
                </c:pt>
                <c:pt idx="10195">
                  <c:v>-0.42356424579004998</c:v>
                </c:pt>
                <c:pt idx="10196">
                  <c:v>-0.42276622031844602</c:v>
                </c:pt>
                <c:pt idx="10197">
                  <c:v>-0.421968194846842</c:v>
                </c:pt>
                <c:pt idx="10198">
                  <c:v>-0.42117016938304203</c:v>
                </c:pt>
                <c:pt idx="10199">
                  <c:v>-0.42037214391143801</c:v>
                </c:pt>
                <c:pt idx="10200">
                  <c:v>-0.419574118439833</c:v>
                </c:pt>
                <c:pt idx="10201">
                  <c:v>-0.41877609297603302</c:v>
                </c:pt>
                <c:pt idx="10202">
                  <c:v>-0.41797806750442901</c:v>
                </c:pt>
                <c:pt idx="10203">
                  <c:v>-0.41718004203282499</c:v>
                </c:pt>
                <c:pt idx="10204">
                  <c:v>-0.41638201656902502</c:v>
                </c:pt>
                <c:pt idx="10205">
                  <c:v>-0.41558399109742</c:v>
                </c:pt>
                <c:pt idx="10206">
                  <c:v>-0.41478596562581599</c:v>
                </c:pt>
                <c:pt idx="10207">
                  <c:v>-0.41398794016201601</c:v>
                </c:pt>
                <c:pt idx="10208">
                  <c:v>-0.413189914690412</c:v>
                </c:pt>
                <c:pt idx="10209">
                  <c:v>-0.41239188921880798</c:v>
                </c:pt>
                <c:pt idx="10210">
                  <c:v>-0.41159386375500701</c:v>
                </c:pt>
                <c:pt idx="10211">
                  <c:v>-0.41079583828340299</c:v>
                </c:pt>
                <c:pt idx="10212">
                  <c:v>-0.40999781281179898</c:v>
                </c:pt>
                <c:pt idx="10213">
                  <c:v>-0.409199787347999</c:v>
                </c:pt>
                <c:pt idx="10214">
                  <c:v>-0.40840176187639399</c:v>
                </c:pt>
                <c:pt idx="10215">
                  <c:v>-0.40760373640478997</c:v>
                </c:pt>
                <c:pt idx="10216">
                  <c:v>-0.40680571094099</c:v>
                </c:pt>
                <c:pt idx="10217">
                  <c:v>-0.40600768546938598</c:v>
                </c:pt>
                <c:pt idx="10218">
                  <c:v>-0.40520965999778202</c:v>
                </c:pt>
                <c:pt idx="10219">
                  <c:v>-0.40441163453398099</c:v>
                </c:pt>
                <c:pt idx="10220">
                  <c:v>-0.40361360906237698</c:v>
                </c:pt>
                <c:pt idx="10221">
                  <c:v>-0.40281558359077302</c:v>
                </c:pt>
                <c:pt idx="10222">
                  <c:v>-0.40201755812697298</c:v>
                </c:pt>
                <c:pt idx="10223">
                  <c:v>-0.40121953265536903</c:v>
                </c:pt>
                <c:pt idx="10224">
                  <c:v>-0.40042150718376401</c:v>
                </c:pt>
                <c:pt idx="10225">
                  <c:v>-0.39962348171996398</c:v>
                </c:pt>
                <c:pt idx="10226">
                  <c:v>-0.39882545624836002</c:v>
                </c:pt>
                <c:pt idx="10227">
                  <c:v>-0.39802743077675601</c:v>
                </c:pt>
                <c:pt idx="10228">
                  <c:v>-0.39722940531295498</c:v>
                </c:pt>
                <c:pt idx="10229">
                  <c:v>-0.39643137984135102</c:v>
                </c:pt>
                <c:pt idx="10230">
                  <c:v>-0.395633354369747</c:v>
                </c:pt>
                <c:pt idx="10231">
                  <c:v>-0.39483532890594703</c:v>
                </c:pt>
                <c:pt idx="10232">
                  <c:v>-0.39403730343434301</c:v>
                </c:pt>
                <c:pt idx="10233">
                  <c:v>-0.393239277962739</c:v>
                </c:pt>
                <c:pt idx="10234">
                  <c:v>-0.39244125249893802</c:v>
                </c:pt>
                <c:pt idx="10235">
                  <c:v>-0.39164322702733401</c:v>
                </c:pt>
                <c:pt idx="10236">
                  <c:v>-0.39084520155572999</c:v>
                </c:pt>
                <c:pt idx="10237">
                  <c:v>-0.39004717609193001</c:v>
                </c:pt>
                <c:pt idx="10238">
                  <c:v>-0.389249150620325</c:v>
                </c:pt>
                <c:pt idx="10239">
                  <c:v>-0.38845112514872099</c:v>
                </c:pt>
                <c:pt idx="10240">
                  <c:v>-0.38765309968492101</c:v>
                </c:pt>
                <c:pt idx="10241">
                  <c:v>-0.386855074213317</c:v>
                </c:pt>
                <c:pt idx="10242">
                  <c:v>-0.38605704874171298</c:v>
                </c:pt>
                <c:pt idx="10243">
                  <c:v>-0.385259023277912</c:v>
                </c:pt>
                <c:pt idx="10244">
                  <c:v>-0.38446099780630799</c:v>
                </c:pt>
                <c:pt idx="10245">
                  <c:v>-0.38366297233470398</c:v>
                </c:pt>
                <c:pt idx="10246">
                  <c:v>-0.382864946870904</c:v>
                </c:pt>
                <c:pt idx="10247">
                  <c:v>-0.38206692139929999</c:v>
                </c:pt>
                <c:pt idx="10248">
                  <c:v>-0.38126889592769497</c:v>
                </c:pt>
                <c:pt idx="10249">
                  <c:v>-0.38047087046389499</c:v>
                </c:pt>
                <c:pt idx="10250">
                  <c:v>-0.37967284499229098</c:v>
                </c:pt>
                <c:pt idx="10251">
                  <c:v>-0.37887481952068702</c:v>
                </c:pt>
                <c:pt idx="10252">
                  <c:v>-0.37807679405688599</c:v>
                </c:pt>
                <c:pt idx="10253">
                  <c:v>-0.37727876858528198</c:v>
                </c:pt>
                <c:pt idx="10254">
                  <c:v>-0.37648074311367802</c:v>
                </c:pt>
                <c:pt idx="10255">
                  <c:v>-0.37568271764987798</c:v>
                </c:pt>
                <c:pt idx="10256">
                  <c:v>-0.37488469217827403</c:v>
                </c:pt>
                <c:pt idx="10257">
                  <c:v>-0.37408666670666901</c:v>
                </c:pt>
                <c:pt idx="10258">
                  <c:v>-0.37328864124286898</c:v>
                </c:pt>
                <c:pt idx="10259">
                  <c:v>-0.37249061577126502</c:v>
                </c:pt>
                <c:pt idx="10260">
                  <c:v>-0.37169259029966101</c:v>
                </c:pt>
                <c:pt idx="10261">
                  <c:v>-0.37089456483586097</c:v>
                </c:pt>
                <c:pt idx="10262">
                  <c:v>-0.37009653936425602</c:v>
                </c:pt>
                <c:pt idx="10263">
                  <c:v>-0.369298513892652</c:v>
                </c:pt>
                <c:pt idx="10264">
                  <c:v>-0.36850048842885202</c:v>
                </c:pt>
                <c:pt idx="10265">
                  <c:v>-0.36770246295724801</c:v>
                </c:pt>
                <c:pt idx="10266">
                  <c:v>-0.366904437485644</c:v>
                </c:pt>
                <c:pt idx="10267">
                  <c:v>-0.36610641202184302</c:v>
                </c:pt>
                <c:pt idx="10268">
                  <c:v>-0.36530838655023901</c:v>
                </c:pt>
                <c:pt idx="10269">
                  <c:v>-0.36451036107863499</c:v>
                </c:pt>
                <c:pt idx="10270">
                  <c:v>-0.36371233561483501</c:v>
                </c:pt>
                <c:pt idx="10271">
                  <c:v>-0.36291431014323</c:v>
                </c:pt>
                <c:pt idx="10272">
                  <c:v>-0.36211628467162599</c:v>
                </c:pt>
                <c:pt idx="10273">
                  <c:v>-0.36131825920782601</c:v>
                </c:pt>
                <c:pt idx="10274">
                  <c:v>-0.360520233736222</c:v>
                </c:pt>
                <c:pt idx="10275">
                  <c:v>-0.35972220826461798</c:v>
                </c:pt>
                <c:pt idx="10276">
                  <c:v>-0.358924182800817</c:v>
                </c:pt>
                <c:pt idx="10277">
                  <c:v>-0.35812615732921299</c:v>
                </c:pt>
                <c:pt idx="10278">
                  <c:v>-0.35732813185760898</c:v>
                </c:pt>
                <c:pt idx="10279">
                  <c:v>-0.356530106393809</c:v>
                </c:pt>
                <c:pt idx="10280">
                  <c:v>-0.35573208092220499</c:v>
                </c:pt>
                <c:pt idx="10281">
                  <c:v>-0.35493405545059997</c:v>
                </c:pt>
                <c:pt idx="10282">
                  <c:v>-0.35413602998679999</c:v>
                </c:pt>
                <c:pt idx="10283">
                  <c:v>-0.35333800451519598</c:v>
                </c:pt>
                <c:pt idx="10284">
                  <c:v>-0.35253997904359202</c:v>
                </c:pt>
                <c:pt idx="10285">
                  <c:v>-0.35174195357979099</c:v>
                </c:pt>
                <c:pt idx="10286">
                  <c:v>-0.35094392810818698</c:v>
                </c:pt>
                <c:pt idx="10287">
                  <c:v>-0.35014590263658302</c:v>
                </c:pt>
                <c:pt idx="10288">
                  <c:v>-0.34934787717278298</c:v>
                </c:pt>
                <c:pt idx="10289">
                  <c:v>-0.34854985170117903</c:v>
                </c:pt>
                <c:pt idx="10290">
                  <c:v>-0.34775182622957401</c:v>
                </c:pt>
                <c:pt idx="10291">
                  <c:v>-0.34695380076577398</c:v>
                </c:pt>
                <c:pt idx="10292">
                  <c:v>-0.34615577529417002</c:v>
                </c:pt>
                <c:pt idx="10293">
                  <c:v>-0.34535774982256601</c:v>
                </c:pt>
                <c:pt idx="10294">
                  <c:v>-0.34455972435876597</c:v>
                </c:pt>
                <c:pt idx="10295">
                  <c:v>-0.34376169888716102</c:v>
                </c:pt>
                <c:pt idx="10296">
                  <c:v>-0.342963673415557</c:v>
                </c:pt>
                <c:pt idx="10297">
                  <c:v>-0.34216564795175702</c:v>
                </c:pt>
                <c:pt idx="10298">
                  <c:v>-0.34136762248015301</c:v>
                </c:pt>
                <c:pt idx="10299">
                  <c:v>-0.340569597008549</c:v>
                </c:pt>
                <c:pt idx="10300">
                  <c:v>-0.33977157154474802</c:v>
                </c:pt>
                <c:pt idx="10301">
                  <c:v>-0.33897354607314401</c:v>
                </c:pt>
                <c:pt idx="10302">
                  <c:v>-0.33817552060153999</c:v>
                </c:pt>
                <c:pt idx="10303">
                  <c:v>-0.33737749513774001</c:v>
                </c:pt>
                <c:pt idx="10304">
                  <c:v>-0.336579469666136</c:v>
                </c:pt>
                <c:pt idx="10305">
                  <c:v>-0.33578144419453099</c:v>
                </c:pt>
                <c:pt idx="10306">
                  <c:v>-0.33498341873073101</c:v>
                </c:pt>
                <c:pt idx="10307">
                  <c:v>-0.33418539325912699</c:v>
                </c:pt>
                <c:pt idx="10308">
                  <c:v>-0.33338736778752298</c:v>
                </c:pt>
                <c:pt idx="10309">
                  <c:v>-0.332589342323722</c:v>
                </c:pt>
                <c:pt idx="10310">
                  <c:v>-0.33179131685211799</c:v>
                </c:pt>
                <c:pt idx="10311">
                  <c:v>-0.33099329138051398</c:v>
                </c:pt>
                <c:pt idx="10312">
                  <c:v>-0.330195265916714</c:v>
                </c:pt>
                <c:pt idx="10313">
                  <c:v>-0.32939724044510998</c:v>
                </c:pt>
                <c:pt idx="10314">
                  <c:v>-0.32859921497350503</c:v>
                </c:pt>
                <c:pt idx="10315">
                  <c:v>-0.32780118950970499</c:v>
                </c:pt>
                <c:pt idx="10316">
                  <c:v>-0.32700316403810098</c:v>
                </c:pt>
                <c:pt idx="10317">
                  <c:v>-0.32620513856649702</c:v>
                </c:pt>
                <c:pt idx="10318">
                  <c:v>-0.32540711310269599</c:v>
                </c:pt>
                <c:pt idx="10319">
                  <c:v>-0.32460908763109197</c:v>
                </c:pt>
                <c:pt idx="10320">
                  <c:v>-0.32381106215948802</c:v>
                </c:pt>
                <c:pt idx="10321">
                  <c:v>-0.32301303669568798</c:v>
                </c:pt>
                <c:pt idx="10322">
                  <c:v>-0.32221501122408402</c:v>
                </c:pt>
                <c:pt idx="10323">
                  <c:v>-0.32141698575248001</c:v>
                </c:pt>
                <c:pt idx="10324">
                  <c:v>-0.32061896028867898</c:v>
                </c:pt>
                <c:pt idx="10325">
                  <c:v>-0.31982093481707502</c:v>
                </c:pt>
                <c:pt idx="10326">
                  <c:v>-0.31902290934547101</c:v>
                </c:pt>
                <c:pt idx="10327">
                  <c:v>-0.31822488388167097</c:v>
                </c:pt>
                <c:pt idx="10328">
                  <c:v>-0.31742685841006602</c:v>
                </c:pt>
                <c:pt idx="10329">
                  <c:v>-0.316628832938462</c:v>
                </c:pt>
                <c:pt idx="10330">
                  <c:v>-0.31583080747466202</c:v>
                </c:pt>
                <c:pt idx="10331">
                  <c:v>-0.31503278200305801</c:v>
                </c:pt>
                <c:pt idx="10332">
                  <c:v>-0.314234756531454</c:v>
                </c:pt>
                <c:pt idx="10333">
                  <c:v>-0.31343673106765302</c:v>
                </c:pt>
                <c:pt idx="10334">
                  <c:v>-0.312638705596049</c:v>
                </c:pt>
                <c:pt idx="10335">
                  <c:v>-0.31184068012444499</c:v>
                </c:pt>
                <c:pt idx="10336">
                  <c:v>-0.31104265466064501</c:v>
                </c:pt>
                <c:pt idx="10337">
                  <c:v>-0.310244629189041</c:v>
                </c:pt>
                <c:pt idx="10338">
                  <c:v>-0.30944660371743599</c:v>
                </c:pt>
                <c:pt idx="10339">
                  <c:v>-0.30864857825363601</c:v>
                </c:pt>
                <c:pt idx="10340">
                  <c:v>-0.30785055278203199</c:v>
                </c:pt>
                <c:pt idx="10341">
                  <c:v>-0.30705252731042798</c:v>
                </c:pt>
                <c:pt idx="10342">
                  <c:v>-0.306254501846627</c:v>
                </c:pt>
                <c:pt idx="10343">
                  <c:v>-0.30545647637502299</c:v>
                </c:pt>
                <c:pt idx="10344">
                  <c:v>-0.30465845090341898</c:v>
                </c:pt>
                <c:pt idx="10345">
                  <c:v>-0.303860425439619</c:v>
                </c:pt>
                <c:pt idx="10346">
                  <c:v>-0.30306239996801498</c:v>
                </c:pt>
                <c:pt idx="10347">
                  <c:v>-0.30226437449641003</c:v>
                </c:pt>
                <c:pt idx="10348">
                  <c:v>-0.30146634903260999</c:v>
                </c:pt>
                <c:pt idx="10349">
                  <c:v>-0.30066832356100598</c:v>
                </c:pt>
                <c:pt idx="10350">
                  <c:v>-0.29987029808940202</c:v>
                </c:pt>
                <c:pt idx="10351">
                  <c:v>-0.29907227262560199</c:v>
                </c:pt>
                <c:pt idx="10352">
                  <c:v>-0.29827424715399697</c:v>
                </c:pt>
                <c:pt idx="10353">
                  <c:v>-0.29747622168239302</c:v>
                </c:pt>
                <c:pt idx="10354">
                  <c:v>-0.29667819621859298</c:v>
                </c:pt>
                <c:pt idx="10355">
                  <c:v>-0.29588017074698902</c:v>
                </c:pt>
                <c:pt idx="10356">
                  <c:v>-0.29508214527538501</c:v>
                </c:pt>
                <c:pt idx="10357">
                  <c:v>-0.29428411981158398</c:v>
                </c:pt>
                <c:pt idx="10358">
                  <c:v>-0.29348609433998002</c:v>
                </c:pt>
                <c:pt idx="10359">
                  <c:v>-0.29268806886837601</c:v>
                </c:pt>
                <c:pt idx="10360">
                  <c:v>-0.29189004340457603</c:v>
                </c:pt>
                <c:pt idx="10361">
                  <c:v>-0.29109201793297101</c:v>
                </c:pt>
                <c:pt idx="10362">
                  <c:v>-0.290293992461367</c:v>
                </c:pt>
                <c:pt idx="10363">
                  <c:v>-0.28949596699756702</c:v>
                </c:pt>
                <c:pt idx="10364">
                  <c:v>-0.28869794152596301</c:v>
                </c:pt>
                <c:pt idx="10365">
                  <c:v>-0.287899916054359</c:v>
                </c:pt>
                <c:pt idx="10366">
                  <c:v>-0.28710189059055802</c:v>
                </c:pt>
                <c:pt idx="10367">
                  <c:v>-0.286303865118954</c:v>
                </c:pt>
                <c:pt idx="10368">
                  <c:v>-0.28550583964734999</c:v>
                </c:pt>
                <c:pt idx="10369">
                  <c:v>-0.28470781418355001</c:v>
                </c:pt>
                <c:pt idx="10370">
                  <c:v>-0.283909788711946</c:v>
                </c:pt>
                <c:pt idx="10371">
                  <c:v>-0.28311176324034099</c:v>
                </c:pt>
                <c:pt idx="10372">
                  <c:v>-0.28231373777654101</c:v>
                </c:pt>
                <c:pt idx="10373">
                  <c:v>-0.28151571230493699</c:v>
                </c:pt>
                <c:pt idx="10374">
                  <c:v>-0.28071768683333298</c:v>
                </c:pt>
                <c:pt idx="10375">
                  <c:v>-0.279919661369532</c:v>
                </c:pt>
                <c:pt idx="10376">
                  <c:v>-0.27912163589792799</c:v>
                </c:pt>
                <c:pt idx="10377">
                  <c:v>-0.27832361042632398</c:v>
                </c:pt>
                <c:pt idx="10378">
                  <c:v>-0.277525584962524</c:v>
                </c:pt>
                <c:pt idx="10379">
                  <c:v>-0.27672755949091998</c:v>
                </c:pt>
                <c:pt idx="10380">
                  <c:v>-0.27592953401931603</c:v>
                </c:pt>
                <c:pt idx="10381">
                  <c:v>-0.27513150855551499</c:v>
                </c:pt>
                <c:pt idx="10382">
                  <c:v>-0.27433348308391098</c:v>
                </c:pt>
                <c:pt idx="10383">
                  <c:v>-0.27353545761230702</c:v>
                </c:pt>
                <c:pt idx="10384">
                  <c:v>-0.27273743214850699</c:v>
                </c:pt>
                <c:pt idx="10385">
                  <c:v>-0.27193940667690197</c:v>
                </c:pt>
                <c:pt idx="10386">
                  <c:v>-0.27114138120529802</c:v>
                </c:pt>
                <c:pt idx="10387">
                  <c:v>-0.27034335574149798</c:v>
                </c:pt>
                <c:pt idx="10388">
                  <c:v>-0.26954533026989402</c:v>
                </c:pt>
                <c:pt idx="10389">
                  <c:v>-0.26874730479829001</c:v>
                </c:pt>
                <c:pt idx="10390">
                  <c:v>-0.26794927933448898</c:v>
                </c:pt>
                <c:pt idx="10391">
                  <c:v>-0.26715125386288502</c:v>
                </c:pt>
                <c:pt idx="10392">
                  <c:v>-0.26635322839128101</c:v>
                </c:pt>
                <c:pt idx="10393">
                  <c:v>-0.26555520292748103</c:v>
                </c:pt>
                <c:pt idx="10394">
                  <c:v>-0.26475717745587601</c:v>
                </c:pt>
                <c:pt idx="10395">
                  <c:v>-0.263959151984272</c:v>
                </c:pt>
                <c:pt idx="10396">
                  <c:v>-0.26316112652047202</c:v>
                </c:pt>
                <c:pt idx="10397">
                  <c:v>-0.26236310104886801</c:v>
                </c:pt>
                <c:pt idx="10398">
                  <c:v>-0.26156507557726399</c:v>
                </c:pt>
                <c:pt idx="10399">
                  <c:v>-0.26076705011346302</c:v>
                </c:pt>
                <c:pt idx="10400">
                  <c:v>-0.259969024641859</c:v>
                </c:pt>
                <c:pt idx="10401">
                  <c:v>-0.25917099917025499</c:v>
                </c:pt>
                <c:pt idx="10402">
                  <c:v>-0.25837297370645501</c:v>
                </c:pt>
                <c:pt idx="10403">
                  <c:v>-0.257574948234851</c:v>
                </c:pt>
                <c:pt idx="10404">
                  <c:v>-0.25677692276324598</c:v>
                </c:pt>
                <c:pt idx="10405">
                  <c:v>-0.25597889729944601</c:v>
                </c:pt>
                <c:pt idx="10406">
                  <c:v>-0.25518087182784199</c:v>
                </c:pt>
                <c:pt idx="10407">
                  <c:v>-0.25438284635623798</c:v>
                </c:pt>
                <c:pt idx="10408">
                  <c:v>-0.253584820892438</c:v>
                </c:pt>
                <c:pt idx="10409">
                  <c:v>-0.25278679542083299</c:v>
                </c:pt>
                <c:pt idx="10410">
                  <c:v>-0.25198876994922897</c:v>
                </c:pt>
                <c:pt idx="10411">
                  <c:v>-0.251190744485429</c:v>
                </c:pt>
                <c:pt idx="10412">
                  <c:v>-0.25039271901382498</c:v>
                </c:pt>
                <c:pt idx="10413">
                  <c:v>-0.249594693542221</c:v>
                </c:pt>
                <c:pt idx="10414">
                  <c:v>-0.24879666807841999</c:v>
                </c:pt>
                <c:pt idx="10415">
                  <c:v>-0.24799864260681601</c:v>
                </c:pt>
                <c:pt idx="10416">
                  <c:v>-0.24720061713521199</c:v>
                </c:pt>
                <c:pt idx="10417">
                  <c:v>-0.24640259167141201</c:v>
                </c:pt>
                <c:pt idx="10418">
                  <c:v>-0.245604566199807</c:v>
                </c:pt>
                <c:pt idx="10419">
                  <c:v>-0.24480654072820299</c:v>
                </c:pt>
                <c:pt idx="10420">
                  <c:v>-0.24400851526440301</c:v>
                </c:pt>
                <c:pt idx="10421">
                  <c:v>-0.243210489792799</c:v>
                </c:pt>
                <c:pt idx="10422">
                  <c:v>-0.24241246432119501</c:v>
                </c:pt>
                <c:pt idx="10423">
                  <c:v>-0.241614438857394</c:v>
                </c:pt>
                <c:pt idx="10424">
                  <c:v>-0.24081641338578999</c:v>
                </c:pt>
                <c:pt idx="10425">
                  <c:v>-0.240018387914186</c:v>
                </c:pt>
                <c:pt idx="10426">
                  <c:v>-0.239220362450386</c:v>
                </c:pt>
                <c:pt idx="10427">
                  <c:v>-0.23842233697878201</c:v>
                </c:pt>
                <c:pt idx="10428">
                  <c:v>-0.237624311507177</c:v>
                </c:pt>
                <c:pt idx="10429">
                  <c:v>-0.23682628604337699</c:v>
                </c:pt>
                <c:pt idx="10430">
                  <c:v>-0.23602826057177301</c:v>
                </c:pt>
                <c:pt idx="10431">
                  <c:v>-0.23523023510016899</c:v>
                </c:pt>
                <c:pt idx="10432">
                  <c:v>-0.23443220963636799</c:v>
                </c:pt>
                <c:pt idx="10433">
                  <c:v>-0.233634184164764</c:v>
                </c:pt>
                <c:pt idx="10434">
                  <c:v>-0.23283615869315999</c:v>
                </c:pt>
                <c:pt idx="10435">
                  <c:v>-0.23203813322936001</c:v>
                </c:pt>
                <c:pt idx="10436">
                  <c:v>-0.231240107757756</c:v>
                </c:pt>
                <c:pt idx="10437">
                  <c:v>-0.23044208228615201</c:v>
                </c:pt>
                <c:pt idx="10438">
                  <c:v>-0.22964405682235101</c:v>
                </c:pt>
                <c:pt idx="10439">
                  <c:v>-0.22884603135074699</c:v>
                </c:pt>
                <c:pt idx="10440">
                  <c:v>-0.22804800587914301</c:v>
                </c:pt>
                <c:pt idx="10441">
                  <c:v>-0.227249980415343</c:v>
                </c:pt>
                <c:pt idx="10442">
                  <c:v>-0.22645195494373799</c:v>
                </c:pt>
                <c:pt idx="10443">
                  <c:v>-0.225653929472134</c:v>
                </c:pt>
                <c:pt idx="10444">
                  <c:v>-0.224855904008334</c:v>
                </c:pt>
                <c:pt idx="10445">
                  <c:v>-0.22405787853673001</c:v>
                </c:pt>
                <c:pt idx="10446">
                  <c:v>-0.223259853065126</c:v>
                </c:pt>
                <c:pt idx="10447">
                  <c:v>-0.22246182760132499</c:v>
                </c:pt>
                <c:pt idx="10448">
                  <c:v>-0.221663802129721</c:v>
                </c:pt>
                <c:pt idx="10449">
                  <c:v>-0.22086577665811699</c:v>
                </c:pt>
                <c:pt idx="10450">
                  <c:v>-0.22006775119431701</c:v>
                </c:pt>
                <c:pt idx="10451">
                  <c:v>-0.219269725722712</c:v>
                </c:pt>
                <c:pt idx="10452">
                  <c:v>-0.21847170025110799</c:v>
                </c:pt>
                <c:pt idx="10453">
                  <c:v>-0.21767367478730801</c:v>
                </c:pt>
                <c:pt idx="10454">
                  <c:v>-0.21687564931570399</c:v>
                </c:pt>
                <c:pt idx="10455">
                  <c:v>-0.21607762384410001</c:v>
                </c:pt>
                <c:pt idx="10456">
                  <c:v>-0.215279598380299</c:v>
                </c:pt>
                <c:pt idx="10457">
                  <c:v>-0.21448157290869499</c:v>
                </c:pt>
                <c:pt idx="10458">
                  <c:v>-0.213683547437091</c:v>
                </c:pt>
                <c:pt idx="10459">
                  <c:v>-0.212885521973291</c:v>
                </c:pt>
                <c:pt idx="10460">
                  <c:v>-0.21208749650168701</c:v>
                </c:pt>
                <c:pt idx="10461">
                  <c:v>-0.211289471030082</c:v>
                </c:pt>
                <c:pt idx="10462">
                  <c:v>-0.21049144556628199</c:v>
                </c:pt>
                <c:pt idx="10463">
                  <c:v>-0.20969342009467801</c:v>
                </c:pt>
                <c:pt idx="10464">
                  <c:v>-0.20889539462307399</c:v>
                </c:pt>
                <c:pt idx="10465">
                  <c:v>-0.20809736915927299</c:v>
                </c:pt>
                <c:pt idx="10466">
                  <c:v>-0.207299343687669</c:v>
                </c:pt>
                <c:pt idx="10467">
                  <c:v>-0.20650131821606499</c:v>
                </c:pt>
                <c:pt idx="10468">
                  <c:v>-0.20570329275226501</c:v>
                </c:pt>
                <c:pt idx="10469">
                  <c:v>-0.204905267280661</c:v>
                </c:pt>
                <c:pt idx="10470">
                  <c:v>-0.20410724180905701</c:v>
                </c:pt>
                <c:pt idx="10471">
                  <c:v>-0.20330921634525601</c:v>
                </c:pt>
                <c:pt idx="10472">
                  <c:v>-0.20251119087365199</c:v>
                </c:pt>
                <c:pt idx="10473">
                  <c:v>-0.20171316540204801</c:v>
                </c:pt>
                <c:pt idx="10474">
                  <c:v>-0.200915139938248</c:v>
                </c:pt>
                <c:pt idx="10475">
                  <c:v>-0.20011711446664299</c:v>
                </c:pt>
                <c:pt idx="10476">
                  <c:v>-0.199319088995039</c:v>
                </c:pt>
                <c:pt idx="10477">
                  <c:v>-0.19852106353123899</c:v>
                </c:pt>
                <c:pt idx="10478">
                  <c:v>-0.19772303805963501</c:v>
                </c:pt>
                <c:pt idx="10479">
                  <c:v>-0.196925012588031</c:v>
                </c:pt>
                <c:pt idx="10480">
                  <c:v>-0.19612698712422999</c:v>
                </c:pt>
                <c:pt idx="10481">
                  <c:v>-0.195328961652626</c:v>
                </c:pt>
                <c:pt idx="10482">
                  <c:v>-0.19453093618102199</c:v>
                </c:pt>
                <c:pt idx="10483">
                  <c:v>-0.19373291071722201</c:v>
                </c:pt>
                <c:pt idx="10484">
                  <c:v>-0.192934885245618</c:v>
                </c:pt>
                <c:pt idx="10485">
                  <c:v>-0.19213685977401301</c:v>
                </c:pt>
                <c:pt idx="10486">
                  <c:v>-0.19133883431021301</c:v>
                </c:pt>
                <c:pt idx="10487">
                  <c:v>-0.19054080883860899</c:v>
                </c:pt>
                <c:pt idx="10488">
                  <c:v>-0.18974278336700501</c:v>
                </c:pt>
                <c:pt idx="10489">
                  <c:v>-0.188944757903204</c:v>
                </c:pt>
                <c:pt idx="10490">
                  <c:v>-0.18814673243159999</c:v>
                </c:pt>
                <c:pt idx="10491">
                  <c:v>-0.187348706959996</c:v>
                </c:pt>
                <c:pt idx="10492">
                  <c:v>-0.186550681496196</c:v>
                </c:pt>
                <c:pt idx="10493">
                  <c:v>-0.18575265602459201</c:v>
                </c:pt>
                <c:pt idx="10494">
                  <c:v>-0.184954630552988</c:v>
                </c:pt>
                <c:pt idx="10495">
                  <c:v>-0.18415660508918699</c:v>
                </c:pt>
                <c:pt idx="10496">
                  <c:v>-0.18335857961758301</c:v>
                </c:pt>
                <c:pt idx="10497">
                  <c:v>-0.18256055414597899</c:v>
                </c:pt>
                <c:pt idx="10498">
                  <c:v>-0.18176252868217899</c:v>
                </c:pt>
                <c:pt idx="10499">
                  <c:v>-0.180964503210574</c:v>
                </c:pt>
                <c:pt idx="10500">
                  <c:v>-0.18016647773896999</c:v>
                </c:pt>
                <c:pt idx="10501">
                  <c:v>-0.17936845227517001</c:v>
                </c:pt>
                <c:pt idx="10502">
                  <c:v>-0.178570426803566</c:v>
                </c:pt>
                <c:pt idx="10503">
                  <c:v>-0.17777240133196201</c:v>
                </c:pt>
                <c:pt idx="10504">
                  <c:v>-0.176974375868161</c:v>
                </c:pt>
                <c:pt idx="10505">
                  <c:v>-0.17617635039655699</c:v>
                </c:pt>
                <c:pt idx="10506">
                  <c:v>-0.17537832492495301</c:v>
                </c:pt>
                <c:pt idx="10507">
                  <c:v>-0.174580299461153</c:v>
                </c:pt>
                <c:pt idx="10508">
                  <c:v>-0.17378227398954799</c:v>
                </c:pt>
                <c:pt idx="10509">
                  <c:v>-0.172984248517944</c:v>
                </c:pt>
                <c:pt idx="10510">
                  <c:v>-0.17218622305414399</c:v>
                </c:pt>
                <c:pt idx="10511">
                  <c:v>-0.17138819758254001</c:v>
                </c:pt>
                <c:pt idx="10512">
                  <c:v>-0.17059017211093599</c:v>
                </c:pt>
                <c:pt idx="10513">
                  <c:v>-0.16979214664713499</c:v>
                </c:pt>
                <c:pt idx="10514">
                  <c:v>-0.168994121175531</c:v>
                </c:pt>
                <c:pt idx="10515">
                  <c:v>-0.16819609570392699</c:v>
                </c:pt>
                <c:pt idx="10516">
                  <c:v>-0.16739807024012701</c:v>
                </c:pt>
                <c:pt idx="10517">
                  <c:v>-0.166600044768523</c:v>
                </c:pt>
                <c:pt idx="10518">
                  <c:v>-0.16580201929691801</c:v>
                </c:pt>
                <c:pt idx="10519">
                  <c:v>-0.16500399383311801</c:v>
                </c:pt>
                <c:pt idx="10520">
                  <c:v>-0.16420596836151399</c:v>
                </c:pt>
                <c:pt idx="10521">
                  <c:v>-0.16340794288991001</c:v>
                </c:pt>
                <c:pt idx="10522">
                  <c:v>-0.162609917426109</c:v>
                </c:pt>
                <c:pt idx="10523">
                  <c:v>-0.16181189195450499</c:v>
                </c:pt>
                <c:pt idx="10524">
                  <c:v>-0.161013866482901</c:v>
                </c:pt>
                <c:pt idx="10525">
                  <c:v>-0.160215841019101</c:v>
                </c:pt>
                <c:pt idx="10526">
                  <c:v>-0.15941781554749701</c:v>
                </c:pt>
                <c:pt idx="10527">
                  <c:v>-0.158619790075893</c:v>
                </c:pt>
                <c:pt idx="10528">
                  <c:v>-0.15782176461209199</c:v>
                </c:pt>
                <c:pt idx="10529">
                  <c:v>-0.15702373914048801</c:v>
                </c:pt>
                <c:pt idx="10530">
                  <c:v>-0.15622571366888399</c:v>
                </c:pt>
                <c:pt idx="10531">
                  <c:v>-0.15542768820508401</c:v>
                </c:pt>
                <c:pt idx="10532">
                  <c:v>-0.154629662733479</c:v>
                </c:pt>
                <c:pt idx="10533">
                  <c:v>-0.15383163726187499</c:v>
                </c:pt>
                <c:pt idx="10534">
                  <c:v>-0.15303361179807501</c:v>
                </c:pt>
                <c:pt idx="10535">
                  <c:v>-0.152235586326471</c:v>
                </c:pt>
                <c:pt idx="10536">
                  <c:v>-0.15143756085486701</c:v>
                </c:pt>
                <c:pt idx="10537">
                  <c:v>-0.150639535391066</c:v>
                </c:pt>
                <c:pt idx="10538">
                  <c:v>-0.14984150991946199</c:v>
                </c:pt>
                <c:pt idx="10539">
                  <c:v>-0.149043484447858</c:v>
                </c:pt>
                <c:pt idx="10540">
                  <c:v>-0.148245458984058</c:v>
                </c:pt>
                <c:pt idx="10541">
                  <c:v>-0.14744743351245401</c:v>
                </c:pt>
                <c:pt idx="10542">
                  <c:v>-0.146649408040849</c:v>
                </c:pt>
                <c:pt idx="10543">
                  <c:v>-0.14585138257704899</c:v>
                </c:pt>
                <c:pt idx="10544">
                  <c:v>-0.14505335710544501</c:v>
                </c:pt>
                <c:pt idx="10545">
                  <c:v>-0.14425533163384099</c:v>
                </c:pt>
                <c:pt idx="10546">
                  <c:v>-0.14345730617003999</c:v>
                </c:pt>
                <c:pt idx="10547">
                  <c:v>-0.142659280698436</c:v>
                </c:pt>
                <c:pt idx="10548">
                  <c:v>-0.14186125522683199</c:v>
                </c:pt>
                <c:pt idx="10549">
                  <c:v>-0.14106322976303201</c:v>
                </c:pt>
                <c:pt idx="10550">
                  <c:v>-0.140265204291428</c:v>
                </c:pt>
                <c:pt idx="10551">
                  <c:v>-0.13946717881982301</c:v>
                </c:pt>
                <c:pt idx="10552">
                  <c:v>-0.13866915335602301</c:v>
                </c:pt>
                <c:pt idx="10553">
                  <c:v>-0.13787112788441899</c:v>
                </c:pt>
                <c:pt idx="10554">
                  <c:v>-0.13707310241281501</c:v>
                </c:pt>
                <c:pt idx="10555">
                  <c:v>-0.136275076949014</c:v>
                </c:pt>
                <c:pt idx="10556">
                  <c:v>-0.13547705147740999</c:v>
                </c:pt>
                <c:pt idx="10557">
                  <c:v>-0.134679026005806</c:v>
                </c:pt>
                <c:pt idx="10558">
                  <c:v>-0.133881000542006</c:v>
                </c:pt>
                <c:pt idx="10559">
                  <c:v>-0.13308297507040201</c:v>
                </c:pt>
                <c:pt idx="10560">
                  <c:v>-0.132284949598798</c:v>
                </c:pt>
                <c:pt idx="10561">
                  <c:v>-0.13148692413499699</c:v>
                </c:pt>
                <c:pt idx="10562">
                  <c:v>-0.130688898663393</c:v>
                </c:pt>
                <c:pt idx="10563">
                  <c:v>-0.12989087319178899</c:v>
                </c:pt>
                <c:pt idx="10564">
                  <c:v>-0.12909284772798901</c:v>
                </c:pt>
                <c:pt idx="10565">
                  <c:v>-0.128294822256384</c:v>
                </c:pt>
                <c:pt idx="10566">
                  <c:v>-0.12749679678477999</c:v>
                </c:pt>
                <c:pt idx="10567">
                  <c:v>-0.12669877132098001</c:v>
                </c:pt>
                <c:pt idx="10568">
                  <c:v>-0.12590074584937599</c:v>
                </c:pt>
                <c:pt idx="10569">
                  <c:v>-0.12510272037777201</c:v>
                </c:pt>
                <c:pt idx="10570">
                  <c:v>-0.124304694913971</c:v>
                </c:pt>
                <c:pt idx="10571">
                  <c:v>-0.123506669442367</c:v>
                </c:pt>
                <c:pt idx="10572">
                  <c:v>-0.122708643970763</c:v>
                </c:pt>
                <c:pt idx="10573">
                  <c:v>-0.121910618506963</c:v>
                </c:pt>
                <c:pt idx="10574">
                  <c:v>-0.121112593035359</c:v>
                </c:pt>
                <c:pt idx="10575">
                  <c:v>-0.120314567563754</c:v>
                </c:pt>
                <c:pt idx="10576">
                  <c:v>-0.11951654209995401</c:v>
                </c:pt>
                <c:pt idx="10577">
                  <c:v>-0.11871851662834999</c:v>
                </c:pt>
                <c:pt idx="10578">
                  <c:v>-0.11792049115674599</c:v>
                </c:pt>
                <c:pt idx="10579">
                  <c:v>-0.117122465692945</c:v>
                </c:pt>
                <c:pt idx="10580">
                  <c:v>-0.116324440221341</c:v>
                </c:pt>
                <c:pt idx="10581">
                  <c:v>-0.115526414749737</c:v>
                </c:pt>
                <c:pt idx="10582">
                  <c:v>-0.114728389285937</c:v>
                </c:pt>
                <c:pt idx="10583">
                  <c:v>-0.113930363814333</c:v>
                </c:pt>
                <c:pt idx="10584">
                  <c:v>-0.113132338342729</c:v>
                </c:pt>
                <c:pt idx="10585">
                  <c:v>-0.11233431287892801</c:v>
                </c:pt>
                <c:pt idx="10586">
                  <c:v>-0.11153628740732401</c:v>
                </c:pt>
                <c:pt idx="10587">
                  <c:v>-0.11073826193572001</c:v>
                </c:pt>
                <c:pt idx="10588">
                  <c:v>-0.11007282353965001</c:v>
                </c:pt>
                <c:pt idx="10589">
                  <c:v>-0.109539972206101</c:v>
                </c:pt>
                <c:pt idx="10590">
                  <c:v>-0.109007120872551</c:v>
                </c:pt>
                <c:pt idx="10591">
                  <c:v>-0.10847426954421301</c:v>
                </c:pt>
                <c:pt idx="10592">
                  <c:v>-0.107941418210663</c:v>
                </c:pt>
                <c:pt idx="10593">
                  <c:v>-0.107408566877114</c:v>
                </c:pt>
                <c:pt idx="10594">
                  <c:v>-0.10687571554877499</c:v>
                </c:pt>
                <c:pt idx="10595">
                  <c:v>-0.106342864215225</c:v>
                </c:pt>
                <c:pt idx="10596">
                  <c:v>-0.105810012881676</c:v>
                </c:pt>
                <c:pt idx="10597">
                  <c:v>-0.105277161553337</c:v>
                </c:pt>
                <c:pt idx="10598">
                  <c:v>-0.104744310219788</c:v>
                </c:pt>
                <c:pt idx="10599">
                  <c:v>-0.10421145888623801</c:v>
                </c:pt>
                <c:pt idx="10600">
                  <c:v>-0.103678607557899</c:v>
                </c:pt>
                <c:pt idx="10601">
                  <c:v>-0.10314575622435</c:v>
                </c:pt>
                <c:pt idx="10602">
                  <c:v>-0.10261290489079999</c:v>
                </c:pt>
                <c:pt idx="10603">
                  <c:v>-0.102080053562461</c:v>
                </c:pt>
                <c:pt idx="10604">
                  <c:v>-0.101547202228912</c:v>
                </c:pt>
                <c:pt idx="10605">
                  <c:v>-0.101014350895362</c:v>
                </c:pt>
                <c:pt idx="10606">
                  <c:v>-0.100481499567024</c:v>
                </c:pt>
                <c:pt idx="10607">
                  <c:v>-9.9948648233474199E-2</c:v>
                </c:pt>
                <c:pt idx="10608">
                  <c:v>-9.9415796899924705E-2</c:v>
                </c:pt>
                <c:pt idx="10609">
                  <c:v>-9.8882945571585903E-2</c:v>
                </c:pt>
                <c:pt idx="10610">
                  <c:v>-9.8350094238036395E-2</c:v>
                </c:pt>
                <c:pt idx="10611">
                  <c:v>-9.7817242904486901E-2</c:v>
                </c:pt>
                <c:pt idx="10612">
                  <c:v>-9.7284391576148099E-2</c:v>
                </c:pt>
                <c:pt idx="10613">
                  <c:v>-9.6751540242598702E-2</c:v>
                </c:pt>
                <c:pt idx="10614">
                  <c:v>-9.6218688909049194E-2</c:v>
                </c:pt>
                <c:pt idx="10615">
                  <c:v>-9.5685837580710406E-2</c:v>
                </c:pt>
                <c:pt idx="10616">
                  <c:v>-9.5152986247160898E-2</c:v>
                </c:pt>
                <c:pt idx="10617">
                  <c:v>-9.4620134913611403E-2</c:v>
                </c:pt>
                <c:pt idx="10618">
                  <c:v>-9.4087283585272602E-2</c:v>
                </c:pt>
                <c:pt idx="10619">
                  <c:v>-9.3554432251723094E-2</c:v>
                </c:pt>
                <c:pt idx="10620">
                  <c:v>-9.3021580918173599E-2</c:v>
                </c:pt>
                <c:pt idx="10621">
                  <c:v>-9.2488729589834798E-2</c:v>
                </c:pt>
                <c:pt idx="10622">
                  <c:v>-9.1955878256285303E-2</c:v>
                </c:pt>
                <c:pt idx="10623">
                  <c:v>-9.1423026922735906E-2</c:v>
                </c:pt>
                <c:pt idx="10624">
                  <c:v>-9.0890175594397105E-2</c:v>
                </c:pt>
                <c:pt idx="10625">
                  <c:v>-9.0357324260847596E-2</c:v>
                </c:pt>
                <c:pt idx="10626">
                  <c:v>-8.9824472927298102E-2</c:v>
                </c:pt>
                <c:pt idx="10627">
                  <c:v>-8.92916215989593E-2</c:v>
                </c:pt>
                <c:pt idx="10628">
                  <c:v>-8.8758770265409806E-2</c:v>
                </c:pt>
                <c:pt idx="10629">
                  <c:v>-8.8225918931860298E-2</c:v>
                </c:pt>
                <c:pt idx="10630">
                  <c:v>-8.7693067603521496E-2</c:v>
                </c:pt>
                <c:pt idx="10631">
                  <c:v>-8.7160216269972002E-2</c:v>
                </c:pt>
                <c:pt idx="10632">
                  <c:v>-8.6627364936422604E-2</c:v>
                </c:pt>
                <c:pt idx="10633">
                  <c:v>-8.6094513608083706E-2</c:v>
                </c:pt>
                <c:pt idx="10634">
                  <c:v>-8.5561662274534295E-2</c:v>
                </c:pt>
                <c:pt idx="10635">
                  <c:v>-8.50288109409848E-2</c:v>
                </c:pt>
                <c:pt idx="10636">
                  <c:v>-8.4495959612645999E-2</c:v>
                </c:pt>
                <c:pt idx="10637">
                  <c:v>-8.3963108279096504E-2</c:v>
                </c:pt>
                <c:pt idx="10638">
                  <c:v>-8.3430256945546996E-2</c:v>
                </c:pt>
                <c:pt idx="10639">
                  <c:v>-8.2897405617208195E-2</c:v>
                </c:pt>
                <c:pt idx="10640">
                  <c:v>-8.23645542836587E-2</c:v>
                </c:pt>
                <c:pt idx="10641">
                  <c:v>-8.1831702950109206E-2</c:v>
                </c:pt>
                <c:pt idx="10642">
                  <c:v>-8.1298851621770404E-2</c:v>
                </c:pt>
                <c:pt idx="10643">
                  <c:v>-8.0766000288220896E-2</c:v>
                </c:pt>
                <c:pt idx="10644">
                  <c:v>-8.0233148954671499E-2</c:v>
                </c:pt>
                <c:pt idx="10645">
                  <c:v>-7.9700297626332697E-2</c:v>
                </c:pt>
                <c:pt idx="10646">
                  <c:v>-7.9167446292783203E-2</c:v>
                </c:pt>
                <c:pt idx="10647">
                  <c:v>-7.8634594959233695E-2</c:v>
                </c:pt>
                <c:pt idx="10648">
                  <c:v>-7.8101743630894893E-2</c:v>
                </c:pt>
                <c:pt idx="10649">
                  <c:v>-7.7568892297345399E-2</c:v>
                </c:pt>
                <c:pt idx="10650">
                  <c:v>-7.7036040963795904E-2</c:v>
                </c:pt>
                <c:pt idx="10651">
                  <c:v>-7.6503189635457103E-2</c:v>
                </c:pt>
                <c:pt idx="10652">
                  <c:v>-7.5970338301907595E-2</c:v>
                </c:pt>
                <c:pt idx="10653">
                  <c:v>-7.54374869683581E-2</c:v>
                </c:pt>
                <c:pt idx="10654">
                  <c:v>-7.4904635640019396E-2</c:v>
                </c:pt>
                <c:pt idx="10655">
                  <c:v>-7.4371784306469901E-2</c:v>
                </c:pt>
                <c:pt idx="10656">
                  <c:v>-7.3838932972920407E-2</c:v>
                </c:pt>
                <c:pt idx="10657">
                  <c:v>-7.3306081644581605E-2</c:v>
                </c:pt>
                <c:pt idx="10658">
                  <c:v>-7.2773230311032097E-2</c:v>
                </c:pt>
                <c:pt idx="10659">
                  <c:v>-7.2240378977482603E-2</c:v>
                </c:pt>
                <c:pt idx="10660">
                  <c:v>-7.1707527649143801E-2</c:v>
                </c:pt>
                <c:pt idx="10661">
                  <c:v>-7.1174676315594307E-2</c:v>
                </c:pt>
                <c:pt idx="10662">
                  <c:v>-7.0641824982044799E-2</c:v>
                </c:pt>
                <c:pt idx="10663">
                  <c:v>-7.0108973653705997E-2</c:v>
                </c:pt>
                <c:pt idx="10664">
                  <c:v>-6.9576122320156503E-2</c:v>
                </c:pt>
                <c:pt idx="10665">
                  <c:v>-6.9043270986607105E-2</c:v>
                </c:pt>
                <c:pt idx="10666">
                  <c:v>-6.8510419658268304E-2</c:v>
                </c:pt>
                <c:pt idx="10667">
                  <c:v>-6.7977568324718796E-2</c:v>
                </c:pt>
                <c:pt idx="10668">
                  <c:v>-6.7444716991169301E-2</c:v>
                </c:pt>
                <c:pt idx="10669">
                  <c:v>-6.69118656628305E-2</c:v>
                </c:pt>
                <c:pt idx="10670">
                  <c:v>-6.6379014329281005E-2</c:v>
                </c:pt>
                <c:pt idx="10671">
                  <c:v>-6.5846162995731497E-2</c:v>
                </c:pt>
                <c:pt idx="10672">
                  <c:v>-6.5313311667392696E-2</c:v>
                </c:pt>
                <c:pt idx="10673">
                  <c:v>-6.4780460333843201E-2</c:v>
                </c:pt>
                <c:pt idx="10674">
                  <c:v>-6.4247609000293804E-2</c:v>
                </c:pt>
                <c:pt idx="10675">
                  <c:v>-6.3714757671955002E-2</c:v>
                </c:pt>
                <c:pt idx="10676">
                  <c:v>-6.3181906338405494E-2</c:v>
                </c:pt>
                <c:pt idx="10677">
                  <c:v>-6.2649055004856E-2</c:v>
                </c:pt>
                <c:pt idx="10678">
                  <c:v>-6.2116203676517198E-2</c:v>
                </c:pt>
                <c:pt idx="10679">
                  <c:v>-6.1583352342967697E-2</c:v>
                </c:pt>
                <c:pt idx="10680">
                  <c:v>-6.1050501009418202E-2</c:v>
                </c:pt>
                <c:pt idx="10681">
                  <c:v>-6.0517649681079401E-2</c:v>
                </c:pt>
                <c:pt idx="10682">
                  <c:v>-5.99847983475299E-2</c:v>
                </c:pt>
                <c:pt idx="10683">
                  <c:v>-5.9451947013980398E-2</c:v>
                </c:pt>
                <c:pt idx="10684">
                  <c:v>-5.8919095685641597E-2</c:v>
                </c:pt>
                <c:pt idx="10685">
                  <c:v>-5.8386244352092199E-2</c:v>
                </c:pt>
                <c:pt idx="10686">
                  <c:v>-5.7853393018542698E-2</c:v>
                </c:pt>
                <c:pt idx="10687">
                  <c:v>-5.7320541690203897E-2</c:v>
                </c:pt>
                <c:pt idx="10688">
                  <c:v>-5.6787690356654402E-2</c:v>
                </c:pt>
                <c:pt idx="10689">
                  <c:v>-5.6254839023104901E-2</c:v>
                </c:pt>
                <c:pt idx="10690">
                  <c:v>-5.5721987694766099E-2</c:v>
                </c:pt>
                <c:pt idx="10691">
                  <c:v>-5.5189136361216598E-2</c:v>
                </c:pt>
                <c:pt idx="10692">
                  <c:v>-5.4656285027667097E-2</c:v>
                </c:pt>
                <c:pt idx="10693">
                  <c:v>-5.4123433699328302E-2</c:v>
                </c:pt>
                <c:pt idx="10694">
                  <c:v>-5.3590582365778801E-2</c:v>
                </c:pt>
                <c:pt idx="10695">
                  <c:v>-5.3057731032229397E-2</c:v>
                </c:pt>
                <c:pt idx="10696">
                  <c:v>-5.2524879703890602E-2</c:v>
                </c:pt>
                <c:pt idx="10697">
                  <c:v>-5.1992028370341101E-2</c:v>
                </c:pt>
                <c:pt idx="10698">
                  <c:v>-5.1459177036791599E-2</c:v>
                </c:pt>
                <c:pt idx="10699">
                  <c:v>-5.0926325708452798E-2</c:v>
                </c:pt>
                <c:pt idx="10700">
                  <c:v>-5.0393474374903303E-2</c:v>
                </c:pt>
                <c:pt idx="10701">
                  <c:v>-4.9860623041353802E-2</c:v>
                </c:pt>
                <c:pt idx="10702">
                  <c:v>-4.9327771713015001E-2</c:v>
                </c:pt>
                <c:pt idx="10703">
                  <c:v>-4.8794920379465499E-2</c:v>
                </c:pt>
                <c:pt idx="10704">
                  <c:v>-4.8262069045915998E-2</c:v>
                </c:pt>
                <c:pt idx="10705">
                  <c:v>-4.7729217717577203E-2</c:v>
                </c:pt>
                <c:pt idx="10706">
                  <c:v>-4.7196366384027799E-2</c:v>
                </c:pt>
                <c:pt idx="10707">
                  <c:v>-4.6663515050478298E-2</c:v>
                </c:pt>
                <c:pt idx="10708">
                  <c:v>-4.6130663722139503E-2</c:v>
                </c:pt>
                <c:pt idx="10709">
                  <c:v>-4.5597812388590002E-2</c:v>
                </c:pt>
                <c:pt idx="10710">
                  <c:v>-4.5064961055040501E-2</c:v>
                </c:pt>
                <c:pt idx="10711">
                  <c:v>-4.4532109726701699E-2</c:v>
                </c:pt>
                <c:pt idx="10712">
                  <c:v>-4.3999258393152198E-2</c:v>
                </c:pt>
                <c:pt idx="10713">
                  <c:v>-4.3466407059602703E-2</c:v>
                </c:pt>
                <c:pt idx="10714">
                  <c:v>-4.2933555731263902E-2</c:v>
                </c:pt>
                <c:pt idx="10715">
                  <c:v>-4.2400704397714498E-2</c:v>
                </c:pt>
                <c:pt idx="10716">
                  <c:v>-4.1867853064165003E-2</c:v>
                </c:pt>
                <c:pt idx="10717">
                  <c:v>-4.1335001735826202E-2</c:v>
                </c:pt>
                <c:pt idx="10718">
                  <c:v>-4.08021504022767E-2</c:v>
                </c:pt>
                <c:pt idx="10719">
                  <c:v>-4.0269299068727199E-2</c:v>
                </c:pt>
                <c:pt idx="10720">
                  <c:v>-3.9736447740388398E-2</c:v>
                </c:pt>
                <c:pt idx="10721">
                  <c:v>-3.9203596406838903E-2</c:v>
                </c:pt>
                <c:pt idx="10722">
                  <c:v>-3.8670745073289402E-2</c:v>
                </c:pt>
                <c:pt idx="10723">
                  <c:v>-3.81378937449506E-2</c:v>
                </c:pt>
                <c:pt idx="10724">
                  <c:v>-3.7605042411401099E-2</c:v>
                </c:pt>
                <c:pt idx="10725">
                  <c:v>-3.7072191077851598E-2</c:v>
                </c:pt>
                <c:pt idx="10726">
                  <c:v>-3.65393397495129E-2</c:v>
                </c:pt>
                <c:pt idx="10727">
                  <c:v>-3.6006488415963399E-2</c:v>
                </c:pt>
                <c:pt idx="10728">
                  <c:v>-3.5473637082413897E-2</c:v>
                </c:pt>
                <c:pt idx="10729">
                  <c:v>-3.4940785754075103E-2</c:v>
                </c:pt>
                <c:pt idx="10730">
                  <c:v>-3.4407934420525602E-2</c:v>
                </c:pt>
                <c:pt idx="10731">
                  <c:v>-3.38750830869761E-2</c:v>
                </c:pt>
                <c:pt idx="10732">
                  <c:v>-3.3342231758637299E-2</c:v>
                </c:pt>
                <c:pt idx="10733">
                  <c:v>-3.2809380425087797E-2</c:v>
                </c:pt>
                <c:pt idx="10734">
                  <c:v>-3.2276529091538303E-2</c:v>
                </c:pt>
                <c:pt idx="10735">
                  <c:v>-3.1743677763199502E-2</c:v>
                </c:pt>
                <c:pt idx="10736">
                  <c:v>-3.1210826429650101E-2</c:v>
                </c:pt>
                <c:pt idx="10737">
                  <c:v>-3.0677975096100599E-2</c:v>
                </c:pt>
                <c:pt idx="10738">
                  <c:v>-3.0145123767761801E-2</c:v>
                </c:pt>
                <c:pt idx="10739">
                  <c:v>-2.96122724342123E-2</c:v>
                </c:pt>
                <c:pt idx="10740">
                  <c:v>-2.9079421100662799E-2</c:v>
                </c:pt>
                <c:pt idx="10741">
                  <c:v>-2.8546569772324001E-2</c:v>
                </c:pt>
                <c:pt idx="10742">
                  <c:v>-2.8013718438774499E-2</c:v>
                </c:pt>
                <c:pt idx="10743">
                  <c:v>-2.7480867105225001E-2</c:v>
                </c:pt>
                <c:pt idx="10744">
                  <c:v>-2.69480157768862E-2</c:v>
                </c:pt>
                <c:pt idx="10745">
                  <c:v>-2.6415164443336799E-2</c:v>
                </c:pt>
                <c:pt idx="10746">
                  <c:v>-2.5882313109787201E-2</c:v>
                </c:pt>
                <c:pt idx="10747">
                  <c:v>-2.53494617814485E-2</c:v>
                </c:pt>
                <c:pt idx="10748">
                  <c:v>-2.4816610447898999E-2</c:v>
                </c:pt>
                <c:pt idx="10749">
                  <c:v>-2.4283759114349501E-2</c:v>
                </c:pt>
                <c:pt idx="10750">
                  <c:v>-2.3750907786010699E-2</c:v>
                </c:pt>
                <c:pt idx="10751">
                  <c:v>-2.3218056452461201E-2</c:v>
                </c:pt>
                <c:pt idx="10752">
                  <c:v>-2.26852051189117E-2</c:v>
                </c:pt>
                <c:pt idx="10753">
                  <c:v>-2.2152353790572898E-2</c:v>
                </c:pt>
                <c:pt idx="10754">
                  <c:v>-2.1619502457023401E-2</c:v>
                </c:pt>
                <c:pt idx="10755">
                  <c:v>-2.1086651123474E-2</c:v>
                </c:pt>
                <c:pt idx="10756">
                  <c:v>-2.0553799795135198E-2</c:v>
                </c:pt>
                <c:pt idx="10757">
                  <c:v>-2.00209484615857E-2</c:v>
                </c:pt>
                <c:pt idx="10758">
                  <c:v>-1.9488097128036199E-2</c:v>
                </c:pt>
                <c:pt idx="10759">
                  <c:v>-1.8955245799697401E-2</c:v>
                </c:pt>
                <c:pt idx="10760">
                  <c:v>-1.84223944661479E-2</c:v>
                </c:pt>
                <c:pt idx="10761">
                  <c:v>-1.7889543132598398E-2</c:v>
                </c:pt>
                <c:pt idx="10762">
                  <c:v>-1.73566918042596E-2</c:v>
                </c:pt>
                <c:pt idx="10763">
                  <c:v>-1.6823840470710099E-2</c:v>
                </c:pt>
                <c:pt idx="10764">
                  <c:v>-1.6290989137160601E-2</c:v>
                </c:pt>
                <c:pt idx="10765">
                  <c:v>-1.57581378088218E-2</c:v>
                </c:pt>
                <c:pt idx="10766">
                  <c:v>-1.5225286475272401E-2</c:v>
                </c:pt>
                <c:pt idx="10767">
                  <c:v>-1.4692435141722899E-2</c:v>
                </c:pt>
                <c:pt idx="10768">
                  <c:v>-1.41595838133841E-2</c:v>
                </c:pt>
                <c:pt idx="10769">
                  <c:v>-1.36267324798346E-2</c:v>
                </c:pt>
                <c:pt idx="10770">
                  <c:v>-1.30938811462851E-2</c:v>
                </c:pt>
                <c:pt idx="10771">
                  <c:v>-1.2561029817946301E-2</c:v>
                </c:pt>
                <c:pt idx="10772">
                  <c:v>-1.2028178484396799E-2</c:v>
                </c:pt>
                <c:pt idx="10773">
                  <c:v>-1.14953271508473E-2</c:v>
                </c:pt>
                <c:pt idx="10774">
                  <c:v>-1.09624758225085E-2</c:v>
                </c:pt>
                <c:pt idx="10775">
                  <c:v>-1.0429624488959E-2</c:v>
                </c:pt>
                <c:pt idx="10776">
                  <c:v>-9.8967731554095405E-3</c:v>
                </c:pt>
                <c:pt idx="10777">
                  <c:v>-9.3639218270707408E-3</c:v>
                </c:pt>
                <c:pt idx="10778">
                  <c:v>-8.8310704935212602E-3</c:v>
                </c:pt>
                <c:pt idx="10779">
                  <c:v>-8.2982191599717797E-3</c:v>
                </c:pt>
                <c:pt idx="10780">
                  <c:v>-7.7653678316329704E-3</c:v>
                </c:pt>
                <c:pt idx="10781">
                  <c:v>-7.2325164980834898E-3</c:v>
                </c:pt>
                <c:pt idx="10782">
                  <c:v>-6.6996651645340102E-3</c:v>
                </c:pt>
                <c:pt idx="10783">
                  <c:v>-6.1668138361952E-3</c:v>
                </c:pt>
                <c:pt idx="10784">
                  <c:v>-5.6339625026457204E-3</c:v>
                </c:pt>
                <c:pt idx="10785">
                  <c:v>-5.1011111690962303E-3</c:v>
                </c:pt>
                <c:pt idx="10786">
                  <c:v>-4.5682598407574401E-3</c:v>
                </c:pt>
                <c:pt idx="10787">
                  <c:v>-4.03540850720795E-3</c:v>
                </c:pt>
                <c:pt idx="10788">
                  <c:v>-3.5025571736584699E-3</c:v>
                </c:pt>
                <c:pt idx="10789">
                  <c:v>-2.9697058453196801E-3</c:v>
                </c:pt>
                <c:pt idx="10790">
                  <c:v>-2.4368545117701801E-3</c:v>
                </c:pt>
                <c:pt idx="10791">
                  <c:v>-1.9040031782206999E-3</c:v>
                </c:pt>
                <c:pt idx="10792">
                  <c:v>-1.37115184988189E-3</c:v>
                </c:pt>
                <c:pt idx="10793">
                  <c:v>-8.3830051633240798E-4</c:v>
                </c:pt>
                <c:pt idx="10794">
                  <c:v>-3.0544918278294097E-4</c:v>
                </c:pt>
                <c:pt idx="10795">
                  <c:v>2.27402145555874E-4</c:v>
                </c:pt>
                <c:pt idx="10796">
                  <c:v>7.6025347910535501E-4</c:v>
                </c:pt>
                <c:pt idx="10797">
                  <c:v>1.2931048126548501E-3</c:v>
                </c:pt>
                <c:pt idx="10798">
                  <c:v>1.82595614099364E-3</c:v>
                </c:pt>
                <c:pt idx="10799">
                  <c:v>2.3588074745431202E-3</c:v>
                </c:pt>
                <c:pt idx="10800">
                  <c:v>2.8916588080926098E-3</c:v>
                </c:pt>
                <c:pt idx="10801">
                  <c:v>3.42451013643141E-3</c:v>
                </c:pt>
                <c:pt idx="10802">
                  <c:v>3.9573614699808897E-3</c:v>
                </c:pt>
                <c:pt idx="10803">
                  <c:v>4.4902128035303702E-3</c:v>
                </c:pt>
                <c:pt idx="10804">
                  <c:v>5.0230641318691803E-3</c:v>
                </c:pt>
                <c:pt idx="10805">
                  <c:v>5.5559154654186704E-3</c:v>
                </c:pt>
                <c:pt idx="10806">
                  <c:v>6.0887667989681501E-3</c:v>
                </c:pt>
                <c:pt idx="10807">
                  <c:v>6.6216181273069498E-3</c:v>
                </c:pt>
                <c:pt idx="10808">
                  <c:v>7.1544694608564304E-3</c:v>
                </c:pt>
                <c:pt idx="10809">
                  <c:v>7.6873207944059404E-3</c:v>
                </c:pt>
                <c:pt idx="10810">
                  <c:v>8.2201721227447202E-3</c:v>
                </c:pt>
                <c:pt idx="10811">
                  <c:v>8.7530234562942198E-3</c:v>
                </c:pt>
                <c:pt idx="10812">
                  <c:v>9.2858747898437004E-3</c:v>
                </c:pt>
                <c:pt idx="10813">
                  <c:v>9.8187261181824897E-3</c:v>
                </c:pt>
                <c:pt idx="10814">
                  <c:v>1.0351577451732E-2</c:v>
                </c:pt>
                <c:pt idx="10815">
                  <c:v>1.0884428785281499E-2</c:v>
                </c:pt>
                <c:pt idx="10816">
                  <c:v>1.1417280113620301E-2</c:v>
                </c:pt>
                <c:pt idx="10817">
                  <c:v>1.19501314471698E-2</c:v>
                </c:pt>
                <c:pt idx="10818">
                  <c:v>1.24829827807193E-2</c:v>
                </c:pt>
                <c:pt idx="10819">
                  <c:v>1.3015834109057999E-2</c:v>
                </c:pt>
                <c:pt idx="10820">
                  <c:v>1.3548685442607501E-2</c:v>
                </c:pt>
                <c:pt idx="10821">
                  <c:v>1.4081536776157E-2</c:v>
                </c:pt>
                <c:pt idx="10822">
                  <c:v>1.46143881044958E-2</c:v>
                </c:pt>
                <c:pt idx="10823">
                  <c:v>1.51472394380453E-2</c:v>
                </c:pt>
                <c:pt idx="10824">
                  <c:v>1.5680090771594799E-2</c:v>
                </c:pt>
                <c:pt idx="10825">
                  <c:v>1.6212942099933601E-2</c:v>
                </c:pt>
                <c:pt idx="10826">
                  <c:v>1.6745793433483099E-2</c:v>
                </c:pt>
                <c:pt idx="10827">
                  <c:v>1.72786447670326E-2</c:v>
                </c:pt>
                <c:pt idx="10828">
                  <c:v>1.7811496095371301E-2</c:v>
                </c:pt>
                <c:pt idx="10829">
                  <c:v>1.8344347428920799E-2</c:v>
                </c:pt>
                <c:pt idx="10830">
                  <c:v>1.88771987624703E-2</c:v>
                </c:pt>
                <c:pt idx="10831">
                  <c:v>1.9410050090809101E-2</c:v>
                </c:pt>
                <c:pt idx="10832">
                  <c:v>1.9942901424358599E-2</c:v>
                </c:pt>
                <c:pt idx="10833">
                  <c:v>2.0475752757908101E-2</c:v>
                </c:pt>
                <c:pt idx="10834">
                  <c:v>2.1008604086246899E-2</c:v>
                </c:pt>
                <c:pt idx="10835">
                  <c:v>2.15414554197964E-2</c:v>
                </c:pt>
                <c:pt idx="10836">
                  <c:v>2.2074306753345901E-2</c:v>
                </c:pt>
                <c:pt idx="10837">
                  <c:v>2.2607158081684699E-2</c:v>
                </c:pt>
                <c:pt idx="10838">
                  <c:v>2.31400094152341E-2</c:v>
                </c:pt>
                <c:pt idx="10839">
                  <c:v>2.3672860748783602E-2</c:v>
                </c:pt>
                <c:pt idx="10840">
                  <c:v>2.42057120771224E-2</c:v>
                </c:pt>
                <c:pt idx="10841">
                  <c:v>2.4738563410671901E-2</c:v>
                </c:pt>
                <c:pt idx="10842">
                  <c:v>2.5271414744221399E-2</c:v>
                </c:pt>
                <c:pt idx="10843">
                  <c:v>2.58042660725602E-2</c:v>
                </c:pt>
                <c:pt idx="10844">
                  <c:v>2.6337117406109702E-2</c:v>
                </c:pt>
                <c:pt idx="10845">
                  <c:v>2.6869968739659199E-2</c:v>
                </c:pt>
                <c:pt idx="10846">
                  <c:v>2.7402820067998001E-2</c:v>
                </c:pt>
                <c:pt idx="10847">
                  <c:v>2.7935671401547499E-2</c:v>
                </c:pt>
                <c:pt idx="10848">
                  <c:v>2.8468522735097E-2</c:v>
                </c:pt>
                <c:pt idx="10849">
                  <c:v>2.9001374063435701E-2</c:v>
                </c:pt>
                <c:pt idx="10850">
                  <c:v>2.9534225396985199E-2</c:v>
                </c:pt>
                <c:pt idx="10851">
                  <c:v>3.00670767305347E-2</c:v>
                </c:pt>
                <c:pt idx="10852">
                  <c:v>3.0599928058873498E-2</c:v>
                </c:pt>
                <c:pt idx="10853">
                  <c:v>3.1132779392423E-2</c:v>
                </c:pt>
                <c:pt idx="10854">
                  <c:v>3.1665630725972498E-2</c:v>
                </c:pt>
                <c:pt idx="10855">
                  <c:v>3.2198482054311299E-2</c:v>
                </c:pt>
                <c:pt idx="10856">
                  <c:v>3.27313333878608E-2</c:v>
                </c:pt>
                <c:pt idx="10857">
                  <c:v>3.3264184721410302E-2</c:v>
                </c:pt>
                <c:pt idx="10858">
                  <c:v>3.3797036049748999E-2</c:v>
                </c:pt>
                <c:pt idx="10859">
                  <c:v>3.43298873832985E-2</c:v>
                </c:pt>
                <c:pt idx="10860">
                  <c:v>3.4862738716848002E-2</c:v>
                </c:pt>
                <c:pt idx="10861">
                  <c:v>3.5395590045186803E-2</c:v>
                </c:pt>
                <c:pt idx="10862">
                  <c:v>3.5928441378736298E-2</c:v>
                </c:pt>
                <c:pt idx="10863">
                  <c:v>3.6461292712285799E-2</c:v>
                </c:pt>
                <c:pt idx="10864">
                  <c:v>3.6994144040624601E-2</c:v>
                </c:pt>
                <c:pt idx="10865">
                  <c:v>3.7526995374174102E-2</c:v>
                </c:pt>
                <c:pt idx="10866">
                  <c:v>3.8059846707723603E-2</c:v>
                </c:pt>
                <c:pt idx="10867">
                  <c:v>3.8592698036062398E-2</c:v>
                </c:pt>
                <c:pt idx="10868">
                  <c:v>3.9125549369611899E-2</c:v>
                </c:pt>
                <c:pt idx="10869">
                  <c:v>3.9658400703161303E-2</c:v>
                </c:pt>
                <c:pt idx="10870">
                  <c:v>4.0191252031500098E-2</c:v>
                </c:pt>
                <c:pt idx="10871">
                  <c:v>4.0724103365049599E-2</c:v>
                </c:pt>
                <c:pt idx="10872">
                  <c:v>4.1256954698599101E-2</c:v>
                </c:pt>
                <c:pt idx="10873">
                  <c:v>4.1789806026937902E-2</c:v>
                </c:pt>
                <c:pt idx="10874">
                  <c:v>4.2322657360487403E-2</c:v>
                </c:pt>
                <c:pt idx="10875">
                  <c:v>4.2855508694036898E-2</c:v>
                </c:pt>
                <c:pt idx="10876">
                  <c:v>4.3388360022375699E-2</c:v>
                </c:pt>
                <c:pt idx="10877">
                  <c:v>4.3921211355925201E-2</c:v>
                </c:pt>
                <c:pt idx="10878">
                  <c:v>4.4454062689474702E-2</c:v>
                </c:pt>
                <c:pt idx="10879">
                  <c:v>4.4986914017813497E-2</c:v>
                </c:pt>
                <c:pt idx="10880">
                  <c:v>4.5519765351362901E-2</c:v>
                </c:pt>
                <c:pt idx="10881">
                  <c:v>4.6052616684912402E-2</c:v>
                </c:pt>
                <c:pt idx="10882">
                  <c:v>4.6585468013251197E-2</c:v>
                </c:pt>
                <c:pt idx="10883">
                  <c:v>4.7118319346800698E-2</c:v>
                </c:pt>
                <c:pt idx="10884">
                  <c:v>4.7651170680350199E-2</c:v>
                </c:pt>
                <c:pt idx="10885">
                  <c:v>4.8184022008689001E-2</c:v>
                </c:pt>
                <c:pt idx="10886">
                  <c:v>4.8716873342238502E-2</c:v>
                </c:pt>
                <c:pt idx="10887">
                  <c:v>4.9249724675787997E-2</c:v>
                </c:pt>
                <c:pt idx="10888">
                  <c:v>4.9782576004126798E-2</c:v>
                </c:pt>
                <c:pt idx="10889">
                  <c:v>5.0315427337676299E-2</c:v>
                </c:pt>
                <c:pt idx="10890">
                  <c:v>5.0848278671225697E-2</c:v>
                </c:pt>
                <c:pt idx="10891">
                  <c:v>5.1381129999564602E-2</c:v>
                </c:pt>
                <c:pt idx="10892">
                  <c:v>5.1913981333114E-2</c:v>
                </c:pt>
                <c:pt idx="10893">
                  <c:v>5.2446832666663501E-2</c:v>
                </c:pt>
                <c:pt idx="10894">
                  <c:v>5.2979683995002302E-2</c:v>
                </c:pt>
                <c:pt idx="10895">
                  <c:v>5.3512535328551797E-2</c:v>
                </c:pt>
                <c:pt idx="10896">
                  <c:v>5.4045386662101298E-2</c:v>
                </c:pt>
                <c:pt idx="10897">
                  <c:v>5.45782379904401E-2</c:v>
                </c:pt>
                <c:pt idx="10898">
                  <c:v>5.5111089323989497E-2</c:v>
                </c:pt>
                <c:pt idx="10899">
                  <c:v>5.5643940657538998E-2</c:v>
                </c:pt>
                <c:pt idx="10900">
                  <c:v>5.61767919858778E-2</c:v>
                </c:pt>
                <c:pt idx="10901">
                  <c:v>5.6709643319427301E-2</c:v>
                </c:pt>
                <c:pt idx="10902">
                  <c:v>5.7242494652976803E-2</c:v>
                </c:pt>
                <c:pt idx="10903">
                  <c:v>5.7775345981315597E-2</c:v>
                </c:pt>
                <c:pt idx="10904">
                  <c:v>5.8308197314865098E-2</c:v>
                </c:pt>
                <c:pt idx="10905">
                  <c:v>5.88410486484146E-2</c:v>
                </c:pt>
                <c:pt idx="10906">
                  <c:v>5.9373899976753401E-2</c:v>
                </c:pt>
                <c:pt idx="10907">
                  <c:v>5.9906751310302903E-2</c:v>
                </c:pt>
                <c:pt idx="10908">
                  <c:v>6.0439602643852397E-2</c:v>
                </c:pt>
                <c:pt idx="10909">
                  <c:v>6.0972453972191101E-2</c:v>
                </c:pt>
                <c:pt idx="10910">
                  <c:v>6.15053053057407E-2</c:v>
                </c:pt>
                <c:pt idx="10911">
                  <c:v>6.2038156639290097E-2</c:v>
                </c:pt>
                <c:pt idx="10912">
                  <c:v>6.2571007967628905E-2</c:v>
                </c:pt>
                <c:pt idx="10913">
                  <c:v>6.31038593011784E-2</c:v>
                </c:pt>
                <c:pt idx="10914">
                  <c:v>6.3636710634727894E-2</c:v>
                </c:pt>
                <c:pt idx="10915">
                  <c:v>6.4169561963066696E-2</c:v>
                </c:pt>
                <c:pt idx="10916">
                  <c:v>6.4702413296616204E-2</c:v>
                </c:pt>
                <c:pt idx="10917">
                  <c:v>6.5235264630165699E-2</c:v>
                </c:pt>
                <c:pt idx="10918">
                  <c:v>6.57681159585045E-2</c:v>
                </c:pt>
                <c:pt idx="10919">
                  <c:v>6.6300967292053994E-2</c:v>
                </c:pt>
                <c:pt idx="10920">
                  <c:v>6.6833818625603503E-2</c:v>
                </c:pt>
                <c:pt idx="10921">
                  <c:v>6.7366669953942304E-2</c:v>
                </c:pt>
                <c:pt idx="10922">
                  <c:v>6.7899521287491701E-2</c:v>
                </c:pt>
                <c:pt idx="10923">
                  <c:v>6.8432372621041196E-2</c:v>
                </c:pt>
                <c:pt idx="10924">
                  <c:v>6.8965223949379997E-2</c:v>
                </c:pt>
                <c:pt idx="10925">
                  <c:v>6.9498075282929506E-2</c:v>
                </c:pt>
                <c:pt idx="10926">
                  <c:v>7.0030926616479E-2</c:v>
                </c:pt>
                <c:pt idx="10927">
                  <c:v>7.0563777944817802E-2</c:v>
                </c:pt>
                <c:pt idx="10928">
                  <c:v>7.1096629278367296E-2</c:v>
                </c:pt>
                <c:pt idx="10929">
                  <c:v>7.1629480611916804E-2</c:v>
                </c:pt>
                <c:pt idx="10930">
                  <c:v>7.2162331940255606E-2</c:v>
                </c:pt>
                <c:pt idx="10931">
                  <c:v>7.2695183273805003E-2</c:v>
                </c:pt>
                <c:pt idx="10932">
                  <c:v>7.3228034607354497E-2</c:v>
                </c:pt>
                <c:pt idx="10933">
                  <c:v>7.3760885935693299E-2</c:v>
                </c:pt>
                <c:pt idx="10934">
                  <c:v>7.4293737269242793E-2</c:v>
                </c:pt>
                <c:pt idx="10935">
                  <c:v>7.4826588602792302E-2</c:v>
                </c:pt>
                <c:pt idx="10936">
                  <c:v>7.5359439931131103E-2</c:v>
                </c:pt>
                <c:pt idx="10937">
                  <c:v>7.5892291264680597E-2</c:v>
                </c:pt>
                <c:pt idx="10938">
                  <c:v>7.6425142598230106E-2</c:v>
                </c:pt>
                <c:pt idx="10939">
                  <c:v>7.6957993926568893E-2</c:v>
                </c:pt>
                <c:pt idx="10940">
                  <c:v>7.7490845260118402E-2</c:v>
                </c:pt>
                <c:pt idx="10941">
                  <c:v>7.8023696593667799E-2</c:v>
                </c:pt>
                <c:pt idx="10942">
                  <c:v>7.85565479220066E-2</c:v>
                </c:pt>
                <c:pt idx="10943">
                  <c:v>7.9089399255556095E-2</c:v>
                </c:pt>
                <c:pt idx="10944">
                  <c:v>7.9622250589105603E-2</c:v>
                </c:pt>
                <c:pt idx="10945">
                  <c:v>8.0155101917444405E-2</c:v>
                </c:pt>
                <c:pt idx="10946">
                  <c:v>8.0687953250993899E-2</c:v>
                </c:pt>
                <c:pt idx="10947">
                  <c:v>8.1220804584543393E-2</c:v>
                </c:pt>
                <c:pt idx="10948">
                  <c:v>8.1753655912882195E-2</c:v>
                </c:pt>
                <c:pt idx="10949">
                  <c:v>8.2286507246431703E-2</c:v>
                </c:pt>
                <c:pt idx="10950">
                  <c:v>8.2819358579981101E-2</c:v>
                </c:pt>
                <c:pt idx="10951">
                  <c:v>8.3352209908319902E-2</c:v>
                </c:pt>
                <c:pt idx="10952">
                  <c:v>8.3885061241869396E-2</c:v>
                </c:pt>
                <c:pt idx="10953">
                  <c:v>8.4417912575418905E-2</c:v>
                </c:pt>
                <c:pt idx="10954">
                  <c:v>8.4950763903757706E-2</c:v>
                </c:pt>
                <c:pt idx="10955">
                  <c:v>8.5483615237307201E-2</c:v>
                </c:pt>
                <c:pt idx="10956">
                  <c:v>8.6016466570856695E-2</c:v>
                </c:pt>
                <c:pt idx="10957">
                  <c:v>8.6549317899195496E-2</c:v>
                </c:pt>
                <c:pt idx="10958">
                  <c:v>8.7082169232745005E-2</c:v>
                </c:pt>
                <c:pt idx="10959">
                  <c:v>8.7615020566294499E-2</c:v>
                </c:pt>
                <c:pt idx="10960">
                  <c:v>8.8147871894633301E-2</c:v>
                </c:pt>
                <c:pt idx="10961">
                  <c:v>8.8680723228182795E-2</c:v>
                </c:pt>
                <c:pt idx="10962">
                  <c:v>8.9213574561732206E-2</c:v>
                </c:pt>
                <c:pt idx="10963">
                  <c:v>8.9746425890070994E-2</c:v>
                </c:pt>
                <c:pt idx="10964">
                  <c:v>9.0279277223620502E-2</c:v>
                </c:pt>
                <c:pt idx="10965">
                  <c:v>9.0812128557169997E-2</c:v>
                </c:pt>
                <c:pt idx="10966">
                  <c:v>9.1344979885508798E-2</c:v>
                </c:pt>
                <c:pt idx="10967">
                  <c:v>9.1877831219058306E-2</c:v>
                </c:pt>
                <c:pt idx="10968">
                  <c:v>9.2410682552607801E-2</c:v>
                </c:pt>
                <c:pt idx="10969">
                  <c:v>9.2943533880946602E-2</c:v>
                </c:pt>
                <c:pt idx="10970">
                  <c:v>9.3476385214496097E-2</c:v>
                </c:pt>
                <c:pt idx="10971">
                  <c:v>9.4009236548045605E-2</c:v>
                </c:pt>
                <c:pt idx="10972">
                  <c:v>9.4542087876384295E-2</c:v>
                </c:pt>
                <c:pt idx="10973">
                  <c:v>9.5074939209933804E-2</c:v>
                </c:pt>
                <c:pt idx="10974">
                  <c:v>9.5607790543483298E-2</c:v>
                </c:pt>
                <c:pt idx="10975">
                  <c:v>9.61406418718221E-2</c:v>
                </c:pt>
                <c:pt idx="10976">
                  <c:v>9.6673493205371594E-2</c:v>
                </c:pt>
                <c:pt idx="10977">
                  <c:v>9.7206344538921102E-2</c:v>
                </c:pt>
                <c:pt idx="10978">
                  <c:v>9.7739195867259904E-2</c:v>
                </c:pt>
                <c:pt idx="10979">
                  <c:v>9.8272047200809398E-2</c:v>
                </c:pt>
                <c:pt idx="10980">
                  <c:v>9.8804898534358906E-2</c:v>
                </c:pt>
                <c:pt idx="10981">
                  <c:v>9.9337749862697694E-2</c:v>
                </c:pt>
                <c:pt idx="10982">
                  <c:v>9.9870601196247202E-2</c:v>
                </c:pt>
                <c:pt idx="10983">
                  <c:v>0.100403452529797</c:v>
                </c:pt>
                <c:pt idx="10984">
                  <c:v>0.100936303858135</c:v>
                </c:pt>
                <c:pt idx="10985">
                  <c:v>0.10146915519168501</c:v>
                </c:pt>
                <c:pt idx="10986">
                  <c:v>0.102002006525234</c:v>
                </c:pt>
                <c:pt idx="10987">
                  <c:v>0.102534857853573</c:v>
                </c:pt>
                <c:pt idx="10988">
                  <c:v>0.103067709187123</c:v>
                </c:pt>
                <c:pt idx="10989">
                  <c:v>0.103600560520672</c:v>
                </c:pt>
                <c:pt idx="10990">
                  <c:v>0.104133411849011</c:v>
                </c:pt>
                <c:pt idx="10991">
                  <c:v>0.10466626318256</c:v>
                </c:pt>
                <c:pt idx="10992">
                  <c:v>0.10519911451611</c:v>
                </c:pt>
                <c:pt idx="10993">
                  <c:v>0.10573196584444899</c:v>
                </c:pt>
                <c:pt idx="10994">
                  <c:v>0.106264817177998</c:v>
                </c:pt>
                <c:pt idx="10995">
                  <c:v>0.106797668511548</c:v>
                </c:pt>
                <c:pt idx="10996">
                  <c:v>0.10733051983988599</c:v>
                </c:pt>
                <c:pt idx="10997">
                  <c:v>0.107863371173436</c:v>
                </c:pt>
                <c:pt idx="10998">
                  <c:v>0.108396222506985</c:v>
                </c:pt>
                <c:pt idx="10999">
                  <c:v>0.10892907383532401</c:v>
                </c:pt>
                <c:pt idx="11000">
                  <c:v>0.109461925168874</c:v>
                </c:pt>
                <c:pt idx="11001">
                  <c:v>0.10999477650242299</c:v>
                </c:pt>
                <c:pt idx="11002">
                  <c:v>0.110527627830762</c:v>
                </c:pt>
                <c:pt idx="11003">
                  <c:v>0.111060479164312</c:v>
                </c:pt>
                <c:pt idx="11004">
                  <c:v>0.11159333049786101</c:v>
                </c:pt>
                <c:pt idx="11005">
                  <c:v>0.1121261818262</c:v>
                </c:pt>
                <c:pt idx="11006">
                  <c:v>0.112659033159749</c:v>
                </c:pt>
                <c:pt idx="11007">
                  <c:v>0.11319188449329901</c:v>
                </c:pt>
                <c:pt idx="11008">
                  <c:v>0.113724735821638</c:v>
                </c:pt>
                <c:pt idx="11009">
                  <c:v>0.114257587155187</c:v>
                </c:pt>
                <c:pt idx="11010">
                  <c:v>0.114790438488737</c:v>
                </c:pt>
                <c:pt idx="11011">
                  <c:v>0.115323289817075</c:v>
                </c:pt>
                <c:pt idx="11012">
                  <c:v>0.11585614115062499</c:v>
                </c:pt>
                <c:pt idx="11013">
                  <c:v>0.116388992484174</c:v>
                </c:pt>
                <c:pt idx="11014">
                  <c:v>0.116921843812513</c:v>
                </c:pt>
                <c:pt idx="11015">
                  <c:v>0.11745469514606301</c:v>
                </c:pt>
                <c:pt idx="11016">
                  <c:v>0.117987546479612</c:v>
                </c:pt>
                <c:pt idx="11017">
                  <c:v>0.118520397807951</c:v>
                </c:pt>
                <c:pt idx="11018">
                  <c:v>0.11905324914150001</c:v>
                </c:pt>
                <c:pt idx="11019">
                  <c:v>0.11958610047505</c:v>
                </c:pt>
                <c:pt idx="11020">
                  <c:v>0.120118951803389</c:v>
                </c:pt>
                <c:pt idx="11021">
                  <c:v>0.120651803136938</c:v>
                </c:pt>
                <c:pt idx="11022">
                  <c:v>0.121184654470488</c:v>
                </c:pt>
                <c:pt idx="11023">
                  <c:v>0.121717505798826</c:v>
                </c:pt>
                <c:pt idx="11024">
                  <c:v>0.122250357132376</c:v>
                </c:pt>
                <c:pt idx="11025">
                  <c:v>0.122783208465925</c:v>
                </c:pt>
                <c:pt idx="11026">
                  <c:v>0.12331605979426399</c:v>
                </c:pt>
                <c:pt idx="11027">
                  <c:v>0.123848911127814</c:v>
                </c:pt>
                <c:pt idx="11028">
                  <c:v>0.124381762461363</c:v>
                </c:pt>
                <c:pt idx="11029">
                  <c:v>0.12491461378970201</c:v>
                </c:pt>
                <c:pt idx="11030">
                  <c:v>0.125447465123251</c:v>
                </c:pt>
                <c:pt idx="11031">
                  <c:v>0.12598031645680099</c:v>
                </c:pt>
                <c:pt idx="11032">
                  <c:v>0.12651316778513999</c:v>
                </c:pt>
                <c:pt idx="11033">
                  <c:v>0.12704601911868901</c:v>
                </c:pt>
                <c:pt idx="11034">
                  <c:v>0.12757887045223901</c:v>
                </c:pt>
                <c:pt idx="11035">
                  <c:v>0.128111721780578</c:v>
                </c:pt>
                <c:pt idx="11036">
                  <c:v>0.128644573114127</c:v>
                </c:pt>
                <c:pt idx="11037">
                  <c:v>0.12917742444767699</c:v>
                </c:pt>
                <c:pt idx="11038">
                  <c:v>0.12971027577601499</c:v>
                </c:pt>
                <c:pt idx="11039">
                  <c:v>0.13024312710956501</c:v>
                </c:pt>
                <c:pt idx="11040">
                  <c:v>0.130775978443114</c:v>
                </c:pt>
                <c:pt idx="11041">
                  <c:v>0.131308829771453</c:v>
                </c:pt>
                <c:pt idx="11042">
                  <c:v>0.13184168110500299</c:v>
                </c:pt>
                <c:pt idx="11043">
                  <c:v>0.13237453243855199</c:v>
                </c:pt>
                <c:pt idx="11044">
                  <c:v>0.13290738376689101</c:v>
                </c:pt>
                <c:pt idx="11045">
                  <c:v>0.13344023510044001</c:v>
                </c:pt>
                <c:pt idx="11046">
                  <c:v>0.13397308643399</c:v>
                </c:pt>
                <c:pt idx="11047">
                  <c:v>0.134505937762329</c:v>
                </c:pt>
                <c:pt idx="11048">
                  <c:v>0.13503878909587799</c:v>
                </c:pt>
                <c:pt idx="11049">
                  <c:v>0.13557164042942799</c:v>
                </c:pt>
                <c:pt idx="11050">
                  <c:v>0.13610449175776601</c:v>
                </c:pt>
                <c:pt idx="11051">
                  <c:v>0.136637343091316</c:v>
                </c:pt>
                <c:pt idx="11052">
                  <c:v>0.137170194424865</c:v>
                </c:pt>
                <c:pt idx="11053">
                  <c:v>0.137703045753204</c:v>
                </c:pt>
                <c:pt idx="11054">
                  <c:v>0.13823589708675399</c:v>
                </c:pt>
                <c:pt idx="11055">
                  <c:v>0.13876874842030301</c:v>
                </c:pt>
                <c:pt idx="11056">
                  <c:v>0.13930159974864201</c:v>
                </c:pt>
                <c:pt idx="11057">
                  <c:v>0.139834451082191</c:v>
                </c:pt>
                <c:pt idx="11058">
                  <c:v>0.140367302415741</c:v>
                </c:pt>
                <c:pt idx="11059">
                  <c:v>0.14090015374407999</c:v>
                </c:pt>
                <c:pt idx="11060">
                  <c:v>0.14143300507762899</c:v>
                </c:pt>
                <c:pt idx="11061">
                  <c:v>0.14196585641117901</c:v>
                </c:pt>
                <c:pt idx="11062">
                  <c:v>0.14249870773951701</c:v>
                </c:pt>
                <c:pt idx="11063">
                  <c:v>0.143031559073067</c:v>
                </c:pt>
                <c:pt idx="11064">
                  <c:v>0.14356441040661599</c:v>
                </c:pt>
                <c:pt idx="11065">
                  <c:v>0.14409726173495499</c:v>
                </c:pt>
                <c:pt idx="11066">
                  <c:v>0.14463011306850501</c:v>
                </c:pt>
                <c:pt idx="11067">
                  <c:v>0.14516296440205401</c:v>
                </c:pt>
                <c:pt idx="11068">
                  <c:v>0.145695815730393</c:v>
                </c:pt>
                <c:pt idx="11069">
                  <c:v>0.146228667063942</c:v>
                </c:pt>
                <c:pt idx="11070">
                  <c:v>0.14676151839749199</c:v>
                </c:pt>
                <c:pt idx="11071">
                  <c:v>0.14729436972583099</c:v>
                </c:pt>
                <c:pt idx="11072">
                  <c:v>0.14782722105938001</c:v>
                </c:pt>
                <c:pt idx="11073">
                  <c:v>0.14836007239293</c:v>
                </c:pt>
                <c:pt idx="11074">
                  <c:v>0.148892923721269</c:v>
                </c:pt>
                <c:pt idx="11075">
                  <c:v>0.14942577505481799</c:v>
                </c:pt>
                <c:pt idx="11076">
                  <c:v>0.14995862638836799</c:v>
                </c:pt>
                <c:pt idx="11077">
                  <c:v>0.15049147771670601</c:v>
                </c:pt>
                <c:pt idx="11078">
                  <c:v>0.15102432905025601</c:v>
                </c:pt>
                <c:pt idx="11079">
                  <c:v>0.151557180383805</c:v>
                </c:pt>
                <c:pt idx="11080">
                  <c:v>0.152090031712144</c:v>
                </c:pt>
                <c:pt idx="11081">
                  <c:v>0.15262288304569399</c:v>
                </c:pt>
                <c:pt idx="11082">
                  <c:v>0.15315573437924301</c:v>
                </c:pt>
                <c:pt idx="11083">
                  <c:v>0.15368858570758201</c:v>
                </c:pt>
                <c:pt idx="11084">
                  <c:v>0.154221437041131</c:v>
                </c:pt>
                <c:pt idx="11085">
                  <c:v>0.154754288374681</c:v>
                </c:pt>
                <c:pt idx="11086">
                  <c:v>0.15528713970301999</c:v>
                </c:pt>
                <c:pt idx="11087">
                  <c:v>0.15581999103656899</c:v>
                </c:pt>
                <c:pt idx="11088">
                  <c:v>0.15635284237011901</c:v>
                </c:pt>
                <c:pt idx="11089">
                  <c:v>0.15688569369845701</c:v>
                </c:pt>
                <c:pt idx="11090">
                  <c:v>0.157418545032007</c:v>
                </c:pt>
                <c:pt idx="11091">
                  <c:v>0.157951396365556</c:v>
                </c:pt>
                <c:pt idx="11092">
                  <c:v>0.15848424769389499</c:v>
                </c:pt>
                <c:pt idx="11093">
                  <c:v>0.15901709902744501</c:v>
                </c:pt>
                <c:pt idx="11094">
                  <c:v>0.15954995036099401</c:v>
                </c:pt>
                <c:pt idx="11095">
                  <c:v>0.160082801689333</c:v>
                </c:pt>
                <c:pt idx="11096">
                  <c:v>0.160615653022882</c:v>
                </c:pt>
                <c:pt idx="11097">
                  <c:v>0.16114850435643199</c:v>
                </c:pt>
                <c:pt idx="11098">
                  <c:v>0.16168135568477099</c:v>
                </c:pt>
                <c:pt idx="11099">
                  <c:v>0.16221420701832001</c:v>
                </c:pt>
                <c:pt idx="11100">
                  <c:v>0.16274705835187001</c:v>
                </c:pt>
                <c:pt idx="11101">
                  <c:v>0.163279909680208</c:v>
                </c:pt>
                <c:pt idx="11102">
                  <c:v>0.163812761013758</c:v>
                </c:pt>
                <c:pt idx="11103">
                  <c:v>0.16434561234730699</c:v>
                </c:pt>
                <c:pt idx="11104">
                  <c:v>0.16487846367564599</c:v>
                </c:pt>
                <c:pt idx="11105">
                  <c:v>0.16541131500919601</c:v>
                </c:pt>
                <c:pt idx="11106">
                  <c:v>0.165944166342745</c:v>
                </c:pt>
                <c:pt idx="11107">
                  <c:v>0.166477017671084</c:v>
                </c:pt>
                <c:pt idx="11108">
                  <c:v>0.16700986900463399</c:v>
                </c:pt>
                <c:pt idx="11109">
                  <c:v>0.16754272033818299</c:v>
                </c:pt>
                <c:pt idx="11110">
                  <c:v>0.16807557166652201</c:v>
                </c:pt>
                <c:pt idx="11111">
                  <c:v>0.16860842300007101</c:v>
                </c:pt>
                <c:pt idx="11112">
                  <c:v>0.169141274333621</c:v>
                </c:pt>
                <c:pt idx="11113">
                  <c:v>0.16967412566196</c:v>
                </c:pt>
                <c:pt idx="11114">
                  <c:v>0.17020697699550899</c:v>
                </c:pt>
                <c:pt idx="11115">
                  <c:v>0.17073982832905901</c:v>
                </c:pt>
                <c:pt idx="11116">
                  <c:v>0.17127267965739701</c:v>
                </c:pt>
                <c:pt idx="11117">
                  <c:v>0.171805530990947</c:v>
                </c:pt>
                <c:pt idx="11118">
                  <c:v>0.172338382324496</c:v>
                </c:pt>
                <c:pt idx="11119">
                  <c:v>0.17287123365283499</c:v>
                </c:pt>
                <c:pt idx="11120">
                  <c:v>0.17340408498638499</c:v>
                </c:pt>
                <c:pt idx="11121">
                  <c:v>0.17393693631993401</c:v>
                </c:pt>
                <c:pt idx="11122">
                  <c:v>0.17446978764827301</c:v>
                </c:pt>
                <c:pt idx="11123">
                  <c:v>0.175002638981822</c:v>
                </c:pt>
                <c:pt idx="11124">
                  <c:v>0.17553549031537199</c:v>
                </c:pt>
                <c:pt idx="11125">
                  <c:v>0.17606834164371099</c:v>
                </c:pt>
                <c:pt idx="11126">
                  <c:v>0.17660119297726001</c:v>
                </c:pt>
                <c:pt idx="11127">
                  <c:v>0.17713404431081001</c:v>
                </c:pt>
                <c:pt idx="11128">
                  <c:v>0.177666895639148</c:v>
                </c:pt>
                <c:pt idx="11129">
                  <c:v>0.178199746972698</c:v>
                </c:pt>
                <c:pt idx="11130">
                  <c:v>0.17873259830624699</c:v>
                </c:pt>
                <c:pt idx="11131">
                  <c:v>0.17926544963458599</c:v>
                </c:pt>
                <c:pt idx="11132">
                  <c:v>0.17979830096813601</c:v>
                </c:pt>
                <c:pt idx="11133">
                  <c:v>0.180331152301685</c:v>
                </c:pt>
                <c:pt idx="11134">
                  <c:v>0.180864003630024</c:v>
                </c:pt>
                <c:pt idx="11135">
                  <c:v>0.181396854963573</c:v>
                </c:pt>
                <c:pt idx="11136">
                  <c:v>0.18192970629712299</c:v>
                </c:pt>
                <c:pt idx="11137">
                  <c:v>0.18246255762546201</c:v>
                </c:pt>
                <c:pt idx="11138">
                  <c:v>0.18299540895901101</c:v>
                </c:pt>
                <c:pt idx="11139">
                  <c:v>0.183528260292561</c:v>
                </c:pt>
                <c:pt idx="11140">
                  <c:v>0.1840611116209</c:v>
                </c:pt>
                <c:pt idx="11141">
                  <c:v>0.18459396295444899</c:v>
                </c:pt>
                <c:pt idx="11142">
                  <c:v>0.18512681428799899</c:v>
                </c:pt>
                <c:pt idx="11143">
                  <c:v>0.18565966561633701</c:v>
                </c:pt>
                <c:pt idx="11144">
                  <c:v>0.186192516949887</c:v>
                </c:pt>
                <c:pt idx="11145">
                  <c:v>0.186725368283436</c:v>
                </c:pt>
                <c:pt idx="11146">
                  <c:v>0.187258219611775</c:v>
                </c:pt>
                <c:pt idx="11147">
                  <c:v>0.18779107094532499</c:v>
                </c:pt>
                <c:pt idx="11148">
                  <c:v>0.18832392227887401</c:v>
                </c:pt>
                <c:pt idx="11149">
                  <c:v>0.18885677360721301</c:v>
                </c:pt>
                <c:pt idx="11150">
                  <c:v>0.189389624940762</c:v>
                </c:pt>
                <c:pt idx="11151">
                  <c:v>0.189922476274312</c:v>
                </c:pt>
                <c:pt idx="11152">
                  <c:v>0.19045532760265099</c:v>
                </c:pt>
                <c:pt idx="11153">
                  <c:v>0.19098817893619999</c:v>
                </c:pt>
                <c:pt idx="11154">
                  <c:v>0.19152103026975001</c:v>
                </c:pt>
                <c:pt idx="11155">
                  <c:v>0.19205388159808801</c:v>
                </c:pt>
                <c:pt idx="11156">
                  <c:v>0.192586732931638</c:v>
                </c:pt>
                <c:pt idx="11157">
                  <c:v>0.19311958426518699</c:v>
                </c:pt>
                <c:pt idx="11158">
                  <c:v>0.19365243559352599</c:v>
                </c:pt>
                <c:pt idx="11159">
                  <c:v>0.19418528692707601</c:v>
                </c:pt>
                <c:pt idx="11160">
                  <c:v>0.19471813826062501</c:v>
                </c:pt>
                <c:pt idx="11161">
                  <c:v>0.195250989588964</c:v>
                </c:pt>
                <c:pt idx="11162">
                  <c:v>0.195783840922513</c:v>
                </c:pt>
                <c:pt idx="11163">
                  <c:v>0.19631669225606299</c:v>
                </c:pt>
                <c:pt idx="11164">
                  <c:v>0.19684954358440199</c:v>
                </c:pt>
                <c:pt idx="11165">
                  <c:v>0.19738239491795101</c:v>
                </c:pt>
                <c:pt idx="11166">
                  <c:v>0.197915246251501</c:v>
                </c:pt>
                <c:pt idx="11167">
                  <c:v>0.198448097579839</c:v>
                </c:pt>
                <c:pt idx="11168">
                  <c:v>0.19898094891338899</c:v>
                </c:pt>
                <c:pt idx="11169">
                  <c:v>0.19951380024693799</c:v>
                </c:pt>
                <c:pt idx="11170">
                  <c:v>0.20004665157527701</c:v>
                </c:pt>
                <c:pt idx="11171">
                  <c:v>0.20057950290882701</c:v>
                </c:pt>
                <c:pt idx="11172">
                  <c:v>0.201112354242376</c:v>
                </c:pt>
                <c:pt idx="11173">
                  <c:v>0.201645205570715</c:v>
                </c:pt>
                <c:pt idx="11174">
                  <c:v>0.20217805690426399</c:v>
                </c:pt>
                <c:pt idx="11175">
                  <c:v>0.20271090823781401</c:v>
                </c:pt>
                <c:pt idx="11176">
                  <c:v>0.20324375956615301</c:v>
                </c:pt>
                <c:pt idx="11177">
                  <c:v>0.203776610899702</c:v>
                </c:pt>
                <c:pt idx="11178">
                  <c:v>0.204309462233252</c:v>
                </c:pt>
                <c:pt idx="11179">
                  <c:v>0.20484231356159099</c:v>
                </c:pt>
                <c:pt idx="11180">
                  <c:v>0.20537516489513999</c:v>
                </c:pt>
                <c:pt idx="11181">
                  <c:v>0.20590801622868901</c:v>
                </c:pt>
                <c:pt idx="11182">
                  <c:v>0.20644086755702801</c:v>
                </c:pt>
                <c:pt idx="11183">
                  <c:v>0.206973718890578</c:v>
                </c:pt>
                <c:pt idx="11184">
                  <c:v>0.207506570224127</c:v>
                </c:pt>
                <c:pt idx="11185">
                  <c:v>0.20803942155246599</c:v>
                </c:pt>
                <c:pt idx="11186">
                  <c:v>0.20857227288601601</c:v>
                </c:pt>
                <c:pt idx="11187">
                  <c:v>0.20910512421956501</c:v>
                </c:pt>
                <c:pt idx="11188">
                  <c:v>0.209637975547904</c:v>
                </c:pt>
                <c:pt idx="11189">
                  <c:v>0.210170826881453</c:v>
                </c:pt>
                <c:pt idx="11190">
                  <c:v>0.21070367821500299</c:v>
                </c:pt>
                <c:pt idx="11191">
                  <c:v>0.21123652954334199</c:v>
                </c:pt>
                <c:pt idx="11192">
                  <c:v>0.21176938087689101</c:v>
                </c:pt>
                <c:pt idx="11193">
                  <c:v>0.21230223221044101</c:v>
                </c:pt>
                <c:pt idx="11194">
                  <c:v>0.212835083538779</c:v>
                </c:pt>
                <c:pt idx="11195">
                  <c:v>0.213367934872329</c:v>
                </c:pt>
                <c:pt idx="11196">
                  <c:v>0.21390078620587799</c:v>
                </c:pt>
                <c:pt idx="11197">
                  <c:v>0.21443363753421699</c:v>
                </c:pt>
                <c:pt idx="11198">
                  <c:v>0.21496648886776701</c:v>
                </c:pt>
                <c:pt idx="11199">
                  <c:v>0.215499340201316</c:v>
                </c:pt>
                <c:pt idx="11200">
                  <c:v>0.216032191529655</c:v>
                </c:pt>
                <c:pt idx="11201">
                  <c:v>0.21656504286320399</c:v>
                </c:pt>
                <c:pt idx="11202">
                  <c:v>0.21709789419675399</c:v>
                </c:pt>
                <c:pt idx="11203">
                  <c:v>0.21763074552509301</c:v>
                </c:pt>
                <c:pt idx="11204">
                  <c:v>0.21816359685864201</c:v>
                </c:pt>
                <c:pt idx="11205">
                  <c:v>0.218696448192192</c:v>
                </c:pt>
                <c:pt idx="11206">
                  <c:v>0.21922929952053</c:v>
                </c:pt>
                <c:pt idx="11207">
                  <c:v>0.21976215085407999</c:v>
                </c:pt>
                <c:pt idx="11208">
                  <c:v>0.22029500218762901</c:v>
                </c:pt>
                <c:pt idx="11209">
                  <c:v>0.22082785351596801</c:v>
                </c:pt>
                <c:pt idx="11210">
                  <c:v>0.221360704849518</c:v>
                </c:pt>
                <c:pt idx="11211">
                  <c:v>0.221893556183067</c:v>
                </c:pt>
                <c:pt idx="11212">
                  <c:v>0.22242640751140599</c:v>
                </c:pt>
                <c:pt idx="11213">
                  <c:v>0.22295925884495599</c:v>
                </c:pt>
                <c:pt idx="11214">
                  <c:v>0.22349211017850501</c:v>
                </c:pt>
                <c:pt idx="11215">
                  <c:v>0.22402496150684401</c:v>
                </c:pt>
                <c:pt idx="11216">
                  <c:v>0.224557812840393</c:v>
                </c:pt>
                <c:pt idx="11217">
                  <c:v>0.22509066417394299</c:v>
                </c:pt>
                <c:pt idx="11218">
                  <c:v>0.22562351550228199</c:v>
                </c:pt>
                <c:pt idx="11219">
                  <c:v>0.22615636683583101</c:v>
                </c:pt>
                <c:pt idx="11220">
                  <c:v>0.22668921816938001</c:v>
                </c:pt>
                <c:pt idx="11221">
                  <c:v>0.227222069497719</c:v>
                </c:pt>
                <c:pt idx="11222">
                  <c:v>0.227754920831269</c:v>
                </c:pt>
                <c:pt idx="11223">
                  <c:v>0.22828777216481799</c:v>
                </c:pt>
                <c:pt idx="11224">
                  <c:v>0.22882062349315699</c:v>
                </c:pt>
                <c:pt idx="11225">
                  <c:v>0.22935347482670701</c:v>
                </c:pt>
                <c:pt idx="11226">
                  <c:v>0.229886326160256</c:v>
                </c:pt>
                <c:pt idx="11227">
                  <c:v>0.230419177488595</c:v>
                </c:pt>
                <c:pt idx="11228">
                  <c:v>0.230952028822144</c:v>
                </c:pt>
                <c:pt idx="11229">
                  <c:v>0.23148488015569399</c:v>
                </c:pt>
                <c:pt idx="11230">
                  <c:v>0.23201773148403301</c:v>
                </c:pt>
                <c:pt idx="11231">
                  <c:v>0.23255058281758201</c:v>
                </c:pt>
                <c:pt idx="11232">
                  <c:v>0.233083434151132</c:v>
                </c:pt>
                <c:pt idx="11233">
                  <c:v>0.23361628547947</c:v>
                </c:pt>
                <c:pt idx="11234">
                  <c:v>0.23414913681301999</c:v>
                </c:pt>
                <c:pt idx="11235">
                  <c:v>0.23468198814656899</c:v>
                </c:pt>
                <c:pt idx="11236">
                  <c:v>0.23521483947490801</c:v>
                </c:pt>
                <c:pt idx="11237">
                  <c:v>0.235747690808458</c:v>
                </c:pt>
                <c:pt idx="11238">
                  <c:v>0.236280542142007</c:v>
                </c:pt>
                <c:pt idx="11239">
                  <c:v>0.236813393470346</c:v>
                </c:pt>
                <c:pt idx="11240">
                  <c:v>0.23734624480389499</c:v>
                </c:pt>
                <c:pt idx="11241">
                  <c:v>0.23787909613744501</c:v>
                </c:pt>
                <c:pt idx="11242">
                  <c:v>0.23841194746578401</c:v>
                </c:pt>
                <c:pt idx="11243">
                  <c:v>0.238944798799333</c:v>
                </c:pt>
                <c:pt idx="11244">
                  <c:v>0.239477650132883</c:v>
                </c:pt>
                <c:pt idx="11245">
                  <c:v>0.24001050146122199</c:v>
                </c:pt>
                <c:pt idx="11246">
                  <c:v>0.24054335279477099</c:v>
                </c:pt>
                <c:pt idx="11247">
                  <c:v>0.24107620412832001</c:v>
                </c:pt>
                <c:pt idx="11248">
                  <c:v>0.24160905545665901</c:v>
                </c:pt>
                <c:pt idx="11249">
                  <c:v>0.242141906790209</c:v>
                </c:pt>
                <c:pt idx="11250">
                  <c:v>0.24267475812375799</c:v>
                </c:pt>
                <c:pt idx="11251">
                  <c:v>0.24320760945209699</c:v>
                </c:pt>
                <c:pt idx="11252">
                  <c:v>0.24374046078564601</c:v>
                </c:pt>
                <c:pt idx="11253">
                  <c:v>0.24427331211919601</c:v>
                </c:pt>
                <c:pt idx="11254">
                  <c:v>0.244806163447535</c:v>
                </c:pt>
                <c:pt idx="11255">
                  <c:v>0.245339014781084</c:v>
                </c:pt>
                <c:pt idx="11256">
                  <c:v>0.24587186611463399</c:v>
                </c:pt>
                <c:pt idx="11257">
                  <c:v>0.24640471744297299</c:v>
                </c:pt>
                <c:pt idx="11258">
                  <c:v>0.24693756877652201</c:v>
                </c:pt>
                <c:pt idx="11259">
                  <c:v>0.247470420110072</c:v>
                </c:pt>
                <c:pt idx="11260">
                  <c:v>0.24800327143841</c:v>
                </c:pt>
                <c:pt idx="11261">
                  <c:v>0.24853612277195999</c:v>
                </c:pt>
                <c:pt idx="11262">
                  <c:v>0.24906897410550899</c:v>
                </c:pt>
                <c:pt idx="11263">
                  <c:v>0.24960182543384801</c:v>
                </c:pt>
                <c:pt idx="11264">
                  <c:v>0.25013467676739798</c:v>
                </c:pt>
                <c:pt idx="11265">
                  <c:v>0.250667528100947</c:v>
                </c:pt>
                <c:pt idx="11266">
                  <c:v>0.25120037942928602</c:v>
                </c:pt>
                <c:pt idx="11267">
                  <c:v>0.25173323076283499</c:v>
                </c:pt>
                <c:pt idx="11268">
                  <c:v>0.25226608209638501</c:v>
                </c:pt>
                <c:pt idx="11269">
                  <c:v>0.25279893342472398</c:v>
                </c:pt>
                <c:pt idx="11270">
                  <c:v>0.253331784758273</c:v>
                </c:pt>
                <c:pt idx="11271">
                  <c:v>0.25386463609182303</c:v>
                </c:pt>
                <c:pt idx="11272">
                  <c:v>0.25439748742016099</c:v>
                </c:pt>
                <c:pt idx="11273">
                  <c:v>0.25493033875371102</c:v>
                </c:pt>
                <c:pt idx="11274">
                  <c:v>0.25546319008725998</c:v>
                </c:pt>
                <c:pt idx="11275">
                  <c:v>0.25599604141559901</c:v>
                </c:pt>
                <c:pt idx="11276">
                  <c:v>0.25652889274914897</c:v>
                </c:pt>
                <c:pt idx="11277">
                  <c:v>0.257061744082698</c:v>
                </c:pt>
                <c:pt idx="11278">
                  <c:v>0.25759459541103702</c:v>
                </c:pt>
                <c:pt idx="11279">
                  <c:v>0.25812744674458599</c:v>
                </c:pt>
                <c:pt idx="11280">
                  <c:v>0.25866029807813601</c:v>
                </c:pt>
                <c:pt idx="11281">
                  <c:v>0.25919314940647498</c:v>
                </c:pt>
                <c:pt idx="11282">
                  <c:v>0.259726000740024</c:v>
                </c:pt>
                <c:pt idx="11283">
                  <c:v>0.26025885207357402</c:v>
                </c:pt>
                <c:pt idx="11284">
                  <c:v>0.26079170340191299</c:v>
                </c:pt>
                <c:pt idx="11285">
                  <c:v>0.26132455473546201</c:v>
                </c:pt>
                <c:pt idx="11286">
                  <c:v>0.26185740606901098</c:v>
                </c:pt>
                <c:pt idx="11287">
                  <c:v>0.26239025739735</c:v>
                </c:pt>
                <c:pt idx="11288">
                  <c:v>0.26292310873090002</c:v>
                </c:pt>
                <c:pt idx="11289">
                  <c:v>0.26345596006444899</c:v>
                </c:pt>
                <c:pt idx="11290">
                  <c:v>0.26398881139278801</c:v>
                </c:pt>
                <c:pt idx="11291">
                  <c:v>0.26452166272633798</c:v>
                </c:pt>
                <c:pt idx="11292">
                  <c:v>0.265054514059887</c:v>
                </c:pt>
                <c:pt idx="11293">
                  <c:v>0.26558736538822603</c:v>
                </c:pt>
                <c:pt idx="11294">
                  <c:v>0.26612021672177499</c:v>
                </c:pt>
                <c:pt idx="11295">
                  <c:v>0.26665306805532502</c:v>
                </c:pt>
                <c:pt idx="11296">
                  <c:v>0.26718591938366398</c:v>
                </c:pt>
                <c:pt idx="11297">
                  <c:v>0.26771877071721301</c:v>
                </c:pt>
                <c:pt idx="11298">
                  <c:v>0.26825162205076297</c:v>
                </c:pt>
                <c:pt idx="11299">
                  <c:v>0.268784473379101</c:v>
                </c:pt>
                <c:pt idx="11300">
                  <c:v>0.26931732471265102</c:v>
                </c:pt>
                <c:pt idx="11301">
                  <c:v>0.26985017604619999</c:v>
                </c:pt>
                <c:pt idx="11302">
                  <c:v>0.27038302737453901</c:v>
                </c:pt>
                <c:pt idx="11303">
                  <c:v>0.27091587870808898</c:v>
                </c:pt>
                <c:pt idx="11304">
                  <c:v>0.271448730041638</c:v>
                </c:pt>
                <c:pt idx="11305">
                  <c:v>0.27198158136997702</c:v>
                </c:pt>
                <c:pt idx="11306">
                  <c:v>0.27251443270352599</c:v>
                </c:pt>
                <c:pt idx="11307">
                  <c:v>0.27304728403707601</c:v>
                </c:pt>
                <c:pt idx="11308">
                  <c:v>0.27358013536541498</c:v>
                </c:pt>
                <c:pt idx="11309">
                  <c:v>0.274112986698964</c:v>
                </c:pt>
                <c:pt idx="11310">
                  <c:v>0.27464583803251402</c:v>
                </c:pt>
                <c:pt idx="11311">
                  <c:v>0.27517868936085199</c:v>
                </c:pt>
                <c:pt idx="11312">
                  <c:v>0.27571154069440201</c:v>
                </c:pt>
                <c:pt idx="11313">
                  <c:v>0.27624439202795098</c:v>
                </c:pt>
                <c:pt idx="11314">
                  <c:v>0.27677724335629</c:v>
                </c:pt>
                <c:pt idx="11315">
                  <c:v>0.27731009468984003</c:v>
                </c:pt>
                <c:pt idx="11316">
                  <c:v>0.27784294602338899</c:v>
                </c:pt>
                <c:pt idx="11317">
                  <c:v>0.27837579735172802</c:v>
                </c:pt>
                <c:pt idx="11318">
                  <c:v>0.27890864868527698</c:v>
                </c:pt>
                <c:pt idx="11319">
                  <c:v>0.279441500018827</c:v>
                </c:pt>
                <c:pt idx="11320">
                  <c:v>0.27997435134716597</c:v>
                </c:pt>
                <c:pt idx="11321">
                  <c:v>0.280507202680715</c:v>
                </c:pt>
                <c:pt idx="11322">
                  <c:v>0.28104005401426502</c:v>
                </c:pt>
                <c:pt idx="11323">
                  <c:v>0.28157290534260399</c:v>
                </c:pt>
                <c:pt idx="11324">
                  <c:v>0.28210575667615301</c:v>
                </c:pt>
                <c:pt idx="11325">
                  <c:v>0.28263860800970297</c:v>
                </c:pt>
                <c:pt idx="11326">
                  <c:v>0.283171459338041</c:v>
                </c:pt>
                <c:pt idx="11327">
                  <c:v>0.28370431067159102</c:v>
                </c:pt>
                <c:pt idx="11328">
                  <c:v>0.28423716200513999</c:v>
                </c:pt>
                <c:pt idx="11329">
                  <c:v>0.28477001333347901</c:v>
                </c:pt>
                <c:pt idx="11330">
                  <c:v>0.28530286466702898</c:v>
                </c:pt>
                <c:pt idx="11331">
                  <c:v>0.285835716000578</c:v>
                </c:pt>
                <c:pt idx="11332">
                  <c:v>0.28636856732891702</c:v>
                </c:pt>
                <c:pt idx="11333">
                  <c:v>0.28690141866246599</c:v>
                </c:pt>
                <c:pt idx="11334">
                  <c:v>0.28743426999601601</c:v>
                </c:pt>
                <c:pt idx="11335">
                  <c:v>0.28796712132435498</c:v>
                </c:pt>
                <c:pt idx="11336">
                  <c:v>0.288499972657904</c:v>
                </c:pt>
                <c:pt idx="11337">
                  <c:v>0.28903282399145402</c:v>
                </c:pt>
                <c:pt idx="11338">
                  <c:v>0.28956567531979199</c:v>
                </c:pt>
                <c:pt idx="11339">
                  <c:v>0.29009852665334201</c:v>
                </c:pt>
                <c:pt idx="11340">
                  <c:v>0.29063137798689098</c:v>
                </c:pt>
                <c:pt idx="11341">
                  <c:v>0.29116422931523001</c:v>
                </c:pt>
                <c:pt idx="11342">
                  <c:v>0.29169708064878003</c:v>
                </c:pt>
                <c:pt idx="11343">
                  <c:v>0.29222993198232899</c:v>
                </c:pt>
                <c:pt idx="11344">
                  <c:v>0.29276278331066802</c:v>
                </c:pt>
                <c:pt idx="11345">
                  <c:v>0.29329563464421698</c:v>
                </c:pt>
                <c:pt idx="11346">
                  <c:v>0.29382848597776701</c:v>
                </c:pt>
                <c:pt idx="11347">
                  <c:v>0.29436133730610597</c:v>
                </c:pt>
                <c:pt idx="11348">
                  <c:v>0.294894188639655</c:v>
                </c:pt>
                <c:pt idx="11349">
                  <c:v>0.29542703997320502</c:v>
                </c:pt>
                <c:pt idx="11350">
                  <c:v>0.29595989130154399</c:v>
                </c:pt>
                <c:pt idx="11351">
                  <c:v>0.29649274263509301</c:v>
                </c:pt>
                <c:pt idx="11352">
                  <c:v>0.29702559396864298</c:v>
                </c:pt>
                <c:pt idx="11353">
                  <c:v>0.297558445296981</c:v>
                </c:pt>
                <c:pt idx="11354">
                  <c:v>0.29809129663053102</c:v>
                </c:pt>
                <c:pt idx="11355">
                  <c:v>0.29862414796407999</c:v>
                </c:pt>
                <c:pt idx="11356">
                  <c:v>0.29915699929241901</c:v>
                </c:pt>
                <c:pt idx="11357">
                  <c:v>0.29968985062596898</c:v>
                </c:pt>
                <c:pt idx="11358">
                  <c:v>0.300222701959518</c:v>
                </c:pt>
                <c:pt idx="11359">
                  <c:v>0.30075555328785702</c:v>
                </c:pt>
                <c:pt idx="11360">
                  <c:v>0.30128840462140599</c:v>
                </c:pt>
                <c:pt idx="11361">
                  <c:v>0.30182125595495601</c:v>
                </c:pt>
                <c:pt idx="11362">
                  <c:v>0.30235410728329498</c:v>
                </c:pt>
                <c:pt idx="11363">
                  <c:v>0.302886958616844</c:v>
                </c:pt>
                <c:pt idx="11364">
                  <c:v>0.30341980995039403</c:v>
                </c:pt>
                <c:pt idx="11365">
                  <c:v>0.30395266127873199</c:v>
                </c:pt>
                <c:pt idx="11366">
                  <c:v>0.30448551261228202</c:v>
                </c:pt>
                <c:pt idx="11367">
                  <c:v>0.30501836394583098</c:v>
                </c:pt>
                <c:pt idx="11368">
                  <c:v>0.30555121527417001</c:v>
                </c:pt>
                <c:pt idx="11369">
                  <c:v>0.30608406660771997</c:v>
                </c:pt>
                <c:pt idx="11370">
                  <c:v>0.306616917941269</c:v>
                </c:pt>
                <c:pt idx="11371">
                  <c:v>0.30714976926960802</c:v>
                </c:pt>
                <c:pt idx="11372">
                  <c:v>0.30768262060315699</c:v>
                </c:pt>
                <c:pt idx="11373">
                  <c:v>0.30821547193670701</c:v>
                </c:pt>
                <c:pt idx="11374">
                  <c:v>0.30874832326504598</c:v>
                </c:pt>
                <c:pt idx="11375">
                  <c:v>0.309281174598595</c:v>
                </c:pt>
                <c:pt idx="11376">
                  <c:v>0.30981402593214502</c:v>
                </c:pt>
                <c:pt idx="11377">
                  <c:v>0.31034687726048299</c:v>
                </c:pt>
                <c:pt idx="11378">
                  <c:v>0.31087972859403301</c:v>
                </c:pt>
                <c:pt idx="11379">
                  <c:v>0.31141257992758198</c:v>
                </c:pt>
                <c:pt idx="11380">
                  <c:v>0.311945431255921</c:v>
                </c:pt>
                <c:pt idx="11381">
                  <c:v>0.31247828258947102</c:v>
                </c:pt>
                <c:pt idx="11382">
                  <c:v>0.31301113392301999</c:v>
                </c:pt>
                <c:pt idx="11383">
                  <c:v>0.31354398525135901</c:v>
                </c:pt>
                <c:pt idx="11384">
                  <c:v>0.31407683658490798</c:v>
                </c:pt>
                <c:pt idx="11385">
                  <c:v>0.314609687918458</c:v>
                </c:pt>
                <c:pt idx="11386">
                  <c:v>0.31514253924679703</c:v>
                </c:pt>
                <c:pt idx="11387">
                  <c:v>0.31567539058034599</c:v>
                </c:pt>
                <c:pt idx="11388">
                  <c:v>0.31620824191389602</c:v>
                </c:pt>
                <c:pt idx="11389">
                  <c:v>0.31674109324223498</c:v>
                </c:pt>
                <c:pt idx="11390">
                  <c:v>0.31727394457578401</c:v>
                </c:pt>
                <c:pt idx="11391">
                  <c:v>0.31780679590933397</c:v>
                </c:pt>
                <c:pt idx="11392">
                  <c:v>0.318339647237672</c:v>
                </c:pt>
                <c:pt idx="11393">
                  <c:v>0.31887249857122202</c:v>
                </c:pt>
                <c:pt idx="11394">
                  <c:v>0.31940534990477099</c:v>
                </c:pt>
                <c:pt idx="11395">
                  <c:v>0.31993820123311001</c:v>
                </c:pt>
                <c:pt idx="11396">
                  <c:v>0.32047105256665998</c:v>
                </c:pt>
                <c:pt idx="11397">
                  <c:v>0.321003903900209</c:v>
                </c:pt>
                <c:pt idx="11398">
                  <c:v>0.32153675522854802</c:v>
                </c:pt>
                <c:pt idx="11399">
                  <c:v>0.32206960656209699</c:v>
                </c:pt>
                <c:pt idx="11400">
                  <c:v>0.32260245789564701</c:v>
                </c:pt>
                <c:pt idx="11401">
                  <c:v>0.32313530922398598</c:v>
                </c:pt>
                <c:pt idx="11402">
                  <c:v>0.323668160557535</c:v>
                </c:pt>
                <c:pt idx="11403">
                  <c:v>0.32420101189108502</c:v>
                </c:pt>
                <c:pt idx="11404">
                  <c:v>0.32473386321942299</c:v>
                </c:pt>
                <c:pt idx="11405">
                  <c:v>0.32526671455297301</c:v>
                </c:pt>
                <c:pt idx="11406">
                  <c:v>0.32579956588652198</c:v>
                </c:pt>
                <c:pt idx="11407">
                  <c:v>0.326332417214861</c:v>
                </c:pt>
                <c:pt idx="11408">
                  <c:v>0.32686526854841103</c:v>
                </c:pt>
                <c:pt idx="11409">
                  <c:v>0.32739811988195999</c:v>
                </c:pt>
                <c:pt idx="11410">
                  <c:v>0.32793097121029902</c:v>
                </c:pt>
                <c:pt idx="11411">
                  <c:v>0.32846382254384798</c:v>
                </c:pt>
                <c:pt idx="11412">
                  <c:v>0.328996673877398</c:v>
                </c:pt>
                <c:pt idx="11413">
                  <c:v>0.32952952520573697</c:v>
                </c:pt>
                <c:pt idx="11414">
                  <c:v>0.330062376539286</c:v>
                </c:pt>
                <c:pt idx="11415">
                  <c:v>0.33059522787283602</c:v>
                </c:pt>
                <c:pt idx="11416">
                  <c:v>0.33112807920117399</c:v>
                </c:pt>
                <c:pt idx="11417">
                  <c:v>0.33166093053472401</c:v>
                </c:pt>
                <c:pt idx="11418">
                  <c:v>0.33219378186827297</c:v>
                </c:pt>
                <c:pt idx="11419">
                  <c:v>0.332726633196612</c:v>
                </c:pt>
                <c:pt idx="11420">
                  <c:v>0.33325948453016202</c:v>
                </c:pt>
                <c:pt idx="11421">
                  <c:v>0.33379233586371099</c:v>
                </c:pt>
                <c:pt idx="11422">
                  <c:v>0.33432518719205001</c:v>
                </c:pt>
                <c:pt idx="11423">
                  <c:v>0.33485803852559898</c:v>
                </c:pt>
                <c:pt idx="11424">
                  <c:v>0.335390889859149</c:v>
                </c:pt>
                <c:pt idx="11425">
                  <c:v>0.33592374118748802</c:v>
                </c:pt>
                <c:pt idx="11426">
                  <c:v>0.33645659252103699</c:v>
                </c:pt>
                <c:pt idx="11427">
                  <c:v>0.33698944385458701</c:v>
                </c:pt>
                <c:pt idx="11428">
                  <c:v>0.33752229518292598</c:v>
                </c:pt>
                <c:pt idx="11429">
                  <c:v>0.338055146516475</c:v>
                </c:pt>
                <c:pt idx="11430">
                  <c:v>0.33858799785002403</c:v>
                </c:pt>
                <c:pt idx="11431">
                  <c:v>0.33912084917836299</c:v>
                </c:pt>
                <c:pt idx="11432">
                  <c:v>0.33965370051191301</c:v>
                </c:pt>
                <c:pt idx="11433">
                  <c:v>0.34018655184546198</c:v>
                </c:pt>
                <c:pt idx="11434">
                  <c:v>0.34071940317380101</c:v>
                </c:pt>
                <c:pt idx="11435">
                  <c:v>0.34125225450734997</c:v>
                </c:pt>
                <c:pt idx="11436">
                  <c:v>0.34178510584089999</c:v>
                </c:pt>
                <c:pt idx="11437">
                  <c:v>0.34231795716923902</c:v>
                </c:pt>
                <c:pt idx="11438">
                  <c:v>0.34285080850278798</c:v>
                </c:pt>
                <c:pt idx="11439">
                  <c:v>0.34338365983633801</c:v>
                </c:pt>
                <c:pt idx="11440">
                  <c:v>0.34391651116467697</c:v>
                </c:pt>
                <c:pt idx="11441">
                  <c:v>0.344449362498226</c:v>
                </c:pt>
                <c:pt idx="11442">
                  <c:v>0.34498221383177602</c:v>
                </c:pt>
                <c:pt idx="11443">
                  <c:v>0.34551506516011399</c:v>
                </c:pt>
                <c:pt idx="11444">
                  <c:v>0.34604791649366401</c:v>
                </c:pt>
                <c:pt idx="11445">
                  <c:v>0.34658076782721298</c:v>
                </c:pt>
                <c:pt idx="11446">
                  <c:v>0.347113619155552</c:v>
                </c:pt>
                <c:pt idx="11447">
                  <c:v>0.34764647048910202</c:v>
                </c:pt>
                <c:pt idx="11448">
                  <c:v>0.34817932182265099</c:v>
                </c:pt>
                <c:pt idx="11449">
                  <c:v>0.34871217315099001</c:v>
                </c:pt>
                <c:pt idx="11450">
                  <c:v>0.34924502448453898</c:v>
                </c:pt>
                <c:pt idx="11451">
                  <c:v>0.349777875818089</c:v>
                </c:pt>
                <c:pt idx="11452">
                  <c:v>0.35031072714642802</c:v>
                </c:pt>
                <c:pt idx="11453">
                  <c:v>0.35084357847997699</c:v>
                </c:pt>
                <c:pt idx="11454">
                  <c:v>0.35137642981352701</c:v>
                </c:pt>
                <c:pt idx="11455">
                  <c:v>0.35190928114186498</c:v>
                </c:pt>
                <c:pt idx="11456">
                  <c:v>0.352442132475415</c:v>
                </c:pt>
                <c:pt idx="11457">
                  <c:v>0.35297498380896403</c:v>
                </c:pt>
                <c:pt idx="11458">
                  <c:v>0.35350783513730299</c:v>
                </c:pt>
                <c:pt idx="11459">
                  <c:v>0.35404068647085302</c:v>
                </c:pt>
                <c:pt idx="11460">
                  <c:v>0.35457353780440198</c:v>
                </c:pt>
                <c:pt idx="11461">
                  <c:v>0.35510638913274101</c:v>
                </c:pt>
                <c:pt idx="11462">
                  <c:v>0.35563924046629097</c:v>
                </c:pt>
                <c:pt idx="11463">
                  <c:v>0.35617209179984</c:v>
                </c:pt>
                <c:pt idx="11464">
                  <c:v>0.35670494312817902</c:v>
                </c:pt>
                <c:pt idx="11465">
                  <c:v>0.35723779446172799</c:v>
                </c:pt>
                <c:pt idx="11466">
                  <c:v>0.35777064579527801</c:v>
                </c:pt>
                <c:pt idx="11467">
                  <c:v>0.35830349712361598</c:v>
                </c:pt>
                <c:pt idx="11468">
                  <c:v>0.358836348457166</c:v>
                </c:pt>
                <c:pt idx="11469">
                  <c:v>0.35936919979071502</c:v>
                </c:pt>
                <c:pt idx="11470">
                  <c:v>0.35990205111905399</c:v>
                </c:pt>
                <c:pt idx="11471">
                  <c:v>0.36043490245260401</c:v>
                </c:pt>
                <c:pt idx="11472">
                  <c:v>0.36096775378615298</c:v>
                </c:pt>
                <c:pt idx="11473">
                  <c:v>0.361500605114492</c:v>
                </c:pt>
                <c:pt idx="11474">
                  <c:v>0.36203345644804202</c:v>
                </c:pt>
                <c:pt idx="11475">
                  <c:v>0.36256630778159099</c:v>
                </c:pt>
                <c:pt idx="11476">
                  <c:v>0.36309915910993001</c:v>
                </c:pt>
                <c:pt idx="11477">
                  <c:v>0.36363201044347898</c:v>
                </c:pt>
                <c:pt idx="11478">
                  <c:v>0.364164861777029</c:v>
                </c:pt>
                <c:pt idx="11479">
                  <c:v>0.36469771310536803</c:v>
                </c:pt>
                <c:pt idx="11480">
                  <c:v>0.36523056443891699</c:v>
                </c:pt>
                <c:pt idx="11481">
                  <c:v>0.36576341577246702</c:v>
                </c:pt>
                <c:pt idx="11482">
                  <c:v>0.36629626710080498</c:v>
                </c:pt>
                <c:pt idx="11483">
                  <c:v>0.36682911843435501</c:v>
                </c:pt>
                <c:pt idx="11484">
                  <c:v>0.36736196976790397</c:v>
                </c:pt>
                <c:pt idx="11485">
                  <c:v>0.367894821096243</c:v>
                </c:pt>
                <c:pt idx="11486">
                  <c:v>0.36842767242979302</c:v>
                </c:pt>
                <c:pt idx="11487">
                  <c:v>0.36896052376334199</c:v>
                </c:pt>
                <c:pt idx="11488">
                  <c:v>0.36949337509168101</c:v>
                </c:pt>
                <c:pt idx="11489">
                  <c:v>0.37002622642522998</c:v>
                </c:pt>
                <c:pt idx="11490">
                  <c:v>0.37055907775878</c:v>
                </c:pt>
                <c:pt idx="11491">
                  <c:v>0.37109192908711902</c:v>
                </c:pt>
                <c:pt idx="11492">
                  <c:v>0.37162478042066799</c:v>
                </c:pt>
                <c:pt idx="11493">
                  <c:v>0.37215763175421801</c:v>
                </c:pt>
                <c:pt idx="11494">
                  <c:v>0.37269048308255598</c:v>
                </c:pt>
                <c:pt idx="11495">
                  <c:v>0.373223334416106</c:v>
                </c:pt>
                <c:pt idx="11496">
                  <c:v>0.37375618574965502</c:v>
                </c:pt>
                <c:pt idx="11497">
                  <c:v>0.37428903707799399</c:v>
                </c:pt>
                <c:pt idx="11498">
                  <c:v>0.37482188841154401</c:v>
                </c:pt>
                <c:pt idx="11499">
                  <c:v>0.37535473974509298</c:v>
                </c:pt>
                <c:pt idx="11500">
                  <c:v>0.375887591073432</c:v>
                </c:pt>
                <c:pt idx="11501">
                  <c:v>0.37642044240698103</c:v>
                </c:pt>
                <c:pt idx="11502">
                  <c:v>0.37695329374053099</c:v>
                </c:pt>
                <c:pt idx="11503">
                  <c:v>0.37748614506887002</c:v>
                </c:pt>
                <c:pt idx="11504">
                  <c:v>0.37801899640241898</c:v>
                </c:pt>
                <c:pt idx="11505">
                  <c:v>0.378551847735969</c:v>
                </c:pt>
                <c:pt idx="11506">
                  <c:v>0.37908469906430797</c:v>
                </c:pt>
                <c:pt idx="11507">
                  <c:v>0.379617550397857</c:v>
                </c:pt>
                <c:pt idx="11508">
                  <c:v>0.38015040173140702</c:v>
                </c:pt>
                <c:pt idx="11509">
                  <c:v>0.38068325305974499</c:v>
                </c:pt>
                <c:pt idx="11510">
                  <c:v>0.38121610439329501</c:v>
                </c:pt>
                <c:pt idx="11511">
                  <c:v>0.38174895572684397</c:v>
                </c:pt>
                <c:pt idx="11512">
                  <c:v>0.382281807055183</c:v>
                </c:pt>
                <c:pt idx="11513">
                  <c:v>0.38281465838873202</c:v>
                </c:pt>
                <c:pt idx="11514">
                  <c:v>0.38334750972228199</c:v>
                </c:pt>
                <c:pt idx="11515">
                  <c:v>0.38388036105062101</c:v>
                </c:pt>
                <c:pt idx="11516">
                  <c:v>0.38441321238416998</c:v>
                </c:pt>
                <c:pt idx="11517">
                  <c:v>0.38494606371772</c:v>
                </c:pt>
                <c:pt idx="11518">
                  <c:v>0.38547891504605902</c:v>
                </c:pt>
                <c:pt idx="11519">
                  <c:v>0.38601176637960799</c:v>
                </c:pt>
                <c:pt idx="11520">
                  <c:v>0.38654461771315801</c:v>
                </c:pt>
                <c:pt idx="11521">
                  <c:v>0.38707746904149598</c:v>
                </c:pt>
                <c:pt idx="11522">
                  <c:v>0.387610320375046</c:v>
                </c:pt>
                <c:pt idx="11523">
                  <c:v>0.38814317170859503</c:v>
                </c:pt>
                <c:pt idx="11524">
                  <c:v>0.38867602303693399</c:v>
                </c:pt>
                <c:pt idx="11525">
                  <c:v>0.38920887437048401</c:v>
                </c:pt>
                <c:pt idx="11526">
                  <c:v>0.38974172570403298</c:v>
                </c:pt>
                <c:pt idx="11527">
                  <c:v>0.39027457703237201</c:v>
                </c:pt>
                <c:pt idx="11528">
                  <c:v>0.39080742836592097</c:v>
                </c:pt>
                <c:pt idx="11529">
                  <c:v>0.39134027969947099</c:v>
                </c:pt>
                <c:pt idx="11530">
                  <c:v>0.39187313102781002</c:v>
                </c:pt>
                <c:pt idx="11531">
                  <c:v>0.39240598236135898</c:v>
                </c:pt>
                <c:pt idx="11532">
                  <c:v>0.39293883369490901</c:v>
                </c:pt>
                <c:pt idx="11533">
                  <c:v>0.39347168502324797</c:v>
                </c:pt>
                <c:pt idx="11534">
                  <c:v>0.394004536356797</c:v>
                </c:pt>
                <c:pt idx="11535">
                  <c:v>0.39453738769034602</c:v>
                </c:pt>
                <c:pt idx="11536">
                  <c:v>0.39507023901868499</c:v>
                </c:pt>
                <c:pt idx="11537">
                  <c:v>0.39560309035223501</c:v>
                </c:pt>
                <c:pt idx="11538">
                  <c:v>0.39613594168578398</c:v>
                </c:pt>
                <c:pt idx="11539">
                  <c:v>0.396668793014123</c:v>
                </c:pt>
                <c:pt idx="11540">
                  <c:v>0.39720164434767202</c:v>
                </c:pt>
                <c:pt idx="11541">
                  <c:v>0.39773449568122199</c:v>
                </c:pt>
                <c:pt idx="11542">
                  <c:v>0.39826734700956101</c:v>
                </c:pt>
                <c:pt idx="11543">
                  <c:v>0.39880019834310998</c:v>
                </c:pt>
                <c:pt idx="11544">
                  <c:v>0.39933304967666</c:v>
                </c:pt>
                <c:pt idx="11545">
                  <c:v>0.39986590100499902</c:v>
                </c:pt>
                <c:pt idx="11546">
                  <c:v>0.40039875233854799</c:v>
                </c:pt>
                <c:pt idx="11547">
                  <c:v>0.40093160367209701</c:v>
                </c:pt>
                <c:pt idx="11548">
                  <c:v>0.40146445500043598</c:v>
                </c:pt>
                <c:pt idx="11549">
                  <c:v>0.401997306333986</c:v>
                </c:pt>
                <c:pt idx="11550">
                  <c:v>0.40253015766753503</c:v>
                </c:pt>
                <c:pt idx="11551">
                  <c:v>0.40306300899587399</c:v>
                </c:pt>
                <c:pt idx="11552">
                  <c:v>0.40359586032942402</c:v>
                </c:pt>
                <c:pt idx="11553">
                  <c:v>0.40412871166297298</c:v>
                </c:pt>
                <c:pt idx="11554">
                  <c:v>0.40466156299131201</c:v>
                </c:pt>
                <c:pt idx="11555">
                  <c:v>0.40519441432486097</c:v>
                </c:pt>
                <c:pt idx="11556">
                  <c:v>0.405727265658411</c:v>
                </c:pt>
                <c:pt idx="11557">
                  <c:v>0.40626011698675002</c:v>
                </c:pt>
                <c:pt idx="11558">
                  <c:v>0.40679296832029899</c:v>
                </c:pt>
                <c:pt idx="11559">
                  <c:v>0.40732581965384901</c:v>
                </c:pt>
                <c:pt idx="11560">
                  <c:v>0.40785867098218698</c:v>
                </c:pt>
                <c:pt idx="11561">
                  <c:v>0.408391522315737</c:v>
                </c:pt>
                <c:pt idx="11562">
                  <c:v>0.40892437364928602</c:v>
                </c:pt>
                <c:pt idx="11563">
                  <c:v>0.40945722497762499</c:v>
                </c:pt>
                <c:pt idx="11564">
                  <c:v>0.40999007631117501</c:v>
                </c:pt>
                <c:pt idx="11565">
                  <c:v>0.41052292764472398</c:v>
                </c:pt>
                <c:pt idx="11566">
                  <c:v>0.411055778973063</c:v>
                </c:pt>
                <c:pt idx="11567">
                  <c:v>0.41158863030661202</c:v>
                </c:pt>
                <c:pt idx="11568">
                  <c:v>0.41212148164016199</c:v>
                </c:pt>
                <c:pt idx="11569">
                  <c:v>0.41265433296850101</c:v>
                </c:pt>
                <c:pt idx="11570">
                  <c:v>0.41318718430204998</c:v>
                </c:pt>
                <c:pt idx="11571">
                  <c:v>0.4137200356356</c:v>
                </c:pt>
                <c:pt idx="11572">
                  <c:v>0.41425288696393803</c:v>
                </c:pt>
                <c:pt idx="11573">
                  <c:v>0.41478573829748799</c:v>
                </c:pt>
                <c:pt idx="11574">
                  <c:v>0.41531858963103702</c:v>
                </c:pt>
                <c:pt idx="11575">
                  <c:v>0.41585144095937598</c:v>
                </c:pt>
                <c:pt idx="11576">
                  <c:v>0.41638429229292601</c:v>
                </c:pt>
                <c:pt idx="11577">
                  <c:v>0.41691714362647497</c:v>
                </c:pt>
                <c:pt idx="11578">
                  <c:v>0.417449994954814</c:v>
                </c:pt>
                <c:pt idx="11579">
                  <c:v>0.41798284628836402</c:v>
                </c:pt>
                <c:pt idx="11580">
                  <c:v>0.41851569762191299</c:v>
                </c:pt>
                <c:pt idx="11581">
                  <c:v>0.41904854895025201</c:v>
                </c:pt>
                <c:pt idx="11582">
                  <c:v>0.41958140028380098</c:v>
                </c:pt>
                <c:pt idx="11583">
                  <c:v>0.420114251617351</c:v>
                </c:pt>
                <c:pt idx="11584">
                  <c:v>0.42064710294569002</c:v>
                </c:pt>
                <c:pt idx="11585">
                  <c:v>0.42117995427923899</c:v>
                </c:pt>
                <c:pt idx="11586">
                  <c:v>0.42171280561278901</c:v>
                </c:pt>
                <c:pt idx="11587">
                  <c:v>0.42224565694112698</c:v>
                </c:pt>
                <c:pt idx="11588">
                  <c:v>0.422778508274677</c:v>
                </c:pt>
                <c:pt idx="11589">
                  <c:v>0.42331135960822602</c:v>
                </c:pt>
                <c:pt idx="11590">
                  <c:v>0.42384421093656499</c:v>
                </c:pt>
                <c:pt idx="11591">
                  <c:v>0.42437706227011501</c:v>
                </c:pt>
                <c:pt idx="11592">
                  <c:v>0.42490991360366398</c:v>
                </c:pt>
                <c:pt idx="11593">
                  <c:v>0.425442764932003</c:v>
                </c:pt>
                <c:pt idx="11594">
                  <c:v>0.42597561626555203</c:v>
                </c:pt>
                <c:pt idx="11595">
                  <c:v>0.42650846759910199</c:v>
                </c:pt>
                <c:pt idx="11596">
                  <c:v>0.42704131892744102</c:v>
                </c:pt>
                <c:pt idx="11597">
                  <c:v>0.42757417026098998</c:v>
                </c:pt>
                <c:pt idx="11598">
                  <c:v>0.42810702159454</c:v>
                </c:pt>
                <c:pt idx="11599">
                  <c:v>0.42863987292287797</c:v>
                </c:pt>
                <c:pt idx="11600">
                  <c:v>0.429172724256428</c:v>
                </c:pt>
                <c:pt idx="11601">
                  <c:v>0.42970557558997702</c:v>
                </c:pt>
                <c:pt idx="11602">
                  <c:v>0.43023842691831599</c:v>
                </c:pt>
                <c:pt idx="11603">
                  <c:v>0.43077127825186601</c:v>
                </c:pt>
                <c:pt idx="11604">
                  <c:v>0.43130412958541497</c:v>
                </c:pt>
                <c:pt idx="11605">
                  <c:v>0.431836980913754</c:v>
                </c:pt>
                <c:pt idx="11606">
                  <c:v>0.43236983224730302</c:v>
                </c:pt>
                <c:pt idx="11607">
                  <c:v>0.43290268358085299</c:v>
                </c:pt>
                <c:pt idx="11608">
                  <c:v>0.43343553490919201</c:v>
                </c:pt>
                <c:pt idx="11609">
                  <c:v>0.43396838624274098</c:v>
                </c:pt>
                <c:pt idx="11610">
                  <c:v>0.434501237576291</c:v>
                </c:pt>
                <c:pt idx="11611">
                  <c:v>0.43503408890462902</c:v>
                </c:pt>
                <c:pt idx="11612">
                  <c:v>0.43556694023817899</c:v>
                </c:pt>
                <c:pt idx="11613">
                  <c:v>0.43609979157172901</c:v>
                </c:pt>
                <c:pt idx="11614">
                  <c:v>0.43663264290006698</c:v>
                </c:pt>
                <c:pt idx="11615">
                  <c:v>0.437165494233617</c:v>
                </c:pt>
                <c:pt idx="11616">
                  <c:v>0.43769834556716603</c:v>
                </c:pt>
                <c:pt idx="11617">
                  <c:v>0.43823119689550499</c:v>
                </c:pt>
                <c:pt idx="11618">
                  <c:v>0.43876404822905402</c:v>
                </c:pt>
                <c:pt idx="11619">
                  <c:v>0.43929689956260398</c:v>
                </c:pt>
                <c:pt idx="11620">
                  <c:v>0.43982975089094301</c:v>
                </c:pt>
                <c:pt idx="11621">
                  <c:v>0.44036260222449197</c:v>
                </c:pt>
                <c:pt idx="11622">
                  <c:v>0.44089545355804199</c:v>
                </c:pt>
                <c:pt idx="11623">
                  <c:v>0.44142830488638102</c:v>
                </c:pt>
                <c:pt idx="11624">
                  <c:v>0.44196115621992998</c:v>
                </c:pt>
                <c:pt idx="11625">
                  <c:v>0.44249400755348001</c:v>
                </c:pt>
                <c:pt idx="11626">
                  <c:v>0.44302685888181798</c:v>
                </c:pt>
                <c:pt idx="11627">
                  <c:v>0.443559710215368</c:v>
                </c:pt>
                <c:pt idx="11628">
                  <c:v>0.44409256154891702</c:v>
                </c:pt>
                <c:pt idx="11629">
                  <c:v>0.44462541287725599</c:v>
                </c:pt>
                <c:pt idx="11630">
                  <c:v>0.44515826421080601</c:v>
                </c:pt>
                <c:pt idx="11631">
                  <c:v>0.44569111554435498</c:v>
                </c:pt>
                <c:pt idx="11632">
                  <c:v>0.446223966872694</c:v>
                </c:pt>
                <c:pt idx="11633">
                  <c:v>0.44675681820624302</c:v>
                </c:pt>
                <c:pt idx="11634">
                  <c:v>0.44728966953979299</c:v>
                </c:pt>
                <c:pt idx="11635">
                  <c:v>0.44782252086813201</c:v>
                </c:pt>
                <c:pt idx="11636">
                  <c:v>0.44835537220168098</c:v>
                </c:pt>
                <c:pt idx="11637">
                  <c:v>0.448888223535231</c:v>
                </c:pt>
                <c:pt idx="11638">
                  <c:v>0.44942107486356903</c:v>
                </c:pt>
                <c:pt idx="11639">
                  <c:v>0.44995392619711899</c:v>
                </c:pt>
                <c:pt idx="11640">
                  <c:v>0.45048677753066801</c:v>
                </c:pt>
                <c:pt idx="11641">
                  <c:v>0.45101962885900698</c:v>
                </c:pt>
                <c:pt idx="11642">
                  <c:v>0.451552480192557</c:v>
                </c:pt>
                <c:pt idx="11643">
                  <c:v>0.45208533152610603</c:v>
                </c:pt>
                <c:pt idx="11644">
                  <c:v>0.45261818285444499</c:v>
                </c:pt>
                <c:pt idx="11645">
                  <c:v>0.45315103418799402</c:v>
                </c:pt>
                <c:pt idx="11646">
                  <c:v>0.45368388552154398</c:v>
                </c:pt>
                <c:pt idx="11647">
                  <c:v>0.45421673684988301</c:v>
                </c:pt>
                <c:pt idx="11648">
                  <c:v>0.45474958818343197</c:v>
                </c:pt>
                <c:pt idx="11649">
                  <c:v>0.455282439516982</c:v>
                </c:pt>
                <c:pt idx="11650">
                  <c:v>0.45581529084532102</c:v>
                </c:pt>
                <c:pt idx="11651">
                  <c:v>0.45634814217886999</c:v>
                </c:pt>
                <c:pt idx="11652">
                  <c:v>0.45688099351241901</c:v>
                </c:pt>
                <c:pt idx="11653">
                  <c:v>0.45741384484075798</c:v>
                </c:pt>
                <c:pt idx="11654">
                  <c:v>0.457946696174308</c:v>
                </c:pt>
                <c:pt idx="11655">
                  <c:v>0.45847954750785702</c:v>
                </c:pt>
                <c:pt idx="11656">
                  <c:v>0.45901239883619599</c:v>
                </c:pt>
                <c:pt idx="11657">
                  <c:v>0.45954525016974601</c:v>
                </c:pt>
                <c:pt idx="11658">
                  <c:v>0.46007810150329498</c:v>
                </c:pt>
                <c:pt idx="11659">
                  <c:v>0.460610952831634</c:v>
                </c:pt>
                <c:pt idx="11660">
                  <c:v>0.46114380416518302</c:v>
                </c:pt>
                <c:pt idx="11661">
                  <c:v>0.46167665549873299</c:v>
                </c:pt>
                <c:pt idx="11662">
                  <c:v>0.46220950682707201</c:v>
                </c:pt>
                <c:pt idx="11663">
                  <c:v>0.46274235816062098</c:v>
                </c:pt>
                <c:pt idx="11664">
                  <c:v>0.463275209494171</c:v>
                </c:pt>
                <c:pt idx="11665">
                  <c:v>0.46380806082250903</c:v>
                </c:pt>
                <c:pt idx="11666">
                  <c:v>0.46434091215605899</c:v>
                </c:pt>
                <c:pt idx="11667">
                  <c:v>0.46487376348960802</c:v>
                </c:pt>
                <c:pt idx="11668">
                  <c:v>0.46540661481794698</c:v>
                </c:pt>
                <c:pt idx="11669">
                  <c:v>0.46593946615149701</c:v>
                </c:pt>
                <c:pt idx="11670">
                  <c:v>0.46647231748504597</c:v>
                </c:pt>
                <c:pt idx="11671">
                  <c:v>0.467005168813385</c:v>
                </c:pt>
                <c:pt idx="11672">
                  <c:v>0.46753802014693402</c:v>
                </c:pt>
                <c:pt idx="11673">
                  <c:v>0.46807087148048399</c:v>
                </c:pt>
                <c:pt idx="11674">
                  <c:v>0.46860372280882301</c:v>
                </c:pt>
                <c:pt idx="11675">
                  <c:v>0.46913657414237198</c:v>
                </c:pt>
                <c:pt idx="11676">
                  <c:v>0.469669425475922</c:v>
                </c:pt>
                <c:pt idx="11677">
                  <c:v>0.47020227680426002</c:v>
                </c:pt>
                <c:pt idx="11678">
                  <c:v>0.47073512813780999</c:v>
                </c:pt>
                <c:pt idx="11679">
                  <c:v>0.47126797947135901</c:v>
                </c:pt>
                <c:pt idx="11680">
                  <c:v>0.47180083079969798</c:v>
                </c:pt>
                <c:pt idx="11681">
                  <c:v>0.472333682133248</c:v>
                </c:pt>
                <c:pt idx="11682">
                  <c:v>0.47286653346679702</c:v>
                </c:pt>
                <c:pt idx="11683">
                  <c:v>0.47339938479513599</c:v>
                </c:pt>
                <c:pt idx="11684">
                  <c:v>0.47393223612868601</c:v>
                </c:pt>
                <c:pt idx="11685">
                  <c:v>0.47446508746223498</c:v>
                </c:pt>
                <c:pt idx="11686">
                  <c:v>0.474997938790574</c:v>
                </c:pt>
                <c:pt idx="11687">
                  <c:v>0.47553079012412303</c:v>
                </c:pt>
                <c:pt idx="11688">
                  <c:v>0.47606364145767299</c:v>
                </c:pt>
                <c:pt idx="11689">
                  <c:v>0.47659649278601202</c:v>
                </c:pt>
                <c:pt idx="11690">
                  <c:v>0.47712934411956098</c:v>
                </c:pt>
                <c:pt idx="11691">
                  <c:v>0.477662195453111</c:v>
                </c:pt>
                <c:pt idx="11692">
                  <c:v>0.47819504678144897</c:v>
                </c:pt>
                <c:pt idx="11693">
                  <c:v>0.478727898114999</c:v>
                </c:pt>
                <c:pt idx="11694">
                  <c:v>0.47926074944854802</c:v>
                </c:pt>
                <c:pt idx="11695">
                  <c:v>0.47979360077688699</c:v>
                </c:pt>
                <c:pt idx="11696">
                  <c:v>0.48032645211043701</c:v>
                </c:pt>
                <c:pt idx="11697">
                  <c:v>0.48085930344398597</c:v>
                </c:pt>
                <c:pt idx="11698">
                  <c:v>0.481392154772325</c:v>
                </c:pt>
                <c:pt idx="11699">
                  <c:v>0.48192500610587402</c:v>
                </c:pt>
                <c:pt idx="11700">
                  <c:v>0.48245785743942399</c:v>
                </c:pt>
                <c:pt idx="11701">
                  <c:v>0.48299070876776301</c:v>
                </c:pt>
                <c:pt idx="11702">
                  <c:v>0.48352356010131198</c:v>
                </c:pt>
                <c:pt idx="11703">
                  <c:v>0.484056411434862</c:v>
                </c:pt>
                <c:pt idx="11704">
                  <c:v>0.48458926276320002</c:v>
                </c:pt>
                <c:pt idx="11705">
                  <c:v>0.48512211409674999</c:v>
                </c:pt>
                <c:pt idx="11706">
                  <c:v>0.48565496543029901</c:v>
                </c:pt>
                <c:pt idx="11707">
                  <c:v>0.48618781675863798</c:v>
                </c:pt>
                <c:pt idx="11708">
                  <c:v>0.486720668092188</c:v>
                </c:pt>
                <c:pt idx="11709">
                  <c:v>0.48725351942573703</c:v>
                </c:pt>
                <c:pt idx="11710">
                  <c:v>0.48778637075407599</c:v>
                </c:pt>
                <c:pt idx="11711">
                  <c:v>0.48831922208762502</c:v>
                </c:pt>
                <c:pt idx="11712">
                  <c:v>0.48885207342117498</c:v>
                </c:pt>
                <c:pt idx="11713">
                  <c:v>0.48938492474951401</c:v>
                </c:pt>
                <c:pt idx="11714">
                  <c:v>0.48991777608306297</c:v>
                </c:pt>
                <c:pt idx="11715">
                  <c:v>0.49045062741661299</c:v>
                </c:pt>
                <c:pt idx="11716">
                  <c:v>0.49098347874495102</c:v>
                </c:pt>
                <c:pt idx="11717">
                  <c:v>0.49151633007850098</c:v>
                </c:pt>
                <c:pt idx="11718">
                  <c:v>0.49204918141205001</c:v>
                </c:pt>
                <c:pt idx="11719">
                  <c:v>0.49258203274038898</c:v>
                </c:pt>
                <c:pt idx="11720">
                  <c:v>0.493114884073939</c:v>
                </c:pt>
                <c:pt idx="11721">
                  <c:v>0.49364773540748802</c:v>
                </c:pt>
                <c:pt idx="11722">
                  <c:v>0.49418058673582699</c:v>
                </c:pt>
                <c:pt idx="11723">
                  <c:v>0.49471343806937601</c:v>
                </c:pt>
                <c:pt idx="11724">
                  <c:v>0.49524628940292598</c:v>
                </c:pt>
                <c:pt idx="11725">
                  <c:v>0.495779140731265</c:v>
                </c:pt>
                <c:pt idx="11726">
                  <c:v>0.49631199206481402</c:v>
                </c:pt>
                <c:pt idx="11727">
                  <c:v>0.49684484339836399</c:v>
                </c:pt>
                <c:pt idx="11728">
                  <c:v>0.49737769472670201</c:v>
                </c:pt>
                <c:pt idx="11729">
                  <c:v>0.49791054606025198</c:v>
                </c:pt>
                <c:pt idx="11730">
                  <c:v>0.498443397393802</c:v>
                </c:pt>
                <c:pt idx="11731">
                  <c:v>0.49897624872214003</c:v>
                </c:pt>
                <c:pt idx="11732">
                  <c:v>0.49950910005568999</c:v>
                </c:pt>
                <c:pt idx="11733">
                  <c:v>0.50004195138923901</c:v>
                </c:pt>
                <c:pt idx="11734">
                  <c:v>0.50057480271757804</c:v>
                </c:pt>
                <c:pt idx="11735">
                  <c:v>0.501107654051128</c:v>
                </c:pt>
                <c:pt idx="11736">
                  <c:v>0.50164050538467697</c:v>
                </c:pt>
                <c:pt idx="11737">
                  <c:v>0.50217335671301599</c:v>
                </c:pt>
                <c:pt idx="11738">
                  <c:v>0.50270620804656496</c:v>
                </c:pt>
                <c:pt idx="11739">
                  <c:v>0.50323905938011504</c:v>
                </c:pt>
                <c:pt idx="11740">
                  <c:v>0.50377191070845395</c:v>
                </c:pt>
                <c:pt idx="11741">
                  <c:v>0.50430476204200303</c:v>
                </c:pt>
                <c:pt idx="11742">
                  <c:v>0.504837613375553</c:v>
                </c:pt>
                <c:pt idx="11743">
                  <c:v>0.50537046470389202</c:v>
                </c:pt>
                <c:pt idx="11744">
                  <c:v>0.50590331603744099</c:v>
                </c:pt>
                <c:pt idx="11745">
                  <c:v>0.50643616737098995</c:v>
                </c:pt>
                <c:pt idx="11746">
                  <c:v>0.50696901869932898</c:v>
                </c:pt>
                <c:pt idx="11747">
                  <c:v>0.50750187003287905</c:v>
                </c:pt>
                <c:pt idx="11748">
                  <c:v>0.50803472136642802</c:v>
                </c:pt>
                <c:pt idx="11749">
                  <c:v>0.50856757269476704</c:v>
                </c:pt>
                <c:pt idx="11750">
                  <c:v>0.50910042402831701</c:v>
                </c:pt>
                <c:pt idx="11751">
                  <c:v>0.50963327536186598</c:v>
                </c:pt>
                <c:pt idx="11752">
                  <c:v>0.510166126690205</c:v>
                </c:pt>
                <c:pt idx="11753">
                  <c:v>0.51069897802375397</c:v>
                </c:pt>
                <c:pt idx="11754">
                  <c:v>0.51123182935730405</c:v>
                </c:pt>
                <c:pt idx="11755">
                  <c:v>0.51176468068564296</c:v>
                </c:pt>
                <c:pt idx="11756">
                  <c:v>0.51229753201919204</c:v>
                </c:pt>
                <c:pt idx="11757">
                  <c:v>0.512830383352741</c:v>
                </c:pt>
                <c:pt idx="11758">
                  <c:v>0.51336323468108003</c:v>
                </c:pt>
                <c:pt idx="11759">
                  <c:v>0.51389608601462999</c:v>
                </c:pt>
                <c:pt idx="11760">
                  <c:v>0.51442893734817896</c:v>
                </c:pt>
                <c:pt idx="11761">
                  <c:v>0.51496178867651798</c:v>
                </c:pt>
                <c:pt idx="11762">
                  <c:v>0.51549464001006795</c:v>
                </c:pt>
                <c:pt idx="11763">
                  <c:v>0.51602749134361703</c:v>
                </c:pt>
                <c:pt idx="11764">
                  <c:v>0.51656034267195605</c:v>
                </c:pt>
                <c:pt idx="11765">
                  <c:v>0.51709319400550502</c:v>
                </c:pt>
                <c:pt idx="11766">
                  <c:v>0.51762604533905499</c:v>
                </c:pt>
                <c:pt idx="11767">
                  <c:v>0.51815889666739401</c:v>
                </c:pt>
                <c:pt idx="11768">
                  <c:v>0.51869174800094298</c:v>
                </c:pt>
                <c:pt idx="11769">
                  <c:v>0.51922459933449305</c:v>
                </c:pt>
                <c:pt idx="11770">
                  <c:v>0.51975745066283097</c:v>
                </c:pt>
                <c:pt idx="11771">
                  <c:v>0.52029030199638104</c:v>
                </c:pt>
                <c:pt idx="11772">
                  <c:v>0.52082315332993001</c:v>
                </c:pt>
                <c:pt idx="11773">
                  <c:v>0.52135600465826903</c:v>
                </c:pt>
                <c:pt idx="11774">
                  <c:v>0.521888855991819</c:v>
                </c:pt>
                <c:pt idx="11775">
                  <c:v>0.52242170732536797</c:v>
                </c:pt>
                <c:pt idx="11776">
                  <c:v>0.52295455865370699</c:v>
                </c:pt>
                <c:pt idx="11777">
                  <c:v>0.52348740998725596</c:v>
                </c:pt>
                <c:pt idx="11778">
                  <c:v>0.52402026132080604</c:v>
                </c:pt>
                <c:pt idx="11779">
                  <c:v>0.52455311264914495</c:v>
                </c:pt>
                <c:pt idx="11780">
                  <c:v>0.52508596398269403</c:v>
                </c:pt>
                <c:pt idx="11781">
                  <c:v>0.52561881531624399</c:v>
                </c:pt>
                <c:pt idx="11782">
                  <c:v>0.52615166664458302</c:v>
                </c:pt>
                <c:pt idx="11783">
                  <c:v>0.52668451797813198</c:v>
                </c:pt>
                <c:pt idx="11784">
                  <c:v>0.52721736931168095</c:v>
                </c:pt>
                <c:pt idx="11785">
                  <c:v>0.52775022064001997</c:v>
                </c:pt>
                <c:pt idx="11786">
                  <c:v>0.52828307197357005</c:v>
                </c:pt>
                <c:pt idx="11787">
                  <c:v>0.52881592330711902</c:v>
                </c:pt>
                <c:pt idx="11788">
                  <c:v>0.52934877463545804</c:v>
                </c:pt>
                <c:pt idx="11789">
                  <c:v>0.52988162596900801</c:v>
                </c:pt>
                <c:pt idx="11790">
                  <c:v>0.53041447730255697</c:v>
                </c:pt>
                <c:pt idx="11791">
                  <c:v>0.530947328630896</c:v>
                </c:pt>
                <c:pt idx="11792">
                  <c:v>0.53148017996444497</c:v>
                </c:pt>
                <c:pt idx="11793">
                  <c:v>0.53201303129799504</c:v>
                </c:pt>
                <c:pt idx="11794">
                  <c:v>0.53254588262633396</c:v>
                </c:pt>
                <c:pt idx="11795">
                  <c:v>0.53307873395988303</c:v>
                </c:pt>
                <c:pt idx="11796">
                  <c:v>0.533611585293432</c:v>
                </c:pt>
                <c:pt idx="11797">
                  <c:v>0.53414443662177102</c:v>
                </c:pt>
                <c:pt idx="11798">
                  <c:v>0.53467728795532099</c:v>
                </c:pt>
                <c:pt idx="11799">
                  <c:v>0.53521013928886996</c:v>
                </c:pt>
                <c:pt idx="11800">
                  <c:v>0.53574299061720898</c:v>
                </c:pt>
                <c:pt idx="11801">
                  <c:v>0.53627584195075895</c:v>
                </c:pt>
                <c:pt idx="11802">
                  <c:v>0.53680869328430803</c:v>
                </c:pt>
                <c:pt idx="11803">
                  <c:v>0.53734154461264705</c:v>
                </c:pt>
                <c:pt idx="11804">
                  <c:v>0.53787439594619602</c:v>
                </c:pt>
                <c:pt idx="11805">
                  <c:v>0.53840724727974598</c:v>
                </c:pt>
                <c:pt idx="11806">
                  <c:v>0.53894009860808501</c:v>
                </c:pt>
                <c:pt idx="11807">
                  <c:v>0.53947294994163397</c:v>
                </c:pt>
                <c:pt idx="11808">
                  <c:v>0.54000580127518405</c:v>
                </c:pt>
                <c:pt idx="11809">
                  <c:v>0.54053865260352196</c:v>
                </c:pt>
                <c:pt idx="11810">
                  <c:v>0.54107150393707204</c:v>
                </c:pt>
                <c:pt idx="11811">
                  <c:v>0.54160435527062201</c:v>
                </c:pt>
                <c:pt idx="11812">
                  <c:v>0.54213720659896003</c:v>
                </c:pt>
                <c:pt idx="11813">
                  <c:v>0.54267005793251</c:v>
                </c:pt>
                <c:pt idx="11814">
                  <c:v>0.54320290926605896</c:v>
                </c:pt>
                <c:pt idx="11815">
                  <c:v>0.54373576059439799</c:v>
                </c:pt>
                <c:pt idx="11816">
                  <c:v>0.54426861192794695</c:v>
                </c:pt>
                <c:pt idx="11817">
                  <c:v>0.54480146326149703</c:v>
                </c:pt>
                <c:pt idx="11818">
                  <c:v>0.54533431458983594</c:v>
                </c:pt>
                <c:pt idx="11819">
                  <c:v>0.54586716592338502</c:v>
                </c:pt>
                <c:pt idx="11820">
                  <c:v>0.54640001725693499</c:v>
                </c:pt>
                <c:pt idx="11821">
                  <c:v>0.54693286858527401</c:v>
                </c:pt>
                <c:pt idx="11822">
                  <c:v>0.54746571991882298</c:v>
                </c:pt>
                <c:pt idx="11823">
                  <c:v>0.54799857125237195</c:v>
                </c:pt>
                <c:pt idx="11824">
                  <c:v>0.54853142258071097</c:v>
                </c:pt>
                <c:pt idx="11825">
                  <c:v>0.54906427391426105</c:v>
                </c:pt>
                <c:pt idx="11826">
                  <c:v>0.54959712524781001</c:v>
                </c:pt>
                <c:pt idx="11827">
                  <c:v>0.55012997657614904</c:v>
                </c:pt>
                <c:pt idx="11828">
                  <c:v>0.550662827909699</c:v>
                </c:pt>
                <c:pt idx="11829">
                  <c:v>0.55119567924324797</c:v>
                </c:pt>
                <c:pt idx="11830">
                  <c:v>0.55172853057158699</c:v>
                </c:pt>
                <c:pt idx="11831">
                  <c:v>0.55226138190513596</c:v>
                </c:pt>
                <c:pt idx="11832">
                  <c:v>0.55279423323868604</c:v>
                </c:pt>
                <c:pt idx="11833">
                  <c:v>0.55332708456702395</c:v>
                </c:pt>
                <c:pt idx="11834">
                  <c:v>0.55385993590057403</c:v>
                </c:pt>
                <c:pt idx="11835">
                  <c:v>0.554392787234124</c:v>
                </c:pt>
                <c:pt idx="11836">
                  <c:v>0.55492563856246202</c:v>
                </c:pt>
                <c:pt idx="11837">
                  <c:v>0.55545848989601199</c:v>
                </c:pt>
                <c:pt idx="11838">
                  <c:v>0.55599134122956095</c:v>
                </c:pt>
                <c:pt idx="11839">
                  <c:v>0.55652419255789998</c:v>
                </c:pt>
                <c:pt idx="11840">
                  <c:v>0.55705704389145005</c:v>
                </c:pt>
                <c:pt idx="11841">
                  <c:v>0.55758989522499902</c:v>
                </c:pt>
                <c:pt idx="11842">
                  <c:v>0.55812274655333804</c:v>
                </c:pt>
                <c:pt idx="11843">
                  <c:v>0.55865559788688701</c:v>
                </c:pt>
                <c:pt idx="11844">
                  <c:v>0.55918844922043698</c:v>
                </c:pt>
                <c:pt idx="11845">
                  <c:v>0.559721300548776</c:v>
                </c:pt>
                <c:pt idx="11846">
                  <c:v>0.56025415188232497</c:v>
                </c:pt>
                <c:pt idx="11847">
                  <c:v>0.56078700321587505</c:v>
                </c:pt>
                <c:pt idx="11848">
                  <c:v>0.56131985454421296</c:v>
                </c:pt>
                <c:pt idx="11849">
                  <c:v>0.56185270587776304</c:v>
                </c:pt>
                <c:pt idx="11850">
                  <c:v>0.562385557211312</c:v>
                </c:pt>
                <c:pt idx="11851">
                  <c:v>0.56291840853965103</c:v>
                </c:pt>
                <c:pt idx="11852">
                  <c:v>0.56345125987320099</c:v>
                </c:pt>
                <c:pt idx="11853">
                  <c:v>0.56398411120674996</c:v>
                </c:pt>
                <c:pt idx="11854">
                  <c:v>0.56451696253508898</c:v>
                </c:pt>
                <c:pt idx="11855">
                  <c:v>0.56504981386863795</c:v>
                </c:pt>
                <c:pt idx="11856">
                  <c:v>0.56558266520218803</c:v>
                </c:pt>
                <c:pt idx="11857">
                  <c:v>0.56611551653052705</c:v>
                </c:pt>
                <c:pt idx="11858">
                  <c:v>0.56664836786407602</c:v>
                </c:pt>
                <c:pt idx="11859">
                  <c:v>0.56718121919762599</c:v>
                </c:pt>
                <c:pt idx="11860">
                  <c:v>0.56771407052596501</c:v>
                </c:pt>
                <c:pt idx="11861">
                  <c:v>0.56824692185951398</c:v>
                </c:pt>
                <c:pt idx="11862">
                  <c:v>0.56877977319306305</c:v>
                </c:pt>
                <c:pt idx="11863">
                  <c:v>0.56931262452140197</c:v>
                </c:pt>
                <c:pt idx="11864">
                  <c:v>0.56984547585495204</c:v>
                </c:pt>
                <c:pt idx="11865">
                  <c:v>0.57037832718850101</c:v>
                </c:pt>
                <c:pt idx="11866">
                  <c:v>0.57091117851684003</c:v>
                </c:pt>
                <c:pt idx="11867">
                  <c:v>0.571444029850389</c:v>
                </c:pt>
                <c:pt idx="11868">
                  <c:v>0.57197688118393897</c:v>
                </c:pt>
                <c:pt idx="11869">
                  <c:v>0.57250973251227799</c:v>
                </c:pt>
                <c:pt idx="11870">
                  <c:v>0.57304258384582696</c:v>
                </c:pt>
                <c:pt idx="11871">
                  <c:v>0.57357543517937704</c:v>
                </c:pt>
                <c:pt idx="11872">
                  <c:v>0.57410828650771595</c:v>
                </c:pt>
                <c:pt idx="11873">
                  <c:v>0.57464113784126503</c:v>
                </c:pt>
                <c:pt idx="11874">
                  <c:v>0.57517398917481499</c:v>
                </c:pt>
                <c:pt idx="11875">
                  <c:v>0.57570684050315302</c:v>
                </c:pt>
                <c:pt idx="11876">
                  <c:v>0.57623969183670298</c:v>
                </c:pt>
                <c:pt idx="11877">
                  <c:v>0.57677254317025195</c:v>
                </c:pt>
                <c:pt idx="11878">
                  <c:v>0.57730539449859097</c:v>
                </c:pt>
                <c:pt idx="11879">
                  <c:v>0.57783824583214105</c:v>
                </c:pt>
                <c:pt idx="11880">
                  <c:v>0.57837109716569002</c:v>
                </c:pt>
                <c:pt idx="11881">
                  <c:v>0.57890394849402904</c:v>
                </c:pt>
                <c:pt idx="11882">
                  <c:v>0.57943679982757801</c:v>
                </c:pt>
                <c:pt idx="11883">
                  <c:v>0.57996965116112797</c:v>
                </c:pt>
                <c:pt idx="11884">
                  <c:v>0.580502502489467</c:v>
                </c:pt>
                <c:pt idx="11885">
                  <c:v>0.58103535382301597</c:v>
                </c:pt>
                <c:pt idx="11886">
                  <c:v>0.58156820515656604</c:v>
                </c:pt>
                <c:pt idx="11887">
                  <c:v>0.58210105648490396</c:v>
                </c:pt>
                <c:pt idx="11888">
                  <c:v>0.58263390781845403</c:v>
                </c:pt>
                <c:pt idx="11889">
                  <c:v>0.583166759152003</c:v>
                </c:pt>
                <c:pt idx="11890">
                  <c:v>0.58369961048034202</c:v>
                </c:pt>
                <c:pt idx="11891">
                  <c:v>0.58423246181389199</c:v>
                </c:pt>
                <c:pt idx="11892">
                  <c:v>0.58476531314744096</c:v>
                </c:pt>
                <c:pt idx="11893">
                  <c:v>0.58529816447577998</c:v>
                </c:pt>
                <c:pt idx="11894">
                  <c:v>0.58583101580932895</c:v>
                </c:pt>
                <c:pt idx="11895">
                  <c:v>0.58636386714287902</c:v>
                </c:pt>
                <c:pt idx="11896">
                  <c:v>0.58689671847121805</c:v>
                </c:pt>
                <c:pt idx="11897">
                  <c:v>0.58742956980476702</c:v>
                </c:pt>
                <c:pt idx="11898">
                  <c:v>0.58796242113831698</c:v>
                </c:pt>
                <c:pt idx="11899">
                  <c:v>0.58849527246665601</c:v>
                </c:pt>
                <c:pt idx="11900">
                  <c:v>0.58902812380020497</c:v>
                </c:pt>
                <c:pt idx="11901">
                  <c:v>0.58956097513375405</c:v>
                </c:pt>
                <c:pt idx="11902">
                  <c:v>0.59009382646209296</c:v>
                </c:pt>
                <c:pt idx="11903">
                  <c:v>0.59062667779564304</c:v>
                </c:pt>
                <c:pt idx="11904">
                  <c:v>0.59115952912919201</c:v>
                </c:pt>
                <c:pt idx="11905">
                  <c:v>0.59169238045753103</c:v>
                </c:pt>
                <c:pt idx="11906">
                  <c:v>0.592225231791081</c:v>
                </c:pt>
                <c:pt idx="11907">
                  <c:v>0.59275808312462996</c:v>
                </c:pt>
                <c:pt idx="11908">
                  <c:v>0.59329093445296899</c:v>
                </c:pt>
                <c:pt idx="11909">
                  <c:v>0.59382378578651795</c:v>
                </c:pt>
                <c:pt idx="11910">
                  <c:v>0.59435663712006803</c:v>
                </c:pt>
                <c:pt idx="11911">
                  <c:v>0.59488948844840694</c:v>
                </c:pt>
                <c:pt idx="11912">
                  <c:v>0.59542233978195602</c:v>
                </c:pt>
                <c:pt idx="11913">
                  <c:v>0.59595519111550599</c:v>
                </c:pt>
                <c:pt idx="11914">
                  <c:v>0.59648804244384401</c:v>
                </c:pt>
                <c:pt idx="11915">
                  <c:v>0.59702089377739398</c:v>
                </c:pt>
                <c:pt idx="11916">
                  <c:v>0.59755374511094295</c:v>
                </c:pt>
                <c:pt idx="11917">
                  <c:v>0.59808659643928197</c:v>
                </c:pt>
                <c:pt idx="11918">
                  <c:v>0.59861944777283205</c:v>
                </c:pt>
                <c:pt idx="11919">
                  <c:v>0.59915229910638101</c:v>
                </c:pt>
                <c:pt idx="11920">
                  <c:v>0.59968515043472004</c:v>
                </c:pt>
                <c:pt idx="11921">
                  <c:v>0.600218001768269</c:v>
                </c:pt>
                <c:pt idx="11922">
                  <c:v>0.60075085310181897</c:v>
                </c:pt>
                <c:pt idx="11923">
                  <c:v>0.60128370443015799</c:v>
                </c:pt>
                <c:pt idx="11924">
                  <c:v>0.60181655576370696</c:v>
                </c:pt>
                <c:pt idx="11925">
                  <c:v>0.60234940709725704</c:v>
                </c:pt>
                <c:pt idx="11926">
                  <c:v>0.60288225842559495</c:v>
                </c:pt>
                <c:pt idx="11927">
                  <c:v>0.60341510975914503</c:v>
                </c:pt>
                <c:pt idx="11928">
                  <c:v>0.603947961092694</c:v>
                </c:pt>
                <c:pt idx="11929">
                  <c:v>0.60448081242103302</c:v>
                </c:pt>
                <c:pt idx="11930">
                  <c:v>0.60501366375458299</c:v>
                </c:pt>
                <c:pt idx="11931">
                  <c:v>0.60554651508813195</c:v>
                </c:pt>
                <c:pt idx="11932">
                  <c:v>0.60607936641647098</c:v>
                </c:pt>
                <c:pt idx="11933">
                  <c:v>0.60661221775002105</c:v>
                </c:pt>
                <c:pt idx="11934">
                  <c:v>0.60714506908357002</c:v>
                </c:pt>
                <c:pt idx="11935">
                  <c:v>0.60767792041190904</c:v>
                </c:pt>
                <c:pt idx="11936">
                  <c:v>0.60821077174545801</c:v>
                </c:pt>
                <c:pt idx="11937">
                  <c:v>0.60874362307900798</c:v>
                </c:pt>
                <c:pt idx="11938">
                  <c:v>0.609276474407346</c:v>
                </c:pt>
                <c:pt idx="11939">
                  <c:v>0.60980932574089597</c:v>
                </c:pt>
                <c:pt idx="11940">
                  <c:v>0.61034217707444605</c:v>
                </c:pt>
                <c:pt idx="11941">
                  <c:v>0.61087502840278396</c:v>
                </c:pt>
                <c:pt idx="11942">
                  <c:v>0.61140787973633404</c:v>
                </c:pt>
                <c:pt idx="11943">
                  <c:v>0.611940731069883</c:v>
                </c:pt>
                <c:pt idx="11944">
                  <c:v>0.61247358239822203</c:v>
                </c:pt>
                <c:pt idx="11945">
                  <c:v>0.61300643373177199</c:v>
                </c:pt>
                <c:pt idx="11946">
                  <c:v>0.61353928506532096</c:v>
                </c:pt>
                <c:pt idx="11947">
                  <c:v>0.61407213639365998</c:v>
                </c:pt>
                <c:pt idx="11948">
                  <c:v>0.61460498772720895</c:v>
                </c:pt>
                <c:pt idx="11949">
                  <c:v>0.61513783906075903</c:v>
                </c:pt>
                <c:pt idx="11950">
                  <c:v>0.61567069038909805</c:v>
                </c:pt>
                <c:pt idx="11951">
                  <c:v>0.61620354172264702</c:v>
                </c:pt>
                <c:pt idx="11952">
                  <c:v>0.61673639305619699</c:v>
                </c:pt>
                <c:pt idx="11953">
                  <c:v>0.61726924438453501</c:v>
                </c:pt>
                <c:pt idx="11954">
                  <c:v>0.61780209571808498</c:v>
                </c:pt>
                <c:pt idx="11955">
                  <c:v>0.61833494705163405</c:v>
                </c:pt>
                <c:pt idx="11956">
                  <c:v>0.61886779837997297</c:v>
                </c:pt>
                <c:pt idx="11957">
                  <c:v>0.61940064971352304</c:v>
                </c:pt>
                <c:pt idx="11958">
                  <c:v>0.61993350104707201</c:v>
                </c:pt>
                <c:pt idx="11959">
                  <c:v>0.62046635237541103</c:v>
                </c:pt>
                <c:pt idx="11960">
                  <c:v>0.62099920370896</c:v>
                </c:pt>
                <c:pt idx="11961">
                  <c:v>0.62153205504250997</c:v>
                </c:pt>
                <c:pt idx="11962">
                  <c:v>0.62206490637084899</c:v>
                </c:pt>
                <c:pt idx="11963">
                  <c:v>0.62259775770439796</c:v>
                </c:pt>
                <c:pt idx="11964">
                  <c:v>0.62313060903794804</c:v>
                </c:pt>
                <c:pt idx="11965">
                  <c:v>0.62366346036628595</c:v>
                </c:pt>
                <c:pt idx="11966">
                  <c:v>0.62419631169983603</c:v>
                </c:pt>
                <c:pt idx="11967">
                  <c:v>0.62472916303338499</c:v>
                </c:pt>
                <c:pt idx="11968">
                  <c:v>0.62526201436172402</c:v>
                </c:pt>
                <c:pt idx="11969">
                  <c:v>0.62579486569527398</c:v>
                </c:pt>
                <c:pt idx="11970">
                  <c:v>0.62632771702882295</c:v>
                </c:pt>
                <c:pt idx="11971">
                  <c:v>0.62686056835716197</c:v>
                </c:pt>
                <c:pt idx="11972">
                  <c:v>0.62739341969071105</c:v>
                </c:pt>
                <c:pt idx="11973">
                  <c:v>0.62792627102426102</c:v>
                </c:pt>
                <c:pt idx="11974">
                  <c:v>0.62845912235260004</c:v>
                </c:pt>
                <c:pt idx="11975">
                  <c:v>0.62899197368614901</c:v>
                </c:pt>
                <c:pt idx="11976">
                  <c:v>0.62952482501969897</c:v>
                </c:pt>
                <c:pt idx="11977">
                  <c:v>0.630057676348037</c:v>
                </c:pt>
                <c:pt idx="11978">
                  <c:v>0.63059052768158697</c:v>
                </c:pt>
                <c:pt idx="11979">
                  <c:v>0.63112337901513704</c:v>
                </c:pt>
                <c:pt idx="11980">
                  <c:v>0.63165623034347496</c:v>
                </c:pt>
                <c:pt idx="11981">
                  <c:v>0.63218908167702503</c:v>
                </c:pt>
                <c:pt idx="11982">
                  <c:v>0.632721933010574</c:v>
                </c:pt>
                <c:pt idx="11983">
                  <c:v>0.63325478433891302</c:v>
                </c:pt>
                <c:pt idx="11984">
                  <c:v>0.63378763567246199</c:v>
                </c:pt>
                <c:pt idx="11985">
                  <c:v>0.63432048700601196</c:v>
                </c:pt>
                <c:pt idx="11986">
                  <c:v>0.63485333833435098</c:v>
                </c:pt>
                <c:pt idx="11987">
                  <c:v>0.63538618966789995</c:v>
                </c:pt>
                <c:pt idx="11988">
                  <c:v>0.63591904100145002</c:v>
                </c:pt>
                <c:pt idx="11989">
                  <c:v>0.63645189232978905</c:v>
                </c:pt>
                <c:pt idx="11990">
                  <c:v>0.63698474366333802</c:v>
                </c:pt>
                <c:pt idx="11991">
                  <c:v>0.63751759499688798</c:v>
                </c:pt>
                <c:pt idx="11992">
                  <c:v>0.63805044632522601</c:v>
                </c:pt>
                <c:pt idx="11993">
                  <c:v>0.63858329765877597</c:v>
                </c:pt>
                <c:pt idx="11994">
                  <c:v>0.63911614899232505</c:v>
                </c:pt>
                <c:pt idx="11995">
                  <c:v>0.63964900032066396</c:v>
                </c:pt>
                <c:pt idx="11996">
                  <c:v>0.64018185165421404</c:v>
                </c:pt>
                <c:pt idx="11997">
                  <c:v>0.64071470298776301</c:v>
                </c:pt>
                <c:pt idx="11998">
                  <c:v>0.64124755431610203</c:v>
                </c:pt>
                <c:pt idx="11999">
                  <c:v>0.641780405649651</c:v>
                </c:pt>
                <c:pt idx="12000">
                  <c:v>0.64231325698320096</c:v>
                </c:pt>
                <c:pt idx="12001">
                  <c:v>0.64284610831153999</c:v>
                </c:pt>
                <c:pt idx="12002">
                  <c:v>0.64337895964508895</c:v>
                </c:pt>
                <c:pt idx="12003">
                  <c:v>0.64391181097863903</c:v>
                </c:pt>
                <c:pt idx="12004">
                  <c:v>0.64444466230697794</c:v>
                </c:pt>
                <c:pt idx="12005">
                  <c:v>0.64497751364052702</c:v>
                </c:pt>
                <c:pt idx="12006">
                  <c:v>0.64551036497407599</c:v>
                </c:pt>
                <c:pt idx="12007">
                  <c:v>0.64604321630241501</c:v>
                </c:pt>
                <c:pt idx="12008">
                  <c:v>0.64657606763596498</c:v>
                </c:pt>
                <c:pt idx="12009">
                  <c:v>0.64710891896951395</c:v>
                </c:pt>
                <c:pt idx="12010">
                  <c:v>0.64764177029785297</c:v>
                </c:pt>
                <c:pt idx="12011">
                  <c:v>0.64817462163140305</c:v>
                </c:pt>
                <c:pt idx="12012">
                  <c:v>0.64870747296495201</c:v>
                </c:pt>
                <c:pt idx="12013">
                  <c:v>0.64924032429329104</c:v>
                </c:pt>
                <c:pt idx="12014">
                  <c:v>0.64977317562684</c:v>
                </c:pt>
                <c:pt idx="12015">
                  <c:v>0.65030602696038997</c:v>
                </c:pt>
                <c:pt idx="12016">
                  <c:v>0.65083887828872899</c:v>
                </c:pt>
                <c:pt idx="12017">
                  <c:v>0.65137172962227796</c:v>
                </c:pt>
                <c:pt idx="12018">
                  <c:v>0.65190458095582804</c:v>
                </c:pt>
                <c:pt idx="12019">
                  <c:v>0.65243743228416595</c:v>
                </c:pt>
                <c:pt idx="12020">
                  <c:v>0.65297028361771603</c:v>
                </c:pt>
                <c:pt idx="12021">
                  <c:v>0.653503134951265</c:v>
                </c:pt>
                <c:pt idx="12022">
                  <c:v>0.65403598627960402</c:v>
                </c:pt>
                <c:pt idx="12023">
                  <c:v>0.65456883761315399</c:v>
                </c:pt>
                <c:pt idx="12024">
                  <c:v>0.65510168894670295</c:v>
                </c:pt>
                <c:pt idx="12025">
                  <c:v>0.65563454027504198</c:v>
                </c:pt>
                <c:pt idx="12026">
                  <c:v>0.65616739160859106</c:v>
                </c:pt>
                <c:pt idx="12027">
                  <c:v>0.65670024294214102</c:v>
                </c:pt>
                <c:pt idx="12028">
                  <c:v>0.65723309427048004</c:v>
                </c:pt>
                <c:pt idx="12029">
                  <c:v>0.65776594560402901</c:v>
                </c:pt>
                <c:pt idx="12030">
                  <c:v>0.65829879693757898</c:v>
                </c:pt>
                <c:pt idx="12031">
                  <c:v>0.658831648265917</c:v>
                </c:pt>
                <c:pt idx="12032">
                  <c:v>0.65936449959946697</c:v>
                </c:pt>
                <c:pt idx="12033">
                  <c:v>0.65989735093301605</c:v>
                </c:pt>
                <c:pt idx="12034">
                  <c:v>0.66043020226135496</c:v>
                </c:pt>
                <c:pt idx="12035">
                  <c:v>0.66096305359490504</c:v>
                </c:pt>
                <c:pt idx="12036">
                  <c:v>0.661495904928454</c:v>
                </c:pt>
                <c:pt idx="12037">
                  <c:v>0.66202875625679303</c:v>
                </c:pt>
                <c:pt idx="12038">
                  <c:v>0.66256160759034199</c:v>
                </c:pt>
                <c:pt idx="12039">
                  <c:v>0.66309445892389196</c:v>
                </c:pt>
                <c:pt idx="12040">
                  <c:v>0.66362731025223098</c:v>
                </c:pt>
                <c:pt idx="12041">
                  <c:v>0.66416016158577995</c:v>
                </c:pt>
                <c:pt idx="12042">
                  <c:v>0.66469301291933003</c:v>
                </c:pt>
                <c:pt idx="12043">
                  <c:v>0.66522586424766905</c:v>
                </c:pt>
                <c:pt idx="12044">
                  <c:v>0.66575871558121802</c:v>
                </c:pt>
                <c:pt idx="12045">
                  <c:v>0.66629156691476699</c:v>
                </c:pt>
                <c:pt idx="12046">
                  <c:v>0.66682441824310601</c:v>
                </c:pt>
                <c:pt idx="12047">
                  <c:v>0.66735726957665598</c:v>
                </c:pt>
                <c:pt idx="12048">
                  <c:v>0.66789012091020505</c:v>
                </c:pt>
                <c:pt idx="12049">
                  <c:v>0.66842297223854397</c:v>
                </c:pt>
                <c:pt idx="12050">
                  <c:v>0.66895582357209404</c:v>
                </c:pt>
                <c:pt idx="12051">
                  <c:v>0.66948867490564301</c:v>
                </c:pt>
                <c:pt idx="12052">
                  <c:v>0.67002152623398203</c:v>
                </c:pt>
                <c:pt idx="12053">
                  <c:v>0.670554377567531</c:v>
                </c:pt>
                <c:pt idx="12054">
                  <c:v>0.67108722890108097</c:v>
                </c:pt>
                <c:pt idx="12055">
                  <c:v>0.67162008022941899</c:v>
                </c:pt>
                <c:pt idx="12056">
                  <c:v>0.67215293156296896</c:v>
                </c:pt>
                <c:pt idx="12057">
                  <c:v>0.67268578289651904</c:v>
                </c:pt>
                <c:pt idx="12058">
                  <c:v>0.67321863422485695</c:v>
                </c:pt>
                <c:pt idx="12059">
                  <c:v>0.67375148555840703</c:v>
                </c:pt>
                <c:pt idx="12060">
                  <c:v>0.67428433689195599</c:v>
                </c:pt>
                <c:pt idx="12061">
                  <c:v>0.67481718822029502</c:v>
                </c:pt>
                <c:pt idx="12062">
                  <c:v>0.67535003955384498</c:v>
                </c:pt>
                <c:pt idx="12063">
                  <c:v>0.67588289088739395</c:v>
                </c:pt>
                <c:pt idx="12064">
                  <c:v>0.67641574221573297</c:v>
                </c:pt>
                <c:pt idx="12065">
                  <c:v>0.67694859354928205</c:v>
                </c:pt>
                <c:pt idx="12066">
                  <c:v>0.67748144488283202</c:v>
                </c:pt>
                <c:pt idx="12067">
                  <c:v>0.67801429621117104</c:v>
                </c:pt>
                <c:pt idx="12068">
                  <c:v>0.67854714754472001</c:v>
                </c:pt>
                <c:pt idx="12069">
                  <c:v>0.67907999887826997</c:v>
                </c:pt>
                <c:pt idx="12070">
                  <c:v>0.679612850206608</c:v>
                </c:pt>
                <c:pt idx="12071">
                  <c:v>0.68014570154015797</c:v>
                </c:pt>
                <c:pt idx="12072">
                  <c:v>0.68067855287370704</c:v>
                </c:pt>
                <c:pt idx="12073">
                  <c:v>0.68121140420204596</c:v>
                </c:pt>
                <c:pt idx="12074">
                  <c:v>0.68174425553559603</c:v>
                </c:pt>
                <c:pt idx="12075">
                  <c:v>0.682277106869145</c:v>
                </c:pt>
                <c:pt idx="12076">
                  <c:v>0.68280995819748402</c:v>
                </c:pt>
                <c:pt idx="12077">
                  <c:v>0.68334280953103299</c:v>
                </c:pt>
                <c:pt idx="12078">
                  <c:v>0.68387566086458296</c:v>
                </c:pt>
                <c:pt idx="12079">
                  <c:v>0.68440851219292198</c:v>
                </c:pt>
                <c:pt idx="12080">
                  <c:v>0.68494136352647095</c:v>
                </c:pt>
                <c:pt idx="12081">
                  <c:v>0.68547421486002102</c:v>
                </c:pt>
                <c:pt idx="12082">
                  <c:v>0.68600706618836005</c:v>
                </c:pt>
                <c:pt idx="12083">
                  <c:v>0.68653991752190902</c:v>
                </c:pt>
                <c:pt idx="12084">
                  <c:v>0.68707276885545898</c:v>
                </c:pt>
                <c:pt idx="12085">
                  <c:v>0.68760562018379701</c:v>
                </c:pt>
                <c:pt idx="12086">
                  <c:v>0.68813847151734697</c:v>
                </c:pt>
                <c:pt idx="12087">
                  <c:v>0.68867132285089605</c:v>
                </c:pt>
                <c:pt idx="12088">
                  <c:v>0.68920417417923496</c:v>
                </c:pt>
                <c:pt idx="12089">
                  <c:v>0.68973702551278504</c:v>
                </c:pt>
                <c:pt idx="12090">
                  <c:v>0.69026987684633401</c:v>
                </c:pt>
                <c:pt idx="12091">
                  <c:v>0.69080272817467303</c:v>
                </c:pt>
                <c:pt idx="12092">
                  <c:v>0.691335579508222</c:v>
                </c:pt>
                <c:pt idx="12093">
                  <c:v>0.69186843084177196</c:v>
                </c:pt>
                <c:pt idx="12094">
                  <c:v>0.69240128217011099</c:v>
                </c:pt>
                <c:pt idx="12095">
                  <c:v>0.69293413350365995</c:v>
                </c:pt>
                <c:pt idx="12096">
                  <c:v>0.69346698483721003</c:v>
                </c:pt>
                <c:pt idx="12097">
                  <c:v>0.69399983616554795</c:v>
                </c:pt>
                <c:pt idx="12098">
                  <c:v>0.69453268749909802</c:v>
                </c:pt>
                <c:pt idx="12099">
                  <c:v>0.69506553883264699</c:v>
                </c:pt>
                <c:pt idx="12100">
                  <c:v>0.69559839016098601</c:v>
                </c:pt>
                <c:pt idx="12101">
                  <c:v>0.69613124149453598</c:v>
                </c:pt>
                <c:pt idx="12102">
                  <c:v>0.69666409282808495</c:v>
                </c:pt>
                <c:pt idx="12103">
                  <c:v>0.69719694415642397</c:v>
                </c:pt>
                <c:pt idx="12104">
                  <c:v>0.69772979548997305</c:v>
                </c:pt>
                <c:pt idx="12105">
                  <c:v>0.69826264682352301</c:v>
                </c:pt>
                <c:pt idx="12106">
                  <c:v>0.69879549815186204</c:v>
                </c:pt>
                <c:pt idx="12107">
                  <c:v>0.699328349485411</c:v>
                </c:pt>
                <c:pt idx="12108">
                  <c:v>0.69986120081896097</c:v>
                </c:pt>
                <c:pt idx="12109">
                  <c:v>0.700394052147299</c:v>
                </c:pt>
                <c:pt idx="12110">
                  <c:v>0.70092690348084896</c:v>
                </c:pt>
                <c:pt idx="12111">
                  <c:v>0.70145975481439804</c:v>
                </c:pt>
                <c:pt idx="12112">
                  <c:v>0.70199260614273695</c:v>
                </c:pt>
                <c:pt idx="12113">
                  <c:v>0.70252545747628703</c:v>
                </c:pt>
                <c:pt idx="12114">
                  <c:v>0.703058308809836</c:v>
                </c:pt>
                <c:pt idx="12115">
                  <c:v>0.70359116013817502</c:v>
                </c:pt>
                <c:pt idx="12116">
                  <c:v>0.70412401147172399</c:v>
                </c:pt>
                <c:pt idx="12117">
                  <c:v>0.70465686280527395</c:v>
                </c:pt>
                <c:pt idx="12118">
                  <c:v>0.70518971413361298</c:v>
                </c:pt>
                <c:pt idx="12119">
                  <c:v>0.70572256546716206</c:v>
                </c:pt>
                <c:pt idx="12120">
                  <c:v>0.70625541680071202</c:v>
                </c:pt>
                <c:pt idx="12121">
                  <c:v>0.70678826812905104</c:v>
                </c:pt>
                <c:pt idx="12122">
                  <c:v>0.70732111946260001</c:v>
                </c:pt>
                <c:pt idx="12123">
                  <c:v>0.70785397079614898</c:v>
                </c:pt>
                <c:pt idx="12124">
                  <c:v>0.708386822124488</c:v>
                </c:pt>
                <c:pt idx="12125">
                  <c:v>0.70891967345803797</c:v>
                </c:pt>
                <c:pt idx="12126">
                  <c:v>0.70945252479158705</c:v>
                </c:pt>
                <c:pt idx="12127">
                  <c:v>0.70998537611992596</c:v>
                </c:pt>
                <c:pt idx="12128">
                  <c:v>0.71051822745347604</c:v>
                </c:pt>
                <c:pt idx="12129">
                  <c:v>0.711051078787025</c:v>
                </c:pt>
                <c:pt idx="12130">
                  <c:v>0.71158393011536403</c:v>
                </c:pt>
                <c:pt idx="12131">
                  <c:v>0.71211678144891299</c:v>
                </c:pt>
                <c:pt idx="12132">
                  <c:v>0.71264963278246296</c:v>
                </c:pt>
                <c:pt idx="12133">
                  <c:v>0.71318248411080198</c:v>
                </c:pt>
                <c:pt idx="12134">
                  <c:v>0.71371533544435095</c:v>
                </c:pt>
                <c:pt idx="12135">
                  <c:v>0.71424818677790103</c:v>
                </c:pt>
                <c:pt idx="12136">
                  <c:v>0.71478103810623905</c:v>
                </c:pt>
                <c:pt idx="12137">
                  <c:v>0.71531388943978902</c:v>
                </c:pt>
                <c:pt idx="12138">
                  <c:v>0.71584674077333799</c:v>
                </c:pt>
                <c:pt idx="12139">
                  <c:v>0.71637959210167701</c:v>
                </c:pt>
                <c:pt idx="12140">
                  <c:v>0.71691244343522698</c:v>
                </c:pt>
                <c:pt idx="12141">
                  <c:v>0.71744529476877605</c:v>
                </c:pt>
                <c:pt idx="12142">
                  <c:v>0.71797814609711497</c:v>
                </c:pt>
                <c:pt idx="12143">
                  <c:v>0.71851099743066404</c:v>
                </c:pt>
                <c:pt idx="12144">
                  <c:v>0.71904384876421401</c:v>
                </c:pt>
                <c:pt idx="12145">
                  <c:v>0.71957670009255303</c:v>
                </c:pt>
                <c:pt idx="12146">
                  <c:v>0.720109551426102</c:v>
                </c:pt>
                <c:pt idx="12147">
                  <c:v>0.72064240275965197</c:v>
                </c:pt>
                <c:pt idx="12148">
                  <c:v>0.72117525408798999</c:v>
                </c:pt>
                <c:pt idx="12149">
                  <c:v>0.72170810542153996</c:v>
                </c:pt>
                <c:pt idx="12150">
                  <c:v>0.72224095675508904</c:v>
                </c:pt>
                <c:pt idx="12151">
                  <c:v>0.72277380808342795</c:v>
                </c:pt>
                <c:pt idx="12152">
                  <c:v>0.72330665941697803</c:v>
                </c:pt>
                <c:pt idx="12153">
                  <c:v>0.72383951075052699</c:v>
                </c:pt>
                <c:pt idx="12154">
                  <c:v>0.72437236207886602</c:v>
                </c:pt>
                <c:pt idx="12155">
                  <c:v>0.72490521341241598</c:v>
                </c:pt>
                <c:pt idx="12156">
                  <c:v>0.72543806474596495</c:v>
                </c:pt>
                <c:pt idx="12157">
                  <c:v>0.72597091607430397</c:v>
                </c:pt>
                <c:pt idx="12158">
                  <c:v>0.72650376740785305</c:v>
                </c:pt>
                <c:pt idx="12159">
                  <c:v>0.72703661874140302</c:v>
                </c:pt>
                <c:pt idx="12160">
                  <c:v>0.72756947006974104</c:v>
                </c:pt>
                <c:pt idx="12161">
                  <c:v>0.72810232140329101</c:v>
                </c:pt>
                <c:pt idx="12162">
                  <c:v>0.72863517273684097</c:v>
                </c:pt>
                <c:pt idx="12163">
                  <c:v>0.729168024065179</c:v>
                </c:pt>
                <c:pt idx="12164">
                  <c:v>0.72970087539872897</c:v>
                </c:pt>
                <c:pt idx="12165">
                  <c:v>0.73023372673227804</c:v>
                </c:pt>
                <c:pt idx="12166">
                  <c:v>0.73076657806061696</c:v>
                </c:pt>
                <c:pt idx="12167">
                  <c:v>0.73129942939416703</c:v>
                </c:pt>
                <c:pt idx="12168">
                  <c:v>0.731832280727716</c:v>
                </c:pt>
                <c:pt idx="12169">
                  <c:v>0.73236513205605502</c:v>
                </c:pt>
                <c:pt idx="12170">
                  <c:v>0.73289798338960399</c:v>
                </c:pt>
                <c:pt idx="12171">
                  <c:v>0.73343083472315396</c:v>
                </c:pt>
                <c:pt idx="12172">
                  <c:v>0.73321970849704898</c:v>
                </c:pt>
                <c:pt idx="12173">
                  <c:v>0.73226460470716004</c:v>
                </c:pt>
                <c:pt idx="12174">
                  <c:v>0.73130950091727098</c:v>
                </c:pt>
                <c:pt idx="12175">
                  <c:v>0.73035439713672201</c:v>
                </c:pt>
                <c:pt idx="12176">
                  <c:v>0.72939929334683296</c:v>
                </c:pt>
                <c:pt idx="12177">
                  <c:v>0.72844418955694401</c:v>
                </c:pt>
                <c:pt idx="12178">
                  <c:v>0.72748908577639404</c:v>
                </c:pt>
                <c:pt idx="12179">
                  <c:v>0.72653398198650498</c:v>
                </c:pt>
                <c:pt idx="12180">
                  <c:v>0.72557887819661604</c:v>
                </c:pt>
                <c:pt idx="12181">
                  <c:v>0.72462377441606696</c:v>
                </c:pt>
                <c:pt idx="12182">
                  <c:v>0.72366867062617801</c:v>
                </c:pt>
                <c:pt idx="12183">
                  <c:v>0.72271356683628896</c:v>
                </c:pt>
                <c:pt idx="12184">
                  <c:v>0.72175846305573998</c:v>
                </c:pt>
                <c:pt idx="12185">
                  <c:v>0.72080335926585104</c:v>
                </c:pt>
                <c:pt idx="12186">
                  <c:v>0.71984825547596198</c:v>
                </c:pt>
                <c:pt idx="12187">
                  <c:v>0.71889315169541301</c:v>
                </c:pt>
                <c:pt idx="12188">
                  <c:v>0.71793804790552396</c:v>
                </c:pt>
                <c:pt idx="12189">
                  <c:v>0.71698294411563501</c:v>
                </c:pt>
                <c:pt idx="12190">
                  <c:v>0.71602784033508604</c:v>
                </c:pt>
                <c:pt idx="12191">
                  <c:v>0.71507273654519699</c:v>
                </c:pt>
                <c:pt idx="12192">
                  <c:v>0.71411763275530804</c:v>
                </c:pt>
                <c:pt idx="12193">
                  <c:v>0.71316252897475896</c:v>
                </c:pt>
                <c:pt idx="12194">
                  <c:v>0.71220742518487001</c:v>
                </c:pt>
                <c:pt idx="12195">
                  <c:v>0.71125232139498096</c:v>
                </c:pt>
                <c:pt idx="12196">
                  <c:v>0.71029721761443099</c:v>
                </c:pt>
                <c:pt idx="12197">
                  <c:v>0.70934211382454304</c:v>
                </c:pt>
                <c:pt idx="12198">
                  <c:v>0.70838701003465299</c:v>
                </c:pt>
                <c:pt idx="12199">
                  <c:v>0.70743190625410401</c:v>
                </c:pt>
                <c:pt idx="12200">
                  <c:v>0.70647680246421496</c:v>
                </c:pt>
                <c:pt idx="12201">
                  <c:v>0.70552169867432701</c:v>
                </c:pt>
                <c:pt idx="12202">
                  <c:v>0.70456659489377704</c:v>
                </c:pt>
                <c:pt idx="12203">
                  <c:v>0.70361149110388799</c:v>
                </c:pt>
                <c:pt idx="12204">
                  <c:v>0.70265638731399904</c:v>
                </c:pt>
                <c:pt idx="12205">
                  <c:v>0.70170128353344996</c:v>
                </c:pt>
                <c:pt idx="12206">
                  <c:v>0.70074617974356102</c:v>
                </c:pt>
                <c:pt idx="12207">
                  <c:v>0.69979107595367196</c:v>
                </c:pt>
                <c:pt idx="12208">
                  <c:v>0.69883597217312299</c:v>
                </c:pt>
                <c:pt idx="12209">
                  <c:v>0.69788086838323404</c:v>
                </c:pt>
                <c:pt idx="12210">
                  <c:v>0.69692576459334499</c:v>
                </c:pt>
                <c:pt idx="12211">
                  <c:v>0.69597066081279602</c:v>
                </c:pt>
                <c:pt idx="12212">
                  <c:v>0.69501555702290696</c:v>
                </c:pt>
                <c:pt idx="12213">
                  <c:v>0.69406045323301802</c:v>
                </c:pt>
                <c:pt idx="12214">
                  <c:v>0.69310534945246904</c:v>
                </c:pt>
                <c:pt idx="12215">
                  <c:v>0.69215024566257999</c:v>
                </c:pt>
                <c:pt idx="12216">
                  <c:v>0.69119514187269104</c:v>
                </c:pt>
                <c:pt idx="12217">
                  <c:v>0.69024003809214196</c:v>
                </c:pt>
                <c:pt idx="12218">
                  <c:v>0.68928493430225302</c:v>
                </c:pt>
                <c:pt idx="12219">
                  <c:v>0.68832983051236396</c:v>
                </c:pt>
                <c:pt idx="12220">
                  <c:v>0.68737472673181399</c:v>
                </c:pt>
                <c:pt idx="12221">
                  <c:v>0.68641962294192505</c:v>
                </c:pt>
                <c:pt idx="12222">
                  <c:v>0.68546451915203599</c:v>
                </c:pt>
                <c:pt idx="12223">
                  <c:v>0.68450941537148702</c:v>
                </c:pt>
                <c:pt idx="12224">
                  <c:v>0.68355431158159796</c:v>
                </c:pt>
                <c:pt idx="12225">
                  <c:v>0.68259920779170902</c:v>
                </c:pt>
                <c:pt idx="12226">
                  <c:v>0.68164410401116005</c:v>
                </c:pt>
                <c:pt idx="12227">
                  <c:v>0.68068900022127099</c:v>
                </c:pt>
                <c:pt idx="12228">
                  <c:v>0.67973389643138205</c:v>
                </c:pt>
                <c:pt idx="12229">
                  <c:v>0.67877879265083296</c:v>
                </c:pt>
                <c:pt idx="12230">
                  <c:v>0.67782368886094402</c:v>
                </c:pt>
                <c:pt idx="12231">
                  <c:v>0.67686858507105496</c:v>
                </c:pt>
                <c:pt idx="12232">
                  <c:v>0.67591348129050599</c:v>
                </c:pt>
                <c:pt idx="12233">
                  <c:v>0.67495837750061705</c:v>
                </c:pt>
                <c:pt idx="12234">
                  <c:v>0.67400327371072799</c:v>
                </c:pt>
                <c:pt idx="12235">
                  <c:v>0.67304816993017902</c:v>
                </c:pt>
                <c:pt idx="12236">
                  <c:v>0.67209306614028996</c:v>
                </c:pt>
                <c:pt idx="12237">
                  <c:v>0.67113796235040102</c:v>
                </c:pt>
                <c:pt idx="12238">
                  <c:v>0.67018285856985205</c:v>
                </c:pt>
                <c:pt idx="12239">
                  <c:v>0.66922775477996299</c:v>
                </c:pt>
                <c:pt idx="12240">
                  <c:v>0.66827265099007405</c:v>
                </c:pt>
                <c:pt idx="12241">
                  <c:v>0.66731754720952396</c:v>
                </c:pt>
                <c:pt idx="12242">
                  <c:v>0.66636244341963602</c:v>
                </c:pt>
                <c:pt idx="12243">
                  <c:v>0.66540733962974696</c:v>
                </c:pt>
                <c:pt idx="12244">
                  <c:v>0.66445223584919699</c:v>
                </c:pt>
                <c:pt idx="12245">
                  <c:v>0.66349713205930805</c:v>
                </c:pt>
                <c:pt idx="12246">
                  <c:v>0.66254202826941899</c:v>
                </c:pt>
                <c:pt idx="12247">
                  <c:v>0.66158692448887002</c:v>
                </c:pt>
                <c:pt idx="12248">
                  <c:v>0.66063182069898096</c:v>
                </c:pt>
                <c:pt idx="12249">
                  <c:v>0.65967671690909202</c:v>
                </c:pt>
                <c:pt idx="12250">
                  <c:v>0.65872161312854305</c:v>
                </c:pt>
                <c:pt idx="12251">
                  <c:v>0.65776650933865399</c:v>
                </c:pt>
                <c:pt idx="12252">
                  <c:v>0.65681140554876505</c:v>
                </c:pt>
                <c:pt idx="12253">
                  <c:v>0.65585630176821597</c:v>
                </c:pt>
                <c:pt idx="12254">
                  <c:v>0.65490119797832702</c:v>
                </c:pt>
                <c:pt idx="12255">
                  <c:v>0.65394609418843797</c:v>
                </c:pt>
                <c:pt idx="12256">
                  <c:v>0.65299099040788899</c:v>
                </c:pt>
                <c:pt idx="12257">
                  <c:v>0.65203588661800005</c:v>
                </c:pt>
                <c:pt idx="12258">
                  <c:v>0.65108078282811099</c:v>
                </c:pt>
                <c:pt idx="12259">
                  <c:v>0.65012567904756202</c:v>
                </c:pt>
                <c:pt idx="12260">
                  <c:v>0.64917057525767297</c:v>
                </c:pt>
                <c:pt idx="12261">
                  <c:v>0.64821547146778402</c:v>
                </c:pt>
                <c:pt idx="12262">
                  <c:v>0.64726036768723505</c:v>
                </c:pt>
                <c:pt idx="12263">
                  <c:v>0.64630526389734499</c:v>
                </c:pt>
                <c:pt idx="12264">
                  <c:v>0.64535016010745705</c:v>
                </c:pt>
                <c:pt idx="12265">
                  <c:v>0.64439505632690697</c:v>
                </c:pt>
                <c:pt idx="12266">
                  <c:v>0.64343995253701802</c:v>
                </c:pt>
                <c:pt idx="12267">
                  <c:v>0.64248484874712897</c:v>
                </c:pt>
                <c:pt idx="12268">
                  <c:v>0.64152974496658</c:v>
                </c:pt>
                <c:pt idx="12269">
                  <c:v>0.64057464117669105</c:v>
                </c:pt>
                <c:pt idx="12270">
                  <c:v>0.639619537386802</c:v>
                </c:pt>
                <c:pt idx="12271">
                  <c:v>0.63866443360625302</c:v>
                </c:pt>
                <c:pt idx="12272">
                  <c:v>0.63770932981636397</c:v>
                </c:pt>
                <c:pt idx="12273">
                  <c:v>0.63675422602647502</c:v>
                </c:pt>
                <c:pt idx="12274">
                  <c:v>0.63579912224592605</c:v>
                </c:pt>
                <c:pt idx="12275">
                  <c:v>0.634844018456037</c:v>
                </c:pt>
                <c:pt idx="12276">
                  <c:v>0.63388891466614805</c:v>
                </c:pt>
                <c:pt idx="12277">
                  <c:v>0.63293381088559897</c:v>
                </c:pt>
                <c:pt idx="12278">
                  <c:v>0.63197870709571002</c:v>
                </c:pt>
                <c:pt idx="12279">
                  <c:v>0.63102360330582097</c:v>
                </c:pt>
                <c:pt idx="12280">
                  <c:v>0.630068499525272</c:v>
                </c:pt>
                <c:pt idx="12281">
                  <c:v>0.62911339573538305</c:v>
                </c:pt>
                <c:pt idx="12282">
                  <c:v>0.628158291945494</c:v>
                </c:pt>
                <c:pt idx="12283">
                  <c:v>0.62720318816494502</c:v>
                </c:pt>
                <c:pt idx="12284">
                  <c:v>0.62624808437505497</c:v>
                </c:pt>
                <c:pt idx="12285">
                  <c:v>0.62529298058516702</c:v>
                </c:pt>
                <c:pt idx="12286">
                  <c:v>0.62433787680461705</c:v>
                </c:pt>
                <c:pt idx="12287">
                  <c:v>0.623382773014728</c:v>
                </c:pt>
                <c:pt idx="12288">
                  <c:v>0.62242766922483905</c:v>
                </c:pt>
                <c:pt idx="12289">
                  <c:v>0.62147256544428997</c:v>
                </c:pt>
                <c:pt idx="12290">
                  <c:v>0.62051746165440103</c:v>
                </c:pt>
                <c:pt idx="12291">
                  <c:v>0.61956235786451197</c:v>
                </c:pt>
                <c:pt idx="12292">
                  <c:v>0.618607254083963</c:v>
                </c:pt>
                <c:pt idx="12293">
                  <c:v>0.61765215029407405</c:v>
                </c:pt>
                <c:pt idx="12294">
                  <c:v>0.616697046504185</c:v>
                </c:pt>
                <c:pt idx="12295">
                  <c:v>0.61574194272363603</c:v>
                </c:pt>
                <c:pt idx="12296">
                  <c:v>0.61478683893374697</c:v>
                </c:pt>
                <c:pt idx="12297">
                  <c:v>0.61383173514385803</c:v>
                </c:pt>
                <c:pt idx="12298">
                  <c:v>0.61287663136330905</c:v>
                </c:pt>
                <c:pt idx="12299">
                  <c:v>0.61192152757342</c:v>
                </c:pt>
                <c:pt idx="12300">
                  <c:v>0.61096642378353105</c:v>
                </c:pt>
                <c:pt idx="12301">
                  <c:v>0.61001132000298197</c:v>
                </c:pt>
                <c:pt idx="12302">
                  <c:v>0.60905621621309303</c:v>
                </c:pt>
                <c:pt idx="12303">
                  <c:v>0.60810111242320397</c:v>
                </c:pt>
                <c:pt idx="12304">
                  <c:v>0.607146008642655</c:v>
                </c:pt>
                <c:pt idx="12305">
                  <c:v>0.60619090485276605</c:v>
                </c:pt>
                <c:pt idx="12306">
                  <c:v>0.605235801062877</c:v>
                </c:pt>
                <c:pt idx="12307">
                  <c:v>0.60428069728232803</c:v>
                </c:pt>
                <c:pt idx="12308">
                  <c:v>0.60332559349243797</c:v>
                </c:pt>
                <c:pt idx="12309">
                  <c:v>0.60237048970255003</c:v>
                </c:pt>
                <c:pt idx="12310">
                  <c:v>0.60141538592199995</c:v>
                </c:pt>
                <c:pt idx="12311">
                  <c:v>0.600460282132111</c:v>
                </c:pt>
                <c:pt idx="12312">
                  <c:v>0.59950517834222194</c:v>
                </c:pt>
                <c:pt idx="12313">
                  <c:v>0.59855007456167297</c:v>
                </c:pt>
                <c:pt idx="12314">
                  <c:v>0.59759497077178403</c:v>
                </c:pt>
                <c:pt idx="12315">
                  <c:v>0.59663986698189497</c:v>
                </c:pt>
                <c:pt idx="12316">
                  <c:v>0.595684763201346</c:v>
                </c:pt>
                <c:pt idx="12317">
                  <c:v>0.59472965941145695</c:v>
                </c:pt>
                <c:pt idx="12318">
                  <c:v>0.593774555621568</c:v>
                </c:pt>
                <c:pt idx="12319">
                  <c:v>0.59281945184101903</c:v>
                </c:pt>
                <c:pt idx="12320">
                  <c:v>0.59186434805112997</c:v>
                </c:pt>
                <c:pt idx="12321">
                  <c:v>0.59090924426124103</c:v>
                </c:pt>
                <c:pt idx="12322">
                  <c:v>0.58995414048069195</c:v>
                </c:pt>
                <c:pt idx="12323">
                  <c:v>0.588999036690803</c:v>
                </c:pt>
                <c:pt idx="12324">
                  <c:v>0.58804393290091395</c:v>
                </c:pt>
                <c:pt idx="12325">
                  <c:v>0.58708882912036497</c:v>
                </c:pt>
                <c:pt idx="12326">
                  <c:v>0.58613372533047603</c:v>
                </c:pt>
                <c:pt idx="12327">
                  <c:v>0.58517862154058697</c:v>
                </c:pt>
                <c:pt idx="12328">
                  <c:v>0.584223517760037</c:v>
                </c:pt>
                <c:pt idx="12329">
                  <c:v>0.58326841397014795</c:v>
                </c:pt>
                <c:pt idx="12330">
                  <c:v>0.58231331018026</c:v>
                </c:pt>
                <c:pt idx="12331">
                  <c:v>0.58135820639971003</c:v>
                </c:pt>
                <c:pt idx="12332">
                  <c:v>0.58040310260982098</c:v>
                </c:pt>
                <c:pt idx="12333">
                  <c:v>0.57944799881993203</c:v>
                </c:pt>
                <c:pt idx="12334">
                  <c:v>0.57849289503938295</c:v>
                </c:pt>
                <c:pt idx="12335">
                  <c:v>0.577537791249494</c:v>
                </c:pt>
                <c:pt idx="12336">
                  <c:v>0.57658268745960495</c:v>
                </c:pt>
                <c:pt idx="12337">
                  <c:v>0.57562758367905598</c:v>
                </c:pt>
                <c:pt idx="12338">
                  <c:v>0.57467247988916703</c:v>
                </c:pt>
                <c:pt idx="12339">
                  <c:v>0.57371737609927798</c:v>
                </c:pt>
                <c:pt idx="12340">
                  <c:v>0.572762272318729</c:v>
                </c:pt>
                <c:pt idx="12341">
                  <c:v>0.57180716852883995</c:v>
                </c:pt>
                <c:pt idx="12342">
                  <c:v>0.570852064738951</c:v>
                </c:pt>
                <c:pt idx="12343">
                  <c:v>0.56989696095840203</c:v>
                </c:pt>
                <c:pt idx="12344">
                  <c:v>0.56894185716851298</c:v>
                </c:pt>
                <c:pt idx="12345">
                  <c:v>0.56798675337862403</c:v>
                </c:pt>
                <c:pt idx="12346">
                  <c:v>0.56703164959807495</c:v>
                </c:pt>
                <c:pt idx="12347">
                  <c:v>0.566076545808186</c:v>
                </c:pt>
                <c:pt idx="12348">
                  <c:v>0.56512144201829695</c:v>
                </c:pt>
                <c:pt idx="12349">
                  <c:v>0.56416633823774698</c:v>
                </c:pt>
                <c:pt idx="12350">
                  <c:v>0.56321123444785903</c:v>
                </c:pt>
                <c:pt idx="12351">
                  <c:v>0.56225613065796898</c:v>
                </c:pt>
                <c:pt idx="12352">
                  <c:v>0.56130102687742001</c:v>
                </c:pt>
                <c:pt idx="12353">
                  <c:v>0.56034592308753095</c:v>
                </c:pt>
                <c:pt idx="12354">
                  <c:v>0.55939081929764201</c:v>
                </c:pt>
                <c:pt idx="12355">
                  <c:v>0.55843571551709303</c:v>
                </c:pt>
                <c:pt idx="12356">
                  <c:v>0.55748061172720398</c:v>
                </c:pt>
                <c:pt idx="12357">
                  <c:v>0.55652550793731503</c:v>
                </c:pt>
                <c:pt idx="12358">
                  <c:v>0.55557040415676595</c:v>
                </c:pt>
                <c:pt idx="12359">
                  <c:v>0.55461530036687701</c:v>
                </c:pt>
                <c:pt idx="12360">
                  <c:v>0.55366019657698795</c:v>
                </c:pt>
                <c:pt idx="12361">
                  <c:v>0.55270509279643898</c:v>
                </c:pt>
                <c:pt idx="12362">
                  <c:v>0.55174998900655003</c:v>
                </c:pt>
                <c:pt idx="12363">
                  <c:v>0.55079488521666098</c:v>
                </c:pt>
                <c:pt idx="12364">
                  <c:v>0.54983978143611201</c:v>
                </c:pt>
                <c:pt idx="12365">
                  <c:v>0.54888467764622295</c:v>
                </c:pt>
                <c:pt idx="12366">
                  <c:v>0.54792957385633401</c:v>
                </c:pt>
                <c:pt idx="12367">
                  <c:v>0.54697447007578504</c:v>
                </c:pt>
                <c:pt idx="12368">
                  <c:v>0.54601936628589598</c:v>
                </c:pt>
                <c:pt idx="12369">
                  <c:v>0.54506426249600703</c:v>
                </c:pt>
                <c:pt idx="12370">
                  <c:v>0.54410915871545795</c:v>
                </c:pt>
                <c:pt idx="12371">
                  <c:v>0.54315405492556901</c:v>
                </c:pt>
                <c:pt idx="12372">
                  <c:v>0.54219895113567995</c:v>
                </c:pt>
                <c:pt idx="12373">
                  <c:v>0.54124384735512998</c:v>
                </c:pt>
                <c:pt idx="12374">
                  <c:v>0.54028874356524104</c:v>
                </c:pt>
                <c:pt idx="12375">
                  <c:v>0.53933363977535298</c:v>
                </c:pt>
                <c:pt idx="12376">
                  <c:v>0.53837853599480301</c:v>
                </c:pt>
                <c:pt idx="12377">
                  <c:v>0.53742343220491395</c:v>
                </c:pt>
                <c:pt idx="12378">
                  <c:v>0.53646832841502501</c:v>
                </c:pt>
                <c:pt idx="12379">
                  <c:v>0.53551322463447604</c:v>
                </c:pt>
                <c:pt idx="12380">
                  <c:v>0.53455812084458698</c:v>
                </c:pt>
                <c:pt idx="12381">
                  <c:v>0.53360301705469804</c:v>
                </c:pt>
                <c:pt idx="12382">
                  <c:v>0.53264791327414895</c:v>
                </c:pt>
                <c:pt idx="12383">
                  <c:v>0.53169280948426001</c:v>
                </c:pt>
                <c:pt idx="12384">
                  <c:v>0.53073770569437095</c:v>
                </c:pt>
                <c:pt idx="12385">
                  <c:v>0.52978260191382198</c:v>
                </c:pt>
                <c:pt idx="12386">
                  <c:v>0.52882749812393304</c:v>
                </c:pt>
                <c:pt idx="12387">
                  <c:v>0.52787239433404398</c:v>
                </c:pt>
                <c:pt idx="12388">
                  <c:v>0.52691729055349501</c:v>
                </c:pt>
                <c:pt idx="12389">
                  <c:v>0.52596218676360595</c:v>
                </c:pt>
                <c:pt idx="12390">
                  <c:v>0.52500708297371701</c:v>
                </c:pt>
                <c:pt idx="12391">
                  <c:v>0.52405197919316804</c:v>
                </c:pt>
                <c:pt idx="12392">
                  <c:v>0.52309687540327898</c:v>
                </c:pt>
                <c:pt idx="12393">
                  <c:v>0.52214177161339004</c:v>
                </c:pt>
                <c:pt idx="12394">
                  <c:v>0.52118666783283996</c:v>
                </c:pt>
                <c:pt idx="12395">
                  <c:v>0.52023156404295201</c:v>
                </c:pt>
                <c:pt idx="12396">
                  <c:v>0.51927646025306196</c:v>
                </c:pt>
                <c:pt idx="12397">
                  <c:v>0.51832135647251298</c:v>
                </c:pt>
                <c:pt idx="12398">
                  <c:v>0.51736625268262404</c:v>
                </c:pt>
                <c:pt idx="12399">
                  <c:v>0.51641114889273498</c:v>
                </c:pt>
                <c:pt idx="12400">
                  <c:v>0.51545604511218601</c:v>
                </c:pt>
                <c:pt idx="12401">
                  <c:v>0.51450094132229696</c:v>
                </c:pt>
                <c:pt idx="12402">
                  <c:v>0.51354583753240801</c:v>
                </c:pt>
                <c:pt idx="12403">
                  <c:v>0.51259073375185904</c:v>
                </c:pt>
                <c:pt idx="12404">
                  <c:v>0.51163562996196998</c:v>
                </c:pt>
                <c:pt idx="12405">
                  <c:v>0.51068052617208104</c:v>
                </c:pt>
                <c:pt idx="12406">
                  <c:v>0.50972542239153196</c:v>
                </c:pt>
                <c:pt idx="12407">
                  <c:v>0.50877031860164301</c:v>
                </c:pt>
                <c:pt idx="12408">
                  <c:v>0.50781521481175396</c:v>
                </c:pt>
                <c:pt idx="12409">
                  <c:v>0.50686011103120499</c:v>
                </c:pt>
                <c:pt idx="12410">
                  <c:v>0.50590500724131604</c:v>
                </c:pt>
                <c:pt idx="12411">
                  <c:v>0.50494990345142698</c:v>
                </c:pt>
                <c:pt idx="12412">
                  <c:v>0.50399479967087801</c:v>
                </c:pt>
                <c:pt idx="12413">
                  <c:v>0.50303969588098896</c:v>
                </c:pt>
                <c:pt idx="12414">
                  <c:v>0.50208459209110001</c:v>
                </c:pt>
                <c:pt idx="12415">
                  <c:v>0.50112948831055004</c:v>
                </c:pt>
                <c:pt idx="12416">
                  <c:v>0.50017438452066099</c:v>
                </c:pt>
                <c:pt idx="12417">
                  <c:v>0.49921928073077199</c:v>
                </c:pt>
                <c:pt idx="12418">
                  <c:v>0.49826417695022301</c:v>
                </c:pt>
                <c:pt idx="12419">
                  <c:v>0.49730907316033401</c:v>
                </c:pt>
                <c:pt idx="12420">
                  <c:v>0.49635396937044501</c:v>
                </c:pt>
                <c:pt idx="12421">
                  <c:v>0.49539886558989599</c:v>
                </c:pt>
                <c:pt idx="12422">
                  <c:v>0.49444376180000699</c:v>
                </c:pt>
                <c:pt idx="12423">
                  <c:v>0.49348865801011799</c:v>
                </c:pt>
                <c:pt idx="12424">
                  <c:v>0.49253355422956901</c:v>
                </c:pt>
                <c:pt idx="12425">
                  <c:v>0.49157845043968001</c:v>
                </c:pt>
                <c:pt idx="12426">
                  <c:v>0.49062334664979101</c:v>
                </c:pt>
                <c:pt idx="12427">
                  <c:v>0.48966824286924199</c:v>
                </c:pt>
                <c:pt idx="12428">
                  <c:v>0.48871313907935299</c:v>
                </c:pt>
                <c:pt idx="12429">
                  <c:v>0.48775803528946399</c:v>
                </c:pt>
                <c:pt idx="12430">
                  <c:v>0.48680293150891502</c:v>
                </c:pt>
                <c:pt idx="12431">
                  <c:v>0.48584782771902602</c:v>
                </c:pt>
                <c:pt idx="12432">
                  <c:v>0.48489272392913702</c:v>
                </c:pt>
                <c:pt idx="12433">
                  <c:v>0.48393762014858799</c:v>
                </c:pt>
                <c:pt idx="12434">
                  <c:v>0.48298251635869899</c:v>
                </c:pt>
                <c:pt idx="12435">
                  <c:v>0.48202741256880999</c:v>
                </c:pt>
                <c:pt idx="12436">
                  <c:v>0.48107230878826102</c:v>
                </c:pt>
                <c:pt idx="12437">
                  <c:v>0.48011720499837102</c:v>
                </c:pt>
                <c:pt idx="12438">
                  <c:v>0.47916210120848302</c:v>
                </c:pt>
                <c:pt idx="12439">
                  <c:v>0.47820699742793299</c:v>
                </c:pt>
                <c:pt idx="12440">
                  <c:v>0.47725189363804399</c:v>
                </c:pt>
                <c:pt idx="12441">
                  <c:v>0.47629678984815499</c:v>
                </c:pt>
                <c:pt idx="12442">
                  <c:v>0.47534168606760602</c:v>
                </c:pt>
                <c:pt idx="12443">
                  <c:v>0.47438658227771702</c:v>
                </c:pt>
                <c:pt idx="12444">
                  <c:v>0.47343147848782802</c:v>
                </c:pt>
                <c:pt idx="12445">
                  <c:v>0.47247637470727899</c:v>
                </c:pt>
                <c:pt idx="12446">
                  <c:v>0.47152127091738999</c:v>
                </c:pt>
                <c:pt idx="12447">
                  <c:v>0.47056616712750099</c:v>
                </c:pt>
                <c:pt idx="12448">
                  <c:v>0.46961106334695202</c:v>
                </c:pt>
                <c:pt idx="12449">
                  <c:v>0.46865595955706302</c:v>
                </c:pt>
                <c:pt idx="12450">
                  <c:v>0.46770085576717402</c:v>
                </c:pt>
                <c:pt idx="12451">
                  <c:v>0.46674575198662499</c:v>
                </c:pt>
                <c:pt idx="12452">
                  <c:v>0.46579064819673599</c:v>
                </c:pt>
                <c:pt idx="12453">
                  <c:v>0.46483554440684699</c:v>
                </c:pt>
                <c:pt idx="12454">
                  <c:v>0.46388044062629802</c:v>
                </c:pt>
                <c:pt idx="12455">
                  <c:v>0.46292533683640902</c:v>
                </c:pt>
                <c:pt idx="12456">
                  <c:v>0.46197023304652002</c:v>
                </c:pt>
                <c:pt idx="12457">
                  <c:v>0.46101512926597099</c:v>
                </c:pt>
                <c:pt idx="12458">
                  <c:v>0.46006002547608199</c:v>
                </c:pt>
                <c:pt idx="12459">
                  <c:v>0.45910492168619299</c:v>
                </c:pt>
                <c:pt idx="12460">
                  <c:v>0.45814981790564302</c:v>
                </c:pt>
                <c:pt idx="12461">
                  <c:v>0.45719471411575402</c:v>
                </c:pt>
                <c:pt idx="12462">
                  <c:v>0.45623961032586502</c:v>
                </c:pt>
                <c:pt idx="12463">
                  <c:v>0.45528450654531599</c:v>
                </c:pt>
                <c:pt idx="12464">
                  <c:v>0.45432940275542699</c:v>
                </c:pt>
                <c:pt idx="12465">
                  <c:v>0.45337429896553799</c:v>
                </c:pt>
                <c:pt idx="12466">
                  <c:v>0.45241919518498902</c:v>
                </c:pt>
                <c:pt idx="12467">
                  <c:v>0.45146409139510002</c:v>
                </c:pt>
                <c:pt idx="12468">
                  <c:v>0.45050898760521102</c:v>
                </c:pt>
                <c:pt idx="12469">
                  <c:v>0.44955388382466199</c:v>
                </c:pt>
                <c:pt idx="12470">
                  <c:v>0.44859878003477299</c:v>
                </c:pt>
                <c:pt idx="12471">
                  <c:v>0.44764367624488399</c:v>
                </c:pt>
                <c:pt idx="12472">
                  <c:v>0.44668857246433502</c:v>
                </c:pt>
                <c:pt idx="12473">
                  <c:v>0.44573346867444602</c:v>
                </c:pt>
                <c:pt idx="12474">
                  <c:v>0.44477836488455702</c:v>
                </c:pt>
                <c:pt idx="12475">
                  <c:v>0.44382326110400799</c:v>
                </c:pt>
                <c:pt idx="12476">
                  <c:v>0.44286815731411899</c:v>
                </c:pt>
                <c:pt idx="12477">
                  <c:v>0.44191305352422999</c:v>
                </c:pt>
                <c:pt idx="12478">
                  <c:v>0.44095794974368102</c:v>
                </c:pt>
                <c:pt idx="12479">
                  <c:v>0.44000284595379202</c:v>
                </c:pt>
                <c:pt idx="12480">
                  <c:v>0.43904774216390302</c:v>
                </c:pt>
                <c:pt idx="12481">
                  <c:v>0.43809263838335299</c:v>
                </c:pt>
                <c:pt idx="12482">
                  <c:v>0.43713753459346399</c:v>
                </c:pt>
                <c:pt idx="12483">
                  <c:v>0.43618243080357499</c:v>
                </c:pt>
                <c:pt idx="12484">
                  <c:v>0.43522732702302602</c:v>
                </c:pt>
                <c:pt idx="12485">
                  <c:v>0.43427222323313702</c:v>
                </c:pt>
                <c:pt idx="12486">
                  <c:v>0.43331711944324802</c:v>
                </c:pt>
                <c:pt idx="12487">
                  <c:v>0.432362015662699</c:v>
                </c:pt>
                <c:pt idx="12488">
                  <c:v>0.43140691187280999</c:v>
                </c:pt>
                <c:pt idx="12489">
                  <c:v>0.43045180808292099</c:v>
                </c:pt>
                <c:pt idx="12490">
                  <c:v>0.42949670430237202</c:v>
                </c:pt>
                <c:pt idx="12491">
                  <c:v>0.42854160051248302</c:v>
                </c:pt>
                <c:pt idx="12492">
                  <c:v>0.42758649672259402</c:v>
                </c:pt>
                <c:pt idx="12493">
                  <c:v>0.426631392942045</c:v>
                </c:pt>
                <c:pt idx="12494">
                  <c:v>0.425676289152156</c:v>
                </c:pt>
                <c:pt idx="12495">
                  <c:v>0.424721185362267</c:v>
                </c:pt>
                <c:pt idx="12496">
                  <c:v>0.42376608158171802</c:v>
                </c:pt>
                <c:pt idx="12497">
                  <c:v>0.42281097779182902</c:v>
                </c:pt>
                <c:pt idx="12498">
                  <c:v>0.42185587400194002</c:v>
                </c:pt>
                <c:pt idx="12499">
                  <c:v>0.420900770221391</c:v>
                </c:pt>
                <c:pt idx="12500">
                  <c:v>0.419945666431502</c:v>
                </c:pt>
                <c:pt idx="12501">
                  <c:v>0.418990562641613</c:v>
                </c:pt>
                <c:pt idx="12502">
                  <c:v>0.41803545886106303</c:v>
                </c:pt>
                <c:pt idx="12503">
                  <c:v>0.41708035507117402</c:v>
                </c:pt>
                <c:pt idx="12504">
                  <c:v>0.41612525128128502</c:v>
                </c:pt>
                <c:pt idx="12505">
                  <c:v>0.415170147500736</c:v>
                </c:pt>
                <c:pt idx="12506">
                  <c:v>0.414215043710847</c:v>
                </c:pt>
                <c:pt idx="12507">
                  <c:v>0.413259939920958</c:v>
                </c:pt>
                <c:pt idx="12508">
                  <c:v>0.41230483614040903</c:v>
                </c:pt>
                <c:pt idx="12509">
                  <c:v>0.41134973235052003</c:v>
                </c:pt>
                <c:pt idx="12510">
                  <c:v>0.41039462856063103</c:v>
                </c:pt>
                <c:pt idx="12511">
                  <c:v>0.409439524780082</c:v>
                </c:pt>
                <c:pt idx="12512">
                  <c:v>0.408484420990193</c:v>
                </c:pt>
                <c:pt idx="12513">
                  <c:v>0.407529317200304</c:v>
                </c:pt>
                <c:pt idx="12514">
                  <c:v>0.40657421341975503</c:v>
                </c:pt>
                <c:pt idx="12515">
                  <c:v>0.40561910962986603</c:v>
                </c:pt>
                <c:pt idx="12516">
                  <c:v>0.40466400583997703</c:v>
                </c:pt>
                <c:pt idx="12517">
                  <c:v>0.403708902059428</c:v>
                </c:pt>
                <c:pt idx="12518">
                  <c:v>0.402753798269539</c:v>
                </c:pt>
                <c:pt idx="12519">
                  <c:v>0.40179869447965</c:v>
                </c:pt>
                <c:pt idx="12520">
                  <c:v>0.40084359069910103</c:v>
                </c:pt>
                <c:pt idx="12521">
                  <c:v>0.39988848690921203</c:v>
                </c:pt>
                <c:pt idx="12522">
                  <c:v>0.39893338311932303</c:v>
                </c:pt>
                <c:pt idx="12523">
                  <c:v>0.397978279338774</c:v>
                </c:pt>
                <c:pt idx="12524">
                  <c:v>0.397023175548885</c:v>
                </c:pt>
                <c:pt idx="12525">
                  <c:v>0.396068071758995</c:v>
                </c:pt>
                <c:pt idx="12526">
                  <c:v>0.39511296797844597</c:v>
                </c:pt>
                <c:pt idx="12527">
                  <c:v>0.39415786418855697</c:v>
                </c:pt>
                <c:pt idx="12528">
                  <c:v>0.39320276039866803</c:v>
                </c:pt>
                <c:pt idx="12529">
                  <c:v>0.392247656618119</c:v>
                </c:pt>
                <c:pt idx="12530">
                  <c:v>0.39129255282823</c:v>
                </c:pt>
                <c:pt idx="12531">
                  <c:v>0.390337449038341</c:v>
                </c:pt>
                <c:pt idx="12532">
                  <c:v>0.38938234525779197</c:v>
                </c:pt>
                <c:pt idx="12533">
                  <c:v>0.38842724146790297</c:v>
                </c:pt>
                <c:pt idx="12534">
                  <c:v>0.38747213767801397</c:v>
                </c:pt>
                <c:pt idx="12535">
                  <c:v>0.386517033897465</c:v>
                </c:pt>
                <c:pt idx="12536">
                  <c:v>0.385561930107576</c:v>
                </c:pt>
                <c:pt idx="12537">
                  <c:v>0.384606826317687</c:v>
                </c:pt>
                <c:pt idx="12538">
                  <c:v>0.38365172253713797</c:v>
                </c:pt>
                <c:pt idx="12539">
                  <c:v>0.38269661874724897</c:v>
                </c:pt>
                <c:pt idx="12540">
                  <c:v>0.38174151495735997</c:v>
                </c:pt>
                <c:pt idx="12541">
                  <c:v>0.380786411176811</c:v>
                </c:pt>
                <c:pt idx="12542">
                  <c:v>0.379831307386922</c:v>
                </c:pt>
                <c:pt idx="12543">
                  <c:v>0.378876203597033</c:v>
                </c:pt>
                <c:pt idx="12544">
                  <c:v>0.37792109981648397</c:v>
                </c:pt>
                <c:pt idx="12545">
                  <c:v>0.37696599602659497</c:v>
                </c:pt>
                <c:pt idx="12546">
                  <c:v>0.37601089223670597</c:v>
                </c:pt>
                <c:pt idx="12547">
                  <c:v>0.375055788456156</c:v>
                </c:pt>
                <c:pt idx="12548">
                  <c:v>0.374100684666267</c:v>
                </c:pt>
                <c:pt idx="12549">
                  <c:v>0.373145580876378</c:v>
                </c:pt>
                <c:pt idx="12550">
                  <c:v>0.37219047709582898</c:v>
                </c:pt>
                <c:pt idx="12551">
                  <c:v>0.37123537330593998</c:v>
                </c:pt>
                <c:pt idx="12552">
                  <c:v>0.37028026951605097</c:v>
                </c:pt>
                <c:pt idx="12553">
                  <c:v>0.369325165735502</c:v>
                </c:pt>
                <c:pt idx="12554">
                  <c:v>0.368370061945613</c:v>
                </c:pt>
                <c:pt idx="12555">
                  <c:v>0.367414958155724</c:v>
                </c:pt>
                <c:pt idx="12556">
                  <c:v>0.36645985437517498</c:v>
                </c:pt>
                <c:pt idx="12557">
                  <c:v>0.36550475058528598</c:v>
                </c:pt>
                <c:pt idx="12558">
                  <c:v>0.36454964679539698</c:v>
                </c:pt>
                <c:pt idx="12559">
                  <c:v>0.363594543014848</c:v>
                </c:pt>
                <c:pt idx="12560">
                  <c:v>0.362639439224959</c:v>
                </c:pt>
                <c:pt idx="12561">
                  <c:v>0.36168433543507</c:v>
                </c:pt>
                <c:pt idx="12562">
                  <c:v>0.36072923165452098</c:v>
                </c:pt>
                <c:pt idx="12563">
                  <c:v>0.35977412786463198</c:v>
                </c:pt>
                <c:pt idx="12564">
                  <c:v>0.35881902407474298</c:v>
                </c:pt>
                <c:pt idx="12565">
                  <c:v>0.357863920294194</c:v>
                </c:pt>
                <c:pt idx="12566">
                  <c:v>0.356908816504305</c:v>
                </c:pt>
                <c:pt idx="12567">
                  <c:v>0.355953712714416</c:v>
                </c:pt>
                <c:pt idx="12568">
                  <c:v>0.35499860893386598</c:v>
                </c:pt>
                <c:pt idx="12569">
                  <c:v>0.35404350514397698</c:v>
                </c:pt>
                <c:pt idx="12570">
                  <c:v>0.35308840135408798</c:v>
                </c:pt>
                <c:pt idx="12571">
                  <c:v>0.35213329757353901</c:v>
                </c:pt>
                <c:pt idx="12572">
                  <c:v>0.35117819378365001</c:v>
                </c:pt>
                <c:pt idx="12573">
                  <c:v>0.35022308999376101</c:v>
                </c:pt>
                <c:pt idx="12574">
                  <c:v>0.34926798621321198</c:v>
                </c:pt>
                <c:pt idx="12575">
                  <c:v>0.34831288242332298</c:v>
                </c:pt>
                <c:pt idx="12576">
                  <c:v>0.34735777863343398</c:v>
                </c:pt>
                <c:pt idx="12577">
                  <c:v>0.34640267485288501</c:v>
                </c:pt>
                <c:pt idx="12578">
                  <c:v>0.34544757106299601</c:v>
                </c:pt>
                <c:pt idx="12579">
                  <c:v>0.34449246727310701</c:v>
                </c:pt>
                <c:pt idx="12580">
                  <c:v>0.34353736349255798</c:v>
                </c:pt>
                <c:pt idx="12581">
                  <c:v>0.34258225970266898</c:v>
                </c:pt>
                <c:pt idx="12582">
                  <c:v>0.34162715591277998</c:v>
                </c:pt>
                <c:pt idx="12583">
                  <c:v>0.34067205213223101</c:v>
                </c:pt>
                <c:pt idx="12584">
                  <c:v>0.33971694834234201</c:v>
                </c:pt>
                <c:pt idx="12585">
                  <c:v>0.33876184455245301</c:v>
                </c:pt>
                <c:pt idx="12586">
                  <c:v>0.33780674077190398</c:v>
                </c:pt>
                <c:pt idx="12587">
                  <c:v>0.33685163698201498</c:v>
                </c:pt>
                <c:pt idx="12588">
                  <c:v>0.33589653319212598</c:v>
                </c:pt>
                <c:pt idx="12589">
                  <c:v>0.33494142941157601</c:v>
                </c:pt>
                <c:pt idx="12590">
                  <c:v>0.33398632562168701</c:v>
                </c:pt>
                <c:pt idx="12591">
                  <c:v>0.33303122183179801</c:v>
                </c:pt>
                <c:pt idx="12592">
                  <c:v>0.33207611805124898</c:v>
                </c:pt>
                <c:pt idx="12593">
                  <c:v>0.33112101426135998</c:v>
                </c:pt>
                <c:pt idx="12594">
                  <c:v>0.33016591047147098</c:v>
                </c:pt>
                <c:pt idx="12595">
                  <c:v>0.32921080669092201</c:v>
                </c:pt>
                <c:pt idx="12596">
                  <c:v>0.32825570290103301</c:v>
                </c:pt>
                <c:pt idx="12597">
                  <c:v>0.32730059911114401</c:v>
                </c:pt>
                <c:pt idx="12598">
                  <c:v>0.32634549533059498</c:v>
                </c:pt>
                <c:pt idx="12599">
                  <c:v>0.32539039154070598</c:v>
                </c:pt>
                <c:pt idx="12600">
                  <c:v>0.32443528775081698</c:v>
                </c:pt>
                <c:pt idx="12601">
                  <c:v>0.32348018397026801</c:v>
                </c:pt>
                <c:pt idx="12602">
                  <c:v>0.32252508018037901</c:v>
                </c:pt>
                <c:pt idx="12603">
                  <c:v>0.32156997639049001</c:v>
                </c:pt>
                <c:pt idx="12604">
                  <c:v>0.32061487260994098</c:v>
                </c:pt>
                <c:pt idx="12605">
                  <c:v>0.31965976882005198</c:v>
                </c:pt>
                <c:pt idx="12606">
                  <c:v>0.31870466503016298</c:v>
                </c:pt>
                <c:pt idx="12607">
                  <c:v>0.31774956124961401</c:v>
                </c:pt>
                <c:pt idx="12608">
                  <c:v>0.31679445745972501</c:v>
                </c:pt>
                <c:pt idx="12609">
                  <c:v>0.31583935366983601</c:v>
                </c:pt>
                <c:pt idx="12610">
                  <c:v>0.31488424988928598</c:v>
                </c:pt>
                <c:pt idx="12611">
                  <c:v>0.31392914609939798</c:v>
                </c:pt>
                <c:pt idx="12612">
                  <c:v>0.31297404230950898</c:v>
                </c:pt>
                <c:pt idx="12613">
                  <c:v>0.31201893852895901</c:v>
                </c:pt>
                <c:pt idx="12614">
                  <c:v>0.31106383473907001</c:v>
                </c:pt>
                <c:pt idx="12615">
                  <c:v>0.31010873094918101</c:v>
                </c:pt>
                <c:pt idx="12616">
                  <c:v>0.30915362716863198</c:v>
                </c:pt>
                <c:pt idx="12617">
                  <c:v>0.30819852337874298</c:v>
                </c:pt>
                <c:pt idx="12618">
                  <c:v>0.30724341958885398</c:v>
                </c:pt>
                <c:pt idx="12619">
                  <c:v>0.30628831580830501</c:v>
                </c:pt>
                <c:pt idx="12620">
                  <c:v>0.30533321201841601</c:v>
                </c:pt>
                <c:pt idx="12621">
                  <c:v>0.30437810822852701</c:v>
                </c:pt>
                <c:pt idx="12622">
                  <c:v>0.30342300444797798</c:v>
                </c:pt>
                <c:pt idx="12623">
                  <c:v>0.30246790065808898</c:v>
                </c:pt>
                <c:pt idx="12624">
                  <c:v>0.30151279686819998</c:v>
                </c:pt>
                <c:pt idx="12625">
                  <c:v>0.30055769308765101</c:v>
                </c:pt>
                <c:pt idx="12626">
                  <c:v>0.29960258929776201</c:v>
                </c:pt>
                <c:pt idx="12627">
                  <c:v>0.29864748550787301</c:v>
                </c:pt>
                <c:pt idx="12628">
                  <c:v>0.29769238172732398</c:v>
                </c:pt>
                <c:pt idx="12629">
                  <c:v>0.29673727793743498</c:v>
                </c:pt>
                <c:pt idx="12630">
                  <c:v>0.29578217414754598</c:v>
                </c:pt>
                <c:pt idx="12631">
                  <c:v>0.29482707036699701</c:v>
                </c:pt>
                <c:pt idx="12632">
                  <c:v>0.29387196657710701</c:v>
                </c:pt>
                <c:pt idx="12633">
                  <c:v>0.29291686278721801</c:v>
                </c:pt>
                <c:pt idx="12634">
                  <c:v>0.29196175900666899</c:v>
                </c:pt>
                <c:pt idx="12635">
                  <c:v>0.29100665521677999</c:v>
                </c:pt>
                <c:pt idx="12636">
                  <c:v>0.29005155142689099</c:v>
                </c:pt>
                <c:pt idx="12637">
                  <c:v>0.28909644764634201</c:v>
                </c:pt>
                <c:pt idx="12638">
                  <c:v>0.28814134385645301</c:v>
                </c:pt>
                <c:pt idx="12639">
                  <c:v>0.28718624006656401</c:v>
                </c:pt>
                <c:pt idx="12640">
                  <c:v>0.28623113628601499</c:v>
                </c:pt>
                <c:pt idx="12641">
                  <c:v>0.28527603249612599</c:v>
                </c:pt>
                <c:pt idx="12642">
                  <c:v>0.28432092870623699</c:v>
                </c:pt>
                <c:pt idx="12643">
                  <c:v>0.28336582492568801</c:v>
                </c:pt>
                <c:pt idx="12644">
                  <c:v>0.28241072113579901</c:v>
                </c:pt>
                <c:pt idx="12645">
                  <c:v>0.28145561734591001</c:v>
                </c:pt>
                <c:pt idx="12646">
                  <c:v>0.28050051356536099</c:v>
                </c:pt>
                <c:pt idx="12647">
                  <c:v>0.27954540977547199</c:v>
                </c:pt>
                <c:pt idx="12648">
                  <c:v>0.27859030598558299</c:v>
                </c:pt>
                <c:pt idx="12649">
                  <c:v>0.27763520220503402</c:v>
                </c:pt>
                <c:pt idx="12650">
                  <c:v>0.27668009841514501</c:v>
                </c:pt>
                <c:pt idx="12651">
                  <c:v>0.27572499462525601</c:v>
                </c:pt>
                <c:pt idx="12652">
                  <c:v>0.27476989084470699</c:v>
                </c:pt>
                <c:pt idx="12653">
                  <c:v>0.27381478705481799</c:v>
                </c:pt>
                <c:pt idx="12654">
                  <c:v>0.27285968326492899</c:v>
                </c:pt>
                <c:pt idx="12655">
                  <c:v>0.27190457948437902</c:v>
                </c:pt>
                <c:pt idx="12656">
                  <c:v>0.27094947569449002</c:v>
                </c:pt>
                <c:pt idx="12657">
                  <c:v>0.26999437190460102</c:v>
                </c:pt>
                <c:pt idx="12658">
                  <c:v>0.26903926812405199</c:v>
                </c:pt>
                <c:pt idx="12659">
                  <c:v>0.26808416433416299</c:v>
                </c:pt>
                <c:pt idx="12660">
                  <c:v>0.26712906054427399</c:v>
                </c:pt>
                <c:pt idx="12661">
                  <c:v>0.26617395676372502</c:v>
                </c:pt>
                <c:pt idx="12662">
                  <c:v>0.26521885297383602</c:v>
                </c:pt>
                <c:pt idx="12663">
                  <c:v>0.26426374918394702</c:v>
                </c:pt>
                <c:pt idx="12664">
                  <c:v>0.26330864540339799</c:v>
                </c:pt>
                <c:pt idx="12665">
                  <c:v>0.26235354161350899</c:v>
                </c:pt>
                <c:pt idx="12666">
                  <c:v>0.26139843782361999</c:v>
                </c:pt>
                <c:pt idx="12667">
                  <c:v>0.26044333404307102</c:v>
                </c:pt>
                <c:pt idx="12668">
                  <c:v>0.25948823025318202</c:v>
                </c:pt>
                <c:pt idx="12669">
                  <c:v>0.25853312646329302</c:v>
                </c:pt>
                <c:pt idx="12670">
                  <c:v>0.25757802268274399</c:v>
                </c:pt>
                <c:pt idx="12671">
                  <c:v>0.25662291889285499</c:v>
                </c:pt>
                <c:pt idx="12672">
                  <c:v>0.25566781510296599</c:v>
                </c:pt>
                <c:pt idx="12673">
                  <c:v>0.25471271132241702</c:v>
                </c:pt>
                <c:pt idx="12674">
                  <c:v>0.25375760753252802</c:v>
                </c:pt>
                <c:pt idx="12675">
                  <c:v>0.25280250374263902</c:v>
                </c:pt>
                <c:pt idx="12676">
                  <c:v>0.25184739996208899</c:v>
                </c:pt>
                <c:pt idx="12677">
                  <c:v>0.25089229617219999</c:v>
                </c:pt>
                <c:pt idx="12678">
                  <c:v>0.24993719238231099</c:v>
                </c:pt>
                <c:pt idx="12679">
                  <c:v>0.24898208860176199</c:v>
                </c:pt>
                <c:pt idx="12680">
                  <c:v>0.24802698481187299</c:v>
                </c:pt>
                <c:pt idx="12681">
                  <c:v>0.24707188102198399</c:v>
                </c:pt>
                <c:pt idx="12682">
                  <c:v>0.24611677724143499</c:v>
                </c:pt>
                <c:pt idx="12683">
                  <c:v>0.24516167345154599</c:v>
                </c:pt>
                <c:pt idx="12684">
                  <c:v>0.24420656966165699</c:v>
                </c:pt>
                <c:pt idx="12685">
                  <c:v>0.24325146588110799</c:v>
                </c:pt>
                <c:pt idx="12686">
                  <c:v>0.24229636209121899</c:v>
                </c:pt>
                <c:pt idx="12687">
                  <c:v>0.24134125830132999</c:v>
                </c:pt>
                <c:pt idx="12688">
                  <c:v>0.24038615452078099</c:v>
                </c:pt>
                <c:pt idx="12689">
                  <c:v>0.23943105073089199</c:v>
                </c:pt>
                <c:pt idx="12690">
                  <c:v>0.23847594694100299</c:v>
                </c:pt>
                <c:pt idx="12691">
                  <c:v>0.23752084316045399</c:v>
                </c:pt>
                <c:pt idx="12692">
                  <c:v>0.23656573937056499</c:v>
                </c:pt>
                <c:pt idx="12693">
                  <c:v>0.23561063558067599</c:v>
                </c:pt>
                <c:pt idx="12694">
                  <c:v>0.23465553180012699</c:v>
                </c:pt>
                <c:pt idx="12695">
                  <c:v>0.23370042801023799</c:v>
                </c:pt>
                <c:pt idx="12696">
                  <c:v>0.23274532422034899</c:v>
                </c:pt>
                <c:pt idx="12697">
                  <c:v>0.23179022043979899</c:v>
                </c:pt>
                <c:pt idx="12698">
                  <c:v>0.23083511664990999</c:v>
                </c:pt>
                <c:pt idx="12699">
                  <c:v>0.22988001286002099</c:v>
                </c:pt>
                <c:pt idx="12700">
                  <c:v>0.22892490907947199</c:v>
                </c:pt>
                <c:pt idx="12701">
                  <c:v>0.22796980528958299</c:v>
                </c:pt>
                <c:pt idx="12702">
                  <c:v>0.22701470149969399</c:v>
                </c:pt>
                <c:pt idx="12703">
                  <c:v>0.22605959771914499</c:v>
                </c:pt>
                <c:pt idx="12704">
                  <c:v>0.22510449392925599</c:v>
                </c:pt>
                <c:pt idx="12705">
                  <c:v>0.22414939013936699</c:v>
                </c:pt>
                <c:pt idx="12706">
                  <c:v>0.22319428635881799</c:v>
                </c:pt>
                <c:pt idx="12707">
                  <c:v>0.22223918256892899</c:v>
                </c:pt>
                <c:pt idx="12708">
                  <c:v>0.22128407877903999</c:v>
                </c:pt>
                <c:pt idx="12709">
                  <c:v>0.220328974998491</c:v>
                </c:pt>
                <c:pt idx="12710">
                  <c:v>0.21937387120860199</c:v>
                </c:pt>
                <c:pt idx="12711">
                  <c:v>0.21841876741871299</c:v>
                </c:pt>
                <c:pt idx="12712">
                  <c:v>0.217463663638164</c:v>
                </c:pt>
                <c:pt idx="12713">
                  <c:v>0.216508559848275</c:v>
                </c:pt>
                <c:pt idx="12714">
                  <c:v>0.21555345605838599</c:v>
                </c:pt>
                <c:pt idx="12715">
                  <c:v>0.214598352277837</c:v>
                </c:pt>
                <c:pt idx="12716">
                  <c:v>0.213643248487948</c:v>
                </c:pt>
                <c:pt idx="12717">
                  <c:v>0.212688144698059</c:v>
                </c:pt>
                <c:pt idx="12718">
                  <c:v>0.21173304091751</c:v>
                </c:pt>
                <c:pt idx="12719">
                  <c:v>0.210777937127621</c:v>
                </c:pt>
                <c:pt idx="12720">
                  <c:v>0.209822833337731</c:v>
                </c:pt>
                <c:pt idx="12721">
                  <c:v>0.208867729557182</c:v>
                </c:pt>
                <c:pt idx="12722">
                  <c:v>0.207912625767293</c:v>
                </c:pt>
                <c:pt idx="12723">
                  <c:v>0.206957521977404</c:v>
                </c:pt>
                <c:pt idx="12724">
                  <c:v>0.206002418196855</c:v>
                </c:pt>
                <c:pt idx="12725">
                  <c:v>0.205047314406966</c:v>
                </c:pt>
                <c:pt idx="12726">
                  <c:v>0.204092210617077</c:v>
                </c:pt>
                <c:pt idx="12727">
                  <c:v>0.203137106836528</c:v>
                </c:pt>
                <c:pt idx="12728">
                  <c:v>0.202182003046639</c:v>
                </c:pt>
                <c:pt idx="12729">
                  <c:v>0.20122689925675</c:v>
                </c:pt>
                <c:pt idx="12730">
                  <c:v>0.200271795476201</c:v>
                </c:pt>
                <c:pt idx="12731">
                  <c:v>0.199316691686312</c:v>
                </c:pt>
                <c:pt idx="12732">
                  <c:v>0.198361587896423</c:v>
                </c:pt>
                <c:pt idx="12733">
                  <c:v>0.197406484115874</c:v>
                </c:pt>
                <c:pt idx="12734">
                  <c:v>0.196451380325985</c:v>
                </c:pt>
                <c:pt idx="12735">
                  <c:v>0.195496276536096</c:v>
                </c:pt>
                <c:pt idx="12736">
                  <c:v>0.194541172755547</c:v>
                </c:pt>
                <c:pt idx="12737">
                  <c:v>0.193586068965658</c:v>
                </c:pt>
                <c:pt idx="12738">
                  <c:v>0.192630965175769</c:v>
                </c:pt>
                <c:pt idx="12739">
                  <c:v>0.19167586139522</c:v>
                </c:pt>
                <c:pt idx="12740">
                  <c:v>0.190720757605331</c:v>
                </c:pt>
                <c:pt idx="12741">
                  <c:v>0.189765653815442</c:v>
                </c:pt>
                <c:pt idx="12742">
                  <c:v>0.188810550034892</c:v>
                </c:pt>
                <c:pt idx="12743">
                  <c:v>0.187855446245003</c:v>
                </c:pt>
                <c:pt idx="12744">
                  <c:v>0.186900342455114</c:v>
                </c:pt>
                <c:pt idx="12745">
                  <c:v>0.185945238674565</c:v>
                </c:pt>
                <c:pt idx="12746">
                  <c:v>0.184990134884676</c:v>
                </c:pt>
                <c:pt idx="12747">
                  <c:v>0.184035031094787</c:v>
                </c:pt>
                <c:pt idx="12748">
                  <c:v>0.183079927314238</c:v>
                </c:pt>
                <c:pt idx="12749">
                  <c:v>0.182124823524349</c:v>
                </c:pt>
                <c:pt idx="12750">
                  <c:v>0.18116971973446</c:v>
                </c:pt>
                <c:pt idx="12751">
                  <c:v>0.180214615953911</c:v>
                </c:pt>
                <c:pt idx="12752">
                  <c:v>0.179259512164022</c:v>
                </c:pt>
                <c:pt idx="12753">
                  <c:v>0.178304408374133</c:v>
                </c:pt>
                <c:pt idx="12754">
                  <c:v>0.177349304593584</c:v>
                </c:pt>
                <c:pt idx="12755">
                  <c:v>0.176394200803695</c:v>
                </c:pt>
                <c:pt idx="12756">
                  <c:v>0.175439097013806</c:v>
                </c:pt>
                <c:pt idx="12757">
                  <c:v>0.174483993233257</c:v>
                </c:pt>
                <c:pt idx="12758">
                  <c:v>0.173528889443368</c:v>
                </c:pt>
                <c:pt idx="12759">
                  <c:v>0.172573785653479</c:v>
                </c:pt>
                <c:pt idx="12760">
                  <c:v>0.17161868187293</c:v>
                </c:pt>
                <c:pt idx="12761">
                  <c:v>0.170663578083041</c:v>
                </c:pt>
                <c:pt idx="12762">
                  <c:v>0.169708474293152</c:v>
                </c:pt>
                <c:pt idx="12763">
                  <c:v>0.168753370512602</c:v>
                </c:pt>
                <c:pt idx="12764">
                  <c:v>0.167798266722713</c:v>
                </c:pt>
                <c:pt idx="12765">
                  <c:v>0.166843162932824</c:v>
                </c:pt>
                <c:pt idx="12766">
                  <c:v>0.165888059152275</c:v>
                </c:pt>
                <c:pt idx="12767">
                  <c:v>0.164932955362386</c:v>
                </c:pt>
                <c:pt idx="12768">
                  <c:v>0.163977851572497</c:v>
                </c:pt>
                <c:pt idx="12769">
                  <c:v>0.163022747791948</c:v>
                </c:pt>
                <c:pt idx="12770">
                  <c:v>0.162067644002059</c:v>
                </c:pt>
                <c:pt idx="12771">
                  <c:v>0.16111254021217</c:v>
                </c:pt>
                <c:pt idx="12772">
                  <c:v>0.160157436431621</c:v>
                </c:pt>
                <c:pt idx="12773">
                  <c:v>0.159202332641732</c:v>
                </c:pt>
                <c:pt idx="12774">
                  <c:v>0.158247228851843</c:v>
                </c:pt>
                <c:pt idx="12775">
                  <c:v>0.157292125071294</c:v>
                </c:pt>
                <c:pt idx="12776">
                  <c:v>0.156337021281405</c:v>
                </c:pt>
                <c:pt idx="12777">
                  <c:v>0.155381917491516</c:v>
                </c:pt>
                <c:pt idx="12778">
                  <c:v>0.154426813710967</c:v>
                </c:pt>
                <c:pt idx="12779">
                  <c:v>0.153471709921078</c:v>
                </c:pt>
                <c:pt idx="12780">
                  <c:v>0.152516606131189</c:v>
                </c:pt>
                <c:pt idx="12781">
                  <c:v>0.15156150235064</c:v>
                </c:pt>
                <c:pt idx="12782">
                  <c:v>0.150606398560751</c:v>
                </c:pt>
                <c:pt idx="12783">
                  <c:v>0.149651294770862</c:v>
                </c:pt>
                <c:pt idx="12784">
                  <c:v>0.148696190990313</c:v>
                </c:pt>
                <c:pt idx="12785">
                  <c:v>0.147741087200424</c:v>
                </c:pt>
                <c:pt idx="12786">
                  <c:v>0.146785983410534</c:v>
                </c:pt>
                <c:pt idx="12787">
                  <c:v>0.14583087962998501</c:v>
                </c:pt>
                <c:pt idx="12788">
                  <c:v>0.144875775840096</c:v>
                </c:pt>
                <c:pt idx="12789">
                  <c:v>0.143920672050207</c:v>
                </c:pt>
                <c:pt idx="12790">
                  <c:v>0.14296556826965801</c:v>
                </c:pt>
                <c:pt idx="12791">
                  <c:v>0.14201046447976901</c:v>
                </c:pt>
                <c:pt idx="12792">
                  <c:v>0.14105536068988</c:v>
                </c:pt>
                <c:pt idx="12793">
                  <c:v>0.14010025690933101</c:v>
                </c:pt>
                <c:pt idx="12794">
                  <c:v>0.13914515311944201</c:v>
                </c:pt>
                <c:pt idx="12795">
                  <c:v>0.13819004932955301</c:v>
                </c:pt>
                <c:pt idx="12796">
                  <c:v>0.13723494554900401</c:v>
                </c:pt>
                <c:pt idx="12797">
                  <c:v>0.13627984175911501</c:v>
                </c:pt>
                <c:pt idx="12798">
                  <c:v>0.13532473796922601</c:v>
                </c:pt>
                <c:pt idx="12799">
                  <c:v>0.13436963418867701</c:v>
                </c:pt>
                <c:pt idx="12800">
                  <c:v>0.13341453039878801</c:v>
                </c:pt>
                <c:pt idx="12801">
                  <c:v>0.13245942660889901</c:v>
                </c:pt>
                <c:pt idx="12802">
                  <c:v>0.13150432282835001</c:v>
                </c:pt>
                <c:pt idx="12803">
                  <c:v>0.13054921903846101</c:v>
                </c:pt>
                <c:pt idx="12804">
                  <c:v>0.12959411524857201</c:v>
                </c:pt>
                <c:pt idx="12805">
                  <c:v>0.12863901146802301</c:v>
                </c:pt>
                <c:pt idx="12806">
                  <c:v>0.12768390767813401</c:v>
                </c:pt>
                <c:pt idx="12807">
                  <c:v>0.12672880388824501</c:v>
                </c:pt>
                <c:pt idx="12808">
                  <c:v>0.12577370010769501</c:v>
                </c:pt>
                <c:pt idx="12809">
                  <c:v>0.12481859631780599</c:v>
                </c:pt>
                <c:pt idx="12810">
                  <c:v>0.12386349252791699</c:v>
                </c:pt>
                <c:pt idx="12811">
                  <c:v>0.12290838874736799</c:v>
                </c:pt>
                <c:pt idx="12812">
                  <c:v>0.12195328495747899</c:v>
                </c:pt>
                <c:pt idx="12813">
                  <c:v>0.12099818116758999</c:v>
                </c:pt>
                <c:pt idx="12814">
                  <c:v>0.12004307738704099</c:v>
                </c:pt>
                <c:pt idx="12815">
                  <c:v>0.11908797359715199</c:v>
                </c:pt>
                <c:pt idx="12816">
                  <c:v>0.11813286980726299</c:v>
                </c:pt>
                <c:pt idx="12817">
                  <c:v>0.11717776602671399</c:v>
                </c:pt>
                <c:pt idx="12818">
                  <c:v>0.11622266223682499</c:v>
                </c:pt>
                <c:pt idx="12819">
                  <c:v>0.11526755844693599</c:v>
                </c:pt>
                <c:pt idx="12820">
                  <c:v>0.114312454666387</c:v>
                </c:pt>
                <c:pt idx="12821">
                  <c:v>0.11335735087649799</c:v>
                </c:pt>
                <c:pt idx="12822">
                  <c:v>0.11240224708660899</c:v>
                </c:pt>
                <c:pt idx="12823">
                  <c:v>0.11144714330606</c:v>
                </c:pt>
                <c:pt idx="12824">
                  <c:v>0.110492039516171</c:v>
                </c:pt>
                <c:pt idx="12825">
                  <c:v>0.10953693572628199</c:v>
                </c:pt>
                <c:pt idx="12826">
                  <c:v>0.108581831945733</c:v>
                </c:pt>
                <c:pt idx="12827">
                  <c:v>0.107626728155844</c:v>
                </c:pt>
                <c:pt idx="12828">
                  <c:v>0.106671624365955</c:v>
                </c:pt>
                <c:pt idx="12829">
                  <c:v>0.105716520585405</c:v>
                </c:pt>
                <c:pt idx="12830">
                  <c:v>0.104761416795516</c:v>
                </c:pt>
                <c:pt idx="12831">
                  <c:v>0.103806313005627</c:v>
                </c:pt>
                <c:pt idx="12832">
                  <c:v>0.102851209225078</c:v>
                </c:pt>
                <c:pt idx="12833">
                  <c:v>0.101896105435189</c:v>
                </c:pt>
                <c:pt idx="12834">
                  <c:v>0.1009410016453</c:v>
                </c:pt>
                <c:pt idx="12835">
                  <c:v>9.9985897864751094E-2</c:v>
                </c:pt>
                <c:pt idx="12836">
                  <c:v>9.9030794074862205E-2</c:v>
                </c:pt>
                <c:pt idx="12837">
                  <c:v>9.8075690284973205E-2</c:v>
                </c:pt>
                <c:pt idx="12838">
                  <c:v>9.7120586504423997E-2</c:v>
                </c:pt>
                <c:pt idx="12839">
                  <c:v>9.6165482714534997E-2</c:v>
                </c:pt>
                <c:pt idx="12840">
                  <c:v>9.5210378924645997E-2</c:v>
                </c:pt>
                <c:pt idx="12841">
                  <c:v>9.4255275144096901E-2</c:v>
                </c:pt>
                <c:pt idx="12842">
                  <c:v>9.33001713542079E-2</c:v>
                </c:pt>
                <c:pt idx="12843">
                  <c:v>9.23450675643189E-2</c:v>
                </c:pt>
                <c:pt idx="12844">
                  <c:v>9.1389963783769804E-2</c:v>
                </c:pt>
                <c:pt idx="12845">
                  <c:v>9.0434859993880803E-2</c:v>
                </c:pt>
                <c:pt idx="12846">
                  <c:v>8.9479756203991706E-2</c:v>
                </c:pt>
                <c:pt idx="12847">
                  <c:v>8.8524652423442596E-2</c:v>
                </c:pt>
                <c:pt idx="12848">
                  <c:v>8.7569548633553596E-2</c:v>
                </c:pt>
                <c:pt idx="12849">
                  <c:v>8.6614444843664498E-2</c:v>
                </c:pt>
                <c:pt idx="12850">
                  <c:v>8.5659341063115499E-2</c:v>
                </c:pt>
                <c:pt idx="12851">
                  <c:v>8.4704237273226402E-2</c:v>
                </c:pt>
                <c:pt idx="12852">
                  <c:v>8.3749133483337401E-2</c:v>
                </c:pt>
                <c:pt idx="12853">
                  <c:v>8.2794029702788305E-2</c:v>
                </c:pt>
                <c:pt idx="12854">
                  <c:v>8.1838925912899305E-2</c:v>
                </c:pt>
                <c:pt idx="12855">
                  <c:v>8.0883822123010304E-2</c:v>
                </c:pt>
                <c:pt idx="12856">
                  <c:v>7.9928718342461097E-2</c:v>
                </c:pt>
                <c:pt idx="12857">
                  <c:v>7.8973614552572194E-2</c:v>
                </c:pt>
                <c:pt idx="12858">
                  <c:v>7.8018510762683194E-2</c:v>
                </c:pt>
                <c:pt idx="12859">
                  <c:v>7.7063406982134E-2</c:v>
                </c:pt>
                <c:pt idx="12860">
                  <c:v>7.6108303192245E-2</c:v>
                </c:pt>
                <c:pt idx="12861">
                  <c:v>7.5153199402356E-2</c:v>
                </c:pt>
                <c:pt idx="12862">
                  <c:v>7.4198095621806903E-2</c:v>
                </c:pt>
                <c:pt idx="12863">
                  <c:v>7.3242991831917903E-2</c:v>
                </c:pt>
                <c:pt idx="12864">
                  <c:v>7.2287888042028903E-2</c:v>
                </c:pt>
                <c:pt idx="12865">
                  <c:v>7.1332784261479806E-2</c:v>
                </c:pt>
                <c:pt idx="12866">
                  <c:v>7.0377680471590806E-2</c:v>
                </c:pt>
                <c:pt idx="12867">
                  <c:v>6.9422576681701806E-2</c:v>
                </c:pt>
                <c:pt idx="12868">
                  <c:v>6.8467472901152598E-2</c:v>
                </c:pt>
                <c:pt idx="12869">
                  <c:v>6.7512369111263598E-2</c:v>
                </c:pt>
                <c:pt idx="12870">
                  <c:v>6.6557265321374695E-2</c:v>
                </c:pt>
                <c:pt idx="12871">
                  <c:v>6.5602161540825502E-2</c:v>
                </c:pt>
                <c:pt idx="12872">
                  <c:v>6.4647057750936501E-2</c:v>
                </c:pt>
                <c:pt idx="12873">
                  <c:v>6.3691953961047501E-2</c:v>
                </c:pt>
                <c:pt idx="12874">
                  <c:v>6.2736850180498405E-2</c:v>
                </c:pt>
                <c:pt idx="12875">
                  <c:v>6.1781746390609397E-2</c:v>
                </c:pt>
                <c:pt idx="12876">
                  <c:v>6.0826642600720397E-2</c:v>
                </c:pt>
                <c:pt idx="12877">
                  <c:v>5.9871538820171197E-2</c:v>
                </c:pt>
                <c:pt idx="12878">
                  <c:v>5.8916435030282301E-2</c:v>
                </c:pt>
                <c:pt idx="12879">
                  <c:v>5.7961331240393203E-2</c:v>
                </c:pt>
                <c:pt idx="12880">
                  <c:v>5.70062274598441E-2</c:v>
                </c:pt>
                <c:pt idx="12881">
                  <c:v>5.6051123669955003E-2</c:v>
                </c:pt>
                <c:pt idx="12882">
                  <c:v>5.5096019880066002E-2</c:v>
                </c:pt>
                <c:pt idx="12883">
                  <c:v>5.4140916099517003E-2</c:v>
                </c:pt>
                <c:pt idx="12884">
                  <c:v>5.3185812309627899E-2</c:v>
                </c:pt>
                <c:pt idx="12885">
                  <c:v>5.2230708519738898E-2</c:v>
                </c:pt>
                <c:pt idx="12886">
                  <c:v>5.1275604739189802E-2</c:v>
                </c:pt>
                <c:pt idx="12887">
                  <c:v>5.0320500949300802E-2</c:v>
                </c:pt>
                <c:pt idx="12888">
                  <c:v>4.9365397159411802E-2</c:v>
                </c:pt>
                <c:pt idx="12889">
                  <c:v>4.8410293378862601E-2</c:v>
                </c:pt>
                <c:pt idx="12890">
                  <c:v>4.7455189588973601E-2</c:v>
                </c:pt>
                <c:pt idx="12891">
                  <c:v>4.6500085799084698E-2</c:v>
                </c:pt>
                <c:pt idx="12892">
                  <c:v>4.5544982018535497E-2</c:v>
                </c:pt>
                <c:pt idx="12893">
                  <c:v>4.4589878228646497E-2</c:v>
                </c:pt>
                <c:pt idx="12894">
                  <c:v>4.3634774438757497E-2</c:v>
                </c:pt>
                <c:pt idx="12895">
                  <c:v>4.26796706582084E-2</c:v>
                </c:pt>
                <c:pt idx="12896">
                  <c:v>4.17245668683194E-2</c:v>
                </c:pt>
                <c:pt idx="12897">
                  <c:v>4.07694630784304E-2</c:v>
                </c:pt>
                <c:pt idx="12898">
                  <c:v>3.9814359297881199E-2</c:v>
                </c:pt>
                <c:pt idx="12899">
                  <c:v>3.8859255507992303E-2</c:v>
                </c:pt>
                <c:pt idx="12900">
                  <c:v>3.7904151718103303E-2</c:v>
                </c:pt>
                <c:pt idx="12901">
                  <c:v>3.6949047937554103E-2</c:v>
                </c:pt>
                <c:pt idx="12902">
                  <c:v>3.5993944147665102E-2</c:v>
                </c:pt>
                <c:pt idx="12903">
                  <c:v>3.5038840357776102E-2</c:v>
                </c:pt>
                <c:pt idx="12904">
                  <c:v>3.4083736577226999E-2</c:v>
                </c:pt>
                <c:pt idx="12905">
                  <c:v>3.3128632787337998E-2</c:v>
                </c:pt>
                <c:pt idx="12906">
                  <c:v>3.2173528997448998E-2</c:v>
                </c:pt>
                <c:pt idx="12907">
                  <c:v>3.1218425216899898E-2</c:v>
                </c:pt>
                <c:pt idx="12908">
                  <c:v>3.0263321427010902E-2</c:v>
                </c:pt>
                <c:pt idx="12909">
                  <c:v>2.9308217637121801E-2</c:v>
                </c:pt>
                <c:pt idx="12910">
                  <c:v>2.8353113856572701E-2</c:v>
                </c:pt>
                <c:pt idx="12911">
                  <c:v>2.7398010066683701E-2</c:v>
                </c:pt>
                <c:pt idx="12912">
                  <c:v>2.64429062767947E-2</c:v>
                </c:pt>
                <c:pt idx="12913">
                  <c:v>2.5487802496245601E-2</c:v>
                </c:pt>
                <c:pt idx="12914">
                  <c:v>2.45326987063565E-2</c:v>
                </c:pt>
                <c:pt idx="12915">
                  <c:v>2.3577594916467499E-2</c:v>
                </c:pt>
                <c:pt idx="12916">
                  <c:v>2.26224911359184E-2</c:v>
                </c:pt>
                <c:pt idx="12917">
                  <c:v>2.1667387346029399E-2</c:v>
                </c:pt>
                <c:pt idx="12918">
                  <c:v>2.0712283556140399E-2</c:v>
                </c:pt>
                <c:pt idx="12919">
                  <c:v>1.9757179775591199E-2</c:v>
                </c:pt>
                <c:pt idx="12920">
                  <c:v>1.8802075985702198E-2</c:v>
                </c:pt>
                <c:pt idx="12921">
                  <c:v>1.7846972195813299E-2</c:v>
                </c:pt>
                <c:pt idx="12922">
                  <c:v>1.6891868415264098E-2</c:v>
                </c:pt>
                <c:pt idx="12923">
                  <c:v>1.5936764625375101E-2</c:v>
                </c:pt>
                <c:pt idx="12924">
                  <c:v>1.49816608354861E-2</c:v>
                </c:pt>
                <c:pt idx="12925">
                  <c:v>1.4026557054937E-2</c:v>
                </c:pt>
                <c:pt idx="12926">
                  <c:v>1.3071453265047999E-2</c:v>
                </c:pt>
                <c:pt idx="12927">
                  <c:v>1.2116349475158999E-2</c:v>
                </c:pt>
                <c:pt idx="12928">
                  <c:v>1.11612456946098E-2</c:v>
                </c:pt>
                <c:pt idx="12929">
                  <c:v>1.0206141904720901E-2</c:v>
                </c:pt>
                <c:pt idx="12930">
                  <c:v>9.2510381148318797E-3</c:v>
                </c:pt>
                <c:pt idx="12931">
                  <c:v>8.2959343342827192E-3</c:v>
                </c:pt>
                <c:pt idx="12932">
                  <c:v>7.3408305443937501E-3</c:v>
                </c:pt>
                <c:pt idx="12933">
                  <c:v>6.3857267545047499E-3</c:v>
                </c:pt>
                <c:pt idx="12934">
                  <c:v>5.4306229739556101E-3</c:v>
                </c:pt>
                <c:pt idx="12935">
                  <c:v>4.4755191840666099E-3</c:v>
                </c:pt>
                <c:pt idx="12936">
                  <c:v>3.52041539417763E-3</c:v>
                </c:pt>
                <c:pt idx="12937">
                  <c:v>2.5653116136284699E-3</c:v>
                </c:pt>
                <c:pt idx="12938">
                  <c:v>1.6102078237394701E-3</c:v>
                </c:pt>
                <c:pt idx="12939">
                  <c:v>6.5510403385052297E-4</c:v>
                </c:pt>
                <c:pt idx="12940">
                  <c:v>-2.9999974669864298E-4</c:v>
                </c:pt>
                <c:pt idx="12941">
                  <c:v>-1.25510353658764E-3</c:v>
                </c:pt>
                <c:pt idx="12942">
                  <c:v>-2.2102073264767298E-3</c:v>
                </c:pt>
                <c:pt idx="12943">
                  <c:v>-3.1653111070257798E-3</c:v>
                </c:pt>
                <c:pt idx="12944">
                  <c:v>-4.1204148969148898E-3</c:v>
                </c:pt>
                <c:pt idx="12945">
                  <c:v>-5.0755186868038701E-3</c:v>
                </c:pt>
                <c:pt idx="12946">
                  <c:v>-6.0306224673529196E-3</c:v>
                </c:pt>
                <c:pt idx="12947">
                  <c:v>-6.9857262572419997E-3</c:v>
                </c:pt>
                <c:pt idx="12948">
                  <c:v>-7.9408300471309999E-3</c:v>
                </c:pt>
                <c:pt idx="12949">
                  <c:v>-8.8959338276801692E-3</c:v>
                </c:pt>
                <c:pt idx="12950">
                  <c:v>-9.8510376175691104E-3</c:v>
                </c:pt>
                <c:pt idx="12951">
                  <c:v>-1.08061414074581E-2</c:v>
                </c:pt>
                <c:pt idx="12952">
                  <c:v>-1.1761245188007301E-2</c:v>
                </c:pt>
                <c:pt idx="12953">
                  <c:v>-1.2716348977896299E-2</c:v>
                </c:pt>
                <c:pt idx="12954">
                  <c:v>-1.3671452767785299E-2</c:v>
                </c:pt>
                <c:pt idx="12955">
                  <c:v>-1.4626556548334399E-2</c:v>
                </c:pt>
                <c:pt idx="12956">
                  <c:v>-1.55816603382234E-2</c:v>
                </c:pt>
                <c:pt idx="12957">
                  <c:v>-1.6536764128112402E-2</c:v>
                </c:pt>
                <c:pt idx="12958">
                  <c:v>-1.7491867908661501E-2</c:v>
                </c:pt>
                <c:pt idx="12959" formatCode="0.00E+00">
                  <c:v>-1.8446971698550502E-2</c:v>
                </c:pt>
                <c:pt idx="12960">
                  <c:v>-1.9402075488439498E-2</c:v>
                </c:pt>
                <c:pt idx="12961">
                  <c:v>-2.0357179268988699E-2</c:v>
                </c:pt>
                <c:pt idx="12962">
                  <c:v>-2.1312283058877599E-2</c:v>
                </c:pt>
                <c:pt idx="12963">
                  <c:v>-2.2267386848766599E-2</c:v>
                </c:pt>
                <c:pt idx="12964">
                  <c:v>-2.3222490629315799E-2</c:v>
                </c:pt>
                <c:pt idx="12965">
                  <c:v>-2.41775944192048E-2</c:v>
                </c:pt>
                <c:pt idx="12966">
                  <c:v>-2.51326982090938E-2</c:v>
                </c:pt>
                <c:pt idx="12967">
                  <c:v>-2.60878019896429E-2</c:v>
                </c:pt>
                <c:pt idx="12968">
                  <c:v>-2.70429057795319E-2</c:v>
                </c:pt>
                <c:pt idx="12969">
                  <c:v>-2.79980095694209E-2</c:v>
                </c:pt>
                <c:pt idx="12970">
                  <c:v>-2.8953113349970101E-2</c:v>
                </c:pt>
                <c:pt idx="12971">
                  <c:v>-2.9908217139859E-2</c:v>
                </c:pt>
                <c:pt idx="12972">
                  <c:v>-3.0863320929748101E-2</c:v>
                </c:pt>
                <c:pt idx="12973">
                  <c:v>-3.1818424710297201E-2</c:v>
                </c:pt>
                <c:pt idx="12974">
                  <c:v>-3.2773528500186097E-2</c:v>
                </c:pt>
                <c:pt idx="12975">
                  <c:v>-3.3728632290075299E-2</c:v>
                </c:pt>
                <c:pt idx="12976">
                  <c:v>-3.4683736070624298E-2</c:v>
                </c:pt>
                <c:pt idx="12977">
                  <c:v>-3.5638839860513402E-2</c:v>
                </c:pt>
                <c:pt idx="12978">
                  <c:v>-3.6593943650402402E-2</c:v>
                </c:pt>
                <c:pt idx="12979">
                  <c:v>-3.7549047430951603E-2</c:v>
                </c:pt>
                <c:pt idx="12980">
                  <c:v>-3.8504151220840499E-2</c:v>
                </c:pt>
                <c:pt idx="12981">
                  <c:v>-3.9459255010729499E-2</c:v>
                </c:pt>
                <c:pt idx="12982">
                  <c:v>-4.04143587912787E-2</c:v>
                </c:pt>
                <c:pt idx="12983">
                  <c:v>-4.1369462581167603E-2</c:v>
                </c:pt>
                <c:pt idx="12984">
                  <c:v>-4.2324566371056603E-2</c:v>
                </c:pt>
                <c:pt idx="12985">
                  <c:v>-4.3279670151605797E-2</c:v>
                </c:pt>
                <c:pt idx="12986">
                  <c:v>-4.4234773941494797E-2</c:v>
                </c:pt>
                <c:pt idx="12987">
                  <c:v>-4.5189877731383797E-2</c:v>
                </c:pt>
                <c:pt idx="12988">
                  <c:v>-4.61449815119329E-2</c:v>
                </c:pt>
                <c:pt idx="12989">
                  <c:v>-4.7100085301821901E-2</c:v>
                </c:pt>
                <c:pt idx="12990">
                  <c:v>-4.8055189091710901E-2</c:v>
                </c:pt>
                <c:pt idx="12991">
                  <c:v>-4.9010292872260101E-2</c:v>
                </c:pt>
                <c:pt idx="12992">
                  <c:v>-4.9965396662149102E-2</c:v>
                </c:pt>
                <c:pt idx="12993">
                  <c:v>-5.0920500452037998E-2</c:v>
                </c:pt>
                <c:pt idx="12994">
                  <c:v>-5.1875604232587198E-2</c:v>
                </c:pt>
                <c:pt idx="12995">
                  <c:v>-5.2830708022476101E-2</c:v>
                </c:pt>
                <c:pt idx="12996">
                  <c:v>-5.3785811812365102E-2</c:v>
                </c:pt>
                <c:pt idx="12997">
                  <c:v>-5.4740915592914302E-2</c:v>
                </c:pt>
                <c:pt idx="12998">
                  <c:v>-5.5696019382803302E-2</c:v>
                </c:pt>
                <c:pt idx="12999">
                  <c:v>-5.6651123172692303E-2</c:v>
                </c:pt>
                <c:pt idx="13000">
                  <c:v>-5.7606226953241399E-2</c:v>
                </c:pt>
                <c:pt idx="13001">
                  <c:v>-5.8561330743130399E-2</c:v>
                </c:pt>
                <c:pt idx="13002">
                  <c:v>-5.9516434533019399E-2</c:v>
                </c:pt>
                <c:pt idx="13003">
                  <c:v>-6.04715383135686E-2</c:v>
                </c:pt>
                <c:pt idx="13004">
                  <c:v>-6.14266421034576E-2</c:v>
                </c:pt>
                <c:pt idx="13005">
                  <c:v>-6.23817458933466E-2</c:v>
                </c:pt>
                <c:pt idx="13006">
                  <c:v>-6.3336849673895704E-2</c:v>
                </c:pt>
                <c:pt idx="13007">
                  <c:v>-6.4291953463784801E-2</c:v>
                </c:pt>
                <c:pt idx="13008">
                  <c:v>-6.5247057253673801E-2</c:v>
                </c:pt>
                <c:pt idx="13009">
                  <c:v>-6.6202161034222801E-2</c:v>
                </c:pt>
                <c:pt idx="13010">
                  <c:v>-6.7157264824111898E-2</c:v>
                </c:pt>
                <c:pt idx="13011">
                  <c:v>-6.8112368614000898E-2</c:v>
                </c:pt>
                <c:pt idx="13012">
                  <c:v>-6.9067472394550106E-2</c:v>
                </c:pt>
                <c:pt idx="13013">
                  <c:v>-7.0022576184438995E-2</c:v>
                </c:pt>
                <c:pt idx="13014">
                  <c:v>-7.0977679974327995E-2</c:v>
                </c:pt>
                <c:pt idx="13015">
                  <c:v>-7.1932783754877203E-2</c:v>
                </c:pt>
                <c:pt idx="13016">
                  <c:v>-7.2887887544766203E-2</c:v>
                </c:pt>
                <c:pt idx="13017">
                  <c:v>-7.3842991334655203E-2</c:v>
                </c:pt>
                <c:pt idx="13018">
                  <c:v>-7.4798095115204299E-2</c:v>
                </c:pt>
                <c:pt idx="13019">
                  <c:v>-7.57531989050933E-2</c:v>
                </c:pt>
                <c:pt idx="13020">
                  <c:v>-7.67083026949823E-2</c:v>
                </c:pt>
                <c:pt idx="13021">
                  <c:v>-7.7663406475531396E-2</c:v>
                </c:pt>
                <c:pt idx="13022">
                  <c:v>-7.8618510265420397E-2</c:v>
                </c:pt>
                <c:pt idx="13023">
                  <c:v>-7.9573614055309397E-2</c:v>
                </c:pt>
                <c:pt idx="13024">
                  <c:v>-8.0528717835858604E-2</c:v>
                </c:pt>
                <c:pt idx="13025">
                  <c:v>-8.1483821625747493E-2</c:v>
                </c:pt>
                <c:pt idx="13026">
                  <c:v>-8.2438925415636494E-2</c:v>
                </c:pt>
                <c:pt idx="13027">
                  <c:v>-8.3394029196185701E-2</c:v>
                </c:pt>
                <c:pt idx="13028">
                  <c:v>-8.4349132986074701E-2</c:v>
                </c:pt>
                <c:pt idx="13029">
                  <c:v>-8.5304236775963604E-2</c:v>
                </c:pt>
                <c:pt idx="13030">
                  <c:v>-8.6259340556512798E-2</c:v>
                </c:pt>
                <c:pt idx="13031">
                  <c:v>-8.7214444346401798E-2</c:v>
                </c:pt>
                <c:pt idx="13032">
                  <c:v>-8.8169548136290798E-2</c:v>
                </c:pt>
                <c:pt idx="13033">
                  <c:v>-8.9124651916839895E-2</c:v>
                </c:pt>
                <c:pt idx="13034">
                  <c:v>-9.0079755706728895E-2</c:v>
                </c:pt>
                <c:pt idx="13035">
                  <c:v>-9.1034859496618006E-2</c:v>
                </c:pt>
                <c:pt idx="13036">
                  <c:v>-9.1989963277167103E-2</c:v>
                </c:pt>
                <c:pt idx="13037">
                  <c:v>-9.2945067067056103E-2</c:v>
                </c:pt>
                <c:pt idx="13038">
                  <c:v>-9.3900170856945103E-2</c:v>
                </c:pt>
                <c:pt idx="13039">
                  <c:v>-9.48552746374942E-2</c:v>
                </c:pt>
                <c:pt idx="13040">
                  <c:v>-9.5810378427383297E-2</c:v>
                </c:pt>
                <c:pt idx="13041">
                  <c:v>-9.6765482217272297E-2</c:v>
                </c:pt>
                <c:pt idx="13042">
                  <c:v>-9.7720585997821394E-2</c:v>
                </c:pt>
                <c:pt idx="13043">
                  <c:v>-9.8675689787710394E-2</c:v>
                </c:pt>
                <c:pt idx="13044">
                  <c:v>-9.9630793577599394E-2</c:v>
                </c:pt>
                <c:pt idx="13045">
                  <c:v>-0.100585897358149</c:v>
                </c:pt>
                <c:pt idx="13046">
                  <c:v>-0.101541001148038</c:v>
                </c:pt>
                <c:pt idx="13047">
                  <c:v>-0.102496104937927</c:v>
                </c:pt>
                <c:pt idx="13048">
                  <c:v>-0.103451208718476</c:v>
                </c:pt>
                <c:pt idx="13049">
                  <c:v>-0.104406312508365</c:v>
                </c:pt>
                <c:pt idx="13050">
                  <c:v>-0.105361416298254</c:v>
                </c:pt>
                <c:pt idx="13051">
                  <c:v>-0.106316520078803</c:v>
                </c:pt>
                <c:pt idx="13052">
                  <c:v>-0.107271623868692</c:v>
                </c:pt>
                <c:pt idx="13053">
                  <c:v>-0.108226727658581</c:v>
                </c:pt>
                <c:pt idx="13054">
                  <c:v>-0.10918183143913</c:v>
                </c:pt>
                <c:pt idx="13055">
                  <c:v>-0.110136935229019</c:v>
                </c:pt>
                <c:pt idx="13056">
                  <c:v>-0.111092039018908</c:v>
                </c:pt>
                <c:pt idx="13057">
                  <c:v>-0.112047142799457</c:v>
                </c:pt>
                <c:pt idx="13058">
                  <c:v>-0.113002246589346</c:v>
                </c:pt>
                <c:pt idx="13059">
                  <c:v>-0.113957350379235</c:v>
                </c:pt>
                <c:pt idx="13060">
                  <c:v>-0.114912454159784</c:v>
                </c:pt>
                <c:pt idx="13061">
                  <c:v>-0.115867557949673</c:v>
                </c:pt>
                <c:pt idx="13062">
                  <c:v>-0.116822661739562</c:v>
                </c:pt>
                <c:pt idx="13063">
                  <c:v>-0.117777765520111</c:v>
                </c:pt>
                <c:pt idx="13064">
                  <c:v>-0.11873286931</c:v>
                </c:pt>
                <c:pt idx="13065">
                  <c:v>-0.119687973099889</c:v>
                </c:pt>
                <c:pt idx="13066">
                  <c:v>-0.120643076880438</c:v>
                </c:pt>
                <c:pt idx="13067">
                  <c:v>-0.121598180670327</c:v>
                </c:pt>
                <c:pt idx="13068">
                  <c:v>-0.122553284460217</c:v>
                </c:pt>
                <c:pt idx="13069">
                  <c:v>-0.123508388240766</c:v>
                </c:pt>
                <c:pt idx="13070">
                  <c:v>-0.124463492030655</c:v>
                </c:pt>
                <c:pt idx="13071">
                  <c:v>-0.12541859582054399</c:v>
                </c:pt>
                <c:pt idx="13072">
                  <c:v>-0.12637369960109299</c:v>
                </c:pt>
                <c:pt idx="13073">
                  <c:v>-0.12732880339098199</c:v>
                </c:pt>
                <c:pt idx="13074">
                  <c:v>-0.12828390718087099</c:v>
                </c:pt>
                <c:pt idx="13075">
                  <c:v>-0.12923901096141999</c:v>
                </c:pt>
                <c:pt idx="13076">
                  <c:v>-0.13019411475130899</c:v>
                </c:pt>
                <c:pt idx="13077">
                  <c:v>-0.13114921854119799</c:v>
                </c:pt>
                <c:pt idx="13078">
                  <c:v>-0.13210432232174699</c:v>
                </c:pt>
                <c:pt idx="13079">
                  <c:v>-0.13305942611163599</c:v>
                </c:pt>
                <c:pt idx="13080">
                  <c:v>-0.13401452990152499</c:v>
                </c:pt>
                <c:pt idx="13081">
                  <c:v>-0.13496963368207399</c:v>
                </c:pt>
                <c:pt idx="13082">
                  <c:v>-0.13592473747196299</c:v>
                </c:pt>
                <c:pt idx="13083">
                  <c:v>-0.13687984126185199</c:v>
                </c:pt>
                <c:pt idx="13084">
                  <c:v>-0.13783494504240101</c:v>
                </c:pt>
                <c:pt idx="13085">
                  <c:v>-0.13879004883229001</c:v>
                </c:pt>
                <c:pt idx="13086">
                  <c:v>-0.13974515262217899</c:v>
                </c:pt>
                <c:pt idx="13087">
                  <c:v>-0.14070025640272801</c:v>
                </c:pt>
                <c:pt idx="13088">
                  <c:v>-0.14165536019261701</c:v>
                </c:pt>
                <c:pt idx="13089">
                  <c:v>-0.14261046398250601</c:v>
                </c:pt>
                <c:pt idx="13090">
                  <c:v>-0.14356556776305601</c:v>
                </c:pt>
                <c:pt idx="13091">
                  <c:v>-0.14452067155294501</c:v>
                </c:pt>
                <c:pt idx="13092">
                  <c:v>-0.14547577534283401</c:v>
                </c:pt>
                <c:pt idx="13093">
                  <c:v>-0.14643087912338301</c:v>
                </c:pt>
                <c:pt idx="13094">
                  <c:v>-0.14738598291327201</c:v>
                </c:pt>
                <c:pt idx="13095">
                  <c:v>-0.14834108670316101</c:v>
                </c:pt>
                <c:pt idx="13096">
                  <c:v>-0.14929619048371001</c:v>
                </c:pt>
                <c:pt idx="13097">
                  <c:v>-0.15025129427359901</c:v>
                </c:pt>
                <c:pt idx="13098">
                  <c:v>-0.15120639806348801</c:v>
                </c:pt>
                <c:pt idx="13099">
                  <c:v>-0.15216150184403701</c:v>
                </c:pt>
                <c:pt idx="13100">
                  <c:v>-0.15311660563392601</c:v>
                </c:pt>
                <c:pt idx="13101">
                  <c:v>-0.15407170942381501</c:v>
                </c:pt>
                <c:pt idx="13102">
                  <c:v>-0.15502681320436401</c:v>
                </c:pt>
                <c:pt idx="13103">
                  <c:v>-0.15598191699425301</c:v>
                </c:pt>
                <c:pt idx="13104">
                  <c:v>-0.15693702078414201</c:v>
                </c:pt>
                <c:pt idx="13105">
                  <c:v>-0.15789212456469101</c:v>
                </c:pt>
                <c:pt idx="13106">
                  <c:v>-0.15884722835458001</c:v>
                </c:pt>
                <c:pt idx="13107">
                  <c:v>-0.15980233214446901</c:v>
                </c:pt>
                <c:pt idx="13108">
                  <c:v>-0.16075743592501801</c:v>
                </c:pt>
                <c:pt idx="13109">
                  <c:v>-0.16171253971490701</c:v>
                </c:pt>
                <c:pt idx="13110">
                  <c:v>-0.16266764350479601</c:v>
                </c:pt>
                <c:pt idx="13111">
                  <c:v>-0.16362274728534601</c:v>
                </c:pt>
                <c:pt idx="13112">
                  <c:v>-0.16457785107523501</c:v>
                </c:pt>
                <c:pt idx="13113">
                  <c:v>-0.16553295486512401</c:v>
                </c:pt>
                <c:pt idx="13114">
                  <c:v>-0.16648805864567301</c:v>
                </c:pt>
                <c:pt idx="13115">
                  <c:v>-0.16744316243556201</c:v>
                </c:pt>
                <c:pt idx="13116">
                  <c:v>-0.16839826622545101</c:v>
                </c:pt>
                <c:pt idx="13117">
                  <c:v>-0.16935337000600001</c:v>
                </c:pt>
                <c:pt idx="13118">
                  <c:v>-0.17030847379588901</c:v>
                </c:pt>
                <c:pt idx="13119">
                  <c:v>-0.17126357758577801</c:v>
                </c:pt>
                <c:pt idx="13120">
                  <c:v>-0.17221868136632701</c:v>
                </c:pt>
                <c:pt idx="13121">
                  <c:v>-0.17317378515621601</c:v>
                </c:pt>
                <c:pt idx="13122">
                  <c:v>-0.17412888894610501</c:v>
                </c:pt>
                <c:pt idx="13123">
                  <c:v>-0.17508399272665401</c:v>
                </c:pt>
                <c:pt idx="13124">
                  <c:v>-0.17603909651654301</c:v>
                </c:pt>
                <c:pt idx="13125">
                  <c:v>-0.17699420030643201</c:v>
                </c:pt>
                <c:pt idx="13126">
                  <c:v>-0.17794930408698101</c:v>
                </c:pt>
                <c:pt idx="13127">
                  <c:v>-0.17890440787687001</c:v>
                </c:pt>
                <c:pt idx="13128">
                  <c:v>-0.17985951166675901</c:v>
                </c:pt>
                <c:pt idx="13129">
                  <c:v>-0.18081461544730801</c:v>
                </c:pt>
                <c:pt idx="13130">
                  <c:v>-0.18176971923719701</c:v>
                </c:pt>
                <c:pt idx="13131">
                  <c:v>-0.18272482302708601</c:v>
                </c:pt>
                <c:pt idx="13132">
                  <c:v>-0.18367992680763501</c:v>
                </c:pt>
                <c:pt idx="13133">
                  <c:v>-0.18463503059752501</c:v>
                </c:pt>
                <c:pt idx="13134">
                  <c:v>-0.18559013438741401</c:v>
                </c:pt>
                <c:pt idx="13135">
                  <c:v>-0.18654523816796301</c:v>
                </c:pt>
                <c:pt idx="13136">
                  <c:v>-0.18750034195785201</c:v>
                </c:pt>
                <c:pt idx="13137">
                  <c:v>-0.18845544574774101</c:v>
                </c:pt>
                <c:pt idx="13138">
                  <c:v>-0.18941054952829001</c:v>
                </c:pt>
                <c:pt idx="13139">
                  <c:v>-0.19036565331817901</c:v>
                </c:pt>
                <c:pt idx="13140">
                  <c:v>-0.19132075710806801</c:v>
                </c:pt>
                <c:pt idx="13141">
                  <c:v>-0.19227586088861701</c:v>
                </c:pt>
                <c:pt idx="13142">
                  <c:v>-0.19323096467850601</c:v>
                </c:pt>
                <c:pt idx="13143">
                  <c:v>-0.19418606846839501</c:v>
                </c:pt>
                <c:pt idx="13144">
                  <c:v>-0.19514117224894401</c:v>
                </c:pt>
                <c:pt idx="13145">
                  <c:v>-0.19609627603883301</c:v>
                </c:pt>
                <c:pt idx="13146">
                  <c:v>-0.19705137982872201</c:v>
                </c:pt>
                <c:pt idx="13147">
                  <c:v>-0.19800648360927101</c:v>
                </c:pt>
                <c:pt idx="13148">
                  <c:v>-0.19896158739916001</c:v>
                </c:pt>
                <c:pt idx="13149">
                  <c:v>-0.19991669118904901</c:v>
                </c:pt>
                <c:pt idx="13150">
                  <c:v>-0.20087179496959801</c:v>
                </c:pt>
                <c:pt idx="13151">
                  <c:v>-0.20182689875948701</c:v>
                </c:pt>
                <c:pt idx="13152">
                  <c:v>-0.20278200254937601</c:v>
                </c:pt>
                <c:pt idx="13153">
                  <c:v>-0.20373710632992501</c:v>
                </c:pt>
                <c:pt idx="13154">
                  <c:v>-0.20469221011981401</c:v>
                </c:pt>
                <c:pt idx="13155">
                  <c:v>-0.20564731390970301</c:v>
                </c:pt>
                <c:pt idx="13156">
                  <c:v>-0.206602417690253</c:v>
                </c:pt>
                <c:pt idx="13157">
                  <c:v>-0.207557521480142</c:v>
                </c:pt>
                <c:pt idx="13158">
                  <c:v>-0.208512625270031</c:v>
                </c:pt>
                <c:pt idx="13159">
                  <c:v>-0.20946772905058</c:v>
                </c:pt>
                <c:pt idx="13160">
                  <c:v>-0.210422832840469</c:v>
                </c:pt>
                <c:pt idx="13161">
                  <c:v>-0.211377936630358</c:v>
                </c:pt>
                <c:pt idx="13162">
                  <c:v>-0.212333040410907</c:v>
                </c:pt>
                <c:pt idx="13163">
                  <c:v>-0.213288144200796</c:v>
                </c:pt>
                <c:pt idx="13164">
                  <c:v>-0.214243247990685</c:v>
                </c:pt>
                <c:pt idx="13165">
                  <c:v>-0.215198351771234</c:v>
                </c:pt>
                <c:pt idx="13166">
                  <c:v>-0.216153455561123</c:v>
                </c:pt>
                <c:pt idx="13167">
                  <c:v>-0.217108559351012</c:v>
                </c:pt>
                <c:pt idx="13168">
                  <c:v>-0.218063663131561</c:v>
                </c:pt>
                <c:pt idx="13169">
                  <c:v>-0.21901876692145</c:v>
                </c:pt>
                <c:pt idx="13170">
                  <c:v>-0.219973870711339</c:v>
                </c:pt>
                <c:pt idx="13171">
                  <c:v>-0.220928974491888</c:v>
                </c:pt>
                <c:pt idx="13172">
                  <c:v>-0.221884078281777</c:v>
                </c:pt>
                <c:pt idx="13173">
                  <c:v>-0.222839182071666</c:v>
                </c:pt>
                <c:pt idx="13174">
                  <c:v>-0.223794285852215</c:v>
                </c:pt>
                <c:pt idx="13175">
                  <c:v>-0.224749389642104</c:v>
                </c:pt>
                <c:pt idx="13176">
                  <c:v>-0.225704493431993</c:v>
                </c:pt>
                <c:pt idx="13177">
                  <c:v>-0.226659597212543</c:v>
                </c:pt>
                <c:pt idx="13178">
                  <c:v>-0.227614701002432</c:v>
                </c:pt>
                <c:pt idx="13179">
                  <c:v>-0.228569804792321</c:v>
                </c:pt>
                <c:pt idx="13180">
                  <c:v>-0.228961891802931</c:v>
                </c:pt>
                <c:pt idx="13181">
                  <c:v>-0.228790962041931</c:v>
                </c:pt>
                <c:pt idx="13182">
                  <c:v>-0.228620032280931</c:v>
                </c:pt>
                <c:pt idx="13183">
                  <c:v>-0.228449102521602</c:v>
                </c:pt>
                <c:pt idx="13184">
                  <c:v>-0.228278172760602</c:v>
                </c:pt>
                <c:pt idx="13185">
                  <c:v>-0.228107242999603</c:v>
                </c:pt>
                <c:pt idx="13186">
                  <c:v>-0.227936313240274</c:v>
                </c:pt>
                <c:pt idx="13187">
                  <c:v>-0.227765383479274</c:v>
                </c:pt>
                <c:pt idx="13188">
                  <c:v>-0.227594453718274</c:v>
                </c:pt>
                <c:pt idx="13189">
                  <c:v>-0.22742352395894599</c:v>
                </c:pt>
                <c:pt idx="13190">
                  <c:v>-0.227252594197946</c:v>
                </c:pt>
                <c:pt idx="13191">
                  <c:v>-0.227081664436946</c:v>
                </c:pt>
                <c:pt idx="13192">
                  <c:v>-0.22691073467761699</c:v>
                </c:pt>
                <c:pt idx="13193">
                  <c:v>-0.22673980491661699</c:v>
                </c:pt>
                <c:pt idx="13194">
                  <c:v>-0.22656887515561699</c:v>
                </c:pt>
                <c:pt idx="13195">
                  <c:v>-0.22639794539628899</c:v>
                </c:pt>
                <c:pt idx="13196">
                  <c:v>-0.22622701563528899</c:v>
                </c:pt>
                <c:pt idx="13197">
                  <c:v>-0.22605608587428899</c:v>
                </c:pt>
                <c:pt idx="13198">
                  <c:v>-0.22588515611495999</c:v>
                </c:pt>
                <c:pt idx="13199">
                  <c:v>-0.22571422635395999</c:v>
                </c:pt>
                <c:pt idx="13200">
                  <c:v>-0.22554329659295999</c:v>
                </c:pt>
                <c:pt idx="13201">
                  <c:v>-0.22537236683363199</c:v>
                </c:pt>
                <c:pt idx="13202">
                  <c:v>-0.22520143707263199</c:v>
                </c:pt>
                <c:pt idx="13203">
                  <c:v>-0.22503050731163199</c:v>
                </c:pt>
                <c:pt idx="13204">
                  <c:v>-0.22485957755230301</c:v>
                </c:pt>
                <c:pt idx="13205">
                  <c:v>-0.22468864779130299</c:v>
                </c:pt>
                <c:pt idx="13206">
                  <c:v>-0.22451771803030299</c:v>
                </c:pt>
                <c:pt idx="13207">
                  <c:v>-0.22434678827097501</c:v>
                </c:pt>
                <c:pt idx="13208">
                  <c:v>-0.22417585850997501</c:v>
                </c:pt>
                <c:pt idx="13209">
                  <c:v>-0.22400492874897501</c:v>
                </c:pt>
                <c:pt idx="13210">
                  <c:v>-0.22383399898964601</c:v>
                </c:pt>
                <c:pt idx="13211">
                  <c:v>-0.22366306922864601</c:v>
                </c:pt>
                <c:pt idx="13212">
                  <c:v>-0.22349213946764601</c:v>
                </c:pt>
                <c:pt idx="13213">
                  <c:v>-0.22332120970831801</c:v>
                </c:pt>
                <c:pt idx="13214">
                  <c:v>-0.22315027994731801</c:v>
                </c:pt>
                <c:pt idx="13215">
                  <c:v>-0.22297935018631801</c:v>
                </c:pt>
                <c:pt idx="13216">
                  <c:v>-0.22280842042699001</c:v>
                </c:pt>
                <c:pt idx="13217">
                  <c:v>-0.22263749066599001</c:v>
                </c:pt>
                <c:pt idx="13218">
                  <c:v>-0.22246656090499001</c:v>
                </c:pt>
                <c:pt idx="13219">
                  <c:v>-0.222295631145661</c:v>
                </c:pt>
                <c:pt idx="13220">
                  <c:v>-0.22212470138466101</c:v>
                </c:pt>
                <c:pt idx="13221">
                  <c:v>-0.22195377162366101</c:v>
                </c:pt>
                <c:pt idx="13222">
                  <c:v>-0.221782841864333</c:v>
                </c:pt>
                <c:pt idx="13223">
                  <c:v>-0.221611912103333</c:v>
                </c:pt>
                <c:pt idx="13224">
                  <c:v>-0.221440982342333</c:v>
                </c:pt>
                <c:pt idx="13225">
                  <c:v>-0.221270052583004</c:v>
                </c:pt>
                <c:pt idx="13226">
                  <c:v>-0.221099122822004</c:v>
                </c:pt>
                <c:pt idx="13227">
                  <c:v>-0.220928193061004</c:v>
                </c:pt>
                <c:pt idx="13228">
                  <c:v>-0.220757263301676</c:v>
                </c:pt>
                <c:pt idx="13229">
                  <c:v>-0.220586333540676</c:v>
                </c:pt>
                <c:pt idx="13230">
                  <c:v>-0.220415403779676</c:v>
                </c:pt>
                <c:pt idx="13231">
                  <c:v>-0.220244474020347</c:v>
                </c:pt>
                <c:pt idx="13232">
                  <c:v>-0.220073544259347</c:v>
                </c:pt>
                <c:pt idx="13233">
                  <c:v>-0.219902614498347</c:v>
                </c:pt>
                <c:pt idx="13234">
                  <c:v>-0.219731684739019</c:v>
                </c:pt>
                <c:pt idx="13235">
                  <c:v>-0.219560754978019</c:v>
                </c:pt>
                <c:pt idx="13236">
                  <c:v>-0.219389825217019</c:v>
                </c:pt>
                <c:pt idx="13237">
                  <c:v>-0.21921889545768999</c:v>
                </c:pt>
                <c:pt idx="13238">
                  <c:v>-0.21904796569668999</c:v>
                </c:pt>
                <c:pt idx="13239">
                  <c:v>-0.21887703593569</c:v>
                </c:pt>
                <c:pt idx="13240">
                  <c:v>-0.21870610617636199</c:v>
                </c:pt>
                <c:pt idx="13241">
                  <c:v>-0.21853517641536199</c:v>
                </c:pt>
                <c:pt idx="13242">
                  <c:v>-0.21836424665436199</c:v>
                </c:pt>
                <c:pt idx="13243">
                  <c:v>-0.21819331689503299</c:v>
                </c:pt>
                <c:pt idx="13244">
                  <c:v>-0.21802238713403399</c:v>
                </c:pt>
                <c:pt idx="13245">
                  <c:v>-0.21785145737303299</c:v>
                </c:pt>
                <c:pt idx="13246">
                  <c:v>-0.21768052761370499</c:v>
                </c:pt>
                <c:pt idx="13247">
                  <c:v>-0.21750959785270499</c:v>
                </c:pt>
                <c:pt idx="13248">
                  <c:v>-0.21733866809170499</c:v>
                </c:pt>
                <c:pt idx="13249">
                  <c:v>-0.21716773833237701</c:v>
                </c:pt>
                <c:pt idx="13250">
                  <c:v>-0.21699680857137699</c:v>
                </c:pt>
                <c:pt idx="13251">
                  <c:v>-0.21682587881037699</c:v>
                </c:pt>
                <c:pt idx="13252">
                  <c:v>-0.21665494905104801</c:v>
                </c:pt>
                <c:pt idx="13253">
                  <c:v>-0.21648401929004801</c:v>
                </c:pt>
                <c:pt idx="13254">
                  <c:v>-0.21631308952904801</c:v>
                </c:pt>
                <c:pt idx="13255">
                  <c:v>-0.21614215976972001</c:v>
                </c:pt>
                <c:pt idx="13256">
                  <c:v>-0.21597123000872001</c:v>
                </c:pt>
                <c:pt idx="13257">
                  <c:v>-0.21580030024772001</c:v>
                </c:pt>
                <c:pt idx="13258">
                  <c:v>-0.21562937048839101</c:v>
                </c:pt>
                <c:pt idx="13259">
                  <c:v>-0.21545844072739101</c:v>
                </c:pt>
                <c:pt idx="13260">
                  <c:v>-0.21528751096639101</c:v>
                </c:pt>
                <c:pt idx="13261">
                  <c:v>-0.21511658120706301</c:v>
                </c:pt>
                <c:pt idx="13262">
                  <c:v>-0.21494565144606301</c:v>
                </c:pt>
                <c:pt idx="13263">
                  <c:v>-0.21477472168506301</c:v>
                </c:pt>
                <c:pt idx="13264">
                  <c:v>-0.21460379192573401</c:v>
                </c:pt>
                <c:pt idx="13265">
                  <c:v>-0.21443286216473401</c:v>
                </c:pt>
                <c:pt idx="13266">
                  <c:v>-0.21426193240373401</c:v>
                </c:pt>
                <c:pt idx="13267">
                  <c:v>-0.214091002644406</c:v>
                </c:pt>
                <c:pt idx="13268">
                  <c:v>-0.213920072883406</c:v>
                </c:pt>
                <c:pt idx="13269">
                  <c:v>-0.213749143122406</c:v>
                </c:pt>
                <c:pt idx="13270">
                  <c:v>-0.213578213363077</c:v>
                </c:pt>
                <c:pt idx="13271">
                  <c:v>-0.213407283602077</c:v>
                </c:pt>
                <c:pt idx="13272">
                  <c:v>-0.213236353841077</c:v>
                </c:pt>
                <c:pt idx="13273">
                  <c:v>-0.213065424081749</c:v>
                </c:pt>
                <c:pt idx="13274">
                  <c:v>-0.212894494320749</c:v>
                </c:pt>
                <c:pt idx="13275">
                  <c:v>-0.212723564559749</c:v>
                </c:pt>
                <c:pt idx="13276">
                  <c:v>-0.212552634800421</c:v>
                </c:pt>
                <c:pt idx="13277">
                  <c:v>-0.212381705039421</c:v>
                </c:pt>
                <c:pt idx="13278">
                  <c:v>-0.212210775278421</c:v>
                </c:pt>
                <c:pt idx="13279">
                  <c:v>-0.212039845519092</c:v>
                </c:pt>
                <c:pt idx="13280">
                  <c:v>-0.211868915758092</c:v>
                </c:pt>
                <c:pt idx="13281">
                  <c:v>-0.211697985997092</c:v>
                </c:pt>
                <c:pt idx="13282">
                  <c:v>-0.21152705623776399</c:v>
                </c:pt>
                <c:pt idx="13283">
                  <c:v>-0.21135612647676399</c:v>
                </c:pt>
                <c:pt idx="13284">
                  <c:v>-0.211185196715764</c:v>
                </c:pt>
                <c:pt idx="13285">
                  <c:v>-0.21101426695643499</c:v>
                </c:pt>
                <c:pt idx="13286">
                  <c:v>-0.21084333719543499</c:v>
                </c:pt>
                <c:pt idx="13287">
                  <c:v>-0.21067240743443499</c:v>
                </c:pt>
                <c:pt idx="13288">
                  <c:v>-0.21050147767510699</c:v>
                </c:pt>
                <c:pt idx="13289">
                  <c:v>-0.21033054791410699</c:v>
                </c:pt>
                <c:pt idx="13290">
                  <c:v>-0.21015961815310699</c:v>
                </c:pt>
                <c:pt idx="13291">
                  <c:v>-0.20998868839377799</c:v>
                </c:pt>
                <c:pt idx="13292">
                  <c:v>-0.20981775863277799</c:v>
                </c:pt>
                <c:pt idx="13293">
                  <c:v>-0.20964682887177799</c:v>
                </c:pt>
                <c:pt idx="13294">
                  <c:v>-0.20947589911244999</c:v>
                </c:pt>
                <c:pt idx="13295">
                  <c:v>-0.20930496935144999</c:v>
                </c:pt>
                <c:pt idx="13296">
                  <c:v>-0.20913403959044999</c:v>
                </c:pt>
                <c:pt idx="13297">
                  <c:v>-0.20896310983112101</c:v>
                </c:pt>
                <c:pt idx="13298">
                  <c:v>-0.20879218007012099</c:v>
                </c:pt>
                <c:pt idx="13299">
                  <c:v>-0.20862125030912099</c:v>
                </c:pt>
                <c:pt idx="13300">
                  <c:v>-0.20845032054979301</c:v>
                </c:pt>
                <c:pt idx="13301">
                  <c:v>-0.20827939078879301</c:v>
                </c:pt>
                <c:pt idx="13302">
                  <c:v>-0.20810846102779301</c:v>
                </c:pt>
                <c:pt idx="13303">
                  <c:v>-0.20793753126846401</c:v>
                </c:pt>
                <c:pt idx="13304">
                  <c:v>-0.20776660150746401</c:v>
                </c:pt>
                <c:pt idx="13305">
                  <c:v>-0.20759567174646501</c:v>
                </c:pt>
                <c:pt idx="13306">
                  <c:v>-0.20742474198713601</c:v>
                </c:pt>
                <c:pt idx="13307">
                  <c:v>-0.20725381222613601</c:v>
                </c:pt>
                <c:pt idx="13308">
                  <c:v>-0.20708288246513601</c:v>
                </c:pt>
                <c:pt idx="13309">
                  <c:v>-0.20691195270580801</c:v>
                </c:pt>
                <c:pt idx="13310">
                  <c:v>-0.20674102294480801</c:v>
                </c:pt>
                <c:pt idx="13311">
                  <c:v>-0.20657009318380801</c:v>
                </c:pt>
                <c:pt idx="13312">
                  <c:v>-0.206399163424479</c:v>
                </c:pt>
                <c:pt idx="13313">
                  <c:v>-0.206228233663479</c:v>
                </c:pt>
                <c:pt idx="13314">
                  <c:v>-0.20605730390247901</c:v>
                </c:pt>
                <c:pt idx="13315">
                  <c:v>-0.205886374143151</c:v>
                </c:pt>
                <c:pt idx="13316">
                  <c:v>-0.205715444382151</c:v>
                </c:pt>
                <c:pt idx="13317">
                  <c:v>-0.205544514621151</c:v>
                </c:pt>
                <c:pt idx="13318">
                  <c:v>-0.205373584861822</c:v>
                </c:pt>
                <c:pt idx="13319">
                  <c:v>-0.205202655100822</c:v>
                </c:pt>
                <c:pt idx="13320">
                  <c:v>-0.205031725339822</c:v>
                </c:pt>
                <c:pt idx="13321">
                  <c:v>-0.204860795580494</c:v>
                </c:pt>
                <c:pt idx="13322">
                  <c:v>-0.204689865819494</c:v>
                </c:pt>
                <c:pt idx="13323">
                  <c:v>-0.204518936058494</c:v>
                </c:pt>
                <c:pt idx="13324">
                  <c:v>-0.204348006299165</c:v>
                </c:pt>
                <c:pt idx="13325">
                  <c:v>-0.204177076538165</c:v>
                </c:pt>
                <c:pt idx="13326">
                  <c:v>-0.204006146777165</c:v>
                </c:pt>
                <c:pt idx="13327">
                  <c:v>-0.20383521701783699</c:v>
                </c:pt>
                <c:pt idx="13328">
                  <c:v>-0.203664287256837</c:v>
                </c:pt>
                <c:pt idx="13329">
                  <c:v>-0.203493357495837</c:v>
                </c:pt>
                <c:pt idx="13330">
                  <c:v>-0.20332242773650799</c:v>
                </c:pt>
                <c:pt idx="13331">
                  <c:v>-0.20315149797550799</c:v>
                </c:pt>
                <c:pt idx="13332">
                  <c:v>-0.20298056821450799</c:v>
                </c:pt>
                <c:pt idx="13333">
                  <c:v>-0.20280963845517999</c:v>
                </c:pt>
                <c:pt idx="13334">
                  <c:v>-0.20263870869417999</c:v>
                </c:pt>
                <c:pt idx="13335">
                  <c:v>-0.20246777893317999</c:v>
                </c:pt>
                <c:pt idx="13336">
                  <c:v>-0.20229684917385199</c:v>
                </c:pt>
                <c:pt idx="13337">
                  <c:v>-0.20212591941285199</c:v>
                </c:pt>
                <c:pt idx="13338">
                  <c:v>-0.20195498965185199</c:v>
                </c:pt>
                <c:pt idx="13339">
                  <c:v>-0.20178405989252299</c:v>
                </c:pt>
                <c:pt idx="13340">
                  <c:v>-0.20161313013152299</c:v>
                </c:pt>
                <c:pt idx="13341">
                  <c:v>-0.20144220037052299</c:v>
                </c:pt>
                <c:pt idx="13342">
                  <c:v>-0.20127127061119501</c:v>
                </c:pt>
                <c:pt idx="13343">
                  <c:v>-0.20110034085019499</c:v>
                </c:pt>
                <c:pt idx="13344">
                  <c:v>-0.20092941108919499</c:v>
                </c:pt>
                <c:pt idx="13345">
                  <c:v>-0.20075848132986601</c:v>
                </c:pt>
                <c:pt idx="13346">
                  <c:v>-0.20058755156886601</c:v>
                </c:pt>
                <c:pt idx="13347">
                  <c:v>-0.20041662180786601</c:v>
                </c:pt>
                <c:pt idx="13348">
                  <c:v>-0.20024569204853801</c:v>
                </c:pt>
                <c:pt idx="13349">
                  <c:v>-0.20007476228753801</c:v>
                </c:pt>
                <c:pt idx="13350">
                  <c:v>-0.19990383252653801</c:v>
                </c:pt>
                <c:pt idx="13351">
                  <c:v>-0.19973290276720901</c:v>
                </c:pt>
                <c:pt idx="13352">
                  <c:v>-0.19956197300620901</c:v>
                </c:pt>
                <c:pt idx="13353">
                  <c:v>-0.19939104324520901</c:v>
                </c:pt>
                <c:pt idx="13354">
                  <c:v>-0.19922011348588101</c:v>
                </c:pt>
                <c:pt idx="13355">
                  <c:v>-0.19904918372488101</c:v>
                </c:pt>
                <c:pt idx="13356">
                  <c:v>-0.19887825396388101</c:v>
                </c:pt>
                <c:pt idx="13357">
                  <c:v>-0.198707324204552</c:v>
                </c:pt>
                <c:pt idx="13358">
                  <c:v>-0.19853639444355201</c:v>
                </c:pt>
                <c:pt idx="13359">
                  <c:v>-0.19836546468255201</c:v>
                </c:pt>
                <c:pt idx="13360">
                  <c:v>-0.198194534923224</c:v>
                </c:pt>
                <c:pt idx="13361">
                  <c:v>-0.198023605162224</c:v>
                </c:pt>
                <c:pt idx="13362">
                  <c:v>-0.197852675401224</c:v>
                </c:pt>
                <c:pt idx="13363">
                  <c:v>-0.197681745641895</c:v>
                </c:pt>
                <c:pt idx="13364">
                  <c:v>-0.197510815880895</c:v>
                </c:pt>
                <c:pt idx="13365">
                  <c:v>-0.197339886119895</c:v>
                </c:pt>
                <c:pt idx="13366">
                  <c:v>-0.197168956360567</c:v>
                </c:pt>
                <c:pt idx="13367">
                  <c:v>-0.196998026599567</c:v>
                </c:pt>
                <c:pt idx="13368">
                  <c:v>-0.196827096838567</c:v>
                </c:pt>
                <c:pt idx="13369">
                  <c:v>-0.196656167079239</c:v>
                </c:pt>
                <c:pt idx="13370">
                  <c:v>-0.196485237318239</c:v>
                </c:pt>
                <c:pt idx="13371">
                  <c:v>-0.196314307557239</c:v>
                </c:pt>
                <c:pt idx="13372">
                  <c:v>-0.19614337779791</c:v>
                </c:pt>
                <c:pt idx="13373">
                  <c:v>-0.19597244803691</c:v>
                </c:pt>
                <c:pt idx="13374">
                  <c:v>-0.19580151827591</c:v>
                </c:pt>
                <c:pt idx="13375">
                  <c:v>-0.19563058851658199</c:v>
                </c:pt>
                <c:pt idx="13376">
                  <c:v>-0.19545965875558199</c:v>
                </c:pt>
                <c:pt idx="13377">
                  <c:v>-0.19528872899458199</c:v>
                </c:pt>
                <c:pt idx="13378">
                  <c:v>-0.19511779923525299</c:v>
                </c:pt>
                <c:pt idx="13379">
                  <c:v>-0.19494686947425299</c:v>
                </c:pt>
                <c:pt idx="13380">
                  <c:v>-0.19477593971325299</c:v>
                </c:pt>
                <c:pt idx="13381">
                  <c:v>-0.19460500995392499</c:v>
                </c:pt>
                <c:pt idx="13382">
                  <c:v>-0.19443408019292499</c:v>
                </c:pt>
                <c:pt idx="13383">
                  <c:v>-0.19426315043192499</c:v>
                </c:pt>
                <c:pt idx="13384">
                  <c:v>-0.19409222067259599</c:v>
                </c:pt>
                <c:pt idx="13385">
                  <c:v>-0.19392129091159599</c:v>
                </c:pt>
                <c:pt idx="13386">
                  <c:v>-0.19375036115059599</c:v>
                </c:pt>
                <c:pt idx="13387">
                  <c:v>-0.19357943139126799</c:v>
                </c:pt>
                <c:pt idx="13388">
                  <c:v>-0.19340850163026799</c:v>
                </c:pt>
                <c:pt idx="13389">
                  <c:v>-0.19323757186926799</c:v>
                </c:pt>
                <c:pt idx="13390">
                  <c:v>-0.19306664210993901</c:v>
                </c:pt>
                <c:pt idx="13391">
                  <c:v>-0.19289571234893901</c:v>
                </c:pt>
                <c:pt idx="13392">
                  <c:v>-0.19272478258793899</c:v>
                </c:pt>
                <c:pt idx="13393">
                  <c:v>-0.19255385282861101</c:v>
                </c:pt>
                <c:pt idx="13394">
                  <c:v>-0.19238292306761101</c:v>
                </c:pt>
                <c:pt idx="13395">
                  <c:v>-0.19221199330661101</c:v>
                </c:pt>
                <c:pt idx="13396">
                  <c:v>-0.19204106354728301</c:v>
                </c:pt>
                <c:pt idx="13397">
                  <c:v>-0.19187013378628201</c:v>
                </c:pt>
                <c:pt idx="13398">
                  <c:v>-0.19169920402528301</c:v>
                </c:pt>
                <c:pt idx="13399">
                  <c:v>-0.19152827426595401</c:v>
                </c:pt>
                <c:pt idx="13400">
                  <c:v>-0.19135734450495401</c:v>
                </c:pt>
                <c:pt idx="13401">
                  <c:v>-0.19118641474395401</c:v>
                </c:pt>
                <c:pt idx="13402">
                  <c:v>-0.19101548498462601</c:v>
                </c:pt>
                <c:pt idx="13403">
                  <c:v>-0.19084455522362601</c:v>
                </c:pt>
                <c:pt idx="13404">
                  <c:v>-0.19067362546262601</c:v>
                </c:pt>
                <c:pt idx="13405">
                  <c:v>-0.190502695703297</c:v>
                </c:pt>
                <c:pt idx="13406">
                  <c:v>-0.190331765942297</c:v>
                </c:pt>
                <c:pt idx="13407">
                  <c:v>-0.190160836181297</c:v>
                </c:pt>
                <c:pt idx="13408">
                  <c:v>-0.189989906421969</c:v>
                </c:pt>
                <c:pt idx="13409">
                  <c:v>-0.189818976660969</c:v>
                </c:pt>
                <c:pt idx="13410">
                  <c:v>-0.189648046899969</c:v>
                </c:pt>
                <c:pt idx="13411">
                  <c:v>-0.18947711714064</c:v>
                </c:pt>
                <c:pt idx="13412">
                  <c:v>-0.18930618737964</c:v>
                </c:pt>
                <c:pt idx="13413">
                  <c:v>-0.18913525761864</c:v>
                </c:pt>
                <c:pt idx="13414">
                  <c:v>-0.188964327859312</c:v>
                </c:pt>
                <c:pt idx="13415">
                  <c:v>-0.188793398098312</c:v>
                </c:pt>
                <c:pt idx="13416">
                  <c:v>-0.188622468337312</c:v>
                </c:pt>
                <c:pt idx="13417">
                  <c:v>-0.188451538577983</c:v>
                </c:pt>
                <c:pt idx="13418">
                  <c:v>-0.188280608816983</c:v>
                </c:pt>
                <c:pt idx="13419">
                  <c:v>-0.188109679055983</c:v>
                </c:pt>
                <c:pt idx="13420">
                  <c:v>-0.18793874929665499</c:v>
                </c:pt>
                <c:pt idx="13421">
                  <c:v>-0.187767819535655</c:v>
                </c:pt>
                <c:pt idx="13422">
                  <c:v>-0.187596889774655</c:v>
                </c:pt>
                <c:pt idx="13423">
                  <c:v>-0.18742596001532599</c:v>
                </c:pt>
                <c:pt idx="13424">
                  <c:v>-0.18725503025432599</c:v>
                </c:pt>
                <c:pt idx="13425">
                  <c:v>-0.18708410049332599</c:v>
                </c:pt>
                <c:pt idx="13426">
                  <c:v>-0.18691317073399799</c:v>
                </c:pt>
                <c:pt idx="13427">
                  <c:v>-0.18674224097299799</c:v>
                </c:pt>
                <c:pt idx="13428">
                  <c:v>-0.18657131121199799</c:v>
                </c:pt>
                <c:pt idx="13429">
                  <c:v>-0.18640038145266999</c:v>
                </c:pt>
                <c:pt idx="13430">
                  <c:v>-0.18622945169166999</c:v>
                </c:pt>
                <c:pt idx="13431">
                  <c:v>-0.18605852193066999</c:v>
                </c:pt>
                <c:pt idx="13432">
                  <c:v>-0.18588759217134099</c:v>
                </c:pt>
                <c:pt idx="13433">
                  <c:v>-0.18571666241034099</c:v>
                </c:pt>
                <c:pt idx="13434">
                  <c:v>-0.18554573264934099</c:v>
                </c:pt>
                <c:pt idx="13435">
                  <c:v>-0.18537480289001301</c:v>
                </c:pt>
                <c:pt idx="13436">
                  <c:v>-0.18520387312901301</c:v>
                </c:pt>
                <c:pt idx="13437">
                  <c:v>-0.18503294336801299</c:v>
                </c:pt>
                <c:pt idx="13438">
                  <c:v>-0.18486201360868401</c:v>
                </c:pt>
                <c:pt idx="13439">
                  <c:v>-0.18469108384768401</c:v>
                </c:pt>
                <c:pt idx="13440">
                  <c:v>-0.18452015408668401</c:v>
                </c:pt>
                <c:pt idx="13441">
                  <c:v>-0.18434922432735601</c:v>
                </c:pt>
                <c:pt idx="13442">
                  <c:v>-0.18417829456635601</c:v>
                </c:pt>
                <c:pt idx="13443">
                  <c:v>-0.18400736480535601</c:v>
                </c:pt>
                <c:pt idx="13444">
                  <c:v>-0.18383643504602701</c:v>
                </c:pt>
                <c:pt idx="13445">
                  <c:v>-0.18366550528502701</c:v>
                </c:pt>
                <c:pt idx="13446">
                  <c:v>-0.18349457552402701</c:v>
                </c:pt>
                <c:pt idx="13447">
                  <c:v>-0.18332364576469901</c:v>
                </c:pt>
                <c:pt idx="13448">
                  <c:v>-0.18315271600369901</c:v>
                </c:pt>
                <c:pt idx="13449">
                  <c:v>-0.18298178624269901</c:v>
                </c:pt>
                <c:pt idx="13450">
                  <c:v>-0.18281085648337</c:v>
                </c:pt>
                <c:pt idx="13451">
                  <c:v>-0.18263992672237001</c:v>
                </c:pt>
                <c:pt idx="13452">
                  <c:v>-0.18246899696137001</c:v>
                </c:pt>
                <c:pt idx="13453">
                  <c:v>-0.182298067202042</c:v>
                </c:pt>
                <c:pt idx="13454">
                  <c:v>-0.182127137441042</c:v>
                </c:pt>
                <c:pt idx="13455">
                  <c:v>-0.181956207680042</c:v>
                </c:pt>
                <c:pt idx="13456">
                  <c:v>-0.181785277920714</c:v>
                </c:pt>
                <c:pt idx="13457">
                  <c:v>-0.181614348159714</c:v>
                </c:pt>
                <c:pt idx="13458">
                  <c:v>-0.181443418398714</c:v>
                </c:pt>
                <c:pt idx="13459">
                  <c:v>-0.181272488639385</c:v>
                </c:pt>
                <c:pt idx="13460">
                  <c:v>-0.181101558878385</c:v>
                </c:pt>
                <c:pt idx="13461">
                  <c:v>-0.180930629117385</c:v>
                </c:pt>
                <c:pt idx="13462">
                  <c:v>-0.180759699358057</c:v>
                </c:pt>
                <c:pt idx="13463">
                  <c:v>-0.180588769597057</c:v>
                </c:pt>
                <c:pt idx="13464">
                  <c:v>-0.180417839836057</c:v>
                </c:pt>
                <c:pt idx="13465">
                  <c:v>-0.180246910076728</c:v>
                </c:pt>
                <c:pt idx="13466">
                  <c:v>-0.180075980315728</c:v>
                </c:pt>
                <c:pt idx="13467">
                  <c:v>-0.179905050554728</c:v>
                </c:pt>
                <c:pt idx="13468">
                  <c:v>-0.17973412079539999</c:v>
                </c:pt>
                <c:pt idx="13469">
                  <c:v>-0.17956319103439999</c:v>
                </c:pt>
                <c:pt idx="13470">
                  <c:v>-0.17939226127339999</c:v>
                </c:pt>
                <c:pt idx="13471">
                  <c:v>-0.17922133151407099</c:v>
                </c:pt>
                <c:pt idx="13472">
                  <c:v>-0.17905040175307099</c:v>
                </c:pt>
                <c:pt idx="13473">
                  <c:v>-0.17887947199207099</c:v>
                </c:pt>
                <c:pt idx="13474">
                  <c:v>-0.17870854223274299</c:v>
                </c:pt>
                <c:pt idx="13475">
                  <c:v>-0.17853761247174299</c:v>
                </c:pt>
                <c:pt idx="13476">
                  <c:v>-0.17836668271074299</c:v>
                </c:pt>
                <c:pt idx="13477">
                  <c:v>-0.17819575295141399</c:v>
                </c:pt>
                <c:pt idx="13478">
                  <c:v>-0.17802482319041399</c:v>
                </c:pt>
                <c:pt idx="13479">
                  <c:v>-0.17785389342941399</c:v>
                </c:pt>
                <c:pt idx="13480">
                  <c:v>-0.17768296367008601</c:v>
                </c:pt>
                <c:pt idx="13481">
                  <c:v>-0.17751203390908599</c:v>
                </c:pt>
                <c:pt idx="13482">
                  <c:v>-0.17734110414808599</c:v>
                </c:pt>
                <c:pt idx="13483">
                  <c:v>-0.17717017438875701</c:v>
                </c:pt>
                <c:pt idx="13484">
                  <c:v>-0.17699924462775701</c:v>
                </c:pt>
                <c:pt idx="13485">
                  <c:v>-0.17682831486675701</c:v>
                </c:pt>
                <c:pt idx="13486">
                  <c:v>-0.17665738510742901</c:v>
                </c:pt>
                <c:pt idx="13487">
                  <c:v>-0.17648645534642901</c:v>
                </c:pt>
                <c:pt idx="13488">
                  <c:v>-0.17631552558542901</c:v>
                </c:pt>
                <c:pt idx="13489">
                  <c:v>-0.17614459582610101</c:v>
                </c:pt>
                <c:pt idx="13490">
                  <c:v>-0.17597366606510101</c:v>
                </c:pt>
                <c:pt idx="13491">
                  <c:v>-0.17580273630410101</c:v>
                </c:pt>
                <c:pt idx="13492">
                  <c:v>-0.17563180654477201</c:v>
                </c:pt>
                <c:pt idx="13493">
                  <c:v>-0.17546087678377201</c:v>
                </c:pt>
                <c:pt idx="13494">
                  <c:v>-0.17528994702277201</c:v>
                </c:pt>
                <c:pt idx="13495">
                  <c:v>-0.175119017263444</c:v>
                </c:pt>
                <c:pt idx="13496">
                  <c:v>-0.17494808750244401</c:v>
                </c:pt>
                <c:pt idx="13497">
                  <c:v>-0.17477715774144401</c:v>
                </c:pt>
                <c:pt idx="13498">
                  <c:v>-0.174606227982115</c:v>
                </c:pt>
                <c:pt idx="13499">
                  <c:v>-0.174435298221115</c:v>
                </c:pt>
                <c:pt idx="13500">
                  <c:v>-0.174264368460115</c:v>
                </c:pt>
                <c:pt idx="13501">
                  <c:v>-0.174093438700787</c:v>
                </c:pt>
                <c:pt idx="13502">
                  <c:v>-0.173922508939787</c:v>
                </c:pt>
                <c:pt idx="13503">
                  <c:v>-0.173751579178787</c:v>
                </c:pt>
                <c:pt idx="13504">
                  <c:v>-0.173580649419458</c:v>
                </c:pt>
                <c:pt idx="13505">
                  <c:v>-0.173409719658458</c:v>
                </c:pt>
                <c:pt idx="13506">
                  <c:v>-0.173238789897458</c:v>
                </c:pt>
                <c:pt idx="13507">
                  <c:v>-0.17306786013813</c:v>
                </c:pt>
                <c:pt idx="13508">
                  <c:v>-0.17289693037713</c:v>
                </c:pt>
                <c:pt idx="13509">
                  <c:v>-0.17272600061613</c:v>
                </c:pt>
                <c:pt idx="13510">
                  <c:v>-0.172555070856801</c:v>
                </c:pt>
                <c:pt idx="13511">
                  <c:v>-0.172384141095801</c:v>
                </c:pt>
                <c:pt idx="13512">
                  <c:v>-0.172213211334801</c:v>
                </c:pt>
                <c:pt idx="13513">
                  <c:v>-0.17204228157547299</c:v>
                </c:pt>
                <c:pt idx="13514">
                  <c:v>-0.17187135181447299</c:v>
                </c:pt>
                <c:pt idx="13515">
                  <c:v>-0.171700422053473</c:v>
                </c:pt>
                <c:pt idx="13516">
                  <c:v>-0.17152949229414399</c:v>
                </c:pt>
                <c:pt idx="13517">
                  <c:v>-0.17135856253314499</c:v>
                </c:pt>
                <c:pt idx="13518">
                  <c:v>-0.17118763277214499</c:v>
                </c:pt>
                <c:pt idx="13519">
                  <c:v>-0.17101670301281599</c:v>
                </c:pt>
                <c:pt idx="13520">
                  <c:v>-0.17084577325181599</c:v>
                </c:pt>
                <c:pt idx="13521">
                  <c:v>-0.17067484349081599</c:v>
                </c:pt>
                <c:pt idx="13522">
                  <c:v>-0.17050391373148799</c:v>
                </c:pt>
                <c:pt idx="13523">
                  <c:v>-0.17033298397048799</c:v>
                </c:pt>
                <c:pt idx="13524">
                  <c:v>-0.17016205420948799</c:v>
                </c:pt>
                <c:pt idx="13525">
                  <c:v>-0.16999112445015899</c:v>
                </c:pt>
                <c:pt idx="13526">
                  <c:v>-0.16982019468915899</c:v>
                </c:pt>
                <c:pt idx="13527">
                  <c:v>-0.16964926492815899</c:v>
                </c:pt>
                <c:pt idx="13528">
                  <c:v>-0.16947833516883101</c:v>
                </c:pt>
                <c:pt idx="13529">
                  <c:v>-0.16930740540783101</c:v>
                </c:pt>
                <c:pt idx="13530">
                  <c:v>-0.16913647564683101</c:v>
                </c:pt>
                <c:pt idx="13531">
                  <c:v>-0.16896554588750201</c:v>
                </c:pt>
                <c:pt idx="13532">
                  <c:v>-0.16879461612650201</c:v>
                </c:pt>
                <c:pt idx="13533">
                  <c:v>-0.16862368636550201</c:v>
                </c:pt>
                <c:pt idx="13534">
                  <c:v>-0.16845275660617401</c:v>
                </c:pt>
                <c:pt idx="13535">
                  <c:v>-0.16828182684517401</c:v>
                </c:pt>
                <c:pt idx="13536">
                  <c:v>-0.16811089708417401</c:v>
                </c:pt>
                <c:pt idx="13537">
                  <c:v>-0.16793996732484501</c:v>
                </c:pt>
                <c:pt idx="13538">
                  <c:v>-0.16776903756384501</c:v>
                </c:pt>
                <c:pt idx="13539">
                  <c:v>-0.16759810780284501</c:v>
                </c:pt>
                <c:pt idx="13540">
                  <c:v>-0.16742717804351701</c:v>
                </c:pt>
                <c:pt idx="13541">
                  <c:v>-0.16725624828251701</c:v>
                </c:pt>
                <c:pt idx="13542">
                  <c:v>-0.16708531852151701</c:v>
                </c:pt>
                <c:pt idx="13543">
                  <c:v>-0.166914388762188</c:v>
                </c:pt>
                <c:pt idx="13544">
                  <c:v>-0.166743459001188</c:v>
                </c:pt>
                <c:pt idx="13545">
                  <c:v>-0.16657252924018801</c:v>
                </c:pt>
                <c:pt idx="13546">
                  <c:v>-0.16640159948086</c:v>
                </c:pt>
                <c:pt idx="13547">
                  <c:v>-0.16623066971986</c:v>
                </c:pt>
                <c:pt idx="13548">
                  <c:v>-0.16605973995886</c:v>
                </c:pt>
                <c:pt idx="13549">
                  <c:v>-0.165888810199532</c:v>
                </c:pt>
                <c:pt idx="13550">
                  <c:v>-0.165717880438532</c:v>
                </c:pt>
                <c:pt idx="13551">
                  <c:v>-0.165546950677532</c:v>
                </c:pt>
                <c:pt idx="13552">
                  <c:v>-0.165376020918203</c:v>
                </c:pt>
                <c:pt idx="13553">
                  <c:v>-0.165205091157203</c:v>
                </c:pt>
                <c:pt idx="13554">
                  <c:v>-0.165034161396203</c:v>
                </c:pt>
                <c:pt idx="13555">
                  <c:v>-0.164863231636875</c:v>
                </c:pt>
                <c:pt idx="13556">
                  <c:v>-0.164692301875875</c:v>
                </c:pt>
                <c:pt idx="13557">
                  <c:v>-0.164521372114875</c:v>
                </c:pt>
                <c:pt idx="13558">
                  <c:v>-0.16435044235554599</c:v>
                </c:pt>
                <c:pt idx="13559">
                  <c:v>-0.164179512594546</c:v>
                </c:pt>
                <c:pt idx="13560">
                  <c:v>-0.164008582833546</c:v>
                </c:pt>
                <c:pt idx="13561">
                  <c:v>-0.16383765307421799</c:v>
                </c:pt>
                <c:pt idx="13562">
                  <c:v>-0.16366672331321799</c:v>
                </c:pt>
                <c:pt idx="13563">
                  <c:v>-0.16349579355221799</c:v>
                </c:pt>
                <c:pt idx="13564">
                  <c:v>-0.16332486379288899</c:v>
                </c:pt>
                <c:pt idx="13565">
                  <c:v>-0.16315393403188899</c:v>
                </c:pt>
                <c:pt idx="13566">
                  <c:v>-0.16298300427088899</c:v>
                </c:pt>
                <c:pt idx="13567">
                  <c:v>-0.16281207451156099</c:v>
                </c:pt>
                <c:pt idx="13568">
                  <c:v>-0.16264114475056099</c:v>
                </c:pt>
                <c:pt idx="13569">
                  <c:v>-0.16247021498956099</c:v>
                </c:pt>
                <c:pt idx="13570">
                  <c:v>-0.16229928523023199</c:v>
                </c:pt>
                <c:pt idx="13571">
                  <c:v>-0.16212835546923199</c:v>
                </c:pt>
                <c:pt idx="13572">
                  <c:v>-0.16195742570823199</c:v>
                </c:pt>
                <c:pt idx="13573">
                  <c:v>-0.16178649594890401</c:v>
                </c:pt>
                <c:pt idx="13574">
                  <c:v>-0.16161556618790399</c:v>
                </c:pt>
                <c:pt idx="13575">
                  <c:v>-0.16144463642690399</c:v>
                </c:pt>
                <c:pt idx="13576">
                  <c:v>-0.16127370666757601</c:v>
                </c:pt>
                <c:pt idx="13577">
                  <c:v>-0.16110277690657501</c:v>
                </c:pt>
                <c:pt idx="13578">
                  <c:v>-0.16093184714557601</c:v>
                </c:pt>
                <c:pt idx="13579">
                  <c:v>-0.16076091738624701</c:v>
                </c:pt>
                <c:pt idx="13580">
                  <c:v>-0.16058998762524701</c:v>
                </c:pt>
                <c:pt idx="13581">
                  <c:v>-0.16041905786424701</c:v>
                </c:pt>
                <c:pt idx="13582">
                  <c:v>-0.16024812810491901</c:v>
                </c:pt>
                <c:pt idx="13583">
                  <c:v>-0.16007719834391901</c:v>
                </c:pt>
                <c:pt idx="13584">
                  <c:v>-0.15990626858291901</c:v>
                </c:pt>
                <c:pt idx="13585">
                  <c:v>-0.15973533882359001</c:v>
                </c:pt>
                <c:pt idx="13586">
                  <c:v>-0.15956440906259001</c:v>
                </c:pt>
                <c:pt idx="13587">
                  <c:v>-0.15939347930159001</c:v>
                </c:pt>
                <c:pt idx="13588">
                  <c:v>-0.159222549542262</c:v>
                </c:pt>
                <c:pt idx="13589">
                  <c:v>-0.159051619781262</c:v>
                </c:pt>
                <c:pt idx="13590">
                  <c:v>-0.15888069002026201</c:v>
                </c:pt>
                <c:pt idx="13591">
                  <c:v>-0.158709760260933</c:v>
                </c:pt>
                <c:pt idx="13592">
                  <c:v>-0.158538830499933</c:v>
                </c:pt>
                <c:pt idx="13593">
                  <c:v>-0.158367900738933</c:v>
                </c:pt>
                <c:pt idx="13594">
                  <c:v>-0.158196970979605</c:v>
                </c:pt>
                <c:pt idx="13595">
                  <c:v>-0.158026041218605</c:v>
                </c:pt>
                <c:pt idx="13596">
                  <c:v>-0.157855111457605</c:v>
                </c:pt>
                <c:pt idx="13597">
                  <c:v>-0.157684181698276</c:v>
                </c:pt>
                <c:pt idx="13598">
                  <c:v>-0.157513251937276</c:v>
                </c:pt>
                <c:pt idx="13599">
                  <c:v>-0.157342322176276</c:v>
                </c:pt>
                <c:pt idx="13600">
                  <c:v>-0.157171392416948</c:v>
                </c:pt>
                <c:pt idx="13601">
                  <c:v>-0.157000462655948</c:v>
                </c:pt>
                <c:pt idx="13602">
                  <c:v>-0.156829532894948</c:v>
                </c:pt>
                <c:pt idx="13603">
                  <c:v>-0.156658603135619</c:v>
                </c:pt>
                <c:pt idx="13604">
                  <c:v>-0.156487673374619</c:v>
                </c:pt>
                <c:pt idx="13605">
                  <c:v>-0.156316743613619</c:v>
                </c:pt>
                <c:pt idx="13606">
                  <c:v>-0.15614581385429099</c:v>
                </c:pt>
                <c:pt idx="13607">
                  <c:v>-0.15597488409329099</c:v>
                </c:pt>
                <c:pt idx="13608">
                  <c:v>-0.15580395433229099</c:v>
                </c:pt>
                <c:pt idx="13609">
                  <c:v>-0.15563302457296299</c:v>
                </c:pt>
                <c:pt idx="13610">
                  <c:v>-0.15546209481196299</c:v>
                </c:pt>
                <c:pt idx="13611">
                  <c:v>-0.15529116505096299</c:v>
                </c:pt>
                <c:pt idx="13612">
                  <c:v>-0.15512023529163399</c:v>
                </c:pt>
                <c:pt idx="13613">
                  <c:v>-0.15494930553063399</c:v>
                </c:pt>
                <c:pt idx="13614">
                  <c:v>-0.15477837576963399</c:v>
                </c:pt>
                <c:pt idx="13615">
                  <c:v>-0.15460744601030599</c:v>
                </c:pt>
                <c:pt idx="13616">
                  <c:v>-0.15443651624930599</c:v>
                </c:pt>
                <c:pt idx="13617">
                  <c:v>-0.15426558648830599</c:v>
                </c:pt>
                <c:pt idx="13618">
                  <c:v>-0.15409465672897699</c:v>
                </c:pt>
                <c:pt idx="13619">
                  <c:v>-0.15392372696797699</c:v>
                </c:pt>
                <c:pt idx="13620">
                  <c:v>-0.15375279720697699</c:v>
                </c:pt>
                <c:pt idx="13621">
                  <c:v>-0.15358186744764901</c:v>
                </c:pt>
                <c:pt idx="13622">
                  <c:v>-0.15341093768664901</c:v>
                </c:pt>
                <c:pt idx="13623">
                  <c:v>-0.15324000792564901</c:v>
                </c:pt>
                <c:pt idx="13624">
                  <c:v>-0.15306907816632001</c:v>
                </c:pt>
                <c:pt idx="13625">
                  <c:v>-0.15289814840532001</c:v>
                </c:pt>
                <c:pt idx="13626">
                  <c:v>-0.15272721864432001</c:v>
                </c:pt>
                <c:pt idx="13627">
                  <c:v>-0.15255628888499201</c:v>
                </c:pt>
                <c:pt idx="13628">
                  <c:v>-0.15238535912399201</c:v>
                </c:pt>
                <c:pt idx="13629">
                  <c:v>-0.15221442936299201</c:v>
                </c:pt>
                <c:pt idx="13630">
                  <c:v>-0.15204349960366301</c:v>
                </c:pt>
                <c:pt idx="13631">
                  <c:v>-0.15187256984266301</c:v>
                </c:pt>
                <c:pt idx="13632">
                  <c:v>-0.15170164008166301</c:v>
                </c:pt>
                <c:pt idx="13633">
                  <c:v>-0.151530710322335</c:v>
                </c:pt>
                <c:pt idx="13634">
                  <c:v>-0.15135978056133501</c:v>
                </c:pt>
                <c:pt idx="13635">
                  <c:v>-0.15118885080033501</c:v>
                </c:pt>
                <c:pt idx="13636">
                  <c:v>-0.151017921041006</c:v>
                </c:pt>
                <c:pt idx="13637">
                  <c:v>-0.150846991280007</c:v>
                </c:pt>
                <c:pt idx="13638">
                  <c:v>-0.150676061519007</c:v>
                </c:pt>
                <c:pt idx="13639">
                  <c:v>-0.150505131759678</c:v>
                </c:pt>
                <c:pt idx="13640">
                  <c:v>-0.150334201998678</c:v>
                </c:pt>
                <c:pt idx="13641">
                  <c:v>-0.150163272237678</c:v>
                </c:pt>
                <c:pt idx="13642">
                  <c:v>-0.14999234247835</c:v>
                </c:pt>
                <c:pt idx="13643">
                  <c:v>-0.14982141271735</c:v>
                </c:pt>
                <c:pt idx="13644">
                  <c:v>-0.14965048295635</c:v>
                </c:pt>
                <c:pt idx="13645">
                  <c:v>-0.149479553197021</c:v>
                </c:pt>
                <c:pt idx="13646">
                  <c:v>-0.149308623436021</c:v>
                </c:pt>
                <c:pt idx="13647">
                  <c:v>-0.149137693675021</c:v>
                </c:pt>
                <c:pt idx="13648">
                  <c:v>-0.148966763915693</c:v>
                </c:pt>
                <c:pt idx="13649">
                  <c:v>-0.148795834154693</c:v>
                </c:pt>
                <c:pt idx="13650">
                  <c:v>-0.148624904393693</c:v>
                </c:pt>
                <c:pt idx="13651">
                  <c:v>-0.14845397463436399</c:v>
                </c:pt>
                <c:pt idx="13652">
                  <c:v>-0.14828304487336399</c:v>
                </c:pt>
                <c:pt idx="13653">
                  <c:v>-0.148112115112364</c:v>
                </c:pt>
                <c:pt idx="13654">
                  <c:v>-0.14794118535303599</c:v>
                </c:pt>
                <c:pt idx="13655">
                  <c:v>-0.14777025559203599</c:v>
                </c:pt>
                <c:pt idx="13656">
                  <c:v>-0.14759932583103599</c:v>
                </c:pt>
                <c:pt idx="13657">
                  <c:v>-0.14742839607170699</c:v>
                </c:pt>
                <c:pt idx="13658">
                  <c:v>-0.14725746631070699</c:v>
                </c:pt>
                <c:pt idx="13659">
                  <c:v>-0.14708653654970699</c:v>
                </c:pt>
                <c:pt idx="13660">
                  <c:v>-0.14691560679037899</c:v>
                </c:pt>
                <c:pt idx="13661">
                  <c:v>-0.14674467702937899</c:v>
                </c:pt>
                <c:pt idx="13662">
                  <c:v>-0.14657374726837899</c:v>
                </c:pt>
                <c:pt idx="13663">
                  <c:v>-0.14640281750904999</c:v>
                </c:pt>
                <c:pt idx="13664">
                  <c:v>-0.14623188774804999</c:v>
                </c:pt>
                <c:pt idx="13665">
                  <c:v>-0.14606095798704999</c:v>
                </c:pt>
                <c:pt idx="13666">
                  <c:v>-0.14589002822772201</c:v>
                </c:pt>
                <c:pt idx="13667">
                  <c:v>-0.14571909846672201</c:v>
                </c:pt>
                <c:pt idx="13668">
                  <c:v>-0.14554816870572199</c:v>
                </c:pt>
                <c:pt idx="13669">
                  <c:v>-0.14537723894639401</c:v>
                </c:pt>
                <c:pt idx="13670">
                  <c:v>-0.14520630918539401</c:v>
                </c:pt>
                <c:pt idx="13671">
                  <c:v>-0.14503537942439401</c:v>
                </c:pt>
                <c:pt idx="13672">
                  <c:v>-0.14486444966506501</c:v>
                </c:pt>
                <c:pt idx="13673">
                  <c:v>-0.14469351990406501</c:v>
                </c:pt>
                <c:pt idx="13674">
                  <c:v>-0.14452259014306501</c:v>
                </c:pt>
                <c:pt idx="13675">
                  <c:v>-0.14435166038373701</c:v>
                </c:pt>
                <c:pt idx="13676">
                  <c:v>-0.14418073062273701</c:v>
                </c:pt>
                <c:pt idx="13677">
                  <c:v>-0.14400980086173701</c:v>
                </c:pt>
                <c:pt idx="13678">
                  <c:v>-0.14383887110240801</c:v>
                </c:pt>
                <c:pt idx="13679">
                  <c:v>-0.14366794134140801</c:v>
                </c:pt>
                <c:pt idx="13680">
                  <c:v>-0.14349701158040801</c:v>
                </c:pt>
                <c:pt idx="13681">
                  <c:v>-0.14332608182108</c:v>
                </c:pt>
                <c:pt idx="13682">
                  <c:v>-0.14315515206008</c:v>
                </c:pt>
                <c:pt idx="13683">
                  <c:v>-0.14298422229908</c:v>
                </c:pt>
                <c:pt idx="13684">
                  <c:v>-0.142813292539751</c:v>
                </c:pt>
                <c:pt idx="13685">
                  <c:v>-0.142642362778751</c:v>
                </c:pt>
                <c:pt idx="13686">
                  <c:v>-0.142471433017751</c:v>
                </c:pt>
                <c:pt idx="13687">
                  <c:v>-0.142300503258423</c:v>
                </c:pt>
                <c:pt idx="13688">
                  <c:v>-0.142129573497423</c:v>
                </c:pt>
                <c:pt idx="13689">
                  <c:v>-0.141958643736423</c:v>
                </c:pt>
                <c:pt idx="13690">
                  <c:v>-0.141787713977094</c:v>
                </c:pt>
                <c:pt idx="13691">
                  <c:v>-0.141616784216094</c:v>
                </c:pt>
                <c:pt idx="13692">
                  <c:v>-0.141445854455094</c:v>
                </c:pt>
                <c:pt idx="13693">
                  <c:v>-0.141274924695766</c:v>
                </c:pt>
                <c:pt idx="13694">
                  <c:v>-0.141103994934766</c:v>
                </c:pt>
                <c:pt idx="13695">
                  <c:v>-0.140933065173766</c:v>
                </c:pt>
                <c:pt idx="13696">
                  <c:v>-0.14076213541443799</c:v>
                </c:pt>
                <c:pt idx="13697">
                  <c:v>-0.140591205653438</c:v>
                </c:pt>
                <c:pt idx="13698">
                  <c:v>-0.140420275892438</c:v>
                </c:pt>
                <c:pt idx="13699">
                  <c:v>-0.14024934613310899</c:v>
                </c:pt>
                <c:pt idx="13700">
                  <c:v>-0.14007841637210899</c:v>
                </c:pt>
                <c:pt idx="13701">
                  <c:v>-0.13990748661110899</c:v>
                </c:pt>
                <c:pt idx="13702">
                  <c:v>-0.13973655685178099</c:v>
                </c:pt>
                <c:pt idx="13703">
                  <c:v>-0.13956562709078099</c:v>
                </c:pt>
                <c:pt idx="13704">
                  <c:v>-0.13939469732978099</c:v>
                </c:pt>
                <c:pt idx="13705">
                  <c:v>-0.13922376757045199</c:v>
                </c:pt>
                <c:pt idx="13706">
                  <c:v>-0.13905283780945199</c:v>
                </c:pt>
                <c:pt idx="13707">
                  <c:v>-0.13888190804845199</c:v>
                </c:pt>
                <c:pt idx="13708">
                  <c:v>-0.13871097828912399</c:v>
                </c:pt>
                <c:pt idx="13709">
                  <c:v>-0.13854004852812399</c:v>
                </c:pt>
                <c:pt idx="13710">
                  <c:v>-0.13836911876712399</c:v>
                </c:pt>
                <c:pt idx="13711">
                  <c:v>-0.13819818900779501</c:v>
                </c:pt>
                <c:pt idx="13712">
                  <c:v>-0.13802725924679499</c:v>
                </c:pt>
                <c:pt idx="13713">
                  <c:v>-0.13785632948579499</c:v>
                </c:pt>
                <c:pt idx="13714">
                  <c:v>-0.13768539972646701</c:v>
                </c:pt>
                <c:pt idx="13715">
                  <c:v>-0.13751446996546701</c:v>
                </c:pt>
                <c:pt idx="13716">
                  <c:v>-0.13734354020446701</c:v>
                </c:pt>
                <c:pt idx="13717">
                  <c:v>-0.13717261044513801</c:v>
                </c:pt>
                <c:pt idx="13718">
                  <c:v>-0.13700168068413801</c:v>
                </c:pt>
                <c:pt idx="13719">
                  <c:v>-0.13683075092313801</c:v>
                </c:pt>
                <c:pt idx="13720">
                  <c:v>-0.13665982116381001</c:v>
                </c:pt>
                <c:pt idx="13721">
                  <c:v>-0.13648889140281001</c:v>
                </c:pt>
                <c:pt idx="13722">
                  <c:v>-0.13631796164181001</c:v>
                </c:pt>
                <c:pt idx="13723">
                  <c:v>-0.13614703188248101</c:v>
                </c:pt>
                <c:pt idx="13724">
                  <c:v>-0.13597610212148101</c:v>
                </c:pt>
                <c:pt idx="13725">
                  <c:v>-0.13580517236048101</c:v>
                </c:pt>
                <c:pt idx="13726">
                  <c:v>-0.135634242601153</c:v>
                </c:pt>
                <c:pt idx="13727">
                  <c:v>-0.13546331284015301</c:v>
                </c:pt>
                <c:pt idx="13728">
                  <c:v>-0.13529238307915301</c:v>
                </c:pt>
                <c:pt idx="13729">
                  <c:v>-0.135121453319825</c:v>
                </c:pt>
                <c:pt idx="13730">
                  <c:v>-0.134950523558825</c:v>
                </c:pt>
                <c:pt idx="13731">
                  <c:v>-0.134779593797825</c:v>
                </c:pt>
                <c:pt idx="13732">
                  <c:v>-0.134608664038496</c:v>
                </c:pt>
                <c:pt idx="13733">
                  <c:v>-0.134437734277496</c:v>
                </c:pt>
                <c:pt idx="13734">
                  <c:v>-0.134266804516496</c:v>
                </c:pt>
                <c:pt idx="13735">
                  <c:v>-0.134095874757168</c:v>
                </c:pt>
                <c:pt idx="13736">
                  <c:v>-0.133924944996168</c:v>
                </c:pt>
                <c:pt idx="13737">
                  <c:v>-0.133754015235168</c:v>
                </c:pt>
                <c:pt idx="13738">
                  <c:v>-0.133583085475839</c:v>
                </c:pt>
                <c:pt idx="13739">
                  <c:v>-0.133412155714839</c:v>
                </c:pt>
                <c:pt idx="13740">
                  <c:v>-0.133241225953839</c:v>
                </c:pt>
                <c:pt idx="13741">
                  <c:v>-0.133070296194511</c:v>
                </c:pt>
                <c:pt idx="13742">
                  <c:v>-0.132899366433511</c:v>
                </c:pt>
                <c:pt idx="13743">
                  <c:v>-0.132728436672511</c:v>
                </c:pt>
                <c:pt idx="13744">
                  <c:v>-0.13255750691318199</c:v>
                </c:pt>
                <c:pt idx="13745">
                  <c:v>-0.13238657715218199</c:v>
                </c:pt>
                <c:pt idx="13746">
                  <c:v>-0.132215647391182</c:v>
                </c:pt>
                <c:pt idx="13747">
                  <c:v>-0.13204471763185399</c:v>
                </c:pt>
                <c:pt idx="13748">
                  <c:v>-0.13187378787085399</c:v>
                </c:pt>
                <c:pt idx="13749">
                  <c:v>-0.13170285810985399</c:v>
                </c:pt>
                <c:pt idx="13750">
                  <c:v>-0.13153192835052499</c:v>
                </c:pt>
                <c:pt idx="13751">
                  <c:v>-0.13136099858952499</c:v>
                </c:pt>
                <c:pt idx="13752">
                  <c:v>-0.13119006882852499</c:v>
                </c:pt>
                <c:pt idx="13753">
                  <c:v>-0.13101913906919699</c:v>
                </c:pt>
                <c:pt idx="13754">
                  <c:v>-0.13084820930819699</c:v>
                </c:pt>
                <c:pt idx="13755">
                  <c:v>-0.13067727954719699</c:v>
                </c:pt>
                <c:pt idx="13756">
                  <c:v>-0.13050634978786901</c:v>
                </c:pt>
                <c:pt idx="13757">
                  <c:v>-0.13033542002686899</c:v>
                </c:pt>
                <c:pt idx="13758">
                  <c:v>-0.13016449026586899</c:v>
                </c:pt>
                <c:pt idx="13759">
                  <c:v>-0.12999356050654001</c:v>
                </c:pt>
                <c:pt idx="13760">
                  <c:v>-0.12982263074554001</c:v>
                </c:pt>
                <c:pt idx="13761">
                  <c:v>-0.12965170098454001</c:v>
                </c:pt>
                <c:pt idx="13762">
                  <c:v>-0.12948077122521201</c:v>
                </c:pt>
                <c:pt idx="13763">
                  <c:v>-0.12930984146421201</c:v>
                </c:pt>
                <c:pt idx="13764">
                  <c:v>-0.12913891170321201</c:v>
                </c:pt>
                <c:pt idx="13765">
                  <c:v>-0.12896798194388301</c:v>
                </c:pt>
                <c:pt idx="13766">
                  <c:v>-0.12879705218288301</c:v>
                </c:pt>
                <c:pt idx="13767">
                  <c:v>-0.12862612242188301</c:v>
                </c:pt>
                <c:pt idx="13768">
                  <c:v>-0.12845519266255501</c:v>
                </c:pt>
                <c:pt idx="13769">
                  <c:v>-0.12828426290155501</c:v>
                </c:pt>
                <c:pt idx="13770">
                  <c:v>-0.12811333314055501</c:v>
                </c:pt>
                <c:pt idx="13771">
                  <c:v>-0.12794240338122601</c:v>
                </c:pt>
                <c:pt idx="13772">
                  <c:v>-0.12777147362022601</c:v>
                </c:pt>
                <c:pt idx="13773">
                  <c:v>-0.12760054385922601</c:v>
                </c:pt>
                <c:pt idx="13774">
                  <c:v>-0.127429614099898</c:v>
                </c:pt>
                <c:pt idx="13775">
                  <c:v>-0.127258684338898</c:v>
                </c:pt>
                <c:pt idx="13776">
                  <c:v>-0.127087754577898</c:v>
                </c:pt>
                <c:pt idx="13777">
                  <c:v>-0.126916824818569</c:v>
                </c:pt>
                <c:pt idx="13778">
                  <c:v>-0.126745895057569</c:v>
                </c:pt>
                <c:pt idx="13779">
                  <c:v>-0.126574965296569</c:v>
                </c:pt>
                <c:pt idx="13780">
                  <c:v>-0.126404035537241</c:v>
                </c:pt>
                <c:pt idx="13781">
                  <c:v>-0.126233105776241</c:v>
                </c:pt>
                <c:pt idx="13782">
                  <c:v>-0.126062176015241</c:v>
                </c:pt>
                <c:pt idx="13783">
                  <c:v>-0.125891246255912</c:v>
                </c:pt>
                <c:pt idx="13784">
                  <c:v>-0.125720316494912</c:v>
                </c:pt>
                <c:pt idx="13785">
                  <c:v>-0.125549386733912</c:v>
                </c:pt>
                <c:pt idx="13786">
                  <c:v>-0.125378456974584</c:v>
                </c:pt>
                <c:pt idx="13787">
                  <c:v>-0.125207527213584</c:v>
                </c:pt>
                <c:pt idx="13788">
                  <c:v>-0.125036597452584</c:v>
                </c:pt>
                <c:pt idx="13789">
                  <c:v>-0.12486566769325599</c:v>
                </c:pt>
                <c:pt idx="13790">
                  <c:v>-0.12469473793225599</c:v>
                </c:pt>
                <c:pt idx="13791">
                  <c:v>-0.124523808171256</c:v>
                </c:pt>
                <c:pt idx="13792">
                  <c:v>-0.12435287841192701</c:v>
                </c:pt>
                <c:pt idx="13793">
                  <c:v>-0.12418194865092699</c:v>
                </c:pt>
                <c:pt idx="13794">
                  <c:v>-0.12401101888992699</c:v>
                </c:pt>
                <c:pt idx="13795">
                  <c:v>-0.123840089130599</c:v>
                </c:pt>
                <c:pt idx="13796">
                  <c:v>-0.123669159369599</c:v>
                </c:pt>
                <c:pt idx="13797">
                  <c:v>-0.12349822960859901</c:v>
                </c:pt>
                <c:pt idx="13798">
                  <c:v>-0.12332729984927</c:v>
                </c:pt>
                <c:pt idx="13799">
                  <c:v>-0.12315637008827</c:v>
                </c:pt>
                <c:pt idx="13800">
                  <c:v>-0.12298544032727</c:v>
                </c:pt>
                <c:pt idx="13801">
                  <c:v>-0.122814510567942</c:v>
                </c:pt>
                <c:pt idx="13802">
                  <c:v>-0.122643580806942</c:v>
                </c:pt>
                <c:pt idx="13803">
                  <c:v>-0.122472651045942</c:v>
                </c:pt>
                <c:pt idx="13804">
                  <c:v>-0.122301721286613</c:v>
                </c:pt>
                <c:pt idx="13805">
                  <c:v>-0.122130791525613</c:v>
                </c:pt>
                <c:pt idx="13806">
                  <c:v>-0.121959861764613</c:v>
                </c:pt>
                <c:pt idx="13807">
                  <c:v>-0.121788932005285</c:v>
                </c:pt>
                <c:pt idx="13808">
                  <c:v>-0.121618002244285</c:v>
                </c:pt>
                <c:pt idx="13809">
                  <c:v>-0.121447072483285</c:v>
                </c:pt>
                <c:pt idx="13810">
                  <c:v>-0.121276142723956</c:v>
                </c:pt>
                <c:pt idx="13811">
                  <c:v>-0.121105212962956</c:v>
                </c:pt>
                <c:pt idx="13812">
                  <c:v>-0.120934283201956</c:v>
                </c:pt>
                <c:pt idx="13813">
                  <c:v>-0.12076335344262799</c:v>
                </c:pt>
                <c:pt idx="13814">
                  <c:v>-0.12059242368162799</c:v>
                </c:pt>
                <c:pt idx="13815">
                  <c:v>-0.12042149392062799</c:v>
                </c:pt>
                <c:pt idx="13816">
                  <c:v>-0.12025056416129901</c:v>
                </c:pt>
                <c:pt idx="13817">
                  <c:v>-0.12007963440030001</c:v>
                </c:pt>
                <c:pt idx="13818">
                  <c:v>-0.11990870463930001</c:v>
                </c:pt>
                <c:pt idx="13819">
                  <c:v>-0.119737774879971</c:v>
                </c:pt>
                <c:pt idx="13820">
                  <c:v>-0.119566845118971</c:v>
                </c:pt>
                <c:pt idx="13821">
                  <c:v>-0.11939591535797101</c:v>
                </c:pt>
                <c:pt idx="13822">
                  <c:v>-0.119224985598643</c:v>
                </c:pt>
                <c:pt idx="13823">
                  <c:v>-0.119054055837643</c:v>
                </c:pt>
                <c:pt idx="13824">
                  <c:v>-0.118883126076643</c:v>
                </c:pt>
                <c:pt idx="13825">
                  <c:v>-0.118712196317314</c:v>
                </c:pt>
                <c:pt idx="13826">
                  <c:v>-0.118541266556314</c:v>
                </c:pt>
                <c:pt idx="13827">
                  <c:v>-0.118370336795314</c:v>
                </c:pt>
                <c:pt idx="13828">
                  <c:v>-0.118199407035986</c:v>
                </c:pt>
                <c:pt idx="13829">
                  <c:v>-0.118028477274986</c:v>
                </c:pt>
                <c:pt idx="13830">
                  <c:v>-0.117857547513986</c:v>
                </c:pt>
                <c:pt idx="13831">
                  <c:v>-0.117686617754657</c:v>
                </c:pt>
                <c:pt idx="13832">
                  <c:v>-0.117515687993657</c:v>
                </c:pt>
                <c:pt idx="13833">
                  <c:v>-0.117344758232657</c:v>
                </c:pt>
                <c:pt idx="13834">
                  <c:v>-0.11717382847332899</c:v>
                </c:pt>
                <c:pt idx="13835">
                  <c:v>-0.117002898712329</c:v>
                </c:pt>
                <c:pt idx="13836">
                  <c:v>-0.116831968951329</c:v>
                </c:pt>
                <c:pt idx="13837">
                  <c:v>-0.11666103919199999</c:v>
                </c:pt>
                <c:pt idx="13838">
                  <c:v>-0.11649010943099999</c:v>
                </c:pt>
                <c:pt idx="13839">
                  <c:v>-0.11631917966999999</c:v>
                </c:pt>
                <c:pt idx="13840">
                  <c:v>-0.11614824991067201</c:v>
                </c:pt>
                <c:pt idx="13841">
                  <c:v>-0.11597732014967201</c:v>
                </c:pt>
                <c:pt idx="13842">
                  <c:v>-0.11580639038867201</c:v>
                </c:pt>
                <c:pt idx="13843">
                  <c:v>-0.115635460629343</c:v>
                </c:pt>
                <c:pt idx="13844">
                  <c:v>-0.115464530868343</c:v>
                </c:pt>
                <c:pt idx="13845">
                  <c:v>-0.11529360110734301</c:v>
                </c:pt>
                <c:pt idx="13846">
                  <c:v>-0.115122671348015</c:v>
                </c:pt>
                <c:pt idx="13847">
                  <c:v>-0.114951741587015</c:v>
                </c:pt>
                <c:pt idx="13848">
                  <c:v>-0.114780811826015</c:v>
                </c:pt>
                <c:pt idx="13849">
                  <c:v>-0.114609882066686</c:v>
                </c:pt>
                <c:pt idx="13850">
                  <c:v>-0.114438952305687</c:v>
                </c:pt>
                <c:pt idx="13851">
                  <c:v>-0.114268022544687</c:v>
                </c:pt>
                <c:pt idx="13852">
                  <c:v>-0.114097092785358</c:v>
                </c:pt>
                <c:pt idx="13853">
                  <c:v>-0.113926163024358</c:v>
                </c:pt>
                <c:pt idx="13854">
                  <c:v>-0.113755233263358</c:v>
                </c:pt>
                <c:pt idx="13855">
                  <c:v>-0.11358430350403</c:v>
                </c:pt>
                <c:pt idx="13856">
                  <c:v>-0.11341337374303</c:v>
                </c:pt>
                <c:pt idx="13857">
                  <c:v>-0.11324244398203</c:v>
                </c:pt>
                <c:pt idx="13858">
                  <c:v>-0.11307151422270099</c:v>
                </c:pt>
                <c:pt idx="13859">
                  <c:v>-0.112900584461701</c:v>
                </c:pt>
                <c:pt idx="13860">
                  <c:v>-0.112729654700701</c:v>
                </c:pt>
                <c:pt idx="13861">
                  <c:v>-0.11255872494137301</c:v>
                </c:pt>
                <c:pt idx="13862">
                  <c:v>-0.11238779518037301</c:v>
                </c:pt>
                <c:pt idx="13863">
                  <c:v>-0.11221686541937299</c:v>
                </c:pt>
                <c:pt idx="13864">
                  <c:v>-0.112045935660044</c:v>
                </c:pt>
                <c:pt idx="13865">
                  <c:v>-0.11187500589904401</c:v>
                </c:pt>
                <c:pt idx="13866">
                  <c:v>-0.11170407613804401</c:v>
                </c:pt>
                <c:pt idx="13867">
                  <c:v>-0.111533146378716</c:v>
                </c:pt>
                <c:pt idx="13868">
                  <c:v>-0.111362216617716</c:v>
                </c:pt>
                <c:pt idx="13869">
                  <c:v>-0.111191286856716</c:v>
                </c:pt>
                <c:pt idx="13870">
                  <c:v>-0.111020357097387</c:v>
                </c:pt>
                <c:pt idx="13871">
                  <c:v>-0.110849427336387</c:v>
                </c:pt>
                <c:pt idx="13872">
                  <c:v>-0.110678497575387</c:v>
                </c:pt>
                <c:pt idx="13873">
                  <c:v>-0.110507567816059</c:v>
                </c:pt>
                <c:pt idx="13874">
                  <c:v>-0.110336638055059</c:v>
                </c:pt>
                <c:pt idx="13875">
                  <c:v>-0.110165708294059</c:v>
                </c:pt>
                <c:pt idx="13876">
                  <c:v>-0.10999477853473</c:v>
                </c:pt>
                <c:pt idx="13877">
                  <c:v>-0.10982384877373</c:v>
                </c:pt>
                <c:pt idx="13878">
                  <c:v>-0.109652919012731</c:v>
                </c:pt>
                <c:pt idx="13879">
                  <c:v>-0.109481989253402</c:v>
                </c:pt>
                <c:pt idx="13880">
                  <c:v>-0.109311059492402</c:v>
                </c:pt>
                <c:pt idx="13881">
                  <c:v>-0.109140129731402</c:v>
                </c:pt>
                <c:pt idx="13882">
                  <c:v>-0.10896919997207399</c:v>
                </c:pt>
                <c:pt idx="13883">
                  <c:v>-0.10879827021107399</c:v>
                </c:pt>
                <c:pt idx="13884">
                  <c:v>-0.10862734045007399</c:v>
                </c:pt>
                <c:pt idx="13885">
                  <c:v>-0.10845641069074501</c:v>
                </c:pt>
                <c:pt idx="13886">
                  <c:v>-0.10828548092974501</c:v>
                </c:pt>
                <c:pt idx="13887">
                  <c:v>-0.10811455116874499</c:v>
                </c:pt>
                <c:pt idx="13888">
                  <c:v>-0.107943621409417</c:v>
                </c:pt>
                <c:pt idx="13889">
                  <c:v>-0.107772691648417</c:v>
                </c:pt>
                <c:pt idx="13890">
                  <c:v>-0.10760176188741701</c:v>
                </c:pt>
                <c:pt idx="13891">
                  <c:v>-0.107430832128088</c:v>
                </c:pt>
                <c:pt idx="13892">
                  <c:v>-0.107259902367088</c:v>
                </c:pt>
                <c:pt idx="13893">
                  <c:v>-0.107088972606088</c:v>
                </c:pt>
                <c:pt idx="13894">
                  <c:v>-0.10691804284676</c:v>
                </c:pt>
                <c:pt idx="13895">
                  <c:v>-0.10674711308576</c:v>
                </c:pt>
                <c:pt idx="13896">
                  <c:v>-0.10657618332476</c:v>
                </c:pt>
                <c:pt idx="13897">
                  <c:v>-0.106405253565431</c:v>
                </c:pt>
                <c:pt idx="13898">
                  <c:v>-0.106234323804431</c:v>
                </c:pt>
                <c:pt idx="13899">
                  <c:v>-0.106063394043431</c:v>
                </c:pt>
                <c:pt idx="13900">
                  <c:v>-0.105892464284103</c:v>
                </c:pt>
                <c:pt idx="13901">
                  <c:v>-0.105721534523103</c:v>
                </c:pt>
                <c:pt idx="13902">
                  <c:v>-0.105550604762103</c:v>
                </c:pt>
                <c:pt idx="13903">
                  <c:v>-0.105379675002774</c:v>
                </c:pt>
                <c:pt idx="13904">
                  <c:v>-0.105208745241774</c:v>
                </c:pt>
                <c:pt idx="13905">
                  <c:v>-0.105037815480774</c:v>
                </c:pt>
                <c:pt idx="13906">
                  <c:v>-0.10486688572144599</c:v>
                </c:pt>
                <c:pt idx="13907">
                  <c:v>-0.10469595596044599</c:v>
                </c:pt>
                <c:pt idx="13908">
                  <c:v>-0.10452502619944599</c:v>
                </c:pt>
                <c:pt idx="13909">
                  <c:v>-0.10435409644011701</c:v>
                </c:pt>
                <c:pt idx="13910">
                  <c:v>-0.10418316667911801</c:v>
                </c:pt>
                <c:pt idx="13911">
                  <c:v>-0.10401223691811801</c:v>
                </c:pt>
                <c:pt idx="13912">
                  <c:v>-0.103841307158789</c:v>
                </c:pt>
                <c:pt idx="13913">
                  <c:v>-0.103670377397789</c:v>
                </c:pt>
                <c:pt idx="13914">
                  <c:v>-0.103499447636789</c:v>
                </c:pt>
                <c:pt idx="13915">
                  <c:v>-0.103328517877461</c:v>
                </c:pt>
                <c:pt idx="13916">
                  <c:v>-0.103157588116461</c:v>
                </c:pt>
                <c:pt idx="13917">
                  <c:v>-0.102986658355461</c:v>
                </c:pt>
                <c:pt idx="13918">
                  <c:v>-0.102815728596132</c:v>
                </c:pt>
                <c:pt idx="13919">
                  <c:v>-0.102644798835132</c:v>
                </c:pt>
                <c:pt idx="13920">
                  <c:v>-0.102473869074132</c:v>
                </c:pt>
                <c:pt idx="13921">
                  <c:v>-0.102302939314804</c:v>
                </c:pt>
                <c:pt idx="13922">
                  <c:v>-0.102132009553804</c:v>
                </c:pt>
                <c:pt idx="13923">
                  <c:v>-0.101961079792804</c:v>
                </c:pt>
                <c:pt idx="13924">
                  <c:v>-0.101790150033475</c:v>
                </c:pt>
                <c:pt idx="13925">
                  <c:v>-0.101619220272475</c:v>
                </c:pt>
                <c:pt idx="13926">
                  <c:v>-0.101448290511475</c:v>
                </c:pt>
                <c:pt idx="13927">
                  <c:v>-0.10127736075214699</c:v>
                </c:pt>
                <c:pt idx="13928">
                  <c:v>-0.10110643099114699</c:v>
                </c:pt>
                <c:pt idx="13929">
                  <c:v>-0.100935501230147</c:v>
                </c:pt>
                <c:pt idx="13930">
                  <c:v>-0.10076457147081801</c:v>
                </c:pt>
                <c:pt idx="13931">
                  <c:v>-0.10059364170981799</c:v>
                </c:pt>
                <c:pt idx="13932">
                  <c:v>-0.10042271194881799</c:v>
                </c:pt>
                <c:pt idx="13933">
                  <c:v>-0.10025178218949</c:v>
                </c:pt>
                <c:pt idx="13934">
                  <c:v>-0.10008085242849001</c:v>
                </c:pt>
                <c:pt idx="13935">
                  <c:v>-9.9909922667490006E-2</c:v>
                </c:pt>
                <c:pt idx="13936">
                  <c:v>-9.9738992908161503E-2</c:v>
                </c:pt>
                <c:pt idx="13937">
                  <c:v>-9.9568063147161504E-2</c:v>
                </c:pt>
                <c:pt idx="13938">
                  <c:v>-9.9397133386161504E-2</c:v>
                </c:pt>
                <c:pt idx="13939">
                  <c:v>-9.9226203626833001E-2</c:v>
                </c:pt>
                <c:pt idx="13940">
                  <c:v>-9.9055273865833002E-2</c:v>
                </c:pt>
                <c:pt idx="13941">
                  <c:v>-9.8884344104833002E-2</c:v>
                </c:pt>
                <c:pt idx="13942">
                  <c:v>-9.8713414345504596E-2</c:v>
                </c:pt>
                <c:pt idx="13943">
                  <c:v>-9.85424845845045E-2</c:v>
                </c:pt>
                <c:pt idx="13944">
                  <c:v>-9.8371554823504598E-2</c:v>
                </c:pt>
                <c:pt idx="13945">
                  <c:v>-9.8200625064176095E-2</c:v>
                </c:pt>
                <c:pt idx="13946">
                  <c:v>-9.8029695303176095E-2</c:v>
                </c:pt>
                <c:pt idx="13947">
                  <c:v>-9.7858765542176193E-2</c:v>
                </c:pt>
                <c:pt idx="13948">
                  <c:v>-9.7687835782847607E-2</c:v>
                </c:pt>
                <c:pt idx="13949">
                  <c:v>-9.7516906021847705E-2</c:v>
                </c:pt>
                <c:pt idx="13950">
                  <c:v>-9.7345976260847705E-2</c:v>
                </c:pt>
                <c:pt idx="13951">
                  <c:v>-9.7175046501519202E-2</c:v>
                </c:pt>
                <c:pt idx="13952">
                  <c:v>-9.7004116740519203E-2</c:v>
                </c:pt>
                <c:pt idx="13953">
                  <c:v>-9.6833186979519204E-2</c:v>
                </c:pt>
                <c:pt idx="13954">
                  <c:v>-9.6662257220190798E-2</c:v>
                </c:pt>
                <c:pt idx="13955">
                  <c:v>-9.6491327459190798E-2</c:v>
                </c:pt>
                <c:pt idx="13956">
                  <c:v>-9.6320397698190799E-2</c:v>
                </c:pt>
                <c:pt idx="13957">
                  <c:v>-9.6149467938862296E-2</c:v>
                </c:pt>
                <c:pt idx="13958">
                  <c:v>-9.5978538177862296E-2</c:v>
                </c:pt>
                <c:pt idx="13959">
                  <c:v>-9.5807608416862297E-2</c:v>
                </c:pt>
                <c:pt idx="13960">
                  <c:v>-9.5636678657533794E-2</c:v>
                </c:pt>
                <c:pt idx="13961">
                  <c:v>-9.5465748896533795E-2</c:v>
                </c:pt>
                <c:pt idx="13962">
                  <c:v>-9.5294819135533906E-2</c:v>
                </c:pt>
                <c:pt idx="13963">
                  <c:v>-9.5123889376205403E-2</c:v>
                </c:pt>
                <c:pt idx="13964">
                  <c:v>-9.4952959615205404E-2</c:v>
                </c:pt>
                <c:pt idx="13965">
                  <c:v>-9.4782029854205405E-2</c:v>
                </c:pt>
                <c:pt idx="13966">
                  <c:v>-9.4611100094876902E-2</c:v>
                </c:pt>
                <c:pt idx="13967">
                  <c:v>-9.4440170333876999E-2</c:v>
                </c:pt>
                <c:pt idx="13968">
                  <c:v>-9.4269240572877E-2</c:v>
                </c:pt>
                <c:pt idx="13969">
                  <c:v>-9.4098310813548497E-2</c:v>
                </c:pt>
                <c:pt idx="13970">
                  <c:v>-9.3927381052548498E-2</c:v>
                </c:pt>
                <c:pt idx="13971">
                  <c:v>-9.3756451291548498E-2</c:v>
                </c:pt>
                <c:pt idx="13972">
                  <c:v>-9.3585521532220106E-2</c:v>
                </c:pt>
                <c:pt idx="13973">
                  <c:v>-9.3414591771220107E-2</c:v>
                </c:pt>
                <c:pt idx="13974">
                  <c:v>-9.3243662010220094E-2</c:v>
                </c:pt>
                <c:pt idx="13975">
                  <c:v>-9.3072732250891604E-2</c:v>
                </c:pt>
                <c:pt idx="13976">
                  <c:v>-9.2901802489891605E-2</c:v>
                </c:pt>
                <c:pt idx="13977">
                  <c:v>-9.2730872728891606E-2</c:v>
                </c:pt>
                <c:pt idx="13978">
                  <c:v>-9.2559942969563103E-2</c:v>
                </c:pt>
                <c:pt idx="13979">
                  <c:v>-9.23890132085632E-2</c:v>
                </c:pt>
                <c:pt idx="13980">
                  <c:v>-9.2218083447563201E-2</c:v>
                </c:pt>
                <c:pt idx="13981">
                  <c:v>-9.2047153688234698E-2</c:v>
                </c:pt>
                <c:pt idx="13982">
                  <c:v>-9.1876223927234699E-2</c:v>
                </c:pt>
                <c:pt idx="13983">
                  <c:v>-9.1705294166234699E-2</c:v>
                </c:pt>
                <c:pt idx="13984">
                  <c:v>-9.1534364406906196E-2</c:v>
                </c:pt>
                <c:pt idx="13985">
                  <c:v>-9.1363434645906294E-2</c:v>
                </c:pt>
                <c:pt idx="13986">
                  <c:v>-9.1192504884906295E-2</c:v>
                </c:pt>
                <c:pt idx="13987">
                  <c:v>-9.1021575125577805E-2</c:v>
                </c:pt>
                <c:pt idx="13988">
                  <c:v>-9.0850645364577806E-2</c:v>
                </c:pt>
                <c:pt idx="13989">
                  <c:v>-9.0679715603577807E-2</c:v>
                </c:pt>
                <c:pt idx="13990">
                  <c:v>-9.0508785844249401E-2</c:v>
                </c:pt>
                <c:pt idx="13991">
                  <c:v>-9.0337856083249402E-2</c:v>
                </c:pt>
                <c:pt idx="13992">
                  <c:v>-9.0166926322249402E-2</c:v>
                </c:pt>
                <c:pt idx="13993">
                  <c:v>-8.9995996562920899E-2</c:v>
                </c:pt>
                <c:pt idx="13994">
                  <c:v>-8.98250668019209E-2</c:v>
                </c:pt>
                <c:pt idx="13995">
                  <c:v>-8.9654137040920998E-2</c:v>
                </c:pt>
                <c:pt idx="13996">
                  <c:v>-8.9483207281592397E-2</c:v>
                </c:pt>
                <c:pt idx="13997">
                  <c:v>-8.9312277520592495E-2</c:v>
                </c:pt>
                <c:pt idx="13998">
                  <c:v>-8.9141347759592496E-2</c:v>
                </c:pt>
                <c:pt idx="13999">
                  <c:v>-8.8970418000264007E-2</c:v>
                </c:pt>
                <c:pt idx="14000">
                  <c:v>-8.8799488239263993E-2</c:v>
                </c:pt>
                <c:pt idx="14001">
                  <c:v>-8.8628558478263994E-2</c:v>
                </c:pt>
                <c:pt idx="14002">
                  <c:v>-8.8457628718935602E-2</c:v>
                </c:pt>
                <c:pt idx="14003">
                  <c:v>-8.8286698957935603E-2</c:v>
                </c:pt>
                <c:pt idx="14004">
                  <c:v>-8.8115769196935603E-2</c:v>
                </c:pt>
                <c:pt idx="14005">
                  <c:v>-8.79448394376071E-2</c:v>
                </c:pt>
                <c:pt idx="14006">
                  <c:v>-8.7773909676607101E-2</c:v>
                </c:pt>
                <c:pt idx="14007">
                  <c:v>-8.7602979915607102E-2</c:v>
                </c:pt>
                <c:pt idx="14008">
                  <c:v>-8.7432050156278696E-2</c:v>
                </c:pt>
                <c:pt idx="14009">
                  <c:v>-8.7261120395278599E-2</c:v>
                </c:pt>
                <c:pt idx="14010">
                  <c:v>-8.7090190634278697E-2</c:v>
                </c:pt>
                <c:pt idx="14011">
                  <c:v>-8.6919260874950194E-2</c:v>
                </c:pt>
                <c:pt idx="14012">
                  <c:v>-8.6748331113950194E-2</c:v>
                </c:pt>
                <c:pt idx="14013">
                  <c:v>-8.6577401352950306E-2</c:v>
                </c:pt>
                <c:pt idx="14014">
                  <c:v>-8.6406471593621706E-2</c:v>
                </c:pt>
                <c:pt idx="14015">
                  <c:v>-8.6235541832621804E-2</c:v>
                </c:pt>
                <c:pt idx="14016">
                  <c:v>-8.6064612071621804E-2</c:v>
                </c:pt>
                <c:pt idx="14017">
                  <c:v>-8.5893682312293301E-2</c:v>
                </c:pt>
                <c:pt idx="14018">
                  <c:v>-8.5722752551293302E-2</c:v>
                </c:pt>
                <c:pt idx="14019">
                  <c:v>-8.5551822790293303E-2</c:v>
                </c:pt>
                <c:pt idx="14020">
                  <c:v>-8.5380893030964897E-2</c:v>
                </c:pt>
                <c:pt idx="14021">
                  <c:v>-8.5209963269964897E-2</c:v>
                </c:pt>
                <c:pt idx="14022">
                  <c:v>-8.5039033508964898E-2</c:v>
                </c:pt>
                <c:pt idx="14023">
                  <c:v>-8.4868103749636395E-2</c:v>
                </c:pt>
                <c:pt idx="14024">
                  <c:v>-8.4697173988636396E-2</c:v>
                </c:pt>
                <c:pt idx="14025">
                  <c:v>-8.4526244227636396E-2</c:v>
                </c:pt>
                <c:pt idx="14026">
                  <c:v>-8.4355314468307893E-2</c:v>
                </c:pt>
                <c:pt idx="14027">
                  <c:v>-8.4184384707307894E-2</c:v>
                </c:pt>
                <c:pt idx="14028">
                  <c:v>-8.4013454946308005E-2</c:v>
                </c:pt>
                <c:pt idx="14029">
                  <c:v>-8.3842525186979502E-2</c:v>
                </c:pt>
                <c:pt idx="14030">
                  <c:v>-8.3671595425979503E-2</c:v>
                </c:pt>
                <c:pt idx="14031">
                  <c:v>-8.3500665664979504E-2</c:v>
                </c:pt>
                <c:pt idx="14032">
                  <c:v>-8.3329735905651001E-2</c:v>
                </c:pt>
                <c:pt idx="14033">
                  <c:v>-8.3158806144651098E-2</c:v>
                </c:pt>
                <c:pt idx="14034">
                  <c:v>-8.2987876383651099E-2</c:v>
                </c:pt>
                <c:pt idx="14035">
                  <c:v>-8.2816946624322596E-2</c:v>
                </c:pt>
                <c:pt idx="14036">
                  <c:v>-8.2646016863322597E-2</c:v>
                </c:pt>
                <c:pt idx="14037">
                  <c:v>-8.2475087102322597E-2</c:v>
                </c:pt>
                <c:pt idx="14038">
                  <c:v>-8.2304157342994205E-2</c:v>
                </c:pt>
                <c:pt idx="14039">
                  <c:v>-8.2133227581994206E-2</c:v>
                </c:pt>
                <c:pt idx="14040">
                  <c:v>-8.1962297820994207E-2</c:v>
                </c:pt>
                <c:pt idx="14041">
                  <c:v>-8.1791368061665704E-2</c:v>
                </c:pt>
                <c:pt idx="14042">
                  <c:v>-8.1620438300665704E-2</c:v>
                </c:pt>
                <c:pt idx="14043">
                  <c:v>-8.1449508539665705E-2</c:v>
                </c:pt>
                <c:pt idx="14044">
                  <c:v>-8.1278578780337202E-2</c:v>
                </c:pt>
                <c:pt idx="14045">
                  <c:v>-8.11076490193373E-2</c:v>
                </c:pt>
                <c:pt idx="14046">
                  <c:v>-8.09367192583373E-2</c:v>
                </c:pt>
                <c:pt idx="14047">
                  <c:v>-8.0765789499008797E-2</c:v>
                </c:pt>
                <c:pt idx="14048">
                  <c:v>-8.0594859738008798E-2</c:v>
                </c:pt>
                <c:pt idx="14049">
                  <c:v>-8.0423929977008798E-2</c:v>
                </c:pt>
                <c:pt idx="14050">
                  <c:v>-8.0253000217680295E-2</c:v>
                </c:pt>
                <c:pt idx="14051">
                  <c:v>-8.0082070456680393E-2</c:v>
                </c:pt>
                <c:pt idx="14052">
                  <c:v>-7.9911140695680394E-2</c:v>
                </c:pt>
                <c:pt idx="14053">
                  <c:v>-7.9740210936351905E-2</c:v>
                </c:pt>
                <c:pt idx="14054">
                  <c:v>-7.9569281175351905E-2</c:v>
                </c:pt>
                <c:pt idx="14055">
                  <c:v>-7.9398351414351906E-2</c:v>
                </c:pt>
                <c:pt idx="14056">
                  <c:v>-7.92274216550235E-2</c:v>
                </c:pt>
                <c:pt idx="14057">
                  <c:v>-7.9056491894023501E-2</c:v>
                </c:pt>
                <c:pt idx="14058">
                  <c:v>-7.8885562133023501E-2</c:v>
                </c:pt>
                <c:pt idx="14059">
                  <c:v>-7.8714632373694998E-2</c:v>
                </c:pt>
                <c:pt idx="14060">
                  <c:v>-7.8543702612694999E-2</c:v>
                </c:pt>
                <c:pt idx="14061">
                  <c:v>-7.8372772851695097E-2</c:v>
                </c:pt>
                <c:pt idx="14062">
                  <c:v>-7.8201843092366496E-2</c:v>
                </c:pt>
                <c:pt idx="14063">
                  <c:v>-7.8030913331366594E-2</c:v>
                </c:pt>
                <c:pt idx="14064">
                  <c:v>-7.7859983570366595E-2</c:v>
                </c:pt>
                <c:pt idx="14065">
                  <c:v>-7.7689053811038106E-2</c:v>
                </c:pt>
                <c:pt idx="14066">
                  <c:v>-7.7518124050038106E-2</c:v>
                </c:pt>
                <c:pt idx="14067">
                  <c:v>-7.7347194289038093E-2</c:v>
                </c:pt>
                <c:pt idx="14068">
                  <c:v>-7.7176264529709701E-2</c:v>
                </c:pt>
                <c:pt idx="14069">
                  <c:v>-7.7005334768709702E-2</c:v>
                </c:pt>
                <c:pt idx="14070">
                  <c:v>-7.6834405007709702E-2</c:v>
                </c:pt>
                <c:pt idx="14071">
                  <c:v>-7.6663475248381199E-2</c:v>
                </c:pt>
                <c:pt idx="14072">
                  <c:v>-7.64925454873812E-2</c:v>
                </c:pt>
                <c:pt idx="14073">
                  <c:v>-7.6321615726381201E-2</c:v>
                </c:pt>
                <c:pt idx="14074">
                  <c:v>-7.6150685967052795E-2</c:v>
                </c:pt>
                <c:pt idx="14075">
                  <c:v>-7.5979756206052698E-2</c:v>
                </c:pt>
                <c:pt idx="14076">
                  <c:v>-7.5808826445052796E-2</c:v>
                </c:pt>
                <c:pt idx="14077">
                  <c:v>-7.5637896685724307E-2</c:v>
                </c:pt>
                <c:pt idx="14078">
                  <c:v>-7.5466966924724294E-2</c:v>
                </c:pt>
                <c:pt idx="14079">
                  <c:v>-7.5296037163724405E-2</c:v>
                </c:pt>
                <c:pt idx="14080">
                  <c:v>-7.5125107404395805E-2</c:v>
                </c:pt>
                <c:pt idx="14081">
                  <c:v>-7.4954177643395903E-2</c:v>
                </c:pt>
                <c:pt idx="14082">
                  <c:v>-7.4783247882395903E-2</c:v>
                </c:pt>
                <c:pt idx="14083">
                  <c:v>-7.46123181230674E-2</c:v>
                </c:pt>
                <c:pt idx="14084">
                  <c:v>-7.4441388362067401E-2</c:v>
                </c:pt>
                <c:pt idx="14085">
                  <c:v>-7.4270458601067402E-2</c:v>
                </c:pt>
                <c:pt idx="14086">
                  <c:v>-7.4099528841738996E-2</c:v>
                </c:pt>
                <c:pt idx="14087">
                  <c:v>-7.3928599080738996E-2</c:v>
                </c:pt>
                <c:pt idx="14088">
                  <c:v>-7.3757669319738997E-2</c:v>
                </c:pt>
                <c:pt idx="14089">
                  <c:v>-7.3586739560410494E-2</c:v>
                </c:pt>
                <c:pt idx="14090">
                  <c:v>-7.3415809799410495E-2</c:v>
                </c:pt>
                <c:pt idx="14091">
                  <c:v>-7.3244880038410495E-2</c:v>
                </c:pt>
                <c:pt idx="14092">
                  <c:v>-7.3073950279082006E-2</c:v>
                </c:pt>
                <c:pt idx="14093">
                  <c:v>-7.2903020518082007E-2</c:v>
                </c:pt>
                <c:pt idx="14094">
                  <c:v>-7.2732090757082105E-2</c:v>
                </c:pt>
                <c:pt idx="14095">
                  <c:v>-7.2561160997753602E-2</c:v>
                </c:pt>
                <c:pt idx="14096">
                  <c:v>-7.2390231236753602E-2</c:v>
                </c:pt>
                <c:pt idx="14097">
                  <c:v>-7.2219301475753603E-2</c:v>
                </c:pt>
                <c:pt idx="14098">
                  <c:v>-7.20483717164251E-2</c:v>
                </c:pt>
                <c:pt idx="14099">
                  <c:v>-7.1877441955425198E-2</c:v>
                </c:pt>
                <c:pt idx="14100">
                  <c:v>-7.1706512194425198E-2</c:v>
                </c:pt>
                <c:pt idx="14101">
                  <c:v>-7.1535582435096695E-2</c:v>
                </c:pt>
                <c:pt idx="14102">
                  <c:v>-7.1364652674096696E-2</c:v>
                </c:pt>
                <c:pt idx="14103">
                  <c:v>-7.1193722913096696E-2</c:v>
                </c:pt>
                <c:pt idx="14104">
                  <c:v>-7.1022793153768304E-2</c:v>
                </c:pt>
                <c:pt idx="14105">
                  <c:v>-7.0851863392768305E-2</c:v>
                </c:pt>
                <c:pt idx="14106">
                  <c:v>-7.0680933631768306E-2</c:v>
                </c:pt>
                <c:pt idx="14107">
                  <c:v>-7.0510003872439803E-2</c:v>
                </c:pt>
                <c:pt idx="14108">
                  <c:v>-7.0339074111439803E-2</c:v>
                </c:pt>
                <c:pt idx="14109">
                  <c:v>-7.0168144350439804E-2</c:v>
                </c:pt>
                <c:pt idx="14110">
                  <c:v>-6.9997214591111301E-2</c:v>
                </c:pt>
                <c:pt idx="14111">
                  <c:v>-6.9826284830111399E-2</c:v>
                </c:pt>
                <c:pt idx="14112">
                  <c:v>-6.9655355069111399E-2</c:v>
                </c:pt>
                <c:pt idx="14113">
                  <c:v>-6.9484425309782896E-2</c:v>
                </c:pt>
                <c:pt idx="14114">
                  <c:v>-6.9313495548782897E-2</c:v>
                </c:pt>
                <c:pt idx="14115">
                  <c:v>-6.9142565787782898E-2</c:v>
                </c:pt>
                <c:pt idx="14116">
                  <c:v>-6.8971636028454394E-2</c:v>
                </c:pt>
                <c:pt idx="14117">
                  <c:v>-6.8800706267454506E-2</c:v>
                </c:pt>
                <c:pt idx="14118">
                  <c:v>-6.8629776506454507E-2</c:v>
                </c:pt>
                <c:pt idx="14119">
                  <c:v>-6.8458846747126004E-2</c:v>
                </c:pt>
                <c:pt idx="14120">
                  <c:v>-6.8287916986126004E-2</c:v>
                </c:pt>
                <c:pt idx="14121">
                  <c:v>-6.8116987225126005E-2</c:v>
                </c:pt>
                <c:pt idx="14122">
                  <c:v>-6.7946057465797502E-2</c:v>
                </c:pt>
                <c:pt idx="14123">
                  <c:v>-6.77751277047976E-2</c:v>
                </c:pt>
                <c:pt idx="14124">
                  <c:v>-6.76041979437976E-2</c:v>
                </c:pt>
                <c:pt idx="14125">
                  <c:v>-6.7433268184469097E-2</c:v>
                </c:pt>
                <c:pt idx="14126">
                  <c:v>-6.7262338423469098E-2</c:v>
                </c:pt>
                <c:pt idx="14127">
                  <c:v>-6.7091408662469196E-2</c:v>
                </c:pt>
                <c:pt idx="14128">
                  <c:v>-6.6920478903140596E-2</c:v>
                </c:pt>
                <c:pt idx="14129">
                  <c:v>-6.6749549142140693E-2</c:v>
                </c:pt>
                <c:pt idx="14130">
                  <c:v>-6.6578619381140694E-2</c:v>
                </c:pt>
                <c:pt idx="14131">
                  <c:v>-6.6407689621812205E-2</c:v>
                </c:pt>
                <c:pt idx="14132">
                  <c:v>-6.6236759860812205E-2</c:v>
                </c:pt>
                <c:pt idx="14133">
                  <c:v>-6.6065830099812206E-2</c:v>
                </c:pt>
                <c:pt idx="14134">
                  <c:v>-6.58949003404838E-2</c:v>
                </c:pt>
                <c:pt idx="14135">
                  <c:v>-6.5723970579483801E-2</c:v>
                </c:pt>
                <c:pt idx="14136">
                  <c:v>-6.5553040818483801E-2</c:v>
                </c:pt>
                <c:pt idx="14137">
                  <c:v>-6.5382111059155298E-2</c:v>
                </c:pt>
                <c:pt idx="14138">
                  <c:v>-6.5211181298155299E-2</c:v>
                </c:pt>
                <c:pt idx="14139">
                  <c:v>-6.50402515371553E-2</c:v>
                </c:pt>
                <c:pt idx="14140">
                  <c:v>-6.4869321777826797E-2</c:v>
                </c:pt>
                <c:pt idx="14141">
                  <c:v>-6.4698392016826797E-2</c:v>
                </c:pt>
                <c:pt idx="14142">
                  <c:v>-6.4527462255826895E-2</c:v>
                </c:pt>
                <c:pt idx="14143">
                  <c:v>-6.4356532496498406E-2</c:v>
                </c:pt>
                <c:pt idx="14144">
                  <c:v>-6.4185602735498407E-2</c:v>
                </c:pt>
                <c:pt idx="14145">
                  <c:v>-6.4014672974498393E-2</c:v>
                </c:pt>
                <c:pt idx="14146">
                  <c:v>-6.3843743215169904E-2</c:v>
                </c:pt>
                <c:pt idx="14147">
                  <c:v>-6.3672813454170002E-2</c:v>
                </c:pt>
                <c:pt idx="14148">
                  <c:v>-6.3501883693170003E-2</c:v>
                </c:pt>
                <c:pt idx="14149">
                  <c:v>-6.33309539338415E-2</c:v>
                </c:pt>
                <c:pt idx="14150">
                  <c:v>-6.31600241728415E-2</c:v>
                </c:pt>
                <c:pt idx="14151">
                  <c:v>-6.2989094411841501E-2</c:v>
                </c:pt>
                <c:pt idx="14152">
                  <c:v>-6.2818164652513095E-2</c:v>
                </c:pt>
                <c:pt idx="14153">
                  <c:v>-6.2647234891513096E-2</c:v>
                </c:pt>
                <c:pt idx="14154">
                  <c:v>-6.2476305130513103E-2</c:v>
                </c:pt>
                <c:pt idx="14155">
                  <c:v>-6.23053753711846E-2</c:v>
                </c:pt>
                <c:pt idx="14156">
                  <c:v>-6.2134445610184601E-2</c:v>
                </c:pt>
                <c:pt idx="14157">
                  <c:v>-6.1963515849184601E-2</c:v>
                </c:pt>
                <c:pt idx="14158">
                  <c:v>-6.1792586089856098E-2</c:v>
                </c:pt>
                <c:pt idx="14159">
                  <c:v>-6.1621656328856099E-2</c:v>
                </c:pt>
                <c:pt idx="14160">
                  <c:v>-6.1450726567856197E-2</c:v>
                </c:pt>
                <c:pt idx="14161">
                  <c:v>-6.1279796808527701E-2</c:v>
                </c:pt>
                <c:pt idx="14162">
                  <c:v>-6.1108867047527701E-2</c:v>
                </c:pt>
                <c:pt idx="14163">
                  <c:v>-6.0937937286527702E-2</c:v>
                </c:pt>
                <c:pt idx="14164">
                  <c:v>-6.0767007527199303E-2</c:v>
                </c:pt>
                <c:pt idx="14165">
                  <c:v>-6.0596077766199297E-2</c:v>
                </c:pt>
                <c:pt idx="14166">
                  <c:v>-6.0425148005199297E-2</c:v>
                </c:pt>
                <c:pt idx="14167">
                  <c:v>-6.0254218245870801E-2</c:v>
                </c:pt>
                <c:pt idx="14168">
                  <c:v>-6.0083288484870802E-2</c:v>
                </c:pt>
                <c:pt idx="14169">
                  <c:v>-5.9912358723870802E-2</c:v>
                </c:pt>
                <c:pt idx="14170">
                  <c:v>-5.9741428964542299E-2</c:v>
                </c:pt>
                <c:pt idx="14171">
                  <c:v>-5.95704992035423E-2</c:v>
                </c:pt>
                <c:pt idx="14172">
                  <c:v>-5.9399569442542398E-2</c:v>
                </c:pt>
                <c:pt idx="14173">
                  <c:v>-5.9228639683213902E-2</c:v>
                </c:pt>
                <c:pt idx="14174">
                  <c:v>-5.9057709922213902E-2</c:v>
                </c:pt>
                <c:pt idx="14175">
                  <c:v>-5.8886780161213903E-2</c:v>
                </c:pt>
                <c:pt idx="14176">
                  <c:v>-5.87158504018854E-2</c:v>
                </c:pt>
                <c:pt idx="14177">
                  <c:v>-5.8544920640885498E-2</c:v>
                </c:pt>
                <c:pt idx="14178">
                  <c:v>-5.8373990879885498E-2</c:v>
                </c:pt>
                <c:pt idx="14179">
                  <c:v>-5.8203061120557002E-2</c:v>
                </c:pt>
                <c:pt idx="14180">
                  <c:v>-5.8032131359557003E-2</c:v>
                </c:pt>
                <c:pt idx="14181">
                  <c:v>-5.7861201598556997E-2</c:v>
                </c:pt>
                <c:pt idx="14182">
                  <c:v>-5.76902718392285E-2</c:v>
                </c:pt>
                <c:pt idx="14183">
                  <c:v>-5.7519342078228598E-2</c:v>
                </c:pt>
                <c:pt idx="14184">
                  <c:v>-5.7348412317228599E-2</c:v>
                </c:pt>
                <c:pt idx="14185">
                  <c:v>-5.7177482557900103E-2</c:v>
                </c:pt>
                <c:pt idx="14186">
                  <c:v>-5.7006552796900103E-2</c:v>
                </c:pt>
                <c:pt idx="14187">
                  <c:v>-5.6835623035900097E-2</c:v>
                </c:pt>
                <c:pt idx="14188">
                  <c:v>-5.6664693276571601E-2</c:v>
                </c:pt>
                <c:pt idx="14189">
                  <c:v>-5.6493763515571602E-2</c:v>
                </c:pt>
                <c:pt idx="14190">
                  <c:v>-5.6322833754571699E-2</c:v>
                </c:pt>
                <c:pt idx="14191">
                  <c:v>-5.6151903995243203E-2</c:v>
                </c:pt>
                <c:pt idx="14192">
                  <c:v>-5.5980974234243197E-2</c:v>
                </c:pt>
                <c:pt idx="14193">
                  <c:v>-5.5810044473243198E-2</c:v>
                </c:pt>
                <c:pt idx="14194">
                  <c:v>-5.5639114713914702E-2</c:v>
                </c:pt>
                <c:pt idx="14195">
                  <c:v>-5.5468184952914799E-2</c:v>
                </c:pt>
                <c:pt idx="14196">
                  <c:v>-5.52972551919148E-2</c:v>
                </c:pt>
                <c:pt idx="14197">
                  <c:v>-5.5126325432586297E-2</c:v>
                </c:pt>
                <c:pt idx="14198">
                  <c:v>-5.4955395671586298E-2</c:v>
                </c:pt>
                <c:pt idx="14199">
                  <c:v>-5.4784465910586298E-2</c:v>
                </c:pt>
                <c:pt idx="14200">
                  <c:v>-5.4613536151257899E-2</c:v>
                </c:pt>
                <c:pt idx="14201">
                  <c:v>-5.4442606390257803E-2</c:v>
                </c:pt>
                <c:pt idx="14202">
                  <c:v>-5.4271676629257901E-2</c:v>
                </c:pt>
                <c:pt idx="14203">
                  <c:v>-5.4100746869929398E-2</c:v>
                </c:pt>
                <c:pt idx="14204">
                  <c:v>-5.3929817108929398E-2</c:v>
                </c:pt>
                <c:pt idx="14205">
                  <c:v>-5.3758887347929399E-2</c:v>
                </c:pt>
                <c:pt idx="14206">
                  <c:v>-5.3587957588600903E-2</c:v>
                </c:pt>
                <c:pt idx="14207">
                  <c:v>-5.3417027827600903E-2</c:v>
                </c:pt>
                <c:pt idx="14208">
                  <c:v>-5.3246098066601001E-2</c:v>
                </c:pt>
                <c:pt idx="14209">
                  <c:v>-5.3075168307272498E-2</c:v>
                </c:pt>
                <c:pt idx="14210">
                  <c:v>-5.2904238546272499E-2</c:v>
                </c:pt>
                <c:pt idx="14211">
                  <c:v>-5.2733308785272499E-2</c:v>
                </c:pt>
                <c:pt idx="14212">
                  <c:v>-5.2562379025944003E-2</c:v>
                </c:pt>
                <c:pt idx="14213">
                  <c:v>-5.2391449264944101E-2</c:v>
                </c:pt>
                <c:pt idx="14214">
                  <c:v>-5.2220519503944102E-2</c:v>
                </c:pt>
                <c:pt idx="14215">
                  <c:v>-5.2049589744615599E-2</c:v>
                </c:pt>
                <c:pt idx="14216">
                  <c:v>-5.1878659983615599E-2</c:v>
                </c:pt>
                <c:pt idx="14217">
                  <c:v>-5.17077302226156E-2</c:v>
                </c:pt>
                <c:pt idx="14218">
                  <c:v>-5.1536800463287201E-2</c:v>
                </c:pt>
                <c:pt idx="14219">
                  <c:v>-5.1365870702287202E-2</c:v>
                </c:pt>
                <c:pt idx="14220">
                  <c:v>-5.1194940941287098E-2</c:v>
                </c:pt>
                <c:pt idx="14221">
                  <c:v>-5.1024011181958699E-2</c:v>
                </c:pt>
                <c:pt idx="14222">
                  <c:v>-5.08530814209587E-2</c:v>
                </c:pt>
                <c:pt idx="14223">
                  <c:v>-5.06821516599587E-2</c:v>
                </c:pt>
                <c:pt idx="14224">
                  <c:v>-5.0511221900630197E-2</c:v>
                </c:pt>
                <c:pt idx="14225">
                  <c:v>-5.0340292139630198E-2</c:v>
                </c:pt>
                <c:pt idx="14226">
                  <c:v>-5.0169362378630303E-2</c:v>
                </c:pt>
                <c:pt idx="14227">
                  <c:v>-4.99984326193018E-2</c:v>
                </c:pt>
                <c:pt idx="14228">
                  <c:v>-4.98275028583018E-2</c:v>
                </c:pt>
                <c:pt idx="14229">
                  <c:v>-4.9656573097301801E-2</c:v>
                </c:pt>
                <c:pt idx="14230">
                  <c:v>-4.9485643337973298E-2</c:v>
                </c:pt>
                <c:pt idx="14231">
                  <c:v>-4.9314713576973403E-2</c:v>
                </c:pt>
                <c:pt idx="14232">
                  <c:v>-4.9143783815973403E-2</c:v>
                </c:pt>
                <c:pt idx="14233">
                  <c:v>-4.89728540566449E-2</c:v>
                </c:pt>
                <c:pt idx="14234">
                  <c:v>-4.8801924295644901E-2</c:v>
                </c:pt>
                <c:pt idx="14235">
                  <c:v>-4.8630994534644902E-2</c:v>
                </c:pt>
                <c:pt idx="14236">
                  <c:v>-4.8460064775316503E-2</c:v>
                </c:pt>
                <c:pt idx="14237">
                  <c:v>-4.8289135014316503E-2</c:v>
                </c:pt>
                <c:pt idx="14238">
                  <c:v>-4.8118205253316497E-2</c:v>
                </c:pt>
                <c:pt idx="14239">
                  <c:v>-4.7947275493988001E-2</c:v>
                </c:pt>
                <c:pt idx="14240">
                  <c:v>-4.7776345732988001E-2</c:v>
                </c:pt>
                <c:pt idx="14241">
                  <c:v>-4.7605415971988002E-2</c:v>
                </c:pt>
                <c:pt idx="14242">
                  <c:v>-4.7434486212659499E-2</c:v>
                </c:pt>
                <c:pt idx="14243">
                  <c:v>-4.72635564516595E-2</c:v>
                </c:pt>
                <c:pt idx="14244">
                  <c:v>-4.70926266906595E-2</c:v>
                </c:pt>
                <c:pt idx="14245">
                  <c:v>-4.6921696931331101E-2</c:v>
                </c:pt>
                <c:pt idx="14246">
                  <c:v>-4.6750767170331102E-2</c:v>
                </c:pt>
                <c:pt idx="14247">
                  <c:v>-4.6579837409331103E-2</c:v>
                </c:pt>
                <c:pt idx="14248">
                  <c:v>-4.64089076500026E-2</c:v>
                </c:pt>
                <c:pt idx="14249">
                  <c:v>-4.6237977889002697E-2</c:v>
                </c:pt>
                <c:pt idx="14250">
                  <c:v>-4.6067048128002698E-2</c:v>
                </c:pt>
                <c:pt idx="14251">
                  <c:v>-4.5896118368674202E-2</c:v>
                </c:pt>
                <c:pt idx="14252">
                  <c:v>-4.5725188607674203E-2</c:v>
                </c:pt>
                <c:pt idx="14253">
                  <c:v>-4.5554258846674203E-2</c:v>
                </c:pt>
                <c:pt idx="14254">
                  <c:v>-4.53833290873457E-2</c:v>
                </c:pt>
                <c:pt idx="14255">
                  <c:v>-4.5212399326345701E-2</c:v>
                </c:pt>
                <c:pt idx="14256">
                  <c:v>-4.5041469565345799E-2</c:v>
                </c:pt>
                <c:pt idx="14257">
                  <c:v>-4.4870539806017302E-2</c:v>
                </c:pt>
                <c:pt idx="14258">
                  <c:v>-4.4699610045017303E-2</c:v>
                </c:pt>
                <c:pt idx="14259">
                  <c:v>-4.4528680284017297E-2</c:v>
                </c:pt>
                <c:pt idx="14260">
                  <c:v>-4.4357750524688898E-2</c:v>
                </c:pt>
                <c:pt idx="14261">
                  <c:v>-4.4186820763688801E-2</c:v>
                </c:pt>
                <c:pt idx="14262">
                  <c:v>-4.4015891002688899E-2</c:v>
                </c:pt>
                <c:pt idx="14263">
                  <c:v>-4.3844961243360403E-2</c:v>
                </c:pt>
                <c:pt idx="14264">
                  <c:v>-4.3674031482360397E-2</c:v>
                </c:pt>
                <c:pt idx="14265">
                  <c:v>-4.3503101721360397E-2</c:v>
                </c:pt>
                <c:pt idx="14266">
                  <c:v>-4.3332171962031901E-2</c:v>
                </c:pt>
                <c:pt idx="14267">
                  <c:v>-4.3161242201031902E-2</c:v>
                </c:pt>
                <c:pt idx="14268">
                  <c:v>-4.2990312440031903E-2</c:v>
                </c:pt>
                <c:pt idx="14269">
                  <c:v>-4.2819382680703497E-2</c:v>
                </c:pt>
                <c:pt idx="14270">
                  <c:v>-4.2648452919703497E-2</c:v>
                </c:pt>
                <c:pt idx="14271">
                  <c:v>-4.2477523158703498E-2</c:v>
                </c:pt>
                <c:pt idx="14272">
                  <c:v>-4.2306593399375002E-2</c:v>
                </c:pt>
                <c:pt idx="14273">
                  <c:v>-4.21356636383751E-2</c:v>
                </c:pt>
                <c:pt idx="14274">
                  <c:v>-4.19647338773751E-2</c:v>
                </c:pt>
                <c:pt idx="14275">
                  <c:v>-4.1793804118046597E-2</c:v>
                </c:pt>
                <c:pt idx="14276">
                  <c:v>-4.1622874357046598E-2</c:v>
                </c:pt>
                <c:pt idx="14277">
                  <c:v>-4.1451944596046598E-2</c:v>
                </c:pt>
                <c:pt idx="14278">
                  <c:v>-4.1281014836718102E-2</c:v>
                </c:pt>
                <c:pt idx="14279">
                  <c:v>-4.1110085075718103E-2</c:v>
                </c:pt>
                <c:pt idx="14280">
                  <c:v>-4.0939155314718201E-2</c:v>
                </c:pt>
                <c:pt idx="14281">
                  <c:v>-4.0768225555389698E-2</c:v>
                </c:pt>
                <c:pt idx="14282">
                  <c:v>-4.0597295794389698E-2</c:v>
                </c:pt>
                <c:pt idx="14283">
                  <c:v>-4.0426366033389699E-2</c:v>
                </c:pt>
                <c:pt idx="14284">
                  <c:v>-4.0255436274061203E-2</c:v>
                </c:pt>
                <c:pt idx="14285">
                  <c:v>-4.0084506513061197E-2</c:v>
                </c:pt>
                <c:pt idx="14286">
                  <c:v>-3.9913576752061301E-2</c:v>
                </c:pt>
                <c:pt idx="14287">
                  <c:v>-3.9742646992732798E-2</c:v>
                </c:pt>
                <c:pt idx="14288">
                  <c:v>-3.9571717231732799E-2</c:v>
                </c:pt>
                <c:pt idx="14289">
                  <c:v>-3.94007874707328E-2</c:v>
                </c:pt>
                <c:pt idx="14290">
                  <c:v>-3.9229857711404303E-2</c:v>
                </c:pt>
                <c:pt idx="14291">
                  <c:v>-3.9058927950404401E-2</c:v>
                </c:pt>
                <c:pt idx="14292">
                  <c:v>-3.8887998189404298E-2</c:v>
                </c:pt>
                <c:pt idx="14293">
                  <c:v>-3.8717068430075899E-2</c:v>
                </c:pt>
                <c:pt idx="14294">
                  <c:v>-3.8546138669075899E-2</c:v>
                </c:pt>
                <c:pt idx="14295">
                  <c:v>-3.83752089080759E-2</c:v>
                </c:pt>
                <c:pt idx="14296">
                  <c:v>-3.8204279148747397E-2</c:v>
                </c:pt>
                <c:pt idx="14297">
                  <c:v>-3.8033349387747398E-2</c:v>
                </c:pt>
                <c:pt idx="14298">
                  <c:v>-3.7862419626747502E-2</c:v>
                </c:pt>
                <c:pt idx="14299">
                  <c:v>-3.7691489867418999E-2</c:v>
                </c:pt>
                <c:pt idx="14300">
                  <c:v>-3.7520560106419E-2</c:v>
                </c:pt>
                <c:pt idx="14301">
                  <c:v>-3.7349630345419001E-2</c:v>
                </c:pt>
                <c:pt idx="14302">
                  <c:v>-3.7178700586090498E-2</c:v>
                </c:pt>
                <c:pt idx="14303">
                  <c:v>-3.7007770825090498E-2</c:v>
                </c:pt>
                <c:pt idx="14304">
                  <c:v>-3.6836841064090603E-2</c:v>
                </c:pt>
                <c:pt idx="14305">
                  <c:v>-3.66659113047621E-2</c:v>
                </c:pt>
                <c:pt idx="14306">
                  <c:v>-3.6494981543762101E-2</c:v>
                </c:pt>
                <c:pt idx="14307">
                  <c:v>-3.6324051782762101E-2</c:v>
                </c:pt>
                <c:pt idx="14308">
                  <c:v>-3.6153122023433598E-2</c:v>
                </c:pt>
                <c:pt idx="14309">
                  <c:v>-3.5982192262433599E-2</c:v>
                </c:pt>
                <c:pt idx="14310">
                  <c:v>-3.5811262501433599E-2</c:v>
                </c:pt>
                <c:pt idx="14311">
                  <c:v>-3.56403327421052E-2</c:v>
                </c:pt>
                <c:pt idx="14312">
                  <c:v>-3.5469402981105201E-2</c:v>
                </c:pt>
                <c:pt idx="14313">
                  <c:v>-3.5298473220105202E-2</c:v>
                </c:pt>
                <c:pt idx="14314">
                  <c:v>-3.5127543460776699E-2</c:v>
                </c:pt>
                <c:pt idx="14315">
                  <c:v>-3.4956613699776803E-2</c:v>
                </c:pt>
                <c:pt idx="14316">
                  <c:v>-3.4785683938776797E-2</c:v>
                </c:pt>
                <c:pt idx="14317">
                  <c:v>-3.4614754179448301E-2</c:v>
                </c:pt>
                <c:pt idx="14318">
                  <c:v>-3.4443824418448302E-2</c:v>
                </c:pt>
                <c:pt idx="14319">
                  <c:v>-3.4272894657448302E-2</c:v>
                </c:pt>
                <c:pt idx="14320">
                  <c:v>-3.4101964898119799E-2</c:v>
                </c:pt>
                <c:pt idx="14321">
                  <c:v>-3.39310351371198E-2</c:v>
                </c:pt>
                <c:pt idx="14322">
                  <c:v>-3.3760105376119898E-2</c:v>
                </c:pt>
                <c:pt idx="14323">
                  <c:v>-3.3589175616791402E-2</c:v>
                </c:pt>
                <c:pt idx="14324">
                  <c:v>-3.3418245855791402E-2</c:v>
                </c:pt>
                <c:pt idx="14325">
                  <c:v>-3.3247316094791403E-2</c:v>
                </c:pt>
                <c:pt idx="14326">
                  <c:v>-3.30763863354629E-2</c:v>
                </c:pt>
                <c:pt idx="14327">
                  <c:v>-3.29054565744629E-2</c:v>
                </c:pt>
                <c:pt idx="14328">
                  <c:v>-3.2734526813462998E-2</c:v>
                </c:pt>
                <c:pt idx="14329">
                  <c:v>-3.2563597054134502E-2</c:v>
                </c:pt>
                <c:pt idx="14330">
                  <c:v>-3.2392667293134503E-2</c:v>
                </c:pt>
                <c:pt idx="14331">
                  <c:v>-3.2221737532134503E-2</c:v>
                </c:pt>
                <c:pt idx="14332">
                  <c:v>-3.2050807772806E-2</c:v>
                </c:pt>
                <c:pt idx="14333">
                  <c:v>-3.1879878011806001E-2</c:v>
                </c:pt>
                <c:pt idx="14334">
                  <c:v>-3.1708948250806002E-2</c:v>
                </c:pt>
                <c:pt idx="14335">
                  <c:v>-3.1538018491477603E-2</c:v>
                </c:pt>
                <c:pt idx="14336">
                  <c:v>-3.1367088730477603E-2</c:v>
                </c:pt>
                <c:pt idx="14337">
                  <c:v>-3.1196158969477601E-2</c:v>
                </c:pt>
                <c:pt idx="14338">
                  <c:v>-3.1025229210149101E-2</c:v>
                </c:pt>
                <c:pt idx="14339">
                  <c:v>-3.0854299449149199E-2</c:v>
                </c:pt>
                <c:pt idx="14340">
                  <c:v>-3.0683369688149199E-2</c:v>
                </c:pt>
                <c:pt idx="14341">
                  <c:v>-3.0512439928820599E-2</c:v>
                </c:pt>
                <c:pt idx="14342">
                  <c:v>-3.03415101678207E-2</c:v>
                </c:pt>
                <c:pt idx="14343">
                  <c:v>-3.0170580406820701E-2</c:v>
                </c:pt>
                <c:pt idx="14344">
                  <c:v>-2.9999650647492201E-2</c:v>
                </c:pt>
                <c:pt idx="14345">
                  <c:v>-2.9828720886492199E-2</c:v>
                </c:pt>
                <c:pt idx="14346">
                  <c:v>-2.96577911254923E-2</c:v>
                </c:pt>
                <c:pt idx="14347">
                  <c:v>-2.94868613661638E-2</c:v>
                </c:pt>
                <c:pt idx="14348">
                  <c:v>-2.9315931605163801E-2</c:v>
                </c:pt>
                <c:pt idx="14349">
                  <c:v>-2.9145001844163802E-2</c:v>
                </c:pt>
                <c:pt idx="14350">
                  <c:v>-2.8974072084835299E-2</c:v>
                </c:pt>
                <c:pt idx="14351">
                  <c:v>-2.8803142323835299E-2</c:v>
                </c:pt>
                <c:pt idx="14352">
                  <c:v>-2.86322125628354E-2</c:v>
                </c:pt>
                <c:pt idx="14353">
                  <c:v>-2.8461282803506901E-2</c:v>
                </c:pt>
                <c:pt idx="14354">
                  <c:v>-2.8290353042506901E-2</c:v>
                </c:pt>
                <c:pt idx="14355">
                  <c:v>-2.8119423281506899E-2</c:v>
                </c:pt>
                <c:pt idx="14356">
                  <c:v>-2.7948493522178399E-2</c:v>
                </c:pt>
                <c:pt idx="14357">
                  <c:v>-2.77775637611785E-2</c:v>
                </c:pt>
                <c:pt idx="14358">
                  <c:v>-2.76066340001784E-2</c:v>
                </c:pt>
                <c:pt idx="14359">
                  <c:v>-2.7435704240850001E-2</c:v>
                </c:pt>
                <c:pt idx="14360">
                  <c:v>-2.7264774479849999E-2</c:v>
                </c:pt>
                <c:pt idx="14361">
                  <c:v>-2.7093844718849999E-2</c:v>
                </c:pt>
                <c:pt idx="14362">
                  <c:v>-2.69229149595215E-2</c:v>
                </c:pt>
                <c:pt idx="14363">
                  <c:v>-2.67519851985215E-2</c:v>
                </c:pt>
                <c:pt idx="14364">
                  <c:v>-2.6581055437521602E-2</c:v>
                </c:pt>
                <c:pt idx="14365">
                  <c:v>-2.6410125678193098E-2</c:v>
                </c:pt>
                <c:pt idx="14366">
                  <c:v>-2.6239195917193099E-2</c:v>
                </c:pt>
                <c:pt idx="14367">
                  <c:v>-2.60682661561931E-2</c:v>
                </c:pt>
                <c:pt idx="14368">
                  <c:v>-2.58973363968646E-2</c:v>
                </c:pt>
                <c:pt idx="14369">
                  <c:v>-2.5726406635864601E-2</c:v>
                </c:pt>
                <c:pt idx="14370">
                  <c:v>-2.5555476874864699E-2</c:v>
                </c:pt>
                <c:pt idx="14371">
                  <c:v>-2.5384547115536199E-2</c:v>
                </c:pt>
                <c:pt idx="14372">
                  <c:v>-2.52136173545362E-2</c:v>
                </c:pt>
                <c:pt idx="14373">
                  <c:v>-2.50426875935362E-2</c:v>
                </c:pt>
                <c:pt idx="14374">
                  <c:v>-2.4871757834207701E-2</c:v>
                </c:pt>
                <c:pt idx="14375">
                  <c:v>-2.4700828073207701E-2</c:v>
                </c:pt>
                <c:pt idx="14376">
                  <c:v>-2.4529898312207699E-2</c:v>
                </c:pt>
                <c:pt idx="14377">
                  <c:v>-2.43589685528793E-2</c:v>
                </c:pt>
                <c:pt idx="14378">
                  <c:v>-2.41880387918793E-2</c:v>
                </c:pt>
                <c:pt idx="14379">
                  <c:v>-2.4017109030879301E-2</c:v>
                </c:pt>
                <c:pt idx="14380">
                  <c:v>-2.3846179271550801E-2</c:v>
                </c:pt>
                <c:pt idx="14381">
                  <c:v>-2.3675249510550798E-2</c:v>
                </c:pt>
                <c:pt idx="14382">
                  <c:v>-2.3504319749550799E-2</c:v>
                </c:pt>
                <c:pt idx="14383">
                  <c:v>-2.33333899902223E-2</c:v>
                </c:pt>
                <c:pt idx="14384">
                  <c:v>-2.3162460229222401E-2</c:v>
                </c:pt>
                <c:pt idx="14385">
                  <c:v>-2.2991530468222401E-2</c:v>
                </c:pt>
                <c:pt idx="14386">
                  <c:v>-2.2820600708893898E-2</c:v>
                </c:pt>
                <c:pt idx="14387">
                  <c:v>-2.2649670947893899E-2</c:v>
                </c:pt>
                <c:pt idx="14388">
                  <c:v>-2.2478741186894E-2</c:v>
                </c:pt>
                <c:pt idx="14389">
                  <c:v>-2.2307811427565501E-2</c:v>
                </c:pt>
                <c:pt idx="14390">
                  <c:v>-2.2136881666565501E-2</c:v>
                </c:pt>
                <c:pt idx="14391">
                  <c:v>-2.1965951905565499E-2</c:v>
                </c:pt>
                <c:pt idx="14392">
                  <c:v>-2.1795022146236999E-2</c:v>
                </c:pt>
                <c:pt idx="14393">
                  <c:v>-2.1624092385237E-2</c:v>
                </c:pt>
                <c:pt idx="14394">
                  <c:v>-2.1453162624237101E-2</c:v>
                </c:pt>
                <c:pt idx="14395">
                  <c:v>-2.1282232864908601E-2</c:v>
                </c:pt>
                <c:pt idx="14396">
                  <c:v>-2.1111303103908598E-2</c:v>
                </c:pt>
                <c:pt idx="14397">
                  <c:v>-2.0940373342908599E-2</c:v>
                </c:pt>
                <c:pt idx="14398">
                  <c:v>-2.0769443583580099E-2</c:v>
                </c:pt>
                <c:pt idx="14399">
                  <c:v>-2.05985138225801E-2</c:v>
                </c:pt>
                <c:pt idx="14400">
                  <c:v>-2.0427584061580101E-2</c:v>
                </c:pt>
                <c:pt idx="14401">
                  <c:v>-2.0256654302251698E-2</c:v>
                </c:pt>
                <c:pt idx="14402">
                  <c:v>-2.0085724541251699E-2</c:v>
                </c:pt>
                <c:pt idx="14403">
                  <c:v>-1.99147947802517E-2</c:v>
                </c:pt>
                <c:pt idx="14404">
                  <c:v>-1.97438650209232E-2</c:v>
                </c:pt>
                <c:pt idx="14405">
                  <c:v>-1.9572935259923301E-2</c:v>
                </c:pt>
                <c:pt idx="14406">
                  <c:v>-1.9402005498923298E-2</c:v>
                </c:pt>
                <c:pt idx="14407">
                  <c:v>-1.9231075739594702E-2</c:v>
                </c:pt>
                <c:pt idx="14408">
                  <c:v>-1.90601459785948E-2</c:v>
                </c:pt>
                <c:pt idx="14409">
                  <c:v>-1.88892162175948E-2</c:v>
                </c:pt>
                <c:pt idx="14410">
                  <c:v>-1.8718286458266301E-2</c:v>
                </c:pt>
                <c:pt idx="14411">
                  <c:v>-1.8547356697266301E-2</c:v>
                </c:pt>
                <c:pt idx="14412">
                  <c:v>-1.8376426936266399E-2</c:v>
                </c:pt>
                <c:pt idx="14413">
                  <c:v>-1.8205497176937899E-2</c:v>
                </c:pt>
                <c:pt idx="14414">
                  <c:v>-1.80345674159379E-2</c:v>
                </c:pt>
                <c:pt idx="14415">
                  <c:v>-1.7863637654937901E-2</c:v>
                </c:pt>
                <c:pt idx="14416">
                  <c:v>-1.7692707895609401E-2</c:v>
                </c:pt>
                <c:pt idx="14417">
                  <c:v>-1.7521778134609398E-2</c:v>
                </c:pt>
                <c:pt idx="14418">
                  <c:v>-1.73508483736095E-2</c:v>
                </c:pt>
                <c:pt idx="14419">
                  <c:v>-1.7179918614281E-2</c:v>
                </c:pt>
                <c:pt idx="14420">
                  <c:v>-1.7008988853281001E-2</c:v>
                </c:pt>
                <c:pt idx="14421">
                  <c:v>-1.6838059092281001E-2</c:v>
                </c:pt>
                <c:pt idx="14422">
                  <c:v>-1.6667129332952502E-2</c:v>
                </c:pt>
                <c:pt idx="14423">
                  <c:v>-1.6496199571952499E-2</c:v>
                </c:pt>
                <c:pt idx="14424">
                  <c:v>-1.6325269810952499E-2</c:v>
                </c:pt>
                <c:pt idx="14425">
                  <c:v>-1.61543400516241E-2</c:v>
                </c:pt>
                <c:pt idx="14426">
                  <c:v>-1.5983410290624101E-2</c:v>
                </c:pt>
                <c:pt idx="14427">
                  <c:v>-1.5812480529624098E-2</c:v>
                </c:pt>
                <c:pt idx="14428">
                  <c:v>-1.5641550770295599E-2</c:v>
                </c:pt>
                <c:pt idx="14429">
                  <c:v>-1.5470621009295599E-2</c:v>
                </c:pt>
                <c:pt idx="14430">
                  <c:v>-1.5299691248295701E-2</c:v>
                </c:pt>
                <c:pt idx="14431">
                  <c:v>-1.5128761488967199E-2</c:v>
                </c:pt>
                <c:pt idx="14432">
                  <c:v>-1.49578317279672E-2</c:v>
                </c:pt>
                <c:pt idx="14433">
                  <c:v>-1.4786901966967201E-2</c:v>
                </c:pt>
                <c:pt idx="14434">
                  <c:v>-1.4615972207638699E-2</c:v>
                </c:pt>
                <c:pt idx="14435">
                  <c:v>-1.44450424466387E-2</c:v>
                </c:pt>
                <c:pt idx="14436">
                  <c:v>-1.4274112685638701E-2</c:v>
                </c:pt>
                <c:pt idx="14437">
                  <c:v>-1.41031829263103E-2</c:v>
                </c:pt>
                <c:pt idx="14438">
                  <c:v>-1.3932253165310301E-2</c:v>
                </c:pt>
                <c:pt idx="14439">
                  <c:v>-1.3761323404310299E-2</c:v>
                </c:pt>
                <c:pt idx="14440">
                  <c:v>-1.35903936449818E-2</c:v>
                </c:pt>
                <c:pt idx="14441">
                  <c:v>-1.34194638839818E-2</c:v>
                </c:pt>
                <c:pt idx="14442">
                  <c:v>-1.3248534122981799E-2</c:v>
                </c:pt>
                <c:pt idx="14443">
                  <c:v>-1.30776043636534E-2</c:v>
                </c:pt>
                <c:pt idx="14444">
                  <c:v>-1.2906674602653399E-2</c:v>
                </c:pt>
                <c:pt idx="14445">
                  <c:v>-1.27357448416534E-2</c:v>
                </c:pt>
                <c:pt idx="14446">
                  <c:v>-1.25648150823249E-2</c:v>
                </c:pt>
                <c:pt idx="14447">
                  <c:v>-1.2393885321324899E-2</c:v>
                </c:pt>
                <c:pt idx="14448">
                  <c:v>-1.22229555603249E-2</c:v>
                </c:pt>
                <c:pt idx="14449">
                  <c:v>-1.20520258009964E-2</c:v>
                </c:pt>
                <c:pt idx="14450">
                  <c:v>-1.18810960399965E-2</c:v>
                </c:pt>
                <c:pt idx="14451">
                  <c:v>-1.1710166278996501E-2</c:v>
                </c:pt>
                <c:pt idx="14452">
                  <c:v>-1.1539236519667999E-2</c:v>
                </c:pt>
                <c:pt idx="14453">
                  <c:v>-1.1368306758668E-2</c:v>
                </c:pt>
                <c:pt idx="14454">
                  <c:v>-1.1197376997668001E-2</c:v>
                </c:pt>
                <c:pt idx="14455">
                  <c:v>-1.10264472383396E-2</c:v>
                </c:pt>
                <c:pt idx="14456">
                  <c:v>-1.08555174773396E-2</c:v>
                </c:pt>
                <c:pt idx="14457">
                  <c:v>-1.0684587716339599E-2</c:v>
                </c:pt>
                <c:pt idx="14458">
                  <c:v>-1.05136579570111E-2</c:v>
                </c:pt>
                <c:pt idx="14459">
                  <c:v>-1.03427281960111E-2</c:v>
                </c:pt>
                <c:pt idx="14460">
                  <c:v>-1.01717984350112E-2</c:v>
                </c:pt>
                <c:pt idx="14461">
                  <c:v>-1.00008686756827E-2</c:v>
                </c:pt>
                <c:pt idx="14462">
                  <c:v>-9.8299389146826593E-3</c:v>
                </c:pt>
                <c:pt idx="14463">
                  <c:v>-9.6590091536826999E-3</c:v>
                </c:pt>
                <c:pt idx="14464">
                  <c:v>-9.4880793943542107E-3</c:v>
                </c:pt>
                <c:pt idx="14465">
                  <c:v>-9.3171496333542304E-3</c:v>
                </c:pt>
                <c:pt idx="14466">
                  <c:v>-9.1462198723542294E-3</c:v>
                </c:pt>
                <c:pt idx="14467">
                  <c:v>-8.9752901130257801E-3</c:v>
                </c:pt>
                <c:pt idx="14468">
                  <c:v>-8.8043603520257807E-3</c:v>
                </c:pt>
                <c:pt idx="14469">
                  <c:v>-8.6334305910258004E-3</c:v>
                </c:pt>
                <c:pt idx="14470">
                  <c:v>-8.4625008316973095E-3</c:v>
                </c:pt>
                <c:pt idx="14471">
                  <c:v>-8.2915710706973501E-3</c:v>
                </c:pt>
                <c:pt idx="14472">
                  <c:v>-8.1206413096973507E-3</c:v>
                </c:pt>
                <c:pt idx="14473">
                  <c:v>-7.9497115503688494E-3</c:v>
                </c:pt>
                <c:pt idx="14474">
                  <c:v>-7.77878178936887E-3</c:v>
                </c:pt>
                <c:pt idx="14475">
                  <c:v>-7.6078520283688802E-3</c:v>
                </c:pt>
                <c:pt idx="14476">
                  <c:v>-7.43692226904043E-3</c:v>
                </c:pt>
                <c:pt idx="14477">
                  <c:v>-7.2659925080404099E-3</c:v>
                </c:pt>
                <c:pt idx="14478">
                  <c:v>-7.09506274704044E-3</c:v>
                </c:pt>
                <c:pt idx="14479">
                  <c:v>-6.9241329877119499E-3</c:v>
                </c:pt>
                <c:pt idx="14480">
                  <c:v>-6.753203226712E-3</c:v>
                </c:pt>
                <c:pt idx="14481">
                  <c:v>-6.5822734657119998E-3</c:v>
                </c:pt>
                <c:pt idx="14482">
                  <c:v>-6.4113437063834898E-3</c:v>
                </c:pt>
                <c:pt idx="14483">
                  <c:v>-6.2404139453835199E-3</c:v>
                </c:pt>
                <c:pt idx="14484">
                  <c:v>-6.0694841843835596E-3</c:v>
                </c:pt>
                <c:pt idx="14485">
                  <c:v>-5.89855442505506E-3</c:v>
                </c:pt>
                <c:pt idx="14486">
                  <c:v>-5.7276246640550598E-3</c:v>
                </c:pt>
                <c:pt idx="14487">
                  <c:v>-5.55669490305509E-3</c:v>
                </c:pt>
                <c:pt idx="14488">
                  <c:v>-5.3857651437265999E-3</c:v>
                </c:pt>
                <c:pt idx="14489">
                  <c:v>-5.2148353827266396E-3</c:v>
                </c:pt>
                <c:pt idx="14490">
                  <c:v>-5.0439056217266298E-3</c:v>
                </c:pt>
                <c:pt idx="14491">
                  <c:v>-4.8729758623981797E-3</c:v>
                </c:pt>
                <c:pt idx="14492">
                  <c:v>-4.7020461013981699E-3</c:v>
                </c:pt>
                <c:pt idx="14493">
                  <c:v>-4.5311163403982096E-3</c:v>
                </c:pt>
                <c:pt idx="14494">
                  <c:v>-4.36018658106971E-3</c:v>
                </c:pt>
                <c:pt idx="14495">
                  <c:v>-4.1892568200697098E-3</c:v>
                </c:pt>
                <c:pt idx="14496">
                  <c:v>-4.0183270590697399E-3</c:v>
                </c:pt>
                <c:pt idx="14497">
                  <c:v>-3.8473972997412498E-3</c:v>
                </c:pt>
                <c:pt idx="14498">
                  <c:v>-3.67646753874128E-3</c:v>
                </c:pt>
                <c:pt idx="14499">
                  <c:v>-3.5055377777412802E-3</c:v>
                </c:pt>
                <c:pt idx="14500">
                  <c:v>-3.33460801841283E-3</c:v>
                </c:pt>
                <c:pt idx="14501">
                  <c:v>-3.1636782574128199E-3</c:v>
                </c:pt>
                <c:pt idx="14502">
                  <c:v>-2.99274849641285E-3</c:v>
                </c:pt>
                <c:pt idx="14503">
                  <c:v>-2.8218187370843599E-3</c:v>
                </c:pt>
                <c:pt idx="14504">
                  <c:v>-2.6508889760844001E-3</c:v>
                </c:pt>
                <c:pt idx="14505">
                  <c:v>-2.4799592150843799E-3</c:v>
                </c:pt>
                <c:pt idx="14506">
                  <c:v>-2.3090294557558998E-3</c:v>
                </c:pt>
                <c:pt idx="14507">
                  <c:v>-2.13809969475592E-3</c:v>
                </c:pt>
                <c:pt idx="14508">
                  <c:v>-1.9671699337559202E-3</c:v>
                </c:pt>
                <c:pt idx="14509">
                  <c:v>-1.79624017442748E-3</c:v>
                </c:pt>
                <c:pt idx="14510">
                  <c:v>-1.6253104134274601E-3</c:v>
                </c:pt>
                <c:pt idx="14511">
                  <c:v>-1.45438065242749E-3</c:v>
                </c:pt>
                <c:pt idx="14512">
                  <c:v>-1.2834508930989999E-3</c:v>
                </c:pt>
                <c:pt idx="14513">
                  <c:v>-1.11252113209905E-3</c:v>
                </c:pt>
                <c:pt idx="14514">
                  <c:v>-9.41591371099046E-4</c:v>
                </c:pt>
                <c:pt idx="14515">
                  <c:v>-7.7066161177054304E-4</c:v>
                </c:pt>
                <c:pt idx="14516">
                  <c:v>-5.9973185077057101E-4</c:v>
                </c:pt>
                <c:pt idx="14517">
                  <c:v>-4.28802089770614E-4</c:v>
                </c:pt>
                <c:pt idx="14518">
                  <c:v>-2.5787233044211001E-4</c:v>
                </c:pt>
                <c:pt idx="14519" formatCode="0.00E+00">
                  <c:v>-8.6942569442111095E-5</c:v>
                </c:pt>
                <c:pt idx="14520" formatCode="0.00E+00">
                  <c:v>8.3987191557860497E-5</c:v>
                </c:pt>
                <c:pt idx="14521">
                  <c:v>2.5491695088635002E-4</c:v>
                </c:pt>
                <c:pt idx="14522">
                  <c:v>4.2584671188630703E-4</c:v>
                </c:pt>
                <c:pt idx="14523">
                  <c:v>5.9677647288632096E-4</c:v>
                </c:pt>
                <c:pt idx="14524">
                  <c:v>7.6770623221478196E-4</c:v>
                </c:pt>
                <c:pt idx="14525">
                  <c:v>9.3863599321478098E-4</c:v>
                </c:pt>
                <c:pt idx="14526">
                  <c:v>1.10956575421474E-3</c:v>
                </c:pt>
                <c:pt idx="14527">
                  <c:v>1.28049551354324E-3</c:v>
                </c:pt>
                <c:pt idx="14528">
                  <c:v>1.45142527454324E-3</c:v>
                </c:pt>
                <c:pt idx="14529">
                  <c:v>1.6223550355432101E-3</c:v>
                </c:pt>
                <c:pt idx="14530">
                  <c:v>1.7932847948717E-3</c:v>
                </c:pt>
                <c:pt idx="14531">
                  <c:v>1.96421455587167E-3</c:v>
                </c:pt>
                <c:pt idx="14532">
                  <c:v>2.1351443168716698E-3</c:v>
                </c:pt>
                <c:pt idx="14533">
                  <c:v>2.30607407620012E-3</c:v>
                </c:pt>
                <c:pt idx="14534">
                  <c:v>2.4770038372001302E-3</c:v>
                </c:pt>
                <c:pt idx="14535">
                  <c:v>2.64793359820011E-3</c:v>
                </c:pt>
                <c:pt idx="14536">
                  <c:v>2.8188633575286001E-3</c:v>
                </c:pt>
                <c:pt idx="14537">
                  <c:v>2.98979311852855E-3</c:v>
                </c:pt>
                <c:pt idx="14538">
                  <c:v>3.1607228795285701E-3</c:v>
                </c:pt>
                <c:pt idx="14539">
                  <c:v>3.3316526388570702E-3</c:v>
                </c:pt>
                <c:pt idx="14540">
                  <c:v>3.50258239985703E-3</c:v>
                </c:pt>
                <c:pt idx="14541">
                  <c:v>3.6735121608570298E-3</c:v>
                </c:pt>
                <c:pt idx="14542">
                  <c:v>3.84444192018547E-3</c:v>
                </c:pt>
                <c:pt idx="14543">
                  <c:v>4.0153716811854997E-3</c:v>
                </c:pt>
                <c:pt idx="14544">
                  <c:v>4.18630144218546E-3</c:v>
                </c:pt>
                <c:pt idx="14545">
                  <c:v>4.3572312015139501E-3</c:v>
                </c:pt>
                <c:pt idx="14546">
                  <c:v>4.5281609625139104E-3</c:v>
                </c:pt>
                <c:pt idx="14547">
                  <c:v>4.6990907235139202E-3</c:v>
                </c:pt>
                <c:pt idx="14548">
                  <c:v>4.8700204828424198E-3</c:v>
                </c:pt>
                <c:pt idx="14549">
                  <c:v>5.0409502438423801E-3</c:v>
                </c:pt>
                <c:pt idx="14550">
                  <c:v>5.2118800048423404E-3</c:v>
                </c:pt>
                <c:pt idx="14551">
                  <c:v>5.38280976417084E-3</c:v>
                </c:pt>
                <c:pt idx="14552">
                  <c:v>5.5537395251708498E-3</c:v>
                </c:pt>
                <c:pt idx="14553">
                  <c:v>5.7246692861708101E-3</c:v>
                </c:pt>
                <c:pt idx="14554">
                  <c:v>5.8955990454993001E-3</c:v>
                </c:pt>
                <c:pt idx="14555">
                  <c:v>6.0665288064992596E-3</c:v>
                </c:pt>
                <c:pt idx="14556">
                  <c:v>6.2374585674992902E-3</c:v>
                </c:pt>
                <c:pt idx="14557">
                  <c:v>6.4083883268277299E-3</c:v>
                </c:pt>
                <c:pt idx="14558">
                  <c:v>6.5793180878277301E-3</c:v>
                </c:pt>
                <c:pt idx="14559">
                  <c:v>6.7502478488276896E-3</c:v>
                </c:pt>
                <c:pt idx="14560">
                  <c:v>6.92117760815619E-3</c:v>
                </c:pt>
                <c:pt idx="14561">
                  <c:v>7.0921073691562102E-3</c:v>
                </c:pt>
                <c:pt idx="14562">
                  <c:v>7.2630371301561601E-3</c:v>
                </c:pt>
                <c:pt idx="14563">
                  <c:v>7.4339668894846502E-3</c:v>
                </c:pt>
                <c:pt idx="14564">
                  <c:v>7.60489665048462E-3</c:v>
                </c:pt>
                <c:pt idx="14565">
                  <c:v>7.7758264114846402E-3</c:v>
                </c:pt>
                <c:pt idx="14566">
                  <c:v>7.9467561708130904E-3</c:v>
                </c:pt>
                <c:pt idx="14567">
                  <c:v>8.1176859318130897E-3</c:v>
                </c:pt>
                <c:pt idx="14568">
                  <c:v>8.2886156928130596E-3</c:v>
                </c:pt>
                <c:pt idx="14569">
                  <c:v>8.4595454521415505E-3</c:v>
                </c:pt>
                <c:pt idx="14570">
                  <c:v>8.6304752131415204E-3</c:v>
                </c:pt>
                <c:pt idx="14571">
                  <c:v>8.8014049741415197E-3</c:v>
                </c:pt>
                <c:pt idx="14572">
                  <c:v>8.9723347334700193E-3</c:v>
                </c:pt>
                <c:pt idx="14573">
                  <c:v>9.1432644944699805E-3</c:v>
                </c:pt>
                <c:pt idx="14574">
                  <c:v>9.3141942554699798E-3</c:v>
                </c:pt>
                <c:pt idx="14575">
                  <c:v>9.4851240147984395E-3</c:v>
                </c:pt>
                <c:pt idx="14576">
                  <c:v>9.6560537757984493E-3</c:v>
                </c:pt>
                <c:pt idx="14577">
                  <c:v>9.8269835367984105E-3</c:v>
                </c:pt>
                <c:pt idx="14578">
                  <c:v>9.9979132961268997E-3</c:v>
                </c:pt>
                <c:pt idx="14579">
                  <c:v>1.0168843057126901E-2</c:v>
                </c:pt>
                <c:pt idx="14580">
                  <c:v>1.03397728181269E-2</c:v>
                </c:pt>
                <c:pt idx="14581">
                  <c:v>1.05107025774554E-2</c:v>
                </c:pt>
                <c:pt idx="14582">
                  <c:v>1.06816323384553E-2</c:v>
                </c:pt>
                <c:pt idx="14583">
                  <c:v>1.08525620994553E-2</c:v>
                </c:pt>
                <c:pt idx="14584">
                  <c:v>1.1023491858783801E-2</c:v>
                </c:pt>
                <c:pt idx="14585">
                  <c:v>1.11944216197838E-2</c:v>
                </c:pt>
                <c:pt idx="14586">
                  <c:v>1.13653513807838E-2</c:v>
                </c:pt>
                <c:pt idx="14587">
                  <c:v>1.1536281140112299E-2</c:v>
                </c:pt>
                <c:pt idx="14588">
                  <c:v>1.17072109011122E-2</c:v>
                </c:pt>
                <c:pt idx="14589">
                  <c:v>1.1878140662112201E-2</c:v>
                </c:pt>
                <c:pt idx="14590">
                  <c:v>1.20490704214407E-2</c:v>
                </c:pt>
                <c:pt idx="14591">
                  <c:v>1.22200001824407E-2</c:v>
                </c:pt>
                <c:pt idx="14592">
                  <c:v>1.2390929943440701E-2</c:v>
                </c:pt>
                <c:pt idx="14593">
                  <c:v>1.25618597027691E-2</c:v>
                </c:pt>
                <c:pt idx="14594">
                  <c:v>1.27327894637692E-2</c:v>
                </c:pt>
                <c:pt idx="14595">
                  <c:v>1.29037192247691E-2</c:v>
                </c:pt>
                <c:pt idx="14596">
                  <c:v>1.30746489840976E-2</c:v>
                </c:pt>
                <c:pt idx="14597">
                  <c:v>1.3245578745097601E-2</c:v>
                </c:pt>
                <c:pt idx="14598">
                  <c:v>1.34165085060976E-2</c:v>
                </c:pt>
                <c:pt idx="14599">
                  <c:v>1.3587438265425999E-2</c:v>
                </c:pt>
                <c:pt idx="14600">
                  <c:v>1.3758368026426E-2</c:v>
                </c:pt>
                <c:pt idx="14601">
                  <c:v>1.3929297787426E-2</c:v>
                </c:pt>
                <c:pt idx="14602">
                  <c:v>1.4100227546754499E-2</c:v>
                </c:pt>
                <c:pt idx="14603">
                  <c:v>1.42711573077545E-2</c:v>
                </c:pt>
                <c:pt idx="14604">
                  <c:v>1.44420870687545E-2</c:v>
                </c:pt>
                <c:pt idx="14605">
                  <c:v>1.4613016828082999E-2</c:v>
                </c:pt>
                <c:pt idx="14606">
                  <c:v>1.47839465890829E-2</c:v>
                </c:pt>
                <c:pt idx="14607">
                  <c:v>1.4954876350082901E-2</c:v>
                </c:pt>
                <c:pt idx="14608">
                  <c:v>1.51258061094114E-2</c:v>
                </c:pt>
                <c:pt idx="14609">
                  <c:v>1.52967358704114E-2</c:v>
                </c:pt>
                <c:pt idx="14610">
                  <c:v>1.5467665631411401E-2</c:v>
                </c:pt>
                <c:pt idx="14611">
                  <c:v>1.56385953907399E-2</c:v>
                </c:pt>
                <c:pt idx="14612">
                  <c:v>1.5809525151739799E-2</c:v>
                </c:pt>
                <c:pt idx="14613">
                  <c:v>1.5980454912739799E-2</c:v>
                </c:pt>
                <c:pt idx="14614">
                  <c:v>1.6151384672068302E-2</c:v>
                </c:pt>
                <c:pt idx="14615">
                  <c:v>1.6322314433068301E-2</c:v>
                </c:pt>
                <c:pt idx="14616">
                  <c:v>1.64932441940683E-2</c:v>
                </c:pt>
                <c:pt idx="14617">
                  <c:v>1.66641739533968E-2</c:v>
                </c:pt>
                <c:pt idx="14618">
                  <c:v>1.6835103714396799E-2</c:v>
                </c:pt>
                <c:pt idx="14619">
                  <c:v>1.7006033475396701E-2</c:v>
                </c:pt>
                <c:pt idx="14620" formatCode="0.00E+00">
                  <c:v>1.7176963234725201E-2</c:v>
                </c:pt>
                <c:pt idx="14621" formatCode="0.00E+00">
                  <c:v>1.73478929957252E-2</c:v>
                </c:pt>
                <c:pt idx="14622">
                  <c:v>1.75188227567252E-2</c:v>
                </c:pt>
                <c:pt idx="14623">
                  <c:v>1.7689752516053599E-2</c:v>
                </c:pt>
                <c:pt idx="14624">
                  <c:v>1.7860682277053602E-2</c:v>
                </c:pt>
                <c:pt idx="14625">
                  <c:v>1.8031612038053601E-2</c:v>
                </c:pt>
                <c:pt idx="14626">
                  <c:v>1.82025417973821E-2</c:v>
                </c:pt>
                <c:pt idx="14627">
                  <c:v>1.83734715583821E-2</c:v>
                </c:pt>
                <c:pt idx="14628">
                  <c:v>1.8544401319382099E-2</c:v>
                </c:pt>
                <c:pt idx="14629">
                  <c:v>1.8715331078710599E-2</c:v>
                </c:pt>
                <c:pt idx="14630">
                  <c:v>1.8886260839710501E-2</c:v>
                </c:pt>
                <c:pt idx="14631">
                  <c:v>1.90571906007105E-2</c:v>
                </c:pt>
                <c:pt idx="14632">
                  <c:v>1.9228120360039E-2</c:v>
                </c:pt>
                <c:pt idx="14633">
                  <c:v>1.9399050121038999E-2</c:v>
                </c:pt>
                <c:pt idx="14634">
                  <c:v>1.9569979882038999E-2</c:v>
                </c:pt>
                <c:pt idx="14635">
                  <c:v>1.9740909641367401E-2</c:v>
                </c:pt>
                <c:pt idx="14636">
                  <c:v>1.99118394023674E-2</c:v>
                </c:pt>
                <c:pt idx="14637">
                  <c:v>2.00827691633674E-2</c:v>
                </c:pt>
                <c:pt idx="14638">
                  <c:v>2.0253698922695899E-2</c:v>
                </c:pt>
                <c:pt idx="14639">
                  <c:v>2.0424628683695899E-2</c:v>
                </c:pt>
                <c:pt idx="14640">
                  <c:v>2.0595558444695902E-2</c:v>
                </c:pt>
                <c:pt idx="14641">
                  <c:v>2.0766488204024301E-2</c:v>
                </c:pt>
                <c:pt idx="14642">
                  <c:v>2.0937417965024401E-2</c:v>
                </c:pt>
                <c:pt idx="14643">
                  <c:v>2.1108347726024299E-2</c:v>
                </c:pt>
                <c:pt idx="14644">
                  <c:v>2.1279277485352799E-2</c:v>
                </c:pt>
                <c:pt idx="14645">
                  <c:v>2.1450207246352802E-2</c:v>
                </c:pt>
                <c:pt idx="14646">
                  <c:v>2.1621137007352801E-2</c:v>
                </c:pt>
                <c:pt idx="14647">
                  <c:v>2.1792066766681301E-2</c:v>
                </c:pt>
                <c:pt idx="14648">
                  <c:v>2.1962996527681199E-2</c:v>
                </c:pt>
                <c:pt idx="14649">
                  <c:v>2.2133926288681199E-2</c:v>
                </c:pt>
                <c:pt idx="14650">
                  <c:v>2.2304856048009698E-2</c:v>
                </c:pt>
                <c:pt idx="14651">
                  <c:v>2.2475785809009701E-2</c:v>
                </c:pt>
                <c:pt idx="14652">
                  <c:v>2.26467155700097E-2</c:v>
                </c:pt>
                <c:pt idx="14653">
                  <c:v>2.28176453293382E-2</c:v>
                </c:pt>
                <c:pt idx="14654">
                  <c:v>2.2988575090338099E-2</c:v>
                </c:pt>
                <c:pt idx="14655">
                  <c:v>2.3159504851338102E-2</c:v>
                </c:pt>
                <c:pt idx="14656">
                  <c:v>2.3330434610666601E-2</c:v>
                </c:pt>
                <c:pt idx="14657">
                  <c:v>2.3501364371666601E-2</c:v>
                </c:pt>
                <c:pt idx="14658">
                  <c:v>2.36722941326666E-2</c:v>
                </c:pt>
                <c:pt idx="14659">
                  <c:v>2.38432238919951E-2</c:v>
                </c:pt>
                <c:pt idx="14660">
                  <c:v>2.4014153652995099E-2</c:v>
                </c:pt>
                <c:pt idx="14661">
                  <c:v>2.4185083413995001E-2</c:v>
                </c:pt>
                <c:pt idx="14662">
                  <c:v>2.4356013173323501E-2</c:v>
                </c:pt>
                <c:pt idx="14663">
                  <c:v>2.45269429343235E-2</c:v>
                </c:pt>
                <c:pt idx="14664">
                  <c:v>2.4697872695323499E-2</c:v>
                </c:pt>
                <c:pt idx="14665">
                  <c:v>2.4868802454651898E-2</c:v>
                </c:pt>
                <c:pt idx="14666">
                  <c:v>2.5039732215651901E-2</c:v>
                </c:pt>
                <c:pt idx="14667">
                  <c:v>2.5210661976651901E-2</c:v>
                </c:pt>
                <c:pt idx="14668">
                  <c:v>2.53815917359804E-2</c:v>
                </c:pt>
                <c:pt idx="14669">
                  <c:v>2.5552521496980399E-2</c:v>
                </c:pt>
                <c:pt idx="14670">
                  <c:v>2.5723451257980399E-2</c:v>
                </c:pt>
                <c:pt idx="14671">
                  <c:v>2.5894381017308898E-2</c:v>
                </c:pt>
                <c:pt idx="14672">
                  <c:v>2.6065310778308801E-2</c:v>
                </c:pt>
                <c:pt idx="14673">
                  <c:v>2.62362405393088E-2</c:v>
                </c:pt>
                <c:pt idx="14674">
                  <c:v>2.64071702986373E-2</c:v>
                </c:pt>
                <c:pt idx="14675">
                  <c:v>2.6578100059637299E-2</c:v>
                </c:pt>
                <c:pt idx="14676">
                  <c:v>2.6749029820637302E-2</c:v>
                </c:pt>
                <c:pt idx="14677">
                  <c:v>2.6919959579965801E-2</c:v>
                </c:pt>
                <c:pt idx="14678">
                  <c:v>2.70908893409657E-2</c:v>
                </c:pt>
                <c:pt idx="14679">
                  <c:v>2.7261819101965699E-2</c:v>
                </c:pt>
                <c:pt idx="14680">
                  <c:v>2.7432748861294199E-2</c:v>
                </c:pt>
                <c:pt idx="14681">
                  <c:v>2.7603678622294198E-2</c:v>
                </c:pt>
                <c:pt idx="14682">
                  <c:v>2.7774608383294201E-2</c:v>
                </c:pt>
                <c:pt idx="14683">
                  <c:v>2.7945538142622701E-2</c:v>
                </c:pt>
                <c:pt idx="14684">
                  <c:v>2.81164679036227E-2</c:v>
                </c:pt>
                <c:pt idx="14685">
                  <c:v>2.8287397664622599E-2</c:v>
                </c:pt>
                <c:pt idx="14686">
                  <c:v>2.8458327423951098E-2</c:v>
                </c:pt>
                <c:pt idx="14687">
                  <c:v>2.8629257184951101E-2</c:v>
                </c:pt>
                <c:pt idx="14688">
                  <c:v>2.8800186945951101E-2</c:v>
                </c:pt>
                <c:pt idx="14689">
                  <c:v>2.89711167052795E-2</c:v>
                </c:pt>
                <c:pt idx="14690">
                  <c:v>2.9142046466279499E-2</c:v>
                </c:pt>
                <c:pt idx="14691">
                  <c:v>2.9312976227279498E-2</c:v>
                </c:pt>
                <c:pt idx="14692">
                  <c:v>2.9483905986608001E-2</c:v>
                </c:pt>
                <c:pt idx="14693">
                  <c:v>2.9654835747608001E-2</c:v>
                </c:pt>
                <c:pt idx="14694">
                  <c:v>2.9825765508608E-2</c:v>
                </c:pt>
                <c:pt idx="14695">
                  <c:v>2.99966952679365E-2</c:v>
                </c:pt>
                <c:pt idx="14696">
                  <c:v>3.0167625028936398E-2</c:v>
                </c:pt>
                <c:pt idx="14697">
                  <c:v>3.0338554789936401E-2</c:v>
                </c:pt>
                <c:pt idx="14698">
                  <c:v>3.0509484549264901E-2</c:v>
                </c:pt>
                <c:pt idx="14699">
                  <c:v>3.06804143102649E-2</c:v>
                </c:pt>
                <c:pt idx="14700">
                  <c:v>3.08513440712649E-2</c:v>
                </c:pt>
                <c:pt idx="14701">
                  <c:v>3.1022273830593399E-2</c:v>
                </c:pt>
                <c:pt idx="14702">
                  <c:v>3.1193203591593301E-2</c:v>
                </c:pt>
                <c:pt idx="14703">
                  <c:v>3.1364133352593297E-2</c:v>
                </c:pt>
                <c:pt idx="14704">
                  <c:v>3.15350631119218E-2</c:v>
                </c:pt>
                <c:pt idx="14705">
                  <c:v>3.17059928729218E-2</c:v>
                </c:pt>
                <c:pt idx="14706">
                  <c:v>3.1876922633921799E-2</c:v>
                </c:pt>
                <c:pt idx="14707">
                  <c:v>3.2047852393250198E-2</c:v>
                </c:pt>
                <c:pt idx="14708">
                  <c:v>3.2218782154250301E-2</c:v>
                </c:pt>
                <c:pt idx="14709">
                  <c:v>3.2389711915250197E-2</c:v>
                </c:pt>
                <c:pt idx="14710">
                  <c:v>3.25606416745787E-2</c:v>
                </c:pt>
                <c:pt idx="14711">
                  <c:v>3.2731571435578699E-2</c:v>
                </c:pt>
                <c:pt idx="14712">
                  <c:v>3.2902501196578698E-2</c:v>
                </c:pt>
                <c:pt idx="14713">
                  <c:v>3.3073430955907202E-2</c:v>
                </c:pt>
                <c:pt idx="14714">
                  <c:v>3.3244360716907097E-2</c:v>
                </c:pt>
                <c:pt idx="14715">
                  <c:v>3.3415290477907103E-2</c:v>
                </c:pt>
                <c:pt idx="14716">
                  <c:v>3.3586220237235599E-2</c:v>
                </c:pt>
                <c:pt idx="14717">
                  <c:v>3.3757149998235599E-2</c:v>
                </c:pt>
                <c:pt idx="14718">
                  <c:v>3.3928079759235598E-2</c:v>
                </c:pt>
                <c:pt idx="14719">
                  <c:v>3.4099009518564101E-2</c:v>
                </c:pt>
                <c:pt idx="14720">
                  <c:v>3.4269939279564003E-2</c:v>
                </c:pt>
                <c:pt idx="14721">
                  <c:v>3.4440869040564003E-2</c:v>
                </c:pt>
                <c:pt idx="14722">
                  <c:v>3.4611798799892499E-2</c:v>
                </c:pt>
                <c:pt idx="14723">
                  <c:v>3.4782728560892498E-2</c:v>
                </c:pt>
                <c:pt idx="14724">
                  <c:v>3.4953658321892497E-2</c:v>
                </c:pt>
                <c:pt idx="14725">
                  <c:v>3.5124588081221E-2</c:v>
                </c:pt>
                <c:pt idx="14726">
                  <c:v>3.5295517842221E-2</c:v>
                </c:pt>
                <c:pt idx="14727">
                  <c:v>3.5466447603220902E-2</c:v>
                </c:pt>
                <c:pt idx="14728">
                  <c:v>3.5637377362549398E-2</c:v>
                </c:pt>
                <c:pt idx="14729">
                  <c:v>3.5808307123549397E-2</c:v>
                </c:pt>
                <c:pt idx="14730">
                  <c:v>3.5979236884549397E-2</c:v>
                </c:pt>
                <c:pt idx="14731">
                  <c:v>3.6150166643877803E-2</c:v>
                </c:pt>
                <c:pt idx="14732">
                  <c:v>3.6321096404877802E-2</c:v>
                </c:pt>
                <c:pt idx="14733">
                  <c:v>3.6492026165877801E-2</c:v>
                </c:pt>
                <c:pt idx="14734">
                  <c:v>3.6662955925206298E-2</c:v>
                </c:pt>
                <c:pt idx="14735">
                  <c:v>3.6833885686206297E-2</c:v>
                </c:pt>
                <c:pt idx="14736">
                  <c:v>3.7004815447206303E-2</c:v>
                </c:pt>
                <c:pt idx="14737">
                  <c:v>3.7175745206534799E-2</c:v>
                </c:pt>
                <c:pt idx="14738">
                  <c:v>3.7346674967534702E-2</c:v>
                </c:pt>
                <c:pt idx="14739">
                  <c:v>3.7517604728534701E-2</c:v>
                </c:pt>
                <c:pt idx="14740">
                  <c:v>3.7688534487863197E-2</c:v>
                </c:pt>
                <c:pt idx="14741">
                  <c:v>3.7859464248863203E-2</c:v>
                </c:pt>
                <c:pt idx="14742">
                  <c:v>3.8030394009863203E-2</c:v>
                </c:pt>
                <c:pt idx="14743">
                  <c:v>3.8201323769191699E-2</c:v>
                </c:pt>
                <c:pt idx="14744">
                  <c:v>3.8372253530191601E-2</c:v>
                </c:pt>
                <c:pt idx="14745">
                  <c:v>3.85431832911916E-2</c:v>
                </c:pt>
                <c:pt idx="14746">
                  <c:v>3.8714113050520103E-2</c:v>
                </c:pt>
                <c:pt idx="14747">
                  <c:v>3.8885042811520103E-2</c:v>
                </c:pt>
                <c:pt idx="14748">
                  <c:v>3.9055972572520102E-2</c:v>
                </c:pt>
                <c:pt idx="14749">
                  <c:v>3.9226902331848598E-2</c:v>
                </c:pt>
                <c:pt idx="14750">
                  <c:v>3.9397832092848598E-2</c:v>
                </c:pt>
                <c:pt idx="14751">
                  <c:v>3.95687618538485E-2</c:v>
                </c:pt>
                <c:pt idx="14752">
                  <c:v>3.9739691613177003E-2</c:v>
                </c:pt>
                <c:pt idx="14753">
                  <c:v>3.9910621374177002E-2</c:v>
                </c:pt>
                <c:pt idx="14754">
                  <c:v>4.0081551135177002E-2</c:v>
                </c:pt>
                <c:pt idx="14755">
                  <c:v>4.0252480894505401E-2</c:v>
                </c:pt>
                <c:pt idx="14756">
                  <c:v>4.0423410655505497E-2</c:v>
                </c:pt>
                <c:pt idx="14757">
                  <c:v>4.0594340416505399E-2</c:v>
                </c:pt>
                <c:pt idx="14758">
                  <c:v>4.0765270175833902E-2</c:v>
                </c:pt>
                <c:pt idx="14759">
                  <c:v>4.0936199936833902E-2</c:v>
                </c:pt>
                <c:pt idx="14760">
                  <c:v>4.1107129697833901E-2</c:v>
                </c:pt>
                <c:pt idx="14761">
                  <c:v>4.1278059457162397E-2</c:v>
                </c:pt>
                <c:pt idx="14762">
                  <c:v>4.1448989218162299E-2</c:v>
                </c:pt>
                <c:pt idx="14763">
                  <c:v>4.1619918979162403E-2</c:v>
                </c:pt>
                <c:pt idx="14764">
                  <c:v>4.1790848738490802E-2</c:v>
                </c:pt>
                <c:pt idx="14765">
                  <c:v>4.1961778499490801E-2</c:v>
                </c:pt>
                <c:pt idx="14766">
                  <c:v>4.21327082604908E-2</c:v>
                </c:pt>
                <c:pt idx="14767">
                  <c:v>4.2303638019819297E-2</c:v>
                </c:pt>
                <c:pt idx="14768">
                  <c:v>4.2474567780819199E-2</c:v>
                </c:pt>
                <c:pt idx="14769">
                  <c:v>4.2645497541819198E-2</c:v>
                </c:pt>
                <c:pt idx="14770">
                  <c:v>4.2816427301147701E-2</c:v>
                </c:pt>
                <c:pt idx="14771">
                  <c:v>4.2987357062147701E-2</c:v>
                </c:pt>
                <c:pt idx="14772">
                  <c:v>4.31582868231477E-2</c:v>
                </c:pt>
                <c:pt idx="14773">
                  <c:v>4.3329216582476203E-2</c:v>
                </c:pt>
                <c:pt idx="14774">
                  <c:v>4.3500146343476202E-2</c:v>
                </c:pt>
                <c:pt idx="14775">
                  <c:v>4.3671076104476098E-2</c:v>
                </c:pt>
                <c:pt idx="14776">
                  <c:v>4.3842005863804601E-2</c:v>
                </c:pt>
                <c:pt idx="14777">
                  <c:v>4.40129356248046E-2</c:v>
                </c:pt>
                <c:pt idx="14778">
                  <c:v>4.4183865385804599E-2</c:v>
                </c:pt>
                <c:pt idx="14779">
                  <c:v>4.4354795145133102E-2</c:v>
                </c:pt>
                <c:pt idx="14780">
                  <c:v>4.4525724906132998E-2</c:v>
                </c:pt>
                <c:pt idx="14781">
                  <c:v>4.4696654667132997E-2</c:v>
                </c:pt>
                <c:pt idx="14782">
                  <c:v>4.48675844264615E-2</c:v>
                </c:pt>
                <c:pt idx="14783">
                  <c:v>4.5038514187461499E-2</c:v>
                </c:pt>
                <c:pt idx="14784">
                  <c:v>4.5209443948461499E-2</c:v>
                </c:pt>
                <c:pt idx="14785">
                  <c:v>4.5380373707790002E-2</c:v>
                </c:pt>
                <c:pt idx="14786">
                  <c:v>4.5551303468789897E-2</c:v>
                </c:pt>
                <c:pt idx="14787">
                  <c:v>4.5722233229789903E-2</c:v>
                </c:pt>
                <c:pt idx="14788">
                  <c:v>4.58931629891184E-2</c:v>
                </c:pt>
                <c:pt idx="14789">
                  <c:v>4.6064092750118399E-2</c:v>
                </c:pt>
                <c:pt idx="14790">
                  <c:v>4.6235022511118398E-2</c:v>
                </c:pt>
                <c:pt idx="14791">
                  <c:v>4.6405952270446901E-2</c:v>
                </c:pt>
                <c:pt idx="14792">
                  <c:v>4.6576882031446901E-2</c:v>
                </c:pt>
                <c:pt idx="14793">
                  <c:v>4.6747811792446803E-2</c:v>
                </c:pt>
                <c:pt idx="14794">
                  <c:v>4.6918741551775299E-2</c:v>
                </c:pt>
                <c:pt idx="14795">
                  <c:v>4.7089671312775298E-2</c:v>
                </c:pt>
                <c:pt idx="14796">
                  <c:v>4.7260601073775298E-2</c:v>
                </c:pt>
                <c:pt idx="14797">
                  <c:v>4.7431530833103697E-2</c:v>
                </c:pt>
                <c:pt idx="14798">
                  <c:v>4.76024605941038E-2</c:v>
                </c:pt>
                <c:pt idx="14799">
                  <c:v>4.7773390355103702E-2</c:v>
                </c:pt>
                <c:pt idx="14800">
                  <c:v>4.7944320114432198E-2</c:v>
                </c:pt>
                <c:pt idx="14801">
                  <c:v>4.8115249875432198E-2</c:v>
                </c:pt>
                <c:pt idx="14802">
                  <c:v>4.8286179636432197E-2</c:v>
                </c:pt>
                <c:pt idx="14803">
                  <c:v>4.84571093957607E-2</c:v>
                </c:pt>
                <c:pt idx="14804">
                  <c:v>4.86280391567607E-2</c:v>
                </c:pt>
                <c:pt idx="14805">
                  <c:v>4.8798968917760699E-2</c:v>
                </c:pt>
                <c:pt idx="14806">
                  <c:v>4.8969898677089098E-2</c:v>
                </c:pt>
                <c:pt idx="14807">
                  <c:v>4.9140828438089097E-2</c:v>
                </c:pt>
                <c:pt idx="14808">
                  <c:v>4.9311758199089097E-2</c:v>
                </c:pt>
                <c:pt idx="14809">
                  <c:v>4.94826879584176E-2</c:v>
                </c:pt>
                <c:pt idx="14810">
                  <c:v>4.9653617719417502E-2</c:v>
                </c:pt>
                <c:pt idx="14811">
                  <c:v>4.9824547480417501E-2</c:v>
                </c:pt>
                <c:pt idx="14812">
                  <c:v>4.9995477239745997E-2</c:v>
                </c:pt>
                <c:pt idx="14813">
                  <c:v>5.0166407000745997E-2</c:v>
                </c:pt>
                <c:pt idx="14814">
                  <c:v>5.0337336761746003E-2</c:v>
                </c:pt>
                <c:pt idx="14815">
                  <c:v>5.0508266521074499E-2</c:v>
                </c:pt>
                <c:pt idx="14816">
                  <c:v>5.0679196282074498E-2</c:v>
                </c:pt>
                <c:pt idx="14817">
                  <c:v>5.0850126043074401E-2</c:v>
                </c:pt>
                <c:pt idx="14818">
                  <c:v>5.1021055802402897E-2</c:v>
                </c:pt>
                <c:pt idx="14819">
                  <c:v>5.1191985563402903E-2</c:v>
                </c:pt>
                <c:pt idx="14820">
                  <c:v>5.1362915324402902E-2</c:v>
                </c:pt>
                <c:pt idx="14821">
                  <c:v>5.1533845083731399E-2</c:v>
                </c:pt>
                <c:pt idx="14822">
                  <c:v>5.1704774844731398E-2</c:v>
                </c:pt>
                <c:pt idx="14823">
                  <c:v>5.18757046057313E-2</c:v>
                </c:pt>
                <c:pt idx="14824">
                  <c:v>5.2046634365059803E-2</c:v>
                </c:pt>
                <c:pt idx="14825">
                  <c:v>5.2217564126059803E-2</c:v>
                </c:pt>
                <c:pt idx="14826">
                  <c:v>5.2388493887059802E-2</c:v>
                </c:pt>
                <c:pt idx="14827">
                  <c:v>5.2559423646388298E-2</c:v>
                </c:pt>
                <c:pt idx="14828">
                  <c:v>5.2730353407388297E-2</c:v>
                </c:pt>
                <c:pt idx="14829">
                  <c:v>5.2901283168388297E-2</c:v>
                </c:pt>
                <c:pt idx="14830">
                  <c:v>5.3072212927716703E-2</c:v>
                </c:pt>
                <c:pt idx="14831">
                  <c:v>5.3243142688716702E-2</c:v>
                </c:pt>
                <c:pt idx="14832">
                  <c:v>5.3414072449716701E-2</c:v>
                </c:pt>
                <c:pt idx="14833">
                  <c:v>5.3585002209045197E-2</c:v>
                </c:pt>
                <c:pt idx="14834">
                  <c:v>5.37559319700451E-2</c:v>
                </c:pt>
                <c:pt idx="14835">
                  <c:v>5.3926861731045099E-2</c:v>
                </c:pt>
                <c:pt idx="14836">
                  <c:v>5.4097791490373602E-2</c:v>
                </c:pt>
                <c:pt idx="14837">
                  <c:v>5.4268721251373601E-2</c:v>
                </c:pt>
                <c:pt idx="14838">
                  <c:v>5.4439651012373601E-2</c:v>
                </c:pt>
                <c:pt idx="14839">
                  <c:v>5.4610580771702097E-2</c:v>
                </c:pt>
                <c:pt idx="14840">
                  <c:v>5.4781510532702103E-2</c:v>
                </c:pt>
                <c:pt idx="14841">
                  <c:v>5.4952440293701998E-2</c:v>
                </c:pt>
                <c:pt idx="14842">
                  <c:v>5.5123370053030502E-2</c:v>
                </c:pt>
                <c:pt idx="14843">
                  <c:v>5.5294299814030501E-2</c:v>
                </c:pt>
                <c:pt idx="14844">
                  <c:v>5.54652295750305E-2</c:v>
                </c:pt>
                <c:pt idx="14845">
                  <c:v>5.5636159334359003E-2</c:v>
                </c:pt>
                <c:pt idx="14846">
                  <c:v>5.5807089095359003E-2</c:v>
                </c:pt>
                <c:pt idx="14847">
                  <c:v>5.5978018856358898E-2</c:v>
                </c:pt>
                <c:pt idx="14848">
                  <c:v>5.6148948615687401E-2</c:v>
                </c:pt>
                <c:pt idx="14849">
                  <c:v>5.63198783766874E-2</c:v>
                </c:pt>
                <c:pt idx="14850">
                  <c:v>5.64908081376874E-2</c:v>
                </c:pt>
                <c:pt idx="14851">
                  <c:v>5.6661737897015903E-2</c:v>
                </c:pt>
                <c:pt idx="14852">
                  <c:v>5.6832667658015798E-2</c:v>
                </c:pt>
                <c:pt idx="14853">
                  <c:v>5.7003597419015901E-2</c:v>
                </c:pt>
                <c:pt idx="14854">
                  <c:v>5.71745271783443E-2</c:v>
                </c:pt>
                <c:pt idx="14855">
                  <c:v>5.73454569393443E-2</c:v>
                </c:pt>
                <c:pt idx="14856">
                  <c:v>5.7516386700344299E-2</c:v>
                </c:pt>
                <c:pt idx="14857">
                  <c:v>5.7687316459672802E-2</c:v>
                </c:pt>
                <c:pt idx="14858">
                  <c:v>5.7858246220672802E-2</c:v>
                </c:pt>
                <c:pt idx="14859">
                  <c:v>5.8029175981672697E-2</c:v>
                </c:pt>
                <c:pt idx="14860">
                  <c:v>5.82001057410012E-2</c:v>
                </c:pt>
                <c:pt idx="14861">
                  <c:v>5.8371035502001199E-2</c:v>
                </c:pt>
                <c:pt idx="14862">
                  <c:v>5.8541965263001199E-2</c:v>
                </c:pt>
                <c:pt idx="14863">
                  <c:v>5.8712895022329702E-2</c:v>
                </c:pt>
                <c:pt idx="14864">
                  <c:v>5.8883824783329701E-2</c:v>
                </c:pt>
                <c:pt idx="14865">
                  <c:v>5.9054754544329603E-2</c:v>
                </c:pt>
                <c:pt idx="14866">
                  <c:v>5.9225684303658099E-2</c:v>
                </c:pt>
                <c:pt idx="14867">
                  <c:v>5.9396614064658099E-2</c:v>
                </c:pt>
                <c:pt idx="14868">
                  <c:v>5.9567543825658098E-2</c:v>
                </c:pt>
                <c:pt idx="14869">
                  <c:v>5.9738473584986601E-2</c:v>
                </c:pt>
                <c:pt idx="14870">
                  <c:v>5.99094033459866E-2</c:v>
                </c:pt>
                <c:pt idx="14871">
                  <c:v>6.00803331069866E-2</c:v>
                </c:pt>
                <c:pt idx="14872">
                  <c:v>6.0251262866314999E-2</c:v>
                </c:pt>
                <c:pt idx="14873">
                  <c:v>6.0422192627314998E-2</c:v>
                </c:pt>
                <c:pt idx="14874">
                  <c:v>6.0593122388314997E-2</c:v>
                </c:pt>
                <c:pt idx="14875">
                  <c:v>6.0764052147643501E-2</c:v>
                </c:pt>
                <c:pt idx="14876">
                  <c:v>6.0934981908643403E-2</c:v>
                </c:pt>
                <c:pt idx="14877">
                  <c:v>6.1105911669643402E-2</c:v>
                </c:pt>
                <c:pt idx="14878">
                  <c:v>6.1276841428971898E-2</c:v>
                </c:pt>
                <c:pt idx="14879">
                  <c:v>6.1447771189971898E-2</c:v>
                </c:pt>
                <c:pt idx="14880">
                  <c:v>6.1618700950971897E-2</c:v>
                </c:pt>
                <c:pt idx="14881">
                  <c:v>6.17896307103004E-2</c:v>
                </c:pt>
                <c:pt idx="14882">
                  <c:v>6.1960560471300399E-2</c:v>
                </c:pt>
                <c:pt idx="14883">
                  <c:v>6.2131490232300302E-2</c:v>
                </c:pt>
                <c:pt idx="14884">
                  <c:v>6.2302419991628798E-2</c:v>
                </c:pt>
                <c:pt idx="14885">
                  <c:v>6.2473349752628797E-2</c:v>
                </c:pt>
                <c:pt idx="14886">
                  <c:v>6.2644279513628803E-2</c:v>
                </c:pt>
                <c:pt idx="14887">
                  <c:v>6.2815209272957306E-2</c:v>
                </c:pt>
                <c:pt idx="14888">
                  <c:v>6.2986139033957306E-2</c:v>
                </c:pt>
                <c:pt idx="14889">
                  <c:v>6.3157068794957194E-2</c:v>
                </c:pt>
                <c:pt idx="14890">
                  <c:v>6.3327998554285697E-2</c:v>
                </c:pt>
                <c:pt idx="14891">
                  <c:v>6.3498928315285696E-2</c:v>
                </c:pt>
                <c:pt idx="14892">
                  <c:v>6.3669858076285696E-2</c:v>
                </c:pt>
                <c:pt idx="14893">
                  <c:v>6.3840787835614199E-2</c:v>
                </c:pt>
                <c:pt idx="14894">
                  <c:v>6.4011717596614198E-2</c:v>
                </c:pt>
                <c:pt idx="14895">
                  <c:v>6.4182647357614198E-2</c:v>
                </c:pt>
                <c:pt idx="14896">
                  <c:v>6.4353577116942604E-2</c:v>
                </c:pt>
                <c:pt idx="14897">
                  <c:v>6.4524506877942603E-2</c:v>
                </c:pt>
                <c:pt idx="14898">
                  <c:v>6.4695436638942602E-2</c:v>
                </c:pt>
                <c:pt idx="14899">
                  <c:v>6.4866366398271105E-2</c:v>
                </c:pt>
                <c:pt idx="14900">
                  <c:v>6.5037296159270994E-2</c:v>
                </c:pt>
                <c:pt idx="14901">
                  <c:v>6.5208225920271007E-2</c:v>
                </c:pt>
                <c:pt idx="14902">
                  <c:v>6.5379155679599496E-2</c:v>
                </c:pt>
                <c:pt idx="14903">
                  <c:v>6.5550085440599495E-2</c:v>
                </c:pt>
                <c:pt idx="14904">
                  <c:v>6.5721015201599495E-2</c:v>
                </c:pt>
                <c:pt idx="14905">
                  <c:v>6.5891944960927998E-2</c:v>
                </c:pt>
                <c:pt idx="14906">
                  <c:v>6.6062874721927997E-2</c:v>
                </c:pt>
                <c:pt idx="14907">
                  <c:v>6.6233804482927899E-2</c:v>
                </c:pt>
                <c:pt idx="14908">
                  <c:v>6.6404734242256402E-2</c:v>
                </c:pt>
                <c:pt idx="14909">
                  <c:v>6.6575664003256402E-2</c:v>
                </c:pt>
                <c:pt idx="14910">
                  <c:v>6.6746593764256401E-2</c:v>
                </c:pt>
                <c:pt idx="14911">
                  <c:v>6.6917523523584904E-2</c:v>
                </c:pt>
                <c:pt idx="14912">
                  <c:v>6.7088453284584904E-2</c:v>
                </c:pt>
                <c:pt idx="14913">
                  <c:v>6.7259383045584806E-2</c:v>
                </c:pt>
                <c:pt idx="14914">
                  <c:v>6.7430312804913295E-2</c:v>
                </c:pt>
                <c:pt idx="14915">
                  <c:v>6.7601242565913294E-2</c:v>
                </c:pt>
                <c:pt idx="14916">
                  <c:v>6.7772172326913294E-2</c:v>
                </c:pt>
                <c:pt idx="14917">
                  <c:v>6.7943102086241797E-2</c:v>
                </c:pt>
                <c:pt idx="14918">
                  <c:v>6.8114031847241699E-2</c:v>
                </c:pt>
                <c:pt idx="14919">
                  <c:v>6.8284961608241795E-2</c:v>
                </c:pt>
                <c:pt idx="14920">
                  <c:v>6.8455891367570201E-2</c:v>
                </c:pt>
                <c:pt idx="14921">
                  <c:v>6.8626821128570201E-2</c:v>
                </c:pt>
                <c:pt idx="14922">
                  <c:v>6.87977508895702E-2</c:v>
                </c:pt>
                <c:pt idx="14923">
                  <c:v>6.8968680648898703E-2</c:v>
                </c:pt>
                <c:pt idx="14924">
                  <c:v>6.9139610409898702E-2</c:v>
                </c:pt>
                <c:pt idx="14925">
                  <c:v>6.9310540170898605E-2</c:v>
                </c:pt>
                <c:pt idx="14926">
                  <c:v>6.9481469930227094E-2</c:v>
                </c:pt>
                <c:pt idx="14927">
                  <c:v>6.9652399691227093E-2</c:v>
                </c:pt>
                <c:pt idx="14928">
                  <c:v>6.9823329452227106E-2</c:v>
                </c:pt>
                <c:pt idx="14929">
                  <c:v>6.9994259211555596E-2</c:v>
                </c:pt>
                <c:pt idx="14930">
                  <c:v>7.0165188972555595E-2</c:v>
                </c:pt>
                <c:pt idx="14931">
                  <c:v>7.0336118733555497E-2</c:v>
                </c:pt>
                <c:pt idx="14932">
                  <c:v>7.0507048492884E-2</c:v>
                </c:pt>
                <c:pt idx="14933">
                  <c:v>7.0677978253884E-2</c:v>
                </c:pt>
                <c:pt idx="14934">
                  <c:v>7.0848908014883999E-2</c:v>
                </c:pt>
                <c:pt idx="14935">
                  <c:v>7.1019837774212502E-2</c:v>
                </c:pt>
                <c:pt idx="14936">
                  <c:v>7.1190767535212501E-2</c:v>
                </c:pt>
                <c:pt idx="14937">
                  <c:v>7.1361697296212501E-2</c:v>
                </c:pt>
                <c:pt idx="14938">
                  <c:v>7.1532627055540907E-2</c:v>
                </c:pt>
                <c:pt idx="14939">
                  <c:v>7.1703556816540906E-2</c:v>
                </c:pt>
                <c:pt idx="14940">
                  <c:v>7.1874486577540905E-2</c:v>
                </c:pt>
                <c:pt idx="14941">
                  <c:v>7.2045416336869395E-2</c:v>
                </c:pt>
                <c:pt idx="14942">
                  <c:v>7.2216346097869297E-2</c:v>
                </c:pt>
                <c:pt idx="14943">
                  <c:v>7.2387275858869296E-2</c:v>
                </c:pt>
                <c:pt idx="14944">
                  <c:v>7.2558205618197799E-2</c:v>
                </c:pt>
                <c:pt idx="14945">
                  <c:v>7.2729135379197798E-2</c:v>
                </c:pt>
                <c:pt idx="14946">
                  <c:v>7.2900065140197798E-2</c:v>
                </c:pt>
                <c:pt idx="14947">
                  <c:v>7.3070994899526301E-2</c:v>
                </c:pt>
                <c:pt idx="14948">
                  <c:v>7.32419246605263E-2</c:v>
                </c:pt>
                <c:pt idx="14949">
                  <c:v>7.3412854421526202E-2</c:v>
                </c:pt>
                <c:pt idx="14950">
                  <c:v>7.3583784180854706E-2</c:v>
                </c:pt>
                <c:pt idx="14951">
                  <c:v>7.3754713941854705E-2</c:v>
                </c:pt>
                <c:pt idx="14952">
                  <c:v>7.3925643702854704E-2</c:v>
                </c:pt>
                <c:pt idx="14953">
                  <c:v>7.4096573462183193E-2</c:v>
                </c:pt>
                <c:pt idx="14954">
                  <c:v>7.4267503223183207E-2</c:v>
                </c:pt>
                <c:pt idx="14955">
                  <c:v>7.4438432984183095E-2</c:v>
                </c:pt>
                <c:pt idx="14956">
                  <c:v>7.4609362743511598E-2</c:v>
                </c:pt>
                <c:pt idx="14957">
                  <c:v>7.4780292504511597E-2</c:v>
                </c:pt>
                <c:pt idx="14958">
                  <c:v>7.4951222265511597E-2</c:v>
                </c:pt>
                <c:pt idx="14959">
                  <c:v>7.51221520248401E-2</c:v>
                </c:pt>
                <c:pt idx="14960">
                  <c:v>7.5293081785840099E-2</c:v>
                </c:pt>
                <c:pt idx="14961">
                  <c:v>7.5464011546840098E-2</c:v>
                </c:pt>
                <c:pt idx="14962">
                  <c:v>7.5634941306168504E-2</c:v>
                </c:pt>
                <c:pt idx="14963">
                  <c:v>7.5805871067168504E-2</c:v>
                </c:pt>
                <c:pt idx="14964">
                  <c:v>7.5976800828168503E-2</c:v>
                </c:pt>
                <c:pt idx="14965">
                  <c:v>7.6147730587497006E-2</c:v>
                </c:pt>
                <c:pt idx="14966">
                  <c:v>7.6318660348496895E-2</c:v>
                </c:pt>
                <c:pt idx="14967">
                  <c:v>7.6489590109497005E-2</c:v>
                </c:pt>
                <c:pt idx="14968">
                  <c:v>7.6660519868825397E-2</c:v>
                </c:pt>
                <c:pt idx="14969">
                  <c:v>7.6831449629825396E-2</c:v>
                </c:pt>
                <c:pt idx="14970">
                  <c:v>7.7002379390825396E-2</c:v>
                </c:pt>
                <c:pt idx="14971">
                  <c:v>7.7173309150153899E-2</c:v>
                </c:pt>
                <c:pt idx="14972">
                  <c:v>7.7344238911153898E-2</c:v>
                </c:pt>
                <c:pt idx="14973">
                  <c:v>7.75151686721538E-2</c:v>
                </c:pt>
                <c:pt idx="14974">
                  <c:v>7.7686098431482303E-2</c:v>
                </c:pt>
                <c:pt idx="14975">
                  <c:v>7.7857028192482303E-2</c:v>
                </c:pt>
                <c:pt idx="14976">
                  <c:v>7.8027957953482302E-2</c:v>
                </c:pt>
                <c:pt idx="14977">
                  <c:v>7.8198887712810805E-2</c:v>
                </c:pt>
                <c:pt idx="14978">
                  <c:v>7.8369817473810804E-2</c:v>
                </c:pt>
                <c:pt idx="14979">
                  <c:v>7.8540747234810707E-2</c:v>
                </c:pt>
                <c:pt idx="14980">
                  <c:v>7.8711676994139196E-2</c:v>
                </c:pt>
                <c:pt idx="14981">
                  <c:v>7.8882606755139195E-2</c:v>
                </c:pt>
                <c:pt idx="14982">
                  <c:v>7.9053536516139195E-2</c:v>
                </c:pt>
                <c:pt idx="14983">
                  <c:v>7.9224466275467698E-2</c:v>
                </c:pt>
                <c:pt idx="14984">
                  <c:v>7.93953960364676E-2</c:v>
                </c:pt>
                <c:pt idx="14985">
                  <c:v>7.9566325797467696E-2</c:v>
                </c:pt>
                <c:pt idx="14986">
                  <c:v>7.9737255556796102E-2</c:v>
                </c:pt>
                <c:pt idx="14987">
                  <c:v>7.9908185317796102E-2</c:v>
                </c:pt>
                <c:pt idx="14988">
                  <c:v>8.0079115078796101E-2</c:v>
                </c:pt>
                <c:pt idx="14989">
                  <c:v>8.0250044838124604E-2</c:v>
                </c:pt>
                <c:pt idx="14990">
                  <c:v>8.0420974599124603E-2</c:v>
                </c:pt>
                <c:pt idx="14991">
                  <c:v>8.0591904360124603E-2</c:v>
                </c:pt>
                <c:pt idx="14992">
                  <c:v>8.0762834119452995E-2</c:v>
                </c:pt>
                <c:pt idx="14993">
                  <c:v>8.0933763880452994E-2</c:v>
                </c:pt>
                <c:pt idx="14994">
                  <c:v>8.1104693641452993E-2</c:v>
                </c:pt>
                <c:pt idx="14995">
                  <c:v>8.1275623400781496E-2</c:v>
                </c:pt>
                <c:pt idx="14996">
                  <c:v>8.1446553161781496E-2</c:v>
                </c:pt>
                <c:pt idx="14997">
                  <c:v>8.1617482922781495E-2</c:v>
                </c:pt>
                <c:pt idx="14998">
                  <c:v>8.1788412682109901E-2</c:v>
                </c:pt>
                <c:pt idx="14999">
                  <c:v>8.19593424431099E-2</c:v>
                </c:pt>
                <c:pt idx="15000">
                  <c:v>8.21302722041099E-2</c:v>
                </c:pt>
                <c:pt idx="15001">
                  <c:v>8.2301201963438403E-2</c:v>
                </c:pt>
                <c:pt idx="15002">
                  <c:v>8.2472131724438402E-2</c:v>
                </c:pt>
                <c:pt idx="15003">
                  <c:v>8.2643061485438402E-2</c:v>
                </c:pt>
                <c:pt idx="15004">
                  <c:v>8.2813991244766794E-2</c:v>
                </c:pt>
                <c:pt idx="15005">
                  <c:v>8.2984921005766807E-2</c:v>
                </c:pt>
                <c:pt idx="15006">
                  <c:v>8.3155850766766806E-2</c:v>
                </c:pt>
                <c:pt idx="15007">
                  <c:v>8.3326780526095295E-2</c:v>
                </c:pt>
                <c:pt idx="15008">
                  <c:v>8.3497710287095198E-2</c:v>
                </c:pt>
                <c:pt idx="15009">
                  <c:v>8.3668640048095294E-2</c:v>
                </c:pt>
                <c:pt idx="15010">
                  <c:v>8.3839569807423797E-2</c:v>
                </c:pt>
                <c:pt idx="15011">
                  <c:v>8.4010499568423699E-2</c:v>
                </c:pt>
                <c:pt idx="15012">
                  <c:v>8.4181429329423699E-2</c:v>
                </c:pt>
                <c:pt idx="15013">
                  <c:v>8.4352359088752202E-2</c:v>
                </c:pt>
                <c:pt idx="15014">
                  <c:v>8.4523288849752201E-2</c:v>
                </c:pt>
                <c:pt idx="15015">
                  <c:v>8.4694218610752103E-2</c:v>
                </c:pt>
                <c:pt idx="15016">
                  <c:v>8.4865148370080606E-2</c:v>
                </c:pt>
                <c:pt idx="15017">
                  <c:v>8.5036078131080606E-2</c:v>
                </c:pt>
                <c:pt idx="15018">
                  <c:v>8.5207007892080605E-2</c:v>
                </c:pt>
                <c:pt idx="15019">
                  <c:v>8.5377937651409094E-2</c:v>
                </c:pt>
                <c:pt idx="15020">
                  <c:v>8.5548867412409094E-2</c:v>
                </c:pt>
                <c:pt idx="15021">
                  <c:v>8.5719797173408996E-2</c:v>
                </c:pt>
                <c:pt idx="15022">
                  <c:v>8.5890726932737499E-2</c:v>
                </c:pt>
                <c:pt idx="15023">
                  <c:v>8.6061656693737498E-2</c:v>
                </c:pt>
                <c:pt idx="15024">
                  <c:v>8.6232586454737498E-2</c:v>
                </c:pt>
                <c:pt idx="15025">
                  <c:v>8.6403516214066001E-2</c:v>
                </c:pt>
                <c:pt idx="15026">
                  <c:v>8.6574445975066E-2</c:v>
                </c:pt>
                <c:pt idx="15027">
                  <c:v>8.6745375736065999E-2</c:v>
                </c:pt>
                <c:pt idx="15028">
                  <c:v>8.6916305495394405E-2</c:v>
                </c:pt>
                <c:pt idx="15029">
                  <c:v>8.7087235256394405E-2</c:v>
                </c:pt>
                <c:pt idx="15030">
                  <c:v>8.7258165017394404E-2</c:v>
                </c:pt>
                <c:pt idx="15031">
                  <c:v>8.7429094776722893E-2</c:v>
                </c:pt>
                <c:pt idx="15032">
                  <c:v>8.7600024537722906E-2</c:v>
                </c:pt>
                <c:pt idx="15033">
                  <c:v>8.7770954298722906E-2</c:v>
                </c:pt>
                <c:pt idx="15034">
                  <c:v>8.7941884058051395E-2</c:v>
                </c:pt>
                <c:pt idx="15035">
                  <c:v>8.8112813819051297E-2</c:v>
                </c:pt>
                <c:pt idx="15036">
                  <c:v>8.8283743580051297E-2</c:v>
                </c:pt>
                <c:pt idx="15037">
                  <c:v>8.84546733393798E-2</c:v>
                </c:pt>
                <c:pt idx="15038">
                  <c:v>8.8625603100379799E-2</c:v>
                </c:pt>
                <c:pt idx="15039">
                  <c:v>8.8796532861379798E-2</c:v>
                </c:pt>
                <c:pt idx="15040">
                  <c:v>8.8967462620708204E-2</c:v>
                </c:pt>
                <c:pt idx="15041">
                  <c:v>8.9138392381708204E-2</c:v>
                </c:pt>
                <c:pt idx="15042">
                  <c:v>8.9309322142708203E-2</c:v>
                </c:pt>
                <c:pt idx="15043">
                  <c:v>8.9480251902036706E-2</c:v>
                </c:pt>
                <c:pt idx="15044">
                  <c:v>8.9651181663036705E-2</c:v>
                </c:pt>
                <c:pt idx="15045">
                  <c:v>8.9822111424036594E-2</c:v>
                </c:pt>
                <c:pt idx="15046">
                  <c:v>8.9993041183365097E-2</c:v>
                </c:pt>
                <c:pt idx="15047">
                  <c:v>9.0163970944365096E-2</c:v>
                </c:pt>
                <c:pt idx="15048">
                  <c:v>9.0334900705365095E-2</c:v>
                </c:pt>
                <c:pt idx="15049">
                  <c:v>9.0505830464693598E-2</c:v>
                </c:pt>
                <c:pt idx="15050">
                  <c:v>9.0676760225693598E-2</c:v>
                </c:pt>
                <c:pt idx="15051">
                  <c:v>9.0847689986693597E-2</c:v>
                </c:pt>
                <c:pt idx="15052">
                  <c:v>9.1018619746022003E-2</c:v>
                </c:pt>
                <c:pt idx="15053">
                  <c:v>9.1189549507022002E-2</c:v>
                </c:pt>
                <c:pt idx="15054">
                  <c:v>9.1360479268022002E-2</c:v>
                </c:pt>
                <c:pt idx="15055">
                  <c:v>9.1531409027350505E-2</c:v>
                </c:pt>
                <c:pt idx="15056">
                  <c:v>9.1702338788350504E-2</c:v>
                </c:pt>
                <c:pt idx="15057">
                  <c:v>9.1873268549350504E-2</c:v>
                </c:pt>
                <c:pt idx="15058">
                  <c:v>9.2044198308678896E-2</c:v>
                </c:pt>
                <c:pt idx="15059">
                  <c:v>9.2215128069678895E-2</c:v>
                </c:pt>
                <c:pt idx="15060">
                  <c:v>9.2386057830678894E-2</c:v>
                </c:pt>
                <c:pt idx="15061">
                  <c:v>9.2556987590007397E-2</c:v>
                </c:pt>
                <c:pt idx="15062">
                  <c:v>9.2727917351007397E-2</c:v>
                </c:pt>
                <c:pt idx="15063">
                  <c:v>9.2898847112007396E-2</c:v>
                </c:pt>
                <c:pt idx="15064">
                  <c:v>9.3069776871335802E-2</c:v>
                </c:pt>
                <c:pt idx="15065">
                  <c:v>9.3240706632335801E-2</c:v>
                </c:pt>
                <c:pt idx="15066">
                  <c:v>9.3411636393335801E-2</c:v>
                </c:pt>
                <c:pt idx="15067">
                  <c:v>9.3582566152664304E-2</c:v>
                </c:pt>
                <c:pt idx="15068">
                  <c:v>9.3753495913664303E-2</c:v>
                </c:pt>
                <c:pt idx="15069">
                  <c:v>9.3924425674664302E-2</c:v>
                </c:pt>
                <c:pt idx="15070">
                  <c:v>9.4095355433992695E-2</c:v>
                </c:pt>
                <c:pt idx="15071">
                  <c:v>9.4266285194992694E-2</c:v>
                </c:pt>
                <c:pt idx="15072">
                  <c:v>9.4437214955992693E-2</c:v>
                </c:pt>
                <c:pt idx="15073">
                  <c:v>9.4608144715321196E-2</c:v>
                </c:pt>
                <c:pt idx="15074">
                  <c:v>9.4779074476321196E-2</c:v>
                </c:pt>
                <c:pt idx="15075">
                  <c:v>9.4950004237321195E-2</c:v>
                </c:pt>
                <c:pt idx="15076">
                  <c:v>9.5120933996649698E-2</c:v>
                </c:pt>
                <c:pt idx="15077">
                  <c:v>9.52918637576496E-2</c:v>
                </c:pt>
                <c:pt idx="15078">
                  <c:v>9.54627935186496E-2</c:v>
                </c:pt>
                <c:pt idx="15079">
                  <c:v>9.5633723277978103E-2</c:v>
                </c:pt>
                <c:pt idx="15080">
                  <c:v>9.5804653038978102E-2</c:v>
                </c:pt>
                <c:pt idx="15081">
                  <c:v>9.5975582799978101E-2</c:v>
                </c:pt>
                <c:pt idx="15082">
                  <c:v>9.6146512559306493E-2</c:v>
                </c:pt>
                <c:pt idx="15083">
                  <c:v>9.6317442320306507E-2</c:v>
                </c:pt>
                <c:pt idx="15084">
                  <c:v>9.6488372081306506E-2</c:v>
                </c:pt>
                <c:pt idx="15085">
                  <c:v>9.6659301840634995E-2</c:v>
                </c:pt>
                <c:pt idx="15086">
                  <c:v>9.6830231601634995E-2</c:v>
                </c:pt>
                <c:pt idx="15087">
                  <c:v>9.7001161362634897E-2</c:v>
                </c:pt>
                <c:pt idx="15088">
                  <c:v>9.71720911219634E-2</c:v>
                </c:pt>
                <c:pt idx="15089">
                  <c:v>9.7343020882963399E-2</c:v>
                </c:pt>
                <c:pt idx="15090">
                  <c:v>9.7513950643963399E-2</c:v>
                </c:pt>
                <c:pt idx="15091">
                  <c:v>9.7684880403291902E-2</c:v>
                </c:pt>
                <c:pt idx="15092">
                  <c:v>9.7855810164291901E-2</c:v>
                </c:pt>
                <c:pt idx="15093">
                  <c:v>9.80267399252919E-2</c:v>
                </c:pt>
                <c:pt idx="15094">
                  <c:v>9.8197669684620306E-2</c:v>
                </c:pt>
                <c:pt idx="15095">
                  <c:v>9.8368599445620306E-2</c:v>
                </c:pt>
                <c:pt idx="15096">
                  <c:v>9.8539529206620305E-2</c:v>
                </c:pt>
                <c:pt idx="15097">
                  <c:v>9.8710458965948794E-2</c:v>
                </c:pt>
                <c:pt idx="15098">
                  <c:v>9.8881388726948793E-2</c:v>
                </c:pt>
                <c:pt idx="15099">
                  <c:v>9.9052318487948807E-2</c:v>
                </c:pt>
                <c:pt idx="15100">
                  <c:v>9.9223248247277296E-2</c:v>
                </c:pt>
                <c:pt idx="15101">
                  <c:v>9.9394178008277198E-2</c:v>
                </c:pt>
                <c:pt idx="15102">
                  <c:v>9.9565107769277197E-2</c:v>
                </c:pt>
                <c:pt idx="15103">
                  <c:v>9.97360375286057E-2</c:v>
                </c:pt>
                <c:pt idx="15104">
                  <c:v>9.99069672896057E-2</c:v>
                </c:pt>
                <c:pt idx="15105">
                  <c:v>0.100077897050606</c:v>
                </c:pt>
                <c:pt idx="15106">
                  <c:v>0.10024882680993399</c:v>
                </c:pt>
                <c:pt idx="15107">
                  <c:v>0.10041975657093399</c:v>
                </c:pt>
                <c:pt idx="15108">
                  <c:v>0.10059068633193401</c:v>
                </c:pt>
                <c:pt idx="15109">
                  <c:v>0.100761616091263</c:v>
                </c:pt>
                <c:pt idx="15110">
                  <c:v>0.10093254585226299</c:v>
                </c:pt>
                <c:pt idx="15111">
                  <c:v>0.10110347561326299</c:v>
                </c:pt>
                <c:pt idx="15112">
                  <c:v>0.101274405372591</c:v>
                </c:pt>
                <c:pt idx="15113">
                  <c:v>0.101445335133591</c:v>
                </c:pt>
                <c:pt idx="15114">
                  <c:v>0.101616264894591</c:v>
                </c:pt>
                <c:pt idx="15115">
                  <c:v>0.10178719465392</c:v>
                </c:pt>
                <c:pt idx="15116">
                  <c:v>0.101958124414919</c:v>
                </c:pt>
                <c:pt idx="15117">
                  <c:v>0.102129054175919</c:v>
                </c:pt>
                <c:pt idx="15118">
                  <c:v>0.102299983935248</c:v>
                </c:pt>
                <c:pt idx="15119">
                  <c:v>0.102470913696248</c:v>
                </c:pt>
                <c:pt idx="15120">
                  <c:v>0.102641843457248</c:v>
                </c:pt>
                <c:pt idx="15121">
                  <c:v>0.102812773216576</c:v>
                </c:pt>
                <c:pt idx="15122">
                  <c:v>0.102983702977576</c:v>
                </c:pt>
                <c:pt idx="15123">
                  <c:v>0.103154632738576</c:v>
                </c:pt>
                <c:pt idx="15124">
                  <c:v>0.103325562497905</c:v>
                </c:pt>
                <c:pt idx="15125">
                  <c:v>0.103496492258905</c:v>
                </c:pt>
                <c:pt idx="15126">
                  <c:v>0.103667422019905</c:v>
                </c:pt>
                <c:pt idx="15127">
                  <c:v>0.10383835177923301</c:v>
                </c:pt>
                <c:pt idx="15128">
                  <c:v>0.10400928154023301</c:v>
                </c:pt>
                <c:pt idx="15129">
                  <c:v>0.10418021130123301</c:v>
                </c:pt>
                <c:pt idx="15130">
                  <c:v>0.10435114106056199</c:v>
                </c:pt>
                <c:pt idx="15131">
                  <c:v>0.10452207082156199</c:v>
                </c:pt>
                <c:pt idx="15132">
                  <c:v>0.10469300058256201</c:v>
                </c:pt>
                <c:pt idx="15133">
                  <c:v>0.10486393034189</c:v>
                </c:pt>
                <c:pt idx="15134">
                  <c:v>0.10503486010289</c:v>
                </c:pt>
                <c:pt idx="15135">
                  <c:v>0.10520578986389</c:v>
                </c:pt>
                <c:pt idx="15136">
                  <c:v>0.105376719623219</c:v>
                </c:pt>
                <c:pt idx="15137">
                  <c:v>0.105547649384219</c:v>
                </c:pt>
                <c:pt idx="15138">
                  <c:v>0.105718579145219</c:v>
                </c:pt>
                <c:pt idx="15139">
                  <c:v>0.105889508904547</c:v>
                </c:pt>
                <c:pt idx="15140">
                  <c:v>0.106060438665547</c:v>
                </c:pt>
                <c:pt idx="15141">
                  <c:v>0.106231368426547</c:v>
                </c:pt>
                <c:pt idx="15142">
                  <c:v>0.106402298185876</c:v>
                </c:pt>
                <c:pt idx="15143">
                  <c:v>0.106573227946876</c:v>
                </c:pt>
                <c:pt idx="15144">
                  <c:v>0.106744157707875</c:v>
                </c:pt>
                <c:pt idx="15145">
                  <c:v>0.106915087467204</c:v>
                </c:pt>
                <c:pt idx="15146">
                  <c:v>0.107086017228204</c:v>
                </c:pt>
                <c:pt idx="15147">
                  <c:v>0.107256946989204</c:v>
                </c:pt>
                <c:pt idx="15148">
                  <c:v>0.10742787674853201</c:v>
                </c:pt>
                <c:pt idx="15149">
                  <c:v>0.10759880650953201</c:v>
                </c:pt>
                <c:pt idx="15150">
                  <c:v>0.107769736270532</c:v>
                </c:pt>
                <c:pt idx="15151">
                  <c:v>0.10794066602986099</c:v>
                </c:pt>
                <c:pt idx="15152">
                  <c:v>0.10811159579086101</c:v>
                </c:pt>
                <c:pt idx="15153">
                  <c:v>0.10828252555186101</c:v>
                </c:pt>
                <c:pt idx="15154">
                  <c:v>0.108453455311189</c:v>
                </c:pt>
                <c:pt idx="15155">
                  <c:v>0.10862438507218899</c:v>
                </c:pt>
                <c:pt idx="15156">
                  <c:v>0.10879531483318899</c:v>
                </c:pt>
                <c:pt idx="15157">
                  <c:v>0.108966244592518</c:v>
                </c:pt>
                <c:pt idx="15158">
                  <c:v>0.109137174353518</c:v>
                </c:pt>
                <c:pt idx="15159">
                  <c:v>0.109308104114518</c:v>
                </c:pt>
                <c:pt idx="15160">
                  <c:v>0.109479033873846</c:v>
                </c:pt>
                <c:pt idx="15161">
                  <c:v>0.109649963634846</c:v>
                </c:pt>
                <c:pt idx="15162">
                  <c:v>0.109820893395846</c:v>
                </c:pt>
                <c:pt idx="15163">
                  <c:v>0.109991823155175</c:v>
                </c:pt>
                <c:pt idx="15164">
                  <c:v>0.110162752916175</c:v>
                </c:pt>
                <c:pt idx="15165">
                  <c:v>0.110333682677175</c:v>
                </c:pt>
                <c:pt idx="15166">
                  <c:v>0.110504612436503</c:v>
                </c:pt>
                <c:pt idx="15167">
                  <c:v>0.110675542197503</c:v>
                </c:pt>
                <c:pt idx="15168">
                  <c:v>0.110846471958503</c:v>
                </c:pt>
                <c:pt idx="15169">
                  <c:v>0.111017401717832</c:v>
                </c:pt>
                <c:pt idx="15170">
                  <c:v>0.111188331478832</c:v>
                </c:pt>
                <c:pt idx="15171">
                  <c:v>0.111359261239832</c:v>
                </c:pt>
                <c:pt idx="15172">
                  <c:v>0.11153019099916001</c:v>
                </c:pt>
                <c:pt idx="15173">
                  <c:v>0.11170112076016001</c:v>
                </c:pt>
                <c:pt idx="15174">
                  <c:v>0.11187205052116</c:v>
                </c:pt>
                <c:pt idx="15175">
                  <c:v>0.11204298028048899</c:v>
                </c:pt>
                <c:pt idx="15176">
                  <c:v>0.11221391004148799</c:v>
                </c:pt>
                <c:pt idx="15177">
                  <c:v>0.11238483980248801</c:v>
                </c:pt>
                <c:pt idx="15178">
                  <c:v>0.112555769561817</c:v>
                </c:pt>
                <c:pt idx="15179">
                  <c:v>0.112726699322817</c:v>
                </c:pt>
                <c:pt idx="15180">
                  <c:v>0.11289762908381699</c:v>
                </c:pt>
                <c:pt idx="15181">
                  <c:v>0.113068558843145</c:v>
                </c:pt>
                <c:pt idx="15182">
                  <c:v>0.113239488604145</c:v>
                </c:pt>
                <c:pt idx="15183">
                  <c:v>0.113410418365145</c:v>
                </c:pt>
                <c:pt idx="15184">
                  <c:v>0.113581348124474</c:v>
                </c:pt>
                <c:pt idx="15185">
                  <c:v>0.113752277885474</c:v>
                </c:pt>
                <c:pt idx="15186">
                  <c:v>0.113923207646474</c:v>
                </c:pt>
                <c:pt idx="15187">
                  <c:v>0.114094137405802</c:v>
                </c:pt>
                <c:pt idx="15188">
                  <c:v>0.114265067166802</c:v>
                </c:pt>
                <c:pt idx="15189">
                  <c:v>0.114435996927802</c:v>
                </c:pt>
                <c:pt idx="15190">
                  <c:v>0.114606926687131</c:v>
                </c:pt>
                <c:pt idx="15191">
                  <c:v>0.114777856448131</c:v>
                </c:pt>
                <c:pt idx="15192">
                  <c:v>0.114948786209131</c:v>
                </c:pt>
                <c:pt idx="15193">
                  <c:v>0.115119715968459</c:v>
                </c:pt>
                <c:pt idx="15194">
                  <c:v>0.115290645729459</c:v>
                </c:pt>
                <c:pt idx="15195">
                  <c:v>0.115461575490459</c:v>
                </c:pt>
                <c:pt idx="15196">
                  <c:v>0.11563250524978801</c:v>
                </c:pt>
                <c:pt idx="15197">
                  <c:v>0.11580343501078801</c:v>
                </c:pt>
                <c:pt idx="15198">
                  <c:v>0.115974364771788</c:v>
                </c:pt>
                <c:pt idx="15199">
                  <c:v>0.11614529453111599</c:v>
                </c:pt>
                <c:pt idx="15200">
                  <c:v>0.11631622429211599</c:v>
                </c:pt>
                <c:pt idx="15201">
                  <c:v>0.11648715405311599</c:v>
                </c:pt>
                <c:pt idx="15202">
                  <c:v>0.116658083812445</c:v>
                </c:pt>
                <c:pt idx="15203">
                  <c:v>0.116829013573445</c:v>
                </c:pt>
                <c:pt idx="15204">
                  <c:v>0.11699994333444499</c:v>
                </c:pt>
                <c:pt idx="15205">
                  <c:v>0.117170873093773</c:v>
                </c:pt>
                <c:pt idx="15206">
                  <c:v>0.117341802854773</c:v>
                </c:pt>
                <c:pt idx="15207">
                  <c:v>0.117512732615773</c:v>
                </c:pt>
                <c:pt idx="15208">
                  <c:v>0.117683662375101</c:v>
                </c:pt>
                <c:pt idx="15209">
                  <c:v>0.117854592136101</c:v>
                </c:pt>
                <c:pt idx="15210">
                  <c:v>0.118025521897101</c:v>
                </c:pt>
                <c:pt idx="15211">
                  <c:v>0.11819645165643</c:v>
                </c:pt>
                <c:pt idx="15212">
                  <c:v>0.11836738141743</c:v>
                </c:pt>
                <c:pt idx="15213">
                  <c:v>0.11853831117843</c:v>
                </c:pt>
                <c:pt idx="15214">
                  <c:v>0.118709240937758</c:v>
                </c:pt>
                <c:pt idx="15215">
                  <c:v>0.118880170698758</c:v>
                </c:pt>
                <c:pt idx="15216">
                  <c:v>0.119051100459758</c:v>
                </c:pt>
                <c:pt idx="15217">
                  <c:v>0.11922203021908701</c:v>
                </c:pt>
                <c:pt idx="15218">
                  <c:v>0.119392959980087</c:v>
                </c:pt>
                <c:pt idx="15219">
                  <c:v>0.119563889741087</c:v>
                </c:pt>
                <c:pt idx="15220">
                  <c:v>0.11973481950041499</c:v>
                </c:pt>
                <c:pt idx="15221">
                  <c:v>0.11990574926141501</c:v>
                </c:pt>
                <c:pt idx="15222">
                  <c:v>0.12007667902241501</c:v>
                </c:pt>
                <c:pt idx="15223">
                  <c:v>0.12024760878174399</c:v>
                </c:pt>
                <c:pt idx="15224">
                  <c:v>0.12041853854274399</c:v>
                </c:pt>
                <c:pt idx="15225">
                  <c:v>0.12058946830374399</c:v>
                </c:pt>
                <c:pt idx="15226">
                  <c:v>0.120760398063072</c:v>
                </c:pt>
                <c:pt idx="15227">
                  <c:v>0.120931327824072</c:v>
                </c:pt>
                <c:pt idx="15228">
                  <c:v>0.121102257585072</c:v>
                </c:pt>
                <c:pt idx="15229">
                  <c:v>0.121273187344401</c:v>
                </c:pt>
                <c:pt idx="15230">
                  <c:v>0.121444117105401</c:v>
                </c:pt>
                <c:pt idx="15231">
                  <c:v>0.121615046866401</c:v>
                </c:pt>
                <c:pt idx="15232">
                  <c:v>0.121785976625729</c:v>
                </c:pt>
                <c:pt idx="15233">
                  <c:v>0.121956906386729</c:v>
                </c:pt>
                <c:pt idx="15234">
                  <c:v>0.122127836147729</c:v>
                </c:pt>
                <c:pt idx="15235">
                  <c:v>0.122298765907058</c:v>
                </c:pt>
                <c:pt idx="15236">
                  <c:v>0.122469695668057</c:v>
                </c:pt>
                <c:pt idx="15237">
                  <c:v>0.122640625429057</c:v>
                </c:pt>
                <c:pt idx="15238">
                  <c:v>0.122811555188386</c:v>
                </c:pt>
                <c:pt idx="15239">
                  <c:v>0.122982484949386</c:v>
                </c:pt>
                <c:pt idx="15240">
                  <c:v>0.123153414710386</c:v>
                </c:pt>
                <c:pt idx="15241">
                  <c:v>0.12332434446971401</c:v>
                </c:pt>
                <c:pt idx="15242">
                  <c:v>0.12349527423071401</c:v>
                </c:pt>
                <c:pt idx="15243">
                  <c:v>0.123666203991714</c:v>
                </c:pt>
                <c:pt idx="15244">
                  <c:v>0.12383713375104299</c:v>
                </c:pt>
                <c:pt idx="15245">
                  <c:v>0.12400806351204301</c:v>
                </c:pt>
                <c:pt idx="15246">
                  <c:v>0.12417899327304301</c:v>
                </c:pt>
                <c:pt idx="15247">
                  <c:v>0.124349923032371</c:v>
                </c:pt>
                <c:pt idx="15248">
                  <c:v>0.124520852793371</c:v>
                </c:pt>
                <c:pt idx="15249">
                  <c:v>0.12469178255437099</c:v>
                </c:pt>
                <c:pt idx="15250">
                  <c:v>0.1248627123137</c:v>
                </c:pt>
                <c:pt idx="15251">
                  <c:v>0.1250336420747</c:v>
                </c:pt>
                <c:pt idx="15252">
                  <c:v>0.1252045718357</c:v>
                </c:pt>
                <c:pt idx="15253">
                  <c:v>0.125375501595028</c:v>
                </c:pt>
                <c:pt idx="15254">
                  <c:v>0.125546431356028</c:v>
                </c:pt>
                <c:pt idx="15255">
                  <c:v>0.125717361117028</c:v>
                </c:pt>
                <c:pt idx="15256">
                  <c:v>0.125888290876357</c:v>
                </c:pt>
                <c:pt idx="15257">
                  <c:v>0.126059220637357</c:v>
                </c:pt>
                <c:pt idx="15258">
                  <c:v>0.126230150398357</c:v>
                </c:pt>
                <c:pt idx="15259">
                  <c:v>0.126401080157685</c:v>
                </c:pt>
                <c:pt idx="15260">
                  <c:v>0.126572009918685</c:v>
                </c:pt>
                <c:pt idx="15261">
                  <c:v>0.126742939679685</c:v>
                </c:pt>
                <c:pt idx="15262">
                  <c:v>0.126913869439014</c:v>
                </c:pt>
                <c:pt idx="15263">
                  <c:v>0.127084799200014</c:v>
                </c:pt>
                <c:pt idx="15264">
                  <c:v>0.127255728961014</c:v>
                </c:pt>
                <c:pt idx="15265">
                  <c:v>0.12742665872034201</c:v>
                </c:pt>
                <c:pt idx="15266">
                  <c:v>0.12759758848134201</c:v>
                </c:pt>
                <c:pt idx="15267">
                  <c:v>0.12776851824234201</c:v>
                </c:pt>
                <c:pt idx="15268">
                  <c:v>0.12793944800167001</c:v>
                </c:pt>
                <c:pt idx="15269">
                  <c:v>0.12811037776267001</c:v>
                </c:pt>
                <c:pt idx="15270">
                  <c:v>0.12828130752367001</c:v>
                </c:pt>
                <c:pt idx="15271">
                  <c:v>0.12845223728299901</c:v>
                </c:pt>
                <c:pt idx="15272">
                  <c:v>0.12862316704399901</c:v>
                </c:pt>
                <c:pt idx="15273">
                  <c:v>0.12879409680499901</c:v>
                </c:pt>
                <c:pt idx="15274">
                  <c:v>0.12896502656432701</c:v>
                </c:pt>
                <c:pt idx="15275">
                  <c:v>0.12913595632532701</c:v>
                </c:pt>
                <c:pt idx="15276">
                  <c:v>0.12930688608632701</c:v>
                </c:pt>
                <c:pt idx="15277">
                  <c:v>0.12947781584565601</c:v>
                </c:pt>
                <c:pt idx="15278">
                  <c:v>0.12964874560665601</c:v>
                </c:pt>
                <c:pt idx="15279">
                  <c:v>0.12981967536765601</c:v>
                </c:pt>
                <c:pt idx="15280">
                  <c:v>0.12999060512698399</c:v>
                </c:pt>
                <c:pt idx="15281">
                  <c:v>0.13016153488798399</c:v>
                </c:pt>
                <c:pt idx="15282">
                  <c:v>0.13033246464898399</c:v>
                </c:pt>
                <c:pt idx="15283">
                  <c:v>0.13050339440831299</c:v>
                </c:pt>
                <c:pt idx="15284">
                  <c:v>0.13067432416931299</c:v>
                </c:pt>
                <c:pt idx="15285">
                  <c:v>0.13084525393031299</c:v>
                </c:pt>
                <c:pt idx="15286">
                  <c:v>0.13101618368964099</c:v>
                </c:pt>
                <c:pt idx="15287">
                  <c:v>0.13118711345064099</c:v>
                </c:pt>
                <c:pt idx="15288">
                  <c:v>0.13135804321164099</c:v>
                </c:pt>
                <c:pt idx="15289">
                  <c:v>0.13152897297096999</c:v>
                </c:pt>
                <c:pt idx="15290">
                  <c:v>0.13169990273196999</c:v>
                </c:pt>
                <c:pt idx="15291">
                  <c:v>0.13187083249296999</c:v>
                </c:pt>
                <c:pt idx="15292">
                  <c:v>0.13245340812950299</c:v>
                </c:pt>
                <c:pt idx="15293">
                  <c:v>0.133447629652965</c:v>
                </c:pt>
                <c:pt idx="15294">
                  <c:v>0.13444185117642701</c:v>
                </c:pt>
                <c:pt idx="15295">
                  <c:v>0.135436072690166</c:v>
                </c:pt>
                <c:pt idx="15296">
                  <c:v>0.13643029421362801</c:v>
                </c:pt>
                <c:pt idx="15297">
                  <c:v>0.137424515737089</c:v>
                </c:pt>
                <c:pt idx="15298">
                  <c:v>0.13841873725082801</c:v>
                </c:pt>
                <c:pt idx="15299">
                  <c:v>0.13941295877429</c:v>
                </c:pt>
                <c:pt idx="15300">
                  <c:v>0.14040718029775201</c:v>
                </c:pt>
                <c:pt idx="15301">
                  <c:v>0.141401401811491</c:v>
                </c:pt>
                <c:pt idx="15302">
                  <c:v>0.14239562333495301</c:v>
                </c:pt>
                <c:pt idx="15303">
                  <c:v>0.143389844858414</c:v>
                </c:pt>
                <c:pt idx="15304">
                  <c:v>0.14438406637215301</c:v>
                </c:pt>
                <c:pt idx="15305">
                  <c:v>0.14537828789561499</c:v>
                </c:pt>
                <c:pt idx="15306">
                  <c:v>0.14637250941907701</c:v>
                </c:pt>
                <c:pt idx="15307">
                  <c:v>0.14736673093281599</c:v>
                </c:pt>
                <c:pt idx="15308">
                  <c:v>0.14836095245627801</c:v>
                </c:pt>
                <c:pt idx="15309">
                  <c:v>0.14935517397973899</c:v>
                </c:pt>
                <c:pt idx="15310">
                  <c:v>0.15034939549347801</c:v>
                </c:pt>
                <c:pt idx="15311">
                  <c:v>0.15134361701693999</c:v>
                </c:pt>
                <c:pt idx="15312">
                  <c:v>0.152337838540402</c:v>
                </c:pt>
                <c:pt idx="15313">
                  <c:v>0.15333206005414099</c:v>
                </c:pt>
                <c:pt idx="15314">
                  <c:v>0.154326281577603</c:v>
                </c:pt>
                <c:pt idx="15315">
                  <c:v>0.15532050310106399</c:v>
                </c:pt>
                <c:pt idx="15316">
                  <c:v>0.156314724614803</c:v>
                </c:pt>
                <c:pt idx="15317">
                  <c:v>0.15730894613826499</c:v>
                </c:pt>
                <c:pt idx="15318">
                  <c:v>0.158303167661727</c:v>
                </c:pt>
                <c:pt idx="15319">
                  <c:v>0.15929738917546599</c:v>
                </c:pt>
                <c:pt idx="15320">
                  <c:v>0.160291610698928</c:v>
                </c:pt>
                <c:pt idx="15321">
                  <c:v>0.16128583222238899</c:v>
                </c:pt>
                <c:pt idx="15322">
                  <c:v>0.162280053736128</c:v>
                </c:pt>
                <c:pt idx="15323">
                  <c:v>0.16327427525959001</c:v>
                </c:pt>
                <c:pt idx="15324">
                  <c:v>0.164268496783052</c:v>
                </c:pt>
                <c:pt idx="15325">
                  <c:v>0.16526271829679101</c:v>
                </c:pt>
                <c:pt idx="15326">
                  <c:v>0.166256939820253</c:v>
                </c:pt>
                <c:pt idx="15327">
                  <c:v>0.16725116134371401</c:v>
                </c:pt>
                <c:pt idx="15328">
                  <c:v>0.168245382857453</c:v>
                </c:pt>
                <c:pt idx="15329">
                  <c:v>0.16923960438091501</c:v>
                </c:pt>
                <c:pt idx="15330">
                  <c:v>0.170233825904377</c:v>
                </c:pt>
                <c:pt idx="15331">
                  <c:v>0.17122804741811601</c:v>
                </c:pt>
                <c:pt idx="15332">
                  <c:v>0.17222226894157799</c:v>
                </c:pt>
                <c:pt idx="15333">
                  <c:v>0.17321649046503901</c:v>
                </c:pt>
                <c:pt idx="15334">
                  <c:v>0.17421071197877799</c:v>
                </c:pt>
                <c:pt idx="15335">
                  <c:v>0.17520493350224001</c:v>
                </c:pt>
                <c:pt idx="15336">
                  <c:v>0.17619915502570199</c:v>
                </c:pt>
                <c:pt idx="15337">
                  <c:v>0.17719337653944101</c:v>
                </c:pt>
                <c:pt idx="15338">
                  <c:v>0.17818759806290299</c:v>
                </c:pt>
                <c:pt idx="15339">
                  <c:v>0.17918181958636401</c:v>
                </c:pt>
                <c:pt idx="15340">
                  <c:v>0.18017604110010299</c:v>
                </c:pt>
                <c:pt idx="15341">
                  <c:v>0.181170262623565</c:v>
                </c:pt>
                <c:pt idx="15342">
                  <c:v>0.18216448414702699</c:v>
                </c:pt>
                <c:pt idx="15343">
                  <c:v>0.183158705660766</c:v>
                </c:pt>
                <c:pt idx="15344">
                  <c:v>0.18415292718422799</c:v>
                </c:pt>
                <c:pt idx="15345">
                  <c:v>0.185147148707689</c:v>
                </c:pt>
                <c:pt idx="15346">
                  <c:v>0.18614137022142799</c:v>
                </c:pt>
                <c:pt idx="15347">
                  <c:v>0.18713559174489</c:v>
                </c:pt>
                <c:pt idx="15348">
                  <c:v>0.18812981326835199</c:v>
                </c:pt>
                <c:pt idx="15349">
                  <c:v>0.189124034782091</c:v>
                </c:pt>
                <c:pt idx="15350">
                  <c:v>0.19011825630555301</c:v>
                </c:pt>
                <c:pt idx="15351">
                  <c:v>0.191112477829014</c:v>
                </c:pt>
                <c:pt idx="15352">
                  <c:v>0.19210669934275301</c:v>
                </c:pt>
                <c:pt idx="15353">
                  <c:v>0.193100920866215</c:v>
                </c:pt>
                <c:pt idx="15354">
                  <c:v>0.19409514238967701</c:v>
                </c:pt>
                <c:pt idx="15355">
                  <c:v>0.195089363903416</c:v>
                </c:pt>
                <c:pt idx="15356">
                  <c:v>0.19608358542687801</c:v>
                </c:pt>
                <c:pt idx="15357">
                  <c:v>0.197077806950339</c:v>
                </c:pt>
                <c:pt idx="15358">
                  <c:v>0.19807202846407801</c:v>
                </c:pt>
                <c:pt idx="15359">
                  <c:v>0.19906624998753999</c:v>
                </c:pt>
                <c:pt idx="15360">
                  <c:v>0.20006047151100201</c:v>
                </c:pt>
                <c:pt idx="15361">
                  <c:v>0.20105469302474099</c:v>
                </c:pt>
                <c:pt idx="15362">
                  <c:v>0.20204891454820301</c:v>
                </c:pt>
                <c:pt idx="15363">
                  <c:v>0.20304313607166399</c:v>
                </c:pt>
                <c:pt idx="15364">
                  <c:v>0.20403735758540301</c:v>
                </c:pt>
                <c:pt idx="15365">
                  <c:v>0.20503157910886499</c:v>
                </c:pt>
                <c:pt idx="15366">
                  <c:v>0.20602580063232701</c:v>
                </c:pt>
                <c:pt idx="15367">
                  <c:v>0.20702002214606599</c:v>
                </c:pt>
                <c:pt idx="15368">
                  <c:v>0.208014243669528</c:v>
                </c:pt>
                <c:pt idx="15369">
                  <c:v>0.20900846519298899</c:v>
                </c:pt>
                <c:pt idx="15370">
                  <c:v>0.210002686706728</c:v>
                </c:pt>
                <c:pt idx="15371">
                  <c:v>0.21099690823018999</c:v>
                </c:pt>
                <c:pt idx="15372">
                  <c:v>0.211991129753652</c:v>
                </c:pt>
                <c:pt idx="15373">
                  <c:v>0.21298535126739099</c:v>
                </c:pt>
                <c:pt idx="15374">
                  <c:v>0.213979572790853</c:v>
                </c:pt>
                <c:pt idx="15375">
                  <c:v>0.21497379431431399</c:v>
                </c:pt>
                <c:pt idx="15376">
                  <c:v>0.215968015828053</c:v>
                </c:pt>
                <c:pt idx="15377">
                  <c:v>0.21696223735151501</c:v>
                </c:pt>
                <c:pt idx="15378">
                  <c:v>0.217956458874977</c:v>
                </c:pt>
                <c:pt idx="15379">
                  <c:v>0.21895068038871601</c:v>
                </c:pt>
                <c:pt idx="15380">
                  <c:v>0.219944901912178</c:v>
                </c:pt>
                <c:pt idx="15381">
                  <c:v>0.22093912343563901</c:v>
                </c:pt>
                <c:pt idx="15382">
                  <c:v>0.221933344949378</c:v>
                </c:pt>
                <c:pt idx="15383">
                  <c:v>0.22292756647284001</c:v>
                </c:pt>
                <c:pt idx="15384">
                  <c:v>0.223921787996302</c:v>
                </c:pt>
                <c:pt idx="15385">
                  <c:v>0.22491600951004101</c:v>
                </c:pt>
                <c:pt idx="15386">
                  <c:v>0.225910231033503</c:v>
                </c:pt>
                <c:pt idx="15387">
                  <c:v>0.22690445255696401</c:v>
                </c:pt>
                <c:pt idx="15388">
                  <c:v>0.22789867407070299</c:v>
                </c:pt>
                <c:pt idx="15389">
                  <c:v>0.22889289559416501</c:v>
                </c:pt>
                <c:pt idx="15390">
                  <c:v>0.22988711711762699</c:v>
                </c:pt>
                <c:pt idx="15391">
                  <c:v>0.23088133863136601</c:v>
                </c:pt>
                <c:pt idx="15392">
                  <c:v>0.23187556015482799</c:v>
                </c:pt>
                <c:pt idx="15393">
                  <c:v>0.23286978167828901</c:v>
                </c:pt>
                <c:pt idx="15394">
                  <c:v>0.23386400319202799</c:v>
                </c:pt>
                <c:pt idx="15395">
                  <c:v>0.23485822471549</c:v>
                </c:pt>
                <c:pt idx="15396">
                  <c:v>0.23585244623895199</c:v>
                </c:pt>
                <c:pt idx="15397">
                  <c:v>0.236846667752691</c:v>
                </c:pt>
                <c:pt idx="15398">
                  <c:v>0.23784088927615299</c:v>
                </c:pt>
                <c:pt idx="15399">
                  <c:v>0.238835110799614</c:v>
                </c:pt>
                <c:pt idx="15400">
                  <c:v>0.23982933231335299</c:v>
                </c:pt>
                <c:pt idx="15401">
                  <c:v>0.240823553836815</c:v>
                </c:pt>
                <c:pt idx="15402">
                  <c:v>0.24181777536027699</c:v>
                </c:pt>
                <c:pt idx="15403">
                  <c:v>0.242811996874016</c:v>
                </c:pt>
                <c:pt idx="15404">
                  <c:v>0.24380621839747799</c:v>
                </c:pt>
                <c:pt idx="15405">
                  <c:v>0.244800439920939</c:v>
                </c:pt>
                <c:pt idx="15406">
                  <c:v>0.24579466143467801</c:v>
                </c:pt>
                <c:pt idx="15407">
                  <c:v>0.24678888295814</c:v>
                </c:pt>
                <c:pt idx="15408">
                  <c:v>0.24778310448160201</c:v>
                </c:pt>
                <c:pt idx="15409">
                  <c:v>0.248777325995341</c:v>
                </c:pt>
                <c:pt idx="15410">
                  <c:v>0.24977154751880301</c:v>
                </c:pt>
                <c:pt idx="15411">
                  <c:v>0.250765769042264</c:v>
                </c:pt>
                <c:pt idx="15412">
                  <c:v>0.25175999055600301</c:v>
                </c:pt>
                <c:pt idx="15413">
                  <c:v>0.25275421207946502</c:v>
                </c:pt>
                <c:pt idx="15414">
                  <c:v>0.25374843360292698</c:v>
                </c:pt>
                <c:pt idx="15415">
                  <c:v>0.25474265511666599</c:v>
                </c:pt>
                <c:pt idx="15416">
                  <c:v>0.25573687664012801</c:v>
                </c:pt>
                <c:pt idx="15417">
                  <c:v>0.25673109816358902</c:v>
                </c:pt>
                <c:pt idx="15418">
                  <c:v>0.25772531967732798</c:v>
                </c:pt>
                <c:pt idx="15419">
                  <c:v>0.25871954120078999</c:v>
                </c:pt>
                <c:pt idx="15420">
                  <c:v>0.25971376272425201</c:v>
                </c:pt>
                <c:pt idx="15421">
                  <c:v>0.26070798423799102</c:v>
                </c:pt>
                <c:pt idx="15422">
                  <c:v>0.26170220576145298</c:v>
                </c:pt>
                <c:pt idx="15423">
                  <c:v>0.26269642728491399</c:v>
                </c:pt>
                <c:pt idx="15424">
                  <c:v>0.263690648798653</c:v>
                </c:pt>
                <c:pt idx="15425">
                  <c:v>0.26468487032211502</c:v>
                </c:pt>
                <c:pt idx="15426">
                  <c:v>0.26567909184557698</c:v>
                </c:pt>
                <c:pt idx="15427">
                  <c:v>0.26667331335931599</c:v>
                </c:pt>
                <c:pt idx="15428">
                  <c:v>0.267667534882778</c:v>
                </c:pt>
                <c:pt idx="15429">
                  <c:v>0.26866175640623902</c:v>
                </c:pt>
                <c:pt idx="15430">
                  <c:v>0.26965597791997897</c:v>
                </c:pt>
                <c:pt idx="15431">
                  <c:v>0.27065019944343999</c:v>
                </c:pt>
                <c:pt idx="15432">
                  <c:v>0.271644420966902</c:v>
                </c:pt>
                <c:pt idx="15433">
                  <c:v>0.27263864248064101</c:v>
                </c:pt>
                <c:pt idx="15434">
                  <c:v>0.27363286400410303</c:v>
                </c:pt>
                <c:pt idx="15435">
                  <c:v>0.27462708552756399</c:v>
                </c:pt>
                <c:pt idx="15436">
                  <c:v>0.275621307041303</c:v>
                </c:pt>
                <c:pt idx="15437">
                  <c:v>0.27661552856476501</c:v>
                </c:pt>
                <c:pt idx="15438">
                  <c:v>0.27760975008822703</c:v>
                </c:pt>
                <c:pt idx="15439">
                  <c:v>0.27860397160196598</c:v>
                </c:pt>
                <c:pt idx="15440">
                  <c:v>0.279598193125428</c:v>
                </c:pt>
                <c:pt idx="15441">
                  <c:v>0.28059241464888901</c:v>
                </c:pt>
                <c:pt idx="15442">
                  <c:v>0.28158663616262802</c:v>
                </c:pt>
                <c:pt idx="15443">
                  <c:v>0.28258085768608998</c:v>
                </c:pt>
                <c:pt idx="15444">
                  <c:v>0.28357507920955199</c:v>
                </c:pt>
                <c:pt idx="15445">
                  <c:v>0.28456930072329101</c:v>
                </c:pt>
                <c:pt idx="15446">
                  <c:v>0.28556352224675302</c:v>
                </c:pt>
                <c:pt idx="15447">
                  <c:v>0.28655774377021398</c:v>
                </c:pt>
                <c:pt idx="15448">
                  <c:v>0.28755196528395299</c:v>
                </c:pt>
                <c:pt idx="15449">
                  <c:v>0.28854618680741501</c:v>
                </c:pt>
                <c:pt idx="15450">
                  <c:v>0.28954040833087702</c:v>
                </c:pt>
                <c:pt idx="15451">
                  <c:v>0.29053462984461598</c:v>
                </c:pt>
                <c:pt idx="15452">
                  <c:v>0.29152885136807799</c:v>
                </c:pt>
                <c:pt idx="15453">
                  <c:v>0.292523072891539</c:v>
                </c:pt>
                <c:pt idx="15454">
                  <c:v>0.29351729440527802</c:v>
                </c:pt>
                <c:pt idx="15455">
                  <c:v>0.29451151592873998</c:v>
                </c:pt>
                <c:pt idx="15456">
                  <c:v>0.29550573745220199</c:v>
                </c:pt>
                <c:pt idx="15457">
                  <c:v>0.296499958965941</c:v>
                </c:pt>
                <c:pt idx="15458">
                  <c:v>0.29749418048940302</c:v>
                </c:pt>
                <c:pt idx="15459">
                  <c:v>0.29848840201286397</c:v>
                </c:pt>
                <c:pt idx="15460">
                  <c:v>0.29948262352660299</c:v>
                </c:pt>
                <c:pt idx="15461">
                  <c:v>0.300476845050065</c:v>
                </c:pt>
                <c:pt idx="15462">
                  <c:v>0.30147106657352701</c:v>
                </c:pt>
                <c:pt idx="15463">
                  <c:v>0.30246528808726603</c:v>
                </c:pt>
                <c:pt idx="15464">
                  <c:v>0.30345950961072798</c:v>
                </c:pt>
                <c:pt idx="15465">
                  <c:v>0.304453731134189</c:v>
                </c:pt>
                <c:pt idx="15466">
                  <c:v>0.30544795264792801</c:v>
                </c:pt>
                <c:pt idx="15467">
                  <c:v>0.30644217417139002</c:v>
                </c:pt>
                <c:pt idx="15468">
                  <c:v>0.30743639569485198</c:v>
                </c:pt>
                <c:pt idx="15469">
                  <c:v>0.308430617208591</c:v>
                </c:pt>
                <c:pt idx="15470">
                  <c:v>0.30942483873205301</c:v>
                </c:pt>
                <c:pt idx="15471">
                  <c:v>0.31041906025551402</c:v>
                </c:pt>
                <c:pt idx="15472">
                  <c:v>0.31141328176925298</c:v>
                </c:pt>
                <c:pt idx="15473">
                  <c:v>0.31240750329271499</c:v>
                </c:pt>
                <c:pt idx="15474">
                  <c:v>0.31340172481617701</c:v>
                </c:pt>
                <c:pt idx="15475">
                  <c:v>0.31439594632991602</c:v>
                </c:pt>
                <c:pt idx="15476">
                  <c:v>0.31539016785337798</c:v>
                </c:pt>
                <c:pt idx="15477">
                  <c:v>0.31638438937683899</c:v>
                </c:pt>
                <c:pt idx="15478">
                  <c:v>0.31737861089057801</c:v>
                </c:pt>
                <c:pt idx="15479">
                  <c:v>0.31837283241404002</c:v>
                </c:pt>
                <c:pt idx="15480">
                  <c:v>0.31936705393750198</c:v>
                </c:pt>
                <c:pt idx="15481">
                  <c:v>0.32036127545124099</c:v>
                </c:pt>
                <c:pt idx="15482">
                  <c:v>0.321355496974703</c:v>
                </c:pt>
                <c:pt idx="15483">
                  <c:v>0.32234971849816402</c:v>
                </c:pt>
                <c:pt idx="15484">
                  <c:v>0.32334394001190397</c:v>
                </c:pt>
                <c:pt idx="15485">
                  <c:v>0.32433816153536499</c:v>
                </c:pt>
                <c:pt idx="15486">
                  <c:v>0.325332383058827</c:v>
                </c:pt>
                <c:pt idx="15487">
                  <c:v>0.32632660457256601</c:v>
                </c:pt>
                <c:pt idx="15488">
                  <c:v>0.32732082609602797</c:v>
                </c:pt>
                <c:pt idx="15489">
                  <c:v>0.32831504761948899</c:v>
                </c:pt>
                <c:pt idx="15490">
                  <c:v>0.329309269133228</c:v>
                </c:pt>
                <c:pt idx="15491">
                  <c:v>0.33030349065669001</c:v>
                </c:pt>
                <c:pt idx="15492">
                  <c:v>0.33129771218015203</c:v>
                </c:pt>
                <c:pt idx="15493">
                  <c:v>0.33229193369389098</c:v>
                </c:pt>
                <c:pt idx="15494">
                  <c:v>0.333286155217353</c:v>
                </c:pt>
                <c:pt idx="15495">
                  <c:v>0.33428037674081401</c:v>
                </c:pt>
                <c:pt idx="15496">
                  <c:v>0.33527459825455302</c:v>
                </c:pt>
                <c:pt idx="15497">
                  <c:v>0.33626881977801498</c:v>
                </c:pt>
                <c:pt idx="15498">
                  <c:v>0.337263041301477</c:v>
                </c:pt>
                <c:pt idx="15499">
                  <c:v>0.33825726281521601</c:v>
                </c:pt>
                <c:pt idx="15500">
                  <c:v>0.33925148433867802</c:v>
                </c:pt>
                <c:pt idx="15501">
                  <c:v>0.34024570586213898</c:v>
                </c:pt>
                <c:pt idx="15502">
                  <c:v>0.34123992737587899</c:v>
                </c:pt>
                <c:pt idx="15503">
                  <c:v>0.34223414889934001</c:v>
                </c:pt>
                <c:pt idx="15504">
                  <c:v>0.34322837042280202</c:v>
                </c:pt>
                <c:pt idx="15505">
                  <c:v>0.34422259193654098</c:v>
                </c:pt>
                <c:pt idx="15506">
                  <c:v>0.34521681346000299</c:v>
                </c:pt>
                <c:pt idx="15507">
                  <c:v>0.34621103498346401</c:v>
                </c:pt>
                <c:pt idx="15508">
                  <c:v>0.34720525649720302</c:v>
                </c:pt>
                <c:pt idx="15509">
                  <c:v>0.34819947802066498</c:v>
                </c:pt>
                <c:pt idx="15510">
                  <c:v>0.34919369954412699</c:v>
                </c:pt>
                <c:pt idx="15511">
                  <c:v>0.350187921057866</c:v>
                </c:pt>
                <c:pt idx="15512">
                  <c:v>0.35118214258132802</c:v>
                </c:pt>
                <c:pt idx="15513">
                  <c:v>0.35217636410478897</c:v>
                </c:pt>
                <c:pt idx="15514">
                  <c:v>0.35317058561852799</c:v>
                </c:pt>
                <c:pt idx="15515">
                  <c:v>0.35416480714199</c:v>
                </c:pt>
                <c:pt idx="15516">
                  <c:v>0.35515902866545201</c:v>
                </c:pt>
                <c:pt idx="15517">
                  <c:v>0.35615325017919103</c:v>
                </c:pt>
                <c:pt idx="15518">
                  <c:v>0.35714747170265299</c:v>
                </c:pt>
                <c:pt idx="15519">
                  <c:v>0.358141693226114</c:v>
                </c:pt>
                <c:pt idx="15520">
                  <c:v>0.35913591473985301</c:v>
                </c:pt>
                <c:pt idx="15521">
                  <c:v>0.36013013626331503</c:v>
                </c:pt>
                <c:pt idx="15522">
                  <c:v>0.36112435778677698</c:v>
                </c:pt>
                <c:pt idx="15523">
                  <c:v>0.362118579300516</c:v>
                </c:pt>
                <c:pt idx="15524">
                  <c:v>0.36311280082397801</c:v>
                </c:pt>
                <c:pt idx="15525">
                  <c:v>0.36410702234743902</c:v>
                </c:pt>
                <c:pt idx="15526">
                  <c:v>0.36510124386117898</c:v>
                </c:pt>
                <c:pt idx="15527">
                  <c:v>0.36609546538464</c:v>
                </c:pt>
                <c:pt idx="15528">
                  <c:v>0.36708968690810201</c:v>
                </c:pt>
                <c:pt idx="15529">
                  <c:v>0.36808390842184102</c:v>
                </c:pt>
                <c:pt idx="15530">
                  <c:v>0.36907812994530298</c:v>
                </c:pt>
                <c:pt idx="15531">
                  <c:v>0.37007235146876399</c:v>
                </c:pt>
                <c:pt idx="15532">
                  <c:v>0.37106657298250301</c:v>
                </c:pt>
                <c:pt idx="15533">
                  <c:v>0.37206079450596502</c:v>
                </c:pt>
                <c:pt idx="15534">
                  <c:v>0.37305501602942698</c:v>
                </c:pt>
                <c:pt idx="15535">
                  <c:v>0.37404923754316599</c:v>
                </c:pt>
                <c:pt idx="15536">
                  <c:v>0.375043459066628</c:v>
                </c:pt>
                <c:pt idx="15537">
                  <c:v>0.37603768059008902</c:v>
                </c:pt>
                <c:pt idx="15538">
                  <c:v>0.37703190210382898</c:v>
                </c:pt>
                <c:pt idx="15539">
                  <c:v>0.37802612362728999</c:v>
                </c:pt>
                <c:pt idx="15540">
                  <c:v>0.379020345150752</c:v>
                </c:pt>
                <c:pt idx="15541">
                  <c:v>0.38001456666449102</c:v>
                </c:pt>
                <c:pt idx="15542">
                  <c:v>0.38100878818795297</c:v>
                </c:pt>
                <c:pt idx="15543">
                  <c:v>0.38200300971141399</c:v>
                </c:pt>
                <c:pt idx="15544">
                  <c:v>0.382997231225154</c:v>
                </c:pt>
                <c:pt idx="15545">
                  <c:v>0.38399145274861501</c:v>
                </c:pt>
                <c:pt idx="15546">
                  <c:v>0.38498567427207703</c:v>
                </c:pt>
                <c:pt idx="15547">
                  <c:v>0.38597989578581599</c:v>
                </c:pt>
                <c:pt idx="15548">
                  <c:v>0.386974117309278</c:v>
                </c:pt>
                <c:pt idx="15549">
                  <c:v>0.38796833883273901</c:v>
                </c:pt>
                <c:pt idx="15550">
                  <c:v>0.38896256034647803</c:v>
                </c:pt>
                <c:pt idx="15551">
                  <c:v>0.38995678186993998</c:v>
                </c:pt>
                <c:pt idx="15552">
                  <c:v>0.390951003393402</c:v>
                </c:pt>
                <c:pt idx="15553">
                  <c:v>0.39194522490714101</c:v>
                </c:pt>
                <c:pt idx="15554">
                  <c:v>0.39293944643060302</c:v>
                </c:pt>
                <c:pt idx="15555">
                  <c:v>0.39393366795406398</c:v>
                </c:pt>
                <c:pt idx="15556">
                  <c:v>0.39492788946780399</c:v>
                </c:pt>
                <c:pt idx="15557">
                  <c:v>0.39592211099126501</c:v>
                </c:pt>
                <c:pt idx="15558">
                  <c:v>0.39691633251472702</c:v>
                </c:pt>
                <c:pt idx="15559">
                  <c:v>0.39791055402846598</c:v>
                </c:pt>
                <c:pt idx="15560">
                  <c:v>0.39890477555192799</c:v>
                </c:pt>
                <c:pt idx="15561">
                  <c:v>0.39989899707538901</c:v>
                </c:pt>
                <c:pt idx="15562">
                  <c:v>0.40089321858912802</c:v>
                </c:pt>
                <c:pt idx="15563">
                  <c:v>0.40188744011258998</c:v>
                </c:pt>
                <c:pt idx="15564">
                  <c:v>0.40288166163605199</c:v>
                </c:pt>
                <c:pt idx="15565">
                  <c:v>0.403875883149791</c:v>
                </c:pt>
                <c:pt idx="15566">
                  <c:v>0.40487010467325302</c:v>
                </c:pt>
                <c:pt idx="15567">
                  <c:v>0.40586432619671398</c:v>
                </c:pt>
                <c:pt idx="15568">
                  <c:v>0.40685854771045399</c:v>
                </c:pt>
                <c:pt idx="15569">
                  <c:v>0.407852769233915</c:v>
                </c:pt>
                <c:pt idx="15570">
                  <c:v>0.40884699075737702</c:v>
                </c:pt>
                <c:pt idx="15571">
                  <c:v>0.40984121227111597</c:v>
                </c:pt>
                <c:pt idx="15572">
                  <c:v>0.41083543379457799</c:v>
                </c:pt>
                <c:pt idx="15573">
                  <c:v>0.411829655318039</c:v>
                </c:pt>
                <c:pt idx="15574">
                  <c:v>0.41282387683177801</c:v>
                </c:pt>
                <c:pt idx="15575">
                  <c:v>0.41381809835524003</c:v>
                </c:pt>
                <c:pt idx="15576">
                  <c:v>0.41481231987870198</c:v>
                </c:pt>
                <c:pt idx="15577">
                  <c:v>0.415806541392441</c:v>
                </c:pt>
                <c:pt idx="15578">
                  <c:v>0.41680076291590301</c:v>
                </c:pt>
                <c:pt idx="15579">
                  <c:v>0.41779498443936403</c:v>
                </c:pt>
                <c:pt idx="15580">
                  <c:v>0.41878920595310298</c:v>
                </c:pt>
                <c:pt idx="15581">
                  <c:v>0.419783427476565</c:v>
                </c:pt>
                <c:pt idx="15582">
                  <c:v>0.42077764900002701</c:v>
                </c:pt>
                <c:pt idx="15583">
                  <c:v>0.42177187051376602</c:v>
                </c:pt>
                <c:pt idx="15584">
                  <c:v>0.42276609203722798</c:v>
                </c:pt>
                <c:pt idx="15585">
                  <c:v>0.42376031356068899</c:v>
                </c:pt>
                <c:pt idx="15586">
                  <c:v>0.42475453507442901</c:v>
                </c:pt>
                <c:pt idx="15587">
                  <c:v>0.42574875659789002</c:v>
                </c:pt>
                <c:pt idx="15588">
                  <c:v>0.42674297812135198</c:v>
                </c:pt>
                <c:pt idx="15589">
                  <c:v>0.42773719963509099</c:v>
                </c:pt>
                <c:pt idx="15590">
                  <c:v>0.42873142115855301</c:v>
                </c:pt>
                <c:pt idx="15591">
                  <c:v>0.42972564268201402</c:v>
                </c:pt>
                <c:pt idx="15592">
                  <c:v>0.43071986419575398</c:v>
                </c:pt>
                <c:pt idx="15593">
                  <c:v>0.43171408571921499</c:v>
                </c:pt>
                <c:pt idx="15594">
                  <c:v>0.432708307242677</c:v>
                </c:pt>
                <c:pt idx="15595">
                  <c:v>0.43370252875641602</c:v>
                </c:pt>
                <c:pt idx="15596">
                  <c:v>0.43469675027987797</c:v>
                </c:pt>
                <c:pt idx="15597">
                  <c:v>0.43569097180333899</c:v>
                </c:pt>
                <c:pt idx="15598">
                  <c:v>0.436685193317078</c:v>
                </c:pt>
                <c:pt idx="15599">
                  <c:v>0.43767941484054002</c:v>
                </c:pt>
                <c:pt idx="15600">
                  <c:v>0.43867363636400197</c:v>
                </c:pt>
                <c:pt idx="15601">
                  <c:v>0.43966785787774099</c:v>
                </c:pt>
                <c:pt idx="15602">
                  <c:v>0.440662079401203</c:v>
                </c:pt>
                <c:pt idx="15603">
                  <c:v>0.44165630092466401</c:v>
                </c:pt>
                <c:pt idx="15604">
                  <c:v>0.44265052243840403</c:v>
                </c:pt>
                <c:pt idx="15605">
                  <c:v>0.44364474396186498</c:v>
                </c:pt>
                <c:pt idx="15606">
                  <c:v>0.444638965485327</c:v>
                </c:pt>
                <c:pt idx="15607">
                  <c:v>0.44563318699906601</c:v>
                </c:pt>
                <c:pt idx="15608">
                  <c:v>0.44662740852252802</c:v>
                </c:pt>
                <c:pt idx="15609">
                  <c:v>0.44762163004598898</c:v>
                </c:pt>
                <c:pt idx="15610">
                  <c:v>0.448615851559729</c:v>
                </c:pt>
                <c:pt idx="15611">
                  <c:v>0.44961007308319001</c:v>
                </c:pt>
                <c:pt idx="15612">
                  <c:v>0.45060429460665202</c:v>
                </c:pt>
                <c:pt idx="15613">
                  <c:v>0.45159851612039098</c:v>
                </c:pt>
                <c:pt idx="15614">
                  <c:v>0.45259273764385299</c:v>
                </c:pt>
                <c:pt idx="15615">
                  <c:v>0.45358695916731401</c:v>
                </c:pt>
                <c:pt idx="15616">
                  <c:v>0.45458118068105302</c:v>
                </c:pt>
                <c:pt idx="15617">
                  <c:v>0.45557540220451498</c:v>
                </c:pt>
                <c:pt idx="15618">
                  <c:v>0.45656962372797699</c:v>
                </c:pt>
                <c:pt idx="15619">
                  <c:v>0.45756384524171601</c:v>
                </c:pt>
                <c:pt idx="15620">
                  <c:v>0.45855806676517802</c:v>
                </c:pt>
                <c:pt idx="15621">
                  <c:v>0.45955228828863898</c:v>
                </c:pt>
                <c:pt idx="15622">
                  <c:v>0.46054650980237899</c:v>
                </c:pt>
                <c:pt idx="15623">
                  <c:v>0.46154073132584</c:v>
                </c:pt>
                <c:pt idx="15624">
                  <c:v>0.46253495284930202</c:v>
                </c:pt>
                <c:pt idx="15625">
                  <c:v>0.46352917436304097</c:v>
                </c:pt>
                <c:pt idx="15626">
                  <c:v>0.46452339588650299</c:v>
                </c:pt>
                <c:pt idx="15627">
                  <c:v>0.465517617409964</c:v>
                </c:pt>
                <c:pt idx="15628">
                  <c:v>0.46651183892370301</c:v>
                </c:pt>
                <c:pt idx="15629">
                  <c:v>0.46750606044716497</c:v>
                </c:pt>
                <c:pt idx="15630">
                  <c:v>0.46850028197062699</c:v>
                </c:pt>
                <c:pt idx="15631">
                  <c:v>0.469494503484366</c:v>
                </c:pt>
                <c:pt idx="15632">
                  <c:v>0.47048872500782801</c:v>
                </c:pt>
                <c:pt idx="15633">
                  <c:v>0.47148294653128903</c:v>
                </c:pt>
                <c:pt idx="15634">
                  <c:v>0.47247716804502898</c:v>
                </c:pt>
                <c:pt idx="15635">
                  <c:v>0.47347138956849</c:v>
                </c:pt>
                <c:pt idx="15636">
                  <c:v>0.47446561109195201</c:v>
                </c:pt>
                <c:pt idx="15637">
                  <c:v>0.47545983260569102</c:v>
                </c:pt>
                <c:pt idx="15638">
                  <c:v>0.47645405412915298</c:v>
                </c:pt>
                <c:pt idx="15639">
                  <c:v>0.477448275652614</c:v>
                </c:pt>
                <c:pt idx="15640">
                  <c:v>0.47844249716635401</c:v>
                </c:pt>
                <c:pt idx="15641">
                  <c:v>0.47943671868981502</c:v>
                </c:pt>
                <c:pt idx="15642">
                  <c:v>0.48043094021327698</c:v>
                </c:pt>
                <c:pt idx="15643">
                  <c:v>0.48142516172701599</c:v>
                </c:pt>
                <c:pt idx="15644">
                  <c:v>0.48241938325047801</c:v>
                </c:pt>
                <c:pt idx="15645">
                  <c:v>0.48341360477393902</c:v>
                </c:pt>
                <c:pt idx="15646">
                  <c:v>0.48440782628767898</c:v>
                </c:pt>
                <c:pt idx="15647">
                  <c:v>0.48540204781113999</c:v>
                </c:pt>
                <c:pt idx="15648">
                  <c:v>0.486396269334602</c:v>
                </c:pt>
                <c:pt idx="15649">
                  <c:v>0.48739049084834102</c:v>
                </c:pt>
                <c:pt idx="15650">
                  <c:v>0.48838471237180298</c:v>
                </c:pt>
                <c:pt idx="15651">
                  <c:v>0.48937893389526399</c:v>
                </c:pt>
                <c:pt idx="15652">
                  <c:v>0.490373155409003</c:v>
                </c:pt>
                <c:pt idx="15653">
                  <c:v>0.49136737693246502</c:v>
                </c:pt>
                <c:pt idx="15654">
                  <c:v>0.49236159845592697</c:v>
                </c:pt>
                <c:pt idx="15655">
                  <c:v>0.49335581996966599</c:v>
                </c:pt>
                <c:pt idx="15656">
                  <c:v>0.494350041493128</c:v>
                </c:pt>
                <c:pt idx="15657">
                  <c:v>0.49534426301658901</c:v>
                </c:pt>
                <c:pt idx="15658">
                  <c:v>0.49633848453032903</c:v>
                </c:pt>
                <c:pt idx="15659">
                  <c:v>0.49733270605378999</c:v>
                </c:pt>
                <c:pt idx="15660">
                  <c:v>0.498326927577252</c:v>
                </c:pt>
                <c:pt idx="15661">
                  <c:v>0.49932114909099101</c:v>
                </c:pt>
                <c:pt idx="15662">
                  <c:v>0.50031537061445297</c:v>
                </c:pt>
                <c:pt idx="15663">
                  <c:v>0.50130959213791404</c:v>
                </c:pt>
                <c:pt idx="15664">
                  <c:v>0.502303813651653</c:v>
                </c:pt>
                <c:pt idx="15665">
                  <c:v>0.50329803517511496</c:v>
                </c:pt>
                <c:pt idx="15666">
                  <c:v>0.50429225669857702</c:v>
                </c:pt>
                <c:pt idx="15667">
                  <c:v>0.50528647821231598</c:v>
                </c:pt>
                <c:pt idx="15668">
                  <c:v>0.50628069973577805</c:v>
                </c:pt>
                <c:pt idx="15669">
                  <c:v>0.50727492125923901</c:v>
                </c:pt>
                <c:pt idx="15670">
                  <c:v>0.50826914277297797</c:v>
                </c:pt>
                <c:pt idx="15671">
                  <c:v>0.50926336429644004</c:v>
                </c:pt>
                <c:pt idx="15672">
                  <c:v>0.51025758581990199</c:v>
                </c:pt>
                <c:pt idx="15673">
                  <c:v>0.51125180733364095</c:v>
                </c:pt>
                <c:pt idx="15674">
                  <c:v>0.51224602885710302</c:v>
                </c:pt>
                <c:pt idx="15675">
                  <c:v>0.51324025038056398</c:v>
                </c:pt>
                <c:pt idx="15676">
                  <c:v>0.51423447189430405</c:v>
                </c:pt>
                <c:pt idx="15677">
                  <c:v>0.515228693417765</c:v>
                </c:pt>
                <c:pt idx="15678">
                  <c:v>0.51622291494122696</c:v>
                </c:pt>
                <c:pt idx="15679">
                  <c:v>0.51721713645496603</c:v>
                </c:pt>
                <c:pt idx="15680">
                  <c:v>0.51821135797842799</c:v>
                </c:pt>
                <c:pt idx="15681">
                  <c:v>0.51920557950188895</c:v>
                </c:pt>
                <c:pt idx="15682">
                  <c:v>0.52019980101562902</c:v>
                </c:pt>
                <c:pt idx="15683">
                  <c:v>0.52119402253908997</c:v>
                </c:pt>
                <c:pt idx="15684">
                  <c:v>0.52218824406255204</c:v>
                </c:pt>
                <c:pt idx="15685">
                  <c:v>0.523182465576291</c:v>
                </c:pt>
                <c:pt idx="15686">
                  <c:v>0.52417668709975296</c:v>
                </c:pt>
                <c:pt idx="15687">
                  <c:v>0.52517090862321403</c:v>
                </c:pt>
                <c:pt idx="15688">
                  <c:v>0.52616513013695299</c:v>
                </c:pt>
                <c:pt idx="15689">
                  <c:v>0.52715935166041505</c:v>
                </c:pt>
                <c:pt idx="15690">
                  <c:v>0.52815357318387701</c:v>
                </c:pt>
                <c:pt idx="15691">
                  <c:v>0.52914779469761597</c:v>
                </c:pt>
                <c:pt idx="15692">
                  <c:v>0.53014201622107804</c:v>
                </c:pt>
                <c:pt idx="15693">
                  <c:v>0.531136237744539</c:v>
                </c:pt>
                <c:pt idx="15694">
                  <c:v>0.53213045925827895</c:v>
                </c:pt>
                <c:pt idx="15695">
                  <c:v>0.53312468078174002</c:v>
                </c:pt>
                <c:pt idx="15696">
                  <c:v>0.53411890230520198</c:v>
                </c:pt>
                <c:pt idx="15697">
                  <c:v>0.53511312381894105</c:v>
                </c:pt>
                <c:pt idx="15698">
                  <c:v>0.53610734534240301</c:v>
                </c:pt>
                <c:pt idx="15699">
                  <c:v>0.53710156686586397</c:v>
                </c:pt>
                <c:pt idx="15700">
                  <c:v>0.53809578837960403</c:v>
                </c:pt>
                <c:pt idx="15701">
                  <c:v>0.53909000990306499</c:v>
                </c:pt>
                <c:pt idx="15702">
                  <c:v>0.54008423142652695</c:v>
                </c:pt>
                <c:pt idx="15703">
                  <c:v>0.54107845294026602</c:v>
                </c:pt>
                <c:pt idx="15704">
                  <c:v>0.54207267446372798</c:v>
                </c:pt>
                <c:pt idx="15705">
                  <c:v>0.54306689598718905</c:v>
                </c:pt>
                <c:pt idx="15706">
                  <c:v>0.544061117500928</c:v>
                </c:pt>
                <c:pt idx="15707">
                  <c:v>0.54505533902438996</c:v>
                </c:pt>
                <c:pt idx="15708">
                  <c:v>0.54604956054785203</c:v>
                </c:pt>
                <c:pt idx="15709">
                  <c:v>0.54704378206159099</c:v>
                </c:pt>
                <c:pt idx="15710">
                  <c:v>0.54803800358505295</c:v>
                </c:pt>
                <c:pt idx="15711">
                  <c:v>0.54903222510851402</c:v>
                </c:pt>
                <c:pt idx="15712">
                  <c:v>0.55002644662225397</c:v>
                </c:pt>
                <c:pt idx="15713">
                  <c:v>0.55102066814571504</c:v>
                </c:pt>
                <c:pt idx="15714">
                  <c:v>0.552014889669177</c:v>
                </c:pt>
                <c:pt idx="15715">
                  <c:v>0.55300911118291596</c:v>
                </c:pt>
                <c:pt idx="15716">
                  <c:v>0.55400333270637803</c:v>
                </c:pt>
                <c:pt idx="15717">
                  <c:v>0.55499755422983899</c:v>
                </c:pt>
                <c:pt idx="15718">
                  <c:v>0.55599177574357805</c:v>
                </c:pt>
                <c:pt idx="15719">
                  <c:v>0.55698599726704001</c:v>
                </c:pt>
                <c:pt idx="15720">
                  <c:v>0.55798021879050197</c:v>
                </c:pt>
                <c:pt idx="15721">
                  <c:v>0.55897444030424104</c:v>
                </c:pt>
                <c:pt idx="15722">
                  <c:v>0.559968661827703</c:v>
                </c:pt>
                <c:pt idx="15723">
                  <c:v>0.56096288335116395</c:v>
                </c:pt>
                <c:pt idx="15724">
                  <c:v>0.56195710486490402</c:v>
                </c:pt>
                <c:pt idx="15725">
                  <c:v>0.56295132638836498</c:v>
                </c:pt>
                <c:pt idx="15726">
                  <c:v>0.56394554791182705</c:v>
                </c:pt>
                <c:pt idx="15727">
                  <c:v>0.56493976942556601</c:v>
                </c:pt>
                <c:pt idx="15728">
                  <c:v>0.56593399094902797</c:v>
                </c:pt>
                <c:pt idx="15729">
                  <c:v>0.56692821247248903</c:v>
                </c:pt>
                <c:pt idx="15730">
                  <c:v>0.56792243398622799</c:v>
                </c:pt>
                <c:pt idx="15731">
                  <c:v>0.56891665550968995</c:v>
                </c:pt>
                <c:pt idx="15732">
                  <c:v>0.56991087703315202</c:v>
                </c:pt>
                <c:pt idx="15733">
                  <c:v>0.57090509854689098</c:v>
                </c:pt>
                <c:pt idx="15734">
                  <c:v>0.57189932007035305</c:v>
                </c:pt>
                <c:pt idx="15735">
                  <c:v>0.572893541593814</c:v>
                </c:pt>
                <c:pt idx="15736">
                  <c:v>0.57388776310755396</c:v>
                </c:pt>
                <c:pt idx="15737">
                  <c:v>0.57488198463101503</c:v>
                </c:pt>
                <c:pt idx="15738">
                  <c:v>0.57587620615447699</c:v>
                </c:pt>
                <c:pt idx="15739">
                  <c:v>0.57687042766821595</c:v>
                </c:pt>
                <c:pt idx="15740">
                  <c:v>0.57786464919167801</c:v>
                </c:pt>
                <c:pt idx="15741">
                  <c:v>0.57885887071513897</c:v>
                </c:pt>
                <c:pt idx="15742">
                  <c:v>0.57985309222887804</c:v>
                </c:pt>
                <c:pt idx="15743">
                  <c:v>0.58084731375234</c:v>
                </c:pt>
                <c:pt idx="15744">
                  <c:v>0.58184153527580196</c:v>
                </c:pt>
                <c:pt idx="15745">
                  <c:v>0.58283575678954103</c:v>
                </c:pt>
                <c:pt idx="15746">
                  <c:v>0.58382997831300298</c:v>
                </c:pt>
                <c:pt idx="15747">
                  <c:v>0.58482419983646405</c:v>
                </c:pt>
                <c:pt idx="15748">
                  <c:v>0.58581842135020401</c:v>
                </c:pt>
                <c:pt idx="15749">
                  <c:v>0.58681264287366497</c:v>
                </c:pt>
                <c:pt idx="15750">
                  <c:v>0.58780686439712704</c:v>
                </c:pt>
                <c:pt idx="15751">
                  <c:v>0.588801085910866</c:v>
                </c:pt>
                <c:pt idx="15752">
                  <c:v>0.58979530743432795</c:v>
                </c:pt>
                <c:pt idx="15753">
                  <c:v>0.59078952895778902</c:v>
                </c:pt>
                <c:pt idx="15754">
                  <c:v>0.59178375047152798</c:v>
                </c:pt>
                <c:pt idx="15755">
                  <c:v>0.59277797199499005</c:v>
                </c:pt>
                <c:pt idx="15756">
                  <c:v>0.59377219351845201</c:v>
                </c:pt>
                <c:pt idx="15757">
                  <c:v>0.59476641503219096</c:v>
                </c:pt>
                <c:pt idx="15758">
                  <c:v>0.59576063655565303</c:v>
                </c:pt>
                <c:pt idx="15759">
                  <c:v>0.59675485807911399</c:v>
                </c:pt>
                <c:pt idx="15760">
                  <c:v>0.59774907959285395</c:v>
                </c:pt>
                <c:pt idx="15761">
                  <c:v>0.59874330111631502</c:v>
                </c:pt>
                <c:pt idx="15762">
                  <c:v>0.59973752263977698</c:v>
                </c:pt>
                <c:pt idx="15763">
                  <c:v>0.60073174415351605</c:v>
                </c:pt>
                <c:pt idx="15764">
                  <c:v>0.601725965676978</c:v>
                </c:pt>
                <c:pt idx="15765">
                  <c:v>0.60272018720043896</c:v>
                </c:pt>
                <c:pt idx="15766">
                  <c:v>0.60371440871417903</c:v>
                </c:pt>
                <c:pt idx="15767">
                  <c:v>0.60470863023763999</c:v>
                </c:pt>
                <c:pt idx="15768">
                  <c:v>0.60570285176110195</c:v>
                </c:pt>
                <c:pt idx="15769">
                  <c:v>0.60669707327484101</c:v>
                </c:pt>
                <c:pt idx="15770">
                  <c:v>0.60769129479830297</c:v>
                </c:pt>
                <c:pt idx="15771">
                  <c:v>0.60868551632176404</c:v>
                </c:pt>
                <c:pt idx="15772">
                  <c:v>0.609679737835503</c:v>
                </c:pt>
                <c:pt idx="15773">
                  <c:v>0.61067395935896496</c:v>
                </c:pt>
                <c:pt idx="15774">
                  <c:v>0.61166818088242703</c:v>
                </c:pt>
                <c:pt idx="15775">
                  <c:v>0.61266240239616598</c:v>
                </c:pt>
                <c:pt idx="15776">
                  <c:v>0.61365662391962805</c:v>
                </c:pt>
                <c:pt idx="15777">
                  <c:v>0.61465084544308901</c:v>
                </c:pt>
                <c:pt idx="15778">
                  <c:v>0.61564506695682797</c:v>
                </c:pt>
                <c:pt idx="15779">
                  <c:v>0.61663928848029004</c:v>
                </c:pt>
                <c:pt idx="15780">
                  <c:v>0.617633510003752</c:v>
                </c:pt>
                <c:pt idx="15781">
                  <c:v>0.61862773151749095</c:v>
                </c:pt>
                <c:pt idx="15782">
                  <c:v>0.61962195304095302</c:v>
                </c:pt>
                <c:pt idx="15783">
                  <c:v>0.62061617456441398</c:v>
                </c:pt>
                <c:pt idx="15784">
                  <c:v>0.62161039607815405</c:v>
                </c:pt>
                <c:pt idx="15785">
                  <c:v>0.62260461760161501</c:v>
                </c:pt>
                <c:pt idx="15786">
                  <c:v>0.62359883912507696</c:v>
                </c:pt>
                <c:pt idx="15787">
                  <c:v>0.62459306063881603</c:v>
                </c:pt>
                <c:pt idx="15788">
                  <c:v>0.62558728216227799</c:v>
                </c:pt>
                <c:pt idx="15789">
                  <c:v>0.62658150368573895</c:v>
                </c:pt>
                <c:pt idx="15790">
                  <c:v>0.62757572519947902</c:v>
                </c:pt>
                <c:pt idx="15791">
                  <c:v>0.62856994672293998</c:v>
                </c:pt>
                <c:pt idx="15792">
                  <c:v>0.62956416824640204</c:v>
                </c:pt>
                <c:pt idx="15793">
                  <c:v>0.630558389760141</c:v>
                </c:pt>
                <c:pt idx="15794">
                  <c:v>0.63155261128360296</c:v>
                </c:pt>
                <c:pt idx="15795">
                  <c:v>0.63254683280706403</c:v>
                </c:pt>
                <c:pt idx="15796">
                  <c:v>0.63354105432080299</c:v>
                </c:pt>
                <c:pt idx="15797">
                  <c:v>0.63453527584426495</c:v>
                </c:pt>
                <c:pt idx="15798">
                  <c:v>0.63552949736772701</c:v>
                </c:pt>
                <c:pt idx="15799">
                  <c:v>0.63652371888146597</c:v>
                </c:pt>
                <c:pt idx="15800">
                  <c:v>0.63751794040492804</c:v>
                </c:pt>
                <c:pt idx="15801">
                  <c:v>0.638512161928389</c:v>
                </c:pt>
                <c:pt idx="15802">
                  <c:v>0.63950638344212896</c:v>
                </c:pt>
                <c:pt idx="15803">
                  <c:v>0.64050060496559003</c:v>
                </c:pt>
                <c:pt idx="15804">
                  <c:v>0.64149482648905198</c:v>
                </c:pt>
                <c:pt idx="15805">
                  <c:v>0.64248904800279105</c:v>
                </c:pt>
                <c:pt idx="15806">
                  <c:v>0.64348326952625301</c:v>
                </c:pt>
                <c:pt idx="15807">
                  <c:v>0.64447749104971397</c:v>
                </c:pt>
                <c:pt idx="15808">
                  <c:v>0.64547171256345404</c:v>
                </c:pt>
                <c:pt idx="15809">
                  <c:v>0.646465934086915</c:v>
                </c:pt>
                <c:pt idx="15810">
                  <c:v>0.64746015561037695</c:v>
                </c:pt>
                <c:pt idx="15811">
                  <c:v>0.64845437712411602</c:v>
                </c:pt>
                <c:pt idx="15812">
                  <c:v>0.64944859864757798</c:v>
                </c:pt>
                <c:pt idx="15813">
                  <c:v>0.65044282017103905</c:v>
                </c:pt>
                <c:pt idx="15814">
                  <c:v>0.65143704168477901</c:v>
                </c:pt>
                <c:pt idx="15815">
                  <c:v>0.65243126320823996</c:v>
                </c:pt>
                <c:pt idx="15816">
                  <c:v>0.65342548473170203</c:v>
                </c:pt>
                <c:pt idx="15817">
                  <c:v>0.65441970624544099</c:v>
                </c:pt>
                <c:pt idx="15818">
                  <c:v>0.65541392776890295</c:v>
                </c:pt>
                <c:pt idx="15819">
                  <c:v>0.65640814929236402</c:v>
                </c:pt>
                <c:pt idx="15820">
                  <c:v>0.65740237080610398</c:v>
                </c:pt>
                <c:pt idx="15821">
                  <c:v>0.65839659232956504</c:v>
                </c:pt>
                <c:pt idx="15822">
                  <c:v>0.659390813853027</c:v>
                </c:pt>
                <c:pt idx="15823">
                  <c:v>0.66038503536676596</c:v>
                </c:pt>
                <c:pt idx="15824">
                  <c:v>0.66137925689022803</c:v>
                </c:pt>
                <c:pt idx="15825">
                  <c:v>0.66237347841368899</c:v>
                </c:pt>
                <c:pt idx="15826">
                  <c:v>0.66336769992742795</c:v>
                </c:pt>
                <c:pt idx="15827">
                  <c:v>0.66436192145089001</c:v>
                </c:pt>
                <c:pt idx="15828">
                  <c:v>0.66535614297435197</c:v>
                </c:pt>
                <c:pt idx="15829">
                  <c:v>0.66635036448809104</c:v>
                </c:pt>
                <c:pt idx="15830">
                  <c:v>0.667344586011553</c:v>
                </c:pt>
                <c:pt idx="15831">
                  <c:v>0.66833880753501396</c:v>
                </c:pt>
                <c:pt idx="15832">
                  <c:v>0.66933302904875402</c:v>
                </c:pt>
                <c:pt idx="15833">
                  <c:v>0.67032725057221498</c:v>
                </c:pt>
                <c:pt idx="15834">
                  <c:v>0.67132147209567705</c:v>
                </c:pt>
                <c:pt idx="15835">
                  <c:v>0.67231569360941601</c:v>
                </c:pt>
                <c:pt idx="15836">
                  <c:v>0.67330991513287797</c:v>
                </c:pt>
                <c:pt idx="15837">
                  <c:v>0.67430413665633904</c:v>
                </c:pt>
                <c:pt idx="15838">
                  <c:v>0.67529835817007799</c:v>
                </c:pt>
                <c:pt idx="15839">
                  <c:v>0.67629257969353995</c:v>
                </c:pt>
                <c:pt idx="15840">
                  <c:v>0.67728680121700202</c:v>
                </c:pt>
                <c:pt idx="15841">
                  <c:v>0.67828102273074098</c:v>
                </c:pt>
                <c:pt idx="15842">
                  <c:v>0.67927524425420305</c:v>
                </c:pt>
                <c:pt idx="15843">
                  <c:v>0.68026946577766401</c:v>
                </c:pt>
                <c:pt idx="15844">
                  <c:v>0.68126368729140396</c:v>
                </c:pt>
                <c:pt idx="15845">
                  <c:v>0.68225790881486503</c:v>
                </c:pt>
                <c:pt idx="15846">
                  <c:v>0.68325213033832699</c:v>
                </c:pt>
                <c:pt idx="15847">
                  <c:v>0.68424635185206595</c:v>
                </c:pt>
                <c:pt idx="15848">
                  <c:v>0.68524057337552802</c:v>
                </c:pt>
                <c:pt idx="15849">
                  <c:v>0.68623479489898898</c:v>
                </c:pt>
                <c:pt idx="15850">
                  <c:v>0.68722901641272804</c:v>
                </c:pt>
                <c:pt idx="15851">
                  <c:v>0.68822323793619</c:v>
                </c:pt>
                <c:pt idx="15852">
                  <c:v>0.68921745945965196</c:v>
                </c:pt>
                <c:pt idx="15853">
                  <c:v>0.69021168097339103</c:v>
                </c:pt>
                <c:pt idx="15854">
                  <c:v>0.69120590249685299</c:v>
                </c:pt>
                <c:pt idx="15855">
                  <c:v>0.69220012402031394</c:v>
                </c:pt>
                <c:pt idx="15856">
                  <c:v>0.69319434553405401</c:v>
                </c:pt>
                <c:pt idx="15857">
                  <c:v>0.69418856705751497</c:v>
                </c:pt>
                <c:pt idx="15858">
                  <c:v>0.69518278858097704</c:v>
                </c:pt>
                <c:pt idx="15859">
                  <c:v>0.696177010094716</c:v>
                </c:pt>
                <c:pt idx="15860">
                  <c:v>0.69717123161817796</c:v>
                </c:pt>
                <c:pt idx="15861">
                  <c:v>0.69816545314163903</c:v>
                </c:pt>
                <c:pt idx="15862">
                  <c:v>0.69915967465537798</c:v>
                </c:pt>
                <c:pt idx="15863">
                  <c:v>0.70015389617884005</c:v>
                </c:pt>
                <c:pt idx="15864">
                  <c:v>0.70114811770230201</c:v>
                </c:pt>
                <c:pt idx="15865">
                  <c:v>0.70214233921604097</c:v>
                </c:pt>
                <c:pt idx="15866">
                  <c:v>0.70313656073950304</c:v>
                </c:pt>
                <c:pt idx="15867">
                  <c:v>0.70413078226296399</c:v>
                </c:pt>
                <c:pt idx="15868">
                  <c:v>0.70444854721354899</c:v>
                </c:pt>
                <c:pt idx="15869">
                  <c:v>0.70408985559747095</c:v>
                </c:pt>
                <c:pt idx="15870">
                  <c:v>0.70373116398139302</c:v>
                </c:pt>
                <c:pt idx="15871">
                  <c:v>0.70337247236882305</c:v>
                </c:pt>
                <c:pt idx="15872">
                  <c:v>0.70301378075274501</c:v>
                </c:pt>
                <c:pt idx="15873">
                  <c:v>0.70265508913666797</c:v>
                </c:pt>
                <c:pt idx="15874">
                  <c:v>0.702296397524097</c:v>
                </c:pt>
                <c:pt idx="15875">
                  <c:v>0.70193770590801996</c:v>
                </c:pt>
                <c:pt idx="15876">
                  <c:v>0.70157901429194203</c:v>
                </c:pt>
                <c:pt idx="15877">
                  <c:v>0.70122032267937195</c:v>
                </c:pt>
                <c:pt idx="15878">
                  <c:v>0.70086163106329402</c:v>
                </c:pt>
                <c:pt idx="15879">
                  <c:v>0.70050293944721598</c:v>
                </c:pt>
                <c:pt idx="15880">
                  <c:v>0.70014424783464602</c:v>
                </c:pt>
                <c:pt idx="15881">
                  <c:v>0.69978555621856797</c:v>
                </c:pt>
                <c:pt idx="15882">
                  <c:v>0.69942686460249104</c:v>
                </c:pt>
                <c:pt idx="15883">
                  <c:v>0.69906817298991997</c:v>
                </c:pt>
                <c:pt idx="15884">
                  <c:v>0.69870948137384303</c:v>
                </c:pt>
                <c:pt idx="15885">
                  <c:v>0.69835078975776499</c:v>
                </c:pt>
                <c:pt idx="15886">
                  <c:v>0.69799209814519503</c:v>
                </c:pt>
                <c:pt idx="15887">
                  <c:v>0.69763340652911698</c:v>
                </c:pt>
                <c:pt idx="15888">
                  <c:v>0.69727471491303905</c:v>
                </c:pt>
                <c:pt idx="15889">
                  <c:v>0.69691602330046898</c:v>
                </c:pt>
                <c:pt idx="15890">
                  <c:v>0.69655733168439105</c:v>
                </c:pt>
                <c:pt idx="15891">
                  <c:v>0.696198640068313</c:v>
                </c:pt>
                <c:pt idx="15892">
                  <c:v>0.69583994845574304</c:v>
                </c:pt>
                <c:pt idx="15893">
                  <c:v>0.695481256839666</c:v>
                </c:pt>
                <c:pt idx="15894">
                  <c:v>0.69512256522358795</c:v>
                </c:pt>
                <c:pt idx="15895">
                  <c:v>0.69476387361101799</c:v>
                </c:pt>
                <c:pt idx="15896">
                  <c:v>0.69440518199493995</c:v>
                </c:pt>
                <c:pt idx="15897">
                  <c:v>0.69404649037886201</c:v>
                </c:pt>
                <c:pt idx="15898">
                  <c:v>0.69368779876629205</c:v>
                </c:pt>
                <c:pt idx="15899">
                  <c:v>0.69332910715021401</c:v>
                </c:pt>
                <c:pt idx="15900">
                  <c:v>0.69297041553413596</c:v>
                </c:pt>
                <c:pt idx="15901">
                  <c:v>0.692611723921566</c:v>
                </c:pt>
                <c:pt idx="15902">
                  <c:v>0.69225303230548796</c:v>
                </c:pt>
                <c:pt idx="15903">
                  <c:v>0.69189434068941102</c:v>
                </c:pt>
                <c:pt idx="15904">
                  <c:v>0.69153564907683995</c:v>
                </c:pt>
                <c:pt idx="15905">
                  <c:v>0.69117695746076302</c:v>
                </c:pt>
                <c:pt idx="15906">
                  <c:v>0.69081826584468498</c:v>
                </c:pt>
                <c:pt idx="15907">
                  <c:v>0.69045957423211501</c:v>
                </c:pt>
                <c:pt idx="15908">
                  <c:v>0.69010088261603697</c:v>
                </c:pt>
                <c:pt idx="15909">
                  <c:v>0.68974219099995904</c:v>
                </c:pt>
                <c:pt idx="15910">
                  <c:v>0.68938349938738896</c:v>
                </c:pt>
                <c:pt idx="15911">
                  <c:v>0.68902480777131103</c:v>
                </c:pt>
                <c:pt idx="15912">
                  <c:v>0.68866611615523399</c:v>
                </c:pt>
                <c:pt idx="15913">
                  <c:v>0.68830742454266303</c:v>
                </c:pt>
                <c:pt idx="15914">
                  <c:v>0.68794873292658598</c:v>
                </c:pt>
                <c:pt idx="15915">
                  <c:v>0.68759004131050805</c:v>
                </c:pt>
                <c:pt idx="15916">
                  <c:v>0.68723134969793798</c:v>
                </c:pt>
                <c:pt idx="15917">
                  <c:v>0.68687265808186004</c:v>
                </c:pt>
                <c:pt idx="15918">
                  <c:v>0.686513966465782</c:v>
                </c:pt>
                <c:pt idx="15919">
                  <c:v>0.68615527485321204</c:v>
                </c:pt>
                <c:pt idx="15920">
                  <c:v>0.68579658323713399</c:v>
                </c:pt>
                <c:pt idx="15921">
                  <c:v>0.68543789162105695</c:v>
                </c:pt>
                <c:pt idx="15922">
                  <c:v>0.68507920000848599</c:v>
                </c:pt>
                <c:pt idx="15923">
                  <c:v>0.68472050839240906</c:v>
                </c:pt>
                <c:pt idx="15924">
                  <c:v>0.68436181677633101</c:v>
                </c:pt>
                <c:pt idx="15925">
                  <c:v>0.68400312516376105</c:v>
                </c:pt>
                <c:pt idx="15926">
                  <c:v>0.68364443354768301</c:v>
                </c:pt>
                <c:pt idx="15927">
                  <c:v>0.68328574193160496</c:v>
                </c:pt>
                <c:pt idx="15928">
                  <c:v>0.682927050319035</c:v>
                </c:pt>
                <c:pt idx="15929">
                  <c:v>0.68256835870295696</c:v>
                </c:pt>
                <c:pt idx="15930">
                  <c:v>0.68220966708688002</c:v>
                </c:pt>
                <c:pt idx="15931">
                  <c:v>0.68185097547430895</c:v>
                </c:pt>
                <c:pt idx="15932">
                  <c:v>0.68149228385823102</c:v>
                </c:pt>
                <c:pt idx="15933">
                  <c:v>0.68113359224215397</c:v>
                </c:pt>
                <c:pt idx="15934">
                  <c:v>0.68077490062958401</c:v>
                </c:pt>
                <c:pt idx="15935">
                  <c:v>0.68041620901350597</c:v>
                </c:pt>
                <c:pt idx="15936">
                  <c:v>0.68005751739742804</c:v>
                </c:pt>
                <c:pt idx="15937">
                  <c:v>0.67969882578485796</c:v>
                </c:pt>
                <c:pt idx="15938">
                  <c:v>0.67934013416878003</c:v>
                </c:pt>
                <c:pt idx="15939">
                  <c:v>0.67898144255270199</c:v>
                </c:pt>
                <c:pt idx="15940">
                  <c:v>0.67862275094013202</c:v>
                </c:pt>
                <c:pt idx="15941">
                  <c:v>0.67826405932405398</c:v>
                </c:pt>
                <c:pt idx="15942">
                  <c:v>0.67790536770797705</c:v>
                </c:pt>
                <c:pt idx="15943">
                  <c:v>0.67754667609540598</c:v>
                </c:pt>
                <c:pt idx="15944">
                  <c:v>0.67718798447932904</c:v>
                </c:pt>
                <c:pt idx="15945">
                  <c:v>0.676829292863251</c:v>
                </c:pt>
                <c:pt idx="15946">
                  <c:v>0.67647060125068104</c:v>
                </c:pt>
                <c:pt idx="15947">
                  <c:v>0.67611190963460299</c:v>
                </c:pt>
                <c:pt idx="15948">
                  <c:v>0.67575321801852495</c:v>
                </c:pt>
                <c:pt idx="15949">
                  <c:v>0.67539452640595499</c:v>
                </c:pt>
                <c:pt idx="15950">
                  <c:v>0.67503583478987705</c:v>
                </c:pt>
                <c:pt idx="15951">
                  <c:v>0.67467714317380001</c:v>
                </c:pt>
                <c:pt idx="15952">
                  <c:v>0.67431845156122905</c:v>
                </c:pt>
                <c:pt idx="15953">
                  <c:v>0.673959759945152</c:v>
                </c:pt>
                <c:pt idx="15954">
                  <c:v>0.67360106832907396</c:v>
                </c:pt>
                <c:pt idx="15955">
                  <c:v>0.673242376716504</c:v>
                </c:pt>
                <c:pt idx="15956">
                  <c:v>0.67288368510042595</c:v>
                </c:pt>
                <c:pt idx="15957">
                  <c:v>0.67252499348434802</c:v>
                </c:pt>
                <c:pt idx="15958">
                  <c:v>0.67216630187177795</c:v>
                </c:pt>
                <c:pt idx="15959">
                  <c:v>0.67180761025570002</c:v>
                </c:pt>
                <c:pt idx="15960">
                  <c:v>0.67144891863962197</c:v>
                </c:pt>
                <c:pt idx="15961">
                  <c:v>0.67109022702705201</c:v>
                </c:pt>
                <c:pt idx="15962">
                  <c:v>0.67073153541097497</c:v>
                </c:pt>
                <c:pt idx="15963">
                  <c:v>0.67037284379489703</c:v>
                </c:pt>
                <c:pt idx="15964">
                  <c:v>0.67001415218232696</c:v>
                </c:pt>
                <c:pt idx="15965">
                  <c:v>0.66965546056624903</c:v>
                </c:pt>
                <c:pt idx="15966">
                  <c:v>0.66929676895017098</c:v>
                </c:pt>
                <c:pt idx="15967">
                  <c:v>0.66893807733760102</c:v>
                </c:pt>
                <c:pt idx="15968">
                  <c:v>0.66857938572152298</c:v>
                </c:pt>
                <c:pt idx="15969">
                  <c:v>0.66822069410544505</c:v>
                </c:pt>
                <c:pt idx="15970">
                  <c:v>0.66786200249287497</c:v>
                </c:pt>
                <c:pt idx="15971">
                  <c:v>0.66750331087679804</c:v>
                </c:pt>
                <c:pt idx="15972">
                  <c:v>0.66714461926072</c:v>
                </c:pt>
                <c:pt idx="15973">
                  <c:v>0.66678592764815003</c:v>
                </c:pt>
                <c:pt idx="15974">
                  <c:v>0.66642723603207199</c:v>
                </c:pt>
                <c:pt idx="15975">
                  <c:v>0.66606854441599395</c:v>
                </c:pt>
                <c:pt idx="15976">
                  <c:v>0.66570985280342398</c:v>
                </c:pt>
                <c:pt idx="15977">
                  <c:v>0.66535116118734605</c:v>
                </c:pt>
                <c:pt idx="15978">
                  <c:v>0.66499246957126801</c:v>
                </c:pt>
                <c:pt idx="15979">
                  <c:v>0.66463377795869805</c:v>
                </c:pt>
                <c:pt idx="15980">
                  <c:v>0.66427508634262</c:v>
                </c:pt>
                <c:pt idx="15981">
                  <c:v>0.66391639472654296</c:v>
                </c:pt>
                <c:pt idx="15982">
                  <c:v>0.663557703113972</c:v>
                </c:pt>
                <c:pt idx="15983">
                  <c:v>0.66319901149789495</c:v>
                </c:pt>
                <c:pt idx="15984">
                  <c:v>0.66284031988181702</c:v>
                </c:pt>
                <c:pt idx="15985">
                  <c:v>0.66248162826924695</c:v>
                </c:pt>
                <c:pt idx="15986">
                  <c:v>0.66212293665316901</c:v>
                </c:pt>
                <c:pt idx="15987">
                  <c:v>0.66176424503709097</c:v>
                </c:pt>
                <c:pt idx="15988">
                  <c:v>0.66140555342452101</c:v>
                </c:pt>
                <c:pt idx="15989">
                  <c:v>0.66104686180844296</c:v>
                </c:pt>
                <c:pt idx="15990">
                  <c:v>0.66068817019236603</c:v>
                </c:pt>
                <c:pt idx="15991">
                  <c:v>0.66032947857979496</c:v>
                </c:pt>
                <c:pt idx="15992">
                  <c:v>0.65997078696371803</c:v>
                </c:pt>
                <c:pt idx="15993">
                  <c:v>0.65961209534763998</c:v>
                </c:pt>
                <c:pt idx="15994">
                  <c:v>0.65925340373507002</c:v>
                </c:pt>
                <c:pt idx="15995">
                  <c:v>0.65889471211899198</c:v>
                </c:pt>
                <c:pt idx="15996">
                  <c:v>0.65853602050291404</c:v>
                </c:pt>
                <c:pt idx="15997">
                  <c:v>0.65817732889034397</c:v>
                </c:pt>
                <c:pt idx="15998">
                  <c:v>0.65781863727426604</c:v>
                </c:pt>
                <c:pt idx="15999">
                  <c:v>0.65745994565818799</c:v>
                </c:pt>
                <c:pt idx="16000">
                  <c:v>0.65710125404561803</c:v>
                </c:pt>
                <c:pt idx="16001">
                  <c:v>0.65674256242954099</c:v>
                </c:pt>
                <c:pt idx="16002">
                  <c:v>0.65638387081346306</c:v>
                </c:pt>
                <c:pt idx="16003">
                  <c:v>0.65602517920089198</c:v>
                </c:pt>
                <c:pt idx="16004">
                  <c:v>0.65566648758481505</c:v>
                </c:pt>
                <c:pt idx="16005">
                  <c:v>0.65530779596873701</c:v>
                </c:pt>
                <c:pt idx="16006">
                  <c:v>0.65494910435616704</c:v>
                </c:pt>
                <c:pt idx="16007">
                  <c:v>0.654590412740089</c:v>
                </c:pt>
                <c:pt idx="16008">
                  <c:v>0.65423172112401096</c:v>
                </c:pt>
                <c:pt idx="16009">
                  <c:v>0.653873029511441</c:v>
                </c:pt>
                <c:pt idx="16010">
                  <c:v>0.65351433789536395</c:v>
                </c:pt>
                <c:pt idx="16011">
                  <c:v>0.65315564627928602</c:v>
                </c:pt>
                <c:pt idx="16012">
                  <c:v>0.65279695466671495</c:v>
                </c:pt>
                <c:pt idx="16013">
                  <c:v>0.65243826305063801</c:v>
                </c:pt>
                <c:pt idx="16014">
                  <c:v>0.65207957143455997</c:v>
                </c:pt>
                <c:pt idx="16015">
                  <c:v>0.65172087982199001</c:v>
                </c:pt>
                <c:pt idx="16016">
                  <c:v>0.65136218820591196</c:v>
                </c:pt>
                <c:pt idx="16017">
                  <c:v>0.65100349658983403</c:v>
                </c:pt>
                <c:pt idx="16018">
                  <c:v>0.65064480497726396</c:v>
                </c:pt>
                <c:pt idx="16019">
                  <c:v>0.65028611336118602</c:v>
                </c:pt>
                <c:pt idx="16020">
                  <c:v>0.64992742174510898</c:v>
                </c:pt>
                <c:pt idx="16021">
                  <c:v>0.64956873013253802</c:v>
                </c:pt>
                <c:pt idx="16022">
                  <c:v>0.64921003851646097</c:v>
                </c:pt>
                <c:pt idx="16023">
                  <c:v>0.64885134690038304</c:v>
                </c:pt>
                <c:pt idx="16024">
                  <c:v>0.64849265528781297</c:v>
                </c:pt>
                <c:pt idx="16025">
                  <c:v>0.64813396367173504</c:v>
                </c:pt>
                <c:pt idx="16026">
                  <c:v>0.64777527205565699</c:v>
                </c:pt>
                <c:pt idx="16027">
                  <c:v>0.64741658044308703</c:v>
                </c:pt>
                <c:pt idx="16028">
                  <c:v>0.64705788882700899</c:v>
                </c:pt>
                <c:pt idx="16029">
                  <c:v>0.64669919721093205</c:v>
                </c:pt>
                <c:pt idx="16030">
                  <c:v>0.64634050559836098</c:v>
                </c:pt>
                <c:pt idx="16031">
                  <c:v>0.64598181398228405</c:v>
                </c:pt>
                <c:pt idx="16032">
                  <c:v>0.645623122366206</c:v>
                </c:pt>
                <c:pt idx="16033">
                  <c:v>0.64526443075363604</c:v>
                </c:pt>
                <c:pt idx="16034">
                  <c:v>0.644905739137558</c:v>
                </c:pt>
                <c:pt idx="16035">
                  <c:v>0.64454704752147995</c:v>
                </c:pt>
                <c:pt idx="16036">
                  <c:v>0.64418835590890999</c:v>
                </c:pt>
                <c:pt idx="16037">
                  <c:v>0.64382966429283195</c:v>
                </c:pt>
                <c:pt idx="16038">
                  <c:v>0.64347097267675502</c:v>
                </c:pt>
                <c:pt idx="16039">
                  <c:v>0.64311228106418405</c:v>
                </c:pt>
                <c:pt idx="16040">
                  <c:v>0.64275358944810701</c:v>
                </c:pt>
                <c:pt idx="16041">
                  <c:v>0.64239489783202897</c:v>
                </c:pt>
                <c:pt idx="16042">
                  <c:v>0.642036206219459</c:v>
                </c:pt>
                <c:pt idx="16043">
                  <c:v>0.64167751460338096</c:v>
                </c:pt>
                <c:pt idx="16044">
                  <c:v>0.64131882298730303</c:v>
                </c:pt>
                <c:pt idx="16045">
                  <c:v>0.64096013137473296</c:v>
                </c:pt>
                <c:pt idx="16046">
                  <c:v>0.64060143975865502</c:v>
                </c:pt>
                <c:pt idx="16047">
                  <c:v>0.64024274814257698</c:v>
                </c:pt>
                <c:pt idx="16048">
                  <c:v>0.63988405653000702</c:v>
                </c:pt>
                <c:pt idx="16049">
                  <c:v>0.63952536491392897</c:v>
                </c:pt>
                <c:pt idx="16050">
                  <c:v>0.63916667329785204</c:v>
                </c:pt>
                <c:pt idx="16051">
                  <c:v>0.63880798168528197</c:v>
                </c:pt>
                <c:pt idx="16052">
                  <c:v>0.63844929006920403</c:v>
                </c:pt>
                <c:pt idx="16053">
                  <c:v>0.63809059845312599</c:v>
                </c:pt>
                <c:pt idx="16054">
                  <c:v>0.63773190684055603</c:v>
                </c:pt>
                <c:pt idx="16055">
                  <c:v>0.63737321522447798</c:v>
                </c:pt>
                <c:pt idx="16056">
                  <c:v>0.63701452360840005</c:v>
                </c:pt>
                <c:pt idx="16057">
                  <c:v>0.63665583199582998</c:v>
                </c:pt>
                <c:pt idx="16058">
                  <c:v>0.63629714037975205</c:v>
                </c:pt>
                <c:pt idx="16059">
                  <c:v>0.635938448763674</c:v>
                </c:pt>
                <c:pt idx="16060">
                  <c:v>0.63557975715110404</c:v>
                </c:pt>
                <c:pt idx="16061">
                  <c:v>0.635221065535027</c:v>
                </c:pt>
                <c:pt idx="16062">
                  <c:v>0.63486237391894895</c:v>
                </c:pt>
                <c:pt idx="16063">
                  <c:v>0.63450368230637899</c:v>
                </c:pt>
                <c:pt idx="16064">
                  <c:v>0.63414499069030095</c:v>
                </c:pt>
                <c:pt idx="16065">
                  <c:v>0.63378629907422301</c:v>
                </c:pt>
                <c:pt idx="16066">
                  <c:v>0.63342760746165305</c:v>
                </c:pt>
                <c:pt idx="16067">
                  <c:v>0.63306891584557501</c:v>
                </c:pt>
                <c:pt idx="16068">
                  <c:v>0.63271022422949696</c:v>
                </c:pt>
                <c:pt idx="16069">
                  <c:v>0.632351532616927</c:v>
                </c:pt>
                <c:pt idx="16070">
                  <c:v>0.63199284100084996</c:v>
                </c:pt>
                <c:pt idx="16071">
                  <c:v>0.63163414938477203</c:v>
                </c:pt>
                <c:pt idx="16072">
                  <c:v>0.63127545777220195</c:v>
                </c:pt>
                <c:pt idx="16073">
                  <c:v>0.63091676615612402</c:v>
                </c:pt>
                <c:pt idx="16074">
                  <c:v>0.63055807454004598</c:v>
                </c:pt>
                <c:pt idx="16075">
                  <c:v>0.63019938292747602</c:v>
                </c:pt>
                <c:pt idx="16076">
                  <c:v>0.62984069131139797</c:v>
                </c:pt>
                <c:pt idx="16077">
                  <c:v>0.62948199969532004</c:v>
                </c:pt>
                <c:pt idx="16078">
                  <c:v>0.62912330808274997</c:v>
                </c:pt>
                <c:pt idx="16079">
                  <c:v>0.62876461646667203</c:v>
                </c:pt>
                <c:pt idx="16080">
                  <c:v>0.62840592485059499</c:v>
                </c:pt>
                <c:pt idx="16081">
                  <c:v>0.62804723323802503</c:v>
                </c:pt>
                <c:pt idx="16082">
                  <c:v>0.62768854162194698</c:v>
                </c:pt>
                <c:pt idx="16083">
                  <c:v>0.62732985000586905</c:v>
                </c:pt>
                <c:pt idx="16084">
                  <c:v>0.62697115839329898</c:v>
                </c:pt>
                <c:pt idx="16085">
                  <c:v>0.62661246677722104</c:v>
                </c:pt>
                <c:pt idx="16086">
                  <c:v>0.626253775161143</c:v>
                </c:pt>
                <c:pt idx="16087">
                  <c:v>0.62589508354857304</c:v>
                </c:pt>
                <c:pt idx="16088">
                  <c:v>0.625536391932495</c:v>
                </c:pt>
                <c:pt idx="16089">
                  <c:v>0.62517770031641795</c:v>
                </c:pt>
                <c:pt idx="16090">
                  <c:v>0.62481900870384699</c:v>
                </c:pt>
                <c:pt idx="16091">
                  <c:v>0.62446031708776994</c:v>
                </c:pt>
                <c:pt idx="16092">
                  <c:v>0.62410162547169201</c:v>
                </c:pt>
                <c:pt idx="16093">
                  <c:v>0.62374293385912205</c:v>
                </c:pt>
                <c:pt idx="16094">
                  <c:v>0.62338424224304401</c:v>
                </c:pt>
                <c:pt idx="16095">
                  <c:v>0.62302555062696596</c:v>
                </c:pt>
                <c:pt idx="16096">
                  <c:v>0.622666859014396</c:v>
                </c:pt>
                <c:pt idx="16097">
                  <c:v>0.62230816739831796</c:v>
                </c:pt>
                <c:pt idx="16098">
                  <c:v>0.62194947578224102</c:v>
                </c:pt>
                <c:pt idx="16099">
                  <c:v>0.62159078416966995</c:v>
                </c:pt>
                <c:pt idx="16100">
                  <c:v>0.62123209255359302</c:v>
                </c:pt>
                <c:pt idx="16101">
                  <c:v>0.62087340093751497</c:v>
                </c:pt>
                <c:pt idx="16102">
                  <c:v>0.62051470932494501</c:v>
                </c:pt>
                <c:pt idx="16103">
                  <c:v>0.62015601770886697</c:v>
                </c:pt>
                <c:pt idx="16104">
                  <c:v>0.61979732609278904</c:v>
                </c:pt>
                <c:pt idx="16105">
                  <c:v>0.61943863448021896</c:v>
                </c:pt>
                <c:pt idx="16106">
                  <c:v>0.61907994286414103</c:v>
                </c:pt>
                <c:pt idx="16107">
                  <c:v>0.61872125124806299</c:v>
                </c:pt>
                <c:pt idx="16108">
                  <c:v>0.61836255963549303</c:v>
                </c:pt>
                <c:pt idx="16109">
                  <c:v>0.61800386801941598</c:v>
                </c:pt>
                <c:pt idx="16110">
                  <c:v>0.61764517640333805</c:v>
                </c:pt>
                <c:pt idx="16111">
                  <c:v>0.61728648479076798</c:v>
                </c:pt>
                <c:pt idx="16112">
                  <c:v>0.61692779317469004</c:v>
                </c:pt>
                <c:pt idx="16113">
                  <c:v>0.616569101558612</c:v>
                </c:pt>
                <c:pt idx="16114">
                  <c:v>0.61621040994604204</c:v>
                </c:pt>
                <c:pt idx="16115">
                  <c:v>0.61585171832996399</c:v>
                </c:pt>
                <c:pt idx="16116">
                  <c:v>0.61549302671388595</c:v>
                </c:pt>
                <c:pt idx="16117">
                  <c:v>0.61513433510131599</c:v>
                </c:pt>
                <c:pt idx="16118">
                  <c:v>0.61477564348523905</c:v>
                </c:pt>
                <c:pt idx="16119">
                  <c:v>0.61441695186916101</c:v>
                </c:pt>
                <c:pt idx="16120">
                  <c:v>0.61405826025659005</c:v>
                </c:pt>
                <c:pt idx="16121">
                  <c:v>0.613699568640513</c:v>
                </c:pt>
                <c:pt idx="16122">
                  <c:v>0.61334087702443496</c:v>
                </c:pt>
                <c:pt idx="16123">
                  <c:v>0.612982185411865</c:v>
                </c:pt>
                <c:pt idx="16124">
                  <c:v>0.61262349379578696</c:v>
                </c:pt>
                <c:pt idx="16125">
                  <c:v>0.61226480217970902</c:v>
                </c:pt>
                <c:pt idx="16126">
                  <c:v>0.61190611056713895</c:v>
                </c:pt>
                <c:pt idx="16127">
                  <c:v>0.61154741895106202</c:v>
                </c:pt>
                <c:pt idx="16128">
                  <c:v>0.61118872733498397</c:v>
                </c:pt>
                <c:pt idx="16129">
                  <c:v>0.61083003572241301</c:v>
                </c:pt>
                <c:pt idx="16130">
                  <c:v>0.61047134410633597</c:v>
                </c:pt>
                <c:pt idx="16131">
                  <c:v>0.61011265249025803</c:v>
                </c:pt>
                <c:pt idx="16132">
                  <c:v>0.60975396087768796</c:v>
                </c:pt>
                <c:pt idx="16133">
                  <c:v>0.60939526926161003</c:v>
                </c:pt>
                <c:pt idx="16134">
                  <c:v>0.60903657764553198</c:v>
                </c:pt>
                <c:pt idx="16135">
                  <c:v>0.60867788603296202</c:v>
                </c:pt>
                <c:pt idx="16136">
                  <c:v>0.60831919441688398</c:v>
                </c:pt>
                <c:pt idx="16137">
                  <c:v>0.60796050280080705</c:v>
                </c:pt>
                <c:pt idx="16138">
                  <c:v>0.60760181118823597</c:v>
                </c:pt>
                <c:pt idx="16139">
                  <c:v>0.60724311957215904</c:v>
                </c:pt>
                <c:pt idx="16140">
                  <c:v>0.606884427956081</c:v>
                </c:pt>
                <c:pt idx="16141">
                  <c:v>0.60652573634351103</c:v>
                </c:pt>
                <c:pt idx="16142">
                  <c:v>0.60616704472743299</c:v>
                </c:pt>
                <c:pt idx="16143">
                  <c:v>0.60580835311135495</c:v>
                </c:pt>
                <c:pt idx="16144">
                  <c:v>0.60544966149878499</c:v>
                </c:pt>
                <c:pt idx="16145">
                  <c:v>0.60509096988270705</c:v>
                </c:pt>
                <c:pt idx="16146">
                  <c:v>0.60473227826663001</c:v>
                </c:pt>
                <c:pt idx="16147">
                  <c:v>0.60437358665405905</c:v>
                </c:pt>
                <c:pt idx="16148">
                  <c:v>0.604014895037981</c:v>
                </c:pt>
                <c:pt idx="16149">
                  <c:v>0.60365620342190396</c:v>
                </c:pt>
                <c:pt idx="16150">
                  <c:v>0.603297511809334</c:v>
                </c:pt>
                <c:pt idx="16151">
                  <c:v>0.60293882019325595</c:v>
                </c:pt>
                <c:pt idx="16152">
                  <c:v>0.60258012857717802</c:v>
                </c:pt>
                <c:pt idx="16153">
                  <c:v>0.60222143696460795</c:v>
                </c:pt>
                <c:pt idx="16154">
                  <c:v>0.60186274534853001</c:v>
                </c:pt>
                <c:pt idx="16155">
                  <c:v>0.60150405373245197</c:v>
                </c:pt>
                <c:pt idx="16156">
                  <c:v>0.60114536211988201</c:v>
                </c:pt>
                <c:pt idx="16157">
                  <c:v>0.60078667050380397</c:v>
                </c:pt>
                <c:pt idx="16158">
                  <c:v>0.60042797888772703</c:v>
                </c:pt>
                <c:pt idx="16159">
                  <c:v>0.60006928727515696</c:v>
                </c:pt>
                <c:pt idx="16160">
                  <c:v>0.59971059565907903</c:v>
                </c:pt>
                <c:pt idx="16161">
                  <c:v>0.59935190404300098</c:v>
                </c:pt>
                <c:pt idx="16162">
                  <c:v>0.59899321243043102</c:v>
                </c:pt>
                <c:pt idx="16163">
                  <c:v>0.59863452081435298</c:v>
                </c:pt>
                <c:pt idx="16164">
                  <c:v>0.59827582919827504</c:v>
                </c:pt>
                <c:pt idx="16165">
                  <c:v>0.59791713758570497</c:v>
                </c:pt>
                <c:pt idx="16166">
                  <c:v>0.59755844596962704</c:v>
                </c:pt>
                <c:pt idx="16167">
                  <c:v>0.59719975435354999</c:v>
                </c:pt>
                <c:pt idx="16168">
                  <c:v>0.59684106274097903</c:v>
                </c:pt>
                <c:pt idx="16169">
                  <c:v>0.59648237112490199</c:v>
                </c:pt>
                <c:pt idx="16170">
                  <c:v>0.59612367950882394</c:v>
                </c:pt>
                <c:pt idx="16171">
                  <c:v>0.59576498789625398</c:v>
                </c:pt>
                <c:pt idx="16172">
                  <c:v>0.59540629628017605</c:v>
                </c:pt>
                <c:pt idx="16173">
                  <c:v>0.59504760466409801</c:v>
                </c:pt>
                <c:pt idx="16174">
                  <c:v>0.59468891305152805</c:v>
                </c:pt>
                <c:pt idx="16175">
                  <c:v>0.59433022143545</c:v>
                </c:pt>
                <c:pt idx="16176">
                  <c:v>0.59397152981937296</c:v>
                </c:pt>
                <c:pt idx="16177">
                  <c:v>0.593612838206802</c:v>
                </c:pt>
                <c:pt idx="16178">
                  <c:v>0.59325414659072495</c:v>
                </c:pt>
                <c:pt idx="16179">
                  <c:v>0.59289545497464702</c:v>
                </c:pt>
                <c:pt idx="16180">
                  <c:v>0.59253676336207695</c:v>
                </c:pt>
                <c:pt idx="16181">
                  <c:v>0.59217807174599901</c:v>
                </c:pt>
                <c:pt idx="16182">
                  <c:v>0.59181938012992097</c:v>
                </c:pt>
                <c:pt idx="16183">
                  <c:v>0.59146068851735101</c:v>
                </c:pt>
                <c:pt idx="16184">
                  <c:v>0.59110199690127296</c:v>
                </c:pt>
                <c:pt idx="16185">
                  <c:v>0.59074330528519603</c:v>
                </c:pt>
                <c:pt idx="16186">
                  <c:v>0.59038461367262496</c:v>
                </c:pt>
                <c:pt idx="16187">
                  <c:v>0.59002592205654703</c:v>
                </c:pt>
                <c:pt idx="16188">
                  <c:v>0.58966723044046998</c:v>
                </c:pt>
                <c:pt idx="16189">
                  <c:v>0.58930853882790002</c:v>
                </c:pt>
                <c:pt idx="16190">
                  <c:v>0.58894984721182198</c:v>
                </c:pt>
                <c:pt idx="16191">
                  <c:v>0.58859115559574404</c:v>
                </c:pt>
                <c:pt idx="16192">
                  <c:v>0.58823246398317397</c:v>
                </c:pt>
                <c:pt idx="16193">
                  <c:v>0.58787377236709604</c:v>
                </c:pt>
                <c:pt idx="16194">
                  <c:v>0.58751508075101799</c:v>
                </c:pt>
                <c:pt idx="16195">
                  <c:v>0.58715638913844803</c:v>
                </c:pt>
                <c:pt idx="16196">
                  <c:v>0.58679769752236999</c:v>
                </c:pt>
                <c:pt idx="16197">
                  <c:v>0.58643900590629305</c:v>
                </c:pt>
                <c:pt idx="16198">
                  <c:v>0.58608031429372198</c:v>
                </c:pt>
                <c:pt idx="16199">
                  <c:v>0.58572162267764505</c:v>
                </c:pt>
                <c:pt idx="16200">
                  <c:v>0.585362931061567</c:v>
                </c:pt>
                <c:pt idx="16201">
                  <c:v>0.58500423944899704</c:v>
                </c:pt>
                <c:pt idx="16202">
                  <c:v>0.584645547832919</c:v>
                </c:pt>
                <c:pt idx="16203">
                  <c:v>0.58428685621684096</c:v>
                </c:pt>
                <c:pt idx="16204">
                  <c:v>0.58392816460427099</c:v>
                </c:pt>
                <c:pt idx="16205">
                  <c:v>0.58356947298819295</c:v>
                </c:pt>
                <c:pt idx="16206">
                  <c:v>0.58321078137211602</c:v>
                </c:pt>
                <c:pt idx="16207">
                  <c:v>0.58285208975954494</c:v>
                </c:pt>
                <c:pt idx="16208">
                  <c:v>0.58249339814346801</c:v>
                </c:pt>
                <c:pt idx="16209">
                  <c:v>0.58213470652738997</c:v>
                </c:pt>
                <c:pt idx="16210">
                  <c:v>0.58177601491482001</c:v>
                </c:pt>
                <c:pt idx="16211">
                  <c:v>0.58141732329874196</c:v>
                </c:pt>
                <c:pt idx="16212">
                  <c:v>0.58105863168266403</c:v>
                </c:pt>
                <c:pt idx="16213">
                  <c:v>0.58069994007009396</c:v>
                </c:pt>
                <c:pt idx="16214">
                  <c:v>0.58034124845401602</c:v>
                </c:pt>
                <c:pt idx="16215">
                  <c:v>0.57998255683793798</c:v>
                </c:pt>
                <c:pt idx="16216">
                  <c:v>0.57962386522536802</c:v>
                </c:pt>
                <c:pt idx="16217">
                  <c:v>0.57926517360928997</c:v>
                </c:pt>
                <c:pt idx="16218">
                  <c:v>0.57890648199321304</c:v>
                </c:pt>
                <c:pt idx="16219">
                  <c:v>0.57854779038064297</c:v>
                </c:pt>
                <c:pt idx="16220">
                  <c:v>0.57818909876456503</c:v>
                </c:pt>
                <c:pt idx="16221">
                  <c:v>0.57783040714848699</c:v>
                </c:pt>
                <c:pt idx="16222">
                  <c:v>0.57747171553591703</c:v>
                </c:pt>
                <c:pt idx="16223">
                  <c:v>0.57711302391983899</c:v>
                </c:pt>
                <c:pt idx="16224">
                  <c:v>0.57675433230376105</c:v>
                </c:pt>
                <c:pt idx="16225">
                  <c:v>0.57639564069119098</c:v>
                </c:pt>
                <c:pt idx="16226">
                  <c:v>0.57603694907511305</c:v>
                </c:pt>
                <c:pt idx="16227">
                  <c:v>0.575678257459036</c:v>
                </c:pt>
                <c:pt idx="16228">
                  <c:v>0.57531956584646604</c:v>
                </c:pt>
                <c:pt idx="16229">
                  <c:v>0.574960874230388</c:v>
                </c:pt>
                <c:pt idx="16230">
                  <c:v>0.57460218261430995</c:v>
                </c:pt>
                <c:pt idx="16231">
                  <c:v>0.57424349100173999</c:v>
                </c:pt>
                <c:pt idx="16232">
                  <c:v>0.57388479938566195</c:v>
                </c:pt>
                <c:pt idx="16233">
                  <c:v>0.57352610776958401</c:v>
                </c:pt>
                <c:pt idx="16234">
                  <c:v>0.57316741615701405</c:v>
                </c:pt>
                <c:pt idx="16235">
                  <c:v>0.57280872454093601</c:v>
                </c:pt>
                <c:pt idx="16236">
                  <c:v>0.57245003292485896</c:v>
                </c:pt>
                <c:pt idx="16237">
                  <c:v>0.572091341312288</c:v>
                </c:pt>
                <c:pt idx="16238">
                  <c:v>0.57173264969621096</c:v>
                </c:pt>
                <c:pt idx="16239">
                  <c:v>0.57137395808013303</c:v>
                </c:pt>
                <c:pt idx="16240">
                  <c:v>0.57101526646756295</c:v>
                </c:pt>
                <c:pt idx="16241">
                  <c:v>0.57065657485148502</c:v>
                </c:pt>
                <c:pt idx="16242">
                  <c:v>0.57029788323540698</c:v>
                </c:pt>
                <c:pt idx="16243">
                  <c:v>0.56993919162283702</c:v>
                </c:pt>
                <c:pt idx="16244">
                  <c:v>0.56958050000675897</c:v>
                </c:pt>
                <c:pt idx="16245">
                  <c:v>0.56922180839068204</c:v>
                </c:pt>
                <c:pt idx="16246">
                  <c:v>0.56886311677811097</c:v>
                </c:pt>
                <c:pt idx="16247">
                  <c:v>0.56850442516203403</c:v>
                </c:pt>
                <c:pt idx="16248">
                  <c:v>0.56814573354595599</c:v>
                </c:pt>
                <c:pt idx="16249">
                  <c:v>0.56778704193338603</c:v>
                </c:pt>
                <c:pt idx="16250">
                  <c:v>0.56742835031730798</c:v>
                </c:pt>
                <c:pt idx="16251">
                  <c:v>0.56706965870123005</c:v>
                </c:pt>
                <c:pt idx="16252">
                  <c:v>0.56671096708865998</c:v>
                </c:pt>
                <c:pt idx="16253">
                  <c:v>0.56635227547258205</c:v>
                </c:pt>
                <c:pt idx="16254">
                  <c:v>0.565993583856504</c:v>
                </c:pt>
                <c:pt idx="16255">
                  <c:v>0.56563489224393404</c:v>
                </c:pt>
                <c:pt idx="16256">
                  <c:v>0.565276200627857</c:v>
                </c:pt>
                <c:pt idx="16257">
                  <c:v>0.56491750901177895</c:v>
                </c:pt>
                <c:pt idx="16258">
                  <c:v>0.56455881739920899</c:v>
                </c:pt>
                <c:pt idx="16259">
                  <c:v>0.56420012578313095</c:v>
                </c:pt>
                <c:pt idx="16260">
                  <c:v>0.56384143416705301</c:v>
                </c:pt>
                <c:pt idx="16261">
                  <c:v>0.56348274255448305</c:v>
                </c:pt>
                <c:pt idx="16262">
                  <c:v>0.56312405093840501</c:v>
                </c:pt>
                <c:pt idx="16263">
                  <c:v>0.56276535932232696</c:v>
                </c:pt>
                <c:pt idx="16264">
                  <c:v>0.562406667709757</c:v>
                </c:pt>
                <c:pt idx="16265">
                  <c:v>0.56204797609367996</c:v>
                </c:pt>
                <c:pt idx="16266">
                  <c:v>0.56168928447760202</c:v>
                </c:pt>
                <c:pt idx="16267">
                  <c:v>0.56133059286503195</c:v>
                </c:pt>
                <c:pt idx="16268">
                  <c:v>0.56097190124895402</c:v>
                </c:pt>
                <c:pt idx="16269">
                  <c:v>0.56061320963287598</c:v>
                </c:pt>
                <c:pt idx="16270">
                  <c:v>0.56025451802030601</c:v>
                </c:pt>
                <c:pt idx="16271">
                  <c:v>0.55989582640422797</c:v>
                </c:pt>
                <c:pt idx="16272">
                  <c:v>0.55953713478815004</c:v>
                </c:pt>
                <c:pt idx="16273">
                  <c:v>0.55917844317557996</c:v>
                </c:pt>
                <c:pt idx="16274">
                  <c:v>0.55881975155950203</c:v>
                </c:pt>
                <c:pt idx="16275">
                  <c:v>0.55846105994342499</c:v>
                </c:pt>
                <c:pt idx="16276">
                  <c:v>0.55810236833085403</c:v>
                </c:pt>
                <c:pt idx="16277">
                  <c:v>0.55774367671477698</c:v>
                </c:pt>
                <c:pt idx="16278">
                  <c:v>0.55738498509869905</c:v>
                </c:pt>
                <c:pt idx="16279">
                  <c:v>0.55702629348612898</c:v>
                </c:pt>
                <c:pt idx="16280">
                  <c:v>0.55666760187005104</c:v>
                </c:pt>
                <c:pt idx="16281">
                  <c:v>0.556308910253973</c:v>
                </c:pt>
                <c:pt idx="16282">
                  <c:v>0.55595021864140304</c:v>
                </c:pt>
                <c:pt idx="16283">
                  <c:v>0.55559152702532499</c:v>
                </c:pt>
                <c:pt idx="16284">
                  <c:v>0.55523283540924795</c:v>
                </c:pt>
                <c:pt idx="16285">
                  <c:v>0.55487414379667699</c:v>
                </c:pt>
                <c:pt idx="16286">
                  <c:v>0.55451545218060005</c:v>
                </c:pt>
                <c:pt idx="16287">
                  <c:v>0.55415676056452201</c:v>
                </c:pt>
                <c:pt idx="16288">
                  <c:v>0.55379806895195205</c:v>
                </c:pt>
                <c:pt idx="16289">
                  <c:v>0.55343937733587401</c:v>
                </c:pt>
                <c:pt idx="16290">
                  <c:v>0.55308068571979596</c:v>
                </c:pt>
                <c:pt idx="16291">
                  <c:v>0.552721994107226</c:v>
                </c:pt>
                <c:pt idx="16292">
                  <c:v>0.55236330249114796</c:v>
                </c:pt>
                <c:pt idx="16293">
                  <c:v>0.55200461087507102</c:v>
                </c:pt>
                <c:pt idx="16294">
                  <c:v>0.55164591926249995</c:v>
                </c:pt>
                <c:pt idx="16295">
                  <c:v>0.55128722764642302</c:v>
                </c:pt>
                <c:pt idx="16296">
                  <c:v>0.55092853603034497</c:v>
                </c:pt>
                <c:pt idx="16297">
                  <c:v>0.55056984441777501</c:v>
                </c:pt>
                <c:pt idx="16298">
                  <c:v>0.55021115280169697</c:v>
                </c:pt>
                <c:pt idx="16299">
                  <c:v>0.54985246118561903</c:v>
                </c:pt>
                <c:pt idx="16300">
                  <c:v>0.54949376957304896</c:v>
                </c:pt>
                <c:pt idx="16301">
                  <c:v>0.54913507795697103</c:v>
                </c:pt>
                <c:pt idx="16302">
                  <c:v>0.54877638634089299</c:v>
                </c:pt>
                <c:pt idx="16303">
                  <c:v>0.54841769472832302</c:v>
                </c:pt>
                <c:pt idx="16304">
                  <c:v>0.54805900311224498</c:v>
                </c:pt>
                <c:pt idx="16305">
                  <c:v>0.54770031149616805</c:v>
                </c:pt>
                <c:pt idx="16306">
                  <c:v>0.54734161988359697</c:v>
                </c:pt>
                <c:pt idx="16307">
                  <c:v>0.54698292826752004</c:v>
                </c:pt>
                <c:pt idx="16308">
                  <c:v>0.546624236651442</c:v>
                </c:pt>
                <c:pt idx="16309">
                  <c:v>0.54626554503887204</c:v>
                </c:pt>
                <c:pt idx="16310">
                  <c:v>0.54590685342279399</c:v>
                </c:pt>
                <c:pt idx="16311">
                  <c:v>0.54554816180671595</c:v>
                </c:pt>
                <c:pt idx="16312">
                  <c:v>0.54518947019414599</c:v>
                </c:pt>
                <c:pt idx="16313">
                  <c:v>0.54483077857806805</c:v>
                </c:pt>
                <c:pt idx="16314">
                  <c:v>0.54447208696199101</c:v>
                </c:pt>
                <c:pt idx="16315">
                  <c:v>0.54411339534942005</c:v>
                </c:pt>
                <c:pt idx="16316">
                  <c:v>0.543754703733343</c:v>
                </c:pt>
                <c:pt idx="16317">
                  <c:v>0.54339601211726496</c:v>
                </c:pt>
                <c:pt idx="16318">
                  <c:v>0.543037320504695</c:v>
                </c:pt>
                <c:pt idx="16319">
                  <c:v>0.54267862888861695</c:v>
                </c:pt>
                <c:pt idx="16320">
                  <c:v>0.54231993727253902</c:v>
                </c:pt>
                <c:pt idx="16321">
                  <c:v>0.54196124565996895</c:v>
                </c:pt>
                <c:pt idx="16322">
                  <c:v>0.54160255404389102</c:v>
                </c:pt>
                <c:pt idx="16323">
                  <c:v>0.54124386242781397</c:v>
                </c:pt>
                <c:pt idx="16324">
                  <c:v>0.54088517081524301</c:v>
                </c:pt>
                <c:pt idx="16325">
                  <c:v>0.54052647919916597</c:v>
                </c:pt>
                <c:pt idx="16326">
                  <c:v>0.54016778758308803</c:v>
                </c:pt>
                <c:pt idx="16327">
                  <c:v>0.53980909597051796</c:v>
                </c:pt>
                <c:pt idx="16328">
                  <c:v>0.53945040435444003</c:v>
                </c:pt>
                <c:pt idx="16329">
                  <c:v>0.53909171273836198</c:v>
                </c:pt>
                <c:pt idx="16330">
                  <c:v>0.53873302112579202</c:v>
                </c:pt>
                <c:pt idx="16331">
                  <c:v>0.53837432950971398</c:v>
                </c:pt>
                <c:pt idx="16332">
                  <c:v>0.53801563789363605</c:v>
                </c:pt>
                <c:pt idx="16333">
                  <c:v>0.53765694628106597</c:v>
                </c:pt>
                <c:pt idx="16334">
                  <c:v>0.53729825466498804</c:v>
                </c:pt>
                <c:pt idx="16335">
                  <c:v>0.53693956304891099</c:v>
                </c:pt>
                <c:pt idx="16336">
                  <c:v>0.53658087143634103</c:v>
                </c:pt>
                <c:pt idx="16337">
                  <c:v>0.53622217982026299</c:v>
                </c:pt>
                <c:pt idx="16338">
                  <c:v>0.53586348820418495</c:v>
                </c:pt>
                <c:pt idx="16339">
                  <c:v>0.53550479659161498</c:v>
                </c:pt>
                <c:pt idx="16340">
                  <c:v>0.53514610497553705</c:v>
                </c:pt>
                <c:pt idx="16341">
                  <c:v>0.53478741335945901</c:v>
                </c:pt>
                <c:pt idx="16342">
                  <c:v>0.53442872174688905</c:v>
                </c:pt>
                <c:pt idx="16343">
                  <c:v>0.534070030130811</c:v>
                </c:pt>
                <c:pt idx="16344">
                  <c:v>0.53371133851473396</c:v>
                </c:pt>
                <c:pt idx="16345">
                  <c:v>0.533352646902163</c:v>
                </c:pt>
                <c:pt idx="16346">
                  <c:v>0.53299395528608595</c:v>
                </c:pt>
                <c:pt idx="16347">
                  <c:v>0.53263526367000802</c:v>
                </c:pt>
                <c:pt idx="16348">
                  <c:v>0.53227657205743795</c:v>
                </c:pt>
                <c:pt idx="16349">
                  <c:v>0.53191788044136001</c:v>
                </c:pt>
                <c:pt idx="16350">
                  <c:v>0.53155918882528197</c:v>
                </c:pt>
                <c:pt idx="16351">
                  <c:v>0.53120049721271201</c:v>
                </c:pt>
                <c:pt idx="16352">
                  <c:v>0.53084180559663396</c:v>
                </c:pt>
                <c:pt idx="16353">
                  <c:v>0.53048311398055703</c:v>
                </c:pt>
                <c:pt idx="16354">
                  <c:v>0.53012442236798596</c:v>
                </c:pt>
                <c:pt idx="16355">
                  <c:v>0.52976573075190903</c:v>
                </c:pt>
                <c:pt idx="16356">
                  <c:v>0.52940703913583098</c:v>
                </c:pt>
                <c:pt idx="16357">
                  <c:v>0.52904834752326102</c:v>
                </c:pt>
                <c:pt idx="16358">
                  <c:v>0.52868965590718298</c:v>
                </c:pt>
                <c:pt idx="16359">
                  <c:v>0.52833096429110504</c:v>
                </c:pt>
                <c:pt idx="16360">
                  <c:v>0.52797227267853497</c:v>
                </c:pt>
                <c:pt idx="16361">
                  <c:v>0.52761358106245704</c:v>
                </c:pt>
                <c:pt idx="16362">
                  <c:v>0.52725488944637899</c:v>
                </c:pt>
                <c:pt idx="16363">
                  <c:v>0.52689619783380903</c:v>
                </c:pt>
                <c:pt idx="16364">
                  <c:v>0.52653750621773199</c:v>
                </c:pt>
                <c:pt idx="16365">
                  <c:v>0.52617881460165405</c:v>
                </c:pt>
                <c:pt idx="16366">
                  <c:v>0.52582012298908398</c:v>
                </c:pt>
                <c:pt idx="16367">
                  <c:v>0.52546143137300605</c:v>
                </c:pt>
                <c:pt idx="16368">
                  <c:v>0.52510273975692801</c:v>
                </c:pt>
                <c:pt idx="16369">
                  <c:v>0.52474404814435804</c:v>
                </c:pt>
                <c:pt idx="16370">
                  <c:v>0.52438535652828</c:v>
                </c:pt>
                <c:pt idx="16371">
                  <c:v>0.52402666491220196</c:v>
                </c:pt>
                <c:pt idx="16372">
                  <c:v>0.52366797329963199</c:v>
                </c:pt>
                <c:pt idx="16373">
                  <c:v>0.52330928168355495</c:v>
                </c:pt>
                <c:pt idx="16374">
                  <c:v>0.52295059006747702</c:v>
                </c:pt>
                <c:pt idx="16375">
                  <c:v>0.52259189845490694</c:v>
                </c:pt>
                <c:pt idx="16376">
                  <c:v>0.52223320683882901</c:v>
                </c:pt>
                <c:pt idx="16377">
                  <c:v>0.52187451522275097</c:v>
                </c:pt>
                <c:pt idx="16378">
                  <c:v>0.52151582361018101</c:v>
                </c:pt>
                <c:pt idx="16379">
                  <c:v>0.52115713199410296</c:v>
                </c:pt>
                <c:pt idx="16380">
                  <c:v>0.52079844037802503</c:v>
                </c:pt>
                <c:pt idx="16381">
                  <c:v>0.52043974876545496</c:v>
                </c:pt>
                <c:pt idx="16382">
                  <c:v>0.52008105714937702</c:v>
                </c:pt>
                <c:pt idx="16383">
                  <c:v>0.51972236553329998</c:v>
                </c:pt>
                <c:pt idx="16384">
                  <c:v>0.51936367392073002</c:v>
                </c:pt>
                <c:pt idx="16385">
                  <c:v>0.51900498230465197</c:v>
                </c:pt>
                <c:pt idx="16386">
                  <c:v>0.51864629068857404</c:v>
                </c:pt>
                <c:pt idx="16387">
                  <c:v>0.51828759907600397</c:v>
                </c:pt>
                <c:pt idx="16388">
                  <c:v>0.51792890745992604</c:v>
                </c:pt>
                <c:pt idx="16389">
                  <c:v>0.51757021584384799</c:v>
                </c:pt>
                <c:pt idx="16390">
                  <c:v>0.51721152423127803</c:v>
                </c:pt>
                <c:pt idx="16391">
                  <c:v>0.51685283261519999</c:v>
                </c:pt>
                <c:pt idx="16392">
                  <c:v>0.51649414099912305</c:v>
                </c:pt>
                <c:pt idx="16393">
                  <c:v>0.51613544938655198</c:v>
                </c:pt>
                <c:pt idx="16394">
                  <c:v>0.51577675777047505</c:v>
                </c:pt>
                <c:pt idx="16395">
                  <c:v>0.515418066154397</c:v>
                </c:pt>
                <c:pt idx="16396">
                  <c:v>0.51505937454182704</c:v>
                </c:pt>
                <c:pt idx="16397">
                  <c:v>0.514700682925749</c:v>
                </c:pt>
                <c:pt idx="16398">
                  <c:v>0.51434199130967095</c:v>
                </c:pt>
                <c:pt idx="16399">
                  <c:v>0.51398329969710099</c:v>
                </c:pt>
                <c:pt idx="16400">
                  <c:v>0.51362460808102295</c:v>
                </c:pt>
                <c:pt idx="16401">
                  <c:v>0.51326591646494601</c:v>
                </c:pt>
                <c:pt idx="16402">
                  <c:v>0.51290722485237505</c:v>
                </c:pt>
                <c:pt idx="16403">
                  <c:v>0.51254853323629801</c:v>
                </c:pt>
                <c:pt idx="16404">
                  <c:v>0.51218984162021997</c:v>
                </c:pt>
                <c:pt idx="16405">
                  <c:v>0.51183115000765</c:v>
                </c:pt>
                <c:pt idx="16406">
                  <c:v>0.51147245839157196</c:v>
                </c:pt>
                <c:pt idx="16407">
                  <c:v>0.51111376677549403</c:v>
                </c:pt>
                <c:pt idx="16408">
                  <c:v>0.51075507516292395</c:v>
                </c:pt>
                <c:pt idx="16409">
                  <c:v>0.51039638354684602</c:v>
                </c:pt>
                <c:pt idx="16410">
                  <c:v>0.51003769193076798</c:v>
                </c:pt>
                <c:pt idx="16411">
                  <c:v>0.50967900031819802</c:v>
                </c:pt>
                <c:pt idx="16412">
                  <c:v>0.50932030870211997</c:v>
                </c:pt>
                <c:pt idx="16413">
                  <c:v>0.50896161708604304</c:v>
                </c:pt>
                <c:pt idx="16414">
                  <c:v>0.50860292547347197</c:v>
                </c:pt>
                <c:pt idx="16415">
                  <c:v>0.50824423385739503</c:v>
                </c:pt>
                <c:pt idx="16416">
                  <c:v>0.50788554224131699</c:v>
                </c:pt>
                <c:pt idx="16417">
                  <c:v>0.50752685062874703</c:v>
                </c:pt>
                <c:pt idx="16418">
                  <c:v>0.50716815901266898</c:v>
                </c:pt>
                <c:pt idx="16419">
                  <c:v>0.50680946739659105</c:v>
                </c:pt>
                <c:pt idx="16420">
                  <c:v>0.50645077578402098</c:v>
                </c:pt>
                <c:pt idx="16421">
                  <c:v>0.50609208416794305</c:v>
                </c:pt>
                <c:pt idx="16422">
                  <c:v>0.505733392551866</c:v>
                </c:pt>
                <c:pt idx="16423">
                  <c:v>0.50537470093929504</c:v>
                </c:pt>
                <c:pt idx="16424">
                  <c:v>0.505016009323218</c:v>
                </c:pt>
                <c:pt idx="16425">
                  <c:v>0.50465731770713995</c:v>
                </c:pt>
                <c:pt idx="16426">
                  <c:v>0.50429862609456999</c:v>
                </c:pt>
                <c:pt idx="16427">
                  <c:v>0.50393993447849195</c:v>
                </c:pt>
                <c:pt idx="16428">
                  <c:v>0.50358124286241401</c:v>
                </c:pt>
                <c:pt idx="16429">
                  <c:v>0.50322255124984405</c:v>
                </c:pt>
                <c:pt idx="16430">
                  <c:v>0.50286385963376601</c:v>
                </c:pt>
                <c:pt idx="16431">
                  <c:v>0.50250516801768896</c:v>
                </c:pt>
                <c:pt idx="16432">
                  <c:v>0.502146476405118</c:v>
                </c:pt>
                <c:pt idx="16433">
                  <c:v>0.50178778478904096</c:v>
                </c:pt>
                <c:pt idx="16434">
                  <c:v>0.50142909317296303</c:v>
                </c:pt>
                <c:pt idx="16435">
                  <c:v>0.50107040156039295</c:v>
                </c:pt>
                <c:pt idx="16436">
                  <c:v>0.50071170994431502</c:v>
                </c:pt>
                <c:pt idx="16437">
                  <c:v>0.50035301832823698</c:v>
                </c:pt>
                <c:pt idx="16438">
                  <c:v>0.49999432671566701</c:v>
                </c:pt>
                <c:pt idx="16439">
                  <c:v>0.49963563509958903</c:v>
                </c:pt>
                <c:pt idx="16440">
                  <c:v>0.49927694348351098</c:v>
                </c:pt>
                <c:pt idx="16441">
                  <c:v>0.49891825187094102</c:v>
                </c:pt>
                <c:pt idx="16442">
                  <c:v>0.49855956025486298</c:v>
                </c:pt>
                <c:pt idx="16443">
                  <c:v>0.49820086863878599</c:v>
                </c:pt>
                <c:pt idx="16444">
                  <c:v>0.49784217702621603</c:v>
                </c:pt>
                <c:pt idx="16445">
                  <c:v>0.49748348541013798</c:v>
                </c:pt>
                <c:pt idx="16446">
                  <c:v>0.49712479379405999</c:v>
                </c:pt>
                <c:pt idx="16447">
                  <c:v>0.49676610218148998</c:v>
                </c:pt>
                <c:pt idx="16448">
                  <c:v>0.49640741056541199</c:v>
                </c:pt>
                <c:pt idx="16449">
                  <c:v>0.496048718949334</c:v>
                </c:pt>
                <c:pt idx="16450">
                  <c:v>0.49569002733676398</c:v>
                </c:pt>
                <c:pt idx="16451">
                  <c:v>0.49533133572068599</c:v>
                </c:pt>
                <c:pt idx="16452">
                  <c:v>0.49497264410460901</c:v>
                </c:pt>
                <c:pt idx="16453">
                  <c:v>0.49461395249203799</c:v>
                </c:pt>
                <c:pt idx="16454">
                  <c:v>0.494255260875961</c:v>
                </c:pt>
                <c:pt idx="16455">
                  <c:v>0.49389656925988301</c:v>
                </c:pt>
                <c:pt idx="16456">
                  <c:v>0.49353787764731299</c:v>
                </c:pt>
                <c:pt idx="16457">
                  <c:v>0.49317918603123501</c:v>
                </c:pt>
                <c:pt idx="16458">
                  <c:v>0.49282049441515702</c:v>
                </c:pt>
                <c:pt idx="16459">
                  <c:v>0.492461802802587</c:v>
                </c:pt>
                <c:pt idx="16460">
                  <c:v>0.49210311118650901</c:v>
                </c:pt>
                <c:pt idx="16461">
                  <c:v>0.49174441957043202</c:v>
                </c:pt>
                <c:pt idx="16462">
                  <c:v>0.49138572795786101</c:v>
                </c:pt>
                <c:pt idx="16463">
                  <c:v>0.49102703634178402</c:v>
                </c:pt>
                <c:pt idx="16464">
                  <c:v>0.49066834472570597</c:v>
                </c:pt>
                <c:pt idx="16465">
                  <c:v>0.49030965311313601</c:v>
                </c:pt>
                <c:pt idx="16466">
                  <c:v>0.48995096149705802</c:v>
                </c:pt>
                <c:pt idx="16467">
                  <c:v>0.48959226988097998</c:v>
                </c:pt>
                <c:pt idx="16468">
                  <c:v>0.48923357826841002</c:v>
                </c:pt>
                <c:pt idx="16469">
                  <c:v>0.48887488665233197</c:v>
                </c:pt>
                <c:pt idx="16470">
                  <c:v>0.48851619503625499</c:v>
                </c:pt>
                <c:pt idx="16471">
                  <c:v>0.48815750342368402</c:v>
                </c:pt>
                <c:pt idx="16472">
                  <c:v>0.48779881180760698</c:v>
                </c:pt>
                <c:pt idx="16473">
                  <c:v>0.48744012019152899</c:v>
                </c:pt>
                <c:pt idx="16474">
                  <c:v>0.48708142857895897</c:v>
                </c:pt>
                <c:pt idx="16475">
                  <c:v>0.48672273696288099</c:v>
                </c:pt>
                <c:pt idx="16476">
                  <c:v>0.486364045346803</c:v>
                </c:pt>
                <c:pt idx="16477">
                  <c:v>0.48600535373423298</c:v>
                </c:pt>
                <c:pt idx="16478">
                  <c:v>0.48564666211815499</c:v>
                </c:pt>
                <c:pt idx="16479">
                  <c:v>0.485287970502077</c:v>
                </c:pt>
                <c:pt idx="16480">
                  <c:v>0.48492927888950699</c:v>
                </c:pt>
                <c:pt idx="16481">
                  <c:v>0.484570587273429</c:v>
                </c:pt>
                <c:pt idx="16482">
                  <c:v>0.48421189565735201</c:v>
                </c:pt>
                <c:pt idx="16483">
                  <c:v>0.48385320404478199</c:v>
                </c:pt>
                <c:pt idx="16484">
                  <c:v>0.483494512428704</c:v>
                </c:pt>
                <c:pt idx="16485">
                  <c:v>0.48313582081262602</c:v>
                </c:pt>
                <c:pt idx="16486">
                  <c:v>0.482777129200056</c:v>
                </c:pt>
                <c:pt idx="16487">
                  <c:v>0.48241843758397801</c:v>
                </c:pt>
                <c:pt idx="16488">
                  <c:v>0.48205974596790002</c:v>
                </c:pt>
                <c:pt idx="16489">
                  <c:v>0.48170105435533001</c:v>
                </c:pt>
                <c:pt idx="16490">
                  <c:v>0.48134236273925202</c:v>
                </c:pt>
                <c:pt idx="16491">
                  <c:v>0.48098367112317503</c:v>
                </c:pt>
                <c:pt idx="16492">
                  <c:v>0.48062497951060401</c:v>
                </c:pt>
                <c:pt idx="16493">
                  <c:v>0.48026628789452702</c:v>
                </c:pt>
                <c:pt idx="16494">
                  <c:v>0.47990759627844898</c:v>
                </c:pt>
                <c:pt idx="16495">
                  <c:v>0.47954890466587902</c:v>
                </c:pt>
                <c:pt idx="16496">
                  <c:v>0.47919021304980097</c:v>
                </c:pt>
                <c:pt idx="16497">
                  <c:v>0.47883152143372298</c:v>
                </c:pt>
                <c:pt idx="16498">
                  <c:v>0.47847282982115302</c:v>
                </c:pt>
                <c:pt idx="16499">
                  <c:v>0.47811413820507498</c:v>
                </c:pt>
                <c:pt idx="16500">
                  <c:v>0.47775544658899799</c:v>
                </c:pt>
                <c:pt idx="16501">
                  <c:v>0.47739675497642697</c:v>
                </c:pt>
                <c:pt idx="16502">
                  <c:v>0.47703806336034998</c:v>
                </c:pt>
                <c:pt idx="16503">
                  <c:v>0.476679371744272</c:v>
                </c:pt>
                <c:pt idx="16504">
                  <c:v>0.47632068013170198</c:v>
                </c:pt>
                <c:pt idx="16505">
                  <c:v>0.47596198851562399</c:v>
                </c:pt>
                <c:pt idx="16506">
                  <c:v>0.475603296899546</c:v>
                </c:pt>
                <c:pt idx="16507">
                  <c:v>0.47524460528697599</c:v>
                </c:pt>
                <c:pt idx="16508">
                  <c:v>0.474885913670898</c:v>
                </c:pt>
                <c:pt idx="16509">
                  <c:v>0.47452722205482001</c:v>
                </c:pt>
                <c:pt idx="16510">
                  <c:v>0.47416853044224999</c:v>
                </c:pt>
                <c:pt idx="16511">
                  <c:v>0.473809838826173</c:v>
                </c:pt>
                <c:pt idx="16512">
                  <c:v>0.47345114721009501</c:v>
                </c:pt>
                <c:pt idx="16513">
                  <c:v>0.473092455597525</c:v>
                </c:pt>
                <c:pt idx="16514">
                  <c:v>0.47273376398144701</c:v>
                </c:pt>
                <c:pt idx="16515">
                  <c:v>0.47237507236536902</c:v>
                </c:pt>
                <c:pt idx="16516">
                  <c:v>0.472016380752799</c:v>
                </c:pt>
                <c:pt idx="16517">
                  <c:v>0.47165768913672101</c:v>
                </c:pt>
                <c:pt idx="16518">
                  <c:v>0.47129899752064303</c:v>
                </c:pt>
                <c:pt idx="16519">
                  <c:v>0.47094030590807301</c:v>
                </c:pt>
                <c:pt idx="16520">
                  <c:v>0.47058161429199502</c:v>
                </c:pt>
                <c:pt idx="16521">
                  <c:v>0.47022292267591798</c:v>
                </c:pt>
                <c:pt idx="16522">
                  <c:v>0.46986423106334801</c:v>
                </c:pt>
                <c:pt idx="16523">
                  <c:v>0.46950553944727003</c:v>
                </c:pt>
                <c:pt idx="16524">
                  <c:v>0.46914684783119198</c:v>
                </c:pt>
                <c:pt idx="16525">
                  <c:v>0.46878815621862202</c:v>
                </c:pt>
                <c:pt idx="16526">
                  <c:v>0.46842946460254398</c:v>
                </c:pt>
                <c:pt idx="16527">
                  <c:v>0.46807077298646599</c:v>
                </c:pt>
                <c:pt idx="16528">
                  <c:v>0.46771208137389603</c:v>
                </c:pt>
                <c:pt idx="16529">
                  <c:v>0.46735338975781798</c:v>
                </c:pt>
                <c:pt idx="16530">
                  <c:v>0.46699469814174099</c:v>
                </c:pt>
                <c:pt idx="16531">
                  <c:v>0.46663600652916998</c:v>
                </c:pt>
                <c:pt idx="16532">
                  <c:v>0.46627731491309299</c:v>
                </c:pt>
                <c:pt idx="16533">
                  <c:v>0.465918623297015</c:v>
                </c:pt>
                <c:pt idx="16534">
                  <c:v>0.46555993168444498</c:v>
                </c:pt>
                <c:pt idx="16535">
                  <c:v>0.46520124006836699</c:v>
                </c:pt>
                <c:pt idx="16536">
                  <c:v>0.46484254845228901</c:v>
                </c:pt>
                <c:pt idx="16537">
                  <c:v>0.46448385683971899</c:v>
                </c:pt>
                <c:pt idx="16538">
                  <c:v>0.464125165223641</c:v>
                </c:pt>
                <c:pt idx="16539">
                  <c:v>0.46376647360756301</c:v>
                </c:pt>
                <c:pt idx="16540">
                  <c:v>0.463407781994993</c:v>
                </c:pt>
                <c:pt idx="16541">
                  <c:v>0.46304909037891601</c:v>
                </c:pt>
                <c:pt idx="16542">
                  <c:v>0.46269039876283802</c:v>
                </c:pt>
                <c:pt idx="16543">
                  <c:v>0.462331707150268</c:v>
                </c:pt>
                <c:pt idx="16544">
                  <c:v>0.46197301553419001</c:v>
                </c:pt>
                <c:pt idx="16545">
                  <c:v>0.46161432391811202</c:v>
                </c:pt>
                <c:pt idx="16546">
                  <c:v>0.46125563230554201</c:v>
                </c:pt>
                <c:pt idx="16547">
                  <c:v>0.46089694068946402</c:v>
                </c:pt>
                <c:pt idx="16548">
                  <c:v>0.46053824907338597</c:v>
                </c:pt>
                <c:pt idx="16549">
                  <c:v>0.46017955746081601</c:v>
                </c:pt>
                <c:pt idx="16550">
                  <c:v>0.45982086584473802</c:v>
                </c:pt>
                <c:pt idx="16551">
                  <c:v>0.45946217422866098</c:v>
                </c:pt>
                <c:pt idx="16552">
                  <c:v>0.45910348261609102</c:v>
                </c:pt>
                <c:pt idx="16553">
                  <c:v>0.45874479100001297</c:v>
                </c:pt>
                <c:pt idx="16554">
                  <c:v>0.45838609938393499</c:v>
                </c:pt>
                <c:pt idx="16555">
                  <c:v>0.45802740777136502</c:v>
                </c:pt>
                <c:pt idx="16556">
                  <c:v>0.45766871615528698</c:v>
                </c:pt>
                <c:pt idx="16557">
                  <c:v>0.45731002453920899</c:v>
                </c:pt>
                <c:pt idx="16558">
                  <c:v>0.45695133292663898</c:v>
                </c:pt>
                <c:pt idx="16559">
                  <c:v>0.45659264131056099</c:v>
                </c:pt>
                <c:pt idx="16560">
                  <c:v>0.456233949694484</c:v>
                </c:pt>
                <c:pt idx="16561">
                  <c:v>0.45587525808191298</c:v>
                </c:pt>
                <c:pt idx="16562">
                  <c:v>0.45551656646583599</c:v>
                </c:pt>
                <c:pt idx="16563">
                  <c:v>0.455157874849758</c:v>
                </c:pt>
                <c:pt idx="16564">
                  <c:v>0.45479918323718799</c:v>
                </c:pt>
                <c:pt idx="16565">
                  <c:v>0.45444049162111</c:v>
                </c:pt>
                <c:pt idx="16566">
                  <c:v>0.45408180000503201</c:v>
                </c:pt>
                <c:pt idx="16567">
                  <c:v>0.45372310839246199</c:v>
                </c:pt>
                <c:pt idx="16568">
                  <c:v>0.453364416776384</c:v>
                </c:pt>
                <c:pt idx="16569">
                  <c:v>0.45300572516030702</c:v>
                </c:pt>
                <c:pt idx="16570">
                  <c:v>0.452647033547736</c:v>
                </c:pt>
                <c:pt idx="16571">
                  <c:v>0.45228834193165901</c:v>
                </c:pt>
                <c:pt idx="16572">
                  <c:v>0.45192965031558102</c:v>
                </c:pt>
                <c:pt idx="16573">
                  <c:v>0.45157095870301101</c:v>
                </c:pt>
                <c:pt idx="16574">
                  <c:v>0.45121226708693302</c:v>
                </c:pt>
                <c:pt idx="16575">
                  <c:v>0.45085357547085497</c:v>
                </c:pt>
                <c:pt idx="16576">
                  <c:v>0.45049488385828501</c:v>
                </c:pt>
                <c:pt idx="16577">
                  <c:v>0.45013619224220702</c:v>
                </c:pt>
                <c:pt idx="16578">
                  <c:v>0.44977750062612998</c:v>
                </c:pt>
                <c:pt idx="16579">
                  <c:v>0.44941880901355902</c:v>
                </c:pt>
                <c:pt idx="16580">
                  <c:v>0.44906011739748197</c:v>
                </c:pt>
                <c:pt idx="16581">
                  <c:v>0.44870142578140398</c:v>
                </c:pt>
                <c:pt idx="16582">
                  <c:v>0.44834273416883402</c:v>
                </c:pt>
                <c:pt idx="16583">
                  <c:v>0.44798404255275598</c:v>
                </c:pt>
                <c:pt idx="16584">
                  <c:v>0.44762535093667799</c:v>
                </c:pt>
                <c:pt idx="16585">
                  <c:v>0.44726665932410797</c:v>
                </c:pt>
                <c:pt idx="16586">
                  <c:v>0.44690796770802999</c:v>
                </c:pt>
                <c:pt idx="16587">
                  <c:v>0.446549276091952</c:v>
                </c:pt>
                <c:pt idx="16588">
                  <c:v>0.44619058447938198</c:v>
                </c:pt>
                <c:pt idx="16589">
                  <c:v>0.44583189286330399</c:v>
                </c:pt>
                <c:pt idx="16590">
                  <c:v>0.445473201247227</c:v>
                </c:pt>
                <c:pt idx="16591">
                  <c:v>0.44511450963465699</c:v>
                </c:pt>
                <c:pt idx="16592">
                  <c:v>0.444755818018579</c:v>
                </c:pt>
                <c:pt idx="16593">
                  <c:v>0.44439712640250101</c:v>
                </c:pt>
                <c:pt idx="16594">
                  <c:v>0.44403843478993099</c:v>
                </c:pt>
                <c:pt idx="16595">
                  <c:v>0.443679743173853</c:v>
                </c:pt>
                <c:pt idx="16596">
                  <c:v>0.44332105155777501</c:v>
                </c:pt>
                <c:pt idx="16597">
                  <c:v>0.442962359945205</c:v>
                </c:pt>
                <c:pt idx="16598">
                  <c:v>0.44260366832912701</c:v>
                </c:pt>
                <c:pt idx="16599">
                  <c:v>0.44224497671305002</c:v>
                </c:pt>
                <c:pt idx="16600">
                  <c:v>0.441886285100479</c:v>
                </c:pt>
                <c:pt idx="16601">
                  <c:v>0.44152759348440201</c:v>
                </c:pt>
                <c:pt idx="16602">
                  <c:v>0.44116890186832403</c:v>
                </c:pt>
                <c:pt idx="16603">
                  <c:v>0.44081021025575401</c:v>
                </c:pt>
                <c:pt idx="16604">
                  <c:v>0.44045151863967602</c:v>
                </c:pt>
                <c:pt idx="16605">
                  <c:v>0.44009282702359798</c:v>
                </c:pt>
                <c:pt idx="16606">
                  <c:v>0.43973413541102802</c:v>
                </c:pt>
                <c:pt idx="16607">
                  <c:v>0.43937544379495003</c:v>
                </c:pt>
                <c:pt idx="16608">
                  <c:v>0.43901675217887298</c:v>
                </c:pt>
                <c:pt idx="16609">
                  <c:v>0.43865806056630202</c:v>
                </c:pt>
                <c:pt idx="16610">
                  <c:v>0.43829936895022498</c:v>
                </c:pt>
                <c:pt idx="16611">
                  <c:v>0.43794067733414699</c:v>
                </c:pt>
                <c:pt idx="16612">
                  <c:v>0.43758198572157703</c:v>
                </c:pt>
                <c:pt idx="16613">
                  <c:v>0.43722329410549898</c:v>
                </c:pt>
                <c:pt idx="16614">
                  <c:v>0.43686460248942099</c:v>
                </c:pt>
                <c:pt idx="16615">
                  <c:v>0.43650591087685098</c:v>
                </c:pt>
                <c:pt idx="16616">
                  <c:v>0.43614721926077299</c:v>
                </c:pt>
                <c:pt idx="16617">
                  <c:v>0.435788527644695</c:v>
                </c:pt>
                <c:pt idx="16618">
                  <c:v>0.43542983603212498</c:v>
                </c:pt>
                <c:pt idx="16619">
                  <c:v>0.43507114441604799</c:v>
                </c:pt>
                <c:pt idx="16620">
                  <c:v>0.43471245279997001</c:v>
                </c:pt>
                <c:pt idx="16621">
                  <c:v>0.43435376118739999</c:v>
                </c:pt>
                <c:pt idx="16622">
                  <c:v>0.433995069571322</c:v>
                </c:pt>
                <c:pt idx="16623">
                  <c:v>0.43363637795524401</c:v>
                </c:pt>
                <c:pt idx="16624">
                  <c:v>0.433277686342674</c:v>
                </c:pt>
                <c:pt idx="16625">
                  <c:v>0.43291899472659601</c:v>
                </c:pt>
                <c:pt idx="16626">
                  <c:v>0.43256030311051802</c:v>
                </c:pt>
                <c:pt idx="16627">
                  <c:v>0.432201611497948</c:v>
                </c:pt>
                <c:pt idx="16628">
                  <c:v>0.43184291988187001</c:v>
                </c:pt>
                <c:pt idx="16629">
                  <c:v>0.43148422826579302</c:v>
                </c:pt>
                <c:pt idx="16630">
                  <c:v>0.43112553665322301</c:v>
                </c:pt>
                <c:pt idx="16631">
                  <c:v>0.43076684503714502</c:v>
                </c:pt>
                <c:pt idx="16632">
                  <c:v>0.43040815342106697</c:v>
                </c:pt>
                <c:pt idx="16633">
                  <c:v>0.43004946180849701</c:v>
                </c:pt>
                <c:pt idx="16634">
                  <c:v>0.42969077019241902</c:v>
                </c:pt>
                <c:pt idx="16635">
                  <c:v>0.42933207857634098</c:v>
                </c:pt>
                <c:pt idx="16636">
                  <c:v>0.42897338696377102</c:v>
                </c:pt>
                <c:pt idx="16637">
                  <c:v>0.42861469534769298</c:v>
                </c:pt>
                <c:pt idx="16638">
                  <c:v>0.42825600373161599</c:v>
                </c:pt>
                <c:pt idx="16639">
                  <c:v>0.42789731211904503</c:v>
                </c:pt>
                <c:pt idx="16640">
                  <c:v>0.42753862050296798</c:v>
                </c:pt>
                <c:pt idx="16641">
                  <c:v>0.42717992888688999</c:v>
                </c:pt>
                <c:pt idx="16642">
                  <c:v>0.42682123727431998</c:v>
                </c:pt>
                <c:pt idx="16643">
                  <c:v>0.42646254565824199</c:v>
                </c:pt>
                <c:pt idx="16644">
                  <c:v>0.426103854042164</c:v>
                </c:pt>
                <c:pt idx="16645">
                  <c:v>0.42574516242959398</c:v>
                </c:pt>
                <c:pt idx="16646">
                  <c:v>0.42538647081351599</c:v>
                </c:pt>
                <c:pt idx="16647">
                  <c:v>0.425027779197439</c:v>
                </c:pt>
                <c:pt idx="16648">
                  <c:v>0.42466908758486799</c:v>
                </c:pt>
                <c:pt idx="16649">
                  <c:v>0.424310395968791</c:v>
                </c:pt>
                <c:pt idx="16650">
                  <c:v>0.42395170435271301</c:v>
                </c:pt>
                <c:pt idx="16651">
                  <c:v>0.42359301274014299</c:v>
                </c:pt>
                <c:pt idx="16652">
                  <c:v>0.423234321124065</c:v>
                </c:pt>
                <c:pt idx="16653">
                  <c:v>0.42287562950798702</c:v>
                </c:pt>
                <c:pt idx="16654">
                  <c:v>0.422516937895417</c:v>
                </c:pt>
                <c:pt idx="16655">
                  <c:v>0.42215824627933901</c:v>
                </c:pt>
                <c:pt idx="16656">
                  <c:v>0.42179955466326102</c:v>
                </c:pt>
                <c:pt idx="16657">
                  <c:v>0.42144086305069101</c:v>
                </c:pt>
                <c:pt idx="16658">
                  <c:v>0.42108217143461402</c:v>
                </c:pt>
                <c:pt idx="16659">
                  <c:v>0.42072347981853597</c:v>
                </c:pt>
                <c:pt idx="16660">
                  <c:v>0.42036478820596601</c:v>
                </c:pt>
                <c:pt idx="16661">
                  <c:v>0.42000609658988802</c:v>
                </c:pt>
                <c:pt idx="16662">
                  <c:v>0.41964740497380998</c:v>
                </c:pt>
                <c:pt idx="16663">
                  <c:v>0.41928871336124002</c:v>
                </c:pt>
                <c:pt idx="16664">
                  <c:v>0.41893002174516197</c:v>
                </c:pt>
                <c:pt idx="16665">
                  <c:v>0.41857133012908398</c:v>
                </c:pt>
                <c:pt idx="16666">
                  <c:v>0.41821263851651402</c:v>
                </c:pt>
                <c:pt idx="16667">
                  <c:v>0.41785394690043598</c:v>
                </c:pt>
                <c:pt idx="16668">
                  <c:v>0.41749525528435899</c:v>
                </c:pt>
                <c:pt idx="16669">
                  <c:v>0.41713656367178897</c:v>
                </c:pt>
                <c:pt idx="16670">
                  <c:v>0.41677787205571099</c:v>
                </c:pt>
                <c:pt idx="16671">
                  <c:v>0.416419180439633</c:v>
                </c:pt>
                <c:pt idx="16672">
                  <c:v>0.41606048882706298</c:v>
                </c:pt>
                <c:pt idx="16673">
                  <c:v>0.41570179721098499</c:v>
                </c:pt>
                <c:pt idx="16674">
                  <c:v>0.415343105594907</c:v>
                </c:pt>
                <c:pt idx="16675">
                  <c:v>0.41498441398233699</c:v>
                </c:pt>
                <c:pt idx="16676">
                  <c:v>0.414625722366259</c:v>
                </c:pt>
                <c:pt idx="16677">
                  <c:v>0.41426703075018201</c:v>
                </c:pt>
                <c:pt idx="16678">
                  <c:v>0.41390833913761099</c:v>
                </c:pt>
                <c:pt idx="16679">
                  <c:v>0.413549647521534</c:v>
                </c:pt>
                <c:pt idx="16680">
                  <c:v>0.41319095590545601</c:v>
                </c:pt>
                <c:pt idx="16681">
                  <c:v>0.412832264292886</c:v>
                </c:pt>
                <c:pt idx="16682">
                  <c:v>0.41247357267680801</c:v>
                </c:pt>
                <c:pt idx="16683">
                  <c:v>0.41211488106073002</c:v>
                </c:pt>
                <c:pt idx="16684">
                  <c:v>0.41175618944816</c:v>
                </c:pt>
                <c:pt idx="16685">
                  <c:v>0.41139749783208202</c:v>
                </c:pt>
                <c:pt idx="16686">
                  <c:v>0.41103880621600503</c:v>
                </c:pt>
                <c:pt idx="16687">
                  <c:v>0.41068011460343401</c:v>
                </c:pt>
                <c:pt idx="16688">
                  <c:v>0.41032142298735702</c:v>
                </c:pt>
                <c:pt idx="16689">
                  <c:v>0.40996273137127898</c:v>
                </c:pt>
                <c:pt idx="16690">
                  <c:v>0.40960403975870902</c:v>
                </c:pt>
                <c:pt idx="16691">
                  <c:v>0.40924534814263103</c:v>
                </c:pt>
                <c:pt idx="16692">
                  <c:v>0.40888665652655298</c:v>
                </c:pt>
                <c:pt idx="16693">
                  <c:v>0.40852796491398302</c:v>
                </c:pt>
                <c:pt idx="16694">
                  <c:v>0.40816927329790498</c:v>
                </c:pt>
                <c:pt idx="16695">
                  <c:v>0.40781058168182699</c:v>
                </c:pt>
                <c:pt idx="16696">
                  <c:v>0.40745189006925697</c:v>
                </c:pt>
                <c:pt idx="16697">
                  <c:v>0.40709319845317998</c:v>
                </c:pt>
                <c:pt idx="16698">
                  <c:v>0.40673450683710199</c:v>
                </c:pt>
                <c:pt idx="16699">
                  <c:v>0.40637581522453198</c:v>
                </c:pt>
                <c:pt idx="16700">
                  <c:v>0.40601712360845399</c:v>
                </c:pt>
                <c:pt idx="16701">
                  <c:v>0.405658431992376</c:v>
                </c:pt>
                <c:pt idx="16702">
                  <c:v>0.40529974037980598</c:v>
                </c:pt>
                <c:pt idx="16703">
                  <c:v>0.404941048763728</c:v>
                </c:pt>
                <c:pt idx="16704">
                  <c:v>0.40458235714765001</c:v>
                </c:pt>
                <c:pt idx="16705">
                  <c:v>0.40422366553507999</c:v>
                </c:pt>
                <c:pt idx="16706">
                  <c:v>0.403864973919002</c:v>
                </c:pt>
                <c:pt idx="16707">
                  <c:v>0.40350628230292501</c:v>
                </c:pt>
                <c:pt idx="16708">
                  <c:v>0.403147590690354</c:v>
                </c:pt>
                <c:pt idx="16709">
                  <c:v>0.40278889907427701</c:v>
                </c:pt>
                <c:pt idx="16710">
                  <c:v>0.40243020745819902</c:v>
                </c:pt>
                <c:pt idx="16711">
                  <c:v>0.402071515845629</c:v>
                </c:pt>
                <c:pt idx="16712">
                  <c:v>0.40171282422955101</c:v>
                </c:pt>
                <c:pt idx="16713">
                  <c:v>0.40135413261347302</c:v>
                </c:pt>
                <c:pt idx="16714">
                  <c:v>0.40099544100090301</c:v>
                </c:pt>
                <c:pt idx="16715">
                  <c:v>0.40063674938482502</c:v>
                </c:pt>
                <c:pt idx="16716">
                  <c:v>0.40027805776874797</c:v>
                </c:pt>
                <c:pt idx="16717">
                  <c:v>0.39991936615617701</c:v>
                </c:pt>
                <c:pt idx="16718">
                  <c:v>0.39956067454010002</c:v>
                </c:pt>
                <c:pt idx="16719">
                  <c:v>0.39920198292402198</c:v>
                </c:pt>
                <c:pt idx="16720">
                  <c:v>0.39884329131145202</c:v>
                </c:pt>
                <c:pt idx="16721">
                  <c:v>0.39848459969537398</c:v>
                </c:pt>
                <c:pt idx="16722">
                  <c:v>0.39812590807929599</c:v>
                </c:pt>
                <c:pt idx="16723">
                  <c:v>0.39776721646672603</c:v>
                </c:pt>
                <c:pt idx="16724">
                  <c:v>0.39740852485064798</c:v>
                </c:pt>
                <c:pt idx="16725">
                  <c:v>0.39704983323456999</c:v>
                </c:pt>
                <c:pt idx="16726">
                  <c:v>0.39669114162199998</c:v>
                </c:pt>
                <c:pt idx="16727">
                  <c:v>0.39633245000592299</c:v>
                </c:pt>
                <c:pt idx="16728">
                  <c:v>0.395973758389845</c:v>
                </c:pt>
                <c:pt idx="16729">
                  <c:v>0.39561506677727498</c:v>
                </c:pt>
                <c:pt idx="16730">
                  <c:v>0.39525637516119699</c:v>
                </c:pt>
                <c:pt idx="16731">
                  <c:v>0.394897683545119</c:v>
                </c:pt>
                <c:pt idx="16732">
                  <c:v>0.39453899193254899</c:v>
                </c:pt>
                <c:pt idx="16733">
                  <c:v>0.394180300316471</c:v>
                </c:pt>
                <c:pt idx="16734">
                  <c:v>0.39382160870039301</c:v>
                </c:pt>
                <c:pt idx="16735">
                  <c:v>0.39346291708782299</c:v>
                </c:pt>
                <c:pt idx="16736">
                  <c:v>0.39310422547174501</c:v>
                </c:pt>
                <c:pt idx="16737">
                  <c:v>0.39274553385566802</c:v>
                </c:pt>
                <c:pt idx="16738">
                  <c:v>0.392386842243098</c:v>
                </c:pt>
                <c:pt idx="16739">
                  <c:v>0.39202815062702001</c:v>
                </c:pt>
                <c:pt idx="16740">
                  <c:v>0.39166945901094202</c:v>
                </c:pt>
                <c:pt idx="16741">
                  <c:v>0.39131076739837201</c:v>
                </c:pt>
                <c:pt idx="16742">
                  <c:v>0.39095207578229402</c:v>
                </c:pt>
                <c:pt idx="16743">
                  <c:v>0.39059338416621597</c:v>
                </c:pt>
                <c:pt idx="16744">
                  <c:v>0.39023469255364601</c:v>
                </c:pt>
                <c:pt idx="16745">
                  <c:v>0.38987600093756802</c:v>
                </c:pt>
                <c:pt idx="16746">
                  <c:v>0.38951730932149098</c:v>
                </c:pt>
                <c:pt idx="16747">
                  <c:v>0.38915861770892002</c:v>
                </c:pt>
                <c:pt idx="16748">
                  <c:v>0.38879992609284297</c:v>
                </c:pt>
                <c:pt idx="16749">
                  <c:v>0.38844123447676498</c:v>
                </c:pt>
                <c:pt idx="16750">
                  <c:v>0.38808254286419502</c:v>
                </c:pt>
                <c:pt idx="16751">
                  <c:v>0.38772385124811698</c:v>
                </c:pt>
                <c:pt idx="16752">
                  <c:v>0.38736515963203899</c:v>
                </c:pt>
                <c:pt idx="16753">
                  <c:v>0.38700646801946897</c:v>
                </c:pt>
                <c:pt idx="16754">
                  <c:v>0.38664777640339099</c:v>
                </c:pt>
                <c:pt idx="16755">
                  <c:v>0.386289084787314</c:v>
                </c:pt>
                <c:pt idx="16756">
                  <c:v>0.38593039317474298</c:v>
                </c:pt>
                <c:pt idx="16757">
                  <c:v>0.38557170155866599</c:v>
                </c:pt>
                <c:pt idx="16758">
                  <c:v>0.385213009942588</c:v>
                </c:pt>
                <c:pt idx="16759">
                  <c:v>0.38485431833001799</c:v>
                </c:pt>
                <c:pt idx="16760">
                  <c:v>0.38449562671394</c:v>
                </c:pt>
                <c:pt idx="16761">
                  <c:v>0.38413693509786201</c:v>
                </c:pt>
                <c:pt idx="16762">
                  <c:v>0.38377824348529199</c:v>
                </c:pt>
                <c:pt idx="16763">
                  <c:v>0.383419551869214</c:v>
                </c:pt>
                <c:pt idx="16764">
                  <c:v>0.38306086025313602</c:v>
                </c:pt>
                <c:pt idx="16765">
                  <c:v>0.382702168640566</c:v>
                </c:pt>
                <c:pt idx="16766">
                  <c:v>0.38234347702448901</c:v>
                </c:pt>
                <c:pt idx="16767">
                  <c:v>0.38198478540841102</c:v>
                </c:pt>
                <c:pt idx="16768">
                  <c:v>0.381626093795841</c:v>
                </c:pt>
                <c:pt idx="16769">
                  <c:v>0.38126740217976302</c:v>
                </c:pt>
                <c:pt idx="16770">
                  <c:v>0.38090871056368503</c:v>
                </c:pt>
                <c:pt idx="16771">
                  <c:v>0.38055001895111501</c:v>
                </c:pt>
                <c:pt idx="16772">
                  <c:v>0.38019132733503702</c:v>
                </c:pt>
                <c:pt idx="16773">
                  <c:v>0.37983263571895898</c:v>
                </c:pt>
                <c:pt idx="16774">
                  <c:v>0.37947394410638902</c:v>
                </c:pt>
                <c:pt idx="16775">
                  <c:v>0.37911525249031103</c:v>
                </c:pt>
                <c:pt idx="16776">
                  <c:v>0.37875656087423398</c:v>
                </c:pt>
                <c:pt idx="16777">
                  <c:v>0.37839786926166302</c:v>
                </c:pt>
                <c:pt idx="16778">
                  <c:v>0.37803917764558598</c:v>
                </c:pt>
                <c:pt idx="16779">
                  <c:v>0.37768048602950799</c:v>
                </c:pt>
                <c:pt idx="16780">
                  <c:v>0.37732179441693797</c:v>
                </c:pt>
                <c:pt idx="16781">
                  <c:v>0.37696310280085998</c:v>
                </c:pt>
                <c:pt idx="16782">
                  <c:v>0.376604411184782</c:v>
                </c:pt>
                <c:pt idx="16783">
                  <c:v>0.37624571957221198</c:v>
                </c:pt>
                <c:pt idx="16784">
                  <c:v>0.37588702795613399</c:v>
                </c:pt>
                <c:pt idx="16785">
                  <c:v>0.375528336340057</c:v>
                </c:pt>
                <c:pt idx="16786">
                  <c:v>0.37516964472748598</c:v>
                </c:pt>
                <c:pt idx="16787">
                  <c:v>0.374810953111409</c:v>
                </c:pt>
                <c:pt idx="16788">
                  <c:v>0.37445226149533101</c:v>
                </c:pt>
                <c:pt idx="16789">
                  <c:v>0.37409356988276099</c:v>
                </c:pt>
                <c:pt idx="16790">
                  <c:v>0.373734878266683</c:v>
                </c:pt>
                <c:pt idx="16791">
                  <c:v>0.37337618665060501</c:v>
                </c:pt>
                <c:pt idx="16792">
                  <c:v>0.373017495038035</c:v>
                </c:pt>
                <c:pt idx="16793">
                  <c:v>0.37265880342195701</c:v>
                </c:pt>
                <c:pt idx="16794">
                  <c:v>0.37230011180588002</c:v>
                </c:pt>
                <c:pt idx="16795">
                  <c:v>0.371941420193309</c:v>
                </c:pt>
                <c:pt idx="16796">
                  <c:v>0.37158272857723201</c:v>
                </c:pt>
                <c:pt idx="16797">
                  <c:v>0.37122403696115402</c:v>
                </c:pt>
                <c:pt idx="16798">
                  <c:v>0.37086534534858401</c:v>
                </c:pt>
                <c:pt idx="16799">
                  <c:v>0.37050665373250602</c:v>
                </c:pt>
                <c:pt idx="16800">
                  <c:v>0.37014796211642798</c:v>
                </c:pt>
                <c:pt idx="16801">
                  <c:v>0.36978927050385801</c:v>
                </c:pt>
                <c:pt idx="16802">
                  <c:v>0.36943057888778003</c:v>
                </c:pt>
                <c:pt idx="16803">
                  <c:v>0.36907188727170198</c:v>
                </c:pt>
                <c:pt idx="16804">
                  <c:v>0.36871319565913202</c:v>
                </c:pt>
                <c:pt idx="16805">
                  <c:v>0.36835450404305498</c:v>
                </c:pt>
                <c:pt idx="16806">
                  <c:v>0.36799581242697699</c:v>
                </c:pt>
                <c:pt idx="16807">
                  <c:v>0.36763712081440703</c:v>
                </c:pt>
                <c:pt idx="16808">
                  <c:v>0.36727842919832898</c:v>
                </c:pt>
                <c:pt idx="16809">
                  <c:v>0.36691973758225099</c:v>
                </c:pt>
                <c:pt idx="16810">
                  <c:v>0.36656104596968098</c:v>
                </c:pt>
                <c:pt idx="16811">
                  <c:v>0.36620235435360299</c:v>
                </c:pt>
                <c:pt idx="16812">
                  <c:v>0.365843662737525</c:v>
                </c:pt>
                <c:pt idx="16813">
                  <c:v>0.36548497112495498</c:v>
                </c:pt>
                <c:pt idx="16814">
                  <c:v>0.36512627950887699</c:v>
                </c:pt>
                <c:pt idx="16815">
                  <c:v>0.3647675878928</c:v>
                </c:pt>
                <c:pt idx="16816">
                  <c:v>0.36440889628022999</c:v>
                </c:pt>
                <c:pt idx="16817">
                  <c:v>0.364050204664152</c:v>
                </c:pt>
                <c:pt idx="16818">
                  <c:v>0.36369151304807401</c:v>
                </c:pt>
                <c:pt idx="16819">
                  <c:v>0.36333282143550399</c:v>
                </c:pt>
                <c:pt idx="16820">
                  <c:v>0.36297412981942601</c:v>
                </c:pt>
                <c:pt idx="16821">
                  <c:v>0.36261543820334802</c:v>
                </c:pt>
                <c:pt idx="16822">
                  <c:v>0.362256746590778</c:v>
                </c:pt>
                <c:pt idx="16823">
                  <c:v>0.36189805497470001</c:v>
                </c:pt>
                <c:pt idx="16824">
                  <c:v>0.36153936335862302</c:v>
                </c:pt>
                <c:pt idx="16825">
                  <c:v>0.36118067174605201</c:v>
                </c:pt>
                <c:pt idx="16826">
                  <c:v>0.36082198012997502</c:v>
                </c:pt>
                <c:pt idx="16827">
                  <c:v>0.36046328851389697</c:v>
                </c:pt>
                <c:pt idx="16828">
                  <c:v>0.36010459690132701</c:v>
                </c:pt>
                <c:pt idx="16829">
                  <c:v>0.35974590528524902</c:v>
                </c:pt>
                <c:pt idx="16830">
                  <c:v>0.35938721366917098</c:v>
                </c:pt>
                <c:pt idx="16831">
                  <c:v>0.35902852205660102</c:v>
                </c:pt>
                <c:pt idx="16832">
                  <c:v>0.35866983044052297</c:v>
                </c:pt>
                <c:pt idx="16833">
                  <c:v>0.35831113882444598</c:v>
                </c:pt>
                <c:pt idx="16834">
                  <c:v>0.35795244721187502</c:v>
                </c:pt>
                <c:pt idx="16835">
                  <c:v>0.35759375559579798</c:v>
                </c:pt>
                <c:pt idx="16836">
                  <c:v>0.35723506397971999</c:v>
                </c:pt>
                <c:pt idx="16837">
                  <c:v>0.35687637236714997</c:v>
                </c:pt>
                <c:pt idx="16838">
                  <c:v>0.35651768075107199</c:v>
                </c:pt>
                <c:pt idx="16839">
                  <c:v>0.356158989134994</c:v>
                </c:pt>
                <c:pt idx="16840">
                  <c:v>0.35580029752242398</c:v>
                </c:pt>
                <c:pt idx="16841">
                  <c:v>0.35544160590634599</c:v>
                </c:pt>
                <c:pt idx="16842">
                  <c:v>0.355082914290268</c:v>
                </c:pt>
                <c:pt idx="16843">
                  <c:v>0.35472422267769799</c:v>
                </c:pt>
                <c:pt idx="16844">
                  <c:v>0.35436553106162</c:v>
                </c:pt>
                <c:pt idx="16845">
                  <c:v>0.35400683944554301</c:v>
                </c:pt>
                <c:pt idx="16846">
                  <c:v>0.35364814783297299</c:v>
                </c:pt>
                <c:pt idx="16847">
                  <c:v>0.353289456216895</c:v>
                </c:pt>
                <c:pt idx="16848">
                  <c:v>0.35293076460081702</c:v>
                </c:pt>
                <c:pt idx="16849">
                  <c:v>0.352572072988247</c:v>
                </c:pt>
                <c:pt idx="16850">
                  <c:v>0.35221338137216901</c:v>
                </c:pt>
                <c:pt idx="16851">
                  <c:v>0.35185468975609102</c:v>
                </c:pt>
                <c:pt idx="16852">
                  <c:v>0.351495998143521</c:v>
                </c:pt>
                <c:pt idx="16853">
                  <c:v>0.35113730652744302</c:v>
                </c:pt>
                <c:pt idx="16854">
                  <c:v>0.35077861491136603</c:v>
                </c:pt>
                <c:pt idx="16855">
                  <c:v>0.35041992329879501</c:v>
                </c:pt>
                <c:pt idx="16856">
                  <c:v>0.35006123168271802</c:v>
                </c:pt>
                <c:pt idx="16857">
                  <c:v>0.34970254006663998</c:v>
                </c:pt>
                <c:pt idx="16858">
                  <c:v>0.34934384845407002</c:v>
                </c:pt>
                <c:pt idx="16859">
                  <c:v>0.34898515683799203</c:v>
                </c:pt>
                <c:pt idx="16860">
                  <c:v>0.34862646522191398</c:v>
                </c:pt>
                <c:pt idx="16861">
                  <c:v>0.34826777360934402</c:v>
                </c:pt>
                <c:pt idx="16862">
                  <c:v>0.34790908199326598</c:v>
                </c:pt>
                <c:pt idx="16863">
                  <c:v>0.34755039037718899</c:v>
                </c:pt>
                <c:pt idx="16864">
                  <c:v>0.34719169876461797</c:v>
                </c:pt>
                <c:pt idx="16865">
                  <c:v>0.34683300714854098</c:v>
                </c:pt>
                <c:pt idx="16866">
                  <c:v>0.346474315532463</c:v>
                </c:pt>
                <c:pt idx="16867">
                  <c:v>0.34611562391989298</c:v>
                </c:pt>
                <c:pt idx="16868">
                  <c:v>0.34575693230381499</c:v>
                </c:pt>
                <c:pt idx="16869">
                  <c:v>0.345398240687737</c:v>
                </c:pt>
                <c:pt idx="16870">
                  <c:v>0.34503954907516698</c:v>
                </c:pt>
                <c:pt idx="16871">
                  <c:v>0.344680857459089</c:v>
                </c:pt>
                <c:pt idx="16872">
                  <c:v>0.34432216584301101</c:v>
                </c:pt>
                <c:pt idx="16873">
                  <c:v>0.34396347423044099</c:v>
                </c:pt>
                <c:pt idx="16874">
                  <c:v>0.343604782614364</c:v>
                </c:pt>
                <c:pt idx="16875">
                  <c:v>0.34324609099828601</c:v>
                </c:pt>
                <c:pt idx="16876">
                  <c:v>0.342887399385716</c:v>
                </c:pt>
                <c:pt idx="16877">
                  <c:v>0.34252870776963801</c:v>
                </c:pt>
                <c:pt idx="16878">
                  <c:v>0.34217001615356002</c:v>
                </c:pt>
                <c:pt idx="16879">
                  <c:v>0.34181132454099</c:v>
                </c:pt>
                <c:pt idx="16880">
                  <c:v>0.34145263292491201</c:v>
                </c:pt>
                <c:pt idx="16881">
                  <c:v>0.34109394130883403</c:v>
                </c:pt>
                <c:pt idx="16882">
                  <c:v>0.34073524969626401</c:v>
                </c:pt>
                <c:pt idx="16883">
                  <c:v>0.34037655808018602</c:v>
                </c:pt>
                <c:pt idx="16884">
                  <c:v>0.34001786646410898</c:v>
                </c:pt>
                <c:pt idx="16885">
                  <c:v>0.33965917485153901</c:v>
                </c:pt>
                <c:pt idx="16886">
                  <c:v>0.33930048323546103</c:v>
                </c:pt>
                <c:pt idx="16887">
                  <c:v>0.33894179161938298</c:v>
                </c:pt>
                <c:pt idx="16888">
                  <c:v>0.33858310000681302</c:v>
                </c:pt>
                <c:pt idx="16889">
                  <c:v>0.33822440839073498</c:v>
                </c:pt>
                <c:pt idx="16890">
                  <c:v>0.33786571677465699</c:v>
                </c:pt>
                <c:pt idx="16891">
                  <c:v>0.33750702516208703</c:v>
                </c:pt>
                <c:pt idx="16892">
                  <c:v>0.33714833354600898</c:v>
                </c:pt>
                <c:pt idx="16893">
                  <c:v>0.33678964192993199</c:v>
                </c:pt>
                <c:pt idx="16894">
                  <c:v>0.33643095031736098</c:v>
                </c:pt>
                <c:pt idx="16895">
                  <c:v>0.33607225870128399</c:v>
                </c:pt>
                <c:pt idx="16896">
                  <c:v>0.335713567085206</c:v>
                </c:pt>
                <c:pt idx="16897">
                  <c:v>0.33535487547263598</c:v>
                </c:pt>
                <c:pt idx="16898">
                  <c:v>0.33499618385655799</c:v>
                </c:pt>
                <c:pt idx="16899">
                  <c:v>0.33463749224048001</c:v>
                </c:pt>
                <c:pt idx="16900">
                  <c:v>0.33427880062790999</c:v>
                </c:pt>
                <c:pt idx="16901">
                  <c:v>0.333920109011832</c:v>
                </c:pt>
                <c:pt idx="16902">
                  <c:v>0.33356141739575501</c:v>
                </c:pt>
                <c:pt idx="16903">
                  <c:v>0.333202725783184</c:v>
                </c:pt>
                <c:pt idx="16904">
                  <c:v>0.33284403416710701</c:v>
                </c:pt>
                <c:pt idx="16905">
                  <c:v>0.33248534255102902</c:v>
                </c:pt>
                <c:pt idx="16906">
                  <c:v>0.332126650938459</c:v>
                </c:pt>
                <c:pt idx="16907">
                  <c:v>0.33176795932238101</c:v>
                </c:pt>
                <c:pt idx="16908">
                  <c:v>0.33140926770630302</c:v>
                </c:pt>
                <c:pt idx="16909">
                  <c:v>0.33105057609373301</c:v>
                </c:pt>
                <c:pt idx="16910">
                  <c:v>0.33069188447765502</c:v>
                </c:pt>
                <c:pt idx="16911">
                  <c:v>0.33033319286157797</c:v>
                </c:pt>
                <c:pt idx="16912">
                  <c:v>0.32997450124900701</c:v>
                </c:pt>
                <c:pt idx="16913">
                  <c:v>0.32961580963293002</c:v>
                </c:pt>
                <c:pt idx="16914">
                  <c:v>0.32925711801685198</c:v>
                </c:pt>
                <c:pt idx="16915">
                  <c:v>0.32889842640428202</c:v>
                </c:pt>
                <c:pt idx="16916">
                  <c:v>0.32853973478820397</c:v>
                </c:pt>
                <c:pt idx="16917">
                  <c:v>0.32818104317212599</c:v>
                </c:pt>
                <c:pt idx="16918">
                  <c:v>0.32782235155955602</c:v>
                </c:pt>
                <c:pt idx="16919">
                  <c:v>0.32746365994347798</c:v>
                </c:pt>
                <c:pt idx="16920">
                  <c:v>0.32710496832739999</c:v>
                </c:pt>
                <c:pt idx="16921">
                  <c:v>0.32674627671482998</c:v>
                </c:pt>
                <c:pt idx="16922">
                  <c:v>0.32638758509875199</c:v>
                </c:pt>
                <c:pt idx="16923">
                  <c:v>0.326028893482675</c:v>
                </c:pt>
                <c:pt idx="16924">
                  <c:v>0.32567020187010498</c:v>
                </c:pt>
                <c:pt idx="16925">
                  <c:v>0.32531151025402699</c:v>
                </c:pt>
                <c:pt idx="16926">
                  <c:v>0.324952818637949</c:v>
                </c:pt>
                <c:pt idx="16927">
                  <c:v>0.32459412702537899</c:v>
                </c:pt>
                <c:pt idx="16928">
                  <c:v>0.324235435409301</c:v>
                </c:pt>
                <c:pt idx="16929">
                  <c:v>0.32387674379322301</c:v>
                </c:pt>
                <c:pt idx="16930">
                  <c:v>0.32351805218065299</c:v>
                </c:pt>
                <c:pt idx="16931">
                  <c:v>0.323159360564575</c:v>
                </c:pt>
                <c:pt idx="16932">
                  <c:v>0.32280066894849802</c:v>
                </c:pt>
                <c:pt idx="16933">
                  <c:v>0.322441977335927</c:v>
                </c:pt>
                <c:pt idx="16934">
                  <c:v>0.32208328571985001</c:v>
                </c:pt>
                <c:pt idx="16935">
                  <c:v>0.32172459410377202</c:v>
                </c:pt>
                <c:pt idx="16936">
                  <c:v>0.321365902491202</c:v>
                </c:pt>
                <c:pt idx="16937">
                  <c:v>0.32100721087512402</c:v>
                </c:pt>
                <c:pt idx="16938">
                  <c:v>0.32064851925904603</c:v>
                </c:pt>
                <c:pt idx="16939">
                  <c:v>0.32028982764647601</c:v>
                </c:pt>
                <c:pt idx="16940">
                  <c:v>0.31993113603039802</c:v>
                </c:pt>
                <c:pt idx="16941">
                  <c:v>0.31957244441432098</c:v>
                </c:pt>
                <c:pt idx="16942">
                  <c:v>0.31921375280175002</c:v>
                </c:pt>
                <c:pt idx="16943">
                  <c:v>0.31885506118567303</c:v>
                </c:pt>
                <c:pt idx="16944">
                  <c:v>0.31849636956959498</c:v>
                </c:pt>
                <c:pt idx="16945">
                  <c:v>0.31813767795702502</c:v>
                </c:pt>
                <c:pt idx="16946">
                  <c:v>0.31777898634094698</c:v>
                </c:pt>
                <c:pt idx="16947">
                  <c:v>0.31742029472486899</c:v>
                </c:pt>
                <c:pt idx="16948">
                  <c:v>0.31706160311229897</c:v>
                </c:pt>
                <c:pt idx="16949">
                  <c:v>0.31670291149622098</c:v>
                </c:pt>
                <c:pt idx="16950">
                  <c:v>0.316344219880143</c:v>
                </c:pt>
                <c:pt idx="16951">
                  <c:v>0.31598552826757298</c:v>
                </c:pt>
                <c:pt idx="16952">
                  <c:v>0.31562683665149599</c:v>
                </c:pt>
                <c:pt idx="16953">
                  <c:v>0.315268145035418</c:v>
                </c:pt>
                <c:pt idx="16954">
                  <c:v>0.31490945342284798</c:v>
                </c:pt>
                <c:pt idx="16955">
                  <c:v>0.31455076180677</c:v>
                </c:pt>
                <c:pt idx="16956">
                  <c:v>0.31419207019069201</c:v>
                </c:pt>
                <c:pt idx="16957">
                  <c:v>0.31383337857812199</c:v>
                </c:pt>
                <c:pt idx="16958">
                  <c:v>0.313474686962044</c:v>
                </c:pt>
                <c:pt idx="16959">
                  <c:v>0.31311599534596601</c:v>
                </c:pt>
                <c:pt idx="16960">
                  <c:v>0.312757303733396</c:v>
                </c:pt>
                <c:pt idx="16961">
                  <c:v>0.31239861211731801</c:v>
                </c:pt>
                <c:pt idx="16962">
                  <c:v>0.31203992050124102</c:v>
                </c:pt>
                <c:pt idx="16963">
                  <c:v>0.311681228888671</c:v>
                </c:pt>
                <c:pt idx="16964">
                  <c:v>0.31132253727259301</c:v>
                </c:pt>
                <c:pt idx="16965">
                  <c:v>0.31096384565651503</c:v>
                </c:pt>
                <c:pt idx="16966">
                  <c:v>0.31060515404394501</c:v>
                </c:pt>
                <c:pt idx="16967">
                  <c:v>0.31024646242786702</c:v>
                </c:pt>
                <c:pt idx="16968">
                  <c:v>0.30988777081178898</c:v>
                </c:pt>
                <c:pt idx="16969">
                  <c:v>0.30952907919921901</c:v>
                </c:pt>
                <c:pt idx="16970">
                  <c:v>0.30917038758314103</c:v>
                </c:pt>
                <c:pt idx="16971">
                  <c:v>0.30881169596706398</c:v>
                </c:pt>
                <c:pt idx="16972">
                  <c:v>0.30845300435449302</c:v>
                </c:pt>
                <c:pt idx="16973">
                  <c:v>0.30809431273841598</c:v>
                </c:pt>
                <c:pt idx="16974">
                  <c:v>0.30773562112233799</c:v>
                </c:pt>
                <c:pt idx="16975">
                  <c:v>0.30737692950976803</c:v>
                </c:pt>
                <c:pt idx="16976">
                  <c:v>0.30701823789368998</c:v>
                </c:pt>
                <c:pt idx="16977">
                  <c:v>0.30665954627761199</c:v>
                </c:pt>
                <c:pt idx="16978">
                  <c:v>0.30630085466504198</c:v>
                </c:pt>
                <c:pt idx="16979">
                  <c:v>0.30594216304896399</c:v>
                </c:pt>
                <c:pt idx="16980">
                  <c:v>0.305583471432887</c:v>
                </c:pt>
                <c:pt idx="16981">
                  <c:v>0.30522477982031598</c:v>
                </c:pt>
                <c:pt idx="16982">
                  <c:v>0.30486608820423899</c:v>
                </c:pt>
                <c:pt idx="16983">
                  <c:v>0.30450739658816101</c:v>
                </c:pt>
                <c:pt idx="16984">
                  <c:v>0.30414870497559099</c:v>
                </c:pt>
                <c:pt idx="16985">
                  <c:v>0.303790013359513</c:v>
                </c:pt>
                <c:pt idx="16986">
                  <c:v>0.30343132174343501</c:v>
                </c:pt>
                <c:pt idx="16987">
                  <c:v>0.303072630130865</c:v>
                </c:pt>
                <c:pt idx="16988">
                  <c:v>0.30271393851478701</c:v>
                </c:pt>
                <c:pt idx="16989">
                  <c:v>0.30235524689870902</c:v>
                </c:pt>
                <c:pt idx="16990">
                  <c:v>0.301996555286139</c:v>
                </c:pt>
                <c:pt idx="16991">
                  <c:v>0.30163786367006201</c:v>
                </c:pt>
                <c:pt idx="16992">
                  <c:v>0.30127917205398402</c:v>
                </c:pt>
                <c:pt idx="16993">
                  <c:v>0.30092048044141401</c:v>
                </c:pt>
                <c:pt idx="16994">
                  <c:v>0.30056178882533602</c:v>
                </c:pt>
                <c:pt idx="16995">
                  <c:v>0.30020309720925797</c:v>
                </c:pt>
                <c:pt idx="16996">
                  <c:v>0.29984440559668801</c:v>
                </c:pt>
                <c:pt idx="16997">
                  <c:v>0.29948571398061002</c:v>
                </c:pt>
                <c:pt idx="16998">
                  <c:v>0.29912702236453198</c:v>
                </c:pt>
                <c:pt idx="16999">
                  <c:v>0.29876833075196202</c:v>
                </c:pt>
                <c:pt idx="17000">
                  <c:v>0.29840963913588398</c:v>
                </c:pt>
                <c:pt idx="17001">
                  <c:v>0.29805094751980699</c:v>
                </c:pt>
                <c:pt idx="17002">
                  <c:v>0.29769225590723603</c:v>
                </c:pt>
                <c:pt idx="17003">
                  <c:v>0.29733356429115898</c:v>
                </c:pt>
                <c:pt idx="17004">
                  <c:v>0.29697487267508099</c:v>
                </c:pt>
                <c:pt idx="17005">
                  <c:v>0.29661618106251098</c:v>
                </c:pt>
                <c:pt idx="17006">
                  <c:v>0.29625748944643299</c:v>
                </c:pt>
                <c:pt idx="17007">
                  <c:v>0.295898797830355</c:v>
                </c:pt>
                <c:pt idx="17008">
                  <c:v>0.29554010621778498</c:v>
                </c:pt>
                <c:pt idx="17009">
                  <c:v>0.29518141460170699</c:v>
                </c:pt>
                <c:pt idx="17010">
                  <c:v>0.29482272298563</c:v>
                </c:pt>
                <c:pt idx="17011">
                  <c:v>0.29446403137305899</c:v>
                </c:pt>
                <c:pt idx="17012">
                  <c:v>0.294105339756982</c:v>
                </c:pt>
                <c:pt idx="17013">
                  <c:v>0.29374664814090401</c:v>
                </c:pt>
                <c:pt idx="17014">
                  <c:v>0.29338795652833399</c:v>
                </c:pt>
                <c:pt idx="17015">
                  <c:v>0.293029264912256</c:v>
                </c:pt>
                <c:pt idx="17016">
                  <c:v>0.29267057329617802</c:v>
                </c:pt>
                <c:pt idx="17017">
                  <c:v>0.292311881683608</c:v>
                </c:pt>
                <c:pt idx="17018">
                  <c:v>0.29195319006753001</c:v>
                </c:pt>
                <c:pt idx="17019">
                  <c:v>0.29159449845145202</c:v>
                </c:pt>
                <c:pt idx="17020">
                  <c:v>0.29141622236766601</c:v>
                </c:pt>
                <c:pt idx="17021">
                  <c:v>0.29141836181268599</c:v>
                </c:pt>
                <c:pt idx="17022">
                  <c:v>0.29142050125770502</c:v>
                </c:pt>
                <c:pt idx="17023">
                  <c:v>0.29142264070270302</c:v>
                </c:pt>
                <c:pt idx="17024">
                  <c:v>0.291424780147722</c:v>
                </c:pt>
                <c:pt idx="17025">
                  <c:v>0.29142691959274097</c:v>
                </c:pt>
                <c:pt idx="17026">
                  <c:v>0.29142905903773902</c:v>
                </c:pt>
                <c:pt idx="17027">
                  <c:v>0.291431198482758</c:v>
                </c:pt>
                <c:pt idx="17028">
                  <c:v>0.29143333792777698</c:v>
                </c:pt>
                <c:pt idx="17029">
                  <c:v>0.29143547737277598</c:v>
                </c:pt>
                <c:pt idx="17030">
                  <c:v>0.29143761681779501</c:v>
                </c:pt>
                <c:pt idx="17031">
                  <c:v>0.29143975626281399</c:v>
                </c:pt>
                <c:pt idx="17032">
                  <c:v>0.29144189570781198</c:v>
                </c:pt>
                <c:pt idx="17033">
                  <c:v>0.29144403515283102</c:v>
                </c:pt>
                <c:pt idx="17034">
                  <c:v>0.29144617459784999</c:v>
                </c:pt>
                <c:pt idx="17035">
                  <c:v>0.29144831404284799</c:v>
                </c:pt>
                <c:pt idx="17036">
                  <c:v>0.29145045348786702</c:v>
                </c:pt>
                <c:pt idx="17037">
                  <c:v>0.291452592932886</c:v>
                </c:pt>
                <c:pt idx="17038">
                  <c:v>0.291454732377884</c:v>
                </c:pt>
                <c:pt idx="17039">
                  <c:v>0.29145687182290397</c:v>
                </c:pt>
                <c:pt idx="17040">
                  <c:v>0.29145901126792301</c:v>
                </c:pt>
                <c:pt idx="17041">
                  <c:v>0.291461150712921</c:v>
                </c:pt>
                <c:pt idx="17042">
                  <c:v>0.29146329015793998</c:v>
                </c:pt>
                <c:pt idx="17043">
                  <c:v>0.29146542960295901</c:v>
                </c:pt>
                <c:pt idx="17044">
                  <c:v>0.29146756904795701</c:v>
                </c:pt>
                <c:pt idx="17045">
                  <c:v>0.29146970849297599</c:v>
                </c:pt>
                <c:pt idx="17046">
                  <c:v>0.29147184793799502</c:v>
                </c:pt>
                <c:pt idx="17047">
                  <c:v>0.29147398738299302</c:v>
                </c:pt>
                <c:pt idx="17048">
                  <c:v>0.29147612682801299</c:v>
                </c:pt>
                <c:pt idx="17049">
                  <c:v>0.29147826627303203</c:v>
                </c:pt>
                <c:pt idx="17050">
                  <c:v>0.29148040571803002</c:v>
                </c:pt>
                <c:pt idx="17051">
                  <c:v>0.291482545163049</c:v>
                </c:pt>
                <c:pt idx="17052">
                  <c:v>0.29148468460806798</c:v>
                </c:pt>
                <c:pt idx="17053">
                  <c:v>0.29148682405306597</c:v>
                </c:pt>
                <c:pt idx="17054">
                  <c:v>0.29148896349808501</c:v>
                </c:pt>
                <c:pt idx="17055">
                  <c:v>0.29149110294310399</c:v>
                </c:pt>
                <c:pt idx="17056">
                  <c:v>0.29149324238810298</c:v>
                </c:pt>
                <c:pt idx="17057">
                  <c:v>0.29149538183312201</c:v>
                </c:pt>
                <c:pt idx="17058">
                  <c:v>0.29149752127814099</c:v>
                </c:pt>
                <c:pt idx="17059">
                  <c:v>0.29149966072313899</c:v>
                </c:pt>
                <c:pt idx="17060">
                  <c:v>0.29150180016815802</c:v>
                </c:pt>
                <c:pt idx="17061">
                  <c:v>0.291503939613177</c:v>
                </c:pt>
                <c:pt idx="17062">
                  <c:v>0.29150607905817499</c:v>
                </c:pt>
                <c:pt idx="17063">
                  <c:v>0.29150821850319403</c:v>
                </c:pt>
                <c:pt idx="17064">
                  <c:v>0.29151035794821301</c:v>
                </c:pt>
                <c:pt idx="17065">
                  <c:v>0.291512497393212</c:v>
                </c:pt>
                <c:pt idx="17066">
                  <c:v>0.29151463683823098</c:v>
                </c:pt>
                <c:pt idx="17067">
                  <c:v>0.29151677628325001</c:v>
                </c:pt>
                <c:pt idx="17068">
                  <c:v>0.29151891572824801</c:v>
                </c:pt>
                <c:pt idx="17069">
                  <c:v>0.29152105517326699</c:v>
                </c:pt>
                <c:pt idx="17070">
                  <c:v>0.29152319461828602</c:v>
                </c:pt>
                <c:pt idx="17071">
                  <c:v>0.29152533406328401</c:v>
                </c:pt>
                <c:pt idx="17072">
                  <c:v>0.29152747350830299</c:v>
                </c:pt>
                <c:pt idx="17073">
                  <c:v>0.29152961295332203</c:v>
                </c:pt>
                <c:pt idx="17074">
                  <c:v>0.29153175239832102</c:v>
                </c:pt>
                <c:pt idx="17075">
                  <c:v>0.29153389184334</c:v>
                </c:pt>
                <c:pt idx="17076">
                  <c:v>0.29153603128835898</c:v>
                </c:pt>
                <c:pt idx="17077">
                  <c:v>0.29153817073335703</c:v>
                </c:pt>
                <c:pt idx="17078">
                  <c:v>0.29154031017837601</c:v>
                </c:pt>
                <c:pt idx="17079">
                  <c:v>0.29154244962339498</c:v>
                </c:pt>
                <c:pt idx="17080">
                  <c:v>0.29154458906839298</c:v>
                </c:pt>
                <c:pt idx="17081">
                  <c:v>0.29154672851341201</c:v>
                </c:pt>
                <c:pt idx="17082">
                  <c:v>0.29154886795843099</c:v>
                </c:pt>
                <c:pt idx="17083">
                  <c:v>0.29155100740342998</c:v>
                </c:pt>
                <c:pt idx="17084">
                  <c:v>0.29155314684844902</c:v>
                </c:pt>
                <c:pt idx="17085">
                  <c:v>0.291555286293468</c:v>
                </c:pt>
                <c:pt idx="17086">
                  <c:v>0.29155742573846599</c:v>
                </c:pt>
                <c:pt idx="17087">
                  <c:v>0.29155956518348503</c:v>
                </c:pt>
                <c:pt idx="17088">
                  <c:v>0.291561704628504</c:v>
                </c:pt>
                <c:pt idx="17089">
                  <c:v>0.291563844073502</c:v>
                </c:pt>
                <c:pt idx="17090">
                  <c:v>0.29156598351852098</c:v>
                </c:pt>
                <c:pt idx="17091">
                  <c:v>0.29156812296354001</c:v>
                </c:pt>
                <c:pt idx="17092">
                  <c:v>0.291570262408539</c:v>
                </c:pt>
                <c:pt idx="17093">
                  <c:v>0.29157240185355798</c:v>
                </c:pt>
                <c:pt idx="17094">
                  <c:v>0.29157454129857702</c:v>
                </c:pt>
                <c:pt idx="17095">
                  <c:v>0.29157668074357501</c:v>
                </c:pt>
                <c:pt idx="17096">
                  <c:v>0.29157882018859399</c:v>
                </c:pt>
                <c:pt idx="17097">
                  <c:v>0.29158095963361302</c:v>
                </c:pt>
                <c:pt idx="17098">
                  <c:v>0.29158309907861102</c:v>
                </c:pt>
                <c:pt idx="17099">
                  <c:v>0.29158523852363</c:v>
                </c:pt>
                <c:pt idx="17100">
                  <c:v>0.29158737796864898</c:v>
                </c:pt>
                <c:pt idx="17101">
                  <c:v>0.29158951741364803</c:v>
                </c:pt>
                <c:pt idx="17102">
                  <c:v>0.291591656858667</c:v>
                </c:pt>
                <c:pt idx="17103">
                  <c:v>0.29159379630368598</c:v>
                </c:pt>
                <c:pt idx="17104">
                  <c:v>0.29159593574868398</c:v>
                </c:pt>
                <c:pt idx="17105">
                  <c:v>0.29159807519370301</c:v>
                </c:pt>
                <c:pt idx="17106">
                  <c:v>0.29160021463872199</c:v>
                </c:pt>
                <c:pt idx="17107">
                  <c:v>0.29160235408371998</c:v>
                </c:pt>
                <c:pt idx="17108">
                  <c:v>0.29160449352873902</c:v>
                </c:pt>
                <c:pt idx="17109">
                  <c:v>0.291606632973758</c:v>
                </c:pt>
                <c:pt idx="17110">
                  <c:v>0.29160877241875699</c:v>
                </c:pt>
                <c:pt idx="17111">
                  <c:v>0.29161091186377602</c:v>
                </c:pt>
                <c:pt idx="17112">
                  <c:v>0.291613051308795</c:v>
                </c:pt>
                <c:pt idx="17113">
                  <c:v>0.291615190753793</c:v>
                </c:pt>
                <c:pt idx="17114">
                  <c:v>0.29161733019881197</c:v>
                </c:pt>
                <c:pt idx="17115">
                  <c:v>0.29161946964383101</c:v>
                </c:pt>
                <c:pt idx="17116">
                  <c:v>0.291621609088829</c:v>
                </c:pt>
                <c:pt idx="17117">
                  <c:v>0.29162374853384798</c:v>
                </c:pt>
                <c:pt idx="17118">
                  <c:v>0.29162588797886702</c:v>
                </c:pt>
                <c:pt idx="17119">
                  <c:v>0.29162802742386601</c:v>
                </c:pt>
                <c:pt idx="17120">
                  <c:v>0.29163016686888499</c:v>
                </c:pt>
                <c:pt idx="17121">
                  <c:v>0.29163230631390402</c:v>
                </c:pt>
                <c:pt idx="17122">
                  <c:v>0.29163444575890202</c:v>
                </c:pt>
                <c:pt idx="17123">
                  <c:v>0.29163658520392099</c:v>
                </c:pt>
                <c:pt idx="17124">
                  <c:v>0.29163872464893997</c:v>
                </c:pt>
                <c:pt idx="17125">
                  <c:v>0.29164086409393802</c:v>
                </c:pt>
                <c:pt idx="17126">
                  <c:v>0.291643003538957</c:v>
                </c:pt>
                <c:pt idx="17127">
                  <c:v>0.29164514298397598</c:v>
                </c:pt>
                <c:pt idx="17128">
                  <c:v>0.29164728242897497</c:v>
                </c:pt>
                <c:pt idx="17129">
                  <c:v>0.29164942187399401</c:v>
                </c:pt>
                <c:pt idx="17130">
                  <c:v>0.29165156131901299</c:v>
                </c:pt>
                <c:pt idx="17131">
                  <c:v>0.29165370076401098</c:v>
                </c:pt>
                <c:pt idx="17132">
                  <c:v>0.29165584020903002</c:v>
                </c:pt>
                <c:pt idx="17133">
                  <c:v>0.29165797965404899</c:v>
                </c:pt>
                <c:pt idx="17134">
                  <c:v>0.29166011909904699</c:v>
                </c:pt>
                <c:pt idx="17135">
                  <c:v>0.29166225854406602</c:v>
                </c:pt>
                <c:pt idx="17136">
                  <c:v>0.291664397989085</c:v>
                </c:pt>
                <c:pt idx="17137">
                  <c:v>0.29166653743408399</c:v>
                </c:pt>
                <c:pt idx="17138">
                  <c:v>0.29166867687910297</c:v>
                </c:pt>
                <c:pt idx="17139">
                  <c:v>0.29167081632412201</c:v>
                </c:pt>
                <c:pt idx="17140">
                  <c:v>0.29167295576912</c:v>
                </c:pt>
                <c:pt idx="17141">
                  <c:v>0.29167509521413898</c:v>
                </c:pt>
                <c:pt idx="17142">
                  <c:v>0.29167723465915801</c:v>
                </c:pt>
                <c:pt idx="17143">
                  <c:v>0.29167937410415601</c:v>
                </c:pt>
                <c:pt idx="17144">
                  <c:v>0.29168151354917499</c:v>
                </c:pt>
                <c:pt idx="17145">
                  <c:v>0.29168365299419402</c:v>
                </c:pt>
                <c:pt idx="17146">
                  <c:v>0.29168579243919301</c:v>
                </c:pt>
                <c:pt idx="17147">
                  <c:v>0.29168793188421199</c:v>
                </c:pt>
                <c:pt idx="17148">
                  <c:v>0.29169007132923103</c:v>
                </c:pt>
                <c:pt idx="17149">
                  <c:v>0.29169221077422902</c:v>
                </c:pt>
                <c:pt idx="17150">
                  <c:v>0.291694350219248</c:v>
                </c:pt>
                <c:pt idx="17151">
                  <c:v>0.29169648966426698</c:v>
                </c:pt>
                <c:pt idx="17152">
                  <c:v>0.29169862910926497</c:v>
                </c:pt>
                <c:pt idx="17153">
                  <c:v>0.29170076855428401</c:v>
                </c:pt>
                <c:pt idx="17154">
                  <c:v>0.29170290799930298</c:v>
                </c:pt>
                <c:pt idx="17155">
                  <c:v>0.29170504744430198</c:v>
                </c:pt>
                <c:pt idx="17156">
                  <c:v>0.29170718688932101</c:v>
                </c:pt>
                <c:pt idx="17157">
                  <c:v>0.29170932633433999</c:v>
                </c:pt>
                <c:pt idx="17158">
                  <c:v>0.29171146577933799</c:v>
                </c:pt>
                <c:pt idx="17159">
                  <c:v>0.29171360522435702</c:v>
                </c:pt>
                <c:pt idx="17160">
                  <c:v>0.291715744669376</c:v>
                </c:pt>
                <c:pt idx="17161">
                  <c:v>0.29171788411437399</c:v>
                </c:pt>
                <c:pt idx="17162">
                  <c:v>0.29172002355939303</c:v>
                </c:pt>
                <c:pt idx="17163">
                  <c:v>0.29172216300441201</c:v>
                </c:pt>
                <c:pt idx="17164">
                  <c:v>0.291724302449411</c:v>
                </c:pt>
                <c:pt idx="17165">
                  <c:v>0.29172644189442998</c:v>
                </c:pt>
                <c:pt idx="17166">
                  <c:v>0.29172858133944901</c:v>
                </c:pt>
                <c:pt idx="17167">
                  <c:v>0.29173072078444701</c:v>
                </c:pt>
                <c:pt idx="17168">
                  <c:v>0.29173286022946598</c:v>
                </c:pt>
                <c:pt idx="17169">
                  <c:v>0.29173499967448502</c:v>
                </c:pt>
                <c:pt idx="17170">
                  <c:v>0.29173713911948301</c:v>
                </c:pt>
                <c:pt idx="17171">
                  <c:v>0.29173927856450199</c:v>
                </c:pt>
                <c:pt idx="17172">
                  <c:v>0.29174141800952103</c:v>
                </c:pt>
                <c:pt idx="17173">
                  <c:v>0.29174355745452002</c:v>
                </c:pt>
                <c:pt idx="17174">
                  <c:v>0.291745696899539</c:v>
                </c:pt>
                <c:pt idx="17175">
                  <c:v>0.29174783634455798</c:v>
                </c:pt>
                <c:pt idx="17176">
                  <c:v>0.29174997578955603</c:v>
                </c:pt>
                <c:pt idx="17177">
                  <c:v>0.291752115234575</c:v>
                </c:pt>
                <c:pt idx="17178">
                  <c:v>0.29175425467959398</c:v>
                </c:pt>
                <c:pt idx="17179">
                  <c:v>0.29175639412459198</c:v>
                </c:pt>
                <c:pt idx="17180">
                  <c:v>0.29175853356961101</c:v>
                </c:pt>
                <c:pt idx="17181">
                  <c:v>0.29176067301462999</c:v>
                </c:pt>
                <c:pt idx="17182">
                  <c:v>0.29176281245962898</c:v>
                </c:pt>
                <c:pt idx="17183">
                  <c:v>0.29176495190464802</c:v>
                </c:pt>
                <c:pt idx="17184">
                  <c:v>0.291767091349667</c:v>
                </c:pt>
                <c:pt idx="17185">
                  <c:v>0.29176923079466499</c:v>
                </c:pt>
                <c:pt idx="17186">
                  <c:v>0.29177137023968402</c:v>
                </c:pt>
                <c:pt idx="17187">
                  <c:v>0.291773509684703</c:v>
                </c:pt>
                <c:pt idx="17188">
                  <c:v>0.291775649129701</c:v>
                </c:pt>
                <c:pt idx="17189">
                  <c:v>0.29177778857471998</c:v>
                </c:pt>
                <c:pt idx="17190">
                  <c:v>0.29177992801973901</c:v>
                </c:pt>
                <c:pt idx="17191">
                  <c:v>0.291782067464738</c:v>
                </c:pt>
                <c:pt idx="17192">
                  <c:v>0.29178420690975698</c:v>
                </c:pt>
                <c:pt idx="17193">
                  <c:v>0.29178634635477602</c:v>
                </c:pt>
                <c:pt idx="17194">
                  <c:v>0.29178848579977401</c:v>
                </c:pt>
                <c:pt idx="17195">
                  <c:v>0.29179062524479299</c:v>
                </c:pt>
                <c:pt idx="17196">
                  <c:v>0.29179276468981202</c:v>
                </c:pt>
                <c:pt idx="17197">
                  <c:v>0.29179490413481002</c:v>
                </c:pt>
                <c:pt idx="17198">
                  <c:v>0.291797043579829</c:v>
                </c:pt>
                <c:pt idx="17199">
                  <c:v>0.29179918302484897</c:v>
                </c:pt>
                <c:pt idx="17200">
                  <c:v>0.29180132246984702</c:v>
                </c:pt>
                <c:pt idx="17201">
                  <c:v>0.291803461914866</c:v>
                </c:pt>
                <c:pt idx="17202">
                  <c:v>0.29180560135988498</c:v>
                </c:pt>
                <c:pt idx="17203">
                  <c:v>0.29180774080488298</c:v>
                </c:pt>
                <c:pt idx="17204">
                  <c:v>0.29180988024990201</c:v>
                </c:pt>
                <c:pt idx="17205">
                  <c:v>0.29181201969492099</c:v>
                </c:pt>
                <c:pt idx="17206">
                  <c:v>0.29181415913991898</c:v>
                </c:pt>
                <c:pt idx="17207">
                  <c:v>0.29181629858493802</c:v>
                </c:pt>
                <c:pt idx="17208">
                  <c:v>0.29181843802995799</c:v>
                </c:pt>
                <c:pt idx="17209">
                  <c:v>0.29182057747495599</c:v>
                </c:pt>
                <c:pt idx="17210">
                  <c:v>0.29182271691997502</c:v>
                </c:pt>
                <c:pt idx="17211">
                  <c:v>0.291824856364994</c:v>
                </c:pt>
                <c:pt idx="17212">
                  <c:v>0.291826995809992</c:v>
                </c:pt>
                <c:pt idx="17213">
                  <c:v>0.29182913525501097</c:v>
                </c:pt>
                <c:pt idx="17214">
                  <c:v>0.29183127470003001</c:v>
                </c:pt>
                <c:pt idx="17215">
                  <c:v>0.291833414145028</c:v>
                </c:pt>
                <c:pt idx="17216">
                  <c:v>0.29183555359004698</c:v>
                </c:pt>
                <c:pt idx="17217">
                  <c:v>0.29183769303506701</c:v>
                </c:pt>
                <c:pt idx="17218">
                  <c:v>0.29183983248006501</c:v>
                </c:pt>
                <c:pt idx="17219">
                  <c:v>0.29184197192508399</c:v>
                </c:pt>
                <c:pt idx="17220">
                  <c:v>0.29184411137010302</c:v>
                </c:pt>
                <c:pt idx="17221">
                  <c:v>0.29184625081510102</c:v>
                </c:pt>
                <c:pt idx="17222">
                  <c:v>0.29184839026011999</c:v>
                </c:pt>
                <c:pt idx="17223">
                  <c:v>0.29185052970513897</c:v>
                </c:pt>
                <c:pt idx="17224">
                  <c:v>0.29185266915013702</c:v>
                </c:pt>
                <c:pt idx="17225">
                  <c:v>0.291854808595156</c:v>
                </c:pt>
                <c:pt idx="17226">
                  <c:v>0.29185694804017598</c:v>
                </c:pt>
                <c:pt idx="17227">
                  <c:v>0.29185908748517397</c:v>
                </c:pt>
                <c:pt idx="17228">
                  <c:v>0.29186122693019301</c:v>
                </c:pt>
                <c:pt idx="17229">
                  <c:v>0.29186336637521199</c:v>
                </c:pt>
                <c:pt idx="17230">
                  <c:v>0.29186550582020998</c:v>
                </c:pt>
                <c:pt idx="17231">
                  <c:v>0.29186764526522901</c:v>
                </c:pt>
                <c:pt idx="17232">
                  <c:v>0.29186978471024799</c:v>
                </c:pt>
                <c:pt idx="17233">
                  <c:v>0.29187192415524599</c:v>
                </c:pt>
                <c:pt idx="17234">
                  <c:v>0.29187406360026502</c:v>
                </c:pt>
                <c:pt idx="17235">
                  <c:v>0.291876203045285</c:v>
                </c:pt>
                <c:pt idx="17236">
                  <c:v>0.29187834249028299</c:v>
                </c:pt>
                <c:pt idx="17237">
                  <c:v>0.29188048193530203</c:v>
                </c:pt>
                <c:pt idx="17238">
                  <c:v>0.29188262138032101</c:v>
                </c:pt>
                <c:pt idx="17239">
                  <c:v>0.291884760825319</c:v>
                </c:pt>
                <c:pt idx="17240">
                  <c:v>0.29188690027033798</c:v>
                </c:pt>
                <c:pt idx="17241">
                  <c:v>0.29188903971535701</c:v>
                </c:pt>
                <c:pt idx="17242">
                  <c:v>0.29189117916035501</c:v>
                </c:pt>
                <c:pt idx="17243">
                  <c:v>0.29189331860537399</c:v>
                </c:pt>
                <c:pt idx="17244">
                  <c:v>0.29189545805039402</c:v>
                </c:pt>
                <c:pt idx="17245">
                  <c:v>0.29189759749539201</c:v>
                </c:pt>
                <c:pt idx="17246">
                  <c:v>0.29189973694041099</c:v>
                </c:pt>
                <c:pt idx="17247">
                  <c:v>0.29190187638543003</c:v>
                </c:pt>
                <c:pt idx="17248">
                  <c:v>0.29190401583042802</c:v>
                </c:pt>
                <c:pt idx="17249">
                  <c:v>0.291906155275447</c:v>
                </c:pt>
                <c:pt idx="17250">
                  <c:v>0.29190829472046598</c:v>
                </c:pt>
                <c:pt idx="17251">
                  <c:v>0.29191043416546397</c:v>
                </c:pt>
                <c:pt idx="17252">
                  <c:v>0.29191257361048301</c:v>
                </c:pt>
                <c:pt idx="17253">
                  <c:v>0.29191471305550298</c:v>
                </c:pt>
                <c:pt idx="17254">
                  <c:v>0.29191685250050098</c:v>
                </c:pt>
                <c:pt idx="17255">
                  <c:v>0.29191899194552001</c:v>
                </c:pt>
                <c:pt idx="17256">
                  <c:v>0.29192113139053899</c:v>
                </c:pt>
                <c:pt idx="17257">
                  <c:v>0.29192327083553699</c:v>
                </c:pt>
                <c:pt idx="17258">
                  <c:v>0.29192541028055602</c:v>
                </c:pt>
                <c:pt idx="17259">
                  <c:v>0.291927549725575</c:v>
                </c:pt>
                <c:pt idx="17260">
                  <c:v>0.29192968917057299</c:v>
                </c:pt>
                <c:pt idx="17261">
                  <c:v>0.29193182861559203</c:v>
                </c:pt>
                <c:pt idx="17262">
                  <c:v>0.291933968060612</c:v>
                </c:pt>
                <c:pt idx="17263">
                  <c:v>0.29193610750561</c:v>
                </c:pt>
                <c:pt idx="17264">
                  <c:v>0.29193824695062898</c:v>
                </c:pt>
                <c:pt idx="17265">
                  <c:v>0.29194038639564801</c:v>
                </c:pt>
                <c:pt idx="17266">
                  <c:v>0.29194252584064601</c:v>
                </c:pt>
                <c:pt idx="17267">
                  <c:v>0.29194466528566498</c:v>
                </c:pt>
                <c:pt idx="17268">
                  <c:v>0.29194680473068402</c:v>
                </c:pt>
                <c:pt idx="17269">
                  <c:v>0.29194894417568201</c:v>
                </c:pt>
                <c:pt idx="17270">
                  <c:v>0.29195108362070099</c:v>
                </c:pt>
                <c:pt idx="17271">
                  <c:v>0.29195322306572102</c:v>
                </c:pt>
                <c:pt idx="17272">
                  <c:v>0.29195536251071902</c:v>
                </c:pt>
                <c:pt idx="17273">
                  <c:v>0.291957501955738</c:v>
                </c:pt>
                <c:pt idx="17274">
                  <c:v>0.29195964140075698</c:v>
                </c:pt>
                <c:pt idx="17275">
                  <c:v>0.29196178084575503</c:v>
                </c:pt>
                <c:pt idx="17276">
                  <c:v>0.291963920290774</c:v>
                </c:pt>
                <c:pt idx="17277">
                  <c:v>0.29196605973579298</c:v>
                </c:pt>
                <c:pt idx="17278">
                  <c:v>0.29196819918079098</c:v>
                </c:pt>
                <c:pt idx="17279">
                  <c:v>0.29197033862581001</c:v>
                </c:pt>
                <c:pt idx="17280">
                  <c:v>0.29197247807082999</c:v>
                </c:pt>
                <c:pt idx="17281">
                  <c:v>0.29197461751582798</c:v>
                </c:pt>
                <c:pt idx="17282">
                  <c:v>0.29197675696084702</c:v>
                </c:pt>
                <c:pt idx="17283">
                  <c:v>0.291978896405866</c:v>
                </c:pt>
                <c:pt idx="17284">
                  <c:v>0.29198103585086399</c:v>
                </c:pt>
                <c:pt idx="17285">
                  <c:v>0.29198317529588302</c:v>
                </c:pt>
                <c:pt idx="17286">
                  <c:v>0.291985314740902</c:v>
                </c:pt>
                <c:pt idx="17287">
                  <c:v>0.2919874541859</c:v>
                </c:pt>
                <c:pt idx="17288">
                  <c:v>0.29198959363091997</c:v>
                </c:pt>
                <c:pt idx="17289">
                  <c:v>0.29199173307593901</c:v>
                </c:pt>
                <c:pt idx="17290">
                  <c:v>0.291993872520937</c:v>
                </c:pt>
                <c:pt idx="17291">
                  <c:v>0.29199601196595598</c:v>
                </c:pt>
                <c:pt idx="17292">
                  <c:v>0.29199815141097502</c:v>
                </c:pt>
                <c:pt idx="17293">
                  <c:v>0.29200029085597301</c:v>
                </c:pt>
                <c:pt idx="17294">
                  <c:v>0.29200243030099199</c:v>
                </c:pt>
                <c:pt idx="17295">
                  <c:v>0.29200456974601102</c:v>
                </c:pt>
                <c:pt idx="17296">
                  <c:v>0.29200670919100902</c:v>
                </c:pt>
                <c:pt idx="17297">
                  <c:v>0.29200884863602899</c:v>
                </c:pt>
                <c:pt idx="17298">
                  <c:v>0.29201098808104797</c:v>
                </c:pt>
                <c:pt idx="17299">
                  <c:v>0.29201312752604602</c:v>
                </c:pt>
                <c:pt idx="17300">
                  <c:v>0.292015266971065</c:v>
                </c:pt>
                <c:pt idx="17301">
                  <c:v>0.29201740641608398</c:v>
                </c:pt>
                <c:pt idx="17302">
                  <c:v>0.29201954586108197</c:v>
                </c:pt>
                <c:pt idx="17303">
                  <c:v>0.29202168530610101</c:v>
                </c:pt>
                <c:pt idx="17304">
                  <c:v>0.29202382475111999</c:v>
                </c:pt>
                <c:pt idx="17305">
                  <c:v>0.29202596419611798</c:v>
                </c:pt>
                <c:pt idx="17306">
                  <c:v>0.29202810364113801</c:v>
                </c:pt>
                <c:pt idx="17307">
                  <c:v>0.29203024308615699</c:v>
                </c:pt>
                <c:pt idx="17308">
                  <c:v>0.29203238253115499</c:v>
                </c:pt>
                <c:pt idx="17309">
                  <c:v>0.29203452197617402</c:v>
                </c:pt>
                <c:pt idx="17310">
                  <c:v>0.292036661421193</c:v>
                </c:pt>
                <c:pt idx="17311">
                  <c:v>0.292038800866191</c:v>
                </c:pt>
                <c:pt idx="17312">
                  <c:v>0.29204094031120997</c:v>
                </c:pt>
                <c:pt idx="17313">
                  <c:v>0.29204307975622901</c:v>
                </c:pt>
                <c:pt idx="17314">
                  <c:v>0.292045219201227</c:v>
                </c:pt>
                <c:pt idx="17315">
                  <c:v>0.29204735864624698</c:v>
                </c:pt>
                <c:pt idx="17316">
                  <c:v>0.29204949809126601</c:v>
                </c:pt>
                <c:pt idx="17317">
                  <c:v>0.29205163753626401</c:v>
                </c:pt>
                <c:pt idx="17318">
                  <c:v>0.29205377698128299</c:v>
                </c:pt>
                <c:pt idx="17319">
                  <c:v>0.29205591642630202</c:v>
                </c:pt>
                <c:pt idx="17320">
                  <c:v>0.29205805587130002</c:v>
                </c:pt>
                <c:pt idx="17321">
                  <c:v>0.29206019531631899</c:v>
                </c:pt>
                <c:pt idx="17322">
                  <c:v>0.29206233476133803</c:v>
                </c:pt>
                <c:pt idx="17323">
                  <c:v>0.29206447420633602</c:v>
                </c:pt>
                <c:pt idx="17324">
                  <c:v>0.292066613651356</c:v>
                </c:pt>
                <c:pt idx="17325">
                  <c:v>0.29206875309637498</c:v>
                </c:pt>
                <c:pt idx="17326">
                  <c:v>0.29207089254137297</c:v>
                </c:pt>
                <c:pt idx="17327">
                  <c:v>0.29207303198639201</c:v>
                </c:pt>
                <c:pt idx="17328">
                  <c:v>0.29207517143141098</c:v>
                </c:pt>
                <c:pt idx="17329">
                  <c:v>0.29207731087640898</c:v>
                </c:pt>
                <c:pt idx="17330">
                  <c:v>0.29207945032142801</c:v>
                </c:pt>
                <c:pt idx="17331">
                  <c:v>0.29208158976644699</c:v>
                </c:pt>
                <c:pt idx="17332">
                  <c:v>0.29208372921144499</c:v>
                </c:pt>
                <c:pt idx="17333">
                  <c:v>0.29208586865646502</c:v>
                </c:pt>
                <c:pt idx="17334">
                  <c:v>0.292088008101484</c:v>
                </c:pt>
                <c:pt idx="17335">
                  <c:v>0.29209014754648199</c:v>
                </c:pt>
                <c:pt idx="17336">
                  <c:v>0.29209228699150103</c:v>
                </c:pt>
                <c:pt idx="17337">
                  <c:v>0.29209442643652</c:v>
                </c:pt>
                <c:pt idx="17338">
                  <c:v>0.292096565881518</c:v>
                </c:pt>
                <c:pt idx="17339">
                  <c:v>0.29209870532653698</c:v>
                </c:pt>
                <c:pt idx="17340">
                  <c:v>0.29210084477155601</c:v>
                </c:pt>
                <c:pt idx="17341">
                  <c:v>0.29210298421655401</c:v>
                </c:pt>
                <c:pt idx="17342">
                  <c:v>0.29210512366157398</c:v>
                </c:pt>
                <c:pt idx="17343">
                  <c:v>0.29210726310659302</c:v>
                </c:pt>
                <c:pt idx="17344">
                  <c:v>0.29210940255159101</c:v>
                </c:pt>
                <c:pt idx="17345">
                  <c:v>0.29211154199660999</c:v>
                </c:pt>
                <c:pt idx="17346">
                  <c:v>0.29211368144162903</c:v>
                </c:pt>
                <c:pt idx="17347">
                  <c:v>0.29211582088662702</c:v>
                </c:pt>
                <c:pt idx="17348">
                  <c:v>0.292117960331646</c:v>
                </c:pt>
                <c:pt idx="17349">
                  <c:v>0.29212009977666498</c:v>
                </c:pt>
                <c:pt idx="17350">
                  <c:v>0.29212223922166303</c:v>
                </c:pt>
                <c:pt idx="17351">
                  <c:v>0.292124378666683</c:v>
                </c:pt>
                <c:pt idx="17352">
                  <c:v>0.29212651811170198</c:v>
                </c:pt>
                <c:pt idx="17353">
                  <c:v>0.29212865755669998</c:v>
                </c:pt>
                <c:pt idx="17354">
                  <c:v>0.29213079700171901</c:v>
                </c:pt>
                <c:pt idx="17355">
                  <c:v>0.29213293644673799</c:v>
                </c:pt>
                <c:pt idx="17356">
                  <c:v>0.29213507589173598</c:v>
                </c:pt>
                <c:pt idx="17357">
                  <c:v>0.29213721533675502</c:v>
                </c:pt>
                <c:pt idx="17358">
                  <c:v>0.292139354781774</c:v>
                </c:pt>
                <c:pt idx="17359">
                  <c:v>0.29214149422677299</c:v>
                </c:pt>
                <c:pt idx="17360">
                  <c:v>0.29214363367179202</c:v>
                </c:pt>
                <c:pt idx="17361">
                  <c:v>0.292145773116811</c:v>
                </c:pt>
                <c:pt idx="17362">
                  <c:v>0.292147912561809</c:v>
                </c:pt>
                <c:pt idx="17363">
                  <c:v>0.29215005200682798</c:v>
                </c:pt>
                <c:pt idx="17364">
                  <c:v>0.29215219145184701</c:v>
                </c:pt>
                <c:pt idx="17365">
                  <c:v>0.292154330896845</c:v>
                </c:pt>
                <c:pt idx="17366">
                  <c:v>0.29215647034186398</c:v>
                </c:pt>
                <c:pt idx="17367">
                  <c:v>0.29215860978688302</c:v>
                </c:pt>
                <c:pt idx="17368">
                  <c:v>0.29216074923188101</c:v>
                </c:pt>
                <c:pt idx="17369">
                  <c:v>0.29216288867690099</c:v>
                </c:pt>
                <c:pt idx="17370">
                  <c:v>0.29216502812192002</c:v>
                </c:pt>
                <c:pt idx="17371">
                  <c:v>0.29216716756691802</c:v>
                </c:pt>
                <c:pt idx="17372">
                  <c:v>0.292169307011937</c:v>
                </c:pt>
                <c:pt idx="17373">
                  <c:v>0.29217144645695597</c:v>
                </c:pt>
                <c:pt idx="17374">
                  <c:v>0.29217358590195402</c:v>
                </c:pt>
                <c:pt idx="17375">
                  <c:v>0.292175725346973</c:v>
                </c:pt>
                <c:pt idx="17376">
                  <c:v>0.29217786479199198</c:v>
                </c:pt>
                <c:pt idx="17377">
                  <c:v>0.29218000423699098</c:v>
                </c:pt>
                <c:pt idx="17378">
                  <c:v>0.29218214368201001</c:v>
                </c:pt>
                <c:pt idx="17379">
                  <c:v>0.29218428312702899</c:v>
                </c:pt>
                <c:pt idx="17380">
                  <c:v>0.29218642257202698</c:v>
                </c:pt>
                <c:pt idx="17381">
                  <c:v>0.29218856201704602</c:v>
                </c:pt>
                <c:pt idx="17382">
                  <c:v>0.29219070146206499</c:v>
                </c:pt>
                <c:pt idx="17383">
                  <c:v>0.29219284090706299</c:v>
                </c:pt>
                <c:pt idx="17384">
                  <c:v>0.29219498035208202</c:v>
                </c:pt>
                <c:pt idx="17385">
                  <c:v>0.292197119797101</c:v>
                </c:pt>
                <c:pt idx="17386">
                  <c:v>0.2921992592421</c:v>
                </c:pt>
                <c:pt idx="17387">
                  <c:v>0.29220139868711897</c:v>
                </c:pt>
                <c:pt idx="17388">
                  <c:v>0.29220353813213801</c:v>
                </c:pt>
                <c:pt idx="17389">
                  <c:v>0.292205677577136</c:v>
                </c:pt>
                <c:pt idx="17390">
                  <c:v>0.29220781702215498</c:v>
                </c:pt>
                <c:pt idx="17391">
                  <c:v>0.29220995646717401</c:v>
                </c:pt>
                <c:pt idx="17392">
                  <c:v>0.29221209591217201</c:v>
                </c:pt>
                <c:pt idx="17393">
                  <c:v>0.29221423535719099</c:v>
                </c:pt>
                <c:pt idx="17394">
                  <c:v>0.29221637480221002</c:v>
                </c:pt>
                <c:pt idx="17395">
                  <c:v>0.29221851424720802</c:v>
                </c:pt>
                <c:pt idx="17396">
                  <c:v>0.29222065369222799</c:v>
                </c:pt>
                <c:pt idx="17397">
                  <c:v>0.29222279313724697</c:v>
                </c:pt>
                <c:pt idx="17398">
                  <c:v>0.29222493258224502</c:v>
                </c:pt>
                <c:pt idx="17399">
                  <c:v>0.292227072027264</c:v>
                </c:pt>
                <c:pt idx="17400">
                  <c:v>0.29222921147228298</c:v>
                </c:pt>
                <c:pt idx="17401">
                  <c:v>0.29223135091728097</c:v>
                </c:pt>
                <c:pt idx="17402">
                  <c:v>0.29223349036230001</c:v>
                </c:pt>
                <c:pt idx="17403">
                  <c:v>0.29223562980731899</c:v>
                </c:pt>
                <c:pt idx="17404">
                  <c:v>0.29223776925231798</c:v>
                </c:pt>
                <c:pt idx="17405">
                  <c:v>0.29223990869733701</c:v>
                </c:pt>
                <c:pt idx="17406">
                  <c:v>0.29224204814235599</c:v>
                </c:pt>
                <c:pt idx="17407">
                  <c:v>0.29224418758735399</c:v>
                </c:pt>
                <c:pt idx="17408">
                  <c:v>0.29224632703237302</c:v>
                </c:pt>
                <c:pt idx="17409">
                  <c:v>0.292248466477392</c:v>
                </c:pt>
                <c:pt idx="17410">
                  <c:v>0.29225060592238999</c:v>
                </c:pt>
                <c:pt idx="17411">
                  <c:v>0.29225274536740897</c:v>
                </c:pt>
                <c:pt idx="17412">
                  <c:v>0.29225488481242801</c:v>
                </c:pt>
                <c:pt idx="17413">
                  <c:v>0.292257024257427</c:v>
                </c:pt>
                <c:pt idx="17414">
                  <c:v>0.29225916370244598</c:v>
                </c:pt>
                <c:pt idx="17415">
                  <c:v>0.29226130314746501</c:v>
                </c:pt>
                <c:pt idx="17416">
                  <c:v>0.29226344259246301</c:v>
                </c:pt>
                <c:pt idx="17417">
                  <c:v>0.29226558203748199</c:v>
                </c:pt>
                <c:pt idx="17418">
                  <c:v>0.29226772148250102</c:v>
                </c:pt>
                <c:pt idx="17419">
                  <c:v>0.29226986092749901</c:v>
                </c:pt>
                <c:pt idx="17420">
                  <c:v>0.29227200037251799</c:v>
                </c:pt>
                <c:pt idx="17421">
                  <c:v>0.29227413981753703</c:v>
                </c:pt>
                <c:pt idx="17422">
                  <c:v>0.29227627926253602</c:v>
                </c:pt>
                <c:pt idx="17423">
                  <c:v>0.292278418707555</c:v>
                </c:pt>
                <c:pt idx="17424">
                  <c:v>0.29228055815257398</c:v>
                </c:pt>
                <c:pt idx="17425">
                  <c:v>0.29228269759757203</c:v>
                </c:pt>
                <c:pt idx="17426">
                  <c:v>0.29228483704259101</c:v>
                </c:pt>
                <c:pt idx="17427">
                  <c:v>0.29228697648760998</c:v>
                </c:pt>
                <c:pt idx="17428">
                  <c:v>0.29228911593260798</c:v>
                </c:pt>
                <c:pt idx="17429">
                  <c:v>0.29229125537762701</c:v>
                </c:pt>
                <c:pt idx="17430">
                  <c:v>0.29229339482264599</c:v>
                </c:pt>
                <c:pt idx="17431">
                  <c:v>0.29229553426764499</c:v>
                </c:pt>
                <c:pt idx="17432">
                  <c:v>0.29229767371266402</c:v>
                </c:pt>
                <c:pt idx="17433">
                  <c:v>0.292299813157683</c:v>
                </c:pt>
                <c:pt idx="17434">
                  <c:v>0.29230195260268099</c:v>
                </c:pt>
                <c:pt idx="17435">
                  <c:v>0.29230409204770003</c:v>
                </c:pt>
                <c:pt idx="17436">
                  <c:v>0.292306231492719</c:v>
                </c:pt>
                <c:pt idx="17437">
                  <c:v>0.292308370937717</c:v>
                </c:pt>
                <c:pt idx="17438">
                  <c:v>0.29231051038273598</c:v>
                </c:pt>
                <c:pt idx="17439">
                  <c:v>0.29231264982775501</c:v>
                </c:pt>
                <c:pt idx="17440">
                  <c:v>0.29231478927275401</c:v>
                </c:pt>
                <c:pt idx="17441">
                  <c:v>0.29231692871777298</c:v>
                </c:pt>
                <c:pt idx="17442">
                  <c:v>0.29231906816279202</c:v>
                </c:pt>
                <c:pt idx="17443">
                  <c:v>0.29232120760779001</c:v>
                </c:pt>
                <c:pt idx="17444">
                  <c:v>0.29232334705280899</c:v>
                </c:pt>
                <c:pt idx="17445">
                  <c:v>0.29232548649782802</c:v>
                </c:pt>
                <c:pt idx="17446">
                  <c:v>0.29232762594282602</c:v>
                </c:pt>
                <c:pt idx="17447">
                  <c:v>0.292329765387845</c:v>
                </c:pt>
                <c:pt idx="17448">
                  <c:v>0.29233190483286398</c:v>
                </c:pt>
                <c:pt idx="17449">
                  <c:v>0.29233404427786303</c:v>
                </c:pt>
                <c:pt idx="17450">
                  <c:v>0.292336183722882</c:v>
                </c:pt>
                <c:pt idx="17451">
                  <c:v>0.29233832316790098</c:v>
                </c:pt>
                <c:pt idx="17452">
                  <c:v>0.29234046261289898</c:v>
                </c:pt>
                <c:pt idx="17453">
                  <c:v>0.29234260205791801</c:v>
                </c:pt>
                <c:pt idx="17454">
                  <c:v>0.29234474150293699</c:v>
                </c:pt>
                <c:pt idx="17455">
                  <c:v>0.29234688094793498</c:v>
                </c:pt>
                <c:pt idx="17456">
                  <c:v>0.29234902039295402</c:v>
                </c:pt>
                <c:pt idx="17457">
                  <c:v>0.292351159837973</c:v>
                </c:pt>
                <c:pt idx="17458">
                  <c:v>0.29235329928297199</c:v>
                </c:pt>
                <c:pt idx="17459">
                  <c:v>0.29235543872799102</c:v>
                </c:pt>
                <c:pt idx="17460">
                  <c:v>0.29235757817301</c:v>
                </c:pt>
                <c:pt idx="17461">
                  <c:v>0.292359717618008</c:v>
                </c:pt>
                <c:pt idx="17462">
                  <c:v>0.29236185706302698</c:v>
                </c:pt>
                <c:pt idx="17463">
                  <c:v>0.29236399650804601</c:v>
                </c:pt>
                <c:pt idx="17464">
                  <c:v>0.292366135953044</c:v>
                </c:pt>
                <c:pt idx="17465">
                  <c:v>0.29236827539806298</c:v>
                </c:pt>
                <c:pt idx="17466">
                  <c:v>0.29237041484308202</c:v>
                </c:pt>
                <c:pt idx="17467">
                  <c:v>0.29237255428808101</c:v>
                </c:pt>
                <c:pt idx="17468">
                  <c:v>0.29237469373309999</c:v>
                </c:pt>
                <c:pt idx="17469">
                  <c:v>0.29237683317811902</c:v>
                </c:pt>
                <c:pt idx="17470">
                  <c:v>0.29237897262311702</c:v>
                </c:pt>
                <c:pt idx="17471">
                  <c:v>0.292381112068136</c:v>
                </c:pt>
                <c:pt idx="17472">
                  <c:v>0.29238325151315497</c:v>
                </c:pt>
                <c:pt idx="17473">
                  <c:v>0.29238539095815302</c:v>
                </c:pt>
                <c:pt idx="17474">
                  <c:v>0.292387530403172</c:v>
                </c:pt>
                <c:pt idx="17475">
                  <c:v>0.29238966984819098</c:v>
                </c:pt>
                <c:pt idx="17476">
                  <c:v>0.29239180929318997</c:v>
                </c:pt>
                <c:pt idx="17477">
                  <c:v>0.29239394873820901</c:v>
                </c:pt>
                <c:pt idx="17478">
                  <c:v>0.29239608818322799</c:v>
                </c:pt>
                <c:pt idx="17479">
                  <c:v>0.29239822762822598</c:v>
                </c:pt>
                <c:pt idx="17480">
                  <c:v>0.29240036707324502</c:v>
                </c:pt>
                <c:pt idx="17481">
                  <c:v>0.29240250651826399</c:v>
                </c:pt>
                <c:pt idx="17482">
                  <c:v>0.29240464596326199</c:v>
                </c:pt>
                <c:pt idx="17483">
                  <c:v>0.29240678540828102</c:v>
                </c:pt>
                <c:pt idx="17484">
                  <c:v>0.2924089248533</c:v>
                </c:pt>
                <c:pt idx="17485">
                  <c:v>0.29241106429829899</c:v>
                </c:pt>
                <c:pt idx="17486">
                  <c:v>0.29241320374331797</c:v>
                </c:pt>
                <c:pt idx="17487">
                  <c:v>0.29241534318833701</c:v>
                </c:pt>
                <c:pt idx="17488">
                  <c:v>0.292417482633335</c:v>
                </c:pt>
                <c:pt idx="17489">
                  <c:v>0.29241962207835398</c:v>
                </c:pt>
                <c:pt idx="17490">
                  <c:v>0.29242176152337301</c:v>
                </c:pt>
                <c:pt idx="17491">
                  <c:v>0.29242390096837101</c:v>
                </c:pt>
                <c:pt idx="17492">
                  <c:v>0.29242604041338999</c:v>
                </c:pt>
                <c:pt idx="17493">
                  <c:v>0.29242817985840902</c:v>
                </c:pt>
                <c:pt idx="17494">
                  <c:v>0.29243031930340802</c:v>
                </c:pt>
                <c:pt idx="17495">
                  <c:v>0.29243245874842699</c:v>
                </c:pt>
                <c:pt idx="17496">
                  <c:v>0.29243459819344603</c:v>
                </c:pt>
                <c:pt idx="17497">
                  <c:v>0.29243673763844402</c:v>
                </c:pt>
                <c:pt idx="17498">
                  <c:v>0.292438877083463</c:v>
                </c:pt>
                <c:pt idx="17499">
                  <c:v>0.29244101652848198</c:v>
                </c:pt>
                <c:pt idx="17500">
                  <c:v>0.29244315597347997</c:v>
                </c:pt>
                <c:pt idx="17501">
                  <c:v>0.29244529541849901</c:v>
                </c:pt>
                <c:pt idx="17502">
                  <c:v>0.29244743486351898</c:v>
                </c:pt>
                <c:pt idx="17503">
                  <c:v>0.29244957430851698</c:v>
                </c:pt>
                <c:pt idx="17504">
                  <c:v>0.29245171375353601</c:v>
                </c:pt>
                <c:pt idx="17505">
                  <c:v>0.29245385319855499</c:v>
                </c:pt>
                <c:pt idx="17506">
                  <c:v>0.29245599264355299</c:v>
                </c:pt>
                <c:pt idx="17507">
                  <c:v>0.29245813208857202</c:v>
                </c:pt>
                <c:pt idx="17508">
                  <c:v>0.292460271533591</c:v>
                </c:pt>
                <c:pt idx="17509">
                  <c:v>0.29246241097858899</c:v>
                </c:pt>
                <c:pt idx="17510">
                  <c:v>0.29246455042360803</c:v>
                </c:pt>
                <c:pt idx="17511">
                  <c:v>0.29246668986862701</c:v>
                </c:pt>
                <c:pt idx="17512">
                  <c:v>0.292468829313626</c:v>
                </c:pt>
                <c:pt idx="17513">
                  <c:v>0.29247096875864498</c:v>
                </c:pt>
                <c:pt idx="17514">
                  <c:v>0.29247310820366401</c:v>
                </c:pt>
                <c:pt idx="17515">
                  <c:v>0.29247524764866201</c:v>
                </c:pt>
                <c:pt idx="17516">
                  <c:v>0.29247738709368098</c:v>
                </c:pt>
                <c:pt idx="17517">
                  <c:v>0.29247952653870002</c:v>
                </c:pt>
                <c:pt idx="17518">
                  <c:v>0.29248166598369801</c:v>
                </c:pt>
                <c:pt idx="17519">
                  <c:v>0.29248380542871699</c:v>
                </c:pt>
                <c:pt idx="17520">
                  <c:v>0.29248594487373603</c:v>
                </c:pt>
                <c:pt idx="17521">
                  <c:v>0.29248808431873502</c:v>
                </c:pt>
                <c:pt idx="17522">
                  <c:v>0.292490223763754</c:v>
                </c:pt>
                <c:pt idx="17523">
                  <c:v>0.29249236320877298</c:v>
                </c:pt>
                <c:pt idx="17524">
                  <c:v>0.29249450265377103</c:v>
                </c:pt>
                <c:pt idx="17525">
                  <c:v>0.29249664209879001</c:v>
                </c:pt>
                <c:pt idx="17526">
                  <c:v>0.29249878154380898</c:v>
                </c:pt>
                <c:pt idx="17527">
                  <c:v>0.29250092098880698</c:v>
                </c:pt>
                <c:pt idx="17528">
                  <c:v>0.29250306043382601</c:v>
                </c:pt>
                <c:pt idx="17529">
                  <c:v>0.29250519987884599</c:v>
                </c:pt>
                <c:pt idx="17530">
                  <c:v>0.29250733932384398</c:v>
                </c:pt>
                <c:pt idx="17531">
                  <c:v>0.29250947876886302</c:v>
                </c:pt>
                <c:pt idx="17532">
                  <c:v>0.292511618213882</c:v>
                </c:pt>
                <c:pt idx="17533">
                  <c:v>0.29251375765887999</c:v>
                </c:pt>
                <c:pt idx="17534">
                  <c:v>0.29251589710389903</c:v>
                </c:pt>
                <c:pt idx="17535">
                  <c:v>0.292518036548918</c:v>
                </c:pt>
                <c:pt idx="17536">
                  <c:v>0.292520175993916</c:v>
                </c:pt>
                <c:pt idx="17537">
                  <c:v>0.29252231543893498</c:v>
                </c:pt>
                <c:pt idx="17538">
                  <c:v>0.29252445488395501</c:v>
                </c:pt>
                <c:pt idx="17539">
                  <c:v>0.292526594328953</c:v>
                </c:pt>
                <c:pt idx="17540">
                  <c:v>0.29252873377397198</c:v>
                </c:pt>
                <c:pt idx="17541">
                  <c:v>0.29253087321899102</c:v>
                </c:pt>
                <c:pt idx="17542">
                  <c:v>0.29253301266398901</c:v>
                </c:pt>
                <c:pt idx="17543">
                  <c:v>0.29253515210900799</c:v>
                </c:pt>
                <c:pt idx="17544">
                  <c:v>0.29253729155402702</c:v>
                </c:pt>
                <c:pt idx="17545">
                  <c:v>0.29253943099902502</c:v>
                </c:pt>
                <c:pt idx="17546">
                  <c:v>0.292541570444044</c:v>
                </c:pt>
                <c:pt idx="17547">
                  <c:v>0.29254370988906397</c:v>
                </c:pt>
                <c:pt idx="17548">
                  <c:v>0.29254584933406202</c:v>
                </c:pt>
                <c:pt idx="17549">
                  <c:v>0.292547988779081</c:v>
                </c:pt>
                <c:pt idx="17550">
                  <c:v>0.29255012822409998</c:v>
                </c:pt>
                <c:pt idx="17551">
                  <c:v>0.29255226766909798</c:v>
                </c:pt>
                <c:pt idx="17552">
                  <c:v>0.29255440711411701</c:v>
                </c:pt>
                <c:pt idx="17553">
                  <c:v>0.29255654655913599</c:v>
                </c:pt>
                <c:pt idx="17554">
                  <c:v>0.29255868600413398</c:v>
                </c:pt>
                <c:pt idx="17555">
                  <c:v>0.29256082544915302</c:v>
                </c:pt>
                <c:pt idx="17556">
                  <c:v>0.29256296489417299</c:v>
                </c:pt>
                <c:pt idx="17557">
                  <c:v>0.29256510433917099</c:v>
                </c:pt>
                <c:pt idx="17558">
                  <c:v>0.29256724378419002</c:v>
                </c:pt>
                <c:pt idx="17559">
                  <c:v>0.292569383229209</c:v>
                </c:pt>
                <c:pt idx="17560">
                  <c:v>0.292571522674207</c:v>
                </c:pt>
                <c:pt idx="17561">
                  <c:v>0.29257366211922597</c:v>
                </c:pt>
                <c:pt idx="17562">
                  <c:v>0.29257580156424501</c:v>
                </c:pt>
                <c:pt idx="17563">
                  <c:v>0.292577941009243</c:v>
                </c:pt>
                <c:pt idx="17564">
                  <c:v>0.29258008045426198</c:v>
                </c:pt>
                <c:pt idx="17565">
                  <c:v>0.29258221989928201</c:v>
                </c:pt>
                <c:pt idx="17566">
                  <c:v>0.29258435934428001</c:v>
                </c:pt>
                <c:pt idx="17567">
                  <c:v>0.29258649878929899</c:v>
                </c:pt>
                <c:pt idx="17568">
                  <c:v>0.29258863823431802</c:v>
                </c:pt>
                <c:pt idx="17569">
                  <c:v>0.29259077767931602</c:v>
                </c:pt>
                <c:pt idx="17570">
                  <c:v>0.29259291712433499</c:v>
                </c:pt>
                <c:pt idx="17571">
                  <c:v>0.29259505656935397</c:v>
                </c:pt>
                <c:pt idx="17572">
                  <c:v>0.29259719601435202</c:v>
                </c:pt>
                <c:pt idx="17573">
                  <c:v>0.292599335459371</c:v>
                </c:pt>
                <c:pt idx="17574">
                  <c:v>0.29260147490439098</c:v>
                </c:pt>
                <c:pt idx="17575">
                  <c:v>0.29260361434938897</c:v>
                </c:pt>
                <c:pt idx="17576">
                  <c:v>0.29260575379440801</c:v>
                </c:pt>
                <c:pt idx="17577">
                  <c:v>0.29260789323942699</c:v>
                </c:pt>
                <c:pt idx="17578">
                  <c:v>0.29261003268442498</c:v>
                </c:pt>
                <c:pt idx="17579">
                  <c:v>0.29261217212944401</c:v>
                </c:pt>
                <c:pt idx="17580">
                  <c:v>0.29261431157446299</c:v>
                </c:pt>
                <c:pt idx="17581">
                  <c:v>0.29261645101946099</c:v>
                </c:pt>
                <c:pt idx="17582">
                  <c:v>0.29261859046448002</c:v>
                </c:pt>
                <c:pt idx="17583">
                  <c:v>0.2926207299095</c:v>
                </c:pt>
                <c:pt idx="17584">
                  <c:v>0.29262286935449799</c:v>
                </c:pt>
                <c:pt idx="17585">
                  <c:v>0.29262500879951697</c:v>
                </c:pt>
                <c:pt idx="17586">
                  <c:v>0.29262714824453601</c:v>
                </c:pt>
                <c:pt idx="17587">
                  <c:v>0.292629287689534</c:v>
                </c:pt>
                <c:pt idx="17588">
                  <c:v>0.29263142713455298</c:v>
                </c:pt>
                <c:pt idx="17589">
                  <c:v>0.29263356657957201</c:v>
                </c:pt>
                <c:pt idx="17590">
                  <c:v>0.29263570602457001</c:v>
                </c:pt>
                <c:pt idx="17591">
                  <c:v>0.29263784546958999</c:v>
                </c:pt>
                <c:pt idx="17592">
                  <c:v>0.29263998491460902</c:v>
                </c:pt>
                <c:pt idx="17593">
                  <c:v>0.29264212435960701</c:v>
                </c:pt>
                <c:pt idx="17594">
                  <c:v>0.29264426380462599</c:v>
                </c:pt>
                <c:pt idx="17595">
                  <c:v>0.29264640324964503</c:v>
                </c:pt>
                <c:pt idx="17596">
                  <c:v>0.29264854269464302</c:v>
                </c:pt>
                <c:pt idx="17597">
                  <c:v>0.292650682139662</c:v>
                </c:pt>
                <c:pt idx="17598">
                  <c:v>0.29265282158468098</c:v>
                </c:pt>
                <c:pt idx="17599">
                  <c:v>0.29265496102967897</c:v>
                </c:pt>
                <c:pt idx="17600">
                  <c:v>0.29265710047469901</c:v>
                </c:pt>
                <c:pt idx="17601">
                  <c:v>0.29265923991971798</c:v>
                </c:pt>
                <c:pt idx="17602">
                  <c:v>0.29266137936471598</c:v>
                </c:pt>
                <c:pt idx="17603">
                  <c:v>0.29266351880973501</c:v>
                </c:pt>
                <c:pt idx="17604">
                  <c:v>0.29266565825475399</c:v>
                </c:pt>
                <c:pt idx="17605">
                  <c:v>0.29266779769975199</c:v>
                </c:pt>
                <c:pt idx="17606">
                  <c:v>0.29266993714477102</c:v>
                </c:pt>
                <c:pt idx="17607">
                  <c:v>0.29267207658979</c:v>
                </c:pt>
                <c:pt idx="17608">
                  <c:v>0.29267421603478799</c:v>
                </c:pt>
                <c:pt idx="17609">
                  <c:v>0.29267635547980803</c:v>
                </c:pt>
                <c:pt idx="17610">
                  <c:v>0.292678494924827</c:v>
                </c:pt>
                <c:pt idx="17611">
                  <c:v>0.292680634369825</c:v>
                </c:pt>
                <c:pt idx="17612">
                  <c:v>0.29268277381484398</c:v>
                </c:pt>
                <c:pt idx="17613">
                  <c:v>0.29268491325986301</c:v>
                </c:pt>
                <c:pt idx="17614">
                  <c:v>0.29268705270486101</c:v>
                </c:pt>
                <c:pt idx="17615">
                  <c:v>0.29268919214987998</c:v>
                </c:pt>
                <c:pt idx="17616">
                  <c:v>0.29269133159489902</c:v>
                </c:pt>
                <c:pt idx="17617">
                  <c:v>0.29269347103989701</c:v>
                </c:pt>
                <c:pt idx="17618">
                  <c:v>0.29269561048491699</c:v>
                </c:pt>
                <c:pt idx="17619">
                  <c:v>0.29269774992993602</c:v>
                </c:pt>
                <c:pt idx="17620">
                  <c:v>0.29269988937493402</c:v>
                </c:pt>
                <c:pt idx="17621">
                  <c:v>0.292702028819953</c:v>
                </c:pt>
                <c:pt idx="17622">
                  <c:v>0.29270416826497198</c:v>
                </c:pt>
                <c:pt idx="17623">
                  <c:v>0.29270630770997003</c:v>
                </c:pt>
                <c:pt idx="17624">
                  <c:v>0.292708447154989</c:v>
                </c:pt>
                <c:pt idx="17625">
                  <c:v>0.29271058660000798</c:v>
                </c:pt>
                <c:pt idx="17626">
                  <c:v>0.29271272604500598</c:v>
                </c:pt>
                <c:pt idx="17627">
                  <c:v>0.29271486549002601</c:v>
                </c:pt>
                <c:pt idx="17628">
                  <c:v>0.29271700493504499</c:v>
                </c:pt>
                <c:pt idx="17629">
                  <c:v>0.29271914438004298</c:v>
                </c:pt>
                <c:pt idx="17630">
                  <c:v>0.29272128382506202</c:v>
                </c:pt>
                <c:pt idx="17631">
                  <c:v>0.292723423270081</c:v>
                </c:pt>
                <c:pt idx="17632">
                  <c:v>0.29272556271507899</c:v>
                </c:pt>
                <c:pt idx="17633">
                  <c:v>0.29272770216009802</c:v>
                </c:pt>
                <c:pt idx="17634">
                  <c:v>0.292729841605117</c:v>
                </c:pt>
                <c:pt idx="17635">
                  <c:v>0.292731981050115</c:v>
                </c:pt>
                <c:pt idx="17636">
                  <c:v>0.29273412049513498</c:v>
                </c:pt>
                <c:pt idx="17637">
                  <c:v>0.29273625994015401</c:v>
                </c:pt>
                <c:pt idx="17638">
                  <c:v>0.292738399385152</c:v>
                </c:pt>
                <c:pt idx="17639">
                  <c:v>0.29274053883017098</c:v>
                </c:pt>
                <c:pt idx="17640">
                  <c:v>0.29274267827519002</c:v>
                </c:pt>
                <c:pt idx="17641">
                  <c:v>0.29274481772018801</c:v>
                </c:pt>
                <c:pt idx="17642">
                  <c:v>0.29274695716520699</c:v>
                </c:pt>
                <c:pt idx="17643">
                  <c:v>0.29274909661022602</c:v>
                </c:pt>
                <c:pt idx="17644">
                  <c:v>0.29275123605522402</c:v>
                </c:pt>
                <c:pt idx="17645">
                  <c:v>0.292753375500244</c:v>
                </c:pt>
                <c:pt idx="17646">
                  <c:v>0.29275551494526297</c:v>
                </c:pt>
                <c:pt idx="17647">
                  <c:v>0.29275765439026102</c:v>
                </c:pt>
                <c:pt idx="17648">
                  <c:v>0.29275979383528</c:v>
                </c:pt>
                <c:pt idx="17649">
                  <c:v>0.29276193328029898</c:v>
                </c:pt>
                <c:pt idx="17650">
                  <c:v>0.29276407272529698</c:v>
                </c:pt>
                <c:pt idx="17651">
                  <c:v>0.29276621217031601</c:v>
                </c:pt>
                <c:pt idx="17652">
                  <c:v>0.29276835161533499</c:v>
                </c:pt>
                <c:pt idx="17653">
                  <c:v>0.29277049106033398</c:v>
                </c:pt>
                <c:pt idx="17654">
                  <c:v>0.29277263050535302</c:v>
                </c:pt>
                <c:pt idx="17655">
                  <c:v>0.29277476995037199</c:v>
                </c:pt>
                <c:pt idx="17656">
                  <c:v>0.29277690939536999</c:v>
                </c:pt>
                <c:pt idx="17657">
                  <c:v>0.29277904884038902</c:v>
                </c:pt>
                <c:pt idx="17658">
                  <c:v>0.292781188285408</c:v>
                </c:pt>
                <c:pt idx="17659">
                  <c:v>0.292783327730406</c:v>
                </c:pt>
                <c:pt idx="17660">
                  <c:v>0.29278546717542497</c:v>
                </c:pt>
                <c:pt idx="17661">
                  <c:v>0.29278760662044401</c:v>
                </c:pt>
                <c:pt idx="17662">
                  <c:v>0.292789746065443</c:v>
                </c:pt>
                <c:pt idx="17663">
                  <c:v>0.29279188551046198</c:v>
                </c:pt>
                <c:pt idx="17664">
                  <c:v>0.29279402495548101</c:v>
                </c:pt>
                <c:pt idx="17665">
                  <c:v>0.29279616440047901</c:v>
                </c:pt>
                <c:pt idx="17666">
                  <c:v>0.29279830384549799</c:v>
                </c:pt>
                <c:pt idx="17667">
                  <c:v>0.29280044329051702</c:v>
                </c:pt>
                <c:pt idx="17668">
                  <c:v>0.29280258273551502</c:v>
                </c:pt>
                <c:pt idx="17669">
                  <c:v>0.29280472218053399</c:v>
                </c:pt>
                <c:pt idx="17670">
                  <c:v>0.29280686162555303</c:v>
                </c:pt>
                <c:pt idx="17671">
                  <c:v>0.29280900107055102</c:v>
                </c:pt>
                <c:pt idx="17672">
                  <c:v>0.292811140515571</c:v>
                </c:pt>
                <c:pt idx="17673">
                  <c:v>0.29281327996058998</c:v>
                </c:pt>
                <c:pt idx="17674">
                  <c:v>0.29281541940558797</c:v>
                </c:pt>
                <c:pt idx="17675">
                  <c:v>0.29281755885060701</c:v>
                </c:pt>
                <c:pt idx="17676">
                  <c:v>0.29281969829562599</c:v>
                </c:pt>
                <c:pt idx="17677">
                  <c:v>0.29282183774062398</c:v>
                </c:pt>
                <c:pt idx="17678">
                  <c:v>0.29282397718564301</c:v>
                </c:pt>
                <c:pt idx="17679">
                  <c:v>0.29282611663066199</c:v>
                </c:pt>
                <c:pt idx="17680">
                  <c:v>0.29282825607565999</c:v>
                </c:pt>
                <c:pt idx="17681">
                  <c:v>0.29283039552068002</c:v>
                </c:pt>
                <c:pt idx="17682">
                  <c:v>0.292832534965699</c:v>
                </c:pt>
                <c:pt idx="17683">
                  <c:v>0.29283467441069699</c:v>
                </c:pt>
                <c:pt idx="17684">
                  <c:v>0.29283681385571603</c:v>
                </c:pt>
                <c:pt idx="17685">
                  <c:v>0.29283895330073501</c:v>
                </c:pt>
                <c:pt idx="17686">
                  <c:v>0.292841092745733</c:v>
                </c:pt>
                <c:pt idx="17687">
                  <c:v>0.29284323219075198</c:v>
                </c:pt>
                <c:pt idx="17688">
                  <c:v>0.29284537163577101</c:v>
                </c:pt>
                <c:pt idx="17689">
                  <c:v>0.29284751108076901</c:v>
                </c:pt>
                <c:pt idx="17690">
                  <c:v>0.29284965052578898</c:v>
                </c:pt>
                <c:pt idx="17691">
                  <c:v>0.29285178997080802</c:v>
                </c:pt>
                <c:pt idx="17692">
                  <c:v>0.29285392941580601</c:v>
                </c:pt>
                <c:pt idx="17693">
                  <c:v>0.29285606886082499</c:v>
                </c:pt>
                <c:pt idx="17694">
                  <c:v>0.29285820830584403</c:v>
                </c:pt>
                <c:pt idx="17695">
                  <c:v>0.29286034775084202</c:v>
                </c:pt>
                <c:pt idx="17696">
                  <c:v>0.292862487195861</c:v>
                </c:pt>
                <c:pt idx="17697">
                  <c:v>0.29286462664087998</c:v>
                </c:pt>
                <c:pt idx="17698">
                  <c:v>0.29286676608587803</c:v>
                </c:pt>
                <c:pt idx="17699">
                  <c:v>0.292868905530898</c:v>
                </c:pt>
                <c:pt idx="17700">
                  <c:v>0.29287104497591698</c:v>
                </c:pt>
                <c:pt idx="17701">
                  <c:v>0.29287318442091498</c:v>
                </c:pt>
                <c:pt idx="17702">
                  <c:v>0.29287532386593401</c:v>
                </c:pt>
                <c:pt idx="17703">
                  <c:v>0.29287746331095299</c:v>
                </c:pt>
                <c:pt idx="17704">
                  <c:v>0.29287960275595099</c:v>
                </c:pt>
                <c:pt idx="17705">
                  <c:v>0.29288174220097002</c:v>
                </c:pt>
                <c:pt idx="17706">
                  <c:v>0.292883881645989</c:v>
                </c:pt>
                <c:pt idx="17707">
                  <c:v>0.29288602109098799</c:v>
                </c:pt>
                <c:pt idx="17708">
                  <c:v>0.29288816053600703</c:v>
                </c:pt>
                <c:pt idx="17709">
                  <c:v>0.292890299981026</c:v>
                </c:pt>
                <c:pt idx="17710">
                  <c:v>0.292892439426024</c:v>
                </c:pt>
                <c:pt idx="17711">
                  <c:v>0.29289457887104298</c:v>
                </c:pt>
                <c:pt idx="17712">
                  <c:v>0.29289671831606201</c:v>
                </c:pt>
                <c:pt idx="17713">
                  <c:v>0.29289885776106001</c:v>
                </c:pt>
                <c:pt idx="17714">
                  <c:v>0.29290099720607898</c:v>
                </c:pt>
                <c:pt idx="17715">
                  <c:v>0.29290313665109802</c:v>
                </c:pt>
                <c:pt idx="17716">
                  <c:v>0.29290527609609701</c:v>
                </c:pt>
                <c:pt idx="17717">
                  <c:v>0.29290741554111599</c:v>
                </c:pt>
                <c:pt idx="17718">
                  <c:v>0.29290955498613502</c:v>
                </c:pt>
                <c:pt idx="17719">
                  <c:v>0.29291169443113302</c:v>
                </c:pt>
                <c:pt idx="17720">
                  <c:v>0.292913833876152</c:v>
                </c:pt>
                <c:pt idx="17721">
                  <c:v>0.29291597332117097</c:v>
                </c:pt>
                <c:pt idx="17722">
                  <c:v>0.29291811276616903</c:v>
                </c:pt>
                <c:pt idx="17723">
                  <c:v>0.292920252211188</c:v>
                </c:pt>
                <c:pt idx="17724">
                  <c:v>0.29292239165620698</c:v>
                </c:pt>
                <c:pt idx="17725">
                  <c:v>0.29292453110120598</c:v>
                </c:pt>
                <c:pt idx="17726">
                  <c:v>0.29292667054622501</c:v>
                </c:pt>
                <c:pt idx="17727">
                  <c:v>0.29292880999124399</c:v>
                </c:pt>
                <c:pt idx="17728">
                  <c:v>0.29293094943624198</c:v>
                </c:pt>
                <c:pt idx="17729">
                  <c:v>0.29293308888126102</c:v>
                </c:pt>
                <c:pt idx="17730">
                  <c:v>0.29293522832627999</c:v>
                </c:pt>
                <c:pt idx="17731">
                  <c:v>0.29293736777127799</c:v>
                </c:pt>
                <c:pt idx="17732">
                  <c:v>0.29293950721629702</c:v>
                </c:pt>
                <c:pt idx="17733">
                  <c:v>0.292941646661316</c:v>
                </c:pt>
                <c:pt idx="17734">
                  <c:v>0.292943786106315</c:v>
                </c:pt>
                <c:pt idx="17735">
                  <c:v>0.29294592555133397</c:v>
                </c:pt>
                <c:pt idx="17736">
                  <c:v>0.29294806499635301</c:v>
                </c:pt>
                <c:pt idx="17737">
                  <c:v>0.292950204441351</c:v>
                </c:pt>
                <c:pt idx="17738">
                  <c:v>0.29295234388636998</c:v>
                </c:pt>
                <c:pt idx="17739">
                  <c:v>0.29295448333138902</c:v>
                </c:pt>
                <c:pt idx="17740">
                  <c:v>0.29295662277638701</c:v>
                </c:pt>
                <c:pt idx="17741">
                  <c:v>0.29295876222140599</c:v>
                </c:pt>
                <c:pt idx="17742">
                  <c:v>0.29296090166642502</c:v>
                </c:pt>
                <c:pt idx="17743">
                  <c:v>0.29296304111142402</c:v>
                </c:pt>
                <c:pt idx="17744">
                  <c:v>0.29296518055644299</c:v>
                </c:pt>
                <c:pt idx="17745">
                  <c:v>0.29296732000146197</c:v>
                </c:pt>
                <c:pt idx="17746">
                  <c:v>0.29296945944646002</c:v>
                </c:pt>
                <c:pt idx="17747">
                  <c:v>0.292971598891479</c:v>
                </c:pt>
                <c:pt idx="17748">
                  <c:v>0.29297373833649798</c:v>
                </c:pt>
                <c:pt idx="17749">
                  <c:v>0.29297587778149597</c:v>
                </c:pt>
                <c:pt idx="17750">
                  <c:v>0.29297801722651501</c:v>
                </c:pt>
                <c:pt idx="17751">
                  <c:v>0.29298015667153399</c:v>
                </c:pt>
                <c:pt idx="17752">
                  <c:v>0.29298229611653298</c:v>
                </c:pt>
                <c:pt idx="17753">
                  <c:v>0.29298443556155201</c:v>
                </c:pt>
                <c:pt idx="17754">
                  <c:v>0.29298657500657099</c:v>
                </c:pt>
                <c:pt idx="17755">
                  <c:v>0.29298871445156899</c:v>
                </c:pt>
                <c:pt idx="17756">
                  <c:v>0.29299085389658802</c:v>
                </c:pt>
                <c:pt idx="17757">
                  <c:v>0.292992993341607</c:v>
                </c:pt>
                <c:pt idx="17758">
                  <c:v>0.29299513278660499</c:v>
                </c:pt>
                <c:pt idx="17759">
                  <c:v>0.29299727223162397</c:v>
                </c:pt>
                <c:pt idx="17760">
                  <c:v>0.29299941167664301</c:v>
                </c:pt>
                <c:pt idx="17761">
                  <c:v>0.293001551121642</c:v>
                </c:pt>
                <c:pt idx="17762">
                  <c:v>0.29300369056666098</c:v>
                </c:pt>
                <c:pt idx="17763">
                  <c:v>0.29300583001168001</c:v>
                </c:pt>
                <c:pt idx="17764">
                  <c:v>0.29300796945667801</c:v>
                </c:pt>
                <c:pt idx="17765">
                  <c:v>0.29301010890169699</c:v>
                </c:pt>
                <c:pt idx="17766">
                  <c:v>0.29301224834671602</c:v>
                </c:pt>
                <c:pt idx="17767">
                  <c:v>0.29301438779171401</c:v>
                </c:pt>
                <c:pt idx="17768">
                  <c:v>0.29301652723673299</c:v>
                </c:pt>
                <c:pt idx="17769">
                  <c:v>0.29301866668175203</c:v>
                </c:pt>
                <c:pt idx="17770">
                  <c:v>0.29302080612675102</c:v>
                </c:pt>
                <c:pt idx="17771">
                  <c:v>0.29302294557177</c:v>
                </c:pt>
                <c:pt idx="17772">
                  <c:v>0.29302508501678898</c:v>
                </c:pt>
                <c:pt idx="17773">
                  <c:v>0.29302722446178697</c:v>
                </c:pt>
                <c:pt idx="17774">
                  <c:v>0.29302936390680601</c:v>
                </c:pt>
                <c:pt idx="17775">
                  <c:v>0.29303150335182498</c:v>
                </c:pt>
                <c:pt idx="17776">
                  <c:v>0.29303364279682298</c:v>
                </c:pt>
                <c:pt idx="17777">
                  <c:v>0.29303578224184201</c:v>
                </c:pt>
                <c:pt idx="17778">
                  <c:v>0.29303792168686099</c:v>
                </c:pt>
                <c:pt idx="17779">
                  <c:v>0.29304006113185999</c:v>
                </c:pt>
                <c:pt idx="17780">
                  <c:v>0.29304220057687902</c:v>
                </c:pt>
                <c:pt idx="17781">
                  <c:v>0.293044340021898</c:v>
                </c:pt>
                <c:pt idx="17782">
                  <c:v>0.29304647946689599</c:v>
                </c:pt>
                <c:pt idx="17783">
                  <c:v>0.29304861891191503</c:v>
                </c:pt>
                <c:pt idx="17784">
                  <c:v>0.293050758356934</c:v>
                </c:pt>
                <c:pt idx="17785">
                  <c:v>0.293052897801932</c:v>
                </c:pt>
                <c:pt idx="17786">
                  <c:v>0.29305503724695098</c:v>
                </c:pt>
                <c:pt idx="17787">
                  <c:v>0.29305717669197001</c:v>
                </c:pt>
                <c:pt idx="17788">
                  <c:v>0.29305931613696901</c:v>
                </c:pt>
                <c:pt idx="17789">
                  <c:v>0.29306145558198798</c:v>
                </c:pt>
                <c:pt idx="17790">
                  <c:v>0.29306359502700702</c:v>
                </c:pt>
                <c:pt idx="17791">
                  <c:v>0.29306573447200501</c:v>
                </c:pt>
                <c:pt idx="17792">
                  <c:v>0.29306787391702399</c:v>
                </c:pt>
                <c:pt idx="17793">
                  <c:v>0.29307001336204302</c:v>
                </c:pt>
                <c:pt idx="17794">
                  <c:v>0.29307215280704102</c:v>
                </c:pt>
                <c:pt idx="17795">
                  <c:v>0.29307429225206</c:v>
                </c:pt>
                <c:pt idx="17796">
                  <c:v>0.29307643169707898</c:v>
                </c:pt>
                <c:pt idx="17797">
                  <c:v>0.29307857114207803</c:v>
                </c:pt>
                <c:pt idx="17798">
                  <c:v>0.293080710587097</c:v>
                </c:pt>
                <c:pt idx="17799">
                  <c:v>0.29308285003211598</c:v>
                </c:pt>
                <c:pt idx="17800">
                  <c:v>0.29308498947711398</c:v>
                </c:pt>
                <c:pt idx="17801">
                  <c:v>0.29308712892213301</c:v>
                </c:pt>
                <c:pt idx="17802">
                  <c:v>0.29308926836715199</c:v>
                </c:pt>
                <c:pt idx="17803">
                  <c:v>0.29309140781214998</c:v>
                </c:pt>
                <c:pt idx="17804">
                  <c:v>0.29309354725716902</c:v>
                </c:pt>
                <c:pt idx="17805">
                  <c:v>0.293095686702188</c:v>
                </c:pt>
                <c:pt idx="17806">
                  <c:v>0.29309782614718699</c:v>
                </c:pt>
                <c:pt idx="17807">
                  <c:v>0.29309996559220602</c:v>
                </c:pt>
                <c:pt idx="17808">
                  <c:v>0.293102105037225</c:v>
                </c:pt>
                <c:pt idx="17809">
                  <c:v>0.293104244482223</c:v>
                </c:pt>
                <c:pt idx="17810">
                  <c:v>0.29310638392724198</c:v>
                </c:pt>
                <c:pt idx="17811">
                  <c:v>0.29310852337226101</c:v>
                </c:pt>
                <c:pt idx="17812">
                  <c:v>0.293110662817259</c:v>
                </c:pt>
                <c:pt idx="17813">
                  <c:v>0.29311280226227798</c:v>
                </c:pt>
                <c:pt idx="17814">
                  <c:v>0.29311494170729702</c:v>
                </c:pt>
                <c:pt idx="17815">
                  <c:v>0.29311708115229601</c:v>
                </c:pt>
                <c:pt idx="17816">
                  <c:v>0.29311922059731499</c:v>
                </c:pt>
                <c:pt idx="17817">
                  <c:v>0.29312136004233402</c:v>
                </c:pt>
                <c:pt idx="17818">
                  <c:v>0.29312349948733202</c:v>
                </c:pt>
                <c:pt idx="17819">
                  <c:v>0.293125638932351</c:v>
                </c:pt>
                <c:pt idx="17820">
                  <c:v>0.29312777837736997</c:v>
                </c:pt>
                <c:pt idx="17821">
                  <c:v>0.29312991782236802</c:v>
                </c:pt>
                <c:pt idx="17822">
                  <c:v>0.293132057267387</c:v>
                </c:pt>
                <c:pt idx="17823">
                  <c:v>0.29313419671240698</c:v>
                </c:pt>
                <c:pt idx="17824">
                  <c:v>0.29313633615740498</c:v>
                </c:pt>
                <c:pt idx="17825">
                  <c:v>0.29313847560242401</c:v>
                </c:pt>
                <c:pt idx="17826">
                  <c:v>0.29314061504744299</c:v>
                </c:pt>
                <c:pt idx="17827">
                  <c:v>0.29314275449244098</c:v>
                </c:pt>
                <c:pt idx="17828">
                  <c:v>0.29314489393746002</c:v>
                </c:pt>
                <c:pt idx="17829">
                  <c:v>0.29314703338247899</c:v>
                </c:pt>
                <c:pt idx="17830">
                  <c:v>0.29314917282747699</c:v>
                </c:pt>
                <c:pt idx="17831">
                  <c:v>0.29315131227249602</c:v>
                </c:pt>
                <c:pt idx="17832">
                  <c:v>0.293153451717516</c:v>
                </c:pt>
                <c:pt idx="17833">
                  <c:v>0.293155591162514</c:v>
                </c:pt>
                <c:pt idx="17834">
                  <c:v>0.29315773060753297</c:v>
                </c:pt>
                <c:pt idx="17835">
                  <c:v>0.29315987005255201</c:v>
                </c:pt>
                <c:pt idx="17836">
                  <c:v>0.29316200949755</c:v>
                </c:pt>
                <c:pt idx="17837">
                  <c:v>0.29316414894256898</c:v>
                </c:pt>
                <c:pt idx="17838">
                  <c:v>0.29316628838758801</c:v>
                </c:pt>
                <c:pt idx="17839">
                  <c:v>0.29316842783258601</c:v>
                </c:pt>
                <c:pt idx="17840">
                  <c:v>0.29317056727760499</c:v>
                </c:pt>
                <c:pt idx="17841">
                  <c:v>0.29317270672262402</c:v>
                </c:pt>
                <c:pt idx="17842">
                  <c:v>0.29317484616762302</c:v>
                </c:pt>
                <c:pt idx="17843">
                  <c:v>0.29317698561264199</c:v>
                </c:pt>
                <c:pt idx="17844">
                  <c:v>0.29317912505766103</c:v>
                </c:pt>
                <c:pt idx="17845">
                  <c:v>0.29318126450265902</c:v>
                </c:pt>
                <c:pt idx="17846">
                  <c:v>0.293183403947678</c:v>
                </c:pt>
                <c:pt idx="17847">
                  <c:v>0.29318554339269698</c:v>
                </c:pt>
                <c:pt idx="17848">
                  <c:v>0.29318768283769497</c:v>
                </c:pt>
                <c:pt idx="17849">
                  <c:v>0.29318982228271401</c:v>
                </c:pt>
                <c:pt idx="17850">
                  <c:v>0.29319196172773399</c:v>
                </c:pt>
                <c:pt idx="17851">
                  <c:v>0.29319410117273198</c:v>
                </c:pt>
                <c:pt idx="17852">
                  <c:v>0.29319624061775101</c:v>
                </c:pt>
                <c:pt idx="17853">
                  <c:v>0.29319838006276999</c:v>
                </c:pt>
                <c:pt idx="17854">
                  <c:v>0.29320051950776799</c:v>
                </c:pt>
                <c:pt idx="17855">
                  <c:v>0.29320265895278702</c:v>
                </c:pt>
                <c:pt idx="17856">
                  <c:v>0.293204798397806</c:v>
                </c:pt>
                <c:pt idx="17857">
                  <c:v>0.29320693784280399</c:v>
                </c:pt>
                <c:pt idx="17858">
                  <c:v>0.29320907728782297</c:v>
                </c:pt>
                <c:pt idx="17859">
                  <c:v>0.29321121673284201</c:v>
                </c:pt>
                <c:pt idx="17860">
                  <c:v>0.293213356177841</c:v>
                </c:pt>
                <c:pt idx="17861">
                  <c:v>0.29321549562285998</c:v>
                </c:pt>
                <c:pt idx="17862">
                  <c:v>0.29321763506787901</c:v>
                </c:pt>
                <c:pt idx="17863">
                  <c:v>0.29321977451287701</c:v>
                </c:pt>
                <c:pt idx="17864">
                  <c:v>0.29322191395789599</c:v>
                </c:pt>
                <c:pt idx="17865">
                  <c:v>0.29322405340291502</c:v>
                </c:pt>
                <c:pt idx="17866">
                  <c:v>0.29322619284791301</c:v>
                </c:pt>
                <c:pt idx="17867">
                  <c:v>0.29322833229293199</c:v>
                </c:pt>
                <c:pt idx="17868">
                  <c:v>0.29323047173795103</c:v>
                </c:pt>
                <c:pt idx="17869">
                  <c:v>0.29323261118295002</c:v>
                </c:pt>
                <c:pt idx="17870">
                  <c:v>0.293234750627969</c:v>
                </c:pt>
                <c:pt idx="17871">
                  <c:v>0.29323689007298798</c:v>
                </c:pt>
                <c:pt idx="17872">
                  <c:v>0.29323902951798603</c:v>
                </c:pt>
                <c:pt idx="17873">
                  <c:v>0.29324116896300501</c:v>
                </c:pt>
                <c:pt idx="17874">
                  <c:v>0.29324330840802398</c:v>
                </c:pt>
                <c:pt idx="17875">
                  <c:v>0.29324544785302198</c:v>
                </c:pt>
                <c:pt idx="17876">
                  <c:v>0.29324758729804101</c:v>
                </c:pt>
                <c:pt idx="17877">
                  <c:v>0.29324972674306099</c:v>
                </c:pt>
                <c:pt idx="17878">
                  <c:v>0.29325186618805898</c:v>
                </c:pt>
                <c:pt idx="17879">
                  <c:v>0.29325400563307802</c:v>
                </c:pt>
                <c:pt idx="17880">
                  <c:v>0.293256145078097</c:v>
                </c:pt>
                <c:pt idx="17881">
                  <c:v>0.29325828452309499</c:v>
                </c:pt>
                <c:pt idx="17882">
                  <c:v>0.29326042396811403</c:v>
                </c:pt>
                <c:pt idx="17883">
                  <c:v>0.293262563413133</c:v>
                </c:pt>
                <c:pt idx="17884">
                  <c:v>0.293264702858131</c:v>
                </c:pt>
                <c:pt idx="17885">
                  <c:v>0.29326684230314998</c:v>
                </c:pt>
                <c:pt idx="17886">
                  <c:v>0.29326898174817001</c:v>
                </c:pt>
                <c:pt idx="17887">
                  <c:v>0.29327112119316801</c:v>
                </c:pt>
                <c:pt idx="17888">
                  <c:v>0.29327326063818698</c:v>
                </c:pt>
                <c:pt idx="17889">
                  <c:v>0.29327540008320602</c:v>
                </c:pt>
                <c:pt idx="17890">
                  <c:v>0.29327753952820401</c:v>
                </c:pt>
                <c:pt idx="17891">
                  <c:v>0.29327967897322299</c:v>
                </c:pt>
                <c:pt idx="17892">
                  <c:v>0.29328181841824202</c:v>
                </c:pt>
                <c:pt idx="17893">
                  <c:v>0.29328395786324002</c:v>
                </c:pt>
                <c:pt idx="17894">
                  <c:v>0.293286097308259</c:v>
                </c:pt>
                <c:pt idx="17895">
                  <c:v>0.29328823675327897</c:v>
                </c:pt>
                <c:pt idx="17896">
                  <c:v>0.29329037619827703</c:v>
                </c:pt>
                <c:pt idx="17897">
                  <c:v>0.293292515643296</c:v>
                </c:pt>
                <c:pt idx="17898">
                  <c:v>0.29329465508831498</c:v>
                </c:pt>
                <c:pt idx="17899">
                  <c:v>0.29329679453331298</c:v>
                </c:pt>
                <c:pt idx="17900">
                  <c:v>0.29329893397833201</c:v>
                </c:pt>
                <c:pt idx="17901">
                  <c:v>0.29330107342335099</c:v>
                </c:pt>
                <c:pt idx="17902">
                  <c:v>0.29330321286834898</c:v>
                </c:pt>
                <c:pt idx="17903">
                  <c:v>0.29330535231336802</c:v>
                </c:pt>
                <c:pt idx="17904">
                  <c:v>0.29330749175838799</c:v>
                </c:pt>
                <c:pt idx="17905">
                  <c:v>0.29330963120338599</c:v>
                </c:pt>
                <c:pt idx="17906">
                  <c:v>0.29331177064840502</c:v>
                </c:pt>
                <c:pt idx="17907">
                  <c:v>0.293313910093424</c:v>
                </c:pt>
                <c:pt idx="17908">
                  <c:v>0.293316049538422</c:v>
                </c:pt>
                <c:pt idx="17909">
                  <c:v>0.29331818898344098</c:v>
                </c:pt>
                <c:pt idx="17910">
                  <c:v>0.29332032842846001</c:v>
                </c:pt>
                <c:pt idx="17911">
                  <c:v>0.293322467873458</c:v>
                </c:pt>
                <c:pt idx="17912">
                  <c:v>0.29332460731847798</c:v>
                </c:pt>
                <c:pt idx="17913">
                  <c:v>0.29332674676349701</c:v>
                </c:pt>
                <c:pt idx="17914">
                  <c:v>0.29332888620849501</c:v>
                </c:pt>
                <c:pt idx="17915">
                  <c:v>0.29333102565351399</c:v>
                </c:pt>
                <c:pt idx="17916">
                  <c:v>0.29333316509853302</c:v>
                </c:pt>
                <c:pt idx="17917">
                  <c:v>0.29333530454353102</c:v>
                </c:pt>
                <c:pt idx="17918">
                  <c:v>0.29333744398855</c:v>
                </c:pt>
                <c:pt idx="17919">
                  <c:v>0.29333958343356897</c:v>
                </c:pt>
                <c:pt idx="17920">
                  <c:v>0.29334172287856702</c:v>
                </c:pt>
                <c:pt idx="17921">
                  <c:v>0.293343862323587</c:v>
                </c:pt>
                <c:pt idx="17922">
                  <c:v>0.29334600176860598</c:v>
                </c:pt>
                <c:pt idx="17923">
                  <c:v>0.29334814121360397</c:v>
                </c:pt>
                <c:pt idx="17924">
                  <c:v>0.29335028065862301</c:v>
                </c:pt>
                <c:pt idx="17925">
                  <c:v>0.29335242010364199</c:v>
                </c:pt>
                <c:pt idx="17926">
                  <c:v>0.29335455954863998</c:v>
                </c:pt>
                <c:pt idx="17927">
                  <c:v>0.29335669899365902</c:v>
                </c:pt>
                <c:pt idx="17928">
                  <c:v>0.29335883843867799</c:v>
                </c:pt>
                <c:pt idx="17929">
                  <c:v>0.29336097788367599</c:v>
                </c:pt>
                <c:pt idx="17930">
                  <c:v>0.29336311732869502</c:v>
                </c:pt>
                <c:pt idx="17931">
                  <c:v>0.293365256773715</c:v>
                </c:pt>
                <c:pt idx="17932">
                  <c:v>0.29336739621871299</c:v>
                </c:pt>
                <c:pt idx="17933">
                  <c:v>0.29336953566373197</c:v>
                </c:pt>
                <c:pt idx="17934">
                  <c:v>0.29337167510875101</c:v>
                </c:pt>
                <c:pt idx="17935">
                  <c:v>0.293373814553749</c:v>
                </c:pt>
                <c:pt idx="17936">
                  <c:v>0.29337595399876798</c:v>
                </c:pt>
                <c:pt idx="17937">
                  <c:v>0.29337809344378701</c:v>
                </c:pt>
                <c:pt idx="17938">
                  <c:v>0.29338023288878501</c:v>
                </c:pt>
                <c:pt idx="17939">
                  <c:v>0.29338237233380499</c:v>
                </c:pt>
                <c:pt idx="17940">
                  <c:v>0.29338451177882402</c:v>
                </c:pt>
                <c:pt idx="17941">
                  <c:v>0.29338665122382201</c:v>
                </c:pt>
                <c:pt idx="17942">
                  <c:v>0.29338879066884099</c:v>
                </c:pt>
                <c:pt idx="17943">
                  <c:v>0.29339093011386003</c:v>
                </c:pt>
                <c:pt idx="17944">
                  <c:v>0.29339306955885802</c:v>
                </c:pt>
                <c:pt idx="17945">
                  <c:v>0.293395209003877</c:v>
                </c:pt>
                <c:pt idx="17946">
                  <c:v>0.29339734844889598</c:v>
                </c:pt>
                <c:pt idx="17947">
                  <c:v>0.29339948789389397</c:v>
                </c:pt>
                <c:pt idx="17948">
                  <c:v>0.29340162733891401</c:v>
                </c:pt>
                <c:pt idx="17949">
                  <c:v>0.29340376678393298</c:v>
                </c:pt>
                <c:pt idx="17950">
                  <c:v>0.29340590622893098</c:v>
                </c:pt>
                <c:pt idx="17951">
                  <c:v>0.29340804567395001</c:v>
                </c:pt>
                <c:pt idx="17952">
                  <c:v>0.29341018511896899</c:v>
                </c:pt>
                <c:pt idx="17953">
                  <c:v>0.29341232456396699</c:v>
                </c:pt>
                <c:pt idx="17954">
                  <c:v>0.29341446400898602</c:v>
                </c:pt>
                <c:pt idx="17955">
                  <c:v>0.293416603454005</c:v>
                </c:pt>
                <c:pt idx="17956">
                  <c:v>0.29341874289900299</c:v>
                </c:pt>
                <c:pt idx="17957">
                  <c:v>0.29342088234402303</c:v>
                </c:pt>
                <c:pt idx="17958">
                  <c:v>0.293423021789042</c:v>
                </c:pt>
                <c:pt idx="17959">
                  <c:v>0.29342516123404</c:v>
                </c:pt>
                <c:pt idx="17960">
                  <c:v>0.29342730067905898</c:v>
                </c:pt>
                <c:pt idx="17961">
                  <c:v>0.29342944012407801</c:v>
                </c:pt>
                <c:pt idx="17962">
                  <c:v>0.29343157956907601</c:v>
                </c:pt>
                <c:pt idx="17963">
                  <c:v>0.29343371901409498</c:v>
                </c:pt>
                <c:pt idx="17964">
                  <c:v>0.29343585845911402</c:v>
                </c:pt>
                <c:pt idx="17965">
                  <c:v>0.29343799790411201</c:v>
                </c:pt>
                <c:pt idx="17966">
                  <c:v>0.29344013734913199</c:v>
                </c:pt>
                <c:pt idx="17967">
                  <c:v>0.29344227679415102</c:v>
                </c:pt>
                <c:pt idx="17968">
                  <c:v>0.29344441623914902</c:v>
                </c:pt>
                <c:pt idx="17969">
                  <c:v>0.293446555684168</c:v>
                </c:pt>
                <c:pt idx="17970">
                  <c:v>0.29344869512918698</c:v>
                </c:pt>
                <c:pt idx="17971">
                  <c:v>0.29345083457418503</c:v>
                </c:pt>
                <c:pt idx="17972">
                  <c:v>0.293452974019204</c:v>
                </c:pt>
                <c:pt idx="17973">
                  <c:v>0.29345511346422298</c:v>
                </c:pt>
                <c:pt idx="17974">
                  <c:v>0.29345725290922098</c:v>
                </c:pt>
                <c:pt idx="17975">
                  <c:v>0.29345939235424101</c:v>
                </c:pt>
                <c:pt idx="17976">
                  <c:v>0.29346153179925999</c:v>
                </c:pt>
                <c:pt idx="17977">
                  <c:v>0.29346367124425798</c:v>
                </c:pt>
                <c:pt idx="17978">
                  <c:v>0.29346581068927702</c:v>
                </c:pt>
                <c:pt idx="17979">
                  <c:v>0.293467950134296</c:v>
                </c:pt>
                <c:pt idx="17980">
                  <c:v>0.29347008957929399</c:v>
                </c:pt>
                <c:pt idx="17981">
                  <c:v>0.29347222902431302</c:v>
                </c:pt>
                <c:pt idx="17982">
                  <c:v>0.293474368469332</c:v>
                </c:pt>
                <c:pt idx="17983">
                  <c:v>0.29347650791433</c:v>
                </c:pt>
                <c:pt idx="17984">
                  <c:v>0.29347864735934998</c:v>
                </c:pt>
                <c:pt idx="17985">
                  <c:v>0.29348078680436901</c:v>
                </c:pt>
                <c:pt idx="17986">
                  <c:v>0.293482926249367</c:v>
                </c:pt>
                <c:pt idx="17987">
                  <c:v>0.29348506569438598</c:v>
                </c:pt>
                <c:pt idx="17988">
                  <c:v>0.29348720513940502</c:v>
                </c:pt>
                <c:pt idx="17989">
                  <c:v>0.29348934458440301</c:v>
                </c:pt>
                <c:pt idx="17990">
                  <c:v>0.29349148402942199</c:v>
                </c:pt>
                <c:pt idx="17991">
                  <c:v>0.29349362347444102</c:v>
                </c:pt>
                <c:pt idx="17992">
                  <c:v>0.29349576291943902</c:v>
                </c:pt>
                <c:pt idx="17993">
                  <c:v>0.293497902364459</c:v>
                </c:pt>
                <c:pt idx="17994">
                  <c:v>0.29350004180947797</c:v>
                </c:pt>
                <c:pt idx="17995">
                  <c:v>0.29350218125447602</c:v>
                </c:pt>
                <c:pt idx="17996">
                  <c:v>0.293504320699495</c:v>
                </c:pt>
                <c:pt idx="17997">
                  <c:v>0.29350646014451398</c:v>
                </c:pt>
                <c:pt idx="17998">
                  <c:v>0.29350859958951198</c:v>
                </c:pt>
                <c:pt idx="17999">
                  <c:v>0.29351073903453101</c:v>
                </c:pt>
                <c:pt idx="18000">
                  <c:v>0.29351287847954999</c:v>
                </c:pt>
                <c:pt idx="18001">
                  <c:v>0.29351501792454898</c:v>
                </c:pt>
                <c:pt idx="18002">
                  <c:v>0.29351715736956802</c:v>
                </c:pt>
                <c:pt idx="18003">
                  <c:v>0.29351929681458699</c:v>
                </c:pt>
                <c:pt idx="18004">
                  <c:v>0.29352143625958499</c:v>
                </c:pt>
                <c:pt idx="18005">
                  <c:v>0.29352357570460402</c:v>
                </c:pt>
                <c:pt idx="18006">
                  <c:v>0.293525715149623</c:v>
                </c:pt>
                <c:pt idx="18007">
                  <c:v>0.293527854594621</c:v>
                </c:pt>
                <c:pt idx="18008">
                  <c:v>0.29352999403963997</c:v>
                </c:pt>
                <c:pt idx="18009">
                  <c:v>0.29353213348465901</c:v>
                </c:pt>
                <c:pt idx="18010">
                  <c:v>0.293534272929658</c:v>
                </c:pt>
                <c:pt idx="18011">
                  <c:v>0.29353641237467698</c:v>
                </c:pt>
                <c:pt idx="18012">
                  <c:v>0.29353855181969601</c:v>
                </c:pt>
                <c:pt idx="18013">
                  <c:v>0.29354069126469401</c:v>
                </c:pt>
                <c:pt idx="18014">
                  <c:v>0.29354283070971299</c:v>
                </c:pt>
                <c:pt idx="18015">
                  <c:v>0.29354497015473202</c:v>
                </c:pt>
                <c:pt idx="18016">
                  <c:v>0.29354710959973002</c:v>
                </c:pt>
                <c:pt idx="18017">
                  <c:v>0.29354924904474899</c:v>
                </c:pt>
                <c:pt idx="18018">
                  <c:v>0.29355138848976797</c:v>
                </c:pt>
                <c:pt idx="18019">
                  <c:v>0.29355352793476702</c:v>
                </c:pt>
                <c:pt idx="18020">
                  <c:v>0.293555667379786</c:v>
                </c:pt>
                <c:pt idx="18021">
                  <c:v>0.29355780682480498</c:v>
                </c:pt>
                <c:pt idx="18022">
                  <c:v>0.29355994626980297</c:v>
                </c:pt>
                <c:pt idx="18023">
                  <c:v>0.29356208571482201</c:v>
                </c:pt>
                <c:pt idx="18024">
                  <c:v>0.29356422515984099</c:v>
                </c:pt>
                <c:pt idx="18025">
                  <c:v>0.29356636460483898</c:v>
                </c:pt>
                <c:pt idx="18026">
                  <c:v>0.29356850404985801</c:v>
                </c:pt>
                <c:pt idx="18027">
                  <c:v>0.29357064349487699</c:v>
                </c:pt>
                <c:pt idx="18028">
                  <c:v>0.29357278293987599</c:v>
                </c:pt>
                <c:pt idx="18029">
                  <c:v>0.29357492238489502</c:v>
                </c:pt>
                <c:pt idx="18030">
                  <c:v>0.293577061829914</c:v>
                </c:pt>
                <c:pt idx="18031">
                  <c:v>0.29357920127491199</c:v>
                </c:pt>
                <c:pt idx="18032">
                  <c:v>0.29358134071993103</c:v>
                </c:pt>
                <c:pt idx="18033">
                  <c:v>0.29358348016495001</c:v>
                </c:pt>
                <c:pt idx="18034">
                  <c:v>0.293585619609948</c:v>
                </c:pt>
                <c:pt idx="18035">
                  <c:v>0.29358775905496698</c:v>
                </c:pt>
                <c:pt idx="18036">
                  <c:v>0.29358989849998601</c:v>
                </c:pt>
                <c:pt idx="18037">
                  <c:v>0.29359203794498501</c:v>
                </c:pt>
                <c:pt idx="18038">
                  <c:v>0.29359417739000399</c:v>
                </c:pt>
                <c:pt idx="18039">
                  <c:v>0.29359631683502302</c:v>
                </c:pt>
                <c:pt idx="18040">
                  <c:v>0.29359845628002101</c:v>
                </c:pt>
                <c:pt idx="18041">
                  <c:v>0.29360059572503999</c:v>
                </c:pt>
                <c:pt idx="18042">
                  <c:v>0.29360273517005903</c:v>
                </c:pt>
                <c:pt idx="18043">
                  <c:v>0.29360487461505702</c:v>
                </c:pt>
                <c:pt idx="18044">
                  <c:v>0.293607014060076</c:v>
                </c:pt>
                <c:pt idx="18045">
                  <c:v>0.29360915350509498</c:v>
                </c:pt>
                <c:pt idx="18046">
                  <c:v>0.29361129295009403</c:v>
                </c:pt>
                <c:pt idx="18047">
                  <c:v>0.29361343239511301</c:v>
                </c:pt>
                <c:pt idx="18048">
                  <c:v>0.29361557184013198</c:v>
                </c:pt>
                <c:pt idx="18049">
                  <c:v>0.29361771128512998</c:v>
                </c:pt>
                <c:pt idx="18050">
                  <c:v>0.29361985073014901</c:v>
                </c:pt>
                <c:pt idx="18051">
                  <c:v>0.29362199017516799</c:v>
                </c:pt>
                <c:pt idx="18052">
                  <c:v>0.29362412962016599</c:v>
                </c:pt>
                <c:pt idx="18053">
                  <c:v>0.29362626906518502</c:v>
                </c:pt>
                <c:pt idx="18054">
                  <c:v>0.293628408510204</c:v>
                </c:pt>
                <c:pt idx="18055">
                  <c:v>0.29363054795520299</c:v>
                </c:pt>
                <c:pt idx="18056">
                  <c:v>0.29363268740022203</c:v>
                </c:pt>
                <c:pt idx="18057">
                  <c:v>0.293634826845241</c:v>
                </c:pt>
                <c:pt idx="18058">
                  <c:v>0.293636966290239</c:v>
                </c:pt>
                <c:pt idx="18059">
                  <c:v>0.29363910573525798</c:v>
                </c:pt>
                <c:pt idx="18060">
                  <c:v>0.29364124518027701</c:v>
                </c:pt>
                <c:pt idx="18061">
                  <c:v>0.29364338462527501</c:v>
                </c:pt>
                <c:pt idx="18062">
                  <c:v>0.29364552407029398</c:v>
                </c:pt>
                <c:pt idx="18063">
                  <c:v>0.29364766351531302</c:v>
                </c:pt>
                <c:pt idx="18064">
                  <c:v>0.29364980296031201</c:v>
                </c:pt>
                <c:pt idx="18065">
                  <c:v>0.29365194240533099</c:v>
                </c:pt>
                <c:pt idx="18066">
                  <c:v>0.29365408185035002</c:v>
                </c:pt>
                <c:pt idx="18067">
                  <c:v>0.29365622129534802</c:v>
                </c:pt>
                <c:pt idx="18068">
                  <c:v>0.293658360740367</c:v>
                </c:pt>
                <c:pt idx="18069">
                  <c:v>0.29366050018538598</c:v>
                </c:pt>
                <c:pt idx="18070">
                  <c:v>0.29366263963038403</c:v>
                </c:pt>
                <c:pt idx="18071">
                  <c:v>0.293664779075403</c:v>
                </c:pt>
                <c:pt idx="18072">
                  <c:v>0.29366691852042198</c:v>
                </c:pt>
                <c:pt idx="18073">
                  <c:v>0.29366905796542098</c:v>
                </c:pt>
                <c:pt idx="18074">
                  <c:v>0.29367119741044001</c:v>
                </c:pt>
                <c:pt idx="18075">
                  <c:v>0.29367333685545899</c:v>
                </c:pt>
                <c:pt idx="18076">
                  <c:v>0.29367547630045698</c:v>
                </c:pt>
                <c:pt idx="18077">
                  <c:v>0.29367761574547602</c:v>
                </c:pt>
                <c:pt idx="18078">
                  <c:v>0.293679755190495</c:v>
                </c:pt>
                <c:pt idx="18079">
                  <c:v>0.29368189463549299</c:v>
                </c:pt>
                <c:pt idx="18080">
                  <c:v>0.29368403408051202</c:v>
                </c:pt>
                <c:pt idx="18081">
                  <c:v>0.293686173525531</c:v>
                </c:pt>
                <c:pt idx="18082">
                  <c:v>0.29368831297053</c:v>
                </c:pt>
                <c:pt idx="18083">
                  <c:v>0.29369045241554897</c:v>
                </c:pt>
                <c:pt idx="18084">
                  <c:v>0.29369259186056801</c:v>
                </c:pt>
                <c:pt idx="18085">
                  <c:v>0.293694731305566</c:v>
                </c:pt>
                <c:pt idx="18086">
                  <c:v>0.29369687075058498</c:v>
                </c:pt>
                <c:pt idx="18087">
                  <c:v>0.29369901019560402</c:v>
                </c:pt>
                <c:pt idx="18088">
                  <c:v>0.29370114964060201</c:v>
                </c:pt>
                <c:pt idx="18089">
                  <c:v>0.29370328908562099</c:v>
                </c:pt>
                <c:pt idx="18090">
                  <c:v>0.29370542853064002</c:v>
                </c:pt>
                <c:pt idx="18091">
                  <c:v>0.29370756797563902</c:v>
                </c:pt>
                <c:pt idx="18092">
                  <c:v>0.29370970742065799</c:v>
                </c:pt>
                <c:pt idx="18093">
                  <c:v>0.29371184686567697</c:v>
                </c:pt>
                <c:pt idx="18094">
                  <c:v>0.29371398631067502</c:v>
                </c:pt>
                <c:pt idx="18095">
                  <c:v>0.293716125755694</c:v>
                </c:pt>
                <c:pt idx="18096">
                  <c:v>0.29371826520071298</c:v>
                </c:pt>
                <c:pt idx="18097">
                  <c:v>0.29372040464571098</c:v>
                </c:pt>
                <c:pt idx="18098">
                  <c:v>0.29372254409073001</c:v>
                </c:pt>
                <c:pt idx="18099">
                  <c:v>0.29372468353574899</c:v>
                </c:pt>
                <c:pt idx="18100">
                  <c:v>0.29372682298074798</c:v>
                </c:pt>
                <c:pt idx="18101">
                  <c:v>0.29372896242576702</c:v>
                </c:pt>
                <c:pt idx="18102">
                  <c:v>0.29373110187078599</c:v>
                </c:pt>
                <c:pt idx="18103">
                  <c:v>0.29373324131578399</c:v>
                </c:pt>
                <c:pt idx="18104">
                  <c:v>0.29373538076080302</c:v>
                </c:pt>
                <c:pt idx="18105">
                  <c:v>0.293737520205822</c:v>
                </c:pt>
                <c:pt idx="18106">
                  <c:v>0.29373965965082</c:v>
                </c:pt>
                <c:pt idx="18107">
                  <c:v>0.29374179909583897</c:v>
                </c:pt>
                <c:pt idx="18108">
                  <c:v>0.29374393854085801</c:v>
                </c:pt>
                <c:pt idx="18109">
                  <c:v>0.293746077985857</c:v>
                </c:pt>
                <c:pt idx="18110">
                  <c:v>0.29374821743087598</c:v>
                </c:pt>
                <c:pt idx="18111">
                  <c:v>0.29375035687589501</c:v>
                </c:pt>
                <c:pt idx="18112">
                  <c:v>0.29375249632089301</c:v>
                </c:pt>
                <c:pt idx="18113">
                  <c:v>0.29375463576591199</c:v>
                </c:pt>
                <c:pt idx="18114">
                  <c:v>0.29375677521093102</c:v>
                </c:pt>
                <c:pt idx="18115">
                  <c:v>0.29375891465592902</c:v>
                </c:pt>
                <c:pt idx="18116">
                  <c:v>0.29376105410094799</c:v>
                </c:pt>
                <c:pt idx="18117">
                  <c:v>0.29376319354596703</c:v>
                </c:pt>
                <c:pt idx="18118">
                  <c:v>0.29376533299096602</c:v>
                </c:pt>
                <c:pt idx="18119">
                  <c:v>0.293767472435985</c:v>
                </c:pt>
                <c:pt idx="18120">
                  <c:v>0.29376961188100398</c:v>
                </c:pt>
                <c:pt idx="18121">
                  <c:v>0.29377175132600197</c:v>
                </c:pt>
                <c:pt idx="18122">
                  <c:v>0.29377389077102101</c:v>
                </c:pt>
                <c:pt idx="18123">
                  <c:v>0.29377603021603999</c:v>
                </c:pt>
                <c:pt idx="18124">
                  <c:v>0.29377816966103798</c:v>
                </c:pt>
                <c:pt idx="18125">
                  <c:v>0.29378030910605701</c:v>
                </c:pt>
                <c:pt idx="18126">
                  <c:v>0.29378244855107599</c:v>
                </c:pt>
                <c:pt idx="18127">
                  <c:v>0.29378458799607499</c:v>
                </c:pt>
                <c:pt idx="18128">
                  <c:v>0.29378672744109402</c:v>
                </c:pt>
                <c:pt idx="18129">
                  <c:v>0.293788866886113</c:v>
                </c:pt>
                <c:pt idx="18130">
                  <c:v>0.29379100633111099</c:v>
                </c:pt>
                <c:pt idx="18131">
                  <c:v>0.29379314577613003</c:v>
                </c:pt>
                <c:pt idx="18132">
                  <c:v>0.29379528522114901</c:v>
                </c:pt>
                <c:pt idx="18133">
                  <c:v>0.293797424666147</c:v>
                </c:pt>
                <c:pt idx="18134">
                  <c:v>0.29379956411116598</c:v>
                </c:pt>
                <c:pt idx="18135">
                  <c:v>0.29380170355618501</c:v>
                </c:pt>
                <c:pt idx="18136">
                  <c:v>0.29380384300118401</c:v>
                </c:pt>
                <c:pt idx="18137">
                  <c:v>0.29380598244620298</c:v>
                </c:pt>
                <c:pt idx="18138">
                  <c:v>0.29380812189122202</c:v>
                </c:pt>
                <c:pt idx="18139">
                  <c:v>0.29381026133622001</c:v>
                </c:pt>
                <c:pt idx="18140">
                  <c:v>0.29381240078123899</c:v>
                </c:pt>
                <c:pt idx="18141">
                  <c:v>0.29381454022625803</c:v>
                </c:pt>
                <c:pt idx="18142">
                  <c:v>0.29381667967125602</c:v>
                </c:pt>
                <c:pt idx="18143">
                  <c:v>0.293818819116275</c:v>
                </c:pt>
                <c:pt idx="18144">
                  <c:v>0.29382095856129498</c:v>
                </c:pt>
                <c:pt idx="18145">
                  <c:v>0.29382309800629303</c:v>
                </c:pt>
                <c:pt idx="18146">
                  <c:v>0.293825237451312</c:v>
                </c:pt>
                <c:pt idx="18147">
                  <c:v>0.29382737689633098</c:v>
                </c:pt>
                <c:pt idx="18148">
                  <c:v>0.29382951634132898</c:v>
                </c:pt>
                <c:pt idx="18149">
                  <c:v>0.29383165578634801</c:v>
                </c:pt>
                <c:pt idx="18150">
                  <c:v>0.29383379523136699</c:v>
                </c:pt>
                <c:pt idx="18151">
                  <c:v>0.29383593467636498</c:v>
                </c:pt>
                <c:pt idx="18152">
                  <c:v>0.29383807412138402</c:v>
                </c:pt>
                <c:pt idx="18153">
                  <c:v>0.293840213566403</c:v>
                </c:pt>
                <c:pt idx="18154">
                  <c:v>0.29384235301140199</c:v>
                </c:pt>
                <c:pt idx="18155">
                  <c:v>0.29384449245642102</c:v>
                </c:pt>
                <c:pt idx="18156">
                  <c:v>0.29384663190144</c:v>
                </c:pt>
                <c:pt idx="18157">
                  <c:v>0.293848771346438</c:v>
                </c:pt>
                <c:pt idx="18158">
                  <c:v>0.29385091079145698</c:v>
                </c:pt>
                <c:pt idx="18159">
                  <c:v>0.29385305023647601</c:v>
                </c:pt>
                <c:pt idx="18160">
                  <c:v>0.293855189681474</c:v>
                </c:pt>
                <c:pt idx="18161">
                  <c:v>0.29385732912649298</c:v>
                </c:pt>
                <c:pt idx="18162">
                  <c:v>0.29385946857151202</c:v>
                </c:pt>
                <c:pt idx="18163">
                  <c:v>0.29386160801651101</c:v>
                </c:pt>
                <c:pt idx="18164">
                  <c:v>0.29386374746152999</c:v>
                </c:pt>
                <c:pt idx="18165">
                  <c:v>0.29386588690654902</c:v>
                </c:pt>
                <c:pt idx="18166">
                  <c:v>0.29386802635154702</c:v>
                </c:pt>
                <c:pt idx="18167">
                  <c:v>0.293870165796566</c:v>
                </c:pt>
                <c:pt idx="18168">
                  <c:v>0.29387230524158497</c:v>
                </c:pt>
                <c:pt idx="18169">
                  <c:v>0.29387444468658303</c:v>
                </c:pt>
                <c:pt idx="18170">
                  <c:v>0.293876584131602</c:v>
                </c:pt>
                <c:pt idx="18171">
                  <c:v>0.29387872357662198</c:v>
                </c:pt>
                <c:pt idx="18172">
                  <c:v>0.29388086302161998</c:v>
                </c:pt>
                <c:pt idx="18173">
                  <c:v>0.29388300246663901</c:v>
                </c:pt>
                <c:pt idx="18174">
                  <c:v>0.29388514191165799</c:v>
                </c:pt>
                <c:pt idx="18175">
                  <c:v>0.29388728135665598</c:v>
                </c:pt>
                <c:pt idx="18176">
                  <c:v>0.29388942080167502</c:v>
                </c:pt>
                <c:pt idx="18177">
                  <c:v>0.29389156024669399</c:v>
                </c:pt>
                <c:pt idx="18178">
                  <c:v>0.29389369969169199</c:v>
                </c:pt>
                <c:pt idx="18179">
                  <c:v>0.29389583913671102</c:v>
                </c:pt>
                <c:pt idx="18180">
                  <c:v>0.293897978581731</c:v>
                </c:pt>
                <c:pt idx="18181">
                  <c:v>0.293900118026729</c:v>
                </c:pt>
                <c:pt idx="18182">
                  <c:v>0.29390225747174797</c:v>
                </c:pt>
                <c:pt idx="18183">
                  <c:v>0.29390439691676701</c:v>
                </c:pt>
                <c:pt idx="18184">
                  <c:v>0.293906536361765</c:v>
                </c:pt>
                <c:pt idx="18185">
                  <c:v>0.29390867580678398</c:v>
                </c:pt>
                <c:pt idx="18186">
                  <c:v>0.29391081525180301</c:v>
                </c:pt>
                <c:pt idx="18187">
                  <c:v>0.29391295469680101</c:v>
                </c:pt>
                <c:pt idx="18188">
                  <c:v>0.29391509414181999</c:v>
                </c:pt>
                <c:pt idx="18189">
                  <c:v>0.29391723358683902</c:v>
                </c:pt>
                <c:pt idx="18190">
                  <c:v>0.29391937303183802</c:v>
                </c:pt>
                <c:pt idx="18191">
                  <c:v>0.29392151247685699</c:v>
                </c:pt>
                <c:pt idx="18192">
                  <c:v>0.29392365192187597</c:v>
                </c:pt>
                <c:pt idx="18193">
                  <c:v>0.29392579136687402</c:v>
                </c:pt>
                <c:pt idx="18194">
                  <c:v>0.293927930811893</c:v>
                </c:pt>
                <c:pt idx="18195">
                  <c:v>0.29393007025691198</c:v>
                </c:pt>
                <c:pt idx="18196">
                  <c:v>0.29393220970190997</c:v>
                </c:pt>
                <c:pt idx="18197">
                  <c:v>0.29393434914692901</c:v>
                </c:pt>
                <c:pt idx="18198">
                  <c:v>0.29393648859194899</c:v>
                </c:pt>
                <c:pt idx="18199">
                  <c:v>0.29393862803694698</c:v>
                </c:pt>
                <c:pt idx="18200">
                  <c:v>0.29394076748196601</c:v>
                </c:pt>
                <c:pt idx="18201">
                  <c:v>0.29394290692698499</c:v>
                </c:pt>
                <c:pt idx="18202">
                  <c:v>0.29394504637198299</c:v>
                </c:pt>
                <c:pt idx="18203">
                  <c:v>0.29394718581700202</c:v>
                </c:pt>
                <c:pt idx="18204">
                  <c:v>0.293949325262021</c:v>
                </c:pt>
                <c:pt idx="18205">
                  <c:v>0.29395146470701899</c:v>
                </c:pt>
                <c:pt idx="18206">
                  <c:v>0.29395360415203903</c:v>
                </c:pt>
                <c:pt idx="18207">
                  <c:v>0.29395574359705801</c:v>
                </c:pt>
                <c:pt idx="18208">
                  <c:v>0.293957883042056</c:v>
                </c:pt>
                <c:pt idx="18209">
                  <c:v>0.29396002248707498</c:v>
                </c:pt>
                <c:pt idx="18210">
                  <c:v>0.29396216193209401</c:v>
                </c:pt>
                <c:pt idx="18211">
                  <c:v>0.29396430137709201</c:v>
                </c:pt>
                <c:pt idx="18212">
                  <c:v>0.29396644082211099</c:v>
                </c:pt>
                <c:pt idx="18213">
                  <c:v>0.29396858026713002</c:v>
                </c:pt>
                <c:pt idx="18214">
                  <c:v>0.29397071971212801</c:v>
                </c:pt>
                <c:pt idx="18215">
                  <c:v>0.29397285915714699</c:v>
                </c:pt>
                <c:pt idx="18216">
                  <c:v>0.29397499860216703</c:v>
                </c:pt>
                <c:pt idx="18217">
                  <c:v>0.29397713804716502</c:v>
                </c:pt>
                <c:pt idx="18218">
                  <c:v>0.293979277492184</c:v>
                </c:pt>
                <c:pt idx="18219">
                  <c:v>0.29398141693720298</c:v>
                </c:pt>
                <c:pt idx="18220">
                  <c:v>0.29398355638220097</c:v>
                </c:pt>
                <c:pt idx="18221">
                  <c:v>0.29398569582722001</c:v>
                </c:pt>
                <c:pt idx="18222">
                  <c:v>0.29398783527223898</c:v>
                </c:pt>
                <c:pt idx="18223">
                  <c:v>0.29398997471723698</c:v>
                </c:pt>
                <c:pt idx="18224">
                  <c:v>0.29399211416225601</c:v>
                </c:pt>
                <c:pt idx="18225">
                  <c:v>0.29399425360727599</c:v>
                </c:pt>
                <c:pt idx="18226">
                  <c:v>0.29399639305227399</c:v>
                </c:pt>
                <c:pt idx="18227">
                  <c:v>0.29399853249729302</c:v>
                </c:pt>
                <c:pt idx="18228">
                  <c:v>0.294000671942312</c:v>
                </c:pt>
                <c:pt idx="18229">
                  <c:v>0.29400281138730999</c:v>
                </c:pt>
                <c:pt idx="18230">
                  <c:v>0.29400495083232903</c:v>
                </c:pt>
                <c:pt idx="18231">
                  <c:v>0.294007090277348</c:v>
                </c:pt>
                <c:pt idx="18232">
                  <c:v>0.294009229722346</c:v>
                </c:pt>
                <c:pt idx="18233">
                  <c:v>0.29401136916736598</c:v>
                </c:pt>
                <c:pt idx="18234">
                  <c:v>0.29401350861238501</c:v>
                </c:pt>
                <c:pt idx="18235">
                  <c:v>0.29401564805738301</c:v>
                </c:pt>
                <c:pt idx="18236">
                  <c:v>0.29401778750240198</c:v>
                </c:pt>
                <c:pt idx="18237">
                  <c:v>0.29401992694742102</c:v>
                </c:pt>
                <c:pt idx="18238">
                  <c:v>0.29402206639241901</c:v>
                </c:pt>
                <c:pt idx="18239">
                  <c:v>0.29402420583743799</c:v>
                </c:pt>
                <c:pt idx="18240">
                  <c:v>0.29402634528245702</c:v>
                </c:pt>
                <c:pt idx="18241">
                  <c:v>0.29402848472745502</c:v>
                </c:pt>
                <c:pt idx="18242">
                  <c:v>0.294030624172475</c:v>
                </c:pt>
                <c:pt idx="18243">
                  <c:v>0.29403276361749398</c:v>
                </c:pt>
                <c:pt idx="18244">
                  <c:v>0.29403490306249203</c:v>
                </c:pt>
                <c:pt idx="18245">
                  <c:v>0.294037042507511</c:v>
                </c:pt>
                <c:pt idx="18246">
                  <c:v>0.29403918195252998</c:v>
                </c:pt>
                <c:pt idx="18247">
                  <c:v>0.29404132139752798</c:v>
                </c:pt>
                <c:pt idx="18248">
                  <c:v>0.29404346084254701</c:v>
                </c:pt>
                <c:pt idx="18249">
                  <c:v>0.29404560028756599</c:v>
                </c:pt>
                <c:pt idx="18250">
                  <c:v>0.29404773973256398</c:v>
                </c:pt>
                <c:pt idx="18251">
                  <c:v>0.29404987917758302</c:v>
                </c:pt>
                <c:pt idx="18252">
                  <c:v>0.294052018622603</c:v>
                </c:pt>
                <c:pt idx="18253">
                  <c:v>0.29405415806760099</c:v>
                </c:pt>
                <c:pt idx="18254">
                  <c:v>0.29405629751262002</c:v>
                </c:pt>
                <c:pt idx="18255">
                  <c:v>0.294058436957639</c:v>
                </c:pt>
                <c:pt idx="18256">
                  <c:v>0.294060576402637</c:v>
                </c:pt>
                <c:pt idx="18257">
                  <c:v>0.29406271584765598</c:v>
                </c:pt>
                <c:pt idx="18258">
                  <c:v>0.29406485529267501</c:v>
                </c:pt>
                <c:pt idx="18259">
                  <c:v>0.294066994737673</c:v>
                </c:pt>
                <c:pt idx="18260">
                  <c:v>0.29406913418269298</c:v>
                </c:pt>
                <c:pt idx="18261">
                  <c:v>0.29407127362771202</c:v>
                </c:pt>
                <c:pt idx="18262">
                  <c:v>0.29407341307271001</c:v>
                </c:pt>
                <c:pt idx="18263">
                  <c:v>0.29407555251772899</c:v>
                </c:pt>
                <c:pt idx="18264">
                  <c:v>0.29407769196274802</c:v>
                </c:pt>
                <c:pt idx="18265">
                  <c:v>0.29407983140774602</c:v>
                </c:pt>
                <c:pt idx="18266">
                  <c:v>0.294081970852765</c:v>
                </c:pt>
                <c:pt idx="18267">
                  <c:v>0.29408411029778397</c:v>
                </c:pt>
                <c:pt idx="18268">
                  <c:v>0.294836071584681</c:v>
                </c:pt>
                <c:pt idx="18269">
                  <c:v>0.29633785472816299</c:v>
                </c:pt>
                <c:pt idx="18270">
                  <c:v>0.29783963787164502</c:v>
                </c:pt>
                <c:pt idx="18271">
                  <c:v>0.29934142100044098</c:v>
                </c:pt>
                <c:pt idx="18272">
                  <c:v>0.30084320414392302</c:v>
                </c:pt>
                <c:pt idx="18273">
                  <c:v>0.302344987287405</c:v>
                </c:pt>
                <c:pt idx="18274">
                  <c:v>0.30384677041620101</c:v>
                </c:pt>
                <c:pt idx="18275">
                  <c:v>0.30534855355968299</c:v>
                </c:pt>
                <c:pt idx="18276">
                  <c:v>0.30685033670316503</c:v>
                </c:pt>
                <c:pt idx="18277">
                  <c:v>0.30835211983196098</c:v>
                </c:pt>
                <c:pt idx="18278">
                  <c:v>0.30985390297544302</c:v>
                </c:pt>
                <c:pt idx="18279">
                  <c:v>0.311355686118924</c:v>
                </c:pt>
                <c:pt idx="18280">
                  <c:v>0.31285746924772101</c:v>
                </c:pt>
                <c:pt idx="18281">
                  <c:v>0.31435925239120199</c:v>
                </c:pt>
                <c:pt idx="18282">
                  <c:v>0.31586103553468398</c:v>
                </c:pt>
                <c:pt idx="18283">
                  <c:v>0.31736281866347998</c:v>
                </c:pt>
                <c:pt idx="18284">
                  <c:v>0.31886460180696202</c:v>
                </c:pt>
                <c:pt idx="18285">
                  <c:v>0.32036638495044401</c:v>
                </c:pt>
                <c:pt idx="18286">
                  <c:v>0.32186816807924001</c:v>
                </c:pt>
                <c:pt idx="18287">
                  <c:v>0.323369951222722</c:v>
                </c:pt>
                <c:pt idx="18288">
                  <c:v>0.32487173436620398</c:v>
                </c:pt>
                <c:pt idx="18289">
                  <c:v>0.32637351749499999</c:v>
                </c:pt>
                <c:pt idx="18290">
                  <c:v>0.32787530063848203</c:v>
                </c:pt>
                <c:pt idx="18291">
                  <c:v>0.32937708378196401</c:v>
                </c:pt>
                <c:pt idx="18292">
                  <c:v>0.33087886691076002</c:v>
                </c:pt>
                <c:pt idx="18293">
                  <c:v>0.332380650054242</c:v>
                </c:pt>
                <c:pt idx="18294">
                  <c:v>0.33388243319772298</c:v>
                </c:pt>
                <c:pt idx="18295">
                  <c:v>0.33538421632651899</c:v>
                </c:pt>
                <c:pt idx="18296">
                  <c:v>0.33688599947000097</c:v>
                </c:pt>
                <c:pt idx="18297">
                  <c:v>0.33838778261348301</c:v>
                </c:pt>
                <c:pt idx="18298">
                  <c:v>0.33988956574227902</c:v>
                </c:pt>
                <c:pt idx="18299">
                  <c:v>0.341391348885761</c:v>
                </c:pt>
                <c:pt idx="18300">
                  <c:v>0.34289313202924299</c:v>
                </c:pt>
                <c:pt idx="18301">
                  <c:v>0.34439491515803899</c:v>
                </c:pt>
                <c:pt idx="18302">
                  <c:v>0.34589669830152098</c:v>
                </c:pt>
                <c:pt idx="18303">
                  <c:v>0.34739848144500302</c:v>
                </c:pt>
                <c:pt idx="18304">
                  <c:v>0.34890026457379902</c:v>
                </c:pt>
                <c:pt idx="18305">
                  <c:v>0.35040204771728101</c:v>
                </c:pt>
                <c:pt idx="18306">
                  <c:v>0.35190383086076199</c:v>
                </c:pt>
                <c:pt idx="18307">
                  <c:v>0.353405613989559</c:v>
                </c:pt>
                <c:pt idx="18308">
                  <c:v>0.35490739713303998</c:v>
                </c:pt>
                <c:pt idx="18309">
                  <c:v>0.35640918027652202</c:v>
                </c:pt>
                <c:pt idx="18310">
                  <c:v>0.35791096340531797</c:v>
                </c:pt>
                <c:pt idx="18311">
                  <c:v>0.35941274654880001</c:v>
                </c:pt>
                <c:pt idx="18312">
                  <c:v>0.36091452969228199</c:v>
                </c:pt>
                <c:pt idx="18313">
                  <c:v>0.362416312821078</c:v>
                </c:pt>
                <c:pt idx="18314">
                  <c:v>0.36391809596455998</c:v>
                </c:pt>
                <c:pt idx="18315">
                  <c:v>0.36541987910804202</c:v>
                </c:pt>
                <c:pt idx="18316">
                  <c:v>0.36692166223683798</c:v>
                </c:pt>
                <c:pt idx="18317">
                  <c:v>0.36842344538032001</c:v>
                </c:pt>
                <c:pt idx="18318">
                  <c:v>0.369925228523802</c:v>
                </c:pt>
                <c:pt idx="18319">
                  <c:v>0.371427011652598</c:v>
                </c:pt>
                <c:pt idx="18320">
                  <c:v>0.37292879479607999</c:v>
                </c:pt>
                <c:pt idx="18321">
                  <c:v>0.37443057793956103</c:v>
                </c:pt>
                <c:pt idx="18322">
                  <c:v>0.37593236106835798</c:v>
                </c:pt>
                <c:pt idx="18323">
                  <c:v>0.37743414421183902</c:v>
                </c:pt>
                <c:pt idx="18324">
                  <c:v>0.378935927355321</c:v>
                </c:pt>
                <c:pt idx="18325">
                  <c:v>0.38043771048411701</c:v>
                </c:pt>
                <c:pt idx="18326">
                  <c:v>0.38193949362759899</c:v>
                </c:pt>
                <c:pt idx="18327">
                  <c:v>0.38344127677108097</c:v>
                </c:pt>
                <c:pt idx="18328">
                  <c:v>0.38494305989987698</c:v>
                </c:pt>
                <c:pt idx="18329">
                  <c:v>0.38644484304335902</c:v>
                </c:pt>
                <c:pt idx="18330">
                  <c:v>0.387946626186841</c:v>
                </c:pt>
                <c:pt idx="18331">
                  <c:v>0.38944840931563701</c:v>
                </c:pt>
                <c:pt idx="18332">
                  <c:v>0.39095019245911899</c:v>
                </c:pt>
                <c:pt idx="18333">
                  <c:v>0.39245197560260098</c:v>
                </c:pt>
                <c:pt idx="18334">
                  <c:v>0.39395375873139699</c:v>
                </c:pt>
                <c:pt idx="18335">
                  <c:v>0.39545554187487802</c:v>
                </c:pt>
                <c:pt idx="18336">
                  <c:v>0.39695732501836001</c:v>
                </c:pt>
                <c:pt idx="18337">
                  <c:v>0.39845910814715602</c:v>
                </c:pt>
                <c:pt idx="18338">
                  <c:v>0.399960891290638</c:v>
                </c:pt>
                <c:pt idx="18339">
                  <c:v>0.40146267443411998</c:v>
                </c:pt>
                <c:pt idx="18340">
                  <c:v>0.40296445756291599</c:v>
                </c:pt>
                <c:pt idx="18341">
                  <c:v>0.40446624070639797</c:v>
                </c:pt>
                <c:pt idx="18342">
                  <c:v>0.40596802384988001</c:v>
                </c:pt>
                <c:pt idx="18343">
                  <c:v>0.40746980697867602</c:v>
                </c:pt>
                <c:pt idx="18344">
                  <c:v>0.408971590122158</c:v>
                </c:pt>
                <c:pt idx="18345">
                  <c:v>0.41047337326563998</c:v>
                </c:pt>
                <c:pt idx="18346">
                  <c:v>0.41197515639443599</c:v>
                </c:pt>
                <c:pt idx="18347">
                  <c:v>0.41347693953791798</c:v>
                </c:pt>
                <c:pt idx="18348">
                  <c:v>0.41497872268139901</c:v>
                </c:pt>
                <c:pt idx="18349">
                  <c:v>0.41648050581019502</c:v>
                </c:pt>
                <c:pt idx="18350">
                  <c:v>0.41798228895367701</c:v>
                </c:pt>
                <c:pt idx="18351">
                  <c:v>0.41948407209715899</c:v>
                </c:pt>
                <c:pt idx="18352">
                  <c:v>0.420985855225955</c:v>
                </c:pt>
                <c:pt idx="18353">
                  <c:v>0.42248763836943698</c:v>
                </c:pt>
                <c:pt idx="18354">
                  <c:v>0.42398942151291902</c:v>
                </c:pt>
                <c:pt idx="18355">
                  <c:v>0.42549120464171503</c:v>
                </c:pt>
                <c:pt idx="18356">
                  <c:v>0.42699298778519701</c:v>
                </c:pt>
                <c:pt idx="18357">
                  <c:v>0.42849477092867899</c:v>
                </c:pt>
                <c:pt idx="18358">
                  <c:v>0.429996554057475</c:v>
                </c:pt>
                <c:pt idx="18359">
                  <c:v>0.43149833720095698</c:v>
                </c:pt>
                <c:pt idx="18360">
                  <c:v>0.43300012034443902</c:v>
                </c:pt>
                <c:pt idx="18361">
                  <c:v>0.43450190347323497</c:v>
                </c:pt>
                <c:pt idx="18362">
                  <c:v>0.43600368661671601</c:v>
                </c:pt>
                <c:pt idx="18363">
                  <c:v>0.437505469760198</c:v>
                </c:pt>
                <c:pt idx="18364">
                  <c:v>0.439007252888994</c:v>
                </c:pt>
                <c:pt idx="18365">
                  <c:v>0.44050903603247599</c:v>
                </c:pt>
                <c:pt idx="18366">
                  <c:v>0.44201081917595803</c:v>
                </c:pt>
                <c:pt idx="18367">
                  <c:v>0.44351260230475398</c:v>
                </c:pt>
                <c:pt idx="18368">
                  <c:v>0.44501438544823602</c:v>
                </c:pt>
                <c:pt idx="18369">
                  <c:v>0.446516168591718</c:v>
                </c:pt>
                <c:pt idx="18370">
                  <c:v>0.44801795172051401</c:v>
                </c:pt>
                <c:pt idx="18371">
                  <c:v>0.44951973486399599</c:v>
                </c:pt>
                <c:pt idx="18372">
                  <c:v>0.45102151800747797</c:v>
                </c:pt>
                <c:pt idx="18373">
                  <c:v>0.45252330113627398</c:v>
                </c:pt>
                <c:pt idx="18374">
                  <c:v>0.45402508427975602</c:v>
                </c:pt>
                <c:pt idx="18375">
                  <c:v>0.455526867423237</c:v>
                </c:pt>
                <c:pt idx="18376">
                  <c:v>0.45702865055203301</c:v>
                </c:pt>
                <c:pt idx="18377">
                  <c:v>0.45853043369551499</c:v>
                </c:pt>
                <c:pt idx="18378">
                  <c:v>0.46003221683899698</c:v>
                </c:pt>
                <c:pt idx="18379">
                  <c:v>0.46153399996779298</c:v>
                </c:pt>
                <c:pt idx="18380">
                  <c:v>0.46303578311127502</c:v>
                </c:pt>
                <c:pt idx="18381">
                  <c:v>0.46453756625475701</c:v>
                </c:pt>
                <c:pt idx="18382">
                  <c:v>0.46603934938355301</c:v>
                </c:pt>
                <c:pt idx="18383">
                  <c:v>0.467541132527035</c:v>
                </c:pt>
                <c:pt idx="18384">
                  <c:v>0.46904291567051698</c:v>
                </c:pt>
                <c:pt idx="18385">
                  <c:v>0.47054469879931299</c:v>
                </c:pt>
                <c:pt idx="18386">
                  <c:v>0.47204648194279503</c:v>
                </c:pt>
                <c:pt idx="18387">
                  <c:v>0.47354826508627701</c:v>
                </c:pt>
                <c:pt idx="18388">
                  <c:v>0.47505004821507302</c:v>
                </c:pt>
                <c:pt idx="18389">
                  <c:v>0.476551831358555</c:v>
                </c:pt>
                <c:pt idx="18390">
                  <c:v>0.47805361450203598</c:v>
                </c:pt>
                <c:pt idx="18391">
                  <c:v>0.47955539763083199</c:v>
                </c:pt>
                <c:pt idx="18392">
                  <c:v>0.48105718077431397</c:v>
                </c:pt>
                <c:pt idx="18393">
                  <c:v>0.48255896391779601</c:v>
                </c:pt>
                <c:pt idx="18394">
                  <c:v>0.48406074704659202</c:v>
                </c:pt>
                <c:pt idx="18395">
                  <c:v>0.485562530190074</c:v>
                </c:pt>
                <c:pt idx="18396">
                  <c:v>0.48706431333355599</c:v>
                </c:pt>
                <c:pt idx="18397">
                  <c:v>0.488566096462352</c:v>
                </c:pt>
                <c:pt idx="18398">
                  <c:v>0.49006787960583398</c:v>
                </c:pt>
                <c:pt idx="18399">
                  <c:v>0.49156966274931602</c:v>
                </c:pt>
                <c:pt idx="18400">
                  <c:v>0.49307144587811202</c:v>
                </c:pt>
                <c:pt idx="18401">
                  <c:v>0.49457322902159401</c:v>
                </c:pt>
                <c:pt idx="18402">
                  <c:v>0.49607501216507499</c:v>
                </c:pt>
                <c:pt idx="18403">
                  <c:v>0.497576795293872</c:v>
                </c:pt>
                <c:pt idx="18404">
                  <c:v>0.49907857843735298</c:v>
                </c:pt>
                <c:pt idx="18405">
                  <c:v>0.50058036158083496</c:v>
                </c:pt>
                <c:pt idx="18406">
                  <c:v>0.50208214470963097</c:v>
                </c:pt>
                <c:pt idx="18407">
                  <c:v>0.50358392785311301</c:v>
                </c:pt>
                <c:pt idx="18408">
                  <c:v>0.50508571099659505</c:v>
                </c:pt>
                <c:pt idx="18409">
                  <c:v>0.50658749412539095</c:v>
                </c:pt>
                <c:pt idx="18410">
                  <c:v>0.50808927726887299</c:v>
                </c:pt>
                <c:pt idx="18411">
                  <c:v>0.50959106041235502</c:v>
                </c:pt>
                <c:pt idx="18412">
                  <c:v>0.51109284354115103</c:v>
                </c:pt>
                <c:pt idx="18413">
                  <c:v>0.51259462668463296</c:v>
                </c:pt>
                <c:pt idx="18414">
                  <c:v>0.514096409828115</c:v>
                </c:pt>
                <c:pt idx="18415">
                  <c:v>0.51559819295691101</c:v>
                </c:pt>
                <c:pt idx="18416">
                  <c:v>0.51709997610039304</c:v>
                </c:pt>
                <c:pt idx="18417">
                  <c:v>0.51860175924387397</c:v>
                </c:pt>
                <c:pt idx="18418">
                  <c:v>0.52010354237266998</c:v>
                </c:pt>
                <c:pt idx="18419">
                  <c:v>0.52160532551615202</c:v>
                </c:pt>
                <c:pt idx="18420">
                  <c:v>0.52310710865963395</c:v>
                </c:pt>
                <c:pt idx="18421">
                  <c:v>0.52460889178842995</c:v>
                </c:pt>
                <c:pt idx="18422">
                  <c:v>0.52611067493191199</c:v>
                </c:pt>
                <c:pt idx="18423">
                  <c:v>0.52761245807539403</c:v>
                </c:pt>
                <c:pt idx="18424">
                  <c:v>0.52911424120419004</c:v>
                </c:pt>
                <c:pt idx="18425">
                  <c:v>0.53061602434767197</c:v>
                </c:pt>
                <c:pt idx="18426">
                  <c:v>0.532117807491154</c:v>
                </c:pt>
                <c:pt idx="18427">
                  <c:v>0.53361959061995001</c:v>
                </c:pt>
                <c:pt idx="18428">
                  <c:v>0.53512137376343205</c:v>
                </c:pt>
                <c:pt idx="18429">
                  <c:v>0.53662315690691298</c:v>
                </c:pt>
                <c:pt idx="18430">
                  <c:v>0.53812494003570999</c:v>
                </c:pt>
                <c:pt idx="18431">
                  <c:v>0.53962672317919202</c:v>
                </c:pt>
                <c:pt idx="18432">
                  <c:v>0.54112850632267295</c:v>
                </c:pt>
                <c:pt idx="18433">
                  <c:v>0.54263028945146896</c:v>
                </c:pt>
                <c:pt idx="18434">
                  <c:v>0.544132072594951</c:v>
                </c:pt>
                <c:pt idx="18435">
                  <c:v>0.54563385573843304</c:v>
                </c:pt>
                <c:pt idx="18436">
                  <c:v>0.54713563886722905</c:v>
                </c:pt>
                <c:pt idx="18437">
                  <c:v>0.54863742201071097</c:v>
                </c:pt>
                <c:pt idx="18438">
                  <c:v>0.55013920515419301</c:v>
                </c:pt>
                <c:pt idx="18439">
                  <c:v>0.55164098828298902</c:v>
                </c:pt>
                <c:pt idx="18440">
                  <c:v>0.55314277142647095</c:v>
                </c:pt>
                <c:pt idx="18441">
                  <c:v>0.55464455456995299</c:v>
                </c:pt>
                <c:pt idx="18442">
                  <c:v>0.55614633769874899</c:v>
                </c:pt>
                <c:pt idx="18443">
                  <c:v>0.55764812084223103</c:v>
                </c:pt>
                <c:pt idx="18444">
                  <c:v>0.55914990398571196</c:v>
                </c:pt>
                <c:pt idx="18445">
                  <c:v>0.56065168711450897</c:v>
                </c:pt>
                <c:pt idx="18446">
                  <c:v>0.56215347025799001</c:v>
                </c:pt>
                <c:pt idx="18447">
                  <c:v>0.56365525340147205</c:v>
                </c:pt>
                <c:pt idx="18448">
                  <c:v>0.56515703653026805</c:v>
                </c:pt>
                <c:pt idx="18449">
                  <c:v>0.56665881967374998</c:v>
                </c:pt>
                <c:pt idx="18450">
                  <c:v>0.56816060281723202</c:v>
                </c:pt>
                <c:pt idx="18451">
                  <c:v>0.56966238594602803</c:v>
                </c:pt>
                <c:pt idx="18452">
                  <c:v>0.57116416908950995</c:v>
                </c:pt>
                <c:pt idx="18453">
                  <c:v>0.57266595223299199</c:v>
                </c:pt>
                <c:pt idx="18454">
                  <c:v>0.574167735361788</c:v>
                </c:pt>
                <c:pt idx="18455">
                  <c:v>0.57566951850527004</c:v>
                </c:pt>
                <c:pt idx="18456">
                  <c:v>0.57717130164875197</c:v>
                </c:pt>
                <c:pt idx="18457">
                  <c:v>0.57867308477754797</c:v>
                </c:pt>
                <c:pt idx="18458">
                  <c:v>0.58017486792103001</c:v>
                </c:pt>
                <c:pt idx="18459">
                  <c:v>0.58167665106451105</c:v>
                </c:pt>
                <c:pt idx="18460">
                  <c:v>0.58317843419330795</c:v>
                </c:pt>
                <c:pt idx="18461">
                  <c:v>0.58468021733678899</c:v>
                </c:pt>
                <c:pt idx="18462">
                  <c:v>0.58618200048027103</c:v>
                </c:pt>
                <c:pt idx="18463">
                  <c:v>0.58768378360906703</c:v>
                </c:pt>
                <c:pt idx="18464">
                  <c:v>0.58918556675254896</c:v>
                </c:pt>
                <c:pt idx="18465">
                  <c:v>0.590687349896031</c:v>
                </c:pt>
                <c:pt idx="18466">
                  <c:v>0.59218913302482701</c:v>
                </c:pt>
                <c:pt idx="18467">
                  <c:v>0.59369091616830905</c:v>
                </c:pt>
                <c:pt idx="18468">
                  <c:v>0.59519269931179097</c:v>
                </c:pt>
                <c:pt idx="18469">
                  <c:v>0.59669448244058698</c:v>
                </c:pt>
                <c:pt idx="18470">
                  <c:v>0.59819626558406902</c:v>
                </c:pt>
                <c:pt idx="18471">
                  <c:v>0.59969804872755095</c:v>
                </c:pt>
                <c:pt idx="18472">
                  <c:v>0.60119983185634696</c:v>
                </c:pt>
                <c:pt idx="18473">
                  <c:v>0.60270161499982799</c:v>
                </c:pt>
                <c:pt idx="18474">
                  <c:v>0.60420339814331003</c:v>
                </c:pt>
                <c:pt idx="18475">
                  <c:v>0.60570518127210604</c:v>
                </c:pt>
                <c:pt idx="18476">
                  <c:v>0.60720696441558797</c:v>
                </c:pt>
                <c:pt idx="18477">
                  <c:v>0.60870874755907001</c:v>
                </c:pt>
                <c:pt idx="18478">
                  <c:v>0.61021053068786602</c:v>
                </c:pt>
                <c:pt idx="18479">
                  <c:v>0.61171231383134805</c:v>
                </c:pt>
                <c:pt idx="18480">
                  <c:v>0.61321409697482998</c:v>
                </c:pt>
                <c:pt idx="18481">
                  <c:v>0.61471588010362599</c:v>
                </c:pt>
                <c:pt idx="18482">
                  <c:v>0.61621766324710803</c:v>
                </c:pt>
                <c:pt idx="18483">
                  <c:v>0.61771944639058995</c:v>
                </c:pt>
                <c:pt idx="18484">
                  <c:v>0.61922122951938596</c:v>
                </c:pt>
                <c:pt idx="18485">
                  <c:v>0.620723012662867</c:v>
                </c:pt>
                <c:pt idx="18486">
                  <c:v>0.62222479580634904</c:v>
                </c:pt>
                <c:pt idx="18487">
                  <c:v>0.62372657893514605</c:v>
                </c:pt>
                <c:pt idx="18488">
                  <c:v>0.62522836207862698</c:v>
                </c:pt>
                <c:pt idx="18489">
                  <c:v>0.62673014522210901</c:v>
                </c:pt>
                <c:pt idx="18490">
                  <c:v>0.62823192835090502</c:v>
                </c:pt>
                <c:pt idx="18491">
                  <c:v>0.62973371149438695</c:v>
                </c:pt>
                <c:pt idx="18492">
                  <c:v>0.63123549463786899</c:v>
                </c:pt>
                <c:pt idx="18493">
                  <c:v>0.632737277766665</c:v>
                </c:pt>
                <c:pt idx="18494">
                  <c:v>0.63423906091014703</c:v>
                </c:pt>
                <c:pt idx="18495">
                  <c:v>0.63574084405362896</c:v>
                </c:pt>
                <c:pt idx="18496">
                  <c:v>0.63724262718242497</c:v>
                </c:pt>
                <c:pt idx="18497">
                  <c:v>0.63874441032590701</c:v>
                </c:pt>
                <c:pt idx="18498">
                  <c:v>0.64024619346938905</c:v>
                </c:pt>
                <c:pt idx="18499">
                  <c:v>0.64174797659818505</c:v>
                </c:pt>
                <c:pt idx="18500">
                  <c:v>0.64324975974166598</c:v>
                </c:pt>
                <c:pt idx="18501">
                  <c:v>0.64475154288514802</c:v>
                </c:pt>
                <c:pt idx="18502">
                  <c:v>0.64625332601394403</c:v>
                </c:pt>
                <c:pt idx="18503">
                  <c:v>0.64775510915742596</c:v>
                </c:pt>
                <c:pt idx="18504">
                  <c:v>0.649256892300908</c:v>
                </c:pt>
                <c:pt idx="18505">
                  <c:v>0.650758675429704</c:v>
                </c:pt>
                <c:pt idx="18506">
                  <c:v>0.65226045857318604</c:v>
                </c:pt>
                <c:pt idx="18507">
                  <c:v>0.65376224171666797</c:v>
                </c:pt>
                <c:pt idx="18508">
                  <c:v>0.65371620792756502</c:v>
                </c:pt>
                <c:pt idx="18509">
                  <c:v>0.65212235720497602</c:v>
                </c:pt>
                <c:pt idx="18510">
                  <c:v>0.65052850648238703</c:v>
                </c:pt>
                <c:pt idx="18511">
                  <c:v>0.64893465577538501</c:v>
                </c:pt>
                <c:pt idx="18512">
                  <c:v>0.64734080505279601</c:v>
                </c:pt>
                <c:pt idx="18513">
                  <c:v>0.64574695433020701</c:v>
                </c:pt>
                <c:pt idx="18514">
                  <c:v>0.64415310362320499</c:v>
                </c:pt>
                <c:pt idx="18515">
                  <c:v>0.642559252900616</c:v>
                </c:pt>
                <c:pt idx="18516">
                  <c:v>0.640965402178027</c:v>
                </c:pt>
                <c:pt idx="18517">
                  <c:v>0.63937155147102498</c:v>
                </c:pt>
                <c:pt idx="18518">
                  <c:v>0.63777770074843598</c:v>
                </c:pt>
                <c:pt idx="18519">
                  <c:v>0.63618385002584699</c:v>
                </c:pt>
                <c:pt idx="18520">
                  <c:v>0.63458999931884497</c:v>
                </c:pt>
                <c:pt idx="18521">
                  <c:v>0.63299614859625597</c:v>
                </c:pt>
                <c:pt idx="18522">
                  <c:v>0.63140229787366697</c:v>
                </c:pt>
                <c:pt idx="18523">
                  <c:v>0.62980844716666495</c:v>
                </c:pt>
                <c:pt idx="18524">
                  <c:v>0.62821459644407596</c:v>
                </c:pt>
                <c:pt idx="18525">
                  <c:v>0.62662074572148696</c:v>
                </c:pt>
                <c:pt idx="18526">
                  <c:v>0.62502689501448505</c:v>
                </c:pt>
                <c:pt idx="18527">
                  <c:v>0.62343304429189605</c:v>
                </c:pt>
                <c:pt idx="18528">
                  <c:v>0.62183919356930695</c:v>
                </c:pt>
                <c:pt idx="18529">
                  <c:v>0.62024534286230504</c:v>
                </c:pt>
                <c:pt idx="18530">
                  <c:v>0.61865149213971604</c:v>
                </c:pt>
                <c:pt idx="18531">
                  <c:v>0.61705764141712705</c:v>
                </c:pt>
                <c:pt idx="18532">
                  <c:v>0.61546379071012502</c:v>
                </c:pt>
                <c:pt idx="18533">
                  <c:v>0.61386993998753603</c:v>
                </c:pt>
                <c:pt idx="18534">
                  <c:v>0.61227608926494803</c:v>
                </c:pt>
                <c:pt idx="18535">
                  <c:v>0.61068223855794501</c:v>
                </c:pt>
                <c:pt idx="18536">
                  <c:v>0.60908838783535602</c:v>
                </c:pt>
                <c:pt idx="18537">
                  <c:v>0.60749453711276802</c:v>
                </c:pt>
                <c:pt idx="18538">
                  <c:v>0.605900686405765</c:v>
                </c:pt>
                <c:pt idx="18539">
                  <c:v>0.604306835683176</c:v>
                </c:pt>
                <c:pt idx="18540">
                  <c:v>0.60271298496058801</c:v>
                </c:pt>
                <c:pt idx="18541">
                  <c:v>0.60111913425358499</c:v>
                </c:pt>
                <c:pt idx="18542">
                  <c:v>0.59952528353099599</c:v>
                </c:pt>
                <c:pt idx="18543">
                  <c:v>0.59793143280840799</c:v>
                </c:pt>
                <c:pt idx="18544">
                  <c:v>0.59633758210140497</c:v>
                </c:pt>
                <c:pt idx="18545">
                  <c:v>0.59474373137881598</c:v>
                </c:pt>
                <c:pt idx="18546">
                  <c:v>0.59314988065622798</c:v>
                </c:pt>
                <c:pt idx="18547">
                  <c:v>0.59155602994922496</c:v>
                </c:pt>
                <c:pt idx="18548">
                  <c:v>0.58996217922663596</c:v>
                </c:pt>
                <c:pt idx="18549">
                  <c:v>0.58836832850404797</c:v>
                </c:pt>
                <c:pt idx="18550">
                  <c:v>0.58677447779704495</c:v>
                </c:pt>
                <c:pt idx="18551">
                  <c:v>0.58518062707445595</c:v>
                </c:pt>
                <c:pt idx="18552">
                  <c:v>0.58358677635186795</c:v>
                </c:pt>
                <c:pt idx="18553">
                  <c:v>0.58199292564486504</c:v>
                </c:pt>
                <c:pt idx="18554">
                  <c:v>0.58039907492227605</c:v>
                </c:pt>
                <c:pt idx="18555">
                  <c:v>0.57880522419968805</c:v>
                </c:pt>
                <c:pt idx="18556">
                  <c:v>0.57721137349268503</c:v>
                </c:pt>
                <c:pt idx="18557">
                  <c:v>0.57561752277009604</c:v>
                </c:pt>
                <c:pt idx="18558">
                  <c:v>0.57402367204750804</c:v>
                </c:pt>
                <c:pt idx="18559">
                  <c:v>0.57242982134050502</c:v>
                </c:pt>
                <c:pt idx="18560">
                  <c:v>0.57083597061791602</c:v>
                </c:pt>
                <c:pt idx="18561">
                  <c:v>0.56924211989532802</c:v>
                </c:pt>
                <c:pt idx="18562">
                  <c:v>0.56764826918832501</c:v>
                </c:pt>
                <c:pt idx="18563">
                  <c:v>0.56605441846573701</c:v>
                </c:pt>
                <c:pt idx="18564">
                  <c:v>0.56446056774314801</c:v>
                </c:pt>
                <c:pt idx="18565">
                  <c:v>0.56286671703614499</c:v>
                </c:pt>
                <c:pt idx="18566">
                  <c:v>0.561272866313557</c:v>
                </c:pt>
                <c:pt idx="18567">
                  <c:v>0.559679015590968</c:v>
                </c:pt>
                <c:pt idx="18568">
                  <c:v>0.55808516488396498</c:v>
                </c:pt>
                <c:pt idx="18569">
                  <c:v>0.55649131416137598</c:v>
                </c:pt>
                <c:pt idx="18570">
                  <c:v>0.55489746343878799</c:v>
                </c:pt>
                <c:pt idx="18571">
                  <c:v>0.55330361273178497</c:v>
                </c:pt>
                <c:pt idx="18572">
                  <c:v>0.55170976200919597</c:v>
                </c:pt>
                <c:pt idx="18573">
                  <c:v>0.55011591128660797</c:v>
                </c:pt>
                <c:pt idx="18574">
                  <c:v>0.54852206057960495</c:v>
                </c:pt>
                <c:pt idx="18575">
                  <c:v>0.54692820985701696</c:v>
                </c:pt>
                <c:pt idx="18576">
                  <c:v>0.54533435913442796</c:v>
                </c:pt>
                <c:pt idx="18577">
                  <c:v>0.54374050842742505</c:v>
                </c:pt>
                <c:pt idx="18578">
                  <c:v>0.54214665770483705</c:v>
                </c:pt>
                <c:pt idx="18579">
                  <c:v>0.54055280698224795</c:v>
                </c:pt>
                <c:pt idx="18580">
                  <c:v>0.53895895627524504</c:v>
                </c:pt>
                <c:pt idx="18581">
                  <c:v>0.53736510555265704</c:v>
                </c:pt>
                <c:pt idx="18582">
                  <c:v>0.53577125483006804</c:v>
                </c:pt>
                <c:pt idx="18583">
                  <c:v>0.53417740412306502</c:v>
                </c:pt>
                <c:pt idx="18584">
                  <c:v>0.53258355340047703</c:v>
                </c:pt>
                <c:pt idx="18585">
                  <c:v>0.53098970267788803</c:v>
                </c:pt>
                <c:pt idx="18586">
                  <c:v>0.52939585197088501</c:v>
                </c:pt>
                <c:pt idx="18587">
                  <c:v>0.52780200124829701</c:v>
                </c:pt>
                <c:pt idx="18588">
                  <c:v>0.52620815052570802</c:v>
                </c:pt>
                <c:pt idx="18589">
                  <c:v>0.524614299818705</c:v>
                </c:pt>
                <c:pt idx="18590">
                  <c:v>0.523020449096117</c:v>
                </c:pt>
                <c:pt idx="18591">
                  <c:v>0.52142659837352801</c:v>
                </c:pt>
                <c:pt idx="18592">
                  <c:v>0.51983274766652499</c:v>
                </c:pt>
                <c:pt idx="18593">
                  <c:v>0.51823889694393699</c:v>
                </c:pt>
                <c:pt idx="18594">
                  <c:v>0.51664504622134799</c:v>
                </c:pt>
                <c:pt idx="18595">
                  <c:v>0.51505119551434497</c:v>
                </c:pt>
                <c:pt idx="18596">
                  <c:v>0.51345734479175698</c:v>
                </c:pt>
                <c:pt idx="18597">
                  <c:v>0.51186349406916798</c:v>
                </c:pt>
                <c:pt idx="18598">
                  <c:v>0.51026964336216596</c:v>
                </c:pt>
                <c:pt idx="18599">
                  <c:v>0.50867579263957696</c:v>
                </c:pt>
                <c:pt idx="18600">
                  <c:v>0.50708194191698797</c:v>
                </c:pt>
                <c:pt idx="18601">
                  <c:v>0.50548809120998595</c:v>
                </c:pt>
                <c:pt idx="18602">
                  <c:v>0.50389424048739695</c:v>
                </c:pt>
                <c:pt idx="18603">
                  <c:v>0.50230038976480795</c:v>
                </c:pt>
                <c:pt idx="18604">
                  <c:v>0.50070653905780604</c:v>
                </c:pt>
                <c:pt idx="18605">
                  <c:v>0.49911268833521699</c:v>
                </c:pt>
                <c:pt idx="18606">
                  <c:v>0.497518837612628</c:v>
                </c:pt>
                <c:pt idx="18607">
                  <c:v>0.49592498690562598</c:v>
                </c:pt>
                <c:pt idx="18608">
                  <c:v>0.49433113618303698</c:v>
                </c:pt>
                <c:pt idx="18609">
                  <c:v>0.49273728546044798</c:v>
                </c:pt>
                <c:pt idx="18610">
                  <c:v>0.49114343475344602</c:v>
                </c:pt>
                <c:pt idx="18611">
                  <c:v>0.48954958403085702</c:v>
                </c:pt>
                <c:pt idx="18612">
                  <c:v>0.48795573330826802</c:v>
                </c:pt>
                <c:pt idx="18613">
                  <c:v>0.486361882601266</c:v>
                </c:pt>
                <c:pt idx="18614">
                  <c:v>0.48476803187867701</c:v>
                </c:pt>
                <c:pt idx="18615">
                  <c:v>0.48317418115608801</c:v>
                </c:pt>
                <c:pt idx="18616">
                  <c:v>0.48158033044908599</c:v>
                </c:pt>
                <c:pt idx="18617">
                  <c:v>0.479986479726497</c:v>
                </c:pt>
                <c:pt idx="18618">
                  <c:v>0.478392629003908</c:v>
                </c:pt>
                <c:pt idx="18619">
                  <c:v>0.47679877829690598</c:v>
                </c:pt>
                <c:pt idx="18620">
                  <c:v>0.47520492757431698</c:v>
                </c:pt>
                <c:pt idx="18621">
                  <c:v>0.47361107685172799</c:v>
                </c:pt>
                <c:pt idx="18622">
                  <c:v>0.47201722614472602</c:v>
                </c:pt>
                <c:pt idx="18623">
                  <c:v>0.47042337542213702</c:v>
                </c:pt>
                <c:pt idx="18624">
                  <c:v>0.46882952469954797</c:v>
                </c:pt>
                <c:pt idx="18625">
                  <c:v>0.46723567399254601</c:v>
                </c:pt>
                <c:pt idx="18626">
                  <c:v>0.46564182326995701</c:v>
                </c:pt>
                <c:pt idx="18627">
                  <c:v>0.46404797254736802</c:v>
                </c:pt>
                <c:pt idx="18628">
                  <c:v>0.46245412184036599</c:v>
                </c:pt>
                <c:pt idx="18629">
                  <c:v>0.460860271117777</c:v>
                </c:pt>
                <c:pt idx="18630">
                  <c:v>0.459266420395188</c:v>
                </c:pt>
                <c:pt idx="18631">
                  <c:v>0.45767256968818598</c:v>
                </c:pt>
                <c:pt idx="18632">
                  <c:v>0.45607871896559699</c:v>
                </c:pt>
                <c:pt idx="18633">
                  <c:v>0.45448486824300799</c:v>
                </c:pt>
                <c:pt idx="18634">
                  <c:v>0.45289101753600602</c:v>
                </c:pt>
                <c:pt idx="18635">
                  <c:v>0.45129716681341697</c:v>
                </c:pt>
                <c:pt idx="18636">
                  <c:v>0.44970331609082898</c:v>
                </c:pt>
                <c:pt idx="18637">
                  <c:v>0.44810946538382601</c:v>
                </c:pt>
                <c:pt idx="18638">
                  <c:v>0.44651561466123701</c:v>
                </c:pt>
                <c:pt idx="18639">
                  <c:v>0.44492176393864802</c:v>
                </c:pt>
                <c:pt idx="18640">
                  <c:v>0.443327913231646</c:v>
                </c:pt>
                <c:pt idx="18641">
                  <c:v>0.441734062509057</c:v>
                </c:pt>
                <c:pt idx="18642">
                  <c:v>0.44014021178646801</c:v>
                </c:pt>
                <c:pt idx="18643">
                  <c:v>0.43854636107946599</c:v>
                </c:pt>
                <c:pt idx="18644">
                  <c:v>0.43695251035687699</c:v>
                </c:pt>
                <c:pt idx="18645">
                  <c:v>0.43535865963428899</c:v>
                </c:pt>
                <c:pt idx="18646">
                  <c:v>0.43376480892728603</c:v>
                </c:pt>
                <c:pt idx="18647">
                  <c:v>0.43217095820469698</c:v>
                </c:pt>
                <c:pt idx="18648">
                  <c:v>0.43057710748210898</c:v>
                </c:pt>
                <c:pt idx="18649">
                  <c:v>0.42898325677510601</c:v>
                </c:pt>
                <c:pt idx="18650">
                  <c:v>0.42738940605251702</c:v>
                </c:pt>
                <c:pt idx="18651">
                  <c:v>0.42579555532992902</c:v>
                </c:pt>
                <c:pt idx="18652">
                  <c:v>0.424201704622926</c:v>
                </c:pt>
                <c:pt idx="18653">
                  <c:v>0.422607853900337</c:v>
                </c:pt>
                <c:pt idx="18654">
                  <c:v>0.42101400317774901</c:v>
                </c:pt>
                <c:pt idx="18655">
                  <c:v>0.41942015247074599</c:v>
                </c:pt>
                <c:pt idx="18656">
                  <c:v>0.41782630174815699</c:v>
                </c:pt>
                <c:pt idx="18657">
                  <c:v>0.41623245102556899</c:v>
                </c:pt>
                <c:pt idx="18658">
                  <c:v>0.41463860031856598</c:v>
                </c:pt>
                <c:pt idx="18659">
                  <c:v>0.41304474959597698</c:v>
                </c:pt>
                <c:pt idx="18660">
                  <c:v>0.41145089887338898</c:v>
                </c:pt>
                <c:pt idx="18661">
                  <c:v>0.40985704816638602</c:v>
                </c:pt>
                <c:pt idx="18662">
                  <c:v>0.40826319744379702</c:v>
                </c:pt>
                <c:pt idx="18663">
                  <c:v>0.40666934672120902</c:v>
                </c:pt>
                <c:pt idx="18664">
                  <c:v>0.405075496014206</c:v>
                </c:pt>
                <c:pt idx="18665">
                  <c:v>0.40348164529161801</c:v>
                </c:pt>
                <c:pt idx="18666">
                  <c:v>0.40188779456902901</c:v>
                </c:pt>
                <c:pt idx="18667">
                  <c:v>0.40029394386202599</c:v>
                </c:pt>
                <c:pt idx="18668">
                  <c:v>0.39870009313943799</c:v>
                </c:pt>
                <c:pt idx="18669">
                  <c:v>0.397106242416849</c:v>
                </c:pt>
                <c:pt idx="18670">
                  <c:v>0.39551239170984598</c:v>
                </c:pt>
                <c:pt idx="18671">
                  <c:v>0.39391854098725798</c:v>
                </c:pt>
                <c:pt idx="18672">
                  <c:v>0.39232469026466898</c:v>
                </c:pt>
                <c:pt idx="18673">
                  <c:v>0.39073083955766602</c:v>
                </c:pt>
                <c:pt idx="18674">
                  <c:v>0.38913698883507702</c:v>
                </c:pt>
                <c:pt idx="18675">
                  <c:v>0.38754313811248903</c:v>
                </c:pt>
                <c:pt idx="18676">
                  <c:v>0.38594928740548601</c:v>
                </c:pt>
                <c:pt idx="18677">
                  <c:v>0.38435543668289801</c:v>
                </c:pt>
                <c:pt idx="18678">
                  <c:v>0.38276158596030901</c:v>
                </c:pt>
                <c:pt idx="18679">
                  <c:v>0.38116773525330599</c:v>
                </c:pt>
                <c:pt idx="18680">
                  <c:v>0.379573884530718</c:v>
                </c:pt>
                <c:pt idx="18681">
                  <c:v>0.377980033808129</c:v>
                </c:pt>
                <c:pt idx="18682">
                  <c:v>0.37638618310112598</c:v>
                </c:pt>
                <c:pt idx="18683">
                  <c:v>0.37479233237853798</c:v>
                </c:pt>
                <c:pt idx="18684">
                  <c:v>0.37319848165594899</c:v>
                </c:pt>
                <c:pt idx="18685">
                  <c:v>0.37160463094894602</c:v>
                </c:pt>
                <c:pt idx="18686">
                  <c:v>0.37001078022635803</c:v>
                </c:pt>
                <c:pt idx="18687">
                  <c:v>0.36841692950376898</c:v>
                </c:pt>
                <c:pt idx="18688">
                  <c:v>0.36682307879676601</c:v>
                </c:pt>
                <c:pt idx="18689">
                  <c:v>0.36522922807417801</c:v>
                </c:pt>
                <c:pt idx="18690">
                  <c:v>0.36363537735158902</c:v>
                </c:pt>
                <c:pt idx="18691">
                  <c:v>0.362041526644586</c:v>
                </c:pt>
                <c:pt idx="18692">
                  <c:v>0.360447675921998</c:v>
                </c:pt>
                <c:pt idx="18693">
                  <c:v>0.358853825199409</c:v>
                </c:pt>
                <c:pt idx="18694">
                  <c:v>0.35725997449240599</c:v>
                </c:pt>
                <c:pt idx="18695">
                  <c:v>0.35566612376981799</c:v>
                </c:pt>
                <c:pt idx="18696">
                  <c:v>0.35407227304722899</c:v>
                </c:pt>
                <c:pt idx="18697">
                  <c:v>0.35247842234022703</c:v>
                </c:pt>
                <c:pt idx="18698">
                  <c:v>0.35088457161763797</c:v>
                </c:pt>
                <c:pt idx="18699">
                  <c:v>0.34929072089504898</c:v>
                </c:pt>
                <c:pt idx="18700">
                  <c:v>0.34769687018804701</c:v>
                </c:pt>
                <c:pt idx="18701">
                  <c:v>0.34610301946545802</c:v>
                </c:pt>
                <c:pt idx="18702">
                  <c:v>0.34450916874286902</c:v>
                </c:pt>
                <c:pt idx="18703">
                  <c:v>0.342915318035867</c:v>
                </c:pt>
                <c:pt idx="18704">
                  <c:v>0.341321467313278</c:v>
                </c:pt>
                <c:pt idx="18705">
                  <c:v>0.33972761659068901</c:v>
                </c:pt>
                <c:pt idx="18706">
                  <c:v>0.33813376588368699</c:v>
                </c:pt>
                <c:pt idx="18707">
                  <c:v>0.33653991516109799</c:v>
                </c:pt>
                <c:pt idx="18708">
                  <c:v>0.33494606443850899</c:v>
                </c:pt>
                <c:pt idx="18709">
                  <c:v>0.33335221373150697</c:v>
                </c:pt>
                <c:pt idx="18710">
                  <c:v>0.33175836300891798</c:v>
                </c:pt>
                <c:pt idx="18711">
                  <c:v>0.33016451228632898</c:v>
                </c:pt>
                <c:pt idx="18712">
                  <c:v>0.32857066157932702</c:v>
                </c:pt>
                <c:pt idx="18713">
                  <c:v>0.32697681085673802</c:v>
                </c:pt>
                <c:pt idx="18714">
                  <c:v>0.32538296013414902</c:v>
                </c:pt>
                <c:pt idx="18715">
                  <c:v>0.323789109427147</c:v>
                </c:pt>
                <c:pt idx="18716">
                  <c:v>0.32219525870455801</c:v>
                </c:pt>
                <c:pt idx="18717">
                  <c:v>0.32060140798196901</c:v>
                </c:pt>
                <c:pt idx="18718">
                  <c:v>0.31900755727496699</c:v>
                </c:pt>
                <c:pt idx="18719">
                  <c:v>0.31741370655237799</c:v>
                </c:pt>
                <c:pt idx="18720">
                  <c:v>0.315819855829789</c:v>
                </c:pt>
                <c:pt idx="18721">
                  <c:v>0.31422600512278698</c:v>
                </c:pt>
                <c:pt idx="18722">
                  <c:v>0.31263215440019798</c:v>
                </c:pt>
                <c:pt idx="18723">
                  <c:v>0.31103830367760898</c:v>
                </c:pt>
                <c:pt idx="18724">
                  <c:v>0.30944445297060702</c:v>
                </c:pt>
                <c:pt idx="18725">
                  <c:v>0.30785060224801802</c:v>
                </c:pt>
                <c:pt idx="18726">
                  <c:v>0.30625675152542903</c:v>
                </c:pt>
                <c:pt idx="18727">
                  <c:v>0.30466290081842701</c:v>
                </c:pt>
                <c:pt idx="18728">
                  <c:v>0.30306905009583801</c:v>
                </c:pt>
                <c:pt idx="18729">
                  <c:v>0.30147519937324901</c:v>
                </c:pt>
                <c:pt idx="18730">
                  <c:v>0.29988134866624699</c:v>
                </c:pt>
                <c:pt idx="18731">
                  <c:v>0.298287497943658</c:v>
                </c:pt>
                <c:pt idx="18732">
                  <c:v>0.296693647221069</c:v>
                </c:pt>
                <c:pt idx="18733">
                  <c:v>0.29509979651406698</c:v>
                </c:pt>
                <c:pt idx="18734">
                  <c:v>0.29350594579147798</c:v>
                </c:pt>
                <c:pt idx="18735">
                  <c:v>0.29191209506888999</c:v>
                </c:pt>
                <c:pt idx="18736">
                  <c:v>0.29031824436188702</c:v>
                </c:pt>
                <c:pt idx="18737">
                  <c:v>0.28872439363929803</c:v>
                </c:pt>
                <c:pt idx="18738">
                  <c:v>0.28713054291670997</c:v>
                </c:pt>
                <c:pt idx="18739">
                  <c:v>0.28553669220970701</c:v>
                </c:pt>
                <c:pt idx="18740">
                  <c:v>0.28394284148711801</c:v>
                </c:pt>
                <c:pt idx="18741">
                  <c:v>0.28234899076453002</c:v>
                </c:pt>
                <c:pt idx="18742">
                  <c:v>0.280755140057527</c:v>
                </c:pt>
                <c:pt idx="18743">
                  <c:v>0.279161289334938</c:v>
                </c:pt>
                <c:pt idx="18744">
                  <c:v>0.27756743861235</c:v>
                </c:pt>
                <c:pt idx="18745">
                  <c:v>0.27597358790534698</c:v>
                </c:pt>
                <c:pt idx="18746">
                  <c:v>0.27437973718275799</c:v>
                </c:pt>
                <c:pt idx="18747">
                  <c:v>0.27278588646016999</c:v>
                </c:pt>
                <c:pt idx="18748">
                  <c:v>0.27119203575316703</c:v>
                </c:pt>
                <c:pt idx="18749">
                  <c:v>0.26959818503057797</c:v>
                </c:pt>
                <c:pt idx="18750">
                  <c:v>0.26800433430798998</c:v>
                </c:pt>
                <c:pt idx="18751">
                  <c:v>0.26641048360098701</c:v>
                </c:pt>
                <c:pt idx="18752">
                  <c:v>0.26481663287839802</c:v>
                </c:pt>
                <c:pt idx="18753">
                  <c:v>0.26322278215581002</c:v>
                </c:pt>
                <c:pt idx="18754">
                  <c:v>0.261628931448807</c:v>
                </c:pt>
                <c:pt idx="18755">
                  <c:v>0.260035080726218</c:v>
                </c:pt>
                <c:pt idx="18756">
                  <c:v>0.25844123000363001</c:v>
                </c:pt>
                <c:pt idx="18757">
                  <c:v>0.25684737929662699</c:v>
                </c:pt>
                <c:pt idx="18758">
                  <c:v>0.25525352857403799</c:v>
                </c:pt>
                <c:pt idx="18759">
                  <c:v>0.25365967785144999</c:v>
                </c:pt>
                <c:pt idx="18760">
                  <c:v>0.25206582714444697</c:v>
                </c:pt>
                <c:pt idx="18761">
                  <c:v>0.25047197642185798</c:v>
                </c:pt>
                <c:pt idx="18762">
                  <c:v>0.24887812569927001</c:v>
                </c:pt>
                <c:pt idx="18763">
                  <c:v>0.24728427499226699</c:v>
                </c:pt>
                <c:pt idx="18764">
                  <c:v>0.24569042426967799</c:v>
                </c:pt>
                <c:pt idx="18765">
                  <c:v>0.24409657354709</c:v>
                </c:pt>
                <c:pt idx="18766">
                  <c:v>0.242502722840087</c:v>
                </c:pt>
                <c:pt idx="18767">
                  <c:v>0.24090887211749801</c:v>
                </c:pt>
                <c:pt idx="18768">
                  <c:v>0.23931502139491001</c:v>
                </c:pt>
                <c:pt idx="18769">
                  <c:v>0.23772117068790699</c:v>
                </c:pt>
                <c:pt idx="18770">
                  <c:v>0.23612731996531899</c:v>
                </c:pt>
                <c:pt idx="18771">
                  <c:v>0.23453346924273</c:v>
                </c:pt>
                <c:pt idx="18772">
                  <c:v>0.23293961853572701</c:v>
                </c:pt>
                <c:pt idx="18773">
                  <c:v>0.23134576781313901</c:v>
                </c:pt>
                <c:pt idx="18774">
                  <c:v>0.22975191709055001</c:v>
                </c:pt>
                <c:pt idx="18775">
                  <c:v>0.22815806638354699</c:v>
                </c:pt>
                <c:pt idx="18776">
                  <c:v>0.226564215660959</c:v>
                </c:pt>
                <c:pt idx="18777">
                  <c:v>0.22497036493837</c:v>
                </c:pt>
                <c:pt idx="18778">
                  <c:v>0.22337651423136701</c:v>
                </c:pt>
                <c:pt idx="18779">
                  <c:v>0.22178266350877901</c:v>
                </c:pt>
                <c:pt idx="18780">
                  <c:v>0.22018881278619001</c:v>
                </c:pt>
                <c:pt idx="18781">
                  <c:v>0.21859496207918699</c:v>
                </c:pt>
                <c:pt idx="18782">
                  <c:v>0.217001111356599</c:v>
                </c:pt>
                <c:pt idx="18783">
                  <c:v>0.21540726063401</c:v>
                </c:pt>
                <c:pt idx="18784">
                  <c:v>0.21381340992700701</c:v>
                </c:pt>
                <c:pt idx="18785">
                  <c:v>0.21221955920441901</c:v>
                </c:pt>
                <c:pt idx="18786">
                  <c:v>0.21062570848182999</c:v>
                </c:pt>
                <c:pt idx="18787">
                  <c:v>0.209031857774827</c:v>
                </c:pt>
                <c:pt idx="18788">
                  <c:v>0.207438007052239</c:v>
                </c:pt>
                <c:pt idx="18789">
                  <c:v>0.20584415632965</c:v>
                </c:pt>
                <c:pt idx="18790">
                  <c:v>0.20425030562264701</c:v>
                </c:pt>
                <c:pt idx="18791">
                  <c:v>0.20265645490005901</c:v>
                </c:pt>
                <c:pt idx="18792">
                  <c:v>0.20106260417746999</c:v>
                </c:pt>
                <c:pt idx="18793">
                  <c:v>0.199468753470467</c:v>
                </c:pt>
                <c:pt idx="18794">
                  <c:v>0.197874902747879</c:v>
                </c:pt>
                <c:pt idx="18795">
                  <c:v>0.19628105202529</c:v>
                </c:pt>
                <c:pt idx="18796">
                  <c:v>0.19468720131828701</c:v>
                </c:pt>
                <c:pt idx="18797">
                  <c:v>0.19309335059569899</c:v>
                </c:pt>
                <c:pt idx="18798">
                  <c:v>0.19149949987310999</c:v>
                </c:pt>
                <c:pt idx="18799">
                  <c:v>0.189905649166107</c:v>
                </c:pt>
                <c:pt idx="18800">
                  <c:v>0.188311798443519</c:v>
                </c:pt>
                <c:pt idx="18801">
                  <c:v>0.18671794772093001</c:v>
                </c:pt>
                <c:pt idx="18802">
                  <c:v>0.18512409701392801</c:v>
                </c:pt>
                <c:pt idx="18803">
                  <c:v>0.18353024629133899</c:v>
                </c:pt>
                <c:pt idx="18804">
                  <c:v>0.18193639556874999</c:v>
                </c:pt>
                <c:pt idx="18805">
                  <c:v>0.180342544861748</c:v>
                </c:pt>
                <c:pt idx="18806">
                  <c:v>0.178748694139159</c:v>
                </c:pt>
                <c:pt idx="18807">
                  <c:v>0.17715484341657001</c:v>
                </c:pt>
                <c:pt idx="18808">
                  <c:v>0.17556099270956799</c:v>
                </c:pt>
                <c:pt idx="18809">
                  <c:v>0.17396714198697899</c:v>
                </c:pt>
                <c:pt idx="18810">
                  <c:v>0.17237329126438999</c:v>
                </c:pt>
                <c:pt idx="18811">
                  <c:v>0.170779440557388</c:v>
                </c:pt>
                <c:pt idx="18812">
                  <c:v>0.16918558983479901</c:v>
                </c:pt>
                <c:pt idx="18813">
                  <c:v>0.16759173911221001</c:v>
                </c:pt>
                <c:pt idx="18814">
                  <c:v>0.16599788840520799</c:v>
                </c:pt>
                <c:pt idx="18815">
                  <c:v>0.16440403768261899</c:v>
                </c:pt>
                <c:pt idx="18816">
                  <c:v>0.16281018696003</c:v>
                </c:pt>
                <c:pt idx="18817">
                  <c:v>0.161216336253028</c:v>
                </c:pt>
                <c:pt idx="18818">
                  <c:v>0.15962248553043901</c:v>
                </c:pt>
                <c:pt idx="18819">
                  <c:v>0.15802863480785001</c:v>
                </c:pt>
                <c:pt idx="18820">
                  <c:v>0.15643478410084799</c:v>
                </c:pt>
                <c:pt idx="18821">
                  <c:v>0.15484093337825899</c:v>
                </c:pt>
                <c:pt idx="18822">
                  <c:v>0.15324708265567</c:v>
                </c:pt>
                <c:pt idx="18823">
                  <c:v>0.151653231948668</c:v>
                </c:pt>
                <c:pt idx="18824">
                  <c:v>0.15005938122607901</c:v>
                </c:pt>
                <c:pt idx="18825">
                  <c:v>0.14846553050349001</c:v>
                </c:pt>
                <c:pt idx="18826">
                  <c:v>0.14687167979648799</c:v>
                </c:pt>
                <c:pt idx="18827">
                  <c:v>0.145277829073899</c:v>
                </c:pt>
                <c:pt idx="18828">
                  <c:v>0.14368397835131</c:v>
                </c:pt>
                <c:pt idx="18829">
                  <c:v>0.14209012764430801</c:v>
                </c:pt>
                <c:pt idx="18830">
                  <c:v>0.14049627692171901</c:v>
                </c:pt>
                <c:pt idx="18831">
                  <c:v>0.13890242619913001</c:v>
                </c:pt>
                <c:pt idx="18832">
                  <c:v>0.13730857549212799</c:v>
                </c:pt>
                <c:pt idx="18833">
                  <c:v>0.135714724769539</c:v>
                </c:pt>
                <c:pt idx="18834">
                  <c:v>0.13412087404695</c:v>
                </c:pt>
                <c:pt idx="18835">
                  <c:v>0.13252702333994801</c:v>
                </c:pt>
                <c:pt idx="18836">
                  <c:v>0.13093317261735901</c:v>
                </c:pt>
                <c:pt idx="18837">
                  <c:v>0.12933932189477099</c:v>
                </c:pt>
                <c:pt idx="18838">
                  <c:v>0.12774547118776799</c:v>
                </c:pt>
                <c:pt idx="18839">
                  <c:v>0.126151620465179</c:v>
                </c:pt>
                <c:pt idx="18840">
                  <c:v>0.124557769742591</c:v>
                </c:pt>
                <c:pt idx="18841">
                  <c:v>0.122963919035588</c:v>
                </c:pt>
                <c:pt idx="18842">
                  <c:v>0.121370068312999</c:v>
                </c:pt>
                <c:pt idx="18843">
                  <c:v>0.119776217590411</c:v>
                </c:pt>
                <c:pt idx="18844">
                  <c:v>0.118182366883408</c:v>
                </c:pt>
                <c:pt idx="18845">
                  <c:v>0.116588516160819</c:v>
                </c:pt>
                <c:pt idx="18846">
                  <c:v>0.114994665438231</c:v>
                </c:pt>
                <c:pt idx="18847">
                  <c:v>0.113400814731228</c:v>
                </c:pt>
                <c:pt idx="18848">
                  <c:v>0.111806964008639</c:v>
                </c:pt>
                <c:pt idx="18849">
                  <c:v>0.110213113286051</c:v>
                </c:pt>
                <c:pt idx="18850">
                  <c:v>0.108619262579048</c:v>
                </c:pt>
                <c:pt idx="18851">
                  <c:v>0.107025411856459</c:v>
                </c:pt>
                <c:pt idx="18852">
                  <c:v>0.105431561133871</c:v>
                </c:pt>
                <c:pt idx="18853">
                  <c:v>0.103837710426868</c:v>
                </c:pt>
                <c:pt idx="18854">
                  <c:v>0.102243859704279</c:v>
                </c:pt>
                <c:pt idx="18855">
                  <c:v>0.10065000898169101</c:v>
                </c:pt>
                <c:pt idx="18856">
                  <c:v>9.9056158274688097E-2</c:v>
                </c:pt>
                <c:pt idx="18857">
                  <c:v>9.7462307552099406E-2</c:v>
                </c:pt>
                <c:pt idx="18858">
                  <c:v>9.5868456829510701E-2</c:v>
                </c:pt>
                <c:pt idx="18859">
                  <c:v>9.4274606122508098E-2</c:v>
                </c:pt>
                <c:pt idx="18860">
                  <c:v>9.2680755399919407E-2</c:v>
                </c:pt>
                <c:pt idx="18861">
                  <c:v>9.1086904677330702E-2</c:v>
                </c:pt>
                <c:pt idx="18862">
                  <c:v>8.9493053970328099E-2</c:v>
                </c:pt>
                <c:pt idx="18863">
                  <c:v>8.7899203247739505E-2</c:v>
                </c:pt>
                <c:pt idx="18864">
                  <c:v>8.6305352525150703E-2</c:v>
                </c:pt>
                <c:pt idx="18865">
                  <c:v>8.4711501818148099E-2</c:v>
                </c:pt>
                <c:pt idx="18866">
                  <c:v>8.3117651095559394E-2</c:v>
                </c:pt>
                <c:pt idx="18867">
                  <c:v>8.1523800372970801E-2</c:v>
                </c:pt>
                <c:pt idx="18868">
                  <c:v>7.9929949665968197E-2</c:v>
                </c:pt>
                <c:pt idx="18869">
                  <c:v>7.8336098943379506E-2</c:v>
                </c:pt>
                <c:pt idx="18870">
                  <c:v>7.6742248220790801E-2</c:v>
                </c:pt>
                <c:pt idx="18871">
                  <c:v>7.5148397513788198E-2</c:v>
                </c:pt>
                <c:pt idx="18872">
                  <c:v>7.3554546791199493E-2</c:v>
                </c:pt>
                <c:pt idx="18873">
                  <c:v>7.1960696068610802E-2</c:v>
                </c:pt>
                <c:pt idx="18874">
                  <c:v>7.0366845361608199E-2</c:v>
                </c:pt>
                <c:pt idx="18875">
                  <c:v>6.8772994639019605E-2</c:v>
                </c:pt>
                <c:pt idx="18876">
                  <c:v>6.7179143916430803E-2</c:v>
                </c:pt>
                <c:pt idx="18877">
                  <c:v>6.5585293209428297E-2</c:v>
                </c:pt>
                <c:pt idx="18878">
                  <c:v>6.3991442486839606E-2</c:v>
                </c:pt>
                <c:pt idx="18879">
                  <c:v>6.2397591764250901E-2</c:v>
                </c:pt>
                <c:pt idx="18880">
                  <c:v>6.0803741057248298E-2</c:v>
                </c:pt>
                <c:pt idx="18881">
                  <c:v>5.92098903346596E-2</c:v>
                </c:pt>
                <c:pt idx="18882">
                  <c:v>5.7616039612070999E-2</c:v>
                </c:pt>
                <c:pt idx="18883">
                  <c:v>5.6022188905068299E-2</c:v>
                </c:pt>
                <c:pt idx="18884">
                  <c:v>5.4428338182479601E-2</c:v>
                </c:pt>
                <c:pt idx="18885">
                  <c:v>5.2834487459890903E-2</c:v>
                </c:pt>
                <c:pt idx="18886">
                  <c:v>5.1240636752888397E-2</c:v>
                </c:pt>
                <c:pt idx="18887">
                  <c:v>4.9646786030299699E-2</c:v>
                </c:pt>
                <c:pt idx="18888">
                  <c:v>4.8052935307711001E-2</c:v>
                </c:pt>
                <c:pt idx="18889">
                  <c:v>4.6459084600708397E-2</c:v>
                </c:pt>
                <c:pt idx="18890">
                  <c:v>4.4865233878119699E-2</c:v>
                </c:pt>
                <c:pt idx="18891">
                  <c:v>4.3271383155531001E-2</c:v>
                </c:pt>
                <c:pt idx="18892">
                  <c:v>4.1677532448528398E-2</c:v>
                </c:pt>
                <c:pt idx="18893">
                  <c:v>4.00836817259397E-2</c:v>
                </c:pt>
                <c:pt idx="18894">
                  <c:v>3.8489831003351099E-2</c:v>
                </c:pt>
                <c:pt idx="18895">
                  <c:v>3.6895980296348503E-2</c:v>
                </c:pt>
                <c:pt idx="18896">
                  <c:v>3.5302129573759798E-2</c:v>
                </c:pt>
                <c:pt idx="18897">
                  <c:v>3.37082788511711E-2</c:v>
                </c:pt>
                <c:pt idx="18898">
                  <c:v>3.2114428144168497E-2</c:v>
                </c:pt>
                <c:pt idx="18899" formatCode="0.00E+00">
                  <c:v>3.0520577421579799E-2</c:v>
                </c:pt>
                <c:pt idx="18900">
                  <c:v>2.8926726698991101E-2</c:v>
                </c:pt>
                <c:pt idx="18901">
                  <c:v>2.7332875991988501E-2</c:v>
                </c:pt>
                <c:pt idx="18902">
                  <c:v>2.57390252693998E-2</c:v>
                </c:pt>
                <c:pt idx="18903">
                  <c:v>2.4145174546811098E-2</c:v>
                </c:pt>
                <c:pt idx="18904">
                  <c:v>2.2551323839808499E-2</c:v>
                </c:pt>
                <c:pt idx="18905">
                  <c:v>2.0957473117219901E-2</c:v>
                </c:pt>
                <c:pt idx="18906">
                  <c:v>1.93636223946312E-2</c:v>
                </c:pt>
                <c:pt idx="18907">
                  <c:v>1.77697716876286E-2</c:v>
                </c:pt>
                <c:pt idx="18908">
                  <c:v>1.6175920965039899E-2</c:v>
                </c:pt>
                <c:pt idx="18909">
                  <c:v>1.4582070242451201E-2</c:v>
                </c:pt>
                <c:pt idx="18910">
                  <c:v>1.2988219535448599E-2</c:v>
                </c:pt>
                <c:pt idx="18911">
                  <c:v>1.1394368812859899E-2</c:v>
                </c:pt>
                <c:pt idx="18912">
                  <c:v>9.8005180902711892E-3</c:v>
                </c:pt>
                <c:pt idx="18913">
                  <c:v>8.2066673832686607E-3</c:v>
                </c:pt>
                <c:pt idx="18914">
                  <c:v>6.6128166606799496E-3</c:v>
                </c:pt>
                <c:pt idx="18915">
                  <c:v>5.0189659380912403E-3</c:v>
                </c:pt>
                <c:pt idx="18916">
                  <c:v>3.4251152310886298E-3</c:v>
                </c:pt>
                <c:pt idx="18917">
                  <c:v>1.8312645084999999E-3</c:v>
                </c:pt>
                <c:pt idx="18918">
                  <c:v>2.3741378591128601E-4</c:v>
                </c:pt>
                <c:pt idx="18919">
                  <c:v>-1.3564369210913199E-3</c:v>
                </c:pt>
                <c:pt idx="18920">
                  <c:v>-2.9502876436800301E-3</c:v>
                </c:pt>
                <c:pt idx="18921">
                  <c:v>-4.54413836626866E-3</c:v>
                </c:pt>
                <c:pt idx="18922">
                  <c:v>-6.1379890732712701E-3</c:v>
                </c:pt>
                <c:pt idx="18923">
                  <c:v>-7.7318397958599802E-3</c:v>
                </c:pt>
                <c:pt idx="18924">
                  <c:v>-9.3256905184486202E-3</c:v>
                </c:pt>
                <c:pt idx="18925">
                  <c:v>-1.0919541225451201E-2</c:v>
                </c:pt>
                <c:pt idx="18926">
                  <c:v>-1.2513391948039901E-2</c:v>
                </c:pt>
                <c:pt idx="18927">
                  <c:v>-1.41072426706286E-2</c:v>
                </c:pt>
                <c:pt idx="18928">
                  <c:v>-1.5701093377631301E-2</c:v>
                </c:pt>
                <c:pt idx="18929">
                  <c:v>-1.7294944100219901E-2</c:v>
                </c:pt>
                <c:pt idx="18930">
                  <c:v>-1.8888794822808599E-2</c:v>
                </c:pt>
                <c:pt idx="18931">
                  <c:v>-2.0482645529811199E-2</c:v>
                </c:pt>
                <c:pt idx="18932">
                  <c:v>-2.20764962523998E-2</c:v>
                </c:pt>
                <c:pt idx="18933">
                  <c:v>-2.3670346974988599E-2</c:v>
                </c:pt>
                <c:pt idx="18934">
                  <c:v>-2.5264197681991198E-2</c:v>
                </c:pt>
                <c:pt idx="18935">
                  <c:v>-2.68580484045799E-2</c:v>
                </c:pt>
                <c:pt idx="18936">
                  <c:v>-2.8451899127168501E-2</c:v>
                </c:pt>
                <c:pt idx="18937">
                  <c:v>-3.00457498341711E-2</c:v>
                </c:pt>
                <c:pt idx="18938">
                  <c:v>-3.1639600556759802E-2</c:v>
                </c:pt>
                <c:pt idx="18939">
                  <c:v>-3.32334512793485E-2</c:v>
                </c:pt>
                <c:pt idx="18940">
                  <c:v>-3.4416415567664498E-2</c:v>
                </c:pt>
                <c:pt idx="18941">
                  <c:v>-3.5188493444843899E-2</c:v>
                </c:pt>
                <c:pt idx="18942">
                  <c:v>-3.5960571322023398E-2</c:v>
                </c:pt>
                <c:pt idx="18943">
                  <c:v>-3.67326491916527E-2</c:v>
                </c:pt>
                <c:pt idx="18944">
                  <c:v>-3.7504727068832198E-2</c:v>
                </c:pt>
                <c:pt idx="18945">
                  <c:v>-3.82768049460116E-2</c:v>
                </c:pt>
                <c:pt idx="18946">
                  <c:v>-3.9048882815640999E-2</c:v>
                </c:pt>
                <c:pt idx="18947">
                  <c:v>-3.9820960692820401E-2</c:v>
                </c:pt>
                <c:pt idx="18948">
                  <c:v>-4.0593038569999899E-2</c:v>
                </c:pt>
                <c:pt idx="18949">
                  <c:v>-4.1365116439629201E-2</c:v>
                </c:pt>
                <c:pt idx="18950">
                  <c:v>-4.21371943168087E-2</c:v>
                </c:pt>
                <c:pt idx="18951">
                  <c:v>-4.2909272193988102E-2</c:v>
                </c:pt>
                <c:pt idx="18952">
                  <c:v>-4.3681350063617501E-2</c:v>
                </c:pt>
                <c:pt idx="18953">
                  <c:v>-4.4453427940796902E-2</c:v>
                </c:pt>
                <c:pt idx="18954">
                  <c:v>-4.5225505817976297E-2</c:v>
                </c:pt>
                <c:pt idx="18955">
                  <c:v>-4.5997583687605703E-2</c:v>
                </c:pt>
                <c:pt idx="18956">
                  <c:v>-4.6769661564785098E-2</c:v>
                </c:pt>
                <c:pt idx="18957">
                  <c:v>-4.7541739441964603E-2</c:v>
                </c:pt>
                <c:pt idx="18958">
                  <c:v>-4.8313817311594003E-2</c:v>
                </c:pt>
                <c:pt idx="18959">
                  <c:v>-4.9085895188773397E-2</c:v>
                </c:pt>
                <c:pt idx="18960">
                  <c:v>-4.9857973065952799E-2</c:v>
                </c:pt>
                <c:pt idx="18961">
                  <c:v>-5.0630050935582198E-2</c:v>
                </c:pt>
                <c:pt idx="18962">
                  <c:v>-5.1402128812761599E-2</c:v>
                </c:pt>
                <c:pt idx="18963">
                  <c:v>-5.2174206689941098E-2</c:v>
                </c:pt>
                <c:pt idx="18964">
                  <c:v>-5.29462845595704E-2</c:v>
                </c:pt>
                <c:pt idx="18965">
                  <c:v>-5.3718362436749899E-2</c:v>
                </c:pt>
                <c:pt idx="18966">
                  <c:v>-5.44904403139293E-2</c:v>
                </c:pt>
                <c:pt idx="18967">
                  <c:v>-5.52625181835587E-2</c:v>
                </c:pt>
                <c:pt idx="18968">
                  <c:v>-5.6034596060738101E-2</c:v>
                </c:pt>
                <c:pt idx="18969">
                  <c:v>-5.68066739379176E-2</c:v>
                </c:pt>
                <c:pt idx="18970">
                  <c:v>-5.7578751807546902E-2</c:v>
                </c:pt>
                <c:pt idx="18971">
                  <c:v>-5.83508296847264E-2</c:v>
                </c:pt>
                <c:pt idx="18972">
                  <c:v>-5.9122907561905802E-2</c:v>
                </c:pt>
                <c:pt idx="18973">
                  <c:v>-5.9894985431535201E-2</c:v>
                </c:pt>
                <c:pt idx="18974">
                  <c:v>-6.0667063308714603E-2</c:v>
                </c:pt>
                <c:pt idx="18975">
                  <c:v>-6.1439141185894101E-2</c:v>
                </c:pt>
                <c:pt idx="18976">
                  <c:v>-6.2211219055523397E-2</c:v>
                </c:pt>
                <c:pt idx="18977">
                  <c:v>-6.2983296932702895E-2</c:v>
                </c:pt>
                <c:pt idx="18978">
                  <c:v>-6.3755374809882304E-2</c:v>
                </c:pt>
                <c:pt idx="18979">
                  <c:v>-6.4527452679511696E-2</c:v>
                </c:pt>
                <c:pt idx="18980">
                  <c:v>-6.5299530556691104E-2</c:v>
                </c:pt>
                <c:pt idx="18981">
                  <c:v>-6.6071608433870499E-2</c:v>
                </c:pt>
                <c:pt idx="18982">
                  <c:v>-6.6843686303499905E-2</c:v>
                </c:pt>
                <c:pt idx="18983">
                  <c:v>-6.76157641806793E-2</c:v>
                </c:pt>
                <c:pt idx="18984">
                  <c:v>-6.8387842057858805E-2</c:v>
                </c:pt>
                <c:pt idx="18985">
                  <c:v>-6.9159919927488198E-2</c:v>
                </c:pt>
                <c:pt idx="18986">
                  <c:v>-6.9931997804667606E-2</c:v>
                </c:pt>
                <c:pt idx="18987">
                  <c:v>-7.0704075681847001E-2</c:v>
                </c:pt>
                <c:pt idx="18988">
                  <c:v>-7.1476153551476407E-2</c:v>
                </c:pt>
                <c:pt idx="18989">
                  <c:v>-7.2248231428655801E-2</c:v>
                </c:pt>
                <c:pt idx="18990">
                  <c:v>-7.3020309305835293E-2</c:v>
                </c:pt>
                <c:pt idx="18991">
                  <c:v>-7.3792387175464602E-2</c:v>
                </c:pt>
                <c:pt idx="18992">
                  <c:v>-7.4564465052644094E-2</c:v>
                </c:pt>
                <c:pt idx="18993">
                  <c:v>-7.5336542929823502E-2</c:v>
                </c:pt>
                <c:pt idx="18994">
                  <c:v>-7.6108620799452895E-2</c:v>
                </c:pt>
                <c:pt idx="18995">
                  <c:v>-7.6880698676632303E-2</c:v>
                </c:pt>
                <c:pt idx="18996">
                  <c:v>-7.7652776553811795E-2</c:v>
                </c:pt>
                <c:pt idx="18997">
                  <c:v>-7.8424854423441104E-2</c:v>
                </c:pt>
                <c:pt idx="18998">
                  <c:v>-7.9196932300620596E-2</c:v>
                </c:pt>
                <c:pt idx="18999">
                  <c:v>-7.9969010177800004E-2</c:v>
                </c:pt>
                <c:pt idx="19000">
                  <c:v>-8.0741088047429396E-2</c:v>
                </c:pt>
                <c:pt idx="19001">
                  <c:v>-8.1513165924608805E-2</c:v>
                </c:pt>
                <c:pt idx="19002">
                  <c:v>-8.2285243801788296E-2</c:v>
                </c:pt>
                <c:pt idx="19003">
                  <c:v>-8.3057321671417605E-2</c:v>
                </c:pt>
                <c:pt idx="19004">
                  <c:v>-8.3829399548597097E-2</c:v>
                </c:pt>
                <c:pt idx="19005">
                  <c:v>-8.4601477425776506E-2</c:v>
                </c:pt>
                <c:pt idx="19006">
                  <c:v>-8.5373555295405898E-2</c:v>
                </c:pt>
                <c:pt idx="19007">
                  <c:v>-8.6145633172585306E-2</c:v>
                </c:pt>
                <c:pt idx="19008">
                  <c:v>-8.6917711049764701E-2</c:v>
                </c:pt>
                <c:pt idx="19009">
                  <c:v>-8.7689788919394093E-2</c:v>
                </c:pt>
                <c:pt idx="19010">
                  <c:v>-8.8461866796573502E-2</c:v>
                </c:pt>
                <c:pt idx="19011">
                  <c:v>-8.9233944673752993E-2</c:v>
                </c:pt>
                <c:pt idx="19012">
                  <c:v>-9.00060225433824E-2</c:v>
                </c:pt>
                <c:pt idx="19013">
                  <c:v>-9.0778100420561794E-2</c:v>
                </c:pt>
                <c:pt idx="19014">
                  <c:v>-9.1550178297741203E-2</c:v>
                </c:pt>
                <c:pt idx="19015">
                  <c:v>-9.2322256167370595E-2</c:v>
                </c:pt>
                <c:pt idx="19016">
                  <c:v>-9.3094334044550003E-2</c:v>
                </c:pt>
                <c:pt idx="19017">
                  <c:v>-9.3866411921729495E-2</c:v>
                </c:pt>
                <c:pt idx="19018">
                  <c:v>-9.4638489791358804E-2</c:v>
                </c:pt>
                <c:pt idx="19019">
                  <c:v>-9.5410567668538296E-2</c:v>
                </c:pt>
                <c:pt idx="19020">
                  <c:v>-9.6182645545717704E-2</c:v>
                </c:pt>
                <c:pt idx="19021">
                  <c:v>-9.6954723415347097E-2</c:v>
                </c:pt>
                <c:pt idx="19022">
                  <c:v>-9.7726801292526505E-2</c:v>
                </c:pt>
                <c:pt idx="19023">
                  <c:v>-9.8498879169705997E-2</c:v>
                </c:pt>
                <c:pt idx="19024">
                  <c:v>-9.9270957039335306E-2</c:v>
                </c:pt>
                <c:pt idx="19025">
                  <c:v>-0.10004303491651501</c:v>
                </c:pt>
                <c:pt idx="19026">
                  <c:v>-0.100815112793694</c:v>
                </c:pt>
                <c:pt idx="19027">
                  <c:v>-0.101587190663324</c:v>
                </c:pt>
                <c:pt idx="19028">
                  <c:v>-0.10235926854050301</c:v>
                </c:pt>
                <c:pt idx="19029">
                  <c:v>-0.103131346417682</c:v>
                </c:pt>
                <c:pt idx="19030">
                  <c:v>-0.103903424287312</c:v>
                </c:pt>
                <c:pt idx="19031">
                  <c:v>-0.10467550216449099</c:v>
                </c:pt>
                <c:pt idx="19032">
                  <c:v>-0.105447580041671</c:v>
                </c:pt>
                <c:pt idx="19033">
                  <c:v>-0.1062196579113</c:v>
                </c:pt>
                <c:pt idx="19034">
                  <c:v>-0.10699173578847999</c:v>
                </c:pt>
                <c:pt idx="19035">
                  <c:v>-0.107763813665659</c:v>
                </c:pt>
                <c:pt idx="19036">
                  <c:v>-0.108535891535288</c:v>
                </c:pt>
                <c:pt idx="19037">
                  <c:v>-0.109307969412468</c:v>
                </c:pt>
                <c:pt idx="19038">
                  <c:v>-0.110080047289647</c:v>
                </c:pt>
                <c:pt idx="19039">
                  <c:v>-0.110852125159277</c:v>
                </c:pt>
                <c:pt idx="19040">
                  <c:v>-0.111624203036456</c:v>
                </c:pt>
                <c:pt idx="19041">
                  <c:v>-0.112396280913635</c:v>
                </c:pt>
                <c:pt idx="19042">
                  <c:v>-0.11316835878326501</c:v>
                </c:pt>
                <c:pt idx="19043">
                  <c:v>-0.113940436660444</c:v>
                </c:pt>
                <c:pt idx="19044">
                  <c:v>-0.114712514537624</c:v>
                </c:pt>
                <c:pt idx="19045">
                  <c:v>-0.11548459240725301</c:v>
                </c:pt>
                <c:pt idx="19046">
                  <c:v>-0.116256670284432</c:v>
                </c:pt>
                <c:pt idx="19047">
                  <c:v>-0.117028748161612</c:v>
                </c:pt>
                <c:pt idx="19048">
                  <c:v>-0.11780082603124099</c:v>
                </c:pt>
                <c:pt idx="19049">
                  <c:v>-0.118572903908421</c:v>
                </c:pt>
                <c:pt idx="19050">
                  <c:v>-0.1193449817856</c:v>
                </c:pt>
                <c:pt idx="19051">
                  <c:v>-0.12011705965522999</c:v>
                </c:pt>
                <c:pt idx="19052">
                  <c:v>-0.120889137532409</c:v>
                </c:pt>
                <c:pt idx="19053">
                  <c:v>-0.12166121540958801</c:v>
                </c:pt>
                <c:pt idx="19054">
                  <c:v>-0.12243329327921799</c:v>
                </c:pt>
                <c:pt idx="19055">
                  <c:v>-0.123205371156397</c:v>
                </c:pt>
                <c:pt idx="19056">
                  <c:v>-0.12397744903357701</c:v>
                </c:pt>
                <c:pt idx="19057">
                  <c:v>-0.124749526903206</c:v>
                </c:pt>
                <c:pt idx="19058">
                  <c:v>-0.12552160478038499</c:v>
                </c:pt>
                <c:pt idx="19059">
                  <c:v>-0.12629368265756499</c:v>
                </c:pt>
                <c:pt idx="19060">
                  <c:v>-0.12706576052719401</c:v>
                </c:pt>
                <c:pt idx="19061">
                  <c:v>-0.12783783840437399</c:v>
                </c:pt>
                <c:pt idx="19062">
                  <c:v>-0.12860991628155299</c:v>
                </c:pt>
                <c:pt idx="19063">
                  <c:v>-0.12938199415118301</c:v>
                </c:pt>
                <c:pt idx="19064">
                  <c:v>-0.13015407202836199</c:v>
                </c:pt>
                <c:pt idx="19065">
                  <c:v>-0.13092614990554099</c:v>
                </c:pt>
                <c:pt idx="19066">
                  <c:v>-0.13169822777517101</c:v>
                </c:pt>
                <c:pt idx="19067">
                  <c:v>-0.13247030565234999</c:v>
                </c:pt>
                <c:pt idx="19068">
                  <c:v>-0.13324238352953</c:v>
                </c:pt>
                <c:pt idx="19069">
                  <c:v>-0.13401446139915901</c:v>
                </c:pt>
                <c:pt idx="19070">
                  <c:v>-0.13478653927633799</c:v>
                </c:pt>
                <c:pt idx="19071">
                  <c:v>-0.135558617153518</c:v>
                </c:pt>
                <c:pt idx="19072">
                  <c:v>-0.13633069502314701</c:v>
                </c:pt>
                <c:pt idx="19073">
                  <c:v>-0.13710277290032699</c:v>
                </c:pt>
                <c:pt idx="19074">
                  <c:v>-0.137874850777506</c:v>
                </c:pt>
                <c:pt idx="19075">
                  <c:v>-0.13864692864713599</c:v>
                </c:pt>
                <c:pt idx="19076">
                  <c:v>-0.13941900652431499</c:v>
                </c:pt>
                <c:pt idx="19077">
                  <c:v>-0.140191084401494</c:v>
                </c:pt>
                <c:pt idx="19078">
                  <c:v>-0.14096316227112399</c:v>
                </c:pt>
                <c:pt idx="19079">
                  <c:v>-0.14173524014830299</c:v>
                </c:pt>
                <c:pt idx="19080">
                  <c:v>-0.142507318025483</c:v>
                </c:pt>
                <c:pt idx="19081">
                  <c:v>-0.14327939589511199</c:v>
                </c:pt>
                <c:pt idx="19082">
                  <c:v>-0.14405147377229099</c:v>
                </c:pt>
                <c:pt idx="19083">
                  <c:v>-0.144823551649471</c:v>
                </c:pt>
                <c:pt idx="19084">
                  <c:v>-0.14559562951909999</c:v>
                </c:pt>
                <c:pt idx="19085">
                  <c:v>-0.14636770739627999</c:v>
                </c:pt>
                <c:pt idx="19086">
                  <c:v>-0.147139785273459</c:v>
                </c:pt>
                <c:pt idx="19087">
                  <c:v>-0.14791186314308799</c:v>
                </c:pt>
                <c:pt idx="19088">
                  <c:v>-0.148683941020268</c:v>
                </c:pt>
                <c:pt idx="19089">
                  <c:v>-0.149456018897447</c:v>
                </c:pt>
                <c:pt idx="19090">
                  <c:v>-0.15022809676707699</c:v>
                </c:pt>
                <c:pt idx="19091">
                  <c:v>-0.151000174644256</c:v>
                </c:pt>
                <c:pt idx="19092">
                  <c:v>-0.151772252521436</c:v>
                </c:pt>
                <c:pt idx="19093">
                  <c:v>-0.15254433039106499</c:v>
                </c:pt>
                <c:pt idx="19094">
                  <c:v>-0.153316408268244</c:v>
                </c:pt>
                <c:pt idx="19095">
                  <c:v>-0.154088486145424</c:v>
                </c:pt>
                <c:pt idx="19096">
                  <c:v>-0.15486056401505299</c:v>
                </c:pt>
                <c:pt idx="19097">
                  <c:v>-0.155632641892233</c:v>
                </c:pt>
                <c:pt idx="19098">
                  <c:v>-0.156404719769412</c:v>
                </c:pt>
                <c:pt idx="19099">
                  <c:v>-0.15717679763904099</c:v>
                </c:pt>
                <c:pt idx="19100">
                  <c:v>-0.157948875516221</c:v>
                </c:pt>
                <c:pt idx="19101">
                  <c:v>-0.1587209533934</c:v>
                </c:pt>
                <c:pt idx="19102">
                  <c:v>-0.15949303126302999</c:v>
                </c:pt>
                <c:pt idx="19103">
                  <c:v>-0.160265109140209</c:v>
                </c:pt>
                <c:pt idx="19104">
                  <c:v>-0.16103718701738901</c:v>
                </c:pt>
                <c:pt idx="19105">
                  <c:v>-0.161809264887018</c:v>
                </c:pt>
                <c:pt idx="19106">
                  <c:v>-0.162581342764197</c:v>
                </c:pt>
                <c:pt idx="19107">
                  <c:v>-0.16335342064137701</c:v>
                </c:pt>
                <c:pt idx="19108">
                  <c:v>-0.164125498511006</c:v>
                </c:pt>
                <c:pt idx="19109">
                  <c:v>-0.164897576388186</c:v>
                </c:pt>
                <c:pt idx="19110">
                  <c:v>-0.16566965426536501</c:v>
                </c:pt>
                <c:pt idx="19111">
                  <c:v>-0.166441732134994</c:v>
                </c:pt>
                <c:pt idx="19112">
                  <c:v>-0.167213810012174</c:v>
                </c:pt>
                <c:pt idx="19113">
                  <c:v>-0.16798588788935301</c:v>
                </c:pt>
                <c:pt idx="19114">
                  <c:v>-0.168757965758983</c:v>
                </c:pt>
                <c:pt idx="19115">
                  <c:v>-0.169530043636162</c:v>
                </c:pt>
                <c:pt idx="19116">
                  <c:v>-0.17030212151334201</c:v>
                </c:pt>
                <c:pt idx="19117">
                  <c:v>-0.171074199382971</c:v>
                </c:pt>
                <c:pt idx="19118">
                  <c:v>-0.17184627726015</c:v>
                </c:pt>
                <c:pt idx="19119">
                  <c:v>-0.17261835513733001</c:v>
                </c:pt>
                <c:pt idx="19120">
                  <c:v>-0.173390433006959</c:v>
                </c:pt>
                <c:pt idx="19121">
                  <c:v>-0.174162510884139</c:v>
                </c:pt>
                <c:pt idx="19122">
                  <c:v>-0.17493458876131801</c:v>
                </c:pt>
                <c:pt idx="19123">
                  <c:v>-0.175706666630947</c:v>
                </c:pt>
                <c:pt idx="19124">
                  <c:v>-0.17647874450812701</c:v>
                </c:pt>
                <c:pt idx="19125">
                  <c:v>-0.17725082238530601</c:v>
                </c:pt>
                <c:pt idx="19126">
                  <c:v>-0.178022900254936</c:v>
                </c:pt>
                <c:pt idx="19127">
                  <c:v>-0.17879497813211501</c:v>
                </c:pt>
                <c:pt idx="19128">
                  <c:v>-0.17956705600929501</c:v>
                </c:pt>
                <c:pt idx="19129">
                  <c:v>-0.180339133878924</c:v>
                </c:pt>
                <c:pt idx="19130">
                  <c:v>-0.18111121175610301</c:v>
                </c:pt>
                <c:pt idx="19131">
                  <c:v>-0.18188328963328301</c:v>
                </c:pt>
                <c:pt idx="19132">
                  <c:v>-0.182655367502912</c:v>
                </c:pt>
                <c:pt idx="19133">
                  <c:v>-0.18342744538009201</c:v>
                </c:pt>
                <c:pt idx="19134">
                  <c:v>-0.18419952325727099</c:v>
                </c:pt>
                <c:pt idx="19135">
                  <c:v>-0.1849716011269</c:v>
                </c:pt>
                <c:pt idx="19136">
                  <c:v>-0.18574367900408001</c:v>
                </c:pt>
                <c:pt idx="19137">
                  <c:v>-0.18651575688125899</c:v>
                </c:pt>
                <c:pt idx="19138">
                  <c:v>-0.187287834750889</c:v>
                </c:pt>
                <c:pt idx="19139">
                  <c:v>-0.18805991262806801</c:v>
                </c:pt>
                <c:pt idx="19140">
                  <c:v>-0.18883199050524799</c:v>
                </c:pt>
                <c:pt idx="19141">
                  <c:v>-0.18960406837487701</c:v>
                </c:pt>
                <c:pt idx="19142">
                  <c:v>-0.19037614625205601</c:v>
                </c:pt>
                <c:pt idx="19143">
                  <c:v>-0.19114822412923599</c:v>
                </c:pt>
                <c:pt idx="19144">
                  <c:v>-0.19192030199886501</c:v>
                </c:pt>
                <c:pt idx="19145">
                  <c:v>-0.19269237987604501</c:v>
                </c:pt>
                <c:pt idx="19146">
                  <c:v>-0.19346445775322399</c:v>
                </c:pt>
                <c:pt idx="19147">
                  <c:v>-0.19423653562285301</c:v>
                </c:pt>
                <c:pt idx="19148">
                  <c:v>-0.19500861350003301</c:v>
                </c:pt>
                <c:pt idx="19149">
                  <c:v>-0.19578069137721199</c:v>
                </c:pt>
                <c:pt idx="19150">
                  <c:v>-0.19655276924684201</c:v>
                </c:pt>
                <c:pt idx="19151">
                  <c:v>-0.19732484712402101</c:v>
                </c:pt>
                <c:pt idx="19152">
                  <c:v>-0.19809692500119999</c:v>
                </c:pt>
                <c:pt idx="19153">
                  <c:v>-0.19886900287083001</c:v>
                </c:pt>
                <c:pt idx="19154">
                  <c:v>-0.19964108074800899</c:v>
                </c:pt>
                <c:pt idx="19155">
                  <c:v>-0.20041315862518899</c:v>
                </c:pt>
                <c:pt idx="19156">
                  <c:v>-0.20118523649481801</c:v>
                </c:pt>
                <c:pt idx="19157">
                  <c:v>-0.20195731437199799</c:v>
                </c:pt>
                <c:pt idx="19158">
                  <c:v>-0.20272939224917699</c:v>
                </c:pt>
                <c:pt idx="19159">
                  <c:v>-0.20350147011880601</c:v>
                </c:pt>
                <c:pt idx="19160">
                  <c:v>-0.20427354799598599</c:v>
                </c:pt>
                <c:pt idx="19161">
                  <c:v>-0.20504562587316499</c:v>
                </c:pt>
                <c:pt idx="19162">
                  <c:v>-0.20581770374279501</c:v>
                </c:pt>
                <c:pt idx="19163">
                  <c:v>-0.20658978161997399</c:v>
                </c:pt>
                <c:pt idx="19164">
                  <c:v>-0.20736185949715299</c:v>
                </c:pt>
                <c:pt idx="19165">
                  <c:v>-0.20813393736678301</c:v>
                </c:pt>
                <c:pt idx="19166">
                  <c:v>-0.20890601524396199</c:v>
                </c:pt>
                <c:pt idx="19167">
                  <c:v>-0.209678093121142</c:v>
                </c:pt>
                <c:pt idx="19168">
                  <c:v>-0.21045017099077101</c:v>
                </c:pt>
                <c:pt idx="19169">
                  <c:v>-0.21122224886795099</c:v>
                </c:pt>
                <c:pt idx="19170">
                  <c:v>-0.21199432674513</c:v>
                </c:pt>
                <c:pt idx="19171">
                  <c:v>-0.21276640461475901</c:v>
                </c:pt>
                <c:pt idx="19172">
                  <c:v>-0.21353848249193899</c:v>
                </c:pt>
                <c:pt idx="19173">
                  <c:v>-0.214310560369118</c:v>
                </c:pt>
                <c:pt idx="19174">
                  <c:v>-0.21508263823874799</c:v>
                </c:pt>
                <c:pt idx="19175">
                  <c:v>-0.21585471611592699</c:v>
                </c:pt>
                <c:pt idx="19176">
                  <c:v>-0.216626793993106</c:v>
                </c:pt>
                <c:pt idx="19177">
                  <c:v>-0.21739887186273599</c:v>
                </c:pt>
                <c:pt idx="19178">
                  <c:v>-0.21817094973991499</c:v>
                </c:pt>
                <c:pt idx="19179">
                  <c:v>-0.218943027617095</c:v>
                </c:pt>
                <c:pt idx="19180">
                  <c:v>-0.21971510548672399</c:v>
                </c:pt>
                <c:pt idx="19181">
                  <c:v>-0.22048718336390399</c:v>
                </c:pt>
                <c:pt idx="19182">
                  <c:v>-0.221259261241083</c:v>
                </c:pt>
                <c:pt idx="19183">
                  <c:v>-0.22203133911071199</c:v>
                </c:pt>
                <c:pt idx="19184">
                  <c:v>-0.22280341698789199</c:v>
                </c:pt>
                <c:pt idx="19185">
                  <c:v>-0.223575494865071</c:v>
                </c:pt>
                <c:pt idx="19186">
                  <c:v>-0.22434757273470099</c:v>
                </c:pt>
                <c:pt idx="19187">
                  <c:v>-0.22511965061188</c:v>
                </c:pt>
                <c:pt idx="19188">
                  <c:v>-0.225891728489059</c:v>
                </c:pt>
                <c:pt idx="19189">
                  <c:v>-0.22666380635868899</c:v>
                </c:pt>
                <c:pt idx="19190">
                  <c:v>-0.227435884235868</c:v>
                </c:pt>
                <c:pt idx="19191">
                  <c:v>-0.228207962113048</c:v>
                </c:pt>
                <c:pt idx="19192">
                  <c:v>-0.22898003998267699</c:v>
                </c:pt>
                <c:pt idx="19193">
                  <c:v>-0.229752117859856</c:v>
                </c:pt>
                <c:pt idx="19194">
                  <c:v>-0.230524195737036</c:v>
                </c:pt>
                <c:pt idx="19195">
                  <c:v>-0.23129627360666499</c:v>
                </c:pt>
                <c:pt idx="19196">
                  <c:v>-0.232068351483845</c:v>
                </c:pt>
                <c:pt idx="19197">
                  <c:v>-0.232840429361024</c:v>
                </c:pt>
                <c:pt idx="19198">
                  <c:v>-0.23361250723065399</c:v>
                </c:pt>
                <c:pt idx="19199">
                  <c:v>-0.234384585107833</c:v>
                </c:pt>
                <c:pt idx="19200">
                  <c:v>-0.235156662985012</c:v>
                </c:pt>
                <c:pt idx="19201">
                  <c:v>-0.23592874085464199</c:v>
                </c:pt>
                <c:pt idx="19202">
                  <c:v>-0.236700818731821</c:v>
                </c:pt>
                <c:pt idx="19203">
                  <c:v>-0.23747289660900101</c:v>
                </c:pt>
                <c:pt idx="19204">
                  <c:v>-0.23824497447862999</c:v>
                </c:pt>
                <c:pt idx="19205">
                  <c:v>-0.239017052355809</c:v>
                </c:pt>
                <c:pt idx="19206">
                  <c:v>-0.23978913023298901</c:v>
                </c:pt>
                <c:pt idx="19207">
                  <c:v>-0.240561208102618</c:v>
                </c:pt>
                <c:pt idx="19208">
                  <c:v>-0.241333285979798</c:v>
                </c:pt>
                <c:pt idx="19209">
                  <c:v>-0.24210536385697701</c:v>
                </c:pt>
                <c:pt idx="19210">
                  <c:v>-0.242877441726606</c:v>
                </c:pt>
                <c:pt idx="19211">
                  <c:v>-0.243649519603786</c:v>
                </c:pt>
                <c:pt idx="19212">
                  <c:v>-0.24442159748096501</c:v>
                </c:pt>
                <c:pt idx="19213">
                  <c:v>-0.245193675350595</c:v>
                </c:pt>
                <c:pt idx="19214">
                  <c:v>-0.245965753227774</c:v>
                </c:pt>
                <c:pt idx="19215">
                  <c:v>-0.24673783110495401</c:v>
                </c:pt>
                <c:pt idx="19216">
                  <c:v>-0.247509908974583</c:v>
                </c:pt>
                <c:pt idx="19217">
                  <c:v>-0.248281986851762</c:v>
                </c:pt>
                <c:pt idx="19218">
                  <c:v>-0.24905406472894201</c:v>
                </c:pt>
                <c:pt idx="19219">
                  <c:v>-0.249826142598571</c:v>
                </c:pt>
                <c:pt idx="19220">
                  <c:v>-0.25059822047575098</c:v>
                </c:pt>
                <c:pt idx="19221">
                  <c:v>-0.25137029835293001</c:v>
                </c:pt>
                <c:pt idx="19222">
                  <c:v>-0.25214237622255897</c:v>
                </c:pt>
                <c:pt idx="19223">
                  <c:v>-0.25291445409973901</c:v>
                </c:pt>
                <c:pt idx="19224">
                  <c:v>-0.25368653197691798</c:v>
                </c:pt>
                <c:pt idx="19225">
                  <c:v>-0.254458609846548</c:v>
                </c:pt>
                <c:pt idx="19226">
                  <c:v>-0.25523068772372698</c:v>
                </c:pt>
                <c:pt idx="19227">
                  <c:v>-0.25600276560090701</c:v>
                </c:pt>
                <c:pt idx="19228">
                  <c:v>-0.25677484347053597</c:v>
                </c:pt>
                <c:pt idx="19229">
                  <c:v>-0.25754692134771501</c:v>
                </c:pt>
                <c:pt idx="19230">
                  <c:v>-0.25831899922489499</c:v>
                </c:pt>
                <c:pt idx="19231">
                  <c:v>-0.259091077094524</c:v>
                </c:pt>
                <c:pt idx="19232">
                  <c:v>-0.25986315497170398</c:v>
                </c:pt>
                <c:pt idx="19233">
                  <c:v>-0.26063523284888301</c:v>
                </c:pt>
                <c:pt idx="19234">
                  <c:v>-0.26140731071851198</c:v>
                </c:pt>
                <c:pt idx="19235">
                  <c:v>-0.26217938859569201</c:v>
                </c:pt>
                <c:pt idx="19236">
                  <c:v>-0.26295146647287099</c:v>
                </c:pt>
                <c:pt idx="19237">
                  <c:v>-0.263723544342501</c:v>
                </c:pt>
                <c:pt idx="19238">
                  <c:v>-0.26449562221967998</c:v>
                </c:pt>
                <c:pt idx="19239">
                  <c:v>-0.26526770009686002</c:v>
                </c:pt>
                <c:pt idx="19240">
                  <c:v>-0.26603977796648898</c:v>
                </c:pt>
                <c:pt idx="19241">
                  <c:v>-0.26681185584366801</c:v>
                </c:pt>
                <c:pt idx="19242">
                  <c:v>-0.26758393372084799</c:v>
                </c:pt>
                <c:pt idx="19243">
                  <c:v>-0.26835601159047701</c:v>
                </c:pt>
                <c:pt idx="19244">
                  <c:v>-0.26912808946765698</c:v>
                </c:pt>
                <c:pt idx="19245">
                  <c:v>-0.26990016734483602</c:v>
                </c:pt>
                <c:pt idx="19246">
                  <c:v>-0.27067224521446498</c:v>
                </c:pt>
                <c:pt idx="19247">
                  <c:v>-0.27144432309164501</c:v>
                </c:pt>
                <c:pt idx="19248">
                  <c:v>-0.27221640096882399</c:v>
                </c:pt>
                <c:pt idx="19249">
                  <c:v>-0.27298847883845401</c:v>
                </c:pt>
                <c:pt idx="19250">
                  <c:v>-0.27376055671563299</c:v>
                </c:pt>
                <c:pt idx="19251">
                  <c:v>-0.27453263459281302</c:v>
                </c:pt>
                <c:pt idx="19252">
                  <c:v>-0.27530471246244198</c:v>
                </c:pt>
                <c:pt idx="19253">
                  <c:v>-0.27607679033962101</c:v>
                </c:pt>
                <c:pt idx="19254">
                  <c:v>-0.27684886821680099</c:v>
                </c:pt>
                <c:pt idx="19255">
                  <c:v>-0.27762094608643001</c:v>
                </c:pt>
                <c:pt idx="19256">
                  <c:v>-0.27839302396360999</c:v>
                </c:pt>
                <c:pt idx="19257">
                  <c:v>-0.27916510184078902</c:v>
                </c:pt>
                <c:pt idx="19258">
                  <c:v>-0.27993717971041798</c:v>
                </c:pt>
                <c:pt idx="19259">
                  <c:v>-0.28070925758759802</c:v>
                </c:pt>
                <c:pt idx="19260">
                  <c:v>-0.28148133546477699</c:v>
                </c:pt>
                <c:pt idx="19261">
                  <c:v>-0.28225341333440701</c:v>
                </c:pt>
                <c:pt idx="19262">
                  <c:v>-0.28302549121158599</c:v>
                </c:pt>
                <c:pt idx="19263">
                  <c:v>-0.28379756908876602</c:v>
                </c:pt>
                <c:pt idx="19264">
                  <c:v>-0.28456964695839498</c:v>
                </c:pt>
                <c:pt idx="19265">
                  <c:v>-0.28534172483557402</c:v>
                </c:pt>
                <c:pt idx="19266">
                  <c:v>-0.286113802712754</c:v>
                </c:pt>
                <c:pt idx="19267">
                  <c:v>-0.28688588058238301</c:v>
                </c:pt>
                <c:pt idx="19268">
                  <c:v>-0.28765795845956299</c:v>
                </c:pt>
                <c:pt idx="19269">
                  <c:v>-0.28843003633674202</c:v>
                </c:pt>
                <c:pt idx="19270">
                  <c:v>-0.28920211420637099</c:v>
                </c:pt>
                <c:pt idx="19271">
                  <c:v>-0.28997419208355102</c:v>
                </c:pt>
                <c:pt idx="19272">
                  <c:v>-0.29074626996073</c:v>
                </c:pt>
                <c:pt idx="19273">
                  <c:v>-0.29151834783036001</c:v>
                </c:pt>
                <c:pt idx="19274">
                  <c:v>-0.29229042570753899</c:v>
                </c:pt>
                <c:pt idx="19275">
                  <c:v>-0.29306250358471803</c:v>
                </c:pt>
                <c:pt idx="19276">
                  <c:v>-0.29383458145434799</c:v>
                </c:pt>
                <c:pt idx="19277">
                  <c:v>-0.29460665933152702</c:v>
                </c:pt>
                <c:pt idx="19278">
                  <c:v>-0.295378737208707</c:v>
                </c:pt>
                <c:pt idx="19279">
                  <c:v>-0.29615081507833602</c:v>
                </c:pt>
                <c:pt idx="19280">
                  <c:v>-0.29692289295551599</c:v>
                </c:pt>
                <c:pt idx="19281">
                  <c:v>-0.29769497083269503</c:v>
                </c:pt>
                <c:pt idx="19282">
                  <c:v>-0.29846704870232399</c:v>
                </c:pt>
                <c:pt idx="19283">
                  <c:v>-0.29923912657950402</c:v>
                </c:pt>
                <c:pt idx="19284">
                  <c:v>-0.300011204456683</c:v>
                </c:pt>
                <c:pt idx="19285">
                  <c:v>-0.30078328232631302</c:v>
                </c:pt>
                <c:pt idx="19286">
                  <c:v>-0.301555360203492</c:v>
                </c:pt>
                <c:pt idx="19287">
                  <c:v>-0.30232743808067197</c:v>
                </c:pt>
                <c:pt idx="19288">
                  <c:v>-0.30309951595030099</c:v>
                </c:pt>
                <c:pt idx="19289">
                  <c:v>-0.30387159382748002</c:v>
                </c:pt>
                <c:pt idx="19290">
                  <c:v>-0.30464367170466</c:v>
                </c:pt>
                <c:pt idx="19291">
                  <c:v>-0.30541574957428902</c:v>
                </c:pt>
                <c:pt idx="19292">
                  <c:v>-0.306187827451469</c:v>
                </c:pt>
                <c:pt idx="19293">
                  <c:v>-0.30695990532864798</c:v>
                </c:pt>
                <c:pt idx="19294">
                  <c:v>-0.30773198319827699</c:v>
                </c:pt>
                <c:pt idx="19295">
                  <c:v>-0.30850406107545703</c:v>
                </c:pt>
                <c:pt idx="19296">
                  <c:v>-0.309276138952636</c:v>
                </c:pt>
                <c:pt idx="19297">
                  <c:v>-0.31004821682226602</c:v>
                </c:pt>
                <c:pt idx="19298">
                  <c:v>-0.310820294699445</c:v>
                </c:pt>
                <c:pt idx="19299">
                  <c:v>-0.31159237257662398</c:v>
                </c:pt>
                <c:pt idx="19300">
                  <c:v>-0.31236445044625399</c:v>
                </c:pt>
                <c:pt idx="19301">
                  <c:v>-0.31313652832343303</c:v>
                </c:pt>
                <c:pt idx="19302">
                  <c:v>-0.31390860620061301</c:v>
                </c:pt>
                <c:pt idx="19303">
                  <c:v>-0.31468068407024202</c:v>
                </c:pt>
                <c:pt idx="19304">
                  <c:v>-0.315452761947422</c:v>
                </c:pt>
                <c:pt idx="19305">
                  <c:v>-0.31622483982460098</c:v>
                </c:pt>
                <c:pt idx="19306">
                  <c:v>-0.31699691769423</c:v>
                </c:pt>
                <c:pt idx="19307">
                  <c:v>-0.31776899557140997</c:v>
                </c:pt>
                <c:pt idx="19308">
                  <c:v>-0.31854107344858901</c:v>
                </c:pt>
                <c:pt idx="19309">
                  <c:v>-0.31931315131821902</c:v>
                </c:pt>
                <c:pt idx="19310">
                  <c:v>-0.320085229195398</c:v>
                </c:pt>
                <c:pt idx="19311">
                  <c:v>-0.32085730707257698</c:v>
                </c:pt>
                <c:pt idx="19312">
                  <c:v>-0.321629384942207</c:v>
                </c:pt>
                <c:pt idx="19313">
                  <c:v>-0.32240146281938598</c:v>
                </c:pt>
                <c:pt idx="19314">
                  <c:v>-0.32317354069656601</c:v>
                </c:pt>
                <c:pt idx="19315">
                  <c:v>-0.32394561856619503</c:v>
                </c:pt>
                <c:pt idx="19316">
                  <c:v>-0.324717696443374</c:v>
                </c:pt>
                <c:pt idx="19317">
                  <c:v>-0.32548977432055398</c:v>
                </c:pt>
                <c:pt idx="19318">
                  <c:v>-0.326261852190183</c:v>
                </c:pt>
                <c:pt idx="19319">
                  <c:v>-0.32703393006736298</c:v>
                </c:pt>
                <c:pt idx="19320">
                  <c:v>-0.32780600794454201</c:v>
                </c:pt>
                <c:pt idx="19321">
                  <c:v>-0.32857808581417203</c:v>
                </c:pt>
                <c:pt idx="19322">
                  <c:v>-0.32935016369135101</c:v>
                </c:pt>
                <c:pt idx="19323">
                  <c:v>-0.33012224156852998</c:v>
                </c:pt>
                <c:pt idx="19324">
                  <c:v>-0.33089431943816</c:v>
                </c:pt>
                <c:pt idx="19325">
                  <c:v>-0.33166639731533898</c:v>
                </c:pt>
                <c:pt idx="19326">
                  <c:v>-0.33243847519251901</c:v>
                </c:pt>
                <c:pt idx="19327">
                  <c:v>-0.33321055306214797</c:v>
                </c:pt>
                <c:pt idx="19328">
                  <c:v>-0.33398263093932701</c:v>
                </c:pt>
                <c:pt idx="19329">
                  <c:v>-0.33475470881650699</c:v>
                </c:pt>
                <c:pt idx="19330">
                  <c:v>-0.335526786686136</c:v>
                </c:pt>
                <c:pt idx="19331">
                  <c:v>-0.33629886456331598</c:v>
                </c:pt>
                <c:pt idx="19332">
                  <c:v>-0.33707094244049501</c:v>
                </c:pt>
                <c:pt idx="19333">
                  <c:v>-0.33784302031012498</c:v>
                </c:pt>
                <c:pt idx="19334">
                  <c:v>-0.33861509818730401</c:v>
                </c:pt>
                <c:pt idx="19335">
                  <c:v>-0.33938717606448299</c:v>
                </c:pt>
                <c:pt idx="19336">
                  <c:v>-0.340159253934113</c:v>
                </c:pt>
                <c:pt idx="19337">
                  <c:v>-0.34093133181129198</c:v>
                </c:pt>
                <c:pt idx="19338">
                  <c:v>-0.34170340968847202</c:v>
                </c:pt>
                <c:pt idx="19339">
                  <c:v>-0.34247548755810098</c:v>
                </c:pt>
                <c:pt idx="19340">
                  <c:v>-0.34324756543528001</c:v>
                </c:pt>
                <c:pt idx="19341">
                  <c:v>-0.34401964331245999</c:v>
                </c:pt>
                <c:pt idx="19342">
                  <c:v>-0.34479172118208901</c:v>
                </c:pt>
                <c:pt idx="19343">
                  <c:v>-0.34556379905926898</c:v>
                </c:pt>
                <c:pt idx="19344">
                  <c:v>-0.34633587693644802</c:v>
                </c:pt>
                <c:pt idx="19345">
                  <c:v>-0.34710795480607798</c:v>
                </c:pt>
                <c:pt idx="19346">
                  <c:v>-0.34788003268325701</c:v>
                </c:pt>
                <c:pt idx="19347">
                  <c:v>-0.34865211056043599</c:v>
                </c:pt>
                <c:pt idx="19348">
                  <c:v>-0.34942418843006601</c:v>
                </c:pt>
                <c:pt idx="19349">
                  <c:v>-0.35019626630724499</c:v>
                </c:pt>
                <c:pt idx="19350">
                  <c:v>-0.35096834418442502</c:v>
                </c:pt>
                <c:pt idx="19351">
                  <c:v>-0.35174042205405398</c:v>
                </c:pt>
                <c:pt idx="19352">
                  <c:v>-0.35251249993123301</c:v>
                </c:pt>
                <c:pt idx="19353">
                  <c:v>-0.35328457780841299</c:v>
                </c:pt>
                <c:pt idx="19354">
                  <c:v>-0.35405665567804201</c:v>
                </c:pt>
                <c:pt idx="19355">
                  <c:v>-0.35482873355522199</c:v>
                </c:pt>
                <c:pt idx="19356">
                  <c:v>-0.35560081143240102</c:v>
                </c:pt>
                <c:pt idx="19357">
                  <c:v>-0.35637288930203098</c:v>
                </c:pt>
                <c:pt idx="19358">
                  <c:v>-0.35714496717921002</c:v>
                </c:pt>
                <c:pt idx="19359">
                  <c:v>-0.35791704505638899</c:v>
                </c:pt>
                <c:pt idx="19360">
                  <c:v>-0.35868912292601901</c:v>
                </c:pt>
                <c:pt idx="19361">
                  <c:v>-0.35946120080319799</c:v>
                </c:pt>
                <c:pt idx="19362">
                  <c:v>-0.36023327868037802</c:v>
                </c:pt>
                <c:pt idx="19363">
                  <c:v>-0.36100535655000698</c:v>
                </c:pt>
                <c:pt idx="19364">
                  <c:v>-0.36177743442718602</c:v>
                </c:pt>
                <c:pt idx="19365">
                  <c:v>-0.362549512304366</c:v>
                </c:pt>
                <c:pt idx="19366">
                  <c:v>-0.36332159017399501</c:v>
                </c:pt>
                <c:pt idx="19367">
                  <c:v>-0.36409366805117499</c:v>
                </c:pt>
                <c:pt idx="19368">
                  <c:v>-0.36486574592835402</c:v>
                </c:pt>
                <c:pt idx="19369">
                  <c:v>-0.36563782379798299</c:v>
                </c:pt>
                <c:pt idx="19370">
                  <c:v>-0.36640990167516302</c:v>
                </c:pt>
                <c:pt idx="19371">
                  <c:v>-0.367181979552342</c:v>
                </c:pt>
                <c:pt idx="19372">
                  <c:v>-0.36795405742197201</c:v>
                </c:pt>
                <c:pt idx="19373">
                  <c:v>-0.36872613529915099</c:v>
                </c:pt>
                <c:pt idx="19374">
                  <c:v>-0.36949821317633103</c:v>
                </c:pt>
                <c:pt idx="19375">
                  <c:v>-0.37027029104595999</c:v>
                </c:pt>
                <c:pt idx="19376">
                  <c:v>-0.37104236892313902</c:v>
                </c:pt>
                <c:pt idx="19377">
                  <c:v>-0.371814446800319</c:v>
                </c:pt>
                <c:pt idx="19378">
                  <c:v>-0.37258652466994802</c:v>
                </c:pt>
                <c:pt idx="19379">
                  <c:v>-0.37335860254712799</c:v>
                </c:pt>
                <c:pt idx="19380">
                  <c:v>-0.37413068042430703</c:v>
                </c:pt>
                <c:pt idx="19381">
                  <c:v>-0.37490275829393599</c:v>
                </c:pt>
                <c:pt idx="19382">
                  <c:v>-0.37567483617111602</c:v>
                </c:pt>
                <c:pt idx="19383">
                  <c:v>-0.376446914048295</c:v>
                </c:pt>
                <c:pt idx="19384">
                  <c:v>-0.37721899191792502</c:v>
                </c:pt>
                <c:pt idx="19385">
                  <c:v>-0.377991069795104</c:v>
                </c:pt>
                <c:pt idx="19386">
                  <c:v>-0.37876314767228397</c:v>
                </c:pt>
                <c:pt idx="19387">
                  <c:v>-0.37953522554191299</c:v>
                </c:pt>
                <c:pt idx="19388">
                  <c:v>-0.38030730341909202</c:v>
                </c:pt>
                <c:pt idx="19389">
                  <c:v>-0.381079381296272</c:v>
                </c:pt>
                <c:pt idx="19390">
                  <c:v>-0.38185145916590102</c:v>
                </c:pt>
                <c:pt idx="19391">
                  <c:v>-0.382623537043081</c:v>
                </c:pt>
                <c:pt idx="19392">
                  <c:v>-0.38339561492025998</c:v>
                </c:pt>
                <c:pt idx="19393">
                  <c:v>-0.38416769278988899</c:v>
                </c:pt>
                <c:pt idx="19394">
                  <c:v>-0.38493977066706903</c:v>
                </c:pt>
                <c:pt idx="19395">
                  <c:v>-0.385711848544248</c:v>
                </c:pt>
                <c:pt idx="19396">
                  <c:v>-0.38648392641387802</c:v>
                </c:pt>
                <c:pt idx="19397">
                  <c:v>-0.387256004291057</c:v>
                </c:pt>
                <c:pt idx="19398">
                  <c:v>-0.38802808216823698</c:v>
                </c:pt>
                <c:pt idx="19399">
                  <c:v>-0.38880016003786599</c:v>
                </c:pt>
                <c:pt idx="19400">
                  <c:v>-0.38957223791504503</c:v>
                </c:pt>
                <c:pt idx="19401">
                  <c:v>-0.39034431579222501</c:v>
                </c:pt>
                <c:pt idx="19402">
                  <c:v>-0.39111639366185402</c:v>
                </c:pt>
                <c:pt idx="19403">
                  <c:v>-0.391888471539034</c:v>
                </c:pt>
                <c:pt idx="19404">
                  <c:v>-0.39266054941621298</c:v>
                </c:pt>
                <c:pt idx="19405">
                  <c:v>-0.393432627285842</c:v>
                </c:pt>
                <c:pt idx="19406">
                  <c:v>-0.39420470516302197</c:v>
                </c:pt>
                <c:pt idx="19407">
                  <c:v>-0.39497678304020101</c:v>
                </c:pt>
                <c:pt idx="19408">
                  <c:v>-0.39574886090983102</c:v>
                </c:pt>
                <c:pt idx="19409">
                  <c:v>-0.39652093878701</c:v>
                </c:pt>
                <c:pt idx="19410">
                  <c:v>-0.39729301666418998</c:v>
                </c:pt>
                <c:pt idx="19411">
                  <c:v>-0.398065094533819</c:v>
                </c:pt>
                <c:pt idx="19412">
                  <c:v>-0.39883717241099798</c:v>
                </c:pt>
                <c:pt idx="19413">
                  <c:v>-0.39960925028817801</c:v>
                </c:pt>
                <c:pt idx="19414">
                  <c:v>-0.40038132815780703</c:v>
                </c:pt>
                <c:pt idx="19415">
                  <c:v>-0.401153406034987</c:v>
                </c:pt>
                <c:pt idx="19416">
                  <c:v>-0.40192548391216598</c:v>
                </c:pt>
                <c:pt idx="19417">
                  <c:v>-0.402697561781795</c:v>
                </c:pt>
                <c:pt idx="19418">
                  <c:v>-0.40346963965897498</c:v>
                </c:pt>
                <c:pt idx="19419">
                  <c:v>-0.40424171753615401</c:v>
                </c:pt>
                <c:pt idx="19420">
                  <c:v>-0.40501379540578403</c:v>
                </c:pt>
                <c:pt idx="19421">
                  <c:v>-0.40578587328296301</c:v>
                </c:pt>
                <c:pt idx="19422">
                  <c:v>-0.40655795116014198</c:v>
                </c:pt>
                <c:pt idx="19423">
                  <c:v>-0.407330029029772</c:v>
                </c:pt>
                <c:pt idx="19424">
                  <c:v>-0.40810210690695098</c:v>
                </c:pt>
                <c:pt idx="19425">
                  <c:v>-0.40887418478413101</c:v>
                </c:pt>
                <c:pt idx="19426">
                  <c:v>-0.40964626265375997</c:v>
                </c:pt>
                <c:pt idx="19427">
                  <c:v>-0.41041834053094001</c:v>
                </c:pt>
                <c:pt idx="19428">
                  <c:v>-0.41119041840811899</c:v>
                </c:pt>
                <c:pt idx="19429">
                  <c:v>-0.411962496277748</c:v>
                </c:pt>
                <c:pt idx="19430">
                  <c:v>-0.41273457415492798</c:v>
                </c:pt>
                <c:pt idx="19431">
                  <c:v>-0.41350665203210701</c:v>
                </c:pt>
                <c:pt idx="19432">
                  <c:v>-0.41427872990173698</c:v>
                </c:pt>
                <c:pt idx="19433">
                  <c:v>-0.41505080777891601</c:v>
                </c:pt>
                <c:pt idx="19434">
                  <c:v>-0.41582288565609599</c:v>
                </c:pt>
                <c:pt idx="19435">
                  <c:v>-0.416594963525725</c:v>
                </c:pt>
                <c:pt idx="19436">
                  <c:v>-0.41736704140290398</c:v>
                </c:pt>
                <c:pt idx="19437">
                  <c:v>-0.41813911928008402</c:v>
                </c:pt>
                <c:pt idx="19438">
                  <c:v>-0.41891119714971298</c:v>
                </c:pt>
                <c:pt idx="19439">
                  <c:v>-0.41968327502689201</c:v>
                </c:pt>
                <c:pt idx="19440">
                  <c:v>-0.42045535290407199</c:v>
                </c:pt>
                <c:pt idx="19441">
                  <c:v>-0.42122743077370101</c:v>
                </c:pt>
                <c:pt idx="19442">
                  <c:v>-0.42199950865088098</c:v>
                </c:pt>
                <c:pt idx="19443">
                  <c:v>-0.42277158652806002</c:v>
                </c:pt>
                <c:pt idx="19444">
                  <c:v>-0.42354366439768998</c:v>
                </c:pt>
                <c:pt idx="19445">
                  <c:v>-0.42431574227486901</c:v>
                </c:pt>
                <c:pt idx="19446">
                  <c:v>-0.42508782015204799</c:v>
                </c:pt>
                <c:pt idx="19447">
                  <c:v>-0.42585989802167801</c:v>
                </c:pt>
                <c:pt idx="19448">
                  <c:v>-0.42663197589885699</c:v>
                </c:pt>
                <c:pt idx="19449">
                  <c:v>-0.42740405377603702</c:v>
                </c:pt>
                <c:pt idx="19450">
                  <c:v>-0.42817613164566598</c:v>
                </c:pt>
                <c:pt idx="19451">
                  <c:v>-0.42894820952284601</c:v>
                </c:pt>
                <c:pt idx="19452">
                  <c:v>-0.42972028740002499</c:v>
                </c:pt>
                <c:pt idx="19453">
                  <c:v>-0.43049236526965401</c:v>
                </c:pt>
                <c:pt idx="19454">
                  <c:v>-0.43126444314683399</c:v>
                </c:pt>
                <c:pt idx="19455">
                  <c:v>-0.43203652102401302</c:v>
                </c:pt>
                <c:pt idx="19456">
                  <c:v>-0.43280859889364298</c:v>
                </c:pt>
                <c:pt idx="19457">
                  <c:v>-0.43358067677082202</c:v>
                </c:pt>
                <c:pt idx="19458">
                  <c:v>-0.43435275464800099</c:v>
                </c:pt>
                <c:pt idx="19459">
                  <c:v>-0.43512483251763101</c:v>
                </c:pt>
                <c:pt idx="19460">
                  <c:v>-0.43589691039480999</c:v>
                </c:pt>
                <c:pt idx="19461">
                  <c:v>-0.43666898827199002</c:v>
                </c:pt>
                <c:pt idx="19462">
                  <c:v>-0.43744106614161898</c:v>
                </c:pt>
                <c:pt idx="19463">
                  <c:v>-0.43821314401879802</c:v>
                </c:pt>
                <c:pt idx="19464">
                  <c:v>-0.438985221895978</c:v>
                </c:pt>
                <c:pt idx="19465">
                  <c:v>-0.43975729976560701</c:v>
                </c:pt>
                <c:pt idx="19466">
                  <c:v>-0.44052937764278699</c:v>
                </c:pt>
                <c:pt idx="19467">
                  <c:v>-0.44130145551996602</c:v>
                </c:pt>
                <c:pt idx="19468">
                  <c:v>-0.44207353338959599</c:v>
                </c:pt>
                <c:pt idx="19469">
                  <c:v>-0.44284561126677502</c:v>
                </c:pt>
                <c:pt idx="19470">
                  <c:v>-0.443617689143954</c:v>
                </c:pt>
                <c:pt idx="19471">
                  <c:v>-0.44438976701358401</c:v>
                </c:pt>
                <c:pt idx="19472">
                  <c:v>-0.44516184489076299</c:v>
                </c:pt>
                <c:pt idx="19473">
                  <c:v>-0.44593392276794303</c:v>
                </c:pt>
                <c:pt idx="19474">
                  <c:v>-0.44670600063757199</c:v>
                </c:pt>
                <c:pt idx="19475">
                  <c:v>-0.44747807851475102</c:v>
                </c:pt>
                <c:pt idx="19476">
                  <c:v>-0.448250156391931</c:v>
                </c:pt>
                <c:pt idx="19477">
                  <c:v>-0.44902223426156002</c:v>
                </c:pt>
                <c:pt idx="19478">
                  <c:v>-0.44979431213873999</c:v>
                </c:pt>
                <c:pt idx="19479">
                  <c:v>-0.45056639001591903</c:v>
                </c:pt>
                <c:pt idx="19480">
                  <c:v>-0.45133846788554899</c:v>
                </c:pt>
                <c:pt idx="19481">
                  <c:v>-0.45211054576272802</c:v>
                </c:pt>
                <c:pt idx="19482">
                  <c:v>-0.452882623639907</c:v>
                </c:pt>
                <c:pt idx="19483">
                  <c:v>-0.45365470150953702</c:v>
                </c:pt>
                <c:pt idx="19484">
                  <c:v>-0.454426779386716</c:v>
                </c:pt>
                <c:pt idx="19485">
                  <c:v>-0.45519885726389597</c:v>
                </c:pt>
                <c:pt idx="19486">
                  <c:v>-0.45597093513352499</c:v>
                </c:pt>
                <c:pt idx="19487">
                  <c:v>-0.45674301301070402</c:v>
                </c:pt>
                <c:pt idx="19488">
                  <c:v>-0.457515090887884</c:v>
                </c:pt>
                <c:pt idx="19489">
                  <c:v>-0.45828716875751302</c:v>
                </c:pt>
                <c:pt idx="19490">
                  <c:v>-0.459059246634693</c:v>
                </c:pt>
                <c:pt idx="19491">
                  <c:v>-0.45983132451187197</c:v>
                </c:pt>
                <c:pt idx="19492">
                  <c:v>-0.46060340238150099</c:v>
                </c:pt>
                <c:pt idx="19493">
                  <c:v>-0.46137548025868103</c:v>
                </c:pt>
                <c:pt idx="19494">
                  <c:v>-0.46214755813586</c:v>
                </c:pt>
                <c:pt idx="19495">
                  <c:v>-0.46291963600549002</c:v>
                </c:pt>
                <c:pt idx="19496">
                  <c:v>-0.463691713882669</c:v>
                </c:pt>
                <c:pt idx="19497">
                  <c:v>-0.46446379175984898</c:v>
                </c:pt>
                <c:pt idx="19498">
                  <c:v>-0.46523586962947799</c:v>
                </c:pt>
                <c:pt idx="19499">
                  <c:v>-0.46600794750665703</c:v>
                </c:pt>
                <c:pt idx="19500">
                  <c:v>-0.46678002538383701</c:v>
                </c:pt>
                <c:pt idx="19501">
                  <c:v>-0.46755210325346602</c:v>
                </c:pt>
                <c:pt idx="19502">
                  <c:v>-0.468324181130646</c:v>
                </c:pt>
                <c:pt idx="19503">
                  <c:v>-0.46909625900782498</c:v>
                </c:pt>
                <c:pt idx="19504">
                  <c:v>-0.469868336877454</c:v>
                </c:pt>
                <c:pt idx="19505">
                  <c:v>-0.47064041475463397</c:v>
                </c:pt>
                <c:pt idx="19506">
                  <c:v>-0.47141249263181301</c:v>
                </c:pt>
                <c:pt idx="19507">
                  <c:v>-0.47218457050144302</c:v>
                </c:pt>
                <c:pt idx="19508">
                  <c:v>-0.472956648378622</c:v>
                </c:pt>
                <c:pt idx="19509">
                  <c:v>-0.47372872625580198</c:v>
                </c:pt>
                <c:pt idx="19510">
                  <c:v>-0.474500804125431</c:v>
                </c:pt>
                <c:pt idx="19511">
                  <c:v>-0.47527288200260998</c:v>
                </c:pt>
                <c:pt idx="19512">
                  <c:v>-0.47604495987979001</c:v>
                </c:pt>
                <c:pt idx="19513">
                  <c:v>-0.47681703774941903</c:v>
                </c:pt>
                <c:pt idx="19514">
                  <c:v>-0.477589115626599</c:v>
                </c:pt>
                <c:pt idx="19515">
                  <c:v>-0.47836119350377798</c:v>
                </c:pt>
                <c:pt idx="19516">
                  <c:v>-0.479133271373407</c:v>
                </c:pt>
                <c:pt idx="19517">
                  <c:v>-0.47990534925058698</c:v>
                </c:pt>
                <c:pt idx="19518">
                  <c:v>-0.48067742712776601</c:v>
                </c:pt>
                <c:pt idx="19519">
                  <c:v>-0.48144950499739603</c:v>
                </c:pt>
                <c:pt idx="19520">
                  <c:v>-0.48222158287457501</c:v>
                </c:pt>
                <c:pt idx="19521">
                  <c:v>-0.48299366075175498</c:v>
                </c:pt>
                <c:pt idx="19522">
                  <c:v>-0.483765738621384</c:v>
                </c:pt>
                <c:pt idx="19523">
                  <c:v>-0.48453781649856298</c:v>
                </c:pt>
                <c:pt idx="19524">
                  <c:v>-0.48530989437574301</c:v>
                </c:pt>
                <c:pt idx="19525">
                  <c:v>-0.48608197224537197</c:v>
                </c:pt>
                <c:pt idx="19526">
                  <c:v>-0.48685405012255201</c:v>
                </c:pt>
                <c:pt idx="19527">
                  <c:v>-0.48762612799973098</c:v>
                </c:pt>
                <c:pt idx="19528">
                  <c:v>-0.48839820586936</c:v>
                </c:pt>
                <c:pt idx="19529">
                  <c:v>-0.48917028374653998</c:v>
                </c:pt>
                <c:pt idx="19530">
                  <c:v>-0.48994236162371901</c:v>
                </c:pt>
                <c:pt idx="19531">
                  <c:v>-0.49071443949334898</c:v>
                </c:pt>
                <c:pt idx="19532">
                  <c:v>-0.49148651737052801</c:v>
                </c:pt>
                <c:pt idx="19533">
                  <c:v>-0.49225859524770799</c:v>
                </c:pt>
                <c:pt idx="19534">
                  <c:v>-0.493030673117337</c:v>
                </c:pt>
                <c:pt idx="19535">
                  <c:v>-0.49380275099451598</c:v>
                </c:pt>
                <c:pt idx="19536">
                  <c:v>-0.49457482887169602</c:v>
                </c:pt>
                <c:pt idx="19537">
                  <c:v>-0.49534690674132498</c:v>
                </c:pt>
                <c:pt idx="19538">
                  <c:v>-0.49611898461850501</c:v>
                </c:pt>
                <c:pt idx="19539">
                  <c:v>-0.49689106249568399</c:v>
                </c:pt>
                <c:pt idx="19540">
                  <c:v>-0.49766314036531301</c:v>
                </c:pt>
                <c:pt idx="19541">
                  <c:v>-0.49843521824249298</c:v>
                </c:pt>
                <c:pt idx="19542">
                  <c:v>-0.49920729611967202</c:v>
                </c:pt>
                <c:pt idx="19543">
                  <c:v>-0.49997937398930198</c:v>
                </c:pt>
                <c:pt idx="19544">
                  <c:v>-0.50075145186648096</c:v>
                </c:pt>
                <c:pt idx="19545">
                  <c:v>-0.50152352974366099</c:v>
                </c:pt>
                <c:pt idx="19546">
                  <c:v>-0.50229560761328995</c:v>
                </c:pt>
                <c:pt idx="19547">
                  <c:v>-0.50306768549046899</c:v>
                </c:pt>
                <c:pt idx="19548">
                  <c:v>-0.50383976336764902</c:v>
                </c:pt>
                <c:pt idx="19549">
                  <c:v>-0.50461184123727798</c:v>
                </c:pt>
                <c:pt idx="19550">
                  <c:v>-0.50538391911445801</c:v>
                </c:pt>
                <c:pt idx="19551">
                  <c:v>-0.50615599699163705</c:v>
                </c:pt>
                <c:pt idx="19552">
                  <c:v>-0.50692807486126601</c:v>
                </c:pt>
                <c:pt idx="19553">
                  <c:v>-0.50770015273844604</c:v>
                </c:pt>
                <c:pt idx="19554">
                  <c:v>-0.50847223061562496</c:v>
                </c:pt>
                <c:pt idx="19555">
                  <c:v>-0.50924430848525504</c:v>
                </c:pt>
                <c:pt idx="19556">
                  <c:v>-0.51001638636243396</c:v>
                </c:pt>
                <c:pt idx="19557">
                  <c:v>-0.51078846423961299</c:v>
                </c:pt>
                <c:pt idx="19558">
                  <c:v>-0.51156054210924296</c:v>
                </c:pt>
                <c:pt idx="19559">
                  <c:v>-0.51233261998642199</c:v>
                </c:pt>
                <c:pt idx="19560">
                  <c:v>-0.51310469786360202</c:v>
                </c:pt>
                <c:pt idx="19561">
                  <c:v>-0.51387677573323098</c:v>
                </c:pt>
                <c:pt idx="19562">
                  <c:v>-0.51464885361041102</c:v>
                </c:pt>
                <c:pt idx="19563">
                  <c:v>-0.51542093148759005</c:v>
                </c:pt>
                <c:pt idx="19564">
                  <c:v>-0.51619300935721901</c:v>
                </c:pt>
                <c:pt idx="19565">
                  <c:v>-0.51696508723439905</c:v>
                </c:pt>
                <c:pt idx="19566">
                  <c:v>-0.51773716511157797</c:v>
                </c:pt>
                <c:pt idx="19567">
                  <c:v>-0.51850924298120804</c:v>
                </c:pt>
                <c:pt idx="19568">
                  <c:v>-0.51928132085838696</c:v>
                </c:pt>
                <c:pt idx="19569">
                  <c:v>-0.520053398735566</c:v>
                </c:pt>
                <c:pt idx="19570">
                  <c:v>-0.52082547660519596</c:v>
                </c:pt>
                <c:pt idx="19571">
                  <c:v>-0.52159755448237499</c:v>
                </c:pt>
                <c:pt idx="19572">
                  <c:v>-0.52236963235955503</c:v>
                </c:pt>
                <c:pt idx="19573">
                  <c:v>-0.52314171022918399</c:v>
                </c:pt>
                <c:pt idx="19574">
                  <c:v>-0.52391378810636402</c:v>
                </c:pt>
                <c:pt idx="19575">
                  <c:v>-0.52468586598354305</c:v>
                </c:pt>
                <c:pt idx="19576">
                  <c:v>-0.52545794385317202</c:v>
                </c:pt>
                <c:pt idx="19577">
                  <c:v>-0.52623002173035205</c:v>
                </c:pt>
                <c:pt idx="19578">
                  <c:v>-0.52700209960753097</c:v>
                </c:pt>
                <c:pt idx="19579">
                  <c:v>-0.52777417747716104</c:v>
                </c:pt>
                <c:pt idx="19580">
                  <c:v>-0.52854625535433997</c:v>
                </c:pt>
                <c:pt idx="19581">
                  <c:v>-0.529318333231519</c:v>
                </c:pt>
                <c:pt idx="19582">
                  <c:v>-0.53009041110114896</c:v>
                </c:pt>
                <c:pt idx="19583">
                  <c:v>-0.530862488978328</c:v>
                </c:pt>
                <c:pt idx="19584">
                  <c:v>-0.53163456685550803</c:v>
                </c:pt>
                <c:pt idx="19585">
                  <c:v>-0.53240664472513699</c:v>
                </c:pt>
                <c:pt idx="19586">
                  <c:v>-0.53317872260231702</c:v>
                </c:pt>
                <c:pt idx="19587">
                  <c:v>-0.53395080047949595</c:v>
                </c:pt>
                <c:pt idx="19588">
                  <c:v>-0.53472287834912502</c:v>
                </c:pt>
                <c:pt idx="19589">
                  <c:v>-0.53549495622630505</c:v>
                </c:pt>
                <c:pt idx="19590">
                  <c:v>-0.53626703410348397</c:v>
                </c:pt>
                <c:pt idx="19591">
                  <c:v>-0.53703911197311405</c:v>
                </c:pt>
                <c:pt idx="19592">
                  <c:v>-0.53781118985029297</c:v>
                </c:pt>
                <c:pt idx="19593">
                  <c:v>-0.538583267727472</c:v>
                </c:pt>
                <c:pt idx="19594">
                  <c:v>-0.53935534559710197</c:v>
                </c:pt>
                <c:pt idx="19595">
                  <c:v>-0.540127423474281</c:v>
                </c:pt>
                <c:pt idx="19596">
                  <c:v>-0.54089950135146103</c:v>
                </c:pt>
                <c:pt idx="19597">
                  <c:v>-0.54167157922108999</c:v>
                </c:pt>
                <c:pt idx="19598">
                  <c:v>-0.54244365709827003</c:v>
                </c:pt>
                <c:pt idx="19599">
                  <c:v>-0.54321573497544895</c:v>
                </c:pt>
                <c:pt idx="19600">
                  <c:v>-0.54398781284507802</c:v>
                </c:pt>
                <c:pt idx="19601">
                  <c:v>-0.54475989072225794</c:v>
                </c:pt>
                <c:pt idx="19602">
                  <c:v>-0.54553196859943698</c:v>
                </c:pt>
                <c:pt idx="19603">
                  <c:v>-0.54630404646906705</c:v>
                </c:pt>
                <c:pt idx="19604">
                  <c:v>-0.54707612434624597</c:v>
                </c:pt>
                <c:pt idx="19605">
                  <c:v>-0.54784820222342501</c:v>
                </c:pt>
                <c:pt idx="19606">
                  <c:v>-0.54862028009305497</c:v>
                </c:pt>
                <c:pt idx="19607">
                  <c:v>-0.549392357970234</c:v>
                </c:pt>
                <c:pt idx="19608">
                  <c:v>-0.55016443584741404</c:v>
                </c:pt>
                <c:pt idx="19609">
                  <c:v>-0.550936513717043</c:v>
                </c:pt>
                <c:pt idx="19610">
                  <c:v>-0.55170859159422203</c:v>
                </c:pt>
                <c:pt idx="19611">
                  <c:v>-0.55248066947140195</c:v>
                </c:pt>
                <c:pt idx="19612">
                  <c:v>-0.55211342641739702</c:v>
                </c:pt>
                <c:pt idx="19613">
                  <c:v>-0.55060686242502499</c:v>
                </c:pt>
                <c:pt idx="19614">
                  <c:v>-0.54910029843265296</c:v>
                </c:pt>
                <c:pt idx="19615">
                  <c:v>-0.54759373445501303</c:v>
                </c:pt>
                <c:pt idx="19616">
                  <c:v>-0.54608717046264099</c:v>
                </c:pt>
                <c:pt idx="19617">
                  <c:v>-0.54458060647026896</c:v>
                </c:pt>
                <c:pt idx="19618">
                  <c:v>-0.54307404249263003</c:v>
                </c:pt>
                <c:pt idx="19619">
                  <c:v>-0.54156747850025799</c:v>
                </c:pt>
                <c:pt idx="19620">
                  <c:v>-0.54006091450788596</c:v>
                </c:pt>
                <c:pt idx="19621">
                  <c:v>-0.53855435053024603</c:v>
                </c:pt>
                <c:pt idx="19622">
                  <c:v>-0.53704778653787399</c:v>
                </c:pt>
                <c:pt idx="19623">
                  <c:v>-0.53554122254550196</c:v>
                </c:pt>
                <c:pt idx="19624">
                  <c:v>-0.53403465856786303</c:v>
                </c:pt>
                <c:pt idx="19625">
                  <c:v>-0.532528094575491</c:v>
                </c:pt>
                <c:pt idx="19626">
                  <c:v>-0.53102153058311896</c:v>
                </c:pt>
                <c:pt idx="19627">
                  <c:v>-0.52951496660548003</c:v>
                </c:pt>
                <c:pt idx="19628">
                  <c:v>-0.528008402613108</c:v>
                </c:pt>
                <c:pt idx="19629">
                  <c:v>-0.52650183862073596</c:v>
                </c:pt>
                <c:pt idx="19630">
                  <c:v>-0.52499527464309603</c:v>
                </c:pt>
                <c:pt idx="19631">
                  <c:v>-0.523488710650724</c:v>
                </c:pt>
                <c:pt idx="19632">
                  <c:v>-0.52198214665835196</c:v>
                </c:pt>
                <c:pt idx="19633">
                  <c:v>-0.52047558268071303</c:v>
                </c:pt>
                <c:pt idx="19634">
                  <c:v>-0.51896901868834</c:v>
                </c:pt>
                <c:pt idx="19635">
                  <c:v>-0.51746245469596897</c:v>
                </c:pt>
                <c:pt idx="19636">
                  <c:v>-0.51595589071832904</c:v>
                </c:pt>
                <c:pt idx="19637">
                  <c:v>-0.514449326725957</c:v>
                </c:pt>
                <c:pt idx="19638">
                  <c:v>-0.51294276273358497</c:v>
                </c:pt>
                <c:pt idx="19639">
                  <c:v>-0.51143619875594604</c:v>
                </c:pt>
                <c:pt idx="19640">
                  <c:v>-0.509929634763574</c:v>
                </c:pt>
                <c:pt idx="19641">
                  <c:v>-0.50842307077120197</c:v>
                </c:pt>
                <c:pt idx="19642">
                  <c:v>-0.50691650679356204</c:v>
                </c:pt>
                <c:pt idx="19643">
                  <c:v>-0.50540994280119</c:v>
                </c:pt>
                <c:pt idx="19644">
                  <c:v>-0.50390337880881797</c:v>
                </c:pt>
                <c:pt idx="19645">
                  <c:v>-0.50239681483117904</c:v>
                </c:pt>
                <c:pt idx="19646">
                  <c:v>-0.50089025083880701</c:v>
                </c:pt>
                <c:pt idx="19647">
                  <c:v>-0.49938368684643503</c:v>
                </c:pt>
                <c:pt idx="19648">
                  <c:v>-0.49787712286879499</c:v>
                </c:pt>
                <c:pt idx="19649">
                  <c:v>-0.49637055887642301</c:v>
                </c:pt>
                <c:pt idx="19650">
                  <c:v>-0.49486399488405097</c:v>
                </c:pt>
                <c:pt idx="19651">
                  <c:v>-0.49335743090641199</c:v>
                </c:pt>
                <c:pt idx="19652">
                  <c:v>-0.49185086691404001</c:v>
                </c:pt>
                <c:pt idx="19653">
                  <c:v>-0.49034430292166797</c:v>
                </c:pt>
                <c:pt idx="19654">
                  <c:v>-0.48883773894402799</c:v>
                </c:pt>
                <c:pt idx="19655">
                  <c:v>-0.48733117495165601</c:v>
                </c:pt>
                <c:pt idx="19656">
                  <c:v>-0.48582461095928398</c:v>
                </c:pt>
                <c:pt idx="19657">
                  <c:v>-0.48431804698164499</c:v>
                </c:pt>
                <c:pt idx="19658">
                  <c:v>-0.48281148298927301</c:v>
                </c:pt>
                <c:pt idx="19659">
                  <c:v>-0.48130491899690098</c:v>
                </c:pt>
                <c:pt idx="19660">
                  <c:v>-0.47979835501926099</c:v>
                </c:pt>
                <c:pt idx="19661">
                  <c:v>-0.47829179102688901</c:v>
                </c:pt>
                <c:pt idx="19662">
                  <c:v>-0.47678522703451698</c:v>
                </c:pt>
                <c:pt idx="19663">
                  <c:v>-0.47527866305687799</c:v>
                </c:pt>
                <c:pt idx="19664">
                  <c:v>-0.47377209906450601</c:v>
                </c:pt>
                <c:pt idx="19665">
                  <c:v>-0.47226553507213398</c:v>
                </c:pt>
                <c:pt idx="19666">
                  <c:v>-0.47075897109449399</c:v>
                </c:pt>
                <c:pt idx="19667">
                  <c:v>-0.46925240710212202</c:v>
                </c:pt>
                <c:pt idx="19668">
                  <c:v>-0.46774584310974998</c:v>
                </c:pt>
                <c:pt idx="19669">
                  <c:v>-0.466239279132111</c:v>
                </c:pt>
                <c:pt idx="19670">
                  <c:v>-0.46473271513973902</c:v>
                </c:pt>
                <c:pt idx="19671">
                  <c:v>-0.46322615114736698</c:v>
                </c:pt>
                <c:pt idx="19672">
                  <c:v>-0.461719587169728</c:v>
                </c:pt>
                <c:pt idx="19673">
                  <c:v>-0.46021302317735502</c:v>
                </c:pt>
                <c:pt idx="19674">
                  <c:v>-0.45870645918498398</c:v>
                </c:pt>
                <c:pt idx="19675">
                  <c:v>-0.457199895207344</c:v>
                </c:pt>
                <c:pt idx="19676">
                  <c:v>-0.45569333121497202</c:v>
                </c:pt>
                <c:pt idx="19677">
                  <c:v>-0.45418676722259999</c:v>
                </c:pt>
                <c:pt idx="19678">
                  <c:v>-0.452680203244961</c:v>
                </c:pt>
                <c:pt idx="19679">
                  <c:v>-0.45117363925258902</c:v>
                </c:pt>
                <c:pt idx="19680">
                  <c:v>-0.44966707526021699</c:v>
                </c:pt>
                <c:pt idx="19681">
                  <c:v>-0.448160511282577</c:v>
                </c:pt>
                <c:pt idx="19682">
                  <c:v>-0.44665394729020502</c:v>
                </c:pt>
                <c:pt idx="19683">
                  <c:v>-0.44514738329783299</c:v>
                </c:pt>
                <c:pt idx="19684">
                  <c:v>-0.443640819320194</c:v>
                </c:pt>
                <c:pt idx="19685">
                  <c:v>-0.44213425532782202</c:v>
                </c:pt>
                <c:pt idx="19686">
                  <c:v>-0.44062769133544999</c:v>
                </c:pt>
                <c:pt idx="19687">
                  <c:v>-0.43912112735781</c:v>
                </c:pt>
                <c:pt idx="19688">
                  <c:v>-0.43761456336543803</c:v>
                </c:pt>
                <c:pt idx="19689">
                  <c:v>-0.43610799937306599</c:v>
                </c:pt>
                <c:pt idx="19690">
                  <c:v>-0.434601435395427</c:v>
                </c:pt>
                <c:pt idx="19691">
                  <c:v>-0.43309487140305503</c:v>
                </c:pt>
                <c:pt idx="19692">
                  <c:v>-0.43158830741068299</c:v>
                </c:pt>
                <c:pt idx="19693">
                  <c:v>-0.43008174343304301</c:v>
                </c:pt>
                <c:pt idx="19694">
                  <c:v>-0.42857517944067097</c:v>
                </c:pt>
                <c:pt idx="19695">
                  <c:v>-0.42706861544829899</c:v>
                </c:pt>
                <c:pt idx="19696">
                  <c:v>-0.42556205147066001</c:v>
                </c:pt>
                <c:pt idx="19697">
                  <c:v>-0.42405548747828797</c:v>
                </c:pt>
                <c:pt idx="19698">
                  <c:v>-0.42254892348591599</c:v>
                </c:pt>
                <c:pt idx="19699">
                  <c:v>-0.42104235950827601</c:v>
                </c:pt>
                <c:pt idx="19700">
                  <c:v>-0.41953579551590398</c:v>
                </c:pt>
                <c:pt idx="19701">
                  <c:v>-0.418029231523532</c:v>
                </c:pt>
                <c:pt idx="19702">
                  <c:v>-0.41652266754589301</c:v>
                </c:pt>
                <c:pt idx="19703">
                  <c:v>-0.41501610355352098</c:v>
                </c:pt>
                <c:pt idx="19704">
                  <c:v>-0.413509539561149</c:v>
                </c:pt>
                <c:pt idx="19705">
                  <c:v>-0.41200297558350901</c:v>
                </c:pt>
                <c:pt idx="19706">
                  <c:v>-0.41049641159113698</c:v>
                </c:pt>
                <c:pt idx="19707">
                  <c:v>-0.408989847598765</c:v>
                </c:pt>
                <c:pt idx="19708">
                  <c:v>-0.40748328362112601</c:v>
                </c:pt>
                <c:pt idx="19709">
                  <c:v>-0.40597671962875398</c:v>
                </c:pt>
                <c:pt idx="19710">
                  <c:v>-0.404470155636382</c:v>
                </c:pt>
                <c:pt idx="19711">
                  <c:v>-0.40296359165874202</c:v>
                </c:pt>
                <c:pt idx="19712">
                  <c:v>-0.40145702766636998</c:v>
                </c:pt>
                <c:pt idx="19713">
                  <c:v>-0.399950463673998</c:v>
                </c:pt>
                <c:pt idx="19714">
                  <c:v>-0.39844389969635902</c:v>
                </c:pt>
                <c:pt idx="19715">
                  <c:v>-0.39693733570398698</c:v>
                </c:pt>
                <c:pt idx="19716">
                  <c:v>-0.395430771711615</c:v>
                </c:pt>
                <c:pt idx="19717">
                  <c:v>-0.39392420773397602</c:v>
                </c:pt>
                <c:pt idx="19718">
                  <c:v>-0.39241764374160398</c:v>
                </c:pt>
                <c:pt idx="19719">
                  <c:v>-0.39091107974923101</c:v>
                </c:pt>
                <c:pt idx="19720">
                  <c:v>-0.38940451577159202</c:v>
                </c:pt>
                <c:pt idx="19721">
                  <c:v>-0.38789795177921998</c:v>
                </c:pt>
                <c:pt idx="19722">
                  <c:v>-0.38639138778684801</c:v>
                </c:pt>
                <c:pt idx="19723">
                  <c:v>-0.38488482380920902</c:v>
                </c:pt>
                <c:pt idx="19724">
                  <c:v>-0.38337825981683699</c:v>
                </c:pt>
                <c:pt idx="19725">
                  <c:v>-0.38187169582446501</c:v>
                </c:pt>
                <c:pt idx="19726">
                  <c:v>-0.38036513184682502</c:v>
                </c:pt>
                <c:pt idx="19727">
                  <c:v>-0.37885856785445299</c:v>
                </c:pt>
                <c:pt idx="19728">
                  <c:v>-0.37735200386208101</c:v>
                </c:pt>
                <c:pt idx="19729">
                  <c:v>-0.37584543988444202</c:v>
                </c:pt>
                <c:pt idx="19730">
                  <c:v>-0.37433887589206999</c:v>
                </c:pt>
                <c:pt idx="19731">
                  <c:v>-0.37283231189969801</c:v>
                </c:pt>
                <c:pt idx="19732">
                  <c:v>-0.37132574792205802</c:v>
                </c:pt>
                <c:pt idx="19733">
                  <c:v>-0.36981918392968599</c:v>
                </c:pt>
                <c:pt idx="19734">
                  <c:v>-0.36831261993731401</c:v>
                </c:pt>
                <c:pt idx="19735">
                  <c:v>-0.36680605595967503</c:v>
                </c:pt>
                <c:pt idx="19736">
                  <c:v>-0.36529949196730299</c:v>
                </c:pt>
                <c:pt idx="19737">
                  <c:v>-0.36379292797493101</c:v>
                </c:pt>
                <c:pt idx="19738">
                  <c:v>-0.36228636399729103</c:v>
                </c:pt>
                <c:pt idx="19739">
                  <c:v>-0.36077980000491899</c:v>
                </c:pt>
                <c:pt idx="19740">
                  <c:v>-0.35927323601254701</c:v>
                </c:pt>
                <c:pt idx="19741">
                  <c:v>-0.35776667203490797</c:v>
                </c:pt>
                <c:pt idx="19742">
                  <c:v>-0.35626010804253599</c:v>
                </c:pt>
                <c:pt idx="19743">
                  <c:v>-0.35475354405016402</c:v>
                </c:pt>
                <c:pt idx="19744">
                  <c:v>-0.35324698007252398</c:v>
                </c:pt>
                <c:pt idx="19745">
                  <c:v>-0.351740416080152</c:v>
                </c:pt>
                <c:pt idx="19746">
                  <c:v>-0.35023385208778002</c:v>
                </c:pt>
                <c:pt idx="19747">
                  <c:v>-0.34872728811014098</c:v>
                </c:pt>
                <c:pt idx="19748">
                  <c:v>-0.347220724117769</c:v>
                </c:pt>
                <c:pt idx="19749">
                  <c:v>-0.34571416012539702</c:v>
                </c:pt>
                <c:pt idx="19750">
                  <c:v>-0.34420759614775698</c:v>
                </c:pt>
                <c:pt idx="19751">
                  <c:v>-0.342701032155385</c:v>
                </c:pt>
                <c:pt idx="19752">
                  <c:v>-0.34119446816301302</c:v>
                </c:pt>
                <c:pt idx="19753">
                  <c:v>-0.33968790418537398</c:v>
                </c:pt>
                <c:pt idx="19754">
                  <c:v>-0.338181340193002</c:v>
                </c:pt>
                <c:pt idx="19755">
                  <c:v>-0.33667477620063002</c:v>
                </c:pt>
                <c:pt idx="19756">
                  <c:v>-0.33516821222298998</c:v>
                </c:pt>
                <c:pt idx="19757">
                  <c:v>-0.333661648230618</c:v>
                </c:pt>
                <c:pt idx="19758">
                  <c:v>-0.33215508423824602</c:v>
                </c:pt>
                <c:pt idx="19759">
                  <c:v>-0.33064852026060698</c:v>
                </c:pt>
                <c:pt idx="19760">
                  <c:v>-0.329141956268235</c:v>
                </c:pt>
                <c:pt idx="19761">
                  <c:v>-0.32763539227586302</c:v>
                </c:pt>
                <c:pt idx="19762">
                  <c:v>-0.32612882829822398</c:v>
                </c:pt>
                <c:pt idx="19763">
                  <c:v>-0.324622264305852</c:v>
                </c:pt>
                <c:pt idx="19764">
                  <c:v>-0.32311570031347903</c:v>
                </c:pt>
                <c:pt idx="19765">
                  <c:v>-0.32160913633583998</c:v>
                </c:pt>
                <c:pt idx="19766">
                  <c:v>-0.32010257234346801</c:v>
                </c:pt>
                <c:pt idx="19767">
                  <c:v>-0.31859600835109603</c:v>
                </c:pt>
                <c:pt idx="19768">
                  <c:v>-0.31708944437345699</c:v>
                </c:pt>
                <c:pt idx="19769">
                  <c:v>-0.31558288038108501</c:v>
                </c:pt>
                <c:pt idx="19770">
                  <c:v>-0.31407631638871297</c:v>
                </c:pt>
                <c:pt idx="19771">
                  <c:v>-0.31256975241107299</c:v>
                </c:pt>
                <c:pt idx="19772">
                  <c:v>-0.31106318841870101</c:v>
                </c:pt>
                <c:pt idx="19773">
                  <c:v>-0.30955662442632897</c:v>
                </c:pt>
                <c:pt idx="19774">
                  <c:v>-0.30805006044868999</c:v>
                </c:pt>
                <c:pt idx="19775">
                  <c:v>-0.30654349645631801</c:v>
                </c:pt>
                <c:pt idx="19776">
                  <c:v>-0.30503693246394598</c:v>
                </c:pt>
                <c:pt idx="19777">
                  <c:v>-0.30353036848630599</c:v>
                </c:pt>
                <c:pt idx="19778">
                  <c:v>-0.30202380449393401</c:v>
                </c:pt>
                <c:pt idx="19779">
                  <c:v>-0.30051724050156198</c:v>
                </c:pt>
                <c:pt idx="19780">
                  <c:v>-0.29901067652392299</c:v>
                </c:pt>
                <c:pt idx="19781">
                  <c:v>-0.29750411253155101</c:v>
                </c:pt>
                <c:pt idx="19782">
                  <c:v>-0.29599754853917898</c:v>
                </c:pt>
                <c:pt idx="19783">
                  <c:v>-0.29449098456153899</c:v>
                </c:pt>
                <c:pt idx="19784">
                  <c:v>-0.29298442056916701</c:v>
                </c:pt>
                <c:pt idx="19785">
                  <c:v>-0.29147785657679498</c:v>
                </c:pt>
                <c:pt idx="19786">
                  <c:v>-0.28997129259915599</c:v>
                </c:pt>
                <c:pt idx="19787">
                  <c:v>-0.28846472860678402</c:v>
                </c:pt>
                <c:pt idx="19788">
                  <c:v>-0.28695816461441198</c:v>
                </c:pt>
                <c:pt idx="19789">
                  <c:v>-0.285451600636772</c:v>
                </c:pt>
                <c:pt idx="19790">
                  <c:v>-0.28394503664440002</c:v>
                </c:pt>
                <c:pt idx="19791">
                  <c:v>-0.28243847265202798</c:v>
                </c:pt>
                <c:pt idx="19792">
                  <c:v>-0.280931908674389</c:v>
                </c:pt>
                <c:pt idx="19793">
                  <c:v>-0.27942534468201702</c:v>
                </c:pt>
                <c:pt idx="19794">
                  <c:v>-0.27791878068964498</c:v>
                </c:pt>
                <c:pt idx="19795">
                  <c:v>-0.276412216712005</c:v>
                </c:pt>
                <c:pt idx="19796">
                  <c:v>-0.27490565271963302</c:v>
                </c:pt>
                <c:pt idx="19797">
                  <c:v>-0.27339908872726099</c:v>
                </c:pt>
                <c:pt idx="19798">
                  <c:v>-0.271892524749622</c:v>
                </c:pt>
                <c:pt idx="19799">
                  <c:v>-0.27038596075725002</c:v>
                </c:pt>
                <c:pt idx="19800">
                  <c:v>-0.26887939676487799</c:v>
                </c:pt>
                <c:pt idx="19801">
                  <c:v>-0.267372832787238</c:v>
                </c:pt>
                <c:pt idx="19802">
                  <c:v>-0.26586626879486602</c:v>
                </c:pt>
                <c:pt idx="19803">
                  <c:v>-0.26435970480249399</c:v>
                </c:pt>
                <c:pt idx="19804">
                  <c:v>-0.262853140824855</c:v>
                </c:pt>
                <c:pt idx="19805">
                  <c:v>-0.26134657683248302</c:v>
                </c:pt>
                <c:pt idx="19806">
                  <c:v>-0.25984001284011099</c:v>
                </c:pt>
                <c:pt idx="19807">
                  <c:v>-0.258333448862472</c:v>
                </c:pt>
                <c:pt idx="19808">
                  <c:v>-0.25682688487009903</c:v>
                </c:pt>
                <c:pt idx="19809">
                  <c:v>-0.25532032087772799</c:v>
                </c:pt>
                <c:pt idx="19810">
                  <c:v>-0.25381375690008801</c:v>
                </c:pt>
                <c:pt idx="19811">
                  <c:v>-0.25230719290771603</c:v>
                </c:pt>
                <c:pt idx="19812">
                  <c:v>-0.25080062891534399</c:v>
                </c:pt>
                <c:pt idx="19813">
                  <c:v>-0.24929406493770501</c:v>
                </c:pt>
                <c:pt idx="19814">
                  <c:v>-0.247787500945333</c:v>
                </c:pt>
                <c:pt idx="19815">
                  <c:v>-0.24628093695296099</c:v>
                </c:pt>
                <c:pt idx="19816">
                  <c:v>-0.24477437297532101</c:v>
                </c:pt>
                <c:pt idx="19817">
                  <c:v>-0.243267808982949</c:v>
                </c:pt>
                <c:pt idx="19818">
                  <c:v>-0.241761244990577</c:v>
                </c:pt>
                <c:pt idx="19819">
                  <c:v>-0.24025468101293801</c:v>
                </c:pt>
                <c:pt idx="19820">
                  <c:v>-0.238748117020566</c:v>
                </c:pt>
                <c:pt idx="19821">
                  <c:v>-0.237241553028194</c:v>
                </c:pt>
                <c:pt idx="19822">
                  <c:v>-0.23573498905055401</c:v>
                </c:pt>
                <c:pt idx="19823">
                  <c:v>-0.234228425058182</c:v>
                </c:pt>
                <c:pt idx="19824">
                  <c:v>-0.23272186106581</c:v>
                </c:pt>
                <c:pt idx="19825">
                  <c:v>-0.23121529708817101</c:v>
                </c:pt>
                <c:pt idx="19826">
                  <c:v>-0.22970873309579901</c:v>
                </c:pt>
                <c:pt idx="19827">
                  <c:v>-0.228202169103427</c:v>
                </c:pt>
                <c:pt idx="19828">
                  <c:v>-0.22669560512578699</c:v>
                </c:pt>
                <c:pt idx="19829">
                  <c:v>-0.22518904113341501</c:v>
                </c:pt>
                <c:pt idx="19830">
                  <c:v>-0.223682477141043</c:v>
                </c:pt>
                <c:pt idx="19831">
                  <c:v>-0.22217591316340399</c:v>
                </c:pt>
                <c:pt idx="19832">
                  <c:v>-0.22066934917103201</c:v>
                </c:pt>
                <c:pt idx="19833">
                  <c:v>-0.21916278517866</c:v>
                </c:pt>
                <c:pt idx="19834">
                  <c:v>-0.21765622120101999</c:v>
                </c:pt>
                <c:pt idx="19835">
                  <c:v>-0.21614965720864801</c:v>
                </c:pt>
                <c:pt idx="19836">
                  <c:v>-0.214643093216276</c:v>
                </c:pt>
                <c:pt idx="19837">
                  <c:v>-0.21313652923863699</c:v>
                </c:pt>
                <c:pt idx="19838">
                  <c:v>-0.21162996524626501</c:v>
                </c:pt>
                <c:pt idx="19839">
                  <c:v>-0.21012340125389301</c:v>
                </c:pt>
                <c:pt idx="19840">
                  <c:v>-0.20861683727625299</c:v>
                </c:pt>
                <c:pt idx="19841">
                  <c:v>-0.20711027328388101</c:v>
                </c:pt>
                <c:pt idx="19842">
                  <c:v>-0.20560370929150901</c:v>
                </c:pt>
                <c:pt idx="19843">
                  <c:v>-0.20409714531386999</c:v>
                </c:pt>
                <c:pt idx="19844">
                  <c:v>-0.20259058132149799</c:v>
                </c:pt>
                <c:pt idx="19845">
                  <c:v>-0.20108401732912601</c:v>
                </c:pt>
                <c:pt idx="19846">
                  <c:v>-0.19957745335148599</c:v>
                </c:pt>
                <c:pt idx="19847">
                  <c:v>-0.19807088935911399</c:v>
                </c:pt>
                <c:pt idx="19848">
                  <c:v>-0.19656432536674201</c:v>
                </c:pt>
                <c:pt idx="19849">
                  <c:v>-0.195057761389103</c:v>
                </c:pt>
                <c:pt idx="19850">
                  <c:v>-0.19355119739673099</c:v>
                </c:pt>
                <c:pt idx="19851">
                  <c:v>-0.19204463340435901</c:v>
                </c:pt>
                <c:pt idx="19852">
                  <c:v>-0.190538069426719</c:v>
                </c:pt>
                <c:pt idx="19853">
                  <c:v>-0.18903150543434799</c:v>
                </c:pt>
                <c:pt idx="19854">
                  <c:v>-0.18752494144197601</c:v>
                </c:pt>
                <c:pt idx="19855">
                  <c:v>-0.186018377464336</c:v>
                </c:pt>
                <c:pt idx="19856">
                  <c:v>-0.18451181347196399</c:v>
                </c:pt>
                <c:pt idx="19857">
                  <c:v>-0.18300524947959201</c:v>
                </c:pt>
                <c:pt idx="19858">
                  <c:v>-0.181498685501953</c:v>
                </c:pt>
                <c:pt idx="19859">
                  <c:v>-0.17999212150958099</c:v>
                </c:pt>
                <c:pt idx="19860">
                  <c:v>-0.17848555751720899</c:v>
                </c:pt>
                <c:pt idx="19861">
                  <c:v>-0.176978993539569</c:v>
                </c:pt>
                <c:pt idx="19862">
                  <c:v>-0.175472429547197</c:v>
                </c:pt>
                <c:pt idx="19863">
                  <c:v>-0.17396586555482499</c:v>
                </c:pt>
                <c:pt idx="19864">
                  <c:v>-0.172459301577186</c:v>
                </c:pt>
                <c:pt idx="19865">
                  <c:v>-0.170952737584814</c:v>
                </c:pt>
                <c:pt idx="19866">
                  <c:v>-0.16944617359244199</c:v>
                </c:pt>
                <c:pt idx="19867">
                  <c:v>-0.167939609614802</c:v>
                </c:pt>
                <c:pt idx="19868">
                  <c:v>-0.16643304562243</c:v>
                </c:pt>
                <c:pt idx="19869">
                  <c:v>-0.16492648163005799</c:v>
                </c:pt>
                <c:pt idx="19870">
                  <c:v>-0.16341991765241901</c:v>
                </c:pt>
                <c:pt idx="19871">
                  <c:v>-0.161913353660047</c:v>
                </c:pt>
                <c:pt idx="19872">
                  <c:v>-0.16040678966767499</c:v>
                </c:pt>
                <c:pt idx="19873">
                  <c:v>-0.15890022569003501</c:v>
                </c:pt>
                <c:pt idx="19874">
                  <c:v>-0.157393661697663</c:v>
                </c:pt>
                <c:pt idx="19875">
                  <c:v>-0.15588709770529099</c:v>
                </c:pt>
                <c:pt idx="19876">
                  <c:v>-0.15438053372765201</c:v>
                </c:pt>
                <c:pt idx="19877">
                  <c:v>-0.15287396973528</c:v>
                </c:pt>
                <c:pt idx="19878">
                  <c:v>-0.151367405742908</c:v>
                </c:pt>
                <c:pt idx="19879">
                  <c:v>-0.14986084176526801</c:v>
                </c:pt>
                <c:pt idx="19880">
                  <c:v>-0.148354277772896</c:v>
                </c:pt>
                <c:pt idx="19881">
                  <c:v>-0.146847713780524</c:v>
                </c:pt>
                <c:pt idx="19882">
                  <c:v>-0.14534114980288501</c:v>
                </c:pt>
                <c:pt idx="19883">
                  <c:v>-0.143834585810513</c:v>
                </c:pt>
                <c:pt idx="19884">
                  <c:v>-0.142328021818141</c:v>
                </c:pt>
                <c:pt idx="19885">
                  <c:v>-0.14082145784050101</c:v>
                </c:pt>
                <c:pt idx="19886">
                  <c:v>-0.13931489384812901</c:v>
                </c:pt>
                <c:pt idx="19887">
                  <c:v>-0.137808329855757</c:v>
                </c:pt>
                <c:pt idx="19888">
                  <c:v>-0.13630176587811799</c:v>
                </c:pt>
                <c:pt idx="19889">
                  <c:v>-0.13479520188574601</c:v>
                </c:pt>
                <c:pt idx="19890">
                  <c:v>-0.133288637893374</c:v>
                </c:pt>
                <c:pt idx="19891">
                  <c:v>-0.13178207391573399</c:v>
                </c:pt>
                <c:pt idx="19892">
                  <c:v>-0.13027550992336201</c:v>
                </c:pt>
                <c:pt idx="19893">
                  <c:v>-0.12876894593099</c:v>
                </c:pt>
                <c:pt idx="19894">
                  <c:v>-0.12726238195335099</c:v>
                </c:pt>
                <c:pt idx="19895">
                  <c:v>-0.12575581796097901</c:v>
                </c:pt>
                <c:pt idx="19896">
                  <c:v>-0.124249253968607</c:v>
                </c:pt>
                <c:pt idx="19897">
                  <c:v>-0.122742689990967</c:v>
                </c:pt>
                <c:pt idx="19898">
                  <c:v>-0.121236125998595</c:v>
                </c:pt>
                <c:pt idx="19899">
                  <c:v>-0.11972956200622401</c:v>
                </c:pt>
                <c:pt idx="19900">
                  <c:v>-0.11822299802858401</c:v>
                </c:pt>
                <c:pt idx="19901">
                  <c:v>-0.116716434036212</c:v>
                </c:pt>
                <c:pt idx="19902">
                  <c:v>-0.11520987004383999</c:v>
                </c:pt>
                <c:pt idx="19903">
                  <c:v>-0.11370330606620099</c:v>
                </c:pt>
                <c:pt idx="19904">
                  <c:v>-0.112196742073829</c:v>
                </c:pt>
                <c:pt idx="19905">
                  <c:v>-0.11069017808145699</c:v>
                </c:pt>
                <c:pt idx="19906">
                  <c:v>-0.10918361410381699</c:v>
                </c:pt>
                <c:pt idx="19907">
                  <c:v>-0.107677050111445</c:v>
                </c:pt>
                <c:pt idx="19908">
                  <c:v>-0.106170486119073</c:v>
                </c:pt>
                <c:pt idx="19909">
                  <c:v>-0.104663922141434</c:v>
                </c:pt>
                <c:pt idx="19910">
                  <c:v>-0.103157358149062</c:v>
                </c:pt>
                <c:pt idx="19911">
                  <c:v>-0.10165079415669</c:v>
                </c:pt>
                <c:pt idx="19912">
                  <c:v>-0.10014423017905</c:v>
                </c:pt>
                <c:pt idx="19913">
                  <c:v>-9.86376661866782E-2</c:v>
                </c:pt>
                <c:pt idx="19914">
                  <c:v>-9.7131102194306193E-2</c:v>
                </c:pt>
                <c:pt idx="19915">
                  <c:v>-9.5624538216666694E-2</c:v>
                </c:pt>
                <c:pt idx="19916">
                  <c:v>-9.4117974224294701E-2</c:v>
                </c:pt>
                <c:pt idx="19917">
                  <c:v>-9.2611410231922695E-2</c:v>
                </c:pt>
                <c:pt idx="19918">
                  <c:v>-9.1104846254283195E-2</c:v>
                </c:pt>
                <c:pt idx="19919">
                  <c:v>-8.9598282261911202E-2</c:v>
                </c:pt>
                <c:pt idx="19920">
                  <c:v>-8.8091718269539196E-2</c:v>
                </c:pt>
                <c:pt idx="19921">
                  <c:v>-8.6585154291899794E-2</c:v>
                </c:pt>
                <c:pt idx="19922">
                  <c:v>-8.5078590299527801E-2</c:v>
                </c:pt>
                <c:pt idx="19923">
                  <c:v>-8.3572026307155795E-2</c:v>
                </c:pt>
                <c:pt idx="19924">
                  <c:v>-8.2065462329516295E-2</c:v>
                </c:pt>
                <c:pt idx="19925">
                  <c:v>-8.0558898337144302E-2</c:v>
                </c:pt>
                <c:pt idx="19926">
                  <c:v>-7.9052334344772296E-2</c:v>
                </c:pt>
                <c:pt idx="19927">
                  <c:v>-7.7545770367132796E-2</c:v>
                </c:pt>
                <c:pt idx="19928">
                  <c:v>-7.6039206374760804E-2</c:v>
                </c:pt>
                <c:pt idx="19929">
                  <c:v>-7.4532642382388797E-2</c:v>
                </c:pt>
                <c:pt idx="19930">
                  <c:v>-7.3026078404749395E-2</c:v>
                </c:pt>
                <c:pt idx="19931">
                  <c:v>-7.1519514412377402E-2</c:v>
                </c:pt>
                <c:pt idx="19932">
                  <c:v>-7.0012950420005396E-2</c:v>
                </c:pt>
                <c:pt idx="19933">
                  <c:v>-6.8506386442365896E-2</c:v>
                </c:pt>
                <c:pt idx="19934">
                  <c:v>-6.6999822449993904E-2</c:v>
                </c:pt>
                <c:pt idx="19935">
                  <c:v>-6.5493258457621897E-2</c:v>
                </c:pt>
                <c:pt idx="19936">
                  <c:v>-6.3986694479982398E-2</c:v>
                </c:pt>
                <c:pt idx="19937">
                  <c:v>-6.2480130487610398E-2</c:v>
                </c:pt>
                <c:pt idx="19938">
                  <c:v>-6.0973566495238399E-2</c:v>
                </c:pt>
                <c:pt idx="19939">
                  <c:v>-5.9467002517599003E-2</c:v>
                </c:pt>
                <c:pt idx="19940">
                  <c:v>-5.7960438525226997E-2</c:v>
                </c:pt>
                <c:pt idx="19941">
                  <c:v>-5.6453874532854997E-2</c:v>
                </c:pt>
                <c:pt idx="19942">
                  <c:v>-5.4947310555215498E-2</c:v>
                </c:pt>
                <c:pt idx="19943">
                  <c:v>-5.3440746562843498E-2</c:v>
                </c:pt>
                <c:pt idx="19944">
                  <c:v>-5.1934182570471499E-2</c:v>
                </c:pt>
                <c:pt idx="19945">
                  <c:v>-5.0427618592831999E-2</c:v>
                </c:pt>
                <c:pt idx="19946">
                  <c:v>-4.892105460046E-2</c:v>
                </c:pt>
                <c:pt idx="19947">
                  <c:v>-4.7414490608088E-2</c:v>
                </c:pt>
                <c:pt idx="19948">
                  <c:v>-4.5907926630448598E-2</c:v>
                </c:pt>
                <c:pt idx="19949">
                  <c:v>-4.4401362638076598E-2</c:v>
                </c:pt>
                <c:pt idx="19950">
                  <c:v>-4.2894798645704599E-2</c:v>
                </c:pt>
                <c:pt idx="19951">
                  <c:v>-4.1388234668065099E-2</c:v>
                </c:pt>
                <c:pt idx="19952">
                  <c:v>-3.98816706756931E-2</c:v>
                </c:pt>
                <c:pt idx="19953">
                  <c:v>-3.83751066833211E-2</c:v>
                </c:pt>
                <c:pt idx="19954">
                  <c:v>-3.6868542705681601E-2</c:v>
                </c:pt>
                <c:pt idx="19955">
                  <c:v>-3.5361978713309601E-2</c:v>
                </c:pt>
                <c:pt idx="19956">
                  <c:v>-3.3855414720937602E-2</c:v>
                </c:pt>
                <c:pt idx="19957">
                  <c:v>-3.2348850743298199E-2</c:v>
                </c:pt>
                <c:pt idx="19958">
                  <c:v>-3.08422867509262E-2</c:v>
                </c:pt>
                <c:pt idx="19959">
                  <c:v>-2.93357227585542E-2</c:v>
                </c:pt>
                <c:pt idx="19960">
                  <c:v>-2.7829158780914701E-2</c:v>
                </c:pt>
                <c:pt idx="19961">
                  <c:v>-2.6322594788542701E-2</c:v>
                </c:pt>
                <c:pt idx="19962">
                  <c:v>-2.4816030796170702E-2</c:v>
                </c:pt>
                <c:pt idx="19963">
                  <c:v>-2.3309466818531199E-2</c:v>
                </c:pt>
                <c:pt idx="19964">
                  <c:v>-2.1802902826159199E-2</c:v>
                </c:pt>
                <c:pt idx="19965">
                  <c:v>-2.02963388337872E-2</c:v>
                </c:pt>
                <c:pt idx="19966">
                  <c:v>-1.8789774856147801E-2</c:v>
                </c:pt>
                <c:pt idx="19967">
                  <c:v>-1.7283210863775801E-2</c:v>
                </c:pt>
                <c:pt idx="19968">
                  <c:v>-1.5776646871403802E-2</c:v>
                </c:pt>
                <c:pt idx="19969">
                  <c:v>-1.42700828937643E-2</c:v>
                </c:pt>
                <c:pt idx="19970">
                  <c:v>-1.2763518901392301E-2</c:v>
                </c:pt>
                <c:pt idx="19971">
                  <c:v>-1.12569549090203E-2</c:v>
                </c:pt>
                <c:pt idx="19972">
                  <c:v>-9.7503909313808295E-3</c:v>
                </c:pt>
                <c:pt idx="19973">
                  <c:v>-8.24382693900883E-3</c:v>
                </c:pt>
                <c:pt idx="19974">
                  <c:v>-6.73726294663684E-3</c:v>
                </c:pt>
                <c:pt idx="19975">
                  <c:v>-5.2306989689973604E-3</c:v>
                </c:pt>
                <c:pt idx="19976">
                  <c:v>-3.72413497662537E-3</c:v>
                </c:pt>
                <c:pt idx="19977">
                  <c:v>-2.2175709842533801E-3</c:v>
                </c:pt>
                <c:pt idx="19978">
                  <c:v>-7.1100700661389296E-4</c:v>
                </c:pt>
                <c:pt idx="19979">
                  <c:v>7.9555698575810004E-4</c:v>
                </c:pt>
                <c:pt idx="19980">
                  <c:v>2.3021209781300899E-3</c:v>
                </c:pt>
                <c:pt idx="19981">
                  <c:v>3.8086849557695699E-3</c:v>
                </c:pt>
                <c:pt idx="19982">
                  <c:v>5.3152489481415703E-3</c:v>
                </c:pt>
                <c:pt idx="19983">
                  <c:v>6.8218129405135603E-3</c:v>
                </c:pt>
                <c:pt idx="19984">
                  <c:v>8.3283769181530399E-3</c:v>
                </c:pt>
                <c:pt idx="19985">
                  <c:v>9.8349409105250307E-3</c:v>
                </c:pt>
                <c:pt idx="19986">
                  <c:v>1.1341504902897001E-2</c:v>
                </c:pt>
                <c:pt idx="19987">
                  <c:v>1.28480688805365E-2</c:v>
                </c:pt>
                <c:pt idx="19988">
                  <c:v>1.43546328729085E-2</c:v>
                </c:pt>
                <c:pt idx="19989">
                  <c:v>1.5861196865280501E-2</c:v>
                </c:pt>
                <c:pt idx="19990">
                  <c:v>1.7367760842920001E-2</c:v>
                </c:pt>
                <c:pt idx="19991">
                  <c:v>1.8874324835292E-2</c:v>
                </c:pt>
                <c:pt idx="19992">
                  <c:v>2.0380888827664E-2</c:v>
                </c:pt>
                <c:pt idx="19993">
                  <c:v>2.1887452805303399E-2</c:v>
                </c:pt>
                <c:pt idx="19994">
                  <c:v>2.3394016797675402E-2</c:v>
                </c:pt>
                <c:pt idx="19995">
                  <c:v>2.4900580790047401E-2</c:v>
                </c:pt>
                <c:pt idx="19996">
                  <c:v>2.5732732980191499E-2</c:v>
                </c:pt>
                <c:pt idx="19997">
                  <c:v>2.5890473384382599E-2</c:v>
                </c:pt>
                <c:pt idx="19998">
                  <c:v>2.60482137885737E-2</c:v>
                </c:pt>
                <c:pt idx="19999">
                  <c:v>2.6205954191222201E-2</c:v>
                </c:pt>
                <c:pt idx="20000">
                  <c:v>2.6363694595413399E-2</c:v>
                </c:pt>
                <c:pt idx="20001">
                  <c:v>2.65214349996045E-2</c:v>
                </c:pt>
                <c:pt idx="20002">
                  <c:v>2.6679175402253001E-2</c:v>
                </c:pt>
                <c:pt idx="20003">
                  <c:v>2.6836915806444098E-2</c:v>
                </c:pt>
                <c:pt idx="20004">
                  <c:v>2.69946562106353E-2</c:v>
                </c:pt>
                <c:pt idx="20005">
                  <c:v>2.7152396613283801E-2</c:v>
                </c:pt>
                <c:pt idx="20006">
                  <c:v>2.7310137017474902E-2</c:v>
                </c:pt>
                <c:pt idx="20007">
                  <c:v>2.7467877421665999E-2</c:v>
                </c:pt>
                <c:pt idx="20008">
                  <c:v>2.7625617824314601E-2</c:v>
                </c:pt>
                <c:pt idx="20009">
                  <c:v>2.7783358228505702E-2</c:v>
                </c:pt>
                <c:pt idx="20010">
                  <c:v>2.7941098632696799E-2</c:v>
                </c:pt>
                <c:pt idx="20011">
                  <c:v>2.8098839035345401E-2</c:v>
                </c:pt>
                <c:pt idx="20012">
                  <c:v>2.8256579439536501E-2</c:v>
                </c:pt>
                <c:pt idx="20013">
                  <c:v>2.8414319843727599E-2</c:v>
                </c:pt>
                <c:pt idx="20014">
                  <c:v>2.8572060246376201E-2</c:v>
                </c:pt>
                <c:pt idx="20015">
                  <c:v>2.8729800650567301E-2</c:v>
                </c:pt>
                <c:pt idx="20016">
                  <c:v>2.8887541054758398E-2</c:v>
                </c:pt>
                <c:pt idx="20017">
                  <c:v>2.9045281457407E-2</c:v>
                </c:pt>
                <c:pt idx="20018">
                  <c:v>2.9203021861598101E-2</c:v>
                </c:pt>
                <c:pt idx="20019">
                  <c:v>2.9360762265789202E-2</c:v>
                </c:pt>
                <c:pt idx="20020">
                  <c:v>2.95185026684378E-2</c:v>
                </c:pt>
                <c:pt idx="20021">
                  <c:v>2.9676243072628901E-2</c:v>
                </c:pt>
                <c:pt idx="20022">
                  <c:v>2.9833983476820002E-2</c:v>
                </c:pt>
                <c:pt idx="20023">
                  <c:v>2.99917238794686E-2</c:v>
                </c:pt>
                <c:pt idx="20024">
                  <c:v>3.0149464283659701E-2</c:v>
                </c:pt>
                <c:pt idx="20025">
                  <c:v>3.0307204687850801E-2</c:v>
                </c:pt>
                <c:pt idx="20026">
                  <c:v>3.04649450904994E-2</c:v>
                </c:pt>
                <c:pt idx="20027">
                  <c:v>3.0622685494690501E-2</c:v>
                </c:pt>
                <c:pt idx="20028">
                  <c:v>3.0780425898881601E-2</c:v>
                </c:pt>
                <c:pt idx="20029">
                  <c:v>3.09381663015302E-2</c:v>
                </c:pt>
                <c:pt idx="20030">
                  <c:v>3.10959067057213E-2</c:v>
                </c:pt>
                <c:pt idx="20031">
                  <c:v>3.1253647109912401E-2</c:v>
                </c:pt>
                <c:pt idx="20032">
                  <c:v>3.1411387512561E-2</c:v>
                </c:pt>
                <c:pt idx="20033">
                  <c:v>3.15691279167521E-2</c:v>
                </c:pt>
                <c:pt idx="20034">
                  <c:v>3.1726868320943201E-2</c:v>
                </c:pt>
                <c:pt idx="20035">
                  <c:v>3.1884608723591799E-2</c:v>
                </c:pt>
                <c:pt idx="20036">
                  <c:v>3.20423491277829E-2</c:v>
                </c:pt>
                <c:pt idx="20037">
                  <c:v>3.2200089531974001E-2</c:v>
                </c:pt>
                <c:pt idx="20038">
                  <c:v>3.2357829934622502E-2</c:v>
                </c:pt>
                <c:pt idx="20039">
                  <c:v>3.2515570338813603E-2</c:v>
                </c:pt>
                <c:pt idx="20040">
                  <c:v>3.2673310743004801E-2</c:v>
                </c:pt>
                <c:pt idx="20041">
                  <c:v>3.2831051145653302E-2</c:v>
                </c:pt>
                <c:pt idx="20042">
                  <c:v>3.2988791549844403E-2</c:v>
                </c:pt>
                <c:pt idx="20043">
                  <c:v>3.3146531954035503E-2</c:v>
                </c:pt>
                <c:pt idx="20044">
                  <c:v>3.3304272356684102E-2</c:v>
                </c:pt>
                <c:pt idx="20045">
                  <c:v>3.3462012760875202E-2</c:v>
                </c:pt>
                <c:pt idx="20046">
                  <c:v>3.3619753165066303E-2</c:v>
                </c:pt>
                <c:pt idx="20047">
                  <c:v>3.3777493567714902E-2</c:v>
                </c:pt>
                <c:pt idx="20048">
                  <c:v>3.3935233971906002E-2</c:v>
                </c:pt>
                <c:pt idx="20049">
                  <c:v>3.4092974376097103E-2</c:v>
                </c:pt>
                <c:pt idx="20050">
                  <c:v>3.4250714778745701E-2</c:v>
                </c:pt>
                <c:pt idx="20051">
                  <c:v>3.4408455182936802E-2</c:v>
                </c:pt>
                <c:pt idx="20052">
                  <c:v>3.4566195587127903E-2</c:v>
                </c:pt>
                <c:pt idx="20053">
                  <c:v>3.4723935989776501E-2</c:v>
                </c:pt>
                <c:pt idx="20054">
                  <c:v>3.4881676393967602E-2</c:v>
                </c:pt>
                <c:pt idx="20055">
                  <c:v>3.5039416798158703E-2</c:v>
                </c:pt>
                <c:pt idx="20056">
                  <c:v>3.5197157200807301E-2</c:v>
                </c:pt>
                <c:pt idx="20057">
                  <c:v>3.5354897604998402E-2</c:v>
                </c:pt>
                <c:pt idx="20058">
                  <c:v>3.5512638009189502E-2</c:v>
                </c:pt>
                <c:pt idx="20059">
                  <c:v>3.5670378411838101E-2</c:v>
                </c:pt>
                <c:pt idx="20060">
                  <c:v>3.5828118816029202E-2</c:v>
                </c:pt>
                <c:pt idx="20061">
                  <c:v>3.5985859220220302E-2</c:v>
                </c:pt>
                <c:pt idx="20062">
                  <c:v>3.6143599622868901E-2</c:v>
                </c:pt>
                <c:pt idx="20063">
                  <c:v>3.6301340027060001E-2</c:v>
                </c:pt>
                <c:pt idx="20064">
                  <c:v>3.6459080431251102E-2</c:v>
                </c:pt>
                <c:pt idx="20065">
                  <c:v>3.6616820833899701E-2</c:v>
                </c:pt>
                <c:pt idx="20066">
                  <c:v>3.6774561238090801E-2</c:v>
                </c:pt>
                <c:pt idx="20067">
                  <c:v>3.6932301642281902E-2</c:v>
                </c:pt>
                <c:pt idx="20068">
                  <c:v>3.70900420449305E-2</c:v>
                </c:pt>
                <c:pt idx="20069">
                  <c:v>3.7247782449121601E-2</c:v>
                </c:pt>
                <c:pt idx="20070">
                  <c:v>3.7405522853312702E-2</c:v>
                </c:pt>
                <c:pt idx="20071">
                  <c:v>3.75632632559613E-2</c:v>
                </c:pt>
                <c:pt idx="20072">
                  <c:v>3.7721003660152401E-2</c:v>
                </c:pt>
                <c:pt idx="20073">
                  <c:v>3.7878744064343502E-2</c:v>
                </c:pt>
                <c:pt idx="20074">
                  <c:v>3.8036484466992003E-2</c:v>
                </c:pt>
                <c:pt idx="20075">
                  <c:v>3.8194224871183097E-2</c:v>
                </c:pt>
                <c:pt idx="20076">
                  <c:v>3.8351965275374302E-2</c:v>
                </c:pt>
                <c:pt idx="20077">
                  <c:v>3.8509705678022803E-2</c:v>
                </c:pt>
                <c:pt idx="20078">
                  <c:v>3.8667446082213897E-2</c:v>
                </c:pt>
                <c:pt idx="20079">
                  <c:v>3.8825186486404997E-2</c:v>
                </c:pt>
                <c:pt idx="20080">
                  <c:v>3.8982926889053603E-2</c:v>
                </c:pt>
                <c:pt idx="20081">
                  <c:v>3.9140667293244703E-2</c:v>
                </c:pt>
                <c:pt idx="20082">
                  <c:v>3.9298407697435797E-2</c:v>
                </c:pt>
                <c:pt idx="20083">
                  <c:v>3.9456148100084402E-2</c:v>
                </c:pt>
                <c:pt idx="20084">
                  <c:v>3.9613888504275503E-2</c:v>
                </c:pt>
                <c:pt idx="20085">
                  <c:v>3.9771628908466597E-2</c:v>
                </c:pt>
                <c:pt idx="20086">
                  <c:v>3.9929369311115202E-2</c:v>
                </c:pt>
                <c:pt idx="20087">
                  <c:v>4.0087109715306303E-2</c:v>
                </c:pt>
                <c:pt idx="20088">
                  <c:v>4.0244850119497397E-2</c:v>
                </c:pt>
                <c:pt idx="20089">
                  <c:v>4.0402590522146002E-2</c:v>
                </c:pt>
                <c:pt idx="20090">
                  <c:v>4.0560330926337103E-2</c:v>
                </c:pt>
                <c:pt idx="20091">
                  <c:v>4.0718071330528197E-2</c:v>
                </c:pt>
                <c:pt idx="20092">
                  <c:v>4.0875811733176802E-2</c:v>
                </c:pt>
                <c:pt idx="20093">
                  <c:v>4.1033552137367903E-2</c:v>
                </c:pt>
                <c:pt idx="20094">
                  <c:v>4.1191292541559003E-2</c:v>
                </c:pt>
                <c:pt idx="20095">
                  <c:v>4.1349032944207602E-2</c:v>
                </c:pt>
                <c:pt idx="20096">
                  <c:v>4.1506773348398703E-2</c:v>
                </c:pt>
                <c:pt idx="20097">
                  <c:v>4.1664513752589803E-2</c:v>
                </c:pt>
                <c:pt idx="20098">
                  <c:v>4.1822254155238402E-2</c:v>
                </c:pt>
                <c:pt idx="20099">
                  <c:v>4.1979994559429502E-2</c:v>
                </c:pt>
                <c:pt idx="20100">
                  <c:v>4.2137734963620603E-2</c:v>
                </c:pt>
                <c:pt idx="20101">
                  <c:v>4.2295475366269202E-2</c:v>
                </c:pt>
                <c:pt idx="20102">
                  <c:v>4.2453215770460302E-2</c:v>
                </c:pt>
                <c:pt idx="20103">
                  <c:v>4.2610956174651403E-2</c:v>
                </c:pt>
                <c:pt idx="20104">
                  <c:v>4.2768696577300001E-2</c:v>
                </c:pt>
                <c:pt idx="20105">
                  <c:v>4.2926436981491102E-2</c:v>
                </c:pt>
                <c:pt idx="20106">
                  <c:v>4.3084177385682203E-2</c:v>
                </c:pt>
                <c:pt idx="20107">
                  <c:v>4.3241917788330801E-2</c:v>
                </c:pt>
                <c:pt idx="20108">
                  <c:v>4.3399658192521902E-2</c:v>
                </c:pt>
                <c:pt idx="20109">
                  <c:v>4.3557398596713003E-2</c:v>
                </c:pt>
                <c:pt idx="20110">
                  <c:v>4.3715138999361497E-2</c:v>
                </c:pt>
                <c:pt idx="20111">
                  <c:v>4.3872879403552702E-2</c:v>
                </c:pt>
                <c:pt idx="20112">
                  <c:v>4.4030619807743802E-2</c:v>
                </c:pt>
                <c:pt idx="20113">
                  <c:v>4.4188360210392297E-2</c:v>
                </c:pt>
                <c:pt idx="20114">
                  <c:v>4.4346100614583397E-2</c:v>
                </c:pt>
                <c:pt idx="20115">
                  <c:v>4.4503841018774498E-2</c:v>
                </c:pt>
                <c:pt idx="20116">
                  <c:v>4.4661581421423097E-2</c:v>
                </c:pt>
                <c:pt idx="20117">
                  <c:v>4.4819321825614197E-2</c:v>
                </c:pt>
                <c:pt idx="20118">
                  <c:v>4.4977062229805298E-2</c:v>
                </c:pt>
                <c:pt idx="20119">
                  <c:v>4.5134802632453903E-2</c:v>
                </c:pt>
                <c:pt idx="20120">
                  <c:v>4.5292543036644997E-2</c:v>
                </c:pt>
                <c:pt idx="20121">
                  <c:v>4.5450283440836098E-2</c:v>
                </c:pt>
                <c:pt idx="20122">
                  <c:v>4.5608023843484703E-2</c:v>
                </c:pt>
                <c:pt idx="20123">
                  <c:v>4.5765764247675797E-2</c:v>
                </c:pt>
                <c:pt idx="20124">
                  <c:v>4.5923504651866898E-2</c:v>
                </c:pt>
                <c:pt idx="20125">
                  <c:v>4.6081245054515503E-2</c:v>
                </c:pt>
                <c:pt idx="20126">
                  <c:v>4.6238985458706597E-2</c:v>
                </c:pt>
                <c:pt idx="20127">
                  <c:v>4.6396725862897698E-2</c:v>
                </c:pt>
                <c:pt idx="20128">
                  <c:v>4.6554466265546303E-2</c:v>
                </c:pt>
                <c:pt idx="20129">
                  <c:v>4.6712206669737397E-2</c:v>
                </c:pt>
                <c:pt idx="20130">
                  <c:v>4.6869947073928497E-2</c:v>
                </c:pt>
                <c:pt idx="20131">
                  <c:v>4.7027687476577103E-2</c:v>
                </c:pt>
                <c:pt idx="20132">
                  <c:v>4.7185427880768203E-2</c:v>
                </c:pt>
                <c:pt idx="20133">
                  <c:v>4.7343168284959297E-2</c:v>
                </c:pt>
                <c:pt idx="20134">
                  <c:v>4.7500908687607903E-2</c:v>
                </c:pt>
                <c:pt idx="20135">
                  <c:v>4.7658649091799003E-2</c:v>
                </c:pt>
                <c:pt idx="20136">
                  <c:v>4.7816389495990097E-2</c:v>
                </c:pt>
                <c:pt idx="20137">
                  <c:v>4.7974129898638702E-2</c:v>
                </c:pt>
                <c:pt idx="20138">
                  <c:v>4.8131870302829803E-2</c:v>
                </c:pt>
                <c:pt idx="20139">
                  <c:v>4.8289610707020897E-2</c:v>
                </c:pt>
                <c:pt idx="20140">
                  <c:v>4.8447351109669502E-2</c:v>
                </c:pt>
                <c:pt idx="20141">
                  <c:v>4.8605091513860603E-2</c:v>
                </c:pt>
                <c:pt idx="20142">
                  <c:v>4.8762831918051697E-2</c:v>
                </c:pt>
                <c:pt idx="20143">
                  <c:v>4.8920572320700302E-2</c:v>
                </c:pt>
                <c:pt idx="20144">
                  <c:v>4.9078312724891403E-2</c:v>
                </c:pt>
                <c:pt idx="20145">
                  <c:v>4.9236053129082497E-2</c:v>
                </c:pt>
                <c:pt idx="20146">
                  <c:v>4.9393793531730998E-2</c:v>
                </c:pt>
                <c:pt idx="20147">
                  <c:v>4.9551533935922203E-2</c:v>
                </c:pt>
                <c:pt idx="20148">
                  <c:v>4.9709274340113303E-2</c:v>
                </c:pt>
                <c:pt idx="20149">
                  <c:v>4.9867014742761798E-2</c:v>
                </c:pt>
                <c:pt idx="20150">
                  <c:v>5.0024755146952898E-2</c:v>
                </c:pt>
                <c:pt idx="20151">
                  <c:v>5.0182495551143999E-2</c:v>
                </c:pt>
                <c:pt idx="20152">
                  <c:v>5.0340235953792598E-2</c:v>
                </c:pt>
                <c:pt idx="20153">
                  <c:v>5.0497976357983698E-2</c:v>
                </c:pt>
                <c:pt idx="20154">
                  <c:v>5.0655716762174799E-2</c:v>
                </c:pt>
                <c:pt idx="20155">
                  <c:v>5.0813457164823397E-2</c:v>
                </c:pt>
                <c:pt idx="20156">
                  <c:v>5.0971197569014498E-2</c:v>
                </c:pt>
                <c:pt idx="20157">
                  <c:v>5.1128937973205599E-2</c:v>
                </c:pt>
                <c:pt idx="20158">
                  <c:v>5.1286678375854197E-2</c:v>
                </c:pt>
                <c:pt idx="20159">
                  <c:v>5.1444418780045298E-2</c:v>
                </c:pt>
                <c:pt idx="20160">
                  <c:v>5.1602159184236399E-2</c:v>
                </c:pt>
                <c:pt idx="20161">
                  <c:v>5.1759899586884997E-2</c:v>
                </c:pt>
                <c:pt idx="20162">
                  <c:v>5.1917639991076098E-2</c:v>
                </c:pt>
                <c:pt idx="20163">
                  <c:v>5.2075380395267198E-2</c:v>
                </c:pt>
                <c:pt idx="20164">
                  <c:v>5.2233120797915797E-2</c:v>
                </c:pt>
                <c:pt idx="20165">
                  <c:v>5.2390861202106898E-2</c:v>
                </c:pt>
                <c:pt idx="20166">
                  <c:v>5.2548601606297998E-2</c:v>
                </c:pt>
                <c:pt idx="20167">
                  <c:v>5.2706342008946597E-2</c:v>
                </c:pt>
                <c:pt idx="20168">
                  <c:v>5.2864082413137697E-2</c:v>
                </c:pt>
                <c:pt idx="20169">
                  <c:v>5.3021822817328798E-2</c:v>
                </c:pt>
                <c:pt idx="20170">
                  <c:v>5.3179563219977397E-2</c:v>
                </c:pt>
                <c:pt idx="20171">
                  <c:v>5.3337303624168497E-2</c:v>
                </c:pt>
                <c:pt idx="20172">
                  <c:v>5.3495044028359598E-2</c:v>
                </c:pt>
                <c:pt idx="20173">
                  <c:v>5.3652784431008203E-2</c:v>
                </c:pt>
                <c:pt idx="20174">
                  <c:v>5.3810524835199297E-2</c:v>
                </c:pt>
                <c:pt idx="20175">
                  <c:v>5.3968265239390398E-2</c:v>
                </c:pt>
                <c:pt idx="20176">
                  <c:v>5.4126005642039003E-2</c:v>
                </c:pt>
                <c:pt idx="20177">
                  <c:v>5.4283746046230097E-2</c:v>
                </c:pt>
                <c:pt idx="20178">
                  <c:v>5.4441486450421198E-2</c:v>
                </c:pt>
                <c:pt idx="20179">
                  <c:v>5.4599226853069803E-2</c:v>
                </c:pt>
                <c:pt idx="20180">
                  <c:v>5.4756967257260897E-2</c:v>
                </c:pt>
                <c:pt idx="20181">
                  <c:v>5.4914707661451997E-2</c:v>
                </c:pt>
                <c:pt idx="20182">
                  <c:v>5.5072448064100499E-2</c:v>
                </c:pt>
                <c:pt idx="20183">
                  <c:v>5.5230188468291697E-2</c:v>
                </c:pt>
                <c:pt idx="20184">
                  <c:v>5.5387928872482797E-2</c:v>
                </c:pt>
                <c:pt idx="20185">
                  <c:v>5.5545669275131299E-2</c:v>
                </c:pt>
                <c:pt idx="20186">
                  <c:v>5.5703409679322399E-2</c:v>
                </c:pt>
                <c:pt idx="20187">
                  <c:v>5.58611500835135E-2</c:v>
                </c:pt>
                <c:pt idx="20188">
                  <c:v>5.6018890486162098E-2</c:v>
                </c:pt>
                <c:pt idx="20189">
                  <c:v>5.6176630890353199E-2</c:v>
                </c:pt>
                <c:pt idx="20190">
                  <c:v>5.63343712945443E-2</c:v>
                </c:pt>
                <c:pt idx="20191">
                  <c:v>5.6492111697192898E-2</c:v>
                </c:pt>
                <c:pt idx="20192">
                  <c:v>5.6649852101383999E-2</c:v>
                </c:pt>
                <c:pt idx="20193">
                  <c:v>5.68075925055751E-2</c:v>
                </c:pt>
                <c:pt idx="20194">
                  <c:v>5.6965332908223698E-2</c:v>
                </c:pt>
                <c:pt idx="20195">
                  <c:v>5.7123073312414799E-2</c:v>
                </c:pt>
                <c:pt idx="20196">
                  <c:v>5.7280813716605899E-2</c:v>
                </c:pt>
                <c:pt idx="20197">
                  <c:v>5.7438554119254498E-2</c:v>
                </c:pt>
                <c:pt idx="20198">
                  <c:v>5.7596294523445599E-2</c:v>
                </c:pt>
                <c:pt idx="20199">
                  <c:v>5.7754034927636699E-2</c:v>
                </c:pt>
                <c:pt idx="20200">
                  <c:v>5.7911775330285298E-2</c:v>
                </c:pt>
                <c:pt idx="20201">
                  <c:v>5.8069515734476398E-2</c:v>
                </c:pt>
                <c:pt idx="20202">
                  <c:v>5.8227256138667499E-2</c:v>
                </c:pt>
                <c:pt idx="20203">
                  <c:v>5.8384996541316098E-2</c:v>
                </c:pt>
                <c:pt idx="20204">
                  <c:v>5.8542736945507198E-2</c:v>
                </c:pt>
                <c:pt idx="20205">
                  <c:v>5.8700477349698299E-2</c:v>
                </c:pt>
                <c:pt idx="20206">
                  <c:v>5.8858217752346897E-2</c:v>
                </c:pt>
                <c:pt idx="20207">
                  <c:v>5.9015958156537998E-2</c:v>
                </c:pt>
                <c:pt idx="20208">
                  <c:v>5.9173698560729099E-2</c:v>
                </c:pt>
                <c:pt idx="20209">
                  <c:v>5.9331438963377697E-2</c:v>
                </c:pt>
                <c:pt idx="20210">
                  <c:v>5.9489179367568798E-2</c:v>
                </c:pt>
                <c:pt idx="20211">
                  <c:v>5.9646919771759899E-2</c:v>
                </c:pt>
                <c:pt idx="20212">
                  <c:v>5.9804660174408497E-2</c:v>
                </c:pt>
                <c:pt idx="20213">
                  <c:v>5.9962400578599598E-2</c:v>
                </c:pt>
                <c:pt idx="20214">
                  <c:v>6.0120140982790699E-2</c:v>
                </c:pt>
                <c:pt idx="20215">
                  <c:v>6.0277881385439297E-2</c:v>
                </c:pt>
                <c:pt idx="20216">
                  <c:v>6.0435621789630398E-2</c:v>
                </c:pt>
                <c:pt idx="20217">
                  <c:v>6.0593362193821498E-2</c:v>
                </c:pt>
                <c:pt idx="20218">
                  <c:v>6.075110259647E-2</c:v>
                </c:pt>
                <c:pt idx="20219">
                  <c:v>6.09088430006611E-2</c:v>
                </c:pt>
                <c:pt idx="20220">
                  <c:v>6.1066583404852298E-2</c:v>
                </c:pt>
                <c:pt idx="20221">
                  <c:v>6.1224323807500799E-2</c:v>
                </c:pt>
                <c:pt idx="20222">
                  <c:v>6.13820642116919E-2</c:v>
                </c:pt>
                <c:pt idx="20223">
                  <c:v>6.1539804615883001E-2</c:v>
                </c:pt>
                <c:pt idx="20224">
                  <c:v>6.1697545018531599E-2</c:v>
                </c:pt>
                <c:pt idx="20225">
                  <c:v>6.18552854227227E-2</c:v>
                </c:pt>
                <c:pt idx="20226">
                  <c:v>6.2013025826913801E-2</c:v>
                </c:pt>
                <c:pt idx="20227">
                  <c:v>6.2170766229562399E-2</c:v>
                </c:pt>
                <c:pt idx="20228">
                  <c:v>6.23285066337535E-2</c:v>
                </c:pt>
                <c:pt idx="20229">
                  <c:v>6.2486247037944601E-2</c:v>
                </c:pt>
                <c:pt idx="20230">
                  <c:v>6.2643987440593199E-2</c:v>
                </c:pt>
                <c:pt idx="20231">
                  <c:v>6.28017278447843E-2</c:v>
                </c:pt>
                <c:pt idx="20232">
                  <c:v>6.29594682489754E-2</c:v>
                </c:pt>
                <c:pt idx="20233">
                  <c:v>6.3117208651623999E-2</c:v>
                </c:pt>
                <c:pt idx="20234">
                  <c:v>6.32749490558151E-2</c:v>
                </c:pt>
                <c:pt idx="20235">
                  <c:v>6.34326894600062E-2</c:v>
                </c:pt>
                <c:pt idx="20236">
                  <c:v>6.3590429862654799E-2</c:v>
                </c:pt>
                <c:pt idx="20237">
                  <c:v>6.3748170266845899E-2</c:v>
                </c:pt>
                <c:pt idx="20238">
                  <c:v>6.3905910671037E-2</c:v>
                </c:pt>
                <c:pt idx="20239">
                  <c:v>6.4063651073685599E-2</c:v>
                </c:pt>
                <c:pt idx="20240">
                  <c:v>6.4221391477876699E-2</c:v>
                </c:pt>
                <c:pt idx="20241">
                  <c:v>6.43791318820678E-2</c:v>
                </c:pt>
                <c:pt idx="20242">
                  <c:v>6.4536872284716398E-2</c:v>
                </c:pt>
                <c:pt idx="20243">
                  <c:v>6.4694612688907499E-2</c:v>
                </c:pt>
                <c:pt idx="20244">
                  <c:v>6.48523530930986E-2</c:v>
                </c:pt>
                <c:pt idx="20245">
                  <c:v>6.5010093495747198E-2</c:v>
                </c:pt>
                <c:pt idx="20246">
                  <c:v>6.5167833899938299E-2</c:v>
                </c:pt>
                <c:pt idx="20247">
                  <c:v>6.53255743041294E-2</c:v>
                </c:pt>
                <c:pt idx="20248">
                  <c:v>6.5483314706777998E-2</c:v>
                </c:pt>
                <c:pt idx="20249">
                  <c:v>6.5641055110969099E-2</c:v>
                </c:pt>
                <c:pt idx="20250">
                  <c:v>6.5798795515160199E-2</c:v>
                </c:pt>
                <c:pt idx="20251">
                  <c:v>6.5956535917808798E-2</c:v>
                </c:pt>
                <c:pt idx="20252">
                  <c:v>6.6114276321999899E-2</c:v>
                </c:pt>
                <c:pt idx="20253">
                  <c:v>6.6272016726190999E-2</c:v>
                </c:pt>
                <c:pt idx="20254">
                  <c:v>6.6429757128839501E-2</c:v>
                </c:pt>
                <c:pt idx="20255">
                  <c:v>6.6587497533030601E-2</c:v>
                </c:pt>
                <c:pt idx="20256">
                  <c:v>6.6745237937221799E-2</c:v>
                </c:pt>
                <c:pt idx="20257">
                  <c:v>6.69029783398703E-2</c:v>
                </c:pt>
                <c:pt idx="20258">
                  <c:v>6.7060718744061401E-2</c:v>
                </c:pt>
                <c:pt idx="20259">
                  <c:v>6.7218459148252502E-2</c:v>
                </c:pt>
                <c:pt idx="20260">
                  <c:v>6.73761995509011E-2</c:v>
                </c:pt>
                <c:pt idx="20261">
                  <c:v>6.7533939955092201E-2</c:v>
                </c:pt>
                <c:pt idx="20262">
                  <c:v>6.7691680359283302E-2</c:v>
                </c:pt>
                <c:pt idx="20263">
                  <c:v>6.78494207619319E-2</c:v>
                </c:pt>
                <c:pt idx="20264">
                  <c:v>6.8007161166123001E-2</c:v>
                </c:pt>
                <c:pt idx="20265">
                  <c:v>6.8164901570314101E-2</c:v>
                </c:pt>
                <c:pt idx="20266">
                  <c:v>6.83226419729627E-2</c:v>
                </c:pt>
                <c:pt idx="20267">
                  <c:v>6.8480382377153801E-2</c:v>
                </c:pt>
                <c:pt idx="20268">
                  <c:v>6.8638122781344901E-2</c:v>
                </c:pt>
                <c:pt idx="20269">
                  <c:v>6.87958631839935E-2</c:v>
                </c:pt>
                <c:pt idx="20270">
                  <c:v>6.89536035881846E-2</c:v>
                </c:pt>
                <c:pt idx="20271">
                  <c:v>6.9111343992375701E-2</c:v>
                </c:pt>
                <c:pt idx="20272">
                  <c:v>6.92690843950243E-2</c:v>
                </c:pt>
                <c:pt idx="20273">
                  <c:v>6.94268247992154E-2</c:v>
                </c:pt>
                <c:pt idx="20274">
                  <c:v>6.9584565203406501E-2</c:v>
                </c:pt>
                <c:pt idx="20275">
                  <c:v>6.9742305606055099E-2</c:v>
                </c:pt>
                <c:pt idx="20276">
                  <c:v>6.99000460102462E-2</c:v>
                </c:pt>
                <c:pt idx="20277">
                  <c:v>7.0057786414437301E-2</c:v>
                </c:pt>
                <c:pt idx="20278">
                  <c:v>7.0215526817085899E-2</c:v>
                </c:pt>
                <c:pt idx="20279">
                  <c:v>7.0373267221277E-2</c:v>
                </c:pt>
                <c:pt idx="20280">
                  <c:v>7.0531007625468101E-2</c:v>
                </c:pt>
                <c:pt idx="20281">
                  <c:v>7.0688748028116699E-2</c:v>
                </c:pt>
                <c:pt idx="20282">
                  <c:v>7.08464884323078E-2</c:v>
                </c:pt>
                <c:pt idx="20283">
                  <c:v>7.10042288364989E-2</c:v>
                </c:pt>
                <c:pt idx="20284">
                  <c:v>7.1161969239147499E-2</c:v>
                </c:pt>
                <c:pt idx="20285">
                  <c:v>7.13197096433386E-2</c:v>
                </c:pt>
                <c:pt idx="20286">
                  <c:v>7.14774500475297E-2</c:v>
                </c:pt>
                <c:pt idx="20287">
                  <c:v>7.1635190450178202E-2</c:v>
                </c:pt>
                <c:pt idx="20288">
                  <c:v>7.1792930854369399E-2</c:v>
                </c:pt>
                <c:pt idx="20289">
                  <c:v>7.19506712585605E-2</c:v>
                </c:pt>
                <c:pt idx="20290">
                  <c:v>7.2108411661209001E-2</c:v>
                </c:pt>
                <c:pt idx="20291">
                  <c:v>7.2266152065400102E-2</c:v>
                </c:pt>
                <c:pt idx="20292">
                  <c:v>7.24238924695913E-2</c:v>
                </c:pt>
                <c:pt idx="20293">
                  <c:v>7.2581632872239801E-2</c:v>
                </c:pt>
                <c:pt idx="20294">
                  <c:v>7.2739373276430902E-2</c:v>
                </c:pt>
                <c:pt idx="20295">
                  <c:v>7.2897113680622003E-2</c:v>
                </c:pt>
                <c:pt idx="20296">
                  <c:v>7.3054854083270601E-2</c:v>
                </c:pt>
                <c:pt idx="20297">
                  <c:v>7.3212594487461702E-2</c:v>
                </c:pt>
                <c:pt idx="20298">
                  <c:v>7.3370334891652803E-2</c:v>
                </c:pt>
                <c:pt idx="20299">
                  <c:v>7.3528075294301401E-2</c:v>
                </c:pt>
                <c:pt idx="20300">
                  <c:v>7.3685815698492502E-2</c:v>
                </c:pt>
                <c:pt idx="20301">
                  <c:v>7.3843556102683602E-2</c:v>
                </c:pt>
                <c:pt idx="20302">
                  <c:v>7.4001296505332201E-2</c:v>
                </c:pt>
                <c:pt idx="20303">
                  <c:v>7.4159036909523302E-2</c:v>
                </c:pt>
                <c:pt idx="20304">
                  <c:v>7.4316777313714402E-2</c:v>
                </c:pt>
                <c:pt idx="20305">
                  <c:v>7.4474517716363001E-2</c:v>
                </c:pt>
                <c:pt idx="20306">
                  <c:v>7.4632258120554101E-2</c:v>
                </c:pt>
                <c:pt idx="20307">
                  <c:v>7.4789998524745202E-2</c:v>
                </c:pt>
                <c:pt idx="20308">
                  <c:v>7.4947738927393801E-2</c:v>
                </c:pt>
                <c:pt idx="20309">
                  <c:v>7.5105479331584901E-2</c:v>
                </c:pt>
                <c:pt idx="20310">
                  <c:v>7.5263219735776002E-2</c:v>
                </c:pt>
                <c:pt idx="20311">
                  <c:v>7.54209601384246E-2</c:v>
                </c:pt>
                <c:pt idx="20312">
                  <c:v>7.5578700542615701E-2</c:v>
                </c:pt>
                <c:pt idx="20313">
                  <c:v>7.5736440946806802E-2</c:v>
                </c:pt>
                <c:pt idx="20314">
                  <c:v>7.58941813494554E-2</c:v>
                </c:pt>
                <c:pt idx="20315">
                  <c:v>7.6051921753646501E-2</c:v>
                </c:pt>
                <c:pt idx="20316">
                  <c:v>7.6209662157837602E-2</c:v>
                </c:pt>
                <c:pt idx="20317">
                  <c:v>7.63674025604862E-2</c:v>
                </c:pt>
                <c:pt idx="20318">
                  <c:v>7.6525142964677301E-2</c:v>
                </c:pt>
                <c:pt idx="20319">
                  <c:v>7.6682883368868401E-2</c:v>
                </c:pt>
                <c:pt idx="20320">
                  <c:v>7.6840623771517E-2</c:v>
                </c:pt>
                <c:pt idx="20321">
                  <c:v>7.6998364175708101E-2</c:v>
                </c:pt>
                <c:pt idx="20322">
                  <c:v>7.7156104579899201E-2</c:v>
                </c:pt>
                <c:pt idx="20323">
                  <c:v>7.73138449825478E-2</c:v>
                </c:pt>
                <c:pt idx="20324">
                  <c:v>7.74715853867389E-2</c:v>
                </c:pt>
                <c:pt idx="20325">
                  <c:v>7.7629325790930001E-2</c:v>
                </c:pt>
                <c:pt idx="20326">
                  <c:v>7.7787066193578502E-2</c:v>
                </c:pt>
                <c:pt idx="20327">
                  <c:v>7.7944806597769603E-2</c:v>
                </c:pt>
                <c:pt idx="20328">
                  <c:v>7.8102547001960801E-2</c:v>
                </c:pt>
                <c:pt idx="20329">
                  <c:v>7.8260287404609302E-2</c:v>
                </c:pt>
                <c:pt idx="20330">
                  <c:v>7.8418027808800403E-2</c:v>
                </c:pt>
                <c:pt idx="20331">
                  <c:v>7.8575768212991601E-2</c:v>
                </c:pt>
                <c:pt idx="20332">
                  <c:v>7.8733508615640102E-2</c:v>
                </c:pt>
                <c:pt idx="20333">
                  <c:v>7.8891249019831203E-2</c:v>
                </c:pt>
                <c:pt idx="20334">
                  <c:v>7.9048989424022303E-2</c:v>
                </c:pt>
                <c:pt idx="20335">
                  <c:v>7.9206729826670902E-2</c:v>
                </c:pt>
                <c:pt idx="20336">
                  <c:v>7.9364470230862003E-2</c:v>
                </c:pt>
                <c:pt idx="20337">
                  <c:v>7.9522210635053103E-2</c:v>
                </c:pt>
                <c:pt idx="20338">
                  <c:v>7.9679951037701702E-2</c:v>
                </c:pt>
                <c:pt idx="20339">
                  <c:v>7.9837691441892802E-2</c:v>
                </c:pt>
                <c:pt idx="20340">
                  <c:v>7.9995431846083903E-2</c:v>
                </c:pt>
                <c:pt idx="20341">
                  <c:v>8.0153172248732502E-2</c:v>
                </c:pt>
                <c:pt idx="20342">
                  <c:v>8.0310912652923602E-2</c:v>
                </c:pt>
                <c:pt idx="20343">
                  <c:v>8.0468653057114703E-2</c:v>
                </c:pt>
                <c:pt idx="20344">
                  <c:v>8.0626393459763301E-2</c:v>
                </c:pt>
                <c:pt idx="20345">
                  <c:v>8.0784133863954402E-2</c:v>
                </c:pt>
                <c:pt idx="20346">
                  <c:v>8.0941874268145503E-2</c:v>
                </c:pt>
                <c:pt idx="20347">
                  <c:v>8.1099614670794101E-2</c:v>
                </c:pt>
                <c:pt idx="20348">
                  <c:v>8.1257355074985202E-2</c:v>
                </c:pt>
                <c:pt idx="20349">
                  <c:v>8.1415095479176303E-2</c:v>
                </c:pt>
                <c:pt idx="20350">
                  <c:v>8.1572835881824901E-2</c:v>
                </c:pt>
                <c:pt idx="20351">
                  <c:v>8.1730576286016002E-2</c:v>
                </c:pt>
                <c:pt idx="20352">
                  <c:v>8.1888316690207102E-2</c:v>
                </c:pt>
                <c:pt idx="20353">
                  <c:v>8.2046057092855701E-2</c:v>
                </c:pt>
                <c:pt idx="20354">
                  <c:v>8.2203797497046802E-2</c:v>
                </c:pt>
                <c:pt idx="20355">
                  <c:v>8.2361537901237902E-2</c:v>
                </c:pt>
                <c:pt idx="20356">
                  <c:v>8.2519278303886501E-2</c:v>
                </c:pt>
                <c:pt idx="20357">
                  <c:v>8.2677018708077601E-2</c:v>
                </c:pt>
                <c:pt idx="20358">
                  <c:v>8.2834759112268702E-2</c:v>
                </c:pt>
                <c:pt idx="20359">
                  <c:v>8.2992499514917301E-2</c:v>
                </c:pt>
                <c:pt idx="20360">
                  <c:v>8.3150239919108401E-2</c:v>
                </c:pt>
                <c:pt idx="20361">
                  <c:v>8.3307980323299502E-2</c:v>
                </c:pt>
                <c:pt idx="20362">
                  <c:v>8.3465720725948003E-2</c:v>
                </c:pt>
                <c:pt idx="20363">
                  <c:v>8.3623461130139201E-2</c:v>
                </c:pt>
                <c:pt idx="20364">
                  <c:v>8.3781201534330302E-2</c:v>
                </c:pt>
                <c:pt idx="20365">
                  <c:v>8.3938941936978803E-2</c:v>
                </c:pt>
                <c:pt idx="20366">
                  <c:v>8.4096682341170001E-2</c:v>
                </c:pt>
                <c:pt idx="20367">
                  <c:v>8.4254422745361102E-2</c:v>
                </c:pt>
                <c:pt idx="20368">
                  <c:v>8.4412163148009603E-2</c:v>
                </c:pt>
                <c:pt idx="20369">
                  <c:v>8.4569903552200704E-2</c:v>
                </c:pt>
                <c:pt idx="20370">
                  <c:v>8.4727643956391901E-2</c:v>
                </c:pt>
                <c:pt idx="20371">
                  <c:v>8.4885384359040403E-2</c:v>
                </c:pt>
                <c:pt idx="20372">
                  <c:v>8.5043124763231503E-2</c:v>
                </c:pt>
                <c:pt idx="20373">
                  <c:v>8.5200865167422701E-2</c:v>
                </c:pt>
                <c:pt idx="20374">
                  <c:v>8.5358605570071203E-2</c:v>
                </c:pt>
                <c:pt idx="20375">
                  <c:v>8.5516345974262303E-2</c:v>
                </c:pt>
                <c:pt idx="20376">
                  <c:v>8.5674086378453404E-2</c:v>
                </c:pt>
                <c:pt idx="20377">
                  <c:v>8.5831826781102002E-2</c:v>
                </c:pt>
                <c:pt idx="20378">
                  <c:v>8.5989567185293103E-2</c:v>
                </c:pt>
                <c:pt idx="20379">
                  <c:v>8.6147307589484204E-2</c:v>
                </c:pt>
                <c:pt idx="20380">
                  <c:v>8.6305047992132802E-2</c:v>
                </c:pt>
                <c:pt idx="20381">
                  <c:v>8.6462788396323903E-2</c:v>
                </c:pt>
                <c:pt idx="20382">
                  <c:v>8.6620528800515004E-2</c:v>
                </c:pt>
                <c:pt idx="20383">
                  <c:v>8.6778269203163602E-2</c:v>
                </c:pt>
                <c:pt idx="20384">
                  <c:v>8.6936009607354703E-2</c:v>
                </c:pt>
                <c:pt idx="20385">
                  <c:v>8.7093750011545804E-2</c:v>
                </c:pt>
                <c:pt idx="20386">
                  <c:v>8.7251490414194402E-2</c:v>
                </c:pt>
                <c:pt idx="20387">
                  <c:v>8.7409230818385503E-2</c:v>
                </c:pt>
                <c:pt idx="20388">
                  <c:v>8.7566971222576603E-2</c:v>
                </c:pt>
                <c:pt idx="20389">
                  <c:v>8.7724711625225202E-2</c:v>
                </c:pt>
                <c:pt idx="20390">
                  <c:v>8.7882452029416303E-2</c:v>
                </c:pt>
                <c:pt idx="20391">
                  <c:v>8.8040192433607403E-2</c:v>
                </c:pt>
                <c:pt idx="20392">
                  <c:v>8.8197932836256002E-2</c:v>
                </c:pt>
                <c:pt idx="20393">
                  <c:v>8.8355673240447102E-2</c:v>
                </c:pt>
                <c:pt idx="20394">
                  <c:v>8.8513413644638203E-2</c:v>
                </c:pt>
                <c:pt idx="20395">
                  <c:v>8.8671154047286802E-2</c:v>
                </c:pt>
                <c:pt idx="20396">
                  <c:v>8.8828894451477902E-2</c:v>
                </c:pt>
                <c:pt idx="20397">
                  <c:v>8.8986634855669003E-2</c:v>
                </c:pt>
                <c:pt idx="20398">
                  <c:v>8.9144375258317601E-2</c:v>
                </c:pt>
                <c:pt idx="20399">
                  <c:v>8.9302115662508702E-2</c:v>
                </c:pt>
                <c:pt idx="20400">
                  <c:v>8.9459856066699803E-2</c:v>
                </c:pt>
                <c:pt idx="20401">
                  <c:v>8.9617596469348401E-2</c:v>
                </c:pt>
                <c:pt idx="20402">
                  <c:v>8.9775336873539502E-2</c:v>
                </c:pt>
                <c:pt idx="20403">
                  <c:v>8.9933077277730603E-2</c:v>
                </c:pt>
                <c:pt idx="20404">
                  <c:v>9.0090817680379104E-2</c:v>
                </c:pt>
                <c:pt idx="20405">
                  <c:v>9.0248558084570205E-2</c:v>
                </c:pt>
                <c:pt idx="20406">
                  <c:v>9.0406298488761305E-2</c:v>
                </c:pt>
                <c:pt idx="20407">
                  <c:v>9.0564038891409904E-2</c:v>
                </c:pt>
                <c:pt idx="20408">
                  <c:v>9.0721779295601004E-2</c:v>
                </c:pt>
                <c:pt idx="20409">
                  <c:v>9.0879519699792105E-2</c:v>
                </c:pt>
                <c:pt idx="20410">
                  <c:v>9.1037260102440704E-2</c:v>
                </c:pt>
                <c:pt idx="20411">
                  <c:v>9.1195000506631804E-2</c:v>
                </c:pt>
                <c:pt idx="20412">
                  <c:v>9.1352740910822905E-2</c:v>
                </c:pt>
                <c:pt idx="20413">
                  <c:v>9.1510481313471503E-2</c:v>
                </c:pt>
                <c:pt idx="20414">
                  <c:v>9.1668221717662604E-2</c:v>
                </c:pt>
                <c:pt idx="20415">
                  <c:v>9.1825962121853705E-2</c:v>
                </c:pt>
                <c:pt idx="20416">
                  <c:v>9.1983702524502303E-2</c:v>
                </c:pt>
                <c:pt idx="20417">
                  <c:v>9.2141442928693404E-2</c:v>
                </c:pt>
                <c:pt idx="20418">
                  <c:v>9.2299183332884505E-2</c:v>
                </c:pt>
                <c:pt idx="20419">
                  <c:v>9.2456923735533103E-2</c:v>
                </c:pt>
                <c:pt idx="20420">
                  <c:v>9.2614664139724204E-2</c:v>
                </c:pt>
                <c:pt idx="20421">
                  <c:v>9.2772404543915304E-2</c:v>
                </c:pt>
                <c:pt idx="20422">
                  <c:v>9.2930144946563903E-2</c:v>
                </c:pt>
                <c:pt idx="20423">
                  <c:v>9.3087885350755004E-2</c:v>
                </c:pt>
                <c:pt idx="20424">
                  <c:v>9.3245625754946104E-2</c:v>
                </c:pt>
                <c:pt idx="20425">
                  <c:v>9.3403366157594703E-2</c:v>
                </c:pt>
                <c:pt idx="20426">
                  <c:v>9.3561106561785803E-2</c:v>
                </c:pt>
                <c:pt idx="20427">
                  <c:v>9.3718846965976904E-2</c:v>
                </c:pt>
                <c:pt idx="20428">
                  <c:v>9.3876587368625503E-2</c:v>
                </c:pt>
                <c:pt idx="20429">
                  <c:v>9.4034327772816603E-2</c:v>
                </c:pt>
                <c:pt idx="20430">
                  <c:v>9.4192068177007704E-2</c:v>
                </c:pt>
                <c:pt idx="20431">
                  <c:v>9.4349808579656302E-2</c:v>
                </c:pt>
                <c:pt idx="20432">
                  <c:v>9.4507548983847403E-2</c:v>
                </c:pt>
                <c:pt idx="20433">
                  <c:v>9.4665289388038504E-2</c:v>
                </c:pt>
                <c:pt idx="20434">
                  <c:v>9.4823029790687102E-2</c:v>
                </c:pt>
                <c:pt idx="20435">
                  <c:v>9.4980770194878203E-2</c:v>
                </c:pt>
                <c:pt idx="20436">
                  <c:v>9.5138510599069304E-2</c:v>
                </c:pt>
                <c:pt idx="20437">
                  <c:v>9.5296251001717805E-2</c:v>
                </c:pt>
                <c:pt idx="20438">
                  <c:v>9.5453991405909003E-2</c:v>
                </c:pt>
                <c:pt idx="20439">
                  <c:v>9.5611731810100103E-2</c:v>
                </c:pt>
                <c:pt idx="20440">
                  <c:v>9.5769472212748605E-2</c:v>
                </c:pt>
                <c:pt idx="20441">
                  <c:v>9.5927212616939705E-2</c:v>
                </c:pt>
                <c:pt idx="20442">
                  <c:v>9.6084953021130806E-2</c:v>
                </c:pt>
                <c:pt idx="20443">
                  <c:v>9.6242693423779405E-2</c:v>
                </c:pt>
                <c:pt idx="20444">
                  <c:v>9.6400433827970505E-2</c:v>
                </c:pt>
                <c:pt idx="20445">
                  <c:v>9.6558174232161606E-2</c:v>
                </c:pt>
                <c:pt idx="20446">
                  <c:v>9.6715914634810204E-2</c:v>
                </c:pt>
                <c:pt idx="20447">
                  <c:v>9.6873655039001305E-2</c:v>
                </c:pt>
                <c:pt idx="20448">
                  <c:v>9.7031395443192406E-2</c:v>
                </c:pt>
                <c:pt idx="20449">
                  <c:v>9.7189135845841004E-2</c:v>
                </c:pt>
                <c:pt idx="20450">
                  <c:v>9.7346876250032105E-2</c:v>
                </c:pt>
                <c:pt idx="20451">
                  <c:v>9.7504616654223206E-2</c:v>
                </c:pt>
                <c:pt idx="20452">
                  <c:v>9.7662357056871804E-2</c:v>
                </c:pt>
                <c:pt idx="20453">
                  <c:v>9.7820097461062905E-2</c:v>
                </c:pt>
                <c:pt idx="20454">
                  <c:v>9.7977837865254006E-2</c:v>
                </c:pt>
                <c:pt idx="20455">
                  <c:v>9.8135578267902604E-2</c:v>
                </c:pt>
                <c:pt idx="20456">
                  <c:v>9.8293318672093705E-2</c:v>
                </c:pt>
                <c:pt idx="20457">
                  <c:v>9.8451059076284805E-2</c:v>
                </c:pt>
                <c:pt idx="20458">
                  <c:v>9.8608799478933404E-2</c:v>
                </c:pt>
                <c:pt idx="20459">
                  <c:v>9.8766539883124504E-2</c:v>
                </c:pt>
                <c:pt idx="20460">
                  <c:v>9.8924280287315605E-2</c:v>
                </c:pt>
                <c:pt idx="20461">
                  <c:v>9.9082020689964204E-2</c:v>
                </c:pt>
                <c:pt idx="20462">
                  <c:v>9.9239761094155304E-2</c:v>
                </c:pt>
                <c:pt idx="20463">
                  <c:v>9.9397501498346405E-2</c:v>
                </c:pt>
                <c:pt idx="20464">
                  <c:v>9.9555241900995003E-2</c:v>
                </c:pt>
                <c:pt idx="20465">
                  <c:v>9.9712982305186104E-2</c:v>
                </c:pt>
                <c:pt idx="20466">
                  <c:v>9.9870722709377205E-2</c:v>
                </c:pt>
                <c:pt idx="20467">
                  <c:v>0.100028463112026</c:v>
                </c:pt>
                <c:pt idx="20468">
                  <c:v>0.100186203516217</c:v>
                </c:pt>
                <c:pt idx="20469">
                  <c:v>0.100343943920408</c:v>
                </c:pt>
                <c:pt idx="20470">
                  <c:v>0.10050168432305701</c:v>
                </c:pt>
                <c:pt idx="20471">
                  <c:v>0.100659424727248</c:v>
                </c:pt>
                <c:pt idx="20472">
                  <c:v>0.100817165131439</c:v>
                </c:pt>
                <c:pt idx="20473">
                  <c:v>0.100974905534087</c:v>
                </c:pt>
                <c:pt idx="20474">
                  <c:v>0.101132645938278</c:v>
                </c:pt>
                <c:pt idx="20475">
                  <c:v>0.10129038634247001</c:v>
                </c:pt>
                <c:pt idx="20476">
                  <c:v>0.10144812674511799</c:v>
                </c:pt>
                <c:pt idx="20477">
                  <c:v>0.101605867149309</c:v>
                </c:pt>
                <c:pt idx="20478">
                  <c:v>0.1017636075535</c:v>
                </c:pt>
                <c:pt idx="20479">
                  <c:v>0.101921347956149</c:v>
                </c:pt>
                <c:pt idx="20480">
                  <c:v>0.10207908836034001</c:v>
                </c:pt>
                <c:pt idx="20481">
                  <c:v>0.102236828764531</c:v>
                </c:pt>
                <c:pt idx="20482">
                  <c:v>0.10239456916718</c:v>
                </c:pt>
                <c:pt idx="20483">
                  <c:v>0.102552309571371</c:v>
                </c:pt>
                <c:pt idx="20484">
                  <c:v>0.102710049975562</c:v>
                </c:pt>
                <c:pt idx="20485">
                  <c:v>0.102867790378211</c:v>
                </c:pt>
                <c:pt idx="20486">
                  <c:v>0.10302553078240199</c:v>
                </c:pt>
                <c:pt idx="20487">
                  <c:v>0.103183271186593</c:v>
                </c:pt>
                <c:pt idx="20488">
                  <c:v>0.103341011589241</c:v>
                </c:pt>
                <c:pt idx="20489">
                  <c:v>0.103498751993432</c:v>
                </c:pt>
                <c:pt idx="20490">
                  <c:v>0.10365649239762401</c:v>
                </c:pt>
                <c:pt idx="20491">
                  <c:v>0.10381423280027199</c:v>
                </c:pt>
                <c:pt idx="20492">
                  <c:v>0.103971973204463</c:v>
                </c:pt>
                <c:pt idx="20493">
                  <c:v>0.104129713608654</c:v>
                </c:pt>
                <c:pt idx="20494">
                  <c:v>0.104287454011303</c:v>
                </c:pt>
                <c:pt idx="20495">
                  <c:v>0.10444519441549401</c:v>
                </c:pt>
                <c:pt idx="20496">
                  <c:v>0.104602934819685</c:v>
                </c:pt>
                <c:pt idx="20497">
                  <c:v>0.104760675222334</c:v>
                </c:pt>
                <c:pt idx="20498">
                  <c:v>0.104918415626525</c:v>
                </c:pt>
                <c:pt idx="20499">
                  <c:v>0.105076156030716</c:v>
                </c:pt>
                <c:pt idx="20500">
                  <c:v>0.105233896433364</c:v>
                </c:pt>
                <c:pt idx="20501">
                  <c:v>0.10539163683755599</c:v>
                </c:pt>
                <c:pt idx="20502">
                  <c:v>0.105549377241747</c:v>
                </c:pt>
                <c:pt idx="20503">
                  <c:v>0.105707117644395</c:v>
                </c:pt>
                <c:pt idx="20504">
                  <c:v>0.105864858048586</c:v>
                </c:pt>
                <c:pt idx="20505">
                  <c:v>0.10602259845277701</c:v>
                </c:pt>
                <c:pt idx="20506">
                  <c:v>0.10618033885542601</c:v>
                </c:pt>
                <c:pt idx="20507">
                  <c:v>0.106338079259617</c:v>
                </c:pt>
                <c:pt idx="20508">
                  <c:v>0.106495819663808</c:v>
                </c:pt>
                <c:pt idx="20509">
                  <c:v>0.106653560066457</c:v>
                </c:pt>
                <c:pt idx="20510">
                  <c:v>0.106811300470648</c:v>
                </c:pt>
                <c:pt idx="20511">
                  <c:v>0.10696904087483899</c:v>
                </c:pt>
                <c:pt idx="20512">
                  <c:v>0.107126781277488</c:v>
                </c:pt>
                <c:pt idx="20513">
                  <c:v>0.107284521681679</c:v>
                </c:pt>
                <c:pt idx="20514">
                  <c:v>0.10744226208587</c:v>
                </c:pt>
                <c:pt idx="20515">
                  <c:v>0.107600002488518</c:v>
                </c:pt>
                <c:pt idx="20516">
                  <c:v>0.10775774289271001</c:v>
                </c:pt>
                <c:pt idx="20517">
                  <c:v>0.107915483296901</c:v>
                </c:pt>
                <c:pt idx="20518">
                  <c:v>0.108073223699549</c:v>
                </c:pt>
                <c:pt idx="20519">
                  <c:v>0.10823096410374</c:v>
                </c:pt>
                <c:pt idx="20520">
                  <c:v>0.10838870450793101</c:v>
                </c:pt>
                <c:pt idx="20521">
                  <c:v>0.10854644491058001</c:v>
                </c:pt>
                <c:pt idx="20522">
                  <c:v>0.108704185314771</c:v>
                </c:pt>
                <c:pt idx="20523">
                  <c:v>0.108861925718962</c:v>
                </c:pt>
                <c:pt idx="20524">
                  <c:v>0.109019666121611</c:v>
                </c:pt>
                <c:pt idx="20525">
                  <c:v>0.109177406525802</c:v>
                </c:pt>
                <c:pt idx="20526">
                  <c:v>0.10933514692999299</c:v>
                </c:pt>
                <c:pt idx="20527">
                  <c:v>0.10949288733264199</c:v>
                </c:pt>
                <c:pt idx="20528">
                  <c:v>0.109650627736833</c:v>
                </c:pt>
                <c:pt idx="20529">
                  <c:v>0.109808368141024</c:v>
                </c:pt>
                <c:pt idx="20530">
                  <c:v>0.109966108543672</c:v>
                </c:pt>
                <c:pt idx="20531">
                  <c:v>0.11012384894786301</c:v>
                </c:pt>
                <c:pt idx="20532">
                  <c:v>0.110281589352055</c:v>
                </c:pt>
                <c:pt idx="20533">
                  <c:v>0.110439329754703</c:v>
                </c:pt>
                <c:pt idx="20534">
                  <c:v>0.110597070158894</c:v>
                </c:pt>
                <c:pt idx="20535">
                  <c:v>0.110754810563085</c:v>
                </c:pt>
                <c:pt idx="20536">
                  <c:v>0.11091255096573401</c:v>
                </c:pt>
                <c:pt idx="20537">
                  <c:v>0.11107029136992499</c:v>
                </c:pt>
                <c:pt idx="20538">
                  <c:v>0.111228031774116</c:v>
                </c:pt>
                <c:pt idx="20539">
                  <c:v>0.111385772176765</c:v>
                </c:pt>
                <c:pt idx="20540">
                  <c:v>0.111543512580956</c:v>
                </c:pt>
                <c:pt idx="20541">
                  <c:v>0.11170125298514701</c:v>
                </c:pt>
                <c:pt idx="20542">
                  <c:v>0.11185899338779599</c:v>
                </c:pt>
                <c:pt idx="20543">
                  <c:v>0.112016733791987</c:v>
                </c:pt>
                <c:pt idx="20544">
                  <c:v>0.112174474196178</c:v>
                </c:pt>
                <c:pt idx="20545">
                  <c:v>0.112332214598826</c:v>
                </c:pt>
                <c:pt idx="20546">
                  <c:v>0.11248995500301701</c:v>
                </c:pt>
                <c:pt idx="20547">
                  <c:v>0.11264769540720899</c:v>
                </c:pt>
                <c:pt idx="20548">
                  <c:v>0.112805435809857</c:v>
                </c:pt>
                <c:pt idx="20549">
                  <c:v>0.112963176214048</c:v>
                </c:pt>
                <c:pt idx="20550">
                  <c:v>0.113120916618239</c:v>
                </c:pt>
                <c:pt idx="20551">
                  <c:v>0.113278657020888</c:v>
                </c:pt>
                <c:pt idx="20552">
                  <c:v>0.11343639742507899</c:v>
                </c:pt>
                <c:pt idx="20553">
                  <c:v>0.11359413782927</c:v>
                </c:pt>
                <c:pt idx="20554">
                  <c:v>0.113751878231919</c:v>
                </c:pt>
                <c:pt idx="20555">
                  <c:v>0.11390961863611</c:v>
                </c:pt>
                <c:pt idx="20556">
                  <c:v>0.11406735904030101</c:v>
                </c:pt>
                <c:pt idx="20557">
                  <c:v>0.11422509944295001</c:v>
                </c:pt>
                <c:pt idx="20558">
                  <c:v>0.114382839847141</c:v>
                </c:pt>
                <c:pt idx="20559">
                  <c:v>0.114540580251332</c:v>
                </c:pt>
                <c:pt idx="20560">
                  <c:v>0.11469832065398</c:v>
                </c:pt>
                <c:pt idx="20561">
                  <c:v>0.11485606105817101</c:v>
                </c:pt>
                <c:pt idx="20562">
                  <c:v>0.11501380146236299</c:v>
                </c:pt>
                <c:pt idx="20563">
                  <c:v>0.115171541865011</c:v>
                </c:pt>
                <c:pt idx="20564">
                  <c:v>0.115329282269202</c:v>
                </c:pt>
                <c:pt idx="20565">
                  <c:v>0.115487022673393</c:v>
                </c:pt>
                <c:pt idx="20566">
                  <c:v>0.115644763076042</c:v>
                </c:pt>
                <c:pt idx="20567">
                  <c:v>0.11580250348023299</c:v>
                </c:pt>
                <c:pt idx="20568">
                  <c:v>0.115960243884424</c:v>
                </c:pt>
                <c:pt idx="20569">
                  <c:v>0.116117984287073</c:v>
                </c:pt>
                <c:pt idx="20570">
                  <c:v>0.116275724691264</c:v>
                </c:pt>
                <c:pt idx="20571">
                  <c:v>0.116433465095455</c:v>
                </c:pt>
                <c:pt idx="20572">
                  <c:v>0.11659120549810301</c:v>
                </c:pt>
                <c:pt idx="20573">
                  <c:v>0.116748945902295</c:v>
                </c:pt>
                <c:pt idx="20574">
                  <c:v>0.116906686306486</c:v>
                </c:pt>
                <c:pt idx="20575">
                  <c:v>0.117064426709134</c:v>
                </c:pt>
                <c:pt idx="20576">
                  <c:v>0.117222167113325</c:v>
                </c:pt>
                <c:pt idx="20577">
                  <c:v>0.11737990751751599</c:v>
                </c:pt>
                <c:pt idx="20578">
                  <c:v>0.11753764792016499</c:v>
                </c:pt>
                <c:pt idx="20579">
                  <c:v>0.117695388324356</c:v>
                </c:pt>
                <c:pt idx="20580">
                  <c:v>0.117853128728547</c:v>
                </c:pt>
                <c:pt idx="20581">
                  <c:v>0.118010869131196</c:v>
                </c:pt>
                <c:pt idx="20582">
                  <c:v>0.11816860953538701</c:v>
                </c:pt>
                <c:pt idx="20583">
                  <c:v>0.118326349939578</c:v>
                </c:pt>
                <c:pt idx="20584">
                  <c:v>0.118484090342227</c:v>
                </c:pt>
                <c:pt idx="20585">
                  <c:v>0.118641830746418</c:v>
                </c:pt>
                <c:pt idx="20586">
                  <c:v>0.118799571150609</c:v>
                </c:pt>
                <c:pt idx="20587">
                  <c:v>0.11895731155325701</c:v>
                </c:pt>
                <c:pt idx="20588">
                  <c:v>0.11911505195744899</c:v>
                </c:pt>
                <c:pt idx="20589">
                  <c:v>0.11927279236164</c:v>
                </c:pt>
                <c:pt idx="20590">
                  <c:v>0.119430532764288</c:v>
                </c:pt>
                <c:pt idx="20591">
                  <c:v>0.119588273168479</c:v>
                </c:pt>
                <c:pt idx="20592">
                  <c:v>0.11974601357266999</c:v>
                </c:pt>
                <c:pt idx="20593">
                  <c:v>0.11990375397531899</c:v>
                </c:pt>
                <c:pt idx="20594">
                  <c:v>0.12006149437951</c:v>
                </c:pt>
                <c:pt idx="20595">
                  <c:v>0.120219234783701</c:v>
                </c:pt>
                <c:pt idx="20596">
                  <c:v>0.12037697518635</c:v>
                </c:pt>
                <c:pt idx="20597">
                  <c:v>0.12053471559054101</c:v>
                </c:pt>
                <c:pt idx="20598">
                  <c:v>0.120692455994732</c:v>
                </c:pt>
                <c:pt idx="20599">
                  <c:v>0.120850196397381</c:v>
                </c:pt>
                <c:pt idx="20600">
                  <c:v>0.121007936801572</c:v>
                </c:pt>
                <c:pt idx="20601">
                  <c:v>0.121165677205763</c:v>
                </c:pt>
                <c:pt idx="20602">
                  <c:v>0.121323417608411</c:v>
                </c:pt>
                <c:pt idx="20603">
                  <c:v>0.12148115801260199</c:v>
                </c:pt>
                <c:pt idx="20604">
                  <c:v>0.121638898416794</c:v>
                </c:pt>
                <c:pt idx="20605">
                  <c:v>0.121796638819442</c:v>
                </c:pt>
                <c:pt idx="20606">
                  <c:v>0.121954379223633</c:v>
                </c:pt>
                <c:pt idx="20607">
                  <c:v>0.12211211962782401</c:v>
                </c:pt>
                <c:pt idx="20608">
                  <c:v>0.12226986003047299</c:v>
                </c:pt>
                <c:pt idx="20609">
                  <c:v>0.122427600434664</c:v>
                </c:pt>
                <c:pt idx="20610">
                  <c:v>0.122585340838855</c:v>
                </c:pt>
                <c:pt idx="20611">
                  <c:v>0.122743081241504</c:v>
                </c:pt>
                <c:pt idx="20612">
                  <c:v>0.122900821645695</c:v>
                </c:pt>
                <c:pt idx="20613">
                  <c:v>0.12305856204988599</c:v>
                </c:pt>
                <c:pt idx="20614">
                  <c:v>0.123216302452535</c:v>
                </c:pt>
                <c:pt idx="20615">
                  <c:v>0.123374042856726</c:v>
                </c:pt>
                <c:pt idx="20616">
                  <c:v>0.123531783260917</c:v>
                </c:pt>
                <c:pt idx="20617">
                  <c:v>0.123689523663565</c:v>
                </c:pt>
                <c:pt idx="20618">
                  <c:v>0.12384726406775599</c:v>
                </c:pt>
                <c:pt idx="20619">
                  <c:v>0.124005004471948</c:v>
                </c:pt>
                <c:pt idx="20620">
                  <c:v>0.124162744874596</c:v>
                </c:pt>
                <c:pt idx="20621">
                  <c:v>0.124320485278787</c:v>
                </c:pt>
                <c:pt idx="20622">
                  <c:v>0.12447822568297801</c:v>
                </c:pt>
                <c:pt idx="20623">
                  <c:v>0.12463596608562701</c:v>
                </c:pt>
                <c:pt idx="20624">
                  <c:v>0.124793706489818</c:v>
                </c:pt>
                <c:pt idx="20625">
                  <c:v>0.124951446894009</c:v>
                </c:pt>
                <c:pt idx="20626">
                  <c:v>0.12510918729665799</c:v>
                </c:pt>
                <c:pt idx="20627">
                  <c:v>0.12526692770084899</c:v>
                </c:pt>
                <c:pt idx="20628">
                  <c:v>0.12542466810503999</c:v>
                </c:pt>
                <c:pt idx="20629">
                  <c:v>0.12558240850768901</c:v>
                </c:pt>
                <c:pt idx="20630">
                  <c:v>0.12574014891188001</c:v>
                </c:pt>
                <c:pt idx="20631">
                  <c:v>0.12589788931607099</c:v>
                </c:pt>
                <c:pt idx="20632">
                  <c:v>0.126055629718719</c:v>
                </c:pt>
                <c:pt idx="20633">
                  <c:v>0.12621337012291001</c:v>
                </c:pt>
                <c:pt idx="20634">
                  <c:v>0.12637111052710201</c:v>
                </c:pt>
                <c:pt idx="20635">
                  <c:v>0.12652885092975</c:v>
                </c:pt>
                <c:pt idx="20636">
                  <c:v>0.126686591333941</c:v>
                </c:pt>
                <c:pt idx="20637">
                  <c:v>0.126844331738132</c:v>
                </c:pt>
                <c:pt idx="20638">
                  <c:v>0.12700207214078099</c:v>
                </c:pt>
                <c:pt idx="20639">
                  <c:v>0.127159812544972</c:v>
                </c:pt>
                <c:pt idx="20640">
                  <c:v>0.127317552949163</c:v>
                </c:pt>
                <c:pt idx="20641">
                  <c:v>0.12747529335181201</c:v>
                </c:pt>
                <c:pt idx="20642">
                  <c:v>0.12763303375600299</c:v>
                </c:pt>
                <c:pt idx="20643">
                  <c:v>0.12779077416019399</c:v>
                </c:pt>
                <c:pt idx="20644">
                  <c:v>0.12794851456284201</c:v>
                </c:pt>
                <c:pt idx="20645">
                  <c:v>0.12810625496703401</c:v>
                </c:pt>
                <c:pt idx="20646">
                  <c:v>0.12826399537122499</c:v>
                </c:pt>
                <c:pt idx="20647">
                  <c:v>0.128421735773873</c:v>
                </c:pt>
                <c:pt idx="20648">
                  <c:v>0.12857947617806401</c:v>
                </c:pt>
                <c:pt idx="20649">
                  <c:v>0.12873721658225501</c:v>
                </c:pt>
                <c:pt idx="20650">
                  <c:v>0.128894956984904</c:v>
                </c:pt>
                <c:pt idx="20651">
                  <c:v>0.129052697389095</c:v>
                </c:pt>
                <c:pt idx="20652">
                  <c:v>0.129210437793286</c:v>
                </c:pt>
                <c:pt idx="20653">
                  <c:v>0.12936817819593499</c:v>
                </c:pt>
                <c:pt idx="20654">
                  <c:v>0.12952591860012599</c:v>
                </c:pt>
                <c:pt idx="20655">
                  <c:v>0.129683659004317</c:v>
                </c:pt>
                <c:pt idx="20656">
                  <c:v>0.12984139940696601</c:v>
                </c:pt>
                <c:pt idx="20657">
                  <c:v>0.12999913981115699</c:v>
                </c:pt>
                <c:pt idx="20658">
                  <c:v>0.13015688021534799</c:v>
                </c:pt>
                <c:pt idx="20659">
                  <c:v>0.13031462061799601</c:v>
                </c:pt>
                <c:pt idx="20660">
                  <c:v>0.13047236102218801</c:v>
                </c:pt>
                <c:pt idx="20661">
                  <c:v>0.13063010142637899</c:v>
                </c:pt>
                <c:pt idx="20662">
                  <c:v>0.130787841829027</c:v>
                </c:pt>
                <c:pt idx="20663">
                  <c:v>0.13094558223321801</c:v>
                </c:pt>
                <c:pt idx="20664">
                  <c:v>0.13110332263740901</c:v>
                </c:pt>
                <c:pt idx="20665">
                  <c:v>0.131261063040058</c:v>
                </c:pt>
                <c:pt idx="20666">
                  <c:v>0.131418803444249</c:v>
                </c:pt>
                <c:pt idx="20667">
                  <c:v>0.13157654384844</c:v>
                </c:pt>
                <c:pt idx="20668">
                  <c:v>0.13173428425108899</c:v>
                </c:pt>
                <c:pt idx="20669">
                  <c:v>0.13189202465527999</c:v>
                </c:pt>
                <c:pt idx="20670">
                  <c:v>0.132049765059471</c:v>
                </c:pt>
                <c:pt idx="20671">
                  <c:v>0.13220750546212001</c:v>
                </c:pt>
                <c:pt idx="20672">
                  <c:v>0.13236524586631099</c:v>
                </c:pt>
                <c:pt idx="20673">
                  <c:v>0.13252298627050199</c:v>
                </c:pt>
                <c:pt idx="20674">
                  <c:v>0.13268072667315001</c:v>
                </c:pt>
                <c:pt idx="20675">
                  <c:v>0.13283846707734201</c:v>
                </c:pt>
                <c:pt idx="20676">
                  <c:v>0.13299620748153301</c:v>
                </c:pt>
                <c:pt idx="20677">
                  <c:v>0.133153947884181</c:v>
                </c:pt>
                <c:pt idx="20678">
                  <c:v>0.133311688288372</c:v>
                </c:pt>
                <c:pt idx="20679">
                  <c:v>0.13346942869256301</c:v>
                </c:pt>
                <c:pt idx="20680">
                  <c:v>0.133627169095212</c:v>
                </c:pt>
                <c:pt idx="20681">
                  <c:v>0.133784909499403</c:v>
                </c:pt>
                <c:pt idx="20682">
                  <c:v>0.133942649903594</c:v>
                </c:pt>
                <c:pt idx="20683">
                  <c:v>0.13410039030624299</c:v>
                </c:pt>
                <c:pt idx="20684">
                  <c:v>0.13425813071043399</c:v>
                </c:pt>
                <c:pt idx="20685">
                  <c:v>0.134415871114625</c:v>
                </c:pt>
                <c:pt idx="20686">
                  <c:v>0.13457361151727401</c:v>
                </c:pt>
                <c:pt idx="20687">
                  <c:v>0.13473135192146499</c:v>
                </c:pt>
                <c:pt idx="20688">
                  <c:v>0.13488909232565599</c:v>
                </c:pt>
                <c:pt idx="20689">
                  <c:v>0.13504683272830401</c:v>
                </c:pt>
                <c:pt idx="20690">
                  <c:v>0.13520457313249501</c:v>
                </c:pt>
                <c:pt idx="20691">
                  <c:v>0.13536231353668701</c:v>
                </c:pt>
                <c:pt idx="20692">
                  <c:v>0.135520053939335</c:v>
                </c:pt>
                <c:pt idx="20693">
                  <c:v>0.135677794343526</c:v>
                </c:pt>
                <c:pt idx="20694">
                  <c:v>0.13583553474771701</c:v>
                </c:pt>
                <c:pt idx="20695">
                  <c:v>0.13599327515036599</c:v>
                </c:pt>
                <c:pt idx="20696">
                  <c:v>0.136151015554557</c:v>
                </c:pt>
                <c:pt idx="20697">
                  <c:v>0.136308755958748</c:v>
                </c:pt>
                <c:pt idx="20698">
                  <c:v>0.13646649636139699</c:v>
                </c:pt>
                <c:pt idx="20699">
                  <c:v>0.13662423676558799</c:v>
                </c:pt>
                <c:pt idx="20700">
                  <c:v>0.136781977169779</c:v>
                </c:pt>
                <c:pt idx="20701">
                  <c:v>0.13693971757242801</c:v>
                </c:pt>
                <c:pt idx="20702">
                  <c:v>0.13709745797661901</c:v>
                </c:pt>
                <c:pt idx="20703">
                  <c:v>0.13725519838080999</c:v>
                </c:pt>
                <c:pt idx="20704">
                  <c:v>0.13741293878345801</c:v>
                </c:pt>
                <c:pt idx="20705">
                  <c:v>0.13757067918764901</c:v>
                </c:pt>
                <c:pt idx="20706">
                  <c:v>0.13772841959184101</c:v>
                </c:pt>
                <c:pt idx="20707">
                  <c:v>0.137886159994489</c:v>
                </c:pt>
                <c:pt idx="20708">
                  <c:v>0.13804390039868</c:v>
                </c:pt>
                <c:pt idx="20709">
                  <c:v>0.13820164080287101</c:v>
                </c:pt>
                <c:pt idx="20710">
                  <c:v>0.13835938120551999</c:v>
                </c:pt>
                <c:pt idx="20711">
                  <c:v>0.138517121609711</c:v>
                </c:pt>
                <c:pt idx="20712">
                  <c:v>0.138674862013902</c:v>
                </c:pt>
                <c:pt idx="20713">
                  <c:v>0.13883260241655099</c:v>
                </c:pt>
                <c:pt idx="20714">
                  <c:v>0.13899034282074199</c:v>
                </c:pt>
                <c:pt idx="20715">
                  <c:v>0.13914808322493299</c:v>
                </c:pt>
                <c:pt idx="20716">
                  <c:v>0.13930582362758101</c:v>
                </c:pt>
                <c:pt idx="20717">
                  <c:v>0.13946356403177301</c:v>
                </c:pt>
                <c:pt idx="20718">
                  <c:v>0.13962130443596399</c:v>
                </c:pt>
                <c:pt idx="20719">
                  <c:v>0.139779044838612</c:v>
                </c:pt>
                <c:pt idx="20720">
                  <c:v>0.13993678524280301</c:v>
                </c:pt>
                <c:pt idx="20721">
                  <c:v>0.14009452564699401</c:v>
                </c:pt>
                <c:pt idx="20722">
                  <c:v>0.140252266049643</c:v>
                </c:pt>
                <c:pt idx="20723">
                  <c:v>0.140410006453834</c:v>
                </c:pt>
                <c:pt idx="20724">
                  <c:v>0.14056774685802501</c:v>
                </c:pt>
                <c:pt idx="20725">
                  <c:v>0.14072548726067399</c:v>
                </c:pt>
                <c:pt idx="20726">
                  <c:v>0.140883227664865</c:v>
                </c:pt>
                <c:pt idx="20727">
                  <c:v>0.141040968069056</c:v>
                </c:pt>
                <c:pt idx="20728">
                  <c:v>0.14119870847170499</c:v>
                </c:pt>
                <c:pt idx="20729">
                  <c:v>0.14135644887589599</c:v>
                </c:pt>
                <c:pt idx="20730">
                  <c:v>0.14151418928008699</c:v>
                </c:pt>
                <c:pt idx="20731">
                  <c:v>0.14167192968273501</c:v>
                </c:pt>
                <c:pt idx="20732">
                  <c:v>0.14182967008692701</c:v>
                </c:pt>
                <c:pt idx="20733">
                  <c:v>0.14198741049111799</c:v>
                </c:pt>
                <c:pt idx="20734">
                  <c:v>0.142145150893766</c:v>
                </c:pt>
                <c:pt idx="20735">
                  <c:v>0.14230289129795701</c:v>
                </c:pt>
                <c:pt idx="20736">
                  <c:v>0.14246063170214801</c:v>
                </c:pt>
                <c:pt idx="20737">
                  <c:v>0.142618372104797</c:v>
                </c:pt>
                <c:pt idx="20738">
                  <c:v>0.142776112508988</c:v>
                </c:pt>
                <c:pt idx="20739">
                  <c:v>0.142933852913179</c:v>
                </c:pt>
                <c:pt idx="20740">
                  <c:v>0.14309159331582799</c:v>
                </c:pt>
                <c:pt idx="20741">
                  <c:v>0.143249333720019</c:v>
                </c:pt>
                <c:pt idx="20742">
                  <c:v>0.14340707412421</c:v>
                </c:pt>
                <c:pt idx="20743">
                  <c:v>0.14356481452685901</c:v>
                </c:pt>
                <c:pt idx="20744">
                  <c:v>0.14372255493104999</c:v>
                </c:pt>
                <c:pt idx="20745">
                  <c:v>0.14388029533524099</c:v>
                </c:pt>
                <c:pt idx="20746">
                  <c:v>0.14403803573788901</c:v>
                </c:pt>
                <c:pt idx="20747">
                  <c:v>0.14419577614208001</c:v>
                </c:pt>
                <c:pt idx="20748">
                  <c:v>0.14435351654627199</c:v>
                </c:pt>
                <c:pt idx="20749">
                  <c:v>0.14451125694892</c:v>
                </c:pt>
                <c:pt idx="20750">
                  <c:v>0.14466899735311101</c:v>
                </c:pt>
                <c:pt idx="20751">
                  <c:v>0.14482673775730201</c:v>
                </c:pt>
                <c:pt idx="20752">
                  <c:v>0.144984478159951</c:v>
                </c:pt>
                <c:pt idx="20753">
                  <c:v>0.145142218564142</c:v>
                </c:pt>
                <c:pt idx="20754">
                  <c:v>0.145299958968333</c:v>
                </c:pt>
                <c:pt idx="20755">
                  <c:v>0.14545769937098199</c:v>
                </c:pt>
                <c:pt idx="20756">
                  <c:v>0.14561543977517299</c:v>
                </c:pt>
                <c:pt idx="20757">
                  <c:v>0.145773180179364</c:v>
                </c:pt>
                <c:pt idx="20758">
                  <c:v>0.14593092058201301</c:v>
                </c:pt>
                <c:pt idx="20759">
                  <c:v>0.14608866098620399</c:v>
                </c:pt>
                <c:pt idx="20760">
                  <c:v>0.14624640139039499</c:v>
                </c:pt>
                <c:pt idx="20761">
                  <c:v>0.14640414179304301</c:v>
                </c:pt>
                <c:pt idx="20762">
                  <c:v>0.14656188219723401</c:v>
                </c:pt>
                <c:pt idx="20763">
                  <c:v>0.14671962260142599</c:v>
                </c:pt>
                <c:pt idx="20764">
                  <c:v>0.146877363004074</c:v>
                </c:pt>
                <c:pt idx="20765">
                  <c:v>0.14703510340826501</c:v>
                </c:pt>
                <c:pt idx="20766">
                  <c:v>0.14719284381245601</c:v>
                </c:pt>
                <c:pt idx="20767">
                  <c:v>0.147350584215105</c:v>
                </c:pt>
                <c:pt idx="20768">
                  <c:v>0.147508324619296</c:v>
                </c:pt>
                <c:pt idx="20769">
                  <c:v>0.147666065023487</c:v>
                </c:pt>
                <c:pt idx="20770">
                  <c:v>0.14782380542613599</c:v>
                </c:pt>
                <c:pt idx="20771">
                  <c:v>0.14798154583032699</c:v>
                </c:pt>
                <c:pt idx="20772">
                  <c:v>0.148139286234518</c:v>
                </c:pt>
                <c:pt idx="20773">
                  <c:v>0.14829702663716701</c:v>
                </c:pt>
                <c:pt idx="20774">
                  <c:v>0.14845476704135799</c:v>
                </c:pt>
                <c:pt idx="20775">
                  <c:v>0.14861250744554899</c:v>
                </c:pt>
                <c:pt idx="20776">
                  <c:v>0.14877024784819701</c:v>
                </c:pt>
                <c:pt idx="20777">
                  <c:v>0.14892798825238801</c:v>
                </c:pt>
                <c:pt idx="20778">
                  <c:v>0.14908572865658001</c:v>
                </c:pt>
                <c:pt idx="20779">
                  <c:v>0.149243469059228</c:v>
                </c:pt>
                <c:pt idx="20780">
                  <c:v>0.149401209463419</c:v>
                </c:pt>
                <c:pt idx="20781">
                  <c:v>0.14955894986761001</c:v>
                </c:pt>
                <c:pt idx="20782">
                  <c:v>0.149716690270259</c:v>
                </c:pt>
                <c:pt idx="20783">
                  <c:v>0.14987443067445</c:v>
                </c:pt>
                <c:pt idx="20784">
                  <c:v>0.150032171078641</c:v>
                </c:pt>
                <c:pt idx="20785">
                  <c:v>0.15018991148128999</c:v>
                </c:pt>
                <c:pt idx="20786">
                  <c:v>0.15034765188548099</c:v>
                </c:pt>
                <c:pt idx="20787">
                  <c:v>0.150505392289672</c:v>
                </c:pt>
                <c:pt idx="20788">
                  <c:v>0.15066313269232001</c:v>
                </c:pt>
                <c:pt idx="20789">
                  <c:v>0.15082087309651199</c:v>
                </c:pt>
                <c:pt idx="20790">
                  <c:v>0.15097861350070299</c:v>
                </c:pt>
                <c:pt idx="20791">
                  <c:v>0.15113635390335101</c:v>
                </c:pt>
                <c:pt idx="20792">
                  <c:v>0.15129409430754201</c:v>
                </c:pt>
                <c:pt idx="20793">
                  <c:v>0.15145183471173301</c:v>
                </c:pt>
                <c:pt idx="20794">
                  <c:v>0.151609575114382</c:v>
                </c:pt>
                <c:pt idx="20795">
                  <c:v>0.151767315518573</c:v>
                </c:pt>
                <c:pt idx="20796">
                  <c:v>0.15192505592276401</c:v>
                </c:pt>
                <c:pt idx="20797">
                  <c:v>0.15208279632541299</c:v>
                </c:pt>
                <c:pt idx="20798">
                  <c:v>0.152240536729604</c:v>
                </c:pt>
                <c:pt idx="20799">
                  <c:v>0.152398277133795</c:v>
                </c:pt>
                <c:pt idx="20800">
                  <c:v>0.15255601753644399</c:v>
                </c:pt>
                <c:pt idx="20801">
                  <c:v>0.15271375794063499</c:v>
                </c:pt>
                <c:pt idx="20802">
                  <c:v>0.152871498344826</c:v>
                </c:pt>
                <c:pt idx="20803">
                  <c:v>0.15302923874747401</c:v>
                </c:pt>
                <c:pt idx="20804">
                  <c:v>0.15318697915166599</c:v>
                </c:pt>
                <c:pt idx="20805">
                  <c:v>0.15334471955585699</c:v>
                </c:pt>
                <c:pt idx="20806">
                  <c:v>0.15350245995850501</c:v>
                </c:pt>
                <c:pt idx="20807">
                  <c:v>0.15366020036269601</c:v>
                </c:pt>
                <c:pt idx="20808">
                  <c:v>0.15381794076688701</c:v>
                </c:pt>
                <c:pt idx="20809">
                  <c:v>0.153975681169536</c:v>
                </c:pt>
                <c:pt idx="20810">
                  <c:v>0.154133421573727</c:v>
                </c:pt>
                <c:pt idx="20811">
                  <c:v>0.15429116197791801</c:v>
                </c:pt>
                <c:pt idx="20812">
                  <c:v>0.15444890238056699</c:v>
                </c:pt>
                <c:pt idx="20813">
                  <c:v>0.154606642784758</c:v>
                </c:pt>
                <c:pt idx="20814">
                  <c:v>0.154764383188949</c:v>
                </c:pt>
                <c:pt idx="20815">
                  <c:v>0.15492212359159799</c:v>
                </c:pt>
                <c:pt idx="20816">
                  <c:v>0.15507986399578899</c:v>
                </c:pt>
                <c:pt idx="20817">
                  <c:v>0.15523760439997999</c:v>
                </c:pt>
                <c:pt idx="20818">
                  <c:v>0.15539534480262801</c:v>
                </c:pt>
                <c:pt idx="20819">
                  <c:v>0.15555308520682001</c:v>
                </c:pt>
                <c:pt idx="20820">
                  <c:v>0.15571082561101099</c:v>
                </c:pt>
                <c:pt idx="20821">
                  <c:v>0.155868566013659</c:v>
                </c:pt>
                <c:pt idx="20822">
                  <c:v>0.15602630641785001</c:v>
                </c:pt>
                <c:pt idx="20823">
                  <c:v>0.15618404682204101</c:v>
                </c:pt>
                <c:pt idx="20824">
                  <c:v>0.15634178722469</c:v>
                </c:pt>
                <c:pt idx="20825">
                  <c:v>0.156499527628881</c:v>
                </c:pt>
                <c:pt idx="20826">
                  <c:v>0.15665726803307201</c:v>
                </c:pt>
                <c:pt idx="20827">
                  <c:v>0.15681500843572099</c:v>
                </c:pt>
                <c:pt idx="20828">
                  <c:v>0.156972748839912</c:v>
                </c:pt>
                <c:pt idx="20829">
                  <c:v>0.157130489244103</c:v>
                </c:pt>
                <c:pt idx="20830">
                  <c:v>0.15728822964675199</c:v>
                </c:pt>
                <c:pt idx="20831">
                  <c:v>0.15744597005094299</c:v>
                </c:pt>
                <c:pt idx="20832">
                  <c:v>0.15760371045513399</c:v>
                </c:pt>
                <c:pt idx="20833">
                  <c:v>0.15776145085778201</c:v>
                </c:pt>
                <c:pt idx="20834">
                  <c:v>0.15791919126197301</c:v>
                </c:pt>
                <c:pt idx="20835">
                  <c:v>0.15807693166616499</c:v>
                </c:pt>
                <c:pt idx="20836">
                  <c:v>0.158234672068813</c:v>
                </c:pt>
                <c:pt idx="20837">
                  <c:v>0.15839241247300401</c:v>
                </c:pt>
                <c:pt idx="20838">
                  <c:v>0.15855015287719501</c:v>
                </c:pt>
                <c:pt idx="20839">
                  <c:v>0.158707893279844</c:v>
                </c:pt>
                <c:pt idx="20840">
                  <c:v>0.158865633684035</c:v>
                </c:pt>
                <c:pt idx="20841">
                  <c:v>0.159023374088226</c:v>
                </c:pt>
                <c:pt idx="20842">
                  <c:v>0.15918111449087499</c:v>
                </c:pt>
                <c:pt idx="20843">
                  <c:v>0.159338854895066</c:v>
                </c:pt>
                <c:pt idx="20844">
                  <c:v>0.159496595299257</c:v>
                </c:pt>
                <c:pt idx="20845">
                  <c:v>0.15965433570190601</c:v>
                </c:pt>
                <c:pt idx="20846">
                  <c:v>0.15981207610609699</c:v>
                </c:pt>
                <c:pt idx="20847">
                  <c:v>0.15996981651028799</c:v>
                </c:pt>
                <c:pt idx="20848">
                  <c:v>0.16012755691293601</c:v>
                </c:pt>
                <c:pt idx="20849">
                  <c:v>0.16028529731712701</c:v>
                </c:pt>
                <c:pt idx="20850">
                  <c:v>0.16044303772131899</c:v>
                </c:pt>
                <c:pt idx="20851">
                  <c:v>0.160600778123967</c:v>
                </c:pt>
                <c:pt idx="20852">
                  <c:v>0.16075851852815801</c:v>
                </c:pt>
                <c:pt idx="20853">
                  <c:v>0.16091625893234901</c:v>
                </c:pt>
                <c:pt idx="20854">
                  <c:v>0.161073999334998</c:v>
                </c:pt>
                <c:pt idx="20855">
                  <c:v>0.161231739739189</c:v>
                </c:pt>
                <c:pt idx="20856">
                  <c:v>0.16138948014338</c:v>
                </c:pt>
                <c:pt idx="20857">
                  <c:v>0.16154722054602899</c:v>
                </c:pt>
                <c:pt idx="20858">
                  <c:v>0.16170496095021999</c:v>
                </c:pt>
                <c:pt idx="20859">
                  <c:v>0.161862701354411</c:v>
                </c:pt>
                <c:pt idx="20860">
                  <c:v>0.16202044175705901</c:v>
                </c:pt>
                <c:pt idx="20861">
                  <c:v>0.16217818216125099</c:v>
                </c:pt>
                <c:pt idx="20862">
                  <c:v>0.16233592256544199</c:v>
                </c:pt>
                <c:pt idx="20863">
                  <c:v>0.16249366296809001</c:v>
                </c:pt>
                <c:pt idx="20864">
                  <c:v>0.16265140337228101</c:v>
                </c:pt>
                <c:pt idx="20865">
                  <c:v>0.16280914377647299</c:v>
                </c:pt>
                <c:pt idx="20866">
                  <c:v>0.162966884179121</c:v>
                </c:pt>
                <c:pt idx="20867">
                  <c:v>0.16312462458331201</c:v>
                </c:pt>
                <c:pt idx="20868">
                  <c:v>0.16328236498750301</c:v>
                </c:pt>
                <c:pt idx="20869">
                  <c:v>0.163440105390152</c:v>
                </c:pt>
                <c:pt idx="20870">
                  <c:v>0.163597845794343</c:v>
                </c:pt>
                <c:pt idx="20871">
                  <c:v>0.163755586198534</c:v>
                </c:pt>
                <c:pt idx="20872">
                  <c:v>0.16391332660118299</c:v>
                </c:pt>
                <c:pt idx="20873">
                  <c:v>0.16407106700537399</c:v>
                </c:pt>
                <c:pt idx="20874">
                  <c:v>0.164228807409565</c:v>
                </c:pt>
                <c:pt idx="20875">
                  <c:v>0.16438654781221301</c:v>
                </c:pt>
                <c:pt idx="20876">
                  <c:v>0.16454428821640499</c:v>
                </c:pt>
                <c:pt idx="20877">
                  <c:v>0.16470202862059599</c:v>
                </c:pt>
                <c:pt idx="20878">
                  <c:v>0.16485976902324401</c:v>
                </c:pt>
                <c:pt idx="20879">
                  <c:v>0.16501750942743501</c:v>
                </c:pt>
                <c:pt idx="20880">
                  <c:v>0.16517524983162599</c:v>
                </c:pt>
                <c:pt idx="20881">
                  <c:v>0.165332990234275</c:v>
                </c:pt>
                <c:pt idx="20882">
                  <c:v>0.165490730638466</c:v>
                </c:pt>
                <c:pt idx="20883">
                  <c:v>0.16564847104265701</c:v>
                </c:pt>
                <c:pt idx="20884">
                  <c:v>0.165806211445306</c:v>
                </c:pt>
                <c:pt idx="20885">
                  <c:v>0.165963951849497</c:v>
                </c:pt>
                <c:pt idx="20886">
                  <c:v>0.166121692253688</c:v>
                </c:pt>
                <c:pt idx="20887">
                  <c:v>0.16627943265633699</c:v>
                </c:pt>
                <c:pt idx="20888">
                  <c:v>0.16643717306052799</c:v>
                </c:pt>
                <c:pt idx="20889">
                  <c:v>0.166594913464719</c:v>
                </c:pt>
                <c:pt idx="20890">
                  <c:v>0.16675265386736701</c:v>
                </c:pt>
                <c:pt idx="20891">
                  <c:v>0.16691039427155899</c:v>
                </c:pt>
                <c:pt idx="20892">
                  <c:v>0.16706813467574999</c:v>
                </c:pt>
                <c:pt idx="20893">
                  <c:v>0.16722587507839801</c:v>
                </c:pt>
                <c:pt idx="20894">
                  <c:v>0.16738361548258901</c:v>
                </c:pt>
                <c:pt idx="20895">
                  <c:v>0.16754135588678001</c:v>
                </c:pt>
                <c:pt idx="20896">
                  <c:v>0.167699096289429</c:v>
                </c:pt>
                <c:pt idx="20897">
                  <c:v>0.16785683669362</c:v>
                </c:pt>
                <c:pt idx="20898">
                  <c:v>0.16801457709781101</c:v>
                </c:pt>
                <c:pt idx="20899">
                  <c:v>0.16817231750045999</c:v>
                </c:pt>
                <c:pt idx="20900">
                  <c:v>0.168330057904651</c:v>
                </c:pt>
                <c:pt idx="20901">
                  <c:v>0.168487798308842</c:v>
                </c:pt>
                <c:pt idx="20902">
                  <c:v>0.16864553871149099</c:v>
                </c:pt>
                <c:pt idx="20903">
                  <c:v>0.16880327911568199</c:v>
                </c:pt>
                <c:pt idx="20904">
                  <c:v>0.168961019519873</c:v>
                </c:pt>
                <c:pt idx="20905">
                  <c:v>0.16911875992252101</c:v>
                </c:pt>
                <c:pt idx="20906">
                  <c:v>0.16927650032671199</c:v>
                </c:pt>
                <c:pt idx="20907">
                  <c:v>0.16943424073090399</c:v>
                </c:pt>
                <c:pt idx="20908">
                  <c:v>0.16959198113355201</c:v>
                </c:pt>
                <c:pt idx="20909">
                  <c:v>0.16974972153774301</c:v>
                </c:pt>
                <c:pt idx="20910">
                  <c:v>0.16990746194193401</c:v>
                </c:pt>
                <c:pt idx="20911">
                  <c:v>0.170065202344583</c:v>
                </c:pt>
                <c:pt idx="20912">
                  <c:v>0.170222942748774</c:v>
                </c:pt>
                <c:pt idx="20913">
                  <c:v>0.17038068315296501</c:v>
                </c:pt>
                <c:pt idx="20914">
                  <c:v>0.17053842355561399</c:v>
                </c:pt>
                <c:pt idx="20915">
                  <c:v>0.170696163959805</c:v>
                </c:pt>
                <c:pt idx="20916">
                  <c:v>0.170853904363996</c:v>
                </c:pt>
                <c:pt idx="20917">
                  <c:v>0.17101164476664499</c:v>
                </c:pt>
                <c:pt idx="20918">
                  <c:v>0.17116938517083599</c:v>
                </c:pt>
                <c:pt idx="20919">
                  <c:v>0.171327125575027</c:v>
                </c:pt>
                <c:pt idx="20920">
                  <c:v>0.17148486597767501</c:v>
                </c:pt>
                <c:pt idx="20921">
                  <c:v>0.17164260638186599</c:v>
                </c:pt>
                <c:pt idx="20922">
                  <c:v>0.17180034678605799</c:v>
                </c:pt>
                <c:pt idx="20923">
                  <c:v>0.171958087188706</c:v>
                </c:pt>
                <c:pt idx="20924">
                  <c:v>0.17211582759289701</c:v>
                </c:pt>
                <c:pt idx="20925">
                  <c:v>0.17227356799708801</c:v>
                </c:pt>
                <c:pt idx="20926">
                  <c:v>0.172431308399737</c:v>
                </c:pt>
                <c:pt idx="20927">
                  <c:v>0.172589048803928</c:v>
                </c:pt>
                <c:pt idx="20928">
                  <c:v>0.17274678920811901</c:v>
                </c:pt>
                <c:pt idx="20929">
                  <c:v>0.17290452961076799</c:v>
                </c:pt>
                <c:pt idx="20930">
                  <c:v>0.173062270014959</c:v>
                </c:pt>
                <c:pt idx="20931">
                  <c:v>0.17322001041915</c:v>
                </c:pt>
                <c:pt idx="20932">
                  <c:v>0.17337775082179799</c:v>
                </c:pt>
                <c:pt idx="20933">
                  <c:v>0.17353549122598999</c:v>
                </c:pt>
                <c:pt idx="20934">
                  <c:v>0.17369323163018099</c:v>
                </c:pt>
                <c:pt idx="20935">
                  <c:v>0.17385097203282901</c:v>
                </c:pt>
                <c:pt idx="20936">
                  <c:v>0.17400871243702001</c:v>
                </c:pt>
                <c:pt idx="20937">
                  <c:v>0.17416645284121199</c:v>
                </c:pt>
                <c:pt idx="20938">
                  <c:v>0.17432419324386</c:v>
                </c:pt>
                <c:pt idx="20939">
                  <c:v>0.17448193364805101</c:v>
                </c:pt>
                <c:pt idx="20940">
                  <c:v>0.17463967405224201</c:v>
                </c:pt>
                <c:pt idx="20941">
                  <c:v>0.174797414454891</c:v>
                </c:pt>
                <c:pt idx="20942">
                  <c:v>0.174955154859082</c:v>
                </c:pt>
                <c:pt idx="20943">
                  <c:v>0.17511289526327301</c:v>
                </c:pt>
                <c:pt idx="20944">
                  <c:v>0.17527063566592199</c:v>
                </c:pt>
                <c:pt idx="20945">
                  <c:v>0.175428376070113</c:v>
                </c:pt>
                <c:pt idx="20946">
                  <c:v>0.175586116474304</c:v>
                </c:pt>
                <c:pt idx="20947">
                  <c:v>0.17574385687695199</c:v>
                </c:pt>
                <c:pt idx="20948">
                  <c:v>0.17590159728114399</c:v>
                </c:pt>
                <c:pt idx="20949">
                  <c:v>0.17605933768533499</c:v>
                </c:pt>
                <c:pt idx="20950">
                  <c:v>0.17621707808798301</c:v>
                </c:pt>
                <c:pt idx="20951">
                  <c:v>0.17637481849217401</c:v>
                </c:pt>
                <c:pt idx="20952">
                  <c:v>0.17653255889636499</c:v>
                </c:pt>
                <c:pt idx="20953">
                  <c:v>0.176690299299014</c:v>
                </c:pt>
                <c:pt idx="20954">
                  <c:v>0.17684803970320501</c:v>
                </c:pt>
                <c:pt idx="20955">
                  <c:v>0.17700578010739601</c:v>
                </c:pt>
                <c:pt idx="20956">
                  <c:v>0.177163520510045</c:v>
                </c:pt>
                <c:pt idx="20957">
                  <c:v>0.177321260914236</c:v>
                </c:pt>
                <c:pt idx="20958">
                  <c:v>0.177479001318427</c:v>
                </c:pt>
                <c:pt idx="20959">
                  <c:v>0.17763674172107599</c:v>
                </c:pt>
                <c:pt idx="20960">
                  <c:v>0.17779448212526699</c:v>
                </c:pt>
                <c:pt idx="20961">
                  <c:v>0.177952222529458</c:v>
                </c:pt>
                <c:pt idx="20962">
                  <c:v>0.17810996293210599</c:v>
                </c:pt>
                <c:pt idx="20963">
                  <c:v>0.17826770333629799</c:v>
                </c:pt>
                <c:pt idx="20964">
                  <c:v>0.17842544374048899</c:v>
                </c:pt>
                <c:pt idx="20965">
                  <c:v>0.17858318414313701</c:v>
                </c:pt>
                <c:pt idx="20966">
                  <c:v>0.17874092454732801</c:v>
                </c:pt>
                <c:pt idx="20967">
                  <c:v>0.17889866495151899</c:v>
                </c:pt>
                <c:pt idx="20968">
                  <c:v>0.179056405354168</c:v>
                </c:pt>
                <c:pt idx="20969">
                  <c:v>0.17921414575835901</c:v>
                </c:pt>
                <c:pt idx="20970">
                  <c:v>0.17937188616255001</c:v>
                </c:pt>
                <c:pt idx="20971">
                  <c:v>0.179529626565199</c:v>
                </c:pt>
                <c:pt idx="20972">
                  <c:v>0.17968736696939</c:v>
                </c:pt>
                <c:pt idx="20973">
                  <c:v>0.179845107373581</c:v>
                </c:pt>
                <c:pt idx="20974">
                  <c:v>0.18000284777622999</c:v>
                </c:pt>
                <c:pt idx="20975">
                  <c:v>0.18016058818042099</c:v>
                </c:pt>
                <c:pt idx="20976">
                  <c:v>0.180318328584612</c:v>
                </c:pt>
                <c:pt idx="20977">
                  <c:v>0.18047606898726001</c:v>
                </c:pt>
                <c:pt idx="20978">
                  <c:v>0.18063380939145099</c:v>
                </c:pt>
                <c:pt idx="20979">
                  <c:v>0.18079154979564299</c:v>
                </c:pt>
                <c:pt idx="20980">
                  <c:v>0.18094929019829101</c:v>
                </c:pt>
                <c:pt idx="20981">
                  <c:v>0.18110703060248201</c:v>
                </c:pt>
                <c:pt idx="20982">
                  <c:v>0.18126477100667299</c:v>
                </c:pt>
                <c:pt idx="20983">
                  <c:v>0.181422511409322</c:v>
                </c:pt>
                <c:pt idx="20984">
                  <c:v>0.18158025181351301</c:v>
                </c:pt>
                <c:pt idx="20985">
                  <c:v>0.18173799221770401</c:v>
                </c:pt>
                <c:pt idx="20986">
                  <c:v>0.181895732620353</c:v>
                </c:pt>
                <c:pt idx="20987">
                  <c:v>0.182053473024544</c:v>
                </c:pt>
                <c:pt idx="20988">
                  <c:v>0.182211213428735</c:v>
                </c:pt>
                <c:pt idx="20989">
                  <c:v>0.18236895383138399</c:v>
                </c:pt>
                <c:pt idx="20990">
                  <c:v>0.18252669423557499</c:v>
                </c:pt>
                <c:pt idx="20991">
                  <c:v>0.182684434639766</c:v>
                </c:pt>
                <c:pt idx="20992">
                  <c:v>0.18284217504241401</c:v>
                </c:pt>
                <c:pt idx="20993">
                  <c:v>0.18299991544660499</c:v>
                </c:pt>
                <c:pt idx="20994">
                  <c:v>0.18315765585079699</c:v>
                </c:pt>
                <c:pt idx="20995">
                  <c:v>0.18331539625344501</c:v>
                </c:pt>
                <c:pt idx="20996">
                  <c:v>0.18347313665763601</c:v>
                </c:pt>
                <c:pt idx="20997">
                  <c:v>0.18363087706182701</c:v>
                </c:pt>
                <c:pt idx="20998">
                  <c:v>0.183788617464476</c:v>
                </c:pt>
                <c:pt idx="20999">
                  <c:v>0.183946357868667</c:v>
                </c:pt>
                <c:pt idx="21000">
                  <c:v>0.18410409827285801</c:v>
                </c:pt>
                <c:pt idx="21001">
                  <c:v>0.18426183867550699</c:v>
                </c:pt>
                <c:pt idx="21002">
                  <c:v>0.184419579079698</c:v>
                </c:pt>
                <c:pt idx="21003">
                  <c:v>0.184577319483889</c:v>
                </c:pt>
                <c:pt idx="21004">
                  <c:v>0.18473505988653699</c:v>
                </c:pt>
                <c:pt idx="21005">
                  <c:v>0.18489280029072899</c:v>
                </c:pt>
                <c:pt idx="21006">
                  <c:v>0.18505054069492</c:v>
                </c:pt>
                <c:pt idx="21007">
                  <c:v>0.18520828109756801</c:v>
                </c:pt>
                <c:pt idx="21008">
                  <c:v>0.18536602150175899</c:v>
                </c:pt>
                <c:pt idx="21009">
                  <c:v>0.18552376190595099</c:v>
                </c:pt>
                <c:pt idx="21010">
                  <c:v>0.18568150230859901</c:v>
                </c:pt>
                <c:pt idx="21011">
                  <c:v>0.18583924271279001</c:v>
                </c:pt>
                <c:pt idx="21012">
                  <c:v>0.18599698311698101</c:v>
                </c:pt>
                <c:pt idx="21013">
                  <c:v>0.18615472351963</c:v>
                </c:pt>
                <c:pt idx="21014">
                  <c:v>0.186312463923821</c:v>
                </c:pt>
                <c:pt idx="21015">
                  <c:v>0.18647020432801201</c:v>
                </c:pt>
                <c:pt idx="21016">
                  <c:v>0.18662794473066099</c:v>
                </c:pt>
                <c:pt idx="21017">
                  <c:v>0.186785685134852</c:v>
                </c:pt>
                <c:pt idx="21018">
                  <c:v>0.186943425539043</c:v>
                </c:pt>
                <c:pt idx="21019">
                  <c:v>0.18710116594169099</c:v>
                </c:pt>
                <c:pt idx="21020">
                  <c:v>0.18725890634588299</c:v>
                </c:pt>
                <c:pt idx="21021">
                  <c:v>0.187416646750074</c:v>
                </c:pt>
                <c:pt idx="21022">
                  <c:v>0.18757438715272201</c:v>
                </c:pt>
                <c:pt idx="21023">
                  <c:v>0.18773212755691299</c:v>
                </c:pt>
                <c:pt idx="21024">
                  <c:v>0.18788986796110399</c:v>
                </c:pt>
                <c:pt idx="21025">
                  <c:v>0.188047608363753</c:v>
                </c:pt>
                <c:pt idx="21026">
                  <c:v>0.18820534876794401</c:v>
                </c:pt>
                <c:pt idx="21027">
                  <c:v>0.18836308917213501</c:v>
                </c:pt>
                <c:pt idx="21028">
                  <c:v>0.188520829574784</c:v>
                </c:pt>
                <c:pt idx="21029">
                  <c:v>0.188678569978975</c:v>
                </c:pt>
                <c:pt idx="21030">
                  <c:v>0.18883631038316601</c:v>
                </c:pt>
                <c:pt idx="21031">
                  <c:v>0.18899405078581499</c:v>
                </c:pt>
                <c:pt idx="21032">
                  <c:v>0.189151791190006</c:v>
                </c:pt>
                <c:pt idx="21033">
                  <c:v>0.189309531594197</c:v>
                </c:pt>
                <c:pt idx="21034">
                  <c:v>0.18946727199684499</c:v>
                </c:pt>
                <c:pt idx="21035">
                  <c:v>0.18962501240103699</c:v>
                </c:pt>
                <c:pt idx="21036">
                  <c:v>0.18978275280522799</c:v>
                </c:pt>
                <c:pt idx="21037">
                  <c:v>0.18994049320787601</c:v>
                </c:pt>
                <c:pt idx="21038">
                  <c:v>0.19009823361206701</c:v>
                </c:pt>
                <c:pt idx="21039">
                  <c:v>0.19025597401625799</c:v>
                </c:pt>
                <c:pt idx="21040">
                  <c:v>0.190413714418907</c:v>
                </c:pt>
                <c:pt idx="21041">
                  <c:v>0.19057145482309801</c:v>
                </c:pt>
                <c:pt idx="21042">
                  <c:v>0.19072919522728901</c:v>
                </c:pt>
                <c:pt idx="21043">
                  <c:v>0.190886935629938</c:v>
                </c:pt>
                <c:pt idx="21044">
                  <c:v>0.191044676034129</c:v>
                </c:pt>
                <c:pt idx="21045">
                  <c:v>0.19120241643832001</c:v>
                </c:pt>
                <c:pt idx="21046">
                  <c:v>0.19136015684096899</c:v>
                </c:pt>
                <c:pt idx="21047">
                  <c:v>0.19151789724516</c:v>
                </c:pt>
                <c:pt idx="21048">
                  <c:v>0.191675637649351</c:v>
                </c:pt>
                <c:pt idx="21049">
                  <c:v>0.19183337805199899</c:v>
                </c:pt>
                <c:pt idx="21050">
                  <c:v>0.19199111845618999</c:v>
                </c:pt>
                <c:pt idx="21051">
                  <c:v>0.19214885886038199</c:v>
                </c:pt>
                <c:pt idx="21052">
                  <c:v>0.19230659926303001</c:v>
                </c:pt>
                <c:pt idx="21053">
                  <c:v>0.19246433966722101</c:v>
                </c:pt>
                <c:pt idx="21054">
                  <c:v>0.19262208007141199</c:v>
                </c:pt>
                <c:pt idx="21055">
                  <c:v>0.192779820474061</c:v>
                </c:pt>
                <c:pt idx="21056">
                  <c:v>0.19293756087825201</c:v>
                </c:pt>
                <c:pt idx="21057">
                  <c:v>0.19309530128244301</c:v>
                </c:pt>
                <c:pt idx="21058">
                  <c:v>0.193253041685092</c:v>
                </c:pt>
                <c:pt idx="21059">
                  <c:v>0.193410782089283</c:v>
                </c:pt>
                <c:pt idx="21060">
                  <c:v>0.193568522493474</c:v>
                </c:pt>
                <c:pt idx="21061">
                  <c:v>0.19372626289612299</c:v>
                </c:pt>
                <c:pt idx="21062">
                  <c:v>0.193884003300314</c:v>
                </c:pt>
                <c:pt idx="21063">
                  <c:v>0.194041743704505</c:v>
                </c:pt>
                <c:pt idx="21064">
                  <c:v>0.19419948410715299</c:v>
                </c:pt>
                <c:pt idx="21065">
                  <c:v>0.19435722451134399</c:v>
                </c:pt>
                <c:pt idx="21066">
                  <c:v>0.19451496491553599</c:v>
                </c:pt>
                <c:pt idx="21067">
                  <c:v>0.19467270531818401</c:v>
                </c:pt>
                <c:pt idx="21068">
                  <c:v>0.19483044572237501</c:v>
                </c:pt>
                <c:pt idx="21069">
                  <c:v>0.19498818612656599</c:v>
                </c:pt>
                <c:pt idx="21070">
                  <c:v>0.195145926529215</c:v>
                </c:pt>
                <c:pt idx="21071">
                  <c:v>0.19530366693340601</c:v>
                </c:pt>
                <c:pt idx="21072">
                  <c:v>0.19546140733759701</c:v>
                </c:pt>
                <c:pt idx="21073">
                  <c:v>0.195619147740246</c:v>
                </c:pt>
                <c:pt idx="21074">
                  <c:v>0.195776888144437</c:v>
                </c:pt>
                <c:pt idx="21075">
                  <c:v>0.195934628548628</c:v>
                </c:pt>
                <c:pt idx="21076">
                  <c:v>0.19609236895127699</c:v>
                </c:pt>
                <c:pt idx="21077">
                  <c:v>0.19625010935546799</c:v>
                </c:pt>
                <c:pt idx="21078">
                  <c:v>0.196407849759659</c:v>
                </c:pt>
                <c:pt idx="21079">
                  <c:v>0.19656559016230701</c:v>
                </c:pt>
                <c:pt idx="21080">
                  <c:v>0.19672333056649799</c:v>
                </c:pt>
                <c:pt idx="21081">
                  <c:v>0.19688107097068899</c:v>
                </c:pt>
                <c:pt idx="21082">
                  <c:v>0.19703881137333801</c:v>
                </c:pt>
                <c:pt idx="21083">
                  <c:v>0.19719655177752901</c:v>
                </c:pt>
                <c:pt idx="21084">
                  <c:v>0.19735429218171999</c:v>
                </c:pt>
                <c:pt idx="21085">
                  <c:v>0.197512032584369</c:v>
                </c:pt>
                <c:pt idx="21086">
                  <c:v>0.19766977298856001</c:v>
                </c:pt>
                <c:pt idx="21087">
                  <c:v>0.19782751339275101</c:v>
                </c:pt>
                <c:pt idx="21088">
                  <c:v>0.1979852537954</c:v>
                </c:pt>
                <c:pt idx="21089">
                  <c:v>0.198142994199591</c:v>
                </c:pt>
                <c:pt idx="21090">
                  <c:v>0.198300734603782</c:v>
                </c:pt>
                <c:pt idx="21091">
                  <c:v>0.19845847500642999</c:v>
                </c:pt>
                <c:pt idx="21092">
                  <c:v>0.19861621541062199</c:v>
                </c:pt>
                <c:pt idx="21093">
                  <c:v>0.198773955814813</c:v>
                </c:pt>
                <c:pt idx="21094">
                  <c:v>0.19893169621746101</c:v>
                </c:pt>
                <c:pt idx="21095">
                  <c:v>0.19908943662165199</c:v>
                </c:pt>
                <c:pt idx="21096">
                  <c:v>0.19924717702584299</c:v>
                </c:pt>
                <c:pt idx="21097">
                  <c:v>0.19940491742849201</c:v>
                </c:pt>
                <c:pt idx="21098">
                  <c:v>0.19956265783268301</c:v>
                </c:pt>
                <c:pt idx="21099">
                  <c:v>0.19972039823687401</c:v>
                </c:pt>
                <c:pt idx="21100">
                  <c:v>0.199878138639523</c:v>
                </c:pt>
                <c:pt idx="21101">
                  <c:v>0.200035879043714</c:v>
                </c:pt>
                <c:pt idx="21102">
                  <c:v>0.20019361944790501</c:v>
                </c:pt>
                <c:pt idx="21103">
                  <c:v>0.20035135985055399</c:v>
                </c:pt>
                <c:pt idx="21104">
                  <c:v>0.200509100254745</c:v>
                </c:pt>
                <c:pt idx="21105">
                  <c:v>0.200666840658936</c:v>
                </c:pt>
                <c:pt idx="21106">
                  <c:v>0.20082458106158399</c:v>
                </c:pt>
                <c:pt idx="21107">
                  <c:v>0.20098232146577599</c:v>
                </c:pt>
                <c:pt idx="21108">
                  <c:v>0.201140061869967</c:v>
                </c:pt>
                <c:pt idx="21109">
                  <c:v>0.20129780227261501</c:v>
                </c:pt>
                <c:pt idx="21110">
                  <c:v>0.20145554267680599</c:v>
                </c:pt>
                <c:pt idx="21111">
                  <c:v>0.20161328308099699</c:v>
                </c:pt>
                <c:pt idx="21112">
                  <c:v>0.20177102348364601</c:v>
                </c:pt>
                <c:pt idx="21113">
                  <c:v>0.20192876388783701</c:v>
                </c:pt>
                <c:pt idx="21114">
                  <c:v>0.20208650429202801</c:v>
                </c:pt>
                <c:pt idx="21115">
                  <c:v>0.202244244694677</c:v>
                </c:pt>
                <c:pt idx="21116">
                  <c:v>0.202401985098868</c:v>
                </c:pt>
                <c:pt idx="21117">
                  <c:v>0.20255972550305901</c:v>
                </c:pt>
                <c:pt idx="21118">
                  <c:v>0.20271746590570799</c:v>
                </c:pt>
                <c:pt idx="21119">
                  <c:v>0.202875206309899</c:v>
                </c:pt>
                <c:pt idx="21120">
                  <c:v>0.20303294671409</c:v>
                </c:pt>
                <c:pt idx="21121">
                  <c:v>0.20319068711673799</c:v>
                </c:pt>
                <c:pt idx="21122">
                  <c:v>0.20334842752092899</c:v>
                </c:pt>
                <c:pt idx="21123">
                  <c:v>0.203506167925121</c:v>
                </c:pt>
                <c:pt idx="21124">
                  <c:v>0.20366390832776901</c:v>
                </c:pt>
                <c:pt idx="21125">
                  <c:v>0.20382164873195999</c:v>
                </c:pt>
                <c:pt idx="21126">
                  <c:v>0.20397938913615099</c:v>
                </c:pt>
                <c:pt idx="21127">
                  <c:v>0.20413712953880001</c:v>
                </c:pt>
                <c:pt idx="21128">
                  <c:v>0.20429486994299101</c:v>
                </c:pt>
                <c:pt idx="21129">
                  <c:v>0.20445261034718201</c:v>
                </c:pt>
                <c:pt idx="21130">
                  <c:v>0.204610350749831</c:v>
                </c:pt>
                <c:pt idx="21131">
                  <c:v>0.204768091154022</c:v>
                </c:pt>
                <c:pt idx="21132">
                  <c:v>0.20492583155821301</c:v>
                </c:pt>
                <c:pt idx="21133">
                  <c:v>0.20508357196086199</c:v>
                </c:pt>
                <c:pt idx="21134">
                  <c:v>0.205241312365053</c:v>
                </c:pt>
                <c:pt idx="21135">
                  <c:v>0.205399052769244</c:v>
                </c:pt>
                <c:pt idx="21136">
                  <c:v>0.20555679317189199</c:v>
                </c:pt>
                <c:pt idx="21137">
                  <c:v>0.20571453357608299</c:v>
                </c:pt>
                <c:pt idx="21138">
                  <c:v>0.20587227398027499</c:v>
                </c:pt>
                <c:pt idx="21139">
                  <c:v>0.20603001438292301</c:v>
                </c:pt>
                <c:pt idx="21140">
                  <c:v>0.20618775478711401</c:v>
                </c:pt>
                <c:pt idx="21141">
                  <c:v>0.20634549519130499</c:v>
                </c:pt>
                <c:pt idx="21142">
                  <c:v>0.206503235593954</c:v>
                </c:pt>
                <c:pt idx="21143">
                  <c:v>0.20666097599814501</c:v>
                </c:pt>
                <c:pt idx="21144">
                  <c:v>0.20681871640233601</c:v>
                </c:pt>
                <c:pt idx="21145">
                  <c:v>0.206976456804985</c:v>
                </c:pt>
                <c:pt idx="21146">
                  <c:v>0.207134197209176</c:v>
                </c:pt>
                <c:pt idx="21147">
                  <c:v>0.20729193761336701</c:v>
                </c:pt>
                <c:pt idx="21148">
                  <c:v>0.20744967801601599</c:v>
                </c:pt>
                <c:pt idx="21149">
                  <c:v>0.207607418420207</c:v>
                </c:pt>
                <c:pt idx="21150">
                  <c:v>0.207765158824398</c:v>
                </c:pt>
                <c:pt idx="21151">
                  <c:v>0.20792289922704599</c:v>
                </c:pt>
                <c:pt idx="21152">
                  <c:v>0.20808063963123699</c:v>
                </c:pt>
                <c:pt idx="21153">
                  <c:v>0.20823838003542799</c:v>
                </c:pt>
                <c:pt idx="21154">
                  <c:v>0.20839612043807701</c:v>
                </c:pt>
                <c:pt idx="21155">
                  <c:v>0.20855386084226801</c:v>
                </c:pt>
                <c:pt idx="21156">
                  <c:v>0.20871160124645899</c:v>
                </c:pt>
                <c:pt idx="21157">
                  <c:v>0.208869341649108</c:v>
                </c:pt>
                <c:pt idx="21158">
                  <c:v>0.20902708205329901</c:v>
                </c:pt>
                <c:pt idx="21159">
                  <c:v>0.20918482245749001</c:v>
                </c:pt>
                <c:pt idx="21160">
                  <c:v>0.209342562860139</c:v>
                </c:pt>
                <c:pt idx="21161">
                  <c:v>0.20950030326433</c:v>
                </c:pt>
                <c:pt idx="21162">
                  <c:v>0.209658043668521</c:v>
                </c:pt>
                <c:pt idx="21163">
                  <c:v>0.20981578407116899</c:v>
                </c:pt>
                <c:pt idx="21164">
                  <c:v>0.209973524475361</c:v>
                </c:pt>
                <c:pt idx="21165">
                  <c:v>0.210131264879552</c:v>
                </c:pt>
                <c:pt idx="21166">
                  <c:v>0.21028900528219999</c:v>
                </c:pt>
                <c:pt idx="21167">
                  <c:v>0.21044674568639099</c:v>
                </c:pt>
                <c:pt idx="21168">
                  <c:v>0.21060448609058199</c:v>
                </c:pt>
                <c:pt idx="21169">
                  <c:v>0.21076222649323101</c:v>
                </c:pt>
                <c:pt idx="21170">
                  <c:v>0.21091996689742201</c:v>
                </c:pt>
                <c:pt idx="21171">
                  <c:v>0.21107770730161299</c:v>
                </c:pt>
                <c:pt idx="21172">
                  <c:v>0.211235447704262</c:v>
                </c:pt>
                <c:pt idx="21173">
                  <c:v>0.21139318810845301</c:v>
                </c:pt>
                <c:pt idx="21174">
                  <c:v>0.21155092851264401</c:v>
                </c:pt>
                <c:pt idx="21175">
                  <c:v>0.211708668915293</c:v>
                </c:pt>
                <c:pt idx="21176">
                  <c:v>0.211866409319484</c:v>
                </c:pt>
                <c:pt idx="21177">
                  <c:v>0.212024149723675</c:v>
                </c:pt>
                <c:pt idx="21178">
                  <c:v>0.21218189012632299</c:v>
                </c:pt>
                <c:pt idx="21179">
                  <c:v>0.21233963053051499</c:v>
                </c:pt>
                <c:pt idx="21180">
                  <c:v>0.212497370934706</c:v>
                </c:pt>
                <c:pt idx="21181">
                  <c:v>0.21265511133735401</c:v>
                </c:pt>
                <c:pt idx="21182">
                  <c:v>0.21281285174154499</c:v>
                </c:pt>
                <c:pt idx="21183">
                  <c:v>0.21297059214573599</c:v>
                </c:pt>
                <c:pt idx="21184">
                  <c:v>0.21312833254838501</c:v>
                </c:pt>
                <c:pt idx="21185">
                  <c:v>0.21328607295257601</c:v>
                </c:pt>
                <c:pt idx="21186">
                  <c:v>0.21344381335676699</c:v>
                </c:pt>
                <c:pt idx="21187">
                  <c:v>0.213601553759416</c:v>
                </c:pt>
                <c:pt idx="21188">
                  <c:v>0.21375929416360701</c:v>
                </c:pt>
                <c:pt idx="21189">
                  <c:v>0.21391703456779801</c:v>
                </c:pt>
                <c:pt idx="21190">
                  <c:v>0.214074774970447</c:v>
                </c:pt>
                <c:pt idx="21191">
                  <c:v>0.214232515374638</c:v>
                </c:pt>
                <c:pt idx="21192">
                  <c:v>0.214390255778829</c:v>
                </c:pt>
                <c:pt idx="21193">
                  <c:v>0.21454799618147699</c:v>
                </c:pt>
                <c:pt idx="21194">
                  <c:v>0.21470573658566799</c:v>
                </c:pt>
                <c:pt idx="21195">
                  <c:v>0.21486347698986</c:v>
                </c:pt>
                <c:pt idx="21196">
                  <c:v>0.21502121739250801</c:v>
                </c:pt>
                <c:pt idx="21197">
                  <c:v>0.21517895779669899</c:v>
                </c:pt>
                <c:pt idx="21198">
                  <c:v>0.21533669820088999</c:v>
                </c:pt>
                <c:pt idx="21199">
                  <c:v>0.21549443860353901</c:v>
                </c:pt>
                <c:pt idx="21200">
                  <c:v>0.21565217900773001</c:v>
                </c:pt>
                <c:pt idx="21201">
                  <c:v>0.21580991941192099</c:v>
                </c:pt>
                <c:pt idx="21202">
                  <c:v>0.21596765981457</c:v>
                </c:pt>
                <c:pt idx="21203">
                  <c:v>0.216125400218761</c:v>
                </c:pt>
                <c:pt idx="21204">
                  <c:v>0.21628314062295201</c:v>
                </c:pt>
                <c:pt idx="21205">
                  <c:v>0.216440881025601</c:v>
                </c:pt>
                <c:pt idx="21206">
                  <c:v>0.216598621429792</c:v>
                </c:pt>
                <c:pt idx="21207">
                  <c:v>0.216756361833983</c:v>
                </c:pt>
                <c:pt idx="21208">
                  <c:v>0.21691410223663099</c:v>
                </c:pt>
                <c:pt idx="21209">
                  <c:v>0.21707184264082199</c:v>
                </c:pt>
                <c:pt idx="21210">
                  <c:v>0.217229583045014</c:v>
                </c:pt>
                <c:pt idx="21211">
                  <c:v>0.21738732344766201</c:v>
                </c:pt>
                <c:pt idx="21212">
                  <c:v>0.21754506385185299</c:v>
                </c:pt>
                <c:pt idx="21213">
                  <c:v>0.21770280425604399</c:v>
                </c:pt>
                <c:pt idx="21214">
                  <c:v>0.21786054465869301</c:v>
                </c:pt>
                <c:pt idx="21215">
                  <c:v>0.21801828506288401</c:v>
                </c:pt>
                <c:pt idx="21216">
                  <c:v>0.21817602546707501</c:v>
                </c:pt>
                <c:pt idx="21217">
                  <c:v>0.218333765869724</c:v>
                </c:pt>
                <c:pt idx="21218">
                  <c:v>0.218491506273915</c:v>
                </c:pt>
                <c:pt idx="21219">
                  <c:v>0.21864924667810601</c:v>
                </c:pt>
                <c:pt idx="21220">
                  <c:v>0.218806987080754</c:v>
                </c:pt>
                <c:pt idx="21221">
                  <c:v>0.218964727484946</c:v>
                </c:pt>
                <c:pt idx="21222">
                  <c:v>0.219122467889137</c:v>
                </c:pt>
                <c:pt idx="21223">
                  <c:v>0.21928020829178499</c:v>
                </c:pt>
                <c:pt idx="21224">
                  <c:v>0.21943794869597599</c:v>
                </c:pt>
                <c:pt idx="21225">
                  <c:v>0.219595689100168</c:v>
                </c:pt>
                <c:pt idx="21226">
                  <c:v>0.21975342950281601</c:v>
                </c:pt>
                <c:pt idx="21227">
                  <c:v>0.21991116990700699</c:v>
                </c:pt>
                <c:pt idx="21228">
                  <c:v>0.22006891031119799</c:v>
                </c:pt>
                <c:pt idx="21229">
                  <c:v>0.22022665071384701</c:v>
                </c:pt>
                <c:pt idx="21230">
                  <c:v>0.22038439111803801</c:v>
                </c:pt>
                <c:pt idx="21231">
                  <c:v>0.22054213152222901</c:v>
                </c:pt>
                <c:pt idx="21232">
                  <c:v>0.220699871924878</c:v>
                </c:pt>
                <c:pt idx="21233">
                  <c:v>0.220857612329069</c:v>
                </c:pt>
                <c:pt idx="21234">
                  <c:v>0.22101535273326001</c:v>
                </c:pt>
                <c:pt idx="21235">
                  <c:v>0.22117309313590799</c:v>
                </c:pt>
                <c:pt idx="21236">
                  <c:v>0.2213308335401</c:v>
                </c:pt>
                <c:pt idx="21237">
                  <c:v>0.221488573944291</c:v>
                </c:pt>
                <c:pt idx="21238">
                  <c:v>0.22164631434693899</c:v>
                </c:pt>
                <c:pt idx="21239">
                  <c:v>0.22180405475112999</c:v>
                </c:pt>
                <c:pt idx="21240">
                  <c:v>0.221961795155321</c:v>
                </c:pt>
                <c:pt idx="21241">
                  <c:v>0.22211953555797001</c:v>
                </c:pt>
                <c:pt idx="21242">
                  <c:v>0.22227727596216099</c:v>
                </c:pt>
                <c:pt idx="21243">
                  <c:v>0.22243501636635199</c:v>
                </c:pt>
                <c:pt idx="21244">
                  <c:v>0.222592756769001</c:v>
                </c:pt>
                <c:pt idx="21245">
                  <c:v>0.22275049717319201</c:v>
                </c:pt>
                <c:pt idx="21246">
                  <c:v>0.22290823757738301</c:v>
                </c:pt>
                <c:pt idx="21247">
                  <c:v>0.223065977980032</c:v>
                </c:pt>
                <c:pt idx="21248">
                  <c:v>0.223223718384223</c:v>
                </c:pt>
                <c:pt idx="21249">
                  <c:v>0.22338145878841401</c:v>
                </c:pt>
                <c:pt idx="21250">
                  <c:v>0.22353919919106199</c:v>
                </c:pt>
                <c:pt idx="21251">
                  <c:v>0.223696939595254</c:v>
                </c:pt>
                <c:pt idx="21252">
                  <c:v>0.223854679999445</c:v>
                </c:pt>
                <c:pt idx="21253">
                  <c:v>0.22401242040209299</c:v>
                </c:pt>
                <c:pt idx="21254">
                  <c:v>0.22417016080628399</c:v>
                </c:pt>
                <c:pt idx="21255">
                  <c:v>0.22432790121047499</c:v>
                </c:pt>
                <c:pt idx="21256">
                  <c:v>0.22448564161312401</c:v>
                </c:pt>
                <c:pt idx="21257">
                  <c:v>0.22464338201731501</c:v>
                </c:pt>
                <c:pt idx="21258">
                  <c:v>0.22480112242150599</c:v>
                </c:pt>
                <c:pt idx="21259">
                  <c:v>0.224958862824155</c:v>
                </c:pt>
                <c:pt idx="21260">
                  <c:v>0.22511660322834601</c:v>
                </c:pt>
                <c:pt idx="21261">
                  <c:v>0.22527434363253701</c:v>
                </c:pt>
                <c:pt idx="21262">
                  <c:v>0.225432084035186</c:v>
                </c:pt>
                <c:pt idx="21263">
                  <c:v>0.225589824439377</c:v>
                </c:pt>
                <c:pt idx="21264">
                  <c:v>0.225747564843568</c:v>
                </c:pt>
                <c:pt idx="21265">
                  <c:v>0.22590530524621599</c:v>
                </c:pt>
                <c:pt idx="21266">
                  <c:v>0.226063045650407</c:v>
                </c:pt>
                <c:pt idx="21267">
                  <c:v>0.226220786054599</c:v>
                </c:pt>
                <c:pt idx="21268">
                  <c:v>0.22637852645724699</c:v>
                </c:pt>
                <c:pt idx="21269">
                  <c:v>0.22653626686143799</c:v>
                </c:pt>
                <c:pt idx="21270">
                  <c:v>0.22669400726562899</c:v>
                </c:pt>
                <c:pt idx="21271">
                  <c:v>0.22685174766827801</c:v>
                </c:pt>
                <c:pt idx="21272">
                  <c:v>0.22700948807246901</c:v>
                </c:pt>
                <c:pt idx="21273">
                  <c:v>0.22716722847665999</c:v>
                </c:pt>
                <c:pt idx="21274">
                  <c:v>0.227324968879309</c:v>
                </c:pt>
                <c:pt idx="21275">
                  <c:v>0.22748270928350001</c:v>
                </c:pt>
                <c:pt idx="21276">
                  <c:v>0.22764044968769101</c:v>
                </c:pt>
                <c:pt idx="21277">
                  <c:v>0.22779819009034</c:v>
                </c:pt>
                <c:pt idx="21278">
                  <c:v>0.227955930494531</c:v>
                </c:pt>
                <c:pt idx="21279">
                  <c:v>0.228113670898722</c:v>
                </c:pt>
                <c:pt idx="21280">
                  <c:v>0.22827141130136999</c:v>
                </c:pt>
                <c:pt idx="21281">
                  <c:v>0.228429151705561</c:v>
                </c:pt>
                <c:pt idx="21282">
                  <c:v>0.228586892109753</c:v>
                </c:pt>
                <c:pt idx="21283">
                  <c:v>0.22874463251240101</c:v>
                </c:pt>
                <c:pt idx="21284">
                  <c:v>0.22890237291659199</c:v>
                </c:pt>
                <c:pt idx="21285">
                  <c:v>0.22906011332078299</c:v>
                </c:pt>
                <c:pt idx="21286">
                  <c:v>0.22921785372343201</c:v>
                </c:pt>
                <c:pt idx="21287">
                  <c:v>0.22937559412762301</c:v>
                </c:pt>
                <c:pt idx="21288">
                  <c:v>0.22953333453181399</c:v>
                </c:pt>
                <c:pt idx="21289">
                  <c:v>0.229691074934463</c:v>
                </c:pt>
                <c:pt idx="21290">
                  <c:v>0.22984881533865401</c:v>
                </c:pt>
                <c:pt idx="21291">
                  <c:v>0.23000655574284501</c:v>
                </c:pt>
                <c:pt idx="21292">
                  <c:v>0.230164296145493</c:v>
                </c:pt>
                <c:pt idx="21293">
                  <c:v>0.230322036549685</c:v>
                </c:pt>
                <c:pt idx="21294">
                  <c:v>0.230479776953876</c:v>
                </c:pt>
                <c:pt idx="21295">
                  <c:v>0.23063751735652399</c:v>
                </c:pt>
                <c:pt idx="21296">
                  <c:v>0.23079525776071499</c:v>
                </c:pt>
                <c:pt idx="21297">
                  <c:v>0.230952998164907</c:v>
                </c:pt>
                <c:pt idx="21298">
                  <c:v>0.23111073856755501</c:v>
                </c:pt>
                <c:pt idx="21299">
                  <c:v>0.23126847897174599</c:v>
                </c:pt>
                <c:pt idx="21300">
                  <c:v>0.23142621937593699</c:v>
                </c:pt>
                <c:pt idx="21301">
                  <c:v>0.23158395977858601</c:v>
                </c:pt>
                <c:pt idx="21302">
                  <c:v>0.23174170018277701</c:v>
                </c:pt>
                <c:pt idx="21303">
                  <c:v>0.23189944058696799</c:v>
                </c:pt>
                <c:pt idx="21304">
                  <c:v>0.232057180989617</c:v>
                </c:pt>
                <c:pt idx="21305">
                  <c:v>0.232214921393808</c:v>
                </c:pt>
                <c:pt idx="21306">
                  <c:v>0.23237266179799901</c:v>
                </c:pt>
                <c:pt idx="21307">
                  <c:v>0.232530402200647</c:v>
                </c:pt>
                <c:pt idx="21308">
                  <c:v>0.232688142604839</c:v>
                </c:pt>
                <c:pt idx="21309">
                  <c:v>0.23284588300903</c:v>
                </c:pt>
                <c:pt idx="21310">
                  <c:v>0.23300362341167799</c:v>
                </c:pt>
                <c:pt idx="21311">
                  <c:v>0.23316136381586899</c:v>
                </c:pt>
                <c:pt idx="21312">
                  <c:v>0.23331910422006</c:v>
                </c:pt>
                <c:pt idx="21313">
                  <c:v>0.23347684462270901</c:v>
                </c:pt>
                <c:pt idx="21314">
                  <c:v>0.23363458502689999</c:v>
                </c:pt>
                <c:pt idx="21315">
                  <c:v>0.23379232543109099</c:v>
                </c:pt>
                <c:pt idx="21316">
                  <c:v>0.23395006583374001</c:v>
                </c:pt>
                <c:pt idx="21317">
                  <c:v>0.23410780623793101</c:v>
                </c:pt>
                <c:pt idx="21318">
                  <c:v>0.23426554664212201</c:v>
                </c:pt>
                <c:pt idx="21319">
                  <c:v>0.234423287044771</c:v>
                </c:pt>
                <c:pt idx="21320">
                  <c:v>0.234581027448962</c:v>
                </c:pt>
                <c:pt idx="21321">
                  <c:v>0.23473876785315301</c:v>
                </c:pt>
                <c:pt idx="21322">
                  <c:v>0.234896508255801</c:v>
                </c:pt>
                <c:pt idx="21323">
                  <c:v>0.235054248659993</c:v>
                </c:pt>
                <c:pt idx="21324">
                  <c:v>0.235211989064184</c:v>
                </c:pt>
                <c:pt idx="21325">
                  <c:v>0.23536972946683199</c:v>
                </c:pt>
                <c:pt idx="21326">
                  <c:v>0.23552746987102299</c:v>
                </c:pt>
                <c:pt idx="21327">
                  <c:v>0.235685210275214</c:v>
                </c:pt>
                <c:pt idx="21328">
                  <c:v>0.23584295067786301</c:v>
                </c:pt>
                <c:pt idx="21329">
                  <c:v>0.23600069108205399</c:v>
                </c:pt>
                <c:pt idx="21330">
                  <c:v>0.23615843148624499</c:v>
                </c:pt>
                <c:pt idx="21331">
                  <c:v>0.23631617188889401</c:v>
                </c:pt>
                <c:pt idx="21332">
                  <c:v>0.23647391229308501</c:v>
                </c:pt>
                <c:pt idx="21333">
                  <c:v>0.23663165269727601</c:v>
                </c:pt>
                <c:pt idx="21334">
                  <c:v>0.236789393099925</c:v>
                </c:pt>
                <c:pt idx="21335">
                  <c:v>0.236947133504116</c:v>
                </c:pt>
                <c:pt idx="21336">
                  <c:v>0.23710487390830701</c:v>
                </c:pt>
                <c:pt idx="21337">
                  <c:v>0.23726261431095499</c:v>
                </c:pt>
                <c:pt idx="21338">
                  <c:v>0.237420354715146</c:v>
                </c:pt>
                <c:pt idx="21339">
                  <c:v>0.237578095119338</c:v>
                </c:pt>
                <c:pt idx="21340">
                  <c:v>0.23773583552198599</c:v>
                </c:pt>
                <c:pt idx="21341">
                  <c:v>0.23789357592617699</c:v>
                </c:pt>
                <c:pt idx="21342">
                  <c:v>0.238051316330368</c:v>
                </c:pt>
                <c:pt idx="21343">
                  <c:v>0.23820905673301701</c:v>
                </c:pt>
                <c:pt idx="21344">
                  <c:v>0.23836679713720799</c:v>
                </c:pt>
                <c:pt idx="21345">
                  <c:v>0.23852453754139899</c:v>
                </c:pt>
                <c:pt idx="21346">
                  <c:v>0.238682277944048</c:v>
                </c:pt>
                <c:pt idx="21347">
                  <c:v>0.23884001834823901</c:v>
                </c:pt>
                <c:pt idx="21348">
                  <c:v>0.23899775875243001</c:v>
                </c:pt>
                <c:pt idx="21349">
                  <c:v>0.239155499155079</c:v>
                </c:pt>
                <c:pt idx="21350">
                  <c:v>0.23931323955927</c:v>
                </c:pt>
                <c:pt idx="21351">
                  <c:v>0.23947097996346101</c:v>
                </c:pt>
                <c:pt idx="21352">
                  <c:v>0.23962872036610899</c:v>
                </c:pt>
                <c:pt idx="21353">
                  <c:v>0.2397864607703</c:v>
                </c:pt>
                <c:pt idx="21354">
                  <c:v>0.239944201174492</c:v>
                </c:pt>
                <c:pt idx="21355">
                  <c:v>0.24010194157713999</c:v>
                </c:pt>
                <c:pt idx="21356">
                  <c:v>0.24025968198133099</c:v>
                </c:pt>
                <c:pt idx="21357">
                  <c:v>0.24041742238552199</c:v>
                </c:pt>
                <c:pt idx="21358">
                  <c:v>0.24057516278817101</c:v>
                </c:pt>
                <c:pt idx="21359">
                  <c:v>0.24073290319236201</c:v>
                </c:pt>
                <c:pt idx="21360">
                  <c:v>0.24089064359655299</c:v>
                </c:pt>
                <c:pt idx="21361">
                  <c:v>0.241048383999202</c:v>
                </c:pt>
                <c:pt idx="21362">
                  <c:v>0.24120612440339301</c:v>
                </c:pt>
                <c:pt idx="21363">
                  <c:v>0.24136386480758401</c:v>
                </c:pt>
                <c:pt idx="21364">
                  <c:v>0.241521605210232</c:v>
                </c:pt>
                <c:pt idx="21365">
                  <c:v>0.241679345614424</c:v>
                </c:pt>
                <c:pt idx="21366">
                  <c:v>0.24183708601861501</c:v>
                </c:pt>
                <c:pt idx="21367">
                  <c:v>0.24199482642126299</c:v>
                </c:pt>
                <c:pt idx="21368">
                  <c:v>0.242152566825454</c:v>
                </c:pt>
                <c:pt idx="21369">
                  <c:v>0.242310307229646</c:v>
                </c:pt>
                <c:pt idx="21370">
                  <c:v>0.24246804763229399</c:v>
                </c:pt>
                <c:pt idx="21371">
                  <c:v>0.24262578803648499</c:v>
                </c:pt>
                <c:pt idx="21372">
                  <c:v>0.24278352844067599</c:v>
                </c:pt>
                <c:pt idx="21373">
                  <c:v>0.24294126884332501</c:v>
                </c:pt>
                <c:pt idx="21374">
                  <c:v>0.24309900924751601</c:v>
                </c:pt>
                <c:pt idx="21375">
                  <c:v>0.24325674965170699</c:v>
                </c:pt>
                <c:pt idx="21376">
                  <c:v>0.243414490054356</c:v>
                </c:pt>
                <c:pt idx="21377">
                  <c:v>0.24357223045854701</c:v>
                </c:pt>
                <c:pt idx="21378">
                  <c:v>0.24372997086273801</c:v>
                </c:pt>
                <c:pt idx="21379">
                  <c:v>0.243887711265386</c:v>
                </c:pt>
                <c:pt idx="21380">
                  <c:v>0.244045451669578</c:v>
                </c:pt>
                <c:pt idx="21381">
                  <c:v>0.244203192073769</c:v>
                </c:pt>
                <c:pt idx="21382">
                  <c:v>0.24436093247641699</c:v>
                </c:pt>
                <c:pt idx="21383">
                  <c:v>0.244518672880608</c:v>
                </c:pt>
                <c:pt idx="21384">
                  <c:v>0.244676413284799</c:v>
                </c:pt>
                <c:pt idx="21385">
                  <c:v>0.24483415368744799</c:v>
                </c:pt>
                <c:pt idx="21386">
                  <c:v>0.24499189409163899</c:v>
                </c:pt>
                <c:pt idx="21387">
                  <c:v>0.24514963449582999</c:v>
                </c:pt>
                <c:pt idx="21388">
                  <c:v>0.24530737489847901</c:v>
                </c:pt>
                <c:pt idx="21389">
                  <c:v>0.24546511530267001</c:v>
                </c:pt>
                <c:pt idx="21390">
                  <c:v>0.24562285570686099</c:v>
                </c:pt>
                <c:pt idx="21391">
                  <c:v>0.24578059610951</c:v>
                </c:pt>
                <c:pt idx="21392">
                  <c:v>0.24593833651370101</c:v>
                </c:pt>
                <c:pt idx="21393">
                  <c:v>0.24609607691789201</c:v>
                </c:pt>
                <c:pt idx="21394">
                  <c:v>0.24625381732054</c:v>
                </c:pt>
                <c:pt idx="21395">
                  <c:v>0.246411557724732</c:v>
                </c:pt>
                <c:pt idx="21396">
                  <c:v>0.246569298128923</c:v>
                </c:pt>
                <c:pt idx="21397">
                  <c:v>0.24672703853157099</c:v>
                </c:pt>
                <c:pt idx="21398">
                  <c:v>0.24688477893576199</c:v>
                </c:pt>
                <c:pt idx="21399">
                  <c:v>0.247042519339953</c:v>
                </c:pt>
                <c:pt idx="21400">
                  <c:v>0.24720025974260201</c:v>
                </c:pt>
                <c:pt idx="21401">
                  <c:v>0.24735800014679299</c:v>
                </c:pt>
                <c:pt idx="21402">
                  <c:v>0.24751574055098399</c:v>
                </c:pt>
                <c:pt idx="21403">
                  <c:v>0.24767348095363301</c:v>
                </c:pt>
                <c:pt idx="21404">
                  <c:v>0.24783122135782401</c:v>
                </c:pt>
                <c:pt idx="21405">
                  <c:v>0.24798896176201499</c:v>
                </c:pt>
                <c:pt idx="21406">
                  <c:v>0.248146702164664</c:v>
                </c:pt>
                <c:pt idx="21407">
                  <c:v>0.248304442568855</c:v>
                </c:pt>
                <c:pt idx="21408">
                  <c:v>0.24846218297304601</c:v>
                </c:pt>
                <c:pt idx="21409">
                  <c:v>0.248619923375694</c:v>
                </c:pt>
                <c:pt idx="21410">
                  <c:v>0.248777663779885</c:v>
                </c:pt>
                <c:pt idx="21411">
                  <c:v>0.248935404184077</c:v>
                </c:pt>
                <c:pt idx="21412">
                  <c:v>0.24909314458672499</c:v>
                </c:pt>
                <c:pt idx="21413">
                  <c:v>0.24925088499091599</c:v>
                </c:pt>
                <c:pt idx="21414">
                  <c:v>0.249408625395107</c:v>
                </c:pt>
                <c:pt idx="21415">
                  <c:v>0.24956636579775601</c:v>
                </c:pt>
                <c:pt idx="21416">
                  <c:v>0.24972410620194699</c:v>
                </c:pt>
                <c:pt idx="21417">
                  <c:v>0.24988184660613799</c:v>
                </c:pt>
                <c:pt idx="21418">
                  <c:v>0.25003958700878698</c:v>
                </c:pt>
                <c:pt idx="21419">
                  <c:v>0.25019732741297801</c:v>
                </c:pt>
                <c:pt idx="21420">
                  <c:v>0.25035506781716899</c:v>
                </c:pt>
                <c:pt idx="21421">
                  <c:v>0.25051280821981797</c:v>
                </c:pt>
                <c:pt idx="21422">
                  <c:v>0.250670548624009</c:v>
                </c:pt>
                <c:pt idx="21423">
                  <c:v>0.25082828902819998</c:v>
                </c:pt>
                <c:pt idx="21424">
                  <c:v>0.25098602943084802</c:v>
                </c:pt>
                <c:pt idx="21425">
                  <c:v>0.251143769835039</c:v>
                </c:pt>
                <c:pt idx="21426">
                  <c:v>0.25130151023923097</c:v>
                </c:pt>
                <c:pt idx="21427">
                  <c:v>0.25145925064187902</c:v>
                </c:pt>
                <c:pt idx="21428">
                  <c:v>0.25161699104606999</c:v>
                </c:pt>
                <c:pt idx="21429">
                  <c:v>0.25177473145026102</c:v>
                </c:pt>
                <c:pt idx="21430">
                  <c:v>0.25193247185291001</c:v>
                </c:pt>
                <c:pt idx="21431">
                  <c:v>0.25209021225710099</c:v>
                </c:pt>
                <c:pt idx="21432">
                  <c:v>0.25224795266129202</c:v>
                </c:pt>
                <c:pt idx="21433">
                  <c:v>0.25240569306394101</c:v>
                </c:pt>
                <c:pt idx="21434">
                  <c:v>0.25256343346813198</c:v>
                </c:pt>
                <c:pt idx="21435">
                  <c:v>0.25272117387232301</c:v>
                </c:pt>
                <c:pt idx="21436">
                  <c:v>0.252878914274972</c:v>
                </c:pt>
                <c:pt idx="21437">
                  <c:v>0.25303665467916298</c:v>
                </c:pt>
                <c:pt idx="21438">
                  <c:v>0.25319439508335401</c:v>
                </c:pt>
                <c:pt idx="21439">
                  <c:v>0.25335213548600199</c:v>
                </c:pt>
                <c:pt idx="21440">
                  <c:v>0.25350987589019303</c:v>
                </c:pt>
                <c:pt idx="21441">
                  <c:v>0.253667616294385</c:v>
                </c:pt>
                <c:pt idx="21442">
                  <c:v>0.25382535669703299</c:v>
                </c:pt>
                <c:pt idx="21443">
                  <c:v>0.25398309710122402</c:v>
                </c:pt>
                <c:pt idx="21444">
                  <c:v>0.254140837505415</c:v>
                </c:pt>
                <c:pt idx="21445">
                  <c:v>0.25429857790806398</c:v>
                </c:pt>
                <c:pt idx="21446">
                  <c:v>0.25445631831225501</c:v>
                </c:pt>
                <c:pt idx="21447">
                  <c:v>0.25461405871644599</c:v>
                </c:pt>
                <c:pt idx="21448">
                  <c:v>0.25477179911909498</c:v>
                </c:pt>
                <c:pt idx="21449">
                  <c:v>0.25492953952328601</c:v>
                </c:pt>
                <c:pt idx="21450">
                  <c:v>0.25508727992747698</c:v>
                </c:pt>
                <c:pt idx="21451">
                  <c:v>0.25524502033012503</c:v>
                </c:pt>
                <c:pt idx="21452">
                  <c:v>0.255402760734317</c:v>
                </c:pt>
                <c:pt idx="21453">
                  <c:v>0.25556050113850798</c:v>
                </c:pt>
                <c:pt idx="21454">
                  <c:v>0.25571824154115602</c:v>
                </c:pt>
                <c:pt idx="21455">
                  <c:v>0.255875981945347</c:v>
                </c:pt>
                <c:pt idx="21456">
                  <c:v>0.25603372234953897</c:v>
                </c:pt>
                <c:pt idx="21457">
                  <c:v>0.25619146275218702</c:v>
                </c:pt>
                <c:pt idx="21458">
                  <c:v>0.25634920315637799</c:v>
                </c:pt>
                <c:pt idx="21459">
                  <c:v>0.25650694356056902</c:v>
                </c:pt>
                <c:pt idx="21460">
                  <c:v>0.25666468396321801</c:v>
                </c:pt>
                <c:pt idx="21461">
                  <c:v>0.25682242436740899</c:v>
                </c:pt>
                <c:pt idx="21462">
                  <c:v>0.25698016477160002</c:v>
                </c:pt>
                <c:pt idx="21463">
                  <c:v>0.257137905174249</c:v>
                </c:pt>
                <c:pt idx="21464">
                  <c:v>0.25729564557843998</c:v>
                </c:pt>
                <c:pt idx="21465">
                  <c:v>0.25745338598263101</c:v>
                </c:pt>
                <c:pt idx="21466">
                  <c:v>0.257611126385279</c:v>
                </c:pt>
                <c:pt idx="21467">
                  <c:v>0.25776886678947097</c:v>
                </c:pt>
                <c:pt idx="21468">
                  <c:v>0.25792660719366201</c:v>
                </c:pt>
                <c:pt idx="21469">
                  <c:v>0.25808434759630999</c:v>
                </c:pt>
                <c:pt idx="21470">
                  <c:v>0.25824208800050102</c:v>
                </c:pt>
                <c:pt idx="21471">
                  <c:v>0.258399828404692</c:v>
                </c:pt>
                <c:pt idx="21472">
                  <c:v>0.25855756880734099</c:v>
                </c:pt>
                <c:pt idx="21473">
                  <c:v>0.25871530921153202</c:v>
                </c:pt>
                <c:pt idx="21474">
                  <c:v>0.25887304961572299</c:v>
                </c:pt>
                <c:pt idx="21475">
                  <c:v>0.25903079001837198</c:v>
                </c:pt>
                <c:pt idx="21476">
                  <c:v>0.25918853042256301</c:v>
                </c:pt>
                <c:pt idx="21477">
                  <c:v>0.25934627082675399</c:v>
                </c:pt>
                <c:pt idx="21478">
                  <c:v>0.25950401122940298</c:v>
                </c:pt>
                <c:pt idx="21479">
                  <c:v>0.25966175163359401</c:v>
                </c:pt>
                <c:pt idx="21480">
                  <c:v>0.25981949203778498</c:v>
                </c:pt>
                <c:pt idx="21481">
                  <c:v>0.25997723244043303</c:v>
                </c:pt>
                <c:pt idx="21482">
                  <c:v>0.260134972844624</c:v>
                </c:pt>
                <c:pt idx="21483">
                  <c:v>0.26029271324881598</c:v>
                </c:pt>
                <c:pt idx="21484">
                  <c:v>0.26045045365146402</c:v>
                </c:pt>
                <c:pt idx="21485">
                  <c:v>0.260608194055655</c:v>
                </c:pt>
                <c:pt idx="21486">
                  <c:v>0.26076593445984603</c:v>
                </c:pt>
                <c:pt idx="21487">
                  <c:v>0.26092367486249501</c:v>
                </c:pt>
                <c:pt idx="21488">
                  <c:v>0.26108141526668599</c:v>
                </c:pt>
                <c:pt idx="21489">
                  <c:v>0.26123915567087702</c:v>
                </c:pt>
                <c:pt idx="21490">
                  <c:v>0.26139689607352601</c:v>
                </c:pt>
                <c:pt idx="21491">
                  <c:v>0.26155463647771698</c:v>
                </c:pt>
                <c:pt idx="21492">
                  <c:v>0.26171237688190802</c:v>
                </c:pt>
                <c:pt idx="21493">
                  <c:v>0.261870117284557</c:v>
                </c:pt>
                <c:pt idx="21494">
                  <c:v>0.26202785768874798</c:v>
                </c:pt>
                <c:pt idx="21495">
                  <c:v>0.26218559809293901</c:v>
                </c:pt>
                <c:pt idx="21496">
                  <c:v>0.262343338495587</c:v>
                </c:pt>
                <c:pt idx="21497">
                  <c:v>0.26250107889977797</c:v>
                </c:pt>
                <c:pt idx="21498">
                  <c:v>0.26265881930397</c:v>
                </c:pt>
                <c:pt idx="21499">
                  <c:v>0.26281655970661799</c:v>
                </c:pt>
                <c:pt idx="21500">
                  <c:v>0.26297430011080902</c:v>
                </c:pt>
                <c:pt idx="21501">
                  <c:v>0.263132040515</c:v>
                </c:pt>
                <c:pt idx="21502">
                  <c:v>0.26328978091764899</c:v>
                </c:pt>
                <c:pt idx="21503">
                  <c:v>0.26344752132184002</c:v>
                </c:pt>
                <c:pt idx="21504">
                  <c:v>0.26360526172603099</c:v>
                </c:pt>
                <c:pt idx="21505">
                  <c:v>0.26376300212867998</c:v>
                </c:pt>
                <c:pt idx="21506">
                  <c:v>0.26392074253287101</c:v>
                </c:pt>
                <c:pt idx="21507">
                  <c:v>0.26407848293706199</c:v>
                </c:pt>
                <c:pt idx="21508">
                  <c:v>0.26423622333971097</c:v>
                </c:pt>
                <c:pt idx="21509">
                  <c:v>0.26439396374390201</c:v>
                </c:pt>
                <c:pt idx="21510">
                  <c:v>0.26455170414809298</c:v>
                </c:pt>
                <c:pt idx="21511">
                  <c:v>0.26470944455074102</c:v>
                </c:pt>
                <c:pt idx="21512">
                  <c:v>0.264867184954932</c:v>
                </c:pt>
                <c:pt idx="21513">
                  <c:v>0.26502492535912398</c:v>
                </c:pt>
                <c:pt idx="21514">
                  <c:v>0.26518266576177202</c:v>
                </c:pt>
                <c:pt idx="21515">
                  <c:v>0.26534040616596299</c:v>
                </c:pt>
                <c:pt idx="21516">
                  <c:v>0.26549814657015403</c:v>
                </c:pt>
                <c:pt idx="21517">
                  <c:v>0.26565588697280301</c:v>
                </c:pt>
                <c:pt idx="21518">
                  <c:v>0.26581362737699399</c:v>
                </c:pt>
                <c:pt idx="21519">
                  <c:v>0.26597136778118502</c:v>
                </c:pt>
                <c:pt idx="21520">
                  <c:v>0.26612910818383401</c:v>
                </c:pt>
                <c:pt idx="21521">
                  <c:v>0.26628684858802498</c:v>
                </c:pt>
                <c:pt idx="21522">
                  <c:v>0.26644458899221601</c:v>
                </c:pt>
                <c:pt idx="21523">
                  <c:v>0.266602329394864</c:v>
                </c:pt>
                <c:pt idx="21524">
                  <c:v>0.26676006979905598</c:v>
                </c:pt>
                <c:pt idx="21525">
                  <c:v>0.26691781020324701</c:v>
                </c:pt>
                <c:pt idx="21526">
                  <c:v>0.267075550605895</c:v>
                </c:pt>
                <c:pt idx="21527">
                  <c:v>0.26723329101008603</c:v>
                </c:pt>
                <c:pt idx="21528">
                  <c:v>0.267391031414277</c:v>
                </c:pt>
                <c:pt idx="21529">
                  <c:v>0.26754877181692599</c:v>
                </c:pt>
                <c:pt idx="21530">
                  <c:v>0.26770651222111702</c:v>
                </c:pt>
                <c:pt idx="21531">
                  <c:v>0.267864252625308</c:v>
                </c:pt>
                <c:pt idx="21532">
                  <c:v>0.26802199302795698</c:v>
                </c:pt>
                <c:pt idx="21533">
                  <c:v>0.26817973343214802</c:v>
                </c:pt>
                <c:pt idx="21534">
                  <c:v>0.26833747383633899</c:v>
                </c:pt>
                <c:pt idx="21535">
                  <c:v>0.26849521423898798</c:v>
                </c:pt>
                <c:pt idx="21536">
                  <c:v>0.26865295464317901</c:v>
                </c:pt>
                <c:pt idx="21537">
                  <c:v>0.26881069504736999</c:v>
                </c:pt>
                <c:pt idx="21538">
                  <c:v>0.26896843545001797</c:v>
                </c:pt>
                <c:pt idx="21539">
                  <c:v>0.26912617585421</c:v>
                </c:pt>
                <c:pt idx="21540">
                  <c:v>0.26928391625840098</c:v>
                </c:pt>
                <c:pt idx="21541">
                  <c:v>0.26944165666104902</c:v>
                </c:pt>
                <c:pt idx="21542">
                  <c:v>0.26959939706524</c:v>
                </c:pt>
                <c:pt idx="21543">
                  <c:v>0.26975713746943097</c:v>
                </c:pt>
                <c:pt idx="21544">
                  <c:v>0.26991487787208002</c:v>
                </c:pt>
                <c:pt idx="21545">
                  <c:v>0.27007261827627099</c:v>
                </c:pt>
                <c:pt idx="21546">
                  <c:v>0.27023035868046202</c:v>
                </c:pt>
                <c:pt idx="21547">
                  <c:v>0.27038809908311101</c:v>
                </c:pt>
                <c:pt idx="21548">
                  <c:v>0.27054583948730199</c:v>
                </c:pt>
                <c:pt idx="21549">
                  <c:v>0.27070357989149302</c:v>
                </c:pt>
                <c:pt idx="21550">
                  <c:v>0.27086132029414201</c:v>
                </c:pt>
                <c:pt idx="21551">
                  <c:v>0.27101906069833298</c:v>
                </c:pt>
                <c:pt idx="21552">
                  <c:v>0.27117680110252401</c:v>
                </c:pt>
                <c:pt idx="21553">
                  <c:v>0.271334541505172</c:v>
                </c:pt>
                <c:pt idx="21554">
                  <c:v>0.27149228190936397</c:v>
                </c:pt>
                <c:pt idx="21555">
                  <c:v>0.27165002231355501</c:v>
                </c:pt>
                <c:pt idx="21556">
                  <c:v>0.27180776271620299</c:v>
                </c:pt>
                <c:pt idx="21557">
                  <c:v>0.27196550312039403</c:v>
                </c:pt>
                <c:pt idx="21558">
                  <c:v>0.272123243524585</c:v>
                </c:pt>
                <c:pt idx="21559">
                  <c:v>0.27228098392723399</c:v>
                </c:pt>
                <c:pt idx="21560">
                  <c:v>0.27243872433142502</c:v>
                </c:pt>
                <c:pt idx="21561">
                  <c:v>0.272596464735616</c:v>
                </c:pt>
                <c:pt idx="21562">
                  <c:v>0.27275420513826498</c:v>
                </c:pt>
                <c:pt idx="21563">
                  <c:v>0.27291194554245601</c:v>
                </c:pt>
                <c:pt idx="21564">
                  <c:v>0.27306968594664699</c:v>
                </c:pt>
                <c:pt idx="21565">
                  <c:v>0.27322742634929598</c:v>
                </c:pt>
                <c:pt idx="21566">
                  <c:v>0.27338516675348701</c:v>
                </c:pt>
                <c:pt idx="21567">
                  <c:v>0.27354290715767798</c:v>
                </c:pt>
                <c:pt idx="21568">
                  <c:v>0.27370064756032603</c:v>
                </c:pt>
                <c:pt idx="21569">
                  <c:v>0.273858387964517</c:v>
                </c:pt>
                <c:pt idx="21570">
                  <c:v>0.27401612836870898</c:v>
                </c:pt>
                <c:pt idx="21571">
                  <c:v>0.27417386877135702</c:v>
                </c:pt>
                <c:pt idx="21572">
                  <c:v>0.274331609175548</c:v>
                </c:pt>
                <c:pt idx="21573">
                  <c:v>0.27448934957973897</c:v>
                </c:pt>
                <c:pt idx="21574">
                  <c:v>0.27464708998238802</c:v>
                </c:pt>
                <c:pt idx="21575">
                  <c:v>0.27480483038657899</c:v>
                </c:pt>
                <c:pt idx="21576">
                  <c:v>0.27496257079077002</c:v>
                </c:pt>
                <c:pt idx="21577">
                  <c:v>0.27512031119341901</c:v>
                </c:pt>
                <c:pt idx="21578">
                  <c:v>0.27527805159760999</c:v>
                </c:pt>
                <c:pt idx="21579">
                  <c:v>0.27543579200180102</c:v>
                </c:pt>
                <c:pt idx="21580">
                  <c:v>0.27559353240445</c:v>
                </c:pt>
                <c:pt idx="21581">
                  <c:v>0.27575127280864098</c:v>
                </c:pt>
                <c:pt idx="21582">
                  <c:v>0.27590901321283201</c:v>
                </c:pt>
                <c:pt idx="21583">
                  <c:v>0.27606675361548</c:v>
                </c:pt>
                <c:pt idx="21584">
                  <c:v>0.27622449401967097</c:v>
                </c:pt>
                <c:pt idx="21585">
                  <c:v>0.27638223442386201</c:v>
                </c:pt>
                <c:pt idx="21586">
                  <c:v>0.27653997482651099</c:v>
                </c:pt>
                <c:pt idx="21587">
                  <c:v>0.27669771523070202</c:v>
                </c:pt>
                <c:pt idx="21588">
                  <c:v>0.276855455634893</c:v>
                </c:pt>
                <c:pt idx="21589">
                  <c:v>0.27701319603754199</c:v>
                </c:pt>
                <c:pt idx="21590">
                  <c:v>0.27717093644173302</c:v>
                </c:pt>
                <c:pt idx="21591">
                  <c:v>0.27732867684592399</c:v>
                </c:pt>
                <c:pt idx="21592">
                  <c:v>0.27748641724857298</c:v>
                </c:pt>
                <c:pt idx="21593">
                  <c:v>0.27764415765276401</c:v>
                </c:pt>
                <c:pt idx="21594">
                  <c:v>0.27780189805695499</c:v>
                </c:pt>
                <c:pt idx="21595">
                  <c:v>0.27795963845960298</c:v>
                </c:pt>
                <c:pt idx="21596">
                  <c:v>0.27811737886379501</c:v>
                </c:pt>
                <c:pt idx="21597">
                  <c:v>0.27827511926798598</c:v>
                </c:pt>
                <c:pt idx="21598">
                  <c:v>0.27843285967063403</c:v>
                </c:pt>
                <c:pt idx="21599">
                  <c:v>0.278590600074825</c:v>
                </c:pt>
                <c:pt idx="21600">
                  <c:v>0.27874834047901598</c:v>
                </c:pt>
                <c:pt idx="21601">
                  <c:v>0.27890608088166502</c:v>
                </c:pt>
                <c:pt idx="21602">
                  <c:v>0.279063821285856</c:v>
                </c:pt>
                <c:pt idx="21603">
                  <c:v>0.27922156169004703</c:v>
                </c:pt>
                <c:pt idx="21604">
                  <c:v>0.27937930209269601</c:v>
                </c:pt>
                <c:pt idx="21605">
                  <c:v>0.27953704249688699</c:v>
                </c:pt>
                <c:pt idx="21606">
                  <c:v>0.27969478290107802</c:v>
                </c:pt>
                <c:pt idx="21607">
                  <c:v>0.27985252330372701</c:v>
                </c:pt>
                <c:pt idx="21608">
                  <c:v>0.28001026370791798</c:v>
                </c:pt>
                <c:pt idx="21609">
                  <c:v>0.28016800411210901</c:v>
                </c:pt>
                <c:pt idx="21610">
                  <c:v>0.280325744514757</c:v>
                </c:pt>
                <c:pt idx="21611">
                  <c:v>0.28048348491894898</c:v>
                </c:pt>
                <c:pt idx="21612">
                  <c:v>0.28064122532314001</c:v>
                </c:pt>
                <c:pt idx="21613">
                  <c:v>0.280798965725788</c:v>
                </c:pt>
                <c:pt idx="21614">
                  <c:v>0.28095670612997897</c:v>
                </c:pt>
                <c:pt idx="21615">
                  <c:v>0.28111444653417</c:v>
                </c:pt>
                <c:pt idx="21616">
                  <c:v>0.28127218693681899</c:v>
                </c:pt>
                <c:pt idx="21617">
                  <c:v>0.28142992734101002</c:v>
                </c:pt>
                <c:pt idx="21618">
                  <c:v>0.281587667745201</c:v>
                </c:pt>
                <c:pt idx="21619">
                  <c:v>0.28174540814784998</c:v>
                </c:pt>
                <c:pt idx="21620">
                  <c:v>0.28190314855204102</c:v>
                </c:pt>
                <c:pt idx="21621">
                  <c:v>0.28206088895623199</c:v>
                </c:pt>
                <c:pt idx="21622">
                  <c:v>0.28221862935888098</c:v>
                </c:pt>
                <c:pt idx="21623">
                  <c:v>0.28237636976307201</c:v>
                </c:pt>
                <c:pt idx="21624">
                  <c:v>0.28253411016726299</c:v>
                </c:pt>
                <c:pt idx="21625">
                  <c:v>0.28269185056991097</c:v>
                </c:pt>
                <c:pt idx="21626">
                  <c:v>0.28284959097410201</c:v>
                </c:pt>
                <c:pt idx="21627">
                  <c:v>0.28300733137829398</c:v>
                </c:pt>
                <c:pt idx="21628">
                  <c:v>0.28316507178094202</c:v>
                </c:pt>
                <c:pt idx="21629">
                  <c:v>0.283322812185133</c:v>
                </c:pt>
                <c:pt idx="21630">
                  <c:v>0.28348055258932398</c:v>
                </c:pt>
                <c:pt idx="21631">
                  <c:v>0.28363829299197302</c:v>
                </c:pt>
                <c:pt idx="21632">
                  <c:v>0.28379603339616399</c:v>
                </c:pt>
                <c:pt idx="21633">
                  <c:v>0.28395377380035502</c:v>
                </c:pt>
                <c:pt idx="21634">
                  <c:v>0.28411151420300401</c:v>
                </c:pt>
                <c:pt idx="21635">
                  <c:v>0.28426925460719499</c:v>
                </c:pt>
                <c:pt idx="21636">
                  <c:v>0.28442699501138602</c:v>
                </c:pt>
                <c:pt idx="21637">
                  <c:v>0.28458473541403501</c:v>
                </c:pt>
                <c:pt idx="21638">
                  <c:v>0.28474247581822598</c:v>
                </c:pt>
                <c:pt idx="21639">
                  <c:v>0.28490021622241701</c:v>
                </c:pt>
                <c:pt idx="21640">
                  <c:v>0.285057956625065</c:v>
                </c:pt>
                <c:pt idx="21641">
                  <c:v>0.28521569702925598</c:v>
                </c:pt>
                <c:pt idx="21642">
                  <c:v>0.28537343743344801</c:v>
                </c:pt>
                <c:pt idx="21643">
                  <c:v>0.285531177836096</c:v>
                </c:pt>
                <c:pt idx="21644">
                  <c:v>0.28568891824028703</c:v>
                </c:pt>
                <c:pt idx="21645">
                  <c:v>0.285846658644478</c:v>
                </c:pt>
                <c:pt idx="21646">
                  <c:v>0.28600439904712699</c:v>
                </c:pt>
                <c:pt idx="21647">
                  <c:v>0.28616213945131802</c:v>
                </c:pt>
                <c:pt idx="21648">
                  <c:v>0.286319879855509</c:v>
                </c:pt>
                <c:pt idx="21649">
                  <c:v>0.28647762025815798</c:v>
                </c:pt>
                <c:pt idx="21650">
                  <c:v>0.28663536066234901</c:v>
                </c:pt>
                <c:pt idx="21651">
                  <c:v>0.28679310106653999</c:v>
                </c:pt>
                <c:pt idx="21652">
                  <c:v>0.28695084146918898</c:v>
                </c:pt>
                <c:pt idx="21653">
                  <c:v>0.28710858187338001</c:v>
                </c:pt>
                <c:pt idx="21654">
                  <c:v>0.28726632227757098</c:v>
                </c:pt>
                <c:pt idx="21655">
                  <c:v>0.28742406268021897</c:v>
                </c:pt>
                <c:pt idx="21656">
                  <c:v>0.28758180308441</c:v>
                </c:pt>
                <c:pt idx="21657">
                  <c:v>0.28773954348860198</c:v>
                </c:pt>
                <c:pt idx="21658">
                  <c:v>0.28789728389125002</c:v>
                </c:pt>
                <c:pt idx="21659">
                  <c:v>0.288055024295441</c:v>
                </c:pt>
                <c:pt idx="21660">
                  <c:v>0.28821276469963197</c:v>
                </c:pt>
                <c:pt idx="21661">
                  <c:v>0.28837050510228102</c:v>
                </c:pt>
                <c:pt idx="21662">
                  <c:v>0.28852824550647199</c:v>
                </c:pt>
                <c:pt idx="21663">
                  <c:v>0.28868598591066302</c:v>
                </c:pt>
                <c:pt idx="21664">
                  <c:v>0.28884372631331201</c:v>
                </c:pt>
                <c:pt idx="21665">
                  <c:v>0.28900146671750299</c:v>
                </c:pt>
                <c:pt idx="21666">
                  <c:v>0.28915920712169402</c:v>
                </c:pt>
                <c:pt idx="21667">
                  <c:v>0.28931694752434201</c:v>
                </c:pt>
                <c:pt idx="21668">
                  <c:v>0.28947468792853398</c:v>
                </c:pt>
                <c:pt idx="21669">
                  <c:v>0.28963242833272501</c:v>
                </c:pt>
                <c:pt idx="21670">
                  <c:v>0.289790168735373</c:v>
                </c:pt>
                <c:pt idx="21671">
                  <c:v>0.28994790913956398</c:v>
                </c:pt>
                <c:pt idx="21672">
                  <c:v>0.29010564954375501</c:v>
                </c:pt>
                <c:pt idx="21673">
                  <c:v>0.29026338994640399</c:v>
                </c:pt>
                <c:pt idx="21674">
                  <c:v>0.29042113035059502</c:v>
                </c:pt>
                <c:pt idx="21675">
                  <c:v>0.290578870754786</c:v>
                </c:pt>
                <c:pt idx="21676">
                  <c:v>0.29073661115743499</c:v>
                </c:pt>
                <c:pt idx="21677">
                  <c:v>0.29089435156162602</c:v>
                </c:pt>
                <c:pt idx="21678">
                  <c:v>0.29105209196581699</c:v>
                </c:pt>
                <c:pt idx="21679">
                  <c:v>0.29120983236846598</c:v>
                </c:pt>
                <c:pt idx="21680">
                  <c:v>0.29136757277265701</c:v>
                </c:pt>
                <c:pt idx="21681">
                  <c:v>0.29152531317684799</c:v>
                </c:pt>
                <c:pt idx="21682">
                  <c:v>0.29168305357949598</c:v>
                </c:pt>
                <c:pt idx="21683">
                  <c:v>0.29184079398368801</c:v>
                </c:pt>
                <c:pt idx="21684">
                  <c:v>0.29199853438787898</c:v>
                </c:pt>
                <c:pt idx="21685">
                  <c:v>0.29215627479052703</c:v>
                </c:pt>
                <c:pt idx="21686">
                  <c:v>0.292314015194718</c:v>
                </c:pt>
                <c:pt idx="21687">
                  <c:v>0.29247175559890898</c:v>
                </c:pt>
                <c:pt idx="21688">
                  <c:v>0.29262949600155802</c:v>
                </c:pt>
                <c:pt idx="21689">
                  <c:v>0.292787236405749</c:v>
                </c:pt>
                <c:pt idx="21690">
                  <c:v>0.29294497680994003</c:v>
                </c:pt>
                <c:pt idx="21691">
                  <c:v>0.29310271721258901</c:v>
                </c:pt>
                <c:pt idx="21692">
                  <c:v>0.29326045761677999</c:v>
                </c:pt>
                <c:pt idx="21693">
                  <c:v>0.29341819802097102</c:v>
                </c:pt>
                <c:pt idx="21694">
                  <c:v>0.29357593842362001</c:v>
                </c:pt>
                <c:pt idx="21695">
                  <c:v>0.29373367882781098</c:v>
                </c:pt>
                <c:pt idx="21696">
                  <c:v>0.29389141923200202</c:v>
                </c:pt>
                <c:pt idx="21697">
                  <c:v>0.29404915963465</c:v>
                </c:pt>
                <c:pt idx="21698">
                  <c:v>0.29420690003884198</c:v>
                </c:pt>
                <c:pt idx="21699">
                  <c:v>0.29436464044303301</c:v>
                </c:pt>
                <c:pt idx="21700">
                  <c:v>0.294522380845681</c:v>
                </c:pt>
                <c:pt idx="21701">
                  <c:v>0.29468012124987197</c:v>
                </c:pt>
                <c:pt idx="21702">
                  <c:v>0.294837861654063</c:v>
                </c:pt>
                <c:pt idx="21703">
                  <c:v>0.29499560205671199</c:v>
                </c:pt>
                <c:pt idx="21704">
                  <c:v>0.29515334246090302</c:v>
                </c:pt>
                <c:pt idx="21705">
                  <c:v>0.295311082865094</c:v>
                </c:pt>
                <c:pt idx="21706">
                  <c:v>0.29546882326774299</c:v>
                </c:pt>
                <c:pt idx="21707">
                  <c:v>0.29562656367193402</c:v>
                </c:pt>
                <c:pt idx="21708">
                  <c:v>0.29578430407612499</c:v>
                </c:pt>
                <c:pt idx="21709">
                  <c:v>0.29594204447877398</c:v>
                </c:pt>
                <c:pt idx="21710">
                  <c:v>0.29609978488296501</c:v>
                </c:pt>
                <c:pt idx="21711">
                  <c:v>0.29625752528715599</c:v>
                </c:pt>
                <c:pt idx="21712">
                  <c:v>0.29641526568980398</c:v>
                </c:pt>
                <c:pt idx="21713">
                  <c:v>0.29657300609399501</c:v>
                </c:pt>
                <c:pt idx="21714">
                  <c:v>0.29673074649818698</c:v>
                </c:pt>
                <c:pt idx="21715">
                  <c:v>0.29688848690083502</c:v>
                </c:pt>
                <c:pt idx="21716">
                  <c:v>0.297046227305026</c:v>
                </c:pt>
                <c:pt idx="21717">
                  <c:v>0.29720396770921698</c:v>
                </c:pt>
                <c:pt idx="21718">
                  <c:v>0.29736170811186602</c:v>
                </c:pt>
                <c:pt idx="21719">
                  <c:v>0.29751944851605699</c:v>
                </c:pt>
                <c:pt idx="21720">
                  <c:v>0.29767718892024803</c:v>
                </c:pt>
                <c:pt idx="21721">
                  <c:v>0.29783492932289701</c:v>
                </c:pt>
                <c:pt idx="21722">
                  <c:v>0.29799266972708799</c:v>
                </c:pt>
                <c:pt idx="21723">
                  <c:v>0.29815041013127902</c:v>
                </c:pt>
                <c:pt idx="21724">
                  <c:v>0.29830815053392801</c:v>
                </c:pt>
                <c:pt idx="21725">
                  <c:v>0.29846589093811898</c:v>
                </c:pt>
                <c:pt idx="21726">
                  <c:v>0.29862363134231001</c:v>
                </c:pt>
                <c:pt idx="21727">
                  <c:v>0.298781371744958</c:v>
                </c:pt>
                <c:pt idx="21728">
                  <c:v>0.29893911214914898</c:v>
                </c:pt>
                <c:pt idx="21729">
                  <c:v>0.29909685255334001</c:v>
                </c:pt>
                <c:pt idx="21730">
                  <c:v>0.299254592955989</c:v>
                </c:pt>
                <c:pt idx="21731">
                  <c:v>0.29941233336018003</c:v>
                </c:pt>
                <c:pt idx="21732">
                  <c:v>0.299570073764371</c:v>
                </c:pt>
                <c:pt idx="21733">
                  <c:v>0.29972781416701999</c:v>
                </c:pt>
                <c:pt idx="21734">
                  <c:v>0.29988555457121102</c:v>
                </c:pt>
                <c:pt idx="21735">
                  <c:v>0.300043294975402</c:v>
                </c:pt>
                <c:pt idx="21736">
                  <c:v>0.30020103537805098</c:v>
                </c:pt>
                <c:pt idx="21737">
                  <c:v>0.30035877578224202</c:v>
                </c:pt>
                <c:pt idx="21738">
                  <c:v>0.30051651618643299</c:v>
                </c:pt>
                <c:pt idx="21739">
                  <c:v>0.30067425658908098</c:v>
                </c:pt>
                <c:pt idx="21740">
                  <c:v>0.30083199699327301</c:v>
                </c:pt>
                <c:pt idx="21741">
                  <c:v>0.30098973739746399</c:v>
                </c:pt>
                <c:pt idx="21742">
                  <c:v>0.30114747780011197</c:v>
                </c:pt>
                <c:pt idx="21743">
                  <c:v>0.301305218204303</c:v>
                </c:pt>
                <c:pt idx="21744">
                  <c:v>0.30146295860849398</c:v>
                </c:pt>
                <c:pt idx="21745">
                  <c:v>0.30162069901114302</c:v>
                </c:pt>
                <c:pt idx="21746">
                  <c:v>0.301778439415334</c:v>
                </c:pt>
                <c:pt idx="21747">
                  <c:v>0.30193617981952497</c:v>
                </c:pt>
                <c:pt idx="21748">
                  <c:v>0.30209392022217402</c:v>
                </c:pt>
                <c:pt idx="21749">
                  <c:v>0.30225166062636499</c:v>
                </c:pt>
                <c:pt idx="21750">
                  <c:v>0.30240940103055602</c:v>
                </c:pt>
                <c:pt idx="21751">
                  <c:v>0.30256714143320501</c:v>
                </c:pt>
                <c:pt idx="21752">
                  <c:v>0.30272488183739599</c:v>
                </c:pt>
                <c:pt idx="21753">
                  <c:v>0.30288262224158702</c:v>
                </c:pt>
                <c:pt idx="21754">
                  <c:v>0.30304036264423501</c:v>
                </c:pt>
                <c:pt idx="21755">
                  <c:v>0.30319810304842698</c:v>
                </c:pt>
                <c:pt idx="21756">
                  <c:v>0.30335584345261801</c:v>
                </c:pt>
                <c:pt idx="21757">
                  <c:v>0.303513583855266</c:v>
                </c:pt>
                <c:pt idx="21758">
                  <c:v>0.30367132425945698</c:v>
                </c:pt>
                <c:pt idx="21759">
                  <c:v>0.30382906466364801</c:v>
                </c:pt>
                <c:pt idx="21760">
                  <c:v>0.30398680506629699</c:v>
                </c:pt>
                <c:pt idx="21761">
                  <c:v>0.30414454547048803</c:v>
                </c:pt>
                <c:pt idx="21762">
                  <c:v>0.304302285874679</c:v>
                </c:pt>
                <c:pt idx="21763">
                  <c:v>0.30446002627732799</c:v>
                </c:pt>
                <c:pt idx="21764">
                  <c:v>0.30461776668151902</c:v>
                </c:pt>
                <c:pt idx="21765">
                  <c:v>0.30477550708571</c:v>
                </c:pt>
                <c:pt idx="21766">
                  <c:v>0.30493324748835898</c:v>
                </c:pt>
                <c:pt idx="21767">
                  <c:v>0.30509098789255001</c:v>
                </c:pt>
                <c:pt idx="21768">
                  <c:v>0.30524872829674099</c:v>
                </c:pt>
                <c:pt idx="21769">
                  <c:v>0.30540646869938898</c:v>
                </c:pt>
                <c:pt idx="21770">
                  <c:v>0.30556420910358101</c:v>
                </c:pt>
                <c:pt idx="21771">
                  <c:v>0.30572194950777198</c:v>
                </c:pt>
                <c:pt idx="21772">
                  <c:v>0.30587968991042003</c:v>
                </c:pt>
                <c:pt idx="21773">
                  <c:v>0.306037430314611</c:v>
                </c:pt>
                <c:pt idx="21774">
                  <c:v>0.30619517071880198</c:v>
                </c:pt>
                <c:pt idx="21775">
                  <c:v>0.30635291112145102</c:v>
                </c:pt>
                <c:pt idx="21776">
                  <c:v>0.306510651525642</c:v>
                </c:pt>
                <c:pt idx="21777">
                  <c:v>0.30666839192983297</c:v>
                </c:pt>
                <c:pt idx="21778">
                  <c:v>0.30682613233248202</c:v>
                </c:pt>
                <c:pt idx="21779">
                  <c:v>0.30698387273667299</c:v>
                </c:pt>
                <c:pt idx="21780">
                  <c:v>0.30714161314086402</c:v>
                </c:pt>
                <c:pt idx="21781">
                  <c:v>0.30729935354351301</c:v>
                </c:pt>
                <c:pt idx="21782">
                  <c:v>0.30745709394770399</c:v>
                </c:pt>
                <c:pt idx="21783">
                  <c:v>0.30761483435189502</c:v>
                </c:pt>
                <c:pt idx="21784">
                  <c:v>0.307772574754543</c:v>
                </c:pt>
                <c:pt idx="21785">
                  <c:v>0.30793031515873398</c:v>
                </c:pt>
                <c:pt idx="21786">
                  <c:v>0.30808805556292601</c:v>
                </c:pt>
                <c:pt idx="21787">
                  <c:v>0.308245795965574</c:v>
                </c:pt>
                <c:pt idx="21788">
                  <c:v>0.30840353636976497</c:v>
                </c:pt>
                <c:pt idx="21789">
                  <c:v>0.30856127677395601</c:v>
                </c:pt>
                <c:pt idx="21790">
                  <c:v>0.30871901717660499</c:v>
                </c:pt>
                <c:pt idx="21791">
                  <c:v>0.30887675758079602</c:v>
                </c:pt>
                <c:pt idx="21792">
                  <c:v>0.309034497984987</c:v>
                </c:pt>
                <c:pt idx="21793">
                  <c:v>0.30919223838763599</c:v>
                </c:pt>
                <c:pt idx="21794">
                  <c:v>0.30934997879182702</c:v>
                </c:pt>
                <c:pt idx="21795">
                  <c:v>0.30950771919601799</c:v>
                </c:pt>
                <c:pt idx="21796">
                  <c:v>0.30966545959866698</c:v>
                </c:pt>
                <c:pt idx="21797">
                  <c:v>0.30982320000285801</c:v>
                </c:pt>
                <c:pt idx="21798">
                  <c:v>0.30998094040704899</c:v>
                </c:pt>
                <c:pt idx="21799">
                  <c:v>0.31013868080969698</c:v>
                </c:pt>
                <c:pt idx="21800">
                  <c:v>0.31029642121388801</c:v>
                </c:pt>
                <c:pt idx="21801">
                  <c:v>0.31045416161807998</c:v>
                </c:pt>
                <c:pt idx="21802">
                  <c:v>0.31061190202072803</c:v>
                </c:pt>
                <c:pt idx="21803">
                  <c:v>0.310769642424919</c:v>
                </c:pt>
                <c:pt idx="21804">
                  <c:v>0.31092738282910998</c:v>
                </c:pt>
                <c:pt idx="21805">
                  <c:v>0.31108512323175902</c:v>
                </c:pt>
                <c:pt idx="21806">
                  <c:v>0.31124286363595</c:v>
                </c:pt>
                <c:pt idx="21807">
                  <c:v>0.31140060404014103</c:v>
                </c:pt>
                <c:pt idx="21808">
                  <c:v>0.31155834444279001</c:v>
                </c:pt>
                <c:pt idx="21809">
                  <c:v>0.31171608484698099</c:v>
                </c:pt>
                <c:pt idx="21810">
                  <c:v>0.31187382525117202</c:v>
                </c:pt>
                <c:pt idx="21811">
                  <c:v>0.31203156565382101</c:v>
                </c:pt>
                <c:pt idx="21812">
                  <c:v>0.31218930605801198</c:v>
                </c:pt>
                <c:pt idx="21813">
                  <c:v>0.31234704646220302</c:v>
                </c:pt>
                <c:pt idx="21814">
                  <c:v>0.312504786864851</c:v>
                </c:pt>
                <c:pt idx="21815">
                  <c:v>0.31266252726904198</c:v>
                </c:pt>
                <c:pt idx="21816">
                  <c:v>0.31282026767323301</c:v>
                </c:pt>
                <c:pt idx="21817">
                  <c:v>0.312978008075882</c:v>
                </c:pt>
                <c:pt idx="21818">
                  <c:v>0.31313574848007297</c:v>
                </c:pt>
                <c:pt idx="21819">
                  <c:v>0.313293488884264</c:v>
                </c:pt>
                <c:pt idx="21820">
                  <c:v>0.31345122928691299</c:v>
                </c:pt>
                <c:pt idx="21821">
                  <c:v>0.31360896969110402</c:v>
                </c:pt>
                <c:pt idx="21822">
                  <c:v>0.313766710095295</c:v>
                </c:pt>
                <c:pt idx="21823">
                  <c:v>0.31392445049794399</c:v>
                </c:pt>
                <c:pt idx="21824">
                  <c:v>0.31408219090213502</c:v>
                </c:pt>
                <c:pt idx="21825">
                  <c:v>0.31423993130632599</c:v>
                </c:pt>
                <c:pt idx="21826">
                  <c:v>0.31439767170897398</c:v>
                </c:pt>
                <c:pt idx="21827">
                  <c:v>0.31455541211316601</c:v>
                </c:pt>
                <c:pt idx="21828">
                  <c:v>0.31471315251735699</c:v>
                </c:pt>
                <c:pt idx="21829">
                  <c:v>0.31487089292000497</c:v>
                </c:pt>
                <c:pt idx="21830">
                  <c:v>0.31502863332419601</c:v>
                </c:pt>
                <c:pt idx="21831">
                  <c:v>0.31518637372838698</c:v>
                </c:pt>
                <c:pt idx="21832">
                  <c:v>0.31534411413103602</c:v>
                </c:pt>
                <c:pt idx="21833">
                  <c:v>0.315501854535227</c:v>
                </c:pt>
                <c:pt idx="21834">
                  <c:v>0.31565959493941798</c:v>
                </c:pt>
                <c:pt idx="21835">
                  <c:v>0.31581733534206702</c:v>
                </c:pt>
                <c:pt idx="21836">
                  <c:v>0.31597507574625799</c:v>
                </c:pt>
                <c:pt idx="21837">
                  <c:v>0.31613281615044903</c:v>
                </c:pt>
                <c:pt idx="21838">
                  <c:v>0.31629055655309801</c:v>
                </c:pt>
                <c:pt idx="21839">
                  <c:v>0.31644829695728899</c:v>
                </c:pt>
                <c:pt idx="21840">
                  <c:v>0.31660603736148002</c:v>
                </c:pt>
                <c:pt idx="21841">
                  <c:v>0.31676377776412801</c:v>
                </c:pt>
                <c:pt idx="21842">
                  <c:v>0.31692151816831998</c:v>
                </c:pt>
                <c:pt idx="21843">
                  <c:v>0.31707925857251101</c:v>
                </c:pt>
                <c:pt idx="21844">
                  <c:v>0.317236998975159</c:v>
                </c:pt>
                <c:pt idx="21845">
                  <c:v>0.31739473937934998</c:v>
                </c:pt>
                <c:pt idx="21846">
                  <c:v>0.31755247978354101</c:v>
                </c:pt>
                <c:pt idx="21847">
                  <c:v>0.31771022018619</c:v>
                </c:pt>
                <c:pt idx="21848">
                  <c:v>0.31786796059038103</c:v>
                </c:pt>
                <c:pt idx="21849">
                  <c:v>0.318025700994572</c:v>
                </c:pt>
                <c:pt idx="21850">
                  <c:v>0.31818344139722099</c:v>
                </c:pt>
                <c:pt idx="21851">
                  <c:v>0.31834118180141202</c:v>
                </c:pt>
                <c:pt idx="21852">
                  <c:v>0.318498922205603</c:v>
                </c:pt>
                <c:pt idx="21853">
                  <c:v>0.31865666260825198</c:v>
                </c:pt>
                <c:pt idx="21854">
                  <c:v>0.31881440301244302</c:v>
                </c:pt>
                <c:pt idx="21855">
                  <c:v>0.31897214341663399</c:v>
                </c:pt>
                <c:pt idx="21856">
                  <c:v>0.31912988381928198</c:v>
                </c:pt>
                <c:pt idx="21857">
                  <c:v>0.31928762422347301</c:v>
                </c:pt>
                <c:pt idx="21858">
                  <c:v>0.31944536462766498</c:v>
                </c:pt>
                <c:pt idx="21859">
                  <c:v>0.31960310503031297</c:v>
                </c:pt>
                <c:pt idx="21860">
                  <c:v>0.319760845434504</c:v>
                </c:pt>
                <c:pt idx="21861">
                  <c:v>0.31991858583869498</c:v>
                </c:pt>
                <c:pt idx="21862">
                  <c:v>0.32007632624134402</c:v>
                </c:pt>
                <c:pt idx="21863">
                  <c:v>0.320234066645535</c:v>
                </c:pt>
                <c:pt idx="21864">
                  <c:v>0.32039180704972597</c:v>
                </c:pt>
                <c:pt idx="21865">
                  <c:v>0.32054954745237502</c:v>
                </c:pt>
                <c:pt idx="21866">
                  <c:v>0.32070728785656599</c:v>
                </c:pt>
                <c:pt idx="21867">
                  <c:v>0.32086502826075702</c:v>
                </c:pt>
                <c:pt idx="21868">
                  <c:v>0.32102276866340501</c:v>
                </c:pt>
                <c:pt idx="21869">
                  <c:v>0.32118050906759699</c:v>
                </c:pt>
                <c:pt idx="21870">
                  <c:v>0.32133824947178802</c:v>
                </c:pt>
                <c:pt idx="21871">
                  <c:v>0.32149598987443601</c:v>
                </c:pt>
                <c:pt idx="21872">
                  <c:v>0.32165373027862698</c:v>
                </c:pt>
                <c:pt idx="21873">
                  <c:v>0.32181147068281901</c:v>
                </c:pt>
                <c:pt idx="21874">
                  <c:v>0.321969211085467</c:v>
                </c:pt>
                <c:pt idx="21875">
                  <c:v>0.32212695148965798</c:v>
                </c:pt>
                <c:pt idx="21876">
                  <c:v>0.32228469189384901</c:v>
                </c:pt>
                <c:pt idx="21877">
                  <c:v>0.32244243229649799</c:v>
                </c:pt>
                <c:pt idx="21878">
                  <c:v>0.32260017270068903</c:v>
                </c:pt>
                <c:pt idx="21879">
                  <c:v>0.32275791310488</c:v>
                </c:pt>
                <c:pt idx="21880">
                  <c:v>0.32291565350752899</c:v>
                </c:pt>
                <c:pt idx="21881">
                  <c:v>0.32307339391172002</c:v>
                </c:pt>
                <c:pt idx="21882">
                  <c:v>0.323231134315911</c:v>
                </c:pt>
                <c:pt idx="21883">
                  <c:v>0.32338887471855898</c:v>
                </c:pt>
                <c:pt idx="21884">
                  <c:v>0.32354661512275101</c:v>
                </c:pt>
                <c:pt idx="21885">
                  <c:v>0.32370435552694199</c:v>
                </c:pt>
                <c:pt idx="21886">
                  <c:v>0.32386209592958998</c:v>
                </c:pt>
                <c:pt idx="21887">
                  <c:v>0.32401983633378101</c:v>
                </c:pt>
                <c:pt idx="21888">
                  <c:v>0.32417757673797298</c:v>
                </c:pt>
                <c:pt idx="21889">
                  <c:v>0.32433531714062103</c:v>
                </c:pt>
                <c:pt idx="21890">
                  <c:v>0.324493057544812</c:v>
                </c:pt>
                <c:pt idx="21891">
                  <c:v>0.32465079794900298</c:v>
                </c:pt>
                <c:pt idx="21892">
                  <c:v>0.32480853835165202</c:v>
                </c:pt>
                <c:pt idx="21893">
                  <c:v>0.324966278755843</c:v>
                </c:pt>
                <c:pt idx="21894">
                  <c:v>0.32512401916003397</c:v>
                </c:pt>
                <c:pt idx="21895">
                  <c:v>0.32528175956268301</c:v>
                </c:pt>
                <c:pt idx="21896">
                  <c:v>0.32543949996687399</c:v>
                </c:pt>
                <c:pt idx="21897">
                  <c:v>0.32559724037106502</c:v>
                </c:pt>
                <c:pt idx="21898">
                  <c:v>0.32575498077371301</c:v>
                </c:pt>
                <c:pt idx="21899">
                  <c:v>0.32591272117790498</c:v>
                </c:pt>
                <c:pt idx="21900">
                  <c:v>0.32607046158209602</c:v>
                </c:pt>
                <c:pt idx="21901">
                  <c:v>0.326228201984744</c:v>
                </c:pt>
                <c:pt idx="21902">
                  <c:v>0.32638594238893498</c:v>
                </c:pt>
                <c:pt idx="21903">
                  <c:v>0.32654368279312601</c:v>
                </c:pt>
                <c:pt idx="21904">
                  <c:v>0.326701423195775</c:v>
                </c:pt>
                <c:pt idx="21905">
                  <c:v>0.32685916359996597</c:v>
                </c:pt>
                <c:pt idx="21906">
                  <c:v>0.32701690400415701</c:v>
                </c:pt>
                <c:pt idx="21907">
                  <c:v>0.32717464440680599</c:v>
                </c:pt>
                <c:pt idx="21908">
                  <c:v>0.32733238481099702</c:v>
                </c:pt>
                <c:pt idx="21909">
                  <c:v>0.327490125215188</c:v>
                </c:pt>
                <c:pt idx="21910">
                  <c:v>0.32764786561783699</c:v>
                </c:pt>
                <c:pt idx="21911">
                  <c:v>0.32780560602202802</c:v>
                </c:pt>
                <c:pt idx="21912">
                  <c:v>0.32796334642621899</c:v>
                </c:pt>
                <c:pt idx="21913">
                  <c:v>0.32812108682886698</c:v>
                </c:pt>
                <c:pt idx="21914">
                  <c:v>0.32827882723305801</c:v>
                </c:pt>
                <c:pt idx="21915">
                  <c:v>0.32843656763724999</c:v>
                </c:pt>
                <c:pt idx="21916">
                  <c:v>0.32859430803989798</c:v>
                </c:pt>
                <c:pt idx="21917">
                  <c:v>0.32875204844408901</c:v>
                </c:pt>
                <c:pt idx="21918">
                  <c:v>0.32890978884827998</c:v>
                </c:pt>
                <c:pt idx="21919">
                  <c:v>0.32906752925092903</c:v>
                </c:pt>
                <c:pt idx="21920">
                  <c:v>0.32922526965512</c:v>
                </c:pt>
                <c:pt idx="21921">
                  <c:v>0.32938301005931098</c:v>
                </c:pt>
                <c:pt idx="21922">
                  <c:v>0.32954075046196002</c:v>
                </c:pt>
                <c:pt idx="21923">
                  <c:v>0.32969849086615099</c:v>
                </c:pt>
                <c:pt idx="21924">
                  <c:v>0.32985623127034203</c:v>
                </c:pt>
                <c:pt idx="21925">
                  <c:v>0.33001397167299101</c:v>
                </c:pt>
                <c:pt idx="21926">
                  <c:v>0.33017171207718199</c:v>
                </c:pt>
                <c:pt idx="21927">
                  <c:v>0.33032945248137302</c:v>
                </c:pt>
                <c:pt idx="21928">
                  <c:v>0.33048719288402101</c:v>
                </c:pt>
                <c:pt idx="21929">
                  <c:v>0.33064493328821198</c:v>
                </c:pt>
                <c:pt idx="21930">
                  <c:v>0.33080267369240401</c:v>
                </c:pt>
                <c:pt idx="21931">
                  <c:v>0.330960414095052</c:v>
                </c:pt>
                <c:pt idx="21932">
                  <c:v>0.33111815449924298</c:v>
                </c:pt>
                <c:pt idx="21933">
                  <c:v>0.33127589490343401</c:v>
                </c:pt>
                <c:pt idx="21934">
                  <c:v>0.331433635306083</c:v>
                </c:pt>
                <c:pt idx="21935">
                  <c:v>0.33159137571027397</c:v>
                </c:pt>
                <c:pt idx="21936">
                  <c:v>0.331749116114465</c:v>
                </c:pt>
                <c:pt idx="21937">
                  <c:v>0.33190685651711399</c:v>
                </c:pt>
                <c:pt idx="21938">
                  <c:v>0.33206459692130502</c:v>
                </c:pt>
                <c:pt idx="21939">
                  <c:v>0.332222337325496</c:v>
                </c:pt>
                <c:pt idx="21940">
                  <c:v>0.33238007772814498</c:v>
                </c:pt>
                <c:pt idx="21941">
                  <c:v>0.33253781813233602</c:v>
                </c:pt>
                <c:pt idx="21942">
                  <c:v>0.33269555853652699</c:v>
                </c:pt>
                <c:pt idx="21943">
                  <c:v>0.33285329893917498</c:v>
                </c:pt>
                <c:pt idx="21944">
                  <c:v>0.33301103934336601</c:v>
                </c:pt>
                <c:pt idx="21945">
                  <c:v>0.33316877974755799</c:v>
                </c:pt>
                <c:pt idx="21946">
                  <c:v>0.33332652015020597</c:v>
                </c:pt>
                <c:pt idx="21947">
                  <c:v>0.33348426055439701</c:v>
                </c:pt>
                <c:pt idx="21948">
                  <c:v>0.33364200095858798</c:v>
                </c:pt>
                <c:pt idx="21949">
                  <c:v>0.33379974136123702</c:v>
                </c:pt>
                <c:pt idx="21950">
                  <c:v>0.333957481765428</c:v>
                </c:pt>
                <c:pt idx="21951">
                  <c:v>0.33411522216961898</c:v>
                </c:pt>
                <c:pt idx="21952">
                  <c:v>0.33427296257226802</c:v>
                </c:pt>
                <c:pt idx="21953">
                  <c:v>0.33443070297645899</c:v>
                </c:pt>
                <c:pt idx="21954">
                  <c:v>0.33458844338065002</c:v>
                </c:pt>
                <c:pt idx="21955">
                  <c:v>0.33474618378329801</c:v>
                </c:pt>
                <c:pt idx="21956">
                  <c:v>0.33490392418748999</c:v>
                </c:pt>
                <c:pt idx="21957">
                  <c:v>0.33506166459168102</c:v>
                </c:pt>
                <c:pt idx="21958">
                  <c:v>0.33521940499432901</c:v>
                </c:pt>
                <c:pt idx="21959">
                  <c:v>0.33537714539851998</c:v>
                </c:pt>
                <c:pt idx="21960">
                  <c:v>0.33553488580271101</c:v>
                </c:pt>
                <c:pt idx="21961">
                  <c:v>0.33569262620536</c:v>
                </c:pt>
                <c:pt idx="21962">
                  <c:v>0.33585036660955098</c:v>
                </c:pt>
                <c:pt idx="21963">
                  <c:v>0.33600810701374201</c:v>
                </c:pt>
                <c:pt idx="21964">
                  <c:v>0.33616584741639099</c:v>
                </c:pt>
                <c:pt idx="21965">
                  <c:v>0.33632358782058203</c:v>
                </c:pt>
                <c:pt idx="21966">
                  <c:v>0.336481328224773</c:v>
                </c:pt>
                <c:pt idx="21967">
                  <c:v>0.33663906862742199</c:v>
                </c:pt>
                <c:pt idx="21968">
                  <c:v>0.33679680903161302</c:v>
                </c:pt>
                <c:pt idx="21969">
                  <c:v>0.336954549435804</c:v>
                </c:pt>
                <c:pt idx="21970">
                  <c:v>0.33711228983845198</c:v>
                </c:pt>
                <c:pt idx="21971">
                  <c:v>0.33727003024264401</c:v>
                </c:pt>
                <c:pt idx="21972">
                  <c:v>0.33742777064683499</c:v>
                </c:pt>
                <c:pt idx="21973">
                  <c:v>0.33758551104948298</c:v>
                </c:pt>
                <c:pt idx="21974">
                  <c:v>0.33774325145367401</c:v>
                </c:pt>
                <c:pt idx="21975">
                  <c:v>0.33790099185786499</c:v>
                </c:pt>
                <c:pt idx="21976">
                  <c:v>0.33805873226051403</c:v>
                </c:pt>
                <c:pt idx="21977">
                  <c:v>0.338216472664705</c:v>
                </c:pt>
                <c:pt idx="21978">
                  <c:v>0.33837421306889598</c:v>
                </c:pt>
                <c:pt idx="21979">
                  <c:v>0.33853195347154502</c:v>
                </c:pt>
                <c:pt idx="21980">
                  <c:v>0.338689693875736</c:v>
                </c:pt>
                <c:pt idx="21981">
                  <c:v>0.33884743427992697</c:v>
                </c:pt>
                <c:pt idx="21982">
                  <c:v>0.33900517468257602</c:v>
                </c:pt>
                <c:pt idx="21983">
                  <c:v>0.33916291508676699</c:v>
                </c:pt>
                <c:pt idx="21984">
                  <c:v>0.33932065549095802</c:v>
                </c:pt>
                <c:pt idx="21985">
                  <c:v>0.33947839589360601</c:v>
                </c:pt>
                <c:pt idx="21986">
                  <c:v>0.33963613629779699</c:v>
                </c:pt>
                <c:pt idx="21987">
                  <c:v>0.33979387670198902</c:v>
                </c:pt>
                <c:pt idx="21988">
                  <c:v>0.339951617104637</c:v>
                </c:pt>
                <c:pt idx="21989">
                  <c:v>0.34010935750882798</c:v>
                </c:pt>
                <c:pt idx="21990">
                  <c:v>0.34026709791301901</c:v>
                </c:pt>
                <c:pt idx="21991">
                  <c:v>0.340424838315668</c:v>
                </c:pt>
                <c:pt idx="21992">
                  <c:v>0.34058257871985897</c:v>
                </c:pt>
                <c:pt idx="21993">
                  <c:v>0.34074031912405001</c:v>
                </c:pt>
                <c:pt idx="21994">
                  <c:v>0.34089805952669899</c:v>
                </c:pt>
                <c:pt idx="21995">
                  <c:v>0.34105579993089002</c:v>
                </c:pt>
                <c:pt idx="21996">
                  <c:v>0.341213540335081</c:v>
                </c:pt>
                <c:pt idx="21997">
                  <c:v>0.34137128073772999</c:v>
                </c:pt>
                <c:pt idx="21998">
                  <c:v>0.34152902114192102</c:v>
                </c:pt>
                <c:pt idx="21999">
                  <c:v>0.34168676154611199</c:v>
                </c:pt>
                <c:pt idx="22000">
                  <c:v>0.34184450194875998</c:v>
                </c:pt>
                <c:pt idx="22001">
                  <c:v>0.34200224235295101</c:v>
                </c:pt>
                <c:pt idx="22002">
                  <c:v>0.34215998275714299</c:v>
                </c:pt>
                <c:pt idx="22003">
                  <c:v>0.34231772315979098</c:v>
                </c:pt>
                <c:pt idx="22004">
                  <c:v>0.34247546356398201</c:v>
                </c:pt>
                <c:pt idx="22005">
                  <c:v>0.34263320396817298</c:v>
                </c:pt>
                <c:pt idx="22006">
                  <c:v>0.34279094437082203</c:v>
                </c:pt>
                <c:pt idx="22007">
                  <c:v>0.342948684775013</c:v>
                </c:pt>
                <c:pt idx="22008">
                  <c:v>0.34310642517920398</c:v>
                </c:pt>
                <c:pt idx="22009">
                  <c:v>0.34326416558185302</c:v>
                </c:pt>
                <c:pt idx="22010">
                  <c:v>0.343421905986044</c:v>
                </c:pt>
                <c:pt idx="22011">
                  <c:v>0.34357964639023503</c:v>
                </c:pt>
                <c:pt idx="22012">
                  <c:v>0.34373738679288401</c:v>
                </c:pt>
                <c:pt idx="22013">
                  <c:v>0.34389512719707499</c:v>
                </c:pt>
                <c:pt idx="22014">
                  <c:v>0.34405286760126602</c:v>
                </c:pt>
                <c:pt idx="22015">
                  <c:v>0.34421060800391401</c:v>
                </c:pt>
                <c:pt idx="22016">
                  <c:v>0.34436834840810499</c:v>
                </c:pt>
                <c:pt idx="22017">
                  <c:v>0.34452608881229602</c:v>
                </c:pt>
                <c:pt idx="22018">
                  <c:v>0.344683829214945</c:v>
                </c:pt>
                <c:pt idx="22019">
                  <c:v>0.34484156961913598</c:v>
                </c:pt>
                <c:pt idx="22020">
                  <c:v>0.34499931002332701</c:v>
                </c:pt>
                <c:pt idx="22021">
                  <c:v>0.345157050425976</c:v>
                </c:pt>
                <c:pt idx="22022">
                  <c:v>0.34531479083016697</c:v>
                </c:pt>
                <c:pt idx="22023">
                  <c:v>0.345472531234358</c:v>
                </c:pt>
                <c:pt idx="22024">
                  <c:v>0.34563027163700699</c:v>
                </c:pt>
                <c:pt idx="22025">
                  <c:v>0.34578801204119802</c:v>
                </c:pt>
                <c:pt idx="22026">
                  <c:v>0.345945752445389</c:v>
                </c:pt>
                <c:pt idx="22027">
                  <c:v>0.34610349284803799</c:v>
                </c:pt>
                <c:pt idx="22028">
                  <c:v>0.34626123325222902</c:v>
                </c:pt>
                <c:pt idx="22029">
                  <c:v>0.34641897365641999</c:v>
                </c:pt>
                <c:pt idx="22030">
                  <c:v>0.34657671405906798</c:v>
                </c:pt>
                <c:pt idx="22031">
                  <c:v>0.34673445446325901</c:v>
                </c:pt>
                <c:pt idx="22032">
                  <c:v>0.34689219486745099</c:v>
                </c:pt>
                <c:pt idx="22033">
                  <c:v>0.34704993527009897</c:v>
                </c:pt>
                <c:pt idx="22034">
                  <c:v>0.34720767567429001</c:v>
                </c:pt>
                <c:pt idx="22035">
                  <c:v>0.34736541607848098</c:v>
                </c:pt>
                <c:pt idx="22036">
                  <c:v>0.34752315648113002</c:v>
                </c:pt>
                <c:pt idx="22037">
                  <c:v>0.347680896885321</c:v>
                </c:pt>
                <c:pt idx="22038">
                  <c:v>0.34783863728951198</c:v>
                </c:pt>
                <c:pt idx="22039">
                  <c:v>0.34799637769216102</c:v>
                </c:pt>
                <c:pt idx="22040">
                  <c:v>0.34815411809635199</c:v>
                </c:pt>
                <c:pt idx="22041">
                  <c:v>0.34831185850054303</c:v>
                </c:pt>
                <c:pt idx="22042">
                  <c:v>0.34846959890319101</c:v>
                </c:pt>
                <c:pt idx="22043">
                  <c:v>0.34862733930738299</c:v>
                </c:pt>
                <c:pt idx="22044">
                  <c:v>0.34878507971157402</c:v>
                </c:pt>
                <c:pt idx="22045">
                  <c:v>0.34894282011422201</c:v>
                </c:pt>
                <c:pt idx="22046">
                  <c:v>0.34910056051841298</c:v>
                </c:pt>
                <c:pt idx="22047">
                  <c:v>0.34925830092260401</c:v>
                </c:pt>
                <c:pt idx="22048">
                  <c:v>0.349416041325253</c:v>
                </c:pt>
                <c:pt idx="22049">
                  <c:v>0.34957378172944398</c:v>
                </c:pt>
                <c:pt idx="22050">
                  <c:v>0.34973152213363501</c:v>
                </c:pt>
                <c:pt idx="22051">
                  <c:v>0.349889262536284</c:v>
                </c:pt>
                <c:pt idx="22052">
                  <c:v>0.35004700294047503</c:v>
                </c:pt>
                <c:pt idx="22053">
                  <c:v>0.350204743344666</c:v>
                </c:pt>
                <c:pt idx="22054">
                  <c:v>0.35036248374731499</c:v>
                </c:pt>
                <c:pt idx="22055">
                  <c:v>0.35052022415150602</c:v>
                </c:pt>
                <c:pt idx="22056">
                  <c:v>0.350677964555697</c:v>
                </c:pt>
                <c:pt idx="22057">
                  <c:v>0.35083570495834498</c:v>
                </c:pt>
                <c:pt idx="22058">
                  <c:v>0.35099344536253602</c:v>
                </c:pt>
                <c:pt idx="22059">
                  <c:v>0.35115118576672799</c:v>
                </c:pt>
                <c:pt idx="22060">
                  <c:v>0.35130892616937598</c:v>
                </c:pt>
                <c:pt idx="22061">
                  <c:v>0.35146666657356701</c:v>
                </c:pt>
                <c:pt idx="22062">
                  <c:v>0.35162440697775799</c:v>
                </c:pt>
                <c:pt idx="22063">
                  <c:v>0.35178214738040697</c:v>
                </c:pt>
                <c:pt idx="22064">
                  <c:v>0.351939887784598</c:v>
                </c:pt>
                <c:pt idx="22065">
                  <c:v>0.35209762818878898</c:v>
                </c:pt>
                <c:pt idx="22066">
                  <c:v>0.35225536859143802</c:v>
                </c:pt>
                <c:pt idx="22067">
                  <c:v>0.352413108995629</c:v>
                </c:pt>
                <c:pt idx="22068">
                  <c:v>0.35257084939981997</c:v>
                </c:pt>
                <c:pt idx="22069">
                  <c:v>0.35272858980246902</c:v>
                </c:pt>
                <c:pt idx="22070">
                  <c:v>0.35288633020665999</c:v>
                </c:pt>
                <c:pt idx="22071">
                  <c:v>0.35304407061085102</c:v>
                </c:pt>
                <c:pt idx="22072">
                  <c:v>0.35320181101349901</c:v>
                </c:pt>
                <c:pt idx="22073">
                  <c:v>0.35335955141768999</c:v>
                </c:pt>
                <c:pt idx="22074">
                  <c:v>0.35351729182188202</c:v>
                </c:pt>
                <c:pt idx="22075">
                  <c:v>0.35367503222453001</c:v>
                </c:pt>
                <c:pt idx="22076">
                  <c:v>0.35383277262872098</c:v>
                </c:pt>
                <c:pt idx="22077">
                  <c:v>0.35399051303291201</c:v>
                </c:pt>
                <c:pt idx="22078">
                  <c:v>0.354148253435561</c:v>
                </c:pt>
                <c:pt idx="22079">
                  <c:v>0.35430599383975198</c:v>
                </c:pt>
                <c:pt idx="22080">
                  <c:v>0.35446373424394301</c:v>
                </c:pt>
                <c:pt idx="22081">
                  <c:v>0.35462147464659199</c:v>
                </c:pt>
                <c:pt idx="22082">
                  <c:v>0.35477921505078303</c:v>
                </c:pt>
                <c:pt idx="22083">
                  <c:v>0.354936955454974</c:v>
                </c:pt>
                <c:pt idx="22084">
                  <c:v>0.35509469585762299</c:v>
                </c:pt>
                <c:pt idx="22085">
                  <c:v>0.35525243626181402</c:v>
                </c:pt>
                <c:pt idx="22086">
                  <c:v>0.355410176666005</c:v>
                </c:pt>
                <c:pt idx="22087">
                  <c:v>0.35556791706865298</c:v>
                </c:pt>
                <c:pt idx="22088">
                  <c:v>0.35572565747284401</c:v>
                </c:pt>
                <c:pt idx="22089">
                  <c:v>0.35588339787703499</c:v>
                </c:pt>
                <c:pt idx="22090">
                  <c:v>0.35604113827968398</c:v>
                </c:pt>
                <c:pt idx="22091">
                  <c:v>0.35619887868387501</c:v>
                </c:pt>
                <c:pt idx="22092">
                  <c:v>0.35635661908806598</c:v>
                </c:pt>
                <c:pt idx="22093">
                  <c:v>0.35651435949071503</c:v>
                </c:pt>
                <c:pt idx="22094">
                  <c:v>0.356672099894906</c:v>
                </c:pt>
                <c:pt idx="22095">
                  <c:v>0.35682984029909698</c:v>
                </c:pt>
                <c:pt idx="22096">
                  <c:v>0.35698758070174602</c:v>
                </c:pt>
                <c:pt idx="22097">
                  <c:v>0.357145321105937</c:v>
                </c:pt>
                <c:pt idx="22098">
                  <c:v>0.35730306151012797</c:v>
                </c:pt>
                <c:pt idx="22099">
                  <c:v>0.35746080191277602</c:v>
                </c:pt>
                <c:pt idx="22100">
                  <c:v>0.35761854231696799</c:v>
                </c:pt>
                <c:pt idx="22101">
                  <c:v>0.35777628272115902</c:v>
                </c:pt>
                <c:pt idx="22102">
                  <c:v>0.35793402312380701</c:v>
                </c:pt>
                <c:pt idx="22103">
                  <c:v>0.35809176352799799</c:v>
                </c:pt>
                <c:pt idx="22104">
                  <c:v>0.35824950393218902</c:v>
                </c:pt>
                <c:pt idx="22105">
                  <c:v>0.358407244334838</c:v>
                </c:pt>
                <c:pt idx="22106">
                  <c:v>0.35856498473902898</c:v>
                </c:pt>
                <c:pt idx="22107">
                  <c:v>0.35872272514322001</c:v>
                </c:pt>
                <c:pt idx="22108">
                  <c:v>0.358880465545869</c:v>
                </c:pt>
                <c:pt idx="22109">
                  <c:v>0.35903820595005997</c:v>
                </c:pt>
                <c:pt idx="22110">
                  <c:v>0.35919594635425101</c:v>
                </c:pt>
                <c:pt idx="22111">
                  <c:v>0.35935368675689999</c:v>
                </c:pt>
                <c:pt idx="22112">
                  <c:v>0.35951142716109102</c:v>
                </c:pt>
                <c:pt idx="22113">
                  <c:v>0.359669167565282</c:v>
                </c:pt>
                <c:pt idx="22114">
                  <c:v>0.35982690796792999</c:v>
                </c:pt>
                <c:pt idx="22115">
                  <c:v>0.35998464837212202</c:v>
                </c:pt>
                <c:pt idx="22116">
                  <c:v>0.36014238877631299</c:v>
                </c:pt>
                <c:pt idx="22117">
                  <c:v>0.36030012917896098</c:v>
                </c:pt>
                <c:pt idx="22118">
                  <c:v>0.36045786958315201</c:v>
                </c:pt>
                <c:pt idx="22119">
                  <c:v>0.36061560998734299</c:v>
                </c:pt>
                <c:pt idx="22120">
                  <c:v>0.36077335038999198</c:v>
                </c:pt>
                <c:pt idx="22121">
                  <c:v>0.36093109079418301</c:v>
                </c:pt>
                <c:pt idx="22122">
                  <c:v>0.36108883119837398</c:v>
                </c:pt>
                <c:pt idx="22123">
                  <c:v>0.36124657160102303</c:v>
                </c:pt>
                <c:pt idx="22124">
                  <c:v>0.361404312005214</c:v>
                </c:pt>
                <c:pt idx="22125">
                  <c:v>0.36156205240940498</c:v>
                </c:pt>
                <c:pt idx="22126">
                  <c:v>0.36171979281205402</c:v>
                </c:pt>
                <c:pt idx="22127">
                  <c:v>0.361877533216245</c:v>
                </c:pt>
                <c:pt idx="22128">
                  <c:v>0.36203527362043603</c:v>
                </c:pt>
                <c:pt idx="22129">
                  <c:v>0.36219301402308401</c:v>
                </c:pt>
                <c:pt idx="22130">
                  <c:v>0.36235075442727599</c:v>
                </c:pt>
                <c:pt idx="22131">
                  <c:v>0.36250849483146702</c:v>
                </c:pt>
                <c:pt idx="22132">
                  <c:v>0.36266623523411501</c:v>
                </c:pt>
                <c:pt idx="22133">
                  <c:v>0.36282397563830598</c:v>
                </c:pt>
                <c:pt idx="22134">
                  <c:v>0.36298171604249702</c:v>
                </c:pt>
                <c:pt idx="22135">
                  <c:v>0.363139456445146</c:v>
                </c:pt>
                <c:pt idx="22136">
                  <c:v>0.36329719684933698</c:v>
                </c:pt>
                <c:pt idx="22137">
                  <c:v>0.36345493725352801</c:v>
                </c:pt>
                <c:pt idx="22138">
                  <c:v>0.363612677656177</c:v>
                </c:pt>
                <c:pt idx="22139">
                  <c:v>0.36377041806036797</c:v>
                </c:pt>
                <c:pt idx="22140">
                  <c:v>0.363928158464559</c:v>
                </c:pt>
                <c:pt idx="22141">
                  <c:v>0.36408589886720799</c:v>
                </c:pt>
                <c:pt idx="22142">
                  <c:v>0.36424363927139902</c:v>
                </c:pt>
                <c:pt idx="22143">
                  <c:v>0.36440137967559</c:v>
                </c:pt>
                <c:pt idx="22144">
                  <c:v>0.36455912007823799</c:v>
                </c:pt>
                <c:pt idx="22145">
                  <c:v>0.36471686048242902</c:v>
                </c:pt>
                <c:pt idx="22146">
                  <c:v>0.36487460088662099</c:v>
                </c:pt>
                <c:pt idx="22147">
                  <c:v>0.36503234128926898</c:v>
                </c:pt>
                <c:pt idx="22148">
                  <c:v>0.36519008169346001</c:v>
                </c:pt>
                <c:pt idx="22149">
                  <c:v>0.36534782209765099</c:v>
                </c:pt>
                <c:pt idx="22150">
                  <c:v>0.36550556250029997</c:v>
                </c:pt>
                <c:pt idx="22151">
                  <c:v>0.36566330290449101</c:v>
                </c:pt>
                <c:pt idx="22152">
                  <c:v>0.36582104330868198</c:v>
                </c:pt>
                <c:pt idx="22153">
                  <c:v>0.36597878371133102</c:v>
                </c:pt>
                <c:pt idx="22154">
                  <c:v>0.366136524115522</c:v>
                </c:pt>
                <c:pt idx="22155">
                  <c:v>0.36629426451971298</c:v>
                </c:pt>
                <c:pt idx="22156">
                  <c:v>0.36645200492236202</c:v>
                </c:pt>
                <c:pt idx="22157">
                  <c:v>0.36660974532655299</c:v>
                </c:pt>
                <c:pt idx="22158">
                  <c:v>0.36676748573074403</c:v>
                </c:pt>
                <c:pt idx="22159">
                  <c:v>0.36692522613339201</c:v>
                </c:pt>
                <c:pt idx="22160">
                  <c:v>0.36708296653758299</c:v>
                </c:pt>
                <c:pt idx="22161">
                  <c:v>0.36724070694177502</c:v>
                </c:pt>
                <c:pt idx="22162">
                  <c:v>0.36739844734442301</c:v>
                </c:pt>
                <c:pt idx="22163">
                  <c:v>0.36755618774861398</c:v>
                </c:pt>
                <c:pt idx="22164">
                  <c:v>0.36771392815280501</c:v>
                </c:pt>
                <c:pt idx="22165">
                  <c:v>0.367871668555454</c:v>
                </c:pt>
                <c:pt idx="22166">
                  <c:v>0.36802940895964498</c:v>
                </c:pt>
                <c:pt idx="22167">
                  <c:v>0.36818714936383601</c:v>
                </c:pt>
                <c:pt idx="22168">
                  <c:v>0.368344889766485</c:v>
                </c:pt>
                <c:pt idx="22169">
                  <c:v>0.36850263017067603</c:v>
                </c:pt>
                <c:pt idx="22170">
                  <c:v>0.368660370574867</c:v>
                </c:pt>
                <c:pt idx="22171">
                  <c:v>0.36881811097751499</c:v>
                </c:pt>
                <c:pt idx="22172">
                  <c:v>0.36897585138170702</c:v>
                </c:pt>
                <c:pt idx="22173">
                  <c:v>0.369133591785898</c:v>
                </c:pt>
                <c:pt idx="22174">
                  <c:v>0.36929133218854598</c:v>
                </c:pt>
                <c:pt idx="22175">
                  <c:v>0.36944907259273702</c:v>
                </c:pt>
                <c:pt idx="22176">
                  <c:v>0.36960681299692799</c:v>
                </c:pt>
                <c:pt idx="22177">
                  <c:v>0.36976455339957698</c:v>
                </c:pt>
                <c:pt idx="22178">
                  <c:v>0.36992229380376801</c:v>
                </c:pt>
                <c:pt idx="22179">
                  <c:v>0.37008003420795899</c:v>
                </c:pt>
                <c:pt idx="22180">
                  <c:v>0.37023777461060797</c:v>
                </c:pt>
                <c:pt idx="22181">
                  <c:v>0.370395515014799</c:v>
                </c:pt>
                <c:pt idx="22182">
                  <c:v>0.37055325541898998</c:v>
                </c:pt>
                <c:pt idx="22183">
                  <c:v>0.37071099582163902</c:v>
                </c:pt>
                <c:pt idx="22184">
                  <c:v>0.37086873622583</c:v>
                </c:pt>
                <c:pt idx="22185">
                  <c:v>0.37102647663002097</c:v>
                </c:pt>
                <c:pt idx="22186">
                  <c:v>0.37118421703266902</c:v>
                </c:pt>
                <c:pt idx="22187">
                  <c:v>0.37134195743686099</c:v>
                </c:pt>
                <c:pt idx="22188">
                  <c:v>0.37149969784105202</c:v>
                </c:pt>
                <c:pt idx="22189">
                  <c:v>0.37165743824370001</c:v>
                </c:pt>
                <c:pt idx="22190">
                  <c:v>0.37181517864789099</c:v>
                </c:pt>
                <c:pt idx="22191">
                  <c:v>0.37197291905208202</c:v>
                </c:pt>
                <c:pt idx="22192">
                  <c:v>0.37213065945473101</c:v>
                </c:pt>
                <c:pt idx="22193">
                  <c:v>0.37228839985892198</c:v>
                </c:pt>
                <c:pt idx="22194">
                  <c:v>0.37244614026311301</c:v>
                </c:pt>
                <c:pt idx="22195">
                  <c:v>0.372603880665762</c:v>
                </c:pt>
                <c:pt idx="22196">
                  <c:v>0.37276162106995298</c:v>
                </c:pt>
                <c:pt idx="22197">
                  <c:v>0.37291936147414401</c:v>
                </c:pt>
                <c:pt idx="22198">
                  <c:v>0.37307710187679299</c:v>
                </c:pt>
                <c:pt idx="22199">
                  <c:v>0.37323484228098402</c:v>
                </c:pt>
                <c:pt idx="22200">
                  <c:v>0.373392582685175</c:v>
                </c:pt>
                <c:pt idx="22201">
                  <c:v>0.37355032308782299</c:v>
                </c:pt>
                <c:pt idx="22202">
                  <c:v>0.37370806349201402</c:v>
                </c:pt>
                <c:pt idx="22203">
                  <c:v>0.37386580389620599</c:v>
                </c:pt>
                <c:pt idx="22204">
                  <c:v>0.37402354429885398</c:v>
                </c:pt>
                <c:pt idx="22205">
                  <c:v>0.37418128470304501</c:v>
                </c:pt>
                <c:pt idx="22206">
                  <c:v>0.37433902510723599</c:v>
                </c:pt>
                <c:pt idx="22207">
                  <c:v>0.37449676550988498</c:v>
                </c:pt>
                <c:pt idx="22208">
                  <c:v>0.37465450591407601</c:v>
                </c:pt>
                <c:pt idx="22209">
                  <c:v>0.37481224631826698</c:v>
                </c:pt>
                <c:pt idx="22210">
                  <c:v>0.37496998672091603</c:v>
                </c:pt>
                <c:pt idx="22211">
                  <c:v>0.375127727125107</c:v>
                </c:pt>
                <c:pt idx="22212">
                  <c:v>0.37528546752929798</c:v>
                </c:pt>
                <c:pt idx="22213">
                  <c:v>0.37544320793194702</c:v>
                </c:pt>
                <c:pt idx="22214">
                  <c:v>0.375600948336138</c:v>
                </c:pt>
                <c:pt idx="22215">
                  <c:v>0.37575868874032903</c:v>
                </c:pt>
                <c:pt idx="22216">
                  <c:v>0.37591642914297702</c:v>
                </c:pt>
                <c:pt idx="22217">
                  <c:v>0.37607416954716799</c:v>
                </c:pt>
                <c:pt idx="22218">
                  <c:v>0.37623190995136002</c:v>
                </c:pt>
                <c:pt idx="22219">
                  <c:v>0.37638965035400801</c:v>
                </c:pt>
                <c:pt idx="22220">
                  <c:v>0.37654739075819899</c:v>
                </c:pt>
                <c:pt idx="22221">
                  <c:v>0.37670513116239002</c:v>
                </c:pt>
                <c:pt idx="22222">
                  <c:v>0.376862871565039</c:v>
                </c:pt>
                <c:pt idx="22223">
                  <c:v>0.37702061196922998</c:v>
                </c:pt>
                <c:pt idx="22224">
                  <c:v>0.37717835237342101</c:v>
                </c:pt>
                <c:pt idx="22225">
                  <c:v>0.37733609277607</c:v>
                </c:pt>
                <c:pt idx="22226">
                  <c:v>0.37749383318026097</c:v>
                </c:pt>
                <c:pt idx="22227">
                  <c:v>0.377651573584452</c:v>
                </c:pt>
                <c:pt idx="22228">
                  <c:v>0.37780931398710099</c:v>
                </c:pt>
                <c:pt idx="22229">
                  <c:v>0.37796705439129202</c:v>
                </c:pt>
                <c:pt idx="22230">
                  <c:v>0.378124794795483</c:v>
                </c:pt>
                <c:pt idx="22231">
                  <c:v>0.37828253519813099</c:v>
                </c:pt>
                <c:pt idx="22232">
                  <c:v>0.37844027560232202</c:v>
                </c:pt>
                <c:pt idx="22233">
                  <c:v>0.37859801600651399</c:v>
                </c:pt>
                <c:pt idx="22234">
                  <c:v>0.37875575640916198</c:v>
                </c:pt>
                <c:pt idx="22235">
                  <c:v>0.37891349681335301</c:v>
                </c:pt>
                <c:pt idx="22236">
                  <c:v>0.37907123721754399</c:v>
                </c:pt>
                <c:pt idx="22237">
                  <c:v>0.37922897762019298</c:v>
                </c:pt>
                <c:pt idx="22238">
                  <c:v>0.37938671802438401</c:v>
                </c:pt>
                <c:pt idx="22239">
                  <c:v>0.37954445842857498</c:v>
                </c:pt>
                <c:pt idx="22240">
                  <c:v>0.37970219883122402</c:v>
                </c:pt>
                <c:pt idx="22241">
                  <c:v>0.379859939235415</c:v>
                </c:pt>
                <c:pt idx="22242">
                  <c:v>0.38001767963960598</c:v>
                </c:pt>
                <c:pt idx="22243">
                  <c:v>0.38017542004225402</c:v>
                </c:pt>
                <c:pt idx="22244">
                  <c:v>0.38033316044644599</c:v>
                </c:pt>
                <c:pt idx="22245">
                  <c:v>0.38049090085063703</c:v>
                </c:pt>
                <c:pt idx="22246">
                  <c:v>0.38064864125328501</c:v>
                </c:pt>
                <c:pt idx="22247">
                  <c:v>0.38080638165747599</c:v>
                </c:pt>
                <c:pt idx="22248">
                  <c:v>0.38096412206166702</c:v>
                </c:pt>
                <c:pt idx="22249">
                  <c:v>0.38112186246431601</c:v>
                </c:pt>
                <c:pt idx="22250">
                  <c:v>0.38127960286850698</c:v>
                </c:pt>
                <c:pt idx="22251">
                  <c:v>0.38143734327269802</c:v>
                </c:pt>
                <c:pt idx="22252">
                  <c:v>0.381595083675347</c:v>
                </c:pt>
                <c:pt idx="22253">
                  <c:v>0.38175282407953798</c:v>
                </c:pt>
                <c:pt idx="22254">
                  <c:v>0.38191056448372901</c:v>
                </c:pt>
                <c:pt idx="22255">
                  <c:v>0.382068304886378</c:v>
                </c:pt>
                <c:pt idx="22256">
                  <c:v>0.38222604529056903</c:v>
                </c:pt>
                <c:pt idx="22257">
                  <c:v>0.38238378569476</c:v>
                </c:pt>
                <c:pt idx="22258">
                  <c:v>0.38254152609740799</c:v>
                </c:pt>
                <c:pt idx="22259">
                  <c:v>0.38269926650160002</c:v>
                </c:pt>
                <c:pt idx="22260">
                  <c:v>0.382857006905791</c:v>
                </c:pt>
                <c:pt idx="22261">
                  <c:v>0.38301474730843899</c:v>
                </c:pt>
                <c:pt idx="22262">
                  <c:v>0.38317248771263002</c:v>
                </c:pt>
                <c:pt idx="22263">
                  <c:v>0.38333022811682099</c:v>
                </c:pt>
                <c:pt idx="22264">
                  <c:v>0.38348796851946998</c:v>
                </c:pt>
                <c:pt idx="22265">
                  <c:v>0.38364570892366101</c:v>
                </c:pt>
                <c:pt idx="22266">
                  <c:v>0.38380344932785199</c:v>
                </c:pt>
                <c:pt idx="22267">
                  <c:v>0.38396118973050097</c:v>
                </c:pt>
                <c:pt idx="22268">
                  <c:v>0.384118930134692</c:v>
                </c:pt>
                <c:pt idx="22269">
                  <c:v>0.38427667053888298</c:v>
                </c:pt>
                <c:pt idx="22270">
                  <c:v>0.38443441094153202</c:v>
                </c:pt>
                <c:pt idx="22271">
                  <c:v>0.384592151345723</c:v>
                </c:pt>
                <c:pt idx="22272">
                  <c:v>0.38474989174991397</c:v>
                </c:pt>
                <c:pt idx="22273">
                  <c:v>0.38490763215256202</c:v>
                </c:pt>
                <c:pt idx="22274">
                  <c:v>0.38506537255675399</c:v>
                </c:pt>
                <c:pt idx="22275">
                  <c:v>0.38522311296094502</c:v>
                </c:pt>
                <c:pt idx="22276">
                  <c:v>0.38538085336359301</c:v>
                </c:pt>
                <c:pt idx="22277">
                  <c:v>0.38553859376778399</c:v>
                </c:pt>
                <c:pt idx="22278">
                  <c:v>0.38569633417197502</c:v>
                </c:pt>
                <c:pt idx="22279">
                  <c:v>0.38585407457462401</c:v>
                </c:pt>
                <c:pt idx="22280">
                  <c:v>0.38601181497881498</c:v>
                </c:pt>
                <c:pt idx="22281">
                  <c:v>0.38616955538300601</c:v>
                </c:pt>
                <c:pt idx="22282">
                  <c:v>0.386327295785655</c:v>
                </c:pt>
                <c:pt idx="22283">
                  <c:v>0.38648503618984598</c:v>
                </c:pt>
                <c:pt idx="22284">
                  <c:v>0.38664277659403701</c:v>
                </c:pt>
                <c:pt idx="22285">
                  <c:v>0.38680051699668599</c:v>
                </c:pt>
                <c:pt idx="22286">
                  <c:v>0.38695825740087703</c:v>
                </c:pt>
                <c:pt idx="22287">
                  <c:v>0.387115997805068</c:v>
                </c:pt>
                <c:pt idx="22288">
                  <c:v>0.38727373820771599</c:v>
                </c:pt>
                <c:pt idx="22289">
                  <c:v>0.38743147861190702</c:v>
                </c:pt>
                <c:pt idx="22290">
                  <c:v>0.387589219016099</c:v>
                </c:pt>
                <c:pt idx="22291">
                  <c:v>0.38774695941874698</c:v>
                </c:pt>
                <c:pt idx="22292">
                  <c:v>0.38790469982293801</c:v>
                </c:pt>
                <c:pt idx="22293">
                  <c:v>0.38806244022712899</c:v>
                </c:pt>
                <c:pt idx="22294">
                  <c:v>0.38822018062977798</c:v>
                </c:pt>
                <c:pt idx="22295">
                  <c:v>0.38837792103396901</c:v>
                </c:pt>
                <c:pt idx="22296">
                  <c:v>0.38853566143815998</c:v>
                </c:pt>
                <c:pt idx="22297">
                  <c:v>0.38869340184080903</c:v>
                </c:pt>
                <c:pt idx="22298">
                  <c:v>0.388851142245</c:v>
                </c:pt>
                <c:pt idx="22299">
                  <c:v>0.38900888264919098</c:v>
                </c:pt>
                <c:pt idx="22300">
                  <c:v>0.38916662305184002</c:v>
                </c:pt>
                <c:pt idx="22301">
                  <c:v>0.389324363456031</c:v>
                </c:pt>
                <c:pt idx="22302">
                  <c:v>0.38948210386022197</c:v>
                </c:pt>
                <c:pt idx="22303">
                  <c:v>0.38963984426287002</c:v>
                </c:pt>
                <c:pt idx="22304">
                  <c:v>0.38979758466706099</c:v>
                </c:pt>
                <c:pt idx="22305">
                  <c:v>0.38995532507125202</c:v>
                </c:pt>
                <c:pt idx="22306">
                  <c:v>0.39011306547390101</c:v>
                </c:pt>
                <c:pt idx="22307">
                  <c:v>0.39027080587809199</c:v>
                </c:pt>
                <c:pt idx="22308">
                  <c:v>0.39042854628228302</c:v>
                </c:pt>
                <c:pt idx="22309">
                  <c:v>0.390586286684932</c:v>
                </c:pt>
                <c:pt idx="22310">
                  <c:v>0.39074402708912298</c:v>
                </c:pt>
                <c:pt idx="22311">
                  <c:v>0.39090176749331401</c:v>
                </c:pt>
                <c:pt idx="22312">
                  <c:v>0.391059507895963</c:v>
                </c:pt>
                <c:pt idx="22313">
                  <c:v>0.39121724830015397</c:v>
                </c:pt>
                <c:pt idx="22314">
                  <c:v>0.39137498870434501</c:v>
                </c:pt>
                <c:pt idx="22315">
                  <c:v>0.39153272910699299</c:v>
                </c:pt>
                <c:pt idx="22316">
                  <c:v>0.39169046951118502</c:v>
                </c:pt>
                <c:pt idx="22317">
                  <c:v>0.391848209915376</c:v>
                </c:pt>
                <c:pt idx="22318">
                  <c:v>0.39200595031802399</c:v>
                </c:pt>
                <c:pt idx="22319">
                  <c:v>0.39216369072221502</c:v>
                </c:pt>
                <c:pt idx="22320">
                  <c:v>0.392321431126406</c:v>
                </c:pt>
                <c:pt idx="22321">
                  <c:v>0.39247917152905498</c:v>
                </c:pt>
                <c:pt idx="22322">
                  <c:v>0.39263691193324601</c:v>
                </c:pt>
                <c:pt idx="22323">
                  <c:v>0.39279465233743699</c:v>
                </c:pt>
                <c:pt idx="22324">
                  <c:v>0.39295239274008598</c:v>
                </c:pt>
                <c:pt idx="22325">
                  <c:v>0.39311013314427701</c:v>
                </c:pt>
                <c:pt idx="22326">
                  <c:v>0.39326787354846798</c:v>
                </c:pt>
                <c:pt idx="22327">
                  <c:v>0.39342561395111703</c:v>
                </c:pt>
                <c:pt idx="22328">
                  <c:v>0.393583354355308</c:v>
                </c:pt>
                <c:pt idx="22329">
                  <c:v>0.39374109475949898</c:v>
                </c:pt>
                <c:pt idx="22330">
                  <c:v>0.39389883516214702</c:v>
                </c:pt>
                <c:pt idx="22331">
                  <c:v>0.394056575566339</c:v>
                </c:pt>
                <c:pt idx="22332">
                  <c:v>0.39421431597053003</c:v>
                </c:pt>
                <c:pt idx="22333">
                  <c:v>0.39437205637317801</c:v>
                </c:pt>
                <c:pt idx="22334">
                  <c:v>0.39452979677736899</c:v>
                </c:pt>
                <c:pt idx="22335">
                  <c:v>0.39468753718156002</c:v>
                </c:pt>
                <c:pt idx="22336">
                  <c:v>0.39484527758420901</c:v>
                </c:pt>
                <c:pt idx="22337">
                  <c:v>0.39500301798839998</c:v>
                </c:pt>
                <c:pt idx="22338">
                  <c:v>0.39516075839259102</c:v>
                </c:pt>
                <c:pt idx="22339">
                  <c:v>0.39531849879524</c:v>
                </c:pt>
                <c:pt idx="22340">
                  <c:v>0.39547623919943098</c:v>
                </c:pt>
                <c:pt idx="22341">
                  <c:v>0.39563397960362201</c:v>
                </c:pt>
                <c:pt idx="22342">
                  <c:v>0.395791720006271</c:v>
                </c:pt>
                <c:pt idx="22343">
                  <c:v>0.39594946041046197</c:v>
                </c:pt>
                <c:pt idx="22344">
                  <c:v>0.396107200814653</c:v>
                </c:pt>
                <c:pt idx="22345">
                  <c:v>0.39626494121730099</c:v>
                </c:pt>
                <c:pt idx="22346">
                  <c:v>0.39642268162149202</c:v>
                </c:pt>
                <c:pt idx="22347">
                  <c:v>0.396580422025684</c:v>
                </c:pt>
                <c:pt idx="22348">
                  <c:v>0.39673816242833199</c:v>
                </c:pt>
                <c:pt idx="22349">
                  <c:v>0.39689590283252302</c:v>
                </c:pt>
                <c:pt idx="22350">
                  <c:v>0.39705364323671399</c:v>
                </c:pt>
                <c:pt idx="22351">
                  <c:v>0.39721138363936298</c:v>
                </c:pt>
                <c:pt idx="22352">
                  <c:v>0.39736912404355401</c:v>
                </c:pt>
                <c:pt idx="22353">
                  <c:v>0.39752686444774499</c:v>
                </c:pt>
                <c:pt idx="22354">
                  <c:v>0.39768460485039397</c:v>
                </c:pt>
                <c:pt idx="22355">
                  <c:v>0.39784234525458501</c:v>
                </c:pt>
                <c:pt idx="22356">
                  <c:v>0.39800008565877598</c:v>
                </c:pt>
                <c:pt idx="22357">
                  <c:v>0.39815782606142502</c:v>
                </c:pt>
                <c:pt idx="22358">
                  <c:v>0.398315566465616</c:v>
                </c:pt>
                <c:pt idx="22359">
                  <c:v>0.39847330686980698</c:v>
                </c:pt>
                <c:pt idx="22360">
                  <c:v>0.39863104727245502</c:v>
                </c:pt>
                <c:pt idx="22361">
                  <c:v>0.39878878767664599</c:v>
                </c:pt>
                <c:pt idx="22362">
                  <c:v>0.39894652808083803</c:v>
                </c:pt>
                <c:pt idx="22363">
                  <c:v>0.39910426848348601</c:v>
                </c:pt>
                <c:pt idx="22364">
                  <c:v>0.39926200888767699</c:v>
                </c:pt>
                <c:pt idx="22365">
                  <c:v>0.39941974929186802</c:v>
                </c:pt>
                <c:pt idx="22366">
                  <c:v>0.39957748969451701</c:v>
                </c:pt>
                <c:pt idx="22367">
                  <c:v>0.39973523009870798</c:v>
                </c:pt>
                <c:pt idx="22368">
                  <c:v>0.39989297050289901</c:v>
                </c:pt>
                <c:pt idx="22369">
                  <c:v>0.400050710905548</c:v>
                </c:pt>
                <c:pt idx="22370">
                  <c:v>0.40020845130973898</c:v>
                </c:pt>
                <c:pt idx="22371">
                  <c:v>0.40036619171393001</c:v>
                </c:pt>
                <c:pt idx="22372">
                  <c:v>0.400523932116579</c:v>
                </c:pt>
                <c:pt idx="22373">
                  <c:v>0.40068167252077003</c:v>
                </c:pt>
                <c:pt idx="22374">
                  <c:v>0.400839412924961</c:v>
                </c:pt>
                <c:pt idx="22375">
                  <c:v>0.40099715332760899</c:v>
                </c:pt>
                <c:pt idx="22376">
                  <c:v>0.40115489373180002</c:v>
                </c:pt>
                <c:pt idx="22377">
                  <c:v>0.401312634135992</c:v>
                </c:pt>
                <c:pt idx="22378">
                  <c:v>0.40147037453863998</c:v>
                </c:pt>
                <c:pt idx="22379">
                  <c:v>0.40162811494283102</c:v>
                </c:pt>
                <c:pt idx="22380">
                  <c:v>0.40178585534702199</c:v>
                </c:pt>
                <c:pt idx="22381">
                  <c:v>0.40194359574967098</c:v>
                </c:pt>
                <c:pt idx="22382">
                  <c:v>0.40210133615386201</c:v>
                </c:pt>
                <c:pt idx="22383">
                  <c:v>0.40225907655805299</c:v>
                </c:pt>
                <c:pt idx="22384">
                  <c:v>0.40241681696070197</c:v>
                </c:pt>
                <c:pt idx="22385">
                  <c:v>0.402574557364893</c:v>
                </c:pt>
                <c:pt idx="22386">
                  <c:v>0.40273229776908398</c:v>
                </c:pt>
                <c:pt idx="22387">
                  <c:v>0.40289003817173302</c:v>
                </c:pt>
                <c:pt idx="22388">
                  <c:v>0.403047778575924</c:v>
                </c:pt>
                <c:pt idx="22389">
                  <c:v>0.40320551898011497</c:v>
                </c:pt>
                <c:pt idx="22390">
                  <c:v>0.40336325938276302</c:v>
                </c:pt>
                <c:pt idx="22391">
                  <c:v>0.40352099978695399</c:v>
                </c:pt>
                <c:pt idx="22392">
                  <c:v>0.40367874019114502</c:v>
                </c:pt>
                <c:pt idx="22393">
                  <c:v>0.40383648059379401</c:v>
                </c:pt>
                <c:pt idx="22394">
                  <c:v>0.40399422099798499</c:v>
                </c:pt>
                <c:pt idx="22395">
                  <c:v>0.40415196140217602</c:v>
                </c:pt>
                <c:pt idx="22396">
                  <c:v>0.40423477678068098</c:v>
                </c:pt>
                <c:pt idx="22397">
                  <c:v>0.40424266713511797</c:v>
                </c:pt>
                <c:pt idx="22398">
                  <c:v>0.40425055748955502</c:v>
                </c:pt>
                <c:pt idx="22399">
                  <c:v>0.40425844784391501</c:v>
                </c:pt>
                <c:pt idx="22400">
                  <c:v>0.404266338198352</c:v>
                </c:pt>
                <c:pt idx="22401">
                  <c:v>0.40427422855278999</c:v>
                </c:pt>
                <c:pt idx="22402">
                  <c:v>0.40428211890714999</c:v>
                </c:pt>
                <c:pt idx="22403">
                  <c:v>0.40429000926158698</c:v>
                </c:pt>
                <c:pt idx="22404">
                  <c:v>0.40429789961602403</c:v>
                </c:pt>
                <c:pt idx="22405">
                  <c:v>0.40430578997038402</c:v>
                </c:pt>
                <c:pt idx="22406">
                  <c:v>0.40431368032482201</c:v>
                </c:pt>
                <c:pt idx="22407">
                  <c:v>0.404321570679259</c:v>
                </c:pt>
                <c:pt idx="22408">
                  <c:v>0.404329461033619</c:v>
                </c:pt>
                <c:pt idx="22409">
                  <c:v>0.40433735138805599</c:v>
                </c:pt>
                <c:pt idx="22410">
                  <c:v>0.40434524174249398</c:v>
                </c:pt>
                <c:pt idx="22411">
                  <c:v>0.40435313209685397</c:v>
                </c:pt>
                <c:pt idx="22412">
                  <c:v>0.40436102245129102</c:v>
                </c:pt>
                <c:pt idx="22413">
                  <c:v>0.40436891280572801</c:v>
                </c:pt>
                <c:pt idx="22414">
                  <c:v>0.40437680316008801</c:v>
                </c:pt>
                <c:pt idx="22415">
                  <c:v>0.40438469351452599</c:v>
                </c:pt>
                <c:pt idx="22416">
                  <c:v>0.40439258386896298</c:v>
                </c:pt>
                <c:pt idx="22417">
                  <c:v>0.40440047422332298</c:v>
                </c:pt>
                <c:pt idx="22418">
                  <c:v>0.40440836457776003</c:v>
                </c:pt>
                <c:pt idx="22419">
                  <c:v>0.40441625493219702</c:v>
                </c:pt>
                <c:pt idx="22420">
                  <c:v>0.40442414528655801</c:v>
                </c:pt>
                <c:pt idx="22421">
                  <c:v>0.404432035640995</c:v>
                </c:pt>
                <c:pt idx="22422">
                  <c:v>0.40443992599543199</c:v>
                </c:pt>
                <c:pt idx="22423">
                  <c:v>0.40444781634979199</c:v>
                </c:pt>
                <c:pt idx="22424">
                  <c:v>0.40445570670422898</c:v>
                </c:pt>
                <c:pt idx="22425">
                  <c:v>0.40446359705866702</c:v>
                </c:pt>
                <c:pt idx="22426">
                  <c:v>0.40447148741302702</c:v>
                </c:pt>
                <c:pt idx="22427">
                  <c:v>0.40447937776746401</c:v>
                </c:pt>
                <c:pt idx="22428">
                  <c:v>0.404487268121901</c:v>
                </c:pt>
                <c:pt idx="22429">
                  <c:v>0.404495158476261</c:v>
                </c:pt>
                <c:pt idx="22430">
                  <c:v>0.40450304883069899</c:v>
                </c:pt>
                <c:pt idx="22431">
                  <c:v>0.40451093918513598</c:v>
                </c:pt>
                <c:pt idx="22432">
                  <c:v>0.40451882953949603</c:v>
                </c:pt>
                <c:pt idx="22433">
                  <c:v>0.40452671989393302</c:v>
                </c:pt>
                <c:pt idx="22434">
                  <c:v>0.40453461024837101</c:v>
                </c:pt>
                <c:pt idx="22435">
                  <c:v>0.404542500602731</c:v>
                </c:pt>
                <c:pt idx="22436">
                  <c:v>0.40455039095716799</c:v>
                </c:pt>
                <c:pt idx="22437">
                  <c:v>0.40455828131160498</c:v>
                </c:pt>
                <c:pt idx="22438">
                  <c:v>0.40456617166596498</c:v>
                </c:pt>
                <c:pt idx="22439">
                  <c:v>0.40457406202040302</c:v>
                </c:pt>
                <c:pt idx="22440">
                  <c:v>0.40458195237484001</c:v>
                </c:pt>
                <c:pt idx="22441">
                  <c:v>0.40458984272920001</c:v>
                </c:pt>
                <c:pt idx="22442">
                  <c:v>0.404597733083637</c:v>
                </c:pt>
                <c:pt idx="22443">
                  <c:v>0.40460562343807399</c:v>
                </c:pt>
                <c:pt idx="22444">
                  <c:v>0.40461351379243499</c:v>
                </c:pt>
                <c:pt idx="22445">
                  <c:v>0.40462140414687198</c:v>
                </c:pt>
                <c:pt idx="22446">
                  <c:v>0.40462929450130902</c:v>
                </c:pt>
                <c:pt idx="22447">
                  <c:v>0.40463718485566902</c:v>
                </c:pt>
                <c:pt idx="22448">
                  <c:v>0.40464507521010601</c:v>
                </c:pt>
                <c:pt idx="22449">
                  <c:v>0.404652965564544</c:v>
                </c:pt>
                <c:pt idx="22450">
                  <c:v>0.40466085591890399</c:v>
                </c:pt>
                <c:pt idx="22451">
                  <c:v>0.40466874627334098</c:v>
                </c:pt>
                <c:pt idx="22452">
                  <c:v>0.40467663662777797</c:v>
                </c:pt>
                <c:pt idx="22453">
                  <c:v>0.40468452698213803</c:v>
                </c:pt>
                <c:pt idx="22454">
                  <c:v>0.40469241733657602</c:v>
                </c:pt>
                <c:pt idx="22455">
                  <c:v>0.40470030769101301</c:v>
                </c:pt>
                <c:pt idx="22456">
                  <c:v>0.404708198045373</c:v>
                </c:pt>
                <c:pt idx="22457">
                  <c:v>0.40471608839980999</c:v>
                </c:pt>
                <c:pt idx="22458">
                  <c:v>0.40472397875424798</c:v>
                </c:pt>
                <c:pt idx="22459">
                  <c:v>0.40473186910860798</c:v>
                </c:pt>
                <c:pt idx="22460">
                  <c:v>0.40473975946304502</c:v>
                </c:pt>
                <c:pt idx="22461">
                  <c:v>0.40474764981748201</c:v>
                </c:pt>
                <c:pt idx="22462">
                  <c:v>0.40475554017184201</c:v>
                </c:pt>
                <c:pt idx="22463">
                  <c:v>0.404763430526279</c:v>
                </c:pt>
                <c:pt idx="22464">
                  <c:v>0.40477132088071699</c:v>
                </c:pt>
                <c:pt idx="22465">
                  <c:v>0.40477921123507699</c:v>
                </c:pt>
                <c:pt idx="22466">
                  <c:v>0.40478710158951398</c:v>
                </c:pt>
                <c:pt idx="22467">
                  <c:v>0.40479499194395102</c:v>
                </c:pt>
                <c:pt idx="22468">
                  <c:v>0.40480288229831102</c:v>
                </c:pt>
                <c:pt idx="22469">
                  <c:v>0.40481077265274901</c:v>
                </c:pt>
                <c:pt idx="22470">
                  <c:v>0.404818663007186</c:v>
                </c:pt>
                <c:pt idx="22471">
                  <c:v>0.40482655336154599</c:v>
                </c:pt>
                <c:pt idx="22472">
                  <c:v>0.40483444371598298</c:v>
                </c:pt>
                <c:pt idx="22473">
                  <c:v>0.40484233407042097</c:v>
                </c:pt>
                <c:pt idx="22474">
                  <c:v>0.40485022442478102</c:v>
                </c:pt>
                <c:pt idx="22475">
                  <c:v>0.40485811477921801</c:v>
                </c:pt>
                <c:pt idx="22476">
                  <c:v>0.404866005133655</c:v>
                </c:pt>
                <c:pt idx="22477">
                  <c:v>0.404873895488015</c:v>
                </c:pt>
                <c:pt idx="22478">
                  <c:v>0.40488178584245299</c:v>
                </c:pt>
                <c:pt idx="22479">
                  <c:v>0.40488967619688998</c:v>
                </c:pt>
                <c:pt idx="22480">
                  <c:v>0.40489756655124998</c:v>
                </c:pt>
                <c:pt idx="22481">
                  <c:v>0.40490545690568702</c:v>
                </c:pt>
                <c:pt idx="22482">
                  <c:v>0.40491334726012501</c:v>
                </c:pt>
                <c:pt idx="22483">
                  <c:v>0.40492123761448501</c:v>
                </c:pt>
                <c:pt idx="22484">
                  <c:v>0.404929127968922</c:v>
                </c:pt>
                <c:pt idx="22485">
                  <c:v>0.40493701832335899</c:v>
                </c:pt>
                <c:pt idx="22486">
                  <c:v>0.40494490867771898</c:v>
                </c:pt>
                <c:pt idx="22487">
                  <c:v>0.40495279903215697</c:v>
                </c:pt>
                <c:pt idx="22488">
                  <c:v>0.40496068938659402</c:v>
                </c:pt>
                <c:pt idx="22489">
                  <c:v>0.40496857974095402</c:v>
                </c:pt>
                <c:pt idx="22490">
                  <c:v>0.40497647009539101</c:v>
                </c:pt>
                <c:pt idx="22491">
                  <c:v>0.404984360449828</c:v>
                </c:pt>
                <c:pt idx="22492">
                  <c:v>0.40499225080418799</c:v>
                </c:pt>
                <c:pt idx="22493">
                  <c:v>0.40500014115862598</c:v>
                </c:pt>
                <c:pt idx="22494">
                  <c:v>0.40500803151306303</c:v>
                </c:pt>
                <c:pt idx="22495">
                  <c:v>0.40501592186742302</c:v>
                </c:pt>
                <c:pt idx="22496">
                  <c:v>0.40502381222186001</c:v>
                </c:pt>
                <c:pt idx="22497">
                  <c:v>0.405031702576298</c:v>
                </c:pt>
                <c:pt idx="22498">
                  <c:v>0.405039592930658</c:v>
                </c:pt>
                <c:pt idx="22499">
                  <c:v>0.40504748328509499</c:v>
                </c:pt>
                <c:pt idx="22500">
                  <c:v>0.40505537363953198</c:v>
                </c:pt>
                <c:pt idx="22501">
                  <c:v>0.40506326399389198</c:v>
                </c:pt>
                <c:pt idx="22502">
                  <c:v>0.40507115434833002</c:v>
                </c:pt>
                <c:pt idx="22503">
                  <c:v>0.40507904470276701</c:v>
                </c:pt>
                <c:pt idx="22504">
                  <c:v>0.40508693505712701</c:v>
                </c:pt>
                <c:pt idx="22505">
                  <c:v>0.405094825411564</c:v>
                </c:pt>
                <c:pt idx="22506">
                  <c:v>0.40510271576600099</c:v>
                </c:pt>
                <c:pt idx="22507">
                  <c:v>0.40511060612036198</c:v>
                </c:pt>
                <c:pt idx="22508">
                  <c:v>0.40511849647479897</c:v>
                </c:pt>
                <c:pt idx="22509">
                  <c:v>0.40512638682923602</c:v>
                </c:pt>
                <c:pt idx="22510">
                  <c:v>0.40513427718359601</c:v>
                </c:pt>
                <c:pt idx="22511">
                  <c:v>0.405142167538033</c:v>
                </c:pt>
                <c:pt idx="22512">
                  <c:v>0.40515005789247099</c:v>
                </c:pt>
                <c:pt idx="22513">
                  <c:v>0.40515794824683099</c:v>
                </c:pt>
                <c:pt idx="22514">
                  <c:v>0.40516583860126798</c:v>
                </c:pt>
                <c:pt idx="22515">
                  <c:v>0.40517372895570503</c:v>
                </c:pt>
                <c:pt idx="22516">
                  <c:v>0.40518161931006502</c:v>
                </c:pt>
                <c:pt idx="22517">
                  <c:v>0.40518950966450301</c:v>
                </c:pt>
                <c:pt idx="22518">
                  <c:v>0.40519740001894</c:v>
                </c:pt>
                <c:pt idx="22519">
                  <c:v>0.4052052903733</c:v>
                </c:pt>
                <c:pt idx="22520">
                  <c:v>0.40521318072773699</c:v>
                </c:pt>
                <c:pt idx="22521">
                  <c:v>0.40522107108217498</c:v>
                </c:pt>
                <c:pt idx="22522">
                  <c:v>0.40522896143653497</c:v>
                </c:pt>
                <c:pt idx="22523">
                  <c:v>0.40523685179097202</c:v>
                </c:pt>
                <c:pt idx="22524">
                  <c:v>0.40524474214540901</c:v>
                </c:pt>
                <c:pt idx="22525">
                  <c:v>0.40525263249976901</c:v>
                </c:pt>
                <c:pt idx="22526">
                  <c:v>0.40526052285420699</c:v>
                </c:pt>
                <c:pt idx="22527">
                  <c:v>0.40526841320864398</c:v>
                </c:pt>
                <c:pt idx="22528">
                  <c:v>0.40527630356300398</c:v>
                </c:pt>
                <c:pt idx="22529">
                  <c:v>0.40528419391744103</c:v>
                </c:pt>
                <c:pt idx="22530">
                  <c:v>0.40529208427187802</c:v>
                </c:pt>
                <c:pt idx="22531">
                  <c:v>0.40529997462623901</c:v>
                </c:pt>
                <c:pt idx="22532">
                  <c:v>0.405307864980676</c:v>
                </c:pt>
                <c:pt idx="22533">
                  <c:v>0.40531575533511299</c:v>
                </c:pt>
                <c:pt idx="22534">
                  <c:v>0.40532364568947299</c:v>
                </c:pt>
                <c:pt idx="22535">
                  <c:v>0.40533153604390998</c:v>
                </c:pt>
                <c:pt idx="22536">
                  <c:v>0.40533942639834802</c:v>
                </c:pt>
                <c:pt idx="22537">
                  <c:v>0.40534731675270802</c:v>
                </c:pt>
                <c:pt idx="22538">
                  <c:v>0.40535520710714501</c:v>
                </c:pt>
                <c:pt idx="22539">
                  <c:v>0.405363097461582</c:v>
                </c:pt>
                <c:pt idx="22540">
                  <c:v>0.405370987815942</c:v>
                </c:pt>
                <c:pt idx="22541">
                  <c:v>0.40537887817037999</c:v>
                </c:pt>
                <c:pt idx="22542">
                  <c:v>0.40538676852481698</c:v>
                </c:pt>
                <c:pt idx="22543">
                  <c:v>0.40539465887917697</c:v>
                </c:pt>
                <c:pt idx="22544">
                  <c:v>0.40540254923361402</c:v>
                </c:pt>
                <c:pt idx="22545">
                  <c:v>0.40541043958805201</c:v>
                </c:pt>
                <c:pt idx="22546">
                  <c:v>0.405418329942412</c:v>
                </c:pt>
                <c:pt idx="22547">
                  <c:v>0.40542622029684899</c:v>
                </c:pt>
                <c:pt idx="22548">
                  <c:v>0.40543411065128598</c:v>
                </c:pt>
                <c:pt idx="22549">
                  <c:v>0.40544200100564598</c:v>
                </c:pt>
                <c:pt idx="22550">
                  <c:v>0.40544989136008303</c:v>
                </c:pt>
                <c:pt idx="22551">
                  <c:v>0.40545778171452102</c:v>
                </c:pt>
                <c:pt idx="22552">
                  <c:v>0.40546567206888101</c:v>
                </c:pt>
                <c:pt idx="22553">
                  <c:v>0.405473562423318</c:v>
                </c:pt>
                <c:pt idx="22554">
                  <c:v>0.40548145277775499</c:v>
                </c:pt>
                <c:pt idx="22555">
                  <c:v>0.40548934313211599</c:v>
                </c:pt>
                <c:pt idx="22556">
                  <c:v>0.40549723348655298</c:v>
                </c:pt>
                <c:pt idx="22557">
                  <c:v>0.40550512384099002</c:v>
                </c:pt>
                <c:pt idx="22558">
                  <c:v>0.40551301419535002</c:v>
                </c:pt>
                <c:pt idx="22559">
                  <c:v>0.40552090454978701</c:v>
                </c:pt>
                <c:pt idx="22560">
                  <c:v>0.405528794904225</c:v>
                </c:pt>
                <c:pt idx="22561">
                  <c:v>0.40553668525858499</c:v>
                </c:pt>
                <c:pt idx="22562">
                  <c:v>0.40554457561302198</c:v>
                </c:pt>
                <c:pt idx="22563">
                  <c:v>0.40555246596745897</c:v>
                </c:pt>
                <c:pt idx="22564">
                  <c:v>0.40556035632181903</c:v>
                </c:pt>
                <c:pt idx="22565">
                  <c:v>0.40556824667625702</c:v>
                </c:pt>
                <c:pt idx="22566">
                  <c:v>0.40557613703069401</c:v>
                </c:pt>
                <c:pt idx="22567">
                  <c:v>0.405584027385054</c:v>
                </c:pt>
                <c:pt idx="22568">
                  <c:v>0.40559191773949099</c:v>
                </c:pt>
                <c:pt idx="22569">
                  <c:v>0.40559980809392898</c:v>
                </c:pt>
                <c:pt idx="22570">
                  <c:v>0.40560769844828898</c:v>
                </c:pt>
                <c:pt idx="22571">
                  <c:v>0.40561558880272602</c:v>
                </c:pt>
                <c:pt idx="22572">
                  <c:v>0.40562347915716301</c:v>
                </c:pt>
                <c:pt idx="22573">
                  <c:v>0.40563136951152301</c:v>
                </c:pt>
                <c:pt idx="22574">
                  <c:v>0.40563925986596</c:v>
                </c:pt>
                <c:pt idx="22575">
                  <c:v>0.40564715022039799</c:v>
                </c:pt>
                <c:pt idx="22576">
                  <c:v>0.40565504057475799</c:v>
                </c:pt>
                <c:pt idx="22577">
                  <c:v>0.40566293092919498</c:v>
                </c:pt>
                <c:pt idx="22578">
                  <c:v>0.40567082128363202</c:v>
                </c:pt>
                <c:pt idx="22579">
                  <c:v>0.40567871163799202</c:v>
                </c:pt>
                <c:pt idx="22580">
                  <c:v>0.40568660199243001</c:v>
                </c:pt>
                <c:pt idx="22581">
                  <c:v>0.405694492346867</c:v>
                </c:pt>
                <c:pt idx="22582">
                  <c:v>0.40570238270122699</c:v>
                </c:pt>
                <c:pt idx="22583">
                  <c:v>0.40571027305566398</c:v>
                </c:pt>
                <c:pt idx="22584">
                  <c:v>0.40571816341010197</c:v>
                </c:pt>
                <c:pt idx="22585">
                  <c:v>0.40572605376446202</c:v>
                </c:pt>
                <c:pt idx="22586">
                  <c:v>0.40573394411889901</c:v>
                </c:pt>
                <c:pt idx="22587">
                  <c:v>0.405741834473336</c:v>
                </c:pt>
                <c:pt idx="22588">
                  <c:v>0.405749724827696</c:v>
                </c:pt>
                <c:pt idx="22589">
                  <c:v>0.40575761518213399</c:v>
                </c:pt>
                <c:pt idx="22590">
                  <c:v>0.40576550553657098</c:v>
                </c:pt>
                <c:pt idx="22591">
                  <c:v>0.40577339589093098</c:v>
                </c:pt>
                <c:pt idx="22592">
                  <c:v>0.40578128624536802</c:v>
                </c:pt>
                <c:pt idx="22593">
                  <c:v>0.40578917659980501</c:v>
                </c:pt>
                <c:pt idx="22594">
                  <c:v>0.40579706695416601</c:v>
                </c:pt>
                <c:pt idx="22595">
                  <c:v>0.405804957308603</c:v>
                </c:pt>
                <c:pt idx="22596">
                  <c:v>0.40581284766303999</c:v>
                </c:pt>
                <c:pt idx="22597">
                  <c:v>0.40582073801739998</c:v>
                </c:pt>
                <c:pt idx="22598">
                  <c:v>0.40582862837183697</c:v>
                </c:pt>
                <c:pt idx="22599">
                  <c:v>0.40583651872627502</c:v>
                </c:pt>
                <c:pt idx="22600">
                  <c:v>0.40584440908063502</c:v>
                </c:pt>
                <c:pt idx="22601">
                  <c:v>0.40585229943507201</c:v>
                </c:pt>
                <c:pt idx="22602">
                  <c:v>0.405860189789509</c:v>
                </c:pt>
                <c:pt idx="22603">
                  <c:v>0.40586808014386899</c:v>
                </c:pt>
                <c:pt idx="22604">
                  <c:v>0.40587597049830698</c:v>
                </c:pt>
                <c:pt idx="22605">
                  <c:v>0.40588386085274403</c:v>
                </c:pt>
                <c:pt idx="22606">
                  <c:v>0.40589175120710402</c:v>
                </c:pt>
                <c:pt idx="22607">
                  <c:v>0.40589964156154101</c:v>
                </c:pt>
                <c:pt idx="22608">
                  <c:v>0.405907531915979</c:v>
                </c:pt>
                <c:pt idx="22609">
                  <c:v>0.405915422270339</c:v>
                </c:pt>
                <c:pt idx="22610">
                  <c:v>0.40592331262477599</c:v>
                </c:pt>
                <c:pt idx="22611">
                  <c:v>0.40593120297921298</c:v>
                </c:pt>
                <c:pt idx="22612">
                  <c:v>0.40593909333357298</c:v>
                </c:pt>
                <c:pt idx="22613">
                  <c:v>0.40594698368801002</c:v>
                </c:pt>
                <c:pt idx="22614">
                  <c:v>0.40595487404244801</c:v>
                </c:pt>
                <c:pt idx="22615">
                  <c:v>0.40596276439680801</c:v>
                </c:pt>
                <c:pt idx="22616">
                  <c:v>0.405970654751245</c:v>
                </c:pt>
                <c:pt idx="22617">
                  <c:v>0.40597854510568199</c:v>
                </c:pt>
                <c:pt idx="22618">
                  <c:v>0.40598643546004298</c:v>
                </c:pt>
                <c:pt idx="22619">
                  <c:v>0.40599432581447997</c:v>
                </c:pt>
                <c:pt idx="22620">
                  <c:v>0.40600221616891702</c:v>
                </c:pt>
                <c:pt idx="22621">
                  <c:v>0.40601010652327701</c:v>
                </c:pt>
                <c:pt idx="22622">
                  <c:v>0.406017996877714</c:v>
                </c:pt>
                <c:pt idx="22623">
                  <c:v>0.40602588723215199</c:v>
                </c:pt>
                <c:pt idx="22624">
                  <c:v>0.40603377758651199</c:v>
                </c:pt>
                <c:pt idx="22625">
                  <c:v>0.40604166794094898</c:v>
                </c:pt>
                <c:pt idx="22626">
                  <c:v>0.40604955829538603</c:v>
                </c:pt>
                <c:pt idx="22627">
                  <c:v>0.40605744864974602</c:v>
                </c:pt>
                <c:pt idx="22628">
                  <c:v>0.40606533900418401</c:v>
                </c:pt>
                <c:pt idx="22629">
                  <c:v>0.406073229358621</c:v>
                </c:pt>
                <c:pt idx="22630">
                  <c:v>0.406081119712981</c:v>
                </c:pt>
                <c:pt idx="22631">
                  <c:v>0.40608901006741799</c:v>
                </c:pt>
                <c:pt idx="22632">
                  <c:v>0.40609690042185598</c:v>
                </c:pt>
                <c:pt idx="22633">
                  <c:v>0.40610479077621597</c:v>
                </c:pt>
                <c:pt idx="22634">
                  <c:v>0.40611268113065302</c:v>
                </c:pt>
                <c:pt idx="22635">
                  <c:v>0.40612057148509001</c:v>
                </c:pt>
                <c:pt idx="22636">
                  <c:v>0.40612846183945001</c:v>
                </c:pt>
                <c:pt idx="22637">
                  <c:v>0.406136352193888</c:v>
                </c:pt>
                <c:pt idx="22638">
                  <c:v>0.40614424254832499</c:v>
                </c:pt>
                <c:pt idx="22639">
                  <c:v>0.40615213290268498</c:v>
                </c:pt>
                <c:pt idx="22640">
                  <c:v>0.40616002325712203</c:v>
                </c:pt>
                <c:pt idx="22641">
                  <c:v>0.40616791361155902</c:v>
                </c:pt>
                <c:pt idx="22642">
                  <c:v>0.40617580396591901</c:v>
                </c:pt>
                <c:pt idx="22643">
                  <c:v>0.406183694320357</c:v>
                </c:pt>
                <c:pt idx="22644">
                  <c:v>0.40619158467479399</c:v>
                </c:pt>
                <c:pt idx="22645">
                  <c:v>0.40619947502915399</c:v>
                </c:pt>
                <c:pt idx="22646">
                  <c:v>0.40620736538359098</c:v>
                </c:pt>
                <c:pt idx="22647">
                  <c:v>0.40621525573802902</c:v>
                </c:pt>
                <c:pt idx="22648">
                  <c:v>0.40622314609238902</c:v>
                </c:pt>
                <c:pt idx="22649">
                  <c:v>0.40623103644682601</c:v>
                </c:pt>
                <c:pt idx="22650">
                  <c:v>0.406238926801263</c:v>
                </c:pt>
                <c:pt idx="22651">
                  <c:v>0.406246817155623</c:v>
                </c:pt>
                <c:pt idx="22652">
                  <c:v>0.40625470751006099</c:v>
                </c:pt>
                <c:pt idx="22653">
                  <c:v>0.40626259786449798</c:v>
                </c:pt>
                <c:pt idx="22654">
                  <c:v>0.40627048821885797</c:v>
                </c:pt>
                <c:pt idx="22655">
                  <c:v>0.40627837857329502</c:v>
                </c:pt>
                <c:pt idx="22656">
                  <c:v>0.40628626892773201</c:v>
                </c:pt>
                <c:pt idx="22657">
                  <c:v>0.406294159282093</c:v>
                </c:pt>
                <c:pt idx="22658">
                  <c:v>0.40630204963652999</c:v>
                </c:pt>
                <c:pt idx="22659">
                  <c:v>0.40630993999096698</c:v>
                </c:pt>
                <c:pt idx="22660">
                  <c:v>0.40631783034532698</c:v>
                </c:pt>
                <c:pt idx="22661">
                  <c:v>0.40632572069976403</c:v>
                </c:pt>
                <c:pt idx="22662">
                  <c:v>0.40633361105420202</c:v>
                </c:pt>
                <c:pt idx="22663">
                  <c:v>0.40634150140856201</c:v>
                </c:pt>
                <c:pt idx="22664">
                  <c:v>0.406349391762999</c:v>
                </c:pt>
                <c:pt idx="22665">
                  <c:v>0.40635728211743599</c:v>
                </c:pt>
                <c:pt idx="22666">
                  <c:v>0.40636517247179599</c:v>
                </c:pt>
                <c:pt idx="22667">
                  <c:v>0.40637306282623398</c:v>
                </c:pt>
                <c:pt idx="22668">
                  <c:v>0.40638095318067102</c:v>
                </c:pt>
                <c:pt idx="22669">
                  <c:v>0.40638884353503102</c:v>
                </c:pt>
                <c:pt idx="22670">
                  <c:v>0.40639673388946801</c:v>
                </c:pt>
                <c:pt idx="22671">
                  <c:v>0.406404624243906</c:v>
                </c:pt>
                <c:pt idx="22672">
                  <c:v>0.40641251459826599</c:v>
                </c:pt>
                <c:pt idx="22673">
                  <c:v>0.40642040495270298</c:v>
                </c:pt>
                <c:pt idx="22674">
                  <c:v>0.40642829530713998</c:v>
                </c:pt>
                <c:pt idx="22675">
                  <c:v>0.40643618566150003</c:v>
                </c:pt>
                <c:pt idx="22676">
                  <c:v>0.40644407601593802</c:v>
                </c:pt>
                <c:pt idx="22677">
                  <c:v>0.40645196637037501</c:v>
                </c:pt>
                <c:pt idx="22678">
                  <c:v>0.406459856724735</c:v>
                </c:pt>
                <c:pt idx="22679">
                  <c:v>0.40646774707917199</c:v>
                </c:pt>
                <c:pt idx="22680">
                  <c:v>0.40647563743360898</c:v>
                </c:pt>
                <c:pt idx="22681">
                  <c:v>0.40648352778796998</c:v>
                </c:pt>
                <c:pt idx="22682">
                  <c:v>0.40649141814240702</c:v>
                </c:pt>
                <c:pt idx="22683">
                  <c:v>0.40649930849684401</c:v>
                </c:pt>
                <c:pt idx="22684">
                  <c:v>0.40650719885120401</c:v>
                </c:pt>
                <c:pt idx="22685">
                  <c:v>0.406515089205641</c:v>
                </c:pt>
                <c:pt idx="22686">
                  <c:v>0.40652297956007899</c:v>
                </c:pt>
                <c:pt idx="22687">
                  <c:v>0.40653086991443899</c:v>
                </c:pt>
                <c:pt idx="22688">
                  <c:v>0.40653876026887598</c:v>
                </c:pt>
                <c:pt idx="22689">
                  <c:v>0.40654665062331302</c:v>
                </c:pt>
                <c:pt idx="22690">
                  <c:v>0.40655454097767302</c:v>
                </c:pt>
                <c:pt idx="22691">
                  <c:v>0.40656243133211101</c:v>
                </c:pt>
                <c:pt idx="22692">
                  <c:v>0.406570321686548</c:v>
                </c:pt>
                <c:pt idx="22693">
                  <c:v>0.40657821204090799</c:v>
                </c:pt>
                <c:pt idx="22694">
                  <c:v>0.40658610239534498</c:v>
                </c:pt>
                <c:pt idx="22695">
                  <c:v>0.40659399274978297</c:v>
                </c:pt>
                <c:pt idx="22696">
                  <c:v>0.40660188310414302</c:v>
                </c:pt>
                <c:pt idx="22697">
                  <c:v>0.40660977345858001</c:v>
                </c:pt>
                <c:pt idx="22698">
                  <c:v>0.40661766381301701</c:v>
                </c:pt>
                <c:pt idx="22699">
                  <c:v>0.406625554167377</c:v>
                </c:pt>
                <c:pt idx="22700">
                  <c:v>0.40663344452181499</c:v>
                </c:pt>
                <c:pt idx="22701">
                  <c:v>0.40664133487625198</c:v>
                </c:pt>
                <c:pt idx="22702">
                  <c:v>0.40664922523061198</c:v>
                </c:pt>
                <c:pt idx="22703">
                  <c:v>0.40665711558504902</c:v>
                </c:pt>
                <c:pt idx="22704">
                  <c:v>0.40666500593948601</c:v>
                </c:pt>
                <c:pt idx="22705">
                  <c:v>0.40667289629384601</c:v>
                </c:pt>
                <c:pt idx="22706">
                  <c:v>0.406680786648284</c:v>
                </c:pt>
                <c:pt idx="22707">
                  <c:v>0.40668867700272099</c:v>
                </c:pt>
                <c:pt idx="22708">
                  <c:v>0.40669656735708098</c:v>
                </c:pt>
                <c:pt idx="22709">
                  <c:v>0.40670445771151797</c:v>
                </c:pt>
                <c:pt idx="22710">
                  <c:v>0.40671234806595602</c:v>
                </c:pt>
                <c:pt idx="22711">
                  <c:v>0.40672023842031602</c:v>
                </c:pt>
                <c:pt idx="22712">
                  <c:v>0.40672812877475301</c:v>
                </c:pt>
                <c:pt idx="22713">
                  <c:v>0.40673601912919</c:v>
                </c:pt>
                <c:pt idx="22714">
                  <c:v>0.40674390948354999</c:v>
                </c:pt>
                <c:pt idx="22715">
                  <c:v>0.40675179983798798</c:v>
                </c:pt>
                <c:pt idx="22716">
                  <c:v>0.40675969019242503</c:v>
                </c:pt>
                <c:pt idx="22717">
                  <c:v>0.40676758054678502</c:v>
                </c:pt>
                <c:pt idx="22718">
                  <c:v>0.40677547090122201</c:v>
                </c:pt>
                <c:pt idx="22719">
                  <c:v>0.40678336125566</c:v>
                </c:pt>
                <c:pt idx="22720">
                  <c:v>0.40679125161002</c:v>
                </c:pt>
                <c:pt idx="22721">
                  <c:v>0.40679914196445699</c:v>
                </c:pt>
                <c:pt idx="22722">
                  <c:v>0.40680703231889398</c:v>
                </c:pt>
                <c:pt idx="22723">
                  <c:v>0.40681492267325398</c:v>
                </c:pt>
                <c:pt idx="22724">
                  <c:v>0.40682281302769102</c:v>
                </c:pt>
                <c:pt idx="22725">
                  <c:v>0.40683070338212901</c:v>
                </c:pt>
                <c:pt idx="22726">
                  <c:v>0.40683859373648901</c:v>
                </c:pt>
                <c:pt idx="22727">
                  <c:v>0.406846484090926</c:v>
                </c:pt>
                <c:pt idx="22728">
                  <c:v>0.40685437444536299</c:v>
                </c:pt>
                <c:pt idx="22729">
                  <c:v>0.40686226479972298</c:v>
                </c:pt>
                <c:pt idx="22730">
                  <c:v>0.40687015515416097</c:v>
                </c:pt>
                <c:pt idx="22731">
                  <c:v>0.40687804550859802</c:v>
                </c:pt>
                <c:pt idx="22732">
                  <c:v>0.40688593586295801</c:v>
                </c:pt>
                <c:pt idx="22733">
                  <c:v>0.406893826217395</c:v>
                </c:pt>
                <c:pt idx="22734">
                  <c:v>0.40690171657183299</c:v>
                </c:pt>
                <c:pt idx="22735">
                  <c:v>0.40690960692619299</c:v>
                </c:pt>
                <c:pt idx="22736">
                  <c:v>0.40691749728062998</c:v>
                </c:pt>
                <c:pt idx="22737">
                  <c:v>0.40692538763506703</c:v>
                </c:pt>
                <c:pt idx="22738">
                  <c:v>0.40693327798942702</c:v>
                </c:pt>
                <c:pt idx="22739">
                  <c:v>0.40694116834386501</c:v>
                </c:pt>
                <c:pt idx="22740">
                  <c:v>0.406949058698302</c:v>
                </c:pt>
                <c:pt idx="22741">
                  <c:v>0.406956949052662</c:v>
                </c:pt>
                <c:pt idx="22742">
                  <c:v>0.40696483940709899</c:v>
                </c:pt>
                <c:pt idx="22743">
                  <c:v>0.40697272976153598</c:v>
                </c:pt>
                <c:pt idx="22744">
                  <c:v>0.40698062011589697</c:v>
                </c:pt>
                <c:pt idx="22745">
                  <c:v>0.40698851047033402</c:v>
                </c:pt>
                <c:pt idx="22746">
                  <c:v>0.40699640082477101</c:v>
                </c:pt>
                <c:pt idx="22747">
                  <c:v>0.40700429117913101</c:v>
                </c:pt>
                <c:pt idx="22748">
                  <c:v>0.407012181533568</c:v>
                </c:pt>
                <c:pt idx="22749">
                  <c:v>0.40702007188800599</c:v>
                </c:pt>
                <c:pt idx="22750">
                  <c:v>0.40702796224236598</c:v>
                </c:pt>
                <c:pt idx="22751">
                  <c:v>0.40703585259680303</c:v>
                </c:pt>
                <c:pt idx="22752">
                  <c:v>0.40704374295124002</c:v>
                </c:pt>
                <c:pt idx="22753">
                  <c:v>0.40705163330560001</c:v>
                </c:pt>
                <c:pt idx="22754">
                  <c:v>0.407059523660038</c:v>
                </c:pt>
                <c:pt idx="22755">
                  <c:v>0.40706741401447499</c:v>
                </c:pt>
                <c:pt idx="22756">
                  <c:v>0.40707530436883499</c:v>
                </c:pt>
                <c:pt idx="22757">
                  <c:v>0.40708319472327198</c:v>
                </c:pt>
                <c:pt idx="22758">
                  <c:v>0.40709108507771002</c:v>
                </c:pt>
                <c:pt idx="22759">
                  <c:v>0.40709897543207002</c:v>
                </c:pt>
                <c:pt idx="22760">
                  <c:v>0.40710686578650701</c:v>
                </c:pt>
                <c:pt idx="22761">
                  <c:v>0.407114756140944</c:v>
                </c:pt>
                <c:pt idx="22762">
                  <c:v>0.407122646495304</c:v>
                </c:pt>
                <c:pt idx="22763">
                  <c:v>0.40713053684974199</c:v>
                </c:pt>
                <c:pt idx="22764">
                  <c:v>0.40713842720417898</c:v>
                </c:pt>
                <c:pt idx="22765">
                  <c:v>0.40714631755853897</c:v>
                </c:pt>
                <c:pt idx="22766">
                  <c:v>0.40715420791297602</c:v>
                </c:pt>
                <c:pt idx="22767">
                  <c:v>0.40716209826741301</c:v>
                </c:pt>
                <c:pt idx="22768">
                  <c:v>0.407169988621774</c:v>
                </c:pt>
                <c:pt idx="22769">
                  <c:v>0.40717787897621099</c:v>
                </c:pt>
                <c:pt idx="22770">
                  <c:v>0.40718576933064798</c:v>
                </c:pt>
                <c:pt idx="22771">
                  <c:v>0.40719365968500798</c:v>
                </c:pt>
                <c:pt idx="22772">
                  <c:v>0.40720155003944503</c:v>
                </c:pt>
                <c:pt idx="22773">
                  <c:v>0.40720944039388302</c:v>
                </c:pt>
                <c:pt idx="22774">
                  <c:v>0.40721733074824301</c:v>
                </c:pt>
                <c:pt idx="22775">
                  <c:v>0.40722522110268</c:v>
                </c:pt>
                <c:pt idx="22776">
                  <c:v>0.40723311145711699</c:v>
                </c:pt>
                <c:pt idx="22777">
                  <c:v>0.40724100181147699</c:v>
                </c:pt>
                <c:pt idx="22778">
                  <c:v>0.40724889216591498</c:v>
                </c:pt>
                <c:pt idx="22779">
                  <c:v>0.40725678252035202</c:v>
                </c:pt>
                <c:pt idx="22780">
                  <c:v>0.40726467287471202</c:v>
                </c:pt>
                <c:pt idx="22781">
                  <c:v>0.40727256322914901</c:v>
                </c:pt>
                <c:pt idx="22782">
                  <c:v>0.407280453583587</c:v>
                </c:pt>
                <c:pt idx="22783">
                  <c:v>0.40728834393794699</c:v>
                </c:pt>
                <c:pt idx="22784">
                  <c:v>0.40729623429238399</c:v>
                </c:pt>
                <c:pt idx="22785">
                  <c:v>0.40730412464682098</c:v>
                </c:pt>
                <c:pt idx="22786">
                  <c:v>0.40731201500118103</c:v>
                </c:pt>
                <c:pt idx="22787">
                  <c:v>0.40731990535561802</c:v>
                </c:pt>
                <c:pt idx="22788">
                  <c:v>0.40732779571005601</c:v>
                </c:pt>
                <c:pt idx="22789">
                  <c:v>0.407335686064416</c:v>
                </c:pt>
                <c:pt idx="22790">
                  <c:v>0.40734357641885299</c:v>
                </c:pt>
                <c:pt idx="22791">
                  <c:v>0.40735146677328998</c:v>
                </c:pt>
                <c:pt idx="22792">
                  <c:v>0.40735935712765098</c:v>
                </c:pt>
                <c:pt idx="22793">
                  <c:v>0.40736724748208802</c:v>
                </c:pt>
                <c:pt idx="22794">
                  <c:v>0.40737513783652501</c:v>
                </c:pt>
                <c:pt idx="22795">
                  <c:v>0.40738302819088501</c:v>
                </c:pt>
                <c:pt idx="22796">
                  <c:v>0.407390918545322</c:v>
                </c:pt>
                <c:pt idx="22797">
                  <c:v>0.40739880889975999</c:v>
                </c:pt>
                <c:pt idx="22798">
                  <c:v>0.40740669925411999</c:v>
                </c:pt>
                <c:pt idx="22799">
                  <c:v>0.40741458960855698</c:v>
                </c:pt>
                <c:pt idx="22800">
                  <c:v>0.40742247996299402</c:v>
                </c:pt>
                <c:pt idx="22801">
                  <c:v>0.40743037031735402</c:v>
                </c:pt>
                <c:pt idx="22802">
                  <c:v>0.40743826067179201</c:v>
                </c:pt>
                <c:pt idx="22803">
                  <c:v>0.407446151026229</c:v>
                </c:pt>
                <c:pt idx="22804">
                  <c:v>0.40745404138058899</c:v>
                </c:pt>
                <c:pt idx="22805">
                  <c:v>0.40746193173502598</c:v>
                </c:pt>
                <c:pt idx="22806">
                  <c:v>0.40746982208946397</c:v>
                </c:pt>
                <c:pt idx="22807">
                  <c:v>0.40747771244382403</c:v>
                </c:pt>
                <c:pt idx="22808">
                  <c:v>0.40748560279826102</c:v>
                </c:pt>
                <c:pt idx="22809">
                  <c:v>0.40749349315269801</c:v>
                </c:pt>
                <c:pt idx="22810">
                  <c:v>0.407501383507058</c:v>
                </c:pt>
                <c:pt idx="22811">
                  <c:v>0.40750927386149499</c:v>
                </c:pt>
                <c:pt idx="22812">
                  <c:v>0.40751716421593298</c:v>
                </c:pt>
                <c:pt idx="22813">
                  <c:v>0.40752505457029298</c:v>
                </c:pt>
                <c:pt idx="22814">
                  <c:v>0.40753294492473002</c:v>
                </c:pt>
                <c:pt idx="22815">
                  <c:v>0.40754083527916701</c:v>
                </c:pt>
                <c:pt idx="22816">
                  <c:v>0.40754872563352701</c:v>
                </c:pt>
                <c:pt idx="22817">
                  <c:v>0.407556615987965</c:v>
                </c:pt>
                <c:pt idx="22818">
                  <c:v>0.40756450634240199</c:v>
                </c:pt>
                <c:pt idx="22819">
                  <c:v>0.40757239669676198</c:v>
                </c:pt>
                <c:pt idx="22820">
                  <c:v>0.40758028705119898</c:v>
                </c:pt>
                <c:pt idx="22821">
                  <c:v>0.40758817740563702</c:v>
                </c:pt>
                <c:pt idx="22822">
                  <c:v>0.40759606775999702</c:v>
                </c:pt>
                <c:pt idx="22823">
                  <c:v>0.40760395811443401</c:v>
                </c:pt>
                <c:pt idx="22824">
                  <c:v>0.407611848468871</c:v>
                </c:pt>
                <c:pt idx="22825">
                  <c:v>0.40761973882323099</c:v>
                </c:pt>
                <c:pt idx="22826">
                  <c:v>0.40762762917766898</c:v>
                </c:pt>
                <c:pt idx="22827">
                  <c:v>0.40763551953210603</c:v>
                </c:pt>
                <c:pt idx="22828">
                  <c:v>0.40764340988646602</c:v>
                </c:pt>
                <c:pt idx="22829">
                  <c:v>0.40765130024090301</c:v>
                </c:pt>
                <c:pt idx="22830">
                  <c:v>0.40765919059534</c:v>
                </c:pt>
                <c:pt idx="22831">
                  <c:v>0.407667080949701</c:v>
                </c:pt>
                <c:pt idx="22832">
                  <c:v>0.40767497130413799</c:v>
                </c:pt>
                <c:pt idx="22833">
                  <c:v>0.40768286165857498</c:v>
                </c:pt>
                <c:pt idx="22834">
                  <c:v>0.40769075201293498</c:v>
                </c:pt>
                <c:pt idx="22835">
                  <c:v>0.40769864236737202</c:v>
                </c:pt>
                <c:pt idx="22836">
                  <c:v>0.40770653272181001</c:v>
                </c:pt>
                <c:pt idx="22837">
                  <c:v>0.40771442307617001</c:v>
                </c:pt>
                <c:pt idx="22838">
                  <c:v>0.407722313430607</c:v>
                </c:pt>
                <c:pt idx="22839">
                  <c:v>0.40773020378504399</c:v>
                </c:pt>
                <c:pt idx="22840">
                  <c:v>0.40773809413940398</c:v>
                </c:pt>
                <c:pt idx="22841">
                  <c:v>0.40774598449384197</c:v>
                </c:pt>
                <c:pt idx="22842">
                  <c:v>0.40775387484827902</c:v>
                </c:pt>
                <c:pt idx="22843">
                  <c:v>0.40776176520263901</c:v>
                </c:pt>
                <c:pt idx="22844">
                  <c:v>0.40776965555707601</c:v>
                </c:pt>
                <c:pt idx="22845">
                  <c:v>0.40777754591151399</c:v>
                </c:pt>
                <c:pt idx="22846">
                  <c:v>0.40778543626587399</c:v>
                </c:pt>
                <c:pt idx="22847">
                  <c:v>0.40779332662031098</c:v>
                </c:pt>
                <c:pt idx="22848">
                  <c:v>0.40780121697474803</c:v>
                </c:pt>
                <c:pt idx="22849">
                  <c:v>0.40780910732910802</c:v>
                </c:pt>
                <c:pt idx="22850">
                  <c:v>0.40781699768354501</c:v>
                </c:pt>
                <c:pt idx="22851">
                  <c:v>0.407824888037983</c:v>
                </c:pt>
                <c:pt idx="22852">
                  <c:v>0.407832778392343</c:v>
                </c:pt>
                <c:pt idx="22853">
                  <c:v>0.40784066874677999</c:v>
                </c:pt>
                <c:pt idx="22854">
                  <c:v>0.40784855910121698</c:v>
                </c:pt>
                <c:pt idx="22855">
                  <c:v>0.40785644945557797</c:v>
                </c:pt>
                <c:pt idx="22856">
                  <c:v>0.40786433981001502</c:v>
                </c:pt>
                <c:pt idx="22857">
                  <c:v>0.40787223016445201</c:v>
                </c:pt>
                <c:pt idx="22858">
                  <c:v>0.40788012051881201</c:v>
                </c:pt>
                <c:pt idx="22859">
                  <c:v>0.407888010873249</c:v>
                </c:pt>
                <c:pt idx="22860">
                  <c:v>0.40789590122768699</c:v>
                </c:pt>
                <c:pt idx="22861">
                  <c:v>0.40790379158204698</c:v>
                </c:pt>
                <c:pt idx="22862">
                  <c:v>0.40791168193648403</c:v>
                </c:pt>
                <c:pt idx="22863">
                  <c:v>0.40791957229092102</c:v>
                </c:pt>
                <c:pt idx="22864">
                  <c:v>0.40792746264528101</c:v>
                </c:pt>
                <c:pt idx="22865">
                  <c:v>0.407935352999719</c:v>
                </c:pt>
                <c:pt idx="22866">
                  <c:v>0.40794324335415599</c:v>
                </c:pt>
                <c:pt idx="22867">
                  <c:v>0.40795113370851599</c:v>
                </c:pt>
                <c:pt idx="22868">
                  <c:v>0.40795902406295298</c:v>
                </c:pt>
                <c:pt idx="22869">
                  <c:v>0.40796691441739102</c:v>
                </c:pt>
                <c:pt idx="22870">
                  <c:v>0.40797480477175102</c:v>
                </c:pt>
                <c:pt idx="22871">
                  <c:v>0.40798269512618801</c:v>
                </c:pt>
                <c:pt idx="22872">
                  <c:v>0.407990585480625</c:v>
                </c:pt>
                <c:pt idx="22873">
                  <c:v>0.407998475834985</c:v>
                </c:pt>
                <c:pt idx="22874">
                  <c:v>0.40800636618942299</c:v>
                </c:pt>
                <c:pt idx="22875">
                  <c:v>0.40801425654385998</c:v>
                </c:pt>
                <c:pt idx="22876">
                  <c:v>0.40802214689821997</c:v>
                </c:pt>
                <c:pt idx="22877">
                  <c:v>0.40803003725265702</c:v>
                </c:pt>
                <c:pt idx="22878">
                  <c:v>0.40803792760709401</c:v>
                </c:pt>
                <c:pt idx="22879">
                  <c:v>0.408045817961454</c:v>
                </c:pt>
                <c:pt idx="22880">
                  <c:v>0.40805370831589199</c:v>
                </c:pt>
                <c:pt idx="22881">
                  <c:v>0.40806159867032898</c:v>
                </c:pt>
                <c:pt idx="22882">
                  <c:v>0.40806948902468898</c:v>
                </c:pt>
                <c:pt idx="22883">
                  <c:v>0.40807737937912603</c:v>
                </c:pt>
                <c:pt idx="22884">
                  <c:v>0.40808526973356402</c:v>
                </c:pt>
                <c:pt idx="22885">
                  <c:v>0.40809316008792401</c:v>
                </c:pt>
                <c:pt idx="22886">
                  <c:v>0.408101050442361</c:v>
                </c:pt>
                <c:pt idx="22887">
                  <c:v>0.40810894079679799</c:v>
                </c:pt>
                <c:pt idx="22888">
                  <c:v>0.40811683115115799</c:v>
                </c:pt>
                <c:pt idx="22889">
                  <c:v>0.40812472150559598</c:v>
                </c:pt>
                <c:pt idx="22890">
                  <c:v>0.40813261186003302</c:v>
                </c:pt>
                <c:pt idx="22891">
                  <c:v>0.40814050221439302</c:v>
                </c:pt>
                <c:pt idx="22892">
                  <c:v>0.40814839256883001</c:v>
                </c:pt>
                <c:pt idx="22893">
                  <c:v>0.408156282923267</c:v>
                </c:pt>
                <c:pt idx="22894">
                  <c:v>0.408164173277628</c:v>
                </c:pt>
                <c:pt idx="22895">
                  <c:v>0.40817206363206499</c:v>
                </c:pt>
                <c:pt idx="22896">
                  <c:v>0.40817995398650198</c:v>
                </c:pt>
                <c:pt idx="22897">
                  <c:v>0.40818784434086203</c:v>
                </c:pt>
                <c:pt idx="22898">
                  <c:v>0.40819573469529902</c:v>
                </c:pt>
                <c:pt idx="22899">
                  <c:v>0.40820362504973701</c:v>
                </c:pt>
                <c:pt idx="22900">
                  <c:v>0.408211515404097</c:v>
                </c:pt>
                <c:pt idx="22901">
                  <c:v>0.40821940575853399</c:v>
                </c:pt>
                <c:pt idx="22902">
                  <c:v>0.40822729611297098</c:v>
                </c:pt>
                <c:pt idx="22903">
                  <c:v>0.40823518646733098</c:v>
                </c:pt>
                <c:pt idx="22904">
                  <c:v>0.40824307682176902</c:v>
                </c:pt>
                <c:pt idx="22905">
                  <c:v>0.40825096717620601</c:v>
                </c:pt>
                <c:pt idx="22906">
                  <c:v>0.40825885753056601</c:v>
                </c:pt>
                <c:pt idx="22907">
                  <c:v>0.408266747885003</c:v>
                </c:pt>
                <c:pt idx="22908">
                  <c:v>0.40827463823944099</c:v>
                </c:pt>
                <c:pt idx="22909">
                  <c:v>0.40828252859380099</c:v>
                </c:pt>
                <c:pt idx="22910">
                  <c:v>0.40829041894823798</c:v>
                </c:pt>
                <c:pt idx="22911">
                  <c:v>0.40829830930267502</c:v>
                </c:pt>
                <c:pt idx="22912">
                  <c:v>0.40830619965703502</c:v>
                </c:pt>
                <c:pt idx="22913">
                  <c:v>0.40831409001147301</c:v>
                </c:pt>
                <c:pt idx="22914">
                  <c:v>0.40832198036591</c:v>
                </c:pt>
                <c:pt idx="22915">
                  <c:v>0.40832987072026999</c:v>
                </c:pt>
                <c:pt idx="22916">
                  <c:v>0.40833776107470698</c:v>
                </c:pt>
                <c:pt idx="22917">
                  <c:v>0.40834565142914397</c:v>
                </c:pt>
                <c:pt idx="22918">
                  <c:v>0.40835354178350503</c:v>
                </c:pt>
                <c:pt idx="22919">
                  <c:v>0.40836143213794202</c:v>
                </c:pt>
                <c:pt idx="22920">
                  <c:v>0.40836932249237901</c:v>
                </c:pt>
                <c:pt idx="22921">
                  <c:v>0.408377212846739</c:v>
                </c:pt>
                <c:pt idx="22922">
                  <c:v>0.40838510320117599</c:v>
                </c:pt>
                <c:pt idx="22923">
                  <c:v>0.40839299355561398</c:v>
                </c:pt>
                <c:pt idx="22924">
                  <c:v>0.40840088390997398</c:v>
                </c:pt>
                <c:pt idx="22925">
                  <c:v>0.40840877426441102</c:v>
                </c:pt>
                <c:pt idx="22926">
                  <c:v>0.40841666461884801</c:v>
                </c:pt>
                <c:pt idx="22927">
                  <c:v>0.40842455497320801</c:v>
                </c:pt>
                <c:pt idx="22928">
                  <c:v>0.408432445327646</c:v>
                </c:pt>
                <c:pt idx="22929">
                  <c:v>0.40844033568208299</c:v>
                </c:pt>
                <c:pt idx="22930">
                  <c:v>0.40844822603644299</c:v>
                </c:pt>
                <c:pt idx="22931">
                  <c:v>0.40845611639087998</c:v>
                </c:pt>
                <c:pt idx="22932">
                  <c:v>0.40846400674531702</c:v>
                </c:pt>
                <c:pt idx="22933">
                  <c:v>0.40847189709967802</c:v>
                </c:pt>
                <c:pt idx="22934">
                  <c:v>0.40847978745411501</c:v>
                </c:pt>
                <c:pt idx="22935">
                  <c:v>0.408487677808552</c:v>
                </c:pt>
                <c:pt idx="22936">
                  <c:v>0.40849556816291199</c:v>
                </c:pt>
                <c:pt idx="22937">
                  <c:v>0.40850345851734998</c:v>
                </c:pt>
                <c:pt idx="22938">
                  <c:v>0.40851134887178697</c:v>
                </c:pt>
                <c:pt idx="22939">
                  <c:v>0.40851923922614702</c:v>
                </c:pt>
                <c:pt idx="22940">
                  <c:v>0.40852712958058401</c:v>
                </c:pt>
                <c:pt idx="22941">
                  <c:v>0.408535019935021</c:v>
                </c:pt>
                <c:pt idx="22942">
                  <c:v>0.408542910289382</c:v>
                </c:pt>
                <c:pt idx="22943">
                  <c:v>0.40855080064381899</c:v>
                </c:pt>
                <c:pt idx="22944">
                  <c:v>0.40855869099825598</c:v>
                </c:pt>
                <c:pt idx="22945">
                  <c:v>0.40856658135261598</c:v>
                </c:pt>
                <c:pt idx="22946">
                  <c:v>0.40857447170705302</c:v>
                </c:pt>
                <c:pt idx="22947">
                  <c:v>0.40858236206149101</c:v>
                </c:pt>
                <c:pt idx="22948">
                  <c:v>0.40859025241585101</c:v>
                </c:pt>
                <c:pt idx="22949">
                  <c:v>0.408598142770288</c:v>
                </c:pt>
                <c:pt idx="22950">
                  <c:v>0.40860603312472499</c:v>
                </c:pt>
                <c:pt idx="22951">
                  <c:v>0.40861392347908498</c:v>
                </c:pt>
                <c:pt idx="22952">
                  <c:v>0.40862181383352297</c:v>
                </c:pt>
                <c:pt idx="22953">
                  <c:v>0.40862970418796002</c:v>
                </c:pt>
                <c:pt idx="22954">
                  <c:v>0.40863759454232002</c:v>
                </c:pt>
                <c:pt idx="22955">
                  <c:v>0.40864548489675701</c:v>
                </c:pt>
                <c:pt idx="22956">
                  <c:v>0.40865337525119499</c:v>
                </c:pt>
                <c:pt idx="22957">
                  <c:v>0.40866126560555499</c:v>
                </c:pt>
                <c:pt idx="22958">
                  <c:v>0.40866915595999198</c:v>
                </c:pt>
                <c:pt idx="22959">
                  <c:v>0.40867704631442903</c:v>
                </c:pt>
                <c:pt idx="22960">
                  <c:v>0.40868493666878902</c:v>
                </c:pt>
                <c:pt idx="22961">
                  <c:v>0.40869282702322701</c:v>
                </c:pt>
                <c:pt idx="22962">
                  <c:v>0.408700717377664</c:v>
                </c:pt>
                <c:pt idx="22963">
                  <c:v>0.408708607732024</c:v>
                </c:pt>
                <c:pt idx="22964">
                  <c:v>0.40871649808646099</c:v>
                </c:pt>
                <c:pt idx="22965">
                  <c:v>0.40872438844089798</c:v>
                </c:pt>
                <c:pt idx="22966">
                  <c:v>0.40873227879525798</c:v>
                </c:pt>
                <c:pt idx="22967">
                  <c:v>0.40874016914969602</c:v>
                </c:pt>
                <c:pt idx="22968">
                  <c:v>0.40874805950413301</c:v>
                </c:pt>
                <c:pt idx="22969">
                  <c:v>0.40875594985849301</c:v>
                </c:pt>
                <c:pt idx="22970">
                  <c:v>0.40876384021293</c:v>
                </c:pt>
                <c:pt idx="22971">
                  <c:v>0.40877173056736799</c:v>
                </c:pt>
                <c:pt idx="22972">
                  <c:v>0.40877962092172798</c:v>
                </c:pt>
                <c:pt idx="22973">
                  <c:v>0.40878751127616503</c:v>
                </c:pt>
                <c:pt idx="22974">
                  <c:v>0.40879540163060202</c:v>
                </c:pt>
                <c:pt idx="22975">
                  <c:v>0.40880329198496201</c:v>
                </c:pt>
                <c:pt idx="22976">
                  <c:v>0.4088111823394</c:v>
                </c:pt>
                <c:pt idx="22977">
                  <c:v>0.40881907269383699</c:v>
                </c:pt>
                <c:pt idx="22978">
                  <c:v>0.40882696304819699</c:v>
                </c:pt>
                <c:pt idx="22979">
                  <c:v>0.40883485340263398</c:v>
                </c:pt>
                <c:pt idx="22980">
                  <c:v>0.40884274375707103</c:v>
                </c:pt>
                <c:pt idx="22981">
                  <c:v>0.40885063411143202</c:v>
                </c:pt>
                <c:pt idx="22982">
                  <c:v>0.40885852446586901</c:v>
                </c:pt>
                <c:pt idx="22983">
                  <c:v>0.408866414820306</c:v>
                </c:pt>
                <c:pt idx="22984">
                  <c:v>0.408874305174666</c:v>
                </c:pt>
                <c:pt idx="22985">
                  <c:v>0.40888219552910299</c:v>
                </c:pt>
                <c:pt idx="22986">
                  <c:v>0.40889008588354098</c:v>
                </c:pt>
                <c:pt idx="22987">
                  <c:v>0.40889797623790097</c:v>
                </c:pt>
                <c:pt idx="22988">
                  <c:v>0.40890586659233802</c:v>
                </c:pt>
                <c:pt idx="22989">
                  <c:v>0.40891375694677501</c:v>
                </c:pt>
                <c:pt idx="22990">
                  <c:v>0.40892164730113501</c:v>
                </c:pt>
                <c:pt idx="22991">
                  <c:v>0.40892953765557299</c:v>
                </c:pt>
                <c:pt idx="22992">
                  <c:v>0.40893742801000998</c:v>
                </c:pt>
                <c:pt idx="22993">
                  <c:v>0.40894531836436998</c:v>
                </c:pt>
                <c:pt idx="22994">
                  <c:v>0.40895320871880703</c:v>
                </c:pt>
                <c:pt idx="22995">
                  <c:v>0.40896109907324502</c:v>
                </c:pt>
                <c:pt idx="22996">
                  <c:v>0.40896898942760501</c:v>
                </c:pt>
                <c:pt idx="22997">
                  <c:v>0.408976879782042</c:v>
                </c:pt>
                <c:pt idx="22998">
                  <c:v>0.40898477013647899</c:v>
                </c:pt>
                <c:pt idx="22999">
                  <c:v>0.40899266049083899</c:v>
                </c:pt>
                <c:pt idx="23000">
                  <c:v>0.40900055084527698</c:v>
                </c:pt>
                <c:pt idx="23001">
                  <c:v>0.40900844119971402</c:v>
                </c:pt>
                <c:pt idx="23002">
                  <c:v>0.40901633155407402</c:v>
                </c:pt>
                <c:pt idx="23003">
                  <c:v>0.40902422190851101</c:v>
                </c:pt>
                <c:pt idx="23004">
                  <c:v>0.409032112262948</c:v>
                </c:pt>
                <c:pt idx="23005">
                  <c:v>0.409040002617309</c:v>
                </c:pt>
                <c:pt idx="23006">
                  <c:v>0.40904789297174599</c:v>
                </c:pt>
                <c:pt idx="23007">
                  <c:v>0.40905578332618298</c:v>
                </c:pt>
                <c:pt idx="23008">
                  <c:v>0.40906367368054303</c:v>
                </c:pt>
                <c:pt idx="23009">
                  <c:v>0.40907156403498002</c:v>
                </c:pt>
                <c:pt idx="23010">
                  <c:v>0.40907945438941801</c:v>
                </c:pt>
                <c:pt idx="23011">
                  <c:v>0.409087344743778</c:v>
                </c:pt>
                <c:pt idx="23012">
                  <c:v>0.40909523509821499</c:v>
                </c:pt>
                <c:pt idx="23013">
                  <c:v>0.40910312545265198</c:v>
                </c:pt>
                <c:pt idx="23014">
                  <c:v>0.40911101580701198</c:v>
                </c:pt>
                <c:pt idx="23015">
                  <c:v>0.40911890616145002</c:v>
                </c:pt>
                <c:pt idx="23016">
                  <c:v>0.40912679651588701</c:v>
                </c:pt>
                <c:pt idx="23017">
                  <c:v>0.40913468687024701</c:v>
                </c:pt>
                <c:pt idx="23018">
                  <c:v>0.409142577224684</c:v>
                </c:pt>
                <c:pt idx="23019">
                  <c:v>0.40915046757912199</c:v>
                </c:pt>
                <c:pt idx="23020">
                  <c:v>0.40915835793348199</c:v>
                </c:pt>
                <c:pt idx="23021">
                  <c:v>0.40916624828791898</c:v>
                </c:pt>
                <c:pt idx="23022">
                  <c:v>0.40917413864235602</c:v>
                </c:pt>
                <c:pt idx="23023">
                  <c:v>0.40918202899671602</c:v>
                </c:pt>
                <c:pt idx="23024">
                  <c:v>0.40918991935115301</c:v>
                </c:pt>
                <c:pt idx="23025">
                  <c:v>0.409197809705591</c:v>
                </c:pt>
                <c:pt idx="23026">
                  <c:v>0.40920570005995099</c:v>
                </c:pt>
                <c:pt idx="23027">
                  <c:v>0.40921359041438798</c:v>
                </c:pt>
                <c:pt idx="23028">
                  <c:v>0.40922148076882497</c:v>
                </c:pt>
                <c:pt idx="23029">
                  <c:v>0.40922937112318503</c:v>
                </c:pt>
                <c:pt idx="23030">
                  <c:v>0.40923726147762302</c:v>
                </c:pt>
                <c:pt idx="23031">
                  <c:v>0.40924515183206001</c:v>
                </c:pt>
                <c:pt idx="23032">
                  <c:v>0.40925304218642</c:v>
                </c:pt>
                <c:pt idx="23033">
                  <c:v>0.40926093254085699</c:v>
                </c:pt>
                <c:pt idx="23034">
                  <c:v>0.40926882289529498</c:v>
                </c:pt>
                <c:pt idx="23035">
                  <c:v>0.40927671324965498</c:v>
                </c:pt>
                <c:pt idx="23036">
                  <c:v>0.40928460360409202</c:v>
                </c:pt>
                <c:pt idx="23037">
                  <c:v>0.40929249395852901</c:v>
                </c:pt>
                <c:pt idx="23038">
                  <c:v>0.40930038431288901</c:v>
                </c:pt>
                <c:pt idx="23039">
                  <c:v>0.409308274667327</c:v>
                </c:pt>
                <c:pt idx="23040">
                  <c:v>0.40931616502176399</c:v>
                </c:pt>
                <c:pt idx="23041">
                  <c:v>0.40932405537612399</c:v>
                </c:pt>
                <c:pt idx="23042">
                  <c:v>0.40933194573056098</c:v>
                </c:pt>
                <c:pt idx="23043">
                  <c:v>0.40933983608499802</c:v>
                </c:pt>
                <c:pt idx="23044">
                  <c:v>0.40934772643935902</c:v>
                </c:pt>
                <c:pt idx="23045">
                  <c:v>0.40935561679379601</c:v>
                </c:pt>
                <c:pt idx="23046">
                  <c:v>0.409363507148233</c:v>
                </c:pt>
                <c:pt idx="23047">
                  <c:v>0.40937139750259299</c:v>
                </c:pt>
                <c:pt idx="23048">
                  <c:v>0.40937928785702998</c:v>
                </c:pt>
                <c:pt idx="23049">
                  <c:v>0.40938717821146797</c:v>
                </c:pt>
                <c:pt idx="23050">
                  <c:v>0.40939506856582802</c:v>
                </c:pt>
                <c:pt idx="23051">
                  <c:v>0.40940295892026501</c:v>
                </c:pt>
                <c:pt idx="23052">
                  <c:v>0.409410849274702</c:v>
                </c:pt>
                <c:pt idx="23053">
                  <c:v>0.409418739629062</c:v>
                </c:pt>
                <c:pt idx="23054">
                  <c:v>0.40942662998349999</c:v>
                </c:pt>
                <c:pt idx="23055">
                  <c:v>0.40943452033793698</c:v>
                </c:pt>
                <c:pt idx="23056">
                  <c:v>0.40944241069229698</c:v>
                </c:pt>
                <c:pt idx="23057">
                  <c:v>0.40945030104673402</c:v>
                </c:pt>
                <c:pt idx="23058">
                  <c:v>0.40945819140117201</c:v>
                </c:pt>
                <c:pt idx="23059">
                  <c:v>0.40946608175553201</c:v>
                </c:pt>
                <c:pt idx="23060">
                  <c:v>0.409473972109969</c:v>
                </c:pt>
                <c:pt idx="23061">
                  <c:v>0.40948186246440599</c:v>
                </c:pt>
                <c:pt idx="23062">
                  <c:v>0.40948975281876598</c:v>
                </c:pt>
                <c:pt idx="23063">
                  <c:v>0.40949764317320397</c:v>
                </c:pt>
                <c:pt idx="23064">
                  <c:v>0.40950553352764102</c:v>
                </c:pt>
                <c:pt idx="23065">
                  <c:v>0.40951342388200102</c:v>
                </c:pt>
                <c:pt idx="23066">
                  <c:v>0.40952131423643801</c:v>
                </c:pt>
                <c:pt idx="23067">
                  <c:v>0.409529204590875</c:v>
                </c:pt>
                <c:pt idx="23068">
                  <c:v>0.40953709494523599</c:v>
                </c:pt>
                <c:pt idx="23069">
                  <c:v>0.40954498529967298</c:v>
                </c:pt>
                <c:pt idx="23070">
                  <c:v>0.40955287565411003</c:v>
                </c:pt>
                <c:pt idx="23071">
                  <c:v>0.40956076600847002</c:v>
                </c:pt>
                <c:pt idx="23072">
                  <c:v>0.40956865636290701</c:v>
                </c:pt>
                <c:pt idx="23073">
                  <c:v>0.409576546717345</c:v>
                </c:pt>
                <c:pt idx="23074">
                  <c:v>0.409584437071705</c:v>
                </c:pt>
                <c:pt idx="23075">
                  <c:v>0.40959232742614199</c:v>
                </c:pt>
                <c:pt idx="23076">
                  <c:v>0.40960021778057898</c:v>
                </c:pt>
                <c:pt idx="23077">
                  <c:v>0.40960810813493898</c:v>
                </c:pt>
                <c:pt idx="23078">
                  <c:v>0.40961599848937702</c:v>
                </c:pt>
                <c:pt idx="23079">
                  <c:v>0.40962388884381401</c:v>
                </c:pt>
                <c:pt idx="23080">
                  <c:v>0.40963177919817401</c:v>
                </c:pt>
                <c:pt idx="23081">
                  <c:v>0.409639669552611</c:v>
                </c:pt>
                <c:pt idx="23082">
                  <c:v>0.40964755990704899</c:v>
                </c:pt>
                <c:pt idx="23083">
                  <c:v>0.40965545026140898</c:v>
                </c:pt>
                <c:pt idx="23084">
                  <c:v>0.40966334061584597</c:v>
                </c:pt>
                <c:pt idx="23085">
                  <c:v>0.40967123097028302</c:v>
                </c:pt>
                <c:pt idx="23086">
                  <c:v>0.40967912132464301</c:v>
                </c:pt>
                <c:pt idx="23087">
                  <c:v>0.409687011679081</c:v>
                </c:pt>
                <c:pt idx="23088">
                  <c:v>0.40969490203351799</c:v>
                </c:pt>
                <c:pt idx="23089">
                  <c:v>0.40970279238787799</c:v>
                </c:pt>
                <c:pt idx="23090">
                  <c:v>0.40971068274231498</c:v>
                </c:pt>
                <c:pt idx="23091">
                  <c:v>0.40971857309675203</c:v>
                </c:pt>
                <c:pt idx="23092">
                  <c:v>0.40972646345111302</c:v>
                </c:pt>
                <c:pt idx="23093">
                  <c:v>0.40973435380555001</c:v>
                </c:pt>
                <c:pt idx="23094">
                  <c:v>0.409742244159987</c:v>
                </c:pt>
                <c:pt idx="23095">
                  <c:v>0.409750134514347</c:v>
                </c:pt>
                <c:pt idx="23096">
                  <c:v>0.40975802486878399</c:v>
                </c:pt>
                <c:pt idx="23097">
                  <c:v>0.40976591522322198</c:v>
                </c:pt>
                <c:pt idx="23098">
                  <c:v>0.40977380557758197</c:v>
                </c:pt>
                <c:pt idx="23099">
                  <c:v>0.40978169593201902</c:v>
                </c:pt>
                <c:pt idx="23100">
                  <c:v>0.40978958628645601</c:v>
                </c:pt>
                <c:pt idx="23101">
                  <c:v>0.40979747664081601</c:v>
                </c:pt>
                <c:pt idx="23102">
                  <c:v>0.40980536699525399</c:v>
                </c:pt>
                <c:pt idx="23103">
                  <c:v>0.40981325734969098</c:v>
                </c:pt>
                <c:pt idx="23104">
                  <c:v>0.40982114770405098</c:v>
                </c:pt>
                <c:pt idx="23105">
                  <c:v>0.40982903805848803</c:v>
                </c:pt>
                <c:pt idx="23106">
                  <c:v>0.40983692841292602</c:v>
                </c:pt>
                <c:pt idx="23107">
                  <c:v>0.40984481876728601</c:v>
                </c:pt>
                <c:pt idx="23108">
                  <c:v>0.409852709121723</c:v>
                </c:pt>
                <c:pt idx="23109">
                  <c:v>0.40986059947615999</c:v>
                </c:pt>
                <c:pt idx="23110">
                  <c:v>0.40986848983051999</c:v>
                </c:pt>
                <c:pt idx="23111">
                  <c:v>0.40987638018495698</c:v>
                </c:pt>
                <c:pt idx="23112">
                  <c:v>0.40988427053939502</c:v>
                </c:pt>
                <c:pt idx="23113">
                  <c:v>0.40989216089375502</c:v>
                </c:pt>
                <c:pt idx="23114">
                  <c:v>0.40990005124819201</c:v>
                </c:pt>
                <c:pt idx="23115">
                  <c:v>0.409907941602629</c:v>
                </c:pt>
                <c:pt idx="23116">
                  <c:v>0.409915831956989</c:v>
                </c:pt>
                <c:pt idx="23117">
                  <c:v>0.40992372231142699</c:v>
                </c:pt>
                <c:pt idx="23118">
                  <c:v>0.40993161266586398</c:v>
                </c:pt>
                <c:pt idx="23119">
                  <c:v>0.40993950302022403</c:v>
                </c:pt>
                <c:pt idx="23120">
                  <c:v>0.40994739337466102</c:v>
                </c:pt>
                <c:pt idx="23121">
                  <c:v>0.40995528372909901</c:v>
                </c:pt>
                <c:pt idx="23122">
                  <c:v>0.409963174083459</c:v>
                </c:pt>
                <c:pt idx="23123">
                  <c:v>0.40997106443789599</c:v>
                </c:pt>
                <c:pt idx="23124">
                  <c:v>0.40997895479233298</c:v>
                </c:pt>
                <c:pt idx="23125">
                  <c:v>0.40998684514669298</c:v>
                </c:pt>
                <c:pt idx="23126">
                  <c:v>0.40999473550113102</c:v>
                </c:pt>
                <c:pt idx="23127">
                  <c:v>0.41000262585556801</c:v>
                </c:pt>
                <c:pt idx="23128">
                  <c:v>0.41001051620992801</c:v>
                </c:pt>
                <c:pt idx="23129">
                  <c:v>0.410018406564365</c:v>
                </c:pt>
                <c:pt idx="23130">
                  <c:v>0.41002629691880199</c:v>
                </c:pt>
                <c:pt idx="23131">
                  <c:v>0.41003418727316299</c:v>
                </c:pt>
                <c:pt idx="23132">
                  <c:v>0.41004207762759998</c:v>
                </c:pt>
                <c:pt idx="23133">
                  <c:v>0.41004996798203702</c:v>
                </c:pt>
                <c:pt idx="23134">
                  <c:v>0.41005785833639702</c:v>
                </c:pt>
                <c:pt idx="23135">
                  <c:v>0.41006574869083401</c:v>
                </c:pt>
                <c:pt idx="23136">
                  <c:v>0.410073639045272</c:v>
                </c:pt>
                <c:pt idx="23137">
                  <c:v>0.41008152939963199</c:v>
                </c:pt>
                <c:pt idx="23138">
                  <c:v>0.41008941975406898</c:v>
                </c:pt>
                <c:pt idx="23139">
                  <c:v>0.41009731010850597</c:v>
                </c:pt>
                <c:pt idx="23140">
                  <c:v>0.41010520046286603</c:v>
                </c:pt>
                <c:pt idx="23141">
                  <c:v>0.41011309081730402</c:v>
                </c:pt>
                <c:pt idx="23142">
                  <c:v>0.41012098117174101</c:v>
                </c:pt>
                <c:pt idx="23143">
                  <c:v>0.410128871526101</c:v>
                </c:pt>
                <c:pt idx="23144">
                  <c:v>0.41013676188053799</c:v>
                </c:pt>
                <c:pt idx="23145">
                  <c:v>0.41014465223497598</c:v>
                </c:pt>
                <c:pt idx="23146">
                  <c:v>0.41015254258933598</c:v>
                </c:pt>
                <c:pt idx="23147">
                  <c:v>0.41016043294377302</c:v>
                </c:pt>
                <c:pt idx="23148">
                  <c:v>0.41016832329821001</c:v>
                </c:pt>
                <c:pt idx="23149">
                  <c:v>0.41017621365257001</c:v>
                </c:pt>
                <c:pt idx="23150">
                  <c:v>0.410184104007008</c:v>
                </c:pt>
                <c:pt idx="23151">
                  <c:v>0.41019199436144499</c:v>
                </c:pt>
                <c:pt idx="23152">
                  <c:v>0.41019988471580499</c:v>
                </c:pt>
                <c:pt idx="23153">
                  <c:v>0.41020777507024198</c:v>
                </c:pt>
                <c:pt idx="23154">
                  <c:v>0.41021566542467902</c:v>
                </c:pt>
                <c:pt idx="23155">
                  <c:v>0.41022355577904002</c:v>
                </c:pt>
                <c:pt idx="23156">
                  <c:v>0.41023144613347701</c:v>
                </c:pt>
                <c:pt idx="23157">
                  <c:v>0.410239336487914</c:v>
                </c:pt>
                <c:pt idx="23158">
                  <c:v>0.41024722684227399</c:v>
                </c:pt>
                <c:pt idx="23159">
                  <c:v>0.41025511719671098</c:v>
                </c:pt>
                <c:pt idx="23160">
                  <c:v>0.41026300755114897</c:v>
                </c:pt>
                <c:pt idx="23161">
                  <c:v>0.41027089790550902</c:v>
                </c:pt>
                <c:pt idx="23162">
                  <c:v>0.41027878825994601</c:v>
                </c:pt>
                <c:pt idx="23163">
                  <c:v>0.410286678614383</c:v>
                </c:pt>
                <c:pt idx="23164">
                  <c:v>0.410294568968743</c:v>
                </c:pt>
                <c:pt idx="23165">
                  <c:v>0.41030245932318099</c:v>
                </c:pt>
                <c:pt idx="23166">
                  <c:v>0.41031034967761798</c:v>
                </c:pt>
                <c:pt idx="23167">
                  <c:v>0.41031824003197798</c:v>
                </c:pt>
                <c:pt idx="23168">
                  <c:v>0.41032613038641502</c:v>
                </c:pt>
                <c:pt idx="23169">
                  <c:v>0.41033402074085301</c:v>
                </c:pt>
                <c:pt idx="23170">
                  <c:v>0.41034191109521301</c:v>
                </c:pt>
                <c:pt idx="23171">
                  <c:v>0.41034980144965</c:v>
                </c:pt>
                <c:pt idx="23172">
                  <c:v>0.41035769180408699</c:v>
                </c:pt>
                <c:pt idx="23173">
                  <c:v>0.41036558215844698</c:v>
                </c:pt>
                <c:pt idx="23174">
                  <c:v>0.41037347251288497</c:v>
                </c:pt>
                <c:pt idx="23175">
                  <c:v>0.41038136286732202</c:v>
                </c:pt>
                <c:pt idx="23176">
                  <c:v>0.41038925322168202</c:v>
                </c:pt>
                <c:pt idx="23177">
                  <c:v>0.41039714357611901</c:v>
                </c:pt>
                <c:pt idx="23178">
                  <c:v>0.410405033930556</c:v>
                </c:pt>
                <c:pt idx="23179">
                  <c:v>0.41041292428491699</c:v>
                </c:pt>
                <c:pt idx="23180">
                  <c:v>0.41042081463935398</c:v>
                </c:pt>
                <c:pt idx="23181">
                  <c:v>0.41042870499379103</c:v>
                </c:pt>
                <c:pt idx="23182">
                  <c:v>0.41043659534815102</c:v>
                </c:pt>
                <c:pt idx="23183">
                  <c:v>0.41044448570258801</c:v>
                </c:pt>
                <c:pt idx="23184">
                  <c:v>0.410452376057026</c:v>
                </c:pt>
                <c:pt idx="23185">
                  <c:v>0.410460266411386</c:v>
                </c:pt>
                <c:pt idx="23186">
                  <c:v>0.41046815676582299</c:v>
                </c:pt>
                <c:pt idx="23187">
                  <c:v>0.41047604712025998</c:v>
                </c:pt>
                <c:pt idx="23188">
                  <c:v>0.41048393747461998</c:v>
                </c:pt>
                <c:pt idx="23189">
                  <c:v>0.41049182782905802</c:v>
                </c:pt>
                <c:pt idx="23190">
                  <c:v>0.41049971818349501</c:v>
                </c:pt>
                <c:pt idx="23191">
                  <c:v>0.41050760853785501</c:v>
                </c:pt>
                <c:pt idx="23192">
                  <c:v>0.410515498892292</c:v>
                </c:pt>
                <c:pt idx="23193">
                  <c:v>0.41052338924672999</c:v>
                </c:pt>
                <c:pt idx="23194">
                  <c:v>0.41053127960108998</c:v>
                </c:pt>
                <c:pt idx="23195">
                  <c:v>0.41053916995552697</c:v>
                </c:pt>
                <c:pt idx="23196">
                  <c:v>0.41054706030996402</c:v>
                </c:pt>
                <c:pt idx="23197">
                  <c:v>0.41055495066432401</c:v>
                </c:pt>
                <c:pt idx="23198">
                  <c:v>0.410562841018762</c:v>
                </c:pt>
                <c:pt idx="23199">
                  <c:v>0.41057073137319899</c:v>
                </c:pt>
                <c:pt idx="23200">
                  <c:v>0.41057862172755899</c:v>
                </c:pt>
                <c:pt idx="23201">
                  <c:v>0.41058651208199598</c:v>
                </c:pt>
                <c:pt idx="23202">
                  <c:v>0.41059440243643303</c:v>
                </c:pt>
                <c:pt idx="23203">
                  <c:v>0.41060229279079302</c:v>
                </c:pt>
                <c:pt idx="23204">
                  <c:v>0.41061018314523101</c:v>
                </c:pt>
                <c:pt idx="23205">
                  <c:v>0.410618073499668</c:v>
                </c:pt>
                <c:pt idx="23206">
                  <c:v>0.410625963854028</c:v>
                </c:pt>
                <c:pt idx="23207">
                  <c:v>0.41063385420846499</c:v>
                </c:pt>
                <c:pt idx="23208">
                  <c:v>0.41064174456290298</c:v>
                </c:pt>
                <c:pt idx="23209">
                  <c:v>0.41064963491726297</c:v>
                </c:pt>
                <c:pt idx="23210">
                  <c:v>0.41065752527170002</c:v>
                </c:pt>
                <c:pt idx="23211">
                  <c:v>0.41066541562613701</c:v>
                </c:pt>
                <c:pt idx="23212">
                  <c:v>0.41067330598049701</c:v>
                </c:pt>
                <c:pt idx="23213">
                  <c:v>0.41068119633493499</c:v>
                </c:pt>
                <c:pt idx="23214">
                  <c:v>0.41068908668937198</c:v>
                </c:pt>
                <c:pt idx="23215">
                  <c:v>0.41069697704373198</c:v>
                </c:pt>
                <c:pt idx="23216">
                  <c:v>0.41070486739816903</c:v>
                </c:pt>
                <c:pt idx="23217">
                  <c:v>0.41071275775260602</c:v>
                </c:pt>
                <c:pt idx="23218">
                  <c:v>0.41072064810696701</c:v>
                </c:pt>
                <c:pt idx="23219">
                  <c:v>0.410728538461404</c:v>
                </c:pt>
                <c:pt idx="23220">
                  <c:v>0.41073642881584099</c:v>
                </c:pt>
                <c:pt idx="23221">
                  <c:v>0.41074431917020099</c:v>
                </c:pt>
                <c:pt idx="23222">
                  <c:v>0.41075220952463798</c:v>
                </c:pt>
                <c:pt idx="23223">
                  <c:v>0.41076009987907602</c:v>
                </c:pt>
                <c:pt idx="23224">
                  <c:v>0.41076799023343602</c:v>
                </c:pt>
                <c:pt idx="23225">
                  <c:v>0.41077588058787301</c:v>
                </c:pt>
                <c:pt idx="23226">
                  <c:v>0.41078377094231</c:v>
                </c:pt>
                <c:pt idx="23227">
                  <c:v>0.41079166129667</c:v>
                </c:pt>
                <c:pt idx="23228">
                  <c:v>0.41079955165110799</c:v>
                </c:pt>
                <c:pt idx="23229">
                  <c:v>0.41080744200554498</c:v>
                </c:pt>
                <c:pt idx="23230">
                  <c:v>0.41081533235990503</c:v>
                </c:pt>
                <c:pt idx="23231">
                  <c:v>0.41082322271434202</c:v>
                </c:pt>
                <c:pt idx="23232">
                  <c:v>0.41083111306878001</c:v>
                </c:pt>
                <c:pt idx="23233">
                  <c:v>0.41083900342314</c:v>
                </c:pt>
                <c:pt idx="23234">
                  <c:v>0.41084689377757699</c:v>
                </c:pt>
                <c:pt idx="23235">
                  <c:v>0.41085478413201398</c:v>
                </c:pt>
                <c:pt idx="23236">
                  <c:v>0.41086267448637398</c:v>
                </c:pt>
                <c:pt idx="23237">
                  <c:v>0.41087056484081202</c:v>
                </c:pt>
                <c:pt idx="23238">
                  <c:v>0.41087845519524901</c:v>
                </c:pt>
                <c:pt idx="23239">
                  <c:v>0.41088634554960901</c:v>
                </c:pt>
                <c:pt idx="23240">
                  <c:v>0.410894235904046</c:v>
                </c:pt>
                <c:pt idx="23241">
                  <c:v>0.41090212625848299</c:v>
                </c:pt>
                <c:pt idx="23242">
                  <c:v>0.41091001661284399</c:v>
                </c:pt>
                <c:pt idx="23243">
                  <c:v>0.41091790696728098</c:v>
                </c:pt>
                <c:pt idx="23244">
                  <c:v>0.41092579732171802</c:v>
                </c:pt>
                <c:pt idx="23245">
                  <c:v>0.41093368767607802</c:v>
                </c:pt>
                <c:pt idx="23246">
                  <c:v>0.41094157803051501</c:v>
                </c:pt>
                <c:pt idx="23247">
                  <c:v>0.410949468384953</c:v>
                </c:pt>
                <c:pt idx="23248">
                  <c:v>0.41095735873931299</c:v>
                </c:pt>
                <c:pt idx="23249">
                  <c:v>0.41096524909374998</c:v>
                </c:pt>
                <c:pt idx="23250">
                  <c:v>0.41097313944818697</c:v>
                </c:pt>
                <c:pt idx="23251">
                  <c:v>0.41098102980254703</c:v>
                </c:pt>
                <c:pt idx="23252">
                  <c:v>0.41098892015698502</c:v>
                </c:pt>
                <c:pt idx="23253">
                  <c:v>0.41099681051142201</c:v>
                </c:pt>
                <c:pt idx="23254">
                  <c:v>0.411004700865782</c:v>
                </c:pt>
                <c:pt idx="23255">
                  <c:v>0.41101259122021899</c:v>
                </c:pt>
                <c:pt idx="23256">
                  <c:v>0.41102048157465698</c:v>
                </c:pt>
                <c:pt idx="23257">
                  <c:v>0.41102837192901698</c:v>
                </c:pt>
                <c:pt idx="23258">
                  <c:v>0.41103626228345402</c:v>
                </c:pt>
                <c:pt idx="23259">
                  <c:v>0.41104415263789101</c:v>
                </c:pt>
                <c:pt idx="23260">
                  <c:v>0.41105204299225101</c:v>
                </c:pt>
                <c:pt idx="23261">
                  <c:v>0.411059933346689</c:v>
                </c:pt>
                <c:pt idx="23262">
                  <c:v>0.41106782370112599</c:v>
                </c:pt>
                <c:pt idx="23263">
                  <c:v>0.41107571405548599</c:v>
                </c:pt>
                <c:pt idx="23264">
                  <c:v>0.41108360440992298</c:v>
                </c:pt>
                <c:pt idx="23265">
                  <c:v>0.41109149476436002</c:v>
                </c:pt>
                <c:pt idx="23266">
                  <c:v>0.41109938511872002</c:v>
                </c:pt>
                <c:pt idx="23267">
                  <c:v>0.41110727547315801</c:v>
                </c:pt>
                <c:pt idx="23268">
                  <c:v>0.411115165827595</c:v>
                </c:pt>
                <c:pt idx="23269">
                  <c:v>0.41112305618195499</c:v>
                </c:pt>
                <c:pt idx="23270">
                  <c:v>0.41113094653639198</c:v>
                </c:pt>
                <c:pt idx="23271">
                  <c:v>0.41113883689082997</c:v>
                </c:pt>
                <c:pt idx="23272">
                  <c:v>0.41114672724519002</c:v>
                </c:pt>
                <c:pt idx="23273">
                  <c:v>0.41115461759962701</c:v>
                </c:pt>
                <c:pt idx="23274">
                  <c:v>0.411162507954064</c:v>
                </c:pt>
                <c:pt idx="23275">
                  <c:v>0.411170398308424</c:v>
                </c:pt>
                <c:pt idx="23276">
                  <c:v>0.41117828866286199</c:v>
                </c:pt>
                <c:pt idx="23277">
                  <c:v>0.41118617901729898</c:v>
                </c:pt>
                <c:pt idx="23278">
                  <c:v>0.41119406937165898</c:v>
                </c:pt>
                <c:pt idx="23279">
                  <c:v>0.41120195972609602</c:v>
                </c:pt>
                <c:pt idx="23280">
                  <c:v>0.41120985008053301</c:v>
                </c:pt>
                <c:pt idx="23281">
                  <c:v>0.41121774043489401</c:v>
                </c:pt>
                <c:pt idx="23282">
                  <c:v>0.411225630789331</c:v>
                </c:pt>
                <c:pt idx="23283">
                  <c:v>0.41123352114376799</c:v>
                </c:pt>
                <c:pt idx="23284">
                  <c:v>0.41124141149812798</c:v>
                </c:pt>
                <c:pt idx="23285">
                  <c:v>0.41124930185256597</c:v>
                </c:pt>
                <c:pt idx="23286">
                  <c:v>0.41125719220700302</c:v>
                </c:pt>
                <c:pt idx="23287">
                  <c:v>0.41126508256136302</c:v>
                </c:pt>
                <c:pt idx="23288">
                  <c:v>0.41127297291580001</c:v>
                </c:pt>
                <c:pt idx="23289">
                  <c:v>0.411280863270237</c:v>
                </c:pt>
                <c:pt idx="23290">
                  <c:v>0.41128875362459699</c:v>
                </c:pt>
                <c:pt idx="23291">
                  <c:v>0.41129664397903498</c:v>
                </c:pt>
                <c:pt idx="23292">
                  <c:v>0.41130453433347203</c:v>
                </c:pt>
                <c:pt idx="23293">
                  <c:v>0.41131242468783202</c:v>
                </c:pt>
                <c:pt idx="23294">
                  <c:v>0.41132031504226901</c:v>
                </c:pt>
                <c:pt idx="23295">
                  <c:v>0.411328205396707</c:v>
                </c:pt>
                <c:pt idx="23296">
                  <c:v>0.411336095751067</c:v>
                </c:pt>
                <c:pt idx="23297">
                  <c:v>0.41134398610550399</c:v>
                </c:pt>
                <c:pt idx="23298">
                  <c:v>0.41135187645994098</c:v>
                </c:pt>
                <c:pt idx="23299">
                  <c:v>0.41135976681430098</c:v>
                </c:pt>
                <c:pt idx="23300">
                  <c:v>0.41136765716873902</c:v>
                </c:pt>
                <c:pt idx="23301">
                  <c:v>0.41137554752317601</c:v>
                </c:pt>
                <c:pt idx="23302">
                  <c:v>0.41138343787753601</c:v>
                </c:pt>
                <c:pt idx="23303">
                  <c:v>0.411391328231973</c:v>
                </c:pt>
                <c:pt idx="23304">
                  <c:v>0.41139921858640999</c:v>
                </c:pt>
                <c:pt idx="23305">
                  <c:v>0.41140710894077098</c:v>
                </c:pt>
                <c:pt idx="23306">
                  <c:v>0.41141499929520797</c:v>
                </c:pt>
                <c:pt idx="23307">
                  <c:v>0.41142288964964502</c:v>
                </c:pt>
                <c:pt idx="23308">
                  <c:v>0.41143078000400501</c:v>
                </c:pt>
                <c:pt idx="23309">
                  <c:v>0.411438670358442</c:v>
                </c:pt>
                <c:pt idx="23310">
                  <c:v>0.41144656071287999</c:v>
                </c:pt>
                <c:pt idx="23311">
                  <c:v>0.41145445106723999</c:v>
                </c:pt>
                <c:pt idx="23312">
                  <c:v>0.41146234142167698</c:v>
                </c:pt>
                <c:pt idx="23313">
                  <c:v>0.41147023177611403</c:v>
                </c:pt>
                <c:pt idx="23314">
                  <c:v>0.41147812213047402</c:v>
                </c:pt>
                <c:pt idx="23315">
                  <c:v>0.41148601248491201</c:v>
                </c:pt>
                <c:pt idx="23316">
                  <c:v>0.411493902839349</c:v>
                </c:pt>
                <c:pt idx="23317">
                  <c:v>0.411501793193709</c:v>
                </c:pt>
                <c:pt idx="23318">
                  <c:v>0.41150968354814599</c:v>
                </c:pt>
                <c:pt idx="23319">
                  <c:v>0.41151757390258398</c:v>
                </c:pt>
                <c:pt idx="23320">
                  <c:v>0.41152546425694397</c:v>
                </c:pt>
                <c:pt idx="23321">
                  <c:v>0.41153335461138102</c:v>
                </c:pt>
                <c:pt idx="23322">
                  <c:v>0.41154124496581801</c:v>
                </c:pt>
                <c:pt idx="23323">
                  <c:v>0.41154913532017801</c:v>
                </c:pt>
                <c:pt idx="23324">
                  <c:v>0.41155702567461599</c:v>
                </c:pt>
                <c:pt idx="23325">
                  <c:v>0.41156491602905299</c:v>
                </c:pt>
                <c:pt idx="23326">
                  <c:v>0.41157280638341298</c:v>
                </c:pt>
                <c:pt idx="23327">
                  <c:v>0.41158069673785003</c:v>
                </c:pt>
                <c:pt idx="23328">
                  <c:v>0.41158858709228702</c:v>
                </c:pt>
                <c:pt idx="23329">
                  <c:v>0.41159647744664801</c:v>
                </c:pt>
                <c:pt idx="23330">
                  <c:v>0.411604367801085</c:v>
                </c:pt>
                <c:pt idx="23331">
                  <c:v>0.41161225815552199</c:v>
                </c:pt>
                <c:pt idx="23332">
                  <c:v>0.41162014850988199</c:v>
                </c:pt>
                <c:pt idx="23333">
                  <c:v>0.41162803886431898</c:v>
                </c:pt>
                <c:pt idx="23334">
                  <c:v>0.41163592921875702</c:v>
                </c:pt>
                <c:pt idx="23335">
                  <c:v>0.41164381957311702</c:v>
                </c:pt>
                <c:pt idx="23336">
                  <c:v>0.41165170992755401</c:v>
                </c:pt>
                <c:pt idx="23337">
                  <c:v>0.411659600281991</c:v>
                </c:pt>
                <c:pt idx="23338">
                  <c:v>0.411667490636351</c:v>
                </c:pt>
                <c:pt idx="23339">
                  <c:v>0.41167538099078899</c:v>
                </c:pt>
                <c:pt idx="23340">
                  <c:v>0.41168327134522598</c:v>
                </c:pt>
                <c:pt idx="23341">
                  <c:v>0.41169116169958597</c:v>
                </c:pt>
                <c:pt idx="23342">
                  <c:v>0.41169905205402302</c:v>
                </c:pt>
                <c:pt idx="23343">
                  <c:v>0.41170694240846101</c:v>
                </c:pt>
                <c:pt idx="23344">
                  <c:v>0.411714832762821</c:v>
                </c:pt>
                <c:pt idx="23345">
                  <c:v>0.41172272311725799</c:v>
                </c:pt>
                <c:pt idx="23346">
                  <c:v>0.41173061347169498</c:v>
                </c:pt>
                <c:pt idx="23347">
                  <c:v>0.41173850382605498</c:v>
                </c:pt>
                <c:pt idx="23348">
                  <c:v>0.41174639418049302</c:v>
                </c:pt>
                <c:pt idx="23349">
                  <c:v>0.41175428453493002</c:v>
                </c:pt>
                <c:pt idx="23350">
                  <c:v>0.41176217488929001</c:v>
                </c:pt>
                <c:pt idx="23351">
                  <c:v>0.411770065243727</c:v>
                </c:pt>
                <c:pt idx="23352">
                  <c:v>0.41177795559816399</c:v>
                </c:pt>
                <c:pt idx="23353">
                  <c:v>0.41178584595252399</c:v>
                </c:pt>
                <c:pt idx="23354">
                  <c:v>0.41179373630696198</c:v>
                </c:pt>
                <c:pt idx="23355">
                  <c:v>0.41180162666139902</c:v>
                </c:pt>
                <c:pt idx="23356">
                  <c:v>0.41180951701575902</c:v>
                </c:pt>
                <c:pt idx="23357">
                  <c:v>0.41181740737019601</c:v>
                </c:pt>
                <c:pt idx="23358">
                  <c:v>0.411825297724634</c:v>
                </c:pt>
                <c:pt idx="23359">
                  <c:v>0.41183318807899399</c:v>
                </c:pt>
                <c:pt idx="23360">
                  <c:v>0.41184107843343098</c:v>
                </c:pt>
                <c:pt idx="23361">
                  <c:v>0.41184896878786798</c:v>
                </c:pt>
                <c:pt idx="23362">
                  <c:v>0.41185685914222803</c:v>
                </c:pt>
                <c:pt idx="23363">
                  <c:v>0.41186474949666602</c:v>
                </c:pt>
                <c:pt idx="23364">
                  <c:v>0.41187263985110301</c:v>
                </c:pt>
                <c:pt idx="23365">
                  <c:v>0.411880530205463</c:v>
                </c:pt>
                <c:pt idx="23366">
                  <c:v>0.41188842055989999</c:v>
                </c:pt>
                <c:pt idx="23367">
                  <c:v>0.41189631091433698</c:v>
                </c:pt>
                <c:pt idx="23368">
                  <c:v>0.41190420126869798</c:v>
                </c:pt>
                <c:pt idx="23369">
                  <c:v>0.41191209162313502</c:v>
                </c:pt>
                <c:pt idx="23370">
                  <c:v>0.41191998197757201</c:v>
                </c:pt>
                <c:pt idx="23371">
                  <c:v>0.41192787233193201</c:v>
                </c:pt>
                <c:pt idx="23372">
                  <c:v>0.411935762686369</c:v>
                </c:pt>
                <c:pt idx="23373">
                  <c:v>0.41194365304080699</c:v>
                </c:pt>
                <c:pt idx="23374">
                  <c:v>0.41195154339516699</c:v>
                </c:pt>
                <c:pt idx="23375">
                  <c:v>0.41195943374960398</c:v>
                </c:pt>
                <c:pt idx="23376">
                  <c:v>0.41196732410404102</c:v>
                </c:pt>
                <c:pt idx="23377">
                  <c:v>0.41197521445840102</c:v>
                </c:pt>
                <c:pt idx="23378">
                  <c:v>0.41198310481283901</c:v>
                </c:pt>
                <c:pt idx="23379">
                  <c:v>0.411990995167276</c:v>
                </c:pt>
                <c:pt idx="23380">
                  <c:v>0.41199888552163599</c:v>
                </c:pt>
                <c:pt idx="23381">
                  <c:v>0.41200677587607298</c:v>
                </c:pt>
                <c:pt idx="23382">
                  <c:v>0.41201466623051097</c:v>
                </c:pt>
                <c:pt idx="23383">
                  <c:v>0.41202255658487102</c:v>
                </c:pt>
                <c:pt idx="23384">
                  <c:v>0.41203044693930801</c:v>
                </c:pt>
                <c:pt idx="23385">
                  <c:v>0.41203833729374501</c:v>
                </c:pt>
                <c:pt idx="23386">
                  <c:v>0.412046227648105</c:v>
                </c:pt>
                <c:pt idx="23387">
                  <c:v>0.41205411800254299</c:v>
                </c:pt>
                <c:pt idx="23388">
                  <c:v>0.41206200835697998</c:v>
                </c:pt>
                <c:pt idx="23389">
                  <c:v>0.41206989871133998</c:v>
                </c:pt>
                <c:pt idx="23390">
                  <c:v>0.41207778906577702</c:v>
                </c:pt>
                <c:pt idx="23391">
                  <c:v>0.41208567942021401</c:v>
                </c:pt>
                <c:pt idx="23392">
                  <c:v>0.41209356977457501</c:v>
                </c:pt>
                <c:pt idx="23393">
                  <c:v>0.412101460129012</c:v>
                </c:pt>
                <c:pt idx="23394">
                  <c:v>0.41210935048344899</c:v>
                </c:pt>
                <c:pt idx="23395">
                  <c:v>0.41211724083780898</c:v>
                </c:pt>
                <c:pt idx="23396">
                  <c:v>0.41212513119224597</c:v>
                </c:pt>
                <c:pt idx="23397">
                  <c:v>0.41213302154668402</c:v>
                </c:pt>
                <c:pt idx="23398">
                  <c:v>0.41214091190104402</c:v>
                </c:pt>
                <c:pt idx="23399">
                  <c:v>0.41214880225548101</c:v>
                </c:pt>
                <c:pt idx="23400">
                  <c:v>0.412156692609918</c:v>
                </c:pt>
                <c:pt idx="23401">
                  <c:v>0.41216458296427799</c:v>
                </c:pt>
                <c:pt idx="23402">
                  <c:v>0.41217247331871598</c:v>
                </c:pt>
                <c:pt idx="23403">
                  <c:v>0.41218036367315303</c:v>
                </c:pt>
                <c:pt idx="23404">
                  <c:v>0.41218825402751302</c:v>
                </c:pt>
                <c:pt idx="23405">
                  <c:v>0.41219614438195001</c:v>
                </c:pt>
                <c:pt idx="23406">
                  <c:v>0.412204034736388</c:v>
                </c:pt>
                <c:pt idx="23407">
                  <c:v>0.412211925090748</c:v>
                </c:pt>
                <c:pt idx="23408">
                  <c:v>0.41221981544518499</c:v>
                </c:pt>
                <c:pt idx="23409">
                  <c:v>0.41222770579962198</c:v>
                </c:pt>
                <c:pt idx="23410">
                  <c:v>0.41223559615398198</c:v>
                </c:pt>
                <c:pt idx="23411">
                  <c:v>0.41224348650842002</c:v>
                </c:pt>
                <c:pt idx="23412">
                  <c:v>0.41225137686285701</c:v>
                </c:pt>
                <c:pt idx="23413">
                  <c:v>0.41225926721721701</c:v>
                </c:pt>
                <c:pt idx="23414">
                  <c:v>0.412267157571654</c:v>
                </c:pt>
                <c:pt idx="23415">
                  <c:v>0.41227504792609099</c:v>
                </c:pt>
                <c:pt idx="23416">
                  <c:v>0.41228293828045198</c:v>
                </c:pt>
                <c:pt idx="23417">
                  <c:v>0.41229082863488897</c:v>
                </c:pt>
                <c:pt idx="23418">
                  <c:v>0.41229871898932602</c:v>
                </c:pt>
                <c:pt idx="23419">
                  <c:v>0.41230660934368601</c:v>
                </c:pt>
                <c:pt idx="23420">
                  <c:v>0.412314499698123</c:v>
                </c:pt>
                <c:pt idx="23421">
                  <c:v>0.41232239005256099</c:v>
                </c:pt>
                <c:pt idx="23422">
                  <c:v>0.41233028040692099</c:v>
                </c:pt>
                <c:pt idx="23423">
                  <c:v>0.41233817076135798</c:v>
                </c:pt>
                <c:pt idx="23424">
                  <c:v>0.41234606111579503</c:v>
                </c:pt>
                <c:pt idx="23425">
                  <c:v>0.41235395147015502</c:v>
                </c:pt>
                <c:pt idx="23426">
                  <c:v>0.41236184182459301</c:v>
                </c:pt>
                <c:pt idx="23427">
                  <c:v>0.41236973217903</c:v>
                </c:pt>
                <c:pt idx="23428">
                  <c:v>0.41237762253339</c:v>
                </c:pt>
                <c:pt idx="23429">
                  <c:v>0.41238551288782699</c:v>
                </c:pt>
                <c:pt idx="23430">
                  <c:v>0.41239340324226498</c:v>
                </c:pt>
                <c:pt idx="23431">
                  <c:v>0.41240129359662497</c:v>
                </c:pt>
                <c:pt idx="23432">
                  <c:v>0.41240918395106202</c:v>
                </c:pt>
                <c:pt idx="23433">
                  <c:v>0.41241707430549901</c:v>
                </c:pt>
                <c:pt idx="23434">
                  <c:v>0.41242496465985901</c:v>
                </c:pt>
                <c:pt idx="23435">
                  <c:v>0.412432855014297</c:v>
                </c:pt>
                <c:pt idx="23436">
                  <c:v>0.41244074536873399</c:v>
                </c:pt>
                <c:pt idx="23437">
                  <c:v>0.41244863572309398</c:v>
                </c:pt>
                <c:pt idx="23438">
                  <c:v>0.41245652607753103</c:v>
                </c:pt>
                <c:pt idx="23439">
                  <c:v>0.41246441643196802</c:v>
                </c:pt>
                <c:pt idx="23440">
                  <c:v>0.41247230678632801</c:v>
                </c:pt>
                <c:pt idx="23441">
                  <c:v>0.412480197140766</c:v>
                </c:pt>
                <c:pt idx="23442">
                  <c:v>0.41248808749520299</c:v>
                </c:pt>
                <c:pt idx="23443">
                  <c:v>0.41249597784956299</c:v>
                </c:pt>
                <c:pt idx="23444">
                  <c:v>0.41250386820399998</c:v>
                </c:pt>
                <c:pt idx="23445">
                  <c:v>0.41251175855843802</c:v>
                </c:pt>
                <c:pt idx="23446">
                  <c:v>0.41251964891279802</c:v>
                </c:pt>
                <c:pt idx="23447">
                  <c:v>0.41252753926723501</c:v>
                </c:pt>
                <c:pt idx="23448">
                  <c:v>0.412535429621672</c:v>
                </c:pt>
                <c:pt idx="23449">
                  <c:v>0.412543319976032</c:v>
                </c:pt>
                <c:pt idx="23450">
                  <c:v>0.41255121033046999</c:v>
                </c:pt>
                <c:pt idx="23451">
                  <c:v>0.41255910068490698</c:v>
                </c:pt>
                <c:pt idx="23452">
                  <c:v>0.41256699103926697</c:v>
                </c:pt>
                <c:pt idx="23453">
                  <c:v>0.41257488139370402</c:v>
                </c:pt>
                <c:pt idx="23454">
                  <c:v>0.41258277174814201</c:v>
                </c:pt>
                <c:pt idx="23455">
                  <c:v>0.412590662102502</c:v>
                </c:pt>
                <c:pt idx="23456">
                  <c:v>0.41259855245693899</c:v>
                </c:pt>
                <c:pt idx="23457">
                  <c:v>0.41260644281137598</c:v>
                </c:pt>
                <c:pt idx="23458">
                  <c:v>0.41261433316573598</c:v>
                </c:pt>
                <c:pt idx="23459">
                  <c:v>0.41262222352017303</c:v>
                </c:pt>
                <c:pt idx="23460">
                  <c:v>0.41263011387461102</c:v>
                </c:pt>
                <c:pt idx="23461">
                  <c:v>0.41263800422897101</c:v>
                </c:pt>
                <c:pt idx="23462">
                  <c:v>0.412645894583408</c:v>
                </c:pt>
                <c:pt idx="23463">
                  <c:v>0.41265378493784499</c:v>
                </c:pt>
                <c:pt idx="23464">
                  <c:v>0.41266167529220499</c:v>
                </c:pt>
                <c:pt idx="23465">
                  <c:v>0.41266956564664298</c:v>
                </c:pt>
                <c:pt idx="23466">
                  <c:v>0.41267745600108002</c:v>
                </c:pt>
                <c:pt idx="23467">
                  <c:v>0.41268534635544002</c:v>
                </c:pt>
                <c:pt idx="23468">
                  <c:v>0.41269323670987701</c:v>
                </c:pt>
                <c:pt idx="23469">
                  <c:v>0.412701127064315</c:v>
                </c:pt>
                <c:pt idx="23470">
                  <c:v>0.41270901741867499</c:v>
                </c:pt>
                <c:pt idx="23471">
                  <c:v>0.41271690777311199</c:v>
                </c:pt>
                <c:pt idx="23472">
                  <c:v>0.41272479812754898</c:v>
                </c:pt>
                <c:pt idx="23473">
                  <c:v>0.41273268848190903</c:v>
                </c:pt>
                <c:pt idx="23474">
                  <c:v>0.41274057883634702</c:v>
                </c:pt>
                <c:pt idx="23475">
                  <c:v>0.41274846919078401</c:v>
                </c:pt>
                <c:pt idx="23476">
                  <c:v>0.412756359545144</c:v>
                </c:pt>
                <c:pt idx="23477">
                  <c:v>0.41276424989958099</c:v>
                </c:pt>
                <c:pt idx="23478">
                  <c:v>0.41277214025401798</c:v>
                </c:pt>
                <c:pt idx="23479">
                  <c:v>0.41278003060837898</c:v>
                </c:pt>
                <c:pt idx="23480">
                  <c:v>0.41278792096281602</c:v>
                </c:pt>
                <c:pt idx="23481">
                  <c:v>0.41279581131725301</c:v>
                </c:pt>
                <c:pt idx="23482">
                  <c:v>0.41280370167161301</c:v>
                </c:pt>
                <c:pt idx="23483">
                  <c:v>0.41281159202605</c:v>
                </c:pt>
                <c:pt idx="23484">
                  <c:v>0.41281948238048799</c:v>
                </c:pt>
                <c:pt idx="23485">
                  <c:v>0.41282737273484799</c:v>
                </c:pt>
                <c:pt idx="23486">
                  <c:v>0.41283526308928498</c:v>
                </c:pt>
                <c:pt idx="23487">
                  <c:v>0.41284315344372202</c:v>
                </c:pt>
                <c:pt idx="23488">
                  <c:v>0.41285104379808202</c:v>
                </c:pt>
                <c:pt idx="23489">
                  <c:v>0.41285893415252001</c:v>
                </c:pt>
                <c:pt idx="23490">
                  <c:v>0.412866824506957</c:v>
                </c:pt>
                <c:pt idx="23491">
                  <c:v>0.41287471486131699</c:v>
                </c:pt>
                <c:pt idx="23492">
                  <c:v>0.41288260521575398</c:v>
                </c:pt>
                <c:pt idx="23493">
                  <c:v>0.41289049557019197</c:v>
                </c:pt>
                <c:pt idx="23494">
                  <c:v>0.41289838592455202</c:v>
                </c:pt>
                <c:pt idx="23495">
                  <c:v>0.41290627627898902</c:v>
                </c:pt>
                <c:pt idx="23496">
                  <c:v>0.41291416663342601</c:v>
                </c:pt>
                <c:pt idx="23497">
                  <c:v>0.412922056987786</c:v>
                </c:pt>
                <c:pt idx="23498">
                  <c:v>0.41292994734222399</c:v>
                </c:pt>
                <c:pt idx="23499">
                  <c:v>0.41293783769666098</c:v>
                </c:pt>
                <c:pt idx="23500">
                  <c:v>0.41294572805102098</c:v>
                </c:pt>
                <c:pt idx="23501">
                  <c:v>0.41295361840545802</c:v>
                </c:pt>
                <c:pt idx="23502">
                  <c:v>0.41296150875989501</c:v>
                </c:pt>
                <c:pt idx="23503">
                  <c:v>0.41296939911425501</c:v>
                </c:pt>
                <c:pt idx="23504">
                  <c:v>0.412977289468693</c:v>
                </c:pt>
                <c:pt idx="23505">
                  <c:v>0.41298517982312999</c:v>
                </c:pt>
                <c:pt idx="23506">
                  <c:v>0.41299307017748998</c:v>
                </c:pt>
                <c:pt idx="23507">
                  <c:v>0.41300096053192697</c:v>
                </c:pt>
                <c:pt idx="23508">
                  <c:v>0.41300885088636502</c:v>
                </c:pt>
                <c:pt idx="23509">
                  <c:v>0.41301674124072502</c:v>
                </c:pt>
                <c:pt idx="23510">
                  <c:v>0.41302463159516201</c:v>
                </c:pt>
                <c:pt idx="23511">
                  <c:v>0.413032521949599</c:v>
                </c:pt>
                <c:pt idx="23512">
                  <c:v>0.41304041230395899</c:v>
                </c:pt>
                <c:pt idx="23513">
                  <c:v>0.41304830265839698</c:v>
                </c:pt>
                <c:pt idx="23514">
                  <c:v>0.41305619301283403</c:v>
                </c:pt>
                <c:pt idx="23515">
                  <c:v>0.41306408336719402</c:v>
                </c:pt>
                <c:pt idx="23516">
                  <c:v>0.41307197372163101</c:v>
                </c:pt>
                <c:pt idx="23517">
                  <c:v>0.413079864076068</c:v>
                </c:pt>
                <c:pt idx="23518">
                  <c:v>0.413087754430429</c:v>
                </c:pt>
                <c:pt idx="23519">
                  <c:v>0.41309564478486599</c:v>
                </c:pt>
                <c:pt idx="23520">
                  <c:v>0.41310353513930298</c:v>
                </c:pt>
                <c:pt idx="23521">
                  <c:v>0.41311142549366298</c:v>
                </c:pt>
                <c:pt idx="23522">
                  <c:v>0.41311931584810002</c:v>
                </c:pt>
                <c:pt idx="23523">
                  <c:v>0.41312720620253801</c:v>
                </c:pt>
                <c:pt idx="23524">
                  <c:v>0.41313509655689801</c:v>
                </c:pt>
                <c:pt idx="23525">
                  <c:v>0.413142986911335</c:v>
                </c:pt>
                <c:pt idx="23526">
                  <c:v>0.41315087726577199</c:v>
                </c:pt>
                <c:pt idx="23527">
                  <c:v>0.41315876762013198</c:v>
                </c:pt>
                <c:pt idx="23528">
                  <c:v>0.41316665797456997</c:v>
                </c:pt>
                <c:pt idx="23529">
                  <c:v>0.41317454832900702</c:v>
                </c:pt>
                <c:pt idx="23530">
                  <c:v>0.41318243868336701</c:v>
                </c:pt>
                <c:pt idx="23531">
                  <c:v>0.41319032903780401</c:v>
                </c:pt>
                <c:pt idx="23532">
                  <c:v>0.41319821939224199</c:v>
                </c:pt>
                <c:pt idx="23533">
                  <c:v>0.41320610974660199</c:v>
                </c:pt>
                <c:pt idx="23534">
                  <c:v>0.41321400010103898</c:v>
                </c:pt>
                <c:pt idx="23535">
                  <c:v>0.41322189045547603</c:v>
                </c:pt>
                <c:pt idx="23536">
                  <c:v>0.41322978080983602</c:v>
                </c:pt>
                <c:pt idx="23537">
                  <c:v>0.41323767116427401</c:v>
                </c:pt>
                <c:pt idx="23538">
                  <c:v>0.413245561518711</c:v>
                </c:pt>
                <c:pt idx="23539">
                  <c:v>0.413253451873071</c:v>
                </c:pt>
                <c:pt idx="23540">
                  <c:v>0.41326134222750799</c:v>
                </c:pt>
                <c:pt idx="23541">
                  <c:v>0.41326923258194498</c:v>
                </c:pt>
                <c:pt idx="23542">
                  <c:v>0.41327712293630597</c:v>
                </c:pt>
                <c:pt idx="23543">
                  <c:v>0.41328501329074302</c:v>
                </c:pt>
                <c:pt idx="23544">
                  <c:v>0.41329290364518001</c:v>
                </c:pt>
                <c:pt idx="23545">
                  <c:v>0.41330079399954001</c:v>
                </c:pt>
                <c:pt idx="23546">
                  <c:v>0.413308684353977</c:v>
                </c:pt>
                <c:pt idx="23547">
                  <c:v>0.41331657470841499</c:v>
                </c:pt>
                <c:pt idx="23548">
                  <c:v>0.41332446506277498</c:v>
                </c:pt>
                <c:pt idx="23549">
                  <c:v>0.41333235541721203</c:v>
                </c:pt>
                <c:pt idx="23550">
                  <c:v>0.41334024577164902</c:v>
                </c:pt>
                <c:pt idx="23551">
                  <c:v>0.41334813612600901</c:v>
                </c:pt>
                <c:pt idx="23552">
                  <c:v>0.413356026480447</c:v>
                </c:pt>
                <c:pt idx="23553">
                  <c:v>0.41336391683488399</c:v>
                </c:pt>
                <c:pt idx="23554">
                  <c:v>0.41337180718924399</c:v>
                </c:pt>
                <c:pt idx="23555">
                  <c:v>0.41337969754368098</c:v>
                </c:pt>
                <c:pt idx="23556">
                  <c:v>0.41338758789811902</c:v>
                </c:pt>
                <c:pt idx="23557">
                  <c:v>0.41339547825247902</c:v>
                </c:pt>
                <c:pt idx="23558">
                  <c:v>0.41340336860691601</c:v>
                </c:pt>
                <c:pt idx="23559">
                  <c:v>0.413411258961353</c:v>
                </c:pt>
                <c:pt idx="23560">
                  <c:v>0.413419149315713</c:v>
                </c:pt>
                <c:pt idx="23561">
                  <c:v>0.41342703967015099</c:v>
                </c:pt>
                <c:pt idx="23562">
                  <c:v>0.41343493002458798</c:v>
                </c:pt>
                <c:pt idx="23563">
                  <c:v>0.41344282037894797</c:v>
                </c:pt>
                <c:pt idx="23564">
                  <c:v>0.41345071073338502</c:v>
                </c:pt>
                <c:pt idx="23565">
                  <c:v>0.41345860108782201</c:v>
                </c:pt>
                <c:pt idx="23566">
                  <c:v>0.413466491442183</c:v>
                </c:pt>
                <c:pt idx="23567">
                  <c:v>0.41347438179661999</c:v>
                </c:pt>
                <c:pt idx="23568">
                  <c:v>0.41348227215105698</c:v>
                </c:pt>
                <c:pt idx="23569">
                  <c:v>0.41349016250541698</c:v>
                </c:pt>
                <c:pt idx="23570">
                  <c:v>0.41349805285985403</c:v>
                </c:pt>
                <c:pt idx="23571">
                  <c:v>0.41350594321429202</c:v>
                </c:pt>
                <c:pt idx="23572">
                  <c:v>0.41351383356865201</c:v>
                </c:pt>
                <c:pt idx="23573">
                  <c:v>0.413521723923089</c:v>
                </c:pt>
                <c:pt idx="23574">
                  <c:v>0.41352961427752599</c:v>
                </c:pt>
                <c:pt idx="23575">
                  <c:v>0.41353750463188599</c:v>
                </c:pt>
                <c:pt idx="23576">
                  <c:v>0.41354539498632398</c:v>
                </c:pt>
                <c:pt idx="23577">
                  <c:v>0.41355328534076102</c:v>
                </c:pt>
                <c:pt idx="23578">
                  <c:v>0.41356117569512102</c:v>
                </c:pt>
                <c:pt idx="23579">
                  <c:v>0.41356906604955801</c:v>
                </c:pt>
                <c:pt idx="23580">
                  <c:v>0.413576956403996</c:v>
                </c:pt>
                <c:pt idx="23581">
                  <c:v>0.413584846758356</c:v>
                </c:pt>
                <c:pt idx="23582">
                  <c:v>0.41359273711279299</c:v>
                </c:pt>
                <c:pt idx="23583">
                  <c:v>0.41360062746722998</c:v>
                </c:pt>
                <c:pt idx="23584">
                  <c:v>0.41360851782159003</c:v>
                </c:pt>
                <c:pt idx="23585">
                  <c:v>0.41361640817602802</c:v>
                </c:pt>
                <c:pt idx="23586">
                  <c:v>0.41362429853046501</c:v>
                </c:pt>
                <c:pt idx="23587">
                  <c:v>0.413632188884825</c:v>
                </c:pt>
                <c:pt idx="23588">
                  <c:v>0.41364007923926199</c:v>
                </c:pt>
                <c:pt idx="23589">
                  <c:v>0.41364796959369898</c:v>
                </c:pt>
                <c:pt idx="23590">
                  <c:v>0.41365585994805998</c:v>
                </c:pt>
                <c:pt idx="23591">
                  <c:v>0.41366375030249702</c:v>
                </c:pt>
                <c:pt idx="23592">
                  <c:v>0.41367164065693401</c:v>
                </c:pt>
                <c:pt idx="23593">
                  <c:v>0.41367953101129401</c:v>
                </c:pt>
                <c:pt idx="23594">
                  <c:v>0.413687421365731</c:v>
                </c:pt>
                <c:pt idx="23595">
                  <c:v>0.41369531172016899</c:v>
                </c:pt>
                <c:pt idx="23596">
                  <c:v>0.41370320207452899</c:v>
                </c:pt>
                <c:pt idx="23597">
                  <c:v>0.41371109242896598</c:v>
                </c:pt>
                <c:pt idx="23598">
                  <c:v>0.41371898278340302</c:v>
                </c:pt>
                <c:pt idx="23599">
                  <c:v>0.41372687313776302</c:v>
                </c:pt>
                <c:pt idx="23600">
                  <c:v>0.41373476349220101</c:v>
                </c:pt>
                <c:pt idx="23601">
                  <c:v>0.413742653846638</c:v>
                </c:pt>
                <c:pt idx="23602">
                  <c:v>0.41375054420099799</c:v>
                </c:pt>
                <c:pt idx="23603">
                  <c:v>0.41375843455543498</c:v>
                </c:pt>
                <c:pt idx="23604">
                  <c:v>0.41376632490987297</c:v>
                </c:pt>
                <c:pt idx="23605">
                  <c:v>0.41377421526423303</c:v>
                </c:pt>
                <c:pt idx="23606">
                  <c:v>0.41378210561867002</c:v>
                </c:pt>
                <c:pt idx="23607">
                  <c:v>0.41378999597310701</c:v>
                </c:pt>
                <c:pt idx="23608">
                  <c:v>0.413797886327467</c:v>
                </c:pt>
                <c:pt idx="23609">
                  <c:v>0.41380577668190399</c:v>
                </c:pt>
                <c:pt idx="23610">
                  <c:v>0.41381366703634198</c:v>
                </c:pt>
                <c:pt idx="23611">
                  <c:v>0.41382155739070198</c:v>
                </c:pt>
                <c:pt idx="23612">
                  <c:v>0.41382944774513902</c:v>
                </c:pt>
                <c:pt idx="23613">
                  <c:v>0.41383733809957601</c:v>
                </c:pt>
                <c:pt idx="23614">
                  <c:v>0.41384522845393601</c:v>
                </c:pt>
                <c:pt idx="23615">
                  <c:v>0.413853118808374</c:v>
                </c:pt>
                <c:pt idx="23616">
                  <c:v>0.41386100916281099</c:v>
                </c:pt>
                <c:pt idx="23617">
                  <c:v>0.41386889951717099</c:v>
                </c:pt>
                <c:pt idx="23618">
                  <c:v>0.41387678987160798</c:v>
                </c:pt>
                <c:pt idx="23619">
                  <c:v>0.41388468022604602</c:v>
                </c:pt>
                <c:pt idx="23620">
                  <c:v>0.41389257058040602</c:v>
                </c:pt>
                <c:pt idx="23621">
                  <c:v>0.41390046093484301</c:v>
                </c:pt>
                <c:pt idx="23622">
                  <c:v>0.41390835128928</c:v>
                </c:pt>
                <c:pt idx="23623">
                  <c:v>0.41391624164363999</c:v>
                </c:pt>
                <c:pt idx="23624">
                  <c:v>0.41392413199807798</c:v>
                </c:pt>
                <c:pt idx="23625">
                  <c:v>0.41393202235251503</c:v>
                </c:pt>
                <c:pt idx="23626">
                  <c:v>0.41393991270687502</c:v>
                </c:pt>
                <c:pt idx="23627">
                  <c:v>0.41394780306131201</c:v>
                </c:pt>
                <c:pt idx="23628">
                  <c:v>0.413955693415749</c:v>
                </c:pt>
                <c:pt idx="23629">
                  <c:v>0.41396358377011</c:v>
                </c:pt>
                <c:pt idx="23630">
                  <c:v>0.41397147412454699</c:v>
                </c:pt>
                <c:pt idx="23631">
                  <c:v>0.41397936447898398</c:v>
                </c:pt>
                <c:pt idx="23632">
                  <c:v>0.41398725483334398</c:v>
                </c:pt>
                <c:pt idx="23633">
                  <c:v>0.41399514518778102</c:v>
                </c:pt>
                <c:pt idx="23634">
                  <c:v>0.41400303554221901</c:v>
                </c:pt>
                <c:pt idx="23635">
                  <c:v>0.41401092589657901</c:v>
                </c:pt>
                <c:pt idx="23636">
                  <c:v>0.414018816251016</c:v>
                </c:pt>
                <c:pt idx="23637">
                  <c:v>0.41402670660545299</c:v>
                </c:pt>
                <c:pt idx="23638">
                  <c:v>0.41403459695981298</c:v>
                </c:pt>
                <c:pt idx="23639">
                  <c:v>0.41404248731425097</c:v>
                </c:pt>
                <c:pt idx="23640">
                  <c:v>0.41405037766868802</c:v>
                </c:pt>
                <c:pt idx="23641">
                  <c:v>0.41405826802304802</c:v>
                </c:pt>
                <c:pt idx="23642">
                  <c:v>0.41406615837748501</c:v>
                </c:pt>
                <c:pt idx="23643">
                  <c:v>0.41407404873192299</c:v>
                </c:pt>
                <c:pt idx="23644">
                  <c:v>0.41408193908628299</c:v>
                </c:pt>
                <c:pt idx="23645">
                  <c:v>0.41408982944071998</c:v>
                </c:pt>
                <c:pt idx="23646">
                  <c:v>0.41409771979515703</c:v>
                </c:pt>
                <c:pt idx="23647">
                  <c:v>0.41410561014951702</c:v>
                </c:pt>
                <c:pt idx="23648">
                  <c:v>0.41411350050395501</c:v>
                </c:pt>
                <c:pt idx="23649">
                  <c:v>0.414121390858392</c:v>
                </c:pt>
                <c:pt idx="23650">
                  <c:v>0.414129281212752</c:v>
                </c:pt>
                <c:pt idx="23651">
                  <c:v>0.41413717156718899</c:v>
                </c:pt>
                <c:pt idx="23652">
                  <c:v>0.41414506192162598</c:v>
                </c:pt>
                <c:pt idx="23653">
                  <c:v>0.41415295227598697</c:v>
                </c:pt>
                <c:pt idx="23654">
                  <c:v>0.41416084263042402</c:v>
                </c:pt>
                <c:pt idx="23655">
                  <c:v>0.41416873298486101</c:v>
                </c:pt>
                <c:pt idx="23656">
                  <c:v>0.41417662333922101</c:v>
                </c:pt>
                <c:pt idx="23657">
                  <c:v>0.414184513693658</c:v>
                </c:pt>
                <c:pt idx="23658">
                  <c:v>0.41419240404809599</c:v>
                </c:pt>
                <c:pt idx="23659">
                  <c:v>0.41420029440245598</c:v>
                </c:pt>
                <c:pt idx="23660">
                  <c:v>0.41420818475689303</c:v>
                </c:pt>
                <c:pt idx="23661">
                  <c:v>0.41421607511133002</c:v>
                </c:pt>
                <c:pt idx="23662">
                  <c:v>0.41422396546569001</c:v>
                </c:pt>
                <c:pt idx="23663">
                  <c:v>0.414231855820128</c:v>
                </c:pt>
                <c:pt idx="23664">
                  <c:v>0.41423974617456499</c:v>
                </c:pt>
                <c:pt idx="23665">
                  <c:v>0.41424763652892499</c:v>
                </c:pt>
                <c:pt idx="23666">
                  <c:v>0.41425552688336198</c:v>
                </c:pt>
                <c:pt idx="23667">
                  <c:v>0.41426341723779903</c:v>
                </c:pt>
                <c:pt idx="23668">
                  <c:v>0.41427130759216002</c:v>
                </c:pt>
                <c:pt idx="23669">
                  <c:v>0.41427919794659701</c:v>
                </c:pt>
                <c:pt idx="23670">
                  <c:v>0.414287088301034</c:v>
                </c:pt>
                <c:pt idx="23671">
                  <c:v>0.414294978655394</c:v>
                </c:pt>
                <c:pt idx="23672">
                  <c:v>0.41430286900983199</c:v>
                </c:pt>
                <c:pt idx="23673">
                  <c:v>0.41431075936426898</c:v>
                </c:pt>
                <c:pt idx="23674">
                  <c:v>0.41431864971862897</c:v>
                </c:pt>
                <c:pt idx="23675">
                  <c:v>0.41432654007306602</c:v>
                </c:pt>
                <c:pt idx="23676">
                  <c:v>0.41433443042750301</c:v>
                </c:pt>
                <c:pt idx="23677">
                  <c:v>0.414342320781863</c:v>
                </c:pt>
                <c:pt idx="23678">
                  <c:v>0.41435021113630099</c:v>
                </c:pt>
                <c:pt idx="23679">
                  <c:v>0.41435810149073798</c:v>
                </c:pt>
                <c:pt idx="23680">
                  <c:v>0.41436599184509798</c:v>
                </c:pt>
                <c:pt idx="23681">
                  <c:v>0.41437388219953503</c:v>
                </c:pt>
                <c:pt idx="23682">
                  <c:v>0.41438177255397302</c:v>
                </c:pt>
                <c:pt idx="23683">
                  <c:v>0.41438966290833301</c:v>
                </c:pt>
                <c:pt idx="23684">
                  <c:v>0.41439755326277</c:v>
                </c:pt>
                <c:pt idx="23685">
                  <c:v>0.41440544361720699</c:v>
                </c:pt>
                <c:pt idx="23686">
                  <c:v>0.41441333397156699</c:v>
                </c:pt>
                <c:pt idx="23687">
                  <c:v>0.41442122432600498</c:v>
                </c:pt>
                <c:pt idx="23688">
                  <c:v>0.41442911468044202</c:v>
                </c:pt>
                <c:pt idx="23689">
                  <c:v>0.41443700503480202</c:v>
                </c:pt>
                <c:pt idx="23690">
                  <c:v>0.41444489538923901</c:v>
                </c:pt>
                <c:pt idx="23691">
                  <c:v>0.414452785743676</c:v>
                </c:pt>
                <c:pt idx="23692">
                  <c:v>0.414460676098037</c:v>
                </c:pt>
                <c:pt idx="23693">
                  <c:v>0.41446856645247399</c:v>
                </c:pt>
                <c:pt idx="23694">
                  <c:v>0.41447645680691098</c:v>
                </c:pt>
                <c:pt idx="23695">
                  <c:v>0.41448434716127103</c:v>
                </c:pt>
                <c:pt idx="23696">
                  <c:v>0.41449223751570802</c:v>
                </c:pt>
                <c:pt idx="23697">
                  <c:v>0.41450012787014601</c:v>
                </c:pt>
                <c:pt idx="23698">
                  <c:v>0.414508018224506</c:v>
                </c:pt>
                <c:pt idx="23699">
                  <c:v>0.41451590857894299</c:v>
                </c:pt>
                <c:pt idx="23700">
                  <c:v>0.41452379893337998</c:v>
                </c:pt>
                <c:pt idx="23701">
                  <c:v>0.41453168928773998</c:v>
                </c:pt>
                <c:pt idx="23702">
                  <c:v>0.41453957964217802</c:v>
                </c:pt>
                <c:pt idx="23703">
                  <c:v>0.41454746999661501</c:v>
                </c:pt>
                <c:pt idx="23704">
                  <c:v>0.41455536035097501</c:v>
                </c:pt>
                <c:pt idx="23705">
                  <c:v>0.414563250705412</c:v>
                </c:pt>
                <c:pt idx="23706">
                  <c:v>0.41457114105984999</c:v>
                </c:pt>
                <c:pt idx="23707">
                  <c:v>0.41457903141420999</c:v>
                </c:pt>
                <c:pt idx="23708">
                  <c:v>0.41458692176864698</c:v>
                </c:pt>
                <c:pt idx="23709">
                  <c:v>0.41459481212308402</c:v>
                </c:pt>
                <c:pt idx="23710">
                  <c:v>0.41460270247744402</c:v>
                </c:pt>
                <c:pt idx="23711">
                  <c:v>0.41461059283188201</c:v>
                </c:pt>
                <c:pt idx="23712">
                  <c:v>0.414618483186319</c:v>
                </c:pt>
                <c:pt idx="23713">
                  <c:v>0.41462637354067899</c:v>
                </c:pt>
                <c:pt idx="23714">
                  <c:v>0.41463426389511598</c:v>
                </c:pt>
                <c:pt idx="23715">
                  <c:v>0.41464215424955297</c:v>
                </c:pt>
                <c:pt idx="23716">
                  <c:v>0.41465004460391403</c:v>
                </c:pt>
                <c:pt idx="23717">
                  <c:v>0.41465793495835102</c:v>
                </c:pt>
                <c:pt idx="23718">
                  <c:v>0.41466582531278801</c:v>
                </c:pt>
                <c:pt idx="23719">
                  <c:v>0.414673715667148</c:v>
                </c:pt>
                <c:pt idx="23720">
                  <c:v>0.41468160602158499</c:v>
                </c:pt>
                <c:pt idx="23721">
                  <c:v>0.41468949637602298</c:v>
                </c:pt>
                <c:pt idx="23722">
                  <c:v>0.41469738673038298</c:v>
                </c:pt>
                <c:pt idx="23723">
                  <c:v>0.41470527708482002</c:v>
                </c:pt>
                <c:pt idx="23724">
                  <c:v>0.41471316743925701</c:v>
                </c:pt>
                <c:pt idx="23725">
                  <c:v>0.41472105779361701</c:v>
                </c:pt>
                <c:pt idx="23726">
                  <c:v>0.414728948148055</c:v>
                </c:pt>
                <c:pt idx="23727">
                  <c:v>0.41473683850249199</c:v>
                </c:pt>
                <c:pt idx="23728">
                  <c:v>0.41474472885685199</c:v>
                </c:pt>
                <c:pt idx="23729">
                  <c:v>0.41475261921128898</c:v>
                </c:pt>
                <c:pt idx="23730">
                  <c:v>0.41476050956572702</c:v>
                </c:pt>
                <c:pt idx="23731">
                  <c:v>0.41476839992008702</c:v>
                </c:pt>
                <c:pt idx="23732">
                  <c:v>0.41477629027452401</c:v>
                </c:pt>
                <c:pt idx="23733">
                  <c:v>0.414784180628961</c:v>
                </c:pt>
                <c:pt idx="23734">
                  <c:v>0.41479207098332099</c:v>
                </c:pt>
                <c:pt idx="23735">
                  <c:v>0.41479996133775898</c:v>
                </c:pt>
                <c:pt idx="23736">
                  <c:v>0.41480785169219597</c:v>
                </c:pt>
                <c:pt idx="23737">
                  <c:v>0.41481574204655602</c:v>
                </c:pt>
                <c:pt idx="23738">
                  <c:v>0.41482363240099301</c:v>
                </c:pt>
                <c:pt idx="23739">
                  <c:v>0.41483152275543</c:v>
                </c:pt>
                <c:pt idx="23740">
                  <c:v>0.41483941310979</c:v>
                </c:pt>
                <c:pt idx="23741">
                  <c:v>0.41484730346422799</c:v>
                </c:pt>
                <c:pt idx="23742">
                  <c:v>0.41485519381866498</c:v>
                </c:pt>
                <c:pt idx="23743">
                  <c:v>0.41486308417302498</c:v>
                </c:pt>
                <c:pt idx="23744">
                  <c:v>0.41487097452746202</c:v>
                </c:pt>
                <c:pt idx="23745">
                  <c:v>0.41487886488190001</c:v>
                </c:pt>
                <c:pt idx="23746">
                  <c:v>0.41488675523626001</c:v>
                </c:pt>
                <c:pt idx="23747">
                  <c:v>0.414894645590697</c:v>
                </c:pt>
                <c:pt idx="23748">
                  <c:v>0.41490253594513399</c:v>
                </c:pt>
                <c:pt idx="23749">
                  <c:v>0.41491042629949398</c:v>
                </c:pt>
                <c:pt idx="23750">
                  <c:v>0.41491831665393197</c:v>
                </c:pt>
                <c:pt idx="23751">
                  <c:v>0.41492620700836902</c:v>
                </c:pt>
                <c:pt idx="23752">
                  <c:v>0.41493409736272902</c:v>
                </c:pt>
                <c:pt idx="23753">
                  <c:v>0.41494198771716601</c:v>
                </c:pt>
                <c:pt idx="23754">
                  <c:v>0.41494987807160399</c:v>
                </c:pt>
                <c:pt idx="23755">
                  <c:v>0.41495776842596399</c:v>
                </c:pt>
                <c:pt idx="23756">
                  <c:v>0.41496565878040098</c:v>
                </c:pt>
                <c:pt idx="23757">
                  <c:v>0.41497354913483803</c:v>
                </c:pt>
                <c:pt idx="23758">
                  <c:v>0.41498143948919802</c:v>
                </c:pt>
                <c:pt idx="23759">
                  <c:v>0.41498932984363501</c:v>
                </c:pt>
                <c:pt idx="23760">
                  <c:v>0.414997220198073</c:v>
                </c:pt>
                <c:pt idx="23761">
                  <c:v>0.415005110552433</c:v>
                </c:pt>
                <c:pt idx="23762">
                  <c:v>0.41501300090686999</c:v>
                </c:pt>
                <c:pt idx="23763">
                  <c:v>0.41502089126130698</c:v>
                </c:pt>
                <c:pt idx="23764">
                  <c:v>0.41502878161566797</c:v>
                </c:pt>
                <c:pt idx="23765">
                  <c:v>0.41503667197010502</c:v>
                </c:pt>
                <c:pt idx="23766">
                  <c:v>0.41504456232454201</c:v>
                </c:pt>
                <c:pt idx="23767">
                  <c:v>0.41505245267890201</c:v>
                </c:pt>
                <c:pt idx="23768">
                  <c:v>0.415060343033339</c:v>
                </c:pt>
                <c:pt idx="23769">
                  <c:v>0.41506823338777699</c:v>
                </c:pt>
                <c:pt idx="23770">
                  <c:v>0.41507612374213698</c:v>
                </c:pt>
                <c:pt idx="23771">
                  <c:v>0.41508401409657403</c:v>
                </c:pt>
                <c:pt idx="23772">
                  <c:v>0.41509190445101102</c:v>
                </c:pt>
                <c:pt idx="23773">
                  <c:v>0.41509979480537101</c:v>
                </c:pt>
                <c:pt idx="23774">
                  <c:v>0.415107685159809</c:v>
                </c:pt>
                <c:pt idx="23775">
                  <c:v>0.41511557551424599</c:v>
                </c:pt>
                <c:pt idx="23776">
                  <c:v>0.41512346586860599</c:v>
                </c:pt>
                <c:pt idx="23777">
                  <c:v>0.41513135622304298</c:v>
                </c:pt>
                <c:pt idx="23778">
                  <c:v>0.41513924657748003</c:v>
                </c:pt>
                <c:pt idx="23779">
                  <c:v>0.41514713693184102</c:v>
                </c:pt>
                <c:pt idx="23780">
                  <c:v>0.41515502728627801</c:v>
                </c:pt>
                <c:pt idx="23781">
                  <c:v>0.415162917640715</c:v>
                </c:pt>
                <c:pt idx="23782">
                  <c:v>0.415170807995075</c:v>
                </c:pt>
                <c:pt idx="23783">
                  <c:v>0.41517869834951199</c:v>
                </c:pt>
                <c:pt idx="23784">
                  <c:v>0.41518658870394998</c:v>
                </c:pt>
                <c:pt idx="23785">
                  <c:v>0.41519447905830997</c:v>
                </c:pt>
                <c:pt idx="23786">
                  <c:v>0.41520236941274702</c:v>
                </c:pt>
                <c:pt idx="23787">
                  <c:v>0.41521025976718401</c:v>
                </c:pt>
                <c:pt idx="23788">
                  <c:v>0.41521815012154401</c:v>
                </c:pt>
                <c:pt idx="23789">
                  <c:v>0.41522604047598199</c:v>
                </c:pt>
                <c:pt idx="23790">
                  <c:v>0.41523393083041898</c:v>
                </c:pt>
                <c:pt idx="23791">
                  <c:v>0.41524182118477898</c:v>
                </c:pt>
                <c:pt idx="23792">
                  <c:v>0.41524971153921603</c:v>
                </c:pt>
                <c:pt idx="23793">
                  <c:v>0.41525760189365402</c:v>
                </c:pt>
                <c:pt idx="23794">
                  <c:v>0.41526549224801401</c:v>
                </c:pt>
                <c:pt idx="23795">
                  <c:v>0.415273382602451</c:v>
                </c:pt>
                <c:pt idx="23796">
                  <c:v>0.41528127295688799</c:v>
                </c:pt>
                <c:pt idx="23797">
                  <c:v>0.41528916331124799</c:v>
                </c:pt>
                <c:pt idx="23798">
                  <c:v>0.41529705366568598</c:v>
                </c:pt>
                <c:pt idx="23799">
                  <c:v>0.41530494402012302</c:v>
                </c:pt>
                <c:pt idx="23800">
                  <c:v>0.41531283437448302</c:v>
                </c:pt>
                <c:pt idx="23801">
                  <c:v>0.41532072472892001</c:v>
                </c:pt>
                <c:pt idx="23802">
                  <c:v>0.415328615083357</c:v>
                </c:pt>
                <c:pt idx="23803">
                  <c:v>0.415336505437718</c:v>
                </c:pt>
                <c:pt idx="23804">
                  <c:v>0.41534439579215499</c:v>
                </c:pt>
                <c:pt idx="23805">
                  <c:v>0.41535228614659198</c:v>
                </c:pt>
                <c:pt idx="23806">
                  <c:v>0.41536017650095203</c:v>
                </c:pt>
                <c:pt idx="23807">
                  <c:v>0.41536806685538902</c:v>
                </c:pt>
                <c:pt idx="23808">
                  <c:v>0.41537595720982701</c:v>
                </c:pt>
                <c:pt idx="23809">
                  <c:v>0.415383847564187</c:v>
                </c:pt>
                <c:pt idx="23810">
                  <c:v>0.41539173791862399</c:v>
                </c:pt>
                <c:pt idx="23811">
                  <c:v>0.41539962827306098</c:v>
                </c:pt>
                <c:pt idx="23812">
                  <c:v>0.41540751862742098</c:v>
                </c:pt>
                <c:pt idx="23813">
                  <c:v>0.41541540898185902</c:v>
                </c:pt>
                <c:pt idx="23814">
                  <c:v>0.41542329933629601</c:v>
                </c:pt>
                <c:pt idx="23815">
                  <c:v>0.41543118969065601</c:v>
                </c:pt>
                <c:pt idx="23816">
                  <c:v>0.415439080045093</c:v>
                </c:pt>
                <c:pt idx="23817">
                  <c:v>0.41544697039953099</c:v>
                </c:pt>
                <c:pt idx="23818">
                  <c:v>0.41545486075389099</c:v>
                </c:pt>
                <c:pt idx="23819">
                  <c:v>0.41546275110832798</c:v>
                </c:pt>
                <c:pt idx="23820">
                  <c:v>0.41547064146276502</c:v>
                </c:pt>
                <c:pt idx="23821">
                  <c:v>0.41547853181712502</c:v>
                </c:pt>
                <c:pt idx="23822">
                  <c:v>0.41548642217156301</c:v>
                </c:pt>
                <c:pt idx="23823">
                  <c:v>0.415494312526</c:v>
                </c:pt>
                <c:pt idx="23824">
                  <c:v>0.41550220288035999</c:v>
                </c:pt>
                <c:pt idx="23825">
                  <c:v>0.41551009323479698</c:v>
                </c:pt>
                <c:pt idx="23826">
                  <c:v>0.41551798358923397</c:v>
                </c:pt>
                <c:pt idx="23827">
                  <c:v>0.41552587394359403</c:v>
                </c:pt>
                <c:pt idx="23828">
                  <c:v>0.41553376429803202</c:v>
                </c:pt>
                <c:pt idx="23829">
                  <c:v>0.41554165465246901</c:v>
                </c:pt>
                <c:pt idx="23830">
                  <c:v>0.415549545006829</c:v>
                </c:pt>
                <c:pt idx="23831">
                  <c:v>0.41555743536126599</c:v>
                </c:pt>
                <c:pt idx="23832">
                  <c:v>0.41556532571570398</c:v>
                </c:pt>
                <c:pt idx="23833">
                  <c:v>0.41557321607006398</c:v>
                </c:pt>
                <c:pt idx="23834">
                  <c:v>0.41558110642450102</c:v>
                </c:pt>
                <c:pt idx="23835">
                  <c:v>0.41558899677893801</c:v>
                </c:pt>
                <c:pt idx="23836">
                  <c:v>0.41559688713329801</c:v>
                </c:pt>
                <c:pt idx="23837">
                  <c:v>0.415604777487736</c:v>
                </c:pt>
                <c:pt idx="23838">
                  <c:v>0.41561266784217299</c:v>
                </c:pt>
                <c:pt idx="23839">
                  <c:v>0.41562055819653299</c:v>
                </c:pt>
                <c:pt idx="23840">
                  <c:v>0.41562844855096998</c:v>
                </c:pt>
                <c:pt idx="23841">
                  <c:v>0.41563633890540702</c:v>
                </c:pt>
                <c:pt idx="23842">
                  <c:v>0.41564422925976802</c:v>
                </c:pt>
                <c:pt idx="23843">
                  <c:v>0.41565211961420501</c:v>
                </c:pt>
                <c:pt idx="23844">
                  <c:v>0.415660009968642</c:v>
                </c:pt>
                <c:pt idx="23845">
                  <c:v>0.41566790032300199</c:v>
                </c:pt>
                <c:pt idx="23846">
                  <c:v>0.41567579067743898</c:v>
                </c:pt>
                <c:pt idx="23847">
                  <c:v>0.41568368103187697</c:v>
                </c:pt>
                <c:pt idx="23848">
                  <c:v>0.41569157138623702</c:v>
                </c:pt>
                <c:pt idx="23849">
                  <c:v>0.41569946174067401</c:v>
                </c:pt>
                <c:pt idx="23850">
                  <c:v>0.415707352095111</c:v>
                </c:pt>
                <c:pt idx="23851">
                  <c:v>0.415715242449471</c:v>
                </c:pt>
                <c:pt idx="23852">
                  <c:v>0.41572313280390899</c:v>
                </c:pt>
                <c:pt idx="23853">
                  <c:v>0.41573102315834598</c:v>
                </c:pt>
                <c:pt idx="23854">
                  <c:v>0.41573891351270598</c:v>
                </c:pt>
                <c:pt idx="23855">
                  <c:v>0.41574680386714302</c:v>
                </c:pt>
                <c:pt idx="23856">
                  <c:v>0.41575469422158101</c:v>
                </c:pt>
                <c:pt idx="23857">
                  <c:v>0.41576258457594101</c:v>
                </c:pt>
                <c:pt idx="23858">
                  <c:v>0.415770474930378</c:v>
                </c:pt>
                <c:pt idx="23859">
                  <c:v>0.41577836528481499</c:v>
                </c:pt>
                <c:pt idx="23860">
                  <c:v>0.41578625563917498</c:v>
                </c:pt>
                <c:pt idx="23861">
                  <c:v>0.41579414599361297</c:v>
                </c:pt>
                <c:pt idx="23862">
                  <c:v>0.41580203634805002</c:v>
                </c:pt>
                <c:pt idx="23863">
                  <c:v>0.41580992670241002</c:v>
                </c:pt>
                <c:pt idx="23864">
                  <c:v>0.41581781705684701</c:v>
                </c:pt>
                <c:pt idx="23865">
                  <c:v>0.415825707411284</c:v>
                </c:pt>
                <c:pt idx="23866">
                  <c:v>0.41583359776564499</c:v>
                </c:pt>
                <c:pt idx="23867">
                  <c:v>0.41584148812008198</c:v>
                </c:pt>
                <c:pt idx="23868">
                  <c:v>0.41584937847451903</c:v>
                </c:pt>
                <c:pt idx="23869">
                  <c:v>0.41585726882887902</c:v>
                </c:pt>
                <c:pt idx="23870">
                  <c:v>0.41586515918331601</c:v>
                </c:pt>
                <c:pt idx="23871">
                  <c:v>0.415873049537754</c:v>
                </c:pt>
                <c:pt idx="23872">
                  <c:v>0.415880939892114</c:v>
                </c:pt>
                <c:pt idx="23873">
                  <c:v>0.41588883024655099</c:v>
                </c:pt>
                <c:pt idx="23874">
                  <c:v>0.41589672060098798</c:v>
                </c:pt>
                <c:pt idx="23875">
                  <c:v>0.41590461095534798</c:v>
                </c:pt>
                <c:pt idx="23876">
                  <c:v>0.41591250130978602</c:v>
                </c:pt>
                <c:pt idx="23877">
                  <c:v>0.41592039166422301</c:v>
                </c:pt>
                <c:pt idx="23878">
                  <c:v>0.41592828201858301</c:v>
                </c:pt>
                <c:pt idx="23879">
                  <c:v>0.41593617237302</c:v>
                </c:pt>
                <c:pt idx="23880">
                  <c:v>0.41594406272745799</c:v>
                </c:pt>
                <c:pt idx="23881">
                  <c:v>0.41595195308181798</c:v>
                </c:pt>
                <c:pt idx="23882">
                  <c:v>0.41595984343625497</c:v>
                </c:pt>
                <c:pt idx="23883">
                  <c:v>0.41596773379069202</c:v>
                </c:pt>
                <c:pt idx="23884">
                  <c:v>0.41597562414505201</c:v>
                </c:pt>
                <c:pt idx="23885">
                  <c:v>0.41598351449949</c:v>
                </c:pt>
                <c:pt idx="23886">
                  <c:v>0.41599140485392699</c:v>
                </c:pt>
                <c:pt idx="23887">
                  <c:v>0.41599929520828699</c:v>
                </c:pt>
                <c:pt idx="23888">
                  <c:v>0.41600718556272398</c:v>
                </c:pt>
                <c:pt idx="23889">
                  <c:v>0.41601507591716103</c:v>
                </c:pt>
                <c:pt idx="23890">
                  <c:v>0.41602296627152102</c:v>
                </c:pt>
                <c:pt idx="23891">
                  <c:v>0.41603085662595901</c:v>
                </c:pt>
                <c:pt idx="23892">
                  <c:v>0.416038746980396</c:v>
                </c:pt>
                <c:pt idx="23893">
                  <c:v>0.416046637334756</c:v>
                </c:pt>
                <c:pt idx="23894">
                  <c:v>0.41605452768919299</c:v>
                </c:pt>
                <c:pt idx="23895">
                  <c:v>0.41606241804363098</c:v>
                </c:pt>
                <c:pt idx="23896">
                  <c:v>0.41607030839799097</c:v>
                </c:pt>
                <c:pt idx="23897">
                  <c:v>0.41607819875242802</c:v>
                </c:pt>
                <c:pt idx="23898">
                  <c:v>0.41608608910686501</c:v>
                </c:pt>
                <c:pt idx="23899">
                  <c:v>0.41609397946122501</c:v>
                </c:pt>
                <c:pt idx="23900">
                  <c:v>0.41610186981566299</c:v>
                </c:pt>
                <c:pt idx="23901">
                  <c:v>0.41610976017009998</c:v>
                </c:pt>
                <c:pt idx="23902">
                  <c:v>0.41611765052445998</c:v>
                </c:pt>
                <c:pt idx="23903">
                  <c:v>0.41612554087889703</c:v>
                </c:pt>
                <c:pt idx="23904">
                  <c:v>0.41613343123333402</c:v>
                </c:pt>
                <c:pt idx="23905">
                  <c:v>0.41614132158769501</c:v>
                </c:pt>
                <c:pt idx="23906">
                  <c:v>0.416149211942132</c:v>
                </c:pt>
                <c:pt idx="23907">
                  <c:v>0.41615710229656899</c:v>
                </c:pt>
                <c:pt idx="23908">
                  <c:v>0.41616499265092899</c:v>
                </c:pt>
                <c:pt idx="23909">
                  <c:v>0.41617288300536698</c:v>
                </c:pt>
                <c:pt idx="23910">
                  <c:v>0.41618077335980402</c:v>
                </c:pt>
                <c:pt idx="23911">
                  <c:v>0.41618866371416402</c:v>
                </c:pt>
                <c:pt idx="23912">
                  <c:v>0.41619655406860101</c:v>
                </c:pt>
                <c:pt idx="23913">
                  <c:v>0.416204444423038</c:v>
                </c:pt>
                <c:pt idx="23914">
                  <c:v>0.416212334777398</c:v>
                </c:pt>
                <c:pt idx="23915">
                  <c:v>0.41622022513183599</c:v>
                </c:pt>
                <c:pt idx="23916">
                  <c:v>0.41622811548627298</c:v>
                </c:pt>
                <c:pt idx="23917">
                  <c:v>0.41623600584063303</c:v>
                </c:pt>
                <c:pt idx="23918">
                  <c:v>0.41624389619507002</c:v>
                </c:pt>
                <c:pt idx="23919">
                  <c:v>0.41625178654950801</c:v>
                </c:pt>
                <c:pt idx="23920">
                  <c:v>0.416259676903868</c:v>
                </c:pt>
                <c:pt idx="23921">
                  <c:v>0.41626756725830499</c:v>
                </c:pt>
                <c:pt idx="23922">
                  <c:v>0.41627545761274198</c:v>
                </c:pt>
                <c:pt idx="23923">
                  <c:v>0.41628334796710198</c:v>
                </c:pt>
                <c:pt idx="23924">
                  <c:v>0.41629123832154002</c:v>
                </c:pt>
                <c:pt idx="23925">
                  <c:v>0.41629912867597701</c:v>
                </c:pt>
                <c:pt idx="23926">
                  <c:v>0.41630701903033701</c:v>
                </c:pt>
                <c:pt idx="23927">
                  <c:v>0.416314909384774</c:v>
                </c:pt>
                <c:pt idx="23928">
                  <c:v>0.41632279973921099</c:v>
                </c:pt>
                <c:pt idx="23929">
                  <c:v>0.41633069009357199</c:v>
                </c:pt>
                <c:pt idx="23930">
                  <c:v>0.41633858044800898</c:v>
                </c:pt>
                <c:pt idx="23931">
                  <c:v>0.41634647080244602</c:v>
                </c:pt>
                <c:pt idx="23932">
                  <c:v>0.41635436115680602</c:v>
                </c:pt>
                <c:pt idx="23933">
                  <c:v>0.41636225151124301</c:v>
                </c:pt>
                <c:pt idx="23934">
                  <c:v>0.416370141865681</c:v>
                </c:pt>
                <c:pt idx="23935">
                  <c:v>0.41637803222004099</c:v>
                </c:pt>
                <c:pt idx="23936">
                  <c:v>0.41638592257447798</c:v>
                </c:pt>
                <c:pt idx="23937">
                  <c:v>0.41639381292891497</c:v>
                </c:pt>
                <c:pt idx="23938">
                  <c:v>0.41640170328327503</c:v>
                </c:pt>
                <c:pt idx="23939">
                  <c:v>0.41640959363771302</c:v>
                </c:pt>
                <c:pt idx="23940">
                  <c:v>0.41641748399215001</c:v>
                </c:pt>
                <c:pt idx="23941">
                  <c:v>0.41642537434651</c:v>
                </c:pt>
                <c:pt idx="23942">
                  <c:v>0.41643326470094699</c:v>
                </c:pt>
                <c:pt idx="23943">
                  <c:v>0.41644115505538498</c:v>
                </c:pt>
                <c:pt idx="23944">
                  <c:v>0.41644904540974498</c:v>
                </c:pt>
                <c:pt idx="23945">
                  <c:v>0.41645693576418202</c:v>
                </c:pt>
                <c:pt idx="23946">
                  <c:v>0.41646482611861901</c:v>
                </c:pt>
                <c:pt idx="23947">
                  <c:v>0.41647271647297901</c:v>
                </c:pt>
                <c:pt idx="23948">
                  <c:v>0.416480606827417</c:v>
                </c:pt>
                <c:pt idx="23949">
                  <c:v>0.41648849718185399</c:v>
                </c:pt>
                <c:pt idx="23950">
                  <c:v>0.41649638753621399</c:v>
                </c:pt>
                <c:pt idx="23951">
                  <c:v>0.41650427789065098</c:v>
                </c:pt>
                <c:pt idx="23952">
                  <c:v>0.41651216824508802</c:v>
                </c:pt>
                <c:pt idx="23953">
                  <c:v>0.41652005859944902</c:v>
                </c:pt>
                <c:pt idx="23954">
                  <c:v>0.41652794895388601</c:v>
                </c:pt>
                <c:pt idx="23955">
                  <c:v>0.416535839308323</c:v>
                </c:pt>
                <c:pt idx="23956">
                  <c:v>0.41654372966268299</c:v>
                </c:pt>
                <c:pt idx="23957">
                  <c:v>0.41655162001711998</c:v>
                </c:pt>
                <c:pt idx="23958">
                  <c:v>0.41655951037155797</c:v>
                </c:pt>
                <c:pt idx="23959">
                  <c:v>0.41656740072591802</c:v>
                </c:pt>
                <c:pt idx="23960">
                  <c:v>0.41657529108035501</c:v>
                </c:pt>
                <c:pt idx="23961">
                  <c:v>0.416583181434792</c:v>
                </c:pt>
                <c:pt idx="23962">
                  <c:v>0.416591071789152</c:v>
                </c:pt>
                <c:pt idx="23963">
                  <c:v>0.41659896214358999</c:v>
                </c:pt>
                <c:pt idx="23964">
                  <c:v>0.41660685249802698</c:v>
                </c:pt>
                <c:pt idx="23965">
                  <c:v>0.41661474285238698</c:v>
                </c:pt>
                <c:pt idx="23966">
                  <c:v>0.41662263320682402</c:v>
                </c:pt>
                <c:pt idx="23967">
                  <c:v>0.41663052356126201</c:v>
                </c:pt>
                <c:pt idx="23968">
                  <c:v>0.41663841391562201</c:v>
                </c:pt>
                <c:pt idx="23969">
                  <c:v>0.416646304270059</c:v>
                </c:pt>
                <c:pt idx="23970">
                  <c:v>0.41665419462449599</c:v>
                </c:pt>
                <c:pt idx="23971">
                  <c:v>0.41666208497885598</c:v>
                </c:pt>
                <c:pt idx="23972">
                  <c:v>0.41666997533329397</c:v>
                </c:pt>
                <c:pt idx="23973">
                  <c:v>0.41667786568773102</c:v>
                </c:pt>
                <c:pt idx="23974">
                  <c:v>0.41668575604209102</c:v>
                </c:pt>
                <c:pt idx="23975">
                  <c:v>0.41669364639652801</c:v>
                </c:pt>
                <c:pt idx="23976">
                  <c:v>0.416701536750965</c:v>
                </c:pt>
                <c:pt idx="23977">
                  <c:v>0.41670942710532599</c:v>
                </c:pt>
                <c:pt idx="23978">
                  <c:v>0.41671731745976298</c:v>
                </c:pt>
                <c:pt idx="23979">
                  <c:v>0.41672520781420003</c:v>
                </c:pt>
                <c:pt idx="23980">
                  <c:v>0.41673309816856002</c:v>
                </c:pt>
                <c:pt idx="23981">
                  <c:v>0.41674098852299701</c:v>
                </c:pt>
                <c:pt idx="23982">
                  <c:v>0.416748878877435</c:v>
                </c:pt>
                <c:pt idx="23983">
                  <c:v>0.416756769231795</c:v>
                </c:pt>
                <c:pt idx="23984">
                  <c:v>0.41676465958623199</c:v>
                </c:pt>
                <c:pt idx="23985">
                  <c:v>0.41677254994066898</c:v>
                </c:pt>
                <c:pt idx="23986">
                  <c:v>0.41678044029502898</c:v>
                </c:pt>
                <c:pt idx="23987">
                  <c:v>0.41678833064946702</c:v>
                </c:pt>
                <c:pt idx="23988">
                  <c:v>0.41679622100390401</c:v>
                </c:pt>
                <c:pt idx="23989">
                  <c:v>0.41680411135826401</c:v>
                </c:pt>
                <c:pt idx="23990">
                  <c:v>0.416812001712701</c:v>
                </c:pt>
                <c:pt idx="23991">
                  <c:v>0.41681989206713899</c:v>
                </c:pt>
                <c:pt idx="23992">
                  <c:v>0.41682778242149898</c:v>
                </c:pt>
                <c:pt idx="23993">
                  <c:v>0.41683567277593597</c:v>
                </c:pt>
                <c:pt idx="23994">
                  <c:v>0.41684356313037302</c:v>
                </c:pt>
                <c:pt idx="23995">
                  <c:v>0.41685145348473301</c:v>
                </c:pt>
                <c:pt idx="23996">
                  <c:v>0.41685934383917</c:v>
                </c:pt>
                <c:pt idx="23997">
                  <c:v>0.41686723419360799</c:v>
                </c:pt>
                <c:pt idx="23998">
                  <c:v>0.41687512454796799</c:v>
                </c:pt>
                <c:pt idx="23999">
                  <c:v>0.41688301490240498</c:v>
                </c:pt>
                <c:pt idx="24000">
                  <c:v>0.41689090525684203</c:v>
                </c:pt>
                <c:pt idx="24001">
                  <c:v>0.41689879561120202</c:v>
                </c:pt>
                <c:pt idx="24002">
                  <c:v>0.41690668596564001</c:v>
                </c:pt>
                <c:pt idx="24003">
                  <c:v>0.416914576320077</c:v>
                </c:pt>
                <c:pt idx="24004">
                  <c:v>0.416922466674437</c:v>
                </c:pt>
                <c:pt idx="24005">
                  <c:v>0.41693035702887399</c:v>
                </c:pt>
                <c:pt idx="24006">
                  <c:v>0.41693824738331198</c:v>
                </c:pt>
                <c:pt idx="24007">
                  <c:v>0.41694613773767197</c:v>
                </c:pt>
                <c:pt idx="24008">
                  <c:v>0.41695402809210902</c:v>
                </c:pt>
                <c:pt idx="24009">
                  <c:v>0.41696191844654601</c:v>
                </c:pt>
                <c:pt idx="24010">
                  <c:v>0.41696980880090601</c:v>
                </c:pt>
                <c:pt idx="24011">
                  <c:v>0.41697769915534399</c:v>
                </c:pt>
                <c:pt idx="24012">
                  <c:v>0.41698558950978099</c:v>
                </c:pt>
                <c:pt idx="24013">
                  <c:v>0.41699347986414098</c:v>
                </c:pt>
                <c:pt idx="24014">
                  <c:v>0.41700137021857803</c:v>
                </c:pt>
                <c:pt idx="24015">
                  <c:v>0.41700926057301502</c:v>
                </c:pt>
                <c:pt idx="24016">
                  <c:v>0.41701715092737601</c:v>
                </c:pt>
                <c:pt idx="24017">
                  <c:v>0.417025041281813</c:v>
                </c:pt>
                <c:pt idx="24018">
                  <c:v>0.41703293163624999</c:v>
                </c:pt>
                <c:pt idx="24019">
                  <c:v>0.41704082199060999</c:v>
                </c:pt>
                <c:pt idx="24020">
                  <c:v>0.41704871234504698</c:v>
                </c:pt>
                <c:pt idx="24021">
                  <c:v>0.41705660269948502</c:v>
                </c:pt>
                <c:pt idx="24022">
                  <c:v>0.41706449305384502</c:v>
                </c:pt>
                <c:pt idx="24023">
                  <c:v>0.41707238340828201</c:v>
                </c:pt>
                <c:pt idx="24024">
                  <c:v>0.417080273762719</c:v>
                </c:pt>
                <c:pt idx="24025">
                  <c:v>0.417088164117079</c:v>
                </c:pt>
                <c:pt idx="24026">
                  <c:v>0.41709605447151699</c:v>
                </c:pt>
                <c:pt idx="24027">
                  <c:v>0.41710394482595398</c:v>
                </c:pt>
                <c:pt idx="24028">
                  <c:v>0.41687830366378598</c:v>
                </c:pt>
                <c:pt idx="24029">
                  <c:v>0.41641913098059902</c:v>
                </c:pt>
                <c:pt idx="24030">
                  <c:v>0.415959958297412</c:v>
                </c:pt>
                <c:pt idx="24031">
                  <c:v>0.41550078561871501</c:v>
                </c:pt>
                <c:pt idx="24032">
                  <c:v>0.41504161293552799</c:v>
                </c:pt>
                <c:pt idx="24033">
                  <c:v>0.41458244025234098</c:v>
                </c:pt>
                <c:pt idx="24034">
                  <c:v>0.41412326757364398</c:v>
                </c:pt>
                <c:pt idx="24035">
                  <c:v>0.41366409489045702</c:v>
                </c:pt>
                <c:pt idx="24036">
                  <c:v>0.41320492220727001</c:v>
                </c:pt>
                <c:pt idx="24037">
                  <c:v>0.41274574952857301</c:v>
                </c:pt>
                <c:pt idx="24038">
                  <c:v>0.412286576845386</c:v>
                </c:pt>
                <c:pt idx="24039">
                  <c:v>0.41182740416219898</c:v>
                </c:pt>
                <c:pt idx="24040">
                  <c:v>0.41136823148350199</c:v>
                </c:pt>
                <c:pt idx="24041">
                  <c:v>0.41090905880031497</c:v>
                </c:pt>
                <c:pt idx="24042">
                  <c:v>0.41044988611712802</c:v>
                </c:pt>
                <c:pt idx="24043">
                  <c:v>0.40999071343843102</c:v>
                </c:pt>
                <c:pt idx="24044">
                  <c:v>0.40953154075524401</c:v>
                </c:pt>
                <c:pt idx="24045">
                  <c:v>0.40907236807205699</c:v>
                </c:pt>
                <c:pt idx="24046">
                  <c:v>0.408613195393361</c:v>
                </c:pt>
                <c:pt idx="24047">
                  <c:v>0.40815402271017398</c:v>
                </c:pt>
                <c:pt idx="24048">
                  <c:v>0.40769485002698602</c:v>
                </c:pt>
                <c:pt idx="24049">
                  <c:v>0.40723567734829003</c:v>
                </c:pt>
                <c:pt idx="24050">
                  <c:v>0.40677650466510301</c:v>
                </c:pt>
                <c:pt idx="24051">
                  <c:v>0.406317331981916</c:v>
                </c:pt>
                <c:pt idx="24052">
                  <c:v>0.405858159303219</c:v>
                </c:pt>
                <c:pt idx="24053">
                  <c:v>0.40539898662003199</c:v>
                </c:pt>
                <c:pt idx="24054">
                  <c:v>0.40493981393684497</c:v>
                </c:pt>
                <c:pt idx="24055">
                  <c:v>0.40448064125814798</c:v>
                </c:pt>
                <c:pt idx="24056">
                  <c:v>0.40402146857496102</c:v>
                </c:pt>
                <c:pt idx="24057">
                  <c:v>0.403562295891774</c:v>
                </c:pt>
                <c:pt idx="24058">
                  <c:v>0.40310312321307701</c:v>
                </c:pt>
                <c:pt idx="24059">
                  <c:v>0.40264395052988999</c:v>
                </c:pt>
                <c:pt idx="24060">
                  <c:v>0.40218477784670298</c:v>
                </c:pt>
                <c:pt idx="24061">
                  <c:v>0.40172560516800598</c:v>
                </c:pt>
                <c:pt idx="24062">
                  <c:v>0.40126643248481902</c:v>
                </c:pt>
                <c:pt idx="24063">
                  <c:v>0.40080725980163201</c:v>
                </c:pt>
                <c:pt idx="24064">
                  <c:v>0.40034808712293501</c:v>
                </c:pt>
                <c:pt idx="24065">
                  <c:v>0.399888914439748</c:v>
                </c:pt>
                <c:pt idx="24066">
                  <c:v>0.39942974175656099</c:v>
                </c:pt>
                <c:pt idx="24067">
                  <c:v>0.39897056907786499</c:v>
                </c:pt>
                <c:pt idx="24068">
                  <c:v>0.39851139639467797</c:v>
                </c:pt>
                <c:pt idx="24069">
                  <c:v>0.39805222371149102</c:v>
                </c:pt>
                <c:pt idx="24070">
                  <c:v>0.39759305103279402</c:v>
                </c:pt>
                <c:pt idx="24071">
                  <c:v>0.39713387834960701</c:v>
                </c:pt>
                <c:pt idx="24072">
                  <c:v>0.39667470566641999</c:v>
                </c:pt>
                <c:pt idx="24073">
                  <c:v>0.396215532987723</c:v>
                </c:pt>
                <c:pt idx="24074">
                  <c:v>0.39575636030453598</c:v>
                </c:pt>
                <c:pt idx="24075">
                  <c:v>0.39529718762134902</c:v>
                </c:pt>
                <c:pt idx="24076">
                  <c:v>0.39483801494265203</c:v>
                </c:pt>
                <c:pt idx="24077">
                  <c:v>0.39437884225946501</c:v>
                </c:pt>
                <c:pt idx="24078">
                  <c:v>0.393919669576278</c:v>
                </c:pt>
                <c:pt idx="24079">
                  <c:v>0.393460496897581</c:v>
                </c:pt>
                <c:pt idx="24080">
                  <c:v>0.39300132421439399</c:v>
                </c:pt>
                <c:pt idx="24081">
                  <c:v>0.39254215153120697</c:v>
                </c:pt>
                <c:pt idx="24082">
                  <c:v>0.39208297885250998</c:v>
                </c:pt>
                <c:pt idx="24083">
                  <c:v>0.39162380616932302</c:v>
                </c:pt>
                <c:pt idx="24084">
                  <c:v>0.391164633486136</c:v>
                </c:pt>
                <c:pt idx="24085">
                  <c:v>0.39070546080744001</c:v>
                </c:pt>
                <c:pt idx="24086">
                  <c:v>0.39024628812425299</c:v>
                </c:pt>
                <c:pt idx="24087">
                  <c:v>0.38978711544106598</c:v>
                </c:pt>
                <c:pt idx="24088">
                  <c:v>0.38932794276236898</c:v>
                </c:pt>
                <c:pt idx="24089">
                  <c:v>0.38886877007918202</c:v>
                </c:pt>
                <c:pt idx="24090">
                  <c:v>0.38840959739599501</c:v>
                </c:pt>
                <c:pt idx="24091">
                  <c:v>0.38795042471729801</c:v>
                </c:pt>
                <c:pt idx="24092">
                  <c:v>0.387491252034111</c:v>
                </c:pt>
                <c:pt idx="24093">
                  <c:v>0.38703207935092399</c:v>
                </c:pt>
                <c:pt idx="24094">
                  <c:v>0.38657290667222699</c:v>
                </c:pt>
                <c:pt idx="24095">
                  <c:v>0.38611373398903998</c:v>
                </c:pt>
                <c:pt idx="24096">
                  <c:v>0.38565456130585302</c:v>
                </c:pt>
                <c:pt idx="24097">
                  <c:v>0.38519538862715602</c:v>
                </c:pt>
                <c:pt idx="24098">
                  <c:v>0.38473621594396901</c:v>
                </c:pt>
                <c:pt idx="24099">
                  <c:v>0.38427704326078199</c:v>
                </c:pt>
                <c:pt idx="24100">
                  <c:v>0.383817870582085</c:v>
                </c:pt>
                <c:pt idx="24101">
                  <c:v>0.38335869789889798</c:v>
                </c:pt>
                <c:pt idx="24102">
                  <c:v>0.38289952521571102</c:v>
                </c:pt>
                <c:pt idx="24103">
                  <c:v>0.38244035253701397</c:v>
                </c:pt>
                <c:pt idx="24104">
                  <c:v>0.38198117985382701</c:v>
                </c:pt>
                <c:pt idx="24105">
                  <c:v>0.38152200717064</c:v>
                </c:pt>
                <c:pt idx="24106">
                  <c:v>0.381062834491944</c:v>
                </c:pt>
                <c:pt idx="24107">
                  <c:v>0.38060366180875699</c:v>
                </c:pt>
                <c:pt idx="24108">
                  <c:v>0.38014448912556997</c:v>
                </c:pt>
                <c:pt idx="24109">
                  <c:v>0.37968531644687298</c:v>
                </c:pt>
                <c:pt idx="24110">
                  <c:v>0.37922614376368602</c:v>
                </c:pt>
                <c:pt idx="24111">
                  <c:v>0.378766971080499</c:v>
                </c:pt>
                <c:pt idx="24112">
                  <c:v>0.37830779840180201</c:v>
                </c:pt>
                <c:pt idx="24113">
                  <c:v>0.37784862571861499</c:v>
                </c:pt>
                <c:pt idx="24114">
                  <c:v>0.37738945303542798</c:v>
                </c:pt>
                <c:pt idx="24115">
                  <c:v>0.37693028035673098</c:v>
                </c:pt>
                <c:pt idx="24116">
                  <c:v>0.37647110767354403</c:v>
                </c:pt>
                <c:pt idx="24117">
                  <c:v>0.37601193499035701</c:v>
                </c:pt>
                <c:pt idx="24118">
                  <c:v>0.37555276231166002</c:v>
                </c:pt>
                <c:pt idx="24119">
                  <c:v>0.375093589628473</c:v>
                </c:pt>
                <c:pt idx="24120">
                  <c:v>0.37463441694528599</c:v>
                </c:pt>
                <c:pt idx="24121">
                  <c:v>0.37417524426658899</c:v>
                </c:pt>
                <c:pt idx="24122">
                  <c:v>0.37371607158340198</c:v>
                </c:pt>
                <c:pt idx="24123">
                  <c:v>0.37325689890021502</c:v>
                </c:pt>
                <c:pt idx="24124">
                  <c:v>0.37279772622151902</c:v>
                </c:pt>
                <c:pt idx="24125">
                  <c:v>0.37233855353833201</c:v>
                </c:pt>
                <c:pt idx="24126">
                  <c:v>0.37187938085514499</c:v>
                </c:pt>
                <c:pt idx="24127">
                  <c:v>0.371420208176448</c:v>
                </c:pt>
                <c:pt idx="24128">
                  <c:v>0.37096103549326098</c:v>
                </c:pt>
                <c:pt idx="24129">
                  <c:v>0.37050186281007402</c:v>
                </c:pt>
                <c:pt idx="24130">
                  <c:v>0.37004269013137697</c:v>
                </c:pt>
                <c:pt idx="24131">
                  <c:v>0.36958351744819001</c:v>
                </c:pt>
                <c:pt idx="24132">
                  <c:v>0.369124344765003</c:v>
                </c:pt>
                <c:pt idx="24133">
                  <c:v>0.368665172086306</c:v>
                </c:pt>
                <c:pt idx="24134">
                  <c:v>0.36820599940311899</c:v>
                </c:pt>
                <c:pt idx="24135">
                  <c:v>0.36774682671993197</c:v>
                </c:pt>
                <c:pt idx="24136">
                  <c:v>0.36728765404123498</c:v>
                </c:pt>
                <c:pt idx="24137">
                  <c:v>0.36682848135804802</c:v>
                </c:pt>
                <c:pt idx="24138">
                  <c:v>0.36636930867486101</c:v>
                </c:pt>
                <c:pt idx="24139">
                  <c:v>0.36591013599616401</c:v>
                </c:pt>
                <c:pt idx="24140">
                  <c:v>0.365450963312977</c:v>
                </c:pt>
                <c:pt idx="24141">
                  <c:v>0.36499179062978998</c:v>
                </c:pt>
                <c:pt idx="24142">
                  <c:v>0.36453261795109398</c:v>
                </c:pt>
                <c:pt idx="24143">
                  <c:v>0.36407344526790603</c:v>
                </c:pt>
                <c:pt idx="24144">
                  <c:v>0.36361427258471901</c:v>
                </c:pt>
                <c:pt idx="24145">
                  <c:v>0.36315509990602302</c:v>
                </c:pt>
                <c:pt idx="24146">
                  <c:v>0.362695927222836</c:v>
                </c:pt>
                <c:pt idx="24147">
                  <c:v>0.36223675453964899</c:v>
                </c:pt>
                <c:pt idx="24148">
                  <c:v>0.36177758186095199</c:v>
                </c:pt>
                <c:pt idx="24149">
                  <c:v>0.36131840917776498</c:v>
                </c:pt>
                <c:pt idx="24150">
                  <c:v>0.36085923649457802</c:v>
                </c:pt>
                <c:pt idx="24151">
                  <c:v>0.36040006381588102</c:v>
                </c:pt>
                <c:pt idx="24152">
                  <c:v>0.35994089113269401</c:v>
                </c:pt>
                <c:pt idx="24153">
                  <c:v>0.35948171844950699</c:v>
                </c:pt>
                <c:pt idx="24154">
                  <c:v>0.35902254577081</c:v>
                </c:pt>
                <c:pt idx="24155">
                  <c:v>0.35856337308762298</c:v>
                </c:pt>
                <c:pt idx="24156">
                  <c:v>0.35810420040443602</c:v>
                </c:pt>
                <c:pt idx="24157">
                  <c:v>0.35764502772573897</c:v>
                </c:pt>
                <c:pt idx="24158">
                  <c:v>0.35718585504255201</c:v>
                </c:pt>
                <c:pt idx="24159">
                  <c:v>0.356726682359365</c:v>
                </c:pt>
                <c:pt idx="24160">
                  <c:v>0.356267509680668</c:v>
                </c:pt>
                <c:pt idx="24161">
                  <c:v>0.35580833699748099</c:v>
                </c:pt>
                <c:pt idx="24162">
                  <c:v>0.35534916431429397</c:v>
                </c:pt>
                <c:pt idx="24163">
                  <c:v>0.35488999163559798</c:v>
                </c:pt>
                <c:pt idx="24164">
                  <c:v>0.35443081895241102</c:v>
                </c:pt>
                <c:pt idx="24165">
                  <c:v>0.35397164626922401</c:v>
                </c:pt>
                <c:pt idx="24166">
                  <c:v>0.35351247359052701</c:v>
                </c:pt>
                <c:pt idx="24167">
                  <c:v>0.35305330090734</c:v>
                </c:pt>
                <c:pt idx="24168">
                  <c:v>0.35259412822415298</c:v>
                </c:pt>
                <c:pt idx="24169">
                  <c:v>0.35213495554545599</c:v>
                </c:pt>
                <c:pt idx="24170">
                  <c:v>0.35167578286226903</c:v>
                </c:pt>
                <c:pt idx="24171">
                  <c:v>0.35121661017908201</c:v>
                </c:pt>
                <c:pt idx="24172">
                  <c:v>0.35075743750038502</c:v>
                </c:pt>
                <c:pt idx="24173">
                  <c:v>0.350298264817198</c:v>
                </c:pt>
                <c:pt idx="24174">
                  <c:v>0.34983909213401099</c:v>
                </c:pt>
                <c:pt idx="24175">
                  <c:v>0.34937991945531399</c:v>
                </c:pt>
                <c:pt idx="24176">
                  <c:v>0.34892074677212698</c:v>
                </c:pt>
                <c:pt idx="24177">
                  <c:v>0.34846157408894002</c:v>
                </c:pt>
                <c:pt idx="24178">
                  <c:v>0.34800240141024302</c:v>
                </c:pt>
                <c:pt idx="24179">
                  <c:v>0.34754322872705601</c:v>
                </c:pt>
                <c:pt idx="24180">
                  <c:v>0.34708405604386899</c:v>
                </c:pt>
                <c:pt idx="24181">
                  <c:v>0.346624883365173</c:v>
                </c:pt>
                <c:pt idx="24182">
                  <c:v>0.34616571068198598</c:v>
                </c:pt>
                <c:pt idx="24183">
                  <c:v>0.34570653799879802</c:v>
                </c:pt>
                <c:pt idx="24184">
                  <c:v>0.34524736532010197</c:v>
                </c:pt>
                <c:pt idx="24185">
                  <c:v>0.34478819263691501</c:v>
                </c:pt>
                <c:pt idx="24186">
                  <c:v>0.344329019953728</c:v>
                </c:pt>
                <c:pt idx="24187">
                  <c:v>0.343869847275031</c:v>
                </c:pt>
                <c:pt idx="24188">
                  <c:v>0.34341067459184399</c:v>
                </c:pt>
                <c:pt idx="24189">
                  <c:v>0.34295150190865697</c:v>
                </c:pt>
                <c:pt idx="24190">
                  <c:v>0.34249232922995998</c:v>
                </c:pt>
                <c:pt idx="24191">
                  <c:v>0.34203315654677302</c:v>
                </c:pt>
                <c:pt idx="24192">
                  <c:v>0.34157398386358601</c:v>
                </c:pt>
                <c:pt idx="24193">
                  <c:v>0.34111481118488901</c:v>
                </c:pt>
                <c:pt idx="24194">
                  <c:v>0.340655638501702</c:v>
                </c:pt>
                <c:pt idx="24195">
                  <c:v>0.34019646581851498</c:v>
                </c:pt>
                <c:pt idx="24196">
                  <c:v>0.33973729313981799</c:v>
                </c:pt>
                <c:pt idx="24197">
                  <c:v>0.33927812045663103</c:v>
                </c:pt>
                <c:pt idx="24198">
                  <c:v>0.33881894777344401</c:v>
                </c:pt>
                <c:pt idx="24199">
                  <c:v>0.33835977509474702</c:v>
                </c:pt>
                <c:pt idx="24200">
                  <c:v>0.33790060241156</c:v>
                </c:pt>
                <c:pt idx="24201">
                  <c:v>0.33744142972837299</c:v>
                </c:pt>
                <c:pt idx="24202">
                  <c:v>0.33698225704967699</c:v>
                </c:pt>
                <c:pt idx="24203">
                  <c:v>0.33652308436648998</c:v>
                </c:pt>
                <c:pt idx="24204">
                  <c:v>0.33606391168330302</c:v>
                </c:pt>
                <c:pt idx="24205">
                  <c:v>0.33560473900460602</c:v>
                </c:pt>
                <c:pt idx="24206">
                  <c:v>0.33514556632141901</c:v>
                </c:pt>
                <c:pt idx="24207">
                  <c:v>0.33468639363823199</c:v>
                </c:pt>
                <c:pt idx="24208">
                  <c:v>0.334227220959535</c:v>
                </c:pt>
                <c:pt idx="24209">
                  <c:v>0.33376804827634798</c:v>
                </c:pt>
                <c:pt idx="24210">
                  <c:v>0.33330887559316102</c:v>
                </c:pt>
                <c:pt idx="24211">
                  <c:v>0.33284970291446397</c:v>
                </c:pt>
                <c:pt idx="24212">
                  <c:v>0.33239053023127701</c:v>
                </c:pt>
                <c:pt idx="24213">
                  <c:v>0.33193135754809</c:v>
                </c:pt>
                <c:pt idx="24214">
                  <c:v>0.33147218486939301</c:v>
                </c:pt>
                <c:pt idx="24215">
                  <c:v>0.33101301218620599</c:v>
                </c:pt>
                <c:pt idx="24216">
                  <c:v>0.33055383950301898</c:v>
                </c:pt>
                <c:pt idx="24217">
                  <c:v>0.33009466682432198</c:v>
                </c:pt>
                <c:pt idx="24218">
                  <c:v>0.32963549414113502</c:v>
                </c:pt>
                <c:pt idx="24219">
                  <c:v>0.32917632145794801</c:v>
                </c:pt>
                <c:pt idx="24220">
                  <c:v>0.32871714877925201</c:v>
                </c:pt>
                <c:pt idx="24221">
                  <c:v>0.328257976096064</c:v>
                </c:pt>
                <c:pt idx="24222">
                  <c:v>0.32779880341287798</c:v>
                </c:pt>
                <c:pt idx="24223">
                  <c:v>0.32733963073418099</c:v>
                </c:pt>
                <c:pt idx="24224">
                  <c:v>0.32688045805099403</c:v>
                </c:pt>
                <c:pt idx="24225">
                  <c:v>0.32642128536780701</c:v>
                </c:pt>
                <c:pt idx="24226">
                  <c:v>0.32596211268911002</c:v>
                </c:pt>
                <c:pt idx="24227">
                  <c:v>0.325502940005923</c:v>
                </c:pt>
                <c:pt idx="24228">
                  <c:v>0.32504376732273599</c:v>
                </c:pt>
                <c:pt idx="24229">
                  <c:v>0.32458459464403899</c:v>
                </c:pt>
                <c:pt idx="24230">
                  <c:v>0.32412542196085198</c:v>
                </c:pt>
                <c:pt idx="24231">
                  <c:v>0.32366624927766502</c:v>
                </c:pt>
                <c:pt idx="24232">
                  <c:v>0.32320707659896802</c:v>
                </c:pt>
                <c:pt idx="24233">
                  <c:v>0.32274790391578101</c:v>
                </c:pt>
                <c:pt idx="24234">
                  <c:v>0.32228873123259399</c:v>
                </c:pt>
                <c:pt idx="24235">
                  <c:v>0.321829558553897</c:v>
                </c:pt>
                <c:pt idx="24236">
                  <c:v>0.32137038587070998</c:v>
                </c:pt>
                <c:pt idx="24237">
                  <c:v>0.32091121318752303</c:v>
                </c:pt>
                <c:pt idx="24238">
                  <c:v>0.32045204050882597</c:v>
                </c:pt>
                <c:pt idx="24239">
                  <c:v>0.31999286782563902</c:v>
                </c:pt>
                <c:pt idx="24240">
                  <c:v>0.319533695142452</c:v>
                </c:pt>
                <c:pt idx="24241">
                  <c:v>0.31907452246375601</c:v>
                </c:pt>
                <c:pt idx="24242">
                  <c:v>0.31861534978056899</c:v>
                </c:pt>
                <c:pt idx="24243">
                  <c:v>0.31815617709738198</c:v>
                </c:pt>
                <c:pt idx="24244">
                  <c:v>0.31769700441868498</c:v>
                </c:pt>
                <c:pt idx="24245">
                  <c:v>0.31723783173549802</c:v>
                </c:pt>
                <c:pt idx="24246">
                  <c:v>0.31677865905231101</c:v>
                </c:pt>
                <c:pt idx="24247">
                  <c:v>0.31631948637361401</c:v>
                </c:pt>
                <c:pt idx="24248">
                  <c:v>0.315860313690427</c:v>
                </c:pt>
                <c:pt idx="24249">
                  <c:v>0.31540114100723998</c:v>
                </c:pt>
                <c:pt idx="24250">
                  <c:v>0.31494196832854299</c:v>
                </c:pt>
                <c:pt idx="24251">
                  <c:v>0.31448279564535597</c:v>
                </c:pt>
                <c:pt idx="24252">
                  <c:v>0.31402362296216901</c:v>
                </c:pt>
                <c:pt idx="24253">
                  <c:v>0.31356445028347202</c:v>
                </c:pt>
                <c:pt idx="24254">
                  <c:v>0.313105277600285</c:v>
                </c:pt>
                <c:pt idx="24255">
                  <c:v>0.31264610491709799</c:v>
                </c:pt>
                <c:pt idx="24256">
                  <c:v>0.31218693223840099</c:v>
                </c:pt>
                <c:pt idx="24257">
                  <c:v>0.31172775955521398</c:v>
                </c:pt>
                <c:pt idx="24258">
                  <c:v>0.31126858687202702</c:v>
                </c:pt>
                <c:pt idx="24259">
                  <c:v>0.31080941419333102</c:v>
                </c:pt>
                <c:pt idx="24260">
                  <c:v>0.31035024151014301</c:v>
                </c:pt>
                <c:pt idx="24261">
                  <c:v>0.30989106882695699</c:v>
                </c:pt>
                <c:pt idx="24262">
                  <c:v>0.30943189614826</c:v>
                </c:pt>
                <c:pt idx="24263">
                  <c:v>0.30897272346507298</c:v>
                </c:pt>
                <c:pt idx="24264">
                  <c:v>0.30851355078188603</c:v>
                </c:pt>
                <c:pt idx="24265">
                  <c:v>0.30805437810318897</c:v>
                </c:pt>
                <c:pt idx="24266">
                  <c:v>0.30759520542000202</c:v>
                </c:pt>
                <c:pt idx="24267">
                  <c:v>0.307136032736815</c:v>
                </c:pt>
                <c:pt idx="24268">
                  <c:v>0.30667686005811801</c:v>
                </c:pt>
                <c:pt idx="24269">
                  <c:v>0.30621768737493099</c:v>
                </c:pt>
                <c:pt idx="24270">
                  <c:v>0.30575851469174398</c:v>
                </c:pt>
                <c:pt idx="24271">
                  <c:v>0.30529934201304698</c:v>
                </c:pt>
                <c:pt idx="24272">
                  <c:v>0.30484016932986002</c:v>
                </c:pt>
                <c:pt idx="24273">
                  <c:v>0.30438099664667301</c:v>
                </c:pt>
                <c:pt idx="24274">
                  <c:v>0.30392182396797601</c:v>
                </c:pt>
                <c:pt idx="24275">
                  <c:v>0.303462651284789</c:v>
                </c:pt>
                <c:pt idx="24276">
                  <c:v>0.30300347860160198</c:v>
                </c:pt>
                <c:pt idx="24277">
                  <c:v>0.30254430592290499</c:v>
                </c:pt>
                <c:pt idx="24278">
                  <c:v>0.30208513323971797</c:v>
                </c:pt>
                <c:pt idx="24279">
                  <c:v>0.30162596055653101</c:v>
                </c:pt>
                <c:pt idx="24280">
                  <c:v>0.30116678787783502</c:v>
                </c:pt>
                <c:pt idx="24281">
                  <c:v>0.300707615194648</c:v>
                </c:pt>
                <c:pt idx="24282">
                  <c:v>0.30024844251146099</c:v>
                </c:pt>
                <c:pt idx="24283">
                  <c:v>0.29978926983276399</c:v>
                </c:pt>
                <c:pt idx="24284">
                  <c:v>0.29933009714957698</c:v>
                </c:pt>
                <c:pt idx="24285">
                  <c:v>0.29887092446639002</c:v>
                </c:pt>
                <c:pt idx="24286">
                  <c:v>0.29841175178769302</c:v>
                </c:pt>
                <c:pt idx="24287">
                  <c:v>0.29795257910450601</c:v>
                </c:pt>
                <c:pt idx="24288">
                  <c:v>0.297493406421319</c:v>
                </c:pt>
                <c:pt idx="24289">
                  <c:v>0.297034233742622</c:v>
                </c:pt>
                <c:pt idx="24290">
                  <c:v>0.29657506105943499</c:v>
                </c:pt>
                <c:pt idx="24291">
                  <c:v>0.29611588837624803</c:v>
                </c:pt>
                <c:pt idx="24292">
                  <c:v>0.29565671569755098</c:v>
                </c:pt>
                <c:pt idx="24293">
                  <c:v>0.29519754301436402</c:v>
                </c:pt>
                <c:pt idx="24294">
                  <c:v>0.294738370331177</c:v>
                </c:pt>
                <c:pt idx="24295">
                  <c:v>0.29427919765248001</c:v>
                </c:pt>
                <c:pt idx="24296">
                  <c:v>0.29382002496929299</c:v>
                </c:pt>
                <c:pt idx="24297">
                  <c:v>0.29336085228610598</c:v>
                </c:pt>
                <c:pt idx="24298">
                  <c:v>0.29290167960740998</c:v>
                </c:pt>
                <c:pt idx="24299">
                  <c:v>0.29244250692422302</c:v>
                </c:pt>
                <c:pt idx="24300">
                  <c:v>0.29198333424103601</c:v>
                </c:pt>
                <c:pt idx="24301">
                  <c:v>0.29152416156233901</c:v>
                </c:pt>
                <c:pt idx="24302">
                  <c:v>0.291064988879152</c:v>
                </c:pt>
                <c:pt idx="24303">
                  <c:v>0.29060581619596498</c:v>
                </c:pt>
                <c:pt idx="24304">
                  <c:v>0.29014664351726799</c:v>
                </c:pt>
                <c:pt idx="24305">
                  <c:v>0.28968747083408097</c:v>
                </c:pt>
                <c:pt idx="24306">
                  <c:v>0.28922829815089401</c:v>
                </c:pt>
                <c:pt idx="24307">
                  <c:v>0.28876912547219702</c:v>
                </c:pt>
                <c:pt idx="24308">
                  <c:v>0.28830995278901</c:v>
                </c:pt>
                <c:pt idx="24309">
                  <c:v>0.28785078010582299</c:v>
                </c:pt>
                <c:pt idx="24310">
                  <c:v>0.28739160742712599</c:v>
                </c:pt>
                <c:pt idx="24311">
                  <c:v>0.28693243474393898</c:v>
                </c:pt>
                <c:pt idx="24312">
                  <c:v>0.28647326206075202</c:v>
                </c:pt>
                <c:pt idx="24313">
                  <c:v>0.28601408938205503</c:v>
                </c:pt>
                <c:pt idx="24314">
                  <c:v>0.28555491669886801</c:v>
                </c:pt>
                <c:pt idx="24315">
                  <c:v>0.285095744015681</c:v>
                </c:pt>
                <c:pt idx="24316">
                  <c:v>0.284636571336985</c:v>
                </c:pt>
                <c:pt idx="24317">
                  <c:v>0.28417739865379799</c:v>
                </c:pt>
                <c:pt idx="24318">
                  <c:v>0.28371822597061003</c:v>
                </c:pt>
                <c:pt idx="24319">
                  <c:v>0.28325905329191398</c:v>
                </c:pt>
                <c:pt idx="24320">
                  <c:v>0.28279988060872702</c:v>
                </c:pt>
                <c:pt idx="24321">
                  <c:v>0.28234070792554</c:v>
                </c:pt>
                <c:pt idx="24322">
                  <c:v>0.28188153524684301</c:v>
                </c:pt>
                <c:pt idx="24323">
                  <c:v>0.28142236256365599</c:v>
                </c:pt>
                <c:pt idx="24324">
                  <c:v>0.28096318988046898</c:v>
                </c:pt>
                <c:pt idx="24325">
                  <c:v>0.28050401720177198</c:v>
                </c:pt>
                <c:pt idx="24326">
                  <c:v>0.28004484451858502</c:v>
                </c:pt>
                <c:pt idx="24327">
                  <c:v>0.27958567183539801</c:v>
                </c:pt>
                <c:pt idx="24328">
                  <c:v>0.27912649915670101</c:v>
                </c:pt>
                <c:pt idx="24329">
                  <c:v>0.278667326473514</c:v>
                </c:pt>
                <c:pt idx="24330">
                  <c:v>0.27820815379032698</c:v>
                </c:pt>
                <c:pt idx="24331">
                  <c:v>0.27774898111162999</c:v>
                </c:pt>
                <c:pt idx="24332">
                  <c:v>0.27728980842844297</c:v>
                </c:pt>
                <c:pt idx="24333">
                  <c:v>0.27683063574525602</c:v>
                </c:pt>
                <c:pt idx="24334">
                  <c:v>0.27637146306655902</c:v>
                </c:pt>
                <c:pt idx="24335">
                  <c:v>0.27591229038337201</c:v>
                </c:pt>
                <c:pt idx="24336">
                  <c:v>0.27545311770018499</c:v>
                </c:pt>
                <c:pt idx="24337">
                  <c:v>0.27499394502148899</c:v>
                </c:pt>
                <c:pt idx="24338">
                  <c:v>0.27453477233830198</c:v>
                </c:pt>
                <c:pt idx="24339">
                  <c:v>0.27407559965511502</c:v>
                </c:pt>
                <c:pt idx="24340">
                  <c:v>0.27361642697641803</c:v>
                </c:pt>
                <c:pt idx="24341">
                  <c:v>0.27315725429323101</c:v>
                </c:pt>
                <c:pt idx="24342">
                  <c:v>0.272698081610044</c:v>
                </c:pt>
                <c:pt idx="24343">
                  <c:v>0.272238908931347</c:v>
                </c:pt>
                <c:pt idx="24344">
                  <c:v>0.27177973624815999</c:v>
                </c:pt>
                <c:pt idx="24345">
                  <c:v>0.27132056356497303</c:v>
                </c:pt>
                <c:pt idx="24346">
                  <c:v>0.27086139088627598</c:v>
                </c:pt>
                <c:pt idx="24347">
                  <c:v>0.27040221820308902</c:v>
                </c:pt>
                <c:pt idx="24348">
                  <c:v>0.269943045519902</c:v>
                </c:pt>
                <c:pt idx="24349">
                  <c:v>0.26948387284120501</c:v>
                </c:pt>
                <c:pt idx="24350">
                  <c:v>0.26902470015801799</c:v>
                </c:pt>
                <c:pt idx="24351">
                  <c:v>0.26856552747483098</c:v>
                </c:pt>
                <c:pt idx="24352">
                  <c:v>0.26810635479613398</c:v>
                </c:pt>
                <c:pt idx="24353">
                  <c:v>0.26764718211294702</c:v>
                </c:pt>
                <c:pt idx="24354">
                  <c:v>0.26718800942976001</c:v>
                </c:pt>
                <c:pt idx="24355">
                  <c:v>0.26672883675106401</c:v>
                </c:pt>
                <c:pt idx="24356">
                  <c:v>0.266269664067876</c:v>
                </c:pt>
                <c:pt idx="24357">
                  <c:v>0.26581049138468998</c:v>
                </c:pt>
                <c:pt idx="24358">
                  <c:v>0.26535131870599299</c:v>
                </c:pt>
                <c:pt idx="24359">
                  <c:v>0.26489214602280597</c:v>
                </c:pt>
                <c:pt idx="24360">
                  <c:v>0.26443297333961902</c:v>
                </c:pt>
                <c:pt idx="24361">
                  <c:v>0.26397380066092202</c:v>
                </c:pt>
                <c:pt idx="24362">
                  <c:v>0.26351462797773501</c:v>
                </c:pt>
                <c:pt idx="24363">
                  <c:v>0.26305545529454799</c:v>
                </c:pt>
                <c:pt idx="24364">
                  <c:v>0.262596282615851</c:v>
                </c:pt>
                <c:pt idx="24365">
                  <c:v>0.26213710993266398</c:v>
                </c:pt>
                <c:pt idx="24366">
                  <c:v>0.26167793724947702</c:v>
                </c:pt>
                <c:pt idx="24367">
                  <c:v>0.26121876457078003</c:v>
                </c:pt>
                <c:pt idx="24368">
                  <c:v>0.26075959188759301</c:v>
                </c:pt>
                <c:pt idx="24369">
                  <c:v>0.260300419204406</c:v>
                </c:pt>
                <c:pt idx="24370">
                  <c:v>0.259841246525709</c:v>
                </c:pt>
                <c:pt idx="24371">
                  <c:v>0.25938207384252199</c:v>
                </c:pt>
                <c:pt idx="24372">
                  <c:v>0.25892290115933497</c:v>
                </c:pt>
                <c:pt idx="24373">
                  <c:v>0.25846372848063798</c:v>
                </c:pt>
                <c:pt idx="24374">
                  <c:v>0.25800455579745102</c:v>
                </c:pt>
                <c:pt idx="24375">
                  <c:v>0.257545383114264</c:v>
                </c:pt>
                <c:pt idx="24376">
                  <c:v>0.25708621043556801</c:v>
                </c:pt>
                <c:pt idx="24377">
                  <c:v>0.25662703775238099</c:v>
                </c:pt>
                <c:pt idx="24378">
                  <c:v>0.25616786506919398</c:v>
                </c:pt>
                <c:pt idx="24379">
                  <c:v>0.25570869239049698</c:v>
                </c:pt>
                <c:pt idx="24380">
                  <c:v>0.25524951970731002</c:v>
                </c:pt>
                <c:pt idx="24381">
                  <c:v>0.25479034702412301</c:v>
                </c:pt>
                <c:pt idx="24382">
                  <c:v>0.25433117434542601</c:v>
                </c:pt>
                <c:pt idx="24383">
                  <c:v>0.253872001662239</c:v>
                </c:pt>
                <c:pt idx="24384">
                  <c:v>0.25341282897905199</c:v>
                </c:pt>
                <c:pt idx="24385">
                  <c:v>0.25295365630035499</c:v>
                </c:pt>
                <c:pt idx="24386">
                  <c:v>0.25249448361716798</c:v>
                </c:pt>
                <c:pt idx="24387">
                  <c:v>0.25203531093398102</c:v>
                </c:pt>
                <c:pt idx="24388">
                  <c:v>0.25157613825528402</c:v>
                </c:pt>
                <c:pt idx="24389">
                  <c:v>0.25111696557209701</c:v>
                </c:pt>
                <c:pt idx="24390">
                  <c:v>0.25065779288890999</c:v>
                </c:pt>
                <c:pt idx="24391">
                  <c:v>0.250198620210213</c:v>
                </c:pt>
                <c:pt idx="24392">
                  <c:v>0.24973944752702601</c:v>
                </c:pt>
                <c:pt idx="24393">
                  <c:v>0.24928027484383899</c:v>
                </c:pt>
                <c:pt idx="24394">
                  <c:v>0.248821102165142</c:v>
                </c:pt>
                <c:pt idx="24395">
                  <c:v>0.24836192948195501</c:v>
                </c:pt>
                <c:pt idx="24396">
                  <c:v>0.247902756798768</c:v>
                </c:pt>
                <c:pt idx="24397">
                  <c:v>0.247443584120072</c:v>
                </c:pt>
                <c:pt idx="24398">
                  <c:v>0.24698441143688499</c:v>
                </c:pt>
                <c:pt idx="24399">
                  <c:v>0.246525238753698</c:v>
                </c:pt>
                <c:pt idx="24400">
                  <c:v>0.24606606607500101</c:v>
                </c:pt>
                <c:pt idx="24401">
                  <c:v>0.24560689339181399</c:v>
                </c:pt>
                <c:pt idx="24402">
                  <c:v>0.245147720708627</c:v>
                </c:pt>
                <c:pt idx="24403">
                  <c:v>0.24468854802993001</c:v>
                </c:pt>
                <c:pt idx="24404">
                  <c:v>0.24422937534674299</c:v>
                </c:pt>
                <c:pt idx="24405">
                  <c:v>0.24377020266355601</c:v>
                </c:pt>
                <c:pt idx="24406">
                  <c:v>0.24331102998485901</c:v>
                </c:pt>
                <c:pt idx="24407">
                  <c:v>0.242851857301672</c:v>
                </c:pt>
                <c:pt idx="24408">
                  <c:v>0.24239268461848501</c:v>
                </c:pt>
                <c:pt idx="24409">
                  <c:v>0.24193351193978799</c:v>
                </c:pt>
                <c:pt idx="24410">
                  <c:v>0.241474339256601</c:v>
                </c:pt>
                <c:pt idx="24411">
                  <c:v>0.24101516657341401</c:v>
                </c:pt>
                <c:pt idx="24412">
                  <c:v>0.24055599389471699</c:v>
                </c:pt>
                <c:pt idx="24413">
                  <c:v>0.24009682121153</c:v>
                </c:pt>
                <c:pt idx="24414">
                  <c:v>0.23963764852834299</c:v>
                </c:pt>
                <c:pt idx="24415">
                  <c:v>0.23917847584964699</c:v>
                </c:pt>
                <c:pt idx="24416">
                  <c:v>0.23871930316646001</c:v>
                </c:pt>
                <c:pt idx="24417">
                  <c:v>0.23826013048327299</c:v>
                </c:pt>
                <c:pt idx="24418">
                  <c:v>0.237800957804576</c:v>
                </c:pt>
                <c:pt idx="24419">
                  <c:v>0.23734178512138901</c:v>
                </c:pt>
                <c:pt idx="24420">
                  <c:v>0.23688261243820199</c:v>
                </c:pt>
                <c:pt idx="24421">
                  <c:v>0.236423439759505</c:v>
                </c:pt>
                <c:pt idx="24422">
                  <c:v>0.23596426707631801</c:v>
                </c:pt>
                <c:pt idx="24423">
                  <c:v>0.235505094393131</c:v>
                </c:pt>
                <c:pt idx="24424">
                  <c:v>0.235045921714434</c:v>
                </c:pt>
                <c:pt idx="24425">
                  <c:v>0.23458674903124699</c:v>
                </c:pt>
                <c:pt idx="24426">
                  <c:v>0.23412757634806</c:v>
                </c:pt>
                <c:pt idx="24427">
                  <c:v>0.23366840366936301</c:v>
                </c:pt>
                <c:pt idx="24428">
                  <c:v>0.23320923098617599</c:v>
                </c:pt>
                <c:pt idx="24429">
                  <c:v>0.232750058302989</c:v>
                </c:pt>
                <c:pt idx="24430">
                  <c:v>0.23229088562429201</c:v>
                </c:pt>
                <c:pt idx="24431">
                  <c:v>0.23183171294110499</c:v>
                </c:pt>
                <c:pt idx="24432">
                  <c:v>0.23137254025791801</c:v>
                </c:pt>
                <c:pt idx="24433">
                  <c:v>0.23091336757922201</c:v>
                </c:pt>
                <c:pt idx="24434">
                  <c:v>0.230454194896035</c:v>
                </c:pt>
                <c:pt idx="24435">
                  <c:v>0.22999502221284801</c:v>
                </c:pt>
                <c:pt idx="24436">
                  <c:v>0.22953584953415099</c:v>
                </c:pt>
                <c:pt idx="24437">
                  <c:v>0.229076676850964</c:v>
                </c:pt>
                <c:pt idx="24438">
                  <c:v>0.22861750416777701</c:v>
                </c:pt>
                <c:pt idx="24439">
                  <c:v>0.22815833148907999</c:v>
                </c:pt>
                <c:pt idx="24440">
                  <c:v>0.227699158805893</c:v>
                </c:pt>
                <c:pt idx="24441">
                  <c:v>0.22723998612270599</c:v>
                </c:pt>
                <c:pt idx="24442">
                  <c:v>0.22678081344400899</c:v>
                </c:pt>
                <c:pt idx="24443">
                  <c:v>0.22632164076082201</c:v>
                </c:pt>
                <c:pt idx="24444">
                  <c:v>0.22586246807763499</c:v>
                </c:pt>
                <c:pt idx="24445">
                  <c:v>0.225403295398938</c:v>
                </c:pt>
                <c:pt idx="24446">
                  <c:v>0.22494412271575101</c:v>
                </c:pt>
                <c:pt idx="24447">
                  <c:v>0.224484950032564</c:v>
                </c:pt>
                <c:pt idx="24448">
                  <c:v>0.224025777353867</c:v>
                </c:pt>
                <c:pt idx="24449">
                  <c:v>0.22356660467068001</c:v>
                </c:pt>
                <c:pt idx="24450">
                  <c:v>0.223107431987493</c:v>
                </c:pt>
                <c:pt idx="24451">
                  <c:v>0.222648259308796</c:v>
                </c:pt>
                <c:pt idx="24452">
                  <c:v>0.22218908662560899</c:v>
                </c:pt>
                <c:pt idx="24453">
                  <c:v>0.221729913942422</c:v>
                </c:pt>
                <c:pt idx="24454">
                  <c:v>0.22127074126372601</c:v>
                </c:pt>
                <c:pt idx="24455">
                  <c:v>0.22081156858053899</c:v>
                </c:pt>
                <c:pt idx="24456">
                  <c:v>0.220352395897352</c:v>
                </c:pt>
                <c:pt idx="24457">
                  <c:v>0.21989322321865501</c:v>
                </c:pt>
                <c:pt idx="24458">
                  <c:v>0.21943405053546799</c:v>
                </c:pt>
                <c:pt idx="24459">
                  <c:v>0.21897487785228101</c:v>
                </c:pt>
                <c:pt idx="24460">
                  <c:v>0.21851570517358401</c:v>
                </c:pt>
                <c:pt idx="24461">
                  <c:v>0.218056532490397</c:v>
                </c:pt>
                <c:pt idx="24462">
                  <c:v>0.21759735980721001</c:v>
                </c:pt>
                <c:pt idx="24463">
                  <c:v>0.21713818712851299</c:v>
                </c:pt>
                <c:pt idx="24464">
                  <c:v>0.216679014445326</c:v>
                </c:pt>
                <c:pt idx="24465">
                  <c:v>0.21621984176213899</c:v>
                </c:pt>
                <c:pt idx="24466">
                  <c:v>0.21576066908344199</c:v>
                </c:pt>
                <c:pt idx="24467">
                  <c:v>0.215301496400255</c:v>
                </c:pt>
                <c:pt idx="24468">
                  <c:v>0.21484232371706799</c:v>
                </c:pt>
                <c:pt idx="24469">
                  <c:v>0.21438315103837099</c:v>
                </c:pt>
                <c:pt idx="24470">
                  <c:v>0.21392397835518401</c:v>
                </c:pt>
                <c:pt idx="24471">
                  <c:v>0.21346480567199699</c:v>
                </c:pt>
                <c:pt idx="24472">
                  <c:v>0.213005632993301</c:v>
                </c:pt>
                <c:pt idx="24473">
                  <c:v>0.21254646031011301</c:v>
                </c:pt>
                <c:pt idx="24474">
                  <c:v>0.212087287626927</c:v>
                </c:pt>
                <c:pt idx="24475">
                  <c:v>0.21162811494823</c:v>
                </c:pt>
                <c:pt idx="24476">
                  <c:v>0.21116894226504301</c:v>
                </c:pt>
                <c:pt idx="24477">
                  <c:v>0.210709769581856</c:v>
                </c:pt>
                <c:pt idx="24478">
                  <c:v>0.210250596903159</c:v>
                </c:pt>
                <c:pt idx="24479">
                  <c:v>0.20979142421997199</c:v>
                </c:pt>
                <c:pt idx="24480">
                  <c:v>0.209332251536785</c:v>
                </c:pt>
                <c:pt idx="24481">
                  <c:v>0.20887307885808801</c:v>
                </c:pt>
                <c:pt idx="24482">
                  <c:v>0.20841390617490099</c:v>
                </c:pt>
                <c:pt idx="24483">
                  <c:v>0.20795473349171401</c:v>
                </c:pt>
                <c:pt idx="24484">
                  <c:v>0.20749556081301701</c:v>
                </c:pt>
                <c:pt idx="24485">
                  <c:v>0.20703638812983</c:v>
                </c:pt>
                <c:pt idx="24486">
                  <c:v>0.20657721544664301</c:v>
                </c:pt>
                <c:pt idx="24487">
                  <c:v>0.20611804276794601</c:v>
                </c:pt>
                <c:pt idx="24488">
                  <c:v>0.205658870084759</c:v>
                </c:pt>
                <c:pt idx="24489">
                  <c:v>0.20519969740157201</c:v>
                </c:pt>
                <c:pt idx="24490">
                  <c:v>0.20474052472287499</c:v>
                </c:pt>
                <c:pt idx="24491">
                  <c:v>0.204281352039688</c:v>
                </c:pt>
                <c:pt idx="24492">
                  <c:v>0.20382217935650099</c:v>
                </c:pt>
                <c:pt idx="24493">
                  <c:v>0.20336300667780499</c:v>
                </c:pt>
                <c:pt idx="24494">
                  <c:v>0.202903833994618</c:v>
                </c:pt>
                <c:pt idx="24495">
                  <c:v>0.20244466131143099</c:v>
                </c:pt>
                <c:pt idx="24496">
                  <c:v>0.20198548863273399</c:v>
                </c:pt>
                <c:pt idx="24497">
                  <c:v>0.20152631594954701</c:v>
                </c:pt>
                <c:pt idx="24498">
                  <c:v>0.20106714326635999</c:v>
                </c:pt>
                <c:pt idx="24499">
                  <c:v>0.200607970587663</c:v>
                </c:pt>
                <c:pt idx="24500">
                  <c:v>0.20014879790447601</c:v>
                </c:pt>
                <c:pt idx="24501">
                  <c:v>0.199689625221289</c:v>
                </c:pt>
                <c:pt idx="24502">
                  <c:v>0.199230452542592</c:v>
                </c:pt>
                <c:pt idx="24503">
                  <c:v>0.19877127985940499</c:v>
                </c:pt>
                <c:pt idx="24504">
                  <c:v>0.198312107176218</c:v>
                </c:pt>
                <c:pt idx="24505">
                  <c:v>0.197852934497521</c:v>
                </c:pt>
                <c:pt idx="24506">
                  <c:v>0.19739376181433399</c:v>
                </c:pt>
                <c:pt idx="24507">
                  <c:v>0.196934589131147</c:v>
                </c:pt>
                <c:pt idx="24508">
                  <c:v>0.19647541645245001</c:v>
                </c:pt>
                <c:pt idx="24509">
                  <c:v>0.19601624376926299</c:v>
                </c:pt>
                <c:pt idx="24510">
                  <c:v>0.19555707108607601</c:v>
                </c:pt>
                <c:pt idx="24511">
                  <c:v>0.19509789840738001</c:v>
                </c:pt>
                <c:pt idx="24512">
                  <c:v>0.194638725724193</c:v>
                </c:pt>
                <c:pt idx="24513">
                  <c:v>0.19417955304100501</c:v>
                </c:pt>
                <c:pt idx="24514">
                  <c:v>0.19372038036230901</c:v>
                </c:pt>
                <c:pt idx="24515">
                  <c:v>0.193261207679122</c:v>
                </c:pt>
                <c:pt idx="24516">
                  <c:v>0.19280203499593501</c:v>
                </c:pt>
                <c:pt idx="24517">
                  <c:v>0.19234286231723799</c:v>
                </c:pt>
                <c:pt idx="24518">
                  <c:v>0.191883689634051</c:v>
                </c:pt>
                <c:pt idx="24519">
                  <c:v>0.19142451695086399</c:v>
                </c:pt>
                <c:pt idx="24520">
                  <c:v>0.19096534427216699</c:v>
                </c:pt>
                <c:pt idx="24521">
                  <c:v>0.19050617158898001</c:v>
                </c:pt>
                <c:pt idx="24522">
                  <c:v>0.19004699890579299</c:v>
                </c:pt>
                <c:pt idx="24523">
                  <c:v>0.189587826227096</c:v>
                </c:pt>
                <c:pt idx="24524">
                  <c:v>0.18912865354390901</c:v>
                </c:pt>
                <c:pt idx="24525">
                  <c:v>0.18866948086072199</c:v>
                </c:pt>
                <c:pt idx="24526">
                  <c:v>0.188210308182025</c:v>
                </c:pt>
                <c:pt idx="24527">
                  <c:v>0.18775113549883801</c:v>
                </c:pt>
                <c:pt idx="24528">
                  <c:v>0.187291962815651</c:v>
                </c:pt>
                <c:pt idx="24529">
                  <c:v>0.186832790136954</c:v>
                </c:pt>
                <c:pt idx="24530">
                  <c:v>0.18637361745376699</c:v>
                </c:pt>
                <c:pt idx="24531">
                  <c:v>0.18591444477058</c:v>
                </c:pt>
                <c:pt idx="24532">
                  <c:v>0.185455272091884</c:v>
                </c:pt>
                <c:pt idx="24533">
                  <c:v>0.18499609940869699</c:v>
                </c:pt>
                <c:pt idx="24534">
                  <c:v>0.18453692672551</c:v>
                </c:pt>
                <c:pt idx="24535">
                  <c:v>0.18407775404681301</c:v>
                </c:pt>
                <c:pt idx="24536">
                  <c:v>0.18361858136362599</c:v>
                </c:pt>
                <c:pt idx="24537">
                  <c:v>0.18315940868043901</c:v>
                </c:pt>
                <c:pt idx="24538">
                  <c:v>0.18270023600174201</c:v>
                </c:pt>
                <c:pt idx="24539">
                  <c:v>0.182241063318555</c:v>
                </c:pt>
                <c:pt idx="24540">
                  <c:v>0.18178189063536801</c:v>
                </c:pt>
                <c:pt idx="24541">
                  <c:v>0.18132271795667099</c:v>
                </c:pt>
                <c:pt idx="24542">
                  <c:v>0.180863545273484</c:v>
                </c:pt>
                <c:pt idx="24543">
                  <c:v>0.18040437259029701</c:v>
                </c:pt>
                <c:pt idx="24544">
                  <c:v>0.17994519991159999</c:v>
                </c:pt>
                <c:pt idx="24545">
                  <c:v>0.179486027228413</c:v>
                </c:pt>
                <c:pt idx="24546">
                  <c:v>0.17902685454522599</c:v>
                </c:pt>
                <c:pt idx="24547">
                  <c:v>0.17856768186652899</c:v>
                </c:pt>
                <c:pt idx="24548">
                  <c:v>0.17810850918334201</c:v>
                </c:pt>
                <c:pt idx="24549">
                  <c:v>0.17764933650015499</c:v>
                </c:pt>
                <c:pt idx="24550">
                  <c:v>0.177190163821459</c:v>
                </c:pt>
                <c:pt idx="24551">
                  <c:v>0.17673099113827201</c:v>
                </c:pt>
                <c:pt idx="24552">
                  <c:v>0.17627181845508499</c:v>
                </c:pt>
                <c:pt idx="24553">
                  <c:v>0.175812645776388</c:v>
                </c:pt>
                <c:pt idx="24554">
                  <c:v>0.17535347309320101</c:v>
                </c:pt>
                <c:pt idx="24555">
                  <c:v>0.174894300410014</c:v>
                </c:pt>
                <c:pt idx="24556">
                  <c:v>0.174435127731317</c:v>
                </c:pt>
                <c:pt idx="24557">
                  <c:v>0.17397595504812999</c:v>
                </c:pt>
                <c:pt idx="24558">
                  <c:v>0.173516782364943</c:v>
                </c:pt>
                <c:pt idx="24559">
                  <c:v>0.17305760968624601</c:v>
                </c:pt>
                <c:pt idx="24560">
                  <c:v>0.17259843700305899</c:v>
                </c:pt>
                <c:pt idx="24561">
                  <c:v>0.172139264319872</c:v>
                </c:pt>
                <c:pt idx="24562">
                  <c:v>0.17168009164117501</c:v>
                </c:pt>
                <c:pt idx="24563">
                  <c:v>0.17122091895798799</c:v>
                </c:pt>
                <c:pt idx="24564">
                  <c:v>0.17076174627480101</c:v>
                </c:pt>
                <c:pt idx="24565">
                  <c:v>0.17030257359610401</c:v>
                </c:pt>
                <c:pt idx="24566">
                  <c:v>0.169843400912917</c:v>
                </c:pt>
                <c:pt idx="24567">
                  <c:v>0.16938422822973001</c:v>
                </c:pt>
                <c:pt idx="24568">
                  <c:v>0.16892505555103399</c:v>
                </c:pt>
                <c:pt idx="24569">
                  <c:v>0.168465882867846</c:v>
                </c:pt>
                <c:pt idx="24570">
                  <c:v>0.16800671018466001</c:v>
                </c:pt>
                <c:pt idx="24571">
                  <c:v>0.16754753750596299</c:v>
                </c:pt>
                <c:pt idx="24572">
                  <c:v>0.167088364822776</c:v>
                </c:pt>
                <c:pt idx="24573">
                  <c:v>0.16662919213958899</c:v>
                </c:pt>
                <c:pt idx="24574">
                  <c:v>0.16617001946089199</c:v>
                </c:pt>
                <c:pt idx="24575">
                  <c:v>0.16571084677770501</c:v>
                </c:pt>
                <c:pt idx="24576">
                  <c:v>0.16525167409451799</c:v>
                </c:pt>
                <c:pt idx="24577">
                  <c:v>0.164792501415821</c:v>
                </c:pt>
                <c:pt idx="24578">
                  <c:v>0.16433332873263401</c:v>
                </c:pt>
                <c:pt idx="24579">
                  <c:v>0.163874156049447</c:v>
                </c:pt>
                <c:pt idx="24580">
                  <c:v>0.16341498337075</c:v>
                </c:pt>
                <c:pt idx="24581">
                  <c:v>0.16295581068756301</c:v>
                </c:pt>
                <c:pt idx="24582">
                  <c:v>0.162496638004376</c:v>
                </c:pt>
                <c:pt idx="24583">
                  <c:v>0.162037465325679</c:v>
                </c:pt>
                <c:pt idx="24584">
                  <c:v>0.16157829264249199</c:v>
                </c:pt>
                <c:pt idx="24585">
                  <c:v>0.161119119959305</c:v>
                </c:pt>
                <c:pt idx="24586">
                  <c:v>0.16065994728060801</c:v>
                </c:pt>
                <c:pt idx="24587">
                  <c:v>0.16020077459742099</c:v>
                </c:pt>
                <c:pt idx="24588">
                  <c:v>0.159741601914234</c:v>
                </c:pt>
                <c:pt idx="24589">
                  <c:v>0.15928242923553801</c:v>
                </c:pt>
                <c:pt idx="24590">
                  <c:v>0.15882325655235099</c:v>
                </c:pt>
                <c:pt idx="24591">
                  <c:v>0.15836408386916401</c:v>
                </c:pt>
                <c:pt idx="24592">
                  <c:v>0.15790491119046701</c:v>
                </c:pt>
                <c:pt idx="24593">
                  <c:v>0.15744573850728</c:v>
                </c:pt>
                <c:pt idx="24594">
                  <c:v>0.15698656582409301</c:v>
                </c:pt>
                <c:pt idx="24595">
                  <c:v>0.15652739314539599</c:v>
                </c:pt>
                <c:pt idx="24596">
                  <c:v>0.156068220462209</c:v>
                </c:pt>
                <c:pt idx="24597">
                  <c:v>0.15560904777902199</c:v>
                </c:pt>
                <c:pt idx="24598">
                  <c:v>0.15514987510032499</c:v>
                </c:pt>
                <c:pt idx="24599">
                  <c:v>0.154690702417138</c:v>
                </c:pt>
                <c:pt idx="24600">
                  <c:v>0.15423152973395099</c:v>
                </c:pt>
                <c:pt idx="24601">
                  <c:v>0.15377235705525399</c:v>
                </c:pt>
                <c:pt idx="24602">
                  <c:v>0.15331318437206701</c:v>
                </c:pt>
                <c:pt idx="24603">
                  <c:v>0.15285401168887999</c:v>
                </c:pt>
                <c:pt idx="24604">
                  <c:v>0.152394839010183</c:v>
                </c:pt>
                <c:pt idx="24605">
                  <c:v>0.15193566632699601</c:v>
                </c:pt>
                <c:pt idx="24606">
                  <c:v>0.151476493643809</c:v>
                </c:pt>
                <c:pt idx="24607">
                  <c:v>0.151017320965113</c:v>
                </c:pt>
                <c:pt idx="24608">
                  <c:v>0.15055814828192601</c:v>
                </c:pt>
                <c:pt idx="24609">
                  <c:v>0.150098975598739</c:v>
                </c:pt>
                <c:pt idx="24610">
                  <c:v>0.149639802920042</c:v>
                </c:pt>
                <c:pt idx="24611">
                  <c:v>0.14918063023685499</c:v>
                </c:pt>
                <c:pt idx="24612">
                  <c:v>0.148721457553668</c:v>
                </c:pt>
                <c:pt idx="24613">
                  <c:v>0.14826228487497101</c:v>
                </c:pt>
                <c:pt idx="24614">
                  <c:v>0.14780311219178399</c:v>
                </c:pt>
                <c:pt idx="24615">
                  <c:v>0.147343939508597</c:v>
                </c:pt>
                <c:pt idx="24616">
                  <c:v>0.14688476682990001</c:v>
                </c:pt>
                <c:pt idx="24617">
                  <c:v>0.146425594146713</c:v>
                </c:pt>
                <c:pt idx="24618">
                  <c:v>0.14596642146352601</c:v>
                </c:pt>
                <c:pt idx="24619">
                  <c:v>0.14550724878482901</c:v>
                </c:pt>
                <c:pt idx="24620">
                  <c:v>0.145048076101642</c:v>
                </c:pt>
                <c:pt idx="24621">
                  <c:v>0.14458890341845501</c:v>
                </c:pt>
                <c:pt idx="24622">
                  <c:v>0.14412973073975799</c:v>
                </c:pt>
                <c:pt idx="24623">
                  <c:v>0.143670558056571</c:v>
                </c:pt>
                <c:pt idx="24624">
                  <c:v>0.14321138537338399</c:v>
                </c:pt>
                <c:pt idx="24625">
                  <c:v>0.14275221269468699</c:v>
                </c:pt>
                <c:pt idx="24626">
                  <c:v>0.1422930400115</c:v>
                </c:pt>
                <c:pt idx="24627">
                  <c:v>0.14183386732831299</c:v>
                </c:pt>
                <c:pt idx="24628">
                  <c:v>0.14137469464961699</c:v>
                </c:pt>
                <c:pt idx="24629">
                  <c:v>0.14091552196643001</c:v>
                </c:pt>
                <c:pt idx="24630">
                  <c:v>0.14045634928324299</c:v>
                </c:pt>
                <c:pt idx="24631">
                  <c:v>0.139997176604546</c:v>
                </c:pt>
                <c:pt idx="24632">
                  <c:v>0.13953800392135901</c:v>
                </c:pt>
                <c:pt idx="24633">
                  <c:v>0.139078831238172</c:v>
                </c:pt>
                <c:pt idx="24634">
                  <c:v>0.138619658559475</c:v>
                </c:pt>
                <c:pt idx="24635">
                  <c:v>0.13816048587628799</c:v>
                </c:pt>
                <c:pt idx="24636">
                  <c:v>0.137701313193101</c:v>
                </c:pt>
                <c:pt idx="24637">
                  <c:v>0.137242140514404</c:v>
                </c:pt>
                <c:pt idx="24638">
                  <c:v>0.13678296783121699</c:v>
                </c:pt>
                <c:pt idx="24639">
                  <c:v>0.13632379514803</c:v>
                </c:pt>
                <c:pt idx="24640">
                  <c:v>0.13586462246933301</c:v>
                </c:pt>
                <c:pt idx="24641">
                  <c:v>0.13540544978614599</c:v>
                </c:pt>
                <c:pt idx="24642">
                  <c:v>0.13494627710295901</c:v>
                </c:pt>
                <c:pt idx="24643">
                  <c:v>0.13448710442426201</c:v>
                </c:pt>
                <c:pt idx="24644">
                  <c:v>0.134027931741075</c:v>
                </c:pt>
                <c:pt idx="24645">
                  <c:v>0.13356875905788801</c:v>
                </c:pt>
                <c:pt idx="24646">
                  <c:v>0.13310958637919101</c:v>
                </c:pt>
                <c:pt idx="24647">
                  <c:v>0.132650413696005</c:v>
                </c:pt>
                <c:pt idx="24648">
                  <c:v>0.13219124101281701</c:v>
                </c:pt>
                <c:pt idx="24649">
                  <c:v>0.13173206833412099</c:v>
                </c:pt>
                <c:pt idx="24650">
                  <c:v>0.131272895650934</c:v>
                </c:pt>
                <c:pt idx="24651">
                  <c:v>0.13081372296774699</c:v>
                </c:pt>
                <c:pt idx="24652">
                  <c:v>0.13035455028904999</c:v>
                </c:pt>
                <c:pt idx="24653">
                  <c:v>0.129895377605863</c:v>
                </c:pt>
                <c:pt idx="24654">
                  <c:v>0.12943620492267599</c:v>
                </c:pt>
                <c:pt idx="24655">
                  <c:v>0.128977032243979</c:v>
                </c:pt>
                <c:pt idx="24656">
                  <c:v>0.12851785956079201</c:v>
                </c:pt>
                <c:pt idx="24657">
                  <c:v>0.12805868687760499</c:v>
                </c:pt>
                <c:pt idx="24658">
                  <c:v>0.127599514198908</c:v>
                </c:pt>
                <c:pt idx="24659">
                  <c:v>0.12714034151572101</c:v>
                </c:pt>
                <c:pt idx="24660">
                  <c:v>0.126681168832534</c:v>
                </c:pt>
                <c:pt idx="24661">
                  <c:v>0.126221996153837</c:v>
                </c:pt>
                <c:pt idx="24662">
                  <c:v>0.12576282347064999</c:v>
                </c:pt>
                <c:pt idx="24663">
                  <c:v>0.125303650787463</c:v>
                </c:pt>
                <c:pt idx="24664">
                  <c:v>0.124844478108766</c:v>
                </c:pt>
                <c:pt idx="24665">
                  <c:v>0.124385305425579</c:v>
                </c:pt>
                <c:pt idx="24666">
                  <c:v>0.123926132742392</c:v>
                </c:pt>
                <c:pt idx="24667">
                  <c:v>0.12346696006369599</c:v>
                </c:pt>
                <c:pt idx="24668">
                  <c:v>0.12300778738050901</c:v>
                </c:pt>
                <c:pt idx="24669">
                  <c:v>0.12254861469732201</c:v>
                </c:pt>
                <c:pt idx="24670">
                  <c:v>0.122089442018625</c:v>
                </c:pt>
                <c:pt idx="24671">
                  <c:v>0.121630269335438</c:v>
                </c:pt>
                <c:pt idx="24672">
                  <c:v>0.121171096652251</c:v>
                </c:pt>
                <c:pt idx="24673">
                  <c:v>0.120711923973554</c:v>
                </c:pt>
                <c:pt idx="24674">
                  <c:v>0.120252751290367</c:v>
                </c:pt>
                <c:pt idx="24675">
                  <c:v>0.11979357860718</c:v>
                </c:pt>
                <c:pt idx="24676">
                  <c:v>0.119334405928483</c:v>
                </c:pt>
                <c:pt idx="24677">
                  <c:v>0.118875233245296</c:v>
                </c:pt>
                <c:pt idx="24678">
                  <c:v>0.118416060562109</c:v>
                </c:pt>
                <c:pt idx="24679">
                  <c:v>0.11795688788341201</c:v>
                </c:pt>
                <c:pt idx="24680">
                  <c:v>0.11749771520022501</c:v>
                </c:pt>
                <c:pt idx="24681">
                  <c:v>0.11703854251703801</c:v>
                </c:pt>
                <c:pt idx="24682">
                  <c:v>0.116579369838341</c:v>
                </c:pt>
                <c:pt idx="24683">
                  <c:v>0.116120197155154</c:v>
                </c:pt>
                <c:pt idx="24684">
                  <c:v>0.11566102447196699</c:v>
                </c:pt>
                <c:pt idx="24685">
                  <c:v>0.115201851793271</c:v>
                </c:pt>
                <c:pt idx="24686">
                  <c:v>0.114742679110084</c:v>
                </c:pt>
                <c:pt idx="24687">
                  <c:v>0.114283506426897</c:v>
                </c:pt>
                <c:pt idx="24688">
                  <c:v>0.1138243337482</c:v>
                </c:pt>
                <c:pt idx="24689">
                  <c:v>0.113365161065013</c:v>
                </c:pt>
                <c:pt idx="24690">
                  <c:v>0.112905988381826</c:v>
                </c:pt>
                <c:pt idx="24691">
                  <c:v>0.112446815703129</c:v>
                </c:pt>
                <c:pt idx="24692">
                  <c:v>0.111987643019942</c:v>
                </c:pt>
                <c:pt idx="24693">
                  <c:v>0.111528470336755</c:v>
                </c:pt>
                <c:pt idx="24694">
                  <c:v>0.11106929765805799</c:v>
                </c:pt>
                <c:pt idx="24695">
                  <c:v>0.11061012497487099</c:v>
                </c:pt>
                <c:pt idx="24696">
                  <c:v>0.11015095229168401</c:v>
                </c:pt>
                <c:pt idx="24697">
                  <c:v>0.109691779612987</c:v>
                </c:pt>
                <c:pt idx="24698">
                  <c:v>0.1092326069298</c:v>
                </c:pt>
                <c:pt idx="24699">
                  <c:v>0.108773434246613</c:v>
                </c:pt>
                <c:pt idx="24700">
                  <c:v>0.108314261567916</c:v>
                </c:pt>
                <c:pt idx="24701">
                  <c:v>0.107855088884729</c:v>
                </c:pt>
                <c:pt idx="24702">
                  <c:v>0.107395916201542</c:v>
                </c:pt>
                <c:pt idx="24703">
                  <c:v>0.106936743522845</c:v>
                </c:pt>
                <c:pt idx="24704">
                  <c:v>0.106477570839658</c:v>
                </c:pt>
                <c:pt idx="24705">
                  <c:v>0.106018398156471</c:v>
                </c:pt>
                <c:pt idx="24706">
                  <c:v>0.10555922547777501</c:v>
                </c:pt>
                <c:pt idx="24707">
                  <c:v>0.10510005279458801</c:v>
                </c:pt>
                <c:pt idx="24708">
                  <c:v>0.10464088011140101</c:v>
                </c:pt>
                <c:pt idx="24709">
                  <c:v>0.104181707432704</c:v>
                </c:pt>
                <c:pt idx="24710">
                  <c:v>0.103722534749517</c:v>
                </c:pt>
                <c:pt idx="24711">
                  <c:v>0.10326336206632999</c:v>
                </c:pt>
                <c:pt idx="24712">
                  <c:v>0.102804189387633</c:v>
                </c:pt>
                <c:pt idx="24713">
                  <c:v>0.102345016704446</c:v>
                </c:pt>
                <c:pt idx="24714">
                  <c:v>0.101885844021259</c:v>
                </c:pt>
                <c:pt idx="24715">
                  <c:v>0.101426671342562</c:v>
                </c:pt>
                <c:pt idx="24716">
                  <c:v>0.100967498659375</c:v>
                </c:pt>
                <c:pt idx="24717">
                  <c:v>0.100508325976188</c:v>
                </c:pt>
                <c:pt idx="24718">
                  <c:v>0.10004915329749101</c:v>
                </c:pt>
                <c:pt idx="24719">
                  <c:v>9.9589980614304199E-2</c:v>
                </c:pt>
                <c:pt idx="24720">
                  <c:v>9.9130807931117199E-2</c:v>
                </c:pt>
                <c:pt idx="24721">
                  <c:v>9.8671635252420398E-2</c:v>
                </c:pt>
                <c:pt idx="24722">
                  <c:v>9.8212462569233397E-2</c:v>
                </c:pt>
                <c:pt idx="24723">
                  <c:v>9.7753289886046396E-2</c:v>
                </c:pt>
                <c:pt idx="24724">
                  <c:v>9.7294117207349595E-2</c:v>
                </c:pt>
                <c:pt idx="24725">
                  <c:v>9.6834944524162594E-2</c:v>
                </c:pt>
                <c:pt idx="24726">
                  <c:v>9.6375771840975497E-2</c:v>
                </c:pt>
                <c:pt idx="24727">
                  <c:v>9.5916599162278696E-2</c:v>
                </c:pt>
                <c:pt idx="24728">
                  <c:v>9.5457426479091695E-2</c:v>
                </c:pt>
                <c:pt idx="24729">
                  <c:v>9.4998253795904694E-2</c:v>
                </c:pt>
                <c:pt idx="24730">
                  <c:v>9.4539081117207893E-2</c:v>
                </c:pt>
                <c:pt idx="24731">
                  <c:v>9.4079908434020795E-2</c:v>
                </c:pt>
                <c:pt idx="24732">
                  <c:v>9.3620735750833906E-2</c:v>
                </c:pt>
                <c:pt idx="24733">
                  <c:v>9.3161563072137105E-2</c:v>
                </c:pt>
                <c:pt idx="24734">
                  <c:v>9.2702390388950007E-2</c:v>
                </c:pt>
                <c:pt idx="24735">
                  <c:v>9.2243217705763006E-2</c:v>
                </c:pt>
                <c:pt idx="24736">
                  <c:v>9.1784045027066205E-2</c:v>
                </c:pt>
                <c:pt idx="24737">
                  <c:v>9.1324872343879204E-2</c:v>
                </c:pt>
                <c:pt idx="24738">
                  <c:v>9.0865699660692106E-2</c:v>
                </c:pt>
                <c:pt idx="24739">
                  <c:v>9.0406526981995305E-2</c:v>
                </c:pt>
                <c:pt idx="24740">
                  <c:v>8.9947354298808402E-2</c:v>
                </c:pt>
                <c:pt idx="24741">
                  <c:v>8.9488181615621304E-2</c:v>
                </c:pt>
                <c:pt idx="24742">
                  <c:v>8.9029008936924503E-2</c:v>
                </c:pt>
                <c:pt idx="24743">
                  <c:v>8.8569836253737502E-2</c:v>
                </c:pt>
                <c:pt idx="24744">
                  <c:v>8.8110663570550501E-2</c:v>
                </c:pt>
                <c:pt idx="24745">
                  <c:v>8.7651490891853603E-2</c:v>
                </c:pt>
                <c:pt idx="24746">
                  <c:v>8.7192318208666603E-2</c:v>
                </c:pt>
                <c:pt idx="24747">
                  <c:v>8.6733145525479602E-2</c:v>
                </c:pt>
                <c:pt idx="24748">
                  <c:v>8.6273972846782801E-2</c:v>
                </c:pt>
                <c:pt idx="24749">
                  <c:v>8.58148001635958E-2</c:v>
                </c:pt>
                <c:pt idx="24750">
                  <c:v>8.5355627480408799E-2</c:v>
                </c:pt>
                <c:pt idx="24751">
                  <c:v>8.4896454801711999E-2</c:v>
                </c:pt>
                <c:pt idx="24752">
                  <c:v>8.4437282118524998E-2</c:v>
                </c:pt>
                <c:pt idx="24753">
                  <c:v>8.39781094353379E-2</c:v>
                </c:pt>
                <c:pt idx="24754">
                  <c:v>8.3518936756641099E-2</c:v>
                </c:pt>
                <c:pt idx="24755">
                  <c:v>8.3059764073454098E-2</c:v>
                </c:pt>
                <c:pt idx="24756">
                  <c:v>8.2600591390267097E-2</c:v>
                </c:pt>
                <c:pt idx="24757">
                  <c:v>8.2141418711570297E-2</c:v>
                </c:pt>
                <c:pt idx="24758">
                  <c:v>8.1682246028383296E-2</c:v>
                </c:pt>
                <c:pt idx="24759">
                  <c:v>8.1223073345196295E-2</c:v>
                </c:pt>
                <c:pt idx="24760">
                  <c:v>8.0763900666499494E-2</c:v>
                </c:pt>
                <c:pt idx="24761">
                  <c:v>8.0304727983312396E-2</c:v>
                </c:pt>
                <c:pt idx="24762">
                  <c:v>7.9845555300125395E-2</c:v>
                </c:pt>
                <c:pt idx="24763">
                  <c:v>7.9386382621428594E-2</c:v>
                </c:pt>
                <c:pt idx="24764">
                  <c:v>7.8927209938241497E-2</c:v>
                </c:pt>
                <c:pt idx="24765">
                  <c:v>7.8468037255054607E-2</c:v>
                </c:pt>
                <c:pt idx="24766">
                  <c:v>7.8008864576357695E-2</c:v>
                </c:pt>
                <c:pt idx="24767">
                  <c:v>7.7549691893170805E-2</c:v>
                </c:pt>
                <c:pt idx="24768">
                  <c:v>7.7090519209983693E-2</c:v>
                </c:pt>
                <c:pt idx="24769">
                  <c:v>7.6631346531286795E-2</c:v>
                </c:pt>
                <c:pt idx="24770">
                  <c:v>7.6172173848099906E-2</c:v>
                </c:pt>
                <c:pt idx="24771">
                  <c:v>7.5713001164912905E-2</c:v>
                </c:pt>
                <c:pt idx="24772">
                  <c:v>7.5253828486216007E-2</c:v>
                </c:pt>
                <c:pt idx="24773">
                  <c:v>7.4794655803029006E-2</c:v>
                </c:pt>
                <c:pt idx="24774">
                  <c:v>7.4335483119842005E-2</c:v>
                </c:pt>
                <c:pt idx="24775">
                  <c:v>7.3876310441145204E-2</c:v>
                </c:pt>
                <c:pt idx="24776">
                  <c:v>7.3417137757958204E-2</c:v>
                </c:pt>
                <c:pt idx="24777">
                  <c:v>7.2957965074771203E-2</c:v>
                </c:pt>
                <c:pt idx="24778">
                  <c:v>7.2498792396074402E-2</c:v>
                </c:pt>
                <c:pt idx="24779">
                  <c:v>7.2039619712887401E-2</c:v>
                </c:pt>
                <c:pt idx="24780">
                  <c:v>7.1580447029700303E-2</c:v>
                </c:pt>
                <c:pt idx="24781">
                  <c:v>7.1121274351003502E-2</c:v>
                </c:pt>
                <c:pt idx="24782">
                  <c:v>7.0662101667816501E-2</c:v>
                </c:pt>
                <c:pt idx="24783">
                  <c:v>7.0202928984629501E-2</c:v>
                </c:pt>
                <c:pt idx="24784">
                  <c:v>6.97437563059327E-2</c:v>
                </c:pt>
                <c:pt idx="24785">
                  <c:v>6.9284583622745602E-2</c:v>
                </c:pt>
                <c:pt idx="24786">
                  <c:v>6.8825410939558698E-2</c:v>
                </c:pt>
                <c:pt idx="24787">
                  <c:v>6.8366238260861897E-2</c:v>
                </c:pt>
                <c:pt idx="24788">
                  <c:v>6.7907065577674799E-2</c:v>
                </c:pt>
                <c:pt idx="24789">
                  <c:v>6.7447892894487799E-2</c:v>
                </c:pt>
                <c:pt idx="24790">
                  <c:v>6.6988720215790998E-2</c:v>
                </c:pt>
                <c:pt idx="24791">
                  <c:v>6.65295475326039E-2</c:v>
                </c:pt>
                <c:pt idx="24792">
                  <c:v>6.6070374849416899E-2</c:v>
                </c:pt>
                <c:pt idx="24793">
                  <c:v>6.5611202170720098E-2</c:v>
                </c:pt>
                <c:pt idx="24794">
                  <c:v>6.5152029487533195E-2</c:v>
                </c:pt>
                <c:pt idx="24795">
                  <c:v>6.4692856804346097E-2</c:v>
                </c:pt>
                <c:pt idx="24796">
                  <c:v>6.4233684125649296E-2</c:v>
                </c:pt>
                <c:pt idx="24797">
                  <c:v>6.3774511442462295E-2</c:v>
                </c:pt>
                <c:pt idx="24798">
                  <c:v>6.3315338759275294E-2</c:v>
                </c:pt>
                <c:pt idx="24799">
                  <c:v>6.2856166080578396E-2</c:v>
                </c:pt>
                <c:pt idx="24800">
                  <c:v>6.2396993397391402E-2</c:v>
                </c:pt>
                <c:pt idx="24801">
                  <c:v>6.1937820714204402E-2</c:v>
                </c:pt>
                <c:pt idx="24802">
                  <c:v>6.1478648035507601E-2</c:v>
                </c:pt>
                <c:pt idx="24803">
                  <c:v>6.10194753523206E-2</c:v>
                </c:pt>
                <c:pt idx="24804">
                  <c:v>6.0560302669133599E-2</c:v>
                </c:pt>
                <c:pt idx="24805">
                  <c:v>6.0101129990436798E-2</c:v>
                </c:pt>
                <c:pt idx="24806">
                  <c:v>5.9641957307249797E-2</c:v>
                </c:pt>
                <c:pt idx="24807">
                  <c:v>5.91827846240627E-2</c:v>
                </c:pt>
                <c:pt idx="24808">
                  <c:v>5.8723611945365899E-2</c:v>
                </c:pt>
                <c:pt idx="24809">
                  <c:v>5.8264439262178898E-2</c:v>
                </c:pt>
                <c:pt idx="24810">
                  <c:v>5.7805266578991897E-2</c:v>
                </c:pt>
                <c:pt idx="24811">
                  <c:v>5.7346093900295103E-2</c:v>
                </c:pt>
                <c:pt idx="24812">
                  <c:v>5.6886921217107998E-2</c:v>
                </c:pt>
                <c:pt idx="24813">
                  <c:v>5.6427748533921102E-2</c:v>
                </c:pt>
                <c:pt idx="24814">
                  <c:v>5.5968575855224301E-2</c:v>
                </c:pt>
                <c:pt idx="24815">
                  <c:v>5.5509403172037203E-2</c:v>
                </c:pt>
                <c:pt idx="24816">
                  <c:v>5.5050230488850202E-2</c:v>
                </c:pt>
                <c:pt idx="24817">
                  <c:v>5.4591057810153401E-2</c:v>
                </c:pt>
                <c:pt idx="24818">
                  <c:v>5.4131885126966303E-2</c:v>
                </c:pt>
                <c:pt idx="24819">
                  <c:v>5.3672712443779302E-2</c:v>
                </c:pt>
                <c:pt idx="24820">
                  <c:v>5.3213539765082501E-2</c:v>
                </c:pt>
                <c:pt idx="24821">
                  <c:v>5.2754367081895501E-2</c:v>
                </c:pt>
                <c:pt idx="24822">
                  <c:v>5.22951943987085E-2</c:v>
                </c:pt>
                <c:pt idx="24823">
                  <c:v>5.1836021720011602E-2</c:v>
                </c:pt>
                <c:pt idx="24824">
                  <c:v>5.1376849036824698E-2</c:v>
                </c:pt>
                <c:pt idx="24825">
                  <c:v>5.0917676353637698E-2</c:v>
                </c:pt>
                <c:pt idx="24826">
                  <c:v>5.0458503674940799E-2</c:v>
                </c:pt>
                <c:pt idx="24827">
                  <c:v>4.9999330991753799E-2</c:v>
                </c:pt>
                <c:pt idx="24828">
                  <c:v>4.9540158308566798E-2</c:v>
                </c:pt>
                <c:pt idx="24829">
                  <c:v>4.9080985629869997E-2</c:v>
                </c:pt>
                <c:pt idx="24830">
                  <c:v>4.8621812946683003E-2</c:v>
                </c:pt>
                <c:pt idx="24831">
                  <c:v>4.8162640263496002E-2</c:v>
                </c:pt>
                <c:pt idx="24832">
                  <c:v>4.7703467584799202E-2</c:v>
                </c:pt>
                <c:pt idx="24833">
                  <c:v>4.7244294901612201E-2</c:v>
                </c:pt>
                <c:pt idx="24834">
                  <c:v>4.6785122218425103E-2</c:v>
                </c:pt>
                <c:pt idx="24835">
                  <c:v>4.6325949539728302E-2</c:v>
                </c:pt>
                <c:pt idx="24836">
                  <c:v>4.5866776856541301E-2</c:v>
                </c:pt>
                <c:pt idx="24837">
                  <c:v>4.5407604173354203E-2</c:v>
                </c:pt>
                <c:pt idx="24838">
                  <c:v>4.4948431494657499E-2</c:v>
                </c:pt>
                <c:pt idx="24839">
                  <c:v>4.4489258811470402E-2</c:v>
                </c:pt>
                <c:pt idx="24840">
                  <c:v>4.4030086128283498E-2</c:v>
                </c:pt>
                <c:pt idx="24841">
                  <c:v>4.3570913449586697E-2</c:v>
                </c:pt>
                <c:pt idx="24842">
                  <c:v>4.3111740766399599E-2</c:v>
                </c:pt>
                <c:pt idx="24843">
                  <c:v>4.2652568083212598E-2</c:v>
                </c:pt>
                <c:pt idx="24844">
                  <c:v>4.2193395404515797E-2</c:v>
                </c:pt>
                <c:pt idx="24845">
                  <c:v>4.17342227213287E-2</c:v>
                </c:pt>
                <c:pt idx="24846">
                  <c:v>4.1275050038141699E-2</c:v>
                </c:pt>
                <c:pt idx="24847">
                  <c:v>4.0815877359444898E-2</c:v>
                </c:pt>
                <c:pt idx="24848">
                  <c:v>4.0356704676257897E-2</c:v>
                </c:pt>
                <c:pt idx="24849">
                  <c:v>3.9897531993070903E-2</c:v>
                </c:pt>
                <c:pt idx="24850">
                  <c:v>3.9438359314373998E-2</c:v>
                </c:pt>
                <c:pt idx="24851">
                  <c:v>3.8979186631187102E-2</c:v>
                </c:pt>
                <c:pt idx="24852">
                  <c:v>3.8520013948000101E-2</c:v>
                </c:pt>
                <c:pt idx="24853">
                  <c:v>3.8060841269303203E-2</c:v>
                </c:pt>
                <c:pt idx="24854">
                  <c:v>3.7601668586116202E-2</c:v>
                </c:pt>
                <c:pt idx="24855">
                  <c:v>3.7142495902929201E-2</c:v>
                </c:pt>
                <c:pt idx="24856">
                  <c:v>3.66833232242324E-2</c:v>
                </c:pt>
                <c:pt idx="24857">
                  <c:v>3.62241505410454E-2</c:v>
                </c:pt>
                <c:pt idx="24858">
                  <c:v>3.5764977857858302E-2</c:v>
                </c:pt>
                <c:pt idx="24859">
                  <c:v>3.5305805179161501E-2</c:v>
                </c:pt>
                <c:pt idx="24860">
                  <c:v>3.4846632495974597E-2</c:v>
                </c:pt>
                <c:pt idx="24861">
                  <c:v>3.4387459812787499E-2</c:v>
                </c:pt>
                <c:pt idx="24862">
                  <c:v>3.3928287134090698E-2</c:v>
                </c:pt>
                <c:pt idx="24863">
                  <c:v>3.3469114450903698E-2</c:v>
                </c:pt>
                <c:pt idx="24864">
                  <c:v>3.3009941767716697E-2</c:v>
                </c:pt>
                <c:pt idx="24865">
                  <c:v>3.2550769089019903E-2</c:v>
                </c:pt>
                <c:pt idx="24866">
                  <c:v>3.2091596405832798E-2</c:v>
                </c:pt>
                <c:pt idx="24867">
                  <c:v>3.1632423722645901E-2</c:v>
                </c:pt>
                <c:pt idx="24868">
                  <c:v>3.11732510439491E-2</c:v>
                </c:pt>
                <c:pt idx="24869">
                  <c:v>3.0714078360761999E-2</c:v>
                </c:pt>
                <c:pt idx="24870">
                  <c:v>3.0254905677575002E-2</c:v>
                </c:pt>
                <c:pt idx="24871">
                  <c:v>2.9795732998878201E-2</c:v>
                </c:pt>
                <c:pt idx="24872">
                  <c:v>2.9336560315691099E-2</c:v>
                </c:pt>
                <c:pt idx="24873">
                  <c:v>2.8877387632504099E-2</c:v>
                </c:pt>
                <c:pt idx="24874">
                  <c:v>2.8418214953807301E-2</c:v>
                </c:pt>
                <c:pt idx="24875">
                  <c:v>2.7959042270620401E-2</c:v>
                </c:pt>
                <c:pt idx="24876">
                  <c:v>2.74998695874333E-2</c:v>
                </c:pt>
                <c:pt idx="24877">
                  <c:v>2.7040696908736402E-2</c:v>
                </c:pt>
                <c:pt idx="24878">
                  <c:v>2.6581524225549501E-2</c:v>
                </c:pt>
                <c:pt idx="24879">
                  <c:v>2.6122351542362501E-2</c:v>
                </c:pt>
                <c:pt idx="24880">
                  <c:v>2.5663178863665599E-2</c:v>
                </c:pt>
                <c:pt idx="24881">
                  <c:v>2.5204006180478598E-2</c:v>
                </c:pt>
                <c:pt idx="24882">
                  <c:v>2.4744833497291601E-2</c:v>
                </c:pt>
                <c:pt idx="24883">
                  <c:v>2.42856608185948E-2</c:v>
                </c:pt>
                <c:pt idx="24884">
                  <c:v>2.3826488135407799E-2</c:v>
                </c:pt>
                <c:pt idx="24885">
                  <c:v>2.3367315452220701E-2</c:v>
                </c:pt>
                <c:pt idx="24886">
                  <c:v>2.2908142773523901E-2</c:v>
                </c:pt>
                <c:pt idx="24887">
                  <c:v>2.2448970090337E-2</c:v>
                </c:pt>
                <c:pt idx="24888">
                  <c:v>2.1989797407149899E-2</c:v>
                </c:pt>
                <c:pt idx="24889">
                  <c:v>2.1530624728453102E-2</c:v>
                </c:pt>
                <c:pt idx="24890">
                  <c:v>2.1071452045266101E-2</c:v>
                </c:pt>
                <c:pt idx="24891">
                  <c:v>2.0612279362078999E-2</c:v>
                </c:pt>
                <c:pt idx="24892">
                  <c:v>2.0153106683382299E-2</c:v>
                </c:pt>
                <c:pt idx="24893">
                  <c:v>1.9693934000195201E-2</c:v>
                </c:pt>
                <c:pt idx="24894">
                  <c:v>1.9234761317008301E-2</c:v>
                </c:pt>
                <c:pt idx="24895">
                  <c:v>1.87755886383114E-2</c:v>
                </c:pt>
                <c:pt idx="24896">
                  <c:v>1.8316415955124399E-2</c:v>
                </c:pt>
                <c:pt idx="24897">
                  <c:v>1.7857243271937401E-2</c:v>
                </c:pt>
                <c:pt idx="24898">
                  <c:v>1.7398070593240601E-2</c:v>
                </c:pt>
                <c:pt idx="24899">
                  <c:v>1.6938897910053499E-2</c:v>
                </c:pt>
                <c:pt idx="24900">
                  <c:v>1.6479725226866498E-2</c:v>
                </c:pt>
                <c:pt idx="24901">
                  <c:v>1.6020552548169701E-2</c:v>
                </c:pt>
                <c:pt idx="24902">
                  <c:v>1.5561379864982801E-2</c:v>
                </c:pt>
                <c:pt idx="24903">
                  <c:v>1.5102207181795699E-2</c:v>
                </c:pt>
                <c:pt idx="24904">
                  <c:v>1.46430345030989E-2</c:v>
                </c:pt>
                <c:pt idx="24905">
                  <c:v>1.41838618199119E-2</c:v>
                </c:pt>
                <c:pt idx="24906">
                  <c:v>1.37246891367248E-2</c:v>
                </c:pt>
                <c:pt idx="24907">
                  <c:v>1.3265516458028001E-2</c:v>
                </c:pt>
                <c:pt idx="24908">
                  <c:v>1.2806343774841E-2</c:v>
                </c:pt>
                <c:pt idx="24909">
                  <c:v>1.2347171091653999E-2</c:v>
                </c:pt>
                <c:pt idx="24910">
                  <c:v>1.18879984129572E-2</c:v>
                </c:pt>
                <c:pt idx="24911">
                  <c:v>1.1428825729770199E-2</c:v>
                </c:pt>
                <c:pt idx="24912">
                  <c:v>1.09696530465832E-2</c:v>
                </c:pt>
                <c:pt idx="24913">
                  <c:v>1.05104803678863E-2</c:v>
                </c:pt>
                <c:pt idx="24914">
                  <c:v>1.00513076846993E-2</c:v>
                </c:pt>
                <c:pt idx="24915">
                  <c:v>9.5921350015123492E-3</c:v>
                </c:pt>
                <c:pt idx="24916">
                  <c:v>9.1329623228154407E-3</c:v>
                </c:pt>
                <c:pt idx="24917">
                  <c:v>8.6737896396284798E-3</c:v>
                </c:pt>
                <c:pt idx="24918">
                  <c:v>8.2146169564414305E-3</c:v>
                </c:pt>
                <c:pt idx="24919">
                  <c:v>7.75544427774466E-3</c:v>
                </c:pt>
                <c:pt idx="24920">
                  <c:v>7.2962715945576202E-3</c:v>
                </c:pt>
                <c:pt idx="24921">
                  <c:v>6.8370989113706601E-3</c:v>
                </c:pt>
                <c:pt idx="24922">
                  <c:v>6.3779262326737803E-3</c:v>
                </c:pt>
                <c:pt idx="24923">
                  <c:v>5.9187535494868203E-3</c:v>
                </c:pt>
                <c:pt idx="24924">
                  <c:v>5.4595808662997701E-3</c:v>
                </c:pt>
                <c:pt idx="24925">
                  <c:v>5.0004081876029701E-3</c:v>
                </c:pt>
                <c:pt idx="24926">
                  <c:v>4.5412355044159303E-3</c:v>
                </c:pt>
                <c:pt idx="24927">
                  <c:v>4.0820628212288896E-3</c:v>
                </c:pt>
                <c:pt idx="24928">
                  <c:v>3.62289014253211E-3</c:v>
                </c:pt>
                <c:pt idx="24929">
                  <c:v>3.1637174593451599E-3</c:v>
                </c:pt>
                <c:pt idx="24930">
                  <c:v>2.7045447761581101E-3</c:v>
                </c:pt>
                <c:pt idx="24931">
                  <c:v>2.2453720974613101E-3</c:v>
                </c:pt>
                <c:pt idx="24932">
                  <c:v>1.7861994142742399E-3</c:v>
                </c:pt>
                <c:pt idx="24933">
                  <c:v>1.3270267310871999E-3</c:v>
                </c:pt>
                <c:pt idx="24934">
                  <c:v>8.6785405239039903E-4</c:v>
                </c:pt>
                <c:pt idx="24935">
                  <c:v>4.0868136920335602E-4</c:v>
                </c:pt>
                <c:pt idx="24936" formatCode="0.00E+00">
                  <c:v>-5.0491313983602703E-5</c:v>
                </c:pt>
                <c:pt idx="24937">
                  <c:v>-5.0966399268040396E-4</c:v>
                </c:pt>
                <c:pt idx="24938">
                  <c:v>-9.6883667586741796E-4</c:v>
                </c:pt>
                <c:pt idx="24939">
                  <c:v>-1.42800935905446E-3</c:v>
                </c:pt>
                <c:pt idx="24940">
                  <c:v>-1.8871820377512601E-3</c:v>
                </c:pt>
                <c:pt idx="24941">
                  <c:v>-2.3463547209383001E-3</c:v>
                </c:pt>
                <c:pt idx="24942">
                  <c:v>-2.8055274041252601E-3</c:v>
                </c:pt>
                <c:pt idx="24943">
                  <c:v>-3.2647000828221798E-3</c:v>
                </c:pt>
                <c:pt idx="24944">
                  <c:v>-3.7238727660091099E-3</c:v>
                </c:pt>
                <c:pt idx="24945">
                  <c:v>-4.1830454491961801E-3</c:v>
                </c:pt>
                <c:pt idx="24946">
                  <c:v>-4.6422181278929203E-3</c:v>
                </c:pt>
                <c:pt idx="24947">
                  <c:v>-5.1013908110799904E-3</c:v>
                </c:pt>
                <c:pt idx="24948">
                  <c:v>-5.5605634942669201E-3</c:v>
                </c:pt>
                <c:pt idx="24949">
                  <c:v>-6.0197361729638398E-3</c:v>
                </c:pt>
                <c:pt idx="24950">
                  <c:v>-6.4789088561507998E-3</c:v>
                </c:pt>
                <c:pt idx="24951">
                  <c:v>-6.9380815393378396E-3</c:v>
                </c:pt>
                <c:pt idx="24952">
                  <c:v>-7.3972542180346396E-3</c:v>
                </c:pt>
                <c:pt idx="24953">
                  <c:v>-7.8564269012216803E-3</c:v>
                </c:pt>
                <c:pt idx="24954">
                  <c:v>-8.3155995844087002E-3</c:v>
                </c:pt>
                <c:pt idx="24955">
                  <c:v>-8.7747722631054993E-3</c:v>
                </c:pt>
                <c:pt idx="24956">
                  <c:v>-9.2339449462924602E-3</c:v>
                </c:pt>
                <c:pt idx="24957">
                  <c:v>-9.6931176294794991E-3</c:v>
                </c:pt>
                <c:pt idx="24958">
                  <c:v>-1.01522903081763E-2</c:v>
                </c:pt>
                <c:pt idx="24959">
                  <c:v>-1.0611462991363301E-2</c:v>
                </c:pt>
                <c:pt idx="24960">
                  <c:v>-1.10706356745504E-2</c:v>
                </c:pt>
                <c:pt idx="24961">
                  <c:v>-1.15298083532472E-2</c:v>
                </c:pt>
                <c:pt idx="24962">
                  <c:v>-1.1988981036434299E-2</c:v>
                </c:pt>
                <c:pt idx="24963">
                  <c:v>-1.2448153719621199E-2</c:v>
                </c:pt>
                <c:pt idx="24964">
                  <c:v>-1.2907326398318E-2</c:v>
                </c:pt>
                <c:pt idx="24965">
                  <c:v>-1.3366499081504999E-2</c:v>
                </c:pt>
                <c:pt idx="24966">
                  <c:v>-1.3825671764692101E-2</c:v>
                </c:pt>
                <c:pt idx="24967">
                  <c:v>-1.42848444433889E-2</c:v>
                </c:pt>
                <c:pt idx="24968">
                  <c:v>-1.4744017126575901E-2</c:v>
                </c:pt>
                <c:pt idx="24969">
                  <c:v>-1.52031898097629E-2</c:v>
                </c:pt>
                <c:pt idx="24970">
                  <c:v>-1.56623624884598E-2</c:v>
                </c:pt>
                <c:pt idx="24971">
                  <c:v>-1.61215351716467E-2</c:v>
                </c:pt>
                <c:pt idx="24972">
                  <c:v>-1.6580707854833801E-2</c:v>
                </c:pt>
                <c:pt idx="24973">
                  <c:v>-1.7039880533530501E-2</c:v>
                </c:pt>
                <c:pt idx="24974">
                  <c:v>-1.7499053216717599E-2</c:v>
                </c:pt>
                <c:pt idx="24975">
                  <c:v>-1.7958225899904499E-2</c:v>
                </c:pt>
                <c:pt idx="24976">
                  <c:v>-1.8417398578601401E-2</c:v>
                </c:pt>
                <c:pt idx="24977">
                  <c:v>-1.8876571261788402E-2</c:v>
                </c:pt>
                <c:pt idx="24978">
                  <c:v>-1.9335743944975399E-2</c:v>
                </c:pt>
                <c:pt idx="24979">
                  <c:v>-1.9794916623672301E-2</c:v>
                </c:pt>
                <c:pt idx="24980">
                  <c:v>-2.0254089306859301E-2</c:v>
                </c:pt>
                <c:pt idx="24981">
                  <c:v>-2.0713261990046299E-2</c:v>
                </c:pt>
                <c:pt idx="24982">
                  <c:v>-2.1172434668743099E-2</c:v>
                </c:pt>
                <c:pt idx="24983">
                  <c:v>-2.16316073519301E-2</c:v>
                </c:pt>
                <c:pt idx="24984">
                  <c:v>-2.2090780035117101E-2</c:v>
                </c:pt>
                <c:pt idx="24985">
                  <c:v>-2.2549952713813898E-2</c:v>
                </c:pt>
                <c:pt idx="24986">
                  <c:v>-2.3009125397001E-2</c:v>
                </c:pt>
                <c:pt idx="24987">
                  <c:v>-2.3468298080188001E-2</c:v>
                </c:pt>
                <c:pt idx="24988">
                  <c:v>-2.3927470758884802E-2</c:v>
                </c:pt>
                <c:pt idx="24989">
                  <c:v>-2.4386643442071899E-2</c:v>
                </c:pt>
                <c:pt idx="24990">
                  <c:v>-2.48458161252588E-2</c:v>
                </c:pt>
                <c:pt idx="24991">
                  <c:v>-2.53049888039556E-2</c:v>
                </c:pt>
                <c:pt idx="24992">
                  <c:v>-2.5764161487142601E-2</c:v>
                </c:pt>
                <c:pt idx="24993">
                  <c:v>-2.6223334170329699E-2</c:v>
                </c:pt>
                <c:pt idx="24994">
                  <c:v>-2.66825068490265E-2</c:v>
                </c:pt>
                <c:pt idx="24995">
                  <c:v>-2.7141679532213501E-2</c:v>
                </c:pt>
                <c:pt idx="24996">
                  <c:v>-2.7600852215400502E-2</c:v>
                </c:pt>
                <c:pt idx="24997">
                  <c:v>-2.80600248940974E-2</c:v>
                </c:pt>
                <c:pt idx="24998">
                  <c:v>-2.85191975772843E-2</c:v>
                </c:pt>
                <c:pt idx="24999">
                  <c:v>-2.8978370260471401E-2</c:v>
                </c:pt>
                <c:pt idx="25000">
                  <c:v>-2.9437542939168101E-2</c:v>
                </c:pt>
                <c:pt idx="25001">
                  <c:v>-2.9896715622355199E-2</c:v>
                </c:pt>
                <c:pt idx="25002">
                  <c:v>-3.03558883055421E-2</c:v>
                </c:pt>
                <c:pt idx="25003">
                  <c:v>-3.0815060984239001E-2</c:v>
                </c:pt>
                <c:pt idx="25004">
                  <c:v>-3.1274233667426002E-2</c:v>
                </c:pt>
                <c:pt idx="25005">
                  <c:v>-3.1733406350613003E-2</c:v>
                </c:pt>
                <c:pt idx="25006">
                  <c:v>-3.2192579029309797E-2</c:v>
                </c:pt>
                <c:pt idx="25007">
                  <c:v>-3.2651751712496901E-2</c:v>
                </c:pt>
                <c:pt idx="25008">
                  <c:v>-3.3110924395683902E-2</c:v>
                </c:pt>
                <c:pt idx="25009">
                  <c:v>-3.3570097074380703E-2</c:v>
                </c:pt>
                <c:pt idx="25010">
                  <c:v>-3.4029269757567697E-2</c:v>
                </c:pt>
                <c:pt idx="25011">
                  <c:v>-3.4488442440754698E-2</c:v>
                </c:pt>
                <c:pt idx="25012">
                  <c:v>-3.4947615119451499E-2</c:v>
                </c:pt>
                <c:pt idx="25013">
                  <c:v>-3.5406787802638597E-2</c:v>
                </c:pt>
                <c:pt idx="25014">
                  <c:v>-3.5865960485825597E-2</c:v>
                </c:pt>
                <c:pt idx="25015">
                  <c:v>-3.6325133164522398E-2</c:v>
                </c:pt>
                <c:pt idx="25016">
                  <c:v>-3.6784305847709503E-2</c:v>
                </c:pt>
                <c:pt idx="25017">
                  <c:v>-3.72434785308964E-2</c:v>
                </c:pt>
                <c:pt idx="25018">
                  <c:v>-3.7702651209593201E-2</c:v>
                </c:pt>
                <c:pt idx="25019">
                  <c:v>-3.8161823892780201E-2</c:v>
                </c:pt>
                <c:pt idx="25020">
                  <c:v>-3.8620996575967299E-2</c:v>
                </c:pt>
                <c:pt idx="25021">
                  <c:v>-3.90801692546641E-2</c:v>
                </c:pt>
                <c:pt idx="25022">
                  <c:v>-3.9539341937851101E-2</c:v>
                </c:pt>
                <c:pt idx="25023">
                  <c:v>-3.9998514621038102E-2</c:v>
                </c:pt>
                <c:pt idx="25024">
                  <c:v>-4.0457687299735E-2</c:v>
                </c:pt>
                <c:pt idx="25025">
                  <c:v>-4.0916859982921903E-2</c:v>
                </c:pt>
                <c:pt idx="25026">
                  <c:v>-4.1376032666109001E-2</c:v>
                </c:pt>
                <c:pt idx="25027">
                  <c:v>-4.1835205344805802E-2</c:v>
                </c:pt>
                <c:pt idx="25028">
                  <c:v>-4.2294378027992803E-2</c:v>
                </c:pt>
                <c:pt idx="25029">
                  <c:v>-4.2753550711179797E-2</c:v>
                </c:pt>
                <c:pt idx="25030">
                  <c:v>-4.3212723389876598E-2</c:v>
                </c:pt>
                <c:pt idx="25031">
                  <c:v>-4.3671896073063599E-2</c:v>
                </c:pt>
                <c:pt idx="25032">
                  <c:v>-4.4131068756250599E-2</c:v>
                </c:pt>
                <c:pt idx="25033">
                  <c:v>-4.45902414349474E-2</c:v>
                </c:pt>
                <c:pt idx="25034">
                  <c:v>-4.5049414118134498E-2</c:v>
                </c:pt>
                <c:pt idx="25035">
                  <c:v>-4.5508586801321499E-2</c:v>
                </c:pt>
                <c:pt idx="25036">
                  <c:v>-4.59677594800183E-2</c:v>
                </c:pt>
                <c:pt idx="25037">
                  <c:v>-4.6426932163205301E-2</c:v>
                </c:pt>
                <c:pt idx="25038">
                  <c:v>-4.6886104846392301E-2</c:v>
                </c:pt>
                <c:pt idx="25039">
                  <c:v>-4.7345277525089102E-2</c:v>
                </c:pt>
                <c:pt idx="25040">
                  <c:v>-4.78044502082762E-2</c:v>
                </c:pt>
                <c:pt idx="25041">
                  <c:v>-4.8263622891463201E-2</c:v>
                </c:pt>
                <c:pt idx="25042">
                  <c:v>-4.8722795570160002E-2</c:v>
                </c:pt>
                <c:pt idx="25043">
                  <c:v>-4.91819682533471E-2</c:v>
                </c:pt>
                <c:pt idx="25044">
                  <c:v>-4.9641140936534003E-2</c:v>
                </c:pt>
                <c:pt idx="25045">
                  <c:v>-5.0100313615230797E-2</c:v>
                </c:pt>
                <c:pt idx="25046">
                  <c:v>-5.0559486298417798E-2</c:v>
                </c:pt>
                <c:pt idx="25047">
                  <c:v>-5.1018658981604903E-2</c:v>
                </c:pt>
                <c:pt idx="25048">
                  <c:v>-5.1477831660301697E-2</c:v>
                </c:pt>
                <c:pt idx="25049">
                  <c:v>-5.1937004343488698E-2</c:v>
                </c:pt>
                <c:pt idx="25050">
                  <c:v>-5.2396177026675698E-2</c:v>
                </c:pt>
                <c:pt idx="25051">
                  <c:v>-5.2855349705372603E-2</c:v>
                </c:pt>
                <c:pt idx="25052">
                  <c:v>-5.33145223885595E-2</c:v>
                </c:pt>
                <c:pt idx="25053">
                  <c:v>-5.3773695071746598E-2</c:v>
                </c:pt>
                <c:pt idx="25054">
                  <c:v>-5.4232867750443302E-2</c:v>
                </c:pt>
                <c:pt idx="25055">
                  <c:v>-5.46920404336304E-2</c:v>
                </c:pt>
                <c:pt idx="25056">
                  <c:v>-5.5151213116817303E-2</c:v>
                </c:pt>
                <c:pt idx="25057">
                  <c:v>-5.5610385795514299E-2</c:v>
                </c:pt>
                <c:pt idx="25058">
                  <c:v>-5.6069558478701202E-2</c:v>
                </c:pt>
                <c:pt idx="25059">
                  <c:v>-5.65287311618883E-2</c:v>
                </c:pt>
                <c:pt idx="25060">
                  <c:v>-5.6987903840585101E-2</c:v>
                </c:pt>
                <c:pt idx="25061">
                  <c:v>-5.7447076523772102E-2</c:v>
                </c:pt>
                <c:pt idx="25062">
                  <c:v>-5.7906249206959103E-2</c:v>
                </c:pt>
                <c:pt idx="25063">
                  <c:v>-5.8365421885655903E-2</c:v>
                </c:pt>
                <c:pt idx="25064">
                  <c:v>-5.8824594568842897E-2</c:v>
                </c:pt>
                <c:pt idx="25065">
                  <c:v>-5.9283767252029898E-2</c:v>
                </c:pt>
                <c:pt idx="25066">
                  <c:v>-5.9742939930726699E-2</c:v>
                </c:pt>
                <c:pt idx="25067">
                  <c:v>-6.0202112613913797E-2</c:v>
                </c:pt>
                <c:pt idx="25068">
                  <c:v>-6.0661285297100798E-2</c:v>
                </c:pt>
                <c:pt idx="25069">
                  <c:v>-6.1120457975797599E-2</c:v>
                </c:pt>
                <c:pt idx="25070">
                  <c:v>-6.1579630658984703E-2</c:v>
                </c:pt>
                <c:pt idx="25071">
                  <c:v>-6.20388033421716E-2</c:v>
                </c:pt>
                <c:pt idx="25072">
                  <c:v>-6.2497976020868401E-2</c:v>
                </c:pt>
                <c:pt idx="25073">
                  <c:v>-6.2957148704055402E-2</c:v>
                </c:pt>
                <c:pt idx="25074">
                  <c:v>-6.34163213872425E-2</c:v>
                </c:pt>
                <c:pt idx="25075">
                  <c:v>-6.3875494065939301E-2</c:v>
                </c:pt>
                <c:pt idx="25076">
                  <c:v>-6.4334666749126301E-2</c:v>
                </c:pt>
                <c:pt idx="25077">
                  <c:v>-6.4793839432313302E-2</c:v>
                </c:pt>
                <c:pt idx="25078">
                  <c:v>-6.52530121110102E-2</c:v>
                </c:pt>
                <c:pt idx="25079">
                  <c:v>-6.5712184794197104E-2</c:v>
                </c:pt>
                <c:pt idx="25080">
                  <c:v>-6.6171357477384202E-2</c:v>
                </c:pt>
                <c:pt idx="25081">
                  <c:v>-6.6630530156081003E-2</c:v>
                </c:pt>
                <c:pt idx="25082">
                  <c:v>-6.7089702839268003E-2</c:v>
                </c:pt>
                <c:pt idx="25083">
                  <c:v>-6.7548875522455004E-2</c:v>
                </c:pt>
                <c:pt idx="25084">
                  <c:v>-6.8008048201151902E-2</c:v>
                </c:pt>
                <c:pt idx="25085">
                  <c:v>-6.8467220884338806E-2</c:v>
                </c:pt>
                <c:pt idx="25086">
                  <c:v>-6.8926393567525904E-2</c:v>
                </c:pt>
                <c:pt idx="25087">
                  <c:v>-6.9385566246222705E-2</c:v>
                </c:pt>
                <c:pt idx="25088">
                  <c:v>-6.9844738929409705E-2</c:v>
                </c:pt>
                <c:pt idx="25089">
                  <c:v>-7.0303911612596706E-2</c:v>
                </c:pt>
                <c:pt idx="25090">
                  <c:v>-7.0763084291293493E-2</c:v>
                </c:pt>
                <c:pt idx="25091">
                  <c:v>-7.1222256974480494E-2</c:v>
                </c:pt>
                <c:pt idx="25092">
                  <c:v>-7.1681429657667495E-2</c:v>
                </c:pt>
                <c:pt idx="25093">
                  <c:v>-7.2140602336364296E-2</c:v>
                </c:pt>
                <c:pt idx="25094">
                  <c:v>-7.2599775019551394E-2</c:v>
                </c:pt>
                <c:pt idx="25095">
                  <c:v>-7.3058947702738394E-2</c:v>
                </c:pt>
                <c:pt idx="25096">
                  <c:v>-7.3518120381435195E-2</c:v>
                </c:pt>
                <c:pt idx="25097">
                  <c:v>-7.3977293064622293E-2</c:v>
                </c:pt>
                <c:pt idx="25098">
                  <c:v>-7.4436465747809197E-2</c:v>
                </c:pt>
                <c:pt idx="25099">
                  <c:v>-7.4895638426505998E-2</c:v>
                </c:pt>
                <c:pt idx="25100">
                  <c:v>-7.5354811109692998E-2</c:v>
                </c:pt>
                <c:pt idx="25101">
                  <c:v>-7.5813983792880096E-2</c:v>
                </c:pt>
                <c:pt idx="25102">
                  <c:v>-7.6273156471576897E-2</c:v>
                </c:pt>
                <c:pt idx="25103">
                  <c:v>-7.6732329154763898E-2</c:v>
                </c:pt>
                <c:pt idx="25104">
                  <c:v>-7.7191501837950899E-2</c:v>
                </c:pt>
                <c:pt idx="25105">
                  <c:v>-7.7650674516647797E-2</c:v>
                </c:pt>
                <c:pt idx="25106">
                  <c:v>-7.81098471998347E-2</c:v>
                </c:pt>
                <c:pt idx="25107">
                  <c:v>-7.8569019883021798E-2</c:v>
                </c:pt>
                <c:pt idx="25108">
                  <c:v>-7.9028192561718599E-2</c:v>
                </c:pt>
                <c:pt idx="25109">
                  <c:v>-7.94873652449056E-2</c:v>
                </c:pt>
                <c:pt idx="25110">
                  <c:v>-7.9946537928092601E-2</c:v>
                </c:pt>
                <c:pt idx="25111">
                  <c:v>-8.0405710606789402E-2</c:v>
                </c:pt>
                <c:pt idx="25112">
                  <c:v>-8.0864883289976403E-2</c:v>
                </c:pt>
                <c:pt idx="25113">
                  <c:v>-8.1324055973163403E-2</c:v>
                </c:pt>
                <c:pt idx="25114">
                  <c:v>-8.1783228651860301E-2</c:v>
                </c:pt>
                <c:pt idx="25115">
                  <c:v>-8.2242401335047302E-2</c:v>
                </c:pt>
                <c:pt idx="25116">
                  <c:v>-8.2701574018234303E-2</c:v>
                </c:pt>
                <c:pt idx="25117">
                  <c:v>-8.3160746696931104E-2</c:v>
                </c:pt>
                <c:pt idx="25118">
                  <c:v>-8.3619919380118105E-2</c:v>
                </c:pt>
                <c:pt idx="25119">
                  <c:v>-8.4079092063305105E-2</c:v>
                </c:pt>
                <c:pt idx="25120">
                  <c:v>-8.4538264742001906E-2</c:v>
                </c:pt>
                <c:pt idx="25121">
                  <c:v>-8.4997437425189004E-2</c:v>
                </c:pt>
                <c:pt idx="25122">
                  <c:v>-8.5456610108376005E-2</c:v>
                </c:pt>
                <c:pt idx="25123">
                  <c:v>-8.5915782787072806E-2</c:v>
                </c:pt>
                <c:pt idx="25124">
                  <c:v>-8.6374955470259904E-2</c:v>
                </c:pt>
                <c:pt idx="25125">
                  <c:v>-8.6834128153446793E-2</c:v>
                </c:pt>
                <c:pt idx="25126">
                  <c:v>-8.7293300832143594E-2</c:v>
                </c:pt>
                <c:pt idx="25127">
                  <c:v>-8.7752473515330595E-2</c:v>
                </c:pt>
                <c:pt idx="25128">
                  <c:v>-8.8211646198517707E-2</c:v>
                </c:pt>
                <c:pt idx="25129">
                  <c:v>-8.8670818877214494E-2</c:v>
                </c:pt>
                <c:pt idx="25130">
                  <c:v>-8.9129991560401606E-2</c:v>
                </c:pt>
                <c:pt idx="25131">
                  <c:v>-8.9589164243588496E-2</c:v>
                </c:pt>
                <c:pt idx="25132">
                  <c:v>-9.0048336922285394E-2</c:v>
                </c:pt>
                <c:pt idx="25133">
                  <c:v>-9.0507509605472394E-2</c:v>
                </c:pt>
                <c:pt idx="25134">
                  <c:v>-9.0966682288659395E-2</c:v>
                </c:pt>
                <c:pt idx="25135">
                  <c:v>-9.1425854967356196E-2</c:v>
                </c:pt>
                <c:pt idx="25136">
                  <c:v>-9.1885027650543197E-2</c:v>
                </c:pt>
                <c:pt idx="25137">
                  <c:v>-9.2344200333730198E-2</c:v>
                </c:pt>
                <c:pt idx="25138">
                  <c:v>-9.2803373012427096E-2</c:v>
                </c:pt>
                <c:pt idx="25139">
                  <c:v>-9.3262545695613999E-2</c:v>
                </c:pt>
                <c:pt idx="25140">
                  <c:v>-9.3721718378801097E-2</c:v>
                </c:pt>
                <c:pt idx="25141">
                  <c:v>-9.4180891057497898E-2</c:v>
                </c:pt>
                <c:pt idx="25142">
                  <c:v>-9.4640063740684899E-2</c:v>
                </c:pt>
                <c:pt idx="25143">
                  <c:v>-9.50992364238719E-2</c:v>
                </c:pt>
                <c:pt idx="25144">
                  <c:v>-9.55584091025687E-2</c:v>
                </c:pt>
                <c:pt idx="25145">
                  <c:v>-9.6017581785755701E-2</c:v>
                </c:pt>
                <c:pt idx="25146">
                  <c:v>-9.6476754468942702E-2</c:v>
                </c:pt>
                <c:pt idx="25147">
                  <c:v>-9.6935927147639503E-2</c:v>
                </c:pt>
                <c:pt idx="25148">
                  <c:v>-9.7395099830826601E-2</c:v>
                </c:pt>
                <c:pt idx="25149">
                  <c:v>-9.7854272514013602E-2</c:v>
                </c:pt>
                <c:pt idx="25150">
                  <c:v>-9.8313445192710402E-2</c:v>
                </c:pt>
                <c:pt idx="25151">
                  <c:v>-9.87726178758975E-2</c:v>
                </c:pt>
                <c:pt idx="25152">
                  <c:v>-9.9231790559084404E-2</c:v>
                </c:pt>
                <c:pt idx="25153">
                  <c:v>-9.9690963237781205E-2</c:v>
                </c:pt>
                <c:pt idx="25154">
                  <c:v>-0.100150135920968</c:v>
                </c:pt>
                <c:pt idx="25155">
                  <c:v>-0.100609308604155</c:v>
                </c:pt>
                <c:pt idx="25156">
                  <c:v>-0.10106848128285199</c:v>
                </c:pt>
                <c:pt idx="25157">
                  <c:v>-0.10152765396603899</c:v>
                </c:pt>
                <c:pt idx="25158">
                  <c:v>-0.101986826649226</c:v>
                </c:pt>
                <c:pt idx="25159">
                  <c:v>-0.102445999327923</c:v>
                </c:pt>
                <c:pt idx="25160">
                  <c:v>-0.10290517201111</c:v>
                </c:pt>
                <c:pt idx="25161">
                  <c:v>-0.10336434469429701</c:v>
                </c:pt>
                <c:pt idx="25162">
                  <c:v>-0.103823517372994</c:v>
                </c:pt>
                <c:pt idx="25163">
                  <c:v>-0.104282690056181</c:v>
                </c:pt>
                <c:pt idx="25164">
                  <c:v>-0.104741862739368</c:v>
                </c:pt>
                <c:pt idx="25165">
                  <c:v>-0.105201035418065</c:v>
                </c:pt>
                <c:pt idx="25166">
                  <c:v>-0.105660208101252</c:v>
                </c:pt>
                <c:pt idx="25167">
                  <c:v>-0.106119380784439</c:v>
                </c:pt>
                <c:pt idx="25168">
                  <c:v>-0.106578553463135</c:v>
                </c:pt>
                <c:pt idx="25169">
                  <c:v>-0.107037726146323</c:v>
                </c:pt>
                <c:pt idx="25170">
                  <c:v>-0.10749689882951</c:v>
                </c:pt>
                <c:pt idx="25171">
                  <c:v>-0.10795607150820601</c:v>
                </c:pt>
                <c:pt idx="25172">
                  <c:v>-0.10841524419139301</c:v>
                </c:pt>
                <c:pt idx="25173">
                  <c:v>-0.10887441687457999</c:v>
                </c:pt>
                <c:pt idx="25174">
                  <c:v>-0.109333589553277</c:v>
                </c:pt>
                <c:pt idx="25175">
                  <c:v>-0.109792762236464</c:v>
                </c:pt>
                <c:pt idx="25176">
                  <c:v>-0.110251934919651</c:v>
                </c:pt>
                <c:pt idx="25177">
                  <c:v>-0.110711107598348</c:v>
                </c:pt>
                <c:pt idx="25178">
                  <c:v>-0.111170280281535</c:v>
                </c:pt>
                <c:pt idx="25179">
                  <c:v>-0.111629452964722</c:v>
                </c:pt>
                <c:pt idx="25180">
                  <c:v>-0.112088625643419</c:v>
                </c:pt>
                <c:pt idx="25181">
                  <c:v>-0.112547798326606</c:v>
                </c:pt>
                <c:pt idx="25182">
                  <c:v>-0.113006971009793</c:v>
                </c:pt>
                <c:pt idx="25183">
                  <c:v>-0.11346614368849001</c:v>
                </c:pt>
                <c:pt idx="25184">
                  <c:v>-0.11392531637167699</c:v>
                </c:pt>
                <c:pt idx="25185">
                  <c:v>-0.11438448905486399</c:v>
                </c:pt>
                <c:pt idx="25186">
                  <c:v>-0.114843661733561</c:v>
                </c:pt>
                <c:pt idx="25187">
                  <c:v>-0.115302834416748</c:v>
                </c:pt>
                <c:pt idx="25188">
                  <c:v>-0.115762007099935</c:v>
                </c:pt>
                <c:pt idx="25189">
                  <c:v>-0.116221179778631</c:v>
                </c:pt>
                <c:pt idx="25190">
                  <c:v>-0.116680352461818</c:v>
                </c:pt>
                <c:pt idx="25191">
                  <c:v>-0.117139525145005</c:v>
                </c:pt>
                <c:pt idx="25192">
                  <c:v>-0.117598697823702</c:v>
                </c:pt>
                <c:pt idx="25193">
                  <c:v>-0.118057870506889</c:v>
                </c:pt>
                <c:pt idx="25194">
                  <c:v>-0.118517043190076</c:v>
                </c:pt>
                <c:pt idx="25195">
                  <c:v>-0.11897621586877299</c:v>
                </c:pt>
                <c:pt idx="25196">
                  <c:v>-0.11943538855196</c:v>
                </c:pt>
                <c:pt idx="25197">
                  <c:v>-0.119894561235147</c:v>
                </c:pt>
                <c:pt idx="25198">
                  <c:v>-0.120353733913844</c:v>
                </c:pt>
                <c:pt idx="25199">
                  <c:v>-0.12081290659703101</c:v>
                </c:pt>
                <c:pt idx="25200">
                  <c:v>-0.12127207928021801</c:v>
                </c:pt>
                <c:pt idx="25201">
                  <c:v>-0.121731251958915</c:v>
                </c:pt>
                <c:pt idx="25202">
                  <c:v>-0.122190424642102</c:v>
                </c:pt>
                <c:pt idx="25203">
                  <c:v>-0.122649597325289</c:v>
                </c:pt>
                <c:pt idx="25204">
                  <c:v>-0.123108770003986</c:v>
                </c:pt>
                <c:pt idx="25205">
                  <c:v>-0.123567942687173</c:v>
                </c:pt>
                <c:pt idx="25206">
                  <c:v>-0.12402711537036</c:v>
                </c:pt>
                <c:pt idx="25207">
                  <c:v>-0.124486288049056</c:v>
                </c:pt>
                <c:pt idx="25208">
                  <c:v>-0.124945460732243</c:v>
                </c:pt>
                <c:pt idx="25209">
                  <c:v>-0.12540463341543101</c:v>
                </c:pt>
                <c:pt idx="25210">
                  <c:v>-0.12586380609412701</c:v>
                </c:pt>
                <c:pt idx="25211">
                  <c:v>-0.12632297877731399</c:v>
                </c:pt>
                <c:pt idx="25212">
                  <c:v>-0.12678215146050101</c:v>
                </c:pt>
                <c:pt idx="25213">
                  <c:v>-0.127241324139198</c:v>
                </c:pt>
                <c:pt idx="25214">
                  <c:v>-0.12770049682238499</c:v>
                </c:pt>
                <c:pt idx="25215">
                  <c:v>-0.128159669505572</c:v>
                </c:pt>
                <c:pt idx="25216">
                  <c:v>-0.128618842184269</c:v>
                </c:pt>
                <c:pt idx="25217">
                  <c:v>-0.12907801486745599</c:v>
                </c:pt>
                <c:pt idx="25218">
                  <c:v>-0.129537187550643</c:v>
                </c:pt>
                <c:pt idx="25219">
                  <c:v>-0.12999636022934</c:v>
                </c:pt>
                <c:pt idx="25220">
                  <c:v>-0.13045553291252701</c:v>
                </c:pt>
                <c:pt idx="25221">
                  <c:v>-0.130914705595714</c:v>
                </c:pt>
                <c:pt idx="25222">
                  <c:v>-0.13137387827441099</c:v>
                </c:pt>
                <c:pt idx="25223">
                  <c:v>-0.13183305095759801</c:v>
                </c:pt>
                <c:pt idx="25224">
                  <c:v>-0.13229222364078499</c:v>
                </c:pt>
                <c:pt idx="25225">
                  <c:v>-0.13275139631948199</c:v>
                </c:pt>
                <c:pt idx="25226">
                  <c:v>-0.13321056900266801</c:v>
                </c:pt>
                <c:pt idx="25227">
                  <c:v>-0.13366974168585599</c:v>
                </c:pt>
                <c:pt idx="25228">
                  <c:v>-0.13412891436455199</c:v>
                </c:pt>
                <c:pt idx="25229">
                  <c:v>-0.134588087047739</c:v>
                </c:pt>
                <c:pt idx="25230">
                  <c:v>-0.13504725973092599</c:v>
                </c:pt>
                <c:pt idx="25231">
                  <c:v>-0.13550643240962301</c:v>
                </c:pt>
                <c:pt idx="25232">
                  <c:v>-0.13596560509281</c:v>
                </c:pt>
                <c:pt idx="25233">
                  <c:v>-0.13642477777599701</c:v>
                </c:pt>
                <c:pt idx="25234">
                  <c:v>-0.13688395045469401</c:v>
                </c:pt>
                <c:pt idx="25235">
                  <c:v>-0.137343123137881</c:v>
                </c:pt>
                <c:pt idx="25236">
                  <c:v>-0.13780229582106801</c:v>
                </c:pt>
                <c:pt idx="25237">
                  <c:v>-0.13826146849976501</c:v>
                </c:pt>
                <c:pt idx="25238">
                  <c:v>-0.13872064118295199</c:v>
                </c:pt>
                <c:pt idx="25239">
                  <c:v>-0.13917981386613901</c:v>
                </c:pt>
                <c:pt idx="25240">
                  <c:v>-0.139638986544836</c:v>
                </c:pt>
                <c:pt idx="25241">
                  <c:v>-0.14009815922802299</c:v>
                </c:pt>
                <c:pt idx="25242">
                  <c:v>-0.14055733191121</c:v>
                </c:pt>
                <c:pt idx="25243">
                  <c:v>-0.141016504589907</c:v>
                </c:pt>
                <c:pt idx="25244">
                  <c:v>-0.14147567727309401</c:v>
                </c:pt>
                <c:pt idx="25245">
                  <c:v>-0.141934849956281</c:v>
                </c:pt>
                <c:pt idx="25246">
                  <c:v>-0.142394022634978</c:v>
                </c:pt>
                <c:pt idx="25247">
                  <c:v>-0.14285319531816401</c:v>
                </c:pt>
                <c:pt idx="25248">
                  <c:v>-0.143312368001351</c:v>
                </c:pt>
                <c:pt idx="25249">
                  <c:v>-0.14377154068004799</c:v>
                </c:pt>
                <c:pt idx="25250">
                  <c:v>-0.14423071336323501</c:v>
                </c:pt>
                <c:pt idx="25251">
                  <c:v>-0.14468988604642199</c:v>
                </c:pt>
                <c:pt idx="25252">
                  <c:v>-0.14514905872511899</c:v>
                </c:pt>
                <c:pt idx="25253">
                  <c:v>-0.145608231408306</c:v>
                </c:pt>
                <c:pt idx="25254">
                  <c:v>-0.14606740409149299</c:v>
                </c:pt>
                <c:pt idx="25255">
                  <c:v>-0.14652657677018999</c:v>
                </c:pt>
                <c:pt idx="25256">
                  <c:v>-0.146985749453377</c:v>
                </c:pt>
                <c:pt idx="25257">
                  <c:v>-0.14744492213656399</c:v>
                </c:pt>
                <c:pt idx="25258">
                  <c:v>-0.14790409481526101</c:v>
                </c:pt>
                <c:pt idx="25259">
                  <c:v>-0.148363267498448</c:v>
                </c:pt>
                <c:pt idx="25260">
                  <c:v>-0.14882244018163501</c:v>
                </c:pt>
                <c:pt idx="25261">
                  <c:v>-0.14928161286033201</c:v>
                </c:pt>
                <c:pt idx="25262">
                  <c:v>-0.14974078554351899</c:v>
                </c:pt>
                <c:pt idx="25263">
                  <c:v>-0.15019995822670601</c:v>
                </c:pt>
                <c:pt idx="25264">
                  <c:v>-0.150659130905403</c:v>
                </c:pt>
                <c:pt idx="25265">
                  <c:v>-0.15111830358858999</c:v>
                </c:pt>
                <c:pt idx="25266">
                  <c:v>-0.15157747627177701</c:v>
                </c:pt>
                <c:pt idx="25267">
                  <c:v>-0.152036648950473</c:v>
                </c:pt>
                <c:pt idx="25268">
                  <c:v>-0.15249582163365999</c:v>
                </c:pt>
                <c:pt idx="25269">
                  <c:v>-0.152954994316847</c:v>
                </c:pt>
                <c:pt idx="25270">
                  <c:v>-0.153414166995544</c:v>
                </c:pt>
                <c:pt idx="25271">
                  <c:v>-0.15387333967873101</c:v>
                </c:pt>
                <c:pt idx="25272">
                  <c:v>-0.154332512361918</c:v>
                </c:pt>
                <c:pt idx="25273">
                  <c:v>-0.154791685040615</c:v>
                </c:pt>
                <c:pt idx="25274">
                  <c:v>-0.15525085772380201</c:v>
                </c:pt>
                <c:pt idx="25275">
                  <c:v>-0.155710030406989</c:v>
                </c:pt>
                <c:pt idx="25276">
                  <c:v>-0.15616920308568599</c:v>
                </c:pt>
                <c:pt idx="25277">
                  <c:v>-0.15662837576887301</c:v>
                </c:pt>
                <c:pt idx="25278">
                  <c:v>-0.15708754845205999</c:v>
                </c:pt>
                <c:pt idx="25279">
                  <c:v>-0.15754672113075699</c:v>
                </c:pt>
                <c:pt idx="25280">
                  <c:v>-0.158005893813944</c:v>
                </c:pt>
                <c:pt idx="25281">
                  <c:v>-0.15846506649713099</c:v>
                </c:pt>
                <c:pt idx="25282">
                  <c:v>-0.15892423917582801</c:v>
                </c:pt>
                <c:pt idx="25283">
                  <c:v>-0.159383411859015</c:v>
                </c:pt>
                <c:pt idx="25284">
                  <c:v>-0.15984258454220199</c:v>
                </c:pt>
                <c:pt idx="25285">
                  <c:v>-0.16030175722089801</c:v>
                </c:pt>
                <c:pt idx="25286">
                  <c:v>-0.160760929904085</c:v>
                </c:pt>
                <c:pt idx="25287">
                  <c:v>-0.16122010258727201</c:v>
                </c:pt>
                <c:pt idx="25288">
                  <c:v>-0.16167927526596901</c:v>
                </c:pt>
                <c:pt idx="25289">
                  <c:v>-0.16213844794915599</c:v>
                </c:pt>
                <c:pt idx="25290">
                  <c:v>-0.16259762063234301</c:v>
                </c:pt>
                <c:pt idx="25291">
                  <c:v>-0.16305679331104</c:v>
                </c:pt>
                <c:pt idx="25292">
                  <c:v>-0.16351596599422699</c:v>
                </c:pt>
                <c:pt idx="25293">
                  <c:v>-0.16397513867741401</c:v>
                </c:pt>
                <c:pt idx="25294">
                  <c:v>-0.164434311356111</c:v>
                </c:pt>
                <c:pt idx="25295">
                  <c:v>-0.16489348403929799</c:v>
                </c:pt>
                <c:pt idx="25296">
                  <c:v>-0.165352656722485</c:v>
                </c:pt>
                <c:pt idx="25297">
                  <c:v>-0.165811829401182</c:v>
                </c:pt>
                <c:pt idx="25298">
                  <c:v>-0.16627100208436901</c:v>
                </c:pt>
                <c:pt idx="25299">
                  <c:v>-0.166730174767556</c:v>
                </c:pt>
                <c:pt idx="25300">
                  <c:v>-0.16718934744625299</c:v>
                </c:pt>
                <c:pt idx="25301">
                  <c:v>-0.16764852012944001</c:v>
                </c:pt>
                <c:pt idx="25302">
                  <c:v>-0.168107692812627</c:v>
                </c:pt>
                <c:pt idx="25303">
                  <c:v>-0.16856686549132399</c:v>
                </c:pt>
                <c:pt idx="25304">
                  <c:v>-0.16902603817451101</c:v>
                </c:pt>
                <c:pt idx="25305">
                  <c:v>-0.16948521085769799</c:v>
                </c:pt>
                <c:pt idx="25306">
                  <c:v>-0.16994438353639399</c:v>
                </c:pt>
                <c:pt idx="25307">
                  <c:v>-0.170403556219581</c:v>
                </c:pt>
                <c:pt idx="25308">
                  <c:v>-0.17086272890276799</c:v>
                </c:pt>
                <c:pt idx="25309">
                  <c:v>-0.17132190158146501</c:v>
                </c:pt>
                <c:pt idx="25310">
                  <c:v>-0.171781074264652</c:v>
                </c:pt>
                <c:pt idx="25311">
                  <c:v>-0.17224024694783899</c:v>
                </c:pt>
                <c:pt idx="25312">
                  <c:v>-0.17269941962653601</c:v>
                </c:pt>
                <c:pt idx="25313">
                  <c:v>-0.173158592309723</c:v>
                </c:pt>
                <c:pt idx="25314">
                  <c:v>-0.17361776499291001</c:v>
                </c:pt>
                <c:pt idx="25315">
                  <c:v>-0.17407693767160701</c:v>
                </c:pt>
                <c:pt idx="25316">
                  <c:v>-0.17453611035479399</c:v>
                </c:pt>
                <c:pt idx="25317">
                  <c:v>-0.17499528303798101</c:v>
                </c:pt>
                <c:pt idx="25318">
                  <c:v>-0.175454455716678</c:v>
                </c:pt>
                <c:pt idx="25319">
                  <c:v>-0.17591362839986499</c:v>
                </c:pt>
                <c:pt idx="25320">
                  <c:v>-0.17637280108305201</c:v>
                </c:pt>
                <c:pt idx="25321">
                  <c:v>-0.176831973761749</c:v>
                </c:pt>
                <c:pt idx="25322">
                  <c:v>-0.17729114644493599</c:v>
                </c:pt>
                <c:pt idx="25323">
                  <c:v>-0.177750319128123</c:v>
                </c:pt>
                <c:pt idx="25324">
                  <c:v>-0.178209491806819</c:v>
                </c:pt>
                <c:pt idx="25325">
                  <c:v>-0.17866866449000601</c:v>
                </c:pt>
                <c:pt idx="25326">
                  <c:v>-0.179127837173193</c:v>
                </c:pt>
                <c:pt idx="25327">
                  <c:v>-0.17958700985188999</c:v>
                </c:pt>
                <c:pt idx="25328">
                  <c:v>-0.18004618253507701</c:v>
                </c:pt>
                <c:pt idx="25329">
                  <c:v>-0.180505355218264</c:v>
                </c:pt>
                <c:pt idx="25330">
                  <c:v>-0.18096452789696099</c:v>
                </c:pt>
                <c:pt idx="25331">
                  <c:v>-0.18142370058014801</c:v>
                </c:pt>
                <c:pt idx="25332">
                  <c:v>-0.18188287326333499</c:v>
                </c:pt>
                <c:pt idx="25333">
                  <c:v>-0.18234204594203199</c:v>
                </c:pt>
                <c:pt idx="25334">
                  <c:v>-0.182801218625219</c:v>
                </c:pt>
                <c:pt idx="25335">
                  <c:v>-0.18326039130840599</c:v>
                </c:pt>
                <c:pt idx="25336">
                  <c:v>-0.18371956398710301</c:v>
                </c:pt>
                <c:pt idx="25337">
                  <c:v>-0.18417873667029</c:v>
                </c:pt>
                <c:pt idx="25338">
                  <c:v>-0.18463790935347699</c:v>
                </c:pt>
                <c:pt idx="25339">
                  <c:v>-0.18509708203217401</c:v>
                </c:pt>
                <c:pt idx="25340">
                  <c:v>-0.185556254715361</c:v>
                </c:pt>
                <c:pt idx="25341">
                  <c:v>-0.18601542739854801</c:v>
                </c:pt>
                <c:pt idx="25342">
                  <c:v>-0.18647460007724401</c:v>
                </c:pt>
                <c:pt idx="25343">
                  <c:v>-0.18693377276043199</c:v>
                </c:pt>
                <c:pt idx="25344">
                  <c:v>-0.18739294544361901</c:v>
                </c:pt>
                <c:pt idx="25345">
                  <c:v>-0.187852118122315</c:v>
                </c:pt>
                <c:pt idx="25346">
                  <c:v>-0.18831129080550199</c:v>
                </c:pt>
                <c:pt idx="25347">
                  <c:v>-0.18877046348868901</c:v>
                </c:pt>
                <c:pt idx="25348">
                  <c:v>-0.189229636167386</c:v>
                </c:pt>
                <c:pt idx="25349">
                  <c:v>-0.18968880885057299</c:v>
                </c:pt>
                <c:pt idx="25350">
                  <c:v>-0.19014798153376</c:v>
                </c:pt>
                <c:pt idx="25351">
                  <c:v>-0.190607154212457</c:v>
                </c:pt>
                <c:pt idx="25352">
                  <c:v>-0.19106632689564401</c:v>
                </c:pt>
                <c:pt idx="25353">
                  <c:v>-0.191525499578831</c:v>
                </c:pt>
                <c:pt idx="25354">
                  <c:v>-0.19198467225752799</c:v>
                </c:pt>
                <c:pt idx="25355">
                  <c:v>-0.19244384494071501</c:v>
                </c:pt>
                <c:pt idx="25356">
                  <c:v>-0.192903017623902</c:v>
                </c:pt>
                <c:pt idx="25357">
                  <c:v>-0.19336219030259899</c:v>
                </c:pt>
                <c:pt idx="25358">
                  <c:v>-0.19382136298578601</c:v>
                </c:pt>
                <c:pt idx="25359">
                  <c:v>-0.19428053566897299</c:v>
                </c:pt>
                <c:pt idx="25360">
                  <c:v>-0.19473970834766999</c:v>
                </c:pt>
                <c:pt idx="25361">
                  <c:v>-0.195198881030857</c:v>
                </c:pt>
                <c:pt idx="25362">
                  <c:v>-0.19565805371404399</c:v>
                </c:pt>
                <c:pt idx="25363">
                  <c:v>-0.19611722639274001</c:v>
                </c:pt>
                <c:pt idx="25364">
                  <c:v>-0.196576399075927</c:v>
                </c:pt>
                <c:pt idx="25365">
                  <c:v>-0.19703557175911399</c:v>
                </c:pt>
                <c:pt idx="25366">
                  <c:v>-0.19749474443781101</c:v>
                </c:pt>
                <c:pt idx="25367">
                  <c:v>-0.197953917120998</c:v>
                </c:pt>
                <c:pt idx="25368">
                  <c:v>-0.19841308980418501</c:v>
                </c:pt>
                <c:pt idx="25369">
                  <c:v>-0.19887226248288201</c:v>
                </c:pt>
                <c:pt idx="25370">
                  <c:v>-0.19933143516606899</c:v>
                </c:pt>
                <c:pt idx="25371">
                  <c:v>-0.19979060784925601</c:v>
                </c:pt>
                <c:pt idx="25372">
                  <c:v>-0.200249780527953</c:v>
                </c:pt>
                <c:pt idx="25373">
                  <c:v>-0.20070895321113999</c:v>
                </c:pt>
                <c:pt idx="25374">
                  <c:v>-0.201168125894327</c:v>
                </c:pt>
                <c:pt idx="25375">
                  <c:v>-0.201627298573024</c:v>
                </c:pt>
                <c:pt idx="25376">
                  <c:v>-0.20208647125621099</c:v>
                </c:pt>
                <c:pt idx="25377">
                  <c:v>-0.202545643939398</c:v>
                </c:pt>
                <c:pt idx="25378">
                  <c:v>-0.203004816618095</c:v>
                </c:pt>
                <c:pt idx="25379">
                  <c:v>-0.20346398930128201</c:v>
                </c:pt>
                <c:pt idx="25380">
                  <c:v>-0.203923161984469</c:v>
                </c:pt>
                <c:pt idx="25381">
                  <c:v>-0.20438233466316599</c:v>
                </c:pt>
                <c:pt idx="25382">
                  <c:v>-0.20484150734635201</c:v>
                </c:pt>
                <c:pt idx="25383">
                  <c:v>-0.205300680029539</c:v>
                </c:pt>
                <c:pt idx="25384">
                  <c:v>-0.20575985270823599</c:v>
                </c:pt>
                <c:pt idx="25385">
                  <c:v>-0.20621902539142301</c:v>
                </c:pt>
                <c:pt idx="25386">
                  <c:v>-0.20667819807460999</c:v>
                </c:pt>
                <c:pt idx="25387">
                  <c:v>-0.20713737075330699</c:v>
                </c:pt>
                <c:pt idx="25388">
                  <c:v>-0.207596543436494</c:v>
                </c:pt>
                <c:pt idx="25389">
                  <c:v>-0.20805571611968099</c:v>
                </c:pt>
                <c:pt idx="25390">
                  <c:v>-0.20851488879837801</c:v>
                </c:pt>
                <c:pt idx="25391">
                  <c:v>-0.208974061481565</c:v>
                </c:pt>
                <c:pt idx="25392">
                  <c:v>-0.20943323416475201</c:v>
                </c:pt>
                <c:pt idx="25393">
                  <c:v>-0.20989240684344901</c:v>
                </c:pt>
                <c:pt idx="25394">
                  <c:v>-0.210351579526636</c:v>
                </c:pt>
                <c:pt idx="25395">
                  <c:v>-0.21081075220982301</c:v>
                </c:pt>
                <c:pt idx="25396">
                  <c:v>-0.21126992488852001</c:v>
                </c:pt>
                <c:pt idx="25397">
                  <c:v>-0.21172909757170699</c:v>
                </c:pt>
                <c:pt idx="25398">
                  <c:v>-0.21218827025489401</c:v>
                </c:pt>
                <c:pt idx="25399">
                  <c:v>-0.212647442933591</c:v>
                </c:pt>
                <c:pt idx="25400">
                  <c:v>-0.21310661561677799</c:v>
                </c:pt>
                <c:pt idx="25401">
                  <c:v>-0.213565788299965</c:v>
                </c:pt>
                <c:pt idx="25402">
                  <c:v>-0.214024960978661</c:v>
                </c:pt>
                <c:pt idx="25403">
                  <c:v>-0.21448413366184799</c:v>
                </c:pt>
                <c:pt idx="25404">
                  <c:v>-0.214943306345035</c:v>
                </c:pt>
                <c:pt idx="25405">
                  <c:v>-0.215402479023732</c:v>
                </c:pt>
                <c:pt idx="25406">
                  <c:v>-0.21586165170691901</c:v>
                </c:pt>
                <c:pt idx="25407">
                  <c:v>-0.216320824390106</c:v>
                </c:pt>
                <c:pt idx="25408">
                  <c:v>-0.21677999706880299</c:v>
                </c:pt>
                <c:pt idx="25409">
                  <c:v>-0.21723916975199001</c:v>
                </c:pt>
                <c:pt idx="25410">
                  <c:v>-0.21769834243517699</c:v>
                </c:pt>
                <c:pt idx="25411">
                  <c:v>-0.21815751511387399</c:v>
                </c:pt>
                <c:pt idx="25412">
                  <c:v>-0.218616687797061</c:v>
                </c:pt>
                <c:pt idx="25413">
                  <c:v>-0.21907586048024799</c:v>
                </c:pt>
                <c:pt idx="25414">
                  <c:v>-0.21953503315894499</c:v>
                </c:pt>
                <c:pt idx="25415">
                  <c:v>-0.219994205842132</c:v>
                </c:pt>
                <c:pt idx="25416">
                  <c:v>-0.22045337852531899</c:v>
                </c:pt>
                <c:pt idx="25417">
                  <c:v>-0.22091255120401601</c:v>
                </c:pt>
                <c:pt idx="25418">
                  <c:v>-0.221371723887203</c:v>
                </c:pt>
                <c:pt idx="25419">
                  <c:v>-0.22183089657039001</c:v>
                </c:pt>
                <c:pt idx="25420">
                  <c:v>-0.22229006924908601</c:v>
                </c:pt>
                <c:pt idx="25421">
                  <c:v>-0.22274924193227399</c:v>
                </c:pt>
                <c:pt idx="25422">
                  <c:v>-0.22320841461546001</c:v>
                </c:pt>
                <c:pt idx="25423">
                  <c:v>-0.22366758729415701</c:v>
                </c:pt>
                <c:pt idx="25424">
                  <c:v>-0.22412675997734399</c:v>
                </c:pt>
                <c:pt idx="25425">
                  <c:v>-0.22458593266053101</c:v>
                </c:pt>
                <c:pt idx="25426">
                  <c:v>-0.225045105339228</c:v>
                </c:pt>
                <c:pt idx="25427">
                  <c:v>-0.22550427802241499</c:v>
                </c:pt>
                <c:pt idx="25428">
                  <c:v>-0.225963450705602</c:v>
                </c:pt>
                <c:pt idx="25429">
                  <c:v>-0.226422623384299</c:v>
                </c:pt>
                <c:pt idx="25430">
                  <c:v>-0.22688179606748601</c:v>
                </c:pt>
                <c:pt idx="25431">
                  <c:v>-0.227340968750673</c:v>
                </c:pt>
                <c:pt idx="25432">
                  <c:v>-0.22780014142937</c:v>
                </c:pt>
                <c:pt idx="25433">
                  <c:v>-0.22825931411255701</c:v>
                </c:pt>
                <c:pt idx="25434">
                  <c:v>-0.228718486795744</c:v>
                </c:pt>
                <c:pt idx="25435">
                  <c:v>-0.22917765947444099</c:v>
                </c:pt>
                <c:pt idx="25436">
                  <c:v>-0.22963683215762801</c:v>
                </c:pt>
                <c:pt idx="25437">
                  <c:v>-0.23009600484081499</c:v>
                </c:pt>
                <c:pt idx="25438">
                  <c:v>-0.23055517751951199</c:v>
                </c:pt>
                <c:pt idx="25439">
                  <c:v>-0.231014350202699</c:v>
                </c:pt>
                <c:pt idx="25440">
                  <c:v>-0.23147352288588599</c:v>
                </c:pt>
                <c:pt idx="25441">
                  <c:v>-0.23193269556458199</c:v>
                </c:pt>
                <c:pt idx="25442">
                  <c:v>-0.232391868247769</c:v>
                </c:pt>
                <c:pt idx="25443">
                  <c:v>-0.23285104093095599</c:v>
                </c:pt>
                <c:pt idx="25444">
                  <c:v>-0.23331021360965301</c:v>
                </c:pt>
                <c:pt idx="25445">
                  <c:v>-0.23376938629284</c:v>
                </c:pt>
                <c:pt idx="25446">
                  <c:v>-0.23422855897602701</c:v>
                </c:pt>
                <c:pt idx="25447">
                  <c:v>-0.23468773165472401</c:v>
                </c:pt>
                <c:pt idx="25448">
                  <c:v>-0.23514690433791099</c:v>
                </c:pt>
                <c:pt idx="25449">
                  <c:v>-0.23560607702109801</c:v>
                </c:pt>
                <c:pt idx="25450">
                  <c:v>-0.236065249699795</c:v>
                </c:pt>
                <c:pt idx="25451">
                  <c:v>-0.23652442238298199</c:v>
                </c:pt>
                <c:pt idx="25452">
                  <c:v>-0.23698359506616901</c:v>
                </c:pt>
                <c:pt idx="25453">
                  <c:v>-0.237442767744866</c:v>
                </c:pt>
                <c:pt idx="25454">
                  <c:v>-0.23790194042805299</c:v>
                </c:pt>
                <c:pt idx="25455">
                  <c:v>-0.23836111311124</c:v>
                </c:pt>
                <c:pt idx="25456">
                  <c:v>-0.238820285789937</c:v>
                </c:pt>
                <c:pt idx="25457">
                  <c:v>-0.23927945847312401</c:v>
                </c:pt>
                <c:pt idx="25458">
                  <c:v>-0.239738631156311</c:v>
                </c:pt>
                <c:pt idx="25459">
                  <c:v>-0.240197803835007</c:v>
                </c:pt>
                <c:pt idx="25460">
                  <c:v>-0.24065697651819401</c:v>
                </c:pt>
                <c:pt idx="25461">
                  <c:v>-0.241116149201381</c:v>
                </c:pt>
                <c:pt idx="25462">
                  <c:v>-0.24157532188007799</c:v>
                </c:pt>
                <c:pt idx="25463">
                  <c:v>-0.24203449456326501</c:v>
                </c:pt>
                <c:pt idx="25464">
                  <c:v>-0.24249366724645199</c:v>
                </c:pt>
                <c:pt idx="25465">
                  <c:v>-0.24295283992514899</c:v>
                </c:pt>
                <c:pt idx="25466">
                  <c:v>-0.243412012608336</c:v>
                </c:pt>
                <c:pt idx="25467">
                  <c:v>-0.24387118529152299</c:v>
                </c:pt>
                <c:pt idx="25468">
                  <c:v>-0.24433035797022001</c:v>
                </c:pt>
                <c:pt idx="25469">
                  <c:v>-0.244789530653407</c:v>
                </c:pt>
                <c:pt idx="25470">
                  <c:v>-0.24524870333659399</c:v>
                </c:pt>
                <c:pt idx="25471">
                  <c:v>-0.24570787601529101</c:v>
                </c:pt>
                <c:pt idx="25472">
                  <c:v>-0.246167048698478</c:v>
                </c:pt>
                <c:pt idx="25473">
                  <c:v>-0.24662622138166501</c:v>
                </c:pt>
                <c:pt idx="25474">
                  <c:v>-0.24708539406036201</c:v>
                </c:pt>
                <c:pt idx="25475">
                  <c:v>-0.24754456674354899</c:v>
                </c:pt>
                <c:pt idx="25476">
                  <c:v>-0.24800373942673601</c:v>
                </c:pt>
                <c:pt idx="25477">
                  <c:v>-0.248462912105432</c:v>
                </c:pt>
                <c:pt idx="25478">
                  <c:v>-0.24892208478861999</c:v>
                </c:pt>
                <c:pt idx="25479">
                  <c:v>-0.24938125747180701</c:v>
                </c:pt>
                <c:pt idx="25480">
                  <c:v>-0.249840430150503</c:v>
                </c:pt>
                <c:pt idx="25481">
                  <c:v>-0.25029960283369002</c:v>
                </c:pt>
                <c:pt idx="25482">
                  <c:v>-0.25075877551687697</c:v>
                </c:pt>
                <c:pt idx="25483">
                  <c:v>-0.25121794819557403</c:v>
                </c:pt>
                <c:pt idx="25484">
                  <c:v>-0.25167712087876098</c:v>
                </c:pt>
                <c:pt idx="25485">
                  <c:v>-0.252136293561948</c:v>
                </c:pt>
                <c:pt idx="25486">
                  <c:v>-0.25259546624064499</c:v>
                </c:pt>
                <c:pt idx="25487">
                  <c:v>-0.25305463892383201</c:v>
                </c:pt>
                <c:pt idx="25488">
                  <c:v>-0.25351381160701902</c:v>
                </c:pt>
                <c:pt idx="25489">
                  <c:v>-0.25397298428571602</c:v>
                </c:pt>
                <c:pt idx="25490">
                  <c:v>-0.25443215696890298</c:v>
                </c:pt>
                <c:pt idx="25491">
                  <c:v>-0.25489132965208999</c:v>
                </c:pt>
                <c:pt idx="25492">
                  <c:v>-0.25535050233078699</c:v>
                </c:pt>
                <c:pt idx="25493">
                  <c:v>-0.255809675013974</c:v>
                </c:pt>
                <c:pt idx="25494">
                  <c:v>-0.25626884769716102</c:v>
                </c:pt>
                <c:pt idx="25495">
                  <c:v>-0.25672802037585801</c:v>
                </c:pt>
                <c:pt idx="25496">
                  <c:v>-0.25718719305904503</c:v>
                </c:pt>
                <c:pt idx="25497">
                  <c:v>-0.25764636574223199</c:v>
                </c:pt>
                <c:pt idx="25498">
                  <c:v>-0.25810553842092798</c:v>
                </c:pt>
                <c:pt idx="25499">
                  <c:v>-0.258564711104115</c:v>
                </c:pt>
                <c:pt idx="25500">
                  <c:v>-0.25902388378730201</c:v>
                </c:pt>
                <c:pt idx="25501">
                  <c:v>-0.25948305646599901</c:v>
                </c:pt>
                <c:pt idx="25502">
                  <c:v>-0.25994222914918602</c:v>
                </c:pt>
                <c:pt idx="25503">
                  <c:v>-0.26040140183237298</c:v>
                </c:pt>
                <c:pt idx="25504">
                  <c:v>-0.26086057451106998</c:v>
                </c:pt>
                <c:pt idx="25505">
                  <c:v>-0.26131974719425699</c:v>
                </c:pt>
                <c:pt idx="25506">
                  <c:v>-0.26177891987744401</c:v>
                </c:pt>
                <c:pt idx="25507">
                  <c:v>-0.262238092556141</c:v>
                </c:pt>
                <c:pt idx="25508">
                  <c:v>-0.26269726523932801</c:v>
                </c:pt>
                <c:pt idx="25509">
                  <c:v>-0.26315643792251497</c:v>
                </c:pt>
                <c:pt idx="25510">
                  <c:v>-0.26361561060121202</c:v>
                </c:pt>
                <c:pt idx="25511">
                  <c:v>-0.26407478328439898</c:v>
                </c:pt>
                <c:pt idx="25512">
                  <c:v>-0.264533955967586</c:v>
                </c:pt>
                <c:pt idx="25513">
                  <c:v>-0.26499312864628299</c:v>
                </c:pt>
                <c:pt idx="25514">
                  <c:v>-0.26545230132947001</c:v>
                </c:pt>
                <c:pt idx="25515">
                  <c:v>-0.26591147401265702</c:v>
                </c:pt>
                <c:pt idx="25516">
                  <c:v>-0.26637064669135302</c:v>
                </c:pt>
                <c:pt idx="25517">
                  <c:v>-0.26682981937453998</c:v>
                </c:pt>
                <c:pt idx="25518">
                  <c:v>-0.26728899205772799</c:v>
                </c:pt>
                <c:pt idx="25519">
                  <c:v>-0.26774816473642399</c:v>
                </c:pt>
                <c:pt idx="25520">
                  <c:v>-0.268207337419611</c:v>
                </c:pt>
                <c:pt idx="25521">
                  <c:v>-0.26866651010279802</c:v>
                </c:pt>
                <c:pt idx="25522">
                  <c:v>-0.26912568278149501</c:v>
                </c:pt>
                <c:pt idx="25523">
                  <c:v>-0.26958485546468203</c:v>
                </c:pt>
                <c:pt idx="25524">
                  <c:v>-0.27004402814786899</c:v>
                </c:pt>
                <c:pt idx="25525">
                  <c:v>-0.27050320082656598</c:v>
                </c:pt>
                <c:pt idx="25526">
                  <c:v>-0.270962373509753</c:v>
                </c:pt>
                <c:pt idx="25527">
                  <c:v>-0.27142154619294001</c:v>
                </c:pt>
                <c:pt idx="25528">
                  <c:v>-0.27188071887163701</c:v>
                </c:pt>
                <c:pt idx="25529">
                  <c:v>-0.27233989155482402</c:v>
                </c:pt>
                <c:pt idx="25530">
                  <c:v>-0.27279906423801098</c:v>
                </c:pt>
                <c:pt idx="25531">
                  <c:v>-0.27325823691670797</c:v>
                </c:pt>
                <c:pt idx="25532">
                  <c:v>-0.27371740959989499</c:v>
                </c:pt>
                <c:pt idx="25533">
                  <c:v>-0.274176582283082</c:v>
                </c:pt>
                <c:pt idx="25534">
                  <c:v>-0.274635754961779</c:v>
                </c:pt>
                <c:pt idx="25535">
                  <c:v>-0.27509492764496601</c:v>
                </c:pt>
                <c:pt idx="25536">
                  <c:v>-0.27555410032815297</c:v>
                </c:pt>
                <c:pt idx="25537">
                  <c:v>-0.27601327300684902</c:v>
                </c:pt>
                <c:pt idx="25538">
                  <c:v>-0.27647244569003598</c:v>
                </c:pt>
                <c:pt idx="25539">
                  <c:v>-0.276931618373223</c:v>
                </c:pt>
                <c:pt idx="25540">
                  <c:v>-0.27739079105191999</c:v>
                </c:pt>
                <c:pt idx="25541">
                  <c:v>-0.27784996373510701</c:v>
                </c:pt>
                <c:pt idx="25542">
                  <c:v>-0.27830913641829402</c:v>
                </c:pt>
                <c:pt idx="25543">
                  <c:v>-0.27876830909699102</c:v>
                </c:pt>
                <c:pt idx="25544">
                  <c:v>-0.27922748178017798</c:v>
                </c:pt>
                <c:pt idx="25545">
                  <c:v>-0.27968665446336499</c:v>
                </c:pt>
                <c:pt idx="25546">
                  <c:v>-0.28014582714206199</c:v>
                </c:pt>
                <c:pt idx="25547">
                  <c:v>-0.280604999825249</c:v>
                </c:pt>
                <c:pt idx="25548">
                  <c:v>-0.28106417250843602</c:v>
                </c:pt>
                <c:pt idx="25549">
                  <c:v>-0.28152334518713301</c:v>
                </c:pt>
                <c:pt idx="25550">
                  <c:v>-0.28198251787032003</c:v>
                </c:pt>
                <c:pt idx="25551">
                  <c:v>-0.28244169055350699</c:v>
                </c:pt>
                <c:pt idx="25552">
                  <c:v>-0.28290086323220398</c:v>
                </c:pt>
                <c:pt idx="25553">
                  <c:v>-0.283360035915391</c:v>
                </c:pt>
                <c:pt idx="25554">
                  <c:v>-0.28381920859857801</c:v>
                </c:pt>
                <c:pt idx="25555">
                  <c:v>-0.28427838127727501</c:v>
                </c:pt>
                <c:pt idx="25556">
                  <c:v>-0.28473755396046202</c:v>
                </c:pt>
                <c:pt idx="25557">
                  <c:v>-0.28519672664364898</c:v>
                </c:pt>
                <c:pt idx="25558">
                  <c:v>-0.28565589932234497</c:v>
                </c:pt>
                <c:pt idx="25559">
                  <c:v>-0.28611507200553199</c:v>
                </c:pt>
                <c:pt idx="25560">
                  <c:v>-0.286574244688719</c:v>
                </c:pt>
                <c:pt idx="25561">
                  <c:v>-0.287033417367416</c:v>
                </c:pt>
                <c:pt idx="25562">
                  <c:v>-0.28749259005060301</c:v>
                </c:pt>
                <c:pt idx="25563">
                  <c:v>-0.28795176273378997</c:v>
                </c:pt>
                <c:pt idx="25564">
                  <c:v>-0.28841093541248702</c:v>
                </c:pt>
                <c:pt idx="25565">
                  <c:v>-0.28887010809567398</c:v>
                </c:pt>
                <c:pt idx="25566">
                  <c:v>-0.289329280778861</c:v>
                </c:pt>
                <c:pt idx="25567">
                  <c:v>-0.28978845345755799</c:v>
                </c:pt>
                <c:pt idx="25568">
                  <c:v>-0.29024762614074501</c:v>
                </c:pt>
                <c:pt idx="25569">
                  <c:v>-0.29070679882393202</c:v>
                </c:pt>
                <c:pt idx="25570">
                  <c:v>-0.29116597150262902</c:v>
                </c:pt>
                <c:pt idx="25571">
                  <c:v>-0.29162514418581598</c:v>
                </c:pt>
                <c:pt idx="25572">
                  <c:v>-0.29208431686900299</c:v>
                </c:pt>
                <c:pt idx="25573">
                  <c:v>-0.29254348954769999</c:v>
                </c:pt>
                <c:pt idx="25574">
                  <c:v>-0.293002662230887</c:v>
                </c:pt>
                <c:pt idx="25575">
                  <c:v>-0.29346183491407402</c:v>
                </c:pt>
                <c:pt idx="25576">
                  <c:v>-0.29392100759277001</c:v>
                </c:pt>
                <c:pt idx="25577">
                  <c:v>-0.29438018027595703</c:v>
                </c:pt>
                <c:pt idx="25578">
                  <c:v>-0.29483935295914399</c:v>
                </c:pt>
                <c:pt idx="25579">
                  <c:v>-0.29529852563784098</c:v>
                </c:pt>
                <c:pt idx="25580">
                  <c:v>-0.295757698321028</c:v>
                </c:pt>
                <c:pt idx="25581">
                  <c:v>-0.29621687100421501</c:v>
                </c:pt>
                <c:pt idx="25582">
                  <c:v>-0.29667604368291201</c:v>
                </c:pt>
                <c:pt idx="25583">
                  <c:v>-0.29713521636609902</c:v>
                </c:pt>
                <c:pt idx="25584">
                  <c:v>-0.29759438904928598</c:v>
                </c:pt>
                <c:pt idx="25585">
                  <c:v>-0.29805356172798297</c:v>
                </c:pt>
                <c:pt idx="25586">
                  <c:v>-0.29851273441116999</c:v>
                </c:pt>
                <c:pt idx="25587">
                  <c:v>-0.298971907094357</c:v>
                </c:pt>
                <c:pt idx="25588">
                  <c:v>-0.299431079773054</c:v>
                </c:pt>
                <c:pt idx="25589">
                  <c:v>-0.29989025245624101</c:v>
                </c:pt>
                <c:pt idx="25590">
                  <c:v>-0.30034942513942797</c:v>
                </c:pt>
                <c:pt idx="25591">
                  <c:v>-0.30080859781812502</c:v>
                </c:pt>
                <c:pt idx="25592">
                  <c:v>-0.30126777050131198</c:v>
                </c:pt>
                <c:pt idx="25593">
                  <c:v>-0.301726943184499</c:v>
                </c:pt>
                <c:pt idx="25594">
                  <c:v>-0.30218611586319499</c:v>
                </c:pt>
                <c:pt idx="25595">
                  <c:v>-0.30264528854638201</c:v>
                </c:pt>
                <c:pt idx="25596">
                  <c:v>-0.30310446122956902</c:v>
                </c:pt>
                <c:pt idx="25597">
                  <c:v>-0.30356363390826602</c:v>
                </c:pt>
                <c:pt idx="25598">
                  <c:v>-0.30402280659145298</c:v>
                </c:pt>
                <c:pt idx="25599">
                  <c:v>-0.30448197927463999</c:v>
                </c:pt>
                <c:pt idx="25600">
                  <c:v>-0.30494115195333699</c:v>
                </c:pt>
                <c:pt idx="25601">
                  <c:v>-0.305400324636524</c:v>
                </c:pt>
                <c:pt idx="25602">
                  <c:v>-0.30585949731971102</c:v>
                </c:pt>
                <c:pt idx="25603">
                  <c:v>-0.30631866999840801</c:v>
                </c:pt>
                <c:pt idx="25604">
                  <c:v>-0.30677784268159503</c:v>
                </c:pt>
                <c:pt idx="25605">
                  <c:v>-0.30723701536478198</c:v>
                </c:pt>
                <c:pt idx="25606">
                  <c:v>-0.30769618804347898</c:v>
                </c:pt>
                <c:pt idx="25607">
                  <c:v>-0.30815536072666599</c:v>
                </c:pt>
                <c:pt idx="25608">
                  <c:v>-0.30861453340985301</c:v>
                </c:pt>
                <c:pt idx="25609">
                  <c:v>-0.30907370608855</c:v>
                </c:pt>
                <c:pt idx="25610">
                  <c:v>-0.30953287877173702</c:v>
                </c:pt>
                <c:pt idx="25611">
                  <c:v>-0.30999205145492398</c:v>
                </c:pt>
                <c:pt idx="25612">
                  <c:v>-0.31045122413362097</c:v>
                </c:pt>
                <c:pt idx="25613">
                  <c:v>-0.31091039681680799</c:v>
                </c:pt>
                <c:pt idx="25614">
                  <c:v>-0.311369569499995</c:v>
                </c:pt>
                <c:pt idx="25615">
                  <c:v>-0.311828742178691</c:v>
                </c:pt>
                <c:pt idx="25616">
                  <c:v>-0.31228791486187801</c:v>
                </c:pt>
                <c:pt idx="25617">
                  <c:v>-0.31274708754506497</c:v>
                </c:pt>
                <c:pt idx="25618">
                  <c:v>-0.31320626022376202</c:v>
                </c:pt>
                <c:pt idx="25619">
                  <c:v>-0.31366543290694898</c:v>
                </c:pt>
                <c:pt idx="25620">
                  <c:v>-0.314124605590136</c:v>
                </c:pt>
                <c:pt idx="25621">
                  <c:v>-0.31458377826883299</c:v>
                </c:pt>
                <c:pt idx="25622">
                  <c:v>-0.31504295095202001</c:v>
                </c:pt>
                <c:pt idx="25623">
                  <c:v>-0.31550212363520702</c:v>
                </c:pt>
                <c:pt idx="25624">
                  <c:v>-0.31596129631390402</c:v>
                </c:pt>
                <c:pt idx="25625">
                  <c:v>-0.31642046899709098</c:v>
                </c:pt>
                <c:pt idx="25626">
                  <c:v>-0.31687964168027799</c:v>
                </c:pt>
                <c:pt idx="25627">
                  <c:v>-0.31733881435897499</c:v>
                </c:pt>
                <c:pt idx="25628">
                  <c:v>-0.317797987042162</c:v>
                </c:pt>
                <c:pt idx="25629">
                  <c:v>-0.31825715972534901</c:v>
                </c:pt>
                <c:pt idx="25630">
                  <c:v>-0.31871633240404601</c:v>
                </c:pt>
                <c:pt idx="25631">
                  <c:v>-0.31917550508723302</c:v>
                </c:pt>
                <c:pt idx="25632">
                  <c:v>-0.31963467777041998</c:v>
                </c:pt>
                <c:pt idx="25633">
                  <c:v>-0.32009385044911598</c:v>
                </c:pt>
                <c:pt idx="25634">
                  <c:v>-0.32055302313230399</c:v>
                </c:pt>
                <c:pt idx="25635">
                  <c:v>-0.32101219581549001</c:v>
                </c:pt>
                <c:pt idx="25636">
                  <c:v>-0.321471368494187</c:v>
                </c:pt>
                <c:pt idx="25637">
                  <c:v>-0.32193054117737402</c:v>
                </c:pt>
                <c:pt idx="25638">
                  <c:v>-0.32238971386056098</c:v>
                </c:pt>
                <c:pt idx="25639">
                  <c:v>-0.32284888653925797</c:v>
                </c:pt>
                <c:pt idx="25640">
                  <c:v>-0.32330805922244499</c:v>
                </c:pt>
                <c:pt idx="25641">
                  <c:v>-0.323767231905632</c:v>
                </c:pt>
                <c:pt idx="25642">
                  <c:v>-0.324226404584329</c:v>
                </c:pt>
                <c:pt idx="25643">
                  <c:v>-0.32468557726751601</c:v>
                </c:pt>
                <c:pt idx="25644">
                  <c:v>-0.32514474995070303</c:v>
                </c:pt>
                <c:pt idx="25645">
                  <c:v>-0.32560392262940002</c:v>
                </c:pt>
                <c:pt idx="25646">
                  <c:v>-0.32606309531258698</c:v>
                </c:pt>
                <c:pt idx="25647">
                  <c:v>-0.326522267995774</c:v>
                </c:pt>
                <c:pt idx="25648">
                  <c:v>-0.32698144067447099</c:v>
                </c:pt>
                <c:pt idx="25649">
                  <c:v>-0.32744061335765801</c:v>
                </c:pt>
                <c:pt idx="25650">
                  <c:v>-0.32789978604084502</c:v>
                </c:pt>
                <c:pt idx="25651">
                  <c:v>-0.32835895871954202</c:v>
                </c:pt>
                <c:pt idx="25652">
                  <c:v>-0.32881813140272897</c:v>
                </c:pt>
                <c:pt idx="25653">
                  <c:v>-0.32927730408591599</c:v>
                </c:pt>
                <c:pt idx="25654">
                  <c:v>-0.32973647676461199</c:v>
                </c:pt>
                <c:pt idx="25655">
                  <c:v>-0.330195649447799</c:v>
                </c:pt>
                <c:pt idx="25656">
                  <c:v>-0.33065482213098601</c:v>
                </c:pt>
                <c:pt idx="25657">
                  <c:v>-0.33111399480968301</c:v>
                </c:pt>
                <c:pt idx="25658">
                  <c:v>-0.33157316749287002</c:v>
                </c:pt>
                <c:pt idx="25659">
                  <c:v>-0.33203234017605698</c:v>
                </c:pt>
                <c:pt idx="25660">
                  <c:v>-0.33249151285475398</c:v>
                </c:pt>
                <c:pt idx="25661">
                  <c:v>-0.33295068553794099</c:v>
                </c:pt>
                <c:pt idx="25662">
                  <c:v>-0.33340985822112801</c:v>
                </c:pt>
                <c:pt idx="25663">
                  <c:v>-0.333869030899825</c:v>
                </c:pt>
                <c:pt idx="25664">
                  <c:v>-0.33432820358301202</c:v>
                </c:pt>
                <c:pt idx="25665">
                  <c:v>-0.33478737626619898</c:v>
                </c:pt>
                <c:pt idx="25666">
                  <c:v>-0.33524654894489597</c:v>
                </c:pt>
                <c:pt idx="25667">
                  <c:v>-0.33570572162808299</c:v>
                </c:pt>
                <c:pt idx="25668">
                  <c:v>-0.33616489431127</c:v>
                </c:pt>
                <c:pt idx="25669">
                  <c:v>-0.336624066989967</c:v>
                </c:pt>
                <c:pt idx="25670">
                  <c:v>-0.33708323967315401</c:v>
                </c:pt>
                <c:pt idx="25671">
                  <c:v>-0.33754241235634103</c:v>
                </c:pt>
                <c:pt idx="25672">
                  <c:v>-0.33800158503503702</c:v>
                </c:pt>
                <c:pt idx="25673">
                  <c:v>-0.33846075771822398</c:v>
                </c:pt>
                <c:pt idx="25674">
                  <c:v>-0.338919930401411</c:v>
                </c:pt>
                <c:pt idx="25675">
                  <c:v>-0.33937910308010799</c:v>
                </c:pt>
                <c:pt idx="25676">
                  <c:v>-0.33983827576329501</c:v>
                </c:pt>
                <c:pt idx="25677">
                  <c:v>-0.34029744844648202</c:v>
                </c:pt>
                <c:pt idx="25678">
                  <c:v>-0.34075662112517902</c:v>
                </c:pt>
                <c:pt idx="25679">
                  <c:v>-0.34121579380836597</c:v>
                </c:pt>
                <c:pt idx="25680">
                  <c:v>-0.34167496649155299</c:v>
                </c:pt>
                <c:pt idx="25681">
                  <c:v>-0.34213413917024998</c:v>
                </c:pt>
                <c:pt idx="25682">
                  <c:v>-0.342593311853437</c:v>
                </c:pt>
                <c:pt idx="25683">
                  <c:v>-0.34305248453662401</c:v>
                </c:pt>
                <c:pt idx="25684">
                  <c:v>-0.34351165721532101</c:v>
                </c:pt>
                <c:pt idx="25685">
                  <c:v>-0.34397082989850802</c:v>
                </c:pt>
                <c:pt idx="25686">
                  <c:v>-0.34443000258169498</c:v>
                </c:pt>
                <c:pt idx="25687">
                  <c:v>-0.34488917526039198</c:v>
                </c:pt>
                <c:pt idx="25688">
                  <c:v>-0.34534834794357899</c:v>
                </c:pt>
                <c:pt idx="25689">
                  <c:v>-0.34580752062676601</c:v>
                </c:pt>
                <c:pt idx="25690">
                  <c:v>-0.346266693305463</c:v>
                </c:pt>
                <c:pt idx="25691">
                  <c:v>-0.34672586598865002</c:v>
                </c:pt>
                <c:pt idx="25692">
                  <c:v>-0.34718503867183698</c:v>
                </c:pt>
                <c:pt idx="25693">
                  <c:v>-0.34764421135053297</c:v>
                </c:pt>
                <c:pt idx="25694">
                  <c:v>-0.34810338403371999</c:v>
                </c:pt>
                <c:pt idx="25695">
                  <c:v>-0.348562556716907</c:v>
                </c:pt>
                <c:pt idx="25696">
                  <c:v>-0.349021729395604</c:v>
                </c:pt>
                <c:pt idx="25697">
                  <c:v>-0.34948090207879101</c:v>
                </c:pt>
                <c:pt idx="25698">
                  <c:v>-0.34994007476197803</c:v>
                </c:pt>
                <c:pt idx="25699">
                  <c:v>-0.35039924744067502</c:v>
                </c:pt>
                <c:pt idx="25700">
                  <c:v>-0.35085842012386198</c:v>
                </c:pt>
                <c:pt idx="25701">
                  <c:v>-0.351317592807049</c:v>
                </c:pt>
                <c:pt idx="25702">
                  <c:v>-0.35177676548574599</c:v>
                </c:pt>
                <c:pt idx="25703">
                  <c:v>-0.352235938168933</c:v>
                </c:pt>
                <c:pt idx="25704">
                  <c:v>-0.35269511085212002</c:v>
                </c:pt>
                <c:pt idx="25705">
                  <c:v>-0.35315428353081701</c:v>
                </c:pt>
                <c:pt idx="25706">
                  <c:v>-0.35361345621400397</c:v>
                </c:pt>
                <c:pt idx="25707">
                  <c:v>-0.35407262889719099</c:v>
                </c:pt>
                <c:pt idx="25708">
                  <c:v>-0.35453180157588798</c:v>
                </c:pt>
                <c:pt idx="25709">
                  <c:v>-0.354990974259075</c:v>
                </c:pt>
                <c:pt idx="25710">
                  <c:v>-0.35545014694226201</c:v>
                </c:pt>
                <c:pt idx="25711">
                  <c:v>-0.35590931962095801</c:v>
                </c:pt>
                <c:pt idx="25712">
                  <c:v>-0.35636849230414502</c:v>
                </c:pt>
                <c:pt idx="25713">
                  <c:v>-0.35682766498733198</c:v>
                </c:pt>
                <c:pt idx="25714">
                  <c:v>-0.35728683766602898</c:v>
                </c:pt>
                <c:pt idx="25715">
                  <c:v>-0.35774601034921599</c:v>
                </c:pt>
                <c:pt idx="25716">
                  <c:v>-0.35820518303240301</c:v>
                </c:pt>
                <c:pt idx="25717">
                  <c:v>-0.3586643557111</c:v>
                </c:pt>
                <c:pt idx="25718">
                  <c:v>-0.35912352839428702</c:v>
                </c:pt>
                <c:pt idx="25719">
                  <c:v>-0.35958270107747398</c:v>
                </c:pt>
                <c:pt idx="25720">
                  <c:v>-0.36004187375617103</c:v>
                </c:pt>
                <c:pt idx="25721">
                  <c:v>-0.36050104643935799</c:v>
                </c:pt>
                <c:pt idx="25722">
                  <c:v>-0.360960219122545</c:v>
                </c:pt>
                <c:pt idx="25723">
                  <c:v>-0.361419391801242</c:v>
                </c:pt>
                <c:pt idx="25724">
                  <c:v>-0.36187856448442901</c:v>
                </c:pt>
                <c:pt idx="25725">
                  <c:v>-0.36233773716761603</c:v>
                </c:pt>
                <c:pt idx="25726">
                  <c:v>-0.36279690984631302</c:v>
                </c:pt>
                <c:pt idx="25727">
                  <c:v>-0.36325608252949998</c:v>
                </c:pt>
                <c:pt idx="25728">
                  <c:v>-0.36371525521268699</c:v>
                </c:pt>
                <c:pt idx="25729">
                  <c:v>-0.36417442789138299</c:v>
                </c:pt>
                <c:pt idx="25730">
                  <c:v>-0.364633600574571</c:v>
                </c:pt>
                <c:pt idx="25731">
                  <c:v>-0.36509277325775702</c:v>
                </c:pt>
                <c:pt idx="25732">
                  <c:v>-0.36555194593645401</c:v>
                </c:pt>
                <c:pt idx="25733">
                  <c:v>-0.36601111861964097</c:v>
                </c:pt>
                <c:pt idx="25734">
                  <c:v>-0.36647029130282799</c:v>
                </c:pt>
                <c:pt idx="25735">
                  <c:v>-0.36692946398152498</c:v>
                </c:pt>
                <c:pt idx="25736">
                  <c:v>-0.367388636664712</c:v>
                </c:pt>
                <c:pt idx="25737">
                  <c:v>-0.36784780934789901</c:v>
                </c:pt>
                <c:pt idx="25738">
                  <c:v>-0.36830698202659601</c:v>
                </c:pt>
                <c:pt idx="25739">
                  <c:v>-0.36876615470978302</c:v>
                </c:pt>
                <c:pt idx="25740">
                  <c:v>-0.36922532739296998</c:v>
                </c:pt>
                <c:pt idx="25741">
                  <c:v>-0.36968450007166698</c:v>
                </c:pt>
                <c:pt idx="25742">
                  <c:v>-0.37014367275485399</c:v>
                </c:pt>
                <c:pt idx="25743">
                  <c:v>-0.37060284543804101</c:v>
                </c:pt>
                <c:pt idx="25744">
                  <c:v>-0.371062018116738</c:v>
                </c:pt>
                <c:pt idx="25745">
                  <c:v>-0.37152119079992502</c:v>
                </c:pt>
                <c:pt idx="25746">
                  <c:v>-0.37198036348311198</c:v>
                </c:pt>
                <c:pt idx="25747">
                  <c:v>-0.37243953616180803</c:v>
                </c:pt>
                <c:pt idx="25748">
                  <c:v>-0.37289870884499599</c:v>
                </c:pt>
                <c:pt idx="25749">
                  <c:v>-0.373357881528183</c:v>
                </c:pt>
                <c:pt idx="25750">
                  <c:v>-0.373817054206879</c:v>
                </c:pt>
                <c:pt idx="25751">
                  <c:v>-0.37427622689006601</c:v>
                </c:pt>
                <c:pt idx="25752">
                  <c:v>-0.37473539957325303</c:v>
                </c:pt>
                <c:pt idx="25753">
                  <c:v>-0.37519457225195002</c:v>
                </c:pt>
                <c:pt idx="25754">
                  <c:v>-0.37565374493513698</c:v>
                </c:pt>
                <c:pt idx="25755">
                  <c:v>-0.37611291761832399</c:v>
                </c:pt>
                <c:pt idx="25756">
                  <c:v>-0.37636877341448799</c:v>
                </c:pt>
                <c:pt idx="25757">
                  <c:v>-0.37642131232863302</c:v>
                </c:pt>
                <c:pt idx="25758">
                  <c:v>-0.37647385124277799</c:v>
                </c:pt>
                <c:pt idx="25759">
                  <c:v>-0.37652639015640899</c:v>
                </c:pt>
                <c:pt idx="25760">
                  <c:v>-0.37657892907055401</c:v>
                </c:pt>
                <c:pt idx="25761">
                  <c:v>-0.37663146798469899</c:v>
                </c:pt>
                <c:pt idx="25762">
                  <c:v>-0.37668400689832998</c:v>
                </c:pt>
                <c:pt idx="25763">
                  <c:v>-0.37673654581247501</c:v>
                </c:pt>
                <c:pt idx="25764">
                  <c:v>-0.37678908472661998</c:v>
                </c:pt>
                <c:pt idx="25765">
                  <c:v>-0.37684162364025098</c:v>
                </c:pt>
                <c:pt idx="25766">
                  <c:v>-0.37689416255439601</c:v>
                </c:pt>
                <c:pt idx="25767">
                  <c:v>-0.37694670146854098</c:v>
                </c:pt>
                <c:pt idx="25768">
                  <c:v>-0.37699924038217197</c:v>
                </c:pt>
                <c:pt idx="25769">
                  <c:v>-0.377051779296317</c:v>
                </c:pt>
                <c:pt idx="25770">
                  <c:v>-0.37710431821046198</c:v>
                </c:pt>
                <c:pt idx="25771">
                  <c:v>-0.37715685712409303</c:v>
                </c:pt>
                <c:pt idx="25772">
                  <c:v>-0.377209396038238</c:v>
                </c:pt>
                <c:pt idx="25773">
                  <c:v>-0.37726193495238303</c:v>
                </c:pt>
                <c:pt idx="25774">
                  <c:v>-0.37731447386601402</c:v>
                </c:pt>
                <c:pt idx="25775">
                  <c:v>-0.37736701278015899</c:v>
                </c:pt>
                <c:pt idx="25776">
                  <c:v>-0.37741955169430402</c:v>
                </c:pt>
                <c:pt idx="25777">
                  <c:v>-0.37747209060793502</c:v>
                </c:pt>
                <c:pt idx="25778">
                  <c:v>-0.37752462952207999</c:v>
                </c:pt>
                <c:pt idx="25779">
                  <c:v>-0.37757716843622502</c:v>
                </c:pt>
                <c:pt idx="25780">
                  <c:v>-0.37762970734985601</c:v>
                </c:pt>
                <c:pt idx="25781">
                  <c:v>-0.37768224626400099</c:v>
                </c:pt>
                <c:pt idx="25782">
                  <c:v>-0.37773478517814602</c:v>
                </c:pt>
                <c:pt idx="25783">
                  <c:v>-0.37778732409177701</c:v>
                </c:pt>
                <c:pt idx="25784">
                  <c:v>-0.37783986300592198</c:v>
                </c:pt>
                <c:pt idx="25785">
                  <c:v>-0.37789240192006701</c:v>
                </c:pt>
                <c:pt idx="25786">
                  <c:v>-0.37794494083369801</c:v>
                </c:pt>
                <c:pt idx="25787">
                  <c:v>-0.37799747974784298</c:v>
                </c:pt>
                <c:pt idx="25788">
                  <c:v>-0.37805001866198701</c:v>
                </c:pt>
                <c:pt idx="25789">
                  <c:v>-0.378102557575619</c:v>
                </c:pt>
                <c:pt idx="25790">
                  <c:v>-0.37815509648976398</c:v>
                </c:pt>
                <c:pt idx="25791">
                  <c:v>-0.378207635403908</c:v>
                </c:pt>
                <c:pt idx="25792">
                  <c:v>-0.37826017431754</c:v>
                </c:pt>
                <c:pt idx="25793">
                  <c:v>-0.37831271323168397</c:v>
                </c:pt>
                <c:pt idx="25794">
                  <c:v>-0.378365252145829</c:v>
                </c:pt>
                <c:pt idx="25795">
                  <c:v>-0.37841779105946</c:v>
                </c:pt>
                <c:pt idx="25796">
                  <c:v>-0.37847032997360502</c:v>
                </c:pt>
                <c:pt idx="25797">
                  <c:v>-0.37852286888775</c:v>
                </c:pt>
                <c:pt idx="25798">
                  <c:v>-0.37857540780138099</c:v>
                </c:pt>
                <c:pt idx="25799">
                  <c:v>-0.37862794671552602</c:v>
                </c:pt>
                <c:pt idx="25800">
                  <c:v>-0.37868048562967099</c:v>
                </c:pt>
                <c:pt idx="25801">
                  <c:v>-0.37873302454330199</c:v>
                </c:pt>
                <c:pt idx="25802">
                  <c:v>-0.37878556345744702</c:v>
                </c:pt>
                <c:pt idx="25803">
                  <c:v>-0.37883810237159199</c:v>
                </c:pt>
                <c:pt idx="25804">
                  <c:v>-0.37889064128522298</c:v>
                </c:pt>
                <c:pt idx="25805">
                  <c:v>-0.37894318019936801</c:v>
                </c:pt>
                <c:pt idx="25806">
                  <c:v>-0.37899571911351299</c:v>
                </c:pt>
                <c:pt idx="25807">
                  <c:v>-0.37904825802714398</c:v>
                </c:pt>
                <c:pt idx="25808">
                  <c:v>-0.37910079694128901</c:v>
                </c:pt>
                <c:pt idx="25809">
                  <c:v>-0.37915333585543398</c:v>
                </c:pt>
                <c:pt idx="25810">
                  <c:v>-0.37920587476906498</c:v>
                </c:pt>
                <c:pt idx="25811">
                  <c:v>-0.37925841368321001</c:v>
                </c:pt>
                <c:pt idx="25812">
                  <c:v>-0.37931095259735498</c:v>
                </c:pt>
                <c:pt idx="25813">
                  <c:v>-0.37936349151098597</c:v>
                </c:pt>
                <c:pt idx="25814">
                  <c:v>-0.379416030425131</c:v>
                </c:pt>
                <c:pt idx="25815">
                  <c:v>-0.37946856933927597</c:v>
                </c:pt>
                <c:pt idx="25816">
                  <c:v>-0.37952110825290702</c:v>
                </c:pt>
                <c:pt idx="25817">
                  <c:v>-0.379573647167052</c:v>
                </c:pt>
                <c:pt idx="25818">
                  <c:v>-0.37962618608119703</c:v>
                </c:pt>
                <c:pt idx="25819">
                  <c:v>-0.37967872499482802</c:v>
                </c:pt>
                <c:pt idx="25820">
                  <c:v>-0.37973126390897299</c:v>
                </c:pt>
                <c:pt idx="25821">
                  <c:v>-0.37978380282311802</c:v>
                </c:pt>
                <c:pt idx="25822">
                  <c:v>-0.37983634173674902</c:v>
                </c:pt>
                <c:pt idx="25823">
                  <c:v>-0.37988888065089399</c:v>
                </c:pt>
                <c:pt idx="25824">
                  <c:v>-0.37994141956503902</c:v>
                </c:pt>
                <c:pt idx="25825">
                  <c:v>-0.37999395847867001</c:v>
                </c:pt>
                <c:pt idx="25826">
                  <c:v>-0.38004649739281499</c:v>
                </c:pt>
                <c:pt idx="25827">
                  <c:v>-0.38009903630696001</c:v>
                </c:pt>
                <c:pt idx="25828">
                  <c:v>-0.38015157522059101</c:v>
                </c:pt>
                <c:pt idx="25829">
                  <c:v>-0.38020411413473598</c:v>
                </c:pt>
                <c:pt idx="25830">
                  <c:v>-0.38025665304888101</c:v>
                </c:pt>
                <c:pt idx="25831">
                  <c:v>-0.38030919196251201</c:v>
                </c:pt>
                <c:pt idx="25832">
                  <c:v>-0.38036173087665698</c:v>
                </c:pt>
                <c:pt idx="25833">
                  <c:v>-0.38041426979080201</c:v>
                </c:pt>
                <c:pt idx="25834">
                  <c:v>-0.380466808704433</c:v>
                </c:pt>
                <c:pt idx="25835">
                  <c:v>-0.38051934761857797</c:v>
                </c:pt>
                <c:pt idx="25836">
                  <c:v>-0.380571886532723</c:v>
                </c:pt>
                <c:pt idx="25837">
                  <c:v>-0.380624425446354</c:v>
                </c:pt>
                <c:pt idx="25838">
                  <c:v>-0.38067696436049903</c:v>
                </c:pt>
                <c:pt idx="25839">
                  <c:v>-0.380729503274644</c:v>
                </c:pt>
                <c:pt idx="25840">
                  <c:v>-0.38078204218827499</c:v>
                </c:pt>
                <c:pt idx="25841">
                  <c:v>-0.38083458110242002</c:v>
                </c:pt>
                <c:pt idx="25842">
                  <c:v>-0.380887120016564</c:v>
                </c:pt>
                <c:pt idx="25843">
                  <c:v>-0.38093965893019599</c:v>
                </c:pt>
                <c:pt idx="25844">
                  <c:v>-0.38099219784434002</c:v>
                </c:pt>
                <c:pt idx="25845">
                  <c:v>-0.38104473675848499</c:v>
                </c:pt>
                <c:pt idx="25846">
                  <c:v>-0.38109727567211699</c:v>
                </c:pt>
                <c:pt idx="25847">
                  <c:v>-0.38114981458626102</c:v>
                </c:pt>
                <c:pt idx="25848">
                  <c:v>-0.38120235350040599</c:v>
                </c:pt>
                <c:pt idx="25849">
                  <c:v>-0.38125489241403698</c:v>
                </c:pt>
                <c:pt idx="25850">
                  <c:v>-0.38130743132818201</c:v>
                </c:pt>
                <c:pt idx="25851">
                  <c:v>-0.38135997024232698</c:v>
                </c:pt>
                <c:pt idx="25852">
                  <c:v>-0.38141250915595798</c:v>
                </c:pt>
                <c:pt idx="25853">
                  <c:v>-0.38146504807010301</c:v>
                </c:pt>
                <c:pt idx="25854">
                  <c:v>-0.38151758698424798</c:v>
                </c:pt>
                <c:pt idx="25855">
                  <c:v>-0.38157012589787898</c:v>
                </c:pt>
                <c:pt idx="25856">
                  <c:v>-0.381622664812024</c:v>
                </c:pt>
                <c:pt idx="25857">
                  <c:v>-0.38167520372616898</c:v>
                </c:pt>
                <c:pt idx="25858">
                  <c:v>-0.38172774263980003</c:v>
                </c:pt>
                <c:pt idx="25859">
                  <c:v>-0.381780281553945</c:v>
                </c:pt>
                <c:pt idx="25860">
                  <c:v>-0.38183282046808997</c:v>
                </c:pt>
                <c:pt idx="25861">
                  <c:v>-0.38188535938172102</c:v>
                </c:pt>
                <c:pt idx="25862">
                  <c:v>-0.381937898295866</c:v>
                </c:pt>
                <c:pt idx="25863">
                  <c:v>-0.38199043721001102</c:v>
                </c:pt>
                <c:pt idx="25864">
                  <c:v>-0.38204297612364202</c:v>
                </c:pt>
                <c:pt idx="25865">
                  <c:v>-0.38209551503778699</c:v>
                </c:pt>
                <c:pt idx="25866">
                  <c:v>-0.38214805395193202</c:v>
                </c:pt>
                <c:pt idx="25867">
                  <c:v>-0.38220059286556302</c:v>
                </c:pt>
                <c:pt idx="25868">
                  <c:v>-0.38225313177970799</c:v>
                </c:pt>
                <c:pt idx="25869">
                  <c:v>-0.38230567069385302</c:v>
                </c:pt>
                <c:pt idx="25870">
                  <c:v>-0.38235820960748401</c:v>
                </c:pt>
                <c:pt idx="25871">
                  <c:v>-0.38241074852162898</c:v>
                </c:pt>
                <c:pt idx="25872">
                  <c:v>-0.38246328743577401</c:v>
                </c:pt>
                <c:pt idx="25873">
                  <c:v>-0.38251582634940501</c:v>
                </c:pt>
                <c:pt idx="25874">
                  <c:v>-0.38256836526354998</c:v>
                </c:pt>
                <c:pt idx="25875">
                  <c:v>-0.38262090417769501</c:v>
                </c:pt>
                <c:pt idx="25876">
                  <c:v>-0.382673443091326</c:v>
                </c:pt>
                <c:pt idx="25877">
                  <c:v>-0.38272598200547098</c:v>
                </c:pt>
                <c:pt idx="25878">
                  <c:v>-0.38277852091961601</c:v>
                </c:pt>
                <c:pt idx="25879">
                  <c:v>-0.382831059833247</c:v>
                </c:pt>
                <c:pt idx="25880">
                  <c:v>-0.38288359874739197</c:v>
                </c:pt>
                <c:pt idx="25881">
                  <c:v>-0.382936137661537</c:v>
                </c:pt>
                <c:pt idx="25882">
                  <c:v>-0.382988676575168</c:v>
                </c:pt>
                <c:pt idx="25883">
                  <c:v>-0.38304121548931302</c:v>
                </c:pt>
                <c:pt idx="25884">
                  <c:v>-0.383093754403458</c:v>
                </c:pt>
                <c:pt idx="25885">
                  <c:v>-0.38314629331708899</c:v>
                </c:pt>
                <c:pt idx="25886">
                  <c:v>-0.38319883223123402</c:v>
                </c:pt>
                <c:pt idx="25887">
                  <c:v>-0.38325137114537899</c:v>
                </c:pt>
                <c:pt idx="25888">
                  <c:v>-0.38330391005900999</c:v>
                </c:pt>
                <c:pt idx="25889">
                  <c:v>-0.38335644897315502</c:v>
                </c:pt>
                <c:pt idx="25890">
                  <c:v>-0.38340898788729999</c:v>
                </c:pt>
                <c:pt idx="25891">
                  <c:v>-0.38346152680093099</c:v>
                </c:pt>
                <c:pt idx="25892">
                  <c:v>-0.38351406571507601</c:v>
                </c:pt>
                <c:pt idx="25893">
                  <c:v>-0.38356660462921999</c:v>
                </c:pt>
                <c:pt idx="25894">
                  <c:v>-0.38361914354285198</c:v>
                </c:pt>
                <c:pt idx="25895">
                  <c:v>-0.38367168245699601</c:v>
                </c:pt>
                <c:pt idx="25896">
                  <c:v>-0.38372422137114098</c:v>
                </c:pt>
                <c:pt idx="25897">
                  <c:v>-0.38377676028477298</c:v>
                </c:pt>
                <c:pt idx="25898">
                  <c:v>-0.38382929919891701</c:v>
                </c:pt>
                <c:pt idx="25899">
                  <c:v>-0.38388183811306198</c:v>
                </c:pt>
                <c:pt idx="25900">
                  <c:v>-0.38393437702669297</c:v>
                </c:pt>
                <c:pt idx="25901">
                  <c:v>-0.383986915940838</c:v>
                </c:pt>
                <c:pt idx="25902">
                  <c:v>-0.38403945485498298</c:v>
                </c:pt>
                <c:pt idx="25903">
                  <c:v>-0.38409199376861403</c:v>
                </c:pt>
                <c:pt idx="25904">
                  <c:v>-0.384144532682759</c:v>
                </c:pt>
                <c:pt idx="25905">
                  <c:v>-0.38419707159690403</c:v>
                </c:pt>
                <c:pt idx="25906">
                  <c:v>-0.38424961051053502</c:v>
                </c:pt>
                <c:pt idx="25907">
                  <c:v>-0.38430214942468</c:v>
                </c:pt>
                <c:pt idx="25908">
                  <c:v>-0.38435468833882502</c:v>
                </c:pt>
                <c:pt idx="25909">
                  <c:v>-0.38440722725245602</c:v>
                </c:pt>
                <c:pt idx="25910">
                  <c:v>-0.38445976616660099</c:v>
                </c:pt>
                <c:pt idx="25911">
                  <c:v>-0.38451230508074602</c:v>
                </c:pt>
                <c:pt idx="25912">
                  <c:v>-0.38456484399437701</c:v>
                </c:pt>
                <c:pt idx="25913">
                  <c:v>-0.38461738290852199</c:v>
                </c:pt>
                <c:pt idx="25914">
                  <c:v>-0.38466992182266702</c:v>
                </c:pt>
                <c:pt idx="25915">
                  <c:v>-0.38472246073629801</c:v>
                </c:pt>
                <c:pt idx="25916">
                  <c:v>-0.38477499965044298</c:v>
                </c:pt>
                <c:pt idx="25917">
                  <c:v>-0.38482753856458801</c:v>
                </c:pt>
                <c:pt idx="25918">
                  <c:v>-0.38488007747821901</c:v>
                </c:pt>
                <c:pt idx="25919">
                  <c:v>-0.38493261639236398</c:v>
                </c:pt>
                <c:pt idx="25920">
                  <c:v>-0.38498515530650901</c:v>
                </c:pt>
                <c:pt idx="25921">
                  <c:v>-0.38503769422014</c:v>
                </c:pt>
                <c:pt idx="25922">
                  <c:v>-0.38509023313428498</c:v>
                </c:pt>
                <c:pt idx="25923">
                  <c:v>-0.38514277204843</c:v>
                </c:pt>
                <c:pt idx="25924">
                  <c:v>-0.385195310962061</c:v>
                </c:pt>
                <c:pt idx="25925">
                  <c:v>-0.38524784987620603</c:v>
                </c:pt>
                <c:pt idx="25926">
                  <c:v>-0.385300388790351</c:v>
                </c:pt>
                <c:pt idx="25927">
                  <c:v>-0.385352927703982</c:v>
                </c:pt>
                <c:pt idx="25928">
                  <c:v>-0.38540546661812702</c:v>
                </c:pt>
                <c:pt idx="25929">
                  <c:v>-0.385458005532272</c:v>
                </c:pt>
                <c:pt idx="25930">
                  <c:v>-0.38551054444590299</c:v>
                </c:pt>
                <c:pt idx="25931">
                  <c:v>-0.38556308336004802</c:v>
                </c:pt>
                <c:pt idx="25932">
                  <c:v>-0.38561562227419299</c:v>
                </c:pt>
                <c:pt idx="25933">
                  <c:v>-0.38566816118782399</c:v>
                </c:pt>
                <c:pt idx="25934">
                  <c:v>-0.38572070010196902</c:v>
                </c:pt>
                <c:pt idx="25935">
                  <c:v>-0.38577323901611399</c:v>
                </c:pt>
                <c:pt idx="25936">
                  <c:v>-0.38582577792974498</c:v>
                </c:pt>
                <c:pt idx="25937">
                  <c:v>-0.38587831684389001</c:v>
                </c:pt>
                <c:pt idx="25938">
                  <c:v>-0.38593085575803499</c:v>
                </c:pt>
                <c:pt idx="25939">
                  <c:v>-0.38598339467166598</c:v>
                </c:pt>
                <c:pt idx="25940">
                  <c:v>-0.38603593358581101</c:v>
                </c:pt>
                <c:pt idx="25941">
                  <c:v>-0.38608847249995598</c:v>
                </c:pt>
                <c:pt idx="25942">
                  <c:v>-0.38614101141358698</c:v>
                </c:pt>
                <c:pt idx="25943">
                  <c:v>-0.386193550327732</c:v>
                </c:pt>
                <c:pt idx="25944">
                  <c:v>-0.38624608924187598</c:v>
                </c:pt>
                <c:pt idx="25945">
                  <c:v>-0.38629862815550797</c:v>
                </c:pt>
                <c:pt idx="25946">
                  <c:v>-0.386351167069652</c:v>
                </c:pt>
                <c:pt idx="25947">
                  <c:v>-0.38640370598379697</c:v>
                </c:pt>
                <c:pt idx="25948">
                  <c:v>-0.38645624489742902</c:v>
                </c:pt>
                <c:pt idx="25949">
                  <c:v>-0.386508783811573</c:v>
                </c:pt>
                <c:pt idx="25950">
                  <c:v>-0.38656132272571803</c:v>
                </c:pt>
                <c:pt idx="25951">
                  <c:v>-0.38661386163934902</c:v>
                </c:pt>
                <c:pt idx="25952">
                  <c:v>-0.38666640055349399</c:v>
                </c:pt>
                <c:pt idx="25953">
                  <c:v>-0.38671893946763902</c:v>
                </c:pt>
                <c:pt idx="25954">
                  <c:v>-0.38677147838127002</c:v>
                </c:pt>
                <c:pt idx="25955">
                  <c:v>-0.38682401729541499</c:v>
                </c:pt>
                <c:pt idx="25956">
                  <c:v>-0.38687655620956002</c:v>
                </c:pt>
                <c:pt idx="25957">
                  <c:v>-0.38692909512319101</c:v>
                </c:pt>
                <c:pt idx="25958">
                  <c:v>-0.38698163403733599</c:v>
                </c:pt>
                <c:pt idx="25959">
                  <c:v>-0.38703417295148101</c:v>
                </c:pt>
                <c:pt idx="25960">
                  <c:v>-0.38708671186511201</c:v>
                </c:pt>
                <c:pt idx="25961">
                  <c:v>-0.38713925077925698</c:v>
                </c:pt>
                <c:pt idx="25962">
                  <c:v>-0.38719178969340201</c:v>
                </c:pt>
                <c:pt idx="25963">
                  <c:v>-0.38724432860703301</c:v>
                </c:pt>
                <c:pt idx="25964">
                  <c:v>-0.38729686752117798</c:v>
                </c:pt>
                <c:pt idx="25965">
                  <c:v>-0.38734940643532301</c:v>
                </c:pt>
                <c:pt idx="25966">
                  <c:v>-0.387401945348954</c:v>
                </c:pt>
                <c:pt idx="25967">
                  <c:v>-0.38745448426309897</c:v>
                </c:pt>
                <c:pt idx="25968">
                  <c:v>-0.387507023177244</c:v>
                </c:pt>
                <c:pt idx="25969">
                  <c:v>-0.387559562090875</c:v>
                </c:pt>
                <c:pt idx="25970">
                  <c:v>-0.38761210100502003</c:v>
                </c:pt>
                <c:pt idx="25971">
                  <c:v>-0.387664639919165</c:v>
                </c:pt>
                <c:pt idx="25972">
                  <c:v>-0.38771717883279599</c:v>
                </c:pt>
                <c:pt idx="25973">
                  <c:v>-0.38776971774694102</c:v>
                </c:pt>
                <c:pt idx="25974">
                  <c:v>-0.387822256661086</c:v>
                </c:pt>
                <c:pt idx="25975">
                  <c:v>-0.38787479557471699</c:v>
                </c:pt>
                <c:pt idx="25976">
                  <c:v>-0.38792733448886202</c:v>
                </c:pt>
                <c:pt idx="25977">
                  <c:v>-0.38797987340300699</c:v>
                </c:pt>
                <c:pt idx="25978">
                  <c:v>-0.38803241231663799</c:v>
                </c:pt>
                <c:pt idx="25979">
                  <c:v>-0.38808495123078302</c:v>
                </c:pt>
                <c:pt idx="25980">
                  <c:v>-0.38813749014492799</c:v>
                </c:pt>
                <c:pt idx="25981">
                  <c:v>-0.38819002905855898</c:v>
                </c:pt>
                <c:pt idx="25982">
                  <c:v>-0.38824256797270401</c:v>
                </c:pt>
                <c:pt idx="25983">
                  <c:v>-0.38829510688684898</c:v>
                </c:pt>
                <c:pt idx="25984">
                  <c:v>-0.38834764580047998</c:v>
                </c:pt>
                <c:pt idx="25985">
                  <c:v>-0.38840018471462501</c:v>
                </c:pt>
                <c:pt idx="25986">
                  <c:v>-0.38845272362876998</c:v>
                </c:pt>
                <c:pt idx="25987">
                  <c:v>-0.38850526254240098</c:v>
                </c:pt>
                <c:pt idx="25988">
                  <c:v>-0.388557801456546</c:v>
                </c:pt>
                <c:pt idx="25989">
                  <c:v>-0.38861034037069098</c:v>
                </c:pt>
                <c:pt idx="25990">
                  <c:v>-0.38866287928432203</c:v>
                </c:pt>
                <c:pt idx="25991">
                  <c:v>-0.388715418198467</c:v>
                </c:pt>
                <c:pt idx="25992">
                  <c:v>-0.38876795711261197</c:v>
                </c:pt>
                <c:pt idx="25993">
                  <c:v>-0.38882049602624302</c:v>
                </c:pt>
                <c:pt idx="25994">
                  <c:v>-0.388873034940388</c:v>
                </c:pt>
                <c:pt idx="25995">
                  <c:v>-0.38892557385453203</c:v>
                </c:pt>
                <c:pt idx="25996">
                  <c:v>-0.38897811276816402</c:v>
                </c:pt>
                <c:pt idx="25997">
                  <c:v>-0.38903065168230899</c:v>
                </c:pt>
                <c:pt idx="25998">
                  <c:v>-0.38908319059645302</c:v>
                </c:pt>
                <c:pt idx="25999">
                  <c:v>-0.38913572951008502</c:v>
                </c:pt>
                <c:pt idx="26000">
                  <c:v>-0.38918826842422999</c:v>
                </c:pt>
                <c:pt idx="26001">
                  <c:v>-0.38924080733837402</c:v>
                </c:pt>
                <c:pt idx="26002">
                  <c:v>-0.38929334625200501</c:v>
                </c:pt>
                <c:pt idx="26003">
                  <c:v>-0.38934588516614999</c:v>
                </c:pt>
                <c:pt idx="26004">
                  <c:v>-0.38939842408029501</c:v>
                </c:pt>
                <c:pt idx="26005">
                  <c:v>-0.38945096299392601</c:v>
                </c:pt>
                <c:pt idx="26006">
                  <c:v>-0.38950350190807098</c:v>
                </c:pt>
                <c:pt idx="26007">
                  <c:v>-0.38955604082221601</c:v>
                </c:pt>
                <c:pt idx="26008">
                  <c:v>-0.389608579735847</c:v>
                </c:pt>
                <c:pt idx="26009">
                  <c:v>-0.38966111864999198</c:v>
                </c:pt>
                <c:pt idx="26010">
                  <c:v>-0.38971365756413701</c:v>
                </c:pt>
                <c:pt idx="26011">
                  <c:v>-0.389766196477768</c:v>
                </c:pt>
                <c:pt idx="26012">
                  <c:v>-0.38981873539191297</c:v>
                </c:pt>
                <c:pt idx="26013">
                  <c:v>-0.389871274306058</c:v>
                </c:pt>
                <c:pt idx="26014">
                  <c:v>-0.389923813219689</c:v>
                </c:pt>
                <c:pt idx="26015">
                  <c:v>-0.38997635213383403</c:v>
                </c:pt>
                <c:pt idx="26016">
                  <c:v>-0.390028891047979</c:v>
                </c:pt>
                <c:pt idx="26017">
                  <c:v>-0.39008142996160999</c:v>
                </c:pt>
                <c:pt idx="26018">
                  <c:v>-0.39013396887575502</c:v>
                </c:pt>
                <c:pt idx="26019">
                  <c:v>-0.39018650778989999</c:v>
                </c:pt>
                <c:pt idx="26020">
                  <c:v>-0.39023904670353099</c:v>
                </c:pt>
                <c:pt idx="26021">
                  <c:v>-0.39029158561767602</c:v>
                </c:pt>
                <c:pt idx="26022">
                  <c:v>-0.39034412453182099</c:v>
                </c:pt>
                <c:pt idx="26023">
                  <c:v>-0.39039666344545199</c:v>
                </c:pt>
                <c:pt idx="26024">
                  <c:v>-0.39044920235959701</c:v>
                </c:pt>
                <c:pt idx="26025">
                  <c:v>-0.39050174127374199</c:v>
                </c:pt>
                <c:pt idx="26026">
                  <c:v>-0.39055428018737298</c:v>
                </c:pt>
                <c:pt idx="26027">
                  <c:v>-0.39060681910151801</c:v>
                </c:pt>
                <c:pt idx="26028">
                  <c:v>-0.39065935801566298</c:v>
                </c:pt>
                <c:pt idx="26029">
                  <c:v>-0.39071189692929398</c:v>
                </c:pt>
                <c:pt idx="26030">
                  <c:v>-0.39076443584343901</c:v>
                </c:pt>
                <c:pt idx="26031">
                  <c:v>-0.39081697475758398</c:v>
                </c:pt>
                <c:pt idx="26032">
                  <c:v>-0.39086951367121497</c:v>
                </c:pt>
                <c:pt idx="26033">
                  <c:v>-0.39092205258536</c:v>
                </c:pt>
                <c:pt idx="26034">
                  <c:v>-0.39097459149950498</c:v>
                </c:pt>
                <c:pt idx="26035">
                  <c:v>-0.39102713041313603</c:v>
                </c:pt>
                <c:pt idx="26036">
                  <c:v>-0.391079669327281</c:v>
                </c:pt>
                <c:pt idx="26037">
                  <c:v>-0.39113220824142603</c:v>
                </c:pt>
                <c:pt idx="26038">
                  <c:v>-0.39118474715505702</c:v>
                </c:pt>
                <c:pt idx="26039">
                  <c:v>-0.39123728606920199</c:v>
                </c:pt>
                <c:pt idx="26040">
                  <c:v>-0.39128982498334702</c:v>
                </c:pt>
                <c:pt idx="26041">
                  <c:v>-0.39134236389697802</c:v>
                </c:pt>
                <c:pt idx="26042">
                  <c:v>-0.39139490281112299</c:v>
                </c:pt>
                <c:pt idx="26043">
                  <c:v>-0.39144744172526802</c:v>
                </c:pt>
                <c:pt idx="26044">
                  <c:v>-0.39149998063889901</c:v>
                </c:pt>
                <c:pt idx="26045">
                  <c:v>-0.39155251955304399</c:v>
                </c:pt>
                <c:pt idx="26046">
                  <c:v>-0.39160505846718902</c:v>
                </c:pt>
                <c:pt idx="26047">
                  <c:v>-0.39165759738082001</c:v>
                </c:pt>
                <c:pt idx="26048">
                  <c:v>-0.39171013629496498</c:v>
                </c:pt>
                <c:pt idx="26049">
                  <c:v>-0.39176267520910901</c:v>
                </c:pt>
                <c:pt idx="26050">
                  <c:v>-0.39181521412274101</c:v>
                </c:pt>
                <c:pt idx="26051">
                  <c:v>-0.39186775303688498</c:v>
                </c:pt>
                <c:pt idx="26052">
                  <c:v>-0.39192029195103001</c:v>
                </c:pt>
                <c:pt idx="26053">
                  <c:v>-0.391972830864662</c:v>
                </c:pt>
                <c:pt idx="26054">
                  <c:v>-0.39202536977880598</c:v>
                </c:pt>
                <c:pt idx="26055">
                  <c:v>-0.392077908692951</c:v>
                </c:pt>
                <c:pt idx="26056">
                  <c:v>-0.392130447606582</c:v>
                </c:pt>
                <c:pt idx="26057">
                  <c:v>-0.39218298652072697</c:v>
                </c:pt>
                <c:pt idx="26058">
                  <c:v>-0.392235525434872</c:v>
                </c:pt>
                <c:pt idx="26059">
                  <c:v>-0.392288064348503</c:v>
                </c:pt>
                <c:pt idx="26060">
                  <c:v>-0.39234060326264802</c:v>
                </c:pt>
                <c:pt idx="26061">
                  <c:v>-0.392393142176793</c:v>
                </c:pt>
                <c:pt idx="26062">
                  <c:v>-0.39244568109042399</c:v>
                </c:pt>
                <c:pt idx="26063">
                  <c:v>-0.39249822000456902</c:v>
                </c:pt>
                <c:pt idx="26064">
                  <c:v>-0.39255075891871399</c:v>
                </c:pt>
                <c:pt idx="26065">
                  <c:v>-0.39260329783234499</c:v>
                </c:pt>
                <c:pt idx="26066">
                  <c:v>-0.39265583674649002</c:v>
                </c:pt>
                <c:pt idx="26067">
                  <c:v>-0.39270837566063499</c:v>
                </c:pt>
                <c:pt idx="26068">
                  <c:v>-0.39276091457426598</c:v>
                </c:pt>
                <c:pt idx="26069">
                  <c:v>-0.39281345348841101</c:v>
                </c:pt>
                <c:pt idx="26070">
                  <c:v>-0.39286599240255599</c:v>
                </c:pt>
                <c:pt idx="26071">
                  <c:v>-0.39291853131618698</c:v>
                </c:pt>
                <c:pt idx="26072">
                  <c:v>-0.39297107023033201</c:v>
                </c:pt>
                <c:pt idx="26073">
                  <c:v>-0.39302360914447698</c:v>
                </c:pt>
                <c:pt idx="26074">
                  <c:v>-0.39307614805810798</c:v>
                </c:pt>
                <c:pt idx="26075">
                  <c:v>-0.39312868697225301</c:v>
                </c:pt>
                <c:pt idx="26076">
                  <c:v>-0.39318122588639798</c:v>
                </c:pt>
                <c:pt idx="26077">
                  <c:v>-0.39323376480002897</c:v>
                </c:pt>
                <c:pt idx="26078">
                  <c:v>-0.393286303714174</c:v>
                </c:pt>
                <c:pt idx="26079">
                  <c:v>-0.39333884262831897</c:v>
                </c:pt>
                <c:pt idx="26080">
                  <c:v>-0.39339138154195002</c:v>
                </c:pt>
                <c:pt idx="26081">
                  <c:v>-0.393443920456095</c:v>
                </c:pt>
                <c:pt idx="26082">
                  <c:v>-0.39349645937024003</c:v>
                </c:pt>
                <c:pt idx="26083">
                  <c:v>-0.39354899828387102</c:v>
                </c:pt>
                <c:pt idx="26084">
                  <c:v>-0.39360153719801599</c:v>
                </c:pt>
                <c:pt idx="26085">
                  <c:v>-0.39365407611216102</c:v>
                </c:pt>
                <c:pt idx="26086">
                  <c:v>-0.39370661502579202</c:v>
                </c:pt>
                <c:pt idx="26087">
                  <c:v>-0.39375915393993699</c:v>
                </c:pt>
                <c:pt idx="26088">
                  <c:v>-0.39381169285408202</c:v>
                </c:pt>
                <c:pt idx="26089">
                  <c:v>-0.39386423176771301</c:v>
                </c:pt>
                <c:pt idx="26090">
                  <c:v>-0.39391677068185799</c:v>
                </c:pt>
                <c:pt idx="26091">
                  <c:v>-0.39396930959600301</c:v>
                </c:pt>
                <c:pt idx="26092">
                  <c:v>-0.39402184850963401</c:v>
                </c:pt>
                <c:pt idx="26093">
                  <c:v>-0.39407438742377898</c:v>
                </c:pt>
                <c:pt idx="26094">
                  <c:v>-0.39412692633792401</c:v>
                </c:pt>
                <c:pt idx="26095">
                  <c:v>-0.39417946525155501</c:v>
                </c:pt>
                <c:pt idx="26096">
                  <c:v>-0.39423200416569998</c:v>
                </c:pt>
                <c:pt idx="26097">
                  <c:v>-0.39428454307984401</c:v>
                </c:pt>
                <c:pt idx="26098">
                  <c:v>-0.394337081993476</c:v>
                </c:pt>
                <c:pt idx="26099">
                  <c:v>-0.39438962090762097</c:v>
                </c:pt>
                <c:pt idx="26100">
                  <c:v>-0.394442159821765</c:v>
                </c:pt>
                <c:pt idx="26101">
                  <c:v>-0.394494698735397</c:v>
                </c:pt>
                <c:pt idx="26102">
                  <c:v>-0.39454723764954103</c:v>
                </c:pt>
                <c:pt idx="26103">
                  <c:v>-0.394599776563686</c:v>
                </c:pt>
                <c:pt idx="26104">
                  <c:v>-0.39465231547731799</c:v>
                </c:pt>
                <c:pt idx="26105">
                  <c:v>-0.39470485439146202</c:v>
                </c:pt>
                <c:pt idx="26106">
                  <c:v>-0.394757393305607</c:v>
                </c:pt>
                <c:pt idx="26107">
                  <c:v>-0.39480993221923799</c:v>
                </c:pt>
                <c:pt idx="26108">
                  <c:v>-0.39486247113338302</c:v>
                </c:pt>
                <c:pt idx="26109">
                  <c:v>-0.39491501004752799</c:v>
                </c:pt>
                <c:pt idx="26110">
                  <c:v>-0.39496754896115899</c:v>
                </c:pt>
                <c:pt idx="26111">
                  <c:v>-0.39502008787530402</c:v>
                </c:pt>
                <c:pt idx="26112">
                  <c:v>-0.39507262678944899</c:v>
                </c:pt>
                <c:pt idx="26113">
                  <c:v>-0.39512516570307998</c:v>
                </c:pt>
                <c:pt idx="26114">
                  <c:v>-0.39517770461722501</c:v>
                </c:pt>
                <c:pt idx="26115">
                  <c:v>-0.39523024353136998</c:v>
                </c:pt>
                <c:pt idx="26116">
                  <c:v>-0.39528278244500098</c:v>
                </c:pt>
                <c:pt idx="26117">
                  <c:v>-0.39533532135914601</c:v>
                </c:pt>
                <c:pt idx="26118">
                  <c:v>-0.39538786027329098</c:v>
                </c:pt>
                <c:pt idx="26119">
                  <c:v>-0.39544039918692198</c:v>
                </c:pt>
                <c:pt idx="26120">
                  <c:v>-0.395492938101067</c:v>
                </c:pt>
                <c:pt idx="26121">
                  <c:v>-0.39554547701521198</c:v>
                </c:pt>
                <c:pt idx="26122">
                  <c:v>-0.39559801592884303</c:v>
                </c:pt>
                <c:pt idx="26123">
                  <c:v>-0.395650554842988</c:v>
                </c:pt>
                <c:pt idx="26124">
                  <c:v>-0.39570309375713297</c:v>
                </c:pt>
                <c:pt idx="26125">
                  <c:v>-0.39575563267076402</c:v>
                </c:pt>
                <c:pt idx="26126">
                  <c:v>-0.395808171584909</c:v>
                </c:pt>
                <c:pt idx="26127">
                  <c:v>-0.39586071049905402</c:v>
                </c:pt>
                <c:pt idx="26128">
                  <c:v>-0.39591324941268502</c:v>
                </c:pt>
                <c:pt idx="26129">
                  <c:v>-0.39596578832682999</c:v>
                </c:pt>
                <c:pt idx="26130">
                  <c:v>-0.39601832724097502</c:v>
                </c:pt>
                <c:pt idx="26131">
                  <c:v>-0.39607086615460602</c:v>
                </c:pt>
                <c:pt idx="26132">
                  <c:v>-0.39612340506875099</c:v>
                </c:pt>
                <c:pt idx="26133">
                  <c:v>-0.39617594398289602</c:v>
                </c:pt>
                <c:pt idx="26134">
                  <c:v>-0.39622848289652701</c:v>
                </c:pt>
                <c:pt idx="26135">
                  <c:v>-0.39628102181067199</c:v>
                </c:pt>
                <c:pt idx="26136">
                  <c:v>-0.39633356072481701</c:v>
                </c:pt>
                <c:pt idx="26137">
                  <c:v>-0.39638609963844801</c:v>
                </c:pt>
                <c:pt idx="26138">
                  <c:v>-0.39643863855259298</c:v>
                </c:pt>
                <c:pt idx="26139">
                  <c:v>-0.39649117746673801</c:v>
                </c:pt>
                <c:pt idx="26140">
                  <c:v>-0.396543716380369</c:v>
                </c:pt>
                <c:pt idx="26141">
                  <c:v>-0.39659625529451398</c:v>
                </c:pt>
                <c:pt idx="26142">
                  <c:v>-0.39664879420865901</c:v>
                </c:pt>
                <c:pt idx="26143">
                  <c:v>-0.39670133312229</c:v>
                </c:pt>
                <c:pt idx="26144">
                  <c:v>-0.39675387203643497</c:v>
                </c:pt>
                <c:pt idx="26145">
                  <c:v>-0.39680641095058</c:v>
                </c:pt>
                <c:pt idx="26146">
                  <c:v>-0.396858949864211</c:v>
                </c:pt>
                <c:pt idx="26147">
                  <c:v>-0.39691148877835603</c:v>
                </c:pt>
                <c:pt idx="26148">
                  <c:v>-0.396964027692501</c:v>
                </c:pt>
                <c:pt idx="26149">
                  <c:v>-0.39701656660613199</c:v>
                </c:pt>
                <c:pt idx="26150">
                  <c:v>-0.39706910552027702</c:v>
                </c:pt>
                <c:pt idx="26151">
                  <c:v>-0.397121644434421</c:v>
                </c:pt>
                <c:pt idx="26152">
                  <c:v>-0.39717418334805299</c:v>
                </c:pt>
                <c:pt idx="26153">
                  <c:v>-0.39722672226219702</c:v>
                </c:pt>
                <c:pt idx="26154">
                  <c:v>-0.39727926117634199</c:v>
                </c:pt>
                <c:pt idx="26155">
                  <c:v>-0.39733180008997399</c:v>
                </c:pt>
                <c:pt idx="26156">
                  <c:v>-0.39738433900411801</c:v>
                </c:pt>
                <c:pt idx="26157">
                  <c:v>-0.39743687791826299</c:v>
                </c:pt>
                <c:pt idx="26158">
                  <c:v>-0.39748941683189398</c:v>
                </c:pt>
                <c:pt idx="26159">
                  <c:v>-0.39754195574603901</c:v>
                </c:pt>
                <c:pt idx="26160">
                  <c:v>-0.39759449466018398</c:v>
                </c:pt>
                <c:pt idx="26161">
                  <c:v>-0.39764703357381498</c:v>
                </c:pt>
                <c:pt idx="26162">
                  <c:v>-0.39769957248796001</c:v>
                </c:pt>
                <c:pt idx="26163">
                  <c:v>-0.39775211140210498</c:v>
                </c:pt>
                <c:pt idx="26164">
                  <c:v>-0.39780465031573597</c:v>
                </c:pt>
                <c:pt idx="26165">
                  <c:v>-0.397857189229881</c:v>
                </c:pt>
                <c:pt idx="26166">
                  <c:v>-0.39790972814402598</c:v>
                </c:pt>
                <c:pt idx="26167">
                  <c:v>-0.39796226705765703</c:v>
                </c:pt>
                <c:pt idx="26168">
                  <c:v>-0.398014805971802</c:v>
                </c:pt>
                <c:pt idx="26169">
                  <c:v>-0.39806734488594703</c:v>
                </c:pt>
                <c:pt idx="26170">
                  <c:v>-0.39811988379957802</c:v>
                </c:pt>
                <c:pt idx="26171">
                  <c:v>-0.398172422713723</c:v>
                </c:pt>
                <c:pt idx="26172">
                  <c:v>-0.39822496162786802</c:v>
                </c:pt>
                <c:pt idx="26173">
                  <c:v>-0.39827750054149902</c:v>
                </c:pt>
                <c:pt idx="26174">
                  <c:v>-0.39833003945564399</c:v>
                </c:pt>
                <c:pt idx="26175">
                  <c:v>-0.39838257836978902</c:v>
                </c:pt>
                <c:pt idx="26176">
                  <c:v>-0.39843511728342001</c:v>
                </c:pt>
                <c:pt idx="26177">
                  <c:v>-0.39848765619756499</c:v>
                </c:pt>
                <c:pt idx="26178">
                  <c:v>-0.39854019511171002</c:v>
                </c:pt>
                <c:pt idx="26179">
                  <c:v>-0.39859273402534101</c:v>
                </c:pt>
                <c:pt idx="26180">
                  <c:v>-0.39864527293948598</c:v>
                </c:pt>
                <c:pt idx="26181">
                  <c:v>-0.39869781185363101</c:v>
                </c:pt>
                <c:pt idx="26182">
                  <c:v>-0.39875035076726201</c:v>
                </c:pt>
                <c:pt idx="26183">
                  <c:v>-0.39880288968140698</c:v>
                </c:pt>
                <c:pt idx="26184">
                  <c:v>-0.39885542859555201</c:v>
                </c:pt>
                <c:pt idx="26185">
                  <c:v>-0.398907967509183</c:v>
                </c:pt>
                <c:pt idx="26186">
                  <c:v>-0.39896050642332798</c:v>
                </c:pt>
                <c:pt idx="26187">
                  <c:v>-0.399013045337473</c:v>
                </c:pt>
                <c:pt idx="26188">
                  <c:v>-0.399065584251104</c:v>
                </c:pt>
                <c:pt idx="26189">
                  <c:v>-0.39911812316524897</c:v>
                </c:pt>
                <c:pt idx="26190">
                  <c:v>-0.399170662079394</c:v>
                </c:pt>
                <c:pt idx="26191">
                  <c:v>-0.399223200993025</c:v>
                </c:pt>
                <c:pt idx="26192">
                  <c:v>-0.39927573990717002</c:v>
                </c:pt>
                <c:pt idx="26193">
                  <c:v>-0.399328278821315</c:v>
                </c:pt>
                <c:pt idx="26194">
                  <c:v>-0.39938081773494599</c:v>
                </c:pt>
                <c:pt idx="26195">
                  <c:v>-0.39943335664909102</c:v>
                </c:pt>
                <c:pt idx="26196">
                  <c:v>-0.39948589556323599</c:v>
                </c:pt>
                <c:pt idx="26197">
                  <c:v>-0.39953843447686699</c:v>
                </c:pt>
                <c:pt idx="26198">
                  <c:v>-0.39959097339101202</c:v>
                </c:pt>
                <c:pt idx="26199">
                  <c:v>-0.39964351230515699</c:v>
                </c:pt>
                <c:pt idx="26200">
                  <c:v>-0.39969605121878798</c:v>
                </c:pt>
                <c:pt idx="26201">
                  <c:v>-0.39974859013293301</c:v>
                </c:pt>
                <c:pt idx="26202">
                  <c:v>-0.39980112904707699</c:v>
                </c:pt>
                <c:pt idx="26203">
                  <c:v>-0.39985366796070898</c:v>
                </c:pt>
                <c:pt idx="26204">
                  <c:v>-0.39990620687485301</c:v>
                </c:pt>
                <c:pt idx="26205">
                  <c:v>-0.39995874578899798</c:v>
                </c:pt>
                <c:pt idx="26206">
                  <c:v>-0.40001128470262998</c:v>
                </c:pt>
                <c:pt idx="26207">
                  <c:v>-0.40006382361677401</c:v>
                </c:pt>
                <c:pt idx="26208">
                  <c:v>-0.40011636253091898</c:v>
                </c:pt>
                <c:pt idx="26209">
                  <c:v>-0.40016890144455097</c:v>
                </c:pt>
                <c:pt idx="26210">
                  <c:v>-0.400221440358695</c:v>
                </c:pt>
                <c:pt idx="26211">
                  <c:v>-0.40027397927283997</c:v>
                </c:pt>
                <c:pt idx="26212">
                  <c:v>-0.40032651818647103</c:v>
                </c:pt>
                <c:pt idx="26213">
                  <c:v>-0.400379057100616</c:v>
                </c:pt>
                <c:pt idx="26214">
                  <c:v>-0.40043159601476103</c:v>
                </c:pt>
                <c:pt idx="26215">
                  <c:v>-0.40048413492839202</c:v>
                </c:pt>
                <c:pt idx="26216">
                  <c:v>-0.40053667384253699</c:v>
                </c:pt>
                <c:pt idx="26217">
                  <c:v>-0.40058921275668202</c:v>
                </c:pt>
                <c:pt idx="26218">
                  <c:v>-0.40064175167031302</c:v>
                </c:pt>
                <c:pt idx="26219">
                  <c:v>-0.40069429058445799</c:v>
                </c:pt>
                <c:pt idx="26220">
                  <c:v>-0.40074682949860302</c:v>
                </c:pt>
                <c:pt idx="26221">
                  <c:v>-0.40079936841223401</c:v>
                </c:pt>
                <c:pt idx="26222">
                  <c:v>-0.40085190732637899</c:v>
                </c:pt>
                <c:pt idx="26223">
                  <c:v>-0.40090444624052402</c:v>
                </c:pt>
                <c:pt idx="26224">
                  <c:v>-0.40095698515415501</c:v>
                </c:pt>
                <c:pt idx="26225">
                  <c:v>-0.40100952406829998</c:v>
                </c:pt>
                <c:pt idx="26226">
                  <c:v>-0.40106206298244501</c:v>
                </c:pt>
                <c:pt idx="26227">
                  <c:v>-0.40111460189607601</c:v>
                </c:pt>
                <c:pt idx="26228">
                  <c:v>-0.40116714081022098</c:v>
                </c:pt>
                <c:pt idx="26229">
                  <c:v>-0.40121967972436601</c:v>
                </c:pt>
                <c:pt idx="26230">
                  <c:v>-0.401272218637997</c:v>
                </c:pt>
                <c:pt idx="26231">
                  <c:v>-0.40132475755214198</c:v>
                </c:pt>
                <c:pt idx="26232">
                  <c:v>-0.401377296466287</c:v>
                </c:pt>
                <c:pt idx="26233">
                  <c:v>-0.401429835379918</c:v>
                </c:pt>
                <c:pt idx="26234">
                  <c:v>-0.40148237429406303</c:v>
                </c:pt>
                <c:pt idx="26235">
                  <c:v>-0.401534913208208</c:v>
                </c:pt>
                <c:pt idx="26236">
                  <c:v>-0.40158745212183899</c:v>
                </c:pt>
                <c:pt idx="26237">
                  <c:v>-0.40163999103598402</c:v>
                </c:pt>
                <c:pt idx="26238">
                  <c:v>-0.401692529950129</c:v>
                </c:pt>
                <c:pt idx="26239">
                  <c:v>-0.40174506886375999</c:v>
                </c:pt>
                <c:pt idx="26240">
                  <c:v>-0.40179760777790502</c:v>
                </c:pt>
                <c:pt idx="26241">
                  <c:v>-0.40185014669204999</c:v>
                </c:pt>
                <c:pt idx="26242">
                  <c:v>-0.40190268560568099</c:v>
                </c:pt>
                <c:pt idx="26243">
                  <c:v>-0.40195522451982602</c:v>
                </c:pt>
                <c:pt idx="26244">
                  <c:v>-0.40200776343397099</c:v>
                </c:pt>
                <c:pt idx="26245">
                  <c:v>-0.40206030234760198</c:v>
                </c:pt>
                <c:pt idx="26246">
                  <c:v>-0.40211284126174701</c:v>
                </c:pt>
                <c:pt idx="26247">
                  <c:v>-0.40216538017589198</c:v>
                </c:pt>
                <c:pt idx="26248">
                  <c:v>-0.40221791908952298</c:v>
                </c:pt>
                <c:pt idx="26249">
                  <c:v>-0.40227045800366801</c:v>
                </c:pt>
                <c:pt idx="26250">
                  <c:v>-0.40232299691781298</c:v>
                </c:pt>
                <c:pt idx="26251">
                  <c:v>-0.40237553583144398</c:v>
                </c:pt>
                <c:pt idx="26252">
                  <c:v>-0.402428074745589</c:v>
                </c:pt>
                <c:pt idx="26253">
                  <c:v>-0.40248061365973398</c:v>
                </c:pt>
                <c:pt idx="26254">
                  <c:v>-0.40253315257336503</c:v>
                </c:pt>
                <c:pt idx="26255">
                  <c:v>-0.40258569148751</c:v>
                </c:pt>
                <c:pt idx="26256">
                  <c:v>-0.40263823040165497</c:v>
                </c:pt>
                <c:pt idx="26257">
                  <c:v>-0.40269076931528602</c:v>
                </c:pt>
                <c:pt idx="26258">
                  <c:v>-0.40274330822943</c:v>
                </c:pt>
                <c:pt idx="26259">
                  <c:v>-0.40279584714357503</c:v>
                </c:pt>
                <c:pt idx="26260">
                  <c:v>-0.40284838605720702</c:v>
                </c:pt>
                <c:pt idx="26261">
                  <c:v>-0.40290092497135099</c:v>
                </c:pt>
                <c:pt idx="26262">
                  <c:v>-0.40295346388549602</c:v>
                </c:pt>
                <c:pt idx="26263">
                  <c:v>-0.40300600279912702</c:v>
                </c:pt>
                <c:pt idx="26264">
                  <c:v>-0.40305854171327199</c:v>
                </c:pt>
                <c:pt idx="26265">
                  <c:v>-0.40311108062741702</c:v>
                </c:pt>
                <c:pt idx="26266">
                  <c:v>-0.40316361954104801</c:v>
                </c:pt>
                <c:pt idx="26267">
                  <c:v>-0.40321615845519299</c:v>
                </c:pt>
                <c:pt idx="26268">
                  <c:v>-0.40326869736933801</c:v>
                </c:pt>
                <c:pt idx="26269">
                  <c:v>-0.40332123628296901</c:v>
                </c:pt>
                <c:pt idx="26270">
                  <c:v>-0.40337377519711398</c:v>
                </c:pt>
                <c:pt idx="26271">
                  <c:v>-0.40342631411125901</c:v>
                </c:pt>
                <c:pt idx="26272">
                  <c:v>-0.40347885302489001</c:v>
                </c:pt>
                <c:pt idx="26273">
                  <c:v>-0.40353139193903498</c:v>
                </c:pt>
                <c:pt idx="26274">
                  <c:v>-0.40358393085318001</c:v>
                </c:pt>
                <c:pt idx="26275">
                  <c:v>-0.403636469766811</c:v>
                </c:pt>
                <c:pt idx="26276">
                  <c:v>-0.40368900868095597</c:v>
                </c:pt>
                <c:pt idx="26277">
                  <c:v>-0.403741547595101</c:v>
                </c:pt>
                <c:pt idx="26278">
                  <c:v>-0.403794086508732</c:v>
                </c:pt>
                <c:pt idx="26279">
                  <c:v>-0.40384662542287703</c:v>
                </c:pt>
                <c:pt idx="26280">
                  <c:v>-0.403899164337022</c:v>
                </c:pt>
                <c:pt idx="26281">
                  <c:v>-0.40395170325065299</c:v>
                </c:pt>
                <c:pt idx="26282">
                  <c:v>-0.40400424216479802</c:v>
                </c:pt>
                <c:pt idx="26283">
                  <c:v>-0.40405678107894299</c:v>
                </c:pt>
                <c:pt idx="26284">
                  <c:v>-0.40410931999257399</c:v>
                </c:pt>
                <c:pt idx="26285">
                  <c:v>-0.40416185890671902</c:v>
                </c:pt>
                <c:pt idx="26286">
                  <c:v>-0.40421439782086399</c:v>
                </c:pt>
                <c:pt idx="26287">
                  <c:v>-0.40426693673449499</c:v>
                </c:pt>
                <c:pt idx="26288">
                  <c:v>-0.40431947564864001</c:v>
                </c:pt>
                <c:pt idx="26289">
                  <c:v>-0.40437201456278499</c:v>
                </c:pt>
                <c:pt idx="26290">
                  <c:v>-0.40442455347641598</c:v>
                </c:pt>
                <c:pt idx="26291">
                  <c:v>-0.40447709239056101</c:v>
                </c:pt>
                <c:pt idx="26292">
                  <c:v>-0.40452963130470598</c:v>
                </c:pt>
                <c:pt idx="26293">
                  <c:v>-0.40458217021833698</c:v>
                </c:pt>
                <c:pt idx="26294">
                  <c:v>-0.40463470913248201</c:v>
                </c:pt>
                <c:pt idx="26295">
                  <c:v>-0.40468724804662698</c:v>
                </c:pt>
                <c:pt idx="26296">
                  <c:v>-0.40473978696025797</c:v>
                </c:pt>
                <c:pt idx="26297">
                  <c:v>-0.404792325874403</c:v>
                </c:pt>
                <c:pt idx="26298">
                  <c:v>-0.40484486478854798</c:v>
                </c:pt>
                <c:pt idx="26299">
                  <c:v>-0.40489740370217903</c:v>
                </c:pt>
                <c:pt idx="26300">
                  <c:v>-0.404949942616324</c:v>
                </c:pt>
                <c:pt idx="26301">
                  <c:v>-0.40500248153046903</c:v>
                </c:pt>
                <c:pt idx="26302">
                  <c:v>-0.40505502044410002</c:v>
                </c:pt>
                <c:pt idx="26303">
                  <c:v>-0.405107559358245</c:v>
                </c:pt>
                <c:pt idx="26304">
                  <c:v>-0.40516009827238902</c:v>
                </c:pt>
                <c:pt idx="26305">
                  <c:v>-0.40521263718602102</c:v>
                </c:pt>
                <c:pt idx="26306">
                  <c:v>-0.40526517610016599</c:v>
                </c:pt>
                <c:pt idx="26307">
                  <c:v>-0.40531771501431002</c:v>
                </c:pt>
                <c:pt idx="26308">
                  <c:v>-0.40537025392794201</c:v>
                </c:pt>
                <c:pt idx="26309">
                  <c:v>-0.40542279284208699</c:v>
                </c:pt>
                <c:pt idx="26310">
                  <c:v>-0.40547533175623102</c:v>
                </c:pt>
                <c:pt idx="26311">
                  <c:v>-0.40552787066986301</c:v>
                </c:pt>
                <c:pt idx="26312">
                  <c:v>-0.40558040958400698</c:v>
                </c:pt>
                <c:pt idx="26313">
                  <c:v>-0.40563294849815201</c:v>
                </c:pt>
                <c:pt idx="26314">
                  <c:v>-0.40568548741178301</c:v>
                </c:pt>
                <c:pt idx="26315">
                  <c:v>-0.40573802632592798</c:v>
                </c:pt>
                <c:pt idx="26316">
                  <c:v>-0.40579056524007301</c:v>
                </c:pt>
                <c:pt idx="26317">
                  <c:v>-0.405843104153704</c:v>
                </c:pt>
                <c:pt idx="26318">
                  <c:v>-0.40589564306784898</c:v>
                </c:pt>
                <c:pt idx="26319">
                  <c:v>-0.40594818198199401</c:v>
                </c:pt>
                <c:pt idx="26320">
                  <c:v>-0.406000720895625</c:v>
                </c:pt>
                <c:pt idx="26321">
                  <c:v>-0.40605325980976997</c:v>
                </c:pt>
                <c:pt idx="26322">
                  <c:v>-0.406105798723915</c:v>
                </c:pt>
                <c:pt idx="26323">
                  <c:v>-0.406158337637546</c:v>
                </c:pt>
                <c:pt idx="26324">
                  <c:v>-0.40621087655169102</c:v>
                </c:pt>
                <c:pt idx="26325">
                  <c:v>-0.406263415465836</c:v>
                </c:pt>
                <c:pt idx="26326">
                  <c:v>-0.40631595437946699</c:v>
                </c:pt>
                <c:pt idx="26327">
                  <c:v>-0.40636849329361202</c:v>
                </c:pt>
                <c:pt idx="26328">
                  <c:v>-0.40642103220775699</c:v>
                </c:pt>
                <c:pt idx="26329">
                  <c:v>-0.40647357112138799</c:v>
                </c:pt>
                <c:pt idx="26330">
                  <c:v>-0.40652611003553302</c:v>
                </c:pt>
                <c:pt idx="26331">
                  <c:v>-0.40657864894967799</c:v>
                </c:pt>
                <c:pt idx="26332">
                  <c:v>-0.40663118786330898</c:v>
                </c:pt>
                <c:pt idx="26333">
                  <c:v>-0.40668372677745401</c:v>
                </c:pt>
                <c:pt idx="26334">
                  <c:v>-0.40673626569159899</c:v>
                </c:pt>
                <c:pt idx="26335">
                  <c:v>-0.40678880460522998</c:v>
                </c:pt>
                <c:pt idx="26336">
                  <c:v>-0.40684134351937501</c:v>
                </c:pt>
                <c:pt idx="26337">
                  <c:v>-0.40689388243351998</c:v>
                </c:pt>
                <c:pt idx="26338">
                  <c:v>-0.40694642134715098</c:v>
                </c:pt>
                <c:pt idx="26339">
                  <c:v>-0.40699896026129601</c:v>
                </c:pt>
                <c:pt idx="26340">
                  <c:v>-0.40705149917544098</c:v>
                </c:pt>
                <c:pt idx="26341">
                  <c:v>-0.40710403808907197</c:v>
                </c:pt>
                <c:pt idx="26342">
                  <c:v>-0.407156577003217</c:v>
                </c:pt>
                <c:pt idx="26343">
                  <c:v>-0.40720911591736197</c:v>
                </c:pt>
                <c:pt idx="26344">
                  <c:v>-0.40726165483099303</c:v>
                </c:pt>
                <c:pt idx="26345">
                  <c:v>-0.407314193745138</c:v>
                </c:pt>
                <c:pt idx="26346">
                  <c:v>-0.40736673265928303</c:v>
                </c:pt>
                <c:pt idx="26347">
                  <c:v>-0.40741927157291402</c:v>
                </c:pt>
                <c:pt idx="26348">
                  <c:v>-0.40747181048705899</c:v>
                </c:pt>
                <c:pt idx="26349">
                  <c:v>-0.40752434940120402</c:v>
                </c:pt>
                <c:pt idx="26350">
                  <c:v>-0.40757688831483502</c:v>
                </c:pt>
                <c:pt idx="26351">
                  <c:v>-0.40762942722897999</c:v>
                </c:pt>
                <c:pt idx="26352">
                  <c:v>-0.40768196614312502</c:v>
                </c:pt>
                <c:pt idx="26353">
                  <c:v>-0.40773450505675601</c:v>
                </c:pt>
                <c:pt idx="26354">
                  <c:v>-0.40778704397090099</c:v>
                </c:pt>
                <c:pt idx="26355">
                  <c:v>-0.40783958288504601</c:v>
                </c:pt>
                <c:pt idx="26356">
                  <c:v>-0.40789212179867701</c:v>
                </c:pt>
                <c:pt idx="26357">
                  <c:v>-0.40794466071282198</c:v>
                </c:pt>
                <c:pt idx="26358">
                  <c:v>-0.40799719962696601</c:v>
                </c:pt>
                <c:pt idx="26359">
                  <c:v>-0.40804973854059801</c:v>
                </c:pt>
                <c:pt idx="26360">
                  <c:v>-0.40810227745474298</c:v>
                </c:pt>
                <c:pt idx="26361">
                  <c:v>-0.40815481636888701</c:v>
                </c:pt>
                <c:pt idx="26362">
                  <c:v>-0.408207355282519</c:v>
                </c:pt>
                <c:pt idx="26363">
                  <c:v>-0.40825989419666298</c:v>
                </c:pt>
                <c:pt idx="26364">
                  <c:v>-0.408312433110808</c:v>
                </c:pt>
                <c:pt idx="26365">
                  <c:v>-0.408364972024439</c:v>
                </c:pt>
                <c:pt idx="26366">
                  <c:v>-0.40841751093858403</c:v>
                </c:pt>
                <c:pt idx="26367">
                  <c:v>-0.408470049852729</c:v>
                </c:pt>
                <c:pt idx="26368">
                  <c:v>-0.40852258876636</c:v>
                </c:pt>
                <c:pt idx="26369">
                  <c:v>-0.40857512768050502</c:v>
                </c:pt>
                <c:pt idx="26370">
                  <c:v>-0.40862766659465</c:v>
                </c:pt>
                <c:pt idx="26371">
                  <c:v>-0.40868020550828099</c:v>
                </c:pt>
                <c:pt idx="26372">
                  <c:v>-0.40873274442242602</c:v>
                </c:pt>
                <c:pt idx="26373">
                  <c:v>-0.40878528333657099</c:v>
                </c:pt>
                <c:pt idx="26374">
                  <c:v>-0.40883782225020199</c:v>
                </c:pt>
                <c:pt idx="26375">
                  <c:v>-0.40889036116434702</c:v>
                </c:pt>
                <c:pt idx="26376">
                  <c:v>-0.40894290007849199</c:v>
                </c:pt>
                <c:pt idx="26377">
                  <c:v>-0.40899543899212298</c:v>
                </c:pt>
                <c:pt idx="26378">
                  <c:v>-0.40904797790626801</c:v>
                </c:pt>
                <c:pt idx="26379">
                  <c:v>-0.40910051682041298</c:v>
                </c:pt>
                <c:pt idx="26380">
                  <c:v>-0.40915305573404398</c:v>
                </c:pt>
                <c:pt idx="26381">
                  <c:v>-0.40920559464818901</c:v>
                </c:pt>
                <c:pt idx="26382">
                  <c:v>-0.40925813356233398</c:v>
                </c:pt>
                <c:pt idx="26383">
                  <c:v>-0.40931067247596498</c:v>
                </c:pt>
                <c:pt idx="26384">
                  <c:v>-0.40936321139011</c:v>
                </c:pt>
                <c:pt idx="26385">
                  <c:v>-0.40941575030425498</c:v>
                </c:pt>
                <c:pt idx="26386">
                  <c:v>-0.40946828921788597</c:v>
                </c:pt>
                <c:pt idx="26387">
                  <c:v>-0.409520828132031</c:v>
                </c:pt>
                <c:pt idx="26388">
                  <c:v>-0.40957336704617597</c:v>
                </c:pt>
                <c:pt idx="26389">
                  <c:v>-0.40962590595980702</c:v>
                </c:pt>
                <c:pt idx="26390">
                  <c:v>-0.409678444873952</c:v>
                </c:pt>
                <c:pt idx="26391">
                  <c:v>-0.40973098378809703</c:v>
                </c:pt>
                <c:pt idx="26392">
                  <c:v>-0.40978352270172802</c:v>
                </c:pt>
                <c:pt idx="26393">
                  <c:v>-0.40983606161587299</c:v>
                </c:pt>
                <c:pt idx="26394">
                  <c:v>-0.40988860053001802</c:v>
                </c:pt>
                <c:pt idx="26395">
                  <c:v>-0.40994113944364902</c:v>
                </c:pt>
                <c:pt idx="26396">
                  <c:v>-0.40999367835779399</c:v>
                </c:pt>
                <c:pt idx="26397">
                  <c:v>-0.41004621727193902</c:v>
                </c:pt>
                <c:pt idx="26398">
                  <c:v>-0.41009875618557001</c:v>
                </c:pt>
                <c:pt idx="26399">
                  <c:v>-0.41015129509971499</c:v>
                </c:pt>
                <c:pt idx="26400">
                  <c:v>-0.41020383401386001</c:v>
                </c:pt>
                <c:pt idx="26401">
                  <c:v>-0.41025637292749101</c:v>
                </c:pt>
                <c:pt idx="26402">
                  <c:v>-0.41030891184163598</c:v>
                </c:pt>
                <c:pt idx="26403">
                  <c:v>-0.41036145075578101</c:v>
                </c:pt>
                <c:pt idx="26404">
                  <c:v>-0.410413989669412</c:v>
                </c:pt>
                <c:pt idx="26405">
                  <c:v>-0.41046652858355698</c:v>
                </c:pt>
                <c:pt idx="26406">
                  <c:v>-0.41051906749770201</c:v>
                </c:pt>
                <c:pt idx="26407">
                  <c:v>-0.410571606411333</c:v>
                </c:pt>
                <c:pt idx="26408">
                  <c:v>-0.41062414532547797</c:v>
                </c:pt>
                <c:pt idx="26409">
                  <c:v>-0.410676684239622</c:v>
                </c:pt>
                <c:pt idx="26410">
                  <c:v>-0.410729223153254</c:v>
                </c:pt>
                <c:pt idx="26411">
                  <c:v>-0.41078176206739803</c:v>
                </c:pt>
                <c:pt idx="26412">
                  <c:v>-0.410834300981543</c:v>
                </c:pt>
                <c:pt idx="26413">
                  <c:v>-0.41088683989517499</c:v>
                </c:pt>
                <c:pt idx="26414">
                  <c:v>-0.41093937880931902</c:v>
                </c:pt>
                <c:pt idx="26415">
                  <c:v>-0.410991917723464</c:v>
                </c:pt>
                <c:pt idx="26416">
                  <c:v>-0.41104445663709599</c:v>
                </c:pt>
                <c:pt idx="26417">
                  <c:v>-0.41109699555124002</c:v>
                </c:pt>
                <c:pt idx="26418">
                  <c:v>-0.41114953446538499</c:v>
                </c:pt>
                <c:pt idx="26419">
                  <c:v>-0.41120207337901599</c:v>
                </c:pt>
                <c:pt idx="26420">
                  <c:v>-0.41125461229316101</c:v>
                </c:pt>
                <c:pt idx="26421">
                  <c:v>-0.41130715120730599</c:v>
                </c:pt>
                <c:pt idx="26422">
                  <c:v>-0.41135969012093698</c:v>
                </c:pt>
                <c:pt idx="26423">
                  <c:v>-0.41141222903508201</c:v>
                </c:pt>
                <c:pt idx="26424">
                  <c:v>-0.41146476794922698</c:v>
                </c:pt>
                <c:pt idx="26425">
                  <c:v>-0.41151730686285798</c:v>
                </c:pt>
                <c:pt idx="26426">
                  <c:v>-0.41156984577700301</c:v>
                </c:pt>
                <c:pt idx="26427">
                  <c:v>-0.41162238469114798</c:v>
                </c:pt>
                <c:pt idx="26428">
                  <c:v>-0.41167492360477898</c:v>
                </c:pt>
                <c:pt idx="26429">
                  <c:v>-0.411727462518924</c:v>
                </c:pt>
                <c:pt idx="26430">
                  <c:v>-0.41178000143306898</c:v>
                </c:pt>
                <c:pt idx="26431">
                  <c:v>-0.41183254034670003</c:v>
                </c:pt>
                <c:pt idx="26432">
                  <c:v>-0.411885079260845</c:v>
                </c:pt>
                <c:pt idx="26433">
                  <c:v>-0.41193761817498997</c:v>
                </c:pt>
                <c:pt idx="26434">
                  <c:v>-0.41199015708862102</c:v>
                </c:pt>
                <c:pt idx="26435">
                  <c:v>-0.412042696002766</c:v>
                </c:pt>
                <c:pt idx="26436">
                  <c:v>-0.41209523491691102</c:v>
                </c:pt>
                <c:pt idx="26437">
                  <c:v>-0.41214777383054202</c:v>
                </c:pt>
                <c:pt idx="26438">
                  <c:v>-0.41220031274468699</c:v>
                </c:pt>
                <c:pt idx="26439">
                  <c:v>-0.41225285165883202</c:v>
                </c:pt>
                <c:pt idx="26440">
                  <c:v>-0.41230539057246302</c:v>
                </c:pt>
                <c:pt idx="26441">
                  <c:v>-0.41235792948660799</c:v>
                </c:pt>
                <c:pt idx="26442">
                  <c:v>-0.41241046840075302</c:v>
                </c:pt>
                <c:pt idx="26443">
                  <c:v>-0.41246300731438401</c:v>
                </c:pt>
                <c:pt idx="26444">
                  <c:v>-0.41251554622852898</c:v>
                </c:pt>
                <c:pt idx="26445">
                  <c:v>-0.41256808514267401</c:v>
                </c:pt>
                <c:pt idx="26446">
                  <c:v>-0.41262062405630501</c:v>
                </c:pt>
                <c:pt idx="26447">
                  <c:v>-0.41267316297044998</c:v>
                </c:pt>
                <c:pt idx="26448">
                  <c:v>-0.41272570188459501</c:v>
                </c:pt>
                <c:pt idx="26449">
                  <c:v>-0.412778240798226</c:v>
                </c:pt>
                <c:pt idx="26450">
                  <c:v>-0.41283077971237098</c:v>
                </c:pt>
                <c:pt idx="26451">
                  <c:v>-0.412883318626516</c:v>
                </c:pt>
                <c:pt idx="26452">
                  <c:v>-0.412935857540147</c:v>
                </c:pt>
                <c:pt idx="26453">
                  <c:v>-0.41298839645429197</c:v>
                </c:pt>
                <c:pt idx="26454">
                  <c:v>-0.413040935368437</c:v>
                </c:pt>
                <c:pt idx="26455">
                  <c:v>-0.413093474282068</c:v>
                </c:pt>
                <c:pt idx="26456">
                  <c:v>-0.41314601319621302</c:v>
                </c:pt>
                <c:pt idx="26457">
                  <c:v>-0.413198552110358</c:v>
                </c:pt>
                <c:pt idx="26458">
                  <c:v>-0.41325109102398899</c:v>
                </c:pt>
                <c:pt idx="26459">
                  <c:v>-0.41330362993813402</c:v>
                </c:pt>
                <c:pt idx="26460">
                  <c:v>-0.41335616885227799</c:v>
                </c:pt>
                <c:pt idx="26461">
                  <c:v>-0.41340870776590999</c:v>
                </c:pt>
                <c:pt idx="26462">
                  <c:v>-0.41346124668005502</c:v>
                </c:pt>
                <c:pt idx="26463">
                  <c:v>-0.41351378559419899</c:v>
                </c:pt>
                <c:pt idx="26464">
                  <c:v>-0.41356632450783098</c:v>
                </c:pt>
                <c:pt idx="26465">
                  <c:v>-0.41361886342197501</c:v>
                </c:pt>
                <c:pt idx="26466">
                  <c:v>-0.41367140233611999</c:v>
                </c:pt>
                <c:pt idx="26467">
                  <c:v>-0.41372394124975098</c:v>
                </c:pt>
                <c:pt idx="26468">
                  <c:v>-0.41377648016389601</c:v>
                </c:pt>
                <c:pt idx="26469">
                  <c:v>-0.41382901907804098</c:v>
                </c:pt>
                <c:pt idx="26470">
                  <c:v>-0.41388155799167298</c:v>
                </c:pt>
                <c:pt idx="26471">
                  <c:v>-0.41393409690581701</c:v>
                </c:pt>
                <c:pt idx="26472">
                  <c:v>-0.41398663581996198</c:v>
                </c:pt>
                <c:pt idx="26473">
                  <c:v>-0.41403917473359297</c:v>
                </c:pt>
                <c:pt idx="26474">
                  <c:v>-0.414091713647738</c:v>
                </c:pt>
                <c:pt idx="26475">
                  <c:v>-0.41414425256188298</c:v>
                </c:pt>
                <c:pt idx="26476">
                  <c:v>-0.41419679147551403</c:v>
                </c:pt>
                <c:pt idx="26477">
                  <c:v>-0.414249330389659</c:v>
                </c:pt>
                <c:pt idx="26478">
                  <c:v>-0.41430186930380403</c:v>
                </c:pt>
                <c:pt idx="26479">
                  <c:v>-0.41435440821743502</c:v>
                </c:pt>
                <c:pt idx="26480">
                  <c:v>-0.41440694713157999</c:v>
                </c:pt>
                <c:pt idx="26481">
                  <c:v>-0.41445948604572502</c:v>
                </c:pt>
                <c:pt idx="26482">
                  <c:v>-0.41451202495935602</c:v>
                </c:pt>
                <c:pt idx="26483">
                  <c:v>-0.41456456387350099</c:v>
                </c:pt>
                <c:pt idx="26484">
                  <c:v>-0.41461710278764602</c:v>
                </c:pt>
                <c:pt idx="26485">
                  <c:v>-0.41466964170127701</c:v>
                </c:pt>
                <c:pt idx="26486">
                  <c:v>-0.41472218061542199</c:v>
                </c:pt>
                <c:pt idx="26487">
                  <c:v>-0.41477471952956702</c:v>
                </c:pt>
                <c:pt idx="26488">
                  <c:v>-0.41482725844319801</c:v>
                </c:pt>
                <c:pt idx="26489">
                  <c:v>-0.41487979735734298</c:v>
                </c:pt>
                <c:pt idx="26490">
                  <c:v>-0.41493233627148801</c:v>
                </c:pt>
                <c:pt idx="26491">
                  <c:v>-0.41498487518511901</c:v>
                </c:pt>
                <c:pt idx="26492">
                  <c:v>-0.41503741409926398</c:v>
                </c:pt>
                <c:pt idx="26493">
                  <c:v>-0.41508995301340901</c:v>
                </c:pt>
                <c:pt idx="26494">
                  <c:v>-0.41514249192704</c:v>
                </c:pt>
                <c:pt idx="26495">
                  <c:v>-0.41519503084118498</c:v>
                </c:pt>
                <c:pt idx="26496">
                  <c:v>-0.41524756975533</c:v>
                </c:pt>
                <c:pt idx="26497">
                  <c:v>-0.415300108668961</c:v>
                </c:pt>
                <c:pt idx="26498">
                  <c:v>-0.41535264758310603</c:v>
                </c:pt>
                <c:pt idx="26499">
                  <c:v>-0.415405186497251</c:v>
                </c:pt>
                <c:pt idx="26500">
                  <c:v>-0.415457725410882</c:v>
                </c:pt>
                <c:pt idx="26501">
                  <c:v>-0.41551026432502702</c:v>
                </c:pt>
                <c:pt idx="26502">
                  <c:v>-0.415562803239172</c:v>
                </c:pt>
                <c:pt idx="26503">
                  <c:v>-0.41561534215280299</c:v>
                </c:pt>
                <c:pt idx="26504">
                  <c:v>-0.41566788106694802</c:v>
                </c:pt>
                <c:pt idx="26505">
                  <c:v>-0.41572041998109299</c:v>
                </c:pt>
                <c:pt idx="26506">
                  <c:v>-0.41577295889472399</c:v>
                </c:pt>
                <c:pt idx="26507">
                  <c:v>-0.41582549780886902</c:v>
                </c:pt>
                <c:pt idx="26508">
                  <c:v>-0.41587803672301399</c:v>
                </c:pt>
                <c:pt idx="26509">
                  <c:v>-0.41593057563664498</c:v>
                </c:pt>
                <c:pt idx="26510">
                  <c:v>-0.41598311455079001</c:v>
                </c:pt>
                <c:pt idx="26511">
                  <c:v>-0.41603565346493498</c:v>
                </c:pt>
                <c:pt idx="26512">
                  <c:v>-0.41608819237856598</c:v>
                </c:pt>
                <c:pt idx="26513">
                  <c:v>-0.41614073129271101</c:v>
                </c:pt>
                <c:pt idx="26514">
                  <c:v>-0.41619327020685498</c:v>
                </c:pt>
                <c:pt idx="26515">
                  <c:v>-0.41624580912048698</c:v>
                </c:pt>
                <c:pt idx="26516">
                  <c:v>-0.416298348034632</c:v>
                </c:pt>
                <c:pt idx="26517">
                  <c:v>-0.41635088694877598</c:v>
                </c:pt>
                <c:pt idx="26518">
                  <c:v>-0.41640342586240803</c:v>
                </c:pt>
                <c:pt idx="26519">
                  <c:v>-0.416455964776552</c:v>
                </c:pt>
                <c:pt idx="26520">
                  <c:v>-0.41650850369069697</c:v>
                </c:pt>
                <c:pt idx="26521">
                  <c:v>-0.41656104260432802</c:v>
                </c:pt>
                <c:pt idx="26522">
                  <c:v>-0.416613581518473</c:v>
                </c:pt>
                <c:pt idx="26523">
                  <c:v>-0.41666612043261803</c:v>
                </c:pt>
                <c:pt idx="26524">
                  <c:v>-0.41671865934624902</c:v>
                </c:pt>
                <c:pt idx="26525">
                  <c:v>-0.41677119826039399</c:v>
                </c:pt>
                <c:pt idx="26526">
                  <c:v>-0.41682373717453902</c:v>
                </c:pt>
                <c:pt idx="26527">
                  <c:v>-0.41687627608817002</c:v>
                </c:pt>
                <c:pt idx="26528">
                  <c:v>-0.41692881500231499</c:v>
                </c:pt>
                <c:pt idx="26529">
                  <c:v>-0.41698135391646002</c:v>
                </c:pt>
                <c:pt idx="26530">
                  <c:v>-0.41703389283009101</c:v>
                </c:pt>
                <c:pt idx="26531">
                  <c:v>-0.41708643174423599</c:v>
                </c:pt>
                <c:pt idx="26532">
                  <c:v>-0.41713897065838101</c:v>
                </c:pt>
                <c:pt idx="26533">
                  <c:v>-0.41719150957201201</c:v>
                </c:pt>
                <c:pt idx="26534">
                  <c:v>-0.41724404848615698</c:v>
                </c:pt>
                <c:pt idx="26535">
                  <c:v>-0.41729658740030201</c:v>
                </c:pt>
                <c:pt idx="26536">
                  <c:v>-0.41734912631393301</c:v>
                </c:pt>
                <c:pt idx="26537">
                  <c:v>-0.41740166522807798</c:v>
                </c:pt>
                <c:pt idx="26538">
                  <c:v>-0.41745420414222301</c:v>
                </c:pt>
                <c:pt idx="26539">
                  <c:v>-0.417506743055854</c:v>
                </c:pt>
                <c:pt idx="26540">
                  <c:v>-0.41755928196999897</c:v>
                </c:pt>
                <c:pt idx="26541">
                  <c:v>-0.417611820884144</c:v>
                </c:pt>
                <c:pt idx="26542">
                  <c:v>-0.417664359797775</c:v>
                </c:pt>
                <c:pt idx="26543">
                  <c:v>-0.41771689871192003</c:v>
                </c:pt>
                <c:pt idx="26544">
                  <c:v>-0.417769437626065</c:v>
                </c:pt>
                <c:pt idx="26545">
                  <c:v>-0.41782197653969599</c:v>
                </c:pt>
                <c:pt idx="26546">
                  <c:v>-0.41787451545384102</c:v>
                </c:pt>
                <c:pt idx="26547">
                  <c:v>-0.417927054367986</c:v>
                </c:pt>
                <c:pt idx="26548">
                  <c:v>-0.41797959328161699</c:v>
                </c:pt>
                <c:pt idx="26549">
                  <c:v>-0.41803213219576202</c:v>
                </c:pt>
                <c:pt idx="26550">
                  <c:v>-0.41808467110990699</c:v>
                </c:pt>
                <c:pt idx="26551">
                  <c:v>-0.41813721002353799</c:v>
                </c:pt>
                <c:pt idx="26552">
                  <c:v>-0.41818974893768301</c:v>
                </c:pt>
                <c:pt idx="26553">
                  <c:v>-0.41824228785182799</c:v>
                </c:pt>
                <c:pt idx="26554">
                  <c:v>-0.41829482676545898</c:v>
                </c:pt>
                <c:pt idx="26555">
                  <c:v>-0.41834736567960401</c:v>
                </c:pt>
                <c:pt idx="26556">
                  <c:v>-0.41839990459374898</c:v>
                </c:pt>
                <c:pt idx="26557">
                  <c:v>-0.41845244350737998</c:v>
                </c:pt>
                <c:pt idx="26558">
                  <c:v>-0.41850498242152501</c:v>
                </c:pt>
                <c:pt idx="26559">
                  <c:v>-0.41855752133566998</c:v>
                </c:pt>
                <c:pt idx="26560">
                  <c:v>-0.41861006024930097</c:v>
                </c:pt>
                <c:pt idx="26561">
                  <c:v>-0.418662599163446</c:v>
                </c:pt>
                <c:pt idx="26562">
                  <c:v>-0.41871513807759098</c:v>
                </c:pt>
                <c:pt idx="26563">
                  <c:v>-0.41876767699122203</c:v>
                </c:pt>
                <c:pt idx="26564">
                  <c:v>-0.418820215905367</c:v>
                </c:pt>
                <c:pt idx="26565">
                  <c:v>-0.41887275481951203</c:v>
                </c:pt>
                <c:pt idx="26566">
                  <c:v>-0.41892529373314302</c:v>
                </c:pt>
                <c:pt idx="26567">
                  <c:v>-0.418977832647288</c:v>
                </c:pt>
                <c:pt idx="26568">
                  <c:v>-0.41903037156143202</c:v>
                </c:pt>
                <c:pt idx="26569">
                  <c:v>-0.41908291047506402</c:v>
                </c:pt>
                <c:pt idx="26570">
                  <c:v>-0.41913544938920799</c:v>
                </c:pt>
                <c:pt idx="26571">
                  <c:v>-0.41918798830335302</c:v>
                </c:pt>
                <c:pt idx="26572">
                  <c:v>-0.41924052721698402</c:v>
                </c:pt>
                <c:pt idx="26573">
                  <c:v>-0.41929306613112899</c:v>
                </c:pt>
                <c:pt idx="26574">
                  <c:v>-0.41934560504527402</c:v>
                </c:pt>
                <c:pt idx="26575">
                  <c:v>-0.41939814395890501</c:v>
                </c:pt>
                <c:pt idx="26576">
                  <c:v>-0.41945068287304998</c:v>
                </c:pt>
                <c:pt idx="26577">
                  <c:v>-0.41950322178719501</c:v>
                </c:pt>
                <c:pt idx="26578">
                  <c:v>-0.41955576070082601</c:v>
                </c:pt>
                <c:pt idx="26579">
                  <c:v>-0.41960829961497098</c:v>
                </c:pt>
                <c:pt idx="26580">
                  <c:v>-0.41966083852911601</c:v>
                </c:pt>
                <c:pt idx="26581">
                  <c:v>-0.419713377442747</c:v>
                </c:pt>
                <c:pt idx="26582">
                  <c:v>-0.41976591635689198</c:v>
                </c:pt>
                <c:pt idx="26583">
                  <c:v>-0.41981845527103701</c:v>
                </c:pt>
                <c:pt idx="26584">
                  <c:v>-0.419870994184668</c:v>
                </c:pt>
                <c:pt idx="26585">
                  <c:v>-0.41992353309881297</c:v>
                </c:pt>
                <c:pt idx="26586">
                  <c:v>-0.419976072012958</c:v>
                </c:pt>
                <c:pt idx="26587">
                  <c:v>-0.420028610926589</c:v>
                </c:pt>
                <c:pt idx="26588">
                  <c:v>-0.42008114984073402</c:v>
                </c:pt>
                <c:pt idx="26589">
                  <c:v>-0.420133688754879</c:v>
                </c:pt>
                <c:pt idx="26590">
                  <c:v>-0.42018622766850999</c:v>
                </c:pt>
                <c:pt idx="26591">
                  <c:v>-0.42023876658265502</c:v>
                </c:pt>
                <c:pt idx="26592">
                  <c:v>-0.42029130549679999</c:v>
                </c:pt>
                <c:pt idx="26593">
                  <c:v>-0.42034384441043099</c:v>
                </c:pt>
                <c:pt idx="26594">
                  <c:v>-0.42039638332457602</c:v>
                </c:pt>
                <c:pt idx="26595">
                  <c:v>-0.42044892223872099</c:v>
                </c:pt>
                <c:pt idx="26596">
                  <c:v>-0.42050146115235199</c:v>
                </c:pt>
                <c:pt idx="26597">
                  <c:v>-0.42055400006649701</c:v>
                </c:pt>
                <c:pt idx="26598">
                  <c:v>-0.42060653898064199</c:v>
                </c:pt>
                <c:pt idx="26599">
                  <c:v>-0.42065907789427298</c:v>
                </c:pt>
                <c:pt idx="26600">
                  <c:v>-0.42071161680841801</c:v>
                </c:pt>
                <c:pt idx="26601">
                  <c:v>-0.42076415572256298</c:v>
                </c:pt>
                <c:pt idx="26602">
                  <c:v>-0.42081669463619398</c:v>
                </c:pt>
                <c:pt idx="26603">
                  <c:v>-0.42086923355033901</c:v>
                </c:pt>
                <c:pt idx="26604">
                  <c:v>-0.42092177246448398</c:v>
                </c:pt>
                <c:pt idx="26605">
                  <c:v>-0.42097431137811497</c:v>
                </c:pt>
                <c:pt idx="26606">
                  <c:v>-0.42102685029226</c:v>
                </c:pt>
                <c:pt idx="26607">
                  <c:v>-0.42107938920640497</c:v>
                </c:pt>
                <c:pt idx="26608">
                  <c:v>-0.42113192812003603</c:v>
                </c:pt>
                <c:pt idx="26609">
                  <c:v>-0.421184467034181</c:v>
                </c:pt>
                <c:pt idx="26610">
                  <c:v>-0.42123700594832603</c:v>
                </c:pt>
                <c:pt idx="26611">
                  <c:v>-0.42128954486195702</c:v>
                </c:pt>
                <c:pt idx="26612">
                  <c:v>-0.42134208377610199</c:v>
                </c:pt>
                <c:pt idx="26613">
                  <c:v>-0.42139462269024702</c:v>
                </c:pt>
                <c:pt idx="26614">
                  <c:v>-0.42144716160387802</c:v>
                </c:pt>
                <c:pt idx="26615">
                  <c:v>-0.42149970051802299</c:v>
                </c:pt>
                <c:pt idx="26616">
                  <c:v>-0.42155223943216702</c:v>
                </c:pt>
                <c:pt idx="26617">
                  <c:v>-0.42160477834579901</c:v>
                </c:pt>
                <c:pt idx="26618">
                  <c:v>-0.42165731725994399</c:v>
                </c:pt>
                <c:pt idx="26619">
                  <c:v>-0.42170985617408802</c:v>
                </c:pt>
                <c:pt idx="26620">
                  <c:v>-0.42176239508772001</c:v>
                </c:pt>
                <c:pt idx="26621">
                  <c:v>-0.42181493400186398</c:v>
                </c:pt>
                <c:pt idx="26622">
                  <c:v>-0.42186747291600901</c:v>
                </c:pt>
                <c:pt idx="26623">
                  <c:v>-0.42192001182964101</c:v>
                </c:pt>
                <c:pt idx="26624">
                  <c:v>-0.42197255074378498</c:v>
                </c:pt>
                <c:pt idx="26625">
                  <c:v>-0.42202508965793001</c:v>
                </c:pt>
                <c:pt idx="26626">
                  <c:v>-0.422077628571561</c:v>
                </c:pt>
                <c:pt idx="26627">
                  <c:v>-0.42213016748570598</c:v>
                </c:pt>
                <c:pt idx="26628">
                  <c:v>-0.422182706399851</c:v>
                </c:pt>
                <c:pt idx="26629">
                  <c:v>-0.422235245313482</c:v>
                </c:pt>
                <c:pt idx="26630">
                  <c:v>-0.42228778422762703</c:v>
                </c:pt>
                <c:pt idx="26631">
                  <c:v>-0.422340323141772</c:v>
                </c:pt>
                <c:pt idx="26632">
                  <c:v>-0.422392862055403</c:v>
                </c:pt>
                <c:pt idx="26633">
                  <c:v>-0.42244540096954802</c:v>
                </c:pt>
                <c:pt idx="26634">
                  <c:v>-0.422497939883693</c:v>
                </c:pt>
                <c:pt idx="26635">
                  <c:v>-0.42255047879732399</c:v>
                </c:pt>
                <c:pt idx="26636">
                  <c:v>-0.42260301771146902</c:v>
                </c:pt>
                <c:pt idx="26637">
                  <c:v>-0.42265555662561399</c:v>
                </c:pt>
                <c:pt idx="26638">
                  <c:v>-0.42270809553924499</c:v>
                </c:pt>
                <c:pt idx="26639">
                  <c:v>-0.42276063445339002</c:v>
                </c:pt>
                <c:pt idx="26640">
                  <c:v>-0.42281317336753499</c:v>
                </c:pt>
                <c:pt idx="26641">
                  <c:v>-0.42286571228116598</c:v>
                </c:pt>
                <c:pt idx="26642">
                  <c:v>-0.42291825119531101</c:v>
                </c:pt>
                <c:pt idx="26643">
                  <c:v>-0.42297079010945599</c:v>
                </c:pt>
                <c:pt idx="26644">
                  <c:v>-0.42302332902308698</c:v>
                </c:pt>
                <c:pt idx="26645">
                  <c:v>-0.42307586793723201</c:v>
                </c:pt>
                <c:pt idx="26646">
                  <c:v>-0.42312840685137698</c:v>
                </c:pt>
                <c:pt idx="26647">
                  <c:v>-0.42318094576500798</c:v>
                </c:pt>
                <c:pt idx="26648">
                  <c:v>-0.423233484679153</c:v>
                </c:pt>
                <c:pt idx="26649">
                  <c:v>-0.42328602359329798</c:v>
                </c:pt>
                <c:pt idx="26650">
                  <c:v>-0.42333856250692897</c:v>
                </c:pt>
                <c:pt idx="26651">
                  <c:v>-0.423391101421074</c:v>
                </c:pt>
                <c:pt idx="26652">
                  <c:v>-0.42344364033521897</c:v>
                </c:pt>
                <c:pt idx="26653">
                  <c:v>-0.42349617924885002</c:v>
                </c:pt>
                <c:pt idx="26654">
                  <c:v>-0.423548718162995</c:v>
                </c:pt>
                <c:pt idx="26655">
                  <c:v>-0.42360125707714003</c:v>
                </c:pt>
                <c:pt idx="26656">
                  <c:v>-0.42365379599077102</c:v>
                </c:pt>
                <c:pt idx="26657">
                  <c:v>-0.42370633490491599</c:v>
                </c:pt>
                <c:pt idx="26658">
                  <c:v>-0.42375887381906102</c:v>
                </c:pt>
                <c:pt idx="26659">
                  <c:v>-0.42381141273269202</c:v>
                </c:pt>
                <c:pt idx="26660">
                  <c:v>-0.42386395164683699</c:v>
                </c:pt>
                <c:pt idx="26661">
                  <c:v>-0.42391649056098202</c:v>
                </c:pt>
                <c:pt idx="26662">
                  <c:v>-0.42396902947461301</c:v>
                </c:pt>
                <c:pt idx="26663">
                  <c:v>-0.42402156838875799</c:v>
                </c:pt>
                <c:pt idx="26664">
                  <c:v>-0.42407410730290301</c:v>
                </c:pt>
                <c:pt idx="26665">
                  <c:v>-0.42412664621653401</c:v>
                </c:pt>
                <c:pt idx="26666">
                  <c:v>-0.42417918513067898</c:v>
                </c:pt>
                <c:pt idx="26667">
                  <c:v>-0.42423172404482301</c:v>
                </c:pt>
                <c:pt idx="26668">
                  <c:v>-0.42428426295845501</c:v>
                </c:pt>
                <c:pt idx="26669">
                  <c:v>-0.42433680187259998</c:v>
                </c:pt>
                <c:pt idx="26670">
                  <c:v>-0.42438934078674401</c:v>
                </c:pt>
                <c:pt idx="26671">
                  <c:v>-0.424441879700376</c:v>
                </c:pt>
                <c:pt idx="26672">
                  <c:v>-0.42449441861451997</c:v>
                </c:pt>
                <c:pt idx="26673">
                  <c:v>-0.424546957528665</c:v>
                </c:pt>
                <c:pt idx="26674">
                  <c:v>-0.424599496442297</c:v>
                </c:pt>
                <c:pt idx="26675">
                  <c:v>-0.42465203535644103</c:v>
                </c:pt>
                <c:pt idx="26676">
                  <c:v>-0.424704574270586</c:v>
                </c:pt>
                <c:pt idx="26677">
                  <c:v>-0.42475711318421699</c:v>
                </c:pt>
                <c:pt idx="26678">
                  <c:v>-0.42480965209836202</c:v>
                </c:pt>
                <c:pt idx="26679">
                  <c:v>-0.424862191012507</c:v>
                </c:pt>
                <c:pt idx="26680">
                  <c:v>-0.42491472992613799</c:v>
                </c:pt>
                <c:pt idx="26681">
                  <c:v>-0.42496726884028302</c:v>
                </c:pt>
                <c:pt idx="26682">
                  <c:v>-0.42501980775442799</c:v>
                </c:pt>
                <c:pt idx="26683">
                  <c:v>-0.42507234666805899</c:v>
                </c:pt>
                <c:pt idx="26684">
                  <c:v>-0.42512488558220402</c:v>
                </c:pt>
                <c:pt idx="26685">
                  <c:v>-0.42517742449634899</c:v>
                </c:pt>
                <c:pt idx="26686">
                  <c:v>-0.42522996340997998</c:v>
                </c:pt>
                <c:pt idx="26687">
                  <c:v>-0.42528250232412501</c:v>
                </c:pt>
                <c:pt idx="26688">
                  <c:v>-0.42533504123826998</c:v>
                </c:pt>
                <c:pt idx="26689">
                  <c:v>-0.42538758015190098</c:v>
                </c:pt>
                <c:pt idx="26690">
                  <c:v>-0.42544011906604601</c:v>
                </c:pt>
                <c:pt idx="26691">
                  <c:v>-0.42549265798019098</c:v>
                </c:pt>
                <c:pt idx="26692">
                  <c:v>-0.42554519689382198</c:v>
                </c:pt>
                <c:pt idx="26693">
                  <c:v>-0.425597735807967</c:v>
                </c:pt>
                <c:pt idx="26694">
                  <c:v>-0.42565027472211198</c:v>
                </c:pt>
                <c:pt idx="26695">
                  <c:v>-0.42570281363574303</c:v>
                </c:pt>
                <c:pt idx="26696">
                  <c:v>-0.425755352549888</c:v>
                </c:pt>
                <c:pt idx="26697">
                  <c:v>-0.42580789146403297</c:v>
                </c:pt>
                <c:pt idx="26698">
                  <c:v>-0.42586043037766402</c:v>
                </c:pt>
                <c:pt idx="26699">
                  <c:v>-0.425912969291809</c:v>
                </c:pt>
                <c:pt idx="26700">
                  <c:v>-0.42596550820595402</c:v>
                </c:pt>
                <c:pt idx="26701">
                  <c:v>-0.42601804711958502</c:v>
                </c:pt>
                <c:pt idx="26702">
                  <c:v>-0.42607058603372999</c:v>
                </c:pt>
                <c:pt idx="26703">
                  <c:v>-0.42612312494787502</c:v>
                </c:pt>
                <c:pt idx="26704">
                  <c:v>-0.42617566386150602</c:v>
                </c:pt>
                <c:pt idx="26705">
                  <c:v>-0.42622820277565099</c:v>
                </c:pt>
                <c:pt idx="26706">
                  <c:v>-0.42628074168979602</c:v>
                </c:pt>
                <c:pt idx="26707">
                  <c:v>-0.42633328060342701</c:v>
                </c:pt>
                <c:pt idx="26708">
                  <c:v>-0.42638581951757198</c:v>
                </c:pt>
                <c:pt idx="26709">
                  <c:v>-0.42643835843171701</c:v>
                </c:pt>
                <c:pt idx="26710">
                  <c:v>-0.42649089734534801</c:v>
                </c:pt>
                <c:pt idx="26711">
                  <c:v>-0.42654343625949298</c:v>
                </c:pt>
                <c:pt idx="26712">
                  <c:v>-0.42659597517363801</c:v>
                </c:pt>
                <c:pt idx="26713">
                  <c:v>-0.426648514087269</c:v>
                </c:pt>
                <c:pt idx="26714">
                  <c:v>-0.42670105300141398</c:v>
                </c:pt>
                <c:pt idx="26715">
                  <c:v>-0.42675359191555901</c:v>
                </c:pt>
                <c:pt idx="26716">
                  <c:v>-0.42680613082919</c:v>
                </c:pt>
                <c:pt idx="26717">
                  <c:v>-0.42685866974333497</c:v>
                </c:pt>
                <c:pt idx="26718">
                  <c:v>-0.426911208657479</c:v>
                </c:pt>
                <c:pt idx="26719">
                  <c:v>-0.426963747571111</c:v>
                </c:pt>
                <c:pt idx="26720">
                  <c:v>-0.42701628648525602</c:v>
                </c:pt>
                <c:pt idx="26721">
                  <c:v>-0.4270688253994</c:v>
                </c:pt>
                <c:pt idx="26722">
                  <c:v>-0.42712136431303199</c:v>
                </c:pt>
                <c:pt idx="26723">
                  <c:v>-0.42717390322717602</c:v>
                </c:pt>
                <c:pt idx="26724">
                  <c:v>-0.42722644214132099</c:v>
                </c:pt>
                <c:pt idx="26725">
                  <c:v>-0.42727898105495299</c:v>
                </c:pt>
                <c:pt idx="26726">
                  <c:v>-0.42733151996909702</c:v>
                </c:pt>
                <c:pt idx="26727">
                  <c:v>-0.42738405888324199</c:v>
                </c:pt>
                <c:pt idx="26728">
                  <c:v>-0.42743659779687299</c:v>
                </c:pt>
                <c:pt idx="26729">
                  <c:v>-0.42748913671101801</c:v>
                </c:pt>
                <c:pt idx="26730">
                  <c:v>-0.42754167562516299</c:v>
                </c:pt>
                <c:pt idx="26731">
                  <c:v>-0.42759421453879398</c:v>
                </c:pt>
                <c:pt idx="26732">
                  <c:v>-0.42764675345293901</c:v>
                </c:pt>
                <c:pt idx="26733">
                  <c:v>-0.42769929236708398</c:v>
                </c:pt>
                <c:pt idx="26734">
                  <c:v>-0.42775183128071498</c:v>
                </c:pt>
                <c:pt idx="26735">
                  <c:v>-0.42780437019486001</c:v>
                </c:pt>
                <c:pt idx="26736">
                  <c:v>-0.42785690910900498</c:v>
                </c:pt>
                <c:pt idx="26737">
                  <c:v>-0.42790944802263597</c:v>
                </c:pt>
                <c:pt idx="26738">
                  <c:v>-0.427961986936781</c:v>
                </c:pt>
                <c:pt idx="26739">
                  <c:v>-0.42801452585092598</c:v>
                </c:pt>
                <c:pt idx="26740">
                  <c:v>-0.42806706476455703</c:v>
                </c:pt>
                <c:pt idx="26741">
                  <c:v>-0.428119603678702</c:v>
                </c:pt>
                <c:pt idx="26742">
                  <c:v>-0.42817214259284703</c:v>
                </c:pt>
                <c:pt idx="26743">
                  <c:v>-0.42822468150647802</c:v>
                </c:pt>
                <c:pt idx="26744">
                  <c:v>-0.42827722042062299</c:v>
                </c:pt>
                <c:pt idx="26745">
                  <c:v>-0.42832975933476802</c:v>
                </c:pt>
                <c:pt idx="26746">
                  <c:v>-0.42838229824839902</c:v>
                </c:pt>
                <c:pt idx="26747">
                  <c:v>-0.42843483716254399</c:v>
                </c:pt>
                <c:pt idx="26748">
                  <c:v>-0.42848737607668902</c:v>
                </c:pt>
                <c:pt idx="26749">
                  <c:v>-0.42853991499032001</c:v>
                </c:pt>
                <c:pt idx="26750">
                  <c:v>-0.42859245390446499</c:v>
                </c:pt>
                <c:pt idx="26751">
                  <c:v>-0.42864499281861002</c:v>
                </c:pt>
                <c:pt idx="26752">
                  <c:v>-0.42869753173224101</c:v>
                </c:pt>
                <c:pt idx="26753">
                  <c:v>-0.42875007064638598</c:v>
                </c:pt>
                <c:pt idx="26754">
                  <c:v>-0.42880260956053101</c:v>
                </c:pt>
                <c:pt idx="26755">
                  <c:v>-0.42885514847416201</c:v>
                </c:pt>
                <c:pt idx="26756">
                  <c:v>-0.42890768738830698</c:v>
                </c:pt>
                <c:pt idx="26757">
                  <c:v>-0.42896022630245201</c:v>
                </c:pt>
                <c:pt idx="26758">
                  <c:v>-0.429012765216083</c:v>
                </c:pt>
                <c:pt idx="26759">
                  <c:v>-0.42906530413022798</c:v>
                </c:pt>
                <c:pt idx="26760">
                  <c:v>-0.429117843044373</c:v>
                </c:pt>
                <c:pt idx="26761">
                  <c:v>-0.429170381958004</c:v>
                </c:pt>
                <c:pt idx="26762">
                  <c:v>-0.42922292087214903</c:v>
                </c:pt>
                <c:pt idx="26763">
                  <c:v>-0.429275459786294</c:v>
                </c:pt>
                <c:pt idx="26764">
                  <c:v>-0.429327998699925</c:v>
                </c:pt>
                <c:pt idx="26765">
                  <c:v>-0.42938053761407002</c:v>
                </c:pt>
                <c:pt idx="26766">
                  <c:v>-0.429433076528215</c:v>
                </c:pt>
                <c:pt idx="26767">
                  <c:v>-0.42948561544184599</c:v>
                </c:pt>
                <c:pt idx="26768">
                  <c:v>-0.42953815435599102</c:v>
                </c:pt>
                <c:pt idx="26769">
                  <c:v>-0.42959069327013499</c:v>
                </c:pt>
                <c:pt idx="26770">
                  <c:v>-0.42964323218376699</c:v>
                </c:pt>
                <c:pt idx="26771">
                  <c:v>-0.42969577109791202</c:v>
                </c:pt>
                <c:pt idx="26772">
                  <c:v>-0.42974831001205599</c:v>
                </c:pt>
                <c:pt idx="26773">
                  <c:v>-0.42980084892568798</c:v>
                </c:pt>
                <c:pt idx="26774">
                  <c:v>-0.42985338783983301</c:v>
                </c:pt>
                <c:pt idx="26775">
                  <c:v>-0.42990592675397699</c:v>
                </c:pt>
                <c:pt idx="26776">
                  <c:v>-0.42995846566760898</c:v>
                </c:pt>
                <c:pt idx="26777">
                  <c:v>-0.43001100458175301</c:v>
                </c:pt>
                <c:pt idx="26778">
                  <c:v>-0.43006354349589798</c:v>
                </c:pt>
                <c:pt idx="26779">
                  <c:v>-0.43011608240952998</c:v>
                </c:pt>
                <c:pt idx="26780">
                  <c:v>-0.43016862132367401</c:v>
                </c:pt>
                <c:pt idx="26781">
                  <c:v>-0.43022116023781898</c:v>
                </c:pt>
                <c:pt idx="26782">
                  <c:v>-0.43027369915144997</c:v>
                </c:pt>
                <c:pt idx="26783">
                  <c:v>-0.430326238065595</c:v>
                </c:pt>
                <c:pt idx="26784">
                  <c:v>-0.43037877697973997</c:v>
                </c:pt>
                <c:pt idx="26785">
                  <c:v>-0.43043131589337102</c:v>
                </c:pt>
                <c:pt idx="26786">
                  <c:v>-0.430483854807516</c:v>
                </c:pt>
                <c:pt idx="26787">
                  <c:v>-0.43053639372166103</c:v>
                </c:pt>
                <c:pt idx="26788">
                  <c:v>-0.43058893263529202</c:v>
                </c:pt>
                <c:pt idx="26789">
                  <c:v>-0.43064147154943699</c:v>
                </c:pt>
                <c:pt idx="26790">
                  <c:v>-0.43069401046358202</c:v>
                </c:pt>
                <c:pt idx="26791">
                  <c:v>-0.43074654937721302</c:v>
                </c:pt>
                <c:pt idx="26792">
                  <c:v>-0.43079908829135799</c:v>
                </c:pt>
                <c:pt idx="26793">
                  <c:v>-0.43085162720550302</c:v>
                </c:pt>
                <c:pt idx="26794">
                  <c:v>-0.43090416611913401</c:v>
                </c:pt>
                <c:pt idx="26795">
                  <c:v>-0.43095670503327899</c:v>
                </c:pt>
                <c:pt idx="26796">
                  <c:v>-0.43100924394742401</c:v>
                </c:pt>
                <c:pt idx="26797">
                  <c:v>-0.43106178286105501</c:v>
                </c:pt>
                <c:pt idx="26798">
                  <c:v>-0.43111432177519998</c:v>
                </c:pt>
                <c:pt idx="26799">
                  <c:v>-0.43116686068934501</c:v>
                </c:pt>
                <c:pt idx="26800">
                  <c:v>-0.43121939960297601</c:v>
                </c:pt>
                <c:pt idx="26801">
                  <c:v>-0.43127193851712098</c:v>
                </c:pt>
                <c:pt idx="26802">
                  <c:v>-0.43132447743126601</c:v>
                </c:pt>
                <c:pt idx="26803">
                  <c:v>-0.431377016344897</c:v>
                </c:pt>
                <c:pt idx="26804">
                  <c:v>-0.43142955525904197</c:v>
                </c:pt>
                <c:pt idx="26805">
                  <c:v>-0.431482094173187</c:v>
                </c:pt>
                <c:pt idx="26806">
                  <c:v>-0.431534633086818</c:v>
                </c:pt>
                <c:pt idx="26807">
                  <c:v>-0.43158717200096303</c:v>
                </c:pt>
                <c:pt idx="26808">
                  <c:v>-0.431639710915108</c:v>
                </c:pt>
                <c:pt idx="26809">
                  <c:v>-0.43169224982873899</c:v>
                </c:pt>
                <c:pt idx="26810">
                  <c:v>-0.43174478874288402</c:v>
                </c:pt>
                <c:pt idx="26811">
                  <c:v>-0.431797327657029</c:v>
                </c:pt>
                <c:pt idx="26812">
                  <c:v>-0.43184986657065999</c:v>
                </c:pt>
                <c:pt idx="26813">
                  <c:v>-0.43190240548480502</c:v>
                </c:pt>
                <c:pt idx="26814">
                  <c:v>-0.43195494439894999</c:v>
                </c:pt>
                <c:pt idx="26815">
                  <c:v>-0.43200748331258099</c:v>
                </c:pt>
                <c:pt idx="26816">
                  <c:v>-0.43206002222672601</c:v>
                </c:pt>
                <c:pt idx="26817">
                  <c:v>-0.43211256114087099</c:v>
                </c:pt>
                <c:pt idx="26818">
                  <c:v>-0.43216510005450198</c:v>
                </c:pt>
                <c:pt idx="26819">
                  <c:v>-0.43221763896864701</c:v>
                </c:pt>
                <c:pt idx="26820">
                  <c:v>-0.43227017788279198</c:v>
                </c:pt>
                <c:pt idx="26821">
                  <c:v>-0.43232271679642298</c:v>
                </c:pt>
                <c:pt idx="26822">
                  <c:v>-0.43237525571056801</c:v>
                </c:pt>
                <c:pt idx="26823">
                  <c:v>-0.43242779462471198</c:v>
                </c:pt>
                <c:pt idx="26824">
                  <c:v>-0.43248033353834398</c:v>
                </c:pt>
                <c:pt idx="26825">
                  <c:v>-0.432532872452489</c:v>
                </c:pt>
                <c:pt idx="26826">
                  <c:v>-0.43258541136663298</c:v>
                </c:pt>
                <c:pt idx="26827">
                  <c:v>-0.43263795028026503</c:v>
                </c:pt>
                <c:pt idx="26828">
                  <c:v>-0.432690489194409</c:v>
                </c:pt>
                <c:pt idx="26829">
                  <c:v>-0.43274302810855397</c:v>
                </c:pt>
                <c:pt idx="26830">
                  <c:v>-0.43279556702218502</c:v>
                </c:pt>
                <c:pt idx="26831">
                  <c:v>-0.43284810593633</c:v>
                </c:pt>
                <c:pt idx="26832">
                  <c:v>-0.43290064485047502</c:v>
                </c:pt>
                <c:pt idx="26833">
                  <c:v>-0.43295318376410602</c:v>
                </c:pt>
                <c:pt idx="26834">
                  <c:v>-0.43300572267825099</c:v>
                </c:pt>
                <c:pt idx="26835">
                  <c:v>-0.43305826159239602</c:v>
                </c:pt>
                <c:pt idx="26836">
                  <c:v>-0.43311080050602702</c:v>
                </c:pt>
                <c:pt idx="26837">
                  <c:v>-0.43316333942017199</c:v>
                </c:pt>
                <c:pt idx="26838">
                  <c:v>-0.43321587833431702</c:v>
                </c:pt>
                <c:pt idx="26839">
                  <c:v>-0.43326841724794801</c:v>
                </c:pt>
                <c:pt idx="26840">
                  <c:v>-0.43332095616209299</c:v>
                </c:pt>
                <c:pt idx="26841">
                  <c:v>-0.43337349507623801</c:v>
                </c:pt>
                <c:pt idx="26842">
                  <c:v>-0.43342603398986901</c:v>
                </c:pt>
                <c:pt idx="26843">
                  <c:v>-0.43347857290401398</c:v>
                </c:pt>
                <c:pt idx="26844">
                  <c:v>-0.43353111181815901</c:v>
                </c:pt>
                <c:pt idx="26845">
                  <c:v>-0.43358365073179</c:v>
                </c:pt>
                <c:pt idx="26846">
                  <c:v>-0.43363618964593498</c:v>
                </c:pt>
                <c:pt idx="26847">
                  <c:v>-0.43368872856008001</c:v>
                </c:pt>
                <c:pt idx="26848">
                  <c:v>-0.433741267473711</c:v>
                </c:pt>
                <c:pt idx="26849">
                  <c:v>-0.43379380638785597</c:v>
                </c:pt>
                <c:pt idx="26850">
                  <c:v>-0.433846345302001</c:v>
                </c:pt>
                <c:pt idx="26851">
                  <c:v>-0.433898884215632</c:v>
                </c:pt>
                <c:pt idx="26852">
                  <c:v>-0.43395142312977703</c:v>
                </c:pt>
                <c:pt idx="26853">
                  <c:v>-0.434003962043922</c:v>
                </c:pt>
                <c:pt idx="26854">
                  <c:v>-0.43405650095755299</c:v>
                </c:pt>
                <c:pt idx="26855">
                  <c:v>-0.43410903987169802</c:v>
                </c:pt>
                <c:pt idx="26856">
                  <c:v>-0.43416157878584299</c:v>
                </c:pt>
                <c:pt idx="26857">
                  <c:v>-0.43421411769947399</c:v>
                </c:pt>
                <c:pt idx="26858">
                  <c:v>-0.43426665661361902</c:v>
                </c:pt>
                <c:pt idx="26859">
                  <c:v>-0.43431919552776399</c:v>
                </c:pt>
                <c:pt idx="26860">
                  <c:v>-0.43437173444139499</c:v>
                </c:pt>
                <c:pt idx="26861">
                  <c:v>-0.43442427335554001</c:v>
                </c:pt>
                <c:pt idx="26862">
                  <c:v>-0.43447681226968499</c:v>
                </c:pt>
                <c:pt idx="26863">
                  <c:v>-0.43452935118331598</c:v>
                </c:pt>
                <c:pt idx="26864">
                  <c:v>-0.43458189009746101</c:v>
                </c:pt>
                <c:pt idx="26865">
                  <c:v>-0.43463442901160598</c:v>
                </c:pt>
                <c:pt idx="26866">
                  <c:v>-0.43468696792523698</c:v>
                </c:pt>
                <c:pt idx="26867">
                  <c:v>-0.43473950683938201</c:v>
                </c:pt>
                <c:pt idx="26868">
                  <c:v>-0.43479204575352698</c:v>
                </c:pt>
                <c:pt idx="26869">
                  <c:v>-0.43484458466715797</c:v>
                </c:pt>
                <c:pt idx="26870">
                  <c:v>-0.434897123581303</c:v>
                </c:pt>
                <c:pt idx="26871">
                  <c:v>-0.43494966249544798</c:v>
                </c:pt>
                <c:pt idx="26872">
                  <c:v>-0.43500220140907903</c:v>
                </c:pt>
                <c:pt idx="26873">
                  <c:v>-0.435054740323224</c:v>
                </c:pt>
                <c:pt idx="26874">
                  <c:v>-0.43510727923736803</c:v>
                </c:pt>
                <c:pt idx="26875">
                  <c:v>-0.43515981815100002</c:v>
                </c:pt>
                <c:pt idx="26876">
                  <c:v>-0.43521235706514499</c:v>
                </c:pt>
                <c:pt idx="26877">
                  <c:v>-0.43526489597928902</c:v>
                </c:pt>
                <c:pt idx="26878">
                  <c:v>-0.43531743489292102</c:v>
                </c:pt>
                <c:pt idx="26879">
                  <c:v>-0.43536997380706499</c:v>
                </c:pt>
                <c:pt idx="26880">
                  <c:v>-0.43542251272121002</c:v>
                </c:pt>
                <c:pt idx="26881">
                  <c:v>-0.43547505163484201</c:v>
                </c:pt>
                <c:pt idx="26882">
                  <c:v>-0.43552759054898599</c:v>
                </c:pt>
                <c:pt idx="26883">
                  <c:v>-0.43558012946313102</c:v>
                </c:pt>
                <c:pt idx="26884">
                  <c:v>-0.43563266837676201</c:v>
                </c:pt>
                <c:pt idx="26885">
                  <c:v>-0.43568520729090698</c:v>
                </c:pt>
                <c:pt idx="26886">
                  <c:v>-0.43573774620505201</c:v>
                </c:pt>
                <c:pt idx="26887">
                  <c:v>-0.43579028511868301</c:v>
                </c:pt>
                <c:pt idx="26888">
                  <c:v>-0.43584282403282798</c:v>
                </c:pt>
                <c:pt idx="26889">
                  <c:v>-0.43589536294697301</c:v>
                </c:pt>
                <c:pt idx="26890">
                  <c:v>-0.435947901860604</c:v>
                </c:pt>
                <c:pt idx="26891">
                  <c:v>-0.43600044077474898</c:v>
                </c:pt>
                <c:pt idx="26892">
                  <c:v>-0.436052979688894</c:v>
                </c:pt>
                <c:pt idx="26893">
                  <c:v>-0.436105518602525</c:v>
                </c:pt>
                <c:pt idx="26894">
                  <c:v>-0.43615805751666997</c:v>
                </c:pt>
                <c:pt idx="26895">
                  <c:v>-0.436210596430815</c:v>
                </c:pt>
                <c:pt idx="26896">
                  <c:v>-0.436263135344446</c:v>
                </c:pt>
                <c:pt idx="26897">
                  <c:v>-0.43631567425859102</c:v>
                </c:pt>
                <c:pt idx="26898">
                  <c:v>-0.436368213172736</c:v>
                </c:pt>
                <c:pt idx="26899">
                  <c:v>-0.43642075208636699</c:v>
                </c:pt>
                <c:pt idx="26900">
                  <c:v>-0.43647329100051202</c:v>
                </c:pt>
                <c:pt idx="26901">
                  <c:v>-0.43652582991465699</c:v>
                </c:pt>
                <c:pt idx="26902">
                  <c:v>-0.43657836882828799</c:v>
                </c:pt>
                <c:pt idx="26903">
                  <c:v>-0.43663090774243302</c:v>
                </c:pt>
                <c:pt idx="26904">
                  <c:v>-0.43668344665657799</c:v>
                </c:pt>
                <c:pt idx="26905">
                  <c:v>-0.43673598557020898</c:v>
                </c:pt>
                <c:pt idx="26906">
                  <c:v>-0.43678852448435401</c:v>
                </c:pt>
                <c:pt idx="26907">
                  <c:v>-0.43684106339849899</c:v>
                </c:pt>
                <c:pt idx="26908">
                  <c:v>-0.43689360231212998</c:v>
                </c:pt>
                <c:pt idx="26909">
                  <c:v>-0.43694614122627501</c:v>
                </c:pt>
                <c:pt idx="26910">
                  <c:v>-0.43699868014041998</c:v>
                </c:pt>
                <c:pt idx="26911">
                  <c:v>-0.43705121905405098</c:v>
                </c:pt>
                <c:pt idx="26912">
                  <c:v>-0.43710375796819601</c:v>
                </c:pt>
                <c:pt idx="26913">
                  <c:v>-0.43715629688234098</c:v>
                </c:pt>
                <c:pt idx="26914">
                  <c:v>-0.43720883579597197</c:v>
                </c:pt>
                <c:pt idx="26915">
                  <c:v>-0.437261374710117</c:v>
                </c:pt>
                <c:pt idx="26916">
                  <c:v>-0.43731391362426197</c:v>
                </c:pt>
                <c:pt idx="26917">
                  <c:v>-0.43736645253789302</c:v>
                </c:pt>
                <c:pt idx="26918">
                  <c:v>-0.437418991452038</c:v>
                </c:pt>
                <c:pt idx="26919">
                  <c:v>-0.43747153036618303</c:v>
                </c:pt>
                <c:pt idx="26920">
                  <c:v>-0.43752406927981402</c:v>
                </c:pt>
                <c:pt idx="26921">
                  <c:v>-0.43757660819395899</c:v>
                </c:pt>
                <c:pt idx="26922">
                  <c:v>-0.43762914710810402</c:v>
                </c:pt>
                <c:pt idx="26923">
                  <c:v>-0.43768168602173502</c:v>
                </c:pt>
                <c:pt idx="26924">
                  <c:v>-0.43773422493587999</c:v>
                </c:pt>
                <c:pt idx="26925">
                  <c:v>-0.43778676385002502</c:v>
                </c:pt>
                <c:pt idx="26926">
                  <c:v>-0.43783930276365601</c:v>
                </c:pt>
                <c:pt idx="26927">
                  <c:v>-0.43789184167780099</c:v>
                </c:pt>
                <c:pt idx="26928">
                  <c:v>-0.43794438059194502</c:v>
                </c:pt>
                <c:pt idx="26929">
                  <c:v>-0.43799691950557701</c:v>
                </c:pt>
                <c:pt idx="26930">
                  <c:v>-0.43804945841972198</c:v>
                </c:pt>
                <c:pt idx="26931">
                  <c:v>-0.43810199733386601</c:v>
                </c:pt>
                <c:pt idx="26932">
                  <c:v>-0.43815453624749801</c:v>
                </c:pt>
                <c:pt idx="26933">
                  <c:v>-0.43820707516164198</c:v>
                </c:pt>
                <c:pt idx="26934">
                  <c:v>-0.43825961407578701</c:v>
                </c:pt>
                <c:pt idx="26935">
                  <c:v>-0.438312152989418</c:v>
                </c:pt>
                <c:pt idx="26936">
                  <c:v>-0.43836469190356298</c:v>
                </c:pt>
                <c:pt idx="26937">
                  <c:v>-0.438417230817708</c:v>
                </c:pt>
                <c:pt idx="26938">
                  <c:v>-0.438469769731339</c:v>
                </c:pt>
                <c:pt idx="26939">
                  <c:v>-0.43852230864548403</c:v>
                </c:pt>
                <c:pt idx="26940">
                  <c:v>-0.438574847559629</c:v>
                </c:pt>
                <c:pt idx="26941">
                  <c:v>-0.43862738647325999</c:v>
                </c:pt>
                <c:pt idx="26942">
                  <c:v>-0.43867992538740502</c:v>
                </c:pt>
                <c:pt idx="26943">
                  <c:v>-0.43873246430155</c:v>
                </c:pt>
                <c:pt idx="26944">
                  <c:v>-0.43878500321518099</c:v>
                </c:pt>
                <c:pt idx="26945">
                  <c:v>-0.43883754212932602</c:v>
                </c:pt>
                <c:pt idx="26946">
                  <c:v>-0.43889008104347099</c:v>
                </c:pt>
                <c:pt idx="26947">
                  <c:v>-0.43894261995710199</c:v>
                </c:pt>
                <c:pt idx="26948">
                  <c:v>-0.43899515887124702</c:v>
                </c:pt>
                <c:pt idx="26949">
                  <c:v>-0.43904769778539199</c:v>
                </c:pt>
                <c:pt idx="26950">
                  <c:v>-0.43910023669902298</c:v>
                </c:pt>
                <c:pt idx="26951">
                  <c:v>-0.43915277561316801</c:v>
                </c:pt>
                <c:pt idx="26952">
                  <c:v>-0.43920531452731298</c:v>
                </c:pt>
                <c:pt idx="26953">
                  <c:v>-0.43925785344094398</c:v>
                </c:pt>
                <c:pt idx="26954">
                  <c:v>-0.43931039235508901</c:v>
                </c:pt>
                <c:pt idx="26955">
                  <c:v>-0.43936293126923398</c:v>
                </c:pt>
                <c:pt idx="26956">
                  <c:v>-0.43941547018286498</c:v>
                </c:pt>
                <c:pt idx="26957">
                  <c:v>-0.43946800909701</c:v>
                </c:pt>
                <c:pt idx="26958">
                  <c:v>-0.43952054801115498</c:v>
                </c:pt>
                <c:pt idx="26959">
                  <c:v>-0.43957308692478603</c:v>
                </c:pt>
                <c:pt idx="26960">
                  <c:v>-0.439625625838931</c:v>
                </c:pt>
                <c:pt idx="26961">
                  <c:v>-0.43967816475307597</c:v>
                </c:pt>
                <c:pt idx="26962">
                  <c:v>-0.43973070366670702</c:v>
                </c:pt>
                <c:pt idx="26963">
                  <c:v>-0.439783242580852</c:v>
                </c:pt>
                <c:pt idx="26964">
                  <c:v>-0.43983578149499702</c:v>
                </c:pt>
                <c:pt idx="26965">
                  <c:v>-0.43988832040862802</c:v>
                </c:pt>
                <c:pt idx="26966">
                  <c:v>-0.43994085932277299</c:v>
                </c:pt>
                <c:pt idx="26967">
                  <c:v>-0.43999339823691802</c:v>
                </c:pt>
                <c:pt idx="26968">
                  <c:v>-0.44004593715054902</c:v>
                </c:pt>
                <c:pt idx="26969">
                  <c:v>-0.44009847606469399</c:v>
                </c:pt>
                <c:pt idx="26970">
                  <c:v>-0.44015101497883902</c:v>
                </c:pt>
                <c:pt idx="26971">
                  <c:v>-0.44020355389247001</c:v>
                </c:pt>
                <c:pt idx="26972">
                  <c:v>-0.44025609280661498</c:v>
                </c:pt>
                <c:pt idx="26973">
                  <c:v>-0.44030863172076001</c:v>
                </c:pt>
                <c:pt idx="26974">
                  <c:v>-0.44036117063439101</c:v>
                </c:pt>
                <c:pt idx="26975">
                  <c:v>-0.44041370954853598</c:v>
                </c:pt>
                <c:pt idx="26976">
                  <c:v>-0.44046624846268101</c:v>
                </c:pt>
                <c:pt idx="26977">
                  <c:v>-0.440518787376312</c:v>
                </c:pt>
                <c:pt idx="26978">
                  <c:v>-0.44057132629045698</c:v>
                </c:pt>
                <c:pt idx="26979">
                  <c:v>-0.44062386520460101</c:v>
                </c:pt>
                <c:pt idx="26980">
                  <c:v>-0.440676404118233</c:v>
                </c:pt>
                <c:pt idx="26981">
                  <c:v>-0.44072894303237797</c:v>
                </c:pt>
                <c:pt idx="26982">
                  <c:v>-0.440781481946522</c:v>
                </c:pt>
                <c:pt idx="26983">
                  <c:v>-0.440834020860154</c:v>
                </c:pt>
                <c:pt idx="26984">
                  <c:v>-0.44088655977429803</c:v>
                </c:pt>
                <c:pt idx="26985">
                  <c:v>-0.440939098688443</c:v>
                </c:pt>
                <c:pt idx="26986">
                  <c:v>-0.44099163760207499</c:v>
                </c:pt>
                <c:pt idx="26987">
                  <c:v>-0.44104417651621902</c:v>
                </c:pt>
                <c:pt idx="26988">
                  <c:v>-0.44109671543036399</c:v>
                </c:pt>
                <c:pt idx="26989">
                  <c:v>-0.44114925434399499</c:v>
                </c:pt>
                <c:pt idx="26990">
                  <c:v>-0.44120179325814002</c:v>
                </c:pt>
                <c:pt idx="26991">
                  <c:v>-0.44125433217228499</c:v>
                </c:pt>
                <c:pt idx="26992">
                  <c:v>-0.44130687108591599</c:v>
                </c:pt>
                <c:pt idx="26993">
                  <c:v>-0.44135941000006101</c:v>
                </c:pt>
                <c:pt idx="26994">
                  <c:v>-0.44141194891420599</c:v>
                </c:pt>
                <c:pt idx="26995">
                  <c:v>-0.44146448782783698</c:v>
                </c:pt>
                <c:pt idx="26996">
                  <c:v>-0.44151702674198201</c:v>
                </c:pt>
                <c:pt idx="26997">
                  <c:v>-0.44156956565612698</c:v>
                </c:pt>
                <c:pt idx="26998">
                  <c:v>-0.44162210456975798</c:v>
                </c:pt>
                <c:pt idx="26999">
                  <c:v>-0.44167464348390301</c:v>
                </c:pt>
                <c:pt idx="27000">
                  <c:v>-0.44172718239804798</c:v>
                </c:pt>
                <c:pt idx="27001">
                  <c:v>-0.44177972131167897</c:v>
                </c:pt>
                <c:pt idx="27002">
                  <c:v>-0.441832260225824</c:v>
                </c:pt>
                <c:pt idx="27003">
                  <c:v>-0.44188479913996898</c:v>
                </c:pt>
                <c:pt idx="27004">
                  <c:v>-0.44193733805360003</c:v>
                </c:pt>
                <c:pt idx="27005">
                  <c:v>-0.441989876967745</c:v>
                </c:pt>
                <c:pt idx="27006">
                  <c:v>-0.44204241588189003</c:v>
                </c:pt>
                <c:pt idx="27007">
                  <c:v>-0.44209495479552102</c:v>
                </c:pt>
                <c:pt idx="27008">
                  <c:v>-0.442147493709666</c:v>
                </c:pt>
                <c:pt idx="27009">
                  <c:v>-0.44220003262381102</c:v>
                </c:pt>
                <c:pt idx="27010">
                  <c:v>-0.44225257153744202</c:v>
                </c:pt>
                <c:pt idx="27011">
                  <c:v>-0.44230511045158699</c:v>
                </c:pt>
                <c:pt idx="27012">
                  <c:v>-0.44235764936573202</c:v>
                </c:pt>
                <c:pt idx="27013">
                  <c:v>-0.44241018827936301</c:v>
                </c:pt>
                <c:pt idx="27014">
                  <c:v>-0.44246272719350799</c:v>
                </c:pt>
                <c:pt idx="27015">
                  <c:v>-0.44251526610765302</c:v>
                </c:pt>
                <c:pt idx="27016">
                  <c:v>-0.44256780502128401</c:v>
                </c:pt>
                <c:pt idx="27017">
                  <c:v>-0.44262034393542898</c:v>
                </c:pt>
                <c:pt idx="27018">
                  <c:v>-0.44267288284957401</c:v>
                </c:pt>
                <c:pt idx="27019">
                  <c:v>-0.44272542176320501</c:v>
                </c:pt>
                <c:pt idx="27020">
                  <c:v>-0.44277796067734998</c:v>
                </c:pt>
                <c:pt idx="27021">
                  <c:v>-0.44283049959149501</c:v>
                </c:pt>
                <c:pt idx="27022">
                  <c:v>-0.442883038505126</c:v>
                </c:pt>
                <c:pt idx="27023">
                  <c:v>-0.44293557741927098</c:v>
                </c:pt>
                <c:pt idx="27024">
                  <c:v>-0.442988116333416</c:v>
                </c:pt>
                <c:pt idx="27025">
                  <c:v>-0.443040655247047</c:v>
                </c:pt>
                <c:pt idx="27026">
                  <c:v>-0.44309319416119203</c:v>
                </c:pt>
                <c:pt idx="27027">
                  <c:v>-0.443145733075337</c:v>
                </c:pt>
                <c:pt idx="27028">
                  <c:v>-0.443198271988968</c:v>
                </c:pt>
                <c:pt idx="27029">
                  <c:v>-0.44325081090311302</c:v>
                </c:pt>
                <c:pt idx="27030">
                  <c:v>-0.443303349817257</c:v>
                </c:pt>
                <c:pt idx="27031">
                  <c:v>-0.44335588873088899</c:v>
                </c:pt>
                <c:pt idx="27032">
                  <c:v>-0.44340842764503402</c:v>
                </c:pt>
                <c:pt idx="27033">
                  <c:v>-0.44346096655917799</c:v>
                </c:pt>
                <c:pt idx="27034">
                  <c:v>-0.44351350547280999</c:v>
                </c:pt>
                <c:pt idx="27035">
                  <c:v>-0.44356604438695402</c:v>
                </c:pt>
                <c:pt idx="27036">
                  <c:v>-0.44361858330109899</c:v>
                </c:pt>
                <c:pt idx="27037">
                  <c:v>-0.44367112221473098</c:v>
                </c:pt>
                <c:pt idx="27038">
                  <c:v>-0.44372366112887501</c:v>
                </c:pt>
                <c:pt idx="27039">
                  <c:v>-0.44377620004301999</c:v>
                </c:pt>
                <c:pt idx="27040">
                  <c:v>-0.44382873895665098</c:v>
                </c:pt>
                <c:pt idx="27041">
                  <c:v>-0.44388127787079601</c:v>
                </c:pt>
                <c:pt idx="27042">
                  <c:v>-0.44393381678494098</c:v>
                </c:pt>
                <c:pt idx="27043">
                  <c:v>-0.44398635569857198</c:v>
                </c:pt>
                <c:pt idx="27044">
                  <c:v>-0.44403889461271701</c:v>
                </c:pt>
                <c:pt idx="27045">
                  <c:v>-0.44409143352686198</c:v>
                </c:pt>
                <c:pt idx="27046">
                  <c:v>-0.44414397244049297</c:v>
                </c:pt>
                <c:pt idx="27047">
                  <c:v>-0.444196511354638</c:v>
                </c:pt>
                <c:pt idx="27048">
                  <c:v>-0.44424905026878297</c:v>
                </c:pt>
                <c:pt idx="27049">
                  <c:v>-0.44430158918241403</c:v>
                </c:pt>
                <c:pt idx="27050">
                  <c:v>-0.444354128096559</c:v>
                </c:pt>
                <c:pt idx="27051">
                  <c:v>-0.44440666701070403</c:v>
                </c:pt>
                <c:pt idx="27052">
                  <c:v>-0.44445920592433502</c:v>
                </c:pt>
                <c:pt idx="27053">
                  <c:v>-0.44451174483847999</c:v>
                </c:pt>
                <c:pt idx="27054">
                  <c:v>-0.44456428375262502</c:v>
                </c:pt>
                <c:pt idx="27055">
                  <c:v>-0.44461682266625602</c:v>
                </c:pt>
                <c:pt idx="27056">
                  <c:v>-0.44466936158040099</c:v>
                </c:pt>
                <c:pt idx="27057">
                  <c:v>-0.44472190049454602</c:v>
                </c:pt>
                <c:pt idx="27058">
                  <c:v>-0.44477443940817701</c:v>
                </c:pt>
                <c:pt idx="27059">
                  <c:v>-0.44482697832232199</c:v>
                </c:pt>
                <c:pt idx="27060">
                  <c:v>-0.44487951723646701</c:v>
                </c:pt>
                <c:pt idx="27061">
                  <c:v>-0.44493205615009801</c:v>
                </c:pt>
                <c:pt idx="27062">
                  <c:v>-0.44498459506424298</c:v>
                </c:pt>
                <c:pt idx="27063">
                  <c:v>-0.44503713397838801</c:v>
                </c:pt>
                <c:pt idx="27064">
                  <c:v>-0.44508967289201901</c:v>
                </c:pt>
                <c:pt idx="27065">
                  <c:v>-0.44514221180616398</c:v>
                </c:pt>
                <c:pt idx="27066">
                  <c:v>-0.44519475072030901</c:v>
                </c:pt>
                <c:pt idx="27067">
                  <c:v>-0.44524728963394</c:v>
                </c:pt>
                <c:pt idx="27068">
                  <c:v>-0.44529982854808497</c:v>
                </c:pt>
                <c:pt idx="27069">
                  <c:v>-0.44535236746223</c:v>
                </c:pt>
                <c:pt idx="27070">
                  <c:v>-0.445404906375861</c:v>
                </c:pt>
                <c:pt idx="27071">
                  <c:v>-0.44545744529000603</c:v>
                </c:pt>
                <c:pt idx="27072">
                  <c:v>-0.445509984204151</c:v>
                </c:pt>
                <c:pt idx="27073">
                  <c:v>-0.44556252311778199</c:v>
                </c:pt>
                <c:pt idx="27074">
                  <c:v>-0.44561506203192702</c:v>
                </c:pt>
                <c:pt idx="27075">
                  <c:v>-0.445667600946072</c:v>
                </c:pt>
                <c:pt idx="27076">
                  <c:v>-0.44572013985970299</c:v>
                </c:pt>
                <c:pt idx="27077">
                  <c:v>-0.44577267877384802</c:v>
                </c:pt>
                <c:pt idx="27078">
                  <c:v>-0.44582521768799299</c:v>
                </c:pt>
                <c:pt idx="27079">
                  <c:v>-0.44587775660162399</c:v>
                </c:pt>
                <c:pt idx="27080">
                  <c:v>-0.44593029551576902</c:v>
                </c:pt>
                <c:pt idx="27081">
                  <c:v>-0.44598283442991399</c:v>
                </c:pt>
                <c:pt idx="27082">
                  <c:v>-0.44603537334354498</c:v>
                </c:pt>
                <c:pt idx="27083">
                  <c:v>-0.44608791225769001</c:v>
                </c:pt>
                <c:pt idx="27084">
                  <c:v>-0.44614045117183398</c:v>
                </c:pt>
                <c:pt idx="27085">
                  <c:v>-0.44619299008546598</c:v>
                </c:pt>
                <c:pt idx="27086">
                  <c:v>-0.44624552899961001</c:v>
                </c:pt>
                <c:pt idx="27087">
                  <c:v>-0.44629806791375498</c:v>
                </c:pt>
                <c:pt idx="27088">
                  <c:v>-0.44635060682738698</c:v>
                </c:pt>
                <c:pt idx="27089">
                  <c:v>-0.446403145741531</c:v>
                </c:pt>
                <c:pt idx="27090">
                  <c:v>-0.44645568465567598</c:v>
                </c:pt>
                <c:pt idx="27091">
                  <c:v>-0.44650822356930697</c:v>
                </c:pt>
                <c:pt idx="27092">
                  <c:v>-0.446560762483452</c:v>
                </c:pt>
                <c:pt idx="27093">
                  <c:v>-0.44661330139759697</c:v>
                </c:pt>
                <c:pt idx="27094">
                  <c:v>-0.44666584031122802</c:v>
                </c:pt>
                <c:pt idx="27095">
                  <c:v>-0.446718379225373</c:v>
                </c:pt>
                <c:pt idx="27096">
                  <c:v>-0.44677091813951803</c:v>
                </c:pt>
                <c:pt idx="27097">
                  <c:v>-0.44682345705314902</c:v>
                </c:pt>
                <c:pt idx="27098">
                  <c:v>-0.44687599596729399</c:v>
                </c:pt>
                <c:pt idx="27099">
                  <c:v>-0.44692853488143902</c:v>
                </c:pt>
                <c:pt idx="27100">
                  <c:v>-0.44698107379507002</c:v>
                </c:pt>
                <c:pt idx="27101">
                  <c:v>-0.44703361270921499</c:v>
                </c:pt>
                <c:pt idx="27102">
                  <c:v>-0.44708615162336002</c:v>
                </c:pt>
                <c:pt idx="27103">
                  <c:v>-0.44713869053699101</c:v>
                </c:pt>
                <c:pt idx="27104">
                  <c:v>-0.44719122945113599</c:v>
                </c:pt>
                <c:pt idx="27105">
                  <c:v>-0.44724376836528101</c:v>
                </c:pt>
                <c:pt idx="27106">
                  <c:v>-0.44729630727891201</c:v>
                </c:pt>
                <c:pt idx="27107">
                  <c:v>-0.44734884619305698</c:v>
                </c:pt>
                <c:pt idx="27108">
                  <c:v>-0.44740138510720201</c:v>
                </c:pt>
                <c:pt idx="27109">
                  <c:v>-0.447453924020833</c:v>
                </c:pt>
                <c:pt idx="27110">
                  <c:v>-0.44750646293497798</c:v>
                </c:pt>
                <c:pt idx="27111">
                  <c:v>-0.44755900184912301</c:v>
                </c:pt>
                <c:pt idx="27112">
                  <c:v>-0.447611540762754</c:v>
                </c:pt>
                <c:pt idx="27113">
                  <c:v>-0.44766407967689897</c:v>
                </c:pt>
                <c:pt idx="27114">
                  <c:v>-0.447716618591044</c:v>
                </c:pt>
                <c:pt idx="27115">
                  <c:v>-0.447769157504675</c:v>
                </c:pt>
                <c:pt idx="27116">
                  <c:v>-0.44782169641882003</c:v>
                </c:pt>
                <c:pt idx="27117">
                  <c:v>-0.447874235332965</c:v>
                </c:pt>
                <c:pt idx="27118">
                  <c:v>-0.44792677424659599</c:v>
                </c:pt>
                <c:pt idx="27119">
                  <c:v>-0.44797931316074102</c:v>
                </c:pt>
                <c:pt idx="27120">
                  <c:v>-0.44803185207488599</c:v>
                </c:pt>
                <c:pt idx="27121">
                  <c:v>-0.44808439098851699</c:v>
                </c:pt>
                <c:pt idx="27122">
                  <c:v>-0.44813692990266202</c:v>
                </c:pt>
                <c:pt idx="27123">
                  <c:v>-0.44818946881680699</c:v>
                </c:pt>
                <c:pt idx="27124">
                  <c:v>-0.44824200773043799</c:v>
                </c:pt>
                <c:pt idx="27125">
                  <c:v>-0.44829454664458301</c:v>
                </c:pt>
                <c:pt idx="27126">
                  <c:v>-0.44834708555872799</c:v>
                </c:pt>
                <c:pt idx="27127">
                  <c:v>-0.44839962447235898</c:v>
                </c:pt>
                <c:pt idx="27128">
                  <c:v>-0.44845216338650401</c:v>
                </c:pt>
                <c:pt idx="27129">
                  <c:v>-0.44850470230064898</c:v>
                </c:pt>
                <c:pt idx="27130">
                  <c:v>-0.44855724121427998</c:v>
                </c:pt>
                <c:pt idx="27131">
                  <c:v>-0.44860978012842501</c:v>
                </c:pt>
                <c:pt idx="27132">
                  <c:v>-0.44866231904256998</c:v>
                </c:pt>
                <c:pt idx="27133">
                  <c:v>-0.44871485795620097</c:v>
                </c:pt>
                <c:pt idx="27134">
                  <c:v>-0.448767396870346</c:v>
                </c:pt>
                <c:pt idx="27135">
                  <c:v>-0.44881993578448998</c:v>
                </c:pt>
                <c:pt idx="27136">
                  <c:v>-0.44887247469812203</c:v>
                </c:pt>
                <c:pt idx="27137">
                  <c:v>-0.448925013612267</c:v>
                </c:pt>
                <c:pt idx="27138">
                  <c:v>-0.44897755252641097</c:v>
                </c:pt>
                <c:pt idx="27139">
                  <c:v>-0.44903009144004302</c:v>
                </c:pt>
                <c:pt idx="27140">
                  <c:v>-0.449082630354187</c:v>
                </c:pt>
                <c:pt idx="27141">
                  <c:v>-0.44913516926833202</c:v>
                </c:pt>
                <c:pt idx="27142">
                  <c:v>-0.44918770818196302</c:v>
                </c:pt>
                <c:pt idx="27143">
                  <c:v>-0.44924024709610799</c:v>
                </c:pt>
                <c:pt idx="27144">
                  <c:v>-0.44929278601025302</c:v>
                </c:pt>
                <c:pt idx="27145">
                  <c:v>-0.44934532492388402</c:v>
                </c:pt>
                <c:pt idx="27146">
                  <c:v>-0.44939786383802899</c:v>
                </c:pt>
                <c:pt idx="27147">
                  <c:v>-0.44945040275217402</c:v>
                </c:pt>
                <c:pt idx="27148">
                  <c:v>-0.44950294166580501</c:v>
                </c:pt>
                <c:pt idx="27149">
                  <c:v>-0.44955548057994998</c:v>
                </c:pt>
                <c:pt idx="27150">
                  <c:v>-0.44960801949409501</c:v>
                </c:pt>
                <c:pt idx="27151">
                  <c:v>-0.44966055840772601</c:v>
                </c:pt>
                <c:pt idx="27152">
                  <c:v>-0.44971309732187098</c:v>
                </c:pt>
                <c:pt idx="27153">
                  <c:v>-0.44976563623601601</c:v>
                </c:pt>
                <c:pt idx="27154">
                  <c:v>-0.449818175149647</c:v>
                </c:pt>
                <c:pt idx="27155">
                  <c:v>-0.44987071406379198</c:v>
                </c:pt>
                <c:pt idx="27156">
                  <c:v>-0.449923252977937</c:v>
                </c:pt>
                <c:pt idx="27157">
                  <c:v>-0.449975791891568</c:v>
                </c:pt>
                <c:pt idx="27158">
                  <c:v>-0.45002833080571297</c:v>
                </c:pt>
                <c:pt idx="27159">
                  <c:v>-0.450080869719858</c:v>
                </c:pt>
                <c:pt idx="27160">
                  <c:v>-0.450133408633489</c:v>
                </c:pt>
                <c:pt idx="27161">
                  <c:v>-0.45018594754763402</c:v>
                </c:pt>
                <c:pt idx="27162">
                  <c:v>-0.450238486461779</c:v>
                </c:pt>
                <c:pt idx="27163">
                  <c:v>-0.45029102537540999</c:v>
                </c:pt>
                <c:pt idx="27164">
                  <c:v>-0.45034356428955502</c:v>
                </c:pt>
                <c:pt idx="27165">
                  <c:v>-0.45039610320369999</c:v>
                </c:pt>
                <c:pt idx="27166">
                  <c:v>-0.45044864211733099</c:v>
                </c:pt>
                <c:pt idx="27167">
                  <c:v>-0.45050118103147602</c:v>
                </c:pt>
                <c:pt idx="27168">
                  <c:v>-0.45055371994562099</c:v>
                </c:pt>
                <c:pt idx="27169">
                  <c:v>-0.45060625885925198</c:v>
                </c:pt>
                <c:pt idx="27170">
                  <c:v>-0.45065879777339701</c:v>
                </c:pt>
                <c:pt idx="27171">
                  <c:v>-0.45071133668754199</c:v>
                </c:pt>
                <c:pt idx="27172">
                  <c:v>-0.45076387560117298</c:v>
                </c:pt>
                <c:pt idx="27173">
                  <c:v>-0.45081641451531801</c:v>
                </c:pt>
                <c:pt idx="27174">
                  <c:v>-0.45086895342946298</c:v>
                </c:pt>
                <c:pt idx="27175">
                  <c:v>-0.45092149234309398</c:v>
                </c:pt>
                <c:pt idx="27176">
                  <c:v>-0.45097403125723901</c:v>
                </c:pt>
                <c:pt idx="27177">
                  <c:v>-0.45102657017138398</c:v>
                </c:pt>
                <c:pt idx="27178">
                  <c:v>-0.45107910908501497</c:v>
                </c:pt>
                <c:pt idx="27179">
                  <c:v>-0.45113164799916</c:v>
                </c:pt>
                <c:pt idx="27180">
                  <c:v>-0.45118418691330497</c:v>
                </c:pt>
                <c:pt idx="27181">
                  <c:v>-0.45123672582693602</c:v>
                </c:pt>
                <c:pt idx="27182">
                  <c:v>-0.451289264741081</c:v>
                </c:pt>
                <c:pt idx="27183">
                  <c:v>-0.45134180365522603</c:v>
                </c:pt>
                <c:pt idx="27184">
                  <c:v>-0.45139434256885702</c:v>
                </c:pt>
                <c:pt idx="27185">
                  <c:v>-0.45144688148300199</c:v>
                </c:pt>
                <c:pt idx="27186">
                  <c:v>-0.45149942039714602</c:v>
                </c:pt>
                <c:pt idx="27187">
                  <c:v>-0.45155195931077802</c:v>
                </c:pt>
                <c:pt idx="27188">
                  <c:v>-0.45160449822492299</c:v>
                </c:pt>
                <c:pt idx="27189">
                  <c:v>-0.45165703713906702</c:v>
                </c:pt>
                <c:pt idx="27190">
                  <c:v>-0.45170957605269901</c:v>
                </c:pt>
                <c:pt idx="27191">
                  <c:v>-0.45176211496684299</c:v>
                </c:pt>
                <c:pt idx="27192">
                  <c:v>-0.45181465388098802</c:v>
                </c:pt>
                <c:pt idx="27193">
                  <c:v>-0.45186719279461901</c:v>
                </c:pt>
                <c:pt idx="27194">
                  <c:v>-0.45191973170876398</c:v>
                </c:pt>
                <c:pt idx="27195">
                  <c:v>-0.45197227062290901</c:v>
                </c:pt>
                <c:pt idx="27196">
                  <c:v>-0.45202480953654001</c:v>
                </c:pt>
                <c:pt idx="27197">
                  <c:v>-0.45207734845068498</c:v>
                </c:pt>
                <c:pt idx="27198">
                  <c:v>-0.45212988736483001</c:v>
                </c:pt>
                <c:pt idx="27199">
                  <c:v>-0.452182426278461</c:v>
                </c:pt>
                <c:pt idx="27200">
                  <c:v>-0.45223496519260598</c:v>
                </c:pt>
                <c:pt idx="27201">
                  <c:v>-0.452287504106751</c:v>
                </c:pt>
                <c:pt idx="27202">
                  <c:v>-0.452340043020382</c:v>
                </c:pt>
                <c:pt idx="27203">
                  <c:v>-0.45239258193452703</c:v>
                </c:pt>
                <c:pt idx="27204">
                  <c:v>-0.452445120848672</c:v>
                </c:pt>
                <c:pt idx="27205">
                  <c:v>-0.452497659762303</c:v>
                </c:pt>
                <c:pt idx="27206">
                  <c:v>-0.45255019867644802</c:v>
                </c:pt>
                <c:pt idx="27207">
                  <c:v>-0.452602737590593</c:v>
                </c:pt>
                <c:pt idx="27208">
                  <c:v>-0.45265527650422399</c:v>
                </c:pt>
                <c:pt idx="27209">
                  <c:v>-0.45270781541836902</c:v>
                </c:pt>
                <c:pt idx="27210">
                  <c:v>-0.45276035433251399</c:v>
                </c:pt>
                <c:pt idx="27211">
                  <c:v>-0.45281289324614499</c:v>
                </c:pt>
                <c:pt idx="27212">
                  <c:v>-0.45286543216029002</c:v>
                </c:pt>
                <c:pt idx="27213">
                  <c:v>-0.45291797107443499</c:v>
                </c:pt>
                <c:pt idx="27214">
                  <c:v>-0.45297050998806598</c:v>
                </c:pt>
                <c:pt idx="27215">
                  <c:v>-0.45302304890221101</c:v>
                </c:pt>
                <c:pt idx="27216">
                  <c:v>-0.45307558781635598</c:v>
                </c:pt>
                <c:pt idx="27217">
                  <c:v>-0.45312812672998698</c:v>
                </c:pt>
                <c:pt idx="27218">
                  <c:v>-0.45318066564413201</c:v>
                </c:pt>
                <c:pt idx="27219">
                  <c:v>-0.45323320455827698</c:v>
                </c:pt>
                <c:pt idx="27220">
                  <c:v>-0.45328574347190798</c:v>
                </c:pt>
                <c:pt idx="27221">
                  <c:v>-0.453338282386053</c:v>
                </c:pt>
                <c:pt idx="27222">
                  <c:v>-0.45339082130019798</c:v>
                </c:pt>
                <c:pt idx="27223">
                  <c:v>-0.45344336021382903</c:v>
                </c:pt>
                <c:pt idx="27224">
                  <c:v>-0.453495899127974</c:v>
                </c:pt>
                <c:pt idx="27225">
                  <c:v>-0.45354843804211897</c:v>
                </c:pt>
                <c:pt idx="27226">
                  <c:v>-0.45360097695575002</c:v>
                </c:pt>
                <c:pt idx="27227">
                  <c:v>-0.453653515869895</c:v>
                </c:pt>
                <c:pt idx="27228">
                  <c:v>-0.45370605478404002</c:v>
                </c:pt>
                <c:pt idx="27229">
                  <c:v>-0.45375859369767102</c:v>
                </c:pt>
                <c:pt idx="27230">
                  <c:v>-0.45381113261181599</c:v>
                </c:pt>
                <c:pt idx="27231">
                  <c:v>-0.45386367152596102</c:v>
                </c:pt>
                <c:pt idx="27232">
                  <c:v>-0.45391621043959202</c:v>
                </c:pt>
                <c:pt idx="27233">
                  <c:v>-0.45396874935373699</c:v>
                </c:pt>
                <c:pt idx="27234">
                  <c:v>-0.45402128826788202</c:v>
                </c:pt>
                <c:pt idx="27235">
                  <c:v>-0.45407382718151301</c:v>
                </c:pt>
                <c:pt idx="27236">
                  <c:v>-0.45412636609565799</c:v>
                </c:pt>
                <c:pt idx="27237">
                  <c:v>-0.45417890500980201</c:v>
                </c:pt>
                <c:pt idx="27238">
                  <c:v>-0.45423144392343401</c:v>
                </c:pt>
                <c:pt idx="27239">
                  <c:v>-0.45428398283757898</c:v>
                </c:pt>
                <c:pt idx="27240">
                  <c:v>-0.45433652175172301</c:v>
                </c:pt>
                <c:pt idx="27241">
                  <c:v>-0.454389060665355</c:v>
                </c:pt>
                <c:pt idx="27242">
                  <c:v>-0.45444159957949998</c:v>
                </c:pt>
                <c:pt idx="27243">
                  <c:v>-0.45449413849364401</c:v>
                </c:pt>
                <c:pt idx="27244">
                  <c:v>-0.454546677407276</c:v>
                </c:pt>
                <c:pt idx="27245">
                  <c:v>-0.45459921632141997</c:v>
                </c:pt>
                <c:pt idx="27246">
                  <c:v>-0.454651755235565</c:v>
                </c:pt>
                <c:pt idx="27247">
                  <c:v>-0.454704294149196</c:v>
                </c:pt>
                <c:pt idx="27248">
                  <c:v>-0.45475683306334103</c:v>
                </c:pt>
                <c:pt idx="27249">
                  <c:v>-0.454809371977486</c:v>
                </c:pt>
                <c:pt idx="27250">
                  <c:v>-0.45486191089111699</c:v>
                </c:pt>
                <c:pt idx="27251">
                  <c:v>-0.45491444980526202</c:v>
                </c:pt>
                <c:pt idx="27252">
                  <c:v>-0.454966988719407</c:v>
                </c:pt>
                <c:pt idx="27253">
                  <c:v>-0.45501952763303799</c:v>
                </c:pt>
                <c:pt idx="27254">
                  <c:v>-0.45507206654718302</c:v>
                </c:pt>
                <c:pt idx="27255">
                  <c:v>-0.45512460546132799</c:v>
                </c:pt>
                <c:pt idx="27256">
                  <c:v>-0.45517714437495899</c:v>
                </c:pt>
                <c:pt idx="27257">
                  <c:v>-0.45522968328910401</c:v>
                </c:pt>
                <c:pt idx="27258">
                  <c:v>-0.45528222220324899</c:v>
                </c:pt>
                <c:pt idx="27259">
                  <c:v>-0.45533476111687998</c:v>
                </c:pt>
                <c:pt idx="27260">
                  <c:v>-0.45538730003102501</c:v>
                </c:pt>
                <c:pt idx="27261">
                  <c:v>-0.45543983894516998</c:v>
                </c:pt>
                <c:pt idx="27262">
                  <c:v>-0.45549237785880098</c:v>
                </c:pt>
                <c:pt idx="27263">
                  <c:v>-0.45554491677294601</c:v>
                </c:pt>
                <c:pt idx="27264">
                  <c:v>-0.45559745568709098</c:v>
                </c:pt>
                <c:pt idx="27265">
                  <c:v>-0.45564999460072197</c:v>
                </c:pt>
                <c:pt idx="27266">
                  <c:v>-0.455702533514867</c:v>
                </c:pt>
                <c:pt idx="27267">
                  <c:v>-0.45575507242901198</c:v>
                </c:pt>
                <c:pt idx="27268">
                  <c:v>-0.45580761134264303</c:v>
                </c:pt>
                <c:pt idx="27269">
                  <c:v>-0.455860150256788</c:v>
                </c:pt>
                <c:pt idx="27270">
                  <c:v>-0.45591268917093303</c:v>
                </c:pt>
                <c:pt idx="27271">
                  <c:v>-0.45596522808456402</c:v>
                </c:pt>
                <c:pt idx="27272">
                  <c:v>-0.456017766998709</c:v>
                </c:pt>
                <c:pt idx="27273">
                  <c:v>-0.45607030591285402</c:v>
                </c:pt>
                <c:pt idx="27274">
                  <c:v>-0.45612284482648502</c:v>
                </c:pt>
                <c:pt idx="27275">
                  <c:v>-0.45617538374062999</c:v>
                </c:pt>
                <c:pt idx="27276">
                  <c:v>-0.45622792265477502</c:v>
                </c:pt>
                <c:pt idx="27277">
                  <c:v>-0.45628046156840601</c:v>
                </c:pt>
                <c:pt idx="27278">
                  <c:v>-0.45633300048255099</c:v>
                </c:pt>
                <c:pt idx="27279">
                  <c:v>-0.45638553939669602</c:v>
                </c:pt>
                <c:pt idx="27280">
                  <c:v>-0.45643807831032701</c:v>
                </c:pt>
                <c:pt idx="27281">
                  <c:v>-0.45649061722447198</c:v>
                </c:pt>
                <c:pt idx="27282">
                  <c:v>-0.45654315613861701</c:v>
                </c:pt>
                <c:pt idx="27283">
                  <c:v>-0.45659569505224801</c:v>
                </c:pt>
                <c:pt idx="27284">
                  <c:v>-0.45664823396639298</c:v>
                </c:pt>
                <c:pt idx="27285">
                  <c:v>-0.45670077288053801</c:v>
                </c:pt>
                <c:pt idx="27286">
                  <c:v>-0.456753311794169</c:v>
                </c:pt>
                <c:pt idx="27287">
                  <c:v>-0.45680585070831398</c:v>
                </c:pt>
                <c:pt idx="27288">
                  <c:v>-0.456858389622459</c:v>
                </c:pt>
                <c:pt idx="27289">
                  <c:v>-0.45691092853609</c:v>
                </c:pt>
                <c:pt idx="27290">
                  <c:v>-0.45696346745023497</c:v>
                </c:pt>
                <c:pt idx="27291">
                  <c:v>-0.457016006364379</c:v>
                </c:pt>
                <c:pt idx="27292">
                  <c:v>-0.457068545278011</c:v>
                </c:pt>
                <c:pt idx="27293">
                  <c:v>-0.45712108419215502</c:v>
                </c:pt>
                <c:pt idx="27294">
                  <c:v>-0.4571736231063</c:v>
                </c:pt>
                <c:pt idx="27295">
                  <c:v>-0.45722616201993199</c:v>
                </c:pt>
                <c:pt idx="27296">
                  <c:v>-0.45727870093407602</c:v>
                </c:pt>
                <c:pt idx="27297">
                  <c:v>-0.45733123984822099</c:v>
                </c:pt>
                <c:pt idx="27298">
                  <c:v>-0.45738377876185199</c:v>
                </c:pt>
                <c:pt idx="27299">
                  <c:v>-0.45743631767599702</c:v>
                </c:pt>
                <c:pt idx="27300">
                  <c:v>-0.45748885659014199</c:v>
                </c:pt>
                <c:pt idx="27301">
                  <c:v>-0.45754139550377299</c:v>
                </c:pt>
                <c:pt idx="27302">
                  <c:v>-0.45759393441791801</c:v>
                </c:pt>
                <c:pt idx="27303">
                  <c:v>-0.45764647333206299</c:v>
                </c:pt>
                <c:pt idx="27304">
                  <c:v>-0.45769901224569398</c:v>
                </c:pt>
                <c:pt idx="27305">
                  <c:v>-0.45775155115983901</c:v>
                </c:pt>
                <c:pt idx="27306">
                  <c:v>-0.45780409007398398</c:v>
                </c:pt>
                <c:pt idx="27307">
                  <c:v>-0.45785662898761498</c:v>
                </c:pt>
                <c:pt idx="27308">
                  <c:v>-0.45790916790176001</c:v>
                </c:pt>
                <c:pt idx="27309">
                  <c:v>-0.45796170681590498</c:v>
                </c:pt>
                <c:pt idx="27310">
                  <c:v>-0.45801424572953597</c:v>
                </c:pt>
                <c:pt idx="27311">
                  <c:v>-0.458066784643681</c:v>
                </c:pt>
                <c:pt idx="27312">
                  <c:v>-0.45811932355782597</c:v>
                </c:pt>
                <c:pt idx="27313">
                  <c:v>-0.45817186247145703</c:v>
                </c:pt>
                <c:pt idx="27314">
                  <c:v>-0.458224401385602</c:v>
                </c:pt>
                <c:pt idx="27315">
                  <c:v>-0.45827694029974703</c:v>
                </c:pt>
                <c:pt idx="27316">
                  <c:v>-0.45832947921337802</c:v>
                </c:pt>
                <c:pt idx="27317">
                  <c:v>-0.45838201812752299</c:v>
                </c:pt>
                <c:pt idx="27318">
                  <c:v>-0.45843455704166802</c:v>
                </c:pt>
                <c:pt idx="27319">
                  <c:v>-0.45848709595529902</c:v>
                </c:pt>
                <c:pt idx="27320">
                  <c:v>-0.45853963486944399</c:v>
                </c:pt>
                <c:pt idx="27321">
                  <c:v>-0.45859217378358902</c:v>
                </c:pt>
                <c:pt idx="27322">
                  <c:v>-0.45864471269722001</c:v>
                </c:pt>
                <c:pt idx="27323">
                  <c:v>-0.45869725161136499</c:v>
                </c:pt>
                <c:pt idx="27324">
                  <c:v>-0.45874979052551002</c:v>
                </c:pt>
                <c:pt idx="27325">
                  <c:v>-0.45880232943914101</c:v>
                </c:pt>
                <c:pt idx="27326">
                  <c:v>-0.45885486835328598</c:v>
                </c:pt>
                <c:pt idx="27327">
                  <c:v>-0.45890740726743101</c:v>
                </c:pt>
                <c:pt idx="27328">
                  <c:v>-0.45895994618106201</c:v>
                </c:pt>
                <c:pt idx="27329">
                  <c:v>-0.45901248509520698</c:v>
                </c:pt>
                <c:pt idx="27330">
                  <c:v>-0.45906502400935201</c:v>
                </c:pt>
                <c:pt idx="27331">
                  <c:v>-0.459117562922983</c:v>
                </c:pt>
                <c:pt idx="27332">
                  <c:v>-0.45917010183712798</c:v>
                </c:pt>
                <c:pt idx="27333">
                  <c:v>-0.459222640751273</c:v>
                </c:pt>
                <c:pt idx="27334">
                  <c:v>-0.459275179664904</c:v>
                </c:pt>
                <c:pt idx="27335">
                  <c:v>-0.45932771857904903</c:v>
                </c:pt>
                <c:pt idx="27336">
                  <c:v>-0.459380257493194</c:v>
                </c:pt>
                <c:pt idx="27337">
                  <c:v>-0.45943279640682499</c:v>
                </c:pt>
                <c:pt idx="27338">
                  <c:v>-0.45948533532097002</c:v>
                </c:pt>
                <c:pt idx="27339">
                  <c:v>-0.459537874235115</c:v>
                </c:pt>
                <c:pt idx="27340">
                  <c:v>-0.45950492358233402</c:v>
                </c:pt>
                <c:pt idx="27341">
                  <c:v>-0.45938648336198501</c:v>
                </c:pt>
                <c:pt idx="27342">
                  <c:v>-0.459268043141636</c:v>
                </c:pt>
                <c:pt idx="27343">
                  <c:v>-0.459149602922444</c:v>
                </c:pt>
                <c:pt idx="27344">
                  <c:v>-0.45903116270209499</c:v>
                </c:pt>
                <c:pt idx="27345">
                  <c:v>-0.45891272248174603</c:v>
                </c:pt>
                <c:pt idx="27346">
                  <c:v>-0.45879428226255398</c:v>
                </c:pt>
                <c:pt idx="27347">
                  <c:v>-0.45867584204220502</c:v>
                </c:pt>
                <c:pt idx="27348">
                  <c:v>-0.458557401821855</c:v>
                </c:pt>
                <c:pt idx="27349">
                  <c:v>-0.45843896160266401</c:v>
                </c:pt>
                <c:pt idx="27350">
                  <c:v>-0.45832052138231499</c:v>
                </c:pt>
                <c:pt idx="27351">
                  <c:v>-0.45820208116196498</c:v>
                </c:pt>
                <c:pt idx="27352">
                  <c:v>-0.45808364094277398</c:v>
                </c:pt>
                <c:pt idx="27353">
                  <c:v>-0.45796520072242503</c:v>
                </c:pt>
                <c:pt idx="27354">
                  <c:v>-0.45784676050207501</c:v>
                </c:pt>
                <c:pt idx="27355">
                  <c:v>-0.45772832028288402</c:v>
                </c:pt>
                <c:pt idx="27356">
                  <c:v>-0.457609880062535</c:v>
                </c:pt>
                <c:pt idx="27357">
                  <c:v>-0.45749143984218499</c:v>
                </c:pt>
                <c:pt idx="27358">
                  <c:v>-0.45737299962299399</c:v>
                </c:pt>
                <c:pt idx="27359">
                  <c:v>-0.45725455940264498</c:v>
                </c:pt>
                <c:pt idx="27360">
                  <c:v>-0.45713611918229502</c:v>
                </c:pt>
                <c:pt idx="27361">
                  <c:v>-0.45701767896310402</c:v>
                </c:pt>
                <c:pt idx="27362">
                  <c:v>-0.45689923874275501</c:v>
                </c:pt>
                <c:pt idx="27363">
                  <c:v>-0.456780798522405</c:v>
                </c:pt>
                <c:pt idx="27364">
                  <c:v>-0.456662358303214</c:v>
                </c:pt>
                <c:pt idx="27365">
                  <c:v>-0.45654391808286399</c:v>
                </c:pt>
                <c:pt idx="27366">
                  <c:v>-0.45642547786251503</c:v>
                </c:pt>
                <c:pt idx="27367">
                  <c:v>-0.45630703764332398</c:v>
                </c:pt>
                <c:pt idx="27368">
                  <c:v>-0.45618859742297402</c:v>
                </c:pt>
                <c:pt idx="27369">
                  <c:v>-0.456070157202625</c:v>
                </c:pt>
                <c:pt idx="27370">
                  <c:v>-0.45595171698343401</c:v>
                </c:pt>
                <c:pt idx="27371">
                  <c:v>-0.45583327676308399</c:v>
                </c:pt>
                <c:pt idx="27372">
                  <c:v>-0.45571483654273498</c:v>
                </c:pt>
                <c:pt idx="27373">
                  <c:v>-0.45559639632354398</c:v>
                </c:pt>
                <c:pt idx="27374">
                  <c:v>-0.45547795610319403</c:v>
                </c:pt>
                <c:pt idx="27375">
                  <c:v>-0.45535951588284501</c:v>
                </c:pt>
                <c:pt idx="27376">
                  <c:v>-0.45524107566365402</c:v>
                </c:pt>
                <c:pt idx="27377">
                  <c:v>-0.455122635443304</c:v>
                </c:pt>
                <c:pt idx="27378">
                  <c:v>-0.45500419522295499</c:v>
                </c:pt>
                <c:pt idx="27379">
                  <c:v>-0.45488575500376399</c:v>
                </c:pt>
                <c:pt idx="27380">
                  <c:v>-0.45476731478341398</c:v>
                </c:pt>
                <c:pt idx="27381">
                  <c:v>-0.45464887456306502</c:v>
                </c:pt>
                <c:pt idx="27382">
                  <c:v>-0.45453043434387302</c:v>
                </c:pt>
                <c:pt idx="27383">
                  <c:v>-0.45441199412352401</c:v>
                </c:pt>
                <c:pt idx="27384">
                  <c:v>-0.454293553903175</c:v>
                </c:pt>
                <c:pt idx="27385">
                  <c:v>-0.454175113683983</c:v>
                </c:pt>
                <c:pt idx="27386">
                  <c:v>-0.45405667346363399</c:v>
                </c:pt>
                <c:pt idx="27387">
                  <c:v>-0.45393823324328503</c:v>
                </c:pt>
                <c:pt idx="27388">
                  <c:v>-0.45381979302409298</c:v>
                </c:pt>
                <c:pt idx="27389">
                  <c:v>-0.45370135280374402</c:v>
                </c:pt>
                <c:pt idx="27390">
                  <c:v>-0.453582912583394</c:v>
                </c:pt>
                <c:pt idx="27391">
                  <c:v>-0.45346447236420301</c:v>
                </c:pt>
                <c:pt idx="27392">
                  <c:v>-0.45334603214385399</c:v>
                </c:pt>
                <c:pt idx="27393">
                  <c:v>-0.45322759192350398</c:v>
                </c:pt>
                <c:pt idx="27394">
                  <c:v>-0.45310915170431298</c:v>
                </c:pt>
                <c:pt idx="27395">
                  <c:v>-0.45299071148396403</c:v>
                </c:pt>
                <c:pt idx="27396">
                  <c:v>-0.45287227126361401</c:v>
                </c:pt>
                <c:pt idx="27397">
                  <c:v>-0.45275383104442302</c:v>
                </c:pt>
                <c:pt idx="27398">
                  <c:v>-0.452635390824074</c:v>
                </c:pt>
                <c:pt idx="27399">
                  <c:v>-0.45251695060372399</c:v>
                </c:pt>
                <c:pt idx="27400">
                  <c:v>-0.45239851038453299</c:v>
                </c:pt>
                <c:pt idx="27401">
                  <c:v>-0.45228007016418398</c:v>
                </c:pt>
                <c:pt idx="27402">
                  <c:v>-0.45216162994383402</c:v>
                </c:pt>
                <c:pt idx="27403">
                  <c:v>-0.45204318972464302</c:v>
                </c:pt>
                <c:pt idx="27404">
                  <c:v>-0.45192474950429401</c:v>
                </c:pt>
                <c:pt idx="27405">
                  <c:v>-0.451806309283944</c:v>
                </c:pt>
                <c:pt idx="27406">
                  <c:v>-0.451687869064753</c:v>
                </c:pt>
                <c:pt idx="27407">
                  <c:v>-0.45156942884440299</c:v>
                </c:pt>
                <c:pt idx="27408">
                  <c:v>-0.45145098862405397</c:v>
                </c:pt>
                <c:pt idx="27409">
                  <c:v>-0.45133254840486298</c:v>
                </c:pt>
                <c:pt idx="27410">
                  <c:v>-0.45121410818451302</c:v>
                </c:pt>
                <c:pt idx="27411">
                  <c:v>-0.451095667964164</c:v>
                </c:pt>
                <c:pt idx="27412">
                  <c:v>-0.45097722774497301</c:v>
                </c:pt>
                <c:pt idx="27413">
                  <c:v>-0.45085878752462299</c:v>
                </c:pt>
                <c:pt idx="27414">
                  <c:v>-0.45074034730427398</c:v>
                </c:pt>
                <c:pt idx="27415">
                  <c:v>-0.45062190708508298</c:v>
                </c:pt>
                <c:pt idx="27416">
                  <c:v>-0.45050346686473303</c:v>
                </c:pt>
                <c:pt idx="27417">
                  <c:v>-0.45038502664438401</c:v>
                </c:pt>
                <c:pt idx="27418">
                  <c:v>-0.45026658642519302</c:v>
                </c:pt>
                <c:pt idx="27419">
                  <c:v>-0.450148146204843</c:v>
                </c:pt>
                <c:pt idx="27420">
                  <c:v>-0.45002970598449399</c:v>
                </c:pt>
                <c:pt idx="27421">
                  <c:v>-0.44991126576530299</c:v>
                </c:pt>
                <c:pt idx="27422">
                  <c:v>-0.44979282554495298</c:v>
                </c:pt>
                <c:pt idx="27423">
                  <c:v>-0.44967438532460402</c:v>
                </c:pt>
                <c:pt idx="27424">
                  <c:v>-0.44955594510541202</c:v>
                </c:pt>
                <c:pt idx="27425">
                  <c:v>-0.44943750488506301</c:v>
                </c:pt>
                <c:pt idx="27426">
                  <c:v>-0.449319064664714</c:v>
                </c:pt>
                <c:pt idx="27427">
                  <c:v>-0.449200624445522</c:v>
                </c:pt>
                <c:pt idx="27428">
                  <c:v>-0.44908218422517299</c:v>
                </c:pt>
                <c:pt idx="27429">
                  <c:v>-0.44896374400482397</c:v>
                </c:pt>
                <c:pt idx="27430">
                  <c:v>-0.44884530378563198</c:v>
                </c:pt>
                <c:pt idx="27431">
                  <c:v>-0.44872686356528302</c:v>
                </c:pt>
                <c:pt idx="27432">
                  <c:v>-0.448608423344933</c:v>
                </c:pt>
                <c:pt idx="27433">
                  <c:v>-0.44848998312574201</c:v>
                </c:pt>
                <c:pt idx="27434">
                  <c:v>-0.44837154290539299</c:v>
                </c:pt>
                <c:pt idx="27435">
                  <c:v>-0.44825310268504298</c:v>
                </c:pt>
                <c:pt idx="27436">
                  <c:v>-0.44813466246585199</c:v>
                </c:pt>
                <c:pt idx="27437">
                  <c:v>-0.44801622224550303</c:v>
                </c:pt>
                <c:pt idx="27438">
                  <c:v>-0.44789778202515301</c:v>
                </c:pt>
                <c:pt idx="27439">
                  <c:v>-0.44777934180596202</c:v>
                </c:pt>
                <c:pt idx="27440">
                  <c:v>-0.447660901585613</c:v>
                </c:pt>
                <c:pt idx="27441">
                  <c:v>-0.44754246136526299</c:v>
                </c:pt>
                <c:pt idx="27442">
                  <c:v>-0.44742402114607199</c:v>
                </c:pt>
                <c:pt idx="27443">
                  <c:v>-0.44730558092572298</c:v>
                </c:pt>
                <c:pt idx="27444">
                  <c:v>-0.44718714070537302</c:v>
                </c:pt>
                <c:pt idx="27445">
                  <c:v>-0.44706870048618202</c:v>
                </c:pt>
                <c:pt idx="27446">
                  <c:v>-0.44695026026583301</c:v>
                </c:pt>
                <c:pt idx="27447">
                  <c:v>-0.446831820045483</c:v>
                </c:pt>
                <c:pt idx="27448">
                  <c:v>-0.446713379826292</c:v>
                </c:pt>
                <c:pt idx="27449">
                  <c:v>-0.44659493960594199</c:v>
                </c:pt>
                <c:pt idx="27450">
                  <c:v>-0.44647649938559297</c:v>
                </c:pt>
                <c:pt idx="27451">
                  <c:v>-0.44635805916640198</c:v>
                </c:pt>
                <c:pt idx="27452">
                  <c:v>-0.44623961894605202</c:v>
                </c:pt>
                <c:pt idx="27453">
                  <c:v>-0.446121178725703</c:v>
                </c:pt>
                <c:pt idx="27454">
                  <c:v>-0.44600273850651201</c:v>
                </c:pt>
                <c:pt idx="27455">
                  <c:v>-0.445884298286162</c:v>
                </c:pt>
                <c:pt idx="27456">
                  <c:v>-0.44576585806581298</c:v>
                </c:pt>
                <c:pt idx="27457">
                  <c:v>-0.44564741784662198</c:v>
                </c:pt>
                <c:pt idx="27458">
                  <c:v>-0.44552897762627203</c:v>
                </c:pt>
                <c:pt idx="27459">
                  <c:v>-0.44541053740592301</c:v>
                </c:pt>
                <c:pt idx="27460">
                  <c:v>-0.44529209718673202</c:v>
                </c:pt>
                <c:pt idx="27461">
                  <c:v>-0.445173656966382</c:v>
                </c:pt>
                <c:pt idx="27462">
                  <c:v>-0.44505521674603299</c:v>
                </c:pt>
                <c:pt idx="27463">
                  <c:v>-0.44493677652684199</c:v>
                </c:pt>
                <c:pt idx="27464">
                  <c:v>-0.44481833630649198</c:v>
                </c:pt>
                <c:pt idx="27465">
                  <c:v>-0.44469989608614302</c:v>
                </c:pt>
                <c:pt idx="27466">
                  <c:v>-0.44458145586695103</c:v>
                </c:pt>
                <c:pt idx="27467">
                  <c:v>-0.44446301564660201</c:v>
                </c:pt>
                <c:pt idx="27468">
                  <c:v>-0.444344575426253</c:v>
                </c:pt>
                <c:pt idx="27469">
                  <c:v>-0.444226135207061</c:v>
                </c:pt>
                <c:pt idx="27470">
                  <c:v>-0.44410769498671199</c:v>
                </c:pt>
                <c:pt idx="27471">
                  <c:v>-0.44398925476636297</c:v>
                </c:pt>
                <c:pt idx="27472">
                  <c:v>-0.44387081454717098</c:v>
                </c:pt>
                <c:pt idx="27473">
                  <c:v>-0.44375237432682202</c:v>
                </c:pt>
                <c:pt idx="27474">
                  <c:v>-0.44363393410647201</c:v>
                </c:pt>
                <c:pt idx="27475">
                  <c:v>-0.44351549388728101</c:v>
                </c:pt>
                <c:pt idx="27476">
                  <c:v>-0.443397053666932</c:v>
                </c:pt>
                <c:pt idx="27477">
                  <c:v>-0.44327861344658198</c:v>
                </c:pt>
                <c:pt idx="27478">
                  <c:v>-0.44316017322739099</c:v>
                </c:pt>
                <c:pt idx="27479">
                  <c:v>-0.44304173300704203</c:v>
                </c:pt>
                <c:pt idx="27480">
                  <c:v>-0.44292329278669201</c:v>
                </c:pt>
                <c:pt idx="27481">
                  <c:v>-0.44280485256750102</c:v>
                </c:pt>
                <c:pt idx="27482">
                  <c:v>-0.442686412347152</c:v>
                </c:pt>
                <c:pt idx="27483">
                  <c:v>-0.44256797212680199</c:v>
                </c:pt>
                <c:pt idx="27484">
                  <c:v>-0.44244953190761099</c:v>
                </c:pt>
                <c:pt idx="27485">
                  <c:v>-0.44233109168726198</c:v>
                </c:pt>
                <c:pt idx="27486">
                  <c:v>-0.44221265146691202</c:v>
                </c:pt>
                <c:pt idx="27487">
                  <c:v>-0.44209421124772103</c:v>
                </c:pt>
                <c:pt idx="27488">
                  <c:v>-0.44197577102737201</c:v>
                </c:pt>
                <c:pt idx="27489">
                  <c:v>-0.441857330807022</c:v>
                </c:pt>
                <c:pt idx="27490">
                  <c:v>-0.441738890587831</c:v>
                </c:pt>
                <c:pt idx="27491">
                  <c:v>-0.44162045036748099</c:v>
                </c:pt>
                <c:pt idx="27492">
                  <c:v>-0.44150201014713197</c:v>
                </c:pt>
                <c:pt idx="27493">
                  <c:v>-0.44138356992794098</c:v>
                </c:pt>
                <c:pt idx="27494">
                  <c:v>-0.44126512970759102</c:v>
                </c:pt>
                <c:pt idx="27495">
                  <c:v>-0.44114668948724201</c:v>
                </c:pt>
                <c:pt idx="27496">
                  <c:v>-0.44102824926805101</c:v>
                </c:pt>
                <c:pt idx="27497">
                  <c:v>-0.440909809047701</c:v>
                </c:pt>
                <c:pt idx="27498">
                  <c:v>-0.44079136882735198</c:v>
                </c:pt>
                <c:pt idx="27499">
                  <c:v>-0.44067292860816099</c:v>
                </c:pt>
                <c:pt idx="27500">
                  <c:v>-0.44055448838781103</c:v>
                </c:pt>
                <c:pt idx="27501">
                  <c:v>-0.44043604816746201</c:v>
                </c:pt>
                <c:pt idx="27502">
                  <c:v>-0.44031760794827102</c:v>
                </c:pt>
                <c:pt idx="27503">
                  <c:v>-0.440199167727921</c:v>
                </c:pt>
                <c:pt idx="27504">
                  <c:v>-0.44008072750757199</c:v>
                </c:pt>
                <c:pt idx="27505">
                  <c:v>-0.43996228728838099</c:v>
                </c:pt>
                <c:pt idx="27506">
                  <c:v>-0.43984384706803098</c:v>
                </c:pt>
                <c:pt idx="27507">
                  <c:v>-0.43972540684768202</c:v>
                </c:pt>
                <c:pt idx="27508">
                  <c:v>-0.43960696662849003</c:v>
                </c:pt>
                <c:pt idx="27509">
                  <c:v>-0.43948852640814101</c:v>
                </c:pt>
                <c:pt idx="27510">
                  <c:v>-0.439370086187792</c:v>
                </c:pt>
                <c:pt idx="27511">
                  <c:v>-0.4392516459686</c:v>
                </c:pt>
                <c:pt idx="27512">
                  <c:v>-0.43913320574825099</c:v>
                </c:pt>
                <c:pt idx="27513">
                  <c:v>-0.43901476552790197</c:v>
                </c:pt>
                <c:pt idx="27514">
                  <c:v>-0.43889632530870998</c:v>
                </c:pt>
                <c:pt idx="27515">
                  <c:v>-0.43877788508836102</c:v>
                </c:pt>
                <c:pt idx="27516">
                  <c:v>-0.43865944486801201</c:v>
                </c:pt>
                <c:pt idx="27517">
                  <c:v>-0.43854100464882001</c:v>
                </c:pt>
                <c:pt idx="27518">
                  <c:v>-0.438422564428471</c:v>
                </c:pt>
                <c:pt idx="27519">
                  <c:v>-0.43830412420812098</c:v>
                </c:pt>
                <c:pt idx="27520">
                  <c:v>-0.43818568398892999</c:v>
                </c:pt>
                <c:pt idx="27521">
                  <c:v>-0.43806724376858103</c:v>
                </c:pt>
                <c:pt idx="27522">
                  <c:v>-0.43794880354823101</c:v>
                </c:pt>
                <c:pt idx="27523">
                  <c:v>-0.43783036332904002</c:v>
                </c:pt>
                <c:pt idx="27524">
                  <c:v>-0.437711923108691</c:v>
                </c:pt>
                <c:pt idx="27525">
                  <c:v>-0.43759348288834099</c:v>
                </c:pt>
                <c:pt idx="27526">
                  <c:v>-0.43747504266914999</c:v>
                </c:pt>
                <c:pt idx="27527">
                  <c:v>-0.43735660244880098</c:v>
                </c:pt>
                <c:pt idx="27528">
                  <c:v>-0.43723816222845102</c:v>
                </c:pt>
                <c:pt idx="27529">
                  <c:v>-0.43711972200926003</c:v>
                </c:pt>
                <c:pt idx="27530">
                  <c:v>-0.43700128178891101</c:v>
                </c:pt>
                <c:pt idx="27531">
                  <c:v>-0.436882841568561</c:v>
                </c:pt>
                <c:pt idx="27532">
                  <c:v>-0.43676440134937</c:v>
                </c:pt>
                <c:pt idx="27533">
                  <c:v>-0.43664596112902099</c:v>
                </c:pt>
                <c:pt idx="27534">
                  <c:v>-0.43652752090867097</c:v>
                </c:pt>
                <c:pt idx="27535">
                  <c:v>-0.43640908068947998</c:v>
                </c:pt>
                <c:pt idx="27536">
                  <c:v>-0.43629064046913002</c:v>
                </c:pt>
                <c:pt idx="27537">
                  <c:v>-0.43617220024878101</c:v>
                </c:pt>
                <c:pt idx="27538">
                  <c:v>-0.43605376002959001</c:v>
                </c:pt>
                <c:pt idx="27539">
                  <c:v>-0.43593531980924</c:v>
                </c:pt>
                <c:pt idx="27540">
                  <c:v>-0.43581687958889098</c:v>
                </c:pt>
                <c:pt idx="27541">
                  <c:v>-0.43569843936969999</c:v>
                </c:pt>
                <c:pt idx="27542">
                  <c:v>-0.43557999914934997</c:v>
                </c:pt>
                <c:pt idx="27543">
                  <c:v>-0.43546155892900101</c:v>
                </c:pt>
                <c:pt idx="27544">
                  <c:v>-0.43534311870981002</c:v>
                </c:pt>
                <c:pt idx="27545">
                  <c:v>-0.43522467848946</c:v>
                </c:pt>
                <c:pt idx="27546">
                  <c:v>-0.43510623826911099</c:v>
                </c:pt>
                <c:pt idx="27547">
                  <c:v>-0.43498779804991999</c:v>
                </c:pt>
                <c:pt idx="27548">
                  <c:v>-0.43486935782956998</c:v>
                </c:pt>
                <c:pt idx="27549">
                  <c:v>-0.43475091760922102</c:v>
                </c:pt>
                <c:pt idx="27550">
                  <c:v>-0.43463247739002903</c:v>
                </c:pt>
                <c:pt idx="27551">
                  <c:v>-0.43451403716968001</c:v>
                </c:pt>
                <c:pt idx="27552">
                  <c:v>-0.434395596949331</c:v>
                </c:pt>
                <c:pt idx="27553">
                  <c:v>-0.434277156730139</c:v>
                </c:pt>
                <c:pt idx="27554">
                  <c:v>-0.43415871650978999</c:v>
                </c:pt>
                <c:pt idx="27555">
                  <c:v>-0.43404027628944097</c:v>
                </c:pt>
                <c:pt idx="27556">
                  <c:v>-0.43392183607024898</c:v>
                </c:pt>
                <c:pt idx="27557">
                  <c:v>-0.43380339584990002</c:v>
                </c:pt>
                <c:pt idx="27558">
                  <c:v>-0.43368495562955001</c:v>
                </c:pt>
                <c:pt idx="27559">
                  <c:v>-0.43356651541035901</c:v>
                </c:pt>
                <c:pt idx="27560">
                  <c:v>-0.43344807519001</c:v>
                </c:pt>
                <c:pt idx="27561">
                  <c:v>-0.43332963496965998</c:v>
                </c:pt>
                <c:pt idx="27562">
                  <c:v>-0.43321119475046899</c:v>
                </c:pt>
                <c:pt idx="27563">
                  <c:v>-0.43309275453012003</c:v>
                </c:pt>
                <c:pt idx="27564">
                  <c:v>-0.43297431430977001</c:v>
                </c:pt>
                <c:pt idx="27565">
                  <c:v>-0.43285587409057902</c:v>
                </c:pt>
                <c:pt idx="27566">
                  <c:v>-0.43273743387023</c:v>
                </c:pt>
                <c:pt idx="27567">
                  <c:v>-0.43261899364987999</c:v>
                </c:pt>
                <c:pt idx="27568">
                  <c:v>-0.43250055343068899</c:v>
                </c:pt>
                <c:pt idx="27569">
                  <c:v>-0.43238211321033998</c:v>
                </c:pt>
                <c:pt idx="27570">
                  <c:v>-0.43226367298999002</c:v>
                </c:pt>
                <c:pt idx="27571">
                  <c:v>-0.43214523277079903</c:v>
                </c:pt>
                <c:pt idx="27572">
                  <c:v>-0.43202679255045001</c:v>
                </c:pt>
                <c:pt idx="27573">
                  <c:v>-0.4319083523301</c:v>
                </c:pt>
                <c:pt idx="27574">
                  <c:v>-0.431789912110909</c:v>
                </c:pt>
                <c:pt idx="27575">
                  <c:v>-0.43167147189055899</c:v>
                </c:pt>
                <c:pt idx="27576">
                  <c:v>-0.43155303167020997</c:v>
                </c:pt>
                <c:pt idx="27577">
                  <c:v>-0.43143459145101898</c:v>
                </c:pt>
                <c:pt idx="27578">
                  <c:v>-0.43131615123066902</c:v>
                </c:pt>
                <c:pt idx="27579">
                  <c:v>-0.43119771101032001</c:v>
                </c:pt>
                <c:pt idx="27580">
                  <c:v>-0.43107927079112901</c:v>
                </c:pt>
                <c:pt idx="27581">
                  <c:v>-0.430960830570779</c:v>
                </c:pt>
                <c:pt idx="27582">
                  <c:v>-0.43084239035042998</c:v>
                </c:pt>
                <c:pt idx="27583">
                  <c:v>-0.43072395013123899</c:v>
                </c:pt>
                <c:pt idx="27584">
                  <c:v>-0.43060550991088897</c:v>
                </c:pt>
                <c:pt idx="27585">
                  <c:v>-0.43048706969054001</c:v>
                </c:pt>
                <c:pt idx="27586">
                  <c:v>-0.43036862947134902</c:v>
                </c:pt>
                <c:pt idx="27587">
                  <c:v>-0.430250189250999</c:v>
                </c:pt>
                <c:pt idx="27588">
                  <c:v>-0.43013174903064999</c:v>
                </c:pt>
                <c:pt idx="27589">
                  <c:v>-0.43001330881145899</c:v>
                </c:pt>
                <c:pt idx="27590">
                  <c:v>-0.42989486859110898</c:v>
                </c:pt>
                <c:pt idx="27591">
                  <c:v>-0.42977642837076002</c:v>
                </c:pt>
                <c:pt idx="27592">
                  <c:v>-0.42965798815156803</c:v>
                </c:pt>
                <c:pt idx="27593">
                  <c:v>-0.42953954793121901</c:v>
                </c:pt>
                <c:pt idx="27594">
                  <c:v>-0.42942110771087</c:v>
                </c:pt>
                <c:pt idx="27595">
                  <c:v>-0.429302667491678</c:v>
                </c:pt>
                <c:pt idx="27596">
                  <c:v>-0.42918422727132899</c:v>
                </c:pt>
                <c:pt idx="27597">
                  <c:v>-0.42906578705097997</c:v>
                </c:pt>
                <c:pt idx="27598">
                  <c:v>-0.42894734683178798</c:v>
                </c:pt>
                <c:pt idx="27599">
                  <c:v>-0.42882890661143902</c:v>
                </c:pt>
                <c:pt idx="27600">
                  <c:v>-0.42871046639108901</c:v>
                </c:pt>
                <c:pt idx="27601">
                  <c:v>-0.42859202617189801</c:v>
                </c:pt>
                <c:pt idx="27602">
                  <c:v>-0.428473585951549</c:v>
                </c:pt>
                <c:pt idx="27603">
                  <c:v>-0.42835514573119898</c:v>
                </c:pt>
                <c:pt idx="27604">
                  <c:v>-0.42823670551200799</c:v>
                </c:pt>
                <c:pt idx="27605">
                  <c:v>-0.42811826529165897</c:v>
                </c:pt>
                <c:pt idx="27606">
                  <c:v>-0.42799982507130901</c:v>
                </c:pt>
                <c:pt idx="27607">
                  <c:v>-0.42788138485211802</c:v>
                </c:pt>
                <c:pt idx="27608">
                  <c:v>-0.427762944631769</c:v>
                </c:pt>
                <c:pt idx="27609">
                  <c:v>-0.42764450441141899</c:v>
                </c:pt>
                <c:pt idx="27610">
                  <c:v>-0.42752606419222799</c:v>
                </c:pt>
                <c:pt idx="27611">
                  <c:v>-0.42740762397187898</c:v>
                </c:pt>
                <c:pt idx="27612">
                  <c:v>-0.42728918375152902</c:v>
                </c:pt>
                <c:pt idx="27613">
                  <c:v>-0.42717074353233803</c:v>
                </c:pt>
                <c:pt idx="27614">
                  <c:v>-0.42705230331198901</c:v>
                </c:pt>
                <c:pt idx="27615">
                  <c:v>-0.426933863091639</c:v>
                </c:pt>
                <c:pt idx="27616">
                  <c:v>-0.426815422872448</c:v>
                </c:pt>
                <c:pt idx="27617">
                  <c:v>-0.42669698265209899</c:v>
                </c:pt>
                <c:pt idx="27618">
                  <c:v>-0.42657854243174897</c:v>
                </c:pt>
                <c:pt idx="27619">
                  <c:v>-0.42646010221255798</c:v>
                </c:pt>
                <c:pt idx="27620">
                  <c:v>-0.42634166199220802</c:v>
                </c:pt>
                <c:pt idx="27621">
                  <c:v>-0.42622322177185901</c:v>
                </c:pt>
                <c:pt idx="27622">
                  <c:v>-0.42610478155266801</c:v>
                </c:pt>
                <c:pt idx="27623">
                  <c:v>-0.425986341332318</c:v>
                </c:pt>
                <c:pt idx="27624">
                  <c:v>-0.42586790111196898</c:v>
                </c:pt>
                <c:pt idx="27625">
                  <c:v>-0.42574946089277799</c:v>
                </c:pt>
                <c:pt idx="27626">
                  <c:v>-0.42563102067242797</c:v>
                </c:pt>
                <c:pt idx="27627">
                  <c:v>-0.42551258045207901</c:v>
                </c:pt>
                <c:pt idx="27628">
                  <c:v>-0.42539414023288802</c:v>
                </c:pt>
                <c:pt idx="27629">
                  <c:v>-0.425275700012538</c:v>
                </c:pt>
                <c:pt idx="27630">
                  <c:v>-0.42515725979218899</c:v>
                </c:pt>
                <c:pt idx="27631">
                  <c:v>-0.42503881957299799</c:v>
                </c:pt>
                <c:pt idx="27632">
                  <c:v>-0.42492037935264798</c:v>
                </c:pt>
                <c:pt idx="27633">
                  <c:v>-0.42480193913229902</c:v>
                </c:pt>
                <c:pt idx="27634">
                  <c:v>-0.42468349891310703</c:v>
                </c:pt>
                <c:pt idx="27635">
                  <c:v>-0.42456505869275801</c:v>
                </c:pt>
                <c:pt idx="27636">
                  <c:v>-0.424446618472409</c:v>
                </c:pt>
                <c:pt idx="27637">
                  <c:v>-0.424328178253217</c:v>
                </c:pt>
                <c:pt idx="27638">
                  <c:v>-0.42420973803286799</c:v>
                </c:pt>
                <c:pt idx="27639">
                  <c:v>-0.42409129781251897</c:v>
                </c:pt>
                <c:pt idx="27640">
                  <c:v>-0.42397285759332698</c:v>
                </c:pt>
                <c:pt idx="27641">
                  <c:v>-0.42385441737297802</c:v>
                </c:pt>
                <c:pt idx="27642">
                  <c:v>-0.42373597715262801</c:v>
                </c:pt>
                <c:pt idx="27643">
                  <c:v>-0.42361753693343701</c:v>
                </c:pt>
                <c:pt idx="27644">
                  <c:v>-0.423499096713088</c:v>
                </c:pt>
                <c:pt idx="27645">
                  <c:v>-0.42338065649273798</c:v>
                </c:pt>
                <c:pt idx="27646">
                  <c:v>-0.42326221627354699</c:v>
                </c:pt>
                <c:pt idx="27647">
                  <c:v>-0.42314377605319797</c:v>
                </c:pt>
                <c:pt idx="27648">
                  <c:v>-0.42302533583284802</c:v>
                </c:pt>
                <c:pt idx="27649">
                  <c:v>-0.42290689561365702</c:v>
                </c:pt>
                <c:pt idx="27650">
                  <c:v>-0.422788455393308</c:v>
                </c:pt>
                <c:pt idx="27651">
                  <c:v>-0.42267001517295799</c:v>
                </c:pt>
                <c:pt idx="27652">
                  <c:v>-0.422551574953767</c:v>
                </c:pt>
                <c:pt idx="27653">
                  <c:v>-0.42243313473341798</c:v>
                </c:pt>
                <c:pt idx="27654">
                  <c:v>-0.42231469451306802</c:v>
                </c:pt>
                <c:pt idx="27655">
                  <c:v>-0.42219625429387703</c:v>
                </c:pt>
                <c:pt idx="27656">
                  <c:v>-0.42207781407352801</c:v>
                </c:pt>
                <c:pt idx="27657">
                  <c:v>-0.421959373853178</c:v>
                </c:pt>
                <c:pt idx="27658">
                  <c:v>-0.421840933633987</c:v>
                </c:pt>
                <c:pt idx="27659">
                  <c:v>-0.42172249341363699</c:v>
                </c:pt>
                <c:pt idx="27660">
                  <c:v>-0.42160405319328798</c:v>
                </c:pt>
                <c:pt idx="27661">
                  <c:v>-0.42148561297409698</c:v>
                </c:pt>
                <c:pt idx="27662">
                  <c:v>-0.42136717275374702</c:v>
                </c:pt>
                <c:pt idx="27663">
                  <c:v>-0.42124873253339801</c:v>
                </c:pt>
                <c:pt idx="27664">
                  <c:v>-0.42113029231420701</c:v>
                </c:pt>
                <c:pt idx="27665">
                  <c:v>-0.421011852093857</c:v>
                </c:pt>
                <c:pt idx="27666">
                  <c:v>-0.42089341187350798</c:v>
                </c:pt>
                <c:pt idx="27667">
                  <c:v>-0.42077497165431699</c:v>
                </c:pt>
                <c:pt idx="27668">
                  <c:v>-0.42065653143396697</c:v>
                </c:pt>
                <c:pt idx="27669">
                  <c:v>-0.42053809121361801</c:v>
                </c:pt>
                <c:pt idx="27670">
                  <c:v>-0.42041965099442702</c:v>
                </c:pt>
                <c:pt idx="27671">
                  <c:v>-0.42030121077407701</c:v>
                </c:pt>
                <c:pt idx="27672">
                  <c:v>-0.42018277055372799</c:v>
                </c:pt>
                <c:pt idx="27673">
                  <c:v>-0.42006433033453699</c:v>
                </c:pt>
                <c:pt idx="27674">
                  <c:v>-0.41994589011418698</c:v>
                </c:pt>
                <c:pt idx="27675">
                  <c:v>-0.41982744989383802</c:v>
                </c:pt>
                <c:pt idx="27676">
                  <c:v>-0.41970900967464603</c:v>
                </c:pt>
                <c:pt idx="27677">
                  <c:v>-0.41959056945429701</c:v>
                </c:pt>
                <c:pt idx="27678">
                  <c:v>-0.419472129233948</c:v>
                </c:pt>
                <c:pt idx="27679">
                  <c:v>-0.419353689014756</c:v>
                </c:pt>
                <c:pt idx="27680">
                  <c:v>-0.41923524879440699</c:v>
                </c:pt>
                <c:pt idx="27681">
                  <c:v>-0.41911680857405798</c:v>
                </c:pt>
                <c:pt idx="27682">
                  <c:v>-0.41899836835486598</c:v>
                </c:pt>
                <c:pt idx="27683">
                  <c:v>-0.41887992813451702</c:v>
                </c:pt>
                <c:pt idx="27684">
                  <c:v>-0.41876148791416701</c:v>
                </c:pt>
                <c:pt idx="27685">
                  <c:v>-0.41864304769497601</c:v>
                </c:pt>
                <c:pt idx="27686">
                  <c:v>-0.418524607474627</c:v>
                </c:pt>
                <c:pt idx="27687">
                  <c:v>-0.41840616725427698</c:v>
                </c:pt>
                <c:pt idx="27688">
                  <c:v>-0.41828772703508599</c:v>
                </c:pt>
                <c:pt idx="27689">
                  <c:v>-0.41816928681473697</c:v>
                </c:pt>
                <c:pt idx="27690">
                  <c:v>-0.41805084659438702</c:v>
                </c:pt>
                <c:pt idx="27691">
                  <c:v>-0.41793240637519602</c:v>
                </c:pt>
                <c:pt idx="27692">
                  <c:v>-0.41781396615484701</c:v>
                </c:pt>
                <c:pt idx="27693">
                  <c:v>-0.41769552593449699</c:v>
                </c:pt>
                <c:pt idx="27694">
                  <c:v>-0.417577085715306</c:v>
                </c:pt>
                <c:pt idx="27695">
                  <c:v>-0.41745864549495698</c:v>
                </c:pt>
                <c:pt idx="27696">
                  <c:v>-0.41734020527460702</c:v>
                </c:pt>
                <c:pt idx="27697">
                  <c:v>-0.41722176505541603</c:v>
                </c:pt>
                <c:pt idx="27698">
                  <c:v>-0.41710332483506701</c:v>
                </c:pt>
                <c:pt idx="27699">
                  <c:v>-0.416984884614717</c:v>
                </c:pt>
                <c:pt idx="27700">
                  <c:v>-0.416866444395526</c:v>
                </c:pt>
                <c:pt idx="27701">
                  <c:v>-0.41674800417517699</c:v>
                </c:pt>
                <c:pt idx="27702">
                  <c:v>-0.41662956395482698</c:v>
                </c:pt>
                <c:pt idx="27703">
                  <c:v>-0.41651112373563598</c:v>
                </c:pt>
                <c:pt idx="27704">
                  <c:v>-0.41639268351528602</c:v>
                </c:pt>
                <c:pt idx="27705">
                  <c:v>-0.41627424329493701</c:v>
                </c:pt>
                <c:pt idx="27706">
                  <c:v>-0.41615580307574601</c:v>
                </c:pt>
                <c:pt idx="27707">
                  <c:v>-0.416037362855396</c:v>
                </c:pt>
                <c:pt idx="27708">
                  <c:v>-0.41591892263504698</c:v>
                </c:pt>
                <c:pt idx="27709">
                  <c:v>-0.41580048241585599</c:v>
                </c:pt>
                <c:pt idx="27710">
                  <c:v>-0.41568204219550597</c:v>
                </c:pt>
                <c:pt idx="27711">
                  <c:v>-0.41556360197515702</c:v>
                </c:pt>
                <c:pt idx="27712">
                  <c:v>-0.41544516175596602</c:v>
                </c:pt>
                <c:pt idx="27713">
                  <c:v>-0.41532672153561601</c:v>
                </c:pt>
                <c:pt idx="27714">
                  <c:v>-0.41520828131526699</c:v>
                </c:pt>
                <c:pt idx="27715">
                  <c:v>-0.415089841096076</c:v>
                </c:pt>
                <c:pt idx="27716">
                  <c:v>-0.41497140087572598</c:v>
                </c:pt>
                <c:pt idx="27717">
                  <c:v>-0.41485296065537702</c:v>
                </c:pt>
                <c:pt idx="27718">
                  <c:v>-0.41473452043618497</c:v>
                </c:pt>
                <c:pt idx="27719">
                  <c:v>-0.41461608021583601</c:v>
                </c:pt>
                <c:pt idx="27720">
                  <c:v>-0.414497639995487</c:v>
                </c:pt>
                <c:pt idx="27721">
                  <c:v>-0.414379199776295</c:v>
                </c:pt>
                <c:pt idx="27722">
                  <c:v>-0.41426075955594599</c:v>
                </c:pt>
                <c:pt idx="27723">
                  <c:v>-0.41414231933559698</c:v>
                </c:pt>
                <c:pt idx="27724">
                  <c:v>-0.41402387911640498</c:v>
                </c:pt>
                <c:pt idx="27725">
                  <c:v>-0.41390543889605602</c:v>
                </c:pt>
                <c:pt idx="27726">
                  <c:v>-0.41378699867570601</c:v>
                </c:pt>
                <c:pt idx="27727">
                  <c:v>-0.41366855845651501</c:v>
                </c:pt>
                <c:pt idx="27728">
                  <c:v>-0.413550118236166</c:v>
                </c:pt>
                <c:pt idx="27729">
                  <c:v>-0.41343167801581598</c:v>
                </c:pt>
                <c:pt idx="27730">
                  <c:v>-0.41331323779662499</c:v>
                </c:pt>
                <c:pt idx="27731">
                  <c:v>-0.41319479757627597</c:v>
                </c:pt>
                <c:pt idx="27732">
                  <c:v>-0.41307635735592602</c:v>
                </c:pt>
                <c:pt idx="27733">
                  <c:v>-0.41295791713673502</c:v>
                </c:pt>
                <c:pt idx="27734">
                  <c:v>-0.41283947691638601</c:v>
                </c:pt>
                <c:pt idx="27735">
                  <c:v>-0.41272103669603599</c:v>
                </c:pt>
                <c:pt idx="27736">
                  <c:v>-0.412602596476845</c:v>
                </c:pt>
                <c:pt idx="27737">
                  <c:v>-0.41248415625649598</c:v>
                </c:pt>
                <c:pt idx="27738">
                  <c:v>-0.41236571603614602</c:v>
                </c:pt>
                <c:pt idx="27739">
                  <c:v>-0.41224727581695497</c:v>
                </c:pt>
                <c:pt idx="27740">
                  <c:v>-0.41212883559660601</c:v>
                </c:pt>
                <c:pt idx="27741">
                  <c:v>-0.412010395376256</c:v>
                </c:pt>
                <c:pt idx="27742">
                  <c:v>-0.411891955157065</c:v>
                </c:pt>
                <c:pt idx="27743">
                  <c:v>-0.41177351493671599</c:v>
                </c:pt>
                <c:pt idx="27744">
                  <c:v>-0.41165507471636598</c:v>
                </c:pt>
                <c:pt idx="27745">
                  <c:v>-0.41153663449717498</c:v>
                </c:pt>
                <c:pt idx="27746">
                  <c:v>-0.41141819427682502</c:v>
                </c:pt>
                <c:pt idx="27747">
                  <c:v>-0.41129975405647601</c:v>
                </c:pt>
                <c:pt idx="27748">
                  <c:v>-0.41118131383728501</c:v>
                </c:pt>
                <c:pt idx="27749">
                  <c:v>-0.411062873616935</c:v>
                </c:pt>
                <c:pt idx="27750">
                  <c:v>-0.41094443339658598</c:v>
                </c:pt>
                <c:pt idx="27751">
                  <c:v>-0.41082599317739499</c:v>
                </c:pt>
                <c:pt idx="27752">
                  <c:v>-0.41070755295704497</c:v>
                </c:pt>
                <c:pt idx="27753">
                  <c:v>-0.41058911273669602</c:v>
                </c:pt>
                <c:pt idx="27754">
                  <c:v>-0.41047067251750502</c:v>
                </c:pt>
                <c:pt idx="27755">
                  <c:v>-0.41035223229715501</c:v>
                </c:pt>
                <c:pt idx="27756">
                  <c:v>-0.41023379207680599</c:v>
                </c:pt>
                <c:pt idx="27757">
                  <c:v>-0.410115351857615</c:v>
                </c:pt>
                <c:pt idx="27758">
                  <c:v>-0.40999691163726498</c:v>
                </c:pt>
                <c:pt idx="27759">
                  <c:v>-0.40987847141691602</c:v>
                </c:pt>
                <c:pt idx="27760">
                  <c:v>-0.40976003119772503</c:v>
                </c:pt>
                <c:pt idx="27761">
                  <c:v>-0.40964159097737501</c:v>
                </c:pt>
                <c:pt idx="27762">
                  <c:v>-0.409523150757026</c:v>
                </c:pt>
                <c:pt idx="27763">
                  <c:v>-0.409404710537834</c:v>
                </c:pt>
                <c:pt idx="27764">
                  <c:v>-0.40928627031748499</c:v>
                </c:pt>
                <c:pt idx="27765">
                  <c:v>-0.40916783009713598</c:v>
                </c:pt>
                <c:pt idx="27766">
                  <c:v>-0.40904938987794398</c:v>
                </c:pt>
                <c:pt idx="27767">
                  <c:v>-0.40893094965759502</c:v>
                </c:pt>
                <c:pt idx="27768">
                  <c:v>-0.40881250943724501</c:v>
                </c:pt>
                <c:pt idx="27769">
                  <c:v>-0.40869406921805401</c:v>
                </c:pt>
                <c:pt idx="27770">
                  <c:v>-0.408575628997705</c:v>
                </c:pt>
                <c:pt idx="27771">
                  <c:v>-0.40845718877735498</c:v>
                </c:pt>
                <c:pt idx="27772">
                  <c:v>-0.40833874855816399</c:v>
                </c:pt>
                <c:pt idx="27773">
                  <c:v>-0.40822030833781497</c:v>
                </c:pt>
                <c:pt idx="27774">
                  <c:v>-0.40810186811746502</c:v>
                </c:pt>
                <c:pt idx="27775">
                  <c:v>-0.40798342789827402</c:v>
                </c:pt>
                <c:pt idx="27776">
                  <c:v>-0.40786498767792501</c:v>
                </c:pt>
                <c:pt idx="27777">
                  <c:v>-0.40774654745757499</c:v>
                </c:pt>
                <c:pt idx="27778">
                  <c:v>-0.407628107238384</c:v>
                </c:pt>
                <c:pt idx="27779">
                  <c:v>-0.40750966701803498</c:v>
                </c:pt>
                <c:pt idx="27780">
                  <c:v>-0.40739122679768502</c:v>
                </c:pt>
                <c:pt idx="27781">
                  <c:v>-0.40727278657849397</c:v>
                </c:pt>
                <c:pt idx="27782">
                  <c:v>-0.40715434635814501</c:v>
                </c:pt>
                <c:pt idx="27783">
                  <c:v>-0.407035906137795</c:v>
                </c:pt>
                <c:pt idx="27784">
                  <c:v>-0.406917465918604</c:v>
                </c:pt>
                <c:pt idx="27785">
                  <c:v>-0.40679902569825399</c:v>
                </c:pt>
                <c:pt idx="27786">
                  <c:v>-0.40668058547790498</c:v>
                </c:pt>
                <c:pt idx="27787">
                  <c:v>-0.40656214525871398</c:v>
                </c:pt>
                <c:pt idx="27788">
                  <c:v>-0.40644370503836402</c:v>
                </c:pt>
                <c:pt idx="27789">
                  <c:v>-0.40632526481801501</c:v>
                </c:pt>
                <c:pt idx="27790">
                  <c:v>-0.40620682459882401</c:v>
                </c:pt>
                <c:pt idx="27791">
                  <c:v>-0.406088384378474</c:v>
                </c:pt>
                <c:pt idx="27792">
                  <c:v>-0.40596994415812498</c:v>
                </c:pt>
                <c:pt idx="27793">
                  <c:v>-0.40585150393893399</c:v>
                </c:pt>
                <c:pt idx="27794">
                  <c:v>-0.40573306371858398</c:v>
                </c:pt>
                <c:pt idx="27795">
                  <c:v>-0.40561462349823502</c:v>
                </c:pt>
                <c:pt idx="27796">
                  <c:v>-0.40549618327904402</c:v>
                </c:pt>
                <c:pt idx="27797">
                  <c:v>-0.40537774305869401</c:v>
                </c:pt>
                <c:pt idx="27798">
                  <c:v>-0.40525930283834499</c:v>
                </c:pt>
                <c:pt idx="27799">
                  <c:v>-0.405140862619154</c:v>
                </c:pt>
                <c:pt idx="27800">
                  <c:v>-0.40502242239880398</c:v>
                </c:pt>
                <c:pt idx="27801">
                  <c:v>-0.40490398217845502</c:v>
                </c:pt>
                <c:pt idx="27802">
                  <c:v>-0.40478554195926397</c:v>
                </c:pt>
                <c:pt idx="27803">
                  <c:v>-0.40466710173891401</c:v>
                </c:pt>
                <c:pt idx="27804">
                  <c:v>-0.404548661518565</c:v>
                </c:pt>
                <c:pt idx="27805">
                  <c:v>-0.40443022129937301</c:v>
                </c:pt>
                <c:pt idx="27806">
                  <c:v>-0.40431178107902399</c:v>
                </c:pt>
                <c:pt idx="27807">
                  <c:v>-0.40419334085867498</c:v>
                </c:pt>
                <c:pt idx="27808">
                  <c:v>-0.40407490063948298</c:v>
                </c:pt>
                <c:pt idx="27809">
                  <c:v>-0.40395646041913402</c:v>
                </c:pt>
                <c:pt idx="27810">
                  <c:v>-0.40383802019878401</c:v>
                </c:pt>
                <c:pt idx="27811">
                  <c:v>-0.40371957997959301</c:v>
                </c:pt>
                <c:pt idx="27812">
                  <c:v>-0.403601139759244</c:v>
                </c:pt>
                <c:pt idx="27813">
                  <c:v>-0.40348269953889399</c:v>
                </c:pt>
                <c:pt idx="27814">
                  <c:v>-0.40336425931970299</c:v>
                </c:pt>
                <c:pt idx="27815">
                  <c:v>-0.40324581909935397</c:v>
                </c:pt>
                <c:pt idx="27816">
                  <c:v>-0.40312737887900402</c:v>
                </c:pt>
                <c:pt idx="27817">
                  <c:v>-0.40300893865981302</c:v>
                </c:pt>
                <c:pt idx="27818">
                  <c:v>-0.40289049843946401</c:v>
                </c:pt>
                <c:pt idx="27819">
                  <c:v>-0.40277205821911399</c:v>
                </c:pt>
                <c:pt idx="27820">
                  <c:v>-0.402653617999923</c:v>
                </c:pt>
                <c:pt idx="27821">
                  <c:v>-0.40253517777957398</c:v>
                </c:pt>
                <c:pt idx="27822">
                  <c:v>-0.40241673755922402</c:v>
                </c:pt>
                <c:pt idx="27823">
                  <c:v>-0.40229829734003297</c:v>
                </c:pt>
                <c:pt idx="27824">
                  <c:v>-0.40217985711968401</c:v>
                </c:pt>
                <c:pt idx="27825">
                  <c:v>-0.402061416899334</c:v>
                </c:pt>
                <c:pt idx="27826">
                  <c:v>-0.401942976680143</c:v>
                </c:pt>
                <c:pt idx="27827">
                  <c:v>-0.40182453645979299</c:v>
                </c:pt>
                <c:pt idx="27828">
                  <c:v>-0.40170609623944398</c:v>
                </c:pt>
                <c:pt idx="27829">
                  <c:v>-0.40158765602025298</c:v>
                </c:pt>
                <c:pt idx="27830">
                  <c:v>-0.40146921579990302</c:v>
                </c:pt>
                <c:pt idx="27831">
                  <c:v>-0.40135077557955401</c:v>
                </c:pt>
                <c:pt idx="27832">
                  <c:v>-0.40123233536036301</c:v>
                </c:pt>
                <c:pt idx="27833">
                  <c:v>-0.401113895140013</c:v>
                </c:pt>
                <c:pt idx="27834">
                  <c:v>-0.40099545491966399</c:v>
                </c:pt>
                <c:pt idx="27835">
                  <c:v>-0.40087701470047299</c:v>
                </c:pt>
                <c:pt idx="27836">
                  <c:v>-0.40075857448012298</c:v>
                </c:pt>
                <c:pt idx="27837">
                  <c:v>-0.40064013425977402</c:v>
                </c:pt>
                <c:pt idx="27838">
                  <c:v>-0.40052169404058302</c:v>
                </c:pt>
                <c:pt idx="27839">
                  <c:v>-0.40040325382023301</c:v>
                </c:pt>
                <c:pt idx="27840">
                  <c:v>-0.40028481359988399</c:v>
                </c:pt>
                <c:pt idx="27841">
                  <c:v>-0.400166373380693</c:v>
                </c:pt>
                <c:pt idx="27842">
                  <c:v>-0.40004793316034298</c:v>
                </c:pt>
                <c:pt idx="27843">
                  <c:v>-0.39992949293999402</c:v>
                </c:pt>
                <c:pt idx="27844">
                  <c:v>-0.39981105272080297</c:v>
                </c:pt>
                <c:pt idx="27845">
                  <c:v>-0.39969261250045302</c:v>
                </c:pt>
                <c:pt idx="27846">
                  <c:v>-0.399574172280104</c:v>
                </c:pt>
                <c:pt idx="27847">
                  <c:v>-0.39945573206091201</c:v>
                </c:pt>
                <c:pt idx="27848">
                  <c:v>-0.39933729184056299</c:v>
                </c:pt>
                <c:pt idx="27849">
                  <c:v>-0.39921885162021398</c:v>
                </c:pt>
                <c:pt idx="27850">
                  <c:v>-0.39910041140102198</c:v>
                </c:pt>
                <c:pt idx="27851">
                  <c:v>-0.39898197118067302</c:v>
                </c:pt>
                <c:pt idx="27852">
                  <c:v>-0.39886353096032301</c:v>
                </c:pt>
                <c:pt idx="27853">
                  <c:v>-0.39874509074113201</c:v>
                </c:pt>
                <c:pt idx="27854">
                  <c:v>-0.398626650520783</c:v>
                </c:pt>
                <c:pt idx="27855">
                  <c:v>-0.39850821030043299</c:v>
                </c:pt>
                <c:pt idx="27856">
                  <c:v>-0.39838977008124199</c:v>
                </c:pt>
                <c:pt idx="27857">
                  <c:v>-0.39827132986089298</c:v>
                </c:pt>
                <c:pt idx="27858">
                  <c:v>-0.39815288964054302</c:v>
                </c:pt>
                <c:pt idx="27859">
                  <c:v>-0.39803444942135202</c:v>
                </c:pt>
                <c:pt idx="27860">
                  <c:v>-0.39791600920100301</c:v>
                </c:pt>
                <c:pt idx="27861">
                  <c:v>-0.39779756898065299</c:v>
                </c:pt>
                <c:pt idx="27862">
                  <c:v>-0.397679128761462</c:v>
                </c:pt>
                <c:pt idx="27863">
                  <c:v>-0.39756068854111298</c:v>
                </c:pt>
                <c:pt idx="27864">
                  <c:v>-0.39744224832076303</c:v>
                </c:pt>
                <c:pt idx="27865">
                  <c:v>-0.39732380810157197</c:v>
                </c:pt>
                <c:pt idx="27866">
                  <c:v>-0.39720536788122301</c:v>
                </c:pt>
                <c:pt idx="27867">
                  <c:v>-0.397086927660873</c:v>
                </c:pt>
                <c:pt idx="27868">
                  <c:v>-0.39696848744168201</c:v>
                </c:pt>
                <c:pt idx="27869">
                  <c:v>-0.39685004722133199</c:v>
                </c:pt>
                <c:pt idx="27870">
                  <c:v>-0.39673160700098298</c:v>
                </c:pt>
                <c:pt idx="27871">
                  <c:v>-0.39661316678179198</c:v>
                </c:pt>
                <c:pt idx="27872">
                  <c:v>-0.39649472656144202</c:v>
                </c:pt>
                <c:pt idx="27873">
                  <c:v>-0.39637628634109301</c:v>
                </c:pt>
                <c:pt idx="27874">
                  <c:v>-0.39625784612190201</c:v>
                </c:pt>
                <c:pt idx="27875">
                  <c:v>-0.396139405901552</c:v>
                </c:pt>
                <c:pt idx="27876">
                  <c:v>-0.39602096568120299</c:v>
                </c:pt>
                <c:pt idx="27877">
                  <c:v>-0.39590252546201199</c:v>
                </c:pt>
                <c:pt idx="27878">
                  <c:v>-0.39578408524166198</c:v>
                </c:pt>
                <c:pt idx="27879">
                  <c:v>-0.39566564502131302</c:v>
                </c:pt>
                <c:pt idx="27880">
                  <c:v>-0.39554720480212202</c:v>
                </c:pt>
                <c:pt idx="27881">
                  <c:v>-0.39542876458177201</c:v>
                </c:pt>
                <c:pt idx="27882">
                  <c:v>-0.39531032436142299</c:v>
                </c:pt>
                <c:pt idx="27883">
                  <c:v>-0.395191884142232</c:v>
                </c:pt>
                <c:pt idx="27884">
                  <c:v>-0.39507344392188198</c:v>
                </c:pt>
                <c:pt idx="27885">
                  <c:v>-0.39495500370153303</c:v>
                </c:pt>
                <c:pt idx="27886">
                  <c:v>-0.39483656348234197</c:v>
                </c:pt>
                <c:pt idx="27887">
                  <c:v>-0.39471812326199202</c:v>
                </c:pt>
                <c:pt idx="27888">
                  <c:v>-0.394599683041643</c:v>
                </c:pt>
                <c:pt idx="27889">
                  <c:v>-0.39448124282245101</c:v>
                </c:pt>
                <c:pt idx="27890">
                  <c:v>-0.39436280260210199</c:v>
                </c:pt>
                <c:pt idx="27891">
                  <c:v>-0.39424436238175298</c:v>
                </c:pt>
                <c:pt idx="27892">
                  <c:v>-0.39412592216256098</c:v>
                </c:pt>
                <c:pt idx="27893">
                  <c:v>-0.39400748194221202</c:v>
                </c:pt>
                <c:pt idx="27894">
                  <c:v>-0.39388904172186201</c:v>
                </c:pt>
                <c:pt idx="27895">
                  <c:v>-0.39377060150267101</c:v>
                </c:pt>
                <c:pt idx="27896">
                  <c:v>-0.393652161282322</c:v>
                </c:pt>
                <c:pt idx="27897">
                  <c:v>-0.39353372106197199</c:v>
                </c:pt>
                <c:pt idx="27898">
                  <c:v>-0.39341528084278099</c:v>
                </c:pt>
                <c:pt idx="27899">
                  <c:v>-0.39329684062243198</c:v>
                </c:pt>
                <c:pt idx="27900">
                  <c:v>-0.39317840040208202</c:v>
                </c:pt>
                <c:pt idx="27901">
                  <c:v>-0.39305996018289102</c:v>
                </c:pt>
                <c:pt idx="27902">
                  <c:v>-0.39294151996254201</c:v>
                </c:pt>
                <c:pt idx="27903">
                  <c:v>-0.39282307974219199</c:v>
                </c:pt>
                <c:pt idx="27904">
                  <c:v>-0.392704639523001</c:v>
                </c:pt>
                <c:pt idx="27905">
                  <c:v>-0.39258619930265198</c:v>
                </c:pt>
                <c:pt idx="27906">
                  <c:v>-0.39246775908230203</c:v>
                </c:pt>
                <c:pt idx="27907">
                  <c:v>-0.39234931886311097</c:v>
                </c:pt>
                <c:pt idx="27908">
                  <c:v>-0.39223087864276202</c:v>
                </c:pt>
                <c:pt idx="27909">
                  <c:v>-0.392112438422412</c:v>
                </c:pt>
                <c:pt idx="27910">
                  <c:v>-0.39199399820322101</c:v>
                </c:pt>
                <c:pt idx="27911">
                  <c:v>-0.39187555798287099</c:v>
                </c:pt>
                <c:pt idx="27912">
                  <c:v>-0.39175711776252198</c:v>
                </c:pt>
                <c:pt idx="27913">
                  <c:v>-0.39163867754333098</c:v>
                </c:pt>
                <c:pt idx="27914">
                  <c:v>-0.39152023732298102</c:v>
                </c:pt>
                <c:pt idx="27915">
                  <c:v>-0.39140179710263201</c:v>
                </c:pt>
                <c:pt idx="27916">
                  <c:v>-0.39128335688344101</c:v>
                </c:pt>
                <c:pt idx="27917">
                  <c:v>-0.391164916663091</c:v>
                </c:pt>
                <c:pt idx="27918">
                  <c:v>-0.39104647644274199</c:v>
                </c:pt>
                <c:pt idx="27919">
                  <c:v>-0.39092803622355099</c:v>
                </c:pt>
                <c:pt idx="27920">
                  <c:v>-0.39080959600320098</c:v>
                </c:pt>
                <c:pt idx="27921">
                  <c:v>-0.39069115578285202</c:v>
                </c:pt>
                <c:pt idx="27922">
                  <c:v>-0.39057271556366102</c:v>
                </c:pt>
                <c:pt idx="27923">
                  <c:v>-0.39045427534331101</c:v>
                </c:pt>
                <c:pt idx="27924">
                  <c:v>-0.39033583512296199</c:v>
                </c:pt>
                <c:pt idx="27925">
                  <c:v>-0.390217394903771</c:v>
                </c:pt>
                <c:pt idx="27926">
                  <c:v>-0.39009895468342098</c:v>
                </c:pt>
                <c:pt idx="27927">
                  <c:v>-0.38998051446307203</c:v>
                </c:pt>
                <c:pt idx="27928">
                  <c:v>-0.38986207424388097</c:v>
                </c:pt>
                <c:pt idx="27929">
                  <c:v>-0.38974363402353102</c:v>
                </c:pt>
                <c:pt idx="27930">
                  <c:v>-0.389625193803182</c:v>
                </c:pt>
                <c:pt idx="27931">
                  <c:v>-0.38950675358399001</c:v>
                </c:pt>
                <c:pt idx="27932">
                  <c:v>-0.38938831336364099</c:v>
                </c:pt>
                <c:pt idx="27933">
                  <c:v>-0.38926987314329198</c:v>
                </c:pt>
                <c:pt idx="27934">
                  <c:v>-0.38915143292409998</c:v>
                </c:pt>
                <c:pt idx="27935">
                  <c:v>-0.38903299270375102</c:v>
                </c:pt>
                <c:pt idx="27936">
                  <c:v>-0.38891455248340101</c:v>
                </c:pt>
                <c:pt idx="27937">
                  <c:v>-0.38879611226421001</c:v>
                </c:pt>
                <c:pt idx="27938">
                  <c:v>-0.388677672043861</c:v>
                </c:pt>
                <c:pt idx="27939">
                  <c:v>-0.38855923182351099</c:v>
                </c:pt>
                <c:pt idx="27940">
                  <c:v>-0.38844079160431999</c:v>
                </c:pt>
                <c:pt idx="27941">
                  <c:v>-0.38832235138397098</c:v>
                </c:pt>
                <c:pt idx="27942">
                  <c:v>-0.38820391116362102</c:v>
                </c:pt>
                <c:pt idx="27943">
                  <c:v>-0.38808547094443002</c:v>
                </c:pt>
                <c:pt idx="27944">
                  <c:v>-0.38796703072408101</c:v>
                </c:pt>
                <c:pt idx="27945">
                  <c:v>-0.38784859050373099</c:v>
                </c:pt>
                <c:pt idx="27946">
                  <c:v>-0.38773015028454</c:v>
                </c:pt>
                <c:pt idx="27947">
                  <c:v>-0.38761171006419098</c:v>
                </c:pt>
                <c:pt idx="27948">
                  <c:v>-0.38749326984384103</c:v>
                </c:pt>
                <c:pt idx="27949">
                  <c:v>-0.38737482962464997</c:v>
                </c:pt>
                <c:pt idx="27950">
                  <c:v>-0.38725638940430102</c:v>
                </c:pt>
                <c:pt idx="27951">
                  <c:v>-0.387137949183951</c:v>
                </c:pt>
                <c:pt idx="27952">
                  <c:v>-0.38701950896476001</c:v>
                </c:pt>
                <c:pt idx="27953">
                  <c:v>-0.38690106874441099</c:v>
                </c:pt>
                <c:pt idx="27954">
                  <c:v>-0.38678262852406098</c:v>
                </c:pt>
                <c:pt idx="27955">
                  <c:v>-0.38666418830486998</c:v>
                </c:pt>
                <c:pt idx="27956">
                  <c:v>-0.38654574808452002</c:v>
                </c:pt>
                <c:pt idx="27957">
                  <c:v>-0.38642730786417101</c:v>
                </c:pt>
                <c:pt idx="27958">
                  <c:v>-0.38630886764498001</c:v>
                </c:pt>
                <c:pt idx="27959">
                  <c:v>-0.38619042742463</c:v>
                </c:pt>
                <c:pt idx="27960">
                  <c:v>-0.38607198720428099</c:v>
                </c:pt>
                <c:pt idx="27961">
                  <c:v>-0.38595354698508999</c:v>
                </c:pt>
                <c:pt idx="27962">
                  <c:v>-0.38583510676473998</c:v>
                </c:pt>
                <c:pt idx="27963">
                  <c:v>-0.38571666654439102</c:v>
                </c:pt>
                <c:pt idx="27964">
                  <c:v>-0.38559822632520002</c:v>
                </c:pt>
                <c:pt idx="27965">
                  <c:v>-0.38547978610485001</c:v>
                </c:pt>
                <c:pt idx="27966">
                  <c:v>-0.38536134588450099</c:v>
                </c:pt>
                <c:pt idx="27967">
                  <c:v>-0.38524290566531</c:v>
                </c:pt>
                <c:pt idx="27968">
                  <c:v>-0.38512446544495998</c:v>
                </c:pt>
                <c:pt idx="27969">
                  <c:v>-0.38500602522461103</c:v>
                </c:pt>
                <c:pt idx="27970">
                  <c:v>-0.38488758500541997</c:v>
                </c:pt>
                <c:pt idx="27971">
                  <c:v>-0.38476914478507002</c:v>
                </c:pt>
                <c:pt idx="27972">
                  <c:v>-0.384650704564721</c:v>
                </c:pt>
                <c:pt idx="27973">
                  <c:v>-0.38453226434552901</c:v>
                </c:pt>
                <c:pt idx="27974">
                  <c:v>-0.38441382412517999</c:v>
                </c:pt>
                <c:pt idx="27975">
                  <c:v>-0.38429538390483098</c:v>
                </c:pt>
                <c:pt idx="27976">
                  <c:v>-0.38417694368563898</c:v>
                </c:pt>
                <c:pt idx="27977">
                  <c:v>-0.38405850346529002</c:v>
                </c:pt>
                <c:pt idx="27978">
                  <c:v>-0.38394006324494001</c:v>
                </c:pt>
                <c:pt idx="27979">
                  <c:v>-0.38382162302574901</c:v>
                </c:pt>
                <c:pt idx="27980">
                  <c:v>-0.3837031828054</c:v>
                </c:pt>
                <c:pt idx="27981">
                  <c:v>-0.38358474258504999</c:v>
                </c:pt>
                <c:pt idx="27982">
                  <c:v>-0.38346630236585899</c:v>
                </c:pt>
                <c:pt idx="27983">
                  <c:v>-0.38334786214550998</c:v>
                </c:pt>
                <c:pt idx="27984">
                  <c:v>-0.38322942192516002</c:v>
                </c:pt>
                <c:pt idx="27985">
                  <c:v>-0.38311098170596902</c:v>
                </c:pt>
                <c:pt idx="27986">
                  <c:v>-0.38299254148562001</c:v>
                </c:pt>
                <c:pt idx="27987">
                  <c:v>-0.38287410126526999</c:v>
                </c:pt>
                <c:pt idx="27988">
                  <c:v>-0.382755661046079</c:v>
                </c:pt>
                <c:pt idx="27989">
                  <c:v>-0.38263722082572998</c:v>
                </c:pt>
                <c:pt idx="27990">
                  <c:v>-0.38251878060538003</c:v>
                </c:pt>
                <c:pt idx="27991">
                  <c:v>-0.38240034038618897</c:v>
                </c:pt>
                <c:pt idx="27992">
                  <c:v>-0.38228190016584002</c:v>
                </c:pt>
                <c:pt idx="27993">
                  <c:v>-0.38216345994549</c:v>
                </c:pt>
                <c:pt idx="27994">
                  <c:v>-0.38204501972629901</c:v>
                </c:pt>
                <c:pt idx="27995">
                  <c:v>-0.38192657950594899</c:v>
                </c:pt>
                <c:pt idx="27996">
                  <c:v>-0.38180813928559998</c:v>
                </c:pt>
                <c:pt idx="27997">
                  <c:v>-0.38168969906640898</c:v>
                </c:pt>
                <c:pt idx="27998">
                  <c:v>-0.38157125884605902</c:v>
                </c:pt>
                <c:pt idx="27999">
                  <c:v>-0.38145281862571001</c:v>
                </c:pt>
                <c:pt idx="28000">
                  <c:v>-0.38133437840651901</c:v>
                </c:pt>
                <c:pt idx="28001">
                  <c:v>-0.381215938186169</c:v>
                </c:pt>
                <c:pt idx="28002">
                  <c:v>-0.38109749796581999</c:v>
                </c:pt>
                <c:pt idx="28003">
                  <c:v>-0.38097905774662899</c:v>
                </c:pt>
                <c:pt idx="28004">
                  <c:v>-0.38086061752627898</c:v>
                </c:pt>
                <c:pt idx="28005">
                  <c:v>-0.38074217730593002</c:v>
                </c:pt>
                <c:pt idx="28006">
                  <c:v>-0.38062373708673902</c:v>
                </c:pt>
                <c:pt idx="28007">
                  <c:v>-0.38050529686638901</c:v>
                </c:pt>
                <c:pt idx="28008">
                  <c:v>-0.38038685664603999</c:v>
                </c:pt>
                <c:pt idx="28009">
                  <c:v>-0.380268416426849</c:v>
                </c:pt>
                <c:pt idx="28010">
                  <c:v>-0.38014997620649899</c:v>
                </c:pt>
                <c:pt idx="28011">
                  <c:v>-0.38003153598615003</c:v>
                </c:pt>
                <c:pt idx="28012">
                  <c:v>-0.37991309576695897</c:v>
                </c:pt>
                <c:pt idx="28013">
                  <c:v>-0.37979465554660902</c:v>
                </c:pt>
                <c:pt idx="28014">
                  <c:v>-0.37967621532626</c:v>
                </c:pt>
                <c:pt idx="28015">
                  <c:v>-0.37955777510706801</c:v>
                </c:pt>
                <c:pt idx="28016">
                  <c:v>-0.37943933488671899</c:v>
                </c:pt>
                <c:pt idx="28017">
                  <c:v>-0.37932089466636998</c:v>
                </c:pt>
                <c:pt idx="28018">
                  <c:v>-0.37920245444717798</c:v>
                </c:pt>
                <c:pt idx="28019">
                  <c:v>-0.37908401422682902</c:v>
                </c:pt>
                <c:pt idx="28020">
                  <c:v>-0.37896557400647901</c:v>
                </c:pt>
                <c:pt idx="28021">
                  <c:v>-0.37884713378728802</c:v>
                </c:pt>
                <c:pt idx="28022">
                  <c:v>-0.378728693566939</c:v>
                </c:pt>
                <c:pt idx="28023">
                  <c:v>-0.37861025334658899</c:v>
                </c:pt>
                <c:pt idx="28024">
                  <c:v>-0.37849181312739799</c:v>
                </c:pt>
                <c:pt idx="28025">
                  <c:v>-0.37837337290704898</c:v>
                </c:pt>
                <c:pt idx="28026">
                  <c:v>-0.37825493268669902</c:v>
                </c:pt>
                <c:pt idx="28027">
                  <c:v>-0.37813649246750802</c:v>
                </c:pt>
                <c:pt idx="28028">
                  <c:v>-0.37801805224715901</c:v>
                </c:pt>
                <c:pt idx="28029">
                  <c:v>-0.377899612026809</c:v>
                </c:pt>
                <c:pt idx="28030">
                  <c:v>-0.377781171807618</c:v>
                </c:pt>
                <c:pt idx="28031">
                  <c:v>-0.37766273158726898</c:v>
                </c:pt>
                <c:pt idx="28032">
                  <c:v>-0.37754429136691903</c:v>
                </c:pt>
                <c:pt idx="28033">
                  <c:v>-0.37742585114772798</c:v>
                </c:pt>
                <c:pt idx="28034">
                  <c:v>-0.37730741092737902</c:v>
                </c:pt>
                <c:pt idx="28035">
                  <c:v>-0.377188970707029</c:v>
                </c:pt>
                <c:pt idx="28036">
                  <c:v>-0.37707053048783801</c:v>
                </c:pt>
                <c:pt idx="28037">
                  <c:v>-0.37695209026748799</c:v>
                </c:pt>
                <c:pt idx="28038">
                  <c:v>-0.37683365004713898</c:v>
                </c:pt>
                <c:pt idx="28039">
                  <c:v>-0.37671520982794798</c:v>
                </c:pt>
                <c:pt idx="28040">
                  <c:v>-0.37659676960759803</c:v>
                </c:pt>
                <c:pt idx="28041">
                  <c:v>-0.37647832938724901</c:v>
                </c:pt>
                <c:pt idx="28042">
                  <c:v>-0.37635988916805801</c:v>
                </c:pt>
                <c:pt idx="28043">
                  <c:v>-0.376241448947708</c:v>
                </c:pt>
                <c:pt idx="28044">
                  <c:v>-0.37612300872735899</c:v>
                </c:pt>
                <c:pt idx="28045">
                  <c:v>-0.37600456850816799</c:v>
                </c:pt>
                <c:pt idx="28046">
                  <c:v>-0.37588612828781798</c:v>
                </c:pt>
                <c:pt idx="28047">
                  <c:v>-0.37576768806746902</c:v>
                </c:pt>
                <c:pt idx="28048">
                  <c:v>-0.37564924784827802</c:v>
                </c:pt>
                <c:pt idx="28049">
                  <c:v>-0.37553080762792801</c:v>
                </c:pt>
                <c:pt idx="28050">
                  <c:v>-0.375412367407579</c:v>
                </c:pt>
                <c:pt idx="28051">
                  <c:v>-0.375293927188388</c:v>
                </c:pt>
                <c:pt idx="28052">
                  <c:v>-0.37517548696803799</c:v>
                </c:pt>
                <c:pt idx="28053">
                  <c:v>-0.37505704674768903</c:v>
                </c:pt>
                <c:pt idx="28054">
                  <c:v>-0.37493860652849798</c:v>
                </c:pt>
                <c:pt idx="28055">
                  <c:v>-0.37482016630814802</c:v>
                </c:pt>
                <c:pt idx="28056">
                  <c:v>-0.374701726087799</c:v>
                </c:pt>
                <c:pt idx="28057">
                  <c:v>-0.37458328586860701</c:v>
                </c:pt>
                <c:pt idx="28058">
                  <c:v>-0.37446484564825799</c:v>
                </c:pt>
                <c:pt idx="28059">
                  <c:v>-0.37434640542790898</c:v>
                </c:pt>
                <c:pt idx="28060">
                  <c:v>-0.37422796520871698</c:v>
                </c:pt>
                <c:pt idx="28061">
                  <c:v>-0.37410952498836803</c:v>
                </c:pt>
                <c:pt idx="28062">
                  <c:v>-0.37399108476801801</c:v>
                </c:pt>
                <c:pt idx="28063">
                  <c:v>-0.37387264454882702</c:v>
                </c:pt>
                <c:pt idx="28064">
                  <c:v>-0.373754204328478</c:v>
                </c:pt>
                <c:pt idx="28065">
                  <c:v>-0.37363576410812799</c:v>
                </c:pt>
                <c:pt idx="28066">
                  <c:v>-0.37351732388893699</c:v>
                </c:pt>
                <c:pt idx="28067">
                  <c:v>-0.37339888366858798</c:v>
                </c:pt>
                <c:pt idx="28068">
                  <c:v>-0.37328044344823802</c:v>
                </c:pt>
                <c:pt idx="28069">
                  <c:v>-0.37316200322904702</c:v>
                </c:pt>
                <c:pt idx="28070">
                  <c:v>-0.37304356300869801</c:v>
                </c:pt>
                <c:pt idx="28071">
                  <c:v>-0.372925122788348</c:v>
                </c:pt>
                <c:pt idx="28072">
                  <c:v>-0.372806682569157</c:v>
                </c:pt>
                <c:pt idx="28073">
                  <c:v>-0.37268824234880799</c:v>
                </c:pt>
                <c:pt idx="28074">
                  <c:v>-0.37256980212845803</c:v>
                </c:pt>
                <c:pt idx="28075">
                  <c:v>-0.37245136190926698</c:v>
                </c:pt>
                <c:pt idx="28076">
                  <c:v>-0.37233292168891802</c:v>
                </c:pt>
                <c:pt idx="28077">
                  <c:v>-0.372214481468568</c:v>
                </c:pt>
                <c:pt idx="28078">
                  <c:v>-0.37209604124937701</c:v>
                </c:pt>
                <c:pt idx="28079">
                  <c:v>-0.37197760102902699</c:v>
                </c:pt>
                <c:pt idx="28080">
                  <c:v>-0.37185916080867798</c:v>
                </c:pt>
                <c:pt idx="28081">
                  <c:v>-0.37174072058948698</c:v>
                </c:pt>
                <c:pt idx="28082">
                  <c:v>-0.37162228036913703</c:v>
                </c:pt>
                <c:pt idx="28083">
                  <c:v>-0.37150384014878801</c:v>
                </c:pt>
                <c:pt idx="28084">
                  <c:v>-0.37138539992959702</c:v>
                </c:pt>
                <c:pt idx="28085">
                  <c:v>-0.371266959709247</c:v>
                </c:pt>
                <c:pt idx="28086">
                  <c:v>-0.37114851948889799</c:v>
                </c:pt>
                <c:pt idx="28087">
                  <c:v>-0.37103007926970699</c:v>
                </c:pt>
                <c:pt idx="28088">
                  <c:v>-0.37091163904935698</c:v>
                </c:pt>
                <c:pt idx="28089">
                  <c:v>-0.37079319882900802</c:v>
                </c:pt>
                <c:pt idx="28090">
                  <c:v>-0.37067475860981702</c:v>
                </c:pt>
                <c:pt idx="28091">
                  <c:v>-0.37055631838946701</c:v>
                </c:pt>
                <c:pt idx="28092">
                  <c:v>-0.370437878169118</c:v>
                </c:pt>
                <c:pt idx="28093">
                  <c:v>-0.370319437949927</c:v>
                </c:pt>
                <c:pt idx="28094">
                  <c:v>-0.37020099772957699</c:v>
                </c:pt>
                <c:pt idx="28095">
                  <c:v>-0.37008255750922803</c:v>
                </c:pt>
                <c:pt idx="28096">
                  <c:v>-0.36996411729003698</c:v>
                </c:pt>
                <c:pt idx="28097">
                  <c:v>-0.36984567706968702</c:v>
                </c:pt>
                <c:pt idx="28098">
                  <c:v>-0.369727236849338</c:v>
                </c:pt>
                <c:pt idx="28099">
                  <c:v>-0.36960879663014601</c:v>
                </c:pt>
                <c:pt idx="28100">
                  <c:v>-0.36949035640979699</c:v>
                </c:pt>
                <c:pt idx="28101">
                  <c:v>-0.36937191618944798</c:v>
                </c:pt>
                <c:pt idx="28102">
                  <c:v>-0.36925347597025598</c:v>
                </c:pt>
                <c:pt idx="28103">
                  <c:v>-0.36913503574990703</c:v>
                </c:pt>
                <c:pt idx="28104">
                  <c:v>-0.36901659552955701</c:v>
                </c:pt>
                <c:pt idx="28105">
                  <c:v>-0.36889815531036602</c:v>
                </c:pt>
                <c:pt idx="28106">
                  <c:v>-0.368779715090017</c:v>
                </c:pt>
                <c:pt idx="28107">
                  <c:v>-0.36866127486966699</c:v>
                </c:pt>
                <c:pt idx="28108">
                  <c:v>-0.36854283465047599</c:v>
                </c:pt>
                <c:pt idx="28109">
                  <c:v>-0.36842439443012698</c:v>
                </c:pt>
                <c:pt idx="28110">
                  <c:v>-0.36830595420977702</c:v>
                </c:pt>
                <c:pt idx="28111">
                  <c:v>-0.36818751399058602</c:v>
                </c:pt>
                <c:pt idx="28112">
                  <c:v>-0.36806907377023701</c:v>
                </c:pt>
                <c:pt idx="28113">
                  <c:v>-0.367950633549887</c:v>
                </c:pt>
                <c:pt idx="28114">
                  <c:v>-0.367832193330696</c:v>
                </c:pt>
                <c:pt idx="28115">
                  <c:v>-0.36771375311034699</c:v>
                </c:pt>
                <c:pt idx="28116">
                  <c:v>-0.36759531288999697</c:v>
                </c:pt>
                <c:pt idx="28117">
                  <c:v>-0.36747687267080598</c:v>
                </c:pt>
                <c:pt idx="28118">
                  <c:v>-0.36735843245045702</c:v>
                </c:pt>
                <c:pt idx="28119">
                  <c:v>-0.367239992230107</c:v>
                </c:pt>
                <c:pt idx="28120">
                  <c:v>-0.36712155201091601</c:v>
                </c:pt>
                <c:pt idx="28121">
                  <c:v>-0.36700311179056599</c:v>
                </c:pt>
                <c:pt idx="28122">
                  <c:v>-0.36688467157021698</c:v>
                </c:pt>
                <c:pt idx="28123">
                  <c:v>-0.36676623135102598</c:v>
                </c:pt>
                <c:pt idx="28124">
                  <c:v>-0.36664779113067603</c:v>
                </c:pt>
                <c:pt idx="28125">
                  <c:v>-0.36652935091032701</c:v>
                </c:pt>
                <c:pt idx="28126">
                  <c:v>-0.36641091069113602</c:v>
                </c:pt>
                <c:pt idx="28127">
                  <c:v>-0.366292470470786</c:v>
                </c:pt>
                <c:pt idx="28128">
                  <c:v>-0.36617403025043699</c:v>
                </c:pt>
                <c:pt idx="28129">
                  <c:v>-0.36605559003124599</c:v>
                </c:pt>
                <c:pt idx="28130">
                  <c:v>-0.36593714981089598</c:v>
                </c:pt>
                <c:pt idx="28131">
                  <c:v>-0.36581870959054702</c:v>
                </c:pt>
                <c:pt idx="28132">
                  <c:v>-0.36570026937135602</c:v>
                </c:pt>
                <c:pt idx="28133">
                  <c:v>-0.36558182915100601</c:v>
                </c:pt>
                <c:pt idx="28134">
                  <c:v>-0.365463388930657</c:v>
                </c:pt>
                <c:pt idx="28135">
                  <c:v>-0.365344948711466</c:v>
                </c:pt>
                <c:pt idx="28136">
                  <c:v>-0.36522650849111599</c:v>
                </c:pt>
                <c:pt idx="28137">
                  <c:v>-0.36510806827076703</c:v>
                </c:pt>
                <c:pt idx="28138">
                  <c:v>-0.36498962805157598</c:v>
                </c:pt>
                <c:pt idx="28139">
                  <c:v>-0.36487118783122602</c:v>
                </c:pt>
                <c:pt idx="28140">
                  <c:v>-0.364752747610877</c:v>
                </c:pt>
                <c:pt idx="28141">
                  <c:v>-0.36463430739168501</c:v>
                </c:pt>
                <c:pt idx="28142">
                  <c:v>-0.36451586717133599</c:v>
                </c:pt>
                <c:pt idx="28143">
                  <c:v>-0.36439742695098698</c:v>
                </c:pt>
                <c:pt idx="28144">
                  <c:v>-0.36427898673179498</c:v>
                </c:pt>
                <c:pt idx="28145">
                  <c:v>-0.36416054651144603</c:v>
                </c:pt>
                <c:pt idx="28146">
                  <c:v>-0.36404210629109601</c:v>
                </c:pt>
                <c:pt idx="28147">
                  <c:v>-0.36392366607190502</c:v>
                </c:pt>
                <c:pt idx="28148">
                  <c:v>-0.363805225851556</c:v>
                </c:pt>
                <c:pt idx="28149">
                  <c:v>-0.36368678563120599</c:v>
                </c:pt>
                <c:pt idx="28150">
                  <c:v>-0.36356834541201499</c:v>
                </c:pt>
                <c:pt idx="28151">
                  <c:v>-0.36344990519166598</c:v>
                </c:pt>
                <c:pt idx="28152">
                  <c:v>-0.36333146497131602</c:v>
                </c:pt>
                <c:pt idx="28153">
                  <c:v>-0.36321302475212502</c:v>
                </c:pt>
                <c:pt idx="28154">
                  <c:v>-0.36309458453177601</c:v>
                </c:pt>
                <c:pt idx="28155">
                  <c:v>-0.362976144311426</c:v>
                </c:pt>
                <c:pt idx="28156">
                  <c:v>-0.362857704092235</c:v>
                </c:pt>
                <c:pt idx="28157">
                  <c:v>-0.36273926387188599</c:v>
                </c:pt>
                <c:pt idx="28158">
                  <c:v>-0.36262082365153597</c:v>
                </c:pt>
                <c:pt idx="28159">
                  <c:v>-0.36250238343234498</c:v>
                </c:pt>
                <c:pt idx="28160">
                  <c:v>-0.36238394321199602</c:v>
                </c:pt>
                <c:pt idx="28161">
                  <c:v>-0.362265502991646</c:v>
                </c:pt>
                <c:pt idx="28162">
                  <c:v>-0.36214706277245501</c:v>
                </c:pt>
                <c:pt idx="28163">
                  <c:v>-0.36202862255210599</c:v>
                </c:pt>
                <c:pt idx="28164">
                  <c:v>-0.36191018233175598</c:v>
                </c:pt>
                <c:pt idx="28165">
                  <c:v>-0.36179174211256498</c:v>
                </c:pt>
                <c:pt idx="28166">
                  <c:v>-0.36167330189221503</c:v>
                </c:pt>
                <c:pt idx="28167">
                  <c:v>-0.36155486167186601</c:v>
                </c:pt>
                <c:pt idx="28168">
                  <c:v>-0.36143642145267502</c:v>
                </c:pt>
                <c:pt idx="28169">
                  <c:v>-0.361317981232325</c:v>
                </c:pt>
                <c:pt idx="28170">
                  <c:v>-0.36119954101197599</c:v>
                </c:pt>
                <c:pt idx="28171">
                  <c:v>-0.36108110079278499</c:v>
                </c:pt>
                <c:pt idx="28172">
                  <c:v>-0.36096266057243498</c:v>
                </c:pt>
                <c:pt idx="28173">
                  <c:v>-0.36084422035208602</c:v>
                </c:pt>
                <c:pt idx="28174">
                  <c:v>-0.36072578013289502</c:v>
                </c:pt>
                <c:pt idx="28175">
                  <c:v>-0.36060733991254501</c:v>
                </c:pt>
                <c:pt idx="28176">
                  <c:v>-0.360488899692196</c:v>
                </c:pt>
                <c:pt idx="28177">
                  <c:v>-0.360370459473005</c:v>
                </c:pt>
                <c:pt idx="28178">
                  <c:v>-0.36025201925265499</c:v>
                </c:pt>
                <c:pt idx="28179">
                  <c:v>-0.36013357903230597</c:v>
                </c:pt>
                <c:pt idx="28180">
                  <c:v>-0.36001513881311498</c:v>
                </c:pt>
                <c:pt idx="28181">
                  <c:v>-0.35989669859276502</c:v>
                </c:pt>
                <c:pt idx="28182">
                  <c:v>-0.359778258372416</c:v>
                </c:pt>
                <c:pt idx="28183">
                  <c:v>-0.35965981815322401</c:v>
                </c:pt>
                <c:pt idx="28184">
                  <c:v>-0.35954137793287499</c:v>
                </c:pt>
                <c:pt idx="28185">
                  <c:v>-0.35942293771252598</c:v>
                </c:pt>
                <c:pt idx="28186">
                  <c:v>-0.35930449749333399</c:v>
                </c:pt>
                <c:pt idx="28187">
                  <c:v>-0.35918605727298503</c:v>
                </c:pt>
                <c:pt idx="28188">
                  <c:v>-0.35906761705263501</c:v>
                </c:pt>
                <c:pt idx="28189">
                  <c:v>-0.35894917683344402</c:v>
                </c:pt>
                <c:pt idx="28190">
                  <c:v>-0.358830736613095</c:v>
                </c:pt>
                <c:pt idx="28191">
                  <c:v>-0.35871229639274499</c:v>
                </c:pt>
                <c:pt idx="28192">
                  <c:v>-0.35859385617355399</c:v>
                </c:pt>
                <c:pt idx="28193">
                  <c:v>-0.35847541595320498</c:v>
                </c:pt>
                <c:pt idx="28194">
                  <c:v>-0.35835697573285502</c:v>
                </c:pt>
                <c:pt idx="28195">
                  <c:v>-0.35823853551366402</c:v>
                </c:pt>
                <c:pt idx="28196">
                  <c:v>-0.35812009529331501</c:v>
                </c:pt>
                <c:pt idx="28197">
                  <c:v>-0.358001655072965</c:v>
                </c:pt>
                <c:pt idx="28198">
                  <c:v>-0.357883214853774</c:v>
                </c:pt>
                <c:pt idx="28199">
                  <c:v>-0.35776477463342499</c:v>
                </c:pt>
                <c:pt idx="28200">
                  <c:v>-0.35764633441307497</c:v>
                </c:pt>
                <c:pt idx="28201">
                  <c:v>-0.35752789419388398</c:v>
                </c:pt>
                <c:pt idx="28202">
                  <c:v>-0.35740945397353502</c:v>
                </c:pt>
                <c:pt idx="28203">
                  <c:v>-0.357291013753185</c:v>
                </c:pt>
                <c:pt idx="28204">
                  <c:v>-0.35717257353399401</c:v>
                </c:pt>
                <c:pt idx="28205">
                  <c:v>-0.357054133313644</c:v>
                </c:pt>
                <c:pt idx="28206">
                  <c:v>-0.35693569309329498</c:v>
                </c:pt>
                <c:pt idx="28207">
                  <c:v>-0.35681725287410399</c:v>
                </c:pt>
                <c:pt idx="28208">
                  <c:v>-0.35669881265375403</c:v>
                </c:pt>
                <c:pt idx="28209">
                  <c:v>-0.35658037243340501</c:v>
                </c:pt>
                <c:pt idx="28210">
                  <c:v>-0.35646193221421402</c:v>
                </c:pt>
                <c:pt idx="28211">
                  <c:v>-0.356343491993864</c:v>
                </c:pt>
                <c:pt idx="28212">
                  <c:v>-0.35622505177351499</c:v>
                </c:pt>
                <c:pt idx="28213">
                  <c:v>-0.35610661155432399</c:v>
                </c:pt>
                <c:pt idx="28214">
                  <c:v>-0.35598817133397398</c:v>
                </c:pt>
                <c:pt idx="28215">
                  <c:v>-0.35586973111362502</c:v>
                </c:pt>
                <c:pt idx="28216">
                  <c:v>-0.35575129089443402</c:v>
                </c:pt>
                <c:pt idx="28217">
                  <c:v>-0.35563285067408401</c:v>
                </c:pt>
                <c:pt idx="28218">
                  <c:v>-0.355514410453735</c:v>
                </c:pt>
                <c:pt idx="28219">
                  <c:v>-0.355395970234544</c:v>
                </c:pt>
                <c:pt idx="28220">
                  <c:v>-0.35527753001419399</c:v>
                </c:pt>
                <c:pt idx="28221">
                  <c:v>-0.35515908979384497</c:v>
                </c:pt>
                <c:pt idx="28222">
                  <c:v>-0.35504064957465398</c:v>
                </c:pt>
                <c:pt idx="28223">
                  <c:v>-0.35492220935430402</c:v>
                </c:pt>
                <c:pt idx="28224">
                  <c:v>-0.354803769133955</c:v>
                </c:pt>
                <c:pt idx="28225">
                  <c:v>-0.35468532891476301</c:v>
                </c:pt>
                <c:pt idx="28226">
                  <c:v>-0.354566888694414</c:v>
                </c:pt>
                <c:pt idx="28227">
                  <c:v>-0.35444844847406498</c:v>
                </c:pt>
                <c:pt idx="28228">
                  <c:v>-0.35433000825487299</c:v>
                </c:pt>
                <c:pt idx="28229">
                  <c:v>-0.35421156803452403</c:v>
                </c:pt>
                <c:pt idx="28230">
                  <c:v>-0.35409312781417401</c:v>
                </c:pt>
                <c:pt idx="28231">
                  <c:v>-0.35397468759498302</c:v>
                </c:pt>
                <c:pt idx="28232">
                  <c:v>-0.353856247374634</c:v>
                </c:pt>
                <c:pt idx="28233">
                  <c:v>-0.35373780715428399</c:v>
                </c:pt>
                <c:pt idx="28234">
                  <c:v>-0.35361936693509299</c:v>
                </c:pt>
                <c:pt idx="28235">
                  <c:v>-0.35350092671474398</c:v>
                </c:pt>
                <c:pt idx="28236">
                  <c:v>-0.35338248649439402</c:v>
                </c:pt>
                <c:pt idx="28237">
                  <c:v>-0.35326404627520303</c:v>
                </c:pt>
                <c:pt idx="28238">
                  <c:v>-0.35314560605485401</c:v>
                </c:pt>
                <c:pt idx="28239">
                  <c:v>-0.353027165834504</c:v>
                </c:pt>
                <c:pt idx="28240">
                  <c:v>-0.352908725615313</c:v>
                </c:pt>
                <c:pt idx="28241">
                  <c:v>-0.35279028539496399</c:v>
                </c:pt>
                <c:pt idx="28242">
                  <c:v>-0.35267184517461397</c:v>
                </c:pt>
                <c:pt idx="28243">
                  <c:v>-0.35255340495542298</c:v>
                </c:pt>
                <c:pt idx="28244">
                  <c:v>-0.35243496473507402</c:v>
                </c:pt>
                <c:pt idx="28245">
                  <c:v>-0.35231652451472401</c:v>
                </c:pt>
                <c:pt idx="28246">
                  <c:v>-0.35219808429553301</c:v>
                </c:pt>
                <c:pt idx="28247">
                  <c:v>-0.352079644075184</c:v>
                </c:pt>
                <c:pt idx="28248">
                  <c:v>-0.35196120385483398</c:v>
                </c:pt>
                <c:pt idx="28249">
                  <c:v>-0.35184276363564299</c:v>
                </c:pt>
                <c:pt idx="28250">
                  <c:v>-0.35172432341529303</c:v>
                </c:pt>
                <c:pt idx="28251">
                  <c:v>-0.35160588319494401</c:v>
                </c:pt>
                <c:pt idx="28252">
                  <c:v>-0.35148744297575302</c:v>
                </c:pt>
                <c:pt idx="28253">
                  <c:v>-0.351369002755403</c:v>
                </c:pt>
                <c:pt idx="28254">
                  <c:v>-0.35125056253505399</c:v>
                </c:pt>
                <c:pt idx="28255">
                  <c:v>-0.35113212231586299</c:v>
                </c:pt>
                <c:pt idx="28256">
                  <c:v>-0.35101368209551298</c:v>
                </c:pt>
                <c:pt idx="28257">
                  <c:v>-0.35089524187516402</c:v>
                </c:pt>
                <c:pt idx="28258">
                  <c:v>-0.35077680165597303</c:v>
                </c:pt>
                <c:pt idx="28259">
                  <c:v>-0.35065836143562301</c:v>
                </c:pt>
                <c:pt idx="28260">
                  <c:v>-0.350539921215274</c:v>
                </c:pt>
                <c:pt idx="28261">
                  <c:v>-0.350421480996083</c:v>
                </c:pt>
                <c:pt idx="28262">
                  <c:v>-0.35030304077573299</c:v>
                </c:pt>
                <c:pt idx="28263">
                  <c:v>-0.35018460055538397</c:v>
                </c:pt>
                <c:pt idx="28264">
                  <c:v>-0.35006616033619298</c:v>
                </c:pt>
                <c:pt idx="28265">
                  <c:v>-0.34994772011584302</c:v>
                </c:pt>
                <c:pt idx="28266">
                  <c:v>-0.34982927989549401</c:v>
                </c:pt>
                <c:pt idx="28267">
                  <c:v>-0.34971083967630201</c:v>
                </c:pt>
                <c:pt idx="28268">
                  <c:v>-0.349592399455953</c:v>
                </c:pt>
                <c:pt idx="28269">
                  <c:v>-0.34947395923560398</c:v>
                </c:pt>
                <c:pt idx="28270">
                  <c:v>-0.34935551901641199</c:v>
                </c:pt>
                <c:pt idx="28271">
                  <c:v>-0.34923707879606303</c:v>
                </c:pt>
                <c:pt idx="28272">
                  <c:v>-0.34911863857571401</c:v>
                </c:pt>
                <c:pt idx="28273">
                  <c:v>-0.34900019835652202</c:v>
                </c:pt>
                <c:pt idx="28274">
                  <c:v>-0.348881758136173</c:v>
                </c:pt>
                <c:pt idx="28275">
                  <c:v>-0.34876331791582299</c:v>
                </c:pt>
                <c:pt idx="28276">
                  <c:v>-0.34864487769663199</c:v>
                </c:pt>
                <c:pt idx="28277">
                  <c:v>-0.34852643747628298</c:v>
                </c:pt>
                <c:pt idx="28278">
                  <c:v>-0.34840799725593302</c:v>
                </c:pt>
                <c:pt idx="28279">
                  <c:v>-0.34828955703674203</c:v>
                </c:pt>
                <c:pt idx="28280">
                  <c:v>-0.34817111681639301</c:v>
                </c:pt>
                <c:pt idx="28281">
                  <c:v>-0.348052676596043</c:v>
                </c:pt>
                <c:pt idx="28282">
                  <c:v>-0.347934236376852</c:v>
                </c:pt>
                <c:pt idx="28283">
                  <c:v>-0.34781579615650299</c:v>
                </c:pt>
                <c:pt idx="28284">
                  <c:v>-0.34769735593615297</c:v>
                </c:pt>
                <c:pt idx="28285">
                  <c:v>-0.34757891571696198</c:v>
                </c:pt>
                <c:pt idx="28286">
                  <c:v>-0.34746047549661302</c:v>
                </c:pt>
                <c:pt idx="28287">
                  <c:v>-0.34734203527626301</c:v>
                </c:pt>
                <c:pt idx="28288">
                  <c:v>-0.34722359505707201</c:v>
                </c:pt>
                <c:pt idx="28289">
                  <c:v>-0.347105154836723</c:v>
                </c:pt>
                <c:pt idx="28290">
                  <c:v>-0.34698671461637298</c:v>
                </c:pt>
                <c:pt idx="28291">
                  <c:v>-0.34686827439718199</c:v>
                </c:pt>
                <c:pt idx="28292">
                  <c:v>-0.34674983417683197</c:v>
                </c:pt>
                <c:pt idx="28293">
                  <c:v>-0.34663139395648301</c:v>
                </c:pt>
                <c:pt idx="28294">
                  <c:v>-0.34651295373729202</c:v>
                </c:pt>
                <c:pt idx="28295">
                  <c:v>-0.346394513516942</c:v>
                </c:pt>
                <c:pt idx="28296">
                  <c:v>-0.34627607329659299</c:v>
                </c:pt>
                <c:pt idx="28297">
                  <c:v>-0.34615763307740199</c:v>
                </c:pt>
                <c:pt idx="28298">
                  <c:v>-0.34603919285705198</c:v>
                </c:pt>
                <c:pt idx="28299">
                  <c:v>-0.34592075263670302</c:v>
                </c:pt>
                <c:pt idx="28300">
                  <c:v>-0.34580231241751203</c:v>
                </c:pt>
                <c:pt idx="28301">
                  <c:v>-0.34568387219716201</c:v>
                </c:pt>
                <c:pt idx="28302">
                  <c:v>-0.345565431976813</c:v>
                </c:pt>
                <c:pt idx="28303">
                  <c:v>-0.345446991757622</c:v>
                </c:pt>
                <c:pt idx="28304">
                  <c:v>-0.34532855153727199</c:v>
                </c:pt>
                <c:pt idx="28305">
                  <c:v>-0.34521011131692297</c:v>
                </c:pt>
                <c:pt idx="28306">
                  <c:v>-0.34509167109773198</c:v>
                </c:pt>
                <c:pt idx="28307">
                  <c:v>-0.34497323087738202</c:v>
                </c:pt>
                <c:pt idx="28308">
                  <c:v>-0.34485479065703301</c:v>
                </c:pt>
                <c:pt idx="28309">
                  <c:v>-0.34473635043784101</c:v>
                </c:pt>
                <c:pt idx="28310">
                  <c:v>-0.344617910217492</c:v>
                </c:pt>
                <c:pt idx="28311">
                  <c:v>-0.34449946999714298</c:v>
                </c:pt>
                <c:pt idx="28312">
                  <c:v>-0.34438102977795099</c:v>
                </c:pt>
                <c:pt idx="28313">
                  <c:v>-0.34426258955760197</c:v>
                </c:pt>
                <c:pt idx="28314">
                  <c:v>-0.34414414933725201</c:v>
                </c:pt>
                <c:pt idx="28315">
                  <c:v>-0.34402570911806102</c:v>
                </c:pt>
                <c:pt idx="28316">
                  <c:v>-0.343907268897712</c:v>
                </c:pt>
                <c:pt idx="28317">
                  <c:v>-0.34378882867736199</c:v>
                </c:pt>
                <c:pt idx="28318">
                  <c:v>-0.34367038845817099</c:v>
                </c:pt>
                <c:pt idx="28319">
                  <c:v>-0.34355194823782198</c:v>
                </c:pt>
                <c:pt idx="28320">
                  <c:v>-0.34343350801747202</c:v>
                </c:pt>
                <c:pt idx="28321">
                  <c:v>-0.34331506779828103</c:v>
                </c:pt>
                <c:pt idx="28322">
                  <c:v>-0.34319662757793201</c:v>
                </c:pt>
                <c:pt idx="28323">
                  <c:v>-0.343078187357582</c:v>
                </c:pt>
                <c:pt idx="28324">
                  <c:v>-0.342959747138391</c:v>
                </c:pt>
                <c:pt idx="28325">
                  <c:v>-0.34284130691804199</c:v>
                </c:pt>
                <c:pt idx="28326">
                  <c:v>-0.34272286669769197</c:v>
                </c:pt>
                <c:pt idx="28327">
                  <c:v>-0.34260442647850098</c:v>
                </c:pt>
                <c:pt idx="28328">
                  <c:v>-0.34248598625815202</c:v>
                </c:pt>
                <c:pt idx="28329">
                  <c:v>-0.34236754603780201</c:v>
                </c:pt>
                <c:pt idx="28330">
                  <c:v>-0.34224910581861101</c:v>
                </c:pt>
                <c:pt idx="28331">
                  <c:v>-0.342130665598261</c:v>
                </c:pt>
                <c:pt idx="28332">
                  <c:v>-0.34201222537791198</c:v>
                </c:pt>
                <c:pt idx="28333">
                  <c:v>-0.34189378515872099</c:v>
                </c:pt>
                <c:pt idx="28334">
                  <c:v>-0.34177534493837097</c:v>
                </c:pt>
                <c:pt idx="28335">
                  <c:v>-0.34165690471802201</c:v>
                </c:pt>
                <c:pt idx="28336">
                  <c:v>-0.34153846449883102</c:v>
                </c:pt>
                <c:pt idx="28337">
                  <c:v>-0.341420024278481</c:v>
                </c:pt>
                <c:pt idx="28338">
                  <c:v>-0.34130158405813199</c:v>
                </c:pt>
                <c:pt idx="28339">
                  <c:v>-0.34118314383894099</c:v>
                </c:pt>
                <c:pt idx="28340">
                  <c:v>-0.34106470361859098</c:v>
                </c:pt>
                <c:pt idx="28341">
                  <c:v>-0.34094626339824202</c:v>
                </c:pt>
                <c:pt idx="28342">
                  <c:v>-0.34082782317905103</c:v>
                </c:pt>
                <c:pt idx="28343">
                  <c:v>-0.34070938295870101</c:v>
                </c:pt>
                <c:pt idx="28344">
                  <c:v>-0.340590942738352</c:v>
                </c:pt>
                <c:pt idx="28345">
                  <c:v>-0.340472502519161</c:v>
                </c:pt>
                <c:pt idx="28346">
                  <c:v>-0.34035406229881099</c:v>
                </c:pt>
                <c:pt idx="28347">
                  <c:v>-0.34023562207846197</c:v>
                </c:pt>
                <c:pt idx="28348">
                  <c:v>-0.34011718185927098</c:v>
                </c:pt>
                <c:pt idx="28349">
                  <c:v>-0.33999874163892102</c:v>
                </c:pt>
                <c:pt idx="28350">
                  <c:v>-0.33988030141857201</c:v>
                </c:pt>
                <c:pt idx="28351">
                  <c:v>-0.33976186119938001</c:v>
                </c:pt>
                <c:pt idx="28352">
                  <c:v>-0.339643420979031</c:v>
                </c:pt>
                <c:pt idx="28353">
                  <c:v>-0.33952498075868198</c:v>
                </c:pt>
                <c:pt idx="28354">
                  <c:v>-0.33940654053948999</c:v>
                </c:pt>
                <c:pt idx="28355">
                  <c:v>-0.33928810031914097</c:v>
                </c:pt>
                <c:pt idx="28356">
                  <c:v>-0.33916966009879101</c:v>
                </c:pt>
                <c:pt idx="28357">
                  <c:v>-0.33905121987960002</c:v>
                </c:pt>
                <c:pt idx="28358">
                  <c:v>-0.338932779659251</c:v>
                </c:pt>
                <c:pt idx="28359">
                  <c:v>-0.33881433943890099</c:v>
                </c:pt>
                <c:pt idx="28360">
                  <c:v>-0.33869589921970999</c:v>
                </c:pt>
                <c:pt idx="28361">
                  <c:v>-0.33857745899936098</c:v>
                </c:pt>
                <c:pt idx="28362">
                  <c:v>-0.33845901877901102</c:v>
                </c:pt>
                <c:pt idx="28363">
                  <c:v>-0.33834057855982003</c:v>
                </c:pt>
                <c:pt idx="28364">
                  <c:v>-0.33822213833947101</c:v>
                </c:pt>
                <c:pt idx="28365">
                  <c:v>-0.338103698119121</c:v>
                </c:pt>
                <c:pt idx="28366">
                  <c:v>-0.33798525789993</c:v>
                </c:pt>
                <c:pt idx="28367">
                  <c:v>-0.33786681767958099</c:v>
                </c:pt>
                <c:pt idx="28368">
                  <c:v>-0.33774837745923098</c:v>
                </c:pt>
                <c:pt idx="28369">
                  <c:v>-0.33762993724003998</c:v>
                </c:pt>
                <c:pt idx="28370">
                  <c:v>-0.33751149701969102</c:v>
                </c:pt>
                <c:pt idx="28371">
                  <c:v>-0.33739305679934101</c:v>
                </c:pt>
                <c:pt idx="28372">
                  <c:v>-0.33727461658015001</c:v>
                </c:pt>
                <c:pt idx="28373">
                  <c:v>-0.337156176359801</c:v>
                </c:pt>
                <c:pt idx="28374">
                  <c:v>-0.33703773613945098</c:v>
                </c:pt>
                <c:pt idx="28375">
                  <c:v>-0.33691929592025999</c:v>
                </c:pt>
                <c:pt idx="28376">
                  <c:v>-0.33680085569990997</c:v>
                </c:pt>
                <c:pt idx="28377">
                  <c:v>-0.33668241547956101</c:v>
                </c:pt>
                <c:pt idx="28378">
                  <c:v>-0.33656397526037002</c:v>
                </c:pt>
                <c:pt idx="28379">
                  <c:v>-0.33644553504002001</c:v>
                </c:pt>
                <c:pt idx="28380">
                  <c:v>-0.33632709481967099</c:v>
                </c:pt>
                <c:pt idx="28381">
                  <c:v>-0.33620865460047999</c:v>
                </c:pt>
                <c:pt idx="28382">
                  <c:v>-0.33609021438012998</c:v>
                </c:pt>
                <c:pt idx="28383">
                  <c:v>-0.33597177415978102</c:v>
                </c:pt>
                <c:pt idx="28384">
                  <c:v>-0.33585333394059003</c:v>
                </c:pt>
                <c:pt idx="28385">
                  <c:v>-0.33573489372024001</c:v>
                </c:pt>
                <c:pt idx="28386">
                  <c:v>-0.335616453499891</c:v>
                </c:pt>
                <c:pt idx="28387">
                  <c:v>-0.3354980132807</c:v>
                </c:pt>
                <c:pt idx="28388">
                  <c:v>-0.33537957306034999</c:v>
                </c:pt>
                <c:pt idx="28389">
                  <c:v>-0.33526113284000097</c:v>
                </c:pt>
                <c:pt idx="28390">
                  <c:v>-0.33514269262080998</c:v>
                </c:pt>
                <c:pt idx="28391">
                  <c:v>-0.33502425240046002</c:v>
                </c:pt>
                <c:pt idx="28392">
                  <c:v>-0.33490581218011101</c:v>
                </c:pt>
                <c:pt idx="28393">
                  <c:v>-0.33478737196091901</c:v>
                </c:pt>
                <c:pt idx="28394">
                  <c:v>-0.33466893174057</c:v>
                </c:pt>
                <c:pt idx="28395">
                  <c:v>-0.33455049152022098</c:v>
                </c:pt>
                <c:pt idx="28396">
                  <c:v>-0.33439669938007299</c:v>
                </c:pt>
                <c:pt idx="28397">
                  <c:v>-0.33420755531711899</c:v>
                </c:pt>
                <c:pt idx="28398">
                  <c:v>-0.33401841125416498</c:v>
                </c:pt>
                <c:pt idx="28399">
                  <c:v>-0.333829267193061</c:v>
                </c:pt>
                <c:pt idx="28400">
                  <c:v>-0.33364012313010699</c:v>
                </c:pt>
                <c:pt idx="28401">
                  <c:v>-0.33345097906715399</c:v>
                </c:pt>
                <c:pt idx="28402">
                  <c:v>-0.333261835006049</c:v>
                </c:pt>
                <c:pt idx="28403">
                  <c:v>-0.33307269094309599</c:v>
                </c:pt>
                <c:pt idx="28404">
                  <c:v>-0.33288354688014199</c:v>
                </c:pt>
                <c:pt idx="28405">
                  <c:v>-0.332694402819038</c:v>
                </c:pt>
                <c:pt idx="28406">
                  <c:v>-0.332505258756084</c:v>
                </c:pt>
                <c:pt idx="28407">
                  <c:v>-0.33231611469312999</c:v>
                </c:pt>
                <c:pt idx="28408">
                  <c:v>-0.33212697063202601</c:v>
                </c:pt>
                <c:pt idx="28409">
                  <c:v>-0.331937826569072</c:v>
                </c:pt>
                <c:pt idx="28410">
                  <c:v>-0.331748682506118</c:v>
                </c:pt>
                <c:pt idx="28411">
                  <c:v>-0.33155953844501401</c:v>
                </c:pt>
                <c:pt idx="28412">
                  <c:v>-0.33137039438206001</c:v>
                </c:pt>
                <c:pt idx="28413">
                  <c:v>-0.331181250319107</c:v>
                </c:pt>
                <c:pt idx="28414">
                  <c:v>-0.33099210625800202</c:v>
                </c:pt>
                <c:pt idx="28415">
                  <c:v>-0.33080296219504901</c:v>
                </c:pt>
                <c:pt idx="28416">
                  <c:v>-0.33061381813209501</c:v>
                </c:pt>
                <c:pt idx="28417">
                  <c:v>-0.33042467407099102</c:v>
                </c:pt>
                <c:pt idx="28418">
                  <c:v>-0.33023553000803701</c:v>
                </c:pt>
                <c:pt idx="28419">
                  <c:v>-0.33004638594508301</c:v>
                </c:pt>
                <c:pt idx="28420">
                  <c:v>-0.32985724188397902</c:v>
                </c:pt>
                <c:pt idx="28421">
                  <c:v>-0.32966809782102502</c:v>
                </c:pt>
                <c:pt idx="28422">
                  <c:v>-0.32947895375807101</c:v>
                </c:pt>
                <c:pt idx="28423">
                  <c:v>-0.32928980969696697</c:v>
                </c:pt>
                <c:pt idx="28424">
                  <c:v>-0.32910066563401302</c:v>
                </c:pt>
                <c:pt idx="28425">
                  <c:v>-0.32891152157106002</c:v>
                </c:pt>
                <c:pt idx="28426">
                  <c:v>-0.32872237750995598</c:v>
                </c:pt>
                <c:pt idx="28427">
                  <c:v>-0.32853323344700203</c:v>
                </c:pt>
                <c:pt idx="28428">
                  <c:v>-0.32834408938404802</c:v>
                </c:pt>
                <c:pt idx="28429">
                  <c:v>-0.32815494532294398</c:v>
                </c:pt>
                <c:pt idx="28430">
                  <c:v>-0.32796580125998998</c:v>
                </c:pt>
                <c:pt idx="28431">
                  <c:v>-0.32777665719703603</c:v>
                </c:pt>
                <c:pt idx="28432">
                  <c:v>-0.32758751313593198</c:v>
                </c:pt>
                <c:pt idx="28433">
                  <c:v>-0.32739836907297798</c:v>
                </c:pt>
                <c:pt idx="28434">
                  <c:v>-0.32720922501002397</c:v>
                </c:pt>
                <c:pt idx="28435">
                  <c:v>-0.32702008094891999</c:v>
                </c:pt>
                <c:pt idx="28436">
                  <c:v>-0.32683093688596598</c:v>
                </c:pt>
                <c:pt idx="28437">
                  <c:v>-0.32664179282301298</c:v>
                </c:pt>
                <c:pt idx="28438">
                  <c:v>-0.32645264876190899</c:v>
                </c:pt>
                <c:pt idx="28439">
                  <c:v>-0.32626350469895499</c:v>
                </c:pt>
                <c:pt idx="28440">
                  <c:v>-0.32607436063600098</c:v>
                </c:pt>
                <c:pt idx="28441">
                  <c:v>-0.325885216574897</c:v>
                </c:pt>
                <c:pt idx="28442">
                  <c:v>-0.32569607251194299</c:v>
                </c:pt>
                <c:pt idx="28443">
                  <c:v>-0.32550692844898899</c:v>
                </c:pt>
                <c:pt idx="28444">
                  <c:v>-0.325317784387885</c:v>
                </c:pt>
                <c:pt idx="28445">
                  <c:v>-0.325128640324931</c:v>
                </c:pt>
                <c:pt idx="28446">
                  <c:v>-0.32493949626197699</c:v>
                </c:pt>
                <c:pt idx="28447">
                  <c:v>-0.324750352200873</c:v>
                </c:pt>
                <c:pt idx="28448">
                  <c:v>-0.324561208137919</c:v>
                </c:pt>
                <c:pt idx="28449">
                  <c:v>-0.32437206407496599</c:v>
                </c:pt>
                <c:pt idx="28450">
                  <c:v>-0.32418292001386201</c:v>
                </c:pt>
                <c:pt idx="28451">
                  <c:v>-0.323993775950908</c:v>
                </c:pt>
                <c:pt idx="28452">
                  <c:v>-0.323804631887954</c:v>
                </c:pt>
                <c:pt idx="28453">
                  <c:v>-0.32361548782685001</c:v>
                </c:pt>
                <c:pt idx="28454">
                  <c:v>-0.32342634376389601</c:v>
                </c:pt>
                <c:pt idx="28455">
                  <c:v>-0.323237199700942</c:v>
                </c:pt>
                <c:pt idx="28456">
                  <c:v>-0.32304805563983802</c:v>
                </c:pt>
                <c:pt idx="28457">
                  <c:v>-0.32285891157688401</c:v>
                </c:pt>
                <c:pt idx="28458">
                  <c:v>-0.32266976751393001</c:v>
                </c:pt>
                <c:pt idx="28459">
                  <c:v>-0.32248062345282602</c:v>
                </c:pt>
                <c:pt idx="28460">
                  <c:v>-0.32229147938987202</c:v>
                </c:pt>
                <c:pt idx="28461">
                  <c:v>-0.32210233532691901</c:v>
                </c:pt>
                <c:pt idx="28462">
                  <c:v>-0.32191319126581502</c:v>
                </c:pt>
                <c:pt idx="28463">
                  <c:v>-0.32172404720286102</c:v>
                </c:pt>
                <c:pt idx="28464">
                  <c:v>-0.32153490313990701</c:v>
                </c:pt>
                <c:pt idx="28465">
                  <c:v>-0.32134575907880297</c:v>
                </c:pt>
                <c:pt idx="28466">
                  <c:v>-0.32115661501584902</c:v>
                </c:pt>
                <c:pt idx="28467">
                  <c:v>-0.32096747095289502</c:v>
                </c:pt>
                <c:pt idx="28468">
                  <c:v>-0.32077832689179098</c:v>
                </c:pt>
                <c:pt idx="28469">
                  <c:v>-0.32058918282883703</c:v>
                </c:pt>
                <c:pt idx="28470">
                  <c:v>-0.32040003876588302</c:v>
                </c:pt>
                <c:pt idx="28471">
                  <c:v>-0.32021089470477898</c:v>
                </c:pt>
                <c:pt idx="28472">
                  <c:v>-0.32002175064182597</c:v>
                </c:pt>
                <c:pt idx="28473">
                  <c:v>-0.31983260657887203</c:v>
                </c:pt>
                <c:pt idx="28474">
                  <c:v>-0.31964346251776798</c:v>
                </c:pt>
                <c:pt idx="28475">
                  <c:v>-0.31945431845481398</c:v>
                </c:pt>
                <c:pt idx="28476">
                  <c:v>-0.31926517439185997</c:v>
                </c:pt>
                <c:pt idx="28477">
                  <c:v>-0.31907603033075599</c:v>
                </c:pt>
                <c:pt idx="28478">
                  <c:v>-0.31888688626780198</c:v>
                </c:pt>
                <c:pt idx="28479">
                  <c:v>-0.31869774220484798</c:v>
                </c:pt>
                <c:pt idx="28480">
                  <c:v>-0.31850859814374399</c:v>
                </c:pt>
                <c:pt idx="28481">
                  <c:v>-0.31831945408078999</c:v>
                </c:pt>
                <c:pt idx="28482">
                  <c:v>-0.31813031001783698</c:v>
                </c:pt>
                <c:pt idx="28483">
                  <c:v>-0.317941165956732</c:v>
                </c:pt>
                <c:pt idx="28484">
                  <c:v>-0.31775202189377899</c:v>
                </c:pt>
                <c:pt idx="28485">
                  <c:v>-0.31756287783082499</c:v>
                </c:pt>
                <c:pt idx="28486">
                  <c:v>-0.317373733769721</c:v>
                </c:pt>
                <c:pt idx="28487">
                  <c:v>-0.317184589706767</c:v>
                </c:pt>
                <c:pt idx="28488">
                  <c:v>-0.31699544564381299</c:v>
                </c:pt>
                <c:pt idx="28489">
                  <c:v>-0.316806301582709</c:v>
                </c:pt>
                <c:pt idx="28490">
                  <c:v>-0.316617157519755</c:v>
                </c:pt>
                <c:pt idx="28491">
                  <c:v>-0.31642801345680099</c:v>
                </c:pt>
                <c:pt idx="28492">
                  <c:v>-0.31623886939569701</c:v>
                </c:pt>
                <c:pt idx="28493">
                  <c:v>-0.316049725332743</c:v>
                </c:pt>
                <c:pt idx="28494">
                  <c:v>-0.31586058126979</c:v>
                </c:pt>
                <c:pt idx="28495">
                  <c:v>-0.31567143720868501</c:v>
                </c:pt>
                <c:pt idx="28496">
                  <c:v>-0.31548229314573201</c:v>
                </c:pt>
                <c:pt idx="28497">
                  <c:v>-0.315293149082778</c:v>
                </c:pt>
                <c:pt idx="28498">
                  <c:v>-0.31510400502167402</c:v>
                </c:pt>
                <c:pt idx="28499">
                  <c:v>-0.31491486095872001</c:v>
                </c:pt>
                <c:pt idx="28500">
                  <c:v>-0.31472571689576601</c:v>
                </c:pt>
                <c:pt idx="28501">
                  <c:v>-0.31453657283466202</c:v>
                </c:pt>
                <c:pt idx="28502">
                  <c:v>-0.31434742877170802</c:v>
                </c:pt>
                <c:pt idx="28503">
                  <c:v>-0.31415828470875401</c:v>
                </c:pt>
                <c:pt idx="28504">
                  <c:v>-0.31396914064765002</c:v>
                </c:pt>
                <c:pt idx="28505">
                  <c:v>-0.31377999658469602</c:v>
                </c:pt>
                <c:pt idx="28506">
                  <c:v>-0.31359085252174301</c:v>
                </c:pt>
                <c:pt idx="28507">
                  <c:v>-0.31340170846063797</c:v>
                </c:pt>
                <c:pt idx="28508">
                  <c:v>-0.31321256439768502</c:v>
                </c:pt>
                <c:pt idx="28509">
                  <c:v>-0.31302342033473102</c:v>
                </c:pt>
                <c:pt idx="28510">
                  <c:v>-0.31283427627362698</c:v>
                </c:pt>
                <c:pt idx="28511">
                  <c:v>-0.31264513221067303</c:v>
                </c:pt>
                <c:pt idx="28512">
                  <c:v>-0.31245598814771902</c:v>
                </c:pt>
                <c:pt idx="28513">
                  <c:v>-0.31226684408661498</c:v>
                </c:pt>
                <c:pt idx="28514">
                  <c:v>-0.31207770002366098</c:v>
                </c:pt>
                <c:pt idx="28515">
                  <c:v>-0.31188855596070703</c:v>
                </c:pt>
                <c:pt idx="28516">
                  <c:v>-0.31169941189960298</c:v>
                </c:pt>
                <c:pt idx="28517">
                  <c:v>-0.31151026783664898</c:v>
                </c:pt>
                <c:pt idx="28518">
                  <c:v>-0.31132112377369597</c:v>
                </c:pt>
                <c:pt idx="28519">
                  <c:v>-0.31113197971259099</c:v>
                </c:pt>
                <c:pt idx="28520">
                  <c:v>-0.31094283564963798</c:v>
                </c:pt>
                <c:pt idx="28521">
                  <c:v>-0.31075369158668398</c:v>
                </c:pt>
                <c:pt idx="28522">
                  <c:v>-0.31056454752557999</c:v>
                </c:pt>
                <c:pt idx="28523">
                  <c:v>-0.31037540346262599</c:v>
                </c:pt>
                <c:pt idx="28524">
                  <c:v>-0.31018625939967198</c:v>
                </c:pt>
                <c:pt idx="28525">
                  <c:v>-0.309997115338568</c:v>
                </c:pt>
                <c:pt idx="28526">
                  <c:v>-0.30980797127561399</c:v>
                </c:pt>
                <c:pt idx="28527">
                  <c:v>-0.30961882721265999</c:v>
                </c:pt>
                <c:pt idx="28528">
                  <c:v>-0.309429683151556</c:v>
                </c:pt>
                <c:pt idx="28529">
                  <c:v>-0.309240539088602</c:v>
                </c:pt>
                <c:pt idx="28530">
                  <c:v>-0.30905139502564899</c:v>
                </c:pt>
                <c:pt idx="28531">
                  <c:v>-0.30886225096454401</c:v>
                </c:pt>
                <c:pt idx="28532">
                  <c:v>-0.308673106901591</c:v>
                </c:pt>
                <c:pt idx="28533">
                  <c:v>-0.30848396283863699</c:v>
                </c:pt>
                <c:pt idx="28534">
                  <c:v>-0.30829481877753301</c:v>
                </c:pt>
                <c:pt idx="28535">
                  <c:v>-0.308105674714579</c:v>
                </c:pt>
                <c:pt idx="28536">
                  <c:v>-0.307916530651625</c:v>
                </c:pt>
                <c:pt idx="28537">
                  <c:v>-0.30772738659052101</c:v>
                </c:pt>
                <c:pt idx="28538">
                  <c:v>-0.30753824252756701</c:v>
                </c:pt>
                <c:pt idx="28539">
                  <c:v>-0.307349098464613</c:v>
                </c:pt>
                <c:pt idx="28540">
                  <c:v>-0.30715995440350902</c:v>
                </c:pt>
                <c:pt idx="28541">
                  <c:v>-0.30697081034055501</c:v>
                </c:pt>
                <c:pt idx="28542">
                  <c:v>-0.30678166627760201</c:v>
                </c:pt>
                <c:pt idx="28543">
                  <c:v>-0.30659252221649702</c:v>
                </c:pt>
                <c:pt idx="28544">
                  <c:v>-0.30640337815354401</c:v>
                </c:pt>
                <c:pt idx="28545">
                  <c:v>-0.30621423409059001</c:v>
                </c:pt>
                <c:pt idx="28546">
                  <c:v>-0.30602509002948602</c:v>
                </c:pt>
                <c:pt idx="28547">
                  <c:v>-0.30583594596653202</c:v>
                </c:pt>
                <c:pt idx="28548">
                  <c:v>-0.30564680190357801</c:v>
                </c:pt>
                <c:pt idx="28549">
                  <c:v>-0.30545765784247397</c:v>
                </c:pt>
                <c:pt idx="28550">
                  <c:v>-0.30526851377952002</c:v>
                </c:pt>
                <c:pt idx="28551">
                  <c:v>-0.30507936971656602</c:v>
                </c:pt>
                <c:pt idx="28552">
                  <c:v>-0.30489022565546198</c:v>
                </c:pt>
                <c:pt idx="28553">
                  <c:v>-0.30470108159250803</c:v>
                </c:pt>
                <c:pt idx="28554">
                  <c:v>-0.30451193752955502</c:v>
                </c:pt>
                <c:pt idx="28555">
                  <c:v>-0.30432279346845098</c:v>
                </c:pt>
                <c:pt idx="28556">
                  <c:v>-0.30413364940549698</c:v>
                </c:pt>
                <c:pt idx="28557">
                  <c:v>-0.30394450534254303</c:v>
                </c:pt>
                <c:pt idx="28558">
                  <c:v>-0.30375536128143898</c:v>
                </c:pt>
                <c:pt idx="28559">
                  <c:v>-0.30356621721848498</c:v>
                </c:pt>
                <c:pt idx="28560">
                  <c:v>-0.30337707315553097</c:v>
                </c:pt>
                <c:pt idx="28561">
                  <c:v>-0.30318792909442699</c:v>
                </c:pt>
                <c:pt idx="28562">
                  <c:v>-0.30299878503147298</c:v>
                </c:pt>
                <c:pt idx="28563">
                  <c:v>-0.30280964096851998</c:v>
                </c:pt>
                <c:pt idx="28564">
                  <c:v>-0.30262049690741499</c:v>
                </c:pt>
                <c:pt idx="28565">
                  <c:v>-0.30243135284446199</c:v>
                </c:pt>
                <c:pt idx="28566">
                  <c:v>-0.30224220878150798</c:v>
                </c:pt>
                <c:pt idx="28567">
                  <c:v>-0.302053064720404</c:v>
                </c:pt>
                <c:pt idx="28568">
                  <c:v>-0.30186392065744999</c:v>
                </c:pt>
                <c:pt idx="28569">
                  <c:v>-0.30167477659449599</c:v>
                </c:pt>
                <c:pt idx="28570">
                  <c:v>-0.301485632533392</c:v>
                </c:pt>
                <c:pt idx="28571">
                  <c:v>-0.301296488470438</c:v>
                </c:pt>
                <c:pt idx="28572">
                  <c:v>-0.30110734440748399</c:v>
                </c:pt>
                <c:pt idx="28573">
                  <c:v>-0.30091820034638</c:v>
                </c:pt>
                <c:pt idx="28574">
                  <c:v>-0.300729056283426</c:v>
                </c:pt>
                <c:pt idx="28575">
                  <c:v>-0.30053991222047299</c:v>
                </c:pt>
                <c:pt idx="28576">
                  <c:v>-0.30035076815936801</c:v>
                </c:pt>
                <c:pt idx="28577">
                  <c:v>-0.300161624096415</c:v>
                </c:pt>
                <c:pt idx="28578">
                  <c:v>-0.299972480033461</c:v>
                </c:pt>
                <c:pt idx="28579">
                  <c:v>-0.29978333597235701</c:v>
                </c:pt>
                <c:pt idx="28580">
                  <c:v>-0.29959419190940301</c:v>
                </c:pt>
                <c:pt idx="28581">
                  <c:v>-0.299405047846449</c:v>
                </c:pt>
                <c:pt idx="28582">
                  <c:v>-0.29921590378534502</c:v>
                </c:pt>
                <c:pt idx="28583">
                  <c:v>-0.29902675972239101</c:v>
                </c:pt>
                <c:pt idx="28584">
                  <c:v>-0.29883761565943701</c:v>
                </c:pt>
                <c:pt idx="28585">
                  <c:v>-0.29864847159833302</c:v>
                </c:pt>
                <c:pt idx="28586">
                  <c:v>-0.29845932753537902</c:v>
                </c:pt>
                <c:pt idx="28587">
                  <c:v>-0.29827018347242601</c:v>
                </c:pt>
                <c:pt idx="28588">
                  <c:v>-0.29808103941132102</c:v>
                </c:pt>
                <c:pt idx="28589">
                  <c:v>-0.29789189534836802</c:v>
                </c:pt>
                <c:pt idx="28590">
                  <c:v>-0.29770275128541401</c:v>
                </c:pt>
                <c:pt idx="28591">
                  <c:v>-0.29751360722430997</c:v>
                </c:pt>
                <c:pt idx="28592">
                  <c:v>-0.29732446316135602</c:v>
                </c:pt>
                <c:pt idx="28593">
                  <c:v>-0.29713531909840202</c:v>
                </c:pt>
                <c:pt idx="28594">
                  <c:v>-0.29694617503729798</c:v>
                </c:pt>
                <c:pt idx="28595">
                  <c:v>-0.29675703097434403</c:v>
                </c:pt>
                <c:pt idx="28596">
                  <c:v>-0.29656788691139002</c:v>
                </c:pt>
                <c:pt idx="28597">
                  <c:v>-0.29637874285028598</c:v>
                </c:pt>
                <c:pt idx="28598">
                  <c:v>-0.29618959878733198</c:v>
                </c:pt>
                <c:pt idx="28599">
                  <c:v>-0.29600045472437903</c:v>
                </c:pt>
                <c:pt idx="28600">
                  <c:v>-0.29581131066327399</c:v>
                </c:pt>
                <c:pt idx="28601">
                  <c:v>-0.29562216660032098</c:v>
                </c:pt>
                <c:pt idx="28602">
                  <c:v>-0.29543302253736697</c:v>
                </c:pt>
                <c:pt idx="28603">
                  <c:v>-0.29524387847626299</c:v>
                </c:pt>
                <c:pt idx="28604">
                  <c:v>-0.29505473441330898</c:v>
                </c:pt>
                <c:pt idx="28605">
                  <c:v>-0.29486559035035498</c:v>
                </c:pt>
                <c:pt idx="28606">
                  <c:v>-0.29467644628925099</c:v>
                </c:pt>
                <c:pt idx="28607">
                  <c:v>-0.29448730222629699</c:v>
                </c:pt>
                <c:pt idx="28608">
                  <c:v>-0.29429815816334298</c:v>
                </c:pt>
                <c:pt idx="28609">
                  <c:v>-0.294109014102239</c:v>
                </c:pt>
                <c:pt idx="28610">
                  <c:v>-0.29391987003928499</c:v>
                </c:pt>
                <c:pt idx="28611">
                  <c:v>-0.29373072597633199</c:v>
                </c:pt>
                <c:pt idx="28612">
                  <c:v>-0.293541581915227</c:v>
                </c:pt>
                <c:pt idx="28613">
                  <c:v>-0.293352437852274</c:v>
                </c:pt>
                <c:pt idx="28614">
                  <c:v>-0.29316329378931999</c:v>
                </c:pt>
                <c:pt idx="28615">
                  <c:v>-0.292974149728216</c:v>
                </c:pt>
                <c:pt idx="28616">
                  <c:v>-0.292785005665262</c:v>
                </c:pt>
                <c:pt idx="28617">
                  <c:v>-0.29259586160230799</c:v>
                </c:pt>
                <c:pt idx="28618">
                  <c:v>-0.29240671754120401</c:v>
                </c:pt>
                <c:pt idx="28619">
                  <c:v>-0.29221757347825</c:v>
                </c:pt>
                <c:pt idx="28620">
                  <c:v>-0.292028429415296</c:v>
                </c:pt>
                <c:pt idx="28621">
                  <c:v>-0.29183928535419201</c:v>
                </c:pt>
                <c:pt idx="28622">
                  <c:v>-0.29165014129123801</c:v>
                </c:pt>
                <c:pt idx="28623">
                  <c:v>-0.291460997228285</c:v>
                </c:pt>
                <c:pt idx="28624">
                  <c:v>-0.29127185316718002</c:v>
                </c:pt>
                <c:pt idx="28625">
                  <c:v>-0.29108270910422701</c:v>
                </c:pt>
                <c:pt idx="28626">
                  <c:v>-0.29089356504127301</c:v>
                </c:pt>
                <c:pt idx="28627">
                  <c:v>-0.29070442098016902</c:v>
                </c:pt>
                <c:pt idx="28628">
                  <c:v>-0.29051527691721502</c:v>
                </c:pt>
                <c:pt idx="28629">
                  <c:v>-0.29032613285426101</c:v>
                </c:pt>
                <c:pt idx="28630">
                  <c:v>-0.29013698879315702</c:v>
                </c:pt>
                <c:pt idx="28631">
                  <c:v>-0.28994784473020302</c:v>
                </c:pt>
                <c:pt idx="28632">
                  <c:v>-0.28975870066724901</c:v>
                </c:pt>
                <c:pt idx="28633">
                  <c:v>-0.28956955660614497</c:v>
                </c:pt>
                <c:pt idx="28634">
                  <c:v>-0.28938041254319102</c:v>
                </c:pt>
                <c:pt idx="28635">
                  <c:v>-0.28919126848023802</c:v>
                </c:pt>
                <c:pt idx="28636">
                  <c:v>-0.28900212441913298</c:v>
                </c:pt>
                <c:pt idx="28637">
                  <c:v>-0.28881298035618003</c:v>
                </c:pt>
                <c:pt idx="28638">
                  <c:v>-0.28862383629322602</c:v>
                </c:pt>
                <c:pt idx="28639">
                  <c:v>-0.28843469223212198</c:v>
                </c:pt>
                <c:pt idx="28640">
                  <c:v>-0.28824554816916798</c:v>
                </c:pt>
                <c:pt idx="28641">
                  <c:v>-0.28805640410621403</c:v>
                </c:pt>
                <c:pt idx="28642">
                  <c:v>-0.28786726004510999</c:v>
                </c:pt>
                <c:pt idx="28643">
                  <c:v>-0.28767811598215598</c:v>
                </c:pt>
                <c:pt idx="28644">
                  <c:v>-0.28748897191920197</c:v>
                </c:pt>
                <c:pt idx="28645">
                  <c:v>-0.28729982785809799</c:v>
                </c:pt>
                <c:pt idx="28646">
                  <c:v>-0.28711068379514498</c:v>
                </c:pt>
                <c:pt idx="28647">
                  <c:v>-0.28692153973219098</c:v>
                </c:pt>
                <c:pt idx="28648">
                  <c:v>-0.28673239567108599</c:v>
                </c:pt>
                <c:pt idx="28649">
                  <c:v>-0.28654325160813299</c:v>
                </c:pt>
                <c:pt idx="28650">
                  <c:v>-0.28635410754517898</c:v>
                </c:pt>
                <c:pt idx="28651">
                  <c:v>-0.286164963484075</c:v>
                </c:pt>
                <c:pt idx="28652">
                  <c:v>-0.28597581942112099</c:v>
                </c:pt>
                <c:pt idx="28653">
                  <c:v>-0.28578667535816699</c:v>
                </c:pt>
                <c:pt idx="28654">
                  <c:v>-0.285597531297063</c:v>
                </c:pt>
                <c:pt idx="28655">
                  <c:v>-0.285408387234109</c:v>
                </c:pt>
                <c:pt idx="28656">
                  <c:v>-0.28521924317115499</c:v>
                </c:pt>
                <c:pt idx="28657">
                  <c:v>-0.28503009911005101</c:v>
                </c:pt>
                <c:pt idx="28658">
                  <c:v>-0.284840955047098</c:v>
                </c:pt>
                <c:pt idx="28659">
                  <c:v>-0.28465181098414399</c:v>
                </c:pt>
                <c:pt idx="28660">
                  <c:v>-0.28446266692304001</c:v>
                </c:pt>
                <c:pt idx="28661">
                  <c:v>-0.284273522860086</c:v>
                </c:pt>
                <c:pt idx="28662">
                  <c:v>-0.284084378797132</c:v>
                </c:pt>
                <c:pt idx="28663">
                  <c:v>-0.28389523473602801</c:v>
                </c:pt>
                <c:pt idx="28664">
                  <c:v>-0.28370609067307401</c:v>
                </c:pt>
                <c:pt idx="28665">
                  <c:v>-0.28351694661012</c:v>
                </c:pt>
                <c:pt idx="28666">
                  <c:v>-0.28332780254901602</c:v>
                </c:pt>
                <c:pt idx="28667">
                  <c:v>-0.28313865848606201</c:v>
                </c:pt>
                <c:pt idx="28668">
                  <c:v>-0.28294951442310801</c:v>
                </c:pt>
                <c:pt idx="28669">
                  <c:v>-0.28276037036200402</c:v>
                </c:pt>
                <c:pt idx="28670">
                  <c:v>-0.28257122629905101</c:v>
                </c:pt>
                <c:pt idx="28671">
                  <c:v>-0.28238208223609701</c:v>
                </c:pt>
                <c:pt idx="28672">
                  <c:v>-0.28219293817499302</c:v>
                </c:pt>
                <c:pt idx="28673">
                  <c:v>-0.28200379411203902</c:v>
                </c:pt>
                <c:pt idx="28674">
                  <c:v>-0.28181465004908501</c:v>
                </c:pt>
                <c:pt idx="28675">
                  <c:v>-0.28162550598798097</c:v>
                </c:pt>
                <c:pt idx="28676">
                  <c:v>-0.28143636192502702</c:v>
                </c:pt>
                <c:pt idx="28677">
                  <c:v>-0.28124721786207302</c:v>
                </c:pt>
                <c:pt idx="28678">
                  <c:v>-0.28105807380096898</c:v>
                </c:pt>
                <c:pt idx="28679">
                  <c:v>-0.28086892973801503</c:v>
                </c:pt>
                <c:pt idx="28680">
                  <c:v>-0.28067978567506202</c:v>
                </c:pt>
                <c:pt idx="28681">
                  <c:v>-0.28049064161395698</c:v>
                </c:pt>
                <c:pt idx="28682">
                  <c:v>-0.28030149755100398</c:v>
                </c:pt>
                <c:pt idx="28683">
                  <c:v>-0.28011235348805003</c:v>
                </c:pt>
                <c:pt idx="28684">
                  <c:v>-0.27992320942694598</c:v>
                </c:pt>
                <c:pt idx="28685">
                  <c:v>-0.27973406536399198</c:v>
                </c:pt>
                <c:pt idx="28686">
                  <c:v>-0.27954492130103797</c:v>
                </c:pt>
                <c:pt idx="28687">
                  <c:v>-0.27935577723993399</c:v>
                </c:pt>
                <c:pt idx="28688">
                  <c:v>-0.27916663317697998</c:v>
                </c:pt>
                <c:pt idx="28689">
                  <c:v>-0.27897748911402598</c:v>
                </c:pt>
                <c:pt idx="28690">
                  <c:v>-0.27878834505292199</c:v>
                </c:pt>
                <c:pt idx="28691">
                  <c:v>-0.27859920098996799</c:v>
                </c:pt>
                <c:pt idx="28692">
                  <c:v>-0.27841005692701498</c:v>
                </c:pt>
                <c:pt idx="28693">
                  <c:v>-0.27822091286591</c:v>
                </c:pt>
                <c:pt idx="28694">
                  <c:v>-0.27803176880295699</c:v>
                </c:pt>
                <c:pt idx="28695">
                  <c:v>-0.27784262474000299</c:v>
                </c:pt>
                <c:pt idx="28696">
                  <c:v>-0.277653480678899</c:v>
                </c:pt>
                <c:pt idx="28697">
                  <c:v>-0.277464336615945</c:v>
                </c:pt>
                <c:pt idx="28698">
                  <c:v>-0.27727519255299099</c:v>
                </c:pt>
                <c:pt idx="28699">
                  <c:v>-0.277086048491887</c:v>
                </c:pt>
                <c:pt idx="28700">
                  <c:v>-0.276896904428933</c:v>
                </c:pt>
                <c:pt idx="28701">
                  <c:v>-0.27670776036597899</c:v>
                </c:pt>
                <c:pt idx="28702">
                  <c:v>-0.27651861630487501</c:v>
                </c:pt>
                <c:pt idx="28703">
                  <c:v>-0.276329472241921</c:v>
                </c:pt>
                <c:pt idx="28704">
                  <c:v>-0.276140328178968</c:v>
                </c:pt>
                <c:pt idx="28705">
                  <c:v>-0.27595118411786301</c:v>
                </c:pt>
                <c:pt idx="28706">
                  <c:v>-0.27576204005491001</c:v>
                </c:pt>
                <c:pt idx="28707">
                  <c:v>-0.275572895991956</c:v>
                </c:pt>
                <c:pt idx="28708">
                  <c:v>-0.27538375193085202</c:v>
                </c:pt>
                <c:pt idx="28709">
                  <c:v>-0.27519460786789801</c:v>
                </c:pt>
                <c:pt idx="28710">
                  <c:v>-0.27500546380494401</c:v>
                </c:pt>
                <c:pt idx="28711">
                  <c:v>-0.27481631974384002</c:v>
                </c:pt>
                <c:pt idx="28712">
                  <c:v>-0.27462717568088602</c:v>
                </c:pt>
                <c:pt idx="28713">
                  <c:v>-0.27443803161793201</c:v>
                </c:pt>
                <c:pt idx="28714">
                  <c:v>-0.27424888755682802</c:v>
                </c:pt>
                <c:pt idx="28715">
                  <c:v>-0.27405974349387402</c:v>
                </c:pt>
                <c:pt idx="28716">
                  <c:v>-0.27387059943092101</c:v>
                </c:pt>
                <c:pt idx="28717">
                  <c:v>-0.27368145536981597</c:v>
                </c:pt>
                <c:pt idx="28718">
                  <c:v>-0.27349231130686302</c:v>
                </c:pt>
                <c:pt idx="28719">
                  <c:v>-0.27330316724390902</c:v>
                </c:pt>
                <c:pt idx="28720">
                  <c:v>-0.27311402318280498</c:v>
                </c:pt>
                <c:pt idx="28721">
                  <c:v>-0.27292487911985103</c:v>
                </c:pt>
                <c:pt idx="28722">
                  <c:v>-0.27273573505689702</c:v>
                </c:pt>
                <c:pt idx="28723">
                  <c:v>-0.27254659099579298</c:v>
                </c:pt>
                <c:pt idx="28724">
                  <c:v>-0.27235744693283898</c:v>
                </c:pt>
                <c:pt idx="28725">
                  <c:v>-0.27216830286988503</c:v>
                </c:pt>
                <c:pt idx="28726">
                  <c:v>-0.27197915880878099</c:v>
                </c:pt>
                <c:pt idx="28727">
                  <c:v>-0.27179001474582698</c:v>
                </c:pt>
                <c:pt idx="28728">
                  <c:v>-0.27160087068287397</c:v>
                </c:pt>
                <c:pt idx="28729">
                  <c:v>-0.27141172662176999</c:v>
                </c:pt>
                <c:pt idx="28730">
                  <c:v>-0.27122258255881598</c:v>
                </c:pt>
                <c:pt idx="28731">
                  <c:v>-0.27103343849586198</c:v>
                </c:pt>
                <c:pt idx="28732">
                  <c:v>-0.27084429443475799</c:v>
                </c:pt>
                <c:pt idx="28733">
                  <c:v>-0.27065515037180399</c:v>
                </c:pt>
                <c:pt idx="28734">
                  <c:v>-0.27046600630884998</c:v>
                </c:pt>
                <c:pt idx="28735">
                  <c:v>-0.270276862247746</c:v>
                </c:pt>
                <c:pt idx="28736">
                  <c:v>-0.27008771818479199</c:v>
                </c:pt>
                <c:pt idx="28737">
                  <c:v>-0.26989857412183799</c:v>
                </c:pt>
                <c:pt idx="28738">
                  <c:v>-0.269709430060734</c:v>
                </c:pt>
                <c:pt idx="28739">
                  <c:v>-0.26952028599778</c:v>
                </c:pt>
                <c:pt idx="28740">
                  <c:v>-0.26933114193482699</c:v>
                </c:pt>
                <c:pt idx="28741">
                  <c:v>-0.269141997873723</c:v>
                </c:pt>
                <c:pt idx="28742">
                  <c:v>-0.268952853810769</c:v>
                </c:pt>
                <c:pt idx="28743">
                  <c:v>-0.26876370974781499</c:v>
                </c:pt>
                <c:pt idx="28744">
                  <c:v>-0.26857456568671101</c:v>
                </c:pt>
                <c:pt idx="28745">
                  <c:v>-0.268385421623757</c:v>
                </c:pt>
                <c:pt idx="28746">
                  <c:v>-0.268196277560803</c:v>
                </c:pt>
                <c:pt idx="28747">
                  <c:v>-0.26800713349969901</c:v>
                </c:pt>
                <c:pt idx="28748">
                  <c:v>-0.26781798943674501</c:v>
                </c:pt>
                <c:pt idx="28749">
                  <c:v>-0.267628845373791</c:v>
                </c:pt>
                <c:pt idx="28750">
                  <c:v>-0.26743970131268702</c:v>
                </c:pt>
                <c:pt idx="28751">
                  <c:v>-0.26725055724973301</c:v>
                </c:pt>
                <c:pt idx="28752">
                  <c:v>-0.26706141318678001</c:v>
                </c:pt>
                <c:pt idx="28753">
                  <c:v>-0.26687226912567602</c:v>
                </c:pt>
                <c:pt idx="28754">
                  <c:v>-0.26668312506272202</c:v>
                </c:pt>
                <c:pt idx="28755">
                  <c:v>-0.26649398099976801</c:v>
                </c:pt>
                <c:pt idx="28756">
                  <c:v>-0.26630483693866402</c:v>
                </c:pt>
                <c:pt idx="28757">
                  <c:v>-0.26611569287571002</c:v>
                </c:pt>
                <c:pt idx="28758">
                  <c:v>-0.26592654881275601</c:v>
                </c:pt>
                <c:pt idx="28759">
                  <c:v>-0.26573740475165197</c:v>
                </c:pt>
                <c:pt idx="28760">
                  <c:v>-0.26554826068869802</c:v>
                </c:pt>
                <c:pt idx="28761">
                  <c:v>-0.26535911662574402</c:v>
                </c:pt>
                <c:pt idx="28762">
                  <c:v>-0.26516997256463998</c:v>
                </c:pt>
                <c:pt idx="28763">
                  <c:v>-0.26498082850168603</c:v>
                </c:pt>
                <c:pt idx="28764">
                  <c:v>-0.26479168443873302</c:v>
                </c:pt>
                <c:pt idx="28765">
                  <c:v>-0.26460254037762898</c:v>
                </c:pt>
                <c:pt idx="28766">
                  <c:v>-0.26441339631467498</c:v>
                </c:pt>
                <c:pt idx="28767">
                  <c:v>-0.26422425225172103</c:v>
                </c:pt>
                <c:pt idx="28768">
                  <c:v>-0.26403510819061699</c:v>
                </c:pt>
                <c:pt idx="28769">
                  <c:v>-0.26384596412766298</c:v>
                </c:pt>
                <c:pt idx="28770">
                  <c:v>-0.26365682006470897</c:v>
                </c:pt>
                <c:pt idx="28771">
                  <c:v>-0.26346767600360499</c:v>
                </c:pt>
                <c:pt idx="28772">
                  <c:v>-0.26327853194065098</c:v>
                </c:pt>
                <c:pt idx="28773">
                  <c:v>-0.26308938787769798</c:v>
                </c:pt>
                <c:pt idx="28774">
                  <c:v>-0.26290024381659299</c:v>
                </c:pt>
                <c:pt idx="28775">
                  <c:v>-0.26271109975363999</c:v>
                </c:pt>
                <c:pt idx="28776">
                  <c:v>-0.26252195569068598</c:v>
                </c:pt>
                <c:pt idx="28777">
                  <c:v>-0.262332811629582</c:v>
                </c:pt>
                <c:pt idx="28778">
                  <c:v>-0.26214366756662799</c:v>
                </c:pt>
                <c:pt idx="28779">
                  <c:v>-0.26195452350367399</c:v>
                </c:pt>
                <c:pt idx="28780">
                  <c:v>-0.26176537944257</c:v>
                </c:pt>
                <c:pt idx="28781">
                  <c:v>-0.261576235379616</c:v>
                </c:pt>
                <c:pt idx="28782">
                  <c:v>-0.26138709131666199</c:v>
                </c:pt>
                <c:pt idx="28783">
                  <c:v>-0.26119794725555801</c:v>
                </c:pt>
                <c:pt idx="28784">
                  <c:v>-0.261008803192604</c:v>
                </c:pt>
                <c:pt idx="28785">
                  <c:v>-0.26081965912965099</c:v>
                </c:pt>
                <c:pt idx="28786">
                  <c:v>-0.26063051506854601</c:v>
                </c:pt>
                <c:pt idx="28787">
                  <c:v>-0.260441371005593</c:v>
                </c:pt>
                <c:pt idx="28788">
                  <c:v>-0.260252226942639</c:v>
                </c:pt>
                <c:pt idx="28789">
                  <c:v>-0.26006308288153501</c:v>
                </c:pt>
                <c:pt idx="28790">
                  <c:v>-0.25987393881858101</c:v>
                </c:pt>
                <c:pt idx="28791">
                  <c:v>-0.259684794755627</c:v>
                </c:pt>
                <c:pt idx="28792">
                  <c:v>-0.25949565069452302</c:v>
                </c:pt>
                <c:pt idx="28793">
                  <c:v>-0.25930650663156901</c:v>
                </c:pt>
                <c:pt idx="28794">
                  <c:v>-0.25911736256861501</c:v>
                </c:pt>
                <c:pt idx="28795">
                  <c:v>-0.25892821850751102</c:v>
                </c:pt>
                <c:pt idx="28796">
                  <c:v>-0.25873907444455702</c:v>
                </c:pt>
                <c:pt idx="28797">
                  <c:v>-0.25854993038160401</c:v>
                </c:pt>
                <c:pt idx="28798">
                  <c:v>-0.25836078632049903</c:v>
                </c:pt>
                <c:pt idx="28799">
                  <c:v>-0.25817164225754602</c:v>
                </c:pt>
                <c:pt idx="28800">
                  <c:v>-0.25798249819459201</c:v>
                </c:pt>
                <c:pt idx="28801">
                  <c:v>-0.25779335413348797</c:v>
                </c:pt>
                <c:pt idx="28802">
                  <c:v>-0.25760421007053402</c:v>
                </c:pt>
                <c:pt idx="28803">
                  <c:v>-0.25741506600758002</c:v>
                </c:pt>
                <c:pt idx="28804">
                  <c:v>-0.25722592194647598</c:v>
                </c:pt>
                <c:pt idx="28805">
                  <c:v>-0.25703677788352203</c:v>
                </c:pt>
                <c:pt idx="28806">
                  <c:v>-0.25684763382056802</c:v>
                </c:pt>
                <c:pt idx="28807">
                  <c:v>-0.25665848975946398</c:v>
                </c:pt>
                <c:pt idx="28808">
                  <c:v>-0.25646934569650998</c:v>
                </c:pt>
                <c:pt idx="28809">
                  <c:v>-0.25628020163355703</c:v>
                </c:pt>
                <c:pt idx="28810">
                  <c:v>-0.25609105757245199</c:v>
                </c:pt>
                <c:pt idx="28811">
                  <c:v>-0.25590191350949898</c:v>
                </c:pt>
                <c:pt idx="28812">
                  <c:v>-0.25571276944654497</c:v>
                </c:pt>
                <c:pt idx="28813">
                  <c:v>-0.25552362538544099</c:v>
                </c:pt>
                <c:pt idx="28814">
                  <c:v>-0.25533448132248698</c:v>
                </c:pt>
                <c:pt idx="28815">
                  <c:v>-0.25514533725953298</c:v>
                </c:pt>
                <c:pt idx="28816">
                  <c:v>-0.25495619319842899</c:v>
                </c:pt>
                <c:pt idx="28817">
                  <c:v>-0.25476704913547499</c:v>
                </c:pt>
                <c:pt idx="28818">
                  <c:v>-0.25457790507252098</c:v>
                </c:pt>
                <c:pt idx="28819">
                  <c:v>-0.254388761011417</c:v>
                </c:pt>
                <c:pt idx="28820">
                  <c:v>-0.25419961694846299</c:v>
                </c:pt>
                <c:pt idx="28821">
                  <c:v>-0.25401047288550999</c:v>
                </c:pt>
                <c:pt idx="28822">
                  <c:v>-0.253821328824405</c:v>
                </c:pt>
                <c:pt idx="28823">
                  <c:v>-0.253632184761452</c:v>
                </c:pt>
                <c:pt idx="28824">
                  <c:v>-0.25344304069849799</c:v>
                </c:pt>
                <c:pt idx="28825">
                  <c:v>-0.253253896637394</c:v>
                </c:pt>
                <c:pt idx="28826">
                  <c:v>-0.25306475257444</c:v>
                </c:pt>
                <c:pt idx="28827">
                  <c:v>-0.25287560851148599</c:v>
                </c:pt>
                <c:pt idx="28828">
                  <c:v>-0.25268646445038201</c:v>
                </c:pt>
                <c:pt idx="28829">
                  <c:v>-0.252497320387428</c:v>
                </c:pt>
                <c:pt idx="28830">
                  <c:v>-0.252308176324474</c:v>
                </c:pt>
                <c:pt idx="28831">
                  <c:v>-0.25211903226337001</c:v>
                </c:pt>
                <c:pt idx="28832">
                  <c:v>-0.25192988820041601</c:v>
                </c:pt>
                <c:pt idx="28833">
                  <c:v>-0.251740744137463</c:v>
                </c:pt>
                <c:pt idx="28834">
                  <c:v>-0.25155160007635802</c:v>
                </c:pt>
                <c:pt idx="28835">
                  <c:v>-0.25136245601340501</c:v>
                </c:pt>
                <c:pt idx="28836">
                  <c:v>-0.25117331195045101</c:v>
                </c:pt>
                <c:pt idx="28837">
                  <c:v>-0.25098416788934702</c:v>
                </c:pt>
                <c:pt idx="28838">
                  <c:v>-0.25079502382639302</c:v>
                </c:pt>
                <c:pt idx="28839">
                  <c:v>-0.25060587976343901</c:v>
                </c:pt>
                <c:pt idx="28840">
                  <c:v>-0.25041673570233502</c:v>
                </c:pt>
                <c:pt idx="28841">
                  <c:v>-0.25022759163938102</c:v>
                </c:pt>
                <c:pt idx="28842">
                  <c:v>-0.25003844757642701</c:v>
                </c:pt>
                <c:pt idx="28843">
                  <c:v>-0.249849303515323</c:v>
                </c:pt>
                <c:pt idx="28844">
                  <c:v>-0.249660159452369</c:v>
                </c:pt>
                <c:pt idx="28845">
                  <c:v>-0.24947101538941599</c:v>
                </c:pt>
                <c:pt idx="28846">
                  <c:v>-0.24928187132831101</c:v>
                </c:pt>
                <c:pt idx="28847">
                  <c:v>-0.249092727265358</c:v>
                </c:pt>
                <c:pt idx="28848">
                  <c:v>-0.24890358320240399</c:v>
                </c:pt>
                <c:pt idx="28849">
                  <c:v>-0.24871443914130001</c:v>
                </c:pt>
                <c:pt idx="28850">
                  <c:v>-0.248525295078346</c:v>
                </c:pt>
                <c:pt idx="28851">
                  <c:v>-0.248336151015392</c:v>
                </c:pt>
                <c:pt idx="28852">
                  <c:v>-0.24814700695428801</c:v>
                </c:pt>
                <c:pt idx="28853">
                  <c:v>-0.24795786289133401</c:v>
                </c:pt>
                <c:pt idx="28854">
                  <c:v>-0.24776871882838</c:v>
                </c:pt>
                <c:pt idx="28855">
                  <c:v>-0.24757957476727599</c:v>
                </c:pt>
                <c:pt idx="28856">
                  <c:v>-0.24739043070432201</c:v>
                </c:pt>
                <c:pt idx="28857">
                  <c:v>-0.24720128664136901</c:v>
                </c:pt>
                <c:pt idx="28858">
                  <c:v>-0.24701214258026499</c:v>
                </c:pt>
                <c:pt idx="28859">
                  <c:v>-0.24682299851731099</c:v>
                </c:pt>
                <c:pt idx="28860">
                  <c:v>-0.24663385445435701</c:v>
                </c:pt>
                <c:pt idx="28861">
                  <c:v>-0.246444710393253</c:v>
                </c:pt>
                <c:pt idx="28862">
                  <c:v>-0.24625556633029899</c:v>
                </c:pt>
                <c:pt idx="28863">
                  <c:v>-0.24606642226734499</c:v>
                </c:pt>
                <c:pt idx="28864">
                  <c:v>-0.245877278206241</c:v>
                </c:pt>
                <c:pt idx="28865">
                  <c:v>-0.245688134143287</c:v>
                </c:pt>
                <c:pt idx="28866">
                  <c:v>-0.24549899008033299</c:v>
                </c:pt>
                <c:pt idx="28867">
                  <c:v>-0.24530984601922901</c:v>
                </c:pt>
                <c:pt idx="28868">
                  <c:v>-0.245120701956276</c:v>
                </c:pt>
                <c:pt idx="28869">
                  <c:v>-0.24493155789332199</c:v>
                </c:pt>
                <c:pt idx="28870">
                  <c:v>-0.24474241383221801</c:v>
                </c:pt>
                <c:pt idx="28871">
                  <c:v>-0.244553269769264</c:v>
                </c:pt>
                <c:pt idx="28872">
                  <c:v>-0.24436412570631</c:v>
                </c:pt>
                <c:pt idx="28873">
                  <c:v>-0.24417498164520601</c:v>
                </c:pt>
                <c:pt idx="28874">
                  <c:v>-0.24398583758225201</c:v>
                </c:pt>
                <c:pt idx="28875">
                  <c:v>-0.243796693519298</c:v>
                </c:pt>
                <c:pt idx="28876">
                  <c:v>-0.24360754945819399</c:v>
                </c:pt>
                <c:pt idx="28877">
                  <c:v>-0.24341840539524001</c:v>
                </c:pt>
                <c:pt idx="28878">
                  <c:v>-0.24322926133228601</c:v>
                </c:pt>
                <c:pt idx="28879">
                  <c:v>-0.24304011727118199</c:v>
                </c:pt>
                <c:pt idx="28880">
                  <c:v>-0.24285097320822899</c:v>
                </c:pt>
                <c:pt idx="28881">
                  <c:v>-0.24266182914527501</c:v>
                </c:pt>
                <c:pt idx="28882">
                  <c:v>-0.242472685084171</c:v>
                </c:pt>
                <c:pt idx="28883">
                  <c:v>-0.24228354102121699</c:v>
                </c:pt>
                <c:pt idx="28884">
                  <c:v>-0.24209439695826299</c:v>
                </c:pt>
                <c:pt idx="28885">
                  <c:v>-0.241905252897159</c:v>
                </c:pt>
                <c:pt idx="28886">
                  <c:v>-0.241716108834205</c:v>
                </c:pt>
                <c:pt idx="28887">
                  <c:v>-0.24152696477125099</c:v>
                </c:pt>
                <c:pt idx="28888">
                  <c:v>-0.24133782071014701</c:v>
                </c:pt>
                <c:pt idx="28889">
                  <c:v>-0.241148676647193</c:v>
                </c:pt>
                <c:pt idx="28890">
                  <c:v>-0.24095953258423899</c:v>
                </c:pt>
                <c:pt idx="28891">
                  <c:v>-0.24077038852313501</c:v>
                </c:pt>
                <c:pt idx="28892">
                  <c:v>-0.240581244460182</c:v>
                </c:pt>
                <c:pt idx="28893">
                  <c:v>-0.240392100397228</c:v>
                </c:pt>
                <c:pt idx="28894">
                  <c:v>-0.24020295633612401</c:v>
                </c:pt>
                <c:pt idx="28895">
                  <c:v>-0.24001381227317001</c:v>
                </c:pt>
                <c:pt idx="28896">
                  <c:v>-0.239824668210216</c:v>
                </c:pt>
                <c:pt idx="28897">
                  <c:v>-0.23963552414911199</c:v>
                </c:pt>
                <c:pt idx="28898">
                  <c:v>-0.23944638008615801</c:v>
                </c:pt>
                <c:pt idx="28899">
                  <c:v>-0.23925723602320401</c:v>
                </c:pt>
                <c:pt idx="28900">
                  <c:v>-0.23906809196209999</c:v>
                </c:pt>
                <c:pt idx="28901">
                  <c:v>-0.23887894789914599</c:v>
                </c:pt>
                <c:pt idx="28902">
                  <c:v>-0.23868980383619301</c:v>
                </c:pt>
                <c:pt idx="28903">
                  <c:v>-0.238500659775088</c:v>
                </c:pt>
                <c:pt idx="28904">
                  <c:v>-0.23831151571213499</c:v>
                </c:pt>
                <c:pt idx="28905">
                  <c:v>-0.23812237164918101</c:v>
                </c:pt>
                <c:pt idx="28906">
                  <c:v>-0.237933227588077</c:v>
                </c:pt>
                <c:pt idx="28907">
                  <c:v>-0.237744083525123</c:v>
                </c:pt>
                <c:pt idx="28908">
                  <c:v>-0.23755493946216899</c:v>
                </c:pt>
                <c:pt idx="28909">
                  <c:v>-0.23736579540106501</c:v>
                </c:pt>
                <c:pt idx="28910">
                  <c:v>-0.237176651338111</c:v>
                </c:pt>
                <c:pt idx="28911">
                  <c:v>-0.23698750727515699</c:v>
                </c:pt>
                <c:pt idx="28912">
                  <c:v>-0.23679836321405301</c:v>
                </c:pt>
                <c:pt idx="28913">
                  <c:v>-0.236609219151099</c:v>
                </c:pt>
                <c:pt idx="28914">
                  <c:v>-0.236420075088146</c:v>
                </c:pt>
                <c:pt idx="28915">
                  <c:v>-0.23623093102704101</c:v>
                </c:pt>
                <c:pt idx="28916">
                  <c:v>-0.23604178696408801</c:v>
                </c:pt>
                <c:pt idx="28917">
                  <c:v>-0.235852642901134</c:v>
                </c:pt>
                <c:pt idx="28918">
                  <c:v>-0.23566349884002999</c:v>
                </c:pt>
                <c:pt idx="28919">
                  <c:v>-0.23547435477707601</c:v>
                </c:pt>
                <c:pt idx="28920">
                  <c:v>-0.23528521071412201</c:v>
                </c:pt>
                <c:pt idx="28921">
                  <c:v>-0.23509606665301799</c:v>
                </c:pt>
                <c:pt idx="28922">
                  <c:v>-0.23490692259006399</c:v>
                </c:pt>
                <c:pt idx="28923">
                  <c:v>-0.23471777852711001</c:v>
                </c:pt>
                <c:pt idx="28924">
                  <c:v>-0.234528634466006</c:v>
                </c:pt>
                <c:pt idx="28925">
                  <c:v>-0.23433949040305199</c:v>
                </c:pt>
                <c:pt idx="28926">
                  <c:v>-0.23415034634009901</c:v>
                </c:pt>
                <c:pt idx="28927">
                  <c:v>-0.233961202278994</c:v>
                </c:pt>
                <c:pt idx="28928">
                  <c:v>-0.233772058216041</c:v>
                </c:pt>
                <c:pt idx="28929">
                  <c:v>-0.23358291415308699</c:v>
                </c:pt>
                <c:pt idx="28930">
                  <c:v>-0.233393770091983</c:v>
                </c:pt>
                <c:pt idx="28931">
                  <c:v>-0.233204626029029</c:v>
                </c:pt>
                <c:pt idx="28932">
                  <c:v>-0.23301548196607499</c:v>
                </c:pt>
                <c:pt idx="28933">
                  <c:v>-0.23282633790497101</c:v>
                </c:pt>
                <c:pt idx="28934">
                  <c:v>-0.232637193842017</c:v>
                </c:pt>
                <c:pt idx="28935">
                  <c:v>-0.232448049779063</c:v>
                </c:pt>
                <c:pt idx="28936">
                  <c:v>-0.23225890571795901</c:v>
                </c:pt>
                <c:pt idx="28937">
                  <c:v>-0.23206976165500501</c:v>
                </c:pt>
                <c:pt idx="28938">
                  <c:v>-0.231880617592052</c:v>
                </c:pt>
                <c:pt idx="28939">
                  <c:v>-0.23169147353094699</c:v>
                </c:pt>
                <c:pt idx="28940">
                  <c:v>-0.23150232946799401</c:v>
                </c:pt>
                <c:pt idx="28941">
                  <c:v>-0.23131318540504001</c:v>
                </c:pt>
                <c:pt idx="28942">
                  <c:v>-0.23112404134393599</c:v>
                </c:pt>
                <c:pt idx="28943">
                  <c:v>-0.23093489728098199</c:v>
                </c:pt>
                <c:pt idx="28944">
                  <c:v>-0.23074575321802801</c:v>
                </c:pt>
                <c:pt idx="28945">
                  <c:v>-0.230556609156924</c:v>
                </c:pt>
                <c:pt idx="28946">
                  <c:v>-0.23036746509396999</c:v>
                </c:pt>
                <c:pt idx="28947">
                  <c:v>-0.23017832103101599</c:v>
                </c:pt>
                <c:pt idx="28948">
                  <c:v>-0.229989176969912</c:v>
                </c:pt>
                <c:pt idx="28949">
                  <c:v>-0.229800032906958</c:v>
                </c:pt>
                <c:pt idx="28950">
                  <c:v>-0.22961088884400499</c:v>
                </c:pt>
                <c:pt idx="28951">
                  <c:v>-0.22942174478290001</c:v>
                </c:pt>
                <c:pt idx="28952">
                  <c:v>-0.229232600719947</c:v>
                </c:pt>
                <c:pt idx="28953">
                  <c:v>-0.22904345665699299</c:v>
                </c:pt>
                <c:pt idx="28954">
                  <c:v>-0.22885431259588901</c:v>
                </c:pt>
                <c:pt idx="28955">
                  <c:v>-0.228665168532935</c:v>
                </c:pt>
                <c:pt idx="28956">
                  <c:v>-0.228476024469981</c:v>
                </c:pt>
                <c:pt idx="28957">
                  <c:v>-0.22828688040887701</c:v>
                </c:pt>
                <c:pt idx="28958">
                  <c:v>-0.22809773634592301</c:v>
                </c:pt>
                <c:pt idx="28959">
                  <c:v>-0.227908592282969</c:v>
                </c:pt>
                <c:pt idx="28960">
                  <c:v>-0.22771944822186499</c:v>
                </c:pt>
                <c:pt idx="28961">
                  <c:v>-0.22753030415891101</c:v>
                </c:pt>
                <c:pt idx="28962">
                  <c:v>-0.22734116009595801</c:v>
                </c:pt>
                <c:pt idx="28963">
                  <c:v>-0.22715201603485399</c:v>
                </c:pt>
                <c:pt idx="28964">
                  <c:v>-0.22696287197189999</c:v>
                </c:pt>
                <c:pt idx="28965">
                  <c:v>-0.22677372790894601</c:v>
                </c:pt>
                <c:pt idx="28966">
                  <c:v>-0.226584583847842</c:v>
                </c:pt>
                <c:pt idx="28967">
                  <c:v>-0.22639543978488799</c:v>
                </c:pt>
                <c:pt idx="28968">
                  <c:v>-0.22620629572193399</c:v>
                </c:pt>
                <c:pt idx="28969">
                  <c:v>-0.22601715166083</c:v>
                </c:pt>
                <c:pt idx="28970">
                  <c:v>-0.225828007597876</c:v>
                </c:pt>
                <c:pt idx="28971">
                  <c:v>-0.22563886353492199</c:v>
                </c:pt>
                <c:pt idx="28972">
                  <c:v>-0.22544971947381801</c:v>
                </c:pt>
                <c:pt idx="28973">
                  <c:v>-0.225260575410864</c:v>
                </c:pt>
                <c:pt idx="28974">
                  <c:v>-0.22507143134791099</c:v>
                </c:pt>
                <c:pt idx="28975">
                  <c:v>-0.22488228728680701</c:v>
                </c:pt>
                <c:pt idx="28976">
                  <c:v>-0.224693143223853</c:v>
                </c:pt>
                <c:pt idx="28977">
                  <c:v>-0.224503999160899</c:v>
                </c:pt>
                <c:pt idx="28978">
                  <c:v>-0.22431485509979501</c:v>
                </c:pt>
                <c:pt idx="28979">
                  <c:v>-0.22412571103684101</c:v>
                </c:pt>
                <c:pt idx="28980">
                  <c:v>-0.223936566973887</c:v>
                </c:pt>
                <c:pt idx="28981">
                  <c:v>-0.22374742291278299</c:v>
                </c:pt>
                <c:pt idx="28982">
                  <c:v>-0.22355827884982901</c:v>
                </c:pt>
                <c:pt idx="28983">
                  <c:v>-0.22336913478687501</c:v>
                </c:pt>
                <c:pt idx="28984">
                  <c:v>-0.22317999072577099</c:v>
                </c:pt>
                <c:pt idx="28985">
                  <c:v>-0.22299084666281799</c:v>
                </c:pt>
                <c:pt idx="28986">
                  <c:v>-0.22280170259986401</c:v>
                </c:pt>
                <c:pt idx="28987">
                  <c:v>-0.22261255853876</c:v>
                </c:pt>
                <c:pt idx="28988">
                  <c:v>-0.22242341447580599</c:v>
                </c:pt>
                <c:pt idx="28989">
                  <c:v>-0.22223427041285199</c:v>
                </c:pt>
                <c:pt idx="28990">
                  <c:v>-0.222045126351748</c:v>
                </c:pt>
                <c:pt idx="28991">
                  <c:v>-0.221855982288794</c:v>
                </c:pt>
                <c:pt idx="28992">
                  <c:v>-0.22166683822583999</c:v>
                </c:pt>
                <c:pt idx="28993">
                  <c:v>-0.22147769416473601</c:v>
                </c:pt>
                <c:pt idx="28994">
                  <c:v>-0.221288550101782</c:v>
                </c:pt>
                <c:pt idx="28995">
                  <c:v>-0.22109940603882899</c:v>
                </c:pt>
                <c:pt idx="28996">
                  <c:v>-0.22091026197772401</c:v>
                </c:pt>
                <c:pt idx="28997">
                  <c:v>-0.220721117914771</c:v>
                </c:pt>
                <c:pt idx="28998">
                  <c:v>-0.220531973851817</c:v>
                </c:pt>
                <c:pt idx="28999">
                  <c:v>-0.22034282979071301</c:v>
                </c:pt>
                <c:pt idx="29000">
                  <c:v>-0.22015368572775901</c:v>
                </c:pt>
                <c:pt idx="29001">
                  <c:v>-0.219964541664805</c:v>
                </c:pt>
                <c:pt idx="29002">
                  <c:v>-0.21977539760370099</c:v>
                </c:pt>
                <c:pt idx="29003">
                  <c:v>-0.21958625354074701</c:v>
                </c:pt>
                <c:pt idx="29004">
                  <c:v>-0.21939710947779301</c:v>
                </c:pt>
                <c:pt idx="29005">
                  <c:v>-0.21920796541668899</c:v>
                </c:pt>
                <c:pt idx="29006">
                  <c:v>-0.21901882135373499</c:v>
                </c:pt>
                <c:pt idx="29007">
                  <c:v>-0.21882967729078201</c:v>
                </c:pt>
                <c:pt idx="29008">
                  <c:v>-0.218640533229677</c:v>
                </c:pt>
                <c:pt idx="29009">
                  <c:v>-0.21845138916672399</c:v>
                </c:pt>
                <c:pt idx="29010">
                  <c:v>-0.21826224510376999</c:v>
                </c:pt>
                <c:pt idx="29011">
                  <c:v>-0.218073101042666</c:v>
                </c:pt>
                <c:pt idx="29012">
                  <c:v>-0.217883956979712</c:v>
                </c:pt>
                <c:pt idx="29013">
                  <c:v>-0.21769481291675799</c:v>
                </c:pt>
                <c:pt idx="29014">
                  <c:v>-0.21750566885565401</c:v>
                </c:pt>
                <c:pt idx="29015">
                  <c:v>-0.2173165247927</c:v>
                </c:pt>
                <c:pt idx="29016">
                  <c:v>-0.21712738072974599</c:v>
                </c:pt>
                <c:pt idx="29017">
                  <c:v>-0.21693823666864201</c:v>
                </c:pt>
                <c:pt idx="29018">
                  <c:v>-0.216749092605688</c:v>
                </c:pt>
                <c:pt idx="29019">
                  <c:v>-0.216559948542735</c:v>
                </c:pt>
                <c:pt idx="29020">
                  <c:v>-0.21637080448163001</c:v>
                </c:pt>
                <c:pt idx="29021">
                  <c:v>-0.21618166041867701</c:v>
                </c:pt>
                <c:pt idx="29022">
                  <c:v>-0.215992516355723</c:v>
                </c:pt>
                <c:pt idx="29023">
                  <c:v>-0.21580337229461899</c:v>
                </c:pt>
                <c:pt idx="29024">
                  <c:v>-0.21561422823166501</c:v>
                </c:pt>
                <c:pt idx="29025">
                  <c:v>-0.21542508416871101</c:v>
                </c:pt>
                <c:pt idx="29026">
                  <c:v>-0.21523594010760699</c:v>
                </c:pt>
                <c:pt idx="29027">
                  <c:v>-0.21504679604465299</c:v>
                </c:pt>
                <c:pt idx="29028">
                  <c:v>-0.21485765198169901</c:v>
                </c:pt>
                <c:pt idx="29029">
                  <c:v>-0.214668507920595</c:v>
                </c:pt>
                <c:pt idx="29030">
                  <c:v>-0.21447936385764099</c:v>
                </c:pt>
                <c:pt idx="29031">
                  <c:v>-0.21429021979468801</c:v>
                </c:pt>
                <c:pt idx="29032">
                  <c:v>-0.214101075733583</c:v>
                </c:pt>
                <c:pt idx="29033">
                  <c:v>-0.21391193167063</c:v>
                </c:pt>
                <c:pt idx="29034">
                  <c:v>-0.21372278760767599</c:v>
                </c:pt>
                <c:pt idx="29035">
                  <c:v>-0.21353364354657201</c:v>
                </c:pt>
                <c:pt idx="29036">
                  <c:v>-0.213344499483618</c:v>
                </c:pt>
                <c:pt idx="29037">
                  <c:v>-0.21315535542066399</c:v>
                </c:pt>
                <c:pt idx="29038">
                  <c:v>-0.21296621135956001</c:v>
                </c:pt>
                <c:pt idx="29039">
                  <c:v>-0.212777067296606</c:v>
                </c:pt>
                <c:pt idx="29040">
                  <c:v>-0.212587923233652</c:v>
                </c:pt>
                <c:pt idx="29041">
                  <c:v>-0.21239877917254801</c:v>
                </c:pt>
                <c:pt idx="29042">
                  <c:v>-0.21220963510959401</c:v>
                </c:pt>
                <c:pt idx="29043">
                  <c:v>-0.212020491046641</c:v>
                </c:pt>
                <c:pt idx="29044">
                  <c:v>-0.21183134698553599</c:v>
                </c:pt>
                <c:pt idx="29045">
                  <c:v>-0.21164220292258301</c:v>
                </c:pt>
                <c:pt idx="29046">
                  <c:v>-0.21145305885962901</c:v>
                </c:pt>
                <c:pt idx="29047">
                  <c:v>-0.21126391479852499</c:v>
                </c:pt>
                <c:pt idx="29048">
                  <c:v>-0.21107477073557099</c:v>
                </c:pt>
                <c:pt idx="29049">
                  <c:v>-0.21088562667261701</c:v>
                </c:pt>
                <c:pt idx="29050">
                  <c:v>-0.210696482611513</c:v>
                </c:pt>
                <c:pt idx="29051">
                  <c:v>-0.21050733854855899</c:v>
                </c:pt>
                <c:pt idx="29052">
                  <c:v>-0.21031819448560499</c:v>
                </c:pt>
                <c:pt idx="29053">
                  <c:v>-0.210129050424501</c:v>
                </c:pt>
                <c:pt idx="29054">
                  <c:v>-0.209939906361547</c:v>
                </c:pt>
                <c:pt idx="29055">
                  <c:v>-0.20975076229859399</c:v>
                </c:pt>
                <c:pt idx="29056">
                  <c:v>-0.20956161823748901</c:v>
                </c:pt>
                <c:pt idx="29057">
                  <c:v>-0.209372474174536</c:v>
                </c:pt>
                <c:pt idx="29058">
                  <c:v>-0.20918333011158199</c:v>
                </c:pt>
                <c:pt idx="29059">
                  <c:v>-0.20899418605047801</c:v>
                </c:pt>
                <c:pt idx="29060">
                  <c:v>-0.208805041987524</c:v>
                </c:pt>
                <c:pt idx="29061">
                  <c:v>-0.20861589792457</c:v>
                </c:pt>
                <c:pt idx="29062">
                  <c:v>-0.20842675386346601</c:v>
                </c:pt>
                <c:pt idx="29063">
                  <c:v>-0.20823760980051201</c:v>
                </c:pt>
                <c:pt idx="29064">
                  <c:v>-0.208048465737558</c:v>
                </c:pt>
                <c:pt idx="29065">
                  <c:v>-0.20785932167645399</c:v>
                </c:pt>
                <c:pt idx="29066">
                  <c:v>-0.20767017761350001</c:v>
                </c:pt>
                <c:pt idx="29067">
                  <c:v>-0.20748103355054701</c:v>
                </c:pt>
                <c:pt idx="29068">
                  <c:v>-0.20729188948944299</c:v>
                </c:pt>
                <c:pt idx="29069">
                  <c:v>-0.20710274542648899</c:v>
                </c:pt>
                <c:pt idx="29070">
                  <c:v>-0.20691360136353501</c:v>
                </c:pt>
                <c:pt idx="29071">
                  <c:v>-0.206724457302431</c:v>
                </c:pt>
                <c:pt idx="29072">
                  <c:v>-0.20653531323947699</c:v>
                </c:pt>
                <c:pt idx="29073">
                  <c:v>-0.20634616917652299</c:v>
                </c:pt>
                <c:pt idx="29074">
                  <c:v>-0.206157025115419</c:v>
                </c:pt>
                <c:pt idx="29075">
                  <c:v>-0.205967881052465</c:v>
                </c:pt>
                <c:pt idx="29076">
                  <c:v>-0.20577873698951099</c:v>
                </c:pt>
                <c:pt idx="29077">
                  <c:v>-0.20558959292840701</c:v>
                </c:pt>
                <c:pt idx="29078">
                  <c:v>-0.205400448865453</c:v>
                </c:pt>
                <c:pt idx="29079">
                  <c:v>-0.20521130480249999</c:v>
                </c:pt>
                <c:pt idx="29080">
                  <c:v>-0.20502216074139601</c:v>
                </c:pt>
                <c:pt idx="29081">
                  <c:v>-0.204833016678442</c:v>
                </c:pt>
                <c:pt idx="29082">
                  <c:v>-0.204643872615488</c:v>
                </c:pt>
                <c:pt idx="29083">
                  <c:v>-0.20445472855438401</c:v>
                </c:pt>
                <c:pt idx="29084">
                  <c:v>-0.20426558449143001</c:v>
                </c:pt>
                <c:pt idx="29085">
                  <c:v>-0.204076440428476</c:v>
                </c:pt>
                <c:pt idx="29086">
                  <c:v>-0.20388729636737199</c:v>
                </c:pt>
                <c:pt idx="29087">
                  <c:v>-0.20369815230441801</c:v>
                </c:pt>
                <c:pt idx="29088">
                  <c:v>-0.20350900824146501</c:v>
                </c:pt>
                <c:pt idx="29089">
                  <c:v>-0.20331986418035999</c:v>
                </c:pt>
                <c:pt idx="29090">
                  <c:v>-0.20313072011740699</c:v>
                </c:pt>
                <c:pt idx="29091">
                  <c:v>-0.20294157605445301</c:v>
                </c:pt>
                <c:pt idx="29092">
                  <c:v>-0.202752431993349</c:v>
                </c:pt>
                <c:pt idx="29093">
                  <c:v>-0.20256328793039499</c:v>
                </c:pt>
                <c:pt idx="29094">
                  <c:v>-0.20237414386744099</c:v>
                </c:pt>
                <c:pt idx="29095">
                  <c:v>-0.202184999806337</c:v>
                </c:pt>
                <c:pt idx="29096">
                  <c:v>-0.201995855743383</c:v>
                </c:pt>
                <c:pt idx="29097">
                  <c:v>-0.20180671168042899</c:v>
                </c:pt>
                <c:pt idx="29098">
                  <c:v>-0.20161756761932501</c:v>
                </c:pt>
                <c:pt idx="29099">
                  <c:v>-0.201428423556371</c:v>
                </c:pt>
                <c:pt idx="29100">
                  <c:v>-0.20123927949341799</c:v>
                </c:pt>
                <c:pt idx="29101">
                  <c:v>-0.20105013543231301</c:v>
                </c:pt>
                <c:pt idx="29102">
                  <c:v>-0.20086099136936</c:v>
                </c:pt>
                <c:pt idx="29103">
                  <c:v>-0.200671847306406</c:v>
                </c:pt>
                <c:pt idx="29104">
                  <c:v>-0.20048270324530201</c:v>
                </c:pt>
                <c:pt idx="29105">
                  <c:v>-0.20029355918234801</c:v>
                </c:pt>
                <c:pt idx="29106">
                  <c:v>-0.200104415119394</c:v>
                </c:pt>
                <c:pt idx="29107">
                  <c:v>-0.19991527105828999</c:v>
                </c:pt>
                <c:pt idx="29108">
                  <c:v>-0.19972612699533601</c:v>
                </c:pt>
                <c:pt idx="29109">
                  <c:v>-0.19953698293238201</c:v>
                </c:pt>
                <c:pt idx="29110">
                  <c:v>-0.19934783887127799</c:v>
                </c:pt>
                <c:pt idx="29111">
                  <c:v>-0.19915869480832399</c:v>
                </c:pt>
                <c:pt idx="29112">
                  <c:v>-0.19896955074537101</c:v>
                </c:pt>
                <c:pt idx="29113">
                  <c:v>-0.198780406684266</c:v>
                </c:pt>
                <c:pt idx="29114">
                  <c:v>-0.19859126262131299</c:v>
                </c:pt>
                <c:pt idx="29115">
                  <c:v>-0.19840211855835899</c:v>
                </c:pt>
                <c:pt idx="29116">
                  <c:v>-0.198212974497255</c:v>
                </c:pt>
                <c:pt idx="29117">
                  <c:v>-0.198023830434301</c:v>
                </c:pt>
                <c:pt idx="29118">
                  <c:v>-0.19783468637134699</c:v>
                </c:pt>
                <c:pt idx="29119">
                  <c:v>-0.19764554231024301</c:v>
                </c:pt>
                <c:pt idx="29120">
                  <c:v>-0.197456398247289</c:v>
                </c:pt>
                <c:pt idx="29121">
                  <c:v>-0.19726725418433499</c:v>
                </c:pt>
                <c:pt idx="29122">
                  <c:v>-0.19707811012323101</c:v>
                </c:pt>
                <c:pt idx="29123">
                  <c:v>-0.196888966060277</c:v>
                </c:pt>
                <c:pt idx="29124">
                  <c:v>-0.196699821997324</c:v>
                </c:pt>
                <c:pt idx="29125">
                  <c:v>-0.19651067793621901</c:v>
                </c:pt>
                <c:pt idx="29126">
                  <c:v>-0.19632153387326601</c:v>
                </c:pt>
                <c:pt idx="29127">
                  <c:v>-0.196132389810312</c:v>
                </c:pt>
                <c:pt idx="29128">
                  <c:v>-0.19594324574920799</c:v>
                </c:pt>
                <c:pt idx="29129">
                  <c:v>-0.19575410168625401</c:v>
                </c:pt>
                <c:pt idx="29130">
                  <c:v>-0.19556495762330001</c:v>
                </c:pt>
                <c:pt idx="29131">
                  <c:v>-0.19537581356219599</c:v>
                </c:pt>
                <c:pt idx="29132">
                  <c:v>-0.19518666949924199</c:v>
                </c:pt>
                <c:pt idx="29133">
                  <c:v>-0.19499752543628801</c:v>
                </c:pt>
                <c:pt idx="29134">
                  <c:v>-0.194808381375184</c:v>
                </c:pt>
                <c:pt idx="29135">
                  <c:v>-0.19461923731222999</c:v>
                </c:pt>
                <c:pt idx="29136">
                  <c:v>-0.19443009324927699</c:v>
                </c:pt>
                <c:pt idx="29137">
                  <c:v>-0.194240949188172</c:v>
                </c:pt>
                <c:pt idx="29138">
                  <c:v>-0.194051805125219</c:v>
                </c:pt>
                <c:pt idx="29139">
                  <c:v>-0.19386266106226499</c:v>
                </c:pt>
                <c:pt idx="29140">
                  <c:v>-0.19367351700116101</c:v>
                </c:pt>
                <c:pt idx="29141">
                  <c:v>-0.193484372938207</c:v>
                </c:pt>
                <c:pt idx="29142">
                  <c:v>-0.19329522887525299</c:v>
                </c:pt>
                <c:pt idx="29143">
                  <c:v>-0.19310608481414901</c:v>
                </c:pt>
                <c:pt idx="29144">
                  <c:v>-0.192916940751195</c:v>
                </c:pt>
                <c:pt idx="29145">
                  <c:v>-0.192727796688241</c:v>
                </c:pt>
                <c:pt idx="29146">
                  <c:v>-0.19253865262713701</c:v>
                </c:pt>
                <c:pt idx="29147">
                  <c:v>-0.19234950856418301</c:v>
                </c:pt>
                <c:pt idx="29148">
                  <c:v>-0.19216036450123</c:v>
                </c:pt>
                <c:pt idx="29149">
                  <c:v>-0.19197122044012499</c:v>
                </c:pt>
                <c:pt idx="29150">
                  <c:v>-0.19178207637717201</c:v>
                </c:pt>
                <c:pt idx="29151">
                  <c:v>-0.19159293231421801</c:v>
                </c:pt>
                <c:pt idx="29152">
                  <c:v>-0.19140378825311399</c:v>
                </c:pt>
                <c:pt idx="29153">
                  <c:v>-0.19121464419015999</c:v>
                </c:pt>
                <c:pt idx="29154">
                  <c:v>-0.19102550012720601</c:v>
                </c:pt>
                <c:pt idx="29155">
                  <c:v>-0.190836356066102</c:v>
                </c:pt>
                <c:pt idx="29156">
                  <c:v>-0.19064721200314799</c:v>
                </c:pt>
                <c:pt idx="29157">
                  <c:v>-0.19045806794019399</c:v>
                </c:pt>
                <c:pt idx="29158">
                  <c:v>-0.19026892387909</c:v>
                </c:pt>
                <c:pt idx="29159">
                  <c:v>-0.190079779816136</c:v>
                </c:pt>
                <c:pt idx="29160">
                  <c:v>-0.18989063575318299</c:v>
                </c:pt>
                <c:pt idx="29161">
                  <c:v>-0.18970149169207801</c:v>
                </c:pt>
                <c:pt idx="29162">
                  <c:v>-0.189512347629125</c:v>
                </c:pt>
                <c:pt idx="29163">
                  <c:v>-0.18932320356617099</c:v>
                </c:pt>
                <c:pt idx="29164">
                  <c:v>-0.18913405950506701</c:v>
                </c:pt>
                <c:pt idx="29165">
                  <c:v>-0.188944915442113</c:v>
                </c:pt>
                <c:pt idx="29166">
                  <c:v>-0.188755771379159</c:v>
                </c:pt>
                <c:pt idx="29167">
                  <c:v>-0.18856662731805501</c:v>
                </c:pt>
                <c:pt idx="29168">
                  <c:v>-0.18837748325510101</c:v>
                </c:pt>
                <c:pt idx="29169">
                  <c:v>-0.188188339192147</c:v>
                </c:pt>
                <c:pt idx="29170">
                  <c:v>-0.18799919513104299</c:v>
                </c:pt>
                <c:pt idx="29171">
                  <c:v>-0.18781005106808901</c:v>
                </c:pt>
                <c:pt idx="29172">
                  <c:v>-0.18762090700513601</c:v>
                </c:pt>
                <c:pt idx="29173">
                  <c:v>-0.18743176294403199</c:v>
                </c:pt>
                <c:pt idx="29174">
                  <c:v>-0.18724261888107799</c:v>
                </c:pt>
                <c:pt idx="29175">
                  <c:v>-0.18705347481812401</c:v>
                </c:pt>
                <c:pt idx="29176">
                  <c:v>-0.18686433075702</c:v>
                </c:pt>
                <c:pt idx="29177">
                  <c:v>-0.18667518669406599</c:v>
                </c:pt>
                <c:pt idx="29178">
                  <c:v>-0.18648604263111199</c:v>
                </c:pt>
                <c:pt idx="29179">
                  <c:v>-0.186296898570008</c:v>
                </c:pt>
                <c:pt idx="29180">
                  <c:v>-0.186107754507054</c:v>
                </c:pt>
                <c:pt idx="29181">
                  <c:v>-0.18591861044409999</c:v>
                </c:pt>
                <c:pt idx="29182">
                  <c:v>-0.18572946638299601</c:v>
                </c:pt>
                <c:pt idx="29183">
                  <c:v>-0.185540322320043</c:v>
                </c:pt>
                <c:pt idx="29184">
                  <c:v>-0.18535117825708899</c:v>
                </c:pt>
                <c:pt idx="29185">
                  <c:v>-0.18516203419598501</c:v>
                </c:pt>
                <c:pt idx="29186">
                  <c:v>-0.184972890133031</c:v>
                </c:pt>
                <c:pt idx="29187">
                  <c:v>-0.184783746070077</c:v>
                </c:pt>
                <c:pt idx="29188">
                  <c:v>-0.18459460200897301</c:v>
                </c:pt>
                <c:pt idx="29189">
                  <c:v>-0.18440545794601901</c:v>
                </c:pt>
                <c:pt idx="29190">
                  <c:v>-0.184216313883065</c:v>
                </c:pt>
                <c:pt idx="29191">
                  <c:v>-0.18402716982196099</c:v>
                </c:pt>
                <c:pt idx="29192">
                  <c:v>-0.18383802575900701</c:v>
                </c:pt>
                <c:pt idx="29193">
                  <c:v>-0.18364888169605301</c:v>
                </c:pt>
                <c:pt idx="29194">
                  <c:v>-0.18345973763494899</c:v>
                </c:pt>
                <c:pt idx="29195">
                  <c:v>-0.18327059357199599</c:v>
                </c:pt>
                <c:pt idx="29196">
                  <c:v>-0.18308144950904201</c:v>
                </c:pt>
                <c:pt idx="29197">
                  <c:v>-0.182892305447938</c:v>
                </c:pt>
                <c:pt idx="29198">
                  <c:v>-0.18270316138498399</c:v>
                </c:pt>
                <c:pt idx="29199">
                  <c:v>-0.18251401732202999</c:v>
                </c:pt>
                <c:pt idx="29200">
                  <c:v>-0.182324873260926</c:v>
                </c:pt>
                <c:pt idx="29201">
                  <c:v>-0.182135729197972</c:v>
                </c:pt>
                <c:pt idx="29202">
                  <c:v>-0.18194658513501799</c:v>
                </c:pt>
                <c:pt idx="29203">
                  <c:v>-0.18175744107391401</c:v>
                </c:pt>
                <c:pt idx="29204">
                  <c:v>-0.18156829701096</c:v>
                </c:pt>
                <c:pt idx="29205">
                  <c:v>-0.18137915294800699</c:v>
                </c:pt>
                <c:pt idx="29206">
                  <c:v>-0.18119000888690201</c:v>
                </c:pt>
                <c:pt idx="29207">
                  <c:v>-0.181000864823949</c:v>
                </c:pt>
                <c:pt idx="29208">
                  <c:v>-0.180811720760995</c:v>
                </c:pt>
                <c:pt idx="29209">
                  <c:v>-0.18062257669989101</c:v>
                </c:pt>
                <c:pt idx="29210">
                  <c:v>-0.18043343263693701</c:v>
                </c:pt>
                <c:pt idx="29211">
                  <c:v>-0.180244288573983</c:v>
                </c:pt>
                <c:pt idx="29212">
                  <c:v>-0.18005514451287899</c:v>
                </c:pt>
                <c:pt idx="29213">
                  <c:v>-0.17986600044992501</c:v>
                </c:pt>
                <c:pt idx="29214">
                  <c:v>-0.17967685638697101</c:v>
                </c:pt>
                <c:pt idx="29215">
                  <c:v>-0.17948771232586699</c:v>
                </c:pt>
                <c:pt idx="29216">
                  <c:v>-0.17929856826291299</c:v>
                </c:pt>
                <c:pt idx="29217">
                  <c:v>-0.17910942419996001</c:v>
                </c:pt>
                <c:pt idx="29218">
                  <c:v>-0.178920280138855</c:v>
                </c:pt>
                <c:pt idx="29219">
                  <c:v>-0.17873113607590199</c:v>
                </c:pt>
                <c:pt idx="29220">
                  <c:v>-0.17854199201294799</c:v>
                </c:pt>
                <c:pt idx="29221">
                  <c:v>-0.178352847951844</c:v>
                </c:pt>
                <c:pt idx="29222">
                  <c:v>-0.17816370388889</c:v>
                </c:pt>
                <c:pt idx="29223">
                  <c:v>-0.17797455982593599</c:v>
                </c:pt>
                <c:pt idx="29224">
                  <c:v>-0.17778541576483201</c:v>
                </c:pt>
                <c:pt idx="29225">
                  <c:v>-0.177596271701878</c:v>
                </c:pt>
                <c:pt idx="29226">
                  <c:v>-0.17740712763892399</c:v>
                </c:pt>
                <c:pt idx="29227">
                  <c:v>-0.17721798357782001</c:v>
                </c:pt>
                <c:pt idx="29228">
                  <c:v>-0.177028839514866</c:v>
                </c:pt>
                <c:pt idx="29229">
                  <c:v>-0.176839695451913</c:v>
                </c:pt>
                <c:pt idx="29230">
                  <c:v>-0.17665055139080801</c:v>
                </c:pt>
                <c:pt idx="29231">
                  <c:v>-0.17646140732785501</c:v>
                </c:pt>
                <c:pt idx="29232">
                  <c:v>-0.176272263264901</c:v>
                </c:pt>
                <c:pt idx="29233">
                  <c:v>-0.17608311920379699</c:v>
                </c:pt>
                <c:pt idx="29234">
                  <c:v>-0.17589397514084301</c:v>
                </c:pt>
                <c:pt idx="29235">
                  <c:v>-0.17570483107788901</c:v>
                </c:pt>
                <c:pt idx="29236">
                  <c:v>-0.17551568701678499</c:v>
                </c:pt>
                <c:pt idx="29237">
                  <c:v>-0.17532654295383099</c:v>
                </c:pt>
                <c:pt idx="29238">
                  <c:v>-0.17513739889087701</c:v>
                </c:pt>
                <c:pt idx="29239">
                  <c:v>-0.174948254829773</c:v>
                </c:pt>
                <c:pt idx="29240">
                  <c:v>-0.17475911076681899</c:v>
                </c:pt>
                <c:pt idx="29241">
                  <c:v>-0.17456996670386599</c:v>
                </c:pt>
                <c:pt idx="29242">
                  <c:v>-0.174380822642761</c:v>
                </c:pt>
                <c:pt idx="29243">
                  <c:v>-0.174191678579808</c:v>
                </c:pt>
                <c:pt idx="29244">
                  <c:v>-0.17400253451685399</c:v>
                </c:pt>
                <c:pt idx="29245">
                  <c:v>-0.17381339045575001</c:v>
                </c:pt>
                <c:pt idx="29246">
                  <c:v>-0.173624246392796</c:v>
                </c:pt>
                <c:pt idx="29247">
                  <c:v>-0.17343510232984199</c:v>
                </c:pt>
                <c:pt idx="29248">
                  <c:v>-0.17324595826873801</c:v>
                </c:pt>
                <c:pt idx="29249">
                  <c:v>-0.173056814205784</c:v>
                </c:pt>
                <c:pt idx="29250">
                  <c:v>-0.17286767014283</c:v>
                </c:pt>
                <c:pt idx="29251">
                  <c:v>-0.17267852608172601</c:v>
                </c:pt>
                <c:pt idx="29252">
                  <c:v>-0.17248938201877201</c:v>
                </c:pt>
                <c:pt idx="29253">
                  <c:v>-0.172300237955819</c:v>
                </c:pt>
                <c:pt idx="29254">
                  <c:v>-0.17211109389471399</c:v>
                </c:pt>
                <c:pt idx="29255">
                  <c:v>-0.17192194983176101</c:v>
                </c:pt>
                <c:pt idx="29256">
                  <c:v>-0.17173280576880701</c:v>
                </c:pt>
                <c:pt idx="29257">
                  <c:v>-0.17154366170770299</c:v>
                </c:pt>
                <c:pt idx="29258">
                  <c:v>-0.17135451764474899</c:v>
                </c:pt>
                <c:pt idx="29259">
                  <c:v>-0.17116537358179501</c:v>
                </c:pt>
                <c:pt idx="29260">
                  <c:v>-0.170976229520691</c:v>
                </c:pt>
                <c:pt idx="29261">
                  <c:v>-0.17078708545773699</c:v>
                </c:pt>
                <c:pt idx="29262">
                  <c:v>-0.17059794139478299</c:v>
                </c:pt>
                <c:pt idx="29263">
                  <c:v>-0.170408797333679</c:v>
                </c:pt>
                <c:pt idx="29264">
                  <c:v>-0.170219653270725</c:v>
                </c:pt>
                <c:pt idx="29265">
                  <c:v>-0.17003050920777199</c:v>
                </c:pt>
                <c:pt idx="29266">
                  <c:v>-0.16984136514666701</c:v>
                </c:pt>
                <c:pt idx="29267">
                  <c:v>-0.169652221083714</c:v>
                </c:pt>
                <c:pt idx="29268">
                  <c:v>-0.16946307702075999</c:v>
                </c:pt>
                <c:pt idx="29269">
                  <c:v>-0.16927393295965601</c:v>
                </c:pt>
                <c:pt idx="29270">
                  <c:v>-0.169084788896702</c:v>
                </c:pt>
                <c:pt idx="29271">
                  <c:v>-0.168895644833748</c:v>
                </c:pt>
                <c:pt idx="29272">
                  <c:v>-0.16870650077264401</c:v>
                </c:pt>
                <c:pt idx="29273">
                  <c:v>-0.16851735670969001</c:v>
                </c:pt>
                <c:pt idx="29274">
                  <c:v>-0.168328212646736</c:v>
                </c:pt>
                <c:pt idx="29275">
                  <c:v>-0.16813906858563199</c:v>
                </c:pt>
                <c:pt idx="29276">
                  <c:v>-0.16794992452267801</c:v>
                </c:pt>
                <c:pt idx="29277">
                  <c:v>-0.16776078045972501</c:v>
                </c:pt>
                <c:pt idx="29278">
                  <c:v>-0.16757163639862099</c:v>
                </c:pt>
                <c:pt idx="29279">
                  <c:v>-0.16738249233566699</c:v>
                </c:pt>
                <c:pt idx="29280">
                  <c:v>-0.16719334827271301</c:v>
                </c:pt>
                <c:pt idx="29281">
                  <c:v>-0.167004204211609</c:v>
                </c:pt>
                <c:pt idx="29282">
                  <c:v>-0.16681506014865499</c:v>
                </c:pt>
                <c:pt idx="29283">
                  <c:v>-0.16662591608570099</c:v>
                </c:pt>
                <c:pt idx="29284">
                  <c:v>-0.166436772024597</c:v>
                </c:pt>
                <c:pt idx="29285">
                  <c:v>-0.166247627961643</c:v>
                </c:pt>
                <c:pt idx="29286">
                  <c:v>-0.16605848389868899</c:v>
                </c:pt>
                <c:pt idx="29287">
                  <c:v>-0.16586933983758501</c:v>
                </c:pt>
                <c:pt idx="29288">
                  <c:v>-0.165680195774632</c:v>
                </c:pt>
                <c:pt idx="29289">
                  <c:v>-0.16549105171167799</c:v>
                </c:pt>
                <c:pt idx="29290">
                  <c:v>-0.16530190765057401</c:v>
                </c:pt>
                <c:pt idx="29291">
                  <c:v>-0.16511276358762</c:v>
                </c:pt>
                <c:pt idx="29292">
                  <c:v>-0.164923619524666</c:v>
                </c:pt>
                <c:pt idx="29293">
                  <c:v>-0.16473447546356201</c:v>
                </c:pt>
                <c:pt idx="29294">
                  <c:v>-0.16454533140060801</c:v>
                </c:pt>
                <c:pt idx="29295">
                  <c:v>-0.164356187337654</c:v>
                </c:pt>
                <c:pt idx="29296">
                  <c:v>-0.16416704327654999</c:v>
                </c:pt>
                <c:pt idx="29297">
                  <c:v>-0.16397789921359601</c:v>
                </c:pt>
                <c:pt idx="29298">
                  <c:v>-0.16378875515064301</c:v>
                </c:pt>
                <c:pt idx="29299">
                  <c:v>-0.16359961108953799</c:v>
                </c:pt>
                <c:pt idx="29300">
                  <c:v>-0.16341046702658499</c:v>
                </c:pt>
                <c:pt idx="29301">
                  <c:v>-0.16322132296363101</c:v>
                </c:pt>
                <c:pt idx="29302">
                  <c:v>-0.163032178902527</c:v>
                </c:pt>
                <c:pt idx="29303">
                  <c:v>-0.16284303483957299</c:v>
                </c:pt>
                <c:pt idx="29304">
                  <c:v>-0.16265389077661899</c:v>
                </c:pt>
                <c:pt idx="29305">
                  <c:v>-0.162464746715515</c:v>
                </c:pt>
                <c:pt idx="29306">
                  <c:v>-0.162275602652561</c:v>
                </c:pt>
                <c:pt idx="29307">
                  <c:v>-0.16208645858960699</c:v>
                </c:pt>
                <c:pt idx="29308">
                  <c:v>-0.16189731452850301</c:v>
                </c:pt>
                <c:pt idx="29309">
                  <c:v>-0.161708170465549</c:v>
                </c:pt>
                <c:pt idx="29310">
                  <c:v>-0.16151902640259599</c:v>
                </c:pt>
                <c:pt idx="29311">
                  <c:v>-0.16132988234149101</c:v>
                </c:pt>
                <c:pt idx="29312">
                  <c:v>-0.161140738278538</c:v>
                </c:pt>
                <c:pt idx="29313">
                  <c:v>-0.160951594215584</c:v>
                </c:pt>
                <c:pt idx="29314">
                  <c:v>-0.16076245015448001</c:v>
                </c:pt>
                <c:pt idx="29315">
                  <c:v>-0.16057330609152601</c:v>
                </c:pt>
                <c:pt idx="29316">
                  <c:v>-0.160384162028572</c:v>
                </c:pt>
                <c:pt idx="29317">
                  <c:v>-0.16019501796746799</c:v>
                </c:pt>
                <c:pt idx="29318">
                  <c:v>-0.16000587390451401</c:v>
                </c:pt>
                <c:pt idx="29319">
                  <c:v>-0.15981672984156001</c:v>
                </c:pt>
                <c:pt idx="29320">
                  <c:v>-0.15962758578045599</c:v>
                </c:pt>
                <c:pt idx="29321">
                  <c:v>-0.15943844171750199</c:v>
                </c:pt>
                <c:pt idx="29322">
                  <c:v>-0.15924929765454901</c:v>
                </c:pt>
                <c:pt idx="29323">
                  <c:v>-0.159060153593444</c:v>
                </c:pt>
                <c:pt idx="29324">
                  <c:v>-0.15887100953049099</c:v>
                </c:pt>
                <c:pt idx="29325">
                  <c:v>-0.15868186546753699</c:v>
                </c:pt>
                <c:pt idx="29326">
                  <c:v>-0.158492721406433</c:v>
                </c:pt>
                <c:pt idx="29327">
                  <c:v>-0.158303577343479</c:v>
                </c:pt>
                <c:pt idx="29328">
                  <c:v>-0.15811443328052499</c:v>
                </c:pt>
                <c:pt idx="29329">
                  <c:v>-0.15792528921942101</c:v>
                </c:pt>
                <c:pt idx="29330">
                  <c:v>-0.157736145156467</c:v>
                </c:pt>
                <c:pt idx="29331">
                  <c:v>-0.15754700109351299</c:v>
                </c:pt>
                <c:pt idx="29332">
                  <c:v>-0.15735785703240901</c:v>
                </c:pt>
                <c:pt idx="29333">
                  <c:v>-0.157168712969455</c:v>
                </c:pt>
                <c:pt idx="29334">
                  <c:v>-0.156979568906502</c:v>
                </c:pt>
                <c:pt idx="29335">
                  <c:v>-0.15679042484539699</c:v>
                </c:pt>
                <c:pt idx="29336">
                  <c:v>-0.15660128078244401</c:v>
                </c:pt>
                <c:pt idx="29337">
                  <c:v>-0.15641213671949</c:v>
                </c:pt>
                <c:pt idx="29338">
                  <c:v>-0.15622299265838599</c:v>
                </c:pt>
                <c:pt idx="29339">
                  <c:v>-0.15603384859543201</c:v>
                </c:pt>
                <c:pt idx="29340">
                  <c:v>-0.15584470453247801</c:v>
                </c:pt>
                <c:pt idx="29341">
                  <c:v>-0.15565556047137399</c:v>
                </c:pt>
                <c:pt idx="29342">
                  <c:v>-0.15546641640841999</c:v>
                </c:pt>
                <c:pt idx="29343">
                  <c:v>-0.15527727234546601</c:v>
                </c:pt>
                <c:pt idx="29344">
                  <c:v>-0.155088128284362</c:v>
                </c:pt>
                <c:pt idx="29345">
                  <c:v>-0.15489898422140799</c:v>
                </c:pt>
                <c:pt idx="29346">
                  <c:v>-0.15470984015845499</c:v>
                </c:pt>
                <c:pt idx="29347">
                  <c:v>-0.15452069609735</c:v>
                </c:pt>
                <c:pt idx="29348">
                  <c:v>-0.154331552034397</c:v>
                </c:pt>
                <c:pt idx="29349">
                  <c:v>-0.15414240797144299</c:v>
                </c:pt>
                <c:pt idx="29350">
                  <c:v>-0.15395326391033901</c:v>
                </c:pt>
                <c:pt idx="29351">
                  <c:v>-0.153764119847385</c:v>
                </c:pt>
                <c:pt idx="29352">
                  <c:v>-0.15357497578443099</c:v>
                </c:pt>
                <c:pt idx="29353">
                  <c:v>-0.15338583172332701</c:v>
                </c:pt>
                <c:pt idx="29354">
                  <c:v>-0.153196687660373</c:v>
                </c:pt>
                <c:pt idx="29355">
                  <c:v>-0.153007543597419</c:v>
                </c:pt>
                <c:pt idx="29356">
                  <c:v>-0.15281839953631501</c:v>
                </c:pt>
                <c:pt idx="29357">
                  <c:v>-0.15262925547336101</c:v>
                </c:pt>
                <c:pt idx="29358">
                  <c:v>-0.152440111410408</c:v>
                </c:pt>
                <c:pt idx="29359">
                  <c:v>-0.15225096734930299</c:v>
                </c:pt>
                <c:pt idx="29360">
                  <c:v>-0.15206182328635001</c:v>
                </c:pt>
                <c:pt idx="29361">
                  <c:v>-0.15187267922339601</c:v>
                </c:pt>
                <c:pt idx="29362">
                  <c:v>-0.15168353516229199</c:v>
                </c:pt>
                <c:pt idx="29363">
                  <c:v>-0.15149439109933799</c:v>
                </c:pt>
                <c:pt idx="29364">
                  <c:v>-0.15130524703638401</c:v>
                </c:pt>
                <c:pt idx="29365">
                  <c:v>-0.15111610297528</c:v>
                </c:pt>
                <c:pt idx="29366">
                  <c:v>-0.15092695891232599</c:v>
                </c:pt>
                <c:pt idx="29367">
                  <c:v>-0.15073781484937199</c:v>
                </c:pt>
                <c:pt idx="29368">
                  <c:v>-0.150548670788268</c:v>
                </c:pt>
                <c:pt idx="29369">
                  <c:v>-0.150359526725314</c:v>
                </c:pt>
                <c:pt idx="29370">
                  <c:v>-0.15017038266236099</c:v>
                </c:pt>
                <c:pt idx="29371">
                  <c:v>-0.14998123860125701</c:v>
                </c:pt>
                <c:pt idx="29372">
                  <c:v>-0.149792094538303</c:v>
                </c:pt>
                <c:pt idx="29373">
                  <c:v>-0.14960295047534899</c:v>
                </c:pt>
                <c:pt idx="29374">
                  <c:v>-0.14941380641424501</c:v>
                </c:pt>
                <c:pt idx="29375">
                  <c:v>-0.149224662351291</c:v>
                </c:pt>
                <c:pt idx="29376">
                  <c:v>-0.149035518288337</c:v>
                </c:pt>
                <c:pt idx="29377">
                  <c:v>-0.14884637422723301</c:v>
                </c:pt>
                <c:pt idx="29378">
                  <c:v>-0.14865723016427901</c:v>
                </c:pt>
                <c:pt idx="29379">
                  <c:v>-0.148468086101325</c:v>
                </c:pt>
                <c:pt idx="29380">
                  <c:v>-0.14827894204022099</c:v>
                </c:pt>
                <c:pt idx="29381">
                  <c:v>-0.14808979797726801</c:v>
                </c:pt>
                <c:pt idx="29382">
                  <c:v>-0.14790065391431401</c:v>
                </c:pt>
                <c:pt idx="29383">
                  <c:v>-0.14771150985320999</c:v>
                </c:pt>
                <c:pt idx="29384">
                  <c:v>-0.14752236579025599</c:v>
                </c:pt>
                <c:pt idx="29385">
                  <c:v>-0.14733322172730201</c:v>
                </c:pt>
                <c:pt idx="29386">
                  <c:v>-0.147144077666198</c:v>
                </c:pt>
                <c:pt idx="29387">
                  <c:v>-0.14695493360324399</c:v>
                </c:pt>
                <c:pt idx="29388">
                  <c:v>-0.14676578954028999</c:v>
                </c:pt>
                <c:pt idx="29389">
                  <c:v>-0.146576645479186</c:v>
                </c:pt>
                <c:pt idx="29390">
                  <c:v>-0.146387501416232</c:v>
                </c:pt>
                <c:pt idx="29391">
                  <c:v>-0.14619835735327799</c:v>
                </c:pt>
                <c:pt idx="29392">
                  <c:v>-0.14600921329217401</c:v>
                </c:pt>
                <c:pt idx="29393">
                  <c:v>-0.145820069229221</c:v>
                </c:pt>
                <c:pt idx="29394">
                  <c:v>-0.14563092516626699</c:v>
                </c:pt>
                <c:pt idx="29395">
                  <c:v>-0.14544178110516301</c:v>
                </c:pt>
                <c:pt idx="29396">
                  <c:v>-0.145252637042209</c:v>
                </c:pt>
                <c:pt idx="29397">
                  <c:v>-0.145063492979255</c:v>
                </c:pt>
                <c:pt idx="29398">
                  <c:v>-0.14487434891815101</c:v>
                </c:pt>
                <c:pt idx="29399">
                  <c:v>-0.14468520485519701</c:v>
                </c:pt>
                <c:pt idx="29400">
                  <c:v>-0.144496060792243</c:v>
                </c:pt>
                <c:pt idx="29401">
                  <c:v>-0.14430691673113899</c:v>
                </c:pt>
                <c:pt idx="29402">
                  <c:v>-0.14411777266818501</c:v>
                </c:pt>
                <c:pt idx="29403">
                  <c:v>-0.14392862860523201</c:v>
                </c:pt>
                <c:pt idx="29404">
                  <c:v>-0.14373948454412699</c:v>
                </c:pt>
                <c:pt idx="29405">
                  <c:v>-0.14355034048117399</c:v>
                </c:pt>
                <c:pt idx="29406">
                  <c:v>-0.14336119641822001</c:v>
                </c:pt>
                <c:pt idx="29407">
                  <c:v>-0.143172052357116</c:v>
                </c:pt>
                <c:pt idx="29408">
                  <c:v>-0.14298290829416199</c:v>
                </c:pt>
                <c:pt idx="29409">
                  <c:v>-0.14279376423120799</c:v>
                </c:pt>
                <c:pt idx="29410">
                  <c:v>-0.142604620170104</c:v>
                </c:pt>
                <c:pt idx="29411">
                  <c:v>-0.14241547610715</c:v>
                </c:pt>
                <c:pt idx="29412">
                  <c:v>-0.14222633204419599</c:v>
                </c:pt>
                <c:pt idx="29413">
                  <c:v>-0.14203718798309201</c:v>
                </c:pt>
                <c:pt idx="29414">
                  <c:v>-0.141848043920138</c:v>
                </c:pt>
                <c:pt idx="29415">
                  <c:v>-0.14165889985718499</c:v>
                </c:pt>
                <c:pt idx="29416">
                  <c:v>-0.14146975579608001</c:v>
                </c:pt>
                <c:pt idx="29417">
                  <c:v>-0.141280611733127</c:v>
                </c:pt>
                <c:pt idx="29418">
                  <c:v>-0.141091467670173</c:v>
                </c:pt>
                <c:pt idx="29419">
                  <c:v>-0.14090232360906901</c:v>
                </c:pt>
                <c:pt idx="29420">
                  <c:v>-0.14071317954611501</c:v>
                </c:pt>
                <c:pt idx="29421">
                  <c:v>-0.140524035483161</c:v>
                </c:pt>
                <c:pt idx="29422">
                  <c:v>-0.14033489142205699</c:v>
                </c:pt>
                <c:pt idx="29423">
                  <c:v>-0.14014574735910301</c:v>
                </c:pt>
                <c:pt idx="29424">
                  <c:v>-0.13995660329614901</c:v>
                </c:pt>
                <c:pt idx="29425">
                  <c:v>-0.13976745923504499</c:v>
                </c:pt>
                <c:pt idx="29426">
                  <c:v>-0.13957831517209099</c:v>
                </c:pt>
                <c:pt idx="29427">
                  <c:v>-0.13938917110913801</c:v>
                </c:pt>
                <c:pt idx="29428">
                  <c:v>-0.139200027048033</c:v>
                </c:pt>
                <c:pt idx="29429">
                  <c:v>-0.13901088298507999</c:v>
                </c:pt>
                <c:pt idx="29430">
                  <c:v>-0.13882173892212599</c:v>
                </c:pt>
                <c:pt idx="29431">
                  <c:v>-0.138632594861022</c:v>
                </c:pt>
                <c:pt idx="29432">
                  <c:v>-0.138443450798068</c:v>
                </c:pt>
                <c:pt idx="29433">
                  <c:v>-0.13825430673511399</c:v>
                </c:pt>
                <c:pt idx="29434">
                  <c:v>-0.13806516267401001</c:v>
                </c:pt>
                <c:pt idx="29435">
                  <c:v>-0.137876018611056</c:v>
                </c:pt>
                <c:pt idx="29436">
                  <c:v>-0.137686874548102</c:v>
                </c:pt>
                <c:pt idx="29437">
                  <c:v>-0.13749773048699801</c:v>
                </c:pt>
                <c:pt idx="29438">
                  <c:v>-0.137308586424044</c:v>
                </c:pt>
                <c:pt idx="29439">
                  <c:v>-0.137119442361091</c:v>
                </c:pt>
                <c:pt idx="29440">
                  <c:v>-0.13693029829998599</c:v>
                </c:pt>
                <c:pt idx="29441">
                  <c:v>-0.13674115423703301</c:v>
                </c:pt>
                <c:pt idx="29442">
                  <c:v>-0.136552010174079</c:v>
                </c:pt>
                <c:pt idx="29443">
                  <c:v>-0.13636286611297499</c:v>
                </c:pt>
                <c:pt idx="29444">
                  <c:v>-0.13617372205002101</c:v>
                </c:pt>
                <c:pt idx="29445">
                  <c:v>-0.13598457798706701</c:v>
                </c:pt>
                <c:pt idx="29446">
                  <c:v>-0.13579543392596299</c:v>
                </c:pt>
                <c:pt idx="29447">
                  <c:v>-0.13560628986300899</c:v>
                </c:pt>
                <c:pt idx="29448">
                  <c:v>-0.13541714580005501</c:v>
                </c:pt>
                <c:pt idx="29449">
                  <c:v>-0.135228001738951</c:v>
                </c:pt>
                <c:pt idx="29450">
                  <c:v>-0.13503885767599699</c:v>
                </c:pt>
                <c:pt idx="29451">
                  <c:v>-0.13484971361304399</c:v>
                </c:pt>
                <c:pt idx="29452">
                  <c:v>-0.134660569551939</c:v>
                </c:pt>
                <c:pt idx="29453">
                  <c:v>-0.134471425488986</c:v>
                </c:pt>
                <c:pt idx="29454">
                  <c:v>-0.13428228142603199</c:v>
                </c:pt>
                <c:pt idx="29455">
                  <c:v>-0.13409313736492801</c:v>
                </c:pt>
                <c:pt idx="29456">
                  <c:v>-0.133903993301974</c:v>
                </c:pt>
                <c:pt idx="29457">
                  <c:v>-0.13371484923901999</c:v>
                </c:pt>
                <c:pt idx="29458">
                  <c:v>-0.13352570517791601</c:v>
                </c:pt>
                <c:pt idx="29459">
                  <c:v>-0.133336561114962</c:v>
                </c:pt>
                <c:pt idx="29460">
                  <c:v>-0.133147417052008</c:v>
                </c:pt>
                <c:pt idx="29461">
                  <c:v>-0.13295827299090399</c:v>
                </c:pt>
                <c:pt idx="29462">
                  <c:v>-0.13276912892795001</c:v>
                </c:pt>
                <c:pt idx="29463">
                  <c:v>-0.132579984864997</c:v>
                </c:pt>
                <c:pt idx="29464">
                  <c:v>-0.13239084080389199</c:v>
                </c:pt>
                <c:pt idx="29465">
                  <c:v>-0.13220169674093901</c:v>
                </c:pt>
                <c:pt idx="29466">
                  <c:v>-0.13201255267798501</c:v>
                </c:pt>
                <c:pt idx="29467">
                  <c:v>-0.13182340861688099</c:v>
                </c:pt>
                <c:pt idx="29468">
                  <c:v>-0.13163426455392699</c:v>
                </c:pt>
                <c:pt idx="29469">
                  <c:v>-0.13144512049097301</c:v>
                </c:pt>
                <c:pt idx="29470">
                  <c:v>-0.131255976429869</c:v>
                </c:pt>
                <c:pt idx="29471">
                  <c:v>-0.13106683236691499</c:v>
                </c:pt>
                <c:pt idx="29472">
                  <c:v>-0.13087768830396099</c:v>
                </c:pt>
                <c:pt idx="29473">
                  <c:v>-0.130688544242857</c:v>
                </c:pt>
                <c:pt idx="29474">
                  <c:v>-0.130499400179903</c:v>
                </c:pt>
                <c:pt idx="29475">
                  <c:v>-0.13031025611694999</c:v>
                </c:pt>
                <c:pt idx="29476">
                  <c:v>-0.13012111205584601</c:v>
                </c:pt>
                <c:pt idx="29477">
                  <c:v>-0.129931967992892</c:v>
                </c:pt>
                <c:pt idx="29478">
                  <c:v>-0.12974282392993799</c:v>
                </c:pt>
                <c:pt idx="29479">
                  <c:v>-0.12955367986883401</c:v>
                </c:pt>
                <c:pt idx="29480">
                  <c:v>-0.12936453580588</c:v>
                </c:pt>
                <c:pt idx="29481">
                  <c:v>-0.129175391742926</c:v>
                </c:pt>
                <c:pt idx="29482">
                  <c:v>-0.12898624768182201</c:v>
                </c:pt>
                <c:pt idx="29483">
                  <c:v>-0.12879710361886801</c:v>
                </c:pt>
                <c:pt idx="29484">
                  <c:v>-0.128607959555914</c:v>
                </c:pt>
                <c:pt idx="29485">
                  <c:v>-0.12841881549480999</c:v>
                </c:pt>
                <c:pt idx="29486">
                  <c:v>-0.12822967143185601</c:v>
                </c:pt>
                <c:pt idx="29487">
                  <c:v>-0.12804052736890301</c:v>
                </c:pt>
                <c:pt idx="29488">
                  <c:v>-0.12785138330779899</c:v>
                </c:pt>
                <c:pt idx="29489">
                  <c:v>-0.12766223924484499</c:v>
                </c:pt>
                <c:pt idx="29490">
                  <c:v>-0.12747309518189101</c:v>
                </c:pt>
                <c:pt idx="29491">
                  <c:v>-0.127283951120787</c:v>
                </c:pt>
                <c:pt idx="29492">
                  <c:v>-0.12709480705783299</c:v>
                </c:pt>
                <c:pt idx="29493">
                  <c:v>-0.12690566299487899</c:v>
                </c:pt>
                <c:pt idx="29494">
                  <c:v>-0.126716518933775</c:v>
                </c:pt>
                <c:pt idx="29495">
                  <c:v>-0.126527374870821</c:v>
                </c:pt>
                <c:pt idx="29496">
                  <c:v>-0.12633823080786699</c:v>
                </c:pt>
                <c:pt idx="29497">
                  <c:v>-0.12614908674676301</c:v>
                </c:pt>
                <c:pt idx="29498">
                  <c:v>-0.12595994268381</c:v>
                </c:pt>
                <c:pt idx="29499">
                  <c:v>-0.12577079862085599</c:v>
                </c:pt>
                <c:pt idx="29500">
                  <c:v>-0.12558165455975201</c:v>
                </c:pt>
                <c:pt idx="29501">
                  <c:v>-0.125392510496798</c:v>
                </c:pt>
                <c:pt idx="29502">
                  <c:v>-0.125203366433844</c:v>
                </c:pt>
                <c:pt idx="29503">
                  <c:v>-0.12501422237274001</c:v>
                </c:pt>
                <c:pt idx="29504">
                  <c:v>-0.12482507830978599</c:v>
                </c:pt>
                <c:pt idx="29505">
                  <c:v>-0.124635934246832</c:v>
                </c:pt>
                <c:pt idx="29506">
                  <c:v>-0.124446790185728</c:v>
                </c:pt>
                <c:pt idx="29507">
                  <c:v>-0.124257646122774</c:v>
                </c:pt>
                <c:pt idx="29508">
                  <c:v>-0.12406850205982101</c:v>
                </c:pt>
                <c:pt idx="29509">
                  <c:v>-0.12387935799871599</c:v>
                </c:pt>
                <c:pt idx="29510">
                  <c:v>-0.123690213935763</c:v>
                </c:pt>
                <c:pt idx="29511">
                  <c:v>-0.123501069872809</c:v>
                </c:pt>
                <c:pt idx="29512">
                  <c:v>-0.123311925811705</c:v>
                </c:pt>
                <c:pt idx="29513">
                  <c:v>-0.12312278174875101</c:v>
                </c:pt>
                <c:pt idx="29514">
                  <c:v>-0.122933637685797</c:v>
                </c:pt>
                <c:pt idx="29515">
                  <c:v>-0.122744493624693</c:v>
                </c:pt>
                <c:pt idx="29516">
                  <c:v>-0.122555349561739</c:v>
                </c:pt>
                <c:pt idx="29517">
                  <c:v>-0.12236620549878501</c:v>
                </c:pt>
                <c:pt idx="29518">
                  <c:v>-0.12217706143768101</c:v>
                </c:pt>
                <c:pt idx="29519">
                  <c:v>-0.121987917374727</c:v>
                </c:pt>
                <c:pt idx="29520">
                  <c:v>-0.12179877331177399</c:v>
                </c:pt>
                <c:pt idx="29521">
                  <c:v>-0.121609629250669</c:v>
                </c:pt>
                <c:pt idx="29522">
                  <c:v>-0.121420485187716</c:v>
                </c:pt>
                <c:pt idx="29523">
                  <c:v>-0.121231341124762</c:v>
                </c:pt>
                <c:pt idx="29524">
                  <c:v>-0.121042197063658</c:v>
                </c:pt>
                <c:pt idx="29525">
                  <c:v>-0.12085305300070399</c:v>
                </c:pt>
                <c:pt idx="29526">
                  <c:v>-0.12066390893775</c:v>
                </c:pt>
                <c:pt idx="29527">
                  <c:v>-0.120474764876646</c:v>
                </c:pt>
                <c:pt idx="29528">
                  <c:v>-0.120285620813692</c:v>
                </c:pt>
                <c:pt idx="29529">
                  <c:v>-0.12009647675073799</c:v>
                </c:pt>
                <c:pt idx="29530">
                  <c:v>-0.11990733268963399</c:v>
                </c:pt>
                <c:pt idx="29531">
                  <c:v>-0.11971818862668</c:v>
                </c:pt>
                <c:pt idx="29532">
                  <c:v>-0.119529044563727</c:v>
                </c:pt>
                <c:pt idx="29533">
                  <c:v>-0.119339900502622</c:v>
                </c:pt>
                <c:pt idx="29534">
                  <c:v>-0.11915075643966901</c:v>
                </c:pt>
                <c:pt idx="29535">
                  <c:v>-0.118961612376715</c:v>
                </c:pt>
                <c:pt idx="29536">
                  <c:v>-0.118772468315611</c:v>
                </c:pt>
                <c:pt idx="29537">
                  <c:v>-0.118583324252657</c:v>
                </c:pt>
                <c:pt idx="29538">
                  <c:v>-0.118394180189703</c:v>
                </c:pt>
                <c:pt idx="29539">
                  <c:v>-0.11820503612859901</c:v>
                </c:pt>
                <c:pt idx="29540">
                  <c:v>-0.118015892065645</c:v>
                </c:pt>
                <c:pt idx="29541">
                  <c:v>-0.117826748002691</c:v>
                </c:pt>
                <c:pt idx="29542">
                  <c:v>-0.117637603941587</c:v>
                </c:pt>
                <c:pt idx="29543">
                  <c:v>-0.117448459878633</c:v>
                </c:pt>
                <c:pt idx="29544">
                  <c:v>-0.11725931581568</c:v>
                </c:pt>
                <c:pt idx="29545">
                  <c:v>-0.117070171754575</c:v>
                </c:pt>
                <c:pt idx="29546">
                  <c:v>-0.11688102769162199</c:v>
                </c:pt>
                <c:pt idx="29547">
                  <c:v>-0.116691883628668</c:v>
                </c:pt>
                <c:pt idx="29548">
                  <c:v>-0.116502739567564</c:v>
                </c:pt>
                <c:pt idx="29549">
                  <c:v>-0.11631359550461</c:v>
                </c:pt>
                <c:pt idx="29550">
                  <c:v>-0.11612445144165599</c:v>
                </c:pt>
                <c:pt idx="29551">
                  <c:v>-0.11593530738055199</c:v>
                </c:pt>
                <c:pt idx="29552">
                  <c:v>-0.115746163317598</c:v>
                </c:pt>
                <c:pt idx="29553">
                  <c:v>-0.115557019254644</c:v>
                </c:pt>
                <c:pt idx="29554">
                  <c:v>-0.11536787519354</c:v>
                </c:pt>
                <c:pt idx="29555">
                  <c:v>-0.11517873113058601</c:v>
                </c:pt>
                <c:pt idx="29556">
                  <c:v>-0.114989587067633</c:v>
                </c:pt>
                <c:pt idx="29557">
                  <c:v>-0.114800443006528</c:v>
                </c:pt>
                <c:pt idx="29558">
                  <c:v>-0.114611298943575</c:v>
                </c:pt>
                <c:pt idx="29559">
                  <c:v>-0.114422154880621</c:v>
                </c:pt>
                <c:pt idx="29560">
                  <c:v>-0.11423301081951701</c:v>
                </c:pt>
                <c:pt idx="29561">
                  <c:v>-0.114043866756563</c:v>
                </c:pt>
                <c:pt idx="29562">
                  <c:v>-0.113854722693609</c:v>
                </c:pt>
                <c:pt idx="29563">
                  <c:v>-0.113665578632505</c:v>
                </c:pt>
                <c:pt idx="29564">
                  <c:v>-0.113476434569551</c:v>
                </c:pt>
                <c:pt idx="29565">
                  <c:v>-0.113287290506597</c:v>
                </c:pt>
                <c:pt idx="29566">
                  <c:v>-0.113098146445493</c:v>
                </c:pt>
                <c:pt idx="29567">
                  <c:v>-0.11290900238253899</c:v>
                </c:pt>
                <c:pt idx="29568">
                  <c:v>-0.112719858319586</c:v>
                </c:pt>
                <c:pt idx="29569">
                  <c:v>-0.112530714258481</c:v>
                </c:pt>
                <c:pt idx="29570">
                  <c:v>-0.112341570195528</c:v>
                </c:pt>
                <c:pt idx="29571">
                  <c:v>-0.11215242613257401</c:v>
                </c:pt>
                <c:pt idx="29572">
                  <c:v>-0.11196328207146999</c:v>
                </c:pt>
                <c:pt idx="29573">
                  <c:v>-0.111774138008516</c:v>
                </c:pt>
                <c:pt idx="29574">
                  <c:v>-0.111584993945562</c:v>
                </c:pt>
                <c:pt idx="29575">
                  <c:v>-0.111395849884458</c:v>
                </c:pt>
                <c:pt idx="29576">
                  <c:v>-0.11120670582150401</c:v>
                </c:pt>
                <c:pt idx="29577">
                  <c:v>-0.11101756175855</c:v>
                </c:pt>
                <c:pt idx="29578">
                  <c:v>-0.110828417697446</c:v>
                </c:pt>
                <c:pt idx="29579">
                  <c:v>-0.110639273634492</c:v>
                </c:pt>
                <c:pt idx="29580">
                  <c:v>-0.110450129571539</c:v>
                </c:pt>
                <c:pt idx="29581">
                  <c:v>-0.11026098551043501</c:v>
                </c:pt>
                <c:pt idx="29582">
                  <c:v>-0.110071841447481</c:v>
                </c:pt>
                <c:pt idx="29583">
                  <c:v>-0.10988269738452699</c:v>
                </c:pt>
                <c:pt idx="29584">
                  <c:v>-0.109693553323423</c:v>
                </c:pt>
                <c:pt idx="29585">
                  <c:v>-0.109504409260469</c:v>
                </c:pt>
                <c:pt idx="29586">
                  <c:v>-0.109315265197515</c:v>
                </c:pt>
                <c:pt idx="29587">
                  <c:v>-0.109126121136411</c:v>
                </c:pt>
                <c:pt idx="29588">
                  <c:v>-0.10893697707345699</c:v>
                </c:pt>
                <c:pt idx="29589">
                  <c:v>-0.108747833010503</c:v>
                </c:pt>
                <c:pt idx="29590">
                  <c:v>-0.108558688949399</c:v>
                </c:pt>
                <c:pt idx="29591">
                  <c:v>-0.108369544886445</c:v>
                </c:pt>
                <c:pt idx="29592">
                  <c:v>-0.10818040082349201</c:v>
                </c:pt>
                <c:pt idx="29593">
                  <c:v>-0.10799125676238799</c:v>
                </c:pt>
                <c:pt idx="29594">
                  <c:v>-0.107802112699434</c:v>
                </c:pt>
                <c:pt idx="29595">
                  <c:v>-0.10761296863648</c:v>
                </c:pt>
                <c:pt idx="29596">
                  <c:v>-0.107423824575376</c:v>
                </c:pt>
                <c:pt idx="29597">
                  <c:v>-0.10723468051242201</c:v>
                </c:pt>
                <c:pt idx="29598">
                  <c:v>-0.107045536449468</c:v>
                </c:pt>
                <c:pt idx="29599">
                  <c:v>-0.106856392388364</c:v>
                </c:pt>
                <c:pt idx="29600">
                  <c:v>-0.10666724832541</c:v>
                </c:pt>
                <c:pt idx="29601">
                  <c:v>-0.10647810426245601</c:v>
                </c:pt>
                <c:pt idx="29602">
                  <c:v>-0.10628896020135201</c:v>
                </c:pt>
                <c:pt idx="29603">
                  <c:v>-0.106099816138399</c:v>
                </c:pt>
                <c:pt idx="29604">
                  <c:v>-0.10591067207544499</c:v>
                </c:pt>
                <c:pt idx="29605">
                  <c:v>-0.105721528014341</c:v>
                </c:pt>
                <c:pt idx="29606">
                  <c:v>-0.105532383951387</c:v>
                </c:pt>
                <c:pt idx="29607">
                  <c:v>-0.105343239888433</c:v>
                </c:pt>
                <c:pt idx="29608">
                  <c:v>-0.105154095827329</c:v>
                </c:pt>
                <c:pt idx="29609">
                  <c:v>-0.10496495176437499</c:v>
                </c:pt>
                <c:pt idx="29610">
                  <c:v>-0.104775807701421</c:v>
                </c:pt>
                <c:pt idx="29611">
                  <c:v>-0.104586663640317</c:v>
                </c:pt>
                <c:pt idx="29612">
                  <c:v>-0.104397519577363</c:v>
                </c:pt>
                <c:pt idx="29613">
                  <c:v>-0.10420837551441001</c:v>
                </c:pt>
                <c:pt idx="29614">
                  <c:v>-0.10401923145330499</c:v>
                </c:pt>
                <c:pt idx="29615">
                  <c:v>-0.103830087390352</c:v>
                </c:pt>
                <c:pt idx="29616">
                  <c:v>-0.103640943327398</c:v>
                </c:pt>
                <c:pt idx="29617">
                  <c:v>-0.103451799266294</c:v>
                </c:pt>
                <c:pt idx="29618">
                  <c:v>-0.10326265520334001</c:v>
                </c:pt>
                <c:pt idx="29619">
                  <c:v>-0.103073511140386</c:v>
                </c:pt>
                <c:pt idx="29620">
                  <c:v>-0.102884367079282</c:v>
                </c:pt>
                <c:pt idx="29621">
                  <c:v>-0.102695223016328</c:v>
                </c:pt>
                <c:pt idx="29622">
                  <c:v>-0.10250607895337401</c:v>
                </c:pt>
                <c:pt idx="29623">
                  <c:v>-0.10231693489227001</c:v>
                </c:pt>
                <c:pt idx="29624">
                  <c:v>-0.102127790829316</c:v>
                </c:pt>
                <c:pt idx="29625">
                  <c:v>-0.10193864676636299</c:v>
                </c:pt>
                <c:pt idx="29626">
                  <c:v>-0.101749502705258</c:v>
                </c:pt>
                <c:pt idx="29627">
                  <c:v>-0.101560358642305</c:v>
                </c:pt>
                <c:pt idx="29628">
                  <c:v>-0.101371214579351</c:v>
                </c:pt>
                <c:pt idx="29629">
                  <c:v>-0.101182070518247</c:v>
                </c:pt>
                <c:pt idx="29630">
                  <c:v>-0.10099292645529299</c:v>
                </c:pt>
                <c:pt idx="29631">
                  <c:v>-0.100803782392339</c:v>
                </c:pt>
                <c:pt idx="29632">
                  <c:v>-0.100614638331235</c:v>
                </c:pt>
                <c:pt idx="29633">
                  <c:v>-0.100425494268281</c:v>
                </c:pt>
                <c:pt idx="29634">
                  <c:v>-0.10023635020532699</c:v>
                </c:pt>
                <c:pt idx="29635">
                  <c:v>-0.10004720614422299</c:v>
                </c:pt>
                <c:pt idx="29636">
                  <c:v>-9.9858062081269405E-2</c:v>
                </c:pt>
                <c:pt idx="29637">
                  <c:v>-9.9668918018315594E-2</c:v>
                </c:pt>
                <c:pt idx="29638">
                  <c:v>-9.9479773957211401E-2</c:v>
                </c:pt>
                <c:pt idx="29639">
                  <c:v>-9.9290629894257604E-2</c:v>
                </c:pt>
                <c:pt idx="29640">
                  <c:v>-9.9101485831303807E-2</c:v>
                </c:pt>
                <c:pt idx="29641">
                  <c:v>-9.8912341770199697E-2</c:v>
                </c:pt>
                <c:pt idx="29642">
                  <c:v>-9.8723197707245899E-2</c:v>
                </c:pt>
                <c:pt idx="29643">
                  <c:v>-9.8534053644292102E-2</c:v>
                </c:pt>
                <c:pt idx="29644">
                  <c:v>-9.8344909583187895E-2</c:v>
                </c:pt>
                <c:pt idx="29645">
                  <c:v>-9.8155765520234098E-2</c:v>
                </c:pt>
                <c:pt idx="29646">
                  <c:v>-9.7966621457280301E-2</c:v>
                </c:pt>
                <c:pt idx="29647">
                  <c:v>-9.7777477396176204E-2</c:v>
                </c:pt>
                <c:pt idx="29648">
                  <c:v>-9.7588333333222393E-2</c:v>
                </c:pt>
                <c:pt idx="29649">
                  <c:v>-9.7399189270268596E-2</c:v>
                </c:pt>
                <c:pt idx="29650">
                  <c:v>-9.7210045209164403E-2</c:v>
                </c:pt>
                <c:pt idx="29651">
                  <c:v>-9.7020901146210703E-2</c:v>
                </c:pt>
                <c:pt idx="29652">
                  <c:v>-9.6831757083256906E-2</c:v>
                </c:pt>
                <c:pt idx="29653">
                  <c:v>-9.6642613022152699E-2</c:v>
                </c:pt>
                <c:pt idx="29654">
                  <c:v>-9.6453468959198901E-2</c:v>
                </c:pt>
                <c:pt idx="29655">
                  <c:v>-9.6264324896245104E-2</c:v>
                </c:pt>
                <c:pt idx="29656">
                  <c:v>-9.6075180835140897E-2</c:v>
                </c:pt>
                <c:pt idx="29657">
                  <c:v>-9.5886036772187197E-2</c:v>
                </c:pt>
                <c:pt idx="29658">
                  <c:v>-9.56968927092334E-2</c:v>
                </c:pt>
                <c:pt idx="29659">
                  <c:v>-9.5507748648129207E-2</c:v>
                </c:pt>
                <c:pt idx="29660">
                  <c:v>-9.5318604585175395E-2</c:v>
                </c:pt>
                <c:pt idx="29661">
                  <c:v>-9.5129460522221598E-2</c:v>
                </c:pt>
                <c:pt idx="29662">
                  <c:v>-9.4940316461117502E-2</c:v>
                </c:pt>
                <c:pt idx="29663">
                  <c:v>-9.4751172398163705E-2</c:v>
                </c:pt>
                <c:pt idx="29664">
                  <c:v>-9.4562028335209894E-2</c:v>
                </c:pt>
                <c:pt idx="29665">
                  <c:v>-9.4372884274105701E-2</c:v>
                </c:pt>
                <c:pt idx="29666">
                  <c:v>-9.4183740211151903E-2</c:v>
                </c:pt>
                <c:pt idx="29667">
                  <c:v>-9.3994596148198203E-2</c:v>
                </c:pt>
                <c:pt idx="29668">
                  <c:v>-9.3805452087093996E-2</c:v>
                </c:pt>
                <c:pt idx="29669">
                  <c:v>-9.3616308024140199E-2</c:v>
                </c:pt>
                <c:pt idx="29670">
                  <c:v>-9.3427163961186402E-2</c:v>
                </c:pt>
                <c:pt idx="29671">
                  <c:v>-9.3238019900082195E-2</c:v>
                </c:pt>
                <c:pt idx="29672">
                  <c:v>-9.3048875837128397E-2</c:v>
                </c:pt>
                <c:pt idx="29673">
                  <c:v>-9.2859731774174697E-2</c:v>
                </c:pt>
                <c:pt idx="29674">
                  <c:v>-9.2670587713070504E-2</c:v>
                </c:pt>
                <c:pt idx="29675">
                  <c:v>-9.2481443650116693E-2</c:v>
                </c:pt>
                <c:pt idx="29676">
                  <c:v>-9.2292299587162896E-2</c:v>
                </c:pt>
                <c:pt idx="29677">
                  <c:v>-9.2103155526058703E-2</c:v>
                </c:pt>
                <c:pt idx="29678">
                  <c:v>-9.1914011463105003E-2</c:v>
                </c:pt>
                <c:pt idx="29679">
                  <c:v>-9.1724867400151205E-2</c:v>
                </c:pt>
                <c:pt idx="29680">
                  <c:v>-9.1535723339046998E-2</c:v>
                </c:pt>
                <c:pt idx="29681">
                  <c:v>-9.1346579276093201E-2</c:v>
                </c:pt>
                <c:pt idx="29682">
                  <c:v>-9.1157435213139404E-2</c:v>
                </c:pt>
                <c:pt idx="29683">
                  <c:v>-9.0968291152035294E-2</c:v>
                </c:pt>
                <c:pt idx="29684">
                  <c:v>-9.0779147089081497E-2</c:v>
                </c:pt>
                <c:pt idx="29685">
                  <c:v>-9.05900030261277E-2</c:v>
                </c:pt>
                <c:pt idx="29686">
                  <c:v>-9.0400858965023506E-2</c:v>
                </c:pt>
                <c:pt idx="29687">
                  <c:v>-9.0211714902069695E-2</c:v>
                </c:pt>
                <c:pt idx="29688">
                  <c:v>-9.0022570839115898E-2</c:v>
                </c:pt>
                <c:pt idx="29689">
                  <c:v>-8.9833426778011802E-2</c:v>
                </c:pt>
                <c:pt idx="29690">
                  <c:v>-8.9644282715058005E-2</c:v>
                </c:pt>
                <c:pt idx="29691">
                  <c:v>-8.9455138652104194E-2</c:v>
                </c:pt>
                <c:pt idx="29692">
                  <c:v>-8.9265994591E-2</c:v>
                </c:pt>
                <c:pt idx="29693">
                  <c:v>-8.9076850528046203E-2</c:v>
                </c:pt>
                <c:pt idx="29694">
                  <c:v>-8.8887706465092503E-2</c:v>
                </c:pt>
                <c:pt idx="29695">
                  <c:v>-8.8698562403988296E-2</c:v>
                </c:pt>
                <c:pt idx="29696">
                  <c:v>-8.8509418341034499E-2</c:v>
                </c:pt>
                <c:pt idx="29697">
                  <c:v>-8.8320274278080702E-2</c:v>
                </c:pt>
                <c:pt idx="29698">
                  <c:v>-8.8131130216976494E-2</c:v>
                </c:pt>
                <c:pt idx="29699">
                  <c:v>-8.7941986154022794E-2</c:v>
                </c:pt>
                <c:pt idx="29700">
                  <c:v>-8.7752842091068997E-2</c:v>
                </c:pt>
                <c:pt idx="29701">
                  <c:v>-8.7563698029964804E-2</c:v>
                </c:pt>
                <c:pt idx="29702">
                  <c:v>-8.7374553967011007E-2</c:v>
                </c:pt>
                <c:pt idx="29703">
                  <c:v>-8.7185409904057196E-2</c:v>
                </c:pt>
                <c:pt idx="29704">
                  <c:v>-8.6996265842953002E-2</c:v>
                </c:pt>
                <c:pt idx="29705">
                  <c:v>-8.6807121779999302E-2</c:v>
                </c:pt>
                <c:pt idx="29706">
                  <c:v>-8.6617977717045505E-2</c:v>
                </c:pt>
                <c:pt idx="29707">
                  <c:v>-8.6428833655941298E-2</c:v>
                </c:pt>
                <c:pt idx="29708">
                  <c:v>-8.6239689592987501E-2</c:v>
                </c:pt>
                <c:pt idx="29709">
                  <c:v>-8.6050545530033801E-2</c:v>
                </c:pt>
                <c:pt idx="29710">
                  <c:v>-8.5861401468929593E-2</c:v>
                </c:pt>
                <c:pt idx="29711">
                  <c:v>-8.5672257405975796E-2</c:v>
                </c:pt>
                <c:pt idx="29712">
                  <c:v>-8.5483113343021999E-2</c:v>
                </c:pt>
                <c:pt idx="29713">
                  <c:v>-8.5293969281917806E-2</c:v>
                </c:pt>
                <c:pt idx="29714">
                  <c:v>-8.5104825218963995E-2</c:v>
                </c:pt>
                <c:pt idx="29715">
                  <c:v>-8.4915681156010295E-2</c:v>
                </c:pt>
                <c:pt idx="29716">
                  <c:v>-8.4726537094906101E-2</c:v>
                </c:pt>
                <c:pt idx="29717">
                  <c:v>-8.4537393031952304E-2</c:v>
                </c:pt>
                <c:pt idx="29718">
                  <c:v>-8.4348248968998493E-2</c:v>
                </c:pt>
                <c:pt idx="29719">
                  <c:v>-8.4159104907894397E-2</c:v>
                </c:pt>
                <c:pt idx="29720">
                  <c:v>-8.3969960844940503E-2</c:v>
                </c:pt>
                <c:pt idx="29721">
                  <c:v>-8.3780816781986803E-2</c:v>
                </c:pt>
                <c:pt idx="29722">
                  <c:v>-8.3591672720882595E-2</c:v>
                </c:pt>
                <c:pt idx="29723">
                  <c:v>-8.3402528657928798E-2</c:v>
                </c:pt>
                <c:pt idx="29724">
                  <c:v>-8.3213384594975001E-2</c:v>
                </c:pt>
                <c:pt idx="29725">
                  <c:v>-8.3024240533870905E-2</c:v>
                </c:pt>
                <c:pt idx="29726">
                  <c:v>-8.2835096470917094E-2</c:v>
                </c:pt>
                <c:pt idx="29727">
                  <c:v>-8.2645952407963297E-2</c:v>
                </c:pt>
                <c:pt idx="29728">
                  <c:v>-8.2456808346859103E-2</c:v>
                </c:pt>
                <c:pt idx="29729">
                  <c:v>-8.2267664283905306E-2</c:v>
                </c:pt>
                <c:pt idx="29730">
                  <c:v>-8.2078520220951495E-2</c:v>
                </c:pt>
                <c:pt idx="29731">
                  <c:v>-8.1889376159847399E-2</c:v>
                </c:pt>
                <c:pt idx="29732">
                  <c:v>-8.1700232096893602E-2</c:v>
                </c:pt>
                <c:pt idx="29733">
                  <c:v>-8.1511088033939805E-2</c:v>
                </c:pt>
                <c:pt idx="29734">
                  <c:v>-8.1321943972835598E-2</c:v>
                </c:pt>
                <c:pt idx="29735">
                  <c:v>-8.11327999098818E-2</c:v>
                </c:pt>
                <c:pt idx="29736">
                  <c:v>-8.09436558469281E-2</c:v>
                </c:pt>
                <c:pt idx="29737">
                  <c:v>-8.0754511785823893E-2</c:v>
                </c:pt>
                <c:pt idx="29738">
                  <c:v>-8.0565367722870096E-2</c:v>
                </c:pt>
                <c:pt idx="29739">
                  <c:v>-8.0376223659916299E-2</c:v>
                </c:pt>
                <c:pt idx="29740">
                  <c:v>-8.0187079598812105E-2</c:v>
                </c:pt>
                <c:pt idx="29741">
                  <c:v>-7.9997935535858405E-2</c:v>
                </c:pt>
                <c:pt idx="29742">
                  <c:v>-7.9808791472904594E-2</c:v>
                </c:pt>
                <c:pt idx="29743">
                  <c:v>-7.9619647411800401E-2</c:v>
                </c:pt>
                <c:pt idx="29744">
                  <c:v>-7.9430503348846604E-2</c:v>
                </c:pt>
                <c:pt idx="29745">
                  <c:v>-7.9241359285892807E-2</c:v>
                </c:pt>
                <c:pt idx="29746">
                  <c:v>-7.9052215224788697E-2</c:v>
                </c:pt>
                <c:pt idx="29747">
                  <c:v>-7.88630711618349E-2</c:v>
                </c:pt>
                <c:pt idx="29748">
                  <c:v>-7.8673927098881102E-2</c:v>
                </c:pt>
                <c:pt idx="29749">
                  <c:v>-7.8484783037776895E-2</c:v>
                </c:pt>
                <c:pt idx="29750">
                  <c:v>-7.8295638974823098E-2</c:v>
                </c:pt>
                <c:pt idx="29751">
                  <c:v>-7.8106494911869301E-2</c:v>
                </c:pt>
                <c:pt idx="29752">
                  <c:v>-7.7917350850765205E-2</c:v>
                </c:pt>
                <c:pt idx="29753">
                  <c:v>-7.7728206787811394E-2</c:v>
                </c:pt>
                <c:pt idx="29754">
                  <c:v>-7.7539062724857596E-2</c:v>
                </c:pt>
                <c:pt idx="29755">
                  <c:v>-7.7349918663753403E-2</c:v>
                </c:pt>
                <c:pt idx="29756">
                  <c:v>-7.7160774600799606E-2</c:v>
                </c:pt>
                <c:pt idx="29757">
                  <c:v>-7.6971630537845906E-2</c:v>
                </c:pt>
                <c:pt idx="29758">
                  <c:v>-7.6782486476741699E-2</c:v>
                </c:pt>
                <c:pt idx="29759">
                  <c:v>-7.6593342413787902E-2</c:v>
                </c:pt>
                <c:pt idx="29760">
                  <c:v>-7.6404198350834104E-2</c:v>
                </c:pt>
                <c:pt idx="29761">
                  <c:v>-7.6215054289729994E-2</c:v>
                </c:pt>
                <c:pt idx="29762">
                  <c:v>-7.6025910226776197E-2</c:v>
                </c:pt>
                <c:pt idx="29763">
                  <c:v>-7.58367661638224E-2</c:v>
                </c:pt>
                <c:pt idx="29764">
                  <c:v>-7.5647622102718207E-2</c:v>
                </c:pt>
                <c:pt idx="29765">
                  <c:v>-7.5458478039764396E-2</c:v>
                </c:pt>
                <c:pt idx="29766">
                  <c:v>-7.5269333976810598E-2</c:v>
                </c:pt>
                <c:pt idx="29767">
                  <c:v>-7.5080189915706502E-2</c:v>
                </c:pt>
                <c:pt idx="29768">
                  <c:v>-7.4891045852752705E-2</c:v>
                </c:pt>
                <c:pt idx="29769">
                  <c:v>-7.4701901789798894E-2</c:v>
                </c:pt>
                <c:pt idx="29770">
                  <c:v>-7.4512757728694701E-2</c:v>
                </c:pt>
                <c:pt idx="29771">
                  <c:v>-7.4323613665741001E-2</c:v>
                </c:pt>
                <c:pt idx="29772">
                  <c:v>-7.4134469602787106E-2</c:v>
                </c:pt>
                <c:pt idx="29773">
                  <c:v>-7.3945325541682996E-2</c:v>
                </c:pt>
                <c:pt idx="29774">
                  <c:v>-7.3756181478729199E-2</c:v>
                </c:pt>
                <c:pt idx="29775">
                  <c:v>-7.3567037415775402E-2</c:v>
                </c:pt>
                <c:pt idx="29776">
                  <c:v>-7.3377893354671195E-2</c:v>
                </c:pt>
                <c:pt idx="29777">
                  <c:v>-7.3188749291717495E-2</c:v>
                </c:pt>
                <c:pt idx="29778">
                  <c:v>-7.2999605228763698E-2</c:v>
                </c:pt>
                <c:pt idx="29779">
                  <c:v>-7.2810461167659504E-2</c:v>
                </c:pt>
                <c:pt idx="29780">
                  <c:v>-7.2621317104705693E-2</c:v>
                </c:pt>
                <c:pt idx="29781">
                  <c:v>-7.2432173041751896E-2</c:v>
                </c:pt>
                <c:pt idx="29782">
                  <c:v>-7.2243028980647703E-2</c:v>
                </c:pt>
                <c:pt idx="29783">
                  <c:v>-7.2053884917694003E-2</c:v>
                </c:pt>
                <c:pt idx="29784">
                  <c:v>-7.1864740854740206E-2</c:v>
                </c:pt>
                <c:pt idx="29785">
                  <c:v>-7.1675596793635998E-2</c:v>
                </c:pt>
                <c:pt idx="29786">
                  <c:v>-7.1486452730682201E-2</c:v>
                </c:pt>
                <c:pt idx="29787">
                  <c:v>-7.1297308667728404E-2</c:v>
                </c:pt>
                <c:pt idx="29788">
                  <c:v>-7.1108164606624294E-2</c:v>
                </c:pt>
                <c:pt idx="29789">
                  <c:v>-7.0919020543670497E-2</c:v>
                </c:pt>
                <c:pt idx="29790">
                  <c:v>-7.07298764807167E-2</c:v>
                </c:pt>
                <c:pt idx="29791">
                  <c:v>-7.0540732419612506E-2</c:v>
                </c:pt>
                <c:pt idx="29792">
                  <c:v>-7.0351588356658695E-2</c:v>
                </c:pt>
                <c:pt idx="29793">
                  <c:v>-7.0162444293704995E-2</c:v>
                </c:pt>
                <c:pt idx="29794">
                  <c:v>-6.9973300232600802E-2</c:v>
                </c:pt>
                <c:pt idx="29795">
                  <c:v>-6.9784156169647005E-2</c:v>
                </c:pt>
                <c:pt idx="29796">
                  <c:v>-6.9595012106693194E-2</c:v>
                </c:pt>
                <c:pt idx="29797">
                  <c:v>-6.9405868045589E-2</c:v>
                </c:pt>
                <c:pt idx="29798">
                  <c:v>-6.92167239826353E-2</c:v>
                </c:pt>
                <c:pt idx="29799">
                  <c:v>-6.9027579919681503E-2</c:v>
                </c:pt>
                <c:pt idx="29800">
                  <c:v>-6.8838435858577296E-2</c:v>
                </c:pt>
                <c:pt idx="29801">
                  <c:v>-6.8649291795623499E-2</c:v>
                </c:pt>
                <c:pt idx="29802">
                  <c:v>-6.8460147732669702E-2</c:v>
                </c:pt>
                <c:pt idx="29803">
                  <c:v>-6.8271003671565605E-2</c:v>
                </c:pt>
                <c:pt idx="29804">
                  <c:v>-6.8081859608611794E-2</c:v>
                </c:pt>
                <c:pt idx="29805">
                  <c:v>-6.7892715545657997E-2</c:v>
                </c:pt>
                <c:pt idx="29806">
                  <c:v>-6.7703571484553804E-2</c:v>
                </c:pt>
                <c:pt idx="29807">
                  <c:v>-6.7514427421600007E-2</c:v>
                </c:pt>
                <c:pt idx="29808">
                  <c:v>-6.7325283358646196E-2</c:v>
                </c:pt>
                <c:pt idx="29809">
                  <c:v>-6.71361392975421E-2</c:v>
                </c:pt>
                <c:pt idx="29810">
                  <c:v>-6.6946995234588302E-2</c:v>
                </c:pt>
                <c:pt idx="29811">
                  <c:v>-6.6757851171634505E-2</c:v>
                </c:pt>
                <c:pt idx="29812">
                  <c:v>-6.6568707110530298E-2</c:v>
                </c:pt>
                <c:pt idx="29813">
                  <c:v>-6.6379563047576501E-2</c:v>
                </c:pt>
                <c:pt idx="29814">
                  <c:v>-6.6190418984622801E-2</c:v>
                </c:pt>
                <c:pt idx="29815">
                  <c:v>-6.6001274923518594E-2</c:v>
                </c:pt>
                <c:pt idx="29816">
                  <c:v>-6.5812130860564796E-2</c:v>
                </c:pt>
                <c:pt idx="29817">
                  <c:v>-6.5622986797610999E-2</c:v>
                </c:pt>
                <c:pt idx="29818">
                  <c:v>-6.5433842736506806E-2</c:v>
                </c:pt>
                <c:pt idx="29819">
                  <c:v>-6.5244698673553106E-2</c:v>
                </c:pt>
                <c:pt idx="29820">
                  <c:v>-6.5055554610599295E-2</c:v>
                </c:pt>
                <c:pt idx="29821">
                  <c:v>-6.4866410549495102E-2</c:v>
                </c:pt>
                <c:pt idx="29822">
                  <c:v>-6.4677266486541304E-2</c:v>
                </c:pt>
                <c:pt idx="29823">
                  <c:v>-6.4488122423587493E-2</c:v>
                </c:pt>
                <c:pt idx="29824">
                  <c:v>-6.4298978362483397E-2</c:v>
                </c:pt>
                <c:pt idx="29825">
                  <c:v>-6.41098342995296E-2</c:v>
                </c:pt>
                <c:pt idx="29826">
                  <c:v>-6.3920690236575803E-2</c:v>
                </c:pt>
                <c:pt idx="29827">
                  <c:v>-6.3731546175471596E-2</c:v>
                </c:pt>
                <c:pt idx="29828">
                  <c:v>-6.3542402112517798E-2</c:v>
                </c:pt>
                <c:pt idx="29829">
                  <c:v>-6.3353258049564001E-2</c:v>
                </c:pt>
                <c:pt idx="29830">
                  <c:v>-6.3164113988459905E-2</c:v>
                </c:pt>
                <c:pt idx="29831">
                  <c:v>-6.2974969925506094E-2</c:v>
                </c:pt>
                <c:pt idx="29832">
                  <c:v>-6.2785825862552297E-2</c:v>
                </c:pt>
                <c:pt idx="29833">
                  <c:v>-6.2596681801448104E-2</c:v>
                </c:pt>
                <c:pt idx="29834">
                  <c:v>-6.2407537738494299E-2</c:v>
                </c:pt>
                <c:pt idx="29835">
                  <c:v>-6.2218393675540599E-2</c:v>
                </c:pt>
                <c:pt idx="29836">
                  <c:v>-6.2029249614436399E-2</c:v>
                </c:pt>
                <c:pt idx="29837">
                  <c:v>-6.1840105551482602E-2</c:v>
                </c:pt>
                <c:pt idx="29838">
                  <c:v>-6.1650961488528798E-2</c:v>
                </c:pt>
                <c:pt idx="29839">
                  <c:v>-6.1461817427424598E-2</c:v>
                </c:pt>
                <c:pt idx="29840">
                  <c:v>-6.1272673364470898E-2</c:v>
                </c:pt>
                <c:pt idx="29841">
                  <c:v>-6.10835293015171E-2</c:v>
                </c:pt>
                <c:pt idx="29842">
                  <c:v>-6.08943852404129E-2</c:v>
                </c:pt>
                <c:pt idx="29843">
                  <c:v>-6.0705241177459103E-2</c:v>
                </c:pt>
                <c:pt idx="29844">
                  <c:v>-6.0516097114505299E-2</c:v>
                </c:pt>
                <c:pt idx="29845">
                  <c:v>-6.0326953053401203E-2</c:v>
                </c:pt>
                <c:pt idx="29846">
                  <c:v>-6.0137808990447399E-2</c:v>
                </c:pt>
                <c:pt idx="29847">
                  <c:v>-5.9948664927493601E-2</c:v>
                </c:pt>
                <c:pt idx="29848">
                  <c:v>-5.9759520866389401E-2</c:v>
                </c:pt>
                <c:pt idx="29849">
                  <c:v>-5.9570376803435597E-2</c:v>
                </c:pt>
                <c:pt idx="29850">
                  <c:v>-5.93812327404818E-2</c:v>
                </c:pt>
                <c:pt idx="29851">
                  <c:v>-5.9192088679377697E-2</c:v>
                </c:pt>
                <c:pt idx="29852">
                  <c:v>-5.90029446164239E-2</c:v>
                </c:pt>
                <c:pt idx="29853">
                  <c:v>-5.8813800553470102E-2</c:v>
                </c:pt>
                <c:pt idx="29854">
                  <c:v>-5.8624656492365902E-2</c:v>
                </c:pt>
                <c:pt idx="29855">
                  <c:v>-5.8435512429412098E-2</c:v>
                </c:pt>
                <c:pt idx="29856">
                  <c:v>-5.8246368366458398E-2</c:v>
                </c:pt>
                <c:pt idx="29857">
                  <c:v>-5.8057224305354198E-2</c:v>
                </c:pt>
                <c:pt idx="29858">
                  <c:v>-5.7868080242400401E-2</c:v>
                </c:pt>
                <c:pt idx="29859">
                  <c:v>-5.7678936179446597E-2</c:v>
                </c:pt>
                <c:pt idx="29860">
                  <c:v>-5.74897921183425E-2</c:v>
                </c:pt>
                <c:pt idx="29861">
                  <c:v>-5.7300648055388703E-2</c:v>
                </c:pt>
                <c:pt idx="29862">
                  <c:v>-5.7111503992434899E-2</c:v>
                </c:pt>
                <c:pt idx="29863">
                  <c:v>-5.6922359931330699E-2</c:v>
                </c:pt>
                <c:pt idx="29864">
                  <c:v>-5.6733215868376902E-2</c:v>
                </c:pt>
                <c:pt idx="29865">
                  <c:v>-5.6544071805423098E-2</c:v>
                </c:pt>
                <c:pt idx="29866">
                  <c:v>-5.6354927744319001E-2</c:v>
                </c:pt>
                <c:pt idx="29867">
                  <c:v>-5.6165783681365197E-2</c:v>
                </c:pt>
                <c:pt idx="29868">
                  <c:v>-5.59766396184114E-2</c:v>
                </c:pt>
                <c:pt idx="29869">
                  <c:v>-5.57874955573072E-2</c:v>
                </c:pt>
                <c:pt idx="29870">
                  <c:v>-5.5598351494353403E-2</c:v>
                </c:pt>
                <c:pt idx="29871">
                  <c:v>-5.5409207431399599E-2</c:v>
                </c:pt>
                <c:pt idx="29872">
                  <c:v>-5.5220063370295502E-2</c:v>
                </c:pt>
                <c:pt idx="29873">
                  <c:v>-5.5030919307341698E-2</c:v>
                </c:pt>
                <c:pt idx="29874">
                  <c:v>-5.4841775244387901E-2</c:v>
                </c:pt>
                <c:pt idx="29875">
                  <c:v>-5.4652631183283701E-2</c:v>
                </c:pt>
                <c:pt idx="29876">
                  <c:v>-5.4463487120329897E-2</c:v>
                </c:pt>
                <c:pt idx="29877">
                  <c:v>-5.4274343057376197E-2</c:v>
                </c:pt>
                <c:pt idx="29878">
                  <c:v>-5.4085198996272003E-2</c:v>
                </c:pt>
                <c:pt idx="29879">
                  <c:v>-5.3896054933318199E-2</c:v>
                </c:pt>
                <c:pt idx="29880">
                  <c:v>-5.3706910870364402E-2</c:v>
                </c:pt>
                <c:pt idx="29881">
                  <c:v>-5.3517766809260202E-2</c:v>
                </c:pt>
                <c:pt idx="29882">
                  <c:v>-5.3328622746306502E-2</c:v>
                </c:pt>
                <c:pt idx="29883">
                  <c:v>-5.3139478683352698E-2</c:v>
                </c:pt>
                <c:pt idx="29884">
                  <c:v>-5.2950334622248497E-2</c:v>
                </c:pt>
                <c:pt idx="29885">
                  <c:v>-5.27611905592947E-2</c:v>
                </c:pt>
                <c:pt idx="29886">
                  <c:v>-5.2572046496340903E-2</c:v>
                </c:pt>
                <c:pt idx="29887">
                  <c:v>-5.2382902435236703E-2</c:v>
                </c:pt>
                <c:pt idx="29888">
                  <c:v>-5.2193758372283003E-2</c:v>
                </c:pt>
                <c:pt idx="29889">
                  <c:v>-5.2004614309329199E-2</c:v>
                </c:pt>
                <c:pt idx="29890">
                  <c:v>-5.1815470248224998E-2</c:v>
                </c:pt>
                <c:pt idx="29891">
                  <c:v>-5.1626326185271201E-2</c:v>
                </c:pt>
                <c:pt idx="29892">
                  <c:v>-5.1437182122317397E-2</c:v>
                </c:pt>
                <c:pt idx="29893">
                  <c:v>-5.1248038061213301E-2</c:v>
                </c:pt>
                <c:pt idx="29894">
                  <c:v>-5.1058893998259497E-2</c:v>
                </c:pt>
                <c:pt idx="29895">
                  <c:v>-5.08697499353057E-2</c:v>
                </c:pt>
                <c:pt idx="29896">
                  <c:v>-5.0680605874201499E-2</c:v>
                </c:pt>
                <c:pt idx="29897">
                  <c:v>-5.0491461811247702E-2</c:v>
                </c:pt>
                <c:pt idx="29898">
                  <c:v>-5.0302317748294002E-2</c:v>
                </c:pt>
                <c:pt idx="29899">
                  <c:v>-5.0113173687189802E-2</c:v>
                </c:pt>
                <c:pt idx="29900">
                  <c:v>-4.9924029624235998E-2</c:v>
                </c:pt>
                <c:pt idx="29901">
                  <c:v>-4.9734885561282201E-2</c:v>
                </c:pt>
                <c:pt idx="29902">
                  <c:v>-4.9545741500178098E-2</c:v>
                </c:pt>
                <c:pt idx="29903">
                  <c:v>-4.9356597437224203E-2</c:v>
                </c:pt>
                <c:pt idx="29904">
                  <c:v>-4.9167453374270503E-2</c:v>
                </c:pt>
                <c:pt idx="29905">
                  <c:v>-4.8978309313166303E-2</c:v>
                </c:pt>
                <c:pt idx="29906">
                  <c:v>-4.8789165250212499E-2</c:v>
                </c:pt>
                <c:pt idx="29907">
                  <c:v>-4.8600021187258702E-2</c:v>
                </c:pt>
                <c:pt idx="29908">
                  <c:v>-4.8410877126154599E-2</c:v>
                </c:pt>
                <c:pt idx="29909">
                  <c:v>-4.8221733063200801E-2</c:v>
                </c:pt>
                <c:pt idx="29910">
                  <c:v>-4.8032589000246997E-2</c:v>
                </c:pt>
                <c:pt idx="29911">
                  <c:v>-4.7843444939142797E-2</c:v>
                </c:pt>
                <c:pt idx="29912">
                  <c:v>-4.7654300876189E-2</c:v>
                </c:pt>
                <c:pt idx="29913">
                  <c:v>-4.7465156813235203E-2</c:v>
                </c:pt>
                <c:pt idx="29914">
                  <c:v>-4.72760127521311E-2</c:v>
                </c:pt>
                <c:pt idx="29915">
                  <c:v>-4.7086868689177303E-2</c:v>
                </c:pt>
                <c:pt idx="29916">
                  <c:v>-4.6897724626223498E-2</c:v>
                </c:pt>
                <c:pt idx="29917">
                  <c:v>-4.6708580565119298E-2</c:v>
                </c:pt>
                <c:pt idx="29918">
                  <c:v>-4.6519436502165598E-2</c:v>
                </c:pt>
                <c:pt idx="29919">
                  <c:v>-4.6330292439211697E-2</c:v>
                </c:pt>
                <c:pt idx="29920">
                  <c:v>-4.6141148378107601E-2</c:v>
                </c:pt>
                <c:pt idx="29921">
                  <c:v>-4.5952004315153797E-2</c:v>
                </c:pt>
                <c:pt idx="29922">
                  <c:v>-4.5762860252199999E-2</c:v>
                </c:pt>
                <c:pt idx="29923">
                  <c:v>-4.5573716191095799E-2</c:v>
                </c:pt>
                <c:pt idx="29924">
                  <c:v>-4.5384572128142099E-2</c:v>
                </c:pt>
                <c:pt idx="29925">
                  <c:v>-4.5195428065188302E-2</c:v>
                </c:pt>
                <c:pt idx="29926">
                  <c:v>-4.5006284004084102E-2</c:v>
                </c:pt>
                <c:pt idx="29927">
                  <c:v>-4.4817139941130298E-2</c:v>
                </c:pt>
                <c:pt idx="29928">
                  <c:v>-4.46279958781765E-2</c:v>
                </c:pt>
                <c:pt idx="29929">
                  <c:v>-4.4438851817072397E-2</c:v>
                </c:pt>
                <c:pt idx="29930">
                  <c:v>-4.42497077541186E-2</c:v>
                </c:pt>
                <c:pt idx="29931">
                  <c:v>-4.4060563691164803E-2</c:v>
                </c:pt>
                <c:pt idx="29932">
                  <c:v>-4.3871419630060603E-2</c:v>
                </c:pt>
                <c:pt idx="29933">
                  <c:v>-4.3682275567106799E-2</c:v>
                </c:pt>
                <c:pt idx="29934">
                  <c:v>-4.3493131504153001E-2</c:v>
                </c:pt>
                <c:pt idx="29935">
                  <c:v>-4.3303987443048898E-2</c:v>
                </c:pt>
                <c:pt idx="29936">
                  <c:v>-4.3114843380095101E-2</c:v>
                </c:pt>
                <c:pt idx="29937">
                  <c:v>-4.2925699317141297E-2</c:v>
                </c:pt>
                <c:pt idx="29938">
                  <c:v>-4.2736555256037097E-2</c:v>
                </c:pt>
                <c:pt idx="29939">
                  <c:v>-4.25474111930833E-2</c:v>
                </c:pt>
                <c:pt idx="29940">
                  <c:v>-4.23582671301296E-2</c:v>
                </c:pt>
                <c:pt idx="29941">
                  <c:v>-4.2169123069025399E-2</c:v>
                </c:pt>
                <c:pt idx="29942">
                  <c:v>-4.1979979006071602E-2</c:v>
                </c:pt>
                <c:pt idx="29943">
                  <c:v>-4.1790834943117798E-2</c:v>
                </c:pt>
                <c:pt idx="29944">
                  <c:v>-4.1601690882013702E-2</c:v>
                </c:pt>
                <c:pt idx="29945">
                  <c:v>-4.1412546819059801E-2</c:v>
                </c:pt>
                <c:pt idx="29946">
                  <c:v>-4.1223402756106101E-2</c:v>
                </c:pt>
                <c:pt idx="29947">
                  <c:v>-4.10342586950019E-2</c:v>
                </c:pt>
                <c:pt idx="29948">
                  <c:v>-4.0845114632048103E-2</c:v>
                </c:pt>
                <c:pt idx="29949">
                  <c:v>-4.0655970569094299E-2</c:v>
                </c:pt>
                <c:pt idx="29950">
                  <c:v>-4.0466826507990203E-2</c:v>
                </c:pt>
                <c:pt idx="29951">
                  <c:v>-4.0277682445036399E-2</c:v>
                </c:pt>
                <c:pt idx="29952">
                  <c:v>-4.0088538382082602E-2</c:v>
                </c:pt>
                <c:pt idx="29953">
                  <c:v>-3.9899394320978401E-2</c:v>
                </c:pt>
                <c:pt idx="29954">
                  <c:v>-3.9710250258024597E-2</c:v>
                </c:pt>
                <c:pt idx="29955">
                  <c:v>-3.9521106195070897E-2</c:v>
                </c:pt>
                <c:pt idx="29956">
                  <c:v>-3.9331962133966697E-2</c:v>
                </c:pt>
                <c:pt idx="29957">
                  <c:v>-3.91428180710129E-2</c:v>
                </c:pt>
                <c:pt idx="29958">
                  <c:v>-3.8953674008059103E-2</c:v>
                </c:pt>
                <c:pt idx="29959">
                  <c:v>-3.8764529946954902E-2</c:v>
                </c:pt>
                <c:pt idx="29960">
                  <c:v>-3.8575385884001098E-2</c:v>
                </c:pt>
                <c:pt idx="29961">
                  <c:v>-3.8386241821047398E-2</c:v>
                </c:pt>
                <c:pt idx="29962">
                  <c:v>-3.8197097759943198E-2</c:v>
                </c:pt>
                <c:pt idx="29963">
                  <c:v>-3.8007953696989401E-2</c:v>
                </c:pt>
                <c:pt idx="29964">
                  <c:v>-3.7818809634035597E-2</c:v>
                </c:pt>
                <c:pt idx="29965">
                  <c:v>-3.7629665572931403E-2</c:v>
                </c:pt>
                <c:pt idx="29966">
                  <c:v>-3.7440521509977703E-2</c:v>
                </c:pt>
                <c:pt idx="29967">
                  <c:v>-3.7251377447023899E-2</c:v>
                </c:pt>
                <c:pt idx="29968">
                  <c:v>-3.7062233385919699E-2</c:v>
                </c:pt>
                <c:pt idx="29969">
                  <c:v>-3.6873089322965902E-2</c:v>
                </c:pt>
                <c:pt idx="29970">
                  <c:v>-3.6683945260012098E-2</c:v>
                </c:pt>
                <c:pt idx="29971">
                  <c:v>-3.6494801198907897E-2</c:v>
                </c:pt>
                <c:pt idx="29972">
                  <c:v>-3.6305657135954197E-2</c:v>
                </c:pt>
                <c:pt idx="29973">
                  <c:v>-3.61165130730004E-2</c:v>
                </c:pt>
                <c:pt idx="29974">
                  <c:v>-3.59273690118962E-2</c:v>
                </c:pt>
                <c:pt idx="29975">
                  <c:v>-3.5738224948942403E-2</c:v>
                </c:pt>
                <c:pt idx="29976">
                  <c:v>-3.5549080885988703E-2</c:v>
                </c:pt>
                <c:pt idx="29977">
                  <c:v>-3.5359936824884503E-2</c:v>
                </c:pt>
                <c:pt idx="29978">
                  <c:v>-3.5170792761930698E-2</c:v>
                </c:pt>
                <c:pt idx="29979">
                  <c:v>-3.4981648698976901E-2</c:v>
                </c:pt>
                <c:pt idx="29980">
                  <c:v>-3.4792504637872701E-2</c:v>
                </c:pt>
                <c:pt idx="29981">
                  <c:v>-3.4603360574918897E-2</c:v>
                </c:pt>
                <c:pt idx="29982">
                  <c:v>-3.4414216511965197E-2</c:v>
                </c:pt>
                <c:pt idx="29983">
                  <c:v>-3.4225072450860997E-2</c:v>
                </c:pt>
                <c:pt idx="29984">
                  <c:v>-3.4035928387907199E-2</c:v>
                </c:pt>
                <c:pt idx="29985">
                  <c:v>-3.3846784324953402E-2</c:v>
                </c:pt>
                <c:pt idx="29986">
                  <c:v>-3.3657640263849299E-2</c:v>
                </c:pt>
                <c:pt idx="29987">
                  <c:v>-3.3468496200895502E-2</c:v>
                </c:pt>
                <c:pt idx="29988">
                  <c:v>-3.3279352137941698E-2</c:v>
                </c:pt>
                <c:pt idx="29989">
                  <c:v>-3.3090208076837498E-2</c:v>
                </c:pt>
                <c:pt idx="29990">
                  <c:v>-3.29010640138837E-2</c:v>
                </c:pt>
                <c:pt idx="29991">
                  <c:v>-3.2711919950929903E-2</c:v>
                </c:pt>
                <c:pt idx="29992">
                  <c:v>-3.25227758898258E-2</c:v>
                </c:pt>
                <c:pt idx="29993">
                  <c:v>-3.2333631826872003E-2</c:v>
                </c:pt>
                <c:pt idx="29994">
                  <c:v>-3.2144487763918199E-2</c:v>
                </c:pt>
                <c:pt idx="29995">
                  <c:v>-3.1955343702813999E-2</c:v>
                </c:pt>
                <c:pt idx="29996">
                  <c:v>-3.1766199639860201E-2</c:v>
                </c:pt>
                <c:pt idx="29997">
                  <c:v>-3.1577055576906397E-2</c:v>
                </c:pt>
                <c:pt idx="29998">
                  <c:v>-3.1387911515802301E-2</c:v>
                </c:pt>
                <c:pt idx="29999">
                  <c:v>-3.1198767452848501E-2</c:v>
                </c:pt>
                <c:pt idx="30000">
                  <c:v>-3.10096233898947E-2</c:v>
                </c:pt>
                <c:pt idx="30001">
                  <c:v>-3.08204793287905E-2</c:v>
                </c:pt>
                <c:pt idx="30002">
                  <c:v>-3.06313352658368E-2</c:v>
                </c:pt>
                <c:pt idx="30003">
                  <c:v>-3.0442191202882898E-2</c:v>
                </c:pt>
                <c:pt idx="30004">
                  <c:v>-3.0253047141778799E-2</c:v>
                </c:pt>
                <c:pt idx="30005">
                  <c:v>-3.0063903078825002E-2</c:v>
                </c:pt>
                <c:pt idx="30006">
                  <c:v>-2.9874759015871201E-2</c:v>
                </c:pt>
                <c:pt idx="30007">
                  <c:v>-2.9685614954767001E-2</c:v>
                </c:pt>
                <c:pt idx="30008">
                  <c:v>-2.9496470891813301E-2</c:v>
                </c:pt>
                <c:pt idx="30009">
                  <c:v>-2.93073268288595E-2</c:v>
                </c:pt>
                <c:pt idx="30010">
                  <c:v>-2.91181827677553E-2</c:v>
                </c:pt>
                <c:pt idx="30011">
                  <c:v>-2.8929038704801499E-2</c:v>
                </c:pt>
                <c:pt idx="30012">
                  <c:v>-2.8739894641847698E-2</c:v>
                </c:pt>
                <c:pt idx="30013">
                  <c:v>-2.8550750580743599E-2</c:v>
                </c:pt>
                <c:pt idx="30014">
                  <c:v>-2.8361606517789802E-2</c:v>
                </c:pt>
                <c:pt idx="30015">
                  <c:v>-2.8172462454836001E-2</c:v>
                </c:pt>
                <c:pt idx="30016">
                  <c:v>-2.7983318393731801E-2</c:v>
                </c:pt>
                <c:pt idx="30017">
                  <c:v>-2.7794174330778E-2</c:v>
                </c:pt>
                <c:pt idx="30018">
                  <c:v>-2.7605030267824199E-2</c:v>
                </c:pt>
                <c:pt idx="30019">
                  <c:v>-2.74158862067201E-2</c:v>
                </c:pt>
                <c:pt idx="30020">
                  <c:v>-2.7226742143766299E-2</c:v>
                </c:pt>
                <c:pt idx="30021">
                  <c:v>-2.7037598080812499E-2</c:v>
                </c:pt>
                <c:pt idx="30022">
                  <c:v>-2.6848454019708302E-2</c:v>
                </c:pt>
                <c:pt idx="30023">
                  <c:v>-2.6659309956754501E-2</c:v>
                </c:pt>
                <c:pt idx="30024">
                  <c:v>-2.64701658938007E-2</c:v>
                </c:pt>
                <c:pt idx="30025">
                  <c:v>-2.6281021832696601E-2</c:v>
                </c:pt>
                <c:pt idx="30026" formatCode="0.00E+00">
                  <c:v>-2.60918777697428E-2</c:v>
                </c:pt>
                <c:pt idx="30027">
                  <c:v>-2.5902733706789E-2</c:v>
                </c:pt>
                <c:pt idx="30028">
                  <c:v>-2.5713589645684799E-2</c:v>
                </c:pt>
                <c:pt idx="30029">
                  <c:v>-2.5524445582731099E-2</c:v>
                </c:pt>
                <c:pt idx="30030">
                  <c:v>-2.5335301519777299E-2</c:v>
                </c:pt>
                <c:pt idx="30031">
                  <c:v>-2.5146157458673098E-2</c:v>
                </c:pt>
                <c:pt idx="30032">
                  <c:v>-2.4957013395719301E-2</c:v>
                </c:pt>
                <c:pt idx="30033">
                  <c:v>-2.4767869332765501E-2</c:v>
                </c:pt>
                <c:pt idx="30034">
                  <c:v>-2.4578725271661401E-2</c:v>
                </c:pt>
                <c:pt idx="30035">
                  <c:v>-2.43895812087076E-2</c:v>
                </c:pt>
                <c:pt idx="30036">
                  <c:v>-2.42004371457538E-2</c:v>
                </c:pt>
                <c:pt idx="30037">
                  <c:v>-2.4011293084649599E-2</c:v>
                </c:pt>
                <c:pt idx="30038">
                  <c:v>-2.3822149021695799E-2</c:v>
                </c:pt>
                <c:pt idx="30039">
                  <c:v>-2.3633004958742002E-2</c:v>
                </c:pt>
                <c:pt idx="30040">
                  <c:v>-2.3443860897637898E-2</c:v>
                </c:pt>
                <c:pt idx="30041">
                  <c:v>-2.3254716834684101E-2</c:v>
                </c:pt>
                <c:pt idx="30042">
                  <c:v>-2.3065572771730301E-2</c:v>
                </c:pt>
                <c:pt idx="30043">
                  <c:v>-2.28764287106261E-2</c:v>
                </c:pt>
                <c:pt idx="30044">
                  <c:v>-2.26872846476724E-2</c:v>
                </c:pt>
                <c:pt idx="30045">
                  <c:v>-2.24981405847186E-2</c:v>
                </c:pt>
                <c:pt idx="30046">
                  <c:v>-2.2308996523614399E-2</c:v>
                </c:pt>
                <c:pt idx="30047">
                  <c:v>-2.2119852460660599E-2</c:v>
                </c:pt>
                <c:pt idx="30048">
                  <c:v>-2.1930708397706802E-2</c:v>
                </c:pt>
                <c:pt idx="30049">
                  <c:v>-2.1741564336602601E-2</c:v>
                </c:pt>
                <c:pt idx="30050">
                  <c:v>-2.1552420273648901E-2</c:v>
                </c:pt>
                <c:pt idx="30051">
                  <c:v>-2.1363276210695101E-2</c:v>
                </c:pt>
                <c:pt idx="30052">
                  <c:v>-2.11741321495909E-2</c:v>
                </c:pt>
                <c:pt idx="30053">
                  <c:v>-2.09849880866371E-2</c:v>
                </c:pt>
                <c:pt idx="30054">
                  <c:v>-2.0795844023683299E-2</c:v>
                </c:pt>
                <c:pt idx="30055">
                  <c:v>-2.06066999625792E-2</c:v>
                </c:pt>
                <c:pt idx="30056">
                  <c:v>-2.0417555899625399E-2</c:v>
                </c:pt>
                <c:pt idx="30057">
                  <c:v>-2.0228411836671598E-2</c:v>
                </c:pt>
                <c:pt idx="30058">
                  <c:v>-2.0039267775567401E-2</c:v>
                </c:pt>
                <c:pt idx="30059">
                  <c:v>-1.9850123712613601E-2</c:v>
                </c:pt>
                <c:pt idx="30060">
                  <c:v>-1.9660979649659901E-2</c:v>
                </c:pt>
                <c:pt idx="30061">
                  <c:v>-1.9471835588555701E-2</c:v>
                </c:pt>
                <c:pt idx="30062">
                  <c:v>-1.92826915256019E-2</c:v>
                </c:pt>
                <c:pt idx="30063">
                  <c:v>-1.9093547462648099E-2</c:v>
                </c:pt>
                <c:pt idx="30064">
                  <c:v>-1.8904403401544E-2</c:v>
                </c:pt>
                <c:pt idx="30065">
                  <c:v>-1.8715259338590098E-2</c:v>
                </c:pt>
                <c:pt idx="30066">
                  <c:v>-1.8526115275636398E-2</c:v>
                </c:pt>
                <c:pt idx="30067">
                  <c:v>-1.8336971214532202E-2</c:v>
                </c:pt>
                <c:pt idx="30068">
                  <c:v>-1.8147827151578401E-2</c:v>
                </c:pt>
                <c:pt idx="30069">
                  <c:v>-1.79586830886246E-2</c:v>
                </c:pt>
                <c:pt idx="30070">
                  <c:v>-1.7769539027520501E-2</c:v>
                </c:pt>
                <c:pt idx="30071">
                  <c:v>-1.75803949645667E-2</c:v>
                </c:pt>
                <c:pt idx="30072">
                  <c:v>-1.7391250901612899E-2</c:v>
                </c:pt>
                <c:pt idx="30073">
                  <c:v>-1.7202106840508699E-2</c:v>
                </c:pt>
                <c:pt idx="30074">
                  <c:v>-1.7012962777554898E-2</c:v>
                </c:pt>
                <c:pt idx="30075">
                  <c:v>-1.6823818714601101E-2</c:v>
                </c:pt>
                <c:pt idx="30076">
                  <c:v>-1.6634674653497002E-2</c:v>
                </c:pt>
                <c:pt idx="30077">
                  <c:v>-1.6445530590543201E-2</c:v>
                </c:pt>
                <c:pt idx="30078">
                  <c:v>-1.62563865275894E-2</c:v>
                </c:pt>
                <c:pt idx="30079">
                  <c:v>-1.60672424664852E-2</c:v>
                </c:pt>
                <c:pt idx="30080">
                  <c:v>-1.5878098403531399E-2</c:v>
                </c:pt>
                <c:pt idx="30081">
                  <c:v>-1.5688954340577699E-2</c:v>
                </c:pt>
                <c:pt idx="30082">
                  <c:v>-1.5499810279473499E-2</c:v>
                </c:pt>
                <c:pt idx="30083">
                  <c:v>-1.53106662165197E-2</c:v>
                </c:pt>
                <c:pt idx="30084">
                  <c:v>-1.51215221535659E-2</c:v>
                </c:pt>
                <c:pt idx="30085">
                  <c:v>-1.4932378092461699E-2</c:v>
                </c:pt>
                <c:pt idx="30086">
                  <c:v>-1.47432340295079E-2</c:v>
                </c:pt>
                <c:pt idx="30087">
                  <c:v>-1.45540899665542E-2</c:v>
                </c:pt>
                <c:pt idx="30088">
                  <c:v>-1.436494590545E-2</c:v>
                </c:pt>
                <c:pt idx="30089">
                  <c:v>-1.41758018424962E-2</c:v>
                </c:pt>
                <c:pt idx="30090">
                  <c:v>-1.3986657779542401E-2</c:v>
                </c:pt>
                <c:pt idx="30091">
                  <c:v>-1.3797513718438299E-2</c:v>
                </c:pt>
                <c:pt idx="30092">
                  <c:v>-1.36083696554845E-2</c:v>
                </c:pt>
                <c:pt idx="30093">
                  <c:v>-1.34192255925307E-2</c:v>
                </c:pt>
                <c:pt idx="30094">
                  <c:v>-1.3230081531426499E-2</c:v>
                </c:pt>
                <c:pt idx="30095">
                  <c:v>-1.3040937468472701E-2</c:v>
                </c:pt>
                <c:pt idx="30096">
                  <c:v>-1.2851793405519001E-2</c:v>
                </c:pt>
                <c:pt idx="30097">
                  <c:v>-1.26626493444148E-2</c:v>
                </c:pt>
                <c:pt idx="30098">
                  <c:v>-1.2473505281461E-2</c:v>
                </c:pt>
                <c:pt idx="30099">
                  <c:v>-1.2284361218507201E-2</c:v>
                </c:pt>
                <c:pt idx="30100">
                  <c:v>-1.2095217157403E-2</c:v>
                </c:pt>
                <c:pt idx="30101">
                  <c:v>-1.19060730944492E-2</c:v>
                </c:pt>
                <c:pt idx="30102">
                  <c:v>-1.17169290314955E-2</c:v>
                </c:pt>
                <c:pt idx="30103">
                  <c:v>-1.15277849703913E-2</c:v>
                </c:pt>
                <c:pt idx="30104">
                  <c:v>-1.1338640907437501E-2</c:v>
                </c:pt>
                <c:pt idx="30105">
                  <c:v>-1.11494968444837E-2</c:v>
                </c:pt>
                <c:pt idx="30106">
                  <c:v>-1.09603527833795E-2</c:v>
                </c:pt>
                <c:pt idx="30107">
                  <c:v>-1.07712087204258E-2</c:v>
                </c:pt>
                <c:pt idx="30108">
                  <c:v>-1.0582064657472001E-2</c:v>
                </c:pt>
                <c:pt idx="30109">
                  <c:v>-1.0392920596367801E-2</c:v>
                </c:pt>
                <c:pt idx="30110">
                  <c:v>-1.0203776533414E-2</c:v>
                </c:pt>
                <c:pt idx="30111">
                  <c:v>-1.0014632470460199E-2</c:v>
                </c:pt>
                <c:pt idx="30112">
                  <c:v>-9.8254884093560407E-3</c:v>
                </c:pt>
                <c:pt idx="30113">
                  <c:v>-9.6363443464022903E-3</c:v>
                </c:pt>
                <c:pt idx="30114">
                  <c:v>-9.4472002834484793E-3</c:v>
                </c:pt>
                <c:pt idx="30115">
                  <c:v>-9.2580562223442998E-3</c:v>
                </c:pt>
                <c:pt idx="30116">
                  <c:v>-9.0689121593905409E-3</c:v>
                </c:pt>
                <c:pt idx="30117">
                  <c:v>-8.8797680964367298E-3</c:v>
                </c:pt>
                <c:pt idx="30118">
                  <c:v>-8.6906240353325503E-3</c:v>
                </c:pt>
                <c:pt idx="30119">
                  <c:v>-8.5014799723788E-3</c:v>
                </c:pt>
                <c:pt idx="30120">
                  <c:v>-8.3123359094250098E-3</c:v>
                </c:pt>
                <c:pt idx="30121">
                  <c:v>-8.1231918483208009E-3</c:v>
                </c:pt>
                <c:pt idx="30122">
                  <c:v>-7.9340477853670505E-3</c:v>
                </c:pt>
                <c:pt idx="30123">
                  <c:v>-7.7449037224132699E-3</c:v>
                </c:pt>
                <c:pt idx="30124">
                  <c:v>-7.55575966130906E-3</c:v>
                </c:pt>
                <c:pt idx="30125">
                  <c:v>-7.3666155983553002E-3</c:v>
                </c:pt>
                <c:pt idx="30126">
                  <c:v>-7.1774715354015204E-3</c:v>
                </c:pt>
                <c:pt idx="30127">
                  <c:v>-6.98832747429734E-3</c:v>
                </c:pt>
                <c:pt idx="30128">
                  <c:v>-6.7991834113435602E-3</c:v>
                </c:pt>
                <c:pt idx="30129">
                  <c:v>-6.61003934838977E-3</c:v>
                </c:pt>
                <c:pt idx="30130">
                  <c:v>-6.42089528728562E-3</c:v>
                </c:pt>
                <c:pt idx="30131">
                  <c:v>-6.2317512243318099E-3</c:v>
                </c:pt>
                <c:pt idx="30132">
                  <c:v>-6.04260716137803E-3</c:v>
                </c:pt>
                <c:pt idx="30133">
                  <c:v>-5.8534631002738801E-3</c:v>
                </c:pt>
                <c:pt idx="30134">
                  <c:v>-5.6643190373200699E-3</c:v>
                </c:pt>
                <c:pt idx="30135">
                  <c:v>-5.4751749743662797E-3</c:v>
                </c:pt>
                <c:pt idx="30136">
                  <c:v>-5.2860309132621297E-3</c:v>
                </c:pt>
                <c:pt idx="30137">
                  <c:v>-5.0968868503083204E-3</c:v>
                </c:pt>
                <c:pt idx="30138">
                  <c:v>-4.9077427873545397E-3</c:v>
                </c:pt>
                <c:pt idx="30139">
                  <c:v>-4.7185987262503802E-3</c:v>
                </c:pt>
                <c:pt idx="30140">
                  <c:v>-4.52945466329657E-3</c:v>
                </c:pt>
                <c:pt idx="30141">
                  <c:v>-4.3403106003427902E-3</c:v>
                </c:pt>
                <c:pt idx="30142">
                  <c:v>-4.1511665392386403E-3</c:v>
                </c:pt>
                <c:pt idx="30143">
                  <c:v>-3.96202247628485E-3</c:v>
                </c:pt>
                <c:pt idx="30144">
                  <c:v>-3.7728784133310399E-3</c:v>
                </c:pt>
                <c:pt idx="30145">
                  <c:v>-3.5837343522268899E-3</c:v>
                </c:pt>
                <c:pt idx="30146">
                  <c:v>-3.3945902892731101E-3</c:v>
                </c:pt>
                <c:pt idx="30147">
                  <c:v>-3.2054462263192999E-3</c:v>
                </c:pt>
                <c:pt idx="30148">
                  <c:v>-3.0163021652151499E-3</c:v>
                </c:pt>
                <c:pt idx="30149">
                  <c:v>-2.8271581022613602E-3</c:v>
                </c:pt>
                <c:pt idx="30150">
                  <c:v>-2.63801403930755E-3</c:v>
                </c:pt>
                <c:pt idx="30151">
                  <c:v>-2.4488699782034E-3</c:v>
                </c:pt>
                <c:pt idx="30152">
                  <c:v>-2.2597259152496202E-3</c:v>
                </c:pt>
                <c:pt idx="30153">
                  <c:v>-2.07058185229581E-3</c:v>
                </c:pt>
                <c:pt idx="30154">
                  <c:v>-1.8814377911916501E-3</c:v>
                </c:pt>
                <c:pt idx="30155">
                  <c:v>-1.6922937282378701E-3</c:v>
                </c:pt>
                <c:pt idx="30156">
                  <c:v>-1.5031496652840599E-3</c:v>
                </c:pt>
                <c:pt idx="30157">
                  <c:v>-1.3140056041799099E-3</c:v>
                </c:pt>
                <c:pt idx="30158">
                  <c:v>-1.1248615412261199E-3</c:v>
                </c:pt>
                <c:pt idx="30159">
                  <c:v>-9.3571747827234097E-4</c:v>
                </c:pt>
                <c:pt idx="30160">
                  <c:v>-7.4657341716816204E-4</c:v>
                </c:pt>
                <c:pt idx="30161">
                  <c:v>-5.5742935421437801E-4</c:v>
                </c:pt>
                <c:pt idx="30162">
                  <c:v>-3.68285291260595E-4</c:v>
                </c:pt>
                <c:pt idx="30163">
                  <c:v>-1.7914123015641499E-4</c:v>
                </c:pt>
                <c:pt idx="30164" formatCode="0.00E+00">
                  <c:v>1.00028327973678E-5</c:v>
                </c:pt>
                <c:pt idx="30165">
                  <c:v>1.9914689575115099E-4</c:v>
                </c:pt>
                <c:pt idx="30166">
                  <c:v>3.8829095685533098E-4</c:v>
                </c:pt>
                <c:pt idx="30167">
                  <c:v>5.7743501980911404E-4</c:v>
                </c:pt>
                <c:pt idx="30168">
                  <c:v>7.6657908276286902E-4</c:v>
                </c:pt>
                <c:pt idx="30169">
                  <c:v>9.5572314386704904E-4</c:v>
                </c:pt>
                <c:pt idx="30170">
                  <c:v>1.1448672068208601E-3</c:v>
                </c:pt>
                <c:pt idx="30171">
                  <c:v>1.3340112697746199E-3</c:v>
                </c:pt>
                <c:pt idx="30172">
                  <c:v>1.5231553308787901E-3</c:v>
                </c:pt>
                <c:pt idx="30173">
                  <c:v>1.71229939383261E-3</c:v>
                </c:pt>
                <c:pt idx="30174">
                  <c:v>1.9014434567863601E-3</c:v>
                </c:pt>
                <c:pt idx="30175">
                  <c:v>2.09058751789054E-3</c:v>
                </c:pt>
                <c:pt idx="30176">
                  <c:v>2.2797315808443502E-3</c:v>
                </c:pt>
                <c:pt idx="30177">
                  <c:v>2.46887564379811E-3</c:v>
                </c:pt>
                <c:pt idx="30178">
                  <c:v>2.6580197049022899E-3</c:v>
                </c:pt>
                <c:pt idx="30179">
                  <c:v>2.8471637678561001E-3</c:v>
                </c:pt>
                <c:pt idx="30180">
                  <c:v>3.03630783080985E-3</c:v>
                </c:pt>
                <c:pt idx="30181">
                  <c:v>3.2254518919140299E-3</c:v>
                </c:pt>
                <c:pt idx="30182">
                  <c:v>3.4145959548677902E-3</c:v>
                </c:pt>
                <c:pt idx="30183">
                  <c:v>3.6037400178215999E-3</c:v>
                </c:pt>
                <c:pt idx="30184">
                  <c:v>3.7928840789257798E-3</c:v>
                </c:pt>
                <c:pt idx="30185">
                  <c:v>3.9820281418795301E-3</c:v>
                </c:pt>
                <c:pt idx="30186">
                  <c:v>4.1711722048333498E-3</c:v>
                </c:pt>
                <c:pt idx="30187">
                  <c:v>4.3603162659375302E-3</c:v>
                </c:pt>
                <c:pt idx="30188">
                  <c:v>4.5494603288912796E-3</c:v>
                </c:pt>
                <c:pt idx="30189">
                  <c:v>4.7386043918450898E-3</c:v>
                </c:pt>
                <c:pt idx="30190">
                  <c:v>4.9277484529492701E-3</c:v>
                </c:pt>
                <c:pt idx="30191">
                  <c:v>5.11689251590303E-3</c:v>
                </c:pt>
                <c:pt idx="30192">
                  <c:v>5.3060365788568402E-3</c:v>
                </c:pt>
                <c:pt idx="30193">
                  <c:v>5.4951806399610196E-3</c:v>
                </c:pt>
                <c:pt idx="30194">
                  <c:v>5.6843247029147699E-3</c:v>
                </c:pt>
                <c:pt idx="30195">
                  <c:v>5.8734687658685801E-3</c:v>
                </c:pt>
                <c:pt idx="30196">
                  <c:v>6.0626128269727596E-3</c:v>
                </c:pt>
                <c:pt idx="30197">
                  <c:v>6.2517568899265203E-3</c:v>
                </c:pt>
                <c:pt idx="30198">
                  <c:v>6.4409009528803001E-3</c:v>
                </c:pt>
                <c:pt idx="30199">
                  <c:v>6.6300450139844796E-3</c:v>
                </c:pt>
                <c:pt idx="30200">
                  <c:v>6.8191890769382698E-3</c:v>
                </c:pt>
                <c:pt idx="30201">
                  <c:v>7.0083331398920496E-3</c:v>
                </c:pt>
                <c:pt idx="30202">
                  <c:v>7.1974772009962299E-3</c:v>
                </c:pt>
                <c:pt idx="30203">
                  <c:v>7.3866212639500098E-3</c:v>
                </c:pt>
                <c:pt idx="30204">
                  <c:v>7.5757653269037904E-3</c:v>
                </c:pt>
                <c:pt idx="30205">
                  <c:v>7.7649093880079499E-3</c:v>
                </c:pt>
                <c:pt idx="30206">
                  <c:v>7.9540534509617601E-3</c:v>
                </c:pt>
                <c:pt idx="30207">
                  <c:v>8.1431975139155399E-3</c:v>
                </c:pt>
                <c:pt idx="30208">
                  <c:v>8.3323415750196899E-3</c:v>
                </c:pt>
                <c:pt idx="30209">
                  <c:v>8.5214856379734992E-3</c:v>
                </c:pt>
                <c:pt idx="30210">
                  <c:v>8.7106297009272894E-3</c:v>
                </c:pt>
                <c:pt idx="30211">
                  <c:v>8.8997737620314394E-3</c:v>
                </c:pt>
                <c:pt idx="30212">
                  <c:v>9.0889178249852504E-3</c:v>
                </c:pt>
                <c:pt idx="30213">
                  <c:v>9.2780618879390302E-3</c:v>
                </c:pt>
                <c:pt idx="30214">
                  <c:v>9.4672059490431802E-3</c:v>
                </c:pt>
                <c:pt idx="30215">
                  <c:v>9.6563500119969999E-3</c:v>
                </c:pt>
                <c:pt idx="30216">
                  <c:v>9.8454940749507797E-3</c:v>
                </c:pt>
                <c:pt idx="30217">
                  <c:v>1.00346381360549E-2</c:v>
                </c:pt>
                <c:pt idx="30218">
                  <c:v>1.0223782199008701E-2</c:v>
                </c:pt>
                <c:pt idx="30219">
                  <c:v>1.04129262619625E-2</c:v>
                </c:pt>
                <c:pt idx="30220">
                  <c:v>1.06020703230667E-2</c:v>
                </c:pt>
                <c:pt idx="30221">
                  <c:v>1.0791214386020501E-2</c:v>
                </c:pt>
                <c:pt idx="30222">
                  <c:v>1.09803584489743E-2</c:v>
                </c:pt>
                <c:pt idx="30223">
                  <c:v>1.1169502510078399E-2</c:v>
                </c:pt>
                <c:pt idx="30224">
                  <c:v>1.13586465730322E-2</c:v>
                </c:pt>
                <c:pt idx="30225">
                  <c:v>1.1547790635986E-2</c:v>
                </c:pt>
                <c:pt idx="30226">
                  <c:v>1.1736934697090201E-2</c:v>
                </c:pt>
                <c:pt idx="30227">
                  <c:v>1.1926078760044E-2</c:v>
                </c:pt>
                <c:pt idx="30228">
                  <c:v>1.21152228229978E-2</c:v>
                </c:pt>
                <c:pt idx="30229">
                  <c:v>1.23043668841019E-2</c:v>
                </c:pt>
                <c:pt idx="30230">
                  <c:v>1.2493510947055701E-2</c:v>
                </c:pt>
                <c:pt idx="30231">
                  <c:v>1.2682655010009499E-2</c:v>
                </c:pt>
                <c:pt idx="30232">
                  <c:v>1.28717990711137E-2</c:v>
                </c:pt>
                <c:pt idx="30233">
                  <c:v>1.30609431340674E-2</c:v>
                </c:pt>
                <c:pt idx="30234">
                  <c:v>1.3250087197021299E-2</c:v>
                </c:pt>
                <c:pt idx="30235">
                  <c:v>1.3439231258125401E-2</c:v>
                </c:pt>
                <c:pt idx="30236">
                  <c:v>1.36283753210792E-2</c:v>
                </c:pt>
                <c:pt idx="30237">
                  <c:v>1.3817519384033E-2</c:v>
                </c:pt>
                <c:pt idx="30238">
                  <c:v>1.40066634451372E-2</c:v>
                </c:pt>
                <c:pt idx="30239">
                  <c:v>1.41958075080909E-2</c:v>
                </c:pt>
                <c:pt idx="30240">
                  <c:v>1.4384951571044699E-2</c:v>
                </c:pt>
                <c:pt idx="30241">
                  <c:v>1.45740956321489E-2</c:v>
                </c:pt>
                <c:pt idx="30242">
                  <c:v>1.47632396951027E-2</c:v>
                </c:pt>
                <c:pt idx="30243">
                  <c:v>1.49523837580564E-2</c:v>
                </c:pt>
                <c:pt idx="30244">
                  <c:v>1.5141527819160601E-2</c:v>
                </c:pt>
                <c:pt idx="30245">
                  <c:v>1.5330671882114399E-2</c:v>
                </c:pt>
                <c:pt idx="30246">
                  <c:v>1.55198159450682E-2</c:v>
                </c:pt>
                <c:pt idx="30247">
                  <c:v>1.57089600061724E-2</c:v>
                </c:pt>
                <c:pt idx="30248">
                  <c:v>1.5898104069126201E-2</c:v>
                </c:pt>
                <c:pt idx="30249">
                  <c:v>1.6087248132079901E-2</c:v>
                </c:pt>
                <c:pt idx="30250">
                  <c:v>1.6276392193184101E-2</c:v>
                </c:pt>
                <c:pt idx="30251">
                  <c:v>1.6465536256137898E-2</c:v>
                </c:pt>
                <c:pt idx="30252">
                  <c:v>1.6654680319091699E-2</c:v>
                </c:pt>
                <c:pt idx="30253">
                  <c:v>1.6843824380195899E-2</c:v>
                </c:pt>
                <c:pt idx="30254">
                  <c:v>1.7032968443149599E-2</c:v>
                </c:pt>
                <c:pt idx="30255">
                  <c:v>1.72221125061034E-2</c:v>
                </c:pt>
                <c:pt idx="30256">
                  <c:v>1.74112565672076E-2</c:v>
                </c:pt>
                <c:pt idx="30257">
                  <c:v>1.7600400630161401E-2</c:v>
                </c:pt>
                <c:pt idx="30258">
                  <c:v>1.7789544693115202E-2</c:v>
                </c:pt>
                <c:pt idx="30259">
                  <c:v>1.7978688754219301E-2</c:v>
                </c:pt>
                <c:pt idx="30260">
                  <c:v>1.8167832817173098E-2</c:v>
                </c:pt>
                <c:pt idx="30261">
                  <c:v>1.8356976880126899E-2</c:v>
                </c:pt>
                <c:pt idx="30262">
                  <c:v>1.8546120941231099E-2</c:v>
                </c:pt>
                <c:pt idx="30263">
                  <c:v>1.8735265004184799E-2</c:v>
                </c:pt>
                <c:pt idx="30264">
                  <c:v>1.8924409067138701E-2</c:v>
                </c:pt>
                <c:pt idx="30265">
                  <c:v>1.91135531282428E-2</c:v>
                </c:pt>
                <c:pt idx="30266">
                  <c:v>1.9302697191196601E-2</c:v>
                </c:pt>
                <c:pt idx="30267">
                  <c:v>1.9491841254150401E-2</c:v>
                </c:pt>
                <c:pt idx="30268">
                  <c:v>1.9680985315254598E-2</c:v>
                </c:pt>
                <c:pt idx="30269">
                  <c:v>1.9870129378208298E-2</c:v>
                </c:pt>
                <c:pt idx="30270">
                  <c:v>2.00592734411622E-2</c:v>
                </c:pt>
                <c:pt idx="30271">
                  <c:v>2.0248417502266299E-2</c:v>
                </c:pt>
                <c:pt idx="30272">
                  <c:v>2.04375615652201E-2</c:v>
                </c:pt>
                <c:pt idx="30273">
                  <c:v>2.06267056281739E-2</c:v>
                </c:pt>
                <c:pt idx="30274">
                  <c:v>2.0815849689278101E-2</c:v>
                </c:pt>
                <c:pt idx="30275">
                  <c:v>2.1004993752231801E-2</c:v>
                </c:pt>
                <c:pt idx="30276">
                  <c:v>2.1194137815185601E-2</c:v>
                </c:pt>
                <c:pt idx="30277">
                  <c:v>2.1383281876289802E-2</c:v>
                </c:pt>
                <c:pt idx="30278">
                  <c:v>2.1572425939243599E-2</c:v>
                </c:pt>
                <c:pt idx="30279">
                  <c:v>2.1761570002197399E-2</c:v>
                </c:pt>
                <c:pt idx="30280">
                  <c:v>2.1950714063301499E-2</c:v>
                </c:pt>
                <c:pt idx="30281">
                  <c:v>2.21398581262553E-2</c:v>
                </c:pt>
                <c:pt idx="30282">
                  <c:v>2.23290021892091E-2</c:v>
                </c:pt>
                <c:pt idx="30283">
                  <c:v>2.2518146250313301E-2</c:v>
                </c:pt>
                <c:pt idx="30284">
                  <c:v>2.2707290313267101E-2</c:v>
                </c:pt>
                <c:pt idx="30285">
                  <c:v>2.2896434376220898E-2</c:v>
                </c:pt>
                <c:pt idx="30286">
                  <c:v>2.3085578437325002E-2</c:v>
                </c:pt>
                <c:pt idx="30287">
                  <c:v>2.3274722500278799E-2</c:v>
                </c:pt>
                <c:pt idx="30288">
                  <c:v>2.3463866563232599E-2</c:v>
                </c:pt>
                <c:pt idx="30289">
                  <c:v>2.36530106243368E-2</c:v>
                </c:pt>
                <c:pt idx="30290">
                  <c:v>2.38421546872906E-2</c:v>
                </c:pt>
                <c:pt idx="30291">
                  <c:v>2.40312987502443E-2</c:v>
                </c:pt>
                <c:pt idx="30292">
                  <c:v>2.4220442811348501E-2</c:v>
                </c:pt>
                <c:pt idx="30293">
                  <c:v>2.4409586874302301E-2</c:v>
                </c:pt>
                <c:pt idx="30294">
                  <c:v>2.4598730937256098E-2</c:v>
                </c:pt>
                <c:pt idx="30295">
                  <c:v>2.4787874998360201E-2</c:v>
                </c:pt>
                <c:pt idx="30296">
                  <c:v>2.4977019061314099E-2</c:v>
                </c:pt>
                <c:pt idx="30297">
                  <c:v>2.5166163124267799E-2</c:v>
                </c:pt>
                <c:pt idx="30298">
                  <c:v>2.5355307185372E-2</c:v>
                </c:pt>
                <c:pt idx="30299">
                  <c:v>2.55444512483258E-2</c:v>
                </c:pt>
                <c:pt idx="30300">
                  <c:v>2.5733595311279601E-2</c:v>
                </c:pt>
                <c:pt idx="30301">
                  <c:v>2.59227393723837E-2</c:v>
                </c:pt>
                <c:pt idx="30302">
                  <c:v>2.6111883435337501E-2</c:v>
                </c:pt>
                <c:pt idx="30303">
                  <c:v>2.6301027498291302E-2</c:v>
                </c:pt>
                <c:pt idx="30304">
                  <c:v>2.6490171559395499E-2</c:v>
                </c:pt>
                <c:pt idx="30305">
                  <c:v>2.6679315622349299E-2</c:v>
                </c:pt>
                <c:pt idx="30306">
                  <c:v>2.68684596853031E-2</c:v>
                </c:pt>
                <c:pt idx="30307">
                  <c:v>2.7057603746407199E-2</c:v>
                </c:pt>
                <c:pt idx="30308">
                  <c:v>2.7246747809361E-2</c:v>
                </c:pt>
                <c:pt idx="30309">
                  <c:v>2.7435891872314801E-2</c:v>
                </c:pt>
                <c:pt idx="30310">
                  <c:v>2.7625035933419001E-2</c:v>
                </c:pt>
                <c:pt idx="30311">
                  <c:v>2.7814179996372802E-2</c:v>
                </c:pt>
                <c:pt idx="30312">
                  <c:v>2.8003324059326502E-2</c:v>
                </c:pt>
                <c:pt idx="30313">
                  <c:v>2.8192468120430698E-2</c:v>
                </c:pt>
                <c:pt idx="30314">
                  <c:v>2.8381612183384499E-2</c:v>
                </c:pt>
                <c:pt idx="30315">
                  <c:v>2.85707562463383E-2</c:v>
                </c:pt>
                <c:pt idx="30316">
                  <c:v>2.87599003074425E-2</c:v>
                </c:pt>
                <c:pt idx="30317">
                  <c:v>2.8949044370396301E-2</c:v>
                </c:pt>
                <c:pt idx="30318">
                  <c:v>2.9138188433350001E-2</c:v>
                </c:pt>
                <c:pt idx="30319">
                  <c:v>2.9327332494454201E-2</c:v>
                </c:pt>
                <c:pt idx="30320">
                  <c:v>2.9516476557408002E-2</c:v>
                </c:pt>
                <c:pt idx="30321">
                  <c:v>2.9705620620361799E-2</c:v>
                </c:pt>
                <c:pt idx="30322">
                  <c:v>2.9894764681465898E-2</c:v>
                </c:pt>
                <c:pt idx="30323">
                  <c:v>3.0083908744419699E-2</c:v>
                </c:pt>
                <c:pt idx="30324">
                  <c:v>3.02730528073735E-2</c:v>
                </c:pt>
                <c:pt idx="30325">
                  <c:v>3.04621968684777E-2</c:v>
                </c:pt>
                <c:pt idx="30326">
                  <c:v>3.06513409314314E-2</c:v>
                </c:pt>
                <c:pt idx="30327">
                  <c:v>3.0840484994385201E-2</c:v>
                </c:pt>
                <c:pt idx="30328">
                  <c:v>3.1029629055489401E-2</c:v>
                </c:pt>
                <c:pt idx="30329">
                  <c:v>3.1218773118443201E-2</c:v>
                </c:pt>
                <c:pt idx="30330">
                  <c:v>3.1407917181397002E-2</c:v>
                </c:pt>
                <c:pt idx="30331">
                  <c:v>3.1597061242501202E-2</c:v>
                </c:pt>
                <c:pt idx="30332">
                  <c:v>3.1786205305454902E-2</c:v>
                </c:pt>
                <c:pt idx="30333">
                  <c:v>3.19753493684087E-2</c:v>
                </c:pt>
                <c:pt idx="30334">
                  <c:v>3.21644934295129E-2</c:v>
                </c:pt>
                <c:pt idx="30335">
                  <c:v>3.2353637492466697E-2</c:v>
                </c:pt>
                <c:pt idx="30336">
                  <c:v>3.2542781555420501E-2</c:v>
                </c:pt>
                <c:pt idx="30337">
                  <c:v>3.2731925616524701E-2</c:v>
                </c:pt>
                <c:pt idx="30338">
                  <c:v>3.2921069679478401E-2</c:v>
                </c:pt>
                <c:pt idx="30339">
                  <c:v>3.3110213742432199E-2</c:v>
                </c:pt>
                <c:pt idx="30340">
                  <c:v>3.3299357803536399E-2</c:v>
                </c:pt>
                <c:pt idx="30341">
                  <c:v>3.3488501866490203E-2</c:v>
                </c:pt>
                <c:pt idx="30342">
                  <c:v>3.3677645929444E-2</c:v>
                </c:pt>
                <c:pt idx="30343">
                  <c:v>3.3866789990548103E-2</c:v>
                </c:pt>
                <c:pt idx="30344">
                  <c:v>3.40559340535019E-2</c:v>
                </c:pt>
                <c:pt idx="30345">
                  <c:v>3.4245078116455697E-2</c:v>
                </c:pt>
                <c:pt idx="30346">
                  <c:v>3.4434222177559898E-2</c:v>
                </c:pt>
                <c:pt idx="30347">
                  <c:v>3.4623366240513702E-2</c:v>
                </c:pt>
                <c:pt idx="30348">
                  <c:v>3.4812510303467499E-2</c:v>
                </c:pt>
                <c:pt idx="30349">
                  <c:v>3.5001654364571602E-2</c:v>
                </c:pt>
                <c:pt idx="30350">
                  <c:v>3.5190798427525399E-2</c:v>
                </c:pt>
                <c:pt idx="30351">
                  <c:v>3.5379942490479203E-2</c:v>
                </c:pt>
                <c:pt idx="30352">
                  <c:v>3.5569086551583397E-2</c:v>
                </c:pt>
                <c:pt idx="30353">
                  <c:v>3.5758230614537097E-2</c:v>
                </c:pt>
                <c:pt idx="30354">
                  <c:v>3.5947374677490901E-2</c:v>
                </c:pt>
                <c:pt idx="30355">
                  <c:v>3.6136518738595101E-2</c:v>
                </c:pt>
                <c:pt idx="30356">
                  <c:v>3.6325662801548898E-2</c:v>
                </c:pt>
                <c:pt idx="30357">
                  <c:v>3.6514806864502702E-2</c:v>
                </c:pt>
                <c:pt idx="30358">
                  <c:v>3.6703950925606799E-2</c:v>
                </c:pt>
                <c:pt idx="30359">
                  <c:v>3.6893094988560603E-2</c:v>
                </c:pt>
                <c:pt idx="30360">
                  <c:v>3.70822390515144E-2</c:v>
                </c:pt>
                <c:pt idx="30361">
                  <c:v>3.72713831126186E-2</c:v>
                </c:pt>
                <c:pt idx="30362">
                  <c:v>3.7460527175572397E-2</c:v>
                </c:pt>
                <c:pt idx="30363">
                  <c:v>3.7649671238526201E-2</c:v>
                </c:pt>
                <c:pt idx="30364">
                  <c:v>3.7838815299630298E-2</c:v>
                </c:pt>
                <c:pt idx="30365">
                  <c:v>3.8027959362584102E-2</c:v>
                </c:pt>
                <c:pt idx="30366">
                  <c:v>3.8217103425537899E-2</c:v>
                </c:pt>
                <c:pt idx="30367">
                  <c:v>3.8406247486642099E-2</c:v>
                </c:pt>
                <c:pt idx="30368">
                  <c:v>3.8595391549595903E-2</c:v>
                </c:pt>
                <c:pt idx="30369">
                  <c:v>3.87845356125497E-2</c:v>
                </c:pt>
                <c:pt idx="30370">
                  <c:v>3.8973679673653797E-2</c:v>
                </c:pt>
                <c:pt idx="30371">
                  <c:v>3.9162823736607601E-2</c:v>
                </c:pt>
                <c:pt idx="30372">
                  <c:v>3.9351967799561398E-2</c:v>
                </c:pt>
                <c:pt idx="30373">
                  <c:v>3.9541111860665598E-2</c:v>
                </c:pt>
                <c:pt idx="30374">
                  <c:v>3.9730255923619402E-2</c:v>
                </c:pt>
                <c:pt idx="30375">
                  <c:v>3.9919399986573199E-2</c:v>
                </c:pt>
                <c:pt idx="30376">
                  <c:v>4.0108544047677303E-2</c:v>
                </c:pt>
                <c:pt idx="30377">
                  <c:v>4.02976881106311E-2</c:v>
                </c:pt>
                <c:pt idx="30378">
                  <c:v>4.0486832173584897E-2</c:v>
                </c:pt>
                <c:pt idx="30379">
                  <c:v>4.0675976234689097E-2</c:v>
                </c:pt>
                <c:pt idx="30380">
                  <c:v>4.0865120297642797E-2</c:v>
                </c:pt>
                <c:pt idx="30381">
                  <c:v>4.1054264360596601E-2</c:v>
                </c:pt>
                <c:pt idx="30382">
                  <c:v>4.1243408421700802E-2</c:v>
                </c:pt>
                <c:pt idx="30383">
                  <c:v>4.1432552484654599E-2</c:v>
                </c:pt>
                <c:pt idx="30384">
                  <c:v>4.1621696547608403E-2</c:v>
                </c:pt>
                <c:pt idx="30385">
                  <c:v>4.1810840608712499E-2</c:v>
                </c:pt>
                <c:pt idx="30386">
                  <c:v>4.1999984671666303E-2</c:v>
                </c:pt>
                <c:pt idx="30387">
                  <c:v>4.21891287346201E-2</c:v>
                </c:pt>
                <c:pt idx="30388">
                  <c:v>4.2378272795724301E-2</c:v>
                </c:pt>
                <c:pt idx="30389">
                  <c:v>4.2567416858678098E-2</c:v>
                </c:pt>
                <c:pt idx="30390">
                  <c:v>4.2756560921631798E-2</c:v>
                </c:pt>
                <c:pt idx="30391">
                  <c:v>4.2945704982735998E-2</c:v>
                </c:pt>
                <c:pt idx="30392">
                  <c:v>4.3134849045689802E-2</c:v>
                </c:pt>
                <c:pt idx="30393">
                  <c:v>4.3323993108643599E-2</c:v>
                </c:pt>
                <c:pt idx="30394">
                  <c:v>4.3513137169747799E-2</c:v>
                </c:pt>
                <c:pt idx="30395">
                  <c:v>4.3702281232701597E-2</c:v>
                </c:pt>
                <c:pt idx="30396">
                  <c:v>4.3891425295655297E-2</c:v>
                </c:pt>
                <c:pt idx="30397">
                  <c:v>4.4080569356759497E-2</c:v>
                </c:pt>
                <c:pt idx="30398">
                  <c:v>4.4269713419713301E-2</c:v>
                </c:pt>
                <c:pt idx="30399">
                  <c:v>4.4458857482667098E-2</c:v>
                </c:pt>
                <c:pt idx="30400">
                  <c:v>4.4648001543771298E-2</c:v>
                </c:pt>
                <c:pt idx="30401">
                  <c:v>4.4837145606724998E-2</c:v>
                </c:pt>
                <c:pt idx="30402">
                  <c:v>4.5026289669678803E-2</c:v>
                </c:pt>
                <c:pt idx="30403">
                  <c:v>4.5215433730783003E-2</c:v>
                </c:pt>
                <c:pt idx="30404">
                  <c:v>4.54045777937368E-2</c:v>
                </c:pt>
                <c:pt idx="30405">
                  <c:v>4.5593721856690597E-2</c:v>
                </c:pt>
                <c:pt idx="30406">
                  <c:v>4.5782865917794797E-2</c:v>
                </c:pt>
                <c:pt idx="30407">
                  <c:v>4.5972009980748497E-2</c:v>
                </c:pt>
                <c:pt idx="30408">
                  <c:v>4.6161154043702302E-2</c:v>
                </c:pt>
                <c:pt idx="30409">
                  <c:v>4.6350298104806502E-2</c:v>
                </c:pt>
                <c:pt idx="30410">
                  <c:v>4.6539442167760299E-2</c:v>
                </c:pt>
                <c:pt idx="30411">
                  <c:v>4.6728586230714103E-2</c:v>
                </c:pt>
                <c:pt idx="30412">
                  <c:v>4.6917730291818199E-2</c:v>
                </c:pt>
                <c:pt idx="30413">
                  <c:v>4.7106874354772003E-2</c:v>
                </c:pt>
                <c:pt idx="30414">
                  <c:v>4.7296018417725801E-2</c:v>
                </c:pt>
                <c:pt idx="30415">
                  <c:v>4.7485162478829897E-2</c:v>
                </c:pt>
                <c:pt idx="30416">
                  <c:v>4.7674306541783701E-2</c:v>
                </c:pt>
                <c:pt idx="30417">
                  <c:v>4.7863450604737498E-2</c:v>
                </c:pt>
                <c:pt idx="30418">
                  <c:v>4.8052594665841698E-2</c:v>
                </c:pt>
                <c:pt idx="30419">
                  <c:v>4.8241738728795502E-2</c:v>
                </c:pt>
                <c:pt idx="30420">
                  <c:v>4.84308827917493E-2</c:v>
                </c:pt>
                <c:pt idx="30421">
                  <c:v>4.8620026852853403E-2</c:v>
                </c:pt>
                <c:pt idx="30422">
                  <c:v>4.88091709158072E-2</c:v>
                </c:pt>
                <c:pt idx="30423">
                  <c:v>4.8998314978760997E-2</c:v>
                </c:pt>
                <c:pt idx="30424">
                  <c:v>4.9187459039865197E-2</c:v>
                </c:pt>
                <c:pt idx="30425">
                  <c:v>4.9376603102819001E-2</c:v>
                </c:pt>
                <c:pt idx="30426">
                  <c:v>4.9565747165772799E-2</c:v>
                </c:pt>
                <c:pt idx="30427">
                  <c:v>4.9754891226876902E-2</c:v>
                </c:pt>
                <c:pt idx="30428">
                  <c:v>4.9944035289830699E-2</c:v>
                </c:pt>
                <c:pt idx="30429">
                  <c:v>5.0133179352784503E-2</c:v>
                </c:pt>
                <c:pt idx="30430">
                  <c:v>5.0322323413888703E-2</c:v>
                </c:pt>
                <c:pt idx="30431">
                  <c:v>5.05114674768425E-2</c:v>
                </c:pt>
                <c:pt idx="30432">
                  <c:v>5.0700611539796298E-2</c:v>
                </c:pt>
                <c:pt idx="30433">
                  <c:v>5.0889755600900401E-2</c:v>
                </c:pt>
                <c:pt idx="30434">
                  <c:v>5.1078899663854198E-2</c:v>
                </c:pt>
                <c:pt idx="30435">
                  <c:v>5.1268043726808002E-2</c:v>
                </c:pt>
                <c:pt idx="30436">
                  <c:v>5.1457187787912202E-2</c:v>
                </c:pt>
                <c:pt idx="30437">
                  <c:v>5.1646331850865999E-2</c:v>
                </c:pt>
                <c:pt idx="30438">
                  <c:v>5.1835475913819699E-2</c:v>
                </c:pt>
                <c:pt idx="30439">
                  <c:v>5.20246199749239E-2</c:v>
                </c:pt>
                <c:pt idx="30440">
                  <c:v>5.2213764037877697E-2</c:v>
                </c:pt>
                <c:pt idx="30441">
                  <c:v>5.2402908100831501E-2</c:v>
                </c:pt>
                <c:pt idx="30442">
                  <c:v>5.2592052161935597E-2</c:v>
                </c:pt>
                <c:pt idx="30443">
                  <c:v>5.2781196224889401E-2</c:v>
                </c:pt>
                <c:pt idx="30444">
                  <c:v>5.2970340287843198E-2</c:v>
                </c:pt>
                <c:pt idx="30445">
                  <c:v>5.3159484348947399E-2</c:v>
                </c:pt>
                <c:pt idx="30446">
                  <c:v>5.3348628411901203E-2</c:v>
                </c:pt>
                <c:pt idx="30447">
                  <c:v>5.3537772474855E-2</c:v>
                </c:pt>
                <c:pt idx="30448">
                  <c:v>5.3726916535959103E-2</c:v>
                </c:pt>
                <c:pt idx="30449">
                  <c:v>5.39160605989129E-2</c:v>
                </c:pt>
                <c:pt idx="30450">
                  <c:v>5.4105204661866697E-2</c:v>
                </c:pt>
                <c:pt idx="30451">
                  <c:v>5.4294348722970898E-2</c:v>
                </c:pt>
                <c:pt idx="30452">
                  <c:v>5.4483492785924702E-2</c:v>
                </c:pt>
                <c:pt idx="30453">
                  <c:v>5.4672636848878402E-2</c:v>
                </c:pt>
                <c:pt idx="30454">
                  <c:v>5.4861780909982602E-2</c:v>
                </c:pt>
                <c:pt idx="30455">
                  <c:v>5.5050924972936399E-2</c:v>
                </c:pt>
                <c:pt idx="30456">
                  <c:v>5.5240069035890203E-2</c:v>
                </c:pt>
                <c:pt idx="30457">
                  <c:v>5.5429213096994397E-2</c:v>
                </c:pt>
                <c:pt idx="30458">
                  <c:v>5.5618357159948201E-2</c:v>
                </c:pt>
                <c:pt idx="30459">
                  <c:v>5.5807501222901901E-2</c:v>
                </c:pt>
                <c:pt idx="30460">
                  <c:v>5.5996645284006101E-2</c:v>
                </c:pt>
                <c:pt idx="30461">
                  <c:v>5.6185789346959898E-2</c:v>
                </c:pt>
                <c:pt idx="30462">
                  <c:v>5.6374933409913702E-2</c:v>
                </c:pt>
                <c:pt idx="30463">
                  <c:v>5.6564077471017903E-2</c:v>
                </c:pt>
                <c:pt idx="30464">
                  <c:v>5.6753221533971603E-2</c:v>
                </c:pt>
                <c:pt idx="30465">
                  <c:v>5.69423655969254E-2</c:v>
                </c:pt>
                <c:pt idx="30466">
                  <c:v>5.71315096580296E-2</c:v>
                </c:pt>
                <c:pt idx="30467">
                  <c:v>5.7320653720983397E-2</c:v>
                </c:pt>
                <c:pt idx="30468">
                  <c:v>5.7509797783937201E-2</c:v>
                </c:pt>
                <c:pt idx="30469">
                  <c:v>5.7698941845041297E-2</c:v>
                </c:pt>
                <c:pt idx="30470">
                  <c:v>5.7888085907995102E-2</c:v>
                </c:pt>
                <c:pt idx="30471">
                  <c:v>5.8077229970948899E-2</c:v>
                </c:pt>
                <c:pt idx="30472">
                  <c:v>5.8266374032053099E-2</c:v>
                </c:pt>
                <c:pt idx="30473">
                  <c:v>5.8455518095006903E-2</c:v>
                </c:pt>
                <c:pt idx="30474">
                  <c:v>5.8644662157960603E-2</c:v>
                </c:pt>
                <c:pt idx="30475">
                  <c:v>5.8833806219064803E-2</c:v>
                </c:pt>
                <c:pt idx="30476">
                  <c:v>5.9022950282018601E-2</c:v>
                </c:pt>
                <c:pt idx="30477">
                  <c:v>5.9212094344972398E-2</c:v>
                </c:pt>
                <c:pt idx="30478">
                  <c:v>5.9401238406076598E-2</c:v>
                </c:pt>
                <c:pt idx="30479">
                  <c:v>5.9590382469030298E-2</c:v>
                </c:pt>
                <c:pt idx="30480">
                  <c:v>5.9779526531984102E-2</c:v>
                </c:pt>
                <c:pt idx="30481">
                  <c:v>5.9968670593088302E-2</c:v>
                </c:pt>
                <c:pt idx="30482">
                  <c:v>6.01578146560421E-2</c:v>
                </c:pt>
                <c:pt idx="30483">
                  <c:v>6.0346958718995897E-2</c:v>
                </c:pt>
                <c:pt idx="30484">
                  <c:v>6.05361027801E-2</c:v>
                </c:pt>
                <c:pt idx="30485">
                  <c:v>6.0725246843053797E-2</c:v>
                </c:pt>
                <c:pt idx="30486">
                  <c:v>6.0914390906007601E-2</c:v>
                </c:pt>
                <c:pt idx="30487">
                  <c:v>6.1103534967111801E-2</c:v>
                </c:pt>
                <c:pt idx="30488">
                  <c:v>6.1292679030065599E-2</c:v>
                </c:pt>
                <c:pt idx="30489">
                  <c:v>6.1481823093019403E-2</c:v>
                </c:pt>
                <c:pt idx="30490">
                  <c:v>6.1670967154123499E-2</c:v>
                </c:pt>
                <c:pt idx="30491">
                  <c:v>6.1860111217077303E-2</c:v>
                </c:pt>
                <c:pt idx="30492">
                  <c:v>6.20492552800311E-2</c:v>
                </c:pt>
                <c:pt idx="30493">
                  <c:v>6.22383993411353E-2</c:v>
                </c:pt>
                <c:pt idx="30494">
                  <c:v>6.2427543404089098E-2</c:v>
                </c:pt>
                <c:pt idx="30495">
                  <c:v>6.2616687467042798E-2</c:v>
                </c:pt>
                <c:pt idx="30496">
                  <c:v>6.2805831528147005E-2</c:v>
                </c:pt>
                <c:pt idx="30497">
                  <c:v>6.2994975591100802E-2</c:v>
                </c:pt>
                <c:pt idx="30498">
                  <c:v>6.3184119654054599E-2</c:v>
                </c:pt>
                <c:pt idx="30499">
                  <c:v>6.3373263715158806E-2</c:v>
                </c:pt>
                <c:pt idx="30500">
                  <c:v>6.3562407778112506E-2</c:v>
                </c:pt>
                <c:pt idx="30501">
                  <c:v>6.3751551841066303E-2</c:v>
                </c:pt>
                <c:pt idx="30502">
                  <c:v>6.3940695902170497E-2</c:v>
                </c:pt>
                <c:pt idx="30503">
                  <c:v>6.4129839965124294E-2</c:v>
                </c:pt>
                <c:pt idx="30504">
                  <c:v>6.4318984028078105E-2</c:v>
                </c:pt>
                <c:pt idx="30505">
                  <c:v>6.4508128089182201E-2</c:v>
                </c:pt>
                <c:pt idx="30506">
                  <c:v>6.4697272152135998E-2</c:v>
                </c:pt>
                <c:pt idx="30507">
                  <c:v>6.4886416215089796E-2</c:v>
                </c:pt>
                <c:pt idx="30508">
                  <c:v>6.5075560276194003E-2</c:v>
                </c:pt>
                <c:pt idx="30509">
                  <c:v>6.52647043391478E-2</c:v>
                </c:pt>
                <c:pt idx="30510">
                  <c:v>6.5453848402101597E-2</c:v>
                </c:pt>
                <c:pt idx="30511">
                  <c:v>6.5642992463205693E-2</c:v>
                </c:pt>
                <c:pt idx="30512">
                  <c:v>6.5832136526159504E-2</c:v>
                </c:pt>
                <c:pt idx="30513">
                  <c:v>6.6021280589113301E-2</c:v>
                </c:pt>
                <c:pt idx="30514">
                  <c:v>6.6210424650217495E-2</c:v>
                </c:pt>
                <c:pt idx="30515">
                  <c:v>6.6399568713171306E-2</c:v>
                </c:pt>
                <c:pt idx="30516">
                  <c:v>6.6588712776125103E-2</c:v>
                </c:pt>
                <c:pt idx="30517">
                  <c:v>6.6777856837229199E-2</c:v>
                </c:pt>
                <c:pt idx="30518">
                  <c:v>6.6967000900182996E-2</c:v>
                </c:pt>
                <c:pt idx="30519">
                  <c:v>6.7156144963136793E-2</c:v>
                </c:pt>
                <c:pt idx="30520">
                  <c:v>6.7345289024241001E-2</c:v>
                </c:pt>
                <c:pt idx="30521">
                  <c:v>6.7534433087194701E-2</c:v>
                </c:pt>
                <c:pt idx="30522">
                  <c:v>6.7723577150148498E-2</c:v>
                </c:pt>
                <c:pt idx="30523">
                  <c:v>6.7912721211252705E-2</c:v>
                </c:pt>
                <c:pt idx="30524">
                  <c:v>6.8101865274206502E-2</c:v>
                </c:pt>
                <c:pt idx="30525">
                  <c:v>6.8291009337160299E-2</c:v>
                </c:pt>
                <c:pt idx="30526">
                  <c:v>6.8480153398264396E-2</c:v>
                </c:pt>
                <c:pt idx="30527">
                  <c:v>6.8669297461218207E-2</c:v>
                </c:pt>
                <c:pt idx="30528">
                  <c:v>6.8858441524172004E-2</c:v>
                </c:pt>
                <c:pt idx="30529">
                  <c:v>6.9047585585276197E-2</c:v>
                </c:pt>
                <c:pt idx="30530">
                  <c:v>6.9236729648229994E-2</c:v>
                </c:pt>
                <c:pt idx="30531">
                  <c:v>6.9425873711183805E-2</c:v>
                </c:pt>
                <c:pt idx="30532">
                  <c:v>6.9615017772287902E-2</c:v>
                </c:pt>
                <c:pt idx="30533">
                  <c:v>6.9804161835241699E-2</c:v>
                </c:pt>
                <c:pt idx="30534">
                  <c:v>6.9993305898195496E-2</c:v>
                </c:pt>
                <c:pt idx="30535">
                  <c:v>7.0182449959299703E-2</c:v>
                </c:pt>
                <c:pt idx="30536">
                  <c:v>7.03715940222535E-2</c:v>
                </c:pt>
                <c:pt idx="30537">
                  <c:v>7.05607380852072E-2</c:v>
                </c:pt>
                <c:pt idx="30538">
                  <c:v>7.0749882146311394E-2</c:v>
                </c:pt>
                <c:pt idx="30539">
                  <c:v>7.0939026209265205E-2</c:v>
                </c:pt>
                <c:pt idx="30540">
                  <c:v>7.1128170272219002E-2</c:v>
                </c:pt>
                <c:pt idx="30541">
                  <c:v>7.1317314333323195E-2</c:v>
                </c:pt>
                <c:pt idx="30542">
                  <c:v>7.1506458396276895E-2</c:v>
                </c:pt>
                <c:pt idx="30543">
                  <c:v>7.1695602459230706E-2</c:v>
                </c:pt>
                <c:pt idx="30544">
                  <c:v>7.18847465203349E-2</c:v>
                </c:pt>
                <c:pt idx="30545">
                  <c:v>7.2073890583288697E-2</c:v>
                </c:pt>
                <c:pt idx="30546">
                  <c:v>7.2263034646242494E-2</c:v>
                </c:pt>
                <c:pt idx="30547">
                  <c:v>7.2452178707346701E-2</c:v>
                </c:pt>
                <c:pt idx="30548">
                  <c:v>7.2641322770300401E-2</c:v>
                </c:pt>
                <c:pt idx="30549">
                  <c:v>7.2830466833254198E-2</c:v>
                </c:pt>
                <c:pt idx="30550">
                  <c:v>7.3019610894358405E-2</c:v>
                </c:pt>
                <c:pt idx="30551">
                  <c:v>7.3208754957312203E-2</c:v>
                </c:pt>
                <c:pt idx="30552">
                  <c:v>7.3397899020265903E-2</c:v>
                </c:pt>
                <c:pt idx="30553">
                  <c:v>7.3587043081370096E-2</c:v>
                </c:pt>
                <c:pt idx="30554">
                  <c:v>7.3776187144323893E-2</c:v>
                </c:pt>
                <c:pt idx="30555">
                  <c:v>7.3965331207277704E-2</c:v>
                </c:pt>
                <c:pt idx="30556">
                  <c:v>7.4154475268381898E-2</c:v>
                </c:pt>
                <c:pt idx="30557">
                  <c:v>7.4343619331335598E-2</c:v>
                </c:pt>
                <c:pt idx="30558">
                  <c:v>7.4532763394289395E-2</c:v>
                </c:pt>
                <c:pt idx="30559">
                  <c:v>7.4721907455393602E-2</c:v>
                </c:pt>
                <c:pt idx="30560">
                  <c:v>7.4911051518347399E-2</c:v>
                </c:pt>
                <c:pt idx="30561">
                  <c:v>7.5100195581301196E-2</c:v>
                </c:pt>
                <c:pt idx="30562">
                  <c:v>7.5289339642405306E-2</c:v>
                </c:pt>
                <c:pt idx="30563">
                  <c:v>7.5478483705359103E-2</c:v>
                </c:pt>
                <c:pt idx="30564">
                  <c:v>7.5667627768312901E-2</c:v>
                </c:pt>
                <c:pt idx="30565">
                  <c:v>7.5856771829417094E-2</c:v>
                </c:pt>
                <c:pt idx="30566">
                  <c:v>7.6045915892370905E-2</c:v>
                </c:pt>
                <c:pt idx="30567">
                  <c:v>7.6235059955324702E-2</c:v>
                </c:pt>
                <c:pt idx="30568">
                  <c:v>7.6424204016428798E-2</c:v>
                </c:pt>
                <c:pt idx="30569">
                  <c:v>7.6613348079382596E-2</c:v>
                </c:pt>
                <c:pt idx="30570">
                  <c:v>7.6802492142336407E-2</c:v>
                </c:pt>
                <c:pt idx="30571">
                  <c:v>7.69916362034406E-2</c:v>
                </c:pt>
                <c:pt idx="30572">
                  <c:v>7.7180780266394397E-2</c:v>
                </c:pt>
                <c:pt idx="30573">
                  <c:v>7.7369924329348194E-2</c:v>
                </c:pt>
                <c:pt idx="30574">
                  <c:v>7.7559068390452304E-2</c:v>
                </c:pt>
                <c:pt idx="30575">
                  <c:v>7.7748212453406101E-2</c:v>
                </c:pt>
                <c:pt idx="30576">
                  <c:v>7.7937356516359899E-2</c:v>
                </c:pt>
                <c:pt idx="30577">
                  <c:v>7.8126500577464106E-2</c:v>
                </c:pt>
                <c:pt idx="30578">
                  <c:v>7.8315644640417903E-2</c:v>
                </c:pt>
                <c:pt idx="30579">
                  <c:v>7.8504788703371603E-2</c:v>
                </c:pt>
                <c:pt idx="30580">
                  <c:v>7.8693932764475796E-2</c:v>
                </c:pt>
                <c:pt idx="30581">
                  <c:v>7.8883076827429593E-2</c:v>
                </c:pt>
                <c:pt idx="30582">
                  <c:v>7.9072220890383405E-2</c:v>
                </c:pt>
                <c:pt idx="30583">
                  <c:v>7.9261364951487501E-2</c:v>
                </c:pt>
                <c:pt idx="30584">
                  <c:v>7.9450509014441298E-2</c:v>
                </c:pt>
                <c:pt idx="30585">
                  <c:v>7.9639653077395095E-2</c:v>
                </c:pt>
                <c:pt idx="30586">
                  <c:v>7.9828797138499302E-2</c:v>
                </c:pt>
                <c:pt idx="30587">
                  <c:v>8.0017941201453099E-2</c:v>
                </c:pt>
                <c:pt idx="30588">
                  <c:v>8.0207085264406897E-2</c:v>
                </c:pt>
                <c:pt idx="30589">
                  <c:v>8.0396229325511007E-2</c:v>
                </c:pt>
                <c:pt idx="30590">
                  <c:v>8.0585373388464804E-2</c:v>
                </c:pt>
                <c:pt idx="30591">
                  <c:v>8.0774517451418601E-2</c:v>
                </c:pt>
                <c:pt idx="30592">
                  <c:v>8.0963661512522794E-2</c:v>
                </c:pt>
                <c:pt idx="30593">
                  <c:v>8.1152805575476605E-2</c:v>
                </c:pt>
                <c:pt idx="30594">
                  <c:v>8.1341949638430402E-2</c:v>
                </c:pt>
                <c:pt idx="30595">
                  <c:v>8.1531093699534499E-2</c:v>
                </c:pt>
                <c:pt idx="30596">
                  <c:v>8.1720237762488296E-2</c:v>
                </c:pt>
                <c:pt idx="30597">
                  <c:v>8.1909381825442107E-2</c:v>
                </c:pt>
                <c:pt idx="30598">
                  <c:v>8.20985258865463E-2</c:v>
                </c:pt>
                <c:pt idx="30599">
                  <c:v>8.2287669949500097E-2</c:v>
                </c:pt>
                <c:pt idx="30600">
                  <c:v>8.2476814012453797E-2</c:v>
                </c:pt>
                <c:pt idx="30601">
                  <c:v>8.2665958073558005E-2</c:v>
                </c:pt>
                <c:pt idx="30602">
                  <c:v>8.2855102136511802E-2</c:v>
                </c:pt>
                <c:pt idx="30603">
                  <c:v>8.3044246199465599E-2</c:v>
                </c:pt>
                <c:pt idx="30604">
                  <c:v>8.3233390260569806E-2</c:v>
                </c:pt>
                <c:pt idx="30605">
                  <c:v>8.3422534323523603E-2</c:v>
                </c:pt>
                <c:pt idx="30606">
                  <c:v>8.3611678386477303E-2</c:v>
                </c:pt>
                <c:pt idx="30607">
                  <c:v>8.3800822447581497E-2</c:v>
                </c:pt>
                <c:pt idx="30608">
                  <c:v>8.3989966510535294E-2</c:v>
                </c:pt>
                <c:pt idx="30609">
                  <c:v>8.4179110573489105E-2</c:v>
                </c:pt>
                <c:pt idx="30610">
                  <c:v>8.4368254634593201E-2</c:v>
                </c:pt>
                <c:pt idx="30611">
                  <c:v>8.4557398697546998E-2</c:v>
                </c:pt>
                <c:pt idx="30612">
                  <c:v>8.4746542760500795E-2</c:v>
                </c:pt>
                <c:pt idx="30613">
                  <c:v>8.4935686821605003E-2</c:v>
                </c:pt>
                <c:pt idx="30614">
                  <c:v>8.5124830884558703E-2</c:v>
                </c:pt>
                <c:pt idx="30615">
                  <c:v>8.53139749475125E-2</c:v>
                </c:pt>
                <c:pt idx="30616">
                  <c:v>8.5503119008616693E-2</c:v>
                </c:pt>
                <c:pt idx="30617">
                  <c:v>8.5692263071570504E-2</c:v>
                </c:pt>
                <c:pt idx="30618">
                  <c:v>8.5881407134524301E-2</c:v>
                </c:pt>
                <c:pt idx="30619">
                  <c:v>8.6070551195628495E-2</c:v>
                </c:pt>
                <c:pt idx="30620">
                  <c:v>8.6259695258582195E-2</c:v>
                </c:pt>
                <c:pt idx="30621">
                  <c:v>8.6448839321536006E-2</c:v>
                </c:pt>
                <c:pt idx="30622">
                  <c:v>8.6637983382640199E-2</c:v>
                </c:pt>
                <c:pt idx="30623">
                  <c:v>8.6827127445593996E-2</c:v>
                </c:pt>
                <c:pt idx="30624">
                  <c:v>8.7016271508547793E-2</c:v>
                </c:pt>
                <c:pt idx="30625">
                  <c:v>8.7205415569651903E-2</c:v>
                </c:pt>
                <c:pt idx="30626">
                  <c:v>8.7394559632605701E-2</c:v>
                </c:pt>
                <c:pt idx="30627">
                  <c:v>8.7583703695559498E-2</c:v>
                </c:pt>
                <c:pt idx="30628">
                  <c:v>8.7772847756663705E-2</c:v>
                </c:pt>
                <c:pt idx="30629">
                  <c:v>8.7961991819617502E-2</c:v>
                </c:pt>
                <c:pt idx="30630">
                  <c:v>8.8151135882571299E-2</c:v>
                </c:pt>
                <c:pt idx="30631">
                  <c:v>8.8340279943675395E-2</c:v>
                </c:pt>
                <c:pt idx="30632">
                  <c:v>8.8529424006629207E-2</c:v>
                </c:pt>
                <c:pt idx="30633">
                  <c:v>8.8718568069583004E-2</c:v>
                </c:pt>
                <c:pt idx="30634">
                  <c:v>8.8907712130687197E-2</c:v>
                </c:pt>
                <c:pt idx="30635">
                  <c:v>8.9096856193640994E-2</c:v>
                </c:pt>
                <c:pt idx="30636">
                  <c:v>8.9286000256594805E-2</c:v>
                </c:pt>
                <c:pt idx="30637">
                  <c:v>8.9475144317698901E-2</c:v>
                </c:pt>
                <c:pt idx="30638">
                  <c:v>8.9664288380652699E-2</c:v>
                </c:pt>
                <c:pt idx="30639">
                  <c:v>8.9853432443606496E-2</c:v>
                </c:pt>
                <c:pt idx="30640">
                  <c:v>9.0042576504710703E-2</c:v>
                </c:pt>
                <c:pt idx="30641">
                  <c:v>9.0231720567664403E-2</c:v>
                </c:pt>
                <c:pt idx="30642">
                  <c:v>9.04208646306182E-2</c:v>
                </c:pt>
                <c:pt idx="30643">
                  <c:v>9.0610008691722393E-2</c:v>
                </c:pt>
                <c:pt idx="30644">
                  <c:v>9.0799152754676205E-2</c:v>
                </c:pt>
                <c:pt idx="30645">
                  <c:v>9.0988296817630002E-2</c:v>
                </c:pt>
                <c:pt idx="30646">
                  <c:v>9.1177440878734098E-2</c:v>
                </c:pt>
                <c:pt idx="30647">
                  <c:v>9.1366584941687895E-2</c:v>
                </c:pt>
                <c:pt idx="30648">
                  <c:v>9.1555729004641706E-2</c:v>
                </c:pt>
                <c:pt idx="30649">
                  <c:v>9.1744873065745899E-2</c:v>
                </c:pt>
                <c:pt idx="30650">
                  <c:v>9.1934017128699697E-2</c:v>
                </c:pt>
                <c:pt idx="30651">
                  <c:v>9.2123161191653494E-2</c:v>
                </c:pt>
                <c:pt idx="30652">
                  <c:v>9.2312305252757604E-2</c:v>
                </c:pt>
                <c:pt idx="30653">
                  <c:v>9.2501449315711401E-2</c:v>
                </c:pt>
                <c:pt idx="30654">
                  <c:v>9.2690593378665198E-2</c:v>
                </c:pt>
                <c:pt idx="30655">
                  <c:v>9.2879737439769405E-2</c:v>
                </c:pt>
                <c:pt idx="30656">
                  <c:v>9.3068881502723202E-2</c:v>
                </c:pt>
                <c:pt idx="30657">
                  <c:v>9.3258025565677E-2</c:v>
                </c:pt>
                <c:pt idx="30658">
                  <c:v>9.3447169626781096E-2</c:v>
                </c:pt>
                <c:pt idx="30659">
                  <c:v>9.3636313689734907E-2</c:v>
                </c:pt>
                <c:pt idx="30660">
                  <c:v>9.3825457752688704E-2</c:v>
                </c:pt>
                <c:pt idx="30661">
                  <c:v>9.4014601813792897E-2</c:v>
                </c:pt>
                <c:pt idx="30662">
                  <c:v>9.4203745876746695E-2</c:v>
                </c:pt>
                <c:pt idx="30663">
                  <c:v>9.4392889939700506E-2</c:v>
                </c:pt>
                <c:pt idx="30664">
                  <c:v>9.4582034000804602E-2</c:v>
                </c:pt>
                <c:pt idx="30665">
                  <c:v>9.4771178063758399E-2</c:v>
                </c:pt>
                <c:pt idx="30666">
                  <c:v>9.4960322126712196E-2</c:v>
                </c:pt>
                <c:pt idx="30667">
                  <c:v>9.5149466187816403E-2</c:v>
                </c:pt>
                <c:pt idx="30668">
                  <c:v>9.5338610250770103E-2</c:v>
                </c:pt>
                <c:pt idx="30669">
                  <c:v>9.55277543137239E-2</c:v>
                </c:pt>
                <c:pt idx="30670">
                  <c:v>9.5716898374828094E-2</c:v>
                </c:pt>
                <c:pt idx="30671">
                  <c:v>9.5906042437781905E-2</c:v>
                </c:pt>
                <c:pt idx="30672">
                  <c:v>9.6095186500735702E-2</c:v>
                </c:pt>
                <c:pt idx="30673">
                  <c:v>9.6284330561839798E-2</c:v>
                </c:pt>
                <c:pt idx="30674">
                  <c:v>9.6473474624793595E-2</c:v>
                </c:pt>
                <c:pt idx="30675">
                  <c:v>9.6662618687747406E-2</c:v>
                </c:pt>
                <c:pt idx="30676">
                  <c:v>9.68517627488516E-2</c:v>
                </c:pt>
                <c:pt idx="30677">
                  <c:v>9.7040906811805397E-2</c:v>
                </c:pt>
                <c:pt idx="30678">
                  <c:v>9.7230050874759097E-2</c:v>
                </c:pt>
                <c:pt idx="30679">
                  <c:v>9.7419194935863304E-2</c:v>
                </c:pt>
                <c:pt idx="30680">
                  <c:v>9.7608338998817101E-2</c:v>
                </c:pt>
                <c:pt idx="30681">
                  <c:v>9.7797483061770898E-2</c:v>
                </c:pt>
                <c:pt idx="30682">
                  <c:v>9.7986627122875106E-2</c:v>
                </c:pt>
                <c:pt idx="30683">
                  <c:v>9.8175771185828806E-2</c:v>
                </c:pt>
                <c:pt idx="30684">
                  <c:v>9.8364915248782603E-2</c:v>
                </c:pt>
                <c:pt idx="30685">
                  <c:v>9.8554059309886796E-2</c:v>
                </c:pt>
                <c:pt idx="30686">
                  <c:v>9.8743203372840593E-2</c:v>
                </c:pt>
                <c:pt idx="30687">
                  <c:v>9.8932347435794404E-2</c:v>
                </c:pt>
                <c:pt idx="30688">
                  <c:v>9.9121491496898598E-2</c:v>
                </c:pt>
                <c:pt idx="30689">
                  <c:v>9.9310635559852298E-2</c:v>
                </c:pt>
                <c:pt idx="30690">
                  <c:v>9.9499779622806095E-2</c:v>
                </c:pt>
                <c:pt idx="30691">
                  <c:v>9.9688923683910302E-2</c:v>
                </c:pt>
                <c:pt idx="30692">
                  <c:v>9.9878067746864099E-2</c:v>
                </c:pt>
                <c:pt idx="30693">
                  <c:v>0.10006721180981799</c:v>
                </c:pt>
                <c:pt idx="30694">
                  <c:v>0.10025635587092201</c:v>
                </c:pt>
                <c:pt idx="30695">
                  <c:v>0.100445499933876</c:v>
                </c:pt>
                <c:pt idx="30696">
                  <c:v>0.10063464399683</c:v>
                </c:pt>
                <c:pt idx="30697">
                  <c:v>0.100823788057934</c:v>
                </c:pt>
                <c:pt idx="30698">
                  <c:v>0.10101293212088799</c:v>
                </c:pt>
                <c:pt idx="30699">
                  <c:v>0.101202076183841</c:v>
                </c:pt>
                <c:pt idx="30700">
                  <c:v>0.101391220244946</c:v>
                </c:pt>
                <c:pt idx="30701">
                  <c:v>0.101580364307899</c:v>
                </c:pt>
                <c:pt idx="30702">
                  <c:v>0.101769508370853</c:v>
                </c:pt>
                <c:pt idx="30703">
                  <c:v>0.10195865243195699</c:v>
                </c:pt>
                <c:pt idx="30704">
                  <c:v>0.102147796494911</c:v>
                </c:pt>
                <c:pt idx="30705">
                  <c:v>0.10233694055786501</c:v>
                </c:pt>
                <c:pt idx="30706">
                  <c:v>0.102526084618969</c:v>
                </c:pt>
                <c:pt idx="30707">
                  <c:v>0.102715228681923</c:v>
                </c:pt>
                <c:pt idx="30708">
                  <c:v>0.102904372744877</c:v>
                </c:pt>
                <c:pt idx="30709">
                  <c:v>0.103093516805981</c:v>
                </c:pt>
                <c:pt idx="30710">
                  <c:v>0.10328266086893501</c:v>
                </c:pt>
                <c:pt idx="30711">
                  <c:v>0.103471804931888</c:v>
                </c:pt>
                <c:pt idx="30712">
                  <c:v>0.103660948992992</c:v>
                </c:pt>
                <c:pt idx="30713">
                  <c:v>0.103850093055946</c:v>
                </c:pt>
                <c:pt idx="30714">
                  <c:v>0.10403923711889999</c:v>
                </c:pt>
                <c:pt idx="30715">
                  <c:v>0.10422838118000401</c:v>
                </c:pt>
                <c:pt idx="30716">
                  <c:v>0.104417525242958</c:v>
                </c:pt>
                <c:pt idx="30717">
                  <c:v>0.104606669305912</c:v>
                </c:pt>
                <c:pt idx="30718">
                  <c:v>0.104795813367016</c:v>
                </c:pt>
                <c:pt idx="30719">
                  <c:v>0.10498495742996999</c:v>
                </c:pt>
                <c:pt idx="30720">
                  <c:v>0.105174101492924</c:v>
                </c:pt>
                <c:pt idx="30721">
                  <c:v>0.105363245554028</c:v>
                </c:pt>
                <c:pt idx="30722">
                  <c:v>0.105552389616982</c:v>
                </c:pt>
                <c:pt idx="30723">
                  <c:v>0.105741533679935</c:v>
                </c:pt>
                <c:pt idx="30724">
                  <c:v>0.10593067774103899</c:v>
                </c:pt>
                <c:pt idx="30725">
                  <c:v>0.106119821803993</c:v>
                </c:pt>
                <c:pt idx="30726">
                  <c:v>0.10630896586694701</c:v>
                </c:pt>
                <c:pt idx="30727">
                  <c:v>0.106498109928051</c:v>
                </c:pt>
                <c:pt idx="30728">
                  <c:v>0.106687253991005</c:v>
                </c:pt>
                <c:pt idx="30729">
                  <c:v>0.106876398053959</c:v>
                </c:pt>
                <c:pt idx="30730">
                  <c:v>0.107065542115063</c:v>
                </c:pt>
                <c:pt idx="30731">
                  <c:v>0.10725468617801701</c:v>
                </c:pt>
                <c:pt idx="30732">
                  <c:v>0.107443830240971</c:v>
                </c:pt>
                <c:pt idx="30733">
                  <c:v>0.107632974302075</c:v>
                </c:pt>
                <c:pt idx="30734">
                  <c:v>0.107822118365028</c:v>
                </c:pt>
                <c:pt idx="30735">
                  <c:v>0.10801126242798199</c:v>
                </c:pt>
                <c:pt idx="30736">
                  <c:v>0.10820040648908601</c:v>
                </c:pt>
                <c:pt idx="30737">
                  <c:v>0.10838955055204</c:v>
                </c:pt>
                <c:pt idx="30738">
                  <c:v>0.108578694614994</c:v>
                </c:pt>
                <c:pt idx="30739">
                  <c:v>0.108767838676098</c:v>
                </c:pt>
                <c:pt idx="30740">
                  <c:v>0.10895698273905199</c:v>
                </c:pt>
                <c:pt idx="30741">
                  <c:v>0.109146126802006</c:v>
                </c:pt>
                <c:pt idx="30742">
                  <c:v>0.10933527086311</c:v>
                </c:pt>
                <c:pt idx="30743">
                  <c:v>0.109524414926064</c:v>
                </c:pt>
                <c:pt idx="30744">
                  <c:v>0.109713558989017</c:v>
                </c:pt>
                <c:pt idx="30745">
                  <c:v>0.10990270305012199</c:v>
                </c:pt>
                <c:pt idx="30746">
                  <c:v>0.110091847113075</c:v>
                </c:pt>
                <c:pt idx="30747">
                  <c:v>0.11028099117602901</c:v>
                </c:pt>
                <c:pt idx="30748">
                  <c:v>0.110470135237133</c:v>
                </c:pt>
                <c:pt idx="30749">
                  <c:v>0.110659279300087</c:v>
                </c:pt>
                <c:pt idx="30750">
                  <c:v>0.110848423363041</c:v>
                </c:pt>
                <c:pt idx="30751">
                  <c:v>0.111037567424145</c:v>
                </c:pt>
                <c:pt idx="30752">
                  <c:v>0.11122671148709901</c:v>
                </c:pt>
                <c:pt idx="30753">
                  <c:v>0.111415855550053</c:v>
                </c:pt>
                <c:pt idx="30754">
                  <c:v>0.111604999611157</c:v>
                </c:pt>
                <c:pt idx="30755">
                  <c:v>0.111794143674111</c:v>
                </c:pt>
                <c:pt idx="30756">
                  <c:v>0.11198328773706399</c:v>
                </c:pt>
                <c:pt idx="30757">
                  <c:v>0.11217243179816901</c:v>
                </c:pt>
                <c:pt idx="30758">
                  <c:v>0.112361575861122</c:v>
                </c:pt>
                <c:pt idx="30759">
                  <c:v>0.112550719924076</c:v>
                </c:pt>
                <c:pt idx="30760">
                  <c:v>0.11273986398518</c:v>
                </c:pt>
                <c:pt idx="30761">
                  <c:v>0.11292900804813399</c:v>
                </c:pt>
                <c:pt idx="30762">
                  <c:v>0.113118152111088</c:v>
                </c:pt>
                <c:pt idx="30763">
                  <c:v>0.113307296172192</c:v>
                </c:pt>
                <c:pt idx="30764">
                  <c:v>0.113496440235146</c:v>
                </c:pt>
                <c:pt idx="30765">
                  <c:v>0.1136855842981</c:v>
                </c:pt>
                <c:pt idx="30766">
                  <c:v>0.11387472835920399</c:v>
                </c:pt>
                <c:pt idx="30767">
                  <c:v>0.114063872422158</c:v>
                </c:pt>
                <c:pt idx="30768">
                  <c:v>0.11425301648511101</c:v>
                </c:pt>
                <c:pt idx="30769">
                  <c:v>0.114442160546216</c:v>
                </c:pt>
                <c:pt idx="30770">
                  <c:v>0.114631304609169</c:v>
                </c:pt>
                <c:pt idx="30771">
                  <c:v>0.114820448672123</c:v>
                </c:pt>
                <c:pt idx="30772">
                  <c:v>0.115009592733227</c:v>
                </c:pt>
                <c:pt idx="30773">
                  <c:v>0.11519873679618101</c:v>
                </c:pt>
                <c:pt idx="30774">
                  <c:v>0.115387880859135</c:v>
                </c:pt>
                <c:pt idx="30775">
                  <c:v>0.115577024920239</c:v>
                </c:pt>
                <c:pt idx="30776">
                  <c:v>0.115766168983193</c:v>
                </c:pt>
                <c:pt idx="30777">
                  <c:v>0.11595531304614699</c:v>
                </c:pt>
                <c:pt idx="30778">
                  <c:v>0.11614445710725101</c:v>
                </c:pt>
                <c:pt idx="30779">
                  <c:v>0.116333601170205</c:v>
                </c:pt>
                <c:pt idx="30780">
                  <c:v>0.116522745233158</c:v>
                </c:pt>
                <c:pt idx="30781">
                  <c:v>0.116711889294263</c:v>
                </c:pt>
                <c:pt idx="30782">
                  <c:v>0.11690103335721599</c:v>
                </c:pt>
                <c:pt idx="30783">
                  <c:v>0.11709017742017</c:v>
                </c:pt>
                <c:pt idx="30784">
                  <c:v>0.117279321481274</c:v>
                </c:pt>
                <c:pt idx="30785">
                  <c:v>0.117468465544228</c:v>
                </c:pt>
                <c:pt idx="30786">
                  <c:v>0.117657609607182</c:v>
                </c:pt>
                <c:pt idx="30787">
                  <c:v>0.11784675366828599</c:v>
                </c:pt>
                <c:pt idx="30788">
                  <c:v>0.11803589773124</c:v>
                </c:pt>
                <c:pt idx="30789">
                  <c:v>0.11822504179419401</c:v>
                </c:pt>
                <c:pt idx="30790">
                  <c:v>0.118414185855298</c:v>
                </c:pt>
                <c:pt idx="30791">
                  <c:v>0.118603329918252</c:v>
                </c:pt>
                <c:pt idx="30792">
                  <c:v>0.118792473981205</c:v>
                </c:pt>
                <c:pt idx="30793">
                  <c:v>0.11898161804231</c:v>
                </c:pt>
                <c:pt idx="30794">
                  <c:v>0.11917076210526301</c:v>
                </c:pt>
                <c:pt idx="30795">
                  <c:v>0.119359906168217</c:v>
                </c:pt>
                <c:pt idx="30796">
                  <c:v>0.119549050229321</c:v>
                </c:pt>
                <c:pt idx="30797">
                  <c:v>0.119738194292275</c:v>
                </c:pt>
                <c:pt idx="30798">
                  <c:v>0.11992733835522899</c:v>
                </c:pt>
                <c:pt idx="30799">
                  <c:v>0.12011648241633301</c:v>
                </c:pt>
                <c:pt idx="30800">
                  <c:v>0.120305626479287</c:v>
                </c:pt>
                <c:pt idx="30801">
                  <c:v>0.120494770542241</c:v>
                </c:pt>
                <c:pt idx="30802">
                  <c:v>0.120683914603345</c:v>
                </c:pt>
                <c:pt idx="30803">
                  <c:v>0.12087305866629899</c:v>
                </c:pt>
                <c:pt idx="30804">
                  <c:v>0.121062202729252</c:v>
                </c:pt>
                <c:pt idx="30805">
                  <c:v>0.121251346790357</c:v>
                </c:pt>
                <c:pt idx="30806">
                  <c:v>0.12144049085331</c:v>
                </c:pt>
                <c:pt idx="30807">
                  <c:v>0.121629634916264</c:v>
                </c:pt>
                <c:pt idx="30808">
                  <c:v>0.12181877897736799</c:v>
                </c:pt>
                <c:pt idx="30809">
                  <c:v>0.122007923040322</c:v>
                </c:pt>
                <c:pt idx="30810">
                  <c:v>0.12219706710327601</c:v>
                </c:pt>
                <c:pt idx="30811">
                  <c:v>0.12238621116438</c:v>
                </c:pt>
                <c:pt idx="30812">
                  <c:v>0.122575355227334</c:v>
                </c:pt>
                <c:pt idx="30813">
                  <c:v>0.122764499290288</c:v>
                </c:pt>
                <c:pt idx="30814">
                  <c:v>0.122953643351392</c:v>
                </c:pt>
                <c:pt idx="30815">
                  <c:v>0.12314278741434601</c:v>
                </c:pt>
                <c:pt idx="30816">
                  <c:v>0.123331931477299</c:v>
                </c:pt>
                <c:pt idx="30817">
                  <c:v>0.123521075538403</c:v>
                </c:pt>
                <c:pt idx="30818">
                  <c:v>0.123710219601357</c:v>
                </c:pt>
                <c:pt idx="30819">
                  <c:v>0.12389936366431099</c:v>
                </c:pt>
                <c:pt idx="30820">
                  <c:v>0.12408850772541501</c:v>
                </c:pt>
                <c:pt idx="30821">
                  <c:v>0.124277651788369</c:v>
                </c:pt>
                <c:pt idx="30822">
                  <c:v>0.124466795851323</c:v>
                </c:pt>
                <c:pt idx="30823">
                  <c:v>0.124655939912427</c:v>
                </c:pt>
                <c:pt idx="30824">
                  <c:v>0.12484508397538099</c:v>
                </c:pt>
                <c:pt idx="30825">
                  <c:v>0.125034228038335</c:v>
                </c:pt>
                <c:pt idx="30826">
                  <c:v>0.12522337209943901</c:v>
                </c:pt>
                <c:pt idx="30827">
                  <c:v>0.12541251616239199</c:v>
                </c:pt>
                <c:pt idx="30828">
                  <c:v>0.125601660225346</c:v>
                </c:pt>
                <c:pt idx="30829">
                  <c:v>0.12579080428645001</c:v>
                </c:pt>
                <c:pt idx="30830">
                  <c:v>0.12597994834940399</c:v>
                </c:pt>
                <c:pt idx="30831">
                  <c:v>0.12616909241235799</c:v>
                </c:pt>
                <c:pt idx="30832">
                  <c:v>0.126358236473462</c:v>
                </c:pt>
                <c:pt idx="30833">
                  <c:v>0.12654738053641601</c:v>
                </c:pt>
                <c:pt idx="30834">
                  <c:v>0.12673652459936999</c:v>
                </c:pt>
                <c:pt idx="30835">
                  <c:v>0.126925668660474</c:v>
                </c:pt>
                <c:pt idx="30836">
                  <c:v>0.12711481272342801</c:v>
                </c:pt>
                <c:pt idx="30837">
                  <c:v>0.12730395678638201</c:v>
                </c:pt>
                <c:pt idx="30838">
                  <c:v>0.127493100847486</c:v>
                </c:pt>
                <c:pt idx="30839">
                  <c:v>0.127682244910439</c:v>
                </c:pt>
                <c:pt idx="30840">
                  <c:v>0.12787138897339301</c:v>
                </c:pt>
                <c:pt idx="30841">
                  <c:v>0.12806053303449699</c:v>
                </c:pt>
                <c:pt idx="30842">
                  <c:v>0.128249677097451</c:v>
                </c:pt>
                <c:pt idx="30843">
                  <c:v>0.128438821160405</c:v>
                </c:pt>
                <c:pt idx="30844">
                  <c:v>0.12862796522150899</c:v>
                </c:pt>
                <c:pt idx="30845">
                  <c:v>0.12881710928446299</c:v>
                </c:pt>
                <c:pt idx="30846">
                  <c:v>0.129006253347417</c:v>
                </c:pt>
                <c:pt idx="30847">
                  <c:v>0.12919539740852101</c:v>
                </c:pt>
                <c:pt idx="30848">
                  <c:v>0.12938454147147499</c:v>
                </c:pt>
                <c:pt idx="30849">
                  <c:v>0.129573685534429</c:v>
                </c:pt>
                <c:pt idx="30850">
                  <c:v>0.12976282959553301</c:v>
                </c:pt>
                <c:pt idx="30851">
                  <c:v>0.12995197365848599</c:v>
                </c:pt>
                <c:pt idx="30852">
                  <c:v>0.13014111772143999</c:v>
                </c:pt>
                <c:pt idx="30853">
                  <c:v>0.130330261782544</c:v>
                </c:pt>
                <c:pt idx="30854">
                  <c:v>0.13051940584549801</c:v>
                </c:pt>
                <c:pt idx="30855">
                  <c:v>0.13070854990845199</c:v>
                </c:pt>
                <c:pt idx="30856">
                  <c:v>0.130897693969556</c:v>
                </c:pt>
                <c:pt idx="30857">
                  <c:v>0.13108683803251001</c:v>
                </c:pt>
                <c:pt idx="30858">
                  <c:v>0.13127598209546401</c:v>
                </c:pt>
                <c:pt idx="30859">
                  <c:v>0.131465126156568</c:v>
                </c:pt>
                <c:pt idx="30860">
                  <c:v>0.131654270219522</c:v>
                </c:pt>
                <c:pt idx="30861">
                  <c:v>0.13184341428247501</c:v>
                </c:pt>
                <c:pt idx="30862">
                  <c:v>0.13203255834357999</c:v>
                </c:pt>
                <c:pt idx="30863">
                  <c:v>0.132221702406533</c:v>
                </c:pt>
                <c:pt idx="30864">
                  <c:v>0.132410846469487</c:v>
                </c:pt>
                <c:pt idx="30865">
                  <c:v>0.13259999053059099</c:v>
                </c:pt>
                <c:pt idx="30866">
                  <c:v>0.13278913459354499</c:v>
                </c:pt>
                <c:pt idx="30867">
                  <c:v>0.132978278656499</c:v>
                </c:pt>
                <c:pt idx="30868">
                  <c:v>0.13316742271760301</c:v>
                </c:pt>
                <c:pt idx="30869">
                  <c:v>0.13335656678055699</c:v>
                </c:pt>
                <c:pt idx="30870">
                  <c:v>0.133545710843511</c:v>
                </c:pt>
                <c:pt idx="30871">
                  <c:v>0.13373485490461501</c:v>
                </c:pt>
                <c:pt idx="30872">
                  <c:v>0.13392399896756901</c:v>
                </c:pt>
                <c:pt idx="30873">
                  <c:v>0.13411314303052199</c:v>
                </c:pt>
                <c:pt idx="30874">
                  <c:v>0.134302287091627</c:v>
                </c:pt>
                <c:pt idx="30875">
                  <c:v>0.13449143115458001</c:v>
                </c:pt>
                <c:pt idx="30876">
                  <c:v>0.13468057521753399</c:v>
                </c:pt>
                <c:pt idx="30877">
                  <c:v>0.134869719278638</c:v>
                </c:pt>
                <c:pt idx="30878">
                  <c:v>0.13505886334159201</c:v>
                </c:pt>
                <c:pt idx="30879">
                  <c:v>0.13524800740454601</c:v>
                </c:pt>
                <c:pt idx="30880">
                  <c:v>0.13543715146565</c:v>
                </c:pt>
                <c:pt idx="30881">
                  <c:v>0.135626295528604</c:v>
                </c:pt>
                <c:pt idx="30882">
                  <c:v>0.13581543959155801</c:v>
                </c:pt>
                <c:pt idx="30883">
                  <c:v>0.13600458365266199</c:v>
                </c:pt>
                <c:pt idx="30884">
                  <c:v>0.136193727715616</c:v>
                </c:pt>
                <c:pt idx="30885">
                  <c:v>0.136382871778569</c:v>
                </c:pt>
                <c:pt idx="30886">
                  <c:v>0.13657201583967399</c:v>
                </c:pt>
                <c:pt idx="30887">
                  <c:v>0.13676115990262699</c:v>
                </c:pt>
                <c:pt idx="30888">
                  <c:v>0.136950303965581</c:v>
                </c:pt>
                <c:pt idx="30889">
                  <c:v>0.13713944802668501</c:v>
                </c:pt>
                <c:pt idx="30890">
                  <c:v>0.13732859208963899</c:v>
                </c:pt>
                <c:pt idx="30891">
                  <c:v>0.137517736152593</c:v>
                </c:pt>
                <c:pt idx="30892">
                  <c:v>0.13770688021369701</c:v>
                </c:pt>
                <c:pt idx="30893">
                  <c:v>0.13789602427665101</c:v>
                </c:pt>
                <c:pt idx="30894">
                  <c:v>0.13808516833960499</c:v>
                </c:pt>
                <c:pt idx="30895">
                  <c:v>0.138274312400709</c:v>
                </c:pt>
                <c:pt idx="30896">
                  <c:v>0.13846345646366301</c:v>
                </c:pt>
                <c:pt idx="30897">
                  <c:v>0.13865260052661599</c:v>
                </c:pt>
                <c:pt idx="30898">
                  <c:v>0.138841744587721</c:v>
                </c:pt>
                <c:pt idx="30899">
                  <c:v>0.13903088865067401</c:v>
                </c:pt>
                <c:pt idx="30900">
                  <c:v>0.13922003271362801</c:v>
                </c:pt>
                <c:pt idx="30901">
                  <c:v>0.139409176774732</c:v>
                </c:pt>
                <c:pt idx="30902">
                  <c:v>0.139598320837686</c:v>
                </c:pt>
                <c:pt idx="30903">
                  <c:v>0.13978746490064001</c:v>
                </c:pt>
                <c:pt idx="30904">
                  <c:v>0.13997660896174399</c:v>
                </c:pt>
                <c:pt idx="30905">
                  <c:v>0.140165753024698</c:v>
                </c:pt>
                <c:pt idx="30906">
                  <c:v>0.140354897087652</c:v>
                </c:pt>
                <c:pt idx="30907">
                  <c:v>0.14054404114875599</c:v>
                </c:pt>
                <c:pt idx="30908">
                  <c:v>0.14073318521170999</c:v>
                </c:pt>
                <c:pt idx="30909">
                  <c:v>0.140922329274663</c:v>
                </c:pt>
                <c:pt idx="30910">
                  <c:v>0.14111147333576801</c:v>
                </c:pt>
                <c:pt idx="30911">
                  <c:v>0.14130061739872099</c:v>
                </c:pt>
                <c:pt idx="30912">
                  <c:v>0.141489761461675</c:v>
                </c:pt>
                <c:pt idx="30913">
                  <c:v>0.14167890552277901</c:v>
                </c:pt>
                <c:pt idx="30914">
                  <c:v>0.14186804958573301</c:v>
                </c:pt>
                <c:pt idx="30915">
                  <c:v>0.14205719364868699</c:v>
                </c:pt>
                <c:pt idx="30916">
                  <c:v>0.142246337709791</c:v>
                </c:pt>
                <c:pt idx="30917">
                  <c:v>0.14243548177274501</c:v>
                </c:pt>
                <c:pt idx="30918">
                  <c:v>0.14262462583569899</c:v>
                </c:pt>
                <c:pt idx="30919">
                  <c:v>0.142813769896803</c:v>
                </c:pt>
                <c:pt idx="30920">
                  <c:v>0.14300291395975701</c:v>
                </c:pt>
                <c:pt idx="30921">
                  <c:v>0.14319205802271001</c:v>
                </c:pt>
                <c:pt idx="30922">
                  <c:v>0.143381202083814</c:v>
                </c:pt>
                <c:pt idx="30923">
                  <c:v>0.143570346146768</c:v>
                </c:pt>
                <c:pt idx="30924">
                  <c:v>0.14375949020972201</c:v>
                </c:pt>
                <c:pt idx="30925">
                  <c:v>0.14394863427082599</c:v>
                </c:pt>
                <c:pt idx="30926">
                  <c:v>0.14413777833378</c:v>
                </c:pt>
                <c:pt idx="30927">
                  <c:v>0.144326922396734</c:v>
                </c:pt>
                <c:pt idx="30928">
                  <c:v>0.14451606645783799</c:v>
                </c:pt>
                <c:pt idx="30929">
                  <c:v>0.14470521052079199</c:v>
                </c:pt>
                <c:pt idx="30930">
                  <c:v>0.144894354583746</c:v>
                </c:pt>
                <c:pt idx="30931">
                  <c:v>0.14508349864485001</c:v>
                </c:pt>
                <c:pt idx="30932">
                  <c:v>0.14527264270780399</c:v>
                </c:pt>
                <c:pt idx="30933">
                  <c:v>0.145461786770757</c:v>
                </c:pt>
                <c:pt idx="30934">
                  <c:v>0.14565093083186101</c:v>
                </c:pt>
                <c:pt idx="30935">
                  <c:v>0.14584007489481501</c:v>
                </c:pt>
                <c:pt idx="30936">
                  <c:v>0.14602921895776899</c:v>
                </c:pt>
                <c:pt idx="30937">
                  <c:v>0.146218363018873</c:v>
                </c:pt>
                <c:pt idx="30938">
                  <c:v>0.14640750708182701</c:v>
                </c:pt>
                <c:pt idx="30939">
                  <c:v>0.14659665114478099</c:v>
                </c:pt>
                <c:pt idx="30940">
                  <c:v>0.146785795205885</c:v>
                </c:pt>
                <c:pt idx="30941">
                  <c:v>0.14697493926883901</c:v>
                </c:pt>
                <c:pt idx="30942">
                  <c:v>0.14716408333179301</c:v>
                </c:pt>
                <c:pt idx="30943">
                  <c:v>0.147353227392897</c:v>
                </c:pt>
                <c:pt idx="30944">
                  <c:v>0.14754237145585</c:v>
                </c:pt>
                <c:pt idx="30945">
                  <c:v>0.14773151551880401</c:v>
                </c:pt>
                <c:pt idx="30946">
                  <c:v>0.14792065957990799</c:v>
                </c:pt>
                <c:pt idx="30947">
                  <c:v>0.148109803642862</c:v>
                </c:pt>
                <c:pt idx="30948">
                  <c:v>0.148298947705816</c:v>
                </c:pt>
                <c:pt idx="30949">
                  <c:v>0.14848809176691999</c:v>
                </c:pt>
                <c:pt idx="30950">
                  <c:v>0.14867723582987399</c:v>
                </c:pt>
                <c:pt idx="30951">
                  <c:v>0.148866379892828</c:v>
                </c:pt>
                <c:pt idx="30952">
                  <c:v>0.14905552395393201</c:v>
                </c:pt>
                <c:pt idx="30953">
                  <c:v>0.14924466801688599</c:v>
                </c:pt>
                <c:pt idx="30954">
                  <c:v>0.149433812079839</c:v>
                </c:pt>
                <c:pt idx="30955">
                  <c:v>0.14962295614094401</c:v>
                </c:pt>
                <c:pt idx="30956">
                  <c:v>0.14981210020389699</c:v>
                </c:pt>
                <c:pt idx="30957">
                  <c:v>0.15000124426685099</c:v>
                </c:pt>
                <c:pt idx="30958">
                  <c:v>0.150190388327955</c:v>
                </c:pt>
                <c:pt idx="30959">
                  <c:v>0.15037953239090901</c:v>
                </c:pt>
                <c:pt idx="30960">
                  <c:v>0.15056867645386299</c:v>
                </c:pt>
                <c:pt idx="30961">
                  <c:v>0.150757820514967</c:v>
                </c:pt>
                <c:pt idx="30962">
                  <c:v>0.15094696457792101</c:v>
                </c:pt>
                <c:pt idx="30963">
                  <c:v>0.15113610864087501</c:v>
                </c:pt>
                <c:pt idx="30964">
                  <c:v>0.151325252701979</c:v>
                </c:pt>
                <c:pt idx="30965">
                  <c:v>0.151514396764933</c:v>
                </c:pt>
                <c:pt idx="30966">
                  <c:v>0.15170354082788601</c:v>
                </c:pt>
                <c:pt idx="30967">
                  <c:v>0.15189268488899099</c:v>
                </c:pt>
                <c:pt idx="30968">
                  <c:v>0.152081828951944</c:v>
                </c:pt>
                <c:pt idx="30969">
                  <c:v>0.152270973014898</c:v>
                </c:pt>
                <c:pt idx="30970">
                  <c:v>0.15246011707600199</c:v>
                </c:pt>
                <c:pt idx="30971">
                  <c:v>0.15264926113895599</c:v>
                </c:pt>
                <c:pt idx="30972">
                  <c:v>0.15283840520191</c:v>
                </c:pt>
                <c:pt idx="30973">
                  <c:v>0.15302754926301401</c:v>
                </c:pt>
                <c:pt idx="30974">
                  <c:v>0.15321669332596799</c:v>
                </c:pt>
                <c:pt idx="30975">
                  <c:v>0.153405837388922</c:v>
                </c:pt>
                <c:pt idx="30976">
                  <c:v>0.15359498145002601</c:v>
                </c:pt>
                <c:pt idx="30977">
                  <c:v>0.15378412551298001</c:v>
                </c:pt>
                <c:pt idx="30978">
                  <c:v>0.15397326957593299</c:v>
                </c:pt>
                <c:pt idx="30979">
                  <c:v>0.154162413637038</c:v>
                </c:pt>
                <c:pt idx="30980">
                  <c:v>0.15435155769999101</c:v>
                </c:pt>
                <c:pt idx="30981">
                  <c:v>0.15454070176294499</c:v>
                </c:pt>
                <c:pt idx="30982">
                  <c:v>0.154729845824049</c:v>
                </c:pt>
                <c:pt idx="30983">
                  <c:v>0.15491898988700301</c:v>
                </c:pt>
                <c:pt idx="30984">
                  <c:v>0.15510813394995701</c:v>
                </c:pt>
                <c:pt idx="30985">
                  <c:v>0.155297278011061</c:v>
                </c:pt>
                <c:pt idx="30986">
                  <c:v>0.155486422074015</c:v>
                </c:pt>
                <c:pt idx="30987">
                  <c:v>0.15567556613696901</c:v>
                </c:pt>
                <c:pt idx="30988">
                  <c:v>0.15586471019807299</c:v>
                </c:pt>
                <c:pt idx="30989">
                  <c:v>0.156053854261027</c:v>
                </c:pt>
                <c:pt idx="30990">
                  <c:v>0.15624299832398</c:v>
                </c:pt>
                <c:pt idx="30991">
                  <c:v>0.15643214238508499</c:v>
                </c:pt>
                <c:pt idx="30992">
                  <c:v>0.15662128644803799</c:v>
                </c:pt>
                <c:pt idx="30993">
                  <c:v>0.156810430510992</c:v>
                </c:pt>
                <c:pt idx="30994">
                  <c:v>0.15699957457209601</c:v>
                </c:pt>
                <c:pt idx="30995">
                  <c:v>0.15718871863504999</c:v>
                </c:pt>
                <c:pt idx="30996">
                  <c:v>0.157377862698004</c:v>
                </c:pt>
                <c:pt idx="30997">
                  <c:v>0.15756700675910801</c:v>
                </c:pt>
                <c:pt idx="30998">
                  <c:v>0.15775615082206201</c:v>
                </c:pt>
                <c:pt idx="30999">
                  <c:v>0.15794529488501599</c:v>
                </c:pt>
                <c:pt idx="31000">
                  <c:v>0.15813443894612</c:v>
                </c:pt>
                <c:pt idx="31001">
                  <c:v>0.15832358300907401</c:v>
                </c:pt>
                <c:pt idx="31002">
                  <c:v>0.15851272707202699</c:v>
                </c:pt>
                <c:pt idx="31003">
                  <c:v>0.158701871133132</c:v>
                </c:pt>
                <c:pt idx="31004">
                  <c:v>0.15889101519608501</c:v>
                </c:pt>
                <c:pt idx="31005">
                  <c:v>0.15908015925903901</c:v>
                </c:pt>
                <c:pt idx="31006">
                  <c:v>0.159269303320143</c:v>
                </c:pt>
                <c:pt idx="31007">
                  <c:v>0.159458447383097</c:v>
                </c:pt>
                <c:pt idx="31008">
                  <c:v>0.15964759144605101</c:v>
                </c:pt>
                <c:pt idx="31009">
                  <c:v>0.15983673550715499</c:v>
                </c:pt>
                <c:pt idx="31010">
                  <c:v>0.160025879570109</c:v>
                </c:pt>
                <c:pt idx="31011">
                  <c:v>0.160215023633063</c:v>
                </c:pt>
                <c:pt idx="31012">
                  <c:v>0.16040416769416699</c:v>
                </c:pt>
                <c:pt idx="31013">
                  <c:v>0.16059331175712099</c:v>
                </c:pt>
                <c:pt idx="31014">
                  <c:v>0.160782455820074</c:v>
                </c:pt>
                <c:pt idx="31015">
                  <c:v>0.16097159988117801</c:v>
                </c:pt>
                <c:pt idx="31016">
                  <c:v>0.16116074394413199</c:v>
                </c:pt>
                <c:pt idx="31017">
                  <c:v>0.161349888007086</c:v>
                </c:pt>
                <c:pt idx="31018">
                  <c:v>0.16153903206819001</c:v>
                </c:pt>
                <c:pt idx="31019">
                  <c:v>0.16172817613114401</c:v>
                </c:pt>
                <c:pt idx="31020">
                  <c:v>0.16191732019409799</c:v>
                </c:pt>
                <c:pt idx="31021">
                  <c:v>0.162106464255202</c:v>
                </c:pt>
                <c:pt idx="31022">
                  <c:v>0.16229560831815601</c:v>
                </c:pt>
                <c:pt idx="31023">
                  <c:v>0.16248475238110999</c:v>
                </c:pt>
                <c:pt idx="31024">
                  <c:v>0.162673896442214</c:v>
                </c:pt>
                <c:pt idx="31025">
                  <c:v>0.16286304050516801</c:v>
                </c:pt>
                <c:pt idx="31026">
                  <c:v>0.16305218456812101</c:v>
                </c:pt>
                <c:pt idx="31027">
                  <c:v>0.163241328629225</c:v>
                </c:pt>
                <c:pt idx="31028">
                  <c:v>0.163430472692179</c:v>
                </c:pt>
                <c:pt idx="31029">
                  <c:v>0.16361961675513301</c:v>
                </c:pt>
                <c:pt idx="31030">
                  <c:v>0.16380876081623699</c:v>
                </c:pt>
                <c:pt idx="31031">
                  <c:v>0.163997904879191</c:v>
                </c:pt>
                <c:pt idx="31032">
                  <c:v>0.164187048942145</c:v>
                </c:pt>
                <c:pt idx="31033">
                  <c:v>0.16437619300324899</c:v>
                </c:pt>
                <c:pt idx="31034">
                  <c:v>0.16456533706620299</c:v>
                </c:pt>
                <c:pt idx="31035">
                  <c:v>0.164754481129157</c:v>
                </c:pt>
                <c:pt idx="31036">
                  <c:v>0.16494362519026101</c:v>
                </c:pt>
                <c:pt idx="31037">
                  <c:v>0.16513276925321499</c:v>
                </c:pt>
                <c:pt idx="31038">
                  <c:v>0.165321913316168</c:v>
                </c:pt>
                <c:pt idx="31039">
                  <c:v>0.16551105737727201</c:v>
                </c:pt>
                <c:pt idx="31040">
                  <c:v>0.16570020144022601</c:v>
                </c:pt>
                <c:pt idx="31041">
                  <c:v>0.16588934550317999</c:v>
                </c:pt>
                <c:pt idx="31042">
                  <c:v>0.166078489564284</c:v>
                </c:pt>
                <c:pt idx="31043">
                  <c:v>0.16626763362723801</c:v>
                </c:pt>
                <c:pt idx="31044">
                  <c:v>0.16645677769019199</c:v>
                </c:pt>
                <c:pt idx="31045">
                  <c:v>0.166645921751296</c:v>
                </c:pt>
                <c:pt idx="31046">
                  <c:v>0.16683506581425001</c:v>
                </c:pt>
                <c:pt idx="31047">
                  <c:v>0.16702420987720301</c:v>
                </c:pt>
                <c:pt idx="31048">
                  <c:v>0.167213353938308</c:v>
                </c:pt>
                <c:pt idx="31049">
                  <c:v>0.167402498001261</c:v>
                </c:pt>
                <c:pt idx="31050">
                  <c:v>0.16759164206421501</c:v>
                </c:pt>
                <c:pt idx="31051">
                  <c:v>0.16778078612531899</c:v>
                </c:pt>
                <c:pt idx="31052">
                  <c:v>0.167969930188273</c:v>
                </c:pt>
                <c:pt idx="31053">
                  <c:v>0.168159074251227</c:v>
                </c:pt>
                <c:pt idx="31054">
                  <c:v>0.16834821831233099</c:v>
                </c:pt>
                <c:pt idx="31055">
                  <c:v>0.16853736237528499</c:v>
                </c:pt>
                <c:pt idx="31056">
                  <c:v>0.168726506438239</c:v>
                </c:pt>
                <c:pt idx="31057">
                  <c:v>0.16891565049934301</c:v>
                </c:pt>
                <c:pt idx="31058">
                  <c:v>0.16910479456229699</c:v>
                </c:pt>
                <c:pt idx="31059">
                  <c:v>0.16929393862525</c:v>
                </c:pt>
                <c:pt idx="31060">
                  <c:v>0.16948308268635501</c:v>
                </c:pt>
                <c:pt idx="31061">
                  <c:v>0.16967222674930801</c:v>
                </c:pt>
                <c:pt idx="31062">
                  <c:v>0.16986137081226199</c:v>
                </c:pt>
                <c:pt idx="31063">
                  <c:v>0.170050514873366</c:v>
                </c:pt>
                <c:pt idx="31064">
                  <c:v>0.17023965893632001</c:v>
                </c:pt>
                <c:pt idx="31065">
                  <c:v>0.17042880299927399</c:v>
                </c:pt>
                <c:pt idx="31066">
                  <c:v>0.170617947060378</c:v>
                </c:pt>
                <c:pt idx="31067">
                  <c:v>0.17080709112333201</c:v>
                </c:pt>
                <c:pt idx="31068">
                  <c:v>0.17099623518628601</c:v>
                </c:pt>
                <c:pt idx="31069">
                  <c:v>0.17118537924739</c:v>
                </c:pt>
                <c:pt idx="31070">
                  <c:v>0.171374523310344</c:v>
                </c:pt>
                <c:pt idx="31071">
                  <c:v>0.17156366737329701</c:v>
                </c:pt>
                <c:pt idx="31072">
                  <c:v>0.17175281143440199</c:v>
                </c:pt>
                <c:pt idx="31073">
                  <c:v>0.171941955497355</c:v>
                </c:pt>
                <c:pt idx="31074">
                  <c:v>0.172131099560309</c:v>
                </c:pt>
                <c:pt idx="31075">
                  <c:v>0.17232024362141299</c:v>
                </c:pt>
                <c:pt idx="31076">
                  <c:v>0.17250938768436699</c:v>
                </c:pt>
                <c:pt idx="31077">
                  <c:v>0.172698531747321</c:v>
                </c:pt>
                <c:pt idx="31078">
                  <c:v>0.17288767580842501</c:v>
                </c:pt>
                <c:pt idx="31079">
                  <c:v>0.17307681987137899</c:v>
                </c:pt>
                <c:pt idx="31080">
                  <c:v>0.17326596393433299</c:v>
                </c:pt>
                <c:pt idx="31081">
                  <c:v>0.17345510799543701</c:v>
                </c:pt>
                <c:pt idx="31082">
                  <c:v>0.17364425205839101</c:v>
                </c:pt>
                <c:pt idx="31083">
                  <c:v>0.17383339612134399</c:v>
                </c:pt>
                <c:pt idx="31084">
                  <c:v>0.174022540182449</c:v>
                </c:pt>
                <c:pt idx="31085">
                  <c:v>0.17421168424540201</c:v>
                </c:pt>
                <c:pt idx="31086">
                  <c:v>0.17440082830835599</c:v>
                </c:pt>
                <c:pt idx="31087">
                  <c:v>0.17458997236946</c:v>
                </c:pt>
                <c:pt idx="31088">
                  <c:v>0.17477911643241401</c:v>
                </c:pt>
                <c:pt idx="31089">
                  <c:v>0.17496826049536801</c:v>
                </c:pt>
                <c:pt idx="31090">
                  <c:v>0.175157404556472</c:v>
                </c:pt>
                <c:pt idx="31091">
                  <c:v>0.175346548619426</c:v>
                </c:pt>
                <c:pt idx="31092">
                  <c:v>0.17553569268238001</c:v>
                </c:pt>
                <c:pt idx="31093">
                  <c:v>0.17572483674348399</c:v>
                </c:pt>
                <c:pt idx="31094">
                  <c:v>0.175913980806438</c:v>
                </c:pt>
                <c:pt idx="31095">
                  <c:v>0.176103124869391</c:v>
                </c:pt>
                <c:pt idx="31096">
                  <c:v>0.17629226893049599</c:v>
                </c:pt>
                <c:pt idx="31097">
                  <c:v>0.17648141299344899</c:v>
                </c:pt>
                <c:pt idx="31098">
                  <c:v>0.176670557056403</c:v>
                </c:pt>
                <c:pt idx="31099">
                  <c:v>0.17685970111750701</c:v>
                </c:pt>
                <c:pt idx="31100">
                  <c:v>0.17704884518046099</c:v>
                </c:pt>
                <c:pt idx="31101">
                  <c:v>0.177237989243415</c:v>
                </c:pt>
                <c:pt idx="31102">
                  <c:v>0.17742713330451901</c:v>
                </c:pt>
                <c:pt idx="31103">
                  <c:v>0.17761627736747301</c:v>
                </c:pt>
                <c:pt idx="31104">
                  <c:v>0.17780542143042699</c:v>
                </c:pt>
                <c:pt idx="31105">
                  <c:v>0.177994565491531</c:v>
                </c:pt>
                <c:pt idx="31106">
                  <c:v>0.17818370955448501</c:v>
                </c:pt>
                <c:pt idx="31107">
                  <c:v>0.17837285361743799</c:v>
                </c:pt>
                <c:pt idx="31108">
                  <c:v>0.178561997678543</c:v>
                </c:pt>
                <c:pt idx="31109">
                  <c:v>0.17875114174149601</c:v>
                </c:pt>
                <c:pt idx="31110">
                  <c:v>0.17894028580445001</c:v>
                </c:pt>
                <c:pt idx="31111">
                  <c:v>0.179129429865554</c:v>
                </c:pt>
                <c:pt idx="31112">
                  <c:v>0.179318573928508</c:v>
                </c:pt>
                <c:pt idx="31113">
                  <c:v>0.17950771799146201</c:v>
                </c:pt>
                <c:pt idx="31114">
                  <c:v>0.17969686205256599</c:v>
                </c:pt>
                <c:pt idx="31115">
                  <c:v>0.17988600611552</c:v>
                </c:pt>
                <c:pt idx="31116">
                  <c:v>0.180075150178474</c:v>
                </c:pt>
                <c:pt idx="31117">
                  <c:v>0.18026429423957799</c:v>
                </c:pt>
                <c:pt idx="31118">
                  <c:v>0.18045343830253199</c:v>
                </c:pt>
                <c:pt idx="31119">
                  <c:v>0.180642582365485</c:v>
                </c:pt>
                <c:pt idx="31120">
                  <c:v>0.18083172642659001</c:v>
                </c:pt>
                <c:pt idx="31121">
                  <c:v>0.18102087048954299</c:v>
                </c:pt>
                <c:pt idx="31122">
                  <c:v>0.181210014552497</c:v>
                </c:pt>
                <c:pt idx="31123">
                  <c:v>0.18139915861360101</c:v>
                </c:pt>
                <c:pt idx="31124">
                  <c:v>0.18158830267655501</c:v>
                </c:pt>
                <c:pt idx="31125">
                  <c:v>0.18177744673950899</c:v>
                </c:pt>
                <c:pt idx="31126">
                  <c:v>0.181966590800613</c:v>
                </c:pt>
                <c:pt idx="31127">
                  <c:v>0.18215573486356701</c:v>
                </c:pt>
                <c:pt idx="31128">
                  <c:v>0.18234487892652099</c:v>
                </c:pt>
                <c:pt idx="31129">
                  <c:v>0.182534022987625</c:v>
                </c:pt>
                <c:pt idx="31130">
                  <c:v>0.18272316705057901</c:v>
                </c:pt>
                <c:pt idx="31131">
                  <c:v>0.18291231111353201</c:v>
                </c:pt>
                <c:pt idx="31132">
                  <c:v>0.183101455174636</c:v>
                </c:pt>
                <c:pt idx="31133">
                  <c:v>0.18329059923759</c:v>
                </c:pt>
                <c:pt idx="31134">
                  <c:v>0.18347974330054401</c:v>
                </c:pt>
                <c:pt idx="31135">
                  <c:v>0.18366888736164799</c:v>
                </c:pt>
                <c:pt idx="31136">
                  <c:v>0.183858031424602</c:v>
                </c:pt>
                <c:pt idx="31137">
                  <c:v>0.184047175487556</c:v>
                </c:pt>
                <c:pt idx="31138">
                  <c:v>0.18423631954865999</c:v>
                </c:pt>
                <c:pt idx="31139">
                  <c:v>0.18442546361161399</c:v>
                </c:pt>
                <c:pt idx="31140">
                  <c:v>0.184614607674568</c:v>
                </c:pt>
                <c:pt idx="31141">
                  <c:v>0.18480375173567201</c:v>
                </c:pt>
                <c:pt idx="31142">
                  <c:v>0.18499289579862599</c:v>
                </c:pt>
                <c:pt idx="31143">
                  <c:v>0.185182039861579</c:v>
                </c:pt>
                <c:pt idx="31144">
                  <c:v>0.18537118392268301</c:v>
                </c:pt>
                <c:pt idx="31145">
                  <c:v>0.18556032798563701</c:v>
                </c:pt>
                <c:pt idx="31146">
                  <c:v>0.18574947204859099</c:v>
                </c:pt>
                <c:pt idx="31147">
                  <c:v>0.185938616109695</c:v>
                </c:pt>
                <c:pt idx="31148">
                  <c:v>0.18612776017264901</c:v>
                </c:pt>
                <c:pt idx="31149">
                  <c:v>0.18631690423560299</c:v>
                </c:pt>
                <c:pt idx="31150">
                  <c:v>0.186506048296707</c:v>
                </c:pt>
                <c:pt idx="31151">
                  <c:v>0.18669519235966101</c:v>
                </c:pt>
                <c:pt idx="31152">
                  <c:v>0.18688433642261401</c:v>
                </c:pt>
                <c:pt idx="31153">
                  <c:v>0.187073480483719</c:v>
                </c:pt>
                <c:pt idx="31154">
                  <c:v>0.187262624546672</c:v>
                </c:pt>
                <c:pt idx="31155">
                  <c:v>0.18745176860962601</c:v>
                </c:pt>
                <c:pt idx="31156">
                  <c:v>0.18764091267072999</c:v>
                </c:pt>
                <c:pt idx="31157">
                  <c:v>0.187830056733684</c:v>
                </c:pt>
                <c:pt idx="31158">
                  <c:v>0.188019200796638</c:v>
                </c:pt>
                <c:pt idx="31159">
                  <c:v>0.18820834485774199</c:v>
                </c:pt>
                <c:pt idx="31160">
                  <c:v>0.18839748892069599</c:v>
                </c:pt>
                <c:pt idx="31161">
                  <c:v>0.18858663298365</c:v>
                </c:pt>
                <c:pt idx="31162">
                  <c:v>0.18877577704475401</c:v>
                </c:pt>
                <c:pt idx="31163">
                  <c:v>0.18896492110770799</c:v>
                </c:pt>
                <c:pt idx="31164">
                  <c:v>0.189154065170661</c:v>
                </c:pt>
                <c:pt idx="31165">
                  <c:v>0.18934320923176601</c:v>
                </c:pt>
                <c:pt idx="31166">
                  <c:v>0.18953235329471901</c:v>
                </c:pt>
                <c:pt idx="31167">
                  <c:v>0.18972149735767299</c:v>
                </c:pt>
                <c:pt idx="31168">
                  <c:v>0.189910641418777</c:v>
                </c:pt>
                <c:pt idx="31169">
                  <c:v>0.19009978548173101</c:v>
                </c:pt>
                <c:pt idx="31170">
                  <c:v>0.19028892954468499</c:v>
                </c:pt>
                <c:pt idx="31171">
                  <c:v>0.190478073605789</c:v>
                </c:pt>
                <c:pt idx="31172">
                  <c:v>0.19066721766874301</c:v>
                </c:pt>
                <c:pt idx="31173">
                  <c:v>0.19085636173169701</c:v>
                </c:pt>
                <c:pt idx="31174">
                  <c:v>0.191045505792801</c:v>
                </c:pt>
                <c:pt idx="31175">
                  <c:v>0.191234649855755</c:v>
                </c:pt>
                <c:pt idx="31176">
                  <c:v>0.19142379391870801</c:v>
                </c:pt>
                <c:pt idx="31177">
                  <c:v>0.19161293797981299</c:v>
                </c:pt>
                <c:pt idx="31178">
                  <c:v>0.191802082042766</c:v>
                </c:pt>
                <c:pt idx="31179">
                  <c:v>0.19199122610572</c:v>
                </c:pt>
                <c:pt idx="31180">
                  <c:v>0.19218037016682399</c:v>
                </c:pt>
                <c:pt idx="31181">
                  <c:v>0.19236951422977799</c:v>
                </c:pt>
                <c:pt idx="31182">
                  <c:v>0.192558658292732</c:v>
                </c:pt>
                <c:pt idx="31183">
                  <c:v>0.19274780235383601</c:v>
                </c:pt>
                <c:pt idx="31184">
                  <c:v>0.19293694641678999</c:v>
                </c:pt>
                <c:pt idx="31185">
                  <c:v>0.19312609047974399</c:v>
                </c:pt>
                <c:pt idx="31186">
                  <c:v>0.19331523454084801</c:v>
                </c:pt>
                <c:pt idx="31187">
                  <c:v>0.19350437860380201</c:v>
                </c:pt>
                <c:pt idx="31188">
                  <c:v>0.19369352266675499</c:v>
                </c:pt>
                <c:pt idx="31189">
                  <c:v>0.19388266672786</c:v>
                </c:pt>
                <c:pt idx="31190">
                  <c:v>0.19407181079081301</c:v>
                </c:pt>
                <c:pt idx="31191">
                  <c:v>0.19426095485376699</c:v>
                </c:pt>
                <c:pt idx="31192">
                  <c:v>0.194450098914871</c:v>
                </c:pt>
                <c:pt idx="31193">
                  <c:v>0.19463924297782501</c:v>
                </c:pt>
                <c:pt idx="31194">
                  <c:v>0.19482838704077901</c:v>
                </c:pt>
                <c:pt idx="31195">
                  <c:v>0.195017531101883</c:v>
                </c:pt>
                <c:pt idx="31196">
                  <c:v>0.195206675164837</c:v>
                </c:pt>
                <c:pt idx="31197">
                  <c:v>0.19539581922779101</c:v>
                </c:pt>
                <c:pt idx="31198">
                  <c:v>0.19558496328889499</c:v>
                </c:pt>
                <c:pt idx="31199">
                  <c:v>0.195774107351849</c:v>
                </c:pt>
                <c:pt idx="31200">
                  <c:v>0.195963251414802</c:v>
                </c:pt>
                <c:pt idx="31201">
                  <c:v>0.19615239547590699</c:v>
                </c:pt>
                <c:pt idx="31202">
                  <c:v>0.19634153953885999</c:v>
                </c:pt>
                <c:pt idx="31203">
                  <c:v>0.196530683601814</c:v>
                </c:pt>
                <c:pt idx="31204">
                  <c:v>0.19671982766291801</c:v>
                </c:pt>
                <c:pt idx="31205">
                  <c:v>0.19690897172587199</c:v>
                </c:pt>
                <c:pt idx="31206">
                  <c:v>0.19709811578882599</c:v>
                </c:pt>
                <c:pt idx="31207">
                  <c:v>0.19728725984993001</c:v>
                </c:pt>
                <c:pt idx="31208">
                  <c:v>0.19747640391288401</c:v>
                </c:pt>
                <c:pt idx="31209">
                  <c:v>0.19766554797583799</c:v>
                </c:pt>
                <c:pt idx="31210">
                  <c:v>0.197854692036942</c:v>
                </c:pt>
                <c:pt idx="31211">
                  <c:v>0.19804383609989601</c:v>
                </c:pt>
                <c:pt idx="31212">
                  <c:v>0.19823298016284899</c:v>
                </c:pt>
                <c:pt idx="31213">
                  <c:v>0.198422124223954</c:v>
                </c:pt>
                <c:pt idx="31214">
                  <c:v>0.19861126828690701</c:v>
                </c:pt>
                <c:pt idx="31215">
                  <c:v>0.19880041234986101</c:v>
                </c:pt>
                <c:pt idx="31216">
                  <c:v>0.198989556410965</c:v>
                </c:pt>
                <c:pt idx="31217">
                  <c:v>0.199178700473919</c:v>
                </c:pt>
                <c:pt idx="31218">
                  <c:v>0.19936784453687301</c:v>
                </c:pt>
                <c:pt idx="31219">
                  <c:v>0.19955698859797699</c:v>
                </c:pt>
                <c:pt idx="31220">
                  <c:v>0.199746132660931</c:v>
                </c:pt>
                <c:pt idx="31221">
                  <c:v>0.199935276723885</c:v>
                </c:pt>
                <c:pt idx="31222">
                  <c:v>0.20012442078498899</c:v>
                </c:pt>
                <c:pt idx="31223">
                  <c:v>0.20031356484794299</c:v>
                </c:pt>
                <c:pt idx="31224">
                  <c:v>0.200502708910896</c:v>
                </c:pt>
                <c:pt idx="31225">
                  <c:v>0.20069185297200001</c:v>
                </c:pt>
                <c:pt idx="31226">
                  <c:v>0.20088099703495399</c:v>
                </c:pt>
                <c:pt idx="31227">
                  <c:v>0.201070141097908</c:v>
                </c:pt>
                <c:pt idx="31228">
                  <c:v>0.20125928515901201</c:v>
                </c:pt>
                <c:pt idx="31229">
                  <c:v>0.20144842922196601</c:v>
                </c:pt>
                <c:pt idx="31230">
                  <c:v>0.20163757328491999</c:v>
                </c:pt>
                <c:pt idx="31231">
                  <c:v>0.201826717346024</c:v>
                </c:pt>
                <c:pt idx="31232">
                  <c:v>0.20201586140897801</c:v>
                </c:pt>
                <c:pt idx="31233">
                  <c:v>0.20220500547193199</c:v>
                </c:pt>
                <c:pt idx="31234">
                  <c:v>0.202394149533036</c:v>
                </c:pt>
                <c:pt idx="31235">
                  <c:v>0.20258329359599</c:v>
                </c:pt>
                <c:pt idx="31236">
                  <c:v>0.20277243765894301</c:v>
                </c:pt>
                <c:pt idx="31237">
                  <c:v>0.202961581720047</c:v>
                </c:pt>
                <c:pt idx="31238">
                  <c:v>0.203150725783001</c:v>
                </c:pt>
                <c:pt idx="31239">
                  <c:v>0.20333986984595501</c:v>
                </c:pt>
                <c:pt idx="31240">
                  <c:v>0.20352901390705899</c:v>
                </c:pt>
                <c:pt idx="31241">
                  <c:v>0.203718157970013</c:v>
                </c:pt>
                <c:pt idx="31242">
                  <c:v>0.203907302032967</c:v>
                </c:pt>
                <c:pt idx="31243">
                  <c:v>0.20409644609407099</c:v>
                </c:pt>
                <c:pt idx="31244">
                  <c:v>0.20428559015702499</c:v>
                </c:pt>
                <c:pt idx="31245">
                  <c:v>0.204474734219979</c:v>
                </c:pt>
                <c:pt idx="31246">
                  <c:v>0.20466387828108301</c:v>
                </c:pt>
                <c:pt idx="31247">
                  <c:v>0.20485302234403699</c:v>
                </c:pt>
                <c:pt idx="31248">
                  <c:v>0.20504216640699</c:v>
                </c:pt>
                <c:pt idx="31249">
                  <c:v>0.20523131046809401</c:v>
                </c:pt>
                <c:pt idx="31250">
                  <c:v>0.20542045453104801</c:v>
                </c:pt>
                <c:pt idx="31251">
                  <c:v>0.20560959859400199</c:v>
                </c:pt>
                <c:pt idx="31252">
                  <c:v>0.205798742655106</c:v>
                </c:pt>
                <c:pt idx="31253">
                  <c:v>0.20598788671806001</c:v>
                </c:pt>
                <c:pt idx="31254">
                  <c:v>0.20617703078101399</c:v>
                </c:pt>
                <c:pt idx="31255">
                  <c:v>0.206366174842118</c:v>
                </c:pt>
                <c:pt idx="31256">
                  <c:v>0.20655531890507201</c:v>
                </c:pt>
                <c:pt idx="31257">
                  <c:v>0.20674446296802501</c:v>
                </c:pt>
                <c:pt idx="31258">
                  <c:v>0.20693360702913</c:v>
                </c:pt>
                <c:pt idx="31259">
                  <c:v>0.207122751092083</c:v>
                </c:pt>
                <c:pt idx="31260">
                  <c:v>0.20731189515503701</c:v>
                </c:pt>
                <c:pt idx="31261">
                  <c:v>0.20750103921614099</c:v>
                </c:pt>
                <c:pt idx="31262">
                  <c:v>0.207690183279095</c:v>
                </c:pt>
                <c:pt idx="31263">
                  <c:v>0.207879327342049</c:v>
                </c:pt>
                <c:pt idx="31264">
                  <c:v>0.20806847140315299</c:v>
                </c:pt>
                <c:pt idx="31265">
                  <c:v>0.20825761546610699</c:v>
                </c:pt>
                <c:pt idx="31266">
                  <c:v>0.208446759529061</c:v>
                </c:pt>
                <c:pt idx="31267">
                  <c:v>0.20863590359016501</c:v>
                </c:pt>
                <c:pt idx="31268">
                  <c:v>0.20882504765311899</c:v>
                </c:pt>
                <c:pt idx="31269">
                  <c:v>0.209014191716072</c:v>
                </c:pt>
                <c:pt idx="31270">
                  <c:v>0.20920333577717701</c:v>
                </c:pt>
                <c:pt idx="31271">
                  <c:v>0.20939247984013001</c:v>
                </c:pt>
                <c:pt idx="31272">
                  <c:v>0.20958162390308399</c:v>
                </c:pt>
                <c:pt idx="31273">
                  <c:v>0.209770767964188</c:v>
                </c:pt>
                <c:pt idx="31274">
                  <c:v>0.20995991202714201</c:v>
                </c:pt>
                <c:pt idx="31275">
                  <c:v>0.21014905609009599</c:v>
                </c:pt>
                <c:pt idx="31276">
                  <c:v>0.2103382001512</c:v>
                </c:pt>
                <c:pt idx="31277">
                  <c:v>0.21052734421415401</c:v>
                </c:pt>
                <c:pt idx="31278">
                  <c:v>0.21071648827710801</c:v>
                </c:pt>
                <c:pt idx="31279">
                  <c:v>0.210905632338212</c:v>
                </c:pt>
                <c:pt idx="31280">
                  <c:v>0.211094776401166</c:v>
                </c:pt>
                <c:pt idx="31281">
                  <c:v>0.21128392046411901</c:v>
                </c:pt>
                <c:pt idx="31282">
                  <c:v>0.21147306452522399</c:v>
                </c:pt>
                <c:pt idx="31283">
                  <c:v>0.211662208588177</c:v>
                </c:pt>
                <c:pt idx="31284">
                  <c:v>0.211851352651131</c:v>
                </c:pt>
                <c:pt idx="31285">
                  <c:v>0.21204049671223499</c:v>
                </c:pt>
                <c:pt idx="31286">
                  <c:v>0.21222964077518899</c:v>
                </c:pt>
                <c:pt idx="31287">
                  <c:v>0.212418784838143</c:v>
                </c:pt>
                <c:pt idx="31288">
                  <c:v>0.21260792889924701</c:v>
                </c:pt>
                <c:pt idx="31289">
                  <c:v>0.21279707296220099</c:v>
                </c:pt>
                <c:pt idx="31290">
                  <c:v>0.21298621702515499</c:v>
                </c:pt>
                <c:pt idx="31291">
                  <c:v>0.21317536108625901</c:v>
                </c:pt>
                <c:pt idx="31292">
                  <c:v>0.21336450514921301</c:v>
                </c:pt>
                <c:pt idx="31293">
                  <c:v>0.21355364921216599</c:v>
                </c:pt>
                <c:pt idx="31294">
                  <c:v>0.213742793273271</c:v>
                </c:pt>
                <c:pt idx="31295">
                  <c:v>0.21393193733622401</c:v>
                </c:pt>
                <c:pt idx="31296">
                  <c:v>0.21412108139917799</c:v>
                </c:pt>
                <c:pt idx="31297">
                  <c:v>0.214310225460282</c:v>
                </c:pt>
                <c:pt idx="31298">
                  <c:v>0.21449936952323601</c:v>
                </c:pt>
                <c:pt idx="31299">
                  <c:v>0.21468851358619001</c:v>
                </c:pt>
                <c:pt idx="31300">
                  <c:v>0.214877657647294</c:v>
                </c:pt>
                <c:pt idx="31301">
                  <c:v>0.215066801710248</c:v>
                </c:pt>
                <c:pt idx="31302">
                  <c:v>0.21525594577320201</c:v>
                </c:pt>
                <c:pt idx="31303">
                  <c:v>0.21544508983430599</c:v>
                </c:pt>
                <c:pt idx="31304">
                  <c:v>0.21563423389726</c:v>
                </c:pt>
                <c:pt idx="31305">
                  <c:v>0.215823377960213</c:v>
                </c:pt>
                <c:pt idx="31306">
                  <c:v>0.21601252202131799</c:v>
                </c:pt>
                <c:pt idx="31307">
                  <c:v>0.21620166608427099</c:v>
                </c:pt>
                <c:pt idx="31308">
                  <c:v>0.216390810147225</c:v>
                </c:pt>
                <c:pt idx="31309">
                  <c:v>0.21657995420832901</c:v>
                </c:pt>
                <c:pt idx="31310">
                  <c:v>0.21676909827128299</c:v>
                </c:pt>
                <c:pt idx="31311">
                  <c:v>0.21695824233423699</c:v>
                </c:pt>
                <c:pt idx="31312">
                  <c:v>0.21714738639534101</c:v>
                </c:pt>
                <c:pt idx="31313">
                  <c:v>0.21733653045829501</c:v>
                </c:pt>
                <c:pt idx="31314">
                  <c:v>0.21752567452124899</c:v>
                </c:pt>
                <c:pt idx="31315">
                  <c:v>0.217714818582353</c:v>
                </c:pt>
                <c:pt idx="31316">
                  <c:v>0.21790396264530701</c:v>
                </c:pt>
                <c:pt idx="31317">
                  <c:v>0.21809310670825999</c:v>
                </c:pt>
                <c:pt idx="31318">
                  <c:v>0.218282250769365</c:v>
                </c:pt>
                <c:pt idx="31319">
                  <c:v>0.21847139483231801</c:v>
                </c:pt>
                <c:pt idx="31320">
                  <c:v>0.21866053889527201</c:v>
                </c:pt>
                <c:pt idx="31321">
                  <c:v>0.218849682956376</c:v>
                </c:pt>
                <c:pt idx="31322">
                  <c:v>0.21903882701933</c:v>
                </c:pt>
                <c:pt idx="31323">
                  <c:v>0.21922797108228401</c:v>
                </c:pt>
                <c:pt idx="31324">
                  <c:v>0.21941711514338799</c:v>
                </c:pt>
                <c:pt idx="31325">
                  <c:v>0.219606259206342</c:v>
                </c:pt>
                <c:pt idx="31326">
                  <c:v>0.219795403269296</c:v>
                </c:pt>
                <c:pt idx="31327">
                  <c:v>0.21998454733039999</c:v>
                </c:pt>
                <c:pt idx="31328">
                  <c:v>0.22017369139335399</c:v>
                </c:pt>
                <c:pt idx="31329">
                  <c:v>0.220362835456307</c:v>
                </c:pt>
                <c:pt idx="31330">
                  <c:v>0.22055197951741101</c:v>
                </c:pt>
                <c:pt idx="31331">
                  <c:v>0.22074112358036499</c:v>
                </c:pt>
                <c:pt idx="31332">
                  <c:v>0.22093026764331899</c:v>
                </c:pt>
                <c:pt idx="31333">
                  <c:v>0.22111941170442301</c:v>
                </c:pt>
                <c:pt idx="31334">
                  <c:v>0.22130855576737701</c:v>
                </c:pt>
                <c:pt idx="31335">
                  <c:v>0.22149769983033099</c:v>
                </c:pt>
                <c:pt idx="31336">
                  <c:v>0.221686843891435</c:v>
                </c:pt>
                <c:pt idx="31337">
                  <c:v>0.22187598795438901</c:v>
                </c:pt>
                <c:pt idx="31338">
                  <c:v>0.22206513201734299</c:v>
                </c:pt>
                <c:pt idx="31339">
                  <c:v>0.222254276078447</c:v>
                </c:pt>
                <c:pt idx="31340">
                  <c:v>0.22244342014140001</c:v>
                </c:pt>
                <c:pt idx="31341">
                  <c:v>0.22263256420435401</c:v>
                </c:pt>
                <c:pt idx="31342">
                  <c:v>0.222821708265458</c:v>
                </c:pt>
                <c:pt idx="31343">
                  <c:v>0.223010852328412</c:v>
                </c:pt>
                <c:pt idx="31344">
                  <c:v>0.22319999639136601</c:v>
                </c:pt>
                <c:pt idx="31345">
                  <c:v>0.22338914045246999</c:v>
                </c:pt>
                <c:pt idx="31346">
                  <c:v>0.223578284515424</c:v>
                </c:pt>
                <c:pt idx="31347">
                  <c:v>0.223767428578378</c:v>
                </c:pt>
                <c:pt idx="31348">
                  <c:v>0.22395657263948199</c:v>
                </c:pt>
                <c:pt idx="31349">
                  <c:v>0.22414571670243599</c:v>
                </c:pt>
                <c:pt idx="31350">
                  <c:v>0.22433486076539</c:v>
                </c:pt>
                <c:pt idx="31351">
                  <c:v>0.22452400482649401</c:v>
                </c:pt>
                <c:pt idx="31352">
                  <c:v>0.22471314888944699</c:v>
                </c:pt>
                <c:pt idx="31353">
                  <c:v>0.224902292952401</c:v>
                </c:pt>
                <c:pt idx="31354">
                  <c:v>0.22509143701350501</c:v>
                </c:pt>
                <c:pt idx="31355">
                  <c:v>0.22528058107645901</c:v>
                </c:pt>
                <c:pt idx="31356">
                  <c:v>0.22546972513941299</c:v>
                </c:pt>
                <c:pt idx="31357">
                  <c:v>0.225658869200517</c:v>
                </c:pt>
                <c:pt idx="31358">
                  <c:v>0.22584801326347101</c:v>
                </c:pt>
                <c:pt idx="31359">
                  <c:v>0.22603715732642499</c:v>
                </c:pt>
                <c:pt idx="31360">
                  <c:v>0.226226301387529</c:v>
                </c:pt>
                <c:pt idx="31361">
                  <c:v>0.226415445450483</c:v>
                </c:pt>
                <c:pt idx="31362">
                  <c:v>0.22660458951343601</c:v>
                </c:pt>
                <c:pt idx="31363">
                  <c:v>0.226793733574541</c:v>
                </c:pt>
                <c:pt idx="31364">
                  <c:v>0.226982877637494</c:v>
                </c:pt>
                <c:pt idx="31365">
                  <c:v>0.22717202170044801</c:v>
                </c:pt>
                <c:pt idx="31366">
                  <c:v>0.22736116576155199</c:v>
                </c:pt>
                <c:pt idx="31367">
                  <c:v>0.227550309824506</c:v>
                </c:pt>
                <c:pt idx="31368">
                  <c:v>0.22773945388746</c:v>
                </c:pt>
                <c:pt idx="31369">
                  <c:v>0.22792859794856399</c:v>
                </c:pt>
                <c:pt idx="31370">
                  <c:v>0.22811774201151799</c:v>
                </c:pt>
                <c:pt idx="31371">
                  <c:v>0.228306886074472</c:v>
                </c:pt>
                <c:pt idx="31372">
                  <c:v>0.22849603013557601</c:v>
                </c:pt>
                <c:pt idx="31373">
                  <c:v>0.22868517419852999</c:v>
                </c:pt>
                <c:pt idx="31374">
                  <c:v>0.228874318261483</c:v>
                </c:pt>
                <c:pt idx="31375">
                  <c:v>0.22906346232258801</c:v>
                </c:pt>
                <c:pt idx="31376">
                  <c:v>0.22925260638554101</c:v>
                </c:pt>
                <c:pt idx="31377">
                  <c:v>0.22944175044849499</c:v>
                </c:pt>
                <c:pt idx="31378">
                  <c:v>0.229630894509599</c:v>
                </c:pt>
                <c:pt idx="31379">
                  <c:v>0.22982003857255301</c:v>
                </c:pt>
                <c:pt idx="31380">
                  <c:v>0.23000918263550699</c:v>
                </c:pt>
                <c:pt idx="31381">
                  <c:v>0.230198326696611</c:v>
                </c:pt>
                <c:pt idx="31382">
                  <c:v>0.23038747075956501</c:v>
                </c:pt>
                <c:pt idx="31383">
                  <c:v>0.23057661482251901</c:v>
                </c:pt>
                <c:pt idx="31384">
                  <c:v>0.230765758883623</c:v>
                </c:pt>
                <c:pt idx="31385">
                  <c:v>0.230954902946577</c:v>
                </c:pt>
                <c:pt idx="31386">
                  <c:v>0.23114404700953001</c:v>
                </c:pt>
                <c:pt idx="31387">
                  <c:v>0.23133319107063499</c:v>
                </c:pt>
                <c:pt idx="31388">
                  <c:v>0.231522335133588</c:v>
                </c:pt>
                <c:pt idx="31389">
                  <c:v>0.231711479196542</c:v>
                </c:pt>
                <c:pt idx="31390">
                  <c:v>0.23190062325764599</c:v>
                </c:pt>
                <c:pt idx="31391">
                  <c:v>0.23208976732059999</c:v>
                </c:pt>
                <c:pt idx="31392">
                  <c:v>0.232278911383554</c:v>
                </c:pt>
                <c:pt idx="31393">
                  <c:v>0.23246805544465801</c:v>
                </c:pt>
                <c:pt idx="31394">
                  <c:v>0.23265719950761199</c:v>
                </c:pt>
                <c:pt idx="31395">
                  <c:v>0.23284634357056599</c:v>
                </c:pt>
                <c:pt idx="31396">
                  <c:v>0.23303548763167001</c:v>
                </c:pt>
                <c:pt idx="31397">
                  <c:v>0.23322463169462401</c:v>
                </c:pt>
                <c:pt idx="31398">
                  <c:v>0.23341377575757699</c:v>
                </c:pt>
                <c:pt idx="31399">
                  <c:v>0.233602919818682</c:v>
                </c:pt>
                <c:pt idx="31400">
                  <c:v>0.23379206388163501</c:v>
                </c:pt>
                <c:pt idx="31401">
                  <c:v>0.23398120794458899</c:v>
                </c:pt>
                <c:pt idx="31402">
                  <c:v>0.234170352005693</c:v>
                </c:pt>
                <c:pt idx="31403">
                  <c:v>0.23435949606864701</c:v>
                </c:pt>
                <c:pt idx="31404">
                  <c:v>0.23454864013160101</c:v>
                </c:pt>
                <c:pt idx="31405">
                  <c:v>0.234737784192705</c:v>
                </c:pt>
                <c:pt idx="31406">
                  <c:v>0.234926928255659</c:v>
                </c:pt>
                <c:pt idx="31407">
                  <c:v>0.23511607231861301</c:v>
                </c:pt>
                <c:pt idx="31408">
                  <c:v>0.23530521637971699</c:v>
                </c:pt>
                <c:pt idx="31409">
                  <c:v>0.235494360442671</c:v>
                </c:pt>
                <c:pt idx="31410">
                  <c:v>0.235683504505624</c:v>
                </c:pt>
                <c:pt idx="31411">
                  <c:v>0.23587264856672899</c:v>
                </c:pt>
                <c:pt idx="31412">
                  <c:v>0.23606179262968199</c:v>
                </c:pt>
                <c:pt idx="31413">
                  <c:v>0.236250936692636</c:v>
                </c:pt>
                <c:pt idx="31414">
                  <c:v>0.23644008075374001</c:v>
                </c:pt>
                <c:pt idx="31415">
                  <c:v>0.23662922481669399</c:v>
                </c:pt>
                <c:pt idx="31416">
                  <c:v>0.23681836887964799</c:v>
                </c:pt>
                <c:pt idx="31417">
                  <c:v>0.23700751294075201</c:v>
                </c:pt>
                <c:pt idx="31418">
                  <c:v>0.23719665700370601</c:v>
                </c:pt>
                <c:pt idx="31419">
                  <c:v>0.23738580106665999</c:v>
                </c:pt>
                <c:pt idx="31420">
                  <c:v>0.237574945127764</c:v>
                </c:pt>
                <c:pt idx="31421">
                  <c:v>0.23776408919071801</c:v>
                </c:pt>
                <c:pt idx="31422">
                  <c:v>0.23795323325367099</c:v>
                </c:pt>
                <c:pt idx="31423">
                  <c:v>0.238142377314776</c:v>
                </c:pt>
                <c:pt idx="31424">
                  <c:v>0.23833152137772901</c:v>
                </c:pt>
                <c:pt idx="31425">
                  <c:v>0.23852066544068301</c:v>
                </c:pt>
                <c:pt idx="31426">
                  <c:v>0.238709809501787</c:v>
                </c:pt>
                <c:pt idx="31427">
                  <c:v>0.238898953564741</c:v>
                </c:pt>
                <c:pt idx="31428">
                  <c:v>0.23908809762769501</c:v>
                </c:pt>
                <c:pt idx="31429">
                  <c:v>0.23927724168879899</c:v>
                </c:pt>
                <c:pt idx="31430">
                  <c:v>0.239466385751753</c:v>
                </c:pt>
                <c:pt idx="31431">
                  <c:v>0.239655529814707</c:v>
                </c:pt>
                <c:pt idx="31432">
                  <c:v>0.23984467387581099</c:v>
                </c:pt>
                <c:pt idx="31433">
                  <c:v>0.24003381793876499</c:v>
                </c:pt>
                <c:pt idx="31434">
                  <c:v>0.240222962001718</c:v>
                </c:pt>
                <c:pt idx="31435">
                  <c:v>0.24041210606282201</c:v>
                </c:pt>
                <c:pt idx="31436">
                  <c:v>0.24060125012577599</c:v>
                </c:pt>
                <c:pt idx="31437">
                  <c:v>0.24079039418872999</c:v>
                </c:pt>
                <c:pt idx="31438">
                  <c:v>0.24097953824983401</c:v>
                </c:pt>
                <c:pt idx="31439">
                  <c:v>0.24116868231278801</c:v>
                </c:pt>
                <c:pt idx="31440">
                  <c:v>0.24135782637574199</c:v>
                </c:pt>
                <c:pt idx="31441">
                  <c:v>0.241546970436846</c:v>
                </c:pt>
                <c:pt idx="31442">
                  <c:v>0.24173611449980001</c:v>
                </c:pt>
                <c:pt idx="31443">
                  <c:v>0.24192525856275399</c:v>
                </c:pt>
                <c:pt idx="31444">
                  <c:v>0.242114402623858</c:v>
                </c:pt>
                <c:pt idx="31445">
                  <c:v>0.242303546686812</c:v>
                </c:pt>
                <c:pt idx="31446">
                  <c:v>0.24249269074976501</c:v>
                </c:pt>
                <c:pt idx="31447">
                  <c:v>0.242681834810869</c:v>
                </c:pt>
                <c:pt idx="31448">
                  <c:v>0.242870978873823</c:v>
                </c:pt>
                <c:pt idx="31449">
                  <c:v>0.24306012293677701</c:v>
                </c:pt>
                <c:pt idx="31450">
                  <c:v>0.24324926699788099</c:v>
                </c:pt>
                <c:pt idx="31451">
                  <c:v>0.243438411060835</c:v>
                </c:pt>
                <c:pt idx="31452">
                  <c:v>0.243627555123789</c:v>
                </c:pt>
                <c:pt idx="31453">
                  <c:v>0.24381669918489299</c:v>
                </c:pt>
                <c:pt idx="31454">
                  <c:v>0.24400584324784699</c:v>
                </c:pt>
                <c:pt idx="31455">
                  <c:v>0.244194987310801</c:v>
                </c:pt>
                <c:pt idx="31456">
                  <c:v>0.24438413137190501</c:v>
                </c:pt>
                <c:pt idx="31457">
                  <c:v>0.24457327543485799</c:v>
                </c:pt>
                <c:pt idx="31458">
                  <c:v>0.24476241949781199</c:v>
                </c:pt>
                <c:pt idx="31459">
                  <c:v>0.24495156355891601</c:v>
                </c:pt>
                <c:pt idx="31460">
                  <c:v>0.24514070762187001</c:v>
                </c:pt>
                <c:pt idx="31461">
                  <c:v>0.24532985168482399</c:v>
                </c:pt>
                <c:pt idx="31462">
                  <c:v>0.245518995745928</c:v>
                </c:pt>
                <c:pt idx="31463">
                  <c:v>0.24570813980888201</c:v>
                </c:pt>
                <c:pt idx="31464">
                  <c:v>0.24589728387183599</c:v>
                </c:pt>
                <c:pt idx="31465">
                  <c:v>0.24608642793294</c:v>
                </c:pt>
                <c:pt idx="31466">
                  <c:v>0.246275571995894</c:v>
                </c:pt>
                <c:pt idx="31467">
                  <c:v>0.24646471605884701</c:v>
                </c:pt>
                <c:pt idx="31468">
                  <c:v>0.24642463878787299</c:v>
                </c:pt>
                <c:pt idx="31469">
                  <c:v>0.24615534018218499</c:v>
                </c:pt>
                <c:pt idx="31470">
                  <c:v>0.24588604157649799</c:v>
                </c:pt>
                <c:pt idx="31471">
                  <c:v>0.24561674297344399</c:v>
                </c:pt>
                <c:pt idx="31472">
                  <c:v>0.24534744436775599</c:v>
                </c:pt>
                <c:pt idx="31473">
                  <c:v>0.24507814576206899</c:v>
                </c:pt>
                <c:pt idx="31474">
                  <c:v>0.24480884715901499</c:v>
                </c:pt>
                <c:pt idx="31475">
                  <c:v>0.24453954855332699</c:v>
                </c:pt>
                <c:pt idx="31476">
                  <c:v>0.24427024994763999</c:v>
                </c:pt>
                <c:pt idx="31477">
                  <c:v>0.24400095134458599</c:v>
                </c:pt>
                <c:pt idx="31478">
                  <c:v>0.24373165273889799</c:v>
                </c:pt>
                <c:pt idx="31479">
                  <c:v>0.24346235413321099</c:v>
                </c:pt>
                <c:pt idx="31480">
                  <c:v>0.24319305553015699</c:v>
                </c:pt>
                <c:pt idx="31481">
                  <c:v>0.24292375692446899</c:v>
                </c:pt>
                <c:pt idx="31482">
                  <c:v>0.24265445831878199</c:v>
                </c:pt>
                <c:pt idx="31483">
                  <c:v>0.24238515971572699</c:v>
                </c:pt>
                <c:pt idx="31484">
                  <c:v>0.24211586111003999</c:v>
                </c:pt>
                <c:pt idx="31485">
                  <c:v>0.24184656250435299</c:v>
                </c:pt>
                <c:pt idx="31486">
                  <c:v>0.24157726390129799</c:v>
                </c:pt>
                <c:pt idx="31487">
                  <c:v>0.24130796529561099</c:v>
                </c:pt>
                <c:pt idx="31488">
                  <c:v>0.24103866668992299</c:v>
                </c:pt>
                <c:pt idx="31489">
                  <c:v>0.240769368086869</c:v>
                </c:pt>
                <c:pt idx="31490">
                  <c:v>0.24050006948118199</c:v>
                </c:pt>
                <c:pt idx="31491">
                  <c:v>0.24023077087549399</c:v>
                </c:pt>
                <c:pt idx="31492">
                  <c:v>0.23996147227244</c:v>
                </c:pt>
                <c:pt idx="31493">
                  <c:v>0.23969217366675299</c:v>
                </c:pt>
                <c:pt idx="31494">
                  <c:v>0.23942287506106499</c:v>
                </c:pt>
                <c:pt idx="31495">
                  <c:v>0.239153576458011</c:v>
                </c:pt>
                <c:pt idx="31496">
                  <c:v>0.238884277852324</c:v>
                </c:pt>
                <c:pt idx="31497">
                  <c:v>0.23861497924663599</c:v>
                </c:pt>
                <c:pt idx="31498">
                  <c:v>0.238345680643582</c:v>
                </c:pt>
                <c:pt idx="31499">
                  <c:v>0.238076382037895</c:v>
                </c:pt>
                <c:pt idx="31500">
                  <c:v>0.23780708343220699</c:v>
                </c:pt>
                <c:pt idx="31501">
                  <c:v>0.237537784829153</c:v>
                </c:pt>
                <c:pt idx="31502">
                  <c:v>0.237268486223466</c:v>
                </c:pt>
                <c:pt idx="31503">
                  <c:v>0.236999187617778</c:v>
                </c:pt>
                <c:pt idx="31504">
                  <c:v>0.236729889014724</c:v>
                </c:pt>
                <c:pt idx="31505">
                  <c:v>0.236460590409037</c:v>
                </c:pt>
                <c:pt idx="31506">
                  <c:v>0.236191291803349</c:v>
                </c:pt>
                <c:pt idx="31507">
                  <c:v>0.235921993200295</c:v>
                </c:pt>
                <c:pt idx="31508">
                  <c:v>0.235652694594608</c:v>
                </c:pt>
                <c:pt idx="31509">
                  <c:v>0.23538339598892</c:v>
                </c:pt>
                <c:pt idx="31510">
                  <c:v>0.235114097385866</c:v>
                </c:pt>
                <c:pt idx="31511">
                  <c:v>0.234844798780179</c:v>
                </c:pt>
                <c:pt idx="31512">
                  <c:v>0.234575500174491</c:v>
                </c:pt>
                <c:pt idx="31513">
                  <c:v>0.234306201571437</c:v>
                </c:pt>
                <c:pt idx="31514">
                  <c:v>0.23403690296575</c:v>
                </c:pt>
                <c:pt idx="31515">
                  <c:v>0.233767604360062</c:v>
                </c:pt>
                <c:pt idx="31516">
                  <c:v>0.233498305757008</c:v>
                </c:pt>
                <c:pt idx="31517">
                  <c:v>0.233229007151321</c:v>
                </c:pt>
                <c:pt idx="31518">
                  <c:v>0.232959708545633</c:v>
                </c:pt>
                <c:pt idx="31519">
                  <c:v>0.232690409942579</c:v>
                </c:pt>
                <c:pt idx="31520">
                  <c:v>0.232421111336892</c:v>
                </c:pt>
                <c:pt idx="31521">
                  <c:v>0.232151812731204</c:v>
                </c:pt>
                <c:pt idx="31522">
                  <c:v>0.23188251412815</c:v>
                </c:pt>
                <c:pt idx="31523">
                  <c:v>0.231613215522463</c:v>
                </c:pt>
                <c:pt idx="31524">
                  <c:v>0.231343916916775</c:v>
                </c:pt>
                <c:pt idx="31525">
                  <c:v>0.231074618313721</c:v>
                </c:pt>
                <c:pt idx="31526">
                  <c:v>0.230805319708034</c:v>
                </c:pt>
                <c:pt idx="31527">
                  <c:v>0.230536021102346</c:v>
                </c:pt>
                <c:pt idx="31528">
                  <c:v>0.230266722499292</c:v>
                </c:pt>
                <c:pt idx="31529">
                  <c:v>0.229997423893605</c:v>
                </c:pt>
                <c:pt idx="31530">
                  <c:v>0.229728125287917</c:v>
                </c:pt>
                <c:pt idx="31531">
                  <c:v>0.229458826684863</c:v>
                </c:pt>
                <c:pt idx="31532">
                  <c:v>0.229189528079176</c:v>
                </c:pt>
                <c:pt idx="31533">
                  <c:v>0.228920229473488</c:v>
                </c:pt>
                <c:pt idx="31534">
                  <c:v>0.228650930870434</c:v>
                </c:pt>
                <c:pt idx="31535">
                  <c:v>0.228381632264747</c:v>
                </c:pt>
                <c:pt idx="31536">
                  <c:v>0.228112333659059</c:v>
                </c:pt>
                <c:pt idx="31537">
                  <c:v>0.22784303505600501</c:v>
                </c:pt>
                <c:pt idx="31538">
                  <c:v>0.227573736450318</c:v>
                </c:pt>
                <c:pt idx="31539">
                  <c:v>0.22730443784463</c:v>
                </c:pt>
                <c:pt idx="31540">
                  <c:v>0.22703513924157601</c:v>
                </c:pt>
                <c:pt idx="31541">
                  <c:v>0.226765840635889</c:v>
                </c:pt>
                <c:pt idx="31542">
                  <c:v>0.226496542030201</c:v>
                </c:pt>
                <c:pt idx="31543">
                  <c:v>0.22622724342714701</c:v>
                </c:pt>
                <c:pt idx="31544">
                  <c:v>0.22595794482146001</c:v>
                </c:pt>
                <c:pt idx="31545">
                  <c:v>0.225688646215772</c:v>
                </c:pt>
                <c:pt idx="31546">
                  <c:v>0.22541934761271801</c:v>
                </c:pt>
                <c:pt idx="31547">
                  <c:v>0.22515004900703101</c:v>
                </c:pt>
                <c:pt idx="31548">
                  <c:v>0.224880750401343</c:v>
                </c:pt>
                <c:pt idx="31549">
                  <c:v>0.22461145179828901</c:v>
                </c:pt>
                <c:pt idx="31550">
                  <c:v>0.22434215319260201</c:v>
                </c:pt>
                <c:pt idx="31551">
                  <c:v>0.22407285458691401</c:v>
                </c:pt>
                <c:pt idx="31552">
                  <c:v>0.22380355598386001</c:v>
                </c:pt>
                <c:pt idx="31553">
                  <c:v>0.22353425737817301</c:v>
                </c:pt>
                <c:pt idx="31554">
                  <c:v>0.22326495877248501</c:v>
                </c:pt>
                <c:pt idx="31555">
                  <c:v>0.22299566016943101</c:v>
                </c:pt>
                <c:pt idx="31556">
                  <c:v>0.22272636156374401</c:v>
                </c:pt>
                <c:pt idx="31557">
                  <c:v>0.22245706295805601</c:v>
                </c:pt>
                <c:pt idx="31558">
                  <c:v>0.22218776435500201</c:v>
                </c:pt>
                <c:pt idx="31559">
                  <c:v>0.22191846574931501</c:v>
                </c:pt>
                <c:pt idx="31560">
                  <c:v>0.22164916714362701</c:v>
                </c:pt>
                <c:pt idx="31561">
                  <c:v>0.22137986854057301</c:v>
                </c:pt>
                <c:pt idx="31562">
                  <c:v>0.22111056993488501</c:v>
                </c:pt>
                <c:pt idx="31563">
                  <c:v>0.22084127132919801</c:v>
                </c:pt>
                <c:pt idx="31564">
                  <c:v>0.22057197272614401</c:v>
                </c:pt>
                <c:pt idx="31565">
                  <c:v>0.22030267412045601</c:v>
                </c:pt>
                <c:pt idx="31566">
                  <c:v>0.22003337551476901</c:v>
                </c:pt>
                <c:pt idx="31567">
                  <c:v>0.21976407691171501</c:v>
                </c:pt>
                <c:pt idx="31568">
                  <c:v>0.21949477830602701</c:v>
                </c:pt>
                <c:pt idx="31569">
                  <c:v>0.21922547970034001</c:v>
                </c:pt>
                <c:pt idx="31570">
                  <c:v>0.21895618109728601</c:v>
                </c:pt>
                <c:pt idx="31571">
                  <c:v>0.21868688249159801</c:v>
                </c:pt>
                <c:pt idx="31572">
                  <c:v>0.21841758388591101</c:v>
                </c:pt>
                <c:pt idx="31573">
                  <c:v>0.21814828528285701</c:v>
                </c:pt>
                <c:pt idx="31574">
                  <c:v>0.21787898667716901</c:v>
                </c:pt>
                <c:pt idx="31575">
                  <c:v>0.21760968807148201</c:v>
                </c:pt>
                <c:pt idx="31576">
                  <c:v>0.21734038946842801</c:v>
                </c:pt>
                <c:pt idx="31577">
                  <c:v>0.21707109086274001</c:v>
                </c:pt>
                <c:pt idx="31578">
                  <c:v>0.21680179225705301</c:v>
                </c:pt>
                <c:pt idx="31579">
                  <c:v>0.21653249365399899</c:v>
                </c:pt>
                <c:pt idx="31580">
                  <c:v>0.21626319504831101</c:v>
                </c:pt>
                <c:pt idx="31581">
                  <c:v>0.21599389644262401</c:v>
                </c:pt>
                <c:pt idx="31582">
                  <c:v>0.21572459783956999</c:v>
                </c:pt>
                <c:pt idx="31583">
                  <c:v>0.21545529923388201</c:v>
                </c:pt>
                <c:pt idx="31584">
                  <c:v>0.21518600062819501</c:v>
                </c:pt>
                <c:pt idx="31585">
                  <c:v>0.21491670202514099</c:v>
                </c:pt>
                <c:pt idx="31586">
                  <c:v>0.21464740341945299</c:v>
                </c:pt>
                <c:pt idx="31587">
                  <c:v>0.21437810481376601</c:v>
                </c:pt>
                <c:pt idx="31588">
                  <c:v>0.21410880621071199</c:v>
                </c:pt>
                <c:pt idx="31589">
                  <c:v>0.21383950760502399</c:v>
                </c:pt>
                <c:pt idx="31590">
                  <c:v>0.21357020899933701</c:v>
                </c:pt>
                <c:pt idx="31591">
                  <c:v>0.21330091039628299</c:v>
                </c:pt>
                <c:pt idx="31592">
                  <c:v>0.21303161179059499</c:v>
                </c:pt>
                <c:pt idx="31593">
                  <c:v>0.21276231318490799</c:v>
                </c:pt>
                <c:pt idx="31594">
                  <c:v>0.21249301458185399</c:v>
                </c:pt>
                <c:pt idx="31595">
                  <c:v>0.21222371597616599</c:v>
                </c:pt>
                <c:pt idx="31596">
                  <c:v>0.21195441737047899</c:v>
                </c:pt>
                <c:pt idx="31597">
                  <c:v>0.21168511876742499</c:v>
                </c:pt>
                <c:pt idx="31598">
                  <c:v>0.21141582016173699</c:v>
                </c:pt>
                <c:pt idx="31599">
                  <c:v>0.21114652155604999</c:v>
                </c:pt>
                <c:pt idx="31600">
                  <c:v>0.21087722295299599</c:v>
                </c:pt>
                <c:pt idx="31601">
                  <c:v>0.21060792434730799</c:v>
                </c:pt>
                <c:pt idx="31602">
                  <c:v>0.21033862574162099</c:v>
                </c:pt>
                <c:pt idx="31603">
                  <c:v>0.21006932713856699</c:v>
                </c:pt>
                <c:pt idx="31604">
                  <c:v>0.20980002853287899</c:v>
                </c:pt>
                <c:pt idx="31605">
                  <c:v>0.20953072992719199</c:v>
                </c:pt>
                <c:pt idx="31606">
                  <c:v>0.20926143132413799</c:v>
                </c:pt>
                <c:pt idx="31607">
                  <c:v>0.20899213271844999</c:v>
                </c:pt>
                <c:pt idx="31608">
                  <c:v>0.20872283411276299</c:v>
                </c:pt>
                <c:pt idx="31609">
                  <c:v>0.20845353550970899</c:v>
                </c:pt>
                <c:pt idx="31610">
                  <c:v>0.20818423690402099</c:v>
                </c:pt>
                <c:pt idx="31611">
                  <c:v>0.20791493829833399</c:v>
                </c:pt>
                <c:pt idx="31612">
                  <c:v>0.20764563969527999</c:v>
                </c:pt>
                <c:pt idx="31613">
                  <c:v>0.20737634108959199</c:v>
                </c:pt>
                <c:pt idx="31614">
                  <c:v>0.20710704248390499</c:v>
                </c:pt>
                <c:pt idx="31615">
                  <c:v>0.20683774388085099</c:v>
                </c:pt>
                <c:pt idx="31616">
                  <c:v>0.20656844527516299</c:v>
                </c:pt>
                <c:pt idx="31617">
                  <c:v>0.20629914666947599</c:v>
                </c:pt>
                <c:pt idx="31618">
                  <c:v>0.20602984806642199</c:v>
                </c:pt>
                <c:pt idx="31619">
                  <c:v>0.20576054946073399</c:v>
                </c:pt>
                <c:pt idx="31620">
                  <c:v>0.20549125085504699</c:v>
                </c:pt>
                <c:pt idx="31621">
                  <c:v>0.205221952251993</c:v>
                </c:pt>
                <c:pt idx="31622">
                  <c:v>0.20495265364630499</c:v>
                </c:pt>
                <c:pt idx="31623">
                  <c:v>0.20468335504061799</c:v>
                </c:pt>
                <c:pt idx="31624">
                  <c:v>0.204414056437564</c:v>
                </c:pt>
                <c:pt idx="31625">
                  <c:v>0.20414475783187599</c:v>
                </c:pt>
                <c:pt idx="31626">
                  <c:v>0.20387545922618899</c:v>
                </c:pt>
                <c:pt idx="31627">
                  <c:v>0.203606160623135</c:v>
                </c:pt>
                <c:pt idx="31628">
                  <c:v>0.203336862017447</c:v>
                </c:pt>
                <c:pt idx="31629">
                  <c:v>0.20306756341175999</c:v>
                </c:pt>
                <c:pt idx="31630">
                  <c:v>0.202798264808706</c:v>
                </c:pt>
                <c:pt idx="31631">
                  <c:v>0.202528966203018</c:v>
                </c:pt>
                <c:pt idx="31632">
                  <c:v>0.20225966759733099</c:v>
                </c:pt>
                <c:pt idx="31633">
                  <c:v>0.201990368994277</c:v>
                </c:pt>
                <c:pt idx="31634">
                  <c:v>0.201721070388589</c:v>
                </c:pt>
                <c:pt idx="31635">
                  <c:v>0.20145177178290199</c:v>
                </c:pt>
                <c:pt idx="31636">
                  <c:v>0.201182473179848</c:v>
                </c:pt>
                <c:pt idx="31637">
                  <c:v>0.20091317457416</c:v>
                </c:pt>
                <c:pt idx="31638">
                  <c:v>0.200643875968473</c:v>
                </c:pt>
                <c:pt idx="31639">
                  <c:v>0.200374577365419</c:v>
                </c:pt>
                <c:pt idx="31640">
                  <c:v>0.200105278759731</c:v>
                </c:pt>
                <c:pt idx="31641">
                  <c:v>0.199835980154044</c:v>
                </c:pt>
                <c:pt idx="31642">
                  <c:v>0.19956668155099</c:v>
                </c:pt>
                <c:pt idx="31643">
                  <c:v>0.199297382945302</c:v>
                </c:pt>
                <c:pt idx="31644">
                  <c:v>0.199028084339615</c:v>
                </c:pt>
                <c:pt idx="31645">
                  <c:v>0.198758785736561</c:v>
                </c:pt>
                <c:pt idx="31646">
                  <c:v>0.198489487130873</c:v>
                </c:pt>
                <c:pt idx="31647">
                  <c:v>0.198220188525186</c:v>
                </c:pt>
                <c:pt idx="31648">
                  <c:v>0.197950889922131</c:v>
                </c:pt>
                <c:pt idx="31649">
                  <c:v>0.197681591316444</c:v>
                </c:pt>
                <c:pt idx="31650">
                  <c:v>0.197412292710757</c:v>
                </c:pt>
                <c:pt idx="31651">
                  <c:v>0.197142994107702</c:v>
                </c:pt>
                <c:pt idx="31652">
                  <c:v>0.196873695502015</c:v>
                </c:pt>
                <c:pt idx="31653">
                  <c:v>0.196604396896328</c:v>
                </c:pt>
                <c:pt idx="31654">
                  <c:v>0.196335098293273</c:v>
                </c:pt>
                <c:pt idx="31655">
                  <c:v>0.196065799687586</c:v>
                </c:pt>
                <c:pt idx="31656">
                  <c:v>0.195796501081898</c:v>
                </c:pt>
                <c:pt idx="31657">
                  <c:v>0.195527202478844</c:v>
                </c:pt>
                <c:pt idx="31658">
                  <c:v>0.195257903873157</c:v>
                </c:pt>
                <c:pt idx="31659">
                  <c:v>0.194988605267469</c:v>
                </c:pt>
                <c:pt idx="31660">
                  <c:v>0.194719306664415</c:v>
                </c:pt>
                <c:pt idx="31661">
                  <c:v>0.194450008058728</c:v>
                </c:pt>
                <c:pt idx="31662">
                  <c:v>0.19418070945304</c:v>
                </c:pt>
                <c:pt idx="31663">
                  <c:v>0.193911410849986</c:v>
                </c:pt>
                <c:pt idx="31664">
                  <c:v>0.193642112244299</c:v>
                </c:pt>
                <c:pt idx="31665">
                  <c:v>0.193372813638611</c:v>
                </c:pt>
                <c:pt idx="31666">
                  <c:v>0.19310351503555701</c:v>
                </c:pt>
                <c:pt idx="31667">
                  <c:v>0.19283421642987</c:v>
                </c:pt>
                <c:pt idx="31668">
                  <c:v>0.192564917824182</c:v>
                </c:pt>
                <c:pt idx="31669">
                  <c:v>0.19229561922112801</c:v>
                </c:pt>
                <c:pt idx="31670">
                  <c:v>0.192026320615441</c:v>
                </c:pt>
                <c:pt idx="31671">
                  <c:v>0.191757022009753</c:v>
                </c:pt>
                <c:pt idx="31672">
                  <c:v>0.19148772340669901</c:v>
                </c:pt>
                <c:pt idx="31673">
                  <c:v>0.191218424801012</c:v>
                </c:pt>
                <c:pt idx="31674">
                  <c:v>0.190949126195324</c:v>
                </c:pt>
                <c:pt idx="31675">
                  <c:v>0.19067982759227001</c:v>
                </c:pt>
                <c:pt idx="31676">
                  <c:v>0.19041052898658301</c:v>
                </c:pt>
                <c:pt idx="31677">
                  <c:v>0.190141230380895</c:v>
                </c:pt>
                <c:pt idx="31678">
                  <c:v>0.18987193177784101</c:v>
                </c:pt>
                <c:pt idx="31679">
                  <c:v>0.18960263317215401</c:v>
                </c:pt>
                <c:pt idx="31680">
                  <c:v>0.18933333456646601</c:v>
                </c:pt>
                <c:pt idx="31681">
                  <c:v>0.18906403596341201</c:v>
                </c:pt>
                <c:pt idx="31682">
                  <c:v>0.18879473735772501</c:v>
                </c:pt>
                <c:pt idx="31683">
                  <c:v>0.18852543875203701</c:v>
                </c:pt>
                <c:pt idx="31684">
                  <c:v>0.18825614014898301</c:v>
                </c:pt>
                <c:pt idx="31685">
                  <c:v>0.18798684154329601</c:v>
                </c:pt>
                <c:pt idx="31686">
                  <c:v>0.18771754293760801</c:v>
                </c:pt>
                <c:pt idx="31687">
                  <c:v>0.18744824433455401</c:v>
                </c:pt>
                <c:pt idx="31688">
                  <c:v>0.18717894572886701</c:v>
                </c:pt>
                <c:pt idx="31689">
                  <c:v>0.18690964712317901</c:v>
                </c:pt>
                <c:pt idx="31690">
                  <c:v>0.18664034852012501</c:v>
                </c:pt>
                <c:pt idx="31691">
                  <c:v>0.18637104991443801</c:v>
                </c:pt>
                <c:pt idx="31692">
                  <c:v>0.18610175130875001</c:v>
                </c:pt>
                <c:pt idx="31693">
                  <c:v>0.18583245270569601</c:v>
                </c:pt>
                <c:pt idx="31694">
                  <c:v>0.18556315410000901</c:v>
                </c:pt>
                <c:pt idx="31695">
                  <c:v>0.18529385549432101</c:v>
                </c:pt>
                <c:pt idx="31696">
                  <c:v>0.18502455689126701</c:v>
                </c:pt>
                <c:pt idx="31697">
                  <c:v>0.18475525828558001</c:v>
                </c:pt>
                <c:pt idx="31698">
                  <c:v>0.18448595967989201</c:v>
                </c:pt>
                <c:pt idx="31699">
                  <c:v>0.18421666107683801</c:v>
                </c:pt>
                <c:pt idx="31700">
                  <c:v>0.18394736247115101</c:v>
                </c:pt>
                <c:pt idx="31701">
                  <c:v>0.18367806386546301</c:v>
                </c:pt>
                <c:pt idx="31702">
                  <c:v>0.18340876526240901</c:v>
                </c:pt>
                <c:pt idx="31703">
                  <c:v>0.18313946665672201</c:v>
                </c:pt>
                <c:pt idx="31704">
                  <c:v>0.18287016805103401</c:v>
                </c:pt>
                <c:pt idx="31705">
                  <c:v>0.18260086944798001</c:v>
                </c:pt>
                <c:pt idx="31706">
                  <c:v>0.18233157084229301</c:v>
                </c:pt>
                <c:pt idx="31707">
                  <c:v>0.18206227223660501</c:v>
                </c:pt>
                <c:pt idx="31708">
                  <c:v>0.18179297363355101</c:v>
                </c:pt>
                <c:pt idx="31709">
                  <c:v>0.18152367502786401</c:v>
                </c:pt>
                <c:pt idx="31710">
                  <c:v>0.18125437642217601</c:v>
                </c:pt>
                <c:pt idx="31711">
                  <c:v>0.18098507781912199</c:v>
                </c:pt>
                <c:pt idx="31712">
                  <c:v>0.18071577921343501</c:v>
                </c:pt>
                <c:pt idx="31713">
                  <c:v>0.18044648060774701</c:v>
                </c:pt>
                <c:pt idx="31714">
                  <c:v>0.18017718200469299</c:v>
                </c:pt>
                <c:pt idx="31715">
                  <c:v>0.17990788339900601</c:v>
                </c:pt>
                <c:pt idx="31716">
                  <c:v>0.17963858479331801</c:v>
                </c:pt>
                <c:pt idx="31717">
                  <c:v>0.17936928619026399</c:v>
                </c:pt>
                <c:pt idx="31718">
                  <c:v>0.17909998758457699</c:v>
                </c:pt>
                <c:pt idx="31719">
                  <c:v>0.17883068897888901</c:v>
                </c:pt>
                <c:pt idx="31720">
                  <c:v>0.17856139037583499</c:v>
                </c:pt>
                <c:pt idx="31721">
                  <c:v>0.17829209177014799</c:v>
                </c:pt>
                <c:pt idx="31722">
                  <c:v>0.17802279316446001</c:v>
                </c:pt>
                <c:pt idx="31723">
                  <c:v>0.17775349456140599</c:v>
                </c:pt>
                <c:pt idx="31724">
                  <c:v>0.17748419595571899</c:v>
                </c:pt>
                <c:pt idx="31725">
                  <c:v>0.17721489735003099</c:v>
                </c:pt>
                <c:pt idx="31726">
                  <c:v>0.17694559874697699</c:v>
                </c:pt>
                <c:pt idx="31727">
                  <c:v>0.17667630014128999</c:v>
                </c:pt>
                <c:pt idx="31728">
                  <c:v>0.17640700153560199</c:v>
                </c:pt>
                <c:pt idx="31729">
                  <c:v>0.17613770293254799</c:v>
                </c:pt>
                <c:pt idx="31730">
                  <c:v>0.17586840432686099</c:v>
                </c:pt>
                <c:pt idx="31731">
                  <c:v>0.17559910572117299</c:v>
                </c:pt>
                <c:pt idx="31732">
                  <c:v>0.17532980711811899</c:v>
                </c:pt>
                <c:pt idx="31733">
                  <c:v>0.17506050851243199</c:v>
                </c:pt>
                <c:pt idx="31734">
                  <c:v>0.17479120990674399</c:v>
                </c:pt>
                <c:pt idx="31735">
                  <c:v>0.17452191130368999</c:v>
                </c:pt>
                <c:pt idx="31736">
                  <c:v>0.17425261269800199</c:v>
                </c:pt>
                <c:pt idx="31737">
                  <c:v>0.17398331409231499</c:v>
                </c:pt>
                <c:pt idx="31738">
                  <c:v>0.17371401548926099</c:v>
                </c:pt>
                <c:pt idx="31739">
                  <c:v>0.17344471688357299</c:v>
                </c:pt>
                <c:pt idx="31740">
                  <c:v>0.17317541827788599</c:v>
                </c:pt>
                <c:pt idx="31741">
                  <c:v>0.17290611967483199</c:v>
                </c:pt>
                <c:pt idx="31742">
                  <c:v>0.17263682106914399</c:v>
                </c:pt>
                <c:pt idx="31743">
                  <c:v>0.17236752246345699</c:v>
                </c:pt>
                <c:pt idx="31744">
                  <c:v>0.17209822386040299</c:v>
                </c:pt>
                <c:pt idx="31745">
                  <c:v>0.17182892525471499</c:v>
                </c:pt>
                <c:pt idx="31746">
                  <c:v>0.17155962664902799</c:v>
                </c:pt>
                <c:pt idx="31747">
                  <c:v>0.17129032804597399</c:v>
                </c:pt>
                <c:pt idx="31748">
                  <c:v>0.17102102944028599</c:v>
                </c:pt>
                <c:pt idx="31749">
                  <c:v>0.17075173083459899</c:v>
                </c:pt>
                <c:pt idx="31750">
                  <c:v>0.17048243223154499</c:v>
                </c:pt>
                <c:pt idx="31751">
                  <c:v>0.17021313362585699</c:v>
                </c:pt>
                <c:pt idx="31752">
                  <c:v>0.16994383502016999</c:v>
                </c:pt>
                <c:pt idx="31753">
                  <c:v>0.169674536417116</c:v>
                </c:pt>
                <c:pt idx="31754">
                  <c:v>0.16940523781142799</c:v>
                </c:pt>
                <c:pt idx="31755">
                  <c:v>0.16913593920574099</c:v>
                </c:pt>
                <c:pt idx="31756">
                  <c:v>0.168866640602687</c:v>
                </c:pt>
                <c:pt idx="31757">
                  <c:v>0.168597341996999</c:v>
                </c:pt>
                <c:pt idx="31758">
                  <c:v>0.16832804339131199</c:v>
                </c:pt>
                <c:pt idx="31759">
                  <c:v>0.168058744788258</c:v>
                </c:pt>
                <c:pt idx="31760">
                  <c:v>0.16778944618257</c:v>
                </c:pt>
                <c:pt idx="31761">
                  <c:v>0.16752014757688299</c:v>
                </c:pt>
                <c:pt idx="31762">
                  <c:v>0.167250848973829</c:v>
                </c:pt>
                <c:pt idx="31763">
                  <c:v>0.166981550368141</c:v>
                </c:pt>
                <c:pt idx="31764">
                  <c:v>0.16671225176245399</c:v>
                </c:pt>
                <c:pt idx="31765">
                  <c:v>0.1664429531594</c:v>
                </c:pt>
                <c:pt idx="31766">
                  <c:v>0.166173654553712</c:v>
                </c:pt>
                <c:pt idx="31767">
                  <c:v>0.165904355948025</c:v>
                </c:pt>
                <c:pt idx="31768">
                  <c:v>0.165635057344971</c:v>
                </c:pt>
                <c:pt idx="31769">
                  <c:v>0.165365758739283</c:v>
                </c:pt>
                <c:pt idx="31770">
                  <c:v>0.165096460133596</c:v>
                </c:pt>
                <c:pt idx="31771">
                  <c:v>0.164827161530542</c:v>
                </c:pt>
                <c:pt idx="31772">
                  <c:v>0.164557862924854</c:v>
                </c:pt>
                <c:pt idx="31773">
                  <c:v>0.164288564319167</c:v>
                </c:pt>
                <c:pt idx="31774">
                  <c:v>0.164019265716113</c:v>
                </c:pt>
                <c:pt idx="31775">
                  <c:v>0.163749967110425</c:v>
                </c:pt>
                <c:pt idx="31776">
                  <c:v>0.163480668504738</c:v>
                </c:pt>
                <c:pt idx="31777">
                  <c:v>0.163211369901684</c:v>
                </c:pt>
                <c:pt idx="31778">
                  <c:v>0.162942071295996</c:v>
                </c:pt>
                <c:pt idx="31779">
                  <c:v>0.162672772690309</c:v>
                </c:pt>
                <c:pt idx="31780">
                  <c:v>0.162403474087255</c:v>
                </c:pt>
                <c:pt idx="31781">
                  <c:v>0.162134175481567</c:v>
                </c:pt>
                <c:pt idx="31782">
                  <c:v>0.16186487687588</c:v>
                </c:pt>
                <c:pt idx="31783">
                  <c:v>0.161595578272826</c:v>
                </c:pt>
                <c:pt idx="31784">
                  <c:v>0.161326279667138</c:v>
                </c:pt>
                <c:pt idx="31785">
                  <c:v>0.161056981061451</c:v>
                </c:pt>
                <c:pt idx="31786">
                  <c:v>0.160787682458397</c:v>
                </c:pt>
                <c:pt idx="31787">
                  <c:v>0.160518383852709</c:v>
                </c:pt>
                <c:pt idx="31788">
                  <c:v>0.160249085247022</c:v>
                </c:pt>
                <c:pt idx="31789">
                  <c:v>0.159979786643968</c:v>
                </c:pt>
                <c:pt idx="31790">
                  <c:v>0.15971048803828</c:v>
                </c:pt>
                <c:pt idx="31791">
                  <c:v>0.159441189432593</c:v>
                </c:pt>
                <c:pt idx="31792">
                  <c:v>0.159171890829539</c:v>
                </c:pt>
                <c:pt idx="31793">
                  <c:v>0.158902592223851</c:v>
                </c:pt>
                <c:pt idx="31794">
                  <c:v>0.158633293618164</c:v>
                </c:pt>
                <c:pt idx="31795">
                  <c:v>0.15836399501511</c:v>
                </c:pt>
                <c:pt idx="31796">
                  <c:v>0.158094696409422</c:v>
                </c:pt>
                <c:pt idx="31797">
                  <c:v>0.157825397803735</c:v>
                </c:pt>
                <c:pt idx="31798">
                  <c:v>0.157556099200681</c:v>
                </c:pt>
                <c:pt idx="31799">
                  <c:v>0.157286800594993</c:v>
                </c:pt>
                <c:pt idx="31800">
                  <c:v>0.157017501989306</c:v>
                </c:pt>
                <c:pt idx="31801">
                  <c:v>0.15674820338625201</c:v>
                </c:pt>
                <c:pt idx="31802">
                  <c:v>0.156478904780564</c:v>
                </c:pt>
                <c:pt idx="31803">
                  <c:v>0.156209606174877</c:v>
                </c:pt>
                <c:pt idx="31804">
                  <c:v>0.15594030757182301</c:v>
                </c:pt>
                <c:pt idx="31805">
                  <c:v>0.155671008966135</c:v>
                </c:pt>
                <c:pt idx="31806">
                  <c:v>0.155401710360448</c:v>
                </c:pt>
                <c:pt idx="31807">
                  <c:v>0.15513241175739401</c:v>
                </c:pt>
                <c:pt idx="31808">
                  <c:v>0.15486311315170601</c:v>
                </c:pt>
                <c:pt idx="31809">
                  <c:v>0.154593814546019</c:v>
                </c:pt>
                <c:pt idx="31810">
                  <c:v>0.15432451594296501</c:v>
                </c:pt>
                <c:pt idx="31811">
                  <c:v>0.15405521733727701</c:v>
                </c:pt>
                <c:pt idx="31812">
                  <c:v>0.15378591873159</c:v>
                </c:pt>
                <c:pt idx="31813">
                  <c:v>0.15351662012853501</c:v>
                </c:pt>
                <c:pt idx="31814">
                  <c:v>0.15324732152284801</c:v>
                </c:pt>
                <c:pt idx="31815">
                  <c:v>0.15297802291716101</c:v>
                </c:pt>
                <c:pt idx="31816">
                  <c:v>0.15270872431410601</c:v>
                </c:pt>
                <c:pt idx="31817">
                  <c:v>0.15243942570841901</c:v>
                </c:pt>
                <c:pt idx="31818">
                  <c:v>0.15217012710273101</c:v>
                </c:pt>
                <c:pt idx="31819">
                  <c:v>0.15190082849967701</c:v>
                </c:pt>
                <c:pt idx="31820">
                  <c:v>0.15163152989399001</c:v>
                </c:pt>
                <c:pt idx="31821">
                  <c:v>0.15136223128830201</c:v>
                </c:pt>
                <c:pt idx="31822">
                  <c:v>0.15109293268524801</c:v>
                </c:pt>
                <c:pt idx="31823">
                  <c:v>0.15082363407956101</c:v>
                </c:pt>
                <c:pt idx="31824">
                  <c:v>0.15055433547387301</c:v>
                </c:pt>
                <c:pt idx="31825">
                  <c:v>0.15028503687081901</c:v>
                </c:pt>
                <c:pt idx="31826">
                  <c:v>0.15001573826513201</c:v>
                </c:pt>
                <c:pt idx="31827">
                  <c:v>0.14974643965944401</c:v>
                </c:pt>
                <c:pt idx="31828">
                  <c:v>0.14947714105639001</c:v>
                </c:pt>
                <c:pt idx="31829">
                  <c:v>0.14920784245070301</c:v>
                </c:pt>
                <c:pt idx="31830">
                  <c:v>0.14893854384501501</c:v>
                </c:pt>
                <c:pt idx="31831">
                  <c:v>0.14866924524196101</c:v>
                </c:pt>
                <c:pt idx="31832">
                  <c:v>0.14839994663627401</c:v>
                </c:pt>
                <c:pt idx="31833">
                  <c:v>0.14813064803058601</c:v>
                </c:pt>
                <c:pt idx="31834">
                  <c:v>0.14786134942753201</c:v>
                </c:pt>
                <c:pt idx="31835">
                  <c:v>0.14759205082184501</c:v>
                </c:pt>
                <c:pt idx="31836">
                  <c:v>0.14732275221615701</c:v>
                </c:pt>
                <c:pt idx="31837">
                  <c:v>0.14705345361310301</c:v>
                </c:pt>
                <c:pt idx="31838">
                  <c:v>0.14678415500741601</c:v>
                </c:pt>
                <c:pt idx="31839">
                  <c:v>0.14651485640172801</c:v>
                </c:pt>
                <c:pt idx="31840">
                  <c:v>0.14624555779867399</c:v>
                </c:pt>
                <c:pt idx="31841">
                  <c:v>0.14597625919298701</c:v>
                </c:pt>
                <c:pt idx="31842">
                  <c:v>0.14570696058729901</c:v>
                </c:pt>
                <c:pt idx="31843">
                  <c:v>0.14543766198424499</c:v>
                </c:pt>
                <c:pt idx="31844">
                  <c:v>0.14516836337855801</c:v>
                </c:pt>
                <c:pt idx="31845">
                  <c:v>0.14489906477287001</c:v>
                </c:pt>
                <c:pt idx="31846">
                  <c:v>0.14462976616981599</c:v>
                </c:pt>
                <c:pt idx="31847">
                  <c:v>0.14436046756412901</c:v>
                </c:pt>
                <c:pt idx="31848">
                  <c:v>0.14409116895844101</c:v>
                </c:pt>
                <c:pt idx="31849">
                  <c:v>0.14382187035538699</c:v>
                </c:pt>
                <c:pt idx="31850">
                  <c:v>0.14355257174969999</c:v>
                </c:pt>
                <c:pt idx="31851">
                  <c:v>0.14328327314401201</c:v>
                </c:pt>
                <c:pt idx="31852">
                  <c:v>0.14301397454095799</c:v>
                </c:pt>
                <c:pt idx="31853">
                  <c:v>0.14274467593527099</c:v>
                </c:pt>
                <c:pt idx="31854">
                  <c:v>0.14247537732958299</c:v>
                </c:pt>
                <c:pt idx="31855">
                  <c:v>0.14220607872652899</c:v>
                </c:pt>
                <c:pt idx="31856">
                  <c:v>0.14193678012084199</c:v>
                </c:pt>
                <c:pt idx="31857">
                  <c:v>0.14166748151515399</c:v>
                </c:pt>
                <c:pt idx="31858">
                  <c:v>0.14139818291209999</c:v>
                </c:pt>
                <c:pt idx="31859">
                  <c:v>0.14112888430641299</c:v>
                </c:pt>
                <c:pt idx="31860">
                  <c:v>0.14085958570072499</c:v>
                </c:pt>
                <c:pt idx="31861">
                  <c:v>0.14059028709767099</c:v>
                </c:pt>
                <c:pt idx="31862">
                  <c:v>0.14032098849198399</c:v>
                </c:pt>
                <c:pt idx="31863">
                  <c:v>0.14005168988629599</c:v>
                </c:pt>
                <c:pt idx="31864">
                  <c:v>0.13978239128324199</c:v>
                </c:pt>
                <c:pt idx="31865">
                  <c:v>0.13951309267755499</c:v>
                </c:pt>
                <c:pt idx="31866">
                  <c:v>0.13924379407186699</c:v>
                </c:pt>
                <c:pt idx="31867">
                  <c:v>0.13897449546881299</c:v>
                </c:pt>
                <c:pt idx="31868">
                  <c:v>0.13870519686312599</c:v>
                </c:pt>
                <c:pt idx="31869">
                  <c:v>0.13843589825743799</c:v>
                </c:pt>
                <c:pt idx="31870">
                  <c:v>0.13816659965438399</c:v>
                </c:pt>
                <c:pt idx="31871">
                  <c:v>0.13789730104869699</c:v>
                </c:pt>
                <c:pt idx="31872">
                  <c:v>0.13762800244300899</c:v>
                </c:pt>
                <c:pt idx="31873">
                  <c:v>0.13735870383995499</c:v>
                </c:pt>
                <c:pt idx="31874">
                  <c:v>0.13708940523426799</c:v>
                </c:pt>
                <c:pt idx="31875">
                  <c:v>0.13682010662857999</c:v>
                </c:pt>
                <c:pt idx="31876">
                  <c:v>0.13655080802552599</c:v>
                </c:pt>
                <c:pt idx="31877">
                  <c:v>0.13628150941983899</c:v>
                </c:pt>
                <c:pt idx="31878">
                  <c:v>0.13601221081415099</c:v>
                </c:pt>
                <c:pt idx="31879">
                  <c:v>0.13574291221109699</c:v>
                </c:pt>
                <c:pt idx="31880">
                  <c:v>0.13547361360540999</c:v>
                </c:pt>
                <c:pt idx="31881">
                  <c:v>0.13520431499972199</c:v>
                </c:pt>
                <c:pt idx="31882">
                  <c:v>0.13493501639666799</c:v>
                </c:pt>
                <c:pt idx="31883">
                  <c:v>0.13466571779098099</c:v>
                </c:pt>
                <c:pt idx="31884">
                  <c:v>0.13439641918529299</c:v>
                </c:pt>
                <c:pt idx="31885">
                  <c:v>0.134127120582239</c:v>
                </c:pt>
                <c:pt idx="31886">
                  <c:v>0.13385782197655199</c:v>
                </c:pt>
                <c:pt idx="31887">
                  <c:v>0.13358852337086399</c:v>
                </c:pt>
                <c:pt idx="31888">
                  <c:v>0.13331922476781</c:v>
                </c:pt>
                <c:pt idx="31889">
                  <c:v>0.13304992616212299</c:v>
                </c:pt>
                <c:pt idx="31890">
                  <c:v>0.13278062755643499</c:v>
                </c:pt>
                <c:pt idx="31891">
                  <c:v>0.132511328953381</c:v>
                </c:pt>
                <c:pt idx="31892">
                  <c:v>0.132242030347694</c:v>
                </c:pt>
                <c:pt idx="31893">
                  <c:v>0.13197273174200599</c:v>
                </c:pt>
                <c:pt idx="31894">
                  <c:v>0.131703433138952</c:v>
                </c:pt>
                <c:pt idx="31895">
                  <c:v>0.131434134533265</c:v>
                </c:pt>
                <c:pt idx="31896">
                  <c:v>0.13116483592757699</c:v>
                </c:pt>
                <c:pt idx="31897">
                  <c:v>0.130895537324523</c:v>
                </c:pt>
                <c:pt idx="31898">
                  <c:v>0.130626238718836</c:v>
                </c:pt>
                <c:pt idx="31899">
                  <c:v>0.130356940113148</c:v>
                </c:pt>
                <c:pt idx="31900">
                  <c:v>0.130087641510094</c:v>
                </c:pt>
                <c:pt idx="31901">
                  <c:v>0.129818342904407</c:v>
                </c:pt>
                <c:pt idx="31902">
                  <c:v>0.129549044298719</c:v>
                </c:pt>
                <c:pt idx="31903">
                  <c:v>0.129279745695665</c:v>
                </c:pt>
                <c:pt idx="31904">
                  <c:v>0.129010447089977</c:v>
                </c:pt>
                <c:pt idx="31905">
                  <c:v>0.12874114848429</c:v>
                </c:pt>
                <c:pt idx="31906">
                  <c:v>0.128471849881236</c:v>
                </c:pt>
                <c:pt idx="31907">
                  <c:v>0.128202551275548</c:v>
                </c:pt>
                <c:pt idx="31908">
                  <c:v>0.127933252669861</c:v>
                </c:pt>
                <c:pt idx="31909">
                  <c:v>0.127663954066807</c:v>
                </c:pt>
                <c:pt idx="31910">
                  <c:v>0.127394655461119</c:v>
                </c:pt>
                <c:pt idx="31911">
                  <c:v>0.127125356855432</c:v>
                </c:pt>
                <c:pt idx="31912">
                  <c:v>0.126856058252378</c:v>
                </c:pt>
                <c:pt idx="31913">
                  <c:v>0.12658675964669</c:v>
                </c:pt>
                <c:pt idx="31914">
                  <c:v>0.126317461041003</c:v>
                </c:pt>
                <c:pt idx="31915">
                  <c:v>0.126048162437949</c:v>
                </c:pt>
                <c:pt idx="31916">
                  <c:v>0.125778863832261</c:v>
                </c:pt>
                <c:pt idx="31917">
                  <c:v>0.125509565226574</c:v>
                </c:pt>
                <c:pt idx="31918">
                  <c:v>0.12524026662352</c:v>
                </c:pt>
                <c:pt idx="31919">
                  <c:v>0.124970968017832</c:v>
                </c:pt>
                <c:pt idx="31920">
                  <c:v>0.124701669412145</c:v>
                </c:pt>
                <c:pt idx="31921">
                  <c:v>0.124432370809091</c:v>
                </c:pt>
                <c:pt idx="31922">
                  <c:v>0.124163072203403</c:v>
                </c:pt>
                <c:pt idx="31923">
                  <c:v>0.123893773597716</c:v>
                </c:pt>
                <c:pt idx="31924">
                  <c:v>0.123624474994662</c:v>
                </c:pt>
                <c:pt idx="31925">
                  <c:v>0.123355176388974</c:v>
                </c:pt>
                <c:pt idx="31926">
                  <c:v>0.123085877783287</c:v>
                </c:pt>
                <c:pt idx="31927">
                  <c:v>0.122816579180233</c:v>
                </c:pt>
                <c:pt idx="31928">
                  <c:v>0.122547280574545</c:v>
                </c:pt>
                <c:pt idx="31929">
                  <c:v>0.122277981968858</c:v>
                </c:pt>
                <c:pt idx="31930">
                  <c:v>0.122008683365804</c:v>
                </c:pt>
                <c:pt idx="31931">
                  <c:v>0.121739384760116</c:v>
                </c:pt>
                <c:pt idx="31932">
                  <c:v>0.121470086154429</c:v>
                </c:pt>
                <c:pt idx="31933">
                  <c:v>0.12120078755137501</c:v>
                </c:pt>
                <c:pt idx="31934">
                  <c:v>0.120931488945687</c:v>
                </c:pt>
                <c:pt idx="31935">
                  <c:v>0.12066219034</c:v>
                </c:pt>
                <c:pt idx="31936">
                  <c:v>0.12039289173694601</c:v>
                </c:pt>
                <c:pt idx="31937">
                  <c:v>0.12012359313125801</c:v>
                </c:pt>
                <c:pt idx="31938">
                  <c:v>0.119854294525571</c:v>
                </c:pt>
                <c:pt idx="31939">
                  <c:v>0.11958499592251701</c:v>
                </c:pt>
                <c:pt idx="31940">
                  <c:v>0.11931569731682901</c:v>
                </c:pt>
                <c:pt idx="31941">
                  <c:v>0.119046398711142</c:v>
                </c:pt>
                <c:pt idx="31942">
                  <c:v>0.11877710010808799</c:v>
                </c:pt>
                <c:pt idx="31943">
                  <c:v>0.11850780150240001</c:v>
                </c:pt>
                <c:pt idx="31944">
                  <c:v>0.118238502896713</c:v>
                </c:pt>
                <c:pt idx="31945">
                  <c:v>0.11796920429365899</c:v>
                </c:pt>
                <c:pt idx="31946">
                  <c:v>0.11769990568797099</c:v>
                </c:pt>
                <c:pt idx="31947">
                  <c:v>0.11743060708228401</c:v>
                </c:pt>
                <c:pt idx="31948">
                  <c:v>0.11716130847922999</c:v>
                </c:pt>
                <c:pt idx="31949">
                  <c:v>0.11689200987354199</c:v>
                </c:pt>
                <c:pt idx="31950">
                  <c:v>0.11662271126785501</c:v>
                </c:pt>
                <c:pt idx="31951">
                  <c:v>0.116353412664801</c:v>
                </c:pt>
                <c:pt idx="31952">
                  <c:v>0.11608411405911299</c:v>
                </c:pt>
                <c:pt idx="31953">
                  <c:v>0.11581481545342601</c:v>
                </c:pt>
                <c:pt idx="31954">
                  <c:v>0.115545516850372</c:v>
                </c:pt>
                <c:pt idx="31955">
                  <c:v>0.115276218244684</c:v>
                </c:pt>
                <c:pt idx="31956">
                  <c:v>0.11500691963899699</c:v>
                </c:pt>
                <c:pt idx="31957">
                  <c:v>0.114737621035943</c:v>
                </c:pt>
                <c:pt idx="31958">
                  <c:v>0.114468322430255</c:v>
                </c:pt>
                <c:pt idx="31959">
                  <c:v>0.11419902382456799</c:v>
                </c:pt>
                <c:pt idx="31960">
                  <c:v>0.113929725221514</c:v>
                </c:pt>
                <c:pt idx="31961">
                  <c:v>0.113660426615826</c:v>
                </c:pt>
                <c:pt idx="31962">
                  <c:v>0.11339112801013899</c:v>
                </c:pt>
                <c:pt idx="31963">
                  <c:v>0.113121829407085</c:v>
                </c:pt>
                <c:pt idx="31964">
                  <c:v>0.112852530801397</c:v>
                </c:pt>
                <c:pt idx="31965">
                  <c:v>0.11258323219571</c:v>
                </c:pt>
                <c:pt idx="31966">
                  <c:v>0.112313933592656</c:v>
                </c:pt>
                <c:pt idx="31967">
                  <c:v>0.112044634986968</c:v>
                </c:pt>
                <c:pt idx="31968">
                  <c:v>0.111775336381281</c:v>
                </c:pt>
                <c:pt idx="31969">
                  <c:v>0.111506037778227</c:v>
                </c:pt>
                <c:pt idx="31970">
                  <c:v>0.111236739172539</c:v>
                </c:pt>
                <c:pt idx="31971">
                  <c:v>0.110967440566852</c:v>
                </c:pt>
                <c:pt idx="31972">
                  <c:v>0.110698141963798</c:v>
                </c:pt>
                <c:pt idx="31973">
                  <c:v>0.11042884335811</c:v>
                </c:pt>
                <c:pt idx="31974">
                  <c:v>0.110159544752423</c:v>
                </c:pt>
                <c:pt idx="31975">
                  <c:v>0.109890246149369</c:v>
                </c:pt>
                <c:pt idx="31976">
                  <c:v>0.109620947543681</c:v>
                </c:pt>
                <c:pt idx="31977">
                  <c:v>0.109351648937994</c:v>
                </c:pt>
                <c:pt idx="31978">
                  <c:v>0.10908235033494</c:v>
                </c:pt>
                <c:pt idx="31979">
                  <c:v>0.108813051729252</c:v>
                </c:pt>
                <c:pt idx="31980">
                  <c:v>0.108543753123565</c:v>
                </c:pt>
                <c:pt idx="31981">
                  <c:v>0.10827445452051</c:v>
                </c:pt>
                <c:pt idx="31982">
                  <c:v>0.108005155914823</c:v>
                </c:pt>
                <c:pt idx="31983">
                  <c:v>0.107735857309136</c:v>
                </c:pt>
                <c:pt idx="31984">
                  <c:v>0.107466558706081</c:v>
                </c:pt>
                <c:pt idx="31985">
                  <c:v>0.107197260100394</c:v>
                </c:pt>
                <c:pt idx="31986">
                  <c:v>0.106927961494706</c:v>
                </c:pt>
                <c:pt idx="31987">
                  <c:v>0.106658662891652</c:v>
                </c:pt>
                <c:pt idx="31988">
                  <c:v>0.106389364285965</c:v>
                </c:pt>
                <c:pt idx="31989">
                  <c:v>0.106120065680277</c:v>
                </c:pt>
                <c:pt idx="31990">
                  <c:v>0.105850767077223</c:v>
                </c:pt>
                <c:pt idx="31991">
                  <c:v>0.105581468471536</c:v>
                </c:pt>
                <c:pt idx="31992">
                  <c:v>0.105312169865848</c:v>
                </c:pt>
                <c:pt idx="31993">
                  <c:v>0.105042871262794</c:v>
                </c:pt>
                <c:pt idx="31994">
                  <c:v>0.104773572657107</c:v>
                </c:pt>
                <c:pt idx="31995">
                  <c:v>0.104504274051419</c:v>
                </c:pt>
                <c:pt idx="31996">
                  <c:v>0.10423497544836501</c:v>
                </c:pt>
                <c:pt idx="31997">
                  <c:v>0.103965676842678</c:v>
                </c:pt>
                <c:pt idx="31998">
                  <c:v>0.10369637823699</c:v>
                </c:pt>
                <c:pt idx="31999">
                  <c:v>0.10342707963393601</c:v>
                </c:pt>
                <c:pt idx="32000">
                  <c:v>0.103157781028249</c:v>
                </c:pt>
                <c:pt idx="32001">
                  <c:v>0.102888482422561</c:v>
                </c:pt>
                <c:pt idx="32002">
                  <c:v>0.10261918381950701</c:v>
                </c:pt>
                <c:pt idx="32003">
                  <c:v>0.10234988521382</c:v>
                </c:pt>
                <c:pt idx="32004">
                  <c:v>0.102080586608132</c:v>
                </c:pt>
                <c:pt idx="32005">
                  <c:v>0.10181128800507799</c:v>
                </c:pt>
                <c:pt idx="32006">
                  <c:v>0.10154198939939101</c:v>
                </c:pt>
                <c:pt idx="32007">
                  <c:v>0.101272690793703</c:v>
                </c:pt>
                <c:pt idx="32008">
                  <c:v>0.10100339219064899</c:v>
                </c:pt>
                <c:pt idx="32009">
                  <c:v>0.10073409358496201</c:v>
                </c:pt>
                <c:pt idx="32010">
                  <c:v>0.10046479497927401</c:v>
                </c:pt>
                <c:pt idx="32011">
                  <c:v>0.10019549637621999</c:v>
                </c:pt>
                <c:pt idx="32012">
                  <c:v>9.9926197770532799E-2</c:v>
                </c:pt>
                <c:pt idx="32013">
                  <c:v>9.9656899164845297E-2</c:v>
                </c:pt>
                <c:pt idx="32014">
                  <c:v>9.9387600561791301E-2</c:v>
                </c:pt>
                <c:pt idx="32015">
                  <c:v>9.9118301956103799E-2</c:v>
                </c:pt>
                <c:pt idx="32016">
                  <c:v>9.8849003350416298E-2</c:v>
                </c:pt>
                <c:pt idx="32017">
                  <c:v>9.8579704747362301E-2</c:v>
                </c:pt>
                <c:pt idx="32018">
                  <c:v>9.83104061416748E-2</c:v>
                </c:pt>
                <c:pt idx="32019">
                  <c:v>9.8041107535987299E-2</c:v>
                </c:pt>
                <c:pt idx="32020">
                  <c:v>9.7771808932933302E-2</c:v>
                </c:pt>
                <c:pt idx="32021">
                  <c:v>9.75025103272458E-2</c:v>
                </c:pt>
                <c:pt idx="32022">
                  <c:v>9.7233211721558299E-2</c:v>
                </c:pt>
                <c:pt idx="32023">
                  <c:v>9.6963913118504302E-2</c:v>
                </c:pt>
                <c:pt idx="32024">
                  <c:v>9.6694614512816801E-2</c:v>
                </c:pt>
                <c:pt idx="32025">
                  <c:v>9.64253159071293E-2</c:v>
                </c:pt>
                <c:pt idx="32026">
                  <c:v>9.6156017304075206E-2</c:v>
                </c:pt>
                <c:pt idx="32027">
                  <c:v>9.5886718698387705E-2</c:v>
                </c:pt>
                <c:pt idx="32028">
                  <c:v>9.5617420092700203E-2</c:v>
                </c:pt>
                <c:pt idx="32029">
                  <c:v>9.5348121489646206E-2</c:v>
                </c:pt>
                <c:pt idx="32030">
                  <c:v>9.5078822883958705E-2</c:v>
                </c:pt>
                <c:pt idx="32031">
                  <c:v>9.4809524278271204E-2</c:v>
                </c:pt>
                <c:pt idx="32032">
                  <c:v>9.4540225675217193E-2</c:v>
                </c:pt>
                <c:pt idx="32033">
                  <c:v>9.4270927069529706E-2</c:v>
                </c:pt>
                <c:pt idx="32034">
                  <c:v>9.4001628463842204E-2</c:v>
                </c:pt>
                <c:pt idx="32035">
                  <c:v>9.3732329860788194E-2</c:v>
                </c:pt>
                <c:pt idx="32036">
                  <c:v>9.3463031255100706E-2</c:v>
                </c:pt>
                <c:pt idx="32037">
                  <c:v>9.3193732649413205E-2</c:v>
                </c:pt>
                <c:pt idx="32038">
                  <c:v>9.2924434046359097E-2</c:v>
                </c:pt>
                <c:pt idx="32039">
                  <c:v>9.2655135440671693E-2</c:v>
                </c:pt>
                <c:pt idx="32040">
                  <c:v>9.2385836834984206E-2</c:v>
                </c:pt>
                <c:pt idx="32041">
                  <c:v>9.2116538231930098E-2</c:v>
                </c:pt>
                <c:pt idx="32042">
                  <c:v>9.1847239626242597E-2</c:v>
                </c:pt>
                <c:pt idx="32043">
                  <c:v>9.1577941020555095E-2</c:v>
                </c:pt>
                <c:pt idx="32044">
                  <c:v>9.1308642417501099E-2</c:v>
                </c:pt>
                <c:pt idx="32045">
                  <c:v>9.1039343811813597E-2</c:v>
                </c:pt>
                <c:pt idx="32046">
                  <c:v>9.0770045206126096E-2</c:v>
                </c:pt>
                <c:pt idx="32047">
                  <c:v>9.0500746603072099E-2</c:v>
                </c:pt>
                <c:pt idx="32048">
                  <c:v>9.0231447997384598E-2</c:v>
                </c:pt>
                <c:pt idx="32049">
                  <c:v>8.9962149391697097E-2</c:v>
                </c:pt>
                <c:pt idx="32050">
                  <c:v>8.96928507886431E-2</c:v>
                </c:pt>
                <c:pt idx="32051">
                  <c:v>8.9423552182955598E-2</c:v>
                </c:pt>
                <c:pt idx="32052">
                  <c:v>8.9154253577268097E-2</c:v>
                </c:pt>
                <c:pt idx="32053">
                  <c:v>8.88849549742141E-2</c:v>
                </c:pt>
                <c:pt idx="32054">
                  <c:v>8.8615656368526599E-2</c:v>
                </c:pt>
                <c:pt idx="32055">
                  <c:v>8.8346357762839098E-2</c:v>
                </c:pt>
                <c:pt idx="32056">
                  <c:v>8.8077059159785004E-2</c:v>
                </c:pt>
                <c:pt idx="32057">
                  <c:v>8.7807760554097503E-2</c:v>
                </c:pt>
                <c:pt idx="32058">
                  <c:v>8.7538461948410098E-2</c:v>
                </c:pt>
                <c:pt idx="32059">
                  <c:v>8.7269163345356005E-2</c:v>
                </c:pt>
                <c:pt idx="32060">
                  <c:v>8.6999864739668503E-2</c:v>
                </c:pt>
                <c:pt idx="32061">
                  <c:v>8.6730566133981099E-2</c:v>
                </c:pt>
                <c:pt idx="32062">
                  <c:v>8.6461267530927005E-2</c:v>
                </c:pt>
                <c:pt idx="32063">
                  <c:v>8.6191968925239504E-2</c:v>
                </c:pt>
                <c:pt idx="32064">
                  <c:v>8.5922670319552003E-2</c:v>
                </c:pt>
                <c:pt idx="32065">
                  <c:v>8.5653371716498006E-2</c:v>
                </c:pt>
                <c:pt idx="32066">
                  <c:v>8.5384073110810504E-2</c:v>
                </c:pt>
                <c:pt idx="32067">
                  <c:v>8.5114774505123003E-2</c:v>
                </c:pt>
                <c:pt idx="32068">
                  <c:v>8.4845475902069006E-2</c:v>
                </c:pt>
                <c:pt idx="32069">
                  <c:v>8.4576177296381505E-2</c:v>
                </c:pt>
                <c:pt idx="32070">
                  <c:v>8.4306878690694004E-2</c:v>
                </c:pt>
                <c:pt idx="32071">
                  <c:v>8.4037580087639896E-2</c:v>
                </c:pt>
                <c:pt idx="32072">
                  <c:v>8.3768281481952506E-2</c:v>
                </c:pt>
                <c:pt idx="32073">
                  <c:v>8.3498982876265004E-2</c:v>
                </c:pt>
                <c:pt idx="32074">
                  <c:v>8.3229684273210897E-2</c:v>
                </c:pt>
                <c:pt idx="32075">
                  <c:v>8.2960385667523506E-2</c:v>
                </c:pt>
                <c:pt idx="32076">
                  <c:v>8.2691087061836005E-2</c:v>
                </c:pt>
                <c:pt idx="32077">
                  <c:v>8.2421788458781897E-2</c:v>
                </c:pt>
                <c:pt idx="32078">
                  <c:v>8.2152489853094396E-2</c:v>
                </c:pt>
                <c:pt idx="32079">
                  <c:v>8.1883191247407006E-2</c:v>
                </c:pt>
                <c:pt idx="32080">
                  <c:v>8.1613892644352898E-2</c:v>
                </c:pt>
                <c:pt idx="32081">
                  <c:v>8.1344594038665397E-2</c:v>
                </c:pt>
                <c:pt idx="32082">
                  <c:v>8.1075295432977895E-2</c:v>
                </c:pt>
                <c:pt idx="32083">
                  <c:v>8.0805996829923898E-2</c:v>
                </c:pt>
                <c:pt idx="32084">
                  <c:v>8.0536698224236397E-2</c:v>
                </c:pt>
                <c:pt idx="32085">
                  <c:v>8.0267399618548896E-2</c:v>
                </c:pt>
                <c:pt idx="32086">
                  <c:v>7.9998101015494899E-2</c:v>
                </c:pt>
                <c:pt idx="32087">
                  <c:v>7.9728802409807398E-2</c:v>
                </c:pt>
                <c:pt idx="32088">
                  <c:v>7.9459503804119896E-2</c:v>
                </c:pt>
                <c:pt idx="32089">
                  <c:v>7.91902052010659E-2</c:v>
                </c:pt>
                <c:pt idx="32090">
                  <c:v>7.8920906595378398E-2</c:v>
                </c:pt>
                <c:pt idx="32091">
                  <c:v>7.8651607989690897E-2</c:v>
                </c:pt>
                <c:pt idx="32092">
                  <c:v>7.8382309386636803E-2</c:v>
                </c:pt>
                <c:pt idx="32093">
                  <c:v>7.8113010780949302E-2</c:v>
                </c:pt>
                <c:pt idx="32094">
                  <c:v>7.7843712175261898E-2</c:v>
                </c:pt>
                <c:pt idx="32095">
                  <c:v>7.7574413572207804E-2</c:v>
                </c:pt>
                <c:pt idx="32096">
                  <c:v>7.7305114966520302E-2</c:v>
                </c:pt>
                <c:pt idx="32097">
                  <c:v>7.7035816360832801E-2</c:v>
                </c:pt>
                <c:pt idx="32098">
                  <c:v>7.6766517757778804E-2</c:v>
                </c:pt>
                <c:pt idx="32099">
                  <c:v>7.6497219152091303E-2</c:v>
                </c:pt>
                <c:pt idx="32100">
                  <c:v>7.6227920546403802E-2</c:v>
                </c:pt>
                <c:pt idx="32101">
                  <c:v>7.5958621943349805E-2</c:v>
                </c:pt>
                <c:pt idx="32102">
                  <c:v>7.5689323337662304E-2</c:v>
                </c:pt>
                <c:pt idx="32103">
                  <c:v>7.5420024731974802E-2</c:v>
                </c:pt>
                <c:pt idx="32104">
                  <c:v>7.5150726128920806E-2</c:v>
                </c:pt>
                <c:pt idx="32105">
                  <c:v>7.4881427523233304E-2</c:v>
                </c:pt>
                <c:pt idx="32106">
                  <c:v>7.4612128917545803E-2</c:v>
                </c:pt>
                <c:pt idx="32107">
                  <c:v>7.4342830314491695E-2</c:v>
                </c:pt>
                <c:pt idx="32108">
                  <c:v>7.4073531708804305E-2</c:v>
                </c:pt>
                <c:pt idx="32109">
                  <c:v>7.3804233103116804E-2</c:v>
                </c:pt>
                <c:pt idx="32110">
                  <c:v>7.3534934500062696E-2</c:v>
                </c:pt>
                <c:pt idx="32111">
                  <c:v>7.3265635894375195E-2</c:v>
                </c:pt>
                <c:pt idx="32112">
                  <c:v>7.2996337288687804E-2</c:v>
                </c:pt>
                <c:pt idx="32113">
                  <c:v>7.2727038685633696E-2</c:v>
                </c:pt>
                <c:pt idx="32114">
                  <c:v>7.2457740079946195E-2</c:v>
                </c:pt>
                <c:pt idx="32115">
                  <c:v>7.2188441474258694E-2</c:v>
                </c:pt>
                <c:pt idx="32116">
                  <c:v>7.1919142871204697E-2</c:v>
                </c:pt>
                <c:pt idx="32117">
                  <c:v>7.1649844265517196E-2</c:v>
                </c:pt>
                <c:pt idx="32118">
                  <c:v>7.1380545659829694E-2</c:v>
                </c:pt>
                <c:pt idx="32119">
                  <c:v>7.1111247056775698E-2</c:v>
                </c:pt>
                <c:pt idx="32120">
                  <c:v>7.0841948451088196E-2</c:v>
                </c:pt>
                <c:pt idx="32121">
                  <c:v>7.0572649845400695E-2</c:v>
                </c:pt>
                <c:pt idx="32122">
                  <c:v>7.0303351242346698E-2</c:v>
                </c:pt>
                <c:pt idx="32123">
                  <c:v>7.0034052636659197E-2</c:v>
                </c:pt>
                <c:pt idx="32124">
                  <c:v>6.9764754030971696E-2</c:v>
                </c:pt>
                <c:pt idx="32125">
                  <c:v>6.9495455427917602E-2</c:v>
                </c:pt>
                <c:pt idx="32126">
                  <c:v>6.92261568222301E-2</c:v>
                </c:pt>
                <c:pt idx="32127">
                  <c:v>6.8956858216542599E-2</c:v>
                </c:pt>
                <c:pt idx="32128">
                  <c:v>6.8687559613488602E-2</c:v>
                </c:pt>
                <c:pt idx="32129">
                  <c:v>6.8418261007801101E-2</c:v>
                </c:pt>
                <c:pt idx="32130">
                  <c:v>6.81489624021136E-2</c:v>
                </c:pt>
                <c:pt idx="32131">
                  <c:v>6.7879663799059603E-2</c:v>
                </c:pt>
                <c:pt idx="32132">
                  <c:v>6.7610365193372102E-2</c:v>
                </c:pt>
                <c:pt idx="32133">
                  <c:v>6.73410665876846E-2</c:v>
                </c:pt>
                <c:pt idx="32134">
                  <c:v>6.7071767984630604E-2</c:v>
                </c:pt>
                <c:pt idx="32135">
                  <c:v>6.6802469378943102E-2</c:v>
                </c:pt>
                <c:pt idx="32136">
                  <c:v>6.6533170773255601E-2</c:v>
                </c:pt>
                <c:pt idx="32137">
                  <c:v>6.6263872170201604E-2</c:v>
                </c:pt>
                <c:pt idx="32138">
                  <c:v>6.5994573564514103E-2</c:v>
                </c:pt>
                <c:pt idx="32139">
                  <c:v>6.5725274958826602E-2</c:v>
                </c:pt>
                <c:pt idx="32140">
                  <c:v>6.5510138314899199E-2</c:v>
                </c:pt>
                <c:pt idx="32141">
                  <c:v>6.5349163628524304E-2</c:v>
                </c:pt>
                <c:pt idx="32142">
                  <c:v>6.5188188942149394E-2</c:v>
                </c:pt>
                <c:pt idx="32143">
                  <c:v>6.5027214257348601E-2</c:v>
                </c:pt>
                <c:pt idx="32144">
                  <c:v>6.4866239570973705E-2</c:v>
                </c:pt>
                <c:pt idx="32145">
                  <c:v>6.4705264884598795E-2</c:v>
                </c:pt>
                <c:pt idx="32146">
                  <c:v>6.4544290199798002E-2</c:v>
                </c:pt>
                <c:pt idx="32147">
                  <c:v>6.4383315513423106E-2</c:v>
                </c:pt>
                <c:pt idx="32148">
                  <c:v>6.4222340827048197E-2</c:v>
                </c:pt>
                <c:pt idx="32149">
                  <c:v>6.4061366142247403E-2</c:v>
                </c:pt>
                <c:pt idx="32150">
                  <c:v>6.3900391455872604E-2</c:v>
                </c:pt>
                <c:pt idx="32151">
                  <c:v>6.3739416769497598E-2</c:v>
                </c:pt>
                <c:pt idx="32152">
                  <c:v>6.3578442084696901E-2</c:v>
                </c:pt>
                <c:pt idx="32153">
                  <c:v>6.3417467398322006E-2</c:v>
                </c:pt>
                <c:pt idx="32154">
                  <c:v>6.3256492711947096E-2</c:v>
                </c:pt>
                <c:pt idx="32155">
                  <c:v>6.3095518027146302E-2</c:v>
                </c:pt>
                <c:pt idx="32156">
                  <c:v>6.2934543340771407E-2</c:v>
                </c:pt>
                <c:pt idx="32157">
                  <c:v>6.2773568654396497E-2</c:v>
                </c:pt>
                <c:pt idx="32158">
                  <c:v>6.2612593969595703E-2</c:v>
                </c:pt>
                <c:pt idx="32159">
                  <c:v>6.2451619283220801E-2</c:v>
                </c:pt>
                <c:pt idx="32160">
                  <c:v>6.2290644596845898E-2</c:v>
                </c:pt>
                <c:pt idx="32161">
                  <c:v>6.2129669912045202E-2</c:v>
                </c:pt>
                <c:pt idx="32162">
                  <c:v>6.1968695225670202E-2</c:v>
                </c:pt>
                <c:pt idx="32163">
                  <c:v>6.1807720539295299E-2</c:v>
                </c:pt>
                <c:pt idx="32164">
                  <c:v>6.1646745854494603E-2</c:v>
                </c:pt>
                <c:pt idx="32165">
                  <c:v>6.14857711681197E-2</c:v>
                </c:pt>
                <c:pt idx="32166">
                  <c:v>6.1324796481744798E-2</c:v>
                </c:pt>
                <c:pt idx="32167">
                  <c:v>6.1163821796943997E-2</c:v>
                </c:pt>
                <c:pt idx="32168">
                  <c:v>6.1002847110569101E-2</c:v>
                </c:pt>
                <c:pt idx="32169">
                  <c:v>6.0841872424194199E-2</c:v>
                </c:pt>
                <c:pt idx="32170">
                  <c:v>6.0680897739393398E-2</c:v>
                </c:pt>
                <c:pt idx="32171">
                  <c:v>6.0519923053018503E-2</c:v>
                </c:pt>
                <c:pt idx="32172">
                  <c:v>6.03589483666436E-2</c:v>
                </c:pt>
                <c:pt idx="32173">
                  <c:v>6.0197973681842903E-2</c:v>
                </c:pt>
                <c:pt idx="32174">
                  <c:v>6.0036998995467897E-2</c:v>
                </c:pt>
                <c:pt idx="32175">
                  <c:v>5.9876024309093001E-2</c:v>
                </c:pt>
                <c:pt idx="32176">
                  <c:v>5.9715049624292298E-2</c:v>
                </c:pt>
                <c:pt idx="32177">
                  <c:v>5.9554074937917402E-2</c:v>
                </c:pt>
                <c:pt idx="32178">
                  <c:v>5.9393100251542499E-2</c:v>
                </c:pt>
                <c:pt idx="32179">
                  <c:v>5.9232125566741699E-2</c:v>
                </c:pt>
                <c:pt idx="32180">
                  <c:v>5.9071150880366803E-2</c:v>
                </c:pt>
                <c:pt idx="32181">
                  <c:v>5.8910176193991901E-2</c:v>
                </c:pt>
                <c:pt idx="32182">
                  <c:v>5.87492015091911E-2</c:v>
                </c:pt>
                <c:pt idx="32183">
                  <c:v>5.8588226822816197E-2</c:v>
                </c:pt>
                <c:pt idx="32184">
                  <c:v>5.8427252136441302E-2</c:v>
                </c:pt>
                <c:pt idx="32185">
                  <c:v>5.8266277451640501E-2</c:v>
                </c:pt>
                <c:pt idx="32186">
                  <c:v>5.8105302765265598E-2</c:v>
                </c:pt>
                <c:pt idx="32187">
                  <c:v>5.7944328078890703E-2</c:v>
                </c:pt>
                <c:pt idx="32188">
                  <c:v>5.7783353394089999E-2</c:v>
                </c:pt>
                <c:pt idx="32189">
                  <c:v>5.7622378707715E-2</c:v>
                </c:pt>
                <c:pt idx="32190">
                  <c:v>5.7461404021340097E-2</c:v>
                </c:pt>
                <c:pt idx="32191">
                  <c:v>5.73004293365394E-2</c:v>
                </c:pt>
                <c:pt idx="32192">
                  <c:v>5.7139454650164498E-2</c:v>
                </c:pt>
                <c:pt idx="32193">
                  <c:v>5.6978479963789602E-2</c:v>
                </c:pt>
                <c:pt idx="32194">
                  <c:v>5.6817505278988802E-2</c:v>
                </c:pt>
                <c:pt idx="32195">
                  <c:v>5.6656530592613899E-2</c:v>
                </c:pt>
                <c:pt idx="32196">
                  <c:v>5.6495555906239003E-2</c:v>
                </c:pt>
                <c:pt idx="32197">
                  <c:v>5.6334581221438203E-2</c:v>
                </c:pt>
                <c:pt idx="32198">
                  <c:v>5.61736065350633E-2</c:v>
                </c:pt>
                <c:pt idx="32199">
                  <c:v>5.6012631848688398E-2</c:v>
                </c:pt>
                <c:pt idx="32200">
                  <c:v>5.5851657163887701E-2</c:v>
                </c:pt>
                <c:pt idx="32201">
                  <c:v>5.5690682477512701E-2</c:v>
                </c:pt>
                <c:pt idx="32202">
                  <c:v>5.5529707791137799E-2</c:v>
                </c:pt>
                <c:pt idx="32203">
                  <c:v>5.5368733106337102E-2</c:v>
                </c:pt>
                <c:pt idx="32204">
                  <c:v>5.52077584199622E-2</c:v>
                </c:pt>
                <c:pt idx="32205">
                  <c:v>5.5046783733587297E-2</c:v>
                </c:pt>
                <c:pt idx="32206">
                  <c:v>5.4885809048786503E-2</c:v>
                </c:pt>
                <c:pt idx="32207">
                  <c:v>5.4724834362411601E-2</c:v>
                </c:pt>
                <c:pt idx="32208">
                  <c:v>5.4563859676036698E-2</c:v>
                </c:pt>
                <c:pt idx="32209">
                  <c:v>5.4402884991235897E-2</c:v>
                </c:pt>
                <c:pt idx="32210">
                  <c:v>5.4241910304861002E-2</c:v>
                </c:pt>
                <c:pt idx="32211">
                  <c:v>5.4080935618486099E-2</c:v>
                </c:pt>
                <c:pt idx="32212">
                  <c:v>5.3919960933685403E-2</c:v>
                </c:pt>
                <c:pt idx="32213">
                  <c:v>5.3758986247310403E-2</c:v>
                </c:pt>
                <c:pt idx="32214">
                  <c:v>5.35980115609355E-2</c:v>
                </c:pt>
                <c:pt idx="32215">
                  <c:v>5.3437036876134797E-2</c:v>
                </c:pt>
                <c:pt idx="32216">
                  <c:v>5.3276062189759901E-2</c:v>
                </c:pt>
                <c:pt idx="32217">
                  <c:v>5.3115087503384999E-2</c:v>
                </c:pt>
                <c:pt idx="32218">
                  <c:v>5.2954112818584198E-2</c:v>
                </c:pt>
                <c:pt idx="32219">
                  <c:v>5.2793138132209302E-2</c:v>
                </c:pt>
                <c:pt idx="32220">
                  <c:v>5.26321634458344E-2</c:v>
                </c:pt>
                <c:pt idx="32221">
                  <c:v>5.2471188761033599E-2</c:v>
                </c:pt>
                <c:pt idx="32222">
                  <c:v>5.2310214074658697E-2</c:v>
                </c:pt>
                <c:pt idx="32223">
                  <c:v>5.2149239388283801E-2</c:v>
                </c:pt>
                <c:pt idx="32224">
                  <c:v>5.1988264703483E-2</c:v>
                </c:pt>
                <c:pt idx="32225">
                  <c:v>5.1827290017108098E-2</c:v>
                </c:pt>
                <c:pt idx="32226">
                  <c:v>5.1666315330733202E-2</c:v>
                </c:pt>
                <c:pt idx="32227">
                  <c:v>5.1505340645932499E-2</c:v>
                </c:pt>
                <c:pt idx="32228">
                  <c:v>5.1344365959557603E-2</c:v>
                </c:pt>
                <c:pt idx="32229">
                  <c:v>5.1183391273182603E-2</c:v>
                </c:pt>
                <c:pt idx="32230">
                  <c:v>5.10224165883819E-2</c:v>
                </c:pt>
                <c:pt idx="32231">
                  <c:v>5.0861441902006997E-2</c:v>
                </c:pt>
                <c:pt idx="32232">
                  <c:v>5.0700467215632102E-2</c:v>
                </c:pt>
                <c:pt idx="32233">
                  <c:v>5.0539492530831301E-2</c:v>
                </c:pt>
                <c:pt idx="32234">
                  <c:v>5.0378517844456398E-2</c:v>
                </c:pt>
                <c:pt idx="32235">
                  <c:v>5.0217543158081503E-2</c:v>
                </c:pt>
                <c:pt idx="32236">
                  <c:v>5.0056568473280702E-2</c:v>
                </c:pt>
                <c:pt idx="32237">
                  <c:v>4.9895593786905799E-2</c:v>
                </c:pt>
                <c:pt idx="32238">
                  <c:v>4.9734619100530897E-2</c:v>
                </c:pt>
                <c:pt idx="32239">
                  <c:v>4.95736444157302E-2</c:v>
                </c:pt>
                <c:pt idx="32240">
                  <c:v>4.9412669729355201E-2</c:v>
                </c:pt>
                <c:pt idx="32241">
                  <c:v>4.9251695042980298E-2</c:v>
                </c:pt>
                <c:pt idx="32242">
                  <c:v>4.9090720358179601E-2</c:v>
                </c:pt>
                <c:pt idx="32243">
                  <c:v>4.8929745671804699E-2</c:v>
                </c:pt>
                <c:pt idx="32244">
                  <c:v>4.8768770985429803E-2</c:v>
                </c:pt>
                <c:pt idx="32245">
                  <c:v>4.8607796300629003E-2</c:v>
                </c:pt>
                <c:pt idx="32246">
                  <c:v>4.84468216142541E-2</c:v>
                </c:pt>
                <c:pt idx="32247">
                  <c:v>4.8285846927879197E-2</c:v>
                </c:pt>
                <c:pt idx="32248">
                  <c:v>4.8124872243078397E-2</c:v>
                </c:pt>
                <c:pt idx="32249">
                  <c:v>4.7963897556703501E-2</c:v>
                </c:pt>
                <c:pt idx="32250">
                  <c:v>4.7802922870328599E-2</c:v>
                </c:pt>
                <c:pt idx="32251">
                  <c:v>4.7641948185527798E-2</c:v>
                </c:pt>
                <c:pt idx="32252">
                  <c:v>4.7480973499152902E-2</c:v>
                </c:pt>
                <c:pt idx="32253">
                  <c:v>4.7319998812778E-2</c:v>
                </c:pt>
                <c:pt idx="32254">
                  <c:v>4.7159024127977303E-2</c:v>
                </c:pt>
                <c:pt idx="32255">
                  <c:v>4.6998049441602401E-2</c:v>
                </c:pt>
                <c:pt idx="32256">
                  <c:v>4.6837074755227401E-2</c:v>
                </c:pt>
                <c:pt idx="32257">
                  <c:v>4.6676100070426697E-2</c:v>
                </c:pt>
                <c:pt idx="32258">
                  <c:v>4.6515125384051802E-2</c:v>
                </c:pt>
                <c:pt idx="32259">
                  <c:v>4.6354150697676899E-2</c:v>
                </c:pt>
                <c:pt idx="32260">
                  <c:v>4.6193176012876098E-2</c:v>
                </c:pt>
                <c:pt idx="32261">
                  <c:v>4.6032201326501203E-2</c:v>
                </c:pt>
                <c:pt idx="32262">
                  <c:v>4.58712266401263E-2</c:v>
                </c:pt>
                <c:pt idx="32263">
                  <c:v>4.57102519553255E-2</c:v>
                </c:pt>
                <c:pt idx="32264">
                  <c:v>4.5549277268950597E-2</c:v>
                </c:pt>
                <c:pt idx="32265">
                  <c:v>4.5388302582575701E-2</c:v>
                </c:pt>
                <c:pt idx="32266">
                  <c:v>4.5227327897774998E-2</c:v>
                </c:pt>
                <c:pt idx="32267">
                  <c:v>4.5066353211400102E-2</c:v>
                </c:pt>
                <c:pt idx="32268">
                  <c:v>4.49053785250252E-2</c:v>
                </c:pt>
                <c:pt idx="32269">
                  <c:v>4.4744403840224399E-2</c:v>
                </c:pt>
                <c:pt idx="32270">
                  <c:v>4.4583429153849503E-2</c:v>
                </c:pt>
                <c:pt idx="32271">
                  <c:v>4.4422454467474601E-2</c:v>
                </c:pt>
                <c:pt idx="32272">
                  <c:v>4.42614797826738E-2</c:v>
                </c:pt>
                <c:pt idx="32273">
                  <c:v>4.4100505096298898E-2</c:v>
                </c:pt>
                <c:pt idx="32274">
                  <c:v>4.3939530409924002E-2</c:v>
                </c:pt>
                <c:pt idx="32275">
                  <c:v>4.3778555725123201E-2</c:v>
                </c:pt>
                <c:pt idx="32276">
                  <c:v>4.3617581038748299E-2</c:v>
                </c:pt>
                <c:pt idx="32277">
                  <c:v>4.3456606352373403E-2</c:v>
                </c:pt>
                <c:pt idx="32278">
                  <c:v>4.32956316675727E-2</c:v>
                </c:pt>
                <c:pt idx="32279">
                  <c:v>4.31346569811977E-2</c:v>
                </c:pt>
                <c:pt idx="32280">
                  <c:v>4.2973682294822797E-2</c:v>
                </c:pt>
                <c:pt idx="32281">
                  <c:v>4.2812707610022101E-2</c:v>
                </c:pt>
                <c:pt idx="32282">
                  <c:v>4.2651732923647198E-2</c:v>
                </c:pt>
                <c:pt idx="32283">
                  <c:v>4.2490758237272302E-2</c:v>
                </c:pt>
                <c:pt idx="32284">
                  <c:v>4.2329783552471502E-2</c:v>
                </c:pt>
                <c:pt idx="32285">
                  <c:v>4.2168808866096599E-2</c:v>
                </c:pt>
                <c:pt idx="32286">
                  <c:v>4.2007834179721697E-2</c:v>
                </c:pt>
                <c:pt idx="32287">
                  <c:v>4.1846859494920903E-2</c:v>
                </c:pt>
                <c:pt idx="32288">
                  <c:v>4.1685884808546E-2</c:v>
                </c:pt>
                <c:pt idx="32289">
                  <c:v>4.1524910122171098E-2</c:v>
                </c:pt>
                <c:pt idx="32290">
                  <c:v>4.1363935437370297E-2</c:v>
                </c:pt>
                <c:pt idx="32291">
                  <c:v>4.1202960750995402E-2</c:v>
                </c:pt>
                <c:pt idx="32292">
                  <c:v>4.1041986064620499E-2</c:v>
                </c:pt>
                <c:pt idx="32293">
                  <c:v>4.0881011379819802E-2</c:v>
                </c:pt>
                <c:pt idx="32294">
                  <c:v>4.07200366934449E-2</c:v>
                </c:pt>
                <c:pt idx="32295">
                  <c:v>4.0559062007069997E-2</c:v>
                </c:pt>
                <c:pt idx="32296">
                  <c:v>4.0398087322269197E-2</c:v>
                </c:pt>
                <c:pt idx="32297">
                  <c:v>4.0237112635894301E-2</c:v>
                </c:pt>
                <c:pt idx="32298">
                  <c:v>4.0076137949519398E-2</c:v>
                </c:pt>
                <c:pt idx="32299">
                  <c:v>3.9915163264718598E-2</c:v>
                </c:pt>
                <c:pt idx="32300">
                  <c:v>3.9754188578343702E-2</c:v>
                </c:pt>
                <c:pt idx="32301">
                  <c:v>3.95932138919688E-2</c:v>
                </c:pt>
                <c:pt idx="32302">
                  <c:v>3.9432239207167999E-2</c:v>
                </c:pt>
                <c:pt idx="32303">
                  <c:v>3.9271264520793103E-2</c:v>
                </c:pt>
                <c:pt idx="32304">
                  <c:v>3.9110289834418201E-2</c:v>
                </c:pt>
                <c:pt idx="32305">
                  <c:v>3.8949315149617497E-2</c:v>
                </c:pt>
                <c:pt idx="32306">
                  <c:v>3.8788340463242602E-2</c:v>
                </c:pt>
                <c:pt idx="32307">
                  <c:v>3.8627365776867699E-2</c:v>
                </c:pt>
                <c:pt idx="32308">
                  <c:v>3.8466391092066898E-2</c:v>
                </c:pt>
                <c:pt idx="32309">
                  <c:v>3.8305416405692003E-2</c:v>
                </c:pt>
                <c:pt idx="32310">
                  <c:v>3.81444417193171E-2</c:v>
                </c:pt>
                <c:pt idx="32311">
                  <c:v>3.7983467034516299E-2</c:v>
                </c:pt>
                <c:pt idx="32312">
                  <c:v>3.7822492348141397E-2</c:v>
                </c:pt>
                <c:pt idx="32313">
                  <c:v>3.7661517661766501E-2</c:v>
                </c:pt>
                <c:pt idx="32314">
                  <c:v>3.7500542976965701E-2</c:v>
                </c:pt>
                <c:pt idx="32315">
                  <c:v>3.7339568290590798E-2</c:v>
                </c:pt>
                <c:pt idx="32316">
                  <c:v>3.7178593604215902E-2</c:v>
                </c:pt>
                <c:pt idx="32317">
                  <c:v>3.7017618919415199E-2</c:v>
                </c:pt>
                <c:pt idx="32318">
                  <c:v>3.6856644233040303E-2</c:v>
                </c:pt>
                <c:pt idx="32319">
                  <c:v>3.6695669546665297E-2</c:v>
                </c:pt>
                <c:pt idx="32320">
                  <c:v>3.65346948618646E-2</c:v>
                </c:pt>
                <c:pt idx="32321">
                  <c:v>3.6373720175489697E-2</c:v>
                </c:pt>
                <c:pt idx="32322">
                  <c:v>3.6212745489114802E-2</c:v>
                </c:pt>
                <c:pt idx="32323">
                  <c:v>3.6051770804314001E-2</c:v>
                </c:pt>
                <c:pt idx="32324">
                  <c:v>3.5890796117939099E-2</c:v>
                </c:pt>
                <c:pt idx="32325">
                  <c:v>3.5729821431564203E-2</c:v>
                </c:pt>
                <c:pt idx="32326">
                  <c:v>3.5568846746763402E-2</c:v>
                </c:pt>
                <c:pt idx="32327">
                  <c:v>3.54078720603885E-2</c:v>
                </c:pt>
                <c:pt idx="32328">
                  <c:v>3.5246897374013597E-2</c:v>
                </c:pt>
                <c:pt idx="32329">
                  <c:v>3.5085922689212803E-2</c:v>
                </c:pt>
                <c:pt idx="32330">
                  <c:v>3.4924948002837901E-2</c:v>
                </c:pt>
                <c:pt idx="32331">
                  <c:v>3.4763973316462998E-2</c:v>
                </c:pt>
                <c:pt idx="32332">
                  <c:v>3.4602998631662302E-2</c:v>
                </c:pt>
                <c:pt idx="32333">
                  <c:v>3.4442023945287399E-2</c:v>
                </c:pt>
                <c:pt idx="32334">
                  <c:v>3.4281049258912497E-2</c:v>
                </c:pt>
                <c:pt idx="32335">
                  <c:v>3.4120074574111703E-2</c:v>
                </c:pt>
                <c:pt idx="32336">
                  <c:v>3.39590998877368E-2</c:v>
                </c:pt>
                <c:pt idx="32337">
                  <c:v>3.3798125201361898E-2</c:v>
                </c:pt>
                <c:pt idx="32338">
                  <c:v>3.3637150516561097E-2</c:v>
                </c:pt>
                <c:pt idx="32339">
                  <c:v>3.3476175830186201E-2</c:v>
                </c:pt>
                <c:pt idx="32340">
                  <c:v>3.3315201143811299E-2</c:v>
                </c:pt>
                <c:pt idx="32341">
                  <c:v>3.3154226459010602E-2</c:v>
                </c:pt>
                <c:pt idx="32342">
                  <c:v>3.2993251772635603E-2</c:v>
                </c:pt>
                <c:pt idx="32343">
                  <c:v>3.28322770862607E-2</c:v>
                </c:pt>
                <c:pt idx="32344">
                  <c:v>3.2671302401460003E-2</c:v>
                </c:pt>
                <c:pt idx="32345">
                  <c:v>3.2510327715085101E-2</c:v>
                </c:pt>
                <c:pt idx="32346">
                  <c:v>3.2349353028710101E-2</c:v>
                </c:pt>
                <c:pt idx="32347">
                  <c:v>3.2188378343909398E-2</c:v>
                </c:pt>
                <c:pt idx="32348">
                  <c:v>3.2027403657534502E-2</c:v>
                </c:pt>
                <c:pt idx="32349">
                  <c:v>3.1866428971159599E-2</c:v>
                </c:pt>
                <c:pt idx="32350">
                  <c:v>3.1705454286358799E-2</c:v>
                </c:pt>
                <c:pt idx="32351">
                  <c:v>3.1544479599983903E-2</c:v>
                </c:pt>
                <c:pt idx="32352">
                  <c:v>3.1383504913609001E-2</c:v>
                </c:pt>
                <c:pt idx="32353">
                  <c:v>3.12225302288082E-2</c:v>
                </c:pt>
                <c:pt idx="32354">
                  <c:v>3.1061555542433301E-2</c:v>
                </c:pt>
                <c:pt idx="32355">
                  <c:v>3.0900580856058402E-2</c:v>
                </c:pt>
                <c:pt idx="32356">
                  <c:v>3.0739606171257702E-2</c:v>
                </c:pt>
                <c:pt idx="32357">
                  <c:v>3.0578631484882799E-2</c:v>
                </c:pt>
                <c:pt idx="32358">
                  <c:v>3.0417656798507799E-2</c:v>
                </c:pt>
                <c:pt idx="32359">
                  <c:v>3.0256682113707099E-2</c:v>
                </c:pt>
                <c:pt idx="32360">
                  <c:v>3.00957074273322E-2</c:v>
                </c:pt>
                <c:pt idx="32361">
                  <c:v>2.9934732740957301E-2</c:v>
                </c:pt>
                <c:pt idx="32362">
                  <c:v>2.97737580561565E-2</c:v>
                </c:pt>
                <c:pt idx="32363">
                  <c:v>2.9612783369781601E-2</c:v>
                </c:pt>
                <c:pt idx="32364">
                  <c:v>2.9451808683406699E-2</c:v>
                </c:pt>
                <c:pt idx="32365">
                  <c:v>2.9290833998605902E-2</c:v>
                </c:pt>
                <c:pt idx="32366">
                  <c:v>2.9129859312230999E-2</c:v>
                </c:pt>
                <c:pt idx="32367">
                  <c:v>2.89688846258561E-2</c:v>
                </c:pt>
                <c:pt idx="32368">
                  <c:v>2.88079099410554E-2</c:v>
                </c:pt>
                <c:pt idx="32369">
                  <c:v>2.86469352546804E-2</c:v>
                </c:pt>
                <c:pt idx="32370">
                  <c:v>2.8485960568305501E-2</c:v>
                </c:pt>
                <c:pt idx="32371">
                  <c:v>2.8324985883504801E-2</c:v>
                </c:pt>
                <c:pt idx="32372">
                  <c:v>2.8164011197129898E-2</c:v>
                </c:pt>
                <c:pt idx="32373">
                  <c:v>2.8003036510754999E-2</c:v>
                </c:pt>
                <c:pt idx="32374">
                  <c:v>2.7842061825954199E-2</c:v>
                </c:pt>
                <c:pt idx="32375">
                  <c:v>2.76810871395793E-2</c:v>
                </c:pt>
                <c:pt idx="32376">
                  <c:v>2.75201124532044E-2</c:v>
                </c:pt>
                <c:pt idx="32377">
                  <c:v>2.73591377684036E-2</c:v>
                </c:pt>
                <c:pt idx="32378">
                  <c:v>2.7198163082028701E-2</c:v>
                </c:pt>
                <c:pt idx="32379">
                  <c:v>2.7037188395653802E-2</c:v>
                </c:pt>
                <c:pt idx="32380">
                  <c:v>2.6876213710853001E-2</c:v>
                </c:pt>
                <c:pt idx="32381">
                  <c:v>2.6715239024478098E-2</c:v>
                </c:pt>
                <c:pt idx="32382">
                  <c:v>2.6554264338103199E-2</c:v>
                </c:pt>
                <c:pt idx="32383">
                  <c:v>2.6393289653302499E-2</c:v>
                </c:pt>
                <c:pt idx="32384">
                  <c:v>2.62323149669276E-2</c:v>
                </c:pt>
                <c:pt idx="32385">
                  <c:v>2.6071340280552701E-2</c:v>
                </c:pt>
                <c:pt idx="32386">
                  <c:v>2.59103655957519E-2</c:v>
                </c:pt>
                <c:pt idx="32387">
                  <c:v>2.5749390909377001E-2</c:v>
                </c:pt>
                <c:pt idx="32388">
                  <c:v>2.5588416223002099E-2</c:v>
                </c:pt>
                <c:pt idx="32389">
                  <c:v>2.5427441538201302E-2</c:v>
                </c:pt>
                <c:pt idx="32390">
                  <c:v>2.5266466851826399E-2</c:v>
                </c:pt>
                <c:pt idx="32391">
                  <c:v>2.51054921654515E-2</c:v>
                </c:pt>
                <c:pt idx="32392">
                  <c:v>2.4944517480650699E-2</c:v>
                </c:pt>
                <c:pt idx="32393">
                  <c:v>2.47835427942758E-2</c:v>
                </c:pt>
                <c:pt idx="32394">
                  <c:v>2.4622568107900901E-2</c:v>
                </c:pt>
                <c:pt idx="32395">
                  <c:v>2.4461593423100201E-2</c:v>
                </c:pt>
                <c:pt idx="32396">
                  <c:v>2.4300618736725298E-2</c:v>
                </c:pt>
                <c:pt idx="32397">
                  <c:v>2.4139644050350299E-2</c:v>
                </c:pt>
                <c:pt idx="32398">
                  <c:v>2.3978669365549599E-2</c:v>
                </c:pt>
                <c:pt idx="32399">
                  <c:v>2.3817694679174699E-2</c:v>
                </c:pt>
                <c:pt idx="32400">
                  <c:v>2.36567199927998E-2</c:v>
                </c:pt>
                <c:pt idx="32401">
                  <c:v>2.3495745307999E-2</c:v>
                </c:pt>
                <c:pt idx="32402">
                  <c:v>2.3334770621624101E-2</c:v>
                </c:pt>
                <c:pt idx="32403">
                  <c:v>2.3173795935249202E-2</c:v>
                </c:pt>
                <c:pt idx="32404">
                  <c:v>2.3012821250448401E-2</c:v>
                </c:pt>
                <c:pt idx="32405">
                  <c:v>2.2851846564073498E-2</c:v>
                </c:pt>
                <c:pt idx="32406">
                  <c:v>2.2690871877698599E-2</c:v>
                </c:pt>
                <c:pt idx="32407">
                  <c:v>2.2529897192897899E-2</c:v>
                </c:pt>
                <c:pt idx="32408">
                  <c:v>2.2368922506522899E-2</c:v>
                </c:pt>
                <c:pt idx="32409">
                  <c:v>2.2207947820148E-2</c:v>
                </c:pt>
                <c:pt idx="32410">
                  <c:v>2.20469731353473E-2</c:v>
                </c:pt>
                <c:pt idx="32411">
                  <c:v>2.1885998448972401E-2</c:v>
                </c:pt>
                <c:pt idx="32412">
                  <c:v>2.1725023762597499E-2</c:v>
                </c:pt>
                <c:pt idx="32413">
                  <c:v>2.1564049077796701E-2</c:v>
                </c:pt>
                <c:pt idx="32414">
                  <c:v>2.1403074391421799E-2</c:v>
                </c:pt>
                <c:pt idx="32415">
                  <c:v>2.12420997050469E-2</c:v>
                </c:pt>
                <c:pt idx="32416">
                  <c:v>2.1081125020246099E-2</c:v>
                </c:pt>
                <c:pt idx="32417">
                  <c:v>2.09201503338712E-2</c:v>
                </c:pt>
                <c:pt idx="32418">
                  <c:v>2.0759175647496301E-2</c:v>
                </c:pt>
                <c:pt idx="32419">
                  <c:v>2.0598200962695601E-2</c:v>
                </c:pt>
                <c:pt idx="32420">
                  <c:v>2.0437226276320601E-2</c:v>
                </c:pt>
                <c:pt idx="32421">
                  <c:v>2.0276251589945699E-2</c:v>
                </c:pt>
                <c:pt idx="32422">
                  <c:v>2.0115276905144999E-2</c:v>
                </c:pt>
                <c:pt idx="32423">
                  <c:v>1.9954302218770099E-2</c:v>
                </c:pt>
                <c:pt idx="32424">
                  <c:v>1.97933275323952E-2</c:v>
                </c:pt>
                <c:pt idx="32425">
                  <c:v>1.96323528475944E-2</c:v>
                </c:pt>
                <c:pt idx="32426">
                  <c:v>1.9471378161219501E-2</c:v>
                </c:pt>
                <c:pt idx="32427">
                  <c:v>1.9310403474844601E-2</c:v>
                </c:pt>
                <c:pt idx="32428">
                  <c:v>1.9149428790043801E-2</c:v>
                </c:pt>
                <c:pt idx="32429">
                  <c:v>1.8988454103668902E-2</c:v>
                </c:pt>
                <c:pt idx="32430">
                  <c:v>1.8827479417293999E-2</c:v>
                </c:pt>
                <c:pt idx="32431">
                  <c:v>1.8666504732493198E-2</c:v>
                </c:pt>
                <c:pt idx="32432">
                  <c:v>1.8505530046118299E-2</c:v>
                </c:pt>
                <c:pt idx="32433">
                  <c:v>1.83445553597434E-2</c:v>
                </c:pt>
                <c:pt idx="32434">
                  <c:v>1.81835806749427E-2</c:v>
                </c:pt>
                <c:pt idx="32435">
                  <c:v>1.8022605988567801E-2</c:v>
                </c:pt>
                <c:pt idx="32436">
                  <c:v>1.7861631302192899E-2</c:v>
                </c:pt>
                <c:pt idx="32437">
                  <c:v>1.7700656617392101E-2</c:v>
                </c:pt>
                <c:pt idx="32438">
                  <c:v>1.7539681931017199E-2</c:v>
                </c:pt>
                <c:pt idx="32439">
                  <c:v>1.73787072446423E-2</c:v>
                </c:pt>
                <c:pt idx="32440">
                  <c:v>1.7217732559841499E-2</c:v>
                </c:pt>
                <c:pt idx="32441">
                  <c:v>1.70567578734666E-2</c:v>
                </c:pt>
                <c:pt idx="32442">
                  <c:v>1.6895783187091701E-2</c:v>
                </c:pt>
                <c:pt idx="32443">
                  <c:v>1.67348085022909E-2</c:v>
                </c:pt>
                <c:pt idx="32444">
                  <c:v>1.6573833815916001E-2</c:v>
                </c:pt>
                <c:pt idx="32445">
                  <c:v>1.6412859129541098E-2</c:v>
                </c:pt>
                <c:pt idx="32446">
                  <c:v>1.6251884444740398E-2</c:v>
                </c:pt>
                <c:pt idx="32447">
                  <c:v>1.6090909758365399E-2</c:v>
                </c:pt>
                <c:pt idx="32448">
                  <c:v>1.59299350719905E-2</c:v>
                </c:pt>
                <c:pt idx="32449">
                  <c:v>1.57689603871898E-2</c:v>
                </c:pt>
                <c:pt idx="32450">
                  <c:v>1.56079857008149E-2</c:v>
                </c:pt>
                <c:pt idx="32451">
                  <c:v>1.544701101444E-2</c:v>
                </c:pt>
                <c:pt idx="32452">
                  <c:v>1.5286036329639201E-2</c:v>
                </c:pt>
                <c:pt idx="32453">
                  <c:v>1.51250616432643E-2</c:v>
                </c:pt>
                <c:pt idx="32454">
                  <c:v>1.4964086956889401E-2</c:v>
                </c:pt>
                <c:pt idx="32455">
                  <c:v>1.48031122720886E-2</c:v>
                </c:pt>
                <c:pt idx="32456">
                  <c:v>1.4642137585713699E-2</c:v>
                </c:pt>
                <c:pt idx="32457">
                  <c:v>1.44811628993388E-2</c:v>
                </c:pt>
                <c:pt idx="32458">
                  <c:v>1.43201882145381E-2</c:v>
                </c:pt>
                <c:pt idx="32459">
                  <c:v>1.41592135281631E-2</c:v>
                </c:pt>
                <c:pt idx="32460">
                  <c:v>1.39982388417882E-2</c:v>
                </c:pt>
                <c:pt idx="32461">
                  <c:v>1.38372641569875E-2</c:v>
                </c:pt>
                <c:pt idx="32462">
                  <c:v>1.36762894706126E-2</c:v>
                </c:pt>
                <c:pt idx="32463">
                  <c:v>1.35153147842377E-2</c:v>
                </c:pt>
                <c:pt idx="32464">
                  <c:v>1.3354340099436901E-2</c:v>
                </c:pt>
                <c:pt idx="32465">
                  <c:v>1.3193365413062E-2</c:v>
                </c:pt>
                <c:pt idx="32466">
                  <c:v>1.3032390726687101E-2</c:v>
                </c:pt>
                <c:pt idx="32467">
                  <c:v>1.28714160418863E-2</c:v>
                </c:pt>
                <c:pt idx="32468">
                  <c:v>1.2710441355511399E-2</c:v>
                </c:pt>
                <c:pt idx="32469">
                  <c:v>1.25494666691365E-2</c:v>
                </c:pt>
                <c:pt idx="32470">
                  <c:v>1.2388491984335699E-2</c:v>
                </c:pt>
                <c:pt idx="32471">
                  <c:v>1.22275172979608E-2</c:v>
                </c:pt>
                <c:pt idx="32472">
                  <c:v>1.20665426115859E-2</c:v>
                </c:pt>
                <c:pt idx="32473">
                  <c:v>1.19055679267852E-2</c:v>
                </c:pt>
                <c:pt idx="32474">
                  <c:v>1.17445932404103E-2</c:v>
                </c:pt>
                <c:pt idx="32475">
                  <c:v>1.1583618554035301E-2</c:v>
                </c:pt>
                <c:pt idx="32476">
                  <c:v>1.1422643869234601E-2</c:v>
                </c:pt>
                <c:pt idx="32477">
                  <c:v>1.12616691828597E-2</c:v>
                </c:pt>
                <c:pt idx="32478">
                  <c:v>1.1100694496484801E-2</c:v>
                </c:pt>
                <c:pt idx="32479">
                  <c:v>1.0939719811684E-2</c:v>
                </c:pt>
                <c:pt idx="32480">
                  <c:v>1.0778745125309099E-2</c:v>
                </c:pt>
                <c:pt idx="32481">
                  <c:v>1.06177704389342E-2</c:v>
                </c:pt>
                <c:pt idx="32482">
                  <c:v>1.0456795754133399E-2</c:v>
                </c:pt>
                <c:pt idx="32483">
                  <c:v>1.02958210677585E-2</c:v>
                </c:pt>
                <c:pt idx="32484">
                  <c:v>1.0134846381383599E-2</c:v>
                </c:pt>
                <c:pt idx="32485">
                  <c:v>9.97387169658287E-3</c:v>
                </c:pt>
                <c:pt idx="32486">
                  <c:v>9.81289701020795E-3</c:v>
                </c:pt>
                <c:pt idx="32487">
                  <c:v>9.6519223238330405E-3</c:v>
                </c:pt>
                <c:pt idx="32488">
                  <c:v>9.4909476390322798E-3</c:v>
                </c:pt>
                <c:pt idx="32489">
                  <c:v>9.3299729526573807E-3</c:v>
                </c:pt>
                <c:pt idx="32490">
                  <c:v>9.1689982662824694E-3</c:v>
                </c:pt>
                <c:pt idx="32491">
                  <c:v>9.0080235814817104E-3</c:v>
                </c:pt>
                <c:pt idx="32492">
                  <c:v>8.8470488951067905E-3</c:v>
                </c:pt>
                <c:pt idx="32493">
                  <c:v>8.6860742087318792E-3</c:v>
                </c:pt>
                <c:pt idx="32494">
                  <c:v>8.5250995239311306E-3</c:v>
                </c:pt>
                <c:pt idx="32495">
                  <c:v>8.3641248375562298E-3</c:v>
                </c:pt>
                <c:pt idx="32496">
                  <c:v>8.2031501511813099E-3</c:v>
                </c:pt>
                <c:pt idx="32497">
                  <c:v>8.0421754663805509E-3</c:v>
                </c:pt>
                <c:pt idx="32498">
                  <c:v>7.88120078000565E-3</c:v>
                </c:pt>
                <c:pt idx="32499">
                  <c:v>7.7202260936307301E-3</c:v>
                </c:pt>
                <c:pt idx="32500">
                  <c:v>7.5592514088299702E-3</c:v>
                </c:pt>
                <c:pt idx="32501">
                  <c:v>7.3982767224550702E-3</c:v>
                </c:pt>
                <c:pt idx="32502">
                  <c:v>7.2373020360801503E-3</c:v>
                </c:pt>
                <c:pt idx="32503">
                  <c:v>7.0763273512794E-3</c:v>
                </c:pt>
                <c:pt idx="32504">
                  <c:v>6.9153526649044896E-3</c:v>
                </c:pt>
                <c:pt idx="32505">
                  <c:v>6.7543779785295801E-3</c:v>
                </c:pt>
                <c:pt idx="32506">
                  <c:v>6.5934032937288202E-3</c:v>
                </c:pt>
                <c:pt idx="32507">
                  <c:v>6.4324286073539202E-3</c:v>
                </c:pt>
                <c:pt idx="32508">
                  <c:v>6.2714539209790098E-3</c:v>
                </c:pt>
                <c:pt idx="32509">
                  <c:v>6.11047923617825E-3</c:v>
                </c:pt>
                <c:pt idx="32510">
                  <c:v>5.9495045498033404E-3</c:v>
                </c:pt>
                <c:pt idx="32511">
                  <c:v>5.7885298634284196E-3</c:v>
                </c:pt>
                <c:pt idx="32512">
                  <c:v>5.6275551786276702E-3</c:v>
                </c:pt>
                <c:pt idx="32513">
                  <c:v>5.4665804922527702E-3</c:v>
                </c:pt>
                <c:pt idx="32514">
                  <c:v>5.3056058058778598E-3</c:v>
                </c:pt>
                <c:pt idx="32515">
                  <c:v>5.1446311210770999E-3</c:v>
                </c:pt>
                <c:pt idx="32516">
                  <c:v>4.9836564347021904E-3</c:v>
                </c:pt>
                <c:pt idx="32517">
                  <c:v>4.82268174832728E-3</c:v>
                </c:pt>
                <c:pt idx="32518">
                  <c:v>4.6617070635265202E-3</c:v>
                </c:pt>
                <c:pt idx="32519">
                  <c:v>4.5007323771516002E-3</c:v>
                </c:pt>
                <c:pt idx="32520">
                  <c:v>4.3397576907767002E-3</c:v>
                </c:pt>
                <c:pt idx="32521">
                  <c:v>4.1787830059759499E-3</c:v>
                </c:pt>
                <c:pt idx="32522">
                  <c:v>4.01780831960103E-3</c:v>
                </c:pt>
                <c:pt idx="32523">
                  <c:v>3.85683363322612E-3</c:v>
                </c:pt>
                <c:pt idx="32524">
                  <c:v>3.6958589484253701E-3</c:v>
                </c:pt>
                <c:pt idx="32525">
                  <c:v>3.5348842620504502E-3</c:v>
                </c:pt>
                <c:pt idx="32526">
                  <c:v>3.3739095756755498E-3</c:v>
                </c:pt>
                <c:pt idx="32527">
                  <c:v>3.2129348908747899E-3</c:v>
                </c:pt>
                <c:pt idx="32528">
                  <c:v>3.05196020449987E-3</c:v>
                </c:pt>
                <c:pt idx="32529">
                  <c:v>2.89098551812497E-3</c:v>
                </c:pt>
                <c:pt idx="32530">
                  <c:v>2.7300108333242101E-3</c:v>
                </c:pt>
                <c:pt idx="32531">
                  <c:v>2.5690361469493002E-3</c:v>
                </c:pt>
                <c:pt idx="32532">
                  <c:v>2.4080614605743898E-3</c:v>
                </c:pt>
                <c:pt idx="32533">
                  <c:v>2.2470867757736399E-3</c:v>
                </c:pt>
                <c:pt idx="32534">
                  <c:v>2.0861120893987299E-3</c:v>
                </c:pt>
                <c:pt idx="32535">
                  <c:v>1.92513740302382E-3</c:v>
                </c:pt>
                <c:pt idx="32536">
                  <c:v>1.7641627182230499E-3</c:v>
                </c:pt>
                <c:pt idx="32537">
                  <c:v>1.60318803184815E-3</c:v>
                </c:pt>
                <c:pt idx="32538">
                  <c:v>1.44221334547325E-3</c:v>
                </c:pt>
                <c:pt idx="32539">
                  <c:v>1.2812386606724799E-3</c:v>
                </c:pt>
                <c:pt idx="32540">
                  <c:v>1.1202639742975799E-3</c:v>
                </c:pt>
                <c:pt idx="32541">
                  <c:v>9.5928928792265295E-4</c:v>
                </c:pt>
                <c:pt idx="32542">
                  <c:v>7.98314603121901E-4</c:v>
                </c:pt>
                <c:pt idx="32543">
                  <c:v>6.3733991674699798E-4</c:v>
                </c:pt>
                <c:pt idx="32544">
                  <c:v>4.76365230372082E-4</c:v>
                </c:pt>
                <c:pt idx="32545">
                  <c:v>3.1539054557132301E-4</c:v>
                </c:pt>
                <c:pt idx="32546">
                  <c:v>1.5441585919641999E-4</c:v>
                </c:pt>
                <c:pt idx="32547" formatCode="0.00E+00">
                  <c:v>-6.5588271784891597E-6</c:v>
                </c:pt>
                <c:pt idx="32548">
                  <c:v>-1.6753351197924799E-4</c:v>
                </c:pt>
                <c:pt idx="32549">
                  <c:v>-3.28508198354158E-4</c:v>
                </c:pt>
                <c:pt idx="32550">
                  <c:v>-4.8948288472907403E-4</c:v>
                </c:pt>
                <c:pt idx="32551">
                  <c:v>-6.5045756952981904E-4</c:v>
                </c:pt>
                <c:pt idx="32552">
                  <c:v>-8.11432255904729E-4</c:v>
                </c:pt>
                <c:pt idx="32553">
                  <c:v>-9.7240694227964503E-4</c:v>
                </c:pt>
                <c:pt idx="32554">
                  <c:v>-1.1333816270803999E-3</c:v>
                </c:pt>
                <c:pt idx="32555">
                  <c:v>-1.2943563134553201E-3</c:v>
                </c:pt>
                <c:pt idx="32556">
                  <c:v>-1.45533099983022E-3</c:v>
                </c:pt>
                <c:pt idx="32557">
                  <c:v>-1.6163056846309799E-3</c:v>
                </c:pt>
                <c:pt idx="32558">
                  <c:v>-1.7772803710058901E-3</c:v>
                </c:pt>
                <c:pt idx="32559">
                  <c:v>-1.9382550573808E-3</c:v>
                </c:pt>
                <c:pt idx="32560">
                  <c:v>-2.0992297421815499E-3</c:v>
                </c:pt>
                <c:pt idx="32561">
                  <c:v>-2.2602044285564699E-3</c:v>
                </c:pt>
                <c:pt idx="32562">
                  <c:v>-2.4211791149313698E-3</c:v>
                </c:pt>
                <c:pt idx="32563">
                  <c:v>-2.5821537997321301E-3</c:v>
                </c:pt>
                <c:pt idx="32564">
                  <c:v>-2.7431284861070501E-3</c:v>
                </c:pt>
                <c:pt idx="32565">
                  <c:v>-2.9041031724819501E-3</c:v>
                </c:pt>
                <c:pt idx="32566">
                  <c:v>-3.0650778572827099E-3</c:v>
                </c:pt>
                <c:pt idx="32567">
                  <c:v>-3.2260525436576199E-3</c:v>
                </c:pt>
                <c:pt idx="32568">
                  <c:v>-3.3870272300325298E-3</c:v>
                </c:pt>
                <c:pt idx="32569">
                  <c:v>-3.5480019148332802E-3</c:v>
                </c:pt>
                <c:pt idx="32570">
                  <c:v>-3.7089766012081901E-3</c:v>
                </c:pt>
                <c:pt idx="32571">
                  <c:v>-3.8699512875831101E-3</c:v>
                </c:pt>
                <c:pt idx="32572">
                  <c:v>-4.0309259723838699E-3</c:v>
                </c:pt>
                <c:pt idx="32573">
                  <c:v>-4.1919006587587803E-3</c:v>
                </c:pt>
                <c:pt idx="32574">
                  <c:v>-4.3528753451336898E-3</c:v>
                </c:pt>
                <c:pt idx="32575">
                  <c:v>-4.5138500299344402E-3</c:v>
                </c:pt>
                <c:pt idx="32576">
                  <c:v>-4.6748247163093497E-3</c:v>
                </c:pt>
                <c:pt idx="32577">
                  <c:v>-4.8357994026842601E-3</c:v>
                </c:pt>
                <c:pt idx="32578">
                  <c:v>-4.9967740874850199E-3</c:v>
                </c:pt>
                <c:pt idx="32579">
                  <c:v>-5.1577487738599303E-3</c:v>
                </c:pt>
                <c:pt idx="32580">
                  <c:v>-5.3187234602348303E-3</c:v>
                </c:pt>
                <c:pt idx="32581">
                  <c:v>-5.4796981450355902E-3</c:v>
                </c:pt>
                <c:pt idx="32582">
                  <c:v>-5.6406728314104997E-3</c:v>
                </c:pt>
                <c:pt idx="32583">
                  <c:v>-5.8016475177854101E-3</c:v>
                </c:pt>
                <c:pt idx="32584">
                  <c:v>-5.9626222025861699E-3</c:v>
                </c:pt>
                <c:pt idx="32585">
                  <c:v>-6.1235968889610803E-3</c:v>
                </c:pt>
                <c:pt idx="32586">
                  <c:v>-6.2845715753359899E-3</c:v>
                </c:pt>
                <c:pt idx="32587">
                  <c:v>-6.4455462601367402E-3</c:v>
                </c:pt>
                <c:pt idx="32588">
                  <c:v>-6.6065209465116497E-3</c:v>
                </c:pt>
                <c:pt idx="32589">
                  <c:v>-6.7674956328865696E-3</c:v>
                </c:pt>
                <c:pt idx="32590">
                  <c:v>-6.9284703176873304E-3</c:v>
                </c:pt>
                <c:pt idx="32591">
                  <c:v>-7.0894450040622304E-3</c:v>
                </c:pt>
                <c:pt idx="32592">
                  <c:v>-7.2504196904371399E-3</c:v>
                </c:pt>
                <c:pt idx="32593">
                  <c:v>-7.4113943752378997E-3</c:v>
                </c:pt>
                <c:pt idx="32594">
                  <c:v>-7.5723690616128101E-3</c:v>
                </c:pt>
                <c:pt idx="32595">
                  <c:v>-7.7333437479877197E-3</c:v>
                </c:pt>
                <c:pt idx="32596">
                  <c:v>-7.8943184327884795E-3</c:v>
                </c:pt>
                <c:pt idx="32597">
                  <c:v>-8.0552931191633908E-3</c:v>
                </c:pt>
                <c:pt idx="32598">
                  <c:v>-8.2162678055383003E-3</c:v>
                </c:pt>
                <c:pt idx="32599">
                  <c:v>-8.3772424903390593E-3</c:v>
                </c:pt>
                <c:pt idx="32600">
                  <c:v>-8.5382171767139602E-3</c:v>
                </c:pt>
                <c:pt idx="32601">
                  <c:v>-8.6991918630888801E-3</c:v>
                </c:pt>
                <c:pt idx="32602">
                  <c:v>-8.8601665478896408E-3</c:v>
                </c:pt>
                <c:pt idx="32603">
                  <c:v>-9.0211412342645399E-3</c:v>
                </c:pt>
                <c:pt idx="32604">
                  <c:v>-9.1821159206394495E-3</c:v>
                </c:pt>
                <c:pt idx="32605">
                  <c:v>-9.3430906054402102E-3</c:v>
                </c:pt>
                <c:pt idx="32606">
                  <c:v>-9.5040652918151093E-3</c:v>
                </c:pt>
                <c:pt idx="32607">
                  <c:v>-9.6650399781900292E-3</c:v>
                </c:pt>
                <c:pt idx="32608">
                  <c:v>-9.82601466299079E-3</c:v>
                </c:pt>
                <c:pt idx="32609">
                  <c:v>-9.9869893493656804E-3</c:v>
                </c:pt>
                <c:pt idx="32610">
                  <c:v>-1.01479640357406E-2</c:v>
                </c:pt>
                <c:pt idx="32611">
                  <c:v>-1.0308938720541399E-2</c:v>
                </c:pt>
                <c:pt idx="32612">
                  <c:v>-1.04699134069163E-2</c:v>
                </c:pt>
                <c:pt idx="32613">
                  <c:v>-1.0630888093291199E-2</c:v>
                </c:pt>
                <c:pt idx="32614">
                  <c:v>-1.0791862778091899E-2</c:v>
                </c:pt>
                <c:pt idx="32615">
                  <c:v>-1.09528374644668E-2</c:v>
                </c:pt>
                <c:pt idx="32616">
                  <c:v>-1.11138121508418E-2</c:v>
                </c:pt>
                <c:pt idx="32617">
                  <c:v>-1.12747868356425E-2</c:v>
                </c:pt>
                <c:pt idx="32618">
                  <c:v>-1.1435761522017401E-2</c:v>
                </c:pt>
                <c:pt idx="32619">
                  <c:v>-1.15967362083923E-2</c:v>
                </c:pt>
                <c:pt idx="32620">
                  <c:v>-1.17577108931931E-2</c:v>
                </c:pt>
                <c:pt idx="32621">
                  <c:v>-1.1918685579568E-2</c:v>
                </c:pt>
                <c:pt idx="32622">
                  <c:v>-1.20796602659429E-2</c:v>
                </c:pt>
                <c:pt idx="32623">
                  <c:v>-1.2240634950743699E-2</c:v>
                </c:pt>
                <c:pt idx="32624">
                  <c:v>-1.24016096371186E-2</c:v>
                </c:pt>
                <c:pt idx="32625">
                  <c:v>-1.2562584323493499E-2</c:v>
                </c:pt>
                <c:pt idx="32626">
                  <c:v>-1.2723559008294199E-2</c:v>
                </c:pt>
                <c:pt idx="32627">
                  <c:v>-1.2884533694669201E-2</c:v>
                </c:pt>
                <c:pt idx="32628">
                  <c:v>-1.30455083810441E-2</c:v>
                </c:pt>
                <c:pt idx="32629">
                  <c:v>-1.32064830658448E-2</c:v>
                </c:pt>
                <c:pt idx="32630">
                  <c:v>-1.3367457752219701E-2</c:v>
                </c:pt>
                <c:pt idx="32631">
                  <c:v>-1.35284324385946E-2</c:v>
                </c:pt>
                <c:pt idx="32632">
                  <c:v>-1.36894071233954E-2</c:v>
                </c:pt>
                <c:pt idx="32633">
                  <c:v>-1.38503818097703E-2</c:v>
                </c:pt>
                <c:pt idx="32634">
                  <c:v>-1.40113564961452E-2</c:v>
                </c:pt>
                <c:pt idx="32635">
                  <c:v>-1.4172331180945999E-2</c:v>
                </c:pt>
                <c:pt idx="32636">
                  <c:v>-1.43333058673209E-2</c:v>
                </c:pt>
                <c:pt idx="32637">
                  <c:v>-1.4494280553695799E-2</c:v>
                </c:pt>
                <c:pt idx="32638">
                  <c:v>-1.4655255238496499E-2</c:v>
                </c:pt>
                <c:pt idx="32639">
                  <c:v>-1.4816229924871501E-2</c:v>
                </c:pt>
                <c:pt idx="32640">
                  <c:v>-1.49772046112464E-2</c:v>
                </c:pt>
                <c:pt idx="32641">
                  <c:v>-1.51381792960471E-2</c:v>
                </c:pt>
                <c:pt idx="32642">
                  <c:v>-1.5299153982422001E-2</c:v>
                </c:pt>
                <c:pt idx="32643">
                  <c:v>-1.54601286687969E-2</c:v>
                </c:pt>
                <c:pt idx="32644">
                  <c:v>-1.56211033535977E-2</c:v>
                </c:pt>
                <c:pt idx="32645">
                  <c:v>-1.57820780399726E-2</c:v>
                </c:pt>
                <c:pt idx="32646">
                  <c:v>-1.5943052726347499E-2</c:v>
                </c:pt>
                <c:pt idx="32647">
                  <c:v>-1.6104027411148299E-2</c:v>
                </c:pt>
                <c:pt idx="32648">
                  <c:v>-1.6265002097523198E-2</c:v>
                </c:pt>
                <c:pt idx="32649">
                  <c:v>-1.6425976783898101E-2</c:v>
                </c:pt>
                <c:pt idx="32650">
                  <c:v>-1.6586951468698902E-2</c:v>
                </c:pt>
                <c:pt idx="32651">
                  <c:v>-1.6747926155073801E-2</c:v>
                </c:pt>
                <c:pt idx="32652">
                  <c:v>-1.69089008414487E-2</c:v>
                </c:pt>
                <c:pt idx="32653">
                  <c:v>-1.70698755262494E-2</c:v>
                </c:pt>
                <c:pt idx="32654">
                  <c:v>-1.7230850212624299E-2</c:v>
                </c:pt>
                <c:pt idx="32655">
                  <c:v>-1.7391824898999299E-2</c:v>
                </c:pt>
                <c:pt idx="32656">
                  <c:v>-1.7552799583799999E-2</c:v>
                </c:pt>
                <c:pt idx="32657">
                  <c:v>-1.7713774270174901E-2</c:v>
                </c:pt>
                <c:pt idx="32658">
                  <c:v>-1.7874748956549801E-2</c:v>
                </c:pt>
                <c:pt idx="32659">
                  <c:v>-1.8035723641350601E-2</c:v>
                </c:pt>
                <c:pt idx="32660">
                  <c:v>-1.81966983277255E-2</c:v>
                </c:pt>
                <c:pt idx="32661">
                  <c:v>-1.8357673014100399E-2</c:v>
                </c:pt>
                <c:pt idx="32662">
                  <c:v>-1.85186476989012E-2</c:v>
                </c:pt>
                <c:pt idx="32663">
                  <c:v>-1.8679622385276099E-2</c:v>
                </c:pt>
                <c:pt idx="32664">
                  <c:v>-1.8840597071651002E-2</c:v>
                </c:pt>
                <c:pt idx="32665">
                  <c:v>-1.9001571756451702E-2</c:v>
                </c:pt>
                <c:pt idx="32666">
                  <c:v>-1.9162546442826701E-2</c:v>
                </c:pt>
                <c:pt idx="32667">
                  <c:v>-1.9323521129201601E-2</c:v>
                </c:pt>
                <c:pt idx="32668">
                  <c:v>-1.9484495814002301E-2</c:v>
                </c:pt>
                <c:pt idx="32669">
                  <c:v>-1.96454705003772E-2</c:v>
                </c:pt>
                <c:pt idx="32670">
                  <c:v>-1.9806445186752099E-2</c:v>
                </c:pt>
                <c:pt idx="32671">
                  <c:v>-1.9967419871552899E-2</c:v>
                </c:pt>
                <c:pt idx="32672">
                  <c:v>-2.0128394557927799E-2</c:v>
                </c:pt>
                <c:pt idx="32673">
                  <c:v>-2.0289369244302701E-2</c:v>
                </c:pt>
                <c:pt idx="32674">
                  <c:v>-2.0450343929103498E-2</c:v>
                </c:pt>
                <c:pt idx="32675">
                  <c:v>-2.0611318615478401E-2</c:v>
                </c:pt>
                <c:pt idx="32676">
                  <c:v>-2.07722933018533E-2</c:v>
                </c:pt>
                <c:pt idx="32677">
                  <c:v>-2.0933267986654101E-2</c:v>
                </c:pt>
                <c:pt idx="32678">
                  <c:v>-2.1094242673029E-2</c:v>
                </c:pt>
                <c:pt idx="32679">
                  <c:v>-2.1255217359403899E-2</c:v>
                </c:pt>
                <c:pt idx="32680">
                  <c:v>-2.1416192044204599E-2</c:v>
                </c:pt>
                <c:pt idx="32681">
                  <c:v>-2.1577166730579501E-2</c:v>
                </c:pt>
                <c:pt idx="32682">
                  <c:v>-2.1738141416954401E-2</c:v>
                </c:pt>
                <c:pt idx="32683">
                  <c:v>-2.1899116101755201E-2</c:v>
                </c:pt>
                <c:pt idx="32684">
                  <c:v>-2.20600907881301E-2</c:v>
                </c:pt>
                <c:pt idx="32685">
                  <c:v>-2.2221065474504999E-2</c:v>
                </c:pt>
                <c:pt idx="32686">
                  <c:v>-2.23820401593058E-2</c:v>
                </c:pt>
                <c:pt idx="32687">
                  <c:v>-2.2543014845680699E-2</c:v>
                </c:pt>
                <c:pt idx="32688">
                  <c:v>-2.2703989532055598E-2</c:v>
                </c:pt>
                <c:pt idx="32689">
                  <c:v>-2.2864964216856399E-2</c:v>
                </c:pt>
                <c:pt idx="32690">
                  <c:v>-2.3025938903231302E-2</c:v>
                </c:pt>
                <c:pt idx="32691">
                  <c:v>-2.3186913589606201E-2</c:v>
                </c:pt>
                <c:pt idx="32692">
                  <c:v>-2.3347888274406901E-2</c:v>
                </c:pt>
                <c:pt idx="32693">
                  <c:v>-2.35088629607818E-2</c:v>
                </c:pt>
                <c:pt idx="32694">
                  <c:v>-2.3669837647156799E-2</c:v>
                </c:pt>
                <c:pt idx="32695">
                  <c:v>-2.38308123319575E-2</c:v>
                </c:pt>
                <c:pt idx="32696">
                  <c:v>-2.3991787018332399E-2</c:v>
                </c:pt>
                <c:pt idx="32697">
                  <c:v>-2.4152761704707301E-2</c:v>
                </c:pt>
                <c:pt idx="32698">
                  <c:v>-2.4313736389508098E-2</c:v>
                </c:pt>
                <c:pt idx="32699">
                  <c:v>-2.4474711075883001E-2</c:v>
                </c:pt>
                <c:pt idx="32700">
                  <c:v>-2.46356857622579E-2</c:v>
                </c:pt>
                <c:pt idx="32701">
                  <c:v>-2.4796660447058701E-2</c:v>
                </c:pt>
                <c:pt idx="32702">
                  <c:v>-2.49576351334336E-2</c:v>
                </c:pt>
                <c:pt idx="32703">
                  <c:v>-2.5118609819808499E-2</c:v>
                </c:pt>
                <c:pt idx="32704">
                  <c:v>-2.5279584504609199E-2</c:v>
                </c:pt>
                <c:pt idx="32705">
                  <c:v>-2.5440559190984102E-2</c:v>
                </c:pt>
                <c:pt idx="32706">
                  <c:v>-2.5601533877359101E-2</c:v>
                </c:pt>
                <c:pt idx="32707">
                  <c:v>-2.5762508562159801E-2</c:v>
                </c:pt>
                <c:pt idx="32708">
                  <c:v>-2.59234832485347E-2</c:v>
                </c:pt>
                <c:pt idx="32709">
                  <c:v>-2.60844579349096E-2</c:v>
                </c:pt>
                <c:pt idx="32710">
                  <c:v>-2.62454326197104E-2</c:v>
                </c:pt>
                <c:pt idx="32711">
                  <c:v>-2.6406407306085299E-2</c:v>
                </c:pt>
                <c:pt idx="32712">
                  <c:v>-2.6567381992460198E-2</c:v>
                </c:pt>
                <c:pt idx="32713">
                  <c:v>-2.6728356677260999E-2</c:v>
                </c:pt>
                <c:pt idx="32714">
                  <c:v>-2.6889331363635902E-2</c:v>
                </c:pt>
                <c:pt idx="32715">
                  <c:v>-2.7050306050010801E-2</c:v>
                </c:pt>
                <c:pt idx="32716">
                  <c:v>-2.7211280734811501E-2</c:v>
                </c:pt>
                <c:pt idx="32717">
                  <c:v>-2.73722554211865E-2</c:v>
                </c:pt>
                <c:pt idx="32718">
                  <c:v>-2.75332301075614E-2</c:v>
                </c:pt>
                <c:pt idx="32719">
                  <c:v>-2.76942047923621E-2</c:v>
                </c:pt>
                <c:pt idx="32720">
                  <c:v>-2.7855179478736999E-2</c:v>
                </c:pt>
                <c:pt idx="32721">
                  <c:v>-2.8016154165111901E-2</c:v>
                </c:pt>
                <c:pt idx="32722">
                  <c:v>-2.8177128849912698E-2</c:v>
                </c:pt>
                <c:pt idx="32723">
                  <c:v>-2.8338103536287601E-2</c:v>
                </c:pt>
                <c:pt idx="32724">
                  <c:v>-2.84990782226625E-2</c:v>
                </c:pt>
                <c:pt idx="32725">
                  <c:v>-2.8660052907463301E-2</c:v>
                </c:pt>
                <c:pt idx="32726">
                  <c:v>-2.88210275938382E-2</c:v>
                </c:pt>
                <c:pt idx="32727">
                  <c:v>-2.8982002280213099E-2</c:v>
                </c:pt>
                <c:pt idx="32728">
                  <c:v>-2.91429769650139E-2</c:v>
                </c:pt>
                <c:pt idx="32729">
                  <c:v>-2.9303951651388799E-2</c:v>
                </c:pt>
                <c:pt idx="32730">
                  <c:v>-2.9464926337763701E-2</c:v>
                </c:pt>
                <c:pt idx="32731">
                  <c:v>-2.9625901022564401E-2</c:v>
                </c:pt>
                <c:pt idx="32732">
                  <c:v>-2.97868757089393E-2</c:v>
                </c:pt>
                <c:pt idx="32733">
                  <c:v>-2.99478503953142E-2</c:v>
                </c:pt>
                <c:pt idx="32734">
                  <c:v>-3.0108825080115E-2</c:v>
                </c:pt>
                <c:pt idx="32735">
                  <c:v>-3.0269799766489899E-2</c:v>
                </c:pt>
                <c:pt idx="32736">
                  <c:v>-3.0430774452864798E-2</c:v>
                </c:pt>
                <c:pt idx="32737">
                  <c:v>-3.0591749137665599E-2</c:v>
                </c:pt>
                <c:pt idx="32738">
                  <c:v>-3.0752723824040502E-2</c:v>
                </c:pt>
                <c:pt idx="32739">
                  <c:v>-3.0913698510415401E-2</c:v>
                </c:pt>
                <c:pt idx="32740">
                  <c:v>-3.1074673195216101E-2</c:v>
                </c:pt>
                <c:pt idx="32741">
                  <c:v>-3.1235647881591101E-2</c:v>
                </c:pt>
                <c:pt idx="32742">
                  <c:v>-3.1396622567966E-2</c:v>
                </c:pt>
                <c:pt idx="32743">
                  <c:v>-3.1557597252766703E-2</c:v>
                </c:pt>
                <c:pt idx="32744">
                  <c:v>-3.1718571939141703E-2</c:v>
                </c:pt>
                <c:pt idx="32745">
                  <c:v>-3.1879546625516599E-2</c:v>
                </c:pt>
                <c:pt idx="32746">
                  <c:v>-3.2040521310317302E-2</c:v>
                </c:pt>
                <c:pt idx="32747">
                  <c:v>-3.2201495996692198E-2</c:v>
                </c:pt>
                <c:pt idx="32748">
                  <c:v>-3.23624706830671E-2</c:v>
                </c:pt>
                <c:pt idx="32749">
                  <c:v>-3.2523445367867901E-2</c:v>
                </c:pt>
                <c:pt idx="32750">
                  <c:v>-3.2684420054242803E-2</c:v>
                </c:pt>
                <c:pt idx="32751">
                  <c:v>-3.2845394740617699E-2</c:v>
                </c:pt>
                <c:pt idx="32752">
                  <c:v>-3.30063694254185E-2</c:v>
                </c:pt>
                <c:pt idx="32753">
                  <c:v>-3.3167344111793402E-2</c:v>
                </c:pt>
                <c:pt idx="32754">
                  <c:v>-3.3328318798168298E-2</c:v>
                </c:pt>
                <c:pt idx="32755">
                  <c:v>-3.3489293482969099E-2</c:v>
                </c:pt>
                <c:pt idx="32756">
                  <c:v>-3.3650268169344001E-2</c:v>
                </c:pt>
                <c:pt idx="32757">
                  <c:v>-3.3811242855718897E-2</c:v>
                </c:pt>
                <c:pt idx="32758">
                  <c:v>-3.39722175405196E-2</c:v>
                </c:pt>
                <c:pt idx="32759">
                  <c:v>-3.4133192226894503E-2</c:v>
                </c:pt>
                <c:pt idx="32760">
                  <c:v>-3.4294166913269399E-2</c:v>
                </c:pt>
                <c:pt idx="32761">
                  <c:v>-3.4455141598070199E-2</c:v>
                </c:pt>
                <c:pt idx="32762">
                  <c:v>-3.4616116284445102E-2</c:v>
                </c:pt>
                <c:pt idx="32763">
                  <c:v>-3.4777090970819997E-2</c:v>
                </c:pt>
                <c:pt idx="32764">
                  <c:v>-3.4938065655620798E-2</c:v>
                </c:pt>
                <c:pt idx="32765">
                  <c:v>-3.5099040341995701E-2</c:v>
                </c:pt>
                <c:pt idx="32766">
                  <c:v>-3.5260015028370603E-2</c:v>
                </c:pt>
                <c:pt idx="32767">
                  <c:v>-3.54209897131713E-2</c:v>
                </c:pt>
                <c:pt idx="32768">
                  <c:v>-3.5581964399546299E-2</c:v>
                </c:pt>
                <c:pt idx="32769">
                  <c:v>-3.5742939085921202E-2</c:v>
                </c:pt>
                <c:pt idx="32770">
                  <c:v>-3.5903913770721899E-2</c:v>
                </c:pt>
                <c:pt idx="32771">
                  <c:v>-3.6064888457096801E-2</c:v>
                </c:pt>
                <c:pt idx="32772">
                  <c:v>-3.6225863143471697E-2</c:v>
                </c:pt>
                <c:pt idx="32773">
                  <c:v>-3.6386837828272497E-2</c:v>
                </c:pt>
                <c:pt idx="32774">
                  <c:v>-3.65478125146474E-2</c:v>
                </c:pt>
                <c:pt idx="32775">
                  <c:v>-3.6708787201022303E-2</c:v>
                </c:pt>
                <c:pt idx="32776">
                  <c:v>-3.6869761885823103E-2</c:v>
                </c:pt>
                <c:pt idx="32777">
                  <c:v>-3.7030736572197999E-2</c:v>
                </c:pt>
                <c:pt idx="32778">
                  <c:v>-3.7191711258572901E-2</c:v>
                </c:pt>
                <c:pt idx="32779">
                  <c:v>-3.7352685943373702E-2</c:v>
                </c:pt>
                <c:pt idx="32780">
                  <c:v>-3.7513660629748598E-2</c:v>
                </c:pt>
                <c:pt idx="32781">
                  <c:v>-3.76746353161235E-2</c:v>
                </c:pt>
                <c:pt idx="32782">
                  <c:v>-3.7835610000924197E-2</c:v>
                </c:pt>
                <c:pt idx="32783">
                  <c:v>-3.7996584687299197E-2</c:v>
                </c:pt>
                <c:pt idx="32784">
                  <c:v>-3.8157559373674099E-2</c:v>
                </c:pt>
                <c:pt idx="32785">
                  <c:v>-3.8318534058474803E-2</c:v>
                </c:pt>
                <c:pt idx="32786">
                  <c:v>-3.8479508744849698E-2</c:v>
                </c:pt>
                <c:pt idx="32787">
                  <c:v>-3.8640483431224601E-2</c:v>
                </c:pt>
                <c:pt idx="32788">
                  <c:v>-3.8801458116025402E-2</c:v>
                </c:pt>
                <c:pt idx="32789">
                  <c:v>-3.8962432802400297E-2</c:v>
                </c:pt>
                <c:pt idx="32790">
                  <c:v>-3.91234074887752E-2</c:v>
                </c:pt>
                <c:pt idx="32791">
                  <c:v>-3.9284382173576E-2</c:v>
                </c:pt>
                <c:pt idx="32792">
                  <c:v>-3.9445356859950903E-2</c:v>
                </c:pt>
                <c:pt idx="32793">
                  <c:v>-3.9606331546325799E-2</c:v>
                </c:pt>
                <c:pt idx="32794">
                  <c:v>-3.9767306231126502E-2</c:v>
                </c:pt>
                <c:pt idx="32795">
                  <c:v>-3.9928280917501398E-2</c:v>
                </c:pt>
                <c:pt idx="32796">
                  <c:v>-4.0089255603876398E-2</c:v>
                </c:pt>
                <c:pt idx="32797">
                  <c:v>-4.0250230288677101E-2</c:v>
                </c:pt>
                <c:pt idx="32798">
                  <c:v>-4.0411204975051997E-2</c:v>
                </c:pt>
                <c:pt idx="32799">
                  <c:v>-4.0572179661426899E-2</c:v>
                </c:pt>
                <c:pt idx="32800">
                  <c:v>-4.07331543462277E-2</c:v>
                </c:pt>
                <c:pt idx="32801">
                  <c:v>-4.0894129032602602E-2</c:v>
                </c:pt>
                <c:pt idx="32802">
                  <c:v>-4.1055103718977498E-2</c:v>
                </c:pt>
                <c:pt idx="32803">
                  <c:v>-4.1216078403778299E-2</c:v>
                </c:pt>
                <c:pt idx="32804">
                  <c:v>-4.1377053090153201E-2</c:v>
                </c:pt>
                <c:pt idx="32805">
                  <c:v>-4.1538027776528097E-2</c:v>
                </c:pt>
                <c:pt idx="32806">
                  <c:v>-4.16990024613288E-2</c:v>
                </c:pt>
                <c:pt idx="32807">
                  <c:v>-4.18599771477038E-2</c:v>
                </c:pt>
                <c:pt idx="32808">
                  <c:v>-4.2020951834078703E-2</c:v>
                </c:pt>
                <c:pt idx="32809">
                  <c:v>-4.2181926518879399E-2</c:v>
                </c:pt>
                <c:pt idx="32810">
                  <c:v>-4.2342901205254302E-2</c:v>
                </c:pt>
                <c:pt idx="32811" formatCode="0.00E+00">
                  <c:v>-4.2503875891629198E-2</c:v>
                </c:pt>
                <c:pt idx="32812">
                  <c:v>-4.2664850576429998E-2</c:v>
                </c:pt>
                <c:pt idx="32813">
                  <c:v>-4.2825825262804901E-2</c:v>
                </c:pt>
                <c:pt idx="32814">
                  <c:v>-4.2986799949179803E-2</c:v>
                </c:pt>
                <c:pt idx="32815">
                  <c:v>-4.3147774633980597E-2</c:v>
                </c:pt>
                <c:pt idx="32816">
                  <c:v>-4.33087493203555E-2</c:v>
                </c:pt>
                <c:pt idx="32817">
                  <c:v>-4.3469724006730402E-2</c:v>
                </c:pt>
                <c:pt idx="32818">
                  <c:v>-4.3630698691531203E-2</c:v>
                </c:pt>
                <c:pt idx="32819">
                  <c:v>-4.3791673377906098E-2</c:v>
                </c:pt>
                <c:pt idx="32820">
                  <c:v>-4.3952648064281001E-2</c:v>
                </c:pt>
                <c:pt idx="32821">
                  <c:v>-4.4113622749081698E-2</c:v>
                </c:pt>
                <c:pt idx="32822">
                  <c:v>-4.42745974354566E-2</c:v>
                </c:pt>
                <c:pt idx="32823">
                  <c:v>-4.4435572121831503E-2</c:v>
                </c:pt>
                <c:pt idx="32824">
                  <c:v>-4.4596546806632303E-2</c:v>
                </c:pt>
                <c:pt idx="32825">
                  <c:v>-4.4757521493007199E-2</c:v>
                </c:pt>
                <c:pt idx="32826">
                  <c:v>-4.4918496179382102E-2</c:v>
                </c:pt>
                <c:pt idx="32827">
                  <c:v>-4.5079470864182902E-2</c:v>
                </c:pt>
                <c:pt idx="32828">
                  <c:v>-4.5240445550557798E-2</c:v>
                </c:pt>
                <c:pt idx="32829">
                  <c:v>-4.5401420236932701E-2</c:v>
                </c:pt>
                <c:pt idx="32830">
                  <c:v>-4.5562394921733397E-2</c:v>
                </c:pt>
                <c:pt idx="32831">
                  <c:v>-4.5723369608108397E-2</c:v>
                </c:pt>
                <c:pt idx="32832">
                  <c:v>-4.5884344294483299E-2</c:v>
                </c:pt>
                <c:pt idx="32833">
                  <c:v>-4.6045318979284003E-2</c:v>
                </c:pt>
                <c:pt idx="32834">
                  <c:v>-4.6206293665659003E-2</c:v>
                </c:pt>
                <c:pt idx="32835">
                  <c:v>-4.6367268352033898E-2</c:v>
                </c:pt>
                <c:pt idx="32836">
                  <c:v>-4.6528243036834602E-2</c:v>
                </c:pt>
                <c:pt idx="32837">
                  <c:v>-4.6689217723209497E-2</c:v>
                </c:pt>
                <c:pt idx="32838">
                  <c:v>-4.68501924095844E-2</c:v>
                </c:pt>
                <c:pt idx="32839">
                  <c:v>-4.7011167094385201E-2</c:v>
                </c:pt>
                <c:pt idx="32840">
                  <c:v>-4.7172141780760103E-2</c:v>
                </c:pt>
                <c:pt idx="32841">
                  <c:v>-4.7333116467134999E-2</c:v>
                </c:pt>
                <c:pt idx="32842">
                  <c:v>-4.7494091151935799E-2</c:v>
                </c:pt>
                <c:pt idx="32843">
                  <c:v>-4.7655065838310702E-2</c:v>
                </c:pt>
                <c:pt idx="32844">
                  <c:v>-4.7816040524685598E-2</c:v>
                </c:pt>
                <c:pt idx="32845">
                  <c:v>-4.7977015209486398E-2</c:v>
                </c:pt>
                <c:pt idx="32846">
                  <c:v>-4.8137989895861301E-2</c:v>
                </c:pt>
                <c:pt idx="32847">
                  <c:v>-4.8298964582236197E-2</c:v>
                </c:pt>
                <c:pt idx="32848">
                  <c:v>-4.84599392670369E-2</c:v>
                </c:pt>
                <c:pt idx="32849">
                  <c:v>-4.8620913953411803E-2</c:v>
                </c:pt>
                <c:pt idx="32850">
                  <c:v>-4.8781888639786698E-2</c:v>
                </c:pt>
                <c:pt idx="32851">
                  <c:v>-4.8942863324587499E-2</c:v>
                </c:pt>
                <c:pt idx="32852">
                  <c:v>-4.9103838010962401E-2</c:v>
                </c:pt>
                <c:pt idx="32853">
                  <c:v>-4.9264812697337297E-2</c:v>
                </c:pt>
                <c:pt idx="32854">
                  <c:v>-4.9425787382138098E-2</c:v>
                </c:pt>
                <c:pt idx="32855">
                  <c:v>-4.9586762068513E-2</c:v>
                </c:pt>
                <c:pt idx="32856">
                  <c:v>-4.9747736754887903E-2</c:v>
                </c:pt>
                <c:pt idx="32857">
                  <c:v>-4.9908711439688697E-2</c:v>
                </c:pt>
                <c:pt idx="32858">
                  <c:v>-5.0069686126063599E-2</c:v>
                </c:pt>
                <c:pt idx="32859">
                  <c:v>-5.0230660812438502E-2</c:v>
                </c:pt>
                <c:pt idx="32860">
                  <c:v>-5.0391635497239198E-2</c:v>
                </c:pt>
                <c:pt idx="32861">
                  <c:v>-5.0552610183614101E-2</c:v>
                </c:pt>
                <c:pt idx="32862">
                  <c:v>-5.0713584869989101E-2</c:v>
                </c:pt>
                <c:pt idx="32863">
                  <c:v>-5.0874559554789797E-2</c:v>
                </c:pt>
                <c:pt idx="32864">
                  <c:v>-5.10355342411647E-2</c:v>
                </c:pt>
                <c:pt idx="32865">
                  <c:v>-5.1196508927539602E-2</c:v>
                </c:pt>
                <c:pt idx="32866">
                  <c:v>-5.1357483612340403E-2</c:v>
                </c:pt>
                <c:pt idx="32867">
                  <c:v>-5.1518458298715299E-2</c:v>
                </c:pt>
                <c:pt idx="32868">
                  <c:v>-5.1679432985090201E-2</c:v>
                </c:pt>
                <c:pt idx="32869">
                  <c:v>-5.1840407669891002E-2</c:v>
                </c:pt>
                <c:pt idx="32870">
                  <c:v>-5.2001382356265897E-2</c:v>
                </c:pt>
                <c:pt idx="32871">
                  <c:v>-5.21623570426408E-2</c:v>
                </c:pt>
                <c:pt idx="32872">
                  <c:v>-5.2323331727441497E-2</c:v>
                </c:pt>
                <c:pt idx="32873">
                  <c:v>-5.2484306413816503E-2</c:v>
                </c:pt>
                <c:pt idx="32874">
                  <c:v>-5.2645281100191302E-2</c:v>
                </c:pt>
                <c:pt idx="32875">
                  <c:v>-5.2806255784992102E-2</c:v>
                </c:pt>
                <c:pt idx="32876">
                  <c:v>-5.2967230471366998E-2</c:v>
                </c:pt>
                <c:pt idx="32877">
                  <c:v>-5.3128205157741901E-2</c:v>
                </c:pt>
                <c:pt idx="32878">
                  <c:v>-5.3289179842542701E-2</c:v>
                </c:pt>
                <c:pt idx="32879">
                  <c:v>-5.3450154528917597E-2</c:v>
                </c:pt>
                <c:pt idx="32880">
                  <c:v>-5.36111292152925E-2</c:v>
                </c:pt>
                <c:pt idx="32881">
                  <c:v>-5.37721039000933E-2</c:v>
                </c:pt>
                <c:pt idx="32882">
                  <c:v>-5.3933078586468203E-2</c:v>
                </c:pt>
                <c:pt idx="32883">
                  <c:v>-5.4094053272843098E-2</c:v>
                </c:pt>
                <c:pt idx="32884">
                  <c:v>-5.4255027957643802E-2</c:v>
                </c:pt>
                <c:pt idx="32885">
                  <c:v>-5.4416002644018802E-2</c:v>
                </c:pt>
                <c:pt idx="32886">
                  <c:v>-5.4576977330393697E-2</c:v>
                </c:pt>
                <c:pt idx="32887">
                  <c:v>-5.4737952015194401E-2</c:v>
                </c:pt>
                <c:pt idx="32888">
                  <c:v>-5.4898926701569303E-2</c:v>
                </c:pt>
                <c:pt idx="32889">
                  <c:v>-5.5059901387944199E-2</c:v>
                </c:pt>
                <c:pt idx="32890">
                  <c:v>-5.5220876072745E-2</c:v>
                </c:pt>
                <c:pt idx="32891">
                  <c:v>-5.5381850759119902E-2</c:v>
                </c:pt>
                <c:pt idx="32892">
                  <c:v>-5.5542825445494798E-2</c:v>
                </c:pt>
                <c:pt idx="32893">
                  <c:v>-5.5703800130295598E-2</c:v>
                </c:pt>
                <c:pt idx="32894">
                  <c:v>-5.5864774816670501E-2</c:v>
                </c:pt>
                <c:pt idx="32895">
                  <c:v>-5.6025749503045397E-2</c:v>
                </c:pt>
                <c:pt idx="32896">
                  <c:v>-5.6186724187846197E-2</c:v>
                </c:pt>
                <c:pt idx="32897">
                  <c:v>-5.63476988742211E-2</c:v>
                </c:pt>
                <c:pt idx="32898">
                  <c:v>-5.6508673560596002E-2</c:v>
                </c:pt>
                <c:pt idx="32899">
                  <c:v>-5.6669648245396699E-2</c:v>
                </c:pt>
                <c:pt idx="32900">
                  <c:v>-5.6830622931771602E-2</c:v>
                </c:pt>
                <c:pt idx="32901">
                  <c:v>-5.6991597618146497E-2</c:v>
                </c:pt>
                <c:pt idx="32902">
                  <c:v>-5.7152572302947298E-2</c:v>
                </c:pt>
                <c:pt idx="32903">
                  <c:v>-5.73135469893222E-2</c:v>
                </c:pt>
                <c:pt idx="32904">
                  <c:v>-5.7474521675697103E-2</c:v>
                </c:pt>
                <c:pt idx="32905">
                  <c:v>-5.7635496360497897E-2</c:v>
                </c:pt>
                <c:pt idx="32906">
                  <c:v>-5.7796471046872799E-2</c:v>
                </c:pt>
                <c:pt idx="32907">
                  <c:v>-5.7957445733247702E-2</c:v>
                </c:pt>
                <c:pt idx="32908">
                  <c:v>-5.8118420418048503E-2</c:v>
                </c:pt>
                <c:pt idx="32909">
                  <c:v>-5.8279395104423398E-2</c:v>
                </c:pt>
                <c:pt idx="32910">
                  <c:v>-5.8440369790798301E-2</c:v>
                </c:pt>
                <c:pt idx="32911">
                  <c:v>-5.8601344475598997E-2</c:v>
                </c:pt>
                <c:pt idx="32912">
                  <c:v>-5.8762319161973997E-2</c:v>
                </c:pt>
                <c:pt idx="32913">
                  <c:v>-5.8923293848348803E-2</c:v>
                </c:pt>
                <c:pt idx="32914">
                  <c:v>-5.9084268533149603E-2</c:v>
                </c:pt>
                <c:pt idx="32915">
                  <c:v>-5.9245243219524499E-2</c:v>
                </c:pt>
                <c:pt idx="32916">
                  <c:v>-5.9406217905899401E-2</c:v>
                </c:pt>
                <c:pt idx="32917">
                  <c:v>-5.9567192590700202E-2</c:v>
                </c:pt>
                <c:pt idx="32918">
                  <c:v>-5.9728167277075098E-2</c:v>
                </c:pt>
                <c:pt idx="32919">
                  <c:v>-5.988914196345E-2</c:v>
                </c:pt>
                <c:pt idx="32920">
                  <c:v>-6.0050116648250801E-2</c:v>
                </c:pt>
                <c:pt idx="32921">
                  <c:v>-6.0211091334625703E-2</c:v>
                </c:pt>
                <c:pt idx="32922">
                  <c:v>-6.0372066021000599E-2</c:v>
                </c:pt>
                <c:pt idx="32923">
                  <c:v>-6.0533040705801303E-2</c:v>
                </c:pt>
                <c:pt idx="32924">
                  <c:v>-6.0694015392176302E-2</c:v>
                </c:pt>
                <c:pt idx="32925">
                  <c:v>-6.0854990078551198E-2</c:v>
                </c:pt>
                <c:pt idx="32926">
                  <c:v>-6.1015964763351901E-2</c:v>
                </c:pt>
                <c:pt idx="32927">
                  <c:v>-6.1176939449726797E-2</c:v>
                </c:pt>
                <c:pt idx="32928">
                  <c:v>-6.13379141361017E-2</c:v>
                </c:pt>
                <c:pt idx="32929">
                  <c:v>-6.14988888209025E-2</c:v>
                </c:pt>
                <c:pt idx="32930">
                  <c:v>-6.1659863507277403E-2</c:v>
                </c:pt>
                <c:pt idx="32931">
                  <c:v>-6.1820838193652299E-2</c:v>
                </c:pt>
                <c:pt idx="32932">
                  <c:v>-6.1981812878453099E-2</c:v>
                </c:pt>
                <c:pt idx="32933">
                  <c:v>-6.2142787564828002E-2</c:v>
                </c:pt>
                <c:pt idx="32934">
                  <c:v>-6.2303762251202897E-2</c:v>
                </c:pt>
                <c:pt idx="32935">
                  <c:v>-6.2464736936003698E-2</c:v>
                </c:pt>
                <c:pt idx="32936">
                  <c:v>-6.2625711622378594E-2</c:v>
                </c:pt>
                <c:pt idx="32937">
                  <c:v>-6.2786686308753503E-2</c:v>
                </c:pt>
                <c:pt idx="32938">
                  <c:v>-6.29476609935542E-2</c:v>
                </c:pt>
                <c:pt idx="32939">
                  <c:v>-6.3108635679929095E-2</c:v>
                </c:pt>
                <c:pt idx="32940">
                  <c:v>-6.3269610366304005E-2</c:v>
                </c:pt>
                <c:pt idx="32941">
                  <c:v>-6.3430585051104799E-2</c:v>
                </c:pt>
                <c:pt idx="32942">
                  <c:v>-6.3591559737479694E-2</c:v>
                </c:pt>
                <c:pt idx="32943">
                  <c:v>-6.3752534423854604E-2</c:v>
                </c:pt>
                <c:pt idx="32944">
                  <c:v>-6.3913509108655397E-2</c:v>
                </c:pt>
                <c:pt idx="32945">
                  <c:v>-6.4074483795030293E-2</c:v>
                </c:pt>
                <c:pt idx="32946">
                  <c:v>-6.4235458481405203E-2</c:v>
                </c:pt>
                <c:pt idx="32947">
                  <c:v>-6.4396433166205899E-2</c:v>
                </c:pt>
                <c:pt idx="32948">
                  <c:v>-6.4557407852580906E-2</c:v>
                </c:pt>
                <c:pt idx="32949">
                  <c:v>-6.4718382538955802E-2</c:v>
                </c:pt>
                <c:pt idx="32950">
                  <c:v>-6.4879357223756498E-2</c:v>
                </c:pt>
                <c:pt idx="32951">
                  <c:v>-6.5040331910131505E-2</c:v>
                </c:pt>
                <c:pt idx="32952">
                  <c:v>-6.5201306596506303E-2</c:v>
                </c:pt>
                <c:pt idx="32953">
                  <c:v>-6.5362281281307097E-2</c:v>
                </c:pt>
                <c:pt idx="32954">
                  <c:v>-6.5523255967682006E-2</c:v>
                </c:pt>
                <c:pt idx="32955">
                  <c:v>-6.5684230654056902E-2</c:v>
                </c:pt>
                <c:pt idx="32956">
                  <c:v>-6.5845205338857696E-2</c:v>
                </c:pt>
                <c:pt idx="32957">
                  <c:v>-6.6006180025232605E-2</c:v>
                </c:pt>
                <c:pt idx="32958">
                  <c:v>-6.6167154711607501E-2</c:v>
                </c:pt>
                <c:pt idx="32959">
                  <c:v>-6.6328129396408295E-2</c:v>
                </c:pt>
                <c:pt idx="32960">
                  <c:v>-6.6489104082783204E-2</c:v>
                </c:pt>
                <c:pt idx="32961">
                  <c:v>-6.66500787691581E-2</c:v>
                </c:pt>
                <c:pt idx="32962">
                  <c:v>-6.6811053453958796E-2</c:v>
                </c:pt>
                <c:pt idx="32963">
                  <c:v>-6.6972028140333706E-2</c:v>
                </c:pt>
                <c:pt idx="32964">
                  <c:v>-6.7133002826708602E-2</c:v>
                </c:pt>
                <c:pt idx="32965">
                  <c:v>-6.7293977511509395E-2</c:v>
                </c:pt>
                <c:pt idx="32966">
                  <c:v>-6.7454952197884305E-2</c:v>
                </c:pt>
                <c:pt idx="32967">
                  <c:v>-6.76159268842592E-2</c:v>
                </c:pt>
                <c:pt idx="32968">
                  <c:v>-6.7776901569059994E-2</c:v>
                </c:pt>
                <c:pt idx="32969">
                  <c:v>-6.7937876255434904E-2</c:v>
                </c:pt>
                <c:pt idx="32970">
                  <c:v>-6.8098850941809799E-2</c:v>
                </c:pt>
                <c:pt idx="32971">
                  <c:v>-6.8259825626610607E-2</c:v>
                </c:pt>
                <c:pt idx="32972">
                  <c:v>-6.8420800312985502E-2</c:v>
                </c:pt>
                <c:pt idx="32973">
                  <c:v>-6.8581774999360398E-2</c:v>
                </c:pt>
                <c:pt idx="32974">
                  <c:v>-6.8742749684161095E-2</c:v>
                </c:pt>
                <c:pt idx="32975">
                  <c:v>-6.8903724370536101E-2</c:v>
                </c:pt>
                <c:pt idx="32976">
                  <c:v>-6.9064699056910997E-2</c:v>
                </c:pt>
                <c:pt idx="32977">
                  <c:v>-6.9225673741711694E-2</c:v>
                </c:pt>
                <c:pt idx="32978">
                  <c:v>-6.9386648428086603E-2</c:v>
                </c:pt>
                <c:pt idx="32979">
                  <c:v>-6.9547623114461499E-2</c:v>
                </c:pt>
                <c:pt idx="32980">
                  <c:v>-6.9708597799262306E-2</c:v>
                </c:pt>
                <c:pt idx="32981">
                  <c:v>-6.9869572485637202E-2</c:v>
                </c:pt>
                <c:pt idx="32982">
                  <c:v>-7.0030547172012098E-2</c:v>
                </c:pt>
                <c:pt idx="32983">
                  <c:v>-7.0191521856812905E-2</c:v>
                </c:pt>
                <c:pt idx="32984">
                  <c:v>-7.0352496543187801E-2</c:v>
                </c:pt>
                <c:pt idx="32985">
                  <c:v>-7.0513471229562696E-2</c:v>
                </c:pt>
                <c:pt idx="32986">
                  <c:v>-7.0674445914363504E-2</c:v>
                </c:pt>
                <c:pt idx="32987">
                  <c:v>-7.08354206007384E-2</c:v>
                </c:pt>
                <c:pt idx="32988">
                  <c:v>-7.0996395287113295E-2</c:v>
                </c:pt>
                <c:pt idx="32989">
                  <c:v>-7.1157369971914006E-2</c:v>
                </c:pt>
                <c:pt idx="32990">
                  <c:v>-7.1318344658288901E-2</c:v>
                </c:pt>
                <c:pt idx="32991">
                  <c:v>-7.1479319344663797E-2</c:v>
                </c:pt>
                <c:pt idx="32992">
                  <c:v>-7.1640294029464605E-2</c:v>
                </c:pt>
                <c:pt idx="32993">
                  <c:v>-7.18012687158395E-2</c:v>
                </c:pt>
                <c:pt idx="32994">
                  <c:v>-7.1962243402214396E-2</c:v>
                </c:pt>
                <c:pt idx="32995">
                  <c:v>-7.2123218087015203E-2</c:v>
                </c:pt>
                <c:pt idx="32996">
                  <c:v>-7.2284192773390099E-2</c:v>
                </c:pt>
                <c:pt idx="32997">
                  <c:v>-7.2445167459764995E-2</c:v>
                </c:pt>
                <c:pt idx="32998">
                  <c:v>-7.2606142144565802E-2</c:v>
                </c:pt>
                <c:pt idx="32999">
                  <c:v>-7.2767116830940698E-2</c:v>
                </c:pt>
                <c:pt idx="33000">
                  <c:v>-7.2928091517315594E-2</c:v>
                </c:pt>
                <c:pt idx="33001">
                  <c:v>-7.3089066202116304E-2</c:v>
                </c:pt>
                <c:pt idx="33002">
                  <c:v>-7.32500408884912E-2</c:v>
                </c:pt>
                <c:pt idx="33003">
                  <c:v>-7.3411015574866206E-2</c:v>
                </c:pt>
                <c:pt idx="33004">
                  <c:v>-7.3571990259666903E-2</c:v>
                </c:pt>
                <c:pt idx="33005">
                  <c:v>-7.3732964946041799E-2</c:v>
                </c:pt>
                <c:pt idx="33006">
                  <c:v>-7.3893939632416694E-2</c:v>
                </c:pt>
                <c:pt idx="33007">
                  <c:v>-7.4054914317217502E-2</c:v>
                </c:pt>
                <c:pt idx="33008">
                  <c:v>-7.4215889003592397E-2</c:v>
                </c:pt>
                <c:pt idx="33009">
                  <c:v>-7.4376863689967307E-2</c:v>
                </c:pt>
                <c:pt idx="33010">
                  <c:v>-7.4537838374768101E-2</c:v>
                </c:pt>
                <c:pt idx="33011">
                  <c:v>-7.4698813061142996E-2</c:v>
                </c:pt>
                <c:pt idx="33012">
                  <c:v>-7.4859787747517906E-2</c:v>
                </c:pt>
                <c:pt idx="33013">
                  <c:v>-7.5020762432318602E-2</c:v>
                </c:pt>
                <c:pt idx="33014">
                  <c:v>-7.5181737118693498E-2</c:v>
                </c:pt>
                <c:pt idx="33015">
                  <c:v>-7.5342711805068505E-2</c:v>
                </c:pt>
                <c:pt idx="33016">
                  <c:v>-7.5503686489869201E-2</c:v>
                </c:pt>
                <c:pt idx="33017">
                  <c:v>-7.5664661176244097E-2</c:v>
                </c:pt>
                <c:pt idx="33018">
                  <c:v>-7.5825635862619006E-2</c:v>
                </c:pt>
                <c:pt idx="33019">
                  <c:v>-7.59866105474198E-2</c:v>
                </c:pt>
                <c:pt idx="33020">
                  <c:v>-7.6147585233794696E-2</c:v>
                </c:pt>
                <c:pt idx="33021">
                  <c:v>-7.6308559920169605E-2</c:v>
                </c:pt>
                <c:pt idx="33022">
                  <c:v>-7.6469534604970399E-2</c:v>
                </c:pt>
                <c:pt idx="33023">
                  <c:v>-7.6630509291345295E-2</c:v>
                </c:pt>
                <c:pt idx="33024">
                  <c:v>-7.6791483977720204E-2</c:v>
                </c:pt>
                <c:pt idx="33025">
                  <c:v>-7.6952458662520901E-2</c:v>
                </c:pt>
                <c:pt idx="33026">
                  <c:v>-7.7113433348895796E-2</c:v>
                </c:pt>
                <c:pt idx="33027">
                  <c:v>-7.7274408035270803E-2</c:v>
                </c:pt>
                <c:pt idx="33028">
                  <c:v>-7.7435382720071499E-2</c:v>
                </c:pt>
                <c:pt idx="33029">
                  <c:v>-7.7596357406446395E-2</c:v>
                </c:pt>
                <c:pt idx="33030">
                  <c:v>-7.7757332092821402E-2</c:v>
                </c:pt>
                <c:pt idx="33031">
                  <c:v>-7.7918306777622098E-2</c:v>
                </c:pt>
                <c:pt idx="33032">
                  <c:v>-7.8079281463996994E-2</c:v>
                </c:pt>
                <c:pt idx="33033">
                  <c:v>-7.8240256150371904E-2</c:v>
                </c:pt>
                <c:pt idx="33034">
                  <c:v>-7.8401230835172697E-2</c:v>
                </c:pt>
                <c:pt idx="33035">
                  <c:v>-7.8562205521547607E-2</c:v>
                </c:pt>
                <c:pt idx="33036">
                  <c:v>-7.8723180207922502E-2</c:v>
                </c:pt>
                <c:pt idx="33037">
                  <c:v>-7.8884154892723296E-2</c:v>
                </c:pt>
                <c:pt idx="33038">
                  <c:v>-7.9045129579098206E-2</c:v>
                </c:pt>
                <c:pt idx="33039">
                  <c:v>-7.9206104265473101E-2</c:v>
                </c:pt>
                <c:pt idx="33040">
                  <c:v>-7.9367078950273798E-2</c:v>
                </c:pt>
                <c:pt idx="33041">
                  <c:v>-7.9528053636648804E-2</c:v>
                </c:pt>
                <c:pt idx="33042">
                  <c:v>-7.96890283230237E-2</c:v>
                </c:pt>
                <c:pt idx="33043">
                  <c:v>-7.9850003007824397E-2</c:v>
                </c:pt>
                <c:pt idx="33044">
                  <c:v>-8.0010977694199306E-2</c:v>
                </c:pt>
                <c:pt idx="33045">
                  <c:v>-8.0171952380574202E-2</c:v>
                </c:pt>
                <c:pt idx="33046">
                  <c:v>-8.0332927065374996E-2</c:v>
                </c:pt>
                <c:pt idx="33047">
                  <c:v>-8.0493901751749905E-2</c:v>
                </c:pt>
                <c:pt idx="33048">
                  <c:v>-8.0654876438124801E-2</c:v>
                </c:pt>
                <c:pt idx="33049">
                  <c:v>-8.0815851122925594E-2</c:v>
                </c:pt>
                <c:pt idx="33050">
                  <c:v>-8.0976825809300504E-2</c:v>
                </c:pt>
                <c:pt idx="33051">
                  <c:v>-8.11378004956754E-2</c:v>
                </c:pt>
                <c:pt idx="33052">
                  <c:v>-8.1298775180476096E-2</c:v>
                </c:pt>
                <c:pt idx="33053">
                  <c:v>-8.1459749866851103E-2</c:v>
                </c:pt>
                <c:pt idx="33054">
                  <c:v>-8.1620724553225901E-2</c:v>
                </c:pt>
                <c:pt idx="33055">
                  <c:v>-8.1781699238026695E-2</c:v>
                </c:pt>
                <c:pt idx="33056">
                  <c:v>-8.1942673924401604E-2</c:v>
                </c:pt>
                <c:pt idx="33057">
                  <c:v>-8.21036486107765E-2</c:v>
                </c:pt>
                <c:pt idx="33058">
                  <c:v>-8.2264623295577294E-2</c:v>
                </c:pt>
                <c:pt idx="33059">
                  <c:v>-8.2425597981952203E-2</c:v>
                </c:pt>
                <c:pt idx="33060">
                  <c:v>-8.2586572668327099E-2</c:v>
                </c:pt>
                <c:pt idx="33061">
                  <c:v>-8.2747547353127907E-2</c:v>
                </c:pt>
                <c:pt idx="33062">
                  <c:v>-8.2908522039502802E-2</c:v>
                </c:pt>
                <c:pt idx="33063">
                  <c:v>-8.3069496725877698E-2</c:v>
                </c:pt>
                <c:pt idx="33064">
                  <c:v>-8.3230471410678394E-2</c:v>
                </c:pt>
                <c:pt idx="33065">
                  <c:v>-8.3391446097053401E-2</c:v>
                </c:pt>
                <c:pt idx="33066">
                  <c:v>-8.3552420783428297E-2</c:v>
                </c:pt>
                <c:pt idx="33067">
                  <c:v>-8.3713395468228993E-2</c:v>
                </c:pt>
                <c:pt idx="33068">
                  <c:v>-8.3874370154603903E-2</c:v>
                </c:pt>
                <c:pt idx="33069">
                  <c:v>-8.4035344840978896E-2</c:v>
                </c:pt>
                <c:pt idx="33070">
                  <c:v>-8.4196319525779606E-2</c:v>
                </c:pt>
                <c:pt idx="33071">
                  <c:v>-8.4357294212154502E-2</c:v>
                </c:pt>
                <c:pt idx="33072">
                  <c:v>-8.4518268898529397E-2</c:v>
                </c:pt>
                <c:pt idx="33073">
                  <c:v>-8.4679243583330205E-2</c:v>
                </c:pt>
                <c:pt idx="33074">
                  <c:v>-8.48402182697051E-2</c:v>
                </c:pt>
                <c:pt idx="33075">
                  <c:v>-8.5001192956079996E-2</c:v>
                </c:pt>
                <c:pt idx="33076">
                  <c:v>-8.5162167640880804E-2</c:v>
                </c:pt>
                <c:pt idx="33077">
                  <c:v>-8.5323142327255699E-2</c:v>
                </c:pt>
                <c:pt idx="33078">
                  <c:v>-8.5484117013630595E-2</c:v>
                </c:pt>
                <c:pt idx="33079">
                  <c:v>-8.5645091698431305E-2</c:v>
                </c:pt>
                <c:pt idx="33080">
                  <c:v>-8.5806066384806201E-2</c:v>
                </c:pt>
                <c:pt idx="33081">
                  <c:v>-8.5967041071181194E-2</c:v>
                </c:pt>
                <c:pt idx="33082">
                  <c:v>-8.6128015755981904E-2</c:v>
                </c:pt>
                <c:pt idx="33083">
                  <c:v>-8.62889904423568E-2</c:v>
                </c:pt>
                <c:pt idx="33084">
                  <c:v>-8.6449965128731696E-2</c:v>
                </c:pt>
                <c:pt idx="33085">
                  <c:v>-8.6610939813532503E-2</c:v>
                </c:pt>
                <c:pt idx="33086">
                  <c:v>-8.6771914499907399E-2</c:v>
                </c:pt>
                <c:pt idx="33087">
                  <c:v>-8.6932889186282294E-2</c:v>
                </c:pt>
                <c:pt idx="33088">
                  <c:v>-8.7093863871083102E-2</c:v>
                </c:pt>
                <c:pt idx="33089">
                  <c:v>-8.7254838557457998E-2</c:v>
                </c:pt>
                <c:pt idx="33090">
                  <c:v>-8.7415813243832893E-2</c:v>
                </c:pt>
                <c:pt idx="33091">
                  <c:v>-8.7576787928633604E-2</c:v>
                </c:pt>
                <c:pt idx="33092">
                  <c:v>-8.7737762615008499E-2</c:v>
                </c:pt>
                <c:pt idx="33093">
                  <c:v>-8.7898737301383506E-2</c:v>
                </c:pt>
                <c:pt idx="33094">
                  <c:v>-8.8059711986184203E-2</c:v>
                </c:pt>
                <c:pt idx="33095">
                  <c:v>-8.8220686672559098E-2</c:v>
                </c:pt>
                <c:pt idx="33096">
                  <c:v>-8.8381661358933994E-2</c:v>
                </c:pt>
                <c:pt idx="33097">
                  <c:v>-8.8542636043734801E-2</c:v>
                </c:pt>
                <c:pt idx="33098">
                  <c:v>-8.8703610730109697E-2</c:v>
                </c:pt>
                <c:pt idx="33099">
                  <c:v>-8.8864585416484607E-2</c:v>
                </c:pt>
                <c:pt idx="33100">
                  <c:v>-8.90255601012854E-2</c:v>
                </c:pt>
                <c:pt idx="33101">
                  <c:v>-8.9186534787660296E-2</c:v>
                </c:pt>
                <c:pt idx="33102">
                  <c:v>-8.9347509474035205E-2</c:v>
                </c:pt>
                <c:pt idx="33103">
                  <c:v>-8.9508484158835902E-2</c:v>
                </c:pt>
                <c:pt idx="33104">
                  <c:v>-8.9669458845210798E-2</c:v>
                </c:pt>
                <c:pt idx="33105">
                  <c:v>-8.9830433531585804E-2</c:v>
                </c:pt>
                <c:pt idx="33106">
                  <c:v>-8.9991408216386501E-2</c:v>
                </c:pt>
                <c:pt idx="33107">
                  <c:v>-9.0152382902761397E-2</c:v>
                </c:pt>
                <c:pt idx="33108">
                  <c:v>-9.0313357589136306E-2</c:v>
                </c:pt>
                <c:pt idx="33109">
                  <c:v>-9.04743322739371E-2</c:v>
                </c:pt>
                <c:pt idx="33110">
                  <c:v>-9.0635306960311995E-2</c:v>
                </c:pt>
                <c:pt idx="33111">
                  <c:v>-9.0796281646686905E-2</c:v>
                </c:pt>
                <c:pt idx="33112">
                  <c:v>-9.0957256331487699E-2</c:v>
                </c:pt>
                <c:pt idx="33113">
                  <c:v>-9.1118231017862594E-2</c:v>
                </c:pt>
                <c:pt idx="33114">
                  <c:v>-9.1279205704237504E-2</c:v>
                </c:pt>
                <c:pt idx="33115">
                  <c:v>-9.14401803890382E-2</c:v>
                </c:pt>
                <c:pt idx="33116">
                  <c:v>-9.1601155075413096E-2</c:v>
                </c:pt>
                <c:pt idx="33117">
                  <c:v>-9.1762129761788103E-2</c:v>
                </c:pt>
                <c:pt idx="33118">
                  <c:v>-9.1923104446588799E-2</c:v>
                </c:pt>
                <c:pt idx="33119">
                  <c:v>-9.2084079132963695E-2</c:v>
                </c:pt>
                <c:pt idx="33120">
                  <c:v>-9.2245053819338702E-2</c:v>
                </c:pt>
                <c:pt idx="33121">
                  <c:v>-9.2406028504139398E-2</c:v>
                </c:pt>
                <c:pt idx="33122">
                  <c:v>-9.2567003190514294E-2</c:v>
                </c:pt>
                <c:pt idx="33123">
                  <c:v>-9.2727977876889203E-2</c:v>
                </c:pt>
                <c:pt idx="33124">
                  <c:v>-9.2888952561689997E-2</c:v>
                </c:pt>
                <c:pt idx="33125">
                  <c:v>-9.3049927248064906E-2</c:v>
                </c:pt>
                <c:pt idx="33126">
                  <c:v>-9.3210901934439802E-2</c:v>
                </c:pt>
                <c:pt idx="33127">
                  <c:v>-9.3371876619240596E-2</c:v>
                </c:pt>
                <c:pt idx="33128">
                  <c:v>-9.3532851305615505E-2</c:v>
                </c:pt>
                <c:pt idx="33129">
                  <c:v>-9.3693825991990401E-2</c:v>
                </c:pt>
                <c:pt idx="33130">
                  <c:v>-9.3854800676791098E-2</c:v>
                </c:pt>
                <c:pt idx="33131">
                  <c:v>-9.4015775363166104E-2</c:v>
                </c:pt>
                <c:pt idx="33132">
                  <c:v>-9.4176750049541E-2</c:v>
                </c:pt>
                <c:pt idx="33133">
                  <c:v>-9.4337724734341696E-2</c:v>
                </c:pt>
                <c:pt idx="33134">
                  <c:v>-9.4498699420716606E-2</c:v>
                </c:pt>
                <c:pt idx="33135">
                  <c:v>-9.4659674107091502E-2</c:v>
                </c:pt>
                <c:pt idx="33136">
                  <c:v>-9.4820648791892295E-2</c:v>
                </c:pt>
                <c:pt idx="33137">
                  <c:v>-9.4981623478267205E-2</c:v>
                </c:pt>
                <c:pt idx="33138">
                  <c:v>-9.51425981646421E-2</c:v>
                </c:pt>
                <c:pt idx="33139">
                  <c:v>-9.5303572849442894E-2</c:v>
                </c:pt>
                <c:pt idx="33140">
                  <c:v>-9.5464547535817804E-2</c:v>
                </c:pt>
                <c:pt idx="33141">
                  <c:v>-9.5625522222192699E-2</c:v>
                </c:pt>
                <c:pt idx="33142">
                  <c:v>-9.5786496906993507E-2</c:v>
                </c:pt>
                <c:pt idx="33143">
                  <c:v>-9.5947471593368402E-2</c:v>
                </c:pt>
                <c:pt idx="33144">
                  <c:v>-9.6108446279743298E-2</c:v>
                </c:pt>
                <c:pt idx="33145">
                  <c:v>-9.6269420964543995E-2</c:v>
                </c:pt>
                <c:pt idx="33146">
                  <c:v>-9.6430395650918904E-2</c:v>
                </c:pt>
                <c:pt idx="33147">
                  <c:v>-9.65913703372938E-2</c:v>
                </c:pt>
                <c:pt idx="33148">
                  <c:v>-9.6752345022094594E-2</c:v>
                </c:pt>
                <c:pt idx="33149">
                  <c:v>-9.6913319708469503E-2</c:v>
                </c:pt>
                <c:pt idx="33150">
                  <c:v>-9.7074294394844399E-2</c:v>
                </c:pt>
                <c:pt idx="33151">
                  <c:v>-9.7235269079645206E-2</c:v>
                </c:pt>
                <c:pt idx="33152">
                  <c:v>-9.7396243766020102E-2</c:v>
                </c:pt>
                <c:pt idx="33153">
                  <c:v>-9.7557218452394998E-2</c:v>
                </c:pt>
                <c:pt idx="33154">
                  <c:v>-9.7718193137195694E-2</c:v>
                </c:pt>
                <c:pt idx="33155">
                  <c:v>-9.7879167823570701E-2</c:v>
                </c:pt>
                <c:pt idx="33156">
                  <c:v>-9.8040142509945596E-2</c:v>
                </c:pt>
                <c:pt idx="33157">
                  <c:v>-9.8201117194746307E-2</c:v>
                </c:pt>
                <c:pt idx="33158">
                  <c:v>-9.8362091881121202E-2</c:v>
                </c:pt>
                <c:pt idx="33159">
                  <c:v>-9.8523066567496195E-2</c:v>
                </c:pt>
                <c:pt idx="33160">
                  <c:v>-9.8684041252296906E-2</c:v>
                </c:pt>
                <c:pt idx="33161">
                  <c:v>-9.8845015938671801E-2</c:v>
                </c:pt>
                <c:pt idx="33162">
                  <c:v>-9.9005990625046697E-2</c:v>
                </c:pt>
                <c:pt idx="33163">
                  <c:v>-9.9166965309847505E-2</c:v>
                </c:pt>
                <c:pt idx="33164">
                  <c:v>-9.93279399962224E-2</c:v>
                </c:pt>
                <c:pt idx="33165">
                  <c:v>-9.9488914682597296E-2</c:v>
                </c:pt>
                <c:pt idx="33166">
                  <c:v>-9.9649889367398006E-2</c:v>
                </c:pt>
                <c:pt idx="33167">
                  <c:v>-9.9810864053772999E-2</c:v>
                </c:pt>
                <c:pt idx="33168">
                  <c:v>-9.9971838740147895E-2</c:v>
                </c:pt>
                <c:pt idx="33169">
                  <c:v>-0.10013281342494899</c:v>
                </c:pt>
                <c:pt idx="33170">
                  <c:v>-0.100293788111324</c:v>
                </c:pt>
                <c:pt idx="33171">
                  <c:v>-0.10045476279769799</c:v>
                </c:pt>
                <c:pt idx="33172">
                  <c:v>-0.100615737482499</c:v>
                </c:pt>
                <c:pt idx="33173">
                  <c:v>-0.100776712168874</c:v>
                </c:pt>
                <c:pt idx="33174">
                  <c:v>-0.100937686855249</c:v>
                </c:pt>
                <c:pt idx="33175">
                  <c:v>-0.10109866154005</c:v>
                </c:pt>
                <c:pt idx="33176">
                  <c:v>-0.101259636226425</c:v>
                </c:pt>
                <c:pt idx="33177">
                  <c:v>-0.1014206109128</c:v>
                </c:pt>
                <c:pt idx="33178">
                  <c:v>-0.1015815855976</c:v>
                </c:pt>
                <c:pt idx="33179">
                  <c:v>-0.10174256028397501</c:v>
                </c:pt>
                <c:pt idx="33180">
                  <c:v>-0.10190353497035</c:v>
                </c:pt>
                <c:pt idx="33181">
                  <c:v>-0.102064509655151</c:v>
                </c:pt>
                <c:pt idx="33182">
                  <c:v>-0.10222548434152599</c:v>
                </c:pt>
                <c:pt idx="33183">
                  <c:v>-0.102386459027901</c:v>
                </c:pt>
                <c:pt idx="33184">
                  <c:v>-0.102547433712702</c:v>
                </c:pt>
                <c:pt idx="33185">
                  <c:v>-0.102708408399076</c:v>
                </c:pt>
                <c:pt idx="33186">
                  <c:v>-0.102869383085451</c:v>
                </c:pt>
                <c:pt idx="33187">
                  <c:v>-0.103030357770252</c:v>
                </c:pt>
                <c:pt idx="33188">
                  <c:v>-0.103191332456627</c:v>
                </c:pt>
                <c:pt idx="33189">
                  <c:v>-0.103352307143002</c:v>
                </c:pt>
                <c:pt idx="33190">
                  <c:v>-0.10351328182780301</c:v>
                </c:pt>
                <c:pt idx="33191">
                  <c:v>-0.103674256514178</c:v>
                </c:pt>
                <c:pt idx="33192">
                  <c:v>-0.10383523120055201</c:v>
                </c:pt>
                <c:pt idx="33193">
                  <c:v>-0.10399620588535299</c:v>
                </c:pt>
                <c:pt idx="33194">
                  <c:v>-0.104157180571728</c:v>
                </c:pt>
                <c:pt idx="33195">
                  <c:v>-0.10431815525810301</c:v>
                </c:pt>
                <c:pt idx="33196">
                  <c:v>-0.10447912994290399</c:v>
                </c:pt>
                <c:pt idx="33197">
                  <c:v>-0.104640104629279</c:v>
                </c:pt>
                <c:pt idx="33198">
                  <c:v>-0.10480107931565399</c:v>
                </c:pt>
                <c:pt idx="33199">
                  <c:v>-0.104962054000454</c:v>
                </c:pt>
                <c:pt idx="33200">
                  <c:v>-0.105123028686829</c:v>
                </c:pt>
                <c:pt idx="33201">
                  <c:v>-0.105284003373204</c:v>
                </c:pt>
                <c:pt idx="33202">
                  <c:v>-0.105444978058005</c:v>
                </c:pt>
                <c:pt idx="33203">
                  <c:v>-0.10560595274438001</c:v>
                </c:pt>
                <c:pt idx="33204">
                  <c:v>-0.105766927430755</c:v>
                </c:pt>
                <c:pt idx="33205">
                  <c:v>-0.105927902115556</c:v>
                </c:pt>
                <c:pt idx="33206">
                  <c:v>-0.10608887680192999</c:v>
                </c:pt>
                <c:pt idx="33207">
                  <c:v>-0.106249851488305</c:v>
                </c:pt>
                <c:pt idx="33208">
                  <c:v>-0.106410826173106</c:v>
                </c:pt>
                <c:pt idx="33209">
                  <c:v>-0.10657180085948099</c:v>
                </c:pt>
                <c:pt idx="33210">
                  <c:v>-0.106732775545856</c:v>
                </c:pt>
                <c:pt idx="33211">
                  <c:v>-0.106893750230657</c:v>
                </c:pt>
                <c:pt idx="33212">
                  <c:v>-0.107054724917032</c:v>
                </c:pt>
                <c:pt idx="33213">
                  <c:v>-0.107215699603407</c:v>
                </c:pt>
                <c:pt idx="33214">
                  <c:v>-0.10737667428820701</c:v>
                </c:pt>
                <c:pt idx="33215">
                  <c:v>-0.107537648974582</c:v>
                </c:pt>
                <c:pt idx="33216">
                  <c:v>-0.107698623660957</c:v>
                </c:pt>
                <c:pt idx="33217">
                  <c:v>-0.10785959834575801</c:v>
                </c:pt>
                <c:pt idx="33218">
                  <c:v>-0.108020573032133</c:v>
                </c:pt>
                <c:pt idx="33219">
                  <c:v>-0.10818154771850801</c:v>
                </c:pt>
                <c:pt idx="33220">
                  <c:v>-0.10834252240330799</c:v>
                </c:pt>
                <c:pt idx="33221">
                  <c:v>-0.108503497089683</c:v>
                </c:pt>
                <c:pt idx="33222">
                  <c:v>-0.10866447177605799</c:v>
                </c:pt>
                <c:pt idx="33223">
                  <c:v>-0.108825446460859</c:v>
                </c:pt>
                <c:pt idx="33224">
                  <c:v>-0.108986421147234</c:v>
                </c:pt>
                <c:pt idx="33225">
                  <c:v>-0.109147395833609</c:v>
                </c:pt>
                <c:pt idx="33226">
                  <c:v>-0.10930837051841</c:v>
                </c:pt>
                <c:pt idx="33227">
                  <c:v>-0.109469345204785</c:v>
                </c:pt>
                <c:pt idx="33228">
                  <c:v>-0.109630319891159</c:v>
                </c:pt>
                <c:pt idx="33229">
                  <c:v>-0.10979129457596</c:v>
                </c:pt>
                <c:pt idx="33230">
                  <c:v>-0.10995226926233501</c:v>
                </c:pt>
                <c:pt idx="33231">
                  <c:v>-0.11011324394871</c:v>
                </c:pt>
                <c:pt idx="33232">
                  <c:v>-0.110274218633511</c:v>
                </c:pt>
                <c:pt idx="33233">
                  <c:v>-0.11043519331988599</c:v>
                </c:pt>
                <c:pt idx="33234">
                  <c:v>-0.110596168006261</c:v>
                </c:pt>
                <c:pt idx="33235">
                  <c:v>-0.110757142691061</c:v>
                </c:pt>
                <c:pt idx="33236">
                  <c:v>-0.110918117377436</c:v>
                </c:pt>
                <c:pt idx="33237">
                  <c:v>-0.111079092063811</c:v>
                </c:pt>
                <c:pt idx="33238">
                  <c:v>-0.111240066748612</c:v>
                </c:pt>
                <c:pt idx="33239">
                  <c:v>-0.111401041434987</c:v>
                </c:pt>
                <c:pt idx="33240">
                  <c:v>-0.111562016121362</c:v>
                </c:pt>
                <c:pt idx="33241">
                  <c:v>-0.11172299080616201</c:v>
                </c:pt>
                <c:pt idx="33242">
                  <c:v>-0.111883965492537</c:v>
                </c:pt>
                <c:pt idx="33243">
                  <c:v>-0.11204494017891201</c:v>
                </c:pt>
                <c:pt idx="33244">
                  <c:v>-0.11220591486371299</c:v>
                </c:pt>
                <c:pt idx="33245">
                  <c:v>-0.112366889550088</c:v>
                </c:pt>
                <c:pt idx="33246">
                  <c:v>-0.11252786423646299</c:v>
                </c:pt>
                <c:pt idx="33247">
                  <c:v>-0.112688838921264</c:v>
                </c:pt>
                <c:pt idx="33248">
                  <c:v>-0.112849813607639</c:v>
                </c:pt>
                <c:pt idx="33249">
                  <c:v>-0.113010788294013</c:v>
                </c:pt>
                <c:pt idx="33250">
                  <c:v>-0.113171762978814</c:v>
                </c:pt>
                <c:pt idx="33251">
                  <c:v>-0.113332737665189</c:v>
                </c:pt>
                <c:pt idx="33252">
                  <c:v>-0.113493712351564</c:v>
                </c:pt>
                <c:pt idx="33253">
                  <c:v>-0.113654687036365</c:v>
                </c:pt>
                <c:pt idx="33254">
                  <c:v>-0.11381566172274001</c:v>
                </c:pt>
                <c:pt idx="33255">
                  <c:v>-0.113976636409115</c:v>
                </c:pt>
                <c:pt idx="33256">
                  <c:v>-0.114137611093915</c:v>
                </c:pt>
                <c:pt idx="33257">
                  <c:v>-0.11429858578028999</c:v>
                </c:pt>
                <c:pt idx="33258">
                  <c:v>-0.114459560466665</c:v>
                </c:pt>
                <c:pt idx="33259">
                  <c:v>-0.114620535151466</c:v>
                </c:pt>
                <c:pt idx="33260">
                  <c:v>-0.11478150983784099</c:v>
                </c:pt>
                <c:pt idx="33261">
                  <c:v>-0.114942484524216</c:v>
                </c:pt>
                <c:pt idx="33262">
                  <c:v>-0.115103459209017</c:v>
                </c:pt>
                <c:pt idx="33263">
                  <c:v>-0.115264433895391</c:v>
                </c:pt>
                <c:pt idx="33264">
                  <c:v>-0.115425408581766</c:v>
                </c:pt>
                <c:pt idx="33265">
                  <c:v>-0.11558638326656701</c:v>
                </c:pt>
                <c:pt idx="33266">
                  <c:v>-0.115747357952942</c:v>
                </c:pt>
                <c:pt idx="33267">
                  <c:v>-0.115908332639317</c:v>
                </c:pt>
                <c:pt idx="33268">
                  <c:v>-0.11606930732411801</c:v>
                </c:pt>
                <c:pt idx="33269">
                  <c:v>-0.116230282010493</c:v>
                </c:pt>
                <c:pt idx="33270">
                  <c:v>-0.11639125669686699</c:v>
                </c:pt>
                <c:pt idx="33271">
                  <c:v>-0.116552231381668</c:v>
                </c:pt>
                <c:pt idx="33272">
                  <c:v>-0.116713206068043</c:v>
                </c:pt>
                <c:pt idx="33273">
                  <c:v>-0.11687418075441799</c:v>
                </c:pt>
                <c:pt idx="33274">
                  <c:v>-0.117035155439219</c:v>
                </c:pt>
                <c:pt idx="33275">
                  <c:v>-0.117196130125594</c:v>
                </c:pt>
                <c:pt idx="33276">
                  <c:v>-0.117357104811969</c:v>
                </c:pt>
                <c:pt idx="33277">
                  <c:v>-0.117518079496769</c:v>
                </c:pt>
                <c:pt idx="33278">
                  <c:v>-0.11767905418314401</c:v>
                </c:pt>
                <c:pt idx="33279">
                  <c:v>-0.117840028869519</c:v>
                </c:pt>
                <c:pt idx="33280">
                  <c:v>-0.11800100355432</c:v>
                </c:pt>
                <c:pt idx="33281">
                  <c:v>-0.11816197824069501</c:v>
                </c:pt>
                <c:pt idx="33282">
                  <c:v>-0.11832295292707</c:v>
                </c:pt>
                <c:pt idx="33283">
                  <c:v>-0.118483927611871</c:v>
                </c:pt>
                <c:pt idx="33284">
                  <c:v>-0.11864490229824499</c:v>
                </c:pt>
                <c:pt idx="33285">
                  <c:v>-0.11880587698462</c:v>
                </c:pt>
                <c:pt idx="33286">
                  <c:v>-0.118966851669421</c:v>
                </c:pt>
                <c:pt idx="33287">
                  <c:v>-0.119127826355796</c:v>
                </c:pt>
                <c:pt idx="33288">
                  <c:v>-0.119288801042171</c:v>
                </c:pt>
                <c:pt idx="33289">
                  <c:v>-0.119449775726972</c:v>
                </c:pt>
                <c:pt idx="33290">
                  <c:v>-0.119610750413347</c:v>
                </c:pt>
                <c:pt idx="33291">
                  <c:v>-0.119771725099722</c:v>
                </c:pt>
                <c:pt idx="33292">
                  <c:v>-0.11993269978452201</c:v>
                </c:pt>
                <c:pt idx="33293">
                  <c:v>-0.120093674470897</c:v>
                </c:pt>
                <c:pt idx="33294">
                  <c:v>-0.12025464915727201</c:v>
                </c:pt>
                <c:pt idx="33295">
                  <c:v>-0.12041562384207299</c:v>
                </c:pt>
                <c:pt idx="33296">
                  <c:v>-0.120576598528448</c:v>
                </c:pt>
                <c:pt idx="33297">
                  <c:v>-0.12073757321482299</c:v>
                </c:pt>
                <c:pt idx="33298">
                  <c:v>-0.120898547899623</c:v>
                </c:pt>
                <c:pt idx="33299">
                  <c:v>-0.121059522585998</c:v>
                </c:pt>
                <c:pt idx="33300">
                  <c:v>-0.121220497272373</c:v>
                </c:pt>
                <c:pt idx="33301">
                  <c:v>-0.121381471957174</c:v>
                </c:pt>
                <c:pt idx="33302">
                  <c:v>-0.121542446643549</c:v>
                </c:pt>
                <c:pt idx="33303">
                  <c:v>-0.121703421329924</c:v>
                </c:pt>
                <c:pt idx="33304">
                  <c:v>-0.121864396014725</c:v>
                </c:pt>
                <c:pt idx="33305">
                  <c:v>-0.12202537070109901</c:v>
                </c:pt>
                <c:pt idx="33306">
                  <c:v>-0.122186345387474</c:v>
                </c:pt>
                <c:pt idx="33307">
                  <c:v>-0.122347320072275</c:v>
                </c:pt>
                <c:pt idx="33308">
                  <c:v>-0.12250829475864999</c:v>
                </c:pt>
                <c:pt idx="33309">
                  <c:v>-0.122669269445025</c:v>
                </c:pt>
                <c:pt idx="33310">
                  <c:v>-0.122830244129826</c:v>
                </c:pt>
                <c:pt idx="33311">
                  <c:v>-0.122991218816201</c:v>
                </c:pt>
                <c:pt idx="33312">
                  <c:v>-0.123152193502576</c:v>
                </c:pt>
                <c:pt idx="33313">
                  <c:v>-0.123313168187376</c:v>
                </c:pt>
                <c:pt idx="33314">
                  <c:v>-0.123474142873751</c:v>
                </c:pt>
                <c:pt idx="33315">
                  <c:v>-0.123635117560126</c:v>
                </c:pt>
                <c:pt idx="33316">
                  <c:v>-0.12379609224492701</c:v>
                </c:pt>
                <c:pt idx="33317">
                  <c:v>-0.123957066931302</c:v>
                </c:pt>
                <c:pt idx="33318">
                  <c:v>-0.12411804161767701</c:v>
                </c:pt>
                <c:pt idx="33319">
                  <c:v>-0.12427901630247699</c:v>
                </c:pt>
                <c:pt idx="33320">
                  <c:v>-0.124439990988852</c:v>
                </c:pt>
                <c:pt idx="33321">
                  <c:v>-0.12460096567522699</c:v>
                </c:pt>
                <c:pt idx="33322">
                  <c:v>-0.124761940360028</c:v>
                </c:pt>
                <c:pt idx="33323">
                  <c:v>-0.124922915046403</c:v>
                </c:pt>
                <c:pt idx="33324">
                  <c:v>-0.12508388973277801</c:v>
                </c:pt>
                <c:pt idx="33325">
                  <c:v>-0.12524486441757901</c:v>
                </c:pt>
                <c:pt idx="33326">
                  <c:v>-0.125405839103954</c:v>
                </c:pt>
                <c:pt idx="33327">
                  <c:v>-0.125566813790328</c:v>
                </c:pt>
                <c:pt idx="33328">
                  <c:v>-0.125727788475129</c:v>
                </c:pt>
                <c:pt idx="33329">
                  <c:v>-0.12588876316150399</c:v>
                </c:pt>
                <c:pt idx="33330">
                  <c:v>-0.12604973784787901</c:v>
                </c:pt>
                <c:pt idx="33331">
                  <c:v>-0.12621071253267999</c:v>
                </c:pt>
                <c:pt idx="33332">
                  <c:v>-0.12637168721905501</c:v>
                </c:pt>
                <c:pt idx="33333">
                  <c:v>-0.12653266190543</c:v>
                </c:pt>
                <c:pt idx="33334">
                  <c:v>-0.12669363659023</c:v>
                </c:pt>
                <c:pt idx="33335">
                  <c:v>-0.12685461127660499</c:v>
                </c:pt>
                <c:pt idx="33336">
                  <c:v>-0.12701558596297999</c:v>
                </c:pt>
                <c:pt idx="33337">
                  <c:v>-0.12717656064778099</c:v>
                </c:pt>
                <c:pt idx="33338">
                  <c:v>-0.12733753533415601</c:v>
                </c:pt>
                <c:pt idx="33339">
                  <c:v>-0.127498510020531</c:v>
                </c:pt>
                <c:pt idx="33340">
                  <c:v>-0.127659484705332</c:v>
                </c:pt>
                <c:pt idx="33341">
                  <c:v>-0.127820459391706</c:v>
                </c:pt>
                <c:pt idx="33342">
                  <c:v>-0.12798143407808099</c:v>
                </c:pt>
                <c:pt idx="33343">
                  <c:v>-0.12814240876288199</c:v>
                </c:pt>
                <c:pt idx="33344">
                  <c:v>-0.12830338344925701</c:v>
                </c:pt>
                <c:pt idx="33345">
                  <c:v>-0.12846435813563201</c:v>
                </c:pt>
                <c:pt idx="33346">
                  <c:v>-0.12862533282043301</c:v>
                </c:pt>
                <c:pt idx="33347">
                  <c:v>-0.128786307506808</c:v>
                </c:pt>
                <c:pt idx="33348">
                  <c:v>-0.12894728219318199</c:v>
                </c:pt>
                <c:pt idx="33349">
                  <c:v>-0.129108256877983</c:v>
                </c:pt>
                <c:pt idx="33350">
                  <c:v>-0.12926923156435799</c:v>
                </c:pt>
                <c:pt idx="33351">
                  <c:v>-0.12943020625073301</c:v>
                </c:pt>
                <c:pt idx="33352">
                  <c:v>-0.12959118093553401</c:v>
                </c:pt>
                <c:pt idx="33353">
                  <c:v>-0.129752155621909</c:v>
                </c:pt>
                <c:pt idx="33354">
                  <c:v>-0.129913130308284</c:v>
                </c:pt>
                <c:pt idx="33355">
                  <c:v>-0.130074104993084</c:v>
                </c:pt>
                <c:pt idx="33356">
                  <c:v>-0.13023507967945899</c:v>
                </c:pt>
                <c:pt idx="33357">
                  <c:v>-0.13039605436583401</c:v>
                </c:pt>
                <c:pt idx="33358">
                  <c:v>-0.13055702905063499</c:v>
                </c:pt>
                <c:pt idx="33359">
                  <c:v>-0.13071800373701001</c:v>
                </c:pt>
                <c:pt idx="33360">
                  <c:v>-0.130878978423385</c:v>
                </c:pt>
                <c:pt idx="33361">
                  <c:v>-0.131039953108186</c:v>
                </c:pt>
                <c:pt idx="33362">
                  <c:v>-0.13120092779456</c:v>
                </c:pt>
                <c:pt idx="33363">
                  <c:v>-0.13136190248093499</c:v>
                </c:pt>
                <c:pt idx="33364">
                  <c:v>-0.13152287716573599</c:v>
                </c:pt>
                <c:pt idx="33365">
                  <c:v>-0.13168385185211101</c:v>
                </c:pt>
                <c:pt idx="33366">
                  <c:v>-0.131844826538486</c:v>
                </c:pt>
                <c:pt idx="33367">
                  <c:v>-0.13200580122328701</c:v>
                </c:pt>
                <c:pt idx="33368">
                  <c:v>-0.132166775909662</c:v>
                </c:pt>
                <c:pt idx="33369">
                  <c:v>-0.13232775059603699</c:v>
                </c:pt>
                <c:pt idx="33370">
                  <c:v>-0.13248872528083699</c:v>
                </c:pt>
                <c:pt idx="33371">
                  <c:v>-0.13264969996721199</c:v>
                </c:pt>
                <c:pt idx="33372">
                  <c:v>-0.13281067465358701</c:v>
                </c:pt>
                <c:pt idx="33373">
                  <c:v>-0.13297164933838801</c:v>
                </c:pt>
                <c:pt idx="33374">
                  <c:v>-0.133132624024763</c:v>
                </c:pt>
                <c:pt idx="33375">
                  <c:v>-0.13329359871113799</c:v>
                </c:pt>
                <c:pt idx="33376">
                  <c:v>-0.133454573395938</c:v>
                </c:pt>
                <c:pt idx="33377">
                  <c:v>-0.13361554808231299</c:v>
                </c:pt>
                <c:pt idx="33378">
                  <c:v>-0.13377652276868801</c:v>
                </c:pt>
                <c:pt idx="33379">
                  <c:v>-0.13393749745348901</c:v>
                </c:pt>
                <c:pt idx="33380">
                  <c:v>-0.13409847213986401</c:v>
                </c:pt>
                <c:pt idx="33381">
                  <c:v>-0.134259446826239</c:v>
                </c:pt>
                <c:pt idx="33382">
                  <c:v>-0.13442042151104</c:v>
                </c:pt>
                <c:pt idx="33383">
                  <c:v>-0.13458139619741499</c:v>
                </c:pt>
                <c:pt idx="33384">
                  <c:v>-0.13474237088378899</c:v>
                </c:pt>
                <c:pt idx="33385">
                  <c:v>-0.13490334556858999</c:v>
                </c:pt>
                <c:pt idx="33386">
                  <c:v>-0.13506432025496501</c:v>
                </c:pt>
                <c:pt idx="33387">
                  <c:v>-0.13522529494134</c:v>
                </c:pt>
                <c:pt idx="33388">
                  <c:v>-0.135386269626141</c:v>
                </c:pt>
                <c:pt idx="33389">
                  <c:v>-0.135547244312516</c:v>
                </c:pt>
                <c:pt idx="33390">
                  <c:v>-0.13570821899889099</c:v>
                </c:pt>
                <c:pt idx="33391">
                  <c:v>-0.13586919368369099</c:v>
                </c:pt>
                <c:pt idx="33392">
                  <c:v>-0.13603016837006601</c:v>
                </c:pt>
                <c:pt idx="33393">
                  <c:v>-0.13619114305644101</c:v>
                </c:pt>
                <c:pt idx="33394">
                  <c:v>-0.13635211774124201</c:v>
                </c:pt>
                <c:pt idx="33395">
                  <c:v>-0.136513092427617</c:v>
                </c:pt>
                <c:pt idx="33396">
                  <c:v>-0.13667406711399199</c:v>
                </c:pt>
                <c:pt idx="33397">
                  <c:v>-0.136835041798792</c:v>
                </c:pt>
                <c:pt idx="33398">
                  <c:v>-0.13699601648516699</c:v>
                </c:pt>
                <c:pt idx="33399">
                  <c:v>-0.13715699117154201</c:v>
                </c:pt>
                <c:pt idx="33400">
                  <c:v>-0.13731796585634301</c:v>
                </c:pt>
                <c:pt idx="33401">
                  <c:v>-0.137478940542718</c:v>
                </c:pt>
                <c:pt idx="33402">
                  <c:v>-0.137639915229093</c:v>
                </c:pt>
                <c:pt idx="33403">
                  <c:v>-0.137800889913894</c:v>
                </c:pt>
                <c:pt idx="33404">
                  <c:v>-0.13796186460026899</c:v>
                </c:pt>
                <c:pt idx="33405">
                  <c:v>-0.13812283928664301</c:v>
                </c:pt>
                <c:pt idx="33406">
                  <c:v>-0.13828381397144399</c:v>
                </c:pt>
                <c:pt idx="33407">
                  <c:v>-0.13844478865781901</c:v>
                </c:pt>
                <c:pt idx="33408">
                  <c:v>-0.138605763344194</c:v>
                </c:pt>
                <c:pt idx="33409">
                  <c:v>-0.138766738028995</c:v>
                </c:pt>
                <c:pt idx="33410">
                  <c:v>-0.13892771271536999</c:v>
                </c:pt>
                <c:pt idx="33411">
                  <c:v>-0.13908868740174499</c:v>
                </c:pt>
                <c:pt idx="33412">
                  <c:v>-0.13924966208654499</c:v>
                </c:pt>
                <c:pt idx="33413">
                  <c:v>-0.13941063677292001</c:v>
                </c:pt>
                <c:pt idx="33414">
                  <c:v>-0.139571611459295</c:v>
                </c:pt>
                <c:pt idx="33415">
                  <c:v>-0.139732586144096</c:v>
                </c:pt>
                <c:pt idx="33416">
                  <c:v>-0.139893560830471</c:v>
                </c:pt>
                <c:pt idx="33417">
                  <c:v>-0.14005453551684599</c:v>
                </c:pt>
                <c:pt idx="33418">
                  <c:v>-0.14021551020164699</c:v>
                </c:pt>
                <c:pt idx="33419">
                  <c:v>-0.14037648488802101</c:v>
                </c:pt>
                <c:pt idx="33420">
                  <c:v>-0.14053745957439601</c:v>
                </c:pt>
                <c:pt idx="33421">
                  <c:v>-0.14069843425919701</c:v>
                </c:pt>
                <c:pt idx="33422">
                  <c:v>-0.140859408945572</c:v>
                </c:pt>
                <c:pt idx="33423">
                  <c:v>-0.14102038363194699</c:v>
                </c:pt>
                <c:pt idx="33424">
                  <c:v>-0.141181358316748</c:v>
                </c:pt>
                <c:pt idx="33425">
                  <c:v>-0.14134233300312299</c:v>
                </c:pt>
                <c:pt idx="33426">
                  <c:v>-0.14150330768949701</c:v>
                </c:pt>
                <c:pt idx="33427">
                  <c:v>-0.14166428237429801</c:v>
                </c:pt>
                <c:pt idx="33428">
                  <c:v>-0.141825257060673</c:v>
                </c:pt>
                <c:pt idx="33429">
                  <c:v>-0.141986231747048</c:v>
                </c:pt>
                <c:pt idx="33430">
                  <c:v>-0.142147206431849</c:v>
                </c:pt>
                <c:pt idx="33431">
                  <c:v>-0.14230818111822399</c:v>
                </c:pt>
                <c:pt idx="33432">
                  <c:v>-0.14246915580459901</c:v>
                </c:pt>
                <c:pt idx="33433">
                  <c:v>-0.14263013048939899</c:v>
                </c:pt>
                <c:pt idx="33434">
                  <c:v>-0.14279110517577401</c:v>
                </c:pt>
                <c:pt idx="33435">
                  <c:v>-0.142952079862149</c:v>
                </c:pt>
                <c:pt idx="33436">
                  <c:v>-0.14311305454695</c:v>
                </c:pt>
                <c:pt idx="33437">
                  <c:v>-0.143274029233325</c:v>
                </c:pt>
                <c:pt idx="33438">
                  <c:v>-0.14343500391969999</c:v>
                </c:pt>
                <c:pt idx="33439">
                  <c:v>-0.14359597860450099</c:v>
                </c:pt>
                <c:pt idx="33440">
                  <c:v>-0.14375695329087501</c:v>
                </c:pt>
                <c:pt idx="33441">
                  <c:v>-0.14391792797725</c:v>
                </c:pt>
                <c:pt idx="33442">
                  <c:v>-0.14407890266205101</c:v>
                </c:pt>
                <c:pt idx="33443">
                  <c:v>-0.144239877348426</c:v>
                </c:pt>
                <c:pt idx="33444">
                  <c:v>-0.14440085203480099</c:v>
                </c:pt>
                <c:pt idx="33445">
                  <c:v>-0.14456182671960199</c:v>
                </c:pt>
                <c:pt idx="33446">
                  <c:v>-0.14472280140597699</c:v>
                </c:pt>
                <c:pt idx="33447">
                  <c:v>-0.14488377609235201</c:v>
                </c:pt>
                <c:pt idx="33448">
                  <c:v>-0.14504475077715201</c:v>
                </c:pt>
                <c:pt idx="33449">
                  <c:v>-0.145205725463527</c:v>
                </c:pt>
                <c:pt idx="33450">
                  <c:v>-0.145366700149902</c:v>
                </c:pt>
                <c:pt idx="33451">
                  <c:v>-0.145527674834703</c:v>
                </c:pt>
                <c:pt idx="33452">
                  <c:v>-0.14568864952107799</c:v>
                </c:pt>
                <c:pt idx="33453">
                  <c:v>-0.14584962420745301</c:v>
                </c:pt>
                <c:pt idx="33454">
                  <c:v>-0.14601059889225301</c:v>
                </c:pt>
                <c:pt idx="33455">
                  <c:v>-0.14617157357862801</c:v>
                </c:pt>
                <c:pt idx="33456">
                  <c:v>-0.146332548265003</c:v>
                </c:pt>
                <c:pt idx="33457">
                  <c:v>-0.146493522949804</c:v>
                </c:pt>
                <c:pt idx="33458">
                  <c:v>-0.14665449763617899</c:v>
                </c:pt>
                <c:pt idx="33459">
                  <c:v>-0.14681547232255401</c:v>
                </c:pt>
                <c:pt idx="33460">
                  <c:v>-0.14697644700735499</c:v>
                </c:pt>
                <c:pt idx="33461">
                  <c:v>-0.14713742169373001</c:v>
                </c:pt>
                <c:pt idx="33462">
                  <c:v>-0.147298396380104</c:v>
                </c:pt>
                <c:pt idx="33463">
                  <c:v>-0.147459371064905</c:v>
                </c:pt>
                <c:pt idx="33464">
                  <c:v>-0.14762034575128</c:v>
                </c:pt>
                <c:pt idx="33465">
                  <c:v>-0.14778132043765499</c:v>
                </c:pt>
                <c:pt idx="33466">
                  <c:v>-0.14794229512245599</c:v>
                </c:pt>
                <c:pt idx="33467">
                  <c:v>-0.14810326980883101</c:v>
                </c:pt>
                <c:pt idx="33468">
                  <c:v>-0.148264244495206</c:v>
                </c:pt>
                <c:pt idx="33469">
                  <c:v>-0.14842521918000601</c:v>
                </c:pt>
                <c:pt idx="33470">
                  <c:v>-0.148586193866381</c:v>
                </c:pt>
                <c:pt idx="33471">
                  <c:v>-0.14874716855275599</c:v>
                </c:pt>
                <c:pt idx="33472">
                  <c:v>-0.14890814323755699</c:v>
                </c:pt>
                <c:pt idx="33473">
                  <c:v>-0.14906911792393199</c:v>
                </c:pt>
                <c:pt idx="33474">
                  <c:v>-0.14923009261030701</c:v>
                </c:pt>
                <c:pt idx="33475">
                  <c:v>-0.14939106729510701</c:v>
                </c:pt>
                <c:pt idx="33476">
                  <c:v>-0.149552041981482</c:v>
                </c:pt>
                <c:pt idx="33477">
                  <c:v>-0.149713016667857</c:v>
                </c:pt>
                <c:pt idx="33478">
                  <c:v>-0.149873991352658</c:v>
                </c:pt>
                <c:pt idx="33479">
                  <c:v>-0.15003496603903299</c:v>
                </c:pt>
                <c:pt idx="33480">
                  <c:v>-0.15019594072540801</c:v>
                </c:pt>
                <c:pt idx="33481">
                  <c:v>-0.15035691541020901</c:v>
                </c:pt>
                <c:pt idx="33482">
                  <c:v>-0.15051789009658401</c:v>
                </c:pt>
                <c:pt idx="33483">
                  <c:v>-0.150678864782958</c:v>
                </c:pt>
                <c:pt idx="33484">
                  <c:v>-0.150839839467759</c:v>
                </c:pt>
                <c:pt idx="33485">
                  <c:v>-0.15100081415413399</c:v>
                </c:pt>
                <c:pt idx="33486">
                  <c:v>-0.15116178884050899</c:v>
                </c:pt>
                <c:pt idx="33487">
                  <c:v>-0.15132276352530999</c:v>
                </c:pt>
                <c:pt idx="33488">
                  <c:v>-0.15148373821168501</c:v>
                </c:pt>
                <c:pt idx="33489">
                  <c:v>-0.15164471289806</c:v>
                </c:pt>
                <c:pt idx="33490">
                  <c:v>-0.15180568758286</c:v>
                </c:pt>
                <c:pt idx="33491">
                  <c:v>-0.151966662269235</c:v>
                </c:pt>
                <c:pt idx="33492">
                  <c:v>-0.15212763695560999</c:v>
                </c:pt>
                <c:pt idx="33493">
                  <c:v>-0.15228861164041099</c:v>
                </c:pt>
                <c:pt idx="33494">
                  <c:v>-0.15244958632678601</c:v>
                </c:pt>
                <c:pt idx="33495">
                  <c:v>-0.15261056101316101</c:v>
                </c:pt>
                <c:pt idx="33496">
                  <c:v>-0.15277153569796201</c:v>
                </c:pt>
                <c:pt idx="33497">
                  <c:v>-0.152932510384336</c:v>
                </c:pt>
                <c:pt idx="33498">
                  <c:v>-0.15309348507071099</c:v>
                </c:pt>
                <c:pt idx="33499">
                  <c:v>-0.153254459755512</c:v>
                </c:pt>
                <c:pt idx="33500">
                  <c:v>-0.15341543444188699</c:v>
                </c:pt>
                <c:pt idx="33501">
                  <c:v>-0.15357640912826201</c:v>
                </c:pt>
                <c:pt idx="33502">
                  <c:v>-0.15373738381306301</c:v>
                </c:pt>
                <c:pt idx="33503">
                  <c:v>-0.153898358499438</c:v>
                </c:pt>
                <c:pt idx="33504">
                  <c:v>-0.154059333185812</c:v>
                </c:pt>
                <c:pt idx="33505">
                  <c:v>-0.154220307870613</c:v>
                </c:pt>
                <c:pt idx="33506">
                  <c:v>-0.15438128255698799</c:v>
                </c:pt>
                <c:pt idx="33507">
                  <c:v>-0.15454225724336301</c:v>
                </c:pt>
                <c:pt idx="33508">
                  <c:v>-0.15470323192816399</c:v>
                </c:pt>
                <c:pt idx="33509">
                  <c:v>-0.15486420661453901</c:v>
                </c:pt>
                <c:pt idx="33510">
                  <c:v>-0.155025181300914</c:v>
                </c:pt>
                <c:pt idx="33511">
                  <c:v>-0.155186155985714</c:v>
                </c:pt>
                <c:pt idx="33512">
                  <c:v>-0.155347130672089</c:v>
                </c:pt>
                <c:pt idx="33513">
                  <c:v>-0.15550810535846399</c:v>
                </c:pt>
                <c:pt idx="33514">
                  <c:v>-0.15566908004326499</c:v>
                </c:pt>
                <c:pt idx="33515">
                  <c:v>-0.15583005472964001</c:v>
                </c:pt>
                <c:pt idx="33516">
                  <c:v>-0.155991029416015</c:v>
                </c:pt>
                <c:pt idx="33517">
                  <c:v>-0.15615200410081601</c:v>
                </c:pt>
                <c:pt idx="33518">
                  <c:v>-0.15631297878719</c:v>
                </c:pt>
                <c:pt idx="33519">
                  <c:v>-0.15647395347356499</c:v>
                </c:pt>
                <c:pt idx="33520">
                  <c:v>-0.15663492815836599</c:v>
                </c:pt>
                <c:pt idx="33521">
                  <c:v>-0.15679590284474099</c:v>
                </c:pt>
                <c:pt idx="33522">
                  <c:v>-0.15695687753111601</c:v>
                </c:pt>
                <c:pt idx="33523">
                  <c:v>-0.15711785221591701</c:v>
                </c:pt>
                <c:pt idx="33524">
                  <c:v>-0.157278826902292</c:v>
                </c:pt>
                <c:pt idx="33525">
                  <c:v>-0.15743980158866699</c:v>
                </c:pt>
                <c:pt idx="33526">
                  <c:v>-0.157600776273467</c:v>
                </c:pt>
                <c:pt idx="33527">
                  <c:v>-0.15776175095984199</c:v>
                </c:pt>
                <c:pt idx="33528">
                  <c:v>-0.15792272564621701</c:v>
                </c:pt>
                <c:pt idx="33529">
                  <c:v>-0.15808370033101801</c:v>
                </c:pt>
                <c:pt idx="33530">
                  <c:v>-0.15824467501739301</c:v>
                </c:pt>
                <c:pt idx="33531">
                  <c:v>-0.158405649703768</c:v>
                </c:pt>
                <c:pt idx="33532">
                  <c:v>-0.158566624388568</c:v>
                </c:pt>
                <c:pt idx="33533">
                  <c:v>-0.15872759907494299</c:v>
                </c:pt>
                <c:pt idx="33534">
                  <c:v>-0.15888857376131801</c:v>
                </c:pt>
                <c:pt idx="33535">
                  <c:v>-0.15904954844611899</c:v>
                </c:pt>
                <c:pt idx="33536">
                  <c:v>-0.15921052313249401</c:v>
                </c:pt>
                <c:pt idx="33537">
                  <c:v>-0.159371497818869</c:v>
                </c:pt>
                <c:pt idx="33538">
                  <c:v>-0.15953247250367</c:v>
                </c:pt>
                <c:pt idx="33539">
                  <c:v>-0.159693447190044</c:v>
                </c:pt>
                <c:pt idx="33540">
                  <c:v>-0.15985442187641899</c:v>
                </c:pt>
                <c:pt idx="33541">
                  <c:v>-0.16001539656121999</c:v>
                </c:pt>
                <c:pt idx="33542">
                  <c:v>-0.16017637124759501</c:v>
                </c:pt>
                <c:pt idx="33543">
                  <c:v>-0.16033734593397</c:v>
                </c:pt>
                <c:pt idx="33544">
                  <c:v>-0.16049832061877101</c:v>
                </c:pt>
                <c:pt idx="33545">
                  <c:v>-0.160659295305146</c:v>
                </c:pt>
                <c:pt idx="33546">
                  <c:v>-0.16082026999152099</c:v>
                </c:pt>
                <c:pt idx="33547">
                  <c:v>-0.16098124467632099</c:v>
                </c:pt>
                <c:pt idx="33548">
                  <c:v>-0.16114221936269599</c:v>
                </c:pt>
                <c:pt idx="33549">
                  <c:v>-0.16130319404907101</c:v>
                </c:pt>
                <c:pt idx="33550">
                  <c:v>-0.16146416873387201</c:v>
                </c:pt>
                <c:pt idx="33551">
                  <c:v>-0.161625143420247</c:v>
                </c:pt>
                <c:pt idx="33552">
                  <c:v>-0.161786118106622</c:v>
                </c:pt>
                <c:pt idx="33553">
                  <c:v>-0.161947092791422</c:v>
                </c:pt>
                <c:pt idx="33554">
                  <c:v>-0.16210806747779699</c:v>
                </c:pt>
                <c:pt idx="33555">
                  <c:v>-0.16226904216417201</c:v>
                </c:pt>
                <c:pt idx="33556">
                  <c:v>-0.16243001684897301</c:v>
                </c:pt>
                <c:pt idx="33557">
                  <c:v>-0.16259099153534801</c:v>
                </c:pt>
                <c:pt idx="33558">
                  <c:v>-0.162751966221723</c:v>
                </c:pt>
                <c:pt idx="33559">
                  <c:v>-0.162912940906524</c:v>
                </c:pt>
                <c:pt idx="33560">
                  <c:v>-0.16307391559289899</c:v>
                </c:pt>
                <c:pt idx="33561">
                  <c:v>-0.16323489027927299</c:v>
                </c:pt>
                <c:pt idx="33562">
                  <c:v>-0.16339586496407399</c:v>
                </c:pt>
                <c:pt idx="33563">
                  <c:v>-0.16355683965044901</c:v>
                </c:pt>
                <c:pt idx="33564">
                  <c:v>-0.163717814336824</c:v>
                </c:pt>
                <c:pt idx="33565">
                  <c:v>-0.163878789021625</c:v>
                </c:pt>
                <c:pt idx="33566">
                  <c:v>-0.164039763708</c:v>
                </c:pt>
                <c:pt idx="33567">
                  <c:v>-0.16420073839437499</c:v>
                </c:pt>
                <c:pt idx="33568">
                  <c:v>-0.16436171307917499</c:v>
                </c:pt>
                <c:pt idx="33569">
                  <c:v>-0.16452268776555001</c:v>
                </c:pt>
                <c:pt idx="33570">
                  <c:v>-0.16468366245192501</c:v>
                </c:pt>
                <c:pt idx="33571">
                  <c:v>-0.16484463713672601</c:v>
                </c:pt>
                <c:pt idx="33572">
                  <c:v>-0.165005611823101</c:v>
                </c:pt>
                <c:pt idx="33573">
                  <c:v>-0.16516658650947599</c:v>
                </c:pt>
                <c:pt idx="33574">
                  <c:v>-0.165327561194277</c:v>
                </c:pt>
                <c:pt idx="33575">
                  <c:v>-0.16548853588065099</c:v>
                </c:pt>
                <c:pt idx="33576">
                  <c:v>-0.16564951056702601</c:v>
                </c:pt>
                <c:pt idx="33577">
                  <c:v>-0.16581048525182701</c:v>
                </c:pt>
                <c:pt idx="33578">
                  <c:v>-0.165971459938202</c:v>
                </c:pt>
                <c:pt idx="33579">
                  <c:v>-0.166132434624577</c:v>
                </c:pt>
                <c:pt idx="33580">
                  <c:v>-0.166293409309378</c:v>
                </c:pt>
                <c:pt idx="33581">
                  <c:v>-0.16645438399575299</c:v>
                </c:pt>
                <c:pt idx="33582">
                  <c:v>-0.16661535868212701</c:v>
                </c:pt>
                <c:pt idx="33583">
                  <c:v>-0.16677633336692799</c:v>
                </c:pt>
                <c:pt idx="33584">
                  <c:v>-0.16693730805330301</c:v>
                </c:pt>
                <c:pt idx="33585">
                  <c:v>-0.167098282739678</c:v>
                </c:pt>
                <c:pt idx="33586">
                  <c:v>-0.167259257424479</c:v>
                </c:pt>
                <c:pt idx="33587">
                  <c:v>-0.16742023211085399</c:v>
                </c:pt>
                <c:pt idx="33588">
                  <c:v>-0.16758120679722899</c:v>
                </c:pt>
                <c:pt idx="33589">
                  <c:v>-0.16774218148202899</c:v>
                </c:pt>
                <c:pt idx="33590">
                  <c:v>-0.16790315616840401</c:v>
                </c:pt>
                <c:pt idx="33591">
                  <c:v>-0.168064130854779</c:v>
                </c:pt>
                <c:pt idx="33592">
                  <c:v>-0.16822510553958001</c:v>
                </c:pt>
                <c:pt idx="33593">
                  <c:v>-0.168386080225955</c:v>
                </c:pt>
                <c:pt idx="33594">
                  <c:v>-0.16854705491232999</c:v>
                </c:pt>
                <c:pt idx="33595">
                  <c:v>-0.16870802959713099</c:v>
                </c:pt>
                <c:pt idx="33596">
                  <c:v>-0.16886900428350499</c:v>
                </c:pt>
                <c:pt idx="33597">
                  <c:v>-0.16902997896988001</c:v>
                </c:pt>
                <c:pt idx="33598">
                  <c:v>-0.16919095365468101</c:v>
                </c:pt>
                <c:pt idx="33599">
                  <c:v>-0.169351928341056</c:v>
                </c:pt>
                <c:pt idx="33600">
                  <c:v>-0.16951290302743099</c:v>
                </c:pt>
                <c:pt idx="33601">
                  <c:v>-0.169673877712232</c:v>
                </c:pt>
                <c:pt idx="33602">
                  <c:v>-0.16983485239860699</c:v>
                </c:pt>
                <c:pt idx="33603">
                  <c:v>-0.16999582708498201</c:v>
                </c:pt>
                <c:pt idx="33604">
                  <c:v>-0.17015680176978201</c:v>
                </c:pt>
                <c:pt idx="33605">
                  <c:v>-0.17031777645615701</c:v>
                </c:pt>
                <c:pt idx="33606">
                  <c:v>-0.170478751142532</c:v>
                </c:pt>
                <c:pt idx="33607">
                  <c:v>-0.170639725827333</c:v>
                </c:pt>
                <c:pt idx="33608">
                  <c:v>-0.17080070051370799</c:v>
                </c:pt>
                <c:pt idx="33609">
                  <c:v>-0.17096167520008301</c:v>
                </c:pt>
                <c:pt idx="33610">
                  <c:v>-0.17112264988488299</c:v>
                </c:pt>
                <c:pt idx="33611">
                  <c:v>-0.17128362457125801</c:v>
                </c:pt>
                <c:pt idx="33612">
                  <c:v>-0.171444599257633</c:v>
                </c:pt>
                <c:pt idx="33613">
                  <c:v>-0.171605573942434</c:v>
                </c:pt>
                <c:pt idx="33614">
                  <c:v>-0.171766548628809</c:v>
                </c:pt>
                <c:pt idx="33615">
                  <c:v>-0.17192752331518399</c:v>
                </c:pt>
                <c:pt idx="33616">
                  <c:v>-0.17208849799998499</c:v>
                </c:pt>
                <c:pt idx="33617">
                  <c:v>-0.17224947268635901</c:v>
                </c:pt>
                <c:pt idx="33618">
                  <c:v>-0.172410447372734</c:v>
                </c:pt>
                <c:pt idx="33619">
                  <c:v>-0.17257142205753501</c:v>
                </c:pt>
                <c:pt idx="33620">
                  <c:v>-0.17273239674391</c:v>
                </c:pt>
                <c:pt idx="33621">
                  <c:v>-0.17289337143028499</c:v>
                </c:pt>
                <c:pt idx="33622">
                  <c:v>-0.17305434611508599</c:v>
                </c:pt>
                <c:pt idx="33623">
                  <c:v>-0.17321532080146099</c:v>
                </c:pt>
                <c:pt idx="33624">
                  <c:v>-0.17337629548783601</c:v>
                </c:pt>
                <c:pt idx="33625">
                  <c:v>-0.17353727017263601</c:v>
                </c:pt>
                <c:pt idx="33626">
                  <c:v>-0.173698244859011</c:v>
                </c:pt>
                <c:pt idx="33627">
                  <c:v>-0.173859219545386</c:v>
                </c:pt>
                <c:pt idx="33628">
                  <c:v>-0.174020194230187</c:v>
                </c:pt>
                <c:pt idx="33629">
                  <c:v>-0.17418116891656199</c:v>
                </c:pt>
                <c:pt idx="33630">
                  <c:v>-0.17434214360293701</c:v>
                </c:pt>
                <c:pt idx="33631">
                  <c:v>-0.17450311828773701</c:v>
                </c:pt>
                <c:pt idx="33632">
                  <c:v>-0.17466409297411201</c:v>
                </c:pt>
                <c:pt idx="33633">
                  <c:v>-0.174825067660487</c:v>
                </c:pt>
                <c:pt idx="33634">
                  <c:v>-0.174986042345288</c:v>
                </c:pt>
                <c:pt idx="33635">
                  <c:v>-0.17514701703166299</c:v>
                </c:pt>
                <c:pt idx="33636">
                  <c:v>-0.17530799171803799</c:v>
                </c:pt>
                <c:pt idx="33637">
                  <c:v>-0.17546896640283899</c:v>
                </c:pt>
                <c:pt idx="33638">
                  <c:v>-0.17562994108921401</c:v>
                </c:pt>
                <c:pt idx="33639">
                  <c:v>-0.175790915775588</c:v>
                </c:pt>
                <c:pt idx="33640">
                  <c:v>-0.175951890460389</c:v>
                </c:pt>
                <c:pt idx="33641">
                  <c:v>-0.176112865146764</c:v>
                </c:pt>
                <c:pt idx="33642">
                  <c:v>-0.17627383983313899</c:v>
                </c:pt>
                <c:pt idx="33643">
                  <c:v>-0.17643481451793999</c:v>
                </c:pt>
                <c:pt idx="33644">
                  <c:v>-0.17659578920431501</c:v>
                </c:pt>
                <c:pt idx="33645">
                  <c:v>-0.17675676389069001</c:v>
                </c:pt>
                <c:pt idx="33646">
                  <c:v>-0.17691773857549001</c:v>
                </c:pt>
                <c:pt idx="33647">
                  <c:v>-0.177078713261865</c:v>
                </c:pt>
                <c:pt idx="33648">
                  <c:v>-0.17723968794823999</c:v>
                </c:pt>
                <c:pt idx="33649">
                  <c:v>-0.177400662633041</c:v>
                </c:pt>
                <c:pt idx="33650">
                  <c:v>-0.17756163731941599</c:v>
                </c:pt>
                <c:pt idx="33651">
                  <c:v>-0.17772261200579101</c:v>
                </c:pt>
                <c:pt idx="33652">
                  <c:v>-0.17788358669059101</c:v>
                </c:pt>
                <c:pt idx="33653">
                  <c:v>-0.178044561376966</c:v>
                </c:pt>
                <c:pt idx="33654">
                  <c:v>-0.178205536063341</c:v>
                </c:pt>
                <c:pt idx="33655">
                  <c:v>-0.178366510748142</c:v>
                </c:pt>
                <c:pt idx="33656">
                  <c:v>-0.17852748543451699</c:v>
                </c:pt>
                <c:pt idx="33657">
                  <c:v>-0.17868846012089201</c:v>
                </c:pt>
                <c:pt idx="33658">
                  <c:v>-0.17884943480569299</c:v>
                </c:pt>
                <c:pt idx="33659">
                  <c:v>-0.17901040949206801</c:v>
                </c:pt>
                <c:pt idx="33660">
                  <c:v>-0.179171384178442</c:v>
                </c:pt>
                <c:pt idx="33661">
                  <c:v>-0.179332358863243</c:v>
                </c:pt>
                <c:pt idx="33662">
                  <c:v>-0.17949333354961799</c:v>
                </c:pt>
                <c:pt idx="33663">
                  <c:v>-0.17965430823599299</c:v>
                </c:pt>
                <c:pt idx="33664">
                  <c:v>-0.17981528292079399</c:v>
                </c:pt>
                <c:pt idx="33665">
                  <c:v>-0.17997625760716901</c:v>
                </c:pt>
                <c:pt idx="33666">
                  <c:v>-0.180137232293544</c:v>
                </c:pt>
                <c:pt idx="33667">
                  <c:v>-0.18029820697834401</c:v>
                </c:pt>
                <c:pt idx="33668">
                  <c:v>-0.180459181664719</c:v>
                </c:pt>
                <c:pt idx="33669">
                  <c:v>-0.18062015635109399</c:v>
                </c:pt>
                <c:pt idx="33670">
                  <c:v>-0.18078113103589499</c:v>
                </c:pt>
                <c:pt idx="33671">
                  <c:v>-0.18094210572227001</c:v>
                </c:pt>
                <c:pt idx="33672">
                  <c:v>-0.18110308040864501</c:v>
                </c:pt>
                <c:pt idx="33673">
                  <c:v>-0.18126405509344601</c:v>
                </c:pt>
                <c:pt idx="33674">
                  <c:v>-0.18142502977982</c:v>
                </c:pt>
                <c:pt idx="33675">
                  <c:v>-0.18158600446619499</c:v>
                </c:pt>
                <c:pt idx="33676">
                  <c:v>-0.181746979150996</c:v>
                </c:pt>
                <c:pt idx="33677">
                  <c:v>-0.18190795383737099</c:v>
                </c:pt>
                <c:pt idx="33678">
                  <c:v>-0.18206892852374601</c:v>
                </c:pt>
                <c:pt idx="33679">
                  <c:v>-0.18222990320854701</c:v>
                </c:pt>
                <c:pt idx="33680">
                  <c:v>-0.182390877894922</c:v>
                </c:pt>
                <c:pt idx="33681">
                  <c:v>-0.182551852581296</c:v>
                </c:pt>
                <c:pt idx="33682">
                  <c:v>-0.182712827266097</c:v>
                </c:pt>
                <c:pt idx="33683">
                  <c:v>-0.18287380195247199</c:v>
                </c:pt>
                <c:pt idx="33684">
                  <c:v>-0.18303477663884701</c:v>
                </c:pt>
                <c:pt idx="33685">
                  <c:v>-0.18319575132364799</c:v>
                </c:pt>
                <c:pt idx="33686">
                  <c:v>-0.18335672601002301</c:v>
                </c:pt>
                <c:pt idx="33687">
                  <c:v>-0.183517700696398</c:v>
                </c:pt>
                <c:pt idx="33688">
                  <c:v>-0.183678675381198</c:v>
                </c:pt>
                <c:pt idx="33689">
                  <c:v>-0.183839650067573</c:v>
                </c:pt>
                <c:pt idx="33690">
                  <c:v>-0.18400062475394799</c:v>
                </c:pt>
                <c:pt idx="33691">
                  <c:v>-0.18416159943874899</c:v>
                </c:pt>
                <c:pt idx="33692">
                  <c:v>-0.18432257412512401</c:v>
                </c:pt>
                <c:pt idx="33693">
                  <c:v>-0.184483548811499</c:v>
                </c:pt>
                <c:pt idx="33694">
                  <c:v>-0.18464452349630001</c:v>
                </c:pt>
                <c:pt idx="33695">
                  <c:v>-0.184805498182675</c:v>
                </c:pt>
                <c:pt idx="33696">
                  <c:v>-0.18496647286904899</c:v>
                </c:pt>
                <c:pt idx="33697">
                  <c:v>-0.18512744755384999</c:v>
                </c:pt>
                <c:pt idx="33698">
                  <c:v>-0.18528842224022499</c:v>
                </c:pt>
                <c:pt idx="33699">
                  <c:v>-0.18544939692660001</c:v>
                </c:pt>
                <c:pt idx="33700">
                  <c:v>-0.18561037161140101</c:v>
                </c:pt>
                <c:pt idx="33701">
                  <c:v>-0.185771346297776</c:v>
                </c:pt>
                <c:pt idx="33702">
                  <c:v>-0.18593232098415099</c:v>
                </c:pt>
                <c:pt idx="33703">
                  <c:v>-0.186093295668951</c:v>
                </c:pt>
                <c:pt idx="33704">
                  <c:v>-0.18625427035532599</c:v>
                </c:pt>
                <c:pt idx="33705">
                  <c:v>-0.18641524504170101</c:v>
                </c:pt>
                <c:pt idx="33706">
                  <c:v>-0.18657621972650201</c:v>
                </c:pt>
                <c:pt idx="33707">
                  <c:v>-0.18673719441287701</c:v>
                </c:pt>
                <c:pt idx="33708">
                  <c:v>-0.186898169099252</c:v>
                </c:pt>
                <c:pt idx="33709">
                  <c:v>-0.187059143784052</c:v>
                </c:pt>
                <c:pt idx="33710">
                  <c:v>-0.18722011847042699</c:v>
                </c:pt>
                <c:pt idx="33711">
                  <c:v>-0.18738109315680199</c:v>
                </c:pt>
                <c:pt idx="33712">
                  <c:v>-0.18754206784160299</c:v>
                </c:pt>
                <c:pt idx="33713">
                  <c:v>-0.18770304252797801</c:v>
                </c:pt>
                <c:pt idx="33714">
                  <c:v>-0.187864017214353</c:v>
                </c:pt>
                <c:pt idx="33715">
                  <c:v>-0.188024991899154</c:v>
                </c:pt>
                <c:pt idx="33716">
                  <c:v>-0.188185966585529</c:v>
                </c:pt>
                <c:pt idx="33717">
                  <c:v>-0.18834694127190299</c:v>
                </c:pt>
                <c:pt idx="33718">
                  <c:v>-0.18850791595670399</c:v>
                </c:pt>
                <c:pt idx="33719">
                  <c:v>-0.18866889064307901</c:v>
                </c:pt>
                <c:pt idx="33720">
                  <c:v>-0.18882986532945401</c:v>
                </c:pt>
                <c:pt idx="33721">
                  <c:v>-0.18899084001425501</c:v>
                </c:pt>
                <c:pt idx="33722">
                  <c:v>-0.18915181470063</c:v>
                </c:pt>
                <c:pt idx="33723">
                  <c:v>-0.18931278938700499</c:v>
                </c:pt>
                <c:pt idx="33724">
                  <c:v>-0.189473764071805</c:v>
                </c:pt>
                <c:pt idx="33725">
                  <c:v>-0.18963473875817999</c:v>
                </c:pt>
                <c:pt idx="33726">
                  <c:v>-0.18979571344455501</c:v>
                </c:pt>
                <c:pt idx="33727">
                  <c:v>-0.18995668812935601</c:v>
                </c:pt>
                <c:pt idx="33728">
                  <c:v>-0.190117662815731</c:v>
                </c:pt>
                <c:pt idx="33729">
                  <c:v>-0.190278637502106</c:v>
                </c:pt>
                <c:pt idx="33730">
                  <c:v>-0.190439612186907</c:v>
                </c:pt>
                <c:pt idx="33731">
                  <c:v>-0.19060058687328099</c:v>
                </c:pt>
                <c:pt idx="33732">
                  <c:v>-0.19076156155965601</c:v>
                </c:pt>
                <c:pt idx="33733">
                  <c:v>-0.19092253624445699</c:v>
                </c:pt>
                <c:pt idx="33734">
                  <c:v>-0.19108351093083201</c:v>
                </c:pt>
                <c:pt idx="33735">
                  <c:v>-0.191244485617207</c:v>
                </c:pt>
                <c:pt idx="33736">
                  <c:v>-0.191405460302008</c:v>
                </c:pt>
                <c:pt idx="33737">
                  <c:v>-0.19156643498838299</c:v>
                </c:pt>
                <c:pt idx="33738">
                  <c:v>-0.19172740967475699</c:v>
                </c:pt>
                <c:pt idx="33739">
                  <c:v>-0.19188838435955799</c:v>
                </c:pt>
                <c:pt idx="33740">
                  <c:v>-0.19204935904593301</c:v>
                </c:pt>
                <c:pt idx="33741">
                  <c:v>-0.192210333732308</c:v>
                </c:pt>
                <c:pt idx="33742">
                  <c:v>-0.192371308417109</c:v>
                </c:pt>
                <c:pt idx="33743">
                  <c:v>-0.192532283103484</c:v>
                </c:pt>
                <c:pt idx="33744">
                  <c:v>-0.19269325778985899</c:v>
                </c:pt>
                <c:pt idx="33745">
                  <c:v>-0.19285423247465899</c:v>
                </c:pt>
                <c:pt idx="33746">
                  <c:v>-0.19301520716103401</c:v>
                </c:pt>
                <c:pt idx="33747">
                  <c:v>-0.19317618184740901</c:v>
                </c:pt>
                <c:pt idx="33748">
                  <c:v>-0.19333715653221001</c:v>
                </c:pt>
                <c:pt idx="33749">
                  <c:v>-0.193498131218585</c:v>
                </c:pt>
                <c:pt idx="33750">
                  <c:v>-0.19365910590495999</c:v>
                </c:pt>
                <c:pt idx="33751">
                  <c:v>-0.193820080589761</c:v>
                </c:pt>
                <c:pt idx="33752">
                  <c:v>-0.19398105527613499</c:v>
                </c:pt>
                <c:pt idx="33753">
                  <c:v>-0.19414202996251001</c:v>
                </c:pt>
                <c:pt idx="33754">
                  <c:v>-0.19430300464731101</c:v>
                </c:pt>
                <c:pt idx="33755">
                  <c:v>-0.194463979333686</c:v>
                </c:pt>
                <c:pt idx="33756">
                  <c:v>-0.194624954020061</c:v>
                </c:pt>
                <c:pt idx="33757">
                  <c:v>-0.194785928704862</c:v>
                </c:pt>
                <c:pt idx="33758">
                  <c:v>-0.19494690339123699</c:v>
                </c:pt>
                <c:pt idx="33759">
                  <c:v>-0.19510787807761101</c:v>
                </c:pt>
                <c:pt idx="33760">
                  <c:v>-0.19526885276241199</c:v>
                </c:pt>
                <c:pt idx="33761">
                  <c:v>-0.19542982744878701</c:v>
                </c:pt>
                <c:pt idx="33762">
                  <c:v>-0.195590802135162</c:v>
                </c:pt>
                <c:pt idx="33763">
                  <c:v>-0.195751776819963</c:v>
                </c:pt>
                <c:pt idx="33764">
                  <c:v>-0.195912751506338</c:v>
                </c:pt>
                <c:pt idx="33765">
                  <c:v>-0.19607372619271299</c:v>
                </c:pt>
                <c:pt idx="33766">
                  <c:v>-0.19623470087751299</c:v>
                </c:pt>
                <c:pt idx="33767">
                  <c:v>-0.19639567556388801</c:v>
                </c:pt>
                <c:pt idx="33768">
                  <c:v>-0.196556650250263</c:v>
                </c:pt>
                <c:pt idx="33769">
                  <c:v>-0.19671762493506401</c:v>
                </c:pt>
                <c:pt idx="33770">
                  <c:v>-0.196878599621439</c:v>
                </c:pt>
                <c:pt idx="33771">
                  <c:v>-0.19703957430781399</c:v>
                </c:pt>
                <c:pt idx="33772">
                  <c:v>-0.19720054899261499</c:v>
                </c:pt>
                <c:pt idx="33773">
                  <c:v>-0.19736152367898899</c:v>
                </c:pt>
                <c:pt idx="33774">
                  <c:v>-0.19752249836536401</c:v>
                </c:pt>
                <c:pt idx="33775">
                  <c:v>-0.19768347305016501</c:v>
                </c:pt>
                <c:pt idx="33776">
                  <c:v>-0.19784444773654</c:v>
                </c:pt>
                <c:pt idx="33777">
                  <c:v>-0.198005422422915</c:v>
                </c:pt>
                <c:pt idx="33778">
                  <c:v>-0.198166397107716</c:v>
                </c:pt>
                <c:pt idx="33779">
                  <c:v>-0.19832737179409099</c:v>
                </c:pt>
                <c:pt idx="33780">
                  <c:v>-0.19848834648046601</c:v>
                </c:pt>
                <c:pt idx="33781">
                  <c:v>-0.19864932116526601</c:v>
                </c:pt>
                <c:pt idx="33782">
                  <c:v>-0.19881029585164101</c:v>
                </c:pt>
                <c:pt idx="33783">
                  <c:v>-0.198971270538016</c:v>
                </c:pt>
                <c:pt idx="33784">
                  <c:v>-0.199132245222817</c:v>
                </c:pt>
                <c:pt idx="33785">
                  <c:v>-0.19929321990919199</c:v>
                </c:pt>
                <c:pt idx="33786">
                  <c:v>-0.19945419459556701</c:v>
                </c:pt>
                <c:pt idx="33787">
                  <c:v>-0.19961516928036699</c:v>
                </c:pt>
                <c:pt idx="33788">
                  <c:v>-0.19977614396674201</c:v>
                </c:pt>
                <c:pt idx="33789">
                  <c:v>-0.199937118653117</c:v>
                </c:pt>
                <c:pt idx="33790">
                  <c:v>-0.200098093337918</c:v>
                </c:pt>
                <c:pt idx="33791">
                  <c:v>-0.200259068024293</c:v>
                </c:pt>
                <c:pt idx="33792">
                  <c:v>-0.20042004271066799</c:v>
                </c:pt>
                <c:pt idx="33793">
                  <c:v>-0.20058101739546899</c:v>
                </c:pt>
                <c:pt idx="33794">
                  <c:v>-0.20074199208184301</c:v>
                </c:pt>
                <c:pt idx="33795">
                  <c:v>-0.20090296676821801</c:v>
                </c:pt>
                <c:pt idx="33796">
                  <c:v>-0.20106394145301901</c:v>
                </c:pt>
                <c:pt idx="33797">
                  <c:v>-0.201224916139394</c:v>
                </c:pt>
                <c:pt idx="33798">
                  <c:v>-0.20138589082576899</c:v>
                </c:pt>
                <c:pt idx="33799">
                  <c:v>-0.20154686551056999</c:v>
                </c:pt>
                <c:pt idx="33800">
                  <c:v>-0.20170784019694499</c:v>
                </c:pt>
                <c:pt idx="33801">
                  <c:v>-0.20186881488332001</c:v>
                </c:pt>
                <c:pt idx="33802">
                  <c:v>-0.20202978956812001</c:v>
                </c:pt>
                <c:pt idx="33803">
                  <c:v>-0.202190764254495</c:v>
                </c:pt>
                <c:pt idx="33804">
                  <c:v>-0.20235173894087</c:v>
                </c:pt>
                <c:pt idx="33805">
                  <c:v>-0.202512713625671</c:v>
                </c:pt>
                <c:pt idx="33806">
                  <c:v>-0.20267368831204599</c:v>
                </c:pt>
                <c:pt idx="33807">
                  <c:v>-0.20283466299842101</c:v>
                </c:pt>
                <c:pt idx="33808">
                  <c:v>-0.20299563768322099</c:v>
                </c:pt>
                <c:pt idx="33809">
                  <c:v>-0.20315661236959601</c:v>
                </c:pt>
                <c:pt idx="33810">
                  <c:v>-0.203317587055971</c:v>
                </c:pt>
                <c:pt idx="33811">
                  <c:v>-0.203478561740772</c:v>
                </c:pt>
                <c:pt idx="33812">
                  <c:v>-0.20363953642714699</c:v>
                </c:pt>
                <c:pt idx="33813">
                  <c:v>-0.20380051111352199</c:v>
                </c:pt>
                <c:pt idx="33814">
                  <c:v>-0.20396148579832299</c:v>
                </c:pt>
                <c:pt idx="33815">
                  <c:v>-0.20412246048469801</c:v>
                </c:pt>
                <c:pt idx="33816">
                  <c:v>-0.204283435171072</c:v>
                </c:pt>
                <c:pt idx="33817">
                  <c:v>-0.204444409855873</c:v>
                </c:pt>
                <c:pt idx="33818">
                  <c:v>-0.204605384542248</c:v>
                </c:pt>
                <c:pt idx="33819">
                  <c:v>-0.20476635922862299</c:v>
                </c:pt>
                <c:pt idx="33820">
                  <c:v>-0.20492733391342399</c:v>
                </c:pt>
                <c:pt idx="33821">
                  <c:v>-0.20508830859979901</c:v>
                </c:pt>
                <c:pt idx="33822">
                  <c:v>-0.20524928328617401</c:v>
                </c:pt>
                <c:pt idx="33823">
                  <c:v>-0.20541025797097401</c:v>
                </c:pt>
                <c:pt idx="33824">
                  <c:v>-0.205571232657349</c:v>
                </c:pt>
                <c:pt idx="33825">
                  <c:v>-0.20573220734372399</c:v>
                </c:pt>
                <c:pt idx="33826">
                  <c:v>-0.205893182028525</c:v>
                </c:pt>
                <c:pt idx="33827">
                  <c:v>-0.20605415671489999</c:v>
                </c:pt>
                <c:pt idx="33828">
                  <c:v>-0.20621513140127501</c:v>
                </c:pt>
                <c:pt idx="33829">
                  <c:v>-0.20637610608607601</c:v>
                </c:pt>
                <c:pt idx="33830">
                  <c:v>-0.20653708077245</c:v>
                </c:pt>
                <c:pt idx="33831">
                  <c:v>-0.206698055458825</c:v>
                </c:pt>
                <c:pt idx="33832">
                  <c:v>-0.206859030143626</c:v>
                </c:pt>
                <c:pt idx="33833">
                  <c:v>-0.20702000483000099</c:v>
                </c:pt>
                <c:pt idx="33834">
                  <c:v>-0.20718097951637601</c:v>
                </c:pt>
                <c:pt idx="33835">
                  <c:v>-0.20734195420117699</c:v>
                </c:pt>
                <c:pt idx="33836">
                  <c:v>-0.20750292888755201</c:v>
                </c:pt>
                <c:pt idx="33837">
                  <c:v>-0.207663903573926</c:v>
                </c:pt>
                <c:pt idx="33838">
                  <c:v>-0.207824878258727</c:v>
                </c:pt>
                <c:pt idx="33839">
                  <c:v>-0.207985852945102</c:v>
                </c:pt>
                <c:pt idx="33840">
                  <c:v>-0.20814682763147699</c:v>
                </c:pt>
                <c:pt idx="33841">
                  <c:v>-0.20830780231627799</c:v>
                </c:pt>
                <c:pt idx="33842">
                  <c:v>-0.20846877700265301</c:v>
                </c:pt>
                <c:pt idx="33843">
                  <c:v>-0.208629751689028</c:v>
                </c:pt>
                <c:pt idx="33844">
                  <c:v>-0.20879072637382801</c:v>
                </c:pt>
                <c:pt idx="33845">
                  <c:v>-0.208951701060203</c:v>
                </c:pt>
                <c:pt idx="33846">
                  <c:v>-0.20911267574657799</c:v>
                </c:pt>
                <c:pt idx="33847">
                  <c:v>-0.20927365043137899</c:v>
                </c:pt>
                <c:pt idx="33848">
                  <c:v>-0.20943462511775399</c:v>
                </c:pt>
                <c:pt idx="33849">
                  <c:v>-0.20959559980412901</c:v>
                </c:pt>
                <c:pt idx="33850">
                  <c:v>-0.20975657448893001</c:v>
                </c:pt>
                <c:pt idx="33851">
                  <c:v>-0.209917549175304</c:v>
                </c:pt>
                <c:pt idx="33852">
                  <c:v>-0.210078523861679</c:v>
                </c:pt>
                <c:pt idx="33853">
                  <c:v>-0.21023949854648</c:v>
                </c:pt>
                <c:pt idx="33854">
                  <c:v>-0.21040047323285499</c:v>
                </c:pt>
                <c:pt idx="33855">
                  <c:v>-0.21056144791923001</c:v>
                </c:pt>
                <c:pt idx="33856">
                  <c:v>-0.21072242260403101</c:v>
                </c:pt>
                <c:pt idx="33857">
                  <c:v>-0.21088339729040601</c:v>
                </c:pt>
                <c:pt idx="33858">
                  <c:v>-0.211044371976781</c:v>
                </c:pt>
                <c:pt idx="33859">
                  <c:v>-0.211205346661581</c:v>
                </c:pt>
                <c:pt idx="33860">
                  <c:v>-0.21136632134795599</c:v>
                </c:pt>
                <c:pt idx="33861">
                  <c:v>-0.21152729603433101</c:v>
                </c:pt>
                <c:pt idx="33862">
                  <c:v>-0.21168827071913199</c:v>
                </c:pt>
                <c:pt idx="33863">
                  <c:v>-0.21184924540550701</c:v>
                </c:pt>
                <c:pt idx="33864">
                  <c:v>-0.212010220091882</c:v>
                </c:pt>
                <c:pt idx="33865">
                  <c:v>-0.212171194776682</c:v>
                </c:pt>
                <c:pt idx="33866">
                  <c:v>-0.212332169463057</c:v>
                </c:pt>
                <c:pt idx="33867">
                  <c:v>-0.21249314414943199</c:v>
                </c:pt>
                <c:pt idx="33868">
                  <c:v>-0.21265411883423299</c:v>
                </c:pt>
                <c:pt idx="33869">
                  <c:v>-0.21281509352060801</c:v>
                </c:pt>
                <c:pt idx="33870">
                  <c:v>-0.212976068206983</c:v>
                </c:pt>
                <c:pt idx="33871">
                  <c:v>-0.21313704289178401</c:v>
                </c:pt>
                <c:pt idx="33872">
                  <c:v>-0.213298017578159</c:v>
                </c:pt>
                <c:pt idx="33873">
                  <c:v>-0.21345899226453299</c:v>
                </c:pt>
                <c:pt idx="33874">
                  <c:v>-0.21361996694933399</c:v>
                </c:pt>
                <c:pt idx="33875">
                  <c:v>-0.21378094163570899</c:v>
                </c:pt>
                <c:pt idx="33876">
                  <c:v>-0.21394191632208401</c:v>
                </c:pt>
                <c:pt idx="33877">
                  <c:v>-0.21410289100688501</c:v>
                </c:pt>
                <c:pt idx="33878">
                  <c:v>-0.21426386569326</c:v>
                </c:pt>
                <c:pt idx="33879">
                  <c:v>-0.214424840379635</c:v>
                </c:pt>
                <c:pt idx="33880">
                  <c:v>-0.214585815064435</c:v>
                </c:pt>
                <c:pt idx="33881">
                  <c:v>-0.21474678975080999</c:v>
                </c:pt>
                <c:pt idx="33882">
                  <c:v>-0.21490776443718501</c:v>
                </c:pt>
                <c:pt idx="33883">
                  <c:v>-0.21506873912198601</c:v>
                </c:pt>
                <c:pt idx="33884">
                  <c:v>-0.21522971380836101</c:v>
                </c:pt>
                <c:pt idx="33885">
                  <c:v>-0.215390688494736</c:v>
                </c:pt>
                <c:pt idx="33886">
                  <c:v>-0.215551663179536</c:v>
                </c:pt>
                <c:pt idx="33887">
                  <c:v>-0.21571263786591099</c:v>
                </c:pt>
                <c:pt idx="33888">
                  <c:v>-0.21587361255228599</c:v>
                </c:pt>
                <c:pt idx="33889">
                  <c:v>-0.21603458723708699</c:v>
                </c:pt>
                <c:pt idx="33890">
                  <c:v>-0.21619556192346201</c:v>
                </c:pt>
                <c:pt idx="33891">
                  <c:v>-0.216356536609837</c:v>
                </c:pt>
                <c:pt idx="33892">
                  <c:v>-0.216517511294638</c:v>
                </c:pt>
                <c:pt idx="33893">
                  <c:v>-0.216678485981013</c:v>
                </c:pt>
                <c:pt idx="33894">
                  <c:v>-0.21683946066738699</c:v>
                </c:pt>
                <c:pt idx="33895">
                  <c:v>-0.21700043535218799</c:v>
                </c:pt>
                <c:pt idx="33896">
                  <c:v>-0.21716141003856301</c:v>
                </c:pt>
                <c:pt idx="33897">
                  <c:v>-0.21732238472493801</c:v>
                </c:pt>
                <c:pt idx="33898">
                  <c:v>-0.21748335940973901</c:v>
                </c:pt>
                <c:pt idx="33899">
                  <c:v>-0.217644334096114</c:v>
                </c:pt>
                <c:pt idx="33900">
                  <c:v>-0.21780530878248899</c:v>
                </c:pt>
                <c:pt idx="33901">
                  <c:v>-0.217966283467289</c:v>
                </c:pt>
                <c:pt idx="33902">
                  <c:v>-0.21812725815366399</c:v>
                </c:pt>
                <c:pt idx="33903">
                  <c:v>-0.21828823284003901</c:v>
                </c:pt>
                <c:pt idx="33904">
                  <c:v>-0.21844920752484001</c:v>
                </c:pt>
                <c:pt idx="33905">
                  <c:v>-0.218610182211215</c:v>
                </c:pt>
                <c:pt idx="33906">
                  <c:v>-0.21877115689759</c:v>
                </c:pt>
                <c:pt idx="33907">
                  <c:v>-0.218932131582391</c:v>
                </c:pt>
                <c:pt idx="33908">
                  <c:v>-0.21909310626876499</c:v>
                </c:pt>
                <c:pt idx="33909">
                  <c:v>-0.21925408095514001</c:v>
                </c:pt>
                <c:pt idx="33910">
                  <c:v>-0.21941505563994099</c:v>
                </c:pt>
                <c:pt idx="33911">
                  <c:v>-0.21957603032631601</c:v>
                </c:pt>
                <c:pt idx="33912">
                  <c:v>-0.219737005012691</c:v>
                </c:pt>
                <c:pt idx="33913">
                  <c:v>-0.219897979697492</c:v>
                </c:pt>
                <c:pt idx="33914">
                  <c:v>-0.22005895438386699</c:v>
                </c:pt>
                <c:pt idx="33915">
                  <c:v>-0.22021992907024099</c:v>
                </c:pt>
                <c:pt idx="33916">
                  <c:v>-0.22038090375504199</c:v>
                </c:pt>
                <c:pt idx="33917">
                  <c:v>-0.22054187844141701</c:v>
                </c:pt>
                <c:pt idx="33918">
                  <c:v>-0.220702853127792</c:v>
                </c:pt>
                <c:pt idx="33919">
                  <c:v>-0.22086382781259301</c:v>
                </c:pt>
                <c:pt idx="33920">
                  <c:v>-0.221024802498968</c:v>
                </c:pt>
                <c:pt idx="33921">
                  <c:v>-0.22118577718534299</c:v>
                </c:pt>
                <c:pt idx="33922">
                  <c:v>-0.22134675187014299</c:v>
                </c:pt>
                <c:pt idx="33923">
                  <c:v>-0.22150772655651799</c:v>
                </c:pt>
                <c:pt idx="33924">
                  <c:v>-0.22166870124289301</c:v>
                </c:pt>
                <c:pt idx="33925">
                  <c:v>-0.22182967592769401</c:v>
                </c:pt>
                <c:pt idx="33926">
                  <c:v>-0.221990650614069</c:v>
                </c:pt>
                <c:pt idx="33927">
                  <c:v>-0.22215162530044399</c:v>
                </c:pt>
                <c:pt idx="33928">
                  <c:v>-0.222312599985245</c:v>
                </c:pt>
                <c:pt idx="33929">
                  <c:v>-0.22247357467161899</c:v>
                </c:pt>
                <c:pt idx="33930">
                  <c:v>-0.22263454935799401</c:v>
                </c:pt>
                <c:pt idx="33931">
                  <c:v>-0.22279552404279501</c:v>
                </c:pt>
                <c:pt idx="33932">
                  <c:v>-0.22295649872917001</c:v>
                </c:pt>
                <c:pt idx="33933">
                  <c:v>-0.223117473415545</c:v>
                </c:pt>
                <c:pt idx="33934">
                  <c:v>-0.223278448100346</c:v>
                </c:pt>
                <c:pt idx="33935">
                  <c:v>-0.22343942278672099</c:v>
                </c:pt>
                <c:pt idx="33936">
                  <c:v>-0.22360039747309601</c:v>
                </c:pt>
                <c:pt idx="33937">
                  <c:v>-0.22376137215789599</c:v>
                </c:pt>
                <c:pt idx="33938">
                  <c:v>-0.22392234684427101</c:v>
                </c:pt>
                <c:pt idx="33939">
                  <c:v>-0.224083321530646</c:v>
                </c:pt>
                <c:pt idx="33940">
                  <c:v>-0.224244296215447</c:v>
                </c:pt>
                <c:pt idx="33941">
                  <c:v>-0.224405270901822</c:v>
                </c:pt>
                <c:pt idx="33942">
                  <c:v>-0.22456624558819699</c:v>
                </c:pt>
                <c:pt idx="33943">
                  <c:v>-0.22472722027299699</c:v>
                </c:pt>
                <c:pt idx="33944">
                  <c:v>-0.22488819495937201</c:v>
                </c:pt>
                <c:pt idx="33945">
                  <c:v>-0.225049169645747</c:v>
                </c:pt>
                <c:pt idx="33946">
                  <c:v>-0.22521014433054801</c:v>
                </c:pt>
                <c:pt idx="33947">
                  <c:v>-0.225371119016923</c:v>
                </c:pt>
                <c:pt idx="33948">
                  <c:v>-0.22553209370329799</c:v>
                </c:pt>
                <c:pt idx="33949">
                  <c:v>-0.22569306838809899</c:v>
                </c:pt>
                <c:pt idx="33950">
                  <c:v>-0.22585404307447399</c:v>
                </c:pt>
                <c:pt idx="33951">
                  <c:v>-0.22601501776084801</c:v>
                </c:pt>
                <c:pt idx="33952">
                  <c:v>-0.22617599244564901</c:v>
                </c:pt>
                <c:pt idx="33953">
                  <c:v>-0.226336967132024</c:v>
                </c:pt>
                <c:pt idx="33954">
                  <c:v>-0.226497941818399</c:v>
                </c:pt>
                <c:pt idx="33955">
                  <c:v>-0.2266589165032</c:v>
                </c:pt>
                <c:pt idx="33956">
                  <c:v>-0.22681989118957499</c:v>
                </c:pt>
                <c:pt idx="33957">
                  <c:v>-0.22698086587595001</c:v>
                </c:pt>
                <c:pt idx="33958">
                  <c:v>-0.22714184056075001</c:v>
                </c:pt>
                <c:pt idx="33959">
                  <c:v>-0.22730281524712501</c:v>
                </c:pt>
                <c:pt idx="33960">
                  <c:v>-0.2274637899335</c:v>
                </c:pt>
                <c:pt idx="33961">
                  <c:v>-0.227624764618301</c:v>
                </c:pt>
                <c:pt idx="33962">
                  <c:v>-0.22778573930467599</c:v>
                </c:pt>
                <c:pt idx="33963">
                  <c:v>-0.22794671399105099</c:v>
                </c:pt>
                <c:pt idx="33964">
                  <c:v>-0.22810768867585099</c:v>
                </c:pt>
                <c:pt idx="33965">
                  <c:v>-0.22826866336222601</c:v>
                </c:pt>
                <c:pt idx="33966">
                  <c:v>-0.228429638048601</c:v>
                </c:pt>
                <c:pt idx="33967">
                  <c:v>-0.228590612733402</c:v>
                </c:pt>
                <c:pt idx="33968">
                  <c:v>-0.228751587419777</c:v>
                </c:pt>
                <c:pt idx="33969">
                  <c:v>-0.22891256210615199</c:v>
                </c:pt>
                <c:pt idx="33970">
                  <c:v>-0.22907353679095299</c:v>
                </c:pt>
                <c:pt idx="33971">
                  <c:v>-0.22923451147732801</c:v>
                </c:pt>
                <c:pt idx="33972">
                  <c:v>-0.22939548616370201</c:v>
                </c:pt>
                <c:pt idx="33973">
                  <c:v>-0.22955646084850301</c:v>
                </c:pt>
                <c:pt idx="33974">
                  <c:v>-0.229717435534878</c:v>
                </c:pt>
                <c:pt idx="33975">
                  <c:v>-0.22987841022125299</c:v>
                </c:pt>
                <c:pt idx="33976">
                  <c:v>-0.230039384906054</c:v>
                </c:pt>
                <c:pt idx="33977">
                  <c:v>-0.23020035959242899</c:v>
                </c:pt>
                <c:pt idx="33978">
                  <c:v>-0.23036133427880401</c:v>
                </c:pt>
                <c:pt idx="33979">
                  <c:v>-0.23052230896360401</c:v>
                </c:pt>
                <c:pt idx="33980">
                  <c:v>-0.230683283649979</c:v>
                </c:pt>
                <c:pt idx="33981">
                  <c:v>-0.230844258336354</c:v>
                </c:pt>
                <c:pt idx="33982">
                  <c:v>-0.231005233021155</c:v>
                </c:pt>
                <c:pt idx="33983">
                  <c:v>-0.23116620770752999</c:v>
                </c:pt>
                <c:pt idx="33984">
                  <c:v>-0.23132718239390501</c:v>
                </c:pt>
                <c:pt idx="33985">
                  <c:v>-0.23148815707870601</c:v>
                </c:pt>
                <c:pt idx="33986">
                  <c:v>-0.23164913176508001</c:v>
                </c:pt>
                <c:pt idx="33987">
                  <c:v>-0.231810106451455</c:v>
                </c:pt>
                <c:pt idx="33988">
                  <c:v>-0.231971081136256</c:v>
                </c:pt>
                <c:pt idx="33989">
                  <c:v>-0.23213205582263099</c:v>
                </c:pt>
                <c:pt idx="33990">
                  <c:v>-0.23229303050900599</c:v>
                </c:pt>
                <c:pt idx="33991">
                  <c:v>-0.23245400519380699</c:v>
                </c:pt>
                <c:pt idx="33992">
                  <c:v>-0.23261497988018201</c:v>
                </c:pt>
                <c:pt idx="33993">
                  <c:v>-0.232775954566556</c:v>
                </c:pt>
                <c:pt idx="33994">
                  <c:v>-0.23293692925135701</c:v>
                </c:pt>
                <c:pt idx="33995">
                  <c:v>-0.233097903937732</c:v>
                </c:pt>
                <c:pt idx="33996">
                  <c:v>-0.23325887862410699</c:v>
                </c:pt>
                <c:pt idx="33997">
                  <c:v>-0.23341985330890799</c:v>
                </c:pt>
                <c:pt idx="33998">
                  <c:v>-0.23358082799528301</c:v>
                </c:pt>
                <c:pt idx="33999">
                  <c:v>-0.23374180268165801</c:v>
                </c:pt>
                <c:pt idx="34000">
                  <c:v>-0.23390277736645801</c:v>
                </c:pt>
                <c:pt idx="34001">
                  <c:v>-0.234063752052833</c:v>
                </c:pt>
                <c:pt idx="34002">
                  <c:v>-0.23422472673920799</c:v>
                </c:pt>
                <c:pt idx="34003">
                  <c:v>-0.234385701424009</c:v>
                </c:pt>
                <c:pt idx="34004">
                  <c:v>-0.23454667611038399</c:v>
                </c:pt>
                <c:pt idx="34005">
                  <c:v>-0.23470765079675901</c:v>
                </c:pt>
                <c:pt idx="34006">
                  <c:v>-0.23486862548156001</c:v>
                </c:pt>
                <c:pt idx="34007">
                  <c:v>-0.23502960016793401</c:v>
                </c:pt>
                <c:pt idx="34008">
                  <c:v>-0.235190574854309</c:v>
                </c:pt>
                <c:pt idx="34009">
                  <c:v>-0.23535154953911</c:v>
                </c:pt>
                <c:pt idx="34010">
                  <c:v>-0.23551252422548499</c:v>
                </c:pt>
                <c:pt idx="34011">
                  <c:v>-0.23567349891186001</c:v>
                </c:pt>
                <c:pt idx="34012">
                  <c:v>-0.23583447359666099</c:v>
                </c:pt>
                <c:pt idx="34013">
                  <c:v>-0.23599544828303601</c:v>
                </c:pt>
                <c:pt idx="34014">
                  <c:v>-0.236156422969411</c:v>
                </c:pt>
                <c:pt idx="34015">
                  <c:v>-0.236317397654211</c:v>
                </c:pt>
                <c:pt idx="34016">
                  <c:v>-0.236478372340586</c:v>
                </c:pt>
                <c:pt idx="34017">
                  <c:v>-0.23663934702696099</c:v>
                </c:pt>
                <c:pt idx="34018">
                  <c:v>-0.23680032171176199</c:v>
                </c:pt>
                <c:pt idx="34019">
                  <c:v>-0.23696129639813701</c:v>
                </c:pt>
                <c:pt idx="34020">
                  <c:v>-0.237122271084512</c:v>
                </c:pt>
                <c:pt idx="34021">
                  <c:v>-0.23728324576931201</c:v>
                </c:pt>
                <c:pt idx="34022">
                  <c:v>-0.237444220455687</c:v>
                </c:pt>
                <c:pt idx="34023">
                  <c:v>-0.23760519514206199</c:v>
                </c:pt>
                <c:pt idx="34024">
                  <c:v>-0.23776616982686299</c:v>
                </c:pt>
                <c:pt idx="34025">
                  <c:v>-0.23792714451323799</c:v>
                </c:pt>
                <c:pt idx="34026">
                  <c:v>-0.23808811919961301</c:v>
                </c:pt>
                <c:pt idx="34027">
                  <c:v>-0.23824909388441401</c:v>
                </c:pt>
                <c:pt idx="34028">
                  <c:v>-0.238410068570788</c:v>
                </c:pt>
                <c:pt idx="34029">
                  <c:v>-0.238571043257163</c:v>
                </c:pt>
                <c:pt idx="34030">
                  <c:v>-0.238732017941964</c:v>
                </c:pt>
                <c:pt idx="34031">
                  <c:v>-0.23889299262833899</c:v>
                </c:pt>
                <c:pt idx="34032">
                  <c:v>-0.23905396731471401</c:v>
                </c:pt>
                <c:pt idx="34033">
                  <c:v>-0.23921494199951501</c:v>
                </c:pt>
                <c:pt idx="34034">
                  <c:v>-0.23937591668589001</c:v>
                </c:pt>
                <c:pt idx="34035">
                  <c:v>-0.239536891372265</c:v>
                </c:pt>
                <c:pt idx="34036">
                  <c:v>-0.239697866057065</c:v>
                </c:pt>
                <c:pt idx="34037">
                  <c:v>-0.23985884074343999</c:v>
                </c:pt>
                <c:pt idx="34038">
                  <c:v>-0.24001981542981499</c:v>
                </c:pt>
                <c:pt idx="34039">
                  <c:v>-0.24018079011461599</c:v>
                </c:pt>
                <c:pt idx="34040">
                  <c:v>-0.24034176480099101</c:v>
                </c:pt>
                <c:pt idx="34041">
                  <c:v>-0.240502739487366</c:v>
                </c:pt>
                <c:pt idx="34042">
                  <c:v>-0.240663714172166</c:v>
                </c:pt>
                <c:pt idx="34043">
                  <c:v>-0.240824688858541</c:v>
                </c:pt>
                <c:pt idx="34044">
                  <c:v>-0.24098566354491599</c:v>
                </c:pt>
                <c:pt idx="34045">
                  <c:v>-0.24114663822971699</c:v>
                </c:pt>
                <c:pt idx="34046">
                  <c:v>-0.24130761291609201</c:v>
                </c:pt>
                <c:pt idx="34047">
                  <c:v>-0.24146858760246701</c:v>
                </c:pt>
                <c:pt idx="34048">
                  <c:v>-0.24162956228726801</c:v>
                </c:pt>
                <c:pt idx="34049">
                  <c:v>-0.241790536973643</c:v>
                </c:pt>
                <c:pt idx="34050">
                  <c:v>-0.24195151166001699</c:v>
                </c:pt>
                <c:pt idx="34051">
                  <c:v>-0.242112486344818</c:v>
                </c:pt>
                <c:pt idx="34052">
                  <c:v>-0.24227346103119299</c:v>
                </c:pt>
                <c:pt idx="34053">
                  <c:v>-0.24243443571756801</c:v>
                </c:pt>
                <c:pt idx="34054">
                  <c:v>-0.24259541040236901</c:v>
                </c:pt>
                <c:pt idx="34055">
                  <c:v>-0.242756385088744</c:v>
                </c:pt>
                <c:pt idx="34056">
                  <c:v>-0.242917359775119</c:v>
                </c:pt>
                <c:pt idx="34057">
                  <c:v>-0.243078334459919</c:v>
                </c:pt>
                <c:pt idx="34058">
                  <c:v>-0.24323930914629399</c:v>
                </c:pt>
                <c:pt idx="34059">
                  <c:v>-0.24340028383266901</c:v>
                </c:pt>
                <c:pt idx="34060">
                  <c:v>-0.24356125851746999</c:v>
                </c:pt>
                <c:pt idx="34061">
                  <c:v>-0.24372223320384501</c:v>
                </c:pt>
                <c:pt idx="34062">
                  <c:v>-0.24388320789022</c:v>
                </c:pt>
                <c:pt idx="34063">
                  <c:v>-0.244044182575021</c:v>
                </c:pt>
                <c:pt idx="34064">
                  <c:v>-0.244205157261395</c:v>
                </c:pt>
                <c:pt idx="34065">
                  <c:v>-0.24436613194776999</c:v>
                </c:pt>
                <c:pt idx="34066">
                  <c:v>-0.24452710663257099</c:v>
                </c:pt>
                <c:pt idx="34067">
                  <c:v>-0.24468808131894601</c:v>
                </c:pt>
                <c:pt idx="34068">
                  <c:v>-0.244849056005321</c:v>
                </c:pt>
                <c:pt idx="34069">
                  <c:v>-0.245010030690122</c:v>
                </c:pt>
                <c:pt idx="34070">
                  <c:v>-0.245171005376497</c:v>
                </c:pt>
                <c:pt idx="34071">
                  <c:v>-0.24533198006287199</c:v>
                </c:pt>
                <c:pt idx="34072">
                  <c:v>-0.24549295474767199</c:v>
                </c:pt>
                <c:pt idx="34073">
                  <c:v>-0.24565392943404701</c:v>
                </c:pt>
                <c:pt idx="34074">
                  <c:v>-0.24581490412042201</c:v>
                </c:pt>
                <c:pt idx="34075">
                  <c:v>-0.24597587880522301</c:v>
                </c:pt>
                <c:pt idx="34076">
                  <c:v>-0.246136853491598</c:v>
                </c:pt>
                <c:pt idx="34077">
                  <c:v>-0.24629782817797299</c:v>
                </c:pt>
                <c:pt idx="34078">
                  <c:v>-0.246458802862773</c:v>
                </c:pt>
                <c:pt idx="34079">
                  <c:v>-0.24661977754914799</c:v>
                </c:pt>
                <c:pt idx="34080">
                  <c:v>-0.24678075223552301</c:v>
                </c:pt>
                <c:pt idx="34081">
                  <c:v>-0.24694172692032401</c:v>
                </c:pt>
                <c:pt idx="34082">
                  <c:v>-0.247102701606699</c:v>
                </c:pt>
                <c:pt idx="34083">
                  <c:v>-0.247263676293074</c:v>
                </c:pt>
                <c:pt idx="34084">
                  <c:v>-0.247424650977875</c:v>
                </c:pt>
                <c:pt idx="34085">
                  <c:v>-0.24758562566424899</c:v>
                </c:pt>
                <c:pt idx="34086">
                  <c:v>-0.24774660035062401</c:v>
                </c:pt>
                <c:pt idx="34087">
                  <c:v>-0.24790757503542499</c:v>
                </c:pt>
                <c:pt idx="34088">
                  <c:v>-0.24806854972180001</c:v>
                </c:pt>
                <c:pt idx="34089">
                  <c:v>-0.248229524408175</c:v>
                </c:pt>
                <c:pt idx="34090">
                  <c:v>-0.248390499092976</c:v>
                </c:pt>
                <c:pt idx="34091">
                  <c:v>-0.248551473779351</c:v>
                </c:pt>
                <c:pt idx="34092">
                  <c:v>-0.24871244846572599</c:v>
                </c:pt>
                <c:pt idx="34093">
                  <c:v>-0.24887342315052599</c:v>
                </c:pt>
                <c:pt idx="34094">
                  <c:v>-0.24903439783690101</c:v>
                </c:pt>
                <c:pt idx="34095">
                  <c:v>-0.249195372523276</c:v>
                </c:pt>
                <c:pt idx="34096">
                  <c:v>-0.24935634720807701</c:v>
                </c:pt>
                <c:pt idx="34097">
                  <c:v>-0.249517321894452</c:v>
                </c:pt>
                <c:pt idx="34098">
                  <c:v>-0.24967829658082699</c:v>
                </c:pt>
                <c:pt idx="34099">
                  <c:v>-0.24983927126562699</c:v>
                </c:pt>
                <c:pt idx="34100">
                  <c:v>-0.25000024595200199</c:v>
                </c:pt>
                <c:pt idx="34101">
                  <c:v>-0.25016122063837698</c:v>
                </c:pt>
                <c:pt idx="34102">
                  <c:v>-0.25032219532317801</c:v>
                </c:pt>
                <c:pt idx="34103">
                  <c:v>-0.250483170009553</c:v>
                </c:pt>
                <c:pt idx="34104">
                  <c:v>-0.250644144695928</c:v>
                </c:pt>
                <c:pt idx="34105">
                  <c:v>-0.25080511938072902</c:v>
                </c:pt>
                <c:pt idx="34106">
                  <c:v>-0.25096609406710302</c:v>
                </c:pt>
                <c:pt idx="34107">
                  <c:v>-0.25112706875347801</c:v>
                </c:pt>
                <c:pt idx="34108">
                  <c:v>-0.25128804343827899</c:v>
                </c:pt>
                <c:pt idx="34109">
                  <c:v>-0.25144901812465398</c:v>
                </c:pt>
                <c:pt idx="34110">
                  <c:v>-0.25160999281102903</c:v>
                </c:pt>
                <c:pt idx="34111">
                  <c:v>-0.25177096749583</c:v>
                </c:pt>
                <c:pt idx="34112">
                  <c:v>-0.25193194218220499</c:v>
                </c:pt>
                <c:pt idx="34113">
                  <c:v>-0.25209291686857999</c:v>
                </c:pt>
                <c:pt idx="34114">
                  <c:v>-0.25225389155338002</c:v>
                </c:pt>
                <c:pt idx="34115">
                  <c:v>-0.25241486623975501</c:v>
                </c:pt>
                <c:pt idx="34116">
                  <c:v>-0.25257584092613</c:v>
                </c:pt>
                <c:pt idx="34117">
                  <c:v>-0.25273681561093098</c:v>
                </c:pt>
                <c:pt idx="34118">
                  <c:v>-0.25289779029730602</c:v>
                </c:pt>
                <c:pt idx="34119">
                  <c:v>-0.25305876498368102</c:v>
                </c:pt>
                <c:pt idx="34120">
                  <c:v>-0.25321973966848099</c:v>
                </c:pt>
                <c:pt idx="34121">
                  <c:v>-0.25338071435485598</c:v>
                </c:pt>
                <c:pt idx="34122">
                  <c:v>-0.25354168904123098</c:v>
                </c:pt>
                <c:pt idx="34123">
                  <c:v>-0.25370266372603201</c:v>
                </c:pt>
                <c:pt idx="34124">
                  <c:v>-0.253863638412407</c:v>
                </c:pt>
                <c:pt idx="34125">
                  <c:v>-0.25402461309878199</c:v>
                </c:pt>
                <c:pt idx="34126">
                  <c:v>-0.25418558778358302</c:v>
                </c:pt>
                <c:pt idx="34127">
                  <c:v>-0.25434656246995702</c:v>
                </c:pt>
                <c:pt idx="34128">
                  <c:v>-0.25450753715633201</c:v>
                </c:pt>
                <c:pt idx="34129">
                  <c:v>-0.25466851184113298</c:v>
                </c:pt>
                <c:pt idx="34130">
                  <c:v>-0.25482948652750798</c:v>
                </c:pt>
                <c:pt idx="34131">
                  <c:v>-0.25499046121388302</c:v>
                </c:pt>
                <c:pt idx="34132">
                  <c:v>-0.255151435898684</c:v>
                </c:pt>
                <c:pt idx="34133">
                  <c:v>-0.25531241058505899</c:v>
                </c:pt>
                <c:pt idx="34134">
                  <c:v>-0.25547338527143398</c:v>
                </c:pt>
                <c:pt idx="34135">
                  <c:v>-0.25563435995623401</c:v>
                </c:pt>
                <c:pt idx="34136">
                  <c:v>-0.25579533464260901</c:v>
                </c:pt>
                <c:pt idx="34137">
                  <c:v>-0.255956309328984</c:v>
                </c:pt>
                <c:pt idx="34138">
                  <c:v>-0.25611728401378497</c:v>
                </c:pt>
                <c:pt idx="34139">
                  <c:v>-0.25627825870016002</c:v>
                </c:pt>
                <c:pt idx="34140">
                  <c:v>-0.25643923338653501</c:v>
                </c:pt>
                <c:pt idx="34141">
                  <c:v>-0.25660020807133599</c:v>
                </c:pt>
                <c:pt idx="34142">
                  <c:v>-0.25676118275770998</c:v>
                </c:pt>
                <c:pt idx="34143">
                  <c:v>-0.25692215744408498</c:v>
                </c:pt>
                <c:pt idx="34144">
                  <c:v>-0.257083132128886</c:v>
                </c:pt>
                <c:pt idx="34145">
                  <c:v>-0.257244106815261</c:v>
                </c:pt>
                <c:pt idx="34146">
                  <c:v>-0.25740508150163599</c:v>
                </c:pt>
                <c:pt idx="34147">
                  <c:v>-0.25756605618643702</c:v>
                </c:pt>
                <c:pt idx="34148">
                  <c:v>-0.25772703087281201</c:v>
                </c:pt>
                <c:pt idx="34149">
                  <c:v>-0.25788800555918601</c:v>
                </c:pt>
                <c:pt idx="34150">
                  <c:v>-0.25804898024398698</c:v>
                </c:pt>
                <c:pt idx="34151">
                  <c:v>-0.25820995493036197</c:v>
                </c:pt>
                <c:pt idx="34152">
                  <c:v>-0.25837092961673702</c:v>
                </c:pt>
                <c:pt idx="34153">
                  <c:v>-0.258531904301538</c:v>
                </c:pt>
                <c:pt idx="34154">
                  <c:v>-0.25869287898791299</c:v>
                </c:pt>
                <c:pt idx="34155">
                  <c:v>-0.25885385367428798</c:v>
                </c:pt>
                <c:pt idx="34156">
                  <c:v>-0.25901482835908801</c:v>
                </c:pt>
                <c:pt idx="34157">
                  <c:v>-0.259175803045463</c:v>
                </c:pt>
                <c:pt idx="34158">
                  <c:v>-0.259336777731838</c:v>
                </c:pt>
                <c:pt idx="34159">
                  <c:v>-0.25949775241663903</c:v>
                </c:pt>
                <c:pt idx="34160">
                  <c:v>-0.25965872710301402</c:v>
                </c:pt>
                <c:pt idx="34161">
                  <c:v>-0.25981970178938901</c:v>
                </c:pt>
                <c:pt idx="34162">
                  <c:v>-0.25998067647418999</c:v>
                </c:pt>
                <c:pt idx="34163">
                  <c:v>-0.26014165116056398</c:v>
                </c:pt>
                <c:pt idx="34164">
                  <c:v>-0.26030262584693897</c:v>
                </c:pt>
                <c:pt idx="34165">
                  <c:v>-0.26046360053174</c:v>
                </c:pt>
                <c:pt idx="34166">
                  <c:v>-0.260624575218115</c:v>
                </c:pt>
                <c:pt idx="34167">
                  <c:v>-0.26078554990448999</c:v>
                </c:pt>
                <c:pt idx="34168">
                  <c:v>-0.26094652458929102</c:v>
                </c:pt>
                <c:pt idx="34169">
                  <c:v>-0.26110749927566601</c:v>
                </c:pt>
                <c:pt idx="34170">
                  <c:v>-0.261268473962041</c:v>
                </c:pt>
                <c:pt idx="34171">
                  <c:v>-0.26142944864684098</c:v>
                </c:pt>
                <c:pt idx="34172">
                  <c:v>-0.26159042333321603</c:v>
                </c:pt>
                <c:pt idx="34173">
                  <c:v>-0.26175139801959102</c:v>
                </c:pt>
                <c:pt idx="34174">
                  <c:v>-0.26191237270439199</c:v>
                </c:pt>
                <c:pt idx="34175">
                  <c:v>-0.26207334739076699</c:v>
                </c:pt>
                <c:pt idx="34176">
                  <c:v>-0.26223432207714198</c:v>
                </c:pt>
                <c:pt idx="34177">
                  <c:v>-0.26239529676194201</c:v>
                </c:pt>
                <c:pt idx="34178">
                  <c:v>-0.262556271448317</c:v>
                </c:pt>
                <c:pt idx="34179">
                  <c:v>-0.262717246134692</c:v>
                </c:pt>
                <c:pt idx="34180">
                  <c:v>-0.26287822081949302</c:v>
                </c:pt>
                <c:pt idx="34181">
                  <c:v>-0.26303919550586802</c:v>
                </c:pt>
                <c:pt idx="34182">
                  <c:v>-0.26320017019224301</c:v>
                </c:pt>
                <c:pt idx="34183">
                  <c:v>-0.26336114487704398</c:v>
                </c:pt>
                <c:pt idx="34184">
                  <c:v>-0.26352211956341798</c:v>
                </c:pt>
                <c:pt idx="34185">
                  <c:v>-0.26368309424979303</c:v>
                </c:pt>
                <c:pt idx="34186">
                  <c:v>-0.263844068934594</c:v>
                </c:pt>
                <c:pt idx="34187">
                  <c:v>-0.26400504362096899</c:v>
                </c:pt>
                <c:pt idx="34188">
                  <c:v>-0.26416601830734399</c:v>
                </c:pt>
                <c:pt idx="34189">
                  <c:v>-0.26432699299214502</c:v>
                </c:pt>
                <c:pt idx="34190">
                  <c:v>-0.26448796767852001</c:v>
                </c:pt>
                <c:pt idx="34191">
                  <c:v>-0.264648942364895</c:v>
                </c:pt>
                <c:pt idx="34192">
                  <c:v>-0.26480991704969498</c:v>
                </c:pt>
                <c:pt idx="34193">
                  <c:v>-0.26497089173607002</c:v>
                </c:pt>
                <c:pt idx="34194">
                  <c:v>-0.26513186642244502</c:v>
                </c:pt>
                <c:pt idx="34195">
                  <c:v>-0.26529284110724599</c:v>
                </c:pt>
                <c:pt idx="34196">
                  <c:v>-0.26545381579362098</c:v>
                </c:pt>
                <c:pt idx="34197">
                  <c:v>-0.26561479047999598</c:v>
                </c:pt>
                <c:pt idx="34198">
                  <c:v>-0.26577576516479601</c:v>
                </c:pt>
                <c:pt idx="34199">
                  <c:v>-0.265936739851171</c:v>
                </c:pt>
                <c:pt idx="34200">
                  <c:v>-0.26609771453754599</c:v>
                </c:pt>
                <c:pt idx="34201">
                  <c:v>-0.26625868922234702</c:v>
                </c:pt>
                <c:pt idx="34202">
                  <c:v>-0.26641966390872202</c:v>
                </c:pt>
                <c:pt idx="34203">
                  <c:v>-0.26658063859509701</c:v>
                </c:pt>
                <c:pt idx="34204">
                  <c:v>-0.26674161327989798</c:v>
                </c:pt>
                <c:pt idx="34205">
                  <c:v>-0.26690258796627297</c:v>
                </c:pt>
                <c:pt idx="34206">
                  <c:v>-0.26706356265264702</c:v>
                </c:pt>
                <c:pt idx="34207">
                  <c:v>-0.267224537337448</c:v>
                </c:pt>
                <c:pt idx="34208">
                  <c:v>-0.26738551202382299</c:v>
                </c:pt>
                <c:pt idx="34209">
                  <c:v>-0.26754648671019798</c:v>
                </c:pt>
                <c:pt idx="34210">
                  <c:v>-0.26770746139499901</c:v>
                </c:pt>
                <c:pt idx="34211">
                  <c:v>-0.26786843608137401</c:v>
                </c:pt>
                <c:pt idx="34212">
                  <c:v>-0.268029410767749</c:v>
                </c:pt>
                <c:pt idx="34213">
                  <c:v>-0.26819038545254897</c:v>
                </c:pt>
                <c:pt idx="34214">
                  <c:v>-0.26835136013892402</c:v>
                </c:pt>
                <c:pt idx="34215">
                  <c:v>-0.26851233482529901</c:v>
                </c:pt>
                <c:pt idx="34216">
                  <c:v>-0.26867330951009999</c:v>
                </c:pt>
                <c:pt idx="34217">
                  <c:v>-0.26883428419647498</c:v>
                </c:pt>
                <c:pt idx="34218">
                  <c:v>-0.26899525888284997</c:v>
                </c:pt>
                <c:pt idx="34219">
                  <c:v>-0.269156233567651</c:v>
                </c:pt>
                <c:pt idx="34220">
                  <c:v>-0.269317208254025</c:v>
                </c:pt>
                <c:pt idx="34221">
                  <c:v>-0.26947818294039999</c:v>
                </c:pt>
                <c:pt idx="34222">
                  <c:v>-0.26963915762520102</c:v>
                </c:pt>
                <c:pt idx="34223">
                  <c:v>-0.26980013231157601</c:v>
                </c:pt>
                <c:pt idx="34224">
                  <c:v>-0.26996110699795101</c:v>
                </c:pt>
                <c:pt idx="34225">
                  <c:v>-0.27012208168275198</c:v>
                </c:pt>
                <c:pt idx="34226">
                  <c:v>-0.27028305636912697</c:v>
                </c:pt>
                <c:pt idx="34227">
                  <c:v>-0.27044403105550102</c:v>
                </c:pt>
                <c:pt idx="34228">
                  <c:v>-0.270605005740302</c:v>
                </c:pt>
                <c:pt idx="34229">
                  <c:v>-0.27076598042667699</c:v>
                </c:pt>
                <c:pt idx="34230">
                  <c:v>-0.27092695511305198</c:v>
                </c:pt>
                <c:pt idx="34231">
                  <c:v>-0.27108792979785301</c:v>
                </c:pt>
                <c:pt idx="34232">
                  <c:v>-0.271248904484228</c:v>
                </c:pt>
                <c:pt idx="34233">
                  <c:v>-0.271409879170603</c:v>
                </c:pt>
                <c:pt idx="34234">
                  <c:v>-0.27157085385540303</c:v>
                </c:pt>
                <c:pt idx="34235">
                  <c:v>-0.27173182854177802</c:v>
                </c:pt>
                <c:pt idx="34236">
                  <c:v>-0.27189280322815301</c:v>
                </c:pt>
                <c:pt idx="34237">
                  <c:v>-0.27205377791295399</c:v>
                </c:pt>
                <c:pt idx="34238">
                  <c:v>-0.27221475259932898</c:v>
                </c:pt>
                <c:pt idx="34239">
                  <c:v>-0.27237572728570397</c:v>
                </c:pt>
                <c:pt idx="34240">
                  <c:v>-0.272536701970505</c:v>
                </c:pt>
                <c:pt idx="34241">
                  <c:v>-0.272697676656879</c:v>
                </c:pt>
                <c:pt idx="34242">
                  <c:v>-0.27285865134325399</c:v>
                </c:pt>
                <c:pt idx="34243">
                  <c:v>-0.27301962602805502</c:v>
                </c:pt>
                <c:pt idx="34244">
                  <c:v>-0.27318060071443001</c:v>
                </c:pt>
                <c:pt idx="34245">
                  <c:v>-0.273341575400805</c:v>
                </c:pt>
                <c:pt idx="34246">
                  <c:v>-0.27350255008560598</c:v>
                </c:pt>
                <c:pt idx="34247">
                  <c:v>-0.27366352477198103</c:v>
                </c:pt>
                <c:pt idx="34248">
                  <c:v>-0.27382449945835602</c:v>
                </c:pt>
                <c:pt idx="34249">
                  <c:v>-0.27398547414315599</c:v>
                </c:pt>
                <c:pt idx="34250">
                  <c:v>-0.27414644882953099</c:v>
                </c:pt>
                <c:pt idx="34251">
                  <c:v>-0.27430742351590598</c:v>
                </c:pt>
                <c:pt idx="34252">
                  <c:v>-0.27446839820070701</c:v>
                </c:pt>
                <c:pt idx="34253">
                  <c:v>-0.274629372887082</c:v>
                </c:pt>
                <c:pt idx="34254">
                  <c:v>-0.27479034757345699</c:v>
                </c:pt>
                <c:pt idx="34255">
                  <c:v>-0.27495132225825702</c:v>
                </c:pt>
                <c:pt idx="34256">
                  <c:v>-0.27511229694463202</c:v>
                </c:pt>
                <c:pt idx="34257">
                  <c:v>-0.27527327163100701</c:v>
                </c:pt>
                <c:pt idx="34258">
                  <c:v>-0.27543424631580798</c:v>
                </c:pt>
                <c:pt idx="34259">
                  <c:v>-0.27559522100218298</c:v>
                </c:pt>
                <c:pt idx="34260">
                  <c:v>-0.27575619568855803</c:v>
                </c:pt>
                <c:pt idx="34261">
                  <c:v>-0.275917170373359</c:v>
                </c:pt>
                <c:pt idx="34262">
                  <c:v>-0.27607814505973299</c:v>
                </c:pt>
                <c:pt idx="34263">
                  <c:v>-0.27623911974610799</c:v>
                </c:pt>
                <c:pt idx="34264">
                  <c:v>-0.27640009443090902</c:v>
                </c:pt>
                <c:pt idx="34265">
                  <c:v>-0.27656106911728401</c:v>
                </c:pt>
                <c:pt idx="34266">
                  <c:v>-0.276722043803659</c:v>
                </c:pt>
                <c:pt idx="34267">
                  <c:v>-0.27688301848845998</c:v>
                </c:pt>
                <c:pt idx="34268">
                  <c:v>-0.27704399317483502</c:v>
                </c:pt>
                <c:pt idx="34269">
                  <c:v>-0.27720496786121002</c:v>
                </c:pt>
                <c:pt idx="34270">
                  <c:v>-0.27736594254600999</c:v>
                </c:pt>
                <c:pt idx="34271">
                  <c:v>-0.27752691723238498</c:v>
                </c:pt>
                <c:pt idx="34272">
                  <c:v>-0.27768789191875998</c:v>
                </c:pt>
                <c:pt idx="34273">
                  <c:v>-0.27784886660356101</c:v>
                </c:pt>
                <c:pt idx="34274">
                  <c:v>-0.278009841289936</c:v>
                </c:pt>
                <c:pt idx="34275">
                  <c:v>-0.27817081597631099</c:v>
                </c:pt>
                <c:pt idx="34276">
                  <c:v>-0.27833179066111102</c:v>
                </c:pt>
                <c:pt idx="34277">
                  <c:v>-0.27849276534748602</c:v>
                </c:pt>
                <c:pt idx="34278">
                  <c:v>-0.27865374003386101</c:v>
                </c:pt>
                <c:pt idx="34279">
                  <c:v>-0.27881471471866198</c:v>
                </c:pt>
                <c:pt idx="34280">
                  <c:v>-0.27897568940503698</c:v>
                </c:pt>
                <c:pt idx="34281">
                  <c:v>-0.27913666409141202</c:v>
                </c:pt>
                <c:pt idx="34282">
                  <c:v>-0.279297638776213</c:v>
                </c:pt>
                <c:pt idx="34283">
                  <c:v>-0.27945861346258799</c:v>
                </c:pt>
                <c:pt idx="34284">
                  <c:v>-0.27961958814896198</c:v>
                </c:pt>
                <c:pt idx="34285">
                  <c:v>-0.27978056283376301</c:v>
                </c:pt>
                <c:pt idx="34286">
                  <c:v>-0.27994153752013801</c:v>
                </c:pt>
                <c:pt idx="34287">
                  <c:v>-0.280102512206513</c:v>
                </c:pt>
                <c:pt idx="34288">
                  <c:v>-0.28026348689131397</c:v>
                </c:pt>
                <c:pt idx="34289">
                  <c:v>-0.28042446157768902</c:v>
                </c:pt>
                <c:pt idx="34290">
                  <c:v>-0.28058543626406401</c:v>
                </c:pt>
                <c:pt idx="34291">
                  <c:v>-0.28074641094886399</c:v>
                </c:pt>
                <c:pt idx="34292">
                  <c:v>-0.28090738563523898</c:v>
                </c:pt>
                <c:pt idx="34293">
                  <c:v>-0.28106836032161397</c:v>
                </c:pt>
                <c:pt idx="34294">
                  <c:v>-0.281229335006415</c:v>
                </c:pt>
                <c:pt idx="34295">
                  <c:v>-0.28139030969279</c:v>
                </c:pt>
                <c:pt idx="34296">
                  <c:v>-0.28155128437916499</c:v>
                </c:pt>
                <c:pt idx="34297">
                  <c:v>-0.28171225906396502</c:v>
                </c:pt>
                <c:pt idx="34298">
                  <c:v>-0.28187323375034001</c:v>
                </c:pt>
                <c:pt idx="34299">
                  <c:v>-0.28203420843671501</c:v>
                </c:pt>
                <c:pt idx="34300">
                  <c:v>-0.28219518312151598</c:v>
                </c:pt>
                <c:pt idx="34301">
                  <c:v>-0.28235615780789097</c:v>
                </c:pt>
                <c:pt idx="34302">
                  <c:v>-0.28251713249426602</c:v>
                </c:pt>
                <c:pt idx="34303">
                  <c:v>-0.282678107179067</c:v>
                </c:pt>
                <c:pt idx="34304">
                  <c:v>-0.28283908186544199</c:v>
                </c:pt>
                <c:pt idx="34305">
                  <c:v>-0.28300005655181598</c:v>
                </c:pt>
                <c:pt idx="34306">
                  <c:v>-0.28316103123661701</c:v>
                </c:pt>
                <c:pt idx="34307">
                  <c:v>-0.283322005922992</c:v>
                </c:pt>
                <c:pt idx="34308">
                  <c:v>-0.283482980609367</c:v>
                </c:pt>
                <c:pt idx="34309">
                  <c:v>-0.28364395529416803</c:v>
                </c:pt>
                <c:pt idx="34310">
                  <c:v>-0.28380492998054302</c:v>
                </c:pt>
                <c:pt idx="34311">
                  <c:v>-0.28396590466691801</c:v>
                </c:pt>
                <c:pt idx="34312">
                  <c:v>-0.28412687935171799</c:v>
                </c:pt>
                <c:pt idx="34313">
                  <c:v>-0.28428785403809298</c:v>
                </c:pt>
                <c:pt idx="34314">
                  <c:v>-0.28444882872446797</c:v>
                </c:pt>
                <c:pt idx="34315">
                  <c:v>-0.284609803409269</c:v>
                </c:pt>
                <c:pt idx="34316">
                  <c:v>-0.28477077809564399</c:v>
                </c:pt>
                <c:pt idx="34317">
                  <c:v>-0.28493175278201899</c:v>
                </c:pt>
                <c:pt idx="34318">
                  <c:v>-0.28509272746682002</c:v>
                </c:pt>
                <c:pt idx="34319">
                  <c:v>-0.28525370215319401</c:v>
                </c:pt>
                <c:pt idx="34320">
                  <c:v>-0.285414676839569</c:v>
                </c:pt>
                <c:pt idx="34321">
                  <c:v>-0.28557565152436998</c:v>
                </c:pt>
                <c:pt idx="34322">
                  <c:v>-0.28573662621074503</c:v>
                </c:pt>
                <c:pt idx="34323">
                  <c:v>-0.28589760089712002</c:v>
                </c:pt>
                <c:pt idx="34324">
                  <c:v>-0.28605857558192099</c:v>
                </c:pt>
                <c:pt idx="34325">
                  <c:v>-0.28621955026829599</c:v>
                </c:pt>
                <c:pt idx="34326">
                  <c:v>-0.28638052495467098</c:v>
                </c:pt>
                <c:pt idx="34327">
                  <c:v>-0.28654149963947101</c:v>
                </c:pt>
                <c:pt idx="34328">
                  <c:v>-0.286702474325846</c:v>
                </c:pt>
                <c:pt idx="34329">
                  <c:v>-0.28686344901222099</c:v>
                </c:pt>
                <c:pt idx="34330">
                  <c:v>-0.28702442369702202</c:v>
                </c:pt>
                <c:pt idx="34331">
                  <c:v>-0.28718539838339702</c:v>
                </c:pt>
                <c:pt idx="34332">
                  <c:v>-0.28734637306977201</c:v>
                </c:pt>
                <c:pt idx="34333">
                  <c:v>-0.28750734775457198</c:v>
                </c:pt>
                <c:pt idx="34334">
                  <c:v>-0.28766832244094698</c:v>
                </c:pt>
                <c:pt idx="34335">
                  <c:v>-0.28782929712732203</c:v>
                </c:pt>
                <c:pt idx="34336">
                  <c:v>-0.287990271812123</c:v>
                </c:pt>
                <c:pt idx="34337">
                  <c:v>-0.28815124649849799</c:v>
                </c:pt>
                <c:pt idx="34338">
                  <c:v>-0.28831222118487299</c:v>
                </c:pt>
                <c:pt idx="34339">
                  <c:v>-0.28847319586967402</c:v>
                </c:pt>
                <c:pt idx="34340">
                  <c:v>-0.28863417055604801</c:v>
                </c:pt>
                <c:pt idx="34341">
                  <c:v>-0.288795145242423</c:v>
                </c:pt>
                <c:pt idx="34342">
                  <c:v>-0.28895611992722398</c:v>
                </c:pt>
                <c:pt idx="34343">
                  <c:v>-0.28911709461359902</c:v>
                </c:pt>
                <c:pt idx="34344">
                  <c:v>-0.28927806929997402</c:v>
                </c:pt>
                <c:pt idx="34345">
                  <c:v>-0.28943904398477499</c:v>
                </c:pt>
                <c:pt idx="34346">
                  <c:v>-0.28960001867114998</c:v>
                </c:pt>
                <c:pt idx="34347">
                  <c:v>-0.28976099335752498</c:v>
                </c:pt>
                <c:pt idx="34348">
                  <c:v>-0.28992196804232501</c:v>
                </c:pt>
                <c:pt idx="34349">
                  <c:v>-0.2900829427287</c:v>
                </c:pt>
                <c:pt idx="34350">
                  <c:v>-0.29024391741507499</c:v>
                </c:pt>
                <c:pt idx="34351">
                  <c:v>-0.29040489209987602</c:v>
                </c:pt>
                <c:pt idx="34352">
                  <c:v>-0.29056586678625101</c:v>
                </c:pt>
                <c:pt idx="34353">
                  <c:v>-0.29072684147262601</c:v>
                </c:pt>
                <c:pt idx="34354">
                  <c:v>-0.29088781615742698</c:v>
                </c:pt>
                <c:pt idx="34355">
                  <c:v>-0.29104879084380098</c:v>
                </c:pt>
                <c:pt idx="34356">
                  <c:v>-0.29120976553017602</c:v>
                </c:pt>
                <c:pt idx="34357">
                  <c:v>-0.291370740214977</c:v>
                </c:pt>
                <c:pt idx="34358">
                  <c:v>-0.29153171490135199</c:v>
                </c:pt>
                <c:pt idx="34359">
                  <c:v>-0.29169268958772698</c:v>
                </c:pt>
                <c:pt idx="34360">
                  <c:v>-0.29185366427252801</c:v>
                </c:pt>
                <c:pt idx="34361">
                  <c:v>-0.29201463895890301</c:v>
                </c:pt>
                <c:pt idx="34362">
                  <c:v>-0.292175613645277</c:v>
                </c:pt>
                <c:pt idx="34363">
                  <c:v>-0.29233658833007797</c:v>
                </c:pt>
                <c:pt idx="34364">
                  <c:v>-0.29249756301645302</c:v>
                </c:pt>
                <c:pt idx="34365">
                  <c:v>-0.29265853770282801</c:v>
                </c:pt>
                <c:pt idx="34366">
                  <c:v>-0.29281951238762899</c:v>
                </c:pt>
                <c:pt idx="34367">
                  <c:v>-0.29298048707400398</c:v>
                </c:pt>
                <c:pt idx="34368">
                  <c:v>-0.29314146176037897</c:v>
                </c:pt>
                <c:pt idx="34369">
                  <c:v>-0.293302436445179</c:v>
                </c:pt>
                <c:pt idx="34370">
                  <c:v>-0.293463411131554</c:v>
                </c:pt>
                <c:pt idx="34371">
                  <c:v>-0.29362438581792899</c:v>
                </c:pt>
                <c:pt idx="34372">
                  <c:v>-0.29378536050273002</c:v>
                </c:pt>
                <c:pt idx="34373">
                  <c:v>-0.29394633518910501</c:v>
                </c:pt>
                <c:pt idx="34374">
                  <c:v>-0.29410730987548001</c:v>
                </c:pt>
                <c:pt idx="34375">
                  <c:v>-0.29426828456028098</c:v>
                </c:pt>
                <c:pt idx="34376">
                  <c:v>-0.29442925924665497</c:v>
                </c:pt>
                <c:pt idx="34377">
                  <c:v>-0.29459023393303002</c:v>
                </c:pt>
                <c:pt idx="34378">
                  <c:v>-0.294751208617831</c:v>
                </c:pt>
                <c:pt idx="34379">
                  <c:v>-0.29491218330420599</c:v>
                </c:pt>
                <c:pt idx="34380">
                  <c:v>-0.29507315799058098</c:v>
                </c:pt>
                <c:pt idx="34381">
                  <c:v>-0.29523413267538201</c:v>
                </c:pt>
                <c:pt idx="34382">
                  <c:v>-0.295395107361757</c:v>
                </c:pt>
                <c:pt idx="34383">
                  <c:v>-0.295556082048131</c:v>
                </c:pt>
                <c:pt idx="34384">
                  <c:v>-0.29571705673293203</c:v>
                </c:pt>
                <c:pt idx="34385">
                  <c:v>-0.29587803141930702</c:v>
                </c:pt>
                <c:pt idx="34386">
                  <c:v>-0.29603900610568201</c:v>
                </c:pt>
                <c:pt idx="34387">
                  <c:v>-0.29619998079048299</c:v>
                </c:pt>
                <c:pt idx="34388">
                  <c:v>-0.29636095547685798</c:v>
                </c:pt>
                <c:pt idx="34389">
                  <c:v>-0.29652193016323303</c:v>
                </c:pt>
                <c:pt idx="34390">
                  <c:v>-0.296682904848033</c:v>
                </c:pt>
                <c:pt idx="34391">
                  <c:v>-0.296843879534408</c:v>
                </c:pt>
                <c:pt idx="34392">
                  <c:v>-0.29700485422078299</c:v>
                </c:pt>
                <c:pt idx="34393">
                  <c:v>-0.29716582890558402</c:v>
                </c:pt>
                <c:pt idx="34394">
                  <c:v>-0.29732680359195901</c:v>
                </c:pt>
                <c:pt idx="34395">
                  <c:v>-0.297487778278334</c:v>
                </c:pt>
                <c:pt idx="34396">
                  <c:v>-0.29764875296313498</c:v>
                </c:pt>
                <c:pt idx="34397">
                  <c:v>-0.29780972764950903</c:v>
                </c:pt>
                <c:pt idx="34398">
                  <c:v>-0.29797070233588402</c:v>
                </c:pt>
                <c:pt idx="34399">
                  <c:v>-0.29813167702068499</c:v>
                </c:pt>
                <c:pt idx="34400">
                  <c:v>-0.29829265170705999</c:v>
                </c:pt>
                <c:pt idx="34401">
                  <c:v>-0.29845362639343498</c:v>
                </c:pt>
                <c:pt idx="34402">
                  <c:v>-0.29861460107823601</c:v>
                </c:pt>
                <c:pt idx="34403">
                  <c:v>-0.298775575764611</c:v>
                </c:pt>
                <c:pt idx="34404">
                  <c:v>-0.29893655045098499</c:v>
                </c:pt>
                <c:pt idx="34405">
                  <c:v>-0.29909752513578602</c:v>
                </c:pt>
                <c:pt idx="34406">
                  <c:v>-0.29925849982216102</c:v>
                </c:pt>
                <c:pt idx="34407">
                  <c:v>-0.29941947450853601</c:v>
                </c:pt>
                <c:pt idx="34408">
                  <c:v>-0.29958044919333698</c:v>
                </c:pt>
                <c:pt idx="34409">
                  <c:v>-0.29974142387971198</c:v>
                </c:pt>
                <c:pt idx="34410">
                  <c:v>-0.29990239856608703</c:v>
                </c:pt>
                <c:pt idx="34411">
                  <c:v>-0.300063373250887</c:v>
                </c:pt>
                <c:pt idx="34412">
                  <c:v>-0.30022434793726199</c:v>
                </c:pt>
                <c:pt idx="34413">
                  <c:v>-0.30038532262363699</c:v>
                </c:pt>
                <c:pt idx="34414">
                  <c:v>-0.30054629730843802</c:v>
                </c:pt>
                <c:pt idx="34415">
                  <c:v>-0.30070727199481301</c:v>
                </c:pt>
                <c:pt idx="34416">
                  <c:v>-0.300868246681188</c:v>
                </c:pt>
                <c:pt idx="34417">
                  <c:v>-0.30102922136598897</c:v>
                </c:pt>
                <c:pt idx="34418">
                  <c:v>-0.30119019605236302</c:v>
                </c:pt>
                <c:pt idx="34419">
                  <c:v>-0.30135117073873802</c:v>
                </c:pt>
                <c:pt idx="34420">
                  <c:v>-0.30151214542353899</c:v>
                </c:pt>
                <c:pt idx="34421">
                  <c:v>-0.30167312010991398</c:v>
                </c:pt>
                <c:pt idx="34422">
                  <c:v>-0.30183409479628898</c:v>
                </c:pt>
                <c:pt idx="34423">
                  <c:v>-0.30199506948109001</c:v>
                </c:pt>
                <c:pt idx="34424">
                  <c:v>-0.302156044167465</c:v>
                </c:pt>
                <c:pt idx="34425">
                  <c:v>-0.30231701885383999</c:v>
                </c:pt>
                <c:pt idx="34426">
                  <c:v>-0.30247799353864002</c:v>
                </c:pt>
                <c:pt idx="34427">
                  <c:v>-0.30263896822501501</c:v>
                </c:pt>
                <c:pt idx="34428">
                  <c:v>-0.30279994291139001</c:v>
                </c:pt>
                <c:pt idx="34429">
                  <c:v>-0.30296091759619098</c:v>
                </c:pt>
                <c:pt idx="34430">
                  <c:v>-0.30312189228256597</c:v>
                </c:pt>
                <c:pt idx="34431">
                  <c:v>-0.30328286696894102</c:v>
                </c:pt>
                <c:pt idx="34432">
                  <c:v>-0.303443841653742</c:v>
                </c:pt>
                <c:pt idx="34433">
                  <c:v>-0.30360481634011599</c:v>
                </c:pt>
                <c:pt idx="34434">
                  <c:v>-0.30376579102649098</c:v>
                </c:pt>
                <c:pt idx="34435">
                  <c:v>-0.30392676571129201</c:v>
                </c:pt>
                <c:pt idx="34436">
                  <c:v>-0.30408774039766701</c:v>
                </c:pt>
                <c:pt idx="34437">
                  <c:v>-0.304248715084042</c:v>
                </c:pt>
                <c:pt idx="34438">
                  <c:v>-0.30440968976884297</c:v>
                </c:pt>
                <c:pt idx="34439">
                  <c:v>-0.30457066445521802</c:v>
                </c:pt>
                <c:pt idx="34440">
                  <c:v>-0.30473163914159201</c:v>
                </c:pt>
                <c:pt idx="34441">
                  <c:v>-0.30489261382639299</c:v>
                </c:pt>
                <c:pt idx="34442">
                  <c:v>-0.30505358851276798</c:v>
                </c:pt>
                <c:pt idx="34443">
                  <c:v>-0.30521456319914297</c:v>
                </c:pt>
                <c:pt idx="34444">
                  <c:v>-0.305375537883944</c:v>
                </c:pt>
                <c:pt idx="34445">
                  <c:v>-0.305536512570319</c:v>
                </c:pt>
                <c:pt idx="34446">
                  <c:v>-0.30569748725669399</c:v>
                </c:pt>
                <c:pt idx="34447">
                  <c:v>-0.30585846194149402</c:v>
                </c:pt>
                <c:pt idx="34448">
                  <c:v>-0.30601943662786901</c:v>
                </c:pt>
                <c:pt idx="34449">
                  <c:v>-0.30618041131424401</c:v>
                </c:pt>
                <c:pt idx="34450">
                  <c:v>-0.30634138599904498</c:v>
                </c:pt>
                <c:pt idx="34451">
                  <c:v>-0.30650236068542003</c:v>
                </c:pt>
                <c:pt idx="34452">
                  <c:v>-0.30666333537179502</c:v>
                </c:pt>
                <c:pt idx="34453">
                  <c:v>-0.30682431005659599</c:v>
                </c:pt>
                <c:pt idx="34454">
                  <c:v>-0.30698528474296999</c:v>
                </c:pt>
                <c:pt idx="34455">
                  <c:v>-0.30714625942934498</c:v>
                </c:pt>
                <c:pt idx="34456">
                  <c:v>-0.30730723411414601</c:v>
                </c:pt>
                <c:pt idx="34457">
                  <c:v>-0.307468208800521</c:v>
                </c:pt>
                <c:pt idx="34458">
                  <c:v>-0.307629183486896</c:v>
                </c:pt>
                <c:pt idx="34459">
                  <c:v>-0.30779015817169703</c:v>
                </c:pt>
                <c:pt idx="34460">
                  <c:v>-0.30795113285807202</c:v>
                </c:pt>
                <c:pt idx="34461">
                  <c:v>-0.30811210754444601</c:v>
                </c:pt>
                <c:pt idx="34462">
                  <c:v>-0.30827308222924699</c:v>
                </c:pt>
                <c:pt idx="34463">
                  <c:v>-0.30843405691562198</c:v>
                </c:pt>
                <c:pt idx="34464">
                  <c:v>-0.30859503160199703</c:v>
                </c:pt>
                <c:pt idx="34465">
                  <c:v>-0.308756006286798</c:v>
                </c:pt>
                <c:pt idx="34466">
                  <c:v>-0.30891698097317299</c:v>
                </c:pt>
                <c:pt idx="34467">
                  <c:v>-0.30907795565954799</c:v>
                </c:pt>
                <c:pt idx="34468">
                  <c:v>-0.30923893034434802</c:v>
                </c:pt>
                <c:pt idx="34469">
                  <c:v>-0.30939990503072301</c:v>
                </c:pt>
                <c:pt idx="34470">
                  <c:v>-0.309560879717098</c:v>
                </c:pt>
                <c:pt idx="34471">
                  <c:v>-0.30972185440189898</c:v>
                </c:pt>
                <c:pt idx="34472">
                  <c:v>-0.30988282908827403</c:v>
                </c:pt>
                <c:pt idx="34473">
                  <c:v>-0.31004380377464902</c:v>
                </c:pt>
                <c:pt idx="34474">
                  <c:v>-0.31020477845944999</c:v>
                </c:pt>
                <c:pt idx="34475">
                  <c:v>-0.31036575314582399</c:v>
                </c:pt>
                <c:pt idx="34476">
                  <c:v>-0.31052672783219898</c:v>
                </c:pt>
                <c:pt idx="34477">
                  <c:v>-0.31068770251700001</c:v>
                </c:pt>
                <c:pt idx="34478">
                  <c:v>-0.310848677203375</c:v>
                </c:pt>
                <c:pt idx="34479">
                  <c:v>-0.31100965188974999</c:v>
                </c:pt>
                <c:pt idx="34480">
                  <c:v>-0.31117062657455102</c:v>
                </c:pt>
                <c:pt idx="34481">
                  <c:v>-0.31133160126092602</c:v>
                </c:pt>
                <c:pt idx="34482">
                  <c:v>-0.31149257594730001</c:v>
                </c:pt>
                <c:pt idx="34483">
                  <c:v>-0.31165355063210098</c:v>
                </c:pt>
                <c:pt idx="34484">
                  <c:v>-0.31181452531847598</c:v>
                </c:pt>
                <c:pt idx="34485">
                  <c:v>-0.31197550000485103</c:v>
                </c:pt>
                <c:pt idx="34486">
                  <c:v>-0.312136474689652</c:v>
                </c:pt>
                <c:pt idx="34487">
                  <c:v>-0.31229744937602699</c:v>
                </c:pt>
                <c:pt idx="34488">
                  <c:v>-0.31245842406240198</c:v>
                </c:pt>
                <c:pt idx="34489">
                  <c:v>-0.31261939874720202</c:v>
                </c:pt>
                <c:pt idx="34490">
                  <c:v>-0.31278037343357701</c:v>
                </c:pt>
                <c:pt idx="34491">
                  <c:v>-0.312941348119952</c:v>
                </c:pt>
                <c:pt idx="34492">
                  <c:v>-0.31310232280475297</c:v>
                </c:pt>
                <c:pt idx="34493">
                  <c:v>-0.31326329749112802</c:v>
                </c:pt>
                <c:pt idx="34494">
                  <c:v>-0.31342427217750302</c:v>
                </c:pt>
                <c:pt idx="34495">
                  <c:v>-0.31358524686230399</c:v>
                </c:pt>
                <c:pt idx="34496">
                  <c:v>-0.31374622154867798</c:v>
                </c:pt>
                <c:pt idx="34497">
                  <c:v>-0.31390719623505298</c:v>
                </c:pt>
                <c:pt idx="34498">
                  <c:v>-0.31406817091985401</c:v>
                </c:pt>
                <c:pt idx="34499">
                  <c:v>-0.314229145606229</c:v>
                </c:pt>
                <c:pt idx="34500">
                  <c:v>-0.31439012029260399</c:v>
                </c:pt>
                <c:pt idx="34501">
                  <c:v>-0.31455109497740502</c:v>
                </c:pt>
                <c:pt idx="34502">
                  <c:v>-0.31471206966378001</c:v>
                </c:pt>
                <c:pt idx="34503">
                  <c:v>-0.31487304435015501</c:v>
                </c:pt>
                <c:pt idx="34504">
                  <c:v>-0.31503401903495498</c:v>
                </c:pt>
                <c:pt idx="34505">
                  <c:v>-0.31519499372132997</c:v>
                </c:pt>
                <c:pt idx="34506">
                  <c:v>-0.31535596840770502</c:v>
                </c:pt>
                <c:pt idx="34507">
                  <c:v>-0.315516943092506</c:v>
                </c:pt>
                <c:pt idx="34508">
                  <c:v>-0.31567791777888099</c:v>
                </c:pt>
                <c:pt idx="34509">
                  <c:v>-0.31583889246525598</c:v>
                </c:pt>
                <c:pt idx="34510">
                  <c:v>-0.31599986715005601</c:v>
                </c:pt>
                <c:pt idx="34511">
                  <c:v>-0.31616084183643101</c:v>
                </c:pt>
                <c:pt idx="34512">
                  <c:v>-0.316321816522806</c:v>
                </c:pt>
                <c:pt idx="34513">
                  <c:v>-0.31648279120760697</c:v>
                </c:pt>
                <c:pt idx="34514">
                  <c:v>-0.31664376589398202</c:v>
                </c:pt>
                <c:pt idx="34515">
                  <c:v>-0.31680474058035701</c:v>
                </c:pt>
                <c:pt idx="34516">
                  <c:v>-0.31696571526515799</c:v>
                </c:pt>
                <c:pt idx="34517">
                  <c:v>-0.31712668995153298</c:v>
                </c:pt>
                <c:pt idx="34518">
                  <c:v>-0.31728766463790697</c:v>
                </c:pt>
                <c:pt idx="34519">
                  <c:v>-0.317448639322708</c:v>
                </c:pt>
                <c:pt idx="34520">
                  <c:v>-0.317609614009083</c:v>
                </c:pt>
                <c:pt idx="34521">
                  <c:v>-0.31777058869545799</c:v>
                </c:pt>
                <c:pt idx="34522">
                  <c:v>-0.31793156338025902</c:v>
                </c:pt>
                <c:pt idx="34523">
                  <c:v>-0.31809253806663401</c:v>
                </c:pt>
                <c:pt idx="34524">
                  <c:v>-0.318253512753009</c:v>
                </c:pt>
                <c:pt idx="34525">
                  <c:v>-0.31841448743780898</c:v>
                </c:pt>
                <c:pt idx="34526">
                  <c:v>-0.31857546212418397</c:v>
                </c:pt>
                <c:pt idx="34527">
                  <c:v>-0.31873643681055902</c:v>
                </c:pt>
                <c:pt idx="34528">
                  <c:v>-0.31889741149535999</c:v>
                </c:pt>
                <c:pt idx="34529">
                  <c:v>-0.31905838618173499</c:v>
                </c:pt>
                <c:pt idx="34530">
                  <c:v>-0.31921936086810998</c:v>
                </c:pt>
                <c:pt idx="34531">
                  <c:v>-0.31938033555291001</c:v>
                </c:pt>
                <c:pt idx="34532">
                  <c:v>-0.319541310239285</c:v>
                </c:pt>
                <c:pt idx="34533">
                  <c:v>-0.31970228492566</c:v>
                </c:pt>
                <c:pt idx="34534">
                  <c:v>-0.31986325961046103</c:v>
                </c:pt>
                <c:pt idx="34535">
                  <c:v>-0.32002423429683602</c:v>
                </c:pt>
                <c:pt idx="34536">
                  <c:v>-0.32018520898321101</c:v>
                </c:pt>
                <c:pt idx="34537">
                  <c:v>-0.32034618366801199</c:v>
                </c:pt>
                <c:pt idx="34538">
                  <c:v>-0.32050715835438698</c:v>
                </c:pt>
                <c:pt idx="34539">
                  <c:v>-0.32066813304076103</c:v>
                </c:pt>
                <c:pt idx="34540">
                  <c:v>-0.320829107725562</c:v>
                </c:pt>
                <c:pt idx="34541">
                  <c:v>-0.32099008241193699</c:v>
                </c:pt>
                <c:pt idx="34542">
                  <c:v>-0.32115105709831199</c:v>
                </c:pt>
                <c:pt idx="34543">
                  <c:v>-0.32131203178311302</c:v>
                </c:pt>
                <c:pt idx="34544">
                  <c:v>-0.32147300646948801</c:v>
                </c:pt>
                <c:pt idx="34545">
                  <c:v>-0.321633981155863</c:v>
                </c:pt>
                <c:pt idx="34546">
                  <c:v>-0.32179495584066298</c:v>
                </c:pt>
                <c:pt idx="34547">
                  <c:v>-0.32195593052703803</c:v>
                </c:pt>
                <c:pt idx="34548">
                  <c:v>-0.32211690521341302</c:v>
                </c:pt>
                <c:pt idx="34549">
                  <c:v>-0.32227787989821399</c:v>
                </c:pt>
                <c:pt idx="34550">
                  <c:v>-0.32243885458458899</c:v>
                </c:pt>
                <c:pt idx="34551">
                  <c:v>-0.32259982927096398</c:v>
                </c:pt>
                <c:pt idx="34552">
                  <c:v>-0.32276080395576401</c:v>
                </c:pt>
                <c:pt idx="34553">
                  <c:v>-0.322921778642139</c:v>
                </c:pt>
                <c:pt idx="34554">
                  <c:v>-0.32308275332851399</c:v>
                </c:pt>
                <c:pt idx="34555">
                  <c:v>-0.32324372801331502</c:v>
                </c:pt>
                <c:pt idx="34556">
                  <c:v>-0.32340470269969002</c:v>
                </c:pt>
                <c:pt idx="34557">
                  <c:v>-0.32356567738606501</c:v>
                </c:pt>
                <c:pt idx="34558">
                  <c:v>-0.32372665207086598</c:v>
                </c:pt>
                <c:pt idx="34559">
                  <c:v>-0.32388762675724098</c:v>
                </c:pt>
                <c:pt idx="34560">
                  <c:v>-0.32404860144361503</c:v>
                </c:pt>
                <c:pt idx="34561">
                  <c:v>-0.324209576128416</c:v>
                </c:pt>
                <c:pt idx="34562">
                  <c:v>-0.32437055081479099</c:v>
                </c:pt>
                <c:pt idx="34563">
                  <c:v>-0.32453152550116598</c:v>
                </c:pt>
                <c:pt idx="34564">
                  <c:v>-0.32469250018596701</c:v>
                </c:pt>
                <c:pt idx="34565">
                  <c:v>-0.32485347487234201</c:v>
                </c:pt>
                <c:pt idx="34566">
                  <c:v>-0.325014449558717</c:v>
                </c:pt>
                <c:pt idx="34567">
                  <c:v>-0.32517542424351698</c:v>
                </c:pt>
                <c:pt idx="34568">
                  <c:v>-0.32533639892989202</c:v>
                </c:pt>
                <c:pt idx="34569">
                  <c:v>-0.32549737361626702</c:v>
                </c:pt>
                <c:pt idx="34570">
                  <c:v>-0.32565834830106799</c:v>
                </c:pt>
                <c:pt idx="34571">
                  <c:v>-0.32581932298744298</c:v>
                </c:pt>
                <c:pt idx="34572">
                  <c:v>-0.32598029767381798</c:v>
                </c:pt>
                <c:pt idx="34573">
                  <c:v>-0.32614127235861901</c:v>
                </c:pt>
                <c:pt idx="34574">
                  <c:v>-0.326302247044993</c:v>
                </c:pt>
                <c:pt idx="34575">
                  <c:v>-0.32646322173136799</c:v>
                </c:pt>
                <c:pt idx="34576">
                  <c:v>-0.32662419641616902</c:v>
                </c:pt>
                <c:pt idx="34577">
                  <c:v>-0.32678517110254401</c:v>
                </c:pt>
                <c:pt idx="34578">
                  <c:v>-0.32694614578891901</c:v>
                </c:pt>
                <c:pt idx="34579">
                  <c:v>-0.32710712047371998</c:v>
                </c:pt>
                <c:pt idx="34580">
                  <c:v>-0.32726809516009497</c:v>
                </c:pt>
                <c:pt idx="34581">
                  <c:v>-0.32742906984646902</c:v>
                </c:pt>
                <c:pt idx="34582">
                  <c:v>-0.32759004453127</c:v>
                </c:pt>
                <c:pt idx="34583">
                  <c:v>-0.32775101921764499</c:v>
                </c:pt>
                <c:pt idx="34584">
                  <c:v>-0.32791199390401998</c:v>
                </c:pt>
                <c:pt idx="34585">
                  <c:v>-0.32807296858882101</c:v>
                </c:pt>
                <c:pt idx="34586">
                  <c:v>-0.32823394327519601</c:v>
                </c:pt>
                <c:pt idx="34587">
                  <c:v>-0.328394917961571</c:v>
                </c:pt>
                <c:pt idx="34588">
                  <c:v>-0.32855589264637097</c:v>
                </c:pt>
                <c:pt idx="34589">
                  <c:v>-0.32871686733274602</c:v>
                </c:pt>
                <c:pt idx="34590">
                  <c:v>-0.32887784201912101</c:v>
                </c:pt>
                <c:pt idx="34591">
                  <c:v>-0.32903881670392199</c:v>
                </c:pt>
                <c:pt idx="34592">
                  <c:v>-0.32919979139029698</c:v>
                </c:pt>
                <c:pt idx="34593">
                  <c:v>-0.32936076607667197</c:v>
                </c:pt>
                <c:pt idx="34594">
                  <c:v>-0.329521740761473</c:v>
                </c:pt>
                <c:pt idx="34595">
                  <c:v>-0.329682715447847</c:v>
                </c:pt>
                <c:pt idx="34596">
                  <c:v>-0.32984369013422199</c:v>
                </c:pt>
                <c:pt idx="34597">
                  <c:v>-0.33000466481902302</c:v>
                </c:pt>
                <c:pt idx="34598">
                  <c:v>-0.33016563950539801</c:v>
                </c:pt>
                <c:pt idx="34599">
                  <c:v>-0.330326614191773</c:v>
                </c:pt>
                <c:pt idx="34600">
                  <c:v>-0.33048758887657398</c:v>
                </c:pt>
                <c:pt idx="34601">
                  <c:v>-0.33064856356294903</c:v>
                </c:pt>
                <c:pt idx="34602">
                  <c:v>-0.33080953824932402</c:v>
                </c:pt>
                <c:pt idx="34603">
                  <c:v>-0.33097051293412399</c:v>
                </c:pt>
                <c:pt idx="34604">
                  <c:v>-0.33113148762049899</c:v>
                </c:pt>
                <c:pt idx="34605">
                  <c:v>-0.33129246230687398</c:v>
                </c:pt>
                <c:pt idx="34606">
                  <c:v>-0.33145343699167501</c:v>
                </c:pt>
                <c:pt idx="34607">
                  <c:v>-0.33161441167805</c:v>
                </c:pt>
                <c:pt idx="34608">
                  <c:v>-0.331775386364425</c:v>
                </c:pt>
                <c:pt idx="34609">
                  <c:v>-0.33193636104922503</c:v>
                </c:pt>
                <c:pt idx="34610">
                  <c:v>-0.33209733573560002</c:v>
                </c:pt>
                <c:pt idx="34611">
                  <c:v>-0.33225831042197501</c:v>
                </c:pt>
                <c:pt idx="34612">
                  <c:v>-0.33241928510677599</c:v>
                </c:pt>
                <c:pt idx="34613">
                  <c:v>-0.33258025979315098</c:v>
                </c:pt>
                <c:pt idx="34614">
                  <c:v>-0.33274123447952603</c:v>
                </c:pt>
                <c:pt idx="34615">
                  <c:v>-0.332902209164327</c:v>
                </c:pt>
                <c:pt idx="34616">
                  <c:v>-0.33306318385070199</c:v>
                </c:pt>
                <c:pt idx="34617">
                  <c:v>-0.33322415853707599</c:v>
                </c:pt>
                <c:pt idx="34618">
                  <c:v>-0.33338513322187702</c:v>
                </c:pt>
                <c:pt idx="34619">
                  <c:v>-0.33354610790825201</c:v>
                </c:pt>
                <c:pt idx="34620">
                  <c:v>-0.333707082594627</c:v>
                </c:pt>
                <c:pt idx="34621">
                  <c:v>-0.33386805727942798</c:v>
                </c:pt>
                <c:pt idx="34622">
                  <c:v>-0.33402903196580302</c:v>
                </c:pt>
                <c:pt idx="34623">
                  <c:v>-0.33419000665217802</c:v>
                </c:pt>
                <c:pt idx="34624">
                  <c:v>-0.33435098133697799</c:v>
                </c:pt>
                <c:pt idx="34625">
                  <c:v>-0.33451195602335299</c:v>
                </c:pt>
                <c:pt idx="34626">
                  <c:v>-0.33467293070972798</c:v>
                </c:pt>
                <c:pt idx="34627">
                  <c:v>-0.33483390539452901</c:v>
                </c:pt>
                <c:pt idx="34628">
                  <c:v>-0.334994880080904</c:v>
                </c:pt>
                <c:pt idx="34629">
                  <c:v>-0.33515585476727899</c:v>
                </c:pt>
                <c:pt idx="34630">
                  <c:v>-0.33531682945207902</c:v>
                </c:pt>
                <c:pt idx="34631">
                  <c:v>-0.33547780413845402</c:v>
                </c:pt>
                <c:pt idx="34632">
                  <c:v>-0.33563877882482901</c:v>
                </c:pt>
                <c:pt idx="34633">
                  <c:v>-0.33579975350962998</c:v>
                </c:pt>
                <c:pt idx="34634">
                  <c:v>-0.33596072819600498</c:v>
                </c:pt>
                <c:pt idx="34635">
                  <c:v>-0.33612170288238002</c:v>
                </c:pt>
                <c:pt idx="34636">
                  <c:v>-0.336282677567181</c:v>
                </c:pt>
                <c:pt idx="34637">
                  <c:v>-0.33644365225355599</c:v>
                </c:pt>
                <c:pt idx="34638">
                  <c:v>-0.33660462693993098</c:v>
                </c:pt>
                <c:pt idx="34639">
                  <c:v>-0.33676560162473101</c:v>
                </c:pt>
                <c:pt idx="34640">
                  <c:v>-0.33692657631110601</c:v>
                </c:pt>
                <c:pt idx="34641">
                  <c:v>-0.337087550997481</c:v>
                </c:pt>
                <c:pt idx="34642">
                  <c:v>-0.33724852568228197</c:v>
                </c:pt>
                <c:pt idx="34643">
                  <c:v>-0.33740950036865702</c:v>
                </c:pt>
                <c:pt idx="34644">
                  <c:v>-0.33757047505503202</c:v>
                </c:pt>
                <c:pt idx="34645">
                  <c:v>-0.33773144973983199</c:v>
                </c:pt>
                <c:pt idx="34646">
                  <c:v>-0.33789242442620698</c:v>
                </c:pt>
                <c:pt idx="34647">
                  <c:v>-0.33805339911258198</c:v>
                </c:pt>
                <c:pt idx="34648">
                  <c:v>-0.33821437379738301</c:v>
                </c:pt>
                <c:pt idx="34649">
                  <c:v>-0.338375348483758</c:v>
                </c:pt>
                <c:pt idx="34650">
                  <c:v>-0.33853632317013299</c:v>
                </c:pt>
                <c:pt idx="34651">
                  <c:v>-0.33869729785493302</c:v>
                </c:pt>
                <c:pt idx="34652">
                  <c:v>-0.33885827254130801</c:v>
                </c:pt>
                <c:pt idx="34653">
                  <c:v>-0.33901924722768301</c:v>
                </c:pt>
                <c:pt idx="34654">
                  <c:v>-0.33918022191248398</c:v>
                </c:pt>
                <c:pt idx="34655">
                  <c:v>-0.33934119659885897</c:v>
                </c:pt>
                <c:pt idx="34656">
                  <c:v>-0.33950217128523402</c:v>
                </c:pt>
                <c:pt idx="34657">
                  <c:v>-0.339663145970035</c:v>
                </c:pt>
                <c:pt idx="34658">
                  <c:v>-0.33982412065640999</c:v>
                </c:pt>
                <c:pt idx="34659">
                  <c:v>-0.33998509534278498</c:v>
                </c:pt>
                <c:pt idx="34660">
                  <c:v>-0.34014607002758501</c:v>
                </c:pt>
                <c:pt idx="34661">
                  <c:v>-0.34030704471396001</c:v>
                </c:pt>
                <c:pt idx="34662">
                  <c:v>-0.340468019400335</c:v>
                </c:pt>
                <c:pt idx="34663">
                  <c:v>-0.34062899408513603</c:v>
                </c:pt>
                <c:pt idx="34664">
                  <c:v>-0.34078996877151102</c:v>
                </c:pt>
                <c:pt idx="34665">
                  <c:v>-0.34095094345788601</c:v>
                </c:pt>
                <c:pt idx="34666">
                  <c:v>-0.34111191814268599</c:v>
                </c:pt>
                <c:pt idx="34667">
                  <c:v>-0.34127289282906098</c:v>
                </c:pt>
                <c:pt idx="34668">
                  <c:v>-0.34143386751543597</c:v>
                </c:pt>
                <c:pt idx="34669">
                  <c:v>-0.341594842200237</c:v>
                </c:pt>
                <c:pt idx="34670">
                  <c:v>-0.341755816886612</c:v>
                </c:pt>
                <c:pt idx="34671">
                  <c:v>-0.34191679157298699</c:v>
                </c:pt>
                <c:pt idx="34672">
                  <c:v>-0.34207776625778802</c:v>
                </c:pt>
                <c:pt idx="34673">
                  <c:v>-0.34223874094416201</c:v>
                </c:pt>
                <c:pt idx="34674">
                  <c:v>-0.342399715630537</c:v>
                </c:pt>
                <c:pt idx="34675">
                  <c:v>-0.34256069031533798</c:v>
                </c:pt>
                <c:pt idx="34676">
                  <c:v>-0.34272166500171303</c:v>
                </c:pt>
                <c:pt idx="34677">
                  <c:v>-0.34288263968808802</c:v>
                </c:pt>
                <c:pt idx="34678">
                  <c:v>-0.34304361437288899</c:v>
                </c:pt>
                <c:pt idx="34679">
                  <c:v>-0.34320458905926399</c:v>
                </c:pt>
                <c:pt idx="34680">
                  <c:v>-0.34336556374563898</c:v>
                </c:pt>
                <c:pt idx="34681">
                  <c:v>-0.34352653843043901</c:v>
                </c:pt>
                <c:pt idx="34682">
                  <c:v>-0.343687513116814</c:v>
                </c:pt>
                <c:pt idx="34683">
                  <c:v>-0.343848487803189</c:v>
                </c:pt>
                <c:pt idx="34684">
                  <c:v>-0.34400946248799003</c:v>
                </c:pt>
                <c:pt idx="34685">
                  <c:v>-0.34417043717436502</c:v>
                </c:pt>
                <c:pt idx="34686">
                  <c:v>-0.34433141186074001</c:v>
                </c:pt>
                <c:pt idx="34687">
                  <c:v>-0.34449238654553999</c:v>
                </c:pt>
                <c:pt idx="34688">
                  <c:v>-0.34465336123191498</c:v>
                </c:pt>
                <c:pt idx="34689">
                  <c:v>-0.34481433591829003</c:v>
                </c:pt>
                <c:pt idx="34690">
                  <c:v>-0.344975310603091</c:v>
                </c:pt>
                <c:pt idx="34691">
                  <c:v>-0.34513628528946599</c:v>
                </c:pt>
                <c:pt idx="34692">
                  <c:v>-0.34529725997584099</c:v>
                </c:pt>
                <c:pt idx="34693">
                  <c:v>-0.34545823466064202</c:v>
                </c:pt>
                <c:pt idx="34694">
                  <c:v>-0.34561920934701701</c:v>
                </c:pt>
                <c:pt idx="34695">
                  <c:v>-0.345780184033391</c:v>
                </c:pt>
                <c:pt idx="34696">
                  <c:v>-0.34594115871819198</c:v>
                </c:pt>
                <c:pt idx="34697">
                  <c:v>-0.34610213340456703</c:v>
                </c:pt>
                <c:pt idx="34698">
                  <c:v>-0.34626310809094202</c:v>
                </c:pt>
                <c:pt idx="34699">
                  <c:v>-0.34642408277574299</c:v>
                </c:pt>
                <c:pt idx="34700">
                  <c:v>-0.34658505746211798</c:v>
                </c:pt>
                <c:pt idx="34701">
                  <c:v>-0.34674603214849298</c:v>
                </c:pt>
                <c:pt idx="34702">
                  <c:v>-0.34690700683329301</c:v>
                </c:pt>
                <c:pt idx="34703">
                  <c:v>-0.347067981519668</c:v>
                </c:pt>
                <c:pt idx="34704">
                  <c:v>-0.34722895620604299</c:v>
                </c:pt>
                <c:pt idx="34705">
                  <c:v>-0.34738993089084402</c:v>
                </c:pt>
                <c:pt idx="34706">
                  <c:v>-0.34755090557721902</c:v>
                </c:pt>
                <c:pt idx="34707">
                  <c:v>-0.34771188026359401</c:v>
                </c:pt>
                <c:pt idx="34708">
                  <c:v>-0.34787285494839498</c:v>
                </c:pt>
                <c:pt idx="34709">
                  <c:v>-0.34803382963476898</c:v>
                </c:pt>
                <c:pt idx="34710">
                  <c:v>-0.34819480432114402</c:v>
                </c:pt>
                <c:pt idx="34711">
                  <c:v>-0.348355779005945</c:v>
                </c:pt>
                <c:pt idx="34712">
                  <c:v>-0.34851675369231999</c:v>
                </c:pt>
                <c:pt idx="34713">
                  <c:v>-0.34867772837869498</c:v>
                </c:pt>
                <c:pt idx="34714">
                  <c:v>-0.34883870306349601</c:v>
                </c:pt>
                <c:pt idx="34715">
                  <c:v>-0.34899967774987101</c:v>
                </c:pt>
                <c:pt idx="34716">
                  <c:v>-0.349160652436246</c:v>
                </c:pt>
                <c:pt idx="34717">
                  <c:v>-0.34932162712104597</c:v>
                </c:pt>
                <c:pt idx="34718">
                  <c:v>-0.34948260180742102</c:v>
                </c:pt>
                <c:pt idx="34719">
                  <c:v>-0.34964357649379602</c:v>
                </c:pt>
                <c:pt idx="34720">
                  <c:v>-0.34980455117859699</c:v>
                </c:pt>
                <c:pt idx="34721">
                  <c:v>-0.34996552586497198</c:v>
                </c:pt>
                <c:pt idx="34722">
                  <c:v>-0.35012650055134698</c:v>
                </c:pt>
                <c:pt idx="34723">
                  <c:v>-0.35028747523614701</c:v>
                </c:pt>
                <c:pt idx="34724">
                  <c:v>-0.350448449922522</c:v>
                </c:pt>
                <c:pt idx="34725">
                  <c:v>-0.35060942460889699</c:v>
                </c:pt>
                <c:pt idx="34726">
                  <c:v>-0.35077039929369802</c:v>
                </c:pt>
                <c:pt idx="34727">
                  <c:v>-0.35093137398007301</c:v>
                </c:pt>
                <c:pt idx="34728">
                  <c:v>-0.35109234866644801</c:v>
                </c:pt>
                <c:pt idx="34729">
                  <c:v>-0.35125332335124898</c:v>
                </c:pt>
                <c:pt idx="34730">
                  <c:v>-0.35141429803762297</c:v>
                </c:pt>
                <c:pt idx="34731">
                  <c:v>-0.35157527272399802</c:v>
                </c:pt>
                <c:pt idx="34732">
                  <c:v>-0.351736247408799</c:v>
                </c:pt>
                <c:pt idx="34733">
                  <c:v>-0.35189722209517399</c:v>
                </c:pt>
                <c:pt idx="34734">
                  <c:v>-0.35205819678154898</c:v>
                </c:pt>
                <c:pt idx="34735">
                  <c:v>-0.35221917146635001</c:v>
                </c:pt>
                <c:pt idx="34736">
                  <c:v>-0.352380146152725</c:v>
                </c:pt>
                <c:pt idx="34737">
                  <c:v>-0.3525411208391</c:v>
                </c:pt>
                <c:pt idx="34738">
                  <c:v>-0.35270209552390003</c:v>
                </c:pt>
                <c:pt idx="34739">
                  <c:v>-0.35286307021027502</c:v>
                </c:pt>
                <c:pt idx="34740">
                  <c:v>-0.35302404489665001</c:v>
                </c:pt>
                <c:pt idx="34741">
                  <c:v>-0.35318501958145099</c:v>
                </c:pt>
                <c:pt idx="34742">
                  <c:v>-0.35334599426782598</c:v>
                </c:pt>
                <c:pt idx="34743">
                  <c:v>-0.35350696895420097</c:v>
                </c:pt>
                <c:pt idx="34744">
                  <c:v>-0.353667943639001</c:v>
                </c:pt>
                <c:pt idx="34745">
                  <c:v>-0.353828918325376</c:v>
                </c:pt>
                <c:pt idx="34746">
                  <c:v>-0.35398989301175099</c:v>
                </c:pt>
                <c:pt idx="34747">
                  <c:v>-0.35415086769655202</c:v>
                </c:pt>
                <c:pt idx="34748">
                  <c:v>-0.35431184238292701</c:v>
                </c:pt>
                <c:pt idx="34749">
                  <c:v>-0.354472817069302</c:v>
                </c:pt>
                <c:pt idx="34750">
                  <c:v>-0.35463379175410298</c:v>
                </c:pt>
                <c:pt idx="34751">
                  <c:v>-0.35479476644047703</c:v>
                </c:pt>
                <c:pt idx="34752">
                  <c:v>-0.35495574112685202</c:v>
                </c:pt>
                <c:pt idx="34753">
                  <c:v>-0.35511671581165299</c:v>
                </c:pt>
                <c:pt idx="34754">
                  <c:v>-0.35527769049802799</c:v>
                </c:pt>
                <c:pt idx="34755">
                  <c:v>-0.35543866518440298</c:v>
                </c:pt>
                <c:pt idx="34756">
                  <c:v>-0.35559963986920401</c:v>
                </c:pt>
                <c:pt idx="34757">
                  <c:v>-0.355760614555579</c:v>
                </c:pt>
                <c:pt idx="34758">
                  <c:v>-0.355921589241954</c:v>
                </c:pt>
                <c:pt idx="34759">
                  <c:v>-0.35608256392675403</c:v>
                </c:pt>
                <c:pt idx="34760">
                  <c:v>-0.35624353861312902</c:v>
                </c:pt>
                <c:pt idx="34761">
                  <c:v>-0.35640451329950401</c:v>
                </c:pt>
                <c:pt idx="34762">
                  <c:v>-0.35656548798430499</c:v>
                </c:pt>
                <c:pt idx="34763">
                  <c:v>-0.35672646267067998</c:v>
                </c:pt>
                <c:pt idx="34764">
                  <c:v>-0.35688743735705503</c:v>
                </c:pt>
                <c:pt idx="34765">
                  <c:v>-0.357048412041855</c:v>
                </c:pt>
                <c:pt idx="34766">
                  <c:v>-0.35720938672822999</c:v>
                </c:pt>
                <c:pt idx="34767">
                  <c:v>-0.35737036141460499</c:v>
                </c:pt>
                <c:pt idx="34768">
                  <c:v>-0.35753133609940602</c:v>
                </c:pt>
                <c:pt idx="34769">
                  <c:v>-0.35769231078578101</c:v>
                </c:pt>
                <c:pt idx="34770">
                  <c:v>-0.357853285472156</c:v>
                </c:pt>
                <c:pt idx="34771">
                  <c:v>-0.35801426015695698</c:v>
                </c:pt>
                <c:pt idx="34772">
                  <c:v>-0.35817523484333103</c:v>
                </c:pt>
                <c:pt idx="34773">
                  <c:v>-0.35833620952970602</c:v>
                </c:pt>
                <c:pt idx="34774">
                  <c:v>-0.35849718421450699</c:v>
                </c:pt>
                <c:pt idx="34775">
                  <c:v>-0.35865815890088198</c:v>
                </c:pt>
                <c:pt idx="34776">
                  <c:v>-0.35881913358725698</c:v>
                </c:pt>
                <c:pt idx="34777">
                  <c:v>-0.35898010827205801</c:v>
                </c:pt>
                <c:pt idx="34778">
                  <c:v>-0.359141082958433</c:v>
                </c:pt>
                <c:pt idx="34779">
                  <c:v>-0.35930205764480799</c:v>
                </c:pt>
                <c:pt idx="34780">
                  <c:v>-0.35946303232960802</c:v>
                </c:pt>
                <c:pt idx="34781">
                  <c:v>-0.35962400701598302</c:v>
                </c:pt>
                <c:pt idx="34782">
                  <c:v>-0.35978498170235801</c:v>
                </c:pt>
                <c:pt idx="34783">
                  <c:v>-0.35994595638715898</c:v>
                </c:pt>
                <c:pt idx="34784">
                  <c:v>-0.36010693107353398</c:v>
                </c:pt>
                <c:pt idx="34785">
                  <c:v>-0.36026790575990902</c:v>
                </c:pt>
                <c:pt idx="34786">
                  <c:v>-0.36042888044471</c:v>
                </c:pt>
                <c:pt idx="34787">
                  <c:v>-0.36058985513108399</c:v>
                </c:pt>
                <c:pt idx="34788">
                  <c:v>-0.36075082981745898</c:v>
                </c:pt>
                <c:pt idx="34789">
                  <c:v>-0.36091180450226001</c:v>
                </c:pt>
                <c:pt idx="34790">
                  <c:v>-0.36107277918863501</c:v>
                </c:pt>
                <c:pt idx="34791">
                  <c:v>-0.36123375387501</c:v>
                </c:pt>
                <c:pt idx="34792">
                  <c:v>-0.36139472855981097</c:v>
                </c:pt>
                <c:pt idx="34793">
                  <c:v>-0.36155570324618602</c:v>
                </c:pt>
                <c:pt idx="34794">
                  <c:v>-0.36171667793256002</c:v>
                </c:pt>
                <c:pt idx="34795">
                  <c:v>-0.36187765261736099</c:v>
                </c:pt>
                <c:pt idx="34796">
                  <c:v>-0.36203862730373598</c:v>
                </c:pt>
                <c:pt idx="34797">
                  <c:v>-0.36219960199011098</c:v>
                </c:pt>
                <c:pt idx="34798">
                  <c:v>-0.362360576674912</c:v>
                </c:pt>
                <c:pt idx="34799">
                  <c:v>-0.362521551361287</c:v>
                </c:pt>
                <c:pt idx="34800">
                  <c:v>-0.36268252604766199</c:v>
                </c:pt>
                <c:pt idx="34801">
                  <c:v>-0.36284350073246202</c:v>
                </c:pt>
                <c:pt idx="34802">
                  <c:v>-0.36300447541883701</c:v>
                </c:pt>
                <c:pt idx="34803">
                  <c:v>-0.36316545010521201</c:v>
                </c:pt>
                <c:pt idx="34804">
                  <c:v>-0.36332642479001298</c:v>
                </c:pt>
                <c:pt idx="34805">
                  <c:v>-0.36348739947638797</c:v>
                </c:pt>
                <c:pt idx="34806">
                  <c:v>-0.36364837416276302</c:v>
                </c:pt>
                <c:pt idx="34807">
                  <c:v>-0.363809348847564</c:v>
                </c:pt>
                <c:pt idx="34808">
                  <c:v>-0.36397032353393799</c:v>
                </c:pt>
                <c:pt idx="34809">
                  <c:v>-0.36413129822031298</c:v>
                </c:pt>
                <c:pt idx="34810">
                  <c:v>-0.36429227290511401</c:v>
                </c:pt>
                <c:pt idx="34811">
                  <c:v>-0.364453247591489</c:v>
                </c:pt>
                <c:pt idx="34812">
                  <c:v>-0.364614222277864</c:v>
                </c:pt>
                <c:pt idx="34813">
                  <c:v>-0.36477519696266503</c:v>
                </c:pt>
                <c:pt idx="34814">
                  <c:v>-0.36493617164904002</c:v>
                </c:pt>
                <c:pt idx="34815">
                  <c:v>-0.36509714633541401</c:v>
                </c:pt>
                <c:pt idx="34816">
                  <c:v>-0.36525812102021499</c:v>
                </c:pt>
                <c:pt idx="34817">
                  <c:v>-0.36541909570658998</c:v>
                </c:pt>
                <c:pt idx="34818">
                  <c:v>-0.36558007039296497</c:v>
                </c:pt>
                <c:pt idx="34819">
                  <c:v>-0.365741045077766</c:v>
                </c:pt>
                <c:pt idx="34820">
                  <c:v>-0.365902019764141</c:v>
                </c:pt>
                <c:pt idx="34821">
                  <c:v>-0.36606299445051599</c:v>
                </c:pt>
                <c:pt idx="34822">
                  <c:v>-0.36622396913531602</c:v>
                </c:pt>
                <c:pt idx="34823">
                  <c:v>-0.36638494382169101</c:v>
                </c:pt>
                <c:pt idx="34824">
                  <c:v>-0.366545918508066</c:v>
                </c:pt>
                <c:pt idx="34825">
                  <c:v>-0.36670689319286698</c:v>
                </c:pt>
                <c:pt idx="34826">
                  <c:v>-0.36686786787924203</c:v>
                </c:pt>
                <c:pt idx="34827">
                  <c:v>-0.36702884256561702</c:v>
                </c:pt>
                <c:pt idx="34828">
                  <c:v>-0.36718981725041799</c:v>
                </c:pt>
                <c:pt idx="34829">
                  <c:v>-0.36735079193679299</c:v>
                </c:pt>
                <c:pt idx="34830">
                  <c:v>-0.36751176662316698</c:v>
                </c:pt>
                <c:pt idx="34831">
                  <c:v>-0.36767274130796801</c:v>
                </c:pt>
                <c:pt idx="34832">
                  <c:v>-0.367833715994343</c:v>
                </c:pt>
                <c:pt idx="34833">
                  <c:v>-0.367994690680718</c:v>
                </c:pt>
                <c:pt idx="34834">
                  <c:v>-0.36815566536551902</c:v>
                </c:pt>
                <c:pt idx="34835">
                  <c:v>-0.36831664005189402</c:v>
                </c:pt>
                <c:pt idx="34836">
                  <c:v>-0.36847761473826801</c:v>
                </c:pt>
                <c:pt idx="34837">
                  <c:v>-0.36863858942306899</c:v>
                </c:pt>
                <c:pt idx="34838">
                  <c:v>-0.36879956410944398</c:v>
                </c:pt>
                <c:pt idx="34839">
                  <c:v>-0.36896053879581903</c:v>
                </c:pt>
                <c:pt idx="34840">
                  <c:v>-0.36912151348062</c:v>
                </c:pt>
                <c:pt idx="34841">
                  <c:v>-0.36928248816699499</c:v>
                </c:pt>
                <c:pt idx="34842">
                  <c:v>-0.36944346285336999</c:v>
                </c:pt>
                <c:pt idx="34843">
                  <c:v>-0.36960443753817002</c:v>
                </c:pt>
                <c:pt idx="34844">
                  <c:v>-0.36976541222454501</c:v>
                </c:pt>
                <c:pt idx="34845">
                  <c:v>-0.36992638691092</c:v>
                </c:pt>
                <c:pt idx="34846">
                  <c:v>-0.37008736159572098</c:v>
                </c:pt>
                <c:pt idx="34847">
                  <c:v>-0.37024833628209602</c:v>
                </c:pt>
                <c:pt idx="34848">
                  <c:v>-0.37040931096847102</c:v>
                </c:pt>
                <c:pt idx="34849">
                  <c:v>-0.37057028565327199</c:v>
                </c:pt>
                <c:pt idx="34850">
                  <c:v>-0.37073126033964698</c:v>
                </c:pt>
                <c:pt idx="34851">
                  <c:v>-0.37089223502602098</c:v>
                </c:pt>
                <c:pt idx="34852">
                  <c:v>-0.37105320971082201</c:v>
                </c:pt>
                <c:pt idx="34853">
                  <c:v>-0.371214184397197</c:v>
                </c:pt>
                <c:pt idx="34854">
                  <c:v>-0.37137515908357199</c:v>
                </c:pt>
                <c:pt idx="34855">
                  <c:v>-0.37153613376837302</c:v>
                </c:pt>
                <c:pt idx="34856">
                  <c:v>-0.37169710845474802</c:v>
                </c:pt>
                <c:pt idx="34857">
                  <c:v>-0.37185808314112301</c:v>
                </c:pt>
                <c:pt idx="34858">
                  <c:v>-0.37201905782592298</c:v>
                </c:pt>
                <c:pt idx="34859">
                  <c:v>-0.37218003251229798</c:v>
                </c:pt>
                <c:pt idx="34860">
                  <c:v>-0.37234100719867302</c:v>
                </c:pt>
                <c:pt idx="34861">
                  <c:v>-0.372501981883474</c:v>
                </c:pt>
                <c:pt idx="34862">
                  <c:v>-0.37266295656984899</c:v>
                </c:pt>
                <c:pt idx="34863">
                  <c:v>-0.37282393125622398</c:v>
                </c:pt>
                <c:pt idx="34864">
                  <c:v>-0.37298490594102401</c:v>
                </c:pt>
                <c:pt idx="34865">
                  <c:v>-0.37314588062739901</c:v>
                </c:pt>
                <c:pt idx="34866">
                  <c:v>-0.373306855313774</c:v>
                </c:pt>
                <c:pt idx="34867">
                  <c:v>-0.37346782999857497</c:v>
                </c:pt>
                <c:pt idx="34868">
                  <c:v>-0.37362880468495002</c:v>
                </c:pt>
                <c:pt idx="34869">
                  <c:v>-0.37378977937132501</c:v>
                </c:pt>
                <c:pt idx="34870">
                  <c:v>-0.37395075405612599</c:v>
                </c:pt>
                <c:pt idx="34871">
                  <c:v>-0.37411172874250098</c:v>
                </c:pt>
                <c:pt idx="34872">
                  <c:v>-0.37427270342887498</c:v>
                </c:pt>
                <c:pt idx="34873">
                  <c:v>-0.37443367811367601</c:v>
                </c:pt>
                <c:pt idx="34874">
                  <c:v>-0.374594652800051</c:v>
                </c:pt>
                <c:pt idx="34875">
                  <c:v>-0.37475562748642599</c:v>
                </c:pt>
                <c:pt idx="34876">
                  <c:v>-0.37491660217122702</c:v>
                </c:pt>
                <c:pt idx="34877">
                  <c:v>-0.37507757685760201</c:v>
                </c:pt>
                <c:pt idx="34878">
                  <c:v>-0.37523855154397701</c:v>
                </c:pt>
                <c:pt idx="34879">
                  <c:v>-0.37539952622877698</c:v>
                </c:pt>
                <c:pt idx="34880">
                  <c:v>-0.37556050091515197</c:v>
                </c:pt>
                <c:pt idx="34881">
                  <c:v>-0.37572147560152702</c:v>
                </c:pt>
                <c:pt idx="34882">
                  <c:v>-0.375882450286328</c:v>
                </c:pt>
                <c:pt idx="34883">
                  <c:v>-0.37604342497270299</c:v>
                </c:pt>
                <c:pt idx="34884">
                  <c:v>-0.37620439965907798</c:v>
                </c:pt>
                <c:pt idx="34885">
                  <c:v>-0.37636537434387901</c:v>
                </c:pt>
                <c:pt idx="34886">
                  <c:v>-0.376526349030253</c:v>
                </c:pt>
                <c:pt idx="34887">
                  <c:v>-0.376687323716628</c:v>
                </c:pt>
                <c:pt idx="34888">
                  <c:v>-0.37684829840142903</c:v>
                </c:pt>
                <c:pt idx="34889">
                  <c:v>-0.37700927308780402</c:v>
                </c:pt>
                <c:pt idx="34890">
                  <c:v>-0.37717024777417901</c:v>
                </c:pt>
                <c:pt idx="34891">
                  <c:v>-0.37733122245897999</c:v>
                </c:pt>
                <c:pt idx="34892">
                  <c:v>-0.37749219714535498</c:v>
                </c:pt>
                <c:pt idx="34893">
                  <c:v>-0.37765317183172997</c:v>
                </c:pt>
                <c:pt idx="34894">
                  <c:v>-0.37781414651653</c:v>
                </c:pt>
                <c:pt idx="34895">
                  <c:v>-0.377975121202905</c:v>
                </c:pt>
                <c:pt idx="34896">
                  <c:v>-0.37813609588927999</c:v>
                </c:pt>
                <c:pt idx="34897">
                  <c:v>-0.37829707057408102</c:v>
                </c:pt>
                <c:pt idx="34898">
                  <c:v>-0.37845804526045601</c:v>
                </c:pt>
                <c:pt idx="34899">
                  <c:v>-0.378619019946831</c:v>
                </c:pt>
                <c:pt idx="34900">
                  <c:v>-0.37877999463163098</c:v>
                </c:pt>
                <c:pt idx="34901">
                  <c:v>-0.37894096931800603</c:v>
                </c:pt>
                <c:pt idx="34902">
                  <c:v>-0.37910194400438102</c:v>
                </c:pt>
                <c:pt idx="34903">
                  <c:v>-0.37926291868918199</c:v>
                </c:pt>
                <c:pt idx="34904">
                  <c:v>-0.37942389337555699</c:v>
                </c:pt>
                <c:pt idx="34905">
                  <c:v>-0.37958486806193198</c:v>
                </c:pt>
                <c:pt idx="34906">
                  <c:v>-0.37974584274673301</c:v>
                </c:pt>
                <c:pt idx="34907">
                  <c:v>-0.379906817433108</c:v>
                </c:pt>
                <c:pt idx="34908">
                  <c:v>-0.380067792119482</c:v>
                </c:pt>
                <c:pt idx="34909">
                  <c:v>-0.38022876680428302</c:v>
                </c:pt>
                <c:pt idx="34910">
                  <c:v>-0.38038974149065802</c:v>
                </c:pt>
                <c:pt idx="34911">
                  <c:v>-0.38055071617703301</c:v>
                </c:pt>
                <c:pt idx="34912">
                  <c:v>-0.38071169086183398</c:v>
                </c:pt>
                <c:pt idx="34913">
                  <c:v>-0.38087266554820898</c:v>
                </c:pt>
                <c:pt idx="34914">
                  <c:v>-0.38103364023458303</c:v>
                </c:pt>
                <c:pt idx="34915">
                  <c:v>-0.381194614919384</c:v>
                </c:pt>
                <c:pt idx="34916">
                  <c:v>-0.38135558960575899</c:v>
                </c:pt>
                <c:pt idx="34917">
                  <c:v>-0.38151656429213399</c:v>
                </c:pt>
                <c:pt idx="34918">
                  <c:v>-0.38167753897693502</c:v>
                </c:pt>
                <c:pt idx="34919">
                  <c:v>-0.38183851366331001</c:v>
                </c:pt>
                <c:pt idx="34920">
                  <c:v>-0.381999488349685</c:v>
                </c:pt>
                <c:pt idx="34921">
                  <c:v>-0.38216046303448598</c:v>
                </c:pt>
                <c:pt idx="34922">
                  <c:v>-0.38232143772086002</c:v>
                </c:pt>
                <c:pt idx="34923">
                  <c:v>-0.38248241240723502</c:v>
                </c:pt>
                <c:pt idx="34924">
                  <c:v>-0.38264338709203599</c:v>
                </c:pt>
                <c:pt idx="34925">
                  <c:v>-0.38280436177841098</c:v>
                </c:pt>
                <c:pt idx="34926">
                  <c:v>-0.38296533646478598</c:v>
                </c:pt>
                <c:pt idx="34927">
                  <c:v>-0.38312631114958701</c:v>
                </c:pt>
                <c:pt idx="34928">
                  <c:v>-0.383287285835962</c:v>
                </c:pt>
                <c:pt idx="34929">
                  <c:v>-0.38344826052233599</c:v>
                </c:pt>
                <c:pt idx="34930">
                  <c:v>-0.38360923520713702</c:v>
                </c:pt>
                <c:pt idx="34931">
                  <c:v>-0.38377020989351202</c:v>
                </c:pt>
                <c:pt idx="34932">
                  <c:v>-0.38393118457988701</c:v>
                </c:pt>
                <c:pt idx="34933">
                  <c:v>-0.38409215926468798</c:v>
                </c:pt>
                <c:pt idx="34934">
                  <c:v>-0.38425313395106298</c:v>
                </c:pt>
                <c:pt idx="34935">
                  <c:v>-0.38441410863743802</c:v>
                </c:pt>
                <c:pt idx="34936">
                  <c:v>-0.384575083322238</c:v>
                </c:pt>
                <c:pt idx="34937">
                  <c:v>-0.38473605800861299</c:v>
                </c:pt>
                <c:pt idx="34938">
                  <c:v>-0.38489703269498798</c:v>
                </c:pt>
                <c:pt idx="34939">
                  <c:v>-0.38505800737978901</c:v>
                </c:pt>
                <c:pt idx="34940">
                  <c:v>-0.38521898206616401</c:v>
                </c:pt>
                <c:pt idx="34941">
                  <c:v>-0.385379956752539</c:v>
                </c:pt>
                <c:pt idx="34942">
                  <c:v>-0.38554093143733997</c:v>
                </c:pt>
                <c:pt idx="34943">
                  <c:v>-0.38570190612371402</c:v>
                </c:pt>
                <c:pt idx="34944">
                  <c:v>-0.38586288081008902</c:v>
                </c:pt>
                <c:pt idx="34945">
                  <c:v>-0.38602385549488999</c:v>
                </c:pt>
                <c:pt idx="34946">
                  <c:v>-0.38618483018126498</c:v>
                </c:pt>
                <c:pt idx="34947">
                  <c:v>-0.38634580486763997</c:v>
                </c:pt>
                <c:pt idx="34948">
                  <c:v>-0.386506779552441</c:v>
                </c:pt>
                <c:pt idx="34949">
                  <c:v>-0.386667754238816</c:v>
                </c:pt>
                <c:pt idx="34950">
                  <c:v>-0.38682872892518999</c:v>
                </c:pt>
                <c:pt idx="34951">
                  <c:v>-0.38698970360999102</c:v>
                </c:pt>
                <c:pt idx="34952">
                  <c:v>-0.38715067829636601</c:v>
                </c:pt>
                <c:pt idx="34953">
                  <c:v>-0.38731165298274101</c:v>
                </c:pt>
                <c:pt idx="34954">
                  <c:v>-0.38747262766754198</c:v>
                </c:pt>
                <c:pt idx="34955">
                  <c:v>-0.38763360235391697</c:v>
                </c:pt>
                <c:pt idx="34956">
                  <c:v>-0.38779457704029202</c:v>
                </c:pt>
                <c:pt idx="34957">
                  <c:v>-0.387955551725092</c:v>
                </c:pt>
                <c:pt idx="34958">
                  <c:v>-0.38811652641146699</c:v>
                </c:pt>
                <c:pt idx="34959">
                  <c:v>-0.38827750109784198</c:v>
                </c:pt>
                <c:pt idx="34960">
                  <c:v>-0.38843847578264301</c:v>
                </c:pt>
                <c:pt idx="34961">
                  <c:v>-0.388599450469018</c:v>
                </c:pt>
                <c:pt idx="34962">
                  <c:v>-0.388760425155393</c:v>
                </c:pt>
                <c:pt idx="34963">
                  <c:v>-0.38892139984019403</c:v>
                </c:pt>
                <c:pt idx="34964">
                  <c:v>-0.38908237452656802</c:v>
                </c:pt>
                <c:pt idx="34965">
                  <c:v>-0.38924334921294301</c:v>
                </c:pt>
                <c:pt idx="34966">
                  <c:v>-0.38940432389774399</c:v>
                </c:pt>
                <c:pt idx="34967">
                  <c:v>-0.38956529858411898</c:v>
                </c:pt>
                <c:pt idx="34968">
                  <c:v>-0.38972627327049397</c:v>
                </c:pt>
                <c:pt idx="34969">
                  <c:v>-0.389887247955295</c:v>
                </c:pt>
                <c:pt idx="34970">
                  <c:v>-0.39004822264166999</c:v>
                </c:pt>
                <c:pt idx="34971">
                  <c:v>-0.39020919732804399</c:v>
                </c:pt>
                <c:pt idx="34972">
                  <c:v>-0.39037017201284502</c:v>
                </c:pt>
                <c:pt idx="34973">
                  <c:v>-0.39053114669922001</c:v>
                </c:pt>
                <c:pt idx="34974">
                  <c:v>-0.390692121385595</c:v>
                </c:pt>
                <c:pt idx="34975">
                  <c:v>-0.39085309607039598</c:v>
                </c:pt>
                <c:pt idx="34976">
                  <c:v>-0.39101407075677103</c:v>
                </c:pt>
                <c:pt idx="34977">
                  <c:v>-0.39117504544314602</c:v>
                </c:pt>
                <c:pt idx="34978">
                  <c:v>-0.39133602012794599</c:v>
                </c:pt>
                <c:pt idx="34979">
                  <c:v>-0.39149699481432099</c:v>
                </c:pt>
                <c:pt idx="34980">
                  <c:v>-0.39165796950069598</c:v>
                </c:pt>
                <c:pt idx="34981">
                  <c:v>-0.39181894418549701</c:v>
                </c:pt>
                <c:pt idx="34982">
                  <c:v>-0.391979918871872</c:v>
                </c:pt>
                <c:pt idx="34983">
                  <c:v>-0.39214089355824699</c:v>
                </c:pt>
                <c:pt idx="34984">
                  <c:v>-0.39230186824304802</c:v>
                </c:pt>
                <c:pt idx="34985">
                  <c:v>-0.39246284292942302</c:v>
                </c:pt>
                <c:pt idx="34986">
                  <c:v>-0.39262381761579701</c:v>
                </c:pt>
                <c:pt idx="34987">
                  <c:v>-0.39278479230059798</c:v>
                </c:pt>
                <c:pt idx="34988">
                  <c:v>-0.39294576698697298</c:v>
                </c:pt>
                <c:pt idx="34989">
                  <c:v>-0.39310674167334803</c:v>
                </c:pt>
                <c:pt idx="34990">
                  <c:v>-0.393267716358149</c:v>
                </c:pt>
                <c:pt idx="34991">
                  <c:v>-0.39342869104452399</c:v>
                </c:pt>
                <c:pt idx="34992">
                  <c:v>-0.39358966573089899</c:v>
                </c:pt>
                <c:pt idx="34993">
                  <c:v>-0.39375064041569902</c:v>
                </c:pt>
                <c:pt idx="34994">
                  <c:v>-0.39391161510207401</c:v>
                </c:pt>
                <c:pt idx="34995">
                  <c:v>-0.394072589788449</c:v>
                </c:pt>
                <c:pt idx="34996">
                  <c:v>-0.39423356447324998</c:v>
                </c:pt>
                <c:pt idx="34997">
                  <c:v>-0.39439453915962502</c:v>
                </c:pt>
                <c:pt idx="34998">
                  <c:v>-0.39455551384600002</c:v>
                </c:pt>
                <c:pt idx="34999">
                  <c:v>-0.39471648853079999</c:v>
                </c:pt>
                <c:pt idx="35000">
                  <c:v>-0.39487746321717498</c:v>
                </c:pt>
                <c:pt idx="35001">
                  <c:v>-0.39503843790354998</c:v>
                </c:pt>
                <c:pt idx="35002">
                  <c:v>-0.39519941258835101</c:v>
                </c:pt>
                <c:pt idx="35003">
                  <c:v>-0.395360387274726</c:v>
                </c:pt>
                <c:pt idx="35004">
                  <c:v>-0.39552136196110099</c:v>
                </c:pt>
                <c:pt idx="35005">
                  <c:v>-0.39568233664590202</c:v>
                </c:pt>
                <c:pt idx="35006">
                  <c:v>-0.39584331133227701</c:v>
                </c:pt>
                <c:pt idx="35007">
                  <c:v>-0.39600428601865101</c:v>
                </c:pt>
                <c:pt idx="35008">
                  <c:v>-0.39616526070345198</c:v>
                </c:pt>
                <c:pt idx="35009">
                  <c:v>-0.39632623538982698</c:v>
                </c:pt>
                <c:pt idx="35010">
                  <c:v>-0.39648721007620202</c:v>
                </c:pt>
                <c:pt idx="35011">
                  <c:v>-0.396648184761003</c:v>
                </c:pt>
                <c:pt idx="35012">
                  <c:v>-0.39680915944737799</c:v>
                </c:pt>
                <c:pt idx="35013">
                  <c:v>-0.39697013413375298</c:v>
                </c:pt>
                <c:pt idx="35014">
                  <c:v>-0.39713110881855301</c:v>
                </c:pt>
                <c:pt idx="35015">
                  <c:v>-0.39729208350492801</c:v>
                </c:pt>
                <c:pt idx="35016">
                  <c:v>-0.397453058191303</c:v>
                </c:pt>
                <c:pt idx="35017">
                  <c:v>-0.39761403287610397</c:v>
                </c:pt>
                <c:pt idx="35018">
                  <c:v>-0.39777500756247902</c:v>
                </c:pt>
                <c:pt idx="35019">
                  <c:v>-0.39793598224885401</c:v>
                </c:pt>
                <c:pt idx="35020">
                  <c:v>-0.39809695693365399</c:v>
                </c:pt>
                <c:pt idx="35021">
                  <c:v>-0.39825793162002898</c:v>
                </c:pt>
                <c:pt idx="35022">
                  <c:v>-0.39841890630640397</c:v>
                </c:pt>
                <c:pt idx="35023">
                  <c:v>-0.398579880991205</c:v>
                </c:pt>
                <c:pt idx="35024">
                  <c:v>-0.39874085567758</c:v>
                </c:pt>
                <c:pt idx="35025">
                  <c:v>-0.39890183036395499</c:v>
                </c:pt>
                <c:pt idx="35026">
                  <c:v>-0.39906280504875602</c:v>
                </c:pt>
                <c:pt idx="35027">
                  <c:v>-0.39922377973513101</c:v>
                </c:pt>
                <c:pt idx="35028">
                  <c:v>-0.39938475442150501</c:v>
                </c:pt>
                <c:pt idx="35029">
                  <c:v>-0.39954572910630598</c:v>
                </c:pt>
                <c:pt idx="35030">
                  <c:v>-0.39970670379268097</c:v>
                </c:pt>
                <c:pt idx="35031">
                  <c:v>-0.39986767847905602</c:v>
                </c:pt>
                <c:pt idx="35032">
                  <c:v>-0.400028653163857</c:v>
                </c:pt>
                <c:pt idx="35033">
                  <c:v>-0.40018962785023199</c:v>
                </c:pt>
                <c:pt idx="35034">
                  <c:v>-0.40035060253660698</c:v>
                </c:pt>
                <c:pt idx="35035">
                  <c:v>-0.40051157722140701</c:v>
                </c:pt>
                <c:pt idx="35036">
                  <c:v>-0.400672551907782</c:v>
                </c:pt>
                <c:pt idx="35037">
                  <c:v>-0.400833526594157</c:v>
                </c:pt>
                <c:pt idx="35038">
                  <c:v>-0.40099450127895803</c:v>
                </c:pt>
                <c:pt idx="35039">
                  <c:v>-0.40115547596533302</c:v>
                </c:pt>
                <c:pt idx="35040">
                  <c:v>-0.40131645065170801</c:v>
                </c:pt>
                <c:pt idx="35041">
                  <c:v>-0.40147742533650799</c:v>
                </c:pt>
                <c:pt idx="35042">
                  <c:v>-0.40163840002288298</c:v>
                </c:pt>
                <c:pt idx="35043">
                  <c:v>-0.40179937470925797</c:v>
                </c:pt>
                <c:pt idx="35044">
                  <c:v>-0.401960349394059</c:v>
                </c:pt>
                <c:pt idx="35045">
                  <c:v>-0.402121324080434</c:v>
                </c:pt>
                <c:pt idx="35046">
                  <c:v>-0.40228229876680899</c:v>
                </c:pt>
                <c:pt idx="35047">
                  <c:v>-0.40244327345161002</c:v>
                </c:pt>
                <c:pt idx="35048">
                  <c:v>-0.40260424813798501</c:v>
                </c:pt>
                <c:pt idx="35049">
                  <c:v>-0.402765222824359</c:v>
                </c:pt>
                <c:pt idx="35050">
                  <c:v>-0.40292619750915998</c:v>
                </c:pt>
                <c:pt idx="35051">
                  <c:v>-0.40308717219553503</c:v>
                </c:pt>
                <c:pt idx="35052">
                  <c:v>-0.40324814688191002</c:v>
                </c:pt>
                <c:pt idx="35053">
                  <c:v>-0.40340912156671099</c:v>
                </c:pt>
                <c:pt idx="35054">
                  <c:v>-0.40357009625308599</c:v>
                </c:pt>
                <c:pt idx="35055">
                  <c:v>-0.40373107093946098</c:v>
                </c:pt>
                <c:pt idx="35056">
                  <c:v>-0.40389204562426101</c:v>
                </c:pt>
                <c:pt idx="35057">
                  <c:v>-0.404053020310636</c:v>
                </c:pt>
                <c:pt idx="35058">
                  <c:v>-0.40421399499701099</c:v>
                </c:pt>
                <c:pt idx="35059">
                  <c:v>-0.40437496968181202</c:v>
                </c:pt>
                <c:pt idx="35060">
                  <c:v>-0.40453594436818702</c:v>
                </c:pt>
                <c:pt idx="35061">
                  <c:v>-0.40469691905456201</c:v>
                </c:pt>
                <c:pt idx="35062">
                  <c:v>-0.40485789373936298</c:v>
                </c:pt>
                <c:pt idx="35063">
                  <c:v>-0.40501886842573698</c:v>
                </c:pt>
                <c:pt idx="35064">
                  <c:v>-0.40517984311211203</c:v>
                </c:pt>
                <c:pt idx="35065">
                  <c:v>-0.405340817796913</c:v>
                </c:pt>
                <c:pt idx="35066">
                  <c:v>-0.40550179248328799</c:v>
                </c:pt>
                <c:pt idx="35067">
                  <c:v>-0.40566276716966299</c:v>
                </c:pt>
                <c:pt idx="35068">
                  <c:v>-0.40582374185446402</c:v>
                </c:pt>
                <c:pt idx="35069">
                  <c:v>-0.40598471654083901</c:v>
                </c:pt>
                <c:pt idx="35070">
                  <c:v>-0.406145691227214</c:v>
                </c:pt>
                <c:pt idx="35071">
                  <c:v>-0.40630666591201398</c:v>
                </c:pt>
                <c:pt idx="35072">
                  <c:v>-0.40646764059838902</c:v>
                </c:pt>
                <c:pt idx="35073">
                  <c:v>-0.40662861528476402</c:v>
                </c:pt>
                <c:pt idx="35074">
                  <c:v>-0.40678958996956499</c:v>
                </c:pt>
                <c:pt idx="35075">
                  <c:v>-0.40695056465593998</c:v>
                </c:pt>
                <c:pt idx="35076">
                  <c:v>-0.40711153934231498</c:v>
                </c:pt>
                <c:pt idx="35077">
                  <c:v>-0.40727251402711501</c:v>
                </c:pt>
                <c:pt idx="35078">
                  <c:v>-0.40743348871349</c:v>
                </c:pt>
                <c:pt idx="35079">
                  <c:v>-0.40759446339986499</c:v>
                </c:pt>
                <c:pt idx="35080">
                  <c:v>-0.40775543808466602</c:v>
                </c:pt>
                <c:pt idx="35081">
                  <c:v>-0.40791641277104101</c:v>
                </c:pt>
                <c:pt idx="35082">
                  <c:v>-0.40807738745741601</c:v>
                </c:pt>
                <c:pt idx="35083">
                  <c:v>-0.40823836214221698</c:v>
                </c:pt>
                <c:pt idx="35084">
                  <c:v>-0.40839933682859197</c:v>
                </c:pt>
                <c:pt idx="35085">
                  <c:v>-0.40856031151496602</c:v>
                </c:pt>
                <c:pt idx="35086">
                  <c:v>-0.408721286199767</c:v>
                </c:pt>
                <c:pt idx="35087">
                  <c:v>-0.40888226088614199</c:v>
                </c:pt>
                <c:pt idx="35088">
                  <c:v>-0.40904323557251698</c:v>
                </c:pt>
                <c:pt idx="35089">
                  <c:v>-0.40920421025731801</c:v>
                </c:pt>
                <c:pt idx="35090">
                  <c:v>-0.40936518494369301</c:v>
                </c:pt>
                <c:pt idx="35091">
                  <c:v>-0.409526159630068</c:v>
                </c:pt>
                <c:pt idx="35092">
                  <c:v>-0.40968713431486797</c:v>
                </c:pt>
                <c:pt idx="35093">
                  <c:v>-0.40984810900124302</c:v>
                </c:pt>
                <c:pt idx="35094">
                  <c:v>-0.41000908368761801</c:v>
                </c:pt>
                <c:pt idx="35095">
                  <c:v>-0.41017005837241899</c:v>
                </c:pt>
                <c:pt idx="35096">
                  <c:v>-0.41033103305879398</c:v>
                </c:pt>
                <c:pt idx="35097">
                  <c:v>-0.41049200774516897</c:v>
                </c:pt>
                <c:pt idx="35098">
                  <c:v>-0.410652982429969</c:v>
                </c:pt>
                <c:pt idx="35099">
                  <c:v>-0.410813957116344</c:v>
                </c:pt>
                <c:pt idx="35100">
                  <c:v>-0.41097493180271899</c:v>
                </c:pt>
                <c:pt idx="35101">
                  <c:v>-0.41113590648752002</c:v>
                </c:pt>
                <c:pt idx="35102">
                  <c:v>-0.41129688117389501</c:v>
                </c:pt>
                <c:pt idx="35103">
                  <c:v>-0.41145785586027001</c:v>
                </c:pt>
                <c:pt idx="35104">
                  <c:v>-0.41161883054507098</c:v>
                </c:pt>
                <c:pt idx="35105">
                  <c:v>-0.41177980523144597</c:v>
                </c:pt>
                <c:pt idx="35106">
                  <c:v>-0.41194077991782002</c:v>
                </c:pt>
                <c:pt idx="35107">
                  <c:v>-0.412101754602621</c:v>
                </c:pt>
                <c:pt idx="35108">
                  <c:v>-0.41226272928899599</c:v>
                </c:pt>
                <c:pt idx="35109">
                  <c:v>-0.41242370397537098</c:v>
                </c:pt>
                <c:pt idx="35110">
                  <c:v>-0.41258467866017201</c:v>
                </c:pt>
                <c:pt idx="35111">
                  <c:v>-0.412745653346547</c:v>
                </c:pt>
                <c:pt idx="35112">
                  <c:v>-0.412906628032922</c:v>
                </c:pt>
                <c:pt idx="35113">
                  <c:v>-0.41306760271772203</c:v>
                </c:pt>
                <c:pt idx="35114">
                  <c:v>-0.41322857740409702</c:v>
                </c:pt>
                <c:pt idx="35115">
                  <c:v>-0.41338955209047201</c:v>
                </c:pt>
                <c:pt idx="35116">
                  <c:v>-0.41355052677527299</c:v>
                </c:pt>
                <c:pt idx="35117">
                  <c:v>-0.41371150146164798</c:v>
                </c:pt>
                <c:pt idx="35118">
                  <c:v>-0.41387247614802303</c:v>
                </c:pt>
                <c:pt idx="35119">
                  <c:v>-0.414033450832823</c:v>
                </c:pt>
                <c:pt idx="35120">
                  <c:v>-0.414194425519198</c:v>
                </c:pt>
                <c:pt idx="35121">
                  <c:v>-0.41435540020557299</c:v>
                </c:pt>
                <c:pt idx="35122">
                  <c:v>-0.41451637489037402</c:v>
                </c:pt>
                <c:pt idx="35123">
                  <c:v>-0.41467734957674901</c:v>
                </c:pt>
                <c:pt idx="35124">
                  <c:v>-0.414838324263124</c:v>
                </c:pt>
                <c:pt idx="35125">
                  <c:v>-0.41499929894792498</c:v>
                </c:pt>
                <c:pt idx="35126">
                  <c:v>-0.41516027363430003</c:v>
                </c:pt>
                <c:pt idx="35127">
                  <c:v>-0.41532124832067402</c:v>
                </c:pt>
                <c:pt idx="35128">
                  <c:v>-0.41548222300547499</c:v>
                </c:pt>
                <c:pt idx="35129">
                  <c:v>-0.41564319769184999</c:v>
                </c:pt>
                <c:pt idx="35130">
                  <c:v>-0.41580417237822498</c:v>
                </c:pt>
                <c:pt idx="35131">
                  <c:v>-0.41596514706302601</c:v>
                </c:pt>
                <c:pt idx="35132">
                  <c:v>-0.416126121749401</c:v>
                </c:pt>
                <c:pt idx="35133">
                  <c:v>-0.41628709643577599</c:v>
                </c:pt>
                <c:pt idx="35134">
                  <c:v>-0.41644807112057602</c:v>
                </c:pt>
                <c:pt idx="35135">
                  <c:v>-0.41660904580695102</c:v>
                </c:pt>
                <c:pt idx="35136">
                  <c:v>-0.41677002049332601</c:v>
                </c:pt>
                <c:pt idx="35137">
                  <c:v>-0.41693099517812698</c:v>
                </c:pt>
                <c:pt idx="35138">
                  <c:v>-0.41709196986450198</c:v>
                </c:pt>
                <c:pt idx="35139">
                  <c:v>-0.41725294455087703</c:v>
                </c:pt>
                <c:pt idx="35140">
                  <c:v>-0.417413919235678</c:v>
                </c:pt>
                <c:pt idx="35141">
                  <c:v>-0.41757489392205199</c:v>
                </c:pt>
                <c:pt idx="35142">
                  <c:v>-0.41773586860842699</c:v>
                </c:pt>
                <c:pt idx="35143">
                  <c:v>-0.41789684329322802</c:v>
                </c:pt>
                <c:pt idx="35144">
                  <c:v>-0.41805781797960301</c:v>
                </c:pt>
                <c:pt idx="35145">
                  <c:v>-0.418218792665978</c:v>
                </c:pt>
                <c:pt idx="35146">
                  <c:v>-0.41837976735077897</c:v>
                </c:pt>
                <c:pt idx="35147">
                  <c:v>-0.41854074203715402</c:v>
                </c:pt>
                <c:pt idx="35148">
                  <c:v>-0.41870171672352802</c:v>
                </c:pt>
                <c:pt idx="35149">
                  <c:v>-0.41886269140832899</c:v>
                </c:pt>
                <c:pt idx="35150">
                  <c:v>-0.41902366609470398</c:v>
                </c:pt>
                <c:pt idx="35151">
                  <c:v>-0.41918464078107898</c:v>
                </c:pt>
                <c:pt idx="35152">
                  <c:v>-0.41934561546588001</c:v>
                </c:pt>
                <c:pt idx="35153">
                  <c:v>-0.419506590152255</c:v>
                </c:pt>
                <c:pt idx="35154">
                  <c:v>-0.41966756483862999</c:v>
                </c:pt>
                <c:pt idx="35155">
                  <c:v>-0.41982853952343002</c:v>
                </c:pt>
                <c:pt idx="35156">
                  <c:v>-0.41998951420980501</c:v>
                </c:pt>
                <c:pt idx="35157">
                  <c:v>-0.42015048889618001</c:v>
                </c:pt>
                <c:pt idx="35158">
                  <c:v>-0.42031146358098098</c:v>
                </c:pt>
                <c:pt idx="35159">
                  <c:v>-0.42047243826735597</c:v>
                </c:pt>
                <c:pt idx="35160">
                  <c:v>-0.42063341295373102</c:v>
                </c:pt>
                <c:pt idx="35161">
                  <c:v>-0.420794387638532</c:v>
                </c:pt>
                <c:pt idx="35162">
                  <c:v>-0.42095536232490699</c:v>
                </c:pt>
                <c:pt idx="35163">
                  <c:v>-0.42111633701128098</c:v>
                </c:pt>
                <c:pt idx="35164">
                  <c:v>-0.42127731169608201</c:v>
                </c:pt>
                <c:pt idx="35165">
                  <c:v>-0.42143828638245701</c:v>
                </c:pt>
                <c:pt idx="35166">
                  <c:v>-0.421599261068832</c:v>
                </c:pt>
                <c:pt idx="35167">
                  <c:v>-0.42176023575363297</c:v>
                </c:pt>
                <c:pt idx="35168">
                  <c:v>-0.42192121044000802</c:v>
                </c:pt>
                <c:pt idx="35169">
                  <c:v>-0.42208218512638301</c:v>
                </c:pt>
                <c:pt idx="35170">
                  <c:v>-0.42224315981118299</c:v>
                </c:pt>
                <c:pt idx="35171">
                  <c:v>-0.42240413449755798</c:v>
                </c:pt>
                <c:pt idx="35172">
                  <c:v>-0.42256510918393297</c:v>
                </c:pt>
                <c:pt idx="35173">
                  <c:v>-0.422726083868734</c:v>
                </c:pt>
                <c:pt idx="35174">
                  <c:v>-0.422887058555109</c:v>
                </c:pt>
                <c:pt idx="35175">
                  <c:v>-0.42304803324148399</c:v>
                </c:pt>
                <c:pt idx="35176">
                  <c:v>-0.42320900792628402</c:v>
                </c:pt>
                <c:pt idx="35177">
                  <c:v>-0.42336998261265901</c:v>
                </c:pt>
                <c:pt idx="35178">
                  <c:v>-0.42353095729903401</c:v>
                </c:pt>
                <c:pt idx="35179">
                  <c:v>-0.42369193198383498</c:v>
                </c:pt>
                <c:pt idx="35180">
                  <c:v>-0.42385290667020997</c:v>
                </c:pt>
                <c:pt idx="35181">
                  <c:v>-0.42401388135658502</c:v>
                </c:pt>
                <c:pt idx="35182">
                  <c:v>-0.42417485604138599</c:v>
                </c:pt>
                <c:pt idx="35183">
                  <c:v>-0.42433583072776099</c:v>
                </c:pt>
                <c:pt idx="35184">
                  <c:v>-0.42449680541413498</c:v>
                </c:pt>
                <c:pt idx="35185">
                  <c:v>-0.42465778009893601</c:v>
                </c:pt>
                <c:pt idx="35186">
                  <c:v>-0.424818754785311</c:v>
                </c:pt>
                <c:pt idx="35187">
                  <c:v>-0.424979729471686</c:v>
                </c:pt>
                <c:pt idx="35188">
                  <c:v>-0.42514070415648703</c:v>
                </c:pt>
                <c:pt idx="35189">
                  <c:v>-0.42530167884286202</c:v>
                </c:pt>
                <c:pt idx="35190">
                  <c:v>-0.42546265352923701</c:v>
                </c:pt>
                <c:pt idx="35191">
                  <c:v>-0.42562362821403699</c:v>
                </c:pt>
                <c:pt idx="35192">
                  <c:v>-0.42578460290041198</c:v>
                </c:pt>
                <c:pt idx="35193">
                  <c:v>-0.42594557758678703</c:v>
                </c:pt>
                <c:pt idx="35194">
                  <c:v>-0.426106552271588</c:v>
                </c:pt>
                <c:pt idx="35195">
                  <c:v>-0.42626752695796299</c:v>
                </c:pt>
                <c:pt idx="35196">
                  <c:v>-0.42642850164433799</c:v>
                </c:pt>
                <c:pt idx="35197">
                  <c:v>-0.42658947632913802</c:v>
                </c:pt>
                <c:pt idx="35198">
                  <c:v>-0.42675045101551301</c:v>
                </c:pt>
                <c:pt idx="35199">
                  <c:v>-0.426911425701888</c:v>
                </c:pt>
                <c:pt idx="35200">
                  <c:v>-0.42707240038668898</c:v>
                </c:pt>
                <c:pt idx="35201">
                  <c:v>-0.42723337507306403</c:v>
                </c:pt>
                <c:pt idx="35202">
                  <c:v>-0.42739434975943902</c:v>
                </c:pt>
                <c:pt idx="35203">
                  <c:v>-0.42755532444423999</c:v>
                </c:pt>
                <c:pt idx="35204">
                  <c:v>-0.42771629913061499</c:v>
                </c:pt>
                <c:pt idx="35205">
                  <c:v>-0.42787727381698998</c:v>
                </c:pt>
                <c:pt idx="35206">
                  <c:v>-0.42803824850179001</c:v>
                </c:pt>
                <c:pt idx="35207">
                  <c:v>-0.428199223188165</c:v>
                </c:pt>
                <c:pt idx="35208">
                  <c:v>-0.42836019787453999</c:v>
                </c:pt>
                <c:pt idx="35209">
                  <c:v>-0.42852117255934102</c:v>
                </c:pt>
                <c:pt idx="35210">
                  <c:v>-0.42868214724571602</c:v>
                </c:pt>
                <c:pt idx="35211">
                  <c:v>-0.42884312193209101</c:v>
                </c:pt>
                <c:pt idx="35212">
                  <c:v>-0.42900409661689098</c:v>
                </c:pt>
                <c:pt idx="35213">
                  <c:v>-0.42916507130326598</c:v>
                </c:pt>
                <c:pt idx="35214">
                  <c:v>-0.42932604598964103</c:v>
                </c:pt>
                <c:pt idx="35215">
                  <c:v>-0.429487020674442</c:v>
                </c:pt>
                <c:pt idx="35216">
                  <c:v>-0.42964799536081699</c:v>
                </c:pt>
                <c:pt idx="35217">
                  <c:v>-0.42980897004719198</c:v>
                </c:pt>
                <c:pt idx="35218">
                  <c:v>-0.42996994473199202</c:v>
                </c:pt>
                <c:pt idx="35219">
                  <c:v>-0.43013091941836701</c:v>
                </c:pt>
                <c:pt idx="35220">
                  <c:v>-0.430291894104742</c:v>
                </c:pt>
                <c:pt idx="35221">
                  <c:v>-0.43045286878954298</c:v>
                </c:pt>
                <c:pt idx="35222">
                  <c:v>-0.43061384347591802</c:v>
                </c:pt>
                <c:pt idx="35223">
                  <c:v>-0.43077481816229302</c:v>
                </c:pt>
                <c:pt idx="35224">
                  <c:v>-0.43093579284709399</c:v>
                </c:pt>
                <c:pt idx="35225">
                  <c:v>-0.43109676753346898</c:v>
                </c:pt>
                <c:pt idx="35226">
                  <c:v>-0.43125774221984398</c:v>
                </c:pt>
                <c:pt idx="35227">
                  <c:v>-0.43141871690464401</c:v>
                </c:pt>
                <c:pt idx="35228">
                  <c:v>-0.431579691591019</c:v>
                </c:pt>
                <c:pt idx="35229">
                  <c:v>-0.43174066627739399</c:v>
                </c:pt>
                <c:pt idx="35230">
                  <c:v>-0.43190164096219502</c:v>
                </c:pt>
                <c:pt idx="35231">
                  <c:v>-0.43206261564857001</c:v>
                </c:pt>
                <c:pt idx="35232">
                  <c:v>-0.43222359033494501</c:v>
                </c:pt>
                <c:pt idx="35233">
                  <c:v>-0.43238456501974498</c:v>
                </c:pt>
                <c:pt idx="35234">
                  <c:v>-0.43254553970611997</c:v>
                </c:pt>
                <c:pt idx="35235">
                  <c:v>-0.43270651439249502</c:v>
                </c:pt>
                <c:pt idx="35236">
                  <c:v>-0.432867489077296</c:v>
                </c:pt>
                <c:pt idx="35237">
                  <c:v>-0.43302846376367099</c:v>
                </c:pt>
                <c:pt idx="35238">
                  <c:v>-0.43318943845004598</c:v>
                </c:pt>
                <c:pt idx="35239">
                  <c:v>-0.43335041313484701</c:v>
                </c:pt>
                <c:pt idx="35240">
                  <c:v>-0.43351138782122101</c:v>
                </c:pt>
                <c:pt idx="35241">
                  <c:v>-0.433672362507596</c:v>
                </c:pt>
                <c:pt idx="35242">
                  <c:v>-0.43383333719239697</c:v>
                </c:pt>
                <c:pt idx="35243">
                  <c:v>-0.43399431187877202</c:v>
                </c:pt>
                <c:pt idx="35244">
                  <c:v>-0.43415528656514701</c:v>
                </c:pt>
                <c:pt idx="35245">
                  <c:v>-0.43431626124994799</c:v>
                </c:pt>
                <c:pt idx="35246">
                  <c:v>-0.43447723593632298</c:v>
                </c:pt>
                <c:pt idx="35247">
                  <c:v>-0.43463821062269797</c:v>
                </c:pt>
                <c:pt idx="35248">
                  <c:v>-0.434799185307498</c:v>
                </c:pt>
                <c:pt idx="35249">
                  <c:v>-0.434960159993873</c:v>
                </c:pt>
                <c:pt idx="35250">
                  <c:v>-0.43512113468024799</c:v>
                </c:pt>
                <c:pt idx="35251">
                  <c:v>-0.43528210936504902</c:v>
                </c:pt>
                <c:pt idx="35252">
                  <c:v>-0.43544308405142401</c:v>
                </c:pt>
                <c:pt idx="35253">
                  <c:v>-0.435604058737799</c:v>
                </c:pt>
                <c:pt idx="35254">
                  <c:v>-0.43576503342259898</c:v>
                </c:pt>
                <c:pt idx="35255">
                  <c:v>-0.43592600810897397</c:v>
                </c:pt>
                <c:pt idx="35256">
                  <c:v>-0.43608698279534902</c:v>
                </c:pt>
                <c:pt idx="35257">
                  <c:v>-0.43624795748014999</c:v>
                </c:pt>
                <c:pt idx="35258">
                  <c:v>-0.43640893216652499</c:v>
                </c:pt>
                <c:pt idx="35259">
                  <c:v>-0.43656990685289998</c:v>
                </c:pt>
                <c:pt idx="35260">
                  <c:v>-0.43673088153770101</c:v>
                </c:pt>
                <c:pt idx="35261">
                  <c:v>-0.436891856224076</c:v>
                </c:pt>
                <c:pt idx="35262">
                  <c:v>-0.43705283091045</c:v>
                </c:pt>
                <c:pt idx="35263">
                  <c:v>-0.43721380559525103</c:v>
                </c:pt>
                <c:pt idx="35264">
                  <c:v>-0.43737478028162602</c:v>
                </c:pt>
                <c:pt idx="35265">
                  <c:v>-0.43753575496800101</c:v>
                </c:pt>
                <c:pt idx="35266">
                  <c:v>-0.43769672965280199</c:v>
                </c:pt>
                <c:pt idx="35267">
                  <c:v>-0.43785770433917698</c:v>
                </c:pt>
                <c:pt idx="35268">
                  <c:v>-0.43801867902555203</c:v>
                </c:pt>
                <c:pt idx="35269">
                  <c:v>-0.438179653710352</c:v>
                </c:pt>
                <c:pt idx="35270">
                  <c:v>-0.43834062839672699</c:v>
                </c:pt>
                <c:pt idx="35271">
                  <c:v>-0.43850160308310199</c:v>
                </c:pt>
                <c:pt idx="35272">
                  <c:v>-0.43866257776790302</c:v>
                </c:pt>
                <c:pt idx="35273">
                  <c:v>-0.43882355245427801</c:v>
                </c:pt>
                <c:pt idx="35274">
                  <c:v>-0.438984527140653</c:v>
                </c:pt>
                <c:pt idx="35275">
                  <c:v>-0.43914550182545398</c:v>
                </c:pt>
                <c:pt idx="35276">
                  <c:v>-0.43930647651182803</c:v>
                </c:pt>
                <c:pt idx="35277">
                  <c:v>-0.43946745119820302</c:v>
                </c:pt>
                <c:pt idx="35278">
                  <c:v>-0.43962842588300399</c:v>
                </c:pt>
                <c:pt idx="35279">
                  <c:v>-0.43978940056937899</c:v>
                </c:pt>
                <c:pt idx="35280">
                  <c:v>-0.43995037525575398</c:v>
                </c:pt>
                <c:pt idx="35281">
                  <c:v>-0.44011134994055501</c:v>
                </c:pt>
                <c:pt idx="35282">
                  <c:v>-0.44027232462693</c:v>
                </c:pt>
                <c:pt idx="35283">
                  <c:v>-0.44043329931330399</c:v>
                </c:pt>
                <c:pt idx="35284">
                  <c:v>-0.44059427399810502</c:v>
                </c:pt>
                <c:pt idx="35285">
                  <c:v>-0.44075524868448002</c:v>
                </c:pt>
                <c:pt idx="35286">
                  <c:v>-0.44091622337085501</c:v>
                </c:pt>
                <c:pt idx="35287">
                  <c:v>-0.44107719805565598</c:v>
                </c:pt>
                <c:pt idx="35288">
                  <c:v>-0.44123817274203098</c:v>
                </c:pt>
                <c:pt idx="35289">
                  <c:v>-0.44139914742840602</c:v>
                </c:pt>
                <c:pt idx="35290">
                  <c:v>-0.441560122113206</c:v>
                </c:pt>
                <c:pt idx="35291">
                  <c:v>-0.44172109679958099</c:v>
                </c:pt>
                <c:pt idx="35292">
                  <c:v>-0.44188207148595599</c:v>
                </c:pt>
                <c:pt idx="35293">
                  <c:v>-0.44204304617075701</c:v>
                </c:pt>
                <c:pt idx="35294">
                  <c:v>-0.44220402085713201</c:v>
                </c:pt>
                <c:pt idx="35295">
                  <c:v>-0.442364995543507</c:v>
                </c:pt>
                <c:pt idx="35296">
                  <c:v>-0.44252597022830797</c:v>
                </c:pt>
                <c:pt idx="35297">
                  <c:v>-0.44268694491468202</c:v>
                </c:pt>
                <c:pt idx="35298">
                  <c:v>-0.44284791960105702</c:v>
                </c:pt>
                <c:pt idx="35299">
                  <c:v>-0.44300889428585799</c:v>
                </c:pt>
                <c:pt idx="35300">
                  <c:v>-0.44316986897223298</c:v>
                </c:pt>
                <c:pt idx="35301">
                  <c:v>-0.44333084365860798</c:v>
                </c:pt>
                <c:pt idx="35302">
                  <c:v>-0.44349181834340901</c:v>
                </c:pt>
                <c:pt idx="35303">
                  <c:v>-0.443652793029784</c:v>
                </c:pt>
                <c:pt idx="35304">
                  <c:v>-0.44381376771615799</c:v>
                </c:pt>
                <c:pt idx="35305">
                  <c:v>-0.44397474240095902</c:v>
                </c:pt>
                <c:pt idx="35306">
                  <c:v>-0.44413571708733401</c:v>
                </c:pt>
                <c:pt idx="35307">
                  <c:v>-0.44429669177370901</c:v>
                </c:pt>
                <c:pt idx="35308">
                  <c:v>-0.44445766645850998</c:v>
                </c:pt>
                <c:pt idx="35309">
                  <c:v>-0.44461864114488497</c:v>
                </c:pt>
                <c:pt idx="35310">
                  <c:v>-0.44477961583126002</c:v>
                </c:pt>
                <c:pt idx="35311">
                  <c:v>-0.44494059051606</c:v>
                </c:pt>
                <c:pt idx="35312">
                  <c:v>-0.44510156520243499</c:v>
                </c:pt>
                <c:pt idx="35313">
                  <c:v>-0.44526253988880998</c:v>
                </c:pt>
                <c:pt idx="35314">
                  <c:v>-0.44542351457361101</c:v>
                </c:pt>
                <c:pt idx="35315">
                  <c:v>-0.44558448925998601</c:v>
                </c:pt>
                <c:pt idx="35316">
                  <c:v>-0.445745463946361</c:v>
                </c:pt>
                <c:pt idx="35317">
                  <c:v>-0.44590643863116203</c:v>
                </c:pt>
                <c:pt idx="35318">
                  <c:v>-0.44606741331753602</c:v>
                </c:pt>
                <c:pt idx="35319">
                  <c:v>-0.44622838800391101</c:v>
                </c:pt>
                <c:pt idx="35320">
                  <c:v>-0.44638936268871199</c:v>
                </c:pt>
                <c:pt idx="35321">
                  <c:v>-0.44655033737508698</c:v>
                </c:pt>
                <c:pt idx="35322">
                  <c:v>-0.44671131206146197</c:v>
                </c:pt>
                <c:pt idx="35323">
                  <c:v>-0.446872286746263</c:v>
                </c:pt>
                <c:pt idx="35324">
                  <c:v>-0.447033261432638</c:v>
                </c:pt>
                <c:pt idx="35325">
                  <c:v>-0.44719423611901299</c:v>
                </c:pt>
                <c:pt idx="35326">
                  <c:v>-0.44735521080381302</c:v>
                </c:pt>
                <c:pt idx="35327">
                  <c:v>-0.44751618549018801</c:v>
                </c:pt>
                <c:pt idx="35328">
                  <c:v>-0.447677160176563</c:v>
                </c:pt>
                <c:pt idx="35329">
                  <c:v>-0.44783813486136398</c:v>
                </c:pt>
                <c:pt idx="35330">
                  <c:v>-0.44799910954773903</c:v>
                </c:pt>
                <c:pt idx="35331">
                  <c:v>-0.44816008423411402</c:v>
                </c:pt>
                <c:pt idx="35332">
                  <c:v>-0.44832105891891399</c:v>
                </c:pt>
                <c:pt idx="35333">
                  <c:v>-0.44848203360528899</c:v>
                </c:pt>
                <c:pt idx="35334">
                  <c:v>-0.44864300829166398</c:v>
                </c:pt>
                <c:pt idx="35335">
                  <c:v>-0.44880398297646501</c:v>
                </c:pt>
                <c:pt idx="35336">
                  <c:v>-0.44896495766284</c:v>
                </c:pt>
                <c:pt idx="35337">
                  <c:v>-0.449125932349215</c:v>
                </c:pt>
                <c:pt idx="35338">
                  <c:v>-0.44928690703401603</c:v>
                </c:pt>
                <c:pt idx="35339">
                  <c:v>-0.44944788172039102</c:v>
                </c:pt>
                <c:pt idx="35340">
                  <c:v>-0.44960885640676501</c:v>
                </c:pt>
                <c:pt idx="35341">
                  <c:v>-0.44976983109156599</c:v>
                </c:pt>
                <c:pt idx="35342">
                  <c:v>-0.44993080577794098</c:v>
                </c:pt>
                <c:pt idx="35343">
                  <c:v>-0.45009178046431603</c:v>
                </c:pt>
                <c:pt idx="35344">
                  <c:v>-0.450252755149117</c:v>
                </c:pt>
                <c:pt idx="35345">
                  <c:v>-0.45041372983549199</c:v>
                </c:pt>
                <c:pt idx="35346">
                  <c:v>-0.45057470452186699</c:v>
                </c:pt>
                <c:pt idx="35347">
                  <c:v>-0.45073567920666702</c:v>
                </c:pt>
                <c:pt idx="35348">
                  <c:v>-0.45089665389304201</c:v>
                </c:pt>
                <c:pt idx="35349">
                  <c:v>-0.451057628579417</c:v>
                </c:pt>
                <c:pt idx="35350">
                  <c:v>-0.45121860326421798</c:v>
                </c:pt>
                <c:pt idx="35351">
                  <c:v>-0.45137957795059303</c:v>
                </c:pt>
                <c:pt idx="35352">
                  <c:v>-0.45154055263696802</c:v>
                </c:pt>
                <c:pt idx="35353">
                  <c:v>-0.45170152732176899</c:v>
                </c:pt>
                <c:pt idx="35354">
                  <c:v>-0.45186250200814299</c:v>
                </c:pt>
                <c:pt idx="35355">
                  <c:v>-0.45202347669451798</c:v>
                </c:pt>
                <c:pt idx="35356">
                  <c:v>-0.45218445137931901</c:v>
                </c:pt>
                <c:pt idx="35357">
                  <c:v>-0.452345426065694</c:v>
                </c:pt>
                <c:pt idx="35358">
                  <c:v>-0.45250640075206899</c:v>
                </c:pt>
                <c:pt idx="35359">
                  <c:v>-0.45266737543687002</c:v>
                </c:pt>
                <c:pt idx="35360">
                  <c:v>-0.45282835012324502</c:v>
                </c:pt>
                <c:pt idx="35361">
                  <c:v>-0.45298932480961901</c:v>
                </c:pt>
                <c:pt idx="35362">
                  <c:v>-0.45315029949441998</c:v>
                </c:pt>
                <c:pt idx="35363">
                  <c:v>-0.45331127418079498</c:v>
                </c:pt>
                <c:pt idx="35364">
                  <c:v>-0.45347224886717002</c:v>
                </c:pt>
                <c:pt idx="35365">
                  <c:v>-0.453633223551971</c:v>
                </c:pt>
                <c:pt idx="35366">
                  <c:v>-0.45379419823834599</c:v>
                </c:pt>
                <c:pt idx="35367">
                  <c:v>-0.45395517292472098</c:v>
                </c:pt>
                <c:pt idx="35368">
                  <c:v>-0.45411614760952101</c:v>
                </c:pt>
                <c:pt idx="35369">
                  <c:v>-0.45427712229589601</c:v>
                </c:pt>
                <c:pt idx="35370">
                  <c:v>-0.454438096982271</c:v>
                </c:pt>
                <c:pt idx="35371">
                  <c:v>-0.45459907166707197</c:v>
                </c:pt>
                <c:pt idx="35372">
                  <c:v>-0.45476004635344702</c:v>
                </c:pt>
                <c:pt idx="35373">
                  <c:v>-0.45492102103982202</c:v>
                </c:pt>
                <c:pt idx="35374">
                  <c:v>-0.45508199572462299</c:v>
                </c:pt>
                <c:pt idx="35375">
                  <c:v>-0.45524297041099798</c:v>
                </c:pt>
                <c:pt idx="35376">
                  <c:v>-0.45540394509737198</c:v>
                </c:pt>
                <c:pt idx="35377">
                  <c:v>-0.45556491978217301</c:v>
                </c:pt>
                <c:pt idx="35378">
                  <c:v>-0.455725894468548</c:v>
                </c:pt>
                <c:pt idx="35379">
                  <c:v>-0.45588686915492299</c:v>
                </c:pt>
                <c:pt idx="35380">
                  <c:v>-0.45604784383972402</c:v>
                </c:pt>
                <c:pt idx="35381">
                  <c:v>-0.45620881852609901</c:v>
                </c:pt>
                <c:pt idx="35382">
                  <c:v>-0.45636979321247301</c:v>
                </c:pt>
                <c:pt idx="35383">
                  <c:v>-0.45653076789727398</c:v>
                </c:pt>
                <c:pt idx="35384">
                  <c:v>-0.45669174258364897</c:v>
                </c:pt>
                <c:pt idx="35385">
                  <c:v>-0.45685271727002402</c:v>
                </c:pt>
                <c:pt idx="35386">
                  <c:v>-0.457013691954825</c:v>
                </c:pt>
                <c:pt idx="35387">
                  <c:v>-0.45717466664119999</c:v>
                </c:pt>
                <c:pt idx="35388">
                  <c:v>-0.45733564132757498</c:v>
                </c:pt>
                <c:pt idx="35389">
                  <c:v>-0.45749661601237501</c:v>
                </c:pt>
                <c:pt idx="35390">
                  <c:v>-0.45765759069875001</c:v>
                </c:pt>
                <c:pt idx="35391">
                  <c:v>-0.457818565385125</c:v>
                </c:pt>
                <c:pt idx="35392">
                  <c:v>-0.45797954006992603</c:v>
                </c:pt>
                <c:pt idx="35393">
                  <c:v>-0.45814051475630102</c:v>
                </c:pt>
                <c:pt idx="35394">
                  <c:v>-0.45830148944267601</c:v>
                </c:pt>
                <c:pt idx="35395">
                  <c:v>-0.45846246412747699</c:v>
                </c:pt>
                <c:pt idx="35396">
                  <c:v>-0.45862343881385198</c:v>
                </c:pt>
                <c:pt idx="35397">
                  <c:v>-0.45878441350022597</c:v>
                </c:pt>
                <c:pt idx="35398">
                  <c:v>-0.458945388185027</c:v>
                </c:pt>
                <c:pt idx="35399">
                  <c:v>-0.459106362871402</c:v>
                </c:pt>
                <c:pt idx="35400">
                  <c:v>-0.45926733755777699</c:v>
                </c:pt>
                <c:pt idx="35401">
                  <c:v>-0.45942831224257802</c:v>
                </c:pt>
                <c:pt idx="35402">
                  <c:v>-0.45958928692895301</c:v>
                </c:pt>
                <c:pt idx="35403">
                  <c:v>-0.459750261615328</c:v>
                </c:pt>
                <c:pt idx="35404">
                  <c:v>-0.45991123630012798</c:v>
                </c:pt>
                <c:pt idx="35405">
                  <c:v>-0.46007221098650303</c:v>
                </c:pt>
                <c:pt idx="35406">
                  <c:v>-0.46023318567287802</c:v>
                </c:pt>
                <c:pt idx="35407">
                  <c:v>-0.46039416035767899</c:v>
                </c:pt>
                <c:pt idx="35408">
                  <c:v>-0.46055513504405399</c:v>
                </c:pt>
                <c:pt idx="35409">
                  <c:v>-0.46071610973042898</c:v>
                </c:pt>
                <c:pt idx="35410">
                  <c:v>-0.46087708441522901</c:v>
                </c:pt>
                <c:pt idx="35411">
                  <c:v>-0.461038059101604</c:v>
                </c:pt>
                <c:pt idx="35412">
                  <c:v>-0.461199033787979</c:v>
                </c:pt>
                <c:pt idx="35413">
                  <c:v>-0.46136000847278003</c:v>
                </c:pt>
                <c:pt idx="35414">
                  <c:v>-0.46152098315915502</c:v>
                </c:pt>
                <c:pt idx="35415">
                  <c:v>-0.46168195784553001</c:v>
                </c:pt>
                <c:pt idx="35416">
                  <c:v>-0.46184293253033099</c:v>
                </c:pt>
                <c:pt idx="35417">
                  <c:v>-0.46200390721670598</c:v>
                </c:pt>
                <c:pt idx="35418">
                  <c:v>-0.46216488190308003</c:v>
                </c:pt>
                <c:pt idx="35419">
                  <c:v>-0.462325856587881</c:v>
                </c:pt>
                <c:pt idx="35420">
                  <c:v>-0.46248683127425599</c:v>
                </c:pt>
                <c:pt idx="35421">
                  <c:v>-0.46264780596063099</c:v>
                </c:pt>
                <c:pt idx="35422">
                  <c:v>-0.46280878064543202</c:v>
                </c:pt>
                <c:pt idx="35423">
                  <c:v>-0.46296975533180701</c:v>
                </c:pt>
                <c:pt idx="35424">
                  <c:v>-0.463130730018182</c:v>
                </c:pt>
                <c:pt idx="35425">
                  <c:v>-0.46329170470298198</c:v>
                </c:pt>
                <c:pt idx="35426">
                  <c:v>-0.46345267938935703</c:v>
                </c:pt>
                <c:pt idx="35427">
                  <c:v>-0.46361365407573202</c:v>
                </c:pt>
                <c:pt idx="35428">
                  <c:v>-0.46377462876053299</c:v>
                </c:pt>
                <c:pt idx="35429">
                  <c:v>-0.46393560344690798</c:v>
                </c:pt>
                <c:pt idx="35430">
                  <c:v>-0.46409657813328298</c:v>
                </c:pt>
                <c:pt idx="35431">
                  <c:v>-0.46425755281808301</c:v>
                </c:pt>
                <c:pt idx="35432">
                  <c:v>-0.464418527504458</c:v>
                </c:pt>
                <c:pt idx="35433">
                  <c:v>-0.46457950219083299</c:v>
                </c:pt>
                <c:pt idx="35434">
                  <c:v>-0.46474047687563402</c:v>
                </c:pt>
                <c:pt idx="35435">
                  <c:v>-0.46490145156200902</c:v>
                </c:pt>
                <c:pt idx="35436">
                  <c:v>-0.46506242624838401</c:v>
                </c:pt>
                <c:pt idx="35437">
                  <c:v>-0.46522340093318498</c:v>
                </c:pt>
                <c:pt idx="35438">
                  <c:v>-0.46538437561955998</c:v>
                </c:pt>
                <c:pt idx="35439">
                  <c:v>-0.46554535030593402</c:v>
                </c:pt>
                <c:pt idx="35440">
                  <c:v>-0.465706324990735</c:v>
                </c:pt>
                <c:pt idx="35441">
                  <c:v>-0.46586729967710999</c:v>
                </c:pt>
                <c:pt idx="35442">
                  <c:v>-0.46602827436348498</c:v>
                </c:pt>
                <c:pt idx="35443">
                  <c:v>-0.46618924904828601</c:v>
                </c:pt>
                <c:pt idx="35444">
                  <c:v>-0.46635022373466101</c:v>
                </c:pt>
                <c:pt idx="35445">
                  <c:v>-0.466511198421036</c:v>
                </c:pt>
                <c:pt idx="35446">
                  <c:v>-0.46667217310583597</c:v>
                </c:pt>
                <c:pt idx="35447">
                  <c:v>-0.46683314779221102</c:v>
                </c:pt>
                <c:pt idx="35448">
                  <c:v>-0.46699412247858602</c:v>
                </c:pt>
                <c:pt idx="35449">
                  <c:v>-0.46715509716338699</c:v>
                </c:pt>
                <c:pt idx="35450">
                  <c:v>-0.46731607184976198</c:v>
                </c:pt>
                <c:pt idx="35451">
                  <c:v>-0.46747704653613698</c:v>
                </c:pt>
                <c:pt idx="35452">
                  <c:v>-0.467638021220938</c:v>
                </c:pt>
                <c:pt idx="35453">
                  <c:v>-0.467798995907312</c:v>
                </c:pt>
                <c:pt idx="35454">
                  <c:v>-0.46795997059368699</c:v>
                </c:pt>
                <c:pt idx="35455">
                  <c:v>-0.46812094527848802</c:v>
                </c:pt>
                <c:pt idx="35456">
                  <c:v>-0.46828191996486301</c:v>
                </c:pt>
                <c:pt idx="35457">
                  <c:v>-0.46844289465123801</c:v>
                </c:pt>
                <c:pt idx="35458">
                  <c:v>-0.46860386933603898</c:v>
                </c:pt>
                <c:pt idx="35459">
                  <c:v>-0.46876484402241397</c:v>
                </c:pt>
                <c:pt idx="35460">
                  <c:v>-0.46892581870878802</c:v>
                </c:pt>
                <c:pt idx="35461">
                  <c:v>-0.469086793393589</c:v>
                </c:pt>
                <c:pt idx="35462">
                  <c:v>-0.46924776807996399</c:v>
                </c:pt>
                <c:pt idx="35463">
                  <c:v>-0.46940874276633898</c:v>
                </c:pt>
                <c:pt idx="35464">
                  <c:v>-0.46956971745114001</c:v>
                </c:pt>
                <c:pt idx="35465">
                  <c:v>-0.469730692137515</c:v>
                </c:pt>
                <c:pt idx="35466">
                  <c:v>-0.46989166682389</c:v>
                </c:pt>
                <c:pt idx="35467">
                  <c:v>-0.47005264150868997</c:v>
                </c:pt>
                <c:pt idx="35468">
                  <c:v>-0.47021361619506502</c:v>
                </c:pt>
                <c:pt idx="35469">
                  <c:v>-0.47037459088144001</c:v>
                </c:pt>
                <c:pt idx="35470">
                  <c:v>-0.47053556556624099</c:v>
                </c:pt>
                <c:pt idx="35471">
                  <c:v>-0.47069654025261598</c:v>
                </c:pt>
                <c:pt idx="35472">
                  <c:v>-0.47085751493899097</c:v>
                </c:pt>
                <c:pt idx="35473">
                  <c:v>-0.471018489623792</c:v>
                </c:pt>
                <c:pt idx="35474">
                  <c:v>-0.471179464310167</c:v>
                </c:pt>
                <c:pt idx="35475">
                  <c:v>-0.47134043899654099</c:v>
                </c:pt>
                <c:pt idx="35476">
                  <c:v>-0.47150141368134202</c:v>
                </c:pt>
                <c:pt idx="35477">
                  <c:v>-0.47166238836771701</c:v>
                </c:pt>
                <c:pt idx="35478">
                  <c:v>-0.471823363054092</c:v>
                </c:pt>
                <c:pt idx="35479">
                  <c:v>-0.47198433773889298</c:v>
                </c:pt>
                <c:pt idx="35480">
                  <c:v>-0.47214531242526803</c:v>
                </c:pt>
                <c:pt idx="35481">
                  <c:v>-0.47230628711164302</c:v>
                </c:pt>
                <c:pt idx="35482">
                  <c:v>-0.47246726179644299</c:v>
                </c:pt>
                <c:pt idx="35483">
                  <c:v>-0.47262823648281799</c:v>
                </c:pt>
                <c:pt idx="35484">
                  <c:v>-0.47278921116919298</c:v>
                </c:pt>
                <c:pt idx="35485">
                  <c:v>-0.47295018585399401</c:v>
                </c:pt>
                <c:pt idx="35486">
                  <c:v>-0.473111160540369</c:v>
                </c:pt>
                <c:pt idx="35487">
                  <c:v>-0.473272135226744</c:v>
                </c:pt>
                <c:pt idx="35488">
                  <c:v>-0.47343310991154403</c:v>
                </c:pt>
                <c:pt idx="35489">
                  <c:v>-0.47359408459791902</c:v>
                </c:pt>
                <c:pt idx="35490">
                  <c:v>-0.47375505928429401</c:v>
                </c:pt>
                <c:pt idx="35491">
                  <c:v>-0.47391603396909499</c:v>
                </c:pt>
                <c:pt idx="35492">
                  <c:v>-0.47407700865546998</c:v>
                </c:pt>
                <c:pt idx="35493">
                  <c:v>-0.47423798334184503</c:v>
                </c:pt>
                <c:pt idx="35494">
                  <c:v>-0.474398958026646</c:v>
                </c:pt>
                <c:pt idx="35495">
                  <c:v>-0.47455993271302099</c:v>
                </c:pt>
                <c:pt idx="35496">
                  <c:v>-0.47472090739939499</c:v>
                </c:pt>
                <c:pt idx="35497">
                  <c:v>-0.47488188208419602</c:v>
                </c:pt>
                <c:pt idx="35498">
                  <c:v>-0.47504285677057101</c:v>
                </c:pt>
                <c:pt idx="35499">
                  <c:v>-0.475203831456946</c:v>
                </c:pt>
                <c:pt idx="35500">
                  <c:v>-0.47536480614174698</c:v>
                </c:pt>
                <c:pt idx="35501">
                  <c:v>-0.47552578082812202</c:v>
                </c:pt>
                <c:pt idx="35502">
                  <c:v>-0.47568675551449702</c:v>
                </c:pt>
                <c:pt idx="35503">
                  <c:v>-0.47584773019929699</c:v>
                </c:pt>
                <c:pt idx="35504">
                  <c:v>-0.47600870488567198</c:v>
                </c:pt>
                <c:pt idx="35505">
                  <c:v>-0.47616967957204698</c:v>
                </c:pt>
                <c:pt idx="35506">
                  <c:v>-0.47633065425684801</c:v>
                </c:pt>
                <c:pt idx="35507">
                  <c:v>-0.476491628943223</c:v>
                </c:pt>
                <c:pt idx="35508">
                  <c:v>-0.47665260362959799</c:v>
                </c:pt>
                <c:pt idx="35509">
                  <c:v>-0.47681357831439802</c:v>
                </c:pt>
                <c:pt idx="35510">
                  <c:v>-0.47697455300077302</c:v>
                </c:pt>
                <c:pt idx="35511">
                  <c:v>-0.47713552768714801</c:v>
                </c:pt>
                <c:pt idx="35512">
                  <c:v>-0.47729650237194898</c:v>
                </c:pt>
                <c:pt idx="35513">
                  <c:v>-0.47745747705832398</c:v>
                </c:pt>
                <c:pt idx="35514">
                  <c:v>-0.47761845174469902</c:v>
                </c:pt>
                <c:pt idx="35515">
                  <c:v>-0.4777794264295</c:v>
                </c:pt>
                <c:pt idx="35516">
                  <c:v>-0.47794040111587499</c:v>
                </c:pt>
                <c:pt idx="35517">
                  <c:v>-0.47810137580224898</c:v>
                </c:pt>
                <c:pt idx="35518">
                  <c:v>-0.47826235048705001</c:v>
                </c:pt>
                <c:pt idx="35519">
                  <c:v>-0.47842332517342501</c:v>
                </c:pt>
                <c:pt idx="35520">
                  <c:v>-0.4785842998598</c:v>
                </c:pt>
                <c:pt idx="35521">
                  <c:v>-0.47874527454460097</c:v>
                </c:pt>
                <c:pt idx="35522">
                  <c:v>-0.47890624923097602</c:v>
                </c:pt>
                <c:pt idx="35523">
                  <c:v>-0.47906722391735101</c:v>
                </c:pt>
                <c:pt idx="35524">
                  <c:v>-0.47922819860215099</c:v>
                </c:pt>
                <c:pt idx="35525">
                  <c:v>-0.47938917328852598</c:v>
                </c:pt>
                <c:pt idx="35526">
                  <c:v>-0.47955014797490098</c:v>
                </c:pt>
                <c:pt idx="35527">
                  <c:v>-0.47971112265970201</c:v>
                </c:pt>
                <c:pt idx="35528">
                  <c:v>-0.479872097346077</c:v>
                </c:pt>
                <c:pt idx="35529">
                  <c:v>-0.48003307203245199</c:v>
                </c:pt>
                <c:pt idx="35530">
                  <c:v>-0.48019404671725302</c:v>
                </c:pt>
                <c:pt idx="35531">
                  <c:v>-0.48035502140362701</c:v>
                </c:pt>
                <c:pt idx="35532">
                  <c:v>-0.48051599609000201</c:v>
                </c:pt>
                <c:pt idx="35533">
                  <c:v>-0.48067697077480298</c:v>
                </c:pt>
                <c:pt idx="35534">
                  <c:v>-0.48083794546117797</c:v>
                </c:pt>
                <c:pt idx="35535">
                  <c:v>-0.48099892014755302</c:v>
                </c:pt>
                <c:pt idx="35536">
                  <c:v>-0.481159894832354</c:v>
                </c:pt>
                <c:pt idx="35537">
                  <c:v>-0.48132086951872899</c:v>
                </c:pt>
                <c:pt idx="35538">
                  <c:v>-0.48148184420510298</c:v>
                </c:pt>
                <c:pt idx="35539">
                  <c:v>-0.48164281888990401</c:v>
                </c:pt>
                <c:pt idx="35540">
                  <c:v>-0.481803793576279</c:v>
                </c:pt>
                <c:pt idx="35541">
                  <c:v>-0.481964768262654</c:v>
                </c:pt>
                <c:pt idx="35542">
                  <c:v>-0.48212574294745503</c:v>
                </c:pt>
                <c:pt idx="35543">
                  <c:v>-0.48228671763383002</c:v>
                </c:pt>
                <c:pt idx="35544">
                  <c:v>-0.48244769232020501</c:v>
                </c:pt>
                <c:pt idx="35545">
                  <c:v>-0.48260866700500499</c:v>
                </c:pt>
                <c:pt idx="35546">
                  <c:v>-0.48276964169137998</c:v>
                </c:pt>
                <c:pt idx="35547">
                  <c:v>-0.48293061637775497</c:v>
                </c:pt>
                <c:pt idx="35548">
                  <c:v>-0.483091591062556</c:v>
                </c:pt>
                <c:pt idx="35549">
                  <c:v>-0.483252565748931</c:v>
                </c:pt>
                <c:pt idx="35550">
                  <c:v>-0.48341354043530599</c:v>
                </c:pt>
                <c:pt idx="35551">
                  <c:v>-0.48357451512010702</c:v>
                </c:pt>
                <c:pt idx="35552">
                  <c:v>-0.48373548980648201</c:v>
                </c:pt>
                <c:pt idx="35553">
                  <c:v>-0.483896464492856</c:v>
                </c:pt>
                <c:pt idx="35554">
                  <c:v>-0.48405743917765698</c:v>
                </c:pt>
                <c:pt idx="35555">
                  <c:v>-0.48421841386403203</c:v>
                </c:pt>
                <c:pt idx="35556">
                  <c:v>-0.48437938855040702</c:v>
                </c:pt>
                <c:pt idx="35557">
                  <c:v>-0.48454036323520799</c:v>
                </c:pt>
                <c:pt idx="35558">
                  <c:v>-0.48470133792158299</c:v>
                </c:pt>
                <c:pt idx="35559">
                  <c:v>-0.48486231260795798</c:v>
                </c:pt>
                <c:pt idx="35560">
                  <c:v>-0.48502328729275801</c:v>
                </c:pt>
                <c:pt idx="35561">
                  <c:v>-0.485184261979133</c:v>
                </c:pt>
                <c:pt idx="35562">
                  <c:v>-0.485345236665508</c:v>
                </c:pt>
                <c:pt idx="35563">
                  <c:v>-0.48550621135030902</c:v>
                </c:pt>
                <c:pt idx="35564">
                  <c:v>-0.48566718603668402</c:v>
                </c:pt>
                <c:pt idx="35565">
                  <c:v>-0.48582816072305901</c:v>
                </c:pt>
                <c:pt idx="35566">
                  <c:v>-0.48598913540785899</c:v>
                </c:pt>
                <c:pt idx="35567">
                  <c:v>-0.48615011009423398</c:v>
                </c:pt>
                <c:pt idx="35568">
                  <c:v>-0.48631108478060903</c:v>
                </c:pt>
                <c:pt idx="35569">
                  <c:v>-0.48647205946541</c:v>
                </c:pt>
                <c:pt idx="35570">
                  <c:v>-0.48663303415178499</c:v>
                </c:pt>
                <c:pt idx="35571">
                  <c:v>-0.48679400883815999</c:v>
                </c:pt>
                <c:pt idx="35572">
                  <c:v>-0.48695498352296102</c:v>
                </c:pt>
                <c:pt idx="35573">
                  <c:v>-0.48711595820933601</c:v>
                </c:pt>
                <c:pt idx="35574">
                  <c:v>-0.48727693289571</c:v>
                </c:pt>
                <c:pt idx="35575">
                  <c:v>-0.48743790758051098</c:v>
                </c:pt>
                <c:pt idx="35576">
                  <c:v>-0.48759888226688602</c:v>
                </c:pt>
                <c:pt idx="35577">
                  <c:v>-0.48775985695326102</c:v>
                </c:pt>
                <c:pt idx="35578">
                  <c:v>-0.48792083163806199</c:v>
                </c:pt>
                <c:pt idx="35579">
                  <c:v>-0.48808180632443698</c:v>
                </c:pt>
                <c:pt idx="35580">
                  <c:v>-0.48824278101081198</c:v>
                </c:pt>
                <c:pt idx="35581">
                  <c:v>-0.48840375569561201</c:v>
                </c:pt>
                <c:pt idx="35582">
                  <c:v>-0.488564730381987</c:v>
                </c:pt>
                <c:pt idx="35583">
                  <c:v>-0.48872570506836199</c:v>
                </c:pt>
                <c:pt idx="35584">
                  <c:v>-0.48888667975316302</c:v>
                </c:pt>
                <c:pt idx="35585">
                  <c:v>-0.48904765443953802</c:v>
                </c:pt>
                <c:pt idx="35586">
                  <c:v>-0.48920862912591301</c:v>
                </c:pt>
                <c:pt idx="35587">
                  <c:v>-0.48936960381071298</c:v>
                </c:pt>
                <c:pt idx="35588">
                  <c:v>-0.48953057849708798</c:v>
                </c:pt>
                <c:pt idx="35589">
                  <c:v>-0.48969155318346302</c:v>
                </c:pt>
                <c:pt idx="35590">
                  <c:v>-0.489852527868264</c:v>
                </c:pt>
                <c:pt idx="35591">
                  <c:v>-0.49001350255463899</c:v>
                </c:pt>
                <c:pt idx="35592">
                  <c:v>-0.49017447724101398</c:v>
                </c:pt>
                <c:pt idx="35593">
                  <c:v>-0.49033545192581501</c:v>
                </c:pt>
                <c:pt idx="35594">
                  <c:v>-0.49049642661219001</c:v>
                </c:pt>
                <c:pt idx="35595">
                  <c:v>-0.490657401298564</c:v>
                </c:pt>
                <c:pt idx="35596">
                  <c:v>-0.49081837598336497</c:v>
                </c:pt>
                <c:pt idx="35597">
                  <c:v>-0.49097935066974002</c:v>
                </c:pt>
                <c:pt idx="35598">
                  <c:v>-0.49114032535611502</c:v>
                </c:pt>
                <c:pt idx="35599">
                  <c:v>-0.49130130004091599</c:v>
                </c:pt>
                <c:pt idx="35600">
                  <c:v>-0.49146227472729098</c:v>
                </c:pt>
                <c:pt idx="35601">
                  <c:v>-0.49162324941366597</c:v>
                </c:pt>
                <c:pt idx="35602">
                  <c:v>-0.49178422409846601</c:v>
                </c:pt>
                <c:pt idx="35603">
                  <c:v>-0.491945198784841</c:v>
                </c:pt>
                <c:pt idx="35604">
                  <c:v>-0.49210617347121599</c:v>
                </c:pt>
                <c:pt idx="35605">
                  <c:v>-0.49226714815601702</c:v>
                </c:pt>
                <c:pt idx="35606">
                  <c:v>-0.49242812284239201</c:v>
                </c:pt>
                <c:pt idx="35607">
                  <c:v>-0.49258909752876701</c:v>
                </c:pt>
                <c:pt idx="35608">
                  <c:v>-0.49275007221356798</c:v>
                </c:pt>
                <c:pt idx="35609">
                  <c:v>-0.49291104689994197</c:v>
                </c:pt>
                <c:pt idx="35610">
                  <c:v>-0.49307202158631702</c:v>
                </c:pt>
                <c:pt idx="35611">
                  <c:v>-0.493232996271118</c:v>
                </c:pt>
                <c:pt idx="35612">
                  <c:v>-0.49339397095749299</c:v>
                </c:pt>
                <c:pt idx="35613">
                  <c:v>-0.49355494564386798</c:v>
                </c:pt>
                <c:pt idx="35614">
                  <c:v>-0.49371592032866901</c:v>
                </c:pt>
                <c:pt idx="35615">
                  <c:v>-0.493876895015044</c:v>
                </c:pt>
                <c:pt idx="35616">
                  <c:v>-0.494037869701418</c:v>
                </c:pt>
                <c:pt idx="35617">
                  <c:v>-0.49419884438621903</c:v>
                </c:pt>
                <c:pt idx="35618">
                  <c:v>-0.49435981907259402</c:v>
                </c:pt>
                <c:pt idx="35619">
                  <c:v>-0.49452079375896901</c:v>
                </c:pt>
                <c:pt idx="35620">
                  <c:v>-0.49468176844376999</c:v>
                </c:pt>
                <c:pt idx="35621">
                  <c:v>-0.49484274313014498</c:v>
                </c:pt>
                <c:pt idx="35622">
                  <c:v>-0.49500371781651997</c:v>
                </c:pt>
                <c:pt idx="35623">
                  <c:v>-0.49516469250132</c:v>
                </c:pt>
                <c:pt idx="35624">
                  <c:v>-0.495325667187695</c:v>
                </c:pt>
                <c:pt idx="35625">
                  <c:v>-0.49548664187406999</c:v>
                </c:pt>
                <c:pt idx="35626">
                  <c:v>-0.49564761655887102</c:v>
                </c:pt>
                <c:pt idx="35627">
                  <c:v>-0.49580859124524601</c:v>
                </c:pt>
                <c:pt idx="35628">
                  <c:v>-0.495969565931621</c:v>
                </c:pt>
                <c:pt idx="35629">
                  <c:v>-0.49613054061642198</c:v>
                </c:pt>
                <c:pt idx="35630">
                  <c:v>-0.49629151530279603</c:v>
                </c:pt>
                <c:pt idx="35631">
                  <c:v>-0.49645248998917102</c:v>
                </c:pt>
                <c:pt idx="35632">
                  <c:v>-0.49661346467397199</c:v>
                </c:pt>
                <c:pt idx="35633">
                  <c:v>-0.49677443936034699</c:v>
                </c:pt>
                <c:pt idx="35634">
                  <c:v>-0.49693541404672198</c:v>
                </c:pt>
                <c:pt idx="35635">
                  <c:v>-0.49709638873152301</c:v>
                </c:pt>
                <c:pt idx="35636">
                  <c:v>-0.497257363417898</c:v>
                </c:pt>
                <c:pt idx="35637">
                  <c:v>-0.49741833810427299</c:v>
                </c:pt>
                <c:pt idx="35638">
                  <c:v>-0.49757931278907302</c:v>
                </c:pt>
                <c:pt idx="35639">
                  <c:v>-0.49774028747544802</c:v>
                </c:pt>
                <c:pt idx="35640">
                  <c:v>-0.49790126216182301</c:v>
                </c:pt>
                <c:pt idx="35641">
                  <c:v>-0.49806223684662398</c:v>
                </c:pt>
                <c:pt idx="35642">
                  <c:v>-0.49822321153299898</c:v>
                </c:pt>
                <c:pt idx="35643">
                  <c:v>-0.49838418621937403</c:v>
                </c:pt>
                <c:pt idx="35644">
                  <c:v>-0.498545160904174</c:v>
                </c:pt>
                <c:pt idx="35645">
                  <c:v>-0.49870613559054899</c:v>
                </c:pt>
                <c:pt idx="35646">
                  <c:v>-0.49886711027692399</c:v>
                </c:pt>
                <c:pt idx="35647">
                  <c:v>-0.49902808496172502</c:v>
                </c:pt>
                <c:pt idx="35648">
                  <c:v>-0.49918905964810001</c:v>
                </c:pt>
                <c:pt idx="35649">
                  <c:v>-0.499350034334475</c:v>
                </c:pt>
                <c:pt idx="35650">
                  <c:v>-0.49951100901927598</c:v>
                </c:pt>
                <c:pt idx="35651">
                  <c:v>-0.49967198370565002</c:v>
                </c:pt>
                <c:pt idx="35652">
                  <c:v>-0.49983295839202502</c:v>
                </c:pt>
                <c:pt idx="35653">
                  <c:v>-0.49999393307682599</c:v>
                </c:pt>
                <c:pt idx="35654">
                  <c:v>-0.50015490776320104</c:v>
                </c:pt>
                <c:pt idx="35655">
                  <c:v>-0.50031588244957603</c:v>
                </c:pt>
                <c:pt idx="35656">
                  <c:v>-0.50047685713437695</c:v>
                </c:pt>
                <c:pt idx="35657">
                  <c:v>-0.50063783182075206</c:v>
                </c:pt>
                <c:pt idx="35658">
                  <c:v>-0.50079880650712705</c:v>
                </c:pt>
                <c:pt idx="35659">
                  <c:v>-0.50095978119192697</c:v>
                </c:pt>
                <c:pt idx="35660">
                  <c:v>-0.50112075587830196</c:v>
                </c:pt>
                <c:pt idx="35661">
                  <c:v>-0.50128173056467695</c:v>
                </c:pt>
                <c:pt idx="35662">
                  <c:v>-0.50144270524947798</c:v>
                </c:pt>
                <c:pt idx="35663">
                  <c:v>-0.50160367993585298</c:v>
                </c:pt>
                <c:pt idx="35664">
                  <c:v>-0.50176465462222797</c:v>
                </c:pt>
                <c:pt idx="35665">
                  <c:v>-0.501925629307028</c:v>
                </c:pt>
                <c:pt idx="35666">
                  <c:v>-0.50208660399340299</c:v>
                </c:pt>
                <c:pt idx="35667">
                  <c:v>-0.50224757867977798</c:v>
                </c:pt>
                <c:pt idx="35668">
                  <c:v>-0.50240855336457901</c:v>
                </c:pt>
                <c:pt idx="35669">
                  <c:v>-0.50256952805095401</c:v>
                </c:pt>
                <c:pt idx="35670">
                  <c:v>-0.502730502737329</c:v>
                </c:pt>
                <c:pt idx="35671">
                  <c:v>-0.50289147742213003</c:v>
                </c:pt>
                <c:pt idx="35672">
                  <c:v>-0.50305245210850502</c:v>
                </c:pt>
                <c:pt idx="35673">
                  <c:v>-0.50321342679488001</c:v>
                </c:pt>
                <c:pt idx="35674">
                  <c:v>-0.50337440147968004</c:v>
                </c:pt>
                <c:pt idx="35675">
                  <c:v>-0.50353537616605504</c:v>
                </c:pt>
                <c:pt idx="35676">
                  <c:v>-0.50369635085243003</c:v>
                </c:pt>
                <c:pt idx="35677">
                  <c:v>-0.50385732553723095</c:v>
                </c:pt>
                <c:pt idx="35678">
                  <c:v>-0.50401830022360605</c:v>
                </c:pt>
                <c:pt idx="35679">
                  <c:v>-0.50417927490998105</c:v>
                </c:pt>
                <c:pt idx="35680">
                  <c:v>-0.50434024959478096</c:v>
                </c:pt>
                <c:pt idx="35681">
                  <c:v>-0.50450122428115596</c:v>
                </c:pt>
                <c:pt idx="35682">
                  <c:v>-0.50466219896753095</c:v>
                </c:pt>
                <c:pt idx="35683">
                  <c:v>-0.50482317365233198</c:v>
                </c:pt>
                <c:pt idx="35684">
                  <c:v>-0.50498414833870697</c:v>
                </c:pt>
                <c:pt idx="35685">
                  <c:v>-0.50514512302508197</c:v>
                </c:pt>
                <c:pt idx="35686">
                  <c:v>-0.505306097709882</c:v>
                </c:pt>
                <c:pt idx="35687">
                  <c:v>-0.50546707239625699</c:v>
                </c:pt>
                <c:pt idx="35688">
                  <c:v>-0.50562804708263198</c:v>
                </c:pt>
                <c:pt idx="35689">
                  <c:v>-0.50578902176743301</c:v>
                </c:pt>
                <c:pt idx="35690">
                  <c:v>-0.505949996453808</c:v>
                </c:pt>
                <c:pt idx="35691">
                  <c:v>-0.506110971140183</c:v>
                </c:pt>
                <c:pt idx="35692">
                  <c:v>-0.50627194582498403</c:v>
                </c:pt>
                <c:pt idx="35693">
                  <c:v>-0.50643292051135902</c:v>
                </c:pt>
                <c:pt idx="35694">
                  <c:v>-0.50659389519773401</c:v>
                </c:pt>
                <c:pt idx="35695">
                  <c:v>-0.50675486988253404</c:v>
                </c:pt>
                <c:pt idx="35696">
                  <c:v>-0.50691584456890904</c:v>
                </c:pt>
                <c:pt idx="35697">
                  <c:v>-0.50707681925528403</c:v>
                </c:pt>
                <c:pt idx="35698">
                  <c:v>-0.50723779394008495</c:v>
                </c:pt>
                <c:pt idx="35699">
                  <c:v>-0.50739876862646005</c:v>
                </c:pt>
                <c:pt idx="35700">
                  <c:v>-0.50755974331283504</c:v>
                </c:pt>
                <c:pt idx="35701">
                  <c:v>-0.50772071799763496</c:v>
                </c:pt>
                <c:pt idx="35702">
                  <c:v>-0.50788169268400996</c:v>
                </c:pt>
                <c:pt idx="35703">
                  <c:v>-0.50804266737038495</c:v>
                </c:pt>
                <c:pt idx="35704">
                  <c:v>-0.50820364205518598</c:v>
                </c:pt>
                <c:pt idx="35705">
                  <c:v>-0.50836461674156097</c:v>
                </c:pt>
                <c:pt idx="35706">
                  <c:v>-0.50852559142793596</c:v>
                </c:pt>
                <c:pt idx="35707">
                  <c:v>-0.50868656611273699</c:v>
                </c:pt>
                <c:pt idx="35708">
                  <c:v>-0.50884754079911099</c:v>
                </c:pt>
                <c:pt idx="35709">
                  <c:v>-0.50900851548548598</c:v>
                </c:pt>
                <c:pt idx="35710">
                  <c:v>-0.50916949017028701</c:v>
                </c:pt>
                <c:pt idx="35711">
                  <c:v>-0.509330464856662</c:v>
                </c:pt>
                <c:pt idx="35712">
                  <c:v>-0.50949143954303699</c:v>
                </c:pt>
                <c:pt idx="35713">
                  <c:v>-0.50965241422783802</c:v>
                </c:pt>
                <c:pt idx="35714">
                  <c:v>-0.50981338891421302</c:v>
                </c:pt>
                <c:pt idx="35715">
                  <c:v>-0.50997436360058801</c:v>
                </c:pt>
                <c:pt idx="35716">
                  <c:v>-0.51013533828538804</c:v>
                </c:pt>
                <c:pt idx="35717">
                  <c:v>-0.51029631297176303</c:v>
                </c:pt>
                <c:pt idx="35718">
                  <c:v>-0.51045728765813803</c:v>
                </c:pt>
                <c:pt idx="35719">
                  <c:v>-0.51061826234293906</c:v>
                </c:pt>
                <c:pt idx="35720">
                  <c:v>-0.51077923702931405</c:v>
                </c:pt>
                <c:pt idx="35721">
                  <c:v>-0.51094021171568904</c:v>
                </c:pt>
                <c:pt idx="35722">
                  <c:v>-0.51110118640048896</c:v>
                </c:pt>
                <c:pt idx="35723">
                  <c:v>-0.51126216108686395</c:v>
                </c:pt>
                <c:pt idx="35724">
                  <c:v>-0.51142313577323895</c:v>
                </c:pt>
                <c:pt idx="35725">
                  <c:v>-0.51158411045803998</c:v>
                </c:pt>
                <c:pt idx="35726">
                  <c:v>-0.51174508514441497</c:v>
                </c:pt>
                <c:pt idx="35727">
                  <c:v>-0.51190605983078996</c:v>
                </c:pt>
                <c:pt idx="35728">
                  <c:v>-0.51206703451559099</c:v>
                </c:pt>
                <c:pt idx="35729">
                  <c:v>-0.51222800920196598</c:v>
                </c:pt>
                <c:pt idx="35730">
                  <c:v>-0.51238898388833998</c:v>
                </c:pt>
                <c:pt idx="35731">
                  <c:v>-0.51254995857314101</c:v>
                </c:pt>
                <c:pt idx="35732">
                  <c:v>-0.512710933259516</c:v>
                </c:pt>
                <c:pt idx="35733">
                  <c:v>-0.51287190794589099</c:v>
                </c:pt>
                <c:pt idx="35734">
                  <c:v>-0.51303288263069202</c:v>
                </c:pt>
                <c:pt idx="35735">
                  <c:v>-0.51319385731706701</c:v>
                </c:pt>
                <c:pt idx="35736">
                  <c:v>-0.51335483200344201</c:v>
                </c:pt>
                <c:pt idx="35737">
                  <c:v>-0.51351580668824204</c:v>
                </c:pt>
                <c:pt idx="35738">
                  <c:v>-0.51367678137461703</c:v>
                </c:pt>
                <c:pt idx="35739">
                  <c:v>-0.51383775606099202</c:v>
                </c:pt>
                <c:pt idx="35740">
                  <c:v>-0.51399873074579305</c:v>
                </c:pt>
                <c:pt idx="35741">
                  <c:v>-0.51415970543216805</c:v>
                </c:pt>
                <c:pt idx="35742">
                  <c:v>-0.51432068011854304</c:v>
                </c:pt>
                <c:pt idx="35743">
                  <c:v>-0.51448165480334396</c:v>
                </c:pt>
                <c:pt idx="35744">
                  <c:v>-0.51464262948971795</c:v>
                </c:pt>
                <c:pt idx="35745">
                  <c:v>-0.51480360417609305</c:v>
                </c:pt>
                <c:pt idx="35746">
                  <c:v>-0.51496457886089397</c:v>
                </c:pt>
                <c:pt idx="35747">
                  <c:v>-0.51512555354726897</c:v>
                </c:pt>
                <c:pt idx="35748">
                  <c:v>-0.51528652823364396</c:v>
                </c:pt>
                <c:pt idx="35749">
                  <c:v>-0.51544750291844499</c:v>
                </c:pt>
                <c:pt idx="35750">
                  <c:v>-0.51560847760481998</c:v>
                </c:pt>
                <c:pt idx="35751">
                  <c:v>-0.51576945229119397</c:v>
                </c:pt>
                <c:pt idx="35752">
                  <c:v>-0.515930426975995</c:v>
                </c:pt>
                <c:pt idx="35753">
                  <c:v>-0.51609140166237</c:v>
                </c:pt>
                <c:pt idx="35754">
                  <c:v>-0.51625237634874499</c:v>
                </c:pt>
                <c:pt idx="35755">
                  <c:v>-0.51641335103354602</c:v>
                </c:pt>
                <c:pt idx="35756">
                  <c:v>-0.51657432571992101</c:v>
                </c:pt>
                <c:pt idx="35757">
                  <c:v>-0.51673530040629601</c:v>
                </c:pt>
                <c:pt idx="35758">
                  <c:v>-0.51689627509109604</c:v>
                </c:pt>
                <c:pt idx="35759">
                  <c:v>-0.51705724977747103</c:v>
                </c:pt>
                <c:pt idx="35760">
                  <c:v>-0.51721822446384602</c:v>
                </c:pt>
                <c:pt idx="35761">
                  <c:v>-0.51737919914864705</c:v>
                </c:pt>
                <c:pt idx="35762">
                  <c:v>-0.51754017383502204</c:v>
                </c:pt>
                <c:pt idx="35763">
                  <c:v>-0.51770114852139704</c:v>
                </c:pt>
                <c:pt idx="35764">
                  <c:v>-0.51786212320619796</c:v>
                </c:pt>
                <c:pt idx="35765">
                  <c:v>-0.51802309789257295</c:v>
                </c:pt>
                <c:pt idx="35766">
                  <c:v>-0.51818407257894705</c:v>
                </c:pt>
                <c:pt idx="35767">
                  <c:v>-0.51834504726374797</c:v>
                </c:pt>
                <c:pt idx="35768">
                  <c:v>-0.51850602195012296</c:v>
                </c:pt>
                <c:pt idx="35769">
                  <c:v>-0.51866699663649796</c:v>
                </c:pt>
                <c:pt idx="35770">
                  <c:v>-0.51882797132129899</c:v>
                </c:pt>
                <c:pt idx="35771">
                  <c:v>-0.51898894600767398</c:v>
                </c:pt>
                <c:pt idx="35772">
                  <c:v>-0.51914992069404797</c:v>
                </c:pt>
                <c:pt idx="35773">
                  <c:v>-0.519310895378849</c:v>
                </c:pt>
                <c:pt idx="35774">
                  <c:v>-0.519471870065224</c:v>
                </c:pt>
                <c:pt idx="35775">
                  <c:v>-0.51963284475159899</c:v>
                </c:pt>
                <c:pt idx="35776">
                  <c:v>-0.51979381943640002</c:v>
                </c:pt>
                <c:pt idx="35777">
                  <c:v>-0.51995479412277501</c:v>
                </c:pt>
                <c:pt idx="35778">
                  <c:v>-0.52011576880915</c:v>
                </c:pt>
                <c:pt idx="35779">
                  <c:v>-0.52027674349395003</c:v>
                </c:pt>
                <c:pt idx="35780">
                  <c:v>-0.52043771818032503</c:v>
                </c:pt>
                <c:pt idx="35781">
                  <c:v>-0.52059869286670002</c:v>
                </c:pt>
                <c:pt idx="35782">
                  <c:v>-0.52075966755150105</c:v>
                </c:pt>
                <c:pt idx="35783">
                  <c:v>-0.52092064223787604</c:v>
                </c:pt>
                <c:pt idx="35784">
                  <c:v>-0.52108161692425103</c:v>
                </c:pt>
                <c:pt idx="35785">
                  <c:v>-0.52124259160905195</c:v>
                </c:pt>
                <c:pt idx="35786">
                  <c:v>-0.52140356629542695</c:v>
                </c:pt>
                <c:pt idx="35787">
                  <c:v>-0.52156454098180105</c:v>
                </c:pt>
                <c:pt idx="35788">
                  <c:v>-0.52172551566660197</c:v>
                </c:pt>
                <c:pt idx="35789">
                  <c:v>-0.52188649035297696</c:v>
                </c:pt>
                <c:pt idx="35790">
                  <c:v>-0.52204746503935195</c:v>
                </c:pt>
                <c:pt idx="35791">
                  <c:v>-0.52220843972415298</c:v>
                </c:pt>
                <c:pt idx="35792">
                  <c:v>-0.52236941441052798</c:v>
                </c:pt>
                <c:pt idx="35793">
                  <c:v>-0.52253038909690197</c:v>
                </c:pt>
                <c:pt idx="35794">
                  <c:v>-0.522691363781703</c:v>
                </c:pt>
                <c:pt idx="35795">
                  <c:v>-0.52285233846807799</c:v>
                </c:pt>
                <c:pt idx="35796">
                  <c:v>-0.52301331315445299</c:v>
                </c:pt>
                <c:pt idx="35797">
                  <c:v>-0.52317428783925402</c:v>
                </c:pt>
                <c:pt idx="35798">
                  <c:v>-0.52333526252562901</c:v>
                </c:pt>
                <c:pt idx="35799">
                  <c:v>-0.523496237212004</c:v>
                </c:pt>
                <c:pt idx="35800">
                  <c:v>-0.52365721189680403</c:v>
                </c:pt>
                <c:pt idx="35801">
                  <c:v>-0.52381818658317902</c:v>
                </c:pt>
                <c:pt idx="35802">
                  <c:v>-0.52397916126955402</c:v>
                </c:pt>
                <c:pt idx="35803">
                  <c:v>-0.52414013595435505</c:v>
                </c:pt>
                <c:pt idx="35804">
                  <c:v>-0.52430111064073004</c:v>
                </c:pt>
                <c:pt idx="35805">
                  <c:v>-0.52446208532710503</c:v>
                </c:pt>
                <c:pt idx="35806">
                  <c:v>-0.52462306001190595</c:v>
                </c:pt>
                <c:pt idx="35807">
                  <c:v>-0.52478403469828105</c:v>
                </c:pt>
                <c:pt idx="35808">
                  <c:v>-0.52494500938465505</c:v>
                </c:pt>
                <c:pt idx="35809">
                  <c:v>-0.52510598406945597</c:v>
                </c:pt>
                <c:pt idx="35810">
                  <c:v>-0.52526695875583096</c:v>
                </c:pt>
                <c:pt idx="35811">
                  <c:v>-0.52542793344220595</c:v>
                </c:pt>
                <c:pt idx="35812">
                  <c:v>-0.52558890812700698</c:v>
                </c:pt>
                <c:pt idx="35813">
                  <c:v>-0.52574988281338197</c:v>
                </c:pt>
                <c:pt idx="35814">
                  <c:v>-0.52591085749975697</c:v>
                </c:pt>
                <c:pt idx="35815">
                  <c:v>-0.526071832184557</c:v>
                </c:pt>
                <c:pt idx="35816">
                  <c:v>-0.52623280687093199</c:v>
                </c:pt>
                <c:pt idx="35817">
                  <c:v>-0.52639378155730698</c:v>
                </c:pt>
                <c:pt idx="35818">
                  <c:v>-0.52655475624210801</c:v>
                </c:pt>
                <c:pt idx="35819">
                  <c:v>-0.52671573092848301</c:v>
                </c:pt>
                <c:pt idx="35820">
                  <c:v>-0.526876705614858</c:v>
                </c:pt>
                <c:pt idx="35821">
                  <c:v>-0.52703768029965803</c:v>
                </c:pt>
                <c:pt idx="35822">
                  <c:v>-0.52719865498603302</c:v>
                </c:pt>
                <c:pt idx="35823">
                  <c:v>-0.52735962967240801</c:v>
                </c:pt>
                <c:pt idx="35824">
                  <c:v>-0.52752060435720904</c:v>
                </c:pt>
                <c:pt idx="35825">
                  <c:v>-0.52768157904358404</c:v>
                </c:pt>
                <c:pt idx="35826">
                  <c:v>-0.52784255372995903</c:v>
                </c:pt>
                <c:pt idx="35827">
                  <c:v>-0.52800352841475995</c:v>
                </c:pt>
                <c:pt idx="35828">
                  <c:v>-0.52816450310113505</c:v>
                </c:pt>
                <c:pt idx="35829">
                  <c:v>-0.52832547778750905</c:v>
                </c:pt>
                <c:pt idx="35830">
                  <c:v>-0.52848645247230996</c:v>
                </c:pt>
                <c:pt idx="35831">
                  <c:v>-0.52864742715868496</c:v>
                </c:pt>
                <c:pt idx="35832">
                  <c:v>-0.52880840184505995</c:v>
                </c:pt>
                <c:pt idx="35833">
                  <c:v>-0.52896937652986098</c:v>
                </c:pt>
                <c:pt idx="35834">
                  <c:v>-0.52913035121623597</c:v>
                </c:pt>
                <c:pt idx="35835">
                  <c:v>-0.52929132590261097</c:v>
                </c:pt>
                <c:pt idx="35836">
                  <c:v>-0.529452300587411</c:v>
                </c:pt>
                <c:pt idx="35837">
                  <c:v>-0.52961327527378599</c:v>
                </c:pt>
                <c:pt idx="35838">
                  <c:v>-0.52977424996016098</c:v>
                </c:pt>
                <c:pt idx="35839">
                  <c:v>-0.52993522464496201</c:v>
                </c:pt>
                <c:pt idx="35840">
                  <c:v>-0.530096199331337</c:v>
                </c:pt>
                <c:pt idx="35841">
                  <c:v>-0.530257174017712</c:v>
                </c:pt>
                <c:pt idx="35842">
                  <c:v>-0.53041814870251303</c:v>
                </c:pt>
                <c:pt idx="35843">
                  <c:v>-0.53057912338888702</c:v>
                </c:pt>
                <c:pt idx="35844">
                  <c:v>-0.53074009807526201</c:v>
                </c:pt>
                <c:pt idx="35845">
                  <c:v>-0.53090107276006304</c:v>
                </c:pt>
                <c:pt idx="35846">
                  <c:v>-0.53106204744643803</c:v>
                </c:pt>
                <c:pt idx="35847">
                  <c:v>-0.53122302213281303</c:v>
                </c:pt>
                <c:pt idx="35848">
                  <c:v>-0.53138399681761395</c:v>
                </c:pt>
                <c:pt idx="35849">
                  <c:v>-0.53154497150398905</c:v>
                </c:pt>
                <c:pt idx="35850">
                  <c:v>-0.53170594619036404</c:v>
                </c:pt>
                <c:pt idx="35851">
                  <c:v>-0.53186692087516396</c:v>
                </c:pt>
                <c:pt idx="35852">
                  <c:v>-0.53202789556153895</c:v>
                </c:pt>
                <c:pt idx="35853">
                  <c:v>-0.53218887024791395</c:v>
                </c:pt>
                <c:pt idx="35854">
                  <c:v>-0.53234984493271498</c:v>
                </c:pt>
                <c:pt idx="35855">
                  <c:v>-0.53251081961908997</c:v>
                </c:pt>
                <c:pt idx="35856">
                  <c:v>-0.53267179430546496</c:v>
                </c:pt>
                <c:pt idx="35857">
                  <c:v>-0.53283276899026499</c:v>
                </c:pt>
                <c:pt idx="35858">
                  <c:v>-0.53299374367663999</c:v>
                </c:pt>
                <c:pt idx="35859">
                  <c:v>-0.53315471836301498</c:v>
                </c:pt>
                <c:pt idx="35860">
                  <c:v>-0.53331569304781601</c:v>
                </c:pt>
                <c:pt idx="35861">
                  <c:v>-0.533476667734191</c:v>
                </c:pt>
                <c:pt idx="35862">
                  <c:v>-0.53363764242056599</c:v>
                </c:pt>
                <c:pt idx="35863">
                  <c:v>-0.53379861710536702</c:v>
                </c:pt>
                <c:pt idx="35864">
                  <c:v>-0.53395959179174102</c:v>
                </c:pt>
                <c:pt idx="35865">
                  <c:v>-0.53412056647811601</c:v>
                </c:pt>
                <c:pt idx="35866">
                  <c:v>-0.53428154116291704</c:v>
                </c:pt>
                <c:pt idx="35867">
                  <c:v>-0.53444251584929203</c:v>
                </c:pt>
                <c:pt idx="35868">
                  <c:v>-0.53460349053566703</c:v>
                </c:pt>
                <c:pt idx="35869">
                  <c:v>-0.53476446522046805</c:v>
                </c:pt>
                <c:pt idx="35870">
                  <c:v>-0.53492543990684305</c:v>
                </c:pt>
                <c:pt idx="35871">
                  <c:v>-0.53508641459321804</c:v>
                </c:pt>
                <c:pt idx="35872">
                  <c:v>-0.53524738927801796</c:v>
                </c:pt>
                <c:pt idx="35873">
                  <c:v>-0.53540836396439295</c:v>
                </c:pt>
                <c:pt idx="35874">
                  <c:v>-0.53556933865076795</c:v>
                </c:pt>
                <c:pt idx="35875">
                  <c:v>-0.53573031333556898</c:v>
                </c:pt>
                <c:pt idx="35876">
                  <c:v>-0.53589128802194397</c:v>
                </c:pt>
                <c:pt idx="35877">
                  <c:v>-0.53605226270831896</c:v>
                </c:pt>
                <c:pt idx="35878">
                  <c:v>-0.53621323739311899</c:v>
                </c:pt>
                <c:pt idx="35879">
                  <c:v>-0.53637421207949398</c:v>
                </c:pt>
                <c:pt idx="35880">
                  <c:v>-0.53653518676586898</c:v>
                </c:pt>
                <c:pt idx="35881">
                  <c:v>-0.53669616145067001</c:v>
                </c:pt>
                <c:pt idx="35882">
                  <c:v>-0.536857136137045</c:v>
                </c:pt>
                <c:pt idx="35883">
                  <c:v>-0.53701811082341999</c:v>
                </c:pt>
                <c:pt idx="35884">
                  <c:v>-0.53717908550822102</c:v>
                </c:pt>
                <c:pt idx="35885">
                  <c:v>-0.53734006019459601</c:v>
                </c:pt>
                <c:pt idx="35886">
                  <c:v>-0.53750103488097001</c:v>
                </c:pt>
                <c:pt idx="35887">
                  <c:v>-0.53766200956577104</c:v>
                </c:pt>
                <c:pt idx="35888">
                  <c:v>-0.53782298425214603</c:v>
                </c:pt>
                <c:pt idx="35889">
                  <c:v>-0.53798395893852102</c:v>
                </c:pt>
                <c:pt idx="35890">
                  <c:v>-0.53814493362332205</c:v>
                </c:pt>
                <c:pt idx="35891">
                  <c:v>-0.53830590830969705</c:v>
                </c:pt>
                <c:pt idx="35892">
                  <c:v>-0.53846688299607204</c:v>
                </c:pt>
                <c:pt idx="35893">
                  <c:v>-0.53862785768087196</c:v>
                </c:pt>
                <c:pt idx="35894">
                  <c:v>-0.53878883236724695</c:v>
                </c:pt>
                <c:pt idx="35895">
                  <c:v>-0.53894980705362205</c:v>
                </c:pt>
                <c:pt idx="35896">
                  <c:v>-0.53911078173842297</c:v>
                </c:pt>
                <c:pt idx="35897">
                  <c:v>-0.53927175642479797</c:v>
                </c:pt>
                <c:pt idx="35898">
                  <c:v>-0.53943273111117296</c:v>
                </c:pt>
                <c:pt idx="35899">
                  <c:v>-0.53959370579597299</c:v>
                </c:pt>
                <c:pt idx="35900">
                  <c:v>-0.53975468048234798</c:v>
                </c:pt>
                <c:pt idx="35901">
                  <c:v>-0.53991565516872297</c:v>
                </c:pt>
                <c:pt idx="35902">
                  <c:v>-0.540076629853524</c:v>
                </c:pt>
                <c:pt idx="35903">
                  <c:v>-0.540237604539899</c:v>
                </c:pt>
                <c:pt idx="35904">
                  <c:v>-0.54039857922627399</c:v>
                </c:pt>
                <c:pt idx="35905">
                  <c:v>-0.54055955391107502</c:v>
                </c:pt>
                <c:pt idx="35906">
                  <c:v>-0.54072052859745001</c:v>
                </c:pt>
                <c:pt idx="35907">
                  <c:v>-0.54088150328382401</c:v>
                </c:pt>
                <c:pt idx="35908">
                  <c:v>-0.54104247796862504</c:v>
                </c:pt>
                <c:pt idx="35909">
                  <c:v>-0.54120345265500003</c:v>
                </c:pt>
                <c:pt idx="35910">
                  <c:v>-0.54136442734137502</c:v>
                </c:pt>
                <c:pt idx="35911">
                  <c:v>-0.54152540202617605</c:v>
                </c:pt>
                <c:pt idx="35912">
                  <c:v>-0.54168637671255104</c:v>
                </c:pt>
                <c:pt idx="35913">
                  <c:v>-0.54184735139892604</c:v>
                </c:pt>
                <c:pt idx="35914">
                  <c:v>-0.54200832608372596</c:v>
                </c:pt>
                <c:pt idx="35915">
                  <c:v>-0.54216930077010095</c:v>
                </c:pt>
                <c:pt idx="35916">
                  <c:v>-0.54233027545647605</c:v>
                </c:pt>
                <c:pt idx="35917">
                  <c:v>-0.54249125014127697</c:v>
                </c:pt>
                <c:pt idx="35918">
                  <c:v>-0.54265222482765196</c:v>
                </c:pt>
                <c:pt idx="35919">
                  <c:v>-0.54281319951402696</c:v>
                </c:pt>
                <c:pt idx="35920">
                  <c:v>-0.54297417419882799</c:v>
                </c:pt>
                <c:pt idx="35921">
                  <c:v>-0.54313514888520198</c:v>
                </c:pt>
                <c:pt idx="35922">
                  <c:v>-0.54329612357157697</c:v>
                </c:pt>
                <c:pt idx="35923">
                  <c:v>-0.543457098256378</c:v>
                </c:pt>
                <c:pt idx="35924">
                  <c:v>-0.54361807294275299</c:v>
                </c:pt>
                <c:pt idx="35925">
                  <c:v>-0.54377904762912799</c:v>
                </c:pt>
                <c:pt idx="35926">
                  <c:v>-0.54394002231392902</c:v>
                </c:pt>
                <c:pt idx="35927">
                  <c:v>-0.54410099700030401</c:v>
                </c:pt>
                <c:pt idx="35928">
                  <c:v>-0.544261971686678</c:v>
                </c:pt>
                <c:pt idx="35929">
                  <c:v>-0.54442294637147903</c:v>
                </c:pt>
                <c:pt idx="35930">
                  <c:v>-0.54458392105785403</c:v>
                </c:pt>
                <c:pt idx="35931">
                  <c:v>-0.54474489574422902</c:v>
                </c:pt>
                <c:pt idx="35932">
                  <c:v>-0.54490587042903005</c:v>
                </c:pt>
                <c:pt idx="35933">
                  <c:v>-0.54506684511540504</c:v>
                </c:pt>
                <c:pt idx="35934">
                  <c:v>-0.54522781980178003</c:v>
                </c:pt>
                <c:pt idx="35935">
                  <c:v>-0.54538879448657995</c:v>
                </c:pt>
                <c:pt idx="35936">
                  <c:v>-0.54554976917295495</c:v>
                </c:pt>
                <c:pt idx="35937">
                  <c:v>-0.54571074385933005</c:v>
                </c:pt>
                <c:pt idx="35938">
                  <c:v>-0.54587171854413097</c:v>
                </c:pt>
                <c:pt idx="35939">
                  <c:v>-0.54603269323050596</c:v>
                </c:pt>
                <c:pt idx="35940">
                  <c:v>-0.54619366791688095</c:v>
                </c:pt>
                <c:pt idx="35941">
                  <c:v>-0.54635464260168198</c:v>
                </c:pt>
                <c:pt idx="35942">
                  <c:v>-0.54651561728805598</c:v>
                </c:pt>
                <c:pt idx="35943">
                  <c:v>-0.54667659197443097</c:v>
                </c:pt>
                <c:pt idx="35944">
                  <c:v>-0.546837566659232</c:v>
                </c:pt>
                <c:pt idx="35945">
                  <c:v>-0.54699854134560699</c:v>
                </c:pt>
                <c:pt idx="35946">
                  <c:v>-0.54715951603198199</c:v>
                </c:pt>
                <c:pt idx="35947">
                  <c:v>-0.54732049071678301</c:v>
                </c:pt>
                <c:pt idx="35948">
                  <c:v>-0.54748146540315801</c:v>
                </c:pt>
                <c:pt idx="35949">
                  <c:v>-0.547642440089532</c:v>
                </c:pt>
                <c:pt idx="35950">
                  <c:v>-0.54780341477433303</c:v>
                </c:pt>
                <c:pt idx="35951">
                  <c:v>-0.54796438946070802</c:v>
                </c:pt>
                <c:pt idx="35952">
                  <c:v>-0.54812536414708302</c:v>
                </c:pt>
                <c:pt idx="35953">
                  <c:v>-0.54828633883188405</c:v>
                </c:pt>
                <c:pt idx="35954">
                  <c:v>-0.54844731351825904</c:v>
                </c:pt>
                <c:pt idx="35955">
                  <c:v>-0.54860828820463403</c:v>
                </c:pt>
                <c:pt idx="35956">
                  <c:v>-0.54876926288943395</c:v>
                </c:pt>
                <c:pt idx="35957">
                  <c:v>-0.54893023757580905</c:v>
                </c:pt>
                <c:pt idx="35958">
                  <c:v>-0.54909121226218405</c:v>
                </c:pt>
                <c:pt idx="35959">
                  <c:v>-0.54925218694698497</c:v>
                </c:pt>
                <c:pt idx="35960">
                  <c:v>-0.54941316163335996</c:v>
                </c:pt>
                <c:pt idx="35961">
                  <c:v>-0.54957413631973495</c:v>
                </c:pt>
                <c:pt idx="35962">
                  <c:v>-0.54973511100453598</c:v>
                </c:pt>
                <c:pt idx="35963">
                  <c:v>-0.54989608569090997</c:v>
                </c:pt>
                <c:pt idx="35964">
                  <c:v>-0.55005706037728497</c:v>
                </c:pt>
                <c:pt idx="35965">
                  <c:v>-0.550218035062086</c:v>
                </c:pt>
                <c:pt idx="35966">
                  <c:v>-0.55037900974846099</c:v>
                </c:pt>
                <c:pt idx="35967">
                  <c:v>-0.55053998443483598</c:v>
                </c:pt>
                <c:pt idx="35968">
                  <c:v>-0.55070095911963701</c:v>
                </c:pt>
                <c:pt idx="35969">
                  <c:v>-0.55086193380601201</c:v>
                </c:pt>
                <c:pt idx="35970">
                  <c:v>-0.551022908492386</c:v>
                </c:pt>
                <c:pt idx="35971">
                  <c:v>-0.55118388317718703</c:v>
                </c:pt>
                <c:pt idx="35972">
                  <c:v>-0.55134485786356202</c:v>
                </c:pt>
                <c:pt idx="35973">
                  <c:v>-0.55150583254993701</c:v>
                </c:pt>
                <c:pt idx="35974">
                  <c:v>-0.55166680723473804</c:v>
                </c:pt>
                <c:pt idx="35975">
                  <c:v>-0.55182778192111304</c:v>
                </c:pt>
                <c:pt idx="35976">
                  <c:v>-0.55198875660748803</c:v>
                </c:pt>
                <c:pt idx="35977">
                  <c:v>-0.55214973129228795</c:v>
                </c:pt>
                <c:pt idx="35978">
                  <c:v>-0.55231070597866305</c:v>
                </c:pt>
                <c:pt idx="35979">
                  <c:v>-0.55247168066503805</c:v>
                </c:pt>
                <c:pt idx="35980">
                  <c:v>-0.55263265534983896</c:v>
                </c:pt>
                <c:pt idx="35981">
                  <c:v>-0.55279363003621396</c:v>
                </c:pt>
                <c:pt idx="35982">
                  <c:v>-0.55295460472258895</c:v>
                </c:pt>
                <c:pt idx="35983">
                  <c:v>-0.55311557940738998</c:v>
                </c:pt>
                <c:pt idx="35984">
                  <c:v>-0.55327655409376397</c:v>
                </c:pt>
                <c:pt idx="35985">
                  <c:v>-0.55343752878013897</c:v>
                </c:pt>
                <c:pt idx="35986">
                  <c:v>-0.55359850346493999</c:v>
                </c:pt>
                <c:pt idx="35987">
                  <c:v>-0.55375947815131499</c:v>
                </c:pt>
                <c:pt idx="35988">
                  <c:v>-0.55392045283768998</c:v>
                </c:pt>
                <c:pt idx="35989">
                  <c:v>-0.55408142752249101</c:v>
                </c:pt>
                <c:pt idx="35990">
                  <c:v>-0.554242402208866</c:v>
                </c:pt>
                <c:pt idx="35991">
                  <c:v>-0.554403376895241</c:v>
                </c:pt>
                <c:pt idx="35992">
                  <c:v>-0.55456435158004103</c:v>
                </c:pt>
                <c:pt idx="35993">
                  <c:v>-0.55472532626641602</c:v>
                </c:pt>
                <c:pt idx="35994">
                  <c:v>-0.55488630095279101</c:v>
                </c:pt>
                <c:pt idx="35995">
                  <c:v>-0.55504727563759204</c:v>
                </c:pt>
                <c:pt idx="35996">
                  <c:v>-0.55520825032396703</c:v>
                </c:pt>
                <c:pt idx="35997">
                  <c:v>-0.55536922501034203</c:v>
                </c:pt>
                <c:pt idx="35998">
                  <c:v>-0.55553019969514295</c:v>
                </c:pt>
                <c:pt idx="35999">
                  <c:v>-0.55569117438151705</c:v>
                </c:pt>
                <c:pt idx="36000">
                  <c:v>-0.55585214906789204</c:v>
                </c:pt>
                <c:pt idx="36001">
                  <c:v>-0.55601312375269296</c:v>
                </c:pt>
                <c:pt idx="36002">
                  <c:v>-0.55617409843906795</c:v>
                </c:pt>
                <c:pt idx="36003">
                  <c:v>-0.55633507312544295</c:v>
                </c:pt>
                <c:pt idx="36004">
                  <c:v>-0.55649604781024398</c:v>
                </c:pt>
                <c:pt idx="36005">
                  <c:v>-0.55665702249661897</c:v>
                </c:pt>
                <c:pt idx="36006">
                  <c:v>-0.55681799718299296</c:v>
                </c:pt>
                <c:pt idx="36007">
                  <c:v>-0.55697897186779399</c:v>
                </c:pt>
                <c:pt idx="36008">
                  <c:v>-0.55713994655416899</c:v>
                </c:pt>
                <c:pt idx="36009">
                  <c:v>-0.55730092124054398</c:v>
                </c:pt>
                <c:pt idx="36010">
                  <c:v>-0.55746189592534501</c:v>
                </c:pt>
                <c:pt idx="36011">
                  <c:v>-0.55762287061172</c:v>
                </c:pt>
                <c:pt idx="36012">
                  <c:v>-0.55778384529809499</c:v>
                </c:pt>
                <c:pt idx="36013">
                  <c:v>-0.55794481998289502</c:v>
                </c:pt>
                <c:pt idx="36014">
                  <c:v>-0.55810579466927002</c:v>
                </c:pt>
                <c:pt idx="36015">
                  <c:v>-0.55826676935564501</c:v>
                </c:pt>
                <c:pt idx="36016">
                  <c:v>-0.55842774404044604</c:v>
                </c:pt>
                <c:pt idx="36017">
                  <c:v>-0.55858871872682103</c:v>
                </c:pt>
                <c:pt idx="36018">
                  <c:v>-0.55874969341319602</c:v>
                </c:pt>
                <c:pt idx="36019">
                  <c:v>-0.55891066809799705</c:v>
                </c:pt>
                <c:pt idx="36020">
                  <c:v>-0.55907164278437105</c:v>
                </c:pt>
                <c:pt idx="36021">
                  <c:v>-0.55923261747074604</c:v>
                </c:pt>
                <c:pt idx="36022">
                  <c:v>-0.55939359215554696</c:v>
                </c:pt>
                <c:pt idx="36023">
                  <c:v>-0.55955456684192195</c:v>
                </c:pt>
                <c:pt idx="36024">
                  <c:v>-0.55971554152829694</c:v>
                </c:pt>
                <c:pt idx="36025">
                  <c:v>-0.55987651621309797</c:v>
                </c:pt>
                <c:pt idx="36026">
                  <c:v>-0.56003749089947297</c:v>
                </c:pt>
                <c:pt idx="36027">
                  <c:v>-0.56019846558584796</c:v>
                </c:pt>
                <c:pt idx="36028">
                  <c:v>-0.56035944027064799</c:v>
                </c:pt>
                <c:pt idx="36029">
                  <c:v>-0.56052041495702298</c:v>
                </c:pt>
                <c:pt idx="36030">
                  <c:v>-0.56068138964339798</c:v>
                </c:pt>
                <c:pt idx="36031">
                  <c:v>-0.56084236432819901</c:v>
                </c:pt>
                <c:pt idx="36032">
                  <c:v>-0.561003339014574</c:v>
                </c:pt>
                <c:pt idx="36033">
                  <c:v>-0.56116431370094899</c:v>
                </c:pt>
                <c:pt idx="36034">
                  <c:v>-0.56132528838575002</c:v>
                </c:pt>
                <c:pt idx="36035">
                  <c:v>-0.56148626307212401</c:v>
                </c:pt>
                <c:pt idx="36036">
                  <c:v>-0.56164723775849901</c:v>
                </c:pt>
                <c:pt idx="36037">
                  <c:v>-0.56180821244330004</c:v>
                </c:pt>
                <c:pt idx="36038">
                  <c:v>-0.56196918712967503</c:v>
                </c:pt>
                <c:pt idx="36039">
                  <c:v>-0.56213016181605002</c:v>
                </c:pt>
                <c:pt idx="36040">
                  <c:v>-0.56229113650085105</c:v>
                </c:pt>
                <c:pt idx="36041">
                  <c:v>-0.56245211118722505</c:v>
                </c:pt>
                <c:pt idx="36042">
                  <c:v>-0.56261308587360004</c:v>
                </c:pt>
                <c:pt idx="36043">
                  <c:v>-0.56277406055840096</c:v>
                </c:pt>
                <c:pt idx="36044">
                  <c:v>-0.56293503524477595</c:v>
                </c:pt>
                <c:pt idx="36045">
                  <c:v>-0.56309600993115105</c:v>
                </c:pt>
                <c:pt idx="36046">
                  <c:v>-0.56325698461595197</c:v>
                </c:pt>
                <c:pt idx="36047">
                  <c:v>-0.56341795930232696</c:v>
                </c:pt>
                <c:pt idx="36048">
                  <c:v>-0.56357893398870196</c:v>
                </c:pt>
                <c:pt idx="36049">
                  <c:v>-0.56373990867350199</c:v>
                </c:pt>
                <c:pt idx="36050">
                  <c:v>-0.56390088335987698</c:v>
                </c:pt>
                <c:pt idx="36051">
                  <c:v>-0.56406185804625197</c:v>
                </c:pt>
                <c:pt idx="36052">
                  <c:v>-0.564222832731053</c:v>
                </c:pt>
                <c:pt idx="36053">
                  <c:v>-0.564383807417428</c:v>
                </c:pt>
                <c:pt idx="36054">
                  <c:v>-0.56454478210380299</c:v>
                </c:pt>
                <c:pt idx="36055">
                  <c:v>-0.56470575678860402</c:v>
                </c:pt>
                <c:pt idx="36056">
                  <c:v>-0.56486673147497801</c:v>
                </c:pt>
                <c:pt idx="36057">
                  <c:v>-0.565027706161353</c:v>
                </c:pt>
                <c:pt idx="36058">
                  <c:v>-0.56518868084615403</c:v>
                </c:pt>
                <c:pt idx="36059">
                  <c:v>-0.56534965553252903</c:v>
                </c:pt>
                <c:pt idx="36060">
                  <c:v>-0.56551063021890402</c:v>
                </c:pt>
                <c:pt idx="36061">
                  <c:v>-0.56567160490370505</c:v>
                </c:pt>
                <c:pt idx="36062">
                  <c:v>-0.56583257959007904</c:v>
                </c:pt>
                <c:pt idx="36063">
                  <c:v>-0.56599355427645504</c:v>
                </c:pt>
                <c:pt idx="36064">
                  <c:v>-0.56615452896125495</c:v>
                </c:pt>
                <c:pt idx="36065">
                  <c:v>-0.56631550364762995</c:v>
                </c:pt>
                <c:pt idx="36066">
                  <c:v>-0.56647647833400505</c:v>
                </c:pt>
                <c:pt idx="36067">
                  <c:v>-0.56663745301880597</c:v>
                </c:pt>
                <c:pt idx="36068">
                  <c:v>-0.56679842770518096</c:v>
                </c:pt>
                <c:pt idx="36069">
                  <c:v>-0.56695940239155596</c:v>
                </c:pt>
                <c:pt idx="36070">
                  <c:v>-0.56712037707635599</c:v>
                </c:pt>
                <c:pt idx="36071">
                  <c:v>-0.56728135176273098</c:v>
                </c:pt>
                <c:pt idx="36072">
                  <c:v>-0.56744232644910597</c:v>
                </c:pt>
                <c:pt idx="36073">
                  <c:v>-0.567603301133907</c:v>
                </c:pt>
                <c:pt idx="36074">
                  <c:v>-0.56776427582028199</c:v>
                </c:pt>
                <c:pt idx="36075">
                  <c:v>-0.56792525050665699</c:v>
                </c:pt>
                <c:pt idx="36076">
                  <c:v>-0.56808622519145802</c:v>
                </c:pt>
                <c:pt idx="36077">
                  <c:v>-0.56824719987783201</c:v>
                </c:pt>
                <c:pt idx="36078">
                  <c:v>-0.568408174564207</c:v>
                </c:pt>
                <c:pt idx="36079">
                  <c:v>-0.56856914924900803</c:v>
                </c:pt>
                <c:pt idx="36080">
                  <c:v>-0.56873012393538303</c:v>
                </c:pt>
                <c:pt idx="36081">
                  <c:v>-0.56889109862175802</c:v>
                </c:pt>
                <c:pt idx="36082">
                  <c:v>-0.56905207330655905</c:v>
                </c:pt>
                <c:pt idx="36083">
                  <c:v>-0.56921304799293404</c:v>
                </c:pt>
                <c:pt idx="36084">
                  <c:v>-0.56937402267930903</c:v>
                </c:pt>
                <c:pt idx="36085">
                  <c:v>-0.56953499736410895</c:v>
                </c:pt>
                <c:pt idx="36086">
                  <c:v>-0.56969597205048395</c:v>
                </c:pt>
                <c:pt idx="36087">
                  <c:v>-0.56985694673685905</c:v>
                </c:pt>
                <c:pt idx="36088">
                  <c:v>-0.57001792142165997</c:v>
                </c:pt>
                <c:pt idx="36089">
                  <c:v>-0.57017889610803496</c:v>
                </c:pt>
                <c:pt idx="36090">
                  <c:v>-0.57033987079440995</c:v>
                </c:pt>
                <c:pt idx="36091">
                  <c:v>-0.57050084547920998</c:v>
                </c:pt>
                <c:pt idx="36092">
                  <c:v>-0.57066182016558498</c:v>
                </c:pt>
                <c:pt idx="36093">
                  <c:v>-0.57082279485195997</c:v>
                </c:pt>
                <c:pt idx="36094">
                  <c:v>-0.570983769536761</c:v>
                </c:pt>
                <c:pt idx="36095">
                  <c:v>-0.57114474422313599</c:v>
                </c:pt>
                <c:pt idx="36096">
                  <c:v>-0.57130571890951098</c:v>
                </c:pt>
                <c:pt idx="36097">
                  <c:v>-0.57146669359431201</c:v>
                </c:pt>
                <c:pt idx="36098">
                  <c:v>-0.57162766828068601</c:v>
                </c:pt>
                <c:pt idx="36099">
                  <c:v>-0.571788642967061</c:v>
                </c:pt>
                <c:pt idx="36100">
                  <c:v>-0.57194961765186203</c:v>
                </c:pt>
                <c:pt idx="36101">
                  <c:v>-0.57211059233823702</c:v>
                </c:pt>
                <c:pt idx="36102">
                  <c:v>-0.57227156702461202</c:v>
                </c:pt>
                <c:pt idx="36103">
                  <c:v>-0.57243254170941305</c:v>
                </c:pt>
                <c:pt idx="36104">
                  <c:v>-0.57259351639578804</c:v>
                </c:pt>
                <c:pt idx="36105">
                  <c:v>-0.57275449108216303</c:v>
                </c:pt>
                <c:pt idx="36106">
                  <c:v>-0.57291546576696295</c:v>
                </c:pt>
                <c:pt idx="36107">
                  <c:v>-0.57307644045333805</c:v>
                </c:pt>
                <c:pt idx="36108">
                  <c:v>-0.57323741513971305</c:v>
                </c:pt>
                <c:pt idx="36109">
                  <c:v>-0.57339838982451397</c:v>
                </c:pt>
                <c:pt idx="36110">
                  <c:v>-0.57355936451088896</c:v>
                </c:pt>
                <c:pt idx="36111">
                  <c:v>-0.57372033919726395</c:v>
                </c:pt>
                <c:pt idx="36112">
                  <c:v>-0.57388131388206398</c:v>
                </c:pt>
                <c:pt idx="36113">
                  <c:v>-0.57404228856843897</c:v>
                </c:pt>
                <c:pt idx="36114">
                  <c:v>-0.57420326325481397</c:v>
                </c:pt>
                <c:pt idx="36115">
                  <c:v>-0.574364237939615</c:v>
                </c:pt>
                <c:pt idx="36116">
                  <c:v>-0.57452521262598999</c:v>
                </c:pt>
                <c:pt idx="36117">
                  <c:v>-0.57468618731236498</c:v>
                </c:pt>
                <c:pt idx="36118">
                  <c:v>-0.57484716199716601</c:v>
                </c:pt>
                <c:pt idx="36119">
                  <c:v>-0.57500813668354001</c:v>
                </c:pt>
                <c:pt idx="36120">
                  <c:v>-0.575169111369915</c:v>
                </c:pt>
                <c:pt idx="36121">
                  <c:v>-0.57533008605471603</c:v>
                </c:pt>
                <c:pt idx="36122">
                  <c:v>-0.57549106074109102</c:v>
                </c:pt>
                <c:pt idx="36123">
                  <c:v>-0.57565203542746601</c:v>
                </c:pt>
                <c:pt idx="36124">
                  <c:v>-0.57524805286232505</c:v>
                </c:pt>
                <c:pt idx="36125">
                  <c:v>-0.57427911303776702</c:v>
                </c:pt>
                <c:pt idx="36126">
                  <c:v>-0.57331017321320799</c:v>
                </c:pt>
                <c:pt idx="36127">
                  <c:v>-0.57234123339812504</c:v>
                </c:pt>
                <c:pt idx="36128">
                  <c:v>-0.571372293573567</c:v>
                </c:pt>
                <c:pt idx="36129">
                  <c:v>-0.57040335374900897</c:v>
                </c:pt>
                <c:pt idx="36130">
                  <c:v>-0.56943441393392602</c:v>
                </c:pt>
                <c:pt idx="36131">
                  <c:v>-0.56846547410936799</c:v>
                </c:pt>
                <c:pt idx="36132">
                  <c:v>-0.56749653428480995</c:v>
                </c:pt>
                <c:pt idx="36133">
                  <c:v>-0.566527594469727</c:v>
                </c:pt>
                <c:pt idx="36134">
                  <c:v>-0.56555865464516797</c:v>
                </c:pt>
                <c:pt idx="36135">
                  <c:v>-0.56458971482061004</c:v>
                </c:pt>
                <c:pt idx="36136">
                  <c:v>-0.56362077500552699</c:v>
                </c:pt>
                <c:pt idx="36137">
                  <c:v>-0.56265183518096895</c:v>
                </c:pt>
                <c:pt idx="36138">
                  <c:v>-0.56168289535641103</c:v>
                </c:pt>
                <c:pt idx="36139">
                  <c:v>-0.56071395554132797</c:v>
                </c:pt>
                <c:pt idx="36140">
                  <c:v>-0.55974501571677004</c:v>
                </c:pt>
                <c:pt idx="36141">
                  <c:v>-0.55877607589221201</c:v>
                </c:pt>
                <c:pt idx="36142">
                  <c:v>-0.55780713607712895</c:v>
                </c:pt>
                <c:pt idx="36143">
                  <c:v>-0.55683819625257003</c:v>
                </c:pt>
                <c:pt idx="36144">
                  <c:v>-0.55586925642801199</c:v>
                </c:pt>
                <c:pt idx="36145">
                  <c:v>-0.55490031661292905</c:v>
                </c:pt>
                <c:pt idx="36146">
                  <c:v>-0.55393137678837101</c:v>
                </c:pt>
                <c:pt idx="36147">
                  <c:v>-0.55296243696381298</c:v>
                </c:pt>
                <c:pt idx="36148">
                  <c:v>-0.55199349714873003</c:v>
                </c:pt>
                <c:pt idx="36149">
                  <c:v>-0.55102455732417099</c:v>
                </c:pt>
                <c:pt idx="36150">
                  <c:v>-0.55005561749961296</c:v>
                </c:pt>
                <c:pt idx="36151">
                  <c:v>-0.54908667768453001</c:v>
                </c:pt>
                <c:pt idx="36152">
                  <c:v>-0.54811773785997198</c:v>
                </c:pt>
                <c:pt idx="36153">
                  <c:v>-0.54714879803541405</c:v>
                </c:pt>
                <c:pt idx="36154">
                  <c:v>-0.54617985822033099</c:v>
                </c:pt>
                <c:pt idx="36155">
                  <c:v>-0.54521091839577296</c:v>
                </c:pt>
                <c:pt idx="36156">
                  <c:v>-0.54424197857121503</c:v>
                </c:pt>
                <c:pt idx="36157">
                  <c:v>-0.54327303875613098</c:v>
                </c:pt>
                <c:pt idx="36158">
                  <c:v>-0.54230409893157305</c:v>
                </c:pt>
                <c:pt idx="36159">
                  <c:v>-0.54133515910701502</c:v>
                </c:pt>
                <c:pt idx="36160">
                  <c:v>-0.54036621929193196</c:v>
                </c:pt>
                <c:pt idx="36161">
                  <c:v>-0.53939727946737404</c:v>
                </c:pt>
                <c:pt idx="36162">
                  <c:v>-0.538428339642816</c:v>
                </c:pt>
                <c:pt idx="36163">
                  <c:v>-0.53745939982773305</c:v>
                </c:pt>
                <c:pt idx="36164">
                  <c:v>-0.53649046000317402</c:v>
                </c:pt>
                <c:pt idx="36165">
                  <c:v>-0.53552152017861598</c:v>
                </c:pt>
                <c:pt idx="36166">
                  <c:v>-0.53455258036353304</c:v>
                </c:pt>
                <c:pt idx="36167">
                  <c:v>-0.533583640538975</c:v>
                </c:pt>
                <c:pt idx="36168">
                  <c:v>-0.53261470071441697</c:v>
                </c:pt>
                <c:pt idx="36169">
                  <c:v>-0.53164576089933402</c:v>
                </c:pt>
                <c:pt idx="36170">
                  <c:v>-0.53067682107477598</c:v>
                </c:pt>
                <c:pt idx="36171">
                  <c:v>-0.52970788125021695</c:v>
                </c:pt>
                <c:pt idx="36172">
                  <c:v>-0.528738941435134</c:v>
                </c:pt>
                <c:pt idx="36173">
                  <c:v>-0.52777000161057597</c:v>
                </c:pt>
                <c:pt idx="36174">
                  <c:v>-0.52680106178601804</c:v>
                </c:pt>
                <c:pt idx="36175">
                  <c:v>-0.52583212197093498</c:v>
                </c:pt>
                <c:pt idx="36176">
                  <c:v>-0.52486318214637695</c:v>
                </c:pt>
                <c:pt idx="36177">
                  <c:v>-0.52389424232181903</c:v>
                </c:pt>
                <c:pt idx="36178">
                  <c:v>-0.52292530250673597</c:v>
                </c:pt>
                <c:pt idx="36179">
                  <c:v>-0.52195636268217804</c:v>
                </c:pt>
                <c:pt idx="36180">
                  <c:v>-0.52098742285761901</c:v>
                </c:pt>
                <c:pt idx="36181">
                  <c:v>-0.52001848304253595</c:v>
                </c:pt>
                <c:pt idx="36182">
                  <c:v>-0.51904954321797803</c:v>
                </c:pt>
                <c:pt idx="36183">
                  <c:v>-0.51808060339341999</c:v>
                </c:pt>
                <c:pt idx="36184">
                  <c:v>-0.51711166357833704</c:v>
                </c:pt>
                <c:pt idx="36185">
                  <c:v>-0.51614272375377901</c:v>
                </c:pt>
                <c:pt idx="36186">
                  <c:v>-0.51517378392922097</c:v>
                </c:pt>
                <c:pt idx="36187">
                  <c:v>-0.51420484411413803</c:v>
                </c:pt>
                <c:pt idx="36188">
                  <c:v>-0.51323590428957899</c:v>
                </c:pt>
                <c:pt idx="36189">
                  <c:v>-0.51226696446502096</c:v>
                </c:pt>
                <c:pt idx="36190">
                  <c:v>-0.51129802464993801</c:v>
                </c:pt>
                <c:pt idx="36191">
                  <c:v>-0.51032908482537997</c:v>
                </c:pt>
                <c:pt idx="36192">
                  <c:v>-0.50936014500082205</c:v>
                </c:pt>
                <c:pt idx="36193">
                  <c:v>-0.50839120518573899</c:v>
                </c:pt>
                <c:pt idx="36194">
                  <c:v>-0.50742226536118096</c:v>
                </c:pt>
                <c:pt idx="36195">
                  <c:v>-0.50645332553662203</c:v>
                </c:pt>
                <c:pt idx="36196">
                  <c:v>-0.50548438572153898</c:v>
                </c:pt>
                <c:pt idx="36197">
                  <c:v>-0.50451544589698105</c:v>
                </c:pt>
                <c:pt idx="36198">
                  <c:v>-0.50354650607242302</c:v>
                </c:pt>
                <c:pt idx="36199">
                  <c:v>-0.50257756625733996</c:v>
                </c:pt>
                <c:pt idx="36200">
                  <c:v>-0.50160862643278203</c:v>
                </c:pt>
                <c:pt idx="36201">
                  <c:v>-0.500639686608223</c:v>
                </c:pt>
                <c:pt idx="36202">
                  <c:v>-0.49967074679314</c:v>
                </c:pt>
                <c:pt idx="36203">
                  <c:v>-0.49870180696858202</c:v>
                </c:pt>
                <c:pt idx="36204">
                  <c:v>-0.49773286714402398</c:v>
                </c:pt>
                <c:pt idx="36205">
                  <c:v>-0.49676392732894098</c:v>
                </c:pt>
                <c:pt idx="36206">
                  <c:v>-0.495794987504383</c:v>
                </c:pt>
                <c:pt idx="36207">
                  <c:v>-0.49482604767982502</c:v>
                </c:pt>
                <c:pt idx="36208">
                  <c:v>-0.49385710786474202</c:v>
                </c:pt>
                <c:pt idx="36209">
                  <c:v>-0.49288816804018398</c:v>
                </c:pt>
                <c:pt idx="36210">
                  <c:v>-0.491919228215625</c:v>
                </c:pt>
                <c:pt idx="36211">
                  <c:v>-0.490950288400542</c:v>
                </c:pt>
                <c:pt idx="36212">
                  <c:v>-0.48998134857598402</c:v>
                </c:pt>
                <c:pt idx="36213">
                  <c:v>-0.48901240875142599</c:v>
                </c:pt>
                <c:pt idx="36214">
                  <c:v>-0.48804346893634298</c:v>
                </c:pt>
                <c:pt idx="36215">
                  <c:v>-0.487074529111785</c:v>
                </c:pt>
                <c:pt idx="36216">
                  <c:v>-0.48610558928722603</c:v>
                </c:pt>
                <c:pt idx="36217">
                  <c:v>-0.48513664947214302</c:v>
                </c:pt>
                <c:pt idx="36218">
                  <c:v>-0.48416770964758499</c:v>
                </c:pt>
                <c:pt idx="36219">
                  <c:v>-0.48319876982302701</c:v>
                </c:pt>
                <c:pt idx="36220">
                  <c:v>-0.482229830007944</c:v>
                </c:pt>
                <c:pt idx="36221">
                  <c:v>-0.48126089018338603</c:v>
                </c:pt>
                <c:pt idx="36222">
                  <c:v>-0.48029195035882799</c:v>
                </c:pt>
                <c:pt idx="36223">
                  <c:v>-0.47932301054374499</c:v>
                </c:pt>
                <c:pt idx="36224">
                  <c:v>-0.47835407071918701</c:v>
                </c:pt>
                <c:pt idx="36225">
                  <c:v>-0.47738513089462797</c:v>
                </c:pt>
                <c:pt idx="36226">
                  <c:v>-0.47641619107954503</c:v>
                </c:pt>
                <c:pt idx="36227">
                  <c:v>-0.47544725125498699</c:v>
                </c:pt>
                <c:pt idx="36228">
                  <c:v>-0.47447831143042901</c:v>
                </c:pt>
                <c:pt idx="36229">
                  <c:v>-0.47350937161534601</c:v>
                </c:pt>
                <c:pt idx="36230">
                  <c:v>-0.47254043179078797</c:v>
                </c:pt>
                <c:pt idx="36231">
                  <c:v>-0.47157149196622999</c:v>
                </c:pt>
                <c:pt idx="36232">
                  <c:v>-0.47060255215114599</c:v>
                </c:pt>
                <c:pt idx="36233">
                  <c:v>-0.46963361232658801</c:v>
                </c:pt>
                <c:pt idx="36234">
                  <c:v>-0.46866467250202998</c:v>
                </c:pt>
                <c:pt idx="36235">
                  <c:v>-0.46769573268694697</c:v>
                </c:pt>
                <c:pt idx="36236">
                  <c:v>-0.46672679286238899</c:v>
                </c:pt>
                <c:pt idx="36237">
                  <c:v>-0.46575785303783102</c:v>
                </c:pt>
                <c:pt idx="36238">
                  <c:v>-0.46478891322274801</c:v>
                </c:pt>
                <c:pt idx="36239">
                  <c:v>-0.46381997339818998</c:v>
                </c:pt>
                <c:pt idx="36240">
                  <c:v>-0.462851033573631</c:v>
                </c:pt>
                <c:pt idx="36241">
                  <c:v>-0.461882093758548</c:v>
                </c:pt>
                <c:pt idx="36242">
                  <c:v>-0.46091315393399002</c:v>
                </c:pt>
                <c:pt idx="36243">
                  <c:v>-0.45994421410943198</c:v>
                </c:pt>
                <c:pt idx="36244">
                  <c:v>-0.45897527429434898</c:v>
                </c:pt>
                <c:pt idx="36245">
                  <c:v>-0.458006334469791</c:v>
                </c:pt>
                <c:pt idx="36246">
                  <c:v>-0.45703739464523302</c:v>
                </c:pt>
                <c:pt idx="36247">
                  <c:v>-0.45606845483015002</c:v>
                </c:pt>
                <c:pt idx="36248">
                  <c:v>-0.45509951500559098</c:v>
                </c:pt>
                <c:pt idx="36249">
                  <c:v>-0.454130575181033</c:v>
                </c:pt>
                <c:pt idx="36250">
                  <c:v>-0.45316163536595</c:v>
                </c:pt>
                <c:pt idx="36251">
                  <c:v>-0.45219269554139202</c:v>
                </c:pt>
                <c:pt idx="36252">
                  <c:v>-0.45122375571683399</c:v>
                </c:pt>
                <c:pt idx="36253">
                  <c:v>-0.45025481590175098</c:v>
                </c:pt>
                <c:pt idx="36254">
                  <c:v>-0.449285876077192</c:v>
                </c:pt>
                <c:pt idx="36255">
                  <c:v>-0.44831693625263402</c:v>
                </c:pt>
                <c:pt idx="36256">
                  <c:v>-0.44734799643755102</c:v>
                </c:pt>
                <c:pt idx="36257">
                  <c:v>-0.44637905661299299</c:v>
                </c:pt>
                <c:pt idx="36258">
                  <c:v>-0.44541011678843501</c:v>
                </c:pt>
                <c:pt idx="36259">
                  <c:v>-0.444441176973352</c:v>
                </c:pt>
                <c:pt idx="36260">
                  <c:v>-0.44347223714879402</c:v>
                </c:pt>
                <c:pt idx="36261">
                  <c:v>-0.44250329732423599</c:v>
                </c:pt>
                <c:pt idx="36262">
                  <c:v>-0.44153435750915299</c:v>
                </c:pt>
                <c:pt idx="36263">
                  <c:v>-0.44056541768459401</c:v>
                </c:pt>
                <c:pt idx="36264">
                  <c:v>-0.43959647786003597</c:v>
                </c:pt>
                <c:pt idx="36265">
                  <c:v>-0.43862753804495302</c:v>
                </c:pt>
                <c:pt idx="36266">
                  <c:v>-0.43765859822039499</c:v>
                </c:pt>
                <c:pt idx="36267">
                  <c:v>-0.43668965839583701</c:v>
                </c:pt>
                <c:pt idx="36268">
                  <c:v>-0.43572071858075401</c:v>
                </c:pt>
                <c:pt idx="36269">
                  <c:v>-0.43475177875619597</c:v>
                </c:pt>
                <c:pt idx="36270">
                  <c:v>-0.43378283893163699</c:v>
                </c:pt>
                <c:pt idx="36271">
                  <c:v>-0.43281389911655399</c:v>
                </c:pt>
                <c:pt idx="36272">
                  <c:v>-0.43184495929199601</c:v>
                </c:pt>
                <c:pt idx="36273">
                  <c:v>-0.43087601946743798</c:v>
                </c:pt>
                <c:pt idx="36274">
                  <c:v>-0.42990707965235497</c:v>
                </c:pt>
                <c:pt idx="36275">
                  <c:v>-0.42893813982779699</c:v>
                </c:pt>
                <c:pt idx="36276">
                  <c:v>-0.42796920000323901</c:v>
                </c:pt>
                <c:pt idx="36277">
                  <c:v>-0.42700026018815601</c:v>
                </c:pt>
                <c:pt idx="36278">
                  <c:v>-0.42603132036359698</c:v>
                </c:pt>
                <c:pt idx="36279">
                  <c:v>-0.425062380539039</c:v>
                </c:pt>
                <c:pt idx="36280">
                  <c:v>-0.42409344072395599</c:v>
                </c:pt>
                <c:pt idx="36281">
                  <c:v>-0.42312450089939802</c:v>
                </c:pt>
                <c:pt idx="36282">
                  <c:v>-0.42215556107483998</c:v>
                </c:pt>
                <c:pt idx="36283">
                  <c:v>-0.42118662125975698</c:v>
                </c:pt>
                <c:pt idx="36284">
                  <c:v>-0.420217681435199</c:v>
                </c:pt>
                <c:pt idx="36285">
                  <c:v>-0.41924874161064002</c:v>
                </c:pt>
                <c:pt idx="36286">
                  <c:v>-0.41827980179555702</c:v>
                </c:pt>
                <c:pt idx="36287">
                  <c:v>-0.41731086197099898</c:v>
                </c:pt>
                <c:pt idx="36288">
                  <c:v>-0.416341922146441</c:v>
                </c:pt>
                <c:pt idx="36289">
                  <c:v>-0.415372982331358</c:v>
                </c:pt>
                <c:pt idx="36290">
                  <c:v>-0.41440404250680002</c:v>
                </c:pt>
                <c:pt idx="36291">
                  <c:v>-0.41343510268224198</c:v>
                </c:pt>
                <c:pt idx="36292">
                  <c:v>-0.41246616286715898</c:v>
                </c:pt>
                <c:pt idx="36293">
                  <c:v>-0.4114972230426</c:v>
                </c:pt>
                <c:pt idx="36294">
                  <c:v>-0.41052828321804202</c:v>
                </c:pt>
                <c:pt idx="36295">
                  <c:v>-0.40955934340295902</c:v>
                </c:pt>
                <c:pt idx="36296">
                  <c:v>-0.40859040357840098</c:v>
                </c:pt>
                <c:pt idx="36297">
                  <c:v>-0.40762146375384301</c:v>
                </c:pt>
                <c:pt idx="36298">
                  <c:v>-0.40665252393876</c:v>
                </c:pt>
                <c:pt idx="36299">
                  <c:v>-0.40568358411420202</c:v>
                </c:pt>
                <c:pt idx="36300">
                  <c:v>-0.40471464428964299</c:v>
                </c:pt>
                <c:pt idx="36301">
                  <c:v>-0.40374570447455999</c:v>
                </c:pt>
                <c:pt idx="36302">
                  <c:v>-0.40277676465000201</c:v>
                </c:pt>
                <c:pt idx="36303">
                  <c:v>-0.40180782482544403</c:v>
                </c:pt>
                <c:pt idx="36304">
                  <c:v>-0.40083888501036102</c:v>
                </c:pt>
                <c:pt idx="36305">
                  <c:v>-0.39986994518580299</c:v>
                </c:pt>
                <c:pt idx="36306">
                  <c:v>-0.39890100536124501</c:v>
                </c:pt>
                <c:pt idx="36307">
                  <c:v>-0.39793206554616201</c:v>
                </c:pt>
                <c:pt idx="36308">
                  <c:v>-0.39696312572160303</c:v>
                </c:pt>
                <c:pt idx="36309">
                  <c:v>-0.39599418589704499</c:v>
                </c:pt>
                <c:pt idx="36310">
                  <c:v>-0.39502524608196199</c:v>
                </c:pt>
                <c:pt idx="36311">
                  <c:v>-0.39405630625740401</c:v>
                </c:pt>
                <c:pt idx="36312">
                  <c:v>-0.39308736643284597</c:v>
                </c:pt>
                <c:pt idx="36313">
                  <c:v>-0.39211842661776303</c:v>
                </c:pt>
                <c:pt idx="36314">
                  <c:v>-0.39114948679320499</c:v>
                </c:pt>
                <c:pt idx="36315">
                  <c:v>-0.39018054696864601</c:v>
                </c:pt>
                <c:pt idx="36316">
                  <c:v>-0.38921160715356301</c:v>
                </c:pt>
                <c:pt idx="36317">
                  <c:v>-0.38824266732900498</c:v>
                </c:pt>
                <c:pt idx="36318">
                  <c:v>-0.387273727504447</c:v>
                </c:pt>
                <c:pt idx="36319">
                  <c:v>-0.38630478768936399</c:v>
                </c:pt>
                <c:pt idx="36320">
                  <c:v>-0.38533584786480601</c:v>
                </c:pt>
                <c:pt idx="36321">
                  <c:v>-0.38436690804024798</c:v>
                </c:pt>
                <c:pt idx="36322">
                  <c:v>-0.38339796822516498</c:v>
                </c:pt>
                <c:pt idx="36323">
                  <c:v>-0.382429028400606</c:v>
                </c:pt>
                <c:pt idx="36324">
                  <c:v>-0.38146008857604802</c:v>
                </c:pt>
                <c:pt idx="36325">
                  <c:v>-0.38049114876096501</c:v>
                </c:pt>
                <c:pt idx="36326">
                  <c:v>-0.37952220893640698</c:v>
                </c:pt>
                <c:pt idx="36327">
                  <c:v>-0.378553269111849</c:v>
                </c:pt>
                <c:pt idx="36328">
                  <c:v>-0.377584329296766</c:v>
                </c:pt>
                <c:pt idx="36329">
                  <c:v>-0.37661538947220802</c:v>
                </c:pt>
                <c:pt idx="36330">
                  <c:v>-0.37564644964764898</c:v>
                </c:pt>
                <c:pt idx="36331">
                  <c:v>-0.37467750983256598</c:v>
                </c:pt>
                <c:pt idx="36332">
                  <c:v>-0.373708570008008</c:v>
                </c:pt>
                <c:pt idx="36333">
                  <c:v>-0.37273963018345002</c:v>
                </c:pt>
                <c:pt idx="36334">
                  <c:v>-0.37177069036836702</c:v>
                </c:pt>
                <c:pt idx="36335">
                  <c:v>-0.37080175054380898</c:v>
                </c:pt>
                <c:pt idx="36336">
                  <c:v>-0.369832810719251</c:v>
                </c:pt>
                <c:pt idx="36337">
                  <c:v>-0.368863870904168</c:v>
                </c:pt>
                <c:pt idx="36338">
                  <c:v>-0.36789493107960902</c:v>
                </c:pt>
                <c:pt idx="36339">
                  <c:v>-0.36692599125505099</c:v>
                </c:pt>
                <c:pt idx="36340">
                  <c:v>-0.36595705143996798</c:v>
                </c:pt>
                <c:pt idx="36341">
                  <c:v>-0.36498811161541</c:v>
                </c:pt>
                <c:pt idx="36342">
                  <c:v>-0.36401917179085203</c:v>
                </c:pt>
                <c:pt idx="36343">
                  <c:v>-0.36305023197576902</c:v>
                </c:pt>
                <c:pt idx="36344">
                  <c:v>-0.36208129215121099</c:v>
                </c:pt>
                <c:pt idx="36345">
                  <c:v>-0.36111235232665201</c:v>
                </c:pt>
                <c:pt idx="36346">
                  <c:v>-0.36014341251156901</c:v>
                </c:pt>
                <c:pt idx="36347">
                  <c:v>-0.35917447268701103</c:v>
                </c:pt>
                <c:pt idx="36348">
                  <c:v>-0.35820553286245299</c:v>
                </c:pt>
                <c:pt idx="36349">
                  <c:v>-0.35723659304736999</c:v>
                </c:pt>
                <c:pt idx="36350">
                  <c:v>-0.35626765322281201</c:v>
                </c:pt>
                <c:pt idx="36351">
                  <c:v>-0.35529871339825397</c:v>
                </c:pt>
                <c:pt idx="36352">
                  <c:v>-0.35432977358317103</c:v>
                </c:pt>
                <c:pt idx="36353">
                  <c:v>-0.35336083375861199</c:v>
                </c:pt>
                <c:pt idx="36354">
                  <c:v>-0.35239189393405401</c:v>
                </c:pt>
                <c:pt idx="36355">
                  <c:v>-0.35142295411897101</c:v>
                </c:pt>
                <c:pt idx="36356">
                  <c:v>-0.35045401429441297</c:v>
                </c:pt>
                <c:pt idx="36357">
                  <c:v>-0.34948507446985499</c:v>
                </c:pt>
                <c:pt idx="36358">
                  <c:v>-0.34851613465477199</c:v>
                </c:pt>
                <c:pt idx="36359">
                  <c:v>-0.34754719483021401</c:v>
                </c:pt>
                <c:pt idx="36360">
                  <c:v>-0.34657825500565598</c:v>
                </c:pt>
                <c:pt idx="36361">
                  <c:v>-0.34560931519057198</c:v>
                </c:pt>
                <c:pt idx="36362">
                  <c:v>-0.344640375366014</c:v>
                </c:pt>
                <c:pt idx="36363">
                  <c:v>-0.34367143554145602</c:v>
                </c:pt>
                <c:pt idx="36364">
                  <c:v>-0.34270249572637301</c:v>
                </c:pt>
                <c:pt idx="36365">
                  <c:v>-0.34173355590181498</c:v>
                </c:pt>
                <c:pt idx="36366">
                  <c:v>-0.340764616077257</c:v>
                </c:pt>
                <c:pt idx="36367">
                  <c:v>-0.339795676262174</c:v>
                </c:pt>
                <c:pt idx="36368">
                  <c:v>-0.33882673643761502</c:v>
                </c:pt>
                <c:pt idx="36369">
                  <c:v>-0.33785779661305698</c:v>
                </c:pt>
                <c:pt idx="36370">
                  <c:v>-0.33688885679797398</c:v>
                </c:pt>
                <c:pt idx="36371">
                  <c:v>-0.335919916973416</c:v>
                </c:pt>
                <c:pt idx="36372">
                  <c:v>-0.33495097714885802</c:v>
                </c:pt>
                <c:pt idx="36373">
                  <c:v>-0.33398203733377502</c:v>
                </c:pt>
                <c:pt idx="36374">
                  <c:v>-0.33301309750921698</c:v>
                </c:pt>
                <c:pt idx="36375">
                  <c:v>-0.332044157684658</c:v>
                </c:pt>
                <c:pt idx="36376">
                  <c:v>-0.331075217869575</c:v>
                </c:pt>
                <c:pt idx="36377">
                  <c:v>-0.33010627804501702</c:v>
                </c:pt>
                <c:pt idx="36378">
                  <c:v>-0.32913733822045899</c:v>
                </c:pt>
                <c:pt idx="36379">
                  <c:v>-0.32816839840537598</c:v>
                </c:pt>
                <c:pt idx="36380">
                  <c:v>-0.327199458580818</c:v>
                </c:pt>
                <c:pt idx="36381">
                  <c:v>-0.32623051875626002</c:v>
                </c:pt>
                <c:pt idx="36382">
                  <c:v>-0.32526157894117702</c:v>
                </c:pt>
                <c:pt idx="36383">
                  <c:v>-0.32429263911661799</c:v>
                </c:pt>
                <c:pt idx="36384">
                  <c:v>-0.32332369929206001</c:v>
                </c:pt>
                <c:pt idx="36385">
                  <c:v>-0.322354759476977</c:v>
                </c:pt>
                <c:pt idx="36386">
                  <c:v>-0.32138581965241902</c:v>
                </c:pt>
                <c:pt idx="36387">
                  <c:v>-0.32041687982786099</c:v>
                </c:pt>
                <c:pt idx="36388">
                  <c:v>-0.31944794001277799</c:v>
                </c:pt>
                <c:pt idx="36389">
                  <c:v>-0.31847900018822001</c:v>
                </c:pt>
                <c:pt idx="36390">
                  <c:v>-0.31751006036366197</c:v>
                </c:pt>
                <c:pt idx="36391">
                  <c:v>-0.31654112054857803</c:v>
                </c:pt>
                <c:pt idx="36392">
                  <c:v>-0.31557218072401999</c:v>
                </c:pt>
                <c:pt idx="36393">
                  <c:v>-0.31460324089946201</c:v>
                </c:pt>
                <c:pt idx="36394">
                  <c:v>-0.31363430108437901</c:v>
                </c:pt>
                <c:pt idx="36395">
                  <c:v>-0.31266536125982097</c:v>
                </c:pt>
                <c:pt idx="36396">
                  <c:v>-0.31169642143526299</c:v>
                </c:pt>
                <c:pt idx="36397">
                  <c:v>-0.31072748162017999</c:v>
                </c:pt>
                <c:pt idx="36398">
                  <c:v>-0.30975854179562101</c:v>
                </c:pt>
                <c:pt idx="36399">
                  <c:v>-0.30878960197106298</c:v>
                </c:pt>
                <c:pt idx="36400">
                  <c:v>-0.30782066215597997</c:v>
                </c:pt>
                <c:pt idx="36401">
                  <c:v>-0.30685172233142199</c:v>
                </c:pt>
                <c:pt idx="36402">
                  <c:v>-0.30588278250686401</c:v>
                </c:pt>
                <c:pt idx="36403">
                  <c:v>-0.30491384269178101</c:v>
                </c:pt>
                <c:pt idx="36404">
                  <c:v>-0.30394490286722298</c:v>
                </c:pt>
                <c:pt idx="36405">
                  <c:v>-0.302975963042665</c:v>
                </c:pt>
                <c:pt idx="36406">
                  <c:v>-0.302007023227581</c:v>
                </c:pt>
                <c:pt idx="36407">
                  <c:v>-0.30103808340302302</c:v>
                </c:pt>
                <c:pt idx="36408">
                  <c:v>-0.30006914357846498</c:v>
                </c:pt>
                <c:pt idx="36409">
                  <c:v>-0.29910020376338198</c:v>
                </c:pt>
                <c:pt idx="36410">
                  <c:v>-0.298131263938824</c:v>
                </c:pt>
                <c:pt idx="36411">
                  <c:v>-0.29716232411426602</c:v>
                </c:pt>
                <c:pt idx="36412">
                  <c:v>-0.29619338429918302</c:v>
                </c:pt>
                <c:pt idx="36413">
                  <c:v>-0.29522444447462398</c:v>
                </c:pt>
                <c:pt idx="36414">
                  <c:v>-0.294255504650066</c:v>
                </c:pt>
                <c:pt idx="36415">
                  <c:v>-0.293286564834983</c:v>
                </c:pt>
                <c:pt idx="36416">
                  <c:v>-0.29231762501042502</c:v>
                </c:pt>
                <c:pt idx="36417">
                  <c:v>-0.29134868518586698</c:v>
                </c:pt>
                <c:pt idx="36418">
                  <c:v>-0.29037974537078398</c:v>
                </c:pt>
                <c:pt idx="36419">
                  <c:v>-0.289410805546226</c:v>
                </c:pt>
                <c:pt idx="36420">
                  <c:v>-0.28844186572166702</c:v>
                </c:pt>
                <c:pt idx="36421">
                  <c:v>-0.28747292590658402</c:v>
                </c:pt>
                <c:pt idx="36422">
                  <c:v>-0.28650398608202599</c:v>
                </c:pt>
                <c:pt idx="36423">
                  <c:v>-0.28553504625746801</c:v>
                </c:pt>
                <c:pt idx="36424">
                  <c:v>-0.284566106442385</c:v>
                </c:pt>
                <c:pt idx="36425">
                  <c:v>-0.28359716661782702</c:v>
                </c:pt>
                <c:pt idx="36426">
                  <c:v>-0.28262822679326899</c:v>
                </c:pt>
                <c:pt idx="36427">
                  <c:v>-0.28165928697818599</c:v>
                </c:pt>
                <c:pt idx="36428">
                  <c:v>-0.28069034715362701</c:v>
                </c:pt>
                <c:pt idx="36429">
                  <c:v>-0.27972140732906903</c:v>
                </c:pt>
                <c:pt idx="36430">
                  <c:v>-0.27875246751398602</c:v>
                </c:pt>
                <c:pt idx="36431">
                  <c:v>-0.27778352768942799</c:v>
                </c:pt>
                <c:pt idx="36432">
                  <c:v>-0.27681458786487001</c:v>
                </c:pt>
                <c:pt idx="36433">
                  <c:v>-0.27584564804978701</c:v>
                </c:pt>
                <c:pt idx="36434">
                  <c:v>-0.27487670822522903</c:v>
                </c:pt>
                <c:pt idx="36435">
                  <c:v>-0.27390776840066999</c:v>
                </c:pt>
                <c:pt idx="36436">
                  <c:v>-0.27293882858558699</c:v>
                </c:pt>
                <c:pt idx="36437">
                  <c:v>-0.27196988876102901</c:v>
                </c:pt>
                <c:pt idx="36438">
                  <c:v>-0.27100094893647098</c:v>
                </c:pt>
                <c:pt idx="36439">
                  <c:v>-0.27003200912138797</c:v>
                </c:pt>
                <c:pt idx="36440">
                  <c:v>-0.26906306929682999</c:v>
                </c:pt>
                <c:pt idx="36441">
                  <c:v>-0.26809412947227201</c:v>
                </c:pt>
                <c:pt idx="36442">
                  <c:v>-0.26712518965718901</c:v>
                </c:pt>
                <c:pt idx="36443">
                  <c:v>-0.26615624983263098</c:v>
                </c:pt>
                <c:pt idx="36444">
                  <c:v>-0.265187310008072</c:v>
                </c:pt>
                <c:pt idx="36445">
                  <c:v>-0.26421837019298899</c:v>
                </c:pt>
                <c:pt idx="36446">
                  <c:v>-0.26324943036843101</c:v>
                </c:pt>
                <c:pt idx="36447">
                  <c:v>-0.26228049054387298</c:v>
                </c:pt>
                <c:pt idx="36448">
                  <c:v>-0.26131155072878998</c:v>
                </c:pt>
                <c:pt idx="36449">
                  <c:v>-0.260342610904232</c:v>
                </c:pt>
                <c:pt idx="36450">
                  <c:v>-0.25937367107967402</c:v>
                </c:pt>
                <c:pt idx="36451">
                  <c:v>-0.25840473126459101</c:v>
                </c:pt>
                <c:pt idx="36452">
                  <c:v>-0.25743579144003198</c:v>
                </c:pt>
                <c:pt idx="36453">
                  <c:v>-0.256466851615474</c:v>
                </c:pt>
                <c:pt idx="36454">
                  <c:v>-0.255497911800391</c:v>
                </c:pt>
                <c:pt idx="36455">
                  <c:v>-0.25452897197583302</c:v>
                </c:pt>
                <c:pt idx="36456">
                  <c:v>-0.25356003215127498</c:v>
                </c:pt>
                <c:pt idx="36457">
                  <c:v>-0.25259109233619198</c:v>
                </c:pt>
                <c:pt idx="36458">
                  <c:v>-0.251622152511634</c:v>
                </c:pt>
                <c:pt idx="36459">
                  <c:v>-0.25065321268707502</c:v>
                </c:pt>
                <c:pt idx="36460">
                  <c:v>-0.24968427287199199</c:v>
                </c:pt>
                <c:pt idx="36461">
                  <c:v>-0.24871533304743401</c:v>
                </c:pt>
                <c:pt idx="36462">
                  <c:v>-0.247746393222876</c:v>
                </c:pt>
                <c:pt idx="36463">
                  <c:v>-0.246777453407793</c:v>
                </c:pt>
                <c:pt idx="36464">
                  <c:v>-0.24580851358323499</c:v>
                </c:pt>
                <c:pt idx="36465">
                  <c:v>-0.24483957375867699</c:v>
                </c:pt>
                <c:pt idx="36466">
                  <c:v>-0.24387063394359301</c:v>
                </c:pt>
                <c:pt idx="36467">
                  <c:v>-0.24290169411903501</c:v>
                </c:pt>
                <c:pt idx="36468">
                  <c:v>-0.241932754294477</c:v>
                </c:pt>
                <c:pt idx="36469">
                  <c:v>-0.240963814479394</c:v>
                </c:pt>
                <c:pt idx="36470">
                  <c:v>-0.23999487465483599</c:v>
                </c:pt>
                <c:pt idx="36471">
                  <c:v>-0.23902593483027801</c:v>
                </c:pt>
                <c:pt idx="36472">
                  <c:v>-0.23805699501519501</c:v>
                </c:pt>
                <c:pt idx="36473">
                  <c:v>-0.237088055190637</c:v>
                </c:pt>
                <c:pt idx="36474">
                  <c:v>-0.23611911536607799</c:v>
                </c:pt>
                <c:pt idx="36475">
                  <c:v>-0.23515017555099499</c:v>
                </c:pt>
                <c:pt idx="36476">
                  <c:v>-0.23418123572643701</c:v>
                </c:pt>
                <c:pt idx="36477">
                  <c:v>-0.233212295901879</c:v>
                </c:pt>
                <c:pt idx="36478">
                  <c:v>-0.232243356086796</c:v>
                </c:pt>
                <c:pt idx="36479">
                  <c:v>-0.23127441626223799</c:v>
                </c:pt>
                <c:pt idx="36480">
                  <c:v>-0.23030547643767901</c:v>
                </c:pt>
                <c:pt idx="36481">
                  <c:v>-0.22933653662259601</c:v>
                </c:pt>
                <c:pt idx="36482">
                  <c:v>-0.228367596798038</c:v>
                </c:pt>
                <c:pt idx="36483">
                  <c:v>-0.22739865697348</c:v>
                </c:pt>
                <c:pt idx="36484">
                  <c:v>-0.22642971715839699</c:v>
                </c:pt>
                <c:pt idx="36485">
                  <c:v>-0.22546077733383901</c:v>
                </c:pt>
                <c:pt idx="36486">
                  <c:v>-0.22449183750928101</c:v>
                </c:pt>
                <c:pt idx="36487">
                  <c:v>-0.223522897694198</c:v>
                </c:pt>
                <c:pt idx="36488">
                  <c:v>-0.22255395786964</c:v>
                </c:pt>
                <c:pt idx="36489">
                  <c:v>-0.22158501804508099</c:v>
                </c:pt>
                <c:pt idx="36490">
                  <c:v>-0.22061607822999801</c:v>
                </c:pt>
                <c:pt idx="36491">
                  <c:v>-0.21964713840544001</c:v>
                </c:pt>
                <c:pt idx="36492">
                  <c:v>-0.218678198580882</c:v>
                </c:pt>
                <c:pt idx="36493">
                  <c:v>-0.217709258765799</c:v>
                </c:pt>
                <c:pt idx="36494">
                  <c:v>-0.21674031894124099</c:v>
                </c:pt>
                <c:pt idx="36495">
                  <c:v>-0.21577137911668301</c:v>
                </c:pt>
                <c:pt idx="36496">
                  <c:v>-0.21480243930160001</c:v>
                </c:pt>
                <c:pt idx="36497">
                  <c:v>-0.213833499477041</c:v>
                </c:pt>
                <c:pt idx="36498">
                  <c:v>-0.21286455965248299</c:v>
                </c:pt>
                <c:pt idx="36499">
                  <c:v>-0.21189561983739999</c:v>
                </c:pt>
                <c:pt idx="36500">
                  <c:v>-0.21092668001284201</c:v>
                </c:pt>
                <c:pt idx="36501">
                  <c:v>-0.209957740188284</c:v>
                </c:pt>
                <c:pt idx="36502">
                  <c:v>-0.208988800373201</c:v>
                </c:pt>
                <c:pt idx="36503">
                  <c:v>-0.20801986054864299</c:v>
                </c:pt>
                <c:pt idx="36504">
                  <c:v>-0.20705092072408399</c:v>
                </c:pt>
                <c:pt idx="36505">
                  <c:v>-0.20608198090900101</c:v>
                </c:pt>
                <c:pt idx="36506">
                  <c:v>-0.205113041084443</c:v>
                </c:pt>
                <c:pt idx="36507">
                  <c:v>-0.204144101259885</c:v>
                </c:pt>
                <c:pt idx="36508">
                  <c:v>-0.20317516144480199</c:v>
                </c:pt>
                <c:pt idx="36509">
                  <c:v>-0.20220622162024399</c:v>
                </c:pt>
                <c:pt idx="36510">
                  <c:v>-0.20123728179568601</c:v>
                </c:pt>
                <c:pt idx="36511">
                  <c:v>-0.200268341980602</c:v>
                </c:pt>
                <c:pt idx="36512">
                  <c:v>-0.199299402156044</c:v>
                </c:pt>
                <c:pt idx="36513">
                  <c:v>-0.19833046233148599</c:v>
                </c:pt>
                <c:pt idx="36514">
                  <c:v>-0.19736152251640299</c:v>
                </c:pt>
                <c:pt idx="36515">
                  <c:v>-0.19639258269184501</c:v>
                </c:pt>
                <c:pt idx="36516">
                  <c:v>-0.195423642867287</c:v>
                </c:pt>
                <c:pt idx="36517">
                  <c:v>-0.194454703052204</c:v>
                </c:pt>
                <c:pt idx="36518">
                  <c:v>-0.19348576322764599</c:v>
                </c:pt>
                <c:pt idx="36519">
                  <c:v>-0.19251682340308701</c:v>
                </c:pt>
                <c:pt idx="36520">
                  <c:v>-0.19154788358800401</c:v>
                </c:pt>
                <c:pt idx="36521">
                  <c:v>-0.190578943763446</c:v>
                </c:pt>
                <c:pt idx="36522">
                  <c:v>-0.18961000393888799</c:v>
                </c:pt>
                <c:pt idx="36523">
                  <c:v>-0.18864106412380499</c:v>
                </c:pt>
                <c:pt idx="36524">
                  <c:v>-0.18767212429924701</c:v>
                </c:pt>
                <c:pt idx="36525">
                  <c:v>-0.186703184474689</c:v>
                </c:pt>
                <c:pt idx="36526">
                  <c:v>-0.185734244659606</c:v>
                </c:pt>
                <c:pt idx="36527">
                  <c:v>-0.184765304835047</c:v>
                </c:pt>
                <c:pt idx="36528">
                  <c:v>-0.18379636501048899</c:v>
                </c:pt>
                <c:pt idx="36529">
                  <c:v>-0.18282742519540601</c:v>
                </c:pt>
                <c:pt idx="36530">
                  <c:v>-0.18185848537084801</c:v>
                </c:pt>
                <c:pt idx="36531">
                  <c:v>-0.18088954554629</c:v>
                </c:pt>
                <c:pt idx="36532">
                  <c:v>-0.179920605731207</c:v>
                </c:pt>
                <c:pt idx="36533">
                  <c:v>-0.17895166590664899</c:v>
                </c:pt>
                <c:pt idx="36534">
                  <c:v>-0.17798272608209001</c:v>
                </c:pt>
                <c:pt idx="36535">
                  <c:v>-0.17701378626700701</c:v>
                </c:pt>
                <c:pt idx="36536">
                  <c:v>-0.176044846442449</c:v>
                </c:pt>
                <c:pt idx="36537">
                  <c:v>-0.17507590661789099</c:v>
                </c:pt>
                <c:pt idx="36538">
                  <c:v>-0.17410696680280799</c:v>
                </c:pt>
                <c:pt idx="36539">
                  <c:v>-0.17313802697825001</c:v>
                </c:pt>
                <c:pt idx="36540">
                  <c:v>-0.172169087153692</c:v>
                </c:pt>
                <c:pt idx="36541">
                  <c:v>-0.171200147338609</c:v>
                </c:pt>
                <c:pt idx="36542">
                  <c:v>-0.17023120751404999</c:v>
                </c:pt>
                <c:pt idx="36543">
                  <c:v>-0.16926226768949201</c:v>
                </c:pt>
                <c:pt idx="36544">
                  <c:v>-0.16829332787440901</c:v>
                </c:pt>
                <c:pt idx="36545">
                  <c:v>-0.167324388049851</c:v>
                </c:pt>
                <c:pt idx="36546">
                  <c:v>-0.166355448225293</c:v>
                </c:pt>
                <c:pt idx="36547">
                  <c:v>-0.16538650841020999</c:v>
                </c:pt>
                <c:pt idx="36548">
                  <c:v>-0.16441756858565201</c:v>
                </c:pt>
                <c:pt idx="36549">
                  <c:v>-0.16344862876109301</c:v>
                </c:pt>
                <c:pt idx="36550">
                  <c:v>-0.16247968894601</c:v>
                </c:pt>
                <c:pt idx="36551">
                  <c:v>-0.161510749121452</c:v>
                </c:pt>
                <c:pt idx="36552">
                  <c:v>-0.16054180929689399</c:v>
                </c:pt>
                <c:pt idx="36553">
                  <c:v>-0.15957286948181101</c:v>
                </c:pt>
                <c:pt idx="36554">
                  <c:v>-0.15860392965725301</c:v>
                </c:pt>
                <c:pt idx="36555">
                  <c:v>-0.157634989832695</c:v>
                </c:pt>
                <c:pt idx="36556">
                  <c:v>-0.156666050017612</c:v>
                </c:pt>
                <c:pt idx="36557">
                  <c:v>-0.15569711019305299</c:v>
                </c:pt>
                <c:pt idx="36558">
                  <c:v>-0.15472817036849501</c:v>
                </c:pt>
                <c:pt idx="36559">
                  <c:v>-0.15375923055341201</c:v>
                </c:pt>
                <c:pt idx="36560">
                  <c:v>-0.152790290728854</c:v>
                </c:pt>
                <c:pt idx="36561">
                  <c:v>-0.15182135090429599</c:v>
                </c:pt>
                <c:pt idx="36562">
                  <c:v>-0.15085241108921299</c:v>
                </c:pt>
                <c:pt idx="36563">
                  <c:v>-0.14988347126465501</c:v>
                </c:pt>
                <c:pt idx="36564">
                  <c:v>-0.148914531440096</c:v>
                </c:pt>
                <c:pt idx="36565">
                  <c:v>-0.147945591625013</c:v>
                </c:pt>
                <c:pt idx="36566">
                  <c:v>-0.14697665180045499</c:v>
                </c:pt>
                <c:pt idx="36567">
                  <c:v>-0.14600771197589699</c:v>
                </c:pt>
                <c:pt idx="36568">
                  <c:v>-0.14503877216081401</c:v>
                </c:pt>
                <c:pt idx="36569">
                  <c:v>-0.144069832336256</c:v>
                </c:pt>
                <c:pt idx="36570">
                  <c:v>-0.143100892511698</c:v>
                </c:pt>
                <c:pt idx="36571">
                  <c:v>-0.14213195269661499</c:v>
                </c:pt>
                <c:pt idx="36572">
                  <c:v>-0.14116301287205599</c:v>
                </c:pt>
                <c:pt idx="36573">
                  <c:v>-0.14019407304749801</c:v>
                </c:pt>
                <c:pt idx="36574">
                  <c:v>-0.139225133232415</c:v>
                </c:pt>
                <c:pt idx="36575">
                  <c:v>-0.138256193407857</c:v>
                </c:pt>
                <c:pt idx="36576">
                  <c:v>-0.13728725358329899</c:v>
                </c:pt>
                <c:pt idx="36577">
                  <c:v>-0.13631831376821599</c:v>
                </c:pt>
                <c:pt idx="36578">
                  <c:v>-0.13534937394365801</c:v>
                </c:pt>
                <c:pt idx="36579">
                  <c:v>-0.134380434119099</c:v>
                </c:pt>
                <c:pt idx="36580">
                  <c:v>-0.133411494304016</c:v>
                </c:pt>
                <c:pt idx="36581">
                  <c:v>-0.13244255447945799</c:v>
                </c:pt>
                <c:pt idx="36582">
                  <c:v>-0.13147361465490001</c:v>
                </c:pt>
                <c:pt idx="36583">
                  <c:v>-0.13050467483981701</c:v>
                </c:pt>
                <c:pt idx="36584">
                  <c:v>-0.129535735015259</c:v>
                </c:pt>
                <c:pt idx="36585">
                  <c:v>-0.12856679519070099</c:v>
                </c:pt>
                <c:pt idx="36586">
                  <c:v>-0.12759785537561799</c:v>
                </c:pt>
                <c:pt idx="36587">
                  <c:v>-0.12662891555105901</c:v>
                </c:pt>
                <c:pt idx="36588">
                  <c:v>-0.12565997572650101</c:v>
                </c:pt>
                <c:pt idx="36589">
                  <c:v>-0.124691035911418</c:v>
                </c:pt>
                <c:pt idx="36590">
                  <c:v>-0.12372209608686</c:v>
                </c:pt>
                <c:pt idx="36591">
                  <c:v>-0.122753156262302</c:v>
                </c:pt>
                <c:pt idx="36592">
                  <c:v>-0.121784216447219</c:v>
                </c:pt>
                <c:pt idx="36593">
                  <c:v>-0.12081527662266101</c:v>
                </c:pt>
                <c:pt idx="36594">
                  <c:v>-0.119846336798102</c:v>
                </c:pt>
                <c:pt idx="36595">
                  <c:v>-0.118877396983019</c:v>
                </c:pt>
                <c:pt idx="36596">
                  <c:v>-0.117908457158461</c:v>
                </c:pt>
                <c:pt idx="36597">
                  <c:v>-0.116939517333903</c:v>
                </c:pt>
                <c:pt idx="36598">
                  <c:v>-0.11597057751882001</c:v>
                </c:pt>
                <c:pt idx="36599">
                  <c:v>-0.115001637694262</c:v>
                </c:pt>
                <c:pt idx="36600">
                  <c:v>-0.11403269786970401</c:v>
                </c:pt>
                <c:pt idx="36601">
                  <c:v>-0.113063758054621</c:v>
                </c:pt>
                <c:pt idx="36602">
                  <c:v>-0.112094818230062</c:v>
                </c:pt>
                <c:pt idx="36603">
                  <c:v>-0.111125878405504</c:v>
                </c:pt>
                <c:pt idx="36604">
                  <c:v>-0.110156938590421</c:v>
                </c:pt>
                <c:pt idx="36605">
                  <c:v>-0.10918799876586301</c:v>
                </c:pt>
                <c:pt idx="36606">
                  <c:v>-0.108219058941305</c:v>
                </c:pt>
                <c:pt idx="36607">
                  <c:v>-0.107250119126222</c:v>
                </c:pt>
                <c:pt idx="36608">
                  <c:v>-0.106281179301664</c:v>
                </c:pt>
                <c:pt idx="36609">
                  <c:v>-0.105312239477105</c:v>
                </c:pt>
                <c:pt idx="36610">
                  <c:v>-0.10434329966202199</c:v>
                </c:pt>
                <c:pt idx="36611">
                  <c:v>-0.103374359837464</c:v>
                </c:pt>
                <c:pt idx="36612">
                  <c:v>-0.10240542001290601</c:v>
                </c:pt>
                <c:pt idx="36613">
                  <c:v>-0.101436480197823</c:v>
                </c:pt>
                <c:pt idx="36614">
                  <c:v>-0.100467540373265</c:v>
                </c:pt>
                <c:pt idx="36615">
                  <c:v>-9.9498600548706601E-2</c:v>
                </c:pt>
                <c:pt idx="36616">
                  <c:v>-9.8529660733623597E-2</c:v>
                </c:pt>
                <c:pt idx="36617">
                  <c:v>-9.7560720909065396E-2</c:v>
                </c:pt>
                <c:pt idx="36618">
                  <c:v>-9.6591781084507194E-2</c:v>
                </c:pt>
                <c:pt idx="36619">
                  <c:v>-9.5622841269424205E-2</c:v>
                </c:pt>
                <c:pt idx="36620">
                  <c:v>-9.4653901444866004E-2</c:v>
                </c:pt>
                <c:pt idx="36621">
                  <c:v>-9.3684961620307802E-2</c:v>
                </c:pt>
                <c:pt idx="36622">
                  <c:v>-9.2716021805224799E-2</c:v>
                </c:pt>
                <c:pt idx="36623">
                  <c:v>-9.1747081980666598E-2</c:v>
                </c:pt>
                <c:pt idx="36624">
                  <c:v>-9.0778142156108396E-2</c:v>
                </c:pt>
                <c:pt idx="36625">
                  <c:v>-8.9809202341025504E-2</c:v>
                </c:pt>
                <c:pt idx="36626">
                  <c:v>-8.8840262516467206E-2</c:v>
                </c:pt>
                <c:pt idx="36627">
                  <c:v>-8.7871322691909101E-2</c:v>
                </c:pt>
                <c:pt idx="36628">
                  <c:v>-8.6902382876826001E-2</c:v>
                </c:pt>
                <c:pt idx="36629">
                  <c:v>-8.5933443052267897E-2</c:v>
                </c:pt>
                <c:pt idx="36630">
                  <c:v>-8.4964503227709695E-2</c:v>
                </c:pt>
                <c:pt idx="36631">
                  <c:v>-8.3995563412626595E-2</c:v>
                </c:pt>
                <c:pt idx="36632">
                  <c:v>-8.3026623588068393E-2</c:v>
                </c:pt>
                <c:pt idx="36633">
                  <c:v>-8.2057683763510303E-2</c:v>
                </c:pt>
                <c:pt idx="36634">
                  <c:v>-8.1088743948427203E-2</c:v>
                </c:pt>
                <c:pt idx="36635">
                  <c:v>-8.0119804123869001E-2</c:v>
                </c:pt>
                <c:pt idx="36636">
                  <c:v>-7.91508642993108E-2</c:v>
                </c:pt>
                <c:pt idx="36637">
                  <c:v>-7.8181924484227797E-2</c:v>
                </c:pt>
                <c:pt idx="36638">
                  <c:v>-7.7212984659669595E-2</c:v>
                </c:pt>
                <c:pt idx="36639">
                  <c:v>-7.6244044835111505E-2</c:v>
                </c:pt>
                <c:pt idx="36640">
                  <c:v>-7.5275105020028404E-2</c:v>
                </c:pt>
                <c:pt idx="36641">
                  <c:v>-7.4306165195470203E-2</c:v>
                </c:pt>
                <c:pt idx="36642">
                  <c:v>-7.3337225370912001E-2</c:v>
                </c:pt>
                <c:pt idx="36643">
                  <c:v>-7.2368285555828998E-2</c:v>
                </c:pt>
                <c:pt idx="36644">
                  <c:v>-7.1399345731270797E-2</c:v>
                </c:pt>
                <c:pt idx="36645">
                  <c:v>-7.0430405906712706E-2</c:v>
                </c:pt>
                <c:pt idx="36646">
                  <c:v>-6.9461466091629703E-2</c:v>
                </c:pt>
                <c:pt idx="36647">
                  <c:v>-6.8492526267071405E-2</c:v>
                </c:pt>
                <c:pt idx="36648">
                  <c:v>-6.7523586442513203E-2</c:v>
                </c:pt>
                <c:pt idx="36649">
                  <c:v>-6.65546466274302E-2</c:v>
                </c:pt>
                <c:pt idx="36650">
                  <c:v>-6.5585706802872096E-2</c:v>
                </c:pt>
                <c:pt idx="36651">
                  <c:v>-6.4616766978313797E-2</c:v>
                </c:pt>
                <c:pt idx="36652">
                  <c:v>-6.3647827163230794E-2</c:v>
                </c:pt>
                <c:pt idx="36653">
                  <c:v>-6.2678887338672704E-2</c:v>
                </c:pt>
                <c:pt idx="36654">
                  <c:v>-6.1709947514114502E-2</c:v>
                </c:pt>
                <c:pt idx="36655">
                  <c:v>-6.0741007699031402E-2</c:v>
                </c:pt>
                <c:pt idx="36656">
                  <c:v>-5.9772067874473297E-2</c:v>
                </c:pt>
                <c:pt idx="36657">
                  <c:v>-5.8803128049915103E-2</c:v>
                </c:pt>
                <c:pt idx="36658">
                  <c:v>-5.78341882348321E-2</c:v>
                </c:pt>
                <c:pt idx="36659">
                  <c:v>-5.6865248410273898E-2</c:v>
                </c:pt>
                <c:pt idx="36660">
                  <c:v>-5.5896308585715697E-2</c:v>
                </c:pt>
                <c:pt idx="36661">
                  <c:v>-5.4927368770632597E-2</c:v>
                </c:pt>
                <c:pt idx="36662">
                  <c:v>-5.3958428946074402E-2</c:v>
                </c:pt>
                <c:pt idx="36663">
                  <c:v>-5.2989489121516298E-2</c:v>
                </c:pt>
                <c:pt idx="36664">
                  <c:v>-5.2020549306433302E-2</c:v>
                </c:pt>
                <c:pt idx="36665">
                  <c:v>-5.1051609481875003E-2</c:v>
                </c:pt>
                <c:pt idx="36666">
                  <c:v>-5.0082669657316899E-2</c:v>
                </c:pt>
                <c:pt idx="36667">
                  <c:v>-4.9113729842233798E-2</c:v>
                </c:pt>
                <c:pt idx="36668">
                  <c:v>-4.8144790017675701E-2</c:v>
                </c:pt>
                <c:pt idx="36669">
                  <c:v>-4.7175850193117499E-2</c:v>
                </c:pt>
                <c:pt idx="36670">
                  <c:v>-4.6206910378034399E-2</c:v>
                </c:pt>
                <c:pt idx="36671">
                  <c:v>-4.5237970553476198E-2</c:v>
                </c:pt>
                <c:pt idx="36672">
                  <c:v>-4.42690307289181E-2</c:v>
                </c:pt>
                <c:pt idx="36673">
                  <c:v>-4.3300090913835E-2</c:v>
                </c:pt>
                <c:pt idx="36674">
                  <c:v>-4.2331151089276903E-2</c:v>
                </c:pt>
                <c:pt idx="36675">
                  <c:v>-4.1362211264718597E-2</c:v>
                </c:pt>
                <c:pt idx="36676">
                  <c:v>-4.0393271449635601E-2</c:v>
                </c:pt>
                <c:pt idx="36677">
                  <c:v>-3.9424331625077497E-2</c:v>
                </c:pt>
                <c:pt idx="36678">
                  <c:v>-3.8455391800519302E-2</c:v>
                </c:pt>
                <c:pt idx="36679">
                  <c:v>-3.7486451985436299E-2</c:v>
                </c:pt>
                <c:pt idx="36680">
                  <c:v>-3.6517512160878E-2</c:v>
                </c:pt>
                <c:pt idx="36681">
                  <c:v>-3.5548572336319903E-2</c:v>
                </c:pt>
                <c:pt idx="36682">
                  <c:v>-3.45796325212369E-2</c:v>
                </c:pt>
                <c:pt idx="36683">
                  <c:v>-3.3610692696678698E-2</c:v>
                </c:pt>
                <c:pt idx="36684">
                  <c:v>-3.2641752872120601E-2</c:v>
                </c:pt>
                <c:pt idx="36685">
                  <c:v>-3.1672813057037501E-2</c:v>
                </c:pt>
                <c:pt idx="36686">
                  <c:v>-3.0703873232479299E-2</c:v>
                </c:pt>
                <c:pt idx="36687">
                  <c:v>-2.9734933407921101E-2</c:v>
                </c:pt>
                <c:pt idx="36688">
                  <c:v>-2.8765993592838102E-2</c:v>
                </c:pt>
                <c:pt idx="36689">
                  <c:v>-2.77970537682798E-2</c:v>
                </c:pt>
                <c:pt idx="36690">
                  <c:v>-2.6828113943721602E-2</c:v>
                </c:pt>
                <c:pt idx="36691">
                  <c:v>-2.5859174128638699E-2</c:v>
                </c:pt>
                <c:pt idx="36692">
                  <c:v>-2.4890234304080501E-2</c:v>
                </c:pt>
                <c:pt idx="36693">
                  <c:v>-2.3921294479522199E-2</c:v>
                </c:pt>
                <c:pt idx="36694">
                  <c:v>-2.2952354664439199E-2</c:v>
                </c:pt>
                <c:pt idx="36695">
                  <c:v>-2.1983414839881098E-2</c:v>
                </c:pt>
                <c:pt idx="36696">
                  <c:v>-2.10144750153229E-2</c:v>
                </c:pt>
                <c:pt idx="36697">
                  <c:v>-2.0045535200239901E-2</c:v>
                </c:pt>
                <c:pt idx="36698">
                  <c:v>-1.9076595375681699E-2</c:v>
                </c:pt>
                <c:pt idx="36699">
                  <c:v>-1.8107655551123501E-2</c:v>
                </c:pt>
                <c:pt idx="36700">
                  <c:v>-1.7138715736040401E-2</c:v>
                </c:pt>
                <c:pt idx="36701">
                  <c:v>-1.61697759114823E-2</c:v>
                </c:pt>
                <c:pt idx="36702">
                  <c:v>-1.52008360869241E-2</c:v>
                </c:pt>
                <c:pt idx="36703">
                  <c:v>-1.4231896271841101E-2</c:v>
                </c:pt>
                <c:pt idx="36704">
                  <c:v>-1.32629564472828E-2</c:v>
                </c:pt>
                <c:pt idx="36705">
                  <c:v>-1.22940166227247E-2</c:v>
                </c:pt>
                <c:pt idx="36706">
                  <c:v>-1.13250768076417E-2</c:v>
                </c:pt>
                <c:pt idx="36707">
                  <c:v>-1.03561369830835E-2</c:v>
                </c:pt>
                <c:pt idx="36708">
                  <c:v>-9.3871971585253698E-3</c:v>
                </c:pt>
                <c:pt idx="36709">
                  <c:v>-8.4182573434422592E-3</c:v>
                </c:pt>
                <c:pt idx="36710">
                  <c:v>-7.4493175188840603E-3</c:v>
                </c:pt>
                <c:pt idx="36711">
                  <c:v>-6.48037769432591E-3</c:v>
                </c:pt>
                <c:pt idx="36712">
                  <c:v>-5.5114378792428496E-3</c:v>
                </c:pt>
                <c:pt idx="36713">
                  <c:v>-4.5424980546847097E-3</c:v>
                </c:pt>
                <c:pt idx="36714">
                  <c:v>-3.5735582301264501E-3</c:v>
                </c:pt>
                <c:pt idx="36715">
                  <c:v>-2.6046184150435E-3</c:v>
                </c:pt>
                <c:pt idx="36716">
                  <c:v>-1.6356785904853E-3</c:v>
                </c:pt>
                <c:pt idx="36717">
                  <c:v>-6.6673876592710001E-4</c:v>
                </c:pt>
                <c:pt idx="36718">
                  <c:v>3.0220104915595902E-4</c:v>
                </c:pt>
                <c:pt idx="36719">
                  <c:v>1.27114087371411E-3</c:v>
                </c:pt>
                <c:pt idx="36720">
                  <c:v>2.24008069827231E-3</c:v>
                </c:pt>
                <c:pt idx="36721">
                  <c:v>3.20902051335531E-3</c:v>
                </c:pt>
                <c:pt idx="36722">
                  <c:v>4.1779603379135102E-3</c:v>
                </c:pt>
                <c:pt idx="36723">
                  <c:v>5.1469001624716596E-3</c:v>
                </c:pt>
                <c:pt idx="36724">
                  <c:v>6.11583997755472E-3</c:v>
                </c:pt>
                <c:pt idx="36725">
                  <c:v>7.0847798021129197E-3</c:v>
                </c:pt>
                <c:pt idx="36726">
                  <c:v>8.0537196266710596E-3</c:v>
                </c:pt>
                <c:pt idx="36727">
                  <c:v>9.0226594417540697E-3</c:v>
                </c:pt>
                <c:pt idx="36728">
                  <c:v>9.9915992663123197E-3</c:v>
                </c:pt>
                <c:pt idx="36729">
                  <c:v>1.09605390908705E-2</c:v>
                </c:pt>
                <c:pt idx="36730">
                  <c:v>1.19294789059535E-2</c:v>
                </c:pt>
                <c:pt idx="36731">
                  <c:v>1.28984187305117E-2</c:v>
                </c:pt>
                <c:pt idx="36732">
                  <c:v>1.38673585550699E-2</c:v>
                </c:pt>
                <c:pt idx="36733">
                  <c:v>1.4836298370152899E-2</c:v>
                </c:pt>
                <c:pt idx="36734">
                  <c:v>1.5805238194711101E-2</c:v>
                </c:pt>
                <c:pt idx="36735">
                  <c:v>1.6774178019269299E-2</c:v>
                </c:pt>
                <c:pt idx="36736">
                  <c:v>1.7743117834352298E-2</c:v>
                </c:pt>
                <c:pt idx="36737">
                  <c:v>1.8712057658910399E-2</c:v>
                </c:pt>
                <c:pt idx="36738">
                  <c:v>1.9680997483468701E-2</c:v>
                </c:pt>
                <c:pt idx="36739">
                  <c:v>2.0649937298551701E-2</c:v>
                </c:pt>
                <c:pt idx="36740">
                  <c:v>2.1618877123109899E-2</c:v>
                </c:pt>
                <c:pt idx="36741">
                  <c:v>2.25878169476681E-2</c:v>
                </c:pt>
                <c:pt idx="36742">
                  <c:v>2.35567567627511E-2</c:v>
                </c:pt>
                <c:pt idx="36743">
                  <c:v>2.4525696587309301E-2</c:v>
                </c:pt>
                <c:pt idx="36744">
                  <c:v>2.5494636411867399E-2</c:v>
                </c:pt>
                <c:pt idx="36745">
                  <c:v>2.6463576226950499E-2</c:v>
                </c:pt>
                <c:pt idx="36746">
                  <c:v>2.7432516051508701E-2</c:v>
                </c:pt>
                <c:pt idx="36747">
                  <c:v>2.8401455876066899E-2</c:v>
                </c:pt>
                <c:pt idx="36748">
                  <c:v>2.9370395691149902E-2</c:v>
                </c:pt>
                <c:pt idx="36749">
                  <c:v>3.03393355157082E-2</c:v>
                </c:pt>
                <c:pt idx="36750">
                  <c:v>3.1308275340266201E-2</c:v>
                </c:pt>
                <c:pt idx="36751">
                  <c:v>3.2277215155349301E-2</c:v>
                </c:pt>
                <c:pt idx="36752">
                  <c:v>3.3246154979907502E-2</c:v>
                </c:pt>
                <c:pt idx="36753">
                  <c:v>3.42150948044656E-2</c:v>
                </c:pt>
                <c:pt idx="36754">
                  <c:v>3.51840346195487E-2</c:v>
                </c:pt>
                <c:pt idx="36755">
                  <c:v>3.6152974444106901E-2</c:v>
                </c:pt>
                <c:pt idx="36756">
                  <c:v>3.7121914268664999E-2</c:v>
                </c:pt>
                <c:pt idx="36757">
                  <c:v>3.8090854083748099E-2</c:v>
                </c:pt>
                <c:pt idx="36758">
                  <c:v>3.9059793908306301E-2</c:v>
                </c:pt>
                <c:pt idx="36759">
                  <c:v>4.0028733732864502E-2</c:v>
                </c:pt>
                <c:pt idx="36760">
                  <c:v>4.0997673547947498E-2</c:v>
                </c:pt>
                <c:pt idx="36761">
                  <c:v>4.19666133725057E-2</c:v>
                </c:pt>
                <c:pt idx="36762">
                  <c:v>4.2935553197063901E-2</c:v>
                </c:pt>
                <c:pt idx="36763">
                  <c:v>4.39044930121468E-2</c:v>
                </c:pt>
                <c:pt idx="36764">
                  <c:v>4.4873432836705099E-2</c:v>
                </c:pt>
                <c:pt idx="36765">
                  <c:v>4.58423726612633E-2</c:v>
                </c:pt>
                <c:pt idx="36766">
                  <c:v>4.6811312476346303E-2</c:v>
                </c:pt>
                <c:pt idx="36767">
                  <c:v>4.7780252300904401E-2</c:v>
                </c:pt>
                <c:pt idx="36768">
                  <c:v>4.8749192125462699E-2</c:v>
                </c:pt>
                <c:pt idx="36769">
                  <c:v>4.9718131940545598E-2</c:v>
                </c:pt>
                <c:pt idx="36770">
                  <c:v>5.06870717651038E-2</c:v>
                </c:pt>
                <c:pt idx="36771">
                  <c:v>5.1656011589662001E-2</c:v>
                </c:pt>
                <c:pt idx="36772">
                  <c:v>5.2624951404744998E-2</c:v>
                </c:pt>
                <c:pt idx="36773">
                  <c:v>5.3593891229303303E-2</c:v>
                </c:pt>
                <c:pt idx="36774">
                  <c:v>5.4562831053861498E-2</c:v>
                </c:pt>
                <c:pt idx="36775">
                  <c:v>5.5531770868944397E-2</c:v>
                </c:pt>
                <c:pt idx="36776">
                  <c:v>5.6500710693502702E-2</c:v>
                </c:pt>
                <c:pt idx="36777">
                  <c:v>5.74696505180608E-2</c:v>
                </c:pt>
                <c:pt idx="36778">
                  <c:v>5.84385903331439E-2</c:v>
                </c:pt>
                <c:pt idx="36779">
                  <c:v>5.9407530157701997E-2</c:v>
                </c:pt>
                <c:pt idx="36780">
                  <c:v>6.0376469982260303E-2</c:v>
                </c:pt>
                <c:pt idx="36781">
                  <c:v>6.1345409797343299E-2</c:v>
                </c:pt>
                <c:pt idx="36782">
                  <c:v>6.2314349621901403E-2</c:v>
                </c:pt>
                <c:pt idx="36783">
                  <c:v>6.3283289446459598E-2</c:v>
                </c:pt>
                <c:pt idx="36784">
                  <c:v>6.4252229261542698E-2</c:v>
                </c:pt>
                <c:pt idx="36785">
                  <c:v>6.5221169086100803E-2</c:v>
                </c:pt>
                <c:pt idx="36786">
                  <c:v>6.6190108910659004E-2</c:v>
                </c:pt>
                <c:pt idx="36787">
                  <c:v>6.7159048725742104E-2</c:v>
                </c:pt>
                <c:pt idx="36788">
                  <c:v>6.8127988550300306E-2</c:v>
                </c:pt>
                <c:pt idx="36789">
                  <c:v>6.9096928374858396E-2</c:v>
                </c:pt>
                <c:pt idx="36790">
                  <c:v>7.0065868189941496E-2</c:v>
                </c:pt>
                <c:pt idx="36791">
                  <c:v>7.1034808014499698E-2</c:v>
                </c:pt>
                <c:pt idx="36792">
                  <c:v>7.2003747839057802E-2</c:v>
                </c:pt>
                <c:pt idx="36793">
                  <c:v>7.2972687654140903E-2</c:v>
                </c:pt>
                <c:pt idx="36794">
                  <c:v>7.3941627478699104E-2</c:v>
                </c:pt>
                <c:pt idx="36795">
                  <c:v>7.4910567303257194E-2</c:v>
                </c:pt>
                <c:pt idx="36796">
                  <c:v>7.5879507118340198E-2</c:v>
                </c:pt>
                <c:pt idx="36797">
                  <c:v>7.6848446942898496E-2</c:v>
                </c:pt>
                <c:pt idx="36798">
                  <c:v>7.7817386767456601E-2</c:v>
                </c:pt>
                <c:pt idx="36799">
                  <c:v>7.8786326582539701E-2</c:v>
                </c:pt>
                <c:pt idx="36800">
                  <c:v>7.9755266407097902E-2</c:v>
                </c:pt>
                <c:pt idx="36801">
                  <c:v>8.0724206231656104E-2</c:v>
                </c:pt>
                <c:pt idx="36802">
                  <c:v>8.1693146046738996E-2</c:v>
                </c:pt>
                <c:pt idx="36803">
                  <c:v>8.2662085871297294E-2</c:v>
                </c:pt>
                <c:pt idx="36804">
                  <c:v>8.3631025695855496E-2</c:v>
                </c:pt>
                <c:pt idx="36805">
                  <c:v>8.4599965510938402E-2</c:v>
                </c:pt>
                <c:pt idx="36806">
                  <c:v>8.5568905335496603E-2</c:v>
                </c:pt>
                <c:pt idx="36807">
                  <c:v>8.6537845160054902E-2</c:v>
                </c:pt>
                <c:pt idx="36808">
                  <c:v>8.7506784975137794E-2</c:v>
                </c:pt>
                <c:pt idx="36809">
                  <c:v>8.8475724799695996E-2</c:v>
                </c:pt>
                <c:pt idx="36810">
                  <c:v>8.9444664624254294E-2</c:v>
                </c:pt>
                <c:pt idx="36811">
                  <c:v>9.04136044393372E-2</c:v>
                </c:pt>
                <c:pt idx="36812">
                  <c:v>9.1382544263895402E-2</c:v>
                </c:pt>
                <c:pt idx="36813">
                  <c:v>9.2351484088453603E-2</c:v>
                </c:pt>
                <c:pt idx="36814">
                  <c:v>9.3320423903536606E-2</c:v>
                </c:pt>
                <c:pt idx="36815">
                  <c:v>9.4289363728094794E-2</c:v>
                </c:pt>
                <c:pt idx="36816">
                  <c:v>9.5258303552652995E-2</c:v>
                </c:pt>
                <c:pt idx="36817">
                  <c:v>9.6227243367736096E-2</c:v>
                </c:pt>
                <c:pt idx="36818">
                  <c:v>9.71961831922942E-2</c:v>
                </c:pt>
                <c:pt idx="36819">
                  <c:v>9.8165123016852401E-2</c:v>
                </c:pt>
                <c:pt idx="36820">
                  <c:v>9.9134062831935502E-2</c:v>
                </c:pt>
                <c:pt idx="36821">
                  <c:v>0.10010300265649399</c:v>
                </c:pt>
                <c:pt idx="36822">
                  <c:v>0.101071942481052</c:v>
                </c:pt>
                <c:pt idx="36823">
                  <c:v>0.102040882296135</c:v>
                </c:pt>
                <c:pt idx="36824">
                  <c:v>0.103009822120693</c:v>
                </c:pt>
                <c:pt idx="36825">
                  <c:v>0.10397876194525101</c:v>
                </c:pt>
                <c:pt idx="36826">
                  <c:v>0.10494770176033399</c:v>
                </c:pt>
                <c:pt idx="36827">
                  <c:v>0.105916641584893</c:v>
                </c:pt>
                <c:pt idx="36828">
                  <c:v>0.10688558140945099</c:v>
                </c:pt>
                <c:pt idx="36829">
                  <c:v>0.107854521224534</c:v>
                </c:pt>
                <c:pt idx="36830">
                  <c:v>0.108823461049092</c:v>
                </c:pt>
                <c:pt idx="36831">
                  <c:v>0.10979240087365</c:v>
                </c:pt>
                <c:pt idx="36832">
                  <c:v>0.110761340688733</c:v>
                </c:pt>
                <c:pt idx="36833">
                  <c:v>0.11173028051329099</c:v>
                </c:pt>
                <c:pt idx="36834">
                  <c:v>0.112699220337849</c:v>
                </c:pt>
                <c:pt idx="36835">
                  <c:v>0.113668160152932</c:v>
                </c:pt>
                <c:pt idx="36836">
                  <c:v>0.114637099977491</c:v>
                </c:pt>
                <c:pt idx="36837">
                  <c:v>0.115606039802049</c:v>
                </c:pt>
                <c:pt idx="36838">
                  <c:v>0.11657497961713199</c:v>
                </c:pt>
                <c:pt idx="36839">
                  <c:v>0.11754391944169</c:v>
                </c:pt>
                <c:pt idx="36840">
                  <c:v>0.11851285926624799</c:v>
                </c:pt>
                <c:pt idx="36841">
                  <c:v>0.119481799081331</c:v>
                </c:pt>
                <c:pt idx="36842">
                  <c:v>0.120450738905889</c:v>
                </c:pt>
                <c:pt idx="36843">
                  <c:v>0.121419678730448</c:v>
                </c:pt>
                <c:pt idx="36844">
                  <c:v>0.122388618545531</c:v>
                </c:pt>
                <c:pt idx="36845">
                  <c:v>0.12335755837008899</c:v>
                </c:pt>
                <c:pt idx="36846">
                  <c:v>0.124326498194647</c:v>
                </c:pt>
                <c:pt idx="36847">
                  <c:v>0.12529543800973</c:v>
                </c:pt>
                <c:pt idx="36848">
                  <c:v>0.12626437783428801</c:v>
                </c:pt>
                <c:pt idx="36849">
                  <c:v>0.12723331765884599</c:v>
                </c:pt>
                <c:pt idx="36850">
                  <c:v>0.12820225747392899</c:v>
                </c:pt>
                <c:pt idx="36851">
                  <c:v>0.129171197298488</c:v>
                </c:pt>
                <c:pt idx="36852">
                  <c:v>0.13014013712304601</c:v>
                </c:pt>
                <c:pt idx="36853">
                  <c:v>0.13110907693812901</c:v>
                </c:pt>
                <c:pt idx="36854">
                  <c:v>0.13207801676268699</c:v>
                </c:pt>
                <c:pt idx="36855">
                  <c:v>0.133046956587245</c:v>
                </c:pt>
                <c:pt idx="36856">
                  <c:v>0.134015896402328</c:v>
                </c:pt>
                <c:pt idx="36857">
                  <c:v>0.13498483622688601</c:v>
                </c:pt>
                <c:pt idx="36858">
                  <c:v>0.13595377605144501</c:v>
                </c:pt>
                <c:pt idx="36859">
                  <c:v>0.13692271586652799</c:v>
                </c:pt>
                <c:pt idx="36860">
                  <c:v>0.137891655691086</c:v>
                </c:pt>
                <c:pt idx="36861">
                  <c:v>0.138860595515644</c:v>
                </c:pt>
                <c:pt idx="36862">
                  <c:v>0.13982953533072701</c:v>
                </c:pt>
                <c:pt idx="36863">
                  <c:v>0.14079847515528501</c:v>
                </c:pt>
                <c:pt idx="36864">
                  <c:v>0.14176741497984299</c:v>
                </c:pt>
                <c:pt idx="36865">
                  <c:v>0.142736354794926</c:v>
                </c:pt>
                <c:pt idx="36866">
                  <c:v>0.143705294619485</c:v>
                </c:pt>
                <c:pt idx="36867">
                  <c:v>0.14467423444404301</c:v>
                </c:pt>
                <c:pt idx="36868">
                  <c:v>0.14564317425912601</c:v>
                </c:pt>
                <c:pt idx="36869">
                  <c:v>0.14661211408368399</c:v>
                </c:pt>
                <c:pt idx="36870">
                  <c:v>0.147581053908242</c:v>
                </c:pt>
                <c:pt idx="36871">
                  <c:v>0.148549993723325</c:v>
                </c:pt>
                <c:pt idx="36872">
                  <c:v>0.14951893354788301</c:v>
                </c:pt>
                <c:pt idx="36873">
                  <c:v>0.15048787337244199</c:v>
                </c:pt>
                <c:pt idx="36874">
                  <c:v>0.15145681318752499</c:v>
                </c:pt>
                <c:pt idx="36875">
                  <c:v>0.152425753012083</c:v>
                </c:pt>
                <c:pt idx="36876">
                  <c:v>0.15339469283664101</c:v>
                </c:pt>
                <c:pt idx="36877">
                  <c:v>0.15436363265172401</c:v>
                </c:pt>
                <c:pt idx="36878">
                  <c:v>0.15533257247628199</c:v>
                </c:pt>
                <c:pt idx="36879">
                  <c:v>0.15630151230084</c:v>
                </c:pt>
                <c:pt idx="36880">
                  <c:v>0.157270452115923</c:v>
                </c:pt>
                <c:pt idx="36881">
                  <c:v>0.158239391940482</c:v>
                </c:pt>
                <c:pt idx="36882">
                  <c:v>0.15920833176504001</c:v>
                </c:pt>
                <c:pt idx="36883">
                  <c:v>0.16017727158012299</c:v>
                </c:pt>
                <c:pt idx="36884">
                  <c:v>0.16114621140468099</c:v>
                </c:pt>
                <c:pt idx="36885">
                  <c:v>0.162115151229239</c:v>
                </c:pt>
                <c:pt idx="36886">
                  <c:v>0.163084091044322</c:v>
                </c:pt>
                <c:pt idx="36887">
                  <c:v>0.16405303086888001</c:v>
                </c:pt>
                <c:pt idx="36888">
                  <c:v>0.16502197069343899</c:v>
                </c:pt>
                <c:pt idx="36889">
                  <c:v>0.16599091050852199</c:v>
                </c:pt>
                <c:pt idx="36890">
                  <c:v>0.16695985033308</c:v>
                </c:pt>
                <c:pt idx="36891">
                  <c:v>0.16792879015763801</c:v>
                </c:pt>
                <c:pt idx="36892">
                  <c:v>0.16889772997272101</c:v>
                </c:pt>
                <c:pt idx="36893">
                  <c:v>0.16986666979727899</c:v>
                </c:pt>
                <c:pt idx="36894">
                  <c:v>0.170835609621837</c:v>
                </c:pt>
                <c:pt idx="36895">
                  <c:v>0.17180454943692</c:v>
                </c:pt>
                <c:pt idx="36896">
                  <c:v>0.17277348926147901</c:v>
                </c:pt>
                <c:pt idx="36897">
                  <c:v>0.17374242908603699</c:v>
                </c:pt>
                <c:pt idx="36898">
                  <c:v>0.17471136890111999</c:v>
                </c:pt>
                <c:pt idx="36899">
                  <c:v>0.175680308725678</c:v>
                </c:pt>
                <c:pt idx="36900">
                  <c:v>0.176649248550236</c:v>
                </c:pt>
                <c:pt idx="36901">
                  <c:v>0.17761818836531901</c:v>
                </c:pt>
                <c:pt idx="36902">
                  <c:v>0.17858712818987699</c:v>
                </c:pt>
                <c:pt idx="36903">
                  <c:v>0.17955606801443599</c:v>
                </c:pt>
                <c:pt idx="36904">
                  <c:v>0.180525007829519</c:v>
                </c:pt>
                <c:pt idx="36905">
                  <c:v>0.181493947654077</c:v>
                </c:pt>
                <c:pt idx="36906">
                  <c:v>0.18246288747863501</c:v>
                </c:pt>
                <c:pt idx="36907">
                  <c:v>0.18343182729371799</c:v>
                </c:pt>
                <c:pt idx="36908">
                  <c:v>0.18440076711827599</c:v>
                </c:pt>
                <c:pt idx="36909">
                  <c:v>0.185369706942834</c:v>
                </c:pt>
                <c:pt idx="36910">
                  <c:v>0.186338646757917</c:v>
                </c:pt>
                <c:pt idx="36911">
                  <c:v>0.18730758658247601</c:v>
                </c:pt>
                <c:pt idx="36912">
                  <c:v>0.18827652640703399</c:v>
                </c:pt>
                <c:pt idx="36913">
                  <c:v>0.18924546622211699</c:v>
                </c:pt>
                <c:pt idx="36914">
                  <c:v>0.190214406046675</c:v>
                </c:pt>
                <c:pt idx="36915">
                  <c:v>0.19118334587123301</c:v>
                </c:pt>
                <c:pt idx="36916">
                  <c:v>0.19215228568631601</c:v>
                </c:pt>
                <c:pt idx="36917">
                  <c:v>0.19312122551087399</c:v>
                </c:pt>
                <c:pt idx="36918">
                  <c:v>0.194090165335433</c:v>
                </c:pt>
                <c:pt idx="36919">
                  <c:v>0.195059105150516</c:v>
                </c:pt>
                <c:pt idx="36920">
                  <c:v>0.19602804497507401</c:v>
                </c:pt>
                <c:pt idx="36921">
                  <c:v>0.19699698479963201</c:v>
                </c:pt>
                <c:pt idx="36922">
                  <c:v>0.19796592461471499</c:v>
                </c:pt>
                <c:pt idx="36923">
                  <c:v>0.198934864439273</c:v>
                </c:pt>
                <c:pt idx="36924">
                  <c:v>0.199903804263831</c:v>
                </c:pt>
                <c:pt idx="36925">
                  <c:v>0.20087274407891401</c:v>
                </c:pt>
                <c:pt idx="36926">
                  <c:v>0.20184168390347301</c:v>
                </c:pt>
                <c:pt idx="36927">
                  <c:v>0.20281062372803099</c:v>
                </c:pt>
                <c:pt idx="36928">
                  <c:v>0.203779563543114</c:v>
                </c:pt>
                <c:pt idx="36929">
                  <c:v>0.204748503367672</c:v>
                </c:pt>
                <c:pt idx="36930">
                  <c:v>0.20571744319223001</c:v>
                </c:pt>
                <c:pt idx="36931">
                  <c:v>0.20668638300731301</c:v>
                </c:pt>
                <c:pt idx="36932">
                  <c:v>0.20765532283187099</c:v>
                </c:pt>
                <c:pt idx="36933">
                  <c:v>0.20862426265643</c:v>
                </c:pt>
                <c:pt idx="36934">
                  <c:v>0.209593202471513</c:v>
                </c:pt>
                <c:pt idx="36935">
                  <c:v>0.21056214229607101</c:v>
                </c:pt>
                <c:pt idx="36936">
                  <c:v>0.21153108212062899</c:v>
                </c:pt>
                <c:pt idx="36937">
                  <c:v>0.21250002193571199</c:v>
                </c:pt>
                <c:pt idx="36938">
                  <c:v>0.21346896176027</c:v>
                </c:pt>
                <c:pt idx="36939">
                  <c:v>0.21443790158482801</c:v>
                </c:pt>
                <c:pt idx="36940">
                  <c:v>0.21540684139991101</c:v>
                </c:pt>
                <c:pt idx="36941">
                  <c:v>0.21637578122446999</c:v>
                </c:pt>
                <c:pt idx="36942">
                  <c:v>0.21734472104902799</c:v>
                </c:pt>
                <c:pt idx="36943">
                  <c:v>0.218313660864111</c:v>
                </c:pt>
                <c:pt idx="36944">
                  <c:v>0.219282600688669</c:v>
                </c:pt>
                <c:pt idx="36945">
                  <c:v>0.22025154051322701</c:v>
                </c:pt>
                <c:pt idx="36946">
                  <c:v>0.22122048032830999</c:v>
                </c:pt>
                <c:pt idx="36947">
                  <c:v>0.22218942015286799</c:v>
                </c:pt>
                <c:pt idx="36948">
                  <c:v>0.223158359977426</c:v>
                </c:pt>
                <c:pt idx="36949">
                  <c:v>0.22412729979251</c:v>
                </c:pt>
                <c:pt idx="36950">
                  <c:v>0.22509623961706801</c:v>
                </c:pt>
                <c:pt idx="36951">
                  <c:v>0.22606517944162599</c:v>
                </c:pt>
                <c:pt idx="36952">
                  <c:v>0.22703411925670899</c:v>
                </c:pt>
                <c:pt idx="36953">
                  <c:v>0.228003059081267</c:v>
                </c:pt>
                <c:pt idx="36954">
                  <c:v>0.22897199890582501</c:v>
                </c:pt>
                <c:pt idx="36955">
                  <c:v>0.22994093872090801</c:v>
                </c:pt>
                <c:pt idx="36956">
                  <c:v>0.23090987854546699</c:v>
                </c:pt>
                <c:pt idx="36957">
                  <c:v>0.231878818370025</c:v>
                </c:pt>
                <c:pt idx="36958">
                  <c:v>0.232847758185108</c:v>
                </c:pt>
                <c:pt idx="36959">
                  <c:v>0.23381669800966601</c:v>
                </c:pt>
                <c:pt idx="36960">
                  <c:v>0.23478563783422399</c:v>
                </c:pt>
                <c:pt idx="36961">
                  <c:v>0.23575457764930699</c:v>
                </c:pt>
                <c:pt idx="36962">
                  <c:v>0.236723517473865</c:v>
                </c:pt>
                <c:pt idx="36963">
                  <c:v>0.237692457298424</c:v>
                </c:pt>
                <c:pt idx="36964">
                  <c:v>0.23866139711350601</c:v>
                </c:pt>
                <c:pt idx="36965">
                  <c:v>0.23963033693806499</c:v>
                </c:pt>
                <c:pt idx="36966">
                  <c:v>0.24059927676262299</c:v>
                </c:pt>
                <c:pt idx="36967">
                  <c:v>0.241568216577706</c:v>
                </c:pt>
                <c:pt idx="36968">
                  <c:v>0.242537156402264</c:v>
                </c:pt>
                <c:pt idx="36969">
                  <c:v>0.24350609622682201</c:v>
                </c:pt>
                <c:pt idx="36970">
                  <c:v>0.24447503604190499</c:v>
                </c:pt>
                <c:pt idx="36971">
                  <c:v>0.24544397586646299</c:v>
                </c:pt>
                <c:pt idx="36972">
                  <c:v>0.246412915691022</c:v>
                </c:pt>
                <c:pt idx="36973">
                  <c:v>0.247381855506105</c:v>
                </c:pt>
                <c:pt idx="36974">
                  <c:v>0.24835079533066301</c:v>
                </c:pt>
                <c:pt idx="36975">
                  <c:v>0.24931973515522099</c:v>
                </c:pt>
                <c:pt idx="36976">
                  <c:v>0.25028867497030399</c:v>
                </c:pt>
                <c:pt idx="36977">
                  <c:v>0.25125761479486203</c:v>
                </c:pt>
                <c:pt idx="36978">
                  <c:v>0.25222655461942001</c:v>
                </c:pt>
                <c:pt idx="36979">
                  <c:v>0.25319549443450401</c:v>
                </c:pt>
                <c:pt idx="36980">
                  <c:v>0.25416443425906199</c:v>
                </c:pt>
                <c:pt idx="36981">
                  <c:v>0.25513337408362002</c:v>
                </c:pt>
                <c:pt idx="36982">
                  <c:v>0.25610231389870303</c:v>
                </c:pt>
                <c:pt idx="36983">
                  <c:v>0.25707125372326101</c:v>
                </c:pt>
                <c:pt idx="36984">
                  <c:v>0.25804019354781899</c:v>
                </c:pt>
                <c:pt idx="36985">
                  <c:v>0.25900913336290199</c:v>
                </c:pt>
                <c:pt idx="36986">
                  <c:v>0.25997807318746102</c:v>
                </c:pt>
                <c:pt idx="36987">
                  <c:v>0.260947013012019</c:v>
                </c:pt>
                <c:pt idx="36988">
                  <c:v>0.26191595282710201</c:v>
                </c:pt>
                <c:pt idx="36989">
                  <c:v>0.26288489265165998</c:v>
                </c:pt>
                <c:pt idx="36990">
                  <c:v>0.26385383247621802</c:v>
                </c:pt>
                <c:pt idx="36991">
                  <c:v>0.26482277229130102</c:v>
                </c:pt>
                <c:pt idx="36992">
                  <c:v>0.265791712115859</c:v>
                </c:pt>
                <c:pt idx="36993">
                  <c:v>0.26676065194041798</c:v>
                </c:pt>
                <c:pt idx="36994">
                  <c:v>0.26772959175550098</c:v>
                </c:pt>
                <c:pt idx="36995">
                  <c:v>0.26869853158005902</c:v>
                </c:pt>
                <c:pt idx="36996">
                  <c:v>0.269667471404617</c:v>
                </c:pt>
                <c:pt idx="36997">
                  <c:v>0.2706364112197</c:v>
                </c:pt>
                <c:pt idx="36998">
                  <c:v>0.27160535104425798</c:v>
                </c:pt>
                <c:pt idx="36999">
                  <c:v>0.27257429086881602</c:v>
                </c:pt>
                <c:pt idx="37000">
                  <c:v>0.27354323068389902</c:v>
                </c:pt>
                <c:pt idx="37001">
                  <c:v>0.274512170508457</c:v>
                </c:pt>
                <c:pt idx="37002">
                  <c:v>0.27548111033301598</c:v>
                </c:pt>
                <c:pt idx="37003">
                  <c:v>0.27645005014809898</c:v>
                </c:pt>
                <c:pt idx="37004">
                  <c:v>0.27741898997265702</c:v>
                </c:pt>
                <c:pt idx="37005">
                  <c:v>0.27838792979721499</c:v>
                </c:pt>
                <c:pt idx="37006">
                  <c:v>0.279356869612298</c:v>
                </c:pt>
                <c:pt idx="37007">
                  <c:v>0.28032580943685598</c:v>
                </c:pt>
                <c:pt idx="37008">
                  <c:v>0.28129474926141501</c:v>
                </c:pt>
                <c:pt idx="37009">
                  <c:v>0.28226368907649702</c:v>
                </c:pt>
                <c:pt idx="37010">
                  <c:v>0.28323262890105599</c:v>
                </c:pt>
                <c:pt idx="37011">
                  <c:v>0.28420156872561397</c:v>
                </c:pt>
                <c:pt idx="37012">
                  <c:v>0.28517050854069698</c:v>
                </c:pt>
                <c:pt idx="37013">
                  <c:v>0.28613944836525501</c:v>
                </c:pt>
                <c:pt idx="37014">
                  <c:v>0.28710838818981299</c:v>
                </c:pt>
                <c:pt idx="37015">
                  <c:v>0.28807732800489599</c:v>
                </c:pt>
                <c:pt idx="37016">
                  <c:v>0.28904626782945397</c:v>
                </c:pt>
                <c:pt idx="37017">
                  <c:v>0.29001520765401301</c:v>
                </c:pt>
                <c:pt idx="37018">
                  <c:v>0.29098414746909601</c:v>
                </c:pt>
                <c:pt idx="37019">
                  <c:v>0.29195308729365399</c:v>
                </c:pt>
                <c:pt idx="37020">
                  <c:v>0.29292202711821202</c:v>
                </c:pt>
                <c:pt idx="37021">
                  <c:v>0.29389096693329497</c:v>
                </c:pt>
                <c:pt idx="37022">
                  <c:v>0.29485990675785301</c:v>
                </c:pt>
                <c:pt idx="37023">
                  <c:v>0.29582884658241099</c:v>
                </c:pt>
                <c:pt idx="37024">
                  <c:v>0.29679778639749499</c:v>
                </c:pt>
                <c:pt idx="37025">
                  <c:v>0.29776672622205302</c:v>
                </c:pt>
                <c:pt idx="37026">
                  <c:v>0.298735666046611</c:v>
                </c:pt>
                <c:pt idx="37027">
                  <c:v>0.29970460586169401</c:v>
                </c:pt>
                <c:pt idx="37028">
                  <c:v>0.30067354568625199</c:v>
                </c:pt>
                <c:pt idx="37029">
                  <c:v>0.30164248551081002</c:v>
                </c:pt>
                <c:pt idx="37030">
                  <c:v>0.30261142532589302</c:v>
                </c:pt>
                <c:pt idx="37031">
                  <c:v>0.303580365150452</c:v>
                </c:pt>
                <c:pt idx="37032">
                  <c:v>0.30454930497500998</c:v>
                </c:pt>
                <c:pt idx="37033">
                  <c:v>0.30551824479009299</c:v>
                </c:pt>
                <c:pt idx="37034">
                  <c:v>0.30648718461465102</c:v>
                </c:pt>
                <c:pt idx="37035">
                  <c:v>0.307456124439209</c:v>
                </c:pt>
                <c:pt idx="37036">
                  <c:v>0.308425064254292</c:v>
                </c:pt>
                <c:pt idx="37037">
                  <c:v>0.30939400407884998</c:v>
                </c:pt>
                <c:pt idx="37038">
                  <c:v>0.31036294390340802</c:v>
                </c:pt>
                <c:pt idx="37039">
                  <c:v>0.31133188371849102</c:v>
                </c:pt>
                <c:pt idx="37040">
                  <c:v>0.31230082354305</c:v>
                </c:pt>
                <c:pt idx="37041">
                  <c:v>0.31326976336760798</c:v>
                </c:pt>
                <c:pt idx="37042">
                  <c:v>0.31423870318269098</c:v>
                </c:pt>
                <c:pt idx="37043">
                  <c:v>0.31520764300724902</c:v>
                </c:pt>
                <c:pt idx="37044">
                  <c:v>0.316176582831807</c:v>
                </c:pt>
                <c:pt idx="37045">
                  <c:v>0.31714552264689</c:v>
                </c:pt>
                <c:pt idx="37046">
                  <c:v>0.31811446247144798</c:v>
                </c:pt>
                <c:pt idx="37047">
                  <c:v>0.31908340229600701</c:v>
                </c:pt>
                <c:pt idx="37048">
                  <c:v>0.32005234211109002</c:v>
                </c:pt>
                <c:pt idx="37049">
                  <c:v>0.321021281935648</c:v>
                </c:pt>
                <c:pt idx="37050">
                  <c:v>0.32199022176020597</c:v>
                </c:pt>
                <c:pt idx="37051">
                  <c:v>0.32295916157528898</c:v>
                </c:pt>
                <c:pt idx="37052">
                  <c:v>0.32392810139984701</c:v>
                </c:pt>
                <c:pt idx="37053">
                  <c:v>0.32489704122440499</c:v>
                </c:pt>
                <c:pt idx="37054">
                  <c:v>0.32586598103948899</c:v>
                </c:pt>
                <c:pt idx="37055">
                  <c:v>0.32683492086404697</c:v>
                </c:pt>
                <c:pt idx="37056">
                  <c:v>0.32780386068860501</c:v>
                </c:pt>
                <c:pt idx="37057">
                  <c:v>0.32877280050368801</c:v>
                </c:pt>
                <c:pt idx="37058">
                  <c:v>0.32974174032824599</c:v>
                </c:pt>
                <c:pt idx="37059">
                  <c:v>0.33071068015280403</c:v>
                </c:pt>
                <c:pt idx="37060">
                  <c:v>0.33167961996788697</c:v>
                </c:pt>
                <c:pt idx="37061">
                  <c:v>0.33264855979244501</c:v>
                </c:pt>
                <c:pt idx="37062">
                  <c:v>0.33361749961700399</c:v>
                </c:pt>
                <c:pt idx="37063">
                  <c:v>0.33458643943208699</c:v>
                </c:pt>
                <c:pt idx="37064">
                  <c:v>0.33555537925664503</c:v>
                </c:pt>
                <c:pt idx="37065">
                  <c:v>0.336524319081203</c:v>
                </c:pt>
                <c:pt idx="37066">
                  <c:v>0.33749325889628601</c:v>
                </c:pt>
                <c:pt idx="37067">
                  <c:v>0.33846219872084399</c:v>
                </c:pt>
                <c:pt idx="37068">
                  <c:v>0.33943113854540202</c:v>
                </c:pt>
                <c:pt idx="37069">
                  <c:v>0.34040007836048503</c:v>
                </c:pt>
                <c:pt idx="37070">
                  <c:v>0.341369018185044</c:v>
                </c:pt>
                <c:pt idx="37071">
                  <c:v>0.34233795800960198</c:v>
                </c:pt>
                <c:pt idx="37072">
                  <c:v>0.34330689782468499</c:v>
                </c:pt>
                <c:pt idx="37073">
                  <c:v>0.34427583764924302</c:v>
                </c:pt>
                <c:pt idx="37074">
                  <c:v>0.345244777473801</c:v>
                </c:pt>
                <c:pt idx="37075">
                  <c:v>0.346213717288884</c:v>
                </c:pt>
                <c:pt idx="37076">
                  <c:v>0.34718265711344198</c:v>
                </c:pt>
                <c:pt idx="37077">
                  <c:v>0.34815159693800102</c:v>
                </c:pt>
                <c:pt idx="37078">
                  <c:v>0.34912053675308402</c:v>
                </c:pt>
                <c:pt idx="37079">
                  <c:v>0.350089476577642</c:v>
                </c:pt>
                <c:pt idx="37080">
                  <c:v>0.35105841640219998</c:v>
                </c:pt>
                <c:pt idx="37081">
                  <c:v>0.35202735621728298</c:v>
                </c:pt>
                <c:pt idx="37082">
                  <c:v>0.35299629604184102</c:v>
                </c:pt>
                <c:pt idx="37083">
                  <c:v>0.353965235866399</c:v>
                </c:pt>
                <c:pt idx="37084">
                  <c:v>0.354934175681482</c:v>
                </c:pt>
                <c:pt idx="37085">
                  <c:v>0.35590311550604098</c:v>
                </c:pt>
                <c:pt idx="37086">
                  <c:v>0.35687205533059901</c:v>
                </c:pt>
                <c:pt idx="37087">
                  <c:v>0.35784099514568202</c:v>
                </c:pt>
                <c:pt idx="37088">
                  <c:v>0.35880993497024</c:v>
                </c:pt>
                <c:pt idx="37089">
                  <c:v>0.35977887479479798</c:v>
                </c:pt>
                <c:pt idx="37090">
                  <c:v>0.36074781460988098</c:v>
                </c:pt>
                <c:pt idx="37091">
                  <c:v>0.36171675443443901</c:v>
                </c:pt>
                <c:pt idx="37092">
                  <c:v>0.36268569425899799</c:v>
                </c:pt>
                <c:pt idx="37093">
                  <c:v>0.363654634074081</c:v>
                </c:pt>
                <c:pt idx="37094">
                  <c:v>0.36462357389863898</c:v>
                </c:pt>
                <c:pt idx="37095">
                  <c:v>0.36559251372319701</c:v>
                </c:pt>
                <c:pt idx="37096">
                  <c:v>0.36656145353828001</c:v>
                </c:pt>
                <c:pt idx="37097">
                  <c:v>0.36753039336283799</c:v>
                </c:pt>
                <c:pt idx="37098">
                  <c:v>0.36849933318739603</c:v>
                </c:pt>
                <c:pt idx="37099">
                  <c:v>0.36946827300247898</c:v>
                </c:pt>
                <c:pt idx="37100">
                  <c:v>0.37043721282703801</c:v>
                </c:pt>
                <c:pt idx="37101">
                  <c:v>0.37140615265159599</c:v>
                </c:pt>
                <c:pt idx="37102">
                  <c:v>0.37237509246667899</c:v>
                </c:pt>
                <c:pt idx="37103">
                  <c:v>0.37334403229123703</c:v>
                </c:pt>
                <c:pt idx="37104">
                  <c:v>0.37431297211579501</c:v>
                </c:pt>
                <c:pt idx="37105">
                  <c:v>0.37528191193087801</c:v>
                </c:pt>
                <c:pt idx="37106">
                  <c:v>0.37625085175543599</c:v>
                </c:pt>
                <c:pt idx="37107">
                  <c:v>0.37721979157999502</c:v>
                </c:pt>
                <c:pt idx="37108">
                  <c:v>0.37818873139507803</c:v>
                </c:pt>
                <c:pt idx="37109">
                  <c:v>0.37915767121963601</c:v>
                </c:pt>
                <c:pt idx="37110">
                  <c:v>0.38012661104419398</c:v>
                </c:pt>
                <c:pt idx="37111">
                  <c:v>0.38109555085927699</c:v>
                </c:pt>
                <c:pt idx="37112">
                  <c:v>0.38206449068383502</c:v>
                </c:pt>
                <c:pt idx="37113">
                  <c:v>0.383033430508393</c:v>
                </c:pt>
                <c:pt idx="37114">
                  <c:v>0.38400237032347601</c:v>
                </c:pt>
                <c:pt idx="37115">
                  <c:v>0.38497131014803498</c:v>
                </c:pt>
                <c:pt idx="37116">
                  <c:v>0.38594024997259302</c:v>
                </c:pt>
                <c:pt idx="37117">
                  <c:v>0.38690918978767602</c:v>
                </c:pt>
                <c:pt idx="37118">
                  <c:v>0.387878129612234</c:v>
                </c:pt>
                <c:pt idx="37119">
                  <c:v>0.38884706943679198</c:v>
                </c:pt>
                <c:pt idx="37120">
                  <c:v>0.38981600925187498</c:v>
                </c:pt>
                <c:pt idx="37121">
                  <c:v>0.39078494907643302</c:v>
                </c:pt>
                <c:pt idx="37122">
                  <c:v>0.391753888900992</c:v>
                </c:pt>
                <c:pt idx="37123">
                  <c:v>0.392722828716075</c:v>
                </c:pt>
                <c:pt idx="37124">
                  <c:v>0.39369176854063298</c:v>
                </c:pt>
                <c:pt idx="37125">
                  <c:v>0.39466070836519102</c:v>
                </c:pt>
                <c:pt idx="37126">
                  <c:v>0.39562964818027402</c:v>
                </c:pt>
                <c:pt idx="37127">
                  <c:v>0.396598588004832</c:v>
                </c:pt>
                <c:pt idx="37128">
                  <c:v>0.39756752782938998</c:v>
                </c:pt>
                <c:pt idx="37129">
                  <c:v>0.39853646764447398</c:v>
                </c:pt>
                <c:pt idx="37130">
                  <c:v>0.39950540746903201</c:v>
                </c:pt>
                <c:pt idx="37131">
                  <c:v>0.40047434729358999</c:v>
                </c:pt>
                <c:pt idx="37132">
                  <c:v>0.401443287108673</c:v>
                </c:pt>
                <c:pt idx="37133">
                  <c:v>0.40241222693323098</c:v>
                </c:pt>
                <c:pt idx="37134">
                  <c:v>0.40338116675778901</c:v>
                </c:pt>
                <c:pt idx="37135">
                  <c:v>0.40435010657287201</c:v>
                </c:pt>
                <c:pt idx="37136">
                  <c:v>0.40531904639742999</c:v>
                </c:pt>
                <c:pt idx="37137">
                  <c:v>0.40628798622198897</c:v>
                </c:pt>
                <c:pt idx="37138">
                  <c:v>0.40725692603707198</c:v>
                </c:pt>
                <c:pt idx="37139">
                  <c:v>0.40822586586163001</c:v>
                </c:pt>
                <c:pt idx="37140">
                  <c:v>0.40919480568618799</c:v>
                </c:pt>
                <c:pt idx="37141">
                  <c:v>0.41016374550127099</c:v>
                </c:pt>
                <c:pt idx="37142">
                  <c:v>0.41113268532582897</c:v>
                </c:pt>
                <c:pt idx="37143">
                  <c:v>0.41210162515038701</c:v>
                </c:pt>
                <c:pt idx="37144">
                  <c:v>0.41307056496547001</c:v>
                </c:pt>
                <c:pt idx="37145">
                  <c:v>0.41403950479002899</c:v>
                </c:pt>
                <c:pt idx="37146">
                  <c:v>0.41500844461458702</c:v>
                </c:pt>
                <c:pt idx="37147">
                  <c:v>0.41597738442967003</c:v>
                </c:pt>
                <c:pt idx="37148">
                  <c:v>0.41694632425422801</c:v>
                </c:pt>
                <c:pt idx="37149">
                  <c:v>0.41791526407878599</c:v>
                </c:pt>
                <c:pt idx="37150">
                  <c:v>0.41888420389386899</c:v>
                </c:pt>
                <c:pt idx="37151">
                  <c:v>0.41985314371842702</c:v>
                </c:pt>
                <c:pt idx="37152">
                  <c:v>0.420822083542986</c:v>
                </c:pt>
                <c:pt idx="37153">
                  <c:v>0.42179102335806901</c:v>
                </c:pt>
                <c:pt idx="37154">
                  <c:v>0.42275996318262699</c:v>
                </c:pt>
                <c:pt idx="37155">
                  <c:v>0.42372890300718502</c:v>
                </c:pt>
                <c:pt idx="37156">
                  <c:v>0.42469784282226802</c:v>
                </c:pt>
                <c:pt idx="37157">
                  <c:v>0.425666782646826</c:v>
                </c:pt>
                <c:pt idx="37158">
                  <c:v>0.42663572247138398</c:v>
                </c:pt>
                <c:pt idx="37159">
                  <c:v>0.42760466228646699</c:v>
                </c:pt>
                <c:pt idx="37160">
                  <c:v>0.42857360211102602</c:v>
                </c:pt>
                <c:pt idx="37161">
                  <c:v>0.429542541935584</c:v>
                </c:pt>
                <c:pt idx="37162">
                  <c:v>0.430511481750667</c:v>
                </c:pt>
                <c:pt idx="37163">
                  <c:v>0.43148042157522498</c:v>
                </c:pt>
                <c:pt idx="37164">
                  <c:v>0.43244936139978302</c:v>
                </c:pt>
                <c:pt idx="37165">
                  <c:v>0.43341830121486602</c:v>
                </c:pt>
                <c:pt idx="37166">
                  <c:v>0.434387241039424</c:v>
                </c:pt>
                <c:pt idx="37167">
                  <c:v>0.43535618086398298</c:v>
                </c:pt>
                <c:pt idx="37168">
                  <c:v>0.43632512067906598</c:v>
                </c:pt>
                <c:pt idx="37169">
                  <c:v>0.43729406050362402</c:v>
                </c:pt>
                <c:pt idx="37170">
                  <c:v>0.438263000328182</c:v>
                </c:pt>
                <c:pt idx="37171">
                  <c:v>0.439231940143265</c:v>
                </c:pt>
                <c:pt idx="37172">
                  <c:v>0.44020087996782298</c:v>
                </c:pt>
                <c:pt idx="37173">
                  <c:v>0.44116981979238101</c:v>
                </c:pt>
                <c:pt idx="37174">
                  <c:v>0.44213875960746402</c:v>
                </c:pt>
                <c:pt idx="37175">
                  <c:v>0.443107699432022</c:v>
                </c:pt>
                <c:pt idx="37176">
                  <c:v>0.44407663925658097</c:v>
                </c:pt>
                <c:pt idx="37177">
                  <c:v>0.44504557907166398</c:v>
                </c:pt>
                <c:pt idx="37178">
                  <c:v>0.44601451889622201</c:v>
                </c:pt>
                <c:pt idx="37179">
                  <c:v>0.44698345872077999</c:v>
                </c:pt>
                <c:pt idx="37180">
                  <c:v>0.44795239853586299</c:v>
                </c:pt>
                <c:pt idx="37181">
                  <c:v>0.44892133836042097</c:v>
                </c:pt>
                <c:pt idx="37182">
                  <c:v>0.44989027818497901</c:v>
                </c:pt>
                <c:pt idx="37183">
                  <c:v>0.45085921800006301</c:v>
                </c:pt>
                <c:pt idx="37184">
                  <c:v>0.45182815782462099</c:v>
                </c:pt>
                <c:pt idx="37185">
                  <c:v>0.45279709764917903</c:v>
                </c:pt>
                <c:pt idx="37186">
                  <c:v>0.45376603746426197</c:v>
                </c:pt>
                <c:pt idx="37187">
                  <c:v>0.45473497728882001</c:v>
                </c:pt>
                <c:pt idx="37188">
                  <c:v>0.45570391711337799</c:v>
                </c:pt>
                <c:pt idx="37189">
                  <c:v>0.45667285692846099</c:v>
                </c:pt>
                <c:pt idx="37190">
                  <c:v>0.45764179675302002</c:v>
                </c:pt>
                <c:pt idx="37191">
                  <c:v>0.458610736577578</c:v>
                </c:pt>
                <c:pt idx="37192">
                  <c:v>0.45957967639266101</c:v>
                </c:pt>
                <c:pt idx="37193">
                  <c:v>0.46054861621721899</c:v>
                </c:pt>
                <c:pt idx="37194">
                  <c:v>0.46151755604177702</c:v>
                </c:pt>
                <c:pt idx="37195">
                  <c:v>0.46248649585686002</c:v>
                </c:pt>
                <c:pt idx="37196">
                  <c:v>0.463455435681418</c:v>
                </c:pt>
                <c:pt idx="37197">
                  <c:v>0.46442437550597698</c:v>
                </c:pt>
                <c:pt idx="37198">
                  <c:v>0.46539331532105999</c:v>
                </c:pt>
                <c:pt idx="37199">
                  <c:v>0.46636225514561802</c:v>
                </c:pt>
                <c:pt idx="37200">
                  <c:v>0.467331194970176</c:v>
                </c:pt>
                <c:pt idx="37201">
                  <c:v>0.468300134785259</c:v>
                </c:pt>
                <c:pt idx="37202">
                  <c:v>0.46926907460981698</c:v>
                </c:pt>
                <c:pt idx="37203">
                  <c:v>0.47023801443437502</c:v>
                </c:pt>
                <c:pt idx="37204">
                  <c:v>0.47120695424945802</c:v>
                </c:pt>
                <c:pt idx="37205">
                  <c:v>0.472175894074017</c:v>
                </c:pt>
                <c:pt idx="37206">
                  <c:v>0.47314483389857498</c:v>
                </c:pt>
                <c:pt idx="37207">
                  <c:v>0.47411377371365798</c:v>
                </c:pt>
                <c:pt idx="37208">
                  <c:v>0.47508271353821602</c:v>
                </c:pt>
                <c:pt idx="37209">
                  <c:v>0.476051653362774</c:v>
                </c:pt>
                <c:pt idx="37210">
                  <c:v>0.477020593177857</c:v>
                </c:pt>
                <c:pt idx="37211">
                  <c:v>0.47798953300241498</c:v>
                </c:pt>
                <c:pt idx="37212">
                  <c:v>0.47895847282697301</c:v>
                </c:pt>
                <c:pt idx="37213">
                  <c:v>0.47992741264205702</c:v>
                </c:pt>
                <c:pt idx="37214">
                  <c:v>0.480896352466615</c:v>
                </c:pt>
                <c:pt idx="37215">
                  <c:v>0.48186529229117298</c:v>
                </c:pt>
                <c:pt idx="37216">
                  <c:v>0.48283423210625598</c:v>
                </c:pt>
                <c:pt idx="37217">
                  <c:v>0.48380317193081401</c:v>
                </c:pt>
                <c:pt idx="37218">
                  <c:v>0.48477211175537199</c:v>
                </c:pt>
                <c:pt idx="37219">
                  <c:v>0.485741051570455</c:v>
                </c:pt>
                <c:pt idx="37220">
                  <c:v>0.48670999139501397</c:v>
                </c:pt>
                <c:pt idx="37221">
                  <c:v>0.48767893121957201</c:v>
                </c:pt>
                <c:pt idx="37222">
                  <c:v>0.48864787103465501</c:v>
                </c:pt>
                <c:pt idx="37223">
                  <c:v>0.48961681085921299</c:v>
                </c:pt>
                <c:pt idx="37224">
                  <c:v>0.49058575068377103</c:v>
                </c:pt>
                <c:pt idx="37225">
                  <c:v>0.49155469049885397</c:v>
                </c:pt>
                <c:pt idx="37226">
                  <c:v>0.49252363032341201</c:v>
                </c:pt>
                <c:pt idx="37227">
                  <c:v>0.49349257014797099</c:v>
                </c:pt>
                <c:pt idx="37228">
                  <c:v>0.49446150996305399</c:v>
                </c:pt>
                <c:pt idx="37229">
                  <c:v>0.49543044978761203</c:v>
                </c:pt>
                <c:pt idx="37230">
                  <c:v>0.49639938961217001</c:v>
                </c:pt>
                <c:pt idx="37231">
                  <c:v>0.49736832942725301</c:v>
                </c:pt>
                <c:pt idx="37232">
                  <c:v>0.49833726925181099</c:v>
                </c:pt>
                <c:pt idx="37233">
                  <c:v>0.49930620907636902</c:v>
                </c:pt>
                <c:pt idx="37234">
                  <c:v>0.50027514889145197</c:v>
                </c:pt>
                <c:pt idx="37235">
                  <c:v>0.50124408871601001</c:v>
                </c:pt>
                <c:pt idx="37236">
                  <c:v>0.50221302854056904</c:v>
                </c:pt>
                <c:pt idx="37237">
                  <c:v>0.50318196835565199</c:v>
                </c:pt>
                <c:pt idx="37238">
                  <c:v>0.50415090818021002</c:v>
                </c:pt>
                <c:pt idx="37239">
                  <c:v>0.50511984800476795</c:v>
                </c:pt>
                <c:pt idx="37240">
                  <c:v>0.506088787819851</c:v>
                </c:pt>
                <c:pt idx="37241">
                  <c:v>0.50705772764440904</c:v>
                </c:pt>
                <c:pt idx="37242">
                  <c:v>0.50802666746896796</c:v>
                </c:pt>
                <c:pt idx="37243">
                  <c:v>0.50899560728405102</c:v>
                </c:pt>
                <c:pt idx="37244">
                  <c:v>0.50996454710860895</c:v>
                </c:pt>
                <c:pt idx="37245">
                  <c:v>0.51093348693316698</c:v>
                </c:pt>
                <c:pt idx="37246">
                  <c:v>0.51190242674825004</c:v>
                </c:pt>
                <c:pt idx="37247">
                  <c:v>0.51287136657280796</c:v>
                </c:pt>
                <c:pt idx="37248">
                  <c:v>0.513840306397366</c:v>
                </c:pt>
                <c:pt idx="37249">
                  <c:v>0.51480924621244895</c:v>
                </c:pt>
                <c:pt idx="37250">
                  <c:v>0.51577818603700698</c:v>
                </c:pt>
                <c:pt idx="37251">
                  <c:v>0.51674712586156601</c:v>
                </c:pt>
                <c:pt idx="37252">
                  <c:v>0.51771606567664896</c:v>
                </c:pt>
                <c:pt idx="37253">
                  <c:v>0.518685005501207</c:v>
                </c:pt>
                <c:pt idx="37254">
                  <c:v>0.51965394532576503</c:v>
                </c:pt>
                <c:pt idx="37255">
                  <c:v>0.52062288514084798</c:v>
                </c:pt>
                <c:pt idx="37256">
                  <c:v>0.52159182496540601</c:v>
                </c:pt>
                <c:pt idx="37257">
                  <c:v>0.52256076478996405</c:v>
                </c:pt>
                <c:pt idx="37258">
                  <c:v>0.523529704605048</c:v>
                </c:pt>
                <c:pt idx="37259">
                  <c:v>0.52449864442960603</c:v>
                </c:pt>
                <c:pt idx="37260">
                  <c:v>0.52546758425416396</c:v>
                </c:pt>
                <c:pt idx="37261">
                  <c:v>0.52643652406924701</c:v>
                </c:pt>
                <c:pt idx="37262">
                  <c:v>0.52740546389380505</c:v>
                </c:pt>
                <c:pt idx="37263">
                  <c:v>0.52837440371836297</c:v>
                </c:pt>
                <c:pt idx="37264">
                  <c:v>0.52934334353344603</c:v>
                </c:pt>
                <c:pt idx="37265">
                  <c:v>0.53031228335800396</c:v>
                </c:pt>
                <c:pt idx="37266">
                  <c:v>0.53128122318256299</c:v>
                </c:pt>
                <c:pt idx="37267">
                  <c:v>0.53225016299764605</c:v>
                </c:pt>
                <c:pt idx="37268">
                  <c:v>0.53321910282220397</c:v>
                </c:pt>
                <c:pt idx="37269">
                  <c:v>0.53418804264676201</c:v>
                </c:pt>
                <c:pt idx="37270">
                  <c:v>0.53515698246184495</c:v>
                </c:pt>
                <c:pt idx="37271">
                  <c:v>0.53612592228640299</c:v>
                </c:pt>
                <c:pt idx="37272">
                  <c:v>0.53709486211096202</c:v>
                </c:pt>
                <c:pt idx="37273">
                  <c:v>0.53806380192604397</c:v>
                </c:pt>
                <c:pt idx="37274">
                  <c:v>0.53903274175060301</c:v>
                </c:pt>
                <c:pt idx="37275">
                  <c:v>0.54000168157516104</c:v>
                </c:pt>
                <c:pt idx="37276">
                  <c:v>0.54097062139024399</c:v>
                </c:pt>
                <c:pt idx="37277">
                  <c:v>0.54193956121480202</c:v>
                </c:pt>
                <c:pt idx="37278">
                  <c:v>0.54290850103935995</c:v>
                </c:pt>
                <c:pt idx="37279">
                  <c:v>0.54387744085444301</c:v>
                </c:pt>
                <c:pt idx="37280">
                  <c:v>0.54484638067900204</c:v>
                </c:pt>
                <c:pt idx="37281">
                  <c:v>0.54581532050355996</c:v>
                </c:pt>
                <c:pt idx="37282">
                  <c:v>0.54678426031864302</c:v>
                </c:pt>
                <c:pt idx="37283">
                  <c:v>0.54775320014320095</c:v>
                </c:pt>
                <c:pt idx="37284">
                  <c:v>0.54872213996775898</c:v>
                </c:pt>
                <c:pt idx="37285">
                  <c:v>0.54969107978284204</c:v>
                </c:pt>
                <c:pt idx="37286">
                  <c:v>0.55066001960739996</c:v>
                </c:pt>
                <c:pt idx="37287">
                  <c:v>0.551628959431958</c:v>
                </c:pt>
                <c:pt idx="37288">
                  <c:v>0.55259789924704195</c:v>
                </c:pt>
                <c:pt idx="37289">
                  <c:v>0.55356683907159998</c:v>
                </c:pt>
                <c:pt idx="37290">
                  <c:v>0.55453577889615802</c:v>
                </c:pt>
                <c:pt idx="37291">
                  <c:v>0.55550471871124096</c:v>
                </c:pt>
                <c:pt idx="37292">
                  <c:v>0.556473658535799</c:v>
                </c:pt>
                <c:pt idx="37293">
                  <c:v>0.55744259836035703</c:v>
                </c:pt>
                <c:pt idx="37294">
                  <c:v>0.55841153817543998</c:v>
                </c:pt>
                <c:pt idx="37295">
                  <c:v>0.55938047799999902</c:v>
                </c:pt>
                <c:pt idx="37296">
                  <c:v>0.56034941782455705</c:v>
                </c:pt>
                <c:pt idx="37297">
                  <c:v>0.56131835763964</c:v>
                </c:pt>
                <c:pt idx="37298">
                  <c:v>0.56228729746419803</c:v>
                </c:pt>
                <c:pt idx="37299">
                  <c:v>0.56325623728875596</c:v>
                </c:pt>
                <c:pt idx="37300">
                  <c:v>0.56422517710383902</c:v>
                </c:pt>
                <c:pt idx="37301">
                  <c:v>0.56519411692839705</c:v>
                </c:pt>
                <c:pt idx="37302">
                  <c:v>0.56616305675295497</c:v>
                </c:pt>
                <c:pt idx="37303">
                  <c:v>0.56713199656803803</c:v>
                </c:pt>
                <c:pt idx="37304">
                  <c:v>0.56810093639259696</c:v>
                </c:pt>
                <c:pt idx="37305">
                  <c:v>0.56906987621715499</c:v>
                </c:pt>
                <c:pt idx="37306">
                  <c:v>0.57003881603223805</c:v>
                </c:pt>
                <c:pt idx="37307">
                  <c:v>0.57100775585679597</c:v>
                </c:pt>
                <c:pt idx="37308">
                  <c:v>0.57197669568135401</c:v>
                </c:pt>
                <c:pt idx="37309">
                  <c:v>0.57294563549643696</c:v>
                </c:pt>
                <c:pt idx="37310">
                  <c:v>0.57391457532099499</c:v>
                </c:pt>
                <c:pt idx="37311">
                  <c:v>0.57488351514555402</c:v>
                </c:pt>
                <c:pt idx="37312">
                  <c:v>0.57585245496063697</c:v>
                </c:pt>
                <c:pt idx="37313">
                  <c:v>0.57682139478519501</c:v>
                </c:pt>
                <c:pt idx="37314">
                  <c:v>0.57779033460975304</c:v>
                </c:pt>
                <c:pt idx="37315">
                  <c:v>0.57875927442483599</c:v>
                </c:pt>
                <c:pt idx="37316">
                  <c:v>0.57972821424939402</c:v>
                </c:pt>
                <c:pt idx="37317">
                  <c:v>0.58069715407395195</c:v>
                </c:pt>
                <c:pt idx="37318">
                  <c:v>0.58166609388903601</c:v>
                </c:pt>
                <c:pt idx="37319">
                  <c:v>0.58263503371359404</c:v>
                </c:pt>
                <c:pt idx="37320">
                  <c:v>0.58360397353815197</c:v>
                </c:pt>
                <c:pt idx="37321">
                  <c:v>0.58457291335323502</c:v>
                </c:pt>
                <c:pt idx="37322">
                  <c:v>0.58554185317779295</c:v>
                </c:pt>
                <c:pt idx="37323">
                  <c:v>0.58651079300235098</c:v>
                </c:pt>
                <c:pt idx="37324">
                  <c:v>0.58747973281743404</c:v>
                </c:pt>
                <c:pt idx="37325">
                  <c:v>0.58844867264199197</c:v>
                </c:pt>
                <c:pt idx="37326">
                  <c:v>0.589417612466551</c:v>
                </c:pt>
                <c:pt idx="37327">
                  <c:v>0.59038655228163395</c:v>
                </c:pt>
                <c:pt idx="37328">
                  <c:v>0.59135549210619198</c:v>
                </c:pt>
                <c:pt idx="37329">
                  <c:v>0.59232443193075002</c:v>
                </c:pt>
                <c:pt idx="37330">
                  <c:v>0.59329337174583296</c:v>
                </c:pt>
                <c:pt idx="37331">
                  <c:v>0.594262311570391</c:v>
                </c:pt>
                <c:pt idx="37332">
                  <c:v>0.59523125139494903</c:v>
                </c:pt>
                <c:pt idx="37333">
                  <c:v>0.59620019121003298</c:v>
                </c:pt>
                <c:pt idx="37334">
                  <c:v>0.59716913103459102</c:v>
                </c:pt>
                <c:pt idx="37335">
                  <c:v>0.59813807085914905</c:v>
                </c:pt>
                <c:pt idx="37336">
                  <c:v>0.599107010674232</c:v>
                </c:pt>
                <c:pt idx="37337">
                  <c:v>0.60007595049879003</c:v>
                </c:pt>
                <c:pt idx="37338">
                  <c:v>0.60104489032334796</c:v>
                </c:pt>
                <c:pt idx="37339">
                  <c:v>0.60201383013843102</c:v>
                </c:pt>
                <c:pt idx="37340">
                  <c:v>0.60298276996298905</c:v>
                </c:pt>
                <c:pt idx="37341">
                  <c:v>0.60395170978754797</c:v>
                </c:pt>
                <c:pt idx="37342">
                  <c:v>0.60492064960263103</c:v>
                </c:pt>
                <c:pt idx="37343">
                  <c:v>0.60588958942718896</c:v>
                </c:pt>
                <c:pt idx="37344">
                  <c:v>0.60685852925174699</c:v>
                </c:pt>
                <c:pt idx="37345">
                  <c:v>0.60782746906683005</c:v>
                </c:pt>
                <c:pt idx="37346">
                  <c:v>0.60879640889138797</c:v>
                </c:pt>
                <c:pt idx="37347">
                  <c:v>0.60976534871594701</c:v>
                </c:pt>
                <c:pt idx="37348">
                  <c:v>0.61073428853102896</c:v>
                </c:pt>
                <c:pt idx="37349">
                  <c:v>0.61170322835558799</c:v>
                </c:pt>
                <c:pt idx="37350">
                  <c:v>0.61267216818014603</c:v>
                </c:pt>
                <c:pt idx="37351">
                  <c:v>0.61364110799522897</c:v>
                </c:pt>
                <c:pt idx="37352">
                  <c:v>0.61461004781978701</c:v>
                </c:pt>
                <c:pt idx="37353">
                  <c:v>0.61557898764434504</c:v>
                </c:pt>
                <c:pt idx="37354">
                  <c:v>0.61654792745942799</c:v>
                </c:pt>
                <c:pt idx="37355">
                  <c:v>0.61751686728398603</c:v>
                </c:pt>
                <c:pt idx="37356">
                  <c:v>0.61848580710854495</c:v>
                </c:pt>
                <c:pt idx="37357">
                  <c:v>0.61945474692362801</c:v>
                </c:pt>
                <c:pt idx="37358">
                  <c:v>0.62042368674818604</c:v>
                </c:pt>
                <c:pt idx="37359">
                  <c:v>0.62139262657274397</c:v>
                </c:pt>
                <c:pt idx="37360">
                  <c:v>0.62236156638782703</c:v>
                </c:pt>
                <c:pt idx="37361">
                  <c:v>0.62333050621238495</c:v>
                </c:pt>
                <c:pt idx="37362">
                  <c:v>0.62429944603694298</c:v>
                </c:pt>
                <c:pt idx="37363">
                  <c:v>0.62526838585202704</c:v>
                </c:pt>
                <c:pt idx="37364">
                  <c:v>0.62623732567658497</c:v>
                </c:pt>
                <c:pt idx="37365">
                  <c:v>0.627206265501143</c:v>
                </c:pt>
                <c:pt idx="37366">
                  <c:v>0.62817520531622595</c:v>
                </c:pt>
                <c:pt idx="37367">
                  <c:v>0.62914414514078398</c:v>
                </c:pt>
                <c:pt idx="37368">
                  <c:v>0.63011308496534202</c:v>
                </c:pt>
                <c:pt idx="37369">
                  <c:v>0.63108202478042497</c:v>
                </c:pt>
                <c:pt idx="37370">
                  <c:v>0.632050964604983</c:v>
                </c:pt>
                <c:pt idx="37371">
                  <c:v>0.63301990442954204</c:v>
                </c:pt>
                <c:pt idx="37372">
                  <c:v>0.633443899054416</c:v>
                </c:pt>
                <c:pt idx="37373">
                  <c:v>0.63332294848790005</c:v>
                </c:pt>
                <c:pt idx="37374">
                  <c:v>0.63320199792138299</c:v>
                </c:pt>
                <c:pt idx="37375">
                  <c:v>0.63308104735604898</c:v>
                </c:pt>
                <c:pt idx="37376">
                  <c:v>0.63296009678953202</c:v>
                </c:pt>
                <c:pt idx="37377">
                  <c:v>0.63283914622301596</c:v>
                </c:pt>
                <c:pt idx="37378">
                  <c:v>0.63271819565768195</c:v>
                </c:pt>
                <c:pt idx="37379">
                  <c:v>0.63259724509116499</c:v>
                </c:pt>
                <c:pt idx="37380">
                  <c:v>0.63247629452464904</c:v>
                </c:pt>
                <c:pt idx="37381">
                  <c:v>0.63235534395931503</c:v>
                </c:pt>
                <c:pt idx="37382">
                  <c:v>0.63223439339279797</c:v>
                </c:pt>
                <c:pt idx="37383">
                  <c:v>0.63211344282628201</c:v>
                </c:pt>
                <c:pt idx="37384">
                  <c:v>0.631992492260948</c:v>
                </c:pt>
                <c:pt idx="37385">
                  <c:v>0.63187154169443105</c:v>
                </c:pt>
                <c:pt idx="37386">
                  <c:v>0.63175059112791399</c:v>
                </c:pt>
                <c:pt idx="37387">
                  <c:v>0.63162964056257997</c:v>
                </c:pt>
                <c:pt idx="37388">
                  <c:v>0.63150868999606402</c:v>
                </c:pt>
                <c:pt idx="37389">
                  <c:v>0.63138773942954696</c:v>
                </c:pt>
                <c:pt idx="37390">
                  <c:v>0.63126678886421295</c:v>
                </c:pt>
                <c:pt idx="37391">
                  <c:v>0.63114583829769699</c:v>
                </c:pt>
                <c:pt idx="37392">
                  <c:v>0.63102488773118004</c:v>
                </c:pt>
                <c:pt idx="37393">
                  <c:v>0.63090393716584603</c:v>
                </c:pt>
                <c:pt idx="37394">
                  <c:v>0.63078298659932996</c:v>
                </c:pt>
                <c:pt idx="37395">
                  <c:v>0.63066203603281301</c:v>
                </c:pt>
                <c:pt idx="37396">
                  <c:v>0.630541085467479</c:v>
                </c:pt>
                <c:pt idx="37397">
                  <c:v>0.63042013490096205</c:v>
                </c:pt>
                <c:pt idx="37398">
                  <c:v>0.63029918433444598</c:v>
                </c:pt>
                <c:pt idx="37399">
                  <c:v>0.63017823376911197</c:v>
                </c:pt>
                <c:pt idx="37400">
                  <c:v>0.63005728320259502</c:v>
                </c:pt>
                <c:pt idx="37401">
                  <c:v>0.62993633263607896</c:v>
                </c:pt>
                <c:pt idx="37402">
                  <c:v>0.62981538207074494</c:v>
                </c:pt>
                <c:pt idx="37403">
                  <c:v>0.62969443150422799</c:v>
                </c:pt>
                <c:pt idx="37404">
                  <c:v>0.62957348093771204</c:v>
                </c:pt>
                <c:pt idx="37405">
                  <c:v>0.62945253037237803</c:v>
                </c:pt>
                <c:pt idx="37406">
                  <c:v>0.62933157980586096</c:v>
                </c:pt>
                <c:pt idx="37407">
                  <c:v>0.62921062923934401</c:v>
                </c:pt>
                <c:pt idx="37408">
                  <c:v>0.62908967867401</c:v>
                </c:pt>
                <c:pt idx="37409">
                  <c:v>0.62896872810749405</c:v>
                </c:pt>
                <c:pt idx="37410">
                  <c:v>0.62884777754097698</c:v>
                </c:pt>
                <c:pt idx="37411">
                  <c:v>0.62872682697564297</c:v>
                </c:pt>
                <c:pt idx="37412">
                  <c:v>0.62860587640912702</c:v>
                </c:pt>
                <c:pt idx="37413">
                  <c:v>0.62848492584260995</c:v>
                </c:pt>
                <c:pt idx="37414">
                  <c:v>0.62836397527727605</c:v>
                </c:pt>
                <c:pt idx="37415">
                  <c:v>0.62824302471075999</c:v>
                </c:pt>
                <c:pt idx="37416">
                  <c:v>0.62812207414424304</c:v>
                </c:pt>
                <c:pt idx="37417">
                  <c:v>0.62800112357890903</c:v>
                </c:pt>
                <c:pt idx="37418">
                  <c:v>0.62788017301239196</c:v>
                </c:pt>
                <c:pt idx="37419">
                  <c:v>0.62775922244587601</c:v>
                </c:pt>
                <c:pt idx="37420">
                  <c:v>0.627638271880542</c:v>
                </c:pt>
                <c:pt idx="37421">
                  <c:v>0.62751732131402504</c:v>
                </c:pt>
                <c:pt idx="37422">
                  <c:v>0.62739637074750898</c:v>
                </c:pt>
                <c:pt idx="37423">
                  <c:v>0.62727542018217497</c:v>
                </c:pt>
                <c:pt idx="37424">
                  <c:v>0.62715446961565802</c:v>
                </c:pt>
                <c:pt idx="37425">
                  <c:v>0.62703351904914195</c:v>
                </c:pt>
                <c:pt idx="37426">
                  <c:v>0.62691256848380805</c:v>
                </c:pt>
                <c:pt idx="37427">
                  <c:v>0.62679161791729099</c:v>
                </c:pt>
                <c:pt idx="37428">
                  <c:v>0.62667066735077404</c:v>
                </c:pt>
                <c:pt idx="37429">
                  <c:v>0.62654971678544102</c:v>
                </c:pt>
                <c:pt idx="37430">
                  <c:v>0.62642876621892396</c:v>
                </c:pt>
                <c:pt idx="37431">
                  <c:v>0.62630781565240701</c:v>
                </c:pt>
                <c:pt idx="37432">
                  <c:v>0.626186865087073</c:v>
                </c:pt>
                <c:pt idx="37433">
                  <c:v>0.62606591452055704</c:v>
                </c:pt>
                <c:pt idx="37434">
                  <c:v>0.62594496395403998</c:v>
                </c:pt>
                <c:pt idx="37435">
                  <c:v>0.62582401338870597</c:v>
                </c:pt>
                <c:pt idx="37436">
                  <c:v>0.62570306282219001</c:v>
                </c:pt>
                <c:pt idx="37437">
                  <c:v>0.62558211225567295</c:v>
                </c:pt>
                <c:pt idx="37438">
                  <c:v>0.62546116169033905</c:v>
                </c:pt>
                <c:pt idx="37439">
                  <c:v>0.62534021112382199</c:v>
                </c:pt>
                <c:pt idx="37440">
                  <c:v>0.62521926055730603</c:v>
                </c:pt>
                <c:pt idx="37441">
                  <c:v>0.62509830999197202</c:v>
                </c:pt>
                <c:pt idx="37442">
                  <c:v>0.62497735942545496</c:v>
                </c:pt>
                <c:pt idx="37443">
                  <c:v>0.62485640885893901</c:v>
                </c:pt>
                <c:pt idx="37444">
                  <c:v>0.62473545829360499</c:v>
                </c:pt>
                <c:pt idx="37445">
                  <c:v>0.62461450772708804</c:v>
                </c:pt>
                <c:pt idx="37446">
                  <c:v>0.62449355716057098</c:v>
                </c:pt>
                <c:pt idx="37447">
                  <c:v>0.62437260659523797</c:v>
                </c:pt>
                <c:pt idx="37448">
                  <c:v>0.62425165602872101</c:v>
                </c:pt>
                <c:pt idx="37449">
                  <c:v>0.62413070546220395</c:v>
                </c:pt>
                <c:pt idx="37450">
                  <c:v>0.62400975489687005</c:v>
                </c:pt>
                <c:pt idx="37451">
                  <c:v>0.62388880433035399</c:v>
                </c:pt>
                <c:pt idx="37452">
                  <c:v>0.62376785376383703</c:v>
                </c:pt>
                <c:pt idx="37453">
                  <c:v>0.62364690319850302</c:v>
                </c:pt>
                <c:pt idx="37454">
                  <c:v>0.62352595263198696</c:v>
                </c:pt>
                <c:pt idx="37455">
                  <c:v>0.62340500206547</c:v>
                </c:pt>
                <c:pt idx="37456">
                  <c:v>0.62328405150013599</c:v>
                </c:pt>
                <c:pt idx="37457">
                  <c:v>0.62316310093362004</c:v>
                </c:pt>
                <c:pt idx="37458">
                  <c:v>0.62304215036710298</c:v>
                </c:pt>
                <c:pt idx="37459">
                  <c:v>0.62292119980176897</c:v>
                </c:pt>
                <c:pt idx="37460">
                  <c:v>0.62280024923525201</c:v>
                </c:pt>
                <c:pt idx="37461">
                  <c:v>0.62267929866873595</c:v>
                </c:pt>
                <c:pt idx="37462">
                  <c:v>0.62255834810340205</c:v>
                </c:pt>
                <c:pt idx="37463">
                  <c:v>0.62243739753688498</c:v>
                </c:pt>
                <c:pt idx="37464">
                  <c:v>0.62231644697036903</c:v>
                </c:pt>
                <c:pt idx="37465">
                  <c:v>0.62219549640503502</c:v>
                </c:pt>
                <c:pt idx="37466">
                  <c:v>0.62207454583851796</c:v>
                </c:pt>
                <c:pt idx="37467">
                  <c:v>0.621953595272001</c:v>
                </c:pt>
                <c:pt idx="37468">
                  <c:v>0.62183264470666799</c:v>
                </c:pt>
                <c:pt idx="37469">
                  <c:v>0.62171169414015104</c:v>
                </c:pt>
                <c:pt idx="37470">
                  <c:v>0.62159074357363397</c:v>
                </c:pt>
                <c:pt idx="37471">
                  <c:v>0.62146979300829996</c:v>
                </c:pt>
                <c:pt idx="37472">
                  <c:v>0.62134884244178401</c:v>
                </c:pt>
                <c:pt idx="37473">
                  <c:v>0.62122789187526695</c:v>
                </c:pt>
                <c:pt idx="37474">
                  <c:v>0.62110694130993305</c:v>
                </c:pt>
                <c:pt idx="37475">
                  <c:v>0.62098599074341698</c:v>
                </c:pt>
                <c:pt idx="37476">
                  <c:v>0.62086504017690003</c:v>
                </c:pt>
                <c:pt idx="37477">
                  <c:v>0.62074408961156602</c:v>
                </c:pt>
                <c:pt idx="37478">
                  <c:v>0.62062313904504995</c:v>
                </c:pt>
                <c:pt idx="37479">
                  <c:v>0.620502188478533</c:v>
                </c:pt>
                <c:pt idx="37480">
                  <c:v>0.62038123791319899</c:v>
                </c:pt>
                <c:pt idx="37481">
                  <c:v>0.62026028734668204</c:v>
                </c:pt>
                <c:pt idx="37482">
                  <c:v>0.62013933678016597</c:v>
                </c:pt>
                <c:pt idx="37483">
                  <c:v>0.62001838621483196</c:v>
                </c:pt>
                <c:pt idx="37484">
                  <c:v>0.61989743564831501</c:v>
                </c:pt>
                <c:pt idx="37485">
                  <c:v>0.61977648508179894</c:v>
                </c:pt>
                <c:pt idx="37486">
                  <c:v>0.61965553451646505</c:v>
                </c:pt>
                <c:pt idx="37487">
                  <c:v>0.61953458394994798</c:v>
                </c:pt>
                <c:pt idx="37488">
                  <c:v>0.61941363338343203</c:v>
                </c:pt>
                <c:pt idx="37489">
                  <c:v>0.61929268281809802</c:v>
                </c:pt>
                <c:pt idx="37490">
                  <c:v>0.61917173225158095</c:v>
                </c:pt>
                <c:pt idx="37491">
                  <c:v>0.619050781685064</c:v>
                </c:pt>
                <c:pt idx="37492">
                  <c:v>0.61892983111973099</c:v>
                </c:pt>
                <c:pt idx="37493">
                  <c:v>0.61880888055321404</c:v>
                </c:pt>
                <c:pt idx="37494">
                  <c:v>0.61868792998669697</c:v>
                </c:pt>
                <c:pt idx="37495">
                  <c:v>0.61856697942136296</c:v>
                </c:pt>
                <c:pt idx="37496">
                  <c:v>0.61844602885484701</c:v>
                </c:pt>
                <c:pt idx="37497">
                  <c:v>0.61832507828833005</c:v>
                </c:pt>
                <c:pt idx="37498">
                  <c:v>0.61820412772299604</c:v>
                </c:pt>
                <c:pt idx="37499">
                  <c:v>0.61808317715647998</c:v>
                </c:pt>
                <c:pt idx="37500">
                  <c:v>0.61796222658996303</c:v>
                </c:pt>
                <c:pt idx="37501">
                  <c:v>0.61784127602462902</c:v>
                </c:pt>
                <c:pt idx="37502">
                  <c:v>0.61772032545811295</c:v>
                </c:pt>
                <c:pt idx="37503">
                  <c:v>0.617599374891596</c:v>
                </c:pt>
                <c:pt idx="37504">
                  <c:v>0.61747842432626199</c:v>
                </c:pt>
                <c:pt idx="37505">
                  <c:v>0.61735747375974503</c:v>
                </c:pt>
                <c:pt idx="37506">
                  <c:v>0.61723652319322897</c:v>
                </c:pt>
                <c:pt idx="37507">
                  <c:v>0.61711557262789496</c:v>
                </c:pt>
                <c:pt idx="37508">
                  <c:v>0.61699462206137801</c:v>
                </c:pt>
                <c:pt idx="37509">
                  <c:v>0.61687367149486205</c:v>
                </c:pt>
                <c:pt idx="37510">
                  <c:v>0.61675272092952804</c:v>
                </c:pt>
                <c:pt idx="37511">
                  <c:v>0.61663177036301098</c:v>
                </c:pt>
                <c:pt idx="37512">
                  <c:v>0.61651081979649403</c:v>
                </c:pt>
                <c:pt idx="37513">
                  <c:v>0.61638986923116101</c:v>
                </c:pt>
                <c:pt idx="37514">
                  <c:v>0.61626891866464395</c:v>
                </c:pt>
                <c:pt idx="37515">
                  <c:v>0.616147968098127</c:v>
                </c:pt>
                <c:pt idx="37516">
                  <c:v>0.61602701753279299</c:v>
                </c:pt>
                <c:pt idx="37517">
                  <c:v>0.61590606696627703</c:v>
                </c:pt>
                <c:pt idx="37518">
                  <c:v>0.61578511639975997</c:v>
                </c:pt>
                <c:pt idx="37519">
                  <c:v>0.61566416583442596</c:v>
                </c:pt>
                <c:pt idx="37520">
                  <c:v>0.61554321526791</c:v>
                </c:pt>
                <c:pt idx="37521">
                  <c:v>0.61542226470139305</c:v>
                </c:pt>
                <c:pt idx="37522">
                  <c:v>0.61530131413605904</c:v>
                </c:pt>
                <c:pt idx="37523">
                  <c:v>0.61518036356954198</c:v>
                </c:pt>
                <c:pt idx="37524">
                  <c:v>0.61505941300302602</c:v>
                </c:pt>
                <c:pt idx="37525">
                  <c:v>0.61493846243769201</c:v>
                </c:pt>
                <c:pt idx="37526">
                  <c:v>0.61481751187117495</c:v>
                </c:pt>
                <c:pt idx="37527">
                  <c:v>0.61469656130465899</c:v>
                </c:pt>
                <c:pt idx="37528">
                  <c:v>0.61457561073932498</c:v>
                </c:pt>
                <c:pt idx="37529">
                  <c:v>0.61445466017280803</c:v>
                </c:pt>
                <c:pt idx="37530">
                  <c:v>0.61433370960629197</c:v>
                </c:pt>
                <c:pt idx="37531">
                  <c:v>0.61421275904095796</c:v>
                </c:pt>
                <c:pt idx="37532">
                  <c:v>0.614091808474441</c:v>
                </c:pt>
                <c:pt idx="37533">
                  <c:v>0.61397085790792405</c:v>
                </c:pt>
                <c:pt idx="37534">
                  <c:v>0.61384990734259104</c:v>
                </c:pt>
                <c:pt idx="37535">
                  <c:v>0.61372895677607398</c:v>
                </c:pt>
                <c:pt idx="37536">
                  <c:v>0.61360800620955702</c:v>
                </c:pt>
                <c:pt idx="37537">
                  <c:v>0.61348705564422401</c:v>
                </c:pt>
                <c:pt idx="37538">
                  <c:v>0.61336610507770695</c:v>
                </c:pt>
                <c:pt idx="37539">
                  <c:v>0.61324515451118999</c:v>
                </c:pt>
                <c:pt idx="37540">
                  <c:v>0.61312420394585598</c:v>
                </c:pt>
                <c:pt idx="37541">
                  <c:v>0.61300325337934003</c:v>
                </c:pt>
                <c:pt idx="37542">
                  <c:v>0.61288230281282297</c:v>
                </c:pt>
                <c:pt idx="37543">
                  <c:v>0.61276135224748896</c:v>
                </c:pt>
                <c:pt idx="37544">
                  <c:v>0.612640401680972</c:v>
                </c:pt>
                <c:pt idx="37545">
                  <c:v>0.61251945111445605</c:v>
                </c:pt>
                <c:pt idx="37546">
                  <c:v>0.61239850054912204</c:v>
                </c:pt>
                <c:pt idx="37547">
                  <c:v>0.61227754998260497</c:v>
                </c:pt>
                <c:pt idx="37548">
                  <c:v>0.61215659941608902</c:v>
                </c:pt>
                <c:pt idx="37549">
                  <c:v>0.61203564885075501</c:v>
                </c:pt>
                <c:pt idx="37550">
                  <c:v>0.61191469828423795</c:v>
                </c:pt>
                <c:pt idx="37551">
                  <c:v>0.61179374771772199</c:v>
                </c:pt>
                <c:pt idx="37552">
                  <c:v>0.61167279715238798</c:v>
                </c:pt>
                <c:pt idx="37553">
                  <c:v>0.61155184658587103</c:v>
                </c:pt>
                <c:pt idx="37554">
                  <c:v>0.61143089601935496</c:v>
                </c:pt>
                <c:pt idx="37555">
                  <c:v>0.61130994545402095</c:v>
                </c:pt>
                <c:pt idx="37556">
                  <c:v>0.611188994887504</c:v>
                </c:pt>
                <c:pt idx="37557">
                  <c:v>0.61106804432098705</c:v>
                </c:pt>
                <c:pt idx="37558">
                  <c:v>0.61094709375565304</c:v>
                </c:pt>
                <c:pt idx="37559">
                  <c:v>0.61082614318913697</c:v>
                </c:pt>
                <c:pt idx="37560">
                  <c:v>0.61070519262262002</c:v>
                </c:pt>
                <c:pt idx="37561">
                  <c:v>0.61058424205728601</c:v>
                </c:pt>
                <c:pt idx="37562">
                  <c:v>0.61046329149077005</c:v>
                </c:pt>
                <c:pt idx="37563">
                  <c:v>0.61034234092425299</c:v>
                </c:pt>
                <c:pt idx="37564">
                  <c:v>0.61022139035891898</c:v>
                </c:pt>
                <c:pt idx="37565">
                  <c:v>0.61010043979240303</c:v>
                </c:pt>
                <c:pt idx="37566">
                  <c:v>0.60997948922588596</c:v>
                </c:pt>
                <c:pt idx="37567">
                  <c:v>0.60985853866055195</c:v>
                </c:pt>
                <c:pt idx="37568">
                  <c:v>0.609737588094035</c:v>
                </c:pt>
                <c:pt idx="37569">
                  <c:v>0.60961663752751905</c:v>
                </c:pt>
                <c:pt idx="37570">
                  <c:v>0.60949568696218503</c:v>
                </c:pt>
                <c:pt idx="37571">
                  <c:v>0.60937473639566797</c:v>
                </c:pt>
                <c:pt idx="37572">
                  <c:v>0.60925378582915202</c:v>
                </c:pt>
                <c:pt idx="37573">
                  <c:v>0.60913283526381801</c:v>
                </c:pt>
                <c:pt idx="37574">
                  <c:v>0.60901188469730105</c:v>
                </c:pt>
                <c:pt idx="37575">
                  <c:v>0.60889093413078399</c:v>
                </c:pt>
                <c:pt idx="37576">
                  <c:v>0.60876998356545098</c:v>
                </c:pt>
                <c:pt idx="37577">
                  <c:v>0.60864903299893403</c:v>
                </c:pt>
                <c:pt idx="37578">
                  <c:v>0.60852808243241696</c:v>
                </c:pt>
                <c:pt idx="37579">
                  <c:v>0.60840713186708295</c:v>
                </c:pt>
                <c:pt idx="37580">
                  <c:v>0.608286181300567</c:v>
                </c:pt>
                <c:pt idx="37581">
                  <c:v>0.60816523073405004</c:v>
                </c:pt>
                <c:pt idx="37582">
                  <c:v>0.60804428016871603</c:v>
                </c:pt>
                <c:pt idx="37583">
                  <c:v>0.60792332960219997</c:v>
                </c:pt>
                <c:pt idx="37584">
                  <c:v>0.60780237903568302</c:v>
                </c:pt>
                <c:pt idx="37585">
                  <c:v>0.60768142847034901</c:v>
                </c:pt>
                <c:pt idx="37586">
                  <c:v>0.60756047790383305</c:v>
                </c:pt>
                <c:pt idx="37587">
                  <c:v>0.60743952733731599</c:v>
                </c:pt>
                <c:pt idx="37588">
                  <c:v>0.60731857677198198</c:v>
                </c:pt>
                <c:pt idx="37589">
                  <c:v>0.60719762620546502</c:v>
                </c:pt>
                <c:pt idx="37590">
                  <c:v>0.60707667563894896</c:v>
                </c:pt>
                <c:pt idx="37591">
                  <c:v>0.60695572507361495</c:v>
                </c:pt>
                <c:pt idx="37592">
                  <c:v>0.606834774507098</c:v>
                </c:pt>
                <c:pt idx="37593">
                  <c:v>0.60671382394058204</c:v>
                </c:pt>
                <c:pt idx="37594">
                  <c:v>0.60659287337524803</c:v>
                </c:pt>
                <c:pt idx="37595">
                  <c:v>0.60647192280873097</c:v>
                </c:pt>
                <c:pt idx="37596">
                  <c:v>0.60635097224221401</c:v>
                </c:pt>
                <c:pt idx="37597">
                  <c:v>0.606230021676881</c:v>
                </c:pt>
                <c:pt idx="37598">
                  <c:v>0.60610907111036405</c:v>
                </c:pt>
                <c:pt idx="37599">
                  <c:v>0.60598812054384699</c:v>
                </c:pt>
                <c:pt idx="37600">
                  <c:v>0.60586716997851298</c:v>
                </c:pt>
                <c:pt idx="37601">
                  <c:v>0.60574621941199702</c:v>
                </c:pt>
                <c:pt idx="37602">
                  <c:v>0.60562526884547996</c:v>
                </c:pt>
                <c:pt idx="37603">
                  <c:v>0.60550431828014595</c:v>
                </c:pt>
                <c:pt idx="37604">
                  <c:v>0.60538336771362999</c:v>
                </c:pt>
                <c:pt idx="37605">
                  <c:v>0.60526241714711304</c:v>
                </c:pt>
                <c:pt idx="37606">
                  <c:v>0.60514146658177903</c:v>
                </c:pt>
                <c:pt idx="37607">
                  <c:v>0.60502051601526297</c:v>
                </c:pt>
                <c:pt idx="37608">
                  <c:v>0.60489956544874601</c:v>
                </c:pt>
                <c:pt idx="37609">
                  <c:v>0.604778614883412</c:v>
                </c:pt>
                <c:pt idx="37610">
                  <c:v>0.60465766431689505</c:v>
                </c:pt>
                <c:pt idx="37611">
                  <c:v>0.60453671375037898</c:v>
                </c:pt>
                <c:pt idx="37612">
                  <c:v>0.60441576318504497</c:v>
                </c:pt>
                <c:pt idx="37613">
                  <c:v>0.60429481261852802</c:v>
                </c:pt>
                <c:pt idx="37614">
                  <c:v>0.60417386205201196</c:v>
                </c:pt>
                <c:pt idx="37615">
                  <c:v>0.60405291148667795</c:v>
                </c:pt>
                <c:pt idx="37616">
                  <c:v>0.60393196092016099</c:v>
                </c:pt>
                <c:pt idx="37617">
                  <c:v>0.60381101035364504</c:v>
                </c:pt>
                <c:pt idx="37618">
                  <c:v>0.60369005978831103</c:v>
                </c:pt>
                <c:pt idx="37619">
                  <c:v>0.60356910922179396</c:v>
                </c:pt>
                <c:pt idx="37620">
                  <c:v>0.60344815865527701</c:v>
                </c:pt>
                <c:pt idx="37621">
                  <c:v>0.603327208089943</c:v>
                </c:pt>
                <c:pt idx="37622">
                  <c:v>0.60320625752342705</c:v>
                </c:pt>
                <c:pt idx="37623">
                  <c:v>0.60308530695690998</c:v>
                </c:pt>
                <c:pt idx="37624">
                  <c:v>0.60296435639157597</c:v>
                </c:pt>
                <c:pt idx="37625">
                  <c:v>0.60284340582506002</c:v>
                </c:pt>
                <c:pt idx="37626">
                  <c:v>0.60272245525854296</c:v>
                </c:pt>
                <c:pt idx="37627">
                  <c:v>0.60260150469320894</c:v>
                </c:pt>
                <c:pt idx="37628">
                  <c:v>0.60248055412669299</c:v>
                </c:pt>
                <c:pt idx="37629">
                  <c:v>0.60235960356017604</c:v>
                </c:pt>
                <c:pt idx="37630">
                  <c:v>0.60223865299484203</c:v>
                </c:pt>
                <c:pt idx="37631">
                  <c:v>0.60211770242832496</c:v>
                </c:pt>
                <c:pt idx="37632">
                  <c:v>0.60199675186180901</c:v>
                </c:pt>
                <c:pt idx="37633">
                  <c:v>0.601875801296475</c:v>
                </c:pt>
                <c:pt idx="37634">
                  <c:v>0.60175485072995805</c:v>
                </c:pt>
                <c:pt idx="37635">
                  <c:v>0.60163390016344198</c:v>
                </c:pt>
                <c:pt idx="37636">
                  <c:v>0.60151294959810797</c:v>
                </c:pt>
                <c:pt idx="37637">
                  <c:v>0.60139199903159102</c:v>
                </c:pt>
                <c:pt idx="37638">
                  <c:v>0.60127104846507495</c:v>
                </c:pt>
                <c:pt idx="37639">
                  <c:v>0.60115009789974105</c:v>
                </c:pt>
                <c:pt idx="37640">
                  <c:v>0.60102914733322399</c:v>
                </c:pt>
                <c:pt idx="37641">
                  <c:v>0.60090819676670704</c:v>
                </c:pt>
                <c:pt idx="37642">
                  <c:v>0.60078724620137403</c:v>
                </c:pt>
                <c:pt idx="37643">
                  <c:v>0.60066629563485696</c:v>
                </c:pt>
                <c:pt idx="37644">
                  <c:v>0.60054534506834001</c:v>
                </c:pt>
                <c:pt idx="37645">
                  <c:v>0.600424394503006</c:v>
                </c:pt>
                <c:pt idx="37646">
                  <c:v>0.60030344393649004</c:v>
                </c:pt>
                <c:pt idx="37647">
                  <c:v>0.60018249336997298</c:v>
                </c:pt>
                <c:pt idx="37648">
                  <c:v>0.60006154280463897</c:v>
                </c:pt>
                <c:pt idx="37649">
                  <c:v>0.59994059223812302</c:v>
                </c:pt>
                <c:pt idx="37650">
                  <c:v>0.59981964167160595</c:v>
                </c:pt>
                <c:pt idx="37651">
                  <c:v>0.59969869110627205</c:v>
                </c:pt>
                <c:pt idx="37652">
                  <c:v>0.59957774053975499</c:v>
                </c:pt>
                <c:pt idx="37653">
                  <c:v>0.59945678997323903</c:v>
                </c:pt>
                <c:pt idx="37654">
                  <c:v>0.59933583940790502</c:v>
                </c:pt>
                <c:pt idx="37655">
                  <c:v>0.59921488884138796</c:v>
                </c:pt>
                <c:pt idx="37656">
                  <c:v>0.59909393827487201</c:v>
                </c:pt>
                <c:pt idx="37657">
                  <c:v>0.598972987709538</c:v>
                </c:pt>
                <c:pt idx="37658">
                  <c:v>0.59885203714302104</c:v>
                </c:pt>
                <c:pt idx="37659">
                  <c:v>0.59873108657650498</c:v>
                </c:pt>
                <c:pt idx="37660">
                  <c:v>0.59861013601117097</c:v>
                </c:pt>
                <c:pt idx="37661">
                  <c:v>0.59848918544465401</c:v>
                </c:pt>
                <c:pt idx="37662">
                  <c:v>0.59836823487813695</c:v>
                </c:pt>
                <c:pt idx="37663">
                  <c:v>0.59824728431280305</c:v>
                </c:pt>
                <c:pt idx="37664">
                  <c:v>0.59812633374628699</c:v>
                </c:pt>
                <c:pt idx="37665">
                  <c:v>0.59800538317977003</c:v>
                </c:pt>
                <c:pt idx="37666">
                  <c:v>0.59788443261443602</c:v>
                </c:pt>
                <c:pt idx="37667">
                  <c:v>0.59776348204791996</c:v>
                </c:pt>
                <c:pt idx="37668">
                  <c:v>0.59764253148140301</c:v>
                </c:pt>
                <c:pt idx="37669">
                  <c:v>0.597521580916069</c:v>
                </c:pt>
                <c:pt idx="37670">
                  <c:v>0.59740063034955304</c:v>
                </c:pt>
                <c:pt idx="37671">
                  <c:v>0.59727967978303598</c:v>
                </c:pt>
                <c:pt idx="37672">
                  <c:v>0.59715872921770197</c:v>
                </c:pt>
                <c:pt idx="37673">
                  <c:v>0.59703777865118501</c:v>
                </c:pt>
                <c:pt idx="37674">
                  <c:v>0.59691682808466895</c:v>
                </c:pt>
                <c:pt idx="37675">
                  <c:v>0.59679587751933505</c:v>
                </c:pt>
                <c:pt idx="37676">
                  <c:v>0.59667492695281799</c:v>
                </c:pt>
                <c:pt idx="37677">
                  <c:v>0.59655397638630203</c:v>
                </c:pt>
                <c:pt idx="37678">
                  <c:v>0.59643302582096802</c:v>
                </c:pt>
                <c:pt idx="37679">
                  <c:v>0.59631207525445096</c:v>
                </c:pt>
                <c:pt idx="37680">
                  <c:v>0.596191124687934</c:v>
                </c:pt>
                <c:pt idx="37681">
                  <c:v>0.59607017412260099</c:v>
                </c:pt>
                <c:pt idx="37682">
                  <c:v>0.59594922355608404</c:v>
                </c:pt>
                <c:pt idx="37683">
                  <c:v>0.59582827298956698</c:v>
                </c:pt>
                <c:pt idx="37684">
                  <c:v>0.59570732242423297</c:v>
                </c:pt>
                <c:pt idx="37685">
                  <c:v>0.59558637185771701</c:v>
                </c:pt>
                <c:pt idx="37686">
                  <c:v>0.59546542129119995</c:v>
                </c:pt>
                <c:pt idx="37687">
                  <c:v>0.59534447072586605</c:v>
                </c:pt>
                <c:pt idx="37688">
                  <c:v>0.59522352015934998</c:v>
                </c:pt>
                <c:pt idx="37689">
                  <c:v>0.59510256959283303</c:v>
                </c:pt>
                <c:pt idx="37690">
                  <c:v>0.59498161902749902</c:v>
                </c:pt>
                <c:pt idx="37691">
                  <c:v>0.59486066846098296</c:v>
                </c:pt>
                <c:pt idx="37692">
                  <c:v>0.594739717894466</c:v>
                </c:pt>
                <c:pt idx="37693">
                  <c:v>0.59461876732913199</c:v>
                </c:pt>
                <c:pt idx="37694">
                  <c:v>0.59449781676261504</c:v>
                </c:pt>
                <c:pt idx="37695">
                  <c:v>0.59437686619609897</c:v>
                </c:pt>
                <c:pt idx="37696">
                  <c:v>0.59425591563076496</c:v>
                </c:pt>
                <c:pt idx="37697">
                  <c:v>0.59413496506424801</c:v>
                </c:pt>
                <c:pt idx="37698">
                  <c:v>0.59401401449773195</c:v>
                </c:pt>
                <c:pt idx="37699">
                  <c:v>0.59389306393239805</c:v>
                </c:pt>
                <c:pt idx="37700">
                  <c:v>0.59377211336588098</c:v>
                </c:pt>
                <c:pt idx="37701">
                  <c:v>0.59365116279936503</c:v>
                </c:pt>
                <c:pt idx="37702">
                  <c:v>0.59353021223403102</c:v>
                </c:pt>
                <c:pt idx="37703">
                  <c:v>0.59340926166751395</c:v>
                </c:pt>
                <c:pt idx="37704">
                  <c:v>0.593288311100997</c:v>
                </c:pt>
                <c:pt idx="37705">
                  <c:v>0.59316736053566399</c:v>
                </c:pt>
                <c:pt idx="37706">
                  <c:v>0.59304640996914704</c:v>
                </c:pt>
                <c:pt idx="37707">
                  <c:v>0.59292545940262997</c:v>
                </c:pt>
                <c:pt idx="37708">
                  <c:v>0.59280450883729596</c:v>
                </c:pt>
                <c:pt idx="37709">
                  <c:v>0.59268355827078001</c:v>
                </c:pt>
                <c:pt idx="37710">
                  <c:v>0.59256260770426294</c:v>
                </c:pt>
                <c:pt idx="37711">
                  <c:v>0.59244165713892905</c:v>
                </c:pt>
                <c:pt idx="37712">
                  <c:v>0.59232070657241298</c:v>
                </c:pt>
                <c:pt idx="37713">
                  <c:v>0.59219975600589603</c:v>
                </c:pt>
                <c:pt idx="37714">
                  <c:v>0.59207880544056202</c:v>
                </c:pt>
                <c:pt idx="37715">
                  <c:v>0.59195785487404595</c:v>
                </c:pt>
                <c:pt idx="37716">
                  <c:v>0.591836904307529</c:v>
                </c:pt>
                <c:pt idx="37717">
                  <c:v>0.59171595374219499</c:v>
                </c:pt>
                <c:pt idx="37718">
                  <c:v>0.59159500317567804</c:v>
                </c:pt>
                <c:pt idx="37719">
                  <c:v>0.59147405260916197</c:v>
                </c:pt>
                <c:pt idx="37720">
                  <c:v>0.59135310204382796</c:v>
                </c:pt>
                <c:pt idx="37721">
                  <c:v>0.59123215147731101</c:v>
                </c:pt>
                <c:pt idx="37722">
                  <c:v>0.59111120091079505</c:v>
                </c:pt>
                <c:pt idx="37723">
                  <c:v>0.59099025034546104</c:v>
                </c:pt>
                <c:pt idx="37724">
                  <c:v>0.59086929977894398</c:v>
                </c:pt>
                <c:pt idx="37725">
                  <c:v>0.59074834921242703</c:v>
                </c:pt>
                <c:pt idx="37726">
                  <c:v>0.59062739864709402</c:v>
                </c:pt>
                <c:pt idx="37727">
                  <c:v>0.59050644808057695</c:v>
                </c:pt>
                <c:pt idx="37728">
                  <c:v>0.59038549751406</c:v>
                </c:pt>
                <c:pt idx="37729">
                  <c:v>0.59026454694872599</c:v>
                </c:pt>
                <c:pt idx="37730">
                  <c:v>0.59014359638221003</c:v>
                </c:pt>
                <c:pt idx="37731">
                  <c:v>0.59002264581569297</c:v>
                </c:pt>
                <c:pt idx="37732">
                  <c:v>0.58990169525035896</c:v>
                </c:pt>
                <c:pt idx="37733">
                  <c:v>0.58978074468384301</c:v>
                </c:pt>
                <c:pt idx="37734">
                  <c:v>0.58965979411732605</c:v>
                </c:pt>
                <c:pt idx="37735">
                  <c:v>0.58953884355199204</c:v>
                </c:pt>
                <c:pt idx="37736">
                  <c:v>0.58941789298547498</c:v>
                </c:pt>
                <c:pt idx="37737">
                  <c:v>0.58929694241895902</c:v>
                </c:pt>
                <c:pt idx="37738">
                  <c:v>0.58917599185362501</c:v>
                </c:pt>
                <c:pt idx="37739">
                  <c:v>0.58905504128710795</c:v>
                </c:pt>
                <c:pt idx="37740">
                  <c:v>0.588934090720592</c:v>
                </c:pt>
                <c:pt idx="37741">
                  <c:v>0.58881314015525799</c:v>
                </c:pt>
                <c:pt idx="37742">
                  <c:v>0.58869218958874103</c:v>
                </c:pt>
                <c:pt idx="37743">
                  <c:v>0.58857123902222497</c:v>
                </c:pt>
                <c:pt idx="37744">
                  <c:v>0.58845028845689096</c:v>
                </c:pt>
                <c:pt idx="37745">
                  <c:v>0.588329337890374</c:v>
                </c:pt>
                <c:pt idx="37746">
                  <c:v>0.58820838732385705</c:v>
                </c:pt>
                <c:pt idx="37747">
                  <c:v>0.58808743675852404</c:v>
                </c:pt>
                <c:pt idx="37748">
                  <c:v>0.58796648619200698</c:v>
                </c:pt>
                <c:pt idx="37749">
                  <c:v>0.58784553562549002</c:v>
                </c:pt>
                <c:pt idx="37750">
                  <c:v>0.58772458506015601</c:v>
                </c:pt>
                <c:pt idx="37751">
                  <c:v>0.58760363449363995</c:v>
                </c:pt>
                <c:pt idx="37752">
                  <c:v>0.587482683927123</c:v>
                </c:pt>
                <c:pt idx="37753">
                  <c:v>0.58736173336178898</c:v>
                </c:pt>
                <c:pt idx="37754">
                  <c:v>0.58724078279527303</c:v>
                </c:pt>
                <c:pt idx="37755">
                  <c:v>0.58711983222875597</c:v>
                </c:pt>
                <c:pt idx="37756">
                  <c:v>0.58699888166342196</c:v>
                </c:pt>
                <c:pt idx="37757">
                  <c:v>0.586877931096905</c:v>
                </c:pt>
                <c:pt idx="37758">
                  <c:v>0.58675698053038905</c:v>
                </c:pt>
                <c:pt idx="37759">
                  <c:v>0.58663602996505504</c:v>
                </c:pt>
                <c:pt idx="37760">
                  <c:v>0.58651507939853798</c:v>
                </c:pt>
                <c:pt idx="37761">
                  <c:v>0.58639412883202202</c:v>
                </c:pt>
                <c:pt idx="37762">
                  <c:v>0.58627317826668801</c:v>
                </c:pt>
                <c:pt idx="37763">
                  <c:v>0.58615222770017095</c:v>
                </c:pt>
                <c:pt idx="37764">
                  <c:v>0.58603127713365499</c:v>
                </c:pt>
                <c:pt idx="37765">
                  <c:v>0.58591032656832098</c:v>
                </c:pt>
                <c:pt idx="37766">
                  <c:v>0.58578937600180403</c:v>
                </c:pt>
                <c:pt idx="37767">
                  <c:v>0.58566842543528796</c:v>
                </c:pt>
                <c:pt idx="37768">
                  <c:v>0.58554747486995395</c:v>
                </c:pt>
                <c:pt idx="37769">
                  <c:v>0.585426524303437</c:v>
                </c:pt>
                <c:pt idx="37770">
                  <c:v>0.58530557373692005</c:v>
                </c:pt>
                <c:pt idx="37771">
                  <c:v>0.58518462317158604</c:v>
                </c:pt>
                <c:pt idx="37772">
                  <c:v>0.58506367260506997</c:v>
                </c:pt>
                <c:pt idx="37773">
                  <c:v>0.58494272203855302</c:v>
                </c:pt>
                <c:pt idx="37774">
                  <c:v>0.58482177147321901</c:v>
                </c:pt>
                <c:pt idx="37775">
                  <c:v>0.58470082090670294</c:v>
                </c:pt>
                <c:pt idx="37776">
                  <c:v>0.58457987034018599</c:v>
                </c:pt>
                <c:pt idx="37777">
                  <c:v>0.58445891977485198</c:v>
                </c:pt>
                <c:pt idx="37778">
                  <c:v>0.58433796920833603</c:v>
                </c:pt>
                <c:pt idx="37779">
                  <c:v>0.58421701864181896</c:v>
                </c:pt>
                <c:pt idx="37780">
                  <c:v>0.58409606807648495</c:v>
                </c:pt>
                <c:pt idx="37781">
                  <c:v>0.583975117509968</c:v>
                </c:pt>
                <c:pt idx="37782">
                  <c:v>0.58385416694345205</c:v>
                </c:pt>
                <c:pt idx="37783">
                  <c:v>0.58373321637811804</c:v>
                </c:pt>
                <c:pt idx="37784">
                  <c:v>0.58361226581160097</c:v>
                </c:pt>
                <c:pt idx="37785">
                  <c:v>0.58349131524508502</c:v>
                </c:pt>
                <c:pt idx="37786">
                  <c:v>0.58337036467975101</c:v>
                </c:pt>
                <c:pt idx="37787">
                  <c:v>0.58324941411323405</c:v>
                </c:pt>
                <c:pt idx="37788">
                  <c:v>0.58312846354671699</c:v>
                </c:pt>
                <c:pt idx="37789">
                  <c:v>0.58300751298138398</c:v>
                </c:pt>
                <c:pt idx="37790">
                  <c:v>0.58288656241486703</c:v>
                </c:pt>
                <c:pt idx="37791">
                  <c:v>0.58276561184834996</c:v>
                </c:pt>
                <c:pt idx="37792">
                  <c:v>0.58264466128301595</c:v>
                </c:pt>
                <c:pt idx="37793">
                  <c:v>0.5825237107165</c:v>
                </c:pt>
                <c:pt idx="37794">
                  <c:v>0.58240276014998305</c:v>
                </c:pt>
                <c:pt idx="37795">
                  <c:v>0.58228180958464903</c:v>
                </c:pt>
                <c:pt idx="37796">
                  <c:v>0.58216085901813297</c:v>
                </c:pt>
                <c:pt idx="37797">
                  <c:v>0.58203990845161602</c:v>
                </c:pt>
                <c:pt idx="37798">
                  <c:v>0.58191895788628201</c:v>
                </c:pt>
                <c:pt idx="37799">
                  <c:v>0.58179800731976505</c:v>
                </c:pt>
                <c:pt idx="37800">
                  <c:v>0.58167705675324899</c:v>
                </c:pt>
                <c:pt idx="37801">
                  <c:v>0.58155610618791498</c:v>
                </c:pt>
                <c:pt idx="37802">
                  <c:v>0.58143515562139803</c:v>
                </c:pt>
                <c:pt idx="37803">
                  <c:v>0.58131420505488196</c:v>
                </c:pt>
                <c:pt idx="37804">
                  <c:v>0.58119325448954795</c:v>
                </c:pt>
                <c:pt idx="37805">
                  <c:v>0.581072303923031</c:v>
                </c:pt>
                <c:pt idx="37806">
                  <c:v>0.58095135335651504</c:v>
                </c:pt>
                <c:pt idx="37807">
                  <c:v>0.58083040279118103</c:v>
                </c:pt>
                <c:pt idx="37808">
                  <c:v>0.58070945222466397</c:v>
                </c:pt>
                <c:pt idx="37809">
                  <c:v>0.58058850165814702</c:v>
                </c:pt>
                <c:pt idx="37810">
                  <c:v>0.580467551092814</c:v>
                </c:pt>
                <c:pt idx="37811">
                  <c:v>0.58034660052629705</c:v>
                </c:pt>
                <c:pt idx="37812">
                  <c:v>0.58022564995977999</c:v>
                </c:pt>
                <c:pt idx="37813">
                  <c:v>0.58010469939444598</c:v>
                </c:pt>
                <c:pt idx="37814">
                  <c:v>0.57998374882793002</c:v>
                </c:pt>
                <c:pt idx="37815">
                  <c:v>0.57986279826141296</c:v>
                </c:pt>
                <c:pt idx="37816">
                  <c:v>0.57974184769607895</c:v>
                </c:pt>
                <c:pt idx="37817">
                  <c:v>0.579620897129563</c:v>
                </c:pt>
                <c:pt idx="37818">
                  <c:v>0.57949994656304604</c:v>
                </c:pt>
                <c:pt idx="37819">
                  <c:v>0.57937899599771203</c:v>
                </c:pt>
                <c:pt idx="37820">
                  <c:v>0.57925804543119597</c:v>
                </c:pt>
                <c:pt idx="37821">
                  <c:v>0.57913709486467901</c:v>
                </c:pt>
                <c:pt idx="37822">
                  <c:v>0.579016144299345</c:v>
                </c:pt>
                <c:pt idx="37823">
                  <c:v>0.57889519373282805</c:v>
                </c:pt>
                <c:pt idx="37824">
                  <c:v>0.57877424316631199</c:v>
                </c:pt>
                <c:pt idx="37825">
                  <c:v>0.57865329260097798</c:v>
                </c:pt>
                <c:pt idx="37826">
                  <c:v>0.57853234203446102</c:v>
                </c:pt>
                <c:pt idx="37827">
                  <c:v>0.57841139146794496</c:v>
                </c:pt>
                <c:pt idx="37828">
                  <c:v>0.57829044090261095</c:v>
                </c:pt>
                <c:pt idx="37829">
                  <c:v>0.57816949033609399</c:v>
                </c:pt>
                <c:pt idx="37830">
                  <c:v>0.57804853976957804</c:v>
                </c:pt>
                <c:pt idx="37831">
                  <c:v>0.57792758920424403</c:v>
                </c:pt>
                <c:pt idx="37832">
                  <c:v>0.57780663863772697</c:v>
                </c:pt>
                <c:pt idx="37833">
                  <c:v>0.57768568807121001</c:v>
                </c:pt>
                <c:pt idx="37834">
                  <c:v>0.577564737505876</c:v>
                </c:pt>
                <c:pt idx="37835">
                  <c:v>0.57744378693936005</c:v>
                </c:pt>
                <c:pt idx="37836">
                  <c:v>0.57732283637284298</c:v>
                </c:pt>
                <c:pt idx="37837">
                  <c:v>0.57720188580750897</c:v>
                </c:pt>
                <c:pt idx="37838">
                  <c:v>0.57708093524099302</c:v>
                </c:pt>
                <c:pt idx="37839">
                  <c:v>0.57695998467447596</c:v>
                </c:pt>
                <c:pt idx="37840">
                  <c:v>0.57683903410914195</c:v>
                </c:pt>
                <c:pt idx="37841">
                  <c:v>0.57671808354262599</c:v>
                </c:pt>
                <c:pt idx="37842">
                  <c:v>0.57659713297610904</c:v>
                </c:pt>
                <c:pt idx="37843">
                  <c:v>0.57647618241077503</c:v>
                </c:pt>
                <c:pt idx="37844">
                  <c:v>0.57635523184425796</c:v>
                </c:pt>
                <c:pt idx="37845">
                  <c:v>0.57623428127774201</c:v>
                </c:pt>
                <c:pt idx="37846">
                  <c:v>0.576113330712408</c:v>
                </c:pt>
                <c:pt idx="37847">
                  <c:v>0.57599238014589105</c:v>
                </c:pt>
                <c:pt idx="37848">
                  <c:v>0.57587142957937498</c:v>
                </c:pt>
                <c:pt idx="37849">
                  <c:v>0.57575047901404097</c:v>
                </c:pt>
                <c:pt idx="37850">
                  <c:v>0.57562952844752402</c:v>
                </c:pt>
                <c:pt idx="37851">
                  <c:v>0.57550857788100795</c:v>
                </c:pt>
                <c:pt idx="37852">
                  <c:v>0.57538762731567406</c:v>
                </c:pt>
                <c:pt idx="37853">
                  <c:v>0.57526667674915699</c:v>
                </c:pt>
                <c:pt idx="37854">
                  <c:v>0.57514572618264004</c:v>
                </c:pt>
                <c:pt idx="37855">
                  <c:v>0.57502477561730703</c:v>
                </c:pt>
                <c:pt idx="37856">
                  <c:v>0.57490382505078996</c:v>
                </c:pt>
                <c:pt idx="37857">
                  <c:v>0.57478287448427301</c:v>
                </c:pt>
                <c:pt idx="37858">
                  <c:v>0.574661923918939</c:v>
                </c:pt>
                <c:pt idx="37859">
                  <c:v>0.57454097335242305</c:v>
                </c:pt>
                <c:pt idx="37860">
                  <c:v>0.57442002278590598</c:v>
                </c:pt>
                <c:pt idx="37861">
                  <c:v>0.57429907222057197</c:v>
                </c:pt>
                <c:pt idx="37862">
                  <c:v>0.57417812165405602</c:v>
                </c:pt>
                <c:pt idx="37863">
                  <c:v>0.57405717108753895</c:v>
                </c:pt>
                <c:pt idx="37864">
                  <c:v>0.57393622052220505</c:v>
                </c:pt>
                <c:pt idx="37865">
                  <c:v>0.57381526995568799</c:v>
                </c:pt>
                <c:pt idx="37866">
                  <c:v>0.57369431938917204</c:v>
                </c:pt>
                <c:pt idx="37867">
                  <c:v>0.57357336882383803</c:v>
                </c:pt>
                <c:pt idx="37868">
                  <c:v>0.57345241825732096</c:v>
                </c:pt>
                <c:pt idx="37869">
                  <c:v>0.57333146769080501</c:v>
                </c:pt>
                <c:pt idx="37870">
                  <c:v>0.573210517125471</c:v>
                </c:pt>
                <c:pt idx="37871">
                  <c:v>0.57308956655895404</c:v>
                </c:pt>
                <c:pt idx="37872">
                  <c:v>0.57296861599243798</c:v>
                </c:pt>
                <c:pt idx="37873">
                  <c:v>0.57284766542710397</c:v>
                </c:pt>
                <c:pt idx="37874">
                  <c:v>0.57272671486058702</c:v>
                </c:pt>
                <c:pt idx="37875">
                  <c:v>0.57260576429406995</c:v>
                </c:pt>
                <c:pt idx="37876">
                  <c:v>0.57248481372873605</c:v>
                </c:pt>
                <c:pt idx="37877">
                  <c:v>0.57236386316221999</c:v>
                </c:pt>
                <c:pt idx="37878">
                  <c:v>0.57224291259570303</c:v>
                </c:pt>
                <c:pt idx="37879">
                  <c:v>0.57212196203036902</c:v>
                </c:pt>
                <c:pt idx="37880">
                  <c:v>0.57200101146385296</c:v>
                </c:pt>
                <c:pt idx="37881">
                  <c:v>0.57188006089733601</c:v>
                </c:pt>
                <c:pt idx="37882">
                  <c:v>0.571759110332002</c:v>
                </c:pt>
                <c:pt idx="37883">
                  <c:v>0.57163815976548604</c:v>
                </c:pt>
                <c:pt idx="37884">
                  <c:v>0.57151720919896898</c:v>
                </c:pt>
                <c:pt idx="37885">
                  <c:v>0.57139625863363497</c:v>
                </c:pt>
                <c:pt idx="37886">
                  <c:v>0.57127530806711802</c:v>
                </c:pt>
                <c:pt idx="37887">
                  <c:v>0.57115435750060195</c:v>
                </c:pt>
                <c:pt idx="37888">
                  <c:v>0.57103340693526805</c:v>
                </c:pt>
                <c:pt idx="37889">
                  <c:v>0.57091245636875099</c:v>
                </c:pt>
                <c:pt idx="37890">
                  <c:v>0.57079150580223503</c:v>
                </c:pt>
                <c:pt idx="37891">
                  <c:v>0.57067055523690102</c:v>
                </c:pt>
                <c:pt idx="37892">
                  <c:v>0.57054960467038396</c:v>
                </c:pt>
                <c:pt idx="37893">
                  <c:v>0.57042865410386701</c:v>
                </c:pt>
                <c:pt idx="37894">
                  <c:v>0.57030770353853399</c:v>
                </c:pt>
                <c:pt idx="37895">
                  <c:v>0.57018675297201704</c:v>
                </c:pt>
                <c:pt idx="37896">
                  <c:v>0.57006580240549998</c:v>
                </c:pt>
                <c:pt idx="37897">
                  <c:v>0.56994485184016597</c:v>
                </c:pt>
                <c:pt idx="37898">
                  <c:v>0.56982390127365001</c:v>
                </c:pt>
                <c:pt idx="37899">
                  <c:v>0.56970295070713295</c:v>
                </c:pt>
                <c:pt idx="37900">
                  <c:v>0.56958200014179905</c:v>
                </c:pt>
                <c:pt idx="37901">
                  <c:v>0.56946104957528298</c:v>
                </c:pt>
                <c:pt idx="37902">
                  <c:v>0.56934009900876603</c:v>
                </c:pt>
                <c:pt idx="37903">
                  <c:v>0.56921914844343202</c:v>
                </c:pt>
                <c:pt idx="37904">
                  <c:v>0.56909819787691596</c:v>
                </c:pt>
                <c:pt idx="37905">
                  <c:v>0.568977247310399</c:v>
                </c:pt>
                <c:pt idx="37906">
                  <c:v>0.56885629674506499</c:v>
                </c:pt>
                <c:pt idx="37907">
                  <c:v>0.56873534617854804</c:v>
                </c:pt>
                <c:pt idx="37908">
                  <c:v>0.56861439561203198</c:v>
                </c:pt>
                <c:pt idx="37909">
                  <c:v>0.56849344504669796</c:v>
                </c:pt>
                <c:pt idx="37910">
                  <c:v>0.56837249448018101</c:v>
                </c:pt>
                <c:pt idx="37911">
                  <c:v>0.56825154391366495</c:v>
                </c:pt>
                <c:pt idx="37912">
                  <c:v>0.56813059334833105</c:v>
                </c:pt>
                <c:pt idx="37913">
                  <c:v>0.56800964278181398</c:v>
                </c:pt>
                <c:pt idx="37914">
                  <c:v>0.56788869221529803</c:v>
                </c:pt>
                <c:pt idx="37915">
                  <c:v>0.56776774164996402</c:v>
                </c:pt>
                <c:pt idx="37916">
                  <c:v>0.56764679108344696</c:v>
                </c:pt>
                <c:pt idx="37917">
                  <c:v>0.56752584051693</c:v>
                </c:pt>
                <c:pt idx="37918">
                  <c:v>0.56740488995159699</c:v>
                </c:pt>
                <c:pt idx="37919">
                  <c:v>0.56728393938508004</c:v>
                </c:pt>
                <c:pt idx="37920">
                  <c:v>0.56716298881856297</c:v>
                </c:pt>
                <c:pt idx="37921">
                  <c:v>0.56704203825322896</c:v>
                </c:pt>
                <c:pt idx="37922">
                  <c:v>0.56692108768671301</c:v>
                </c:pt>
                <c:pt idx="37923">
                  <c:v>0.56680013712019595</c:v>
                </c:pt>
                <c:pt idx="37924">
                  <c:v>0.56667918655486205</c:v>
                </c:pt>
                <c:pt idx="37925">
                  <c:v>0.56655823598834598</c:v>
                </c:pt>
                <c:pt idx="37926">
                  <c:v>0.56643728542182903</c:v>
                </c:pt>
                <c:pt idx="37927">
                  <c:v>0.56631633485649502</c:v>
                </c:pt>
                <c:pt idx="37928">
                  <c:v>0.56619538428997795</c:v>
                </c:pt>
                <c:pt idx="37929">
                  <c:v>0.566074433723462</c:v>
                </c:pt>
                <c:pt idx="37930">
                  <c:v>0.56595348315812799</c:v>
                </c:pt>
                <c:pt idx="37931">
                  <c:v>0.56583253259161104</c:v>
                </c:pt>
                <c:pt idx="37932">
                  <c:v>0.56571158202509497</c:v>
                </c:pt>
                <c:pt idx="37933">
                  <c:v>0.56559063145976096</c:v>
                </c:pt>
                <c:pt idx="37934">
                  <c:v>0.56546968089324401</c:v>
                </c:pt>
                <c:pt idx="37935">
                  <c:v>0.56534873032672806</c:v>
                </c:pt>
                <c:pt idx="37936">
                  <c:v>0.56522777976139404</c:v>
                </c:pt>
                <c:pt idx="37937">
                  <c:v>0.56510682919487698</c:v>
                </c:pt>
                <c:pt idx="37938">
                  <c:v>0.56498587862836003</c:v>
                </c:pt>
                <c:pt idx="37939">
                  <c:v>0.56486492806302702</c:v>
                </c:pt>
                <c:pt idx="37940">
                  <c:v>0.56474397749650995</c:v>
                </c:pt>
                <c:pt idx="37941">
                  <c:v>0.564623026929993</c:v>
                </c:pt>
                <c:pt idx="37942">
                  <c:v>0.56450207636465899</c:v>
                </c:pt>
                <c:pt idx="37943">
                  <c:v>0.56438112579814304</c:v>
                </c:pt>
                <c:pt idx="37944">
                  <c:v>0.56426017523162597</c:v>
                </c:pt>
                <c:pt idx="37945">
                  <c:v>0.56413922466629196</c:v>
                </c:pt>
                <c:pt idx="37946">
                  <c:v>0.56401827409977601</c:v>
                </c:pt>
                <c:pt idx="37947">
                  <c:v>0.56389732353325905</c:v>
                </c:pt>
                <c:pt idx="37948">
                  <c:v>0.56377637296792504</c:v>
                </c:pt>
                <c:pt idx="37949">
                  <c:v>0.56365542240140798</c:v>
                </c:pt>
                <c:pt idx="37950">
                  <c:v>0.56353447183489203</c:v>
                </c:pt>
                <c:pt idx="37951">
                  <c:v>0.56341352126955802</c:v>
                </c:pt>
                <c:pt idx="37952">
                  <c:v>0.56329257070304095</c:v>
                </c:pt>
                <c:pt idx="37953">
                  <c:v>0.563171620136525</c:v>
                </c:pt>
                <c:pt idx="37954">
                  <c:v>0.56305066957119099</c:v>
                </c:pt>
                <c:pt idx="37955">
                  <c:v>0.56292971900467403</c:v>
                </c:pt>
                <c:pt idx="37956">
                  <c:v>0.56280876843815797</c:v>
                </c:pt>
                <c:pt idx="37957">
                  <c:v>0.56268781787282396</c:v>
                </c:pt>
                <c:pt idx="37958">
                  <c:v>0.56256686730630701</c:v>
                </c:pt>
                <c:pt idx="37959">
                  <c:v>0.56244591673979005</c:v>
                </c:pt>
                <c:pt idx="37960">
                  <c:v>0.56232496617445704</c:v>
                </c:pt>
                <c:pt idx="37961">
                  <c:v>0.56220401560793998</c:v>
                </c:pt>
                <c:pt idx="37962">
                  <c:v>0.56208306504142302</c:v>
                </c:pt>
                <c:pt idx="37963">
                  <c:v>0.56196211447608901</c:v>
                </c:pt>
                <c:pt idx="37964">
                  <c:v>0.56184116390957295</c:v>
                </c:pt>
                <c:pt idx="37965">
                  <c:v>0.561720213343056</c:v>
                </c:pt>
                <c:pt idx="37966">
                  <c:v>0.56159926277772199</c:v>
                </c:pt>
                <c:pt idx="37967">
                  <c:v>0.56147831221120603</c:v>
                </c:pt>
                <c:pt idx="37968">
                  <c:v>0.56135736164468897</c:v>
                </c:pt>
                <c:pt idx="37969">
                  <c:v>0.56123641107935496</c:v>
                </c:pt>
                <c:pt idx="37970">
                  <c:v>0.561115460512839</c:v>
                </c:pt>
                <c:pt idx="37971">
                  <c:v>0.56099450994632205</c:v>
                </c:pt>
                <c:pt idx="37972">
                  <c:v>0.56087355938098804</c:v>
                </c:pt>
                <c:pt idx="37973">
                  <c:v>0.56075260881447098</c:v>
                </c:pt>
                <c:pt idx="37974">
                  <c:v>0.56063165824795502</c:v>
                </c:pt>
                <c:pt idx="37975">
                  <c:v>0.56051070768262101</c:v>
                </c:pt>
                <c:pt idx="37976">
                  <c:v>0.56038975711610395</c:v>
                </c:pt>
                <c:pt idx="37977">
                  <c:v>0.56026880654958799</c:v>
                </c:pt>
                <c:pt idx="37978">
                  <c:v>0.56014785598425398</c:v>
                </c:pt>
                <c:pt idx="37979">
                  <c:v>0.56002690541773703</c:v>
                </c:pt>
                <c:pt idx="37980">
                  <c:v>0.55990595485121997</c:v>
                </c:pt>
                <c:pt idx="37981">
                  <c:v>0.55978500428588696</c:v>
                </c:pt>
                <c:pt idx="37982">
                  <c:v>0.55966405371937</c:v>
                </c:pt>
                <c:pt idx="37983">
                  <c:v>0.55954310315285305</c:v>
                </c:pt>
                <c:pt idx="37984">
                  <c:v>0.55942215258751904</c:v>
                </c:pt>
                <c:pt idx="37985">
                  <c:v>0.55930120202100297</c:v>
                </c:pt>
                <c:pt idx="37986">
                  <c:v>0.55918025145448602</c:v>
                </c:pt>
                <c:pt idx="37987">
                  <c:v>0.55905930088915201</c:v>
                </c:pt>
                <c:pt idx="37988">
                  <c:v>0.55893835032263595</c:v>
                </c:pt>
                <c:pt idx="37989">
                  <c:v>0.55881739975611899</c:v>
                </c:pt>
                <c:pt idx="37990">
                  <c:v>0.55869644919078498</c:v>
                </c:pt>
                <c:pt idx="37991">
                  <c:v>0.55857549862426903</c:v>
                </c:pt>
                <c:pt idx="37992">
                  <c:v>0.55845454805775196</c:v>
                </c:pt>
                <c:pt idx="37993">
                  <c:v>0.55833359749241795</c:v>
                </c:pt>
                <c:pt idx="37994">
                  <c:v>0.558212646925901</c:v>
                </c:pt>
                <c:pt idx="37995">
                  <c:v>0.55809169635938505</c:v>
                </c:pt>
                <c:pt idx="37996">
                  <c:v>0.55797074579405104</c:v>
                </c:pt>
                <c:pt idx="37997">
                  <c:v>0.55784979522753397</c:v>
                </c:pt>
                <c:pt idx="37998">
                  <c:v>0.55772884466101802</c:v>
                </c:pt>
                <c:pt idx="37999">
                  <c:v>0.55760789409568401</c:v>
                </c:pt>
                <c:pt idx="38000">
                  <c:v>0.55748694352916695</c:v>
                </c:pt>
                <c:pt idx="38001">
                  <c:v>0.55736599296264999</c:v>
                </c:pt>
                <c:pt idx="38002">
                  <c:v>0.55724504239731698</c:v>
                </c:pt>
                <c:pt idx="38003">
                  <c:v>0.55712409183080003</c:v>
                </c:pt>
                <c:pt idx="38004">
                  <c:v>0.55700314126428296</c:v>
                </c:pt>
                <c:pt idx="38005">
                  <c:v>0.55688219069894895</c:v>
                </c:pt>
                <c:pt idx="38006">
                  <c:v>0.556761240132433</c:v>
                </c:pt>
                <c:pt idx="38007">
                  <c:v>0.55664028956591605</c:v>
                </c:pt>
                <c:pt idx="38008">
                  <c:v>0.55651933900058204</c:v>
                </c:pt>
                <c:pt idx="38009">
                  <c:v>0.55639838843406597</c:v>
                </c:pt>
                <c:pt idx="38010">
                  <c:v>0.55627743786754902</c:v>
                </c:pt>
                <c:pt idx="38011">
                  <c:v>0.55615648730221501</c:v>
                </c:pt>
                <c:pt idx="38012">
                  <c:v>0.55603553673569805</c:v>
                </c:pt>
                <c:pt idx="38013">
                  <c:v>0.55591458616918199</c:v>
                </c:pt>
                <c:pt idx="38014">
                  <c:v>0.55579363560384798</c:v>
                </c:pt>
                <c:pt idx="38015">
                  <c:v>0.55567268503733103</c:v>
                </c:pt>
                <c:pt idx="38016">
                  <c:v>0.55555173447081496</c:v>
                </c:pt>
                <c:pt idx="38017">
                  <c:v>0.55543078390548095</c:v>
                </c:pt>
                <c:pt idx="38018">
                  <c:v>0.555309833338964</c:v>
                </c:pt>
                <c:pt idx="38019">
                  <c:v>0.55518888277244804</c:v>
                </c:pt>
                <c:pt idx="38020">
                  <c:v>0.55506793220711403</c:v>
                </c:pt>
                <c:pt idx="38021">
                  <c:v>0.55494698164059697</c:v>
                </c:pt>
                <c:pt idx="38022">
                  <c:v>0.55482603107408002</c:v>
                </c:pt>
                <c:pt idx="38023">
                  <c:v>0.55470508050874701</c:v>
                </c:pt>
                <c:pt idx="38024">
                  <c:v>0.55458412994223005</c:v>
                </c:pt>
                <c:pt idx="38025">
                  <c:v>0.55446317937571299</c:v>
                </c:pt>
                <c:pt idx="38026">
                  <c:v>0.55434222881037898</c:v>
                </c:pt>
                <c:pt idx="38027">
                  <c:v>0.55422127824386302</c:v>
                </c:pt>
                <c:pt idx="38028">
                  <c:v>0.55410032767734596</c:v>
                </c:pt>
                <c:pt idx="38029">
                  <c:v>0.55397937711201195</c:v>
                </c:pt>
                <c:pt idx="38030">
                  <c:v>0.553858426545496</c:v>
                </c:pt>
                <c:pt idx="38031">
                  <c:v>0.55373747597897904</c:v>
                </c:pt>
                <c:pt idx="38032">
                  <c:v>0.55361652541364503</c:v>
                </c:pt>
                <c:pt idx="38033">
                  <c:v>0.55349557484712797</c:v>
                </c:pt>
                <c:pt idx="38034">
                  <c:v>0.55337462428061202</c:v>
                </c:pt>
                <c:pt idx="38035">
                  <c:v>0.553253673715278</c:v>
                </c:pt>
                <c:pt idx="38036">
                  <c:v>0.55313272314876105</c:v>
                </c:pt>
                <c:pt idx="38037">
                  <c:v>0.55301177258224499</c:v>
                </c:pt>
                <c:pt idx="38038">
                  <c:v>0.55289082201691098</c:v>
                </c:pt>
                <c:pt idx="38039">
                  <c:v>0.55276987145039402</c:v>
                </c:pt>
                <c:pt idx="38040">
                  <c:v>0.55264892088387796</c:v>
                </c:pt>
                <c:pt idx="38041">
                  <c:v>0.55252797031854395</c:v>
                </c:pt>
                <c:pt idx="38042">
                  <c:v>0.552407019752027</c:v>
                </c:pt>
                <c:pt idx="38043">
                  <c:v>0.55228606918551104</c:v>
                </c:pt>
                <c:pt idx="38044">
                  <c:v>0.55216511862017703</c:v>
                </c:pt>
                <c:pt idx="38045">
                  <c:v>0.55204416805365997</c:v>
                </c:pt>
                <c:pt idx="38046">
                  <c:v>0.55192321748714301</c:v>
                </c:pt>
                <c:pt idx="38047">
                  <c:v>0.551802266921809</c:v>
                </c:pt>
                <c:pt idx="38048">
                  <c:v>0.55168131635529305</c:v>
                </c:pt>
                <c:pt idx="38049">
                  <c:v>0.55156036578877599</c:v>
                </c:pt>
                <c:pt idx="38050">
                  <c:v>0.55143941522344198</c:v>
                </c:pt>
                <c:pt idx="38051">
                  <c:v>0.55131846465692602</c:v>
                </c:pt>
                <c:pt idx="38052">
                  <c:v>0.55119751409040896</c:v>
                </c:pt>
                <c:pt idx="38053">
                  <c:v>0.55107656352507495</c:v>
                </c:pt>
                <c:pt idx="38054">
                  <c:v>0.55095561295855899</c:v>
                </c:pt>
                <c:pt idx="38055">
                  <c:v>0.55083466239204204</c:v>
                </c:pt>
                <c:pt idx="38056">
                  <c:v>0.55071371182670803</c:v>
                </c:pt>
                <c:pt idx="38057">
                  <c:v>0.55059276126019097</c:v>
                </c:pt>
                <c:pt idx="38058">
                  <c:v>0.55047181069367501</c:v>
                </c:pt>
                <c:pt idx="38059">
                  <c:v>0.550350860128341</c:v>
                </c:pt>
                <c:pt idx="38060">
                  <c:v>0.55022990956182405</c:v>
                </c:pt>
                <c:pt idx="38061">
                  <c:v>0.55010895899530798</c:v>
                </c:pt>
                <c:pt idx="38062">
                  <c:v>0.54998800842997397</c:v>
                </c:pt>
                <c:pt idx="38063">
                  <c:v>0.54986705786345702</c:v>
                </c:pt>
                <c:pt idx="38064">
                  <c:v>0.54974610729694096</c:v>
                </c:pt>
                <c:pt idx="38065">
                  <c:v>0.54962515673160695</c:v>
                </c:pt>
                <c:pt idx="38066">
                  <c:v>0.54950420616508999</c:v>
                </c:pt>
                <c:pt idx="38067">
                  <c:v>0.54938325559857304</c:v>
                </c:pt>
                <c:pt idx="38068">
                  <c:v>0.54926230503324003</c:v>
                </c:pt>
                <c:pt idx="38069">
                  <c:v>0.54914135446672296</c:v>
                </c:pt>
                <c:pt idx="38070">
                  <c:v>0.54902040390020601</c:v>
                </c:pt>
                <c:pt idx="38071">
                  <c:v>0.548899453334872</c:v>
                </c:pt>
                <c:pt idx="38072">
                  <c:v>0.54877850276835605</c:v>
                </c:pt>
                <c:pt idx="38073">
                  <c:v>0.54865755220183898</c:v>
                </c:pt>
                <c:pt idx="38074">
                  <c:v>0.54853660163650497</c:v>
                </c:pt>
                <c:pt idx="38075">
                  <c:v>0.54841565106998902</c:v>
                </c:pt>
                <c:pt idx="38076">
                  <c:v>0.54829470050347195</c:v>
                </c:pt>
                <c:pt idx="38077">
                  <c:v>0.54817374993813806</c:v>
                </c:pt>
                <c:pt idx="38078">
                  <c:v>0.54805279937162099</c:v>
                </c:pt>
                <c:pt idx="38079">
                  <c:v>0.54793184880510504</c:v>
                </c:pt>
                <c:pt idx="38080">
                  <c:v>0.54781089823977103</c:v>
                </c:pt>
                <c:pt idx="38081">
                  <c:v>0.54768994767325396</c:v>
                </c:pt>
                <c:pt idx="38082">
                  <c:v>0.54756899710673801</c:v>
                </c:pt>
                <c:pt idx="38083">
                  <c:v>0.547448046541404</c:v>
                </c:pt>
                <c:pt idx="38084">
                  <c:v>0.54732709597488705</c:v>
                </c:pt>
                <c:pt idx="38085">
                  <c:v>0.54720614540837098</c:v>
                </c:pt>
                <c:pt idx="38086">
                  <c:v>0.54708519484303697</c:v>
                </c:pt>
                <c:pt idx="38087">
                  <c:v>0.54696424427652002</c:v>
                </c:pt>
                <c:pt idx="38088">
                  <c:v>0.54684329371000295</c:v>
                </c:pt>
                <c:pt idx="38089">
                  <c:v>0.54672234314467005</c:v>
                </c:pt>
                <c:pt idx="38090">
                  <c:v>0.54660139257815299</c:v>
                </c:pt>
                <c:pt idx="38091">
                  <c:v>0.54648044201163604</c:v>
                </c:pt>
                <c:pt idx="38092">
                  <c:v>0.54635949144630203</c:v>
                </c:pt>
                <c:pt idx="38093">
                  <c:v>0.54623854087978596</c:v>
                </c:pt>
                <c:pt idx="38094">
                  <c:v>0.54611759031326901</c:v>
                </c:pt>
                <c:pt idx="38095">
                  <c:v>0.545996639747935</c:v>
                </c:pt>
                <c:pt idx="38096">
                  <c:v>0.54587568918141904</c:v>
                </c:pt>
                <c:pt idx="38097">
                  <c:v>0.54575473861490198</c:v>
                </c:pt>
                <c:pt idx="38098">
                  <c:v>0.54563378804956797</c:v>
                </c:pt>
                <c:pt idx="38099">
                  <c:v>0.54551283748305202</c:v>
                </c:pt>
                <c:pt idx="38100">
                  <c:v>0.54539188691653495</c:v>
                </c:pt>
                <c:pt idx="38101">
                  <c:v>0.54527093635120105</c:v>
                </c:pt>
                <c:pt idx="38102">
                  <c:v>0.54514998578468399</c:v>
                </c:pt>
                <c:pt idx="38103">
                  <c:v>0.54502903521816803</c:v>
                </c:pt>
                <c:pt idx="38104">
                  <c:v>0.54490808465283402</c:v>
                </c:pt>
                <c:pt idx="38105">
                  <c:v>0.54478713408631696</c:v>
                </c:pt>
                <c:pt idx="38106">
                  <c:v>0.54466618351980101</c:v>
                </c:pt>
                <c:pt idx="38107">
                  <c:v>0.544545232954467</c:v>
                </c:pt>
                <c:pt idx="38108">
                  <c:v>0.54442428238795004</c:v>
                </c:pt>
                <c:pt idx="38109">
                  <c:v>0.54430333182143298</c:v>
                </c:pt>
                <c:pt idx="38110">
                  <c:v>0.54418238125609997</c:v>
                </c:pt>
                <c:pt idx="38111">
                  <c:v>0.54406143068958301</c:v>
                </c:pt>
                <c:pt idx="38112">
                  <c:v>0.54394048012306595</c:v>
                </c:pt>
                <c:pt idx="38113">
                  <c:v>0.54381952955773205</c:v>
                </c:pt>
                <c:pt idx="38114">
                  <c:v>0.54369857899121599</c:v>
                </c:pt>
                <c:pt idx="38115">
                  <c:v>0.54357762842469903</c:v>
                </c:pt>
                <c:pt idx="38116">
                  <c:v>0.54345667785936502</c:v>
                </c:pt>
                <c:pt idx="38117">
                  <c:v>0.54333572729284896</c:v>
                </c:pt>
                <c:pt idx="38118">
                  <c:v>0.543214776726332</c:v>
                </c:pt>
                <c:pt idx="38119">
                  <c:v>0.54309382616099799</c:v>
                </c:pt>
                <c:pt idx="38120">
                  <c:v>0.54297287559448104</c:v>
                </c:pt>
                <c:pt idx="38121">
                  <c:v>0.54285192502796498</c:v>
                </c:pt>
                <c:pt idx="38122">
                  <c:v>0.54273097446263097</c:v>
                </c:pt>
                <c:pt idx="38123">
                  <c:v>0.54261002389611401</c:v>
                </c:pt>
                <c:pt idx="38124">
                  <c:v>0.54248907332959795</c:v>
                </c:pt>
                <c:pt idx="38125">
                  <c:v>0.54236812276426405</c:v>
                </c:pt>
                <c:pt idx="38126">
                  <c:v>0.54224717219774698</c:v>
                </c:pt>
                <c:pt idx="38127">
                  <c:v>0.54212622163123103</c:v>
                </c:pt>
                <c:pt idx="38128">
                  <c:v>0.54200527106589702</c:v>
                </c:pt>
                <c:pt idx="38129">
                  <c:v>0.54188432049937996</c:v>
                </c:pt>
                <c:pt idx="38130">
                  <c:v>0.541763369932863</c:v>
                </c:pt>
                <c:pt idx="38131">
                  <c:v>0.54164241936752899</c:v>
                </c:pt>
                <c:pt idx="38132">
                  <c:v>0.54152146880101304</c:v>
                </c:pt>
                <c:pt idx="38133">
                  <c:v>0.54140051823449598</c:v>
                </c:pt>
                <c:pt idx="38134">
                  <c:v>0.54127956766916197</c:v>
                </c:pt>
                <c:pt idx="38135">
                  <c:v>0.54115861710264601</c:v>
                </c:pt>
                <c:pt idx="38136">
                  <c:v>0.54103766653612895</c:v>
                </c:pt>
                <c:pt idx="38137">
                  <c:v>0.54091671597079505</c:v>
                </c:pt>
                <c:pt idx="38138">
                  <c:v>0.54079576540427898</c:v>
                </c:pt>
                <c:pt idx="38139">
                  <c:v>0.54067481483776203</c:v>
                </c:pt>
                <c:pt idx="38140">
                  <c:v>0.54055386427242802</c:v>
                </c:pt>
                <c:pt idx="38141">
                  <c:v>0.54043291370591096</c:v>
                </c:pt>
                <c:pt idx="38142">
                  <c:v>0.540311963139395</c:v>
                </c:pt>
                <c:pt idx="38143">
                  <c:v>0.54019101257406099</c:v>
                </c:pt>
                <c:pt idx="38144">
                  <c:v>0.54007006200754404</c:v>
                </c:pt>
                <c:pt idx="38145">
                  <c:v>0.53994911144102797</c:v>
                </c:pt>
                <c:pt idx="38146">
                  <c:v>0.53982816087569396</c:v>
                </c:pt>
                <c:pt idx="38147">
                  <c:v>0.53970721030917701</c:v>
                </c:pt>
                <c:pt idx="38148">
                  <c:v>0.53958625974266095</c:v>
                </c:pt>
                <c:pt idx="38149">
                  <c:v>0.53946530917732705</c:v>
                </c:pt>
                <c:pt idx="38150">
                  <c:v>0.53934435861080998</c:v>
                </c:pt>
                <c:pt idx="38151">
                  <c:v>0.53922340804429303</c:v>
                </c:pt>
                <c:pt idx="38152">
                  <c:v>0.53910245747896002</c:v>
                </c:pt>
                <c:pt idx="38153">
                  <c:v>0.53898150691244295</c:v>
                </c:pt>
                <c:pt idx="38154">
                  <c:v>0.538860556345926</c:v>
                </c:pt>
                <c:pt idx="38155">
                  <c:v>0.53873960578059199</c:v>
                </c:pt>
                <c:pt idx="38156">
                  <c:v>0.53861865521407604</c:v>
                </c:pt>
                <c:pt idx="38157">
                  <c:v>0.53849770464755897</c:v>
                </c:pt>
                <c:pt idx="38158">
                  <c:v>0.53837675408222496</c:v>
                </c:pt>
                <c:pt idx="38159">
                  <c:v>0.53825580351570901</c:v>
                </c:pt>
                <c:pt idx="38160">
                  <c:v>0.53813485294919206</c:v>
                </c:pt>
                <c:pt idx="38161">
                  <c:v>0.53801390238385804</c:v>
                </c:pt>
                <c:pt idx="38162">
                  <c:v>0.53789295181734098</c:v>
                </c:pt>
                <c:pt idx="38163">
                  <c:v>0.53777200125082503</c:v>
                </c:pt>
                <c:pt idx="38164">
                  <c:v>0.53765105068549102</c:v>
                </c:pt>
                <c:pt idx="38165">
                  <c:v>0.53753010011897395</c:v>
                </c:pt>
                <c:pt idx="38166">
                  <c:v>0.537409149552458</c:v>
                </c:pt>
                <c:pt idx="38167">
                  <c:v>0.53728819898712399</c:v>
                </c:pt>
                <c:pt idx="38168">
                  <c:v>0.53716724842060704</c:v>
                </c:pt>
                <c:pt idx="38169">
                  <c:v>0.53704629785409097</c:v>
                </c:pt>
                <c:pt idx="38170">
                  <c:v>0.53692534728875696</c:v>
                </c:pt>
                <c:pt idx="38171">
                  <c:v>0.53680439672224001</c:v>
                </c:pt>
                <c:pt idx="38172">
                  <c:v>0.53668344615572305</c:v>
                </c:pt>
                <c:pt idx="38173">
                  <c:v>0.53656249559039004</c:v>
                </c:pt>
                <c:pt idx="38174">
                  <c:v>0.53644154502387298</c:v>
                </c:pt>
                <c:pt idx="38175">
                  <c:v>0.53632059445735603</c:v>
                </c:pt>
                <c:pt idx="38176">
                  <c:v>0.53619964389202202</c:v>
                </c:pt>
                <c:pt idx="38177">
                  <c:v>0.53607869332550595</c:v>
                </c:pt>
                <c:pt idx="38178">
                  <c:v>0.535957742758989</c:v>
                </c:pt>
                <c:pt idx="38179">
                  <c:v>0.53583679219365499</c:v>
                </c:pt>
                <c:pt idx="38180">
                  <c:v>0.53571584162713903</c:v>
                </c:pt>
                <c:pt idx="38181">
                  <c:v>0.53559489106062197</c:v>
                </c:pt>
                <c:pt idx="38182">
                  <c:v>0.53547394049528796</c:v>
                </c:pt>
                <c:pt idx="38183">
                  <c:v>0.53535298992877101</c:v>
                </c:pt>
                <c:pt idx="38184">
                  <c:v>0.53523203936225505</c:v>
                </c:pt>
                <c:pt idx="38185">
                  <c:v>0.53511108879692104</c:v>
                </c:pt>
                <c:pt idx="38186">
                  <c:v>0.53499013823040398</c:v>
                </c:pt>
                <c:pt idx="38187">
                  <c:v>0.53486918766388802</c:v>
                </c:pt>
                <c:pt idx="38188">
                  <c:v>0.53474823709855401</c:v>
                </c:pt>
                <c:pt idx="38189">
                  <c:v>0.53462728653203695</c:v>
                </c:pt>
                <c:pt idx="38190">
                  <c:v>0.53450633596552</c:v>
                </c:pt>
                <c:pt idx="38191">
                  <c:v>0.53438538540018699</c:v>
                </c:pt>
                <c:pt idx="38192">
                  <c:v>0.53426443483367003</c:v>
                </c:pt>
                <c:pt idx="38193">
                  <c:v>0.53414348426715297</c:v>
                </c:pt>
                <c:pt idx="38194">
                  <c:v>0.53402253370181996</c:v>
                </c:pt>
                <c:pt idx="38195">
                  <c:v>0.533901583135303</c:v>
                </c:pt>
                <c:pt idx="38196">
                  <c:v>0.53378063256878605</c:v>
                </c:pt>
                <c:pt idx="38197">
                  <c:v>0.53365968200345204</c:v>
                </c:pt>
                <c:pt idx="38198">
                  <c:v>0.53353873143693598</c:v>
                </c:pt>
                <c:pt idx="38199">
                  <c:v>0.53341778087041902</c:v>
                </c:pt>
                <c:pt idx="38200">
                  <c:v>0.53329683030508501</c:v>
                </c:pt>
                <c:pt idx="38201">
                  <c:v>0.53317587973856895</c:v>
                </c:pt>
                <c:pt idx="38202">
                  <c:v>0.53305492917205199</c:v>
                </c:pt>
                <c:pt idx="38203">
                  <c:v>0.53293397860671798</c:v>
                </c:pt>
                <c:pt idx="38204">
                  <c:v>0.53281302804020103</c:v>
                </c:pt>
                <c:pt idx="38205">
                  <c:v>0.53269207747368497</c:v>
                </c:pt>
                <c:pt idx="38206">
                  <c:v>0.53257112690835096</c:v>
                </c:pt>
                <c:pt idx="38207">
                  <c:v>0.532450176341834</c:v>
                </c:pt>
                <c:pt idx="38208">
                  <c:v>0.53232922577531805</c:v>
                </c:pt>
                <c:pt idx="38209">
                  <c:v>0.53220827520998404</c:v>
                </c:pt>
                <c:pt idx="38210">
                  <c:v>0.53208732464346697</c:v>
                </c:pt>
                <c:pt idx="38211">
                  <c:v>0.53196637407695102</c:v>
                </c:pt>
                <c:pt idx="38212">
                  <c:v>0.53184542351161701</c:v>
                </c:pt>
                <c:pt idx="38213">
                  <c:v>0.53172447294509995</c:v>
                </c:pt>
                <c:pt idx="38214">
                  <c:v>0.53160352237858299</c:v>
                </c:pt>
                <c:pt idx="38215">
                  <c:v>0.53148257181324998</c:v>
                </c:pt>
                <c:pt idx="38216">
                  <c:v>0.53136162124673303</c:v>
                </c:pt>
                <c:pt idx="38217">
                  <c:v>0.53124067068021597</c:v>
                </c:pt>
                <c:pt idx="38218">
                  <c:v>0.53111972011488195</c:v>
                </c:pt>
                <c:pt idx="38219">
                  <c:v>0.530998769548366</c:v>
                </c:pt>
                <c:pt idx="38220">
                  <c:v>0.53087781898184905</c:v>
                </c:pt>
                <c:pt idx="38221">
                  <c:v>0.53075686841651504</c:v>
                </c:pt>
                <c:pt idx="38222">
                  <c:v>0.53063591784999897</c:v>
                </c:pt>
                <c:pt idx="38223">
                  <c:v>0.53051496728348202</c:v>
                </c:pt>
                <c:pt idx="38224">
                  <c:v>0.53039401671814801</c:v>
                </c:pt>
                <c:pt idx="38225">
                  <c:v>0.53027306615163206</c:v>
                </c:pt>
                <c:pt idx="38226">
                  <c:v>0.53015211558511499</c:v>
                </c:pt>
                <c:pt idx="38227">
                  <c:v>0.53003116501978098</c:v>
                </c:pt>
                <c:pt idx="38228">
                  <c:v>0.52991021445326403</c:v>
                </c:pt>
                <c:pt idx="38229">
                  <c:v>0.52978926388674796</c:v>
                </c:pt>
                <c:pt idx="38230">
                  <c:v>0.52966831332141395</c:v>
                </c:pt>
                <c:pt idx="38231">
                  <c:v>0.529547362754897</c:v>
                </c:pt>
                <c:pt idx="38232">
                  <c:v>0.52942641218838105</c:v>
                </c:pt>
                <c:pt idx="38233">
                  <c:v>0.52930546162304704</c:v>
                </c:pt>
                <c:pt idx="38234">
                  <c:v>0.52918451105652997</c:v>
                </c:pt>
                <c:pt idx="38235">
                  <c:v>0.52906356049001402</c:v>
                </c:pt>
                <c:pt idx="38236">
                  <c:v>0.52894260992468001</c:v>
                </c:pt>
                <c:pt idx="38237">
                  <c:v>0.52882165935816305</c:v>
                </c:pt>
                <c:pt idx="38238">
                  <c:v>0.52870070879164599</c:v>
                </c:pt>
                <c:pt idx="38239">
                  <c:v>0.52857975822631198</c:v>
                </c:pt>
                <c:pt idx="38240">
                  <c:v>0.52845880765979603</c:v>
                </c:pt>
                <c:pt idx="38241">
                  <c:v>0.52833785709327896</c:v>
                </c:pt>
                <c:pt idx="38242">
                  <c:v>0.52821690652794495</c:v>
                </c:pt>
                <c:pt idx="38243">
                  <c:v>0.528095955961429</c:v>
                </c:pt>
                <c:pt idx="38244">
                  <c:v>0.52797500539491204</c:v>
                </c:pt>
                <c:pt idx="38245">
                  <c:v>0.52785405482957803</c:v>
                </c:pt>
                <c:pt idx="38246">
                  <c:v>0.52773310426306197</c:v>
                </c:pt>
                <c:pt idx="38247">
                  <c:v>0.52761215369654502</c:v>
                </c:pt>
                <c:pt idx="38248">
                  <c:v>0.52749120313121101</c:v>
                </c:pt>
                <c:pt idx="38249">
                  <c:v>0.52737025256469405</c:v>
                </c:pt>
                <c:pt idx="38250">
                  <c:v>0.52724930199817799</c:v>
                </c:pt>
                <c:pt idx="38251">
                  <c:v>0.52712835143284398</c:v>
                </c:pt>
                <c:pt idx="38252">
                  <c:v>0.52700740086632702</c:v>
                </c:pt>
                <c:pt idx="38253">
                  <c:v>0.52688645029981096</c:v>
                </c:pt>
                <c:pt idx="38254">
                  <c:v>0.52676549973447695</c:v>
                </c:pt>
                <c:pt idx="38255">
                  <c:v>0.52664454916796</c:v>
                </c:pt>
                <c:pt idx="38256">
                  <c:v>0.52652359860144304</c:v>
                </c:pt>
                <c:pt idx="38257">
                  <c:v>0.52640264803611003</c:v>
                </c:pt>
                <c:pt idx="38258">
                  <c:v>0.52628169746959297</c:v>
                </c:pt>
                <c:pt idx="38259">
                  <c:v>0.52616074690307602</c:v>
                </c:pt>
                <c:pt idx="38260">
                  <c:v>0.526039796337742</c:v>
                </c:pt>
                <c:pt idx="38261">
                  <c:v>0.52591884577122605</c:v>
                </c:pt>
                <c:pt idx="38262">
                  <c:v>0.52579789520470899</c:v>
                </c:pt>
                <c:pt idx="38263">
                  <c:v>0.52567694463937498</c:v>
                </c:pt>
                <c:pt idx="38264">
                  <c:v>0.52555599407285902</c:v>
                </c:pt>
                <c:pt idx="38265">
                  <c:v>0.52543504350634196</c:v>
                </c:pt>
                <c:pt idx="38266">
                  <c:v>0.52531409294100795</c:v>
                </c:pt>
                <c:pt idx="38267">
                  <c:v>0.52519314237449199</c:v>
                </c:pt>
                <c:pt idx="38268">
                  <c:v>0.52507219180797504</c:v>
                </c:pt>
                <c:pt idx="38269">
                  <c:v>0.52495124124264103</c:v>
                </c:pt>
                <c:pt idx="38270">
                  <c:v>0.52483029067612397</c:v>
                </c:pt>
                <c:pt idx="38271">
                  <c:v>0.52470934010960801</c:v>
                </c:pt>
                <c:pt idx="38272">
                  <c:v>0.524588389544274</c:v>
                </c:pt>
                <c:pt idx="38273">
                  <c:v>0.52446743897775705</c:v>
                </c:pt>
                <c:pt idx="38274">
                  <c:v>0.52434648841124099</c:v>
                </c:pt>
                <c:pt idx="38275">
                  <c:v>0.52422553784590697</c:v>
                </c:pt>
                <c:pt idx="38276">
                  <c:v>0.52410458727939002</c:v>
                </c:pt>
                <c:pt idx="38277">
                  <c:v>0.52398363671287396</c:v>
                </c:pt>
                <c:pt idx="38278">
                  <c:v>0.52386268614753995</c:v>
                </c:pt>
                <c:pt idx="38279">
                  <c:v>0.52374173558102299</c:v>
                </c:pt>
                <c:pt idx="38280">
                  <c:v>0.52362078501450604</c:v>
                </c:pt>
                <c:pt idx="38281">
                  <c:v>0.52349983444917303</c:v>
                </c:pt>
                <c:pt idx="38282">
                  <c:v>0.52337888388265597</c:v>
                </c:pt>
                <c:pt idx="38283">
                  <c:v>0.52325793331613901</c:v>
                </c:pt>
                <c:pt idx="38284">
                  <c:v>0.523136982750805</c:v>
                </c:pt>
                <c:pt idx="38285">
                  <c:v>0.52301603218428905</c:v>
                </c:pt>
                <c:pt idx="38286">
                  <c:v>0.52289508161777198</c:v>
                </c:pt>
                <c:pt idx="38287">
                  <c:v>0.52277413105243797</c:v>
                </c:pt>
                <c:pt idx="38288">
                  <c:v>0.52265318048592202</c:v>
                </c:pt>
                <c:pt idx="38289">
                  <c:v>0.52253222991940496</c:v>
                </c:pt>
                <c:pt idx="38290">
                  <c:v>0.52241127935407095</c:v>
                </c:pt>
                <c:pt idx="38291">
                  <c:v>0.52229032878755399</c:v>
                </c:pt>
                <c:pt idx="38292">
                  <c:v>0.52216937822103804</c:v>
                </c:pt>
                <c:pt idx="38293">
                  <c:v>0.52204842765570403</c:v>
                </c:pt>
                <c:pt idx="38294">
                  <c:v>0.52192747708918696</c:v>
                </c:pt>
                <c:pt idx="38295">
                  <c:v>0.52180652652267101</c:v>
                </c:pt>
                <c:pt idx="38296">
                  <c:v>0.521685575957337</c:v>
                </c:pt>
                <c:pt idx="38297">
                  <c:v>0.52156462539082005</c:v>
                </c:pt>
                <c:pt idx="38298">
                  <c:v>0.52144367482430298</c:v>
                </c:pt>
                <c:pt idx="38299">
                  <c:v>0.52132272425896997</c:v>
                </c:pt>
                <c:pt idx="38300">
                  <c:v>0.52120177369245302</c:v>
                </c:pt>
                <c:pt idx="38301">
                  <c:v>0.52108082312593595</c:v>
                </c:pt>
                <c:pt idx="38302">
                  <c:v>0.52095987256060305</c:v>
                </c:pt>
                <c:pt idx="38303">
                  <c:v>0.52083892199408599</c:v>
                </c:pt>
                <c:pt idx="38304">
                  <c:v>0.52071797142756904</c:v>
                </c:pt>
                <c:pt idx="38305">
                  <c:v>0.52059702086223503</c:v>
                </c:pt>
                <c:pt idx="38306">
                  <c:v>0.52047607029571896</c:v>
                </c:pt>
                <c:pt idx="38307">
                  <c:v>0.52035511972920201</c:v>
                </c:pt>
                <c:pt idx="38308">
                  <c:v>0.520234169163868</c:v>
                </c:pt>
                <c:pt idx="38309">
                  <c:v>0.52011321859735204</c:v>
                </c:pt>
                <c:pt idx="38310">
                  <c:v>0.51999226803083498</c:v>
                </c:pt>
                <c:pt idx="38311">
                  <c:v>0.51987131746550097</c:v>
                </c:pt>
                <c:pt idx="38312">
                  <c:v>0.51975036689898502</c:v>
                </c:pt>
                <c:pt idx="38313">
                  <c:v>0.51962941633246795</c:v>
                </c:pt>
                <c:pt idx="38314">
                  <c:v>0.51950846576713405</c:v>
                </c:pt>
                <c:pt idx="38315">
                  <c:v>0.51938751520061699</c:v>
                </c:pt>
                <c:pt idx="38316">
                  <c:v>0.51926656463410104</c:v>
                </c:pt>
                <c:pt idx="38317">
                  <c:v>0.51914561406876703</c:v>
                </c:pt>
                <c:pt idx="38318">
                  <c:v>0.51902466350224996</c:v>
                </c:pt>
                <c:pt idx="38319">
                  <c:v>0.51890371293573401</c:v>
                </c:pt>
                <c:pt idx="38320">
                  <c:v>0.5187827623704</c:v>
                </c:pt>
                <c:pt idx="38321">
                  <c:v>0.51866181180388304</c:v>
                </c:pt>
                <c:pt idx="38322">
                  <c:v>0.51854086123736598</c:v>
                </c:pt>
                <c:pt idx="38323">
                  <c:v>0.51841991067203297</c:v>
                </c:pt>
                <c:pt idx="38324">
                  <c:v>0.51829896010551602</c:v>
                </c:pt>
                <c:pt idx="38325">
                  <c:v>0.51817800953899895</c:v>
                </c:pt>
                <c:pt idx="38326">
                  <c:v>0.51805705897366505</c:v>
                </c:pt>
                <c:pt idx="38327">
                  <c:v>0.51793610840714899</c:v>
                </c:pt>
                <c:pt idx="38328">
                  <c:v>0.51781515784063203</c:v>
                </c:pt>
                <c:pt idx="38329">
                  <c:v>0.51769420727529802</c:v>
                </c:pt>
                <c:pt idx="38330">
                  <c:v>0.51757325670878196</c:v>
                </c:pt>
                <c:pt idx="38331">
                  <c:v>0.51745230614226501</c:v>
                </c:pt>
                <c:pt idx="38332">
                  <c:v>0.517331355576931</c:v>
                </c:pt>
                <c:pt idx="38333">
                  <c:v>0.51721040501041404</c:v>
                </c:pt>
                <c:pt idx="38334">
                  <c:v>0.51708945444389798</c:v>
                </c:pt>
                <c:pt idx="38335">
                  <c:v>0.51696850387856397</c:v>
                </c:pt>
                <c:pt idx="38336">
                  <c:v>0.51684755331204701</c:v>
                </c:pt>
                <c:pt idx="38337">
                  <c:v>0.51672660274553095</c:v>
                </c:pt>
                <c:pt idx="38338">
                  <c:v>0.51660565218019705</c:v>
                </c:pt>
                <c:pt idx="38339">
                  <c:v>0.51648470161367999</c:v>
                </c:pt>
                <c:pt idx="38340">
                  <c:v>0.51636375104716403</c:v>
                </c:pt>
                <c:pt idx="38341">
                  <c:v>0.51624280048183002</c:v>
                </c:pt>
                <c:pt idx="38342">
                  <c:v>0.51612184991531296</c:v>
                </c:pt>
                <c:pt idx="38343">
                  <c:v>0.516000899348796</c:v>
                </c:pt>
                <c:pt idx="38344">
                  <c:v>0.51587994878346299</c:v>
                </c:pt>
                <c:pt idx="38345">
                  <c:v>0.51575899821694604</c:v>
                </c:pt>
                <c:pt idx="38346">
                  <c:v>0.51563804765042898</c:v>
                </c:pt>
                <c:pt idx="38347">
                  <c:v>0.51551709708509497</c:v>
                </c:pt>
                <c:pt idx="38348">
                  <c:v>0.51539614651857901</c:v>
                </c:pt>
                <c:pt idx="38349">
                  <c:v>0.51527519595206195</c:v>
                </c:pt>
                <c:pt idx="38350">
                  <c:v>0.51515424538672805</c:v>
                </c:pt>
                <c:pt idx="38351">
                  <c:v>0.51503329482021198</c:v>
                </c:pt>
                <c:pt idx="38352">
                  <c:v>0.51491234425369503</c:v>
                </c:pt>
                <c:pt idx="38353">
                  <c:v>0.51479139368836102</c:v>
                </c:pt>
                <c:pt idx="38354">
                  <c:v>0.51467044312184396</c:v>
                </c:pt>
                <c:pt idx="38355">
                  <c:v>0.514549492555328</c:v>
                </c:pt>
                <c:pt idx="38356">
                  <c:v>0.51442854198999399</c:v>
                </c:pt>
                <c:pt idx="38357">
                  <c:v>0.51430759142347704</c:v>
                </c:pt>
                <c:pt idx="38358">
                  <c:v>0.51418664085696097</c:v>
                </c:pt>
                <c:pt idx="38359">
                  <c:v>0.51406569029162696</c:v>
                </c:pt>
                <c:pt idx="38360">
                  <c:v>0.51394473972511001</c:v>
                </c:pt>
                <c:pt idx="38361">
                  <c:v>0.51382378915859395</c:v>
                </c:pt>
                <c:pt idx="38362">
                  <c:v>0.51370283859326005</c:v>
                </c:pt>
                <c:pt idx="38363">
                  <c:v>0.51358188802674298</c:v>
                </c:pt>
                <c:pt idx="38364">
                  <c:v>0.51346093746022603</c:v>
                </c:pt>
                <c:pt idx="38365">
                  <c:v>0.51333998689489302</c:v>
                </c:pt>
                <c:pt idx="38366">
                  <c:v>0.51321903632837595</c:v>
                </c:pt>
                <c:pt idx="38367">
                  <c:v>0.513098085761859</c:v>
                </c:pt>
                <c:pt idx="38368">
                  <c:v>0.51297713519652499</c:v>
                </c:pt>
                <c:pt idx="38369">
                  <c:v>0.51285618463000904</c:v>
                </c:pt>
                <c:pt idx="38370">
                  <c:v>0.51273523406349197</c:v>
                </c:pt>
                <c:pt idx="38371">
                  <c:v>0.51261428349815796</c:v>
                </c:pt>
                <c:pt idx="38372">
                  <c:v>0.51249333293164201</c:v>
                </c:pt>
                <c:pt idx="38373">
                  <c:v>0.51237238236512495</c:v>
                </c:pt>
                <c:pt idx="38374">
                  <c:v>0.51225143179979105</c:v>
                </c:pt>
                <c:pt idx="38375">
                  <c:v>0.51213048123327398</c:v>
                </c:pt>
                <c:pt idx="38376">
                  <c:v>0.51200953066675803</c:v>
                </c:pt>
                <c:pt idx="38377">
                  <c:v>0.51188858010142402</c:v>
                </c:pt>
                <c:pt idx="38378">
                  <c:v>0.51176762953490695</c:v>
                </c:pt>
                <c:pt idx="38379">
                  <c:v>0.511646678968391</c:v>
                </c:pt>
                <c:pt idx="38380">
                  <c:v>0.51152572840305699</c:v>
                </c:pt>
                <c:pt idx="38381">
                  <c:v>0.51140477783654004</c:v>
                </c:pt>
                <c:pt idx="38382">
                  <c:v>0.51128382727002397</c:v>
                </c:pt>
                <c:pt idx="38383">
                  <c:v>0.51116287670468996</c:v>
                </c:pt>
                <c:pt idx="38384">
                  <c:v>0.51104192613817301</c:v>
                </c:pt>
                <c:pt idx="38385">
                  <c:v>0.51092097557165606</c:v>
                </c:pt>
                <c:pt idx="38386">
                  <c:v>0.51080002500632304</c:v>
                </c:pt>
                <c:pt idx="38387">
                  <c:v>0.51067907443980598</c:v>
                </c:pt>
                <c:pt idx="38388">
                  <c:v>0.51055812387328903</c:v>
                </c:pt>
                <c:pt idx="38389">
                  <c:v>0.51043717330795502</c:v>
                </c:pt>
                <c:pt idx="38390">
                  <c:v>0.51031622274143895</c:v>
                </c:pt>
                <c:pt idx="38391">
                  <c:v>0.510195272174922</c:v>
                </c:pt>
                <c:pt idx="38392">
                  <c:v>0.51007432160958799</c:v>
                </c:pt>
                <c:pt idx="38393">
                  <c:v>0.50995337104307203</c:v>
                </c:pt>
                <c:pt idx="38394">
                  <c:v>0.50983242047655497</c:v>
                </c:pt>
                <c:pt idx="38395">
                  <c:v>0.50971146991122096</c:v>
                </c:pt>
                <c:pt idx="38396">
                  <c:v>0.50959051934470501</c:v>
                </c:pt>
                <c:pt idx="38397">
                  <c:v>0.50946956877818805</c:v>
                </c:pt>
                <c:pt idx="38398">
                  <c:v>0.50934861821285404</c:v>
                </c:pt>
                <c:pt idx="38399">
                  <c:v>0.50922766764633698</c:v>
                </c:pt>
                <c:pt idx="38400">
                  <c:v>0.50910671707982103</c:v>
                </c:pt>
                <c:pt idx="38401">
                  <c:v>0.50898576651448701</c:v>
                </c:pt>
                <c:pt idx="38402">
                  <c:v>0.50886481594796995</c:v>
                </c:pt>
                <c:pt idx="38403">
                  <c:v>0.508743865381454</c:v>
                </c:pt>
                <c:pt idx="38404">
                  <c:v>0.50862291481611999</c:v>
                </c:pt>
                <c:pt idx="38405">
                  <c:v>0.50850196424960303</c:v>
                </c:pt>
                <c:pt idx="38406">
                  <c:v>0.50838101368308597</c:v>
                </c:pt>
                <c:pt idx="38407">
                  <c:v>0.50826006311775196</c:v>
                </c:pt>
                <c:pt idx="38408">
                  <c:v>0.50813911255123601</c:v>
                </c:pt>
                <c:pt idx="38409">
                  <c:v>0.50801816198471905</c:v>
                </c:pt>
                <c:pt idx="38410">
                  <c:v>0.50789721141938504</c:v>
                </c:pt>
                <c:pt idx="38411">
                  <c:v>0.50777626085286898</c:v>
                </c:pt>
                <c:pt idx="38412">
                  <c:v>0.50765531028635202</c:v>
                </c:pt>
                <c:pt idx="38413">
                  <c:v>0.50753435972101801</c:v>
                </c:pt>
                <c:pt idx="38414">
                  <c:v>0.50741340915450195</c:v>
                </c:pt>
                <c:pt idx="38415">
                  <c:v>0.507292458587985</c:v>
                </c:pt>
                <c:pt idx="38416">
                  <c:v>0.50717150802265099</c:v>
                </c:pt>
                <c:pt idx="38417">
                  <c:v>0.50705055745613503</c:v>
                </c:pt>
                <c:pt idx="38418">
                  <c:v>0.50692960688961797</c:v>
                </c:pt>
                <c:pt idx="38419">
                  <c:v>0.50680865632428396</c:v>
                </c:pt>
                <c:pt idx="38420">
                  <c:v>0.506687705757767</c:v>
                </c:pt>
                <c:pt idx="38421">
                  <c:v>0.50656675519125105</c:v>
                </c:pt>
                <c:pt idx="38422">
                  <c:v>0.50644580462591704</c:v>
                </c:pt>
                <c:pt idx="38423">
                  <c:v>0.50632485405939998</c:v>
                </c:pt>
                <c:pt idx="38424">
                  <c:v>0.50620390349288402</c:v>
                </c:pt>
                <c:pt idx="38425">
                  <c:v>0.50608295292755001</c:v>
                </c:pt>
                <c:pt idx="38426">
                  <c:v>0.50596200236103295</c:v>
                </c:pt>
                <c:pt idx="38427">
                  <c:v>0.50584105179451599</c:v>
                </c:pt>
                <c:pt idx="38428">
                  <c:v>0.50572010122918298</c:v>
                </c:pt>
                <c:pt idx="38429">
                  <c:v>0.50559915066266603</c:v>
                </c:pt>
                <c:pt idx="38430">
                  <c:v>0.50547820009614897</c:v>
                </c:pt>
                <c:pt idx="38431">
                  <c:v>0.50535724953081496</c:v>
                </c:pt>
                <c:pt idx="38432">
                  <c:v>0.505236298964299</c:v>
                </c:pt>
                <c:pt idx="38433">
                  <c:v>0.50511534839778205</c:v>
                </c:pt>
                <c:pt idx="38434">
                  <c:v>0.50499439783244804</c:v>
                </c:pt>
                <c:pt idx="38435">
                  <c:v>0.50487344726593197</c:v>
                </c:pt>
                <c:pt idx="38436">
                  <c:v>0.50475249669941502</c:v>
                </c:pt>
                <c:pt idx="38437">
                  <c:v>0.50463154613408101</c:v>
                </c:pt>
                <c:pt idx="38438">
                  <c:v>0.50451059556756495</c:v>
                </c:pt>
                <c:pt idx="38439">
                  <c:v>0.50438964500104799</c:v>
                </c:pt>
                <c:pt idx="38440">
                  <c:v>0.50426869443571398</c:v>
                </c:pt>
                <c:pt idx="38441">
                  <c:v>0.50414774386919703</c:v>
                </c:pt>
                <c:pt idx="38442">
                  <c:v>0.50402679330268096</c:v>
                </c:pt>
                <c:pt idx="38443">
                  <c:v>0.50390584273734695</c:v>
                </c:pt>
                <c:pt idx="38444">
                  <c:v>0.50378489217083</c:v>
                </c:pt>
                <c:pt idx="38445">
                  <c:v>0.50366394160431405</c:v>
                </c:pt>
                <c:pt idx="38446">
                  <c:v>0.50354299103898004</c:v>
                </c:pt>
                <c:pt idx="38447">
                  <c:v>0.50342204047246297</c:v>
                </c:pt>
                <c:pt idx="38448">
                  <c:v>0.50330108990594702</c:v>
                </c:pt>
                <c:pt idx="38449">
                  <c:v>0.50318013934061301</c:v>
                </c:pt>
                <c:pt idx="38450">
                  <c:v>0.50305918877409606</c:v>
                </c:pt>
                <c:pt idx="38451">
                  <c:v>0.50293823820757899</c:v>
                </c:pt>
                <c:pt idx="38452">
                  <c:v>0.50281728764224498</c:v>
                </c:pt>
                <c:pt idx="38453">
                  <c:v>0.50269633707572903</c:v>
                </c:pt>
                <c:pt idx="38454">
                  <c:v>0.50257538650921196</c:v>
                </c:pt>
                <c:pt idx="38455">
                  <c:v>0.50245443594387795</c:v>
                </c:pt>
                <c:pt idx="38456">
                  <c:v>0.502333485377362</c:v>
                </c:pt>
                <c:pt idx="38457">
                  <c:v>0.50221253481084505</c:v>
                </c:pt>
                <c:pt idx="38458">
                  <c:v>0.50209158424551104</c:v>
                </c:pt>
                <c:pt idx="38459">
                  <c:v>0.50197063367899397</c:v>
                </c:pt>
                <c:pt idx="38460">
                  <c:v>0.50184968311247802</c:v>
                </c:pt>
                <c:pt idx="38461">
                  <c:v>0.50172873254714401</c:v>
                </c:pt>
                <c:pt idx="38462">
                  <c:v>0.50160778198062705</c:v>
                </c:pt>
                <c:pt idx="38463">
                  <c:v>0.50148683141411099</c:v>
                </c:pt>
                <c:pt idx="38464">
                  <c:v>0.50136588084877698</c:v>
                </c:pt>
                <c:pt idx="38465">
                  <c:v>0.50124493028226003</c:v>
                </c:pt>
                <c:pt idx="38466">
                  <c:v>0.50112397971574396</c:v>
                </c:pt>
                <c:pt idx="38467">
                  <c:v>0.50100302915040995</c:v>
                </c:pt>
                <c:pt idx="38468">
                  <c:v>0.500882078583893</c:v>
                </c:pt>
                <c:pt idx="38469">
                  <c:v>0.50076112801737704</c:v>
                </c:pt>
                <c:pt idx="38470">
                  <c:v>0.50064017745204303</c:v>
                </c:pt>
                <c:pt idx="38471">
                  <c:v>0.50051922688552597</c:v>
                </c:pt>
                <c:pt idx="38472">
                  <c:v>0.50039827631900902</c:v>
                </c:pt>
                <c:pt idx="38473">
                  <c:v>0.50027732575367601</c:v>
                </c:pt>
                <c:pt idx="38474">
                  <c:v>0.50015637518715905</c:v>
                </c:pt>
                <c:pt idx="38475">
                  <c:v>0.50003542462064199</c:v>
                </c:pt>
                <c:pt idx="38476">
                  <c:v>0.49991447405530798</c:v>
                </c:pt>
                <c:pt idx="38477">
                  <c:v>0.49979352348879202</c:v>
                </c:pt>
                <c:pt idx="38478">
                  <c:v>0.49967257292227502</c:v>
                </c:pt>
                <c:pt idx="38479">
                  <c:v>0.49955162235694101</c:v>
                </c:pt>
                <c:pt idx="38480">
                  <c:v>0.499430671790425</c:v>
                </c:pt>
                <c:pt idx="38481">
                  <c:v>0.49930972122390799</c:v>
                </c:pt>
                <c:pt idx="38482">
                  <c:v>0.49918877065857398</c:v>
                </c:pt>
                <c:pt idx="38483">
                  <c:v>0.49906782009205702</c:v>
                </c:pt>
                <c:pt idx="38484">
                  <c:v>0.49894686952554101</c:v>
                </c:pt>
                <c:pt idx="38485">
                  <c:v>0.498825918960207</c:v>
                </c:pt>
                <c:pt idx="38486">
                  <c:v>0.49870496839369</c:v>
                </c:pt>
                <c:pt idx="38487">
                  <c:v>0.49858401782717399</c:v>
                </c:pt>
                <c:pt idx="38488">
                  <c:v>0.49846306726183998</c:v>
                </c:pt>
                <c:pt idx="38489">
                  <c:v>0.49834211669532302</c:v>
                </c:pt>
                <c:pt idx="38490">
                  <c:v>0.49822116612880601</c:v>
                </c:pt>
                <c:pt idx="38491">
                  <c:v>0.498100215563473</c:v>
                </c:pt>
                <c:pt idx="38492">
                  <c:v>0.49797926499695599</c:v>
                </c:pt>
                <c:pt idx="38493">
                  <c:v>0.49785831443043899</c:v>
                </c:pt>
                <c:pt idx="38494">
                  <c:v>0.49773736386510498</c:v>
                </c:pt>
                <c:pt idx="38495">
                  <c:v>0.49761641329858902</c:v>
                </c:pt>
                <c:pt idx="38496">
                  <c:v>0.49749546273207201</c:v>
                </c:pt>
                <c:pt idx="38497">
                  <c:v>0.497374512166738</c:v>
                </c:pt>
                <c:pt idx="38498">
                  <c:v>0.49725356160022199</c:v>
                </c:pt>
                <c:pt idx="38499">
                  <c:v>0.49713261103370499</c:v>
                </c:pt>
                <c:pt idx="38500">
                  <c:v>0.49701166046837097</c:v>
                </c:pt>
                <c:pt idx="38501">
                  <c:v>0.49689070990185502</c:v>
                </c:pt>
                <c:pt idx="38502">
                  <c:v>0.49676975933533801</c:v>
                </c:pt>
                <c:pt idx="38503">
                  <c:v>0.496648808770004</c:v>
                </c:pt>
                <c:pt idx="38504">
                  <c:v>0.49652785820348699</c:v>
                </c:pt>
                <c:pt idx="38505">
                  <c:v>0.49640690763697098</c:v>
                </c:pt>
                <c:pt idx="38506">
                  <c:v>0.49628595707163697</c:v>
                </c:pt>
                <c:pt idx="38507">
                  <c:v>0.49616500650512002</c:v>
                </c:pt>
                <c:pt idx="38508">
                  <c:v>0.49604405593860401</c:v>
                </c:pt>
                <c:pt idx="38509">
                  <c:v>0.49592310537327</c:v>
                </c:pt>
                <c:pt idx="38510">
                  <c:v>0.49580215480675299</c:v>
                </c:pt>
                <c:pt idx="38511">
                  <c:v>0.49568120424023598</c:v>
                </c:pt>
                <c:pt idx="38512">
                  <c:v>0.49556025367490297</c:v>
                </c:pt>
                <c:pt idx="38513">
                  <c:v>0.49543930310838602</c:v>
                </c:pt>
                <c:pt idx="38514">
                  <c:v>0.49531835254186901</c:v>
                </c:pt>
                <c:pt idx="38515">
                  <c:v>0.495197401976536</c:v>
                </c:pt>
                <c:pt idx="38516">
                  <c:v>0.49507645141001899</c:v>
                </c:pt>
                <c:pt idx="38517">
                  <c:v>0.49495550084350198</c:v>
                </c:pt>
                <c:pt idx="38518">
                  <c:v>0.49483455027816797</c:v>
                </c:pt>
                <c:pt idx="38519">
                  <c:v>0.49471359971165202</c:v>
                </c:pt>
                <c:pt idx="38520">
                  <c:v>0.49459264914513501</c:v>
                </c:pt>
                <c:pt idx="38521">
                  <c:v>0.494471698579801</c:v>
                </c:pt>
                <c:pt idx="38522">
                  <c:v>0.49435074801328499</c:v>
                </c:pt>
                <c:pt idx="38523">
                  <c:v>0.49422979744676798</c:v>
                </c:pt>
                <c:pt idx="38524">
                  <c:v>0.49410884688143403</c:v>
                </c:pt>
                <c:pt idx="38525">
                  <c:v>0.49398789631491702</c:v>
                </c:pt>
                <c:pt idx="38526">
                  <c:v>0.49386694574840101</c:v>
                </c:pt>
                <c:pt idx="38527">
                  <c:v>0.493745995183067</c:v>
                </c:pt>
                <c:pt idx="38528">
                  <c:v>0.49362504461654999</c:v>
                </c:pt>
                <c:pt idx="38529">
                  <c:v>0.49350409405003398</c:v>
                </c:pt>
                <c:pt idx="38530">
                  <c:v>0.49338314348470003</c:v>
                </c:pt>
                <c:pt idx="38531">
                  <c:v>0.49326219291818302</c:v>
                </c:pt>
                <c:pt idx="38532">
                  <c:v>0.49314124235166701</c:v>
                </c:pt>
                <c:pt idx="38533">
                  <c:v>0.493020291786333</c:v>
                </c:pt>
                <c:pt idx="38534">
                  <c:v>0.49289934121981599</c:v>
                </c:pt>
                <c:pt idx="38535">
                  <c:v>0.49277839065329898</c:v>
                </c:pt>
                <c:pt idx="38536">
                  <c:v>0.49265744008796503</c:v>
                </c:pt>
                <c:pt idx="38537">
                  <c:v>0.49253648952144902</c:v>
                </c:pt>
                <c:pt idx="38538">
                  <c:v>0.49241553895493201</c:v>
                </c:pt>
                <c:pt idx="38539">
                  <c:v>0.492294588389598</c:v>
                </c:pt>
                <c:pt idx="38540">
                  <c:v>0.49217363782308199</c:v>
                </c:pt>
                <c:pt idx="38541">
                  <c:v>0.49205268725656498</c:v>
                </c:pt>
                <c:pt idx="38542">
                  <c:v>0.49193173669123103</c:v>
                </c:pt>
                <c:pt idx="38543">
                  <c:v>0.49181078612471502</c:v>
                </c:pt>
                <c:pt idx="38544">
                  <c:v>0.49168983555819801</c:v>
                </c:pt>
                <c:pt idx="38545">
                  <c:v>0.491568884992864</c:v>
                </c:pt>
                <c:pt idx="38546">
                  <c:v>0.49144793442634699</c:v>
                </c:pt>
                <c:pt idx="38547">
                  <c:v>0.49132698385983098</c:v>
                </c:pt>
                <c:pt idx="38548">
                  <c:v>0.49120603329449702</c:v>
                </c:pt>
                <c:pt idx="38549">
                  <c:v>0.49108508272798002</c:v>
                </c:pt>
                <c:pt idx="38550">
                  <c:v>0.49096413216146401</c:v>
                </c:pt>
                <c:pt idx="38551">
                  <c:v>0.49084318159613</c:v>
                </c:pt>
                <c:pt idx="38552">
                  <c:v>0.49072223102961299</c:v>
                </c:pt>
                <c:pt idx="38553">
                  <c:v>0.49060128046309698</c:v>
                </c:pt>
                <c:pt idx="38554">
                  <c:v>0.49048032989776302</c:v>
                </c:pt>
                <c:pt idx="38555">
                  <c:v>0.49035937933124601</c:v>
                </c:pt>
                <c:pt idx="38556">
                  <c:v>0.49023842876472901</c:v>
                </c:pt>
                <c:pt idx="38557">
                  <c:v>0.490117478199395</c:v>
                </c:pt>
                <c:pt idx="38558">
                  <c:v>0.48999652763287899</c:v>
                </c:pt>
                <c:pt idx="38559">
                  <c:v>0.48987557706636198</c:v>
                </c:pt>
                <c:pt idx="38560">
                  <c:v>0.48975462650102802</c:v>
                </c:pt>
                <c:pt idx="38561">
                  <c:v>0.48963367593451201</c:v>
                </c:pt>
                <c:pt idx="38562">
                  <c:v>0.48951272536799501</c:v>
                </c:pt>
                <c:pt idx="38563">
                  <c:v>0.48939177480266099</c:v>
                </c:pt>
                <c:pt idx="38564">
                  <c:v>0.48927082423614499</c:v>
                </c:pt>
                <c:pt idx="38565">
                  <c:v>0.48914987366962798</c:v>
                </c:pt>
                <c:pt idx="38566">
                  <c:v>0.48902892310429402</c:v>
                </c:pt>
                <c:pt idx="38567">
                  <c:v>0.48890797253777701</c:v>
                </c:pt>
                <c:pt idx="38568">
                  <c:v>0.488787021971261</c:v>
                </c:pt>
                <c:pt idx="38569">
                  <c:v>0.48866607140592699</c:v>
                </c:pt>
                <c:pt idx="38570">
                  <c:v>0.48854512083940999</c:v>
                </c:pt>
                <c:pt idx="38571">
                  <c:v>0.48842417027289398</c:v>
                </c:pt>
                <c:pt idx="38572">
                  <c:v>0.48830321970756002</c:v>
                </c:pt>
                <c:pt idx="38573">
                  <c:v>0.48818226914104301</c:v>
                </c:pt>
                <c:pt idx="38574">
                  <c:v>0.488061318574526</c:v>
                </c:pt>
                <c:pt idx="38575">
                  <c:v>0.48794036800919299</c:v>
                </c:pt>
                <c:pt idx="38576">
                  <c:v>0.48781941744267598</c:v>
                </c:pt>
                <c:pt idx="38577">
                  <c:v>0.48769846687615898</c:v>
                </c:pt>
                <c:pt idx="38578">
                  <c:v>0.48757751631082502</c:v>
                </c:pt>
                <c:pt idx="38579">
                  <c:v>0.48745656574430901</c:v>
                </c:pt>
                <c:pt idx="38580">
                  <c:v>0.487335615177792</c:v>
                </c:pt>
                <c:pt idx="38581">
                  <c:v>0.48721466461245799</c:v>
                </c:pt>
                <c:pt idx="38582">
                  <c:v>0.48709371404594198</c:v>
                </c:pt>
                <c:pt idx="38583">
                  <c:v>0.48697276347942497</c:v>
                </c:pt>
                <c:pt idx="38584">
                  <c:v>0.48685181291409102</c:v>
                </c:pt>
                <c:pt idx="38585">
                  <c:v>0.48673086234757501</c:v>
                </c:pt>
                <c:pt idx="38586">
                  <c:v>0.486609911781058</c:v>
                </c:pt>
                <c:pt idx="38587">
                  <c:v>0.48648896121572399</c:v>
                </c:pt>
                <c:pt idx="38588">
                  <c:v>0.48636801064920698</c:v>
                </c:pt>
                <c:pt idx="38589">
                  <c:v>0.48624706008269097</c:v>
                </c:pt>
                <c:pt idx="38590">
                  <c:v>0.48612610951735702</c:v>
                </c:pt>
                <c:pt idx="38591">
                  <c:v>0.48600515895084001</c:v>
                </c:pt>
                <c:pt idx="38592">
                  <c:v>0.485884208384324</c:v>
                </c:pt>
                <c:pt idx="38593">
                  <c:v>0.48576325781898999</c:v>
                </c:pt>
                <c:pt idx="38594">
                  <c:v>0.48564230725247298</c:v>
                </c:pt>
                <c:pt idx="38595">
                  <c:v>0.48552135668595697</c:v>
                </c:pt>
                <c:pt idx="38596">
                  <c:v>0.48540040612062302</c:v>
                </c:pt>
                <c:pt idx="38597">
                  <c:v>0.48527945555410601</c:v>
                </c:pt>
                <c:pt idx="38598">
                  <c:v>0.485158504987589</c:v>
                </c:pt>
                <c:pt idx="38599">
                  <c:v>0.48503755442225499</c:v>
                </c:pt>
                <c:pt idx="38600">
                  <c:v>0.48491660385573898</c:v>
                </c:pt>
                <c:pt idx="38601">
                  <c:v>0.48479565328922197</c:v>
                </c:pt>
                <c:pt idx="38602">
                  <c:v>0.48467470272388802</c:v>
                </c:pt>
                <c:pt idx="38603">
                  <c:v>0.48455375215737201</c:v>
                </c:pt>
                <c:pt idx="38604">
                  <c:v>0.484432801590855</c:v>
                </c:pt>
                <c:pt idx="38605">
                  <c:v>0.48431185102552099</c:v>
                </c:pt>
                <c:pt idx="38606">
                  <c:v>0.48419090045900498</c:v>
                </c:pt>
                <c:pt idx="38607">
                  <c:v>0.48406994989248803</c:v>
                </c:pt>
                <c:pt idx="38608">
                  <c:v>0.48394899932715402</c:v>
                </c:pt>
                <c:pt idx="38609">
                  <c:v>0.48382804876063701</c:v>
                </c:pt>
                <c:pt idx="38610">
                  <c:v>0.483707098194121</c:v>
                </c:pt>
                <c:pt idx="38611">
                  <c:v>0.48358614762878699</c:v>
                </c:pt>
                <c:pt idx="38612">
                  <c:v>0.48346519706226998</c:v>
                </c:pt>
                <c:pt idx="38613">
                  <c:v>0.48334424649575403</c:v>
                </c:pt>
                <c:pt idx="38614">
                  <c:v>0.48322329593042002</c:v>
                </c:pt>
                <c:pt idx="38615">
                  <c:v>0.48310234536390301</c:v>
                </c:pt>
                <c:pt idx="38616">
                  <c:v>0.482981394797387</c:v>
                </c:pt>
                <c:pt idx="38617">
                  <c:v>0.48286044423205299</c:v>
                </c:pt>
                <c:pt idx="38618">
                  <c:v>0.48273949366553598</c:v>
                </c:pt>
                <c:pt idx="38619">
                  <c:v>0.48261854309901903</c:v>
                </c:pt>
                <c:pt idx="38620">
                  <c:v>0.48249759253368601</c:v>
                </c:pt>
                <c:pt idx="38621">
                  <c:v>0.48237664196716901</c:v>
                </c:pt>
                <c:pt idx="38622">
                  <c:v>0.482255691400652</c:v>
                </c:pt>
                <c:pt idx="38623">
                  <c:v>0.48213474083531799</c:v>
                </c:pt>
                <c:pt idx="38624">
                  <c:v>0.48201379026880198</c:v>
                </c:pt>
                <c:pt idx="38625">
                  <c:v>0.48189283970228503</c:v>
                </c:pt>
                <c:pt idx="38626">
                  <c:v>0.48177188913695101</c:v>
                </c:pt>
                <c:pt idx="38627">
                  <c:v>0.48165093857043501</c:v>
                </c:pt>
                <c:pt idx="38628">
                  <c:v>0.481529988003918</c:v>
                </c:pt>
                <c:pt idx="38629">
                  <c:v>0.48140903743858399</c:v>
                </c:pt>
                <c:pt idx="38630">
                  <c:v>0.48128808687206798</c:v>
                </c:pt>
                <c:pt idx="38631">
                  <c:v>0.48116713630555102</c:v>
                </c:pt>
                <c:pt idx="38632">
                  <c:v>0.48104618574021701</c:v>
                </c:pt>
                <c:pt idx="38633">
                  <c:v>0.48092523517370001</c:v>
                </c:pt>
                <c:pt idx="38634">
                  <c:v>0.480804284607184</c:v>
                </c:pt>
                <c:pt idx="38635">
                  <c:v>0.48068333404184999</c:v>
                </c:pt>
                <c:pt idx="38636">
                  <c:v>0.48056238347533298</c:v>
                </c:pt>
                <c:pt idx="38637">
                  <c:v>0.48044143290881702</c:v>
                </c:pt>
                <c:pt idx="38638">
                  <c:v>0.48032048234348301</c:v>
                </c:pt>
                <c:pt idx="38639">
                  <c:v>0.480199531776966</c:v>
                </c:pt>
                <c:pt idx="38640">
                  <c:v>0.480078581210449</c:v>
                </c:pt>
                <c:pt idx="38641">
                  <c:v>0.47995763064511598</c:v>
                </c:pt>
                <c:pt idx="38642">
                  <c:v>0.47983668007859898</c:v>
                </c:pt>
                <c:pt idx="38643">
                  <c:v>0.47971572951208202</c:v>
                </c:pt>
                <c:pt idx="38644">
                  <c:v>0.47959477894674801</c:v>
                </c:pt>
                <c:pt idx="38645">
                  <c:v>0.479473828380232</c:v>
                </c:pt>
                <c:pt idx="38646">
                  <c:v>0.47935287781371499</c:v>
                </c:pt>
                <c:pt idx="38647">
                  <c:v>0.47923192724838098</c:v>
                </c:pt>
                <c:pt idx="38648">
                  <c:v>0.47911097668186498</c:v>
                </c:pt>
                <c:pt idx="38649">
                  <c:v>0.47899002611534802</c:v>
                </c:pt>
                <c:pt idx="38650">
                  <c:v>0.47886907555001401</c:v>
                </c:pt>
                <c:pt idx="38651">
                  <c:v>0.478748124983497</c:v>
                </c:pt>
                <c:pt idx="38652">
                  <c:v>0.47862717441698099</c:v>
                </c:pt>
                <c:pt idx="38653">
                  <c:v>0.47850622385164698</c:v>
                </c:pt>
                <c:pt idx="38654">
                  <c:v>0.47838527328512997</c:v>
                </c:pt>
                <c:pt idx="38655">
                  <c:v>0.47826432271861402</c:v>
                </c:pt>
                <c:pt idx="38656">
                  <c:v>0.47814337215328001</c:v>
                </c:pt>
                <c:pt idx="38657">
                  <c:v>0.478022421586763</c:v>
                </c:pt>
                <c:pt idx="38658">
                  <c:v>0.47790147102024699</c:v>
                </c:pt>
                <c:pt idx="38659">
                  <c:v>0.47778052045491298</c:v>
                </c:pt>
                <c:pt idx="38660">
                  <c:v>0.47765956988839597</c:v>
                </c:pt>
                <c:pt idx="38661">
                  <c:v>0.47753861932187902</c:v>
                </c:pt>
                <c:pt idx="38662">
                  <c:v>0.47741766875654601</c:v>
                </c:pt>
                <c:pt idx="38663">
                  <c:v>0.477296718190029</c:v>
                </c:pt>
                <c:pt idx="38664">
                  <c:v>0.47717576762351199</c:v>
                </c:pt>
                <c:pt idx="38665">
                  <c:v>0.47705481705817798</c:v>
                </c:pt>
                <c:pt idx="38666">
                  <c:v>0.47693386649166197</c:v>
                </c:pt>
                <c:pt idx="38667">
                  <c:v>0.47681291592514502</c:v>
                </c:pt>
                <c:pt idx="38668">
                  <c:v>0.47669196535981101</c:v>
                </c:pt>
                <c:pt idx="38669">
                  <c:v>0.476571014793295</c:v>
                </c:pt>
                <c:pt idx="38670">
                  <c:v>0.47645006422677799</c:v>
                </c:pt>
                <c:pt idx="38671">
                  <c:v>0.47632911366144398</c:v>
                </c:pt>
                <c:pt idx="38672">
                  <c:v>0.47620816309492803</c:v>
                </c:pt>
                <c:pt idx="38673">
                  <c:v>0.47608721252841102</c:v>
                </c:pt>
                <c:pt idx="38674">
                  <c:v>0.47596626196307701</c:v>
                </c:pt>
                <c:pt idx="38675">
                  <c:v>0.47584531139656</c:v>
                </c:pt>
                <c:pt idx="38676">
                  <c:v>0.47572436083004399</c:v>
                </c:pt>
                <c:pt idx="38677">
                  <c:v>0.47560341026470998</c:v>
                </c:pt>
                <c:pt idx="38678">
                  <c:v>0.47548245969819303</c:v>
                </c:pt>
                <c:pt idx="38679">
                  <c:v>0.47536150913167702</c:v>
                </c:pt>
                <c:pt idx="38680">
                  <c:v>0.47524055856634301</c:v>
                </c:pt>
                <c:pt idx="38681">
                  <c:v>0.475119607999826</c:v>
                </c:pt>
                <c:pt idx="38682">
                  <c:v>0.47499865743330999</c:v>
                </c:pt>
                <c:pt idx="38683">
                  <c:v>0.47487770686797598</c:v>
                </c:pt>
                <c:pt idx="38684">
                  <c:v>0.47475675630145903</c:v>
                </c:pt>
                <c:pt idx="38685">
                  <c:v>0.47463580573494202</c:v>
                </c:pt>
                <c:pt idx="38686">
                  <c:v>0.47451485516960801</c:v>
                </c:pt>
                <c:pt idx="38687">
                  <c:v>0.474393904603092</c:v>
                </c:pt>
                <c:pt idx="38688">
                  <c:v>0.47427295403657499</c:v>
                </c:pt>
                <c:pt idx="38689">
                  <c:v>0.47415200347124098</c:v>
                </c:pt>
                <c:pt idx="38690">
                  <c:v>0.47403105290472503</c:v>
                </c:pt>
                <c:pt idx="38691">
                  <c:v>0.47391010233820802</c:v>
                </c:pt>
                <c:pt idx="38692">
                  <c:v>0.47378915177287401</c:v>
                </c:pt>
                <c:pt idx="38693">
                  <c:v>0.473668201206358</c:v>
                </c:pt>
                <c:pt idx="38694">
                  <c:v>0.47354725063984099</c:v>
                </c:pt>
                <c:pt idx="38695">
                  <c:v>0.47342630007450698</c:v>
                </c:pt>
                <c:pt idx="38696">
                  <c:v>0.47330534950799003</c:v>
                </c:pt>
                <c:pt idx="38697">
                  <c:v>0.47318439894147402</c:v>
                </c:pt>
                <c:pt idx="38698">
                  <c:v>0.47306344837614001</c:v>
                </c:pt>
                <c:pt idx="38699">
                  <c:v>0.472942497809623</c:v>
                </c:pt>
                <c:pt idx="38700">
                  <c:v>0.47282154724310699</c:v>
                </c:pt>
                <c:pt idx="38701">
                  <c:v>0.47270059667777298</c:v>
                </c:pt>
                <c:pt idx="38702">
                  <c:v>0.47257964611125602</c:v>
                </c:pt>
                <c:pt idx="38703">
                  <c:v>0.47245869554473902</c:v>
                </c:pt>
                <c:pt idx="38704">
                  <c:v>0.472337744979406</c:v>
                </c:pt>
                <c:pt idx="38705">
                  <c:v>0.472216794412889</c:v>
                </c:pt>
                <c:pt idx="38706">
                  <c:v>0.47209584384637199</c:v>
                </c:pt>
                <c:pt idx="38707">
                  <c:v>0.47197489328103798</c:v>
                </c:pt>
                <c:pt idx="38708">
                  <c:v>0.47185394271452202</c:v>
                </c:pt>
                <c:pt idx="38709">
                  <c:v>0.47173299214800501</c:v>
                </c:pt>
                <c:pt idx="38710">
                  <c:v>0.471612041582671</c:v>
                </c:pt>
                <c:pt idx="38711">
                  <c:v>0.471491091016155</c:v>
                </c:pt>
                <c:pt idx="38712">
                  <c:v>0.47137014044963799</c:v>
                </c:pt>
                <c:pt idx="38713">
                  <c:v>0.47124918988430398</c:v>
                </c:pt>
                <c:pt idx="38714">
                  <c:v>0.47112823931778702</c:v>
                </c:pt>
                <c:pt idx="38715">
                  <c:v>0.47100728875127101</c:v>
                </c:pt>
                <c:pt idx="38716">
                  <c:v>0.470886338185937</c:v>
                </c:pt>
                <c:pt idx="38717">
                  <c:v>0.47076538761941999</c:v>
                </c:pt>
                <c:pt idx="38718">
                  <c:v>0.47064443705290399</c:v>
                </c:pt>
                <c:pt idx="38719">
                  <c:v>0.47052348648756998</c:v>
                </c:pt>
                <c:pt idx="38720">
                  <c:v>0.47040253592105302</c:v>
                </c:pt>
                <c:pt idx="38721">
                  <c:v>0.47028158535453701</c:v>
                </c:pt>
                <c:pt idx="38722">
                  <c:v>0.470160634789203</c:v>
                </c:pt>
                <c:pt idx="38723">
                  <c:v>0.47003968422268599</c:v>
                </c:pt>
                <c:pt idx="38724">
                  <c:v>0.46991873365616899</c:v>
                </c:pt>
                <c:pt idx="38725">
                  <c:v>0.46979778309083597</c:v>
                </c:pt>
                <c:pt idx="38726">
                  <c:v>0.46967683252431902</c:v>
                </c:pt>
                <c:pt idx="38727">
                  <c:v>0.46955588195780201</c:v>
                </c:pt>
                <c:pt idx="38728">
                  <c:v>0.469434931392469</c:v>
                </c:pt>
                <c:pt idx="38729">
                  <c:v>0.46931398082595199</c:v>
                </c:pt>
                <c:pt idx="38730">
                  <c:v>0.46919303025943498</c:v>
                </c:pt>
                <c:pt idx="38731">
                  <c:v>0.46907207969410097</c:v>
                </c:pt>
                <c:pt idx="38732">
                  <c:v>0.46895112912758502</c:v>
                </c:pt>
                <c:pt idx="38733">
                  <c:v>0.46883017856106801</c:v>
                </c:pt>
                <c:pt idx="38734">
                  <c:v>0.468709227995734</c:v>
                </c:pt>
                <c:pt idx="38735">
                  <c:v>0.46858827742921799</c:v>
                </c:pt>
                <c:pt idx="38736">
                  <c:v>0.46846732686270098</c:v>
                </c:pt>
                <c:pt idx="38737">
                  <c:v>0.46834637629736697</c:v>
                </c:pt>
                <c:pt idx="38738">
                  <c:v>0.46822542573085002</c:v>
                </c:pt>
                <c:pt idx="38739">
                  <c:v>0.46810447516433401</c:v>
                </c:pt>
                <c:pt idx="38740">
                  <c:v>0.467983524599</c:v>
                </c:pt>
                <c:pt idx="38741">
                  <c:v>0.46786257403248299</c:v>
                </c:pt>
                <c:pt idx="38742">
                  <c:v>0.46774162346596698</c:v>
                </c:pt>
                <c:pt idx="38743">
                  <c:v>0.46762067290063303</c:v>
                </c:pt>
                <c:pt idx="38744">
                  <c:v>0.46749972233411602</c:v>
                </c:pt>
                <c:pt idx="38745">
                  <c:v>0.46737877176759901</c:v>
                </c:pt>
                <c:pt idx="38746">
                  <c:v>0.467257821202266</c:v>
                </c:pt>
                <c:pt idx="38747">
                  <c:v>0.46713687063574899</c:v>
                </c:pt>
                <c:pt idx="38748">
                  <c:v>0.46701592006923198</c:v>
                </c:pt>
                <c:pt idx="38749">
                  <c:v>0.46689496950389803</c:v>
                </c:pt>
                <c:pt idx="38750">
                  <c:v>0.46677401893738202</c:v>
                </c:pt>
                <c:pt idx="38751">
                  <c:v>0.46665306837086501</c:v>
                </c:pt>
                <c:pt idx="38752">
                  <c:v>0.466532117805531</c:v>
                </c:pt>
                <c:pt idx="38753">
                  <c:v>0.46641116723901499</c:v>
                </c:pt>
                <c:pt idx="38754">
                  <c:v>0.46629021667249798</c:v>
                </c:pt>
                <c:pt idx="38755">
                  <c:v>0.46616926610716403</c:v>
                </c:pt>
                <c:pt idx="38756">
                  <c:v>0.46604831554064802</c:v>
                </c:pt>
                <c:pt idx="38757">
                  <c:v>0.46592736497413101</c:v>
                </c:pt>
                <c:pt idx="38758">
                  <c:v>0.465806414408797</c:v>
                </c:pt>
                <c:pt idx="38759">
                  <c:v>0.46568546384227999</c:v>
                </c:pt>
                <c:pt idx="38760">
                  <c:v>0.46556451327576398</c:v>
                </c:pt>
                <c:pt idx="38761">
                  <c:v>0.46544356271043003</c:v>
                </c:pt>
                <c:pt idx="38762">
                  <c:v>0.46532261214391302</c:v>
                </c:pt>
                <c:pt idx="38763">
                  <c:v>0.46520166157739701</c:v>
                </c:pt>
                <c:pt idx="38764">
                  <c:v>0.465080711012063</c:v>
                </c:pt>
                <c:pt idx="38765">
                  <c:v>0.46495976044554599</c:v>
                </c:pt>
                <c:pt idx="38766">
                  <c:v>0.46483880987902898</c:v>
                </c:pt>
                <c:pt idx="38767">
                  <c:v>0.46471785931369602</c:v>
                </c:pt>
                <c:pt idx="38768">
                  <c:v>0.46459690874717902</c:v>
                </c:pt>
                <c:pt idx="38769">
                  <c:v>0.46447595818066201</c:v>
                </c:pt>
                <c:pt idx="38770">
                  <c:v>0.464355007615328</c:v>
                </c:pt>
                <c:pt idx="38771">
                  <c:v>0.46423405704881199</c:v>
                </c:pt>
                <c:pt idx="38772">
                  <c:v>0.46411310648229498</c:v>
                </c:pt>
                <c:pt idx="38773">
                  <c:v>0.46399215591696102</c:v>
                </c:pt>
                <c:pt idx="38774">
                  <c:v>0.46387120535044502</c:v>
                </c:pt>
                <c:pt idx="38775">
                  <c:v>0.46375025478392801</c:v>
                </c:pt>
                <c:pt idx="38776">
                  <c:v>0.463629304218594</c:v>
                </c:pt>
                <c:pt idx="38777">
                  <c:v>0.46350835365207799</c:v>
                </c:pt>
                <c:pt idx="38778">
                  <c:v>0.46338740308556098</c:v>
                </c:pt>
                <c:pt idx="38779">
                  <c:v>0.46326645252022702</c:v>
                </c:pt>
                <c:pt idx="38780">
                  <c:v>0.46314550195371001</c:v>
                </c:pt>
                <c:pt idx="38781">
                  <c:v>0.46302455138719401</c:v>
                </c:pt>
                <c:pt idx="38782">
                  <c:v>0.46290360082186</c:v>
                </c:pt>
                <c:pt idx="38783">
                  <c:v>0.46278265025534299</c:v>
                </c:pt>
                <c:pt idx="38784">
                  <c:v>0.46266169968882698</c:v>
                </c:pt>
                <c:pt idx="38785">
                  <c:v>0.46254074912349302</c:v>
                </c:pt>
                <c:pt idx="38786">
                  <c:v>0.46241979855697601</c:v>
                </c:pt>
                <c:pt idx="38787">
                  <c:v>0.46229884799045901</c:v>
                </c:pt>
                <c:pt idx="38788">
                  <c:v>0.46217789742512599</c:v>
                </c:pt>
                <c:pt idx="38789">
                  <c:v>0.46205694685860899</c:v>
                </c:pt>
                <c:pt idx="38790">
                  <c:v>0.46193599629209198</c:v>
                </c:pt>
                <c:pt idx="38791">
                  <c:v>0.46181504572675802</c:v>
                </c:pt>
                <c:pt idx="38792">
                  <c:v>0.46169409516024201</c:v>
                </c:pt>
                <c:pt idx="38793">
                  <c:v>0.461573144593725</c:v>
                </c:pt>
                <c:pt idx="38794">
                  <c:v>0.46145219402839099</c:v>
                </c:pt>
                <c:pt idx="38795">
                  <c:v>0.46133124346187498</c:v>
                </c:pt>
                <c:pt idx="38796">
                  <c:v>0.46121029289535798</c:v>
                </c:pt>
                <c:pt idx="38797">
                  <c:v>0.46108934233002402</c:v>
                </c:pt>
                <c:pt idx="38798">
                  <c:v>0.46096839176350801</c:v>
                </c:pt>
                <c:pt idx="38799">
                  <c:v>0.460847441196991</c:v>
                </c:pt>
                <c:pt idx="38800">
                  <c:v>0.46072649063165699</c:v>
                </c:pt>
                <c:pt idx="38801">
                  <c:v>0.46060554006513998</c:v>
                </c:pt>
                <c:pt idx="38802">
                  <c:v>0.46048458949862398</c:v>
                </c:pt>
                <c:pt idx="38803">
                  <c:v>0.46036363893329002</c:v>
                </c:pt>
                <c:pt idx="38804">
                  <c:v>0.46024268836677301</c:v>
                </c:pt>
                <c:pt idx="38805">
                  <c:v>0.460121737800257</c:v>
                </c:pt>
                <c:pt idx="38806">
                  <c:v>0.46000078723492299</c:v>
                </c:pt>
                <c:pt idx="38807">
                  <c:v>0.45987983666840598</c:v>
                </c:pt>
                <c:pt idx="38808">
                  <c:v>0.45975888610188997</c:v>
                </c:pt>
                <c:pt idx="38809">
                  <c:v>0.45963793553655602</c:v>
                </c:pt>
                <c:pt idx="38810">
                  <c:v>0.45951698497003901</c:v>
                </c:pt>
                <c:pt idx="38811">
                  <c:v>0.459396034403522</c:v>
                </c:pt>
                <c:pt idx="38812">
                  <c:v>0.45927508383818799</c:v>
                </c:pt>
                <c:pt idx="38813">
                  <c:v>0.45915413327167198</c:v>
                </c:pt>
                <c:pt idx="38814">
                  <c:v>0.45903318270515497</c:v>
                </c:pt>
                <c:pt idx="38815">
                  <c:v>0.45891223213982102</c:v>
                </c:pt>
                <c:pt idx="38816">
                  <c:v>0.45879128157330501</c:v>
                </c:pt>
                <c:pt idx="38817">
                  <c:v>0.458670331006788</c:v>
                </c:pt>
                <c:pt idx="38818">
                  <c:v>0.45854938044145399</c:v>
                </c:pt>
                <c:pt idx="38819">
                  <c:v>0.45842842987493798</c:v>
                </c:pt>
                <c:pt idx="38820">
                  <c:v>0.45830747930842097</c:v>
                </c:pt>
                <c:pt idx="38821">
                  <c:v>0.45818652874308702</c:v>
                </c:pt>
                <c:pt idx="38822">
                  <c:v>0.45806557817657001</c:v>
                </c:pt>
                <c:pt idx="38823">
                  <c:v>0.457944627610054</c:v>
                </c:pt>
                <c:pt idx="38824">
                  <c:v>0.45782367704471999</c:v>
                </c:pt>
                <c:pt idx="38825">
                  <c:v>0.45770272647820298</c:v>
                </c:pt>
                <c:pt idx="38826">
                  <c:v>0.45758177591168703</c:v>
                </c:pt>
                <c:pt idx="38827">
                  <c:v>0.45746082534635302</c:v>
                </c:pt>
                <c:pt idx="38828">
                  <c:v>0.45733987477983601</c:v>
                </c:pt>
                <c:pt idx="38829">
                  <c:v>0.45721892421332</c:v>
                </c:pt>
                <c:pt idx="38830">
                  <c:v>0.45709797364798599</c:v>
                </c:pt>
                <c:pt idx="38831">
                  <c:v>0.45697702308146898</c:v>
                </c:pt>
                <c:pt idx="38832">
                  <c:v>0.45685607251495203</c:v>
                </c:pt>
                <c:pt idx="38833">
                  <c:v>0.45673512194961902</c:v>
                </c:pt>
                <c:pt idx="38834">
                  <c:v>0.45661417138310201</c:v>
                </c:pt>
                <c:pt idx="38835">
                  <c:v>0.456493220816585</c:v>
                </c:pt>
                <c:pt idx="38836">
                  <c:v>0.45637227025125099</c:v>
                </c:pt>
                <c:pt idx="38837">
                  <c:v>0.45625131968473498</c:v>
                </c:pt>
                <c:pt idx="38838">
                  <c:v>0.45613036911821803</c:v>
                </c:pt>
                <c:pt idx="38839">
                  <c:v>0.45600941855288402</c:v>
                </c:pt>
                <c:pt idx="38840">
                  <c:v>0.45588846798636801</c:v>
                </c:pt>
                <c:pt idx="38841">
                  <c:v>0.455767517419851</c:v>
                </c:pt>
                <c:pt idx="38842">
                  <c:v>0.45564656685451699</c:v>
                </c:pt>
                <c:pt idx="38843">
                  <c:v>0.45552561628800098</c:v>
                </c:pt>
                <c:pt idx="38844">
                  <c:v>0.45540466572148403</c:v>
                </c:pt>
                <c:pt idx="38845">
                  <c:v>0.45528371515615002</c:v>
                </c:pt>
                <c:pt idx="38846">
                  <c:v>0.45516276458963301</c:v>
                </c:pt>
                <c:pt idx="38847">
                  <c:v>0.455041814023117</c:v>
                </c:pt>
                <c:pt idx="38848">
                  <c:v>0.45492086345778299</c:v>
                </c:pt>
                <c:pt idx="38849">
                  <c:v>0.45479991289126598</c:v>
                </c:pt>
                <c:pt idx="38850">
                  <c:v>0.45467896232475002</c:v>
                </c:pt>
                <c:pt idx="38851">
                  <c:v>0.45455801175941601</c:v>
                </c:pt>
                <c:pt idx="38852">
                  <c:v>0.45443706119289901</c:v>
                </c:pt>
                <c:pt idx="38853">
                  <c:v>0.454316110626382</c:v>
                </c:pt>
                <c:pt idx="38854">
                  <c:v>0.45419516006104899</c:v>
                </c:pt>
                <c:pt idx="38855">
                  <c:v>0.45407420949453198</c:v>
                </c:pt>
                <c:pt idx="38856">
                  <c:v>0.45395325892801502</c:v>
                </c:pt>
                <c:pt idx="38857">
                  <c:v>0.45383230836268101</c:v>
                </c:pt>
                <c:pt idx="38858">
                  <c:v>0.453711357796165</c:v>
                </c:pt>
                <c:pt idx="38859">
                  <c:v>0.453590407229648</c:v>
                </c:pt>
                <c:pt idx="38860">
                  <c:v>0.45346945666431399</c:v>
                </c:pt>
                <c:pt idx="38861">
                  <c:v>0.45334850609779798</c:v>
                </c:pt>
                <c:pt idx="38862">
                  <c:v>0.45322755553128102</c:v>
                </c:pt>
                <c:pt idx="38863">
                  <c:v>0.45310660496594701</c:v>
                </c:pt>
                <c:pt idx="38864">
                  <c:v>0.452985654399431</c:v>
                </c:pt>
                <c:pt idx="38865">
                  <c:v>0.452864703832914</c:v>
                </c:pt>
                <c:pt idx="38866">
                  <c:v>0.45274375326757998</c:v>
                </c:pt>
                <c:pt idx="38867">
                  <c:v>0.45262280270106298</c:v>
                </c:pt>
                <c:pt idx="38868">
                  <c:v>0.45250185213454702</c:v>
                </c:pt>
                <c:pt idx="38869">
                  <c:v>0.45238090156921301</c:v>
                </c:pt>
                <c:pt idx="38870">
                  <c:v>0.452259951002696</c:v>
                </c:pt>
                <c:pt idx="38871">
                  <c:v>0.45213900043617999</c:v>
                </c:pt>
                <c:pt idx="38872">
                  <c:v>0.45201804987084598</c:v>
                </c:pt>
                <c:pt idx="38873">
                  <c:v>0.45189709930432898</c:v>
                </c:pt>
                <c:pt idx="38874">
                  <c:v>0.45177614873781202</c:v>
                </c:pt>
                <c:pt idx="38875">
                  <c:v>0.45165519817247901</c:v>
                </c:pt>
                <c:pt idx="38876">
                  <c:v>0.451534247605962</c:v>
                </c:pt>
                <c:pt idx="38877">
                  <c:v>0.45141329703944499</c:v>
                </c:pt>
                <c:pt idx="38878">
                  <c:v>0.45129234647411098</c:v>
                </c:pt>
                <c:pt idx="38879">
                  <c:v>0.45117139590759497</c:v>
                </c:pt>
                <c:pt idx="38880">
                  <c:v>0.45105044534107802</c:v>
                </c:pt>
                <c:pt idx="38881">
                  <c:v>0.45092949477574401</c:v>
                </c:pt>
                <c:pt idx="38882">
                  <c:v>0.450808544209228</c:v>
                </c:pt>
                <c:pt idx="38883">
                  <c:v>0.45068759364271099</c:v>
                </c:pt>
                <c:pt idx="38884">
                  <c:v>0.45056664307737698</c:v>
                </c:pt>
                <c:pt idx="38885">
                  <c:v>0.45044569251086097</c:v>
                </c:pt>
                <c:pt idx="38886">
                  <c:v>0.45032474194434402</c:v>
                </c:pt>
                <c:pt idx="38887">
                  <c:v>0.45020379137901001</c:v>
                </c:pt>
                <c:pt idx="38888">
                  <c:v>0.450082840812493</c:v>
                </c:pt>
                <c:pt idx="38889">
                  <c:v>0.44996189024597699</c:v>
                </c:pt>
                <c:pt idx="38890">
                  <c:v>0.44984093968064298</c:v>
                </c:pt>
                <c:pt idx="38891">
                  <c:v>0.44971998911412597</c:v>
                </c:pt>
                <c:pt idx="38892">
                  <c:v>0.44959903854761002</c:v>
                </c:pt>
                <c:pt idx="38893">
                  <c:v>0.44947808798227601</c:v>
                </c:pt>
                <c:pt idx="38894">
                  <c:v>0.449357137415759</c:v>
                </c:pt>
                <c:pt idx="38895">
                  <c:v>0.44923618684924199</c:v>
                </c:pt>
                <c:pt idx="38896">
                  <c:v>0.44911523628390898</c:v>
                </c:pt>
                <c:pt idx="38897">
                  <c:v>0.44899428571739203</c:v>
                </c:pt>
                <c:pt idx="38898">
                  <c:v>0.44887333515087502</c:v>
                </c:pt>
                <c:pt idx="38899">
                  <c:v>0.44875238458554101</c:v>
                </c:pt>
                <c:pt idx="38900">
                  <c:v>0.448631434019025</c:v>
                </c:pt>
                <c:pt idx="38901">
                  <c:v>0.44851048345250799</c:v>
                </c:pt>
                <c:pt idx="38902">
                  <c:v>0.44838953288717398</c:v>
                </c:pt>
                <c:pt idx="38903">
                  <c:v>0.44826858232065803</c:v>
                </c:pt>
                <c:pt idx="38904">
                  <c:v>0.44814763175414102</c:v>
                </c:pt>
                <c:pt idx="38905">
                  <c:v>0.44802668118880701</c:v>
                </c:pt>
                <c:pt idx="38906">
                  <c:v>0.447905730622291</c:v>
                </c:pt>
                <c:pt idx="38907">
                  <c:v>0.44778478005577399</c:v>
                </c:pt>
                <c:pt idx="38908">
                  <c:v>0.44766382949043998</c:v>
                </c:pt>
                <c:pt idx="38909">
                  <c:v>0.44754287892392303</c:v>
                </c:pt>
                <c:pt idx="38910">
                  <c:v>0.44742192835740702</c:v>
                </c:pt>
                <c:pt idx="38911">
                  <c:v>0.44730097779207301</c:v>
                </c:pt>
                <c:pt idx="38912">
                  <c:v>0.447180027225556</c:v>
                </c:pt>
                <c:pt idx="38913">
                  <c:v>0.44705907665903999</c:v>
                </c:pt>
                <c:pt idx="38914">
                  <c:v>0.44693812609370598</c:v>
                </c:pt>
                <c:pt idx="38915">
                  <c:v>0.44681717552718903</c:v>
                </c:pt>
                <c:pt idx="38916">
                  <c:v>0.44669622496067202</c:v>
                </c:pt>
                <c:pt idx="38917">
                  <c:v>0.44657527439533901</c:v>
                </c:pt>
                <c:pt idx="38918">
                  <c:v>0.446454323828822</c:v>
                </c:pt>
                <c:pt idx="38919">
                  <c:v>0.44633337326230499</c:v>
                </c:pt>
                <c:pt idx="38920">
                  <c:v>0.44621242269697098</c:v>
                </c:pt>
                <c:pt idx="38921">
                  <c:v>0.44609147213045502</c:v>
                </c:pt>
                <c:pt idx="38922">
                  <c:v>0.44597052156393802</c:v>
                </c:pt>
                <c:pt idx="38923">
                  <c:v>0.44584957099860401</c:v>
                </c:pt>
                <c:pt idx="38924">
                  <c:v>0.445728620432088</c:v>
                </c:pt>
                <c:pt idx="38925">
                  <c:v>0.44560766986557099</c:v>
                </c:pt>
                <c:pt idx="38926">
                  <c:v>0.44548671930023698</c:v>
                </c:pt>
                <c:pt idx="38927">
                  <c:v>0.44536576873372002</c:v>
                </c:pt>
                <c:pt idx="38928">
                  <c:v>0.44524481816720402</c:v>
                </c:pt>
                <c:pt idx="38929">
                  <c:v>0.44512386760187</c:v>
                </c:pt>
                <c:pt idx="38930">
                  <c:v>0.445002917035353</c:v>
                </c:pt>
                <c:pt idx="38931">
                  <c:v>0.44488196646883699</c:v>
                </c:pt>
                <c:pt idx="38932">
                  <c:v>0.44476101590350298</c:v>
                </c:pt>
                <c:pt idx="38933">
                  <c:v>0.44464006533698602</c:v>
                </c:pt>
                <c:pt idx="38934">
                  <c:v>0.44451911477047001</c:v>
                </c:pt>
                <c:pt idx="38935">
                  <c:v>0.444398164205136</c:v>
                </c:pt>
                <c:pt idx="38936">
                  <c:v>0.444277213638619</c:v>
                </c:pt>
                <c:pt idx="38937">
                  <c:v>0.44415626307210199</c:v>
                </c:pt>
                <c:pt idx="38938">
                  <c:v>0.44403531250676898</c:v>
                </c:pt>
                <c:pt idx="38939">
                  <c:v>0.44391436194025202</c:v>
                </c:pt>
                <c:pt idx="38940">
                  <c:v>0.44379341137373501</c:v>
                </c:pt>
                <c:pt idx="38941">
                  <c:v>0.443672460808401</c:v>
                </c:pt>
                <c:pt idx="38942">
                  <c:v>0.44355151024188499</c:v>
                </c:pt>
                <c:pt idx="38943">
                  <c:v>0.44343055967536799</c:v>
                </c:pt>
                <c:pt idx="38944">
                  <c:v>0.44330960911003398</c:v>
                </c:pt>
                <c:pt idx="38945">
                  <c:v>0.44318865854351802</c:v>
                </c:pt>
                <c:pt idx="38946">
                  <c:v>0.44306770797700101</c:v>
                </c:pt>
                <c:pt idx="38947">
                  <c:v>0.442946757411667</c:v>
                </c:pt>
                <c:pt idx="38948">
                  <c:v>0.44282580684515099</c:v>
                </c:pt>
                <c:pt idx="38949">
                  <c:v>0.44270485627863398</c:v>
                </c:pt>
                <c:pt idx="38950">
                  <c:v>0.44258390571329997</c:v>
                </c:pt>
                <c:pt idx="38951">
                  <c:v>0.44246295514678302</c:v>
                </c:pt>
                <c:pt idx="38952">
                  <c:v>0.44234200458026701</c:v>
                </c:pt>
                <c:pt idx="38953">
                  <c:v>0.442221054014933</c:v>
                </c:pt>
                <c:pt idx="38954">
                  <c:v>0.44210010344841599</c:v>
                </c:pt>
                <c:pt idx="38955">
                  <c:v>0.44197915288189998</c:v>
                </c:pt>
                <c:pt idx="38956">
                  <c:v>0.44185820231656597</c:v>
                </c:pt>
                <c:pt idx="38957">
                  <c:v>0.44173725175004902</c:v>
                </c:pt>
                <c:pt idx="38958">
                  <c:v>0.44161630118353201</c:v>
                </c:pt>
                <c:pt idx="38959">
                  <c:v>0.441495350618199</c:v>
                </c:pt>
                <c:pt idx="38960">
                  <c:v>0.44137440005168199</c:v>
                </c:pt>
                <c:pt idx="38961">
                  <c:v>0.44125344948516498</c:v>
                </c:pt>
                <c:pt idx="38962">
                  <c:v>0.44113249891983097</c:v>
                </c:pt>
                <c:pt idx="38963">
                  <c:v>0.44101154835331502</c:v>
                </c:pt>
                <c:pt idx="38964">
                  <c:v>0.44089059778679801</c:v>
                </c:pt>
                <c:pt idx="38965">
                  <c:v>0.440769647221464</c:v>
                </c:pt>
                <c:pt idx="38966">
                  <c:v>0.44064869665494799</c:v>
                </c:pt>
                <c:pt idx="38967">
                  <c:v>0.44052774608843098</c:v>
                </c:pt>
                <c:pt idx="38968">
                  <c:v>0.44040679552309703</c:v>
                </c:pt>
                <c:pt idx="38969">
                  <c:v>0.44028584495658102</c:v>
                </c:pt>
                <c:pt idx="38970">
                  <c:v>0.44016489439006401</c:v>
                </c:pt>
                <c:pt idx="38971">
                  <c:v>0.44004394382473</c:v>
                </c:pt>
                <c:pt idx="38972">
                  <c:v>0.43992299325821299</c:v>
                </c:pt>
                <c:pt idx="38973">
                  <c:v>0.43980204269169698</c:v>
                </c:pt>
                <c:pt idx="38974">
                  <c:v>0.43968109212636303</c:v>
                </c:pt>
                <c:pt idx="38975">
                  <c:v>0.43956014155984602</c:v>
                </c:pt>
                <c:pt idx="38976">
                  <c:v>0.43943919099333001</c:v>
                </c:pt>
                <c:pt idx="38977">
                  <c:v>0.439318240427996</c:v>
                </c:pt>
                <c:pt idx="38978">
                  <c:v>0.43919728986147899</c:v>
                </c:pt>
                <c:pt idx="38979">
                  <c:v>0.43907633929496298</c:v>
                </c:pt>
                <c:pt idx="38980">
                  <c:v>0.43895538872962903</c:v>
                </c:pt>
                <c:pt idx="38981">
                  <c:v>0.43883443816311202</c:v>
                </c:pt>
                <c:pt idx="38982">
                  <c:v>0.43871348759659501</c:v>
                </c:pt>
                <c:pt idx="38983">
                  <c:v>0.438592537031261</c:v>
                </c:pt>
                <c:pt idx="38984">
                  <c:v>0.43847158646474499</c:v>
                </c:pt>
                <c:pt idx="38985">
                  <c:v>0.43835063589822798</c:v>
                </c:pt>
                <c:pt idx="38986">
                  <c:v>0.43822968533289403</c:v>
                </c:pt>
                <c:pt idx="38987">
                  <c:v>0.43810873476637802</c:v>
                </c:pt>
                <c:pt idx="38988">
                  <c:v>0.43798778419986101</c:v>
                </c:pt>
                <c:pt idx="38989">
                  <c:v>0.437866833634527</c:v>
                </c:pt>
                <c:pt idx="38990">
                  <c:v>0.43774588306801099</c:v>
                </c:pt>
                <c:pt idx="38991">
                  <c:v>0.43762493250149398</c:v>
                </c:pt>
                <c:pt idx="38992">
                  <c:v>0.43750398193616002</c:v>
                </c:pt>
                <c:pt idx="38993">
                  <c:v>0.43738303136964302</c:v>
                </c:pt>
                <c:pt idx="38994">
                  <c:v>0.43726208080312701</c:v>
                </c:pt>
                <c:pt idx="38995">
                  <c:v>0.437141130237793</c:v>
                </c:pt>
                <c:pt idx="38996">
                  <c:v>0.43702017967127599</c:v>
                </c:pt>
                <c:pt idx="38997">
                  <c:v>0.43689922910475998</c:v>
                </c:pt>
                <c:pt idx="38998">
                  <c:v>0.43677827853942602</c:v>
                </c:pt>
                <c:pt idx="38999">
                  <c:v>0.43665732797290902</c:v>
                </c:pt>
                <c:pt idx="39000">
                  <c:v>0.43653637740639301</c:v>
                </c:pt>
                <c:pt idx="39001">
                  <c:v>0.436415426841059</c:v>
                </c:pt>
                <c:pt idx="39002">
                  <c:v>0.43629447627454199</c:v>
                </c:pt>
                <c:pt idx="39003">
                  <c:v>0.43617352570802498</c:v>
                </c:pt>
                <c:pt idx="39004">
                  <c:v>0.43605257514269102</c:v>
                </c:pt>
                <c:pt idx="39005">
                  <c:v>0.43593162457617501</c:v>
                </c:pt>
                <c:pt idx="39006">
                  <c:v>0.43581067400965801</c:v>
                </c:pt>
                <c:pt idx="39007">
                  <c:v>0.435689723444324</c:v>
                </c:pt>
                <c:pt idx="39008">
                  <c:v>0.43556877287780799</c:v>
                </c:pt>
                <c:pt idx="39009">
                  <c:v>0.43544782231129098</c:v>
                </c:pt>
                <c:pt idx="39010">
                  <c:v>0.43532687174595702</c:v>
                </c:pt>
                <c:pt idx="39011">
                  <c:v>0.43520592117944101</c:v>
                </c:pt>
                <c:pt idx="39012">
                  <c:v>0.435084970612924</c:v>
                </c:pt>
                <c:pt idx="39013">
                  <c:v>0.43496402004758999</c:v>
                </c:pt>
                <c:pt idx="39014">
                  <c:v>0.43484306948107299</c:v>
                </c:pt>
                <c:pt idx="39015">
                  <c:v>0.43472211891455698</c:v>
                </c:pt>
                <c:pt idx="39016">
                  <c:v>0.43460116834922302</c:v>
                </c:pt>
                <c:pt idx="39017">
                  <c:v>0.43448021778270601</c:v>
                </c:pt>
                <c:pt idx="39018">
                  <c:v>0.43435926721619</c:v>
                </c:pt>
                <c:pt idx="39019">
                  <c:v>0.43423831665085599</c:v>
                </c:pt>
                <c:pt idx="39020">
                  <c:v>0.43411736608433898</c:v>
                </c:pt>
                <c:pt idx="39021">
                  <c:v>0.43399641551782298</c:v>
                </c:pt>
                <c:pt idx="39022">
                  <c:v>0.43387546495248902</c:v>
                </c:pt>
                <c:pt idx="39023">
                  <c:v>0.43375451438597201</c:v>
                </c:pt>
                <c:pt idx="39024">
                  <c:v>0.433633563819455</c:v>
                </c:pt>
                <c:pt idx="39025">
                  <c:v>0.43351261325412199</c:v>
                </c:pt>
                <c:pt idx="39026">
                  <c:v>0.43339166268760498</c:v>
                </c:pt>
                <c:pt idx="39027">
                  <c:v>0.43327071212108798</c:v>
                </c:pt>
                <c:pt idx="39028">
                  <c:v>0.43314976155575402</c:v>
                </c:pt>
                <c:pt idx="39029">
                  <c:v>0.43302881098923801</c:v>
                </c:pt>
                <c:pt idx="39030">
                  <c:v>0.432907860422721</c:v>
                </c:pt>
                <c:pt idx="39031">
                  <c:v>0.43278690985738699</c:v>
                </c:pt>
                <c:pt idx="39032">
                  <c:v>0.43266595929087098</c:v>
                </c:pt>
                <c:pt idx="39033">
                  <c:v>0.43254500872435397</c:v>
                </c:pt>
                <c:pt idx="39034">
                  <c:v>0.43242405815902002</c:v>
                </c:pt>
                <c:pt idx="39035">
                  <c:v>0.43230310759250301</c:v>
                </c:pt>
                <c:pt idx="39036">
                  <c:v>0.432182157025987</c:v>
                </c:pt>
                <c:pt idx="39037">
                  <c:v>0.43206120646065299</c:v>
                </c:pt>
                <c:pt idx="39038">
                  <c:v>0.43194025589413598</c:v>
                </c:pt>
                <c:pt idx="39039">
                  <c:v>0.43181930532761997</c:v>
                </c:pt>
                <c:pt idx="39040">
                  <c:v>0.43169835476228602</c:v>
                </c:pt>
                <c:pt idx="39041">
                  <c:v>0.43157740419576901</c:v>
                </c:pt>
                <c:pt idx="39042">
                  <c:v>0.431456453629253</c:v>
                </c:pt>
                <c:pt idx="39043">
                  <c:v>0.43133550306391899</c:v>
                </c:pt>
                <c:pt idx="39044">
                  <c:v>0.43121455249740198</c:v>
                </c:pt>
                <c:pt idx="39045">
                  <c:v>0.43109360193088497</c:v>
                </c:pt>
                <c:pt idx="39046">
                  <c:v>0.43097265136555202</c:v>
                </c:pt>
                <c:pt idx="39047">
                  <c:v>0.43085170079903501</c:v>
                </c:pt>
                <c:pt idx="39048">
                  <c:v>0.430730750232518</c:v>
                </c:pt>
                <c:pt idx="39049">
                  <c:v>0.43060979966718399</c:v>
                </c:pt>
                <c:pt idx="39050">
                  <c:v>0.43048884910066798</c:v>
                </c:pt>
                <c:pt idx="39051">
                  <c:v>0.43036789853415103</c:v>
                </c:pt>
                <c:pt idx="39052">
                  <c:v>0.43024694796881702</c:v>
                </c:pt>
                <c:pt idx="39053">
                  <c:v>0.43012599740230101</c:v>
                </c:pt>
                <c:pt idx="39054">
                  <c:v>0.430005046835784</c:v>
                </c:pt>
                <c:pt idx="39055">
                  <c:v>0.42988409627044999</c:v>
                </c:pt>
                <c:pt idx="39056">
                  <c:v>0.42976314570393398</c:v>
                </c:pt>
                <c:pt idx="39057">
                  <c:v>0.42964219513741703</c:v>
                </c:pt>
                <c:pt idx="39058">
                  <c:v>0.42952124457208302</c:v>
                </c:pt>
                <c:pt idx="39059">
                  <c:v>0.42940029400556601</c:v>
                </c:pt>
                <c:pt idx="39060">
                  <c:v>0.42927934343905</c:v>
                </c:pt>
                <c:pt idx="39061">
                  <c:v>0.42915839287371599</c:v>
                </c:pt>
                <c:pt idx="39062">
                  <c:v>0.42903744230719898</c:v>
                </c:pt>
                <c:pt idx="39063">
                  <c:v>0.42891649174068303</c:v>
                </c:pt>
                <c:pt idx="39064">
                  <c:v>0.42879554117534902</c:v>
                </c:pt>
                <c:pt idx="39065">
                  <c:v>0.42867459060883201</c:v>
                </c:pt>
                <c:pt idx="39066">
                  <c:v>0.428553640042315</c:v>
                </c:pt>
                <c:pt idx="39067">
                  <c:v>0.42843268947698199</c:v>
                </c:pt>
                <c:pt idx="39068">
                  <c:v>0.42831173891046498</c:v>
                </c:pt>
                <c:pt idx="39069">
                  <c:v>0.42819078834394803</c:v>
                </c:pt>
                <c:pt idx="39070">
                  <c:v>0.42806983777861402</c:v>
                </c:pt>
                <c:pt idx="39071">
                  <c:v>0.42794888721209801</c:v>
                </c:pt>
                <c:pt idx="39072">
                  <c:v>0.427827936645581</c:v>
                </c:pt>
                <c:pt idx="39073">
                  <c:v>0.42770698608024699</c:v>
                </c:pt>
                <c:pt idx="39074">
                  <c:v>0.42758603551373098</c:v>
                </c:pt>
                <c:pt idx="39075">
                  <c:v>0.42746508494721402</c:v>
                </c:pt>
                <c:pt idx="39076">
                  <c:v>0.42734413438188001</c:v>
                </c:pt>
                <c:pt idx="39077">
                  <c:v>0.42722318381536301</c:v>
                </c:pt>
                <c:pt idx="39078">
                  <c:v>0.427102233248847</c:v>
                </c:pt>
                <c:pt idx="39079">
                  <c:v>0.42698128268351299</c:v>
                </c:pt>
                <c:pt idx="39080">
                  <c:v>0.42686033211699598</c:v>
                </c:pt>
                <c:pt idx="39081">
                  <c:v>0.42673938155048002</c:v>
                </c:pt>
                <c:pt idx="39082">
                  <c:v>0.42661843098514601</c:v>
                </c:pt>
                <c:pt idx="39083">
                  <c:v>0.426497480418629</c:v>
                </c:pt>
                <c:pt idx="39084">
                  <c:v>0.426376529852113</c:v>
                </c:pt>
                <c:pt idx="39085">
                  <c:v>0.42625557928677899</c:v>
                </c:pt>
                <c:pt idx="39086">
                  <c:v>0.42613462872026198</c:v>
                </c:pt>
                <c:pt idx="39087">
                  <c:v>0.42601367815374502</c:v>
                </c:pt>
                <c:pt idx="39088">
                  <c:v>0.42589272758841201</c:v>
                </c:pt>
                <c:pt idx="39089">
                  <c:v>0.425771777021895</c:v>
                </c:pt>
                <c:pt idx="39090">
                  <c:v>0.425650826455378</c:v>
                </c:pt>
                <c:pt idx="39091">
                  <c:v>0.42552987589004398</c:v>
                </c:pt>
                <c:pt idx="39092">
                  <c:v>0.42540892532352798</c:v>
                </c:pt>
                <c:pt idx="39093">
                  <c:v>0.42528797475701102</c:v>
                </c:pt>
                <c:pt idx="39094">
                  <c:v>0.42516702419167701</c:v>
                </c:pt>
                <c:pt idx="39095">
                  <c:v>0.425046073625161</c:v>
                </c:pt>
                <c:pt idx="39096">
                  <c:v>0.42492512305864399</c:v>
                </c:pt>
                <c:pt idx="39097">
                  <c:v>0.42480417249330998</c:v>
                </c:pt>
                <c:pt idx="39098">
                  <c:v>0.42468322192679298</c:v>
                </c:pt>
                <c:pt idx="39099">
                  <c:v>0.42456227136027702</c:v>
                </c:pt>
                <c:pt idx="39100">
                  <c:v>0.42444132079494301</c:v>
                </c:pt>
                <c:pt idx="39101">
                  <c:v>0.424320370228426</c:v>
                </c:pt>
                <c:pt idx="39102">
                  <c:v>0.42419941966190999</c:v>
                </c:pt>
                <c:pt idx="39103">
                  <c:v>0.42407846909657598</c:v>
                </c:pt>
                <c:pt idx="39104">
                  <c:v>0.42395751853005897</c:v>
                </c:pt>
                <c:pt idx="39105">
                  <c:v>0.42383656796354302</c:v>
                </c:pt>
                <c:pt idx="39106">
                  <c:v>0.42371561739820901</c:v>
                </c:pt>
                <c:pt idx="39107">
                  <c:v>0.423594666831692</c:v>
                </c:pt>
                <c:pt idx="39108">
                  <c:v>0.42347371626517499</c:v>
                </c:pt>
                <c:pt idx="39109">
                  <c:v>0.42335276569984198</c:v>
                </c:pt>
                <c:pt idx="39110">
                  <c:v>0.42323181513332497</c:v>
                </c:pt>
                <c:pt idx="39111">
                  <c:v>0.42311086456680802</c:v>
                </c:pt>
                <c:pt idx="39112">
                  <c:v>0.42298991400147401</c:v>
                </c:pt>
                <c:pt idx="39113">
                  <c:v>0.422868963434958</c:v>
                </c:pt>
                <c:pt idx="39114">
                  <c:v>0.42274801286844099</c:v>
                </c:pt>
                <c:pt idx="39115">
                  <c:v>0.42262706230310698</c:v>
                </c:pt>
                <c:pt idx="39116">
                  <c:v>0.42250611173659097</c:v>
                </c:pt>
                <c:pt idx="39117">
                  <c:v>0.42238516117007402</c:v>
                </c:pt>
                <c:pt idx="39118">
                  <c:v>0.42226421060474001</c:v>
                </c:pt>
                <c:pt idx="39119">
                  <c:v>0.422143260038223</c:v>
                </c:pt>
                <c:pt idx="39120">
                  <c:v>0.42202230947170699</c:v>
                </c:pt>
                <c:pt idx="39121">
                  <c:v>0.42190135890637298</c:v>
                </c:pt>
                <c:pt idx="39122">
                  <c:v>0.42178040833985597</c:v>
                </c:pt>
                <c:pt idx="39123">
                  <c:v>0.42165945777334002</c:v>
                </c:pt>
                <c:pt idx="39124">
                  <c:v>0.42153850720800601</c:v>
                </c:pt>
                <c:pt idx="39125">
                  <c:v>0.421417556641489</c:v>
                </c:pt>
                <c:pt idx="39126">
                  <c:v>0.42129660607497299</c:v>
                </c:pt>
                <c:pt idx="39127">
                  <c:v>0.42117565550963898</c:v>
                </c:pt>
                <c:pt idx="39128">
                  <c:v>0.42105470494312203</c:v>
                </c:pt>
                <c:pt idx="39129">
                  <c:v>0.42093375437660502</c:v>
                </c:pt>
                <c:pt idx="39130">
                  <c:v>0.42081280381127201</c:v>
                </c:pt>
                <c:pt idx="39131">
                  <c:v>0.420691853244755</c:v>
                </c:pt>
                <c:pt idx="39132">
                  <c:v>0.42057090267823799</c:v>
                </c:pt>
                <c:pt idx="39133">
                  <c:v>0.42044995211290398</c:v>
                </c:pt>
                <c:pt idx="39134">
                  <c:v>0.42032900154638803</c:v>
                </c:pt>
                <c:pt idx="39135">
                  <c:v>0.42020805097987102</c:v>
                </c:pt>
                <c:pt idx="39136">
                  <c:v>0.42008710041453701</c:v>
                </c:pt>
                <c:pt idx="39137">
                  <c:v>0.419966149848021</c:v>
                </c:pt>
                <c:pt idx="39138">
                  <c:v>0.41984519928150399</c:v>
                </c:pt>
                <c:pt idx="39139">
                  <c:v>0.41972424871616998</c:v>
                </c:pt>
                <c:pt idx="39140">
                  <c:v>0.41960329814965303</c:v>
                </c:pt>
                <c:pt idx="39141">
                  <c:v>0.41948234758313702</c:v>
                </c:pt>
                <c:pt idx="39142">
                  <c:v>0.41936139701780301</c:v>
                </c:pt>
                <c:pt idx="39143">
                  <c:v>0.419240446451286</c:v>
                </c:pt>
                <c:pt idx="39144">
                  <c:v>0.41911949588476999</c:v>
                </c:pt>
                <c:pt idx="39145">
                  <c:v>0.41899854531943598</c:v>
                </c:pt>
                <c:pt idx="39146">
                  <c:v>0.41887759475291902</c:v>
                </c:pt>
                <c:pt idx="39147">
                  <c:v>0.41875664418640302</c:v>
                </c:pt>
                <c:pt idx="39148">
                  <c:v>0.418635693621069</c:v>
                </c:pt>
                <c:pt idx="39149">
                  <c:v>0.418514743054552</c:v>
                </c:pt>
                <c:pt idx="39150">
                  <c:v>0.41839379248803499</c:v>
                </c:pt>
                <c:pt idx="39151">
                  <c:v>0.41827284192270198</c:v>
                </c:pt>
                <c:pt idx="39152">
                  <c:v>0.41815189135618502</c:v>
                </c:pt>
                <c:pt idx="39153">
                  <c:v>0.41803094078966802</c:v>
                </c:pt>
                <c:pt idx="39154">
                  <c:v>0.417909990224334</c:v>
                </c:pt>
                <c:pt idx="39155">
                  <c:v>0.417789039657818</c:v>
                </c:pt>
                <c:pt idx="39156">
                  <c:v>0.41766808909130099</c:v>
                </c:pt>
                <c:pt idx="39157">
                  <c:v>0.41754713852596698</c:v>
                </c:pt>
                <c:pt idx="39158">
                  <c:v>0.41742618795945102</c:v>
                </c:pt>
                <c:pt idx="39159">
                  <c:v>0.41730523739293401</c:v>
                </c:pt>
                <c:pt idx="39160">
                  <c:v>0.4171842868276</c:v>
                </c:pt>
                <c:pt idx="39161">
                  <c:v>0.41706333626108399</c:v>
                </c:pt>
                <c:pt idx="39162">
                  <c:v>0.41694238569456699</c:v>
                </c:pt>
                <c:pt idx="39163">
                  <c:v>0.41682143512923298</c:v>
                </c:pt>
                <c:pt idx="39164">
                  <c:v>0.41670048456271602</c:v>
                </c:pt>
                <c:pt idx="39165">
                  <c:v>0.41657953399620001</c:v>
                </c:pt>
                <c:pt idx="39166">
                  <c:v>0.416458583430866</c:v>
                </c:pt>
                <c:pt idx="39167">
                  <c:v>0.41633763286434899</c:v>
                </c:pt>
                <c:pt idx="39168">
                  <c:v>0.41621668229783298</c:v>
                </c:pt>
                <c:pt idx="39169">
                  <c:v>0.41609573173249897</c:v>
                </c:pt>
                <c:pt idx="39170">
                  <c:v>0.41597478116598202</c:v>
                </c:pt>
                <c:pt idx="39171">
                  <c:v>0.41585383059946501</c:v>
                </c:pt>
                <c:pt idx="39172">
                  <c:v>0.415732880034132</c:v>
                </c:pt>
                <c:pt idx="39173">
                  <c:v>0.41561192946761499</c:v>
                </c:pt>
                <c:pt idx="39174">
                  <c:v>0.41549097890109798</c:v>
                </c:pt>
                <c:pt idx="39175">
                  <c:v>0.41537002833576397</c:v>
                </c:pt>
                <c:pt idx="39176">
                  <c:v>0.41524907776924802</c:v>
                </c:pt>
                <c:pt idx="39177">
                  <c:v>0.41512812720273101</c:v>
                </c:pt>
                <c:pt idx="39178">
                  <c:v>0.415007176637397</c:v>
                </c:pt>
                <c:pt idx="39179">
                  <c:v>0.41488622607088099</c:v>
                </c:pt>
                <c:pt idx="39180">
                  <c:v>0.41476527550436398</c:v>
                </c:pt>
                <c:pt idx="39181">
                  <c:v>0.41464432493902997</c:v>
                </c:pt>
                <c:pt idx="39182">
                  <c:v>0.41452337437251402</c:v>
                </c:pt>
                <c:pt idx="39183">
                  <c:v>0.41440242380599701</c:v>
                </c:pt>
                <c:pt idx="39184">
                  <c:v>0.414281473240663</c:v>
                </c:pt>
                <c:pt idx="39185">
                  <c:v>0.41416052267414599</c:v>
                </c:pt>
                <c:pt idx="39186">
                  <c:v>0.41403957210762998</c:v>
                </c:pt>
                <c:pt idx="39187">
                  <c:v>0.41391862154229597</c:v>
                </c:pt>
                <c:pt idx="39188">
                  <c:v>0.41379767097577902</c:v>
                </c:pt>
                <c:pt idx="39189">
                  <c:v>0.41367672040926301</c:v>
                </c:pt>
                <c:pt idx="39190">
                  <c:v>0.413555769843929</c:v>
                </c:pt>
                <c:pt idx="39191">
                  <c:v>0.41343481927741199</c:v>
                </c:pt>
                <c:pt idx="39192">
                  <c:v>0.41331386871089598</c:v>
                </c:pt>
                <c:pt idx="39193">
                  <c:v>0.41319291814556203</c:v>
                </c:pt>
                <c:pt idx="39194">
                  <c:v>0.41307196757904502</c:v>
                </c:pt>
                <c:pt idx="39195">
                  <c:v>0.41295101701252801</c:v>
                </c:pt>
                <c:pt idx="39196">
                  <c:v>0.412830066447195</c:v>
                </c:pt>
                <c:pt idx="39197">
                  <c:v>0.41270911588067799</c:v>
                </c:pt>
                <c:pt idx="39198">
                  <c:v>0.41258816531416098</c:v>
                </c:pt>
                <c:pt idx="39199">
                  <c:v>0.41246721474882703</c:v>
                </c:pt>
                <c:pt idx="39200">
                  <c:v>0.41234626418231102</c:v>
                </c:pt>
                <c:pt idx="39201">
                  <c:v>0.41222531361579401</c:v>
                </c:pt>
                <c:pt idx="39202">
                  <c:v>0.41210436305046</c:v>
                </c:pt>
                <c:pt idx="39203">
                  <c:v>0.41198341248394399</c:v>
                </c:pt>
                <c:pt idx="39204">
                  <c:v>0.41186246191742698</c:v>
                </c:pt>
                <c:pt idx="39205">
                  <c:v>0.41174151135209303</c:v>
                </c:pt>
                <c:pt idx="39206">
                  <c:v>0.41162056078557602</c:v>
                </c:pt>
                <c:pt idx="39207">
                  <c:v>0.41149961021906001</c:v>
                </c:pt>
                <c:pt idx="39208">
                  <c:v>0.411378659653726</c:v>
                </c:pt>
                <c:pt idx="39209">
                  <c:v>0.41125770908720899</c:v>
                </c:pt>
                <c:pt idx="39210">
                  <c:v>0.41113675852069298</c:v>
                </c:pt>
                <c:pt idx="39211">
                  <c:v>0.41101580795535902</c:v>
                </c:pt>
                <c:pt idx="39212">
                  <c:v>0.41089485738884202</c:v>
                </c:pt>
                <c:pt idx="39213">
                  <c:v>0.41077390682232601</c:v>
                </c:pt>
                <c:pt idx="39214">
                  <c:v>0.410652956256992</c:v>
                </c:pt>
                <c:pt idx="39215">
                  <c:v>0.41053200569047499</c:v>
                </c:pt>
                <c:pt idx="39216">
                  <c:v>0.41041105512395798</c:v>
                </c:pt>
                <c:pt idx="39217">
                  <c:v>0.41029010455862402</c:v>
                </c:pt>
                <c:pt idx="39218">
                  <c:v>0.41016915399210802</c:v>
                </c:pt>
                <c:pt idx="39219">
                  <c:v>0.41004820342559101</c:v>
                </c:pt>
                <c:pt idx="39220">
                  <c:v>0.409927252860257</c:v>
                </c:pt>
                <c:pt idx="39221">
                  <c:v>0.40980630229374099</c:v>
                </c:pt>
                <c:pt idx="39222">
                  <c:v>0.40968535172722398</c:v>
                </c:pt>
                <c:pt idx="39223">
                  <c:v>0.40956440116189002</c:v>
                </c:pt>
                <c:pt idx="39224">
                  <c:v>0.40944345059537401</c:v>
                </c:pt>
                <c:pt idx="39225">
                  <c:v>0.40932250002885701</c:v>
                </c:pt>
                <c:pt idx="39226">
                  <c:v>0.409201549463523</c:v>
                </c:pt>
                <c:pt idx="39227">
                  <c:v>0.40908059889700599</c:v>
                </c:pt>
                <c:pt idx="39228">
                  <c:v>0.40895964833048998</c:v>
                </c:pt>
                <c:pt idx="39229">
                  <c:v>0.40883869776515602</c:v>
                </c:pt>
                <c:pt idx="39230">
                  <c:v>0.40871774719863901</c:v>
                </c:pt>
                <c:pt idx="39231">
                  <c:v>0.408596796632123</c:v>
                </c:pt>
                <c:pt idx="39232">
                  <c:v>0.40847584606678899</c:v>
                </c:pt>
                <c:pt idx="39233">
                  <c:v>0.40835489550027199</c:v>
                </c:pt>
                <c:pt idx="39234">
                  <c:v>0.40823394493375598</c:v>
                </c:pt>
                <c:pt idx="39235">
                  <c:v>0.40811299436842202</c:v>
                </c:pt>
                <c:pt idx="39236">
                  <c:v>0.40799204380190501</c:v>
                </c:pt>
                <c:pt idx="39237">
                  <c:v>0.407871093235388</c:v>
                </c:pt>
                <c:pt idx="39238">
                  <c:v>0.40775014267005499</c:v>
                </c:pt>
                <c:pt idx="39239">
                  <c:v>0.40762919210353799</c:v>
                </c:pt>
                <c:pt idx="39240">
                  <c:v>0.40750824153702098</c:v>
                </c:pt>
                <c:pt idx="39241">
                  <c:v>0.40738729097168702</c:v>
                </c:pt>
                <c:pt idx="39242">
                  <c:v>0.40726634040517101</c:v>
                </c:pt>
                <c:pt idx="39243">
                  <c:v>0.407145389838654</c:v>
                </c:pt>
                <c:pt idx="39244">
                  <c:v>0.40702443927331999</c:v>
                </c:pt>
                <c:pt idx="39245">
                  <c:v>0.40690348870680398</c:v>
                </c:pt>
                <c:pt idx="39246">
                  <c:v>0.40678253814028698</c:v>
                </c:pt>
                <c:pt idx="39247">
                  <c:v>0.40666158757495302</c:v>
                </c:pt>
                <c:pt idx="39248">
                  <c:v>0.40654063700843601</c:v>
                </c:pt>
                <c:pt idx="39249">
                  <c:v>0.40641968644192</c:v>
                </c:pt>
                <c:pt idx="39250">
                  <c:v>0.40629873587658599</c:v>
                </c:pt>
                <c:pt idx="39251">
                  <c:v>0.40617778531006898</c:v>
                </c:pt>
                <c:pt idx="39252">
                  <c:v>0.40605683474355297</c:v>
                </c:pt>
                <c:pt idx="39253">
                  <c:v>0.40593588417821902</c:v>
                </c:pt>
                <c:pt idx="39254">
                  <c:v>0.40581493361170201</c:v>
                </c:pt>
                <c:pt idx="39255">
                  <c:v>0.405693983045185</c:v>
                </c:pt>
                <c:pt idx="39256">
                  <c:v>0.40557303247985199</c:v>
                </c:pt>
                <c:pt idx="39257">
                  <c:v>0.40545208191333498</c:v>
                </c:pt>
                <c:pt idx="39258">
                  <c:v>0.40533113134681797</c:v>
                </c:pt>
                <c:pt idx="39259">
                  <c:v>0.40521018078148502</c:v>
                </c:pt>
                <c:pt idx="39260">
                  <c:v>0.40508923021496801</c:v>
                </c:pt>
                <c:pt idx="39261">
                  <c:v>0.404968279648451</c:v>
                </c:pt>
                <c:pt idx="39262">
                  <c:v>0.40484732908311699</c:v>
                </c:pt>
                <c:pt idx="39263">
                  <c:v>0.40472637851660098</c:v>
                </c:pt>
                <c:pt idx="39264">
                  <c:v>0.40460542795008397</c:v>
                </c:pt>
                <c:pt idx="39265">
                  <c:v>0.40448447738475002</c:v>
                </c:pt>
                <c:pt idx="39266">
                  <c:v>0.40436352681823401</c:v>
                </c:pt>
                <c:pt idx="39267">
                  <c:v>0.404242576251717</c:v>
                </c:pt>
                <c:pt idx="39268">
                  <c:v>0.40412162568638299</c:v>
                </c:pt>
                <c:pt idx="39269">
                  <c:v>0.40400067511986698</c:v>
                </c:pt>
                <c:pt idx="39270">
                  <c:v>0.40387972455334997</c:v>
                </c:pt>
                <c:pt idx="39271">
                  <c:v>0.40375877398801602</c:v>
                </c:pt>
                <c:pt idx="39272">
                  <c:v>0.40363782342149901</c:v>
                </c:pt>
                <c:pt idx="39273">
                  <c:v>0.403516872854983</c:v>
                </c:pt>
                <c:pt idx="39274">
                  <c:v>0.40339592228964899</c:v>
                </c:pt>
                <c:pt idx="39275">
                  <c:v>0.40327497172313198</c:v>
                </c:pt>
                <c:pt idx="39276">
                  <c:v>0.40315402115661603</c:v>
                </c:pt>
                <c:pt idx="39277">
                  <c:v>0.40303307059128202</c:v>
                </c:pt>
                <c:pt idx="39278">
                  <c:v>0.40291212002476501</c:v>
                </c:pt>
                <c:pt idx="39279">
                  <c:v>0.402791169458248</c:v>
                </c:pt>
                <c:pt idx="39280">
                  <c:v>0.40267021889291499</c:v>
                </c:pt>
                <c:pt idx="39281">
                  <c:v>0.40254926832639798</c:v>
                </c:pt>
                <c:pt idx="39282">
                  <c:v>0.40242831775988103</c:v>
                </c:pt>
                <c:pt idx="39283">
                  <c:v>0.40230736719454702</c:v>
                </c:pt>
                <c:pt idx="39284">
                  <c:v>0.40218641662803101</c:v>
                </c:pt>
                <c:pt idx="39285">
                  <c:v>0.402065466061514</c:v>
                </c:pt>
                <c:pt idx="39286">
                  <c:v>0.40194451549617999</c:v>
                </c:pt>
                <c:pt idx="39287">
                  <c:v>0.40182356492966398</c:v>
                </c:pt>
                <c:pt idx="39288">
                  <c:v>0.40170261436314703</c:v>
                </c:pt>
                <c:pt idx="39289">
                  <c:v>0.40158166379781302</c:v>
                </c:pt>
                <c:pt idx="39290">
                  <c:v>0.40146071323129601</c:v>
                </c:pt>
                <c:pt idx="39291">
                  <c:v>0.40133976266478</c:v>
                </c:pt>
                <c:pt idx="39292">
                  <c:v>0.40121881209944599</c:v>
                </c:pt>
                <c:pt idx="39293">
                  <c:v>0.40109786153292898</c:v>
                </c:pt>
                <c:pt idx="39294">
                  <c:v>0.40097691096641302</c:v>
                </c:pt>
                <c:pt idx="39295">
                  <c:v>0.40085596040107901</c:v>
                </c:pt>
                <c:pt idx="39296">
                  <c:v>0.40073500983456201</c:v>
                </c:pt>
                <c:pt idx="39297">
                  <c:v>0.400614059268046</c:v>
                </c:pt>
                <c:pt idx="39298">
                  <c:v>0.40049310870271199</c:v>
                </c:pt>
                <c:pt idx="39299">
                  <c:v>0.40037215813619498</c:v>
                </c:pt>
                <c:pt idx="39300">
                  <c:v>0.40025120756967802</c:v>
                </c:pt>
                <c:pt idx="39301">
                  <c:v>0.40013025700434501</c:v>
                </c:pt>
                <c:pt idx="39302">
                  <c:v>0.400009306437828</c:v>
                </c:pt>
                <c:pt idx="39303">
                  <c:v>0.399888355871311</c:v>
                </c:pt>
                <c:pt idx="39304">
                  <c:v>0.39976740530597699</c:v>
                </c:pt>
                <c:pt idx="39305">
                  <c:v>0.39964645473946098</c:v>
                </c:pt>
                <c:pt idx="39306">
                  <c:v>0.39952550417294402</c:v>
                </c:pt>
                <c:pt idx="39307">
                  <c:v>0.39940455360761001</c:v>
                </c:pt>
                <c:pt idx="39308">
                  <c:v>0.399283603041094</c:v>
                </c:pt>
                <c:pt idx="39309">
                  <c:v>0.399162652474577</c:v>
                </c:pt>
                <c:pt idx="39310">
                  <c:v>0.39904170190924299</c:v>
                </c:pt>
                <c:pt idx="39311">
                  <c:v>0.39892075134272598</c:v>
                </c:pt>
                <c:pt idx="39312">
                  <c:v>0.39879980077621002</c:v>
                </c:pt>
                <c:pt idx="39313">
                  <c:v>0.39867885021087601</c:v>
                </c:pt>
                <c:pt idx="39314">
                  <c:v>0.398557899644359</c:v>
                </c:pt>
                <c:pt idx="39315">
                  <c:v>0.39843694907784299</c:v>
                </c:pt>
                <c:pt idx="39316">
                  <c:v>0.39831599851250898</c:v>
                </c:pt>
                <c:pt idx="39317">
                  <c:v>0.39819504794599198</c:v>
                </c:pt>
                <c:pt idx="39318">
                  <c:v>0.39807409737947602</c:v>
                </c:pt>
                <c:pt idx="39319">
                  <c:v>0.39795314681414201</c:v>
                </c:pt>
                <c:pt idx="39320">
                  <c:v>0.397832196247625</c:v>
                </c:pt>
                <c:pt idx="39321">
                  <c:v>0.39771124568110799</c:v>
                </c:pt>
                <c:pt idx="39322">
                  <c:v>0.39759029511577498</c:v>
                </c:pt>
                <c:pt idx="39323">
                  <c:v>0.39746934454925797</c:v>
                </c:pt>
                <c:pt idx="39324">
                  <c:v>0.39734839398274102</c:v>
                </c:pt>
                <c:pt idx="39325">
                  <c:v>0.39722744341740701</c:v>
                </c:pt>
                <c:pt idx="39326">
                  <c:v>0.397106492850891</c:v>
                </c:pt>
                <c:pt idx="39327">
                  <c:v>0.39698554228437399</c:v>
                </c:pt>
                <c:pt idx="39328">
                  <c:v>0.39686459171903998</c:v>
                </c:pt>
                <c:pt idx="39329">
                  <c:v>0.39674364115252397</c:v>
                </c:pt>
                <c:pt idx="39330">
                  <c:v>0.39662269058600702</c:v>
                </c:pt>
                <c:pt idx="39331">
                  <c:v>0.39650174002067301</c:v>
                </c:pt>
                <c:pt idx="39332">
                  <c:v>0.396380789454156</c:v>
                </c:pt>
                <c:pt idx="39333">
                  <c:v>0.39625983888763999</c:v>
                </c:pt>
                <c:pt idx="39334">
                  <c:v>0.39613888832230598</c:v>
                </c:pt>
                <c:pt idx="39335">
                  <c:v>0.39601793775578897</c:v>
                </c:pt>
                <c:pt idx="39336">
                  <c:v>0.39589698718927302</c:v>
                </c:pt>
                <c:pt idx="39337">
                  <c:v>0.39577603662393901</c:v>
                </c:pt>
                <c:pt idx="39338">
                  <c:v>0.395655086057422</c:v>
                </c:pt>
                <c:pt idx="39339">
                  <c:v>0.39553413549090599</c:v>
                </c:pt>
                <c:pt idx="39340">
                  <c:v>0.39541318492557198</c:v>
                </c:pt>
                <c:pt idx="39341">
                  <c:v>0.39529223435905497</c:v>
                </c:pt>
                <c:pt idx="39342">
                  <c:v>0.39517128379253802</c:v>
                </c:pt>
                <c:pt idx="39343">
                  <c:v>0.39505033322720501</c:v>
                </c:pt>
                <c:pt idx="39344">
                  <c:v>0.394929382660688</c:v>
                </c:pt>
                <c:pt idx="39345">
                  <c:v>0.39480843209417099</c:v>
                </c:pt>
                <c:pt idx="39346">
                  <c:v>0.39468748152883698</c:v>
                </c:pt>
                <c:pt idx="39347">
                  <c:v>0.39456653096232103</c:v>
                </c:pt>
                <c:pt idx="39348">
                  <c:v>0.39444558039580402</c:v>
                </c:pt>
                <c:pt idx="39349">
                  <c:v>0.39432462983047001</c:v>
                </c:pt>
                <c:pt idx="39350">
                  <c:v>0.394203679263954</c:v>
                </c:pt>
                <c:pt idx="39351">
                  <c:v>0.39408272869743699</c:v>
                </c:pt>
                <c:pt idx="39352">
                  <c:v>0.39396177813210298</c:v>
                </c:pt>
                <c:pt idx="39353">
                  <c:v>0.39384082756558603</c:v>
                </c:pt>
                <c:pt idx="39354">
                  <c:v>0.39371987699907002</c:v>
                </c:pt>
                <c:pt idx="39355">
                  <c:v>0.39359892643373601</c:v>
                </c:pt>
                <c:pt idx="39356">
                  <c:v>0.393477975867219</c:v>
                </c:pt>
                <c:pt idx="39357">
                  <c:v>0.39335702530070299</c:v>
                </c:pt>
                <c:pt idx="39358">
                  <c:v>0.39323607473536898</c:v>
                </c:pt>
                <c:pt idx="39359">
                  <c:v>0.39311512416885203</c:v>
                </c:pt>
                <c:pt idx="39360">
                  <c:v>0.39299417360233602</c:v>
                </c:pt>
                <c:pt idx="39361">
                  <c:v>0.39287322303700201</c:v>
                </c:pt>
                <c:pt idx="39362">
                  <c:v>0.392752272470485</c:v>
                </c:pt>
                <c:pt idx="39363">
                  <c:v>0.39263132190396799</c:v>
                </c:pt>
                <c:pt idx="39364">
                  <c:v>0.39251037133863498</c:v>
                </c:pt>
                <c:pt idx="39365">
                  <c:v>0.39238942077211802</c:v>
                </c:pt>
                <c:pt idx="39366">
                  <c:v>0.39226847020560102</c:v>
                </c:pt>
                <c:pt idx="39367">
                  <c:v>0.39214751964026701</c:v>
                </c:pt>
                <c:pt idx="39368">
                  <c:v>0.392026569073751</c:v>
                </c:pt>
                <c:pt idx="39369">
                  <c:v>0.39190561850723399</c:v>
                </c:pt>
                <c:pt idx="39370">
                  <c:v>0.39178466794189998</c:v>
                </c:pt>
                <c:pt idx="39371">
                  <c:v>0.39166371737538402</c:v>
                </c:pt>
                <c:pt idx="39372">
                  <c:v>0.39154276680886702</c:v>
                </c:pt>
                <c:pt idx="39373">
                  <c:v>0.39142181624353301</c:v>
                </c:pt>
                <c:pt idx="39374">
                  <c:v>0.391300865677017</c:v>
                </c:pt>
                <c:pt idx="39375">
                  <c:v>0.39117991511049999</c:v>
                </c:pt>
                <c:pt idx="39376">
                  <c:v>0.39105896454516598</c:v>
                </c:pt>
                <c:pt idx="39377">
                  <c:v>0.39093801397864902</c:v>
                </c:pt>
                <c:pt idx="39378">
                  <c:v>0.39081706341213301</c:v>
                </c:pt>
                <c:pt idx="39379">
                  <c:v>0.390696112846799</c:v>
                </c:pt>
                <c:pt idx="39380">
                  <c:v>0.390575162280282</c:v>
                </c:pt>
                <c:pt idx="39381">
                  <c:v>0.39045421171376599</c:v>
                </c:pt>
                <c:pt idx="39382">
                  <c:v>0.39033326114843198</c:v>
                </c:pt>
                <c:pt idx="39383">
                  <c:v>0.39021231058191502</c:v>
                </c:pt>
                <c:pt idx="39384">
                  <c:v>0.39009136001539801</c:v>
                </c:pt>
                <c:pt idx="39385">
                  <c:v>0.389970409450065</c:v>
                </c:pt>
                <c:pt idx="39386">
                  <c:v>0.38984945888354799</c:v>
                </c:pt>
                <c:pt idx="39387">
                  <c:v>0.38972850831703099</c:v>
                </c:pt>
                <c:pt idx="39388">
                  <c:v>0.38960755775169698</c:v>
                </c:pt>
                <c:pt idx="39389">
                  <c:v>0.38948660718518102</c:v>
                </c:pt>
                <c:pt idx="39390">
                  <c:v>0.38936565661866401</c:v>
                </c:pt>
                <c:pt idx="39391">
                  <c:v>0.38924470605333</c:v>
                </c:pt>
                <c:pt idx="39392">
                  <c:v>0.38912375548681399</c:v>
                </c:pt>
                <c:pt idx="39393">
                  <c:v>0.38900280492029699</c:v>
                </c:pt>
                <c:pt idx="39394">
                  <c:v>0.38888185435496297</c:v>
                </c:pt>
                <c:pt idx="39395">
                  <c:v>0.38876090378844702</c:v>
                </c:pt>
                <c:pt idx="39396">
                  <c:v>0.38863995322193001</c:v>
                </c:pt>
                <c:pt idx="39397">
                  <c:v>0.388519002656596</c:v>
                </c:pt>
                <c:pt idx="39398">
                  <c:v>0.38839805209007899</c:v>
                </c:pt>
                <c:pt idx="39399">
                  <c:v>0.38827710152356298</c:v>
                </c:pt>
                <c:pt idx="39400">
                  <c:v>0.38815615095822897</c:v>
                </c:pt>
                <c:pt idx="39401">
                  <c:v>0.38803520039171202</c:v>
                </c:pt>
                <c:pt idx="39402">
                  <c:v>0.38791424982519601</c:v>
                </c:pt>
                <c:pt idx="39403">
                  <c:v>0.387793299259862</c:v>
                </c:pt>
                <c:pt idx="39404">
                  <c:v>0.38767234869334499</c:v>
                </c:pt>
                <c:pt idx="39405">
                  <c:v>0.38755139812682898</c:v>
                </c:pt>
                <c:pt idx="39406">
                  <c:v>0.38743044756149497</c:v>
                </c:pt>
                <c:pt idx="39407">
                  <c:v>0.38730949699497802</c:v>
                </c:pt>
                <c:pt idx="39408">
                  <c:v>0.38718854642846101</c:v>
                </c:pt>
                <c:pt idx="39409">
                  <c:v>0.387067595863127</c:v>
                </c:pt>
                <c:pt idx="39410">
                  <c:v>0.38694664529661099</c:v>
                </c:pt>
                <c:pt idx="39411">
                  <c:v>0.38682569473009398</c:v>
                </c:pt>
                <c:pt idx="39412">
                  <c:v>0.38670474416475997</c:v>
                </c:pt>
                <c:pt idx="39413">
                  <c:v>0.38658379359824402</c:v>
                </c:pt>
                <c:pt idx="39414">
                  <c:v>0.38646284303172701</c:v>
                </c:pt>
                <c:pt idx="39415">
                  <c:v>0.386341892466393</c:v>
                </c:pt>
                <c:pt idx="39416">
                  <c:v>0.38622094189987699</c:v>
                </c:pt>
                <c:pt idx="39417">
                  <c:v>0.38609999133335998</c:v>
                </c:pt>
                <c:pt idx="39418">
                  <c:v>0.38597904076802603</c:v>
                </c:pt>
                <c:pt idx="39419">
                  <c:v>0.38585809020150902</c:v>
                </c:pt>
                <c:pt idx="39420">
                  <c:v>0.38573713963499301</c:v>
                </c:pt>
                <c:pt idx="39421">
                  <c:v>0.385616189069659</c:v>
                </c:pt>
                <c:pt idx="39422">
                  <c:v>0.38549523850314199</c:v>
                </c:pt>
                <c:pt idx="39423">
                  <c:v>0.38537428793662598</c:v>
                </c:pt>
                <c:pt idx="39424">
                  <c:v>0.38525333737129203</c:v>
                </c:pt>
                <c:pt idx="39425">
                  <c:v>0.38513238680477502</c:v>
                </c:pt>
                <c:pt idx="39426">
                  <c:v>0.38501143623825901</c:v>
                </c:pt>
                <c:pt idx="39427">
                  <c:v>0.384890485672925</c:v>
                </c:pt>
                <c:pt idx="39428">
                  <c:v>0.38476953510640799</c:v>
                </c:pt>
                <c:pt idx="39429">
                  <c:v>0.38464858453989098</c:v>
                </c:pt>
                <c:pt idx="39430">
                  <c:v>0.38452763397455703</c:v>
                </c:pt>
                <c:pt idx="39431">
                  <c:v>0.38440668340804102</c:v>
                </c:pt>
                <c:pt idx="39432">
                  <c:v>0.38428573284152401</c:v>
                </c:pt>
                <c:pt idx="39433">
                  <c:v>0.38416478227619</c:v>
                </c:pt>
                <c:pt idx="39434">
                  <c:v>0.38404383170967399</c:v>
                </c:pt>
                <c:pt idx="39435">
                  <c:v>0.38392288114315698</c:v>
                </c:pt>
                <c:pt idx="39436">
                  <c:v>0.38380193057782303</c:v>
                </c:pt>
                <c:pt idx="39437">
                  <c:v>0.38368098001130702</c:v>
                </c:pt>
                <c:pt idx="39438">
                  <c:v>0.38356002944479001</c:v>
                </c:pt>
                <c:pt idx="39439">
                  <c:v>0.383439078879456</c:v>
                </c:pt>
                <c:pt idx="39440">
                  <c:v>0.38331812831293899</c:v>
                </c:pt>
                <c:pt idx="39441">
                  <c:v>0.38319717774642298</c:v>
                </c:pt>
                <c:pt idx="39442">
                  <c:v>0.38307622718108902</c:v>
                </c:pt>
                <c:pt idx="39443">
                  <c:v>0.38295527661457202</c:v>
                </c:pt>
                <c:pt idx="39444">
                  <c:v>0.38283432604805601</c:v>
                </c:pt>
                <c:pt idx="39445">
                  <c:v>0.382713375482722</c:v>
                </c:pt>
                <c:pt idx="39446">
                  <c:v>0.38259242491620499</c:v>
                </c:pt>
                <c:pt idx="39447">
                  <c:v>0.38247147434968898</c:v>
                </c:pt>
                <c:pt idx="39448">
                  <c:v>0.38235052378435502</c:v>
                </c:pt>
                <c:pt idx="39449">
                  <c:v>0.38222957321783801</c:v>
                </c:pt>
                <c:pt idx="39450">
                  <c:v>0.38210862265132101</c:v>
                </c:pt>
                <c:pt idx="39451">
                  <c:v>0.38198767208598799</c:v>
                </c:pt>
                <c:pt idx="39452">
                  <c:v>0.38186672151947099</c:v>
                </c:pt>
                <c:pt idx="39453">
                  <c:v>0.38174577095295398</c:v>
                </c:pt>
                <c:pt idx="39454">
                  <c:v>0.38162482038762002</c:v>
                </c:pt>
                <c:pt idx="39455">
                  <c:v>0.38150386982110401</c:v>
                </c:pt>
                <c:pt idx="39456">
                  <c:v>0.38138291925458701</c:v>
                </c:pt>
                <c:pt idx="39457">
                  <c:v>0.38126196868925299</c:v>
                </c:pt>
                <c:pt idx="39458">
                  <c:v>0.38114101812273699</c:v>
                </c:pt>
                <c:pt idx="39459">
                  <c:v>0.38102006755621998</c:v>
                </c:pt>
                <c:pt idx="39460">
                  <c:v>0.38089911699088602</c:v>
                </c:pt>
                <c:pt idx="39461">
                  <c:v>0.38077816642436901</c:v>
                </c:pt>
                <c:pt idx="39462">
                  <c:v>0.380657215857853</c:v>
                </c:pt>
                <c:pt idx="39463">
                  <c:v>0.38053626529251899</c:v>
                </c:pt>
                <c:pt idx="39464">
                  <c:v>0.38041531472600199</c:v>
                </c:pt>
                <c:pt idx="39465">
                  <c:v>0.38029436415948598</c:v>
                </c:pt>
                <c:pt idx="39466">
                  <c:v>0.38017341359415202</c:v>
                </c:pt>
                <c:pt idx="39467">
                  <c:v>0.38005246302763501</c:v>
                </c:pt>
                <c:pt idx="39468">
                  <c:v>0.379931512461119</c:v>
                </c:pt>
                <c:pt idx="39469">
                  <c:v>0.37981056189578499</c:v>
                </c:pt>
                <c:pt idx="39470">
                  <c:v>0.37968961132926798</c:v>
                </c:pt>
                <c:pt idx="39471">
                  <c:v>0.37956866076275098</c:v>
                </c:pt>
                <c:pt idx="39472">
                  <c:v>0.37944771019741802</c:v>
                </c:pt>
                <c:pt idx="39473">
                  <c:v>0.37932675963090101</c:v>
                </c:pt>
                <c:pt idx="39474">
                  <c:v>0.379205809064384</c:v>
                </c:pt>
                <c:pt idx="39475">
                  <c:v>0.37908485849904999</c:v>
                </c:pt>
                <c:pt idx="39476">
                  <c:v>0.37896390793253398</c:v>
                </c:pt>
                <c:pt idx="39477">
                  <c:v>0.37884295736601697</c:v>
                </c:pt>
                <c:pt idx="39478">
                  <c:v>0.37872200680068302</c:v>
                </c:pt>
                <c:pt idx="39479">
                  <c:v>0.37860105623416701</c:v>
                </c:pt>
                <c:pt idx="39480">
                  <c:v>0.37848010566765</c:v>
                </c:pt>
                <c:pt idx="39481">
                  <c:v>0.37835915510231599</c:v>
                </c:pt>
                <c:pt idx="39482">
                  <c:v>0.37823820453579898</c:v>
                </c:pt>
                <c:pt idx="39483">
                  <c:v>0.37811725396928297</c:v>
                </c:pt>
                <c:pt idx="39484">
                  <c:v>0.37799630340394902</c:v>
                </c:pt>
                <c:pt idx="39485">
                  <c:v>0.37787535283743201</c:v>
                </c:pt>
                <c:pt idx="39486">
                  <c:v>0.377754402270916</c:v>
                </c:pt>
                <c:pt idx="39487">
                  <c:v>0.37763345170558199</c:v>
                </c:pt>
                <c:pt idx="39488">
                  <c:v>0.37751250113906498</c:v>
                </c:pt>
                <c:pt idx="39489">
                  <c:v>0.37739155057254897</c:v>
                </c:pt>
                <c:pt idx="39490">
                  <c:v>0.37727060000721502</c:v>
                </c:pt>
                <c:pt idx="39491">
                  <c:v>0.37714964944069801</c:v>
                </c:pt>
                <c:pt idx="39492">
                  <c:v>0.377028698874181</c:v>
                </c:pt>
                <c:pt idx="39493">
                  <c:v>0.37690774830884799</c:v>
                </c:pt>
                <c:pt idx="39494">
                  <c:v>0.37678679774233098</c:v>
                </c:pt>
                <c:pt idx="39495">
                  <c:v>0.37666584717581397</c:v>
                </c:pt>
                <c:pt idx="39496">
                  <c:v>0.37654489661048002</c:v>
                </c:pt>
                <c:pt idx="39497">
                  <c:v>0.37642394604396401</c:v>
                </c:pt>
                <c:pt idx="39498">
                  <c:v>0.376302995477447</c:v>
                </c:pt>
                <c:pt idx="39499">
                  <c:v>0.37618204491211299</c:v>
                </c:pt>
                <c:pt idx="39500">
                  <c:v>0.37606109434559698</c:v>
                </c:pt>
                <c:pt idx="39501">
                  <c:v>0.37594014377908003</c:v>
                </c:pt>
                <c:pt idx="39502">
                  <c:v>0.37581919321374602</c:v>
                </c:pt>
                <c:pt idx="39503">
                  <c:v>0.37569824264722901</c:v>
                </c:pt>
                <c:pt idx="39504">
                  <c:v>0.375577292080713</c:v>
                </c:pt>
                <c:pt idx="39505">
                  <c:v>0.37545634151537899</c:v>
                </c:pt>
                <c:pt idx="39506">
                  <c:v>0.37533539094886198</c:v>
                </c:pt>
                <c:pt idx="39507">
                  <c:v>0.37521444038234603</c:v>
                </c:pt>
                <c:pt idx="39508">
                  <c:v>0.37509348981701202</c:v>
                </c:pt>
                <c:pt idx="39509">
                  <c:v>0.37497253925049501</c:v>
                </c:pt>
                <c:pt idx="39510">
                  <c:v>0.374851588683979</c:v>
                </c:pt>
                <c:pt idx="39511">
                  <c:v>0.37473063811864499</c:v>
                </c:pt>
                <c:pt idx="39512">
                  <c:v>0.37460968755212798</c:v>
                </c:pt>
                <c:pt idx="39513">
                  <c:v>0.37448873698561103</c:v>
                </c:pt>
                <c:pt idx="39514">
                  <c:v>0.37436778642027702</c:v>
                </c:pt>
                <c:pt idx="39515">
                  <c:v>0.37424683585376101</c:v>
                </c:pt>
                <c:pt idx="39516">
                  <c:v>0.374125885287244</c:v>
                </c:pt>
                <c:pt idx="39517">
                  <c:v>0.37400493472190999</c:v>
                </c:pt>
                <c:pt idx="39518">
                  <c:v>0.37388398415539398</c:v>
                </c:pt>
                <c:pt idx="39519">
                  <c:v>0.37376303358887702</c:v>
                </c:pt>
                <c:pt idx="39520">
                  <c:v>0.37364208302354301</c:v>
                </c:pt>
                <c:pt idx="39521">
                  <c:v>0.37352113245702701</c:v>
                </c:pt>
                <c:pt idx="39522">
                  <c:v>0.37340018189051</c:v>
                </c:pt>
                <c:pt idx="39523">
                  <c:v>0.37327923132517599</c:v>
                </c:pt>
                <c:pt idx="39524">
                  <c:v>0.37315828075865898</c:v>
                </c:pt>
                <c:pt idx="39525">
                  <c:v>0.37303733019214302</c:v>
                </c:pt>
                <c:pt idx="39526">
                  <c:v>0.37291637962680901</c:v>
                </c:pt>
                <c:pt idx="39527">
                  <c:v>0.37279542906029201</c:v>
                </c:pt>
                <c:pt idx="39528">
                  <c:v>0.372674478493776</c:v>
                </c:pt>
                <c:pt idx="39529">
                  <c:v>0.37255352792844199</c:v>
                </c:pt>
                <c:pt idx="39530">
                  <c:v>0.37243257736192498</c:v>
                </c:pt>
                <c:pt idx="39531">
                  <c:v>0.37231162679540902</c:v>
                </c:pt>
                <c:pt idx="39532">
                  <c:v>0.37219067623007501</c:v>
                </c:pt>
                <c:pt idx="39533">
                  <c:v>0.372069725663558</c:v>
                </c:pt>
                <c:pt idx="39534">
                  <c:v>0.371948775097041</c:v>
                </c:pt>
                <c:pt idx="39535">
                  <c:v>0.37182782453170798</c:v>
                </c:pt>
                <c:pt idx="39536">
                  <c:v>0.37170687396519098</c:v>
                </c:pt>
                <c:pt idx="39537">
                  <c:v>0.37158592339867402</c:v>
                </c:pt>
                <c:pt idx="39538">
                  <c:v>0.37146497283334001</c:v>
                </c:pt>
                <c:pt idx="39539">
                  <c:v>0.371344022266824</c:v>
                </c:pt>
                <c:pt idx="39540">
                  <c:v>0.37122307170030699</c:v>
                </c:pt>
                <c:pt idx="39541">
                  <c:v>0.37110212113497298</c:v>
                </c:pt>
                <c:pt idx="39542">
                  <c:v>0.37098117056845697</c:v>
                </c:pt>
                <c:pt idx="39543">
                  <c:v>0.37086022000194002</c:v>
                </c:pt>
                <c:pt idx="39544">
                  <c:v>0.37073926943660601</c:v>
                </c:pt>
                <c:pt idx="39545">
                  <c:v>0.370618318870089</c:v>
                </c:pt>
                <c:pt idx="39546">
                  <c:v>0.37049736830357299</c:v>
                </c:pt>
                <c:pt idx="39547">
                  <c:v>0.37037641773823898</c:v>
                </c:pt>
                <c:pt idx="39548">
                  <c:v>0.37025546717172197</c:v>
                </c:pt>
                <c:pt idx="39549">
                  <c:v>0.37013451660520602</c:v>
                </c:pt>
                <c:pt idx="39550">
                  <c:v>0.37001356603987201</c:v>
                </c:pt>
                <c:pt idx="39551">
                  <c:v>0.369892615473355</c:v>
                </c:pt>
                <c:pt idx="39552">
                  <c:v>0.36977166490683899</c:v>
                </c:pt>
                <c:pt idx="39553">
                  <c:v>0.36965071434150498</c:v>
                </c:pt>
                <c:pt idx="39554">
                  <c:v>0.36952976377498797</c:v>
                </c:pt>
                <c:pt idx="39555">
                  <c:v>0.36940881320847102</c:v>
                </c:pt>
                <c:pt idx="39556">
                  <c:v>0.36928786264313801</c:v>
                </c:pt>
                <c:pt idx="39557">
                  <c:v>0.369166912076621</c:v>
                </c:pt>
                <c:pt idx="39558">
                  <c:v>0.36904596151010399</c:v>
                </c:pt>
                <c:pt idx="39559">
                  <c:v>0.36892501094476998</c:v>
                </c:pt>
                <c:pt idx="39560">
                  <c:v>0.36880406037825397</c:v>
                </c:pt>
                <c:pt idx="39561">
                  <c:v>0.36868310981173702</c:v>
                </c:pt>
                <c:pt idx="39562">
                  <c:v>0.36856215924640301</c:v>
                </c:pt>
                <c:pt idx="39563">
                  <c:v>0.368441208679887</c:v>
                </c:pt>
                <c:pt idx="39564">
                  <c:v>0.36832025811336999</c:v>
                </c:pt>
                <c:pt idx="39565">
                  <c:v>0.36819930754803598</c:v>
                </c:pt>
                <c:pt idx="39566">
                  <c:v>0.36807835698151897</c:v>
                </c:pt>
                <c:pt idx="39567">
                  <c:v>0.36795740641500302</c:v>
                </c:pt>
                <c:pt idx="39568">
                  <c:v>0.36783645584966901</c:v>
                </c:pt>
                <c:pt idx="39569">
                  <c:v>0.367715505283152</c:v>
                </c:pt>
                <c:pt idx="39570">
                  <c:v>0.36759455471663599</c:v>
                </c:pt>
                <c:pt idx="39571">
                  <c:v>0.36747360415130198</c:v>
                </c:pt>
                <c:pt idx="39572">
                  <c:v>0.36735265358478503</c:v>
                </c:pt>
                <c:pt idx="39573">
                  <c:v>0.36723170301826902</c:v>
                </c:pt>
                <c:pt idx="39574">
                  <c:v>0.36711075245293501</c:v>
                </c:pt>
                <c:pt idx="39575">
                  <c:v>0.366989801886418</c:v>
                </c:pt>
                <c:pt idx="39576">
                  <c:v>0.36686885131990099</c:v>
                </c:pt>
                <c:pt idx="39577">
                  <c:v>0.36674790075456798</c:v>
                </c:pt>
                <c:pt idx="39578">
                  <c:v>0.36662695018805103</c:v>
                </c:pt>
                <c:pt idx="39579">
                  <c:v>0.36650599962153402</c:v>
                </c:pt>
                <c:pt idx="39580">
                  <c:v>0.36638504905620001</c:v>
                </c:pt>
                <c:pt idx="39581">
                  <c:v>0.366264098489684</c:v>
                </c:pt>
                <c:pt idx="39582">
                  <c:v>0.36614314792316699</c:v>
                </c:pt>
                <c:pt idx="39583">
                  <c:v>0.36602219735783298</c:v>
                </c:pt>
                <c:pt idx="39584">
                  <c:v>0.36590124679131703</c:v>
                </c:pt>
                <c:pt idx="39585">
                  <c:v>0.36578029622480002</c:v>
                </c:pt>
                <c:pt idx="39586">
                  <c:v>0.36565934565946601</c:v>
                </c:pt>
                <c:pt idx="39587">
                  <c:v>0.36553839509295</c:v>
                </c:pt>
                <c:pt idx="39588">
                  <c:v>0.36541744452643299</c:v>
                </c:pt>
                <c:pt idx="39589">
                  <c:v>0.36529649396109898</c:v>
                </c:pt>
                <c:pt idx="39590">
                  <c:v>0.36517554339458203</c:v>
                </c:pt>
                <c:pt idx="39591">
                  <c:v>0.36505459282806602</c:v>
                </c:pt>
                <c:pt idx="39592">
                  <c:v>0.36493364226273201</c:v>
                </c:pt>
                <c:pt idx="39593">
                  <c:v>0.364812691696215</c:v>
                </c:pt>
                <c:pt idx="39594">
                  <c:v>0.36469174112969899</c:v>
                </c:pt>
                <c:pt idx="39595">
                  <c:v>0.36457079056436498</c:v>
                </c:pt>
                <c:pt idx="39596">
                  <c:v>0.36444983999784802</c:v>
                </c:pt>
                <c:pt idx="39597">
                  <c:v>0.36432888943133102</c:v>
                </c:pt>
                <c:pt idx="39598">
                  <c:v>0.364207938865998</c:v>
                </c:pt>
                <c:pt idx="39599">
                  <c:v>0.364086988299481</c:v>
                </c:pt>
                <c:pt idx="39600">
                  <c:v>0.36396603773296399</c:v>
                </c:pt>
                <c:pt idx="39601">
                  <c:v>0.36384508716762998</c:v>
                </c:pt>
                <c:pt idx="39602">
                  <c:v>0.36372413660111402</c:v>
                </c:pt>
                <c:pt idx="39603">
                  <c:v>0.36360318603459701</c:v>
                </c:pt>
                <c:pt idx="39604">
                  <c:v>0.363482235469263</c:v>
                </c:pt>
                <c:pt idx="39605">
                  <c:v>0.36336128490274699</c:v>
                </c:pt>
                <c:pt idx="39606">
                  <c:v>0.36324033433622999</c:v>
                </c:pt>
                <c:pt idx="39607">
                  <c:v>0.36311938377089598</c:v>
                </c:pt>
                <c:pt idx="39608">
                  <c:v>0.36299843320438002</c:v>
                </c:pt>
                <c:pt idx="39609">
                  <c:v>0.36287748263786301</c:v>
                </c:pt>
                <c:pt idx="39610">
                  <c:v>0.362756532072529</c:v>
                </c:pt>
                <c:pt idx="39611">
                  <c:v>0.36263558150601199</c:v>
                </c:pt>
                <c:pt idx="39612">
                  <c:v>0.36251463093949599</c:v>
                </c:pt>
                <c:pt idx="39613">
                  <c:v>0.36239368037416197</c:v>
                </c:pt>
                <c:pt idx="39614">
                  <c:v>0.36227272980764502</c:v>
                </c:pt>
                <c:pt idx="39615">
                  <c:v>0.36215177924112901</c:v>
                </c:pt>
                <c:pt idx="39616">
                  <c:v>0.362030828675795</c:v>
                </c:pt>
                <c:pt idx="39617">
                  <c:v>0.36190987810927799</c:v>
                </c:pt>
                <c:pt idx="39618">
                  <c:v>0.36178892754276198</c:v>
                </c:pt>
                <c:pt idx="39619">
                  <c:v>0.36166797697742797</c:v>
                </c:pt>
                <c:pt idx="39620">
                  <c:v>0.36154702641091102</c:v>
                </c:pt>
                <c:pt idx="39621">
                  <c:v>0.36142607584439401</c:v>
                </c:pt>
                <c:pt idx="39622">
                  <c:v>0.36130512527906</c:v>
                </c:pt>
                <c:pt idx="39623">
                  <c:v>0.36118417471254399</c:v>
                </c:pt>
                <c:pt idx="39624">
                  <c:v>0.36106322414602698</c:v>
                </c:pt>
                <c:pt idx="39625">
                  <c:v>0.36094227358069297</c:v>
                </c:pt>
                <c:pt idx="39626">
                  <c:v>0.36082132301417702</c:v>
                </c:pt>
                <c:pt idx="39627">
                  <c:v>0.36070037244766001</c:v>
                </c:pt>
                <c:pt idx="39628">
                  <c:v>0.360579421882326</c:v>
                </c:pt>
                <c:pt idx="39629">
                  <c:v>0.36045847131580999</c:v>
                </c:pt>
                <c:pt idx="39630">
                  <c:v>0.36033752074929298</c:v>
                </c:pt>
                <c:pt idx="39631">
                  <c:v>0.36021657018395897</c:v>
                </c:pt>
                <c:pt idx="39632">
                  <c:v>0.36009561961744202</c:v>
                </c:pt>
                <c:pt idx="39633">
                  <c:v>0.35997466905092601</c:v>
                </c:pt>
                <c:pt idx="39634">
                  <c:v>0.359853718485592</c:v>
                </c:pt>
                <c:pt idx="39635">
                  <c:v>0.35973276791907499</c:v>
                </c:pt>
                <c:pt idx="39636">
                  <c:v>0.35961181735255898</c:v>
                </c:pt>
                <c:pt idx="39637">
                  <c:v>0.35949086678722503</c:v>
                </c:pt>
                <c:pt idx="39638">
                  <c:v>0.35936991622070802</c:v>
                </c:pt>
                <c:pt idx="39639">
                  <c:v>0.35924896565419101</c:v>
                </c:pt>
                <c:pt idx="39640">
                  <c:v>0.359128015088858</c:v>
                </c:pt>
                <c:pt idx="39641">
                  <c:v>0.35900706452234099</c:v>
                </c:pt>
                <c:pt idx="39642">
                  <c:v>0.35888611395582398</c:v>
                </c:pt>
                <c:pt idx="39643">
                  <c:v>0.35876516339049003</c:v>
                </c:pt>
                <c:pt idx="39644">
                  <c:v>0.35864421282397402</c:v>
                </c:pt>
                <c:pt idx="39645">
                  <c:v>0.35852326225745701</c:v>
                </c:pt>
                <c:pt idx="39646">
                  <c:v>0.358402311692123</c:v>
                </c:pt>
                <c:pt idx="39647">
                  <c:v>0.35828136112560699</c:v>
                </c:pt>
                <c:pt idx="39648">
                  <c:v>0.35816041055908998</c:v>
                </c:pt>
                <c:pt idx="39649">
                  <c:v>0.35803945999375603</c:v>
                </c:pt>
                <c:pt idx="39650">
                  <c:v>0.35791850942724002</c:v>
                </c:pt>
                <c:pt idx="39651">
                  <c:v>0.35779755886072301</c:v>
                </c:pt>
                <c:pt idx="39652">
                  <c:v>0.357676608295389</c:v>
                </c:pt>
                <c:pt idx="39653">
                  <c:v>0.35755565772887199</c:v>
                </c:pt>
                <c:pt idx="39654">
                  <c:v>0.35743470716235598</c:v>
                </c:pt>
                <c:pt idx="39655">
                  <c:v>0.35731375659702203</c:v>
                </c:pt>
                <c:pt idx="39656">
                  <c:v>0.35719280603050502</c:v>
                </c:pt>
                <c:pt idx="39657">
                  <c:v>0.35707185546398901</c:v>
                </c:pt>
                <c:pt idx="39658">
                  <c:v>0.356950904898655</c:v>
                </c:pt>
                <c:pt idx="39659">
                  <c:v>0.35682995433213799</c:v>
                </c:pt>
                <c:pt idx="39660">
                  <c:v>0.35670900376562198</c:v>
                </c:pt>
                <c:pt idx="39661">
                  <c:v>0.35658805320028802</c:v>
                </c:pt>
                <c:pt idx="39662">
                  <c:v>0.35646710263377102</c:v>
                </c:pt>
                <c:pt idx="39663">
                  <c:v>0.35634615206725401</c:v>
                </c:pt>
                <c:pt idx="39664">
                  <c:v>0.356225201501921</c:v>
                </c:pt>
                <c:pt idx="39665">
                  <c:v>0.35610425093540399</c:v>
                </c:pt>
                <c:pt idx="39666">
                  <c:v>0.35598330036888698</c:v>
                </c:pt>
                <c:pt idx="39667">
                  <c:v>0.35586234980355302</c:v>
                </c:pt>
                <c:pt idx="39668">
                  <c:v>0.35574139923703701</c:v>
                </c:pt>
                <c:pt idx="39669">
                  <c:v>0.35562044867052001</c:v>
                </c:pt>
                <c:pt idx="39670">
                  <c:v>0.355499498105186</c:v>
                </c:pt>
                <c:pt idx="39671">
                  <c:v>0.35537854753866999</c:v>
                </c:pt>
                <c:pt idx="39672">
                  <c:v>0.35525759697215298</c:v>
                </c:pt>
                <c:pt idx="39673">
                  <c:v>0.35513664640681902</c:v>
                </c:pt>
                <c:pt idx="39674">
                  <c:v>0.35501569584030201</c:v>
                </c:pt>
                <c:pt idx="39675">
                  <c:v>0.35489474527378601</c:v>
                </c:pt>
                <c:pt idx="39676">
                  <c:v>0.35477379470845199</c:v>
                </c:pt>
                <c:pt idx="39677">
                  <c:v>0.35465284414193499</c:v>
                </c:pt>
                <c:pt idx="39678">
                  <c:v>0.35453189357541898</c:v>
                </c:pt>
                <c:pt idx="39679">
                  <c:v>0.35441094301008502</c:v>
                </c:pt>
                <c:pt idx="39680">
                  <c:v>0.35428999244356801</c:v>
                </c:pt>
                <c:pt idx="39681">
                  <c:v>0.354169041877052</c:v>
                </c:pt>
                <c:pt idx="39682">
                  <c:v>0.35404809131171799</c:v>
                </c:pt>
                <c:pt idx="39683">
                  <c:v>0.35392714074520099</c:v>
                </c:pt>
                <c:pt idx="39684">
                  <c:v>0.35380619017868398</c:v>
                </c:pt>
                <c:pt idx="39685">
                  <c:v>0.35368523961335102</c:v>
                </c:pt>
                <c:pt idx="39686">
                  <c:v>0.35356428904683401</c:v>
                </c:pt>
                <c:pt idx="39687">
                  <c:v>0.353443338480317</c:v>
                </c:pt>
                <c:pt idx="39688">
                  <c:v>0.35332238791498299</c:v>
                </c:pt>
                <c:pt idx="39689">
                  <c:v>0.35320143734846698</c:v>
                </c:pt>
                <c:pt idx="39690">
                  <c:v>0.35308048678194998</c:v>
                </c:pt>
                <c:pt idx="39691">
                  <c:v>0.35295953621661602</c:v>
                </c:pt>
                <c:pt idx="39692">
                  <c:v>0.35283858565010001</c:v>
                </c:pt>
                <c:pt idx="39693">
                  <c:v>0.352717635083583</c:v>
                </c:pt>
                <c:pt idx="39694">
                  <c:v>0.35259668451824899</c:v>
                </c:pt>
                <c:pt idx="39695">
                  <c:v>0.35247573395173198</c:v>
                </c:pt>
                <c:pt idx="39696">
                  <c:v>0.35235478338521597</c:v>
                </c:pt>
                <c:pt idx="39697">
                  <c:v>0.35223383281988202</c:v>
                </c:pt>
                <c:pt idx="39698">
                  <c:v>0.35211288225336501</c:v>
                </c:pt>
                <c:pt idx="39699">
                  <c:v>0.351991931686849</c:v>
                </c:pt>
                <c:pt idx="39700">
                  <c:v>0.35187098112151499</c:v>
                </c:pt>
                <c:pt idx="39701">
                  <c:v>0.35175003055499798</c:v>
                </c:pt>
                <c:pt idx="39702">
                  <c:v>0.35162907998848197</c:v>
                </c:pt>
                <c:pt idx="39703">
                  <c:v>0.35150812942314802</c:v>
                </c:pt>
                <c:pt idx="39704">
                  <c:v>0.35138717885663101</c:v>
                </c:pt>
                <c:pt idx="39705">
                  <c:v>0.351266228290114</c:v>
                </c:pt>
                <c:pt idx="39706">
                  <c:v>0.35114527772477999</c:v>
                </c:pt>
                <c:pt idx="39707">
                  <c:v>0.35102432715826398</c:v>
                </c:pt>
                <c:pt idx="39708">
                  <c:v>0.35090337659174697</c:v>
                </c:pt>
                <c:pt idx="39709">
                  <c:v>0.35078242602641302</c:v>
                </c:pt>
                <c:pt idx="39710">
                  <c:v>0.35066147545989701</c:v>
                </c:pt>
                <c:pt idx="39711">
                  <c:v>0.35054052489338</c:v>
                </c:pt>
                <c:pt idx="39712">
                  <c:v>0.35041957432804599</c:v>
                </c:pt>
                <c:pt idx="39713">
                  <c:v>0.35029862376152998</c:v>
                </c:pt>
                <c:pt idx="39714">
                  <c:v>0.35017767319501297</c:v>
                </c:pt>
                <c:pt idx="39715">
                  <c:v>0.35005672262967902</c:v>
                </c:pt>
                <c:pt idx="39716">
                  <c:v>0.34993577206316201</c:v>
                </c:pt>
                <c:pt idx="39717">
                  <c:v>0.349814821496646</c:v>
                </c:pt>
                <c:pt idx="39718">
                  <c:v>0.34969387093131199</c:v>
                </c:pt>
                <c:pt idx="39719">
                  <c:v>0.34957292036479498</c:v>
                </c:pt>
                <c:pt idx="39720">
                  <c:v>0.34945196979827903</c:v>
                </c:pt>
                <c:pt idx="39721">
                  <c:v>0.34933101923294502</c:v>
                </c:pt>
                <c:pt idx="39722">
                  <c:v>0.34921006866642801</c:v>
                </c:pt>
                <c:pt idx="39723">
                  <c:v>0.349089118099912</c:v>
                </c:pt>
                <c:pt idx="39724">
                  <c:v>0.34896816753457799</c:v>
                </c:pt>
                <c:pt idx="39725">
                  <c:v>0.34884721696806098</c:v>
                </c:pt>
                <c:pt idx="39726">
                  <c:v>0.34872626640154403</c:v>
                </c:pt>
                <c:pt idx="39727">
                  <c:v>0.34860531583621002</c:v>
                </c:pt>
                <c:pt idx="39728">
                  <c:v>0.34848436526969401</c:v>
                </c:pt>
                <c:pt idx="39729">
                  <c:v>0.348363414703177</c:v>
                </c:pt>
                <c:pt idx="39730">
                  <c:v>0.34824246413784299</c:v>
                </c:pt>
                <c:pt idx="39731">
                  <c:v>0.34812151357132698</c:v>
                </c:pt>
                <c:pt idx="39732">
                  <c:v>0.34800056300481003</c:v>
                </c:pt>
                <c:pt idx="39733">
                  <c:v>0.34787961243947602</c:v>
                </c:pt>
                <c:pt idx="39734">
                  <c:v>0.34775866187296001</c:v>
                </c:pt>
                <c:pt idx="39735">
                  <c:v>0.347637711306443</c:v>
                </c:pt>
                <c:pt idx="39736">
                  <c:v>0.34751676074110899</c:v>
                </c:pt>
                <c:pt idx="39737">
                  <c:v>0.34739581017459198</c:v>
                </c:pt>
                <c:pt idx="39738">
                  <c:v>0.34727485960807603</c:v>
                </c:pt>
                <c:pt idx="39739">
                  <c:v>0.34715390904274201</c:v>
                </c:pt>
                <c:pt idx="39740">
                  <c:v>0.34703295847622501</c:v>
                </c:pt>
                <c:pt idx="39741">
                  <c:v>0.346912007909709</c:v>
                </c:pt>
                <c:pt idx="39742">
                  <c:v>0.34679105734437499</c:v>
                </c:pt>
                <c:pt idx="39743">
                  <c:v>0.34667010677785798</c:v>
                </c:pt>
                <c:pt idx="39744">
                  <c:v>0.34654915621134202</c:v>
                </c:pt>
                <c:pt idx="39745">
                  <c:v>0.34642820564600801</c:v>
                </c:pt>
                <c:pt idx="39746">
                  <c:v>0.34630725507949101</c:v>
                </c:pt>
                <c:pt idx="39747">
                  <c:v>0.346186304512974</c:v>
                </c:pt>
                <c:pt idx="39748">
                  <c:v>0.34606535394764099</c:v>
                </c:pt>
                <c:pt idx="39749">
                  <c:v>0.34594440338112398</c:v>
                </c:pt>
                <c:pt idx="39750">
                  <c:v>0.34582345281460702</c:v>
                </c:pt>
                <c:pt idx="39751">
                  <c:v>0.34570250224927301</c:v>
                </c:pt>
                <c:pt idx="39752">
                  <c:v>0.345581551682757</c:v>
                </c:pt>
                <c:pt idx="39753">
                  <c:v>0.34546060111624</c:v>
                </c:pt>
                <c:pt idx="39754">
                  <c:v>0.34533965055090599</c:v>
                </c:pt>
                <c:pt idx="39755">
                  <c:v>0.34521869998438998</c:v>
                </c:pt>
                <c:pt idx="39756">
                  <c:v>0.34509774941787302</c:v>
                </c:pt>
                <c:pt idx="39757">
                  <c:v>0.34497679885253901</c:v>
                </c:pt>
                <c:pt idx="39758">
                  <c:v>0.344855848286022</c:v>
                </c:pt>
                <c:pt idx="39759">
                  <c:v>0.34473489771950599</c:v>
                </c:pt>
                <c:pt idx="39760">
                  <c:v>0.34461394715417198</c:v>
                </c:pt>
                <c:pt idx="39761">
                  <c:v>0.34449299658765498</c:v>
                </c:pt>
                <c:pt idx="39762">
                  <c:v>0.34437204602113902</c:v>
                </c:pt>
                <c:pt idx="39763">
                  <c:v>0.34425109545580501</c:v>
                </c:pt>
                <c:pt idx="39764">
                  <c:v>0.344130144889288</c:v>
                </c:pt>
                <c:pt idx="39765">
                  <c:v>0.34400919432277199</c:v>
                </c:pt>
                <c:pt idx="39766">
                  <c:v>0.34388824375743798</c:v>
                </c:pt>
                <c:pt idx="39767">
                  <c:v>0.34376729319092098</c:v>
                </c:pt>
                <c:pt idx="39768">
                  <c:v>0.34364634262440402</c:v>
                </c:pt>
                <c:pt idx="39769">
                  <c:v>0.34352539205907101</c:v>
                </c:pt>
                <c:pt idx="39770">
                  <c:v>0.343404441492554</c:v>
                </c:pt>
                <c:pt idx="39771">
                  <c:v>0.34328349092603699</c:v>
                </c:pt>
                <c:pt idx="39772">
                  <c:v>0.34316254036070298</c:v>
                </c:pt>
                <c:pt idx="39773">
                  <c:v>0.34304158979418697</c:v>
                </c:pt>
                <c:pt idx="39774">
                  <c:v>0.34292063922767002</c:v>
                </c:pt>
                <c:pt idx="39775">
                  <c:v>0.34279968866233601</c:v>
                </c:pt>
                <c:pt idx="39776">
                  <c:v>0.34267873809582</c:v>
                </c:pt>
                <c:pt idx="39777">
                  <c:v>0.34255778752930299</c:v>
                </c:pt>
                <c:pt idx="39778">
                  <c:v>0.34243683696396898</c:v>
                </c:pt>
                <c:pt idx="39779">
                  <c:v>0.34231588639745297</c:v>
                </c:pt>
                <c:pt idx="39780">
                  <c:v>0.34219493583093602</c:v>
                </c:pt>
                <c:pt idx="39781">
                  <c:v>0.34207398526560201</c:v>
                </c:pt>
                <c:pt idx="39782">
                  <c:v>0.341953034699085</c:v>
                </c:pt>
                <c:pt idx="39783">
                  <c:v>0.34183208413256899</c:v>
                </c:pt>
                <c:pt idx="39784">
                  <c:v>0.34171113356723498</c:v>
                </c:pt>
                <c:pt idx="39785">
                  <c:v>0.34159018300071797</c:v>
                </c:pt>
                <c:pt idx="39786">
                  <c:v>0.34146923243420202</c:v>
                </c:pt>
                <c:pt idx="39787">
                  <c:v>0.34134828186886801</c:v>
                </c:pt>
                <c:pt idx="39788">
                  <c:v>0.341227331302351</c:v>
                </c:pt>
                <c:pt idx="39789">
                  <c:v>0.34110638073583399</c:v>
                </c:pt>
                <c:pt idx="39790">
                  <c:v>0.34098543017050098</c:v>
                </c:pt>
                <c:pt idx="39791">
                  <c:v>0.34086447960398403</c:v>
                </c:pt>
                <c:pt idx="39792">
                  <c:v>0.34074352903746702</c:v>
                </c:pt>
                <c:pt idx="39793">
                  <c:v>0.34062257847213301</c:v>
                </c:pt>
                <c:pt idx="39794">
                  <c:v>0.340501627905617</c:v>
                </c:pt>
                <c:pt idx="39795">
                  <c:v>0.34038067733909999</c:v>
                </c:pt>
                <c:pt idx="39796">
                  <c:v>0.34025972677376598</c:v>
                </c:pt>
                <c:pt idx="39797">
                  <c:v>0.34013877620725003</c:v>
                </c:pt>
                <c:pt idx="39798">
                  <c:v>0.34001782564073302</c:v>
                </c:pt>
                <c:pt idx="39799">
                  <c:v>0.33989687507539901</c:v>
                </c:pt>
                <c:pt idx="39800">
                  <c:v>0.339775924508883</c:v>
                </c:pt>
                <c:pt idx="39801">
                  <c:v>0.33965497394236599</c:v>
                </c:pt>
                <c:pt idx="39802">
                  <c:v>0.33953402337703198</c:v>
                </c:pt>
                <c:pt idx="39803">
                  <c:v>0.33941307281051503</c:v>
                </c:pt>
                <c:pt idx="39804">
                  <c:v>0.33929212224399902</c:v>
                </c:pt>
                <c:pt idx="39805">
                  <c:v>0.33917117167866501</c:v>
                </c:pt>
                <c:pt idx="39806">
                  <c:v>0.339050221112148</c:v>
                </c:pt>
                <c:pt idx="39807">
                  <c:v>0.33892927054563199</c:v>
                </c:pt>
                <c:pt idx="39808">
                  <c:v>0.33880831998029798</c:v>
                </c:pt>
                <c:pt idx="39809">
                  <c:v>0.33868736941378103</c:v>
                </c:pt>
                <c:pt idx="39810">
                  <c:v>0.33856641884726402</c:v>
                </c:pt>
                <c:pt idx="39811">
                  <c:v>0.33844546828193101</c:v>
                </c:pt>
                <c:pt idx="39812">
                  <c:v>0.338324517715414</c:v>
                </c:pt>
                <c:pt idx="39813">
                  <c:v>0.33820356714889699</c:v>
                </c:pt>
                <c:pt idx="39814">
                  <c:v>0.33808261658356298</c:v>
                </c:pt>
                <c:pt idx="39815">
                  <c:v>0.33796166601704702</c:v>
                </c:pt>
                <c:pt idx="39816">
                  <c:v>0.33784071545053002</c:v>
                </c:pt>
                <c:pt idx="39817">
                  <c:v>0.33771976488519601</c:v>
                </c:pt>
                <c:pt idx="39818">
                  <c:v>0.33759881431868</c:v>
                </c:pt>
                <c:pt idx="39819">
                  <c:v>0.33747786375216299</c:v>
                </c:pt>
                <c:pt idx="39820">
                  <c:v>0.33735691318682898</c:v>
                </c:pt>
                <c:pt idx="39821">
                  <c:v>0.33723596262031302</c:v>
                </c:pt>
                <c:pt idx="39822">
                  <c:v>0.33711501205379601</c:v>
                </c:pt>
                <c:pt idx="39823">
                  <c:v>0.336994061488462</c:v>
                </c:pt>
                <c:pt idx="39824">
                  <c:v>0.336873110921945</c:v>
                </c:pt>
                <c:pt idx="39825">
                  <c:v>0.33675216035542899</c:v>
                </c:pt>
                <c:pt idx="39826">
                  <c:v>0.33663120979009498</c:v>
                </c:pt>
                <c:pt idx="39827">
                  <c:v>0.33651025922357802</c:v>
                </c:pt>
                <c:pt idx="39828">
                  <c:v>0.33638930865706201</c:v>
                </c:pt>
                <c:pt idx="39829">
                  <c:v>0.336268358091728</c:v>
                </c:pt>
                <c:pt idx="39830">
                  <c:v>0.33614740752521099</c:v>
                </c:pt>
                <c:pt idx="39831">
                  <c:v>0.33602645695869399</c:v>
                </c:pt>
                <c:pt idx="39832">
                  <c:v>0.33590550639336098</c:v>
                </c:pt>
                <c:pt idx="39833">
                  <c:v>0.33578455582684402</c:v>
                </c:pt>
                <c:pt idx="39834">
                  <c:v>0.33566360526032701</c:v>
                </c:pt>
                <c:pt idx="39835">
                  <c:v>0.335542654694993</c:v>
                </c:pt>
                <c:pt idx="39836">
                  <c:v>0.33542170412847699</c:v>
                </c:pt>
                <c:pt idx="39837">
                  <c:v>0.33530075356195999</c:v>
                </c:pt>
                <c:pt idx="39838">
                  <c:v>0.33517980299662598</c:v>
                </c:pt>
                <c:pt idx="39839">
                  <c:v>0.33505885243011002</c:v>
                </c:pt>
                <c:pt idx="39840">
                  <c:v>0.33493790186359301</c:v>
                </c:pt>
                <c:pt idx="39841">
                  <c:v>0.334816951298259</c:v>
                </c:pt>
                <c:pt idx="39842">
                  <c:v>0.33469600073174299</c:v>
                </c:pt>
                <c:pt idx="39843">
                  <c:v>0.33457505016522598</c:v>
                </c:pt>
                <c:pt idx="39844">
                  <c:v>0.33445409959989197</c:v>
                </c:pt>
                <c:pt idx="39845">
                  <c:v>0.33433314903337502</c:v>
                </c:pt>
                <c:pt idx="39846">
                  <c:v>0.33421219846685901</c:v>
                </c:pt>
                <c:pt idx="39847">
                  <c:v>0.334091247901525</c:v>
                </c:pt>
                <c:pt idx="39848">
                  <c:v>0.33397029733500799</c:v>
                </c:pt>
                <c:pt idx="39849">
                  <c:v>0.33384934676849198</c:v>
                </c:pt>
                <c:pt idx="39850">
                  <c:v>0.33372839620315797</c:v>
                </c:pt>
                <c:pt idx="39851">
                  <c:v>0.33360744563664102</c:v>
                </c:pt>
                <c:pt idx="39852">
                  <c:v>0.33348649507012401</c:v>
                </c:pt>
                <c:pt idx="39853">
                  <c:v>0.333365544504791</c:v>
                </c:pt>
                <c:pt idx="39854">
                  <c:v>0.33324459393827399</c:v>
                </c:pt>
                <c:pt idx="39855">
                  <c:v>0.33312364337175698</c:v>
                </c:pt>
                <c:pt idx="39856">
                  <c:v>0.33300269280642403</c:v>
                </c:pt>
                <c:pt idx="39857">
                  <c:v>0.33288174223990702</c:v>
                </c:pt>
                <c:pt idx="39858">
                  <c:v>0.33276079167339001</c:v>
                </c:pt>
                <c:pt idx="39859">
                  <c:v>0.332639841108056</c:v>
                </c:pt>
                <c:pt idx="39860">
                  <c:v>0.33251889054153999</c:v>
                </c:pt>
                <c:pt idx="39861">
                  <c:v>0.33239793997502298</c:v>
                </c:pt>
                <c:pt idx="39862">
                  <c:v>0.33227698940968903</c:v>
                </c:pt>
                <c:pt idx="39863">
                  <c:v>0.33215603884317302</c:v>
                </c:pt>
                <c:pt idx="39864">
                  <c:v>0.33203508827665601</c:v>
                </c:pt>
                <c:pt idx="39865">
                  <c:v>0.331914137711322</c:v>
                </c:pt>
                <c:pt idx="39866">
                  <c:v>0.33179318714480499</c:v>
                </c:pt>
                <c:pt idx="39867">
                  <c:v>0.33167223657828898</c:v>
                </c:pt>
                <c:pt idx="39868">
                  <c:v>0.33155128601295503</c:v>
                </c:pt>
                <c:pt idx="39869">
                  <c:v>0.33143033544643802</c:v>
                </c:pt>
                <c:pt idx="39870">
                  <c:v>0.33130938487992201</c:v>
                </c:pt>
                <c:pt idx="39871">
                  <c:v>0.331188434314588</c:v>
                </c:pt>
                <c:pt idx="39872">
                  <c:v>0.33106748374807099</c:v>
                </c:pt>
                <c:pt idx="39873">
                  <c:v>0.33094653318155498</c:v>
                </c:pt>
                <c:pt idx="39874">
                  <c:v>0.33082558261622103</c:v>
                </c:pt>
                <c:pt idx="39875">
                  <c:v>0.33070463204970402</c:v>
                </c:pt>
                <c:pt idx="39876">
                  <c:v>0.33058368148318701</c:v>
                </c:pt>
                <c:pt idx="39877">
                  <c:v>0.330462730917854</c:v>
                </c:pt>
                <c:pt idx="39878">
                  <c:v>0.33034178035133699</c:v>
                </c:pt>
                <c:pt idx="39879">
                  <c:v>0.33022082978481998</c:v>
                </c:pt>
                <c:pt idx="39880">
                  <c:v>0.33009987921948603</c:v>
                </c:pt>
                <c:pt idx="39881">
                  <c:v>0.32997892865297002</c:v>
                </c:pt>
                <c:pt idx="39882">
                  <c:v>0.32985797808645301</c:v>
                </c:pt>
                <c:pt idx="39883">
                  <c:v>0.329737027521119</c:v>
                </c:pt>
                <c:pt idx="39884">
                  <c:v>0.32961607695460299</c:v>
                </c:pt>
                <c:pt idx="39885">
                  <c:v>0.32949512638808598</c:v>
                </c:pt>
                <c:pt idx="39886">
                  <c:v>0.32937417582275202</c:v>
                </c:pt>
                <c:pt idx="39887">
                  <c:v>0.32925322525623502</c:v>
                </c:pt>
                <c:pt idx="39888">
                  <c:v>0.32913227468971901</c:v>
                </c:pt>
                <c:pt idx="39889">
                  <c:v>0.329011324124385</c:v>
                </c:pt>
                <c:pt idx="39890">
                  <c:v>0.32889037355786799</c:v>
                </c:pt>
                <c:pt idx="39891">
                  <c:v>0.32876942299135198</c:v>
                </c:pt>
                <c:pt idx="39892">
                  <c:v>0.32864847242601802</c:v>
                </c:pt>
                <c:pt idx="39893">
                  <c:v>0.32852752185950101</c:v>
                </c:pt>
                <c:pt idx="39894">
                  <c:v>0.32840657129298501</c:v>
                </c:pt>
                <c:pt idx="39895">
                  <c:v>0.328285620727651</c:v>
                </c:pt>
                <c:pt idx="39896">
                  <c:v>0.32816467016113399</c:v>
                </c:pt>
                <c:pt idx="39897">
                  <c:v>0.32804371959461698</c:v>
                </c:pt>
                <c:pt idx="39898">
                  <c:v>0.32792276902928302</c:v>
                </c:pt>
                <c:pt idx="39899">
                  <c:v>0.32780181846276701</c:v>
                </c:pt>
                <c:pt idx="39900">
                  <c:v>0.32768086789625001</c:v>
                </c:pt>
                <c:pt idx="39901">
                  <c:v>0.327559917330916</c:v>
                </c:pt>
                <c:pt idx="39902">
                  <c:v>0.32743896676439999</c:v>
                </c:pt>
                <c:pt idx="39903">
                  <c:v>0.32731801619788298</c:v>
                </c:pt>
                <c:pt idx="39904">
                  <c:v>0.32719706563254902</c:v>
                </c:pt>
                <c:pt idx="39905">
                  <c:v>0.32707611506603301</c:v>
                </c:pt>
                <c:pt idx="39906">
                  <c:v>0.326955164499516</c:v>
                </c:pt>
                <c:pt idx="39907">
                  <c:v>0.32683421393418199</c:v>
                </c:pt>
                <c:pt idx="39908">
                  <c:v>0.32671326336766499</c:v>
                </c:pt>
                <c:pt idx="39909">
                  <c:v>0.32659231280114898</c:v>
                </c:pt>
                <c:pt idx="39910">
                  <c:v>0.32647136223581502</c:v>
                </c:pt>
                <c:pt idx="39911">
                  <c:v>0.32635041166929801</c:v>
                </c:pt>
                <c:pt idx="39912">
                  <c:v>0.326229461102782</c:v>
                </c:pt>
                <c:pt idx="39913">
                  <c:v>0.32610851053744799</c:v>
                </c:pt>
                <c:pt idx="39914">
                  <c:v>0.32598755997093098</c:v>
                </c:pt>
                <c:pt idx="39915">
                  <c:v>0.32586660940441498</c:v>
                </c:pt>
                <c:pt idx="39916">
                  <c:v>0.32574565883908102</c:v>
                </c:pt>
                <c:pt idx="39917">
                  <c:v>0.32562470827256401</c:v>
                </c:pt>
                <c:pt idx="39918">
                  <c:v>0.325503757706047</c:v>
                </c:pt>
                <c:pt idx="39919">
                  <c:v>0.32538280714071399</c:v>
                </c:pt>
                <c:pt idx="39920">
                  <c:v>0.32526185657419698</c:v>
                </c:pt>
                <c:pt idx="39921">
                  <c:v>0.32514090600767998</c:v>
                </c:pt>
                <c:pt idx="39922">
                  <c:v>0.32501995544234602</c:v>
                </c:pt>
                <c:pt idx="39923">
                  <c:v>0.32489900487583001</c:v>
                </c:pt>
                <c:pt idx="39924">
                  <c:v>0.324778054309313</c:v>
                </c:pt>
                <c:pt idx="39925">
                  <c:v>0.32465710374397899</c:v>
                </c:pt>
                <c:pt idx="39926">
                  <c:v>0.32453615317746298</c:v>
                </c:pt>
                <c:pt idx="39927">
                  <c:v>0.32441520261094597</c:v>
                </c:pt>
                <c:pt idx="39928">
                  <c:v>0.32429425204561202</c:v>
                </c:pt>
                <c:pt idx="39929">
                  <c:v>0.32417330147909501</c:v>
                </c:pt>
                <c:pt idx="39930">
                  <c:v>0.324052350912579</c:v>
                </c:pt>
                <c:pt idx="39931">
                  <c:v>0.32393140034724499</c:v>
                </c:pt>
                <c:pt idx="39932">
                  <c:v>0.32381044978072798</c:v>
                </c:pt>
                <c:pt idx="39933">
                  <c:v>0.32368949921421197</c:v>
                </c:pt>
                <c:pt idx="39934">
                  <c:v>0.32356854864887802</c:v>
                </c:pt>
                <c:pt idx="39935">
                  <c:v>0.32344759808236101</c:v>
                </c:pt>
                <c:pt idx="39936">
                  <c:v>0.323326647515845</c:v>
                </c:pt>
                <c:pt idx="39937">
                  <c:v>0.32320569695051099</c:v>
                </c:pt>
                <c:pt idx="39938">
                  <c:v>0.32308474638399398</c:v>
                </c:pt>
                <c:pt idx="39939">
                  <c:v>0.32296379581747697</c:v>
                </c:pt>
                <c:pt idx="39940">
                  <c:v>0.32284284525214402</c:v>
                </c:pt>
                <c:pt idx="39941">
                  <c:v>0.32272189468562701</c:v>
                </c:pt>
                <c:pt idx="39942">
                  <c:v>0.32260094411911</c:v>
                </c:pt>
                <c:pt idx="39943">
                  <c:v>0.32247999355377599</c:v>
                </c:pt>
                <c:pt idx="39944">
                  <c:v>0.32235904298725998</c:v>
                </c:pt>
                <c:pt idx="39945">
                  <c:v>0.32223809242074303</c:v>
                </c:pt>
                <c:pt idx="39946">
                  <c:v>0.32211714185540902</c:v>
                </c:pt>
                <c:pt idx="39947">
                  <c:v>0.32199619128889301</c:v>
                </c:pt>
                <c:pt idx="39948">
                  <c:v>0.321875240722376</c:v>
                </c:pt>
                <c:pt idx="39949">
                  <c:v>0.32175429015704199</c:v>
                </c:pt>
                <c:pt idx="39950">
                  <c:v>0.32163333959052598</c:v>
                </c:pt>
                <c:pt idx="39951">
                  <c:v>0.32151238902400903</c:v>
                </c:pt>
                <c:pt idx="39952">
                  <c:v>0.32139143845867502</c:v>
                </c:pt>
                <c:pt idx="39953">
                  <c:v>0.32127048789215801</c:v>
                </c:pt>
                <c:pt idx="39954">
                  <c:v>0.321149537325642</c:v>
                </c:pt>
                <c:pt idx="39955">
                  <c:v>0.32102858676030799</c:v>
                </c:pt>
                <c:pt idx="39956">
                  <c:v>0.32090763619379098</c:v>
                </c:pt>
                <c:pt idx="39957">
                  <c:v>0.32078668562727503</c:v>
                </c:pt>
                <c:pt idx="39958">
                  <c:v>0.32066573506194102</c:v>
                </c:pt>
                <c:pt idx="39959">
                  <c:v>0.32054478449542401</c:v>
                </c:pt>
                <c:pt idx="39960">
                  <c:v>0.320423833928907</c:v>
                </c:pt>
                <c:pt idx="39961">
                  <c:v>0.32030288336357399</c:v>
                </c:pt>
                <c:pt idx="39962">
                  <c:v>0.32018193279705698</c:v>
                </c:pt>
                <c:pt idx="39963">
                  <c:v>0.32006098223054003</c:v>
                </c:pt>
                <c:pt idx="39964">
                  <c:v>0.31994003166520601</c:v>
                </c:pt>
                <c:pt idx="39965">
                  <c:v>0.31981908109869001</c:v>
                </c:pt>
                <c:pt idx="39966">
                  <c:v>0.319698130532173</c:v>
                </c:pt>
                <c:pt idx="39967">
                  <c:v>0.31957717996683899</c:v>
                </c:pt>
                <c:pt idx="39968">
                  <c:v>0.31945622940032298</c:v>
                </c:pt>
                <c:pt idx="39969">
                  <c:v>0.31933527883380602</c:v>
                </c:pt>
                <c:pt idx="39970">
                  <c:v>0.31921432826847201</c:v>
                </c:pt>
                <c:pt idx="39971">
                  <c:v>0.31909337770195501</c:v>
                </c:pt>
                <c:pt idx="39972">
                  <c:v>0.318972427135439</c:v>
                </c:pt>
                <c:pt idx="39973">
                  <c:v>0.31885147657010499</c:v>
                </c:pt>
                <c:pt idx="39974">
                  <c:v>0.31873052600358798</c:v>
                </c:pt>
                <c:pt idx="39975">
                  <c:v>0.31860957543707202</c:v>
                </c:pt>
                <c:pt idx="39976">
                  <c:v>0.31848862487173801</c:v>
                </c:pt>
                <c:pt idx="39977">
                  <c:v>0.318367674305221</c:v>
                </c:pt>
                <c:pt idx="39978">
                  <c:v>0.318246723738705</c:v>
                </c:pt>
                <c:pt idx="39979">
                  <c:v>0.31812577317337098</c:v>
                </c:pt>
                <c:pt idx="39980">
                  <c:v>0.31800482260685398</c:v>
                </c:pt>
                <c:pt idx="39981">
                  <c:v>0.31788387204033702</c:v>
                </c:pt>
                <c:pt idx="39982">
                  <c:v>0.31776292147500401</c:v>
                </c:pt>
                <c:pt idx="39983">
                  <c:v>0.317641970908487</c:v>
                </c:pt>
                <c:pt idx="39984">
                  <c:v>0.31752102034197</c:v>
                </c:pt>
                <c:pt idx="39985">
                  <c:v>0.31740006977663598</c:v>
                </c:pt>
                <c:pt idx="39986">
                  <c:v>0.31727911921011998</c:v>
                </c:pt>
                <c:pt idx="39987">
                  <c:v>0.31715816864360302</c:v>
                </c:pt>
                <c:pt idx="39988">
                  <c:v>0.31703721807826901</c:v>
                </c:pt>
                <c:pt idx="39989">
                  <c:v>0.316916267511753</c:v>
                </c:pt>
                <c:pt idx="39990">
                  <c:v>0.31679531694523599</c:v>
                </c:pt>
                <c:pt idx="39991">
                  <c:v>0.31667436637990198</c:v>
                </c:pt>
                <c:pt idx="39992">
                  <c:v>0.31655341581338597</c:v>
                </c:pt>
                <c:pt idx="39993">
                  <c:v>0.31643246524686902</c:v>
                </c:pt>
                <c:pt idx="39994">
                  <c:v>0.31631151468153501</c:v>
                </c:pt>
                <c:pt idx="39995">
                  <c:v>0.316190564115018</c:v>
                </c:pt>
                <c:pt idx="39996">
                  <c:v>0.31606961354850199</c:v>
                </c:pt>
                <c:pt idx="39997">
                  <c:v>0.31594866298316798</c:v>
                </c:pt>
                <c:pt idx="39998">
                  <c:v>0.31582771241665097</c:v>
                </c:pt>
                <c:pt idx="39999">
                  <c:v>0.31570676185013502</c:v>
                </c:pt>
                <c:pt idx="40000">
                  <c:v>0.31558581128480101</c:v>
                </c:pt>
                <c:pt idx="40001">
                  <c:v>0.315464860718284</c:v>
                </c:pt>
                <c:pt idx="40002">
                  <c:v>0.31534391015176699</c:v>
                </c:pt>
                <c:pt idx="40003">
                  <c:v>0.31522295958643398</c:v>
                </c:pt>
                <c:pt idx="40004">
                  <c:v>0.31510200901991697</c:v>
                </c:pt>
                <c:pt idx="40005">
                  <c:v>0.31498105845340002</c:v>
                </c:pt>
                <c:pt idx="40006">
                  <c:v>0.31486010788806601</c:v>
                </c:pt>
                <c:pt idx="40007">
                  <c:v>0.31473915732155</c:v>
                </c:pt>
                <c:pt idx="40008">
                  <c:v>0.31461820675503299</c:v>
                </c:pt>
                <c:pt idx="40009">
                  <c:v>0.31449725618969898</c:v>
                </c:pt>
                <c:pt idx="40010">
                  <c:v>0.31437630562318303</c:v>
                </c:pt>
                <c:pt idx="40011">
                  <c:v>0.31425535505666602</c:v>
                </c:pt>
                <c:pt idx="40012">
                  <c:v>0.31413440449133201</c:v>
                </c:pt>
                <c:pt idx="40013">
                  <c:v>0.314013453924816</c:v>
                </c:pt>
                <c:pt idx="40014">
                  <c:v>0.31389250335829899</c:v>
                </c:pt>
                <c:pt idx="40015">
                  <c:v>0.31377155279296498</c:v>
                </c:pt>
                <c:pt idx="40016">
                  <c:v>0.31365060222644803</c:v>
                </c:pt>
                <c:pt idx="40017">
                  <c:v>0.31352965165993202</c:v>
                </c:pt>
                <c:pt idx="40018">
                  <c:v>0.31340870109459801</c:v>
                </c:pt>
                <c:pt idx="40019">
                  <c:v>0.313287750528081</c:v>
                </c:pt>
                <c:pt idx="40020">
                  <c:v>0.31316679996156499</c:v>
                </c:pt>
                <c:pt idx="40021">
                  <c:v>0.31304584939623098</c:v>
                </c:pt>
                <c:pt idx="40022">
                  <c:v>0.31292489882971403</c:v>
                </c:pt>
                <c:pt idx="40023">
                  <c:v>0.31280394826319702</c:v>
                </c:pt>
                <c:pt idx="40024">
                  <c:v>0.31268299769786401</c:v>
                </c:pt>
                <c:pt idx="40025">
                  <c:v>0.312562047131347</c:v>
                </c:pt>
                <c:pt idx="40026">
                  <c:v>0.31244109656482999</c:v>
                </c:pt>
                <c:pt idx="40027">
                  <c:v>0.31232014599949598</c:v>
                </c:pt>
                <c:pt idx="40028">
                  <c:v>0.31219919543298003</c:v>
                </c:pt>
                <c:pt idx="40029">
                  <c:v>0.31207824486646302</c:v>
                </c:pt>
                <c:pt idx="40030">
                  <c:v>0.31195729430112901</c:v>
                </c:pt>
                <c:pt idx="40031">
                  <c:v>0.311836343734613</c:v>
                </c:pt>
                <c:pt idx="40032">
                  <c:v>0.31171539316809599</c:v>
                </c:pt>
                <c:pt idx="40033">
                  <c:v>0.31159444260276198</c:v>
                </c:pt>
                <c:pt idx="40034">
                  <c:v>0.31147349203624602</c:v>
                </c:pt>
                <c:pt idx="40035">
                  <c:v>0.31135254146972902</c:v>
                </c:pt>
                <c:pt idx="40036">
                  <c:v>0.31123159090439501</c:v>
                </c:pt>
                <c:pt idx="40037">
                  <c:v>0.311110640337878</c:v>
                </c:pt>
                <c:pt idx="40038">
                  <c:v>0.31098968977136199</c:v>
                </c:pt>
                <c:pt idx="40039">
                  <c:v>0.31086873920602798</c:v>
                </c:pt>
                <c:pt idx="40040">
                  <c:v>0.31074778863951102</c:v>
                </c:pt>
                <c:pt idx="40041">
                  <c:v>0.31062683807299502</c:v>
                </c:pt>
                <c:pt idx="40042">
                  <c:v>0.310505887507661</c:v>
                </c:pt>
                <c:pt idx="40043">
                  <c:v>0.310384936941144</c:v>
                </c:pt>
                <c:pt idx="40044">
                  <c:v>0.31026398637462699</c:v>
                </c:pt>
                <c:pt idx="40045">
                  <c:v>0.31014303580929398</c:v>
                </c:pt>
                <c:pt idx="40046">
                  <c:v>0.31002208524277702</c:v>
                </c:pt>
                <c:pt idx="40047">
                  <c:v>0.30990113467626001</c:v>
                </c:pt>
                <c:pt idx="40048">
                  <c:v>0.309780184110926</c:v>
                </c:pt>
                <c:pt idx="40049">
                  <c:v>0.30965923354441</c:v>
                </c:pt>
                <c:pt idx="40050">
                  <c:v>0.30953828297789299</c:v>
                </c:pt>
                <c:pt idx="40051">
                  <c:v>0.30941733241255898</c:v>
                </c:pt>
                <c:pt idx="40052">
                  <c:v>0.30929638184604302</c:v>
                </c:pt>
                <c:pt idx="40053">
                  <c:v>0.30917543127952601</c:v>
                </c:pt>
                <c:pt idx="40054">
                  <c:v>0.309054480714192</c:v>
                </c:pt>
                <c:pt idx="40055">
                  <c:v>0.30893353014767599</c:v>
                </c:pt>
                <c:pt idx="40056">
                  <c:v>0.30881257958115899</c:v>
                </c:pt>
                <c:pt idx="40057">
                  <c:v>0.30869162901582498</c:v>
                </c:pt>
                <c:pt idx="40058">
                  <c:v>0.30857067844930802</c:v>
                </c:pt>
                <c:pt idx="40059">
                  <c:v>0.30844972788279201</c:v>
                </c:pt>
                <c:pt idx="40060">
                  <c:v>0.308328777317458</c:v>
                </c:pt>
                <c:pt idx="40061">
                  <c:v>0.30820782675094099</c:v>
                </c:pt>
                <c:pt idx="40062">
                  <c:v>0.30808687618442498</c:v>
                </c:pt>
                <c:pt idx="40063">
                  <c:v>0.30796592561909097</c:v>
                </c:pt>
                <c:pt idx="40064">
                  <c:v>0.30784497505257402</c:v>
                </c:pt>
                <c:pt idx="40065">
                  <c:v>0.30772402448605701</c:v>
                </c:pt>
                <c:pt idx="40066">
                  <c:v>0.307603073920724</c:v>
                </c:pt>
                <c:pt idx="40067">
                  <c:v>0.30748212335420699</c:v>
                </c:pt>
                <c:pt idx="40068">
                  <c:v>0.30736117278768998</c:v>
                </c:pt>
                <c:pt idx="40069">
                  <c:v>0.30724022222235697</c:v>
                </c:pt>
                <c:pt idx="40070">
                  <c:v>0.30711927165584002</c:v>
                </c:pt>
                <c:pt idx="40071">
                  <c:v>0.30699832108932301</c:v>
                </c:pt>
                <c:pt idx="40072">
                  <c:v>0.306877370523989</c:v>
                </c:pt>
                <c:pt idx="40073">
                  <c:v>0.30675641995747299</c:v>
                </c:pt>
                <c:pt idx="40074">
                  <c:v>0.30663546939095598</c:v>
                </c:pt>
                <c:pt idx="40075">
                  <c:v>0.30651451882562197</c:v>
                </c:pt>
                <c:pt idx="40076">
                  <c:v>0.30639356825910602</c:v>
                </c:pt>
                <c:pt idx="40077">
                  <c:v>0.30627261769258901</c:v>
                </c:pt>
                <c:pt idx="40078">
                  <c:v>0.306151667127255</c:v>
                </c:pt>
                <c:pt idx="40079">
                  <c:v>0.30603071656073799</c:v>
                </c:pt>
                <c:pt idx="40080">
                  <c:v>0.30590976599422198</c:v>
                </c:pt>
                <c:pt idx="40081">
                  <c:v>0.30578881542888797</c:v>
                </c:pt>
                <c:pt idx="40082">
                  <c:v>0.30566786486237102</c:v>
                </c:pt>
                <c:pt idx="40083">
                  <c:v>0.30554691429585501</c:v>
                </c:pt>
                <c:pt idx="40084">
                  <c:v>0.305425963730521</c:v>
                </c:pt>
                <c:pt idx="40085">
                  <c:v>0.30530501316400399</c:v>
                </c:pt>
                <c:pt idx="40086">
                  <c:v>0.30518406259748798</c:v>
                </c:pt>
                <c:pt idx="40087">
                  <c:v>0.30506311203215403</c:v>
                </c:pt>
                <c:pt idx="40088">
                  <c:v>0.30494216146563702</c:v>
                </c:pt>
                <c:pt idx="40089">
                  <c:v>0.30482121089912001</c:v>
                </c:pt>
                <c:pt idx="40090">
                  <c:v>0.304700260333786</c:v>
                </c:pt>
                <c:pt idx="40091">
                  <c:v>0.30457930976726999</c:v>
                </c:pt>
                <c:pt idx="40092">
                  <c:v>0.30445835920075298</c:v>
                </c:pt>
                <c:pt idx="40093">
                  <c:v>0.30433740863541903</c:v>
                </c:pt>
                <c:pt idx="40094">
                  <c:v>0.30421645806890302</c:v>
                </c:pt>
                <c:pt idx="40095">
                  <c:v>0.30409550750238601</c:v>
                </c:pt>
                <c:pt idx="40096">
                  <c:v>0.303974556937052</c:v>
                </c:pt>
                <c:pt idx="40097">
                  <c:v>0.30385360637053599</c:v>
                </c:pt>
                <c:pt idx="40098">
                  <c:v>0.30373265580401898</c:v>
                </c:pt>
                <c:pt idx="40099">
                  <c:v>0.30361170523868503</c:v>
                </c:pt>
                <c:pt idx="40100">
                  <c:v>0.30349075467216802</c:v>
                </c:pt>
                <c:pt idx="40101">
                  <c:v>0.30336980410565201</c:v>
                </c:pt>
                <c:pt idx="40102">
                  <c:v>0.303248853540318</c:v>
                </c:pt>
                <c:pt idx="40103">
                  <c:v>0.30312790297380099</c:v>
                </c:pt>
                <c:pt idx="40104">
                  <c:v>0.30300695240728498</c:v>
                </c:pt>
                <c:pt idx="40105">
                  <c:v>0.30288600184195102</c:v>
                </c:pt>
                <c:pt idx="40106">
                  <c:v>0.30276505127543402</c:v>
                </c:pt>
                <c:pt idx="40107">
                  <c:v>0.30264410070891801</c:v>
                </c:pt>
                <c:pt idx="40108">
                  <c:v>0.302523150143584</c:v>
                </c:pt>
                <c:pt idx="40109">
                  <c:v>0.30240219957706699</c:v>
                </c:pt>
                <c:pt idx="40110">
                  <c:v>0.30228124901054998</c:v>
                </c:pt>
                <c:pt idx="40111">
                  <c:v>0.30216029844521602</c:v>
                </c:pt>
                <c:pt idx="40112">
                  <c:v>0.30203934787870002</c:v>
                </c:pt>
                <c:pt idx="40113">
                  <c:v>0.30191839731218301</c:v>
                </c:pt>
                <c:pt idx="40114">
                  <c:v>0.301797446746849</c:v>
                </c:pt>
                <c:pt idx="40115">
                  <c:v>0.30167649618033299</c:v>
                </c:pt>
                <c:pt idx="40116">
                  <c:v>0.30155554561381598</c:v>
                </c:pt>
                <c:pt idx="40117">
                  <c:v>0.30143459504848202</c:v>
                </c:pt>
                <c:pt idx="40118">
                  <c:v>0.30131364448196601</c:v>
                </c:pt>
                <c:pt idx="40119">
                  <c:v>0.30119269391544901</c:v>
                </c:pt>
                <c:pt idx="40120">
                  <c:v>0.301071743350115</c:v>
                </c:pt>
                <c:pt idx="40121">
                  <c:v>0.30095079278359799</c:v>
                </c:pt>
                <c:pt idx="40122">
                  <c:v>0.30082984221708198</c:v>
                </c:pt>
                <c:pt idx="40123">
                  <c:v>0.30070889165174802</c:v>
                </c:pt>
                <c:pt idx="40124">
                  <c:v>0.30058794108523101</c:v>
                </c:pt>
                <c:pt idx="40125">
                  <c:v>0.300466990518715</c:v>
                </c:pt>
                <c:pt idx="40126">
                  <c:v>0.30034603995338099</c:v>
                </c:pt>
                <c:pt idx="40127">
                  <c:v>0.30022508938686399</c:v>
                </c:pt>
                <c:pt idx="40128">
                  <c:v>0.30010413882034798</c:v>
                </c:pt>
                <c:pt idx="40129">
                  <c:v>0.29998318825501402</c:v>
                </c:pt>
                <c:pt idx="40130">
                  <c:v>0.29986223768849701</c:v>
                </c:pt>
                <c:pt idx="40131">
                  <c:v>0.29974128712198</c:v>
                </c:pt>
                <c:pt idx="40132">
                  <c:v>0.29962033655664699</c:v>
                </c:pt>
                <c:pt idx="40133">
                  <c:v>0.29949938599012998</c:v>
                </c:pt>
                <c:pt idx="40134">
                  <c:v>0.29937843542361298</c:v>
                </c:pt>
                <c:pt idx="40135">
                  <c:v>0.29925748485827902</c:v>
                </c:pt>
                <c:pt idx="40136">
                  <c:v>0.29913653429176301</c:v>
                </c:pt>
                <c:pt idx="40137">
                  <c:v>0.299015583725246</c:v>
                </c:pt>
                <c:pt idx="40138">
                  <c:v>0.29889463315991199</c:v>
                </c:pt>
                <c:pt idx="40139">
                  <c:v>0.29877368259339598</c:v>
                </c:pt>
                <c:pt idx="40140">
                  <c:v>0.29865273202687898</c:v>
                </c:pt>
                <c:pt idx="40141">
                  <c:v>0.29853178146154502</c:v>
                </c:pt>
                <c:pt idx="40142">
                  <c:v>0.29841083089502801</c:v>
                </c:pt>
                <c:pt idx="40143">
                  <c:v>0.298289880328512</c:v>
                </c:pt>
                <c:pt idx="40144">
                  <c:v>0.29816892976317799</c:v>
                </c:pt>
                <c:pt idx="40145">
                  <c:v>0.29804797919666098</c:v>
                </c:pt>
                <c:pt idx="40146">
                  <c:v>0.29792702863014497</c:v>
                </c:pt>
                <c:pt idx="40147">
                  <c:v>0.29780607806481102</c:v>
                </c:pt>
                <c:pt idx="40148">
                  <c:v>0.29768512749829401</c:v>
                </c:pt>
                <c:pt idx="40149">
                  <c:v>0.297564176931778</c:v>
                </c:pt>
                <c:pt idx="40150">
                  <c:v>0.29744322636644399</c:v>
                </c:pt>
                <c:pt idx="40151">
                  <c:v>0.29732227579992698</c:v>
                </c:pt>
                <c:pt idx="40152">
                  <c:v>0.29720132523340997</c:v>
                </c:pt>
                <c:pt idx="40153">
                  <c:v>0.29708037466807702</c:v>
                </c:pt>
                <c:pt idx="40154">
                  <c:v>0.29695942410156001</c:v>
                </c:pt>
                <c:pt idx="40155">
                  <c:v>0.296838473535043</c:v>
                </c:pt>
                <c:pt idx="40156">
                  <c:v>0.29671752296970899</c:v>
                </c:pt>
                <c:pt idx="40157">
                  <c:v>0.29659657240319298</c:v>
                </c:pt>
                <c:pt idx="40158">
                  <c:v>0.29647562183667597</c:v>
                </c:pt>
                <c:pt idx="40159">
                  <c:v>0.29635467127134202</c:v>
                </c:pt>
                <c:pt idx="40160">
                  <c:v>0.29623372070482601</c:v>
                </c:pt>
                <c:pt idx="40161">
                  <c:v>0.296112770138309</c:v>
                </c:pt>
                <c:pt idx="40162">
                  <c:v>0.29599181957297499</c:v>
                </c:pt>
                <c:pt idx="40163">
                  <c:v>0.29587086900645798</c:v>
                </c:pt>
                <c:pt idx="40164">
                  <c:v>0.29574991843994197</c:v>
                </c:pt>
                <c:pt idx="40165">
                  <c:v>0.29562896787460802</c:v>
                </c:pt>
                <c:pt idx="40166">
                  <c:v>0.29550801730809101</c:v>
                </c:pt>
                <c:pt idx="40167">
                  <c:v>0.295387066741575</c:v>
                </c:pt>
                <c:pt idx="40168">
                  <c:v>0.29526611617624099</c:v>
                </c:pt>
                <c:pt idx="40169">
                  <c:v>0.29514516560972398</c:v>
                </c:pt>
                <c:pt idx="40170">
                  <c:v>0.29502421504320803</c:v>
                </c:pt>
                <c:pt idx="40171">
                  <c:v>0.29490326447787402</c:v>
                </c:pt>
                <c:pt idx="40172">
                  <c:v>0.29478231391135701</c:v>
                </c:pt>
                <c:pt idx="40173">
                  <c:v>0.29466136334484</c:v>
                </c:pt>
                <c:pt idx="40174">
                  <c:v>0.29454041277950699</c:v>
                </c:pt>
                <c:pt idx="40175">
                  <c:v>0.29441946221298998</c:v>
                </c:pt>
                <c:pt idx="40176">
                  <c:v>0.29429851164647303</c:v>
                </c:pt>
                <c:pt idx="40177">
                  <c:v>0.29417756108113902</c:v>
                </c:pt>
                <c:pt idx="40178">
                  <c:v>0.29405661051462301</c:v>
                </c:pt>
                <c:pt idx="40179">
                  <c:v>0.293935659948106</c:v>
                </c:pt>
                <c:pt idx="40180">
                  <c:v>0.29381470938277199</c:v>
                </c:pt>
                <c:pt idx="40181">
                  <c:v>0.29369375881625598</c:v>
                </c:pt>
                <c:pt idx="40182">
                  <c:v>0.29357280824973903</c:v>
                </c:pt>
                <c:pt idx="40183">
                  <c:v>0.29345185768440502</c:v>
                </c:pt>
                <c:pt idx="40184">
                  <c:v>0.29333090711788801</c:v>
                </c:pt>
                <c:pt idx="40185">
                  <c:v>0.293209956551372</c:v>
                </c:pt>
                <c:pt idx="40186">
                  <c:v>0.29308900598603799</c:v>
                </c:pt>
                <c:pt idx="40187">
                  <c:v>0.29296805541952098</c:v>
                </c:pt>
                <c:pt idx="40188">
                  <c:v>0.29284710485300502</c:v>
                </c:pt>
                <c:pt idx="40189">
                  <c:v>0.29272615428767101</c:v>
                </c:pt>
                <c:pt idx="40190">
                  <c:v>0.29260520372115401</c:v>
                </c:pt>
                <c:pt idx="40191">
                  <c:v>0.292484253154638</c:v>
                </c:pt>
                <c:pt idx="40192">
                  <c:v>0.29236330258930399</c:v>
                </c:pt>
                <c:pt idx="40193">
                  <c:v>0.29224235202278698</c:v>
                </c:pt>
                <c:pt idx="40194">
                  <c:v>0.29212140145627002</c:v>
                </c:pt>
                <c:pt idx="40195">
                  <c:v>0.29200045089093701</c:v>
                </c:pt>
                <c:pt idx="40196">
                  <c:v>0.29187950032442</c:v>
                </c:pt>
                <c:pt idx="40197">
                  <c:v>0.291758549757903</c:v>
                </c:pt>
                <c:pt idx="40198">
                  <c:v>0.29163759919256899</c:v>
                </c:pt>
                <c:pt idx="40199">
                  <c:v>0.29151664862605298</c:v>
                </c:pt>
                <c:pt idx="40200">
                  <c:v>0.29139569805953602</c:v>
                </c:pt>
                <c:pt idx="40201">
                  <c:v>0.29127474749420201</c:v>
                </c:pt>
                <c:pt idx="40202">
                  <c:v>0.291153796927686</c:v>
                </c:pt>
                <c:pt idx="40203">
                  <c:v>0.291032846361169</c:v>
                </c:pt>
                <c:pt idx="40204">
                  <c:v>0.29091189579583498</c:v>
                </c:pt>
                <c:pt idx="40205">
                  <c:v>0.29079094522931898</c:v>
                </c:pt>
                <c:pt idx="40206">
                  <c:v>0.29066999466280202</c:v>
                </c:pt>
                <c:pt idx="40207">
                  <c:v>0.29054904409746801</c:v>
                </c:pt>
                <c:pt idx="40208">
                  <c:v>0.290428093530951</c:v>
                </c:pt>
                <c:pt idx="40209">
                  <c:v>0.29030714296443499</c:v>
                </c:pt>
                <c:pt idx="40210">
                  <c:v>0.29018619239910098</c:v>
                </c:pt>
                <c:pt idx="40211">
                  <c:v>0.29006524183258398</c:v>
                </c:pt>
                <c:pt idx="40212">
                  <c:v>0.28994429126606802</c:v>
                </c:pt>
                <c:pt idx="40213">
                  <c:v>0.28982334070073401</c:v>
                </c:pt>
                <c:pt idx="40214">
                  <c:v>0.289702390134217</c:v>
                </c:pt>
                <c:pt idx="40215">
                  <c:v>0.28958143956769999</c:v>
                </c:pt>
                <c:pt idx="40216">
                  <c:v>0.28946048900236698</c:v>
                </c:pt>
                <c:pt idx="40217">
                  <c:v>0.28933953843584997</c:v>
                </c:pt>
                <c:pt idx="40218">
                  <c:v>0.28921858786933302</c:v>
                </c:pt>
                <c:pt idx="40219">
                  <c:v>0.28909763730399901</c:v>
                </c:pt>
                <c:pt idx="40220">
                  <c:v>0.288976686737483</c:v>
                </c:pt>
                <c:pt idx="40221">
                  <c:v>0.28885573617096599</c:v>
                </c:pt>
                <c:pt idx="40222">
                  <c:v>0.28873478560563198</c:v>
                </c:pt>
                <c:pt idx="40223">
                  <c:v>0.28861383503911597</c:v>
                </c:pt>
                <c:pt idx="40224">
                  <c:v>0.28849288447259902</c:v>
                </c:pt>
                <c:pt idx="40225">
                  <c:v>0.28837193390726501</c:v>
                </c:pt>
                <c:pt idx="40226">
                  <c:v>0.288250983340749</c:v>
                </c:pt>
                <c:pt idx="40227">
                  <c:v>0.28813003277423199</c:v>
                </c:pt>
                <c:pt idx="40228">
                  <c:v>0.28800908220889798</c:v>
                </c:pt>
                <c:pt idx="40229">
                  <c:v>0.28788813164238097</c:v>
                </c:pt>
                <c:pt idx="40230">
                  <c:v>0.28776718107586502</c:v>
                </c:pt>
                <c:pt idx="40231">
                  <c:v>0.28764623051053101</c:v>
                </c:pt>
                <c:pt idx="40232">
                  <c:v>0.287525279944014</c:v>
                </c:pt>
                <c:pt idx="40233">
                  <c:v>0.28740432937749799</c:v>
                </c:pt>
                <c:pt idx="40234">
                  <c:v>0.28728337881216398</c:v>
                </c:pt>
                <c:pt idx="40235">
                  <c:v>0.28716242824564697</c:v>
                </c:pt>
                <c:pt idx="40236">
                  <c:v>0.28704147767913002</c:v>
                </c:pt>
                <c:pt idx="40237">
                  <c:v>0.28692052711379701</c:v>
                </c:pt>
                <c:pt idx="40238">
                  <c:v>0.28679957654728</c:v>
                </c:pt>
                <c:pt idx="40239">
                  <c:v>0.28667862598076299</c:v>
                </c:pt>
                <c:pt idx="40240">
                  <c:v>0.28655767541542898</c:v>
                </c:pt>
                <c:pt idx="40241">
                  <c:v>0.28643672484891303</c:v>
                </c:pt>
                <c:pt idx="40242">
                  <c:v>0.28631577428239602</c:v>
                </c:pt>
                <c:pt idx="40243">
                  <c:v>0.28619482371706201</c:v>
                </c:pt>
                <c:pt idx="40244">
                  <c:v>0.286073873150546</c:v>
                </c:pt>
                <c:pt idx="40245">
                  <c:v>0.28595292258402899</c:v>
                </c:pt>
                <c:pt idx="40246">
                  <c:v>0.28583197201869498</c:v>
                </c:pt>
                <c:pt idx="40247">
                  <c:v>0.28571102145217903</c:v>
                </c:pt>
                <c:pt idx="40248">
                  <c:v>0.28559007088566202</c:v>
                </c:pt>
                <c:pt idx="40249">
                  <c:v>0.28546912032032801</c:v>
                </c:pt>
                <c:pt idx="40250">
                  <c:v>0.285348169753811</c:v>
                </c:pt>
                <c:pt idx="40251">
                  <c:v>0.28522721918729499</c:v>
                </c:pt>
                <c:pt idx="40252">
                  <c:v>0.28510626862196098</c:v>
                </c:pt>
                <c:pt idx="40253">
                  <c:v>0.28498531805544403</c:v>
                </c:pt>
                <c:pt idx="40254">
                  <c:v>0.28486436748892802</c:v>
                </c:pt>
                <c:pt idx="40255">
                  <c:v>0.28474341692359401</c:v>
                </c:pt>
                <c:pt idx="40256">
                  <c:v>0.284622466357077</c:v>
                </c:pt>
                <c:pt idx="40257">
                  <c:v>0.28450151579055999</c:v>
                </c:pt>
                <c:pt idx="40258">
                  <c:v>0.28438056522522698</c:v>
                </c:pt>
                <c:pt idx="40259">
                  <c:v>0.28425961465871002</c:v>
                </c:pt>
                <c:pt idx="40260">
                  <c:v>0.28413866409219302</c:v>
                </c:pt>
                <c:pt idx="40261">
                  <c:v>0.28401771352685901</c:v>
                </c:pt>
                <c:pt idx="40262">
                  <c:v>0.283896762960343</c:v>
                </c:pt>
                <c:pt idx="40263">
                  <c:v>0.28377581239382599</c:v>
                </c:pt>
                <c:pt idx="40264">
                  <c:v>0.28365486182849198</c:v>
                </c:pt>
                <c:pt idx="40265">
                  <c:v>0.28353391126197602</c:v>
                </c:pt>
                <c:pt idx="40266">
                  <c:v>0.28341296069545902</c:v>
                </c:pt>
                <c:pt idx="40267">
                  <c:v>0.283292010130125</c:v>
                </c:pt>
                <c:pt idx="40268">
                  <c:v>0.283171059563609</c:v>
                </c:pt>
                <c:pt idx="40269">
                  <c:v>0.28305010899709199</c:v>
                </c:pt>
                <c:pt idx="40270">
                  <c:v>0.28292915843175798</c:v>
                </c:pt>
                <c:pt idx="40271">
                  <c:v>0.28280820786524102</c:v>
                </c:pt>
                <c:pt idx="40272">
                  <c:v>0.28268725729872501</c:v>
                </c:pt>
                <c:pt idx="40273">
                  <c:v>0.282566306733391</c:v>
                </c:pt>
                <c:pt idx="40274">
                  <c:v>0.282445356166874</c:v>
                </c:pt>
                <c:pt idx="40275">
                  <c:v>0.28232440560035799</c:v>
                </c:pt>
                <c:pt idx="40276">
                  <c:v>0.28220345503502398</c:v>
                </c:pt>
                <c:pt idx="40277">
                  <c:v>0.28208250446850702</c:v>
                </c:pt>
                <c:pt idx="40278">
                  <c:v>0.28196155390199001</c:v>
                </c:pt>
                <c:pt idx="40279">
                  <c:v>0.281840603336657</c:v>
                </c:pt>
                <c:pt idx="40280">
                  <c:v>0.28171965277013999</c:v>
                </c:pt>
                <c:pt idx="40281">
                  <c:v>0.28159870220362299</c:v>
                </c:pt>
                <c:pt idx="40282">
                  <c:v>0.28147775163828898</c:v>
                </c:pt>
                <c:pt idx="40283">
                  <c:v>0.28135680107177302</c:v>
                </c:pt>
                <c:pt idx="40284">
                  <c:v>0.28123585050525601</c:v>
                </c:pt>
                <c:pt idx="40285">
                  <c:v>0.281114899939922</c:v>
                </c:pt>
                <c:pt idx="40286">
                  <c:v>0.28099394937340599</c:v>
                </c:pt>
                <c:pt idx="40287">
                  <c:v>0.28087299880688898</c:v>
                </c:pt>
                <c:pt idx="40288">
                  <c:v>0.28075204824155497</c:v>
                </c:pt>
                <c:pt idx="40289">
                  <c:v>0.28063109767503902</c:v>
                </c:pt>
                <c:pt idx="40290">
                  <c:v>0.28051014710852201</c:v>
                </c:pt>
                <c:pt idx="40291">
                  <c:v>0.280389196543188</c:v>
                </c:pt>
                <c:pt idx="40292">
                  <c:v>0.28026824597667099</c:v>
                </c:pt>
                <c:pt idx="40293">
                  <c:v>0.28014729541015498</c:v>
                </c:pt>
                <c:pt idx="40294">
                  <c:v>0.28002634484482097</c:v>
                </c:pt>
                <c:pt idx="40295">
                  <c:v>0.27990539427830402</c:v>
                </c:pt>
                <c:pt idx="40296">
                  <c:v>0.27978444371178801</c:v>
                </c:pt>
                <c:pt idx="40297">
                  <c:v>0.279663493146454</c:v>
                </c:pt>
                <c:pt idx="40298">
                  <c:v>0.27954254257993699</c:v>
                </c:pt>
                <c:pt idx="40299">
                  <c:v>0.27942159201342098</c:v>
                </c:pt>
                <c:pt idx="40300">
                  <c:v>0.27930064144808697</c:v>
                </c:pt>
                <c:pt idx="40301">
                  <c:v>0.27917969088157002</c:v>
                </c:pt>
                <c:pt idx="40302">
                  <c:v>0.27905874031505301</c:v>
                </c:pt>
                <c:pt idx="40303">
                  <c:v>0.278937789749719</c:v>
                </c:pt>
                <c:pt idx="40304">
                  <c:v>0.27881683918320299</c:v>
                </c:pt>
                <c:pt idx="40305">
                  <c:v>0.27869588861668598</c:v>
                </c:pt>
                <c:pt idx="40306">
                  <c:v>0.27857493805135197</c:v>
                </c:pt>
                <c:pt idx="40307">
                  <c:v>0.27845398748483602</c:v>
                </c:pt>
                <c:pt idx="40308">
                  <c:v>0.27833303691831901</c:v>
                </c:pt>
                <c:pt idx="40309">
                  <c:v>0.278212086352985</c:v>
                </c:pt>
                <c:pt idx="40310">
                  <c:v>0.27809113578646899</c:v>
                </c:pt>
                <c:pt idx="40311">
                  <c:v>0.27797018521995198</c:v>
                </c:pt>
                <c:pt idx="40312">
                  <c:v>0.27784923465461803</c:v>
                </c:pt>
                <c:pt idx="40313">
                  <c:v>0.27772828408810102</c:v>
                </c:pt>
                <c:pt idx="40314">
                  <c:v>0.27760733352158501</c:v>
                </c:pt>
                <c:pt idx="40315">
                  <c:v>0.277486382956251</c:v>
                </c:pt>
                <c:pt idx="40316">
                  <c:v>0.27736543238973399</c:v>
                </c:pt>
                <c:pt idx="40317">
                  <c:v>0.27724448182321798</c:v>
                </c:pt>
                <c:pt idx="40318">
                  <c:v>0.27712353125788403</c:v>
                </c:pt>
                <c:pt idx="40319">
                  <c:v>0.27700258069136702</c:v>
                </c:pt>
                <c:pt idx="40320">
                  <c:v>0.27688163012485001</c:v>
                </c:pt>
                <c:pt idx="40321">
                  <c:v>0.276760679559517</c:v>
                </c:pt>
                <c:pt idx="40322">
                  <c:v>0.27663972899299999</c:v>
                </c:pt>
                <c:pt idx="40323">
                  <c:v>0.27651877842648298</c:v>
                </c:pt>
                <c:pt idx="40324">
                  <c:v>0.27639782786114903</c:v>
                </c:pt>
                <c:pt idx="40325">
                  <c:v>0.27627687729463302</c:v>
                </c:pt>
                <c:pt idx="40326">
                  <c:v>0.27615592672811601</c:v>
                </c:pt>
                <c:pt idx="40327">
                  <c:v>0.276034976162782</c:v>
                </c:pt>
                <c:pt idx="40328">
                  <c:v>0.27591402559626599</c:v>
                </c:pt>
                <c:pt idx="40329">
                  <c:v>0.27579307502974898</c:v>
                </c:pt>
                <c:pt idx="40330">
                  <c:v>0.27567212446441502</c:v>
                </c:pt>
                <c:pt idx="40331">
                  <c:v>0.27555117389789902</c:v>
                </c:pt>
                <c:pt idx="40332">
                  <c:v>0.27543022333138201</c:v>
                </c:pt>
                <c:pt idx="40333">
                  <c:v>0.275309272766048</c:v>
                </c:pt>
                <c:pt idx="40334">
                  <c:v>0.27518832219953099</c:v>
                </c:pt>
                <c:pt idx="40335">
                  <c:v>0.27506737163301498</c:v>
                </c:pt>
                <c:pt idx="40336">
                  <c:v>0.27494642106768102</c:v>
                </c:pt>
                <c:pt idx="40337">
                  <c:v>0.27482547050116402</c:v>
                </c:pt>
                <c:pt idx="40338">
                  <c:v>0.27470451993464801</c:v>
                </c:pt>
                <c:pt idx="40339">
                  <c:v>0.274583569369314</c:v>
                </c:pt>
                <c:pt idx="40340">
                  <c:v>0.27446261880279699</c:v>
                </c:pt>
                <c:pt idx="40341">
                  <c:v>0.27434166823628098</c:v>
                </c:pt>
                <c:pt idx="40342">
                  <c:v>0.27422071767094702</c:v>
                </c:pt>
                <c:pt idx="40343">
                  <c:v>0.27409976710443001</c:v>
                </c:pt>
                <c:pt idx="40344">
                  <c:v>0.27397881653791301</c:v>
                </c:pt>
                <c:pt idx="40345">
                  <c:v>0.27385786597257999</c:v>
                </c:pt>
                <c:pt idx="40346">
                  <c:v>0.27373691540606299</c:v>
                </c:pt>
                <c:pt idx="40347">
                  <c:v>0.27361596483954598</c:v>
                </c:pt>
                <c:pt idx="40348">
                  <c:v>0.27349501427421202</c:v>
                </c:pt>
                <c:pt idx="40349">
                  <c:v>0.27337406370769601</c:v>
                </c:pt>
                <c:pt idx="40350">
                  <c:v>0.273253113141179</c:v>
                </c:pt>
                <c:pt idx="40351">
                  <c:v>0.27313216257584499</c:v>
                </c:pt>
                <c:pt idx="40352">
                  <c:v>0.27301121200932899</c:v>
                </c:pt>
                <c:pt idx="40353">
                  <c:v>0.27289026144281198</c:v>
                </c:pt>
                <c:pt idx="40354">
                  <c:v>0.27276931087747802</c:v>
                </c:pt>
                <c:pt idx="40355">
                  <c:v>0.27264836031096101</c:v>
                </c:pt>
                <c:pt idx="40356">
                  <c:v>0.272527409744445</c:v>
                </c:pt>
                <c:pt idx="40357">
                  <c:v>0.27240645917911099</c:v>
                </c:pt>
                <c:pt idx="40358">
                  <c:v>0.27228550861259398</c:v>
                </c:pt>
                <c:pt idx="40359">
                  <c:v>0.27216455804607798</c:v>
                </c:pt>
                <c:pt idx="40360">
                  <c:v>0.27204360748074402</c:v>
                </c:pt>
                <c:pt idx="40361">
                  <c:v>0.27192265691422701</c:v>
                </c:pt>
                <c:pt idx="40362">
                  <c:v>0.271801706347711</c:v>
                </c:pt>
                <c:pt idx="40363">
                  <c:v>0.27168075578237699</c:v>
                </c:pt>
                <c:pt idx="40364">
                  <c:v>0.27155980521585998</c:v>
                </c:pt>
                <c:pt idx="40365">
                  <c:v>0.27143885464934298</c:v>
                </c:pt>
                <c:pt idx="40366">
                  <c:v>0.27131790408401002</c:v>
                </c:pt>
                <c:pt idx="40367">
                  <c:v>0.27119695351749301</c:v>
                </c:pt>
                <c:pt idx="40368">
                  <c:v>0.271076002950976</c:v>
                </c:pt>
                <c:pt idx="40369">
                  <c:v>0.27095505238564199</c:v>
                </c:pt>
                <c:pt idx="40370">
                  <c:v>0.27083410181912598</c:v>
                </c:pt>
                <c:pt idx="40371">
                  <c:v>0.27071315125260897</c:v>
                </c:pt>
                <c:pt idx="40372">
                  <c:v>0.27059220068727502</c:v>
                </c:pt>
                <c:pt idx="40373">
                  <c:v>0.27047125012075901</c:v>
                </c:pt>
                <c:pt idx="40374">
                  <c:v>0.270350299554242</c:v>
                </c:pt>
                <c:pt idx="40375">
                  <c:v>0.27022934898890799</c:v>
                </c:pt>
                <c:pt idx="40376">
                  <c:v>0.27010839842239098</c:v>
                </c:pt>
                <c:pt idx="40377">
                  <c:v>0.26998744785587497</c:v>
                </c:pt>
                <c:pt idx="40378">
                  <c:v>0.26986649729054102</c:v>
                </c:pt>
                <c:pt idx="40379">
                  <c:v>0.26974554672402401</c:v>
                </c:pt>
                <c:pt idx="40380">
                  <c:v>0.269624596157508</c:v>
                </c:pt>
                <c:pt idx="40381">
                  <c:v>0.26950364559217399</c:v>
                </c:pt>
                <c:pt idx="40382">
                  <c:v>0.26938269502565698</c:v>
                </c:pt>
                <c:pt idx="40383">
                  <c:v>0.26926174445914097</c:v>
                </c:pt>
                <c:pt idx="40384">
                  <c:v>0.26914079389380702</c:v>
                </c:pt>
                <c:pt idx="40385">
                  <c:v>0.26901984332729001</c:v>
                </c:pt>
                <c:pt idx="40386">
                  <c:v>0.268898892760773</c:v>
                </c:pt>
                <c:pt idx="40387">
                  <c:v>0.26877794219543999</c:v>
                </c:pt>
                <c:pt idx="40388">
                  <c:v>0.26865699162892298</c:v>
                </c:pt>
                <c:pt idx="40389">
                  <c:v>0.26853604106240597</c:v>
                </c:pt>
                <c:pt idx="40390">
                  <c:v>0.26841509049707202</c:v>
                </c:pt>
                <c:pt idx="40391">
                  <c:v>0.26829413993055601</c:v>
                </c:pt>
                <c:pt idx="40392">
                  <c:v>0.268173189364039</c:v>
                </c:pt>
                <c:pt idx="40393">
                  <c:v>0.26805223879870499</c:v>
                </c:pt>
                <c:pt idx="40394">
                  <c:v>0.26793128823218898</c:v>
                </c:pt>
                <c:pt idx="40395">
                  <c:v>0.26781033766567203</c:v>
                </c:pt>
                <c:pt idx="40396">
                  <c:v>0.26768938710033802</c:v>
                </c:pt>
                <c:pt idx="40397">
                  <c:v>0.26756843653382101</c:v>
                </c:pt>
                <c:pt idx="40398">
                  <c:v>0.267447485967305</c:v>
                </c:pt>
                <c:pt idx="40399">
                  <c:v>0.26732653540197099</c:v>
                </c:pt>
                <c:pt idx="40400">
                  <c:v>0.26720558483545398</c:v>
                </c:pt>
                <c:pt idx="40401">
                  <c:v>0.26708463426893803</c:v>
                </c:pt>
                <c:pt idx="40402">
                  <c:v>0.26696368370360402</c:v>
                </c:pt>
                <c:pt idx="40403">
                  <c:v>0.26684273313708701</c:v>
                </c:pt>
                <c:pt idx="40404">
                  <c:v>0.266721782570571</c:v>
                </c:pt>
                <c:pt idx="40405">
                  <c:v>0.26660083200523699</c:v>
                </c:pt>
                <c:pt idx="40406">
                  <c:v>0.26647988143871998</c:v>
                </c:pt>
                <c:pt idx="40407">
                  <c:v>0.26635893087220303</c:v>
                </c:pt>
                <c:pt idx="40408">
                  <c:v>0.26623798030687001</c:v>
                </c:pt>
                <c:pt idx="40409">
                  <c:v>0.26611702974035301</c:v>
                </c:pt>
                <c:pt idx="40410">
                  <c:v>0.265996079173836</c:v>
                </c:pt>
                <c:pt idx="40411">
                  <c:v>0.26587512860850199</c:v>
                </c:pt>
                <c:pt idx="40412">
                  <c:v>0.26575417804198598</c:v>
                </c:pt>
                <c:pt idx="40413">
                  <c:v>0.26563322747546902</c:v>
                </c:pt>
                <c:pt idx="40414">
                  <c:v>0.26551227691013501</c:v>
                </c:pt>
                <c:pt idx="40415">
                  <c:v>0.26539132634361901</c:v>
                </c:pt>
                <c:pt idx="40416">
                  <c:v>0.265270375777102</c:v>
                </c:pt>
                <c:pt idx="40417">
                  <c:v>0.26514942521176799</c:v>
                </c:pt>
                <c:pt idx="40418">
                  <c:v>0.26502847464525198</c:v>
                </c:pt>
                <c:pt idx="40419">
                  <c:v>0.26490752407873502</c:v>
                </c:pt>
                <c:pt idx="40420">
                  <c:v>0.26478657351340101</c:v>
                </c:pt>
                <c:pt idx="40421">
                  <c:v>0.264665622946884</c:v>
                </c:pt>
                <c:pt idx="40422">
                  <c:v>0.264544672380368</c:v>
                </c:pt>
                <c:pt idx="40423">
                  <c:v>0.26442372181503399</c:v>
                </c:pt>
                <c:pt idx="40424">
                  <c:v>0.26430277124851698</c:v>
                </c:pt>
                <c:pt idx="40425">
                  <c:v>0.26418182068200102</c:v>
                </c:pt>
                <c:pt idx="40426">
                  <c:v>0.26406087011666701</c:v>
                </c:pt>
                <c:pt idx="40427">
                  <c:v>0.26393991955015</c:v>
                </c:pt>
                <c:pt idx="40428">
                  <c:v>0.263818968983633</c:v>
                </c:pt>
                <c:pt idx="40429">
                  <c:v>0.26369801841829998</c:v>
                </c:pt>
                <c:pt idx="40430">
                  <c:v>0.26357706785178298</c:v>
                </c:pt>
                <c:pt idx="40431">
                  <c:v>0.26345611728526602</c:v>
                </c:pt>
                <c:pt idx="40432">
                  <c:v>0.26333516671993201</c:v>
                </c:pt>
                <c:pt idx="40433">
                  <c:v>0.263214216153416</c:v>
                </c:pt>
                <c:pt idx="40434">
                  <c:v>0.26309326558689899</c:v>
                </c:pt>
                <c:pt idx="40435">
                  <c:v>0.26297231502156498</c:v>
                </c:pt>
                <c:pt idx="40436">
                  <c:v>0.26285136445504897</c:v>
                </c:pt>
                <c:pt idx="40437">
                  <c:v>0.26273041388853202</c:v>
                </c:pt>
                <c:pt idx="40438">
                  <c:v>0.26260946332319801</c:v>
                </c:pt>
                <c:pt idx="40439">
                  <c:v>0.262488512756682</c:v>
                </c:pt>
                <c:pt idx="40440">
                  <c:v>0.26236756219016499</c:v>
                </c:pt>
                <c:pt idx="40441">
                  <c:v>0.26224661162483098</c:v>
                </c:pt>
                <c:pt idx="40442">
                  <c:v>0.26212566105831397</c:v>
                </c:pt>
                <c:pt idx="40443">
                  <c:v>0.26200471049179802</c:v>
                </c:pt>
                <c:pt idx="40444">
                  <c:v>0.26188375992646401</c:v>
                </c:pt>
                <c:pt idx="40445">
                  <c:v>0.261762809359947</c:v>
                </c:pt>
                <c:pt idx="40446">
                  <c:v>0.26164185879343099</c:v>
                </c:pt>
                <c:pt idx="40447">
                  <c:v>0.26152090822809698</c:v>
                </c:pt>
                <c:pt idx="40448">
                  <c:v>0.26139995766157997</c:v>
                </c:pt>
                <c:pt idx="40449">
                  <c:v>0.26127900709506302</c:v>
                </c:pt>
                <c:pt idx="40450">
                  <c:v>0.26115805652973001</c:v>
                </c:pt>
                <c:pt idx="40451">
                  <c:v>0.261037105963213</c:v>
                </c:pt>
                <c:pt idx="40452">
                  <c:v>0.26091615539669599</c:v>
                </c:pt>
                <c:pt idx="40453">
                  <c:v>0.26079520483136198</c:v>
                </c:pt>
                <c:pt idx="40454">
                  <c:v>0.26067425426484597</c:v>
                </c:pt>
                <c:pt idx="40455">
                  <c:v>0.26055330369832902</c:v>
                </c:pt>
                <c:pt idx="40456">
                  <c:v>0.26043235313299501</c:v>
                </c:pt>
                <c:pt idx="40457">
                  <c:v>0.260311402566479</c:v>
                </c:pt>
                <c:pt idx="40458">
                  <c:v>0.26019045199996199</c:v>
                </c:pt>
                <c:pt idx="40459">
                  <c:v>0.26006950143462798</c:v>
                </c:pt>
                <c:pt idx="40460">
                  <c:v>0.25994855086811097</c:v>
                </c:pt>
                <c:pt idx="40461">
                  <c:v>0.25982760030159502</c:v>
                </c:pt>
                <c:pt idx="40462">
                  <c:v>0.25970664973626101</c:v>
                </c:pt>
                <c:pt idx="40463">
                  <c:v>0.259585699169744</c:v>
                </c:pt>
                <c:pt idx="40464">
                  <c:v>0.25946474860322799</c:v>
                </c:pt>
                <c:pt idx="40465">
                  <c:v>0.25934379803789398</c:v>
                </c:pt>
                <c:pt idx="40466">
                  <c:v>0.25922284747137703</c:v>
                </c:pt>
                <c:pt idx="40467">
                  <c:v>0.25910189690486102</c:v>
                </c:pt>
                <c:pt idx="40468">
                  <c:v>0.25898094633952701</c:v>
                </c:pt>
                <c:pt idx="40469">
                  <c:v>0.25885999577301</c:v>
                </c:pt>
                <c:pt idx="40470">
                  <c:v>0.25873904520649299</c:v>
                </c:pt>
                <c:pt idx="40471">
                  <c:v>0.25861809464115998</c:v>
                </c:pt>
                <c:pt idx="40472">
                  <c:v>0.25849714407464303</c:v>
                </c:pt>
                <c:pt idx="40473">
                  <c:v>0.25837619350812602</c:v>
                </c:pt>
                <c:pt idx="40474">
                  <c:v>0.25825524294279201</c:v>
                </c:pt>
                <c:pt idx="40475">
                  <c:v>0.258134292376276</c:v>
                </c:pt>
                <c:pt idx="40476">
                  <c:v>0.25801334180975899</c:v>
                </c:pt>
                <c:pt idx="40477">
                  <c:v>0.25789239124442498</c:v>
                </c:pt>
                <c:pt idx="40478">
                  <c:v>0.25777144067790903</c:v>
                </c:pt>
                <c:pt idx="40479">
                  <c:v>0.25765049011139202</c:v>
                </c:pt>
                <c:pt idx="40480">
                  <c:v>0.25752953954605801</c:v>
                </c:pt>
                <c:pt idx="40481">
                  <c:v>0.257408588979542</c:v>
                </c:pt>
                <c:pt idx="40482">
                  <c:v>0.25728763841302499</c:v>
                </c:pt>
                <c:pt idx="40483">
                  <c:v>0.25716668784769098</c:v>
                </c:pt>
                <c:pt idx="40484">
                  <c:v>0.25704573728117402</c:v>
                </c:pt>
                <c:pt idx="40485">
                  <c:v>0.25692478671465802</c:v>
                </c:pt>
                <c:pt idx="40486">
                  <c:v>0.25680383614932401</c:v>
                </c:pt>
                <c:pt idx="40487">
                  <c:v>0.256682885582807</c:v>
                </c:pt>
                <c:pt idx="40488">
                  <c:v>0.25656193501629099</c:v>
                </c:pt>
                <c:pt idx="40489">
                  <c:v>0.25644098445095698</c:v>
                </c:pt>
                <c:pt idx="40490">
                  <c:v>0.25632003388444002</c:v>
                </c:pt>
                <c:pt idx="40491">
                  <c:v>0.25619908331792302</c:v>
                </c:pt>
                <c:pt idx="40492">
                  <c:v>0.256145020875646</c:v>
                </c:pt>
                <c:pt idx="40493">
                  <c:v>0.25615784655655</c:v>
                </c:pt>
                <c:pt idx="40494">
                  <c:v>0.25617067223745499</c:v>
                </c:pt>
                <c:pt idx="40495">
                  <c:v>0.25618349791823303</c:v>
                </c:pt>
                <c:pt idx="40496">
                  <c:v>0.25619632359913802</c:v>
                </c:pt>
                <c:pt idx="40497">
                  <c:v>0.25620914928004201</c:v>
                </c:pt>
                <c:pt idx="40498">
                  <c:v>0.256221974960821</c:v>
                </c:pt>
                <c:pt idx="40499">
                  <c:v>0.25623480064172499</c:v>
                </c:pt>
                <c:pt idx="40500">
                  <c:v>0.25624762632262998</c:v>
                </c:pt>
                <c:pt idx="40501">
                  <c:v>0.25626045200340802</c:v>
                </c:pt>
                <c:pt idx="40502">
                  <c:v>0.25627327768431302</c:v>
                </c:pt>
                <c:pt idx="40503">
                  <c:v>0.25628610336521701</c:v>
                </c:pt>
                <c:pt idx="40504">
                  <c:v>0.25629892904599599</c:v>
                </c:pt>
                <c:pt idx="40505">
                  <c:v>0.25631175472689999</c:v>
                </c:pt>
                <c:pt idx="40506">
                  <c:v>0.25632458040780498</c:v>
                </c:pt>
                <c:pt idx="40507">
                  <c:v>0.25633740608858402</c:v>
                </c:pt>
                <c:pt idx="40508">
                  <c:v>0.25635023176948801</c:v>
                </c:pt>
                <c:pt idx="40509">
                  <c:v>0.25636305745039201</c:v>
                </c:pt>
                <c:pt idx="40510">
                  <c:v>0.25637588313117099</c:v>
                </c:pt>
                <c:pt idx="40511">
                  <c:v>0.25638870881207498</c:v>
                </c:pt>
                <c:pt idx="40512">
                  <c:v>0.25640153449297998</c:v>
                </c:pt>
                <c:pt idx="40513">
                  <c:v>0.25641436017375902</c:v>
                </c:pt>
                <c:pt idx="40514">
                  <c:v>0.25642718585466301</c:v>
                </c:pt>
                <c:pt idx="40515">
                  <c:v>0.256440011535567</c:v>
                </c:pt>
                <c:pt idx="40516">
                  <c:v>0.25645283721634599</c:v>
                </c:pt>
                <c:pt idx="40517">
                  <c:v>0.25646566289724998</c:v>
                </c:pt>
                <c:pt idx="40518">
                  <c:v>0.25647848857815497</c:v>
                </c:pt>
                <c:pt idx="40519">
                  <c:v>0.25649131425893401</c:v>
                </c:pt>
                <c:pt idx="40520">
                  <c:v>0.25650413993983801</c:v>
                </c:pt>
                <c:pt idx="40521">
                  <c:v>0.256516965620742</c:v>
                </c:pt>
                <c:pt idx="40522">
                  <c:v>0.25652979130152098</c:v>
                </c:pt>
                <c:pt idx="40523">
                  <c:v>0.25654261698242498</c:v>
                </c:pt>
                <c:pt idx="40524">
                  <c:v>0.25655544266333002</c:v>
                </c:pt>
                <c:pt idx="40525">
                  <c:v>0.25656826834410901</c:v>
                </c:pt>
                <c:pt idx="40526">
                  <c:v>0.256581094025013</c:v>
                </c:pt>
                <c:pt idx="40527">
                  <c:v>0.256593919705917</c:v>
                </c:pt>
                <c:pt idx="40528">
                  <c:v>0.25660674538669598</c:v>
                </c:pt>
                <c:pt idx="40529">
                  <c:v>0.25661957106760003</c:v>
                </c:pt>
                <c:pt idx="40530">
                  <c:v>0.25663239674850502</c:v>
                </c:pt>
                <c:pt idx="40531">
                  <c:v>0.256645222429284</c:v>
                </c:pt>
                <c:pt idx="40532">
                  <c:v>0.256658048110188</c:v>
                </c:pt>
                <c:pt idx="40533">
                  <c:v>0.25667087379109199</c:v>
                </c:pt>
                <c:pt idx="40534">
                  <c:v>0.25668369947187097</c:v>
                </c:pt>
                <c:pt idx="40535">
                  <c:v>0.25669652515277502</c:v>
                </c:pt>
                <c:pt idx="40536">
                  <c:v>0.25670935083368002</c:v>
                </c:pt>
                <c:pt idx="40537">
                  <c:v>0.256722176514459</c:v>
                </c:pt>
                <c:pt idx="40538">
                  <c:v>0.25673500219536299</c:v>
                </c:pt>
                <c:pt idx="40539">
                  <c:v>0.25674782787626699</c:v>
                </c:pt>
                <c:pt idx="40540">
                  <c:v>0.25676065355704603</c:v>
                </c:pt>
                <c:pt idx="40541">
                  <c:v>0.25677347923795002</c:v>
                </c:pt>
                <c:pt idx="40542">
                  <c:v>0.25678630491885501</c:v>
                </c:pt>
                <c:pt idx="40543">
                  <c:v>0.256799130599634</c:v>
                </c:pt>
                <c:pt idx="40544">
                  <c:v>0.25681195628053799</c:v>
                </c:pt>
                <c:pt idx="40545">
                  <c:v>0.25682478196144198</c:v>
                </c:pt>
                <c:pt idx="40546">
                  <c:v>0.25683760764222102</c:v>
                </c:pt>
                <c:pt idx="40547">
                  <c:v>0.25685043332312602</c:v>
                </c:pt>
                <c:pt idx="40548">
                  <c:v>0.25686325900403001</c:v>
                </c:pt>
                <c:pt idx="40549">
                  <c:v>0.25687608468480899</c:v>
                </c:pt>
                <c:pt idx="40550">
                  <c:v>0.25688891036571299</c:v>
                </c:pt>
                <c:pt idx="40551">
                  <c:v>0.25690173604661698</c:v>
                </c:pt>
                <c:pt idx="40552">
                  <c:v>0.25691456172739602</c:v>
                </c:pt>
                <c:pt idx="40553">
                  <c:v>0.25692738740830101</c:v>
                </c:pt>
                <c:pt idx="40554">
                  <c:v>0.25694021308920501</c:v>
                </c:pt>
                <c:pt idx="40555">
                  <c:v>0.25695303876998399</c:v>
                </c:pt>
                <c:pt idx="40556">
                  <c:v>0.25696586445088798</c:v>
                </c:pt>
                <c:pt idx="40557">
                  <c:v>0.25697869013179198</c:v>
                </c:pt>
                <c:pt idx="40558">
                  <c:v>0.25699151581257101</c:v>
                </c:pt>
                <c:pt idx="40559">
                  <c:v>0.25700434149347601</c:v>
                </c:pt>
                <c:pt idx="40560">
                  <c:v>0.25701716717438</c:v>
                </c:pt>
                <c:pt idx="40561">
                  <c:v>0.25702999285515898</c:v>
                </c:pt>
                <c:pt idx="40562">
                  <c:v>0.25704281853606298</c:v>
                </c:pt>
                <c:pt idx="40563">
                  <c:v>0.25705564421696703</c:v>
                </c:pt>
                <c:pt idx="40564">
                  <c:v>0.25706846989774601</c:v>
                </c:pt>
                <c:pt idx="40565">
                  <c:v>0.257081295578651</c:v>
                </c:pt>
                <c:pt idx="40566">
                  <c:v>0.257094121259555</c:v>
                </c:pt>
                <c:pt idx="40567">
                  <c:v>0.25710694694033398</c:v>
                </c:pt>
                <c:pt idx="40568">
                  <c:v>0.25711977262123797</c:v>
                </c:pt>
                <c:pt idx="40569">
                  <c:v>0.25713259830214202</c:v>
                </c:pt>
                <c:pt idx="40570">
                  <c:v>0.25714542398292101</c:v>
                </c:pt>
                <c:pt idx="40571">
                  <c:v>0.257158249663826</c:v>
                </c:pt>
                <c:pt idx="40572">
                  <c:v>0.25717107534472999</c:v>
                </c:pt>
                <c:pt idx="40573">
                  <c:v>0.25718390102550898</c:v>
                </c:pt>
                <c:pt idx="40574">
                  <c:v>0.25719672670641303</c:v>
                </c:pt>
                <c:pt idx="40575">
                  <c:v>0.25720955238731702</c:v>
                </c:pt>
                <c:pt idx="40576">
                  <c:v>0.257222378068096</c:v>
                </c:pt>
                <c:pt idx="40577">
                  <c:v>0.257235203749001</c:v>
                </c:pt>
                <c:pt idx="40578">
                  <c:v>0.25724802942990499</c:v>
                </c:pt>
                <c:pt idx="40579">
                  <c:v>0.25726085511068397</c:v>
                </c:pt>
                <c:pt idx="40580">
                  <c:v>0.25727368079158802</c:v>
                </c:pt>
                <c:pt idx="40581">
                  <c:v>0.25728650647249202</c:v>
                </c:pt>
                <c:pt idx="40582">
                  <c:v>0.257299332153271</c:v>
                </c:pt>
                <c:pt idx="40583">
                  <c:v>0.25731215783417599</c:v>
                </c:pt>
                <c:pt idx="40584">
                  <c:v>0.25732498351507999</c:v>
                </c:pt>
                <c:pt idx="40585">
                  <c:v>0.25733780919585902</c:v>
                </c:pt>
                <c:pt idx="40586">
                  <c:v>0.25735063487676302</c:v>
                </c:pt>
                <c:pt idx="40587">
                  <c:v>0.25736346055766701</c:v>
                </c:pt>
                <c:pt idx="40588">
                  <c:v>0.25737628623844599</c:v>
                </c:pt>
                <c:pt idx="40589">
                  <c:v>0.25738911191935099</c:v>
                </c:pt>
                <c:pt idx="40590">
                  <c:v>0.25740193760025498</c:v>
                </c:pt>
                <c:pt idx="40591">
                  <c:v>0.25741476328103402</c:v>
                </c:pt>
                <c:pt idx="40592">
                  <c:v>0.25742758896193801</c:v>
                </c:pt>
                <c:pt idx="40593">
                  <c:v>0.25744041464284201</c:v>
                </c:pt>
                <c:pt idx="40594">
                  <c:v>0.25745324032362099</c:v>
                </c:pt>
                <c:pt idx="40595">
                  <c:v>0.25746606600452598</c:v>
                </c:pt>
                <c:pt idx="40596">
                  <c:v>0.25747889168542998</c:v>
                </c:pt>
                <c:pt idx="40597">
                  <c:v>0.25749171736620902</c:v>
                </c:pt>
                <c:pt idx="40598">
                  <c:v>0.25750454304711301</c:v>
                </c:pt>
                <c:pt idx="40599">
                  <c:v>0.257517368728018</c:v>
                </c:pt>
                <c:pt idx="40600">
                  <c:v>0.25753019440879599</c:v>
                </c:pt>
                <c:pt idx="40601">
                  <c:v>0.25754302008970098</c:v>
                </c:pt>
                <c:pt idx="40602">
                  <c:v>0.25755584577060497</c:v>
                </c:pt>
                <c:pt idx="40603">
                  <c:v>0.25756867145138401</c:v>
                </c:pt>
                <c:pt idx="40604">
                  <c:v>0.25758149713228801</c:v>
                </c:pt>
                <c:pt idx="40605">
                  <c:v>0.257594322813193</c:v>
                </c:pt>
                <c:pt idx="40606">
                  <c:v>0.25760714849397098</c:v>
                </c:pt>
                <c:pt idx="40607">
                  <c:v>0.25761997417487598</c:v>
                </c:pt>
                <c:pt idx="40608">
                  <c:v>0.25763279985578003</c:v>
                </c:pt>
                <c:pt idx="40609">
                  <c:v>0.25764562553655901</c:v>
                </c:pt>
                <c:pt idx="40610">
                  <c:v>0.257658451217463</c:v>
                </c:pt>
                <c:pt idx="40611">
                  <c:v>0.257671276898368</c:v>
                </c:pt>
                <c:pt idx="40612">
                  <c:v>0.25768410257914698</c:v>
                </c:pt>
                <c:pt idx="40613">
                  <c:v>0.25769692826005097</c:v>
                </c:pt>
                <c:pt idx="40614">
                  <c:v>0.25770975394095502</c:v>
                </c:pt>
                <c:pt idx="40615">
                  <c:v>0.257722579621734</c:v>
                </c:pt>
                <c:pt idx="40616">
                  <c:v>0.257735405302638</c:v>
                </c:pt>
                <c:pt idx="40617">
                  <c:v>0.25774823098354299</c:v>
                </c:pt>
                <c:pt idx="40618">
                  <c:v>0.25776105666432197</c:v>
                </c:pt>
                <c:pt idx="40619">
                  <c:v>0.25777388234522602</c:v>
                </c:pt>
                <c:pt idx="40620">
                  <c:v>0.25778670802613002</c:v>
                </c:pt>
                <c:pt idx="40621">
                  <c:v>0.257799533706909</c:v>
                </c:pt>
                <c:pt idx="40622">
                  <c:v>0.25781235938781299</c:v>
                </c:pt>
                <c:pt idx="40623">
                  <c:v>0.25782518506871799</c:v>
                </c:pt>
                <c:pt idx="40624">
                  <c:v>0.25783801074949703</c:v>
                </c:pt>
                <c:pt idx="40625">
                  <c:v>0.25785083643040102</c:v>
                </c:pt>
                <c:pt idx="40626">
                  <c:v>0.25786366211130501</c:v>
                </c:pt>
                <c:pt idx="40627">
                  <c:v>0.257876487792084</c:v>
                </c:pt>
                <c:pt idx="40628">
                  <c:v>0.25788931347298799</c:v>
                </c:pt>
                <c:pt idx="40629">
                  <c:v>0.25790213915389298</c:v>
                </c:pt>
                <c:pt idx="40630">
                  <c:v>0.25791496483467202</c:v>
                </c:pt>
                <c:pt idx="40631">
                  <c:v>0.25792779051557602</c:v>
                </c:pt>
                <c:pt idx="40632">
                  <c:v>0.25794061619648001</c:v>
                </c:pt>
                <c:pt idx="40633">
                  <c:v>0.25795344187725899</c:v>
                </c:pt>
                <c:pt idx="40634">
                  <c:v>0.25796626755816299</c:v>
                </c:pt>
                <c:pt idx="40635">
                  <c:v>0.25797909323906798</c:v>
                </c:pt>
                <c:pt idx="40636">
                  <c:v>0.25799191891984702</c:v>
                </c:pt>
                <c:pt idx="40637">
                  <c:v>0.25800474460075101</c:v>
                </c:pt>
                <c:pt idx="40638">
                  <c:v>0.25801757028165501</c:v>
                </c:pt>
                <c:pt idx="40639">
                  <c:v>0.25803039596243399</c:v>
                </c:pt>
                <c:pt idx="40640">
                  <c:v>0.25804322164333798</c:v>
                </c:pt>
                <c:pt idx="40641">
                  <c:v>0.25805604732424298</c:v>
                </c:pt>
                <c:pt idx="40642">
                  <c:v>0.25806887300502201</c:v>
                </c:pt>
                <c:pt idx="40643">
                  <c:v>0.25808169868592601</c:v>
                </c:pt>
                <c:pt idx="40644">
                  <c:v>0.25809452436683</c:v>
                </c:pt>
                <c:pt idx="40645">
                  <c:v>0.25810735004760899</c:v>
                </c:pt>
                <c:pt idx="40646">
                  <c:v>0.25812017572851298</c:v>
                </c:pt>
                <c:pt idx="40647">
                  <c:v>0.25813300140941797</c:v>
                </c:pt>
                <c:pt idx="40648">
                  <c:v>0.25814582709019701</c:v>
                </c:pt>
                <c:pt idx="40649">
                  <c:v>0.258158652771101</c:v>
                </c:pt>
                <c:pt idx="40650">
                  <c:v>0.258171478452005</c:v>
                </c:pt>
                <c:pt idx="40651">
                  <c:v>0.25818430413278398</c:v>
                </c:pt>
                <c:pt idx="40652">
                  <c:v>0.25819712981368798</c:v>
                </c:pt>
                <c:pt idx="40653">
                  <c:v>0.25820995549459302</c:v>
                </c:pt>
                <c:pt idx="40654">
                  <c:v>0.25822278117537201</c:v>
                </c:pt>
                <c:pt idx="40655">
                  <c:v>0.258235606856276</c:v>
                </c:pt>
                <c:pt idx="40656">
                  <c:v>0.25824843253717999</c:v>
                </c:pt>
                <c:pt idx="40657">
                  <c:v>0.25826125821795898</c:v>
                </c:pt>
                <c:pt idx="40658">
                  <c:v>0.25827408389886303</c:v>
                </c:pt>
                <c:pt idx="40659">
                  <c:v>0.25828690957976802</c:v>
                </c:pt>
                <c:pt idx="40660">
                  <c:v>0.258299735260547</c:v>
                </c:pt>
                <c:pt idx="40661">
                  <c:v>0.258312560941451</c:v>
                </c:pt>
                <c:pt idx="40662">
                  <c:v>0.25832538662235499</c:v>
                </c:pt>
                <c:pt idx="40663">
                  <c:v>0.25833821230313397</c:v>
                </c:pt>
                <c:pt idx="40664">
                  <c:v>0.25835103798403802</c:v>
                </c:pt>
                <c:pt idx="40665">
                  <c:v>0.25836386366494302</c:v>
                </c:pt>
                <c:pt idx="40666">
                  <c:v>0.258376689345722</c:v>
                </c:pt>
                <c:pt idx="40667">
                  <c:v>0.25838951502662599</c:v>
                </c:pt>
                <c:pt idx="40668">
                  <c:v>0.25840234070752999</c:v>
                </c:pt>
                <c:pt idx="40669">
                  <c:v>0.25841516638830903</c:v>
                </c:pt>
                <c:pt idx="40670">
                  <c:v>0.25842799206921402</c:v>
                </c:pt>
                <c:pt idx="40671">
                  <c:v>0.25844081775011801</c:v>
                </c:pt>
                <c:pt idx="40672">
                  <c:v>0.258453643430897</c:v>
                </c:pt>
                <c:pt idx="40673">
                  <c:v>0.25846646911180099</c:v>
                </c:pt>
                <c:pt idx="40674">
                  <c:v>0.25847929479270498</c:v>
                </c:pt>
                <c:pt idx="40675">
                  <c:v>0.25849212047348402</c:v>
                </c:pt>
                <c:pt idx="40676">
                  <c:v>0.25850494615438901</c:v>
                </c:pt>
                <c:pt idx="40677">
                  <c:v>0.25851777183529301</c:v>
                </c:pt>
                <c:pt idx="40678">
                  <c:v>0.25853059751607199</c:v>
                </c:pt>
                <c:pt idx="40679">
                  <c:v>0.25854342319697599</c:v>
                </c:pt>
                <c:pt idx="40680">
                  <c:v>0.25855624887787998</c:v>
                </c:pt>
                <c:pt idx="40681">
                  <c:v>0.25856907455865902</c:v>
                </c:pt>
                <c:pt idx="40682">
                  <c:v>0.25858190023956401</c:v>
                </c:pt>
                <c:pt idx="40683">
                  <c:v>0.258594725920468</c:v>
                </c:pt>
                <c:pt idx="40684">
                  <c:v>0.25860755160124699</c:v>
                </c:pt>
                <c:pt idx="40685">
                  <c:v>0.25862037728215098</c:v>
                </c:pt>
                <c:pt idx="40686">
                  <c:v>0.25863320296305498</c:v>
                </c:pt>
                <c:pt idx="40687">
                  <c:v>0.25864602864383401</c:v>
                </c:pt>
                <c:pt idx="40688">
                  <c:v>0.25865885432473901</c:v>
                </c:pt>
                <c:pt idx="40689">
                  <c:v>0.258671680005643</c:v>
                </c:pt>
                <c:pt idx="40690">
                  <c:v>0.25868450568642198</c:v>
                </c:pt>
                <c:pt idx="40691">
                  <c:v>0.25869733136732598</c:v>
                </c:pt>
                <c:pt idx="40692">
                  <c:v>0.25871015704823003</c:v>
                </c:pt>
                <c:pt idx="40693">
                  <c:v>0.25872298272900901</c:v>
                </c:pt>
                <c:pt idx="40694">
                  <c:v>0.258735808409914</c:v>
                </c:pt>
                <c:pt idx="40695">
                  <c:v>0.258748634090818</c:v>
                </c:pt>
                <c:pt idx="40696">
                  <c:v>0.25876145977159698</c:v>
                </c:pt>
                <c:pt idx="40697">
                  <c:v>0.25877428545250097</c:v>
                </c:pt>
                <c:pt idx="40698">
                  <c:v>0.25878711113340502</c:v>
                </c:pt>
                <c:pt idx="40699">
                  <c:v>0.25879993681418401</c:v>
                </c:pt>
                <c:pt idx="40700">
                  <c:v>0.258812762495089</c:v>
                </c:pt>
                <c:pt idx="40701">
                  <c:v>0.25882558817599299</c:v>
                </c:pt>
                <c:pt idx="40702">
                  <c:v>0.25883841385677198</c:v>
                </c:pt>
                <c:pt idx="40703">
                  <c:v>0.25885123953767603</c:v>
                </c:pt>
                <c:pt idx="40704">
                  <c:v>0.25886406521858002</c:v>
                </c:pt>
                <c:pt idx="40705">
                  <c:v>0.258876890899359</c:v>
                </c:pt>
                <c:pt idx="40706">
                  <c:v>0.258889716580264</c:v>
                </c:pt>
                <c:pt idx="40707">
                  <c:v>0.25890254226116799</c:v>
                </c:pt>
                <c:pt idx="40708">
                  <c:v>0.25891536794194703</c:v>
                </c:pt>
                <c:pt idx="40709">
                  <c:v>0.25892819362285102</c:v>
                </c:pt>
                <c:pt idx="40710">
                  <c:v>0.25894101930375502</c:v>
                </c:pt>
                <c:pt idx="40711">
                  <c:v>0.258953844984534</c:v>
                </c:pt>
                <c:pt idx="40712">
                  <c:v>0.25896667066543899</c:v>
                </c:pt>
                <c:pt idx="40713">
                  <c:v>0.25897949634634299</c:v>
                </c:pt>
                <c:pt idx="40714">
                  <c:v>0.25899232202712202</c:v>
                </c:pt>
                <c:pt idx="40715">
                  <c:v>0.25900514770802602</c:v>
                </c:pt>
                <c:pt idx="40716">
                  <c:v>0.25901797338893101</c:v>
                </c:pt>
                <c:pt idx="40717">
                  <c:v>0.25903079906970899</c:v>
                </c:pt>
                <c:pt idx="40718">
                  <c:v>0.25904362475061399</c:v>
                </c:pt>
                <c:pt idx="40719">
                  <c:v>0.25905645043151798</c:v>
                </c:pt>
                <c:pt idx="40720">
                  <c:v>0.25906927611229702</c:v>
                </c:pt>
                <c:pt idx="40721">
                  <c:v>0.25908210179320101</c:v>
                </c:pt>
                <c:pt idx="40722">
                  <c:v>0.25909492747410601</c:v>
                </c:pt>
                <c:pt idx="40723">
                  <c:v>0.25910775315488399</c:v>
                </c:pt>
                <c:pt idx="40724">
                  <c:v>0.25912057883578898</c:v>
                </c:pt>
                <c:pt idx="40725">
                  <c:v>0.25913340451669298</c:v>
                </c:pt>
                <c:pt idx="40726">
                  <c:v>0.25914623019747202</c:v>
                </c:pt>
                <c:pt idx="40727">
                  <c:v>0.25915905587837601</c:v>
                </c:pt>
                <c:pt idx="40728">
                  <c:v>0.259171881559281</c:v>
                </c:pt>
                <c:pt idx="40729">
                  <c:v>0.25918470724005899</c:v>
                </c:pt>
                <c:pt idx="40730">
                  <c:v>0.25919753292096398</c:v>
                </c:pt>
                <c:pt idx="40731">
                  <c:v>0.25921035860186797</c:v>
                </c:pt>
                <c:pt idx="40732">
                  <c:v>0.25922318428264701</c:v>
                </c:pt>
                <c:pt idx="40733">
                  <c:v>0.25923600996355101</c:v>
                </c:pt>
                <c:pt idx="40734">
                  <c:v>0.259248835644456</c:v>
                </c:pt>
                <c:pt idx="40735">
                  <c:v>0.25926166132523498</c:v>
                </c:pt>
                <c:pt idx="40736">
                  <c:v>0.25927448700613898</c:v>
                </c:pt>
                <c:pt idx="40737">
                  <c:v>0.25928731268704303</c:v>
                </c:pt>
                <c:pt idx="40738">
                  <c:v>0.25930013836782201</c:v>
                </c:pt>
                <c:pt idx="40739">
                  <c:v>0.259312964048726</c:v>
                </c:pt>
                <c:pt idx="40740">
                  <c:v>0.259325789729631</c:v>
                </c:pt>
                <c:pt idx="40741">
                  <c:v>0.25933861541040998</c:v>
                </c:pt>
                <c:pt idx="40742">
                  <c:v>0.25935144109131397</c:v>
                </c:pt>
                <c:pt idx="40743">
                  <c:v>0.25936426677221802</c:v>
                </c:pt>
                <c:pt idx="40744">
                  <c:v>0.259377092452997</c:v>
                </c:pt>
                <c:pt idx="40745">
                  <c:v>0.259389918133901</c:v>
                </c:pt>
                <c:pt idx="40746">
                  <c:v>0.25940274381480599</c:v>
                </c:pt>
                <c:pt idx="40747">
                  <c:v>0.25941556949558497</c:v>
                </c:pt>
                <c:pt idx="40748">
                  <c:v>0.25942839517648902</c:v>
                </c:pt>
                <c:pt idx="40749">
                  <c:v>0.25944122085739302</c:v>
                </c:pt>
                <c:pt idx="40750">
                  <c:v>0.259454046538172</c:v>
                </c:pt>
                <c:pt idx="40751">
                  <c:v>0.25946687221907599</c:v>
                </c:pt>
                <c:pt idx="40752">
                  <c:v>0.25947969789998099</c:v>
                </c:pt>
                <c:pt idx="40753">
                  <c:v>0.25949252358076003</c:v>
                </c:pt>
                <c:pt idx="40754">
                  <c:v>0.25950534926166402</c:v>
                </c:pt>
                <c:pt idx="40755">
                  <c:v>0.25951817494256801</c:v>
                </c:pt>
                <c:pt idx="40756">
                  <c:v>0.259531000623347</c:v>
                </c:pt>
                <c:pt idx="40757">
                  <c:v>0.25954382630425099</c:v>
                </c:pt>
                <c:pt idx="40758">
                  <c:v>0.25955665198515598</c:v>
                </c:pt>
                <c:pt idx="40759">
                  <c:v>0.25956947766593502</c:v>
                </c:pt>
                <c:pt idx="40760">
                  <c:v>0.25958230334683902</c:v>
                </c:pt>
                <c:pt idx="40761">
                  <c:v>0.25959512902774301</c:v>
                </c:pt>
                <c:pt idx="40762">
                  <c:v>0.25960795470852199</c:v>
                </c:pt>
                <c:pt idx="40763">
                  <c:v>0.25962078038942599</c:v>
                </c:pt>
                <c:pt idx="40764">
                  <c:v>0.25963360607033098</c:v>
                </c:pt>
                <c:pt idx="40765">
                  <c:v>0.25964643175111002</c:v>
                </c:pt>
                <c:pt idx="40766">
                  <c:v>0.25965925743201401</c:v>
                </c:pt>
                <c:pt idx="40767">
                  <c:v>0.25967208311291801</c:v>
                </c:pt>
                <c:pt idx="40768">
                  <c:v>0.25968490879369699</c:v>
                </c:pt>
                <c:pt idx="40769">
                  <c:v>0.25969773447460098</c:v>
                </c:pt>
                <c:pt idx="40770">
                  <c:v>0.25971056015550598</c:v>
                </c:pt>
                <c:pt idx="40771">
                  <c:v>0.25972338583628501</c:v>
                </c:pt>
                <c:pt idx="40772">
                  <c:v>0.25973621151718901</c:v>
                </c:pt>
                <c:pt idx="40773">
                  <c:v>0.259749037198093</c:v>
                </c:pt>
                <c:pt idx="40774">
                  <c:v>0.25976186287887199</c:v>
                </c:pt>
                <c:pt idx="40775">
                  <c:v>0.25977468855977698</c:v>
                </c:pt>
                <c:pt idx="40776">
                  <c:v>0.25978751424068097</c:v>
                </c:pt>
                <c:pt idx="40777">
                  <c:v>0.25980033992146001</c:v>
                </c:pt>
                <c:pt idx="40778">
                  <c:v>0.259813165602364</c:v>
                </c:pt>
                <c:pt idx="40779">
                  <c:v>0.259825991283268</c:v>
                </c:pt>
                <c:pt idx="40780">
                  <c:v>0.25983881696404698</c:v>
                </c:pt>
                <c:pt idx="40781">
                  <c:v>0.25985164264495197</c:v>
                </c:pt>
                <c:pt idx="40782">
                  <c:v>0.25986446832585602</c:v>
                </c:pt>
                <c:pt idx="40783">
                  <c:v>0.25987729400663501</c:v>
                </c:pt>
                <c:pt idx="40784">
                  <c:v>0.259890119687539</c:v>
                </c:pt>
                <c:pt idx="40785">
                  <c:v>0.25990294536844299</c:v>
                </c:pt>
                <c:pt idx="40786">
                  <c:v>0.25991577104922198</c:v>
                </c:pt>
                <c:pt idx="40787">
                  <c:v>0.25992859673012703</c:v>
                </c:pt>
                <c:pt idx="40788">
                  <c:v>0.25994142241103102</c:v>
                </c:pt>
                <c:pt idx="40789">
                  <c:v>0.25995424809181</c:v>
                </c:pt>
                <c:pt idx="40790">
                  <c:v>0.259967073772714</c:v>
                </c:pt>
                <c:pt idx="40791">
                  <c:v>0.25997989945361799</c:v>
                </c:pt>
                <c:pt idx="40792">
                  <c:v>0.25999272513439697</c:v>
                </c:pt>
                <c:pt idx="40793">
                  <c:v>0.26000555081530202</c:v>
                </c:pt>
                <c:pt idx="40794">
                  <c:v>0.26001837649620602</c:v>
                </c:pt>
                <c:pt idx="40795">
                  <c:v>0.260031202176985</c:v>
                </c:pt>
                <c:pt idx="40796">
                  <c:v>0.26004402785788899</c:v>
                </c:pt>
                <c:pt idx="40797">
                  <c:v>0.26005685353879299</c:v>
                </c:pt>
                <c:pt idx="40798">
                  <c:v>0.26006967921957203</c:v>
                </c:pt>
                <c:pt idx="40799">
                  <c:v>0.26008250490047702</c:v>
                </c:pt>
                <c:pt idx="40800">
                  <c:v>0.26009533058138101</c:v>
                </c:pt>
                <c:pt idx="40801">
                  <c:v>0.26010815626216</c:v>
                </c:pt>
                <c:pt idx="40802">
                  <c:v>0.26012098194306399</c:v>
                </c:pt>
                <c:pt idx="40803">
                  <c:v>0.26013380762396798</c:v>
                </c:pt>
                <c:pt idx="40804">
                  <c:v>0.26014663330474702</c:v>
                </c:pt>
                <c:pt idx="40805">
                  <c:v>0.26015945898565201</c:v>
                </c:pt>
                <c:pt idx="40806">
                  <c:v>0.26017228466655601</c:v>
                </c:pt>
                <c:pt idx="40807">
                  <c:v>0.26018511034733499</c:v>
                </c:pt>
                <c:pt idx="40808">
                  <c:v>0.26019793602823899</c:v>
                </c:pt>
                <c:pt idx="40809">
                  <c:v>0.26021076170914298</c:v>
                </c:pt>
                <c:pt idx="40810">
                  <c:v>0.26022358738992202</c:v>
                </c:pt>
                <c:pt idx="40811">
                  <c:v>0.26023641307082701</c:v>
                </c:pt>
                <c:pt idx="40812">
                  <c:v>0.260249238751731</c:v>
                </c:pt>
                <c:pt idx="40813">
                  <c:v>0.26026206443250999</c:v>
                </c:pt>
                <c:pt idx="40814">
                  <c:v>0.26027489011341398</c:v>
                </c:pt>
                <c:pt idx="40815">
                  <c:v>0.26028771579431897</c:v>
                </c:pt>
                <c:pt idx="40816">
                  <c:v>0.26030054147509701</c:v>
                </c:pt>
                <c:pt idx="40817">
                  <c:v>0.26031336715600201</c:v>
                </c:pt>
                <c:pt idx="40818">
                  <c:v>0.260326192836906</c:v>
                </c:pt>
                <c:pt idx="40819">
                  <c:v>0.26033901851768498</c:v>
                </c:pt>
                <c:pt idx="40820">
                  <c:v>0.26035184419858898</c:v>
                </c:pt>
                <c:pt idx="40821">
                  <c:v>0.26036466987949303</c:v>
                </c:pt>
                <c:pt idx="40822">
                  <c:v>0.26037749556027201</c:v>
                </c:pt>
                <c:pt idx="40823">
                  <c:v>0.260390321241177</c:v>
                </c:pt>
                <c:pt idx="40824">
                  <c:v>0.260403146922081</c:v>
                </c:pt>
                <c:pt idx="40825">
                  <c:v>0.26041597260285998</c:v>
                </c:pt>
                <c:pt idx="40826">
                  <c:v>0.26042879828376397</c:v>
                </c:pt>
                <c:pt idx="40827">
                  <c:v>0.26044162396466902</c:v>
                </c:pt>
                <c:pt idx="40828">
                  <c:v>0.26045444964544701</c:v>
                </c:pt>
                <c:pt idx="40829">
                  <c:v>0.260467275326352</c:v>
                </c:pt>
                <c:pt idx="40830">
                  <c:v>0.26048010100725599</c:v>
                </c:pt>
                <c:pt idx="40831">
                  <c:v>0.26049292668803498</c:v>
                </c:pt>
                <c:pt idx="40832">
                  <c:v>0.26050575236893903</c:v>
                </c:pt>
                <c:pt idx="40833">
                  <c:v>0.26051857804984402</c:v>
                </c:pt>
                <c:pt idx="40834">
                  <c:v>0.260531403730622</c:v>
                </c:pt>
                <c:pt idx="40835">
                  <c:v>0.260544229411527</c:v>
                </c:pt>
                <c:pt idx="40836">
                  <c:v>0.26055705509243099</c:v>
                </c:pt>
                <c:pt idx="40837">
                  <c:v>0.26056988077321003</c:v>
                </c:pt>
                <c:pt idx="40838">
                  <c:v>0.26058270645411402</c:v>
                </c:pt>
                <c:pt idx="40839">
                  <c:v>0.26059553213501901</c:v>
                </c:pt>
                <c:pt idx="40840">
                  <c:v>0.260608357815797</c:v>
                </c:pt>
                <c:pt idx="40841">
                  <c:v>0.26062118349670199</c:v>
                </c:pt>
                <c:pt idx="40842">
                  <c:v>0.26063400917760599</c:v>
                </c:pt>
                <c:pt idx="40843">
                  <c:v>0.26064683485838502</c:v>
                </c:pt>
                <c:pt idx="40844">
                  <c:v>0.26065966053928902</c:v>
                </c:pt>
                <c:pt idx="40845">
                  <c:v>0.26067248622019401</c:v>
                </c:pt>
                <c:pt idx="40846">
                  <c:v>0.26068531190097299</c:v>
                </c:pt>
                <c:pt idx="40847">
                  <c:v>0.26069813758187699</c:v>
                </c:pt>
                <c:pt idx="40848">
                  <c:v>0.26071096326278098</c:v>
                </c:pt>
                <c:pt idx="40849">
                  <c:v>0.26072378894356002</c:v>
                </c:pt>
                <c:pt idx="40850">
                  <c:v>0.26073661462446401</c:v>
                </c:pt>
                <c:pt idx="40851">
                  <c:v>0.26074944030536901</c:v>
                </c:pt>
                <c:pt idx="40852">
                  <c:v>0.26076226598614799</c:v>
                </c:pt>
                <c:pt idx="40853">
                  <c:v>0.26077509166705198</c:v>
                </c:pt>
                <c:pt idx="40854">
                  <c:v>0.26078791734795598</c:v>
                </c:pt>
                <c:pt idx="40855">
                  <c:v>0.26080074302873502</c:v>
                </c:pt>
                <c:pt idx="40856">
                  <c:v>0.26081356870963901</c:v>
                </c:pt>
                <c:pt idx="40857">
                  <c:v>0.260826394390544</c:v>
                </c:pt>
                <c:pt idx="40858">
                  <c:v>0.26083922007132299</c:v>
                </c:pt>
                <c:pt idx="40859">
                  <c:v>0.26085204575222698</c:v>
                </c:pt>
                <c:pt idx="40860">
                  <c:v>0.26086487143313097</c:v>
                </c:pt>
                <c:pt idx="40861">
                  <c:v>0.26087769711391001</c:v>
                </c:pt>
                <c:pt idx="40862">
                  <c:v>0.26089052279481401</c:v>
                </c:pt>
                <c:pt idx="40863">
                  <c:v>0.260903348475719</c:v>
                </c:pt>
                <c:pt idx="40864">
                  <c:v>0.26091617415649798</c:v>
                </c:pt>
                <c:pt idx="40865">
                  <c:v>0.26092899983740198</c:v>
                </c:pt>
                <c:pt idx="40866">
                  <c:v>0.26094182551830603</c:v>
                </c:pt>
                <c:pt idx="40867">
                  <c:v>0.26095465119908501</c:v>
                </c:pt>
                <c:pt idx="40868">
                  <c:v>0.260967476879989</c:v>
                </c:pt>
                <c:pt idx="40869">
                  <c:v>0.260980302560894</c:v>
                </c:pt>
                <c:pt idx="40870">
                  <c:v>0.26099312824167298</c:v>
                </c:pt>
                <c:pt idx="40871">
                  <c:v>0.26100595392257703</c:v>
                </c:pt>
                <c:pt idx="40872">
                  <c:v>0.26101877960348102</c:v>
                </c:pt>
                <c:pt idx="40873">
                  <c:v>0.26103160528426</c:v>
                </c:pt>
                <c:pt idx="40874">
                  <c:v>0.261044430965164</c:v>
                </c:pt>
                <c:pt idx="40875">
                  <c:v>0.26105725664606899</c:v>
                </c:pt>
                <c:pt idx="40876">
                  <c:v>0.26107008232684797</c:v>
                </c:pt>
                <c:pt idx="40877">
                  <c:v>0.26108290800775202</c:v>
                </c:pt>
                <c:pt idx="40878">
                  <c:v>0.26109573368865602</c:v>
                </c:pt>
                <c:pt idx="40879">
                  <c:v>0.261108559369435</c:v>
                </c:pt>
                <c:pt idx="40880">
                  <c:v>0.26112138505033899</c:v>
                </c:pt>
                <c:pt idx="40881">
                  <c:v>0.26113421073124399</c:v>
                </c:pt>
                <c:pt idx="40882">
                  <c:v>0.26114703641202303</c:v>
                </c:pt>
                <c:pt idx="40883">
                  <c:v>0.26115986209292702</c:v>
                </c:pt>
                <c:pt idx="40884">
                  <c:v>0.26117268777383101</c:v>
                </c:pt>
                <c:pt idx="40885">
                  <c:v>0.26118551345461</c:v>
                </c:pt>
                <c:pt idx="40886">
                  <c:v>0.26119833913551399</c:v>
                </c:pt>
                <c:pt idx="40887">
                  <c:v>0.26121116481641898</c:v>
                </c:pt>
                <c:pt idx="40888">
                  <c:v>0.26122399049719802</c:v>
                </c:pt>
                <c:pt idx="40889">
                  <c:v>0.26123681617810202</c:v>
                </c:pt>
                <c:pt idx="40890">
                  <c:v>0.26124964185900601</c:v>
                </c:pt>
                <c:pt idx="40891">
                  <c:v>0.26126246753978499</c:v>
                </c:pt>
                <c:pt idx="40892">
                  <c:v>0.26127529322068899</c:v>
                </c:pt>
                <c:pt idx="40893">
                  <c:v>0.26128811890159398</c:v>
                </c:pt>
                <c:pt idx="40894">
                  <c:v>0.26130094458237302</c:v>
                </c:pt>
                <c:pt idx="40895">
                  <c:v>0.26131377026327701</c:v>
                </c:pt>
                <c:pt idx="40896">
                  <c:v>0.26132659594418101</c:v>
                </c:pt>
                <c:pt idx="40897">
                  <c:v>0.26133942162495999</c:v>
                </c:pt>
                <c:pt idx="40898">
                  <c:v>0.26135224730586498</c:v>
                </c:pt>
                <c:pt idx="40899">
                  <c:v>0.26136507298676898</c:v>
                </c:pt>
                <c:pt idx="40900">
                  <c:v>0.26137789866754801</c:v>
                </c:pt>
                <c:pt idx="40901">
                  <c:v>0.26139072434845201</c:v>
                </c:pt>
                <c:pt idx="40902">
                  <c:v>0.261403550029356</c:v>
                </c:pt>
                <c:pt idx="40903">
                  <c:v>0.26141637571013498</c:v>
                </c:pt>
                <c:pt idx="40904">
                  <c:v>0.26142920139103998</c:v>
                </c:pt>
                <c:pt idx="40905">
                  <c:v>0.26144202707194403</c:v>
                </c:pt>
                <c:pt idx="40906">
                  <c:v>0.26145485275272301</c:v>
                </c:pt>
                <c:pt idx="40907">
                  <c:v>0.261467678433627</c:v>
                </c:pt>
                <c:pt idx="40908">
                  <c:v>0.261480504114531</c:v>
                </c:pt>
                <c:pt idx="40909">
                  <c:v>0.26149332979530998</c:v>
                </c:pt>
                <c:pt idx="40910">
                  <c:v>0.26150615547621497</c:v>
                </c:pt>
                <c:pt idx="40911">
                  <c:v>0.26151898115711902</c:v>
                </c:pt>
                <c:pt idx="40912">
                  <c:v>0.26153180683789801</c:v>
                </c:pt>
                <c:pt idx="40913">
                  <c:v>0.261544632518802</c:v>
                </c:pt>
                <c:pt idx="40914">
                  <c:v>0.26155745819970599</c:v>
                </c:pt>
                <c:pt idx="40915">
                  <c:v>0.26157028388048498</c:v>
                </c:pt>
                <c:pt idx="40916">
                  <c:v>0.26158310956139003</c:v>
                </c:pt>
                <c:pt idx="40917">
                  <c:v>0.26159593524229402</c:v>
                </c:pt>
                <c:pt idx="40918">
                  <c:v>0.261608760923073</c:v>
                </c:pt>
                <c:pt idx="40919">
                  <c:v>0.261621586603977</c:v>
                </c:pt>
                <c:pt idx="40920">
                  <c:v>0.26163441228488099</c:v>
                </c:pt>
                <c:pt idx="40921">
                  <c:v>0.26164723796565997</c:v>
                </c:pt>
                <c:pt idx="40922">
                  <c:v>0.26166006364656502</c:v>
                </c:pt>
                <c:pt idx="40923">
                  <c:v>0.26167288932746902</c:v>
                </c:pt>
                <c:pt idx="40924">
                  <c:v>0.261685715008248</c:v>
                </c:pt>
                <c:pt idx="40925">
                  <c:v>0.26169854068915199</c:v>
                </c:pt>
                <c:pt idx="40926">
                  <c:v>0.26171136637005599</c:v>
                </c:pt>
                <c:pt idx="40927">
                  <c:v>0.26172419205083503</c:v>
                </c:pt>
                <c:pt idx="40928">
                  <c:v>0.26173701773174002</c:v>
                </c:pt>
                <c:pt idx="40929">
                  <c:v>0.26174984341264401</c:v>
                </c:pt>
                <c:pt idx="40930">
                  <c:v>0.26176266909342299</c:v>
                </c:pt>
                <c:pt idx="40931">
                  <c:v>0.26177549477432699</c:v>
                </c:pt>
                <c:pt idx="40932">
                  <c:v>0.26178832045523098</c:v>
                </c:pt>
                <c:pt idx="40933">
                  <c:v>0.26180114613601002</c:v>
                </c:pt>
                <c:pt idx="40934">
                  <c:v>0.26181397181691501</c:v>
                </c:pt>
                <c:pt idx="40935">
                  <c:v>0.26182679749781901</c:v>
                </c:pt>
                <c:pt idx="40936">
                  <c:v>0.26183962317859799</c:v>
                </c:pt>
                <c:pt idx="40937">
                  <c:v>0.26185244885950199</c:v>
                </c:pt>
                <c:pt idx="40938">
                  <c:v>0.26186527454040698</c:v>
                </c:pt>
                <c:pt idx="40939">
                  <c:v>0.26187810022118502</c:v>
                </c:pt>
                <c:pt idx="40940">
                  <c:v>0.26189092590209001</c:v>
                </c:pt>
                <c:pt idx="40941">
                  <c:v>0.261903751582994</c:v>
                </c:pt>
                <c:pt idx="40942">
                  <c:v>0.26191657726377299</c:v>
                </c:pt>
                <c:pt idx="40943">
                  <c:v>0.26192940294467698</c:v>
                </c:pt>
                <c:pt idx="40944">
                  <c:v>0.26194222862558197</c:v>
                </c:pt>
                <c:pt idx="40945">
                  <c:v>0.26195505430636001</c:v>
                </c:pt>
                <c:pt idx="40946">
                  <c:v>0.26196787998726501</c:v>
                </c:pt>
                <c:pt idx="40947">
                  <c:v>0.261980705668169</c:v>
                </c:pt>
                <c:pt idx="40948">
                  <c:v>0.26199353134894798</c:v>
                </c:pt>
                <c:pt idx="40949">
                  <c:v>0.26200635702985198</c:v>
                </c:pt>
                <c:pt idx="40950">
                  <c:v>0.26201918271075703</c:v>
                </c:pt>
                <c:pt idx="40951">
                  <c:v>0.26203200839153501</c:v>
                </c:pt>
                <c:pt idx="40952">
                  <c:v>0.26204483407244</c:v>
                </c:pt>
                <c:pt idx="40953">
                  <c:v>0.262057659753344</c:v>
                </c:pt>
                <c:pt idx="40954">
                  <c:v>0.26207048543412298</c:v>
                </c:pt>
                <c:pt idx="40955">
                  <c:v>0.26208331111502697</c:v>
                </c:pt>
                <c:pt idx="40956">
                  <c:v>0.26209613679593202</c:v>
                </c:pt>
                <c:pt idx="40957">
                  <c:v>0.26210896247671001</c:v>
                </c:pt>
                <c:pt idx="40958">
                  <c:v>0.262121788157615</c:v>
                </c:pt>
                <c:pt idx="40959">
                  <c:v>0.26213461383851899</c:v>
                </c:pt>
                <c:pt idx="40960">
                  <c:v>0.26214743951929798</c:v>
                </c:pt>
                <c:pt idx="40961">
                  <c:v>0.26216026520020203</c:v>
                </c:pt>
                <c:pt idx="40962">
                  <c:v>0.26217309088110702</c:v>
                </c:pt>
                <c:pt idx="40963">
                  <c:v>0.262185916561885</c:v>
                </c:pt>
                <c:pt idx="40964">
                  <c:v>0.26219874224278999</c:v>
                </c:pt>
                <c:pt idx="40965">
                  <c:v>0.26221156792369399</c:v>
                </c:pt>
                <c:pt idx="40966">
                  <c:v>0.26222439360447303</c:v>
                </c:pt>
                <c:pt idx="40967">
                  <c:v>0.26223721928537702</c:v>
                </c:pt>
                <c:pt idx="40968">
                  <c:v>0.26225004496628201</c:v>
                </c:pt>
                <c:pt idx="40969">
                  <c:v>0.26226287064706</c:v>
                </c:pt>
                <c:pt idx="40970">
                  <c:v>0.26227569632796499</c:v>
                </c:pt>
                <c:pt idx="40971">
                  <c:v>0.26228852200886899</c:v>
                </c:pt>
                <c:pt idx="40972">
                  <c:v>0.26230134768964802</c:v>
                </c:pt>
                <c:pt idx="40973">
                  <c:v>0.26231417337055202</c:v>
                </c:pt>
                <c:pt idx="40974">
                  <c:v>0.26232699905145701</c:v>
                </c:pt>
                <c:pt idx="40975">
                  <c:v>0.26233982473223599</c:v>
                </c:pt>
                <c:pt idx="40976">
                  <c:v>0.26235265041313999</c:v>
                </c:pt>
                <c:pt idx="40977">
                  <c:v>0.26236547609404398</c:v>
                </c:pt>
                <c:pt idx="40978">
                  <c:v>0.26237830177482302</c:v>
                </c:pt>
                <c:pt idx="40979">
                  <c:v>0.26239112745572701</c:v>
                </c:pt>
                <c:pt idx="40980">
                  <c:v>0.26240395313663201</c:v>
                </c:pt>
                <c:pt idx="40981">
                  <c:v>0.26241677881741099</c:v>
                </c:pt>
                <c:pt idx="40982">
                  <c:v>0.26242960449831498</c:v>
                </c:pt>
                <c:pt idx="40983">
                  <c:v>0.26244243017921898</c:v>
                </c:pt>
                <c:pt idx="40984">
                  <c:v>0.26245525585999802</c:v>
                </c:pt>
                <c:pt idx="40985">
                  <c:v>0.26246808154090201</c:v>
                </c:pt>
                <c:pt idx="40986">
                  <c:v>0.262480907221807</c:v>
                </c:pt>
                <c:pt idx="40987">
                  <c:v>0.26249373290258599</c:v>
                </c:pt>
                <c:pt idx="40988">
                  <c:v>0.26250655858348998</c:v>
                </c:pt>
                <c:pt idx="40989">
                  <c:v>0.26251938426439397</c:v>
                </c:pt>
                <c:pt idx="40990">
                  <c:v>0.26253220994517301</c:v>
                </c:pt>
                <c:pt idx="40991">
                  <c:v>0.26254503562607701</c:v>
                </c:pt>
                <c:pt idx="40992">
                  <c:v>0.262557861306982</c:v>
                </c:pt>
                <c:pt idx="40993">
                  <c:v>0.26257068698776098</c:v>
                </c:pt>
                <c:pt idx="40994">
                  <c:v>0.26258351266866498</c:v>
                </c:pt>
                <c:pt idx="40995">
                  <c:v>0.26259633834956903</c:v>
                </c:pt>
                <c:pt idx="40996">
                  <c:v>0.26260916403034801</c:v>
                </c:pt>
                <c:pt idx="40997">
                  <c:v>0.262621989711252</c:v>
                </c:pt>
                <c:pt idx="40998">
                  <c:v>0.262634815392157</c:v>
                </c:pt>
                <c:pt idx="40999">
                  <c:v>0.26264764107293598</c:v>
                </c:pt>
                <c:pt idx="41000">
                  <c:v>0.26266046675384003</c:v>
                </c:pt>
                <c:pt idx="41001">
                  <c:v>0.26267329243474402</c:v>
                </c:pt>
                <c:pt idx="41002">
                  <c:v>0.262686118115523</c:v>
                </c:pt>
                <c:pt idx="41003">
                  <c:v>0.262698943796427</c:v>
                </c:pt>
                <c:pt idx="41004">
                  <c:v>0.26271176947733199</c:v>
                </c:pt>
                <c:pt idx="41005">
                  <c:v>0.26272459515811097</c:v>
                </c:pt>
                <c:pt idx="41006">
                  <c:v>0.26273742083901502</c:v>
                </c:pt>
                <c:pt idx="41007">
                  <c:v>0.26275024651991902</c:v>
                </c:pt>
                <c:pt idx="41008">
                  <c:v>0.262763072200698</c:v>
                </c:pt>
                <c:pt idx="41009">
                  <c:v>0.26277589788160199</c:v>
                </c:pt>
                <c:pt idx="41010">
                  <c:v>0.26278872356250699</c:v>
                </c:pt>
                <c:pt idx="41011">
                  <c:v>0.26280154924328603</c:v>
                </c:pt>
                <c:pt idx="41012">
                  <c:v>0.26281437492419002</c:v>
                </c:pt>
                <c:pt idx="41013">
                  <c:v>0.26282720060509401</c:v>
                </c:pt>
                <c:pt idx="41014">
                  <c:v>0.262840026285873</c:v>
                </c:pt>
                <c:pt idx="41015">
                  <c:v>0.26285285196677799</c:v>
                </c:pt>
                <c:pt idx="41016">
                  <c:v>0.26286567764768198</c:v>
                </c:pt>
                <c:pt idx="41017">
                  <c:v>0.26287850332846102</c:v>
                </c:pt>
                <c:pt idx="41018">
                  <c:v>0.26289132900936502</c:v>
                </c:pt>
                <c:pt idx="41019">
                  <c:v>0.26290415469026901</c:v>
                </c:pt>
                <c:pt idx="41020">
                  <c:v>0.26291698037104799</c:v>
                </c:pt>
                <c:pt idx="41021">
                  <c:v>0.26292980605195299</c:v>
                </c:pt>
                <c:pt idx="41022">
                  <c:v>0.26294263173285698</c:v>
                </c:pt>
                <c:pt idx="41023">
                  <c:v>0.26295545741363602</c:v>
                </c:pt>
                <c:pt idx="41024">
                  <c:v>0.26296828309454001</c:v>
                </c:pt>
                <c:pt idx="41025">
                  <c:v>0.26298110877544401</c:v>
                </c:pt>
                <c:pt idx="41026">
                  <c:v>0.26299393445622299</c:v>
                </c:pt>
                <c:pt idx="41027">
                  <c:v>0.26300676013712798</c:v>
                </c:pt>
                <c:pt idx="41028">
                  <c:v>0.26301958581803198</c:v>
                </c:pt>
                <c:pt idx="41029">
                  <c:v>0.26303241149881101</c:v>
                </c:pt>
                <c:pt idx="41030">
                  <c:v>0.26304523717971501</c:v>
                </c:pt>
                <c:pt idx="41031">
                  <c:v>0.263058062860619</c:v>
                </c:pt>
                <c:pt idx="41032">
                  <c:v>0.26307088854139798</c:v>
                </c:pt>
                <c:pt idx="41033">
                  <c:v>0.26308371422230298</c:v>
                </c:pt>
                <c:pt idx="41034">
                  <c:v>0.26309653990320703</c:v>
                </c:pt>
                <c:pt idx="41035">
                  <c:v>0.26310936558398601</c:v>
                </c:pt>
                <c:pt idx="41036">
                  <c:v>0.26312219126489</c:v>
                </c:pt>
                <c:pt idx="41037">
                  <c:v>0.263135016945794</c:v>
                </c:pt>
                <c:pt idx="41038">
                  <c:v>0.26314784262657298</c:v>
                </c:pt>
                <c:pt idx="41039">
                  <c:v>0.26316066830747797</c:v>
                </c:pt>
                <c:pt idx="41040">
                  <c:v>0.26317349398838202</c:v>
                </c:pt>
                <c:pt idx="41041">
                  <c:v>0.26318631966916101</c:v>
                </c:pt>
                <c:pt idx="41042">
                  <c:v>0.263199145350065</c:v>
                </c:pt>
                <c:pt idx="41043">
                  <c:v>0.26321197103096899</c:v>
                </c:pt>
                <c:pt idx="41044">
                  <c:v>0.26322479671174798</c:v>
                </c:pt>
                <c:pt idx="41045">
                  <c:v>0.26323762239265303</c:v>
                </c:pt>
                <c:pt idx="41046">
                  <c:v>0.26325044807355702</c:v>
                </c:pt>
                <c:pt idx="41047">
                  <c:v>0.263263273754336</c:v>
                </c:pt>
                <c:pt idx="41048">
                  <c:v>0.26327609943524</c:v>
                </c:pt>
                <c:pt idx="41049">
                  <c:v>0.26328892511614399</c:v>
                </c:pt>
                <c:pt idx="41050">
                  <c:v>0.26330175079692297</c:v>
                </c:pt>
                <c:pt idx="41051">
                  <c:v>0.26331457647782802</c:v>
                </c:pt>
                <c:pt idx="41052">
                  <c:v>0.26332740215873202</c:v>
                </c:pt>
                <c:pt idx="41053">
                  <c:v>0.263340227839511</c:v>
                </c:pt>
                <c:pt idx="41054">
                  <c:v>0.26335305352041499</c:v>
                </c:pt>
                <c:pt idx="41055">
                  <c:v>0.26336587920131999</c:v>
                </c:pt>
                <c:pt idx="41056">
                  <c:v>0.26337870488209802</c:v>
                </c:pt>
                <c:pt idx="41057">
                  <c:v>0.26339153056300302</c:v>
                </c:pt>
                <c:pt idx="41058">
                  <c:v>0.26340435624390701</c:v>
                </c:pt>
                <c:pt idx="41059">
                  <c:v>0.26341718192468599</c:v>
                </c:pt>
                <c:pt idx="41060">
                  <c:v>0.26343000760558999</c:v>
                </c:pt>
                <c:pt idx="41061">
                  <c:v>0.26344283328649498</c:v>
                </c:pt>
                <c:pt idx="41062">
                  <c:v>0.26345565896727302</c:v>
                </c:pt>
                <c:pt idx="41063">
                  <c:v>0.26346848464817801</c:v>
                </c:pt>
                <c:pt idx="41064">
                  <c:v>0.26348131032908201</c:v>
                </c:pt>
                <c:pt idx="41065">
                  <c:v>0.26349413600986099</c:v>
                </c:pt>
                <c:pt idx="41066">
                  <c:v>0.26350696169076498</c:v>
                </c:pt>
                <c:pt idx="41067">
                  <c:v>0.26351978737166998</c:v>
                </c:pt>
                <c:pt idx="41068">
                  <c:v>0.26353261305244802</c:v>
                </c:pt>
                <c:pt idx="41069">
                  <c:v>0.26354543873335301</c:v>
                </c:pt>
                <c:pt idx="41070">
                  <c:v>0.263558264414257</c:v>
                </c:pt>
                <c:pt idx="41071">
                  <c:v>0.26357109009503599</c:v>
                </c:pt>
                <c:pt idx="41072">
                  <c:v>0.26358391577593998</c:v>
                </c:pt>
                <c:pt idx="41073">
                  <c:v>0.26359674145684497</c:v>
                </c:pt>
                <c:pt idx="41074">
                  <c:v>0.26360956713762301</c:v>
                </c:pt>
                <c:pt idx="41075">
                  <c:v>0.26362239281852801</c:v>
                </c:pt>
                <c:pt idx="41076">
                  <c:v>0.263635218499432</c:v>
                </c:pt>
                <c:pt idx="41077">
                  <c:v>0.26364804418021098</c:v>
                </c:pt>
                <c:pt idx="41078">
                  <c:v>0.26366086986111498</c:v>
                </c:pt>
                <c:pt idx="41079">
                  <c:v>0.26367369554202003</c:v>
                </c:pt>
                <c:pt idx="41080">
                  <c:v>0.26368652122279801</c:v>
                </c:pt>
                <c:pt idx="41081">
                  <c:v>0.263699346903703</c:v>
                </c:pt>
                <c:pt idx="41082">
                  <c:v>0.263712172584607</c:v>
                </c:pt>
                <c:pt idx="41083">
                  <c:v>0.26372499826538598</c:v>
                </c:pt>
                <c:pt idx="41084">
                  <c:v>0.26373782394628997</c:v>
                </c:pt>
                <c:pt idx="41085">
                  <c:v>0.26375064962719502</c:v>
                </c:pt>
                <c:pt idx="41086">
                  <c:v>0.263763475307974</c:v>
                </c:pt>
                <c:pt idx="41087">
                  <c:v>0.263776300988878</c:v>
                </c:pt>
                <c:pt idx="41088">
                  <c:v>0.26378912666978199</c:v>
                </c:pt>
                <c:pt idx="41089">
                  <c:v>0.26380195235056098</c:v>
                </c:pt>
                <c:pt idx="41090">
                  <c:v>0.26381477803146502</c:v>
                </c:pt>
                <c:pt idx="41091">
                  <c:v>0.26382760371237002</c:v>
                </c:pt>
                <c:pt idx="41092">
                  <c:v>0.263840429393149</c:v>
                </c:pt>
                <c:pt idx="41093">
                  <c:v>0.26385325507405299</c:v>
                </c:pt>
                <c:pt idx="41094">
                  <c:v>0.26386608075495699</c:v>
                </c:pt>
                <c:pt idx="41095">
                  <c:v>0.26387890643573603</c:v>
                </c:pt>
                <c:pt idx="41096">
                  <c:v>0.26389173211664002</c:v>
                </c:pt>
                <c:pt idx="41097">
                  <c:v>0.26390455779754501</c:v>
                </c:pt>
                <c:pt idx="41098">
                  <c:v>0.263917383478324</c:v>
                </c:pt>
                <c:pt idx="41099">
                  <c:v>0.26393020915922799</c:v>
                </c:pt>
                <c:pt idx="41100">
                  <c:v>0.26394303484013198</c:v>
                </c:pt>
                <c:pt idx="41101">
                  <c:v>0.26395586052091102</c:v>
                </c:pt>
                <c:pt idx="41102">
                  <c:v>0.26396868620181502</c:v>
                </c:pt>
                <c:pt idx="41103">
                  <c:v>0.26398151188272001</c:v>
                </c:pt>
                <c:pt idx="41104">
                  <c:v>0.26399433756349899</c:v>
                </c:pt>
                <c:pt idx="41105">
                  <c:v>0.26400716324440299</c:v>
                </c:pt>
                <c:pt idx="41106">
                  <c:v>0.26401998892530698</c:v>
                </c:pt>
                <c:pt idx="41107">
                  <c:v>0.26403281460608602</c:v>
                </c:pt>
                <c:pt idx="41108">
                  <c:v>0.26404564028699001</c:v>
                </c:pt>
                <c:pt idx="41109">
                  <c:v>0.26405846596789501</c:v>
                </c:pt>
                <c:pt idx="41110">
                  <c:v>0.26407129164867399</c:v>
                </c:pt>
                <c:pt idx="41111">
                  <c:v>0.26408411732957798</c:v>
                </c:pt>
                <c:pt idx="41112">
                  <c:v>0.26409694301048198</c:v>
                </c:pt>
                <c:pt idx="41113">
                  <c:v>0.26410976869126102</c:v>
                </c:pt>
                <c:pt idx="41114">
                  <c:v>0.26412259437216501</c:v>
                </c:pt>
                <c:pt idx="41115">
                  <c:v>0.26413542005307</c:v>
                </c:pt>
                <c:pt idx="41116">
                  <c:v>0.26414824573384899</c:v>
                </c:pt>
                <c:pt idx="41117">
                  <c:v>0.26416107141475298</c:v>
                </c:pt>
                <c:pt idx="41118">
                  <c:v>0.26417389709565697</c:v>
                </c:pt>
                <c:pt idx="41119">
                  <c:v>0.26418672277643601</c:v>
                </c:pt>
                <c:pt idx="41120">
                  <c:v>0.26419954845734001</c:v>
                </c:pt>
                <c:pt idx="41121">
                  <c:v>0.264212374138245</c:v>
                </c:pt>
                <c:pt idx="41122">
                  <c:v>0.26422519981902398</c:v>
                </c:pt>
                <c:pt idx="41123">
                  <c:v>0.26423802549992798</c:v>
                </c:pt>
                <c:pt idx="41124">
                  <c:v>0.26425085118083202</c:v>
                </c:pt>
                <c:pt idx="41125">
                  <c:v>0.26426367686161101</c:v>
                </c:pt>
                <c:pt idx="41126">
                  <c:v>0.264276502542516</c:v>
                </c:pt>
                <c:pt idx="41127">
                  <c:v>0.26428932822341999</c:v>
                </c:pt>
                <c:pt idx="41128">
                  <c:v>0.26430215390419898</c:v>
                </c:pt>
                <c:pt idx="41129">
                  <c:v>0.26431497958510303</c:v>
                </c:pt>
                <c:pt idx="41130">
                  <c:v>0.26432780526600702</c:v>
                </c:pt>
                <c:pt idx="41131">
                  <c:v>0.264340630946786</c:v>
                </c:pt>
                <c:pt idx="41132">
                  <c:v>0.264353456627691</c:v>
                </c:pt>
                <c:pt idx="41133">
                  <c:v>0.26436628230859499</c:v>
                </c:pt>
                <c:pt idx="41134">
                  <c:v>0.26437910798937397</c:v>
                </c:pt>
                <c:pt idx="41135">
                  <c:v>0.26439193367027802</c:v>
                </c:pt>
                <c:pt idx="41136">
                  <c:v>0.26440475935118202</c:v>
                </c:pt>
                <c:pt idx="41137">
                  <c:v>0.264417585031961</c:v>
                </c:pt>
                <c:pt idx="41138">
                  <c:v>0.26443041071286599</c:v>
                </c:pt>
                <c:pt idx="41139">
                  <c:v>0.26444323639376999</c:v>
                </c:pt>
                <c:pt idx="41140">
                  <c:v>0.26445606207454903</c:v>
                </c:pt>
                <c:pt idx="41141">
                  <c:v>0.26446888775545302</c:v>
                </c:pt>
                <c:pt idx="41142">
                  <c:v>0.26448171343635701</c:v>
                </c:pt>
                <c:pt idx="41143">
                  <c:v>0.264494539117136</c:v>
                </c:pt>
                <c:pt idx="41144">
                  <c:v>0.26450736479804099</c:v>
                </c:pt>
                <c:pt idx="41145">
                  <c:v>0.26452019047894498</c:v>
                </c:pt>
                <c:pt idx="41146">
                  <c:v>0.26453301615972402</c:v>
                </c:pt>
                <c:pt idx="41147">
                  <c:v>0.26454584184062802</c:v>
                </c:pt>
                <c:pt idx="41148">
                  <c:v>0.26455866752153201</c:v>
                </c:pt>
                <c:pt idx="41149">
                  <c:v>0.26457149320231099</c:v>
                </c:pt>
                <c:pt idx="41150">
                  <c:v>0.26458431888321599</c:v>
                </c:pt>
                <c:pt idx="41151">
                  <c:v>0.26459714456411998</c:v>
                </c:pt>
                <c:pt idx="41152">
                  <c:v>0.26460997024489902</c:v>
                </c:pt>
                <c:pt idx="41153">
                  <c:v>0.26462279592580301</c:v>
                </c:pt>
                <c:pt idx="41154">
                  <c:v>0.26463562160670701</c:v>
                </c:pt>
                <c:pt idx="41155">
                  <c:v>0.26464844728748599</c:v>
                </c:pt>
                <c:pt idx="41156">
                  <c:v>0.26466127296839098</c:v>
                </c:pt>
                <c:pt idx="41157">
                  <c:v>0.26467409864929498</c:v>
                </c:pt>
                <c:pt idx="41158">
                  <c:v>0.26468692433007401</c:v>
                </c:pt>
                <c:pt idx="41159">
                  <c:v>0.26469975001097801</c:v>
                </c:pt>
                <c:pt idx="41160">
                  <c:v>0.264712575691882</c:v>
                </c:pt>
                <c:pt idx="41161">
                  <c:v>0.26472540137266098</c:v>
                </c:pt>
                <c:pt idx="41162">
                  <c:v>0.26473822705356598</c:v>
                </c:pt>
                <c:pt idx="41163">
                  <c:v>0.26475105273447003</c:v>
                </c:pt>
                <c:pt idx="41164">
                  <c:v>0.26476387841524901</c:v>
                </c:pt>
                <c:pt idx="41165">
                  <c:v>0.264776704096153</c:v>
                </c:pt>
                <c:pt idx="41166">
                  <c:v>0.264789529777057</c:v>
                </c:pt>
                <c:pt idx="41167">
                  <c:v>0.26480235545783598</c:v>
                </c:pt>
                <c:pt idx="41168">
                  <c:v>0.26481518113874097</c:v>
                </c:pt>
                <c:pt idx="41169">
                  <c:v>0.26482800681964502</c:v>
                </c:pt>
                <c:pt idx="41170">
                  <c:v>0.26484083250042401</c:v>
                </c:pt>
                <c:pt idx="41171">
                  <c:v>0.264853658181328</c:v>
                </c:pt>
                <c:pt idx="41172">
                  <c:v>0.26486648386223199</c:v>
                </c:pt>
                <c:pt idx="41173">
                  <c:v>0.26487930954301098</c:v>
                </c:pt>
                <c:pt idx="41174">
                  <c:v>0.26489213522391603</c:v>
                </c:pt>
                <c:pt idx="41175">
                  <c:v>0.26490496090482002</c:v>
                </c:pt>
                <c:pt idx="41176">
                  <c:v>0.264917786585599</c:v>
                </c:pt>
                <c:pt idx="41177">
                  <c:v>0.264930612266503</c:v>
                </c:pt>
                <c:pt idx="41178">
                  <c:v>0.26494343794740799</c:v>
                </c:pt>
                <c:pt idx="41179">
                  <c:v>0.26495626362818597</c:v>
                </c:pt>
                <c:pt idx="41180">
                  <c:v>0.26496908930909102</c:v>
                </c:pt>
                <c:pt idx="41181">
                  <c:v>0.26498191498999502</c:v>
                </c:pt>
                <c:pt idx="41182">
                  <c:v>0.264994740670774</c:v>
                </c:pt>
                <c:pt idx="41183">
                  <c:v>0.26500756635167799</c:v>
                </c:pt>
                <c:pt idx="41184">
                  <c:v>0.26502039203258299</c:v>
                </c:pt>
                <c:pt idx="41185">
                  <c:v>0.26503321771336102</c:v>
                </c:pt>
                <c:pt idx="41186">
                  <c:v>0.26504604339426602</c:v>
                </c:pt>
                <c:pt idx="41187">
                  <c:v>0.26505886907517001</c:v>
                </c:pt>
                <c:pt idx="41188">
                  <c:v>0.26507169475594899</c:v>
                </c:pt>
                <c:pt idx="41189">
                  <c:v>0.26508452043685299</c:v>
                </c:pt>
                <c:pt idx="41190">
                  <c:v>0.26509734611775798</c:v>
                </c:pt>
                <c:pt idx="41191">
                  <c:v>0.26511017179853602</c:v>
                </c:pt>
                <c:pt idx="41192">
                  <c:v>0.26512299747944101</c:v>
                </c:pt>
                <c:pt idx="41193">
                  <c:v>0.26513582316034501</c:v>
                </c:pt>
                <c:pt idx="41194">
                  <c:v>0.26514864884112399</c:v>
                </c:pt>
                <c:pt idx="41195">
                  <c:v>0.26516147452202798</c:v>
                </c:pt>
                <c:pt idx="41196">
                  <c:v>0.26517430020293298</c:v>
                </c:pt>
                <c:pt idx="41197">
                  <c:v>0.26518712588371102</c:v>
                </c:pt>
                <c:pt idx="41198">
                  <c:v>0.26519995156461601</c:v>
                </c:pt>
                <c:pt idx="41199">
                  <c:v>0.26521277724552</c:v>
                </c:pt>
                <c:pt idx="41200">
                  <c:v>0.26522560292629899</c:v>
                </c:pt>
                <c:pt idx="41201">
                  <c:v>0.26523842860720298</c:v>
                </c:pt>
                <c:pt idx="41202">
                  <c:v>0.26525125428810797</c:v>
                </c:pt>
                <c:pt idx="41203">
                  <c:v>0.26526407996888601</c:v>
                </c:pt>
                <c:pt idx="41204">
                  <c:v>0.26527690564979101</c:v>
                </c:pt>
                <c:pt idx="41205">
                  <c:v>0.265289731330695</c:v>
                </c:pt>
                <c:pt idx="41206">
                  <c:v>0.26530255701147398</c:v>
                </c:pt>
                <c:pt idx="41207">
                  <c:v>0.26531538269237798</c:v>
                </c:pt>
                <c:pt idx="41208">
                  <c:v>0.26532820837328303</c:v>
                </c:pt>
                <c:pt idx="41209">
                  <c:v>0.26534103405406201</c:v>
                </c:pt>
                <c:pt idx="41210">
                  <c:v>0.265353859734966</c:v>
                </c:pt>
                <c:pt idx="41211">
                  <c:v>0.26536668541587</c:v>
                </c:pt>
                <c:pt idx="41212">
                  <c:v>0.26537951109664898</c:v>
                </c:pt>
                <c:pt idx="41213">
                  <c:v>0.26539233677755297</c:v>
                </c:pt>
                <c:pt idx="41214">
                  <c:v>0.26540516245845802</c:v>
                </c:pt>
                <c:pt idx="41215">
                  <c:v>0.265417988139237</c:v>
                </c:pt>
                <c:pt idx="41216">
                  <c:v>0.265430813820141</c:v>
                </c:pt>
                <c:pt idx="41217">
                  <c:v>0.26544363950104499</c:v>
                </c:pt>
                <c:pt idx="41218">
                  <c:v>0.26545646518182398</c:v>
                </c:pt>
                <c:pt idx="41219">
                  <c:v>0.26546929086272802</c:v>
                </c:pt>
                <c:pt idx="41220">
                  <c:v>0.26548211654363302</c:v>
                </c:pt>
                <c:pt idx="41221">
                  <c:v>0.265494942224412</c:v>
                </c:pt>
                <c:pt idx="41222">
                  <c:v>0.26550776790531599</c:v>
                </c:pt>
                <c:pt idx="41223">
                  <c:v>0.26552059358621999</c:v>
                </c:pt>
                <c:pt idx="41224">
                  <c:v>0.26553341926699903</c:v>
                </c:pt>
                <c:pt idx="41225">
                  <c:v>0.26554624494790302</c:v>
                </c:pt>
                <c:pt idx="41226">
                  <c:v>0.26555907062880801</c:v>
                </c:pt>
                <c:pt idx="41227">
                  <c:v>0.265571896309587</c:v>
                </c:pt>
                <c:pt idx="41228">
                  <c:v>0.26558472199049099</c:v>
                </c:pt>
                <c:pt idx="41229">
                  <c:v>0.26559754767139498</c:v>
                </c:pt>
                <c:pt idx="41230">
                  <c:v>0.26561037335217402</c:v>
                </c:pt>
                <c:pt idx="41231">
                  <c:v>0.26562319903307802</c:v>
                </c:pt>
                <c:pt idx="41232">
                  <c:v>0.26563602471398301</c:v>
                </c:pt>
                <c:pt idx="41233">
                  <c:v>0.26564885039476199</c:v>
                </c:pt>
                <c:pt idx="41234">
                  <c:v>0.26566167607566599</c:v>
                </c:pt>
                <c:pt idx="41235">
                  <c:v>0.26567450175656998</c:v>
                </c:pt>
                <c:pt idx="41236">
                  <c:v>0.26568732743734902</c:v>
                </c:pt>
                <c:pt idx="41237">
                  <c:v>0.26570015311825301</c:v>
                </c:pt>
                <c:pt idx="41238">
                  <c:v>0.26571297879915801</c:v>
                </c:pt>
                <c:pt idx="41239">
                  <c:v>0.26572580447993699</c:v>
                </c:pt>
                <c:pt idx="41240">
                  <c:v>0.26573863016084098</c:v>
                </c:pt>
                <c:pt idx="41241">
                  <c:v>0.26575145584174498</c:v>
                </c:pt>
                <c:pt idx="41242">
                  <c:v>0.26576428152252402</c:v>
                </c:pt>
                <c:pt idx="41243">
                  <c:v>0.26577710720342801</c:v>
                </c:pt>
                <c:pt idx="41244">
                  <c:v>0.265789932884333</c:v>
                </c:pt>
                <c:pt idx="41245">
                  <c:v>0.26580275856511199</c:v>
                </c:pt>
                <c:pt idx="41246">
                  <c:v>0.26581558424601598</c:v>
                </c:pt>
                <c:pt idx="41247">
                  <c:v>0.26582840992691997</c:v>
                </c:pt>
                <c:pt idx="41248">
                  <c:v>0.26584123560769901</c:v>
                </c:pt>
                <c:pt idx="41249">
                  <c:v>0.26585406128860301</c:v>
                </c:pt>
                <c:pt idx="41250">
                  <c:v>0.265866886969508</c:v>
                </c:pt>
                <c:pt idx="41251">
                  <c:v>0.26587971265028698</c:v>
                </c:pt>
                <c:pt idx="41252">
                  <c:v>0.26589253833119098</c:v>
                </c:pt>
                <c:pt idx="41253">
                  <c:v>0.26590536401209502</c:v>
                </c:pt>
                <c:pt idx="41254">
                  <c:v>0.26591818969287401</c:v>
                </c:pt>
                <c:pt idx="41255">
                  <c:v>0.265931015373779</c:v>
                </c:pt>
                <c:pt idx="41256">
                  <c:v>0.26594384105468299</c:v>
                </c:pt>
                <c:pt idx="41257">
                  <c:v>0.26595666673546198</c:v>
                </c:pt>
                <c:pt idx="41258">
                  <c:v>0.26596949241636603</c:v>
                </c:pt>
                <c:pt idx="41259">
                  <c:v>0.26598231809727002</c:v>
                </c:pt>
                <c:pt idx="41260">
                  <c:v>0.265995143778049</c:v>
                </c:pt>
                <c:pt idx="41261">
                  <c:v>0.266007969458954</c:v>
                </c:pt>
                <c:pt idx="41262">
                  <c:v>0.26602079513985799</c:v>
                </c:pt>
                <c:pt idx="41263">
                  <c:v>0.26603362082063697</c:v>
                </c:pt>
                <c:pt idx="41264">
                  <c:v>0.26604644650154102</c:v>
                </c:pt>
                <c:pt idx="41265">
                  <c:v>0.26605927218244502</c:v>
                </c:pt>
                <c:pt idx="41266">
                  <c:v>0.266072097863224</c:v>
                </c:pt>
                <c:pt idx="41267">
                  <c:v>0.26608492354412899</c:v>
                </c:pt>
                <c:pt idx="41268">
                  <c:v>0.26609774922503299</c:v>
                </c:pt>
                <c:pt idx="41269">
                  <c:v>0.26611057490581203</c:v>
                </c:pt>
                <c:pt idx="41270">
                  <c:v>0.26612340058671602</c:v>
                </c:pt>
                <c:pt idx="41271">
                  <c:v>0.26613622626762001</c:v>
                </c:pt>
                <c:pt idx="41272">
                  <c:v>0.266149051948399</c:v>
                </c:pt>
                <c:pt idx="41273">
                  <c:v>0.26616187762930399</c:v>
                </c:pt>
                <c:pt idx="41274">
                  <c:v>0.26617470331020798</c:v>
                </c:pt>
                <c:pt idx="41275">
                  <c:v>0.26618752899098702</c:v>
                </c:pt>
                <c:pt idx="41276">
                  <c:v>0.26620035467189102</c:v>
                </c:pt>
                <c:pt idx="41277">
                  <c:v>0.26621318035279501</c:v>
                </c:pt>
                <c:pt idx="41278">
                  <c:v>0.26622600603357399</c:v>
                </c:pt>
                <c:pt idx="41279">
                  <c:v>0.26623883171447899</c:v>
                </c:pt>
                <c:pt idx="41280">
                  <c:v>0.26625165739538298</c:v>
                </c:pt>
                <c:pt idx="41281">
                  <c:v>0.26626448307616202</c:v>
                </c:pt>
                <c:pt idx="41282">
                  <c:v>0.26627730875706601</c:v>
                </c:pt>
                <c:pt idx="41283">
                  <c:v>0.26629013443797001</c:v>
                </c:pt>
                <c:pt idx="41284">
                  <c:v>0.26630296011874899</c:v>
                </c:pt>
                <c:pt idx="41285">
                  <c:v>0.26631578579965398</c:v>
                </c:pt>
                <c:pt idx="41286">
                  <c:v>0.26632861148055798</c:v>
                </c:pt>
                <c:pt idx="41287">
                  <c:v>0.26634143716133701</c:v>
                </c:pt>
                <c:pt idx="41288">
                  <c:v>0.26635426284224101</c:v>
                </c:pt>
                <c:pt idx="41289">
                  <c:v>0.266367088523145</c:v>
                </c:pt>
                <c:pt idx="41290">
                  <c:v>0.26637991420392398</c:v>
                </c:pt>
                <c:pt idx="41291">
                  <c:v>0.26639273988482898</c:v>
                </c:pt>
                <c:pt idx="41292">
                  <c:v>0.26640556556573303</c:v>
                </c:pt>
                <c:pt idx="41293">
                  <c:v>0.26641839124651201</c:v>
                </c:pt>
                <c:pt idx="41294">
                  <c:v>0.266431216927416</c:v>
                </c:pt>
                <c:pt idx="41295">
                  <c:v>0.266444042608321</c:v>
                </c:pt>
                <c:pt idx="41296">
                  <c:v>0.26645686828909898</c:v>
                </c:pt>
                <c:pt idx="41297">
                  <c:v>0.26646969397000397</c:v>
                </c:pt>
                <c:pt idx="41298">
                  <c:v>0.26648251965090802</c:v>
                </c:pt>
                <c:pt idx="41299">
                  <c:v>0.26649534533168701</c:v>
                </c:pt>
                <c:pt idx="41300">
                  <c:v>0.266508171012591</c:v>
                </c:pt>
                <c:pt idx="41301">
                  <c:v>0.26652099669349599</c:v>
                </c:pt>
                <c:pt idx="41302">
                  <c:v>0.26653382237427398</c:v>
                </c:pt>
                <c:pt idx="41303">
                  <c:v>0.26654664805517903</c:v>
                </c:pt>
                <c:pt idx="41304">
                  <c:v>0.26655947373608302</c:v>
                </c:pt>
                <c:pt idx="41305">
                  <c:v>0.266572299416862</c:v>
                </c:pt>
                <c:pt idx="41306">
                  <c:v>0.266585125097766</c:v>
                </c:pt>
                <c:pt idx="41307">
                  <c:v>0.26659795077867099</c:v>
                </c:pt>
                <c:pt idx="41308">
                  <c:v>0.26661077645944897</c:v>
                </c:pt>
                <c:pt idx="41309">
                  <c:v>0.26662360214035402</c:v>
                </c:pt>
                <c:pt idx="41310">
                  <c:v>0.26663642782125802</c:v>
                </c:pt>
                <c:pt idx="41311">
                  <c:v>0.266649253502037</c:v>
                </c:pt>
                <c:pt idx="41312">
                  <c:v>0.26666207918294099</c:v>
                </c:pt>
                <c:pt idx="41313">
                  <c:v>0.26667490486384599</c:v>
                </c:pt>
                <c:pt idx="41314">
                  <c:v>0.26668773054462402</c:v>
                </c:pt>
                <c:pt idx="41315">
                  <c:v>0.26670055622552902</c:v>
                </c:pt>
                <c:pt idx="41316">
                  <c:v>0.26671338190643301</c:v>
                </c:pt>
                <c:pt idx="41317">
                  <c:v>0.26672620758721199</c:v>
                </c:pt>
                <c:pt idx="41318">
                  <c:v>0.26673903326811599</c:v>
                </c:pt>
                <c:pt idx="41319">
                  <c:v>0.26675185894902098</c:v>
                </c:pt>
                <c:pt idx="41320">
                  <c:v>0.26676468462979902</c:v>
                </c:pt>
                <c:pt idx="41321">
                  <c:v>0.26677751031070401</c:v>
                </c:pt>
                <c:pt idx="41322">
                  <c:v>0.26679033599160801</c:v>
                </c:pt>
                <c:pt idx="41323">
                  <c:v>0.26680316167238699</c:v>
                </c:pt>
                <c:pt idx="41324">
                  <c:v>0.26681598735329098</c:v>
                </c:pt>
                <c:pt idx="41325">
                  <c:v>0.26682881303419598</c:v>
                </c:pt>
                <c:pt idx="41326">
                  <c:v>0.26684163871497502</c:v>
                </c:pt>
                <c:pt idx="41327">
                  <c:v>0.26685446439587901</c:v>
                </c:pt>
                <c:pt idx="41328">
                  <c:v>0.266867290076783</c:v>
                </c:pt>
                <c:pt idx="41329">
                  <c:v>0.26688011575756199</c:v>
                </c:pt>
                <c:pt idx="41330">
                  <c:v>0.26689294143846598</c:v>
                </c:pt>
                <c:pt idx="41331">
                  <c:v>0.26690576711937097</c:v>
                </c:pt>
                <c:pt idx="41332">
                  <c:v>0.26691859280015001</c:v>
                </c:pt>
                <c:pt idx="41333">
                  <c:v>0.26693141848105401</c:v>
                </c:pt>
                <c:pt idx="41334">
                  <c:v>0.266944244161958</c:v>
                </c:pt>
                <c:pt idx="41335">
                  <c:v>0.26695706984273698</c:v>
                </c:pt>
                <c:pt idx="41336">
                  <c:v>0.26696989552364098</c:v>
                </c:pt>
                <c:pt idx="41337">
                  <c:v>0.26698272120454603</c:v>
                </c:pt>
                <c:pt idx="41338">
                  <c:v>0.26699554688532501</c:v>
                </c:pt>
                <c:pt idx="41339">
                  <c:v>0.267008372566229</c:v>
                </c:pt>
                <c:pt idx="41340">
                  <c:v>0.267021198247133</c:v>
                </c:pt>
                <c:pt idx="41341">
                  <c:v>0.26703402392791198</c:v>
                </c:pt>
                <c:pt idx="41342">
                  <c:v>0.26704684960881597</c:v>
                </c:pt>
                <c:pt idx="41343">
                  <c:v>0.26705967528972102</c:v>
                </c:pt>
                <c:pt idx="41344">
                  <c:v>0.2670725009705</c:v>
                </c:pt>
                <c:pt idx="41345">
                  <c:v>0.267085326651404</c:v>
                </c:pt>
                <c:pt idx="41346">
                  <c:v>0.26709815233230799</c:v>
                </c:pt>
                <c:pt idx="41347">
                  <c:v>0.26711097801308697</c:v>
                </c:pt>
                <c:pt idx="41348">
                  <c:v>0.26712380369399102</c:v>
                </c:pt>
                <c:pt idx="41349">
                  <c:v>0.26713662937489602</c:v>
                </c:pt>
                <c:pt idx="41350">
                  <c:v>0.267149455055675</c:v>
                </c:pt>
                <c:pt idx="41351">
                  <c:v>0.26716228073657899</c:v>
                </c:pt>
                <c:pt idx="41352">
                  <c:v>0.26717510641748299</c:v>
                </c:pt>
                <c:pt idx="41353">
                  <c:v>0.26718793209826203</c:v>
                </c:pt>
                <c:pt idx="41354">
                  <c:v>0.26720075777916602</c:v>
                </c:pt>
                <c:pt idx="41355">
                  <c:v>0.26721358346007101</c:v>
                </c:pt>
                <c:pt idx="41356">
                  <c:v>0.26722640914085</c:v>
                </c:pt>
                <c:pt idx="41357">
                  <c:v>0.26723923482175399</c:v>
                </c:pt>
                <c:pt idx="41358">
                  <c:v>0.26725206050265798</c:v>
                </c:pt>
                <c:pt idx="41359">
                  <c:v>0.26726488618343702</c:v>
                </c:pt>
                <c:pt idx="41360">
                  <c:v>0.26727771186434102</c:v>
                </c:pt>
                <c:pt idx="41361">
                  <c:v>0.26729053754524601</c:v>
                </c:pt>
                <c:pt idx="41362">
                  <c:v>0.26730336322602499</c:v>
                </c:pt>
                <c:pt idx="41363">
                  <c:v>0.26731618890692899</c:v>
                </c:pt>
                <c:pt idx="41364">
                  <c:v>0.26732901458783298</c:v>
                </c:pt>
                <c:pt idx="41365">
                  <c:v>0.26734184026861202</c:v>
                </c:pt>
                <c:pt idx="41366">
                  <c:v>0.26735466594951701</c:v>
                </c:pt>
                <c:pt idx="41367">
                  <c:v>0.26736749163042101</c:v>
                </c:pt>
                <c:pt idx="41368">
                  <c:v>0.26738031731119999</c:v>
                </c:pt>
                <c:pt idx="41369">
                  <c:v>0.26739314299210398</c:v>
                </c:pt>
                <c:pt idx="41370">
                  <c:v>0.26740596867300798</c:v>
                </c:pt>
                <c:pt idx="41371">
                  <c:v>0.26741879435378701</c:v>
                </c:pt>
                <c:pt idx="41372">
                  <c:v>0.26743162003469201</c:v>
                </c:pt>
                <c:pt idx="41373">
                  <c:v>0.267444445715596</c:v>
                </c:pt>
                <c:pt idx="41374">
                  <c:v>0.26745727139637498</c:v>
                </c:pt>
                <c:pt idx="41375">
                  <c:v>0.26747009707727898</c:v>
                </c:pt>
                <c:pt idx="41376">
                  <c:v>0.26748292275818297</c:v>
                </c:pt>
                <c:pt idx="41377">
                  <c:v>0.26749574843896201</c:v>
                </c:pt>
                <c:pt idx="41378">
                  <c:v>0.267508574119867</c:v>
                </c:pt>
                <c:pt idx="41379">
                  <c:v>0.267521399800771</c:v>
                </c:pt>
                <c:pt idx="41380">
                  <c:v>0.26753422548154998</c:v>
                </c:pt>
                <c:pt idx="41381">
                  <c:v>0.26754705116245397</c:v>
                </c:pt>
                <c:pt idx="41382">
                  <c:v>0.26755987684335802</c:v>
                </c:pt>
                <c:pt idx="41383">
                  <c:v>0.26757270252413701</c:v>
                </c:pt>
                <c:pt idx="41384">
                  <c:v>0.267585528205042</c:v>
                </c:pt>
                <c:pt idx="41385">
                  <c:v>0.26759835388594599</c:v>
                </c:pt>
                <c:pt idx="41386">
                  <c:v>0.26761117956672498</c:v>
                </c:pt>
                <c:pt idx="41387">
                  <c:v>0.26762400524762903</c:v>
                </c:pt>
                <c:pt idx="41388">
                  <c:v>0.26763683092853302</c:v>
                </c:pt>
                <c:pt idx="41389">
                  <c:v>0.267649656609312</c:v>
                </c:pt>
                <c:pt idx="41390">
                  <c:v>0.267662482290217</c:v>
                </c:pt>
                <c:pt idx="41391">
                  <c:v>0.26767530797112099</c:v>
                </c:pt>
                <c:pt idx="41392">
                  <c:v>0.26768813365189997</c:v>
                </c:pt>
                <c:pt idx="41393">
                  <c:v>0.26770095933280402</c:v>
                </c:pt>
                <c:pt idx="41394">
                  <c:v>0.26771378501370802</c:v>
                </c:pt>
                <c:pt idx="41395">
                  <c:v>0.267726610694487</c:v>
                </c:pt>
                <c:pt idx="41396">
                  <c:v>0.26773943637539199</c:v>
                </c:pt>
                <c:pt idx="41397">
                  <c:v>0.26775226205629599</c:v>
                </c:pt>
                <c:pt idx="41398">
                  <c:v>0.26776508773707502</c:v>
                </c:pt>
                <c:pt idx="41399">
                  <c:v>0.26777791341797902</c:v>
                </c:pt>
                <c:pt idx="41400">
                  <c:v>0.26779073909888301</c:v>
                </c:pt>
                <c:pt idx="41401">
                  <c:v>0.267803564779662</c:v>
                </c:pt>
                <c:pt idx="41402">
                  <c:v>0.26781639046056699</c:v>
                </c:pt>
                <c:pt idx="41403">
                  <c:v>0.26782921614147098</c:v>
                </c:pt>
                <c:pt idx="41404">
                  <c:v>0.26784204182225002</c:v>
                </c:pt>
                <c:pt idx="41405">
                  <c:v>0.26785486750315401</c:v>
                </c:pt>
                <c:pt idx="41406">
                  <c:v>0.26786769318405801</c:v>
                </c:pt>
                <c:pt idx="41407">
                  <c:v>0.26788051886483699</c:v>
                </c:pt>
                <c:pt idx="41408">
                  <c:v>0.26789334454574198</c:v>
                </c:pt>
                <c:pt idx="41409">
                  <c:v>0.26790617022664598</c:v>
                </c:pt>
                <c:pt idx="41410">
                  <c:v>0.26791899590742502</c:v>
                </c:pt>
                <c:pt idx="41411">
                  <c:v>0.26793182158832901</c:v>
                </c:pt>
                <c:pt idx="41412">
                  <c:v>0.267944647269234</c:v>
                </c:pt>
                <c:pt idx="41413">
                  <c:v>0.26795747295001199</c:v>
                </c:pt>
                <c:pt idx="41414">
                  <c:v>0.26797029863091698</c:v>
                </c:pt>
                <c:pt idx="41415">
                  <c:v>0.26798312431182097</c:v>
                </c:pt>
                <c:pt idx="41416">
                  <c:v>0.26799594999260001</c:v>
                </c:pt>
                <c:pt idx="41417">
                  <c:v>0.26800877567350401</c:v>
                </c:pt>
                <c:pt idx="41418">
                  <c:v>0.268021601354409</c:v>
                </c:pt>
                <c:pt idx="41419">
                  <c:v>0.26803442703518698</c:v>
                </c:pt>
                <c:pt idx="41420">
                  <c:v>0.26804725271609198</c:v>
                </c:pt>
                <c:pt idx="41421">
                  <c:v>0.26806007839699603</c:v>
                </c:pt>
                <c:pt idx="41422">
                  <c:v>0.26807290407777501</c:v>
                </c:pt>
                <c:pt idx="41423">
                  <c:v>0.268085729758679</c:v>
                </c:pt>
                <c:pt idx="41424">
                  <c:v>0.268098555439584</c:v>
                </c:pt>
                <c:pt idx="41425">
                  <c:v>0.26811138112036198</c:v>
                </c:pt>
                <c:pt idx="41426">
                  <c:v>0.26812420680126697</c:v>
                </c:pt>
                <c:pt idx="41427">
                  <c:v>0.26813703248217102</c:v>
                </c:pt>
                <c:pt idx="41428">
                  <c:v>0.26814985816295001</c:v>
                </c:pt>
                <c:pt idx="41429">
                  <c:v>0.268162683843854</c:v>
                </c:pt>
                <c:pt idx="41430">
                  <c:v>0.26817550952475899</c:v>
                </c:pt>
                <c:pt idx="41431">
                  <c:v>0.26818833520553698</c:v>
                </c:pt>
                <c:pt idx="41432">
                  <c:v>0.26820116088644202</c:v>
                </c:pt>
                <c:pt idx="41433">
                  <c:v>0.26821398656734602</c:v>
                </c:pt>
                <c:pt idx="41434">
                  <c:v>0.268226812248125</c:v>
                </c:pt>
                <c:pt idx="41435">
                  <c:v>0.268239637929029</c:v>
                </c:pt>
                <c:pt idx="41436">
                  <c:v>0.26825246360993399</c:v>
                </c:pt>
                <c:pt idx="41437">
                  <c:v>0.26826528929071197</c:v>
                </c:pt>
                <c:pt idx="41438">
                  <c:v>0.26827811497161702</c:v>
                </c:pt>
                <c:pt idx="41439">
                  <c:v>0.26829094065252101</c:v>
                </c:pt>
                <c:pt idx="41440">
                  <c:v>0.2683037663333</c:v>
                </c:pt>
                <c:pt idx="41441">
                  <c:v>0.26831659201420399</c:v>
                </c:pt>
                <c:pt idx="41442">
                  <c:v>0.26832941769510898</c:v>
                </c:pt>
                <c:pt idx="41443">
                  <c:v>0.26834224337588802</c:v>
                </c:pt>
                <c:pt idx="41444">
                  <c:v>0.26835506905679202</c:v>
                </c:pt>
                <c:pt idx="41445">
                  <c:v>0.26836789473769601</c:v>
                </c:pt>
                <c:pt idx="41446">
                  <c:v>0.26838072041847499</c:v>
                </c:pt>
                <c:pt idx="41447">
                  <c:v>0.26839354609937899</c:v>
                </c:pt>
                <c:pt idx="41448">
                  <c:v>0.26840637178028398</c:v>
                </c:pt>
                <c:pt idx="41449">
                  <c:v>0.26841919746106302</c:v>
                </c:pt>
                <c:pt idx="41450">
                  <c:v>0.26843202314196701</c:v>
                </c:pt>
                <c:pt idx="41451">
                  <c:v>0.26844484882287101</c:v>
                </c:pt>
                <c:pt idx="41452">
                  <c:v>0.26845767450364999</c:v>
                </c:pt>
                <c:pt idx="41453">
                  <c:v>0.26847050018455398</c:v>
                </c:pt>
                <c:pt idx="41454">
                  <c:v>0.26848332586545898</c:v>
                </c:pt>
                <c:pt idx="41455">
                  <c:v>0.26849615154623802</c:v>
                </c:pt>
                <c:pt idx="41456">
                  <c:v>0.26850897722714201</c:v>
                </c:pt>
                <c:pt idx="41457">
                  <c:v>0.268521802908046</c:v>
                </c:pt>
                <c:pt idx="41458">
                  <c:v>0.26853462858882499</c:v>
                </c:pt>
                <c:pt idx="41459">
                  <c:v>0.26854745426972898</c:v>
                </c:pt>
                <c:pt idx="41460">
                  <c:v>0.26856027995063397</c:v>
                </c:pt>
                <c:pt idx="41461">
                  <c:v>0.26857310563141301</c:v>
                </c:pt>
                <c:pt idx="41462">
                  <c:v>0.26858593131231701</c:v>
                </c:pt>
                <c:pt idx="41463">
                  <c:v>0.268598756993221</c:v>
                </c:pt>
                <c:pt idx="41464">
                  <c:v>0.26861158267399998</c:v>
                </c:pt>
                <c:pt idx="41465">
                  <c:v>0.26862440835490398</c:v>
                </c:pt>
                <c:pt idx="41466">
                  <c:v>0.26863723403580902</c:v>
                </c:pt>
                <c:pt idx="41467">
                  <c:v>0.26865005971658801</c:v>
                </c:pt>
                <c:pt idx="41468">
                  <c:v>0.268662885397492</c:v>
                </c:pt>
                <c:pt idx="41469">
                  <c:v>0.268675711078396</c:v>
                </c:pt>
                <c:pt idx="41470">
                  <c:v>0.26868853675917498</c:v>
                </c:pt>
                <c:pt idx="41471">
                  <c:v>0.26870136244007897</c:v>
                </c:pt>
                <c:pt idx="41472">
                  <c:v>0.26871418812098402</c:v>
                </c:pt>
                <c:pt idx="41473">
                  <c:v>0.268727013801763</c:v>
                </c:pt>
                <c:pt idx="41474">
                  <c:v>0.268739839482667</c:v>
                </c:pt>
                <c:pt idx="41475">
                  <c:v>0.26875266516357099</c:v>
                </c:pt>
                <c:pt idx="41476">
                  <c:v>0.26876549084434997</c:v>
                </c:pt>
                <c:pt idx="41477">
                  <c:v>0.26877831652525402</c:v>
                </c:pt>
                <c:pt idx="41478">
                  <c:v>0.26879114220615902</c:v>
                </c:pt>
                <c:pt idx="41479">
                  <c:v>0.268803967886938</c:v>
                </c:pt>
                <c:pt idx="41480">
                  <c:v>0.26881679356784199</c:v>
                </c:pt>
                <c:pt idx="41481">
                  <c:v>0.26882961924874599</c:v>
                </c:pt>
                <c:pt idx="41482">
                  <c:v>0.26884244492952503</c:v>
                </c:pt>
                <c:pt idx="41483">
                  <c:v>0.26885527061042902</c:v>
                </c:pt>
                <c:pt idx="41484">
                  <c:v>0.26886809629133401</c:v>
                </c:pt>
                <c:pt idx="41485">
                  <c:v>0.268880921972113</c:v>
                </c:pt>
                <c:pt idx="41486">
                  <c:v>0.26889374765301699</c:v>
                </c:pt>
                <c:pt idx="41487">
                  <c:v>0.26890657333392098</c:v>
                </c:pt>
                <c:pt idx="41488">
                  <c:v>0.26891939901470002</c:v>
                </c:pt>
                <c:pt idx="41489">
                  <c:v>0.26893222469560502</c:v>
                </c:pt>
                <c:pt idx="41490">
                  <c:v>0.26894505037650901</c:v>
                </c:pt>
                <c:pt idx="41491">
                  <c:v>0.26895787605728799</c:v>
                </c:pt>
                <c:pt idx="41492">
                  <c:v>0.26897070173819199</c:v>
                </c:pt>
                <c:pt idx="41493">
                  <c:v>0.26898352741909598</c:v>
                </c:pt>
                <c:pt idx="41494">
                  <c:v>0.26899635309987502</c:v>
                </c:pt>
                <c:pt idx="41495">
                  <c:v>0.26900917878078001</c:v>
                </c:pt>
                <c:pt idx="41496">
                  <c:v>0.26902200446168401</c:v>
                </c:pt>
                <c:pt idx="41497">
                  <c:v>0.26903483014246299</c:v>
                </c:pt>
                <c:pt idx="41498">
                  <c:v>0.26904765582336698</c:v>
                </c:pt>
                <c:pt idx="41499">
                  <c:v>0.26906048150427098</c:v>
                </c:pt>
                <c:pt idx="41500">
                  <c:v>0.26907330718505001</c:v>
                </c:pt>
                <c:pt idx="41501">
                  <c:v>0.26908613286595501</c:v>
                </c:pt>
                <c:pt idx="41502">
                  <c:v>0.269098958546859</c:v>
                </c:pt>
                <c:pt idx="41503">
                  <c:v>0.26911178422763798</c:v>
                </c:pt>
                <c:pt idx="41504">
                  <c:v>0.26912460990854198</c:v>
                </c:pt>
                <c:pt idx="41505">
                  <c:v>0.26913743558944597</c:v>
                </c:pt>
                <c:pt idx="41506">
                  <c:v>0.26915026127022501</c:v>
                </c:pt>
                <c:pt idx="41507">
                  <c:v>0.26916308695113</c:v>
                </c:pt>
                <c:pt idx="41508">
                  <c:v>0.269175912632034</c:v>
                </c:pt>
                <c:pt idx="41509">
                  <c:v>0.26918873831281298</c:v>
                </c:pt>
                <c:pt idx="41510">
                  <c:v>0.26920156399371697</c:v>
                </c:pt>
                <c:pt idx="41511">
                  <c:v>0.26921438967462102</c:v>
                </c:pt>
                <c:pt idx="41512">
                  <c:v>0.26922721535540001</c:v>
                </c:pt>
                <c:pt idx="41513">
                  <c:v>0.269240041036305</c:v>
                </c:pt>
                <c:pt idx="41514">
                  <c:v>0.26925286671720899</c:v>
                </c:pt>
                <c:pt idx="41515">
                  <c:v>0.26926569239798798</c:v>
                </c:pt>
                <c:pt idx="41516">
                  <c:v>0.26927851807889203</c:v>
                </c:pt>
                <c:pt idx="41517">
                  <c:v>0.26929134375979602</c:v>
                </c:pt>
                <c:pt idx="41518">
                  <c:v>0.269304169440575</c:v>
                </c:pt>
                <c:pt idx="41519">
                  <c:v>0.26931699512148</c:v>
                </c:pt>
                <c:pt idx="41520">
                  <c:v>0.26932982080238399</c:v>
                </c:pt>
                <c:pt idx="41521">
                  <c:v>0.26934264648316297</c:v>
                </c:pt>
                <c:pt idx="41522">
                  <c:v>0.26935547216406702</c:v>
                </c:pt>
                <c:pt idx="41523">
                  <c:v>0.26936829784497102</c:v>
                </c:pt>
                <c:pt idx="41524">
                  <c:v>0.26938112352575</c:v>
                </c:pt>
                <c:pt idx="41525">
                  <c:v>0.26939394920665499</c:v>
                </c:pt>
                <c:pt idx="41526">
                  <c:v>0.26940677488755899</c:v>
                </c:pt>
                <c:pt idx="41527">
                  <c:v>0.26941960056833802</c:v>
                </c:pt>
                <c:pt idx="41528">
                  <c:v>0.26943242624924202</c:v>
                </c:pt>
                <c:pt idx="41529">
                  <c:v>0.26944525193014601</c:v>
                </c:pt>
                <c:pt idx="41530">
                  <c:v>0.269458077610925</c:v>
                </c:pt>
                <c:pt idx="41531">
                  <c:v>0.26947090329182999</c:v>
                </c:pt>
                <c:pt idx="41532">
                  <c:v>0.26948372897273398</c:v>
                </c:pt>
                <c:pt idx="41533">
                  <c:v>0.26949655465351302</c:v>
                </c:pt>
                <c:pt idx="41534">
                  <c:v>0.26950938033441701</c:v>
                </c:pt>
                <c:pt idx="41535">
                  <c:v>0.26952220601532201</c:v>
                </c:pt>
                <c:pt idx="41536">
                  <c:v>0.26953503169609999</c:v>
                </c:pt>
                <c:pt idx="41537">
                  <c:v>0.26954785737700498</c:v>
                </c:pt>
                <c:pt idx="41538">
                  <c:v>0.26956068305790898</c:v>
                </c:pt>
                <c:pt idx="41539">
                  <c:v>0.26957350873868802</c:v>
                </c:pt>
                <c:pt idx="41540">
                  <c:v>0.26958633441959201</c:v>
                </c:pt>
                <c:pt idx="41541">
                  <c:v>0.269599160100497</c:v>
                </c:pt>
                <c:pt idx="41542">
                  <c:v>0.26961198578127499</c:v>
                </c:pt>
                <c:pt idx="41543">
                  <c:v>0.26962481146217998</c:v>
                </c:pt>
                <c:pt idx="41544">
                  <c:v>0.26963763714308397</c:v>
                </c:pt>
                <c:pt idx="41545">
                  <c:v>0.26965046282386301</c:v>
                </c:pt>
                <c:pt idx="41546">
                  <c:v>0.26966328850476701</c:v>
                </c:pt>
                <c:pt idx="41547">
                  <c:v>0.269676114185672</c:v>
                </c:pt>
                <c:pt idx="41548">
                  <c:v>0.26968893986645098</c:v>
                </c:pt>
                <c:pt idx="41549">
                  <c:v>0.26970176554735498</c:v>
                </c:pt>
                <c:pt idx="41550">
                  <c:v>0.26971459122825903</c:v>
                </c:pt>
                <c:pt idx="41551">
                  <c:v>0.26972741690903801</c:v>
                </c:pt>
                <c:pt idx="41552">
                  <c:v>0.269740242589942</c:v>
                </c:pt>
                <c:pt idx="41553">
                  <c:v>0.269753068270847</c:v>
                </c:pt>
                <c:pt idx="41554">
                  <c:v>0.26976589395162598</c:v>
                </c:pt>
                <c:pt idx="41555">
                  <c:v>0.26977871963252997</c:v>
                </c:pt>
                <c:pt idx="41556">
                  <c:v>0.26979154531343402</c:v>
                </c:pt>
                <c:pt idx="41557">
                  <c:v>0.26980437099421301</c:v>
                </c:pt>
                <c:pt idx="41558">
                  <c:v>0.269817196675117</c:v>
                </c:pt>
                <c:pt idx="41559">
                  <c:v>0.26983002235602199</c:v>
                </c:pt>
                <c:pt idx="41560">
                  <c:v>0.26984284803680098</c:v>
                </c:pt>
                <c:pt idx="41561">
                  <c:v>0.26985567371770502</c:v>
                </c:pt>
                <c:pt idx="41562">
                  <c:v>0.26986849939860902</c:v>
                </c:pt>
                <c:pt idx="41563">
                  <c:v>0.269881325079388</c:v>
                </c:pt>
                <c:pt idx="41564">
                  <c:v>0.269894150760292</c:v>
                </c:pt>
                <c:pt idx="41565">
                  <c:v>0.26990697644119699</c:v>
                </c:pt>
                <c:pt idx="41566">
                  <c:v>0.26991980212197603</c:v>
                </c:pt>
                <c:pt idx="41567">
                  <c:v>0.26993262780288002</c:v>
                </c:pt>
                <c:pt idx="41568">
                  <c:v>0.26994545348378401</c:v>
                </c:pt>
                <c:pt idx="41569">
                  <c:v>0.269958279164563</c:v>
                </c:pt>
                <c:pt idx="41570">
                  <c:v>0.26997110484546699</c:v>
                </c:pt>
                <c:pt idx="41571">
                  <c:v>0.26998393052637198</c:v>
                </c:pt>
                <c:pt idx="41572">
                  <c:v>0.26999675620715102</c:v>
                </c:pt>
                <c:pt idx="41573">
                  <c:v>0.27000958188805502</c:v>
                </c:pt>
                <c:pt idx="41574">
                  <c:v>0.27002240756895901</c:v>
                </c:pt>
                <c:pt idx="41575">
                  <c:v>0.27003523324973799</c:v>
                </c:pt>
                <c:pt idx="41576">
                  <c:v>0.27004805893064199</c:v>
                </c:pt>
                <c:pt idx="41577">
                  <c:v>0.27006088461154698</c:v>
                </c:pt>
                <c:pt idx="41578">
                  <c:v>0.27007371029232602</c:v>
                </c:pt>
                <c:pt idx="41579">
                  <c:v>0.27008653597323001</c:v>
                </c:pt>
                <c:pt idx="41580">
                  <c:v>0.27009936165413401</c:v>
                </c:pt>
                <c:pt idx="41581">
                  <c:v>0.27011218733491299</c:v>
                </c:pt>
                <c:pt idx="41582">
                  <c:v>0.27012501301581698</c:v>
                </c:pt>
                <c:pt idx="41583">
                  <c:v>0.27013783869672198</c:v>
                </c:pt>
                <c:pt idx="41584">
                  <c:v>0.27015066437750102</c:v>
                </c:pt>
                <c:pt idx="41585">
                  <c:v>0.27016349005840501</c:v>
                </c:pt>
                <c:pt idx="41586">
                  <c:v>0.270176315739309</c:v>
                </c:pt>
                <c:pt idx="41587">
                  <c:v>0.27018914142008799</c:v>
                </c:pt>
                <c:pt idx="41588">
                  <c:v>0.27020196710099198</c:v>
                </c:pt>
                <c:pt idx="41589">
                  <c:v>0.27021479278189697</c:v>
                </c:pt>
                <c:pt idx="41590">
                  <c:v>0.27022761846267601</c:v>
                </c:pt>
                <c:pt idx="41591">
                  <c:v>0.27024044414358001</c:v>
                </c:pt>
                <c:pt idx="41592">
                  <c:v>0.270253269824484</c:v>
                </c:pt>
                <c:pt idx="41593">
                  <c:v>0.27026609550526298</c:v>
                </c:pt>
                <c:pt idx="41594">
                  <c:v>0.27027892118616798</c:v>
                </c:pt>
                <c:pt idx="41595">
                  <c:v>0.27029174686707202</c:v>
                </c:pt>
                <c:pt idx="41596">
                  <c:v>0.27030457254785101</c:v>
                </c:pt>
                <c:pt idx="41597">
                  <c:v>0.270317398228755</c:v>
                </c:pt>
                <c:pt idx="41598">
                  <c:v>0.270330223909659</c:v>
                </c:pt>
                <c:pt idx="41599">
                  <c:v>0.27034304959043798</c:v>
                </c:pt>
                <c:pt idx="41600">
                  <c:v>0.27035587527134203</c:v>
                </c:pt>
                <c:pt idx="41601">
                  <c:v>0.27036870095224702</c:v>
                </c:pt>
                <c:pt idx="41602">
                  <c:v>0.270381526633026</c:v>
                </c:pt>
                <c:pt idx="41603">
                  <c:v>0.27039435231393</c:v>
                </c:pt>
                <c:pt idx="41604">
                  <c:v>0.27040717799483399</c:v>
                </c:pt>
                <c:pt idx="41605">
                  <c:v>0.27042000367561297</c:v>
                </c:pt>
                <c:pt idx="41606">
                  <c:v>0.27043282935651702</c:v>
                </c:pt>
                <c:pt idx="41607">
                  <c:v>0.27044565503742202</c:v>
                </c:pt>
                <c:pt idx="41608">
                  <c:v>0.270458480718201</c:v>
                </c:pt>
                <c:pt idx="41609">
                  <c:v>0.27047130639910499</c:v>
                </c:pt>
                <c:pt idx="41610">
                  <c:v>0.27048413208000899</c:v>
                </c:pt>
                <c:pt idx="41611">
                  <c:v>0.27049695776078803</c:v>
                </c:pt>
                <c:pt idx="41612">
                  <c:v>0.27050978344169302</c:v>
                </c:pt>
                <c:pt idx="41613">
                  <c:v>0.27052260912259701</c:v>
                </c:pt>
                <c:pt idx="41614">
                  <c:v>0.270535434803376</c:v>
                </c:pt>
                <c:pt idx="41615">
                  <c:v>0.27054826048427999</c:v>
                </c:pt>
                <c:pt idx="41616">
                  <c:v>0.27056108616518398</c:v>
                </c:pt>
                <c:pt idx="41617">
                  <c:v>0.27057391184596302</c:v>
                </c:pt>
                <c:pt idx="41618">
                  <c:v>0.27058673752686802</c:v>
                </c:pt>
                <c:pt idx="41619">
                  <c:v>0.27059956320777201</c:v>
                </c:pt>
                <c:pt idx="41620">
                  <c:v>0.27061238888855099</c:v>
                </c:pt>
                <c:pt idx="41621">
                  <c:v>0.27062521456945499</c:v>
                </c:pt>
                <c:pt idx="41622">
                  <c:v>0.27063804025035898</c:v>
                </c:pt>
                <c:pt idx="41623">
                  <c:v>0.27065086593113802</c:v>
                </c:pt>
                <c:pt idx="41624">
                  <c:v>0.27066369161204301</c:v>
                </c:pt>
                <c:pt idx="41625">
                  <c:v>0.27067651729294701</c:v>
                </c:pt>
                <c:pt idx="41626">
                  <c:v>0.27068934297372599</c:v>
                </c:pt>
                <c:pt idx="41627">
                  <c:v>0.27070216865462998</c:v>
                </c:pt>
                <c:pt idx="41628">
                  <c:v>0.27071499433553398</c:v>
                </c:pt>
                <c:pt idx="41629">
                  <c:v>0.27072782001631301</c:v>
                </c:pt>
                <c:pt idx="41630">
                  <c:v>0.27074064569721801</c:v>
                </c:pt>
                <c:pt idx="41631">
                  <c:v>0.270753471378122</c:v>
                </c:pt>
                <c:pt idx="41632">
                  <c:v>0.27076629705890098</c:v>
                </c:pt>
                <c:pt idx="41633">
                  <c:v>0.27077912273980498</c:v>
                </c:pt>
                <c:pt idx="41634">
                  <c:v>0.27079194842070903</c:v>
                </c:pt>
                <c:pt idx="41635">
                  <c:v>0.27080477410148801</c:v>
                </c:pt>
                <c:pt idx="41636">
                  <c:v>0.270817599782393</c:v>
                </c:pt>
                <c:pt idx="41637">
                  <c:v>0.270830425463297</c:v>
                </c:pt>
                <c:pt idx="41638">
                  <c:v>0.27084325114407598</c:v>
                </c:pt>
                <c:pt idx="41639">
                  <c:v>0.27085607682497997</c:v>
                </c:pt>
                <c:pt idx="41640">
                  <c:v>0.27086890250588402</c:v>
                </c:pt>
                <c:pt idx="41641">
                  <c:v>0.27088172818666301</c:v>
                </c:pt>
                <c:pt idx="41642">
                  <c:v>0.270894553867568</c:v>
                </c:pt>
                <c:pt idx="41643">
                  <c:v>0.27090737954847199</c:v>
                </c:pt>
                <c:pt idx="41644">
                  <c:v>0.27092020522925098</c:v>
                </c:pt>
                <c:pt idx="41645">
                  <c:v>0.27093303091015503</c:v>
                </c:pt>
                <c:pt idx="41646">
                  <c:v>0.27094585659105902</c:v>
                </c:pt>
                <c:pt idx="41647">
                  <c:v>0.270958682271838</c:v>
                </c:pt>
                <c:pt idx="41648">
                  <c:v>0.270971507952743</c:v>
                </c:pt>
                <c:pt idx="41649">
                  <c:v>0.27098433363364699</c:v>
                </c:pt>
                <c:pt idx="41650">
                  <c:v>0.27099715931442597</c:v>
                </c:pt>
                <c:pt idx="41651">
                  <c:v>0.27100998499533002</c:v>
                </c:pt>
                <c:pt idx="41652">
                  <c:v>0.27102281067623502</c:v>
                </c:pt>
                <c:pt idx="41653">
                  <c:v>0.271035636357013</c:v>
                </c:pt>
                <c:pt idx="41654">
                  <c:v>0.27104846203791799</c:v>
                </c:pt>
                <c:pt idx="41655">
                  <c:v>0.27106128771882199</c:v>
                </c:pt>
                <c:pt idx="41656">
                  <c:v>0.27107411339960102</c:v>
                </c:pt>
                <c:pt idx="41657">
                  <c:v>0.27108693908050502</c:v>
                </c:pt>
                <c:pt idx="41658">
                  <c:v>0.27109976476141001</c:v>
                </c:pt>
                <c:pt idx="41659">
                  <c:v>0.271112590442188</c:v>
                </c:pt>
                <c:pt idx="41660">
                  <c:v>0.27112541612309299</c:v>
                </c:pt>
                <c:pt idx="41661">
                  <c:v>0.27113824180399698</c:v>
                </c:pt>
                <c:pt idx="41662">
                  <c:v>0.27115106748477602</c:v>
                </c:pt>
                <c:pt idx="41663">
                  <c:v>0.27116389316568001</c:v>
                </c:pt>
                <c:pt idx="41664">
                  <c:v>0.27117671884658501</c:v>
                </c:pt>
                <c:pt idx="41665">
                  <c:v>0.27118954452736299</c:v>
                </c:pt>
                <c:pt idx="41666">
                  <c:v>0.27120237020826798</c:v>
                </c:pt>
                <c:pt idx="41667">
                  <c:v>0.27121519588917198</c:v>
                </c:pt>
                <c:pt idx="41668">
                  <c:v>0.27122802156995102</c:v>
                </c:pt>
                <c:pt idx="41669">
                  <c:v>0.27124084725085501</c:v>
                </c:pt>
                <c:pt idx="41670">
                  <c:v>0.27125367293176</c:v>
                </c:pt>
                <c:pt idx="41671">
                  <c:v>0.27126649861253899</c:v>
                </c:pt>
                <c:pt idx="41672">
                  <c:v>0.27127932429344298</c:v>
                </c:pt>
                <c:pt idx="41673">
                  <c:v>0.27129214997434697</c:v>
                </c:pt>
                <c:pt idx="41674">
                  <c:v>0.27130497565512601</c:v>
                </c:pt>
                <c:pt idx="41675">
                  <c:v>0.27131780133603001</c:v>
                </c:pt>
                <c:pt idx="41676">
                  <c:v>0.271330627016935</c:v>
                </c:pt>
                <c:pt idx="41677">
                  <c:v>0.27134345269771398</c:v>
                </c:pt>
                <c:pt idx="41678">
                  <c:v>0.27135627837861798</c:v>
                </c:pt>
                <c:pt idx="41679">
                  <c:v>0.27136910405952203</c:v>
                </c:pt>
                <c:pt idx="41680">
                  <c:v>0.27138192974030101</c:v>
                </c:pt>
                <c:pt idx="41681">
                  <c:v>0.271394755421205</c:v>
                </c:pt>
                <c:pt idx="41682">
                  <c:v>0.27140758110211</c:v>
                </c:pt>
                <c:pt idx="41683">
                  <c:v>0.27142040678288898</c:v>
                </c:pt>
                <c:pt idx="41684">
                  <c:v>0.27143323246379297</c:v>
                </c:pt>
                <c:pt idx="41685">
                  <c:v>0.27144605814469702</c:v>
                </c:pt>
                <c:pt idx="41686">
                  <c:v>0.27145888382547601</c:v>
                </c:pt>
                <c:pt idx="41687">
                  <c:v>0.27147170950638</c:v>
                </c:pt>
                <c:pt idx="41688">
                  <c:v>0.27148453518728499</c:v>
                </c:pt>
                <c:pt idx="41689">
                  <c:v>0.27149736086806397</c:v>
                </c:pt>
                <c:pt idx="41690">
                  <c:v>0.27151018654896802</c:v>
                </c:pt>
                <c:pt idx="41691">
                  <c:v>0.27152301222987202</c:v>
                </c:pt>
                <c:pt idx="41692">
                  <c:v>0.271535837910651</c:v>
                </c:pt>
                <c:pt idx="41693">
                  <c:v>0.271548663591555</c:v>
                </c:pt>
                <c:pt idx="41694">
                  <c:v>0.27156148927245999</c:v>
                </c:pt>
                <c:pt idx="41695">
                  <c:v>0.27157431495323903</c:v>
                </c:pt>
                <c:pt idx="41696">
                  <c:v>0.27158714063414302</c:v>
                </c:pt>
                <c:pt idx="41697">
                  <c:v>0.27159996631504701</c:v>
                </c:pt>
                <c:pt idx="41698">
                  <c:v>0.271612791995826</c:v>
                </c:pt>
                <c:pt idx="41699">
                  <c:v>0.27162561767672999</c:v>
                </c:pt>
                <c:pt idx="41700">
                  <c:v>0.27163844335763498</c:v>
                </c:pt>
                <c:pt idx="41701">
                  <c:v>0.27165126903841402</c:v>
                </c:pt>
                <c:pt idx="41702">
                  <c:v>0.27166409471931802</c:v>
                </c:pt>
                <c:pt idx="41703">
                  <c:v>0.27167692040022201</c:v>
                </c:pt>
                <c:pt idx="41704">
                  <c:v>0.27168974608100099</c:v>
                </c:pt>
                <c:pt idx="41705">
                  <c:v>0.27170257176190499</c:v>
                </c:pt>
                <c:pt idx="41706">
                  <c:v>0.27171539744280998</c:v>
                </c:pt>
                <c:pt idx="41707">
                  <c:v>0.27172822312358902</c:v>
                </c:pt>
                <c:pt idx="41708">
                  <c:v>0.27174104880449301</c:v>
                </c:pt>
                <c:pt idx="41709">
                  <c:v>0.27175387448539701</c:v>
                </c:pt>
                <c:pt idx="41710">
                  <c:v>0.27176670016617599</c:v>
                </c:pt>
                <c:pt idx="41711">
                  <c:v>0.27177952584707998</c:v>
                </c:pt>
                <c:pt idx="41712">
                  <c:v>0.27179235152798498</c:v>
                </c:pt>
                <c:pt idx="41713">
                  <c:v>0.27180517720876401</c:v>
                </c:pt>
                <c:pt idx="41714">
                  <c:v>0.27181800288966801</c:v>
                </c:pt>
                <c:pt idx="41715">
                  <c:v>0.271830828570572</c:v>
                </c:pt>
                <c:pt idx="41716">
                  <c:v>0.27184365425135099</c:v>
                </c:pt>
                <c:pt idx="41717">
                  <c:v>0.27185647993225598</c:v>
                </c:pt>
                <c:pt idx="41718">
                  <c:v>0.27186930561315997</c:v>
                </c:pt>
                <c:pt idx="41719">
                  <c:v>0.27188213129393901</c:v>
                </c:pt>
                <c:pt idx="41720">
                  <c:v>0.27189495697484301</c:v>
                </c:pt>
                <c:pt idx="41721">
                  <c:v>0.271907782655747</c:v>
                </c:pt>
                <c:pt idx="41722">
                  <c:v>0.27192060833652598</c:v>
                </c:pt>
                <c:pt idx="41723">
                  <c:v>0.27193343401743097</c:v>
                </c:pt>
                <c:pt idx="41724">
                  <c:v>0.27194625969833502</c:v>
                </c:pt>
                <c:pt idx="41725">
                  <c:v>0.27195908537911401</c:v>
                </c:pt>
                <c:pt idx="41726">
                  <c:v>0.271971911060018</c:v>
                </c:pt>
                <c:pt idx="41727">
                  <c:v>0.271984736740922</c:v>
                </c:pt>
                <c:pt idx="41728">
                  <c:v>0.27199756242170098</c:v>
                </c:pt>
                <c:pt idx="41729">
                  <c:v>0.27201038810260603</c:v>
                </c:pt>
                <c:pt idx="41730">
                  <c:v>0.27202321378351002</c:v>
                </c:pt>
                <c:pt idx="41731">
                  <c:v>0.272036039464289</c:v>
                </c:pt>
                <c:pt idx="41732">
                  <c:v>0.272048865145193</c:v>
                </c:pt>
                <c:pt idx="41733">
                  <c:v>0.27206169082609699</c:v>
                </c:pt>
                <c:pt idx="41734">
                  <c:v>0.27207451650687597</c:v>
                </c:pt>
                <c:pt idx="41735">
                  <c:v>0.27208734218778102</c:v>
                </c:pt>
                <c:pt idx="41736">
                  <c:v>0.27210016786868502</c:v>
                </c:pt>
                <c:pt idx="41737">
                  <c:v>0.272112993549464</c:v>
                </c:pt>
                <c:pt idx="41738">
                  <c:v>0.27212581923036799</c:v>
                </c:pt>
                <c:pt idx="41739">
                  <c:v>0.27213864491127199</c:v>
                </c:pt>
                <c:pt idx="41740">
                  <c:v>0.27215147059205103</c:v>
                </c:pt>
                <c:pt idx="41741">
                  <c:v>0.27216429627295602</c:v>
                </c:pt>
                <c:pt idx="41742">
                  <c:v>0.27217712195386001</c:v>
                </c:pt>
                <c:pt idx="41743">
                  <c:v>0.272189947634639</c:v>
                </c:pt>
                <c:pt idx="41744">
                  <c:v>0.27220277331554299</c:v>
                </c:pt>
                <c:pt idx="41745">
                  <c:v>0.27221559899644698</c:v>
                </c:pt>
                <c:pt idx="41746">
                  <c:v>0.27222842467722602</c:v>
                </c:pt>
                <c:pt idx="41747">
                  <c:v>0.27224125035813102</c:v>
                </c:pt>
                <c:pt idx="41748">
                  <c:v>0.27225407603903501</c:v>
                </c:pt>
                <c:pt idx="41749">
                  <c:v>0.27226690171981399</c:v>
                </c:pt>
                <c:pt idx="41750">
                  <c:v>0.27227972740071799</c:v>
                </c:pt>
                <c:pt idx="41751">
                  <c:v>0.27229255308162198</c:v>
                </c:pt>
                <c:pt idx="41752">
                  <c:v>0.27230537876240102</c:v>
                </c:pt>
                <c:pt idx="41753">
                  <c:v>0.27231820444330601</c:v>
                </c:pt>
                <c:pt idx="41754">
                  <c:v>0.27233103012421001</c:v>
                </c:pt>
                <c:pt idx="41755">
                  <c:v>0.27234385580498899</c:v>
                </c:pt>
                <c:pt idx="41756">
                  <c:v>0.27235668148589298</c:v>
                </c:pt>
                <c:pt idx="41757">
                  <c:v>0.27236950716679698</c:v>
                </c:pt>
                <c:pt idx="41758">
                  <c:v>0.27238233284757601</c:v>
                </c:pt>
                <c:pt idx="41759">
                  <c:v>0.27239515852848101</c:v>
                </c:pt>
                <c:pt idx="41760">
                  <c:v>0.272407984209385</c:v>
                </c:pt>
                <c:pt idx="41761">
                  <c:v>0.27242080989016398</c:v>
                </c:pt>
                <c:pt idx="41762">
                  <c:v>0.27243363557106798</c:v>
                </c:pt>
                <c:pt idx="41763">
                  <c:v>0.27244646125197203</c:v>
                </c:pt>
                <c:pt idx="41764">
                  <c:v>0.27245928693275101</c:v>
                </c:pt>
                <c:pt idx="41765">
                  <c:v>0.272472112613656</c:v>
                </c:pt>
                <c:pt idx="41766">
                  <c:v>0.27248493829456</c:v>
                </c:pt>
                <c:pt idx="41767">
                  <c:v>0.27249776397533898</c:v>
                </c:pt>
                <c:pt idx="41768">
                  <c:v>0.27251058965624297</c:v>
                </c:pt>
                <c:pt idx="41769">
                  <c:v>0.27252341533714802</c:v>
                </c:pt>
                <c:pt idx="41770">
                  <c:v>0.27253624101792601</c:v>
                </c:pt>
                <c:pt idx="41771">
                  <c:v>0.272549066698831</c:v>
                </c:pt>
                <c:pt idx="41772">
                  <c:v>0.27256189237973499</c:v>
                </c:pt>
                <c:pt idx="41773">
                  <c:v>0.27257471806051398</c:v>
                </c:pt>
                <c:pt idx="41774">
                  <c:v>0.27258754374141803</c:v>
                </c:pt>
                <c:pt idx="41775">
                  <c:v>0.27260036942232302</c:v>
                </c:pt>
                <c:pt idx="41776">
                  <c:v>0.272613195103101</c:v>
                </c:pt>
                <c:pt idx="41777">
                  <c:v>0.272626020784006</c:v>
                </c:pt>
                <c:pt idx="41778">
                  <c:v>0.27263884646490999</c:v>
                </c:pt>
                <c:pt idx="41779">
                  <c:v>0.27265167214568897</c:v>
                </c:pt>
                <c:pt idx="41780">
                  <c:v>0.27266449782659302</c:v>
                </c:pt>
                <c:pt idx="41781">
                  <c:v>0.27267732350749802</c:v>
                </c:pt>
                <c:pt idx="41782">
                  <c:v>0.272690149188276</c:v>
                </c:pt>
                <c:pt idx="41783">
                  <c:v>0.27270297486918099</c:v>
                </c:pt>
                <c:pt idx="41784">
                  <c:v>0.27271580055008499</c:v>
                </c:pt>
                <c:pt idx="41785">
                  <c:v>0.27272862623086402</c:v>
                </c:pt>
                <c:pt idx="41786">
                  <c:v>0.27274145191176802</c:v>
                </c:pt>
                <c:pt idx="41787">
                  <c:v>0.27275427759267301</c:v>
                </c:pt>
                <c:pt idx="41788">
                  <c:v>0.27276710327345199</c:v>
                </c:pt>
                <c:pt idx="41789">
                  <c:v>0.27277992895435599</c:v>
                </c:pt>
                <c:pt idx="41790">
                  <c:v>0.27279275463525998</c:v>
                </c:pt>
                <c:pt idx="41791">
                  <c:v>0.27280558031603902</c:v>
                </c:pt>
                <c:pt idx="41792">
                  <c:v>0.27281840599694301</c:v>
                </c:pt>
                <c:pt idx="41793">
                  <c:v>0.27283123167784801</c:v>
                </c:pt>
                <c:pt idx="41794">
                  <c:v>0.27284405735862699</c:v>
                </c:pt>
                <c:pt idx="41795">
                  <c:v>0.27285688303953098</c:v>
                </c:pt>
                <c:pt idx="41796">
                  <c:v>0.27286970872043498</c:v>
                </c:pt>
                <c:pt idx="41797">
                  <c:v>0.27288253440121402</c:v>
                </c:pt>
                <c:pt idx="41798">
                  <c:v>0.27289536008211801</c:v>
                </c:pt>
                <c:pt idx="41799">
                  <c:v>0.272908185763023</c:v>
                </c:pt>
                <c:pt idx="41800">
                  <c:v>0.27292101144380199</c:v>
                </c:pt>
                <c:pt idx="41801">
                  <c:v>0.27293383712470598</c:v>
                </c:pt>
                <c:pt idx="41802">
                  <c:v>0.27294666280560997</c:v>
                </c:pt>
                <c:pt idx="41803">
                  <c:v>0.27295948848638901</c:v>
                </c:pt>
                <c:pt idx="41804">
                  <c:v>0.27297231416729301</c:v>
                </c:pt>
                <c:pt idx="41805">
                  <c:v>0.272985139848198</c:v>
                </c:pt>
                <c:pt idx="41806">
                  <c:v>0.27299796552897698</c:v>
                </c:pt>
                <c:pt idx="41807">
                  <c:v>0.27301079120988098</c:v>
                </c:pt>
                <c:pt idx="41808">
                  <c:v>0.27302361689078503</c:v>
                </c:pt>
                <c:pt idx="41809">
                  <c:v>0.27303644257156401</c:v>
                </c:pt>
                <c:pt idx="41810">
                  <c:v>0.273049268252468</c:v>
                </c:pt>
                <c:pt idx="41811">
                  <c:v>0.273062093933373</c:v>
                </c:pt>
                <c:pt idx="41812">
                  <c:v>0.27307491961415198</c:v>
                </c:pt>
                <c:pt idx="41813">
                  <c:v>0.27308774529505597</c:v>
                </c:pt>
                <c:pt idx="41814">
                  <c:v>0.27310057097596002</c:v>
                </c:pt>
                <c:pt idx="41815">
                  <c:v>0.273113396656739</c:v>
                </c:pt>
                <c:pt idx="41816">
                  <c:v>0.273126222337643</c:v>
                </c:pt>
                <c:pt idx="41817">
                  <c:v>0.27313904801854799</c:v>
                </c:pt>
                <c:pt idx="41818">
                  <c:v>0.27315187369932697</c:v>
                </c:pt>
                <c:pt idx="41819">
                  <c:v>0.27316469938023102</c:v>
                </c:pt>
                <c:pt idx="41820">
                  <c:v>0.27317752506113502</c:v>
                </c:pt>
                <c:pt idx="41821">
                  <c:v>0.273190350741914</c:v>
                </c:pt>
                <c:pt idx="41822">
                  <c:v>0.27320317642281799</c:v>
                </c:pt>
                <c:pt idx="41823">
                  <c:v>0.27321600210372299</c:v>
                </c:pt>
                <c:pt idx="41824">
                  <c:v>0.27322882778450203</c:v>
                </c:pt>
                <c:pt idx="41825">
                  <c:v>0.27324165346540602</c:v>
                </c:pt>
                <c:pt idx="41826">
                  <c:v>0.27325447914631001</c:v>
                </c:pt>
                <c:pt idx="41827">
                  <c:v>0.273267304827089</c:v>
                </c:pt>
                <c:pt idx="41828">
                  <c:v>0.27328013050799299</c:v>
                </c:pt>
                <c:pt idx="41829">
                  <c:v>0.27329295618889798</c:v>
                </c:pt>
                <c:pt idx="41830">
                  <c:v>0.27330578186967702</c:v>
                </c:pt>
                <c:pt idx="41831">
                  <c:v>0.27331860755058102</c:v>
                </c:pt>
                <c:pt idx="41832">
                  <c:v>0.27333143323148501</c:v>
                </c:pt>
                <c:pt idx="41833">
                  <c:v>0.27334425891226399</c:v>
                </c:pt>
                <c:pt idx="41834">
                  <c:v>0.27335708459316799</c:v>
                </c:pt>
                <c:pt idx="41835">
                  <c:v>0.27336991027407298</c:v>
                </c:pt>
                <c:pt idx="41836">
                  <c:v>0.27338273595485202</c:v>
                </c:pt>
                <c:pt idx="41837">
                  <c:v>0.27339556163575601</c:v>
                </c:pt>
                <c:pt idx="41838">
                  <c:v>0.27340838731666001</c:v>
                </c:pt>
                <c:pt idx="41839">
                  <c:v>0.27342121299743899</c:v>
                </c:pt>
                <c:pt idx="41840">
                  <c:v>0.27343403867834398</c:v>
                </c:pt>
                <c:pt idx="41841">
                  <c:v>0.27344686435924798</c:v>
                </c:pt>
                <c:pt idx="41842">
                  <c:v>0.27345969004002701</c:v>
                </c:pt>
                <c:pt idx="41843">
                  <c:v>0.27347251572093101</c:v>
                </c:pt>
                <c:pt idx="41844">
                  <c:v>0.273485341401835</c:v>
                </c:pt>
                <c:pt idx="41845">
                  <c:v>0.27349816708261399</c:v>
                </c:pt>
                <c:pt idx="41846">
                  <c:v>0.27351099276351898</c:v>
                </c:pt>
                <c:pt idx="41847">
                  <c:v>0.27352381844442297</c:v>
                </c:pt>
                <c:pt idx="41848">
                  <c:v>0.27353664412520201</c:v>
                </c:pt>
                <c:pt idx="41849">
                  <c:v>0.273549469806106</c:v>
                </c:pt>
                <c:pt idx="41850">
                  <c:v>0.27356229548701</c:v>
                </c:pt>
                <c:pt idx="41851">
                  <c:v>0.27357512116778898</c:v>
                </c:pt>
                <c:pt idx="41852">
                  <c:v>0.27358794684869397</c:v>
                </c:pt>
                <c:pt idx="41853">
                  <c:v>0.27360077252959802</c:v>
                </c:pt>
                <c:pt idx="41854">
                  <c:v>0.27361359821037701</c:v>
                </c:pt>
                <c:pt idx="41855">
                  <c:v>0.273626423891281</c:v>
                </c:pt>
                <c:pt idx="41856">
                  <c:v>0.27363924957218499</c:v>
                </c:pt>
                <c:pt idx="41857">
                  <c:v>0.27365207525296398</c:v>
                </c:pt>
                <c:pt idx="41858">
                  <c:v>0.27366490093386903</c:v>
                </c:pt>
                <c:pt idx="41859">
                  <c:v>0.27367772661477302</c:v>
                </c:pt>
                <c:pt idx="41860">
                  <c:v>0.273690552295552</c:v>
                </c:pt>
                <c:pt idx="41861">
                  <c:v>0.273703377976456</c:v>
                </c:pt>
                <c:pt idx="41862">
                  <c:v>0.27371620365735999</c:v>
                </c:pt>
                <c:pt idx="41863">
                  <c:v>0.27372902933813897</c:v>
                </c:pt>
                <c:pt idx="41864">
                  <c:v>0.27374185501904402</c:v>
                </c:pt>
                <c:pt idx="41865">
                  <c:v>0.27375468069994802</c:v>
                </c:pt>
                <c:pt idx="41866">
                  <c:v>0.273767506380727</c:v>
                </c:pt>
                <c:pt idx="41867">
                  <c:v>0.27378033206163099</c:v>
                </c:pt>
                <c:pt idx="41868">
                  <c:v>0.27379315774253499</c:v>
                </c:pt>
                <c:pt idx="41869">
                  <c:v>0.27380598342331403</c:v>
                </c:pt>
                <c:pt idx="41870">
                  <c:v>0.27381880910421902</c:v>
                </c:pt>
                <c:pt idx="41871">
                  <c:v>0.27383163478512301</c:v>
                </c:pt>
                <c:pt idx="41872">
                  <c:v>0.273844460465902</c:v>
                </c:pt>
                <c:pt idx="41873">
                  <c:v>0.27385728614680599</c:v>
                </c:pt>
                <c:pt idx="41874">
                  <c:v>0.27387011182771098</c:v>
                </c:pt>
                <c:pt idx="41875">
                  <c:v>0.27388293750848902</c:v>
                </c:pt>
                <c:pt idx="41876">
                  <c:v>0.27389576318939401</c:v>
                </c:pt>
                <c:pt idx="41877">
                  <c:v>0.27390858887029801</c:v>
                </c:pt>
                <c:pt idx="41878">
                  <c:v>0.27392141455107699</c:v>
                </c:pt>
                <c:pt idx="41879">
                  <c:v>0.27393424023198099</c:v>
                </c:pt>
                <c:pt idx="41880">
                  <c:v>0.27394706591288598</c:v>
                </c:pt>
                <c:pt idx="41881">
                  <c:v>0.27395989159366402</c:v>
                </c:pt>
                <c:pt idx="41882">
                  <c:v>0.27397271727456901</c:v>
                </c:pt>
                <c:pt idx="41883">
                  <c:v>0.273985542955473</c:v>
                </c:pt>
                <c:pt idx="41884">
                  <c:v>0.27399836863625199</c:v>
                </c:pt>
                <c:pt idx="41885">
                  <c:v>0.27401119431715598</c:v>
                </c:pt>
                <c:pt idx="41886">
                  <c:v>0.27402401999806097</c:v>
                </c:pt>
                <c:pt idx="41887">
                  <c:v>0.27403684567883901</c:v>
                </c:pt>
                <c:pt idx="41888">
                  <c:v>0.27404967135974401</c:v>
                </c:pt>
                <c:pt idx="41889">
                  <c:v>0.274062497040648</c:v>
                </c:pt>
                <c:pt idx="41890">
                  <c:v>0.27407532272142698</c:v>
                </c:pt>
                <c:pt idx="41891">
                  <c:v>0.27408814840233098</c:v>
                </c:pt>
                <c:pt idx="41892">
                  <c:v>0.27410097408323603</c:v>
                </c:pt>
                <c:pt idx="41893">
                  <c:v>0.27411379976401401</c:v>
                </c:pt>
                <c:pt idx="41894">
                  <c:v>0.274126625444919</c:v>
                </c:pt>
                <c:pt idx="41895">
                  <c:v>0.274139451125823</c:v>
                </c:pt>
                <c:pt idx="41896">
                  <c:v>0.27415227680660198</c:v>
                </c:pt>
                <c:pt idx="41897">
                  <c:v>0.27416510248750597</c:v>
                </c:pt>
                <c:pt idx="41898">
                  <c:v>0.27417792816841102</c:v>
                </c:pt>
                <c:pt idx="41899">
                  <c:v>0.27419075384918901</c:v>
                </c:pt>
                <c:pt idx="41900">
                  <c:v>0.274203579530094</c:v>
                </c:pt>
                <c:pt idx="41901">
                  <c:v>0.27421640521099799</c:v>
                </c:pt>
                <c:pt idx="41902">
                  <c:v>0.27422923089177698</c:v>
                </c:pt>
                <c:pt idx="41903">
                  <c:v>0.27424205657268103</c:v>
                </c:pt>
                <c:pt idx="41904">
                  <c:v>0.27425488225358602</c:v>
                </c:pt>
                <c:pt idx="41905">
                  <c:v>0.274267707934365</c:v>
                </c:pt>
                <c:pt idx="41906">
                  <c:v>0.274280533615269</c:v>
                </c:pt>
                <c:pt idx="41907">
                  <c:v>0.27429335929617299</c:v>
                </c:pt>
                <c:pt idx="41908">
                  <c:v>0.27430618497695203</c:v>
                </c:pt>
                <c:pt idx="41909">
                  <c:v>0.27431901065785602</c:v>
                </c:pt>
                <c:pt idx="41910">
                  <c:v>0.27433183633876101</c:v>
                </c:pt>
                <c:pt idx="41911">
                  <c:v>0.27434466201954</c:v>
                </c:pt>
                <c:pt idx="41912">
                  <c:v>0.27435748770044399</c:v>
                </c:pt>
                <c:pt idx="41913">
                  <c:v>0.27437031338134799</c:v>
                </c:pt>
                <c:pt idx="41914">
                  <c:v>0.27438313906212702</c:v>
                </c:pt>
                <c:pt idx="41915">
                  <c:v>0.27439596474303102</c:v>
                </c:pt>
                <c:pt idx="41916">
                  <c:v>0.27440879042393601</c:v>
                </c:pt>
                <c:pt idx="41917">
                  <c:v>0.27442161610471499</c:v>
                </c:pt>
                <c:pt idx="41918">
                  <c:v>0.27443444178561899</c:v>
                </c:pt>
                <c:pt idx="41919">
                  <c:v>0.27444726746652298</c:v>
                </c:pt>
                <c:pt idx="41920">
                  <c:v>0.27446009314730202</c:v>
                </c:pt>
                <c:pt idx="41921">
                  <c:v>0.27447291882820601</c:v>
                </c:pt>
                <c:pt idx="41922">
                  <c:v>0.27448574450911101</c:v>
                </c:pt>
                <c:pt idx="41923">
                  <c:v>0.27449857018988999</c:v>
                </c:pt>
                <c:pt idx="41924">
                  <c:v>0.27451139587079398</c:v>
                </c:pt>
                <c:pt idx="41925">
                  <c:v>0.27452422155169798</c:v>
                </c:pt>
                <c:pt idx="41926">
                  <c:v>0.27453704723247702</c:v>
                </c:pt>
                <c:pt idx="41927">
                  <c:v>0.27454987291338101</c:v>
                </c:pt>
                <c:pt idx="41928">
                  <c:v>0.274562698594286</c:v>
                </c:pt>
                <c:pt idx="41929">
                  <c:v>0.27457552427506499</c:v>
                </c:pt>
                <c:pt idx="41930">
                  <c:v>0.27458834995596898</c:v>
                </c:pt>
                <c:pt idx="41931">
                  <c:v>0.27460117563687297</c:v>
                </c:pt>
                <c:pt idx="41932">
                  <c:v>0.27461400131765201</c:v>
                </c:pt>
                <c:pt idx="41933">
                  <c:v>0.27462682699855601</c:v>
                </c:pt>
                <c:pt idx="41934">
                  <c:v>0.274639652679461</c:v>
                </c:pt>
                <c:pt idx="41935">
                  <c:v>0.27465247836023998</c:v>
                </c:pt>
                <c:pt idx="41936">
                  <c:v>0.27466530404114398</c:v>
                </c:pt>
                <c:pt idx="41937">
                  <c:v>0.27467812972204803</c:v>
                </c:pt>
                <c:pt idx="41938">
                  <c:v>0.27469095540282701</c:v>
                </c:pt>
                <c:pt idx="41939">
                  <c:v>0.274703781083731</c:v>
                </c:pt>
                <c:pt idx="41940">
                  <c:v>0.274716606764636</c:v>
                </c:pt>
                <c:pt idx="41941">
                  <c:v>0.27472943244541498</c:v>
                </c:pt>
                <c:pt idx="41942">
                  <c:v>0.27474225812631903</c:v>
                </c:pt>
                <c:pt idx="41943">
                  <c:v>0.27475508380722302</c:v>
                </c:pt>
                <c:pt idx="41944">
                  <c:v>0.274767909488002</c:v>
                </c:pt>
                <c:pt idx="41945">
                  <c:v>0.274780735168906</c:v>
                </c:pt>
                <c:pt idx="41946">
                  <c:v>0.27479356084981099</c:v>
                </c:pt>
                <c:pt idx="41947">
                  <c:v>0.27480638653058997</c:v>
                </c:pt>
                <c:pt idx="41948">
                  <c:v>0.27481921221149402</c:v>
                </c:pt>
                <c:pt idx="41949">
                  <c:v>0.27483203789239802</c:v>
                </c:pt>
                <c:pt idx="41950">
                  <c:v>0.274844863573177</c:v>
                </c:pt>
                <c:pt idx="41951">
                  <c:v>0.27485768925408199</c:v>
                </c:pt>
                <c:pt idx="41952">
                  <c:v>0.27487051493498599</c:v>
                </c:pt>
                <c:pt idx="41953">
                  <c:v>0.27488334061576503</c:v>
                </c:pt>
                <c:pt idx="41954">
                  <c:v>0.27489616629666902</c:v>
                </c:pt>
                <c:pt idx="41955">
                  <c:v>0.27490899197757301</c:v>
                </c:pt>
                <c:pt idx="41956">
                  <c:v>0.274921817658352</c:v>
                </c:pt>
                <c:pt idx="41957">
                  <c:v>0.27493464333925699</c:v>
                </c:pt>
                <c:pt idx="41958">
                  <c:v>0.27494746902016098</c:v>
                </c:pt>
                <c:pt idx="41959">
                  <c:v>0.27496029470094002</c:v>
                </c:pt>
                <c:pt idx="41960">
                  <c:v>0.27497312038184402</c:v>
                </c:pt>
                <c:pt idx="41961">
                  <c:v>0.27498594606274801</c:v>
                </c:pt>
                <c:pt idx="41962">
                  <c:v>0.27499877174352699</c:v>
                </c:pt>
                <c:pt idx="41963">
                  <c:v>0.27501159742443199</c:v>
                </c:pt>
                <c:pt idx="41964">
                  <c:v>0.27502442310533598</c:v>
                </c:pt>
                <c:pt idx="41965">
                  <c:v>0.27503724878611502</c:v>
                </c:pt>
                <c:pt idx="41966">
                  <c:v>0.27505007446701901</c:v>
                </c:pt>
                <c:pt idx="41967">
                  <c:v>0.27506290014792301</c:v>
                </c:pt>
                <c:pt idx="41968">
                  <c:v>0.27507572582870199</c:v>
                </c:pt>
                <c:pt idx="41969">
                  <c:v>0.27508855150960698</c:v>
                </c:pt>
                <c:pt idx="41970">
                  <c:v>0.27510137719051098</c:v>
                </c:pt>
                <c:pt idx="41971">
                  <c:v>0.27511420287129001</c:v>
                </c:pt>
                <c:pt idx="41972">
                  <c:v>0.27512702855219401</c:v>
                </c:pt>
                <c:pt idx="41973">
                  <c:v>0.275139854233098</c:v>
                </c:pt>
                <c:pt idx="41974">
                  <c:v>0.27515267991387699</c:v>
                </c:pt>
                <c:pt idx="41975">
                  <c:v>0.27516550559478198</c:v>
                </c:pt>
                <c:pt idx="41976">
                  <c:v>0.27517833127568597</c:v>
                </c:pt>
                <c:pt idx="41977">
                  <c:v>0.27519115695646501</c:v>
                </c:pt>
                <c:pt idx="41978">
                  <c:v>0.275203982637369</c:v>
                </c:pt>
                <c:pt idx="41979">
                  <c:v>0.275216808318273</c:v>
                </c:pt>
                <c:pt idx="41980">
                  <c:v>0.27522963399905198</c:v>
                </c:pt>
                <c:pt idx="41981">
                  <c:v>0.27524245967995697</c:v>
                </c:pt>
                <c:pt idx="41982">
                  <c:v>0.27525528536086102</c:v>
                </c:pt>
                <c:pt idx="41983">
                  <c:v>0.27526811104164001</c:v>
                </c:pt>
                <c:pt idx="41984">
                  <c:v>0.275280936722544</c:v>
                </c:pt>
                <c:pt idx="41985">
                  <c:v>0.27529376240344799</c:v>
                </c:pt>
                <c:pt idx="41986">
                  <c:v>0.27530658808422698</c:v>
                </c:pt>
                <c:pt idx="41987">
                  <c:v>0.27531941376513203</c:v>
                </c:pt>
                <c:pt idx="41988">
                  <c:v>0.27533223944603602</c:v>
                </c:pt>
                <c:pt idx="41989">
                  <c:v>0.275345065126815</c:v>
                </c:pt>
                <c:pt idx="41990">
                  <c:v>0.275357890807719</c:v>
                </c:pt>
                <c:pt idx="41991">
                  <c:v>0.27537071648862299</c:v>
                </c:pt>
                <c:pt idx="41992">
                  <c:v>0.27538354216940197</c:v>
                </c:pt>
                <c:pt idx="41993">
                  <c:v>0.27539636785030702</c:v>
                </c:pt>
                <c:pt idx="41994">
                  <c:v>0.27540919353121102</c:v>
                </c:pt>
                <c:pt idx="41995">
                  <c:v>0.27542201921199</c:v>
                </c:pt>
                <c:pt idx="41996">
                  <c:v>0.27543484489289399</c:v>
                </c:pt>
                <c:pt idx="41997">
                  <c:v>0.27544767057379899</c:v>
                </c:pt>
                <c:pt idx="41998">
                  <c:v>0.27546049625457703</c:v>
                </c:pt>
                <c:pt idx="41999">
                  <c:v>0.27547332193548202</c:v>
                </c:pt>
                <c:pt idx="42000">
                  <c:v>0.27548614761638601</c:v>
                </c:pt>
                <c:pt idx="42001">
                  <c:v>0.275498973297165</c:v>
                </c:pt>
                <c:pt idx="42002">
                  <c:v>0.27551179897806899</c:v>
                </c:pt>
                <c:pt idx="42003">
                  <c:v>0.27552462465897398</c:v>
                </c:pt>
                <c:pt idx="42004">
                  <c:v>0.27553745033975202</c:v>
                </c:pt>
                <c:pt idx="42005">
                  <c:v>0.27555027602065701</c:v>
                </c:pt>
                <c:pt idx="42006">
                  <c:v>0.27556310170156101</c:v>
                </c:pt>
                <c:pt idx="42007">
                  <c:v>0.27557592738233999</c:v>
                </c:pt>
                <c:pt idx="42008">
                  <c:v>0.27558875306324399</c:v>
                </c:pt>
                <c:pt idx="42009">
                  <c:v>0.27560157874414898</c:v>
                </c:pt>
                <c:pt idx="42010">
                  <c:v>0.27561440442492702</c:v>
                </c:pt>
                <c:pt idx="42011">
                  <c:v>0.27562723010583201</c:v>
                </c:pt>
                <c:pt idx="42012">
                  <c:v>0.275640055786736</c:v>
                </c:pt>
                <c:pt idx="42013">
                  <c:v>0.27565288146751499</c:v>
                </c:pt>
                <c:pt idx="42014">
                  <c:v>0.27566570714841898</c:v>
                </c:pt>
                <c:pt idx="42015">
                  <c:v>0.27567853282932397</c:v>
                </c:pt>
                <c:pt idx="42016">
                  <c:v>0.27569135851010201</c:v>
                </c:pt>
                <c:pt idx="42017">
                  <c:v>0.27570418419100701</c:v>
                </c:pt>
                <c:pt idx="42018">
                  <c:v>0.275717009871911</c:v>
                </c:pt>
                <c:pt idx="42019">
                  <c:v>0.27572983555268998</c:v>
                </c:pt>
                <c:pt idx="42020">
                  <c:v>0.27574266123359398</c:v>
                </c:pt>
                <c:pt idx="42021">
                  <c:v>0.27575548691449903</c:v>
                </c:pt>
                <c:pt idx="42022">
                  <c:v>0.27576831259527701</c:v>
                </c:pt>
                <c:pt idx="42023">
                  <c:v>0.275781138276182</c:v>
                </c:pt>
                <c:pt idx="42024">
                  <c:v>0.275793963957086</c:v>
                </c:pt>
                <c:pt idx="42025">
                  <c:v>0.27580678963786498</c:v>
                </c:pt>
                <c:pt idx="42026">
                  <c:v>0.27581961531876897</c:v>
                </c:pt>
                <c:pt idx="42027">
                  <c:v>0.27583244099967402</c:v>
                </c:pt>
                <c:pt idx="42028">
                  <c:v>0.27584526668045301</c:v>
                </c:pt>
                <c:pt idx="42029">
                  <c:v>0.275858092361357</c:v>
                </c:pt>
                <c:pt idx="42030">
                  <c:v>0.27587091804226099</c:v>
                </c:pt>
                <c:pt idx="42031">
                  <c:v>0.27588374372303998</c:v>
                </c:pt>
                <c:pt idx="42032">
                  <c:v>0.27589656940394403</c:v>
                </c:pt>
                <c:pt idx="42033">
                  <c:v>0.27590939508484902</c:v>
                </c:pt>
                <c:pt idx="42034">
                  <c:v>0.275922220765628</c:v>
                </c:pt>
                <c:pt idx="42035">
                  <c:v>0.275935046446532</c:v>
                </c:pt>
                <c:pt idx="42036">
                  <c:v>0.27594787212743599</c:v>
                </c:pt>
                <c:pt idx="42037">
                  <c:v>0.27596069780821503</c:v>
                </c:pt>
                <c:pt idx="42038">
                  <c:v>0.27597352348911902</c:v>
                </c:pt>
                <c:pt idx="42039">
                  <c:v>0.27598634917002401</c:v>
                </c:pt>
                <c:pt idx="42040">
                  <c:v>0.275999174850803</c:v>
                </c:pt>
                <c:pt idx="42041">
                  <c:v>0.27601200053170699</c:v>
                </c:pt>
                <c:pt idx="42042">
                  <c:v>0.27602482621261099</c:v>
                </c:pt>
                <c:pt idx="42043">
                  <c:v>0.27603765189339002</c:v>
                </c:pt>
                <c:pt idx="42044">
                  <c:v>0.27605047757429402</c:v>
                </c:pt>
                <c:pt idx="42045">
                  <c:v>0.27606330325519901</c:v>
                </c:pt>
                <c:pt idx="42046">
                  <c:v>0.27607612893597799</c:v>
                </c:pt>
                <c:pt idx="42047">
                  <c:v>0.27608895461688199</c:v>
                </c:pt>
                <c:pt idx="42048">
                  <c:v>0.27610178029778598</c:v>
                </c:pt>
                <c:pt idx="42049">
                  <c:v>0.27611460597856502</c:v>
                </c:pt>
                <c:pt idx="42050">
                  <c:v>0.27612743165946901</c:v>
                </c:pt>
                <c:pt idx="42051">
                  <c:v>0.27614025734037401</c:v>
                </c:pt>
                <c:pt idx="42052">
                  <c:v>0.27615308302115299</c:v>
                </c:pt>
                <c:pt idx="42053">
                  <c:v>0.27616590870205698</c:v>
                </c:pt>
                <c:pt idx="42054">
                  <c:v>0.27617873438296098</c:v>
                </c:pt>
                <c:pt idx="42055">
                  <c:v>0.27619156006374002</c:v>
                </c:pt>
                <c:pt idx="42056">
                  <c:v>0.27620438574464401</c:v>
                </c:pt>
                <c:pt idx="42057">
                  <c:v>0.276217211425549</c:v>
                </c:pt>
                <c:pt idx="42058">
                  <c:v>0.27623003710632799</c:v>
                </c:pt>
                <c:pt idx="42059">
                  <c:v>0.27624286278723198</c:v>
                </c:pt>
                <c:pt idx="42060">
                  <c:v>0.27625568846813597</c:v>
                </c:pt>
                <c:pt idx="42061">
                  <c:v>0.27626851414891501</c:v>
                </c:pt>
                <c:pt idx="42062">
                  <c:v>0.27628133982981901</c:v>
                </c:pt>
                <c:pt idx="42063">
                  <c:v>0.276294165510724</c:v>
                </c:pt>
                <c:pt idx="42064">
                  <c:v>0.27630699119150298</c:v>
                </c:pt>
                <c:pt idx="42065">
                  <c:v>0.27631981687240698</c:v>
                </c:pt>
                <c:pt idx="42066">
                  <c:v>0.27633264255331103</c:v>
                </c:pt>
                <c:pt idx="42067">
                  <c:v>0.27634546823409001</c:v>
                </c:pt>
                <c:pt idx="42068">
                  <c:v>0.276358293914995</c:v>
                </c:pt>
                <c:pt idx="42069">
                  <c:v>0.276371119595899</c:v>
                </c:pt>
                <c:pt idx="42070">
                  <c:v>0.27638394527667798</c:v>
                </c:pt>
                <c:pt idx="42071">
                  <c:v>0.27639677095758203</c:v>
                </c:pt>
                <c:pt idx="42072">
                  <c:v>0.27640959663848602</c:v>
                </c:pt>
                <c:pt idx="42073">
                  <c:v>0.276422422319265</c:v>
                </c:pt>
                <c:pt idx="42074">
                  <c:v>0.27643524800017</c:v>
                </c:pt>
                <c:pt idx="42075">
                  <c:v>0.27644807368107399</c:v>
                </c:pt>
                <c:pt idx="42076">
                  <c:v>0.27646089936185297</c:v>
                </c:pt>
                <c:pt idx="42077">
                  <c:v>0.27647372504275702</c:v>
                </c:pt>
                <c:pt idx="42078">
                  <c:v>0.27648655072366102</c:v>
                </c:pt>
                <c:pt idx="42079">
                  <c:v>0.27649937640444</c:v>
                </c:pt>
                <c:pt idx="42080">
                  <c:v>0.27651220208534499</c:v>
                </c:pt>
                <c:pt idx="42081">
                  <c:v>0.27652502776624899</c:v>
                </c:pt>
                <c:pt idx="42082">
                  <c:v>0.27653785344702803</c:v>
                </c:pt>
                <c:pt idx="42083">
                  <c:v>0.27655067912793202</c:v>
                </c:pt>
                <c:pt idx="42084">
                  <c:v>0.27656350480883601</c:v>
                </c:pt>
                <c:pt idx="42085">
                  <c:v>0.276576330489615</c:v>
                </c:pt>
                <c:pt idx="42086">
                  <c:v>0.27658915617051999</c:v>
                </c:pt>
                <c:pt idx="42087">
                  <c:v>0.27660198185142398</c:v>
                </c:pt>
                <c:pt idx="42088">
                  <c:v>0.27661480753220302</c:v>
                </c:pt>
                <c:pt idx="42089">
                  <c:v>0.27662763321310702</c:v>
                </c:pt>
                <c:pt idx="42090">
                  <c:v>0.27664045889401101</c:v>
                </c:pt>
                <c:pt idx="42091">
                  <c:v>0.27665328457478999</c:v>
                </c:pt>
                <c:pt idx="42092">
                  <c:v>0.27666611025569499</c:v>
                </c:pt>
                <c:pt idx="42093">
                  <c:v>0.27667893593659898</c:v>
                </c:pt>
                <c:pt idx="42094">
                  <c:v>0.27669176161737802</c:v>
                </c:pt>
                <c:pt idx="42095">
                  <c:v>0.27670458729828201</c:v>
                </c:pt>
                <c:pt idx="42096">
                  <c:v>0.27671741297918601</c:v>
                </c:pt>
                <c:pt idx="42097">
                  <c:v>0.27673023865996499</c:v>
                </c:pt>
                <c:pt idx="42098">
                  <c:v>0.27674306434086998</c:v>
                </c:pt>
                <c:pt idx="42099">
                  <c:v>0.27675589002177398</c:v>
                </c:pt>
                <c:pt idx="42100">
                  <c:v>0.27676871570255301</c:v>
                </c:pt>
                <c:pt idx="42101">
                  <c:v>0.27678154138345701</c:v>
                </c:pt>
                <c:pt idx="42102">
                  <c:v>0.276794367064361</c:v>
                </c:pt>
                <c:pt idx="42103">
                  <c:v>0.27680719274513998</c:v>
                </c:pt>
                <c:pt idx="42104">
                  <c:v>0.27682001842604498</c:v>
                </c:pt>
                <c:pt idx="42105">
                  <c:v>0.27683284410694903</c:v>
                </c:pt>
                <c:pt idx="42106">
                  <c:v>0.27684566978772801</c:v>
                </c:pt>
                <c:pt idx="42107">
                  <c:v>0.276858495468632</c:v>
                </c:pt>
                <c:pt idx="42108">
                  <c:v>0.276871321149536</c:v>
                </c:pt>
                <c:pt idx="42109">
                  <c:v>0.27688414683031498</c:v>
                </c:pt>
                <c:pt idx="42110">
                  <c:v>0.27689697251121997</c:v>
                </c:pt>
                <c:pt idx="42111">
                  <c:v>0.27690979819212402</c:v>
                </c:pt>
                <c:pt idx="42112">
                  <c:v>0.27692262387290301</c:v>
                </c:pt>
                <c:pt idx="42113">
                  <c:v>0.276935449553807</c:v>
                </c:pt>
                <c:pt idx="42114">
                  <c:v>0.27694827523471099</c:v>
                </c:pt>
                <c:pt idx="42115">
                  <c:v>0.27696110091548998</c:v>
                </c:pt>
                <c:pt idx="42116">
                  <c:v>0.27697392659639503</c:v>
                </c:pt>
                <c:pt idx="42117">
                  <c:v>0.27698675227729902</c:v>
                </c:pt>
                <c:pt idx="42118">
                  <c:v>0.276999577958078</c:v>
                </c:pt>
                <c:pt idx="42119">
                  <c:v>0.277012403638982</c:v>
                </c:pt>
                <c:pt idx="42120">
                  <c:v>0.27702522931988699</c:v>
                </c:pt>
                <c:pt idx="42121">
                  <c:v>0.27703805500066497</c:v>
                </c:pt>
                <c:pt idx="42122">
                  <c:v>0.27705088068157002</c:v>
                </c:pt>
                <c:pt idx="42123">
                  <c:v>0.27706370636247402</c:v>
                </c:pt>
                <c:pt idx="42124">
                  <c:v>0.277076532043253</c:v>
                </c:pt>
                <c:pt idx="42125">
                  <c:v>0.27708935772415699</c:v>
                </c:pt>
                <c:pt idx="42126">
                  <c:v>0.27710218340506199</c:v>
                </c:pt>
                <c:pt idx="42127">
                  <c:v>0.27711500908584003</c:v>
                </c:pt>
                <c:pt idx="42128">
                  <c:v>0.27712783476674502</c:v>
                </c:pt>
                <c:pt idx="42129">
                  <c:v>0.27714066044764901</c:v>
                </c:pt>
                <c:pt idx="42130">
                  <c:v>0.27715348612842799</c:v>
                </c:pt>
                <c:pt idx="42131">
                  <c:v>0.27716631180933199</c:v>
                </c:pt>
                <c:pt idx="42132">
                  <c:v>0.27717913749023698</c:v>
                </c:pt>
                <c:pt idx="42133">
                  <c:v>0.27719196317101502</c:v>
                </c:pt>
                <c:pt idx="42134">
                  <c:v>0.27720478885192001</c:v>
                </c:pt>
                <c:pt idx="42135">
                  <c:v>0.27721761453282401</c:v>
                </c:pt>
                <c:pt idx="42136">
                  <c:v>0.27723044021360299</c:v>
                </c:pt>
                <c:pt idx="42137">
                  <c:v>0.27724326589450698</c:v>
                </c:pt>
                <c:pt idx="42138">
                  <c:v>0.27725609157541198</c:v>
                </c:pt>
                <c:pt idx="42139">
                  <c:v>0.27726891725619002</c:v>
                </c:pt>
                <c:pt idx="42140">
                  <c:v>0.27728174293709501</c:v>
                </c:pt>
                <c:pt idx="42141">
                  <c:v>0.277294568617999</c:v>
                </c:pt>
                <c:pt idx="42142">
                  <c:v>0.27730739429877799</c:v>
                </c:pt>
                <c:pt idx="42143">
                  <c:v>0.27732021997968198</c:v>
                </c:pt>
                <c:pt idx="42144">
                  <c:v>0.27733304566058697</c:v>
                </c:pt>
                <c:pt idx="42145">
                  <c:v>0.27734587134136601</c:v>
                </c:pt>
                <c:pt idx="42146">
                  <c:v>0.27735869702227001</c:v>
                </c:pt>
                <c:pt idx="42147">
                  <c:v>0.277371522703174</c:v>
                </c:pt>
                <c:pt idx="42148">
                  <c:v>0.27738434838395298</c:v>
                </c:pt>
                <c:pt idx="42149">
                  <c:v>0.27739717406485698</c:v>
                </c:pt>
                <c:pt idx="42150">
                  <c:v>0.27740999974576203</c:v>
                </c:pt>
                <c:pt idx="42151">
                  <c:v>0.27742282542654101</c:v>
                </c:pt>
                <c:pt idx="42152">
                  <c:v>0.277435651107445</c:v>
                </c:pt>
                <c:pt idx="42153">
                  <c:v>0.277448476788349</c:v>
                </c:pt>
                <c:pt idx="42154">
                  <c:v>0.27746130246912798</c:v>
                </c:pt>
                <c:pt idx="42155">
                  <c:v>0.27747412815003197</c:v>
                </c:pt>
                <c:pt idx="42156">
                  <c:v>0.27748695383093702</c:v>
                </c:pt>
                <c:pt idx="42157">
                  <c:v>0.277499779511716</c:v>
                </c:pt>
                <c:pt idx="42158">
                  <c:v>0.27751260519262</c:v>
                </c:pt>
                <c:pt idx="42159">
                  <c:v>0.27752543087352399</c:v>
                </c:pt>
                <c:pt idx="42160">
                  <c:v>0.27753825655430298</c:v>
                </c:pt>
                <c:pt idx="42161">
                  <c:v>0.27755108223520703</c:v>
                </c:pt>
                <c:pt idx="42162">
                  <c:v>0.27756390791611202</c:v>
                </c:pt>
                <c:pt idx="42163">
                  <c:v>0.277576733596891</c:v>
                </c:pt>
                <c:pt idx="42164">
                  <c:v>0.27758955927779499</c:v>
                </c:pt>
                <c:pt idx="42165">
                  <c:v>0.27760238495869899</c:v>
                </c:pt>
                <c:pt idx="42166">
                  <c:v>0.27761521063947803</c:v>
                </c:pt>
                <c:pt idx="42167">
                  <c:v>0.27762803632038202</c:v>
                </c:pt>
                <c:pt idx="42168">
                  <c:v>0.27764086200128701</c:v>
                </c:pt>
                <c:pt idx="42169">
                  <c:v>0.277653687682066</c:v>
                </c:pt>
                <c:pt idx="42170">
                  <c:v>0.27766651336296999</c:v>
                </c:pt>
                <c:pt idx="42171">
                  <c:v>0.27767933904387399</c:v>
                </c:pt>
                <c:pt idx="42172">
                  <c:v>0.27769216472465302</c:v>
                </c:pt>
                <c:pt idx="42173">
                  <c:v>0.27770499040555702</c:v>
                </c:pt>
                <c:pt idx="42174">
                  <c:v>0.27771781608646201</c:v>
                </c:pt>
                <c:pt idx="42175">
                  <c:v>0.27773064176724099</c:v>
                </c:pt>
                <c:pt idx="42176">
                  <c:v>0.27774346744814499</c:v>
                </c:pt>
                <c:pt idx="42177">
                  <c:v>0.27775629312904898</c:v>
                </c:pt>
                <c:pt idx="42178">
                  <c:v>0.27776911880982802</c:v>
                </c:pt>
                <c:pt idx="42179">
                  <c:v>0.27778194449073201</c:v>
                </c:pt>
                <c:pt idx="42180">
                  <c:v>0.27779477017163701</c:v>
                </c:pt>
                <c:pt idx="42181">
                  <c:v>0.27780759585241599</c:v>
                </c:pt>
                <c:pt idx="42182">
                  <c:v>0.27782042153331998</c:v>
                </c:pt>
                <c:pt idx="42183">
                  <c:v>0.27783324721422398</c:v>
                </c:pt>
                <c:pt idx="42184">
                  <c:v>0.27784607289500302</c:v>
                </c:pt>
                <c:pt idx="42185">
                  <c:v>0.27785889857590801</c:v>
                </c:pt>
                <c:pt idx="42186">
                  <c:v>0.277871724256812</c:v>
                </c:pt>
                <c:pt idx="42187">
                  <c:v>0.27788454993759099</c:v>
                </c:pt>
                <c:pt idx="42188">
                  <c:v>0.27789737561849498</c:v>
                </c:pt>
                <c:pt idx="42189">
                  <c:v>0.27791020129939897</c:v>
                </c:pt>
                <c:pt idx="42190">
                  <c:v>0.27792302698017801</c:v>
                </c:pt>
                <c:pt idx="42191">
                  <c:v>0.277935852661083</c:v>
                </c:pt>
                <c:pt idx="42192">
                  <c:v>0.277948678341987</c:v>
                </c:pt>
                <c:pt idx="42193">
                  <c:v>0.27796150402276598</c:v>
                </c:pt>
                <c:pt idx="42194">
                  <c:v>0.27797432970366998</c:v>
                </c:pt>
                <c:pt idx="42195">
                  <c:v>0.27798715538457403</c:v>
                </c:pt>
                <c:pt idx="42196">
                  <c:v>0.27799998106535301</c:v>
                </c:pt>
                <c:pt idx="42197">
                  <c:v>0.278012806746258</c:v>
                </c:pt>
                <c:pt idx="42198">
                  <c:v>0.27802563242716199</c:v>
                </c:pt>
                <c:pt idx="42199">
                  <c:v>0.27803845810794098</c:v>
                </c:pt>
                <c:pt idx="42200">
                  <c:v>0.27805128378884503</c:v>
                </c:pt>
                <c:pt idx="42201">
                  <c:v>0.27806410946974902</c:v>
                </c:pt>
                <c:pt idx="42202">
                  <c:v>0.278076935150528</c:v>
                </c:pt>
                <c:pt idx="42203">
                  <c:v>0.278089760831433</c:v>
                </c:pt>
                <c:pt idx="42204">
                  <c:v>0.27810258651233699</c:v>
                </c:pt>
                <c:pt idx="42205">
                  <c:v>0.27811541219311597</c:v>
                </c:pt>
                <c:pt idx="42206">
                  <c:v>0.27812823787402002</c:v>
                </c:pt>
                <c:pt idx="42207">
                  <c:v>0.27814106355492402</c:v>
                </c:pt>
                <c:pt idx="42208">
                  <c:v>0.278153889235703</c:v>
                </c:pt>
                <c:pt idx="42209">
                  <c:v>0.27816671491660799</c:v>
                </c:pt>
                <c:pt idx="42210">
                  <c:v>0.27817954059751199</c:v>
                </c:pt>
                <c:pt idx="42211">
                  <c:v>0.27819236627829103</c:v>
                </c:pt>
                <c:pt idx="42212">
                  <c:v>0.27820519195919502</c:v>
                </c:pt>
                <c:pt idx="42213">
                  <c:v>0.27821801764009901</c:v>
                </c:pt>
                <c:pt idx="42214">
                  <c:v>0.278230843320878</c:v>
                </c:pt>
                <c:pt idx="42215">
                  <c:v>0.27824366900178299</c:v>
                </c:pt>
                <c:pt idx="42216">
                  <c:v>0.27825649468268698</c:v>
                </c:pt>
                <c:pt idx="42217">
                  <c:v>0.27826932036346602</c:v>
                </c:pt>
                <c:pt idx="42218">
                  <c:v>0.27828214604437002</c:v>
                </c:pt>
                <c:pt idx="42219">
                  <c:v>0.27829497172527401</c:v>
                </c:pt>
                <c:pt idx="42220">
                  <c:v>0.27830779740605299</c:v>
                </c:pt>
                <c:pt idx="42221">
                  <c:v>0.27832062308695799</c:v>
                </c:pt>
                <c:pt idx="42222">
                  <c:v>0.27833344876786198</c:v>
                </c:pt>
                <c:pt idx="42223">
                  <c:v>0.27834627444864102</c:v>
                </c:pt>
                <c:pt idx="42224">
                  <c:v>0.27835910012954501</c:v>
                </c:pt>
                <c:pt idx="42225">
                  <c:v>0.27837192581044901</c:v>
                </c:pt>
                <c:pt idx="42226">
                  <c:v>0.27838475149122799</c:v>
                </c:pt>
                <c:pt idx="42227">
                  <c:v>0.27839757717213298</c:v>
                </c:pt>
                <c:pt idx="42228">
                  <c:v>0.27841040285303698</c:v>
                </c:pt>
                <c:pt idx="42229">
                  <c:v>0.27842322853381601</c:v>
                </c:pt>
                <c:pt idx="42230">
                  <c:v>0.27843605421472001</c:v>
                </c:pt>
                <c:pt idx="42231">
                  <c:v>0.278448879895624</c:v>
                </c:pt>
                <c:pt idx="42232">
                  <c:v>0.27846170557640298</c:v>
                </c:pt>
                <c:pt idx="42233">
                  <c:v>0.27847453125730798</c:v>
                </c:pt>
                <c:pt idx="42234">
                  <c:v>0.27848735693821203</c:v>
                </c:pt>
                <c:pt idx="42235">
                  <c:v>0.27850018261899101</c:v>
                </c:pt>
                <c:pt idx="42236">
                  <c:v>0.278513008299895</c:v>
                </c:pt>
                <c:pt idx="42237">
                  <c:v>0.2785258339808</c:v>
                </c:pt>
                <c:pt idx="42238">
                  <c:v>0.27853865966157798</c:v>
                </c:pt>
                <c:pt idx="42239">
                  <c:v>0.27855148534248297</c:v>
                </c:pt>
                <c:pt idx="42240">
                  <c:v>0.27856431102338702</c:v>
                </c:pt>
                <c:pt idx="42241">
                  <c:v>0.27857713670416601</c:v>
                </c:pt>
                <c:pt idx="42242">
                  <c:v>0.27858996238507</c:v>
                </c:pt>
                <c:pt idx="42243">
                  <c:v>0.27860278806597499</c:v>
                </c:pt>
                <c:pt idx="42244">
                  <c:v>0.27861561374675298</c:v>
                </c:pt>
                <c:pt idx="42245">
                  <c:v>0.27862843942765803</c:v>
                </c:pt>
                <c:pt idx="42246">
                  <c:v>0.27864126510856202</c:v>
                </c:pt>
                <c:pt idx="42247">
                  <c:v>0.278654090789341</c:v>
                </c:pt>
                <c:pt idx="42248">
                  <c:v>0.278666916470245</c:v>
                </c:pt>
                <c:pt idx="42249">
                  <c:v>0.27867974215114999</c:v>
                </c:pt>
                <c:pt idx="42250">
                  <c:v>0.27869256783192797</c:v>
                </c:pt>
                <c:pt idx="42251">
                  <c:v>0.27870539351283302</c:v>
                </c:pt>
                <c:pt idx="42252">
                  <c:v>0.27871821919373702</c:v>
                </c:pt>
                <c:pt idx="42253">
                  <c:v>0.278731044874516</c:v>
                </c:pt>
                <c:pt idx="42254">
                  <c:v>0.27874387055541999</c:v>
                </c:pt>
                <c:pt idx="42255">
                  <c:v>0.27875669623632499</c:v>
                </c:pt>
                <c:pt idx="42256">
                  <c:v>0.27876952191710302</c:v>
                </c:pt>
                <c:pt idx="42257">
                  <c:v>0.27878234759800802</c:v>
                </c:pt>
                <c:pt idx="42258">
                  <c:v>0.27879517327891201</c:v>
                </c:pt>
                <c:pt idx="42259">
                  <c:v>0.27880799895969099</c:v>
                </c:pt>
                <c:pt idx="42260">
                  <c:v>0.27882082464059499</c:v>
                </c:pt>
                <c:pt idx="42261">
                  <c:v>0.27883365032149998</c:v>
                </c:pt>
                <c:pt idx="42262">
                  <c:v>0.27884647600227802</c:v>
                </c:pt>
                <c:pt idx="42263">
                  <c:v>0.27885930168318301</c:v>
                </c:pt>
                <c:pt idx="42264">
                  <c:v>0.27887212736408701</c:v>
                </c:pt>
                <c:pt idx="42265">
                  <c:v>0.27888495304486599</c:v>
                </c:pt>
                <c:pt idx="42266">
                  <c:v>0.27889777872576998</c:v>
                </c:pt>
                <c:pt idx="42267">
                  <c:v>0.27891060440667498</c:v>
                </c:pt>
                <c:pt idx="42268">
                  <c:v>0.27892343008745402</c:v>
                </c:pt>
                <c:pt idx="42269">
                  <c:v>0.27893625576835801</c:v>
                </c:pt>
                <c:pt idx="42270">
                  <c:v>0.278949081449262</c:v>
                </c:pt>
                <c:pt idx="42271">
                  <c:v>0.27896190713004099</c:v>
                </c:pt>
                <c:pt idx="42272">
                  <c:v>0.27897473281094498</c:v>
                </c:pt>
                <c:pt idx="42273">
                  <c:v>0.27898755849184997</c:v>
                </c:pt>
                <c:pt idx="42274">
                  <c:v>0.27900038417262901</c:v>
                </c:pt>
                <c:pt idx="42275">
                  <c:v>0.27901320985353301</c:v>
                </c:pt>
                <c:pt idx="42276">
                  <c:v>0.279026035534437</c:v>
                </c:pt>
                <c:pt idx="42277">
                  <c:v>0.27903886121521598</c:v>
                </c:pt>
                <c:pt idx="42278">
                  <c:v>0.27905168689611998</c:v>
                </c:pt>
                <c:pt idx="42279">
                  <c:v>0.27906451257702503</c:v>
                </c:pt>
                <c:pt idx="42280">
                  <c:v>0.27907733825780401</c:v>
                </c:pt>
                <c:pt idx="42281">
                  <c:v>0.279090163938708</c:v>
                </c:pt>
                <c:pt idx="42282">
                  <c:v>0.279102989619612</c:v>
                </c:pt>
                <c:pt idx="42283">
                  <c:v>0.27911581530039098</c:v>
                </c:pt>
                <c:pt idx="42284">
                  <c:v>0.27912864098129497</c:v>
                </c:pt>
                <c:pt idx="42285">
                  <c:v>0.27914146666220002</c:v>
                </c:pt>
                <c:pt idx="42286">
                  <c:v>0.279154292342979</c:v>
                </c:pt>
                <c:pt idx="42287">
                  <c:v>0.279167118023883</c:v>
                </c:pt>
                <c:pt idx="42288">
                  <c:v>0.27917994370478699</c:v>
                </c:pt>
                <c:pt idx="42289">
                  <c:v>0.27919276938556598</c:v>
                </c:pt>
                <c:pt idx="42290">
                  <c:v>0.27920559506647002</c:v>
                </c:pt>
                <c:pt idx="42291">
                  <c:v>0.27921842074737502</c:v>
                </c:pt>
                <c:pt idx="42292">
                  <c:v>0.279231246428154</c:v>
                </c:pt>
                <c:pt idx="42293">
                  <c:v>0.27924407210905799</c:v>
                </c:pt>
                <c:pt idx="42294">
                  <c:v>0.27925689778996199</c:v>
                </c:pt>
                <c:pt idx="42295">
                  <c:v>0.27926972347074103</c:v>
                </c:pt>
                <c:pt idx="42296">
                  <c:v>0.27928254915164502</c:v>
                </c:pt>
                <c:pt idx="42297">
                  <c:v>0.27929537483255001</c:v>
                </c:pt>
                <c:pt idx="42298">
                  <c:v>0.279308200513329</c:v>
                </c:pt>
                <c:pt idx="42299">
                  <c:v>0.27932102619423299</c:v>
                </c:pt>
                <c:pt idx="42300">
                  <c:v>0.27933385187513698</c:v>
                </c:pt>
                <c:pt idx="42301">
                  <c:v>0.27934667755591602</c:v>
                </c:pt>
                <c:pt idx="42302">
                  <c:v>0.27935950323682002</c:v>
                </c:pt>
                <c:pt idx="42303">
                  <c:v>0.27937232891772501</c:v>
                </c:pt>
                <c:pt idx="42304">
                  <c:v>0.27938515459850399</c:v>
                </c:pt>
                <c:pt idx="42305">
                  <c:v>0.27939798027940799</c:v>
                </c:pt>
                <c:pt idx="42306">
                  <c:v>0.27941080596031198</c:v>
                </c:pt>
                <c:pt idx="42307">
                  <c:v>0.27942363164109102</c:v>
                </c:pt>
                <c:pt idx="42308">
                  <c:v>0.27943645732199601</c:v>
                </c:pt>
                <c:pt idx="42309">
                  <c:v>0.27944928300290001</c:v>
                </c:pt>
                <c:pt idx="42310">
                  <c:v>0.27946210868367899</c:v>
                </c:pt>
                <c:pt idx="42311">
                  <c:v>0.27947493436458298</c:v>
                </c:pt>
                <c:pt idx="42312">
                  <c:v>0.27948776004548698</c:v>
                </c:pt>
                <c:pt idx="42313">
                  <c:v>0.27950058572626602</c:v>
                </c:pt>
                <c:pt idx="42314">
                  <c:v>0.27951341140717101</c:v>
                </c:pt>
                <c:pt idx="42315">
                  <c:v>0.279526237088075</c:v>
                </c:pt>
                <c:pt idx="42316">
                  <c:v>0.27953906276885399</c:v>
                </c:pt>
                <c:pt idx="42317">
                  <c:v>0.27955188844975798</c:v>
                </c:pt>
                <c:pt idx="42318">
                  <c:v>0.27956471413066197</c:v>
                </c:pt>
                <c:pt idx="42319">
                  <c:v>0.27957753981144101</c:v>
                </c:pt>
                <c:pt idx="42320">
                  <c:v>0.279590365492346</c:v>
                </c:pt>
                <c:pt idx="42321">
                  <c:v>0.27960319117325</c:v>
                </c:pt>
                <c:pt idx="42322">
                  <c:v>0.27961601685402898</c:v>
                </c:pt>
                <c:pt idx="42323">
                  <c:v>0.27962884253493298</c:v>
                </c:pt>
                <c:pt idx="42324">
                  <c:v>0.27964166821583702</c:v>
                </c:pt>
                <c:pt idx="42325">
                  <c:v>0.27965449389661601</c:v>
                </c:pt>
                <c:pt idx="42326">
                  <c:v>0.279667319577521</c:v>
                </c:pt>
                <c:pt idx="42327">
                  <c:v>0.27968014525842499</c:v>
                </c:pt>
                <c:pt idx="42328">
                  <c:v>0.27969297093920398</c:v>
                </c:pt>
                <c:pt idx="42329">
                  <c:v>0.27970579662010803</c:v>
                </c:pt>
                <c:pt idx="42330">
                  <c:v>0.27971862230101202</c:v>
                </c:pt>
                <c:pt idx="42331">
                  <c:v>0.279731447981791</c:v>
                </c:pt>
                <c:pt idx="42332">
                  <c:v>0.279744273662696</c:v>
                </c:pt>
                <c:pt idx="42333">
                  <c:v>0.27975709934359999</c:v>
                </c:pt>
                <c:pt idx="42334">
                  <c:v>0.27976992502437897</c:v>
                </c:pt>
                <c:pt idx="42335">
                  <c:v>0.27978275070528302</c:v>
                </c:pt>
                <c:pt idx="42336">
                  <c:v>0.27979557638618702</c:v>
                </c:pt>
                <c:pt idx="42337">
                  <c:v>0.279808402066966</c:v>
                </c:pt>
                <c:pt idx="42338">
                  <c:v>0.27982122774787099</c:v>
                </c:pt>
                <c:pt idx="42339">
                  <c:v>0.27983405342877499</c:v>
                </c:pt>
                <c:pt idx="42340">
                  <c:v>0.27984687910955403</c:v>
                </c:pt>
                <c:pt idx="42341">
                  <c:v>0.27985970479045802</c:v>
                </c:pt>
                <c:pt idx="42342">
                  <c:v>0.27987253047136201</c:v>
                </c:pt>
                <c:pt idx="42343">
                  <c:v>0.279885356152141</c:v>
                </c:pt>
                <c:pt idx="42344">
                  <c:v>0.27989818183304599</c:v>
                </c:pt>
                <c:pt idx="42345">
                  <c:v>0.27991100751394998</c:v>
                </c:pt>
                <c:pt idx="42346">
                  <c:v>0.27992383319472902</c:v>
                </c:pt>
                <c:pt idx="42347">
                  <c:v>0.27993665887563302</c:v>
                </c:pt>
                <c:pt idx="42348">
                  <c:v>0.27994948455653801</c:v>
                </c:pt>
                <c:pt idx="42349">
                  <c:v>0.27996231023731599</c:v>
                </c:pt>
                <c:pt idx="42350">
                  <c:v>0.27997513591822099</c:v>
                </c:pt>
                <c:pt idx="42351">
                  <c:v>0.27998796159912498</c:v>
                </c:pt>
                <c:pt idx="42352">
                  <c:v>0.28000078727990402</c:v>
                </c:pt>
                <c:pt idx="42353">
                  <c:v>0.28001361296080801</c:v>
                </c:pt>
                <c:pt idx="42354">
                  <c:v>0.280026438641713</c:v>
                </c:pt>
                <c:pt idx="42355">
                  <c:v>0.28003926432249099</c:v>
                </c:pt>
                <c:pt idx="42356">
                  <c:v>0.28005209000339598</c:v>
                </c:pt>
                <c:pt idx="42357">
                  <c:v>0.28006491568429998</c:v>
                </c:pt>
                <c:pt idx="42358">
                  <c:v>0.28007774136507901</c:v>
                </c:pt>
                <c:pt idx="42359">
                  <c:v>0.28009056704598301</c:v>
                </c:pt>
                <c:pt idx="42360">
                  <c:v>0.280103392726888</c:v>
                </c:pt>
                <c:pt idx="42361">
                  <c:v>0.28011621840766598</c:v>
                </c:pt>
                <c:pt idx="42362">
                  <c:v>0.28012904408857098</c:v>
                </c:pt>
                <c:pt idx="42363">
                  <c:v>0.28014186976947503</c:v>
                </c:pt>
                <c:pt idx="42364">
                  <c:v>0.28015469545025401</c:v>
                </c:pt>
                <c:pt idx="42365">
                  <c:v>0.280167521131158</c:v>
                </c:pt>
                <c:pt idx="42366">
                  <c:v>0.280180346812063</c:v>
                </c:pt>
                <c:pt idx="42367">
                  <c:v>0.28019317249284198</c:v>
                </c:pt>
                <c:pt idx="42368">
                  <c:v>0.28020599817374597</c:v>
                </c:pt>
                <c:pt idx="42369">
                  <c:v>0.28021882385465002</c:v>
                </c:pt>
                <c:pt idx="42370">
                  <c:v>0.28023164953542901</c:v>
                </c:pt>
                <c:pt idx="42371">
                  <c:v>0.280244475216333</c:v>
                </c:pt>
                <c:pt idx="42372">
                  <c:v>0.28025730089723799</c:v>
                </c:pt>
                <c:pt idx="42373">
                  <c:v>0.28027012657801698</c:v>
                </c:pt>
                <c:pt idx="42374">
                  <c:v>0.28028295225892103</c:v>
                </c:pt>
                <c:pt idx="42375">
                  <c:v>0.28029577793982502</c:v>
                </c:pt>
                <c:pt idx="42376">
                  <c:v>0.280308603620604</c:v>
                </c:pt>
                <c:pt idx="42377">
                  <c:v>0.280321429301508</c:v>
                </c:pt>
                <c:pt idx="42378">
                  <c:v>0.28033425498241299</c:v>
                </c:pt>
                <c:pt idx="42379">
                  <c:v>0.28034708066319203</c:v>
                </c:pt>
                <c:pt idx="42380">
                  <c:v>0.28035990634409602</c:v>
                </c:pt>
                <c:pt idx="42381">
                  <c:v>0.28037273202500002</c:v>
                </c:pt>
                <c:pt idx="42382">
                  <c:v>0.280385557705779</c:v>
                </c:pt>
                <c:pt idx="42383">
                  <c:v>0.28039838338668299</c:v>
                </c:pt>
                <c:pt idx="42384">
                  <c:v>0.28041120906758799</c:v>
                </c:pt>
                <c:pt idx="42385">
                  <c:v>0.28042403474836702</c:v>
                </c:pt>
                <c:pt idx="42386">
                  <c:v>0.28043686042927102</c:v>
                </c:pt>
                <c:pt idx="42387">
                  <c:v>0.28044968611017501</c:v>
                </c:pt>
                <c:pt idx="42388">
                  <c:v>0.28046251179095399</c:v>
                </c:pt>
                <c:pt idx="42389">
                  <c:v>0.28047533747185799</c:v>
                </c:pt>
                <c:pt idx="42390">
                  <c:v>0.28048816315276298</c:v>
                </c:pt>
                <c:pt idx="42391">
                  <c:v>0.28050098883354202</c:v>
                </c:pt>
                <c:pt idx="42392">
                  <c:v>0.28051381451444601</c:v>
                </c:pt>
                <c:pt idx="42393">
                  <c:v>0.28052664019535001</c:v>
                </c:pt>
                <c:pt idx="42394">
                  <c:v>0.28053946587612899</c:v>
                </c:pt>
                <c:pt idx="42395">
                  <c:v>0.28055229155703298</c:v>
                </c:pt>
                <c:pt idx="42396">
                  <c:v>0.28056511723793798</c:v>
                </c:pt>
                <c:pt idx="42397">
                  <c:v>0.28057794291871702</c:v>
                </c:pt>
                <c:pt idx="42398">
                  <c:v>0.28059076859962101</c:v>
                </c:pt>
                <c:pt idx="42399">
                  <c:v>0.280603594280525</c:v>
                </c:pt>
                <c:pt idx="42400">
                  <c:v>0.28061641996130399</c:v>
                </c:pt>
                <c:pt idx="42401">
                  <c:v>0.28062924564220798</c:v>
                </c:pt>
                <c:pt idx="42402">
                  <c:v>0.28064207132311297</c:v>
                </c:pt>
                <c:pt idx="42403">
                  <c:v>0.28065489700389201</c:v>
                </c:pt>
                <c:pt idx="42404">
                  <c:v>0.28066772268479601</c:v>
                </c:pt>
                <c:pt idx="42405">
                  <c:v>0.2806805483657</c:v>
                </c:pt>
                <c:pt idx="42406">
                  <c:v>0.28069337404647898</c:v>
                </c:pt>
                <c:pt idx="42407">
                  <c:v>0.28070619972738298</c:v>
                </c:pt>
                <c:pt idx="42408">
                  <c:v>0.28071902540828803</c:v>
                </c:pt>
                <c:pt idx="42409">
                  <c:v>0.28073185108906701</c:v>
                </c:pt>
                <c:pt idx="42410">
                  <c:v>0.280744676769971</c:v>
                </c:pt>
                <c:pt idx="42411">
                  <c:v>0.280757502450875</c:v>
                </c:pt>
                <c:pt idx="42412">
                  <c:v>0.28077032813165398</c:v>
                </c:pt>
                <c:pt idx="42413">
                  <c:v>0.28078315381255797</c:v>
                </c:pt>
                <c:pt idx="42414">
                  <c:v>0.28079597949346302</c:v>
                </c:pt>
                <c:pt idx="42415">
                  <c:v>0.280808805174242</c:v>
                </c:pt>
                <c:pt idx="42416">
                  <c:v>0.280821630855146</c:v>
                </c:pt>
                <c:pt idx="42417">
                  <c:v>0.28083445653604999</c:v>
                </c:pt>
                <c:pt idx="42418">
                  <c:v>0.28084728221682898</c:v>
                </c:pt>
                <c:pt idx="42419">
                  <c:v>0.28086010789773302</c:v>
                </c:pt>
                <c:pt idx="42420">
                  <c:v>0.28087293357863802</c:v>
                </c:pt>
                <c:pt idx="42421">
                  <c:v>0.280885759259417</c:v>
                </c:pt>
                <c:pt idx="42422">
                  <c:v>0.28089858494032099</c:v>
                </c:pt>
                <c:pt idx="42423">
                  <c:v>0.28091141062122499</c:v>
                </c:pt>
                <c:pt idx="42424">
                  <c:v>0.28092423630200403</c:v>
                </c:pt>
                <c:pt idx="42425">
                  <c:v>0.28093706198290802</c:v>
                </c:pt>
                <c:pt idx="42426">
                  <c:v>0.28094988766381301</c:v>
                </c:pt>
                <c:pt idx="42427">
                  <c:v>0.280962713344592</c:v>
                </c:pt>
                <c:pt idx="42428">
                  <c:v>0.28097553902549599</c:v>
                </c:pt>
                <c:pt idx="42429">
                  <c:v>0.28098836470639998</c:v>
                </c:pt>
                <c:pt idx="42430">
                  <c:v>0.28100119038717902</c:v>
                </c:pt>
                <c:pt idx="42431">
                  <c:v>0.28101401606808402</c:v>
                </c:pt>
                <c:pt idx="42432">
                  <c:v>0.28102684174898801</c:v>
                </c:pt>
                <c:pt idx="42433">
                  <c:v>0.28103966742976699</c:v>
                </c:pt>
                <c:pt idx="42434">
                  <c:v>0.28105249311067099</c:v>
                </c:pt>
                <c:pt idx="42435">
                  <c:v>0.28106531879157498</c:v>
                </c:pt>
                <c:pt idx="42436">
                  <c:v>0.28107814447235402</c:v>
                </c:pt>
                <c:pt idx="42437">
                  <c:v>0.28109097015325901</c:v>
                </c:pt>
                <c:pt idx="42438">
                  <c:v>0.28110379583416301</c:v>
                </c:pt>
                <c:pt idx="42439">
                  <c:v>0.28111662151494199</c:v>
                </c:pt>
                <c:pt idx="42440">
                  <c:v>0.28112944719584598</c:v>
                </c:pt>
                <c:pt idx="42441">
                  <c:v>0.28114227287674998</c:v>
                </c:pt>
                <c:pt idx="42442">
                  <c:v>0.28115509855752902</c:v>
                </c:pt>
                <c:pt idx="42443">
                  <c:v>0.28116792423843401</c:v>
                </c:pt>
                <c:pt idx="42444">
                  <c:v>0.281180749919338</c:v>
                </c:pt>
                <c:pt idx="42445">
                  <c:v>0.28119357560011699</c:v>
                </c:pt>
                <c:pt idx="42446">
                  <c:v>0.28120640128102098</c:v>
                </c:pt>
                <c:pt idx="42447">
                  <c:v>0.28121922696192497</c:v>
                </c:pt>
                <c:pt idx="42448">
                  <c:v>0.28123205264270401</c:v>
                </c:pt>
                <c:pt idx="42449">
                  <c:v>0.281244878323609</c:v>
                </c:pt>
                <c:pt idx="42450">
                  <c:v>0.281257704004513</c:v>
                </c:pt>
                <c:pt idx="42451">
                  <c:v>0.28127052968529198</c:v>
                </c:pt>
                <c:pt idx="42452">
                  <c:v>0.28128335536619598</c:v>
                </c:pt>
                <c:pt idx="42453">
                  <c:v>0.28129618104710002</c:v>
                </c:pt>
                <c:pt idx="42454">
                  <c:v>0.28130900672787901</c:v>
                </c:pt>
                <c:pt idx="42455">
                  <c:v>0.281321832408784</c:v>
                </c:pt>
                <c:pt idx="42456">
                  <c:v>0.28133465808968799</c:v>
                </c:pt>
                <c:pt idx="42457">
                  <c:v>0.28134748377046698</c:v>
                </c:pt>
                <c:pt idx="42458">
                  <c:v>0.28136030945137103</c:v>
                </c:pt>
                <c:pt idx="42459">
                  <c:v>0.28137313513227502</c:v>
                </c:pt>
                <c:pt idx="42460">
                  <c:v>0.281385960813054</c:v>
                </c:pt>
                <c:pt idx="42461">
                  <c:v>0.281398786493959</c:v>
                </c:pt>
                <c:pt idx="42462">
                  <c:v>0.28141161217486299</c:v>
                </c:pt>
                <c:pt idx="42463">
                  <c:v>0.28142443785564197</c:v>
                </c:pt>
                <c:pt idx="42464">
                  <c:v>0.28143726353654602</c:v>
                </c:pt>
                <c:pt idx="42465">
                  <c:v>0.28145008921745002</c:v>
                </c:pt>
                <c:pt idx="42466">
                  <c:v>0.281462914898229</c:v>
                </c:pt>
                <c:pt idx="42467">
                  <c:v>0.28147574057913399</c:v>
                </c:pt>
                <c:pt idx="42468">
                  <c:v>0.28148856626003799</c:v>
                </c:pt>
                <c:pt idx="42469">
                  <c:v>0.28150139194081703</c:v>
                </c:pt>
                <c:pt idx="42470">
                  <c:v>0.28151421762172102</c:v>
                </c:pt>
                <c:pt idx="42471">
                  <c:v>0.28152704330262501</c:v>
                </c:pt>
                <c:pt idx="42472">
                  <c:v>0.281539868983404</c:v>
                </c:pt>
                <c:pt idx="42473">
                  <c:v>0.28155269466430899</c:v>
                </c:pt>
                <c:pt idx="42474">
                  <c:v>0.28156552034521298</c:v>
                </c:pt>
                <c:pt idx="42475">
                  <c:v>0.28157834602599202</c:v>
                </c:pt>
                <c:pt idx="42476">
                  <c:v>0.28159117170689602</c:v>
                </c:pt>
                <c:pt idx="42477">
                  <c:v>0.28160399738780101</c:v>
                </c:pt>
                <c:pt idx="42478">
                  <c:v>0.28161682306857899</c:v>
                </c:pt>
                <c:pt idx="42479">
                  <c:v>0.28162964874948399</c:v>
                </c:pt>
                <c:pt idx="42480">
                  <c:v>0.28164247443038798</c:v>
                </c:pt>
                <c:pt idx="42481">
                  <c:v>0.28165530011116702</c:v>
                </c:pt>
                <c:pt idx="42482">
                  <c:v>0.28166812579207101</c:v>
                </c:pt>
                <c:pt idx="42483">
                  <c:v>0.281680951472976</c:v>
                </c:pt>
                <c:pt idx="42484">
                  <c:v>0.28169377715375399</c:v>
                </c:pt>
                <c:pt idx="42485">
                  <c:v>0.28170660283465898</c:v>
                </c:pt>
                <c:pt idx="42486">
                  <c:v>0.28171942851556298</c:v>
                </c:pt>
                <c:pt idx="42487">
                  <c:v>0.28173225419634201</c:v>
                </c:pt>
                <c:pt idx="42488">
                  <c:v>0.28174507987724601</c:v>
                </c:pt>
                <c:pt idx="42489">
                  <c:v>0.281757905558151</c:v>
                </c:pt>
                <c:pt idx="42490">
                  <c:v>0.28177073123892998</c:v>
                </c:pt>
                <c:pt idx="42491">
                  <c:v>0.28178355691983398</c:v>
                </c:pt>
                <c:pt idx="42492">
                  <c:v>0.28179638260073803</c:v>
                </c:pt>
                <c:pt idx="42493">
                  <c:v>0.28180920828151701</c:v>
                </c:pt>
                <c:pt idx="42494">
                  <c:v>0.281822033962421</c:v>
                </c:pt>
                <c:pt idx="42495">
                  <c:v>0.281834859643326</c:v>
                </c:pt>
                <c:pt idx="42496">
                  <c:v>0.28184768532410498</c:v>
                </c:pt>
                <c:pt idx="42497">
                  <c:v>0.28186051100500897</c:v>
                </c:pt>
                <c:pt idx="42498">
                  <c:v>0.28187333668591302</c:v>
                </c:pt>
                <c:pt idx="42499">
                  <c:v>0.28188616236669201</c:v>
                </c:pt>
                <c:pt idx="42500">
                  <c:v>0.281898988047596</c:v>
                </c:pt>
                <c:pt idx="42501">
                  <c:v>0.28191181372850099</c:v>
                </c:pt>
                <c:pt idx="42502">
                  <c:v>0.28192463940927998</c:v>
                </c:pt>
                <c:pt idx="42503">
                  <c:v>0.28193746509018403</c:v>
                </c:pt>
                <c:pt idx="42504">
                  <c:v>0.28195029077108802</c:v>
                </c:pt>
                <c:pt idx="42505">
                  <c:v>0.281963116451867</c:v>
                </c:pt>
                <c:pt idx="42506">
                  <c:v>0.281975942132771</c:v>
                </c:pt>
                <c:pt idx="42507">
                  <c:v>0.28198876781367599</c:v>
                </c:pt>
                <c:pt idx="42508">
                  <c:v>0.28187916997309798</c:v>
                </c:pt>
                <c:pt idx="42509">
                  <c:v>0.281647148608894</c:v>
                </c:pt>
                <c:pt idx="42510">
                  <c:v>0.28141512724468998</c:v>
                </c:pt>
                <c:pt idx="42511">
                  <c:v>0.28118310588275502</c:v>
                </c:pt>
                <c:pt idx="42512">
                  <c:v>0.280951084518551</c:v>
                </c:pt>
                <c:pt idx="42513">
                  <c:v>0.28071906315434803</c:v>
                </c:pt>
                <c:pt idx="42514">
                  <c:v>0.28048704179241302</c:v>
                </c:pt>
                <c:pt idx="42515">
                  <c:v>0.28025502042820899</c:v>
                </c:pt>
                <c:pt idx="42516">
                  <c:v>0.28002299906400502</c:v>
                </c:pt>
                <c:pt idx="42517">
                  <c:v>0.27979097770207001</c:v>
                </c:pt>
                <c:pt idx="42518">
                  <c:v>0.27955895633786698</c:v>
                </c:pt>
                <c:pt idx="42519">
                  <c:v>0.27932693497366301</c:v>
                </c:pt>
                <c:pt idx="42520">
                  <c:v>0.279094913611728</c:v>
                </c:pt>
                <c:pt idx="42521">
                  <c:v>0.27886289224752397</c:v>
                </c:pt>
                <c:pt idx="42522">
                  <c:v>0.27863087088332</c:v>
                </c:pt>
                <c:pt idx="42523">
                  <c:v>0.27839884952138499</c:v>
                </c:pt>
                <c:pt idx="42524">
                  <c:v>0.27816682815718202</c:v>
                </c:pt>
                <c:pt idx="42525">
                  <c:v>0.277934806792978</c:v>
                </c:pt>
                <c:pt idx="42526">
                  <c:v>0.27770278543104299</c:v>
                </c:pt>
                <c:pt idx="42527">
                  <c:v>0.27747076406683902</c:v>
                </c:pt>
                <c:pt idx="42528">
                  <c:v>0.27723874270263499</c:v>
                </c:pt>
                <c:pt idx="42529">
                  <c:v>0.27700672134069998</c:v>
                </c:pt>
                <c:pt idx="42530">
                  <c:v>0.27677469997649701</c:v>
                </c:pt>
                <c:pt idx="42531">
                  <c:v>0.27654267861229298</c:v>
                </c:pt>
                <c:pt idx="42532">
                  <c:v>0.27631065725035803</c:v>
                </c:pt>
                <c:pt idx="42533">
                  <c:v>0.276078635886154</c:v>
                </c:pt>
                <c:pt idx="42534">
                  <c:v>0.27584661452194997</c:v>
                </c:pt>
                <c:pt idx="42535">
                  <c:v>0.27561459316001502</c:v>
                </c:pt>
                <c:pt idx="42536">
                  <c:v>0.27538257179581199</c:v>
                </c:pt>
                <c:pt idx="42537">
                  <c:v>0.27515055043160802</c:v>
                </c:pt>
                <c:pt idx="42538">
                  <c:v>0.27491852906967301</c:v>
                </c:pt>
                <c:pt idx="42539">
                  <c:v>0.27468650770546899</c:v>
                </c:pt>
                <c:pt idx="42540">
                  <c:v>0.27445448634126501</c:v>
                </c:pt>
                <c:pt idx="42541">
                  <c:v>0.274222464979331</c:v>
                </c:pt>
                <c:pt idx="42542">
                  <c:v>0.27399044361512698</c:v>
                </c:pt>
                <c:pt idx="42543">
                  <c:v>0.27375842225092301</c:v>
                </c:pt>
                <c:pt idx="42544">
                  <c:v>0.273526400888988</c:v>
                </c:pt>
                <c:pt idx="42545">
                  <c:v>0.27329437952478403</c:v>
                </c:pt>
                <c:pt idx="42546">
                  <c:v>0.27306235816058</c:v>
                </c:pt>
                <c:pt idx="42547">
                  <c:v>0.27283033679864599</c:v>
                </c:pt>
                <c:pt idx="42548">
                  <c:v>0.27259831543444202</c:v>
                </c:pt>
                <c:pt idx="42549">
                  <c:v>0.27236629407023799</c:v>
                </c:pt>
                <c:pt idx="42550">
                  <c:v>0.27213427270830298</c:v>
                </c:pt>
                <c:pt idx="42551">
                  <c:v>0.27190225134409901</c:v>
                </c:pt>
                <c:pt idx="42552">
                  <c:v>0.27167022997989598</c:v>
                </c:pt>
                <c:pt idx="42553">
                  <c:v>0.27143820861796097</c:v>
                </c:pt>
                <c:pt idx="42554">
                  <c:v>0.271206187253757</c:v>
                </c:pt>
                <c:pt idx="42555">
                  <c:v>0.27097416588955298</c:v>
                </c:pt>
                <c:pt idx="42556">
                  <c:v>0.27074214452761802</c:v>
                </c:pt>
                <c:pt idx="42557">
                  <c:v>0.270510123163414</c:v>
                </c:pt>
                <c:pt idx="42558">
                  <c:v>0.27027810179921102</c:v>
                </c:pt>
                <c:pt idx="42559">
                  <c:v>0.27004608043727601</c:v>
                </c:pt>
                <c:pt idx="42560">
                  <c:v>0.26981405907307199</c:v>
                </c:pt>
                <c:pt idx="42561">
                  <c:v>0.26958203770886802</c:v>
                </c:pt>
                <c:pt idx="42562">
                  <c:v>0.26935001634693301</c:v>
                </c:pt>
                <c:pt idx="42563">
                  <c:v>0.26911799498272898</c:v>
                </c:pt>
                <c:pt idx="42564">
                  <c:v>0.26888597361852601</c:v>
                </c:pt>
                <c:pt idx="42565">
                  <c:v>0.268653952256591</c:v>
                </c:pt>
                <c:pt idx="42566">
                  <c:v>0.26842193089238697</c:v>
                </c:pt>
                <c:pt idx="42567">
                  <c:v>0.268189909528183</c:v>
                </c:pt>
                <c:pt idx="42568">
                  <c:v>0.26795788816624799</c:v>
                </c:pt>
                <c:pt idx="42569">
                  <c:v>0.26772586680204502</c:v>
                </c:pt>
                <c:pt idx="42570">
                  <c:v>0.26749384543784099</c:v>
                </c:pt>
                <c:pt idx="42571">
                  <c:v>0.26726182407590598</c:v>
                </c:pt>
                <c:pt idx="42572">
                  <c:v>0.26702980271170201</c:v>
                </c:pt>
                <c:pt idx="42573">
                  <c:v>0.26679778134749799</c:v>
                </c:pt>
                <c:pt idx="42574">
                  <c:v>0.26656575998556298</c:v>
                </c:pt>
                <c:pt idx="42575">
                  <c:v>0.26633373862136001</c:v>
                </c:pt>
                <c:pt idx="42576">
                  <c:v>0.26610171725715598</c:v>
                </c:pt>
                <c:pt idx="42577">
                  <c:v>0.26586969589522103</c:v>
                </c:pt>
                <c:pt idx="42578">
                  <c:v>0.265637674531017</c:v>
                </c:pt>
                <c:pt idx="42579">
                  <c:v>0.26540565316681303</c:v>
                </c:pt>
                <c:pt idx="42580">
                  <c:v>0.26517363180487802</c:v>
                </c:pt>
                <c:pt idx="42581">
                  <c:v>0.26494161044067499</c:v>
                </c:pt>
                <c:pt idx="42582">
                  <c:v>0.26470958907647102</c:v>
                </c:pt>
                <c:pt idx="42583">
                  <c:v>0.26447756771453601</c:v>
                </c:pt>
                <c:pt idx="42584">
                  <c:v>0.26424554635033198</c:v>
                </c:pt>
                <c:pt idx="42585">
                  <c:v>0.26401352498612801</c:v>
                </c:pt>
                <c:pt idx="42586">
                  <c:v>0.263781503624194</c:v>
                </c:pt>
                <c:pt idx="42587">
                  <c:v>0.26354948225998998</c:v>
                </c:pt>
                <c:pt idx="42588">
                  <c:v>0.263317460895786</c:v>
                </c:pt>
                <c:pt idx="42589">
                  <c:v>0.263085439533851</c:v>
                </c:pt>
                <c:pt idx="42590">
                  <c:v>0.26285341816964702</c:v>
                </c:pt>
                <c:pt idx="42591">
                  <c:v>0.262621396805444</c:v>
                </c:pt>
                <c:pt idx="42592">
                  <c:v>0.26238937544350899</c:v>
                </c:pt>
                <c:pt idx="42593">
                  <c:v>0.26215735407930502</c:v>
                </c:pt>
                <c:pt idx="42594">
                  <c:v>0.26192533271510099</c:v>
                </c:pt>
                <c:pt idx="42595">
                  <c:v>0.26169331135316598</c:v>
                </c:pt>
                <c:pt idx="42596">
                  <c:v>0.26146128998896201</c:v>
                </c:pt>
                <c:pt idx="42597">
                  <c:v>0.26122926862475898</c:v>
                </c:pt>
                <c:pt idx="42598">
                  <c:v>0.26099724726282397</c:v>
                </c:pt>
                <c:pt idx="42599">
                  <c:v>0.26076522589862</c:v>
                </c:pt>
                <c:pt idx="42600">
                  <c:v>0.26053320453441597</c:v>
                </c:pt>
                <c:pt idx="42601">
                  <c:v>0.26030118317248102</c:v>
                </c:pt>
                <c:pt idx="42602">
                  <c:v>0.26006916180827699</c:v>
                </c:pt>
                <c:pt idx="42603">
                  <c:v>0.25983714044407402</c:v>
                </c:pt>
                <c:pt idx="42604">
                  <c:v>0.25960511908213901</c:v>
                </c:pt>
                <c:pt idx="42605">
                  <c:v>0.25937309771793499</c:v>
                </c:pt>
                <c:pt idx="42606">
                  <c:v>0.25914107635373101</c:v>
                </c:pt>
                <c:pt idx="42607">
                  <c:v>0.25890905499179601</c:v>
                </c:pt>
                <c:pt idx="42608">
                  <c:v>0.25867703362759198</c:v>
                </c:pt>
                <c:pt idx="42609">
                  <c:v>0.25844501226338901</c:v>
                </c:pt>
                <c:pt idx="42610">
                  <c:v>0.258212990901454</c:v>
                </c:pt>
                <c:pt idx="42611">
                  <c:v>0.25798096953725003</c:v>
                </c:pt>
                <c:pt idx="42612">
                  <c:v>0.257748948173046</c:v>
                </c:pt>
                <c:pt idx="42613">
                  <c:v>0.25751692681111099</c:v>
                </c:pt>
                <c:pt idx="42614">
                  <c:v>0.25728490544690802</c:v>
                </c:pt>
                <c:pt idx="42615">
                  <c:v>0.25705288408270399</c:v>
                </c:pt>
                <c:pt idx="42616">
                  <c:v>0.25682086272076898</c:v>
                </c:pt>
                <c:pt idx="42617">
                  <c:v>0.25658884135656501</c:v>
                </c:pt>
                <c:pt idx="42618">
                  <c:v>0.25635681999236098</c:v>
                </c:pt>
                <c:pt idx="42619">
                  <c:v>0.25612479863042598</c:v>
                </c:pt>
                <c:pt idx="42620">
                  <c:v>0.255892777266223</c:v>
                </c:pt>
                <c:pt idx="42621">
                  <c:v>0.25566075590201898</c:v>
                </c:pt>
                <c:pt idx="42622">
                  <c:v>0.25542873454008402</c:v>
                </c:pt>
                <c:pt idx="42623">
                  <c:v>0.25519671317588</c:v>
                </c:pt>
                <c:pt idx="42624">
                  <c:v>0.25496469181167603</c:v>
                </c:pt>
                <c:pt idx="42625">
                  <c:v>0.25473267044974102</c:v>
                </c:pt>
                <c:pt idx="42626">
                  <c:v>0.25450064908553799</c:v>
                </c:pt>
                <c:pt idx="42627">
                  <c:v>0.25426862772133402</c:v>
                </c:pt>
                <c:pt idx="42628">
                  <c:v>0.25403660635939901</c:v>
                </c:pt>
                <c:pt idx="42629">
                  <c:v>0.25380458499519498</c:v>
                </c:pt>
                <c:pt idx="42630">
                  <c:v>0.25357256363099101</c:v>
                </c:pt>
                <c:pt idx="42631">
                  <c:v>0.253340542269057</c:v>
                </c:pt>
                <c:pt idx="42632">
                  <c:v>0.25310852090485297</c:v>
                </c:pt>
                <c:pt idx="42633">
                  <c:v>0.252876499540649</c:v>
                </c:pt>
                <c:pt idx="42634">
                  <c:v>0.25264447817871399</c:v>
                </c:pt>
                <c:pt idx="42635">
                  <c:v>0.25241245681451002</c:v>
                </c:pt>
                <c:pt idx="42636">
                  <c:v>0.252180435450306</c:v>
                </c:pt>
                <c:pt idx="42637">
                  <c:v>0.25194841408837199</c:v>
                </c:pt>
                <c:pt idx="42638">
                  <c:v>0.25171639272416801</c:v>
                </c:pt>
                <c:pt idx="42639">
                  <c:v>0.25148437135996399</c:v>
                </c:pt>
                <c:pt idx="42640">
                  <c:v>0.25125234999802898</c:v>
                </c:pt>
                <c:pt idx="42641">
                  <c:v>0.25102032863382501</c:v>
                </c:pt>
                <c:pt idx="42642">
                  <c:v>0.25078830726962198</c:v>
                </c:pt>
                <c:pt idx="42643">
                  <c:v>0.25055628590768703</c:v>
                </c:pt>
                <c:pt idx="42644">
                  <c:v>0.250324264543483</c:v>
                </c:pt>
                <c:pt idx="42645">
                  <c:v>0.25009224317927897</c:v>
                </c:pt>
                <c:pt idx="42646">
                  <c:v>0.24986022181734399</c:v>
                </c:pt>
                <c:pt idx="42647">
                  <c:v>0.24962820045313999</c:v>
                </c:pt>
                <c:pt idx="42648">
                  <c:v>0.24939617908893699</c:v>
                </c:pt>
                <c:pt idx="42649">
                  <c:v>0.24916415772700201</c:v>
                </c:pt>
                <c:pt idx="42650">
                  <c:v>0.24893213636279801</c:v>
                </c:pt>
                <c:pt idx="42651">
                  <c:v>0.24870011499859401</c:v>
                </c:pt>
                <c:pt idx="42652">
                  <c:v>0.248468093636659</c:v>
                </c:pt>
                <c:pt idx="42653">
                  <c:v>0.24823607227245501</c:v>
                </c:pt>
                <c:pt idx="42654">
                  <c:v>0.24800405090825201</c:v>
                </c:pt>
                <c:pt idx="42655">
                  <c:v>0.247772029546317</c:v>
                </c:pt>
                <c:pt idx="42656">
                  <c:v>0.247540008182113</c:v>
                </c:pt>
                <c:pt idx="42657">
                  <c:v>0.247307986817909</c:v>
                </c:pt>
                <c:pt idx="42658">
                  <c:v>0.24707596545597399</c:v>
                </c:pt>
                <c:pt idx="42659">
                  <c:v>0.24684394409177099</c:v>
                </c:pt>
                <c:pt idx="42660">
                  <c:v>0.24661192272756699</c:v>
                </c:pt>
                <c:pt idx="42661">
                  <c:v>0.24637990136563201</c:v>
                </c:pt>
                <c:pt idx="42662">
                  <c:v>0.24614788000142801</c:v>
                </c:pt>
                <c:pt idx="42663">
                  <c:v>0.24591585863722401</c:v>
                </c:pt>
                <c:pt idx="42664">
                  <c:v>0.245683837275289</c:v>
                </c:pt>
                <c:pt idx="42665">
                  <c:v>0.245451815911086</c:v>
                </c:pt>
                <c:pt idx="42666">
                  <c:v>0.245219794546882</c:v>
                </c:pt>
                <c:pt idx="42667">
                  <c:v>0.24498777318494699</c:v>
                </c:pt>
                <c:pt idx="42668">
                  <c:v>0.24475575182074299</c:v>
                </c:pt>
                <c:pt idx="42669">
                  <c:v>0.244523730456539</c:v>
                </c:pt>
                <c:pt idx="42670">
                  <c:v>0.24429170909460399</c:v>
                </c:pt>
                <c:pt idx="42671">
                  <c:v>0.24405968773040099</c:v>
                </c:pt>
                <c:pt idx="42672">
                  <c:v>0.24382766636619699</c:v>
                </c:pt>
                <c:pt idx="42673">
                  <c:v>0.24359564500426201</c:v>
                </c:pt>
                <c:pt idx="42674">
                  <c:v>0.24336362364005801</c:v>
                </c:pt>
                <c:pt idx="42675">
                  <c:v>0.24313160227585401</c:v>
                </c:pt>
                <c:pt idx="42676">
                  <c:v>0.242899580913919</c:v>
                </c:pt>
                <c:pt idx="42677">
                  <c:v>0.242667559549716</c:v>
                </c:pt>
                <c:pt idx="42678">
                  <c:v>0.242435538185512</c:v>
                </c:pt>
                <c:pt idx="42679">
                  <c:v>0.24220351682357699</c:v>
                </c:pt>
                <c:pt idx="42680">
                  <c:v>0.24197149545937299</c:v>
                </c:pt>
                <c:pt idx="42681">
                  <c:v>0.24173947409516899</c:v>
                </c:pt>
                <c:pt idx="42682">
                  <c:v>0.24150745273323501</c:v>
                </c:pt>
                <c:pt idx="42683">
                  <c:v>0.24127543136903101</c:v>
                </c:pt>
                <c:pt idx="42684">
                  <c:v>0.24104341000482701</c:v>
                </c:pt>
                <c:pt idx="42685">
                  <c:v>0.240811388642892</c:v>
                </c:pt>
                <c:pt idx="42686">
                  <c:v>0.24057936727868801</c:v>
                </c:pt>
                <c:pt idx="42687">
                  <c:v>0.24034734591448501</c:v>
                </c:pt>
                <c:pt idx="42688">
                  <c:v>0.24011532455255</c:v>
                </c:pt>
                <c:pt idx="42689">
                  <c:v>0.239883303188346</c:v>
                </c:pt>
                <c:pt idx="42690">
                  <c:v>0.239651281824142</c:v>
                </c:pt>
                <c:pt idx="42691">
                  <c:v>0.23941926046220699</c:v>
                </c:pt>
                <c:pt idx="42692">
                  <c:v>0.23918723909800299</c:v>
                </c:pt>
                <c:pt idx="42693">
                  <c:v>0.23895521773379999</c:v>
                </c:pt>
                <c:pt idx="42694">
                  <c:v>0.23872319637186501</c:v>
                </c:pt>
                <c:pt idx="42695">
                  <c:v>0.23849117500766101</c:v>
                </c:pt>
                <c:pt idx="42696">
                  <c:v>0.23825915364345701</c:v>
                </c:pt>
                <c:pt idx="42697">
                  <c:v>0.238027132281522</c:v>
                </c:pt>
                <c:pt idx="42698">
                  <c:v>0.237795110917318</c:v>
                </c:pt>
                <c:pt idx="42699">
                  <c:v>0.237563089553115</c:v>
                </c:pt>
                <c:pt idx="42700">
                  <c:v>0.23733106819117999</c:v>
                </c:pt>
                <c:pt idx="42701">
                  <c:v>0.237099046826976</c:v>
                </c:pt>
                <c:pt idx="42702">
                  <c:v>0.236867025462772</c:v>
                </c:pt>
                <c:pt idx="42703">
                  <c:v>0.23663500410083699</c:v>
                </c:pt>
                <c:pt idx="42704">
                  <c:v>0.23640298273663299</c:v>
                </c:pt>
                <c:pt idx="42705">
                  <c:v>0.23617096137242999</c:v>
                </c:pt>
                <c:pt idx="42706">
                  <c:v>0.23593894001049501</c:v>
                </c:pt>
                <c:pt idx="42707">
                  <c:v>0.23570691864629101</c:v>
                </c:pt>
                <c:pt idx="42708">
                  <c:v>0.23547489728208701</c:v>
                </c:pt>
                <c:pt idx="42709">
                  <c:v>0.235242875920152</c:v>
                </c:pt>
                <c:pt idx="42710">
                  <c:v>0.235010854555949</c:v>
                </c:pt>
                <c:pt idx="42711">
                  <c:v>0.234778833191745</c:v>
                </c:pt>
                <c:pt idx="42712">
                  <c:v>0.23454681182980999</c:v>
                </c:pt>
                <c:pt idx="42713">
                  <c:v>0.23431479046560599</c:v>
                </c:pt>
                <c:pt idx="42714">
                  <c:v>0.23408276910140199</c:v>
                </c:pt>
                <c:pt idx="42715">
                  <c:v>0.23385074773946701</c:v>
                </c:pt>
                <c:pt idx="42716">
                  <c:v>0.23361872637526401</c:v>
                </c:pt>
                <c:pt idx="42717">
                  <c:v>0.23338670501106001</c:v>
                </c:pt>
                <c:pt idx="42718">
                  <c:v>0.23315468364912501</c:v>
                </c:pt>
                <c:pt idx="42719">
                  <c:v>0.23292266228492101</c:v>
                </c:pt>
                <c:pt idx="42720">
                  <c:v>0.23269064092071701</c:v>
                </c:pt>
                <c:pt idx="42721">
                  <c:v>0.232458619558783</c:v>
                </c:pt>
                <c:pt idx="42722">
                  <c:v>0.232226598194579</c:v>
                </c:pt>
                <c:pt idx="42723">
                  <c:v>0.231994576830375</c:v>
                </c:pt>
                <c:pt idx="42724">
                  <c:v>0.23176255546843999</c:v>
                </c:pt>
                <c:pt idx="42725">
                  <c:v>0.23153053410423599</c:v>
                </c:pt>
                <c:pt idx="42726">
                  <c:v>0.23129851274003199</c:v>
                </c:pt>
                <c:pt idx="42727">
                  <c:v>0.23106649137809801</c:v>
                </c:pt>
                <c:pt idx="42728">
                  <c:v>0.23083447001389401</c:v>
                </c:pt>
                <c:pt idx="42729">
                  <c:v>0.23060244864969001</c:v>
                </c:pt>
                <c:pt idx="42730">
                  <c:v>0.230370427287755</c:v>
                </c:pt>
                <c:pt idx="42731">
                  <c:v>0.230138405923551</c:v>
                </c:pt>
                <c:pt idx="42732">
                  <c:v>0.229906384559348</c:v>
                </c:pt>
                <c:pt idx="42733">
                  <c:v>0.229674363197413</c:v>
                </c:pt>
                <c:pt idx="42734">
                  <c:v>0.229442341833209</c:v>
                </c:pt>
                <c:pt idx="42735">
                  <c:v>0.229210320469005</c:v>
                </c:pt>
                <c:pt idx="42736">
                  <c:v>0.22897829910706999</c:v>
                </c:pt>
                <c:pt idx="42737">
                  <c:v>0.22874627774286599</c:v>
                </c:pt>
                <c:pt idx="42738">
                  <c:v>0.22851425637866299</c:v>
                </c:pt>
                <c:pt idx="42739">
                  <c:v>0.22828223501672801</c:v>
                </c:pt>
                <c:pt idx="42740">
                  <c:v>0.22805021365252401</c:v>
                </c:pt>
                <c:pt idx="42741">
                  <c:v>0.22781819228832001</c:v>
                </c:pt>
                <c:pt idx="42742">
                  <c:v>0.227586170926385</c:v>
                </c:pt>
                <c:pt idx="42743">
                  <c:v>0.227354149562181</c:v>
                </c:pt>
                <c:pt idx="42744">
                  <c:v>0.227122128197978</c:v>
                </c:pt>
                <c:pt idx="42745">
                  <c:v>0.22689010683604299</c:v>
                </c:pt>
                <c:pt idx="42746">
                  <c:v>0.22665808547183899</c:v>
                </c:pt>
                <c:pt idx="42747">
                  <c:v>0.22642606410763499</c:v>
                </c:pt>
                <c:pt idx="42748">
                  <c:v>0.22619404274570001</c:v>
                </c:pt>
                <c:pt idx="42749">
                  <c:v>0.22596202138149701</c:v>
                </c:pt>
                <c:pt idx="42750">
                  <c:v>0.22573000001729299</c:v>
                </c:pt>
                <c:pt idx="42751">
                  <c:v>0.22549797865535801</c:v>
                </c:pt>
                <c:pt idx="42752">
                  <c:v>0.22526595729115401</c:v>
                </c:pt>
                <c:pt idx="42753">
                  <c:v>0.22503393592695001</c:v>
                </c:pt>
                <c:pt idx="42754">
                  <c:v>0.224801914565015</c:v>
                </c:pt>
                <c:pt idx="42755">
                  <c:v>0.224569893200812</c:v>
                </c:pt>
                <c:pt idx="42756">
                  <c:v>0.224337871836608</c:v>
                </c:pt>
                <c:pt idx="42757">
                  <c:v>0.22410585047467299</c:v>
                </c:pt>
                <c:pt idx="42758">
                  <c:v>0.22387382911046899</c:v>
                </c:pt>
                <c:pt idx="42759">
                  <c:v>0.22364180774626499</c:v>
                </c:pt>
                <c:pt idx="42760">
                  <c:v>0.22340978638433001</c:v>
                </c:pt>
                <c:pt idx="42761">
                  <c:v>0.22317776502012701</c:v>
                </c:pt>
                <c:pt idx="42762">
                  <c:v>0.22294574365592301</c:v>
                </c:pt>
                <c:pt idx="42763">
                  <c:v>0.222713722293988</c:v>
                </c:pt>
                <c:pt idx="42764">
                  <c:v>0.222481700929784</c:v>
                </c:pt>
                <c:pt idx="42765">
                  <c:v>0.22224967956558001</c:v>
                </c:pt>
                <c:pt idx="42766">
                  <c:v>0.222017658203646</c:v>
                </c:pt>
                <c:pt idx="42767">
                  <c:v>0.221785636839442</c:v>
                </c:pt>
                <c:pt idx="42768">
                  <c:v>0.221553615475238</c:v>
                </c:pt>
                <c:pt idx="42769">
                  <c:v>0.22132159411330299</c:v>
                </c:pt>
                <c:pt idx="42770">
                  <c:v>0.22108957274909899</c:v>
                </c:pt>
                <c:pt idx="42771">
                  <c:v>0.22085755138489499</c:v>
                </c:pt>
                <c:pt idx="42772">
                  <c:v>0.22062553002296101</c:v>
                </c:pt>
                <c:pt idx="42773">
                  <c:v>0.22039350865875701</c:v>
                </c:pt>
                <c:pt idx="42774">
                  <c:v>0.22016148729455301</c:v>
                </c:pt>
                <c:pt idx="42775">
                  <c:v>0.219929465932618</c:v>
                </c:pt>
                <c:pt idx="42776">
                  <c:v>0.219697444568414</c:v>
                </c:pt>
                <c:pt idx="42777">
                  <c:v>0.219465423204211</c:v>
                </c:pt>
                <c:pt idx="42778">
                  <c:v>0.21923340184227599</c:v>
                </c:pt>
                <c:pt idx="42779">
                  <c:v>0.21900138047807199</c:v>
                </c:pt>
                <c:pt idx="42780">
                  <c:v>0.21876935911386799</c:v>
                </c:pt>
                <c:pt idx="42781">
                  <c:v>0.21853733775193299</c:v>
                </c:pt>
                <c:pt idx="42782">
                  <c:v>0.21830531638772899</c:v>
                </c:pt>
                <c:pt idx="42783">
                  <c:v>0.21807329502352599</c:v>
                </c:pt>
                <c:pt idx="42784">
                  <c:v>0.21784127366159101</c:v>
                </c:pt>
                <c:pt idx="42785">
                  <c:v>0.21760925229738701</c:v>
                </c:pt>
                <c:pt idx="42786">
                  <c:v>0.21737723093318301</c:v>
                </c:pt>
                <c:pt idx="42787">
                  <c:v>0.217145209571248</c:v>
                </c:pt>
                <c:pt idx="42788">
                  <c:v>0.216913188207044</c:v>
                </c:pt>
                <c:pt idx="42789">
                  <c:v>0.216681166842841</c:v>
                </c:pt>
                <c:pt idx="42790">
                  <c:v>0.21644914548090599</c:v>
                </c:pt>
                <c:pt idx="42791">
                  <c:v>0.21621712411670199</c:v>
                </c:pt>
                <c:pt idx="42792">
                  <c:v>0.21598510275249799</c:v>
                </c:pt>
                <c:pt idx="42793">
                  <c:v>0.21575308139056301</c:v>
                </c:pt>
                <c:pt idx="42794">
                  <c:v>0.21552106002636001</c:v>
                </c:pt>
                <c:pt idx="42795">
                  <c:v>0.21528903866215601</c:v>
                </c:pt>
                <c:pt idx="42796">
                  <c:v>0.215057017300221</c:v>
                </c:pt>
                <c:pt idx="42797">
                  <c:v>0.214824995936017</c:v>
                </c:pt>
                <c:pt idx="42798">
                  <c:v>0.21459297457181301</c:v>
                </c:pt>
                <c:pt idx="42799">
                  <c:v>0.214360953209878</c:v>
                </c:pt>
                <c:pt idx="42800">
                  <c:v>0.214128931845675</c:v>
                </c:pt>
                <c:pt idx="42801">
                  <c:v>0.213896910481471</c:v>
                </c:pt>
                <c:pt idx="42802">
                  <c:v>0.21366488911953599</c:v>
                </c:pt>
                <c:pt idx="42803">
                  <c:v>0.21343286775533199</c:v>
                </c:pt>
                <c:pt idx="42804">
                  <c:v>0.21320084639112799</c:v>
                </c:pt>
                <c:pt idx="42805">
                  <c:v>0.21296882502919301</c:v>
                </c:pt>
                <c:pt idx="42806">
                  <c:v>0.21273680366499001</c:v>
                </c:pt>
                <c:pt idx="42807">
                  <c:v>0.21250478230078601</c:v>
                </c:pt>
                <c:pt idx="42808">
                  <c:v>0.212272760938851</c:v>
                </c:pt>
                <c:pt idx="42809">
                  <c:v>0.212040739574647</c:v>
                </c:pt>
                <c:pt idx="42810">
                  <c:v>0.211808718210443</c:v>
                </c:pt>
                <c:pt idx="42811">
                  <c:v>0.21157669684850899</c:v>
                </c:pt>
                <c:pt idx="42812">
                  <c:v>0.21134467548430499</c:v>
                </c:pt>
                <c:pt idx="42813">
                  <c:v>0.211112654120101</c:v>
                </c:pt>
                <c:pt idx="42814">
                  <c:v>0.21088063275816599</c:v>
                </c:pt>
                <c:pt idx="42815">
                  <c:v>0.21064861139396199</c:v>
                </c:pt>
                <c:pt idx="42816">
                  <c:v>0.21041659002975799</c:v>
                </c:pt>
                <c:pt idx="42817">
                  <c:v>0.21018456866782401</c:v>
                </c:pt>
                <c:pt idx="42818">
                  <c:v>0.20995254730362001</c:v>
                </c:pt>
                <c:pt idx="42819">
                  <c:v>0.20972052593941601</c:v>
                </c:pt>
                <c:pt idx="42820">
                  <c:v>0.209488504577481</c:v>
                </c:pt>
                <c:pt idx="42821">
                  <c:v>0.209256483213277</c:v>
                </c:pt>
                <c:pt idx="42822">
                  <c:v>0.209024461849074</c:v>
                </c:pt>
                <c:pt idx="42823">
                  <c:v>0.20879244048713899</c:v>
                </c:pt>
                <c:pt idx="42824">
                  <c:v>0.20856041912293499</c:v>
                </c:pt>
                <c:pt idx="42825">
                  <c:v>0.20832839775873099</c:v>
                </c:pt>
                <c:pt idx="42826">
                  <c:v>0.20809637639679601</c:v>
                </c:pt>
                <c:pt idx="42827">
                  <c:v>0.20786435503259201</c:v>
                </c:pt>
                <c:pt idx="42828">
                  <c:v>0.20763233366838901</c:v>
                </c:pt>
                <c:pt idx="42829">
                  <c:v>0.207400312306454</c:v>
                </c:pt>
                <c:pt idx="42830">
                  <c:v>0.20716829094225001</c:v>
                </c:pt>
                <c:pt idx="42831">
                  <c:v>0.20693626957804601</c:v>
                </c:pt>
                <c:pt idx="42832">
                  <c:v>0.206704248216111</c:v>
                </c:pt>
                <c:pt idx="42833">
                  <c:v>0.206472226851907</c:v>
                </c:pt>
                <c:pt idx="42834">
                  <c:v>0.206240205487704</c:v>
                </c:pt>
                <c:pt idx="42835">
                  <c:v>0.20600818412576899</c:v>
                </c:pt>
                <c:pt idx="42836">
                  <c:v>0.20577616276156499</c:v>
                </c:pt>
                <c:pt idx="42837">
                  <c:v>0.20554414139736099</c:v>
                </c:pt>
                <c:pt idx="42838">
                  <c:v>0.20531212003542601</c:v>
                </c:pt>
                <c:pt idx="42839">
                  <c:v>0.20508009867122201</c:v>
                </c:pt>
                <c:pt idx="42840">
                  <c:v>0.20484807730701901</c:v>
                </c:pt>
                <c:pt idx="42841">
                  <c:v>0.204616055945084</c:v>
                </c:pt>
                <c:pt idx="42842">
                  <c:v>0.20438403458088</c:v>
                </c:pt>
                <c:pt idx="42843">
                  <c:v>0.204152013216676</c:v>
                </c:pt>
                <c:pt idx="42844">
                  <c:v>0.203919991854741</c:v>
                </c:pt>
                <c:pt idx="42845">
                  <c:v>0.203687970490538</c:v>
                </c:pt>
                <c:pt idx="42846">
                  <c:v>0.203455949126334</c:v>
                </c:pt>
                <c:pt idx="42847">
                  <c:v>0.20322392776439899</c:v>
                </c:pt>
                <c:pt idx="42848">
                  <c:v>0.20299190640019499</c:v>
                </c:pt>
                <c:pt idx="42849">
                  <c:v>0.20275988503599099</c:v>
                </c:pt>
                <c:pt idx="42850">
                  <c:v>0.20252786367405601</c:v>
                </c:pt>
                <c:pt idx="42851">
                  <c:v>0.20229584230985301</c:v>
                </c:pt>
                <c:pt idx="42852">
                  <c:v>0.20206382094564901</c:v>
                </c:pt>
                <c:pt idx="42853">
                  <c:v>0.201831799583714</c:v>
                </c:pt>
                <c:pt idx="42854">
                  <c:v>0.20159977821951</c:v>
                </c:pt>
                <c:pt idx="42855">
                  <c:v>0.201367756855306</c:v>
                </c:pt>
                <c:pt idx="42856">
                  <c:v>0.20113573549337099</c:v>
                </c:pt>
                <c:pt idx="42857">
                  <c:v>0.20090371412916799</c:v>
                </c:pt>
                <c:pt idx="42858">
                  <c:v>0.20067169276496399</c:v>
                </c:pt>
                <c:pt idx="42859">
                  <c:v>0.20043967140302901</c:v>
                </c:pt>
                <c:pt idx="42860">
                  <c:v>0.20020765003882501</c:v>
                </c:pt>
                <c:pt idx="42861">
                  <c:v>0.19997562867462099</c:v>
                </c:pt>
                <c:pt idx="42862">
                  <c:v>0.199743607312687</c:v>
                </c:pt>
                <c:pt idx="42863">
                  <c:v>0.19951158594848301</c:v>
                </c:pt>
                <c:pt idx="42864">
                  <c:v>0.19927956458427901</c:v>
                </c:pt>
                <c:pt idx="42865">
                  <c:v>0.199047543222344</c:v>
                </c:pt>
                <c:pt idx="42866">
                  <c:v>0.19881552185814</c:v>
                </c:pt>
                <c:pt idx="42867">
                  <c:v>0.198583500493937</c:v>
                </c:pt>
                <c:pt idx="42868">
                  <c:v>0.19835147913200199</c:v>
                </c:pt>
                <c:pt idx="42869">
                  <c:v>0.19811945776779799</c:v>
                </c:pt>
                <c:pt idx="42870">
                  <c:v>0.19788743640359399</c:v>
                </c:pt>
                <c:pt idx="42871">
                  <c:v>0.19765541504165901</c:v>
                </c:pt>
                <c:pt idx="42872">
                  <c:v>0.19742339367745501</c:v>
                </c:pt>
                <c:pt idx="42873">
                  <c:v>0.19719137231325201</c:v>
                </c:pt>
                <c:pt idx="42874">
                  <c:v>0.196959350951317</c:v>
                </c:pt>
                <c:pt idx="42875">
                  <c:v>0.196727329587113</c:v>
                </c:pt>
                <c:pt idx="42876">
                  <c:v>0.196495308222909</c:v>
                </c:pt>
                <c:pt idx="42877">
                  <c:v>0.196263286860974</c:v>
                </c:pt>
                <c:pt idx="42878">
                  <c:v>0.19603126549677</c:v>
                </c:pt>
                <c:pt idx="42879">
                  <c:v>0.195799244132567</c:v>
                </c:pt>
                <c:pt idx="42880">
                  <c:v>0.19556722277063199</c:v>
                </c:pt>
                <c:pt idx="42881">
                  <c:v>0.19533520140642799</c:v>
                </c:pt>
                <c:pt idx="42882">
                  <c:v>0.19510318004222399</c:v>
                </c:pt>
                <c:pt idx="42883">
                  <c:v>0.19487115868028901</c:v>
                </c:pt>
                <c:pt idx="42884">
                  <c:v>0.19463913731608601</c:v>
                </c:pt>
                <c:pt idx="42885">
                  <c:v>0.19440711595188201</c:v>
                </c:pt>
                <c:pt idx="42886">
                  <c:v>0.194175094589947</c:v>
                </c:pt>
                <c:pt idx="42887">
                  <c:v>0.193943073225743</c:v>
                </c:pt>
                <c:pt idx="42888">
                  <c:v>0.193711051861539</c:v>
                </c:pt>
                <c:pt idx="42889">
                  <c:v>0.19347903049960399</c:v>
                </c:pt>
                <c:pt idx="42890">
                  <c:v>0.19324700913540099</c:v>
                </c:pt>
                <c:pt idx="42891">
                  <c:v>0.19301498777119699</c:v>
                </c:pt>
                <c:pt idx="42892">
                  <c:v>0.19278296640926201</c:v>
                </c:pt>
                <c:pt idx="42893">
                  <c:v>0.19255094504505799</c:v>
                </c:pt>
                <c:pt idx="42894">
                  <c:v>0.19231892368085399</c:v>
                </c:pt>
                <c:pt idx="42895">
                  <c:v>0.19208690231891901</c:v>
                </c:pt>
                <c:pt idx="42896">
                  <c:v>0.19185488095471601</c:v>
                </c:pt>
                <c:pt idx="42897">
                  <c:v>0.19162285959051201</c:v>
                </c:pt>
                <c:pt idx="42898">
                  <c:v>0.191390838228577</c:v>
                </c:pt>
                <c:pt idx="42899">
                  <c:v>0.191158816864373</c:v>
                </c:pt>
                <c:pt idx="42900">
                  <c:v>0.190926795500169</c:v>
                </c:pt>
                <c:pt idx="42901">
                  <c:v>0.19069477413823499</c:v>
                </c:pt>
                <c:pt idx="42902">
                  <c:v>0.19046275277403099</c:v>
                </c:pt>
                <c:pt idx="42903">
                  <c:v>0.19023073140982699</c:v>
                </c:pt>
                <c:pt idx="42904">
                  <c:v>0.18999871004789201</c:v>
                </c:pt>
                <c:pt idx="42905">
                  <c:v>0.18976668868368801</c:v>
                </c:pt>
                <c:pt idx="42906">
                  <c:v>0.18953466731948401</c:v>
                </c:pt>
                <c:pt idx="42907">
                  <c:v>0.18930264595755</c:v>
                </c:pt>
                <c:pt idx="42908">
                  <c:v>0.189070624593346</c:v>
                </c:pt>
                <c:pt idx="42909">
                  <c:v>0.188838603229142</c:v>
                </c:pt>
                <c:pt idx="42910">
                  <c:v>0.188606581867207</c:v>
                </c:pt>
                <c:pt idx="42911">
                  <c:v>0.188374560503003</c:v>
                </c:pt>
                <c:pt idx="42912">
                  <c:v>0.188142539138799</c:v>
                </c:pt>
                <c:pt idx="42913">
                  <c:v>0.18791051777686499</c:v>
                </c:pt>
                <c:pt idx="42914">
                  <c:v>0.18767849641266099</c:v>
                </c:pt>
                <c:pt idx="42915">
                  <c:v>0.18744647504845699</c:v>
                </c:pt>
                <c:pt idx="42916">
                  <c:v>0.18721445368652201</c:v>
                </c:pt>
                <c:pt idx="42917">
                  <c:v>0.18698243232231801</c:v>
                </c:pt>
                <c:pt idx="42918">
                  <c:v>0.18675041095811501</c:v>
                </c:pt>
                <c:pt idx="42919">
                  <c:v>0.18651838959618</c:v>
                </c:pt>
                <c:pt idx="42920">
                  <c:v>0.186286368231976</c:v>
                </c:pt>
                <c:pt idx="42921">
                  <c:v>0.186054346867772</c:v>
                </c:pt>
                <c:pt idx="42922">
                  <c:v>0.18582232550583699</c:v>
                </c:pt>
                <c:pt idx="42923">
                  <c:v>0.18559030414163299</c:v>
                </c:pt>
                <c:pt idx="42924">
                  <c:v>0.18535828277742999</c:v>
                </c:pt>
                <c:pt idx="42925">
                  <c:v>0.18512626141549501</c:v>
                </c:pt>
                <c:pt idx="42926">
                  <c:v>0.18489424005129099</c:v>
                </c:pt>
                <c:pt idx="42927">
                  <c:v>0.18466221868708699</c:v>
                </c:pt>
                <c:pt idx="42928">
                  <c:v>0.18443019732515201</c:v>
                </c:pt>
                <c:pt idx="42929">
                  <c:v>0.18419817596094901</c:v>
                </c:pt>
                <c:pt idx="42930">
                  <c:v>0.18396615459674501</c:v>
                </c:pt>
                <c:pt idx="42931">
                  <c:v>0.18373413323481</c:v>
                </c:pt>
                <c:pt idx="42932">
                  <c:v>0.183502111870606</c:v>
                </c:pt>
                <c:pt idx="42933">
                  <c:v>0.183270090506402</c:v>
                </c:pt>
                <c:pt idx="42934">
                  <c:v>0.18303806914446699</c:v>
                </c:pt>
                <c:pt idx="42935">
                  <c:v>0.18280604778026399</c:v>
                </c:pt>
                <c:pt idx="42936">
                  <c:v>0.18257402641605999</c:v>
                </c:pt>
                <c:pt idx="42937">
                  <c:v>0.18234200505412501</c:v>
                </c:pt>
                <c:pt idx="42938">
                  <c:v>0.18210998368992101</c:v>
                </c:pt>
                <c:pt idx="42939">
                  <c:v>0.18187796232571701</c:v>
                </c:pt>
                <c:pt idx="42940">
                  <c:v>0.181645940963782</c:v>
                </c:pt>
                <c:pt idx="42941">
                  <c:v>0.181413919599579</c:v>
                </c:pt>
                <c:pt idx="42942">
                  <c:v>0.18118189823537501</c:v>
                </c:pt>
                <c:pt idx="42943">
                  <c:v>0.18094987687344</c:v>
                </c:pt>
                <c:pt idx="42944">
                  <c:v>0.180717855509236</c:v>
                </c:pt>
                <c:pt idx="42945">
                  <c:v>0.180485834145032</c:v>
                </c:pt>
                <c:pt idx="42946">
                  <c:v>0.18025381278309699</c:v>
                </c:pt>
                <c:pt idx="42947">
                  <c:v>0.18002179141889399</c:v>
                </c:pt>
                <c:pt idx="42948">
                  <c:v>0.17978977005468999</c:v>
                </c:pt>
                <c:pt idx="42949">
                  <c:v>0.17955774869275501</c:v>
                </c:pt>
                <c:pt idx="42950">
                  <c:v>0.17932572732855101</c:v>
                </c:pt>
                <c:pt idx="42951">
                  <c:v>0.17909370596434701</c:v>
                </c:pt>
                <c:pt idx="42952">
                  <c:v>0.178861684602413</c:v>
                </c:pt>
                <c:pt idx="42953">
                  <c:v>0.178629663238209</c:v>
                </c:pt>
                <c:pt idx="42954">
                  <c:v>0.178397641874005</c:v>
                </c:pt>
                <c:pt idx="42955">
                  <c:v>0.17816562051206999</c:v>
                </c:pt>
                <c:pt idx="42956">
                  <c:v>0.177933599147866</c:v>
                </c:pt>
                <c:pt idx="42957">
                  <c:v>0.177701577783663</c:v>
                </c:pt>
                <c:pt idx="42958">
                  <c:v>0.17746955642172799</c:v>
                </c:pt>
                <c:pt idx="42959">
                  <c:v>0.17723753505752399</c:v>
                </c:pt>
                <c:pt idx="42960">
                  <c:v>0.17700551369331999</c:v>
                </c:pt>
                <c:pt idx="42961">
                  <c:v>0.17677349233138501</c:v>
                </c:pt>
                <c:pt idx="42962">
                  <c:v>0.17654147096718101</c:v>
                </c:pt>
                <c:pt idx="42963">
                  <c:v>0.17630944960297801</c:v>
                </c:pt>
                <c:pt idx="42964">
                  <c:v>0.176077428241043</c:v>
                </c:pt>
                <c:pt idx="42965">
                  <c:v>0.175845406876839</c:v>
                </c:pt>
                <c:pt idx="42966">
                  <c:v>0.175613385512635</c:v>
                </c:pt>
                <c:pt idx="42967">
                  <c:v>0.17538136415069999</c:v>
                </c:pt>
                <c:pt idx="42968">
                  <c:v>0.17514934278649599</c:v>
                </c:pt>
                <c:pt idx="42969">
                  <c:v>0.17491732142229299</c:v>
                </c:pt>
                <c:pt idx="42970">
                  <c:v>0.17468530006035801</c:v>
                </c:pt>
                <c:pt idx="42971">
                  <c:v>0.17445327869615401</c:v>
                </c:pt>
                <c:pt idx="42972">
                  <c:v>0.17422125733195001</c:v>
                </c:pt>
                <c:pt idx="42973">
                  <c:v>0.173989235970015</c:v>
                </c:pt>
                <c:pt idx="42974">
                  <c:v>0.17375721460581101</c:v>
                </c:pt>
                <c:pt idx="42975">
                  <c:v>0.17352519324160801</c:v>
                </c:pt>
                <c:pt idx="42976">
                  <c:v>0.173293171879673</c:v>
                </c:pt>
                <c:pt idx="42977">
                  <c:v>0.173061150515469</c:v>
                </c:pt>
                <c:pt idx="42978">
                  <c:v>0.172829129151265</c:v>
                </c:pt>
                <c:pt idx="42979">
                  <c:v>0.17259710778932999</c:v>
                </c:pt>
                <c:pt idx="42980">
                  <c:v>0.17236508642512699</c:v>
                </c:pt>
                <c:pt idx="42981">
                  <c:v>0.17213306506092299</c:v>
                </c:pt>
                <c:pt idx="42982">
                  <c:v>0.17190104369898801</c:v>
                </c:pt>
                <c:pt idx="42983">
                  <c:v>0.17166902233478401</c:v>
                </c:pt>
                <c:pt idx="42984">
                  <c:v>0.17143700097058001</c:v>
                </c:pt>
                <c:pt idx="42985">
                  <c:v>0.171204979608645</c:v>
                </c:pt>
                <c:pt idx="42986">
                  <c:v>0.170972958244442</c:v>
                </c:pt>
                <c:pt idx="42987">
                  <c:v>0.170740936880238</c:v>
                </c:pt>
                <c:pt idx="42988">
                  <c:v>0.17050891551830299</c:v>
                </c:pt>
                <c:pt idx="42989">
                  <c:v>0.170276894154099</c:v>
                </c:pt>
                <c:pt idx="42990">
                  <c:v>0.170044872789895</c:v>
                </c:pt>
                <c:pt idx="42991">
                  <c:v>0.16981285142795999</c:v>
                </c:pt>
                <c:pt idx="42992">
                  <c:v>0.16958083006375699</c:v>
                </c:pt>
                <c:pt idx="42993">
                  <c:v>0.16934880869955299</c:v>
                </c:pt>
                <c:pt idx="42994">
                  <c:v>0.16911678733761801</c:v>
                </c:pt>
                <c:pt idx="42995">
                  <c:v>0.16888476597341401</c:v>
                </c:pt>
                <c:pt idx="42996">
                  <c:v>0.16865274460921001</c:v>
                </c:pt>
                <c:pt idx="42997">
                  <c:v>0.168420723247276</c:v>
                </c:pt>
                <c:pt idx="42998">
                  <c:v>0.168188701883072</c:v>
                </c:pt>
                <c:pt idx="42999">
                  <c:v>0.167956680518868</c:v>
                </c:pt>
                <c:pt idx="43000">
                  <c:v>0.16772465915693299</c:v>
                </c:pt>
                <c:pt idx="43001">
                  <c:v>0.16749263779272899</c:v>
                </c:pt>
                <c:pt idx="43002">
                  <c:v>0.16726061642852499</c:v>
                </c:pt>
                <c:pt idx="43003">
                  <c:v>0.16702859506659101</c:v>
                </c:pt>
                <c:pt idx="43004">
                  <c:v>0.16679657370238701</c:v>
                </c:pt>
                <c:pt idx="43005">
                  <c:v>0.16656455233818299</c:v>
                </c:pt>
                <c:pt idx="43006">
                  <c:v>0.16633253097624801</c:v>
                </c:pt>
                <c:pt idx="43007">
                  <c:v>0.16610050961204401</c:v>
                </c:pt>
                <c:pt idx="43008">
                  <c:v>0.16586848824784101</c:v>
                </c:pt>
                <c:pt idx="43009">
                  <c:v>0.165636466885906</c:v>
                </c:pt>
                <c:pt idx="43010">
                  <c:v>0.165404445521702</c:v>
                </c:pt>
                <c:pt idx="43011">
                  <c:v>0.165172424157498</c:v>
                </c:pt>
                <c:pt idx="43012">
                  <c:v>0.16494040279556299</c:v>
                </c:pt>
                <c:pt idx="43013">
                  <c:v>0.16470838143135899</c:v>
                </c:pt>
                <c:pt idx="43014">
                  <c:v>0.16447636006715599</c:v>
                </c:pt>
                <c:pt idx="43015">
                  <c:v>0.16424433870522101</c:v>
                </c:pt>
                <c:pt idx="43016">
                  <c:v>0.16401231734101701</c:v>
                </c:pt>
                <c:pt idx="43017">
                  <c:v>0.16378029597681301</c:v>
                </c:pt>
                <c:pt idx="43018">
                  <c:v>0.163548274614878</c:v>
                </c:pt>
                <c:pt idx="43019">
                  <c:v>0.163316253250674</c:v>
                </c:pt>
                <c:pt idx="43020">
                  <c:v>0.163084231886471</c:v>
                </c:pt>
                <c:pt idx="43021">
                  <c:v>0.162852210524536</c:v>
                </c:pt>
                <c:pt idx="43022">
                  <c:v>0.162620189160332</c:v>
                </c:pt>
                <c:pt idx="43023">
                  <c:v>0.162388167796128</c:v>
                </c:pt>
                <c:pt idx="43024">
                  <c:v>0.16215614643419299</c:v>
                </c:pt>
                <c:pt idx="43025">
                  <c:v>0.16192412506998999</c:v>
                </c:pt>
                <c:pt idx="43026">
                  <c:v>0.16169210370578599</c:v>
                </c:pt>
                <c:pt idx="43027">
                  <c:v>0.16146008234385101</c:v>
                </c:pt>
                <c:pt idx="43028">
                  <c:v>0.16122806097964701</c:v>
                </c:pt>
                <c:pt idx="43029">
                  <c:v>0.16099603961544301</c:v>
                </c:pt>
                <c:pt idx="43030">
                  <c:v>0.160764018253508</c:v>
                </c:pt>
                <c:pt idx="43031">
                  <c:v>0.160531996889305</c:v>
                </c:pt>
                <c:pt idx="43032">
                  <c:v>0.160299975525101</c:v>
                </c:pt>
                <c:pt idx="43033">
                  <c:v>0.16006795416316599</c:v>
                </c:pt>
                <c:pt idx="43034">
                  <c:v>0.15983593279896199</c:v>
                </c:pt>
                <c:pt idx="43035">
                  <c:v>0.15960391143475799</c:v>
                </c:pt>
                <c:pt idx="43036">
                  <c:v>0.15937189007282301</c:v>
                </c:pt>
                <c:pt idx="43037">
                  <c:v>0.15913986870862001</c:v>
                </c:pt>
                <c:pt idx="43038">
                  <c:v>0.15890784734441599</c:v>
                </c:pt>
                <c:pt idx="43039">
                  <c:v>0.15867582598248101</c:v>
                </c:pt>
                <c:pt idx="43040">
                  <c:v>0.15844380461827701</c:v>
                </c:pt>
                <c:pt idx="43041">
                  <c:v>0.15821178325407301</c:v>
                </c:pt>
                <c:pt idx="43042">
                  <c:v>0.157979761892139</c:v>
                </c:pt>
                <c:pt idx="43043">
                  <c:v>0.157747740527935</c:v>
                </c:pt>
                <c:pt idx="43044">
                  <c:v>0.157515719163731</c:v>
                </c:pt>
                <c:pt idx="43045">
                  <c:v>0.15728369780179599</c:v>
                </c:pt>
                <c:pt idx="43046">
                  <c:v>0.15705167643759199</c:v>
                </c:pt>
                <c:pt idx="43047">
                  <c:v>0.15681965507338799</c:v>
                </c:pt>
                <c:pt idx="43048">
                  <c:v>0.15658763371145401</c:v>
                </c:pt>
                <c:pt idx="43049">
                  <c:v>0.15635561234725001</c:v>
                </c:pt>
                <c:pt idx="43050">
                  <c:v>0.15612359098304601</c:v>
                </c:pt>
                <c:pt idx="43051">
                  <c:v>0.155891569621111</c:v>
                </c:pt>
                <c:pt idx="43052">
                  <c:v>0.155659548256907</c:v>
                </c:pt>
                <c:pt idx="43053">
                  <c:v>0.155427526892704</c:v>
                </c:pt>
                <c:pt idx="43054">
                  <c:v>0.155195505530769</c:v>
                </c:pt>
                <c:pt idx="43055">
                  <c:v>0.154963484166565</c:v>
                </c:pt>
                <c:pt idx="43056">
                  <c:v>0.154731462802361</c:v>
                </c:pt>
                <c:pt idx="43057">
                  <c:v>0.15449944144042599</c:v>
                </c:pt>
                <c:pt idx="43058">
                  <c:v>0.15426742007622199</c:v>
                </c:pt>
                <c:pt idx="43059">
                  <c:v>0.15403539871201899</c:v>
                </c:pt>
                <c:pt idx="43060">
                  <c:v>0.15380337735008401</c:v>
                </c:pt>
                <c:pt idx="43061">
                  <c:v>0.15357135598588001</c:v>
                </c:pt>
                <c:pt idx="43062">
                  <c:v>0.15333933462167601</c:v>
                </c:pt>
                <c:pt idx="43063">
                  <c:v>0.153107313259741</c:v>
                </c:pt>
                <c:pt idx="43064">
                  <c:v>0.152875291895537</c:v>
                </c:pt>
                <c:pt idx="43065">
                  <c:v>0.152643270531334</c:v>
                </c:pt>
                <c:pt idx="43066">
                  <c:v>0.15241124916939899</c:v>
                </c:pt>
                <c:pt idx="43067">
                  <c:v>0.15217922780519499</c:v>
                </c:pt>
                <c:pt idx="43068">
                  <c:v>0.151947206440991</c:v>
                </c:pt>
                <c:pt idx="43069">
                  <c:v>0.15171518507905599</c:v>
                </c:pt>
                <c:pt idx="43070">
                  <c:v>0.15148316371485299</c:v>
                </c:pt>
                <c:pt idx="43071">
                  <c:v>0.15125114235064899</c:v>
                </c:pt>
                <c:pt idx="43072">
                  <c:v>0.15101912098871401</c:v>
                </c:pt>
                <c:pt idx="43073">
                  <c:v>0.15078709962451001</c:v>
                </c:pt>
                <c:pt idx="43074">
                  <c:v>0.15055507826030601</c:v>
                </c:pt>
                <c:pt idx="43075">
                  <c:v>0.150323056898371</c:v>
                </c:pt>
                <c:pt idx="43076">
                  <c:v>0.150091035534168</c:v>
                </c:pt>
                <c:pt idx="43077">
                  <c:v>0.149859014169964</c:v>
                </c:pt>
                <c:pt idx="43078">
                  <c:v>0.14962699280802899</c:v>
                </c:pt>
                <c:pt idx="43079">
                  <c:v>0.14939497144382499</c:v>
                </c:pt>
                <c:pt idx="43080">
                  <c:v>0.14916295007962099</c:v>
                </c:pt>
                <c:pt idx="43081">
                  <c:v>0.14893092871768601</c:v>
                </c:pt>
                <c:pt idx="43082">
                  <c:v>0.14869890735348301</c:v>
                </c:pt>
                <c:pt idx="43083">
                  <c:v>0.14846688598927901</c:v>
                </c:pt>
                <c:pt idx="43084">
                  <c:v>0.148234864627344</c:v>
                </c:pt>
                <c:pt idx="43085">
                  <c:v>0.14800284326314</c:v>
                </c:pt>
                <c:pt idx="43086">
                  <c:v>0.14777082189893601</c:v>
                </c:pt>
                <c:pt idx="43087">
                  <c:v>0.147538800537002</c:v>
                </c:pt>
                <c:pt idx="43088">
                  <c:v>0.147306779172798</c:v>
                </c:pt>
                <c:pt idx="43089">
                  <c:v>0.147074757808594</c:v>
                </c:pt>
                <c:pt idx="43090">
                  <c:v>0.14684273644665899</c:v>
                </c:pt>
                <c:pt idx="43091">
                  <c:v>0.14661071508245499</c:v>
                </c:pt>
                <c:pt idx="43092">
                  <c:v>0.14637869371825099</c:v>
                </c:pt>
                <c:pt idx="43093">
                  <c:v>0.14614667235631701</c:v>
                </c:pt>
                <c:pt idx="43094">
                  <c:v>0.14591465099211301</c:v>
                </c:pt>
                <c:pt idx="43095">
                  <c:v>0.14568262962790901</c:v>
                </c:pt>
                <c:pt idx="43096">
                  <c:v>0.145450608265974</c:v>
                </c:pt>
                <c:pt idx="43097">
                  <c:v>0.14521858690177</c:v>
                </c:pt>
                <c:pt idx="43098">
                  <c:v>0.144986565537567</c:v>
                </c:pt>
                <c:pt idx="43099">
                  <c:v>0.14475454417563199</c:v>
                </c:pt>
                <c:pt idx="43100">
                  <c:v>0.14452252281142799</c:v>
                </c:pt>
                <c:pt idx="43101">
                  <c:v>0.144290501447224</c:v>
                </c:pt>
                <c:pt idx="43102">
                  <c:v>0.14405848008528899</c:v>
                </c:pt>
                <c:pt idx="43103">
                  <c:v>0.14382645872108499</c:v>
                </c:pt>
                <c:pt idx="43104">
                  <c:v>0.14359443735688199</c:v>
                </c:pt>
                <c:pt idx="43105">
                  <c:v>0.14336241599494701</c:v>
                </c:pt>
                <c:pt idx="43106">
                  <c:v>0.14313039463074301</c:v>
                </c:pt>
                <c:pt idx="43107">
                  <c:v>0.14289837326653901</c:v>
                </c:pt>
                <c:pt idx="43108">
                  <c:v>0.142666351904604</c:v>
                </c:pt>
                <c:pt idx="43109">
                  <c:v>0.1424343305404</c:v>
                </c:pt>
                <c:pt idx="43110">
                  <c:v>0.142202309176197</c:v>
                </c:pt>
                <c:pt idx="43111">
                  <c:v>0.14197028781426199</c:v>
                </c:pt>
                <c:pt idx="43112">
                  <c:v>0.14173826645005799</c:v>
                </c:pt>
                <c:pt idx="43113">
                  <c:v>0.14150624508585399</c:v>
                </c:pt>
                <c:pt idx="43114">
                  <c:v>0.14127422372391901</c:v>
                </c:pt>
                <c:pt idx="43115">
                  <c:v>0.14104220235971601</c:v>
                </c:pt>
                <c:pt idx="43116">
                  <c:v>0.14081018099551201</c:v>
                </c:pt>
                <c:pt idx="43117">
                  <c:v>0.140578159633577</c:v>
                </c:pt>
                <c:pt idx="43118">
                  <c:v>0.14034613826937301</c:v>
                </c:pt>
                <c:pt idx="43119">
                  <c:v>0.14011411690516901</c:v>
                </c:pt>
                <c:pt idx="43120">
                  <c:v>0.139882095543234</c:v>
                </c:pt>
                <c:pt idx="43121">
                  <c:v>0.139650074179031</c:v>
                </c:pt>
                <c:pt idx="43122">
                  <c:v>0.139418052814827</c:v>
                </c:pt>
                <c:pt idx="43123">
                  <c:v>0.13918603145289199</c:v>
                </c:pt>
                <c:pt idx="43124">
                  <c:v>0.13895401008868799</c:v>
                </c:pt>
                <c:pt idx="43125">
                  <c:v>0.13872198872448399</c:v>
                </c:pt>
                <c:pt idx="43126">
                  <c:v>0.13848996736254901</c:v>
                </c:pt>
                <c:pt idx="43127">
                  <c:v>0.13825794599834601</c:v>
                </c:pt>
                <c:pt idx="43128">
                  <c:v>0.13802592463414201</c:v>
                </c:pt>
                <c:pt idx="43129">
                  <c:v>0.137793903272207</c:v>
                </c:pt>
                <c:pt idx="43130">
                  <c:v>0.137561881908003</c:v>
                </c:pt>
                <c:pt idx="43131">
                  <c:v>0.137329860543799</c:v>
                </c:pt>
                <c:pt idx="43132">
                  <c:v>0.13709783918186499</c:v>
                </c:pt>
                <c:pt idx="43133">
                  <c:v>0.136865817817661</c:v>
                </c:pt>
                <c:pt idx="43134">
                  <c:v>0.136633796453457</c:v>
                </c:pt>
                <c:pt idx="43135">
                  <c:v>0.13640177509152199</c:v>
                </c:pt>
                <c:pt idx="43136">
                  <c:v>0.13616975372731799</c:v>
                </c:pt>
                <c:pt idx="43137">
                  <c:v>0.13593773236311499</c:v>
                </c:pt>
                <c:pt idx="43138">
                  <c:v>0.13570571100118001</c:v>
                </c:pt>
                <c:pt idx="43139">
                  <c:v>0.13547368963697601</c:v>
                </c:pt>
                <c:pt idx="43140">
                  <c:v>0.13524166827277201</c:v>
                </c:pt>
                <c:pt idx="43141">
                  <c:v>0.135009646910837</c:v>
                </c:pt>
                <c:pt idx="43142">
                  <c:v>0.134777625546633</c:v>
                </c:pt>
                <c:pt idx="43143">
                  <c:v>0.13454560418243</c:v>
                </c:pt>
                <c:pt idx="43144">
                  <c:v>0.13431358282049499</c:v>
                </c:pt>
                <c:pt idx="43145">
                  <c:v>0.13408156145629099</c:v>
                </c:pt>
                <c:pt idx="43146">
                  <c:v>0.13384954009208699</c:v>
                </c:pt>
                <c:pt idx="43147">
                  <c:v>0.13361751873015201</c:v>
                </c:pt>
                <c:pt idx="43148">
                  <c:v>0.13338549736594801</c:v>
                </c:pt>
                <c:pt idx="43149">
                  <c:v>0.13315347600174501</c:v>
                </c:pt>
                <c:pt idx="43150">
                  <c:v>0.13292145463981</c:v>
                </c:pt>
                <c:pt idx="43151">
                  <c:v>0.13268943327560601</c:v>
                </c:pt>
                <c:pt idx="43152">
                  <c:v>0.13245741191140201</c:v>
                </c:pt>
                <c:pt idx="43153">
                  <c:v>0.132225390549467</c:v>
                </c:pt>
                <c:pt idx="43154">
                  <c:v>0.131993369185263</c:v>
                </c:pt>
                <c:pt idx="43155">
                  <c:v>0.13176134782106</c:v>
                </c:pt>
                <c:pt idx="43156">
                  <c:v>0.13152932645912499</c:v>
                </c:pt>
                <c:pt idx="43157">
                  <c:v>0.13129730509492099</c:v>
                </c:pt>
                <c:pt idx="43158">
                  <c:v>0.13106528373071699</c:v>
                </c:pt>
                <c:pt idx="43159">
                  <c:v>0.13083326236878201</c:v>
                </c:pt>
                <c:pt idx="43160">
                  <c:v>0.13060124100457901</c:v>
                </c:pt>
                <c:pt idx="43161">
                  <c:v>0.13036921964037501</c:v>
                </c:pt>
                <c:pt idx="43162">
                  <c:v>0.13013719827844</c:v>
                </c:pt>
                <c:pt idx="43163">
                  <c:v>0.129905176914236</c:v>
                </c:pt>
                <c:pt idx="43164">
                  <c:v>0.129673155550032</c:v>
                </c:pt>
                <c:pt idx="43165">
                  <c:v>0.129441134188097</c:v>
                </c:pt>
                <c:pt idx="43166">
                  <c:v>0.129209112823894</c:v>
                </c:pt>
                <c:pt idx="43167">
                  <c:v>0.12897709145969</c:v>
                </c:pt>
                <c:pt idx="43168">
                  <c:v>0.12874507009775499</c:v>
                </c:pt>
                <c:pt idx="43169">
                  <c:v>0.12851304873355099</c:v>
                </c:pt>
                <c:pt idx="43170">
                  <c:v>0.12828102736934699</c:v>
                </c:pt>
                <c:pt idx="43171">
                  <c:v>0.12804900600741201</c:v>
                </c:pt>
                <c:pt idx="43172">
                  <c:v>0.12781698464320901</c:v>
                </c:pt>
                <c:pt idx="43173">
                  <c:v>0.12758496327900501</c:v>
                </c:pt>
                <c:pt idx="43174">
                  <c:v>0.12735294191707</c:v>
                </c:pt>
                <c:pt idx="43175">
                  <c:v>0.127120920552866</c:v>
                </c:pt>
                <c:pt idx="43176">
                  <c:v>0.126888899188662</c:v>
                </c:pt>
                <c:pt idx="43177">
                  <c:v>0.12665687782672699</c:v>
                </c:pt>
                <c:pt idx="43178">
                  <c:v>0.12642485646252399</c:v>
                </c:pt>
                <c:pt idx="43179">
                  <c:v>0.12619283509831999</c:v>
                </c:pt>
                <c:pt idx="43180">
                  <c:v>0.12596081373638501</c:v>
                </c:pt>
                <c:pt idx="43181">
                  <c:v>0.12572879237218099</c:v>
                </c:pt>
                <c:pt idx="43182">
                  <c:v>0.12549677100797799</c:v>
                </c:pt>
                <c:pt idx="43183">
                  <c:v>0.12526474964604301</c:v>
                </c:pt>
                <c:pt idx="43184">
                  <c:v>0.12503272828183901</c:v>
                </c:pt>
                <c:pt idx="43185">
                  <c:v>0.12480070691763499</c:v>
                </c:pt>
                <c:pt idx="43186">
                  <c:v>0.1245686855557</c:v>
                </c:pt>
                <c:pt idx="43187">
                  <c:v>0.124336664191496</c:v>
                </c:pt>
                <c:pt idx="43188">
                  <c:v>0.124104642827293</c:v>
                </c:pt>
                <c:pt idx="43189">
                  <c:v>0.123872621465358</c:v>
                </c:pt>
                <c:pt idx="43190">
                  <c:v>0.12364060010115401</c:v>
                </c:pt>
                <c:pt idx="43191">
                  <c:v>0.12340857873695001</c:v>
                </c:pt>
                <c:pt idx="43192">
                  <c:v>0.123176557375015</c:v>
                </c:pt>
                <c:pt idx="43193">
                  <c:v>0.122944536010811</c:v>
                </c:pt>
                <c:pt idx="43194">
                  <c:v>0.122712514646608</c:v>
                </c:pt>
                <c:pt idx="43195">
                  <c:v>0.122480493284673</c:v>
                </c:pt>
                <c:pt idx="43196">
                  <c:v>0.122248471920469</c:v>
                </c:pt>
                <c:pt idx="43197">
                  <c:v>0.122016450556265</c:v>
                </c:pt>
                <c:pt idx="43198">
                  <c:v>0.12178442919433</c:v>
                </c:pt>
                <c:pt idx="43199">
                  <c:v>0.121552407830126</c:v>
                </c:pt>
                <c:pt idx="43200">
                  <c:v>0.121320386465923</c:v>
                </c:pt>
                <c:pt idx="43201">
                  <c:v>0.121088365103988</c:v>
                </c:pt>
                <c:pt idx="43202">
                  <c:v>0.120856343739784</c:v>
                </c:pt>
                <c:pt idx="43203">
                  <c:v>0.12062432237558</c:v>
                </c:pt>
                <c:pt idx="43204">
                  <c:v>0.120392301013645</c:v>
                </c:pt>
                <c:pt idx="43205">
                  <c:v>0.120160279649442</c:v>
                </c:pt>
                <c:pt idx="43206">
                  <c:v>0.119928258285238</c:v>
                </c:pt>
                <c:pt idx="43207">
                  <c:v>0.119696236923303</c:v>
                </c:pt>
                <c:pt idx="43208">
                  <c:v>0.119464215559099</c:v>
                </c:pt>
                <c:pt idx="43209">
                  <c:v>0.119232194194895</c:v>
                </c:pt>
                <c:pt idx="43210">
                  <c:v>0.11900017283295999</c:v>
                </c:pt>
                <c:pt idx="43211">
                  <c:v>0.11876815146875699</c:v>
                </c:pt>
                <c:pt idx="43212">
                  <c:v>0.11853613010455299</c:v>
                </c:pt>
                <c:pt idx="43213">
                  <c:v>0.118304108742618</c:v>
                </c:pt>
                <c:pt idx="43214">
                  <c:v>0.118072087378414</c:v>
                </c:pt>
                <c:pt idx="43215">
                  <c:v>0.11784006601421</c:v>
                </c:pt>
                <c:pt idx="43216">
                  <c:v>0.11760804465227501</c:v>
                </c:pt>
                <c:pt idx="43217">
                  <c:v>0.11737602328807201</c:v>
                </c:pt>
                <c:pt idx="43218">
                  <c:v>0.11714400192386799</c:v>
                </c:pt>
                <c:pt idx="43219">
                  <c:v>0.116911980561933</c:v>
                </c:pt>
                <c:pt idx="43220">
                  <c:v>0.116679959197729</c:v>
                </c:pt>
                <c:pt idx="43221">
                  <c:v>0.116447937833525</c:v>
                </c:pt>
                <c:pt idx="43222">
                  <c:v>0.116215916471591</c:v>
                </c:pt>
                <c:pt idx="43223">
                  <c:v>0.11598389510738701</c:v>
                </c:pt>
                <c:pt idx="43224">
                  <c:v>0.11575187374318301</c:v>
                </c:pt>
                <c:pt idx="43225">
                  <c:v>0.115519852381248</c:v>
                </c:pt>
                <c:pt idx="43226">
                  <c:v>0.115287831017044</c:v>
                </c:pt>
                <c:pt idx="43227">
                  <c:v>0.11505580965284</c:v>
                </c:pt>
                <c:pt idx="43228">
                  <c:v>0.114823788290906</c:v>
                </c:pt>
                <c:pt idx="43229">
                  <c:v>0.114591766926702</c:v>
                </c:pt>
                <c:pt idx="43230">
                  <c:v>0.11435974556249801</c:v>
                </c:pt>
                <c:pt idx="43231">
                  <c:v>0.114127724200563</c:v>
                </c:pt>
                <c:pt idx="43232">
                  <c:v>0.113895702836359</c:v>
                </c:pt>
                <c:pt idx="43233">
                  <c:v>0.113663681472156</c:v>
                </c:pt>
                <c:pt idx="43234">
                  <c:v>0.113431660110221</c:v>
                </c:pt>
                <c:pt idx="43235">
                  <c:v>0.113199638746017</c:v>
                </c:pt>
                <c:pt idx="43236">
                  <c:v>0.112967617381813</c:v>
                </c:pt>
                <c:pt idx="43237">
                  <c:v>0.112735596019878</c:v>
                </c:pt>
                <c:pt idx="43238">
                  <c:v>0.112503574655674</c:v>
                </c:pt>
                <c:pt idx="43239">
                  <c:v>0.112271553291471</c:v>
                </c:pt>
                <c:pt idx="43240">
                  <c:v>0.112039531929536</c:v>
                </c:pt>
                <c:pt idx="43241">
                  <c:v>0.111807510565332</c:v>
                </c:pt>
                <c:pt idx="43242">
                  <c:v>0.111575489201128</c:v>
                </c:pt>
                <c:pt idx="43243">
                  <c:v>0.11134346783919299</c:v>
                </c:pt>
                <c:pt idx="43244">
                  <c:v>0.111111446474989</c:v>
                </c:pt>
                <c:pt idx="43245">
                  <c:v>0.110879425110786</c:v>
                </c:pt>
                <c:pt idx="43246">
                  <c:v>0.110647403748851</c:v>
                </c:pt>
                <c:pt idx="43247">
                  <c:v>0.110415382384647</c:v>
                </c:pt>
                <c:pt idx="43248">
                  <c:v>0.110183361020443</c:v>
                </c:pt>
                <c:pt idx="43249">
                  <c:v>0.10995133965850799</c:v>
                </c:pt>
                <c:pt idx="43250">
                  <c:v>0.10971931829430499</c:v>
                </c:pt>
                <c:pt idx="43251">
                  <c:v>0.10948729693010099</c:v>
                </c:pt>
                <c:pt idx="43252">
                  <c:v>0.109255275568166</c:v>
                </c:pt>
                <c:pt idx="43253">
                  <c:v>0.109023254203962</c:v>
                </c:pt>
                <c:pt idx="43254">
                  <c:v>0.108791232839758</c:v>
                </c:pt>
                <c:pt idx="43255">
                  <c:v>0.10855921147782301</c:v>
                </c:pt>
                <c:pt idx="43256">
                  <c:v>0.10832719011362001</c:v>
                </c:pt>
                <c:pt idx="43257">
                  <c:v>0.10809516874941601</c:v>
                </c:pt>
                <c:pt idx="43258">
                  <c:v>0.107863147387481</c:v>
                </c:pt>
                <c:pt idx="43259">
                  <c:v>0.107631126023277</c:v>
                </c:pt>
                <c:pt idx="43260">
                  <c:v>0.107399104659073</c:v>
                </c:pt>
                <c:pt idx="43261">
                  <c:v>0.107167083297138</c:v>
                </c:pt>
                <c:pt idx="43262">
                  <c:v>0.106935061932935</c:v>
                </c:pt>
                <c:pt idx="43263">
                  <c:v>0.10670304056873101</c:v>
                </c:pt>
                <c:pt idx="43264">
                  <c:v>0.106471019206796</c:v>
                </c:pt>
                <c:pt idx="43265">
                  <c:v>0.106238997842592</c:v>
                </c:pt>
                <c:pt idx="43266">
                  <c:v>0.106006976478388</c:v>
                </c:pt>
                <c:pt idx="43267">
                  <c:v>0.105774955116454</c:v>
                </c:pt>
                <c:pt idx="43268">
                  <c:v>0.10554293375225</c:v>
                </c:pt>
                <c:pt idx="43269">
                  <c:v>0.105310912388046</c:v>
                </c:pt>
                <c:pt idx="43270">
                  <c:v>0.105078891026111</c:v>
                </c:pt>
                <c:pt idx="43271">
                  <c:v>0.104846869661907</c:v>
                </c:pt>
                <c:pt idx="43272">
                  <c:v>0.104614848297703</c:v>
                </c:pt>
                <c:pt idx="43273">
                  <c:v>0.104382826935769</c:v>
                </c:pt>
                <c:pt idx="43274">
                  <c:v>0.104150805571565</c:v>
                </c:pt>
                <c:pt idx="43275">
                  <c:v>0.103918784207361</c:v>
                </c:pt>
                <c:pt idx="43276">
                  <c:v>0.10368676284542599</c:v>
                </c:pt>
                <c:pt idx="43277">
                  <c:v>0.103454741481222</c:v>
                </c:pt>
                <c:pt idx="43278">
                  <c:v>0.103222720117019</c:v>
                </c:pt>
                <c:pt idx="43279">
                  <c:v>0.102990698755084</c:v>
                </c:pt>
                <c:pt idx="43280">
                  <c:v>0.10275867739088</c:v>
                </c:pt>
                <c:pt idx="43281">
                  <c:v>0.102526656026676</c:v>
                </c:pt>
                <c:pt idx="43282">
                  <c:v>0.10229463466474099</c:v>
                </c:pt>
                <c:pt idx="43283">
                  <c:v>0.10206261330053699</c:v>
                </c:pt>
                <c:pt idx="43284">
                  <c:v>0.10183059193633399</c:v>
                </c:pt>
                <c:pt idx="43285">
                  <c:v>0.101598570574399</c:v>
                </c:pt>
                <c:pt idx="43286">
                  <c:v>0.101366549210195</c:v>
                </c:pt>
                <c:pt idx="43287">
                  <c:v>0.101134527845991</c:v>
                </c:pt>
                <c:pt idx="43288">
                  <c:v>0.10090250648405601</c:v>
                </c:pt>
                <c:pt idx="43289">
                  <c:v>0.10067048511985199</c:v>
                </c:pt>
                <c:pt idx="43290">
                  <c:v>0.10043846375564899</c:v>
                </c:pt>
                <c:pt idx="43291">
                  <c:v>0.100206442393714</c:v>
                </c:pt>
                <c:pt idx="43292">
                  <c:v>9.9974421029509999E-2</c:v>
                </c:pt>
                <c:pt idx="43293">
                  <c:v>9.9742399665306195E-2</c:v>
                </c:pt>
                <c:pt idx="43294">
                  <c:v>9.9510378303371297E-2</c:v>
                </c:pt>
                <c:pt idx="43295">
                  <c:v>9.9278356939167506E-2</c:v>
                </c:pt>
                <c:pt idx="43296">
                  <c:v>9.9046335574963701E-2</c:v>
                </c:pt>
                <c:pt idx="43297">
                  <c:v>9.8814314213028803E-2</c:v>
                </c:pt>
                <c:pt idx="43298">
                  <c:v>9.8582292848825095E-2</c:v>
                </c:pt>
                <c:pt idx="43299">
                  <c:v>9.8350271484621304E-2</c:v>
                </c:pt>
                <c:pt idx="43300">
                  <c:v>9.8118250122686407E-2</c:v>
                </c:pt>
                <c:pt idx="43301">
                  <c:v>9.7886228758482602E-2</c:v>
                </c:pt>
                <c:pt idx="43302">
                  <c:v>9.7654207394278797E-2</c:v>
                </c:pt>
                <c:pt idx="43303">
                  <c:v>9.7422186032343899E-2</c:v>
                </c:pt>
                <c:pt idx="43304">
                  <c:v>9.7190164668140094E-2</c:v>
                </c:pt>
                <c:pt idx="43305">
                  <c:v>9.6958143303936303E-2</c:v>
                </c:pt>
                <c:pt idx="43306">
                  <c:v>9.6726121942001406E-2</c:v>
                </c:pt>
                <c:pt idx="43307">
                  <c:v>9.6494100577797698E-2</c:v>
                </c:pt>
                <c:pt idx="43308">
                  <c:v>9.6262079213593907E-2</c:v>
                </c:pt>
                <c:pt idx="43309">
                  <c:v>9.6030057851658995E-2</c:v>
                </c:pt>
                <c:pt idx="43310">
                  <c:v>9.5798036487455204E-2</c:v>
                </c:pt>
                <c:pt idx="43311">
                  <c:v>9.5566015123251399E-2</c:v>
                </c:pt>
                <c:pt idx="43312">
                  <c:v>9.5333993761316502E-2</c:v>
                </c:pt>
                <c:pt idx="43313">
                  <c:v>9.5101972397112697E-2</c:v>
                </c:pt>
                <c:pt idx="43314">
                  <c:v>9.4869951032908906E-2</c:v>
                </c:pt>
                <c:pt idx="43315">
                  <c:v>9.4637929670974105E-2</c:v>
                </c:pt>
                <c:pt idx="43316">
                  <c:v>9.4405908306770203E-2</c:v>
                </c:pt>
                <c:pt idx="43317">
                  <c:v>9.4173886942566398E-2</c:v>
                </c:pt>
                <c:pt idx="43318">
                  <c:v>9.3941865580631598E-2</c:v>
                </c:pt>
                <c:pt idx="43319">
                  <c:v>9.3709844216427807E-2</c:v>
                </c:pt>
                <c:pt idx="43320">
                  <c:v>9.3477822852224002E-2</c:v>
                </c:pt>
                <c:pt idx="43321">
                  <c:v>9.3245801490289104E-2</c:v>
                </c:pt>
                <c:pt idx="43322">
                  <c:v>9.3013780126085299E-2</c:v>
                </c:pt>
                <c:pt idx="43323">
                  <c:v>9.2781758761881494E-2</c:v>
                </c:pt>
                <c:pt idx="43324">
                  <c:v>9.2549737399946597E-2</c:v>
                </c:pt>
                <c:pt idx="43325">
                  <c:v>9.2317716035742903E-2</c:v>
                </c:pt>
                <c:pt idx="43326">
                  <c:v>9.2085694671539001E-2</c:v>
                </c:pt>
                <c:pt idx="43327">
                  <c:v>9.18536733096042E-2</c:v>
                </c:pt>
                <c:pt idx="43328">
                  <c:v>9.1621651945400395E-2</c:v>
                </c:pt>
                <c:pt idx="43329">
                  <c:v>9.1389630581196604E-2</c:v>
                </c:pt>
                <c:pt idx="43330">
                  <c:v>9.1157609219261707E-2</c:v>
                </c:pt>
                <c:pt idx="43331">
                  <c:v>9.0925587855057902E-2</c:v>
                </c:pt>
                <c:pt idx="43332">
                  <c:v>9.0693566490854097E-2</c:v>
                </c:pt>
                <c:pt idx="43333">
                  <c:v>9.0461545128919199E-2</c:v>
                </c:pt>
                <c:pt idx="43334">
                  <c:v>9.0229523764715505E-2</c:v>
                </c:pt>
                <c:pt idx="43335">
                  <c:v>8.9997502400511603E-2</c:v>
                </c:pt>
                <c:pt idx="43336">
                  <c:v>8.9765481038576803E-2</c:v>
                </c:pt>
                <c:pt idx="43337">
                  <c:v>8.9533459674372998E-2</c:v>
                </c:pt>
                <c:pt idx="43338">
                  <c:v>8.9301438310169207E-2</c:v>
                </c:pt>
                <c:pt idx="43339">
                  <c:v>8.9069416948234295E-2</c:v>
                </c:pt>
                <c:pt idx="43340">
                  <c:v>8.8837395584030504E-2</c:v>
                </c:pt>
                <c:pt idx="43341">
                  <c:v>8.8605374219826699E-2</c:v>
                </c:pt>
                <c:pt idx="43342">
                  <c:v>8.8373352857891802E-2</c:v>
                </c:pt>
                <c:pt idx="43343">
                  <c:v>8.8141331493688094E-2</c:v>
                </c:pt>
                <c:pt idx="43344">
                  <c:v>8.7909310129484303E-2</c:v>
                </c:pt>
                <c:pt idx="43345">
                  <c:v>8.7677288767549405E-2</c:v>
                </c:pt>
                <c:pt idx="43346">
                  <c:v>8.74452674033456E-2</c:v>
                </c:pt>
                <c:pt idx="43347">
                  <c:v>8.7213246039141795E-2</c:v>
                </c:pt>
                <c:pt idx="43348">
                  <c:v>8.6981224677206898E-2</c:v>
                </c:pt>
                <c:pt idx="43349">
                  <c:v>8.6749203313003106E-2</c:v>
                </c:pt>
                <c:pt idx="43350">
                  <c:v>8.6517181948799302E-2</c:v>
                </c:pt>
                <c:pt idx="43351">
                  <c:v>8.6285160586864404E-2</c:v>
                </c:pt>
                <c:pt idx="43352">
                  <c:v>8.6053139222660599E-2</c:v>
                </c:pt>
                <c:pt idx="43353">
                  <c:v>8.5821117858456794E-2</c:v>
                </c:pt>
                <c:pt idx="43354">
                  <c:v>8.5589096496521994E-2</c:v>
                </c:pt>
                <c:pt idx="43355">
                  <c:v>8.5357075132318203E-2</c:v>
                </c:pt>
                <c:pt idx="43356">
                  <c:v>8.5125053768114398E-2</c:v>
                </c:pt>
                <c:pt idx="43357">
                  <c:v>8.48930324061795E-2</c:v>
                </c:pt>
                <c:pt idx="43358">
                  <c:v>8.4661011041975695E-2</c:v>
                </c:pt>
                <c:pt idx="43359">
                  <c:v>8.4428989677771904E-2</c:v>
                </c:pt>
                <c:pt idx="43360">
                  <c:v>8.4196968315837006E-2</c:v>
                </c:pt>
                <c:pt idx="43361">
                  <c:v>8.3964946951633201E-2</c:v>
                </c:pt>
                <c:pt idx="43362">
                  <c:v>8.3732925587429397E-2</c:v>
                </c:pt>
                <c:pt idx="43363">
                  <c:v>8.3500904225494596E-2</c:v>
                </c:pt>
                <c:pt idx="43364">
                  <c:v>8.3268882861290805E-2</c:v>
                </c:pt>
                <c:pt idx="43365">
                  <c:v>8.3036861497087E-2</c:v>
                </c:pt>
                <c:pt idx="43366">
                  <c:v>8.2804840135152102E-2</c:v>
                </c:pt>
                <c:pt idx="43367">
                  <c:v>8.2572818770948297E-2</c:v>
                </c:pt>
                <c:pt idx="43368">
                  <c:v>8.2340797406744506E-2</c:v>
                </c:pt>
                <c:pt idx="43369">
                  <c:v>8.2108776044809595E-2</c:v>
                </c:pt>
                <c:pt idx="43370">
                  <c:v>8.1876754680605901E-2</c:v>
                </c:pt>
                <c:pt idx="43371">
                  <c:v>8.1644733316402096E-2</c:v>
                </c:pt>
                <c:pt idx="43372">
                  <c:v>8.1412711954467198E-2</c:v>
                </c:pt>
                <c:pt idx="43373">
                  <c:v>8.1180690590263296E-2</c:v>
                </c:pt>
                <c:pt idx="43374">
                  <c:v>8.0948669226059602E-2</c:v>
                </c:pt>
                <c:pt idx="43375">
                  <c:v>8.0716647864124705E-2</c:v>
                </c:pt>
                <c:pt idx="43376">
                  <c:v>8.04846264999209E-2</c:v>
                </c:pt>
                <c:pt idx="43377">
                  <c:v>8.0252605135717095E-2</c:v>
                </c:pt>
                <c:pt idx="43378">
                  <c:v>8.0020583773782197E-2</c:v>
                </c:pt>
                <c:pt idx="43379">
                  <c:v>7.9788562409578503E-2</c:v>
                </c:pt>
                <c:pt idx="43380">
                  <c:v>7.9556541045374601E-2</c:v>
                </c:pt>
                <c:pt idx="43381">
                  <c:v>7.9324519683439801E-2</c:v>
                </c:pt>
                <c:pt idx="43382">
                  <c:v>7.9092498319235996E-2</c:v>
                </c:pt>
                <c:pt idx="43383">
                  <c:v>7.8860476955032205E-2</c:v>
                </c:pt>
                <c:pt idx="43384">
                  <c:v>7.8628455593097293E-2</c:v>
                </c:pt>
                <c:pt idx="43385">
                  <c:v>7.8396434228893502E-2</c:v>
                </c:pt>
                <c:pt idx="43386">
                  <c:v>7.8164412864689697E-2</c:v>
                </c:pt>
                <c:pt idx="43387">
                  <c:v>7.79323915027548E-2</c:v>
                </c:pt>
                <c:pt idx="43388">
                  <c:v>7.7700370138550995E-2</c:v>
                </c:pt>
                <c:pt idx="43389">
                  <c:v>7.7468348774347204E-2</c:v>
                </c:pt>
                <c:pt idx="43390">
                  <c:v>7.7236327412412403E-2</c:v>
                </c:pt>
                <c:pt idx="43391">
                  <c:v>7.7004306048208598E-2</c:v>
                </c:pt>
                <c:pt idx="43392">
                  <c:v>7.6772284684004793E-2</c:v>
                </c:pt>
                <c:pt idx="43393">
                  <c:v>7.6540263322069896E-2</c:v>
                </c:pt>
                <c:pt idx="43394">
                  <c:v>7.6308241957866105E-2</c:v>
                </c:pt>
                <c:pt idx="43395">
                  <c:v>7.60762205936623E-2</c:v>
                </c:pt>
                <c:pt idx="43396">
                  <c:v>7.5844199231727402E-2</c:v>
                </c:pt>
                <c:pt idx="43397">
                  <c:v>7.5612177867523597E-2</c:v>
                </c:pt>
                <c:pt idx="43398">
                  <c:v>7.5380156503319903E-2</c:v>
                </c:pt>
                <c:pt idx="43399">
                  <c:v>7.5148135141385006E-2</c:v>
                </c:pt>
                <c:pt idx="43400">
                  <c:v>7.4916113777181201E-2</c:v>
                </c:pt>
                <c:pt idx="43401">
                  <c:v>7.4684092412977396E-2</c:v>
                </c:pt>
                <c:pt idx="43402">
                  <c:v>7.4452071051042498E-2</c:v>
                </c:pt>
                <c:pt idx="43403">
                  <c:v>7.4220049686838693E-2</c:v>
                </c:pt>
                <c:pt idx="43404">
                  <c:v>7.3988028322634902E-2</c:v>
                </c:pt>
                <c:pt idx="43405">
                  <c:v>7.3756006960700005E-2</c:v>
                </c:pt>
                <c:pt idx="43406">
                  <c:v>7.3523985596496297E-2</c:v>
                </c:pt>
                <c:pt idx="43407">
                  <c:v>7.3291964232292395E-2</c:v>
                </c:pt>
                <c:pt idx="43408">
                  <c:v>7.3059942870357497E-2</c:v>
                </c:pt>
                <c:pt idx="43409">
                  <c:v>7.2827921506153803E-2</c:v>
                </c:pt>
                <c:pt idx="43410">
                  <c:v>7.2595900141949998E-2</c:v>
                </c:pt>
                <c:pt idx="43411">
                  <c:v>7.2363878780015101E-2</c:v>
                </c:pt>
                <c:pt idx="43412">
                  <c:v>7.2131857415811296E-2</c:v>
                </c:pt>
                <c:pt idx="43413">
                  <c:v>7.1899836051607505E-2</c:v>
                </c:pt>
                <c:pt idx="43414">
                  <c:v>7.1667814689672593E-2</c:v>
                </c:pt>
                <c:pt idx="43415">
                  <c:v>7.1435793325468802E-2</c:v>
                </c:pt>
                <c:pt idx="43416">
                  <c:v>7.1203771961264997E-2</c:v>
                </c:pt>
                <c:pt idx="43417">
                  <c:v>7.0971750599330197E-2</c:v>
                </c:pt>
                <c:pt idx="43418">
                  <c:v>7.0739729235126406E-2</c:v>
                </c:pt>
                <c:pt idx="43419">
                  <c:v>7.0507707870922601E-2</c:v>
                </c:pt>
                <c:pt idx="43420">
                  <c:v>7.0275686508987703E-2</c:v>
                </c:pt>
                <c:pt idx="43421">
                  <c:v>7.0043665144783898E-2</c:v>
                </c:pt>
                <c:pt idx="43422">
                  <c:v>6.9811643780580093E-2</c:v>
                </c:pt>
                <c:pt idx="43423">
                  <c:v>6.9579622418645196E-2</c:v>
                </c:pt>
                <c:pt idx="43424">
                  <c:v>6.9347601054441405E-2</c:v>
                </c:pt>
                <c:pt idx="43425">
                  <c:v>6.91155796902376E-2</c:v>
                </c:pt>
                <c:pt idx="43426">
                  <c:v>6.8883558328302799E-2</c:v>
                </c:pt>
                <c:pt idx="43427">
                  <c:v>6.8651536964098994E-2</c:v>
                </c:pt>
                <c:pt idx="43428">
                  <c:v>6.8419515599895203E-2</c:v>
                </c:pt>
                <c:pt idx="43429">
                  <c:v>6.8187494237960306E-2</c:v>
                </c:pt>
                <c:pt idx="43430">
                  <c:v>6.7955472873756501E-2</c:v>
                </c:pt>
                <c:pt idx="43431">
                  <c:v>6.7723451509552696E-2</c:v>
                </c:pt>
                <c:pt idx="43432">
                  <c:v>6.7491430147617798E-2</c:v>
                </c:pt>
                <c:pt idx="43433">
                  <c:v>6.7259408783414104E-2</c:v>
                </c:pt>
                <c:pt idx="43434">
                  <c:v>6.7027387419210299E-2</c:v>
                </c:pt>
                <c:pt idx="43435">
                  <c:v>6.6795366057275402E-2</c:v>
                </c:pt>
                <c:pt idx="43436">
                  <c:v>6.6563344693071597E-2</c:v>
                </c:pt>
                <c:pt idx="43437">
                  <c:v>6.6331323328867806E-2</c:v>
                </c:pt>
                <c:pt idx="43438">
                  <c:v>6.6099301966932894E-2</c:v>
                </c:pt>
                <c:pt idx="43439">
                  <c:v>6.5867280602729103E-2</c:v>
                </c:pt>
                <c:pt idx="43440">
                  <c:v>6.5635259238525298E-2</c:v>
                </c:pt>
                <c:pt idx="43441">
                  <c:v>6.5403237876590498E-2</c:v>
                </c:pt>
                <c:pt idx="43442">
                  <c:v>6.5171216512386596E-2</c:v>
                </c:pt>
                <c:pt idx="43443">
                  <c:v>6.4939195148182804E-2</c:v>
                </c:pt>
                <c:pt idx="43444">
                  <c:v>6.4707173786248004E-2</c:v>
                </c:pt>
                <c:pt idx="43445">
                  <c:v>6.4475152422044199E-2</c:v>
                </c:pt>
                <c:pt idx="43446">
                  <c:v>6.4243131057840394E-2</c:v>
                </c:pt>
                <c:pt idx="43447">
                  <c:v>6.4011109695905496E-2</c:v>
                </c:pt>
                <c:pt idx="43448">
                  <c:v>6.3779088331701705E-2</c:v>
                </c:pt>
                <c:pt idx="43449">
                  <c:v>6.3547066967497901E-2</c:v>
                </c:pt>
                <c:pt idx="43450">
                  <c:v>6.3315045605563003E-2</c:v>
                </c:pt>
                <c:pt idx="43451">
                  <c:v>6.3083024241359198E-2</c:v>
                </c:pt>
                <c:pt idx="43452">
                  <c:v>6.2851002877155504E-2</c:v>
                </c:pt>
                <c:pt idx="43453">
                  <c:v>6.2618981515220606E-2</c:v>
                </c:pt>
                <c:pt idx="43454">
                  <c:v>6.2386960151016801E-2</c:v>
                </c:pt>
                <c:pt idx="43455">
                  <c:v>6.2154938786812997E-2</c:v>
                </c:pt>
                <c:pt idx="43456">
                  <c:v>6.1922917424878099E-2</c:v>
                </c:pt>
                <c:pt idx="43457">
                  <c:v>6.1690896060674301E-2</c:v>
                </c:pt>
                <c:pt idx="43458">
                  <c:v>6.1458874696470503E-2</c:v>
                </c:pt>
                <c:pt idx="43459">
                  <c:v>6.1226853334535598E-2</c:v>
                </c:pt>
                <c:pt idx="43460">
                  <c:v>6.09948319703318E-2</c:v>
                </c:pt>
                <c:pt idx="43461">
                  <c:v>6.0762810606128002E-2</c:v>
                </c:pt>
                <c:pt idx="43462">
                  <c:v>6.0530789244193202E-2</c:v>
                </c:pt>
                <c:pt idx="43463">
                  <c:v>6.0298767879989397E-2</c:v>
                </c:pt>
                <c:pt idx="43464">
                  <c:v>6.0066746515785502E-2</c:v>
                </c:pt>
                <c:pt idx="43465">
                  <c:v>5.9834725153850701E-2</c:v>
                </c:pt>
                <c:pt idx="43466">
                  <c:v>5.9602703789646903E-2</c:v>
                </c:pt>
                <c:pt idx="43467">
                  <c:v>5.9370682425443098E-2</c:v>
                </c:pt>
                <c:pt idx="43468">
                  <c:v>5.9138661063508298E-2</c:v>
                </c:pt>
                <c:pt idx="43469">
                  <c:v>5.8906639699304403E-2</c:v>
                </c:pt>
                <c:pt idx="43470">
                  <c:v>5.8674618335100598E-2</c:v>
                </c:pt>
                <c:pt idx="43471">
                  <c:v>5.84425969731657E-2</c:v>
                </c:pt>
                <c:pt idx="43472">
                  <c:v>5.8210575608961999E-2</c:v>
                </c:pt>
                <c:pt idx="43473">
                  <c:v>5.7978554244758201E-2</c:v>
                </c:pt>
                <c:pt idx="43474">
                  <c:v>5.7746532882823297E-2</c:v>
                </c:pt>
                <c:pt idx="43475">
                  <c:v>5.7514511518619499E-2</c:v>
                </c:pt>
                <c:pt idx="43476">
                  <c:v>5.7282490154415701E-2</c:v>
                </c:pt>
                <c:pt idx="43477">
                  <c:v>5.7050468792480803E-2</c:v>
                </c:pt>
                <c:pt idx="43478">
                  <c:v>5.6818447428276998E-2</c:v>
                </c:pt>
                <c:pt idx="43479">
                  <c:v>5.65864260640732E-2</c:v>
                </c:pt>
                <c:pt idx="43480">
                  <c:v>5.63544047021384E-2</c:v>
                </c:pt>
                <c:pt idx="43481">
                  <c:v>5.6122383337934602E-2</c:v>
                </c:pt>
                <c:pt idx="43482">
                  <c:v>5.5890361973730797E-2</c:v>
                </c:pt>
                <c:pt idx="43483">
                  <c:v>5.5658340611795899E-2</c:v>
                </c:pt>
                <c:pt idx="43484">
                  <c:v>5.5426319247592101E-2</c:v>
                </c:pt>
                <c:pt idx="43485">
                  <c:v>5.5194297883388303E-2</c:v>
                </c:pt>
                <c:pt idx="43486">
                  <c:v>5.4962276521453399E-2</c:v>
                </c:pt>
                <c:pt idx="43487">
                  <c:v>5.4730255157249601E-2</c:v>
                </c:pt>
                <c:pt idx="43488">
                  <c:v>5.4498233793045803E-2</c:v>
                </c:pt>
                <c:pt idx="43489">
                  <c:v>5.4266212431111002E-2</c:v>
                </c:pt>
                <c:pt idx="43490">
                  <c:v>5.4034191066907197E-2</c:v>
                </c:pt>
                <c:pt idx="43491">
                  <c:v>5.3802169702703399E-2</c:v>
                </c:pt>
                <c:pt idx="43492">
                  <c:v>5.3570148340768502E-2</c:v>
                </c:pt>
                <c:pt idx="43493">
                  <c:v>5.3338126976564697E-2</c:v>
                </c:pt>
                <c:pt idx="43494">
                  <c:v>5.3106105612360899E-2</c:v>
                </c:pt>
                <c:pt idx="43495">
                  <c:v>5.2874084250426001E-2</c:v>
                </c:pt>
                <c:pt idx="43496">
                  <c:v>5.2642062886222203E-2</c:v>
                </c:pt>
                <c:pt idx="43497">
                  <c:v>5.2410041522018502E-2</c:v>
                </c:pt>
                <c:pt idx="43498">
                  <c:v>5.2178020160083598E-2</c:v>
                </c:pt>
                <c:pt idx="43499">
                  <c:v>5.1945998795879703E-2</c:v>
                </c:pt>
                <c:pt idx="43500">
                  <c:v>5.1713977431676002E-2</c:v>
                </c:pt>
                <c:pt idx="43501">
                  <c:v>5.1481956069741097E-2</c:v>
                </c:pt>
                <c:pt idx="43502">
                  <c:v>5.1249934705537299E-2</c:v>
                </c:pt>
                <c:pt idx="43503">
                  <c:v>5.1017913341333501E-2</c:v>
                </c:pt>
                <c:pt idx="43504">
                  <c:v>5.0785891979398597E-2</c:v>
                </c:pt>
                <c:pt idx="43505">
                  <c:v>5.0553870615194799E-2</c:v>
                </c:pt>
                <c:pt idx="43506">
                  <c:v>5.0321849250991001E-2</c:v>
                </c:pt>
                <c:pt idx="43507">
                  <c:v>5.0089827889056103E-2</c:v>
                </c:pt>
                <c:pt idx="43508">
                  <c:v>4.9857806524852402E-2</c:v>
                </c:pt>
                <c:pt idx="43509">
                  <c:v>4.9625785160648597E-2</c:v>
                </c:pt>
                <c:pt idx="43510">
                  <c:v>4.93937637987137E-2</c:v>
                </c:pt>
                <c:pt idx="43511">
                  <c:v>4.9161742434509902E-2</c:v>
                </c:pt>
                <c:pt idx="43512">
                  <c:v>4.8929721070306097E-2</c:v>
                </c:pt>
                <c:pt idx="43513">
                  <c:v>4.8697699708371199E-2</c:v>
                </c:pt>
                <c:pt idx="43514">
                  <c:v>4.8465678344167401E-2</c:v>
                </c:pt>
                <c:pt idx="43515">
                  <c:v>4.8233656979963603E-2</c:v>
                </c:pt>
                <c:pt idx="43516">
                  <c:v>4.8001635618028698E-2</c:v>
                </c:pt>
                <c:pt idx="43517">
                  <c:v>4.7769614253824998E-2</c:v>
                </c:pt>
                <c:pt idx="43518">
                  <c:v>4.75375928896212E-2</c:v>
                </c:pt>
                <c:pt idx="43519">
                  <c:v>4.7305571527686302E-2</c:v>
                </c:pt>
                <c:pt idx="43520">
                  <c:v>4.7073550163482497E-2</c:v>
                </c:pt>
                <c:pt idx="43521">
                  <c:v>4.6841528799278699E-2</c:v>
                </c:pt>
                <c:pt idx="43522">
                  <c:v>4.6609507437343801E-2</c:v>
                </c:pt>
                <c:pt idx="43523">
                  <c:v>4.6377486073139997E-2</c:v>
                </c:pt>
                <c:pt idx="43524">
                  <c:v>4.6145464708936199E-2</c:v>
                </c:pt>
                <c:pt idx="43525">
                  <c:v>4.5913443347001398E-2</c:v>
                </c:pt>
                <c:pt idx="43526">
                  <c:v>4.5681421982797503E-2</c:v>
                </c:pt>
                <c:pt idx="43527">
                  <c:v>4.5449400618593802E-2</c:v>
                </c:pt>
                <c:pt idx="43528">
                  <c:v>4.5217379256658898E-2</c:v>
                </c:pt>
                <c:pt idx="43529">
                  <c:v>4.49853578924551E-2</c:v>
                </c:pt>
                <c:pt idx="43530">
                  <c:v>4.4753336528251302E-2</c:v>
                </c:pt>
                <c:pt idx="43531">
                  <c:v>4.4521315166316397E-2</c:v>
                </c:pt>
                <c:pt idx="43532">
                  <c:v>4.4289293802112599E-2</c:v>
                </c:pt>
                <c:pt idx="43533">
                  <c:v>4.4057272437908801E-2</c:v>
                </c:pt>
                <c:pt idx="43534">
                  <c:v>4.3825251075973903E-2</c:v>
                </c:pt>
                <c:pt idx="43535">
                  <c:v>4.3593229711770098E-2</c:v>
                </c:pt>
                <c:pt idx="43536">
                  <c:v>4.3361208347566398E-2</c:v>
                </c:pt>
                <c:pt idx="43537">
                  <c:v>4.31291869856315E-2</c:v>
                </c:pt>
                <c:pt idx="43538">
                  <c:v>4.2897165621427702E-2</c:v>
                </c:pt>
                <c:pt idx="43539">
                  <c:v>4.2665144257223897E-2</c:v>
                </c:pt>
                <c:pt idx="43540">
                  <c:v>4.2433122895288999E-2</c:v>
                </c:pt>
                <c:pt idx="43541">
                  <c:v>4.2201101531085201E-2</c:v>
                </c:pt>
                <c:pt idx="43542">
                  <c:v>4.1969080166881403E-2</c:v>
                </c:pt>
                <c:pt idx="43543">
                  <c:v>4.1737058804946603E-2</c:v>
                </c:pt>
                <c:pt idx="43544">
                  <c:v>4.1505037440742798E-2</c:v>
                </c:pt>
                <c:pt idx="43545">
                  <c:v>4.1273016076539E-2</c:v>
                </c:pt>
                <c:pt idx="43546">
                  <c:v>4.1040994714604102E-2</c:v>
                </c:pt>
                <c:pt idx="43547">
                  <c:v>4.0808973350400297E-2</c:v>
                </c:pt>
                <c:pt idx="43548">
                  <c:v>4.0576951986196499E-2</c:v>
                </c:pt>
                <c:pt idx="43549">
                  <c:v>4.0344930624261602E-2</c:v>
                </c:pt>
                <c:pt idx="43550">
                  <c:v>4.0112909260057797E-2</c:v>
                </c:pt>
                <c:pt idx="43551">
                  <c:v>3.9880887895853999E-2</c:v>
                </c:pt>
                <c:pt idx="43552">
                  <c:v>3.9648866533919198E-2</c:v>
                </c:pt>
                <c:pt idx="43553">
                  <c:v>3.94168451697154E-2</c:v>
                </c:pt>
                <c:pt idx="43554">
                  <c:v>3.9184823805511602E-2</c:v>
                </c:pt>
                <c:pt idx="43555">
                  <c:v>3.8952802443576698E-2</c:v>
                </c:pt>
                <c:pt idx="43556">
                  <c:v>3.87207810793729E-2</c:v>
                </c:pt>
                <c:pt idx="43557">
                  <c:v>3.8488759715169102E-2</c:v>
                </c:pt>
                <c:pt idx="43558">
                  <c:v>3.8256738353234197E-2</c:v>
                </c:pt>
                <c:pt idx="43559">
                  <c:v>3.8024716989030399E-2</c:v>
                </c:pt>
                <c:pt idx="43560">
                  <c:v>3.7792695624826698E-2</c:v>
                </c:pt>
                <c:pt idx="43561">
                  <c:v>3.7560674262891801E-2</c:v>
                </c:pt>
                <c:pt idx="43562">
                  <c:v>3.7328652898687899E-2</c:v>
                </c:pt>
                <c:pt idx="43563">
                  <c:v>3.7096631534484101E-2</c:v>
                </c:pt>
                <c:pt idx="43564">
                  <c:v>3.68646101725493E-2</c:v>
                </c:pt>
                <c:pt idx="43565">
                  <c:v>3.6632588808345502E-2</c:v>
                </c:pt>
                <c:pt idx="43566">
                  <c:v>3.6400567444141697E-2</c:v>
                </c:pt>
                <c:pt idx="43567">
                  <c:v>3.61685460822068E-2</c:v>
                </c:pt>
                <c:pt idx="43568">
                  <c:v>3.5936524718003002E-2</c:v>
                </c:pt>
                <c:pt idx="43569">
                  <c:v>3.5704503353799197E-2</c:v>
                </c:pt>
                <c:pt idx="43570">
                  <c:v>3.5472481991864299E-2</c:v>
                </c:pt>
                <c:pt idx="43571">
                  <c:v>3.5240460627660598E-2</c:v>
                </c:pt>
                <c:pt idx="43572">
                  <c:v>3.50084392634568E-2</c:v>
                </c:pt>
                <c:pt idx="43573">
                  <c:v>3.4776417901521903E-2</c:v>
                </c:pt>
                <c:pt idx="43574">
                  <c:v>3.4544396537318098E-2</c:v>
                </c:pt>
                <c:pt idx="43575">
                  <c:v>3.43123751731143E-2</c:v>
                </c:pt>
                <c:pt idx="43576">
                  <c:v>3.4080353811179402E-2</c:v>
                </c:pt>
                <c:pt idx="43577">
                  <c:v>3.3848332446975597E-2</c:v>
                </c:pt>
                <c:pt idx="43578">
                  <c:v>3.3616311082771799E-2</c:v>
                </c:pt>
                <c:pt idx="43579">
                  <c:v>3.3384289720836999E-2</c:v>
                </c:pt>
                <c:pt idx="43580">
                  <c:v>3.3152268356633201E-2</c:v>
                </c:pt>
                <c:pt idx="43581">
                  <c:v>3.2920246992429403E-2</c:v>
                </c:pt>
                <c:pt idx="43582">
                  <c:v>3.2688225630494498E-2</c:v>
                </c:pt>
                <c:pt idx="43583">
                  <c:v>3.2456204266290603E-2</c:v>
                </c:pt>
                <c:pt idx="43584">
                  <c:v>3.2224182902086902E-2</c:v>
                </c:pt>
                <c:pt idx="43585">
                  <c:v>3.1992161540151998E-2</c:v>
                </c:pt>
                <c:pt idx="43586">
                  <c:v>3.17601401759482E-2</c:v>
                </c:pt>
                <c:pt idx="43587">
                  <c:v>3.1528118811744402E-2</c:v>
                </c:pt>
                <c:pt idx="43588">
                  <c:v>3.1296097449809497E-2</c:v>
                </c:pt>
                <c:pt idx="43589">
                  <c:v>3.10640760856058E-2</c:v>
                </c:pt>
                <c:pt idx="43590">
                  <c:v>3.0832054721401901E-2</c:v>
                </c:pt>
                <c:pt idx="43591">
                  <c:v>3.0600033359467101E-2</c:v>
                </c:pt>
                <c:pt idx="43592">
                  <c:v>3.0368011995263299E-2</c:v>
                </c:pt>
                <c:pt idx="43593">
                  <c:v>3.0135990631059501E-2</c:v>
                </c:pt>
                <c:pt idx="43594">
                  <c:v>2.99039692691246E-2</c:v>
                </c:pt>
                <c:pt idx="43595">
                  <c:v>2.9671947904920799E-2</c:v>
                </c:pt>
                <c:pt idx="43596">
                  <c:v>2.9439926540717001E-2</c:v>
                </c:pt>
                <c:pt idx="43597">
                  <c:v>2.92079051787821E-2</c:v>
                </c:pt>
                <c:pt idx="43598">
                  <c:v>2.8975883814578302E-2</c:v>
                </c:pt>
                <c:pt idx="43599">
                  <c:v>2.8743862450374601E-2</c:v>
                </c:pt>
                <c:pt idx="43600">
                  <c:v>2.85118410884397E-2</c:v>
                </c:pt>
                <c:pt idx="43601">
                  <c:v>2.8279819724235902E-2</c:v>
                </c:pt>
                <c:pt idx="43602">
                  <c:v>2.80477983600321E-2</c:v>
                </c:pt>
                <c:pt idx="43603">
                  <c:v>2.7815776998097199E-2</c:v>
                </c:pt>
                <c:pt idx="43604">
                  <c:v>2.7583755633893401E-2</c:v>
                </c:pt>
                <c:pt idx="43605">
                  <c:v>2.73517342696896E-2</c:v>
                </c:pt>
                <c:pt idx="43606">
                  <c:v>2.7119712907754799E-2</c:v>
                </c:pt>
                <c:pt idx="43607">
                  <c:v>2.68876915435509E-2</c:v>
                </c:pt>
                <c:pt idx="43608">
                  <c:v>2.66556701793472E-2</c:v>
                </c:pt>
                <c:pt idx="43609">
                  <c:v>2.6423648817412299E-2</c:v>
                </c:pt>
                <c:pt idx="43610">
                  <c:v>2.6191627453208501E-2</c:v>
                </c:pt>
                <c:pt idx="43611">
                  <c:v>2.5959606089004699E-2</c:v>
                </c:pt>
                <c:pt idx="43612">
                  <c:v>2.5727584727069801E-2</c:v>
                </c:pt>
                <c:pt idx="43613">
                  <c:v>2.5495563362866E-2</c:v>
                </c:pt>
                <c:pt idx="43614">
                  <c:v>2.5263541998662199E-2</c:v>
                </c:pt>
                <c:pt idx="43615">
                  <c:v>2.5031520636727301E-2</c:v>
                </c:pt>
                <c:pt idx="43616">
                  <c:v>2.47994992725236E-2</c:v>
                </c:pt>
                <c:pt idx="43617">
                  <c:v>2.4567477908319799E-2</c:v>
                </c:pt>
                <c:pt idx="43618">
                  <c:v>2.4335456546384901E-2</c:v>
                </c:pt>
                <c:pt idx="43619">
                  <c:v>2.41034351821811E-2</c:v>
                </c:pt>
                <c:pt idx="43620">
                  <c:v>2.3871413817977302E-2</c:v>
                </c:pt>
                <c:pt idx="43621">
                  <c:v>2.36393924560424E-2</c:v>
                </c:pt>
                <c:pt idx="43622">
                  <c:v>2.3407371091838599E-2</c:v>
                </c:pt>
                <c:pt idx="43623">
                  <c:v>2.3175349727634801E-2</c:v>
                </c:pt>
                <c:pt idx="43624">
                  <c:v>2.29433283656999E-2</c:v>
                </c:pt>
                <c:pt idx="43625">
                  <c:v>2.2711307001496098E-2</c:v>
                </c:pt>
                <c:pt idx="43626">
                  <c:v>2.24792856372923E-2</c:v>
                </c:pt>
                <c:pt idx="43627">
                  <c:v>2.22472642753575E-2</c:v>
                </c:pt>
                <c:pt idx="43628">
                  <c:v>2.2015242911153698E-2</c:v>
                </c:pt>
                <c:pt idx="43629">
                  <c:v>2.17832215469499E-2</c:v>
                </c:pt>
                <c:pt idx="43630">
                  <c:v>2.1551200185014999E-2</c:v>
                </c:pt>
                <c:pt idx="43631">
                  <c:v>2.1319178820811201E-2</c:v>
                </c:pt>
                <c:pt idx="43632">
                  <c:v>2.10871574566074E-2</c:v>
                </c:pt>
                <c:pt idx="43633">
                  <c:v>2.0855136094672499E-2</c:v>
                </c:pt>
                <c:pt idx="43634">
                  <c:v>2.0623114730468701E-2</c:v>
                </c:pt>
                <c:pt idx="43635">
                  <c:v>2.0391093366265E-2</c:v>
                </c:pt>
                <c:pt idx="43636">
                  <c:v>2.0159072004330099E-2</c:v>
                </c:pt>
                <c:pt idx="43637">
                  <c:v>1.9927050640126301E-2</c:v>
                </c:pt>
                <c:pt idx="43638">
                  <c:v>1.9695029275922499E-2</c:v>
                </c:pt>
                <c:pt idx="43639">
                  <c:v>1.9463007913987598E-2</c:v>
                </c:pt>
                <c:pt idx="43640">
                  <c:v>1.92309865497838E-2</c:v>
                </c:pt>
                <c:pt idx="43641">
                  <c:v>1.8998965185579999E-2</c:v>
                </c:pt>
                <c:pt idx="43642">
                  <c:v>1.8766943823645101E-2</c:v>
                </c:pt>
                <c:pt idx="43643">
                  <c:v>1.85349224594414E-2</c:v>
                </c:pt>
                <c:pt idx="43644">
                  <c:v>1.8302901095237599E-2</c:v>
                </c:pt>
                <c:pt idx="43645">
                  <c:v>1.8070879733302701E-2</c:v>
                </c:pt>
                <c:pt idx="43646">
                  <c:v>1.78388583690989E-2</c:v>
                </c:pt>
                <c:pt idx="43647">
                  <c:v>1.7606837004895098E-2</c:v>
                </c:pt>
                <c:pt idx="43648">
                  <c:v>1.7374815642960201E-2</c:v>
                </c:pt>
                <c:pt idx="43649">
                  <c:v>1.7142794278756399E-2</c:v>
                </c:pt>
                <c:pt idx="43650">
                  <c:v>1.6910772914552601E-2</c:v>
                </c:pt>
                <c:pt idx="43651">
                  <c:v>1.6678751552617801E-2</c:v>
                </c:pt>
                <c:pt idx="43652">
                  <c:v>1.6446730188413899E-2</c:v>
                </c:pt>
                <c:pt idx="43653">
                  <c:v>1.6214708824210101E-2</c:v>
                </c:pt>
                <c:pt idx="43654">
                  <c:v>1.59826874622753E-2</c:v>
                </c:pt>
                <c:pt idx="43655">
                  <c:v>1.5750666098071499E-2</c:v>
                </c:pt>
                <c:pt idx="43656">
                  <c:v>1.5518644733867701E-2</c:v>
                </c:pt>
                <c:pt idx="43657">
                  <c:v>1.52866233719328E-2</c:v>
                </c:pt>
                <c:pt idx="43658">
                  <c:v>1.5054602007729E-2</c:v>
                </c:pt>
                <c:pt idx="43659">
                  <c:v>1.48225806435252E-2</c:v>
                </c:pt>
                <c:pt idx="43660">
                  <c:v>1.4590559281590299E-2</c:v>
                </c:pt>
                <c:pt idx="43661">
                  <c:v>1.4358537917386499E-2</c:v>
                </c:pt>
                <c:pt idx="43662">
                  <c:v>1.41265165531828E-2</c:v>
                </c:pt>
                <c:pt idx="43663">
                  <c:v>1.3894495191247899E-2</c:v>
                </c:pt>
                <c:pt idx="43664">
                  <c:v>1.36624738270441E-2</c:v>
                </c:pt>
                <c:pt idx="43665">
                  <c:v>1.34304524628403E-2</c:v>
                </c:pt>
                <c:pt idx="43666">
                  <c:v>1.31984311009054E-2</c:v>
                </c:pt>
                <c:pt idx="43667">
                  <c:v>1.2966409736701601E-2</c:v>
                </c:pt>
                <c:pt idx="43668">
                  <c:v>1.2734388372497799E-2</c:v>
                </c:pt>
                <c:pt idx="43669">
                  <c:v>1.25023670105629E-2</c:v>
                </c:pt>
                <c:pt idx="43670">
                  <c:v>1.22703456463591E-2</c:v>
                </c:pt>
                <c:pt idx="43671">
                  <c:v>1.20383242821553E-2</c:v>
                </c:pt>
                <c:pt idx="43672">
                  <c:v>1.18063029202205E-2</c:v>
                </c:pt>
                <c:pt idx="43673">
                  <c:v>1.15742815560167E-2</c:v>
                </c:pt>
                <c:pt idx="43674">
                  <c:v>1.13422601918129E-2</c:v>
                </c:pt>
                <c:pt idx="43675">
                  <c:v>1.1110238829877999E-2</c:v>
                </c:pt>
                <c:pt idx="43676">
                  <c:v>1.08782174656742E-2</c:v>
                </c:pt>
                <c:pt idx="43677">
                  <c:v>1.06461961014704E-2</c:v>
                </c:pt>
                <c:pt idx="43678">
                  <c:v>1.0414174739535501E-2</c:v>
                </c:pt>
                <c:pt idx="43679">
                  <c:v>1.01821533753318E-2</c:v>
                </c:pt>
                <c:pt idx="43680">
                  <c:v>9.9501320111279306E-3</c:v>
                </c:pt>
                <c:pt idx="43681">
                  <c:v>9.7181106491930607E-3</c:v>
                </c:pt>
                <c:pt idx="43682">
                  <c:v>9.4860892849892593E-3</c:v>
                </c:pt>
                <c:pt idx="43683">
                  <c:v>9.2540679207854804E-3</c:v>
                </c:pt>
                <c:pt idx="43684">
                  <c:v>9.0220465588506105E-3</c:v>
                </c:pt>
                <c:pt idx="43685">
                  <c:v>8.7900251946468107E-3</c:v>
                </c:pt>
                <c:pt idx="43686">
                  <c:v>8.5580038304430301E-3</c:v>
                </c:pt>
                <c:pt idx="43687">
                  <c:v>8.3259824685081307E-3</c:v>
                </c:pt>
                <c:pt idx="43688">
                  <c:v>8.0939611043042998E-3</c:v>
                </c:pt>
                <c:pt idx="43689">
                  <c:v>7.8619397401005504E-3</c:v>
                </c:pt>
                <c:pt idx="43690">
                  <c:v>7.6299183781656796E-3</c:v>
                </c:pt>
                <c:pt idx="43691">
                  <c:v>7.3978970139618504E-3</c:v>
                </c:pt>
                <c:pt idx="43692">
                  <c:v>7.1658756497581001E-3</c:v>
                </c:pt>
                <c:pt idx="43693">
                  <c:v>6.9338542878232302E-3</c:v>
                </c:pt>
                <c:pt idx="43694">
                  <c:v>6.7018329236194201E-3</c:v>
                </c:pt>
                <c:pt idx="43695">
                  <c:v>6.46981155941559E-3</c:v>
                </c:pt>
                <c:pt idx="43696">
                  <c:v>6.2377901974807201E-3</c:v>
                </c:pt>
                <c:pt idx="43697">
                  <c:v>6.0057688332769404E-3</c:v>
                </c:pt>
                <c:pt idx="43698">
                  <c:v>5.7737474690731398E-3</c:v>
                </c:pt>
                <c:pt idx="43699">
                  <c:v>5.5417261071382699E-3</c:v>
                </c:pt>
                <c:pt idx="43700">
                  <c:v>5.3097047429344901E-3</c:v>
                </c:pt>
                <c:pt idx="43701">
                  <c:v>5.0776833787306601E-3</c:v>
                </c:pt>
                <c:pt idx="43702">
                  <c:v>4.8456620167957598E-3</c:v>
                </c:pt>
                <c:pt idx="43703">
                  <c:v>4.6136406525920104E-3</c:v>
                </c:pt>
                <c:pt idx="43704">
                  <c:v>4.3816192883882098E-3</c:v>
                </c:pt>
                <c:pt idx="43705">
                  <c:v>4.1495979264533104E-3</c:v>
                </c:pt>
                <c:pt idx="43706">
                  <c:v>3.9175765622495601E-3</c:v>
                </c:pt>
                <c:pt idx="43707">
                  <c:v>3.6855551980457799E-3</c:v>
                </c:pt>
                <c:pt idx="43708">
                  <c:v>3.4535338361108801E-3</c:v>
                </c:pt>
                <c:pt idx="43709">
                  <c:v>3.2215124719070501E-3</c:v>
                </c:pt>
                <c:pt idx="43710">
                  <c:v>2.9894911077032699E-3</c:v>
                </c:pt>
                <c:pt idx="43711">
                  <c:v>2.7574697457684E-3</c:v>
                </c:pt>
                <c:pt idx="43712">
                  <c:v>2.5254483815645998E-3</c:v>
                </c:pt>
                <c:pt idx="43713">
                  <c:v>2.29342701736082E-3</c:v>
                </c:pt>
                <c:pt idx="43714">
                  <c:v>2.0614056554259502E-3</c:v>
                </c:pt>
                <c:pt idx="43715">
                  <c:v>1.8293842912221201E-3</c:v>
                </c:pt>
                <c:pt idx="43716">
                  <c:v>1.5973629270183401E-3</c:v>
                </c:pt>
                <c:pt idx="43717">
                  <c:v>1.3653415650834401E-3</c:v>
                </c:pt>
                <c:pt idx="43718">
                  <c:v>1.13332020087967E-3</c:v>
                </c:pt>
                <c:pt idx="43719">
                  <c:v>9.0129883667588995E-4</c:v>
                </c:pt>
                <c:pt idx="43720">
                  <c:v>6.6927747474099198E-4</c:v>
                </c:pt>
                <c:pt idx="43721">
                  <c:v>4.37256110537243E-4</c:v>
                </c:pt>
                <c:pt idx="43722">
                  <c:v>2.0523474633341E-4</c:v>
                </c:pt>
                <c:pt idx="43723" formatCode="0.00E+00">
                  <c:v>-2.6786615601487301E-5</c:v>
                </c:pt>
                <c:pt idx="43724">
                  <c:v>-2.5880797980526498E-4</c:v>
                </c:pt>
                <c:pt idx="43725">
                  <c:v>-4.9082934400906898E-4</c:v>
                </c:pt>
                <c:pt idx="43726">
                  <c:v>-7.2285070594393897E-4</c:v>
                </c:pt>
                <c:pt idx="43727">
                  <c:v>-9.5487207014771701E-4</c:v>
                </c:pt>
                <c:pt idx="43728">
                  <c:v>-1.1868934343515201E-3</c:v>
                </c:pt>
                <c:pt idx="43729">
                  <c:v>-1.4189147962864199E-3</c:v>
                </c:pt>
                <c:pt idx="43730">
                  <c:v>-1.6509361604902201E-3</c:v>
                </c:pt>
                <c:pt idx="43731">
                  <c:v>-1.882957524694E-3</c:v>
                </c:pt>
                <c:pt idx="43732">
                  <c:v>-2.1149788866288701E-3</c:v>
                </c:pt>
                <c:pt idx="43733">
                  <c:v>-2.3470002508326798E-3</c:v>
                </c:pt>
                <c:pt idx="43734">
                  <c:v>-2.5790216150364301E-3</c:v>
                </c:pt>
                <c:pt idx="43735">
                  <c:v>-2.81104297697132E-3</c:v>
                </c:pt>
                <c:pt idx="43736">
                  <c:v>-3.0430643411751301E-3</c:v>
                </c:pt>
                <c:pt idx="43737">
                  <c:v>-3.2750857053789298E-3</c:v>
                </c:pt>
                <c:pt idx="43738">
                  <c:v>-3.5071070673138001E-3</c:v>
                </c:pt>
                <c:pt idx="43739">
                  <c:v>-3.7391284315176098E-3</c:v>
                </c:pt>
                <c:pt idx="43740">
                  <c:v>-3.97114979572139E-3</c:v>
                </c:pt>
                <c:pt idx="43741">
                  <c:v>-4.2031711576562599E-3</c:v>
                </c:pt>
                <c:pt idx="43742">
                  <c:v>-4.4351925218600596E-3</c:v>
                </c:pt>
                <c:pt idx="43743">
                  <c:v>-4.6672138860638602E-3</c:v>
                </c:pt>
                <c:pt idx="43744">
                  <c:v>-4.8992352479987596E-3</c:v>
                </c:pt>
                <c:pt idx="43745">
                  <c:v>-5.1312566122025697E-3</c:v>
                </c:pt>
                <c:pt idx="43746">
                  <c:v>-5.36327797640632E-3</c:v>
                </c:pt>
                <c:pt idx="43747">
                  <c:v>-5.5952993383412098E-3</c:v>
                </c:pt>
                <c:pt idx="43748">
                  <c:v>-5.8273207025449896E-3</c:v>
                </c:pt>
                <c:pt idx="43749">
                  <c:v>-6.0593420667487703E-3</c:v>
                </c:pt>
                <c:pt idx="43750">
                  <c:v>-6.2913634286836896E-3</c:v>
                </c:pt>
                <c:pt idx="43751">
                  <c:v>-6.5233847928874702E-3</c:v>
                </c:pt>
                <c:pt idx="43752">
                  <c:v>-6.7554061570912803E-3</c:v>
                </c:pt>
                <c:pt idx="43753">
                  <c:v>-6.9874275190261502E-3</c:v>
                </c:pt>
                <c:pt idx="43754">
                  <c:v>-7.2194488832299196E-3</c:v>
                </c:pt>
                <c:pt idx="43755">
                  <c:v>-7.4514702474337297E-3</c:v>
                </c:pt>
                <c:pt idx="43756">
                  <c:v>-7.6834916093685701E-3</c:v>
                </c:pt>
                <c:pt idx="43757">
                  <c:v>-7.9155129735723993E-3</c:v>
                </c:pt>
                <c:pt idx="43758">
                  <c:v>-8.1475343377762407E-3</c:v>
                </c:pt>
                <c:pt idx="43759">
                  <c:v>-8.3795556997110793E-3</c:v>
                </c:pt>
                <c:pt idx="43760">
                  <c:v>-8.6115770639148808E-3</c:v>
                </c:pt>
                <c:pt idx="43761">
                  <c:v>-8.8435984281186892E-3</c:v>
                </c:pt>
                <c:pt idx="43762">
                  <c:v>-9.0756197900535296E-3</c:v>
                </c:pt>
                <c:pt idx="43763">
                  <c:v>-9.3076411542573397E-3</c:v>
                </c:pt>
                <c:pt idx="43764">
                  <c:v>-9.5396625184611099E-3</c:v>
                </c:pt>
                <c:pt idx="43765">
                  <c:v>-9.7716838803960093E-3</c:v>
                </c:pt>
                <c:pt idx="43766">
                  <c:v>-1.00037052445998E-2</c:v>
                </c:pt>
                <c:pt idx="43767">
                  <c:v>-1.02357266088036E-2</c:v>
                </c:pt>
                <c:pt idx="43768">
                  <c:v>-1.0467747970738499E-2</c:v>
                </c:pt>
                <c:pt idx="43769">
                  <c:v>-1.0699769334942299E-2</c:v>
                </c:pt>
                <c:pt idx="43770">
                  <c:v>-1.0931790699146E-2</c:v>
                </c:pt>
                <c:pt idx="43771">
                  <c:v>-1.1163812061080899E-2</c:v>
                </c:pt>
                <c:pt idx="43772">
                  <c:v>-1.13958334252848E-2</c:v>
                </c:pt>
                <c:pt idx="43773">
                  <c:v>-1.1627854789488599E-2</c:v>
                </c:pt>
                <c:pt idx="43774">
                  <c:v>-1.18598761514234E-2</c:v>
                </c:pt>
                <c:pt idx="43775">
                  <c:v>-1.20918975156272E-2</c:v>
                </c:pt>
                <c:pt idx="43776">
                  <c:v>-1.2323918879830999E-2</c:v>
                </c:pt>
                <c:pt idx="43777">
                  <c:v>-1.2555940241765901E-2</c:v>
                </c:pt>
                <c:pt idx="43778">
                  <c:v>-1.27879616059697E-2</c:v>
                </c:pt>
                <c:pt idx="43779">
                  <c:v>-1.30199829701735E-2</c:v>
                </c:pt>
                <c:pt idx="43780">
                  <c:v>-1.3252004332108399E-2</c:v>
                </c:pt>
                <c:pt idx="43781">
                  <c:v>-1.34840256963121E-2</c:v>
                </c:pt>
                <c:pt idx="43782">
                  <c:v>-1.37160470605159E-2</c:v>
                </c:pt>
                <c:pt idx="43783">
                  <c:v>-1.3948068422450799E-2</c:v>
                </c:pt>
                <c:pt idx="43784">
                  <c:v>-1.4180089786654601E-2</c:v>
                </c:pt>
                <c:pt idx="43785">
                  <c:v>-1.44121111508584E-2</c:v>
                </c:pt>
                <c:pt idx="43786">
                  <c:v>-1.46441325127933E-2</c:v>
                </c:pt>
                <c:pt idx="43787">
                  <c:v>-1.48761538769971E-2</c:v>
                </c:pt>
                <c:pt idx="43788">
                  <c:v>-1.51081752412008E-2</c:v>
                </c:pt>
                <c:pt idx="43789">
                  <c:v>-1.53401966031357E-2</c:v>
                </c:pt>
                <c:pt idx="43790">
                  <c:v>-1.5572217967339499E-2</c:v>
                </c:pt>
                <c:pt idx="43791">
                  <c:v>-1.5804239331543301E-2</c:v>
                </c:pt>
                <c:pt idx="43792">
                  <c:v>-1.6036260693478199E-2</c:v>
                </c:pt>
                <c:pt idx="43793">
                  <c:v>-1.6268282057682E-2</c:v>
                </c:pt>
                <c:pt idx="43794">
                  <c:v>-1.6500303421885801E-2</c:v>
                </c:pt>
                <c:pt idx="43795">
                  <c:v>-1.6732324783820699E-2</c:v>
                </c:pt>
                <c:pt idx="43796">
                  <c:v>-1.6964346148024501E-2</c:v>
                </c:pt>
                <c:pt idx="43797">
                  <c:v>-1.7196367512228299E-2</c:v>
                </c:pt>
                <c:pt idx="43798">
                  <c:v>-1.7428388874163099E-2</c:v>
                </c:pt>
                <c:pt idx="43799">
                  <c:v>-1.7660410238366901E-2</c:v>
                </c:pt>
                <c:pt idx="43800">
                  <c:v>-1.7892431602570799E-2</c:v>
                </c:pt>
                <c:pt idx="43801">
                  <c:v>-1.81244529645056E-2</c:v>
                </c:pt>
                <c:pt idx="43802">
                  <c:v>-1.8356474328709401E-2</c:v>
                </c:pt>
                <c:pt idx="43803">
                  <c:v>-1.8588495692913199E-2</c:v>
                </c:pt>
                <c:pt idx="43804">
                  <c:v>-1.88205170548481E-2</c:v>
                </c:pt>
                <c:pt idx="43805">
                  <c:v>-1.9052538419051902E-2</c:v>
                </c:pt>
                <c:pt idx="43806">
                  <c:v>-1.92845597832557E-2</c:v>
                </c:pt>
                <c:pt idx="43807">
                  <c:v>-1.9516581145190601E-2</c:v>
                </c:pt>
                <c:pt idx="43808">
                  <c:v>-1.9748602509394302E-2</c:v>
                </c:pt>
                <c:pt idx="43809">
                  <c:v>-1.99806238735981E-2</c:v>
                </c:pt>
                <c:pt idx="43810">
                  <c:v>-2.0212645235533001E-2</c:v>
                </c:pt>
                <c:pt idx="43811">
                  <c:v>-2.0444666599736799E-2</c:v>
                </c:pt>
                <c:pt idx="43812">
                  <c:v>-2.06766879639406E-2</c:v>
                </c:pt>
                <c:pt idx="43813">
                  <c:v>-2.0908709325875501E-2</c:v>
                </c:pt>
                <c:pt idx="43814">
                  <c:v>-2.1140730690079299E-2</c:v>
                </c:pt>
                <c:pt idx="43815">
                  <c:v>-2.1372752054283101E-2</c:v>
                </c:pt>
                <c:pt idx="43816">
                  <c:v>-2.1604773416217901E-2</c:v>
                </c:pt>
                <c:pt idx="43817">
                  <c:v>-2.1836794780421699E-2</c:v>
                </c:pt>
                <c:pt idx="43818">
                  <c:v>-2.2068816144625501E-2</c:v>
                </c:pt>
                <c:pt idx="43819">
                  <c:v>-2.2300837506560402E-2</c:v>
                </c:pt>
                <c:pt idx="43820">
                  <c:v>-2.25328588707642E-2</c:v>
                </c:pt>
                <c:pt idx="43821">
                  <c:v>-2.2764880234968001E-2</c:v>
                </c:pt>
                <c:pt idx="43822">
                  <c:v>-2.2996901596902899E-2</c:v>
                </c:pt>
                <c:pt idx="43823">
                  <c:v>-2.32289229611067E-2</c:v>
                </c:pt>
                <c:pt idx="43824">
                  <c:v>-2.3460944325310502E-2</c:v>
                </c:pt>
                <c:pt idx="43825">
                  <c:v>-2.3692965687245399E-2</c:v>
                </c:pt>
                <c:pt idx="43826">
                  <c:v>-2.39249870514491E-2</c:v>
                </c:pt>
                <c:pt idx="43827">
                  <c:v>-2.4157008415652902E-2</c:v>
                </c:pt>
                <c:pt idx="43828">
                  <c:v>-2.4389029777587799E-2</c:v>
                </c:pt>
                <c:pt idx="43829">
                  <c:v>-2.4621051141791601E-2</c:v>
                </c:pt>
                <c:pt idx="43830">
                  <c:v>-2.4853072505995399E-2</c:v>
                </c:pt>
                <c:pt idx="43831">
                  <c:v>-2.50850938679303E-2</c:v>
                </c:pt>
                <c:pt idx="43832">
                  <c:v>-2.5317115232134101E-2</c:v>
                </c:pt>
                <c:pt idx="43833">
                  <c:v>-2.5549136596337899E-2</c:v>
                </c:pt>
                <c:pt idx="43834">
                  <c:v>-2.57811579582728E-2</c:v>
                </c:pt>
                <c:pt idx="43835">
                  <c:v>-2.6013179322476598E-2</c:v>
                </c:pt>
                <c:pt idx="43836">
                  <c:v>-2.6245200686680299E-2</c:v>
                </c:pt>
                <c:pt idx="43837">
                  <c:v>-2.64772220486152E-2</c:v>
                </c:pt>
                <c:pt idx="43838">
                  <c:v>-2.6709243412818998E-2</c:v>
                </c:pt>
                <c:pt idx="43839">
                  <c:v>-2.69412647770228E-2</c:v>
                </c:pt>
                <c:pt idx="43840">
                  <c:v>-2.7173286138957701E-2</c:v>
                </c:pt>
                <c:pt idx="43841">
                  <c:v>-2.7405307503161499E-2</c:v>
                </c:pt>
                <c:pt idx="43842">
                  <c:v>-2.76373288673653E-2</c:v>
                </c:pt>
                <c:pt idx="43843">
                  <c:v>-2.7869350229300201E-2</c:v>
                </c:pt>
                <c:pt idx="43844">
                  <c:v>-2.8101371593503999E-2</c:v>
                </c:pt>
                <c:pt idx="43845">
                  <c:v>-2.83333929577077E-2</c:v>
                </c:pt>
                <c:pt idx="43846">
                  <c:v>-2.8565414319642601E-2</c:v>
                </c:pt>
                <c:pt idx="43847">
                  <c:v>-2.8797435683846399E-2</c:v>
                </c:pt>
                <c:pt idx="43848">
                  <c:v>-2.9029457048050201E-2</c:v>
                </c:pt>
                <c:pt idx="43849">
                  <c:v>-2.9261478409985098E-2</c:v>
                </c:pt>
                <c:pt idx="43850">
                  <c:v>-2.94934997741889E-2</c:v>
                </c:pt>
                <c:pt idx="43851">
                  <c:v>-2.9725521138392701E-2</c:v>
                </c:pt>
                <c:pt idx="43852">
                  <c:v>-2.9957542500327599E-2</c:v>
                </c:pt>
                <c:pt idx="43853">
                  <c:v>-3.01895638645313E-2</c:v>
                </c:pt>
                <c:pt idx="43854">
                  <c:v>-3.0421585228735198E-2</c:v>
                </c:pt>
                <c:pt idx="43855">
                  <c:v>-3.0653606590669999E-2</c:v>
                </c:pt>
                <c:pt idx="43856">
                  <c:v>-3.08856279548738E-2</c:v>
                </c:pt>
                <c:pt idx="43857">
                  <c:v>-3.1117649319077598E-2</c:v>
                </c:pt>
                <c:pt idx="43858">
                  <c:v>-3.1349670681012499E-2</c:v>
                </c:pt>
                <c:pt idx="43859">
                  <c:v>-3.1581692045216297E-2</c:v>
                </c:pt>
                <c:pt idx="43860">
                  <c:v>-3.1813713409420102E-2</c:v>
                </c:pt>
                <c:pt idx="43861">
                  <c:v>-3.2045734771355E-2</c:v>
                </c:pt>
                <c:pt idx="43862">
                  <c:v>-3.2277756135558798E-2</c:v>
                </c:pt>
                <c:pt idx="43863">
                  <c:v>-3.2509777499762499E-2</c:v>
                </c:pt>
                <c:pt idx="43864">
                  <c:v>-3.2741798861697403E-2</c:v>
                </c:pt>
                <c:pt idx="43865">
                  <c:v>-3.2973820225901201E-2</c:v>
                </c:pt>
                <c:pt idx="43866">
                  <c:v>-3.3205841590104999E-2</c:v>
                </c:pt>
                <c:pt idx="43867">
                  <c:v>-3.3437862952039897E-2</c:v>
                </c:pt>
                <c:pt idx="43868">
                  <c:v>-3.3669884316243702E-2</c:v>
                </c:pt>
                <c:pt idx="43869">
                  <c:v>-3.39019056804475E-2</c:v>
                </c:pt>
                <c:pt idx="43870">
                  <c:v>-3.41339270423823E-2</c:v>
                </c:pt>
                <c:pt idx="43871">
                  <c:v>-3.4365948406586203E-2</c:v>
                </c:pt>
                <c:pt idx="43872">
                  <c:v>-3.4597969770789903E-2</c:v>
                </c:pt>
                <c:pt idx="43873">
                  <c:v>-3.4829991132724801E-2</c:v>
                </c:pt>
                <c:pt idx="43874">
                  <c:v>-3.5062012496928599E-2</c:v>
                </c:pt>
                <c:pt idx="43875">
                  <c:v>-3.5294033861132397E-2</c:v>
                </c:pt>
                <c:pt idx="43876">
                  <c:v>-3.5526055223067302E-2</c:v>
                </c:pt>
                <c:pt idx="43877">
                  <c:v>-3.5758076587271002E-2</c:v>
                </c:pt>
                <c:pt idx="43878">
                  <c:v>-3.5990097951474898E-2</c:v>
                </c:pt>
                <c:pt idx="43879">
                  <c:v>-3.6222119313409698E-2</c:v>
                </c:pt>
                <c:pt idx="43880">
                  <c:v>-3.6454140677613503E-2</c:v>
                </c:pt>
                <c:pt idx="43881">
                  <c:v>-3.6686162041817301E-2</c:v>
                </c:pt>
                <c:pt idx="43882">
                  <c:v>-3.6918183403752303E-2</c:v>
                </c:pt>
                <c:pt idx="43883">
                  <c:v>-3.7150204767955997E-2</c:v>
                </c:pt>
                <c:pt idx="43884">
                  <c:v>-3.7382226132159802E-2</c:v>
                </c:pt>
                <c:pt idx="43885">
                  <c:v>-3.7614247494094699E-2</c:v>
                </c:pt>
                <c:pt idx="43886">
                  <c:v>-3.7846268858298497E-2</c:v>
                </c:pt>
                <c:pt idx="43887">
                  <c:v>-3.8078290222502302E-2</c:v>
                </c:pt>
                <c:pt idx="43888">
                  <c:v>-3.83103115844372E-2</c:v>
                </c:pt>
                <c:pt idx="43889">
                  <c:v>-3.8542332948640998E-2</c:v>
                </c:pt>
                <c:pt idx="43890">
                  <c:v>-3.8774354312844803E-2</c:v>
                </c:pt>
                <c:pt idx="43891">
                  <c:v>-3.9006375674779603E-2</c:v>
                </c:pt>
                <c:pt idx="43892">
                  <c:v>-3.9238397038983401E-2</c:v>
                </c:pt>
                <c:pt idx="43893">
                  <c:v>-3.9470418403187199E-2</c:v>
                </c:pt>
                <c:pt idx="43894">
                  <c:v>-3.9702439765122097E-2</c:v>
                </c:pt>
                <c:pt idx="43895">
                  <c:v>-3.9934461129325902E-2</c:v>
                </c:pt>
                <c:pt idx="43896">
                  <c:v>-4.01664824935297E-2</c:v>
                </c:pt>
                <c:pt idx="43897">
                  <c:v>-4.0398503855464597E-2</c:v>
                </c:pt>
                <c:pt idx="43898">
                  <c:v>-4.0630525219668298E-2</c:v>
                </c:pt>
                <c:pt idx="43899">
                  <c:v>-4.0862546583872103E-2</c:v>
                </c:pt>
                <c:pt idx="43900">
                  <c:v>-4.1094567945807001E-2</c:v>
                </c:pt>
                <c:pt idx="43901">
                  <c:v>-4.1326589310010903E-2</c:v>
                </c:pt>
                <c:pt idx="43902">
                  <c:v>-4.1558610674214597E-2</c:v>
                </c:pt>
                <c:pt idx="43903">
                  <c:v>-4.1790632036149501E-2</c:v>
                </c:pt>
                <c:pt idx="43904">
                  <c:v>-4.2022653400353299E-2</c:v>
                </c:pt>
                <c:pt idx="43905">
                  <c:v>-4.2254674764557097E-2</c:v>
                </c:pt>
                <c:pt idx="43906">
                  <c:v>-4.2486696126492002E-2</c:v>
                </c:pt>
                <c:pt idx="43907">
                  <c:v>-4.2718717490695703E-2</c:v>
                </c:pt>
                <c:pt idx="43908">
                  <c:v>-4.2950738854899598E-2</c:v>
                </c:pt>
                <c:pt idx="43909">
                  <c:v>-4.3182760216834398E-2</c:v>
                </c:pt>
                <c:pt idx="43910">
                  <c:v>-4.3414781581038203E-2</c:v>
                </c:pt>
                <c:pt idx="43911">
                  <c:v>-4.3646802945242001E-2</c:v>
                </c:pt>
                <c:pt idx="43912">
                  <c:v>-4.3878824307176899E-2</c:v>
                </c:pt>
                <c:pt idx="43913">
                  <c:v>-4.4110845671380697E-2</c:v>
                </c:pt>
                <c:pt idx="43914">
                  <c:v>-4.4342867035584502E-2</c:v>
                </c:pt>
                <c:pt idx="43915">
                  <c:v>-4.4574888397519399E-2</c:v>
                </c:pt>
                <c:pt idx="43916">
                  <c:v>-4.48069097617231E-2</c:v>
                </c:pt>
                <c:pt idx="43917">
                  <c:v>-4.5038931125927002E-2</c:v>
                </c:pt>
                <c:pt idx="43918">
                  <c:v>-4.5270952487861803E-2</c:v>
                </c:pt>
                <c:pt idx="43919">
                  <c:v>-4.5502973852065601E-2</c:v>
                </c:pt>
                <c:pt idx="43920">
                  <c:v>-4.5734995216269399E-2</c:v>
                </c:pt>
                <c:pt idx="43921">
                  <c:v>-4.5967016578204303E-2</c:v>
                </c:pt>
                <c:pt idx="43922">
                  <c:v>-4.6199037942408101E-2</c:v>
                </c:pt>
                <c:pt idx="43923">
                  <c:v>-4.6431059306611899E-2</c:v>
                </c:pt>
                <c:pt idx="43924">
                  <c:v>-4.6663080668546797E-2</c:v>
                </c:pt>
                <c:pt idx="43925">
                  <c:v>-4.6895102032750602E-2</c:v>
                </c:pt>
                <c:pt idx="43926">
                  <c:v>-4.7127123396954303E-2</c:v>
                </c:pt>
                <c:pt idx="43927">
                  <c:v>-4.73591447588892E-2</c:v>
                </c:pt>
                <c:pt idx="43928">
                  <c:v>-4.7591166123092998E-2</c:v>
                </c:pt>
                <c:pt idx="43929">
                  <c:v>-4.7823187487296803E-2</c:v>
                </c:pt>
                <c:pt idx="43930">
                  <c:v>-4.8055208849231701E-2</c:v>
                </c:pt>
                <c:pt idx="43931">
                  <c:v>-4.8287230213435499E-2</c:v>
                </c:pt>
                <c:pt idx="43932">
                  <c:v>-4.8519251577639297E-2</c:v>
                </c:pt>
                <c:pt idx="43933">
                  <c:v>-4.8751272939574097E-2</c:v>
                </c:pt>
                <c:pt idx="43934">
                  <c:v>-4.8983294303777999E-2</c:v>
                </c:pt>
                <c:pt idx="43935">
                  <c:v>-4.92153156679817E-2</c:v>
                </c:pt>
                <c:pt idx="43936">
                  <c:v>-4.9447337029916702E-2</c:v>
                </c:pt>
                <c:pt idx="43937">
                  <c:v>-4.9679358394120403E-2</c:v>
                </c:pt>
                <c:pt idx="43938">
                  <c:v>-4.9911379758324201E-2</c:v>
                </c:pt>
                <c:pt idx="43939">
                  <c:v>-5.0143401120259098E-2</c:v>
                </c:pt>
                <c:pt idx="43940">
                  <c:v>-5.0375422484462903E-2</c:v>
                </c:pt>
                <c:pt idx="43941">
                  <c:v>-5.0607443848666701E-2</c:v>
                </c:pt>
                <c:pt idx="43942">
                  <c:v>-5.0839465210601502E-2</c:v>
                </c:pt>
                <c:pt idx="43943">
                  <c:v>-5.1071486574805397E-2</c:v>
                </c:pt>
                <c:pt idx="43944">
                  <c:v>-5.1303507939009098E-2</c:v>
                </c:pt>
                <c:pt idx="43945">
                  <c:v>-5.1535529300944002E-2</c:v>
                </c:pt>
                <c:pt idx="43946">
                  <c:v>-5.17675506651478E-2</c:v>
                </c:pt>
                <c:pt idx="43947">
                  <c:v>-5.1999572029351598E-2</c:v>
                </c:pt>
                <c:pt idx="43948">
                  <c:v>-5.2231593391286503E-2</c:v>
                </c:pt>
                <c:pt idx="43949">
                  <c:v>-5.2463614755490301E-2</c:v>
                </c:pt>
                <c:pt idx="43950">
                  <c:v>-5.2695636119694099E-2</c:v>
                </c:pt>
                <c:pt idx="43951">
                  <c:v>-5.2927657481628997E-2</c:v>
                </c:pt>
                <c:pt idx="43952">
                  <c:v>-5.3159678845832802E-2</c:v>
                </c:pt>
                <c:pt idx="43953">
                  <c:v>-5.3391700210036502E-2</c:v>
                </c:pt>
                <c:pt idx="43954">
                  <c:v>-5.36237215719714E-2</c:v>
                </c:pt>
                <c:pt idx="43955">
                  <c:v>-5.3855742936175198E-2</c:v>
                </c:pt>
                <c:pt idx="43956">
                  <c:v>-5.4087764300379003E-2</c:v>
                </c:pt>
                <c:pt idx="43957">
                  <c:v>-5.4319785662313901E-2</c:v>
                </c:pt>
                <c:pt idx="43958">
                  <c:v>-5.4551807026517699E-2</c:v>
                </c:pt>
                <c:pt idx="43959">
                  <c:v>-5.4783828390721503E-2</c:v>
                </c:pt>
                <c:pt idx="43960">
                  <c:v>-5.5015849752656401E-2</c:v>
                </c:pt>
                <c:pt idx="43961">
                  <c:v>-5.5247871116860102E-2</c:v>
                </c:pt>
                <c:pt idx="43962">
                  <c:v>-5.5479892481063997E-2</c:v>
                </c:pt>
                <c:pt idx="43963">
                  <c:v>-5.5711913842998798E-2</c:v>
                </c:pt>
                <c:pt idx="43964">
                  <c:v>-5.5943935207202602E-2</c:v>
                </c:pt>
                <c:pt idx="43965">
                  <c:v>-5.61759565714064E-2</c:v>
                </c:pt>
                <c:pt idx="43966">
                  <c:v>-5.6407977933341402E-2</c:v>
                </c:pt>
                <c:pt idx="43967">
                  <c:v>-5.6639999297545103E-2</c:v>
                </c:pt>
                <c:pt idx="43968">
                  <c:v>-5.6872020661748901E-2</c:v>
                </c:pt>
                <c:pt idx="43969">
                  <c:v>-5.7104042023683799E-2</c:v>
                </c:pt>
                <c:pt idx="43970">
                  <c:v>-5.7336063387887597E-2</c:v>
                </c:pt>
                <c:pt idx="43971">
                  <c:v>-5.7568084752091402E-2</c:v>
                </c:pt>
                <c:pt idx="43972">
                  <c:v>-5.7800106114026202E-2</c:v>
                </c:pt>
                <c:pt idx="43973">
                  <c:v>-5.8032127478230097E-2</c:v>
                </c:pt>
                <c:pt idx="43974">
                  <c:v>-5.8264148842433798E-2</c:v>
                </c:pt>
                <c:pt idx="43975">
                  <c:v>-5.8496170204368703E-2</c:v>
                </c:pt>
                <c:pt idx="43976">
                  <c:v>-5.8728191568572501E-2</c:v>
                </c:pt>
                <c:pt idx="43977">
                  <c:v>-5.8960212932776299E-2</c:v>
                </c:pt>
                <c:pt idx="43978">
                  <c:v>-5.9192234294711203E-2</c:v>
                </c:pt>
                <c:pt idx="43979">
                  <c:v>-5.9424255658915001E-2</c:v>
                </c:pt>
                <c:pt idx="43980">
                  <c:v>-5.9656277023118799E-2</c:v>
                </c:pt>
                <c:pt idx="43981">
                  <c:v>-5.98882983850536E-2</c:v>
                </c:pt>
                <c:pt idx="43982">
                  <c:v>-6.0120319749257398E-2</c:v>
                </c:pt>
                <c:pt idx="43983">
                  <c:v>-6.0352341113461203E-2</c:v>
                </c:pt>
                <c:pt idx="43984">
                  <c:v>-6.05843624753961E-2</c:v>
                </c:pt>
                <c:pt idx="43985">
                  <c:v>-6.0816383839599898E-2</c:v>
                </c:pt>
                <c:pt idx="43986">
                  <c:v>-6.1048405203803703E-2</c:v>
                </c:pt>
                <c:pt idx="43987">
                  <c:v>-6.1280426565738601E-2</c:v>
                </c:pt>
                <c:pt idx="43988">
                  <c:v>-6.1512447929942302E-2</c:v>
                </c:pt>
                <c:pt idx="43989">
                  <c:v>-6.17444692941461E-2</c:v>
                </c:pt>
                <c:pt idx="43990">
                  <c:v>-6.1976490656080997E-2</c:v>
                </c:pt>
                <c:pt idx="43991">
                  <c:v>-6.2208512020284802E-2</c:v>
                </c:pt>
                <c:pt idx="43992">
                  <c:v>-6.2440533384488697E-2</c:v>
                </c:pt>
                <c:pt idx="43993">
                  <c:v>-6.2672554746423498E-2</c:v>
                </c:pt>
                <c:pt idx="43994">
                  <c:v>-6.2904576110627303E-2</c:v>
                </c:pt>
                <c:pt idx="43995">
                  <c:v>-6.3136597474831094E-2</c:v>
                </c:pt>
                <c:pt idx="43996">
                  <c:v>-6.3368618836765894E-2</c:v>
                </c:pt>
                <c:pt idx="43997">
                  <c:v>-6.3600640200969796E-2</c:v>
                </c:pt>
                <c:pt idx="43998">
                  <c:v>-6.3832661565173504E-2</c:v>
                </c:pt>
                <c:pt idx="43999">
                  <c:v>-6.4064682927108499E-2</c:v>
                </c:pt>
                <c:pt idx="44000">
                  <c:v>-6.4296704291312207E-2</c:v>
                </c:pt>
                <c:pt idx="44001">
                  <c:v>-6.4528725655515998E-2</c:v>
                </c:pt>
                <c:pt idx="44002">
                  <c:v>-6.4760747017450895E-2</c:v>
                </c:pt>
                <c:pt idx="44003">
                  <c:v>-6.49927683816547E-2</c:v>
                </c:pt>
                <c:pt idx="44004">
                  <c:v>-6.5224789745858505E-2</c:v>
                </c:pt>
                <c:pt idx="44005">
                  <c:v>-6.5456811107793306E-2</c:v>
                </c:pt>
                <c:pt idx="44006">
                  <c:v>-6.5688832471997194E-2</c:v>
                </c:pt>
                <c:pt idx="44007">
                  <c:v>-6.5920853836200902E-2</c:v>
                </c:pt>
                <c:pt idx="44008">
                  <c:v>-6.6152875198135896E-2</c:v>
                </c:pt>
                <c:pt idx="44009">
                  <c:v>-6.6384896562339604E-2</c:v>
                </c:pt>
                <c:pt idx="44010">
                  <c:v>-6.6616917926543395E-2</c:v>
                </c:pt>
                <c:pt idx="44011">
                  <c:v>-6.6848939288478307E-2</c:v>
                </c:pt>
                <c:pt idx="44012">
                  <c:v>-6.7080960652682098E-2</c:v>
                </c:pt>
                <c:pt idx="44013">
                  <c:v>-6.7312982016885903E-2</c:v>
                </c:pt>
                <c:pt idx="44014">
                  <c:v>-6.75450033788208E-2</c:v>
                </c:pt>
                <c:pt idx="44015">
                  <c:v>-6.7777024743024605E-2</c:v>
                </c:pt>
                <c:pt idx="44016">
                  <c:v>-6.8009046107228396E-2</c:v>
                </c:pt>
                <c:pt idx="44017">
                  <c:v>-6.8241067469163197E-2</c:v>
                </c:pt>
                <c:pt idx="44018">
                  <c:v>-6.8473088833367002E-2</c:v>
                </c:pt>
                <c:pt idx="44019">
                  <c:v>-6.8705110197570807E-2</c:v>
                </c:pt>
                <c:pt idx="44020">
                  <c:v>-6.8937131559505704E-2</c:v>
                </c:pt>
                <c:pt idx="44021">
                  <c:v>-6.9169152923709495E-2</c:v>
                </c:pt>
                <c:pt idx="44022">
                  <c:v>-6.94011742879133E-2</c:v>
                </c:pt>
                <c:pt idx="44023">
                  <c:v>-6.9633195649848198E-2</c:v>
                </c:pt>
                <c:pt idx="44024">
                  <c:v>-6.9865217014051906E-2</c:v>
                </c:pt>
                <c:pt idx="44025">
                  <c:v>-7.0097238378255794E-2</c:v>
                </c:pt>
                <c:pt idx="44026">
                  <c:v>-7.0329259740190594E-2</c:v>
                </c:pt>
                <c:pt idx="44027">
                  <c:v>-7.0561281104394399E-2</c:v>
                </c:pt>
                <c:pt idx="44028">
                  <c:v>-7.0793302468598204E-2</c:v>
                </c:pt>
                <c:pt idx="44029">
                  <c:v>-7.1025323830533102E-2</c:v>
                </c:pt>
                <c:pt idx="44030">
                  <c:v>-7.1257345194736907E-2</c:v>
                </c:pt>
                <c:pt idx="44031">
                  <c:v>-7.1489366558940601E-2</c:v>
                </c:pt>
                <c:pt idx="44032">
                  <c:v>-7.1721387920875596E-2</c:v>
                </c:pt>
                <c:pt idx="44033">
                  <c:v>-7.1953409285079303E-2</c:v>
                </c:pt>
                <c:pt idx="44034">
                  <c:v>-7.2185430649283205E-2</c:v>
                </c:pt>
                <c:pt idx="44035">
                  <c:v>-7.2417452011218006E-2</c:v>
                </c:pt>
                <c:pt idx="44036">
                  <c:v>-7.2649473375421894E-2</c:v>
                </c:pt>
                <c:pt idx="44037">
                  <c:v>-7.2881494739625602E-2</c:v>
                </c:pt>
                <c:pt idx="44038">
                  <c:v>-7.31135161015605E-2</c:v>
                </c:pt>
                <c:pt idx="44039">
                  <c:v>-7.3345537465764304E-2</c:v>
                </c:pt>
                <c:pt idx="44040">
                  <c:v>-7.3577558829968095E-2</c:v>
                </c:pt>
                <c:pt idx="44041">
                  <c:v>-7.3809580191902993E-2</c:v>
                </c:pt>
                <c:pt idx="44042">
                  <c:v>-7.4041601556106798E-2</c:v>
                </c:pt>
                <c:pt idx="44043">
                  <c:v>-7.4273622920310603E-2</c:v>
                </c:pt>
                <c:pt idx="44044">
                  <c:v>-7.4505644282245501E-2</c:v>
                </c:pt>
                <c:pt idx="44045">
                  <c:v>-7.4737665646449195E-2</c:v>
                </c:pt>
                <c:pt idx="44046">
                  <c:v>-7.4969687010652999E-2</c:v>
                </c:pt>
                <c:pt idx="44047">
                  <c:v>-7.5201708372587897E-2</c:v>
                </c:pt>
                <c:pt idx="44048">
                  <c:v>-7.5433729736791702E-2</c:v>
                </c:pt>
                <c:pt idx="44049">
                  <c:v>-7.5665751100995493E-2</c:v>
                </c:pt>
                <c:pt idx="44050">
                  <c:v>-7.5897772462930405E-2</c:v>
                </c:pt>
                <c:pt idx="44051">
                  <c:v>-7.6129793827134196E-2</c:v>
                </c:pt>
                <c:pt idx="44052">
                  <c:v>-7.6361815191337903E-2</c:v>
                </c:pt>
                <c:pt idx="44053">
                  <c:v>-7.6593836553272898E-2</c:v>
                </c:pt>
                <c:pt idx="44054">
                  <c:v>-7.6825857917476606E-2</c:v>
                </c:pt>
                <c:pt idx="44055">
                  <c:v>-7.7057879281680397E-2</c:v>
                </c:pt>
                <c:pt idx="44056">
                  <c:v>-7.7289900643615295E-2</c:v>
                </c:pt>
                <c:pt idx="44057">
                  <c:v>-7.75219220078191E-2</c:v>
                </c:pt>
                <c:pt idx="44058">
                  <c:v>-7.7753943372022905E-2</c:v>
                </c:pt>
                <c:pt idx="44059">
                  <c:v>-7.7985964733957802E-2</c:v>
                </c:pt>
                <c:pt idx="44060">
                  <c:v>-7.8217986098161593E-2</c:v>
                </c:pt>
                <c:pt idx="44061">
                  <c:v>-7.8450007462365301E-2</c:v>
                </c:pt>
                <c:pt idx="44062">
                  <c:v>-7.8682028824300296E-2</c:v>
                </c:pt>
                <c:pt idx="44063">
                  <c:v>-7.8914050188504004E-2</c:v>
                </c:pt>
                <c:pt idx="44064">
                  <c:v>-7.9146071552707906E-2</c:v>
                </c:pt>
                <c:pt idx="44065">
                  <c:v>-7.9378092914642706E-2</c:v>
                </c:pt>
                <c:pt idx="44066">
                  <c:v>-7.9610114278846497E-2</c:v>
                </c:pt>
                <c:pt idx="44067">
                  <c:v>-7.9842135643050302E-2</c:v>
                </c:pt>
                <c:pt idx="44068">
                  <c:v>-8.0074157004985103E-2</c:v>
                </c:pt>
                <c:pt idx="44069">
                  <c:v>-8.0306178369189005E-2</c:v>
                </c:pt>
                <c:pt idx="44070">
                  <c:v>-8.0538199733392796E-2</c:v>
                </c:pt>
                <c:pt idx="44071">
                  <c:v>-8.0770221095327693E-2</c:v>
                </c:pt>
                <c:pt idx="44072">
                  <c:v>-8.1002242459531401E-2</c:v>
                </c:pt>
                <c:pt idx="44073">
                  <c:v>-8.1234263823735206E-2</c:v>
                </c:pt>
                <c:pt idx="44074">
                  <c:v>-8.1466285185670104E-2</c:v>
                </c:pt>
                <c:pt idx="44075">
                  <c:v>-8.1698306549873895E-2</c:v>
                </c:pt>
                <c:pt idx="44076">
                  <c:v>-8.19303279140777E-2</c:v>
                </c:pt>
                <c:pt idx="44077">
                  <c:v>-8.2162349276012597E-2</c:v>
                </c:pt>
                <c:pt idx="44078">
                  <c:v>-8.2394370640216402E-2</c:v>
                </c:pt>
                <c:pt idx="44079">
                  <c:v>-8.2626392004420193E-2</c:v>
                </c:pt>
                <c:pt idx="44080">
                  <c:v>-8.2858413366354994E-2</c:v>
                </c:pt>
                <c:pt idx="44081">
                  <c:v>-8.3090434730558896E-2</c:v>
                </c:pt>
                <c:pt idx="44082">
                  <c:v>-8.3322456094762604E-2</c:v>
                </c:pt>
                <c:pt idx="44083">
                  <c:v>-8.3554477456697501E-2</c:v>
                </c:pt>
                <c:pt idx="44084">
                  <c:v>-8.3786498820901306E-2</c:v>
                </c:pt>
                <c:pt idx="44085">
                  <c:v>-8.4018520185105097E-2</c:v>
                </c:pt>
                <c:pt idx="44086">
                  <c:v>-8.4250541547039995E-2</c:v>
                </c:pt>
                <c:pt idx="44087">
                  <c:v>-8.4482562911243703E-2</c:v>
                </c:pt>
                <c:pt idx="44088">
                  <c:v>-8.4714584275447605E-2</c:v>
                </c:pt>
                <c:pt idx="44089">
                  <c:v>-8.4946605637382405E-2</c:v>
                </c:pt>
                <c:pt idx="44090">
                  <c:v>-8.5178627001586293E-2</c:v>
                </c:pt>
                <c:pt idx="44091">
                  <c:v>-8.5410648365790001E-2</c:v>
                </c:pt>
                <c:pt idx="44092">
                  <c:v>-8.5642669727724899E-2</c:v>
                </c:pt>
                <c:pt idx="44093">
                  <c:v>-8.5874691091928704E-2</c:v>
                </c:pt>
                <c:pt idx="44094">
                  <c:v>-8.6106712456132495E-2</c:v>
                </c:pt>
                <c:pt idx="44095">
                  <c:v>-8.6338733818067406E-2</c:v>
                </c:pt>
                <c:pt idx="44096">
                  <c:v>-8.65707551822711E-2</c:v>
                </c:pt>
                <c:pt idx="44097">
                  <c:v>-8.6802776546475002E-2</c:v>
                </c:pt>
                <c:pt idx="44098">
                  <c:v>-8.7034797908409803E-2</c:v>
                </c:pt>
                <c:pt idx="44099">
                  <c:v>-8.7266819272613705E-2</c:v>
                </c:pt>
                <c:pt idx="44100">
                  <c:v>-8.7498840636817399E-2</c:v>
                </c:pt>
                <c:pt idx="44101">
                  <c:v>-8.7730861998752296E-2</c:v>
                </c:pt>
                <c:pt idx="44102">
                  <c:v>-8.7962883362956101E-2</c:v>
                </c:pt>
                <c:pt idx="44103">
                  <c:v>-8.8194904727159906E-2</c:v>
                </c:pt>
                <c:pt idx="44104">
                  <c:v>-8.8426926089094804E-2</c:v>
                </c:pt>
                <c:pt idx="44105">
                  <c:v>-8.8658947453298595E-2</c:v>
                </c:pt>
                <c:pt idx="44106">
                  <c:v>-8.88909688175024E-2</c:v>
                </c:pt>
                <c:pt idx="44107">
                  <c:v>-8.91229901794372E-2</c:v>
                </c:pt>
                <c:pt idx="44108">
                  <c:v>-8.9355011543641005E-2</c:v>
                </c:pt>
                <c:pt idx="44109">
                  <c:v>-8.9587032907844893E-2</c:v>
                </c:pt>
                <c:pt idx="44110">
                  <c:v>-8.9819054269779694E-2</c:v>
                </c:pt>
                <c:pt idx="44111">
                  <c:v>-9.0051075633983499E-2</c:v>
                </c:pt>
                <c:pt idx="44112">
                  <c:v>-9.0283096998187304E-2</c:v>
                </c:pt>
                <c:pt idx="44113">
                  <c:v>-9.0515118360122201E-2</c:v>
                </c:pt>
                <c:pt idx="44114">
                  <c:v>-9.0747139724326006E-2</c:v>
                </c:pt>
                <c:pt idx="44115">
                  <c:v>-9.09791610885297E-2</c:v>
                </c:pt>
                <c:pt idx="44116">
                  <c:v>-9.1211182450464695E-2</c:v>
                </c:pt>
                <c:pt idx="44117">
                  <c:v>-9.1443203814668403E-2</c:v>
                </c:pt>
                <c:pt idx="44118">
                  <c:v>-9.1675225178872305E-2</c:v>
                </c:pt>
                <c:pt idx="44119">
                  <c:v>-9.1907246540807105E-2</c:v>
                </c:pt>
                <c:pt idx="44120">
                  <c:v>-9.2139267905010896E-2</c:v>
                </c:pt>
                <c:pt idx="44121">
                  <c:v>-9.2371289269214701E-2</c:v>
                </c:pt>
                <c:pt idx="44122">
                  <c:v>-9.2603310631149599E-2</c:v>
                </c:pt>
                <c:pt idx="44123">
                  <c:v>-9.2835331995353404E-2</c:v>
                </c:pt>
                <c:pt idx="44124">
                  <c:v>-9.3067353359557098E-2</c:v>
                </c:pt>
                <c:pt idx="44125">
                  <c:v>-9.3299374721492107E-2</c:v>
                </c:pt>
                <c:pt idx="44126">
                  <c:v>-9.35313960856958E-2</c:v>
                </c:pt>
                <c:pt idx="44127">
                  <c:v>-9.3763417449899703E-2</c:v>
                </c:pt>
                <c:pt idx="44128">
                  <c:v>-9.3995438811834503E-2</c:v>
                </c:pt>
                <c:pt idx="44129">
                  <c:v>-9.4227460176038294E-2</c:v>
                </c:pt>
                <c:pt idx="44130">
                  <c:v>-9.4459481540242099E-2</c:v>
                </c:pt>
                <c:pt idx="44131">
                  <c:v>-9.4691502902176997E-2</c:v>
                </c:pt>
                <c:pt idx="44132">
                  <c:v>-9.4923524266380802E-2</c:v>
                </c:pt>
                <c:pt idx="44133">
                  <c:v>-9.5155545630584606E-2</c:v>
                </c:pt>
                <c:pt idx="44134">
                  <c:v>-9.5387566992519504E-2</c:v>
                </c:pt>
                <c:pt idx="44135">
                  <c:v>-9.5619588356723198E-2</c:v>
                </c:pt>
                <c:pt idx="44136">
                  <c:v>-9.5851609720927003E-2</c:v>
                </c:pt>
                <c:pt idx="44137">
                  <c:v>-9.6083631082861901E-2</c:v>
                </c:pt>
                <c:pt idx="44138">
                  <c:v>-9.6315652447065705E-2</c:v>
                </c:pt>
                <c:pt idx="44139">
                  <c:v>-9.6547673811269497E-2</c:v>
                </c:pt>
                <c:pt idx="44140">
                  <c:v>-9.6779695173204394E-2</c:v>
                </c:pt>
                <c:pt idx="44141">
                  <c:v>-9.7011716537408199E-2</c:v>
                </c:pt>
                <c:pt idx="44142">
                  <c:v>-9.7243737901612004E-2</c:v>
                </c:pt>
                <c:pt idx="44143">
                  <c:v>-9.7475759263546805E-2</c:v>
                </c:pt>
                <c:pt idx="44144">
                  <c:v>-9.7707780627750707E-2</c:v>
                </c:pt>
                <c:pt idx="44145">
                  <c:v>-9.7939801991954401E-2</c:v>
                </c:pt>
                <c:pt idx="44146">
                  <c:v>-9.8171823353889395E-2</c:v>
                </c:pt>
                <c:pt idx="44147">
                  <c:v>-9.8403844718093103E-2</c:v>
                </c:pt>
                <c:pt idx="44148">
                  <c:v>-9.8635866082296894E-2</c:v>
                </c:pt>
                <c:pt idx="44149">
                  <c:v>-9.8867887444231806E-2</c:v>
                </c:pt>
                <c:pt idx="44150">
                  <c:v>-9.9099908808435597E-2</c:v>
                </c:pt>
                <c:pt idx="44151">
                  <c:v>-9.9331930172639402E-2</c:v>
                </c:pt>
                <c:pt idx="44152">
                  <c:v>-9.9563951534574202E-2</c:v>
                </c:pt>
                <c:pt idx="44153">
                  <c:v>-9.9795972898778104E-2</c:v>
                </c:pt>
                <c:pt idx="44154">
                  <c:v>-0.10002799426298201</c:v>
                </c:pt>
                <c:pt idx="44155">
                  <c:v>-0.100260015624917</c:v>
                </c:pt>
                <c:pt idx="44156">
                  <c:v>-0.100492036989121</c:v>
                </c:pt>
                <c:pt idx="44157">
                  <c:v>-0.100724058353324</c:v>
                </c:pt>
                <c:pt idx="44158">
                  <c:v>-0.100956079715259</c:v>
                </c:pt>
                <c:pt idx="44159">
                  <c:v>-0.10118810107946299</c:v>
                </c:pt>
                <c:pt idx="44160">
                  <c:v>-0.10142012244366699</c:v>
                </c:pt>
                <c:pt idx="44161">
                  <c:v>-0.101652143805602</c:v>
                </c:pt>
                <c:pt idx="44162">
                  <c:v>-0.101884165169805</c:v>
                </c:pt>
                <c:pt idx="44163">
                  <c:v>-0.102116186534009</c:v>
                </c:pt>
                <c:pt idx="44164">
                  <c:v>-0.102348207895944</c:v>
                </c:pt>
                <c:pt idx="44165">
                  <c:v>-0.102580229260148</c:v>
                </c:pt>
                <c:pt idx="44166">
                  <c:v>-0.10281225062435199</c:v>
                </c:pt>
                <c:pt idx="44167">
                  <c:v>-0.103044271986287</c:v>
                </c:pt>
                <c:pt idx="44168">
                  <c:v>-0.10327629335049</c:v>
                </c:pt>
                <c:pt idx="44169">
                  <c:v>-0.103508314714694</c:v>
                </c:pt>
                <c:pt idx="44170">
                  <c:v>-0.103740336076629</c:v>
                </c:pt>
                <c:pt idx="44171">
                  <c:v>-0.103972357440833</c:v>
                </c:pt>
                <c:pt idx="44172">
                  <c:v>-0.104204378805037</c:v>
                </c:pt>
                <c:pt idx="44173">
                  <c:v>-0.10443640016697101</c:v>
                </c:pt>
                <c:pt idx="44174">
                  <c:v>-0.104668421531175</c:v>
                </c:pt>
                <c:pt idx="44175">
                  <c:v>-0.104900442895379</c:v>
                </c:pt>
                <c:pt idx="44176">
                  <c:v>-0.105132464257314</c:v>
                </c:pt>
                <c:pt idx="44177">
                  <c:v>-0.105364485621518</c:v>
                </c:pt>
                <c:pt idx="44178">
                  <c:v>-0.105596506985722</c:v>
                </c:pt>
                <c:pt idx="44179">
                  <c:v>-0.10582852834765601</c:v>
                </c:pt>
                <c:pt idx="44180">
                  <c:v>-0.10606054971186001</c:v>
                </c:pt>
                <c:pt idx="44181">
                  <c:v>-0.106292571076064</c:v>
                </c:pt>
                <c:pt idx="44182">
                  <c:v>-0.106524592437999</c:v>
                </c:pt>
                <c:pt idx="44183">
                  <c:v>-0.106756613802203</c:v>
                </c:pt>
                <c:pt idx="44184">
                  <c:v>-0.106988635166407</c:v>
                </c:pt>
                <c:pt idx="44185">
                  <c:v>-0.10722065652834099</c:v>
                </c:pt>
                <c:pt idx="44186">
                  <c:v>-0.10745267789254501</c:v>
                </c:pt>
                <c:pt idx="44187">
                  <c:v>-0.10768469925674901</c:v>
                </c:pt>
                <c:pt idx="44188">
                  <c:v>-0.107916720618684</c:v>
                </c:pt>
                <c:pt idx="44189">
                  <c:v>-0.108148741982888</c:v>
                </c:pt>
                <c:pt idx="44190">
                  <c:v>-0.108380763347091</c:v>
                </c:pt>
                <c:pt idx="44191">
                  <c:v>-0.10861278470902599</c:v>
                </c:pt>
                <c:pt idx="44192">
                  <c:v>-0.10884480607322999</c:v>
                </c:pt>
                <c:pt idx="44193">
                  <c:v>-0.10907682743743401</c:v>
                </c:pt>
                <c:pt idx="44194">
                  <c:v>-0.109308848799369</c:v>
                </c:pt>
                <c:pt idx="44195">
                  <c:v>-0.109540870163573</c:v>
                </c:pt>
                <c:pt idx="44196">
                  <c:v>-0.109772891527776</c:v>
                </c:pt>
                <c:pt idx="44197">
                  <c:v>-0.110004912889711</c:v>
                </c:pt>
                <c:pt idx="44198">
                  <c:v>-0.11023693425391499</c:v>
                </c:pt>
                <c:pt idx="44199">
                  <c:v>-0.11046895561811899</c:v>
                </c:pt>
                <c:pt idx="44200">
                  <c:v>-0.110700976980054</c:v>
                </c:pt>
                <c:pt idx="44201">
                  <c:v>-0.110932998344257</c:v>
                </c:pt>
                <c:pt idx="44202">
                  <c:v>-0.111165019708461</c:v>
                </c:pt>
                <c:pt idx="44203">
                  <c:v>-0.111397041070396</c:v>
                </c:pt>
                <c:pt idx="44204">
                  <c:v>-0.1116290624346</c:v>
                </c:pt>
                <c:pt idx="44205">
                  <c:v>-0.111861083798804</c:v>
                </c:pt>
                <c:pt idx="44206">
                  <c:v>-0.112093105160739</c:v>
                </c:pt>
                <c:pt idx="44207">
                  <c:v>-0.112325126524942</c:v>
                </c:pt>
                <c:pt idx="44208">
                  <c:v>-0.112557147889146</c:v>
                </c:pt>
                <c:pt idx="44209">
                  <c:v>-0.112789169251081</c:v>
                </c:pt>
                <c:pt idx="44210">
                  <c:v>-0.113021190615285</c:v>
                </c:pt>
                <c:pt idx="44211">
                  <c:v>-0.113253211979489</c:v>
                </c:pt>
                <c:pt idx="44212">
                  <c:v>-0.113485233341424</c:v>
                </c:pt>
                <c:pt idx="44213">
                  <c:v>-0.113717254705627</c:v>
                </c:pt>
                <c:pt idx="44214">
                  <c:v>-0.113949276069831</c:v>
                </c:pt>
                <c:pt idx="44215">
                  <c:v>-0.114181297431766</c:v>
                </c:pt>
                <c:pt idx="44216">
                  <c:v>-0.11441331879597</c:v>
                </c:pt>
                <c:pt idx="44217">
                  <c:v>-0.114645340160174</c:v>
                </c:pt>
                <c:pt idx="44218">
                  <c:v>-0.11487736152210901</c:v>
                </c:pt>
                <c:pt idx="44219">
                  <c:v>-0.11510938288631201</c:v>
                </c:pt>
                <c:pt idx="44220">
                  <c:v>-0.11534140425051601</c:v>
                </c:pt>
                <c:pt idx="44221">
                  <c:v>-0.115573425612451</c:v>
                </c:pt>
                <c:pt idx="44222">
                  <c:v>-0.115805446976655</c:v>
                </c:pt>
                <c:pt idx="44223">
                  <c:v>-0.116037468340859</c:v>
                </c:pt>
                <c:pt idx="44224">
                  <c:v>-0.11626948970279299</c:v>
                </c:pt>
                <c:pt idx="44225">
                  <c:v>-0.11650151106699699</c:v>
                </c:pt>
                <c:pt idx="44226">
                  <c:v>-0.11673353243120101</c:v>
                </c:pt>
                <c:pt idx="44227">
                  <c:v>-0.116965553793136</c:v>
                </c:pt>
                <c:pt idx="44228">
                  <c:v>-0.11719757515734</c:v>
                </c:pt>
                <c:pt idx="44229">
                  <c:v>-0.117429596521543</c:v>
                </c:pt>
                <c:pt idx="44230">
                  <c:v>-0.117661617883478</c:v>
                </c:pt>
                <c:pt idx="44231">
                  <c:v>-0.11789363924768199</c:v>
                </c:pt>
                <c:pt idx="44232">
                  <c:v>-0.11812566061188599</c:v>
                </c:pt>
                <c:pt idx="44233">
                  <c:v>-0.118357681973821</c:v>
                </c:pt>
                <c:pt idx="44234">
                  <c:v>-0.118589703338025</c:v>
                </c:pt>
                <c:pt idx="44235">
                  <c:v>-0.118821724702228</c:v>
                </c:pt>
                <c:pt idx="44236">
                  <c:v>-0.119053746064163</c:v>
                </c:pt>
                <c:pt idx="44237">
                  <c:v>-0.119285767428367</c:v>
                </c:pt>
                <c:pt idx="44238">
                  <c:v>-0.11951778879257099</c:v>
                </c:pt>
                <c:pt idx="44239">
                  <c:v>-0.119749810154506</c:v>
                </c:pt>
                <c:pt idx="44240">
                  <c:v>-0.11998183151871</c:v>
                </c:pt>
                <c:pt idx="44241">
                  <c:v>-0.120213852882913</c:v>
                </c:pt>
                <c:pt idx="44242">
                  <c:v>-0.120445874244848</c:v>
                </c:pt>
                <c:pt idx="44243">
                  <c:v>-0.120677895609052</c:v>
                </c:pt>
                <c:pt idx="44244">
                  <c:v>-0.120909916973256</c:v>
                </c:pt>
                <c:pt idx="44245">
                  <c:v>-0.121141938335191</c:v>
                </c:pt>
                <c:pt idx="44246">
                  <c:v>-0.121373959699395</c:v>
                </c:pt>
                <c:pt idx="44247">
                  <c:v>-0.121605981063598</c:v>
                </c:pt>
                <c:pt idx="44248">
                  <c:v>-0.121838002425533</c:v>
                </c:pt>
                <c:pt idx="44249">
                  <c:v>-0.122070023789737</c:v>
                </c:pt>
                <c:pt idx="44250">
                  <c:v>-0.122302045153941</c:v>
                </c:pt>
                <c:pt idx="44251">
                  <c:v>-0.12253406651587601</c:v>
                </c:pt>
                <c:pt idx="44252">
                  <c:v>-0.12276608788007901</c:v>
                </c:pt>
                <c:pt idx="44253">
                  <c:v>-0.122998109244283</c:v>
                </c:pt>
                <c:pt idx="44254">
                  <c:v>-0.123230130606218</c:v>
                </c:pt>
                <c:pt idx="44255">
                  <c:v>-0.123462151970422</c:v>
                </c:pt>
                <c:pt idx="44256">
                  <c:v>-0.123694173334626</c:v>
                </c:pt>
                <c:pt idx="44257">
                  <c:v>-0.12392619469656101</c:v>
                </c:pt>
                <c:pt idx="44258">
                  <c:v>-0.12415821606076401</c:v>
                </c:pt>
                <c:pt idx="44259">
                  <c:v>-0.12439023742496801</c:v>
                </c:pt>
                <c:pt idx="44260">
                  <c:v>-0.124622258786903</c:v>
                </c:pt>
                <c:pt idx="44261">
                  <c:v>-0.124854280151107</c:v>
                </c:pt>
                <c:pt idx="44262">
                  <c:v>-0.125086301515311</c:v>
                </c:pt>
                <c:pt idx="44263">
                  <c:v>-0.12531832287724601</c:v>
                </c:pt>
                <c:pt idx="44264">
                  <c:v>-0.12555034424144901</c:v>
                </c:pt>
                <c:pt idx="44265">
                  <c:v>-0.12578236560565301</c:v>
                </c:pt>
                <c:pt idx="44266">
                  <c:v>-0.12601438696758799</c:v>
                </c:pt>
                <c:pt idx="44267">
                  <c:v>-0.12624640833179199</c:v>
                </c:pt>
                <c:pt idx="44268">
                  <c:v>-0.12647842969599599</c:v>
                </c:pt>
                <c:pt idx="44269">
                  <c:v>-0.12671045105793</c:v>
                </c:pt>
                <c:pt idx="44270">
                  <c:v>-0.126942472422134</c:v>
                </c:pt>
                <c:pt idx="44271">
                  <c:v>-0.12717449378633799</c:v>
                </c:pt>
                <c:pt idx="44272">
                  <c:v>-0.127406515148273</c:v>
                </c:pt>
                <c:pt idx="44273">
                  <c:v>-0.127638536512477</c:v>
                </c:pt>
                <c:pt idx="44274">
                  <c:v>-0.127870557876681</c:v>
                </c:pt>
                <c:pt idx="44275">
                  <c:v>-0.12810257923861501</c:v>
                </c:pt>
                <c:pt idx="44276">
                  <c:v>-0.12833460060281901</c:v>
                </c:pt>
                <c:pt idx="44277">
                  <c:v>-0.12856662196702301</c:v>
                </c:pt>
                <c:pt idx="44278">
                  <c:v>-0.12879864332895799</c:v>
                </c:pt>
                <c:pt idx="44279">
                  <c:v>-0.12903066469316199</c:v>
                </c:pt>
                <c:pt idx="44280">
                  <c:v>-0.12926268605736499</c:v>
                </c:pt>
                <c:pt idx="44281">
                  <c:v>-0.1294947074193</c:v>
                </c:pt>
                <c:pt idx="44282">
                  <c:v>-0.129726728783504</c:v>
                </c:pt>
                <c:pt idx="44283">
                  <c:v>-0.129958750147708</c:v>
                </c:pt>
                <c:pt idx="44284">
                  <c:v>-0.13019077150964301</c:v>
                </c:pt>
                <c:pt idx="44285">
                  <c:v>-0.130422792873847</c:v>
                </c:pt>
                <c:pt idx="44286">
                  <c:v>-0.13065481423805</c:v>
                </c:pt>
                <c:pt idx="44287">
                  <c:v>-0.13088683559998501</c:v>
                </c:pt>
                <c:pt idx="44288">
                  <c:v>-0.13111885696418901</c:v>
                </c:pt>
                <c:pt idx="44289">
                  <c:v>-0.13135087832839301</c:v>
                </c:pt>
                <c:pt idx="44290">
                  <c:v>-0.13158289969032799</c:v>
                </c:pt>
                <c:pt idx="44291">
                  <c:v>-0.13181492105453199</c:v>
                </c:pt>
                <c:pt idx="44292">
                  <c:v>-0.13204694241873499</c:v>
                </c:pt>
                <c:pt idx="44293">
                  <c:v>-0.13227896378067</c:v>
                </c:pt>
                <c:pt idx="44294">
                  <c:v>-0.132510985144874</c:v>
                </c:pt>
                <c:pt idx="44295">
                  <c:v>-0.132743006509078</c:v>
                </c:pt>
                <c:pt idx="44296">
                  <c:v>-0.13297502787101301</c:v>
                </c:pt>
                <c:pt idx="44297">
                  <c:v>-0.13320704923521601</c:v>
                </c:pt>
                <c:pt idx="44298">
                  <c:v>-0.13343907059942001</c:v>
                </c:pt>
                <c:pt idx="44299">
                  <c:v>-0.13367109196135499</c:v>
                </c:pt>
                <c:pt idx="44300">
                  <c:v>-0.13390311332555899</c:v>
                </c:pt>
                <c:pt idx="44301">
                  <c:v>-0.13413513468976301</c:v>
                </c:pt>
                <c:pt idx="44302">
                  <c:v>-0.13436715605169799</c:v>
                </c:pt>
                <c:pt idx="44303">
                  <c:v>-0.13459917741590099</c:v>
                </c:pt>
                <c:pt idx="44304">
                  <c:v>-0.13483119878010499</c:v>
                </c:pt>
                <c:pt idx="44305">
                  <c:v>-0.13506322014204</c:v>
                </c:pt>
                <c:pt idx="44306">
                  <c:v>-0.135295241506244</c:v>
                </c:pt>
                <c:pt idx="44307">
                  <c:v>-0.135527262870448</c:v>
                </c:pt>
                <c:pt idx="44308">
                  <c:v>-0.13575928423238301</c:v>
                </c:pt>
                <c:pt idx="44309">
                  <c:v>-0.13599130559658601</c:v>
                </c:pt>
                <c:pt idx="44310">
                  <c:v>-0.13622332696079001</c:v>
                </c:pt>
                <c:pt idx="44311">
                  <c:v>-0.13645534832272499</c:v>
                </c:pt>
                <c:pt idx="44312">
                  <c:v>-0.13668736968692899</c:v>
                </c:pt>
                <c:pt idx="44313">
                  <c:v>-0.13691939105113299</c:v>
                </c:pt>
                <c:pt idx="44314">
                  <c:v>-0.137151412413068</c:v>
                </c:pt>
                <c:pt idx="44315">
                  <c:v>-0.137383433777271</c:v>
                </c:pt>
                <c:pt idx="44316">
                  <c:v>-0.137615455141475</c:v>
                </c:pt>
                <c:pt idx="44317">
                  <c:v>-0.13784747650341</c:v>
                </c:pt>
                <c:pt idx="44318">
                  <c:v>-0.138079497867614</c:v>
                </c:pt>
                <c:pt idx="44319">
                  <c:v>-0.138311519231818</c:v>
                </c:pt>
                <c:pt idx="44320">
                  <c:v>-0.13854354059375201</c:v>
                </c:pt>
                <c:pt idx="44321">
                  <c:v>-0.13877556195795601</c:v>
                </c:pt>
                <c:pt idx="44322">
                  <c:v>-0.13900758332216001</c:v>
                </c:pt>
                <c:pt idx="44323">
                  <c:v>-0.13923960468409499</c:v>
                </c:pt>
                <c:pt idx="44324">
                  <c:v>-0.13947162604829899</c:v>
                </c:pt>
                <c:pt idx="44325">
                  <c:v>-0.13970364741250199</c:v>
                </c:pt>
                <c:pt idx="44326">
                  <c:v>-0.139935668774437</c:v>
                </c:pt>
                <c:pt idx="44327">
                  <c:v>-0.140167690138641</c:v>
                </c:pt>
                <c:pt idx="44328">
                  <c:v>-0.140399711502845</c:v>
                </c:pt>
                <c:pt idx="44329">
                  <c:v>-0.14063173286478001</c:v>
                </c:pt>
                <c:pt idx="44330">
                  <c:v>-0.14086375422898401</c:v>
                </c:pt>
                <c:pt idx="44331">
                  <c:v>-0.14109577559318701</c:v>
                </c:pt>
                <c:pt idx="44332">
                  <c:v>-0.14132779695512199</c:v>
                </c:pt>
                <c:pt idx="44333">
                  <c:v>-0.14155981831932599</c:v>
                </c:pt>
                <c:pt idx="44334">
                  <c:v>-0.14179183968353001</c:v>
                </c:pt>
                <c:pt idx="44335">
                  <c:v>-0.14202386104546499</c:v>
                </c:pt>
                <c:pt idx="44336">
                  <c:v>-0.14225588240966899</c:v>
                </c:pt>
                <c:pt idx="44337">
                  <c:v>-0.14248790377387199</c:v>
                </c:pt>
                <c:pt idx="44338">
                  <c:v>-0.142719925135807</c:v>
                </c:pt>
                <c:pt idx="44339">
                  <c:v>-0.142951946500011</c:v>
                </c:pt>
                <c:pt idx="44340">
                  <c:v>-0.143183967864215</c:v>
                </c:pt>
                <c:pt idx="44341">
                  <c:v>-0.14341598922615001</c:v>
                </c:pt>
                <c:pt idx="44342">
                  <c:v>-0.14364801059035301</c:v>
                </c:pt>
                <c:pt idx="44343">
                  <c:v>-0.14388003195455701</c:v>
                </c:pt>
                <c:pt idx="44344">
                  <c:v>-0.14411205331649199</c:v>
                </c:pt>
                <c:pt idx="44345">
                  <c:v>-0.14434407468069599</c:v>
                </c:pt>
                <c:pt idx="44346">
                  <c:v>-0.14457609604489999</c:v>
                </c:pt>
                <c:pt idx="44347">
                  <c:v>-0.144808117406835</c:v>
                </c:pt>
                <c:pt idx="44348">
                  <c:v>-0.145040138771038</c:v>
                </c:pt>
                <c:pt idx="44349">
                  <c:v>-0.145272160135242</c:v>
                </c:pt>
                <c:pt idx="44350">
                  <c:v>-0.145504181497177</c:v>
                </c:pt>
                <c:pt idx="44351">
                  <c:v>-0.145736202861381</c:v>
                </c:pt>
                <c:pt idx="44352">
                  <c:v>-0.145968224225585</c:v>
                </c:pt>
                <c:pt idx="44353">
                  <c:v>-0.14620024558752001</c:v>
                </c:pt>
                <c:pt idx="44354">
                  <c:v>-0.14643226695172301</c:v>
                </c:pt>
                <c:pt idx="44355">
                  <c:v>-0.14666428831592701</c:v>
                </c:pt>
                <c:pt idx="44356">
                  <c:v>-0.14689630967786199</c:v>
                </c:pt>
                <c:pt idx="44357">
                  <c:v>-0.14712833104206599</c:v>
                </c:pt>
                <c:pt idx="44358">
                  <c:v>-0.14736035240626999</c:v>
                </c:pt>
                <c:pt idx="44359">
                  <c:v>-0.147592373768204</c:v>
                </c:pt>
                <c:pt idx="44360">
                  <c:v>-0.147824395132408</c:v>
                </c:pt>
                <c:pt idx="44361">
                  <c:v>-0.148056416496612</c:v>
                </c:pt>
                <c:pt idx="44362">
                  <c:v>-0.14828843785854701</c:v>
                </c:pt>
                <c:pt idx="44363">
                  <c:v>-0.14852045922275101</c:v>
                </c:pt>
                <c:pt idx="44364">
                  <c:v>-0.148752480586955</c:v>
                </c:pt>
                <c:pt idx="44365">
                  <c:v>-0.14898450194888899</c:v>
                </c:pt>
                <c:pt idx="44366">
                  <c:v>-0.14921652331309301</c:v>
                </c:pt>
                <c:pt idx="44367">
                  <c:v>-0.14944854467729701</c:v>
                </c:pt>
                <c:pt idx="44368">
                  <c:v>-0.14968056603923199</c:v>
                </c:pt>
                <c:pt idx="44369">
                  <c:v>-0.14991258740343599</c:v>
                </c:pt>
                <c:pt idx="44370">
                  <c:v>-0.15014460876763899</c:v>
                </c:pt>
                <c:pt idx="44371">
                  <c:v>-0.150376630129574</c:v>
                </c:pt>
                <c:pt idx="44372">
                  <c:v>-0.150608651493778</c:v>
                </c:pt>
                <c:pt idx="44373">
                  <c:v>-0.150840672857982</c:v>
                </c:pt>
                <c:pt idx="44374">
                  <c:v>-0.15107269421991701</c:v>
                </c:pt>
                <c:pt idx="44375">
                  <c:v>-0.15130471558412101</c:v>
                </c:pt>
                <c:pt idx="44376">
                  <c:v>-0.15153673694832401</c:v>
                </c:pt>
                <c:pt idx="44377">
                  <c:v>-0.15176875831025899</c:v>
                </c:pt>
                <c:pt idx="44378">
                  <c:v>-0.15200077967446299</c:v>
                </c:pt>
                <c:pt idx="44379">
                  <c:v>-0.15223280103866699</c:v>
                </c:pt>
                <c:pt idx="44380">
                  <c:v>-0.152464822400602</c:v>
                </c:pt>
                <c:pt idx="44381">
                  <c:v>-0.152696843764806</c:v>
                </c:pt>
                <c:pt idx="44382">
                  <c:v>-0.152928865129009</c:v>
                </c:pt>
                <c:pt idx="44383">
                  <c:v>-0.153160886490944</c:v>
                </c:pt>
                <c:pt idx="44384">
                  <c:v>-0.153392907855148</c:v>
                </c:pt>
                <c:pt idx="44385">
                  <c:v>-0.153624929219352</c:v>
                </c:pt>
                <c:pt idx="44386">
                  <c:v>-0.15385695058128701</c:v>
                </c:pt>
                <c:pt idx="44387">
                  <c:v>-0.15408897194549001</c:v>
                </c:pt>
                <c:pt idx="44388">
                  <c:v>-0.15432099330969401</c:v>
                </c:pt>
                <c:pt idx="44389">
                  <c:v>-0.15455301467162899</c:v>
                </c:pt>
                <c:pt idx="44390">
                  <c:v>-0.15478503603583299</c:v>
                </c:pt>
                <c:pt idx="44391">
                  <c:v>-0.15501705740003699</c:v>
                </c:pt>
                <c:pt idx="44392">
                  <c:v>-0.155249078761972</c:v>
                </c:pt>
                <c:pt idx="44393">
                  <c:v>-0.155481100126175</c:v>
                </c:pt>
                <c:pt idx="44394">
                  <c:v>-0.155713121490379</c:v>
                </c:pt>
                <c:pt idx="44395">
                  <c:v>-0.15594514285231401</c:v>
                </c:pt>
                <c:pt idx="44396">
                  <c:v>-0.15617716421651801</c:v>
                </c:pt>
                <c:pt idx="44397">
                  <c:v>-0.156409185580722</c:v>
                </c:pt>
                <c:pt idx="44398">
                  <c:v>-0.15664120694265701</c:v>
                </c:pt>
                <c:pt idx="44399">
                  <c:v>-0.15687322830686001</c:v>
                </c:pt>
                <c:pt idx="44400">
                  <c:v>-0.15710524967106401</c:v>
                </c:pt>
                <c:pt idx="44401">
                  <c:v>-0.15733727103299899</c:v>
                </c:pt>
                <c:pt idx="44402">
                  <c:v>-0.15756929239720299</c:v>
                </c:pt>
                <c:pt idx="44403">
                  <c:v>-0.15780131376140699</c:v>
                </c:pt>
                <c:pt idx="44404">
                  <c:v>-0.158033335123341</c:v>
                </c:pt>
                <c:pt idx="44405">
                  <c:v>-0.158265356487545</c:v>
                </c:pt>
                <c:pt idx="44406">
                  <c:v>-0.158497377851749</c:v>
                </c:pt>
                <c:pt idx="44407">
                  <c:v>-0.15872939921368401</c:v>
                </c:pt>
                <c:pt idx="44408">
                  <c:v>-0.15896142057788801</c:v>
                </c:pt>
                <c:pt idx="44409">
                  <c:v>-0.15919344194209201</c:v>
                </c:pt>
                <c:pt idx="44410">
                  <c:v>-0.15942546330402599</c:v>
                </c:pt>
                <c:pt idx="44411">
                  <c:v>-0.15965748466822999</c:v>
                </c:pt>
                <c:pt idx="44412">
                  <c:v>-0.15988950603243399</c:v>
                </c:pt>
                <c:pt idx="44413">
                  <c:v>-0.160121527394369</c:v>
                </c:pt>
                <c:pt idx="44414">
                  <c:v>-0.16035354875857299</c:v>
                </c:pt>
                <c:pt idx="44415">
                  <c:v>-0.16058557012277599</c:v>
                </c:pt>
                <c:pt idx="44416">
                  <c:v>-0.160817591484711</c:v>
                </c:pt>
                <c:pt idx="44417">
                  <c:v>-0.161049612848915</c:v>
                </c:pt>
                <c:pt idx="44418">
                  <c:v>-0.161281634213119</c:v>
                </c:pt>
                <c:pt idx="44419">
                  <c:v>-0.16151365557505401</c:v>
                </c:pt>
                <c:pt idx="44420">
                  <c:v>-0.16174567693925801</c:v>
                </c:pt>
                <c:pt idx="44421">
                  <c:v>-0.16197769830346101</c:v>
                </c:pt>
                <c:pt idx="44422">
                  <c:v>-0.16220971966539599</c:v>
                </c:pt>
                <c:pt idx="44423">
                  <c:v>-0.16244174102959999</c:v>
                </c:pt>
                <c:pt idx="44424">
                  <c:v>-0.16267376239380399</c:v>
                </c:pt>
                <c:pt idx="44425">
                  <c:v>-0.162905783755739</c:v>
                </c:pt>
                <c:pt idx="44426">
                  <c:v>-0.163137805119943</c:v>
                </c:pt>
                <c:pt idx="44427">
                  <c:v>-0.163369826484146</c:v>
                </c:pt>
                <c:pt idx="44428">
                  <c:v>-0.16360184784608101</c:v>
                </c:pt>
                <c:pt idx="44429">
                  <c:v>-0.163833869210285</c:v>
                </c:pt>
                <c:pt idx="44430">
                  <c:v>-0.164065890574489</c:v>
                </c:pt>
                <c:pt idx="44431">
                  <c:v>-0.16429791193642401</c:v>
                </c:pt>
                <c:pt idx="44432">
                  <c:v>-0.16452993330062701</c:v>
                </c:pt>
                <c:pt idx="44433">
                  <c:v>-0.16476195466483101</c:v>
                </c:pt>
                <c:pt idx="44434">
                  <c:v>-0.16499397602676599</c:v>
                </c:pt>
                <c:pt idx="44435">
                  <c:v>-0.16522599739096999</c:v>
                </c:pt>
                <c:pt idx="44436">
                  <c:v>-0.16545801875517399</c:v>
                </c:pt>
                <c:pt idx="44437">
                  <c:v>-0.165690040117109</c:v>
                </c:pt>
                <c:pt idx="44438">
                  <c:v>-0.165922061481312</c:v>
                </c:pt>
                <c:pt idx="44439">
                  <c:v>-0.166154082845516</c:v>
                </c:pt>
                <c:pt idx="44440">
                  <c:v>-0.16638610420745101</c:v>
                </c:pt>
                <c:pt idx="44441">
                  <c:v>-0.16661812557165501</c:v>
                </c:pt>
                <c:pt idx="44442">
                  <c:v>-0.16685014693585901</c:v>
                </c:pt>
                <c:pt idx="44443">
                  <c:v>-0.16708216829779399</c:v>
                </c:pt>
                <c:pt idx="44444">
                  <c:v>-0.16731418966199699</c:v>
                </c:pt>
                <c:pt idx="44445">
                  <c:v>-0.16754621102620099</c:v>
                </c:pt>
                <c:pt idx="44446">
                  <c:v>-0.16777823238813599</c:v>
                </c:pt>
                <c:pt idx="44447">
                  <c:v>-0.16801025375233999</c:v>
                </c:pt>
                <c:pt idx="44448">
                  <c:v>-0.16824227511654399</c:v>
                </c:pt>
                <c:pt idx="44449">
                  <c:v>-0.168474296478479</c:v>
                </c:pt>
                <c:pt idx="44450">
                  <c:v>-0.168706317842682</c:v>
                </c:pt>
                <c:pt idx="44451">
                  <c:v>-0.168938339206886</c:v>
                </c:pt>
                <c:pt idx="44452">
                  <c:v>-0.16917036056882101</c:v>
                </c:pt>
                <c:pt idx="44453">
                  <c:v>-0.16940238193302501</c:v>
                </c:pt>
                <c:pt idx="44454">
                  <c:v>-0.16963440329722901</c:v>
                </c:pt>
                <c:pt idx="44455">
                  <c:v>-0.16986642465916299</c:v>
                </c:pt>
                <c:pt idx="44456">
                  <c:v>-0.17009844602336699</c:v>
                </c:pt>
                <c:pt idx="44457">
                  <c:v>-0.17033046738757099</c:v>
                </c:pt>
                <c:pt idx="44458">
                  <c:v>-0.170562488749506</c:v>
                </c:pt>
                <c:pt idx="44459">
                  <c:v>-0.17079451011371</c:v>
                </c:pt>
                <c:pt idx="44460">
                  <c:v>-0.171026531477913</c:v>
                </c:pt>
                <c:pt idx="44461">
                  <c:v>-0.17125855283984801</c:v>
                </c:pt>
                <c:pt idx="44462">
                  <c:v>-0.171490574204052</c:v>
                </c:pt>
                <c:pt idx="44463">
                  <c:v>-0.171722595568256</c:v>
                </c:pt>
                <c:pt idx="44464">
                  <c:v>-0.17195461693019101</c:v>
                </c:pt>
                <c:pt idx="44465">
                  <c:v>-0.17218663829439501</c:v>
                </c:pt>
                <c:pt idx="44466">
                  <c:v>-0.17241865965859801</c:v>
                </c:pt>
                <c:pt idx="44467">
                  <c:v>-0.17265068102053299</c:v>
                </c:pt>
                <c:pt idx="44468">
                  <c:v>-0.17288270238473699</c:v>
                </c:pt>
                <c:pt idx="44469">
                  <c:v>-0.17311472374894099</c:v>
                </c:pt>
                <c:pt idx="44470">
                  <c:v>-0.173346745110876</c:v>
                </c:pt>
                <c:pt idx="44471">
                  <c:v>-0.17357876647508</c:v>
                </c:pt>
                <c:pt idx="44472">
                  <c:v>-0.173810787839283</c:v>
                </c:pt>
                <c:pt idx="44473">
                  <c:v>-0.17404280920121801</c:v>
                </c:pt>
                <c:pt idx="44474">
                  <c:v>-0.17427483056542201</c:v>
                </c:pt>
                <c:pt idx="44475">
                  <c:v>-0.17450685192962601</c:v>
                </c:pt>
                <c:pt idx="44476">
                  <c:v>-0.17473887329156099</c:v>
                </c:pt>
                <c:pt idx="44477">
                  <c:v>-0.17497089465576501</c:v>
                </c:pt>
                <c:pt idx="44478">
                  <c:v>-0.17520291601996801</c:v>
                </c:pt>
                <c:pt idx="44479">
                  <c:v>-0.17543493738190299</c:v>
                </c:pt>
                <c:pt idx="44480">
                  <c:v>-0.17566695874610699</c:v>
                </c:pt>
                <c:pt idx="44481">
                  <c:v>-0.17589898011031099</c:v>
                </c:pt>
                <c:pt idx="44482">
                  <c:v>-0.176131001472246</c:v>
                </c:pt>
                <c:pt idx="44483">
                  <c:v>-0.176363022836449</c:v>
                </c:pt>
                <c:pt idx="44484">
                  <c:v>-0.176595044200653</c:v>
                </c:pt>
                <c:pt idx="44485">
                  <c:v>-0.17682706556258801</c:v>
                </c:pt>
                <c:pt idx="44486">
                  <c:v>-0.17705908692679201</c:v>
                </c:pt>
                <c:pt idx="44487">
                  <c:v>-0.17729110829099601</c:v>
                </c:pt>
                <c:pt idx="44488">
                  <c:v>-0.17752312965293099</c:v>
                </c:pt>
                <c:pt idx="44489">
                  <c:v>-0.17775515101713399</c:v>
                </c:pt>
                <c:pt idx="44490">
                  <c:v>-0.17798717238133799</c:v>
                </c:pt>
                <c:pt idx="44491">
                  <c:v>-0.178219193743273</c:v>
                </c:pt>
                <c:pt idx="44492">
                  <c:v>-0.178451215107477</c:v>
                </c:pt>
                <c:pt idx="44493">
                  <c:v>-0.178683236471681</c:v>
                </c:pt>
                <c:pt idx="44494">
                  <c:v>-0.178915257833616</c:v>
                </c:pt>
                <c:pt idx="44495">
                  <c:v>-0.179147279197819</c:v>
                </c:pt>
                <c:pt idx="44496">
                  <c:v>-0.179379300562023</c:v>
                </c:pt>
                <c:pt idx="44497">
                  <c:v>-0.17961132192395801</c:v>
                </c:pt>
                <c:pt idx="44498">
                  <c:v>-0.17984334328816201</c:v>
                </c:pt>
                <c:pt idx="44499">
                  <c:v>-0.18007536465236601</c:v>
                </c:pt>
                <c:pt idx="44500">
                  <c:v>-0.18030738601429999</c:v>
                </c:pt>
                <c:pt idx="44501">
                  <c:v>-0.18053940737850399</c:v>
                </c:pt>
                <c:pt idx="44502">
                  <c:v>-0.18077142874270799</c:v>
                </c:pt>
                <c:pt idx="44503">
                  <c:v>-0.181003450104643</c:v>
                </c:pt>
                <c:pt idx="44504">
                  <c:v>-0.181235471468847</c:v>
                </c:pt>
                <c:pt idx="44505">
                  <c:v>-0.181467492833051</c:v>
                </c:pt>
                <c:pt idx="44506">
                  <c:v>-0.18169951419498501</c:v>
                </c:pt>
                <c:pt idx="44507">
                  <c:v>-0.18193153555918901</c:v>
                </c:pt>
                <c:pt idx="44508">
                  <c:v>-0.18216355692339301</c:v>
                </c:pt>
                <c:pt idx="44509">
                  <c:v>-0.18239557828532801</c:v>
                </c:pt>
                <c:pt idx="44510">
                  <c:v>-0.18262759964953201</c:v>
                </c:pt>
                <c:pt idx="44511">
                  <c:v>-0.18285962101373501</c:v>
                </c:pt>
                <c:pt idx="44512">
                  <c:v>-0.18309164237566999</c:v>
                </c:pt>
                <c:pt idx="44513">
                  <c:v>-0.18332366373987399</c:v>
                </c:pt>
                <c:pt idx="44514">
                  <c:v>-0.18355568510407799</c:v>
                </c:pt>
                <c:pt idx="44515">
                  <c:v>-0.183787706466013</c:v>
                </c:pt>
                <c:pt idx="44516">
                  <c:v>-0.184019727830217</c:v>
                </c:pt>
                <c:pt idx="44517">
                  <c:v>-0.18425174919442</c:v>
                </c:pt>
                <c:pt idx="44518">
                  <c:v>-0.18448377055635501</c:v>
                </c:pt>
                <c:pt idx="44519">
                  <c:v>-0.18471579192055901</c:v>
                </c:pt>
                <c:pt idx="44520">
                  <c:v>-0.18494781328476301</c:v>
                </c:pt>
                <c:pt idx="44521">
                  <c:v>-0.18517983464669799</c:v>
                </c:pt>
                <c:pt idx="44522">
                  <c:v>-0.18541185601090199</c:v>
                </c:pt>
                <c:pt idx="44523">
                  <c:v>-0.18564387737510499</c:v>
                </c:pt>
                <c:pt idx="44524">
                  <c:v>-0.18587589873704</c:v>
                </c:pt>
                <c:pt idx="44525">
                  <c:v>-0.186107920101244</c:v>
                </c:pt>
                <c:pt idx="44526">
                  <c:v>-0.18633994146544799</c:v>
                </c:pt>
                <c:pt idx="44527">
                  <c:v>-0.186571962827383</c:v>
                </c:pt>
                <c:pt idx="44528">
                  <c:v>-0.186803984191586</c:v>
                </c:pt>
                <c:pt idx="44529">
                  <c:v>-0.18703600555579</c:v>
                </c:pt>
                <c:pt idx="44530">
                  <c:v>-0.18726802691772501</c:v>
                </c:pt>
                <c:pt idx="44531">
                  <c:v>-0.18750004828192901</c:v>
                </c:pt>
                <c:pt idx="44532">
                  <c:v>-0.18773206964613301</c:v>
                </c:pt>
                <c:pt idx="44533">
                  <c:v>-0.18796409100806799</c:v>
                </c:pt>
                <c:pt idx="44534">
                  <c:v>-0.18819611237227099</c:v>
                </c:pt>
                <c:pt idx="44535">
                  <c:v>-0.18842813373647499</c:v>
                </c:pt>
                <c:pt idx="44536">
                  <c:v>-0.18866015509841</c:v>
                </c:pt>
                <c:pt idx="44537">
                  <c:v>-0.188892176462614</c:v>
                </c:pt>
                <c:pt idx="44538">
                  <c:v>-0.189124197826818</c:v>
                </c:pt>
                <c:pt idx="44539">
                  <c:v>-0.18935621918875201</c:v>
                </c:pt>
                <c:pt idx="44540">
                  <c:v>-0.18958824055295601</c:v>
                </c:pt>
                <c:pt idx="44541">
                  <c:v>-0.18982026191716</c:v>
                </c:pt>
                <c:pt idx="44542">
                  <c:v>-0.19005228327909501</c:v>
                </c:pt>
                <c:pt idx="44543">
                  <c:v>-0.19028430464329901</c:v>
                </c:pt>
                <c:pt idx="44544">
                  <c:v>-0.19051632600750301</c:v>
                </c:pt>
                <c:pt idx="44545">
                  <c:v>-0.19074834736943699</c:v>
                </c:pt>
                <c:pt idx="44546">
                  <c:v>-0.19098036873364099</c:v>
                </c:pt>
                <c:pt idx="44547">
                  <c:v>-0.19121239009784499</c:v>
                </c:pt>
                <c:pt idx="44548">
                  <c:v>-0.19144441145978</c:v>
                </c:pt>
                <c:pt idx="44549">
                  <c:v>-0.191676432823984</c:v>
                </c:pt>
                <c:pt idx="44550">
                  <c:v>-0.191908454188187</c:v>
                </c:pt>
                <c:pt idx="44551">
                  <c:v>-0.19214047555012201</c:v>
                </c:pt>
                <c:pt idx="44552">
                  <c:v>-0.19237249691432601</c:v>
                </c:pt>
                <c:pt idx="44553">
                  <c:v>-0.19260451827853001</c:v>
                </c:pt>
                <c:pt idx="44554">
                  <c:v>-0.19283653964046499</c:v>
                </c:pt>
                <c:pt idx="44555">
                  <c:v>-0.19306856100466899</c:v>
                </c:pt>
                <c:pt idx="44556">
                  <c:v>-0.19330058236887199</c:v>
                </c:pt>
                <c:pt idx="44557">
                  <c:v>-0.193532603730807</c:v>
                </c:pt>
                <c:pt idx="44558">
                  <c:v>-0.19376462509501099</c:v>
                </c:pt>
                <c:pt idx="44559">
                  <c:v>-0.19399664645921499</c:v>
                </c:pt>
                <c:pt idx="44560">
                  <c:v>-0.19422866782115</c:v>
                </c:pt>
                <c:pt idx="44561">
                  <c:v>-0.194460689185354</c:v>
                </c:pt>
                <c:pt idx="44562">
                  <c:v>-0.194692710549557</c:v>
                </c:pt>
                <c:pt idx="44563">
                  <c:v>-0.19492473191149201</c:v>
                </c:pt>
                <c:pt idx="44564">
                  <c:v>-0.19515675327569601</c:v>
                </c:pt>
                <c:pt idx="44565">
                  <c:v>-0.19538877463990001</c:v>
                </c:pt>
                <c:pt idx="44566">
                  <c:v>-0.19562079600183499</c:v>
                </c:pt>
                <c:pt idx="44567">
                  <c:v>-0.19585281736603899</c:v>
                </c:pt>
                <c:pt idx="44568">
                  <c:v>-0.19608483873024199</c:v>
                </c:pt>
                <c:pt idx="44569">
                  <c:v>-0.196316860092177</c:v>
                </c:pt>
                <c:pt idx="44570">
                  <c:v>-0.196548881456381</c:v>
                </c:pt>
                <c:pt idx="44571">
                  <c:v>-0.196780902820585</c:v>
                </c:pt>
                <c:pt idx="44572">
                  <c:v>-0.19701292418252001</c:v>
                </c:pt>
                <c:pt idx="44573">
                  <c:v>-0.19724494554672301</c:v>
                </c:pt>
                <c:pt idx="44574">
                  <c:v>-0.197476966910927</c:v>
                </c:pt>
                <c:pt idx="44575">
                  <c:v>-0.19770898827286201</c:v>
                </c:pt>
                <c:pt idx="44576">
                  <c:v>-0.19794100963706601</c:v>
                </c:pt>
                <c:pt idx="44577">
                  <c:v>-0.19817303100127001</c:v>
                </c:pt>
                <c:pt idx="44578">
                  <c:v>-0.19840505236320499</c:v>
                </c:pt>
                <c:pt idx="44579">
                  <c:v>-0.19863707372740799</c:v>
                </c:pt>
                <c:pt idx="44580">
                  <c:v>-0.19886909509161199</c:v>
                </c:pt>
                <c:pt idx="44581">
                  <c:v>-0.199101116453547</c:v>
                </c:pt>
                <c:pt idx="44582">
                  <c:v>-0.199333137817751</c:v>
                </c:pt>
                <c:pt idx="44583">
                  <c:v>-0.199565159181955</c:v>
                </c:pt>
                <c:pt idx="44584">
                  <c:v>-0.19979718054388901</c:v>
                </c:pt>
                <c:pt idx="44585">
                  <c:v>-0.20002920190809301</c:v>
                </c:pt>
                <c:pt idx="44586">
                  <c:v>-0.20026122327229701</c:v>
                </c:pt>
                <c:pt idx="44587">
                  <c:v>-0.20049324463423199</c:v>
                </c:pt>
                <c:pt idx="44588">
                  <c:v>-0.20072526599843599</c:v>
                </c:pt>
                <c:pt idx="44589">
                  <c:v>-0.20095728736264001</c:v>
                </c:pt>
                <c:pt idx="44590">
                  <c:v>-0.201189308724574</c:v>
                </c:pt>
                <c:pt idx="44591">
                  <c:v>-0.20142133008877799</c:v>
                </c:pt>
                <c:pt idx="44592">
                  <c:v>-0.20165335145298199</c:v>
                </c:pt>
                <c:pt idx="44593">
                  <c:v>-0.201885372814917</c:v>
                </c:pt>
                <c:pt idx="44594">
                  <c:v>-0.202117394179121</c:v>
                </c:pt>
                <c:pt idx="44595">
                  <c:v>-0.202349415543324</c:v>
                </c:pt>
                <c:pt idx="44596">
                  <c:v>-0.20258143690525901</c:v>
                </c:pt>
                <c:pt idx="44597">
                  <c:v>-0.20281345826946301</c:v>
                </c:pt>
                <c:pt idx="44598">
                  <c:v>-0.20304547963366701</c:v>
                </c:pt>
                <c:pt idx="44599">
                  <c:v>-0.20327750099560199</c:v>
                </c:pt>
                <c:pt idx="44600">
                  <c:v>-0.20350952235980599</c:v>
                </c:pt>
                <c:pt idx="44601">
                  <c:v>-0.20374154372400899</c:v>
                </c:pt>
                <c:pt idx="44602">
                  <c:v>-0.203973565085944</c:v>
                </c:pt>
                <c:pt idx="44603">
                  <c:v>-0.204205586450148</c:v>
                </c:pt>
                <c:pt idx="44604">
                  <c:v>-0.204437607814352</c:v>
                </c:pt>
                <c:pt idx="44605">
                  <c:v>-0.204669629176287</c:v>
                </c:pt>
                <c:pt idx="44606">
                  <c:v>-0.204901650540491</c:v>
                </c:pt>
                <c:pt idx="44607">
                  <c:v>-0.205133671904694</c:v>
                </c:pt>
                <c:pt idx="44608">
                  <c:v>-0.20536569326662901</c:v>
                </c:pt>
                <c:pt idx="44609">
                  <c:v>-0.20559771463083301</c:v>
                </c:pt>
                <c:pt idx="44610">
                  <c:v>-0.20582973599503701</c:v>
                </c:pt>
                <c:pt idx="44611">
                  <c:v>-0.20606175735697199</c:v>
                </c:pt>
                <c:pt idx="44612">
                  <c:v>-0.20629377872117599</c:v>
                </c:pt>
                <c:pt idx="44613">
                  <c:v>-0.20652580008537899</c:v>
                </c:pt>
                <c:pt idx="44614">
                  <c:v>-0.206757821447314</c:v>
                </c:pt>
                <c:pt idx="44615">
                  <c:v>-0.206989842811518</c:v>
                </c:pt>
                <c:pt idx="44616">
                  <c:v>-0.207221864175722</c:v>
                </c:pt>
                <c:pt idx="44617">
                  <c:v>-0.20745388553765701</c:v>
                </c:pt>
                <c:pt idx="44618">
                  <c:v>-0.20768590690186001</c:v>
                </c:pt>
                <c:pt idx="44619">
                  <c:v>-0.20791792826606401</c:v>
                </c:pt>
                <c:pt idx="44620">
                  <c:v>-0.20814994962799899</c:v>
                </c:pt>
                <c:pt idx="44621">
                  <c:v>-0.20838197099220299</c:v>
                </c:pt>
                <c:pt idx="44622">
                  <c:v>-0.20861399235640701</c:v>
                </c:pt>
                <c:pt idx="44623">
                  <c:v>-0.20884601371834199</c:v>
                </c:pt>
                <c:pt idx="44624">
                  <c:v>-0.20907803508254499</c:v>
                </c:pt>
                <c:pt idx="44625">
                  <c:v>-0.20931005644674899</c:v>
                </c:pt>
                <c:pt idx="44626">
                  <c:v>-0.209542077808684</c:v>
                </c:pt>
                <c:pt idx="44627">
                  <c:v>-0.209774099172888</c:v>
                </c:pt>
                <c:pt idx="44628">
                  <c:v>-0.210006120537092</c:v>
                </c:pt>
                <c:pt idx="44629">
                  <c:v>-0.21023814189902701</c:v>
                </c:pt>
                <c:pt idx="44630">
                  <c:v>-0.21047016326323001</c:v>
                </c:pt>
                <c:pt idx="44631">
                  <c:v>-0.21070218462743401</c:v>
                </c:pt>
                <c:pt idx="44632">
                  <c:v>-0.21093420598936899</c:v>
                </c:pt>
                <c:pt idx="44633">
                  <c:v>-0.21116622735357299</c:v>
                </c:pt>
                <c:pt idx="44634">
                  <c:v>-0.21139824871777699</c:v>
                </c:pt>
                <c:pt idx="44635">
                  <c:v>-0.211630270079711</c:v>
                </c:pt>
                <c:pt idx="44636">
                  <c:v>-0.211862291443915</c:v>
                </c:pt>
                <c:pt idx="44637">
                  <c:v>-0.212094312808119</c:v>
                </c:pt>
                <c:pt idx="44638">
                  <c:v>-0.212326334170054</c:v>
                </c:pt>
                <c:pt idx="44639">
                  <c:v>-0.212558355534258</c:v>
                </c:pt>
                <c:pt idx="44640">
                  <c:v>-0.212790376898461</c:v>
                </c:pt>
                <c:pt idx="44641">
                  <c:v>-0.21302239826039601</c:v>
                </c:pt>
                <c:pt idx="44642">
                  <c:v>-0.21325441962460001</c:v>
                </c:pt>
                <c:pt idx="44643">
                  <c:v>-0.21348644098880401</c:v>
                </c:pt>
                <c:pt idx="44644">
                  <c:v>-0.21371846235073899</c:v>
                </c:pt>
                <c:pt idx="44645">
                  <c:v>-0.21395048371494299</c:v>
                </c:pt>
                <c:pt idx="44646">
                  <c:v>-0.21418250507914599</c:v>
                </c:pt>
                <c:pt idx="44647">
                  <c:v>-0.214414526441081</c:v>
                </c:pt>
                <c:pt idx="44648">
                  <c:v>-0.214646547805285</c:v>
                </c:pt>
                <c:pt idx="44649">
                  <c:v>-0.214878569169489</c:v>
                </c:pt>
                <c:pt idx="44650">
                  <c:v>-0.21511059053142401</c:v>
                </c:pt>
                <c:pt idx="44651">
                  <c:v>-0.21534261189562801</c:v>
                </c:pt>
                <c:pt idx="44652">
                  <c:v>-0.21557463325983101</c:v>
                </c:pt>
                <c:pt idx="44653">
                  <c:v>-0.21580665462176599</c:v>
                </c:pt>
                <c:pt idx="44654">
                  <c:v>-0.21603867598597001</c:v>
                </c:pt>
                <c:pt idx="44655">
                  <c:v>-0.21627069735017401</c:v>
                </c:pt>
                <c:pt idx="44656">
                  <c:v>-0.21650271871210899</c:v>
                </c:pt>
                <c:pt idx="44657">
                  <c:v>-0.21673474007631299</c:v>
                </c:pt>
                <c:pt idx="44658">
                  <c:v>-0.21696676144051599</c:v>
                </c:pt>
                <c:pt idx="44659">
                  <c:v>-0.217198782802451</c:v>
                </c:pt>
                <c:pt idx="44660">
                  <c:v>-0.217430804166655</c:v>
                </c:pt>
                <c:pt idx="44661">
                  <c:v>-0.217662825530859</c:v>
                </c:pt>
                <c:pt idx="44662">
                  <c:v>-0.21789484689279401</c:v>
                </c:pt>
                <c:pt idx="44663">
                  <c:v>-0.21812686825699701</c:v>
                </c:pt>
                <c:pt idx="44664">
                  <c:v>-0.21835888962120101</c:v>
                </c:pt>
                <c:pt idx="44665">
                  <c:v>-0.21859091098313599</c:v>
                </c:pt>
                <c:pt idx="44666">
                  <c:v>-0.21882293234733999</c:v>
                </c:pt>
                <c:pt idx="44667">
                  <c:v>-0.21905495371154399</c:v>
                </c:pt>
                <c:pt idx="44668">
                  <c:v>-0.219286975073479</c:v>
                </c:pt>
                <c:pt idx="44669">
                  <c:v>-0.219518996437682</c:v>
                </c:pt>
                <c:pt idx="44670">
                  <c:v>-0.21975101780188599</c:v>
                </c:pt>
                <c:pt idx="44671">
                  <c:v>-0.219983039163821</c:v>
                </c:pt>
                <c:pt idx="44672">
                  <c:v>-0.220215060528025</c:v>
                </c:pt>
                <c:pt idx="44673">
                  <c:v>-0.220447081892229</c:v>
                </c:pt>
                <c:pt idx="44674">
                  <c:v>-0.22067910325416401</c:v>
                </c:pt>
                <c:pt idx="44675">
                  <c:v>-0.22091112461836701</c:v>
                </c:pt>
                <c:pt idx="44676">
                  <c:v>-0.22114314598257101</c:v>
                </c:pt>
                <c:pt idx="44677">
                  <c:v>-0.22137516734450599</c:v>
                </c:pt>
                <c:pt idx="44678">
                  <c:v>-0.22160718870870999</c:v>
                </c:pt>
                <c:pt idx="44679">
                  <c:v>-0.22183921007291399</c:v>
                </c:pt>
                <c:pt idx="44680">
                  <c:v>-0.222071231434848</c:v>
                </c:pt>
                <c:pt idx="44681">
                  <c:v>-0.222303252799052</c:v>
                </c:pt>
                <c:pt idx="44682">
                  <c:v>-0.222535274163256</c:v>
                </c:pt>
                <c:pt idx="44683">
                  <c:v>-0.22276729552519101</c:v>
                </c:pt>
                <c:pt idx="44684">
                  <c:v>-0.22299931688939501</c:v>
                </c:pt>
                <c:pt idx="44685">
                  <c:v>-0.223231338253599</c:v>
                </c:pt>
                <c:pt idx="44686">
                  <c:v>-0.22346335961553301</c:v>
                </c:pt>
                <c:pt idx="44687">
                  <c:v>-0.22369538097973701</c:v>
                </c:pt>
                <c:pt idx="44688">
                  <c:v>-0.22392740234394101</c:v>
                </c:pt>
                <c:pt idx="44689">
                  <c:v>-0.22415942370587599</c:v>
                </c:pt>
                <c:pt idx="44690">
                  <c:v>-0.22439144507007999</c:v>
                </c:pt>
                <c:pt idx="44691">
                  <c:v>-0.22462346643428299</c:v>
                </c:pt>
                <c:pt idx="44692">
                  <c:v>-0.224855487796218</c:v>
                </c:pt>
                <c:pt idx="44693">
                  <c:v>-0.225087509160422</c:v>
                </c:pt>
                <c:pt idx="44694">
                  <c:v>-0.225319530524626</c:v>
                </c:pt>
                <c:pt idx="44695">
                  <c:v>-0.22555155188656101</c:v>
                </c:pt>
                <c:pt idx="44696">
                  <c:v>-0.22578357325076501</c:v>
                </c:pt>
                <c:pt idx="44697">
                  <c:v>-0.22601559461496801</c:v>
                </c:pt>
                <c:pt idx="44698">
                  <c:v>-0.22624761597690299</c:v>
                </c:pt>
                <c:pt idx="44699">
                  <c:v>-0.22647963734110699</c:v>
                </c:pt>
                <c:pt idx="44700">
                  <c:v>-0.22671165870531099</c:v>
                </c:pt>
                <c:pt idx="44701">
                  <c:v>-0.226943680067246</c:v>
                </c:pt>
                <c:pt idx="44702">
                  <c:v>-0.227175701431449</c:v>
                </c:pt>
                <c:pt idx="44703">
                  <c:v>-0.22740772279565299</c:v>
                </c:pt>
                <c:pt idx="44704">
                  <c:v>-0.227639744157588</c:v>
                </c:pt>
                <c:pt idx="44705">
                  <c:v>-0.227871765521792</c:v>
                </c:pt>
                <c:pt idx="44706">
                  <c:v>-0.228103786885996</c:v>
                </c:pt>
                <c:pt idx="44707">
                  <c:v>-0.22833580824793101</c:v>
                </c:pt>
                <c:pt idx="44708">
                  <c:v>-0.22856782961213401</c:v>
                </c:pt>
                <c:pt idx="44709">
                  <c:v>-0.22879985097633801</c:v>
                </c:pt>
                <c:pt idx="44710">
                  <c:v>-0.22903187233827299</c:v>
                </c:pt>
                <c:pt idx="44711">
                  <c:v>-0.22926389370247699</c:v>
                </c:pt>
                <c:pt idx="44712">
                  <c:v>-0.22949591506668099</c:v>
                </c:pt>
                <c:pt idx="44713">
                  <c:v>-0.229727936428616</c:v>
                </c:pt>
                <c:pt idx="44714">
                  <c:v>-0.229959957792819</c:v>
                </c:pt>
                <c:pt idx="44715">
                  <c:v>-0.230191979157023</c:v>
                </c:pt>
                <c:pt idx="44716">
                  <c:v>-0.23042400051895801</c:v>
                </c:pt>
                <c:pt idx="44717">
                  <c:v>-0.230656021883162</c:v>
                </c:pt>
                <c:pt idx="44718">
                  <c:v>-0.230888043247366</c:v>
                </c:pt>
                <c:pt idx="44719">
                  <c:v>-0.23112006460930001</c:v>
                </c:pt>
                <c:pt idx="44720">
                  <c:v>-0.23135208597350401</c:v>
                </c:pt>
                <c:pt idx="44721">
                  <c:v>-0.23158410733770801</c:v>
                </c:pt>
                <c:pt idx="44722">
                  <c:v>-0.23181612869964299</c:v>
                </c:pt>
                <c:pt idx="44723">
                  <c:v>-0.23204815006384699</c:v>
                </c:pt>
                <c:pt idx="44724">
                  <c:v>-0.23228017142805099</c:v>
                </c:pt>
                <c:pt idx="44725">
                  <c:v>-0.232512192789985</c:v>
                </c:pt>
                <c:pt idx="44726">
                  <c:v>-0.232744214154189</c:v>
                </c:pt>
                <c:pt idx="44727">
                  <c:v>-0.232976235518393</c:v>
                </c:pt>
                <c:pt idx="44728">
                  <c:v>-0.23320825688032801</c:v>
                </c:pt>
                <c:pt idx="44729">
                  <c:v>-0.23344027824453201</c:v>
                </c:pt>
                <c:pt idx="44730">
                  <c:v>-0.23367229960873601</c:v>
                </c:pt>
                <c:pt idx="44731">
                  <c:v>-0.23390432097066999</c:v>
                </c:pt>
                <c:pt idx="44732">
                  <c:v>-0.23413634233487399</c:v>
                </c:pt>
                <c:pt idx="44733">
                  <c:v>-0.23436836369907799</c:v>
                </c:pt>
                <c:pt idx="44734">
                  <c:v>-0.23460038506101299</c:v>
                </c:pt>
                <c:pt idx="44735">
                  <c:v>-0.23483240642521699</c:v>
                </c:pt>
                <c:pt idx="44736">
                  <c:v>-0.23506442778942099</c:v>
                </c:pt>
                <c:pt idx="44737">
                  <c:v>-0.235296449151355</c:v>
                </c:pt>
                <c:pt idx="44738">
                  <c:v>-0.235528470515559</c:v>
                </c:pt>
                <c:pt idx="44739">
                  <c:v>-0.235760491879763</c:v>
                </c:pt>
                <c:pt idx="44740">
                  <c:v>-0.23599251324169801</c:v>
                </c:pt>
                <c:pt idx="44741">
                  <c:v>-0.23622453460590201</c:v>
                </c:pt>
                <c:pt idx="44742">
                  <c:v>-0.23645655597010501</c:v>
                </c:pt>
                <c:pt idx="44743">
                  <c:v>-0.23668857733203999</c:v>
                </c:pt>
                <c:pt idx="44744">
                  <c:v>-0.23692059869624399</c:v>
                </c:pt>
                <c:pt idx="44745">
                  <c:v>-0.23715262006044799</c:v>
                </c:pt>
                <c:pt idx="44746">
                  <c:v>-0.237384641422383</c:v>
                </c:pt>
                <c:pt idx="44747">
                  <c:v>-0.237616662786587</c:v>
                </c:pt>
                <c:pt idx="44748">
                  <c:v>-0.23784868415079</c:v>
                </c:pt>
                <c:pt idx="44749">
                  <c:v>-0.238080705512725</c:v>
                </c:pt>
                <c:pt idx="44750">
                  <c:v>-0.238312726876929</c:v>
                </c:pt>
                <c:pt idx="44751">
                  <c:v>-0.238544748241133</c:v>
                </c:pt>
                <c:pt idx="44752">
                  <c:v>-0.23877676960306801</c:v>
                </c:pt>
                <c:pt idx="44753">
                  <c:v>-0.23900879096727101</c:v>
                </c:pt>
                <c:pt idx="44754">
                  <c:v>-0.23924081233147501</c:v>
                </c:pt>
                <c:pt idx="44755">
                  <c:v>-0.23947283369340999</c:v>
                </c:pt>
                <c:pt idx="44756">
                  <c:v>-0.23970485505761399</c:v>
                </c:pt>
                <c:pt idx="44757">
                  <c:v>-0.23993687642181799</c:v>
                </c:pt>
                <c:pt idx="44758">
                  <c:v>-0.240168897783753</c:v>
                </c:pt>
                <c:pt idx="44759">
                  <c:v>-0.240400919147956</c:v>
                </c:pt>
                <c:pt idx="44760">
                  <c:v>-0.24063294051216</c:v>
                </c:pt>
                <c:pt idx="44761">
                  <c:v>-0.24086496187409501</c:v>
                </c:pt>
                <c:pt idx="44762">
                  <c:v>-0.24109698323829901</c:v>
                </c:pt>
                <c:pt idx="44763">
                  <c:v>-0.24132900460250301</c:v>
                </c:pt>
                <c:pt idx="44764">
                  <c:v>-0.24156102596443799</c:v>
                </c:pt>
                <c:pt idx="44765">
                  <c:v>-0.24179304732864099</c:v>
                </c:pt>
                <c:pt idx="44766">
                  <c:v>-0.24202506869284501</c:v>
                </c:pt>
                <c:pt idx="44767">
                  <c:v>-0.24225709005477999</c:v>
                </c:pt>
                <c:pt idx="44768">
                  <c:v>-0.24248911141898399</c:v>
                </c:pt>
                <c:pt idx="44769">
                  <c:v>-0.24272113278318799</c:v>
                </c:pt>
                <c:pt idx="44770">
                  <c:v>-0.242953154145122</c:v>
                </c:pt>
                <c:pt idx="44771">
                  <c:v>-0.243185175509326</c:v>
                </c:pt>
                <c:pt idx="44772">
                  <c:v>-0.24341719687353</c:v>
                </c:pt>
                <c:pt idx="44773">
                  <c:v>-0.24364921823546501</c:v>
                </c:pt>
                <c:pt idx="44774">
                  <c:v>-0.24388123959966901</c:v>
                </c:pt>
                <c:pt idx="44775">
                  <c:v>-0.24411326096387201</c:v>
                </c:pt>
                <c:pt idx="44776">
                  <c:v>-0.24434528232580699</c:v>
                </c:pt>
                <c:pt idx="44777">
                  <c:v>-0.24457730369001099</c:v>
                </c:pt>
                <c:pt idx="44778">
                  <c:v>-0.24480932505421499</c:v>
                </c:pt>
                <c:pt idx="44779">
                  <c:v>-0.24504134641615</c:v>
                </c:pt>
                <c:pt idx="44780">
                  <c:v>-0.245273367780354</c:v>
                </c:pt>
                <c:pt idx="44781">
                  <c:v>-0.245505389144557</c:v>
                </c:pt>
                <c:pt idx="44782">
                  <c:v>-0.245737410506492</c:v>
                </c:pt>
                <c:pt idx="44783">
                  <c:v>-0.245969431870696</c:v>
                </c:pt>
                <c:pt idx="44784">
                  <c:v>-0.2462014532349</c:v>
                </c:pt>
                <c:pt idx="44785">
                  <c:v>-0.24643347459683501</c:v>
                </c:pt>
                <c:pt idx="44786">
                  <c:v>-0.24666549596103901</c:v>
                </c:pt>
                <c:pt idx="44787">
                  <c:v>-0.24689751732524201</c:v>
                </c:pt>
                <c:pt idx="44788">
                  <c:v>-0.24712953868717699</c:v>
                </c:pt>
                <c:pt idx="44789">
                  <c:v>-0.24736156005138099</c:v>
                </c:pt>
                <c:pt idx="44790">
                  <c:v>-0.24759358141558499</c:v>
                </c:pt>
                <c:pt idx="44791">
                  <c:v>-0.24782560277752</c:v>
                </c:pt>
                <c:pt idx="44792">
                  <c:v>-0.248057624141724</c:v>
                </c:pt>
                <c:pt idx="44793">
                  <c:v>-0.248289645505927</c:v>
                </c:pt>
                <c:pt idx="44794">
                  <c:v>-0.24852166686786201</c:v>
                </c:pt>
                <c:pt idx="44795">
                  <c:v>-0.24875368823206601</c:v>
                </c:pt>
                <c:pt idx="44796">
                  <c:v>-0.24898570959627001</c:v>
                </c:pt>
                <c:pt idx="44797">
                  <c:v>-0.24921773095820501</c:v>
                </c:pt>
                <c:pt idx="44798">
                  <c:v>-0.24944975232240801</c:v>
                </c:pt>
                <c:pt idx="44799">
                  <c:v>-0.24968177368661201</c:v>
                </c:pt>
                <c:pt idx="44800">
                  <c:v>-0.24991379504854699</c:v>
                </c:pt>
                <c:pt idx="44801">
                  <c:v>-0.25014581641275102</c:v>
                </c:pt>
                <c:pt idx="44802">
                  <c:v>-0.25037783777695499</c:v>
                </c:pt>
                <c:pt idx="44803">
                  <c:v>-0.25060985913889</c:v>
                </c:pt>
                <c:pt idx="44804">
                  <c:v>-0.25084188050309297</c:v>
                </c:pt>
                <c:pt idx="44805">
                  <c:v>-0.251073901867297</c:v>
                </c:pt>
                <c:pt idx="44806">
                  <c:v>-0.25130592322923201</c:v>
                </c:pt>
                <c:pt idx="44807">
                  <c:v>-0.25153794459343598</c:v>
                </c:pt>
                <c:pt idx="44808">
                  <c:v>-0.25176996595764001</c:v>
                </c:pt>
                <c:pt idx="44809">
                  <c:v>-0.25200198731957502</c:v>
                </c:pt>
                <c:pt idx="44810">
                  <c:v>-0.25223400868377799</c:v>
                </c:pt>
                <c:pt idx="44811">
                  <c:v>-0.25246603004798202</c:v>
                </c:pt>
                <c:pt idx="44812">
                  <c:v>-0.25269805140991702</c:v>
                </c:pt>
                <c:pt idx="44813">
                  <c:v>-0.252930072774121</c:v>
                </c:pt>
                <c:pt idx="44814">
                  <c:v>-0.25316209413832502</c:v>
                </c:pt>
                <c:pt idx="44815">
                  <c:v>-0.25339411550025898</c:v>
                </c:pt>
                <c:pt idx="44816">
                  <c:v>-0.253626136864463</c:v>
                </c:pt>
                <c:pt idx="44817">
                  <c:v>-0.25385815822866697</c:v>
                </c:pt>
                <c:pt idx="44818">
                  <c:v>-0.25409017959060198</c:v>
                </c:pt>
                <c:pt idx="44819">
                  <c:v>-0.25432220095480601</c:v>
                </c:pt>
                <c:pt idx="44820">
                  <c:v>-0.25455422231900998</c:v>
                </c:pt>
                <c:pt idx="44821">
                  <c:v>-0.25478624368094399</c:v>
                </c:pt>
                <c:pt idx="44822">
                  <c:v>-0.25501826504514802</c:v>
                </c:pt>
                <c:pt idx="44823">
                  <c:v>-0.25525028640935199</c:v>
                </c:pt>
                <c:pt idx="44824">
                  <c:v>-0.255482307771287</c:v>
                </c:pt>
                <c:pt idx="44825">
                  <c:v>-0.25571432913549103</c:v>
                </c:pt>
                <c:pt idx="44826">
                  <c:v>-0.255946350499694</c:v>
                </c:pt>
                <c:pt idx="44827">
                  <c:v>-0.25617837186162901</c:v>
                </c:pt>
                <c:pt idx="44828">
                  <c:v>-0.25641039322583298</c:v>
                </c:pt>
                <c:pt idx="44829">
                  <c:v>-0.256642414590037</c:v>
                </c:pt>
                <c:pt idx="44830">
                  <c:v>-0.25687443595197201</c:v>
                </c:pt>
                <c:pt idx="44831">
                  <c:v>-0.25710645731617598</c:v>
                </c:pt>
                <c:pt idx="44832">
                  <c:v>-0.25733847868037901</c:v>
                </c:pt>
                <c:pt idx="44833">
                  <c:v>-0.25757050004231402</c:v>
                </c:pt>
                <c:pt idx="44834">
                  <c:v>-0.25780252140651799</c:v>
                </c:pt>
                <c:pt idx="44835">
                  <c:v>-0.25803454277072202</c:v>
                </c:pt>
                <c:pt idx="44836">
                  <c:v>-0.25826656413265697</c:v>
                </c:pt>
                <c:pt idx="44837">
                  <c:v>-0.258498585496861</c:v>
                </c:pt>
                <c:pt idx="44838">
                  <c:v>-0.25873060686106403</c:v>
                </c:pt>
                <c:pt idx="44839">
                  <c:v>-0.25896262822299898</c:v>
                </c:pt>
                <c:pt idx="44840">
                  <c:v>-0.25919464958720301</c:v>
                </c:pt>
                <c:pt idx="44841">
                  <c:v>-0.25942667095140698</c:v>
                </c:pt>
                <c:pt idx="44842">
                  <c:v>-0.25965869231334199</c:v>
                </c:pt>
                <c:pt idx="44843">
                  <c:v>-0.25989071367754502</c:v>
                </c:pt>
                <c:pt idx="44844">
                  <c:v>-0.26012273504174899</c:v>
                </c:pt>
                <c:pt idx="44845">
                  <c:v>-0.260354756403684</c:v>
                </c:pt>
                <c:pt idx="44846">
                  <c:v>-0.26058677776788802</c:v>
                </c:pt>
                <c:pt idx="44847">
                  <c:v>-0.26081879913209199</c:v>
                </c:pt>
                <c:pt idx="44848">
                  <c:v>-0.261050820494027</c:v>
                </c:pt>
                <c:pt idx="44849">
                  <c:v>-0.26128284185822997</c:v>
                </c:pt>
                <c:pt idx="44850">
                  <c:v>-0.261514863222434</c:v>
                </c:pt>
                <c:pt idx="44851">
                  <c:v>-0.26174688458436901</c:v>
                </c:pt>
                <c:pt idx="44852">
                  <c:v>-0.26197890594857298</c:v>
                </c:pt>
                <c:pt idx="44853">
                  <c:v>-0.26221092731277701</c:v>
                </c:pt>
                <c:pt idx="44854">
                  <c:v>-0.26244294867471202</c:v>
                </c:pt>
                <c:pt idx="44855">
                  <c:v>-0.26267497003891499</c:v>
                </c:pt>
                <c:pt idx="44856">
                  <c:v>-0.26290699140311902</c:v>
                </c:pt>
                <c:pt idx="44857">
                  <c:v>-0.26313901276505403</c:v>
                </c:pt>
                <c:pt idx="44858">
                  <c:v>-0.263371034129258</c:v>
                </c:pt>
                <c:pt idx="44859">
                  <c:v>-0.26360305549346202</c:v>
                </c:pt>
                <c:pt idx="44860">
                  <c:v>-0.26383507685539698</c:v>
                </c:pt>
                <c:pt idx="44861">
                  <c:v>-0.2640670982196</c:v>
                </c:pt>
                <c:pt idx="44862">
                  <c:v>-0.26429911958380398</c:v>
                </c:pt>
                <c:pt idx="44863">
                  <c:v>-0.26453114094573899</c:v>
                </c:pt>
                <c:pt idx="44864">
                  <c:v>-0.26476316230994301</c:v>
                </c:pt>
                <c:pt idx="44865">
                  <c:v>-0.26499518367414698</c:v>
                </c:pt>
                <c:pt idx="44866">
                  <c:v>-0.26522720503608099</c:v>
                </c:pt>
                <c:pt idx="44867">
                  <c:v>-0.26545922640028502</c:v>
                </c:pt>
                <c:pt idx="44868">
                  <c:v>-0.26569124776448899</c:v>
                </c:pt>
                <c:pt idx="44869">
                  <c:v>-0.265923269126424</c:v>
                </c:pt>
                <c:pt idx="44870">
                  <c:v>-0.26615529049062803</c:v>
                </c:pt>
                <c:pt idx="44871">
                  <c:v>-0.266387311854831</c:v>
                </c:pt>
                <c:pt idx="44872">
                  <c:v>-0.26661933321676601</c:v>
                </c:pt>
                <c:pt idx="44873">
                  <c:v>-0.26685135458096998</c:v>
                </c:pt>
                <c:pt idx="44874">
                  <c:v>-0.26708337594517401</c:v>
                </c:pt>
                <c:pt idx="44875">
                  <c:v>-0.26731539730710902</c:v>
                </c:pt>
                <c:pt idx="44876">
                  <c:v>-0.26754741867131299</c:v>
                </c:pt>
                <c:pt idx="44877">
                  <c:v>-0.26777944003551601</c:v>
                </c:pt>
                <c:pt idx="44878">
                  <c:v>-0.26801146139745102</c:v>
                </c:pt>
                <c:pt idx="44879">
                  <c:v>-0.26824348276165499</c:v>
                </c:pt>
                <c:pt idx="44880">
                  <c:v>-0.26847550412585902</c:v>
                </c:pt>
                <c:pt idx="44881">
                  <c:v>-0.26870752548779397</c:v>
                </c:pt>
                <c:pt idx="44882">
                  <c:v>-0.268939546851998</c:v>
                </c:pt>
                <c:pt idx="44883">
                  <c:v>-0.26917156821620097</c:v>
                </c:pt>
                <c:pt idx="44884">
                  <c:v>-0.26940358957813598</c:v>
                </c:pt>
                <c:pt idx="44885">
                  <c:v>-0.26963561094234001</c:v>
                </c:pt>
                <c:pt idx="44886">
                  <c:v>-0.26986763230654398</c:v>
                </c:pt>
                <c:pt idx="44887">
                  <c:v>-0.27009965366847899</c:v>
                </c:pt>
                <c:pt idx="44888">
                  <c:v>-0.27033167503268202</c:v>
                </c:pt>
                <c:pt idx="44889">
                  <c:v>-0.27056369639688599</c:v>
                </c:pt>
                <c:pt idx="44890">
                  <c:v>-0.270795717758821</c:v>
                </c:pt>
                <c:pt idx="44891">
                  <c:v>-0.27102773912302502</c:v>
                </c:pt>
                <c:pt idx="44892">
                  <c:v>-0.271259760487229</c:v>
                </c:pt>
                <c:pt idx="44893">
                  <c:v>-0.271491781849164</c:v>
                </c:pt>
                <c:pt idx="44894">
                  <c:v>-0.27172380321336698</c:v>
                </c:pt>
                <c:pt idx="44895">
                  <c:v>-0.271955824577571</c:v>
                </c:pt>
                <c:pt idx="44896">
                  <c:v>-0.27218784593950601</c:v>
                </c:pt>
                <c:pt idx="44897">
                  <c:v>-0.27241986730370998</c:v>
                </c:pt>
                <c:pt idx="44898">
                  <c:v>-0.27265188866791401</c:v>
                </c:pt>
                <c:pt idx="44899">
                  <c:v>-0.27288391002984902</c:v>
                </c:pt>
                <c:pt idx="44900">
                  <c:v>-0.27311593139405199</c:v>
                </c:pt>
                <c:pt idx="44901">
                  <c:v>-0.27334795275825602</c:v>
                </c:pt>
                <c:pt idx="44902">
                  <c:v>-0.27357997412019103</c:v>
                </c:pt>
                <c:pt idx="44903">
                  <c:v>-0.273811995484395</c:v>
                </c:pt>
                <c:pt idx="44904">
                  <c:v>-0.27404401684859903</c:v>
                </c:pt>
                <c:pt idx="44905">
                  <c:v>-0.27427603821053398</c:v>
                </c:pt>
                <c:pt idx="44906">
                  <c:v>-0.27450805957473701</c:v>
                </c:pt>
                <c:pt idx="44907">
                  <c:v>-0.27474008093894098</c:v>
                </c:pt>
                <c:pt idx="44908">
                  <c:v>-0.27497210230087599</c:v>
                </c:pt>
                <c:pt idx="44909">
                  <c:v>-0.27520412366508001</c:v>
                </c:pt>
                <c:pt idx="44910">
                  <c:v>-0.27543614502928399</c:v>
                </c:pt>
                <c:pt idx="44911">
                  <c:v>-0.27566816639121799</c:v>
                </c:pt>
                <c:pt idx="44912">
                  <c:v>-0.27590018775542202</c:v>
                </c:pt>
                <c:pt idx="44913">
                  <c:v>-0.27613220911962599</c:v>
                </c:pt>
                <c:pt idx="44914">
                  <c:v>-0.276364230481561</c:v>
                </c:pt>
                <c:pt idx="44915">
                  <c:v>-0.27659625184576497</c:v>
                </c:pt>
                <c:pt idx="44916">
                  <c:v>-0.276828273209969</c:v>
                </c:pt>
                <c:pt idx="44917">
                  <c:v>-0.27706029457190301</c:v>
                </c:pt>
                <c:pt idx="44918">
                  <c:v>-0.27729231593610698</c:v>
                </c:pt>
                <c:pt idx="44919">
                  <c:v>-0.27752433730031101</c:v>
                </c:pt>
                <c:pt idx="44920">
                  <c:v>-0.27775635866224602</c:v>
                </c:pt>
                <c:pt idx="44921">
                  <c:v>-0.27798838002644999</c:v>
                </c:pt>
                <c:pt idx="44922">
                  <c:v>-0.27822040139065302</c:v>
                </c:pt>
                <c:pt idx="44923">
                  <c:v>-0.27845242275258802</c:v>
                </c:pt>
                <c:pt idx="44924">
                  <c:v>-0.278684444116792</c:v>
                </c:pt>
                <c:pt idx="44925">
                  <c:v>-0.27891646548099602</c:v>
                </c:pt>
                <c:pt idx="44926">
                  <c:v>-0.27914848684293098</c:v>
                </c:pt>
                <c:pt idx="44927">
                  <c:v>-0.279380508207134</c:v>
                </c:pt>
                <c:pt idx="44928">
                  <c:v>-0.27961252957133798</c:v>
                </c:pt>
                <c:pt idx="44929">
                  <c:v>-0.27984455093327298</c:v>
                </c:pt>
                <c:pt idx="44930">
                  <c:v>-0.28007657229747701</c:v>
                </c:pt>
                <c:pt idx="44931">
                  <c:v>-0.28030859366168098</c:v>
                </c:pt>
                <c:pt idx="44932">
                  <c:v>-0.28054061502361599</c:v>
                </c:pt>
                <c:pt idx="44933">
                  <c:v>-0.28077263638781902</c:v>
                </c:pt>
                <c:pt idx="44934">
                  <c:v>-0.28100465775202299</c:v>
                </c:pt>
                <c:pt idx="44935">
                  <c:v>-0.281236679113958</c:v>
                </c:pt>
                <c:pt idx="44936">
                  <c:v>-0.28146870047816203</c:v>
                </c:pt>
                <c:pt idx="44937">
                  <c:v>-0.281700721842366</c:v>
                </c:pt>
                <c:pt idx="44938">
                  <c:v>-0.28193274320430101</c:v>
                </c:pt>
                <c:pt idx="44939">
                  <c:v>-0.28216476456850398</c:v>
                </c:pt>
                <c:pt idx="44940">
                  <c:v>-0.28239678593270801</c:v>
                </c:pt>
                <c:pt idx="44941">
                  <c:v>-0.28262880729464301</c:v>
                </c:pt>
                <c:pt idx="44942">
                  <c:v>-0.28286082865884699</c:v>
                </c:pt>
                <c:pt idx="44943">
                  <c:v>-0.28309285002305101</c:v>
                </c:pt>
                <c:pt idx="44944">
                  <c:v>-0.28332487138498602</c:v>
                </c:pt>
                <c:pt idx="44945">
                  <c:v>-0.28355689274918899</c:v>
                </c:pt>
                <c:pt idx="44946">
                  <c:v>-0.28378891411339302</c:v>
                </c:pt>
                <c:pt idx="44947">
                  <c:v>-0.28402093547532797</c:v>
                </c:pt>
                <c:pt idx="44948">
                  <c:v>-0.284252956839532</c:v>
                </c:pt>
                <c:pt idx="44949">
                  <c:v>-0.28448497820373603</c:v>
                </c:pt>
                <c:pt idx="44950">
                  <c:v>-0.28471699956567098</c:v>
                </c:pt>
                <c:pt idx="44951">
                  <c:v>-0.28494902092987401</c:v>
                </c:pt>
                <c:pt idx="44952">
                  <c:v>-0.28518104229407798</c:v>
                </c:pt>
                <c:pt idx="44953">
                  <c:v>-0.28541306365601299</c:v>
                </c:pt>
                <c:pt idx="44954">
                  <c:v>-0.28564508502021702</c:v>
                </c:pt>
                <c:pt idx="44955">
                  <c:v>-0.28587710638442099</c:v>
                </c:pt>
                <c:pt idx="44956">
                  <c:v>-0.286109127746355</c:v>
                </c:pt>
                <c:pt idx="44957">
                  <c:v>-0.28634114911055902</c:v>
                </c:pt>
                <c:pt idx="44958">
                  <c:v>-0.28657317047476299</c:v>
                </c:pt>
                <c:pt idx="44959">
                  <c:v>-0.286805191836698</c:v>
                </c:pt>
                <c:pt idx="44960">
                  <c:v>-0.28703721320090197</c:v>
                </c:pt>
                <c:pt idx="44961">
                  <c:v>-0.287269234565105</c:v>
                </c:pt>
                <c:pt idx="44962">
                  <c:v>-0.28750125592704001</c:v>
                </c:pt>
                <c:pt idx="44963">
                  <c:v>-0.28773327729124398</c:v>
                </c:pt>
                <c:pt idx="44964">
                  <c:v>-0.28796529865544801</c:v>
                </c:pt>
                <c:pt idx="44965">
                  <c:v>-0.28819732001738302</c:v>
                </c:pt>
                <c:pt idx="44966">
                  <c:v>-0.28842934138158699</c:v>
                </c:pt>
                <c:pt idx="44967">
                  <c:v>-0.28866136274579002</c:v>
                </c:pt>
                <c:pt idx="44968">
                  <c:v>-0.28889338410772503</c:v>
                </c:pt>
                <c:pt idx="44969">
                  <c:v>-0.289125405471929</c:v>
                </c:pt>
                <c:pt idx="44970">
                  <c:v>-0.28935742683613302</c:v>
                </c:pt>
                <c:pt idx="44971">
                  <c:v>-0.28958944819806798</c:v>
                </c:pt>
                <c:pt idx="44972">
                  <c:v>-0.289821469562272</c:v>
                </c:pt>
                <c:pt idx="44973">
                  <c:v>-0.29005349092647498</c:v>
                </c:pt>
                <c:pt idx="44974">
                  <c:v>-0.29028551228840999</c:v>
                </c:pt>
                <c:pt idx="44975">
                  <c:v>-0.29051753365261401</c:v>
                </c:pt>
                <c:pt idx="44976">
                  <c:v>-0.29074955501681798</c:v>
                </c:pt>
                <c:pt idx="44977">
                  <c:v>-0.29098157637875299</c:v>
                </c:pt>
                <c:pt idx="44978">
                  <c:v>-0.29121359774295602</c:v>
                </c:pt>
                <c:pt idx="44979">
                  <c:v>-0.29144561910715999</c:v>
                </c:pt>
                <c:pt idx="44980">
                  <c:v>-0.291677640469095</c:v>
                </c:pt>
                <c:pt idx="44981">
                  <c:v>-0.29190966183329897</c:v>
                </c:pt>
                <c:pt idx="44982">
                  <c:v>-0.292141683197503</c:v>
                </c:pt>
                <c:pt idx="44983">
                  <c:v>-0.29237370455943801</c:v>
                </c:pt>
                <c:pt idx="44984">
                  <c:v>-0.29260572592364098</c:v>
                </c:pt>
                <c:pt idx="44985">
                  <c:v>-0.29283774728784501</c:v>
                </c:pt>
                <c:pt idx="44986">
                  <c:v>-0.29306976864978002</c:v>
                </c:pt>
                <c:pt idx="44987">
                  <c:v>-0.29330179001398399</c:v>
                </c:pt>
                <c:pt idx="44988">
                  <c:v>-0.29353381137818801</c:v>
                </c:pt>
                <c:pt idx="44989">
                  <c:v>-0.29376583274012302</c:v>
                </c:pt>
                <c:pt idx="44990">
                  <c:v>-0.293997854104326</c:v>
                </c:pt>
                <c:pt idx="44991">
                  <c:v>-0.29422987546853002</c:v>
                </c:pt>
                <c:pt idx="44992">
                  <c:v>-0.29446189683046498</c:v>
                </c:pt>
                <c:pt idx="44993">
                  <c:v>-0.294693918194669</c:v>
                </c:pt>
                <c:pt idx="44994">
                  <c:v>-0.29492593955887297</c:v>
                </c:pt>
                <c:pt idx="44995">
                  <c:v>-0.29515796092080798</c:v>
                </c:pt>
                <c:pt idx="44996">
                  <c:v>-0.29538998228501101</c:v>
                </c:pt>
                <c:pt idx="44997">
                  <c:v>-0.29562200364921498</c:v>
                </c:pt>
                <c:pt idx="44998">
                  <c:v>-0.29585402501114999</c:v>
                </c:pt>
                <c:pt idx="44999">
                  <c:v>-0.29608604637535402</c:v>
                </c:pt>
                <c:pt idx="45000">
                  <c:v>-0.29631806773955799</c:v>
                </c:pt>
                <c:pt idx="45001">
                  <c:v>-0.296550089101492</c:v>
                </c:pt>
                <c:pt idx="45002">
                  <c:v>-0.29678211046569603</c:v>
                </c:pt>
                <c:pt idx="45003">
                  <c:v>-0.2970141318299</c:v>
                </c:pt>
                <c:pt idx="45004">
                  <c:v>-0.29724615319183501</c:v>
                </c:pt>
                <c:pt idx="45005">
                  <c:v>-0.29747817455603898</c:v>
                </c:pt>
                <c:pt idx="45006">
                  <c:v>-0.297710195920242</c:v>
                </c:pt>
                <c:pt idx="45007">
                  <c:v>-0.29794221728217701</c:v>
                </c:pt>
                <c:pt idx="45008">
                  <c:v>-0.29817423864638098</c:v>
                </c:pt>
                <c:pt idx="45009">
                  <c:v>-0.29840626001058501</c:v>
                </c:pt>
                <c:pt idx="45010">
                  <c:v>-0.29863828137252002</c:v>
                </c:pt>
                <c:pt idx="45011">
                  <c:v>-0.29887030273672399</c:v>
                </c:pt>
                <c:pt idx="45012">
                  <c:v>-0.29910232410092702</c:v>
                </c:pt>
                <c:pt idx="45013">
                  <c:v>-0.29933434546286197</c:v>
                </c:pt>
                <c:pt idx="45014">
                  <c:v>-0.299566366827066</c:v>
                </c:pt>
                <c:pt idx="45015">
                  <c:v>-0.29979838819127003</c:v>
                </c:pt>
                <c:pt idx="45016">
                  <c:v>-0.30003040955320498</c:v>
                </c:pt>
                <c:pt idx="45017">
                  <c:v>-0.30026243091740901</c:v>
                </c:pt>
                <c:pt idx="45018">
                  <c:v>-0.30049445228161198</c:v>
                </c:pt>
                <c:pt idx="45019">
                  <c:v>-0.30072647364354699</c:v>
                </c:pt>
                <c:pt idx="45020">
                  <c:v>-0.30095849500775101</c:v>
                </c:pt>
                <c:pt idx="45021">
                  <c:v>-0.30119051637195499</c:v>
                </c:pt>
                <c:pt idx="45022">
                  <c:v>-0.30142253773388999</c:v>
                </c:pt>
                <c:pt idx="45023">
                  <c:v>-0.30165455909809402</c:v>
                </c:pt>
                <c:pt idx="45024">
                  <c:v>-0.30188658046229699</c:v>
                </c:pt>
                <c:pt idx="45025">
                  <c:v>-0.302118601824232</c:v>
                </c:pt>
                <c:pt idx="45026">
                  <c:v>-0.30235062318843597</c:v>
                </c:pt>
                <c:pt idx="45027">
                  <c:v>-0.30258264455264</c:v>
                </c:pt>
                <c:pt idx="45028">
                  <c:v>-0.30281466591457501</c:v>
                </c:pt>
                <c:pt idx="45029">
                  <c:v>-0.30304668727877798</c:v>
                </c:pt>
                <c:pt idx="45030">
                  <c:v>-0.30327870864298201</c:v>
                </c:pt>
                <c:pt idx="45031">
                  <c:v>-0.30351073000491702</c:v>
                </c:pt>
                <c:pt idx="45032">
                  <c:v>-0.30374275136912099</c:v>
                </c:pt>
                <c:pt idx="45033">
                  <c:v>-0.30397477273332502</c:v>
                </c:pt>
                <c:pt idx="45034">
                  <c:v>-0.30420679409526002</c:v>
                </c:pt>
                <c:pt idx="45035">
                  <c:v>-0.304438815459463</c:v>
                </c:pt>
                <c:pt idx="45036">
                  <c:v>-0.30467083682366702</c:v>
                </c:pt>
                <c:pt idx="45037">
                  <c:v>-0.30490285818560198</c:v>
                </c:pt>
                <c:pt idx="45038">
                  <c:v>-0.305134879549806</c:v>
                </c:pt>
                <c:pt idx="45039">
                  <c:v>-0.30536690091400998</c:v>
                </c:pt>
                <c:pt idx="45040">
                  <c:v>-0.30559892227594498</c:v>
                </c:pt>
                <c:pt idx="45041">
                  <c:v>-0.30583094364014801</c:v>
                </c:pt>
                <c:pt idx="45042">
                  <c:v>-0.30606296500435198</c:v>
                </c:pt>
                <c:pt idx="45043">
                  <c:v>-0.30629498636628699</c:v>
                </c:pt>
                <c:pt idx="45044">
                  <c:v>-0.30652700773049102</c:v>
                </c:pt>
                <c:pt idx="45045">
                  <c:v>-0.30675902909469499</c:v>
                </c:pt>
                <c:pt idx="45046">
                  <c:v>-0.306991050456629</c:v>
                </c:pt>
                <c:pt idx="45047">
                  <c:v>-0.30722307182083303</c:v>
                </c:pt>
                <c:pt idx="45048">
                  <c:v>-0.307455093185037</c:v>
                </c:pt>
                <c:pt idx="45049">
                  <c:v>-0.30768711454697201</c:v>
                </c:pt>
                <c:pt idx="45050">
                  <c:v>-0.30791913591117598</c:v>
                </c:pt>
                <c:pt idx="45051">
                  <c:v>-0.30815115727537901</c:v>
                </c:pt>
                <c:pt idx="45052">
                  <c:v>-0.30838317863731401</c:v>
                </c:pt>
                <c:pt idx="45053">
                  <c:v>-0.30861520000151799</c:v>
                </c:pt>
                <c:pt idx="45054">
                  <c:v>-0.30884722136572201</c:v>
                </c:pt>
                <c:pt idx="45055">
                  <c:v>-0.30907924272765702</c:v>
                </c:pt>
                <c:pt idx="45056">
                  <c:v>-0.30931126409186099</c:v>
                </c:pt>
                <c:pt idx="45057">
                  <c:v>-0.30954328545606402</c:v>
                </c:pt>
                <c:pt idx="45058">
                  <c:v>-0.30977530681799897</c:v>
                </c:pt>
                <c:pt idx="45059">
                  <c:v>-0.310007328182203</c:v>
                </c:pt>
                <c:pt idx="45060">
                  <c:v>-0.31023934954640697</c:v>
                </c:pt>
                <c:pt idx="45061">
                  <c:v>-0.31047137090834198</c:v>
                </c:pt>
                <c:pt idx="45062">
                  <c:v>-0.31070339227254601</c:v>
                </c:pt>
                <c:pt idx="45063">
                  <c:v>-0.31093541363674898</c:v>
                </c:pt>
                <c:pt idx="45064">
                  <c:v>-0.31116743499868399</c:v>
                </c:pt>
                <c:pt idx="45065">
                  <c:v>-0.31139945636288802</c:v>
                </c:pt>
                <c:pt idx="45066">
                  <c:v>-0.31163147772709199</c:v>
                </c:pt>
                <c:pt idx="45067">
                  <c:v>-0.311863499089027</c:v>
                </c:pt>
                <c:pt idx="45068">
                  <c:v>-0.31209552045323002</c:v>
                </c:pt>
                <c:pt idx="45069">
                  <c:v>-0.312327541817434</c:v>
                </c:pt>
                <c:pt idx="45070">
                  <c:v>-0.312559563179369</c:v>
                </c:pt>
                <c:pt idx="45071">
                  <c:v>-0.31279158454357298</c:v>
                </c:pt>
                <c:pt idx="45072">
                  <c:v>-0.313023605907777</c:v>
                </c:pt>
                <c:pt idx="45073">
                  <c:v>-0.31325562726971201</c:v>
                </c:pt>
                <c:pt idx="45074">
                  <c:v>-0.31348764863391498</c:v>
                </c:pt>
                <c:pt idx="45075">
                  <c:v>-0.31371966999811901</c:v>
                </c:pt>
                <c:pt idx="45076">
                  <c:v>-0.31395169136005402</c:v>
                </c:pt>
                <c:pt idx="45077">
                  <c:v>-0.31418371272425799</c:v>
                </c:pt>
                <c:pt idx="45078">
                  <c:v>-0.31441573408846202</c:v>
                </c:pt>
                <c:pt idx="45079">
                  <c:v>-0.31464775545039703</c:v>
                </c:pt>
                <c:pt idx="45080">
                  <c:v>-0.3148797768146</c:v>
                </c:pt>
                <c:pt idx="45081">
                  <c:v>-0.31511179817880403</c:v>
                </c:pt>
                <c:pt idx="45082">
                  <c:v>-0.31534381954073898</c:v>
                </c:pt>
                <c:pt idx="45083">
                  <c:v>-0.31557584090494301</c:v>
                </c:pt>
                <c:pt idx="45084">
                  <c:v>-0.31580786226914698</c:v>
                </c:pt>
                <c:pt idx="45085">
                  <c:v>-0.31603988363108199</c:v>
                </c:pt>
                <c:pt idx="45086">
                  <c:v>-0.31627190499528501</c:v>
                </c:pt>
                <c:pt idx="45087">
                  <c:v>-0.31650392635948899</c:v>
                </c:pt>
                <c:pt idx="45088">
                  <c:v>-0.31673594772142399</c:v>
                </c:pt>
                <c:pt idx="45089">
                  <c:v>-0.31696796908562802</c:v>
                </c:pt>
                <c:pt idx="45090">
                  <c:v>-0.31719999044983199</c:v>
                </c:pt>
                <c:pt idx="45091">
                  <c:v>-0.317432011811766</c:v>
                </c:pt>
                <c:pt idx="45092">
                  <c:v>-0.31766403317596997</c:v>
                </c:pt>
                <c:pt idx="45093">
                  <c:v>-0.317896054540174</c:v>
                </c:pt>
                <c:pt idx="45094">
                  <c:v>-0.31812807590210901</c:v>
                </c:pt>
                <c:pt idx="45095">
                  <c:v>-0.31836009726631298</c:v>
                </c:pt>
                <c:pt idx="45096">
                  <c:v>-0.31859211863051601</c:v>
                </c:pt>
                <c:pt idx="45097">
                  <c:v>-0.31882413999245102</c:v>
                </c:pt>
                <c:pt idx="45098">
                  <c:v>-0.31905616135665499</c:v>
                </c:pt>
                <c:pt idx="45099">
                  <c:v>-0.31928818272085902</c:v>
                </c:pt>
                <c:pt idx="45100">
                  <c:v>-0.31952020408279402</c:v>
                </c:pt>
                <c:pt idx="45101">
                  <c:v>-0.319752225446998</c:v>
                </c:pt>
                <c:pt idx="45102">
                  <c:v>-0.31998424681120102</c:v>
                </c:pt>
                <c:pt idx="45103">
                  <c:v>-0.32021626817313598</c:v>
                </c:pt>
                <c:pt idx="45104">
                  <c:v>-0.32044828953734</c:v>
                </c:pt>
                <c:pt idx="45105">
                  <c:v>-0.32068031090154397</c:v>
                </c:pt>
                <c:pt idx="45106">
                  <c:v>-0.32091233226347898</c:v>
                </c:pt>
                <c:pt idx="45107">
                  <c:v>-0.32114435362768301</c:v>
                </c:pt>
                <c:pt idx="45108">
                  <c:v>-0.32137637499188598</c:v>
                </c:pt>
                <c:pt idx="45109">
                  <c:v>-0.32160839635382099</c:v>
                </c:pt>
                <c:pt idx="45110">
                  <c:v>-0.32184041771802502</c:v>
                </c:pt>
                <c:pt idx="45111">
                  <c:v>-0.32207243908222899</c:v>
                </c:pt>
                <c:pt idx="45112">
                  <c:v>-0.322304460444164</c:v>
                </c:pt>
                <c:pt idx="45113">
                  <c:v>-0.32253648180836703</c:v>
                </c:pt>
                <c:pt idx="45114">
                  <c:v>-0.322768503172571</c:v>
                </c:pt>
                <c:pt idx="45115">
                  <c:v>-0.32300052453450601</c:v>
                </c:pt>
                <c:pt idx="45116">
                  <c:v>-0.32323254589870998</c:v>
                </c:pt>
                <c:pt idx="45117">
                  <c:v>-0.323464567262914</c:v>
                </c:pt>
                <c:pt idx="45118">
                  <c:v>-0.32369658862484901</c:v>
                </c:pt>
                <c:pt idx="45119">
                  <c:v>-0.32392860998905199</c:v>
                </c:pt>
                <c:pt idx="45120">
                  <c:v>-0.32416063135325601</c:v>
                </c:pt>
                <c:pt idx="45121">
                  <c:v>-0.32439265271519102</c:v>
                </c:pt>
                <c:pt idx="45122">
                  <c:v>-0.32462467407939499</c:v>
                </c:pt>
                <c:pt idx="45123">
                  <c:v>-0.32485669544359902</c:v>
                </c:pt>
                <c:pt idx="45124">
                  <c:v>-0.32508871680553397</c:v>
                </c:pt>
                <c:pt idx="45125">
                  <c:v>-0.325320738169737</c:v>
                </c:pt>
                <c:pt idx="45126">
                  <c:v>-0.32555275953394103</c:v>
                </c:pt>
                <c:pt idx="45127">
                  <c:v>-0.32578478089587598</c:v>
                </c:pt>
                <c:pt idx="45128">
                  <c:v>-0.32601680226008001</c:v>
                </c:pt>
                <c:pt idx="45129">
                  <c:v>-0.32624882362428398</c:v>
                </c:pt>
                <c:pt idx="45130">
                  <c:v>-0.32648084498621899</c:v>
                </c:pt>
                <c:pt idx="45131">
                  <c:v>-0.32671286635042202</c:v>
                </c:pt>
                <c:pt idx="45132">
                  <c:v>-0.32694488771462599</c:v>
                </c:pt>
                <c:pt idx="45133">
                  <c:v>-0.327176909076561</c:v>
                </c:pt>
                <c:pt idx="45134">
                  <c:v>-0.32740893044076502</c:v>
                </c:pt>
                <c:pt idx="45135">
                  <c:v>-0.32764095180496899</c:v>
                </c:pt>
                <c:pt idx="45136">
                  <c:v>-0.327872973166903</c:v>
                </c:pt>
                <c:pt idx="45137">
                  <c:v>-0.32810499453110697</c:v>
                </c:pt>
                <c:pt idx="45138">
                  <c:v>-0.328337015895311</c:v>
                </c:pt>
                <c:pt idx="45139">
                  <c:v>-0.32856903725724601</c:v>
                </c:pt>
                <c:pt idx="45140">
                  <c:v>-0.32880105862144998</c:v>
                </c:pt>
                <c:pt idx="45141">
                  <c:v>-0.32903307998565401</c:v>
                </c:pt>
                <c:pt idx="45142">
                  <c:v>-0.32926510134758802</c:v>
                </c:pt>
                <c:pt idx="45143">
                  <c:v>-0.32949712271179199</c:v>
                </c:pt>
                <c:pt idx="45144">
                  <c:v>-0.32972914407599602</c:v>
                </c:pt>
                <c:pt idx="45145">
                  <c:v>-0.32996116543793103</c:v>
                </c:pt>
                <c:pt idx="45146">
                  <c:v>-0.330193186802135</c:v>
                </c:pt>
                <c:pt idx="45147">
                  <c:v>-0.33042520816633802</c:v>
                </c:pt>
                <c:pt idx="45148">
                  <c:v>-0.33065722952827298</c:v>
                </c:pt>
                <c:pt idx="45149">
                  <c:v>-0.330889250892477</c:v>
                </c:pt>
                <c:pt idx="45150">
                  <c:v>-0.33112127225668098</c:v>
                </c:pt>
                <c:pt idx="45151">
                  <c:v>-0.33135329361861598</c:v>
                </c:pt>
                <c:pt idx="45152">
                  <c:v>-0.33158531498282001</c:v>
                </c:pt>
                <c:pt idx="45153">
                  <c:v>-0.33181733634702298</c:v>
                </c:pt>
                <c:pt idx="45154">
                  <c:v>-0.33204935770895799</c:v>
                </c:pt>
                <c:pt idx="45155">
                  <c:v>-0.33228137907316202</c:v>
                </c:pt>
                <c:pt idx="45156">
                  <c:v>-0.33251340043736599</c:v>
                </c:pt>
                <c:pt idx="45157">
                  <c:v>-0.332745421799301</c:v>
                </c:pt>
                <c:pt idx="45158">
                  <c:v>-0.33297744316350403</c:v>
                </c:pt>
                <c:pt idx="45159">
                  <c:v>-0.333209464527708</c:v>
                </c:pt>
                <c:pt idx="45160">
                  <c:v>-0.33344148588964301</c:v>
                </c:pt>
                <c:pt idx="45161">
                  <c:v>-0.33367350725384698</c:v>
                </c:pt>
                <c:pt idx="45162">
                  <c:v>-0.33390552861805101</c:v>
                </c:pt>
                <c:pt idx="45163">
                  <c:v>-0.33413754997998601</c:v>
                </c:pt>
                <c:pt idx="45164">
                  <c:v>-0.33436957134418899</c:v>
                </c:pt>
                <c:pt idx="45165">
                  <c:v>-0.33460159270839301</c:v>
                </c:pt>
                <c:pt idx="45166">
                  <c:v>-0.33483361407032802</c:v>
                </c:pt>
                <c:pt idx="45167">
                  <c:v>-0.33506563543453199</c:v>
                </c:pt>
                <c:pt idx="45168">
                  <c:v>-0.33529765679873602</c:v>
                </c:pt>
                <c:pt idx="45169">
                  <c:v>-0.33552967816067097</c:v>
                </c:pt>
                <c:pt idx="45170">
                  <c:v>-0.335761699524874</c:v>
                </c:pt>
                <c:pt idx="45171">
                  <c:v>-0.33599372088907797</c:v>
                </c:pt>
                <c:pt idx="45172">
                  <c:v>-0.33622574225101298</c:v>
                </c:pt>
                <c:pt idx="45173">
                  <c:v>-0.33645776361521701</c:v>
                </c:pt>
                <c:pt idx="45174">
                  <c:v>-0.33668978497942098</c:v>
                </c:pt>
                <c:pt idx="45175">
                  <c:v>-0.33692180634135599</c:v>
                </c:pt>
                <c:pt idx="45176">
                  <c:v>-0.33715382770555902</c:v>
                </c:pt>
                <c:pt idx="45177">
                  <c:v>-0.33738584906976299</c:v>
                </c:pt>
                <c:pt idx="45178">
                  <c:v>-0.337617870431698</c:v>
                </c:pt>
                <c:pt idx="45179">
                  <c:v>-0.33784989179590202</c:v>
                </c:pt>
                <c:pt idx="45180">
                  <c:v>-0.338081913160106</c:v>
                </c:pt>
                <c:pt idx="45181">
                  <c:v>-0.33831393452204001</c:v>
                </c:pt>
                <c:pt idx="45182">
                  <c:v>-0.33854595588624398</c:v>
                </c:pt>
                <c:pt idx="45183">
                  <c:v>-0.338777977250448</c:v>
                </c:pt>
                <c:pt idx="45184">
                  <c:v>-0.33900999861238301</c:v>
                </c:pt>
                <c:pt idx="45185">
                  <c:v>-0.33924201997658698</c:v>
                </c:pt>
                <c:pt idx="45186">
                  <c:v>-0.33947404134079001</c:v>
                </c:pt>
                <c:pt idx="45187">
                  <c:v>-0.33970606270272502</c:v>
                </c:pt>
                <c:pt idx="45188">
                  <c:v>-0.33993808406692899</c:v>
                </c:pt>
                <c:pt idx="45189">
                  <c:v>-0.34017010543113302</c:v>
                </c:pt>
                <c:pt idx="45190">
                  <c:v>-0.34040212679306803</c:v>
                </c:pt>
                <c:pt idx="45191">
                  <c:v>-0.340634148157272</c:v>
                </c:pt>
                <c:pt idx="45192">
                  <c:v>-0.34086616952147503</c:v>
                </c:pt>
                <c:pt idx="45193">
                  <c:v>-0.34109819088340998</c:v>
                </c:pt>
                <c:pt idx="45194">
                  <c:v>-0.34133021224761401</c:v>
                </c:pt>
                <c:pt idx="45195">
                  <c:v>-0.34156223361181798</c:v>
                </c:pt>
                <c:pt idx="45196">
                  <c:v>-0.34175706305745301</c:v>
                </c:pt>
                <c:pt idx="45197">
                  <c:v>-0.34191470058832901</c:v>
                </c:pt>
                <c:pt idx="45198">
                  <c:v>-0.34207233811920401</c:v>
                </c:pt>
                <c:pt idx="45199">
                  <c:v>-0.34222997564853902</c:v>
                </c:pt>
                <c:pt idx="45200">
                  <c:v>-0.34238761317941502</c:v>
                </c:pt>
                <c:pt idx="45201">
                  <c:v>-0.34254525071029102</c:v>
                </c:pt>
                <c:pt idx="45202">
                  <c:v>-0.34270288823962503</c:v>
                </c:pt>
                <c:pt idx="45203">
                  <c:v>-0.34286052577050102</c:v>
                </c:pt>
                <c:pt idx="45204">
                  <c:v>-0.34301816330137702</c:v>
                </c:pt>
                <c:pt idx="45205">
                  <c:v>-0.34317580083071197</c:v>
                </c:pt>
                <c:pt idx="45206">
                  <c:v>-0.34333343836158797</c:v>
                </c:pt>
                <c:pt idx="45207">
                  <c:v>-0.34349107589246403</c:v>
                </c:pt>
                <c:pt idx="45208">
                  <c:v>-0.34364871342179798</c:v>
                </c:pt>
                <c:pt idx="45209">
                  <c:v>-0.34380635095267398</c:v>
                </c:pt>
                <c:pt idx="45210">
                  <c:v>-0.34396398848354998</c:v>
                </c:pt>
                <c:pt idx="45211">
                  <c:v>-0.34412162601288399</c:v>
                </c:pt>
                <c:pt idx="45212">
                  <c:v>-0.34427926354375998</c:v>
                </c:pt>
                <c:pt idx="45213">
                  <c:v>-0.34443690107463598</c:v>
                </c:pt>
                <c:pt idx="45214">
                  <c:v>-0.34459453860397099</c:v>
                </c:pt>
                <c:pt idx="45215">
                  <c:v>-0.34475217613484699</c:v>
                </c:pt>
                <c:pt idx="45216">
                  <c:v>-0.34490981366572299</c:v>
                </c:pt>
                <c:pt idx="45217">
                  <c:v>-0.345067451195057</c:v>
                </c:pt>
                <c:pt idx="45218">
                  <c:v>-0.34522508872593299</c:v>
                </c:pt>
                <c:pt idx="45219">
                  <c:v>-0.34538272625680899</c:v>
                </c:pt>
                <c:pt idx="45220">
                  <c:v>-0.345540363786143</c:v>
                </c:pt>
                <c:pt idx="45221">
                  <c:v>-0.345698001317019</c:v>
                </c:pt>
                <c:pt idx="45222">
                  <c:v>-0.345855638847895</c:v>
                </c:pt>
                <c:pt idx="45223">
                  <c:v>-0.34601327637723001</c:v>
                </c:pt>
                <c:pt idx="45224">
                  <c:v>-0.346170913908106</c:v>
                </c:pt>
                <c:pt idx="45225">
                  <c:v>-0.346328551438982</c:v>
                </c:pt>
                <c:pt idx="45226">
                  <c:v>-0.34648618896831601</c:v>
                </c:pt>
                <c:pt idx="45227">
                  <c:v>-0.34664382649919201</c:v>
                </c:pt>
                <c:pt idx="45228">
                  <c:v>-0.34680146403006801</c:v>
                </c:pt>
                <c:pt idx="45229">
                  <c:v>-0.34695910155940302</c:v>
                </c:pt>
                <c:pt idx="45230">
                  <c:v>-0.34711673909027901</c:v>
                </c:pt>
                <c:pt idx="45231">
                  <c:v>-0.34727437662115501</c:v>
                </c:pt>
                <c:pt idx="45232">
                  <c:v>-0.34743201415048902</c:v>
                </c:pt>
                <c:pt idx="45233">
                  <c:v>-0.34758965168136502</c:v>
                </c:pt>
                <c:pt idx="45234">
                  <c:v>-0.34774728921224102</c:v>
                </c:pt>
                <c:pt idx="45235">
                  <c:v>-0.34790492674157503</c:v>
                </c:pt>
                <c:pt idx="45236">
                  <c:v>-0.34806256427245102</c:v>
                </c:pt>
                <c:pt idx="45237">
                  <c:v>-0.34822020180332702</c:v>
                </c:pt>
                <c:pt idx="45238">
                  <c:v>-0.34837783933266198</c:v>
                </c:pt>
                <c:pt idx="45239">
                  <c:v>-0.34853547686353797</c:v>
                </c:pt>
                <c:pt idx="45240">
                  <c:v>-0.34869311439441403</c:v>
                </c:pt>
                <c:pt idx="45241">
                  <c:v>-0.34885075192374798</c:v>
                </c:pt>
                <c:pt idx="45242">
                  <c:v>-0.34900838945462398</c:v>
                </c:pt>
                <c:pt idx="45243">
                  <c:v>-0.34916602698549998</c:v>
                </c:pt>
                <c:pt idx="45244">
                  <c:v>-0.34932366451483399</c:v>
                </c:pt>
                <c:pt idx="45245">
                  <c:v>-0.34948130204570999</c:v>
                </c:pt>
                <c:pt idx="45246">
                  <c:v>-0.34963893957658598</c:v>
                </c:pt>
                <c:pt idx="45247">
                  <c:v>-0.34979657710592099</c:v>
                </c:pt>
                <c:pt idx="45248">
                  <c:v>-0.34995421463679699</c:v>
                </c:pt>
                <c:pt idx="45249">
                  <c:v>-0.35011185216767299</c:v>
                </c:pt>
                <c:pt idx="45250">
                  <c:v>-0.350269489697007</c:v>
                </c:pt>
                <c:pt idx="45251">
                  <c:v>-0.350427127227883</c:v>
                </c:pt>
                <c:pt idx="45252">
                  <c:v>-0.35058476475875899</c:v>
                </c:pt>
                <c:pt idx="45253">
                  <c:v>-0.350742402288094</c:v>
                </c:pt>
                <c:pt idx="45254">
                  <c:v>-0.35090003981897</c:v>
                </c:pt>
                <c:pt idx="45255">
                  <c:v>-0.351057677349845</c:v>
                </c:pt>
                <c:pt idx="45256">
                  <c:v>-0.35121531487918001</c:v>
                </c:pt>
                <c:pt idx="45257">
                  <c:v>-0.35137295241005601</c:v>
                </c:pt>
                <c:pt idx="45258">
                  <c:v>-0.351530589940932</c:v>
                </c:pt>
                <c:pt idx="45259">
                  <c:v>-0.35168822747026601</c:v>
                </c:pt>
                <c:pt idx="45260">
                  <c:v>-0.35184586500114201</c:v>
                </c:pt>
                <c:pt idx="45261">
                  <c:v>-0.35200350253201801</c:v>
                </c:pt>
                <c:pt idx="45262">
                  <c:v>-0.35216114006135302</c:v>
                </c:pt>
                <c:pt idx="45263">
                  <c:v>-0.35231877759222902</c:v>
                </c:pt>
                <c:pt idx="45264">
                  <c:v>-0.35247641512310501</c:v>
                </c:pt>
                <c:pt idx="45265">
                  <c:v>-0.35263405265243902</c:v>
                </c:pt>
                <c:pt idx="45266">
                  <c:v>-0.35279169018331502</c:v>
                </c:pt>
                <c:pt idx="45267">
                  <c:v>-0.35294932771419102</c:v>
                </c:pt>
                <c:pt idx="45268">
                  <c:v>-0.35310696524352497</c:v>
                </c:pt>
                <c:pt idx="45269">
                  <c:v>-0.35326460277440103</c:v>
                </c:pt>
                <c:pt idx="45270">
                  <c:v>-0.35342224030527702</c:v>
                </c:pt>
                <c:pt idx="45271">
                  <c:v>-0.35357987783461198</c:v>
                </c:pt>
                <c:pt idx="45272">
                  <c:v>-0.35373751536548798</c:v>
                </c:pt>
                <c:pt idx="45273">
                  <c:v>-0.35389515289636397</c:v>
                </c:pt>
                <c:pt idx="45274">
                  <c:v>-0.35405279042569798</c:v>
                </c:pt>
                <c:pt idx="45275">
                  <c:v>-0.35421042795657398</c:v>
                </c:pt>
                <c:pt idx="45276">
                  <c:v>-0.35436806548744998</c:v>
                </c:pt>
                <c:pt idx="45277">
                  <c:v>-0.35452570301678399</c:v>
                </c:pt>
                <c:pt idx="45278">
                  <c:v>-0.35468334054765999</c:v>
                </c:pt>
                <c:pt idx="45279">
                  <c:v>-0.35484097807853598</c:v>
                </c:pt>
                <c:pt idx="45280">
                  <c:v>-0.35499861560787099</c:v>
                </c:pt>
                <c:pt idx="45281">
                  <c:v>-0.35515625313874699</c:v>
                </c:pt>
                <c:pt idx="45282">
                  <c:v>-0.35531389066962299</c:v>
                </c:pt>
                <c:pt idx="45283">
                  <c:v>-0.355471528198957</c:v>
                </c:pt>
                <c:pt idx="45284">
                  <c:v>-0.355629165729833</c:v>
                </c:pt>
                <c:pt idx="45285">
                  <c:v>-0.35578680326070899</c:v>
                </c:pt>
                <c:pt idx="45286">
                  <c:v>-0.355944440790044</c:v>
                </c:pt>
                <c:pt idx="45287">
                  <c:v>-0.35610207832092</c:v>
                </c:pt>
                <c:pt idx="45288">
                  <c:v>-0.356259715851795</c:v>
                </c:pt>
                <c:pt idx="45289">
                  <c:v>-0.35641735338113001</c:v>
                </c:pt>
                <c:pt idx="45290">
                  <c:v>-0.35657499091200601</c:v>
                </c:pt>
                <c:pt idx="45291">
                  <c:v>-0.356732628442882</c:v>
                </c:pt>
                <c:pt idx="45292">
                  <c:v>-0.35689026597221601</c:v>
                </c:pt>
                <c:pt idx="45293">
                  <c:v>-0.35704790350309201</c:v>
                </c:pt>
                <c:pt idx="45294">
                  <c:v>-0.35720554103396801</c:v>
                </c:pt>
                <c:pt idx="45295">
                  <c:v>-0.35736317856330302</c:v>
                </c:pt>
                <c:pt idx="45296">
                  <c:v>-0.35752081609417902</c:v>
                </c:pt>
                <c:pt idx="45297">
                  <c:v>-0.35767845362505502</c:v>
                </c:pt>
                <c:pt idx="45298">
                  <c:v>-0.35783609115438902</c:v>
                </c:pt>
                <c:pt idx="45299">
                  <c:v>-0.35799372868526502</c:v>
                </c:pt>
                <c:pt idx="45300">
                  <c:v>-0.35815136621614102</c:v>
                </c:pt>
                <c:pt idx="45301">
                  <c:v>-0.35830900374547497</c:v>
                </c:pt>
                <c:pt idx="45302">
                  <c:v>-0.35846664127635097</c:v>
                </c:pt>
                <c:pt idx="45303">
                  <c:v>-0.35862427880722703</c:v>
                </c:pt>
                <c:pt idx="45304">
                  <c:v>-0.35878191633656198</c:v>
                </c:pt>
                <c:pt idx="45305">
                  <c:v>-0.35893955386743798</c:v>
                </c:pt>
                <c:pt idx="45306">
                  <c:v>-0.35909719139831398</c:v>
                </c:pt>
                <c:pt idx="45307">
                  <c:v>-0.35925482892764798</c:v>
                </c:pt>
                <c:pt idx="45308">
                  <c:v>-0.35941246645852398</c:v>
                </c:pt>
                <c:pt idx="45309">
                  <c:v>-0.35957010398939998</c:v>
                </c:pt>
                <c:pt idx="45310">
                  <c:v>-0.35972774151873399</c:v>
                </c:pt>
                <c:pt idx="45311">
                  <c:v>-0.35988537904961099</c:v>
                </c:pt>
                <c:pt idx="45312">
                  <c:v>-0.36004301658048599</c:v>
                </c:pt>
                <c:pt idx="45313">
                  <c:v>-0.36020065410982099</c:v>
                </c:pt>
                <c:pt idx="45314">
                  <c:v>-0.36035829164069699</c:v>
                </c:pt>
                <c:pt idx="45315">
                  <c:v>-0.36051592917157299</c:v>
                </c:pt>
                <c:pt idx="45316">
                  <c:v>-0.360673566700907</c:v>
                </c:pt>
                <c:pt idx="45317">
                  <c:v>-0.360831204231783</c:v>
                </c:pt>
                <c:pt idx="45318">
                  <c:v>-0.360988841762659</c:v>
                </c:pt>
                <c:pt idx="45319">
                  <c:v>-0.361146479291994</c:v>
                </c:pt>
                <c:pt idx="45320">
                  <c:v>-0.36130411682287</c:v>
                </c:pt>
                <c:pt idx="45321">
                  <c:v>-0.361461754353746</c:v>
                </c:pt>
                <c:pt idx="45322">
                  <c:v>-0.36161939188308001</c:v>
                </c:pt>
                <c:pt idx="45323">
                  <c:v>-0.36177702941395601</c:v>
                </c:pt>
                <c:pt idx="45324">
                  <c:v>-0.36193466694483201</c:v>
                </c:pt>
                <c:pt idx="45325">
                  <c:v>-0.36209230447416602</c:v>
                </c:pt>
                <c:pt idx="45326">
                  <c:v>-0.36224994200504201</c:v>
                </c:pt>
                <c:pt idx="45327">
                  <c:v>-0.36240757953591801</c:v>
                </c:pt>
                <c:pt idx="45328">
                  <c:v>-0.36256521706525302</c:v>
                </c:pt>
                <c:pt idx="45329">
                  <c:v>-0.36272285459612902</c:v>
                </c:pt>
                <c:pt idx="45330">
                  <c:v>-0.36288049212700502</c:v>
                </c:pt>
                <c:pt idx="45331">
                  <c:v>-0.36303812965633903</c:v>
                </c:pt>
                <c:pt idx="45332">
                  <c:v>-0.36319576718721502</c:v>
                </c:pt>
                <c:pt idx="45333">
                  <c:v>-0.36335340471809102</c:v>
                </c:pt>
                <c:pt idx="45334">
                  <c:v>-0.36351104224742498</c:v>
                </c:pt>
                <c:pt idx="45335">
                  <c:v>-0.36366867977830097</c:v>
                </c:pt>
                <c:pt idx="45336">
                  <c:v>-0.36382631730917703</c:v>
                </c:pt>
                <c:pt idx="45337">
                  <c:v>-0.36398395483851198</c:v>
                </c:pt>
                <c:pt idx="45338">
                  <c:v>-0.36414159236938798</c:v>
                </c:pt>
                <c:pt idx="45339">
                  <c:v>-0.36429922990026398</c:v>
                </c:pt>
                <c:pt idx="45340">
                  <c:v>-0.36445686742959799</c:v>
                </c:pt>
                <c:pt idx="45341">
                  <c:v>-0.36461450496047398</c:v>
                </c:pt>
                <c:pt idx="45342">
                  <c:v>-0.36477214249134998</c:v>
                </c:pt>
                <c:pt idx="45343">
                  <c:v>-0.36492978002068499</c:v>
                </c:pt>
                <c:pt idx="45344">
                  <c:v>-0.36508741755155999</c:v>
                </c:pt>
                <c:pt idx="45345">
                  <c:v>-0.36524505508243599</c:v>
                </c:pt>
                <c:pt idx="45346">
                  <c:v>-0.365402692611771</c:v>
                </c:pt>
                <c:pt idx="45347">
                  <c:v>-0.36556033014264699</c:v>
                </c:pt>
                <c:pt idx="45348">
                  <c:v>-0.36571796767352299</c:v>
                </c:pt>
                <c:pt idx="45349">
                  <c:v>-0.365875605202857</c:v>
                </c:pt>
                <c:pt idx="45350">
                  <c:v>-0.366033242733733</c:v>
                </c:pt>
                <c:pt idx="45351">
                  <c:v>-0.366190880264609</c:v>
                </c:pt>
                <c:pt idx="45352">
                  <c:v>-0.36634851779394401</c:v>
                </c:pt>
                <c:pt idx="45353">
                  <c:v>-0.36650615532482</c:v>
                </c:pt>
                <c:pt idx="45354">
                  <c:v>-0.366663792855696</c:v>
                </c:pt>
                <c:pt idx="45355">
                  <c:v>-0.36682143038503001</c:v>
                </c:pt>
                <c:pt idx="45356">
                  <c:v>-0.36697906791590601</c:v>
                </c:pt>
                <c:pt idx="45357">
                  <c:v>-0.36713670544678201</c:v>
                </c:pt>
                <c:pt idx="45358">
                  <c:v>-0.36729434297611602</c:v>
                </c:pt>
                <c:pt idx="45359">
                  <c:v>-0.36745198050699202</c:v>
                </c:pt>
                <c:pt idx="45360">
                  <c:v>-0.36760961803786801</c:v>
                </c:pt>
                <c:pt idx="45361">
                  <c:v>-0.36776725556720302</c:v>
                </c:pt>
                <c:pt idx="45362">
                  <c:v>-0.36792489309807902</c:v>
                </c:pt>
                <c:pt idx="45363">
                  <c:v>-0.36808253062895502</c:v>
                </c:pt>
                <c:pt idx="45364">
                  <c:v>-0.36824016815828903</c:v>
                </c:pt>
                <c:pt idx="45365">
                  <c:v>-0.36839780568916503</c:v>
                </c:pt>
                <c:pt idx="45366">
                  <c:v>-0.36855544322004102</c:v>
                </c:pt>
                <c:pt idx="45367">
                  <c:v>-0.36871308074937598</c:v>
                </c:pt>
                <c:pt idx="45368">
                  <c:v>-0.36887071828025098</c:v>
                </c:pt>
                <c:pt idx="45369">
                  <c:v>-0.36902835581112697</c:v>
                </c:pt>
                <c:pt idx="45370">
                  <c:v>-0.36918599334046198</c:v>
                </c:pt>
                <c:pt idx="45371">
                  <c:v>-0.36934363087133798</c:v>
                </c:pt>
                <c:pt idx="45372">
                  <c:v>-0.36950126840221398</c:v>
                </c:pt>
                <c:pt idx="45373">
                  <c:v>-0.36965890593154799</c:v>
                </c:pt>
                <c:pt idx="45374">
                  <c:v>-0.36981654346242399</c:v>
                </c:pt>
                <c:pt idx="45375">
                  <c:v>-0.36997418099329998</c:v>
                </c:pt>
                <c:pt idx="45376">
                  <c:v>-0.37013181852263499</c:v>
                </c:pt>
                <c:pt idx="45377">
                  <c:v>-0.37028945605351099</c:v>
                </c:pt>
                <c:pt idx="45378">
                  <c:v>-0.37044709358438599</c:v>
                </c:pt>
                <c:pt idx="45379">
                  <c:v>-0.370604731113721</c:v>
                </c:pt>
                <c:pt idx="45380">
                  <c:v>-0.370762368644597</c:v>
                </c:pt>
                <c:pt idx="45381">
                  <c:v>-0.37092000617547299</c:v>
                </c:pt>
                <c:pt idx="45382">
                  <c:v>-0.371077643704807</c:v>
                </c:pt>
                <c:pt idx="45383">
                  <c:v>-0.371235281235683</c:v>
                </c:pt>
                <c:pt idx="45384">
                  <c:v>-0.371392918766559</c:v>
                </c:pt>
                <c:pt idx="45385">
                  <c:v>-0.37155055629589401</c:v>
                </c:pt>
                <c:pt idx="45386">
                  <c:v>-0.37170819382677001</c:v>
                </c:pt>
                <c:pt idx="45387">
                  <c:v>-0.371865831357646</c:v>
                </c:pt>
                <c:pt idx="45388">
                  <c:v>-0.37202346888698001</c:v>
                </c:pt>
                <c:pt idx="45389">
                  <c:v>-0.37218110641785601</c:v>
                </c:pt>
                <c:pt idx="45390">
                  <c:v>-0.37233874394873201</c:v>
                </c:pt>
                <c:pt idx="45391">
                  <c:v>-0.37249638147806602</c:v>
                </c:pt>
                <c:pt idx="45392">
                  <c:v>-0.37265401900894202</c:v>
                </c:pt>
                <c:pt idx="45393">
                  <c:v>-0.37281165653981801</c:v>
                </c:pt>
                <c:pt idx="45394">
                  <c:v>-0.37296929406915302</c:v>
                </c:pt>
                <c:pt idx="45395">
                  <c:v>-0.37312693160002902</c:v>
                </c:pt>
                <c:pt idx="45396">
                  <c:v>-0.37328456913090502</c:v>
                </c:pt>
                <c:pt idx="45397">
                  <c:v>-0.37344220666023897</c:v>
                </c:pt>
                <c:pt idx="45398">
                  <c:v>-0.37359984419111503</c:v>
                </c:pt>
                <c:pt idx="45399">
                  <c:v>-0.37375748172199103</c:v>
                </c:pt>
                <c:pt idx="45400">
                  <c:v>-0.37391511925132598</c:v>
                </c:pt>
                <c:pt idx="45401">
                  <c:v>-0.37407275678220098</c:v>
                </c:pt>
                <c:pt idx="45402">
                  <c:v>-0.37423039431307697</c:v>
                </c:pt>
                <c:pt idx="45403">
                  <c:v>-0.37438803184241198</c:v>
                </c:pt>
                <c:pt idx="45404">
                  <c:v>-0.37454566937328798</c:v>
                </c:pt>
                <c:pt idx="45405">
                  <c:v>-0.37470330690416398</c:v>
                </c:pt>
                <c:pt idx="45406">
                  <c:v>-0.37486094443349799</c:v>
                </c:pt>
                <c:pt idx="45407">
                  <c:v>-0.37501858196437399</c:v>
                </c:pt>
                <c:pt idx="45408">
                  <c:v>-0.37517621949524999</c:v>
                </c:pt>
                <c:pt idx="45409">
                  <c:v>-0.37533385702458499</c:v>
                </c:pt>
                <c:pt idx="45410">
                  <c:v>-0.37549149455546099</c:v>
                </c:pt>
                <c:pt idx="45411">
                  <c:v>-0.37564913208633699</c:v>
                </c:pt>
                <c:pt idx="45412">
                  <c:v>-0.375806769615671</c:v>
                </c:pt>
                <c:pt idx="45413">
                  <c:v>-0.375964407146547</c:v>
                </c:pt>
                <c:pt idx="45414">
                  <c:v>-0.376122044677423</c:v>
                </c:pt>
                <c:pt idx="45415">
                  <c:v>-0.376279682206757</c:v>
                </c:pt>
                <c:pt idx="45416">
                  <c:v>-0.376437319737633</c:v>
                </c:pt>
                <c:pt idx="45417">
                  <c:v>-0.376594957268509</c:v>
                </c:pt>
                <c:pt idx="45418">
                  <c:v>-0.37675259479784401</c:v>
                </c:pt>
                <c:pt idx="45419">
                  <c:v>-0.37691023232872001</c:v>
                </c:pt>
                <c:pt idx="45420">
                  <c:v>-0.37706786985959601</c:v>
                </c:pt>
                <c:pt idx="45421">
                  <c:v>-0.37722550738893001</c:v>
                </c:pt>
                <c:pt idx="45422">
                  <c:v>-0.37738314491980601</c:v>
                </c:pt>
                <c:pt idx="45423">
                  <c:v>-0.37754078245068201</c:v>
                </c:pt>
                <c:pt idx="45424">
                  <c:v>-0.37769841998001602</c:v>
                </c:pt>
                <c:pt idx="45425">
                  <c:v>-0.37785605751089202</c:v>
                </c:pt>
                <c:pt idx="45426">
                  <c:v>-0.37801369504176802</c:v>
                </c:pt>
                <c:pt idx="45427">
                  <c:v>-0.37817133257110302</c:v>
                </c:pt>
                <c:pt idx="45428">
                  <c:v>-0.37832897010197902</c:v>
                </c:pt>
                <c:pt idx="45429">
                  <c:v>-0.37848660763285502</c:v>
                </c:pt>
                <c:pt idx="45430">
                  <c:v>-0.37864424516218897</c:v>
                </c:pt>
                <c:pt idx="45431">
                  <c:v>-0.37880188269306497</c:v>
                </c:pt>
                <c:pt idx="45432">
                  <c:v>-0.37895952022394103</c:v>
                </c:pt>
                <c:pt idx="45433">
                  <c:v>-0.37911715775327598</c:v>
                </c:pt>
                <c:pt idx="45434">
                  <c:v>-0.37927479528415198</c:v>
                </c:pt>
                <c:pt idx="45435">
                  <c:v>-0.37943243281502698</c:v>
                </c:pt>
                <c:pt idx="45436">
                  <c:v>-0.37959007034436199</c:v>
                </c:pt>
                <c:pt idx="45437">
                  <c:v>-0.37974770787523798</c:v>
                </c:pt>
                <c:pt idx="45438">
                  <c:v>-0.37990534540611398</c:v>
                </c:pt>
                <c:pt idx="45439">
                  <c:v>-0.38006298293544799</c:v>
                </c:pt>
                <c:pt idx="45440">
                  <c:v>-0.38022062046632399</c:v>
                </c:pt>
                <c:pt idx="45441">
                  <c:v>-0.38037825799719999</c:v>
                </c:pt>
                <c:pt idx="45442">
                  <c:v>-0.380535895526535</c:v>
                </c:pt>
                <c:pt idx="45443">
                  <c:v>-0.38069353305741099</c:v>
                </c:pt>
                <c:pt idx="45444">
                  <c:v>-0.38085117058828699</c:v>
                </c:pt>
                <c:pt idx="45445" formatCode="0.00E+00">
                  <c:v>-0.381008808117621</c:v>
                </c:pt>
                <c:pt idx="45446" formatCode="0.00E+00">
                  <c:v>-0.381166445648497</c:v>
                </c:pt>
                <c:pt idx="45447">
                  <c:v>-0.381324083179373</c:v>
                </c:pt>
                <c:pt idx="45448">
                  <c:v>-0.38148172070870701</c:v>
                </c:pt>
                <c:pt idx="45449">
                  <c:v>-0.381639358239583</c:v>
                </c:pt>
                <c:pt idx="45450">
                  <c:v>-0.381796995770459</c:v>
                </c:pt>
                <c:pt idx="45451">
                  <c:v>-0.38195463329979401</c:v>
                </c:pt>
                <c:pt idx="45452">
                  <c:v>-0.38211227083067001</c:v>
                </c:pt>
                <c:pt idx="45453">
                  <c:v>-0.38226990836154601</c:v>
                </c:pt>
                <c:pt idx="45454">
                  <c:v>-0.38242754589088002</c:v>
                </c:pt>
                <c:pt idx="45455">
                  <c:v>-0.38258518342175601</c:v>
                </c:pt>
                <c:pt idx="45456">
                  <c:v>-0.38274282095263201</c:v>
                </c:pt>
                <c:pt idx="45457">
                  <c:v>-0.38290045848196602</c:v>
                </c:pt>
                <c:pt idx="45458">
                  <c:v>-0.38305809601284202</c:v>
                </c:pt>
                <c:pt idx="45459">
                  <c:v>-0.38321573354371802</c:v>
                </c:pt>
                <c:pt idx="45460">
                  <c:v>-0.38337337107305303</c:v>
                </c:pt>
                <c:pt idx="45461">
                  <c:v>-0.38353100860392902</c:v>
                </c:pt>
                <c:pt idx="45462">
                  <c:v>-0.38368864613480502</c:v>
                </c:pt>
                <c:pt idx="45463">
                  <c:v>-0.38384628366413898</c:v>
                </c:pt>
                <c:pt idx="45464">
                  <c:v>-0.38400392119501497</c:v>
                </c:pt>
                <c:pt idx="45465">
                  <c:v>-0.38416155872589097</c:v>
                </c:pt>
                <c:pt idx="45466">
                  <c:v>-0.38431919625522598</c:v>
                </c:pt>
                <c:pt idx="45467">
                  <c:v>-0.38447683378610198</c:v>
                </c:pt>
                <c:pt idx="45468">
                  <c:v>-0.38463447131697798</c:v>
                </c:pt>
                <c:pt idx="45469">
                  <c:v>-0.38479210884631199</c:v>
                </c:pt>
                <c:pt idx="45470">
                  <c:v>-0.38494974637718798</c:v>
                </c:pt>
                <c:pt idx="45471">
                  <c:v>-0.38510738390806398</c:v>
                </c:pt>
                <c:pt idx="45472">
                  <c:v>-0.38526502143739799</c:v>
                </c:pt>
                <c:pt idx="45473">
                  <c:v>-0.38542265896827399</c:v>
                </c:pt>
                <c:pt idx="45474">
                  <c:v>-0.38558029649914999</c:v>
                </c:pt>
                <c:pt idx="45475">
                  <c:v>-0.385737934028485</c:v>
                </c:pt>
                <c:pt idx="45476">
                  <c:v>-0.38589557155936099</c:v>
                </c:pt>
                <c:pt idx="45477">
                  <c:v>-0.38605320909023699</c:v>
                </c:pt>
                <c:pt idx="45478">
                  <c:v>-0.386210846619571</c:v>
                </c:pt>
                <c:pt idx="45479">
                  <c:v>-0.386368484150447</c:v>
                </c:pt>
                <c:pt idx="45480">
                  <c:v>-0.386526121681323</c:v>
                </c:pt>
                <c:pt idx="45481">
                  <c:v>-0.38668375921065701</c:v>
                </c:pt>
                <c:pt idx="45482">
                  <c:v>-0.38684139674153301</c:v>
                </c:pt>
                <c:pt idx="45483">
                  <c:v>-0.386999034272409</c:v>
                </c:pt>
                <c:pt idx="45484">
                  <c:v>-0.38715667180174401</c:v>
                </c:pt>
                <c:pt idx="45485">
                  <c:v>-0.38731430933262001</c:v>
                </c:pt>
                <c:pt idx="45486">
                  <c:v>-0.38747194686349601</c:v>
                </c:pt>
                <c:pt idx="45487">
                  <c:v>-0.38762958439283002</c:v>
                </c:pt>
                <c:pt idx="45488">
                  <c:v>-0.38778722192370602</c:v>
                </c:pt>
                <c:pt idx="45489">
                  <c:v>-0.38794485945458201</c:v>
                </c:pt>
                <c:pt idx="45490">
                  <c:v>-0.38810249698391602</c:v>
                </c:pt>
                <c:pt idx="45491">
                  <c:v>-0.38826013451479202</c:v>
                </c:pt>
                <c:pt idx="45492">
                  <c:v>-0.38841777204566802</c:v>
                </c:pt>
                <c:pt idx="45493">
                  <c:v>-0.38857540957500297</c:v>
                </c:pt>
                <c:pt idx="45494">
                  <c:v>-0.38873304710587903</c:v>
                </c:pt>
                <c:pt idx="45495">
                  <c:v>-0.38889068463675502</c:v>
                </c:pt>
                <c:pt idx="45496">
                  <c:v>-0.38904832216608898</c:v>
                </c:pt>
                <c:pt idx="45497">
                  <c:v>-0.38920595969696498</c:v>
                </c:pt>
                <c:pt idx="45498">
                  <c:v>-0.38936359722784097</c:v>
                </c:pt>
                <c:pt idx="45499">
                  <c:v>-0.38952123475717598</c:v>
                </c:pt>
                <c:pt idx="45500">
                  <c:v>-0.38967887228805198</c:v>
                </c:pt>
                <c:pt idx="45501">
                  <c:v>-0.38983650981892798</c:v>
                </c:pt>
                <c:pt idx="45502">
                  <c:v>-0.38999414734826199</c:v>
                </c:pt>
                <c:pt idx="45503">
                  <c:v>-0.39015178487913799</c:v>
                </c:pt>
                <c:pt idx="45504">
                  <c:v>-0.39030942241001398</c:v>
                </c:pt>
                <c:pt idx="45505">
                  <c:v>-0.39046705993934799</c:v>
                </c:pt>
                <c:pt idx="45506">
                  <c:v>-0.39062469747022399</c:v>
                </c:pt>
                <c:pt idx="45507">
                  <c:v>-0.39078233500109999</c:v>
                </c:pt>
                <c:pt idx="45508">
                  <c:v>-0.390939972530435</c:v>
                </c:pt>
                <c:pt idx="45509">
                  <c:v>-0.391097610061311</c:v>
                </c:pt>
                <c:pt idx="45510">
                  <c:v>-0.39125524759218699</c:v>
                </c:pt>
                <c:pt idx="45511">
                  <c:v>-0.391412885121521</c:v>
                </c:pt>
                <c:pt idx="45512">
                  <c:v>-0.391570522652397</c:v>
                </c:pt>
                <c:pt idx="45513">
                  <c:v>-0.391728160183273</c:v>
                </c:pt>
                <c:pt idx="45514">
                  <c:v>-0.39188579771260701</c:v>
                </c:pt>
                <c:pt idx="45515">
                  <c:v>-0.39204343524348301</c:v>
                </c:pt>
                <c:pt idx="45516">
                  <c:v>-0.39220107277435901</c:v>
                </c:pt>
                <c:pt idx="45517">
                  <c:v>-0.39235871030369401</c:v>
                </c:pt>
                <c:pt idx="45518">
                  <c:v>-0.39251634783457001</c:v>
                </c:pt>
                <c:pt idx="45519">
                  <c:v>-0.39267398536544601</c:v>
                </c:pt>
                <c:pt idx="45520">
                  <c:v>-0.39283162289478002</c:v>
                </c:pt>
                <c:pt idx="45521">
                  <c:v>-0.39298926042565602</c:v>
                </c:pt>
                <c:pt idx="45522">
                  <c:v>-0.39314689795653202</c:v>
                </c:pt>
                <c:pt idx="45523">
                  <c:v>-0.39330453548586702</c:v>
                </c:pt>
                <c:pt idx="45524">
                  <c:v>-0.39346217301674202</c:v>
                </c:pt>
                <c:pt idx="45525">
                  <c:v>-0.39361981054761802</c:v>
                </c:pt>
                <c:pt idx="45526">
                  <c:v>-0.39377744807695297</c:v>
                </c:pt>
                <c:pt idx="45527">
                  <c:v>-0.39393508560782903</c:v>
                </c:pt>
                <c:pt idx="45528">
                  <c:v>-0.39409272313870503</c:v>
                </c:pt>
                <c:pt idx="45529">
                  <c:v>-0.39425036066803898</c:v>
                </c:pt>
                <c:pt idx="45530">
                  <c:v>-0.39440799819891498</c:v>
                </c:pt>
                <c:pt idx="45531">
                  <c:v>-0.39456563572979098</c:v>
                </c:pt>
                <c:pt idx="45532">
                  <c:v>-0.39472327325912598</c:v>
                </c:pt>
                <c:pt idx="45533">
                  <c:v>-0.39488091079000198</c:v>
                </c:pt>
                <c:pt idx="45534">
                  <c:v>-0.39503854832087798</c:v>
                </c:pt>
                <c:pt idx="45535">
                  <c:v>-0.39519618585021199</c:v>
                </c:pt>
                <c:pt idx="45536">
                  <c:v>-0.39535382338108799</c:v>
                </c:pt>
                <c:pt idx="45537">
                  <c:v>-0.39551146091196399</c:v>
                </c:pt>
                <c:pt idx="45538">
                  <c:v>-0.395669098441298</c:v>
                </c:pt>
                <c:pt idx="45539">
                  <c:v>-0.39582673597217399</c:v>
                </c:pt>
                <c:pt idx="45540">
                  <c:v>-0.39598437350304999</c:v>
                </c:pt>
                <c:pt idx="45541">
                  <c:v>-0.396142011032385</c:v>
                </c:pt>
                <c:pt idx="45542">
                  <c:v>-0.396299648563261</c:v>
                </c:pt>
                <c:pt idx="45543">
                  <c:v>-0.396457286094137</c:v>
                </c:pt>
                <c:pt idx="45544">
                  <c:v>-0.39661492362347101</c:v>
                </c:pt>
                <c:pt idx="45545">
                  <c:v>-0.396772561154347</c:v>
                </c:pt>
                <c:pt idx="45546">
                  <c:v>-0.396930198685223</c:v>
                </c:pt>
                <c:pt idx="45547">
                  <c:v>-0.39708783621455701</c:v>
                </c:pt>
                <c:pt idx="45548">
                  <c:v>-0.39724547374543301</c:v>
                </c:pt>
                <c:pt idx="45549">
                  <c:v>-0.39740311127630901</c:v>
                </c:pt>
                <c:pt idx="45550">
                  <c:v>-0.39756074880564402</c:v>
                </c:pt>
                <c:pt idx="45551">
                  <c:v>-0.39771838633652001</c:v>
                </c:pt>
                <c:pt idx="45552">
                  <c:v>-0.39787602386739601</c:v>
                </c:pt>
                <c:pt idx="45553">
                  <c:v>-0.39803366139673002</c:v>
                </c:pt>
                <c:pt idx="45554">
                  <c:v>-0.39819129892760602</c:v>
                </c:pt>
                <c:pt idx="45555">
                  <c:v>-0.39834893645848202</c:v>
                </c:pt>
                <c:pt idx="45556">
                  <c:v>-0.39850657398781703</c:v>
                </c:pt>
                <c:pt idx="45557">
                  <c:v>-0.39866421151869202</c:v>
                </c:pt>
                <c:pt idx="45558">
                  <c:v>-0.39882184904956802</c:v>
                </c:pt>
                <c:pt idx="45559">
                  <c:v>-0.39897948657890298</c:v>
                </c:pt>
                <c:pt idx="45560">
                  <c:v>-0.39913712410977897</c:v>
                </c:pt>
                <c:pt idx="45561">
                  <c:v>-0.39929476164065503</c:v>
                </c:pt>
                <c:pt idx="45562">
                  <c:v>-0.39945239916998898</c:v>
                </c:pt>
                <c:pt idx="45563">
                  <c:v>-0.39961003670086498</c:v>
                </c:pt>
                <c:pt idx="45564">
                  <c:v>-0.39976767423174098</c:v>
                </c:pt>
                <c:pt idx="45565">
                  <c:v>-0.39992531176107599</c:v>
                </c:pt>
                <c:pt idx="45566">
                  <c:v>-0.40008294929195198</c:v>
                </c:pt>
                <c:pt idx="45567">
                  <c:v>-0.40024058682282798</c:v>
                </c:pt>
                <c:pt idx="45568">
                  <c:v>-0.40039822435216199</c:v>
                </c:pt>
                <c:pt idx="45569">
                  <c:v>-0.40055586188303799</c:v>
                </c:pt>
                <c:pt idx="45570">
                  <c:v>-0.40071349941391399</c:v>
                </c:pt>
                <c:pt idx="45571">
                  <c:v>-0.400871136943248</c:v>
                </c:pt>
                <c:pt idx="45572">
                  <c:v>-0.40102877447412399</c:v>
                </c:pt>
                <c:pt idx="45573">
                  <c:v>-0.40118641200499999</c:v>
                </c:pt>
                <c:pt idx="45574">
                  <c:v>-0.401344049534335</c:v>
                </c:pt>
                <c:pt idx="45575">
                  <c:v>-0.401501687065211</c:v>
                </c:pt>
                <c:pt idx="45576">
                  <c:v>-0.401659324596087</c:v>
                </c:pt>
                <c:pt idx="45577">
                  <c:v>-0.40181696212542101</c:v>
                </c:pt>
                <c:pt idx="45578">
                  <c:v>-0.401974599656297</c:v>
                </c:pt>
                <c:pt idx="45579">
                  <c:v>-0.402132237187173</c:v>
                </c:pt>
                <c:pt idx="45580">
                  <c:v>-0.40228987471650701</c:v>
                </c:pt>
                <c:pt idx="45581">
                  <c:v>-0.40244751224738301</c:v>
                </c:pt>
                <c:pt idx="45582">
                  <c:v>-0.40260514977825901</c:v>
                </c:pt>
                <c:pt idx="45583">
                  <c:v>-0.40276278730759402</c:v>
                </c:pt>
                <c:pt idx="45584">
                  <c:v>-0.40292042483847001</c:v>
                </c:pt>
                <c:pt idx="45585">
                  <c:v>-0.40307806236934601</c:v>
                </c:pt>
                <c:pt idx="45586">
                  <c:v>-0.40323569989868002</c:v>
                </c:pt>
                <c:pt idx="45587">
                  <c:v>-0.40339333742955602</c:v>
                </c:pt>
                <c:pt idx="45588">
                  <c:v>-0.40355097496043202</c:v>
                </c:pt>
                <c:pt idx="45589">
                  <c:v>-0.40370861248976703</c:v>
                </c:pt>
                <c:pt idx="45590">
                  <c:v>-0.40386625002064203</c:v>
                </c:pt>
                <c:pt idx="45591">
                  <c:v>-0.40402388755151902</c:v>
                </c:pt>
                <c:pt idx="45592">
                  <c:v>-0.40418152508085298</c:v>
                </c:pt>
                <c:pt idx="45593">
                  <c:v>-0.40433916261172897</c:v>
                </c:pt>
                <c:pt idx="45594">
                  <c:v>-0.40449680014260497</c:v>
                </c:pt>
                <c:pt idx="45595">
                  <c:v>-0.40465443767193898</c:v>
                </c:pt>
                <c:pt idx="45596">
                  <c:v>-0.40481207520281498</c:v>
                </c:pt>
                <c:pt idx="45597">
                  <c:v>-0.40496971273369098</c:v>
                </c:pt>
                <c:pt idx="45598">
                  <c:v>-0.40512735026302599</c:v>
                </c:pt>
                <c:pt idx="45599">
                  <c:v>-0.40528498779390199</c:v>
                </c:pt>
                <c:pt idx="45600">
                  <c:v>-0.40544262532477798</c:v>
                </c:pt>
                <c:pt idx="45601">
                  <c:v>-0.40560026285411199</c:v>
                </c:pt>
                <c:pt idx="45602">
                  <c:v>-0.40575790038498799</c:v>
                </c:pt>
                <c:pt idx="45603">
                  <c:v>-0.40591553791586399</c:v>
                </c:pt>
                <c:pt idx="45604">
                  <c:v>-0.406073175445198</c:v>
                </c:pt>
                <c:pt idx="45605">
                  <c:v>-0.406230812976074</c:v>
                </c:pt>
                <c:pt idx="45606">
                  <c:v>-0.40638845050694999</c:v>
                </c:pt>
                <c:pt idx="45607">
                  <c:v>-0.406546088036285</c:v>
                </c:pt>
                <c:pt idx="45608">
                  <c:v>-0.406703725567161</c:v>
                </c:pt>
                <c:pt idx="45609">
                  <c:v>-0.406861363098037</c:v>
                </c:pt>
                <c:pt idx="45610">
                  <c:v>-0.40701900062737101</c:v>
                </c:pt>
                <c:pt idx="45611">
                  <c:v>-0.40717663815824701</c:v>
                </c:pt>
                <c:pt idx="45612">
                  <c:v>-0.407334275689123</c:v>
                </c:pt>
                <c:pt idx="45613">
                  <c:v>-0.40749191321845701</c:v>
                </c:pt>
                <c:pt idx="45614">
                  <c:v>-0.40764955074933401</c:v>
                </c:pt>
                <c:pt idx="45615">
                  <c:v>-0.40780718828020901</c:v>
                </c:pt>
                <c:pt idx="45616">
                  <c:v>-0.40796482580954402</c:v>
                </c:pt>
                <c:pt idx="45617">
                  <c:v>-0.40812246334042002</c:v>
                </c:pt>
                <c:pt idx="45618">
                  <c:v>-0.40828010087129601</c:v>
                </c:pt>
                <c:pt idx="45619">
                  <c:v>-0.40843773840063002</c:v>
                </c:pt>
                <c:pt idx="45620">
                  <c:v>-0.40859537593150602</c:v>
                </c:pt>
                <c:pt idx="45621">
                  <c:v>-0.40875301346238202</c:v>
                </c:pt>
                <c:pt idx="45622">
                  <c:v>-0.40891065099171697</c:v>
                </c:pt>
                <c:pt idx="45623">
                  <c:v>-0.40906828852259303</c:v>
                </c:pt>
                <c:pt idx="45624">
                  <c:v>-0.40922592605346902</c:v>
                </c:pt>
                <c:pt idx="45625">
                  <c:v>-0.40938356358280298</c:v>
                </c:pt>
                <c:pt idx="45626">
                  <c:v>-0.40954120111367898</c:v>
                </c:pt>
                <c:pt idx="45627">
                  <c:v>-0.40969883864455497</c:v>
                </c:pt>
                <c:pt idx="45628">
                  <c:v>-0.40985647617388898</c:v>
                </c:pt>
                <c:pt idx="45629">
                  <c:v>-0.41001411370476498</c:v>
                </c:pt>
                <c:pt idx="45630">
                  <c:v>-0.41017175123564098</c:v>
                </c:pt>
                <c:pt idx="45631">
                  <c:v>-0.41032938876497599</c:v>
                </c:pt>
                <c:pt idx="45632">
                  <c:v>-0.41048702629585199</c:v>
                </c:pt>
                <c:pt idx="45633">
                  <c:v>-0.41064466382672798</c:v>
                </c:pt>
                <c:pt idx="45634">
                  <c:v>-0.41080230135606199</c:v>
                </c:pt>
                <c:pt idx="45635">
                  <c:v>-0.41095993888693799</c:v>
                </c:pt>
                <c:pt idx="45636">
                  <c:v>-0.41111757641781399</c:v>
                </c:pt>
                <c:pt idx="45637">
                  <c:v>-0.411275213947148</c:v>
                </c:pt>
                <c:pt idx="45638">
                  <c:v>-0.411432851478024</c:v>
                </c:pt>
                <c:pt idx="45639">
                  <c:v>-0.4115904890089</c:v>
                </c:pt>
                <c:pt idx="45640">
                  <c:v>-0.411748126538235</c:v>
                </c:pt>
                <c:pt idx="45641">
                  <c:v>-0.411905764069111</c:v>
                </c:pt>
                <c:pt idx="45642">
                  <c:v>-0.412063401599987</c:v>
                </c:pt>
                <c:pt idx="45643">
                  <c:v>-0.41222103912932101</c:v>
                </c:pt>
                <c:pt idx="45644">
                  <c:v>-0.41237867666019701</c:v>
                </c:pt>
                <c:pt idx="45645">
                  <c:v>-0.41253631419107301</c:v>
                </c:pt>
                <c:pt idx="45646">
                  <c:v>-0.41269395172040801</c:v>
                </c:pt>
                <c:pt idx="45647">
                  <c:v>-0.41285158925128401</c:v>
                </c:pt>
                <c:pt idx="45648">
                  <c:v>-0.41300922678215901</c:v>
                </c:pt>
                <c:pt idx="45649">
                  <c:v>-0.41316686431149402</c:v>
                </c:pt>
                <c:pt idx="45650">
                  <c:v>-0.41332450184237002</c:v>
                </c:pt>
                <c:pt idx="45651">
                  <c:v>-0.41348213937324602</c:v>
                </c:pt>
                <c:pt idx="45652">
                  <c:v>-0.41363977690258003</c:v>
                </c:pt>
                <c:pt idx="45653">
                  <c:v>-0.41379741443345602</c:v>
                </c:pt>
                <c:pt idx="45654">
                  <c:v>-0.41395505196433202</c:v>
                </c:pt>
                <c:pt idx="45655">
                  <c:v>-0.41411268949366697</c:v>
                </c:pt>
                <c:pt idx="45656">
                  <c:v>-0.41427032702454297</c:v>
                </c:pt>
                <c:pt idx="45657">
                  <c:v>-0.41442796455541903</c:v>
                </c:pt>
                <c:pt idx="45658">
                  <c:v>-0.41458560208475298</c:v>
                </c:pt>
                <c:pt idx="45659">
                  <c:v>-0.41474323961562898</c:v>
                </c:pt>
                <c:pt idx="45660">
                  <c:v>-0.41490087714650498</c:v>
                </c:pt>
                <c:pt idx="45661">
                  <c:v>-0.41505851467583899</c:v>
                </c:pt>
                <c:pt idx="45662">
                  <c:v>-0.41521615220671498</c:v>
                </c:pt>
                <c:pt idx="45663">
                  <c:v>-0.41537378973759098</c:v>
                </c:pt>
                <c:pt idx="45664">
                  <c:v>-0.41553142726692599</c:v>
                </c:pt>
                <c:pt idx="45665">
                  <c:v>-0.41568906479780199</c:v>
                </c:pt>
                <c:pt idx="45666">
                  <c:v>-0.41584670232867799</c:v>
                </c:pt>
                <c:pt idx="45667">
                  <c:v>-0.416004339858012</c:v>
                </c:pt>
                <c:pt idx="45668">
                  <c:v>-0.41616197738888799</c:v>
                </c:pt>
                <c:pt idx="45669">
                  <c:v>-0.41631961491976399</c:v>
                </c:pt>
                <c:pt idx="45670">
                  <c:v>-0.416477252449099</c:v>
                </c:pt>
                <c:pt idx="45671">
                  <c:v>-0.416634889979974</c:v>
                </c:pt>
                <c:pt idx="45672">
                  <c:v>-0.41679252751085</c:v>
                </c:pt>
                <c:pt idx="45673">
                  <c:v>-0.41695016504018501</c:v>
                </c:pt>
                <c:pt idx="45674">
                  <c:v>-0.417107802571061</c:v>
                </c:pt>
                <c:pt idx="45675">
                  <c:v>-0.417265440101937</c:v>
                </c:pt>
                <c:pt idx="45676">
                  <c:v>-0.41742307763127101</c:v>
                </c:pt>
                <c:pt idx="45677">
                  <c:v>-0.41758071516214701</c:v>
                </c:pt>
                <c:pt idx="45678">
                  <c:v>-0.41773835269302301</c:v>
                </c:pt>
                <c:pt idx="45679">
                  <c:v>-0.41789599022235802</c:v>
                </c:pt>
                <c:pt idx="45680">
                  <c:v>-0.41805362775323401</c:v>
                </c:pt>
                <c:pt idx="45681">
                  <c:v>-0.41821126528411001</c:v>
                </c:pt>
                <c:pt idx="45682">
                  <c:v>-0.41836890281344402</c:v>
                </c:pt>
                <c:pt idx="45683">
                  <c:v>-0.41852654034432002</c:v>
                </c:pt>
                <c:pt idx="45684">
                  <c:v>-0.41868417787519602</c:v>
                </c:pt>
                <c:pt idx="45685">
                  <c:v>-0.41884181540453003</c:v>
                </c:pt>
                <c:pt idx="45686">
                  <c:v>-0.41899945293540602</c:v>
                </c:pt>
                <c:pt idx="45687">
                  <c:v>-0.41915709046628202</c:v>
                </c:pt>
                <c:pt idx="45688">
                  <c:v>-0.41931472799561698</c:v>
                </c:pt>
                <c:pt idx="45689">
                  <c:v>-0.41947236552649297</c:v>
                </c:pt>
                <c:pt idx="45690">
                  <c:v>-0.41963000305736903</c:v>
                </c:pt>
                <c:pt idx="45691">
                  <c:v>-0.41978764058670298</c:v>
                </c:pt>
                <c:pt idx="45692">
                  <c:v>-0.41994527811757898</c:v>
                </c:pt>
                <c:pt idx="45693">
                  <c:v>-0.42010291564845498</c:v>
                </c:pt>
                <c:pt idx="45694">
                  <c:v>-0.42026055317778899</c:v>
                </c:pt>
                <c:pt idx="45695">
                  <c:v>-0.42041819070866498</c:v>
                </c:pt>
                <c:pt idx="45696">
                  <c:v>-0.42057582823954098</c:v>
                </c:pt>
                <c:pt idx="45697">
                  <c:v>-0.42073346576887599</c:v>
                </c:pt>
                <c:pt idx="45698">
                  <c:v>-0.42089110329975199</c:v>
                </c:pt>
                <c:pt idx="45699">
                  <c:v>-0.42104874083062799</c:v>
                </c:pt>
                <c:pt idx="45700">
                  <c:v>-0.421206378359962</c:v>
                </c:pt>
                <c:pt idx="45701">
                  <c:v>-0.421364015890838</c:v>
                </c:pt>
                <c:pt idx="45702">
                  <c:v>-0.42152165342171399</c:v>
                </c:pt>
                <c:pt idx="45703">
                  <c:v>-0.421679290951049</c:v>
                </c:pt>
                <c:pt idx="45704">
                  <c:v>-0.421836928481924</c:v>
                </c:pt>
                <c:pt idx="45705">
                  <c:v>-0.4219945660128</c:v>
                </c:pt>
                <c:pt idx="45706">
                  <c:v>-0.42215220354213501</c:v>
                </c:pt>
                <c:pt idx="45707">
                  <c:v>-0.42230984107301101</c:v>
                </c:pt>
                <c:pt idx="45708">
                  <c:v>-0.422467478603887</c:v>
                </c:pt>
                <c:pt idx="45709">
                  <c:v>-0.42262511613322101</c:v>
                </c:pt>
                <c:pt idx="45710">
                  <c:v>-0.42278275366409701</c:v>
                </c:pt>
                <c:pt idx="45711">
                  <c:v>-0.42294039119497301</c:v>
                </c:pt>
                <c:pt idx="45712">
                  <c:v>-0.42309802872430802</c:v>
                </c:pt>
                <c:pt idx="45713">
                  <c:v>-0.42325566625518402</c:v>
                </c:pt>
                <c:pt idx="45714">
                  <c:v>-0.42341330378606001</c:v>
                </c:pt>
                <c:pt idx="45715">
                  <c:v>-0.42357094131539402</c:v>
                </c:pt>
                <c:pt idx="45716">
                  <c:v>-0.42372857884627002</c:v>
                </c:pt>
                <c:pt idx="45717">
                  <c:v>-0.42388621637714602</c:v>
                </c:pt>
                <c:pt idx="45718">
                  <c:v>-0.42404385390647997</c:v>
                </c:pt>
                <c:pt idx="45719">
                  <c:v>-0.42420149143735603</c:v>
                </c:pt>
                <c:pt idx="45720">
                  <c:v>-0.42435912896823202</c:v>
                </c:pt>
                <c:pt idx="45721">
                  <c:v>-0.42451676649756698</c:v>
                </c:pt>
                <c:pt idx="45722">
                  <c:v>-0.42467440402844298</c:v>
                </c:pt>
                <c:pt idx="45723">
                  <c:v>-0.42483204155931897</c:v>
                </c:pt>
                <c:pt idx="45724">
                  <c:v>-0.42498967908865298</c:v>
                </c:pt>
                <c:pt idx="45725">
                  <c:v>-0.42514731661952898</c:v>
                </c:pt>
                <c:pt idx="45726">
                  <c:v>-0.42530495415040498</c:v>
                </c:pt>
                <c:pt idx="45727">
                  <c:v>-0.42546259167973899</c:v>
                </c:pt>
                <c:pt idx="45728">
                  <c:v>-0.42562022921061499</c:v>
                </c:pt>
                <c:pt idx="45729">
                  <c:v>-0.42577786674149098</c:v>
                </c:pt>
                <c:pt idx="45730">
                  <c:v>-0.42593550427082599</c:v>
                </c:pt>
                <c:pt idx="45731">
                  <c:v>-0.42609314180170199</c:v>
                </c:pt>
                <c:pt idx="45732">
                  <c:v>-0.42625077933257799</c:v>
                </c:pt>
                <c:pt idx="45733">
                  <c:v>-0.426408416861912</c:v>
                </c:pt>
                <c:pt idx="45734">
                  <c:v>-0.426566054392788</c:v>
                </c:pt>
                <c:pt idx="45735">
                  <c:v>-0.42672369192366399</c:v>
                </c:pt>
                <c:pt idx="45736">
                  <c:v>-0.426881329452999</c:v>
                </c:pt>
                <c:pt idx="45737">
                  <c:v>-0.427038966983874</c:v>
                </c:pt>
                <c:pt idx="45738">
                  <c:v>-0.427196604514751</c:v>
                </c:pt>
                <c:pt idx="45739">
                  <c:v>-0.42735424204408501</c:v>
                </c:pt>
                <c:pt idx="45740">
                  <c:v>-0.42751187957496101</c:v>
                </c:pt>
                <c:pt idx="45741">
                  <c:v>-0.427669517105837</c:v>
                </c:pt>
                <c:pt idx="45742">
                  <c:v>-0.42782715463517101</c:v>
                </c:pt>
                <c:pt idx="45743">
                  <c:v>-0.42798479216604701</c:v>
                </c:pt>
                <c:pt idx="45744">
                  <c:v>-0.42814242969692301</c:v>
                </c:pt>
                <c:pt idx="45745">
                  <c:v>-0.42830006722625802</c:v>
                </c:pt>
                <c:pt idx="45746">
                  <c:v>-0.42845770475713402</c:v>
                </c:pt>
                <c:pt idx="45747">
                  <c:v>-0.42861534228801002</c:v>
                </c:pt>
                <c:pt idx="45748">
                  <c:v>-0.42877297981734402</c:v>
                </c:pt>
                <c:pt idx="45749">
                  <c:v>-0.42893061734822002</c:v>
                </c:pt>
                <c:pt idx="45750">
                  <c:v>-0.42908825487909602</c:v>
                </c:pt>
                <c:pt idx="45751">
                  <c:v>-0.42924589240842997</c:v>
                </c:pt>
                <c:pt idx="45752">
                  <c:v>-0.42940352993930597</c:v>
                </c:pt>
                <c:pt idx="45753">
                  <c:v>-0.42956116747018203</c:v>
                </c:pt>
                <c:pt idx="45754">
                  <c:v>-0.42971880499951698</c:v>
                </c:pt>
                <c:pt idx="45755">
                  <c:v>-0.42987644253039298</c:v>
                </c:pt>
                <c:pt idx="45756">
                  <c:v>-0.43003408006126898</c:v>
                </c:pt>
                <c:pt idx="45757">
                  <c:v>-0.43019171759060298</c:v>
                </c:pt>
                <c:pt idx="45758">
                  <c:v>-0.43034935512147898</c:v>
                </c:pt>
                <c:pt idx="45759">
                  <c:v>-0.43050699265235498</c:v>
                </c:pt>
                <c:pt idx="45760">
                  <c:v>-0.43066463018168999</c:v>
                </c:pt>
                <c:pt idx="45761">
                  <c:v>-0.43082226771256499</c:v>
                </c:pt>
                <c:pt idx="45762">
                  <c:v>-0.43097990524344099</c:v>
                </c:pt>
                <c:pt idx="45763">
                  <c:v>-0.43113754277277599</c:v>
                </c:pt>
                <c:pt idx="45764">
                  <c:v>-0.43129518030365199</c:v>
                </c:pt>
                <c:pt idx="45765">
                  <c:v>-0.43145281783452799</c:v>
                </c:pt>
                <c:pt idx="45766">
                  <c:v>-0.431610455363862</c:v>
                </c:pt>
                <c:pt idx="45767">
                  <c:v>-0.431768092894738</c:v>
                </c:pt>
                <c:pt idx="45768">
                  <c:v>-0.431925730425614</c:v>
                </c:pt>
                <c:pt idx="45769">
                  <c:v>-0.432083367954949</c:v>
                </c:pt>
                <c:pt idx="45770">
                  <c:v>-0.432241005485825</c:v>
                </c:pt>
                <c:pt idx="45771">
                  <c:v>-0.432398643016701</c:v>
                </c:pt>
                <c:pt idx="45772">
                  <c:v>-0.43255628054603501</c:v>
                </c:pt>
                <c:pt idx="45773">
                  <c:v>-0.43271391807691101</c:v>
                </c:pt>
                <c:pt idx="45774">
                  <c:v>-0.43287155560778701</c:v>
                </c:pt>
                <c:pt idx="45775">
                  <c:v>-0.43302919313712102</c:v>
                </c:pt>
                <c:pt idx="45776">
                  <c:v>-0.43318683066799701</c:v>
                </c:pt>
                <c:pt idx="45777">
                  <c:v>-0.43334446819887301</c:v>
                </c:pt>
                <c:pt idx="45778">
                  <c:v>-0.43350210572820802</c:v>
                </c:pt>
                <c:pt idx="45779">
                  <c:v>-0.43365974325908402</c:v>
                </c:pt>
                <c:pt idx="45780">
                  <c:v>-0.43381738078996002</c:v>
                </c:pt>
                <c:pt idx="45781">
                  <c:v>-0.43397501831929403</c:v>
                </c:pt>
                <c:pt idx="45782">
                  <c:v>-0.43413265585017002</c:v>
                </c:pt>
                <c:pt idx="45783">
                  <c:v>-0.43429029338104602</c:v>
                </c:pt>
                <c:pt idx="45784">
                  <c:v>-0.43444793091037998</c:v>
                </c:pt>
                <c:pt idx="45785">
                  <c:v>-0.43460556844125597</c:v>
                </c:pt>
                <c:pt idx="45786">
                  <c:v>-0.43476320597213203</c:v>
                </c:pt>
                <c:pt idx="45787">
                  <c:v>-0.43492084350146698</c:v>
                </c:pt>
                <c:pt idx="45788">
                  <c:v>-0.43507848103234298</c:v>
                </c:pt>
                <c:pt idx="45789">
                  <c:v>-0.43523611856321898</c:v>
                </c:pt>
                <c:pt idx="45790">
                  <c:v>-0.43539375609255299</c:v>
                </c:pt>
                <c:pt idx="45791">
                  <c:v>-0.43555139362342898</c:v>
                </c:pt>
                <c:pt idx="45792">
                  <c:v>-0.43570903115430498</c:v>
                </c:pt>
                <c:pt idx="45793">
                  <c:v>-0.43586666868363999</c:v>
                </c:pt>
                <c:pt idx="45794">
                  <c:v>-0.43602430621451499</c:v>
                </c:pt>
                <c:pt idx="45795">
                  <c:v>-0.43618194374539099</c:v>
                </c:pt>
                <c:pt idx="45796">
                  <c:v>-0.436339581274726</c:v>
                </c:pt>
                <c:pt idx="45797">
                  <c:v>-0.43649721880560199</c:v>
                </c:pt>
                <c:pt idx="45798">
                  <c:v>-0.43665485633647799</c:v>
                </c:pt>
                <c:pt idx="45799">
                  <c:v>-0.436812493865812</c:v>
                </c:pt>
                <c:pt idx="45800">
                  <c:v>-0.436970131396688</c:v>
                </c:pt>
                <c:pt idx="45801">
                  <c:v>-0.437127768927564</c:v>
                </c:pt>
                <c:pt idx="45802">
                  <c:v>-0.43728540645689901</c:v>
                </c:pt>
                <c:pt idx="45803">
                  <c:v>-0.437443043987775</c:v>
                </c:pt>
                <c:pt idx="45804">
                  <c:v>-0.437600681518651</c:v>
                </c:pt>
                <c:pt idx="45805">
                  <c:v>-0.43775831904798501</c:v>
                </c:pt>
                <c:pt idx="45806">
                  <c:v>-0.43791595657886101</c:v>
                </c:pt>
                <c:pt idx="45807">
                  <c:v>-0.43807359410973701</c:v>
                </c:pt>
                <c:pt idx="45808">
                  <c:v>-0.43823123163907102</c:v>
                </c:pt>
                <c:pt idx="45809">
                  <c:v>-0.43838886916994702</c:v>
                </c:pt>
                <c:pt idx="45810">
                  <c:v>-0.43854650670082301</c:v>
                </c:pt>
                <c:pt idx="45811">
                  <c:v>-0.43870414423015802</c:v>
                </c:pt>
                <c:pt idx="45812">
                  <c:v>-0.43886178176103402</c:v>
                </c:pt>
                <c:pt idx="45813">
                  <c:v>-0.43901941929191002</c:v>
                </c:pt>
                <c:pt idx="45814">
                  <c:v>-0.43917705682124403</c:v>
                </c:pt>
                <c:pt idx="45815">
                  <c:v>-0.43933469435212003</c:v>
                </c:pt>
                <c:pt idx="45816">
                  <c:v>-0.43949233188299602</c:v>
                </c:pt>
                <c:pt idx="45817">
                  <c:v>-0.43964996941233098</c:v>
                </c:pt>
                <c:pt idx="45818">
                  <c:v>-0.43980760694320598</c:v>
                </c:pt>
                <c:pt idx="45819">
                  <c:v>-0.43996524447408197</c:v>
                </c:pt>
                <c:pt idx="45820">
                  <c:v>-0.44012288200341698</c:v>
                </c:pt>
                <c:pt idx="45821">
                  <c:v>-0.44028051953429298</c:v>
                </c:pt>
                <c:pt idx="45822">
                  <c:v>-0.44043815706516898</c:v>
                </c:pt>
                <c:pt idx="45823">
                  <c:v>-0.44059579459450299</c:v>
                </c:pt>
                <c:pt idx="45824">
                  <c:v>-0.44075343212537899</c:v>
                </c:pt>
                <c:pt idx="45825">
                  <c:v>-0.44091106965625498</c:v>
                </c:pt>
                <c:pt idx="45826">
                  <c:v>-0.44106870718558999</c:v>
                </c:pt>
                <c:pt idx="45827">
                  <c:v>-0.44122634471646599</c:v>
                </c:pt>
                <c:pt idx="45828">
                  <c:v>-0.44138398224734099</c:v>
                </c:pt>
                <c:pt idx="45829">
                  <c:v>-0.441541619776676</c:v>
                </c:pt>
                <c:pt idx="45830">
                  <c:v>-0.441699257307552</c:v>
                </c:pt>
                <c:pt idx="45831">
                  <c:v>-0.44185689483842799</c:v>
                </c:pt>
                <c:pt idx="45832">
                  <c:v>-0.442014532367762</c:v>
                </c:pt>
                <c:pt idx="45833">
                  <c:v>-0.442172169898638</c:v>
                </c:pt>
                <c:pt idx="45834">
                  <c:v>-0.442329807429514</c:v>
                </c:pt>
                <c:pt idx="45835">
                  <c:v>-0.44248744495884901</c:v>
                </c:pt>
                <c:pt idx="45836">
                  <c:v>-0.44264508248972501</c:v>
                </c:pt>
                <c:pt idx="45837">
                  <c:v>-0.442802720020601</c:v>
                </c:pt>
                <c:pt idx="45838">
                  <c:v>-0.44296035754993501</c:v>
                </c:pt>
                <c:pt idx="45839">
                  <c:v>-0.44311799508081101</c:v>
                </c:pt>
                <c:pt idx="45840">
                  <c:v>-0.44327563261168701</c:v>
                </c:pt>
                <c:pt idx="45841">
                  <c:v>-0.44343327014102102</c:v>
                </c:pt>
                <c:pt idx="45842">
                  <c:v>-0.44359090767189702</c:v>
                </c:pt>
                <c:pt idx="45843">
                  <c:v>-0.44374854520277301</c:v>
                </c:pt>
                <c:pt idx="45844">
                  <c:v>-0.44390618273210802</c:v>
                </c:pt>
                <c:pt idx="45845">
                  <c:v>-0.44406382026298402</c:v>
                </c:pt>
                <c:pt idx="45846">
                  <c:v>-0.44422145779386002</c:v>
                </c:pt>
                <c:pt idx="45847">
                  <c:v>-0.44437909532319397</c:v>
                </c:pt>
                <c:pt idx="45848">
                  <c:v>-0.44453673285407003</c:v>
                </c:pt>
                <c:pt idx="45849">
                  <c:v>-0.44469437038494602</c:v>
                </c:pt>
                <c:pt idx="45850">
                  <c:v>-0.44485200791428098</c:v>
                </c:pt>
                <c:pt idx="45851">
                  <c:v>-0.44500964544515598</c:v>
                </c:pt>
                <c:pt idx="45852">
                  <c:v>-0.44516728297603197</c:v>
                </c:pt>
                <c:pt idx="45853">
                  <c:v>-0.44532492050536698</c:v>
                </c:pt>
                <c:pt idx="45854">
                  <c:v>-0.44548255803624298</c:v>
                </c:pt>
                <c:pt idx="45855">
                  <c:v>-0.44564019556711898</c:v>
                </c:pt>
                <c:pt idx="45856">
                  <c:v>-0.44579783309645299</c:v>
                </c:pt>
                <c:pt idx="45857">
                  <c:v>-0.44595547062732899</c:v>
                </c:pt>
                <c:pt idx="45858">
                  <c:v>-0.44611310815820499</c:v>
                </c:pt>
                <c:pt idx="45859">
                  <c:v>-0.44627074568753999</c:v>
                </c:pt>
                <c:pt idx="45860">
                  <c:v>-0.44642838321841599</c:v>
                </c:pt>
                <c:pt idx="45861">
                  <c:v>-0.44658602074929099</c:v>
                </c:pt>
                <c:pt idx="45862">
                  <c:v>-0.446743658278626</c:v>
                </c:pt>
                <c:pt idx="45863">
                  <c:v>-0.446901295809502</c:v>
                </c:pt>
                <c:pt idx="45864">
                  <c:v>-0.447058933340378</c:v>
                </c:pt>
                <c:pt idx="45865">
                  <c:v>-0.447216570869712</c:v>
                </c:pt>
                <c:pt idx="45866">
                  <c:v>-0.447374208400588</c:v>
                </c:pt>
                <c:pt idx="45867">
                  <c:v>-0.447531845931464</c:v>
                </c:pt>
                <c:pt idx="45868">
                  <c:v>-0.44768948346079901</c:v>
                </c:pt>
                <c:pt idx="45869">
                  <c:v>-0.44784712099167501</c:v>
                </c:pt>
                <c:pt idx="45870">
                  <c:v>-0.44800475852255101</c:v>
                </c:pt>
                <c:pt idx="45871">
                  <c:v>-0.44816239605188501</c:v>
                </c:pt>
                <c:pt idx="45872">
                  <c:v>-0.44832003358276101</c:v>
                </c:pt>
                <c:pt idx="45873">
                  <c:v>-0.44847767111363701</c:v>
                </c:pt>
                <c:pt idx="45874">
                  <c:v>-0.44863530864297102</c:v>
                </c:pt>
                <c:pt idx="45875">
                  <c:v>-0.44879294617384702</c:v>
                </c:pt>
                <c:pt idx="45876">
                  <c:v>-0.44895058370472302</c:v>
                </c:pt>
                <c:pt idx="45877">
                  <c:v>-0.44910822123405802</c:v>
                </c:pt>
                <c:pt idx="45878">
                  <c:v>-0.44926585876493402</c:v>
                </c:pt>
                <c:pt idx="45879">
                  <c:v>-0.44942349629581002</c:v>
                </c:pt>
                <c:pt idx="45880">
                  <c:v>-0.44958113382514397</c:v>
                </c:pt>
                <c:pt idx="45881">
                  <c:v>-0.44973877135601997</c:v>
                </c:pt>
                <c:pt idx="45882">
                  <c:v>-0.44989640888689603</c:v>
                </c:pt>
                <c:pt idx="45883">
                  <c:v>-0.45005404641623098</c:v>
                </c:pt>
                <c:pt idx="45884">
                  <c:v>-0.45021168394710698</c:v>
                </c:pt>
                <c:pt idx="45885">
                  <c:v>-0.45036932147798298</c:v>
                </c:pt>
                <c:pt idx="45886">
                  <c:v>-0.45052695900731698</c:v>
                </c:pt>
                <c:pt idx="45887">
                  <c:v>-0.45068459653819298</c:v>
                </c:pt>
                <c:pt idx="45888">
                  <c:v>-0.45084223406906898</c:v>
                </c:pt>
                <c:pt idx="45889">
                  <c:v>-0.45099987159840299</c:v>
                </c:pt>
                <c:pt idx="45890">
                  <c:v>-0.45115750912927899</c:v>
                </c:pt>
                <c:pt idx="45891">
                  <c:v>-0.45131514666015499</c:v>
                </c:pt>
                <c:pt idx="45892">
                  <c:v>-0.45147278418949</c:v>
                </c:pt>
                <c:pt idx="45893">
                  <c:v>-0.45163042172036599</c:v>
                </c:pt>
                <c:pt idx="45894">
                  <c:v>-0.45178805925124199</c:v>
                </c:pt>
                <c:pt idx="45895">
                  <c:v>-0.451945696780576</c:v>
                </c:pt>
                <c:pt idx="45896">
                  <c:v>-0.452103334311452</c:v>
                </c:pt>
                <c:pt idx="45897">
                  <c:v>-0.452260971842328</c:v>
                </c:pt>
                <c:pt idx="45898">
                  <c:v>-0.45241860937166201</c:v>
                </c:pt>
                <c:pt idx="45899">
                  <c:v>-0.452576246902538</c:v>
                </c:pt>
                <c:pt idx="45900">
                  <c:v>-0.452733884433414</c:v>
                </c:pt>
                <c:pt idx="45901">
                  <c:v>-0.45289152196274901</c:v>
                </c:pt>
                <c:pt idx="45902">
                  <c:v>-0.45304915949362501</c:v>
                </c:pt>
                <c:pt idx="45903">
                  <c:v>-0.45320679702450101</c:v>
                </c:pt>
                <c:pt idx="45904">
                  <c:v>-0.45336443455383502</c:v>
                </c:pt>
                <c:pt idx="45905">
                  <c:v>-0.45352207208471101</c:v>
                </c:pt>
                <c:pt idx="45906">
                  <c:v>-0.45367970961558701</c:v>
                </c:pt>
                <c:pt idx="45907">
                  <c:v>-0.45383734714492102</c:v>
                </c:pt>
                <c:pt idx="45908">
                  <c:v>-0.45399498467579702</c:v>
                </c:pt>
                <c:pt idx="45909">
                  <c:v>-0.45415262220667302</c:v>
                </c:pt>
                <c:pt idx="45910">
                  <c:v>-0.45431025973600803</c:v>
                </c:pt>
                <c:pt idx="45911">
                  <c:v>-0.45446789726688402</c:v>
                </c:pt>
                <c:pt idx="45912">
                  <c:v>-0.45462553479776002</c:v>
                </c:pt>
                <c:pt idx="45913">
                  <c:v>-0.45478317232709398</c:v>
                </c:pt>
                <c:pt idx="45914">
                  <c:v>-0.45494080985796997</c:v>
                </c:pt>
                <c:pt idx="45915">
                  <c:v>-0.45509844738884597</c:v>
                </c:pt>
                <c:pt idx="45916">
                  <c:v>-0.45525608491818098</c:v>
                </c:pt>
                <c:pt idx="45917">
                  <c:v>-0.45541372244905698</c:v>
                </c:pt>
                <c:pt idx="45918">
                  <c:v>-0.45557135997993298</c:v>
                </c:pt>
                <c:pt idx="45919">
                  <c:v>-0.45572899750926699</c:v>
                </c:pt>
                <c:pt idx="45920">
                  <c:v>-0.45588663504014298</c:v>
                </c:pt>
                <c:pt idx="45921">
                  <c:v>-0.45604427257101898</c:v>
                </c:pt>
                <c:pt idx="45922">
                  <c:v>-0.45620191010035299</c:v>
                </c:pt>
                <c:pt idx="45923">
                  <c:v>-0.45635954763122899</c:v>
                </c:pt>
                <c:pt idx="45924">
                  <c:v>-0.45651718516210499</c:v>
                </c:pt>
                <c:pt idx="45925">
                  <c:v>-0.45667482269144</c:v>
                </c:pt>
                <c:pt idx="45926">
                  <c:v>-0.45683246022231599</c:v>
                </c:pt>
                <c:pt idx="45927">
                  <c:v>-0.45699009775319199</c:v>
                </c:pt>
                <c:pt idx="45928">
                  <c:v>-0.457147735282526</c:v>
                </c:pt>
                <c:pt idx="45929">
                  <c:v>-0.457305372813402</c:v>
                </c:pt>
                <c:pt idx="45930">
                  <c:v>-0.457463010344278</c:v>
                </c:pt>
                <c:pt idx="45931">
                  <c:v>-0.45762064787361201</c:v>
                </c:pt>
                <c:pt idx="45932">
                  <c:v>-0.45777828540448801</c:v>
                </c:pt>
                <c:pt idx="45933">
                  <c:v>-0.457935922935364</c:v>
                </c:pt>
                <c:pt idx="45934">
                  <c:v>-0.45809356046469901</c:v>
                </c:pt>
                <c:pt idx="45935">
                  <c:v>-0.45825119799557501</c:v>
                </c:pt>
                <c:pt idx="45936">
                  <c:v>-0.45840883552645101</c:v>
                </c:pt>
                <c:pt idx="45937">
                  <c:v>-0.45856647305578502</c:v>
                </c:pt>
                <c:pt idx="45938">
                  <c:v>-0.45872411058666102</c:v>
                </c:pt>
                <c:pt idx="45939">
                  <c:v>-0.45888174811753701</c:v>
                </c:pt>
                <c:pt idx="45940">
                  <c:v>-0.45903938564687202</c:v>
                </c:pt>
                <c:pt idx="45941">
                  <c:v>-0.45919702317774702</c:v>
                </c:pt>
                <c:pt idx="45942">
                  <c:v>-0.45935466070862302</c:v>
                </c:pt>
                <c:pt idx="45943">
                  <c:v>-0.45951229823795797</c:v>
                </c:pt>
                <c:pt idx="45944">
                  <c:v>-0.45966993576883403</c:v>
                </c:pt>
                <c:pt idx="45945">
                  <c:v>-0.45982757329971002</c:v>
                </c:pt>
                <c:pt idx="45946">
                  <c:v>-0.45998521082904398</c:v>
                </c:pt>
                <c:pt idx="45947">
                  <c:v>-0.46014284835991998</c:v>
                </c:pt>
                <c:pt idx="45948">
                  <c:v>-0.46030048589079597</c:v>
                </c:pt>
                <c:pt idx="45949">
                  <c:v>-0.46045812342013098</c:v>
                </c:pt>
                <c:pt idx="45950">
                  <c:v>-0.46061576095100698</c:v>
                </c:pt>
                <c:pt idx="45951">
                  <c:v>-0.46077339848188298</c:v>
                </c:pt>
                <c:pt idx="45952">
                  <c:v>-0.46093103601121699</c:v>
                </c:pt>
                <c:pt idx="45953">
                  <c:v>-0.46108867354209299</c:v>
                </c:pt>
                <c:pt idx="45954">
                  <c:v>-0.46124631107296898</c:v>
                </c:pt>
                <c:pt idx="45955">
                  <c:v>-0.46140394860230299</c:v>
                </c:pt>
                <c:pt idx="45956">
                  <c:v>-0.46156158613317899</c:v>
                </c:pt>
                <c:pt idx="45957">
                  <c:v>-0.46171922366405499</c:v>
                </c:pt>
                <c:pt idx="45958">
                  <c:v>-0.46187686119339</c:v>
                </c:pt>
                <c:pt idx="45959">
                  <c:v>-0.462034498724266</c:v>
                </c:pt>
                <c:pt idx="45960">
                  <c:v>-0.46219213625514199</c:v>
                </c:pt>
                <c:pt idx="45961">
                  <c:v>-0.462349773784476</c:v>
                </c:pt>
                <c:pt idx="45962">
                  <c:v>-0.462507411315352</c:v>
                </c:pt>
                <c:pt idx="45963">
                  <c:v>-0.462665048846228</c:v>
                </c:pt>
                <c:pt idx="45964">
                  <c:v>-0.46282268637556201</c:v>
                </c:pt>
                <c:pt idx="45965">
                  <c:v>-0.46298032390643801</c:v>
                </c:pt>
                <c:pt idx="45966">
                  <c:v>-0.46313796143731401</c:v>
                </c:pt>
                <c:pt idx="45967">
                  <c:v>-0.46329559896664901</c:v>
                </c:pt>
                <c:pt idx="45968">
                  <c:v>-0.46345323649752501</c:v>
                </c:pt>
                <c:pt idx="45969">
                  <c:v>-0.46361087402840101</c:v>
                </c:pt>
                <c:pt idx="45970">
                  <c:v>-0.46376851155773502</c:v>
                </c:pt>
                <c:pt idx="45971">
                  <c:v>-0.46392614908861102</c:v>
                </c:pt>
                <c:pt idx="45972">
                  <c:v>-0.46408378661948702</c:v>
                </c:pt>
                <c:pt idx="45973">
                  <c:v>-0.46424142414882202</c:v>
                </c:pt>
                <c:pt idx="45974">
                  <c:v>-0.46439906167969702</c:v>
                </c:pt>
                <c:pt idx="45975">
                  <c:v>-0.46455669921057302</c:v>
                </c:pt>
                <c:pt idx="45976">
                  <c:v>-0.46471433673990797</c:v>
                </c:pt>
                <c:pt idx="45977">
                  <c:v>-0.46487197427078403</c:v>
                </c:pt>
                <c:pt idx="45978">
                  <c:v>-0.46502961180166003</c:v>
                </c:pt>
                <c:pt idx="45979">
                  <c:v>-0.46518724933099398</c:v>
                </c:pt>
                <c:pt idx="45980">
                  <c:v>-0.46534488686186998</c:v>
                </c:pt>
                <c:pt idx="45981">
                  <c:v>-0.46550252439274598</c:v>
                </c:pt>
                <c:pt idx="45982">
                  <c:v>-0.46566016192208098</c:v>
                </c:pt>
                <c:pt idx="45983">
                  <c:v>-0.46581779945295698</c:v>
                </c:pt>
                <c:pt idx="45984">
                  <c:v>-0.46597543698383298</c:v>
                </c:pt>
                <c:pt idx="45985">
                  <c:v>-0.46613307451316699</c:v>
                </c:pt>
                <c:pt idx="45986">
                  <c:v>-0.46629071204404299</c:v>
                </c:pt>
                <c:pt idx="45987">
                  <c:v>-0.46644834957491899</c:v>
                </c:pt>
                <c:pt idx="45988">
                  <c:v>-0.46660598710425299</c:v>
                </c:pt>
                <c:pt idx="45989">
                  <c:v>-0.46676362463512899</c:v>
                </c:pt>
                <c:pt idx="45990">
                  <c:v>-0.46692126216600499</c:v>
                </c:pt>
                <c:pt idx="45991">
                  <c:v>-0.46707889969534</c:v>
                </c:pt>
                <c:pt idx="45992">
                  <c:v>-0.467236537226216</c:v>
                </c:pt>
                <c:pt idx="45993">
                  <c:v>-0.467394174757092</c:v>
                </c:pt>
                <c:pt idx="45994">
                  <c:v>-0.46755181228642601</c:v>
                </c:pt>
                <c:pt idx="45995">
                  <c:v>-0.467709449817302</c:v>
                </c:pt>
                <c:pt idx="45996">
                  <c:v>-0.467867087348178</c:v>
                </c:pt>
                <c:pt idx="45997">
                  <c:v>-0.46802472487751201</c:v>
                </c:pt>
                <c:pt idx="45998">
                  <c:v>-0.46818236240838801</c:v>
                </c:pt>
                <c:pt idx="45999">
                  <c:v>-0.46833999993926401</c:v>
                </c:pt>
                <c:pt idx="46000">
                  <c:v>-0.46849763746859902</c:v>
                </c:pt>
                <c:pt idx="46001">
                  <c:v>-0.46865527499947501</c:v>
                </c:pt>
                <c:pt idx="46002">
                  <c:v>-0.46881291253035101</c:v>
                </c:pt>
                <c:pt idx="46003">
                  <c:v>-0.46897055005968502</c:v>
                </c:pt>
                <c:pt idx="46004">
                  <c:v>-0.46912818759056102</c:v>
                </c:pt>
                <c:pt idx="46005">
                  <c:v>-0.46928582512143702</c:v>
                </c:pt>
                <c:pt idx="46006">
                  <c:v>-0.46944346265077203</c:v>
                </c:pt>
                <c:pt idx="46007">
                  <c:v>-0.46960110018164702</c:v>
                </c:pt>
                <c:pt idx="46008">
                  <c:v>-0.46975873771252302</c:v>
                </c:pt>
                <c:pt idx="46009">
                  <c:v>-0.46991637524185798</c:v>
                </c:pt>
                <c:pt idx="46010">
                  <c:v>-0.47007401277273397</c:v>
                </c:pt>
                <c:pt idx="46011">
                  <c:v>-0.47023165030361003</c:v>
                </c:pt>
                <c:pt idx="46012">
                  <c:v>-0.47038928783294398</c:v>
                </c:pt>
                <c:pt idx="46013">
                  <c:v>-0.47054692536381998</c:v>
                </c:pt>
                <c:pt idx="46014">
                  <c:v>-0.47070456289469598</c:v>
                </c:pt>
                <c:pt idx="46015">
                  <c:v>-0.47086220042403099</c:v>
                </c:pt>
                <c:pt idx="46016">
                  <c:v>-0.47101983795490698</c:v>
                </c:pt>
                <c:pt idx="46017">
                  <c:v>-0.47117747548578298</c:v>
                </c:pt>
                <c:pt idx="46018">
                  <c:v>-0.47133511301511699</c:v>
                </c:pt>
                <c:pt idx="46019">
                  <c:v>-0.47149275054599299</c:v>
                </c:pt>
                <c:pt idx="46020">
                  <c:v>-0.47165038807686899</c:v>
                </c:pt>
                <c:pt idx="46021">
                  <c:v>-0.471808025606203</c:v>
                </c:pt>
                <c:pt idx="46022">
                  <c:v>-0.47196566313707899</c:v>
                </c:pt>
                <c:pt idx="46023">
                  <c:v>-0.47212330066795499</c:v>
                </c:pt>
                <c:pt idx="46024">
                  <c:v>-0.47228093819729</c:v>
                </c:pt>
                <c:pt idx="46025">
                  <c:v>-0.472438575728166</c:v>
                </c:pt>
                <c:pt idx="46026">
                  <c:v>-0.472596213259042</c:v>
                </c:pt>
                <c:pt idx="46027">
                  <c:v>-0.47275385078837601</c:v>
                </c:pt>
                <c:pt idx="46028">
                  <c:v>-0.472911488319252</c:v>
                </c:pt>
                <c:pt idx="46029">
                  <c:v>-0.473069125850128</c:v>
                </c:pt>
                <c:pt idx="46030">
                  <c:v>-0.47322676337946201</c:v>
                </c:pt>
                <c:pt idx="46031">
                  <c:v>-0.47338440091033801</c:v>
                </c:pt>
                <c:pt idx="46032">
                  <c:v>-0.47354203844121401</c:v>
                </c:pt>
                <c:pt idx="46033">
                  <c:v>-0.47369967597054902</c:v>
                </c:pt>
                <c:pt idx="46034">
                  <c:v>-0.47385731350142501</c:v>
                </c:pt>
                <c:pt idx="46035">
                  <c:v>-0.47401495103230101</c:v>
                </c:pt>
                <c:pt idx="46036">
                  <c:v>-0.47417258856163502</c:v>
                </c:pt>
                <c:pt idx="46037">
                  <c:v>-0.47433022609251102</c:v>
                </c:pt>
                <c:pt idx="46038">
                  <c:v>-0.47448786362338702</c:v>
                </c:pt>
                <c:pt idx="46039">
                  <c:v>-0.47464550115272203</c:v>
                </c:pt>
                <c:pt idx="46040">
                  <c:v>-0.47480313868359802</c:v>
                </c:pt>
                <c:pt idx="46041">
                  <c:v>-0.47496077621447402</c:v>
                </c:pt>
                <c:pt idx="46042">
                  <c:v>-0.47511841374380798</c:v>
                </c:pt>
                <c:pt idx="46043">
                  <c:v>-0.47527605127468397</c:v>
                </c:pt>
                <c:pt idx="46044">
                  <c:v>-0.47543368880555997</c:v>
                </c:pt>
                <c:pt idx="46045">
                  <c:v>-0.47559132633489398</c:v>
                </c:pt>
                <c:pt idx="46046">
                  <c:v>-0.47574896386576998</c:v>
                </c:pt>
                <c:pt idx="46047">
                  <c:v>-0.47590660139664598</c:v>
                </c:pt>
                <c:pt idx="46048">
                  <c:v>-0.47606423892598099</c:v>
                </c:pt>
                <c:pt idx="46049">
                  <c:v>-0.47622187645685699</c:v>
                </c:pt>
                <c:pt idx="46050">
                  <c:v>-0.47637951398773298</c:v>
                </c:pt>
                <c:pt idx="46051">
                  <c:v>-0.47653715151706699</c:v>
                </c:pt>
                <c:pt idx="46052">
                  <c:v>-0.47669478904794299</c:v>
                </c:pt>
                <c:pt idx="46053">
                  <c:v>-0.47685242657881899</c:v>
                </c:pt>
                <c:pt idx="46054">
                  <c:v>-0.477010064108153</c:v>
                </c:pt>
                <c:pt idx="46055">
                  <c:v>-0.477167701639029</c:v>
                </c:pt>
                <c:pt idx="46056">
                  <c:v>-0.47732533916990499</c:v>
                </c:pt>
                <c:pt idx="46057">
                  <c:v>-0.47748297669924</c:v>
                </c:pt>
                <c:pt idx="46058">
                  <c:v>-0.477640614230116</c:v>
                </c:pt>
                <c:pt idx="46059">
                  <c:v>-0.477798251760992</c:v>
                </c:pt>
                <c:pt idx="46060">
                  <c:v>-0.477955889290822</c:v>
                </c:pt>
                <c:pt idx="46061">
                  <c:v>-0.47811352682120201</c:v>
                </c:pt>
                <c:pt idx="46062">
                  <c:v>-0.47827116435158301</c:v>
                </c:pt>
                <c:pt idx="46063">
                  <c:v>-0.47842880188190801</c:v>
                </c:pt>
                <c:pt idx="46064">
                  <c:v>-0.47858643941228801</c:v>
                </c:pt>
                <c:pt idx="46065">
                  <c:v>-0.47874407694266902</c:v>
                </c:pt>
                <c:pt idx="46066">
                  <c:v>-0.47890171447299401</c:v>
                </c:pt>
                <c:pt idx="46067">
                  <c:v>-0.47905935200337502</c:v>
                </c:pt>
                <c:pt idx="46068">
                  <c:v>-0.47921698953375502</c:v>
                </c:pt>
                <c:pt idx="46069">
                  <c:v>-0.47937462706408102</c:v>
                </c:pt>
                <c:pt idx="46070">
                  <c:v>-0.47953226459446102</c:v>
                </c:pt>
                <c:pt idx="46071">
                  <c:v>-0.47968990212484203</c:v>
                </c:pt>
                <c:pt idx="46072">
                  <c:v>-0.47984753965516702</c:v>
                </c:pt>
                <c:pt idx="46073">
                  <c:v>-0.48000517718554803</c:v>
                </c:pt>
                <c:pt idx="46074">
                  <c:v>-0.48016281471592798</c:v>
                </c:pt>
                <c:pt idx="46075">
                  <c:v>-0.48032045224625303</c:v>
                </c:pt>
                <c:pt idx="46076">
                  <c:v>-0.48047808977663398</c:v>
                </c:pt>
                <c:pt idx="46077">
                  <c:v>-0.48063572730701398</c:v>
                </c:pt>
                <c:pt idx="46078">
                  <c:v>-0.48079336483733998</c:v>
                </c:pt>
                <c:pt idx="46079">
                  <c:v>-0.48095100236771998</c:v>
                </c:pt>
                <c:pt idx="46080">
                  <c:v>-0.48110863989810099</c:v>
                </c:pt>
                <c:pt idx="46081">
                  <c:v>-0.48126627742842598</c:v>
                </c:pt>
                <c:pt idx="46082">
                  <c:v>-0.48142391495880699</c:v>
                </c:pt>
                <c:pt idx="46083">
                  <c:v>-0.48158155248918699</c:v>
                </c:pt>
                <c:pt idx="46084">
                  <c:v>-0.48173919001951299</c:v>
                </c:pt>
                <c:pt idx="46085">
                  <c:v>-0.48189682754989299</c:v>
                </c:pt>
                <c:pt idx="46086">
                  <c:v>-0.482054465080274</c:v>
                </c:pt>
                <c:pt idx="46087">
                  <c:v>-0.48221210261059899</c:v>
                </c:pt>
                <c:pt idx="46088">
                  <c:v>-0.482369740140979</c:v>
                </c:pt>
                <c:pt idx="46089">
                  <c:v>-0.48252737767136</c:v>
                </c:pt>
                <c:pt idx="46090">
                  <c:v>-0.482685015201685</c:v>
                </c:pt>
                <c:pt idx="46091">
                  <c:v>-0.482842652732066</c:v>
                </c:pt>
                <c:pt idx="46092">
                  <c:v>-0.48300029026244601</c:v>
                </c:pt>
                <c:pt idx="46093">
                  <c:v>-0.483157927792772</c:v>
                </c:pt>
                <c:pt idx="46094">
                  <c:v>-0.48331556532315201</c:v>
                </c:pt>
                <c:pt idx="46095">
                  <c:v>-0.48347320285353301</c:v>
                </c:pt>
                <c:pt idx="46096">
                  <c:v>-0.48363084038385801</c:v>
                </c:pt>
                <c:pt idx="46097">
                  <c:v>-0.48378847791423901</c:v>
                </c:pt>
                <c:pt idx="46098">
                  <c:v>-0.48394611544461902</c:v>
                </c:pt>
                <c:pt idx="46099">
                  <c:v>-0.48410375297494401</c:v>
                </c:pt>
                <c:pt idx="46100">
                  <c:v>-0.48426139050532502</c:v>
                </c:pt>
                <c:pt idx="46101">
                  <c:v>-0.48441902803570502</c:v>
                </c:pt>
                <c:pt idx="46102">
                  <c:v>-0.48457666556603102</c:v>
                </c:pt>
                <c:pt idx="46103">
                  <c:v>-0.48473430309641102</c:v>
                </c:pt>
                <c:pt idx="46104">
                  <c:v>-0.48489194062679197</c:v>
                </c:pt>
                <c:pt idx="46105">
                  <c:v>-0.48504957815711702</c:v>
                </c:pt>
                <c:pt idx="46106">
                  <c:v>-0.48520721568749797</c:v>
                </c:pt>
                <c:pt idx="46107">
                  <c:v>-0.48536485321787798</c:v>
                </c:pt>
                <c:pt idx="46108">
                  <c:v>-0.48552249074820403</c:v>
                </c:pt>
                <c:pt idx="46109">
                  <c:v>-0.48568012827858398</c:v>
                </c:pt>
                <c:pt idx="46110">
                  <c:v>-0.48583776580896398</c:v>
                </c:pt>
                <c:pt idx="46111">
                  <c:v>-0.48599540333928998</c:v>
                </c:pt>
                <c:pt idx="46112">
                  <c:v>-0.48615304086966998</c:v>
                </c:pt>
                <c:pt idx="46113">
                  <c:v>-0.48631067840005099</c:v>
                </c:pt>
                <c:pt idx="46114">
                  <c:v>-0.48646831593037598</c:v>
                </c:pt>
                <c:pt idx="46115">
                  <c:v>-0.48662595346075699</c:v>
                </c:pt>
                <c:pt idx="46116">
                  <c:v>-0.48678359099113699</c:v>
                </c:pt>
                <c:pt idx="46117">
                  <c:v>-0.48694122852146299</c:v>
                </c:pt>
                <c:pt idx="46118">
                  <c:v>-0.48709886605184299</c:v>
                </c:pt>
                <c:pt idx="46119">
                  <c:v>-0.487256503582224</c:v>
                </c:pt>
                <c:pt idx="46120">
                  <c:v>-0.48741414111254899</c:v>
                </c:pt>
                <c:pt idx="46121">
                  <c:v>-0.487571778642929</c:v>
                </c:pt>
                <c:pt idx="46122">
                  <c:v>-0.48772941617331</c:v>
                </c:pt>
                <c:pt idx="46123">
                  <c:v>-0.487887053703635</c:v>
                </c:pt>
                <c:pt idx="46124">
                  <c:v>-0.488044691234016</c:v>
                </c:pt>
                <c:pt idx="46125">
                  <c:v>-0.48820232876439601</c:v>
                </c:pt>
                <c:pt idx="46126">
                  <c:v>-0.488359966294722</c:v>
                </c:pt>
                <c:pt idx="46127">
                  <c:v>-0.48851760382510201</c:v>
                </c:pt>
                <c:pt idx="46128">
                  <c:v>-0.48867524135548301</c:v>
                </c:pt>
                <c:pt idx="46129">
                  <c:v>-0.48883287888580801</c:v>
                </c:pt>
                <c:pt idx="46130">
                  <c:v>-0.48899051641618901</c:v>
                </c:pt>
                <c:pt idx="46131">
                  <c:v>-0.48914815394656902</c:v>
                </c:pt>
                <c:pt idx="46132">
                  <c:v>-0.48930579147689401</c:v>
                </c:pt>
                <c:pt idx="46133">
                  <c:v>-0.48946342900727502</c:v>
                </c:pt>
                <c:pt idx="46134">
                  <c:v>-0.48962106653765503</c:v>
                </c:pt>
                <c:pt idx="46135">
                  <c:v>-0.48977870406798102</c:v>
                </c:pt>
                <c:pt idx="46136">
                  <c:v>-0.48993634159836102</c:v>
                </c:pt>
                <c:pt idx="46137">
                  <c:v>-0.49009397912874197</c:v>
                </c:pt>
                <c:pt idx="46138">
                  <c:v>-0.49025161665906702</c:v>
                </c:pt>
                <c:pt idx="46139">
                  <c:v>-0.49040925418944797</c:v>
                </c:pt>
                <c:pt idx="46140">
                  <c:v>-0.49056689171982798</c:v>
                </c:pt>
                <c:pt idx="46141">
                  <c:v>-0.49072452925015397</c:v>
                </c:pt>
                <c:pt idx="46142">
                  <c:v>-0.49088216678053398</c:v>
                </c:pt>
                <c:pt idx="46143">
                  <c:v>-0.49103980431091498</c:v>
                </c:pt>
                <c:pt idx="46144">
                  <c:v>-0.49119744184123998</c:v>
                </c:pt>
                <c:pt idx="46145">
                  <c:v>-0.49135507937161998</c:v>
                </c:pt>
                <c:pt idx="46146">
                  <c:v>-0.49151271690200099</c:v>
                </c:pt>
                <c:pt idx="46147">
                  <c:v>-0.49167035443232598</c:v>
                </c:pt>
                <c:pt idx="46148">
                  <c:v>-0.49182799196270699</c:v>
                </c:pt>
                <c:pt idx="46149">
                  <c:v>-0.491985629493087</c:v>
                </c:pt>
                <c:pt idx="46150">
                  <c:v>-0.49214326702341299</c:v>
                </c:pt>
                <c:pt idx="46151">
                  <c:v>-0.492300904553793</c:v>
                </c:pt>
                <c:pt idx="46152">
                  <c:v>-0.492458542084174</c:v>
                </c:pt>
                <c:pt idx="46153">
                  <c:v>-0.49261617961449899</c:v>
                </c:pt>
                <c:pt idx="46154">
                  <c:v>-0.492773817144879</c:v>
                </c:pt>
                <c:pt idx="46155">
                  <c:v>-0.49293145467526001</c:v>
                </c:pt>
                <c:pt idx="46156">
                  <c:v>-0.493089092205585</c:v>
                </c:pt>
                <c:pt idx="46157">
                  <c:v>-0.49324672973596601</c:v>
                </c:pt>
                <c:pt idx="46158">
                  <c:v>-0.49340436726634601</c:v>
                </c:pt>
                <c:pt idx="46159">
                  <c:v>-0.493562004796672</c:v>
                </c:pt>
                <c:pt idx="46160">
                  <c:v>-0.49371964232705201</c:v>
                </c:pt>
                <c:pt idx="46161">
                  <c:v>-0.49387727985743302</c:v>
                </c:pt>
                <c:pt idx="46162">
                  <c:v>-0.49403491738775801</c:v>
                </c:pt>
                <c:pt idx="46163">
                  <c:v>-0.49419255491813902</c:v>
                </c:pt>
                <c:pt idx="46164">
                  <c:v>-0.49435019244851902</c:v>
                </c:pt>
                <c:pt idx="46165">
                  <c:v>-0.49450782997884402</c:v>
                </c:pt>
                <c:pt idx="46166">
                  <c:v>-0.49466546750922502</c:v>
                </c:pt>
                <c:pt idx="46167">
                  <c:v>-0.49482310503960503</c:v>
                </c:pt>
                <c:pt idx="46168">
                  <c:v>-0.49498074256993102</c:v>
                </c:pt>
                <c:pt idx="46169">
                  <c:v>-0.49513838010031103</c:v>
                </c:pt>
                <c:pt idx="46170">
                  <c:v>-0.49529601763069198</c:v>
                </c:pt>
                <c:pt idx="46171">
                  <c:v>-0.49545365516101703</c:v>
                </c:pt>
                <c:pt idx="46172">
                  <c:v>-0.49561129269139798</c:v>
                </c:pt>
                <c:pt idx="46173">
                  <c:v>-0.49576893022177798</c:v>
                </c:pt>
                <c:pt idx="46174">
                  <c:v>-0.49592656775210398</c:v>
                </c:pt>
                <c:pt idx="46175">
                  <c:v>-0.49608420528248398</c:v>
                </c:pt>
                <c:pt idx="46176">
                  <c:v>-0.49624184281286499</c:v>
                </c:pt>
                <c:pt idx="46177">
                  <c:v>-0.49639948034318998</c:v>
                </c:pt>
                <c:pt idx="46178">
                  <c:v>-0.49655711787356999</c:v>
                </c:pt>
                <c:pt idx="46179">
                  <c:v>-0.49671475540395099</c:v>
                </c:pt>
                <c:pt idx="46180">
                  <c:v>-0.49687239293427599</c:v>
                </c:pt>
                <c:pt idx="46181">
                  <c:v>-0.49703003046465699</c:v>
                </c:pt>
                <c:pt idx="46182">
                  <c:v>-0.497187667995037</c:v>
                </c:pt>
                <c:pt idx="46183">
                  <c:v>-0.49734530552536299</c:v>
                </c:pt>
                <c:pt idx="46184">
                  <c:v>-0.497502943055743</c:v>
                </c:pt>
                <c:pt idx="46185">
                  <c:v>-0.497660580586124</c:v>
                </c:pt>
                <c:pt idx="46186">
                  <c:v>-0.497818218116449</c:v>
                </c:pt>
                <c:pt idx="46187">
                  <c:v>-0.49797585564683</c:v>
                </c:pt>
                <c:pt idx="46188">
                  <c:v>-0.49813349317721001</c:v>
                </c:pt>
                <c:pt idx="46189">
                  <c:v>-0.498291130707535</c:v>
                </c:pt>
                <c:pt idx="46190">
                  <c:v>-0.49844876823791601</c:v>
                </c:pt>
                <c:pt idx="46191">
                  <c:v>-0.49860640576829601</c:v>
                </c:pt>
                <c:pt idx="46192">
                  <c:v>-0.49876404329862201</c:v>
                </c:pt>
                <c:pt idx="46193">
                  <c:v>-0.49892168082900201</c:v>
                </c:pt>
                <c:pt idx="46194">
                  <c:v>-0.49907931835938302</c:v>
                </c:pt>
                <c:pt idx="46195">
                  <c:v>-0.49923695588970801</c:v>
                </c:pt>
                <c:pt idx="46196">
                  <c:v>-0.49939459342008902</c:v>
                </c:pt>
                <c:pt idx="46197">
                  <c:v>-0.49955223095046902</c:v>
                </c:pt>
                <c:pt idx="46198">
                  <c:v>-0.49970986848079502</c:v>
                </c:pt>
                <c:pt idx="46199">
                  <c:v>-0.49986750601117502</c:v>
                </c:pt>
                <c:pt idx="46200">
                  <c:v>-0.50002514354155603</c:v>
                </c:pt>
                <c:pt idx="46201">
                  <c:v>-0.50018278107188097</c:v>
                </c:pt>
                <c:pt idx="46202">
                  <c:v>-0.50034041860226097</c:v>
                </c:pt>
                <c:pt idx="46203">
                  <c:v>-0.50049805613264198</c:v>
                </c:pt>
                <c:pt idx="46204">
                  <c:v>-0.50065569366296703</c:v>
                </c:pt>
                <c:pt idx="46205">
                  <c:v>-0.50081333119334803</c:v>
                </c:pt>
                <c:pt idx="46206">
                  <c:v>-0.50097096872372804</c:v>
                </c:pt>
                <c:pt idx="46207">
                  <c:v>-0.50112860625405398</c:v>
                </c:pt>
                <c:pt idx="46208">
                  <c:v>-0.50128624378443398</c:v>
                </c:pt>
                <c:pt idx="46209">
                  <c:v>-0.50144388131481499</c:v>
                </c:pt>
                <c:pt idx="46210">
                  <c:v>-0.50160151884514004</c:v>
                </c:pt>
                <c:pt idx="46211">
                  <c:v>-0.50175915637552104</c:v>
                </c:pt>
                <c:pt idx="46212">
                  <c:v>-0.50191679390590105</c:v>
                </c:pt>
                <c:pt idx="46213">
                  <c:v>-0.50207443143622599</c:v>
                </c:pt>
                <c:pt idx="46214">
                  <c:v>-0.50223206896660699</c:v>
                </c:pt>
                <c:pt idx="46215">
                  <c:v>-0.502389706496987</c:v>
                </c:pt>
                <c:pt idx="46216">
                  <c:v>-0.50254734402731305</c:v>
                </c:pt>
                <c:pt idx="46217">
                  <c:v>-0.50270498155769305</c:v>
                </c:pt>
                <c:pt idx="46218">
                  <c:v>-0.50286261908807395</c:v>
                </c:pt>
                <c:pt idx="46219">
                  <c:v>-0.503020256618399</c:v>
                </c:pt>
                <c:pt idx="46220">
                  <c:v>-0.50317789414878</c:v>
                </c:pt>
                <c:pt idx="46221">
                  <c:v>-0.50333553167916001</c:v>
                </c:pt>
                <c:pt idx="46222">
                  <c:v>-0.50349316920948595</c:v>
                </c:pt>
                <c:pt idx="46223">
                  <c:v>-0.50365080673986595</c:v>
                </c:pt>
                <c:pt idx="46224">
                  <c:v>-0.50380844427024596</c:v>
                </c:pt>
                <c:pt idx="46225">
                  <c:v>-0.50396608180057201</c:v>
                </c:pt>
                <c:pt idx="46226">
                  <c:v>-0.50412371933095201</c:v>
                </c:pt>
                <c:pt idx="46227">
                  <c:v>-0.50428135686133302</c:v>
                </c:pt>
                <c:pt idx="46228">
                  <c:v>-0.50443899439165796</c:v>
                </c:pt>
                <c:pt idx="46229">
                  <c:v>-0.50459663192203896</c:v>
                </c:pt>
                <c:pt idx="46230">
                  <c:v>-0.50475426945241897</c:v>
                </c:pt>
                <c:pt idx="46231">
                  <c:v>-0.50491190698274502</c:v>
                </c:pt>
                <c:pt idx="46232">
                  <c:v>-0.50506954451312502</c:v>
                </c:pt>
                <c:pt idx="46233">
                  <c:v>-0.50522718204350603</c:v>
                </c:pt>
                <c:pt idx="46234">
                  <c:v>-0.50538481957383097</c:v>
                </c:pt>
                <c:pt idx="46235">
                  <c:v>-0.50554245710421097</c:v>
                </c:pt>
                <c:pt idx="46236">
                  <c:v>-0.50570009463459198</c:v>
                </c:pt>
                <c:pt idx="46237">
                  <c:v>-0.50585773216491703</c:v>
                </c:pt>
                <c:pt idx="46238">
                  <c:v>-0.50601536969529803</c:v>
                </c:pt>
                <c:pt idx="46239">
                  <c:v>-0.50617300722567804</c:v>
                </c:pt>
                <c:pt idx="46240">
                  <c:v>-0.50633064475600398</c:v>
                </c:pt>
                <c:pt idx="46241">
                  <c:v>-0.50648828228638398</c:v>
                </c:pt>
                <c:pt idx="46242">
                  <c:v>-0.50664591981676499</c:v>
                </c:pt>
                <c:pt idx="46243">
                  <c:v>-0.50680355734709004</c:v>
                </c:pt>
                <c:pt idx="46244">
                  <c:v>-0.50696119487747104</c:v>
                </c:pt>
                <c:pt idx="46245">
                  <c:v>-0.50711883240785105</c:v>
                </c:pt>
                <c:pt idx="46246">
                  <c:v>-0.50727646993817599</c:v>
                </c:pt>
                <c:pt idx="46247">
                  <c:v>-0.50743410746855699</c:v>
                </c:pt>
                <c:pt idx="46248">
                  <c:v>-0.507591744998937</c:v>
                </c:pt>
                <c:pt idx="46249">
                  <c:v>-0.50774938252926305</c:v>
                </c:pt>
                <c:pt idx="46250">
                  <c:v>-0.50790702005964306</c:v>
                </c:pt>
                <c:pt idx="46251">
                  <c:v>-0.50806465759002395</c:v>
                </c:pt>
                <c:pt idx="46252">
                  <c:v>-0.508222295120349</c:v>
                </c:pt>
                <c:pt idx="46253">
                  <c:v>-0.50837993265073</c:v>
                </c:pt>
                <c:pt idx="46254">
                  <c:v>-0.50853757018111001</c:v>
                </c:pt>
                <c:pt idx="46255">
                  <c:v>-0.50869520771143495</c:v>
                </c:pt>
                <c:pt idx="46256">
                  <c:v>-0.50885284524181595</c:v>
                </c:pt>
                <c:pt idx="46257">
                  <c:v>-0.50901048277219596</c:v>
                </c:pt>
                <c:pt idx="46258">
                  <c:v>-0.50916812030252201</c:v>
                </c:pt>
                <c:pt idx="46259">
                  <c:v>-0.50932575783290202</c:v>
                </c:pt>
                <c:pt idx="46260">
                  <c:v>-0.50948339536328302</c:v>
                </c:pt>
                <c:pt idx="46261">
                  <c:v>-0.50964103289360796</c:v>
                </c:pt>
                <c:pt idx="46262">
                  <c:v>-0.50979867042398896</c:v>
                </c:pt>
                <c:pt idx="46263">
                  <c:v>-0.50995630795436897</c:v>
                </c:pt>
                <c:pt idx="46264">
                  <c:v>-0.51011394548469502</c:v>
                </c:pt>
                <c:pt idx="46265">
                  <c:v>-0.51027158301507503</c:v>
                </c:pt>
                <c:pt idx="46266">
                  <c:v>-0.51042922054545603</c:v>
                </c:pt>
                <c:pt idx="46267">
                  <c:v>-0.51058685807578097</c:v>
                </c:pt>
                <c:pt idx="46268">
                  <c:v>-0.51074449560616098</c:v>
                </c:pt>
                <c:pt idx="46269">
                  <c:v>-0.51090213313654198</c:v>
                </c:pt>
                <c:pt idx="46270">
                  <c:v>-0.51105977066686703</c:v>
                </c:pt>
                <c:pt idx="46271">
                  <c:v>-0.51121740819724804</c:v>
                </c:pt>
                <c:pt idx="46272">
                  <c:v>-0.51137504572762804</c:v>
                </c:pt>
                <c:pt idx="46273">
                  <c:v>-0.51153268325795398</c:v>
                </c:pt>
                <c:pt idx="46274">
                  <c:v>-0.51169032078833399</c:v>
                </c:pt>
                <c:pt idx="46275">
                  <c:v>-0.51184795831871499</c:v>
                </c:pt>
                <c:pt idx="46276">
                  <c:v>-0.51200559584904004</c:v>
                </c:pt>
                <c:pt idx="46277">
                  <c:v>-0.51216323337942105</c:v>
                </c:pt>
                <c:pt idx="46278">
                  <c:v>-0.51232087090980105</c:v>
                </c:pt>
                <c:pt idx="46279">
                  <c:v>-0.51247850844012599</c:v>
                </c:pt>
                <c:pt idx="46280">
                  <c:v>-0.512636145970507</c:v>
                </c:pt>
                <c:pt idx="46281">
                  <c:v>-0.512793783500887</c:v>
                </c:pt>
                <c:pt idx="46282">
                  <c:v>-0.51295142103121305</c:v>
                </c:pt>
                <c:pt idx="46283">
                  <c:v>-0.51310905856159295</c:v>
                </c:pt>
                <c:pt idx="46284">
                  <c:v>-0.51326669609197395</c:v>
                </c:pt>
                <c:pt idx="46285">
                  <c:v>-0.513424333622299</c:v>
                </c:pt>
                <c:pt idx="46286">
                  <c:v>-0.51358197115268001</c:v>
                </c:pt>
                <c:pt idx="46287">
                  <c:v>-0.51373960868306001</c:v>
                </c:pt>
                <c:pt idx="46288">
                  <c:v>-0.51389724621338595</c:v>
                </c:pt>
                <c:pt idx="46289">
                  <c:v>-0.51405488374376596</c:v>
                </c:pt>
                <c:pt idx="46290">
                  <c:v>-0.51421252127414596</c:v>
                </c:pt>
                <c:pt idx="46291">
                  <c:v>-0.51437015880447201</c:v>
                </c:pt>
                <c:pt idx="46292">
                  <c:v>-0.51452779633485202</c:v>
                </c:pt>
                <c:pt idx="46293">
                  <c:v>-0.51468543386523302</c:v>
                </c:pt>
                <c:pt idx="46294">
                  <c:v>-0.51484307139555796</c:v>
                </c:pt>
                <c:pt idx="46295">
                  <c:v>-0.51500070892593897</c:v>
                </c:pt>
                <c:pt idx="46296">
                  <c:v>-0.51515834645631897</c:v>
                </c:pt>
                <c:pt idx="46297">
                  <c:v>-0.51531598398664502</c:v>
                </c:pt>
                <c:pt idx="46298">
                  <c:v>-0.51547362151702503</c:v>
                </c:pt>
                <c:pt idx="46299">
                  <c:v>-0.51563125904740603</c:v>
                </c:pt>
                <c:pt idx="46300">
                  <c:v>-0.51578889657773097</c:v>
                </c:pt>
                <c:pt idx="46301">
                  <c:v>-0.51594653410811098</c:v>
                </c:pt>
                <c:pt idx="46302">
                  <c:v>-0.51610417163849198</c:v>
                </c:pt>
                <c:pt idx="46303">
                  <c:v>-0.51626180916881703</c:v>
                </c:pt>
                <c:pt idx="46304">
                  <c:v>-0.51641944669919804</c:v>
                </c:pt>
                <c:pt idx="46305">
                  <c:v>-0.51657708422957804</c:v>
                </c:pt>
                <c:pt idx="46306">
                  <c:v>-0.51673472175990398</c:v>
                </c:pt>
                <c:pt idx="46307">
                  <c:v>-0.51689235929028399</c:v>
                </c:pt>
                <c:pt idx="46308">
                  <c:v>-0.51704999682066499</c:v>
                </c:pt>
                <c:pt idx="46309">
                  <c:v>-0.51720763435099004</c:v>
                </c:pt>
                <c:pt idx="46310">
                  <c:v>-0.51736527188137105</c:v>
                </c:pt>
                <c:pt idx="46311">
                  <c:v>-0.51752290941175105</c:v>
                </c:pt>
                <c:pt idx="46312">
                  <c:v>-0.51768054694207599</c:v>
                </c:pt>
                <c:pt idx="46313">
                  <c:v>-0.517838184472457</c:v>
                </c:pt>
                <c:pt idx="46314">
                  <c:v>-0.517995822002837</c:v>
                </c:pt>
                <c:pt idx="46315">
                  <c:v>-0.51815345953316305</c:v>
                </c:pt>
                <c:pt idx="46316">
                  <c:v>-0.51831109706354295</c:v>
                </c:pt>
                <c:pt idx="46317">
                  <c:v>-0.51846873459392395</c:v>
                </c:pt>
                <c:pt idx="46318">
                  <c:v>-0.518626372124249</c:v>
                </c:pt>
                <c:pt idx="46319">
                  <c:v>-0.51878400965463001</c:v>
                </c:pt>
                <c:pt idx="46320">
                  <c:v>-0.51894164718501001</c:v>
                </c:pt>
                <c:pt idx="46321">
                  <c:v>-0.51909928471533595</c:v>
                </c:pt>
                <c:pt idx="46322">
                  <c:v>-0.51925692224571596</c:v>
                </c:pt>
                <c:pt idx="46323">
                  <c:v>-0.51941455977609596</c:v>
                </c:pt>
                <c:pt idx="46324">
                  <c:v>-0.51957219730642201</c:v>
                </c:pt>
                <c:pt idx="46325">
                  <c:v>-0.51972983483680202</c:v>
                </c:pt>
                <c:pt idx="46326">
                  <c:v>-0.51988747236718302</c:v>
                </c:pt>
                <c:pt idx="46327">
                  <c:v>-0.52004510989750796</c:v>
                </c:pt>
                <c:pt idx="46328">
                  <c:v>-0.52020274742788897</c:v>
                </c:pt>
                <c:pt idx="46329">
                  <c:v>-0.52036038495826897</c:v>
                </c:pt>
                <c:pt idx="46330">
                  <c:v>-0.52051802248859502</c:v>
                </c:pt>
                <c:pt idx="46331">
                  <c:v>-0.52067566001897503</c:v>
                </c:pt>
                <c:pt idx="46332">
                  <c:v>-0.52083329754935603</c:v>
                </c:pt>
                <c:pt idx="46333">
                  <c:v>-0.52099093507968097</c:v>
                </c:pt>
                <c:pt idx="46334">
                  <c:v>-0.52114857261006098</c:v>
                </c:pt>
                <c:pt idx="46335">
                  <c:v>-0.52130621014044198</c:v>
                </c:pt>
                <c:pt idx="46336">
                  <c:v>-0.52146384767076703</c:v>
                </c:pt>
                <c:pt idx="46337">
                  <c:v>-0.52162148520114804</c:v>
                </c:pt>
                <c:pt idx="46338">
                  <c:v>-0.52177912273152804</c:v>
                </c:pt>
                <c:pt idx="46339">
                  <c:v>-0.52193676026185398</c:v>
                </c:pt>
                <c:pt idx="46340">
                  <c:v>-0.52209439779223399</c:v>
                </c:pt>
                <c:pt idx="46341">
                  <c:v>-0.52225203532261499</c:v>
                </c:pt>
                <c:pt idx="46342">
                  <c:v>-0.52240967285294004</c:v>
                </c:pt>
                <c:pt idx="46343">
                  <c:v>-0.52256731038332105</c:v>
                </c:pt>
                <c:pt idx="46344">
                  <c:v>-0.52272494791370105</c:v>
                </c:pt>
                <c:pt idx="46345">
                  <c:v>-0.52288258544402599</c:v>
                </c:pt>
                <c:pt idx="46346">
                  <c:v>-0.523040222974407</c:v>
                </c:pt>
                <c:pt idx="46347">
                  <c:v>-0.523197860504787</c:v>
                </c:pt>
                <c:pt idx="46348">
                  <c:v>-0.52335549803511305</c:v>
                </c:pt>
                <c:pt idx="46349">
                  <c:v>-0.52351313556549295</c:v>
                </c:pt>
                <c:pt idx="46350">
                  <c:v>-0.52367077309587395</c:v>
                </c:pt>
                <c:pt idx="46351">
                  <c:v>-0.523828410626199</c:v>
                </c:pt>
                <c:pt idx="46352">
                  <c:v>-0.52398604815658001</c:v>
                </c:pt>
                <c:pt idx="46353">
                  <c:v>-0.52414368568696001</c:v>
                </c:pt>
                <c:pt idx="46354">
                  <c:v>-0.52430132321728595</c:v>
                </c:pt>
                <c:pt idx="46355">
                  <c:v>-0.52445896074766596</c:v>
                </c:pt>
                <c:pt idx="46356">
                  <c:v>-0.52461659827804696</c:v>
                </c:pt>
                <c:pt idx="46357">
                  <c:v>-0.52477423580837201</c:v>
                </c:pt>
                <c:pt idx="46358">
                  <c:v>-0.52493187333875202</c:v>
                </c:pt>
                <c:pt idx="46359">
                  <c:v>-0.52508951086913302</c:v>
                </c:pt>
                <c:pt idx="46360">
                  <c:v>-0.52524714839945796</c:v>
                </c:pt>
                <c:pt idx="46361">
                  <c:v>-0.52540478592983897</c:v>
                </c:pt>
                <c:pt idx="46362">
                  <c:v>-0.52556242346021897</c:v>
                </c:pt>
                <c:pt idx="46363">
                  <c:v>-0.52572006099054502</c:v>
                </c:pt>
                <c:pt idx="46364">
                  <c:v>-0.52587769852092503</c:v>
                </c:pt>
                <c:pt idx="46365">
                  <c:v>-0.52603533605130604</c:v>
                </c:pt>
                <c:pt idx="46366">
                  <c:v>-0.52619297358163097</c:v>
                </c:pt>
                <c:pt idx="46367">
                  <c:v>-0.52635061111201098</c:v>
                </c:pt>
                <c:pt idx="46368">
                  <c:v>-0.52650824864239198</c:v>
                </c:pt>
                <c:pt idx="46369">
                  <c:v>-0.52666588617271703</c:v>
                </c:pt>
                <c:pt idx="46370">
                  <c:v>-0.52682352370309804</c:v>
                </c:pt>
                <c:pt idx="46371">
                  <c:v>-0.52698116123347805</c:v>
                </c:pt>
                <c:pt idx="46372">
                  <c:v>-0.52713879876380398</c:v>
                </c:pt>
                <c:pt idx="46373">
                  <c:v>-0.52729643629418399</c:v>
                </c:pt>
                <c:pt idx="46374">
                  <c:v>-0.527454073824565</c:v>
                </c:pt>
                <c:pt idx="46375">
                  <c:v>-0.52761171135489005</c:v>
                </c:pt>
                <c:pt idx="46376">
                  <c:v>-0.52776934888527105</c:v>
                </c:pt>
                <c:pt idx="46377">
                  <c:v>-0.52792698641565095</c:v>
                </c:pt>
                <c:pt idx="46378">
                  <c:v>-0.52808462394597599</c:v>
                </c:pt>
                <c:pt idx="46379">
                  <c:v>-0.528242261476357</c:v>
                </c:pt>
                <c:pt idx="46380">
                  <c:v>-0.52839989900673801</c:v>
                </c:pt>
                <c:pt idx="46381">
                  <c:v>-0.52855753653706306</c:v>
                </c:pt>
                <c:pt idx="46382">
                  <c:v>-0.52871517406744295</c:v>
                </c:pt>
                <c:pt idx="46383">
                  <c:v>-0.52887281159782396</c:v>
                </c:pt>
                <c:pt idx="46384">
                  <c:v>-0.52903044912814901</c:v>
                </c:pt>
                <c:pt idx="46385">
                  <c:v>-0.52918808665853001</c:v>
                </c:pt>
                <c:pt idx="46386">
                  <c:v>-0.52934572418891002</c:v>
                </c:pt>
                <c:pt idx="46387">
                  <c:v>-0.52950336171923595</c:v>
                </c:pt>
                <c:pt idx="46388">
                  <c:v>-0.52966099924961596</c:v>
                </c:pt>
                <c:pt idx="46389">
                  <c:v>-0.52981863677999697</c:v>
                </c:pt>
                <c:pt idx="46390">
                  <c:v>-0.52997627431032202</c:v>
                </c:pt>
                <c:pt idx="46391">
                  <c:v>-0.53013391184070302</c:v>
                </c:pt>
                <c:pt idx="46392">
                  <c:v>-0.53029154937108303</c:v>
                </c:pt>
                <c:pt idx="46393">
                  <c:v>-0.53044918690140797</c:v>
                </c:pt>
                <c:pt idx="46394">
                  <c:v>-0.53060682443178897</c:v>
                </c:pt>
                <c:pt idx="46395">
                  <c:v>-0.53076446196216898</c:v>
                </c:pt>
                <c:pt idx="46396">
                  <c:v>-0.53092209949249503</c:v>
                </c:pt>
                <c:pt idx="46397">
                  <c:v>-0.53107973702287503</c:v>
                </c:pt>
                <c:pt idx="46398">
                  <c:v>-0.53123737455325604</c:v>
                </c:pt>
                <c:pt idx="46399">
                  <c:v>-0.53139501208358098</c:v>
                </c:pt>
                <c:pt idx="46400">
                  <c:v>-0.53155264961396198</c:v>
                </c:pt>
                <c:pt idx="46401">
                  <c:v>-0.53171028714434199</c:v>
                </c:pt>
                <c:pt idx="46402">
                  <c:v>-0.53186792467466704</c:v>
                </c:pt>
                <c:pt idx="46403">
                  <c:v>-0.53202556220504804</c:v>
                </c:pt>
                <c:pt idx="46404">
                  <c:v>-0.53218319973542805</c:v>
                </c:pt>
                <c:pt idx="46405">
                  <c:v>-0.53234083726575399</c:v>
                </c:pt>
                <c:pt idx="46406">
                  <c:v>-0.53249847479613399</c:v>
                </c:pt>
                <c:pt idx="46407">
                  <c:v>-0.532656112326515</c:v>
                </c:pt>
                <c:pt idx="46408">
                  <c:v>-0.53281374985684005</c:v>
                </c:pt>
                <c:pt idx="46409">
                  <c:v>-0.53297138738722105</c:v>
                </c:pt>
                <c:pt idx="46410">
                  <c:v>-0.53312902491760095</c:v>
                </c:pt>
                <c:pt idx="46411">
                  <c:v>-0.533286662447927</c:v>
                </c:pt>
                <c:pt idx="46412">
                  <c:v>-0.533444299978307</c:v>
                </c:pt>
                <c:pt idx="46413">
                  <c:v>-0.53360193750868801</c:v>
                </c:pt>
                <c:pt idx="46414">
                  <c:v>-0.53375957503901295</c:v>
                </c:pt>
                <c:pt idx="46415">
                  <c:v>-0.53391721256939295</c:v>
                </c:pt>
                <c:pt idx="46416">
                  <c:v>-0.53407485009977396</c:v>
                </c:pt>
                <c:pt idx="46417">
                  <c:v>-0.53423248763009901</c:v>
                </c:pt>
                <c:pt idx="46418">
                  <c:v>-0.53439012516048001</c:v>
                </c:pt>
                <c:pt idx="46419">
                  <c:v>-0.53454776269086002</c:v>
                </c:pt>
                <c:pt idx="46420">
                  <c:v>-0.53470540022118596</c:v>
                </c:pt>
                <c:pt idx="46421">
                  <c:v>-0.53486303775156596</c:v>
                </c:pt>
                <c:pt idx="46422">
                  <c:v>-0.53502067528194697</c:v>
                </c:pt>
                <c:pt idx="46423">
                  <c:v>-0.53517831281227202</c:v>
                </c:pt>
                <c:pt idx="46424">
                  <c:v>-0.53533595034265302</c:v>
                </c:pt>
                <c:pt idx="46425">
                  <c:v>-0.53549358787303303</c:v>
                </c:pt>
                <c:pt idx="46426">
                  <c:v>-0.53565122540335797</c:v>
                </c:pt>
                <c:pt idx="46427">
                  <c:v>-0.53580886293373897</c:v>
                </c:pt>
                <c:pt idx="46428">
                  <c:v>-0.53596650046411898</c:v>
                </c:pt>
                <c:pt idx="46429">
                  <c:v>-0.53612413799444503</c:v>
                </c:pt>
                <c:pt idx="46430">
                  <c:v>-0.53628177552482503</c:v>
                </c:pt>
                <c:pt idx="46431">
                  <c:v>-0.53643941305520604</c:v>
                </c:pt>
                <c:pt idx="46432">
                  <c:v>-0.53659705058553098</c:v>
                </c:pt>
                <c:pt idx="46433">
                  <c:v>-0.53675468811591198</c:v>
                </c:pt>
                <c:pt idx="46434">
                  <c:v>-0.53691232564629199</c:v>
                </c:pt>
                <c:pt idx="46435">
                  <c:v>-0.53706996317661804</c:v>
                </c:pt>
                <c:pt idx="46436">
                  <c:v>-0.53722760070699804</c:v>
                </c:pt>
                <c:pt idx="46437">
                  <c:v>-0.53738523823737805</c:v>
                </c:pt>
                <c:pt idx="46438">
                  <c:v>-0.53754287576770399</c:v>
                </c:pt>
                <c:pt idx="46439">
                  <c:v>-0.53770051329808399</c:v>
                </c:pt>
                <c:pt idx="46440">
                  <c:v>-0.537858150828465</c:v>
                </c:pt>
                <c:pt idx="46441">
                  <c:v>-0.53801578835879005</c:v>
                </c:pt>
                <c:pt idx="46442">
                  <c:v>-0.53817342588917105</c:v>
                </c:pt>
                <c:pt idx="46443">
                  <c:v>-0.53833106341955095</c:v>
                </c:pt>
                <c:pt idx="46444">
                  <c:v>-0.538488700949877</c:v>
                </c:pt>
                <c:pt idx="46445">
                  <c:v>-0.538646338480257</c:v>
                </c:pt>
                <c:pt idx="46446">
                  <c:v>-0.53880397601063801</c:v>
                </c:pt>
                <c:pt idx="46447">
                  <c:v>-0.53896161354096295</c:v>
                </c:pt>
                <c:pt idx="46448">
                  <c:v>-0.53911925107134295</c:v>
                </c:pt>
                <c:pt idx="46449">
                  <c:v>-0.53927688860172396</c:v>
                </c:pt>
                <c:pt idx="46450">
                  <c:v>-0.53943452613204901</c:v>
                </c:pt>
                <c:pt idx="46451">
                  <c:v>-0.53959216366243001</c:v>
                </c:pt>
                <c:pt idx="46452">
                  <c:v>-0.53974980119281002</c:v>
                </c:pt>
                <c:pt idx="46453">
                  <c:v>-0.53990743872313596</c:v>
                </c:pt>
                <c:pt idx="46454">
                  <c:v>-0.54006507625351596</c:v>
                </c:pt>
                <c:pt idx="46455">
                  <c:v>-0.54022271378389697</c:v>
                </c:pt>
                <c:pt idx="46456">
                  <c:v>-0.54038035131422202</c:v>
                </c:pt>
                <c:pt idx="46457">
                  <c:v>-0.54053798884460302</c:v>
                </c:pt>
                <c:pt idx="46458">
                  <c:v>-0.54069562637498303</c:v>
                </c:pt>
                <c:pt idx="46459">
                  <c:v>-0.54085326390530797</c:v>
                </c:pt>
                <c:pt idx="46460">
                  <c:v>-0.54101090143568897</c:v>
                </c:pt>
                <c:pt idx="46461">
                  <c:v>-0.54116853896606898</c:v>
                </c:pt>
                <c:pt idx="46462">
                  <c:v>-0.54132617649639503</c:v>
                </c:pt>
                <c:pt idx="46463">
                  <c:v>-0.54148381402677503</c:v>
                </c:pt>
                <c:pt idx="46464">
                  <c:v>-0.54164145155715604</c:v>
                </c:pt>
                <c:pt idx="46465">
                  <c:v>-0.54179908908748098</c:v>
                </c:pt>
                <c:pt idx="46466">
                  <c:v>-0.54195672661786198</c:v>
                </c:pt>
                <c:pt idx="46467">
                  <c:v>-0.54211436414824199</c:v>
                </c:pt>
                <c:pt idx="46468">
                  <c:v>-0.54227200167856804</c:v>
                </c:pt>
                <c:pt idx="46469">
                  <c:v>-0.54242963920894804</c:v>
                </c:pt>
                <c:pt idx="46470">
                  <c:v>-0.54258727673932805</c:v>
                </c:pt>
                <c:pt idx="46471">
                  <c:v>-0.54274491426965399</c:v>
                </c:pt>
                <c:pt idx="46472">
                  <c:v>-0.54290255180003399</c:v>
                </c:pt>
                <c:pt idx="46473">
                  <c:v>-0.543060189330415</c:v>
                </c:pt>
                <c:pt idx="46474">
                  <c:v>-0.54321782686074005</c:v>
                </c:pt>
                <c:pt idx="46475">
                  <c:v>-0.54337546439112105</c:v>
                </c:pt>
                <c:pt idx="46476">
                  <c:v>-0.54353310192150095</c:v>
                </c:pt>
                <c:pt idx="46477">
                  <c:v>-0.543690739451827</c:v>
                </c:pt>
                <c:pt idx="46478">
                  <c:v>-0.543848376982207</c:v>
                </c:pt>
                <c:pt idx="46479">
                  <c:v>-0.54400601451258801</c:v>
                </c:pt>
                <c:pt idx="46480">
                  <c:v>-0.54416365204291295</c:v>
                </c:pt>
                <c:pt idx="46481">
                  <c:v>-0.54432128957329295</c:v>
                </c:pt>
                <c:pt idx="46482">
                  <c:v>-0.54447892710367396</c:v>
                </c:pt>
                <c:pt idx="46483">
                  <c:v>-0.54463656463399901</c:v>
                </c:pt>
                <c:pt idx="46484">
                  <c:v>-0.54479420216438001</c:v>
                </c:pt>
                <c:pt idx="46485">
                  <c:v>-0.54495183969476002</c:v>
                </c:pt>
                <c:pt idx="46486">
                  <c:v>-0.54510947722508596</c:v>
                </c:pt>
                <c:pt idx="46487">
                  <c:v>-0.54526711475546596</c:v>
                </c:pt>
                <c:pt idx="46488">
                  <c:v>-0.54542475228584697</c:v>
                </c:pt>
                <c:pt idx="46489">
                  <c:v>-0.54558238981617202</c:v>
                </c:pt>
                <c:pt idx="46490">
                  <c:v>-0.54574002734655302</c:v>
                </c:pt>
                <c:pt idx="46491">
                  <c:v>-0.54589766487693303</c:v>
                </c:pt>
                <c:pt idx="46492">
                  <c:v>-0.54605530240725797</c:v>
                </c:pt>
                <c:pt idx="46493">
                  <c:v>-0.54621293993763897</c:v>
                </c:pt>
                <c:pt idx="46494">
                  <c:v>-0.54637057746801898</c:v>
                </c:pt>
                <c:pt idx="46495">
                  <c:v>-0.54652821499834503</c:v>
                </c:pt>
                <c:pt idx="46496">
                  <c:v>-0.54668585252872504</c:v>
                </c:pt>
                <c:pt idx="46497">
                  <c:v>-0.54684349005910604</c:v>
                </c:pt>
                <c:pt idx="46498">
                  <c:v>-0.54700112758943098</c:v>
                </c:pt>
                <c:pt idx="46499">
                  <c:v>-0.54715876511981199</c:v>
                </c:pt>
                <c:pt idx="46500">
                  <c:v>-0.54731640265019199</c:v>
                </c:pt>
                <c:pt idx="46501">
                  <c:v>-0.54747404018051804</c:v>
                </c:pt>
                <c:pt idx="46502">
                  <c:v>-0.54763167771089805</c:v>
                </c:pt>
                <c:pt idx="46503">
                  <c:v>-0.54778931524127805</c:v>
                </c:pt>
                <c:pt idx="46504">
                  <c:v>-0.54794695277160399</c:v>
                </c:pt>
                <c:pt idx="46505">
                  <c:v>-0.548104590301984</c:v>
                </c:pt>
                <c:pt idx="46506">
                  <c:v>-0.548262227832365</c:v>
                </c:pt>
                <c:pt idx="46507">
                  <c:v>-0.54841986536269005</c:v>
                </c:pt>
                <c:pt idx="46508">
                  <c:v>-0.54857750289307095</c:v>
                </c:pt>
                <c:pt idx="46509">
                  <c:v>-0.54873514042345095</c:v>
                </c:pt>
                <c:pt idx="46510">
                  <c:v>-0.548892777953777</c:v>
                </c:pt>
                <c:pt idx="46511">
                  <c:v>-0.54905041548415701</c:v>
                </c:pt>
                <c:pt idx="46512">
                  <c:v>-0.54920805301453801</c:v>
                </c:pt>
                <c:pt idx="46513">
                  <c:v>-0.54936569054486295</c:v>
                </c:pt>
                <c:pt idx="46514">
                  <c:v>-0.54952332807524396</c:v>
                </c:pt>
                <c:pt idx="46515">
                  <c:v>-0.54968096560562396</c:v>
                </c:pt>
                <c:pt idx="46516">
                  <c:v>-0.54983860313594901</c:v>
                </c:pt>
                <c:pt idx="46517">
                  <c:v>-0.54999624066633002</c:v>
                </c:pt>
                <c:pt idx="46518">
                  <c:v>-0.55015387819671002</c:v>
                </c:pt>
                <c:pt idx="46519">
                  <c:v>-0.55031151572703596</c:v>
                </c:pt>
                <c:pt idx="46520">
                  <c:v>-0.55046915325741597</c:v>
                </c:pt>
                <c:pt idx="46521">
                  <c:v>-0.55062679078779697</c:v>
                </c:pt>
                <c:pt idx="46522">
                  <c:v>-0.55078442831812202</c:v>
                </c:pt>
                <c:pt idx="46523">
                  <c:v>-0.55094206584850303</c:v>
                </c:pt>
                <c:pt idx="46524">
                  <c:v>-0.55109970337888303</c:v>
                </c:pt>
                <c:pt idx="46525">
                  <c:v>-0.55125734090920797</c:v>
                </c:pt>
                <c:pt idx="46526">
                  <c:v>-0.55141497843958898</c:v>
                </c:pt>
                <c:pt idx="46527">
                  <c:v>-0.55157261596996898</c:v>
                </c:pt>
                <c:pt idx="46528">
                  <c:v>-0.55173025350029503</c:v>
                </c:pt>
                <c:pt idx="46529">
                  <c:v>-0.55188789103067504</c:v>
                </c:pt>
                <c:pt idx="46530">
                  <c:v>-0.55204552856105604</c:v>
                </c:pt>
                <c:pt idx="46531">
                  <c:v>-0.55220316609138098</c:v>
                </c:pt>
                <c:pt idx="46532">
                  <c:v>-0.55236080362176199</c:v>
                </c:pt>
                <c:pt idx="46533">
                  <c:v>-0.55251844115214199</c:v>
                </c:pt>
                <c:pt idx="46534">
                  <c:v>-0.55267607868246804</c:v>
                </c:pt>
                <c:pt idx="46535">
                  <c:v>-0.55283371621284805</c:v>
                </c:pt>
                <c:pt idx="46536">
                  <c:v>-0.55299135374322905</c:v>
                </c:pt>
                <c:pt idx="46537">
                  <c:v>-0.55314899127355399</c:v>
                </c:pt>
                <c:pt idx="46538">
                  <c:v>-0.553306628803934</c:v>
                </c:pt>
                <c:pt idx="46539">
                  <c:v>-0.553464266334315</c:v>
                </c:pt>
                <c:pt idx="46540">
                  <c:v>-0.55362190386464005</c:v>
                </c:pt>
                <c:pt idx="46541">
                  <c:v>-0.55377954139502095</c:v>
                </c:pt>
                <c:pt idx="46542">
                  <c:v>-0.55393717892540095</c:v>
                </c:pt>
                <c:pt idx="46543">
                  <c:v>-0.554094816455727</c:v>
                </c:pt>
                <c:pt idx="46544">
                  <c:v>-0.55425245398610701</c:v>
                </c:pt>
                <c:pt idx="46545">
                  <c:v>-0.55441009151648801</c:v>
                </c:pt>
                <c:pt idx="46546">
                  <c:v>-0.55456772904681295</c:v>
                </c:pt>
                <c:pt idx="46547">
                  <c:v>-0.55472536657719396</c:v>
                </c:pt>
                <c:pt idx="46548">
                  <c:v>-0.55488300410757396</c:v>
                </c:pt>
                <c:pt idx="46549">
                  <c:v>-0.55504064163790001</c:v>
                </c:pt>
                <c:pt idx="46550">
                  <c:v>-0.55519827916828002</c:v>
                </c:pt>
                <c:pt idx="46551">
                  <c:v>-0.55535591669866002</c:v>
                </c:pt>
                <c:pt idx="46552">
                  <c:v>-0.55551355422898596</c:v>
                </c:pt>
                <c:pt idx="46553">
                  <c:v>-0.55567119175936597</c:v>
                </c:pt>
                <c:pt idx="46554">
                  <c:v>-0.55582882928974697</c:v>
                </c:pt>
                <c:pt idx="46555">
                  <c:v>-0.55598646682007202</c:v>
                </c:pt>
                <c:pt idx="46556">
                  <c:v>-0.55614410435045303</c:v>
                </c:pt>
                <c:pt idx="46557">
                  <c:v>-0.55630174188083303</c:v>
                </c:pt>
                <c:pt idx="46558">
                  <c:v>-0.55645937941115797</c:v>
                </c:pt>
                <c:pt idx="46559">
                  <c:v>-0.55661701694153898</c:v>
                </c:pt>
                <c:pt idx="46560">
                  <c:v>-0.55677465447191898</c:v>
                </c:pt>
                <c:pt idx="46561">
                  <c:v>-0.55693229200224503</c:v>
                </c:pt>
                <c:pt idx="46562">
                  <c:v>-0.55708992953262504</c:v>
                </c:pt>
                <c:pt idx="46563">
                  <c:v>-0.55724756706300604</c:v>
                </c:pt>
                <c:pt idx="46564">
                  <c:v>-0.55740520459333098</c:v>
                </c:pt>
                <c:pt idx="46565">
                  <c:v>-0.55756284212371199</c:v>
                </c:pt>
                <c:pt idx="46566">
                  <c:v>-0.55772047965409199</c:v>
                </c:pt>
                <c:pt idx="46567">
                  <c:v>-0.55787811718441804</c:v>
                </c:pt>
                <c:pt idx="46568">
                  <c:v>-0.55803575471479805</c:v>
                </c:pt>
                <c:pt idx="46569">
                  <c:v>-0.55819339224517905</c:v>
                </c:pt>
                <c:pt idx="46570">
                  <c:v>-0.55835102977550399</c:v>
                </c:pt>
                <c:pt idx="46571">
                  <c:v>-0.558508667305884</c:v>
                </c:pt>
                <c:pt idx="46572">
                  <c:v>-0.558666304836265</c:v>
                </c:pt>
                <c:pt idx="46573">
                  <c:v>-0.55882394236659005</c:v>
                </c:pt>
                <c:pt idx="46574">
                  <c:v>-0.55898157989697095</c:v>
                </c:pt>
                <c:pt idx="46575">
                  <c:v>-0.55913921742735095</c:v>
                </c:pt>
                <c:pt idx="46576">
                  <c:v>-0.559296854957677</c:v>
                </c:pt>
                <c:pt idx="46577">
                  <c:v>-0.55945449248805701</c:v>
                </c:pt>
                <c:pt idx="46578">
                  <c:v>-0.55961213001843801</c:v>
                </c:pt>
                <c:pt idx="46579">
                  <c:v>-0.55976976754876295</c:v>
                </c:pt>
                <c:pt idx="46580">
                  <c:v>-0.55992740507914396</c:v>
                </c:pt>
                <c:pt idx="46581">
                  <c:v>-0.56008504260952396</c:v>
                </c:pt>
                <c:pt idx="46582">
                  <c:v>-0.56024268013985001</c:v>
                </c:pt>
                <c:pt idx="46583">
                  <c:v>-0.56040031767023002</c:v>
                </c:pt>
                <c:pt idx="46584">
                  <c:v>-0.56055795520061003</c:v>
                </c:pt>
                <c:pt idx="46585">
                  <c:v>-0.56071559273093596</c:v>
                </c:pt>
                <c:pt idx="46586">
                  <c:v>-0.56087323026131597</c:v>
                </c:pt>
                <c:pt idx="46587">
                  <c:v>-0.56103086779169697</c:v>
                </c:pt>
                <c:pt idx="46588">
                  <c:v>-0.56085948822984599</c:v>
                </c:pt>
                <c:pt idx="46589">
                  <c:v>-0.56035909157564401</c:v>
                </c:pt>
                <c:pt idx="46590">
                  <c:v>-0.55985869492144202</c:v>
                </c:pt>
                <c:pt idx="46591">
                  <c:v>-0.55935829826741401</c:v>
                </c:pt>
                <c:pt idx="46592">
                  <c:v>-0.55885790161321203</c:v>
                </c:pt>
                <c:pt idx="46593">
                  <c:v>-0.55835750495901004</c:v>
                </c:pt>
                <c:pt idx="46594">
                  <c:v>-0.55785710830498303</c:v>
                </c:pt>
                <c:pt idx="46595">
                  <c:v>-0.55735671165078104</c:v>
                </c:pt>
                <c:pt idx="46596">
                  <c:v>-0.55685631499657895</c:v>
                </c:pt>
                <c:pt idx="46597">
                  <c:v>-0.55635591834255105</c:v>
                </c:pt>
                <c:pt idx="46598">
                  <c:v>-0.55585552168834895</c:v>
                </c:pt>
                <c:pt idx="46599">
                  <c:v>-0.55535512503414697</c:v>
                </c:pt>
                <c:pt idx="46600">
                  <c:v>-0.55485472838011995</c:v>
                </c:pt>
                <c:pt idx="46601">
                  <c:v>-0.55435433172591797</c:v>
                </c:pt>
                <c:pt idx="46602">
                  <c:v>-0.55385393507171499</c:v>
                </c:pt>
                <c:pt idx="46603">
                  <c:v>-0.55335353841768797</c:v>
                </c:pt>
                <c:pt idx="46604">
                  <c:v>-0.55285314176348599</c:v>
                </c:pt>
                <c:pt idx="46605">
                  <c:v>-0.552352745109284</c:v>
                </c:pt>
                <c:pt idx="46606">
                  <c:v>-0.55185234845525699</c:v>
                </c:pt>
                <c:pt idx="46607">
                  <c:v>-0.55135195180105401</c:v>
                </c:pt>
                <c:pt idx="46608">
                  <c:v>-0.55085155514685202</c:v>
                </c:pt>
                <c:pt idx="46609">
                  <c:v>-0.55035115849282501</c:v>
                </c:pt>
                <c:pt idx="46610">
                  <c:v>-0.54985076183862303</c:v>
                </c:pt>
                <c:pt idx="46611">
                  <c:v>-0.54935036518442104</c:v>
                </c:pt>
                <c:pt idx="46612">
                  <c:v>-0.54884996853039303</c:v>
                </c:pt>
                <c:pt idx="46613">
                  <c:v>-0.54834957187619104</c:v>
                </c:pt>
                <c:pt idx="46614">
                  <c:v>-0.54784917522198895</c:v>
                </c:pt>
                <c:pt idx="46615">
                  <c:v>-0.54734877856796205</c:v>
                </c:pt>
                <c:pt idx="46616">
                  <c:v>-0.54684838191375995</c:v>
                </c:pt>
                <c:pt idx="46617">
                  <c:v>-0.54634798525955797</c:v>
                </c:pt>
                <c:pt idx="46618">
                  <c:v>-0.54584758860552995</c:v>
                </c:pt>
                <c:pt idx="46619">
                  <c:v>-0.54534719195132797</c:v>
                </c:pt>
                <c:pt idx="46620">
                  <c:v>-0.54484679529712599</c:v>
                </c:pt>
                <c:pt idx="46621">
                  <c:v>-0.54434639864309897</c:v>
                </c:pt>
                <c:pt idx="46622">
                  <c:v>-0.54384600198889699</c:v>
                </c:pt>
                <c:pt idx="46623">
                  <c:v>-0.543345605334695</c:v>
                </c:pt>
                <c:pt idx="46624">
                  <c:v>-0.54284520868066699</c:v>
                </c:pt>
                <c:pt idx="46625">
                  <c:v>-0.54234481202646501</c:v>
                </c:pt>
                <c:pt idx="46626">
                  <c:v>-0.54184441537226302</c:v>
                </c:pt>
                <c:pt idx="46627">
                  <c:v>-0.54134401871823601</c:v>
                </c:pt>
                <c:pt idx="46628">
                  <c:v>-0.54084362206403402</c:v>
                </c:pt>
                <c:pt idx="46629">
                  <c:v>-0.54034322540983204</c:v>
                </c:pt>
                <c:pt idx="46630">
                  <c:v>-0.53984282875580403</c:v>
                </c:pt>
                <c:pt idx="46631">
                  <c:v>-0.53934243210160204</c:v>
                </c:pt>
                <c:pt idx="46632">
                  <c:v>-0.53884203544739995</c:v>
                </c:pt>
                <c:pt idx="46633">
                  <c:v>-0.53834163879337305</c:v>
                </c:pt>
                <c:pt idx="46634">
                  <c:v>-0.53784124213917095</c:v>
                </c:pt>
                <c:pt idx="46635">
                  <c:v>-0.53734084548496797</c:v>
                </c:pt>
                <c:pt idx="46636">
                  <c:v>-0.53684044883094095</c:v>
                </c:pt>
                <c:pt idx="46637">
                  <c:v>-0.53634005217673897</c:v>
                </c:pt>
                <c:pt idx="46638">
                  <c:v>-0.53583965552253698</c:v>
                </c:pt>
                <c:pt idx="46639">
                  <c:v>-0.53533925886850997</c:v>
                </c:pt>
                <c:pt idx="46640">
                  <c:v>-0.53483886221430699</c:v>
                </c:pt>
                <c:pt idx="46641">
                  <c:v>-0.534338465560105</c:v>
                </c:pt>
                <c:pt idx="46642">
                  <c:v>-0.53383806890607799</c:v>
                </c:pt>
                <c:pt idx="46643">
                  <c:v>-0.533337672251876</c:v>
                </c:pt>
                <c:pt idx="46644">
                  <c:v>-0.53283727559767402</c:v>
                </c:pt>
                <c:pt idx="46645">
                  <c:v>-0.53233687894364701</c:v>
                </c:pt>
                <c:pt idx="46646">
                  <c:v>-0.53183648228944402</c:v>
                </c:pt>
                <c:pt idx="46647">
                  <c:v>-0.53133608563524204</c:v>
                </c:pt>
                <c:pt idx="46648">
                  <c:v>-0.53083568898121503</c:v>
                </c:pt>
                <c:pt idx="46649">
                  <c:v>-0.53033529232701304</c:v>
                </c:pt>
                <c:pt idx="46650">
                  <c:v>-0.52983489567281095</c:v>
                </c:pt>
                <c:pt idx="46651">
                  <c:v>-0.52933449901878304</c:v>
                </c:pt>
                <c:pt idx="46652">
                  <c:v>-0.52883410236458095</c:v>
                </c:pt>
                <c:pt idx="46653">
                  <c:v>-0.52833370571037896</c:v>
                </c:pt>
                <c:pt idx="46654">
                  <c:v>-0.52783330905635195</c:v>
                </c:pt>
                <c:pt idx="46655">
                  <c:v>-0.52733291240214997</c:v>
                </c:pt>
                <c:pt idx="46656">
                  <c:v>-0.52683251574794798</c:v>
                </c:pt>
                <c:pt idx="46657">
                  <c:v>-0.52633211909391997</c:v>
                </c:pt>
                <c:pt idx="46658">
                  <c:v>-0.52583172243971799</c:v>
                </c:pt>
                <c:pt idx="46659">
                  <c:v>-0.525331325785516</c:v>
                </c:pt>
                <c:pt idx="46660">
                  <c:v>-0.52483092913148899</c:v>
                </c:pt>
                <c:pt idx="46661">
                  <c:v>-0.524330532477287</c:v>
                </c:pt>
                <c:pt idx="46662">
                  <c:v>-0.52383013582308502</c:v>
                </c:pt>
                <c:pt idx="46663">
                  <c:v>-0.52332973916905701</c:v>
                </c:pt>
                <c:pt idx="46664">
                  <c:v>-0.52282934251485502</c:v>
                </c:pt>
                <c:pt idx="46665">
                  <c:v>-0.52232894586065304</c:v>
                </c:pt>
                <c:pt idx="46666">
                  <c:v>-0.52182854920662602</c:v>
                </c:pt>
                <c:pt idx="46667">
                  <c:v>-0.52132815255242404</c:v>
                </c:pt>
                <c:pt idx="46668">
                  <c:v>-0.52082775589822095</c:v>
                </c:pt>
                <c:pt idx="46669">
                  <c:v>-0.52032735924419404</c:v>
                </c:pt>
                <c:pt idx="46670">
                  <c:v>-0.51982696258999195</c:v>
                </c:pt>
                <c:pt idx="46671">
                  <c:v>-0.51932656593578996</c:v>
                </c:pt>
                <c:pt idx="46672">
                  <c:v>-0.51882616928176295</c:v>
                </c:pt>
                <c:pt idx="46673">
                  <c:v>-0.51832577262755997</c:v>
                </c:pt>
                <c:pt idx="46674">
                  <c:v>-0.51782537597335798</c:v>
                </c:pt>
                <c:pt idx="46675">
                  <c:v>-0.51732497931933097</c:v>
                </c:pt>
                <c:pt idx="46676">
                  <c:v>-0.51682458266512898</c:v>
                </c:pt>
                <c:pt idx="46677">
                  <c:v>-0.516324186010927</c:v>
                </c:pt>
                <c:pt idx="46678">
                  <c:v>-0.51582378935689899</c:v>
                </c:pt>
                <c:pt idx="46679">
                  <c:v>-0.515323392702697</c:v>
                </c:pt>
                <c:pt idx="46680">
                  <c:v>-0.51482299604849502</c:v>
                </c:pt>
                <c:pt idx="46681">
                  <c:v>-0.51432259939446801</c:v>
                </c:pt>
                <c:pt idx="46682">
                  <c:v>-0.51382220274026602</c:v>
                </c:pt>
                <c:pt idx="46683">
                  <c:v>-0.51332180608606404</c:v>
                </c:pt>
                <c:pt idx="46684">
                  <c:v>-0.51282140943203602</c:v>
                </c:pt>
                <c:pt idx="46685">
                  <c:v>-0.51232101277783404</c:v>
                </c:pt>
                <c:pt idx="46686">
                  <c:v>-0.51182061612363206</c:v>
                </c:pt>
                <c:pt idx="46687">
                  <c:v>-0.51132021946960504</c:v>
                </c:pt>
                <c:pt idx="46688">
                  <c:v>-0.51081982281540295</c:v>
                </c:pt>
                <c:pt idx="46689">
                  <c:v>-0.51031942616120096</c:v>
                </c:pt>
                <c:pt idx="46690">
                  <c:v>-0.50981902950717295</c:v>
                </c:pt>
                <c:pt idx="46691">
                  <c:v>-0.50931863285297096</c:v>
                </c:pt>
                <c:pt idx="46692">
                  <c:v>-0.50881823619876898</c:v>
                </c:pt>
                <c:pt idx="46693">
                  <c:v>-0.50831783954474197</c:v>
                </c:pt>
                <c:pt idx="46694">
                  <c:v>-0.50781744289053998</c:v>
                </c:pt>
                <c:pt idx="46695">
                  <c:v>-0.507317046236337</c:v>
                </c:pt>
                <c:pt idx="46696">
                  <c:v>-0.50681664958230999</c:v>
                </c:pt>
                <c:pt idx="46697">
                  <c:v>-0.506316252928108</c:v>
                </c:pt>
                <c:pt idx="46698">
                  <c:v>-0.50581585627390602</c:v>
                </c:pt>
                <c:pt idx="46699">
                  <c:v>-0.505315459619879</c:v>
                </c:pt>
                <c:pt idx="46700">
                  <c:v>-0.50481506296567702</c:v>
                </c:pt>
                <c:pt idx="46701">
                  <c:v>-0.50431466631147404</c:v>
                </c:pt>
                <c:pt idx="46702">
                  <c:v>-0.50381426965744702</c:v>
                </c:pt>
                <c:pt idx="46703">
                  <c:v>-0.50331387300324504</c:v>
                </c:pt>
                <c:pt idx="46704">
                  <c:v>-0.50281347634904305</c:v>
                </c:pt>
                <c:pt idx="46705">
                  <c:v>-0.50231307969501604</c:v>
                </c:pt>
                <c:pt idx="46706">
                  <c:v>-0.50181268304081295</c:v>
                </c:pt>
                <c:pt idx="46707">
                  <c:v>-0.50131228638661096</c:v>
                </c:pt>
                <c:pt idx="46708">
                  <c:v>-0.50081188973258395</c:v>
                </c:pt>
                <c:pt idx="46709">
                  <c:v>-0.50031149307838196</c:v>
                </c:pt>
                <c:pt idx="46710">
                  <c:v>-0.49981109642417998</c:v>
                </c:pt>
                <c:pt idx="46711">
                  <c:v>-0.49931069977015202</c:v>
                </c:pt>
                <c:pt idx="46712">
                  <c:v>-0.49881030311594998</c:v>
                </c:pt>
                <c:pt idx="46713">
                  <c:v>-0.498309906461748</c:v>
                </c:pt>
                <c:pt idx="46714">
                  <c:v>-0.49780950980772098</c:v>
                </c:pt>
                <c:pt idx="46715">
                  <c:v>-0.497309113153519</c:v>
                </c:pt>
                <c:pt idx="46716">
                  <c:v>-0.49680871649931702</c:v>
                </c:pt>
                <c:pt idx="46717">
                  <c:v>-0.496308319845289</c:v>
                </c:pt>
                <c:pt idx="46718">
                  <c:v>-0.49580792319108702</c:v>
                </c:pt>
                <c:pt idx="46719">
                  <c:v>-0.49530752653688498</c:v>
                </c:pt>
                <c:pt idx="46720">
                  <c:v>-0.49480712988285802</c:v>
                </c:pt>
                <c:pt idx="46721">
                  <c:v>-0.49430673322865598</c:v>
                </c:pt>
                <c:pt idx="46722">
                  <c:v>-0.493806336574454</c:v>
                </c:pt>
                <c:pt idx="46723">
                  <c:v>-0.49330593992042598</c:v>
                </c:pt>
                <c:pt idx="46724">
                  <c:v>-0.492805543266224</c:v>
                </c:pt>
                <c:pt idx="46725">
                  <c:v>-0.49230514661202202</c:v>
                </c:pt>
                <c:pt idx="46726">
                  <c:v>-0.491804749957995</c:v>
                </c:pt>
                <c:pt idx="46727">
                  <c:v>-0.49130435330379302</c:v>
                </c:pt>
                <c:pt idx="46728">
                  <c:v>-0.49080395664959098</c:v>
                </c:pt>
                <c:pt idx="46729">
                  <c:v>-0.49030355999556302</c:v>
                </c:pt>
                <c:pt idx="46730">
                  <c:v>-0.48980316334136098</c:v>
                </c:pt>
                <c:pt idx="46731">
                  <c:v>-0.489302766687159</c:v>
                </c:pt>
                <c:pt idx="46732">
                  <c:v>-0.48880237003313198</c:v>
                </c:pt>
                <c:pt idx="46733">
                  <c:v>-0.48830197337893</c:v>
                </c:pt>
                <c:pt idx="46734">
                  <c:v>-0.48780157672472702</c:v>
                </c:pt>
                <c:pt idx="46735">
                  <c:v>-0.4873011800707</c:v>
                </c:pt>
                <c:pt idx="46736">
                  <c:v>-0.48680078341649802</c:v>
                </c:pt>
                <c:pt idx="46737">
                  <c:v>-0.48630038676229598</c:v>
                </c:pt>
                <c:pt idx="46738">
                  <c:v>-0.48579999010826902</c:v>
                </c:pt>
                <c:pt idx="46739">
                  <c:v>-0.48529959345406598</c:v>
                </c:pt>
                <c:pt idx="46740">
                  <c:v>-0.484799196799864</c:v>
                </c:pt>
                <c:pt idx="46741">
                  <c:v>-0.48429880014583698</c:v>
                </c:pt>
                <c:pt idx="46742">
                  <c:v>-0.483798403491635</c:v>
                </c:pt>
                <c:pt idx="46743">
                  <c:v>-0.48329800683743301</c:v>
                </c:pt>
                <c:pt idx="46744">
                  <c:v>-0.482797610183405</c:v>
                </c:pt>
                <c:pt idx="46745">
                  <c:v>-0.48229721352920302</c:v>
                </c:pt>
                <c:pt idx="46746">
                  <c:v>-0.48179681687500098</c:v>
                </c:pt>
                <c:pt idx="46747">
                  <c:v>-0.48129642022097402</c:v>
                </c:pt>
                <c:pt idx="46748">
                  <c:v>-0.48079602356677198</c:v>
                </c:pt>
                <c:pt idx="46749">
                  <c:v>-0.48029562691257</c:v>
                </c:pt>
                <c:pt idx="46750">
                  <c:v>-0.47979523025854198</c:v>
                </c:pt>
                <c:pt idx="46751">
                  <c:v>-0.47929483360434</c:v>
                </c:pt>
                <c:pt idx="46752">
                  <c:v>-0.47879443695013801</c:v>
                </c:pt>
                <c:pt idx="46753">
                  <c:v>-0.478294040296111</c:v>
                </c:pt>
                <c:pt idx="46754">
                  <c:v>-0.47779364364190902</c:v>
                </c:pt>
                <c:pt idx="46755">
                  <c:v>-0.47729324698770698</c:v>
                </c:pt>
                <c:pt idx="46756">
                  <c:v>-0.47679285033367902</c:v>
                </c:pt>
                <c:pt idx="46757">
                  <c:v>-0.47629245367947698</c:v>
                </c:pt>
                <c:pt idx="46758">
                  <c:v>-0.47579205702527499</c:v>
                </c:pt>
                <c:pt idx="46759">
                  <c:v>-0.47529166037124798</c:v>
                </c:pt>
                <c:pt idx="46760">
                  <c:v>-0.474791263717046</c:v>
                </c:pt>
                <c:pt idx="46761">
                  <c:v>-0.47429086706284401</c:v>
                </c:pt>
                <c:pt idx="46762">
                  <c:v>-0.473790470408816</c:v>
                </c:pt>
                <c:pt idx="46763">
                  <c:v>-0.47329007375461402</c:v>
                </c:pt>
                <c:pt idx="46764">
                  <c:v>-0.47278967710041198</c:v>
                </c:pt>
                <c:pt idx="46765">
                  <c:v>-0.47228928044638502</c:v>
                </c:pt>
                <c:pt idx="46766">
                  <c:v>-0.47178888379218298</c:v>
                </c:pt>
                <c:pt idx="46767">
                  <c:v>-0.47128848713797999</c:v>
                </c:pt>
                <c:pt idx="46768">
                  <c:v>-0.47078809048395298</c:v>
                </c:pt>
                <c:pt idx="46769">
                  <c:v>-0.470287693829751</c:v>
                </c:pt>
                <c:pt idx="46770">
                  <c:v>-0.46978729717554901</c:v>
                </c:pt>
                <c:pt idx="46771">
                  <c:v>-0.469286900521522</c:v>
                </c:pt>
                <c:pt idx="46772">
                  <c:v>-0.46878650386731902</c:v>
                </c:pt>
                <c:pt idx="46773">
                  <c:v>-0.46828610721311698</c:v>
                </c:pt>
                <c:pt idx="46774">
                  <c:v>-0.46778571055909002</c:v>
                </c:pt>
                <c:pt idx="46775">
                  <c:v>-0.46728531390488798</c:v>
                </c:pt>
                <c:pt idx="46776">
                  <c:v>-0.46678491725068599</c:v>
                </c:pt>
                <c:pt idx="46777">
                  <c:v>-0.46628452059665898</c:v>
                </c:pt>
                <c:pt idx="46778">
                  <c:v>-0.465784123942456</c:v>
                </c:pt>
                <c:pt idx="46779">
                  <c:v>-0.46528372728825401</c:v>
                </c:pt>
                <c:pt idx="46780">
                  <c:v>-0.464783330634227</c:v>
                </c:pt>
                <c:pt idx="46781">
                  <c:v>-0.46428293398002501</c:v>
                </c:pt>
                <c:pt idx="46782">
                  <c:v>-0.46378253732582297</c:v>
                </c:pt>
                <c:pt idx="46783">
                  <c:v>-0.46328214067179502</c:v>
                </c:pt>
                <c:pt idx="46784">
                  <c:v>-0.46278174401759298</c:v>
                </c:pt>
                <c:pt idx="46785">
                  <c:v>-0.46228134736339099</c:v>
                </c:pt>
                <c:pt idx="46786">
                  <c:v>-0.46178095070936398</c:v>
                </c:pt>
                <c:pt idx="46787">
                  <c:v>-0.461280554055162</c:v>
                </c:pt>
                <c:pt idx="46788">
                  <c:v>-0.46078015740096001</c:v>
                </c:pt>
                <c:pt idx="46789">
                  <c:v>-0.460279760746932</c:v>
                </c:pt>
                <c:pt idx="46790">
                  <c:v>-0.45977936409273001</c:v>
                </c:pt>
                <c:pt idx="46791">
                  <c:v>-0.45927896743852797</c:v>
                </c:pt>
                <c:pt idx="46792">
                  <c:v>-0.45877857078450102</c:v>
                </c:pt>
                <c:pt idx="46793">
                  <c:v>-0.45827817413029898</c:v>
                </c:pt>
                <c:pt idx="46794">
                  <c:v>-0.45777777747609699</c:v>
                </c:pt>
                <c:pt idx="46795">
                  <c:v>-0.45727738082206898</c:v>
                </c:pt>
                <c:pt idx="46796">
                  <c:v>-0.456776984167867</c:v>
                </c:pt>
                <c:pt idx="46797">
                  <c:v>-0.45627658751366501</c:v>
                </c:pt>
                <c:pt idx="46798">
                  <c:v>-0.455776190859638</c:v>
                </c:pt>
                <c:pt idx="46799">
                  <c:v>-0.45527579420543601</c:v>
                </c:pt>
                <c:pt idx="46800">
                  <c:v>-0.45477539755123297</c:v>
                </c:pt>
                <c:pt idx="46801">
                  <c:v>-0.45427500089720602</c:v>
                </c:pt>
                <c:pt idx="46802">
                  <c:v>-0.45377460424300398</c:v>
                </c:pt>
                <c:pt idx="46803">
                  <c:v>-0.45327420758880199</c:v>
                </c:pt>
                <c:pt idx="46804">
                  <c:v>-0.45277381093477498</c:v>
                </c:pt>
                <c:pt idx="46805">
                  <c:v>-0.45227341428057199</c:v>
                </c:pt>
                <c:pt idx="46806">
                  <c:v>-0.45177301762637001</c:v>
                </c:pt>
                <c:pt idx="46807">
                  <c:v>-0.451272620972343</c:v>
                </c:pt>
                <c:pt idx="46808">
                  <c:v>-0.45077222431814101</c:v>
                </c:pt>
                <c:pt idx="46809">
                  <c:v>-0.45027182766393897</c:v>
                </c:pt>
                <c:pt idx="46810">
                  <c:v>-0.44977143100991102</c:v>
                </c:pt>
                <c:pt idx="46811">
                  <c:v>-0.44927103435570898</c:v>
                </c:pt>
                <c:pt idx="46812">
                  <c:v>-0.44877063770150699</c:v>
                </c:pt>
                <c:pt idx="46813">
                  <c:v>-0.44827024104747998</c:v>
                </c:pt>
                <c:pt idx="46814">
                  <c:v>-0.44776984439327799</c:v>
                </c:pt>
                <c:pt idx="46815">
                  <c:v>-0.44726944773907601</c:v>
                </c:pt>
                <c:pt idx="46816">
                  <c:v>-0.446769051085048</c:v>
                </c:pt>
                <c:pt idx="46817">
                  <c:v>-0.44626865443084601</c:v>
                </c:pt>
                <c:pt idx="46818">
                  <c:v>-0.44576825777664397</c:v>
                </c:pt>
                <c:pt idx="46819">
                  <c:v>-0.44526786112261701</c:v>
                </c:pt>
                <c:pt idx="46820">
                  <c:v>-0.44476746446841497</c:v>
                </c:pt>
                <c:pt idx="46821">
                  <c:v>-0.44426706781421299</c:v>
                </c:pt>
                <c:pt idx="46822">
                  <c:v>-0.44376667116018498</c:v>
                </c:pt>
                <c:pt idx="46823">
                  <c:v>-0.44326627450598299</c:v>
                </c:pt>
                <c:pt idx="46824">
                  <c:v>-0.44276587785178101</c:v>
                </c:pt>
                <c:pt idx="46825">
                  <c:v>-0.442265481197754</c:v>
                </c:pt>
                <c:pt idx="46826">
                  <c:v>-0.44176508454355201</c:v>
                </c:pt>
                <c:pt idx="46827">
                  <c:v>-0.44126468788934903</c:v>
                </c:pt>
                <c:pt idx="46828">
                  <c:v>-0.44076429123532201</c:v>
                </c:pt>
                <c:pt idx="46829">
                  <c:v>-0.44026389458111997</c:v>
                </c:pt>
                <c:pt idx="46830">
                  <c:v>-0.43976349792691799</c:v>
                </c:pt>
                <c:pt idx="46831">
                  <c:v>-0.43926310127289098</c:v>
                </c:pt>
                <c:pt idx="46832">
                  <c:v>-0.43876270461868899</c:v>
                </c:pt>
                <c:pt idx="46833">
                  <c:v>-0.43826230796448601</c:v>
                </c:pt>
                <c:pt idx="46834">
                  <c:v>-0.437761911310459</c:v>
                </c:pt>
                <c:pt idx="46835">
                  <c:v>-0.43726151465625701</c:v>
                </c:pt>
                <c:pt idx="46836">
                  <c:v>-0.43676111800205503</c:v>
                </c:pt>
                <c:pt idx="46837">
                  <c:v>-0.43626072134802801</c:v>
                </c:pt>
                <c:pt idx="46838">
                  <c:v>-0.43576032469382497</c:v>
                </c:pt>
                <c:pt idx="46839">
                  <c:v>-0.43525992803962299</c:v>
                </c:pt>
                <c:pt idx="46840">
                  <c:v>-0.43475953138559598</c:v>
                </c:pt>
                <c:pt idx="46841">
                  <c:v>-0.43425913473139399</c:v>
                </c:pt>
                <c:pt idx="46842">
                  <c:v>-0.43375873807719201</c:v>
                </c:pt>
                <c:pt idx="46843">
                  <c:v>-0.433258341423164</c:v>
                </c:pt>
                <c:pt idx="46844">
                  <c:v>-0.43275794476896201</c:v>
                </c:pt>
                <c:pt idx="46845">
                  <c:v>-0.43225754811476003</c:v>
                </c:pt>
                <c:pt idx="46846">
                  <c:v>-0.43175715146073301</c:v>
                </c:pt>
                <c:pt idx="46847">
                  <c:v>-0.43125675480653097</c:v>
                </c:pt>
                <c:pt idx="46848">
                  <c:v>-0.43075635815232899</c:v>
                </c:pt>
                <c:pt idx="46849">
                  <c:v>-0.43025596149830098</c:v>
                </c:pt>
                <c:pt idx="46850">
                  <c:v>-0.42975556484409899</c:v>
                </c:pt>
                <c:pt idx="46851">
                  <c:v>-0.42925516818989701</c:v>
                </c:pt>
                <c:pt idx="46852">
                  <c:v>-0.42875477153586999</c:v>
                </c:pt>
                <c:pt idx="46853">
                  <c:v>-0.42825437488166801</c:v>
                </c:pt>
                <c:pt idx="46854">
                  <c:v>-0.42775397822746603</c:v>
                </c:pt>
                <c:pt idx="46855">
                  <c:v>-0.42725358157343801</c:v>
                </c:pt>
                <c:pt idx="46856">
                  <c:v>-0.42675318491923597</c:v>
                </c:pt>
                <c:pt idx="46857">
                  <c:v>-0.42625278826503399</c:v>
                </c:pt>
                <c:pt idx="46858">
                  <c:v>-0.42575239161100698</c:v>
                </c:pt>
                <c:pt idx="46859">
                  <c:v>-0.42525199495680499</c:v>
                </c:pt>
                <c:pt idx="46860">
                  <c:v>-0.42475159830260301</c:v>
                </c:pt>
                <c:pt idx="46861">
                  <c:v>-0.42425120164857499</c:v>
                </c:pt>
                <c:pt idx="46862">
                  <c:v>-0.42375080499437301</c:v>
                </c:pt>
                <c:pt idx="46863">
                  <c:v>-0.42325040834017102</c:v>
                </c:pt>
                <c:pt idx="46864">
                  <c:v>-0.42275001168614401</c:v>
                </c:pt>
                <c:pt idx="46865">
                  <c:v>-0.42224961503194203</c:v>
                </c:pt>
                <c:pt idx="46866">
                  <c:v>-0.42174921837773899</c:v>
                </c:pt>
                <c:pt idx="46867">
                  <c:v>-0.42124882172371197</c:v>
                </c:pt>
                <c:pt idx="46868">
                  <c:v>-0.42074842506950999</c:v>
                </c:pt>
                <c:pt idx="46869">
                  <c:v>-0.42024802841530801</c:v>
                </c:pt>
                <c:pt idx="46870">
                  <c:v>-0.41974763176128099</c:v>
                </c:pt>
                <c:pt idx="46871">
                  <c:v>-0.41924723510707801</c:v>
                </c:pt>
                <c:pt idx="46872">
                  <c:v>-0.41874683845287602</c:v>
                </c:pt>
                <c:pt idx="46873">
                  <c:v>-0.41824644179884901</c:v>
                </c:pt>
                <c:pt idx="46874">
                  <c:v>-0.41774604514464703</c:v>
                </c:pt>
                <c:pt idx="46875">
                  <c:v>-0.41724564849044499</c:v>
                </c:pt>
                <c:pt idx="46876">
                  <c:v>-0.41674525183641797</c:v>
                </c:pt>
                <c:pt idx="46877">
                  <c:v>-0.41624485518221499</c:v>
                </c:pt>
                <c:pt idx="46878">
                  <c:v>-0.41574445852801301</c:v>
                </c:pt>
                <c:pt idx="46879">
                  <c:v>-0.41524406187398599</c:v>
                </c:pt>
                <c:pt idx="46880">
                  <c:v>-0.41474366521978401</c:v>
                </c:pt>
                <c:pt idx="46881">
                  <c:v>-0.41424326856558202</c:v>
                </c:pt>
                <c:pt idx="46882">
                  <c:v>-0.41374287191155401</c:v>
                </c:pt>
                <c:pt idx="46883">
                  <c:v>-0.41324247525735203</c:v>
                </c:pt>
                <c:pt idx="46884">
                  <c:v>-0.41274207860314999</c:v>
                </c:pt>
                <c:pt idx="46885">
                  <c:v>-0.41224168194912297</c:v>
                </c:pt>
                <c:pt idx="46886">
                  <c:v>-0.41174128529492099</c:v>
                </c:pt>
                <c:pt idx="46887">
                  <c:v>-0.411240888640719</c:v>
                </c:pt>
                <c:pt idx="46888">
                  <c:v>-0.41074049198669099</c:v>
                </c:pt>
                <c:pt idx="46889">
                  <c:v>-0.41024009533248901</c:v>
                </c:pt>
                <c:pt idx="46890">
                  <c:v>-0.40973969867828702</c:v>
                </c:pt>
                <c:pt idx="46891">
                  <c:v>-0.40923930202426001</c:v>
                </c:pt>
                <c:pt idx="46892">
                  <c:v>-0.40873890537005803</c:v>
                </c:pt>
                <c:pt idx="46893">
                  <c:v>-0.40823850871585599</c:v>
                </c:pt>
                <c:pt idx="46894">
                  <c:v>-0.40773811206182797</c:v>
                </c:pt>
                <c:pt idx="46895">
                  <c:v>-0.40723771540762599</c:v>
                </c:pt>
                <c:pt idx="46896">
                  <c:v>-0.406737318753424</c:v>
                </c:pt>
                <c:pt idx="46897">
                  <c:v>-0.40623692209939699</c:v>
                </c:pt>
                <c:pt idx="46898">
                  <c:v>-0.40573652544519501</c:v>
                </c:pt>
                <c:pt idx="46899">
                  <c:v>-0.40523612879099202</c:v>
                </c:pt>
                <c:pt idx="46900">
                  <c:v>-0.40473573213696501</c:v>
                </c:pt>
                <c:pt idx="46901">
                  <c:v>-0.40423533548276303</c:v>
                </c:pt>
                <c:pt idx="46902">
                  <c:v>-0.40373493882856099</c:v>
                </c:pt>
                <c:pt idx="46903">
                  <c:v>-0.40323454217453403</c:v>
                </c:pt>
                <c:pt idx="46904">
                  <c:v>-0.40273414552033099</c:v>
                </c:pt>
                <c:pt idx="46905">
                  <c:v>-0.402233748866129</c:v>
                </c:pt>
                <c:pt idx="46906">
                  <c:v>-0.40173335221210199</c:v>
                </c:pt>
                <c:pt idx="46907">
                  <c:v>-0.40123295555790001</c:v>
                </c:pt>
                <c:pt idx="46908">
                  <c:v>-0.40073255890369802</c:v>
                </c:pt>
                <c:pt idx="46909">
                  <c:v>-0.40023216224967001</c:v>
                </c:pt>
                <c:pt idx="46910">
                  <c:v>-0.39973176559546802</c:v>
                </c:pt>
                <c:pt idx="46911">
                  <c:v>-0.39923136894126598</c:v>
                </c:pt>
                <c:pt idx="46912">
                  <c:v>-0.39873097228723903</c:v>
                </c:pt>
                <c:pt idx="46913">
                  <c:v>-0.39823057563303699</c:v>
                </c:pt>
                <c:pt idx="46914">
                  <c:v>-0.397730178978835</c:v>
                </c:pt>
                <c:pt idx="46915">
                  <c:v>-0.39722978232480699</c:v>
                </c:pt>
                <c:pt idx="46916">
                  <c:v>-0.39672938567060501</c:v>
                </c:pt>
                <c:pt idx="46917">
                  <c:v>-0.39622898901640302</c:v>
                </c:pt>
                <c:pt idx="46918">
                  <c:v>-0.39572859236237601</c:v>
                </c:pt>
                <c:pt idx="46919">
                  <c:v>-0.39522819570817402</c:v>
                </c:pt>
                <c:pt idx="46920">
                  <c:v>-0.39472779905397198</c:v>
                </c:pt>
                <c:pt idx="46921">
                  <c:v>-0.39422740239994403</c:v>
                </c:pt>
                <c:pt idx="46922">
                  <c:v>-0.39372700574574199</c:v>
                </c:pt>
                <c:pt idx="46923">
                  <c:v>-0.39322660909154</c:v>
                </c:pt>
                <c:pt idx="46924">
                  <c:v>-0.39272399898476201</c:v>
                </c:pt>
                <c:pt idx="46925">
                  <c:v>-0.39221917542505702</c:v>
                </c:pt>
                <c:pt idx="46926">
                  <c:v>-0.39171435186535097</c:v>
                </c:pt>
                <c:pt idx="46927">
                  <c:v>-0.39120952830582201</c:v>
                </c:pt>
                <c:pt idx="46928">
                  <c:v>-0.39070470474611702</c:v>
                </c:pt>
                <c:pt idx="46929">
                  <c:v>-0.39019988118641202</c:v>
                </c:pt>
                <c:pt idx="46930">
                  <c:v>-0.389695057626883</c:v>
                </c:pt>
                <c:pt idx="46931">
                  <c:v>-0.38919023406717801</c:v>
                </c:pt>
                <c:pt idx="46932">
                  <c:v>-0.38868541050747202</c:v>
                </c:pt>
                <c:pt idx="46933">
                  <c:v>-0.388180586947943</c:v>
                </c:pt>
                <c:pt idx="46934">
                  <c:v>-0.387675763388238</c:v>
                </c:pt>
                <c:pt idx="46935">
                  <c:v>-0.38717093982853301</c:v>
                </c:pt>
                <c:pt idx="46936">
                  <c:v>-0.38666611626900399</c:v>
                </c:pt>
                <c:pt idx="46937">
                  <c:v>-0.386161292709298</c:v>
                </c:pt>
                <c:pt idx="46938">
                  <c:v>-0.38565646914959301</c:v>
                </c:pt>
                <c:pt idx="46939">
                  <c:v>-0.38515164559006398</c:v>
                </c:pt>
                <c:pt idx="46940">
                  <c:v>-0.38464682203035899</c:v>
                </c:pt>
                <c:pt idx="46941">
                  <c:v>-0.384141998470654</c:v>
                </c:pt>
                <c:pt idx="46942">
                  <c:v>-0.38363717491112498</c:v>
                </c:pt>
                <c:pt idx="46943">
                  <c:v>-0.38313235135141899</c:v>
                </c:pt>
                <c:pt idx="46944">
                  <c:v>-0.38262752779171399</c:v>
                </c:pt>
                <c:pt idx="46945">
                  <c:v>-0.38212270423218497</c:v>
                </c:pt>
                <c:pt idx="46946">
                  <c:v>-0.38161788067247998</c:v>
                </c:pt>
                <c:pt idx="46947">
                  <c:v>-0.38111305711277499</c:v>
                </c:pt>
                <c:pt idx="46948">
                  <c:v>-0.38060823355324602</c:v>
                </c:pt>
                <c:pt idx="46949">
                  <c:v>-0.38010340999353998</c:v>
                </c:pt>
                <c:pt idx="46950">
                  <c:v>-0.37959858643383498</c:v>
                </c:pt>
                <c:pt idx="46951">
                  <c:v>-0.37909376287430602</c:v>
                </c:pt>
                <c:pt idx="46952">
                  <c:v>-0.37858893931460103</c:v>
                </c:pt>
                <c:pt idx="46953">
                  <c:v>-0.37808411575489498</c:v>
                </c:pt>
                <c:pt idx="46954">
                  <c:v>-0.37757929219536701</c:v>
                </c:pt>
                <c:pt idx="46955">
                  <c:v>-0.37707446863566102</c:v>
                </c:pt>
                <c:pt idx="46956">
                  <c:v>-0.37656964507595603</c:v>
                </c:pt>
                <c:pt idx="46957">
                  <c:v>-0.37606482151642701</c:v>
                </c:pt>
                <c:pt idx="46958">
                  <c:v>-0.37555999795672201</c:v>
                </c:pt>
                <c:pt idx="46959">
                  <c:v>-0.37505517439701602</c:v>
                </c:pt>
                <c:pt idx="46960">
                  <c:v>-0.374550350837487</c:v>
                </c:pt>
                <c:pt idx="46961">
                  <c:v>-0.37404552727778201</c:v>
                </c:pt>
                <c:pt idx="46962">
                  <c:v>-0.37354070371807702</c:v>
                </c:pt>
                <c:pt idx="46963">
                  <c:v>-0.37303588015854799</c:v>
                </c:pt>
                <c:pt idx="46964">
                  <c:v>-0.372531056598843</c:v>
                </c:pt>
                <c:pt idx="46965">
                  <c:v>-0.37202623303913701</c:v>
                </c:pt>
                <c:pt idx="46966">
                  <c:v>-0.37152140947960799</c:v>
                </c:pt>
                <c:pt idx="46967">
                  <c:v>-0.371016585919903</c:v>
                </c:pt>
                <c:pt idx="46968">
                  <c:v>-0.370511762360198</c:v>
                </c:pt>
                <c:pt idx="46969">
                  <c:v>-0.37000693880066898</c:v>
                </c:pt>
                <c:pt idx="46970">
                  <c:v>-0.36950211524096399</c:v>
                </c:pt>
                <c:pt idx="46971">
                  <c:v>-0.368997291681258</c:v>
                </c:pt>
                <c:pt idx="46972">
                  <c:v>-0.36849246812172898</c:v>
                </c:pt>
                <c:pt idx="46973">
                  <c:v>-0.36798764456202399</c:v>
                </c:pt>
                <c:pt idx="46974">
                  <c:v>-0.36748282100231899</c:v>
                </c:pt>
                <c:pt idx="46975">
                  <c:v>-0.36697799744279003</c:v>
                </c:pt>
                <c:pt idx="46976">
                  <c:v>-0.36647317388308398</c:v>
                </c:pt>
                <c:pt idx="46977">
                  <c:v>-0.36596835032337899</c:v>
                </c:pt>
                <c:pt idx="46978">
                  <c:v>-0.36546352676385002</c:v>
                </c:pt>
                <c:pt idx="46979">
                  <c:v>-0.36495870320414497</c:v>
                </c:pt>
                <c:pt idx="46980">
                  <c:v>-0.36445387964443998</c:v>
                </c:pt>
                <c:pt idx="46981">
                  <c:v>-0.36394905608491102</c:v>
                </c:pt>
                <c:pt idx="46982">
                  <c:v>-0.36344423252520502</c:v>
                </c:pt>
                <c:pt idx="46983">
                  <c:v>-0.36293940896549998</c:v>
                </c:pt>
                <c:pt idx="46984">
                  <c:v>-0.36243458540597101</c:v>
                </c:pt>
                <c:pt idx="46985">
                  <c:v>-0.36192976184626602</c:v>
                </c:pt>
                <c:pt idx="46986">
                  <c:v>-0.36142493828656103</c:v>
                </c:pt>
                <c:pt idx="46987">
                  <c:v>-0.360920114727032</c:v>
                </c:pt>
                <c:pt idx="46988">
                  <c:v>-0.36041529116732601</c:v>
                </c:pt>
                <c:pt idx="46989">
                  <c:v>-0.35991046760762102</c:v>
                </c:pt>
                <c:pt idx="46990">
                  <c:v>-0.359405644048092</c:v>
                </c:pt>
                <c:pt idx="46991">
                  <c:v>-0.35890082048838701</c:v>
                </c:pt>
                <c:pt idx="46992">
                  <c:v>-0.35839599692868102</c:v>
                </c:pt>
                <c:pt idx="46993">
                  <c:v>-0.35789117336915199</c:v>
                </c:pt>
                <c:pt idx="46994">
                  <c:v>-0.357386349809447</c:v>
                </c:pt>
                <c:pt idx="46995">
                  <c:v>-0.35688152624974201</c:v>
                </c:pt>
                <c:pt idx="46996">
                  <c:v>-0.35637670269021299</c:v>
                </c:pt>
                <c:pt idx="46997">
                  <c:v>-0.355871879130508</c:v>
                </c:pt>
                <c:pt idx="46998">
                  <c:v>-0.355367055570802</c:v>
                </c:pt>
                <c:pt idx="46999">
                  <c:v>-0.35486223201127298</c:v>
                </c:pt>
                <c:pt idx="47000">
                  <c:v>-0.35435740845156799</c:v>
                </c:pt>
                <c:pt idx="47001">
                  <c:v>-0.353852584891863</c:v>
                </c:pt>
                <c:pt idx="47002">
                  <c:v>-0.35334776133233398</c:v>
                </c:pt>
                <c:pt idx="47003">
                  <c:v>-0.35284293777262898</c:v>
                </c:pt>
                <c:pt idx="47004">
                  <c:v>-0.35233811421292299</c:v>
                </c:pt>
                <c:pt idx="47005">
                  <c:v>-0.35183329065339403</c:v>
                </c:pt>
                <c:pt idx="47006">
                  <c:v>-0.35132846709368898</c:v>
                </c:pt>
                <c:pt idx="47007">
                  <c:v>-0.35082364353398399</c:v>
                </c:pt>
                <c:pt idx="47008">
                  <c:v>-0.35031881997445502</c:v>
                </c:pt>
                <c:pt idx="47009">
                  <c:v>-0.34981399641474897</c:v>
                </c:pt>
                <c:pt idx="47010">
                  <c:v>-0.34930917285504398</c:v>
                </c:pt>
                <c:pt idx="47011">
                  <c:v>-0.34880434929551501</c:v>
                </c:pt>
                <c:pt idx="47012">
                  <c:v>-0.34829952573581002</c:v>
                </c:pt>
                <c:pt idx="47013">
                  <c:v>-0.34779470217610498</c:v>
                </c:pt>
                <c:pt idx="47014">
                  <c:v>-0.34728987861657601</c:v>
                </c:pt>
                <c:pt idx="47015">
                  <c:v>-0.34678505505687002</c:v>
                </c:pt>
                <c:pt idx="47016">
                  <c:v>-0.34628023149716503</c:v>
                </c:pt>
                <c:pt idx="47017">
                  <c:v>-0.345775407937636</c:v>
                </c:pt>
                <c:pt idx="47018">
                  <c:v>-0.34527058437793101</c:v>
                </c:pt>
                <c:pt idx="47019">
                  <c:v>-0.34476576081822602</c:v>
                </c:pt>
                <c:pt idx="47020">
                  <c:v>-0.344260937258697</c:v>
                </c:pt>
                <c:pt idx="47021">
                  <c:v>-0.34375611369899101</c:v>
                </c:pt>
                <c:pt idx="47022">
                  <c:v>-0.34325129013928601</c:v>
                </c:pt>
                <c:pt idx="47023">
                  <c:v>-0.34274646657975699</c:v>
                </c:pt>
                <c:pt idx="47024">
                  <c:v>-0.342241643020052</c:v>
                </c:pt>
                <c:pt idx="47025">
                  <c:v>-0.34173681946034701</c:v>
                </c:pt>
                <c:pt idx="47026">
                  <c:v>-0.34123199590081799</c:v>
                </c:pt>
                <c:pt idx="47027">
                  <c:v>-0.34072717234111199</c:v>
                </c:pt>
                <c:pt idx="47028">
                  <c:v>-0.340222348781407</c:v>
                </c:pt>
                <c:pt idx="47029">
                  <c:v>-0.33971752522187798</c:v>
                </c:pt>
                <c:pt idx="47030">
                  <c:v>-0.33921270166217299</c:v>
                </c:pt>
                <c:pt idx="47031">
                  <c:v>-0.338707878102467</c:v>
                </c:pt>
                <c:pt idx="47032">
                  <c:v>-0.33820305454293798</c:v>
                </c:pt>
                <c:pt idx="47033">
                  <c:v>-0.33769823098323298</c:v>
                </c:pt>
                <c:pt idx="47034">
                  <c:v>-0.33719340742352799</c:v>
                </c:pt>
                <c:pt idx="47035">
                  <c:v>-0.33668858386399902</c:v>
                </c:pt>
                <c:pt idx="47036">
                  <c:v>-0.33618376030429398</c:v>
                </c:pt>
                <c:pt idx="47037">
                  <c:v>-0.33567893674458799</c:v>
                </c:pt>
                <c:pt idx="47038">
                  <c:v>-0.33517411318505902</c:v>
                </c:pt>
                <c:pt idx="47039">
                  <c:v>-0.33466928962535403</c:v>
                </c:pt>
                <c:pt idx="47040">
                  <c:v>-0.33416446606564898</c:v>
                </c:pt>
                <c:pt idx="47041">
                  <c:v>-0.33365964250612001</c:v>
                </c:pt>
                <c:pt idx="47042">
                  <c:v>-0.33315481894641502</c:v>
                </c:pt>
                <c:pt idx="47043">
                  <c:v>-0.33264999538670897</c:v>
                </c:pt>
                <c:pt idx="47044">
                  <c:v>-0.33214517182718001</c:v>
                </c:pt>
                <c:pt idx="47045">
                  <c:v>-0.33164034826747502</c:v>
                </c:pt>
                <c:pt idx="47046">
                  <c:v>-0.33113552470777002</c:v>
                </c:pt>
                <c:pt idx="47047">
                  <c:v>-0.330630701148241</c:v>
                </c:pt>
                <c:pt idx="47048">
                  <c:v>-0.33012587758853501</c:v>
                </c:pt>
                <c:pt idx="47049">
                  <c:v>-0.32962105402883002</c:v>
                </c:pt>
                <c:pt idx="47050">
                  <c:v>-0.329116230469301</c:v>
                </c:pt>
                <c:pt idx="47051">
                  <c:v>-0.328611406909596</c:v>
                </c:pt>
                <c:pt idx="47052">
                  <c:v>-0.32810658334989101</c:v>
                </c:pt>
                <c:pt idx="47053">
                  <c:v>-0.32760175979036199</c:v>
                </c:pt>
                <c:pt idx="47054">
                  <c:v>-0.327096936230656</c:v>
                </c:pt>
                <c:pt idx="47055">
                  <c:v>-0.32659211267095101</c:v>
                </c:pt>
                <c:pt idx="47056">
                  <c:v>-0.32608728911142199</c:v>
                </c:pt>
                <c:pt idx="47057">
                  <c:v>-0.32558246555171699</c:v>
                </c:pt>
                <c:pt idx="47058">
                  <c:v>-0.325077641992012</c:v>
                </c:pt>
                <c:pt idx="47059">
                  <c:v>-0.32457281843248298</c:v>
                </c:pt>
                <c:pt idx="47060">
                  <c:v>-0.32406799487277699</c:v>
                </c:pt>
                <c:pt idx="47061">
                  <c:v>-0.323563171313072</c:v>
                </c:pt>
                <c:pt idx="47062">
                  <c:v>-0.32305834775354297</c:v>
                </c:pt>
                <c:pt idx="47063">
                  <c:v>-0.32255352419383798</c:v>
                </c:pt>
                <c:pt idx="47064">
                  <c:v>-0.32204870063413199</c:v>
                </c:pt>
                <c:pt idx="47065">
                  <c:v>-0.32154387707460302</c:v>
                </c:pt>
                <c:pt idx="47066">
                  <c:v>-0.32103905351489798</c:v>
                </c:pt>
                <c:pt idx="47067">
                  <c:v>-0.32053422995519298</c:v>
                </c:pt>
                <c:pt idx="47068">
                  <c:v>-0.32002940639566402</c:v>
                </c:pt>
                <c:pt idx="47069">
                  <c:v>-0.31952458283595903</c:v>
                </c:pt>
                <c:pt idx="47070">
                  <c:v>-0.31901975927625298</c:v>
                </c:pt>
                <c:pt idx="47071">
                  <c:v>-0.31851493571672401</c:v>
                </c:pt>
                <c:pt idx="47072">
                  <c:v>-0.31801011215701902</c:v>
                </c:pt>
                <c:pt idx="47073">
                  <c:v>-0.31750528859731397</c:v>
                </c:pt>
                <c:pt idx="47074">
                  <c:v>-0.31700046503778501</c:v>
                </c:pt>
                <c:pt idx="47075">
                  <c:v>-0.31649564147808001</c:v>
                </c:pt>
                <c:pt idx="47076">
                  <c:v>-0.31599081791837402</c:v>
                </c:pt>
                <c:pt idx="47077">
                  <c:v>-0.315485994358845</c:v>
                </c:pt>
                <c:pt idx="47078">
                  <c:v>-0.31498117079914001</c:v>
                </c:pt>
                <c:pt idx="47079">
                  <c:v>-0.31447634723943502</c:v>
                </c:pt>
                <c:pt idx="47080">
                  <c:v>-0.31397152367990599</c:v>
                </c:pt>
                <c:pt idx="47081">
                  <c:v>-0.3134667001202</c:v>
                </c:pt>
                <c:pt idx="47082">
                  <c:v>-0.31296187656049501</c:v>
                </c:pt>
                <c:pt idx="47083">
                  <c:v>-0.31245705300096599</c:v>
                </c:pt>
                <c:pt idx="47084">
                  <c:v>-0.311952229441261</c:v>
                </c:pt>
                <c:pt idx="47085">
                  <c:v>-0.31144740588155601</c:v>
                </c:pt>
                <c:pt idx="47086">
                  <c:v>-0.31094258232202698</c:v>
                </c:pt>
                <c:pt idx="47087">
                  <c:v>-0.31043775876232099</c:v>
                </c:pt>
                <c:pt idx="47088">
                  <c:v>-0.309932935202616</c:v>
                </c:pt>
                <c:pt idx="47089">
                  <c:v>-0.30942811164308698</c:v>
                </c:pt>
                <c:pt idx="47090">
                  <c:v>-0.30892328808338199</c:v>
                </c:pt>
                <c:pt idx="47091">
                  <c:v>-0.30841846452367699</c:v>
                </c:pt>
                <c:pt idx="47092" formatCode="0.00E+00">
                  <c:v>-0.30791364096414803</c:v>
                </c:pt>
                <c:pt idx="47093">
                  <c:v>-0.30740881740444198</c:v>
                </c:pt>
                <c:pt idx="47094">
                  <c:v>-0.30690399384473699</c:v>
                </c:pt>
                <c:pt idx="47095">
                  <c:v>-0.30639917028520802</c:v>
                </c:pt>
                <c:pt idx="47096">
                  <c:v>-0.30589434672550297</c:v>
                </c:pt>
                <c:pt idx="47097">
                  <c:v>-0.30538952316579798</c:v>
                </c:pt>
                <c:pt idx="47098">
                  <c:v>-0.30488469960626902</c:v>
                </c:pt>
                <c:pt idx="47099">
                  <c:v>-0.30437987604656302</c:v>
                </c:pt>
                <c:pt idx="47100">
                  <c:v>-0.30387505248685798</c:v>
                </c:pt>
                <c:pt idx="47101">
                  <c:v>-0.30337022892732901</c:v>
                </c:pt>
                <c:pt idx="47102">
                  <c:v>-0.30286540536762402</c:v>
                </c:pt>
                <c:pt idx="47103">
                  <c:v>-0.30236058180791803</c:v>
                </c:pt>
                <c:pt idx="47104">
                  <c:v>-0.30185575824838901</c:v>
                </c:pt>
                <c:pt idx="47105">
                  <c:v>-0.30135093468868401</c:v>
                </c:pt>
                <c:pt idx="47106">
                  <c:v>-0.30084611112897902</c:v>
                </c:pt>
                <c:pt idx="47107">
                  <c:v>-0.30034128756945</c:v>
                </c:pt>
                <c:pt idx="47108">
                  <c:v>-0.29983646400974501</c:v>
                </c:pt>
                <c:pt idx="47109">
                  <c:v>-0.29933164045003902</c:v>
                </c:pt>
                <c:pt idx="47110">
                  <c:v>-0.29882681689050999</c:v>
                </c:pt>
                <c:pt idx="47111">
                  <c:v>-0.298321993330805</c:v>
                </c:pt>
                <c:pt idx="47112">
                  <c:v>-0.29781716977110001</c:v>
                </c:pt>
                <c:pt idx="47113">
                  <c:v>-0.29731234621157099</c:v>
                </c:pt>
                <c:pt idx="47114">
                  <c:v>-0.296807522651866</c:v>
                </c:pt>
                <c:pt idx="47115">
                  <c:v>-0.29630269909216</c:v>
                </c:pt>
                <c:pt idx="47116">
                  <c:v>-0.29579787553263098</c:v>
                </c:pt>
                <c:pt idx="47117">
                  <c:v>-0.29529305197292599</c:v>
                </c:pt>
                <c:pt idx="47118">
                  <c:v>-0.294788228413221</c:v>
                </c:pt>
                <c:pt idx="47119">
                  <c:v>-0.29428340485369198</c:v>
                </c:pt>
                <c:pt idx="47120">
                  <c:v>-0.29377858129398698</c:v>
                </c:pt>
                <c:pt idx="47121">
                  <c:v>-0.29327375773428099</c:v>
                </c:pt>
                <c:pt idx="47122">
                  <c:v>-0.29276893417475203</c:v>
                </c:pt>
                <c:pt idx="47123">
                  <c:v>-0.29226411061504698</c:v>
                </c:pt>
                <c:pt idx="47124">
                  <c:v>-0.29175928705534199</c:v>
                </c:pt>
                <c:pt idx="47125">
                  <c:v>-0.29125446349581302</c:v>
                </c:pt>
                <c:pt idx="47126">
                  <c:v>-0.29074963993610697</c:v>
                </c:pt>
                <c:pt idx="47127">
                  <c:v>-0.29024481637640198</c:v>
                </c:pt>
                <c:pt idx="47128">
                  <c:v>-0.28973999281687302</c:v>
                </c:pt>
                <c:pt idx="47129">
                  <c:v>-0.28923516925716802</c:v>
                </c:pt>
                <c:pt idx="47130">
                  <c:v>-0.28873034569746298</c:v>
                </c:pt>
                <c:pt idx="47131">
                  <c:v>-0.28822552213793401</c:v>
                </c:pt>
                <c:pt idx="47132">
                  <c:v>-0.28772069857822802</c:v>
                </c:pt>
                <c:pt idx="47133">
                  <c:v>-0.28721587501852303</c:v>
                </c:pt>
                <c:pt idx="47134">
                  <c:v>-0.286711051458994</c:v>
                </c:pt>
                <c:pt idx="47135">
                  <c:v>-0.28620622789928901</c:v>
                </c:pt>
                <c:pt idx="47136">
                  <c:v>-0.28570140433958302</c:v>
                </c:pt>
                <c:pt idx="47137">
                  <c:v>-0.285196580780054</c:v>
                </c:pt>
                <c:pt idx="47138">
                  <c:v>-0.28469175722034901</c:v>
                </c:pt>
                <c:pt idx="47139">
                  <c:v>-0.28418693366064401</c:v>
                </c:pt>
                <c:pt idx="47140">
                  <c:v>-0.28368211010111499</c:v>
                </c:pt>
                <c:pt idx="47141">
                  <c:v>-0.28317728654141</c:v>
                </c:pt>
                <c:pt idx="47142">
                  <c:v>-0.28267246298170401</c:v>
                </c:pt>
                <c:pt idx="47143">
                  <c:v>-0.28216763942217499</c:v>
                </c:pt>
                <c:pt idx="47144">
                  <c:v>-0.28166281586247</c:v>
                </c:pt>
                <c:pt idx="47145">
                  <c:v>-0.281157992302765</c:v>
                </c:pt>
                <c:pt idx="47146">
                  <c:v>-0.28065316874323598</c:v>
                </c:pt>
                <c:pt idx="47147">
                  <c:v>-0.28014834518353099</c:v>
                </c:pt>
                <c:pt idx="47148">
                  <c:v>-0.279643521623825</c:v>
                </c:pt>
                <c:pt idx="47149">
                  <c:v>-0.27913869806429598</c:v>
                </c:pt>
                <c:pt idx="47150">
                  <c:v>-0.27863387450459098</c:v>
                </c:pt>
                <c:pt idx="47151">
                  <c:v>-0.27812905094488599</c:v>
                </c:pt>
                <c:pt idx="47152">
                  <c:v>-0.27762422738535703</c:v>
                </c:pt>
                <c:pt idx="47153">
                  <c:v>-0.27711940382565198</c:v>
                </c:pt>
                <c:pt idx="47154">
                  <c:v>-0.27661458026594599</c:v>
                </c:pt>
                <c:pt idx="47155">
                  <c:v>-0.27610975670641702</c:v>
                </c:pt>
                <c:pt idx="47156">
                  <c:v>-0.27560493314671197</c:v>
                </c:pt>
                <c:pt idx="47157">
                  <c:v>-0.27510010958700698</c:v>
                </c:pt>
                <c:pt idx="47158">
                  <c:v>-0.27459528602747801</c:v>
                </c:pt>
                <c:pt idx="47159">
                  <c:v>-0.27409046246777202</c:v>
                </c:pt>
                <c:pt idx="47160">
                  <c:v>-0.27358563890806697</c:v>
                </c:pt>
                <c:pt idx="47161">
                  <c:v>-0.27308081534853801</c:v>
                </c:pt>
                <c:pt idx="47162">
                  <c:v>-0.27257599178883302</c:v>
                </c:pt>
                <c:pt idx="47163">
                  <c:v>-0.27207116822912802</c:v>
                </c:pt>
                <c:pt idx="47164">
                  <c:v>-0.271566344669599</c:v>
                </c:pt>
                <c:pt idx="47165">
                  <c:v>-0.27106152110989301</c:v>
                </c:pt>
                <c:pt idx="47166">
                  <c:v>-0.27055669755018802</c:v>
                </c:pt>
                <c:pt idx="47167">
                  <c:v>-0.270051873990659</c:v>
                </c:pt>
                <c:pt idx="47168">
                  <c:v>-0.269547050430954</c:v>
                </c:pt>
                <c:pt idx="47169">
                  <c:v>-0.26904222687124901</c:v>
                </c:pt>
                <c:pt idx="47170">
                  <c:v>-0.26853740331171999</c:v>
                </c:pt>
                <c:pt idx="47171">
                  <c:v>-0.268032579752014</c:v>
                </c:pt>
                <c:pt idx="47172">
                  <c:v>-0.26752775619230901</c:v>
                </c:pt>
                <c:pt idx="47173">
                  <c:v>-0.26702293263277999</c:v>
                </c:pt>
                <c:pt idx="47174">
                  <c:v>-0.26651810907307499</c:v>
                </c:pt>
                <c:pt idx="47175">
                  <c:v>-0.266013285513369</c:v>
                </c:pt>
                <c:pt idx="47176">
                  <c:v>-0.26550846195383998</c:v>
                </c:pt>
                <c:pt idx="47177">
                  <c:v>-0.26500363839413499</c:v>
                </c:pt>
                <c:pt idx="47178">
                  <c:v>-0.26449881483443</c:v>
                </c:pt>
                <c:pt idx="47179">
                  <c:v>-0.26399399127490097</c:v>
                </c:pt>
                <c:pt idx="47180">
                  <c:v>-0.26348916771519598</c:v>
                </c:pt>
                <c:pt idx="47181">
                  <c:v>-0.26298434415548999</c:v>
                </c:pt>
                <c:pt idx="47182">
                  <c:v>-0.26247952059596102</c:v>
                </c:pt>
                <c:pt idx="47183">
                  <c:v>-0.26197469703625598</c:v>
                </c:pt>
                <c:pt idx="47184">
                  <c:v>-0.26146987347655098</c:v>
                </c:pt>
                <c:pt idx="47185">
                  <c:v>-0.26096504991702202</c:v>
                </c:pt>
                <c:pt idx="47186">
                  <c:v>-0.26046022635731703</c:v>
                </c:pt>
                <c:pt idx="47187">
                  <c:v>-0.25995540279761098</c:v>
                </c:pt>
                <c:pt idx="47188">
                  <c:v>-0.25945057923808201</c:v>
                </c:pt>
                <c:pt idx="47189">
                  <c:v>-0.25894575567837702</c:v>
                </c:pt>
                <c:pt idx="47190">
                  <c:v>-0.25844093211867197</c:v>
                </c:pt>
                <c:pt idx="47191">
                  <c:v>-0.25793610855914301</c:v>
                </c:pt>
                <c:pt idx="47192">
                  <c:v>-0.25743128499943702</c:v>
                </c:pt>
                <c:pt idx="47193">
                  <c:v>-0.25692646143973202</c:v>
                </c:pt>
                <c:pt idx="47194">
                  <c:v>-0.256421637880203</c:v>
                </c:pt>
                <c:pt idx="47195">
                  <c:v>-0.25591681432049801</c:v>
                </c:pt>
                <c:pt idx="47196">
                  <c:v>-0.25541199076079302</c:v>
                </c:pt>
                <c:pt idx="47197">
                  <c:v>-0.254907167201264</c:v>
                </c:pt>
                <c:pt idx="47198">
                  <c:v>-0.254402343641558</c:v>
                </c:pt>
                <c:pt idx="47199">
                  <c:v>-0.25389752008185301</c:v>
                </c:pt>
                <c:pt idx="47200">
                  <c:v>-0.25339269652232399</c:v>
                </c:pt>
                <c:pt idx="47201">
                  <c:v>-0.252887872962619</c:v>
                </c:pt>
                <c:pt idx="47202">
                  <c:v>-0.25238304940291401</c:v>
                </c:pt>
                <c:pt idx="47203">
                  <c:v>-0.25187822584338498</c:v>
                </c:pt>
                <c:pt idx="47204">
                  <c:v>-0.25137340228367899</c:v>
                </c:pt>
                <c:pt idx="47205">
                  <c:v>-0.250868578723974</c:v>
                </c:pt>
                <c:pt idx="47206">
                  <c:v>-0.25036375516444498</c:v>
                </c:pt>
                <c:pt idx="47207">
                  <c:v>-0.24985893160473999</c:v>
                </c:pt>
                <c:pt idx="47208">
                  <c:v>-0.24935410804503499</c:v>
                </c:pt>
                <c:pt idx="47209">
                  <c:v>-0.248849284485506</c:v>
                </c:pt>
                <c:pt idx="47210">
                  <c:v>-0.24834446092580001</c:v>
                </c:pt>
                <c:pt idx="47211">
                  <c:v>-0.24783963736609499</c:v>
                </c:pt>
                <c:pt idx="47212">
                  <c:v>-0.247334813806566</c:v>
                </c:pt>
                <c:pt idx="47213">
                  <c:v>-0.246829990246861</c:v>
                </c:pt>
                <c:pt idx="47214">
                  <c:v>-0.24632516668715501</c:v>
                </c:pt>
                <c:pt idx="47215">
                  <c:v>-0.24582034312762599</c:v>
                </c:pt>
                <c:pt idx="47216">
                  <c:v>-0.245315519567921</c:v>
                </c:pt>
                <c:pt idx="47217">
                  <c:v>-0.24481069600821601</c:v>
                </c:pt>
                <c:pt idx="47218">
                  <c:v>-0.24430587244868701</c:v>
                </c:pt>
                <c:pt idx="47219">
                  <c:v>-0.24380104888898199</c:v>
                </c:pt>
                <c:pt idx="47220">
                  <c:v>-0.243296225329276</c:v>
                </c:pt>
                <c:pt idx="47221">
                  <c:v>-0.24279140176974701</c:v>
                </c:pt>
                <c:pt idx="47222">
                  <c:v>-0.24228657821004199</c:v>
                </c:pt>
                <c:pt idx="47223">
                  <c:v>-0.24178175465033699</c:v>
                </c:pt>
                <c:pt idx="47224">
                  <c:v>-0.241276931090808</c:v>
                </c:pt>
                <c:pt idx="47225">
                  <c:v>-0.24077210753110301</c:v>
                </c:pt>
                <c:pt idx="47226">
                  <c:v>-0.24026728397139699</c:v>
                </c:pt>
                <c:pt idx="47227">
                  <c:v>-0.23976246041186799</c:v>
                </c:pt>
                <c:pt idx="47228">
                  <c:v>-0.239257636852163</c:v>
                </c:pt>
                <c:pt idx="47229">
                  <c:v>-0.23875281329245801</c:v>
                </c:pt>
                <c:pt idx="47230">
                  <c:v>-0.23824798973292899</c:v>
                </c:pt>
                <c:pt idx="47231">
                  <c:v>-0.237743166173223</c:v>
                </c:pt>
                <c:pt idx="47232">
                  <c:v>-0.23723834261351801</c:v>
                </c:pt>
                <c:pt idx="47233">
                  <c:v>-0.23673351905398901</c:v>
                </c:pt>
                <c:pt idx="47234">
                  <c:v>-0.23622869549428399</c:v>
                </c:pt>
                <c:pt idx="47235">
                  <c:v>-0.235723871934579</c:v>
                </c:pt>
                <c:pt idx="47236">
                  <c:v>-0.23521904837505</c:v>
                </c:pt>
                <c:pt idx="47237">
                  <c:v>-0.23471422481534401</c:v>
                </c:pt>
                <c:pt idx="47238">
                  <c:v>-0.23420940125563899</c:v>
                </c:pt>
                <c:pt idx="47239">
                  <c:v>-0.23370457769611</c:v>
                </c:pt>
                <c:pt idx="47240">
                  <c:v>-0.23319975413640501</c:v>
                </c:pt>
                <c:pt idx="47241">
                  <c:v>-0.23269493057669999</c:v>
                </c:pt>
                <c:pt idx="47242">
                  <c:v>-0.23219010701717099</c:v>
                </c:pt>
                <c:pt idx="47243">
                  <c:v>-0.231685283457465</c:v>
                </c:pt>
                <c:pt idx="47244">
                  <c:v>-0.23118045989776001</c:v>
                </c:pt>
                <c:pt idx="47245">
                  <c:v>-0.23067563633823099</c:v>
                </c:pt>
                <c:pt idx="47246">
                  <c:v>-0.230170812778526</c:v>
                </c:pt>
                <c:pt idx="47247">
                  <c:v>-0.22966598921882</c:v>
                </c:pt>
                <c:pt idx="47248">
                  <c:v>-0.22916116565929101</c:v>
                </c:pt>
                <c:pt idx="47249">
                  <c:v>-0.22865634209958599</c:v>
                </c:pt>
                <c:pt idx="47250">
                  <c:v>-0.228151518539881</c:v>
                </c:pt>
                <c:pt idx="47251">
                  <c:v>-0.227646694980352</c:v>
                </c:pt>
                <c:pt idx="47252">
                  <c:v>-0.22714187142064701</c:v>
                </c:pt>
                <c:pt idx="47253">
                  <c:v>-0.22663704786094099</c:v>
                </c:pt>
                <c:pt idx="47254">
                  <c:v>-0.226132224301412</c:v>
                </c:pt>
                <c:pt idx="47255">
                  <c:v>-0.22562740074170701</c:v>
                </c:pt>
                <c:pt idx="47256">
                  <c:v>-0.22512257718200199</c:v>
                </c:pt>
                <c:pt idx="47257">
                  <c:v>-0.22461775362247299</c:v>
                </c:pt>
                <c:pt idx="47258">
                  <c:v>-0.224112930062768</c:v>
                </c:pt>
                <c:pt idx="47259">
                  <c:v>-0.22360810650306201</c:v>
                </c:pt>
                <c:pt idx="47260">
                  <c:v>-0.22310328294353299</c:v>
                </c:pt>
                <c:pt idx="47261">
                  <c:v>-0.222598459383828</c:v>
                </c:pt>
                <c:pt idx="47262">
                  <c:v>-0.222093635824123</c:v>
                </c:pt>
                <c:pt idx="47263">
                  <c:v>-0.22158881226459401</c:v>
                </c:pt>
                <c:pt idx="47264">
                  <c:v>-0.22108398870488899</c:v>
                </c:pt>
                <c:pt idx="47265">
                  <c:v>-0.220579165145183</c:v>
                </c:pt>
                <c:pt idx="47266">
                  <c:v>-0.220074341585654</c:v>
                </c:pt>
                <c:pt idx="47267">
                  <c:v>-0.21956951802594901</c:v>
                </c:pt>
                <c:pt idx="47268">
                  <c:v>-0.21906469446624399</c:v>
                </c:pt>
                <c:pt idx="47269">
                  <c:v>-0.218559870906715</c:v>
                </c:pt>
                <c:pt idx="47270">
                  <c:v>-0.21805504734700901</c:v>
                </c:pt>
                <c:pt idx="47271">
                  <c:v>-0.21755022378730399</c:v>
                </c:pt>
                <c:pt idx="47272">
                  <c:v>-0.21704540022777499</c:v>
                </c:pt>
                <c:pt idx="47273">
                  <c:v>-0.21654057666807</c:v>
                </c:pt>
                <c:pt idx="47274">
                  <c:v>-0.21603575310836501</c:v>
                </c:pt>
                <c:pt idx="47275">
                  <c:v>-0.21553092954883599</c:v>
                </c:pt>
                <c:pt idx="47276">
                  <c:v>-0.21502610598913</c:v>
                </c:pt>
                <c:pt idx="47277">
                  <c:v>-0.214521282429425</c:v>
                </c:pt>
                <c:pt idx="47278">
                  <c:v>-0.21401645886989601</c:v>
                </c:pt>
                <c:pt idx="47279">
                  <c:v>-0.21351163531019099</c:v>
                </c:pt>
                <c:pt idx="47280">
                  <c:v>-0.213006811750485</c:v>
                </c:pt>
                <c:pt idx="47281">
                  <c:v>-0.212501988190956</c:v>
                </c:pt>
                <c:pt idx="47282">
                  <c:v>-0.21199716463125101</c:v>
                </c:pt>
                <c:pt idx="47283">
                  <c:v>-0.21149234107154599</c:v>
                </c:pt>
                <c:pt idx="47284">
                  <c:v>-0.210987517512017</c:v>
                </c:pt>
                <c:pt idx="47285">
                  <c:v>-0.21048269395231201</c:v>
                </c:pt>
                <c:pt idx="47286">
                  <c:v>-0.20997787039260599</c:v>
                </c:pt>
                <c:pt idx="47287">
                  <c:v>-0.20947304683307699</c:v>
                </c:pt>
                <c:pt idx="47288">
                  <c:v>-0.208968223273372</c:v>
                </c:pt>
                <c:pt idx="47289">
                  <c:v>-0.20846339971366701</c:v>
                </c:pt>
                <c:pt idx="47290">
                  <c:v>-0.20795857615413799</c:v>
                </c:pt>
                <c:pt idx="47291">
                  <c:v>-0.20745375259443299</c:v>
                </c:pt>
                <c:pt idx="47292">
                  <c:v>-0.206948929034727</c:v>
                </c:pt>
                <c:pt idx="47293">
                  <c:v>-0.20644410547519801</c:v>
                </c:pt>
                <c:pt idx="47294">
                  <c:v>-0.20593928191549299</c:v>
                </c:pt>
                <c:pt idx="47295">
                  <c:v>-0.205434458355788</c:v>
                </c:pt>
                <c:pt idx="47296">
                  <c:v>-0.204929634796259</c:v>
                </c:pt>
                <c:pt idx="47297">
                  <c:v>-0.20442481123655401</c:v>
                </c:pt>
                <c:pt idx="47298">
                  <c:v>-0.20391998767684799</c:v>
                </c:pt>
                <c:pt idx="47299">
                  <c:v>-0.203415164117319</c:v>
                </c:pt>
                <c:pt idx="47300">
                  <c:v>-0.20291034055761401</c:v>
                </c:pt>
                <c:pt idx="47301">
                  <c:v>-0.20240551699790901</c:v>
                </c:pt>
                <c:pt idx="47302">
                  <c:v>-0.20190069343837999</c:v>
                </c:pt>
                <c:pt idx="47303">
                  <c:v>-0.201395869878674</c:v>
                </c:pt>
                <c:pt idx="47304">
                  <c:v>-0.20089104631896901</c:v>
                </c:pt>
                <c:pt idx="47305">
                  <c:v>-0.20038622275944001</c:v>
                </c:pt>
                <c:pt idx="47306">
                  <c:v>-0.19988139919973499</c:v>
                </c:pt>
                <c:pt idx="47307">
                  <c:v>-0.19937657564003</c:v>
                </c:pt>
                <c:pt idx="47308">
                  <c:v>-0.19887175208050101</c:v>
                </c:pt>
                <c:pt idx="47309">
                  <c:v>-0.19836692852079499</c:v>
                </c:pt>
                <c:pt idx="47310">
                  <c:v>-0.19786210496109</c:v>
                </c:pt>
                <c:pt idx="47311">
                  <c:v>-0.197357281401561</c:v>
                </c:pt>
                <c:pt idx="47312">
                  <c:v>-0.19685245784185601</c:v>
                </c:pt>
                <c:pt idx="47313">
                  <c:v>-0.19634763428215099</c:v>
                </c:pt>
                <c:pt idx="47314">
                  <c:v>-0.195842810722622</c:v>
                </c:pt>
                <c:pt idx="47315">
                  <c:v>-0.195337987162916</c:v>
                </c:pt>
                <c:pt idx="47316">
                  <c:v>-0.19483316360321101</c:v>
                </c:pt>
                <c:pt idx="47317">
                  <c:v>-0.19432834004368199</c:v>
                </c:pt>
                <c:pt idx="47318">
                  <c:v>-0.193823516483977</c:v>
                </c:pt>
                <c:pt idx="47319">
                  <c:v>-0.19331869292427101</c:v>
                </c:pt>
                <c:pt idx="47320">
                  <c:v>-0.19281386936474201</c:v>
                </c:pt>
                <c:pt idx="47321">
                  <c:v>-0.19230904580503699</c:v>
                </c:pt>
                <c:pt idx="47322">
                  <c:v>-0.191804222245332</c:v>
                </c:pt>
                <c:pt idx="47323">
                  <c:v>-0.19129939868580301</c:v>
                </c:pt>
                <c:pt idx="47324">
                  <c:v>-0.19079457512609799</c:v>
                </c:pt>
                <c:pt idx="47325">
                  <c:v>-0.190289751566392</c:v>
                </c:pt>
                <c:pt idx="47326">
                  <c:v>-0.189784928006863</c:v>
                </c:pt>
                <c:pt idx="47327">
                  <c:v>-0.18928010444715801</c:v>
                </c:pt>
                <c:pt idx="47328">
                  <c:v>-0.18877528088745299</c:v>
                </c:pt>
                <c:pt idx="47329">
                  <c:v>-0.188270457327924</c:v>
                </c:pt>
                <c:pt idx="47330">
                  <c:v>-0.187765633768219</c:v>
                </c:pt>
                <c:pt idx="47331">
                  <c:v>-0.18726081020851301</c:v>
                </c:pt>
                <c:pt idx="47332">
                  <c:v>-0.18675598664898399</c:v>
                </c:pt>
                <c:pt idx="47333">
                  <c:v>-0.186251163089279</c:v>
                </c:pt>
                <c:pt idx="47334">
                  <c:v>-0.18574633952957401</c:v>
                </c:pt>
                <c:pt idx="47335">
                  <c:v>-0.18524151597004501</c:v>
                </c:pt>
                <c:pt idx="47336">
                  <c:v>-0.18473669241033899</c:v>
                </c:pt>
                <c:pt idx="47337">
                  <c:v>-0.184231868850634</c:v>
                </c:pt>
                <c:pt idx="47338">
                  <c:v>-0.18372704529110501</c:v>
                </c:pt>
                <c:pt idx="47339">
                  <c:v>-0.18322222173139999</c:v>
                </c:pt>
                <c:pt idx="47340">
                  <c:v>-0.18271739817169499</c:v>
                </c:pt>
                <c:pt idx="47341">
                  <c:v>-0.182212574612166</c:v>
                </c:pt>
                <c:pt idx="47342">
                  <c:v>-0.18170775105246001</c:v>
                </c:pt>
                <c:pt idx="47343">
                  <c:v>-0.18120292749275499</c:v>
                </c:pt>
                <c:pt idx="47344">
                  <c:v>-0.180698103933226</c:v>
                </c:pt>
                <c:pt idx="47345">
                  <c:v>-0.180193280373521</c:v>
                </c:pt>
                <c:pt idx="47346">
                  <c:v>-0.17968845681381601</c:v>
                </c:pt>
                <c:pt idx="47347">
                  <c:v>-0.17918363325428699</c:v>
                </c:pt>
                <c:pt idx="47348">
                  <c:v>-0.178678809694581</c:v>
                </c:pt>
                <c:pt idx="47349">
                  <c:v>-0.17817398613487601</c:v>
                </c:pt>
                <c:pt idx="47350">
                  <c:v>-0.17766916257534701</c:v>
                </c:pt>
                <c:pt idx="47351">
                  <c:v>-0.17716433901564199</c:v>
                </c:pt>
                <c:pt idx="47352">
                  <c:v>-0.176659515455936</c:v>
                </c:pt>
                <c:pt idx="47353">
                  <c:v>-0.17615469189640801</c:v>
                </c:pt>
                <c:pt idx="47354">
                  <c:v>-0.17564986833670199</c:v>
                </c:pt>
                <c:pt idx="47355">
                  <c:v>-0.17514504477699699</c:v>
                </c:pt>
                <c:pt idx="47356">
                  <c:v>-0.174640221217468</c:v>
                </c:pt>
                <c:pt idx="47357">
                  <c:v>-0.17413539765776301</c:v>
                </c:pt>
                <c:pt idx="47358">
                  <c:v>-0.17363057409805699</c:v>
                </c:pt>
                <c:pt idx="47359">
                  <c:v>-0.17312575053852799</c:v>
                </c:pt>
                <c:pt idx="47360">
                  <c:v>-0.172620926978823</c:v>
                </c:pt>
                <c:pt idx="47361">
                  <c:v>-0.17211610341911801</c:v>
                </c:pt>
                <c:pt idx="47362">
                  <c:v>-0.17161127985958899</c:v>
                </c:pt>
                <c:pt idx="47363">
                  <c:v>-0.171106456299884</c:v>
                </c:pt>
                <c:pt idx="47364">
                  <c:v>-0.17060163274017801</c:v>
                </c:pt>
                <c:pt idx="47365">
                  <c:v>-0.17009680918064901</c:v>
                </c:pt>
                <c:pt idx="47366">
                  <c:v>-0.16959198562094399</c:v>
                </c:pt>
                <c:pt idx="47367">
                  <c:v>-0.169087162061239</c:v>
                </c:pt>
                <c:pt idx="47368">
                  <c:v>-0.16858233850171001</c:v>
                </c:pt>
                <c:pt idx="47369">
                  <c:v>-0.16807751494200501</c:v>
                </c:pt>
                <c:pt idx="47370">
                  <c:v>-0.16757269138229899</c:v>
                </c:pt>
                <c:pt idx="47371">
                  <c:v>-0.16706786782277</c:v>
                </c:pt>
                <c:pt idx="47372">
                  <c:v>-0.16656304426306501</c:v>
                </c:pt>
                <c:pt idx="47373">
                  <c:v>-0.16605822070335999</c:v>
                </c:pt>
                <c:pt idx="47374">
                  <c:v>-0.16555339714383099</c:v>
                </c:pt>
                <c:pt idx="47375">
                  <c:v>-0.165048573584125</c:v>
                </c:pt>
                <c:pt idx="47376">
                  <c:v>-0.16454375002442001</c:v>
                </c:pt>
                <c:pt idx="47377">
                  <c:v>-0.16403892646489099</c:v>
                </c:pt>
                <c:pt idx="47378">
                  <c:v>-0.163534102905186</c:v>
                </c:pt>
                <c:pt idx="47379">
                  <c:v>-0.163029279345481</c:v>
                </c:pt>
                <c:pt idx="47380">
                  <c:v>-0.16252445578595201</c:v>
                </c:pt>
                <c:pt idx="47381">
                  <c:v>-0.16201963222624599</c:v>
                </c:pt>
                <c:pt idx="47382">
                  <c:v>-0.161514808666541</c:v>
                </c:pt>
                <c:pt idx="47383">
                  <c:v>-0.161009985107012</c:v>
                </c:pt>
                <c:pt idx="47384">
                  <c:v>-0.16050516154730701</c:v>
                </c:pt>
                <c:pt idx="47385">
                  <c:v>-0.16000033798760199</c:v>
                </c:pt>
                <c:pt idx="47386">
                  <c:v>-0.159495514428073</c:v>
                </c:pt>
                <c:pt idx="47387">
                  <c:v>-0.15899069086836701</c:v>
                </c:pt>
                <c:pt idx="47388">
                  <c:v>-0.15848586730866199</c:v>
                </c:pt>
                <c:pt idx="47389">
                  <c:v>-0.15798104374913299</c:v>
                </c:pt>
                <c:pt idx="47390">
                  <c:v>-0.157476220189428</c:v>
                </c:pt>
                <c:pt idx="47391">
                  <c:v>-0.15697139662972201</c:v>
                </c:pt>
                <c:pt idx="47392">
                  <c:v>-0.15646657307019399</c:v>
                </c:pt>
                <c:pt idx="47393">
                  <c:v>-0.155961749510488</c:v>
                </c:pt>
                <c:pt idx="47394">
                  <c:v>-0.155456925950783</c:v>
                </c:pt>
                <c:pt idx="47395">
                  <c:v>-0.15495210239125401</c:v>
                </c:pt>
                <c:pt idx="47396">
                  <c:v>-0.15444727883154899</c:v>
                </c:pt>
                <c:pt idx="47397">
                  <c:v>-0.153942455271843</c:v>
                </c:pt>
                <c:pt idx="47398">
                  <c:v>-0.153437631712314</c:v>
                </c:pt>
                <c:pt idx="47399">
                  <c:v>-0.15293280815260901</c:v>
                </c:pt>
                <c:pt idx="47400">
                  <c:v>-0.15242798459290399</c:v>
                </c:pt>
                <c:pt idx="47401">
                  <c:v>-0.151923161033375</c:v>
                </c:pt>
                <c:pt idx="47402">
                  <c:v>-0.15141833747367001</c:v>
                </c:pt>
                <c:pt idx="47403">
                  <c:v>-0.15091351391396399</c:v>
                </c:pt>
                <c:pt idx="47404">
                  <c:v>-0.15040869035443499</c:v>
                </c:pt>
                <c:pt idx="47405">
                  <c:v>-0.14990386679473</c:v>
                </c:pt>
                <c:pt idx="47406">
                  <c:v>-0.14939904323502501</c:v>
                </c:pt>
                <c:pt idx="47407">
                  <c:v>-0.14889421967549599</c:v>
                </c:pt>
                <c:pt idx="47408">
                  <c:v>-0.14838939611579099</c:v>
                </c:pt>
                <c:pt idx="47409">
                  <c:v>-0.147884572556085</c:v>
                </c:pt>
                <c:pt idx="47410">
                  <c:v>-0.14737974899655601</c:v>
                </c:pt>
                <c:pt idx="47411">
                  <c:v>-0.14687492543685099</c:v>
                </c:pt>
                <c:pt idx="47412">
                  <c:v>-0.146370101877146</c:v>
                </c:pt>
                <c:pt idx="47413">
                  <c:v>-0.145865278317617</c:v>
                </c:pt>
                <c:pt idx="47414">
                  <c:v>-0.14536045475791101</c:v>
                </c:pt>
                <c:pt idx="47415">
                  <c:v>-0.14485563119820599</c:v>
                </c:pt>
                <c:pt idx="47416">
                  <c:v>-0.144350807638677</c:v>
                </c:pt>
                <c:pt idx="47417">
                  <c:v>-0.14384598407897201</c:v>
                </c:pt>
                <c:pt idx="47418">
                  <c:v>-0.14334116051926701</c:v>
                </c:pt>
                <c:pt idx="47419">
                  <c:v>-0.14283633695973799</c:v>
                </c:pt>
                <c:pt idx="47420">
                  <c:v>-0.142331513400032</c:v>
                </c:pt>
                <c:pt idx="47421">
                  <c:v>-0.14182668984032701</c:v>
                </c:pt>
                <c:pt idx="47422">
                  <c:v>-0.14132186628079799</c:v>
                </c:pt>
                <c:pt idx="47423">
                  <c:v>-0.14081704272109299</c:v>
                </c:pt>
                <c:pt idx="47424">
                  <c:v>-0.140312219161388</c:v>
                </c:pt>
                <c:pt idx="47425">
                  <c:v>-0.13980739560185901</c:v>
                </c:pt>
                <c:pt idx="47426">
                  <c:v>-0.13930257204215299</c:v>
                </c:pt>
                <c:pt idx="47427">
                  <c:v>-0.138797748482448</c:v>
                </c:pt>
                <c:pt idx="47428">
                  <c:v>-0.138292924922919</c:v>
                </c:pt>
                <c:pt idx="47429">
                  <c:v>-0.13778810136321401</c:v>
                </c:pt>
                <c:pt idx="47430">
                  <c:v>-0.13728327780350799</c:v>
                </c:pt>
                <c:pt idx="47431">
                  <c:v>-0.136778454243979</c:v>
                </c:pt>
                <c:pt idx="47432">
                  <c:v>-0.13627363068427401</c:v>
                </c:pt>
                <c:pt idx="47433">
                  <c:v>-0.13576880712456901</c:v>
                </c:pt>
                <c:pt idx="47434">
                  <c:v>-0.13526398356503999</c:v>
                </c:pt>
                <c:pt idx="47435">
                  <c:v>-0.134759160005335</c:v>
                </c:pt>
                <c:pt idx="47436">
                  <c:v>-0.13425433644562901</c:v>
                </c:pt>
                <c:pt idx="47437">
                  <c:v>-0.13374951288610001</c:v>
                </c:pt>
                <c:pt idx="47438">
                  <c:v>-0.13324468932639499</c:v>
                </c:pt>
                <c:pt idx="47439">
                  <c:v>-0.13273986576669</c:v>
                </c:pt>
                <c:pt idx="47440">
                  <c:v>-0.13223504220716101</c:v>
                </c:pt>
                <c:pt idx="47441">
                  <c:v>-0.13173021864745599</c:v>
                </c:pt>
                <c:pt idx="47442">
                  <c:v>-0.13122539508775</c:v>
                </c:pt>
                <c:pt idx="47443">
                  <c:v>-0.130720571528221</c:v>
                </c:pt>
                <c:pt idx="47444">
                  <c:v>-0.13021574796851601</c:v>
                </c:pt>
                <c:pt idx="47445">
                  <c:v>-0.12971092440881099</c:v>
                </c:pt>
                <c:pt idx="47446">
                  <c:v>-0.129206100849282</c:v>
                </c:pt>
                <c:pt idx="47447">
                  <c:v>-0.128701277289576</c:v>
                </c:pt>
                <c:pt idx="47448">
                  <c:v>-0.12819645372987101</c:v>
                </c:pt>
                <c:pt idx="47449">
                  <c:v>-0.12769163017034199</c:v>
                </c:pt>
                <c:pt idx="47450">
                  <c:v>-0.127186806610637</c:v>
                </c:pt>
                <c:pt idx="47451">
                  <c:v>-0.12668198305093201</c:v>
                </c:pt>
                <c:pt idx="47452">
                  <c:v>-0.12617715949140301</c:v>
                </c:pt>
                <c:pt idx="47453">
                  <c:v>-0.12567233593169699</c:v>
                </c:pt>
                <c:pt idx="47454">
                  <c:v>-0.125167512371992</c:v>
                </c:pt>
                <c:pt idx="47455">
                  <c:v>-0.12466268881246299</c:v>
                </c:pt>
                <c:pt idx="47456">
                  <c:v>-0.124157865252758</c:v>
                </c:pt>
                <c:pt idx="47457">
                  <c:v>-0.123653041693053</c:v>
                </c:pt>
                <c:pt idx="47458">
                  <c:v>-0.123148218133524</c:v>
                </c:pt>
                <c:pt idx="47459">
                  <c:v>-0.122643394573818</c:v>
                </c:pt>
                <c:pt idx="47460">
                  <c:v>-0.122138571014113</c:v>
                </c:pt>
                <c:pt idx="47461">
                  <c:v>-0.121633747454584</c:v>
                </c:pt>
                <c:pt idx="47462">
                  <c:v>-0.121128923894879</c:v>
                </c:pt>
                <c:pt idx="47463">
                  <c:v>-0.120624100335173</c:v>
                </c:pt>
                <c:pt idx="47464">
                  <c:v>-0.120119276775645</c:v>
                </c:pt>
                <c:pt idx="47465">
                  <c:v>-0.119614453215939</c:v>
                </c:pt>
                <c:pt idx="47466">
                  <c:v>-0.11910962965623401</c:v>
                </c:pt>
                <c:pt idx="47467">
                  <c:v>-0.118604806096705</c:v>
                </c:pt>
                <c:pt idx="47468">
                  <c:v>-0.11809998253700001</c:v>
                </c:pt>
                <c:pt idx="47469">
                  <c:v>-0.117595158977294</c:v>
                </c:pt>
                <c:pt idx="47470">
                  <c:v>-0.11709033541776501</c:v>
                </c:pt>
                <c:pt idx="47471">
                  <c:v>-0.11658551185806</c:v>
                </c:pt>
                <c:pt idx="47472">
                  <c:v>-0.11608068829835499</c:v>
                </c:pt>
                <c:pt idx="47473">
                  <c:v>-0.115575864738826</c:v>
                </c:pt>
                <c:pt idx="47474">
                  <c:v>-0.11507104117912099</c:v>
                </c:pt>
                <c:pt idx="47475">
                  <c:v>-0.114566217619415</c:v>
                </c:pt>
                <c:pt idx="47476">
                  <c:v>-0.114061394059886</c:v>
                </c:pt>
                <c:pt idx="47477">
                  <c:v>-0.113556570500181</c:v>
                </c:pt>
                <c:pt idx="47478">
                  <c:v>-0.113051746940476</c:v>
                </c:pt>
                <c:pt idx="47479">
                  <c:v>-0.112546923380947</c:v>
                </c:pt>
                <c:pt idx="47480">
                  <c:v>-0.112042099821242</c:v>
                </c:pt>
                <c:pt idx="47481">
                  <c:v>-0.11153727626153601</c:v>
                </c:pt>
                <c:pt idx="47482">
                  <c:v>-0.111032452702007</c:v>
                </c:pt>
                <c:pt idx="47483">
                  <c:v>-0.11052762914230201</c:v>
                </c:pt>
                <c:pt idx="47484">
                  <c:v>-0.110022805582597</c:v>
                </c:pt>
                <c:pt idx="47485">
                  <c:v>-0.10951798202306801</c:v>
                </c:pt>
                <c:pt idx="47486">
                  <c:v>-0.109013158463362</c:v>
                </c:pt>
                <c:pt idx="47487">
                  <c:v>-0.10850833490365699</c:v>
                </c:pt>
                <c:pt idx="47488">
                  <c:v>-0.108003511344128</c:v>
                </c:pt>
                <c:pt idx="47489">
                  <c:v>-0.10749868778442299</c:v>
                </c:pt>
                <c:pt idx="47490">
                  <c:v>-0.106993864224718</c:v>
                </c:pt>
                <c:pt idx="47491">
                  <c:v>-0.10648904066518899</c:v>
                </c:pt>
                <c:pt idx="47492">
                  <c:v>-0.105984217105483</c:v>
                </c:pt>
                <c:pt idx="47493">
                  <c:v>-0.105479393545778</c:v>
                </c:pt>
                <c:pt idx="47494">
                  <c:v>-0.104974569986249</c:v>
                </c:pt>
                <c:pt idx="47495">
                  <c:v>-0.104469746426544</c:v>
                </c:pt>
                <c:pt idx="47496">
                  <c:v>-0.103964922866839</c:v>
                </c:pt>
                <c:pt idx="47497">
                  <c:v>-0.10346009930731</c:v>
                </c:pt>
                <c:pt idx="47498">
                  <c:v>-0.10295527574760401</c:v>
                </c:pt>
                <c:pt idx="47499">
                  <c:v>-0.102450452187899</c:v>
                </c:pt>
                <c:pt idx="47500">
                  <c:v>-0.10194562862837001</c:v>
                </c:pt>
                <c:pt idx="47501">
                  <c:v>-0.101440805068665</c:v>
                </c:pt>
                <c:pt idx="47502">
                  <c:v>-0.10093598150895899</c:v>
                </c:pt>
                <c:pt idx="47503">
                  <c:v>-0.10043115794943</c:v>
                </c:pt>
                <c:pt idx="47504">
                  <c:v>-9.9926334389725202E-2</c:v>
                </c:pt>
                <c:pt idx="47505">
                  <c:v>-9.9421510830019905E-2</c:v>
                </c:pt>
                <c:pt idx="47506">
                  <c:v>-9.8916687270490897E-2</c:v>
                </c:pt>
                <c:pt idx="47507">
                  <c:v>-9.8411863710785696E-2</c:v>
                </c:pt>
                <c:pt idx="47508">
                  <c:v>-9.7907040151080399E-2</c:v>
                </c:pt>
                <c:pt idx="47509">
                  <c:v>-9.7402216591551405E-2</c:v>
                </c:pt>
                <c:pt idx="47510">
                  <c:v>-9.6897393031846094E-2</c:v>
                </c:pt>
                <c:pt idx="47511">
                  <c:v>-9.6392569472140796E-2</c:v>
                </c:pt>
                <c:pt idx="47512">
                  <c:v>-9.5887745912611899E-2</c:v>
                </c:pt>
                <c:pt idx="47513">
                  <c:v>-9.5382922352906602E-2</c:v>
                </c:pt>
                <c:pt idx="47514">
                  <c:v>-9.4878098793201304E-2</c:v>
                </c:pt>
                <c:pt idx="47515">
                  <c:v>-9.4373275233672296E-2</c:v>
                </c:pt>
                <c:pt idx="47516">
                  <c:v>-9.3868451673966999E-2</c:v>
                </c:pt>
                <c:pt idx="47517">
                  <c:v>-9.3363628114261701E-2</c:v>
                </c:pt>
                <c:pt idx="47518">
                  <c:v>-9.2858804554732804E-2</c:v>
                </c:pt>
                <c:pt idx="47519">
                  <c:v>-9.2353980995027493E-2</c:v>
                </c:pt>
                <c:pt idx="47520">
                  <c:v>-9.1849157435322196E-2</c:v>
                </c:pt>
                <c:pt idx="47521">
                  <c:v>-9.1344333875793202E-2</c:v>
                </c:pt>
                <c:pt idx="47522">
                  <c:v>-9.0839510316088001E-2</c:v>
                </c:pt>
                <c:pt idx="47523">
                  <c:v>-9.0334686756382704E-2</c:v>
                </c:pt>
                <c:pt idx="47524">
                  <c:v>-8.9829863196853696E-2</c:v>
                </c:pt>
                <c:pt idx="47525">
                  <c:v>-8.9325039637148398E-2</c:v>
                </c:pt>
                <c:pt idx="47526">
                  <c:v>-8.8820216077443101E-2</c:v>
                </c:pt>
                <c:pt idx="47527">
                  <c:v>-8.8315392517914204E-2</c:v>
                </c:pt>
                <c:pt idx="47528">
                  <c:v>-8.7810568958208907E-2</c:v>
                </c:pt>
                <c:pt idx="47529">
                  <c:v>-8.7305745398503595E-2</c:v>
                </c:pt>
                <c:pt idx="47530">
                  <c:v>-8.6800921838974601E-2</c:v>
                </c:pt>
                <c:pt idx="47531">
                  <c:v>-8.6296098279269401E-2</c:v>
                </c:pt>
                <c:pt idx="47532">
                  <c:v>-8.5791274719564103E-2</c:v>
                </c:pt>
                <c:pt idx="47533">
                  <c:v>-8.5286451160035096E-2</c:v>
                </c:pt>
                <c:pt idx="47534">
                  <c:v>-8.4781627600329798E-2</c:v>
                </c:pt>
                <c:pt idx="47535">
                  <c:v>-8.4276804040624501E-2</c:v>
                </c:pt>
                <c:pt idx="47536">
                  <c:v>-8.3771980481095604E-2</c:v>
                </c:pt>
                <c:pt idx="47537">
                  <c:v>-8.3267156921390306E-2</c:v>
                </c:pt>
                <c:pt idx="47538">
                  <c:v>-8.2762333361684898E-2</c:v>
                </c:pt>
                <c:pt idx="47539">
                  <c:v>-8.2257509802156001E-2</c:v>
                </c:pt>
                <c:pt idx="47540">
                  <c:v>-8.1752686242450801E-2</c:v>
                </c:pt>
                <c:pt idx="47541">
                  <c:v>-8.1247862682745406E-2</c:v>
                </c:pt>
                <c:pt idx="47542">
                  <c:v>-8.0743039123216495E-2</c:v>
                </c:pt>
                <c:pt idx="47543">
                  <c:v>-8.0238215563511101E-2</c:v>
                </c:pt>
                <c:pt idx="47544">
                  <c:v>-7.97333920038059E-2</c:v>
                </c:pt>
                <c:pt idx="47545">
                  <c:v>-7.9228568444276906E-2</c:v>
                </c:pt>
                <c:pt idx="47546">
                  <c:v>-7.8723744884571595E-2</c:v>
                </c:pt>
                <c:pt idx="47547">
                  <c:v>-7.8218921324866297E-2</c:v>
                </c:pt>
                <c:pt idx="47548">
                  <c:v>-7.77140977653374E-2</c:v>
                </c:pt>
                <c:pt idx="47549">
                  <c:v>-7.7209274205632103E-2</c:v>
                </c:pt>
                <c:pt idx="47550">
                  <c:v>-7.6704450645926806E-2</c:v>
                </c:pt>
                <c:pt idx="47551">
                  <c:v>-7.6199627086397798E-2</c:v>
                </c:pt>
                <c:pt idx="47552">
                  <c:v>-7.56948035266925E-2</c:v>
                </c:pt>
                <c:pt idx="47553">
                  <c:v>-7.51899799669873E-2</c:v>
                </c:pt>
                <c:pt idx="47554">
                  <c:v>-7.4685156407458306E-2</c:v>
                </c:pt>
                <c:pt idx="47555">
                  <c:v>-7.4180332847752994E-2</c:v>
                </c:pt>
                <c:pt idx="47556">
                  <c:v>-7.3675509288047697E-2</c:v>
                </c:pt>
                <c:pt idx="47557">
                  <c:v>-7.3170685728518703E-2</c:v>
                </c:pt>
                <c:pt idx="47558">
                  <c:v>-7.2665862168813503E-2</c:v>
                </c:pt>
                <c:pt idx="47559">
                  <c:v>-7.2161038609108094E-2</c:v>
                </c:pt>
                <c:pt idx="47560">
                  <c:v>-7.1656215049579197E-2</c:v>
                </c:pt>
                <c:pt idx="47561">
                  <c:v>-7.11513914898739E-2</c:v>
                </c:pt>
                <c:pt idx="47562">
                  <c:v>-7.0646567930168602E-2</c:v>
                </c:pt>
                <c:pt idx="47563">
                  <c:v>-7.0141744370639594E-2</c:v>
                </c:pt>
                <c:pt idx="47564">
                  <c:v>-6.9636920810934394E-2</c:v>
                </c:pt>
                <c:pt idx="47565">
                  <c:v>-6.9132097251228999E-2</c:v>
                </c:pt>
                <c:pt idx="47566">
                  <c:v>-6.8627273691700102E-2</c:v>
                </c:pt>
                <c:pt idx="47567">
                  <c:v>-6.8122450131994805E-2</c:v>
                </c:pt>
                <c:pt idx="47568">
                  <c:v>-6.7617626572289494E-2</c:v>
                </c:pt>
                <c:pt idx="47569">
                  <c:v>-6.7112803012760597E-2</c:v>
                </c:pt>
                <c:pt idx="47570">
                  <c:v>-6.6607979453055202E-2</c:v>
                </c:pt>
                <c:pt idx="47571">
                  <c:v>-6.6103155893350002E-2</c:v>
                </c:pt>
                <c:pt idx="47572">
                  <c:v>-6.5598332333821105E-2</c:v>
                </c:pt>
                <c:pt idx="47573">
                  <c:v>-6.5093508774115696E-2</c:v>
                </c:pt>
                <c:pt idx="47574">
                  <c:v>-6.4588685214410399E-2</c:v>
                </c:pt>
                <c:pt idx="47575">
                  <c:v>-6.4083861654881405E-2</c:v>
                </c:pt>
                <c:pt idx="47576">
                  <c:v>-6.3579038095176205E-2</c:v>
                </c:pt>
                <c:pt idx="47577">
                  <c:v>-6.3074214535470893E-2</c:v>
                </c:pt>
                <c:pt idx="47578">
                  <c:v>-6.2569390975941899E-2</c:v>
                </c:pt>
                <c:pt idx="47579">
                  <c:v>-6.2064567416236602E-2</c:v>
                </c:pt>
                <c:pt idx="47580">
                  <c:v>-6.1559743856531297E-2</c:v>
                </c:pt>
                <c:pt idx="47581">
                  <c:v>-6.10549202970024E-2</c:v>
                </c:pt>
                <c:pt idx="47582">
                  <c:v>-6.0550096737297103E-2</c:v>
                </c:pt>
                <c:pt idx="47583">
                  <c:v>-6.0045273177591799E-2</c:v>
                </c:pt>
                <c:pt idx="47584">
                  <c:v>-5.9540449618062798E-2</c:v>
                </c:pt>
                <c:pt idx="47585">
                  <c:v>-5.9035626058357597E-2</c:v>
                </c:pt>
                <c:pt idx="47586">
                  <c:v>-5.85308024986523E-2</c:v>
                </c:pt>
                <c:pt idx="47587">
                  <c:v>-5.8025978939123299E-2</c:v>
                </c:pt>
                <c:pt idx="47588">
                  <c:v>-5.7521155379418001E-2</c:v>
                </c:pt>
                <c:pt idx="47589">
                  <c:v>-5.7016331819712697E-2</c:v>
                </c:pt>
                <c:pt idx="47590">
                  <c:v>-5.65115082601838E-2</c:v>
                </c:pt>
                <c:pt idx="47591">
                  <c:v>-5.6006684700478503E-2</c:v>
                </c:pt>
                <c:pt idx="47592">
                  <c:v>-5.5501861140773198E-2</c:v>
                </c:pt>
                <c:pt idx="47593">
                  <c:v>-5.4997037581244197E-2</c:v>
                </c:pt>
                <c:pt idx="47594">
                  <c:v>-5.44922140215389E-2</c:v>
                </c:pt>
                <c:pt idx="47595">
                  <c:v>-5.3987390461833699E-2</c:v>
                </c:pt>
                <c:pt idx="47596">
                  <c:v>-5.3482566902304698E-2</c:v>
                </c:pt>
                <c:pt idx="47597">
                  <c:v>-5.2977743342599401E-2</c:v>
                </c:pt>
                <c:pt idx="47598">
                  <c:v>-5.2472919782894097E-2</c:v>
                </c:pt>
                <c:pt idx="47599">
                  <c:v>-5.19680962233652E-2</c:v>
                </c:pt>
                <c:pt idx="47600">
                  <c:v>-5.1463272663659902E-2</c:v>
                </c:pt>
                <c:pt idx="47601">
                  <c:v>-5.0958449103954598E-2</c:v>
                </c:pt>
                <c:pt idx="47602">
                  <c:v>-5.0453625544425597E-2</c:v>
                </c:pt>
                <c:pt idx="47603">
                  <c:v>-4.9948801984720299E-2</c:v>
                </c:pt>
                <c:pt idx="47604">
                  <c:v>-4.9443978425015099E-2</c:v>
                </c:pt>
                <c:pt idx="47605">
                  <c:v>-4.8939154865486098E-2</c:v>
                </c:pt>
                <c:pt idx="47606">
                  <c:v>-4.8434331305780801E-2</c:v>
                </c:pt>
                <c:pt idx="47607">
                  <c:v>-4.7929507746075503E-2</c:v>
                </c:pt>
                <c:pt idx="47608">
                  <c:v>-4.7424684186546502E-2</c:v>
                </c:pt>
                <c:pt idx="47609">
                  <c:v>-4.6919860626841198E-2</c:v>
                </c:pt>
                <c:pt idx="47610">
                  <c:v>-4.6415037067135997E-2</c:v>
                </c:pt>
                <c:pt idx="47611">
                  <c:v>-4.5910213507607003E-2</c:v>
                </c:pt>
                <c:pt idx="47612">
                  <c:v>-4.5405389947901699E-2</c:v>
                </c:pt>
                <c:pt idx="47613">
                  <c:v>-4.4900566388196402E-2</c:v>
                </c:pt>
                <c:pt idx="47614">
                  <c:v>-4.4395742828667498E-2</c:v>
                </c:pt>
                <c:pt idx="47615">
                  <c:v>-4.38909192689622E-2</c:v>
                </c:pt>
                <c:pt idx="47616">
                  <c:v>-4.3386095709256903E-2</c:v>
                </c:pt>
                <c:pt idx="47617">
                  <c:v>-4.2881272149727902E-2</c:v>
                </c:pt>
                <c:pt idx="47618">
                  <c:v>-4.2376448590022701E-2</c:v>
                </c:pt>
                <c:pt idx="47619">
                  <c:v>-4.1871625030317397E-2</c:v>
                </c:pt>
                <c:pt idx="47620">
                  <c:v>-4.1366801470788403E-2</c:v>
                </c:pt>
                <c:pt idx="47621">
                  <c:v>-4.0861977911083099E-2</c:v>
                </c:pt>
                <c:pt idx="47622">
                  <c:v>-4.0357154351377801E-2</c:v>
                </c:pt>
                <c:pt idx="47623">
                  <c:v>-3.98523307918488E-2</c:v>
                </c:pt>
                <c:pt idx="47624">
                  <c:v>-3.93475072321436E-2</c:v>
                </c:pt>
                <c:pt idx="47625">
                  <c:v>-3.8842683672438302E-2</c:v>
                </c:pt>
                <c:pt idx="47626">
                  <c:v>-3.8337860112909301E-2</c:v>
                </c:pt>
                <c:pt idx="47627">
                  <c:v>-3.7833036553203997E-2</c:v>
                </c:pt>
                <c:pt idx="47628">
                  <c:v>-3.7328212993498699E-2</c:v>
                </c:pt>
                <c:pt idx="47629">
                  <c:v>-3.6823389433969698E-2</c:v>
                </c:pt>
                <c:pt idx="47630">
                  <c:v>-3.6318565874264498E-2</c:v>
                </c:pt>
                <c:pt idx="47631">
                  <c:v>-3.5813742314559201E-2</c:v>
                </c:pt>
                <c:pt idx="47632">
                  <c:v>-3.53089187550302E-2</c:v>
                </c:pt>
                <c:pt idx="47633">
                  <c:v>-3.4804095195324902E-2</c:v>
                </c:pt>
                <c:pt idx="47634">
                  <c:v>-3.4299271635619702E-2</c:v>
                </c:pt>
                <c:pt idx="47635">
                  <c:v>-3.3794448076090701E-2</c:v>
                </c:pt>
                <c:pt idx="47636">
                  <c:v>-3.3289624516385397E-2</c:v>
                </c:pt>
                <c:pt idx="47637">
                  <c:v>-3.2784800956680203E-2</c:v>
                </c:pt>
                <c:pt idx="47638">
                  <c:v>-3.2279977397151098E-2</c:v>
                </c:pt>
                <c:pt idx="47639">
                  <c:v>-3.1775153837445898E-2</c:v>
                </c:pt>
                <c:pt idx="47640">
                  <c:v>-3.1270330277740503E-2</c:v>
                </c:pt>
                <c:pt idx="47641">
                  <c:v>-3.0765506718211599E-2</c:v>
                </c:pt>
                <c:pt idx="47642">
                  <c:v>-3.0260683158506298E-2</c:v>
                </c:pt>
                <c:pt idx="47643">
                  <c:v>-2.9755859598801001E-2</c:v>
                </c:pt>
                <c:pt idx="47644">
                  <c:v>-2.9251036039272101E-2</c:v>
                </c:pt>
                <c:pt idx="47645">
                  <c:v>-2.87462124795668E-2</c:v>
                </c:pt>
                <c:pt idx="47646">
                  <c:v>-2.8241388919861402E-2</c:v>
                </c:pt>
                <c:pt idx="47647">
                  <c:v>-2.7736565360332501E-2</c:v>
                </c:pt>
                <c:pt idx="47648">
                  <c:v>-2.72317418006272E-2</c:v>
                </c:pt>
                <c:pt idx="47649">
                  <c:v>-2.6726918240921899E-2</c:v>
                </c:pt>
                <c:pt idx="47650">
                  <c:v>-2.6222094681392999E-2</c:v>
                </c:pt>
                <c:pt idx="47651">
                  <c:v>-2.5717271121687601E-2</c:v>
                </c:pt>
                <c:pt idx="47652">
                  <c:v>-2.5212447561982401E-2</c:v>
                </c:pt>
                <c:pt idx="47653">
                  <c:v>-2.47076240024535E-2</c:v>
                </c:pt>
                <c:pt idx="47654">
                  <c:v>-2.4202800442748099E-2</c:v>
                </c:pt>
                <c:pt idx="47655">
                  <c:v>-2.3697976883042898E-2</c:v>
                </c:pt>
                <c:pt idx="47656">
                  <c:v>-2.3193153323513901E-2</c:v>
                </c:pt>
                <c:pt idx="47657" formatCode="0.00E+00">
                  <c:v>-2.26883297638086E-2</c:v>
                </c:pt>
                <c:pt idx="47658">
                  <c:v>-2.2183506204103299E-2</c:v>
                </c:pt>
                <c:pt idx="47659">
                  <c:v>-2.1678682644574301E-2</c:v>
                </c:pt>
                <c:pt idx="47660">
                  <c:v>-2.1173859084869E-2</c:v>
                </c:pt>
                <c:pt idx="47661">
                  <c:v>-2.06690355251638E-2</c:v>
                </c:pt>
                <c:pt idx="47662">
                  <c:v>-2.0164211965634799E-2</c:v>
                </c:pt>
                <c:pt idx="47663">
                  <c:v>-1.9659388405929502E-2</c:v>
                </c:pt>
                <c:pt idx="47664">
                  <c:v>-1.9154564846224201E-2</c:v>
                </c:pt>
                <c:pt idx="47665">
                  <c:v>-1.86497412866953E-2</c:v>
                </c:pt>
                <c:pt idx="47666">
                  <c:v>-1.8144917726989999E-2</c:v>
                </c:pt>
                <c:pt idx="47667">
                  <c:v>-1.7640094167284699E-2</c:v>
                </c:pt>
                <c:pt idx="47668">
                  <c:v>-1.7135270607755701E-2</c:v>
                </c:pt>
                <c:pt idx="47669">
                  <c:v>-1.66304470480504E-2</c:v>
                </c:pt>
                <c:pt idx="47670">
                  <c:v>-1.6125623488345099E-2</c:v>
                </c:pt>
                <c:pt idx="47671">
                  <c:v>-1.56207999288162E-2</c:v>
                </c:pt>
                <c:pt idx="47672">
                  <c:v>-1.5115976369110801E-2</c:v>
                </c:pt>
                <c:pt idx="47673">
                  <c:v>-1.46111528094056E-2</c:v>
                </c:pt>
                <c:pt idx="47674">
                  <c:v>-1.4106329249876599E-2</c:v>
                </c:pt>
                <c:pt idx="47675">
                  <c:v>-1.36015056901713E-2</c:v>
                </c:pt>
                <c:pt idx="47676">
                  <c:v>-1.3096682130465999E-2</c:v>
                </c:pt>
                <c:pt idx="47677">
                  <c:v>-1.2591858570937101E-2</c:v>
                </c:pt>
                <c:pt idx="47678">
                  <c:v>-1.20870350112318E-2</c:v>
                </c:pt>
                <c:pt idx="47679">
                  <c:v>-1.15822114515265E-2</c:v>
                </c:pt>
                <c:pt idx="47680">
                  <c:v>-1.1077387891997499E-2</c:v>
                </c:pt>
                <c:pt idx="47681">
                  <c:v>-1.05725643322922E-2</c:v>
                </c:pt>
                <c:pt idx="47682">
                  <c:v>-1.0067740772587E-2</c:v>
                </c:pt>
                <c:pt idx="47683">
                  <c:v>-9.5629172130579608E-3</c:v>
                </c:pt>
                <c:pt idx="47684">
                  <c:v>-9.0580936533526998E-3</c:v>
                </c:pt>
                <c:pt idx="47685">
                  <c:v>-8.5532700936474301E-3</c:v>
                </c:pt>
                <c:pt idx="47686">
                  <c:v>-8.0484465341184308E-3</c:v>
                </c:pt>
                <c:pt idx="47687">
                  <c:v>-7.5436229744131602E-3</c:v>
                </c:pt>
                <c:pt idx="47688">
                  <c:v>-7.0387994147078897E-3</c:v>
                </c:pt>
                <c:pt idx="47689">
                  <c:v>-6.5339758551788999E-3</c:v>
                </c:pt>
                <c:pt idx="47690">
                  <c:v>-6.0291522954736302E-3</c:v>
                </c:pt>
                <c:pt idx="47691">
                  <c:v>-5.5243287357683302E-3</c:v>
                </c:pt>
                <c:pt idx="47692">
                  <c:v>-5.0195051762393396E-3</c:v>
                </c:pt>
                <c:pt idx="47693">
                  <c:v>-4.5146816165340699E-3</c:v>
                </c:pt>
                <c:pt idx="47694">
                  <c:v>-4.0098580568288002E-3</c:v>
                </c:pt>
                <c:pt idx="47695">
                  <c:v>-3.50503449729983E-3</c:v>
                </c:pt>
                <c:pt idx="47696">
                  <c:v>-3.0002109375945598E-3</c:v>
                </c:pt>
                <c:pt idx="47697">
                  <c:v>-2.4953873778892602E-3</c:v>
                </c:pt>
                <c:pt idx="47698">
                  <c:v>-1.9905638183602701E-3</c:v>
                </c:pt>
                <c:pt idx="47699">
                  <c:v>-1.48574025865497E-3</c:v>
                </c:pt>
                <c:pt idx="47700">
                  <c:v>-9.8091669894972999E-4</c:v>
                </c:pt>
                <c:pt idx="47701">
                  <c:v>-4.7609313942073599E-4</c:v>
                </c:pt>
                <c:pt idx="47702" formatCode="0.00E+00">
                  <c:v>2.8730420284534E-5</c:v>
                </c:pt>
                <c:pt idx="47703">
                  <c:v>5.3355397998980402E-4</c:v>
                </c:pt>
                <c:pt idx="47704">
                  <c:v>1.0383775395187999E-3</c:v>
                </c:pt>
                <c:pt idx="47705">
                  <c:v>1.5432010992241E-3</c:v>
                </c:pt>
                <c:pt idx="47706">
                  <c:v>2.0480246589293701E-3</c:v>
                </c:pt>
                <c:pt idx="47707">
                  <c:v>2.5528482184583598E-3</c:v>
                </c:pt>
                <c:pt idx="47708">
                  <c:v>3.0576717781636001E-3</c:v>
                </c:pt>
                <c:pt idx="47709">
                  <c:v>3.5624953378688702E-3</c:v>
                </c:pt>
                <c:pt idx="47710">
                  <c:v>4.0673188973978898E-3</c:v>
                </c:pt>
                <c:pt idx="47711">
                  <c:v>4.5721424571031604E-3</c:v>
                </c:pt>
                <c:pt idx="47712">
                  <c:v>5.0769660168084301E-3</c:v>
                </c:pt>
                <c:pt idx="47713">
                  <c:v>5.5817895763374302E-3</c:v>
                </c:pt>
                <c:pt idx="47714">
                  <c:v>6.0866131360426999E-3</c:v>
                </c:pt>
                <c:pt idx="47715">
                  <c:v>6.5914366957479402E-3</c:v>
                </c:pt>
                <c:pt idx="47716">
                  <c:v>7.0962602552769602E-3</c:v>
                </c:pt>
                <c:pt idx="47717">
                  <c:v>7.6010838149822299E-3</c:v>
                </c:pt>
                <c:pt idx="47718">
                  <c:v>8.10590737468753E-3</c:v>
                </c:pt>
                <c:pt idx="47719">
                  <c:v>8.6107309342164894E-3</c:v>
                </c:pt>
                <c:pt idx="47720">
                  <c:v>9.1155544939217608E-3</c:v>
                </c:pt>
                <c:pt idx="47721">
                  <c:v>9.6203780536270305E-3</c:v>
                </c:pt>
                <c:pt idx="47722">
                  <c:v>1.0125201613156099E-2</c:v>
                </c:pt>
                <c:pt idx="47723">
                  <c:v>1.0630025172861299E-2</c:v>
                </c:pt>
                <c:pt idx="47724">
                  <c:v>1.11348487325666E-2</c:v>
                </c:pt>
                <c:pt idx="47725">
                  <c:v>1.16396722920956E-2</c:v>
                </c:pt>
                <c:pt idx="47726">
                  <c:v>1.2144495851800901E-2</c:v>
                </c:pt>
                <c:pt idx="47727">
                  <c:v>1.2649319411506099E-2</c:v>
                </c:pt>
                <c:pt idx="47728">
                  <c:v>1.31541429710351E-2</c:v>
                </c:pt>
                <c:pt idx="47729">
                  <c:v>1.3658966530740399E-2</c:v>
                </c:pt>
                <c:pt idx="47730">
                  <c:v>1.41637900904457E-2</c:v>
                </c:pt>
                <c:pt idx="47731">
                  <c:v>1.4668613649974601E-2</c:v>
                </c:pt>
                <c:pt idx="47732">
                  <c:v>1.51734372096799E-2</c:v>
                </c:pt>
                <c:pt idx="47733">
                  <c:v>1.5678260769385201E-2</c:v>
                </c:pt>
                <c:pt idx="47734">
                  <c:v>1.6183084328914198E-2</c:v>
                </c:pt>
                <c:pt idx="47735">
                  <c:v>1.6687907888619499E-2</c:v>
                </c:pt>
                <c:pt idx="47736">
                  <c:v>1.71927314483247E-2</c:v>
                </c:pt>
                <c:pt idx="47737">
                  <c:v>1.7697555007853701E-2</c:v>
                </c:pt>
                <c:pt idx="47738">
                  <c:v>1.8202378567559001E-2</c:v>
                </c:pt>
                <c:pt idx="47739">
                  <c:v>1.8707202127264299E-2</c:v>
                </c:pt>
                <c:pt idx="47740">
                  <c:v>1.92120256867933E-2</c:v>
                </c:pt>
                <c:pt idx="47741">
                  <c:v>1.9716849246498601E-2</c:v>
                </c:pt>
                <c:pt idx="47742">
                  <c:v>2.0221672806203801E-2</c:v>
                </c:pt>
                <c:pt idx="47743">
                  <c:v>2.0726496365732799E-2</c:v>
                </c:pt>
                <c:pt idx="47744">
                  <c:v>2.12313199254381E-2</c:v>
                </c:pt>
                <c:pt idx="47745">
                  <c:v>2.1736143485143401E-2</c:v>
                </c:pt>
                <c:pt idx="47746">
                  <c:v>2.2240967044672402E-2</c:v>
                </c:pt>
                <c:pt idx="47747">
                  <c:v>2.2745790604377598E-2</c:v>
                </c:pt>
                <c:pt idx="47748">
                  <c:v>2.3250614164082899E-2</c:v>
                </c:pt>
                <c:pt idx="47749">
                  <c:v>2.37554377236119E-2</c:v>
                </c:pt>
                <c:pt idx="47750">
                  <c:v>2.4260261283317101E-2</c:v>
                </c:pt>
                <c:pt idx="47751">
                  <c:v>2.4765084843022499E-2</c:v>
                </c:pt>
                <c:pt idx="47752">
                  <c:v>2.5269908402551399E-2</c:v>
                </c:pt>
                <c:pt idx="47753">
                  <c:v>2.5774731962256801E-2</c:v>
                </c:pt>
                <c:pt idx="47754">
                  <c:v>2.6279555521962001E-2</c:v>
                </c:pt>
                <c:pt idx="47755">
                  <c:v>2.6784379081490998E-2</c:v>
                </c:pt>
                <c:pt idx="47756">
                  <c:v>2.7289202641196299E-2</c:v>
                </c:pt>
                <c:pt idx="47757">
                  <c:v>2.77940262009015E-2</c:v>
                </c:pt>
                <c:pt idx="47758">
                  <c:v>2.8298849760430501E-2</c:v>
                </c:pt>
                <c:pt idx="47759">
                  <c:v>2.8803673320135802E-2</c:v>
                </c:pt>
                <c:pt idx="47760">
                  <c:v>2.9308496879841099E-2</c:v>
                </c:pt>
                <c:pt idx="47761">
                  <c:v>2.98133204393701E-2</c:v>
                </c:pt>
                <c:pt idx="47762">
                  <c:v>3.03181439990753E-2</c:v>
                </c:pt>
                <c:pt idx="47763">
                  <c:v>3.0822967558780601E-2</c:v>
                </c:pt>
                <c:pt idx="47764">
                  <c:v>3.1327791118309599E-2</c:v>
                </c:pt>
                <c:pt idx="47765">
                  <c:v>3.1832614678014903E-2</c:v>
                </c:pt>
                <c:pt idx="47766">
                  <c:v>3.2337438237720201E-2</c:v>
                </c:pt>
                <c:pt idx="47767">
                  <c:v>3.2842261797249202E-2</c:v>
                </c:pt>
                <c:pt idx="47768">
                  <c:v>3.3347085356954402E-2</c:v>
                </c:pt>
                <c:pt idx="47769">
                  <c:v>3.38519089166597E-2</c:v>
                </c:pt>
                <c:pt idx="47770">
                  <c:v>3.4356732476188701E-2</c:v>
                </c:pt>
                <c:pt idx="47771">
                  <c:v>3.4861556035893998E-2</c:v>
                </c:pt>
                <c:pt idx="47772">
                  <c:v>3.5366379595599198E-2</c:v>
                </c:pt>
                <c:pt idx="47773">
                  <c:v>3.5871203155128199E-2</c:v>
                </c:pt>
                <c:pt idx="47774">
                  <c:v>3.6376026714833497E-2</c:v>
                </c:pt>
                <c:pt idx="47775">
                  <c:v>3.6880850274538697E-2</c:v>
                </c:pt>
                <c:pt idx="47776">
                  <c:v>3.7385673834067802E-2</c:v>
                </c:pt>
                <c:pt idx="47777">
                  <c:v>3.7890497393773002E-2</c:v>
                </c:pt>
                <c:pt idx="47778">
                  <c:v>3.83953209534783E-2</c:v>
                </c:pt>
                <c:pt idx="47779">
                  <c:v>3.8900144513007301E-2</c:v>
                </c:pt>
                <c:pt idx="47780">
                  <c:v>3.9404968072712598E-2</c:v>
                </c:pt>
                <c:pt idx="47781">
                  <c:v>3.9909791632417799E-2</c:v>
                </c:pt>
                <c:pt idx="47782">
                  <c:v>4.04146151919468E-2</c:v>
                </c:pt>
                <c:pt idx="47783">
                  <c:v>4.0919438751652097E-2</c:v>
                </c:pt>
                <c:pt idx="47784">
                  <c:v>4.1424262311357499E-2</c:v>
                </c:pt>
                <c:pt idx="47785">
                  <c:v>4.1929085870886403E-2</c:v>
                </c:pt>
                <c:pt idx="47786">
                  <c:v>4.2433909430591603E-2</c:v>
                </c:pt>
                <c:pt idx="47787">
                  <c:v>4.2938732990296997E-2</c:v>
                </c:pt>
                <c:pt idx="47788">
                  <c:v>4.3443556549825901E-2</c:v>
                </c:pt>
                <c:pt idx="47789">
                  <c:v>4.3948380109531199E-2</c:v>
                </c:pt>
                <c:pt idx="47790">
                  <c:v>4.44532036692366E-2</c:v>
                </c:pt>
                <c:pt idx="47791">
                  <c:v>4.49580272287654E-2</c:v>
                </c:pt>
                <c:pt idx="47792">
                  <c:v>4.5462850788470802E-2</c:v>
                </c:pt>
                <c:pt idx="47793">
                  <c:v>4.5967674348176099E-2</c:v>
                </c:pt>
                <c:pt idx="47794">
                  <c:v>4.6472497907705003E-2</c:v>
                </c:pt>
                <c:pt idx="47795">
                  <c:v>4.6977321467410398E-2</c:v>
                </c:pt>
                <c:pt idx="47796">
                  <c:v>4.7482145027115598E-2</c:v>
                </c:pt>
                <c:pt idx="47797">
                  <c:v>4.7986968586644502E-2</c:v>
                </c:pt>
                <c:pt idx="47798">
                  <c:v>4.8491792146349903E-2</c:v>
                </c:pt>
                <c:pt idx="47799">
                  <c:v>4.8996615706055097E-2</c:v>
                </c:pt>
                <c:pt idx="47800">
                  <c:v>4.9501439265584098E-2</c:v>
                </c:pt>
                <c:pt idx="47801">
                  <c:v>5.0006262825289402E-2</c:v>
                </c:pt>
                <c:pt idx="47802">
                  <c:v>5.0511086384994699E-2</c:v>
                </c:pt>
                <c:pt idx="47803">
                  <c:v>5.10159099445237E-2</c:v>
                </c:pt>
                <c:pt idx="47804">
                  <c:v>5.1520733504228998E-2</c:v>
                </c:pt>
                <c:pt idx="47805">
                  <c:v>5.2025557063934198E-2</c:v>
                </c:pt>
                <c:pt idx="47806">
                  <c:v>5.2530380623463199E-2</c:v>
                </c:pt>
                <c:pt idx="47807">
                  <c:v>5.3035204183168497E-2</c:v>
                </c:pt>
                <c:pt idx="47808">
                  <c:v>5.3540027742873801E-2</c:v>
                </c:pt>
                <c:pt idx="47809">
                  <c:v>5.4044851302402802E-2</c:v>
                </c:pt>
                <c:pt idx="47810">
                  <c:v>5.4549674862108002E-2</c:v>
                </c:pt>
                <c:pt idx="47811">
                  <c:v>5.50544984218133E-2</c:v>
                </c:pt>
                <c:pt idx="47812">
                  <c:v>5.5559321981342301E-2</c:v>
                </c:pt>
                <c:pt idx="47813">
                  <c:v>5.6064145541047598E-2</c:v>
                </c:pt>
                <c:pt idx="47814">
                  <c:v>5.6568969100752799E-2</c:v>
                </c:pt>
                <c:pt idx="47815">
                  <c:v>5.70737926602818E-2</c:v>
                </c:pt>
                <c:pt idx="47816">
                  <c:v>5.7578616219987097E-2</c:v>
                </c:pt>
                <c:pt idx="47817">
                  <c:v>5.8083439779692402E-2</c:v>
                </c:pt>
                <c:pt idx="47818">
                  <c:v>5.8588263339221403E-2</c:v>
                </c:pt>
                <c:pt idx="47819">
                  <c:v>5.9093086898926603E-2</c:v>
                </c:pt>
                <c:pt idx="47820">
                  <c:v>5.95979104586319E-2</c:v>
                </c:pt>
                <c:pt idx="47821">
                  <c:v>6.0102734018160901E-2</c:v>
                </c:pt>
                <c:pt idx="47822">
                  <c:v>6.0607557577866199E-2</c:v>
                </c:pt>
                <c:pt idx="47823">
                  <c:v>6.1112381137571503E-2</c:v>
                </c:pt>
                <c:pt idx="47824">
                  <c:v>6.16172046971004E-2</c:v>
                </c:pt>
                <c:pt idx="47825">
                  <c:v>6.2122028256805698E-2</c:v>
                </c:pt>
                <c:pt idx="47826">
                  <c:v>6.2626851816510995E-2</c:v>
                </c:pt>
                <c:pt idx="47827">
                  <c:v>6.3131675376040003E-2</c:v>
                </c:pt>
                <c:pt idx="47828">
                  <c:v>6.3636498935745203E-2</c:v>
                </c:pt>
                <c:pt idx="47829">
                  <c:v>6.4141322495450501E-2</c:v>
                </c:pt>
                <c:pt idx="47830">
                  <c:v>6.4646146054979495E-2</c:v>
                </c:pt>
                <c:pt idx="47831">
                  <c:v>6.5150969614684806E-2</c:v>
                </c:pt>
                <c:pt idx="47832">
                  <c:v>6.5655793174390104E-2</c:v>
                </c:pt>
                <c:pt idx="47833">
                  <c:v>6.6160616733919E-2</c:v>
                </c:pt>
                <c:pt idx="47834">
                  <c:v>6.6665440293624298E-2</c:v>
                </c:pt>
                <c:pt idx="47835">
                  <c:v>6.7170263853329706E-2</c:v>
                </c:pt>
                <c:pt idx="47836">
                  <c:v>6.7675087412858603E-2</c:v>
                </c:pt>
                <c:pt idx="47837">
                  <c:v>6.8179910972563901E-2</c:v>
                </c:pt>
                <c:pt idx="47838">
                  <c:v>6.8684734532269198E-2</c:v>
                </c:pt>
                <c:pt idx="47839">
                  <c:v>6.9189558091798095E-2</c:v>
                </c:pt>
                <c:pt idx="47840">
                  <c:v>6.9694381651503406E-2</c:v>
                </c:pt>
                <c:pt idx="47841">
                  <c:v>7.0199205211208704E-2</c:v>
                </c:pt>
                <c:pt idx="47842">
                  <c:v>7.0704028770737601E-2</c:v>
                </c:pt>
                <c:pt idx="47843">
                  <c:v>7.1208852330442995E-2</c:v>
                </c:pt>
                <c:pt idx="47844">
                  <c:v>7.1713675890148307E-2</c:v>
                </c:pt>
                <c:pt idx="47845">
                  <c:v>7.2218499449677204E-2</c:v>
                </c:pt>
                <c:pt idx="47846">
                  <c:v>7.2723323009382501E-2</c:v>
                </c:pt>
                <c:pt idx="47847">
                  <c:v>7.3228146569087799E-2</c:v>
                </c:pt>
                <c:pt idx="47848">
                  <c:v>7.3732970128616696E-2</c:v>
                </c:pt>
                <c:pt idx="47849">
                  <c:v>7.4237793688322104E-2</c:v>
                </c:pt>
                <c:pt idx="47850">
                  <c:v>7.4742617248027401E-2</c:v>
                </c:pt>
                <c:pt idx="47851">
                  <c:v>7.5247440807556396E-2</c:v>
                </c:pt>
                <c:pt idx="47852">
                  <c:v>7.5752264367261596E-2</c:v>
                </c:pt>
                <c:pt idx="47853">
                  <c:v>7.6257087926966893E-2</c:v>
                </c:pt>
                <c:pt idx="47854">
                  <c:v>7.6761911486495901E-2</c:v>
                </c:pt>
                <c:pt idx="47855">
                  <c:v>7.7266735046201199E-2</c:v>
                </c:pt>
                <c:pt idx="47856">
                  <c:v>7.7771558605906399E-2</c:v>
                </c:pt>
                <c:pt idx="47857">
                  <c:v>7.8276382165435393E-2</c:v>
                </c:pt>
                <c:pt idx="47858">
                  <c:v>7.8781205725140704E-2</c:v>
                </c:pt>
                <c:pt idx="47859">
                  <c:v>7.9286029284845905E-2</c:v>
                </c:pt>
                <c:pt idx="47860">
                  <c:v>7.9790852844374996E-2</c:v>
                </c:pt>
                <c:pt idx="47861">
                  <c:v>8.0295676404080196E-2</c:v>
                </c:pt>
                <c:pt idx="47862">
                  <c:v>8.0800499963785494E-2</c:v>
                </c:pt>
                <c:pt idx="47863">
                  <c:v>8.1305323523314502E-2</c:v>
                </c:pt>
                <c:pt idx="47864">
                  <c:v>8.1810147083019799E-2</c:v>
                </c:pt>
                <c:pt idx="47865">
                  <c:v>8.2314970642724999E-2</c:v>
                </c:pt>
                <c:pt idx="47866">
                  <c:v>8.2819794202253993E-2</c:v>
                </c:pt>
                <c:pt idx="47867">
                  <c:v>8.3324617761959305E-2</c:v>
                </c:pt>
                <c:pt idx="47868">
                  <c:v>8.3829441321664602E-2</c:v>
                </c:pt>
                <c:pt idx="47869">
                  <c:v>8.4334264881193596E-2</c:v>
                </c:pt>
                <c:pt idx="47870">
                  <c:v>8.4839088440898894E-2</c:v>
                </c:pt>
                <c:pt idx="47871">
                  <c:v>8.5343912000604094E-2</c:v>
                </c:pt>
                <c:pt idx="47872">
                  <c:v>8.5848735560133102E-2</c:v>
                </c:pt>
                <c:pt idx="47873">
                  <c:v>8.6353559119838302E-2</c:v>
                </c:pt>
                <c:pt idx="47874">
                  <c:v>8.68583826795436E-2</c:v>
                </c:pt>
                <c:pt idx="47875">
                  <c:v>8.7363206239072705E-2</c:v>
                </c:pt>
                <c:pt idx="47876">
                  <c:v>8.7868029798777905E-2</c:v>
                </c:pt>
                <c:pt idx="47877">
                  <c:v>8.8372853358483203E-2</c:v>
                </c:pt>
                <c:pt idx="47878">
                  <c:v>8.8877676918012197E-2</c:v>
                </c:pt>
                <c:pt idx="47879">
                  <c:v>8.9382500477717397E-2</c:v>
                </c:pt>
                <c:pt idx="47880">
                  <c:v>8.9887324037422695E-2</c:v>
                </c:pt>
                <c:pt idx="47881">
                  <c:v>9.0392147596951702E-2</c:v>
                </c:pt>
                <c:pt idx="47882">
                  <c:v>9.0896971156657E-2</c:v>
                </c:pt>
                <c:pt idx="47883">
                  <c:v>9.14017947163622E-2</c:v>
                </c:pt>
                <c:pt idx="47884">
                  <c:v>9.1906618275891305E-2</c:v>
                </c:pt>
                <c:pt idx="47885">
                  <c:v>9.2411441835596506E-2</c:v>
                </c:pt>
                <c:pt idx="47886">
                  <c:v>9.2916265395301803E-2</c:v>
                </c:pt>
                <c:pt idx="47887">
                  <c:v>9.3421088954830797E-2</c:v>
                </c:pt>
                <c:pt idx="47888">
                  <c:v>9.3925912514535997E-2</c:v>
                </c:pt>
                <c:pt idx="47889">
                  <c:v>9.4430736074241406E-2</c:v>
                </c:pt>
                <c:pt idx="47890">
                  <c:v>9.4935559633770303E-2</c:v>
                </c:pt>
                <c:pt idx="47891">
                  <c:v>9.54403831934756E-2</c:v>
                </c:pt>
                <c:pt idx="47892">
                  <c:v>9.5945206753180898E-2</c:v>
                </c:pt>
                <c:pt idx="47893">
                  <c:v>9.6450030312709906E-2</c:v>
                </c:pt>
                <c:pt idx="47894">
                  <c:v>9.6954853872415106E-2</c:v>
                </c:pt>
                <c:pt idx="47895">
                  <c:v>9.7459677432120501E-2</c:v>
                </c:pt>
                <c:pt idx="47896">
                  <c:v>9.7964500991649398E-2</c:v>
                </c:pt>
                <c:pt idx="47897">
                  <c:v>9.8469324551354695E-2</c:v>
                </c:pt>
                <c:pt idx="47898">
                  <c:v>9.8974148111060006E-2</c:v>
                </c:pt>
                <c:pt idx="47899">
                  <c:v>9.9478971670588903E-2</c:v>
                </c:pt>
                <c:pt idx="47900">
                  <c:v>9.9983795230294298E-2</c:v>
                </c:pt>
                <c:pt idx="47901">
                  <c:v>0.10048861879</c:v>
                </c:pt>
                <c:pt idx="47902">
                  <c:v>0.10099344234952801</c:v>
                </c:pt>
                <c:pt idx="47903">
                  <c:v>0.101498265909234</c:v>
                </c:pt>
                <c:pt idx="47904">
                  <c:v>0.102003089468939</c:v>
                </c:pt>
                <c:pt idx="47905">
                  <c:v>0.102507913028468</c:v>
                </c:pt>
                <c:pt idx="47906">
                  <c:v>0.103012736588173</c:v>
                </c:pt>
                <c:pt idx="47907">
                  <c:v>0.103517560147879</c:v>
                </c:pt>
                <c:pt idx="47908">
                  <c:v>0.104022383707408</c:v>
                </c:pt>
                <c:pt idx="47909">
                  <c:v>0.104527207267113</c:v>
                </c:pt>
                <c:pt idx="47910">
                  <c:v>0.105032030826818</c:v>
                </c:pt>
                <c:pt idx="47911">
                  <c:v>0.105536854386347</c:v>
                </c:pt>
                <c:pt idx="47912">
                  <c:v>0.106041677946052</c:v>
                </c:pt>
                <c:pt idx="47913">
                  <c:v>0.10654650150575801</c:v>
                </c:pt>
                <c:pt idx="47914">
                  <c:v>0.107051325065287</c:v>
                </c:pt>
                <c:pt idx="47915">
                  <c:v>0.10755614862499201</c:v>
                </c:pt>
                <c:pt idx="47916">
                  <c:v>0.108060972184697</c:v>
                </c:pt>
                <c:pt idx="47917">
                  <c:v>0.10856579574422601</c:v>
                </c:pt>
                <c:pt idx="47918">
                  <c:v>0.109070619303932</c:v>
                </c:pt>
                <c:pt idx="47919">
                  <c:v>0.109575442863637</c:v>
                </c:pt>
                <c:pt idx="47920">
                  <c:v>0.110080266423166</c:v>
                </c:pt>
                <c:pt idx="47921">
                  <c:v>0.110585089982871</c:v>
                </c:pt>
                <c:pt idx="47922">
                  <c:v>0.111089913542576</c:v>
                </c:pt>
                <c:pt idx="47923">
                  <c:v>0.111594737102105</c:v>
                </c:pt>
                <c:pt idx="47924">
                  <c:v>0.112099560661811</c:v>
                </c:pt>
                <c:pt idx="47925">
                  <c:v>0.112604384221516</c:v>
                </c:pt>
                <c:pt idx="47926">
                  <c:v>0.113109207781045</c:v>
                </c:pt>
                <c:pt idx="47927">
                  <c:v>0.11361403134075</c:v>
                </c:pt>
                <c:pt idx="47928">
                  <c:v>0.11411885490045499</c:v>
                </c:pt>
                <c:pt idx="47929">
                  <c:v>0.114623678459984</c:v>
                </c:pt>
                <c:pt idx="47930">
                  <c:v>0.11512850201968999</c:v>
                </c:pt>
                <c:pt idx="47931">
                  <c:v>0.115633325579395</c:v>
                </c:pt>
                <c:pt idx="47932">
                  <c:v>0.11613814913892399</c:v>
                </c:pt>
                <c:pt idx="47933">
                  <c:v>0.116642972698629</c:v>
                </c:pt>
                <c:pt idx="47934">
                  <c:v>0.11714779625833401</c:v>
                </c:pt>
                <c:pt idx="47935">
                  <c:v>0.117652619817863</c:v>
                </c:pt>
                <c:pt idx="47936">
                  <c:v>0.118157443377569</c:v>
                </c:pt>
                <c:pt idx="47937">
                  <c:v>0.118662266937274</c:v>
                </c:pt>
                <c:pt idx="47938">
                  <c:v>0.119167090496803</c:v>
                </c:pt>
                <c:pt idx="47939">
                  <c:v>0.119671914056508</c:v>
                </c:pt>
                <c:pt idx="47940">
                  <c:v>0.120176737616214</c:v>
                </c:pt>
                <c:pt idx="47941">
                  <c:v>0.120681561175743</c:v>
                </c:pt>
                <c:pt idx="47942">
                  <c:v>0.121186384735448</c:v>
                </c:pt>
                <c:pt idx="47943">
                  <c:v>0.12169120829515299</c:v>
                </c:pt>
                <c:pt idx="47944">
                  <c:v>0.122196031854682</c:v>
                </c:pt>
                <c:pt idx="47945">
                  <c:v>0.12270085541438699</c:v>
                </c:pt>
                <c:pt idx="47946">
                  <c:v>0.123205678974093</c:v>
                </c:pt>
                <c:pt idx="47947">
                  <c:v>0.12371050253362199</c:v>
                </c:pt>
                <c:pt idx="47948">
                  <c:v>0.124215326093327</c:v>
                </c:pt>
                <c:pt idx="47949">
                  <c:v>0.12472014965303201</c:v>
                </c:pt>
                <c:pt idx="47950">
                  <c:v>0.12522497321256101</c:v>
                </c:pt>
                <c:pt idx="47951">
                  <c:v>0.12572979677226601</c:v>
                </c:pt>
                <c:pt idx="47952">
                  <c:v>0.126234620331972</c:v>
                </c:pt>
                <c:pt idx="47953">
                  <c:v>0.12673944389150099</c:v>
                </c:pt>
                <c:pt idx="47954">
                  <c:v>0.12724426745120601</c:v>
                </c:pt>
                <c:pt idx="47955">
                  <c:v>0.127749091010911</c:v>
                </c:pt>
                <c:pt idx="47956">
                  <c:v>0.12825391457044</c:v>
                </c:pt>
                <c:pt idx="47957">
                  <c:v>0.12875873813014599</c:v>
                </c:pt>
                <c:pt idx="47958">
                  <c:v>0.12926356168985101</c:v>
                </c:pt>
                <c:pt idx="47959">
                  <c:v>0.12976838524938</c:v>
                </c:pt>
                <c:pt idx="47960">
                  <c:v>0.13027320880908499</c:v>
                </c:pt>
                <c:pt idx="47961">
                  <c:v>0.13077803236878999</c:v>
                </c:pt>
                <c:pt idx="47962">
                  <c:v>0.13128285592831901</c:v>
                </c:pt>
                <c:pt idx="47963">
                  <c:v>0.131787679488025</c:v>
                </c:pt>
                <c:pt idx="47964">
                  <c:v>0.13229250304772999</c:v>
                </c:pt>
                <c:pt idx="47965">
                  <c:v>0.13279732660725899</c:v>
                </c:pt>
                <c:pt idx="47966">
                  <c:v>0.13330215016696401</c:v>
                </c:pt>
                <c:pt idx="47967">
                  <c:v>0.133806973726669</c:v>
                </c:pt>
                <c:pt idx="47968">
                  <c:v>0.13431179728619799</c:v>
                </c:pt>
                <c:pt idx="47969">
                  <c:v>0.13481662084590401</c:v>
                </c:pt>
                <c:pt idx="47970">
                  <c:v>0.135321444405609</c:v>
                </c:pt>
                <c:pt idx="47971">
                  <c:v>0.135826267965138</c:v>
                </c:pt>
                <c:pt idx="47972">
                  <c:v>0.13633109152484299</c:v>
                </c:pt>
                <c:pt idx="47973">
                  <c:v>0.13683591508454901</c:v>
                </c:pt>
                <c:pt idx="47974">
                  <c:v>0.137340738644077</c:v>
                </c:pt>
                <c:pt idx="47975">
                  <c:v>0.137845562203783</c:v>
                </c:pt>
                <c:pt idx="47976">
                  <c:v>0.13835038576348799</c:v>
                </c:pt>
                <c:pt idx="47977">
                  <c:v>0.13885520932301701</c:v>
                </c:pt>
                <c:pt idx="47978">
                  <c:v>0.139360032882722</c:v>
                </c:pt>
                <c:pt idx="47979">
                  <c:v>0.13986485644242799</c:v>
                </c:pt>
                <c:pt idx="47980">
                  <c:v>0.14036968000195699</c:v>
                </c:pt>
                <c:pt idx="47981">
                  <c:v>0.14087450356166201</c:v>
                </c:pt>
                <c:pt idx="47982">
                  <c:v>0.141379327121367</c:v>
                </c:pt>
                <c:pt idx="47983">
                  <c:v>0.14188415068089599</c:v>
                </c:pt>
                <c:pt idx="47984">
                  <c:v>0.14238897424060101</c:v>
                </c:pt>
                <c:pt idx="47985">
                  <c:v>0.142893797800307</c:v>
                </c:pt>
                <c:pt idx="47986">
                  <c:v>0.143398621359836</c:v>
                </c:pt>
                <c:pt idx="47987">
                  <c:v>0.14390344491954099</c:v>
                </c:pt>
                <c:pt idx="47988">
                  <c:v>0.14440826847924601</c:v>
                </c:pt>
                <c:pt idx="47989">
                  <c:v>0.144913092038775</c:v>
                </c:pt>
                <c:pt idx="47990">
                  <c:v>0.14541791559848</c:v>
                </c:pt>
                <c:pt idx="47991">
                  <c:v>0.14592273915818599</c:v>
                </c:pt>
                <c:pt idx="47992">
                  <c:v>0.14642756271771501</c:v>
                </c:pt>
                <c:pt idx="47993">
                  <c:v>0.14693238627742</c:v>
                </c:pt>
                <c:pt idx="47994">
                  <c:v>0.14743720983712499</c:v>
                </c:pt>
                <c:pt idx="47995">
                  <c:v>0.14794203339665399</c:v>
                </c:pt>
                <c:pt idx="47996">
                  <c:v>0.14844685695636001</c:v>
                </c:pt>
                <c:pt idx="47997">
                  <c:v>0.148951680516065</c:v>
                </c:pt>
                <c:pt idx="47998">
                  <c:v>0.14945650407559399</c:v>
                </c:pt>
                <c:pt idx="47999">
                  <c:v>0.14996132763529901</c:v>
                </c:pt>
                <c:pt idx="48000">
                  <c:v>0.15046615119500401</c:v>
                </c:pt>
                <c:pt idx="48001">
                  <c:v>0.150970974754533</c:v>
                </c:pt>
                <c:pt idx="48002">
                  <c:v>0.15147579831423899</c:v>
                </c:pt>
                <c:pt idx="48003">
                  <c:v>0.15198062187394401</c:v>
                </c:pt>
                <c:pt idx="48004">
                  <c:v>0.152485445433473</c:v>
                </c:pt>
                <c:pt idx="48005">
                  <c:v>0.152990268993178</c:v>
                </c:pt>
                <c:pt idx="48006">
                  <c:v>0.15349509255288399</c:v>
                </c:pt>
                <c:pt idx="48007">
                  <c:v>0.15399991611241201</c:v>
                </c:pt>
                <c:pt idx="48008">
                  <c:v>0.154504739672118</c:v>
                </c:pt>
                <c:pt idx="48009">
                  <c:v>0.15500956323182299</c:v>
                </c:pt>
                <c:pt idx="48010">
                  <c:v>0.15551438679135199</c:v>
                </c:pt>
                <c:pt idx="48011">
                  <c:v>0.15601921035105701</c:v>
                </c:pt>
                <c:pt idx="48012">
                  <c:v>0.156524033910763</c:v>
                </c:pt>
                <c:pt idx="48013">
                  <c:v>0.15702885747029199</c:v>
                </c:pt>
                <c:pt idx="48014">
                  <c:v>0.15753368102999701</c:v>
                </c:pt>
                <c:pt idx="48015">
                  <c:v>0.15803850458970201</c:v>
                </c:pt>
                <c:pt idx="48016">
                  <c:v>0.158543328149231</c:v>
                </c:pt>
                <c:pt idx="48017">
                  <c:v>0.15904815170893599</c:v>
                </c:pt>
                <c:pt idx="48018">
                  <c:v>0.15955297526864201</c:v>
                </c:pt>
                <c:pt idx="48019">
                  <c:v>0.16005779882817101</c:v>
                </c:pt>
                <c:pt idx="48020">
                  <c:v>0.160562622387876</c:v>
                </c:pt>
                <c:pt idx="48021">
                  <c:v>0.16106744594758099</c:v>
                </c:pt>
                <c:pt idx="48022">
                  <c:v>0.16157226950711001</c:v>
                </c:pt>
                <c:pt idx="48023">
                  <c:v>0.162077093066815</c:v>
                </c:pt>
                <c:pt idx="48024">
                  <c:v>0.16258191662652099</c:v>
                </c:pt>
                <c:pt idx="48025">
                  <c:v>0.16308674018604999</c:v>
                </c:pt>
                <c:pt idx="48026">
                  <c:v>0.16359156374575501</c:v>
                </c:pt>
                <c:pt idx="48027">
                  <c:v>0.16409638730546</c:v>
                </c:pt>
                <c:pt idx="48028">
                  <c:v>0.16460121086498899</c:v>
                </c:pt>
                <c:pt idx="48029">
                  <c:v>0.16510603442469499</c:v>
                </c:pt>
                <c:pt idx="48030">
                  <c:v>0.16561085798440001</c:v>
                </c:pt>
                <c:pt idx="48031">
                  <c:v>0.166115681543929</c:v>
                </c:pt>
                <c:pt idx="48032">
                  <c:v>0.16662050510363399</c:v>
                </c:pt>
                <c:pt idx="48033">
                  <c:v>0.16712532866333901</c:v>
                </c:pt>
                <c:pt idx="48034">
                  <c:v>0.16763015222286801</c:v>
                </c:pt>
                <c:pt idx="48035">
                  <c:v>0.168134975782574</c:v>
                </c:pt>
                <c:pt idx="48036">
                  <c:v>0.16863979934227899</c:v>
                </c:pt>
                <c:pt idx="48037">
                  <c:v>0.16914462290180801</c:v>
                </c:pt>
                <c:pt idx="48038">
                  <c:v>0.169649446461513</c:v>
                </c:pt>
                <c:pt idx="48039">
                  <c:v>0.170154270021218</c:v>
                </c:pt>
                <c:pt idx="48040">
                  <c:v>0.17065909358074699</c:v>
                </c:pt>
                <c:pt idx="48041">
                  <c:v>0.17116391714045301</c:v>
                </c:pt>
                <c:pt idx="48042">
                  <c:v>0.171668740700158</c:v>
                </c:pt>
                <c:pt idx="48043">
                  <c:v>0.172173564259687</c:v>
                </c:pt>
                <c:pt idx="48044">
                  <c:v>0.17267838781939199</c:v>
                </c:pt>
                <c:pt idx="48045">
                  <c:v>0.17318321137909801</c:v>
                </c:pt>
                <c:pt idx="48046">
                  <c:v>0.173688034938626</c:v>
                </c:pt>
                <c:pt idx="48047">
                  <c:v>0.17419285849833199</c:v>
                </c:pt>
                <c:pt idx="48048">
                  <c:v>0.17469768205803701</c:v>
                </c:pt>
                <c:pt idx="48049">
                  <c:v>0.17520250561756601</c:v>
                </c:pt>
                <c:pt idx="48050">
                  <c:v>0.175707329177271</c:v>
                </c:pt>
                <c:pt idx="48051">
                  <c:v>0.17621215273697699</c:v>
                </c:pt>
                <c:pt idx="48052">
                  <c:v>0.17671697629650601</c:v>
                </c:pt>
                <c:pt idx="48053">
                  <c:v>0.177221799856211</c:v>
                </c:pt>
                <c:pt idx="48054">
                  <c:v>0.177726623415916</c:v>
                </c:pt>
                <c:pt idx="48055">
                  <c:v>0.17823144697544499</c:v>
                </c:pt>
                <c:pt idx="48056">
                  <c:v>0.17873627053515001</c:v>
                </c:pt>
                <c:pt idx="48057">
                  <c:v>0.179241094094856</c:v>
                </c:pt>
                <c:pt idx="48058">
                  <c:v>0.179745917654385</c:v>
                </c:pt>
                <c:pt idx="48059">
                  <c:v>0.18025074121408999</c:v>
                </c:pt>
                <c:pt idx="48060">
                  <c:v>0.18075556477379501</c:v>
                </c:pt>
                <c:pt idx="48061">
                  <c:v>0.181260388333324</c:v>
                </c:pt>
                <c:pt idx="48062">
                  <c:v>0.18176521189302999</c:v>
                </c:pt>
                <c:pt idx="48063">
                  <c:v>0.18227003545273501</c:v>
                </c:pt>
                <c:pt idx="48064">
                  <c:v>0.18277485901226401</c:v>
                </c:pt>
                <c:pt idx="48065">
                  <c:v>0.183279682571969</c:v>
                </c:pt>
                <c:pt idx="48066">
                  <c:v>0.18378450613167399</c:v>
                </c:pt>
                <c:pt idx="48067">
                  <c:v>0.18428932969120301</c:v>
                </c:pt>
                <c:pt idx="48068">
                  <c:v>0.184794153250909</c:v>
                </c:pt>
                <c:pt idx="48069">
                  <c:v>0.185298976810614</c:v>
                </c:pt>
                <c:pt idx="48070">
                  <c:v>0.18580380037014299</c:v>
                </c:pt>
                <c:pt idx="48071">
                  <c:v>0.18630862392984801</c:v>
                </c:pt>
                <c:pt idx="48072">
                  <c:v>0.186813447489553</c:v>
                </c:pt>
                <c:pt idx="48073">
                  <c:v>0.187318271049082</c:v>
                </c:pt>
                <c:pt idx="48074">
                  <c:v>0.18782309460878799</c:v>
                </c:pt>
                <c:pt idx="48075">
                  <c:v>0.18832791816849301</c:v>
                </c:pt>
                <c:pt idx="48076">
                  <c:v>0.188832741728022</c:v>
                </c:pt>
                <c:pt idx="48077">
                  <c:v>0.18933756528772699</c:v>
                </c:pt>
                <c:pt idx="48078">
                  <c:v>0.18984238884743199</c:v>
                </c:pt>
                <c:pt idx="48079">
                  <c:v>0.19034721240696101</c:v>
                </c:pt>
                <c:pt idx="48080">
                  <c:v>0.190852035966667</c:v>
                </c:pt>
                <c:pt idx="48081">
                  <c:v>0.19135685952637199</c:v>
                </c:pt>
                <c:pt idx="48082">
                  <c:v>0.19186168308590101</c:v>
                </c:pt>
                <c:pt idx="48083">
                  <c:v>0.19236650664560601</c:v>
                </c:pt>
                <c:pt idx="48084">
                  <c:v>0.192871330205312</c:v>
                </c:pt>
                <c:pt idx="48085">
                  <c:v>0.19337615376484099</c:v>
                </c:pt>
                <c:pt idx="48086">
                  <c:v>0.19388097732454601</c:v>
                </c:pt>
                <c:pt idx="48087">
                  <c:v>0.194385800884251</c:v>
                </c:pt>
                <c:pt idx="48088">
                  <c:v>0.19489062444378</c:v>
                </c:pt>
                <c:pt idx="48089">
                  <c:v>0.19539544800348499</c:v>
                </c:pt>
                <c:pt idx="48090">
                  <c:v>0.19590027156319101</c:v>
                </c:pt>
                <c:pt idx="48091">
                  <c:v>0.19640509512272</c:v>
                </c:pt>
                <c:pt idx="48092">
                  <c:v>0.19690991868242499</c:v>
                </c:pt>
                <c:pt idx="48093">
                  <c:v>0.19741474224212999</c:v>
                </c:pt>
                <c:pt idx="48094">
                  <c:v>0.19791956580165901</c:v>
                </c:pt>
                <c:pt idx="48095">
                  <c:v>0.198424389361364</c:v>
                </c:pt>
                <c:pt idx="48096">
                  <c:v>0.19892921292106999</c:v>
                </c:pt>
                <c:pt idx="48097">
                  <c:v>0.19943403648059899</c:v>
                </c:pt>
                <c:pt idx="48098">
                  <c:v>0.19993886004030401</c:v>
                </c:pt>
                <c:pt idx="48099">
                  <c:v>0.200443683600009</c:v>
                </c:pt>
                <c:pt idx="48100">
                  <c:v>0.20094850715953799</c:v>
                </c:pt>
                <c:pt idx="48101">
                  <c:v>0.20145333071924301</c:v>
                </c:pt>
                <c:pt idx="48102">
                  <c:v>0.201958154278949</c:v>
                </c:pt>
                <c:pt idx="48103">
                  <c:v>0.202462977838478</c:v>
                </c:pt>
                <c:pt idx="48104">
                  <c:v>0.20296780139818299</c:v>
                </c:pt>
                <c:pt idx="48105">
                  <c:v>0.20347262495788801</c:v>
                </c:pt>
                <c:pt idx="48106">
                  <c:v>0.203977448517417</c:v>
                </c:pt>
                <c:pt idx="48107">
                  <c:v>0.204482272077123</c:v>
                </c:pt>
                <c:pt idx="48108">
                  <c:v>0.20498709563682799</c:v>
                </c:pt>
                <c:pt idx="48109">
                  <c:v>0.20549191919635701</c:v>
                </c:pt>
                <c:pt idx="48110">
                  <c:v>0.205996742756062</c:v>
                </c:pt>
                <c:pt idx="48111">
                  <c:v>0.20650156631576699</c:v>
                </c:pt>
                <c:pt idx="48112">
                  <c:v>0.20700638987529599</c:v>
                </c:pt>
                <c:pt idx="48113">
                  <c:v>0.20751121343500201</c:v>
                </c:pt>
                <c:pt idx="48114">
                  <c:v>0.208016036994707</c:v>
                </c:pt>
                <c:pt idx="48115">
                  <c:v>0.20852086055423599</c:v>
                </c:pt>
                <c:pt idx="48116">
                  <c:v>0.20902568411394101</c:v>
                </c:pt>
                <c:pt idx="48117">
                  <c:v>0.209530507673647</c:v>
                </c:pt>
                <c:pt idx="48118">
                  <c:v>0.210035331233175</c:v>
                </c:pt>
                <c:pt idx="48119">
                  <c:v>0.21054015479288099</c:v>
                </c:pt>
                <c:pt idx="48120">
                  <c:v>0.21104497835258601</c:v>
                </c:pt>
                <c:pt idx="48121">
                  <c:v>0.211549801912115</c:v>
                </c:pt>
                <c:pt idx="48122">
                  <c:v>0.21205462547182</c:v>
                </c:pt>
                <c:pt idx="48123">
                  <c:v>0.21255944903152599</c:v>
                </c:pt>
                <c:pt idx="48124">
                  <c:v>0.21306427259105501</c:v>
                </c:pt>
                <c:pt idx="48125">
                  <c:v>0.21356909615076</c:v>
                </c:pt>
                <c:pt idx="48126">
                  <c:v>0.21407391971046499</c:v>
                </c:pt>
                <c:pt idx="48127">
                  <c:v>0.21457874326999399</c:v>
                </c:pt>
                <c:pt idx="48128">
                  <c:v>0.21508356682969901</c:v>
                </c:pt>
                <c:pt idx="48129">
                  <c:v>0.215588390389405</c:v>
                </c:pt>
                <c:pt idx="48130">
                  <c:v>0.21609321394893399</c:v>
                </c:pt>
                <c:pt idx="48131">
                  <c:v>0.21659803750863901</c:v>
                </c:pt>
                <c:pt idx="48132">
                  <c:v>0.21710286106834401</c:v>
                </c:pt>
                <c:pt idx="48133">
                  <c:v>0.217607684627873</c:v>
                </c:pt>
                <c:pt idx="48134">
                  <c:v>0.21811250818757799</c:v>
                </c:pt>
                <c:pt idx="48135">
                  <c:v>0.21861733174728401</c:v>
                </c:pt>
                <c:pt idx="48136">
                  <c:v>0.219122155306813</c:v>
                </c:pt>
                <c:pt idx="48137">
                  <c:v>0.219626978866518</c:v>
                </c:pt>
                <c:pt idx="48138">
                  <c:v>0.22013180242622299</c:v>
                </c:pt>
                <c:pt idx="48139">
                  <c:v>0.22063662598575201</c:v>
                </c:pt>
                <c:pt idx="48140">
                  <c:v>0.221141449545458</c:v>
                </c:pt>
                <c:pt idx="48141">
                  <c:v>0.22164627310516299</c:v>
                </c:pt>
                <c:pt idx="48142">
                  <c:v>0.22215109666469199</c:v>
                </c:pt>
                <c:pt idx="48143">
                  <c:v>0.22265592022439701</c:v>
                </c:pt>
                <c:pt idx="48144">
                  <c:v>0.223160743784102</c:v>
                </c:pt>
                <c:pt idx="48145">
                  <c:v>0.22366556734363099</c:v>
                </c:pt>
                <c:pt idx="48146">
                  <c:v>0.22417039090333701</c:v>
                </c:pt>
                <c:pt idx="48147">
                  <c:v>0.22467521446304201</c:v>
                </c:pt>
                <c:pt idx="48148">
                  <c:v>0.225180038022571</c:v>
                </c:pt>
                <c:pt idx="48149">
                  <c:v>0.22568486158227599</c:v>
                </c:pt>
                <c:pt idx="48150">
                  <c:v>0.22618968514198101</c:v>
                </c:pt>
                <c:pt idx="48151">
                  <c:v>0.22669450870151001</c:v>
                </c:pt>
                <c:pt idx="48152">
                  <c:v>0.227199332261216</c:v>
                </c:pt>
                <c:pt idx="48153">
                  <c:v>0.22770415582092099</c:v>
                </c:pt>
                <c:pt idx="48154">
                  <c:v>0.22820897938045001</c:v>
                </c:pt>
                <c:pt idx="48155">
                  <c:v>0.228713802940155</c:v>
                </c:pt>
                <c:pt idx="48156">
                  <c:v>0.22921862649986099</c:v>
                </c:pt>
                <c:pt idx="48157">
                  <c:v>0.22972345005938899</c:v>
                </c:pt>
                <c:pt idx="48158">
                  <c:v>0.23022827361909501</c:v>
                </c:pt>
                <c:pt idx="48159">
                  <c:v>0.2307330971788</c:v>
                </c:pt>
                <c:pt idx="48160">
                  <c:v>0.23123792073832899</c:v>
                </c:pt>
                <c:pt idx="48161">
                  <c:v>0.23174274429803399</c:v>
                </c:pt>
                <c:pt idx="48162">
                  <c:v>0.23224756785774001</c:v>
                </c:pt>
                <c:pt idx="48163">
                  <c:v>0.232752391417269</c:v>
                </c:pt>
                <c:pt idx="48164">
                  <c:v>0.23325721497697399</c:v>
                </c:pt>
                <c:pt idx="48165">
                  <c:v>0.23376203853667901</c:v>
                </c:pt>
                <c:pt idx="48166">
                  <c:v>0.23426686209620801</c:v>
                </c:pt>
                <c:pt idx="48167">
                  <c:v>0.234771685655913</c:v>
                </c:pt>
                <c:pt idx="48168">
                  <c:v>0.23527650921561899</c:v>
                </c:pt>
                <c:pt idx="48169">
                  <c:v>0.23578133277514801</c:v>
                </c:pt>
                <c:pt idx="48170">
                  <c:v>0.236286156334853</c:v>
                </c:pt>
                <c:pt idx="48171">
                  <c:v>0.236790979894558</c:v>
                </c:pt>
                <c:pt idx="48172">
                  <c:v>0.23729580345408699</c:v>
                </c:pt>
                <c:pt idx="48173">
                  <c:v>0.23780062701379301</c:v>
                </c:pt>
                <c:pt idx="48174">
                  <c:v>0.238305450573498</c:v>
                </c:pt>
                <c:pt idx="48175">
                  <c:v>0.238810274133027</c:v>
                </c:pt>
                <c:pt idx="48176">
                  <c:v>0.23931509769273199</c:v>
                </c:pt>
                <c:pt idx="48177">
                  <c:v>0.23981992125243701</c:v>
                </c:pt>
                <c:pt idx="48178">
                  <c:v>0.240324744811966</c:v>
                </c:pt>
                <c:pt idx="48179">
                  <c:v>0.24082956837167199</c:v>
                </c:pt>
                <c:pt idx="48180">
                  <c:v>0.24133439193137701</c:v>
                </c:pt>
                <c:pt idx="48181">
                  <c:v>0.24183921549090601</c:v>
                </c:pt>
                <c:pt idx="48182">
                  <c:v>0.242344039050611</c:v>
                </c:pt>
                <c:pt idx="48183">
                  <c:v>0.24284886261031599</c:v>
                </c:pt>
                <c:pt idx="48184">
                  <c:v>0.24335368616984501</c:v>
                </c:pt>
                <c:pt idx="48185">
                  <c:v>0.243858509729551</c:v>
                </c:pt>
                <c:pt idx="48186">
                  <c:v>0.244363333289256</c:v>
                </c:pt>
                <c:pt idx="48187">
                  <c:v>0.24486815684878499</c:v>
                </c:pt>
                <c:pt idx="48188">
                  <c:v>0.24537298040849001</c:v>
                </c:pt>
                <c:pt idx="48189">
                  <c:v>0.245877803968195</c:v>
                </c:pt>
                <c:pt idx="48190">
                  <c:v>0.246382627527724</c:v>
                </c:pt>
                <c:pt idx="48191">
                  <c:v>0.24688745108742999</c:v>
                </c:pt>
                <c:pt idx="48192">
                  <c:v>0.24739227464713501</c:v>
                </c:pt>
                <c:pt idx="48193">
                  <c:v>0.247897098206664</c:v>
                </c:pt>
                <c:pt idx="48194">
                  <c:v>0.24840192176636899</c:v>
                </c:pt>
                <c:pt idx="48195">
                  <c:v>0.24890674532607401</c:v>
                </c:pt>
                <c:pt idx="48196">
                  <c:v>0.24941156888560401</c:v>
                </c:pt>
                <c:pt idx="48197">
                  <c:v>0.249916392445309</c:v>
                </c:pt>
                <c:pt idx="48198">
                  <c:v>0.25042121600501399</c:v>
                </c:pt>
                <c:pt idx="48199">
                  <c:v>0.25092603956454301</c:v>
                </c:pt>
                <c:pt idx="48200">
                  <c:v>0.25143086312424801</c:v>
                </c:pt>
                <c:pt idx="48201">
                  <c:v>0.251935686683954</c:v>
                </c:pt>
                <c:pt idx="48202">
                  <c:v>0.25244051024348302</c:v>
                </c:pt>
                <c:pt idx="48203">
                  <c:v>0.25294533380318801</c:v>
                </c:pt>
                <c:pt idx="48204">
                  <c:v>0.253450157362893</c:v>
                </c:pt>
                <c:pt idx="48205">
                  <c:v>0.25395498092242202</c:v>
                </c:pt>
                <c:pt idx="48206">
                  <c:v>0.25445980448212702</c:v>
                </c:pt>
                <c:pt idx="48207">
                  <c:v>0.25496462804183301</c:v>
                </c:pt>
                <c:pt idx="48208">
                  <c:v>0.25546945160136197</c:v>
                </c:pt>
                <c:pt idx="48209">
                  <c:v>0.25597427516106702</c:v>
                </c:pt>
                <c:pt idx="48210">
                  <c:v>0.25647909872077201</c:v>
                </c:pt>
                <c:pt idx="48211">
                  <c:v>0.25698392228030098</c:v>
                </c:pt>
                <c:pt idx="48212">
                  <c:v>0.25748874584000703</c:v>
                </c:pt>
                <c:pt idx="48213">
                  <c:v>0.25799356939971202</c:v>
                </c:pt>
                <c:pt idx="48214">
                  <c:v>0.25849839295924099</c:v>
                </c:pt>
                <c:pt idx="48215">
                  <c:v>0.25900321651894598</c:v>
                </c:pt>
                <c:pt idx="48216">
                  <c:v>0.25950804007865103</c:v>
                </c:pt>
                <c:pt idx="48217">
                  <c:v>0.26001286363817999</c:v>
                </c:pt>
                <c:pt idx="48218">
                  <c:v>0.26051768719788598</c:v>
                </c:pt>
                <c:pt idx="48219">
                  <c:v>0.26102251075759098</c:v>
                </c:pt>
                <c:pt idx="48220">
                  <c:v>0.26152733431712</c:v>
                </c:pt>
                <c:pt idx="48221">
                  <c:v>0.26203215787682499</c:v>
                </c:pt>
                <c:pt idx="48222">
                  <c:v>0.26253698143652998</c:v>
                </c:pt>
                <c:pt idx="48223">
                  <c:v>0.263041804996059</c:v>
                </c:pt>
                <c:pt idx="48224">
                  <c:v>0.26354662855576499</c:v>
                </c:pt>
                <c:pt idx="48225">
                  <c:v>0.26405145211546999</c:v>
                </c:pt>
                <c:pt idx="48226">
                  <c:v>0.26455627567499901</c:v>
                </c:pt>
                <c:pt idx="48227">
                  <c:v>0.265061099234704</c:v>
                </c:pt>
                <c:pt idx="48228">
                  <c:v>0.26556592279440999</c:v>
                </c:pt>
                <c:pt idx="48229">
                  <c:v>0.26607074635393801</c:v>
                </c:pt>
                <c:pt idx="48230">
                  <c:v>0.26657556991364401</c:v>
                </c:pt>
                <c:pt idx="48231">
                  <c:v>0.267080393473349</c:v>
                </c:pt>
                <c:pt idx="48232">
                  <c:v>0.26758521703287802</c:v>
                </c:pt>
                <c:pt idx="48233">
                  <c:v>0.26809004059258301</c:v>
                </c:pt>
                <c:pt idx="48234">
                  <c:v>0.268594864152289</c:v>
                </c:pt>
                <c:pt idx="48235">
                  <c:v>0.26909968771181803</c:v>
                </c:pt>
                <c:pt idx="48236">
                  <c:v>0.26960451127152302</c:v>
                </c:pt>
                <c:pt idx="48237">
                  <c:v>0.27010933483122801</c:v>
                </c:pt>
                <c:pt idx="48238">
                  <c:v>0.27061415839075698</c:v>
                </c:pt>
                <c:pt idx="48239">
                  <c:v>0.27111898195046202</c:v>
                </c:pt>
                <c:pt idx="48240">
                  <c:v>0.27162380551016801</c:v>
                </c:pt>
                <c:pt idx="48241">
                  <c:v>0.27212862906969698</c:v>
                </c:pt>
                <c:pt idx="48242">
                  <c:v>0.27263345262940197</c:v>
                </c:pt>
                <c:pt idx="48243">
                  <c:v>0.27313827618910702</c:v>
                </c:pt>
                <c:pt idx="48244">
                  <c:v>0.27364309974863599</c:v>
                </c:pt>
                <c:pt idx="48245">
                  <c:v>0.27414792330834198</c:v>
                </c:pt>
                <c:pt idx="48246">
                  <c:v>0.27465274686804703</c:v>
                </c:pt>
                <c:pt idx="48247">
                  <c:v>0.27515757042757599</c:v>
                </c:pt>
                <c:pt idx="48248">
                  <c:v>0.27566239398728098</c:v>
                </c:pt>
                <c:pt idx="48249">
                  <c:v>0.27616721754698598</c:v>
                </c:pt>
                <c:pt idx="48250">
                  <c:v>0.276672041106515</c:v>
                </c:pt>
                <c:pt idx="48251">
                  <c:v>0.27717686466622099</c:v>
                </c:pt>
                <c:pt idx="48252">
                  <c:v>0.27768168822592598</c:v>
                </c:pt>
                <c:pt idx="48253">
                  <c:v>0.278186511785455</c:v>
                </c:pt>
                <c:pt idx="48254">
                  <c:v>0.27869133534516</c:v>
                </c:pt>
                <c:pt idx="48255">
                  <c:v>0.27919615890486499</c:v>
                </c:pt>
                <c:pt idx="48256">
                  <c:v>0.27970098246439401</c:v>
                </c:pt>
                <c:pt idx="48257">
                  <c:v>0.2802058060241</c:v>
                </c:pt>
                <c:pt idx="48258">
                  <c:v>0.28071062958380499</c:v>
                </c:pt>
                <c:pt idx="48259">
                  <c:v>0.28121545314333402</c:v>
                </c:pt>
                <c:pt idx="48260">
                  <c:v>0.28172027670303901</c:v>
                </c:pt>
                <c:pt idx="48261">
                  <c:v>0.282225100262745</c:v>
                </c:pt>
                <c:pt idx="48262">
                  <c:v>0.28272992382227302</c:v>
                </c:pt>
                <c:pt idx="48263">
                  <c:v>0.28323474738197901</c:v>
                </c:pt>
                <c:pt idx="48264">
                  <c:v>0.28373957094168401</c:v>
                </c:pt>
                <c:pt idx="48265">
                  <c:v>0.28424439450121303</c:v>
                </c:pt>
                <c:pt idx="48266">
                  <c:v>0.28474921806091802</c:v>
                </c:pt>
                <c:pt idx="48267">
                  <c:v>0.28525404162062401</c:v>
                </c:pt>
                <c:pt idx="48268">
                  <c:v>0.28575886518015298</c:v>
                </c:pt>
                <c:pt idx="48269">
                  <c:v>0.28626368873985802</c:v>
                </c:pt>
                <c:pt idx="48270">
                  <c:v>0.28676851229956302</c:v>
                </c:pt>
                <c:pt idx="48271">
                  <c:v>0.28727333585909198</c:v>
                </c:pt>
                <c:pt idx="48272">
                  <c:v>0.28777815941879697</c:v>
                </c:pt>
                <c:pt idx="48273">
                  <c:v>0.28828298297850302</c:v>
                </c:pt>
                <c:pt idx="48274">
                  <c:v>0.28878780653803199</c:v>
                </c:pt>
                <c:pt idx="48275">
                  <c:v>0.28929263009773698</c:v>
                </c:pt>
                <c:pt idx="48276">
                  <c:v>0.28979745365744197</c:v>
                </c:pt>
                <c:pt idx="48277">
                  <c:v>0.29030227721697099</c:v>
                </c:pt>
                <c:pt idx="48278">
                  <c:v>0.29080710077667599</c:v>
                </c:pt>
                <c:pt idx="48279">
                  <c:v>0.29131192433638198</c:v>
                </c:pt>
                <c:pt idx="48280">
                  <c:v>0.291816747895911</c:v>
                </c:pt>
                <c:pt idx="48281">
                  <c:v>0.29232157145561599</c:v>
                </c:pt>
                <c:pt idx="48282">
                  <c:v>0.29282639501532098</c:v>
                </c:pt>
                <c:pt idx="48283">
                  <c:v>0.29333121857485001</c:v>
                </c:pt>
                <c:pt idx="48284">
                  <c:v>0.293836042134556</c:v>
                </c:pt>
                <c:pt idx="48285">
                  <c:v>0.29434086569426099</c:v>
                </c:pt>
                <c:pt idx="48286">
                  <c:v>0.29484568925379001</c:v>
                </c:pt>
                <c:pt idx="48287">
                  <c:v>0.295350512813495</c:v>
                </c:pt>
                <c:pt idx="48288">
                  <c:v>0.2958553363732</c:v>
                </c:pt>
                <c:pt idx="48289">
                  <c:v>0.29636015993272902</c:v>
                </c:pt>
                <c:pt idx="48290">
                  <c:v>0.29686498349243501</c:v>
                </c:pt>
                <c:pt idx="48291">
                  <c:v>0.29736980705214</c:v>
                </c:pt>
                <c:pt idx="48292">
                  <c:v>0.29787463061166902</c:v>
                </c:pt>
                <c:pt idx="48293">
                  <c:v>0.29837945417137401</c:v>
                </c:pt>
                <c:pt idx="48294">
                  <c:v>0.29888427773107901</c:v>
                </c:pt>
                <c:pt idx="48295">
                  <c:v>0.29938910129060797</c:v>
                </c:pt>
                <c:pt idx="48296">
                  <c:v>0.29989392485031402</c:v>
                </c:pt>
                <c:pt idx="48297">
                  <c:v>0.30039874841001901</c:v>
                </c:pt>
                <c:pt idx="48298">
                  <c:v>0.30090357196954798</c:v>
                </c:pt>
                <c:pt idx="48299">
                  <c:v>0.30140839552925303</c:v>
                </c:pt>
                <c:pt idx="48300">
                  <c:v>0.30191321908895802</c:v>
                </c:pt>
                <c:pt idx="48301">
                  <c:v>0.30241804264848698</c:v>
                </c:pt>
                <c:pt idx="48302">
                  <c:v>0.30292286620819298</c:v>
                </c:pt>
                <c:pt idx="48303">
                  <c:v>0.30342768976789802</c:v>
                </c:pt>
                <c:pt idx="48304">
                  <c:v>0.30393251332742699</c:v>
                </c:pt>
                <c:pt idx="48305">
                  <c:v>0.30443733688713198</c:v>
                </c:pt>
                <c:pt idx="48306">
                  <c:v>0.30494216044683797</c:v>
                </c:pt>
                <c:pt idx="48307">
                  <c:v>0.30544698400636699</c:v>
                </c:pt>
                <c:pt idx="48308">
                  <c:v>0.30595180756607199</c:v>
                </c:pt>
                <c:pt idx="48309">
                  <c:v>0.30645663112577698</c:v>
                </c:pt>
                <c:pt idx="48310">
                  <c:v>0.306961454685306</c:v>
                </c:pt>
                <c:pt idx="48311">
                  <c:v>0.30746627824501099</c:v>
                </c:pt>
                <c:pt idx="48312">
                  <c:v>0.30797110180471698</c:v>
                </c:pt>
                <c:pt idx="48313">
                  <c:v>0.30847592536424601</c:v>
                </c:pt>
                <c:pt idx="48314">
                  <c:v>0.308980748923951</c:v>
                </c:pt>
                <c:pt idx="48315">
                  <c:v>0.30948557248365599</c:v>
                </c:pt>
                <c:pt idx="48316">
                  <c:v>0.30999039604318501</c:v>
                </c:pt>
                <c:pt idx="48317">
                  <c:v>0.310495219602891</c:v>
                </c:pt>
                <c:pt idx="48318">
                  <c:v>0.311000043162596</c:v>
                </c:pt>
                <c:pt idx="48319">
                  <c:v>0.31150486672212502</c:v>
                </c:pt>
                <c:pt idx="48320">
                  <c:v>0.31200969028183001</c:v>
                </c:pt>
                <c:pt idx="48321">
                  <c:v>0.312514513841535</c:v>
                </c:pt>
                <c:pt idx="48322">
                  <c:v>0.31301933740106402</c:v>
                </c:pt>
                <c:pt idx="48323">
                  <c:v>0.31352416096077002</c:v>
                </c:pt>
                <c:pt idx="48324">
                  <c:v>0.31402898452047501</c:v>
                </c:pt>
                <c:pt idx="48325">
                  <c:v>0.31453380808000397</c:v>
                </c:pt>
                <c:pt idx="48326">
                  <c:v>0.31503863163970902</c:v>
                </c:pt>
                <c:pt idx="48327">
                  <c:v>0.31554345519941401</c:v>
                </c:pt>
                <c:pt idx="48328">
                  <c:v>0.31604827875894298</c:v>
                </c:pt>
                <c:pt idx="48329">
                  <c:v>0.31655310231864903</c:v>
                </c:pt>
                <c:pt idx="48330">
                  <c:v>0.31705792587835402</c:v>
                </c:pt>
                <c:pt idx="48331">
                  <c:v>0.31756274943788299</c:v>
                </c:pt>
                <c:pt idx="48332">
                  <c:v>0.31806757299758798</c:v>
                </c:pt>
                <c:pt idx="48333">
                  <c:v>0.31857239655729302</c:v>
                </c:pt>
                <c:pt idx="48334">
                  <c:v>0.31907722011682299</c:v>
                </c:pt>
                <c:pt idx="48335">
                  <c:v>0.31958204367652798</c:v>
                </c:pt>
                <c:pt idx="48336">
                  <c:v>0.32008686723623297</c:v>
                </c:pt>
                <c:pt idx="48337">
                  <c:v>0.320591690795762</c:v>
                </c:pt>
                <c:pt idx="48338">
                  <c:v>0.32109651435546699</c:v>
                </c:pt>
                <c:pt idx="48339">
                  <c:v>0.32160133791517298</c:v>
                </c:pt>
                <c:pt idx="48340">
                  <c:v>0.322106161474702</c:v>
                </c:pt>
                <c:pt idx="48341">
                  <c:v>0.32261098503440699</c:v>
                </c:pt>
                <c:pt idx="48342">
                  <c:v>0.32311580859411199</c:v>
                </c:pt>
                <c:pt idx="48343">
                  <c:v>0.32362063215364101</c:v>
                </c:pt>
                <c:pt idx="48344">
                  <c:v>0.324125455713346</c:v>
                </c:pt>
                <c:pt idx="48345">
                  <c:v>0.32463027927305199</c:v>
                </c:pt>
                <c:pt idx="48346">
                  <c:v>0.32513510283258101</c:v>
                </c:pt>
                <c:pt idx="48347">
                  <c:v>0.32563992639228601</c:v>
                </c:pt>
                <c:pt idx="48348">
                  <c:v>0.326144749951991</c:v>
                </c:pt>
                <c:pt idx="48349">
                  <c:v>0.32664957351152002</c:v>
                </c:pt>
                <c:pt idx="48350">
                  <c:v>0.32715439707122501</c:v>
                </c:pt>
                <c:pt idx="48351">
                  <c:v>0.327659220630931</c:v>
                </c:pt>
                <c:pt idx="48352">
                  <c:v>0.32816404419046002</c:v>
                </c:pt>
                <c:pt idx="48353">
                  <c:v>0.32866886775016502</c:v>
                </c:pt>
                <c:pt idx="48354">
                  <c:v>0.32917369130987001</c:v>
                </c:pt>
                <c:pt idx="48355">
                  <c:v>0.32967851486939898</c:v>
                </c:pt>
                <c:pt idx="48356">
                  <c:v>0.33018333842910402</c:v>
                </c:pt>
                <c:pt idx="48357">
                  <c:v>0.33068816198881001</c:v>
                </c:pt>
                <c:pt idx="48358">
                  <c:v>0.33119298554833898</c:v>
                </c:pt>
                <c:pt idx="48359">
                  <c:v>0.33169780910804397</c:v>
                </c:pt>
                <c:pt idx="48360">
                  <c:v>0.33220263266774902</c:v>
                </c:pt>
                <c:pt idx="48361">
                  <c:v>0.33270745622727799</c:v>
                </c:pt>
                <c:pt idx="48362">
                  <c:v>0.33321227978698398</c:v>
                </c:pt>
                <c:pt idx="48363">
                  <c:v>0.33371710334668903</c:v>
                </c:pt>
                <c:pt idx="48364">
                  <c:v>0.33422192690621799</c:v>
                </c:pt>
                <c:pt idx="48365">
                  <c:v>0.33472675046592298</c:v>
                </c:pt>
                <c:pt idx="48366">
                  <c:v>0.33523157402562798</c:v>
                </c:pt>
                <c:pt idx="48367">
                  <c:v>0.335736397585157</c:v>
                </c:pt>
                <c:pt idx="48368">
                  <c:v>0.33624122114486299</c:v>
                </c:pt>
                <c:pt idx="48369">
                  <c:v>0.33674604470456798</c:v>
                </c:pt>
                <c:pt idx="48370">
                  <c:v>0.337250868264097</c:v>
                </c:pt>
                <c:pt idx="48371">
                  <c:v>0.337755691823802</c:v>
                </c:pt>
                <c:pt idx="48372">
                  <c:v>0.33826051538350799</c:v>
                </c:pt>
                <c:pt idx="48373">
                  <c:v>0.33876533894303601</c:v>
                </c:pt>
                <c:pt idx="48374">
                  <c:v>0.339270162502742</c:v>
                </c:pt>
                <c:pt idx="48375">
                  <c:v>0.33977498606244699</c:v>
                </c:pt>
                <c:pt idx="48376">
                  <c:v>0.34027980962197601</c:v>
                </c:pt>
                <c:pt idx="48377">
                  <c:v>0.34078463318168101</c:v>
                </c:pt>
                <c:pt idx="48378">
                  <c:v>0.341289456741387</c:v>
                </c:pt>
                <c:pt idx="48379">
                  <c:v>0.34179428030091602</c:v>
                </c:pt>
                <c:pt idx="48380">
                  <c:v>0.34229910386062101</c:v>
                </c:pt>
                <c:pt idx="48381">
                  <c:v>0.342803927420326</c:v>
                </c:pt>
                <c:pt idx="48382">
                  <c:v>0.34330875097985503</c:v>
                </c:pt>
                <c:pt idx="48383">
                  <c:v>0.34381357453956002</c:v>
                </c:pt>
                <c:pt idx="48384">
                  <c:v>0.34431839809926601</c:v>
                </c:pt>
                <c:pt idx="48385">
                  <c:v>0.34482322165879498</c:v>
                </c:pt>
                <c:pt idx="48386">
                  <c:v>0.34532804521850002</c:v>
                </c:pt>
                <c:pt idx="48387">
                  <c:v>0.34583286877820502</c:v>
                </c:pt>
                <c:pt idx="48388">
                  <c:v>0.34633769233773398</c:v>
                </c:pt>
                <c:pt idx="48389">
                  <c:v>0.34684251589743997</c:v>
                </c:pt>
                <c:pt idx="48390">
                  <c:v>0.34734733945714502</c:v>
                </c:pt>
                <c:pt idx="48391">
                  <c:v>0.34785216301667399</c:v>
                </c:pt>
                <c:pt idx="48392">
                  <c:v>0.34835698657637898</c:v>
                </c:pt>
                <c:pt idx="48393">
                  <c:v>0.34886181013608403</c:v>
                </c:pt>
                <c:pt idx="48394">
                  <c:v>0.34936663369561299</c:v>
                </c:pt>
                <c:pt idx="48395">
                  <c:v>0.34987145725531898</c:v>
                </c:pt>
                <c:pt idx="48396">
                  <c:v>0.35037628081502398</c:v>
                </c:pt>
                <c:pt idx="48397">
                  <c:v>0.350881104374553</c:v>
                </c:pt>
                <c:pt idx="48398">
                  <c:v>0.35138592793425799</c:v>
                </c:pt>
                <c:pt idx="48399">
                  <c:v>0.35189075149396298</c:v>
                </c:pt>
                <c:pt idx="48400">
                  <c:v>0.35239557505349201</c:v>
                </c:pt>
                <c:pt idx="48401">
                  <c:v>0.352900398613198</c:v>
                </c:pt>
                <c:pt idx="48402">
                  <c:v>0.35340522217290299</c:v>
                </c:pt>
                <c:pt idx="48403">
                  <c:v>0.35391004573243201</c:v>
                </c:pt>
                <c:pt idx="48404">
                  <c:v>0.354414869292137</c:v>
                </c:pt>
                <c:pt idx="48405">
                  <c:v>0.35491969285184199</c:v>
                </c:pt>
                <c:pt idx="48406">
                  <c:v>0.35542451641137102</c:v>
                </c:pt>
                <c:pt idx="48407">
                  <c:v>0.35592933997107701</c:v>
                </c:pt>
                <c:pt idx="48408">
                  <c:v>0.356434163530782</c:v>
                </c:pt>
                <c:pt idx="48409">
                  <c:v>0.35693898709031102</c:v>
                </c:pt>
                <c:pt idx="48410">
                  <c:v>0.35744381065001601</c:v>
                </c:pt>
                <c:pt idx="48411">
                  <c:v>0.35794863420972201</c:v>
                </c:pt>
                <c:pt idx="48412">
                  <c:v>0.35845345776924997</c:v>
                </c:pt>
                <c:pt idx="48413">
                  <c:v>0.35895828132895602</c:v>
                </c:pt>
                <c:pt idx="48414">
                  <c:v>0.35946310488866101</c:v>
                </c:pt>
                <c:pt idx="48415">
                  <c:v>0.35996792844818998</c:v>
                </c:pt>
                <c:pt idx="48416">
                  <c:v>0.36047275200789503</c:v>
                </c:pt>
                <c:pt idx="48417">
                  <c:v>0.36097757556760102</c:v>
                </c:pt>
                <c:pt idx="48418">
                  <c:v>0.36148239912712998</c:v>
                </c:pt>
                <c:pt idx="48419">
                  <c:v>0.36198722268683498</c:v>
                </c:pt>
                <c:pt idx="48420">
                  <c:v>0.36249204624654002</c:v>
                </c:pt>
                <c:pt idx="48421">
                  <c:v>0.36299686980606899</c:v>
                </c:pt>
                <c:pt idx="48422">
                  <c:v>0.36350169336577398</c:v>
                </c:pt>
                <c:pt idx="48423">
                  <c:v>0.36400651692547997</c:v>
                </c:pt>
                <c:pt idx="48424">
                  <c:v>0.36451134048500899</c:v>
                </c:pt>
                <c:pt idx="48425">
                  <c:v>0.36501616404471399</c:v>
                </c:pt>
                <c:pt idx="48426">
                  <c:v>0.36552098760441898</c:v>
                </c:pt>
                <c:pt idx="48427">
                  <c:v>0.366025811163948</c:v>
                </c:pt>
                <c:pt idx="48428">
                  <c:v>0.36653063472365399</c:v>
                </c:pt>
                <c:pt idx="48429">
                  <c:v>0.36703545828335898</c:v>
                </c:pt>
                <c:pt idx="48430">
                  <c:v>0.36754028184288801</c:v>
                </c:pt>
                <c:pt idx="48431">
                  <c:v>0.368045105402593</c:v>
                </c:pt>
                <c:pt idx="48432">
                  <c:v>0.36854992896229799</c:v>
                </c:pt>
                <c:pt idx="48433">
                  <c:v>0.36905475252182701</c:v>
                </c:pt>
                <c:pt idx="48434">
                  <c:v>0.369559576081533</c:v>
                </c:pt>
                <c:pt idx="48435">
                  <c:v>0.370064399641238</c:v>
                </c:pt>
                <c:pt idx="48436">
                  <c:v>0.37056922320076702</c:v>
                </c:pt>
                <c:pt idx="48437">
                  <c:v>0.37107404676047201</c:v>
                </c:pt>
                <c:pt idx="48438">
                  <c:v>0.371578870320177</c:v>
                </c:pt>
                <c:pt idx="48439">
                  <c:v>0.37208369387970602</c:v>
                </c:pt>
                <c:pt idx="48440">
                  <c:v>0.37258851743941201</c:v>
                </c:pt>
                <c:pt idx="48441">
                  <c:v>0.37309334099911701</c:v>
                </c:pt>
                <c:pt idx="48442">
                  <c:v>0.37359816455864597</c:v>
                </c:pt>
                <c:pt idx="48443">
                  <c:v>0.37410298811835102</c:v>
                </c:pt>
                <c:pt idx="48444">
                  <c:v>0.37460781167805601</c:v>
                </c:pt>
                <c:pt idx="48445">
                  <c:v>0.37511263523758498</c:v>
                </c:pt>
                <c:pt idx="48446">
                  <c:v>0.37561745879729103</c:v>
                </c:pt>
                <c:pt idx="48447">
                  <c:v>0.37612228235699602</c:v>
                </c:pt>
                <c:pt idx="48448">
                  <c:v>0.37662710591652498</c:v>
                </c:pt>
                <c:pt idx="48449">
                  <c:v>0.37713192947622998</c:v>
                </c:pt>
                <c:pt idx="48450">
                  <c:v>0.37763675303593602</c:v>
                </c:pt>
                <c:pt idx="48451">
                  <c:v>0.37814157659546499</c:v>
                </c:pt>
                <c:pt idx="48452">
                  <c:v>0.37864640015516998</c:v>
                </c:pt>
                <c:pt idx="48453">
                  <c:v>0.37915122371487497</c:v>
                </c:pt>
                <c:pt idx="48454">
                  <c:v>0.379656047274404</c:v>
                </c:pt>
                <c:pt idx="48455">
                  <c:v>0.38016087083410899</c:v>
                </c:pt>
                <c:pt idx="48456">
                  <c:v>0.38066569439381498</c:v>
                </c:pt>
                <c:pt idx="48457">
                  <c:v>0.381170517953344</c:v>
                </c:pt>
                <c:pt idx="48458">
                  <c:v>0.38167534151304899</c:v>
                </c:pt>
                <c:pt idx="48459">
                  <c:v>0.38218016507275399</c:v>
                </c:pt>
                <c:pt idx="48460">
                  <c:v>0.38268498863228301</c:v>
                </c:pt>
                <c:pt idx="48461">
                  <c:v>0.383189812191988</c:v>
                </c:pt>
                <c:pt idx="48462">
                  <c:v>0.38369463575169399</c:v>
                </c:pt>
                <c:pt idx="48463">
                  <c:v>0.38419945931122301</c:v>
                </c:pt>
                <c:pt idx="48464">
                  <c:v>0.384704282870928</c:v>
                </c:pt>
                <c:pt idx="48465">
                  <c:v>0.385209106430633</c:v>
                </c:pt>
                <c:pt idx="48466">
                  <c:v>0.38571392999016202</c:v>
                </c:pt>
                <c:pt idx="48467">
                  <c:v>0.38621875354986701</c:v>
                </c:pt>
                <c:pt idx="48468">
                  <c:v>0.386723577109573</c:v>
                </c:pt>
                <c:pt idx="48469">
                  <c:v>0.38722840066910202</c:v>
                </c:pt>
                <c:pt idx="48470">
                  <c:v>0.38773322422880702</c:v>
                </c:pt>
                <c:pt idx="48471">
                  <c:v>0.38823804778851201</c:v>
                </c:pt>
                <c:pt idx="48472">
                  <c:v>0.38874287134804097</c:v>
                </c:pt>
                <c:pt idx="48473">
                  <c:v>0.38924769490774702</c:v>
                </c:pt>
                <c:pt idx="48474">
                  <c:v>0.38975251846745201</c:v>
                </c:pt>
                <c:pt idx="48475">
                  <c:v>0.39025734202698098</c:v>
                </c:pt>
                <c:pt idx="48476">
                  <c:v>0.39076216558668597</c:v>
                </c:pt>
                <c:pt idx="48477">
                  <c:v>0.39126698914639102</c:v>
                </c:pt>
                <c:pt idx="48478">
                  <c:v>0.39177181270591999</c:v>
                </c:pt>
                <c:pt idx="48479">
                  <c:v>0.39227663626562598</c:v>
                </c:pt>
                <c:pt idx="48480">
                  <c:v>0.39278145982533103</c:v>
                </c:pt>
                <c:pt idx="48481">
                  <c:v>0.39328628338485999</c:v>
                </c:pt>
                <c:pt idx="48482">
                  <c:v>0.39379110694456498</c:v>
                </c:pt>
                <c:pt idx="48483">
                  <c:v>0.39429593050427098</c:v>
                </c:pt>
                <c:pt idx="48484">
                  <c:v>0.3948007540638</c:v>
                </c:pt>
                <c:pt idx="48485">
                  <c:v>0.39530557762350499</c:v>
                </c:pt>
                <c:pt idx="48486">
                  <c:v>0.39581040118320998</c:v>
                </c:pt>
                <c:pt idx="48487">
                  <c:v>0.396315224742739</c:v>
                </c:pt>
                <c:pt idx="48488">
                  <c:v>0.396820048302444</c:v>
                </c:pt>
                <c:pt idx="48489">
                  <c:v>0.39732487186214999</c:v>
                </c:pt>
                <c:pt idx="48490">
                  <c:v>0.39782969542167901</c:v>
                </c:pt>
                <c:pt idx="48491">
                  <c:v>0.398334518981384</c:v>
                </c:pt>
                <c:pt idx="48492">
                  <c:v>0.39883934254108899</c:v>
                </c:pt>
                <c:pt idx="48493">
                  <c:v>0.39934416610061801</c:v>
                </c:pt>
                <c:pt idx="48494">
                  <c:v>0.39984898966032301</c:v>
                </c:pt>
                <c:pt idx="48495">
                  <c:v>0.400353813220029</c:v>
                </c:pt>
                <c:pt idx="48496">
                  <c:v>0.40085863677955802</c:v>
                </c:pt>
                <c:pt idx="48497">
                  <c:v>0.40136346033926301</c:v>
                </c:pt>
                <c:pt idx="48498">
                  <c:v>0.401868283898968</c:v>
                </c:pt>
                <c:pt idx="48499">
                  <c:v>0.40237310745849703</c:v>
                </c:pt>
                <c:pt idx="48500">
                  <c:v>0.40287793101820202</c:v>
                </c:pt>
                <c:pt idx="48501">
                  <c:v>0.40338275457790801</c:v>
                </c:pt>
                <c:pt idx="48502">
                  <c:v>0.40388757813743698</c:v>
                </c:pt>
                <c:pt idx="48503">
                  <c:v>0.40439240169714202</c:v>
                </c:pt>
                <c:pt idx="48504">
                  <c:v>0.40489722525684702</c:v>
                </c:pt>
                <c:pt idx="48505">
                  <c:v>0.40540204881637598</c:v>
                </c:pt>
                <c:pt idx="48506">
                  <c:v>0.40590687237608197</c:v>
                </c:pt>
                <c:pt idx="48507">
                  <c:v>0.40641169593578702</c:v>
                </c:pt>
                <c:pt idx="48508">
                  <c:v>0.40691651949531599</c:v>
                </c:pt>
                <c:pt idx="48509">
                  <c:v>0.40742134305502098</c:v>
                </c:pt>
                <c:pt idx="48510">
                  <c:v>0.40792616661472603</c:v>
                </c:pt>
                <c:pt idx="48511">
                  <c:v>0.40843099017425499</c:v>
                </c:pt>
                <c:pt idx="48512">
                  <c:v>0.40893581373396098</c:v>
                </c:pt>
                <c:pt idx="48513">
                  <c:v>0.40944063729366598</c:v>
                </c:pt>
                <c:pt idx="48514">
                  <c:v>0.409945460853195</c:v>
                </c:pt>
                <c:pt idx="48515">
                  <c:v>0.41045028441289999</c:v>
                </c:pt>
                <c:pt idx="48516">
                  <c:v>0.41095510797260498</c:v>
                </c:pt>
                <c:pt idx="48517">
                  <c:v>0.411459931532134</c:v>
                </c:pt>
                <c:pt idx="48518">
                  <c:v>0.41196475509184</c:v>
                </c:pt>
                <c:pt idx="48519">
                  <c:v>0.41246957865154499</c:v>
                </c:pt>
                <c:pt idx="48520">
                  <c:v>0.41297440221107401</c:v>
                </c:pt>
                <c:pt idx="48521">
                  <c:v>0.413479225770779</c:v>
                </c:pt>
                <c:pt idx="48522">
                  <c:v>0.41398404933048499</c:v>
                </c:pt>
                <c:pt idx="48523">
                  <c:v>0.41448887289001302</c:v>
                </c:pt>
                <c:pt idx="48524">
                  <c:v>0.41499369644971901</c:v>
                </c:pt>
                <c:pt idx="48525">
                  <c:v>0.415498520009424</c:v>
                </c:pt>
                <c:pt idx="48526">
                  <c:v>0.41600334356895302</c:v>
                </c:pt>
                <c:pt idx="48527">
                  <c:v>0.41650816712865801</c:v>
                </c:pt>
                <c:pt idx="48528">
                  <c:v>0.417012990688364</c:v>
                </c:pt>
                <c:pt idx="48529">
                  <c:v>0.41751781424789303</c:v>
                </c:pt>
                <c:pt idx="48530">
                  <c:v>0.41802263780759802</c:v>
                </c:pt>
                <c:pt idx="48531">
                  <c:v>0.41852746136730301</c:v>
                </c:pt>
                <c:pt idx="48532">
                  <c:v>0.41903228492683198</c:v>
                </c:pt>
                <c:pt idx="48533">
                  <c:v>0.41953710848653702</c:v>
                </c:pt>
                <c:pt idx="48534">
                  <c:v>0.42004193204624302</c:v>
                </c:pt>
                <c:pt idx="48535">
                  <c:v>0.42054675560577198</c:v>
                </c:pt>
                <c:pt idx="48536">
                  <c:v>0.42105157916547697</c:v>
                </c:pt>
                <c:pt idx="48537">
                  <c:v>0.42155640272518202</c:v>
                </c:pt>
                <c:pt idx="48538">
                  <c:v>0.42206122628471099</c:v>
                </c:pt>
                <c:pt idx="48539">
                  <c:v>0.42256604984441698</c:v>
                </c:pt>
                <c:pt idx="48540">
                  <c:v>0.42307087340412203</c:v>
                </c:pt>
                <c:pt idx="48541">
                  <c:v>0.42357569696365099</c:v>
                </c:pt>
                <c:pt idx="48542">
                  <c:v>0.42408052052335599</c:v>
                </c:pt>
                <c:pt idx="48543">
                  <c:v>0.42458534408306098</c:v>
                </c:pt>
                <c:pt idx="48544">
                  <c:v>0.42509016764259</c:v>
                </c:pt>
                <c:pt idx="48545">
                  <c:v>0.42559499120229599</c:v>
                </c:pt>
                <c:pt idx="48546">
                  <c:v>0.42609981476200098</c:v>
                </c:pt>
                <c:pt idx="48547">
                  <c:v>0.42660463832153001</c:v>
                </c:pt>
                <c:pt idx="48548">
                  <c:v>0.427109461881235</c:v>
                </c:pt>
                <c:pt idx="48549">
                  <c:v>0.42761428544093999</c:v>
                </c:pt>
                <c:pt idx="48550">
                  <c:v>0.42811910900046901</c:v>
                </c:pt>
                <c:pt idx="48551">
                  <c:v>0.428623932560175</c:v>
                </c:pt>
                <c:pt idx="48552">
                  <c:v>0.42912875611987999</c:v>
                </c:pt>
                <c:pt idx="48553">
                  <c:v>0.42963357967940902</c:v>
                </c:pt>
                <c:pt idx="48554">
                  <c:v>0.43013840323911401</c:v>
                </c:pt>
                <c:pt idx="48555">
                  <c:v>0.43064322679882</c:v>
                </c:pt>
                <c:pt idx="48556">
                  <c:v>0.43114805035834802</c:v>
                </c:pt>
                <c:pt idx="48557">
                  <c:v>0.43165287391805401</c:v>
                </c:pt>
                <c:pt idx="48558">
                  <c:v>0.43215769747775901</c:v>
                </c:pt>
                <c:pt idx="48559">
                  <c:v>0.43266252103728797</c:v>
                </c:pt>
                <c:pt idx="48560">
                  <c:v>0.43316734459699302</c:v>
                </c:pt>
                <c:pt idx="48561">
                  <c:v>0.43367216815669901</c:v>
                </c:pt>
                <c:pt idx="48562">
                  <c:v>0.43417699171622798</c:v>
                </c:pt>
                <c:pt idx="48563">
                  <c:v>0.43468181527593303</c:v>
                </c:pt>
                <c:pt idx="48564">
                  <c:v>0.43518663883563802</c:v>
                </c:pt>
                <c:pt idx="48565">
                  <c:v>0.43569146239516698</c:v>
                </c:pt>
                <c:pt idx="48566">
                  <c:v>0.43619628595487198</c:v>
                </c:pt>
                <c:pt idx="48567">
                  <c:v>0.43670110951457802</c:v>
                </c:pt>
                <c:pt idx="48568">
                  <c:v>0.43720593307410699</c:v>
                </c:pt>
                <c:pt idx="48569">
                  <c:v>0.43771075663381198</c:v>
                </c:pt>
                <c:pt idx="48570">
                  <c:v>0.43821558019351697</c:v>
                </c:pt>
                <c:pt idx="48571">
                  <c:v>0.438720403753046</c:v>
                </c:pt>
                <c:pt idx="48572">
                  <c:v>0.43922522731275099</c:v>
                </c:pt>
                <c:pt idx="48573">
                  <c:v>0.43973005087245698</c:v>
                </c:pt>
                <c:pt idx="48574">
                  <c:v>0.440234874431986</c:v>
                </c:pt>
                <c:pt idx="48575">
                  <c:v>0.44073969799169099</c:v>
                </c:pt>
                <c:pt idx="48576">
                  <c:v>0.44124452155139599</c:v>
                </c:pt>
                <c:pt idx="48577">
                  <c:v>0.44174934511092501</c:v>
                </c:pt>
                <c:pt idx="48578">
                  <c:v>0.442254168670631</c:v>
                </c:pt>
                <c:pt idx="48579">
                  <c:v>0.44275899223033599</c:v>
                </c:pt>
                <c:pt idx="48580">
                  <c:v>0.44326381578986501</c:v>
                </c:pt>
                <c:pt idx="48581">
                  <c:v>0.44376863934957</c:v>
                </c:pt>
                <c:pt idx="48582">
                  <c:v>0.444273462909275</c:v>
                </c:pt>
                <c:pt idx="48583">
                  <c:v>0.44477828646880402</c:v>
                </c:pt>
                <c:pt idx="48584">
                  <c:v>0.44528311002851001</c:v>
                </c:pt>
                <c:pt idx="48585">
                  <c:v>0.445787933588215</c:v>
                </c:pt>
                <c:pt idx="48586">
                  <c:v>0.44629275714774402</c:v>
                </c:pt>
                <c:pt idx="48587">
                  <c:v>0.44679758070744902</c:v>
                </c:pt>
                <c:pt idx="48588">
                  <c:v>0.44730240426715401</c:v>
                </c:pt>
                <c:pt idx="48589">
                  <c:v>0.44780722782668397</c:v>
                </c:pt>
                <c:pt idx="48590">
                  <c:v>0.44831205138638902</c:v>
                </c:pt>
                <c:pt idx="48591">
                  <c:v>0.44881687494609401</c:v>
                </c:pt>
                <c:pt idx="48592">
                  <c:v>0.44932169850562298</c:v>
                </c:pt>
                <c:pt idx="48593">
                  <c:v>0.44982652206532803</c:v>
                </c:pt>
                <c:pt idx="48594">
                  <c:v>0.45033134562503402</c:v>
                </c:pt>
                <c:pt idx="48595">
                  <c:v>0.45083616918456298</c:v>
                </c:pt>
                <c:pt idx="48596">
                  <c:v>0.45134099274426798</c:v>
                </c:pt>
                <c:pt idx="48597">
                  <c:v>0.45184581630397302</c:v>
                </c:pt>
                <c:pt idx="48598">
                  <c:v>0.45235063986350199</c:v>
                </c:pt>
                <c:pt idx="48599">
                  <c:v>0.45285546342320698</c:v>
                </c:pt>
                <c:pt idx="48600">
                  <c:v>0.45336028698291297</c:v>
                </c:pt>
                <c:pt idx="48601">
                  <c:v>0.453865110542442</c:v>
                </c:pt>
                <c:pt idx="48602">
                  <c:v>0.45436993410214699</c:v>
                </c:pt>
                <c:pt idx="48603">
                  <c:v>0.45487475766185198</c:v>
                </c:pt>
                <c:pt idx="48604">
                  <c:v>0.45428925001933801</c:v>
                </c:pt>
                <c:pt idx="48605">
                  <c:v>0.45261341117419501</c:v>
                </c:pt>
                <c:pt idx="48606">
                  <c:v>0.45093757232905202</c:v>
                </c:pt>
                <c:pt idx="48607">
                  <c:v>0.449261733484494</c:v>
                </c:pt>
                <c:pt idx="48608">
                  <c:v>0.447585894639351</c:v>
                </c:pt>
                <c:pt idx="48609">
                  <c:v>0.445910055794208</c:v>
                </c:pt>
                <c:pt idx="48610">
                  <c:v>0.44423421694964998</c:v>
                </c:pt>
                <c:pt idx="48611">
                  <c:v>0.44255837810450699</c:v>
                </c:pt>
                <c:pt idx="48612">
                  <c:v>0.44088253925936399</c:v>
                </c:pt>
                <c:pt idx="48613">
                  <c:v>0.43920670041480597</c:v>
                </c:pt>
                <c:pt idx="48614">
                  <c:v>0.43753086156966298</c:v>
                </c:pt>
                <c:pt idx="48615">
                  <c:v>0.43585502272451998</c:v>
                </c:pt>
                <c:pt idx="48616">
                  <c:v>0.43417918387996202</c:v>
                </c:pt>
                <c:pt idx="48617">
                  <c:v>0.43250334503481902</c:v>
                </c:pt>
                <c:pt idx="48618">
                  <c:v>0.43082750618967602</c:v>
                </c:pt>
                <c:pt idx="48619">
                  <c:v>0.429151667345118</c:v>
                </c:pt>
                <c:pt idx="48620">
                  <c:v>0.42747582849997501</c:v>
                </c:pt>
                <c:pt idx="48621">
                  <c:v>0.42579998965483201</c:v>
                </c:pt>
                <c:pt idx="48622">
                  <c:v>0.42412415081027399</c:v>
                </c:pt>
                <c:pt idx="48623">
                  <c:v>0.422448311965131</c:v>
                </c:pt>
                <c:pt idx="48624">
                  <c:v>0.420772473119988</c:v>
                </c:pt>
                <c:pt idx="48625">
                  <c:v>0.41909663427542998</c:v>
                </c:pt>
                <c:pt idx="48626">
                  <c:v>0.41742079543028698</c:v>
                </c:pt>
                <c:pt idx="48627">
                  <c:v>0.41574495658514399</c:v>
                </c:pt>
                <c:pt idx="48628">
                  <c:v>0.41406911774058602</c:v>
                </c:pt>
                <c:pt idx="48629">
                  <c:v>0.41239327889544303</c:v>
                </c:pt>
                <c:pt idx="48630">
                  <c:v>0.41071744005029998</c:v>
                </c:pt>
                <c:pt idx="48631">
                  <c:v>0.40904160120574201</c:v>
                </c:pt>
                <c:pt idx="48632">
                  <c:v>0.40736576236059902</c:v>
                </c:pt>
                <c:pt idx="48633">
                  <c:v>0.40568992351545602</c:v>
                </c:pt>
                <c:pt idx="48634">
                  <c:v>0.404014084670898</c:v>
                </c:pt>
                <c:pt idx="48635">
                  <c:v>0.402338245825755</c:v>
                </c:pt>
                <c:pt idx="48636">
                  <c:v>0.40066240698061201</c:v>
                </c:pt>
                <c:pt idx="48637">
                  <c:v>0.39898656813605399</c:v>
                </c:pt>
                <c:pt idx="48638">
                  <c:v>0.39731072929091099</c:v>
                </c:pt>
                <c:pt idx="48639">
                  <c:v>0.39563489044576799</c:v>
                </c:pt>
                <c:pt idx="48640">
                  <c:v>0.39395905160120998</c:v>
                </c:pt>
                <c:pt idx="48641">
                  <c:v>0.39228321275606698</c:v>
                </c:pt>
                <c:pt idx="48642">
                  <c:v>0.39060737391092398</c:v>
                </c:pt>
                <c:pt idx="48643">
                  <c:v>0.38893153506636602</c:v>
                </c:pt>
                <c:pt idx="48644">
                  <c:v>0.38725569622122302</c:v>
                </c:pt>
                <c:pt idx="48645">
                  <c:v>0.38557985737608003</c:v>
                </c:pt>
                <c:pt idx="48646">
                  <c:v>0.38390401853152201</c:v>
                </c:pt>
                <c:pt idx="48647">
                  <c:v>0.38222817968637901</c:v>
                </c:pt>
                <c:pt idx="48648">
                  <c:v>0.38055234084123601</c:v>
                </c:pt>
                <c:pt idx="48649">
                  <c:v>0.37887650199667799</c:v>
                </c:pt>
                <c:pt idx="48650">
                  <c:v>0.377200663151535</c:v>
                </c:pt>
                <c:pt idx="48651">
                  <c:v>0.375524824306392</c:v>
                </c:pt>
                <c:pt idx="48652">
                  <c:v>0.37384898546183398</c:v>
                </c:pt>
                <c:pt idx="48653">
                  <c:v>0.37217314661669099</c:v>
                </c:pt>
                <c:pt idx="48654">
                  <c:v>0.37049730777154799</c:v>
                </c:pt>
                <c:pt idx="48655">
                  <c:v>0.36882146892699103</c:v>
                </c:pt>
                <c:pt idx="48656">
                  <c:v>0.36714563008184697</c:v>
                </c:pt>
                <c:pt idx="48657">
                  <c:v>0.36546979123670398</c:v>
                </c:pt>
                <c:pt idx="48658">
                  <c:v>0.36379395239214701</c:v>
                </c:pt>
                <c:pt idx="48659">
                  <c:v>0.36211811354700302</c:v>
                </c:pt>
                <c:pt idx="48660">
                  <c:v>0.36044227470186002</c:v>
                </c:pt>
                <c:pt idx="48661">
                  <c:v>0.358766435857303</c:v>
                </c:pt>
                <c:pt idx="48662">
                  <c:v>0.35709059701216</c:v>
                </c:pt>
                <c:pt idx="48663">
                  <c:v>0.35541475816701601</c:v>
                </c:pt>
                <c:pt idx="48664">
                  <c:v>0.35373891932245899</c:v>
                </c:pt>
                <c:pt idx="48665">
                  <c:v>0.35206308047731599</c:v>
                </c:pt>
                <c:pt idx="48666">
                  <c:v>0.350387241632172</c:v>
                </c:pt>
                <c:pt idx="48667">
                  <c:v>0.34871140278761498</c:v>
                </c:pt>
                <c:pt idx="48668">
                  <c:v>0.34703556394247198</c:v>
                </c:pt>
                <c:pt idx="48669">
                  <c:v>0.34535972509732898</c:v>
                </c:pt>
                <c:pt idx="48670">
                  <c:v>0.34368388625277102</c:v>
                </c:pt>
                <c:pt idx="48671">
                  <c:v>0.34200804740762802</c:v>
                </c:pt>
                <c:pt idx="48672">
                  <c:v>0.34033220856248497</c:v>
                </c:pt>
                <c:pt idx="48673">
                  <c:v>0.33865636971792701</c:v>
                </c:pt>
                <c:pt idx="48674">
                  <c:v>0.33698053087278401</c:v>
                </c:pt>
                <c:pt idx="48675">
                  <c:v>0.33530469202764102</c:v>
                </c:pt>
                <c:pt idx="48676">
                  <c:v>0.333628853183083</c:v>
                </c:pt>
                <c:pt idx="48677">
                  <c:v>0.33195301433794</c:v>
                </c:pt>
                <c:pt idx="48678">
                  <c:v>0.330277175492797</c:v>
                </c:pt>
                <c:pt idx="48679">
                  <c:v>0.32860133664823898</c:v>
                </c:pt>
                <c:pt idx="48680">
                  <c:v>0.32692549780309599</c:v>
                </c:pt>
                <c:pt idx="48681">
                  <c:v>0.32524965895795299</c:v>
                </c:pt>
                <c:pt idx="48682">
                  <c:v>0.32357382011339503</c:v>
                </c:pt>
                <c:pt idx="48683">
                  <c:v>0.32189798126825198</c:v>
                </c:pt>
                <c:pt idx="48684">
                  <c:v>0.32022214242310898</c:v>
                </c:pt>
                <c:pt idx="48685">
                  <c:v>0.31854630357855102</c:v>
                </c:pt>
                <c:pt idx="48686">
                  <c:v>0.31687046473340802</c:v>
                </c:pt>
                <c:pt idx="48687">
                  <c:v>0.31519462588826502</c:v>
                </c:pt>
                <c:pt idx="48688">
                  <c:v>0.313518787043707</c:v>
                </c:pt>
                <c:pt idx="48689">
                  <c:v>0.31184294819856401</c:v>
                </c:pt>
                <c:pt idx="48690">
                  <c:v>0.31016710935342101</c:v>
                </c:pt>
                <c:pt idx="48691">
                  <c:v>0.30849127050886299</c:v>
                </c:pt>
                <c:pt idx="48692">
                  <c:v>0.30681543166372</c:v>
                </c:pt>
                <c:pt idx="48693">
                  <c:v>0.305139592818577</c:v>
                </c:pt>
                <c:pt idx="48694">
                  <c:v>0.30346375397401898</c:v>
                </c:pt>
                <c:pt idx="48695">
                  <c:v>0.30178791512887598</c:v>
                </c:pt>
                <c:pt idx="48696">
                  <c:v>0.30011207628373299</c:v>
                </c:pt>
                <c:pt idx="48697">
                  <c:v>0.29843623743917502</c:v>
                </c:pt>
                <c:pt idx="48698">
                  <c:v>0.29676039859403203</c:v>
                </c:pt>
                <c:pt idx="48699">
                  <c:v>0.29508455974888897</c:v>
                </c:pt>
                <c:pt idx="48700">
                  <c:v>0.29340872090433101</c:v>
                </c:pt>
                <c:pt idx="48701">
                  <c:v>0.29173288205918801</c:v>
                </c:pt>
                <c:pt idx="48702">
                  <c:v>0.29005704321404502</c:v>
                </c:pt>
                <c:pt idx="48703">
                  <c:v>0.288381204369487</c:v>
                </c:pt>
                <c:pt idx="48704">
                  <c:v>0.286705365524344</c:v>
                </c:pt>
                <c:pt idx="48705">
                  <c:v>0.28502952667920101</c:v>
                </c:pt>
                <c:pt idx="48706">
                  <c:v>0.28335368783464299</c:v>
                </c:pt>
                <c:pt idx="48707">
                  <c:v>0.28167784898949999</c:v>
                </c:pt>
                <c:pt idx="48708">
                  <c:v>0.28000201014435699</c:v>
                </c:pt>
                <c:pt idx="48709">
                  <c:v>0.27832617129979897</c:v>
                </c:pt>
                <c:pt idx="48710">
                  <c:v>0.27665033245465598</c:v>
                </c:pt>
                <c:pt idx="48711">
                  <c:v>0.27497449360951298</c:v>
                </c:pt>
                <c:pt idx="48712">
                  <c:v>0.27329865476495502</c:v>
                </c:pt>
                <c:pt idx="48713">
                  <c:v>0.27162281591981202</c:v>
                </c:pt>
                <c:pt idx="48714">
                  <c:v>0.26994697707466903</c:v>
                </c:pt>
                <c:pt idx="48715">
                  <c:v>0.26827113823011101</c:v>
                </c:pt>
                <c:pt idx="48716">
                  <c:v>0.26659529938496801</c:v>
                </c:pt>
                <c:pt idx="48717">
                  <c:v>0.26491946053982501</c:v>
                </c:pt>
                <c:pt idx="48718">
                  <c:v>0.26324362169526699</c:v>
                </c:pt>
                <c:pt idx="48719">
                  <c:v>0.261567782850124</c:v>
                </c:pt>
                <c:pt idx="48720">
                  <c:v>0.259891944004981</c:v>
                </c:pt>
                <c:pt idx="48721">
                  <c:v>0.25821610516042298</c:v>
                </c:pt>
                <c:pt idx="48722">
                  <c:v>0.25654026631527999</c:v>
                </c:pt>
                <c:pt idx="48723">
                  <c:v>0.25486442747013699</c:v>
                </c:pt>
                <c:pt idx="48724">
                  <c:v>0.25318858862557903</c:v>
                </c:pt>
                <c:pt idx="48725">
                  <c:v>0.25151274978043597</c:v>
                </c:pt>
                <c:pt idx="48726">
                  <c:v>0.24983691093529301</c:v>
                </c:pt>
                <c:pt idx="48727">
                  <c:v>0.24816107209073601</c:v>
                </c:pt>
                <c:pt idx="48728">
                  <c:v>0.24648523324559199</c:v>
                </c:pt>
                <c:pt idx="48729">
                  <c:v>0.24480939440044899</c:v>
                </c:pt>
                <c:pt idx="48730">
                  <c:v>0.243133555555892</c:v>
                </c:pt>
                <c:pt idx="48731">
                  <c:v>0.241457716710749</c:v>
                </c:pt>
                <c:pt idx="48732">
                  <c:v>0.23978187786560501</c:v>
                </c:pt>
                <c:pt idx="48733">
                  <c:v>0.23810603902104799</c:v>
                </c:pt>
                <c:pt idx="48734">
                  <c:v>0.23643020017590499</c:v>
                </c:pt>
                <c:pt idx="48735">
                  <c:v>0.234754361330761</c:v>
                </c:pt>
                <c:pt idx="48736">
                  <c:v>0.233078522486204</c:v>
                </c:pt>
                <c:pt idx="48737">
                  <c:v>0.23140268364106101</c:v>
                </c:pt>
                <c:pt idx="48738">
                  <c:v>0.22972684479591801</c:v>
                </c:pt>
                <c:pt idx="48739">
                  <c:v>0.22805100595135999</c:v>
                </c:pt>
                <c:pt idx="48740">
                  <c:v>0.226375167106217</c:v>
                </c:pt>
                <c:pt idx="48741">
                  <c:v>0.224699328261074</c:v>
                </c:pt>
                <c:pt idx="48742">
                  <c:v>0.22302348941651601</c:v>
                </c:pt>
                <c:pt idx="48743">
                  <c:v>0.22134765057137301</c:v>
                </c:pt>
                <c:pt idx="48744">
                  <c:v>0.21967181172622999</c:v>
                </c:pt>
                <c:pt idx="48745">
                  <c:v>0.217995972881672</c:v>
                </c:pt>
                <c:pt idx="48746">
                  <c:v>0.216320134036529</c:v>
                </c:pt>
                <c:pt idx="48747">
                  <c:v>0.214644295191386</c:v>
                </c:pt>
                <c:pt idx="48748">
                  <c:v>0.21296845634682801</c:v>
                </c:pt>
                <c:pt idx="48749">
                  <c:v>0.21129261750168499</c:v>
                </c:pt>
                <c:pt idx="48750">
                  <c:v>0.20961677865654199</c:v>
                </c:pt>
                <c:pt idx="48751">
                  <c:v>0.207940939811984</c:v>
                </c:pt>
                <c:pt idx="48752">
                  <c:v>0.206265100966841</c:v>
                </c:pt>
                <c:pt idx="48753">
                  <c:v>0.20458926212169801</c:v>
                </c:pt>
                <c:pt idx="48754">
                  <c:v>0.20291342327713999</c:v>
                </c:pt>
                <c:pt idx="48755">
                  <c:v>0.20123758443199699</c:v>
                </c:pt>
                <c:pt idx="48756">
                  <c:v>0.19956174558685399</c:v>
                </c:pt>
                <c:pt idx="48757">
                  <c:v>0.197885906742296</c:v>
                </c:pt>
                <c:pt idx="48758">
                  <c:v>0.19621006789715301</c:v>
                </c:pt>
                <c:pt idx="48759">
                  <c:v>0.19453422905201001</c:v>
                </c:pt>
                <c:pt idx="48760">
                  <c:v>0.19285839020745199</c:v>
                </c:pt>
                <c:pt idx="48761">
                  <c:v>0.19118255136230899</c:v>
                </c:pt>
                <c:pt idx="48762">
                  <c:v>0.189506712517166</c:v>
                </c:pt>
                <c:pt idx="48763">
                  <c:v>0.18783087367260801</c:v>
                </c:pt>
                <c:pt idx="48764">
                  <c:v>0.18615503482746501</c:v>
                </c:pt>
                <c:pt idx="48765">
                  <c:v>0.18447919598232199</c:v>
                </c:pt>
                <c:pt idx="48766">
                  <c:v>0.18280335713776399</c:v>
                </c:pt>
                <c:pt idx="48767">
                  <c:v>0.181127518292621</c:v>
                </c:pt>
                <c:pt idx="48768">
                  <c:v>0.179451679447478</c:v>
                </c:pt>
                <c:pt idx="48769">
                  <c:v>0.17777584060292001</c:v>
                </c:pt>
                <c:pt idx="48770">
                  <c:v>0.17610000175777701</c:v>
                </c:pt>
                <c:pt idx="48771">
                  <c:v>0.17442416291263399</c:v>
                </c:pt>
                <c:pt idx="48772">
                  <c:v>0.172748324068076</c:v>
                </c:pt>
                <c:pt idx="48773">
                  <c:v>0.171072485222933</c:v>
                </c:pt>
                <c:pt idx="48774">
                  <c:v>0.16939664637779001</c:v>
                </c:pt>
                <c:pt idx="48775">
                  <c:v>0.16772080753323201</c:v>
                </c:pt>
                <c:pt idx="48776">
                  <c:v>0.16604496868808899</c:v>
                </c:pt>
                <c:pt idx="48777">
                  <c:v>0.16436912984294599</c:v>
                </c:pt>
                <c:pt idx="48778">
                  <c:v>0.162693290998388</c:v>
                </c:pt>
                <c:pt idx="48779">
                  <c:v>0.16101745215324501</c:v>
                </c:pt>
                <c:pt idx="48780">
                  <c:v>0.15934161330810201</c:v>
                </c:pt>
                <c:pt idx="48781">
                  <c:v>0.15766577446354399</c:v>
                </c:pt>
                <c:pt idx="48782">
                  <c:v>0.15598993561840099</c:v>
                </c:pt>
                <c:pt idx="48783">
                  <c:v>0.154314096773258</c:v>
                </c:pt>
                <c:pt idx="48784">
                  <c:v>0.15263825792870001</c:v>
                </c:pt>
                <c:pt idx="48785">
                  <c:v>0.15096241908355701</c:v>
                </c:pt>
                <c:pt idx="48786">
                  <c:v>0.14928658023841401</c:v>
                </c:pt>
                <c:pt idx="48787">
                  <c:v>0.14761074139385599</c:v>
                </c:pt>
                <c:pt idx="48788">
                  <c:v>0.145934902548713</c:v>
                </c:pt>
                <c:pt idx="48789">
                  <c:v>0.14425906370357</c:v>
                </c:pt>
                <c:pt idx="48790">
                  <c:v>0.14258322485901201</c:v>
                </c:pt>
                <c:pt idx="48791">
                  <c:v>0.14090738601386901</c:v>
                </c:pt>
                <c:pt idx="48792">
                  <c:v>0.13923154716872599</c:v>
                </c:pt>
                <c:pt idx="48793">
                  <c:v>0.137555708324169</c:v>
                </c:pt>
                <c:pt idx="48794">
                  <c:v>0.135879869479025</c:v>
                </c:pt>
                <c:pt idx="48795">
                  <c:v>0.134204030633882</c:v>
                </c:pt>
                <c:pt idx="48796">
                  <c:v>0.13252819178932501</c:v>
                </c:pt>
                <c:pt idx="48797">
                  <c:v>0.13085235294418099</c:v>
                </c:pt>
                <c:pt idx="48798">
                  <c:v>0.12917651409903799</c:v>
                </c:pt>
                <c:pt idx="48799">
                  <c:v>0.127500675254481</c:v>
                </c:pt>
                <c:pt idx="48800">
                  <c:v>0.125824836409337</c:v>
                </c:pt>
                <c:pt idx="48801">
                  <c:v>0.12414899756419399</c:v>
                </c:pt>
                <c:pt idx="48802">
                  <c:v>0.122473158719637</c:v>
                </c:pt>
                <c:pt idx="48803">
                  <c:v>0.12079731987449401</c:v>
                </c:pt>
                <c:pt idx="48804">
                  <c:v>0.11912148102935</c:v>
                </c:pt>
                <c:pt idx="48805">
                  <c:v>0.117445642184793</c:v>
                </c:pt>
                <c:pt idx="48806">
                  <c:v>0.11576980333964999</c:v>
                </c:pt>
                <c:pt idx="48807">
                  <c:v>0.114093964494507</c:v>
                </c:pt>
                <c:pt idx="48808">
                  <c:v>0.11241812564994901</c:v>
                </c:pt>
                <c:pt idx="48809">
                  <c:v>0.11074228680480599</c:v>
                </c:pt>
                <c:pt idx="48810">
                  <c:v>0.109066447959663</c:v>
                </c:pt>
                <c:pt idx="48811">
                  <c:v>0.10739060911510501</c:v>
                </c:pt>
                <c:pt idx="48812">
                  <c:v>0.105714770269962</c:v>
                </c:pt>
                <c:pt idx="48813">
                  <c:v>0.104038931424819</c:v>
                </c:pt>
                <c:pt idx="48814">
                  <c:v>0.10236309258026099</c:v>
                </c:pt>
                <c:pt idx="48815">
                  <c:v>0.100687253735118</c:v>
                </c:pt>
                <c:pt idx="48816">
                  <c:v>9.90114148899746E-2</c:v>
                </c:pt>
                <c:pt idx="48817">
                  <c:v>9.7335576045416802E-2</c:v>
                </c:pt>
                <c:pt idx="48818">
                  <c:v>9.5659737200273806E-2</c:v>
                </c:pt>
                <c:pt idx="48819">
                  <c:v>9.3983898355130699E-2</c:v>
                </c:pt>
                <c:pt idx="48820">
                  <c:v>9.2308059510572901E-2</c:v>
                </c:pt>
                <c:pt idx="48821">
                  <c:v>9.0632220665429794E-2</c:v>
                </c:pt>
                <c:pt idx="48822">
                  <c:v>8.8956381820286701E-2</c:v>
                </c:pt>
                <c:pt idx="48823">
                  <c:v>8.7280542975728903E-2</c:v>
                </c:pt>
                <c:pt idx="48824">
                  <c:v>8.5604704130585796E-2</c:v>
                </c:pt>
                <c:pt idx="48825">
                  <c:v>8.39288652854428E-2</c:v>
                </c:pt>
                <c:pt idx="48826">
                  <c:v>8.2253026440885002E-2</c:v>
                </c:pt>
                <c:pt idx="48827">
                  <c:v>8.0577187595741895E-2</c:v>
                </c:pt>
                <c:pt idx="48828">
                  <c:v>7.8901348750598801E-2</c:v>
                </c:pt>
                <c:pt idx="48829">
                  <c:v>7.7225509906041004E-2</c:v>
                </c:pt>
                <c:pt idx="48830">
                  <c:v>7.5549671060897897E-2</c:v>
                </c:pt>
                <c:pt idx="48831">
                  <c:v>7.38738322157549E-2</c:v>
                </c:pt>
                <c:pt idx="48832">
                  <c:v>7.2197993371197103E-2</c:v>
                </c:pt>
                <c:pt idx="48833">
                  <c:v>7.0522154526053996E-2</c:v>
                </c:pt>
                <c:pt idx="48834">
                  <c:v>6.8846315680910902E-2</c:v>
                </c:pt>
                <c:pt idx="48835">
                  <c:v>6.7170476836353105E-2</c:v>
                </c:pt>
                <c:pt idx="48836">
                  <c:v>6.5494637991209997E-2</c:v>
                </c:pt>
                <c:pt idx="48837">
                  <c:v>6.3818799146066904E-2</c:v>
                </c:pt>
                <c:pt idx="48838">
                  <c:v>6.2142960301509099E-2</c:v>
                </c:pt>
                <c:pt idx="48839">
                  <c:v>6.0467121456366103E-2</c:v>
                </c:pt>
                <c:pt idx="48840">
                  <c:v>5.8791282611223003E-2</c:v>
                </c:pt>
                <c:pt idx="48841">
                  <c:v>5.7115443766665198E-2</c:v>
                </c:pt>
                <c:pt idx="48842">
                  <c:v>5.5439604921522098E-2</c:v>
                </c:pt>
                <c:pt idx="48843">
                  <c:v>5.3763766076378998E-2</c:v>
                </c:pt>
                <c:pt idx="48844">
                  <c:v>5.20879272318212E-2</c:v>
                </c:pt>
                <c:pt idx="48845">
                  <c:v>5.04120883866781E-2</c:v>
                </c:pt>
                <c:pt idx="48846">
                  <c:v>4.8736249541535097E-2</c:v>
                </c:pt>
                <c:pt idx="48847">
                  <c:v>4.7060410696977299E-2</c:v>
                </c:pt>
                <c:pt idx="48848">
                  <c:v>4.5384571851834199E-2</c:v>
                </c:pt>
                <c:pt idx="48849">
                  <c:v>4.3708733006691099E-2</c:v>
                </c:pt>
                <c:pt idx="48850">
                  <c:v>4.2032894162133301E-2</c:v>
                </c:pt>
                <c:pt idx="48851">
                  <c:v>4.0357055316990201E-2</c:v>
                </c:pt>
                <c:pt idx="48852">
                  <c:v>3.8681216471847198E-2</c:v>
                </c:pt>
                <c:pt idx="48853">
                  <c:v>3.70053776272894E-2</c:v>
                </c:pt>
                <c:pt idx="48854">
                  <c:v>3.53295387821463E-2</c:v>
                </c:pt>
                <c:pt idx="48855">
                  <c:v>3.3653699937003199E-2</c:v>
                </c:pt>
                <c:pt idx="48856">
                  <c:v>3.1977861092445402E-2</c:v>
                </c:pt>
                <c:pt idx="48857">
                  <c:v>3.0302022247302302E-2</c:v>
                </c:pt>
                <c:pt idx="48858">
                  <c:v>2.8626183402159201E-2</c:v>
                </c:pt>
                <c:pt idx="48859">
                  <c:v>2.69503445576014E-2</c:v>
                </c:pt>
                <c:pt idx="48860">
                  <c:v>2.52745057124584E-2</c:v>
                </c:pt>
                <c:pt idx="48861">
                  <c:v>2.35986668673153E-2</c:v>
                </c:pt>
                <c:pt idx="48862">
                  <c:v>2.1922828022757499E-2</c:v>
                </c:pt>
                <c:pt idx="48863">
                  <c:v>2.0246989177614399E-2</c:v>
                </c:pt>
                <c:pt idx="48864">
                  <c:v>1.8571150332471299E-2</c:v>
                </c:pt>
                <c:pt idx="48865">
                  <c:v>1.6895311487913501E-2</c:v>
                </c:pt>
                <c:pt idx="48866">
                  <c:v>1.5219472642770401E-2</c:v>
                </c:pt>
                <c:pt idx="48867">
                  <c:v>1.3543633797627399E-2</c:v>
                </c:pt>
                <c:pt idx="48868">
                  <c:v>1.18677949530696E-2</c:v>
                </c:pt>
                <c:pt idx="48869">
                  <c:v>1.01919561079265E-2</c:v>
                </c:pt>
                <c:pt idx="48870">
                  <c:v>8.5161172627834202E-3</c:v>
                </c:pt>
                <c:pt idx="48871">
                  <c:v>6.8402784182256E-3</c:v>
                </c:pt>
                <c:pt idx="48872">
                  <c:v>5.1644395730824902E-3</c:v>
                </c:pt>
                <c:pt idx="48873">
                  <c:v>3.4886007279394801E-3</c:v>
                </c:pt>
                <c:pt idx="48874">
                  <c:v>1.8127618833816599E-3</c:v>
                </c:pt>
                <c:pt idx="48875">
                  <c:v>1.3692303823856201E-4</c:v>
                </c:pt>
                <c:pt idx="48876">
                  <c:v>-1.5389158069045201E-3</c:v>
                </c:pt>
                <c:pt idx="48877">
                  <c:v>-3.2147546514622702E-3</c:v>
                </c:pt>
                <c:pt idx="48878">
                  <c:v>-4.8905934966053796E-3</c:v>
                </c:pt>
                <c:pt idx="48879">
                  <c:v>-6.5664323417484599E-3</c:v>
                </c:pt>
                <c:pt idx="48880">
                  <c:v>-8.2422711863062905E-3</c:v>
                </c:pt>
                <c:pt idx="48881">
                  <c:v>-9.9181100314493092E-3</c:v>
                </c:pt>
                <c:pt idx="48882">
                  <c:v>-1.1593948876592401E-2</c:v>
                </c:pt>
                <c:pt idx="48883">
                  <c:v>-1.32697877211502E-2</c:v>
                </c:pt>
                <c:pt idx="48884">
                  <c:v>-1.49456265662933E-2</c:v>
                </c:pt>
                <c:pt idx="48885">
                  <c:v>-1.6621465411436401E-2</c:v>
                </c:pt>
                <c:pt idx="48886">
                  <c:v>-1.8297304255994198E-2</c:v>
                </c:pt>
                <c:pt idx="48887">
                  <c:v>-1.9973143101137299E-2</c:v>
                </c:pt>
                <c:pt idx="48888">
                  <c:v>-2.1648981946280298E-2</c:v>
                </c:pt>
                <c:pt idx="48889">
                  <c:v>-2.3324820790838099E-2</c:v>
                </c:pt>
                <c:pt idx="48890">
                  <c:v>-2.50006596359812E-2</c:v>
                </c:pt>
                <c:pt idx="48891">
                  <c:v>-2.66764984811243E-2</c:v>
                </c:pt>
                <c:pt idx="48892">
                  <c:v>-2.8352337325682101E-2</c:v>
                </c:pt>
                <c:pt idx="48893">
                  <c:v>-3.0028176170825201E-2</c:v>
                </c:pt>
                <c:pt idx="48894">
                  <c:v>-3.1704015015968201E-2</c:v>
                </c:pt>
                <c:pt idx="48895">
                  <c:v>-3.3379853860526103E-2</c:v>
                </c:pt>
                <c:pt idx="48896">
                  <c:v>-3.5055692705669099E-2</c:v>
                </c:pt>
                <c:pt idx="48897">
                  <c:v>-3.6731531550812199E-2</c:v>
                </c:pt>
                <c:pt idx="48898">
                  <c:v>-3.8407370395369997E-2</c:v>
                </c:pt>
                <c:pt idx="48899">
                  <c:v>-4.0083209240513097E-2</c:v>
                </c:pt>
                <c:pt idx="48900">
                  <c:v>-4.1759048085656197E-2</c:v>
                </c:pt>
                <c:pt idx="48901">
                  <c:v>-4.3434886930214002E-2</c:v>
                </c:pt>
                <c:pt idx="48902">
                  <c:v>-4.5110725775356998E-2</c:v>
                </c:pt>
                <c:pt idx="48903">
                  <c:v>-4.6786564620500098E-2</c:v>
                </c:pt>
                <c:pt idx="48904">
                  <c:v>-4.8462403465057903E-2</c:v>
                </c:pt>
                <c:pt idx="48905">
                  <c:v>-5.0138242310201003E-2</c:v>
                </c:pt>
                <c:pt idx="48906">
                  <c:v>-5.1814081155344097E-2</c:v>
                </c:pt>
                <c:pt idx="48907">
                  <c:v>-5.3489919999901901E-2</c:v>
                </c:pt>
                <c:pt idx="48908">
                  <c:v>-5.5165758845044897E-2</c:v>
                </c:pt>
                <c:pt idx="48909">
                  <c:v>-5.6841597690187998E-2</c:v>
                </c:pt>
                <c:pt idx="48910">
                  <c:v>-5.8517436534745802E-2</c:v>
                </c:pt>
                <c:pt idx="48911">
                  <c:v>-6.0193275379888903E-2</c:v>
                </c:pt>
                <c:pt idx="48912">
                  <c:v>-6.1869114225032003E-2</c:v>
                </c:pt>
                <c:pt idx="48913">
                  <c:v>-6.3544953069589794E-2</c:v>
                </c:pt>
                <c:pt idx="48914">
                  <c:v>-6.5220791914732901E-2</c:v>
                </c:pt>
                <c:pt idx="48915">
                  <c:v>-6.6896630759875897E-2</c:v>
                </c:pt>
                <c:pt idx="48916">
                  <c:v>-6.8572469604433695E-2</c:v>
                </c:pt>
                <c:pt idx="48917">
                  <c:v>-7.0248308449576802E-2</c:v>
                </c:pt>
                <c:pt idx="48918">
                  <c:v>-7.1924147294719895E-2</c:v>
                </c:pt>
                <c:pt idx="48919">
                  <c:v>-7.3599986139277707E-2</c:v>
                </c:pt>
                <c:pt idx="48920">
                  <c:v>-7.52758249844208E-2</c:v>
                </c:pt>
                <c:pt idx="48921">
                  <c:v>-7.6951663829563893E-2</c:v>
                </c:pt>
                <c:pt idx="48922">
                  <c:v>-7.8627502674121705E-2</c:v>
                </c:pt>
                <c:pt idx="48923">
                  <c:v>-8.0303341519264701E-2</c:v>
                </c:pt>
                <c:pt idx="48924">
                  <c:v>-8.1979180364407794E-2</c:v>
                </c:pt>
                <c:pt idx="48925">
                  <c:v>-8.3655019208965606E-2</c:v>
                </c:pt>
                <c:pt idx="48926">
                  <c:v>-8.5330858054108699E-2</c:v>
                </c:pt>
                <c:pt idx="48927">
                  <c:v>-8.7006696899251806E-2</c:v>
                </c:pt>
                <c:pt idx="48928">
                  <c:v>-8.8682535743809604E-2</c:v>
                </c:pt>
                <c:pt idx="48929">
                  <c:v>-9.03583745889526E-2</c:v>
                </c:pt>
                <c:pt idx="48930">
                  <c:v>-9.2034213434095694E-2</c:v>
                </c:pt>
                <c:pt idx="48931">
                  <c:v>-9.3710052278653505E-2</c:v>
                </c:pt>
                <c:pt idx="48932">
                  <c:v>-9.5385891123796598E-2</c:v>
                </c:pt>
                <c:pt idx="48933">
                  <c:v>-9.7061729968939706E-2</c:v>
                </c:pt>
                <c:pt idx="48934">
                  <c:v>-9.8737568813497503E-2</c:v>
                </c:pt>
                <c:pt idx="48935">
                  <c:v>-0.100413407658641</c:v>
                </c:pt>
                <c:pt idx="48936">
                  <c:v>-0.102089246503784</c:v>
                </c:pt>
                <c:pt idx="48937">
                  <c:v>-0.103765085348341</c:v>
                </c:pt>
                <c:pt idx="48938">
                  <c:v>-0.105440924193485</c:v>
                </c:pt>
                <c:pt idx="48939">
                  <c:v>-0.10711676303862799</c:v>
                </c:pt>
                <c:pt idx="48940">
                  <c:v>-0.106978295320283</c:v>
                </c:pt>
                <c:pt idx="48941">
                  <c:v>-0.105025521038355</c:v>
                </c:pt>
                <c:pt idx="48942">
                  <c:v>-0.103072746756427</c:v>
                </c:pt>
                <c:pt idx="48943">
                  <c:v>-0.10111997247517999</c:v>
                </c:pt>
                <c:pt idx="48944">
                  <c:v>-9.9167198193251996E-2</c:v>
                </c:pt>
                <c:pt idx="48945">
                  <c:v>-9.7214423911323594E-2</c:v>
                </c:pt>
                <c:pt idx="48946">
                  <c:v>-9.5261649630077203E-2</c:v>
                </c:pt>
                <c:pt idx="48947">
                  <c:v>-9.3308875348148898E-2</c:v>
                </c:pt>
                <c:pt idx="48948">
                  <c:v>-9.1356101066220594E-2</c:v>
                </c:pt>
                <c:pt idx="48949">
                  <c:v>-8.9403326784974202E-2</c:v>
                </c:pt>
                <c:pt idx="48950">
                  <c:v>-8.7450552503045897E-2</c:v>
                </c:pt>
                <c:pt idx="48951">
                  <c:v>-8.5497778221117496E-2</c:v>
                </c:pt>
                <c:pt idx="48952">
                  <c:v>-8.3545003939871201E-2</c:v>
                </c:pt>
                <c:pt idx="48953">
                  <c:v>-8.1592229657942897E-2</c:v>
                </c:pt>
                <c:pt idx="48954">
                  <c:v>-7.9639455376014495E-2</c:v>
                </c:pt>
                <c:pt idx="48955">
                  <c:v>-7.7686681094768201E-2</c:v>
                </c:pt>
                <c:pt idx="48956">
                  <c:v>-7.5733906812839799E-2</c:v>
                </c:pt>
                <c:pt idx="48957">
                  <c:v>-7.3781132530911495E-2</c:v>
                </c:pt>
                <c:pt idx="48958">
                  <c:v>-7.1828358249665103E-2</c:v>
                </c:pt>
                <c:pt idx="48959">
                  <c:v>-6.9875583967736798E-2</c:v>
                </c:pt>
                <c:pt idx="48960">
                  <c:v>-6.7922809685808397E-2</c:v>
                </c:pt>
                <c:pt idx="48961">
                  <c:v>-6.5970035404562102E-2</c:v>
                </c:pt>
                <c:pt idx="48962">
                  <c:v>-6.4017261122633798E-2</c:v>
                </c:pt>
                <c:pt idx="48963">
                  <c:v>-6.2064486840705403E-2</c:v>
                </c:pt>
                <c:pt idx="48964">
                  <c:v>-6.0111712559459102E-2</c:v>
                </c:pt>
                <c:pt idx="48965">
                  <c:v>-5.81589382775307E-2</c:v>
                </c:pt>
                <c:pt idx="48966">
                  <c:v>-5.6206163995602403E-2</c:v>
                </c:pt>
                <c:pt idx="48967">
                  <c:v>-5.4253389714355997E-2</c:v>
                </c:pt>
                <c:pt idx="48968">
                  <c:v>-5.23006154324277E-2</c:v>
                </c:pt>
                <c:pt idx="48969">
                  <c:v>-5.0347841150499298E-2</c:v>
                </c:pt>
                <c:pt idx="48970">
                  <c:v>-4.8395066869253003E-2</c:v>
                </c:pt>
                <c:pt idx="48971">
                  <c:v>-4.6442292587324699E-2</c:v>
                </c:pt>
                <c:pt idx="48972">
                  <c:v>-4.4489518305396297E-2</c:v>
                </c:pt>
                <c:pt idx="48973">
                  <c:v>-4.2536744024150003E-2</c:v>
                </c:pt>
                <c:pt idx="48974">
                  <c:v>-4.0583969742221601E-2</c:v>
                </c:pt>
                <c:pt idx="48975">
                  <c:v>-3.8631195460293297E-2</c:v>
                </c:pt>
                <c:pt idx="48976">
                  <c:v>-3.6678421179046898E-2</c:v>
                </c:pt>
                <c:pt idx="48977">
                  <c:v>-3.4725646897118601E-2</c:v>
                </c:pt>
                <c:pt idx="48978">
                  <c:v>-3.2772872615190303E-2</c:v>
                </c:pt>
                <c:pt idx="48979">
                  <c:v>-3.0820098333943901E-2</c:v>
                </c:pt>
                <c:pt idx="48980">
                  <c:v>-2.88673240520156E-2</c:v>
                </c:pt>
                <c:pt idx="48981">
                  <c:v>-2.6914549770087198E-2</c:v>
                </c:pt>
                <c:pt idx="48982">
                  <c:v>-2.49617754888409E-2</c:v>
                </c:pt>
                <c:pt idx="48983">
                  <c:v>-2.3009001206912499E-2</c:v>
                </c:pt>
                <c:pt idx="48984">
                  <c:v>-2.1056226924984201E-2</c:v>
                </c:pt>
                <c:pt idx="48985">
                  <c:v>-1.91034526437379E-2</c:v>
                </c:pt>
                <c:pt idx="48986">
                  <c:v>-1.7150678361809502E-2</c:v>
                </c:pt>
                <c:pt idx="48987">
                  <c:v>-1.5197904079881201E-2</c:v>
                </c:pt>
                <c:pt idx="48988">
                  <c:v>-1.32451297986348E-2</c:v>
                </c:pt>
                <c:pt idx="48989">
                  <c:v>-1.1292355516706499E-2</c:v>
                </c:pt>
                <c:pt idx="48990">
                  <c:v>-9.3395812347781392E-3</c:v>
                </c:pt>
                <c:pt idx="48991">
                  <c:v>-7.3868069535317901E-3</c:v>
                </c:pt>
                <c:pt idx="48992">
                  <c:v>-5.43403267160345E-3</c:v>
                </c:pt>
                <c:pt idx="48993">
                  <c:v>-3.48125838967511E-3</c:v>
                </c:pt>
                <c:pt idx="48994">
                  <c:v>-1.52848410842875E-3</c:v>
                </c:pt>
                <c:pt idx="48995">
                  <c:v>4.2429017349956998E-4</c:v>
                </c:pt>
                <c:pt idx="48996">
                  <c:v>2.3770644554279301E-3</c:v>
                </c:pt>
                <c:pt idx="48997">
                  <c:v>4.3298387366742701E-3</c:v>
                </c:pt>
                <c:pt idx="48998">
                  <c:v>6.2826130186025998E-3</c:v>
                </c:pt>
                <c:pt idx="48999">
                  <c:v>8.2353873005309598E-3</c:v>
                </c:pt>
                <c:pt idx="49000">
                  <c:v>1.0188161581777299E-2</c:v>
                </c:pt>
                <c:pt idx="49001">
                  <c:v>1.21409358637056E-2</c:v>
                </c:pt>
                <c:pt idx="49002">
                  <c:v>1.4093710145634E-2</c:v>
                </c:pt>
                <c:pt idx="49003">
                  <c:v>1.6046484426880302E-2</c:v>
                </c:pt>
                <c:pt idx="49004">
                  <c:v>1.79992587088087E-2</c:v>
                </c:pt>
                <c:pt idx="49005">
                  <c:v>1.9952032990737001E-2</c:v>
                </c:pt>
                <c:pt idx="49006">
                  <c:v>2.1904807271983399E-2</c:v>
                </c:pt>
                <c:pt idx="49007">
                  <c:v>2.38575815539117E-2</c:v>
                </c:pt>
                <c:pt idx="49008">
                  <c:v>2.5810355835840001E-2</c:v>
                </c:pt>
                <c:pt idx="49009">
                  <c:v>2.77631301170864E-2</c:v>
                </c:pt>
                <c:pt idx="49010">
                  <c:v>2.9715904399014701E-2</c:v>
                </c:pt>
                <c:pt idx="49011">
                  <c:v>3.1668678680943099E-2</c:v>
                </c:pt>
                <c:pt idx="49012">
                  <c:v>3.3621452962189401E-2</c:v>
                </c:pt>
                <c:pt idx="49013">
                  <c:v>3.5574227244117802E-2</c:v>
                </c:pt>
                <c:pt idx="49014">
                  <c:v>3.75270015260461E-2</c:v>
                </c:pt>
                <c:pt idx="49015">
                  <c:v>3.9479775807292498E-2</c:v>
                </c:pt>
                <c:pt idx="49016">
                  <c:v>4.1432550089220803E-2</c:v>
                </c:pt>
                <c:pt idx="49017">
                  <c:v>4.33853243711491E-2</c:v>
                </c:pt>
                <c:pt idx="49018">
                  <c:v>4.5338098652395499E-2</c:v>
                </c:pt>
                <c:pt idx="49019">
                  <c:v>4.7290872934323797E-2</c:v>
                </c:pt>
                <c:pt idx="49020">
                  <c:v>4.9243647216252198E-2</c:v>
                </c:pt>
                <c:pt idx="49021">
                  <c:v>5.11964214974985E-2</c:v>
                </c:pt>
                <c:pt idx="49022">
                  <c:v>5.3149195779426797E-2</c:v>
                </c:pt>
                <c:pt idx="49023">
                  <c:v>5.5101970061355199E-2</c:v>
                </c:pt>
                <c:pt idx="49024">
                  <c:v>5.7054744342601597E-2</c:v>
                </c:pt>
                <c:pt idx="49025">
                  <c:v>5.9007518624529902E-2</c:v>
                </c:pt>
                <c:pt idx="49026">
                  <c:v>6.0960292906458199E-2</c:v>
                </c:pt>
                <c:pt idx="49027">
                  <c:v>6.2913067187704605E-2</c:v>
                </c:pt>
                <c:pt idx="49028">
                  <c:v>6.4865841469632896E-2</c:v>
                </c:pt>
                <c:pt idx="49029">
                  <c:v>6.6818615751561297E-2</c:v>
                </c:pt>
                <c:pt idx="49030">
                  <c:v>6.8771390032807606E-2</c:v>
                </c:pt>
                <c:pt idx="49031">
                  <c:v>7.0724164314735896E-2</c:v>
                </c:pt>
                <c:pt idx="49032">
                  <c:v>7.2676938596664298E-2</c:v>
                </c:pt>
                <c:pt idx="49033">
                  <c:v>7.4629712877910606E-2</c:v>
                </c:pt>
                <c:pt idx="49034">
                  <c:v>7.6582487159838994E-2</c:v>
                </c:pt>
                <c:pt idx="49035">
                  <c:v>7.8535261441767298E-2</c:v>
                </c:pt>
                <c:pt idx="49036">
                  <c:v>8.0488035723013704E-2</c:v>
                </c:pt>
                <c:pt idx="49037">
                  <c:v>8.2440810004941995E-2</c:v>
                </c:pt>
                <c:pt idx="49038">
                  <c:v>8.4393584286870396E-2</c:v>
                </c:pt>
                <c:pt idx="49039">
                  <c:v>8.6346358568116705E-2</c:v>
                </c:pt>
                <c:pt idx="49040">
                  <c:v>8.8299132850044995E-2</c:v>
                </c:pt>
                <c:pt idx="49041">
                  <c:v>9.0251907131973397E-2</c:v>
                </c:pt>
                <c:pt idx="49042">
                  <c:v>9.2204681413219705E-2</c:v>
                </c:pt>
                <c:pt idx="49043">
                  <c:v>9.4157455695148107E-2</c:v>
                </c:pt>
                <c:pt idx="49044">
                  <c:v>9.6110229977076397E-2</c:v>
                </c:pt>
                <c:pt idx="49045">
                  <c:v>9.8063004258322803E-2</c:v>
                </c:pt>
                <c:pt idx="49046">
                  <c:v>0.100015778540251</c:v>
                </c:pt>
                <c:pt idx="49047">
                  <c:v>0.101968552822179</c:v>
                </c:pt>
                <c:pt idx="49048">
                  <c:v>0.103921327103426</c:v>
                </c:pt>
                <c:pt idx="49049">
                  <c:v>0.105874101385354</c:v>
                </c:pt>
                <c:pt idx="49050">
                  <c:v>0.107826875667282</c:v>
                </c:pt>
                <c:pt idx="49051">
                  <c:v>0.109779649948529</c:v>
                </c:pt>
                <c:pt idx="49052">
                  <c:v>0.111732424230457</c:v>
                </c:pt>
                <c:pt idx="49053">
                  <c:v>0.113685198512386</c:v>
                </c:pt>
                <c:pt idx="49054">
                  <c:v>0.115637972793632</c:v>
                </c:pt>
                <c:pt idx="49055">
                  <c:v>0.11759074707556</c:v>
                </c:pt>
                <c:pt idx="49056">
                  <c:v>0.119543521357489</c:v>
                </c:pt>
                <c:pt idx="49057">
                  <c:v>0.121496295638735</c:v>
                </c:pt>
                <c:pt idx="49058">
                  <c:v>0.123449069920663</c:v>
                </c:pt>
                <c:pt idx="49059">
                  <c:v>0.12540184420259201</c:v>
                </c:pt>
                <c:pt idx="49060">
                  <c:v>0.127354618483838</c:v>
                </c:pt>
                <c:pt idx="49061">
                  <c:v>0.129307392765766</c:v>
                </c:pt>
                <c:pt idx="49062">
                  <c:v>0.131260167047695</c:v>
                </c:pt>
                <c:pt idx="49063">
                  <c:v>0.13321294132894099</c:v>
                </c:pt>
                <c:pt idx="49064">
                  <c:v>0.13516571561086899</c:v>
                </c:pt>
                <c:pt idx="49065">
                  <c:v>0.13711848989279801</c:v>
                </c:pt>
                <c:pt idx="49066">
                  <c:v>0.139071264174044</c:v>
                </c:pt>
                <c:pt idx="49067">
                  <c:v>0.141024038455972</c:v>
                </c:pt>
                <c:pt idx="49068">
                  <c:v>0.142976812737901</c:v>
                </c:pt>
                <c:pt idx="49069">
                  <c:v>0.14492958701914699</c:v>
                </c:pt>
                <c:pt idx="49070">
                  <c:v>0.14688236130107499</c:v>
                </c:pt>
                <c:pt idx="49071">
                  <c:v>0.14883513558300401</c:v>
                </c:pt>
                <c:pt idx="49072">
                  <c:v>0.15078790986425</c:v>
                </c:pt>
                <c:pt idx="49073">
                  <c:v>0.152740684146178</c:v>
                </c:pt>
                <c:pt idx="49074">
                  <c:v>0.154693458428107</c:v>
                </c:pt>
                <c:pt idx="49075">
                  <c:v>0.15664623270935299</c:v>
                </c:pt>
                <c:pt idx="49076">
                  <c:v>0.15859900699128099</c:v>
                </c:pt>
                <c:pt idx="49077">
                  <c:v>0.16055178127320999</c:v>
                </c:pt>
                <c:pt idx="49078">
                  <c:v>0.162504555554456</c:v>
                </c:pt>
                <c:pt idx="49079">
                  <c:v>0.164457329836384</c:v>
                </c:pt>
                <c:pt idx="49080">
                  <c:v>0.166410104118313</c:v>
                </c:pt>
                <c:pt idx="49081">
                  <c:v>0.16836287839955899</c:v>
                </c:pt>
                <c:pt idx="49082">
                  <c:v>0.17031565268148699</c:v>
                </c:pt>
                <c:pt idx="49083">
                  <c:v>0.17226842696341599</c:v>
                </c:pt>
                <c:pt idx="49084">
                  <c:v>0.17422120124466201</c:v>
                </c:pt>
                <c:pt idx="49085">
                  <c:v>0.176173975526591</c:v>
                </c:pt>
                <c:pt idx="49086">
                  <c:v>0.178126749808519</c:v>
                </c:pt>
                <c:pt idx="49087">
                  <c:v>0.18007952408976499</c:v>
                </c:pt>
                <c:pt idx="49088">
                  <c:v>0.18203229837169399</c:v>
                </c:pt>
                <c:pt idx="49089">
                  <c:v>0.18398507265362199</c:v>
                </c:pt>
                <c:pt idx="49090">
                  <c:v>0.18593784693486801</c:v>
                </c:pt>
                <c:pt idx="49091">
                  <c:v>0.187890621216797</c:v>
                </c:pt>
                <c:pt idx="49092">
                  <c:v>0.189843395498725</c:v>
                </c:pt>
                <c:pt idx="49093">
                  <c:v>0.19179616977997099</c:v>
                </c:pt>
                <c:pt idx="49094">
                  <c:v>0.19374894406189999</c:v>
                </c:pt>
                <c:pt idx="49095">
                  <c:v>0.19570171834382799</c:v>
                </c:pt>
                <c:pt idx="49096">
                  <c:v>0.19765449262507401</c:v>
                </c:pt>
                <c:pt idx="49097">
                  <c:v>0.19960726690700301</c:v>
                </c:pt>
                <c:pt idx="49098">
                  <c:v>0.20156004118893101</c:v>
                </c:pt>
                <c:pt idx="49099">
                  <c:v>0.20351281547017699</c:v>
                </c:pt>
                <c:pt idx="49100">
                  <c:v>0.20546558975210599</c:v>
                </c:pt>
                <c:pt idx="49101">
                  <c:v>0.20741836403403399</c:v>
                </c:pt>
                <c:pt idx="49102">
                  <c:v>0.20937113831528001</c:v>
                </c:pt>
                <c:pt idx="49103">
                  <c:v>0.21132391259720901</c:v>
                </c:pt>
                <c:pt idx="49104">
                  <c:v>0.21327668687913701</c:v>
                </c:pt>
                <c:pt idx="49105">
                  <c:v>0.215229461160383</c:v>
                </c:pt>
                <c:pt idx="49106">
                  <c:v>0.21718223544231199</c:v>
                </c:pt>
                <c:pt idx="49107">
                  <c:v>0.21913500972423999</c:v>
                </c:pt>
                <c:pt idx="49108">
                  <c:v>0.22108778400548601</c:v>
                </c:pt>
                <c:pt idx="49109">
                  <c:v>0.22304055828741501</c:v>
                </c:pt>
                <c:pt idx="49110">
                  <c:v>0.22499333256934301</c:v>
                </c:pt>
                <c:pt idx="49111">
                  <c:v>0.226946106850589</c:v>
                </c:pt>
                <c:pt idx="49112">
                  <c:v>0.228898881132518</c:v>
                </c:pt>
                <c:pt idx="49113">
                  <c:v>0.23085165541444599</c:v>
                </c:pt>
                <c:pt idx="49114">
                  <c:v>0.23280442969569201</c:v>
                </c:pt>
                <c:pt idx="49115">
                  <c:v>0.23475720397762101</c:v>
                </c:pt>
                <c:pt idx="49116">
                  <c:v>0.23670997825954901</c:v>
                </c:pt>
                <c:pt idx="49117">
                  <c:v>0.238662752540795</c:v>
                </c:pt>
                <c:pt idx="49118">
                  <c:v>0.240615526822724</c:v>
                </c:pt>
                <c:pt idx="49119">
                  <c:v>0.242568301104652</c:v>
                </c:pt>
                <c:pt idx="49120">
                  <c:v>0.24452107538589801</c:v>
                </c:pt>
                <c:pt idx="49121">
                  <c:v>0.24647384966782701</c:v>
                </c:pt>
                <c:pt idx="49122">
                  <c:v>0.24842662394975501</c:v>
                </c:pt>
                <c:pt idx="49123">
                  <c:v>0.25037939823100203</c:v>
                </c:pt>
                <c:pt idx="49124">
                  <c:v>0.25233217251293</c:v>
                </c:pt>
                <c:pt idx="49125">
                  <c:v>0.25428494679485802</c:v>
                </c:pt>
                <c:pt idx="49126">
                  <c:v>0.25623772107610499</c:v>
                </c:pt>
                <c:pt idx="49127">
                  <c:v>0.25819049535803301</c:v>
                </c:pt>
                <c:pt idx="49128">
                  <c:v>0.26014326963996098</c:v>
                </c:pt>
                <c:pt idx="49129">
                  <c:v>0.262096043921208</c:v>
                </c:pt>
                <c:pt idx="49130">
                  <c:v>0.26404881820313603</c:v>
                </c:pt>
                <c:pt idx="49131">
                  <c:v>0.266001592485064</c:v>
                </c:pt>
                <c:pt idx="49132">
                  <c:v>0.26795436676631101</c:v>
                </c:pt>
                <c:pt idx="49133">
                  <c:v>0.26990714104823899</c:v>
                </c:pt>
                <c:pt idx="49134">
                  <c:v>0.27185991533016701</c:v>
                </c:pt>
                <c:pt idx="49135">
                  <c:v>0.27381268961141397</c:v>
                </c:pt>
                <c:pt idx="49136">
                  <c:v>0.275765463893342</c:v>
                </c:pt>
                <c:pt idx="49137">
                  <c:v>0.27771823817527003</c:v>
                </c:pt>
                <c:pt idx="49138">
                  <c:v>0.27967101245651699</c:v>
                </c:pt>
                <c:pt idx="49139">
                  <c:v>0.28162378673844501</c:v>
                </c:pt>
                <c:pt idx="49140">
                  <c:v>0.28357656102037299</c:v>
                </c:pt>
                <c:pt idx="49141">
                  <c:v>0.28552933530162</c:v>
                </c:pt>
                <c:pt idx="49142">
                  <c:v>0.28748210958354797</c:v>
                </c:pt>
                <c:pt idx="49143">
                  <c:v>0.289434883865476</c:v>
                </c:pt>
                <c:pt idx="49144">
                  <c:v>0.29138765814672302</c:v>
                </c:pt>
                <c:pt idx="49145">
                  <c:v>0.29334043242865099</c:v>
                </c:pt>
                <c:pt idx="49146">
                  <c:v>0.29529320671057901</c:v>
                </c:pt>
                <c:pt idx="49147">
                  <c:v>0.29724598099182598</c:v>
                </c:pt>
                <c:pt idx="49148">
                  <c:v>0.299198755273754</c:v>
                </c:pt>
                <c:pt idx="49149">
                  <c:v>0.30115152955568297</c:v>
                </c:pt>
                <c:pt idx="49150">
                  <c:v>0.30310430383692899</c:v>
                </c:pt>
                <c:pt idx="49151">
                  <c:v>0.30505707811885702</c:v>
                </c:pt>
                <c:pt idx="49152">
                  <c:v>0.30700985240078599</c:v>
                </c:pt>
                <c:pt idx="49153">
                  <c:v>0.308962626682032</c:v>
                </c:pt>
                <c:pt idx="49154">
                  <c:v>0.31091540096395998</c:v>
                </c:pt>
                <c:pt idx="49155">
                  <c:v>0.312868175245889</c:v>
                </c:pt>
                <c:pt idx="49156">
                  <c:v>0.31482094952713502</c:v>
                </c:pt>
                <c:pt idx="49157">
                  <c:v>0.31677372380906299</c:v>
                </c:pt>
                <c:pt idx="49158">
                  <c:v>0.31872649809099202</c:v>
                </c:pt>
                <c:pt idx="49159">
                  <c:v>0.32067927237223798</c:v>
                </c:pt>
                <c:pt idx="49160">
                  <c:v>0.322632046654166</c:v>
                </c:pt>
                <c:pt idx="49161">
                  <c:v>0.32458482093609498</c:v>
                </c:pt>
                <c:pt idx="49162">
                  <c:v>0.32653759521734099</c:v>
                </c:pt>
                <c:pt idx="49163">
                  <c:v>0.32849036949926902</c:v>
                </c:pt>
                <c:pt idx="49164">
                  <c:v>0.33044314378119799</c:v>
                </c:pt>
                <c:pt idx="49165">
                  <c:v>0.33239591806244401</c:v>
                </c:pt>
                <c:pt idx="49166">
                  <c:v>0.33434869234437198</c:v>
                </c:pt>
                <c:pt idx="49167">
                  <c:v>0.336301466626301</c:v>
                </c:pt>
                <c:pt idx="49168">
                  <c:v>0.33825424090754702</c:v>
                </c:pt>
                <c:pt idx="49169">
                  <c:v>0.34020701518947499</c:v>
                </c:pt>
                <c:pt idx="49170">
                  <c:v>0.34215978947140402</c:v>
                </c:pt>
                <c:pt idx="49171">
                  <c:v>0.34411256375264998</c:v>
                </c:pt>
                <c:pt idx="49172">
                  <c:v>0.34606533803457801</c:v>
                </c:pt>
                <c:pt idx="49173">
                  <c:v>0.34801811231650698</c:v>
                </c:pt>
                <c:pt idx="49174">
                  <c:v>0.34997088659775299</c:v>
                </c:pt>
                <c:pt idx="49175">
                  <c:v>0.35192366087968102</c:v>
                </c:pt>
                <c:pt idx="49176">
                  <c:v>0.35387643516160999</c:v>
                </c:pt>
                <c:pt idx="49177">
                  <c:v>0.35582920944285601</c:v>
                </c:pt>
                <c:pt idx="49178">
                  <c:v>0.35778198372478498</c:v>
                </c:pt>
                <c:pt idx="49179">
                  <c:v>0.35973475800671301</c:v>
                </c:pt>
                <c:pt idx="49180">
                  <c:v>0.36168753228795902</c:v>
                </c:pt>
                <c:pt idx="49181">
                  <c:v>0.363640306569887</c:v>
                </c:pt>
                <c:pt idx="49182">
                  <c:v>0.36559308085181602</c:v>
                </c:pt>
                <c:pt idx="49183">
                  <c:v>0.36754585513306198</c:v>
                </c:pt>
                <c:pt idx="49184">
                  <c:v>0.36949862941499001</c:v>
                </c:pt>
                <c:pt idx="49185">
                  <c:v>0.37145140369691898</c:v>
                </c:pt>
                <c:pt idx="49186">
                  <c:v>0.373404177978165</c:v>
                </c:pt>
                <c:pt idx="49187">
                  <c:v>0.37535695226009402</c:v>
                </c:pt>
                <c:pt idx="49188">
                  <c:v>0.37730972654202199</c:v>
                </c:pt>
                <c:pt idx="49189">
                  <c:v>0.37926250082326801</c:v>
                </c:pt>
                <c:pt idx="49190">
                  <c:v>0.38121527510519698</c:v>
                </c:pt>
                <c:pt idx="49191">
                  <c:v>0.38316804938712501</c:v>
                </c:pt>
                <c:pt idx="49192">
                  <c:v>0.38512082366837103</c:v>
                </c:pt>
                <c:pt idx="49193">
                  <c:v>0.3870735979503</c:v>
                </c:pt>
                <c:pt idx="49194">
                  <c:v>0.38902637223222802</c:v>
                </c:pt>
                <c:pt idx="49195">
                  <c:v>0.39097914651347399</c:v>
                </c:pt>
                <c:pt idx="49196">
                  <c:v>0.39293192079540301</c:v>
                </c:pt>
                <c:pt idx="49197">
                  <c:v>0.39488469507733098</c:v>
                </c:pt>
                <c:pt idx="49198">
                  <c:v>0.396837469358577</c:v>
                </c:pt>
                <c:pt idx="49199">
                  <c:v>0.39879024364050603</c:v>
                </c:pt>
                <c:pt idx="49200">
                  <c:v>0.400743017922434</c:v>
                </c:pt>
                <c:pt idx="49201">
                  <c:v>0.40269579220368001</c:v>
                </c:pt>
                <c:pt idx="49202">
                  <c:v>0.40464856648560898</c:v>
                </c:pt>
                <c:pt idx="49203">
                  <c:v>0.40660134076753701</c:v>
                </c:pt>
                <c:pt idx="49204">
                  <c:v>0.40855411504878297</c:v>
                </c:pt>
                <c:pt idx="49205">
                  <c:v>0.410506889330712</c:v>
                </c:pt>
                <c:pt idx="49206">
                  <c:v>0.41245966361264003</c:v>
                </c:pt>
                <c:pt idx="49207">
                  <c:v>0.41441243789388599</c:v>
                </c:pt>
                <c:pt idx="49208">
                  <c:v>0.41636521217581501</c:v>
                </c:pt>
                <c:pt idx="49209">
                  <c:v>0.41831798645774299</c:v>
                </c:pt>
                <c:pt idx="49210">
                  <c:v>0.420270760738989</c:v>
                </c:pt>
                <c:pt idx="49211">
                  <c:v>0.42222353502091797</c:v>
                </c:pt>
                <c:pt idx="49212">
                  <c:v>0.424176309302846</c:v>
                </c:pt>
                <c:pt idx="49213">
                  <c:v>0.42612908358409202</c:v>
                </c:pt>
                <c:pt idx="49214">
                  <c:v>0.42808185786602099</c:v>
                </c:pt>
                <c:pt idx="49215">
                  <c:v>0.43003463214794901</c:v>
                </c:pt>
                <c:pt idx="49216">
                  <c:v>0.43198740642919597</c:v>
                </c:pt>
                <c:pt idx="49217">
                  <c:v>0.433940180711124</c:v>
                </c:pt>
                <c:pt idx="49218">
                  <c:v>0.43589295499305197</c:v>
                </c:pt>
                <c:pt idx="49219">
                  <c:v>0.43784572927429899</c:v>
                </c:pt>
                <c:pt idx="49220">
                  <c:v>0.43979850355622702</c:v>
                </c:pt>
                <c:pt idx="49221">
                  <c:v>0.44175127783815499</c:v>
                </c:pt>
                <c:pt idx="49222">
                  <c:v>0.443704052119402</c:v>
                </c:pt>
                <c:pt idx="49223">
                  <c:v>0.44565682640132998</c:v>
                </c:pt>
                <c:pt idx="49224">
                  <c:v>0.447609600683258</c:v>
                </c:pt>
                <c:pt idx="49225">
                  <c:v>0.44956237496450502</c:v>
                </c:pt>
                <c:pt idx="49226">
                  <c:v>0.45151514924643299</c:v>
                </c:pt>
                <c:pt idx="49227">
                  <c:v>0.45346792352836102</c:v>
                </c:pt>
                <c:pt idx="49228">
                  <c:v>0.45542069780960798</c:v>
                </c:pt>
                <c:pt idx="49229">
                  <c:v>0.457373472091536</c:v>
                </c:pt>
                <c:pt idx="49230">
                  <c:v>0.45932624637346398</c:v>
                </c:pt>
                <c:pt idx="49231">
                  <c:v>0.46127902065471099</c:v>
                </c:pt>
                <c:pt idx="49232">
                  <c:v>0.46323179493663902</c:v>
                </c:pt>
                <c:pt idx="49233">
                  <c:v>0.46518456921856699</c:v>
                </c:pt>
                <c:pt idx="49234">
                  <c:v>0.46713734349981401</c:v>
                </c:pt>
                <c:pt idx="49235">
                  <c:v>0.46909011778174198</c:v>
                </c:pt>
                <c:pt idx="49236">
                  <c:v>0.47104289206367</c:v>
                </c:pt>
                <c:pt idx="49237">
                  <c:v>0.47299566634491702</c:v>
                </c:pt>
                <c:pt idx="49238">
                  <c:v>0.47494844062684499</c:v>
                </c:pt>
                <c:pt idx="49239">
                  <c:v>0.47690121490877302</c:v>
                </c:pt>
                <c:pt idx="49240">
                  <c:v>0.47885398919001998</c:v>
                </c:pt>
                <c:pt idx="49241">
                  <c:v>0.48080676347194801</c:v>
                </c:pt>
                <c:pt idx="49242">
                  <c:v>0.48275953775387598</c:v>
                </c:pt>
                <c:pt idx="49243">
                  <c:v>0.48471231203512299</c:v>
                </c:pt>
                <c:pt idx="49244">
                  <c:v>0.48666508631705102</c:v>
                </c:pt>
                <c:pt idx="49245">
                  <c:v>0.48861786059897999</c:v>
                </c:pt>
                <c:pt idx="49246">
                  <c:v>0.49057063488022601</c:v>
                </c:pt>
                <c:pt idx="49247">
                  <c:v>0.49252340916215398</c:v>
                </c:pt>
                <c:pt idx="49248">
                  <c:v>0.49447618344408301</c:v>
                </c:pt>
                <c:pt idx="49249">
                  <c:v>0.49642895772532902</c:v>
                </c:pt>
                <c:pt idx="49250">
                  <c:v>0.49838173200725699</c:v>
                </c:pt>
                <c:pt idx="49251">
                  <c:v>0.50033450628918597</c:v>
                </c:pt>
                <c:pt idx="49252">
                  <c:v>0.50228728057043204</c:v>
                </c:pt>
                <c:pt idx="49253">
                  <c:v>0.50424005485236001</c:v>
                </c:pt>
                <c:pt idx="49254">
                  <c:v>0.50619282913428898</c:v>
                </c:pt>
                <c:pt idx="49255">
                  <c:v>0.50814560341553505</c:v>
                </c:pt>
                <c:pt idx="49256">
                  <c:v>0.51009837769746302</c:v>
                </c:pt>
                <c:pt idx="49257">
                  <c:v>0.51205115197939199</c:v>
                </c:pt>
                <c:pt idx="49258">
                  <c:v>0.51400392626063796</c:v>
                </c:pt>
                <c:pt idx="49259">
                  <c:v>0.51595670054256604</c:v>
                </c:pt>
                <c:pt idx="49260">
                  <c:v>0.51790947482449501</c:v>
                </c:pt>
                <c:pt idx="49261">
                  <c:v>0.51986224910574097</c:v>
                </c:pt>
                <c:pt idx="49262">
                  <c:v>0.52181502338766905</c:v>
                </c:pt>
                <c:pt idx="49263">
                  <c:v>0.52376779766959802</c:v>
                </c:pt>
                <c:pt idx="49264">
                  <c:v>0.52572057195084398</c:v>
                </c:pt>
                <c:pt idx="49265">
                  <c:v>0.52767334623277196</c:v>
                </c:pt>
                <c:pt idx="49266">
                  <c:v>0.52962612051470104</c:v>
                </c:pt>
                <c:pt idx="49267">
                  <c:v>0.531578894795947</c:v>
                </c:pt>
                <c:pt idx="49268">
                  <c:v>0.53353166907787497</c:v>
                </c:pt>
                <c:pt idx="49269">
                  <c:v>0.53548444335980405</c:v>
                </c:pt>
                <c:pt idx="49270">
                  <c:v>0.53743721764105001</c:v>
                </c:pt>
                <c:pt idx="49271">
                  <c:v>0.53938999192297798</c:v>
                </c:pt>
                <c:pt idx="49272">
                  <c:v>0.54134276620490696</c:v>
                </c:pt>
                <c:pt idx="49273">
                  <c:v>0.54329554048615303</c:v>
                </c:pt>
                <c:pt idx="49274">
                  <c:v>0.545248314768081</c:v>
                </c:pt>
                <c:pt idx="49275">
                  <c:v>0.54720108905000997</c:v>
                </c:pt>
                <c:pt idx="49276">
                  <c:v>0.54777732012723601</c:v>
                </c:pt>
                <c:pt idx="49277">
                  <c:v>0.54697700800016102</c:v>
                </c:pt>
                <c:pt idx="49278">
                  <c:v>0.54617669587308704</c:v>
                </c:pt>
                <c:pt idx="49279">
                  <c:v>0.54537638374629205</c:v>
                </c:pt>
                <c:pt idx="49280">
                  <c:v>0.54457607161921695</c:v>
                </c:pt>
                <c:pt idx="49281">
                  <c:v>0.54377575949214296</c:v>
                </c:pt>
                <c:pt idx="49282">
                  <c:v>0.54297544736534797</c:v>
                </c:pt>
                <c:pt idx="49283">
                  <c:v>0.54217513523827399</c:v>
                </c:pt>
                <c:pt idx="49284">
                  <c:v>0.5413748231112</c:v>
                </c:pt>
                <c:pt idx="49285">
                  <c:v>0.54057451098440501</c:v>
                </c:pt>
                <c:pt idx="49286">
                  <c:v>0.53977419885733002</c:v>
                </c:pt>
                <c:pt idx="49287">
                  <c:v>0.53897388673025604</c:v>
                </c:pt>
                <c:pt idx="49288">
                  <c:v>0.53817357460346105</c:v>
                </c:pt>
                <c:pt idx="49289">
                  <c:v>0.53737326247638695</c:v>
                </c:pt>
                <c:pt idx="49290">
                  <c:v>0.53657295034931196</c:v>
                </c:pt>
                <c:pt idx="49291">
                  <c:v>0.53577263822251697</c:v>
                </c:pt>
                <c:pt idx="49292">
                  <c:v>0.53497232609544298</c:v>
                </c:pt>
                <c:pt idx="49293">
                  <c:v>0.534172013968369</c:v>
                </c:pt>
                <c:pt idx="49294">
                  <c:v>0.53337170184157401</c:v>
                </c:pt>
                <c:pt idx="49295">
                  <c:v>0.53257138971449902</c:v>
                </c:pt>
                <c:pt idx="49296">
                  <c:v>0.53177107758742503</c:v>
                </c:pt>
                <c:pt idx="49297">
                  <c:v>0.53097076546063005</c:v>
                </c:pt>
                <c:pt idx="49298">
                  <c:v>0.53017045333355595</c:v>
                </c:pt>
                <c:pt idx="49299">
                  <c:v>0.52937014120648096</c:v>
                </c:pt>
                <c:pt idx="49300">
                  <c:v>0.52856982907968597</c:v>
                </c:pt>
                <c:pt idx="49301">
                  <c:v>0.52776951695261198</c:v>
                </c:pt>
                <c:pt idx="49302">
                  <c:v>0.526969204825538</c:v>
                </c:pt>
                <c:pt idx="49303">
                  <c:v>0.52616889269874301</c:v>
                </c:pt>
                <c:pt idx="49304">
                  <c:v>0.52536858057166802</c:v>
                </c:pt>
                <c:pt idx="49305">
                  <c:v>0.52456826844459403</c:v>
                </c:pt>
                <c:pt idx="49306">
                  <c:v>0.52376795631779904</c:v>
                </c:pt>
                <c:pt idx="49307">
                  <c:v>0.52296764419072495</c:v>
                </c:pt>
                <c:pt idx="49308">
                  <c:v>0.52216733206364996</c:v>
                </c:pt>
                <c:pt idx="49309">
                  <c:v>0.52136701993685597</c:v>
                </c:pt>
                <c:pt idx="49310">
                  <c:v>0.52056670780978098</c:v>
                </c:pt>
                <c:pt idx="49311">
                  <c:v>0.51976639568270699</c:v>
                </c:pt>
                <c:pt idx="49312">
                  <c:v>0.51896608355591201</c:v>
                </c:pt>
                <c:pt idx="49313">
                  <c:v>0.51816577142883802</c:v>
                </c:pt>
                <c:pt idx="49314">
                  <c:v>0.51736545930176303</c:v>
                </c:pt>
                <c:pt idx="49315">
                  <c:v>0.51656514717496804</c:v>
                </c:pt>
                <c:pt idx="49316">
                  <c:v>0.51576483504789405</c:v>
                </c:pt>
                <c:pt idx="49317">
                  <c:v>0.51496452292081896</c:v>
                </c:pt>
                <c:pt idx="49318">
                  <c:v>0.51416421079402497</c:v>
                </c:pt>
                <c:pt idx="49319">
                  <c:v>0.51336389866694998</c:v>
                </c:pt>
                <c:pt idx="49320">
                  <c:v>0.51256358653987599</c:v>
                </c:pt>
                <c:pt idx="49321">
                  <c:v>0.511763274413081</c:v>
                </c:pt>
                <c:pt idx="49322">
                  <c:v>0.51096296228600702</c:v>
                </c:pt>
                <c:pt idx="49323">
                  <c:v>0.51016265015893203</c:v>
                </c:pt>
                <c:pt idx="49324">
                  <c:v>0.50936233803213704</c:v>
                </c:pt>
                <c:pt idx="49325">
                  <c:v>0.50856202590506305</c:v>
                </c:pt>
                <c:pt idx="49326">
                  <c:v>0.50776171377798895</c:v>
                </c:pt>
                <c:pt idx="49327">
                  <c:v>0.50696140165119397</c:v>
                </c:pt>
                <c:pt idx="49328">
                  <c:v>0.50616108952411898</c:v>
                </c:pt>
                <c:pt idx="49329">
                  <c:v>0.50536077739704499</c:v>
                </c:pt>
                <c:pt idx="49330">
                  <c:v>0.50456046527025</c:v>
                </c:pt>
                <c:pt idx="49331">
                  <c:v>0.50376015314317601</c:v>
                </c:pt>
                <c:pt idx="49332">
                  <c:v>0.50295984101610103</c:v>
                </c:pt>
                <c:pt idx="49333">
                  <c:v>0.50215952888930704</c:v>
                </c:pt>
                <c:pt idx="49334">
                  <c:v>0.50135921676223205</c:v>
                </c:pt>
                <c:pt idx="49335">
                  <c:v>0.50055890463515795</c:v>
                </c:pt>
                <c:pt idx="49336">
                  <c:v>0.49975859250836302</c:v>
                </c:pt>
                <c:pt idx="49337">
                  <c:v>0.49895828038128798</c:v>
                </c:pt>
                <c:pt idx="49338">
                  <c:v>0.49815796825421399</c:v>
                </c:pt>
                <c:pt idx="49339">
                  <c:v>0.497357656127419</c:v>
                </c:pt>
                <c:pt idx="49340">
                  <c:v>0.49655734400034501</c:v>
                </c:pt>
                <c:pt idx="49341">
                  <c:v>0.49575703187327003</c:v>
                </c:pt>
                <c:pt idx="49342">
                  <c:v>0.49495671974647498</c:v>
                </c:pt>
                <c:pt idx="49343">
                  <c:v>0.49415640761940099</c:v>
                </c:pt>
                <c:pt idx="49344">
                  <c:v>0.49335609549232701</c:v>
                </c:pt>
                <c:pt idx="49345">
                  <c:v>0.49255578336553202</c:v>
                </c:pt>
                <c:pt idx="49346">
                  <c:v>0.49175547123845798</c:v>
                </c:pt>
                <c:pt idx="49347">
                  <c:v>0.49095515911138299</c:v>
                </c:pt>
                <c:pt idx="49348">
                  <c:v>0.490154846984588</c:v>
                </c:pt>
                <c:pt idx="49349">
                  <c:v>0.48935453485751401</c:v>
                </c:pt>
                <c:pt idx="49350">
                  <c:v>0.48855422273043903</c:v>
                </c:pt>
                <c:pt idx="49351">
                  <c:v>0.48775391060364498</c:v>
                </c:pt>
                <c:pt idx="49352">
                  <c:v>0.48695359847656999</c:v>
                </c:pt>
                <c:pt idx="49353">
                  <c:v>0.48615328634949601</c:v>
                </c:pt>
                <c:pt idx="49354">
                  <c:v>0.48535297422270102</c:v>
                </c:pt>
                <c:pt idx="49355">
                  <c:v>0.48455266209562697</c:v>
                </c:pt>
                <c:pt idx="49356">
                  <c:v>0.48375234996855199</c:v>
                </c:pt>
                <c:pt idx="49357">
                  <c:v>0.482952037841757</c:v>
                </c:pt>
                <c:pt idx="49358">
                  <c:v>0.48215172571468301</c:v>
                </c:pt>
                <c:pt idx="49359">
                  <c:v>0.48135141358760902</c:v>
                </c:pt>
                <c:pt idx="49360">
                  <c:v>0.48055110146081398</c:v>
                </c:pt>
                <c:pt idx="49361">
                  <c:v>0.47975078933373899</c:v>
                </c:pt>
                <c:pt idx="49362">
                  <c:v>0.478950477206665</c:v>
                </c:pt>
                <c:pt idx="49363">
                  <c:v>0.47815016507987002</c:v>
                </c:pt>
                <c:pt idx="49364">
                  <c:v>0.47734985295279603</c:v>
                </c:pt>
                <c:pt idx="49365">
                  <c:v>0.47654954082572099</c:v>
                </c:pt>
                <c:pt idx="49366">
                  <c:v>0.475749228698926</c:v>
                </c:pt>
                <c:pt idx="49367">
                  <c:v>0.47494891657185201</c:v>
                </c:pt>
                <c:pt idx="49368">
                  <c:v>0.47414860444477802</c:v>
                </c:pt>
                <c:pt idx="49369">
                  <c:v>0.47334829231798298</c:v>
                </c:pt>
                <c:pt idx="49370">
                  <c:v>0.47254798019090799</c:v>
                </c:pt>
                <c:pt idx="49371">
                  <c:v>0.471747668063834</c:v>
                </c:pt>
                <c:pt idx="49372">
                  <c:v>0.47094735593703901</c:v>
                </c:pt>
                <c:pt idx="49373">
                  <c:v>0.47014704380996503</c:v>
                </c:pt>
                <c:pt idx="49374">
                  <c:v>0.46934673168288998</c:v>
                </c:pt>
                <c:pt idx="49375">
                  <c:v>0.468546419556095</c:v>
                </c:pt>
                <c:pt idx="49376">
                  <c:v>0.46774610742902101</c:v>
                </c:pt>
                <c:pt idx="49377">
                  <c:v>0.46694579530194702</c:v>
                </c:pt>
                <c:pt idx="49378">
                  <c:v>0.46614548317515198</c:v>
                </c:pt>
                <c:pt idx="49379">
                  <c:v>0.46534517104807699</c:v>
                </c:pt>
                <c:pt idx="49380">
                  <c:v>0.464544858921003</c:v>
                </c:pt>
                <c:pt idx="49381">
                  <c:v>0.46374454679420801</c:v>
                </c:pt>
                <c:pt idx="49382">
                  <c:v>0.46294423466713402</c:v>
                </c:pt>
                <c:pt idx="49383">
                  <c:v>0.46214392254005898</c:v>
                </c:pt>
                <c:pt idx="49384">
                  <c:v>0.46134361041326499</c:v>
                </c:pt>
                <c:pt idx="49385">
                  <c:v>0.46054329828619001</c:v>
                </c:pt>
                <c:pt idx="49386">
                  <c:v>0.45974298615911602</c:v>
                </c:pt>
                <c:pt idx="49387">
                  <c:v>0.45894267403232097</c:v>
                </c:pt>
                <c:pt idx="49388">
                  <c:v>0.45814236190524699</c:v>
                </c:pt>
                <c:pt idx="49389">
                  <c:v>0.457342049778172</c:v>
                </c:pt>
                <c:pt idx="49390">
                  <c:v>0.45654173765137701</c:v>
                </c:pt>
                <c:pt idx="49391">
                  <c:v>0.45574142552430302</c:v>
                </c:pt>
                <c:pt idx="49392">
                  <c:v>0.45494111339722898</c:v>
                </c:pt>
                <c:pt idx="49393">
                  <c:v>0.45414080127043399</c:v>
                </c:pt>
                <c:pt idx="49394">
                  <c:v>0.453340489143359</c:v>
                </c:pt>
                <c:pt idx="49395">
                  <c:v>0.45254017701628502</c:v>
                </c:pt>
                <c:pt idx="49396">
                  <c:v>0.45173986488948997</c:v>
                </c:pt>
                <c:pt idx="49397">
                  <c:v>0.45093955276241598</c:v>
                </c:pt>
                <c:pt idx="49398">
                  <c:v>0.450139240635341</c:v>
                </c:pt>
                <c:pt idx="49399">
                  <c:v>0.44933892850854601</c:v>
                </c:pt>
                <c:pt idx="49400">
                  <c:v>0.44853861638147202</c:v>
                </c:pt>
                <c:pt idx="49401">
                  <c:v>0.44773830425439798</c:v>
                </c:pt>
                <c:pt idx="49402">
                  <c:v>0.44693799212760299</c:v>
                </c:pt>
                <c:pt idx="49403">
                  <c:v>0.446137680000528</c:v>
                </c:pt>
                <c:pt idx="49404">
                  <c:v>0.44533736787345402</c:v>
                </c:pt>
                <c:pt idx="49405">
                  <c:v>0.44453705574665903</c:v>
                </c:pt>
                <c:pt idx="49406">
                  <c:v>0.44373674361958498</c:v>
                </c:pt>
                <c:pt idx="49407">
                  <c:v>0.44293643149251</c:v>
                </c:pt>
                <c:pt idx="49408">
                  <c:v>0.44213611936571501</c:v>
                </c:pt>
                <c:pt idx="49409">
                  <c:v>0.44133580723864102</c:v>
                </c:pt>
                <c:pt idx="49410">
                  <c:v>0.44053549511156698</c:v>
                </c:pt>
                <c:pt idx="49411">
                  <c:v>0.43973518298477199</c:v>
                </c:pt>
                <c:pt idx="49412">
                  <c:v>0.438934870857697</c:v>
                </c:pt>
                <c:pt idx="49413">
                  <c:v>0.43813455873062301</c:v>
                </c:pt>
                <c:pt idx="49414">
                  <c:v>0.43733424660382803</c:v>
                </c:pt>
                <c:pt idx="49415">
                  <c:v>0.43653393447675398</c:v>
                </c:pt>
                <c:pt idx="49416">
                  <c:v>0.435733622349679</c:v>
                </c:pt>
                <c:pt idx="49417">
                  <c:v>0.43493331022288501</c:v>
                </c:pt>
                <c:pt idx="49418">
                  <c:v>0.43413299809581002</c:v>
                </c:pt>
                <c:pt idx="49419">
                  <c:v>0.43333268596873598</c:v>
                </c:pt>
                <c:pt idx="49420">
                  <c:v>0.43253237384194099</c:v>
                </c:pt>
                <c:pt idx="49421">
                  <c:v>0.431732061714867</c:v>
                </c:pt>
                <c:pt idx="49422">
                  <c:v>0.43093174958779201</c:v>
                </c:pt>
                <c:pt idx="49423">
                  <c:v>0.43013143746099702</c:v>
                </c:pt>
                <c:pt idx="49424">
                  <c:v>0.42933112533392298</c:v>
                </c:pt>
                <c:pt idx="49425">
                  <c:v>0.42853081320684799</c:v>
                </c:pt>
                <c:pt idx="49426">
                  <c:v>0.427730501080054</c:v>
                </c:pt>
                <c:pt idx="49427">
                  <c:v>0.42693018895297902</c:v>
                </c:pt>
                <c:pt idx="49428">
                  <c:v>0.42612987682590497</c:v>
                </c:pt>
                <c:pt idx="49429">
                  <c:v>0.42532956469910999</c:v>
                </c:pt>
                <c:pt idx="49430">
                  <c:v>0.424529252572036</c:v>
                </c:pt>
                <c:pt idx="49431">
                  <c:v>0.42372894044496101</c:v>
                </c:pt>
                <c:pt idx="49432">
                  <c:v>0.42292862831816602</c:v>
                </c:pt>
                <c:pt idx="49433">
                  <c:v>0.42212831619109198</c:v>
                </c:pt>
                <c:pt idx="49434">
                  <c:v>0.42132800406401799</c:v>
                </c:pt>
                <c:pt idx="49435">
                  <c:v>0.420527691937223</c:v>
                </c:pt>
                <c:pt idx="49436">
                  <c:v>0.41972737981014802</c:v>
                </c:pt>
                <c:pt idx="49437">
                  <c:v>0.41892706768307397</c:v>
                </c:pt>
                <c:pt idx="49438">
                  <c:v>0.41812675555627898</c:v>
                </c:pt>
                <c:pt idx="49439">
                  <c:v>0.417326443429205</c:v>
                </c:pt>
                <c:pt idx="49440">
                  <c:v>0.41652613130213001</c:v>
                </c:pt>
                <c:pt idx="49441">
                  <c:v>0.41572581917533502</c:v>
                </c:pt>
                <c:pt idx="49442">
                  <c:v>0.41492550704826098</c:v>
                </c:pt>
                <c:pt idx="49443">
                  <c:v>0.41412519492118699</c:v>
                </c:pt>
                <c:pt idx="49444">
                  <c:v>0.413324882794392</c:v>
                </c:pt>
                <c:pt idx="49445">
                  <c:v>0.41252457066731701</c:v>
                </c:pt>
                <c:pt idx="49446">
                  <c:v>0.41172425854024303</c:v>
                </c:pt>
                <c:pt idx="49447">
                  <c:v>0.41092394641344798</c:v>
                </c:pt>
                <c:pt idx="49448">
                  <c:v>0.41012363428637399</c:v>
                </c:pt>
                <c:pt idx="49449">
                  <c:v>0.40932332215929901</c:v>
                </c:pt>
                <c:pt idx="49450">
                  <c:v>0.40852301003250502</c:v>
                </c:pt>
                <c:pt idx="49451">
                  <c:v>0.40772269790542998</c:v>
                </c:pt>
                <c:pt idx="49452">
                  <c:v>0.40692238577835599</c:v>
                </c:pt>
                <c:pt idx="49453">
                  <c:v>0.406122073651561</c:v>
                </c:pt>
                <c:pt idx="49454">
                  <c:v>0.40532176152448701</c:v>
                </c:pt>
                <c:pt idx="49455">
                  <c:v>0.40452144939741203</c:v>
                </c:pt>
                <c:pt idx="49456">
                  <c:v>0.40372113727061698</c:v>
                </c:pt>
                <c:pt idx="49457">
                  <c:v>0.40292082514354299</c:v>
                </c:pt>
                <c:pt idx="49458">
                  <c:v>0.40212051301646901</c:v>
                </c:pt>
                <c:pt idx="49459">
                  <c:v>0.40132020088967402</c:v>
                </c:pt>
                <c:pt idx="49460">
                  <c:v>0.40051988876259897</c:v>
                </c:pt>
                <c:pt idx="49461">
                  <c:v>0.39971957663552499</c:v>
                </c:pt>
                <c:pt idx="49462">
                  <c:v>0.39891926450873</c:v>
                </c:pt>
                <c:pt idx="49463">
                  <c:v>0.39811895238165601</c:v>
                </c:pt>
                <c:pt idx="49464">
                  <c:v>0.39731864025458102</c:v>
                </c:pt>
                <c:pt idx="49465">
                  <c:v>0.39651832812778598</c:v>
                </c:pt>
                <c:pt idx="49466">
                  <c:v>0.39571801600071199</c:v>
                </c:pt>
                <c:pt idx="49467">
                  <c:v>0.394917703873638</c:v>
                </c:pt>
                <c:pt idx="49468">
                  <c:v>0.39411739174684302</c:v>
                </c:pt>
                <c:pt idx="49469">
                  <c:v>0.39331707961976797</c:v>
                </c:pt>
                <c:pt idx="49470">
                  <c:v>0.39251676749269399</c:v>
                </c:pt>
                <c:pt idx="49471">
                  <c:v>0.391716455365899</c:v>
                </c:pt>
                <c:pt idx="49472">
                  <c:v>0.39091614323882501</c:v>
                </c:pt>
                <c:pt idx="49473">
                  <c:v>0.39011583111175002</c:v>
                </c:pt>
                <c:pt idx="49474">
                  <c:v>0.38931551898495498</c:v>
                </c:pt>
                <c:pt idx="49475">
                  <c:v>0.38851520685788099</c:v>
                </c:pt>
                <c:pt idx="49476">
                  <c:v>0.387714894730807</c:v>
                </c:pt>
                <c:pt idx="49477">
                  <c:v>0.38691458260401201</c:v>
                </c:pt>
                <c:pt idx="49478">
                  <c:v>0.38611427047693703</c:v>
                </c:pt>
                <c:pt idx="49479">
                  <c:v>0.38531395834986298</c:v>
                </c:pt>
                <c:pt idx="49480">
                  <c:v>0.384513646223068</c:v>
                </c:pt>
                <c:pt idx="49481">
                  <c:v>0.38371333409599401</c:v>
                </c:pt>
                <c:pt idx="49482">
                  <c:v>0.38291302196891902</c:v>
                </c:pt>
                <c:pt idx="49483">
                  <c:v>0.38211270984212498</c:v>
                </c:pt>
                <c:pt idx="49484">
                  <c:v>0.38131239771504999</c:v>
                </c:pt>
                <c:pt idx="49485">
                  <c:v>0.380512085587976</c:v>
                </c:pt>
                <c:pt idx="49486">
                  <c:v>0.37971177346118101</c:v>
                </c:pt>
                <c:pt idx="49487">
                  <c:v>0.37891146133410603</c:v>
                </c:pt>
                <c:pt idx="49488">
                  <c:v>0.37811114920703198</c:v>
                </c:pt>
                <c:pt idx="49489">
                  <c:v>0.37731083708023699</c:v>
                </c:pt>
                <c:pt idx="49490">
                  <c:v>0.37651052495316301</c:v>
                </c:pt>
                <c:pt idx="49491">
                  <c:v>0.37571021282608802</c:v>
                </c:pt>
                <c:pt idx="49492">
                  <c:v>0.37490990069929397</c:v>
                </c:pt>
                <c:pt idx="49493">
                  <c:v>0.37410958857221899</c:v>
                </c:pt>
                <c:pt idx="49494">
                  <c:v>0.373309276445145</c:v>
                </c:pt>
                <c:pt idx="49495">
                  <c:v>0.37250896431835001</c:v>
                </c:pt>
                <c:pt idx="49496">
                  <c:v>0.37170865219127602</c:v>
                </c:pt>
                <c:pt idx="49497">
                  <c:v>0.37090834006420098</c:v>
                </c:pt>
                <c:pt idx="49498">
                  <c:v>0.37010802793740599</c:v>
                </c:pt>
                <c:pt idx="49499">
                  <c:v>0.369307715810332</c:v>
                </c:pt>
                <c:pt idx="49500">
                  <c:v>0.36850740368325802</c:v>
                </c:pt>
                <c:pt idx="49501">
                  <c:v>0.36770709155646297</c:v>
                </c:pt>
                <c:pt idx="49502">
                  <c:v>0.36690677942938799</c:v>
                </c:pt>
                <c:pt idx="49503">
                  <c:v>0.366106467302314</c:v>
                </c:pt>
                <c:pt idx="49504">
                  <c:v>0.36530615517551901</c:v>
                </c:pt>
                <c:pt idx="49505">
                  <c:v>0.36450584304844502</c:v>
                </c:pt>
                <c:pt idx="49506">
                  <c:v>0.36370553092136998</c:v>
                </c:pt>
                <c:pt idx="49507">
                  <c:v>0.36290521879457499</c:v>
                </c:pt>
                <c:pt idx="49508">
                  <c:v>0.362104906667501</c:v>
                </c:pt>
                <c:pt idx="49509">
                  <c:v>0.36130459454042702</c:v>
                </c:pt>
                <c:pt idx="49510">
                  <c:v>0.36050428241363203</c:v>
                </c:pt>
                <c:pt idx="49511">
                  <c:v>0.35970397028655698</c:v>
                </c:pt>
                <c:pt idx="49512">
                  <c:v>0.358903658159483</c:v>
                </c:pt>
                <c:pt idx="49513">
                  <c:v>0.35810334603268801</c:v>
                </c:pt>
                <c:pt idx="49514">
                  <c:v>0.35730303390561402</c:v>
                </c:pt>
                <c:pt idx="49515">
                  <c:v>0.35650272177853898</c:v>
                </c:pt>
                <c:pt idx="49516">
                  <c:v>0.35570240965174499</c:v>
                </c:pt>
                <c:pt idx="49517">
                  <c:v>0.35490209752467</c:v>
                </c:pt>
                <c:pt idx="49518">
                  <c:v>0.35410178539759601</c:v>
                </c:pt>
                <c:pt idx="49519">
                  <c:v>0.35330147327080103</c:v>
                </c:pt>
                <c:pt idx="49520">
                  <c:v>0.35250116114372598</c:v>
                </c:pt>
                <c:pt idx="49521">
                  <c:v>0.351700849016652</c:v>
                </c:pt>
                <c:pt idx="49522">
                  <c:v>0.35090053688985701</c:v>
                </c:pt>
                <c:pt idx="49523">
                  <c:v>0.35010022476278302</c:v>
                </c:pt>
                <c:pt idx="49524">
                  <c:v>0.34929991263570798</c:v>
                </c:pt>
                <c:pt idx="49525">
                  <c:v>0.34849960050891399</c:v>
                </c:pt>
                <c:pt idx="49526">
                  <c:v>0.347699288381839</c:v>
                </c:pt>
                <c:pt idx="49527">
                  <c:v>0.34689897625476501</c:v>
                </c:pt>
                <c:pt idx="49528">
                  <c:v>0.34609866412797002</c:v>
                </c:pt>
                <c:pt idx="49529">
                  <c:v>0.34529835200089598</c:v>
                </c:pt>
                <c:pt idx="49530">
                  <c:v>0.34449803987382099</c:v>
                </c:pt>
                <c:pt idx="49531">
                  <c:v>0.34369772774702601</c:v>
                </c:pt>
                <c:pt idx="49532">
                  <c:v>0.34289741561995202</c:v>
                </c:pt>
                <c:pt idx="49533">
                  <c:v>0.34209710349287797</c:v>
                </c:pt>
                <c:pt idx="49534">
                  <c:v>0.34129679136608299</c:v>
                </c:pt>
                <c:pt idx="49535">
                  <c:v>0.340496479239008</c:v>
                </c:pt>
                <c:pt idx="49536">
                  <c:v>0.33969616711193401</c:v>
                </c:pt>
                <c:pt idx="49537">
                  <c:v>0.33889585498513902</c:v>
                </c:pt>
                <c:pt idx="49538">
                  <c:v>0.33809554285806498</c:v>
                </c:pt>
                <c:pt idx="49539">
                  <c:v>0.33729523073098999</c:v>
                </c:pt>
                <c:pt idx="49540">
                  <c:v>0.336494918604195</c:v>
                </c:pt>
                <c:pt idx="49541">
                  <c:v>0.33569460647712102</c:v>
                </c:pt>
                <c:pt idx="49542">
                  <c:v>0.33489429435004697</c:v>
                </c:pt>
                <c:pt idx="49543">
                  <c:v>0.33409398222325198</c:v>
                </c:pt>
                <c:pt idx="49544">
                  <c:v>0.333293670096177</c:v>
                </c:pt>
                <c:pt idx="49545">
                  <c:v>0.33249335796910301</c:v>
                </c:pt>
                <c:pt idx="49546">
                  <c:v>0.33169304584230802</c:v>
                </c:pt>
                <c:pt idx="49547">
                  <c:v>0.33089273371523398</c:v>
                </c:pt>
                <c:pt idx="49548">
                  <c:v>0.33009242158815899</c:v>
                </c:pt>
                <c:pt idx="49549">
                  <c:v>0.329292109461364</c:v>
                </c:pt>
                <c:pt idx="49550">
                  <c:v>0.32849179733429001</c:v>
                </c:pt>
                <c:pt idx="49551">
                  <c:v>0.32769148520721603</c:v>
                </c:pt>
                <c:pt idx="49552">
                  <c:v>0.32689117308042098</c:v>
                </c:pt>
                <c:pt idx="49553">
                  <c:v>0.326090860953346</c:v>
                </c:pt>
                <c:pt idx="49554">
                  <c:v>0.32529054882627201</c:v>
                </c:pt>
                <c:pt idx="49555">
                  <c:v>0.32449023669947702</c:v>
                </c:pt>
                <c:pt idx="49556">
                  <c:v>0.32368992457240298</c:v>
                </c:pt>
                <c:pt idx="49557">
                  <c:v>0.32288961244532799</c:v>
                </c:pt>
                <c:pt idx="49558">
                  <c:v>0.322089300318534</c:v>
                </c:pt>
                <c:pt idx="49559">
                  <c:v>0.32128898819145901</c:v>
                </c:pt>
                <c:pt idx="49560">
                  <c:v>0.32048867606438503</c:v>
                </c:pt>
                <c:pt idx="49561">
                  <c:v>0.31968836393758998</c:v>
                </c:pt>
                <c:pt idx="49562">
                  <c:v>0.31888805181051599</c:v>
                </c:pt>
                <c:pt idx="49563">
                  <c:v>0.31808773968344101</c:v>
                </c:pt>
                <c:pt idx="49564">
                  <c:v>0.31728742755664602</c:v>
                </c:pt>
                <c:pt idx="49565">
                  <c:v>0.31648711542957197</c:v>
                </c:pt>
                <c:pt idx="49566">
                  <c:v>0.31568680330249799</c:v>
                </c:pt>
                <c:pt idx="49567">
                  <c:v>0.314886491175703</c:v>
                </c:pt>
                <c:pt idx="49568">
                  <c:v>0.31408617904862801</c:v>
                </c:pt>
                <c:pt idx="49569">
                  <c:v>0.31328586692155402</c:v>
                </c:pt>
                <c:pt idx="49570">
                  <c:v>0.31248555479475898</c:v>
                </c:pt>
                <c:pt idx="49571">
                  <c:v>0.31168524266768499</c:v>
                </c:pt>
                <c:pt idx="49572">
                  <c:v>0.31088493054061</c:v>
                </c:pt>
                <c:pt idx="49573">
                  <c:v>0.31008461841381502</c:v>
                </c:pt>
                <c:pt idx="49574">
                  <c:v>0.30928430628674097</c:v>
                </c:pt>
                <c:pt idx="49575">
                  <c:v>0.30848399415966699</c:v>
                </c:pt>
                <c:pt idx="49576">
                  <c:v>0.307683682032872</c:v>
                </c:pt>
                <c:pt idx="49577">
                  <c:v>0.30688336990579701</c:v>
                </c:pt>
                <c:pt idx="49578">
                  <c:v>0.30608305777872302</c:v>
                </c:pt>
                <c:pt idx="49579">
                  <c:v>0.30528274565192798</c:v>
                </c:pt>
                <c:pt idx="49580">
                  <c:v>0.30448243352485399</c:v>
                </c:pt>
                <c:pt idx="49581">
                  <c:v>0.303682121397779</c:v>
                </c:pt>
                <c:pt idx="49582">
                  <c:v>0.30288180927098401</c:v>
                </c:pt>
                <c:pt idx="49583">
                  <c:v>0.30208149714391003</c:v>
                </c:pt>
                <c:pt idx="49584">
                  <c:v>0.30128118501683598</c:v>
                </c:pt>
                <c:pt idx="49585">
                  <c:v>0.300480872890041</c:v>
                </c:pt>
                <c:pt idx="49586">
                  <c:v>0.29968056076296601</c:v>
                </c:pt>
                <c:pt idx="49587">
                  <c:v>0.29888024863589202</c:v>
                </c:pt>
                <c:pt idx="49588">
                  <c:v>0.29807993650909698</c:v>
                </c:pt>
                <c:pt idx="49589">
                  <c:v>0.29727962438202299</c:v>
                </c:pt>
                <c:pt idx="49590">
                  <c:v>0.296479312254948</c:v>
                </c:pt>
                <c:pt idx="49591">
                  <c:v>0.29567900012815401</c:v>
                </c:pt>
                <c:pt idx="49592">
                  <c:v>0.29487868800107903</c:v>
                </c:pt>
                <c:pt idx="49593">
                  <c:v>0.29407837587400498</c:v>
                </c:pt>
                <c:pt idx="49594">
                  <c:v>0.29327806374720999</c:v>
                </c:pt>
                <c:pt idx="49595">
                  <c:v>0.29247775162013601</c:v>
                </c:pt>
                <c:pt idx="49596">
                  <c:v>0.29167743949306102</c:v>
                </c:pt>
                <c:pt idx="49597">
                  <c:v>0.29087712736626598</c:v>
                </c:pt>
                <c:pt idx="49598">
                  <c:v>0.29007681523919199</c:v>
                </c:pt>
                <c:pt idx="49599">
                  <c:v>0.289276503112118</c:v>
                </c:pt>
                <c:pt idx="49600">
                  <c:v>0.28847619098532301</c:v>
                </c:pt>
                <c:pt idx="49601">
                  <c:v>0.28767587885824802</c:v>
                </c:pt>
                <c:pt idx="49602">
                  <c:v>0.28687556673117398</c:v>
                </c:pt>
                <c:pt idx="49603">
                  <c:v>0.28607525460437899</c:v>
                </c:pt>
                <c:pt idx="49604">
                  <c:v>0.285274942477305</c:v>
                </c:pt>
                <c:pt idx="49605">
                  <c:v>0.28447463035023002</c:v>
                </c:pt>
                <c:pt idx="49606">
                  <c:v>0.28367431822343497</c:v>
                </c:pt>
                <c:pt idx="49607">
                  <c:v>0.28287400609636099</c:v>
                </c:pt>
                <c:pt idx="49608">
                  <c:v>0.282073693969287</c:v>
                </c:pt>
                <c:pt idx="49609">
                  <c:v>0.28127338184249201</c:v>
                </c:pt>
                <c:pt idx="49610">
                  <c:v>0.28047306971541702</c:v>
                </c:pt>
                <c:pt idx="49611">
                  <c:v>0.27967275758834298</c:v>
                </c:pt>
                <c:pt idx="49612">
                  <c:v>0.27887244546154799</c:v>
                </c:pt>
                <c:pt idx="49613">
                  <c:v>0.278072133334474</c:v>
                </c:pt>
                <c:pt idx="49614">
                  <c:v>0.27727182120739902</c:v>
                </c:pt>
                <c:pt idx="49615">
                  <c:v>0.27647150908060403</c:v>
                </c:pt>
                <c:pt idx="49616">
                  <c:v>0.27567119695352998</c:v>
                </c:pt>
                <c:pt idx="49617">
                  <c:v>0.274870884826456</c:v>
                </c:pt>
                <c:pt idx="49618">
                  <c:v>0.27407057269966101</c:v>
                </c:pt>
                <c:pt idx="49619">
                  <c:v>0.27327026057258602</c:v>
                </c:pt>
                <c:pt idx="49620">
                  <c:v>0.27246994844551198</c:v>
                </c:pt>
                <c:pt idx="49621">
                  <c:v>0.27166963631871699</c:v>
                </c:pt>
                <c:pt idx="49622">
                  <c:v>0.270869324191643</c:v>
                </c:pt>
                <c:pt idx="49623">
                  <c:v>0.27006901206456801</c:v>
                </c:pt>
                <c:pt idx="49624">
                  <c:v>0.26926869993777403</c:v>
                </c:pt>
                <c:pt idx="49625">
                  <c:v>0.26846838781069898</c:v>
                </c:pt>
                <c:pt idx="49626">
                  <c:v>0.267668075683625</c:v>
                </c:pt>
                <c:pt idx="49627">
                  <c:v>0.26686776355683001</c:v>
                </c:pt>
                <c:pt idx="49628">
                  <c:v>0.26606745142975502</c:v>
                </c:pt>
                <c:pt idx="49629">
                  <c:v>0.26526713930268098</c:v>
                </c:pt>
                <c:pt idx="49630">
                  <c:v>0.26446682717588599</c:v>
                </c:pt>
                <c:pt idx="49631">
                  <c:v>0.263666515048812</c:v>
                </c:pt>
                <c:pt idx="49632">
                  <c:v>0.26286620292173701</c:v>
                </c:pt>
                <c:pt idx="49633">
                  <c:v>0.26206589079494302</c:v>
                </c:pt>
                <c:pt idx="49634">
                  <c:v>0.26126557866786798</c:v>
                </c:pt>
                <c:pt idx="49635">
                  <c:v>0.26046526654079399</c:v>
                </c:pt>
                <c:pt idx="49636">
                  <c:v>0.25966495441399901</c:v>
                </c:pt>
                <c:pt idx="49637">
                  <c:v>0.25886464228692502</c:v>
                </c:pt>
                <c:pt idx="49638">
                  <c:v>0.25806433015984998</c:v>
                </c:pt>
                <c:pt idx="49639">
                  <c:v>0.25726401803305499</c:v>
                </c:pt>
                <c:pt idx="49640">
                  <c:v>0.256463705905981</c:v>
                </c:pt>
                <c:pt idx="49641">
                  <c:v>0.25566339377890701</c:v>
                </c:pt>
                <c:pt idx="49642">
                  <c:v>0.25486308165211202</c:v>
                </c:pt>
                <c:pt idx="49643">
                  <c:v>0.25406276952503698</c:v>
                </c:pt>
                <c:pt idx="49644">
                  <c:v>0.25326245739796299</c:v>
                </c:pt>
                <c:pt idx="49645">
                  <c:v>0.252462145271168</c:v>
                </c:pt>
                <c:pt idx="49646">
                  <c:v>0.25166183314409402</c:v>
                </c:pt>
                <c:pt idx="49647">
                  <c:v>0.25086152101701897</c:v>
                </c:pt>
                <c:pt idx="49648">
                  <c:v>0.25006120889022398</c:v>
                </c:pt>
                <c:pt idx="49649">
                  <c:v>0.24926089676315</c:v>
                </c:pt>
                <c:pt idx="49650">
                  <c:v>0.24846058463607601</c:v>
                </c:pt>
                <c:pt idx="49651">
                  <c:v>0.24766027250928099</c:v>
                </c:pt>
                <c:pt idx="49652">
                  <c:v>0.24685996038220601</c:v>
                </c:pt>
                <c:pt idx="49653">
                  <c:v>0.24605964825513199</c:v>
                </c:pt>
                <c:pt idx="49654">
                  <c:v>0.245259336128337</c:v>
                </c:pt>
                <c:pt idx="49655">
                  <c:v>0.24445902400126299</c:v>
                </c:pt>
                <c:pt idx="49656">
                  <c:v>0.243658711874188</c:v>
                </c:pt>
                <c:pt idx="49657">
                  <c:v>0.24285839974739401</c:v>
                </c:pt>
                <c:pt idx="49658">
                  <c:v>0.242058087620319</c:v>
                </c:pt>
                <c:pt idx="49659">
                  <c:v>0.24125777549324501</c:v>
                </c:pt>
                <c:pt idx="49660">
                  <c:v>0.24045746336644999</c:v>
                </c:pt>
                <c:pt idx="49661">
                  <c:v>0.239657151239375</c:v>
                </c:pt>
                <c:pt idx="49662">
                  <c:v>0.23885683911230099</c:v>
                </c:pt>
                <c:pt idx="49663">
                  <c:v>0.238056526985506</c:v>
                </c:pt>
                <c:pt idx="49664">
                  <c:v>0.23725621485843201</c:v>
                </c:pt>
                <c:pt idx="49665">
                  <c:v>0.236455902731357</c:v>
                </c:pt>
                <c:pt idx="49666">
                  <c:v>0.23565559060456301</c:v>
                </c:pt>
                <c:pt idx="49667">
                  <c:v>0.23485527847748799</c:v>
                </c:pt>
                <c:pt idx="49668">
                  <c:v>0.23405496635041401</c:v>
                </c:pt>
                <c:pt idx="49669">
                  <c:v>0.23325465422361899</c:v>
                </c:pt>
                <c:pt idx="49670">
                  <c:v>0.232454342096544</c:v>
                </c:pt>
                <c:pt idx="49671">
                  <c:v>0.23165402996946999</c:v>
                </c:pt>
                <c:pt idx="49672">
                  <c:v>0.230853717842675</c:v>
                </c:pt>
                <c:pt idx="49673">
                  <c:v>0.23005340571560101</c:v>
                </c:pt>
                <c:pt idx="49674">
                  <c:v>0.229253093588527</c:v>
                </c:pt>
                <c:pt idx="49675">
                  <c:v>0.22845278146173201</c:v>
                </c:pt>
                <c:pt idx="49676">
                  <c:v>0.22765246933465699</c:v>
                </c:pt>
                <c:pt idx="49677">
                  <c:v>0.22685215720758301</c:v>
                </c:pt>
                <c:pt idx="49678">
                  <c:v>0.22605184508078799</c:v>
                </c:pt>
                <c:pt idx="49679">
                  <c:v>0.225251532953714</c:v>
                </c:pt>
                <c:pt idx="49680">
                  <c:v>0.22445122082663899</c:v>
                </c:pt>
                <c:pt idx="49681">
                  <c:v>0.223650908699844</c:v>
                </c:pt>
                <c:pt idx="49682">
                  <c:v>0.22285059657277001</c:v>
                </c:pt>
                <c:pt idx="49683">
                  <c:v>0.22205028444569599</c:v>
                </c:pt>
                <c:pt idx="49684">
                  <c:v>0.22124997231890101</c:v>
                </c:pt>
                <c:pt idx="49685">
                  <c:v>0.22044966019182599</c:v>
                </c:pt>
                <c:pt idx="49686">
                  <c:v>0.219649348064752</c:v>
                </c:pt>
                <c:pt idx="49687">
                  <c:v>0.21884903593795699</c:v>
                </c:pt>
                <c:pt idx="49688">
                  <c:v>0.218048723810883</c:v>
                </c:pt>
                <c:pt idx="49689">
                  <c:v>0.21724841168380801</c:v>
                </c:pt>
                <c:pt idx="49690">
                  <c:v>0.216448099557013</c:v>
                </c:pt>
                <c:pt idx="49691">
                  <c:v>0.21564778742993901</c:v>
                </c:pt>
                <c:pt idx="49692">
                  <c:v>0.21484747530286499</c:v>
                </c:pt>
                <c:pt idx="49693">
                  <c:v>0.21404716317607</c:v>
                </c:pt>
                <c:pt idx="49694">
                  <c:v>0.21324685104899599</c:v>
                </c:pt>
                <c:pt idx="49695">
                  <c:v>0.212446538921921</c:v>
                </c:pt>
                <c:pt idx="49696">
                  <c:v>0.21164622679512601</c:v>
                </c:pt>
                <c:pt idx="49697">
                  <c:v>0.210845914668052</c:v>
                </c:pt>
                <c:pt idx="49698">
                  <c:v>0.21004560254097701</c:v>
                </c:pt>
                <c:pt idx="49699">
                  <c:v>0.20924529041418299</c:v>
                </c:pt>
                <c:pt idx="49700">
                  <c:v>0.20844497828710801</c:v>
                </c:pt>
                <c:pt idx="49701">
                  <c:v>0.20764466616003399</c:v>
                </c:pt>
                <c:pt idx="49702">
                  <c:v>0.206844354033239</c:v>
                </c:pt>
                <c:pt idx="49703">
                  <c:v>0.20604404190616499</c:v>
                </c:pt>
                <c:pt idx="49704">
                  <c:v>0.20524372977909</c:v>
                </c:pt>
                <c:pt idx="49705">
                  <c:v>0.20444341765229501</c:v>
                </c:pt>
                <c:pt idx="49706">
                  <c:v>0.203643105525221</c:v>
                </c:pt>
                <c:pt idx="49707">
                  <c:v>0.20284279339814701</c:v>
                </c:pt>
                <c:pt idx="49708">
                  <c:v>0.20204248127135199</c:v>
                </c:pt>
                <c:pt idx="49709">
                  <c:v>0.20124216914427701</c:v>
                </c:pt>
                <c:pt idx="49710">
                  <c:v>0.20044185701720299</c:v>
                </c:pt>
                <c:pt idx="49711">
                  <c:v>0.199641544890408</c:v>
                </c:pt>
                <c:pt idx="49712">
                  <c:v>0.19884123276333401</c:v>
                </c:pt>
                <c:pt idx="49713">
                  <c:v>0.198040920636259</c:v>
                </c:pt>
                <c:pt idx="49714">
                  <c:v>0.19724060850946401</c:v>
                </c:pt>
                <c:pt idx="49715">
                  <c:v>0.19644029638239</c:v>
                </c:pt>
                <c:pt idx="49716">
                  <c:v>0.19563998425531601</c:v>
                </c:pt>
                <c:pt idx="49717">
                  <c:v>0.19483967212852099</c:v>
                </c:pt>
                <c:pt idx="49718">
                  <c:v>0.194039360001446</c:v>
                </c:pt>
                <c:pt idx="49719">
                  <c:v>0.19323904787437199</c:v>
                </c:pt>
                <c:pt idx="49720">
                  <c:v>0.192438735747577</c:v>
                </c:pt>
                <c:pt idx="49721">
                  <c:v>0.19163842362050301</c:v>
                </c:pt>
                <c:pt idx="49722">
                  <c:v>0.190838111493428</c:v>
                </c:pt>
                <c:pt idx="49723">
                  <c:v>0.19003779936663301</c:v>
                </c:pt>
                <c:pt idx="49724">
                  <c:v>0.18923748723955899</c:v>
                </c:pt>
                <c:pt idx="49725">
                  <c:v>0.18843717511248501</c:v>
                </c:pt>
                <c:pt idx="49726">
                  <c:v>0.18763686298568999</c:v>
                </c:pt>
                <c:pt idx="49727">
                  <c:v>0.186836550858615</c:v>
                </c:pt>
                <c:pt idx="49728">
                  <c:v>0.18603623873154099</c:v>
                </c:pt>
                <c:pt idx="49729">
                  <c:v>0.185235926604746</c:v>
                </c:pt>
                <c:pt idx="49730">
                  <c:v>0.18443561447767201</c:v>
                </c:pt>
                <c:pt idx="49731">
                  <c:v>0.183635302350597</c:v>
                </c:pt>
                <c:pt idx="49732">
                  <c:v>0.18283499022380301</c:v>
                </c:pt>
                <c:pt idx="49733">
                  <c:v>0.18203467809672799</c:v>
                </c:pt>
                <c:pt idx="49734">
                  <c:v>0.181234365969654</c:v>
                </c:pt>
                <c:pt idx="49735">
                  <c:v>0.18043405384285899</c:v>
                </c:pt>
                <c:pt idx="49736">
                  <c:v>0.179633741715785</c:v>
                </c:pt>
                <c:pt idx="49737">
                  <c:v>0.17883342958871001</c:v>
                </c:pt>
                <c:pt idx="49738">
                  <c:v>0.178033117461915</c:v>
                </c:pt>
                <c:pt idx="49739">
                  <c:v>0.17723280533484101</c:v>
                </c:pt>
                <c:pt idx="49740">
                  <c:v>0.17643249320776699</c:v>
                </c:pt>
                <c:pt idx="49741">
                  <c:v>0.17563218108097201</c:v>
                </c:pt>
                <c:pt idx="49742">
                  <c:v>0.17483186895389699</c:v>
                </c:pt>
                <c:pt idx="49743">
                  <c:v>0.174031556826823</c:v>
                </c:pt>
                <c:pt idx="49744">
                  <c:v>0.17323124470002799</c:v>
                </c:pt>
                <c:pt idx="49745">
                  <c:v>0.172430932572954</c:v>
                </c:pt>
                <c:pt idx="49746">
                  <c:v>0.17163062044587901</c:v>
                </c:pt>
                <c:pt idx="49747">
                  <c:v>0.170830308319084</c:v>
                </c:pt>
                <c:pt idx="49748">
                  <c:v>0.17002999619201001</c:v>
                </c:pt>
                <c:pt idx="49749">
                  <c:v>0.16922968406493599</c:v>
                </c:pt>
                <c:pt idx="49750">
                  <c:v>0.168429371938141</c:v>
                </c:pt>
                <c:pt idx="49751">
                  <c:v>0.16762905981106599</c:v>
                </c:pt>
                <c:pt idx="49752">
                  <c:v>0.166828747683992</c:v>
                </c:pt>
                <c:pt idx="49753">
                  <c:v>0.16602843555719701</c:v>
                </c:pt>
                <c:pt idx="49754">
                  <c:v>0.165228123430123</c:v>
                </c:pt>
                <c:pt idx="49755">
                  <c:v>0.16442781130304801</c:v>
                </c:pt>
                <c:pt idx="49756">
                  <c:v>0.16362749917625299</c:v>
                </c:pt>
                <c:pt idx="49757">
                  <c:v>0.16282718704917901</c:v>
                </c:pt>
                <c:pt idx="49758">
                  <c:v>0.16202687492210499</c:v>
                </c:pt>
                <c:pt idx="49759">
                  <c:v>0.16122656279531</c:v>
                </c:pt>
                <c:pt idx="49760">
                  <c:v>0.16042625066823499</c:v>
                </c:pt>
                <c:pt idx="49761">
                  <c:v>0.159625938541161</c:v>
                </c:pt>
                <c:pt idx="49762">
                  <c:v>0.15882562641436601</c:v>
                </c:pt>
                <c:pt idx="49763">
                  <c:v>0.158025314287292</c:v>
                </c:pt>
                <c:pt idx="49764">
                  <c:v>0.15722500216021701</c:v>
                </c:pt>
                <c:pt idx="49765">
                  <c:v>0.15642469003342299</c:v>
                </c:pt>
                <c:pt idx="49766">
                  <c:v>0.155624377906348</c:v>
                </c:pt>
                <c:pt idx="49767">
                  <c:v>0.15482406577927399</c:v>
                </c:pt>
                <c:pt idx="49768">
                  <c:v>0.154023753652479</c:v>
                </c:pt>
                <c:pt idx="49769">
                  <c:v>0.15322344152540501</c:v>
                </c:pt>
                <c:pt idx="49770">
                  <c:v>0.15242312939833</c:v>
                </c:pt>
                <c:pt idx="49771">
                  <c:v>0.15162281727153501</c:v>
                </c:pt>
                <c:pt idx="49772">
                  <c:v>0.15082250514446099</c:v>
                </c:pt>
                <c:pt idx="49773">
                  <c:v>0.15002219301738601</c:v>
                </c:pt>
                <c:pt idx="49774">
                  <c:v>0.14922188089059199</c:v>
                </c:pt>
                <c:pt idx="49775">
                  <c:v>0.148421568763517</c:v>
                </c:pt>
                <c:pt idx="49776">
                  <c:v>0.14762125663644299</c:v>
                </c:pt>
                <c:pt idx="49777">
                  <c:v>0.146820944509648</c:v>
                </c:pt>
                <c:pt idx="49778">
                  <c:v>0.14602063238257401</c:v>
                </c:pt>
                <c:pt idx="49779">
                  <c:v>0.145220320255499</c:v>
                </c:pt>
                <c:pt idx="49780">
                  <c:v>0.14442000812870401</c:v>
                </c:pt>
                <c:pt idx="49781">
                  <c:v>0.14361969600162999</c:v>
                </c:pt>
                <c:pt idx="49782">
                  <c:v>0.14281938387455601</c:v>
                </c:pt>
                <c:pt idx="49783">
                  <c:v>0.14201907174776099</c:v>
                </c:pt>
                <c:pt idx="49784">
                  <c:v>0.141218759620686</c:v>
                </c:pt>
                <c:pt idx="49785">
                  <c:v>0.14041844749361199</c:v>
                </c:pt>
                <c:pt idx="49786">
                  <c:v>0.139618135366817</c:v>
                </c:pt>
                <c:pt idx="49787">
                  <c:v>0.13881782323974301</c:v>
                </c:pt>
                <c:pt idx="49788">
                  <c:v>0.138017511112668</c:v>
                </c:pt>
                <c:pt idx="49789">
                  <c:v>0.13721719898587301</c:v>
                </c:pt>
                <c:pt idx="49790">
                  <c:v>0.13641688685879899</c:v>
                </c:pt>
                <c:pt idx="49791">
                  <c:v>0.135616574731725</c:v>
                </c:pt>
                <c:pt idx="49792">
                  <c:v>0.13481626260492999</c:v>
                </c:pt>
                <c:pt idx="49793">
                  <c:v>0.134015950477855</c:v>
                </c:pt>
                <c:pt idx="49794">
                  <c:v>0.13321563835078101</c:v>
                </c:pt>
                <c:pt idx="49795">
                  <c:v>0.132415326223986</c:v>
                </c:pt>
                <c:pt idx="49796">
                  <c:v>0.13161501409691201</c:v>
                </c:pt>
                <c:pt idx="49797">
                  <c:v>0.13081470196983699</c:v>
                </c:pt>
                <c:pt idx="49798">
                  <c:v>0.13001438984304201</c:v>
                </c:pt>
                <c:pt idx="49799">
                  <c:v>0.12921407771596799</c:v>
                </c:pt>
                <c:pt idx="49800">
                  <c:v>0.128413765588894</c:v>
                </c:pt>
                <c:pt idx="49801">
                  <c:v>0.12761345346209901</c:v>
                </c:pt>
                <c:pt idx="49802">
                  <c:v>0.126813141335024</c:v>
                </c:pt>
                <c:pt idx="49803">
                  <c:v>0.12601282920795001</c:v>
                </c:pt>
                <c:pt idx="49804">
                  <c:v>0.12521251708115499</c:v>
                </c:pt>
                <c:pt idx="49805">
                  <c:v>0.12441220495408099</c:v>
                </c:pt>
                <c:pt idx="49806">
                  <c:v>0.12361189282700601</c:v>
                </c:pt>
                <c:pt idx="49807">
                  <c:v>0.122811580700212</c:v>
                </c:pt>
                <c:pt idx="49808">
                  <c:v>0.122011268573137</c:v>
                </c:pt>
                <c:pt idx="49809">
                  <c:v>0.121210956446063</c:v>
                </c:pt>
                <c:pt idx="49810">
                  <c:v>0.120410644319268</c:v>
                </c:pt>
                <c:pt idx="49811">
                  <c:v>0.119610332192194</c:v>
                </c:pt>
                <c:pt idx="49812">
                  <c:v>0.118810020065119</c:v>
                </c:pt>
                <c:pt idx="49813">
                  <c:v>0.11800970793832399</c:v>
                </c:pt>
                <c:pt idx="49814">
                  <c:v>0.11720939581125001</c:v>
                </c:pt>
                <c:pt idx="49815">
                  <c:v>0.116409083684176</c:v>
                </c:pt>
                <c:pt idx="49816">
                  <c:v>0.115608771557381</c:v>
                </c:pt>
                <c:pt idx="49817">
                  <c:v>0.114808459430306</c:v>
                </c:pt>
                <c:pt idx="49818">
                  <c:v>0.114008147303232</c:v>
                </c:pt>
                <c:pt idx="49819">
                  <c:v>0.113207835176437</c:v>
                </c:pt>
                <c:pt idx="49820">
                  <c:v>0.112407523049363</c:v>
                </c:pt>
                <c:pt idx="49821">
                  <c:v>0.11160721092228799</c:v>
                </c:pt>
                <c:pt idx="49822">
                  <c:v>0.11080689879549301</c:v>
                </c:pt>
                <c:pt idx="49823">
                  <c:v>0.110006586668419</c:v>
                </c:pt>
                <c:pt idx="49824">
                  <c:v>0.109206274541345</c:v>
                </c:pt>
                <c:pt idx="49825">
                  <c:v>0.10840596241455</c:v>
                </c:pt>
                <c:pt idx="49826">
                  <c:v>0.107605650287475</c:v>
                </c:pt>
                <c:pt idx="49827">
                  <c:v>0.106805338160401</c:v>
                </c:pt>
                <c:pt idx="49828">
                  <c:v>0.106005026033606</c:v>
                </c:pt>
                <c:pt idx="49829">
                  <c:v>0.10520471390653199</c:v>
                </c:pt>
                <c:pt idx="49830">
                  <c:v>0.10440440177945701</c:v>
                </c:pt>
                <c:pt idx="49831">
                  <c:v>0.103604089652663</c:v>
                </c:pt>
                <c:pt idx="49832">
                  <c:v>0.102803777525588</c:v>
                </c:pt>
                <c:pt idx="49833">
                  <c:v>0.102003465398514</c:v>
                </c:pt>
                <c:pt idx="49834">
                  <c:v>0.101203153271719</c:v>
                </c:pt>
                <c:pt idx="49835">
                  <c:v>0.100402841144644</c:v>
                </c:pt>
                <c:pt idx="49836">
                  <c:v>9.9602529017570093E-2</c:v>
                </c:pt>
                <c:pt idx="49837">
                  <c:v>9.8802216890775202E-2</c:v>
                </c:pt>
                <c:pt idx="49838">
                  <c:v>9.8001904763700798E-2</c:v>
                </c:pt>
                <c:pt idx="49839">
                  <c:v>9.7201592636626394E-2</c:v>
                </c:pt>
                <c:pt idx="49840">
                  <c:v>9.6401280509831502E-2</c:v>
                </c:pt>
                <c:pt idx="49841">
                  <c:v>9.5600968382757195E-2</c:v>
                </c:pt>
                <c:pt idx="49842">
                  <c:v>9.4800656255682805E-2</c:v>
                </c:pt>
                <c:pt idx="49843">
                  <c:v>9.40003441288879E-2</c:v>
                </c:pt>
                <c:pt idx="49844">
                  <c:v>9.3200032001813607E-2</c:v>
                </c:pt>
                <c:pt idx="49845">
                  <c:v>9.2399719874739203E-2</c:v>
                </c:pt>
                <c:pt idx="49846">
                  <c:v>9.1599407747944298E-2</c:v>
                </c:pt>
                <c:pt idx="49847">
                  <c:v>9.0799095620869893E-2</c:v>
                </c:pt>
                <c:pt idx="49848">
                  <c:v>8.9998783493795503E-2</c:v>
                </c:pt>
                <c:pt idx="49849">
                  <c:v>8.9198471367000695E-2</c:v>
                </c:pt>
                <c:pt idx="49850">
                  <c:v>8.8398159239926194E-2</c:v>
                </c:pt>
                <c:pt idx="49851">
                  <c:v>8.7597847112851901E-2</c:v>
                </c:pt>
                <c:pt idx="49852">
                  <c:v>8.6797534986056996E-2</c:v>
                </c:pt>
                <c:pt idx="49853">
                  <c:v>8.5997222858982605E-2</c:v>
                </c:pt>
                <c:pt idx="49854">
                  <c:v>8.5196910731908299E-2</c:v>
                </c:pt>
                <c:pt idx="49855">
                  <c:v>8.4396598605113296E-2</c:v>
                </c:pt>
                <c:pt idx="49856">
                  <c:v>8.3596286478039003E-2</c:v>
                </c:pt>
                <c:pt idx="49857">
                  <c:v>8.2795974350964599E-2</c:v>
                </c:pt>
                <c:pt idx="49858">
                  <c:v>8.1995662224169694E-2</c:v>
                </c:pt>
                <c:pt idx="49859">
                  <c:v>8.1195350097095401E-2</c:v>
                </c:pt>
                <c:pt idx="49860">
                  <c:v>8.0395037970020899E-2</c:v>
                </c:pt>
                <c:pt idx="49861">
                  <c:v>7.9594725843226105E-2</c:v>
                </c:pt>
                <c:pt idx="49862">
                  <c:v>7.8794413716151701E-2</c:v>
                </c:pt>
                <c:pt idx="49863">
                  <c:v>7.7994101589077297E-2</c:v>
                </c:pt>
                <c:pt idx="49864">
                  <c:v>7.7193789462282503E-2</c:v>
                </c:pt>
                <c:pt idx="49865">
                  <c:v>7.6393477335208002E-2</c:v>
                </c:pt>
                <c:pt idx="49866">
                  <c:v>7.5593165208133695E-2</c:v>
                </c:pt>
                <c:pt idx="49867">
                  <c:v>7.4792853081338803E-2</c:v>
                </c:pt>
                <c:pt idx="49868">
                  <c:v>7.3992540954264399E-2</c:v>
                </c:pt>
                <c:pt idx="49869">
                  <c:v>7.3192228827190106E-2</c:v>
                </c:pt>
                <c:pt idx="49870">
                  <c:v>7.2391916700395201E-2</c:v>
                </c:pt>
                <c:pt idx="49871">
                  <c:v>7.1591604573320797E-2</c:v>
                </c:pt>
                <c:pt idx="49872">
                  <c:v>7.0791292446246407E-2</c:v>
                </c:pt>
                <c:pt idx="49873">
                  <c:v>6.9990980319451501E-2</c:v>
                </c:pt>
                <c:pt idx="49874">
                  <c:v>6.9190668192377194E-2</c:v>
                </c:pt>
                <c:pt idx="49875">
                  <c:v>6.8390356065302804E-2</c:v>
                </c:pt>
                <c:pt idx="49876">
                  <c:v>6.7590043938507899E-2</c:v>
                </c:pt>
                <c:pt idx="49877">
                  <c:v>6.6789731811433495E-2</c:v>
                </c:pt>
                <c:pt idx="49878">
                  <c:v>6.5989419684359105E-2</c:v>
                </c:pt>
                <c:pt idx="49879">
                  <c:v>6.5189107557564296E-2</c:v>
                </c:pt>
                <c:pt idx="49880">
                  <c:v>6.4388795430489906E-2</c:v>
                </c:pt>
                <c:pt idx="49881">
                  <c:v>6.3588483303415502E-2</c:v>
                </c:pt>
                <c:pt idx="49882">
                  <c:v>6.2788171176620597E-2</c:v>
                </c:pt>
                <c:pt idx="49883">
                  <c:v>6.1987859049546297E-2</c:v>
                </c:pt>
                <c:pt idx="49884">
                  <c:v>6.1187546922471803E-2</c:v>
                </c:pt>
                <c:pt idx="49885">
                  <c:v>6.0387234795677001E-2</c:v>
                </c:pt>
                <c:pt idx="49886">
                  <c:v>5.9586922668602597E-2</c:v>
                </c:pt>
                <c:pt idx="49887">
                  <c:v>5.87866105415282E-2</c:v>
                </c:pt>
                <c:pt idx="49888">
                  <c:v>5.7986298414733399E-2</c:v>
                </c:pt>
                <c:pt idx="49889">
                  <c:v>5.7185986287658898E-2</c:v>
                </c:pt>
                <c:pt idx="49890">
                  <c:v>5.6385674160584598E-2</c:v>
                </c:pt>
                <c:pt idx="49891">
                  <c:v>5.5585362033789797E-2</c:v>
                </c:pt>
                <c:pt idx="49892">
                  <c:v>5.4785049906715302E-2</c:v>
                </c:pt>
                <c:pt idx="49893">
                  <c:v>5.3984737779641002E-2</c:v>
                </c:pt>
                <c:pt idx="49894">
                  <c:v>5.3184425652846E-2</c:v>
                </c:pt>
                <c:pt idx="49895">
                  <c:v>5.23841135257717E-2</c:v>
                </c:pt>
                <c:pt idx="49896">
                  <c:v>5.1583801398697303E-2</c:v>
                </c:pt>
                <c:pt idx="49897">
                  <c:v>5.0783489271902398E-2</c:v>
                </c:pt>
                <c:pt idx="49898">
                  <c:v>4.9983177144828098E-2</c:v>
                </c:pt>
                <c:pt idx="49899">
                  <c:v>4.9182865017753603E-2</c:v>
                </c:pt>
                <c:pt idx="49900">
                  <c:v>4.8382552890958802E-2</c:v>
                </c:pt>
                <c:pt idx="49901">
                  <c:v>4.7582240763884398E-2</c:v>
                </c:pt>
                <c:pt idx="49902">
                  <c:v>4.6781928636810001E-2</c:v>
                </c:pt>
                <c:pt idx="49903">
                  <c:v>4.59816165100152E-2</c:v>
                </c:pt>
                <c:pt idx="49904">
                  <c:v>4.5181304382940699E-2</c:v>
                </c:pt>
                <c:pt idx="49905">
                  <c:v>4.4380992255866399E-2</c:v>
                </c:pt>
                <c:pt idx="49906">
                  <c:v>4.35806801290715E-2</c:v>
                </c:pt>
                <c:pt idx="49907">
                  <c:v>4.2780368001997103E-2</c:v>
                </c:pt>
                <c:pt idx="49908">
                  <c:v>4.1980055874922803E-2</c:v>
                </c:pt>
                <c:pt idx="49909">
                  <c:v>4.1179743748127898E-2</c:v>
                </c:pt>
                <c:pt idx="49910">
                  <c:v>4.0379431621053501E-2</c:v>
                </c:pt>
                <c:pt idx="49911">
                  <c:v>3.9579119493979097E-2</c:v>
                </c:pt>
                <c:pt idx="49912">
                  <c:v>3.8778807367184198E-2</c:v>
                </c:pt>
                <c:pt idx="49913">
                  <c:v>3.7978495240109898E-2</c:v>
                </c:pt>
                <c:pt idx="49914">
                  <c:v>3.7178183113035397E-2</c:v>
                </c:pt>
                <c:pt idx="49915">
                  <c:v>3.6377870986240603E-2</c:v>
                </c:pt>
                <c:pt idx="49916">
                  <c:v>3.5577558859166303E-2</c:v>
                </c:pt>
                <c:pt idx="49917">
                  <c:v>3.4777246732091802E-2</c:v>
                </c:pt>
                <c:pt idx="49918">
                  <c:v>3.3976934605296903E-2</c:v>
                </c:pt>
                <c:pt idx="49919">
                  <c:v>3.3176622478222603E-2</c:v>
                </c:pt>
                <c:pt idx="49920">
                  <c:v>3.2376310351148199E-2</c:v>
                </c:pt>
                <c:pt idx="49921">
                  <c:v>3.1575998224353301E-2</c:v>
                </c:pt>
                <c:pt idx="49922">
                  <c:v>3.07756860972789E-2</c:v>
                </c:pt>
                <c:pt idx="49923">
                  <c:v>2.99753739702046E-2</c:v>
                </c:pt>
                <c:pt idx="49924">
                  <c:v>2.9175061843409698E-2</c:v>
                </c:pt>
                <c:pt idx="49925">
                  <c:v>2.8374749716335301E-2</c:v>
                </c:pt>
                <c:pt idx="49926">
                  <c:v>2.7574437589260901E-2</c:v>
                </c:pt>
                <c:pt idx="49927">
                  <c:v>2.6774125462466099E-2</c:v>
                </c:pt>
                <c:pt idx="49928">
                  <c:v>2.5973813335391699E-2</c:v>
                </c:pt>
                <c:pt idx="49929">
                  <c:v>2.5173501208317298E-2</c:v>
                </c:pt>
                <c:pt idx="49930">
                  <c:v>2.43731890815224E-2</c:v>
                </c:pt>
                <c:pt idx="49931">
                  <c:v>2.3572876954447999E-2</c:v>
                </c:pt>
                <c:pt idx="49932">
                  <c:v>2.2772564827373699E-2</c:v>
                </c:pt>
                <c:pt idx="49933">
                  <c:v>2.19722527005787E-2</c:v>
                </c:pt>
                <c:pt idx="49934">
                  <c:v>2.11719405735044E-2</c:v>
                </c:pt>
                <c:pt idx="49935">
                  <c:v>2.037162844643E-2</c:v>
                </c:pt>
                <c:pt idx="49936">
                  <c:v>1.9571316319635101E-2</c:v>
                </c:pt>
                <c:pt idx="49937">
                  <c:v>1.8771004192560801E-2</c:v>
                </c:pt>
                <c:pt idx="49938">
                  <c:v>1.7970692065486401E-2</c:v>
                </c:pt>
                <c:pt idx="49939">
                  <c:v>1.7170379938691499E-2</c:v>
                </c:pt>
                <c:pt idx="49940">
                  <c:v>1.6370067811617199E-2</c:v>
                </c:pt>
                <c:pt idx="49941">
                  <c:v>1.55697556845427E-2</c:v>
                </c:pt>
                <c:pt idx="49942">
                  <c:v>1.47694435577479E-2</c:v>
                </c:pt>
                <c:pt idx="49943">
                  <c:v>1.3969131430673401E-2</c:v>
                </c:pt>
                <c:pt idx="49944">
                  <c:v>1.3168819303599101E-2</c:v>
                </c:pt>
                <c:pt idx="49945">
                  <c:v>1.2368507176804201E-2</c:v>
                </c:pt>
                <c:pt idx="49946">
                  <c:v>1.15681950497298E-2</c:v>
                </c:pt>
                <c:pt idx="49947">
                  <c:v>1.07678829226555E-2</c:v>
                </c:pt>
                <c:pt idx="49948">
                  <c:v>9.9675707958606103E-3</c:v>
                </c:pt>
                <c:pt idx="49949">
                  <c:v>9.1672586687862097E-3</c:v>
                </c:pt>
                <c:pt idx="49950">
                  <c:v>8.3669465417118595E-3</c:v>
                </c:pt>
                <c:pt idx="49951">
                  <c:v>7.5666344149169203E-3</c:v>
                </c:pt>
                <c:pt idx="49952">
                  <c:v>6.7663222878425701E-3</c:v>
                </c:pt>
                <c:pt idx="49953">
                  <c:v>5.96601016076814E-3</c:v>
                </c:pt>
                <c:pt idx="49954">
                  <c:v>5.1656980339732702E-3</c:v>
                </c:pt>
                <c:pt idx="49955">
                  <c:v>4.3653859068989399E-3</c:v>
                </c:pt>
                <c:pt idx="49956">
                  <c:v>3.5650737798245099E-3</c:v>
                </c:pt>
                <c:pt idx="49957">
                  <c:v>2.76476165302966E-3</c:v>
                </c:pt>
                <c:pt idx="49958">
                  <c:v>1.9644495259553102E-3</c:v>
                </c:pt>
                <c:pt idx="49959">
                  <c:v>1.1641373988808799E-3</c:v>
                </c:pt>
                <c:pt idx="49960">
                  <c:v>3.63825272086032E-4</c:v>
                </c:pt>
                <c:pt idx="49961">
                  <c:v>-4.3648685498837202E-4</c:v>
                </c:pt>
                <c:pt idx="49962">
                  <c:v>-1.2367989820627201E-3</c:v>
                </c:pt>
                <c:pt idx="49963">
                  <c:v>-2.03711110885757E-3</c:v>
                </c:pt>
                <c:pt idx="49964">
                  <c:v>-2.837423235932E-3</c:v>
                </c:pt>
                <c:pt idx="49965">
                  <c:v>-3.6377353630063498E-3</c:v>
                </c:pt>
                <c:pt idx="49966">
                  <c:v>-4.4380474898012296E-3</c:v>
                </c:pt>
                <c:pt idx="49967">
                  <c:v>-5.2383596168756597E-3</c:v>
                </c:pt>
                <c:pt idx="49968">
                  <c:v>-6.0386717439500099E-3</c:v>
                </c:pt>
                <c:pt idx="49969">
                  <c:v>-6.8389838707449101E-3</c:v>
                </c:pt>
                <c:pt idx="49970">
                  <c:v>-7.6392959978192603E-3</c:v>
                </c:pt>
                <c:pt idx="49971">
                  <c:v>-8.4396081248936904E-3</c:v>
                </c:pt>
                <c:pt idx="49972">
                  <c:v>-9.2399202516885402E-3</c:v>
                </c:pt>
                <c:pt idx="49973">
                  <c:v>-1.0040232378762899E-2</c:v>
                </c:pt>
                <c:pt idx="49974">
                  <c:v>-1.08405445058373E-2</c:v>
                </c:pt>
                <c:pt idx="49975">
                  <c:v>-1.16408566326322E-2</c:v>
                </c:pt>
                <c:pt idx="49976">
                  <c:v>-1.24411687597065E-2</c:v>
                </c:pt>
                <c:pt idx="49977">
                  <c:v>-1.32414808867809E-2</c:v>
                </c:pt>
                <c:pt idx="49978">
                  <c:v>-1.4041793013575801E-2</c:v>
                </c:pt>
                <c:pt idx="49979">
                  <c:v>-1.4842105140650199E-2</c:v>
                </c:pt>
                <c:pt idx="49980">
                  <c:v>-1.5642417267724602E-2</c:v>
                </c:pt>
                <c:pt idx="49981">
                  <c:v>-1.6442729394519399E-2</c:v>
                </c:pt>
                <c:pt idx="49982">
                  <c:v>-1.72430415215938E-2</c:v>
                </c:pt>
                <c:pt idx="49983">
                  <c:v>-1.8043353648668201E-2</c:v>
                </c:pt>
                <c:pt idx="49984">
                  <c:v>-1.8843665775462998E-2</c:v>
                </c:pt>
                <c:pt idx="49985">
                  <c:v>-1.96439779025375E-2</c:v>
                </c:pt>
                <c:pt idx="49986">
                  <c:v>-2.04442900296118E-2</c:v>
                </c:pt>
                <c:pt idx="49987">
                  <c:v>-2.1244602156406799E-2</c:v>
                </c:pt>
                <c:pt idx="49988">
                  <c:v>-2.2044914283481098E-2</c:v>
                </c:pt>
                <c:pt idx="49989">
                  <c:v>-2.2845226410555398E-2</c:v>
                </c:pt>
                <c:pt idx="49990">
                  <c:v>-2.3645538537350401E-2</c:v>
                </c:pt>
                <c:pt idx="49991">
                  <c:v>-2.4445850664424701E-2</c:v>
                </c:pt>
                <c:pt idx="49992">
                  <c:v>-2.5246162791499101E-2</c:v>
                </c:pt>
                <c:pt idx="49993">
                  <c:v>-2.6046474918294E-2</c:v>
                </c:pt>
                <c:pt idx="49994">
                  <c:v>-2.68467870453684E-2</c:v>
                </c:pt>
                <c:pt idx="49995">
                  <c:v>-2.7647099172442801E-2</c:v>
                </c:pt>
                <c:pt idx="49996">
                  <c:v>-2.8447411299237599E-2</c:v>
                </c:pt>
                <c:pt idx="49997">
                  <c:v>-2.9247723426311999E-2</c:v>
                </c:pt>
                <c:pt idx="49998">
                  <c:v>-3.00480355533864E-2</c:v>
                </c:pt>
                <c:pt idx="49999">
                  <c:v>-3.0848347680181298E-2</c:v>
                </c:pt>
                <c:pt idx="50000">
                  <c:v>-3.1648659807255702E-2</c:v>
                </c:pt>
                <c:pt idx="50001">
                  <c:v>-3.2448971934330002E-2</c:v>
                </c:pt>
                <c:pt idx="50002">
                  <c:v>-3.3249284061124901E-2</c:v>
                </c:pt>
                <c:pt idx="50003">
                  <c:v>-3.4049596188199298E-2</c:v>
                </c:pt>
                <c:pt idx="50004">
                  <c:v>-3.4849908315273598E-2</c:v>
                </c:pt>
                <c:pt idx="50005">
                  <c:v>-3.5650220442068503E-2</c:v>
                </c:pt>
                <c:pt idx="50006">
                  <c:v>-3.64505325691429E-2</c:v>
                </c:pt>
                <c:pt idx="50007">
                  <c:v>-3.7250844696217297E-2</c:v>
                </c:pt>
                <c:pt idx="50008">
                  <c:v>-3.8051156823012203E-2</c:v>
                </c:pt>
                <c:pt idx="50009">
                  <c:v>-3.88514689500866E-2</c:v>
                </c:pt>
                <c:pt idx="50010">
                  <c:v>-3.9651781077160997E-2</c:v>
                </c:pt>
                <c:pt idx="50011">
                  <c:v>-4.0452093203955798E-2</c:v>
                </c:pt>
                <c:pt idx="50012">
                  <c:v>-4.1252405331030202E-2</c:v>
                </c:pt>
                <c:pt idx="50013">
                  <c:v>-4.2052717458104599E-2</c:v>
                </c:pt>
                <c:pt idx="50014">
                  <c:v>-4.2853029584899498E-2</c:v>
                </c:pt>
                <c:pt idx="50015">
                  <c:v>-4.3653341711973798E-2</c:v>
                </c:pt>
                <c:pt idx="50016">
                  <c:v>-4.4453653839048202E-2</c:v>
                </c:pt>
                <c:pt idx="50017">
                  <c:v>-4.52539659658431E-2</c:v>
                </c:pt>
                <c:pt idx="50018">
                  <c:v>-4.6054278092917497E-2</c:v>
                </c:pt>
                <c:pt idx="50019">
                  <c:v>-4.6854590219991901E-2</c:v>
                </c:pt>
                <c:pt idx="50020">
                  <c:v>-4.7654902346786703E-2</c:v>
                </c:pt>
                <c:pt idx="50021">
                  <c:v>-4.84552144738611E-2</c:v>
                </c:pt>
                <c:pt idx="50022">
                  <c:v>-4.9255526600935497E-2</c:v>
                </c:pt>
                <c:pt idx="50023">
                  <c:v>-5.0055838727730402E-2</c:v>
                </c:pt>
                <c:pt idx="50024">
                  <c:v>-5.0856150854804799E-2</c:v>
                </c:pt>
                <c:pt idx="50025">
                  <c:v>-5.1656462981879099E-2</c:v>
                </c:pt>
                <c:pt idx="50026">
                  <c:v>-5.2456775108673998E-2</c:v>
                </c:pt>
                <c:pt idx="50027">
                  <c:v>-5.3257087235748402E-2</c:v>
                </c:pt>
                <c:pt idx="50028">
                  <c:v>-5.4057399362822799E-2</c:v>
                </c:pt>
                <c:pt idx="50029">
                  <c:v>-5.4857711489617697E-2</c:v>
                </c:pt>
                <c:pt idx="50030">
                  <c:v>-5.5658023616691997E-2</c:v>
                </c:pt>
                <c:pt idx="50031">
                  <c:v>-5.6458335743766401E-2</c:v>
                </c:pt>
                <c:pt idx="50032">
                  <c:v>-5.7258647870561299E-2</c:v>
                </c:pt>
                <c:pt idx="50033">
                  <c:v>-5.8058959997635599E-2</c:v>
                </c:pt>
                <c:pt idx="50034">
                  <c:v>-5.8859272124710101E-2</c:v>
                </c:pt>
                <c:pt idx="50035">
                  <c:v>-5.9659584251504902E-2</c:v>
                </c:pt>
                <c:pt idx="50036">
                  <c:v>-6.0459896378579299E-2</c:v>
                </c:pt>
                <c:pt idx="50037">
                  <c:v>-6.1260208505653703E-2</c:v>
                </c:pt>
                <c:pt idx="50038">
                  <c:v>-6.2060520632448497E-2</c:v>
                </c:pt>
                <c:pt idx="50039">
                  <c:v>-6.2860832759523005E-2</c:v>
                </c:pt>
                <c:pt idx="50040">
                  <c:v>-6.3661144886597298E-2</c:v>
                </c:pt>
                <c:pt idx="50041">
                  <c:v>-6.4461457013392204E-2</c:v>
                </c:pt>
                <c:pt idx="50042">
                  <c:v>-6.5261769140466594E-2</c:v>
                </c:pt>
                <c:pt idx="50043">
                  <c:v>-6.6062081267540998E-2</c:v>
                </c:pt>
                <c:pt idx="50044">
                  <c:v>-6.6862393394335903E-2</c:v>
                </c:pt>
                <c:pt idx="50045">
                  <c:v>-6.7662705521410196E-2</c:v>
                </c:pt>
                <c:pt idx="50046">
                  <c:v>-6.84630176484846E-2</c:v>
                </c:pt>
                <c:pt idx="50047">
                  <c:v>-6.9263329775279506E-2</c:v>
                </c:pt>
                <c:pt idx="50048">
                  <c:v>-7.0063641902353896E-2</c:v>
                </c:pt>
                <c:pt idx="50049">
                  <c:v>-7.08639540294283E-2</c:v>
                </c:pt>
                <c:pt idx="50050">
                  <c:v>-7.1664266156223094E-2</c:v>
                </c:pt>
                <c:pt idx="50051">
                  <c:v>-7.2464578283297498E-2</c:v>
                </c:pt>
                <c:pt idx="50052">
                  <c:v>-7.3264890410371902E-2</c:v>
                </c:pt>
                <c:pt idx="50053">
                  <c:v>-7.4065202537166794E-2</c:v>
                </c:pt>
                <c:pt idx="50054">
                  <c:v>-7.4865514664241101E-2</c:v>
                </c:pt>
                <c:pt idx="50055">
                  <c:v>-7.5665826791315505E-2</c:v>
                </c:pt>
                <c:pt idx="50056">
                  <c:v>-7.6466138918110396E-2</c:v>
                </c:pt>
                <c:pt idx="50057">
                  <c:v>-7.72664510451848E-2</c:v>
                </c:pt>
                <c:pt idx="50058">
                  <c:v>-7.8066763172259093E-2</c:v>
                </c:pt>
                <c:pt idx="50059">
                  <c:v>-7.8867075299053999E-2</c:v>
                </c:pt>
                <c:pt idx="50060">
                  <c:v>-7.9667387426128403E-2</c:v>
                </c:pt>
                <c:pt idx="50061">
                  <c:v>-8.0467699553202807E-2</c:v>
                </c:pt>
                <c:pt idx="50062">
                  <c:v>-8.1268011679997601E-2</c:v>
                </c:pt>
                <c:pt idx="50063">
                  <c:v>-8.2068323807072102E-2</c:v>
                </c:pt>
                <c:pt idx="50064">
                  <c:v>-8.2868635934146395E-2</c:v>
                </c:pt>
                <c:pt idx="50065">
                  <c:v>-8.3668948060941301E-2</c:v>
                </c:pt>
                <c:pt idx="50066">
                  <c:v>-8.4469260188015705E-2</c:v>
                </c:pt>
                <c:pt idx="50067">
                  <c:v>-8.5269572315090095E-2</c:v>
                </c:pt>
                <c:pt idx="50068">
                  <c:v>-8.6069884441885E-2</c:v>
                </c:pt>
                <c:pt idx="50069">
                  <c:v>-8.6870196568959293E-2</c:v>
                </c:pt>
                <c:pt idx="50070">
                  <c:v>-8.7670508696033697E-2</c:v>
                </c:pt>
                <c:pt idx="50071">
                  <c:v>-8.8470820822828602E-2</c:v>
                </c:pt>
                <c:pt idx="50072">
                  <c:v>-8.9271132949902895E-2</c:v>
                </c:pt>
                <c:pt idx="50073">
                  <c:v>-9.0071445076977397E-2</c:v>
                </c:pt>
                <c:pt idx="50074">
                  <c:v>-9.0871757203772205E-2</c:v>
                </c:pt>
                <c:pt idx="50075">
                  <c:v>-9.1672069330846595E-2</c:v>
                </c:pt>
                <c:pt idx="50076">
                  <c:v>-9.2472381457920999E-2</c:v>
                </c:pt>
                <c:pt idx="50077">
                  <c:v>-9.3272693584715904E-2</c:v>
                </c:pt>
                <c:pt idx="50078">
                  <c:v>-9.4073005711790295E-2</c:v>
                </c:pt>
                <c:pt idx="50079">
                  <c:v>-9.4873317838864601E-2</c:v>
                </c:pt>
                <c:pt idx="50080">
                  <c:v>-9.5673629965659507E-2</c:v>
                </c:pt>
                <c:pt idx="50081">
                  <c:v>-9.6473942092733897E-2</c:v>
                </c:pt>
                <c:pt idx="50082">
                  <c:v>-9.7274254219808204E-2</c:v>
                </c:pt>
                <c:pt idx="50083">
                  <c:v>-9.8074566346603206E-2</c:v>
                </c:pt>
                <c:pt idx="50084">
                  <c:v>-9.8874878473677499E-2</c:v>
                </c:pt>
                <c:pt idx="50085">
                  <c:v>-9.9675190600751903E-2</c:v>
                </c:pt>
                <c:pt idx="50086">
                  <c:v>-0.100475502727547</c:v>
                </c:pt>
                <c:pt idx="50087">
                  <c:v>-0.101275814854621</c:v>
                </c:pt>
                <c:pt idx="50088">
                  <c:v>-0.10207612698169601</c:v>
                </c:pt>
                <c:pt idx="50089">
                  <c:v>-0.10287643910848999</c:v>
                </c:pt>
                <c:pt idx="50090">
                  <c:v>-0.103676751235565</c:v>
                </c:pt>
                <c:pt idx="50091">
                  <c:v>-0.104477063362639</c:v>
                </c:pt>
                <c:pt idx="50092">
                  <c:v>-0.105277375489434</c:v>
                </c:pt>
                <c:pt idx="50093">
                  <c:v>-0.106077687616508</c:v>
                </c:pt>
                <c:pt idx="50094">
                  <c:v>-0.106877999743583</c:v>
                </c:pt>
                <c:pt idx="50095">
                  <c:v>-0.107678311870378</c:v>
                </c:pt>
                <c:pt idx="50096">
                  <c:v>-0.10847862399745201</c:v>
                </c:pt>
                <c:pt idx="50097">
                  <c:v>-0.10927893612452599</c:v>
                </c:pt>
                <c:pt idx="50098">
                  <c:v>-0.110079248251321</c:v>
                </c:pt>
                <c:pt idx="50099">
                  <c:v>-0.110879560378396</c:v>
                </c:pt>
                <c:pt idx="50100">
                  <c:v>-0.11167987250547</c:v>
                </c:pt>
                <c:pt idx="50101">
                  <c:v>-0.112480184632265</c:v>
                </c:pt>
                <c:pt idx="50102">
                  <c:v>-0.113280496759339</c:v>
                </c:pt>
                <c:pt idx="50103">
                  <c:v>-0.114080808886414</c:v>
                </c:pt>
                <c:pt idx="50104">
                  <c:v>-0.11488112101320901</c:v>
                </c:pt>
                <c:pt idx="50105">
                  <c:v>-0.11568143314028299</c:v>
                </c:pt>
                <c:pt idx="50106">
                  <c:v>-0.116481745267357</c:v>
                </c:pt>
                <c:pt idx="50107">
                  <c:v>-0.117282057394152</c:v>
                </c:pt>
                <c:pt idx="50108">
                  <c:v>-0.118082369521227</c:v>
                </c:pt>
                <c:pt idx="50109">
                  <c:v>-0.118882681648301</c:v>
                </c:pt>
                <c:pt idx="50110">
                  <c:v>-0.119682993775096</c:v>
                </c:pt>
                <c:pt idx="50111">
                  <c:v>-0.12048330590217</c:v>
                </c:pt>
                <c:pt idx="50112">
                  <c:v>-0.12128361802924501</c:v>
                </c:pt>
                <c:pt idx="50113">
                  <c:v>-0.12208393015603999</c:v>
                </c:pt>
                <c:pt idx="50114">
                  <c:v>-0.122884242283114</c:v>
                </c:pt>
                <c:pt idx="50115">
                  <c:v>-0.123684554410188</c:v>
                </c:pt>
                <c:pt idx="50116">
                  <c:v>-0.124484866536983</c:v>
                </c:pt>
                <c:pt idx="50117">
                  <c:v>-0.125285178664058</c:v>
                </c:pt>
                <c:pt idx="50118">
                  <c:v>-0.12608549079113199</c:v>
                </c:pt>
                <c:pt idx="50119">
                  <c:v>-0.126885802917927</c:v>
                </c:pt>
                <c:pt idx="50120">
                  <c:v>-0.12768611504500099</c:v>
                </c:pt>
                <c:pt idx="50121">
                  <c:v>-0.12848642717207601</c:v>
                </c:pt>
                <c:pt idx="50122">
                  <c:v>-0.12928673929887</c:v>
                </c:pt>
                <c:pt idx="50123">
                  <c:v>-0.13008705142594501</c:v>
                </c:pt>
                <c:pt idx="50124">
                  <c:v>-0.130887363553019</c:v>
                </c:pt>
                <c:pt idx="50125">
                  <c:v>-0.13168767567981399</c:v>
                </c:pt>
                <c:pt idx="50126">
                  <c:v>-0.132487987806888</c:v>
                </c:pt>
                <c:pt idx="50127">
                  <c:v>-0.13328829993396299</c:v>
                </c:pt>
                <c:pt idx="50128">
                  <c:v>-0.13408861206075801</c:v>
                </c:pt>
                <c:pt idx="50129">
                  <c:v>-0.13488892418783199</c:v>
                </c:pt>
                <c:pt idx="50130">
                  <c:v>-0.13568923631490601</c:v>
                </c:pt>
                <c:pt idx="50131">
                  <c:v>-0.136489548441701</c:v>
                </c:pt>
                <c:pt idx="50132">
                  <c:v>-0.13728986056877601</c:v>
                </c:pt>
                <c:pt idx="50133">
                  <c:v>-0.13809017269585</c:v>
                </c:pt>
                <c:pt idx="50134">
                  <c:v>-0.13889048482264499</c:v>
                </c:pt>
                <c:pt idx="50135">
                  <c:v>-0.139690796949719</c:v>
                </c:pt>
                <c:pt idx="50136">
                  <c:v>-0.14049110907679399</c:v>
                </c:pt>
                <c:pt idx="50137">
                  <c:v>-0.14129142120358901</c:v>
                </c:pt>
                <c:pt idx="50138">
                  <c:v>-0.14209173333066299</c:v>
                </c:pt>
                <c:pt idx="50139">
                  <c:v>-0.14289204545773701</c:v>
                </c:pt>
                <c:pt idx="50140">
                  <c:v>-0.143692357584532</c:v>
                </c:pt>
                <c:pt idx="50141">
                  <c:v>-0.14449266971160701</c:v>
                </c:pt>
                <c:pt idx="50142">
                  <c:v>-0.145292981838681</c:v>
                </c:pt>
                <c:pt idx="50143">
                  <c:v>-0.14609329396547599</c:v>
                </c:pt>
                <c:pt idx="50144">
                  <c:v>-0.14689360609255001</c:v>
                </c:pt>
                <c:pt idx="50145">
                  <c:v>-0.14769391821962499</c:v>
                </c:pt>
                <c:pt idx="50146">
                  <c:v>-0.14849423034642001</c:v>
                </c:pt>
                <c:pt idx="50147">
                  <c:v>-0.149294542473494</c:v>
                </c:pt>
                <c:pt idx="50148">
                  <c:v>-0.15009485460056801</c:v>
                </c:pt>
                <c:pt idx="50149">
                  <c:v>-0.150895166727363</c:v>
                </c:pt>
                <c:pt idx="50150">
                  <c:v>-0.15169547885443799</c:v>
                </c:pt>
                <c:pt idx="50151">
                  <c:v>-0.152495790981512</c:v>
                </c:pt>
                <c:pt idx="50152">
                  <c:v>-0.15329610310830699</c:v>
                </c:pt>
                <c:pt idx="50153">
                  <c:v>-0.15409641523538101</c:v>
                </c:pt>
                <c:pt idx="50154">
                  <c:v>-0.15489672736245599</c:v>
                </c:pt>
                <c:pt idx="50155">
                  <c:v>-0.15569703948925001</c:v>
                </c:pt>
                <c:pt idx="50156">
                  <c:v>-0.156497351616325</c:v>
                </c:pt>
                <c:pt idx="50157">
                  <c:v>-0.15729766374339901</c:v>
                </c:pt>
                <c:pt idx="50158">
                  <c:v>-0.158097975870194</c:v>
                </c:pt>
                <c:pt idx="50159">
                  <c:v>-0.15889828799726899</c:v>
                </c:pt>
                <c:pt idx="50160">
                  <c:v>-0.159698600124343</c:v>
                </c:pt>
                <c:pt idx="50161">
                  <c:v>-0.16049891225113799</c:v>
                </c:pt>
                <c:pt idx="50162">
                  <c:v>-0.16129922437821201</c:v>
                </c:pt>
                <c:pt idx="50163">
                  <c:v>-0.162099536505287</c:v>
                </c:pt>
                <c:pt idx="50164">
                  <c:v>-0.16289984863208101</c:v>
                </c:pt>
                <c:pt idx="50165">
                  <c:v>-0.163700160759156</c:v>
                </c:pt>
                <c:pt idx="50166">
                  <c:v>-0.16450047288622999</c:v>
                </c:pt>
                <c:pt idx="50167">
                  <c:v>-0.165300785013025</c:v>
                </c:pt>
                <c:pt idx="50168">
                  <c:v>-0.16610109714009899</c:v>
                </c:pt>
                <c:pt idx="50169">
                  <c:v>-0.16690140926717401</c:v>
                </c:pt>
                <c:pt idx="50170">
                  <c:v>-0.16770172139396899</c:v>
                </c:pt>
                <c:pt idx="50171">
                  <c:v>-0.16850203352104301</c:v>
                </c:pt>
                <c:pt idx="50172">
                  <c:v>-0.169302345648117</c:v>
                </c:pt>
                <c:pt idx="50173">
                  <c:v>-0.17010265777491199</c:v>
                </c:pt>
                <c:pt idx="50174">
                  <c:v>-0.170902969901987</c:v>
                </c:pt>
                <c:pt idx="50175">
                  <c:v>-0.17170328202906099</c:v>
                </c:pt>
                <c:pt idx="50176">
                  <c:v>-0.172503594155856</c:v>
                </c:pt>
                <c:pt idx="50177">
                  <c:v>-0.17330390628292999</c:v>
                </c:pt>
                <c:pt idx="50178">
                  <c:v>-0.17410421841000501</c:v>
                </c:pt>
                <c:pt idx="50179">
                  <c:v>-0.1749045305368</c:v>
                </c:pt>
                <c:pt idx="50180">
                  <c:v>-0.17570484266387401</c:v>
                </c:pt>
                <c:pt idx="50181">
                  <c:v>-0.176505154790948</c:v>
                </c:pt>
                <c:pt idx="50182">
                  <c:v>-0.17730546691774299</c:v>
                </c:pt>
                <c:pt idx="50183">
                  <c:v>-0.178105779044818</c:v>
                </c:pt>
                <c:pt idx="50184">
                  <c:v>-0.17890609117189199</c:v>
                </c:pt>
                <c:pt idx="50185">
                  <c:v>-0.17970640329868701</c:v>
                </c:pt>
                <c:pt idx="50186">
                  <c:v>-0.18050671542576099</c:v>
                </c:pt>
                <c:pt idx="50187">
                  <c:v>-0.18130702755283601</c:v>
                </c:pt>
                <c:pt idx="50188">
                  <c:v>-0.18070939181251899</c:v>
                </c:pt>
                <c:pt idx="50189">
                  <c:v>-0.178713808204393</c:v>
                </c:pt>
                <c:pt idx="50190">
                  <c:v>-0.17671822459626799</c:v>
                </c:pt>
                <c:pt idx="50191">
                  <c:v>-0.174722640988839</c:v>
                </c:pt>
                <c:pt idx="50192">
                  <c:v>-0.17272705738071301</c:v>
                </c:pt>
                <c:pt idx="50193">
                  <c:v>-0.17073147377258799</c:v>
                </c:pt>
                <c:pt idx="50194">
                  <c:v>-0.168735890165159</c:v>
                </c:pt>
                <c:pt idx="50195">
                  <c:v>-0.16674030655703401</c:v>
                </c:pt>
                <c:pt idx="50196">
                  <c:v>-0.16474472294890799</c:v>
                </c:pt>
                <c:pt idx="50197">
                  <c:v>-0.16274913934148</c:v>
                </c:pt>
                <c:pt idx="50198">
                  <c:v>-0.16075355573335401</c:v>
                </c:pt>
                <c:pt idx="50199">
                  <c:v>-0.15875797212522799</c:v>
                </c:pt>
                <c:pt idx="50200">
                  <c:v>-0.1567623885178</c:v>
                </c:pt>
                <c:pt idx="50201">
                  <c:v>-0.15476680490967401</c:v>
                </c:pt>
                <c:pt idx="50202">
                  <c:v>-0.15277122130154899</c:v>
                </c:pt>
                <c:pt idx="50203">
                  <c:v>-0.15077563769412</c:v>
                </c:pt>
                <c:pt idx="50204">
                  <c:v>-0.14878005408599401</c:v>
                </c:pt>
                <c:pt idx="50205">
                  <c:v>-0.14678447047786899</c:v>
                </c:pt>
                <c:pt idx="50206">
                  <c:v>-0.14478888687044</c:v>
                </c:pt>
                <c:pt idx="50207">
                  <c:v>-0.14279330326231501</c:v>
                </c:pt>
                <c:pt idx="50208">
                  <c:v>-0.140797719654189</c:v>
                </c:pt>
                <c:pt idx="50209">
                  <c:v>-0.138802136046761</c:v>
                </c:pt>
                <c:pt idx="50210">
                  <c:v>-0.13680655243863499</c:v>
                </c:pt>
                <c:pt idx="50211">
                  <c:v>-0.134810968830509</c:v>
                </c:pt>
                <c:pt idx="50212">
                  <c:v>-0.13281538522308101</c:v>
                </c:pt>
                <c:pt idx="50213">
                  <c:v>-0.13081980161495499</c:v>
                </c:pt>
                <c:pt idx="50214">
                  <c:v>-0.12882421800683</c:v>
                </c:pt>
                <c:pt idx="50215">
                  <c:v>-0.12682863439940101</c:v>
                </c:pt>
                <c:pt idx="50216">
                  <c:v>-0.124833050791275</c:v>
                </c:pt>
                <c:pt idx="50217">
                  <c:v>-0.12283746718315</c:v>
                </c:pt>
                <c:pt idx="50218">
                  <c:v>-0.120841883575721</c:v>
                </c:pt>
                <c:pt idx="50219">
                  <c:v>-0.11884629996759601</c:v>
                </c:pt>
                <c:pt idx="50220">
                  <c:v>-0.11685071635947</c:v>
                </c:pt>
                <c:pt idx="50221">
                  <c:v>-0.114855132752042</c:v>
                </c:pt>
                <c:pt idx="50222">
                  <c:v>-0.11285954914391599</c:v>
                </c:pt>
                <c:pt idx="50223">
                  <c:v>-0.11086396553579</c:v>
                </c:pt>
                <c:pt idx="50224">
                  <c:v>-0.108868381928362</c:v>
                </c:pt>
                <c:pt idx="50225">
                  <c:v>-0.106872798320236</c:v>
                </c:pt>
                <c:pt idx="50226">
                  <c:v>-0.10487721471211101</c:v>
                </c:pt>
                <c:pt idx="50227">
                  <c:v>-0.102881631104682</c:v>
                </c:pt>
                <c:pt idx="50228">
                  <c:v>-0.100886047496557</c:v>
                </c:pt>
                <c:pt idx="50229">
                  <c:v>-9.8890463888430896E-2</c:v>
                </c:pt>
                <c:pt idx="50230">
                  <c:v>-9.6894880281002294E-2</c:v>
                </c:pt>
                <c:pt idx="50231">
                  <c:v>-9.4899296672876804E-2</c:v>
                </c:pt>
                <c:pt idx="50232">
                  <c:v>-9.2903713064751203E-2</c:v>
                </c:pt>
                <c:pt idx="50233">
                  <c:v>-9.0908129457322601E-2</c:v>
                </c:pt>
                <c:pt idx="50234">
                  <c:v>-8.8912545849197E-2</c:v>
                </c:pt>
                <c:pt idx="50235">
                  <c:v>-8.6916962241071399E-2</c:v>
                </c:pt>
                <c:pt idx="50236">
                  <c:v>-8.4921378633642797E-2</c:v>
                </c:pt>
                <c:pt idx="50237">
                  <c:v>-8.2925795025517293E-2</c:v>
                </c:pt>
                <c:pt idx="50238">
                  <c:v>-8.0930211417391706E-2</c:v>
                </c:pt>
                <c:pt idx="50239">
                  <c:v>-7.8934627809963104E-2</c:v>
                </c:pt>
                <c:pt idx="50240">
                  <c:v>-7.6939044201837503E-2</c:v>
                </c:pt>
                <c:pt idx="50241">
                  <c:v>-7.4943460593712E-2</c:v>
                </c:pt>
                <c:pt idx="50242">
                  <c:v>-7.2947876986283397E-2</c:v>
                </c:pt>
                <c:pt idx="50243">
                  <c:v>-7.0952293378157796E-2</c:v>
                </c:pt>
                <c:pt idx="50244">
                  <c:v>-6.8956709770032196E-2</c:v>
                </c:pt>
                <c:pt idx="50245">
                  <c:v>-6.6961126162603593E-2</c:v>
                </c:pt>
                <c:pt idx="50246">
                  <c:v>-6.4965542554478006E-2</c:v>
                </c:pt>
                <c:pt idx="50247">
                  <c:v>-6.2969958946352503E-2</c:v>
                </c:pt>
                <c:pt idx="50248">
                  <c:v>-6.0974375338923803E-2</c:v>
                </c:pt>
                <c:pt idx="50249">
                  <c:v>-5.89787917307983E-2</c:v>
                </c:pt>
                <c:pt idx="50250">
                  <c:v>-5.6983208122672699E-2</c:v>
                </c:pt>
                <c:pt idx="50251">
                  <c:v>-5.4987624515244103E-2</c:v>
                </c:pt>
                <c:pt idx="50252">
                  <c:v>-5.2992040907118503E-2</c:v>
                </c:pt>
                <c:pt idx="50253">
                  <c:v>-5.0996457298992999E-2</c:v>
                </c:pt>
                <c:pt idx="50254">
                  <c:v>-4.9000873691564403E-2</c:v>
                </c:pt>
                <c:pt idx="50255">
                  <c:v>-4.7005290083438803E-2</c:v>
                </c:pt>
                <c:pt idx="50256">
                  <c:v>-4.5009706475313202E-2</c:v>
                </c:pt>
                <c:pt idx="50257">
                  <c:v>-4.3014122867884599E-2</c:v>
                </c:pt>
                <c:pt idx="50258">
                  <c:v>-4.1018539259758999E-2</c:v>
                </c:pt>
                <c:pt idx="50259">
                  <c:v>-3.9022955651633502E-2</c:v>
                </c:pt>
                <c:pt idx="50260">
                  <c:v>-3.70273720442049E-2</c:v>
                </c:pt>
                <c:pt idx="50261">
                  <c:v>-3.5031788436079299E-2</c:v>
                </c:pt>
                <c:pt idx="50262">
                  <c:v>-3.3036204827953802E-2</c:v>
                </c:pt>
                <c:pt idx="50263">
                  <c:v>-3.1040621220525099E-2</c:v>
                </c:pt>
                <c:pt idx="50264">
                  <c:v>-2.9045037612399599E-2</c:v>
                </c:pt>
                <c:pt idx="50265">
                  <c:v>-2.7049454004273998E-2</c:v>
                </c:pt>
                <c:pt idx="50266">
                  <c:v>-2.5053870396845399E-2</c:v>
                </c:pt>
                <c:pt idx="50267">
                  <c:v>-2.3058286788719799E-2</c:v>
                </c:pt>
                <c:pt idx="50268">
                  <c:v>-2.1062703180594299E-2</c:v>
                </c:pt>
                <c:pt idx="50269">
                  <c:v>-1.9067119573165599E-2</c:v>
                </c:pt>
                <c:pt idx="50270">
                  <c:v>-1.7071535965040099E-2</c:v>
                </c:pt>
                <c:pt idx="50271">
                  <c:v>-1.50759523569145E-2</c:v>
                </c:pt>
                <c:pt idx="50272">
                  <c:v>-1.3080368749485901E-2</c:v>
                </c:pt>
                <c:pt idx="50273">
                  <c:v>-1.1084785141360401E-2</c:v>
                </c:pt>
                <c:pt idx="50274">
                  <c:v>-9.0892015332347496E-3</c:v>
                </c:pt>
                <c:pt idx="50275">
                  <c:v>-7.0936179258061496E-3</c:v>
                </c:pt>
                <c:pt idx="50276">
                  <c:v>-5.0980343176805802E-3</c:v>
                </c:pt>
                <c:pt idx="50277">
                  <c:v>-3.1024507095550298E-3</c:v>
                </c:pt>
                <c:pt idx="50278">
                  <c:v>-1.10686710212643E-3</c:v>
                </c:pt>
                <c:pt idx="50279">
                  <c:v>8.8871650599917096E-4</c:v>
                </c:pt>
                <c:pt idx="50280">
                  <c:v>2.88430011412469E-3</c:v>
                </c:pt>
                <c:pt idx="50281">
                  <c:v>4.8798837215533204E-3</c:v>
                </c:pt>
                <c:pt idx="50282">
                  <c:v>6.8754673296788898E-3</c:v>
                </c:pt>
                <c:pt idx="50283">
                  <c:v>8.8710509378044592E-3</c:v>
                </c:pt>
                <c:pt idx="50284">
                  <c:v>1.08666345452331E-2</c:v>
                </c:pt>
                <c:pt idx="50285">
                  <c:v>1.28622181533586E-2</c:v>
                </c:pt>
                <c:pt idx="50286">
                  <c:v>1.4857801761484201E-2</c:v>
                </c:pt>
                <c:pt idx="50287">
                  <c:v>1.6853385368912802E-2</c:v>
                </c:pt>
                <c:pt idx="50288">
                  <c:v>1.8848968977038399E-2</c:v>
                </c:pt>
                <c:pt idx="50289">
                  <c:v>2.0844552585163899E-2</c:v>
                </c:pt>
                <c:pt idx="50290">
                  <c:v>2.2840136192592599E-2</c:v>
                </c:pt>
                <c:pt idx="50291">
                  <c:v>2.4835719800718099E-2</c:v>
                </c:pt>
                <c:pt idx="50292">
                  <c:v>2.6831303408843699E-2</c:v>
                </c:pt>
                <c:pt idx="50293">
                  <c:v>2.8826887016272298E-2</c:v>
                </c:pt>
                <c:pt idx="50294">
                  <c:v>3.0822470624397899E-2</c:v>
                </c:pt>
                <c:pt idx="50295">
                  <c:v>3.2818054232523403E-2</c:v>
                </c:pt>
                <c:pt idx="50296">
                  <c:v>3.4813637839952102E-2</c:v>
                </c:pt>
                <c:pt idx="50297">
                  <c:v>3.6809221448077599E-2</c:v>
                </c:pt>
                <c:pt idx="50298">
                  <c:v>3.88048050562032E-2</c:v>
                </c:pt>
                <c:pt idx="50299">
                  <c:v>4.0800388663631802E-2</c:v>
                </c:pt>
                <c:pt idx="50300">
                  <c:v>4.2795972271757403E-2</c:v>
                </c:pt>
                <c:pt idx="50301">
                  <c:v>4.4791555879882899E-2</c:v>
                </c:pt>
                <c:pt idx="50302">
                  <c:v>4.6787139487311502E-2</c:v>
                </c:pt>
                <c:pt idx="50303">
                  <c:v>4.8782723095437103E-2</c:v>
                </c:pt>
                <c:pt idx="50304">
                  <c:v>5.0778306703562703E-2</c:v>
                </c:pt>
                <c:pt idx="50305">
                  <c:v>5.2773890310991299E-2</c:v>
                </c:pt>
                <c:pt idx="50306">
                  <c:v>5.47694739191169E-2</c:v>
                </c:pt>
                <c:pt idx="50307">
                  <c:v>5.6765057527242403E-2</c:v>
                </c:pt>
                <c:pt idx="50308">
                  <c:v>5.8760641134670999E-2</c:v>
                </c:pt>
                <c:pt idx="50309">
                  <c:v>6.07562247427966E-2</c:v>
                </c:pt>
                <c:pt idx="50310">
                  <c:v>6.2751808350922103E-2</c:v>
                </c:pt>
                <c:pt idx="50311">
                  <c:v>6.4747391958350803E-2</c:v>
                </c:pt>
                <c:pt idx="50312">
                  <c:v>6.6742975566476306E-2</c:v>
                </c:pt>
                <c:pt idx="50313">
                  <c:v>6.8738559174601893E-2</c:v>
                </c:pt>
                <c:pt idx="50314">
                  <c:v>7.0734142782030496E-2</c:v>
                </c:pt>
                <c:pt idx="50315">
                  <c:v>7.2729726390156096E-2</c:v>
                </c:pt>
                <c:pt idx="50316">
                  <c:v>7.47253099982816E-2</c:v>
                </c:pt>
                <c:pt idx="50317">
                  <c:v>7.6720893605710203E-2</c:v>
                </c:pt>
                <c:pt idx="50318">
                  <c:v>7.8716477213835803E-2</c:v>
                </c:pt>
                <c:pt idx="50319">
                  <c:v>8.0712060821961404E-2</c:v>
                </c:pt>
                <c:pt idx="50320">
                  <c:v>8.2707644429390006E-2</c:v>
                </c:pt>
                <c:pt idx="50321">
                  <c:v>8.4703228037515593E-2</c:v>
                </c:pt>
                <c:pt idx="50322">
                  <c:v>8.6698811645641097E-2</c:v>
                </c:pt>
                <c:pt idx="50323">
                  <c:v>8.8694395253069699E-2</c:v>
                </c:pt>
                <c:pt idx="50324">
                  <c:v>9.06899788611953E-2</c:v>
                </c:pt>
                <c:pt idx="50325">
                  <c:v>9.2685562469320901E-2</c:v>
                </c:pt>
                <c:pt idx="50326">
                  <c:v>9.4681146076749503E-2</c:v>
                </c:pt>
                <c:pt idx="50327">
                  <c:v>9.6676729684875104E-2</c:v>
                </c:pt>
                <c:pt idx="50328">
                  <c:v>9.8672313293000594E-2</c:v>
                </c:pt>
                <c:pt idx="50329">
                  <c:v>0.100667896900429</c:v>
                </c:pt>
                <c:pt idx="50330">
                  <c:v>0.10266348050855501</c:v>
                </c:pt>
                <c:pt idx="50331">
                  <c:v>0.10465906411668</c:v>
                </c:pt>
                <c:pt idx="50332">
                  <c:v>0.106654647724109</c:v>
                </c:pt>
                <c:pt idx="50333">
                  <c:v>0.108650231332235</c:v>
                </c:pt>
                <c:pt idx="50334">
                  <c:v>0.11064581494035999</c:v>
                </c:pt>
                <c:pt idx="50335">
                  <c:v>0.112641398547789</c:v>
                </c:pt>
                <c:pt idx="50336">
                  <c:v>0.114636982155914</c:v>
                </c:pt>
                <c:pt idx="50337">
                  <c:v>0.11663256576404001</c:v>
                </c:pt>
                <c:pt idx="50338">
                  <c:v>0.118628149371468</c:v>
                </c:pt>
                <c:pt idx="50339">
                  <c:v>0.120623732979594</c:v>
                </c:pt>
                <c:pt idx="50340">
                  <c:v>0.12261931658772</c:v>
                </c:pt>
                <c:pt idx="50341">
                  <c:v>0.124614900195148</c:v>
                </c:pt>
                <c:pt idx="50342">
                  <c:v>0.126610483803274</c:v>
                </c:pt>
                <c:pt idx="50343">
                  <c:v>0.12860606741139899</c:v>
                </c:pt>
                <c:pt idx="50344">
                  <c:v>0.13060165101882801</c:v>
                </c:pt>
                <c:pt idx="50345">
                  <c:v>0.132597234626953</c:v>
                </c:pt>
                <c:pt idx="50346">
                  <c:v>0.13459281823507899</c:v>
                </c:pt>
                <c:pt idx="50347">
                  <c:v>0.13658840184250801</c:v>
                </c:pt>
                <c:pt idx="50348">
                  <c:v>0.138583985450633</c:v>
                </c:pt>
                <c:pt idx="50349">
                  <c:v>0.14057956905875901</c:v>
                </c:pt>
                <c:pt idx="50350">
                  <c:v>0.14257515266618701</c:v>
                </c:pt>
                <c:pt idx="50351">
                  <c:v>0.14457073627431299</c:v>
                </c:pt>
                <c:pt idx="50352">
                  <c:v>0.14656631988243901</c:v>
                </c:pt>
                <c:pt idx="50353">
                  <c:v>0.148561903489867</c:v>
                </c:pt>
                <c:pt idx="50354">
                  <c:v>0.15055748709799299</c:v>
                </c:pt>
                <c:pt idx="50355">
                  <c:v>0.15255307070611801</c:v>
                </c:pt>
                <c:pt idx="50356">
                  <c:v>0.154548654313547</c:v>
                </c:pt>
                <c:pt idx="50357">
                  <c:v>0.15654423792167299</c:v>
                </c:pt>
                <c:pt idx="50358">
                  <c:v>0.15853982152979801</c:v>
                </c:pt>
                <c:pt idx="50359">
                  <c:v>0.160535405137227</c:v>
                </c:pt>
                <c:pt idx="50360">
                  <c:v>0.16253098874535199</c:v>
                </c:pt>
                <c:pt idx="50361">
                  <c:v>0.16452657235347801</c:v>
                </c:pt>
                <c:pt idx="50362">
                  <c:v>0.166522155960906</c:v>
                </c:pt>
                <c:pt idx="50363">
                  <c:v>0.16851773956903199</c:v>
                </c:pt>
                <c:pt idx="50364">
                  <c:v>0.170513323177158</c:v>
                </c:pt>
                <c:pt idx="50365">
                  <c:v>0.172508906784586</c:v>
                </c:pt>
                <c:pt idx="50366">
                  <c:v>0.17450449039271199</c:v>
                </c:pt>
                <c:pt idx="50367">
                  <c:v>0.176500074000837</c:v>
                </c:pt>
                <c:pt idx="50368">
                  <c:v>0.178495657608266</c:v>
                </c:pt>
                <c:pt idx="50369">
                  <c:v>0.18049124121639101</c:v>
                </c:pt>
                <c:pt idx="50370">
                  <c:v>0.182486824824517</c:v>
                </c:pt>
                <c:pt idx="50371">
                  <c:v>0.18448240843194599</c:v>
                </c:pt>
                <c:pt idx="50372">
                  <c:v>0.18647799204007101</c:v>
                </c:pt>
                <c:pt idx="50373">
                  <c:v>0.188473575648197</c:v>
                </c:pt>
                <c:pt idx="50374">
                  <c:v>0.19046915925562499</c:v>
                </c:pt>
                <c:pt idx="50375">
                  <c:v>0.19246474286375101</c:v>
                </c:pt>
                <c:pt idx="50376">
                  <c:v>0.194460326471877</c:v>
                </c:pt>
                <c:pt idx="50377">
                  <c:v>0.19645591007930499</c:v>
                </c:pt>
                <c:pt idx="50378">
                  <c:v>0.19845149368743101</c:v>
                </c:pt>
                <c:pt idx="50379">
                  <c:v>0.200447077295556</c:v>
                </c:pt>
                <c:pt idx="50380">
                  <c:v>0.20244266090298499</c:v>
                </c:pt>
                <c:pt idx="50381">
                  <c:v>0.20443824451111001</c:v>
                </c:pt>
                <c:pt idx="50382">
                  <c:v>0.206433828119236</c:v>
                </c:pt>
                <c:pt idx="50383">
                  <c:v>0.20842941172666499</c:v>
                </c:pt>
                <c:pt idx="50384">
                  <c:v>0.21042499533479</c:v>
                </c:pt>
                <c:pt idx="50385">
                  <c:v>0.21242057894291599</c:v>
                </c:pt>
                <c:pt idx="50386">
                  <c:v>0.21441616255034401</c:v>
                </c:pt>
                <c:pt idx="50387">
                  <c:v>0.21641174615847</c:v>
                </c:pt>
                <c:pt idx="50388">
                  <c:v>0.21840732976659599</c:v>
                </c:pt>
                <c:pt idx="50389">
                  <c:v>0.22040291337402401</c:v>
                </c:pt>
                <c:pt idx="50390">
                  <c:v>0.22239849698215</c:v>
                </c:pt>
                <c:pt idx="50391">
                  <c:v>0.22439408059027499</c:v>
                </c:pt>
                <c:pt idx="50392">
                  <c:v>0.22638966419770401</c:v>
                </c:pt>
                <c:pt idx="50393">
                  <c:v>0.228385247805829</c:v>
                </c:pt>
                <c:pt idx="50394">
                  <c:v>0.23038083141395499</c:v>
                </c:pt>
                <c:pt idx="50395">
                  <c:v>0.23237641502138401</c:v>
                </c:pt>
                <c:pt idx="50396">
                  <c:v>0.234371998629509</c:v>
                </c:pt>
                <c:pt idx="50397">
                  <c:v>0.23636758223763499</c:v>
                </c:pt>
                <c:pt idx="50398">
                  <c:v>0.23836316584506301</c:v>
                </c:pt>
                <c:pt idx="50399">
                  <c:v>0.240358749453189</c:v>
                </c:pt>
                <c:pt idx="50400">
                  <c:v>0.24235433306131501</c:v>
                </c:pt>
                <c:pt idx="50401">
                  <c:v>0.24434991666874301</c:v>
                </c:pt>
                <c:pt idx="50402">
                  <c:v>0.24634550027686899</c:v>
                </c:pt>
                <c:pt idx="50403">
                  <c:v>0.24834108388499401</c:v>
                </c:pt>
                <c:pt idx="50404">
                  <c:v>0.250336667492423</c:v>
                </c:pt>
                <c:pt idx="50405">
                  <c:v>0.25233225110054802</c:v>
                </c:pt>
                <c:pt idx="50406">
                  <c:v>0.25432783470867398</c:v>
                </c:pt>
                <c:pt idx="50407">
                  <c:v>0.256323418316103</c:v>
                </c:pt>
                <c:pt idx="50408">
                  <c:v>0.25831900192422802</c:v>
                </c:pt>
                <c:pt idx="50409">
                  <c:v>0.26031458553235398</c:v>
                </c:pt>
                <c:pt idx="50410">
                  <c:v>0.262310169139782</c:v>
                </c:pt>
                <c:pt idx="50411">
                  <c:v>0.26430575274790802</c:v>
                </c:pt>
                <c:pt idx="50412">
                  <c:v>0.26630133635603298</c:v>
                </c:pt>
                <c:pt idx="50413">
                  <c:v>0.268296919963462</c:v>
                </c:pt>
                <c:pt idx="50414">
                  <c:v>0.27029250357158802</c:v>
                </c:pt>
                <c:pt idx="50415">
                  <c:v>0.27228808717971298</c:v>
                </c:pt>
                <c:pt idx="50416">
                  <c:v>0.274283670787142</c:v>
                </c:pt>
                <c:pt idx="50417">
                  <c:v>0.27627925439526702</c:v>
                </c:pt>
                <c:pt idx="50418">
                  <c:v>0.27827483800339298</c:v>
                </c:pt>
                <c:pt idx="50419">
                  <c:v>0.280270421610822</c:v>
                </c:pt>
                <c:pt idx="50420">
                  <c:v>0.28226600521894701</c:v>
                </c:pt>
                <c:pt idx="50421">
                  <c:v>0.28426158882707298</c:v>
                </c:pt>
                <c:pt idx="50422">
                  <c:v>0.28625717243450099</c:v>
                </c:pt>
                <c:pt idx="50423">
                  <c:v>0.28825275604262701</c:v>
                </c:pt>
                <c:pt idx="50424">
                  <c:v>0.29024833965075197</c:v>
                </c:pt>
                <c:pt idx="50425">
                  <c:v>0.29224392325818099</c:v>
                </c:pt>
                <c:pt idx="50426">
                  <c:v>0.29423950686630701</c:v>
                </c:pt>
                <c:pt idx="50427">
                  <c:v>0.29623509047443197</c:v>
                </c:pt>
                <c:pt idx="50428">
                  <c:v>0.29823067408186099</c:v>
                </c:pt>
                <c:pt idx="50429">
                  <c:v>0.30022625768998601</c:v>
                </c:pt>
                <c:pt idx="50430">
                  <c:v>0.30222184129811203</c:v>
                </c:pt>
                <c:pt idx="50431">
                  <c:v>0.30421742490553999</c:v>
                </c:pt>
                <c:pt idx="50432">
                  <c:v>0.30621300851366601</c:v>
                </c:pt>
                <c:pt idx="50433">
                  <c:v>0.30820859212179202</c:v>
                </c:pt>
                <c:pt idx="50434">
                  <c:v>0.31020417572921999</c:v>
                </c:pt>
                <c:pt idx="50435">
                  <c:v>0.31219975933734601</c:v>
                </c:pt>
                <c:pt idx="50436">
                  <c:v>0.31419534294547102</c:v>
                </c:pt>
                <c:pt idx="50437">
                  <c:v>0.31619092655289999</c:v>
                </c:pt>
                <c:pt idx="50438">
                  <c:v>0.318186510161026</c:v>
                </c:pt>
                <c:pt idx="50439">
                  <c:v>0.32018209376915102</c:v>
                </c:pt>
                <c:pt idx="50440">
                  <c:v>0.32217767737657999</c:v>
                </c:pt>
                <c:pt idx="50441">
                  <c:v>0.324173260984705</c:v>
                </c:pt>
                <c:pt idx="50442">
                  <c:v>0.32616884459283102</c:v>
                </c:pt>
                <c:pt idx="50443">
                  <c:v>0.32816442820025898</c:v>
                </c:pt>
                <c:pt idx="50444">
                  <c:v>0.330160011808385</c:v>
                </c:pt>
                <c:pt idx="50445">
                  <c:v>0.33215559541651102</c:v>
                </c:pt>
                <c:pt idx="50446">
                  <c:v>0.33415117902393898</c:v>
                </c:pt>
                <c:pt idx="50447">
                  <c:v>0.336146762632065</c:v>
                </c:pt>
                <c:pt idx="50448">
                  <c:v>0.33814234624019002</c:v>
                </c:pt>
                <c:pt idx="50449">
                  <c:v>0.34013792984761898</c:v>
                </c:pt>
                <c:pt idx="50450">
                  <c:v>0.342133513455745</c:v>
                </c:pt>
                <c:pt idx="50451">
                  <c:v>0.34412909706387002</c:v>
                </c:pt>
                <c:pt idx="50452">
                  <c:v>0.34612468067129898</c:v>
                </c:pt>
                <c:pt idx="50453">
                  <c:v>0.348120264279424</c:v>
                </c:pt>
                <c:pt idx="50454">
                  <c:v>0.35011584788755001</c:v>
                </c:pt>
                <c:pt idx="50455">
                  <c:v>0.35211143149497798</c:v>
                </c:pt>
                <c:pt idx="50456">
                  <c:v>0.35410701510310399</c:v>
                </c:pt>
                <c:pt idx="50457">
                  <c:v>0.35610259871123001</c:v>
                </c:pt>
                <c:pt idx="50458">
                  <c:v>0.35809818231865798</c:v>
                </c:pt>
                <c:pt idx="50459">
                  <c:v>0.36009376592678399</c:v>
                </c:pt>
                <c:pt idx="50460">
                  <c:v>0.36208934953490901</c:v>
                </c:pt>
                <c:pt idx="50461">
                  <c:v>0.36408493314233797</c:v>
                </c:pt>
                <c:pt idx="50462">
                  <c:v>0.36608051675046399</c:v>
                </c:pt>
                <c:pt idx="50463">
                  <c:v>0.36807610035858901</c:v>
                </c:pt>
                <c:pt idx="50464">
                  <c:v>0.37007168396601797</c:v>
                </c:pt>
                <c:pt idx="50465">
                  <c:v>0.37206726757414299</c:v>
                </c:pt>
                <c:pt idx="50466">
                  <c:v>0.37406285118226901</c:v>
                </c:pt>
                <c:pt idx="50467">
                  <c:v>0.37605843478969703</c:v>
                </c:pt>
                <c:pt idx="50468">
                  <c:v>0.37805401839782299</c:v>
                </c:pt>
                <c:pt idx="50469">
                  <c:v>0.38004960200594901</c:v>
                </c:pt>
                <c:pt idx="50470">
                  <c:v>0.38204518561337703</c:v>
                </c:pt>
                <c:pt idx="50471">
                  <c:v>0.38404076922150299</c:v>
                </c:pt>
                <c:pt idx="50472">
                  <c:v>0.386036352829628</c:v>
                </c:pt>
                <c:pt idx="50473">
                  <c:v>0.38803193643705702</c:v>
                </c:pt>
                <c:pt idx="50474">
                  <c:v>0.39002752004518298</c:v>
                </c:pt>
                <c:pt idx="50475">
                  <c:v>0.392023103653308</c:v>
                </c:pt>
                <c:pt idx="50476">
                  <c:v>0.39401868726073702</c:v>
                </c:pt>
                <c:pt idx="50477">
                  <c:v>0.39601427086886198</c:v>
                </c:pt>
                <c:pt idx="50478">
                  <c:v>0.398009854476988</c:v>
                </c:pt>
                <c:pt idx="50479">
                  <c:v>0.40000543808441602</c:v>
                </c:pt>
                <c:pt idx="50480">
                  <c:v>0.40200102169254198</c:v>
                </c:pt>
                <c:pt idx="50481">
                  <c:v>0.403996605300668</c:v>
                </c:pt>
                <c:pt idx="50482">
                  <c:v>0.40599218890809602</c:v>
                </c:pt>
                <c:pt idx="50483">
                  <c:v>0.40798777251622198</c:v>
                </c:pt>
                <c:pt idx="50484">
                  <c:v>0.409983356124347</c:v>
                </c:pt>
                <c:pt idx="50485">
                  <c:v>0.41197893973177602</c:v>
                </c:pt>
                <c:pt idx="50486">
                  <c:v>0.41397452333990198</c:v>
                </c:pt>
                <c:pt idx="50487">
                  <c:v>0.415970106948027</c:v>
                </c:pt>
                <c:pt idx="50488">
                  <c:v>0.41796569055545602</c:v>
                </c:pt>
                <c:pt idx="50489">
                  <c:v>0.41996127416358098</c:v>
                </c:pt>
                <c:pt idx="50490">
                  <c:v>0.42195685777170699</c:v>
                </c:pt>
                <c:pt idx="50491">
                  <c:v>0.42395244137913501</c:v>
                </c:pt>
                <c:pt idx="50492">
                  <c:v>0.42594802498726098</c:v>
                </c:pt>
                <c:pt idx="50493">
                  <c:v>0.42794360859538699</c:v>
                </c:pt>
                <c:pt idx="50494">
                  <c:v>0.42993919220281501</c:v>
                </c:pt>
                <c:pt idx="50495">
                  <c:v>0.43193477581094097</c:v>
                </c:pt>
                <c:pt idx="50496">
                  <c:v>0.43393035941906599</c:v>
                </c:pt>
                <c:pt idx="50497">
                  <c:v>0.43592594302649501</c:v>
                </c:pt>
                <c:pt idx="50498">
                  <c:v>0.43792152663462097</c:v>
                </c:pt>
                <c:pt idx="50499">
                  <c:v>0.43991711024274599</c:v>
                </c:pt>
                <c:pt idx="50500">
                  <c:v>0.44191269385017501</c:v>
                </c:pt>
                <c:pt idx="50501">
                  <c:v>0.44390827745830003</c:v>
                </c:pt>
                <c:pt idx="50502">
                  <c:v>0.44590386106642599</c:v>
                </c:pt>
                <c:pt idx="50503">
                  <c:v>0.44789944467385401</c:v>
                </c:pt>
                <c:pt idx="50504">
                  <c:v>0.44989502828198003</c:v>
                </c:pt>
                <c:pt idx="50505">
                  <c:v>0.45189061189010499</c:v>
                </c:pt>
                <c:pt idx="50506">
                  <c:v>0.45388619549753401</c:v>
                </c:pt>
                <c:pt idx="50507">
                  <c:v>0.45588177910566002</c:v>
                </c:pt>
                <c:pt idx="50508">
                  <c:v>0.45787736271378499</c:v>
                </c:pt>
                <c:pt idx="50509">
                  <c:v>0.459872946321214</c:v>
                </c:pt>
                <c:pt idx="50510">
                  <c:v>0.46186852992933902</c:v>
                </c:pt>
                <c:pt idx="50511">
                  <c:v>0.46386411353746498</c:v>
                </c:pt>
                <c:pt idx="50512">
                  <c:v>0.465859697144894</c:v>
                </c:pt>
                <c:pt idx="50513">
                  <c:v>0.46785528075301902</c:v>
                </c:pt>
                <c:pt idx="50514">
                  <c:v>0.46985086436114498</c:v>
                </c:pt>
                <c:pt idx="50515">
                  <c:v>0.471846447968573</c:v>
                </c:pt>
                <c:pt idx="50516">
                  <c:v>0.47384203157669902</c:v>
                </c:pt>
                <c:pt idx="50517">
                  <c:v>0.47583761518482398</c:v>
                </c:pt>
                <c:pt idx="50518">
                  <c:v>0.477833198792253</c:v>
                </c:pt>
                <c:pt idx="50519">
                  <c:v>0.47982878240037902</c:v>
                </c:pt>
                <c:pt idx="50520">
                  <c:v>0.48182436600850398</c:v>
                </c:pt>
                <c:pt idx="50521">
                  <c:v>0.483819949615933</c:v>
                </c:pt>
                <c:pt idx="50522">
                  <c:v>0.48581553322405802</c:v>
                </c:pt>
                <c:pt idx="50523">
                  <c:v>0.48781111683218398</c:v>
                </c:pt>
                <c:pt idx="50524">
                  <c:v>0.489806700439613</c:v>
                </c:pt>
                <c:pt idx="50525">
                  <c:v>0.49180228404773801</c:v>
                </c:pt>
                <c:pt idx="50526">
                  <c:v>0.49379786765586398</c:v>
                </c:pt>
                <c:pt idx="50527">
                  <c:v>0.495793451263292</c:v>
                </c:pt>
                <c:pt idx="50528">
                  <c:v>0.49778903487141801</c:v>
                </c:pt>
                <c:pt idx="50529">
                  <c:v>0.49978461847954297</c:v>
                </c:pt>
                <c:pt idx="50530">
                  <c:v>0.50178020208697205</c:v>
                </c:pt>
                <c:pt idx="50531">
                  <c:v>0.50377578569509796</c:v>
                </c:pt>
                <c:pt idx="50532">
                  <c:v>0.50577136930322297</c:v>
                </c:pt>
                <c:pt idx="50533">
                  <c:v>0.50776695291065199</c:v>
                </c:pt>
                <c:pt idx="50534">
                  <c:v>0.50976253651877701</c:v>
                </c:pt>
                <c:pt idx="50535">
                  <c:v>0.51175812012690303</c:v>
                </c:pt>
                <c:pt idx="50536">
                  <c:v>0.51375370373433205</c:v>
                </c:pt>
                <c:pt idx="50537">
                  <c:v>0.51574928734245695</c:v>
                </c:pt>
                <c:pt idx="50538">
                  <c:v>0.51774487095058297</c:v>
                </c:pt>
                <c:pt idx="50539">
                  <c:v>0.51974045455801099</c:v>
                </c:pt>
                <c:pt idx="50540">
                  <c:v>0.52173603816613701</c:v>
                </c:pt>
                <c:pt idx="50541">
                  <c:v>0.52373162177426202</c:v>
                </c:pt>
                <c:pt idx="50542">
                  <c:v>0.52572720538169104</c:v>
                </c:pt>
                <c:pt idx="50543">
                  <c:v>0.52772278898981695</c:v>
                </c:pt>
                <c:pt idx="50544">
                  <c:v>0.52971837259794197</c:v>
                </c:pt>
                <c:pt idx="50545">
                  <c:v>0.53171395620537099</c:v>
                </c:pt>
                <c:pt idx="50546">
                  <c:v>0.533709539813496</c:v>
                </c:pt>
                <c:pt idx="50547">
                  <c:v>0.53570512342162202</c:v>
                </c:pt>
                <c:pt idx="50548">
                  <c:v>0.53770070702905104</c:v>
                </c:pt>
                <c:pt idx="50549">
                  <c:v>0.53969629063717595</c:v>
                </c:pt>
                <c:pt idx="50550">
                  <c:v>0.54169187424530196</c:v>
                </c:pt>
                <c:pt idx="50551">
                  <c:v>0.54368745785272998</c:v>
                </c:pt>
                <c:pt idx="50552">
                  <c:v>0.545683041460856</c:v>
                </c:pt>
                <c:pt idx="50553">
                  <c:v>0.54767862506898102</c:v>
                </c:pt>
                <c:pt idx="50554">
                  <c:v>0.54967420867641004</c:v>
                </c:pt>
                <c:pt idx="50555">
                  <c:v>0.55166979228453605</c:v>
                </c:pt>
                <c:pt idx="50556">
                  <c:v>0.55366537589266096</c:v>
                </c:pt>
                <c:pt idx="50557">
                  <c:v>0.55566095950008998</c:v>
                </c:pt>
                <c:pt idx="50558">
                  <c:v>0.557656543108215</c:v>
                </c:pt>
                <c:pt idx="50559">
                  <c:v>0.55965212671634101</c:v>
                </c:pt>
                <c:pt idx="50560">
                  <c:v>0.56164771032377003</c:v>
                </c:pt>
                <c:pt idx="50561">
                  <c:v>0.56364329393189505</c:v>
                </c:pt>
                <c:pt idx="50562">
                  <c:v>0.56563887754002096</c:v>
                </c:pt>
                <c:pt idx="50563">
                  <c:v>0.56763446114744898</c:v>
                </c:pt>
                <c:pt idx="50564">
                  <c:v>0.56963004475557499</c:v>
                </c:pt>
                <c:pt idx="50565">
                  <c:v>0.57162562836370001</c:v>
                </c:pt>
                <c:pt idx="50566">
                  <c:v>0.57362121197112903</c:v>
                </c:pt>
                <c:pt idx="50567">
                  <c:v>0.57561679557925505</c:v>
                </c:pt>
                <c:pt idx="50568">
                  <c:v>0.57761237918737995</c:v>
                </c:pt>
                <c:pt idx="50569">
                  <c:v>0.57960796279480897</c:v>
                </c:pt>
                <c:pt idx="50570">
                  <c:v>0.58160354640293399</c:v>
                </c:pt>
                <c:pt idx="50571">
                  <c:v>0.58359913001106001</c:v>
                </c:pt>
                <c:pt idx="50572">
                  <c:v>0.58559471361848803</c:v>
                </c:pt>
                <c:pt idx="50573">
                  <c:v>0.58759029722661404</c:v>
                </c:pt>
                <c:pt idx="50574">
                  <c:v>0.58958588083473995</c:v>
                </c:pt>
                <c:pt idx="50575">
                  <c:v>0.59158146444216797</c:v>
                </c:pt>
                <c:pt idx="50576">
                  <c:v>0.59357704805029399</c:v>
                </c:pt>
                <c:pt idx="50577">
                  <c:v>0.595572631658419</c:v>
                </c:pt>
                <c:pt idx="50578">
                  <c:v>0.59756821526584802</c:v>
                </c:pt>
                <c:pt idx="50579">
                  <c:v>0.59956379887397404</c:v>
                </c:pt>
                <c:pt idx="50580">
                  <c:v>0.60155938248209895</c:v>
                </c:pt>
                <c:pt idx="50581">
                  <c:v>0.60355496608952797</c:v>
                </c:pt>
                <c:pt idx="50582">
                  <c:v>0.60555054969765298</c:v>
                </c:pt>
                <c:pt idx="50583">
                  <c:v>0.607546133305779</c:v>
                </c:pt>
                <c:pt idx="50584">
                  <c:v>0.60954171691320702</c:v>
                </c:pt>
                <c:pt idx="50585">
                  <c:v>0.61153730052133304</c:v>
                </c:pt>
                <c:pt idx="50586">
                  <c:v>0.61353288412945906</c:v>
                </c:pt>
                <c:pt idx="50587">
                  <c:v>0.61552846773688696</c:v>
                </c:pt>
                <c:pt idx="50588">
                  <c:v>0.61752405134501298</c:v>
                </c:pt>
                <c:pt idx="50589">
                  <c:v>0.619519634953138</c:v>
                </c:pt>
                <c:pt idx="50590">
                  <c:v>0.62151521856056702</c:v>
                </c:pt>
                <c:pt idx="50591">
                  <c:v>0.62351080216869303</c:v>
                </c:pt>
                <c:pt idx="50592">
                  <c:v>0.62550638577681805</c:v>
                </c:pt>
                <c:pt idx="50593">
                  <c:v>0.62750196938424696</c:v>
                </c:pt>
                <c:pt idx="50594">
                  <c:v>0.62949755299237198</c:v>
                </c:pt>
                <c:pt idx="50595">
                  <c:v>0.631493136600498</c:v>
                </c:pt>
                <c:pt idx="50596">
                  <c:v>0.63348872020792601</c:v>
                </c:pt>
                <c:pt idx="50597">
                  <c:v>0.63548430381605203</c:v>
                </c:pt>
                <c:pt idx="50598">
                  <c:v>0.63747988742417805</c:v>
                </c:pt>
                <c:pt idx="50599">
                  <c:v>0.63947547103160596</c:v>
                </c:pt>
                <c:pt idx="50600">
                  <c:v>0.64147105463973197</c:v>
                </c:pt>
                <c:pt idx="50601">
                  <c:v>0.64346663824785699</c:v>
                </c:pt>
                <c:pt idx="50602">
                  <c:v>0.64546222185528601</c:v>
                </c:pt>
                <c:pt idx="50603">
                  <c:v>0.64745780546341203</c:v>
                </c:pt>
                <c:pt idx="50604">
                  <c:v>0.64945338907153705</c:v>
                </c:pt>
                <c:pt idx="50605">
                  <c:v>0.65144897267896595</c:v>
                </c:pt>
                <c:pt idx="50606">
                  <c:v>0.65344455628709097</c:v>
                </c:pt>
                <c:pt idx="50607">
                  <c:v>0.65544013989521699</c:v>
                </c:pt>
                <c:pt idx="50608">
                  <c:v>0.65743572350264501</c:v>
                </c:pt>
                <c:pt idx="50609">
                  <c:v>0.65943130711077103</c:v>
                </c:pt>
                <c:pt idx="50610">
                  <c:v>0.66142689071889704</c:v>
                </c:pt>
                <c:pt idx="50611">
                  <c:v>0.66342247432632495</c:v>
                </c:pt>
                <c:pt idx="50612">
                  <c:v>0.66541805793445097</c:v>
                </c:pt>
                <c:pt idx="50613">
                  <c:v>0.66741364154257599</c:v>
                </c:pt>
                <c:pt idx="50614">
                  <c:v>0.66940922515000501</c:v>
                </c:pt>
                <c:pt idx="50615">
                  <c:v>0.67140480875813102</c:v>
                </c:pt>
                <c:pt idx="50616">
                  <c:v>0.67340039236625604</c:v>
                </c:pt>
                <c:pt idx="50617">
                  <c:v>0.67539597597368495</c:v>
                </c:pt>
                <c:pt idx="50618">
                  <c:v>0.67739155958180997</c:v>
                </c:pt>
                <c:pt idx="50619">
                  <c:v>0.67938714318993598</c:v>
                </c:pt>
                <c:pt idx="50620">
                  <c:v>0.67954681184237997</c:v>
                </c:pt>
                <c:pt idx="50621">
                  <c:v>0.67787056553925495</c:v>
                </c:pt>
                <c:pt idx="50622">
                  <c:v>0.67619431923612905</c:v>
                </c:pt>
                <c:pt idx="50623">
                  <c:v>0.67451807293358901</c:v>
                </c:pt>
                <c:pt idx="50624">
                  <c:v>0.67284182663046399</c:v>
                </c:pt>
                <c:pt idx="50625">
                  <c:v>0.67116558032733797</c:v>
                </c:pt>
                <c:pt idx="50626">
                  <c:v>0.66948933402479804</c:v>
                </c:pt>
                <c:pt idx="50627">
                  <c:v>0.66781308772167303</c:v>
                </c:pt>
                <c:pt idx="50628">
                  <c:v>0.66613684141854701</c:v>
                </c:pt>
                <c:pt idx="50629">
                  <c:v>0.66446059511600697</c:v>
                </c:pt>
                <c:pt idx="50630">
                  <c:v>0.66278434881288195</c:v>
                </c:pt>
                <c:pt idx="50631">
                  <c:v>0.66110810250975605</c:v>
                </c:pt>
                <c:pt idx="50632">
                  <c:v>0.65943185620721601</c:v>
                </c:pt>
                <c:pt idx="50633">
                  <c:v>0.65775560990409099</c:v>
                </c:pt>
                <c:pt idx="50634">
                  <c:v>0.65607936360096497</c:v>
                </c:pt>
                <c:pt idx="50635">
                  <c:v>0.65440311729842504</c:v>
                </c:pt>
                <c:pt idx="50636">
                  <c:v>0.65272687099530002</c:v>
                </c:pt>
                <c:pt idx="50637">
                  <c:v>0.65105062469217501</c:v>
                </c:pt>
                <c:pt idx="50638">
                  <c:v>0.64937437838963397</c:v>
                </c:pt>
                <c:pt idx="50639">
                  <c:v>0.64769813208650895</c:v>
                </c:pt>
                <c:pt idx="50640">
                  <c:v>0.64602188578338404</c:v>
                </c:pt>
                <c:pt idx="50641">
                  <c:v>0.644345639480844</c:v>
                </c:pt>
                <c:pt idx="50642">
                  <c:v>0.64266939317771798</c:v>
                </c:pt>
                <c:pt idx="50643">
                  <c:v>0.64099314687459297</c:v>
                </c:pt>
                <c:pt idx="50644">
                  <c:v>0.63931690057205304</c:v>
                </c:pt>
                <c:pt idx="50645">
                  <c:v>0.63764065426892702</c:v>
                </c:pt>
                <c:pt idx="50646">
                  <c:v>0.635964407965802</c:v>
                </c:pt>
                <c:pt idx="50647">
                  <c:v>0.63428816166326196</c:v>
                </c:pt>
                <c:pt idx="50648">
                  <c:v>0.63261191536013595</c:v>
                </c:pt>
                <c:pt idx="50649">
                  <c:v>0.63093566905701104</c:v>
                </c:pt>
                <c:pt idx="50650">
                  <c:v>0.629259422754471</c:v>
                </c:pt>
                <c:pt idx="50651">
                  <c:v>0.62758317645134498</c:v>
                </c:pt>
                <c:pt idx="50652">
                  <c:v>0.62590693014821996</c:v>
                </c:pt>
                <c:pt idx="50653">
                  <c:v>0.62423068384568003</c:v>
                </c:pt>
                <c:pt idx="50654">
                  <c:v>0.62255443754255402</c:v>
                </c:pt>
                <c:pt idx="50655">
                  <c:v>0.620878191239429</c:v>
                </c:pt>
                <c:pt idx="50656">
                  <c:v>0.61920194493688896</c:v>
                </c:pt>
                <c:pt idx="50657">
                  <c:v>0.61752569863376305</c:v>
                </c:pt>
                <c:pt idx="50658">
                  <c:v>0.61584945233063804</c:v>
                </c:pt>
                <c:pt idx="50659">
                  <c:v>0.614173206028098</c:v>
                </c:pt>
                <c:pt idx="50660">
                  <c:v>0.61249695972497198</c:v>
                </c:pt>
                <c:pt idx="50661">
                  <c:v>0.61082071342184696</c:v>
                </c:pt>
                <c:pt idx="50662">
                  <c:v>0.60914446711930703</c:v>
                </c:pt>
                <c:pt idx="50663">
                  <c:v>0.60746822081618201</c:v>
                </c:pt>
                <c:pt idx="50664">
                  <c:v>0.605791974513056</c:v>
                </c:pt>
                <c:pt idx="50665">
                  <c:v>0.60411572821051596</c:v>
                </c:pt>
                <c:pt idx="50666">
                  <c:v>0.60243948190739105</c:v>
                </c:pt>
                <c:pt idx="50667">
                  <c:v>0.60076323560426503</c:v>
                </c:pt>
                <c:pt idx="50668">
                  <c:v>0.59908698930172499</c:v>
                </c:pt>
                <c:pt idx="50669">
                  <c:v>0.59741074299859998</c:v>
                </c:pt>
                <c:pt idx="50670">
                  <c:v>0.59573449669547396</c:v>
                </c:pt>
                <c:pt idx="50671">
                  <c:v>0.59405825039293403</c:v>
                </c:pt>
                <c:pt idx="50672">
                  <c:v>0.59238200408980901</c:v>
                </c:pt>
                <c:pt idx="50673">
                  <c:v>0.59070575778668299</c:v>
                </c:pt>
                <c:pt idx="50674">
                  <c:v>0.58902951148414295</c:v>
                </c:pt>
                <c:pt idx="50675">
                  <c:v>0.58735326518101805</c:v>
                </c:pt>
                <c:pt idx="50676">
                  <c:v>0.58567701887789203</c:v>
                </c:pt>
                <c:pt idx="50677">
                  <c:v>0.58400077257535199</c:v>
                </c:pt>
                <c:pt idx="50678">
                  <c:v>0.58232452627222697</c:v>
                </c:pt>
                <c:pt idx="50679">
                  <c:v>0.58064827996910096</c:v>
                </c:pt>
                <c:pt idx="50680">
                  <c:v>0.57897203366656202</c:v>
                </c:pt>
                <c:pt idx="50681">
                  <c:v>0.57729578736343601</c:v>
                </c:pt>
                <c:pt idx="50682">
                  <c:v>0.57561954106031099</c:v>
                </c:pt>
                <c:pt idx="50683">
                  <c:v>0.57394329475777095</c:v>
                </c:pt>
                <c:pt idx="50684">
                  <c:v>0.57226704845464504</c:v>
                </c:pt>
                <c:pt idx="50685">
                  <c:v>0.57059080215152003</c:v>
                </c:pt>
                <c:pt idx="50686">
                  <c:v>0.56891455584897999</c:v>
                </c:pt>
                <c:pt idx="50687">
                  <c:v>0.56723830954585397</c:v>
                </c:pt>
                <c:pt idx="50688">
                  <c:v>0.56556206324272895</c:v>
                </c:pt>
                <c:pt idx="50689">
                  <c:v>0.56388581694018902</c:v>
                </c:pt>
                <c:pt idx="50690">
                  <c:v>0.56220957063706301</c:v>
                </c:pt>
                <c:pt idx="50691">
                  <c:v>0.56053332433393799</c:v>
                </c:pt>
                <c:pt idx="50692">
                  <c:v>0.55885707803139795</c:v>
                </c:pt>
                <c:pt idx="50693">
                  <c:v>0.55718083172827204</c:v>
                </c:pt>
                <c:pt idx="50694">
                  <c:v>0.55550458542514702</c:v>
                </c:pt>
                <c:pt idx="50695">
                  <c:v>0.55382833912260698</c:v>
                </c:pt>
                <c:pt idx="50696">
                  <c:v>0.55215209281948097</c:v>
                </c:pt>
                <c:pt idx="50697">
                  <c:v>0.55047584651635595</c:v>
                </c:pt>
                <c:pt idx="50698">
                  <c:v>0.54879960021381602</c:v>
                </c:pt>
                <c:pt idx="50699">
                  <c:v>0.54712335391069</c:v>
                </c:pt>
                <c:pt idx="50700">
                  <c:v>0.54544710760756498</c:v>
                </c:pt>
                <c:pt idx="50701">
                  <c:v>0.54377086130502506</c:v>
                </c:pt>
                <c:pt idx="50702">
                  <c:v>0.54209461500190004</c:v>
                </c:pt>
                <c:pt idx="50703">
                  <c:v>0.54041836869877402</c:v>
                </c:pt>
                <c:pt idx="50704">
                  <c:v>0.53874212239623398</c:v>
                </c:pt>
                <c:pt idx="50705">
                  <c:v>0.53706587609310896</c:v>
                </c:pt>
                <c:pt idx="50706">
                  <c:v>0.53538962978998295</c:v>
                </c:pt>
                <c:pt idx="50707">
                  <c:v>0.53371338348744302</c:v>
                </c:pt>
                <c:pt idx="50708">
                  <c:v>0.532037137184318</c:v>
                </c:pt>
                <c:pt idx="50709">
                  <c:v>0.53036089088119198</c:v>
                </c:pt>
                <c:pt idx="50710">
                  <c:v>0.52868464457865205</c:v>
                </c:pt>
                <c:pt idx="50711">
                  <c:v>0.52700839827552703</c:v>
                </c:pt>
                <c:pt idx="50712">
                  <c:v>0.52533215197240102</c:v>
                </c:pt>
                <c:pt idx="50713">
                  <c:v>0.52365590566986098</c:v>
                </c:pt>
                <c:pt idx="50714">
                  <c:v>0.52197965936673596</c:v>
                </c:pt>
                <c:pt idx="50715">
                  <c:v>0.52030341306361005</c:v>
                </c:pt>
                <c:pt idx="50716">
                  <c:v>0.51862716676107001</c:v>
                </c:pt>
                <c:pt idx="50717">
                  <c:v>0.516950920457945</c:v>
                </c:pt>
                <c:pt idx="50718">
                  <c:v>0.51527467415481898</c:v>
                </c:pt>
                <c:pt idx="50719">
                  <c:v>0.51359842785227905</c:v>
                </c:pt>
                <c:pt idx="50720">
                  <c:v>0.51192218154915403</c:v>
                </c:pt>
                <c:pt idx="50721">
                  <c:v>0.51024593524602901</c:v>
                </c:pt>
                <c:pt idx="50722">
                  <c:v>0.50856968894348797</c:v>
                </c:pt>
                <c:pt idx="50723">
                  <c:v>0.50689344264036296</c:v>
                </c:pt>
                <c:pt idx="50724">
                  <c:v>0.50521719633723805</c:v>
                </c:pt>
                <c:pt idx="50725">
                  <c:v>0.50354095003469801</c:v>
                </c:pt>
                <c:pt idx="50726">
                  <c:v>0.50186470373157199</c:v>
                </c:pt>
                <c:pt idx="50727">
                  <c:v>0.50018845742844698</c:v>
                </c:pt>
                <c:pt idx="50728">
                  <c:v>0.49851221112590699</c:v>
                </c:pt>
                <c:pt idx="50729">
                  <c:v>0.49683596482278097</c:v>
                </c:pt>
                <c:pt idx="50730">
                  <c:v>0.49515971851965601</c:v>
                </c:pt>
                <c:pt idx="50731">
                  <c:v>0.49348347221711603</c:v>
                </c:pt>
                <c:pt idx="50732">
                  <c:v>0.49180722591399001</c:v>
                </c:pt>
                <c:pt idx="50733">
                  <c:v>0.49013097961086499</c:v>
                </c:pt>
                <c:pt idx="50734">
                  <c:v>0.48845473330832501</c:v>
                </c:pt>
                <c:pt idx="50735">
                  <c:v>0.48677848700519899</c:v>
                </c:pt>
                <c:pt idx="50736">
                  <c:v>0.48510224070207397</c:v>
                </c:pt>
                <c:pt idx="50737">
                  <c:v>0.48342599439953399</c:v>
                </c:pt>
                <c:pt idx="50738">
                  <c:v>0.48174974809640803</c:v>
                </c:pt>
                <c:pt idx="50739">
                  <c:v>0.48007350179328301</c:v>
                </c:pt>
                <c:pt idx="50740">
                  <c:v>0.47839725549074302</c:v>
                </c:pt>
                <c:pt idx="50741">
                  <c:v>0.47672100918761701</c:v>
                </c:pt>
                <c:pt idx="50742">
                  <c:v>0.47504476288449199</c:v>
                </c:pt>
                <c:pt idx="50743">
                  <c:v>0.473368516581952</c:v>
                </c:pt>
                <c:pt idx="50744">
                  <c:v>0.47169227027882599</c:v>
                </c:pt>
                <c:pt idx="50745">
                  <c:v>0.47001602397570102</c:v>
                </c:pt>
                <c:pt idx="50746">
                  <c:v>0.46833977767316098</c:v>
                </c:pt>
                <c:pt idx="50747">
                  <c:v>0.46666353137003602</c:v>
                </c:pt>
                <c:pt idx="50748">
                  <c:v>0.46498728506691001</c:v>
                </c:pt>
                <c:pt idx="50749">
                  <c:v>0.46331103876437002</c:v>
                </c:pt>
                <c:pt idx="50750">
                  <c:v>0.461634792461245</c:v>
                </c:pt>
                <c:pt idx="50751">
                  <c:v>0.45995854615811899</c:v>
                </c:pt>
                <c:pt idx="50752">
                  <c:v>0.458282299855579</c:v>
                </c:pt>
                <c:pt idx="50753">
                  <c:v>0.45660605355245398</c:v>
                </c:pt>
                <c:pt idx="50754">
                  <c:v>0.45492980724932802</c:v>
                </c:pt>
                <c:pt idx="50755">
                  <c:v>0.45325356094678798</c:v>
                </c:pt>
                <c:pt idx="50756">
                  <c:v>0.45157731464366302</c:v>
                </c:pt>
                <c:pt idx="50757">
                  <c:v>0.449901068340537</c:v>
                </c:pt>
                <c:pt idx="50758">
                  <c:v>0.44822482203799702</c:v>
                </c:pt>
                <c:pt idx="50759">
                  <c:v>0.446548575734872</c:v>
                </c:pt>
                <c:pt idx="50760">
                  <c:v>0.44487232943174598</c:v>
                </c:pt>
                <c:pt idx="50761">
                  <c:v>0.443196083129206</c:v>
                </c:pt>
                <c:pt idx="50762">
                  <c:v>0.44151983682608098</c:v>
                </c:pt>
                <c:pt idx="50763">
                  <c:v>0.43984359052295502</c:v>
                </c:pt>
                <c:pt idx="50764">
                  <c:v>0.43816734422041498</c:v>
                </c:pt>
                <c:pt idx="50765">
                  <c:v>0.43649109791729002</c:v>
                </c:pt>
                <c:pt idx="50766">
                  <c:v>0.434814851614165</c:v>
                </c:pt>
                <c:pt idx="50767">
                  <c:v>0.43313860531162501</c:v>
                </c:pt>
                <c:pt idx="50768">
                  <c:v>0.431462359008499</c:v>
                </c:pt>
                <c:pt idx="50769">
                  <c:v>0.42978611270537398</c:v>
                </c:pt>
                <c:pt idx="50770">
                  <c:v>0.42810986640283399</c:v>
                </c:pt>
                <c:pt idx="50771">
                  <c:v>0.42643362009970798</c:v>
                </c:pt>
                <c:pt idx="50772">
                  <c:v>0.42475737379658302</c:v>
                </c:pt>
                <c:pt idx="50773">
                  <c:v>0.42308112749404297</c:v>
                </c:pt>
                <c:pt idx="50774">
                  <c:v>0.42140488119091701</c:v>
                </c:pt>
                <c:pt idx="50775">
                  <c:v>0.419728634887792</c:v>
                </c:pt>
                <c:pt idx="50776">
                  <c:v>0.41805238858525201</c:v>
                </c:pt>
                <c:pt idx="50777">
                  <c:v>0.41637614228212599</c:v>
                </c:pt>
                <c:pt idx="50778">
                  <c:v>0.41469989597900098</c:v>
                </c:pt>
                <c:pt idx="50779">
                  <c:v>0.41302364967646099</c:v>
                </c:pt>
                <c:pt idx="50780">
                  <c:v>0.41134740337333497</c:v>
                </c:pt>
                <c:pt idx="50781">
                  <c:v>0.40967115707021001</c:v>
                </c:pt>
                <c:pt idx="50782">
                  <c:v>0.40799491076767003</c:v>
                </c:pt>
                <c:pt idx="50783">
                  <c:v>0.40631866446454401</c:v>
                </c:pt>
                <c:pt idx="50784">
                  <c:v>0.40464241816141899</c:v>
                </c:pt>
                <c:pt idx="50785">
                  <c:v>0.40296617185887901</c:v>
                </c:pt>
                <c:pt idx="50786">
                  <c:v>0.40128992555575299</c:v>
                </c:pt>
                <c:pt idx="50787">
                  <c:v>0.39961367925262797</c:v>
                </c:pt>
                <c:pt idx="50788">
                  <c:v>0.39793743295008799</c:v>
                </c:pt>
                <c:pt idx="50789">
                  <c:v>0.39626118664696303</c:v>
                </c:pt>
                <c:pt idx="50790">
                  <c:v>0.39458494034383701</c:v>
                </c:pt>
                <c:pt idx="50791">
                  <c:v>0.39290869404129702</c:v>
                </c:pt>
                <c:pt idx="50792">
                  <c:v>0.39123244773817201</c:v>
                </c:pt>
                <c:pt idx="50793">
                  <c:v>0.38955620143504599</c:v>
                </c:pt>
                <c:pt idx="50794">
                  <c:v>0.387879955132506</c:v>
                </c:pt>
                <c:pt idx="50795">
                  <c:v>0.38620370882938099</c:v>
                </c:pt>
                <c:pt idx="50796">
                  <c:v>0.38452746252625503</c:v>
                </c:pt>
                <c:pt idx="50797">
                  <c:v>0.38285121622371499</c:v>
                </c:pt>
                <c:pt idx="50798">
                  <c:v>0.38117496992059002</c:v>
                </c:pt>
                <c:pt idx="50799">
                  <c:v>0.37949872361746401</c:v>
                </c:pt>
                <c:pt idx="50800">
                  <c:v>0.37782247731492402</c:v>
                </c:pt>
                <c:pt idx="50801">
                  <c:v>0.376146231011799</c:v>
                </c:pt>
                <c:pt idx="50802">
                  <c:v>0.37446998470867299</c:v>
                </c:pt>
                <c:pt idx="50803">
                  <c:v>0.372793738406133</c:v>
                </c:pt>
                <c:pt idx="50804">
                  <c:v>0.37111749210300798</c:v>
                </c:pt>
                <c:pt idx="50805">
                  <c:v>0.36944124579988202</c:v>
                </c:pt>
                <c:pt idx="50806">
                  <c:v>0.36776499949734198</c:v>
                </c:pt>
                <c:pt idx="50807">
                  <c:v>0.36608875319421702</c:v>
                </c:pt>
                <c:pt idx="50808">
                  <c:v>0.364412506891091</c:v>
                </c:pt>
                <c:pt idx="50809">
                  <c:v>0.36273626058855102</c:v>
                </c:pt>
                <c:pt idx="50810">
                  <c:v>0.361060014285426</c:v>
                </c:pt>
                <c:pt idx="50811">
                  <c:v>0.35938376798230098</c:v>
                </c:pt>
                <c:pt idx="50812">
                  <c:v>0.357707521679761</c:v>
                </c:pt>
                <c:pt idx="50813">
                  <c:v>0.35603127537663498</c:v>
                </c:pt>
                <c:pt idx="50814">
                  <c:v>0.35435502907351002</c:v>
                </c:pt>
                <c:pt idx="50815">
                  <c:v>0.35267878277096998</c:v>
                </c:pt>
                <c:pt idx="50816">
                  <c:v>0.35100253646784402</c:v>
                </c:pt>
                <c:pt idx="50817">
                  <c:v>0.349326290164719</c:v>
                </c:pt>
                <c:pt idx="50818">
                  <c:v>0.34765004386217901</c:v>
                </c:pt>
                <c:pt idx="50819">
                  <c:v>0.345973797559053</c:v>
                </c:pt>
                <c:pt idx="50820">
                  <c:v>0.34429755125592798</c:v>
                </c:pt>
                <c:pt idx="50821">
                  <c:v>0.342621304953388</c:v>
                </c:pt>
                <c:pt idx="50822">
                  <c:v>0.34094505865026198</c:v>
                </c:pt>
                <c:pt idx="50823">
                  <c:v>0.33926881234713702</c:v>
                </c:pt>
                <c:pt idx="50824">
                  <c:v>0.33759256604459698</c:v>
                </c:pt>
                <c:pt idx="50825">
                  <c:v>0.33591631974147101</c:v>
                </c:pt>
                <c:pt idx="50826">
                  <c:v>0.334240073438346</c:v>
                </c:pt>
                <c:pt idx="50827">
                  <c:v>0.33256382713580601</c:v>
                </c:pt>
                <c:pt idx="50828">
                  <c:v>0.33088758083267999</c:v>
                </c:pt>
                <c:pt idx="50829">
                  <c:v>0.32921133452955498</c:v>
                </c:pt>
                <c:pt idx="50830">
                  <c:v>0.32753508822701499</c:v>
                </c:pt>
                <c:pt idx="50831">
                  <c:v>0.32585884192388997</c:v>
                </c:pt>
                <c:pt idx="50832">
                  <c:v>0.32418259562076401</c:v>
                </c:pt>
                <c:pt idx="50833">
                  <c:v>0.32250634931822397</c:v>
                </c:pt>
                <c:pt idx="50834">
                  <c:v>0.32083010301509901</c:v>
                </c:pt>
                <c:pt idx="50835">
                  <c:v>0.31915385671197299</c:v>
                </c:pt>
                <c:pt idx="50836">
                  <c:v>0.31747761040943301</c:v>
                </c:pt>
                <c:pt idx="50837">
                  <c:v>0.31580136410630799</c:v>
                </c:pt>
                <c:pt idx="50838">
                  <c:v>0.31412511780318197</c:v>
                </c:pt>
                <c:pt idx="50839">
                  <c:v>0.31244887150064199</c:v>
                </c:pt>
                <c:pt idx="50840">
                  <c:v>0.31077262519751703</c:v>
                </c:pt>
                <c:pt idx="50841">
                  <c:v>0.30909637889439101</c:v>
                </c:pt>
                <c:pt idx="50842">
                  <c:v>0.30742013259185103</c:v>
                </c:pt>
                <c:pt idx="50843">
                  <c:v>0.30574388628872601</c:v>
                </c:pt>
                <c:pt idx="50844">
                  <c:v>0.30406763998559999</c:v>
                </c:pt>
                <c:pt idx="50845">
                  <c:v>0.30239139368306001</c:v>
                </c:pt>
                <c:pt idx="50846">
                  <c:v>0.30071514737993499</c:v>
                </c:pt>
                <c:pt idx="50847">
                  <c:v>0.29903890107680903</c:v>
                </c:pt>
                <c:pt idx="50848">
                  <c:v>0.29736265477426899</c:v>
                </c:pt>
                <c:pt idx="50849">
                  <c:v>0.29568640847114402</c:v>
                </c:pt>
                <c:pt idx="50850">
                  <c:v>0.29401016216801801</c:v>
                </c:pt>
                <c:pt idx="50851">
                  <c:v>0.29233391586547802</c:v>
                </c:pt>
                <c:pt idx="50852">
                  <c:v>0.290657669562353</c:v>
                </c:pt>
                <c:pt idx="50853">
                  <c:v>0.28898142325922799</c:v>
                </c:pt>
                <c:pt idx="50854">
                  <c:v>0.287305176956687</c:v>
                </c:pt>
                <c:pt idx="50855">
                  <c:v>0.28562893065356199</c:v>
                </c:pt>
                <c:pt idx="50856">
                  <c:v>0.28395268435043702</c:v>
                </c:pt>
                <c:pt idx="50857">
                  <c:v>0.28227643804789698</c:v>
                </c:pt>
                <c:pt idx="50858">
                  <c:v>0.28060019174477102</c:v>
                </c:pt>
                <c:pt idx="50859">
                  <c:v>0.278923945441646</c:v>
                </c:pt>
                <c:pt idx="50860">
                  <c:v>0.27724769913910602</c:v>
                </c:pt>
                <c:pt idx="50861">
                  <c:v>0.27557145283598</c:v>
                </c:pt>
                <c:pt idx="50862">
                  <c:v>0.27389520653285498</c:v>
                </c:pt>
                <c:pt idx="50863">
                  <c:v>0.272218960230315</c:v>
                </c:pt>
                <c:pt idx="50864">
                  <c:v>0.27054271392718898</c:v>
                </c:pt>
                <c:pt idx="50865">
                  <c:v>0.26886646762406402</c:v>
                </c:pt>
                <c:pt idx="50866">
                  <c:v>0.26719022132152398</c:v>
                </c:pt>
                <c:pt idx="50867">
                  <c:v>0.26551397501839802</c:v>
                </c:pt>
                <c:pt idx="50868">
                  <c:v>0.263837728715273</c:v>
                </c:pt>
                <c:pt idx="50869">
                  <c:v>0.26216148241273302</c:v>
                </c:pt>
                <c:pt idx="50870">
                  <c:v>0.260485236109607</c:v>
                </c:pt>
                <c:pt idx="50871">
                  <c:v>0.25880898980648198</c:v>
                </c:pt>
                <c:pt idx="50872">
                  <c:v>0.257132743503942</c:v>
                </c:pt>
                <c:pt idx="50873">
                  <c:v>0.25545649720081698</c:v>
                </c:pt>
                <c:pt idx="50874">
                  <c:v>0.25378025089769102</c:v>
                </c:pt>
                <c:pt idx="50875">
                  <c:v>0.25210400459515098</c:v>
                </c:pt>
                <c:pt idx="50876">
                  <c:v>0.25042775829202601</c:v>
                </c:pt>
                <c:pt idx="50877">
                  <c:v>0.2487515119889</c:v>
                </c:pt>
                <c:pt idx="50878">
                  <c:v>0.24707526568636001</c:v>
                </c:pt>
                <c:pt idx="50879">
                  <c:v>0.245399019383235</c:v>
                </c:pt>
                <c:pt idx="50880">
                  <c:v>0.24372277308010901</c:v>
                </c:pt>
                <c:pt idx="50881">
                  <c:v>0.24204652677756899</c:v>
                </c:pt>
                <c:pt idx="50882">
                  <c:v>0.240370280474444</c:v>
                </c:pt>
                <c:pt idx="50883">
                  <c:v>0.23869403417131799</c:v>
                </c:pt>
                <c:pt idx="50884">
                  <c:v>0.237017787868778</c:v>
                </c:pt>
                <c:pt idx="50885">
                  <c:v>0.23534154156565301</c:v>
                </c:pt>
                <c:pt idx="50886">
                  <c:v>0.233665295262527</c:v>
                </c:pt>
                <c:pt idx="50887">
                  <c:v>0.23198904895998701</c:v>
                </c:pt>
                <c:pt idx="50888">
                  <c:v>0.23031280265686199</c:v>
                </c:pt>
                <c:pt idx="50889">
                  <c:v>0.228636556353736</c:v>
                </c:pt>
                <c:pt idx="50890">
                  <c:v>0.22696031005119599</c:v>
                </c:pt>
                <c:pt idx="50891">
                  <c:v>0.225284063748071</c:v>
                </c:pt>
                <c:pt idx="50892">
                  <c:v>0.22360781744494501</c:v>
                </c:pt>
                <c:pt idx="50893">
                  <c:v>0.221931571142405</c:v>
                </c:pt>
                <c:pt idx="50894">
                  <c:v>0.22025532483928001</c:v>
                </c:pt>
                <c:pt idx="50895">
                  <c:v>0.21857907853615499</c:v>
                </c:pt>
                <c:pt idx="50896">
                  <c:v>0.21690283223361401</c:v>
                </c:pt>
                <c:pt idx="50897">
                  <c:v>0.21522658593048899</c:v>
                </c:pt>
                <c:pt idx="50898">
                  <c:v>0.213550339627364</c:v>
                </c:pt>
                <c:pt idx="50899">
                  <c:v>0.21187409332482399</c:v>
                </c:pt>
                <c:pt idx="50900">
                  <c:v>0.210197847021698</c:v>
                </c:pt>
                <c:pt idx="50901">
                  <c:v>0.20852160071857301</c:v>
                </c:pt>
                <c:pt idx="50902">
                  <c:v>0.20684535441603299</c:v>
                </c:pt>
                <c:pt idx="50903">
                  <c:v>0.20516910811290701</c:v>
                </c:pt>
                <c:pt idx="50904">
                  <c:v>0.20349286180978199</c:v>
                </c:pt>
                <c:pt idx="50905">
                  <c:v>0.201816615507242</c:v>
                </c:pt>
                <c:pt idx="50906">
                  <c:v>0.20014036920411599</c:v>
                </c:pt>
                <c:pt idx="50907">
                  <c:v>0.198464122900991</c:v>
                </c:pt>
                <c:pt idx="50908">
                  <c:v>0.19678787659845101</c:v>
                </c:pt>
                <c:pt idx="50909">
                  <c:v>0.19511163029532499</c:v>
                </c:pt>
                <c:pt idx="50910">
                  <c:v>0.19343538399220001</c:v>
                </c:pt>
                <c:pt idx="50911">
                  <c:v>0.19175913768965999</c:v>
                </c:pt>
                <c:pt idx="50912">
                  <c:v>0.190082891386534</c:v>
                </c:pt>
                <c:pt idx="50913">
                  <c:v>0.18840664508340901</c:v>
                </c:pt>
                <c:pt idx="50914">
                  <c:v>0.186730398780869</c:v>
                </c:pt>
                <c:pt idx="50915">
                  <c:v>0.18505415247774301</c:v>
                </c:pt>
                <c:pt idx="50916">
                  <c:v>0.18337790617461799</c:v>
                </c:pt>
                <c:pt idx="50917">
                  <c:v>0.18170165987207801</c:v>
                </c:pt>
                <c:pt idx="50918">
                  <c:v>0.18002541356895299</c:v>
                </c:pt>
                <c:pt idx="50919">
                  <c:v>0.178349167265827</c:v>
                </c:pt>
                <c:pt idx="50920">
                  <c:v>0.17667292096328699</c:v>
                </c:pt>
                <c:pt idx="50921">
                  <c:v>0.174996674660162</c:v>
                </c:pt>
                <c:pt idx="50922">
                  <c:v>0.17332042835703601</c:v>
                </c:pt>
                <c:pt idx="50923">
                  <c:v>0.171644182054496</c:v>
                </c:pt>
                <c:pt idx="50924">
                  <c:v>0.16996793575137101</c:v>
                </c:pt>
                <c:pt idx="50925">
                  <c:v>0.16829168944824499</c:v>
                </c:pt>
                <c:pt idx="50926">
                  <c:v>0.16661544314570501</c:v>
                </c:pt>
                <c:pt idx="50927">
                  <c:v>0.16493919684257999</c:v>
                </c:pt>
                <c:pt idx="50928">
                  <c:v>0.163262950539454</c:v>
                </c:pt>
                <c:pt idx="50929">
                  <c:v>0.16158670423691401</c:v>
                </c:pt>
                <c:pt idx="50930">
                  <c:v>0.159910457933789</c:v>
                </c:pt>
                <c:pt idx="50931">
                  <c:v>0.15823421163066301</c:v>
                </c:pt>
                <c:pt idx="50932">
                  <c:v>0.15655796532812299</c:v>
                </c:pt>
                <c:pt idx="50933">
                  <c:v>0.154881719024998</c:v>
                </c:pt>
                <c:pt idx="50934">
                  <c:v>0.15320547272187199</c:v>
                </c:pt>
                <c:pt idx="50935">
                  <c:v>0.151529226419332</c:v>
                </c:pt>
                <c:pt idx="50936">
                  <c:v>0.14985298011620701</c:v>
                </c:pt>
                <c:pt idx="50937">
                  <c:v>0.148176733813082</c:v>
                </c:pt>
                <c:pt idx="50938">
                  <c:v>0.14650048751054101</c:v>
                </c:pt>
                <c:pt idx="50939">
                  <c:v>0.14482424120741599</c:v>
                </c:pt>
                <c:pt idx="50940">
                  <c:v>0.143147994904291</c:v>
                </c:pt>
                <c:pt idx="50941">
                  <c:v>0.14147174860175099</c:v>
                </c:pt>
                <c:pt idx="50942">
                  <c:v>0.139795502298625</c:v>
                </c:pt>
                <c:pt idx="50943">
                  <c:v>0.13811925599550001</c:v>
                </c:pt>
                <c:pt idx="50944">
                  <c:v>0.13644300969296</c:v>
                </c:pt>
                <c:pt idx="50945">
                  <c:v>0.13476676338983401</c:v>
                </c:pt>
                <c:pt idx="50946">
                  <c:v>0.13309051708670899</c:v>
                </c:pt>
                <c:pt idx="50947">
                  <c:v>0.13141427078416901</c:v>
                </c:pt>
                <c:pt idx="50948">
                  <c:v>0.12973802448104299</c:v>
                </c:pt>
                <c:pt idx="50949">
                  <c:v>0.128061778177918</c:v>
                </c:pt>
                <c:pt idx="50950">
                  <c:v>0.12638553187537799</c:v>
                </c:pt>
                <c:pt idx="50951">
                  <c:v>0.124709285572252</c:v>
                </c:pt>
                <c:pt idx="50952">
                  <c:v>0.123033039269127</c:v>
                </c:pt>
                <c:pt idx="50953">
                  <c:v>0.121356792966587</c:v>
                </c:pt>
                <c:pt idx="50954">
                  <c:v>0.11968054666346099</c:v>
                </c:pt>
                <c:pt idx="50955">
                  <c:v>0.118004300360336</c:v>
                </c:pt>
                <c:pt idx="50956">
                  <c:v>0.117585718680037</c:v>
                </c:pt>
                <c:pt idx="50957">
                  <c:v>0.11842480162227299</c:v>
                </c:pt>
                <c:pt idx="50958">
                  <c:v>0.119263884564508</c:v>
                </c:pt>
                <c:pt idx="50959">
                  <c:v>0.120102967506451</c:v>
                </c:pt>
                <c:pt idx="50960">
                  <c:v>0.120942050448686</c:v>
                </c:pt>
                <c:pt idx="50961">
                  <c:v>0.121781133390922</c:v>
                </c:pt>
                <c:pt idx="50962">
                  <c:v>0.122620216332864</c:v>
                </c:pt>
                <c:pt idx="50963">
                  <c:v>0.12345929927509899</c:v>
                </c:pt>
                <c:pt idx="50964">
                  <c:v>0.124298382217335</c:v>
                </c:pt>
                <c:pt idx="50965">
                  <c:v>0.12513746515927701</c:v>
                </c:pt>
                <c:pt idx="50966">
                  <c:v>0.12597654810151299</c:v>
                </c:pt>
                <c:pt idx="50967">
                  <c:v>0.12681563104374799</c:v>
                </c:pt>
                <c:pt idx="50968">
                  <c:v>0.127654713985691</c:v>
                </c:pt>
                <c:pt idx="50969">
                  <c:v>0.12849379692792601</c:v>
                </c:pt>
                <c:pt idx="50970">
                  <c:v>0.12933287987016201</c:v>
                </c:pt>
                <c:pt idx="50971">
                  <c:v>0.130171962812104</c:v>
                </c:pt>
                <c:pt idx="50972">
                  <c:v>0.13101104575434</c:v>
                </c:pt>
                <c:pt idx="50973">
                  <c:v>0.131850128696575</c:v>
                </c:pt>
                <c:pt idx="50974">
                  <c:v>0.13268921163851799</c:v>
                </c:pt>
                <c:pt idx="50975">
                  <c:v>0.13352829458075299</c:v>
                </c:pt>
                <c:pt idx="50976">
                  <c:v>0.134367377522989</c:v>
                </c:pt>
                <c:pt idx="50977">
                  <c:v>0.13520646046493101</c:v>
                </c:pt>
                <c:pt idx="50978">
                  <c:v>0.13604554340716701</c:v>
                </c:pt>
                <c:pt idx="50979">
                  <c:v>0.13688462634940199</c:v>
                </c:pt>
                <c:pt idx="50980">
                  <c:v>0.137723709291345</c:v>
                </c:pt>
                <c:pt idx="50981">
                  <c:v>0.13856279223358001</c:v>
                </c:pt>
                <c:pt idx="50982">
                  <c:v>0.13940187517581601</c:v>
                </c:pt>
                <c:pt idx="50983">
                  <c:v>0.140240958117758</c:v>
                </c:pt>
                <c:pt idx="50984">
                  <c:v>0.141080041059994</c:v>
                </c:pt>
                <c:pt idx="50985">
                  <c:v>0.141919124002229</c:v>
                </c:pt>
                <c:pt idx="50986">
                  <c:v>0.14275820694417099</c:v>
                </c:pt>
                <c:pt idx="50987">
                  <c:v>0.14359728988640699</c:v>
                </c:pt>
                <c:pt idx="50988">
                  <c:v>0.144436372828642</c:v>
                </c:pt>
                <c:pt idx="50989">
                  <c:v>0.14527545577058501</c:v>
                </c:pt>
                <c:pt idx="50990">
                  <c:v>0.14611453871282001</c:v>
                </c:pt>
                <c:pt idx="50991">
                  <c:v>0.14695362165505599</c:v>
                </c:pt>
                <c:pt idx="50992">
                  <c:v>0.147792704596998</c:v>
                </c:pt>
                <c:pt idx="50993">
                  <c:v>0.14863178753923401</c:v>
                </c:pt>
                <c:pt idx="50994">
                  <c:v>0.14947087048146901</c:v>
                </c:pt>
                <c:pt idx="50995">
                  <c:v>0.150309953423412</c:v>
                </c:pt>
                <c:pt idx="50996">
                  <c:v>0.151149036365647</c:v>
                </c:pt>
                <c:pt idx="50997">
                  <c:v>0.151988119307883</c:v>
                </c:pt>
                <c:pt idx="50998">
                  <c:v>0.15282720224982499</c:v>
                </c:pt>
                <c:pt idx="50999">
                  <c:v>0.15366628519206099</c:v>
                </c:pt>
                <c:pt idx="51000">
                  <c:v>0.154505368134296</c:v>
                </c:pt>
                <c:pt idx="51001">
                  <c:v>0.15534445107623901</c:v>
                </c:pt>
                <c:pt idx="51002">
                  <c:v>0.15618353401847401</c:v>
                </c:pt>
                <c:pt idx="51003">
                  <c:v>0.15702261696070999</c:v>
                </c:pt>
                <c:pt idx="51004">
                  <c:v>0.157861699902652</c:v>
                </c:pt>
                <c:pt idx="51005">
                  <c:v>0.15870078284488801</c:v>
                </c:pt>
                <c:pt idx="51006">
                  <c:v>0.15953986578712301</c:v>
                </c:pt>
                <c:pt idx="51007">
                  <c:v>0.160378948729065</c:v>
                </c:pt>
                <c:pt idx="51008">
                  <c:v>0.161218031671301</c:v>
                </c:pt>
                <c:pt idx="51009">
                  <c:v>0.162057114613536</c:v>
                </c:pt>
                <c:pt idx="51010">
                  <c:v>0.16289619755547899</c:v>
                </c:pt>
                <c:pt idx="51011">
                  <c:v>0.16373528049771399</c:v>
                </c:pt>
                <c:pt idx="51012">
                  <c:v>0.16457436343994999</c:v>
                </c:pt>
                <c:pt idx="51013">
                  <c:v>0.16541344638189201</c:v>
                </c:pt>
                <c:pt idx="51014">
                  <c:v>0.16625252932412801</c:v>
                </c:pt>
                <c:pt idx="51015">
                  <c:v>0.16709161226636299</c:v>
                </c:pt>
                <c:pt idx="51016">
                  <c:v>0.167930695208306</c:v>
                </c:pt>
                <c:pt idx="51017">
                  <c:v>0.16876977815054101</c:v>
                </c:pt>
                <c:pt idx="51018">
                  <c:v>0.16960886109277701</c:v>
                </c:pt>
                <c:pt idx="51019">
                  <c:v>0.170447944034719</c:v>
                </c:pt>
                <c:pt idx="51020">
                  <c:v>0.171287026976955</c:v>
                </c:pt>
                <c:pt idx="51021">
                  <c:v>0.17212610991919</c:v>
                </c:pt>
                <c:pt idx="51022">
                  <c:v>0.17296519286113299</c:v>
                </c:pt>
                <c:pt idx="51023">
                  <c:v>0.17380427580336799</c:v>
                </c:pt>
                <c:pt idx="51024">
                  <c:v>0.17464335874560399</c:v>
                </c:pt>
                <c:pt idx="51025">
                  <c:v>0.17548244168754601</c:v>
                </c:pt>
                <c:pt idx="51026">
                  <c:v>0.17632152462978201</c:v>
                </c:pt>
                <c:pt idx="51027">
                  <c:v>0.17716060757201699</c:v>
                </c:pt>
                <c:pt idx="51028">
                  <c:v>0.177999690513959</c:v>
                </c:pt>
                <c:pt idx="51029">
                  <c:v>0.178838773456195</c:v>
                </c:pt>
                <c:pt idx="51030">
                  <c:v>0.17967785639843001</c:v>
                </c:pt>
                <c:pt idx="51031">
                  <c:v>0.18051693934037299</c:v>
                </c:pt>
                <c:pt idx="51032">
                  <c:v>0.181356022282608</c:v>
                </c:pt>
                <c:pt idx="51033">
                  <c:v>0.182195105224844</c:v>
                </c:pt>
                <c:pt idx="51034">
                  <c:v>0.18303418816678599</c:v>
                </c:pt>
                <c:pt idx="51035">
                  <c:v>0.18387327110902199</c:v>
                </c:pt>
                <c:pt idx="51036">
                  <c:v>0.18471235405125699</c:v>
                </c:pt>
                <c:pt idx="51037">
                  <c:v>0.18555143699320001</c:v>
                </c:pt>
                <c:pt idx="51038">
                  <c:v>0.18639051993543501</c:v>
                </c:pt>
                <c:pt idx="51039">
                  <c:v>0.18722960287767099</c:v>
                </c:pt>
                <c:pt idx="51040">
                  <c:v>0.188068685819613</c:v>
                </c:pt>
                <c:pt idx="51041">
                  <c:v>0.188907768761849</c:v>
                </c:pt>
                <c:pt idx="51042">
                  <c:v>0.18974685170408401</c:v>
                </c:pt>
                <c:pt idx="51043">
                  <c:v>0.19058593464602699</c:v>
                </c:pt>
                <c:pt idx="51044">
                  <c:v>0.191425017588262</c:v>
                </c:pt>
                <c:pt idx="51045">
                  <c:v>0.192264100530498</c:v>
                </c:pt>
                <c:pt idx="51046">
                  <c:v>0.19310318347243999</c:v>
                </c:pt>
                <c:pt idx="51047">
                  <c:v>0.19394226641467599</c:v>
                </c:pt>
                <c:pt idx="51048">
                  <c:v>0.19478134935691099</c:v>
                </c:pt>
                <c:pt idx="51049">
                  <c:v>0.19562043229885301</c:v>
                </c:pt>
                <c:pt idx="51050">
                  <c:v>0.19645951524108901</c:v>
                </c:pt>
                <c:pt idx="51051">
                  <c:v>0.19729859818332399</c:v>
                </c:pt>
                <c:pt idx="51052">
                  <c:v>0.198137681125267</c:v>
                </c:pt>
                <c:pt idx="51053">
                  <c:v>0.198976764067502</c:v>
                </c:pt>
                <c:pt idx="51054">
                  <c:v>0.19981584700973801</c:v>
                </c:pt>
                <c:pt idx="51055">
                  <c:v>0.20065492995167999</c:v>
                </c:pt>
                <c:pt idx="51056">
                  <c:v>0.201494012893916</c:v>
                </c:pt>
                <c:pt idx="51057">
                  <c:v>0.202333095836151</c:v>
                </c:pt>
                <c:pt idx="51058">
                  <c:v>0.20317217877809399</c:v>
                </c:pt>
                <c:pt idx="51059">
                  <c:v>0.20401126172032899</c:v>
                </c:pt>
                <c:pt idx="51060">
                  <c:v>0.20485034466256499</c:v>
                </c:pt>
                <c:pt idx="51061">
                  <c:v>0.20568942760450701</c:v>
                </c:pt>
                <c:pt idx="51062">
                  <c:v>0.20652851054674301</c:v>
                </c:pt>
                <c:pt idx="51063">
                  <c:v>0.20736759348897801</c:v>
                </c:pt>
                <c:pt idx="51064">
                  <c:v>0.208206676430921</c:v>
                </c:pt>
                <c:pt idx="51065">
                  <c:v>0.209045759373156</c:v>
                </c:pt>
                <c:pt idx="51066">
                  <c:v>0.20988484231539201</c:v>
                </c:pt>
                <c:pt idx="51067">
                  <c:v>0.21072392525733399</c:v>
                </c:pt>
                <c:pt idx="51068">
                  <c:v>0.21156300819957</c:v>
                </c:pt>
                <c:pt idx="51069">
                  <c:v>0.212402091141805</c:v>
                </c:pt>
                <c:pt idx="51070">
                  <c:v>0.21324117408374799</c:v>
                </c:pt>
                <c:pt idx="51071">
                  <c:v>0.21408025702598299</c:v>
                </c:pt>
                <c:pt idx="51072">
                  <c:v>0.21491933996821899</c:v>
                </c:pt>
                <c:pt idx="51073">
                  <c:v>0.21575842291016101</c:v>
                </c:pt>
                <c:pt idx="51074">
                  <c:v>0.21659750585239601</c:v>
                </c:pt>
                <c:pt idx="51075">
                  <c:v>0.21743658879463201</c:v>
                </c:pt>
                <c:pt idx="51076">
                  <c:v>0.218275671736574</c:v>
                </c:pt>
                <c:pt idx="51077">
                  <c:v>0.21911475467881</c:v>
                </c:pt>
                <c:pt idx="51078">
                  <c:v>0.21995383762104501</c:v>
                </c:pt>
                <c:pt idx="51079">
                  <c:v>0.22079292056298799</c:v>
                </c:pt>
                <c:pt idx="51080">
                  <c:v>0.221632003505223</c:v>
                </c:pt>
                <c:pt idx="51081">
                  <c:v>0.222471086447459</c:v>
                </c:pt>
                <c:pt idx="51082">
                  <c:v>0.22331016938940099</c:v>
                </c:pt>
                <c:pt idx="51083">
                  <c:v>0.22414925233163699</c:v>
                </c:pt>
                <c:pt idx="51084">
                  <c:v>0.22498833527387199</c:v>
                </c:pt>
                <c:pt idx="51085">
                  <c:v>0.22582741821581501</c:v>
                </c:pt>
                <c:pt idx="51086">
                  <c:v>0.22666650115805001</c:v>
                </c:pt>
                <c:pt idx="51087">
                  <c:v>0.22750558410028601</c:v>
                </c:pt>
                <c:pt idx="51088">
                  <c:v>0.228344667042228</c:v>
                </c:pt>
                <c:pt idx="51089">
                  <c:v>0.229183749984464</c:v>
                </c:pt>
                <c:pt idx="51090">
                  <c:v>0.23002283292669901</c:v>
                </c:pt>
                <c:pt idx="51091">
                  <c:v>0.23086191586864199</c:v>
                </c:pt>
                <c:pt idx="51092">
                  <c:v>0.231700998810877</c:v>
                </c:pt>
                <c:pt idx="51093">
                  <c:v>0.232540081753112</c:v>
                </c:pt>
                <c:pt idx="51094">
                  <c:v>0.23337916469505501</c:v>
                </c:pt>
                <c:pt idx="51095">
                  <c:v>0.23421824763728999</c:v>
                </c:pt>
                <c:pt idx="51096">
                  <c:v>0.23505733057952599</c:v>
                </c:pt>
                <c:pt idx="51097">
                  <c:v>0.23589641352146801</c:v>
                </c:pt>
                <c:pt idx="51098">
                  <c:v>0.23673549646370401</c:v>
                </c:pt>
                <c:pt idx="51099">
                  <c:v>0.23757457940593901</c:v>
                </c:pt>
                <c:pt idx="51100">
                  <c:v>0.238413662347882</c:v>
                </c:pt>
                <c:pt idx="51101">
                  <c:v>0.239252745290117</c:v>
                </c:pt>
                <c:pt idx="51102">
                  <c:v>0.24009182823235301</c:v>
                </c:pt>
                <c:pt idx="51103">
                  <c:v>0.24093091117429499</c:v>
                </c:pt>
                <c:pt idx="51104">
                  <c:v>0.241769994116531</c:v>
                </c:pt>
                <c:pt idx="51105">
                  <c:v>0.242609077058766</c:v>
                </c:pt>
                <c:pt idx="51106">
                  <c:v>0.24344816000070901</c:v>
                </c:pt>
                <c:pt idx="51107">
                  <c:v>0.24428724294294399</c:v>
                </c:pt>
                <c:pt idx="51108">
                  <c:v>0.24512632588517999</c:v>
                </c:pt>
                <c:pt idx="51109">
                  <c:v>0.24596540882712201</c:v>
                </c:pt>
                <c:pt idx="51110">
                  <c:v>0.24680449176935801</c:v>
                </c:pt>
                <c:pt idx="51111">
                  <c:v>0.24764357471159301</c:v>
                </c:pt>
                <c:pt idx="51112">
                  <c:v>0.248482657653536</c:v>
                </c:pt>
                <c:pt idx="51113">
                  <c:v>0.249321740595771</c:v>
                </c:pt>
                <c:pt idx="51114">
                  <c:v>0.250160823538007</c:v>
                </c:pt>
                <c:pt idx="51115">
                  <c:v>0.25099990647994902</c:v>
                </c:pt>
                <c:pt idx="51116">
                  <c:v>0.25183898942218402</c:v>
                </c:pt>
                <c:pt idx="51117">
                  <c:v>0.25267807236442003</c:v>
                </c:pt>
                <c:pt idx="51118">
                  <c:v>0.25351715530636199</c:v>
                </c:pt>
                <c:pt idx="51119">
                  <c:v>0.25435623824859799</c:v>
                </c:pt>
                <c:pt idx="51120">
                  <c:v>0.25519532119083299</c:v>
                </c:pt>
                <c:pt idx="51121">
                  <c:v>0.25603440413277601</c:v>
                </c:pt>
                <c:pt idx="51122">
                  <c:v>0.25687348707501101</c:v>
                </c:pt>
                <c:pt idx="51123">
                  <c:v>0.25771257001724701</c:v>
                </c:pt>
                <c:pt idx="51124">
                  <c:v>0.25855165295918903</c:v>
                </c:pt>
                <c:pt idx="51125">
                  <c:v>0.25939073590142497</c:v>
                </c:pt>
                <c:pt idx="51126">
                  <c:v>0.26022981884365998</c:v>
                </c:pt>
                <c:pt idx="51127">
                  <c:v>0.26106890178560299</c:v>
                </c:pt>
                <c:pt idx="51128">
                  <c:v>0.26190798472783799</c:v>
                </c:pt>
                <c:pt idx="51129">
                  <c:v>0.262747067670074</c:v>
                </c:pt>
                <c:pt idx="51130">
                  <c:v>0.26358615061201601</c:v>
                </c:pt>
                <c:pt idx="51131">
                  <c:v>0.26442523355425201</c:v>
                </c:pt>
                <c:pt idx="51132">
                  <c:v>0.26526431649648702</c:v>
                </c:pt>
                <c:pt idx="51133">
                  <c:v>0.26610339943842998</c:v>
                </c:pt>
                <c:pt idx="51134">
                  <c:v>0.26694248238066498</c:v>
                </c:pt>
                <c:pt idx="51135">
                  <c:v>0.26778156532290098</c:v>
                </c:pt>
                <c:pt idx="51136">
                  <c:v>0.268620648264843</c:v>
                </c:pt>
                <c:pt idx="51137">
                  <c:v>0.269459731207078</c:v>
                </c:pt>
                <c:pt idx="51138">
                  <c:v>0.270298814149314</c:v>
                </c:pt>
                <c:pt idx="51139">
                  <c:v>0.27113789709125602</c:v>
                </c:pt>
                <c:pt idx="51140">
                  <c:v>0.27197698003349202</c:v>
                </c:pt>
                <c:pt idx="51141">
                  <c:v>0.27281606297572703</c:v>
                </c:pt>
                <c:pt idx="51142">
                  <c:v>0.27365514591766998</c:v>
                </c:pt>
                <c:pt idx="51143">
                  <c:v>0.27449422885990499</c:v>
                </c:pt>
                <c:pt idx="51144">
                  <c:v>0.27533331180214099</c:v>
                </c:pt>
                <c:pt idx="51145">
                  <c:v>0.27617239474408301</c:v>
                </c:pt>
                <c:pt idx="51146">
                  <c:v>0.27701147768631901</c:v>
                </c:pt>
                <c:pt idx="51147">
                  <c:v>0.27785056062855401</c:v>
                </c:pt>
                <c:pt idx="51148">
                  <c:v>0.27868964357049703</c:v>
                </c:pt>
                <c:pt idx="51149">
                  <c:v>0.27952872651273197</c:v>
                </c:pt>
                <c:pt idx="51150">
                  <c:v>0.28036780945496798</c:v>
                </c:pt>
                <c:pt idx="51151">
                  <c:v>0.28120689239690999</c:v>
                </c:pt>
                <c:pt idx="51152">
                  <c:v>0.28204597533914599</c:v>
                </c:pt>
                <c:pt idx="51153">
                  <c:v>0.282885058281381</c:v>
                </c:pt>
                <c:pt idx="51154">
                  <c:v>0.28372414122332401</c:v>
                </c:pt>
                <c:pt idx="51155">
                  <c:v>0.28456322416555901</c:v>
                </c:pt>
                <c:pt idx="51156">
                  <c:v>0.28540230710779502</c:v>
                </c:pt>
                <c:pt idx="51157">
                  <c:v>0.28624139004973698</c:v>
                </c:pt>
                <c:pt idx="51158">
                  <c:v>0.28708047299197298</c:v>
                </c:pt>
                <c:pt idx="51159">
                  <c:v>0.28791955593420798</c:v>
                </c:pt>
                <c:pt idx="51160">
                  <c:v>0.28875863887615</c:v>
                </c:pt>
                <c:pt idx="51161">
                  <c:v>0.289597721818386</c:v>
                </c:pt>
                <c:pt idx="51162">
                  <c:v>0.290436804760621</c:v>
                </c:pt>
                <c:pt idx="51163">
                  <c:v>0.29127588770256402</c:v>
                </c:pt>
                <c:pt idx="51164">
                  <c:v>0.29211497064479902</c:v>
                </c:pt>
                <c:pt idx="51165">
                  <c:v>0.29295405358703502</c:v>
                </c:pt>
                <c:pt idx="51166">
                  <c:v>0.29379313652897698</c:v>
                </c:pt>
                <c:pt idx="51167">
                  <c:v>0.29463221947121299</c:v>
                </c:pt>
                <c:pt idx="51168">
                  <c:v>0.29547130241344799</c:v>
                </c:pt>
                <c:pt idx="51169">
                  <c:v>0.296310385355391</c:v>
                </c:pt>
                <c:pt idx="51170">
                  <c:v>0.29714946829762601</c:v>
                </c:pt>
                <c:pt idx="51171">
                  <c:v>0.29798855123986201</c:v>
                </c:pt>
                <c:pt idx="51172">
                  <c:v>0.29882763418180402</c:v>
                </c:pt>
                <c:pt idx="51173">
                  <c:v>0.29966671712404003</c:v>
                </c:pt>
                <c:pt idx="51174">
                  <c:v>0.30050580006627498</c:v>
                </c:pt>
                <c:pt idx="51175">
                  <c:v>0.30134488300821799</c:v>
                </c:pt>
                <c:pt idx="51176">
                  <c:v>0.30218396595045299</c:v>
                </c:pt>
                <c:pt idx="51177">
                  <c:v>0.303023048892689</c:v>
                </c:pt>
                <c:pt idx="51178">
                  <c:v>0.30386213183463101</c:v>
                </c:pt>
                <c:pt idx="51179">
                  <c:v>0.30470121477686701</c:v>
                </c:pt>
                <c:pt idx="51180">
                  <c:v>0.30554029771910202</c:v>
                </c:pt>
                <c:pt idx="51181">
                  <c:v>0.30637938066104398</c:v>
                </c:pt>
                <c:pt idx="51182">
                  <c:v>0.30721846360327998</c:v>
                </c:pt>
                <c:pt idx="51183">
                  <c:v>0.30805754654551498</c:v>
                </c:pt>
                <c:pt idx="51184">
                  <c:v>0.308896629487458</c:v>
                </c:pt>
                <c:pt idx="51185">
                  <c:v>0.309735712429693</c:v>
                </c:pt>
                <c:pt idx="51186">
                  <c:v>0.310574795371929</c:v>
                </c:pt>
                <c:pt idx="51187">
                  <c:v>0.31141387831387102</c:v>
                </c:pt>
                <c:pt idx="51188">
                  <c:v>0.31225296125610702</c:v>
                </c:pt>
                <c:pt idx="51189">
                  <c:v>0.31309204419834202</c:v>
                </c:pt>
                <c:pt idx="51190">
                  <c:v>0.31393112714028498</c:v>
                </c:pt>
                <c:pt idx="51191">
                  <c:v>0.31477021008251999</c:v>
                </c:pt>
                <c:pt idx="51192">
                  <c:v>0.31560929302475599</c:v>
                </c:pt>
                <c:pt idx="51193">
                  <c:v>0.316448375966698</c:v>
                </c:pt>
                <c:pt idx="51194">
                  <c:v>0.31728745890893401</c:v>
                </c:pt>
                <c:pt idx="51195">
                  <c:v>0.31812654185116901</c:v>
                </c:pt>
                <c:pt idx="51196">
                  <c:v>0.31896562479311202</c:v>
                </c:pt>
                <c:pt idx="51197">
                  <c:v>0.31980470773534703</c:v>
                </c:pt>
                <c:pt idx="51198">
                  <c:v>0.32064379067758297</c:v>
                </c:pt>
                <c:pt idx="51199">
                  <c:v>0.32148287361952499</c:v>
                </c:pt>
                <c:pt idx="51200">
                  <c:v>0.32232195656176099</c:v>
                </c:pt>
                <c:pt idx="51201">
                  <c:v>0.32316103950399599</c:v>
                </c:pt>
                <c:pt idx="51202">
                  <c:v>0.32400012244593801</c:v>
                </c:pt>
                <c:pt idx="51203">
                  <c:v>0.32483920538817401</c:v>
                </c:pt>
                <c:pt idx="51204">
                  <c:v>0.32567828833040902</c:v>
                </c:pt>
                <c:pt idx="51205">
                  <c:v>0.32651737127235197</c:v>
                </c:pt>
                <c:pt idx="51206">
                  <c:v>0.32735645421458698</c:v>
                </c:pt>
                <c:pt idx="51207">
                  <c:v>0.32819553715682298</c:v>
                </c:pt>
                <c:pt idx="51208">
                  <c:v>0.329034620098765</c:v>
                </c:pt>
                <c:pt idx="51209">
                  <c:v>0.329873703041001</c:v>
                </c:pt>
                <c:pt idx="51210">
                  <c:v>0.330712785983236</c:v>
                </c:pt>
                <c:pt idx="51211">
                  <c:v>0.33155186892517902</c:v>
                </c:pt>
                <c:pt idx="51212">
                  <c:v>0.33239095186741402</c:v>
                </c:pt>
                <c:pt idx="51213">
                  <c:v>0.33323003480965002</c:v>
                </c:pt>
                <c:pt idx="51214">
                  <c:v>0.33406911775159198</c:v>
                </c:pt>
                <c:pt idx="51215">
                  <c:v>0.33490820069382798</c:v>
                </c:pt>
                <c:pt idx="51216">
                  <c:v>0.33574728363606299</c:v>
                </c:pt>
                <c:pt idx="51217">
                  <c:v>0.336586366578006</c:v>
                </c:pt>
                <c:pt idx="51218">
                  <c:v>0.33742544952024101</c:v>
                </c:pt>
                <c:pt idx="51219">
                  <c:v>0.33826453246247701</c:v>
                </c:pt>
                <c:pt idx="51220">
                  <c:v>0.33910361540441902</c:v>
                </c:pt>
                <c:pt idx="51221">
                  <c:v>0.33994269834665403</c:v>
                </c:pt>
                <c:pt idx="51222">
                  <c:v>0.34078178128888997</c:v>
                </c:pt>
                <c:pt idx="51223">
                  <c:v>0.34162086423083199</c:v>
                </c:pt>
                <c:pt idx="51224">
                  <c:v>0.34245994717306799</c:v>
                </c:pt>
                <c:pt idx="51225">
                  <c:v>0.34329903011530299</c:v>
                </c:pt>
                <c:pt idx="51226">
                  <c:v>0.34413811305724601</c:v>
                </c:pt>
                <c:pt idx="51227">
                  <c:v>0.34497719599948101</c:v>
                </c:pt>
                <c:pt idx="51228">
                  <c:v>0.34581627894171701</c:v>
                </c:pt>
                <c:pt idx="51229">
                  <c:v>0.34665536188365897</c:v>
                </c:pt>
                <c:pt idx="51230">
                  <c:v>0.34749444482589498</c:v>
                </c:pt>
                <c:pt idx="51231">
                  <c:v>0.34833352776812998</c:v>
                </c:pt>
                <c:pt idx="51232">
                  <c:v>0.34917261071007299</c:v>
                </c:pt>
                <c:pt idx="51233">
                  <c:v>0.350011693652308</c:v>
                </c:pt>
                <c:pt idx="51234">
                  <c:v>0.350850776594544</c:v>
                </c:pt>
                <c:pt idx="51235">
                  <c:v>0.35168985953648602</c:v>
                </c:pt>
                <c:pt idx="51236">
                  <c:v>0.35252894247872202</c:v>
                </c:pt>
                <c:pt idx="51237">
                  <c:v>0.35336802542095702</c:v>
                </c:pt>
                <c:pt idx="51238">
                  <c:v>0.35420710836289998</c:v>
                </c:pt>
                <c:pt idx="51239">
                  <c:v>0.35504619130513498</c:v>
                </c:pt>
                <c:pt idx="51240">
                  <c:v>0.35588527424737099</c:v>
                </c:pt>
                <c:pt idx="51241">
                  <c:v>0.356724357189313</c:v>
                </c:pt>
                <c:pt idx="51242">
                  <c:v>0.357563440131549</c:v>
                </c:pt>
                <c:pt idx="51243">
                  <c:v>0.35840252307378401</c:v>
                </c:pt>
                <c:pt idx="51244">
                  <c:v>0.35924160601572702</c:v>
                </c:pt>
                <c:pt idx="51245">
                  <c:v>0.36008068895796203</c:v>
                </c:pt>
                <c:pt idx="51246">
                  <c:v>0.36091977190019697</c:v>
                </c:pt>
                <c:pt idx="51247">
                  <c:v>0.36175885484213999</c:v>
                </c:pt>
                <c:pt idx="51248">
                  <c:v>0.36259793778437499</c:v>
                </c:pt>
                <c:pt idx="51249">
                  <c:v>0.36343702072661099</c:v>
                </c:pt>
                <c:pt idx="51250">
                  <c:v>0.36427610366855301</c:v>
                </c:pt>
                <c:pt idx="51251">
                  <c:v>0.36511518661078901</c:v>
                </c:pt>
                <c:pt idx="51252">
                  <c:v>0.36595426955302401</c:v>
                </c:pt>
                <c:pt idx="51253">
                  <c:v>0.36679335249496697</c:v>
                </c:pt>
                <c:pt idx="51254">
                  <c:v>0.36763243543720198</c:v>
                </c:pt>
                <c:pt idx="51255">
                  <c:v>0.36847151837943798</c:v>
                </c:pt>
                <c:pt idx="51256">
                  <c:v>0.36931060132137999</c:v>
                </c:pt>
                <c:pt idx="51257">
                  <c:v>0.370149684263616</c:v>
                </c:pt>
                <c:pt idx="51258">
                  <c:v>0.370988767205851</c:v>
                </c:pt>
                <c:pt idx="51259">
                  <c:v>0.37182785014779401</c:v>
                </c:pt>
                <c:pt idx="51260">
                  <c:v>0.37266693309002902</c:v>
                </c:pt>
                <c:pt idx="51261">
                  <c:v>0.37350601603226502</c:v>
                </c:pt>
                <c:pt idx="51262">
                  <c:v>0.37434509897420698</c:v>
                </c:pt>
                <c:pt idx="51263">
                  <c:v>0.37518418191644298</c:v>
                </c:pt>
                <c:pt idx="51264">
                  <c:v>0.37602326485867799</c:v>
                </c:pt>
                <c:pt idx="51265">
                  <c:v>0.37686234780062</c:v>
                </c:pt>
                <c:pt idx="51266">
                  <c:v>0.377701430742856</c:v>
                </c:pt>
                <c:pt idx="51267">
                  <c:v>0.37854051368509101</c:v>
                </c:pt>
                <c:pt idx="51268">
                  <c:v>0.37937959662703402</c:v>
                </c:pt>
                <c:pt idx="51269">
                  <c:v>0.38021867956926902</c:v>
                </c:pt>
                <c:pt idx="51270">
                  <c:v>0.38105776251150503</c:v>
                </c:pt>
                <c:pt idx="51271">
                  <c:v>0.38189684545344699</c:v>
                </c:pt>
                <c:pt idx="51272">
                  <c:v>0.38273592839568299</c:v>
                </c:pt>
                <c:pt idx="51273">
                  <c:v>0.38357501133791799</c:v>
                </c:pt>
                <c:pt idx="51274">
                  <c:v>0.38441409427986101</c:v>
                </c:pt>
                <c:pt idx="51275">
                  <c:v>0.38525317722209601</c:v>
                </c:pt>
                <c:pt idx="51276">
                  <c:v>0.38609226016433201</c:v>
                </c:pt>
                <c:pt idx="51277">
                  <c:v>0.38693134310627397</c:v>
                </c:pt>
                <c:pt idx="51278">
                  <c:v>0.38777042604850998</c:v>
                </c:pt>
                <c:pt idx="51279">
                  <c:v>0.38860950899074498</c:v>
                </c:pt>
                <c:pt idx="51280">
                  <c:v>0.38944859193268799</c:v>
                </c:pt>
                <c:pt idx="51281">
                  <c:v>0.390287674874923</c:v>
                </c:pt>
                <c:pt idx="51282">
                  <c:v>0.391126757817159</c:v>
                </c:pt>
                <c:pt idx="51283">
                  <c:v>0.39196584075910101</c:v>
                </c:pt>
                <c:pt idx="51284">
                  <c:v>0.39280492370133702</c:v>
                </c:pt>
                <c:pt idx="51285">
                  <c:v>0.39364400664357202</c:v>
                </c:pt>
                <c:pt idx="51286">
                  <c:v>0.39448308958551498</c:v>
                </c:pt>
                <c:pt idx="51287">
                  <c:v>0.39532217252774998</c:v>
                </c:pt>
                <c:pt idx="51288">
                  <c:v>0.39616125546998598</c:v>
                </c:pt>
                <c:pt idx="51289">
                  <c:v>0.397000338411928</c:v>
                </c:pt>
                <c:pt idx="51290">
                  <c:v>0.397839421354163</c:v>
                </c:pt>
                <c:pt idx="51291">
                  <c:v>0.39867850429639901</c:v>
                </c:pt>
                <c:pt idx="51292">
                  <c:v>0.39951758723834102</c:v>
                </c:pt>
                <c:pt idx="51293">
                  <c:v>0.40035667018057702</c:v>
                </c:pt>
                <c:pt idx="51294">
                  <c:v>0.40119575312281203</c:v>
                </c:pt>
                <c:pt idx="51295">
                  <c:v>0.40203483606475499</c:v>
                </c:pt>
                <c:pt idx="51296">
                  <c:v>0.40287391900698999</c:v>
                </c:pt>
                <c:pt idx="51297">
                  <c:v>0.40371300194922599</c:v>
                </c:pt>
                <c:pt idx="51298">
                  <c:v>0.40455208489116801</c:v>
                </c:pt>
                <c:pt idx="51299">
                  <c:v>0.40539116783340401</c:v>
                </c:pt>
                <c:pt idx="51300">
                  <c:v>0.40623025077563901</c:v>
                </c:pt>
                <c:pt idx="51301">
                  <c:v>0.40706933371758203</c:v>
                </c:pt>
                <c:pt idx="51302">
                  <c:v>0.40790841665981697</c:v>
                </c:pt>
                <c:pt idx="51303">
                  <c:v>0.40874749960205298</c:v>
                </c:pt>
                <c:pt idx="51304">
                  <c:v>0.40958658254399499</c:v>
                </c:pt>
                <c:pt idx="51305">
                  <c:v>0.41042566548623099</c:v>
                </c:pt>
                <c:pt idx="51306">
                  <c:v>0.411264748428466</c:v>
                </c:pt>
                <c:pt idx="51307">
                  <c:v>0.41210383137040901</c:v>
                </c:pt>
                <c:pt idx="51308">
                  <c:v>0.41294291431264402</c:v>
                </c:pt>
                <c:pt idx="51309">
                  <c:v>0.41378199725488002</c:v>
                </c:pt>
                <c:pt idx="51310">
                  <c:v>0.41462108019682198</c:v>
                </c:pt>
                <c:pt idx="51311">
                  <c:v>0.41546016313905698</c:v>
                </c:pt>
                <c:pt idx="51312">
                  <c:v>0.41629924608129298</c:v>
                </c:pt>
                <c:pt idx="51313">
                  <c:v>0.417138329023235</c:v>
                </c:pt>
                <c:pt idx="51314">
                  <c:v>0.417977411965471</c:v>
                </c:pt>
                <c:pt idx="51315">
                  <c:v>0.41881649490770601</c:v>
                </c:pt>
                <c:pt idx="51316">
                  <c:v>0.41965557784964902</c:v>
                </c:pt>
                <c:pt idx="51317">
                  <c:v>0.42049466079188402</c:v>
                </c:pt>
                <c:pt idx="51318">
                  <c:v>0.42133374373412003</c:v>
                </c:pt>
                <c:pt idx="51319">
                  <c:v>0.42217282667606199</c:v>
                </c:pt>
                <c:pt idx="51320">
                  <c:v>0.42301190961829799</c:v>
                </c:pt>
                <c:pt idx="51321">
                  <c:v>0.42385099256053299</c:v>
                </c:pt>
                <c:pt idx="51322">
                  <c:v>0.42469007550247601</c:v>
                </c:pt>
                <c:pt idx="51323">
                  <c:v>0.42552915844471101</c:v>
                </c:pt>
                <c:pt idx="51324">
                  <c:v>0.42636824138694701</c:v>
                </c:pt>
                <c:pt idx="51325">
                  <c:v>0.42720732432888903</c:v>
                </c:pt>
                <c:pt idx="51326">
                  <c:v>0.42804640727112497</c:v>
                </c:pt>
                <c:pt idx="51327">
                  <c:v>0.42888549021335998</c:v>
                </c:pt>
                <c:pt idx="51328">
                  <c:v>0.42972457315530299</c:v>
                </c:pt>
                <c:pt idx="51329">
                  <c:v>0.43056365609753799</c:v>
                </c:pt>
                <c:pt idx="51330">
                  <c:v>0.431402739039774</c:v>
                </c:pt>
                <c:pt idx="51331">
                  <c:v>0.43224182198171601</c:v>
                </c:pt>
                <c:pt idx="51332">
                  <c:v>0.43308090492395102</c:v>
                </c:pt>
                <c:pt idx="51333">
                  <c:v>0.43391998786618702</c:v>
                </c:pt>
                <c:pt idx="51334">
                  <c:v>0.43475907080812898</c:v>
                </c:pt>
                <c:pt idx="51335">
                  <c:v>0.43559815375036498</c:v>
                </c:pt>
                <c:pt idx="51336">
                  <c:v>0.43643723669259998</c:v>
                </c:pt>
                <c:pt idx="51337">
                  <c:v>0.437276319634543</c:v>
                </c:pt>
                <c:pt idx="51338">
                  <c:v>0.438115402576778</c:v>
                </c:pt>
                <c:pt idx="51339">
                  <c:v>0.438954485519014</c:v>
                </c:pt>
                <c:pt idx="51340">
                  <c:v>0.43979356846095602</c:v>
                </c:pt>
                <c:pt idx="51341">
                  <c:v>0.44063265140319202</c:v>
                </c:pt>
                <c:pt idx="51342">
                  <c:v>0.44147173434542702</c:v>
                </c:pt>
                <c:pt idx="51343">
                  <c:v>0.44231081728736998</c:v>
                </c:pt>
                <c:pt idx="51344">
                  <c:v>0.44314990022960499</c:v>
                </c:pt>
                <c:pt idx="51345">
                  <c:v>0.44398898317184099</c:v>
                </c:pt>
                <c:pt idx="51346">
                  <c:v>0.444828066113783</c:v>
                </c:pt>
                <c:pt idx="51347">
                  <c:v>0.44566714905601901</c:v>
                </c:pt>
                <c:pt idx="51348">
                  <c:v>0.44650623199825401</c:v>
                </c:pt>
                <c:pt idx="51349">
                  <c:v>0.44734531494019703</c:v>
                </c:pt>
                <c:pt idx="51350">
                  <c:v>0.44818439788243197</c:v>
                </c:pt>
                <c:pt idx="51351">
                  <c:v>0.44902348082466798</c:v>
                </c:pt>
                <c:pt idx="51352">
                  <c:v>0.44986256376660999</c:v>
                </c:pt>
                <c:pt idx="51353">
                  <c:v>0.45070164670884599</c:v>
                </c:pt>
                <c:pt idx="51354">
                  <c:v>0.451540729651081</c:v>
                </c:pt>
                <c:pt idx="51355">
                  <c:v>0.45237981259302301</c:v>
                </c:pt>
                <c:pt idx="51356">
                  <c:v>0.45321889553525901</c:v>
                </c:pt>
                <c:pt idx="51357">
                  <c:v>0.45405797847749402</c:v>
                </c:pt>
                <c:pt idx="51358">
                  <c:v>0.45489706141943698</c:v>
                </c:pt>
                <c:pt idx="51359">
                  <c:v>0.45573614436167198</c:v>
                </c:pt>
                <c:pt idx="51360">
                  <c:v>0.45657522730390798</c:v>
                </c:pt>
                <c:pt idx="51361">
                  <c:v>0.45741431024585</c:v>
                </c:pt>
                <c:pt idx="51362">
                  <c:v>0.458253393188086</c:v>
                </c:pt>
                <c:pt idx="51363">
                  <c:v>0.459092476130321</c:v>
                </c:pt>
                <c:pt idx="51364">
                  <c:v>0.45993155907226402</c:v>
                </c:pt>
                <c:pt idx="51365">
                  <c:v>0.46077064201449902</c:v>
                </c:pt>
                <c:pt idx="51366">
                  <c:v>0.46160972495673502</c:v>
                </c:pt>
                <c:pt idx="51367">
                  <c:v>0.46244880789867698</c:v>
                </c:pt>
                <c:pt idx="51368">
                  <c:v>0.46328789084091299</c:v>
                </c:pt>
                <c:pt idx="51369">
                  <c:v>0.46412697378314799</c:v>
                </c:pt>
                <c:pt idx="51370">
                  <c:v>0.464966056725091</c:v>
                </c:pt>
                <c:pt idx="51371">
                  <c:v>0.46580513966732601</c:v>
                </c:pt>
                <c:pt idx="51372">
                  <c:v>0.46664422260956201</c:v>
                </c:pt>
                <c:pt idx="51373">
                  <c:v>0.46748330555150402</c:v>
                </c:pt>
                <c:pt idx="51374">
                  <c:v>0.46832238849373897</c:v>
                </c:pt>
                <c:pt idx="51375">
                  <c:v>0.46916147143597497</c:v>
                </c:pt>
                <c:pt idx="51376">
                  <c:v>0.47000055437791699</c:v>
                </c:pt>
                <c:pt idx="51377">
                  <c:v>0.47083963732015299</c:v>
                </c:pt>
                <c:pt idx="51378">
                  <c:v>0.471678720262388</c:v>
                </c:pt>
                <c:pt idx="51379">
                  <c:v>0.47251780320433101</c:v>
                </c:pt>
                <c:pt idx="51380">
                  <c:v>0.47335688614656601</c:v>
                </c:pt>
                <c:pt idx="51381">
                  <c:v>0.47419596908880202</c:v>
                </c:pt>
                <c:pt idx="51382">
                  <c:v>0.47503505203074398</c:v>
                </c:pt>
                <c:pt idx="51383">
                  <c:v>0.47587413497297998</c:v>
                </c:pt>
                <c:pt idx="51384">
                  <c:v>0.47671321791521498</c:v>
                </c:pt>
                <c:pt idx="51385">
                  <c:v>0.477552300857158</c:v>
                </c:pt>
                <c:pt idx="51386">
                  <c:v>0.478391383799393</c:v>
                </c:pt>
                <c:pt idx="51387">
                  <c:v>0.479230466741629</c:v>
                </c:pt>
                <c:pt idx="51388">
                  <c:v>0.48006954968357102</c:v>
                </c:pt>
                <c:pt idx="51389">
                  <c:v>0.48090863262580702</c:v>
                </c:pt>
                <c:pt idx="51390">
                  <c:v>0.48174771556804202</c:v>
                </c:pt>
                <c:pt idx="51391">
                  <c:v>0.48258679850998498</c:v>
                </c:pt>
                <c:pt idx="51392">
                  <c:v>0.48342588145221999</c:v>
                </c:pt>
                <c:pt idx="51393">
                  <c:v>0.48426496439445599</c:v>
                </c:pt>
                <c:pt idx="51394">
                  <c:v>0.485104047336398</c:v>
                </c:pt>
                <c:pt idx="51395">
                  <c:v>0.48594313027863401</c:v>
                </c:pt>
                <c:pt idx="51396">
                  <c:v>0.48678221322086901</c:v>
                </c:pt>
                <c:pt idx="51397">
                  <c:v>0.48762129616281102</c:v>
                </c:pt>
                <c:pt idx="51398">
                  <c:v>0.48846037910504703</c:v>
                </c:pt>
                <c:pt idx="51399">
                  <c:v>0.48929946204728197</c:v>
                </c:pt>
                <c:pt idx="51400">
                  <c:v>0.49013854498922499</c:v>
                </c:pt>
                <c:pt idx="51401">
                  <c:v>0.49097762793145999</c:v>
                </c:pt>
                <c:pt idx="51402">
                  <c:v>0.49181671087369599</c:v>
                </c:pt>
                <c:pt idx="51403">
                  <c:v>0.49265579381563801</c:v>
                </c:pt>
                <c:pt idx="51404">
                  <c:v>0.49349487675787401</c:v>
                </c:pt>
                <c:pt idx="51405">
                  <c:v>0.49433395970010902</c:v>
                </c:pt>
                <c:pt idx="51406">
                  <c:v>0.49517304264205197</c:v>
                </c:pt>
                <c:pt idx="51407">
                  <c:v>0.49601212558428698</c:v>
                </c:pt>
                <c:pt idx="51408">
                  <c:v>0.49685120852652298</c:v>
                </c:pt>
                <c:pt idx="51409">
                  <c:v>0.497690291468465</c:v>
                </c:pt>
                <c:pt idx="51410">
                  <c:v>0.498529374410701</c:v>
                </c:pt>
                <c:pt idx="51411">
                  <c:v>0.499368457352936</c:v>
                </c:pt>
                <c:pt idx="51412">
                  <c:v>0.50020754029487902</c:v>
                </c:pt>
                <c:pt idx="51413">
                  <c:v>0.50104662323711402</c:v>
                </c:pt>
                <c:pt idx="51414">
                  <c:v>0.50188570617935002</c:v>
                </c:pt>
                <c:pt idx="51415">
                  <c:v>0.50272478912129204</c:v>
                </c:pt>
                <c:pt idx="51416">
                  <c:v>0.50356387206352804</c:v>
                </c:pt>
                <c:pt idx="51417">
                  <c:v>0.50440295500576304</c:v>
                </c:pt>
                <c:pt idx="51418">
                  <c:v>0.50524203794770495</c:v>
                </c:pt>
                <c:pt idx="51419">
                  <c:v>0.50608112088994095</c:v>
                </c:pt>
                <c:pt idx="51420">
                  <c:v>0.50692020383217595</c:v>
                </c:pt>
                <c:pt idx="51421">
                  <c:v>0.50775928677411897</c:v>
                </c:pt>
                <c:pt idx="51422">
                  <c:v>0.50859836971635397</c:v>
                </c:pt>
                <c:pt idx="51423">
                  <c:v>0.50943745265858997</c:v>
                </c:pt>
                <c:pt idx="51424">
                  <c:v>0.51027653560053199</c:v>
                </c:pt>
                <c:pt idx="51425">
                  <c:v>0.51111561854276799</c:v>
                </c:pt>
                <c:pt idx="51426">
                  <c:v>0.51195470148500299</c:v>
                </c:pt>
                <c:pt idx="51427">
                  <c:v>0.51279378442694601</c:v>
                </c:pt>
                <c:pt idx="51428">
                  <c:v>0.51363286736918101</c:v>
                </c:pt>
                <c:pt idx="51429">
                  <c:v>0.51447195031141701</c:v>
                </c:pt>
                <c:pt idx="51430">
                  <c:v>0.51531103325335903</c:v>
                </c:pt>
                <c:pt idx="51431">
                  <c:v>0.51615011619559503</c:v>
                </c:pt>
                <c:pt idx="51432">
                  <c:v>0.51698919913783004</c:v>
                </c:pt>
                <c:pt idx="51433">
                  <c:v>0.51782828207977305</c:v>
                </c:pt>
                <c:pt idx="51434">
                  <c:v>0.51866736502200805</c:v>
                </c:pt>
                <c:pt idx="51435">
                  <c:v>0.51950644796424394</c:v>
                </c:pt>
                <c:pt idx="51436">
                  <c:v>0.52034553090618596</c:v>
                </c:pt>
                <c:pt idx="51437">
                  <c:v>0.52118461384842196</c:v>
                </c:pt>
                <c:pt idx="51438">
                  <c:v>0.52202369679065697</c:v>
                </c:pt>
                <c:pt idx="51439">
                  <c:v>0.52286277973259998</c:v>
                </c:pt>
                <c:pt idx="51440">
                  <c:v>0.52370186267483498</c:v>
                </c:pt>
                <c:pt idx="51441">
                  <c:v>0.52454094561706999</c:v>
                </c:pt>
                <c:pt idx="51442">
                  <c:v>0.525380028559013</c:v>
                </c:pt>
                <c:pt idx="51443">
                  <c:v>0.526219111501248</c:v>
                </c:pt>
                <c:pt idx="51444">
                  <c:v>0.52705819444348401</c:v>
                </c:pt>
                <c:pt idx="51445">
                  <c:v>0.52789727738542602</c:v>
                </c:pt>
                <c:pt idx="51446">
                  <c:v>0.52873636032766202</c:v>
                </c:pt>
                <c:pt idx="51447">
                  <c:v>0.52957544326989703</c:v>
                </c:pt>
                <c:pt idx="51448">
                  <c:v>0.53041452621184004</c:v>
                </c:pt>
                <c:pt idx="51449">
                  <c:v>0.53125360915407505</c:v>
                </c:pt>
                <c:pt idx="51450">
                  <c:v>0.53209269209631105</c:v>
                </c:pt>
                <c:pt idx="51451">
                  <c:v>0.53293177503825295</c:v>
                </c:pt>
                <c:pt idx="51452">
                  <c:v>0.53377085798048896</c:v>
                </c:pt>
                <c:pt idx="51453">
                  <c:v>0.53460994092272396</c:v>
                </c:pt>
                <c:pt idx="51454">
                  <c:v>0.53544902386466697</c:v>
                </c:pt>
                <c:pt idx="51455">
                  <c:v>0.53628810680690198</c:v>
                </c:pt>
                <c:pt idx="51456">
                  <c:v>0.53712718974913798</c:v>
                </c:pt>
                <c:pt idx="51457">
                  <c:v>0.53796627269107999</c:v>
                </c:pt>
                <c:pt idx="51458">
                  <c:v>0.538805355633316</c:v>
                </c:pt>
                <c:pt idx="51459">
                  <c:v>0.539644438575551</c:v>
                </c:pt>
                <c:pt idx="51460">
                  <c:v>0.54048352151749401</c:v>
                </c:pt>
                <c:pt idx="51461">
                  <c:v>0.54132260445972902</c:v>
                </c:pt>
                <c:pt idx="51462">
                  <c:v>0.54216168740196502</c:v>
                </c:pt>
                <c:pt idx="51463">
                  <c:v>0.54300077034390704</c:v>
                </c:pt>
                <c:pt idx="51464">
                  <c:v>0.54383985328614204</c:v>
                </c:pt>
                <c:pt idx="51465">
                  <c:v>0.54467893622837804</c:v>
                </c:pt>
                <c:pt idx="51466">
                  <c:v>0.54551801917031995</c:v>
                </c:pt>
                <c:pt idx="51467">
                  <c:v>0.54635710211255595</c:v>
                </c:pt>
                <c:pt idx="51468">
                  <c:v>0.54719618505479095</c:v>
                </c:pt>
                <c:pt idx="51469">
                  <c:v>0.54803526799673397</c:v>
                </c:pt>
                <c:pt idx="51470">
                  <c:v>0.54887435093896897</c:v>
                </c:pt>
                <c:pt idx="51471">
                  <c:v>0.54971343388120497</c:v>
                </c:pt>
                <c:pt idx="51472">
                  <c:v>0.55055251682314699</c:v>
                </c:pt>
                <c:pt idx="51473">
                  <c:v>0.55139159976538299</c:v>
                </c:pt>
                <c:pt idx="51474">
                  <c:v>0.55223068270761799</c:v>
                </c:pt>
                <c:pt idx="51475">
                  <c:v>0.55306976564956101</c:v>
                </c:pt>
                <c:pt idx="51476">
                  <c:v>0.55390884859179601</c:v>
                </c:pt>
                <c:pt idx="51477">
                  <c:v>0.55474793153403201</c:v>
                </c:pt>
                <c:pt idx="51478">
                  <c:v>0.55558701447597403</c:v>
                </c:pt>
                <c:pt idx="51479">
                  <c:v>0.55642609741821003</c:v>
                </c:pt>
                <c:pt idx="51480">
                  <c:v>0.55726518036044503</c:v>
                </c:pt>
                <c:pt idx="51481">
                  <c:v>0.55810426330238805</c:v>
                </c:pt>
                <c:pt idx="51482">
                  <c:v>0.55894334624462305</c:v>
                </c:pt>
                <c:pt idx="51483">
                  <c:v>0.55978242918685905</c:v>
                </c:pt>
                <c:pt idx="51484">
                  <c:v>0.56062151212880096</c:v>
                </c:pt>
                <c:pt idx="51485">
                  <c:v>0.56146059507103696</c:v>
                </c:pt>
                <c:pt idx="51486">
                  <c:v>0.56229967801327196</c:v>
                </c:pt>
                <c:pt idx="51487">
                  <c:v>0.56313876095521398</c:v>
                </c:pt>
                <c:pt idx="51488">
                  <c:v>0.56397784389744998</c:v>
                </c:pt>
                <c:pt idx="51489">
                  <c:v>0.56481692683968499</c:v>
                </c:pt>
                <c:pt idx="51490">
                  <c:v>0.565656009781628</c:v>
                </c:pt>
                <c:pt idx="51491">
                  <c:v>0.566495092723863</c:v>
                </c:pt>
                <c:pt idx="51492">
                  <c:v>0.56733417566609901</c:v>
                </c:pt>
                <c:pt idx="51493">
                  <c:v>0.56817325860804102</c:v>
                </c:pt>
                <c:pt idx="51494">
                  <c:v>0.56901234155027702</c:v>
                </c:pt>
                <c:pt idx="51495">
                  <c:v>0.56985142449251203</c:v>
                </c:pt>
                <c:pt idx="51496">
                  <c:v>0.57069050743445504</c:v>
                </c:pt>
                <c:pt idx="51497">
                  <c:v>0.57152959037669004</c:v>
                </c:pt>
                <c:pt idx="51498">
                  <c:v>0.57236867331892605</c:v>
                </c:pt>
                <c:pt idx="51499">
                  <c:v>0.57320775626086795</c:v>
                </c:pt>
                <c:pt idx="51500">
                  <c:v>0.57404683920310395</c:v>
                </c:pt>
                <c:pt idx="51501">
                  <c:v>0.57488592214533896</c:v>
                </c:pt>
                <c:pt idx="51502">
                  <c:v>0.57572500508728197</c:v>
                </c:pt>
                <c:pt idx="51503">
                  <c:v>0.57656408802951697</c:v>
                </c:pt>
                <c:pt idx="51504">
                  <c:v>0.57740317097175298</c:v>
                </c:pt>
                <c:pt idx="51505">
                  <c:v>0.57824225391369499</c:v>
                </c:pt>
                <c:pt idx="51506">
                  <c:v>0.57908133685593</c:v>
                </c:pt>
                <c:pt idx="51507">
                  <c:v>0.579920419798166</c:v>
                </c:pt>
                <c:pt idx="51508">
                  <c:v>0.58075950274010801</c:v>
                </c:pt>
                <c:pt idx="51509">
                  <c:v>0.58159858568234402</c:v>
                </c:pt>
                <c:pt idx="51510">
                  <c:v>0.58243766862457902</c:v>
                </c:pt>
                <c:pt idx="51511">
                  <c:v>0.58327675156652203</c:v>
                </c:pt>
                <c:pt idx="51512">
                  <c:v>0.58411583450875704</c:v>
                </c:pt>
                <c:pt idx="51513">
                  <c:v>0.58495491745099304</c:v>
                </c:pt>
                <c:pt idx="51514">
                  <c:v>0.58579400039293505</c:v>
                </c:pt>
                <c:pt idx="51515">
                  <c:v>0.58663308333517095</c:v>
                </c:pt>
                <c:pt idx="51516">
                  <c:v>0.58747216627740595</c:v>
                </c:pt>
                <c:pt idx="51517">
                  <c:v>0.58831124921934896</c:v>
                </c:pt>
                <c:pt idx="51518">
                  <c:v>0.58915033216158397</c:v>
                </c:pt>
                <c:pt idx="51519">
                  <c:v>0.58998941510381997</c:v>
                </c:pt>
                <c:pt idx="51520">
                  <c:v>0.59082849804576199</c:v>
                </c:pt>
                <c:pt idx="51521">
                  <c:v>0.59166758098799799</c:v>
                </c:pt>
                <c:pt idx="51522">
                  <c:v>0.59250666393023299</c:v>
                </c:pt>
                <c:pt idx="51523">
                  <c:v>0.59334574687217601</c:v>
                </c:pt>
                <c:pt idx="51524">
                  <c:v>0.59418482981441101</c:v>
                </c:pt>
                <c:pt idx="51525">
                  <c:v>0.59502391275664701</c:v>
                </c:pt>
                <c:pt idx="51526">
                  <c:v>0.59586299569858903</c:v>
                </c:pt>
                <c:pt idx="51527">
                  <c:v>0.59670207864082503</c:v>
                </c:pt>
                <c:pt idx="51528">
                  <c:v>0.59754116158306003</c:v>
                </c:pt>
                <c:pt idx="51529">
                  <c:v>0.59838024452500205</c:v>
                </c:pt>
                <c:pt idx="51530">
                  <c:v>0.59921932746723805</c:v>
                </c:pt>
                <c:pt idx="51531">
                  <c:v>0.60005841040947305</c:v>
                </c:pt>
                <c:pt idx="51532">
                  <c:v>0.60089749335141596</c:v>
                </c:pt>
                <c:pt idx="51533">
                  <c:v>0.60173657629365096</c:v>
                </c:pt>
                <c:pt idx="51534">
                  <c:v>0.60257565923588696</c:v>
                </c:pt>
                <c:pt idx="51535">
                  <c:v>0.60341474217782898</c:v>
                </c:pt>
                <c:pt idx="51536">
                  <c:v>0.60425382512006498</c:v>
                </c:pt>
                <c:pt idx="51537">
                  <c:v>0.60509290806229998</c:v>
                </c:pt>
                <c:pt idx="51538">
                  <c:v>0.605931991004243</c:v>
                </c:pt>
                <c:pt idx="51539">
                  <c:v>0.606771073946478</c:v>
                </c:pt>
                <c:pt idx="51540">
                  <c:v>0.607610156888714</c:v>
                </c:pt>
                <c:pt idx="51541">
                  <c:v>0.60844923983065602</c:v>
                </c:pt>
                <c:pt idx="51542">
                  <c:v>0.60928832277289202</c:v>
                </c:pt>
                <c:pt idx="51543">
                  <c:v>0.61012740571512702</c:v>
                </c:pt>
                <c:pt idx="51544">
                  <c:v>0.61096648865707004</c:v>
                </c:pt>
                <c:pt idx="51545">
                  <c:v>0.61180557159930504</c:v>
                </c:pt>
                <c:pt idx="51546">
                  <c:v>0.61264465454154104</c:v>
                </c:pt>
                <c:pt idx="51547">
                  <c:v>0.61348373748348295</c:v>
                </c:pt>
                <c:pt idx="51548">
                  <c:v>0.61432282042571795</c:v>
                </c:pt>
                <c:pt idx="51549">
                  <c:v>0.61516190336795395</c:v>
                </c:pt>
                <c:pt idx="51550">
                  <c:v>0.61600098630989597</c:v>
                </c:pt>
                <c:pt idx="51551">
                  <c:v>0.61684006925213197</c:v>
                </c:pt>
                <c:pt idx="51552">
                  <c:v>0.61767915219436698</c:v>
                </c:pt>
                <c:pt idx="51553">
                  <c:v>0.61851823513630999</c:v>
                </c:pt>
                <c:pt idx="51554">
                  <c:v>0.61935731807854499</c:v>
                </c:pt>
                <c:pt idx="51555">
                  <c:v>0.620196401020781</c:v>
                </c:pt>
                <c:pt idx="51556">
                  <c:v>0.62103548396272301</c:v>
                </c:pt>
                <c:pt idx="51557">
                  <c:v>0.62187456690495901</c:v>
                </c:pt>
                <c:pt idx="51558">
                  <c:v>0.62271364984719402</c:v>
                </c:pt>
                <c:pt idx="51559">
                  <c:v>0.62355273278913703</c:v>
                </c:pt>
                <c:pt idx="51560">
                  <c:v>0.62439181573137204</c:v>
                </c:pt>
                <c:pt idx="51561">
                  <c:v>0.62523089867360804</c:v>
                </c:pt>
                <c:pt idx="51562">
                  <c:v>0.62606998161555005</c:v>
                </c:pt>
                <c:pt idx="51563">
                  <c:v>0.62690906455778606</c:v>
                </c:pt>
                <c:pt idx="51564">
                  <c:v>0.62774814750002095</c:v>
                </c:pt>
                <c:pt idx="51565">
                  <c:v>0.62858723044196396</c:v>
                </c:pt>
                <c:pt idx="51566">
                  <c:v>0.62942631338419897</c:v>
                </c:pt>
                <c:pt idx="51567">
                  <c:v>0.63026539632643497</c:v>
                </c:pt>
                <c:pt idx="51568">
                  <c:v>0.63110447926837698</c:v>
                </c:pt>
                <c:pt idx="51569">
                  <c:v>0.63194356221061299</c:v>
                </c:pt>
                <c:pt idx="51570">
                  <c:v>0.63278264515284799</c:v>
                </c:pt>
                <c:pt idx="51571">
                  <c:v>0.63362172809479</c:v>
                </c:pt>
                <c:pt idx="51572">
                  <c:v>0.63446081103702601</c:v>
                </c:pt>
                <c:pt idx="51573">
                  <c:v>0.63529989397926201</c:v>
                </c:pt>
                <c:pt idx="51574">
                  <c:v>0.63613897692120402</c:v>
                </c:pt>
                <c:pt idx="51575">
                  <c:v>0.63697805986343903</c:v>
                </c:pt>
                <c:pt idx="51576">
                  <c:v>0.63781714280567503</c:v>
                </c:pt>
                <c:pt idx="51577">
                  <c:v>0.63865622574761705</c:v>
                </c:pt>
                <c:pt idx="51578">
                  <c:v>0.63949530868985305</c:v>
                </c:pt>
                <c:pt idx="51579">
                  <c:v>0.64033439163208805</c:v>
                </c:pt>
                <c:pt idx="51580">
                  <c:v>0.64117347457403095</c:v>
                </c:pt>
                <c:pt idx="51581">
                  <c:v>0.64201255751626596</c:v>
                </c:pt>
                <c:pt idx="51582">
                  <c:v>0.64285164045850196</c:v>
                </c:pt>
                <c:pt idx="51583">
                  <c:v>0.64369072340044398</c:v>
                </c:pt>
                <c:pt idx="51584">
                  <c:v>0.64452980634267998</c:v>
                </c:pt>
                <c:pt idx="51585">
                  <c:v>0.64536888928491498</c:v>
                </c:pt>
                <c:pt idx="51586">
                  <c:v>0.646207972226858</c:v>
                </c:pt>
                <c:pt idx="51587">
                  <c:v>0.647047055169093</c:v>
                </c:pt>
                <c:pt idx="51588">
                  <c:v>0.647886138111329</c:v>
                </c:pt>
                <c:pt idx="51589">
                  <c:v>0.64872522105327102</c:v>
                </c:pt>
                <c:pt idx="51590">
                  <c:v>0.64956430399550702</c:v>
                </c:pt>
                <c:pt idx="51591">
                  <c:v>0.65040338693774202</c:v>
                </c:pt>
                <c:pt idx="51592">
                  <c:v>0.65124246987968404</c:v>
                </c:pt>
                <c:pt idx="51593">
                  <c:v>0.65208155282192004</c:v>
                </c:pt>
                <c:pt idx="51594">
                  <c:v>0.65292063576415504</c:v>
                </c:pt>
                <c:pt idx="51595">
                  <c:v>0.65375971870609795</c:v>
                </c:pt>
                <c:pt idx="51596">
                  <c:v>0.65459880164833295</c:v>
                </c:pt>
                <c:pt idx="51597">
                  <c:v>0.65543788459056895</c:v>
                </c:pt>
                <c:pt idx="51598">
                  <c:v>0.65627696753251097</c:v>
                </c:pt>
                <c:pt idx="51599">
                  <c:v>0.65711605047474697</c:v>
                </c:pt>
                <c:pt idx="51600">
                  <c:v>0.65795513341698197</c:v>
                </c:pt>
                <c:pt idx="51601">
                  <c:v>0.65879421635892499</c:v>
                </c:pt>
                <c:pt idx="51602">
                  <c:v>0.65963329930115999</c:v>
                </c:pt>
                <c:pt idx="51603">
                  <c:v>0.66047238224339599</c:v>
                </c:pt>
                <c:pt idx="51604">
                  <c:v>0.66131146518533801</c:v>
                </c:pt>
                <c:pt idx="51605">
                  <c:v>0.66215054812757401</c:v>
                </c:pt>
                <c:pt idx="51606">
                  <c:v>0.66298963106980902</c:v>
                </c:pt>
                <c:pt idx="51607">
                  <c:v>0.66382871401175203</c:v>
                </c:pt>
                <c:pt idx="51608">
                  <c:v>0.66466779695398703</c:v>
                </c:pt>
                <c:pt idx="51609">
                  <c:v>0.66550687989622304</c:v>
                </c:pt>
                <c:pt idx="51610">
                  <c:v>0.66634596283816505</c:v>
                </c:pt>
                <c:pt idx="51611">
                  <c:v>0.66718504578040105</c:v>
                </c:pt>
                <c:pt idx="51612">
                  <c:v>0.66802412872263595</c:v>
                </c:pt>
                <c:pt idx="51613">
                  <c:v>0.66886321166457896</c:v>
                </c:pt>
                <c:pt idx="51614">
                  <c:v>0.66970229460681396</c:v>
                </c:pt>
                <c:pt idx="51615">
                  <c:v>0.67054137754904897</c:v>
                </c:pt>
                <c:pt idx="51616">
                  <c:v>0.67138046049099198</c:v>
                </c:pt>
                <c:pt idx="51617">
                  <c:v>0.67221954343322698</c:v>
                </c:pt>
                <c:pt idx="51618">
                  <c:v>0.67305862637546299</c:v>
                </c:pt>
                <c:pt idx="51619">
                  <c:v>0.673897709317405</c:v>
                </c:pt>
                <c:pt idx="51620">
                  <c:v>0.67473679225964101</c:v>
                </c:pt>
                <c:pt idx="51621">
                  <c:v>0.67557587520187601</c:v>
                </c:pt>
                <c:pt idx="51622">
                  <c:v>0.67641495814381902</c:v>
                </c:pt>
                <c:pt idx="51623">
                  <c:v>0.67725404108605403</c:v>
                </c:pt>
                <c:pt idx="51624">
                  <c:v>0.67809312402829003</c:v>
                </c:pt>
                <c:pt idx="51625">
                  <c:v>0.67893220697023204</c:v>
                </c:pt>
                <c:pt idx="51626">
                  <c:v>0.67977128991246805</c:v>
                </c:pt>
                <c:pt idx="51627">
                  <c:v>0.68061037285470305</c:v>
                </c:pt>
                <c:pt idx="51628">
                  <c:v>0.68061037285470305</c:v>
                </c:pt>
                <c:pt idx="51629">
                  <c:v>0.68061037285470305</c:v>
                </c:pt>
                <c:pt idx="51630">
                  <c:v>0.68061037285470305</c:v>
                </c:pt>
                <c:pt idx="51631">
                  <c:v>0.68061037285470305</c:v>
                </c:pt>
                <c:pt idx="51632">
                  <c:v>0.68061037285470305</c:v>
                </c:pt>
                <c:pt idx="51633">
                  <c:v>0.68061037285470305</c:v>
                </c:pt>
                <c:pt idx="51634">
                  <c:v>0.68061037285470305</c:v>
                </c:pt>
                <c:pt idx="51635">
                  <c:v>0.68061037285470305</c:v>
                </c:pt>
                <c:pt idx="51636">
                  <c:v>0.68061037285470305</c:v>
                </c:pt>
                <c:pt idx="51637">
                  <c:v>0.68061037285470305</c:v>
                </c:pt>
                <c:pt idx="51638">
                  <c:v>0.68061037285470305</c:v>
                </c:pt>
                <c:pt idx="51639">
                  <c:v>0.68061037285470305</c:v>
                </c:pt>
                <c:pt idx="51640">
                  <c:v>0.68061037285470305</c:v>
                </c:pt>
                <c:pt idx="51641">
                  <c:v>0.68061037285470305</c:v>
                </c:pt>
                <c:pt idx="51642">
                  <c:v>0.68061037285470305</c:v>
                </c:pt>
                <c:pt idx="51643">
                  <c:v>0.68061037285470305</c:v>
                </c:pt>
                <c:pt idx="51644">
                  <c:v>0.68061037285470305</c:v>
                </c:pt>
                <c:pt idx="51645">
                  <c:v>0.68061037285470305</c:v>
                </c:pt>
                <c:pt idx="51646">
                  <c:v>0.68061037285470305</c:v>
                </c:pt>
                <c:pt idx="51647">
                  <c:v>0.68061037285470305</c:v>
                </c:pt>
                <c:pt idx="51648">
                  <c:v>0.68061037285470305</c:v>
                </c:pt>
                <c:pt idx="51649">
                  <c:v>0.68061037285470305</c:v>
                </c:pt>
                <c:pt idx="51650">
                  <c:v>0.68061037285470305</c:v>
                </c:pt>
                <c:pt idx="51651">
                  <c:v>0.68061037285470305</c:v>
                </c:pt>
                <c:pt idx="51652">
                  <c:v>0.68061037285470305</c:v>
                </c:pt>
                <c:pt idx="51653">
                  <c:v>0.68061037285470305</c:v>
                </c:pt>
                <c:pt idx="51654">
                  <c:v>0.68061037285470305</c:v>
                </c:pt>
                <c:pt idx="51655">
                  <c:v>0.68061037285470305</c:v>
                </c:pt>
                <c:pt idx="51656">
                  <c:v>0.68061037285470305</c:v>
                </c:pt>
                <c:pt idx="51657">
                  <c:v>0.68061037285470305</c:v>
                </c:pt>
                <c:pt idx="51658">
                  <c:v>0.68061037285470305</c:v>
                </c:pt>
                <c:pt idx="51659">
                  <c:v>0.68061037285470305</c:v>
                </c:pt>
                <c:pt idx="51660">
                  <c:v>0.68061037285470305</c:v>
                </c:pt>
                <c:pt idx="51661">
                  <c:v>0.68061037285470305</c:v>
                </c:pt>
                <c:pt idx="51662">
                  <c:v>0.68061037285470305</c:v>
                </c:pt>
                <c:pt idx="51663">
                  <c:v>0.68061037285470305</c:v>
                </c:pt>
                <c:pt idx="51664">
                  <c:v>0.68061037285470305</c:v>
                </c:pt>
                <c:pt idx="51665">
                  <c:v>0.68061037285470305</c:v>
                </c:pt>
                <c:pt idx="51666">
                  <c:v>0.68061037285470305</c:v>
                </c:pt>
                <c:pt idx="51667">
                  <c:v>0.68061037285470305</c:v>
                </c:pt>
                <c:pt idx="51668">
                  <c:v>0.68061037285470305</c:v>
                </c:pt>
                <c:pt idx="51669">
                  <c:v>0.68061037285470305</c:v>
                </c:pt>
                <c:pt idx="51670">
                  <c:v>0.68061037285470305</c:v>
                </c:pt>
                <c:pt idx="51671">
                  <c:v>0.68061037285470305</c:v>
                </c:pt>
                <c:pt idx="51672">
                  <c:v>0.68061037285470305</c:v>
                </c:pt>
                <c:pt idx="51673">
                  <c:v>0.68061037285470305</c:v>
                </c:pt>
                <c:pt idx="51674">
                  <c:v>0.68061037285470305</c:v>
                </c:pt>
                <c:pt idx="51675">
                  <c:v>0.68061037285470305</c:v>
                </c:pt>
                <c:pt idx="51676">
                  <c:v>0.68061037285470305</c:v>
                </c:pt>
                <c:pt idx="51677">
                  <c:v>0.68061037285470305</c:v>
                </c:pt>
                <c:pt idx="51678">
                  <c:v>0.68061037285470305</c:v>
                </c:pt>
                <c:pt idx="51679">
                  <c:v>0.68061037285470305</c:v>
                </c:pt>
                <c:pt idx="51680">
                  <c:v>0.68061037285470305</c:v>
                </c:pt>
                <c:pt idx="51681">
                  <c:v>0.68061037285470305</c:v>
                </c:pt>
                <c:pt idx="51682">
                  <c:v>0.68061037285470305</c:v>
                </c:pt>
                <c:pt idx="51683">
                  <c:v>0.68061037285470305</c:v>
                </c:pt>
                <c:pt idx="51684">
                  <c:v>0.68061037285470305</c:v>
                </c:pt>
                <c:pt idx="51685">
                  <c:v>0.68061037285470305</c:v>
                </c:pt>
                <c:pt idx="51686">
                  <c:v>0.68061037285470305</c:v>
                </c:pt>
                <c:pt idx="51687">
                  <c:v>0.68061037285470305</c:v>
                </c:pt>
                <c:pt idx="51688">
                  <c:v>0.68061037285470305</c:v>
                </c:pt>
                <c:pt idx="51689">
                  <c:v>0.68061037285470305</c:v>
                </c:pt>
                <c:pt idx="51690">
                  <c:v>0.68061037285470305</c:v>
                </c:pt>
                <c:pt idx="51691">
                  <c:v>0.68061037285470305</c:v>
                </c:pt>
                <c:pt idx="51692">
                  <c:v>0.68061037285470305</c:v>
                </c:pt>
                <c:pt idx="51693">
                  <c:v>0.68061037285470305</c:v>
                </c:pt>
                <c:pt idx="51694">
                  <c:v>0.68061037285470305</c:v>
                </c:pt>
                <c:pt idx="51695">
                  <c:v>0.68061037285470305</c:v>
                </c:pt>
                <c:pt idx="51696">
                  <c:v>0.68061037285470305</c:v>
                </c:pt>
                <c:pt idx="51697">
                  <c:v>0.68061037285470305</c:v>
                </c:pt>
                <c:pt idx="51698">
                  <c:v>0.68061037285470305</c:v>
                </c:pt>
                <c:pt idx="51699">
                  <c:v>0.68061037285470305</c:v>
                </c:pt>
                <c:pt idx="51700">
                  <c:v>0.68061037285470305</c:v>
                </c:pt>
                <c:pt idx="51701">
                  <c:v>0.68061037285470305</c:v>
                </c:pt>
                <c:pt idx="51702">
                  <c:v>0.68061037285470305</c:v>
                </c:pt>
                <c:pt idx="51703">
                  <c:v>0.68061037285470305</c:v>
                </c:pt>
                <c:pt idx="51704">
                  <c:v>0.68061037285470305</c:v>
                </c:pt>
                <c:pt idx="51705">
                  <c:v>0.68061037285470305</c:v>
                </c:pt>
                <c:pt idx="51706">
                  <c:v>0.68061037285470305</c:v>
                </c:pt>
                <c:pt idx="51707">
                  <c:v>0.68061037285470305</c:v>
                </c:pt>
                <c:pt idx="51708">
                  <c:v>0.68061037285470305</c:v>
                </c:pt>
                <c:pt idx="51709">
                  <c:v>0.68061037285470305</c:v>
                </c:pt>
                <c:pt idx="51710">
                  <c:v>0.68061037285470305</c:v>
                </c:pt>
                <c:pt idx="51711">
                  <c:v>0.68061037285470305</c:v>
                </c:pt>
                <c:pt idx="51712">
                  <c:v>0.68061037285470305</c:v>
                </c:pt>
                <c:pt idx="51713">
                  <c:v>0.68061037285470305</c:v>
                </c:pt>
                <c:pt idx="51714">
                  <c:v>0.68061037285470305</c:v>
                </c:pt>
                <c:pt idx="51715">
                  <c:v>0.68061037285470305</c:v>
                </c:pt>
                <c:pt idx="51716">
                  <c:v>0.68061037285470305</c:v>
                </c:pt>
                <c:pt idx="51717">
                  <c:v>0.68061037285470305</c:v>
                </c:pt>
                <c:pt idx="51718">
                  <c:v>0.68061037285470305</c:v>
                </c:pt>
                <c:pt idx="51719">
                  <c:v>0.68061037285470305</c:v>
                </c:pt>
                <c:pt idx="51720">
                  <c:v>0.68061037285470305</c:v>
                </c:pt>
                <c:pt idx="51721">
                  <c:v>0.68061037285470305</c:v>
                </c:pt>
                <c:pt idx="51722">
                  <c:v>0.68061037285470305</c:v>
                </c:pt>
                <c:pt idx="51723">
                  <c:v>0.68061037285470305</c:v>
                </c:pt>
                <c:pt idx="51724">
                  <c:v>0.68061037285470305</c:v>
                </c:pt>
                <c:pt idx="51725">
                  <c:v>0.68061037285470305</c:v>
                </c:pt>
                <c:pt idx="51726">
                  <c:v>0.68061037285470305</c:v>
                </c:pt>
                <c:pt idx="51727">
                  <c:v>0.68061037285470305</c:v>
                </c:pt>
                <c:pt idx="51728">
                  <c:v>0.68061037285470305</c:v>
                </c:pt>
                <c:pt idx="51729">
                  <c:v>0.68061037285470305</c:v>
                </c:pt>
                <c:pt idx="51730">
                  <c:v>0.68061037285470305</c:v>
                </c:pt>
                <c:pt idx="51731">
                  <c:v>0.68061037285470305</c:v>
                </c:pt>
                <c:pt idx="51732">
                  <c:v>0.68061037285470305</c:v>
                </c:pt>
                <c:pt idx="51733">
                  <c:v>0.68061037285470305</c:v>
                </c:pt>
                <c:pt idx="51734">
                  <c:v>0.68061037285470305</c:v>
                </c:pt>
                <c:pt idx="51735">
                  <c:v>0.68061037285470305</c:v>
                </c:pt>
                <c:pt idx="51736">
                  <c:v>0.68061037285470305</c:v>
                </c:pt>
                <c:pt idx="51737">
                  <c:v>0.68061037285470305</c:v>
                </c:pt>
                <c:pt idx="51738">
                  <c:v>0.68061037285470305</c:v>
                </c:pt>
                <c:pt idx="51739">
                  <c:v>0.68061037285470305</c:v>
                </c:pt>
                <c:pt idx="51740">
                  <c:v>0.68061037285470305</c:v>
                </c:pt>
                <c:pt idx="51741">
                  <c:v>0.68061037285470305</c:v>
                </c:pt>
                <c:pt idx="51742">
                  <c:v>0.68061037285470305</c:v>
                </c:pt>
                <c:pt idx="51743">
                  <c:v>0.68061037285470305</c:v>
                </c:pt>
                <c:pt idx="51744">
                  <c:v>0.68061037285470305</c:v>
                </c:pt>
                <c:pt idx="51745">
                  <c:v>0.68061037285470305</c:v>
                </c:pt>
                <c:pt idx="51746">
                  <c:v>0.68061037285470305</c:v>
                </c:pt>
                <c:pt idx="51747">
                  <c:v>0.68061037285470305</c:v>
                </c:pt>
                <c:pt idx="51748">
                  <c:v>0.68061037285470305</c:v>
                </c:pt>
                <c:pt idx="51749">
                  <c:v>0.68061037285470305</c:v>
                </c:pt>
                <c:pt idx="51750">
                  <c:v>0.68061037285470305</c:v>
                </c:pt>
                <c:pt idx="51751">
                  <c:v>0.68061037285470305</c:v>
                </c:pt>
                <c:pt idx="51752">
                  <c:v>0.68061037285470305</c:v>
                </c:pt>
                <c:pt idx="51753">
                  <c:v>0.68061037285470305</c:v>
                </c:pt>
                <c:pt idx="51754">
                  <c:v>0.68061037285470305</c:v>
                </c:pt>
                <c:pt idx="51755">
                  <c:v>0.68061037285470305</c:v>
                </c:pt>
                <c:pt idx="51756">
                  <c:v>0.68061037285470305</c:v>
                </c:pt>
                <c:pt idx="51757">
                  <c:v>0.68061037285470305</c:v>
                </c:pt>
                <c:pt idx="51758">
                  <c:v>0.68061037285470305</c:v>
                </c:pt>
                <c:pt idx="51759">
                  <c:v>0.68061037285470305</c:v>
                </c:pt>
                <c:pt idx="51760">
                  <c:v>0.68061037285470305</c:v>
                </c:pt>
                <c:pt idx="51761">
                  <c:v>0.68061037285470305</c:v>
                </c:pt>
                <c:pt idx="51762">
                  <c:v>0.68061037285470305</c:v>
                </c:pt>
                <c:pt idx="51763">
                  <c:v>0.68061037285470305</c:v>
                </c:pt>
                <c:pt idx="51764">
                  <c:v>0.68061037285470305</c:v>
                </c:pt>
                <c:pt idx="51765">
                  <c:v>0.68061037285470305</c:v>
                </c:pt>
                <c:pt idx="51766">
                  <c:v>0.68061037285470305</c:v>
                </c:pt>
                <c:pt idx="51767">
                  <c:v>0.68061037285470305</c:v>
                </c:pt>
                <c:pt idx="51768">
                  <c:v>0.68061037285470305</c:v>
                </c:pt>
                <c:pt idx="51769">
                  <c:v>0.68061037285470305</c:v>
                </c:pt>
                <c:pt idx="51770">
                  <c:v>0.68061037285470305</c:v>
                </c:pt>
                <c:pt idx="51771">
                  <c:v>0.68061037285470305</c:v>
                </c:pt>
                <c:pt idx="51772">
                  <c:v>0.68061037285470305</c:v>
                </c:pt>
                <c:pt idx="51773">
                  <c:v>0.68061037285470305</c:v>
                </c:pt>
                <c:pt idx="51774">
                  <c:v>0.68061037285470305</c:v>
                </c:pt>
                <c:pt idx="51775">
                  <c:v>0.68061037285470305</c:v>
                </c:pt>
                <c:pt idx="51776">
                  <c:v>0.68061037285470305</c:v>
                </c:pt>
                <c:pt idx="51777">
                  <c:v>0.68061037285470305</c:v>
                </c:pt>
                <c:pt idx="51778">
                  <c:v>0.68061037285470305</c:v>
                </c:pt>
                <c:pt idx="51779">
                  <c:v>0.68061037285470305</c:v>
                </c:pt>
                <c:pt idx="51780">
                  <c:v>0.68061037285470305</c:v>
                </c:pt>
                <c:pt idx="51781">
                  <c:v>0.68061037285470305</c:v>
                </c:pt>
                <c:pt idx="51782">
                  <c:v>0.68061037285470305</c:v>
                </c:pt>
                <c:pt idx="51783">
                  <c:v>0.68061037285470305</c:v>
                </c:pt>
                <c:pt idx="51784">
                  <c:v>0.68061037285470305</c:v>
                </c:pt>
                <c:pt idx="51785">
                  <c:v>0.68061037285470305</c:v>
                </c:pt>
                <c:pt idx="51786">
                  <c:v>0.68061037285470305</c:v>
                </c:pt>
                <c:pt idx="51787">
                  <c:v>0.68061037285470305</c:v>
                </c:pt>
                <c:pt idx="51788">
                  <c:v>0.68061037285470305</c:v>
                </c:pt>
                <c:pt idx="51789">
                  <c:v>0.68061037285470305</c:v>
                </c:pt>
                <c:pt idx="51790">
                  <c:v>0.68061037285470305</c:v>
                </c:pt>
                <c:pt idx="51791">
                  <c:v>0.68061037285470305</c:v>
                </c:pt>
                <c:pt idx="51792">
                  <c:v>0.68061037285470305</c:v>
                </c:pt>
                <c:pt idx="51793">
                  <c:v>0.68061037285470305</c:v>
                </c:pt>
                <c:pt idx="51794">
                  <c:v>0.68061037285470305</c:v>
                </c:pt>
                <c:pt idx="51795">
                  <c:v>0.68061037285470305</c:v>
                </c:pt>
                <c:pt idx="51796">
                  <c:v>0.68061037285470305</c:v>
                </c:pt>
                <c:pt idx="51797">
                  <c:v>0.68061037285470305</c:v>
                </c:pt>
                <c:pt idx="51798">
                  <c:v>0.68061037285470305</c:v>
                </c:pt>
                <c:pt idx="51799">
                  <c:v>0.68061037285470305</c:v>
                </c:pt>
                <c:pt idx="51800">
                  <c:v>0.68061037285470305</c:v>
                </c:pt>
                <c:pt idx="51801">
                  <c:v>0.68061037285470305</c:v>
                </c:pt>
                <c:pt idx="51802">
                  <c:v>0.68061037285470305</c:v>
                </c:pt>
                <c:pt idx="51803">
                  <c:v>0.68061037285470305</c:v>
                </c:pt>
                <c:pt idx="51804">
                  <c:v>0.68061037285470305</c:v>
                </c:pt>
                <c:pt idx="51805">
                  <c:v>0.68061037285470305</c:v>
                </c:pt>
                <c:pt idx="51806">
                  <c:v>0.68061037285470305</c:v>
                </c:pt>
                <c:pt idx="51807">
                  <c:v>0.68061037285470305</c:v>
                </c:pt>
                <c:pt idx="51808">
                  <c:v>0.68061037285470305</c:v>
                </c:pt>
                <c:pt idx="51809">
                  <c:v>0.68061037285470305</c:v>
                </c:pt>
                <c:pt idx="51810">
                  <c:v>0.68061037285470305</c:v>
                </c:pt>
                <c:pt idx="51811">
                  <c:v>0.68061037285470305</c:v>
                </c:pt>
                <c:pt idx="51812">
                  <c:v>0.68061037285470305</c:v>
                </c:pt>
                <c:pt idx="51813">
                  <c:v>0.68061037285470305</c:v>
                </c:pt>
                <c:pt idx="51814">
                  <c:v>0.68061037285470305</c:v>
                </c:pt>
                <c:pt idx="51815">
                  <c:v>0.68061037285470305</c:v>
                </c:pt>
                <c:pt idx="51816">
                  <c:v>0.68061037285470305</c:v>
                </c:pt>
                <c:pt idx="51817">
                  <c:v>0.68061037285470305</c:v>
                </c:pt>
                <c:pt idx="51818">
                  <c:v>0.68061037285470305</c:v>
                </c:pt>
                <c:pt idx="51819">
                  <c:v>0.68061037285470305</c:v>
                </c:pt>
                <c:pt idx="51820">
                  <c:v>0.68061037285470305</c:v>
                </c:pt>
                <c:pt idx="51821">
                  <c:v>0.68061037285470305</c:v>
                </c:pt>
                <c:pt idx="51822">
                  <c:v>0.68061037285470305</c:v>
                </c:pt>
                <c:pt idx="51823">
                  <c:v>0.68061037285470305</c:v>
                </c:pt>
                <c:pt idx="51824">
                  <c:v>0.68061037285470305</c:v>
                </c:pt>
                <c:pt idx="51825">
                  <c:v>0.68061037285470305</c:v>
                </c:pt>
                <c:pt idx="51826">
                  <c:v>0.68061037285470305</c:v>
                </c:pt>
                <c:pt idx="51827">
                  <c:v>0.68061037285470305</c:v>
                </c:pt>
                <c:pt idx="51828">
                  <c:v>0.68061037285470305</c:v>
                </c:pt>
                <c:pt idx="51829">
                  <c:v>0.68061037285470305</c:v>
                </c:pt>
                <c:pt idx="51830">
                  <c:v>0.68061037285470305</c:v>
                </c:pt>
                <c:pt idx="51831">
                  <c:v>0.68061037285470305</c:v>
                </c:pt>
                <c:pt idx="51832">
                  <c:v>0.68061037285470305</c:v>
                </c:pt>
                <c:pt idx="51833">
                  <c:v>0.68061037285470305</c:v>
                </c:pt>
                <c:pt idx="51834">
                  <c:v>0.68061037285470305</c:v>
                </c:pt>
                <c:pt idx="51835">
                  <c:v>0.68061037285470305</c:v>
                </c:pt>
                <c:pt idx="51836">
                  <c:v>0.68061037285470305</c:v>
                </c:pt>
                <c:pt idx="51837">
                  <c:v>0.68061037285470305</c:v>
                </c:pt>
                <c:pt idx="51838">
                  <c:v>0.68061037285470305</c:v>
                </c:pt>
                <c:pt idx="51839">
                  <c:v>0.68061037285470305</c:v>
                </c:pt>
                <c:pt idx="51840">
                  <c:v>0.68061037285470305</c:v>
                </c:pt>
                <c:pt idx="51841">
                  <c:v>0.68061037285470305</c:v>
                </c:pt>
                <c:pt idx="51842">
                  <c:v>0.68061037285470305</c:v>
                </c:pt>
                <c:pt idx="51843">
                  <c:v>0.68061037285470305</c:v>
                </c:pt>
                <c:pt idx="51844">
                  <c:v>0.68061037285470305</c:v>
                </c:pt>
                <c:pt idx="51845">
                  <c:v>0.68061037285470305</c:v>
                </c:pt>
                <c:pt idx="51846">
                  <c:v>0.68061037285470305</c:v>
                </c:pt>
                <c:pt idx="51847">
                  <c:v>0.68061037285470305</c:v>
                </c:pt>
                <c:pt idx="51848">
                  <c:v>0.68061037285470305</c:v>
                </c:pt>
                <c:pt idx="51849">
                  <c:v>0.68061037285470305</c:v>
                </c:pt>
                <c:pt idx="51850">
                  <c:v>0.68061037285470305</c:v>
                </c:pt>
                <c:pt idx="51851">
                  <c:v>0.68061037285470305</c:v>
                </c:pt>
                <c:pt idx="51852">
                  <c:v>0.68061037285470305</c:v>
                </c:pt>
                <c:pt idx="51853">
                  <c:v>0.68061037285470305</c:v>
                </c:pt>
                <c:pt idx="51854">
                  <c:v>0.68061037285470305</c:v>
                </c:pt>
                <c:pt idx="51855">
                  <c:v>0.68061037285470305</c:v>
                </c:pt>
                <c:pt idx="51856">
                  <c:v>0.68061037285470305</c:v>
                </c:pt>
                <c:pt idx="51857">
                  <c:v>0.68061037285470305</c:v>
                </c:pt>
                <c:pt idx="51858">
                  <c:v>0.68061037285470305</c:v>
                </c:pt>
                <c:pt idx="51859">
                  <c:v>0.68061037285470305</c:v>
                </c:pt>
                <c:pt idx="51860">
                  <c:v>0.68061037285470305</c:v>
                </c:pt>
                <c:pt idx="51861">
                  <c:v>0.68061037285470305</c:v>
                </c:pt>
                <c:pt idx="51862">
                  <c:v>0.68061037285470305</c:v>
                </c:pt>
                <c:pt idx="51863">
                  <c:v>0.68061037285470305</c:v>
                </c:pt>
                <c:pt idx="51864">
                  <c:v>0.68061037285470305</c:v>
                </c:pt>
                <c:pt idx="51865">
                  <c:v>0.68061037285470305</c:v>
                </c:pt>
                <c:pt idx="51866">
                  <c:v>0.68061037285470305</c:v>
                </c:pt>
                <c:pt idx="51867">
                  <c:v>0.68061037285470305</c:v>
                </c:pt>
                <c:pt idx="51868">
                  <c:v>0.68061037285470305</c:v>
                </c:pt>
                <c:pt idx="51869">
                  <c:v>0.68061037285470305</c:v>
                </c:pt>
                <c:pt idx="51870">
                  <c:v>0.68061037285470305</c:v>
                </c:pt>
                <c:pt idx="51871">
                  <c:v>0.68061037285470305</c:v>
                </c:pt>
                <c:pt idx="51872">
                  <c:v>0.68061037285470305</c:v>
                </c:pt>
                <c:pt idx="51873">
                  <c:v>0.68061037285470305</c:v>
                </c:pt>
                <c:pt idx="51874">
                  <c:v>0.68061037285470305</c:v>
                </c:pt>
                <c:pt idx="51875">
                  <c:v>0.68061037285470305</c:v>
                </c:pt>
                <c:pt idx="51876">
                  <c:v>0.68061037285470305</c:v>
                </c:pt>
                <c:pt idx="51877">
                  <c:v>0.68061037285470305</c:v>
                </c:pt>
                <c:pt idx="51878">
                  <c:v>0.68061037285470305</c:v>
                </c:pt>
                <c:pt idx="51879">
                  <c:v>0.68061037285470305</c:v>
                </c:pt>
                <c:pt idx="51880">
                  <c:v>0.68061037285470305</c:v>
                </c:pt>
                <c:pt idx="51881">
                  <c:v>0.68061037285470305</c:v>
                </c:pt>
                <c:pt idx="51882">
                  <c:v>0.68061037285470305</c:v>
                </c:pt>
                <c:pt idx="51883">
                  <c:v>0.68061037285470305</c:v>
                </c:pt>
                <c:pt idx="51884">
                  <c:v>0.68061037285470305</c:v>
                </c:pt>
                <c:pt idx="51885">
                  <c:v>0.68061037285470305</c:v>
                </c:pt>
                <c:pt idx="51886">
                  <c:v>0.68061037285470305</c:v>
                </c:pt>
                <c:pt idx="51887">
                  <c:v>0.68061037285470305</c:v>
                </c:pt>
                <c:pt idx="51888">
                  <c:v>0.68061037285470305</c:v>
                </c:pt>
                <c:pt idx="51889">
                  <c:v>0.68061037285470305</c:v>
                </c:pt>
                <c:pt idx="51890">
                  <c:v>0.68061037285470305</c:v>
                </c:pt>
                <c:pt idx="51891">
                  <c:v>0.68061037285470305</c:v>
                </c:pt>
                <c:pt idx="51892">
                  <c:v>0.68061037285470305</c:v>
                </c:pt>
                <c:pt idx="51893">
                  <c:v>0.68061037285470305</c:v>
                </c:pt>
                <c:pt idx="51894">
                  <c:v>0.68061037285470305</c:v>
                </c:pt>
                <c:pt idx="51895">
                  <c:v>0.68061037285470305</c:v>
                </c:pt>
                <c:pt idx="51896">
                  <c:v>0.68061037285470305</c:v>
                </c:pt>
                <c:pt idx="51897">
                  <c:v>0.68061037285470305</c:v>
                </c:pt>
                <c:pt idx="51898">
                  <c:v>0.68061037285470305</c:v>
                </c:pt>
                <c:pt idx="51899">
                  <c:v>0.68061037285470305</c:v>
                </c:pt>
                <c:pt idx="51900">
                  <c:v>0.68061037285470305</c:v>
                </c:pt>
                <c:pt idx="51901">
                  <c:v>0.68061037285470305</c:v>
                </c:pt>
                <c:pt idx="51902">
                  <c:v>0.68061037285470305</c:v>
                </c:pt>
                <c:pt idx="51903">
                  <c:v>0.68061037285470305</c:v>
                </c:pt>
                <c:pt idx="51904">
                  <c:v>0.68061037285470305</c:v>
                </c:pt>
                <c:pt idx="51905">
                  <c:v>0.68061037285470305</c:v>
                </c:pt>
                <c:pt idx="51906">
                  <c:v>0.68061037285470305</c:v>
                </c:pt>
                <c:pt idx="51907">
                  <c:v>0.68061037285470305</c:v>
                </c:pt>
                <c:pt idx="51908">
                  <c:v>0.68061037285470305</c:v>
                </c:pt>
                <c:pt idx="51909">
                  <c:v>0.68061037285470305</c:v>
                </c:pt>
                <c:pt idx="51910">
                  <c:v>0.68061037285470305</c:v>
                </c:pt>
                <c:pt idx="51911">
                  <c:v>0.68061037285470305</c:v>
                </c:pt>
                <c:pt idx="51912">
                  <c:v>0.68061037285470305</c:v>
                </c:pt>
                <c:pt idx="51913">
                  <c:v>0.68061037285470305</c:v>
                </c:pt>
                <c:pt idx="51914">
                  <c:v>0.68061037285470305</c:v>
                </c:pt>
                <c:pt idx="51915">
                  <c:v>0.68061037285470305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279-4B08-A370-65A640CF51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45363887"/>
        <c:axId val="245365551"/>
      </c:scatterChart>
      <c:valAx>
        <c:axId val="245363887"/>
        <c:scaling>
          <c:orientation val="minMax"/>
          <c:max val="44013"/>
          <c:min val="42917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[$-409]d\-mmm\-yy;@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5365551"/>
        <c:crosses val="autoZero"/>
        <c:crossBetween val="midCat"/>
        <c:majorUnit val="183"/>
      </c:valAx>
      <c:valAx>
        <c:axId val="24536555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800"/>
                  <a:t>Correction factor, mmol mol</a:t>
                </a:r>
                <a:r>
                  <a:rPr lang="en-US" sz="1800" baseline="30000"/>
                  <a:t>-1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8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5363887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2"/>
          <c:order val="0"/>
          <c:tx>
            <c:v>Rotronic</c:v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Data!$A$22:$A$66937</c:f>
              <c:numCache>
                <c:formatCode>m/d/yyyy\ h:mm</c:formatCode>
                <c:ptCount val="66916"/>
                <c:pt idx="0">
                  <c:v>42931.427083333401</c:v>
                </c:pt>
                <c:pt idx="1">
                  <c:v>42931.447916666599</c:v>
                </c:pt>
                <c:pt idx="2">
                  <c:v>42931.46875</c:v>
                </c:pt>
                <c:pt idx="3">
                  <c:v>42931.489583333401</c:v>
                </c:pt>
                <c:pt idx="4">
                  <c:v>42931.510416666599</c:v>
                </c:pt>
                <c:pt idx="5">
                  <c:v>42931.53125</c:v>
                </c:pt>
                <c:pt idx="6">
                  <c:v>42931.552083333401</c:v>
                </c:pt>
                <c:pt idx="7">
                  <c:v>42931.572916666599</c:v>
                </c:pt>
                <c:pt idx="8">
                  <c:v>42931.59375</c:v>
                </c:pt>
                <c:pt idx="9">
                  <c:v>42931.614583333401</c:v>
                </c:pt>
                <c:pt idx="10">
                  <c:v>42931.635416666599</c:v>
                </c:pt>
                <c:pt idx="11">
                  <c:v>42931.65625</c:v>
                </c:pt>
                <c:pt idx="12">
                  <c:v>42931.677083333401</c:v>
                </c:pt>
                <c:pt idx="13">
                  <c:v>42931.697916666599</c:v>
                </c:pt>
                <c:pt idx="14">
                  <c:v>42931.71875</c:v>
                </c:pt>
                <c:pt idx="15">
                  <c:v>42931.739583333401</c:v>
                </c:pt>
                <c:pt idx="16">
                  <c:v>42931.760416666599</c:v>
                </c:pt>
                <c:pt idx="17">
                  <c:v>42931.78125</c:v>
                </c:pt>
                <c:pt idx="18">
                  <c:v>42931.802083333401</c:v>
                </c:pt>
                <c:pt idx="19">
                  <c:v>42931.822916666599</c:v>
                </c:pt>
                <c:pt idx="20">
                  <c:v>42931.84375</c:v>
                </c:pt>
                <c:pt idx="21">
                  <c:v>42931.864583333401</c:v>
                </c:pt>
                <c:pt idx="22">
                  <c:v>42931.885416666599</c:v>
                </c:pt>
                <c:pt idx="23">
                  <c:v>42931.90625</c:v>
                </c:pt>
                <c:pt idx="24">
                  <c:v>42931.927083333401</c:v>
                </c:pt>
                <c:pt idx="25">
                  <c:v>42931.947916666599</c:v>
                </c:pt>
                <c:pt idx="26">
                  <c:v>42931.96875</c:v>
                </c:pt>
                <c:pt idx="27">
                  <c:v>42931.989583333401</c:v>
                </c:pt>
                <c:pt idx="28">
                  <c:v>42932.010416666599</c:v>
                </c:pt>
                <c:pt idx="29">
                  <c:v>42932.03125</c:v>
                </c:pt>
                <c:pt idx="30">
                  <c:v>42932.052083333401</c:v>
                </c:pt>
                <c:pt idx="31">
                  <c:v>42932.072916666599</c:v>
                </c:pt>
                <c:pt idx="32">
                  <c:v>42932.09375</c:v>
                </c:pt>
                <c:pt idx="33">
                  <c:v>42932.114583333401</c:v>
                </c:pt>
                <c:pt idx="34">
                  <c:v>42932.135416666599</c:v>
                </c:pt>
                <c:pt idx="35">
                  <c:v>42932.15625</c:v>
                </c:pt>
                <c:pt idx="36">
                  <c:v>42932.177083333401</c:v>
                </c:pt>
                <c:pt idx="37">
                  <c:v>42932.197916666599</c:v>
                </c:pt>
                <c:pt idx="38">
                  <c:v>42932.21875</c:v>
                </c:pt>
                <c:pt idx="39">
                  <c:v>42932.239583333401</c:v>
                </c:pt>
                <c:pt idx="40">
                  <c:v>42932.260416666599</c:v>
                </c:pt>
                <c:pt idx="41">
                  <c:v>42932.28125</c:v>
                </c:pt>
                <c:pt idx="42">
                  <c:v>42932.302083333401</c:v>
                </c:pt>
                <c:pt idx="43">
                  <c:v>42932.322916666599</c:v>
                </c:pt>
                <c:pt idx="44">
                  <c:v>42932.34375</c:v>
                </c:pt>
                <c:pt idx="45">
                  <c:v>42932.364583333401</c:v>
                </c:pt>
                <c:pt idx="46">
                  <c:v>42932.385416666599</c:v>
                </c:pt>
                <c:pt idx="47">
                  <c:v>42932.40625</c:v>
                </c:pt>
                <c:pt idx="48">
                  <c:v>42932.427083333401</c:v>
                </c:pt>
                <c:pt idx="49">
                  <c:v>42932.447916666599</c:v>
                </c:pt>
                <c:pt idx="50">
                  <c:v>42932.46875</c:v>
                </c:pt>
                <c:pt idx="51">
                  <c:v>42932.489583333401</c:v>
                </c:pt>
                <c:pt idx="52">
                  <c:v>42932.510416666599</c:v>
                </c:pt>
                <c:pt idx="53">
                  <c:v>42932.53125</c:v>
                </c:pt>
                <c:pt idx="54">
                  <c:v>42932.552083333401</c:v>
                </c:pt>
                <c:pt idx="55">
                  <c:v>42932.572916666599</c:v>
                </c:pt>
                <c:pt idx="56">
                  <c:v>42932.59375</c:v>
                </c:pt>
                <c:pt idx="57">
                  <c:v>42932.614583333401</c:v>
                </c:pt>
                <c:pt idx="58">
                  <c:v>42932.635416666599</c:v>
                </c:pt>
                <c:pt idx="59">
                  <c:v>42932.65625</c:v>
                </c:pt>
                <c:pt idx="60">
                  <c:v>42932.677083333401</c:v>
                </c:pt>
                <c:pt idx="61">
                  <c:v>42932.697916666599</c:v>
                </c:pt>
                <c:pt idx="62">
                  <c:v>42932.71875</c:v>
                </c:pt>
                <c:pt idx="63">
                  <c:v>42932.739583333401</c:v>
                </c:pt>
                <c:pt idx="64">
                  <c:v>42932.760416666599</c:v>
                </c:pt>
                <c:pt idx="65">
                  <c:v>42932.78125</c:v>
                </c:pt>
                <c:pt idx="66">
                  <c:v>42932.802083333401</c:v>
                </c:pt>
                <c:pt idx="67">
                  <c:v>42932.822916666599</c:v>
                </c:pt>
                <c:pt idx="68">
                  <c:v>42932.84375</c:v>
                </c:pt>
                <c:pt idx="69">
                  <c:v>42932.864583333401</c:v>
                </c:pt>
                <c:pt idx="70">
                  <c:v>42932.885416666599</c:v>
                </c:pt>
                <c:pt idx="71">
                  <c:v>42932.90625</c:v>
                </c:pt>
                <c:pt idx="72">
                  <c:v>42932.927083333401</c:v>
                </c:pt>
                <c:pt idx="73">
                  <c:v>42932.947916666599</c:v>
                </c:pt>
                <c:pt idx="74">
                  <c:v>42932.96875</c:v>
                </c:pt>
                <c:pt idx="75">
                  <c:v>42932.989583333401</c:v>
                </c:pt>
                <c:pt idx="76">
                  <c:v>42933.010416666599</c:v>
                </c:pt>
                <c:pt idx="77">
                  <c:v>42933.03125</c:v>
                </c:pt>
                <c:pt idx="78">
                  <c:v>42933.052083333401</c:v>
                </c:pt>
                <c:pt idx="79">
                  <c:v>42933.072916666599</c:v>
                </c:pt>
                <c:pt idx="80">
                  <c:v>42933.09375</c:v>
                </c:pt>
                <c:pt idx="81">
                  <c:v>42933.114583333401</c:v>
                </c:pt>
                <c:pt idx="82">
                  <c:v>42933.135416666599</c:v>
                </c:pt>
                <c:pt idx="83">
                  <c:v>42933.15625</c:v>
                </c:pt>
                <c:pt idx="84">
                  <c:v>42933.177083333401</c:v>
                </c:pt>
                <c:pt idx="85">
                  <c:v>42933.197916666599</c:v>
                </c:pt>
                <c:pt idx="86">
                  <c:v>42933.21875</c:v>
                </c:pt>
                <c:pt idx="87">
                  <c:v>42933.239583333401</c:v>
                </c:pt>
                <c:pt idx="88">
                  <c:v>42933.260416666599</c:v>
                </c:pt>
                <c:pt idx="89">
                  <c:v>42933.28125</c:v>
                </c:pt>
                <c:pt idx="90">
                  <c:v>42933.302083333401</c:v>
                </c:pt>
                <c:pt idx="91">
                  <c:v>42933.322916666599</c:v>
                </c:pt>
                <c:pt idx="92">
                  <c:v>42933.34375</c:v>
                </c:pt>
                <c:pt idx="93">
                  <c:v>42933.364583333401</c:v>
                </c:pt>
                <c:pt idx="94">
                  <c:v>42933.385416666599</c:v>
                </c:pt>
                <c:pt idx="95">
                  <c:v>42933.40625</c:v>
                </c:pt>
                <c:pt idx="96">
                  <c:v>42933.427083333401</c:v>
                </c:pt>
                <c:pt idx="97">
                  <c:v>42933.447916666599</c:v>
                </c:pt>
                <c:pt idx="98">
                  <c:v>42933.46875</c:v>
                </c:pt>
                <c:pt idx="99">
                  <c:v>42933.489583333401</c:v>
                </c:pt>
                <c:pt idx="100">
                  <c:v>42933.510416666599</c:v>
                </c:pt>
                <c:pt idx="101">
                  <c:v>42933.53125</c:v>
                </c:pt>
                <c:pt idx="102">
                  <c:v>42933.552083333401</c:v>
                </c:pt>
                <c:pt idx="103">
                  <c:v>42933.572916666599</c:v>
                </c:pt>
                <c:pt idx="104">
                  <c:v>42933.59375</c:v>
                </c:pt>
                <c:pt idx="105">
                  <c:v>42933.614583333401</c:v>
                </c:pt>
                <c:pt idx="106">
                  <c:v>42933.635416666599</c:v>
                </c:pt>
                <c:pt idx="107">
                  <c:v>42933.65625</c:v>
                </c:pt>
                <c:pt idx="108">
                  <c:v>42933.677083333401</c:v>
                </c:pt>
                <c:pt idx="109">
                  <c:v>42933.697916666599</c:v>
                </c:pt>
                <c:pt idx="110">
                  <c:v>42933.71875</c:v>
                </c:pt>
                <c:pt idx="111">
                  <c:v>42933.739583333401</c:v>
                </c:pt>
                <c:pt idx="112">
                  <c:v>42933.760416666599</c:v>
                </c:pt>
                <c:pt idx="113">
                  <c:v>42933.78125</c:v>
                </c:pt>
                <c:pt idx="114">
                  <c:v>42933.802083333401</c:v>
                </c:pt>
                <c:pt idx="115">
                  <c:v>42933.822916666599</c:v>
                </c:pt>
                <c:pt idx="116">
                  <c:v>42933.84375</c:v>
                </c:pt>
                <c:pt idx="117">
                  <c:v>42933.864583333401</c:v>
                </c:pt>
                <c:pt idx="118">
                  <c:v>42933.885416666599</c:v>
                </c:pt>
                <c:pt idx="119">
                  <c:v>42933.90625</c:v>
                </c:pt>
                <c:pt idx="120">
                  <c:v>42933.927083333401</c:v>
                </c:pt>
                <c:pt idx="121">
                  <c:v>42933.947916666599</c:v>
                </c:pt>
                <c:pt idx="122">
                  <c:v>42933.96875</c:v>
                </c:pt>
                <c:pt idx="123">
                  <c:v>42933.989583333401</c:v>
                </c:pt>
                <c:pt idx="124">
                  <c:v>42934.010416666599</c:v>
                </c:pt>
                <c:pt idx="125">
                  <c:v>42934.03125</c:v>
                </c:pt>
                <c:pt idx="126">
                  <c:v>42934.052083333401</c:v>
                </c:pt>
                <c:pt idx="127">
                  <c:v>42934.072916666599</c:v>
                </c:pt>
                <c:pt idx="128">
                  <c:v>42934.09375</c:v>
                </c:pt>
                <c:pt idx="129">
                  <c:v>42934.114583333401</c:v>
                </c:pt>
                <c:pt idx="130">
                  <c:v>42934.135416666599</c:v>
                </c:pt>
                <c:pt idx="131">
                  <c:v>42934.15625</c:v>
                </c:pt>
                <c:pt idx="132">
                  <c:v>42934.177083333401</c:v>
                </c:pt>
                <c:pt idx="133">
                  <c:v>42934.197916666599</c:v>
                </c:pt>
                <c:pt idx="134">
                  <c:v>42934.21875</c:v>
                </c:pt>
                <c:pt idx="135">
                  <c:v>42934.239583333401</c:v>
                </c:pt>
                <c:pt idx="136">
                  <c:v>42934.260416666599</c:v>
                </c:pt>
                <c:pt idx="137">
                  <c:v>42934.28125</c:v>
                </c:pt>
                <c:pt idx="138">
                  <c:v>42934.302083333401</c:v>
                </c:pt>
                <c:pt idx="139">
                  <c:v>42934.322916666599</c:v>
                </c:pt>
                <c:pt idx="140">
                  <c:v>42934.34375</c:v>
                </c:pt>
                <c:pt idx="141">
                  <c:v>42934.364583333401</c:v>
                </c:pt>
                <c:pt idx="142">
                  <c:v>42934.385416666599</c:v>
                </c:pt>
                <c:pt idx="143">
                  <c:v>42934.40625</c:v>
                </c:pt>
                <c:pt idx="144">
                  <c:v>42934.427083333401</c:v>
                </c:pt>
                <c:pt idx="145">
                  <c:v>42934.447916666599</c:v>
                </c:pt>
                <c:pt idx="146">
                  <c:v>42934.46875</c:v>
                </c:pt>
                <c:pt idx="147">
                  <c:v>42934.489583333401</c:v>
                </c:pt>
                <c:pt idx="148">
                  <c:v>42934.510416666599</c:v>
                </c:pt>
                <c:pt idx="149">
                  <c:v>42934.53125</c:v>
                </c:pt>
                <c:pt idx="150">
                  <c:v>42934.552083333401</c:v>
                </c:pt>
                <c:pt idx="151">
                  <c:v>42934.572916666599</c:v>
                </c:pt>
                <c:pt idx="152">
                  <c:v>42934.59375</c:v>
                </c:pt>
                <c:pt idx="153">
                  <c:v>42934.614583333401</c:v>
                </c:pt>
                <c:pt idx="154">
                  <c:v>42934.635416666599</c:v>
                </c:pt>
                <c:pt idx="155">
                  <c:v>42934.65625</c:v>
                </c:pt>
                <c:pt idx="156">
                  <c:v>42934.677083333401</c:v>
                </c:pt>
                <c:pt idx="157">
                  <c:v>42934.697916666599</c:v>
                </c:pt>
                <c:pt idx="158">
                  <c:v>42934.71875</c:v>
                </c:pt>
                <c:pt idx="159">
                  <c:v>42934.739583333401</c:v>
                </c:pt>
                <c:pt idx="160">
                  <c:v>42934.760416666599</c:v>
                </c:pt>
                <c:pt idx="161">
                  <c:v>42934.78125</c:v>
                </c:pt>
                <c:pt idx="162">
                  <c:v>42934.802083333401</c:v>
                </c:pt>
                <c:pt idx="163">
                  <c:v>42934.822916666599</c:v>
                </c:pt>
                <c:pt idx="164">
                  <c:v>42934.84375</c:v>
                </c:pt>
                <c:pt idx="165">
                  <c:v>42934.864583333401</c:v>
                </c:pt>
                <c:pt idx="166">
                  <c:v>42934.885416666599</c:v>
                </c:pt>
                <c:pt idx="167">
                  <c:v>42934.90625</c:v>
                </c:pt>
                <c:pt idx="168">
                  <c:v>42934.927083333401</c:v>
                </c:pt>
                <c:pt idx="169">
                  <c:v>42934.947916666599</c:v>
                </c:pt>
                <c:pt idx="170">
                  <c:v>42934.96875</c:v>
                </c:pt>
                <c:pt idx="171">
                  <c:v>42934.989583333401</c:v>
                </c:pt>
                <c:pt idx="172">
                  <c:v>42935.010416666599</c:v>
                </c:pt>
                <c:pt idx="173">
                  <c:v>42935.03125</c:v>
                </c:pt>
                <c:pt idx="174">
                  <c:v>42935.052083333401</c:v>
                </c:pt>
                <c:pt idx="175">
                  <c:v>42935.072916666599</c:v>
                </c:pt>
                <c:pt idx="176">
                  <c:v>42935.09375</c:v>
                </c:pt>
                <c:pt idx="177">
                  <c:v>42935.114583333401</c:v>
                </c:pt>
                <c:pt idx="178">
                  <c:v>42935.135416666599</c:v>
                </c:pt>
                <c:pt idx="179">
                  <c:v>42935.15625</c:v>
                </c:pt>
                <c:pt idx="180">
                  <c:v>42935.177083333401</c:v>
                </c:pt>
                <c:pt idx="181">
                  <c:v>42935.197916666599</c:v>
                </c:pt>
                <c:pt idx="182">
                  <c:v>42935.21875</c:v>
                </c:pt>
                <c:pt idx="183">
                  <c:v>42935.239583333401</c:v>
                </c:pt>
                <c:pt idx="184">
                  <c:v>42935.260416666599</c:v>
                </c:pt>
                <c:pt idx="185">
                  <c:v>42935.28125</c:v>
                </c:pt>
                <c:pt idx="186">
                  <c:v>42935.302083333401</c:v>
                </c:pt>
                <c:pt idx="187">
                  <c:v>42935.322916666599</c:v>
                </c:pt>
                <c:pt idx="188">
                  <c:v>42935.34375</c:v>
                </c:pt>
                <c:pt idx="189">
                  <c:v>42935.364583333401</c:v>
                </c:pt>
                <c:pt idx="190">
                  <c:v>42935.385416666599</c:v>
                </c:pt>
                <c:pt idx="191">
                  <c:v>42935.40625</c:v>
                </c:pt>
                <c:pt idx="192">
                  <c:v>42935.427083333401</c:v>
                </c:pt>
                <c:pt idx="193">
                  <c:v>42935.447916666599</c:v>
                </c:pt>
                <c:pt idx="194">
                  <c:v>42935.46875</c:v>
                </c:pt>
                <c:pt idx="195">
                  <c:v>42935.489583333401</c:v>
                </c:pt>
                <c:pt idx="196">
                  <c:v>42935.510416666599</c:v>
                </c:pt>
                <c:pt idx="197">
                  <c:v>42935.53125</c:v>
                </c:pt>
                <c:pt idx="198">
                  <c:v>42935.552083333401</c:v>
                </c:pt>
                <c:pt idx="199">
                  <c:v>42935.572916666599</c:v>
                </c:pt>
                <c:pt idx="200">
                  <c:v>42935.59375</c:v>
                </c:pt>
                <c:pt idx="201">
                  <c:v>42935.614583333401</c:v>
                </c:pt>
                <c:pt idx="202">
                  <c:v>42935.635416666599</c:v>
                </c:pt>
                <c:pt idx="203">
                  <c:v>42935.65625</c:v>
                </c:pt>
                <c:pt idx="204">
                  <c:v>42935.677083333401</c:v>
                </c:pt>
                <c:pt idx="205">
                  <c:v>42935.697916666599</c:v>
                </c:pt>
                <c:pt idx="206">
                  <c:v>42935.71875</c:v>
                </c:pt>
                <c:pt idx="207">
                  <c:v>42935.739583333401</c:v>
                </c:pt>
                <c:pt idx="208">
                  <c:v>42935.760416666599</c:v>
                </c:pt>
                <c:pt idx="209">
                  <c:v>42935.78125</c:v>
                </c:pt>
                <c:pt idx="210">
                  <c:v>42935.802083333401</c:v>
                </c:pt>
                <c:pt idx="211">
                  <c:v>42935.822916666599</c:v>
                </c:pt>
                <c:pt idx="212">
                  <c:v>42935.84375</c:v>
                </c:pt>
                <c:pt idx="213">
                  <c:v>42935.864583333401</c:v>
                </c:pt>
                <c:pt idx="214">
                  <c:v>42935.885416666599</c:v>
                </c:pt>
                <c:pt idx="215">
                  <c:v>42935.90625</c:v>
                </c:pt>
                <c:pt idx="216">
                  <c:v>42935.927083333401</c:v>
                </c:pt>
                <c:pt idx="217">
                  <c:v>42935.947916666599</c:v>
                </c:pt>
                <c:pt idx="218">
                  <c:v>42935.96875</c:v>
                </c:pt>
                <c:pt idx="219">
                  <c:v>42935.989583333401</c:v>
                </c:pt>
                <c:pt idx="220">
                  <c:v>42936.010416666599</c:v>
                </c:pt>
                <c:pt idx="221">
                  <c:v>42936.03125</c:v>
                </c:pt>
                <c:pt idx="222">
                  <c:v>42936.052083333401</c:v>
                </c:pt>
                <c:pt idx="223">
                  <c:v>42936.072916666599</c:v>
                </c:pt>
                <c:pt idx="224">
                  <c:v>42936.09375</c:v>
                </c:pt>
                <c:pt idx="225">
                  <c:v>42936.114583333401</c:v>
                </c:pt>
                <c:pt idx="226">
                  <c:v>42936.135416666599</c:v>
                </c:pt>
                <c:pt idx="227">
                  <c:v>42936.15625</c:v>
                </c:pt>
                <c:pt idx="228">
                  <c:v>42936.177083333401</c:v>
                </c:pt>
                <c:pt idx="229">
                  <c:v>42936.197916666599</c:v>
                </c:pt>
                <c:pt idx="230">
                  <c:v>42936.21875</c:v>
                </c:pt>
                <c:pt idx="231">
                  <c:v>42936.239583333401</c:v>
                </c:pt>
                <c:pt idx="232">
                  <c:v>42936.260416666599</c:v>
                </c:pt>
                <c:pt idx="233">
                  <c:v>42936.28125</c:v>
                </c:pt>
                <c:pt idx="234">
                  <c:v>42936.302083333401</c:v>
                </c:pt>
                <c:pt idx="235">
                  <c:v>42936.322916666599</c:v>
                </c:pt>
                <c:pt idx="236">
                  <c:v>42936.34375</c:v>
                </c:pt>
                <c:pt idx="237">
                  <c:v>42936.364583333401</c:v>
                </c:pt>
                <c:pt idx="238">
                  <c:v>42936.385416666599</c:v>
                </c:pt>
                <c:pt idx="239">
                  <c:v>42936.40625</c:v>
                </c:pt>
                <c:pt idx="240">
                  <c:v>42936.427083333401</c:v>
                </c:pt>
                <c:pt idx="241">
                  <c:v>42936.447916666599</c:v>
                </c:pt>
                <c:pt idx="242">
                  <c:v>42936.46875</c:v>
                </c:pt>
                <c:pt idx="243">
                  <c:v>42936.489583333401</c:v>
                </c:pt>
                <c:pt idx="244">
                  <c:v>42936.510416666599</c:v>
                </c:pt>
                <c:pt idx="245">
                  <c:v>42936.53125</c:v>
                </c:pt>
                <c:pt idx="246">
                  <c:v>42936.552083333401</c:v>
                </c:pt>
                <c:pt idx="247">
                  <c:v>42936.572916666599</c:v>
                </c:pt>
                <c:pt idx="248">
                  <c:v>42936.59375</c:v>
                </c:pt>
                <c:pt idx="249">
                  <c:v>42936.614583333401</c:v>
                </c:pt>
                <c:pt idx="250">
                  <c:v>42936.635416666599</c:v>
                </c:pt>
                <c:pt idx="251">
                  <c:v>42936.65625</c:v>
                </c:pt>
                <c:pt idx="252">
                  <c:v>42936.677083333401</c:v>
                </c:pt>
                <c:pt idx="253">
                  <c:v>42936.697916666599</c:v>
                </c:pt>
                <c:pt idx="254">
                  <c:v>42936.71875</c:v>
                </c:pt>
                <c:pt idx="255">
                  <c:v>42936.739583333401</c:v>
                </c:pt>
                <c:pt idx="256">
                  <c:v>42936.760416666599</c:v>
                </c:pt>
                <c:pt idx="257">
                  <c:v>42936.78125</c:v>
                </c:pt>
                <c:pt idx="258">
                  <c:v>42936.802083333401</c:v>
                </c:pt>
                <c:pt idx="259">
                  <c:v>42936.822916666599</c:v>
                </c:pt>
                <c:pt idx="260">
                  <c:v>42936.84375</c:v>
                </c:pt>
                <c:pt idx="261">
                  <c:v>42936.864583333401</c:v>
                </c:pt>
                <c:pt idx="262">
                  <c:v>42936.885416666599</c:v>
                </c:pt>
                <c:pt idx="263">
                  <c:v>42936.90625</c:v>
                </c:pt>
                <c:pt idx="264">
                  <c:v>42936.927083333401</c:v>
                </c:pt>
                <c:pt idx="265">
                  <c:v>42936.947916666599</c:v>
                </c:pt>
                <c:pt idx="266">
                  <c:v>42936.96875</c:v>
                </c:pt>
                <c:pt idx="267">
                  <c:v>42936.989583333401</c:v>
                </c:pt>
                <c:pt idx="268">
                  <c:v>42937.010416666599</c:v>
                </c:pt>
                <c:pt idx="269">
                  <c:v>42937.03125</c:v>
                </c:pt>
                <c:pt idx="270">
                  <c:v>42937.052083333401</c:v>
                </c:pt>
                <c:pt idx="271">
                  <c:v>42937.072916666599</c:v>
                </c:pt>
                <c:pt idx="272">
                  <c:v>42937.09375</c:v>
                </c:pt>
                <c:pt idx="273">
                  <c:v>42937.114583333401</c:v>
                </c:pt>
                <c:pt idx="274">
                  <c:v>42937.135416666599</c:v>
                </c:pt>
                <c:pt idx="275">
                  <c:v>42937.15625</c:v>
                </c:pt>
                <c:pt idx="276">
                  <c:v>42937.177083333401</c:v>
                </c:pt>
                <c:pt idx="277">
                  <c:v>42937.197916666599</c:v>
                </c:pt>
                <c:pt idx="278">
                  <c:v>42937.21875</c:v>
                </c:pt>
                <c:pt idx="279">
                  <c:v>42937.239583333401</c:v>
                </c:pt>
                <c:pt idx="280">
                  <c:v>42937.260416666599</c:v>
                </c:pt>
                <c:pt idx="281">
                  <c:v>42937.28125</c:v>
                </c:pt>
                <c:pt idx="282">
                  <c:v>42937.302083333401</c:v>
                </c:pt>
                <c:pt idx="283">
                  <c:v>42937.322916666599</c:v>
                </c:pt>
                <c:pt idx="284">
                  <c:v>42937.34375</c:v>
                </c:pt>
                <c:pt idx="285">
                  <c:v>42937.364583333401</c:v>
                </c:pt>
                <c:pt idx="286">
                  <c:v>42937.385416666599</c:v>
                </c:pt>
                <c:pt idx="287">
                  <c:v>42937.40625</c:v>
                </c:pt>
                <c:pt idx="288">
                  <c:v>42937.427083333401</c:v>
                </c:pt>
                <c:pt idx="289">
                  <c:v>42937.447916666599</c:v>
                </c:pt>
                <c:pt idx="290">
                  <c:v>42937.46875</c:v>
                </c:pt>
                <c:pt idx="291">
                  <c:v>42937.489583333401</c:v>
                </c:pt>
                <c:pt idx="292">
                  <c:v>42937.510416666599</c:v>
                </c:pt>
                <c:pt idx="293">
                  <c:v>42937.53125</c:v>
                </c:pt>
                <c:pt idx="294">
                  <c:v>42937.552083333401</c:v>
                </c:pt>
                <c:pt idx="295">
                  <c:v>42937.572916666599</c:v>
                </c:pt>
                <c:pt idx="296">
                  <c:v>42937.59375</c:v>
                </c:pt>
                <c:pt idx="297">
                  <c:v>42937.614583333401</c:v>
                </c:pt>
                <c:pt idx="298">
                  <c:v>42937.635416666599</c:v>
                </c:pt>
                <c:pt idx="299">
                  <c:v>42937.65625</c:v>
                </c:pt>
                <c:pt idx="300">
                  <c:v>42937.677083333401</c:v>
                </c:pt>
                <c:pt idx="301">
                  <c:v>42937.697916666599</c:v>
                </c:pt>
                <c:pt idx="302">
                  <c:v>42937.71875</c:v>
                </c:pt>
                <c:pt idx="303">
                  <c:v>42937.739583333401</c:v>
                </c:pt>
                <c:pt idx="304">
                  <c:v>42937.760416666599</c:v>
                </c:pt>
                <c:pt idx="305">
                  <c:v>42937.78125</c:v>
                </c:pt>
                <c:pt idx="306">
                  <c:v>42937.802083333401</c:v>
                </c:pt>
                <c:pt idx="307">
                  <c:v>42937.822916666599</c:v>
                </c:pt>
                <c:pt idx="308">
                  <c:v>42937.84375</c:v>
                </c:pt>
                <c:pt idx="309">
                  <c:v>42937.864583333401</c:v>
                </c:pt>
                <c:pt idx="310">
                  <c:v>42937.885416666599</c:v>
                </c:pt>
                <c:pt idx="311">
                  <c:v>42937.90625</c:v>
                </c:pt>
                <c:pt idx="312">
                  <c:v>42937.927083333401</c:v>
                </c:pt>
                <c:pt idx="313">
                  <c:v>42937.947916666599</c:v>
                </c:pt>
                <c:pt idx="314">
                  <c:v>42937.96875</c:v>
                </c:pt>
                <c:pt idx="315">
                  <c:v>42937.989583333401</c:v>
                </c:pt>
                <c:pt idx="316">
                  <c:v>42938.010416666599</c:v>
                </c:pt>
                <c:pt idx="317">
                  <c:v>42938.03125</c:v>
                </c:pt>
                <c:pt idx="318">
                  <c:v>42938.052083333401</c:v>
                </c:pt>
                <c:pt idx="319">
                  <c:v>42938.072916666599</c:v>
                </c:pt>
                <c:pt idx="320">
                  <c:v>42938.09375</c:v>
                </c:pt>
                <c:pt idx="321">
                  <c:v>42938.114583333401</c:v>
                </c:pt>
                <c:pt idx="322">
                  <c:v>42938.135416666599</c:v>
                </c:pt>
                <c:pt idx="323">
                  <c:v>42938.15625</c:v>
                </c:pt>
                <c:pt idx="324">
                  <c:v>42938.177083333401</c:v>
                </c:pt>
                <c:pt idx="325">
                  <c:v>42938.197916666599</c:v>
                </c:pt>
                <c:pt idx="326">
                  <c:v>42938.21875</c:v>
                </c:pt>
                <c:pt idx="327">
                  <c:v>42938.239583333401</c:v>
                </c:pt>
                <c:pt idx="328">
                  <c:v>42938.260416666599</c:v>
                </c:pt>
                <c:pt idx="329">
                  <c:v>42938.28125</c:v>
                </c:pt>
                <c:pt idx="330">
                  <c:v>42938.302083333401</c:v>
                </c:pt>
                <c:pt idx="331">
                  <c:v>42938.322916666599</c:v>
                </c:pt>
                <c:pt idx="332">
                  <c:v>42938.34375</c:v>
                </c:pt>
                <c:pt idx="333">
                  <c:v>42938.364583333401</c:v>
                </c:pt>
                <c:pt idx="334">
                  <c:v>42938.385416666599</c:v>
                </c:pt>
                <c:pt idx="335">
                  <c:v>42938.40625</c:v>
                </c:pt>
                <c:pt idx="336">
                  <c:v>42938.427083333401</c:v>
                </c:pt>
                <c:pt idx="337">
                  <c:v>42938.447916666599</c:v>
                </c:pt>
                <c:pt idx="338">
                  <c:v>42938.46875</c:v>
                </c:pt>
                <c:pt idx="339">
                  <c:v>42938.489583333401</c:v>
                </c:pt>
                <c:pt idx="340">
                  <c:v>42938.510416666599</c:v>
                </c:pt>
                <c:pt idx="341">
                  <c:v>42938.53125</c:v>
                </c:pt>
                <c:pt idx="342">
                  <c:v>42938.552083333401</c:v>
                </c:pt>
                <c:pt idx="343">
                  <c:v>42938.572916666599</c:v>
                </c:pt>
                <c:pt idx="344">
                  <c:v>42938.59375</c:v>
                </c:pt>
                <c:pt idx="345">
                  <c:v>42938.614583333401</c:v>
                </c:pt>
                <c:pt idx="346">
                  <c:v>42938.635416666599</c:v>
                </c:pt>
                <c:pt idx="347">
                  <c:v>42938.65625</c:v>
                </c:pt>
                <c:pt idx="348">
                  <c:v>42938.677083333401</c:v>
                </c:pt>
                <c:pt idx="349">
                  <c:v>42938.697916666599</c:v>
                </c:pt>
                <c:pt idx="350">
                  <c:v>42938.71875</c:v>
                </c:pt>
                <c:pt idx="351">
                  <c:v>42938.739583333401</c:v>
                </c:pt>
                <c:pt idx="352">
                  <c:v>42938.760416666599</c:v>
                </c:pt>
                <c:pt idx="353">
                  <c:v>42938.78125</c:v>
                </c:pt>
                <c:pt idx="354">
                  <c:v>42938.802083333401</c:v>
                </c:pt>
                <c:pt idx="355">
                  <c:v>42938.822916666599</c:v>
                </c:pt>
                <c:pt idx="356">
                  <c:v>42938.84375</c:v>
                </c:pt>
                <c:pt idx="357">
                  <c:v>42938.864583333401</c:v>
                </c:pt>
                <c:pt idx="358">
                  <c:v>42938.885416666599</c:v>
                </c:pt>
                <c:pt idx="359">
                  <c:v>42938.90625</c:v>
                </c:pt>
                <c:pt idx="360">
                  <c:v>42938.927083333401</c:v>
                </c:pt>
                <c:pt idx="361">
                  <c:v>42938.947916666599</c:v>
                </c:pt>
                <c:pt idx="362">
                  <c:v>42938.96875</c:v>
                </c:pt>
                <c:pt idx="363">
                  <c:v>42938.989583333401</c:v>
                </c:pt>
                <c:pt idx="364">
                  <c:v>42939.010416666599</c:v>
                </c:pt>
                <c:pt idx="365">
                  <c:v>42939.03125</c:v>
                </c:pt>
                <c:pt idx="366">
                  <c:v>42939.052083333401</c:v>
                </c:pt>
                <c:pt idx="367">
                  <c:v>42939.072916666599</c:v>
                </c:pt>
                <c:pt idx="368">
                  <c:v>42939.09375</c:v>
                </c:pt>
                <c:pt idx="369">
                  <c:v>42939.114583333401</c:v>
                </c:pt>
                <c:pt idx="370">
                  <c:v>42939.135416666599</c:v>
                </c:pt>
                <c:pt idx="371">
                  <c:v>42939.15625</c:v>
                </c:pt>
                <c:pt idx="372">
                  <c:v>42939.177083333401</c:v>
                </c:pt>
                <c:pt idx="373">
                  <c:v>42939.197916666599</c:v>
                </c:pt>
                <c:pt idx="374">
                  <c:v>42939.21875</c:v>
                </c:pt>
                <c:pt idx="375">
                  <c:v>42939.239583333401</c:v>
                </c:pt>
                <c:pt idx="376">
                  <c:v>42939.260416666599</c:v>
                </c:pt>
                <c:pt idx="377">
                  <c:v>42939.28125</c:v>
                </c:pt>
                <c:pt idx="378">
                  <c:v>42939.302083333401</c:v>
                </c:pt>
                <c:pt idx="379">
                  <c:v>42939.322916666599</c:v>
                </c:pt>
                <c:pt idx="380">
                  <c:v>42939.34375</c:v>
                </c:pt>
                <c:pt idx="381">
                  <c:v>42939.364583333401</c:v>
                </c:pt>
                <c:pt idx="382">
                  <c:v>42939.385416666599</c:v>
                </c:pt>
                <c:pt idx="383">
                  <c:v>42939.40625</c:v>
                </c:pt>
                <c:pt idx="384">
                  <c:v>42939.427083333401</c:v>
                </c:pt>
                <c:pt idx="385">
                  <c:v>42939.447916666599</c:v>
                </c:pt>
                <c:pt idx="386">
                  <c:v>42939.46875</c:v>
                </c:pt>
                <c:pt idx="387">
                  <c:v>42939.489583333401</c:v>
                </c:pt>
                <c:pt idx="388">
                  <c:v>42939.510416666599</c:v>
                </c:pt>
                <c:pt idx="389">
                  <c:v>42939.53125</c:v>
                </c:pt>
                <c:pt idx="390">
                  <c:v>42939.552083333401</c:v>
                </c:pt>
                <c:pt idx="391">
                  <c:v>42939.572916666599</c:v>
                </c:pt>
                <c:pt idx="392">
                  <c:v>42939.59375</c:v>
                </c:pt>
                <c:pt idx="393">
                  <c:v>42939.614583333401</c:v>
                </c:pt>
                <c:pt idx="394">
                  <c:v>42939.635416666599</c:v>
                </c:pt>
                <c:pt idx="395">
                  <c:v>42939.65625</c:v>
                </c:pt>
                <c:pt idx="396">
                  <c:v>42939.677083333401</c:v>
                </c:pt>
                <c:pt idx="397">
                  <c:v>42939.697916666599</c:v>
                </c:pt>
                <c:pt idx="398">
                  <c:v>42939.71875</c:v>
                </c:pt>
                <c:pt idx="399">
                  <c:v>42939.739583333401</c:v>
                </c:pt>
                <c:pt idx="400">
                  <c:v>42939.760416666599</c:v>
                </c:pt>
                <c:pt idx="401">
                  <c:v>42939.78125</c:v>
                </c:pt>
                <c:pt idx="402">
                  <c:v>42939.802083333401</c:v>
                </c:pt>
                <c:pt idx="403">
                  <c:v>42939.822916666599</c:v>
                </c:pt>
                <c:pt idx="404">
                  <c:v>42939.84375</c:v>
                </c:pt>
                <c:pt idx="405">
                  <c:v>42939.864583333401</c:v>
                </c:pt>
                <c:pt idx="406">
                  <c:v>42939.885416666599</c:v>
                </c:pt>
                <c:pt idx="407">
                  <c:v>42939.90625</c:v>
                </c:pt>
                <c:pt idx="408">
                  <c:v>42939.927083333401</c:v>
                </c:pt>
                <c:pt idx="409">
                  <c:v>42939.947916666599</c:v>
                </c:pt>
                <c:pt idx="410">
                  <c:v>42939.96875</c:v>
                </c:pt>
                <c:pt idx="411">
                  <c:v>42939.989583333401</c:v>
                </c:pt>
                <c:pt idx="412">
                  <c:v>42940.010416666599</c:v>
                </c:pt>
                <c:pt idx="413">
                  <c:v>42940.03125</c:v>
                </c:pt>
                <c:pt idx="414">
                  <c:v>42940.052083333401</c:v>
                </c:pt>
                <c:pt idx="415">
                  <c:v>42940.072916666599</c:v>
                </c:pt>
                <c:pt idx="416">
                  <c:v>42940.09375</c:v>
                </c:pt>
                <c:pt idx="417">
                  <c:v>42940.114583333401</c:v>
                </c:pt>
                <c:pt idx="418">
                  <c:v>42940.135416666599</c:v>
                </c:pt>
                <c:pt idx="419">
                  <c:v>42940.15625</c:v>
                </c:pt>
                <c:pt idx="420">
                  <c:v>42940.177083333401</c:v>
                </c:pt>
                <c:pt idx="421">
                  <c:v>42940.197916666599</c:v>
                </c:pt>
                <c:pt idx="422">
                  <c:v>42940.21875</c:v>
                </c:pt>
                <c:pt idx="423">
                  <c:v>42940.239583333401</c:v>
                </c:pt>
                <c:pt idx="424">
                  <c:v>42940.260416666599</c:v>
                </c:pt>
                <c:pt idx="425">
                  <c:v>42940.28125</c:v>
                </c:pt>
                <c:pt idx="426">
                  <c:v>42940.302083333401</c:v>
                </c:pt>
                <c:pt idx="427">
                  <c:v>42940.322916666599</c:v>
                </c:pt>
                <c:pt idx="428">
                  <c:v>42940.34375</c:v>
                </c:pt>
                <c:pt idx="429">
                  <c:v>42940.364583333401</c:v>
                </c:pt>
                <c:pt idx="430">
                  <c:v>42940.385416666599</c:v>
                </c:pt>
                <c:pt idx="431">
                  <c:v>42940.40625</c:v>
                </c:pt>
                <c:pt idx="432">
                  <c:v>42940.427083333401</c:v>
                </c:pt>
                <c:pt idx="433">
                  <c:v>42940.447916666599</c:v>
                </c:pt>
                <c:pt idx="434">
                  <c:v>42940.46875</c:v>
                </c:pt>
                <c:pt idx="435">
                  <c:v>42940.489583333401</c:v>
                </c:pt>
                <c:pt idx="436">
                  <c:v>42940.510416666599</c:v>
                </c:pt>
                <c:pt idx="437">
                  <c:v>42940.53125</c:v>
                </c:pt>
                <c:pt idx="438">
                  <c:v>42940.552083333401</c:v>
                </c:pt>
                <c:pt idx="439">
                  <c:v>42940.572916666599</c:v>
                </c:pt>
                <c:pt idx="440">
                  <c:v>42940.59375</c:v>
                </c:pt>
                <c:pt idx="441">
                  <c:v>42940.614583333401</c:v>
                </c:pt>
                <c:pt idx="442">
                  <c:v>42940.635416666599</c:v>
                </c:pt>
                <c:pt idx="443">
                  <c:v>42940.65625</c:v>
                </c:pt>
                <c:pt idx="444">
                  <c:v>42940.677083333401</c:v>
                </c:pt>
                <c:pt idx="445">
                  <c:v>42940.697916666599</c:v>
                </c:pt>
                <c:pt idx="446">
                  <c:v>42940.71875</c:v>
                </c:pt>
                <c:pt idx="447">
                  <c:v>42940.739583333401</c:v>
                </c:pt>
                <c:pt idx="448">
                  <c:v>42940.760416666599</c:v>
                </c:pt>
                <c:pt idx="449">
                  <c:v>42940.78125</c:v>
                </c:pt>
                <c:pt idx="450">
                  <c:v>42940.802083333401</c:v>
                </c:pt>
                <c:pt idx="451">
                  <c:v>42940.822916666599</c:v>
                </c:pt>
                <c:pt idx="452">
                  <c:v>42940.84375</c:v>
                </c:pt>
                <c:pt idx="453">
                  <c:v>42940.864583333401</c:v>
                </c:pt>
                <c:pt idx="454">
                  <c:v>42940.885416666599</c:v>
                </c:pt>
                <c:pt idx="455">
                  <c:v>42940.90625</c:v>
                </c:pt>
                <c:pt idx="456">
                  <c:v>42940.927083333401</c:v>
                </c:pt>
                <c:pt idx="457">
                  <c:v>42940.947916666599</c:v>
                </c:pt>
                <c:pt idx="458">
                  <c:v>42940.96875</c:v>
                </c:pt>
                <c:pt idx="459">
                  <c:v>42940.989583333401</c:v>
                </c:pt>
                <c:pt idx="460">
                  <c:v>42941.010416666599</c:v>
                </c:pt>
                <c:pt idx="461">
                  <c:v>42941.03125</c:v>
                </c:pt>
                <c:pt idx="462">
                  <c:v>42941.052083333401</c:v>
                </c:pt>
                <c:pt idx="463">
                  <c:v>42941.072916666599</c:v>
                </c:pt>
                <c:pt idx="464">
                  <c:v>42941.09375</c:v>
                </c:pt>
                <c:pt idx="465">
                  <c:v>42941.114583333401</c:v>
                </c:pt>
                <c:pt idx="466">
                  <c:v>42941.135416666599</c:v>
                </c:pt>
                <c:pt idx="467">
                  <c:v>42941.15625</c:v>
                </c:pt>
                <c:pt idx="468">
                  <c:v>42941.177083333401</c:v>
                </c:pt>
                <c:pt idx="469">
                  <c:v>42941.197916666599</c:v>
                </c:pt>
                <c:pt idx="470">
                  <c:v>42941.21875</c:v>
                </c:pt>
                <c:pt idx="471">
                  <c:v>42941.239583333401</c:v>
                </c:pt>
                <c:pt idx="472">
                  <c:v>42941.260416666599</c:v>
                </c:pt>
                <c:pt idx="473">
                  <c:v>42941.28125</c:v>
                </c:pt>
                <c:pt idx="474">
                  <c:v>42941.302083333401</c:v>
                </c:pt>
                <c:pt idx="475">
                  <c:v>42941.322916666599</c:v>
                </c:pt>
                <c:pt idx="476">
                  <c:v>42941.34375</c:v>
                </c:pt>
                <c:pt idx="477">
                  <c:v>42941.364583333401</c:v>
                </c:pt>
                <c:pt idx="478">
                  <c:v>42941.385416666599</c:v>
                </c:pt>
                <c:pt idx="479">
                  <c:v>42941.40625</c:v>
                </c:pt>
                <c:pt idx="480">
                  <c:v>42941.427083333401</c:v>
                </c:pt>
                <c:pt idx="481">
                  <c:v>42941.447916666599</c:v>
                </c:pt>
                <c:pt idx="482">
                  <c:v>42941.46875</c:v>
                </c:pt>
                <c:pt idx="483">
                  <c:v>42941.489583333401</c:v>
                </c:pt>
                <c:pt idx="484">
                  <c:v>42941.510416666599</c:v>
                </c:pt>
                <c:pt idx="485">
                  <c:v>42941.53125</c:v>
                </c:pt>
                <c:pt idx="486">
                  <c:v>42941.552083333401</c:v>
                </c:pt>
                <c:pt idx="487">
                  <c:v>42941.572916666599</c:v>
                </c:pt>
                <c:pt idx="488">
                  <c:v>42941.59375</c:v>
                </c:pt>
                <c:pt idx="489">
                  <c:v>42941.614583333401</c:v>
                </c:pt>
                <c:pt idx="490">
                  <c:v>42941.635416666599</c:v>
                </c:pt>
                <c:pt idx="491">
                  <c:v>42941.65625</c:v>
                </c:pt>
                <c:pt idx="492">
                  <c:v>42941.677083333401</c:v>
                </c:pt>
                <c:pt idx="493">
                  <c:v>42941.697916666599</c:v>
                </c:pt>
                <c:pt idx="494">
                  <c:v>42941.71875</c:v>
                </c:pt>
                <c:pt idx="495">
                  <c:v>42941.739583333401</c:v>
                </c:pt>
                <c:pt idx="496">
                  <c:v>42941.760416666599</c:v>
                </c:pt>
                <c:pt idx="497">
                  <c:v>42941.78125</c:v>
                </c:pt>
                <c:pt idx="498">
                  <c:v>42941.802083333401</c:v>
                </c:pt>
                <c:pt idx="499">
                  <c:v>42941.822916666599</c:v>
                </c:pt>
                <c:pt idx="500">
                  <c:v>42941.84375</c:v>
                </c:pt>
                <c:pt idx="501">
                  <c:v>42941.864583333401</c:v>
                </c:pt>
                <c:pt idx="502">
                  <c:v>42941.885416666599</c:v>
                </c:pt>
                <c:pt idx="503">
                  <c:v>42941.90625</c:v>
                </c:pt>
                <c:pt idx="504">
                  <c:v>42941.927083333401</c:v>
                </c:pt>
                <c:pt idx="505">
                  <c:v>42941.947916666599</c:v>
                </c:pt>
                <c:pt idx="506">
                  <c:v>42941.96875</c:v>
                </c:pt>
                <c:pt idx="507">
                  <c:v>42941.989583333401</c:v>
                </c:pt>
                <c:pt idx="508">
                  <c:v>42942.010416666599</c:v>
                </c:pt>
                <c:pt idx="509">
                  <c:v>42942.03125</c:v>
                </c:pt>
                <c:pt idx="510">
                  <c:v>42942.052083333401</c:v>
                </c:pt>
                <c:pt idx="511">
                  <c:v>42942.072916666599</c:v>
                </c:pt>
                <c:pt idx="512">
                  <c:v>42942.09375</c:v>
                </c:pt>
                <c:pt idx="513">
                  <c:v>42942.114583333401</c:v>
                </c:pt>
                <c:pt idx="514">
                  <c:v>42942.135416666599</c:v>
                </c:pt>
                <c:pt idx="515">
                  <c:v>42942.15625</c:v>
                </c:pt>
                <c:pt idx="516">
                  <c:v>42942.177083333401</c:v>
                </c:pt>
                <c:pt idx="517">
                  <c:v>42942.197916666599</c:v>
                </c:pt>
                <c:pt idx="518">
                  <c:v>42942.21875</c:v>
                </c:pt>
                <c:pt idx="519">
                  <c:v>42942.239583333401</c:v>
                </c:pt>
                <c:pt idx="520">
                  <c:v>42942.260416666599</c:v>
                </c:pt>
                <c:pt idx="521">
                  <c:v>42942.28125</c:v>
                </c:pt>
                <c:pt idx="522">
                  <c:v>42942.302083333401</c:v>
                </c:pt>
                <c:pt idx="523">
                  <c:v>42942.322916666599</c:v>
                </c:pt>
                <c:pt idx="524">
                  <c:v>42942.34375</c:v>
                </c:pt>
                <c:pt idx="525">
                  <c:v>42942.364583333401</c:v>
                </c:pt>
                <c:pt idx="526">
                  <c:v>42942.385416666599</c:v>
                </c:pt>
                <c:pt idx="527">
                  <c:v>42942.40625</c:v>
                </c:pt>
                <c:pt idx="528">
                  <c:v>42942.427083333401</c:v>
                </c:pt>
                <c:pt idx="529">
                  <c:v>42942.447916666599</c:v>
                </c:pt>
                <c:pt idx="530">
                  <c:v>42942.46875</c:v>
                </c:pt>
                <c:pt idx="531">
                  <c:v>42942.489583333401</c:v>
                </c:pt>
                <c:pt idx="532">
                  <c:v>42942.510416666599</c:v>
                </c:pt>
                <c:pt idx="533">
                  <c:v>42942.53125</c:v>
                </c:pt>
                <c:pt idx="534">
                  <c:v>42942.552083333401</c:v>
                </c:pt>
                <c:pt idx="535">
                  <c:v>42942.572916666599</c:v>
                </c:pt>
                <c:pt idx="536">
                  <c:v>42942.59375</c:v>
                </c:pt>
                <c:pt idx="537">
                  <c:v>42942.614583333401</c:v>
                </c:pt>
                <c:pt idx="538">
                  <c:v>42942.635416666599</c:v>
                </c:pt>
                <c:pt idx="539">
                  <c:v>42942.65625</c:v>
                </c:pt>
                <c:pt idx="540">
                  <c:v>42942.677083333401</c:v>
                </c:pt>
                <c:pt idx="541">
                  <c:v>42942.697916666599</c:v>
                </c:pt>
                <c:pt idx="542">
                  <c:v>42942.71875</c:v>
                </c:pt>
                <c:pt idx="543">
                  <c:v>42942.739583333401</c:v>
                </c:pt>
                <c:pt idx="544">
                  <c:v>42942.760416666599</c:v>
                </c:pt>
                <c:pt idx="545">
                  <c:v>42942.78125</c:v>
                </c:pt>
                <c:pt idx="546">
                  <c:v>42942.802083333401</c:v>
                </c:pt>
                <c:pt idx="547">
                  <c:v>42942.822916666599</c:v>
                </c:pt>
                <c:pt idx="548">
                  <c:v>42942.84375</c:v>
                </c:pt>
                <c:pt idx="549">
                  <c:v>42942.864583333401</c:v>
                </c:pt>
                <c:pt idx="550">
                  <c:v>42942.885416666599</c:v>
                </c:pt>
                <c:pt idx="551">
                  <c:v>42942.90625</c:v>
                </c:pt>
                <c:pt idx="552">
                  <c:v>42942.927083333401</c:v>
                </c:pt>
                <c:pt idx="553">
                  <c:v>42942.947916666599</c:v>
                </c:pt>
                <c:pt idx="554">
                  <c:v>42942.96875</c:v>
                </c:pt>
                <c:pt idx="555">
                  <c:v>42942.989583333401</c:v>
                </c:pt>
                <c:pt idx="556">
                  <c:v>42943.010416666599</c:v>
                </c:pt>
                <c:pt idx="557">
                  <c:v>42943.03125</c:v>
                </c:pt>
                <c:pt idx="558">
                  <c:v>42943.052083333401</c:v>
                </c:pt>
                <c:pt idx="559">
                  <c:v>42943.072916666599</c:v>
                </c:pt>
                <c:pt idx="560">
                  <c:v>42943.09375</c:v>
                </c:pt>
                <c:pt idx="561">
                  <c:v>42943.114583333401</c:v>
                </c:pt>
                <c:pt idx="562">
                  <c:v>42943.135416666599</c:v>
                </c:pt>
                <c:pt idx="563">
                  <c:v>42943.15625</c:v>
                </c:pt>
                <c:pt idx="564">
                  <c:v>42943.177083333401</c:v>
                </c:pt>
                <c:pt idx="565">
                  <c:v>42943.197916666599</c:v>
                </c:pt>
                <c:pt idx="566">
                  <c:v>42943.21875</c:v>
                </c:pt>
                <c:pt idx="567">
                  <c:v>42943.239583333401</c:v>
                </c:pt>
                <c:pt idx="568">
                  <c:v>42943.260416666599</c:v>
                </c:pt>
                <c:pt idx="569">
                  <c:v>42943.28125</c:v>
                </c:pt>
                <c:pt idx="570">
                  <c:v>42943.302083333401</c:v>
                </c:pt>
                <c:pt idx="571">
                  <c:v>42943.322916666599</c:v>
                </c:pt>
                <c:pt idx="572">
                  <c:v>42943.34375</c:v>
                </c:pt>
                <c:pt idx="573">
                  <c:v>42943.364583333401</c:v>
                </c:pt>
                <c:pt idx="574">
                  <c:v>42943.385416666599</c:v>
                </c:pt>
                <c:pt idx="575">
                  <c:v>42943.40625</c:v>
                </c:pt>
                <c:pt idx="576">
                  <c:v>42943.427083333401</c:v>
                </c:pt>
                <c:pt idx="577">
                  <c:v>42943.447916666599</c:v>
                </c:pt>
                <c:pt idx="578">
                  <c:v>42943.46875</c:v>
                </c:pt>
                <c:pt idx="579">
                  <c:v>42943.489583333401</c:v>
                </c:pt>
                <c:pt idx="580">
                  <c:v>42943.510416666599</c:v>
                </c:pt>
                <c:pt idx="581">
                  <c:v>42943.53125</c:v>
                </c:pt>
                <c:pt idx="582">
                  <c:v>42943.552083333401</c:v>
                </c:pt>
                <c:pt idx="583">
                  <c:v>42943.572916666599</c:v>
                </c:pt>
                <c:pt idx="584">
                  <c:v>42943.59375</c:v>
                </c:pt>
                <c:pt idx="585">
                  <c:v>42943.614583333401</c:v>
                </c:pt>
                <c:pt idx="586">
                  <c:v>42943.635416666599</c:v>
                </c:pt>
                <c:pt idx="587">
                  <c:v>42943.65625</c:v>
                </c:pt>
                <c:pt idx="588">
                  <c:v>42943.677083333401</c:v>
                </c:pt>
                <c:pt idx="589">
                  <c:v>42943.697916666599</c:v>
                </c:pt>
                <c:pt idx="590">
                  <c:v>42943.71875</c:v>
                </c:pt>
                <c:pt idx="591">
                  <c:v>42943.739583333401</c:v>
                </c:pt>
                <c:pt idx="592">
                  <c:v>42943.760416666599</c:v>
                </c:pt>
                <c:pt idx="593">
                  <c:v>42943.78125</c:v>
                </c:pt>
                <c:pt idx="594">
                  <c:v>42943.802083333401</c:v>
                </c:pt>
                <c:pt idx="595">
                  <c:v>42943.822916666599</c:v>
                </c:pt>
                <c:pt idx="596">
                  <c:v>42943.84375</c:v>
                </c:pt>
                <c:pt idx="597">
                  <c:v>42943.864583333401</c:v>
                </c:pt>
                <c:pt idx="598">
                  <c:v>42943.885416666599</c:v>
                </c:pt>
                <c:pt idx="599">
                  <c:v>42943.90625</c:v>
                </c:pt>
                <c:pt idx="600">
                  <c:v>42943.927083333401</c:v>
                </c:pt>
                <c:pt idx="601">
                  <c:v>42943.947916666599</c:v>
                </c:pt>
                <c:pt idx="602">
                  <c:v>42943.96875</c:v>
                </c:pt>
                <c:pt idx="603">
                  <c:v>42943.989583333401</c:v>
                </c:pt>
                <c:pt idx="604">
                  <c:v>42944.010416666599</c:v>
                </c:pt>
                <c:pt idx="605">
                  <c:v>42944.03125</c:v>
                </c:pt>
                <c:pt idx="606">
                  <c:v>42944.052083333401</c:v>
                </c:pt>
                <c:pt idx="607">
                  <c:v>42944.072916666599</c:v>
                </c:pt>
                <c:pt idx="608">
                  <c:v>42944.09375</c:v>
                </c:pt>
                <c:pt idx="609">
                  <c:v>42944.114583333401</c:v>
                </c:pt>
                <c:pt idx="610">
                  <c:v>42944.135416666599</c:v>
                </c:pt>
                <c:pt idx="611">
                  <c:v>42944.15625</c:v>
                </c:pt>
                <c:pt idx="612">
                  <c:v>42944.177083333401</c:v>
                </c:pt>
                <c:pt idx="613">
                  <c:v>42944.197916666599</c:v>
                </c:pt>
                <c:pt idx="614">
                  <c:v>42944.21875</c:v>
                </c:pt>
                <c:pt idx="615">
                  <c:v>42944.239583333401</c:v>
                </c:pt>
                <c:pt idx="616">
                  <c:v>42944.260416666599</c:v>
                </c:pt>
                <c:pt idx="617">
                  <c:v>42944.28125</c:v>
                </c:pt>
                <c:pt idx="618">
                  <c:v>42944.302083333401</c:v>
                </c:pt>
                <c:pt idx="619">
                  <c:v>42944.322916666599</c:v>
                </c:pt>
                <c:pt idx="620">
                  <c:v>42944.34375</c:v>
                </c:pt>
                <c:pt idx="621">
                  <c:v>42944.364583333401</c:v>
                </c:pt>
                <c:pt idx="622">
                  <c:v>42944.385416666599</c:v>
                </c:pt>
                <c:pt idx="623">
                  <c:v>42944.40625</c:v>
                </c:pt>
                <c:pt idx="624">
                  <c:v>42944.427083333401</c:v>
                </c:pt>
                <c:pt idx="625">
                  <c:v>42944.447916666599</c:v>
                </c:pt>
                <c:pt idx="626">
                  <c:v>42944.46875</c:v>
                </c:pt>
                <c:pt idx="627">
                  <c:v>42944.489583333401</c:v>
                </c:pt>
                <c:pt idx="628">
                  <c:v>42944.510416666599</c:v>
                </c:pt>
                <c:pt idx="629">
                  <c:v>42944.53125</c:v>
                </c:pt>
                <c:pt idx="630">
                  <c:v>42944.552083333401</c:v>
                </c:pt>
                <c:pt idx="631">
                  <c:v>42944.572916666599</c:v>
                </c:pt>
                <c:pt idx="632">
                  <c:v>42944.59375</c:v>
                </c:pt>
                <c:pt idx="633">
                  <c:v>42944.614583333401</c:v>
                </c:pt>
                <c:pt idx="634">
                  <c:v>42944.635416666599</c:v>
                </c:pt>
                <c:pt idx="635">
                  <c:v>42944.65625</c:v>
                </c:pt>
                <c:pt idx="636">
                  <c:v>42944.677083333401</c:v>
                </c:pt>
                <c:pt idx="637">
                  <c:v>42944.697916666599</c:v>
                </c:pt>
                <c:pt idx="638">
                  <c:v>42944.71875</c:v>
                </c:pt>
                <c:pt idx="639">
                  <c:v>42944.739583333401</c:v>
                </c:pt>
                <c:pt idx="640">
                  <c:v>42944.760416666599</c:v>
                </c:pt>
                <c:pt idx="641">
                  <c:v>42944.78125</c:v>
                </c:pt>
                <c:pt idx="642">
                  <c:v>42944.802083333401</c:v>
                </c:pt>
                <c:pt idx="643">
                  <c:v>42944.822916666599</c:v>
                </c:pt>
                <c:pt idx="644">
                  <c:v>42944.84375</c:v>
                </c:pt>
                <c:pt idx="645">
                  <c:v>42944.864583333401</c:v>
                </c:pt>
                <c:pt idx="646">
                  <c:v>42944.885416666599</c:v>
                </c:pt>
                <c:pt idx="647">
                  <c:v>42944.90625</c:v>
                </c:pt>
                <c:pt idx="648">
                  <c:v>42944.927083333401</c:v>
                </c:pt>
                <c:pt idx="649">
                  <c:v>42944.947916666599</c:v>
                </c:pt>
                <c:pt idx="650">
                  <c:v>42944.96875</c:v>
                </c:pt>
                <c:pt idx="651">
                  <c:v>42944.989583333401</c:v>
                </c:pt>
                <c:pt idx="652">
                  <c:v>42945.010416666599</c:v>
                </c:pt>
                <c:pt idx="653">
                  <c:v>42945.03125</c:v>
                </c:pt>
                <c:pt idx="654">
                  <c:v>42945.052083333401</c:v>
                </c:pt>
                <c:pt idx="655">
                  <c:v>42945.072916666599</c:v>
                </c:pt>
                <c:pt idx="656">
                  <c:v>42945.09375</c:v>
                </c:pt>
                <c:pt idx="657">
                  <c:v>42945.114583333401</c:v>
                </c:pt>
                <c:pt idx="658">
                  <c:v>42945.135416666599</c:v>
                </c:pt>
                <c:pt idx="659">
                  <c:v>42945.15625</c:v>
                </c:pt>
                <c:pt idx="660">
                  <c:v>42945.177083333401</c:v>
                </c:pt>
                <c:pt idx="661">
                  <c:v>42945.197916666599</c:v>
                </c:pt>
                <c:pt idx="662">
                  <c:v>42945.21875</c:v>
                </c:pt>
                <c:pt idx="663">
                  <c:v>42945.239583333401</c:v>
                </c:pt>
                <c:pt idx="664">
                  <c:v>42945.260416666599</c:v>
                </c:pt>
                <c:pt idx="665">
                  <c:v>42945.28125</c:v>
                </c:pt>
                <c:pt idx="666">
                  <c:v>42945.302083333401</c:v>
                </c:pt>
                <c:pt idx="667">
                  <c:v>42945.322916666599</c:v>
                </c:pt>
                <c:pt idx="668">
                  <c:v>42945.34375</c:v>
                </c:pt>
                <c:pt idx="669">
                  <c:v>42945.364583333401</c:v>
                </c:pt>
                <c:pt idx="670">
                  <c:v>42945.385416666599</c:v>
                </c:pt>
                <c:pt idx="671">
                  <c:v>42945.40625</c:v>
                </c:pt>
                <c:pt idx="672">
                  <c:v>42945.427083333401</c:v>
                </c:pt>
                <c:pt idx="673">
                  <c:v>42945.447916666599</c:v>
                </c:pt>
                <c:pt idx="674">
                  <c:v>42945.46875</c:v>
                </c:pt>
                <c:pt idx="675">
                  <c:v>42945.489583333401</c:v>
                </c:pt>
                <c:pt idx="676">
                  <c:v>42945.510416666599</c:v>
                </c:pt>
                <c:pt idx="677">
                  <c:v>42945.53125</c:v>
                </c:pt>
                <c:pt idx="678">
                  <c:v>42945.552083333401</c:v>
                </c:pt>
                <c:pt idx="679">
                  <c:v>42945.572916666599</c:v>
                </c:pt>
                <c:pt idx="680">
                  <c:v>42945.59375</c:v>
                </c:pt>
                <c:pt idx="681">
                  <c:v>42945.614583333401</c:v>
                </c:pt>
                <c:pt idx="682">
                  <c:v>42945.635416666599</c:v>
                </c:pt>
                <c:pt idx="683">
                  <c:v>42945.65625</c:v>
                </c:pt>
                <c:pt idx="684">
                  <c:v>42945.677083333401</c:v>
                </c:pt>
                <c:pt idx="685">
                  <c:v>42945.697916666599</c:v>
                </c:pt>
                <c:pt idx="686">
                  <c:v>42945.71875</c:v>
                </c:pt>
                <c:pt idx="687">
                  <c:v>42945.739583333401</c:v>
                </c:pt>
                <c:pt idx="688">
                  <c:v>42945.760416666599</c:v>
                </c:pt>
                <c:pt idx="689">
                  <c:v>42945.78125</c:v>
                </c:pt>
                <c:pt idx="690">
                  <c:v>42945.802083333401</c:v>
                </c:pt>
                <c:pt idx="691">
                  <c:v>42945.822916666599</c:v>
                </c:pt>
                <c:pt idx="692">
                  <c:v>42945.84375</c:v>
                </c:pt>
                <c:pt idx="693">
                  <c:v>42945.864583333401</c:v>
                </c:pt>
                <c:pt idx="694">
                  <c:v>42945.885416666599</c:v>
                </c:pt>
                <c:pt idx="695">
                  <c:v>42945.90625</c:v>
                </c:pt>
                <c:pt idx="696">
                  <c:v>42945.927083333401</c:v>
                </c:pt>
                <c:pt idx="697">
                  <c:v>42945.947916666599</c:v>
                </c:pt>
                <c:pt idx="698">
                  <c:v>42945.96875</c:v>
                </c:pt>
                <c:pt idx="699">
                  <c:v>42945.989583333401</c:v>
                </c:pt>
                <c:pt idx="700">
                  <c:v>42946.010416666599</c:v>
                </c:pt>
                <c:pt idx="701">
                  <c:v>42946.03125</c:v>
                </c:pt>
                <c:pt idx="702">
                  <c:v>42946.052083333401</c:v>
                </c:pt>
                <c:pt idx="703">
                  <c:v>42946.072916666599</c:v>
                </c:pt>
                <c:pt idx="704">
                  <c:v>42946.09375</c:v>
                </c:pt>
                <c:pt idx="705">
                  <c:v>42946.114583333401</c:v>
                </c:pt>
                <c:pt idx="706">
                  <c:v>42946.135416666599</c:v>
                </c:pt>
                <c:pt idx="707">
                  <c:v>42946.15625</c:v>
                </c:pt>
                <c:pt idx="708">
                  <c:v>42946.177083333401</c:v>
                </c:pt>
                <c:pt idx="709">
                  <c:v>42946.197916666599</c:v>
                </c:pt>
                <c:pt idx="710">
                  <c:v>42946.21875</c:v>
                </c:pt>
                <c:pt idx="711">
                  <c:v>42946.239583333401</c:v>
                </c:pt>
                <c:pt idx="712">
                  <c:v>42946.260416666599</c:v>
                </c:pt>
                <c:pt idx="713">
                  <c:v>42946.28125</c:v>
                </c:pt>
                <c:pt idx="714">
                  <c:v>42946.302083333401</c:v>
                </c:pt>
                <c:pt idx="715">
                  <c:v>42946.322916666599</c:v>
                </c:pt>
                <c:pt idx="716">
                  <c:v>42946.34375</c:v>
                </c:pt>
                <c:pt idx="717">
                  <c:v>42946.364583333401</c:v>
                </c:pt>
                <c:pt idx="718">
                  <c:v>42946.385416666599</c:v>
                </c:pt>
                <c:pt idx="719">
                  <c:v>42946.40625</c:v>
                </c:pt>
                <c:pt idx="720">
                  <c:v>42946.427083333401</c:v>
                </c:pt>
                <c:pt idx="721">
                  <c:v>42946.447916666599</c:v>
                </c:pt>
                <c:pt idx="722">
                  <c:v>42946.46875</c:v>
                </c:pt>
                <c:pt idx="723">
                  <c:v>42946.489583333401</c:v>
                </c:pt>
                <c:pt idx="724">
                  <c:v>42946.510416666599</c:v>
                </c:pt>
                <c:pt idx="725">
                  <c:v>42946.53125</c:v>
                </c:pt>
                <c:pt idx="726">
                  <c:v>42946.552083333401</c:v>
                </c:pt>
                <c:pt idx="727">
                  <c:v>42946.572916666599</c:v>
                </c:pt>
                <c:pt idx="728">
                  <c:v>42946.59375</c:v>
                </c:pt>
                <c:pt idx="729">
                  <c:v>42946.614583333401</c:v>
                </c:pt>
                <c:pt idx="730">
                  <c:v>42946.635416666599</c:v>
                </c:pt>
                <c:pt idx="731">
                  <c:v>42946.65625</c:v>
                </c:pt>
                <c:pt idx="732">
                  <c:v>42946.677083333401</c:v>
                </c:pt>
                <c:pt idx="733">
                  <c:v>42946.697916666599</c:v>
                </c:pt>
                <c:pt idx="734">
                  <c:v>42946.71875</c:v>
                </c:pt>
                <c:pt idx="735">
                  <c:v>42946.739583333401</c:v>
                </c:pt>
                <c:pt idx="736">
                  <c:v>42946.760416666599</c:v>
                </c:pt>
                <c:pt idx="737">
                  <c:v>42946.78125</c:v>
                </c:pt>
                <c:pt idx="738">
                  <c:v>42946.802083333401</c:v>
                </c:pt>
                <c:pt idx="739">
                  <c:v>42946.822916666599</c:v>
                </c:pt>
                <c:pt idx="740">
                  <c:v>42946.84375</c:v>
                </c:pt>
                <c:pt idx="741">
                  <c:v>42946.864583333401</c:v>
                </c:pt>
                <c:pt idx="742">
                  <c:v>42946.885416666599</c:v>
                </c:pt>
                <c:pt idx="743">
                  <c:v>42946.90625</c:v>
                </c:pt>
                <c:pt idx="744">
                  <c:v>42946.927083333401</c:v>
                </c:pt>
                <c:pt idx="745">
                  <c:v>42946.947916666599</c:v>
                </c:pt>
                <c:pt idx="746">
                  <c:v>42946.96875</c:v>
                </c:pt>
                <c:pt idx="747">
                  <c:v>42946.989583333401</c:v>
                </c:pt>
                <c:pt idx="748">
                  <c:v>42947.010416666599</c:v>
                </c:pt>
                <c:pt idx="749">
                  <c:v>42947.03125</c:v>
                </c:pt>
                <c:pt idx="750">
                  <c:v>42947.052083333401</c:v>
                </c:pt>
                <c:pt idx="751">
                  <c:v>42947.072916666599</c:v>
                </c:pt>
                <c:pt idx="752">
                  <c:v>42947.09375</c:v>
                </c:pt>
                <c:pt idx="753">
                  <c:v>42947.114583333401</c:v>
                </c:pt>
                <c:pt idx="754">
                  <c:v>42947.135416666599</c:v>
                </c:pt>
                <c:pt idx="755">
                  <c:v>42947.15625</c:v>
                </c:pt>
                <c:pt idx="756">
                  <c:v>42947.177083333401</c:v>
                </c:pt>
                <c:pt idx="757">
                  <c:v>42947.197916666599</c:v>
                </c:pt>
                <c:pt idx="758">
                  <c:v>42947.21875</c:v>
                </c:pt>
                <c:pt idx="759">
                  <c:v>42947.239583333401</c:v>
                </c:pt>
                <c:pt idx="760">
                  <c:v>42947.260416666599</c:v>
                </c:pt>
                <c:pt idx="761">
                  <c:v>42947.28125</c:v>
                </c:pt>
                <c:pt idx="762">
                  <c:v>42947.302083333401</c:v>
                </c:pt>
                <c:pt idx="763">
                  <c:v>42947.322916666599</c:v>
                </c:pt>
                <c:pt idx="764">
                  <c:v>42947.34375</c:v>
                </c:pt>
                <c:pt idx="765">
                  <c:v>42947.364583333401</c:v>
                </c:pt>
                <c:pt idx="766">
                  <c:v>42947.385416666599</c:v>
                </c:pt>
                <c:pt idx="767">
                  <c:v>42947.40625</c:v>
                </c:pt>
                <c:pt idx="768">
                  <c:v>42947.427083333401</c:v>
                </c:pt>
                <c:pt idx="769">
                  <c:v>42947.447916666599</c:v>
                </c:pt>
                <c:pt idx="770">
                  <c:v>42947.46875</c:v>
                </c:pt>
                <c:pt idx="771">
                  <c:v>42947.489583333401</c:v>
                </c:pt>
                <c:pt idx="772">
                  <c:v>42947.510416666599</c:v>
                </c:pt>
                <c:pt idx="773">
                  <c:v>42947.53125</c:v>
                </c:pt>
                <c:pt idx="774">
                  <c:v>42947.552083333401</c:v>
                </c:pt>
                <c:pt idx="775">
                  <c:v>42947.572916666599</c:v>
                </c:pt>
                <c:pt idx="776">
                  <c:v>42947.59375</c:v>
                </c:pt>
                <c:pt idx="777">
                  <c:v>42947.614583333401</c:v>
                </c:pt>
                <c:pt idx="778">
                  <c:v>42947.635416666599</c:v>
                </c:pt>
                <c:pt idx="779">
                  <c:v>42947.65625</c:v>
                </c:pt>
                <c:pt idx="780">
                  <c:v>42947.677083333401</c:v>
                </c:pt>
                <c:pt idx="781">
                  <c:v>42947.697916666599</c:v>
                </c:pt>
                <c:pt idx="782">
                  <c:v>42947.71875</c:v>
                </c:pt>
                <c:pt idx="783">
                  <c:v>42947.739583333401</c:v>
                </c:pt>
                <c:pt idx="784">
                  <c:v>42947.760416666599</c:v>
                </c:pt>
                <c:pt idx="785">
                  <c:v>42947.78125</c:v>
                </c:pt>
                <c:pt idx="786">
                  <c:v>42947.802083333401</c:v>
                </c:pt>
                <c:pt idx="787">
                  <c:v>42947.822916666599</c:v>
                </c:pt>
                <c:pt idx="788">
                  <c:v>42947.84375</c:v>
                </c:pt>
                <c:pt idx="789">
                  <c:v>42947.864583333401</c:v>
                </c:pt>
                <c:pt idx="790">
                  <c:v>42947.885416666599</c:v>
                </c:pt>
                <c:pt idx="791">
                  <c:v>42947.90625</c:v>
                </c:pt>
                <c:pt idx="792">
                  <c:v>42947.927083333401</c:v>
                </c:pt>
                <c:pt idx="793">
                  <c:v>42947.947916666599</c:v>
                </c:pt>
                <c:pt idx="794">
                  <c:v>42947.96875</c:v>
                </c:pt>
                <c:pt idx="795">
                  <c:v>42947.989583333401</c:v>
                </c:pt>
                <c:pt idx="796">
                  <c:v>42948.010416666599</c:v>
                </c:pt>
                <c:pt idx="797">
                  <c:v>42948.03125</c:v>
                </c:pt>
                <c:pt idx="798">
                  <c:v>42948.052083333401</c:v>
                </c:pt>
                <c:pt idx="799">
                  <c:v>42948.072916666599</c:v>
                </c:pt>
                <c:pt idx="800">
                  <c:v>42948.09375</c:v>
                </c:pt>
                <c:pt idx="801">
                  <c:v>42948.114583333401</c:v>
                </c:pt>
                <c:pt idx="802">
                  <c:v>42948.135416666599</c:v>
                </c:pt>
                <c:pt idx="803">
                  <c:v>42948.15625</c:v>
                </c:pt>
                <c:pt idx="804">
                  <c:v>42948.177083333401</c:v>
                </c:pt>
                <c:pt idx="805">
                  <c:v>42948.197916666599</c:v>
                </c:pt>
                <c:pt idx="806">
                  <c:v>42948.21875</c:v>
                </c:pt>
                <c:pt idx="807">
                  <c:v>42948.239583333401</c:v>
                </c:pt>
                <c:pt idx="808">
                  <c:v>42948.260416666599</c:v>
                </c:pt>
                <c:pt idx="809">
                  <c:v>42948.28125</c:v>
                </c:pt>
                <c:pt idx="810">
                  <c:v>42948.302083333401</c:v>
                </c:pt>
                <c:pt idx="811">
                  <c:v>42948.322916666599</c:v>
                </c:pt>
                <c:pt idx="812">
                  <c:v>42948.34375</c:v>
                </c:pt>
                <c:pt idx="813">
                  <c:v>42948.364583333401</c:v>
                </c:pt>
                <c:pt idx="814">
                  <c:v>42948.385416666599</c:v>
                </c:pt>
                <c:pt idx="815">
                  <c:v>42948.40625</c:v>
                </c:pt>
                <c:pt idx="816">
                  <c:v>42948.427083333401</c:v>
                </c:pt>
                <c:pt idx="817">
                  <c:v>42948.447916666599</c:v>
                </c:pt>
                <c:pt idx="818">
                  <c:v>42948.46875</c:v>
                </c:pt>
                <c:pt idx="819">
                  <c:v>42948.489583333401</c:v>
                </c:pt>
                <c:pt idx="820">
                  <c:v>42948.510416666599</c:v>
                </c:pt>
                <c:pt idx="821">
                  <c:v>42948.53125</c:v>
                </c:pt>
                <c:pt idx="822">
                  <c:v>42948.552083333401</c:v>
                </c:pt>
                <c:pt idx="823">
                  <c:v>42948.572916666599</c:v>
                </c:pt>
                <c:pt idx="824">
                  <c:v>42948.59375</c:v>
                </c:pt>
                <c:pt idx="825">
                  <c:v>42948.614583333401</c:v>
                </c:pt>
                <c:pt idx="826">
                  <c:v>42948.635416666599</c:v>
                </c:pt>
                <c:pt idx="827">
                  <c:v>42948.65625</c:v>
                </c:pt>
                <c:pt idx="828">
                  <c:v>42948.677083333401</c:v>
                </c:pt>
                <c:pt idx="829">
                  <c:v>42948.697916666599</c:v>
                </c:pt>
                <c:pt idx="830">
                  <c:v>42948.71875</c:v>
                </c:pt>
                <c:pt idx="831">
                  <c:v>42948.739583333401</c:v>
                </c:pt>
                <c:pt idx="832">
                  <c:v>42948.760416666599</c:v>
                </c:pt>
                <c:pt idx="833">
                  <c:v>42948.78125</c:v>
                </c:pt>
                <c:pt idx="834">
                  <c:v>42948.802083333401</c:v>
                </c:pt>
                <c:pt idx="835">
                  <c:v>42948.822916666599</c:v>
                </c:pt>
                <c:pt idx="836">
                  <c:v>42948.84375</c:v>
                </c:pt>
                <c:pt idx="837">
                  <c:v>42948.864583333401</c:v>
                </c:pt>
                <c:pt idx="838">
                  <c:v>42948.885416666599</c:v>
                </c:pt>
                <c:pt idx="839">
                  <c:v>42948.90625</c:v>
                </c:pt>
                <c:pt idx="840">
                  <c:v>42948.927083333401</c:v>
                </c:pt>
                <c:pt idx="841">
                  <c:v>42948.947916666599</c:v>
                </c:pt>
                <c:pt idx="842">
                  <c:v>42948.96875</c:v>
                </c:pt>
                <c:pt idx="843">
                  <c:v>42948.989583333401</c:v>
                </c:pt>
                <c:pt idx="844">
                  <c:v>42949.010416666599</c:v>
                </c:pt>
                <c:pt idx="845">
                  <c:v>42949.03125</c:v>
                </c:pt>
                <c:pt idx="846">
                  <c:v>42949.052083333401</c:v>
                </c:pt>
                <c:pt idx="847">
                  <c:v>42949.072916666599</c:v>
                </c:pt>
                <c:pt idx="848">
                  <c:v>42949.09375</c:v>
                </c:pt>
                <c:pt idx="849">
                  <c:v>42949.114583333401</c:v>
                </c:pt>
                <c:pt idx="850">
                  <c:v>42949.135416666599</c:v>
                </c:pt>
                <c:pt idx="851">
                  <c:v>42949.15625</c:v>
                </c:pt>
                <c:pt idx="852">
                  <c:v>42949.177083333401</c:v>
                </c:pt>
                <c:pt idx="853">
                  <c:v>42949.197916666599</c:v>
                </c:pt>
                <c:pt idx="854">
                  <c:v>42949.21875</c:v>
                </c:pt>
                <c:pt idx="855">
                  <c:v>42949.239583333401</c:v>
                </c:pt>
                <c:pt idx="856">
                  <c:v>42949.260416666599</c:v>
                </c:pt>
                <c:pt idx="857">
                  <c:v>42949.28125</c:v>
                </c:pt>
                <c:pt idx="858">
                  <c:v>42949.302083333401</c:v>
                </c:pt>
                <c:pt idx="859">
                  <c:v>42949.322916666599</c:v>
                </c:pt>
                <c:pt idx="860">
                  <c:v>42949.34375</c:v>
                </c:pt>
                <c:pt idx="861">
                  <c:v>42949.364583333401</c:v>
                </c:pt>
                <c:pt idx="862">
                  <c:v>42949.385416666599</c:v>
                </c:pt>
                <c:pt idx="863">
                  <c:v>42949.40625</c:v>
                </c:pt>
                <c:pt idx="864">
                  <c:v>42949.427083333401</c:v>
                </c:pt>
                <c:pt idx="865">
                  <c:v>42949.447916666599</c:v>
                </c:pt>
                <c:pt idx="866">
                  <c:v>42949.46875</c:v>
                </c:pt>
                <c:pt idx="867">
                  <c:v>42949.489583333401</c:v>
                </c:pt>
                <c:pt idx="868">
                  <c:v>42949.510416666599</c:v>
                </c:pt>
                <c:pt idx="869">
                  <c:v>42949.53125</c:v>
                </c:pt>
                <c:pt idx="870">
                  <c:v>42949.552083333401</c:v>
                </c:pt>
                <c:pt idx="871">
                  <c:v>42949.572916666599</c:v>
                </c:pt>
                <c:pt idx="872">
                  <c:v>42949.59375</c:v>
                </c:pt>
                <c:pt idx="873">
                  <c:v>42949.614583333401</c:v>
                </c:pt>
                <c:pt idx="874">
                  <c:v>42949.635416666599</c:v>
                </c:pt>
                <c:pt idx="875">
                  <c:v>42949.65625</c:v>
                </c:pt>
                <c:pt idx="876">
                  <c:v>42949.677083333401</c:v>
                </c:pt>
                <c:pt idx="877">
                  <c:v>42949.697916666599</c:v>
                </c:pt>
                <c:pt idx="878">
                  <c:v>42949.71875</c:v>
                </c:pt>
                <c:pt idx="879">
                  <c:v>42949.739583333401</c:v>
                </c:pt>
                <c:pt idx="880">
                  <c:v>42949.760416666599</c:v>
                </c:pt>
                <c:pt idx="881">
                  <c:v>42949.78125</c:v>
                </c:pt>
                <c:pt idx="882">
                  <c:v>42949.802083333401</c:v>
                </c:pt>
                <c:pt idx="883">
                  <c:v>42949.822916666599</c:v>
                </c:pt>
                <c:pt idx="884">
                  <c:v>42949.84375</c:v>
                </c:pt>
                <c:pt idx="885">
                  <c:v>42949.864583333401</c:v>
                </c:pt>
                <c:pt idx="886">
                  <c:v>42949.885416666599</c:v>
                </c:pt>
                <c:pt idx="887">
                  <c:v>42949.90625</c:v>
                </c:pt>
                <c:pt idx="888">
                  <c:v>42949.927083333401</c:v>
                </c:pt>
                <c:pt idx="889">
                  <c:v>42949.947916666599</c:v>
                </c:pt>
                <c:pt idx="890">
                  <c:v>42949.96875</c:v>
                </c:pt>
                <c:pt idx="891">
                  <c:v>42949.989583333401</c:v>
                </c:pt>
                <c:pt idx="892">
                  <c:v>42950.010416666599</c:v>
                </c:pt>
                <c:pt idx="893">
                  <c:v>42950.03125</c:v>
                </c:pt>
                <c:pt idx="894">
                  <c:v>42950.052083333401</c:v>
                </c:pt>
                <c:pt idx="895">
                  <c:v>42950.072916666599</c:v>
                </c:pt>
                <c:pt idx="896">
                  <c:v>42950.09375</c:v>
                </c:pt>
                <c:pt idx="897">
                  <c:v>42950.114583333401</c:v>
                </c:pt>
                <c:pt idx="898">
                  <c:v>42950.135416666599</c:v>
                </c:pt>
                <c:pt idx="899">
                  <c:v>42950.15625</c:v>
                </c:pt>
                <c:pt idx="900">
                  <c:v>42950.177083333401</c:v>
                </c:pt>
                <c:pt idx="901">
                  <c:v>42950.197916666599</c:v>
                </c:pt>
                <c:pt idx="902">
                  <c:v>42950.21875</c:v>
                </c:pt>
                <c:pt idx="903">
                  <c:v>42950.239583333401</c:v>
                </c:pt>
                <c:pt idx="904">
                  <c:v>42950.260416666599</c:v>
                </c:pt>
                <c:pt idx="905">
                  <c:v>42950.28125</c:v>
                </c:pt>
                <c:pt idx="906">
                  <c:v>42950.302083333401</c:v>
                </c:pt>
                <c:pt idx="907">
                  <c:v>42950.322916666599</c:v>
                </c:pt>
                <c:pt idx="908">
                  <c:v>42950.34375</c:v>
                </c:pt>
                <c:pt idx="909">
                  <c:v>42950.364583333401</c:v>
                </c:pt>
                <c:pt idx="910">
                  <c:v>42950.385416666599</c:v>
                </c:pt>
                <c:pt idx="911">
                  <c:v>42950.40625</c:v>
                </c:pt>
                <c:pt idx="912">
                  <c:v>42950.427083333401</c:v>
                </c:pt>
                <c:pt idx="913">
                  <c:v>42950.447916666599</c:v>
                </c:pt>
                <c:pt idx="914">
                  <c:v>42950.46875</c:v>
                </c:pt>
                <c:pt idx="915">
                  <c:v>42950.489583333401</c:v>
                </c:pt>
                <c:pt idx="916">
                  <c:v>42950.510416666599</c:v>
                </c:pt>
                <c:pt idx="917">
                  <c:v>42950.53125</c:v>
                </c:pt>
                <c:pt idx="918">
                  <c:v>42950.552083333401</c:v>
                </c:pt>
                <c:pt idx="919">
                  <c:v>42950.572916666599</c:v>
                </c:pt>
                <c:pt idx="920">
                  <c:v>42950.59375</c:v>
                </c:pt>
                <c:pt idx="921">
                  <c:v>42950.614583333401</c:v>
                </c:pt>
                <c:pt idx="922">
                  <c:v>42950.635416666599</c:v>
                </c:pt>
                <c:pt idx="923">
                  <c:v>42950.65625</c:v>
                </c:pt>
                <c:pt idx="924">
                  <c:v>42950.677083333401</c:v>
                </c:pt>
                <c:pt idx="925">
                  <c:v>42950.697916666599</c:v>
                </c:pt>
                <c:pt idx="926">
                  <c:v>42950.71875</c:v>
                </c:pt>
                <c:pt idx="927">
                  <c:v>42950.739583333401</c:v>
                </c:pt>
                <c:pt idx="928">
                  <c:v>42950.760416666599</c:v>
                </c:pt>
                <c:pt idx="929">
                  <c:v>42950.78125</c:v>
                </c:pt>
                <c:pt idx="930">
                  <c:v>42950.802083333401</c:v>
                </c:pt>
                <c:pt idx="931">
                  <c:v>42950.822916666599</c:v>
                </c:pt>
                <c:pt idx="932">
                  <c:v>42950.84375</c:v>
                </c:pt>
                <c:pt idx="933">
                  <c:v>42950.864583333401</c:v>
                </c:pt>
                <c:pt idx="934">
                  <c:v>42950.885416666599</c:v>
                </c:pt>
                <c:pt idx="935">
                  <c:v>42950.90625</c:v>
                </c:pt>
                <c:pt idx="936">
                  <c:v>42950.927083333401</c:v>
                </c:pt>
                <c:pt idx="937">
                  <c:v>42950.947916666599</c:v>
                </c:pt>
                <c:pt idx="938">
                  <c:v>42950.96875</c:v>
                </c:pt>
                <c:pt idx="939">
                  <c:v>42950.989583333401</c:v>
                </c:pt>
                <c:pt idx="940">
                  <c:v>42951.010416666599</c:v>
                </c:pt>
                <c:pt idx="941">
                  <c:v>42951.03125</c:v>
                </c:pt>
                <c:pt idx="942">
                  <c:v>42951.052083333401</c:v>
                </c:pt>
                <c:pt idx="943">
                  <c:v>42951.072916666599</c:v>
                </c:pt>
                <c:pt idx="944">
                  <c:v>42951.09375</c:v>
                </c:pt>
                <c:pt idx="945">
                  <c:v>42951.114583333401</c:v>
                </c:pt>
                <c:pt idx="946">
                  <c:v>42951.135416666599</c:v>
                </c:pt>
                <c:pt idx="947">
                  <c:v>42951.15625</c:v>
                </c:pt>
                <c:pt idx="948">
                  <c:v>42951.177083333401</c:v>
                </c:pt>
                <c:pt idx="949">
                  <c:v>42951.197916666599</c:v>
                </c:pt>
                <c:pt idx="950">
                  <c:v>42951.21875</c:v>
                </c:pt>
                <c:pt idx="951">
                  <c:v>42951.239583333401</c:v>
                </c:pt>
                <c:pt idx="952">
                  <c:v>42951.260416666599</c:v>
                </c:pt>
                <c:pt idx="953">
                  <c:v>42951.28125</c:v>
                </c:pt>
                <c:pt idx="954">
                  <c:v>42951.302083333401</c:v>
                </c:pt>
                <c:pt idx="955">
                  <c:v>42951.322916666599</c:v>
                </c:pt>
                <c:pt idx="956">
                  <c:v>42951.34375</c:v>
                </c:pt>
                <c:pt idx="957">
                  <c:v>42951.364583333401</c:v>
                </c:pt>
                <c:pt idx="958">
                  <c:v>42951.385416666599</c:v>
                </c:pt>
                <c:pt idx="959">
                  <c:v>42951.40625</c:v>
                </c:pt>
                <c:pt idx="960">
                  <c:v>42951.427083333401</c:v>
                </c:pt>
                <c:pt idx="961">
                  <c:v>42951.447916666599</c:v>
                </c:pt>
                <c:pt idx="962">
                  <c:v>42951.46875</c:v>
                </c:pt>
                <c:pt idx="963">
                  <c:v>42951.489583333401</c:v>
                </c:pt>
                <c:pt idx="964">
                  <c:v>42951.510416666599</c:v>
                </c:pt>
                <c:pt idx="965">
                  <c:v>42951.53125</c:v>
                </c:pt>
                <c:pt idx="966">
                  <c:v>42951.552083333401</c:v>
                </c:pt>
                <c:pt idx="967">
                  <c:v>42951.572916666599</c:v>
                </c:pt>
                <c:pt idx="968">
                  <c:v>42951.59375</c:v>
                </c:pt>
                <c:pt idx="969">
                  <c:v>42951.614583333401</c:v>
                </c:pt>
                <c:pt idx="970">
                  <c:v>42951.635416666599</c:v>
                </c:pt>
                <c:pt idx="971">
                  <c:v>42951.65625</c:v>
                </c:pt>
                <c:pt idx="972">
                  <c:v>42951.677083333401</c:v>
                </c:pt>
                <c:pt idx="973">
                  <c:v>42951.697916666599</c:v>
                </c:pt>
                <c:pt idx="974">
                  <c:v>42951.71875</c:v>
                </c:pt>
                <c:pt idx="975">
                  <c:v>42951.739583333401</c:v>
                </c:pt>
                <c:pt idx="976">
                  <c:v>42951.760416666599</c:v>
                </c:pt>
                <c:pt idx="977">
                  <c:v>42951.78125</c:v>
                </c:pt>
                <c:pt idx="978">
                  <c:v>42951.802083333401</c:v>
                </c:pt>
                <c:pt idx="979">
                  <c:v>42951.822916666599</c:v>
                </c:pt>
                <c:pt idx="980">
                  <c:v>42951.84375</c:v>
                </c:pt>
                <c:pt idx="981">
                  <c:v>42951.864583333401</c:v>
                </c:pt>
                <c:pt idx="982">
                  <c:v>42951.885416666599</c:v>
                </c:pt>
                <c:pt idx="983">
                  <c:v>42951.90625</c:v>
                </c:pt>
                <c:pt idx="984">
                  <c:v>42951.927083333401</c:v>
                </c:pt>
                <c:pt idx="985">
                  <c:v>42951.947916666599</c:v>
                </c:pt>
                <c:pt idx="986">
                  <c:v>42951.96875</c:v>
                </c:pt>
                <c:pt idx="987">
                  <c:v>42951.989583333401</c:v>
                </c:pt>
                <c:pt idx="988">
                  <c:v>42952.010416666599</c:v>
                </c:pt>
                <c:pt idx="989">
                  <c:v>42952.03125</c:v>
                </c:pt>
                <c:pt idx="990">
                  <c:v>42952.052083333401</c:v>
                </c:pt>
                <c:pt idx="991">
                  <c:v>42952.072916666599</c:v>
                </c:pt>
                <c:pt idx="992">
                  <c:v>42952.09375</c:v>
                </c:pt>
                <c:pt idx="993">
                  <c:v>42952.114583333401</c:v>
                </c:pt>
                <c:pt idx="994">
                  <c:v>42952.135416666599</c:v>
                </c:pt>
                <c:pt idx="995">
                  <c:v>42952.15625</c:v>
                </c:pt>
                <c:pt idx="996">
                  <c:v>42952.177083333401</c:v>
                </c:pt>
                <c:pt idx="997">
                  <c:v>42952.197916666599</c:v>
                </c:pt>
                <c:pt idx="998">
                  <c:v>42952.21875</c:v>
                </c:pt>
                <c:pt idx="999">
                  <c:v>42952.239583333401</c:v>
                </c:pt>
                <c:pt idx="1000">
                  <c:v>42952.260416666599</c:v>
                </c:pt>
                <c:pt idx="1001">
                  <c:v>42952.28125</c:v>
                </c:pt>
                <c:pt idx="1002">
                  <c:v>42952.302083333401</c:v>
                </c:pt>
                <c:pt idx="1003">
                  <c:v>42952.322916666599</c:v>
                </c:pt>
                <c:pt idx="1004">
                  <c:v>42952.34375</c:v>
                </c:pt>
                <c:pt idx="1005">
                  <c:v>42952.364583333401</c:v>
                </c:pt>
                <c:pt idx="1006">
                  <c:v>42952.385416666599</c:v>
                </c:pt>
                <c:pt idx="1007">
                  <c:v>42952.40625</c:v>
                </c:pt>
                <c:pt idx="1008">
                  <c:v>42952.427083333401</c:v>
                </c:pt>
                <c:pt idx="1009">
                  <c:v>42952.447916666599</c:v>
                </c:pt>
                <c:pt idx="1010">
                  <c:v>42952.46875</c:v>
                </c:pt>
                <c:pt idx="1011">
                  <c:v>42952.489583333401</c:v>
                </c:pt>
                <c:pt idx="1012">
                  <c:v>42952.510416666599</c:v>
                </c:pt>
                <c:pt idx="1013">
                  <c:v>42952.53125</c:v>
                </c:pt>
                <c:pt idx="1014">
                  <c:v>42952.552083333401</c:v>
                </c:pt>
                <c:pt idx="1015">
                  <c:v>42952.572916666599</c:v>
                </c:pt>
                <c:pt idx="1016">
                  <c:v>42952.59375</c:v>
                </c:pt>
                <c:pt idx="1017">
                  <c:v>42952.614583333401</c:v>
                </c:pt>
                <c:pt idx="1018">
                  <c:v>42952.635416666599</c:v>
                </c:pt>
                <c:pt idx="1019">
                  <c:v>42952.65625</c:v>
                </c:pt>
                <c:pt idx="1020">
                  <c:v>42952.677083333401</c:v>
                </c:pt>
                <c:pt idx="1021">
                  <c:v>42952.697916666599</c:v>
                </c:pt>
                <c:pt idx="1022">
                  <c:v>42952.71875</c:v>
                </c:pt>
                <c:pt idx="1023">
                  <c:v>42952.739583333401</c:v>
                </c:pt>
                <c:pt idx="1024">
                  <c:v>42952.760416666599</c:v>
                </c:pt>
                <c:pt idx="1025">
                  <c:v>42952.78125</c:v>
                </c:pt>
                <c:pt idx="1026">
                  <c:v>42952.802083333401</c:v>
                </c:pt>
                <c:pt idx="1027">
                  <c:v>42952.822916666599</c:v>
                </c:pt>
                <c:pt idx="1028">
                  <c:v>42952.84375</c:v>
                </c:pt>
                <c:pt idx="1029">
                  <c:v>42952.864583333401</c:v>
                </c:pt>
                <c:pt idx="1030">
                  <c:v>42952.885416666599</c:v>
                </c:pt>
                <c:pt idx="1031">
                  <c:v>42952.90625</c:v>
                </c:pt>
                <c:pt idx="1032">
                  <c:v>42952.927083333401</c:v>
                </c:pt>
                <c:pt idx="1033">
                  <c:v>42952.947916666599</c:v>
                </c:pt>
                <c:pt idx="1034">
                  <c:v>42952.96875</c:v>
                </c:pt>
                <c:pt idx="1035">
                  <c:v>42952.989583333401</c:v>
                </c:pt>
                <c:pt idx="1036">
                  <c:v>42953.010416666599</c:v>
                </c:pt>
                <c:pt idx="1037">
                  <c:v>42953.03125</c:v>
                </c:pt>
                <c:pt idx="1038">
                  <c:v>42953.052083333401</c:v>
                </c:pt>
                <c:pt idx="1039">
                  <c:v>42953.072916666599</c:v>
                </c:pt>
                <c:pt idx="1040">
                  <c:v>42953.09375</c:v>
                </c:pt>
                <c:pt idx="1041">
                  <c:v>42953.114583333401</c:v>
                </c:pt>
                <c:pt idx="1042">
                  <c:v>42953.135416666599</c:v>
                </c:pt>
                <c:pt idx="1043">
                  <c:v>42953.15625</c:v>
                </c:pt>
                <c:pt idx="1044">
                  <c:v>42953.177083333401</c:v>
                </c:pt>
                <c:pt idx="1045">
                  <c:v>42953.197916666599</c:v>
                </c:pt>
                <c:pt idx="1046">
                  <c:v>42953.21875</c:v>
                </c:pt>
                <c:pt idx="1047">
                  <c:v>42953.239583333401</c:v>
                </c:pt>
                <c:pt idx="1048">
                  <c:v>42953.260416666599</c:v>
                </c:pt>
                <c:pt idx="1049">
                  <c:v>42953.28125</c:v>
                </c:pt>
                <c:pt idx="1050">
                  <c:v>42953.302083333401</c:v>
                </c:pt>
                <c:pt idx="1051">
                  <c:v>42953.322916666599</c:v>
                </c:pt>
                <c:pt idx="1052">
                  <c:v>42953.34375</c:v>
                </c:pt>
                <c:pt idx="1053">
                  <c:v>42953.364583333401</c:v>
                </c:pt>
                <c:pt idx="1054">
                  <c:v>42953.385416666599</c:v>
                </c:pt>
                <c:pt idx="1055">
                  <c:v>42953.40625</c:v>
                </c:pt>
                <c:pt idx="1056">
                  <c:v>42953.427083333401</c:v>
                </c:pt>
                <c:pt idx="1057">
                  <c:v>42953.447916666599</c:v>
                </c:pt>
                <c:pt idx="1058">
                  <c:v>42953.46875</c:v>
                </c:pt>
                <c:pt idx="1059">
                  <c:v>42953.489583333401</c:v>
                </c:pt>
                <c:pt idx="1060">
                  <c:v>42953.510416666599</c:v>
                </c:pt>
                <c:pt idx="1061">
                  <c:v>42953.53125</c:v>
                </c:pt>
                <c:pt idx="1062">
                  <c:v>42953.552083333401</c:v>
                </c:pt>
                <c:pt idx="1063">
                  <c:v>42953.572916666599</c:v>
                </c:pt>
                <c:pt idx="1064">
                  <c:v>42953.59375</c:v>
                </c:pt>
                <c:pt idx="1065">
                  <c:v>42953.614583333401</c:v>
                </c:pt>
                <c:pt idx="1066">
                  <c:v>42953.635416666599</c:v>
                </c:pt>
                <c:pt idx="1067">
                  <c:v>42953.65625</c:v>
                </c:pt>
                <c:pt idx="1068">
                  <c:v>42953.677083333401</c:v>
                </c:pt>
                <c:pt idx="1069">
                  <c:v>42953.697916666599</c:v>
                </c:pt>
                <c:pt idx="1070">
                  <c:v>42953.71875</c:v>
                </c:pt>
                <c:pt idx="1071">
                  <c:v>42953.739583333401</c:v>
                </c:pt>
                <c:pt idx="1072">
                  <c:v>42953.760416666599</c:v>
                </c:pt>
                <c:pt idx="1073">
                  <c:v>42953.78125</c:v>
                </c:pt>
                <c:pt idx="1074">
                  <c:v>42953.802083333401</c:v>
                </c:pt>
                <c:pt idx="1075">
                  <c:v>42953.822916666599</c:v>
                </c:pt>
                <c:pt idx="1076">
                  <c:v>42953.84375</c:v>
                </c:pt>
                <c:pt idx="1077">
                  <c:v>42953.864583333401</c:v>
                </c:pt>
                <c:pt idx="1078">
                  <c:v>42953.885416666599</c:v>
                </c:pt>
                <c:pt idx="1079">
                  <c:v>42953.90625</c:v>
                </c:pt>
                <c:pt idx="1080">
                  <c:v>42953.927083333401</c:v>
                </c:pt>
                <c:pt idx="1081">
                  <c:v>42953.947916666599</c:v>
                </c:pt>
                <c:pt idx="1082">
                  <c:v>42953.96875</c:v>
                </c:pt>
                <c:pt idx="1083">
                  <c:v>42953.989583333401</c:v>
                </c:pt>
                <c:pt idx="1084">
                  <c:v>42954.010416666599</c:v>
                </c:pt>
                <c:pt idx="1085">
                  <c:v>42954.03125</c:v>
                </c:pt>
                <c:pt idx="1086">
                  <c:v>42954.052083333401</c:v>
                </c:pt>
                <c:pt idx="1087">
                  <c:v>42954.072916666599</c:v>
                </c:pt>
                <c:pt idx="1088">
                  <c:v>42954.09375</c:v>
                </c:pt>
                <c:pt idx="1089">
                  <c:v>42954.114583333401</c:v>
                </c:pt>
                <c:pt idx="1090">
                  <c:v>42954.135416666599</c:v>
                </c:pt>
                <c:pt idx="1091">
                  <c:v>42954.15625</c:v>
                </c:pt>
                <c:pt idx="1092">
                  <c:v>42954.177083333401</c:v>
                </c:pt>
                <c:pt idx="1093">
                  <c:v>42954.197916666599</c:v>
                </c:pt>
                <c:pt idx="1094">
                  <c:v>42954.21875</c:v>
                </c:pt>
                <c:pt idx="1095">
                  <c:v>42954.239583333401</c:v>
                </c:pt>
                <c:pt idx="1096">
                  <c:v>42954.260416666599</c:v>
                </c:pt>
                <c:pt idx="1097">
                  <c:v>42954.28125</c:v>
                </c:pt>
                <c:pt idx="1098">
                  <c:v>42954.302083333401</c:v>
                </c:pt>
                <c:pt idx="1099">
                  <c:v>42954.322916666599</c:v>
                </c:pt>
                <c:pt idx="1100">
                  <c:v>42954.34375</c:v>
                </c:pt>
                <c:pt idx="1101">
                  <c:v>42954.364583333401</c:v>
                </c:pt>
                <c:pt idx="1102">
                  <c:v>42954.385416666599</c:v>
                </c:pt>
                <c:pt idx="1103">
                  <c:v>42954.40625</c:v>
                </c:pt>
                <c:pt idx="1104">
                  <c:v>42954.427083333401</c:v>
                </c:pt>
                <c:pt idx="1105">
                  <c:v>42954.447916666599</c:v>
                </c:pt>
                <c:pt idx="1106">
                  <c:v>42954.46875</c:v>
                </c:pt>
                <c:pt idx="1107">
                  <c:v>42954.489583333401</c:v>
                </c:pt>
                <c:pt idx="1108">
                  <c:v>42954.510416666599</c:v>
                </c:pt>
                <c:pt idx="1109">
                  <c:v>42954.53125</c:v>
                </c:pt>
                <c:pt idx="1110">
                  <c:v>42954.552083333401</c:v>
                </c:pt>
                <c:pt idx="1111">
                  <c:v>42954.572916666599</c:v>
                </c:pt>
                <c:pt idx="1112">
                  <c:v>42954.59375</c:v>
                </c:pt>
                <c:pt idx="1113">
                  <c:v>42954.614583333401</c:v>
                </c:pt>
                <c:pt idx="1114">
                  <c:v>42954.635416666599</c:v>
                </c:pt>
                <c:pt idx="1115">
                  <c:v>42954.65625</c:v>
                </c:pt>
                <c:pt idx="1116">
                  <c:v>42954.677083333401</c:v>
                </c:pt>
                <c:pt idx="1117">
                  <c:v>42954.697916666599</c:v>
                </c:pt>
                <c:pt idx="1118">
                  <c:v>42954.71875</c:v>
                </c:pt>
                <c:pt idx="1119">
                  <c:v>42954.739583333401</c:v>
                </c:pt>
                <c:pt idx="1120">
                  <c:v>42954.760416666599</c:v>
                </c:pt>
                <c:pt idx="1121">
                  <c:v>42954.78125</c:v>
                </c:pt>
                <c:pt idx="1122">
                  <c:v>42954.802083333401</c:v>
                </c:pt>
                <c:pt idx="1123">
                  <c:v>42954.822916666599</c:v>
                </c:pt>
                <c:pt idx="1124">
                  <c:v>42954.84375</c:v>
                </c:pt>
                <c:pt idx="1125">
                  <c:v>42954.864583333401</c:v>
                </c:pt>
                <c:pt idx="1126">
                  <c:v>42954.885416666599</c:v>
                </c:pt>
                <c:pt idx="1127">
                  <c:v>42954.90625</c:v>
                </c:pt>
                <c:pt idx="1128">
                  <c:v>42954.927083333401</c:v>
                </c:pt>
                <c:pt idx="1129">
                  <c:v>42954.947916666599</c:v>
                </c:pt>
                <c:pt idx="1130">
                  <c:v>42954.96875</c:v>
                </c:pt>
                <c:pt idx="1131">
                  <c:v>42954.989583333401</c:v>
                </c:pt>
                <c:pt idx="1132">
                  <c:v>42955.010416666599</c:v>
                </c:pt>
                <c:pt idx="1133">
                  <c:v>42955.03125</c:v>
                </c:pt>
                <c:pt idx="1134">
                  <c:v>42955.052083333401</c:v>
                </c:pt>
                <c:pt idx="1135">
                  <c:v>42955.072916666599</c:v>
                </c:pt>
                <c:pt idx="1136">
                  <c:v>42955.09375</c:v>
                </c:pt>
                <c:pt idx="1137">
                  <c:v>42955.114583333401</c:v>
                </c:pt>
                <c:pt idx="1138">
                  <c:v>42955.135416666599</c:v>
                </c:pt>
                <c:pt idx="1139">
                  <c:v>42955.15625</c:v>
                </c:pt>
                <c:pt idx="1140">
                  <c:v>42955.177083333401</c:v>
                </c:pt>
                <c:pt idx="1141">
                  <c:v>42955.197916666599</c:v>
                </c:pt>
                <c:pt idx="1142">
                  <c:v>42955.21875</c:v>
                </c:pt>
                <c:pt idx="1143">
                  <c:v>42955.239583333401</c:v>
                </c:pt>
                <c:pt idx="1144">
                  <c:v>42955.260416666599</c:v>
                </c:pt>
                <c:pt idx="1145">
                  <c:v>42955.28125</c:v>
                </c:pt>
                <c:pt idx="1146">
                  <c:v>42955.302083333401</c:v>
                </c:pt>
                <c:pt idx="1147">
                  <c:v>42955.322916666599</c:v>
                </c:pt>
                <c:pt idx="1148">
                  <c:v>42955.34375</c:v>
                </c:pt>
                <c:pt idx="1149">
                  <c:v>42955.364583333401</c:v>
                </c:pt>
                <c:pt idx="1150">
                  <c:v>42955.385416666599</c:v>
                </c:pt>
                <c:pt idx="1151">
                  <c:v>42955.40625</c:v>
                </c:pt>
                <c:pt idx="1152">
                  <c:v>42955.427083333401</c:v>
                </c:pt>
                <c:pt idx="1153">
                  <c:v>42955.447916666599</c:v>
                </c:pt>
                <c:pt idx="1154">
                  <c:v>42955.46875</c:v>
                </c:pt>
                <c:pt idx="1155">
                  <c:v>42955.489583333401</c:v>
                </c:pt>
                <c:pt idx="1156">
                  <c:v>42955.510416666599</c:v>
                </c:pt>
                <c:pt idx="1157">
                  <c:v>42955.53125</c:v>
                </c:pt>
                <c:pt idx="1158">
                  <c:v>42955.552083333401</c:v>
                </c:pt>
                <c:pt idx="1159">
                  <c:v>42955.572916666599</c:v>
                </c:pt>
                <c:pt idx="1160">
                  <c:v>42955.59375</c:v>
                </c:pt>
                <c:pt idx="1161">
                  <c:v>42955.614583333401</c:v>
                </c:pt>
                <c:pt idx="1162">
                  <c:v>42955.635416666599</c:v>
                </c:pt>
                <c:pt idx="1163">
                  <c:v>42955.65625</c:v>
                </c:pt>
                <c:pt idx="1164">
                  <c:v>42955.677083333401</c:v>
                </c:pt>
                <c:pt idx="1165">
                  <c:v>42955.697916666599</c:v>
                </c:pt>
                <c:pt idx="1166">
                  <c:v>42955.71875</c:v>
                </c:pt>
                <c:pt idx="1167">
                  <c:v>42955.739583333401</c:v>
                </c:pt>
                <c:pt idx="1168">
                  <c:v>42955.760416666599</c:v>
                </c:pt>
                <c:pt idx="1169">
                  <c:v>42955.78125</c:v>
                </c:pt>
                <c:pt idx="1170">
                  <c:v>42955.802083333401</c:v>
                </c:pt>
                <c:pt idx="1171">
                  <c:v>42955.822916666599</c:v>
                </c:pt>
                <c:pt idx="1172">
                  <c:v>42955.84375</c:v>
                </c:pt>
                <c:pt idx="1173">
                  <c:v>42955.864583333401</c:v>
                </c:pt>
                <c:pt idx="1174">
                  <c:v>42955.885416666599</c:v>
                </c:pt>
                <c:pt idx="1175">
                  <c:v>42955.90625</c:v>
                </c:pt>
                <c:pt idx="1176">
                  <c:v>42955.927083333401</c:v>
                </c:pt>
                <c:pt idx="1177">
                  <c:v>42955.947916666599</c:v>
                </c:pt>
                <c:pt idx="1178">
                  <c:v>42955.96875</c:v>
                </c:pt>
                <c:pt idx="1179">
                  <c:v>42955.989583333401</c:v>
                </c:pt>
                <c:pt idx="1180">
                  <c:v>42956.010416666599</c:v>
                </c:pt>
                <c:pt idx="1181">
                  <c:v>42956.03125</c:v>
                </c:pt>
                <c:pt idx="1182">
                  <c:v>42956.052083333401</c:v>
                </c:pt>
                <c:pt idx="1183">
                  <c:v>42956.072916666599</c:v>
                </c:pt>
                <c:pt idx="1184">
                  <c:v>42956.09375</c:v>
                </c:pt>
                <c:pt idx="1185">
                  <c:v>42956.114583333401</c:v>
                </c:pt>
                <c:pt idx="1186">
                  <c:v>42956.135416666599</c:v>
                </c:pt>
                <c:pt idx="1187">
                  <c:v>42956.15625</c:v>
                </c:pt>
                <c:pt idx="1188">
                  <c:v>42956.177083333401</c:v>
                </c:pt>
                <c:pt idx="1189">
                  <c:v>42956.197916666599</c:v>
                </c:pt>
                <c:pt idx="1190">
                  <c:v>42956.21875</c:v>
                </c:pt>
                <c:pt idx="1191">
                  <c:v>42956.239583333401</c:v>
                </c:pt>
                <c:pt idx="1192">
                  <c:v>42956.260416666599</c:v>
                </c:pt>
                <c:pt idx="1193">
                  <c:v>42956.28125</c:v>
                </c:pt>
                <c:pt idx="1194">
                  <c:v>42956.302083333401</c:v>
                </c:pt>
                <c:pt idx="1195">
                  <c:v>42956.322916666599</c:v>
                </c:pt>
                <c:pt idx="1196">
                  <c:v>42956.34375</c:v>
                </c:pt>
                <c:pt idx="1197">
                  <c:v>42956.364583333401</c:v>
                </c:pt>
                <c:pt idx="1198">
                  <c:v>42956.385416666599</c:v>
                </c:pt>
                <c:pt idx="1199">
                  <c:v>42956.40625</c:v>
                </c:pt>
                <c:pt idx="1200">
                  <c:v>42956.427083333401</c:v>
                </c:pt>
                <c:pt idx="1201">
                  <c:v>42956.447916666599</c:v>
                </c:pt>
                <c:pt idx="1202">
                  <c:v>42956.46875</c:v>
                </c:pt>
                <c:pt idx="1203">
                  <c:v>42956.489583333401</c:v>
                </c:pt>
                <c:pt idx="1204">
                  <c:v>42956.510416666599</c:v>
                </c:pt>
                <c:pt idx="1205">
                  <c:v>42956.53125</c:v>
                </c:pt>
                <c:pt idx="1206">
                  <c:v>42956.552083333401</c:v>
                </c:pt>
                <c:pt idx="1207">
                  <c:v>42956.572916666599</c:v>
                </c:pt>
                <c:pt idx="1208">
                  <c:v>42956.59375</c:v>
                </c:pt>
                <c:pt idx="1209">
                  <c:v>42956.614583333401</c:v>
                </c:pt>
                <c:pt idx="1210">
                  <c:v>42956.635416666599</c:v>
                </c:pt>
                <c:pt idx="1211">
                  <c:v>42956.65625</c:v>
                </c:pt>
                <c:pt idx="1212">
                  <c:v>42956.677083333401</c:v>
                </c:pt>
                <c:pt idx="1213">
                  <c:v>42956.697916666599</c:v>
                </c:pt>
                <c:pt idx="1214">
                  <c:v>42956.71875</c:v>
                </c:pt>
                <c:pt idx="1215">
                  <c:v>42956.739583333401</c:v>
                </c:pt>
                <c:pt idx="1216">
                  <c:v>42956.760416666599</c:v>
                </c:pt>
                <c:pt idx="1217">
                  <c:v>42956.78125</c:v>
                </c:pt>
                <c:pt idx="1218">
                  <c:v>42956.802083333401</c:v>
                </c:pt>
                <c:pt idx="1219">
                  <c:v>42956.822916666599</c:v>
                </c:pt>
                <c:pt idx="1220">
                  <c:v>42956.84375</c:v>
                </c:pt>
                <c:pt idx="1221">
                  <c:v>42956.864583333401</c:v>
                </c:pt>
                <c:pt idx="1222">
                  <c:v>42956.885416666599</c:v>
                </c:pt>
                <c:pt idx="1223">
                  <c:v>42956.90625</c:v>
                </c:pt>
                <c:pt idx="1224">
                  <c:v>42956.927083333401</c:v>
                </c:pt>
                <c:pt idx="1225">
                  <c:v>42956.947916666599</c:v>
                </c:pt>
                <c:pt idx="1226">
                  <c:v>42956.96875</c:v>
                </c:pt>
                <c:pt idx="1227">
                  <c:v>42956.989583333401</c:v>
                </c:pt>
                <c:pt idx="1228">
                  <c:v>42957.010416666599</c:v>
                </c:pt>
                <c:pt idx="1229">
                  <c:v>42957.03125</c:v>
                </c:pt>
                <c:pt idx="1230">
                  <c:v>42957.052083333401</c:v>
                </c:pt>
                <c:pt idx="1231">
                  <c:v>42957.072916666599</c:v>
                </c:pt>
                <c:pt idx="1232">
                  <c:v>42957.09375</c:v>
                </c:pt>
                <c:pt idx="1233">
                  <c:v>42957.114583333401</c:v>
                </c:pt>
                <c:pt idx="1234">
                  <c:v>42957.135416666599</c:v>
                </c:pt>
                <c:pt idx="1235">
                  <c:v>42957.15625</c:v>
                </c:pt>
                <c:pt idx="1236">
                  <c:v>42957.177083333401</c:v>
                </c:pt>
                <c:pt idx="1237">
                  <c:v>42957.197916666599</c:v>
                </c:pt>
                <c:pt idx="1238">
                  <c:v>42957.21875</c:v>
                </c:pt>
                <c:pt idx="1239">
                  <c:v>42957.239583333401</c:v>
                </c:pt>
                <c:pt idx="1240">
                  <c:v>42957.260416666599</c:v>
                </c:pt>
                <c:pt idx="1241">
                  <c:v>42957.28125</c:v>
                </c:pt>
                <c:pt idx="1242">
                  <c:v>42957.302083333401</c:v>
                </c:pt>
                <c:pt idx="1243">
                  <c:v>42957.322916666599</c:v>
                </c:pt>
                <c:pt idx="1244">
                  <c:v>42957.34375</c:v>
                </c:pt>
                <c:pt idx="1245">
                  <c:v>42957.364583333401</c:v>
                </c:pt>
                <c:pt idx="1246">
                  <c:v>42957.385416666599</c:v>
                </c:pt>
                <c:pt idx="1247">
                  <c:v>42957.40625</c:v>
                </c:pt>
                <c:pt idx="1248">
                  <c:v>42957.427083333401</c:v>
                </c:pt>
                <c:pt idx="1249">
                  <c:v>42957.447916666599</c:v>
                </c:pt>
                <c:pt idx="1250">
                  <c:v>42957.46875</c:v>
                </c:pt>
                <c:pt idx="1251">
                  <c:v>42957.489583333401</c:v>
                </c:pt>
                <c:pt idx="1252">
                  <c:v>42957.510416666599</c:v>
                </c:pt>
                <c:pt idx="1253">
                  <c:v>42957.53125</c:v>
                </c:pt>
                <c:pt idx="1254">
                  <c:v>42957.552083333401</c:v>
                </c:pt>
                <c:pt idx="1255">
                  <c:v>42957.572916666599</c:v>
                </c:pt>
                <c:pt idx="1256">
                  <c:v>42957.59375</c:v>
                </c:pt>
                <c:pt idx="1257">
                  <c:v>42957.614583333401</c:v>
                </c:pt>
                <c:pt idx="1258">
                  <c:v>42957.635416666599</c:v>
                </c:pt>
                <c:pt idx="1259">
                  <c:v>42957.65625</c:v>
                </c:pt>
                <c:pt idx="1260">
                  <c:v>42957.677083333401</c:v>
                </c:pt>
                <c:pt idx="1261">
                  <c:v>42957.697916666599</c:v>
                </c:pt>
                <c:pt idx="1262">
                  <c:v>42957.71875</c:v>
                </c:pt>
                <c:pt idx="1263">
                  <c:v>42957.739583333401</c:v>
                </c:pt>
                <c:pt idx="1264">
                  <c:v>42957.760416666599</c:v>
                </c:pt>
                <c:pt idx="1265">
                  <c:v>42957.78125</c:v>
                </c:pt>
                <c:pt idx="1266">
                  <c:v>42957.802083333401</c:v>
                </c:pt>
                <c:pt idx="1267">
                  <c:v>42957.822916666599</c:v>
                </c:pt>
                <c:pt idx="1268">
                  <c:v>42957.84375</c:v>
                </c:pt>
                <c:pt idx="1269">
                  <c:v>42957.864583333401</c:v>
                </c:pt>
                <c:pt idx="1270">
                  <c:v>42957.885416666599</c:v>
                </c:pt>
                <c:pt idx="1271">
                  <c:v>42957.90625</c:v>
                </c:pt>
                <c:pt idx="1272">
                  <c:v>42957.927083333401</c:v>
                </c:pt>
                <c:pt idx="1273">
                  <c:v>42957.947916666599</c:v>
                </c:pt>
                <c:pt idx="1274">
                  <c:v>42957.96875</c:v>
                </c:pt>
                <c:pt idx="1275">
                  <c:v>42957.989583333401</c:v>
                </c:pt>
                <c:pt idx="1276">
                  <c:v>42958.010416666599</c:v>
                </c:pt>
                <c:pt idx="1277">
                  <c:v>42958.03125</c:v>
                </c:pt>
                <c:pt idx="1278">
                  <c:v>42958.052083333401</c:v>
                </c:pt>
                <c:pt idx="1279">
                  <c:v>42958.072916666599</c:v>
                </c:pt>
                <c:pt idx="1280">
                  <c:v>42958.09375</c:v>
                </c:pt>
                <c:pt idx="1281">
                  <c:v>42958.114583333401</c:v>
                </c:pt>
                <c:pt idx="1282">
                  <c:v>42958.135416666599</c:v>
                </c:pt>
                <c:pt idx="1283">
                  <c:v>42958.15625</c:v>
                </c:pt>
                <c:pt idx="1284">
                  <c:v>42958.177083333401</c:v>
                </c:pt>
                <c:pt idx="1285">
                  <c:v>42958.197916666599</c:v>
                </c:pt>
                <c:pt idx="1286">
                  <c:v>42958.21875</c:v>
                </c:pt>
                <c:pt idx="1287">
                  <c:v>42958.239583333401</c:v>
                </c:pt>
                <c:pt idx="1288">
                  <c:v>42958.260416666599</c:v>
                </c:pt>
                <c:pt idx="1289">
                  <c:v>42958.28125</c:v>
                </c:pt>
                <c:pt idx="1290">
                  <c:v>42958.302083333401</c:v>
                </c:pt>
                <c:pt idx="1291">
                  <c:v>42958.322916666599</c:v>
                </c:pt>
                <c:pt idx="1292">
                  <c:v>42958.34375</c:v>
                </c:pt>
                <c:pt idx="1293">
                  <c:v>42958.364583333401</c:v>
                </c:pt>
                <c:pt idx="1294">
                  <c:v>42958.385416666599</c:v>
                </c:pt>
                <c:pt idx="1295">
                  <c:v>42958.40625</c:v>
                </c:pt>
                <c:pt idx="1296">
                  <c:v>42958.427083333401</c:v>
                </c:pt>
                <c:pt idx="1297">
                  <c:v>42958.447916666599</c:v>
                </c:pt>
                <c:pt idx="1298">
                  <c:v>42958.46875</c:v>
                </c:pt>
                <c:pt idx="1299">
                  <c:v>42958.489583333401</c:v>
                </c:pt>
                <c:pt idx="1300">
                  <c:v>42958.510416666599</c:v>
                </c:pt>
                <c:pt idx="1301">
                  <c:v>42958.53125</c:v>
                </c:pt>
                <c:pt idx="1302">
                  <c:v>42958.552083333401</c:v>
                </c:pt>
                <c:pt idx="1303">
                  <c:v>42958.572916666599</c:v>
                </c:pt>
                <c:pt idx="1304">
                  <c:v>42958.59375</c:v>
                </c:pt>
                <c:pt idx="1305">
                  <c:v>42958.614583333401</c:v>
                </c:pt>
                <c:pt idx="1306">
                  <c:v>42958.635416666599</c:v>
                </c:pt>
                <c:pt idx="1307">
                  <c:v>42958.65625</c:v>
                </c:pt>
                <c:pt idx="1308">
                  <c:v>42958.677083333401</c:v>
                </c:pt>
                <c:pt idx="1309">
                  <c:v>42958.697916666599</c:v>
                </c:pt>
                <c:pt idx="1310">
                  <c:v>42958.71875</c:v>
                </c:pt>
                <c:pt idx="1311">
                  <c:v>42958.739583333401</c:v>
                </c:pt>
                <c:pt idx="1312">
                  <c:v>42958.760416666599</c:v>
                </c:pt>
                <c:pt idx="1313">
                  <c:v>42958.78125</c:v>
                </c:pt>
                <c:pt idx="1314">
                  <c:v>42958.802083333401</c:v>
                </c:pt>
                <c:pt idx="1315">
                  <c:v>42958.822916666599</c:v>
                </c:pt>
                <c:pt idx="1316">
                  <c:v>42958.84375</c:v>
                </c:pt>
                <c:pt idx="1317">
                  <c:v>42958.864583333401</c:v>
                </c:pt>
                <c:pt idx="1318">
                  <c:v>42958.885416666599</c:v>
                </c:pt>
                <c:pt idx="1319">
                  <c:v>42958.90625</c:v>
                </c:pt>
                <c:pt idx="1320">
                  <c:v>42958.927083333401</c:v>
                </c:pt>
                <c:pt idx="1321">
                  <c:v>42958.947916666599</c:v>
                </c:pt>
                <c:pt idx="1322">
                  <c:v>42958.96875</c:v>
                </c:pt>
                <c:pt idx="1323">
                  <c:v>42958.989583333401</c:v>
                </c:pt>
                <c:pt idx="1324">
                  <c:v>42959.010416666599</c:v>
                </c:pt>
                <c:pt idx="1325">
                  <c:v>42959.03125</c:v>
                </c:pt>
                <c:pt idx="1326">
                  <c:v>42959.052083333401</c:v>
                </c:pt>
                <c:pt idx="1327">
                  <c:v>42959.072916666599</c:v>
                </c:pt>
                <c:pt idx="1328">
                  <c:v>42959.09375</c:v>
                </c:pt>
                <c:pt idx="1329">
                  <c:v>42959.114583333401</c:v>
                </c:pt>
                <c:pt idx="1330">
                  <c:v>42959.135416666599</c:v>
                </c:pt>
                <c:pt idx="1331">
                  <c:v>42959.15625</c:v>
                </c:pt>
                <c:pt idx="1332">
                  <c:v>42959.177083333401</c:v>
                </c:pt>
                <c:pt idx="1333">
                  <c:v>42959.197916666599</c:v>
                </c:pt>
                <c:pt idx="1334">
                  <c:v>42959.21875</c:v>
                </c:pt>
                <c:pt idx="1335">
                  <c:v>42959.239583333401</c:v>
                </c:pt>
                <c:pt idx="1336">
                  <c:v>42959.260416666599</c:v>
                </c:pt>
                <c:pt idx="1337">
                  <c:v>42959.28125</c:v>
                </c:pt>
                <c:pt idx="1338">
                  <c:v>42959.302083333401</c:v>
                </c:pt>
                <c:pt idx="1339">
                  <c:v>42959.322916666599</c:v>
                </c:pt>
                <c:pt idx="1340">
                  <c:v>42959.34375</c:v>
                </c:pt>
                <c:pt idx="1341">
                  <c:v>42959.364583333401</c:v>
                </c:pt>
                <c:pt idx="1342">
                  <c:v>42959.385416666599</c:v>
                </c:pt>
                <c:pt idx="1343">
                  <c:v>42959.40625</c:v>
                </c:pt>
                <c:pt idx="1344">
                  <c:v>42959.427083333401</c:v>
                </c:pt>
                <c:pt idx="1345">
                  <c:v>42959.447916666599</c:v>
                </c:pt>
                <c:pt idx="1346">
                  <c:v>42959.46875</c:v>
                </c:pt>
                <c:pt idx="1347">
                  <c:v>42959.489583333401</c:v>
                </c:pt>
                <c:pt idx="1348">
                  <c:v>42959.510416666599</c:v>
                </c:pt>
                <c:pt idx="1349">
                  <c:v>42959.53125</c:v>
                </c:pt>
                <c:pt idx="1350">
                  <c:v>42959.552083333401</c:v>
                </c:pt>
                <c:pt idx="1351">
                  <c:v>42959.572916666599</c:v>
                </c:pt>
                <c:pt idx="1352">
                  <c:v>42959.59375</c:v>
                </c:pt>
                <c:pt idx="1353">
                  <c:v>42959.614583333401</c:v>
                </c:pt>
                <c:pt idx="1354">
                  <c:v>42959.635416666599</c:v>
                </c:pt>
                <c:pt idx="1355">
                  <c:v>42959.65625</c:v>
                </c:pt>
                <c:pt idx="1356">
                  <c:v>42959.677083333401</c:v>
                </c:pt>
                <c:pt idx="1357">
                  <c:v>42959.697916666599</c:v>
                </c:pt>
                <c:pt idx="1358">
                  <c:v>42959.71875</c:v>
                </c:pt>
                <c:pt idx="1359">
                  <c:v>42959.739583333401</c:v>
                </c:pt>
                <c:pt idx="1360">
                  <c:v>42959.760416666599</c:v>
                </c:pt>
                <c:pt idx="1361">
                  <c:v>42959.78125</c:v>
                </c:pt>
                <c:pt idx="1362">
                  <c:v>42959.802083333401</c:v>
                </c:pt>
                <c:pt idx="1363">
                  <c:v>42959.822916666599</c:v>
                </c:pt>
                <c:pt idx="1364">
                  <c:v>42959.84375</c:v>
                </c:pt>
                <c:pt idx="1365">
                  <c:v>42959.864583333401</c:v>
                </c:pt>
                <c:pt idx="1366">
                  <c:v>42959.885416666599</c:v>
                </c:pt>
                <c:pt idx="1367">
                  <c:v>42959.90625</c:v>
                </c:pt>
                <c:pt idx="1368">
                  <c:v>42959.927083333401</c:v>
                </c:pt>
                <c:pt idx="1369">
                  <c:v>42959.947916666599</c:v>
                </c:pt>
                <c:pt idx="1370">
                  <c:v>42959.96875</c:v>
                </c:pt>
                <c:pt idx="1371">
                  <c:v>42959.989583333401</c:v>
                </c:pt>
                <c:pt idx="1372">
                  <c:v>42960.010416666599</c:v>
                </c:pt>
                <c:pt idx="1373">
                  <c:v>42960.03125</c:v>
                </c:pt>
                <c:pt idx="1374">
                  <c:v>42960.052083333401</c:v>
                </c:pt>
                <c:pt idx="1375">
                  <c:v>42960.072916666599</c:v>
                </c:pt>
                <c:pt idx="1376">
                  <c:v>42960.09375</c:v>
                </c:pt>
                <c:pt idx="1377">
                  <c:v>42960.114583333401</c:v>
                </c:pt>
                <c:pt idx="1378">
                  <c:v>42960.135416666599</c:v>
                </c:pt>
                <c:pt idx="1379">
                  <c:v>42960.15625</c:v>
                </c:pt>
                <c:pt idx="1380">
                  <c:v>42960.177083333401</c:v>
                </c:pt>
                <c:pt idx="1381">
                  <c:v>42960.197916666599</c:v>
                </c:pt>
                <c:pt idx="1382">
                  <c:v>42960.21875</c:v>
                </c:pt>
                <c:pt idx="1383">
                  <c:v>42960.239583333401</c:v>
                </c:pt>
                <c:pt idx="1384">
                  <c:v>42960.260416666599</c:v>
                </c:pt>
                <c:pt idx="1385">
                  <c:v>42960.28125</c:v>
                </c:pt>
                <c:pt idx="1386">
                  <c:v>42960.302083333401</c:v>
                </c:pt>
                <c:pt idx="1387">
                  <c:v>42960.322916666599</c:v>
                </c:pt>
                <c:pt idx="1388">
                  <c:v>42960.34375</c:v>
                </c:pt>
                <c:pt idx="1389">
                  <c:v>42960.364583333401</c:v>
                </c:pt>
                <c:pt idx="1390">
                  <c:v>42960.385416666599</c:v>
                </c:pt>
                <c:pt idx="1391">
                  <c:v>42960.40625</c:v>
                </c:pt>
                <c:pt idx="1392">
                  <c:v>42960.427083333401</c:v>
                </c:pt>
                <c:pt idx="1393">
                  <c:v>42960.447916666599</c:v>
                </c:pt>
                <c:pt idx="1394">
                  <c:v>42960.46875</c:v>
                </c:pt>
                <c:pt idx="1395">
                  <c:v>42960.489583333401</c:v>
                </c:pt>
                <c:pt idx="1396">
                  <c:v>42960.510416666599</c:v>
                </c:pt>
                <c:pt idx="1397">
                  <c:v>42960.53125</c:v>
                </c:pt>
                <c:pt idx="1398">
                  <c:v>42960.552083333401</c:v>
                </c:pt>
                <c:pt idx="1399">
                  <c:v>42960.572916666599</c:v>
                </c:pt>
                <c:pt idx="1400">
                  <c:v>42960.59375</c:v>
                </c:pt>
                <c:pt idx="1401">
                  <c:v>42960.614583333401</c:v>
                </c:pt>
                <c:pt idx="1402">
                  <c:v>42960.635416666599</c:v>
                </c:pt>
                <c:pt idx="1403">
                  <c:v>42960.65625</c:v>
                </c:pt>
                <c:pt idx="1404">
                  <c:v>42960.677083333401</c:v>
                </c:pt>
                <c:pt idx="1405">
                  <c:v>42960.697916666599</c:v>
                </c:pt>
                <c:pt idx="1406">
                  <c:v>42960.71875</c:v>
                </c:pt>
                <c:pt idx="1407">
                  <c:v>42960.739583333401</c:v>
                </c:pt>
                <c:pt idx="1408">
                  <c:v>42960.760416666599</c:v>
                </c:pt>
                <c:pt idx="1409">
                  <c:v>42960.78125</c:v>
                </c:pt>
                <c:pt idx="1410">
                  <c:v>42960.802083333401</c:v>
                </c:pt>
                <c:pt idx="1411">
                  <c:v>42960.822916666599</c:v>
                </c:pt>
                <c:pt idx="1412">
                  <c:v>42960.84375</c:v>
                </c:pt>
                <c:pt idx="1413">
                  <c:v>42960.864583333401</c:v>
                </c:pt>
                <c:pt idx="1414">
                  <c:v>42960.885416666599</c:v>
                </c:pt>
                <c:pt idx="1415">
                  <c:v>42960.90625</c:v>
                </c:pt>
                <c:pt idx="1416">
                  <c:v>42960.927083333401</c:v>
                </c:pt>
                <c:pt idx="1417">
                  <c:v>42960.947916666599</c:v>
                </c:pt>
                <c:pt idx="1418">
                  <c:v>42960.96875</c:v>
                </c:pt>
                <c:pt idx="1419">
                  <c:v>42960.989583333401</c:v>
                </c:pt>
                <c:pt idx="1420">
                  <c:v>42961.010416666599</c:v>
                </c:pt>
                <c:pt idx="1421">
                  <c:v>42961.03125</c:v>
                </c:pt>
                <c:pt idx="1422">
                  <c:v>42961.052083333401</c:v>
                </c:pt>
                <c:pt idx="1423">
                  <c:v>42961.072916666599</c:v>
                </c:pt>
                <c:pt idx="1424">
                  <c:v>42961.09375</c:v>
                </c:pt>
                <c:pt idx="1425">
                  <c:v>42961.114583333401</c:v>
                </c:pt>
                <c:pt idx="1426">
                  <c:v>42961.135416666599</c:v>
                </c:pt>
                <c:pt idx="1427">
                  <c:v>42961.15625</c:v>
                </c:pt>
                <c:pt idx="1428">
                  <c:v>42961.177083333401</c:v>
                </c:pt>
                <c:pt idx="1429">
                  <c:v>42961.197916666599</c:v>
                </c:pt>
                <c:pt idx="1430">
                  <c:v>42961.21875</c:v>
                </c:pt>
                <c:pt idx="1431">
                  <c:v>42961.239583333401</c:v>
                </c:pt>
                <c:pt idx="1432">
                  <c:v>42961.260416666599</c:v>
                </c:pt>
                <c:pt idx="1433">
                  <c:v>42961.28125</c:v>
                </c:pt>
                <c:pt idx="1434">
                  <c:v>42961.302083333401</c:v>
                </c:pt>
                <c:pt idx="1435">
                  <c:v>42961.322916666599</c:v>
                </c:pt>
                <c:pt idx="1436">
                  <c:v>42961.34375</c:v>
                </c:pt>
                <c:pt idx="1437">
                  <c:v>42961.364583333401</c:v>
                </c:pt>
                <c:pt idx="1438">
                  <c:v>42961.385416666599</c:v>
                </c:pt>
                <c:pt idx="1439">
                  <c:v>42961.40625</c:v>
                </c:pt>
                <c:pt idx="1440">
                  <c:v>42961.427083333401</c:v>
                </c:pt>
                <c:pt idx="1441">
                  <c:v>42961.447916666599</c:v>
                </c:pt>
                <c:pt idx="1442">
                  <c:v>42961.46875</c:v>
                </c:pt>
                <c:pt idx="1443">
                  <c:v>42961.489583333401</c:v>
                </c:pt>
                <c:pt idx="1444">
                  <c:v>42961.510416666599</c:v>
                </c:pt>
                <c:pt idx="1445">
                  <c:v>42961.53125</c:v>
                </c:pt>
                <c:pt idx="1446">
                  <c:v>42961.552083333401</c:v>
                </c:pt>
                <c:pt idx="1447">
                  <c:v>42961.572916666599</c:v>
                </c:pt>
                <c:pt idx="1448">
                  <c:v>42961.59375</c:v>
                </c:pt>
                <c:pt idx="1449">
                  <c:v>42961.614583333401</c:v>
                </c:pt>
                <c:pt idx="1450">
                  <c:v>42961.635416666599</c:v>
                </c:pt>
                <c:pt idx="1451">
                  <c:v>42961.65625</c:v>
                </c:pt>
                <c:pt idx="1452">
                  <c:v>42961.677083333401</c:v>
                </c:pt>
                <c:pt idx="1453">
                  <c:v>42961.697916666599</c:v>
                </c:pt>
                <c:pt idx="1454">
                  <c:v>42961.71875</c:v>
                </c:pt>
                <c:pt idx="1455">
                  <c:v>42961.739583333401</c:v>
                </c:pt>
                <c:pt idx="1456">
                  <c:v>42961.760416666599</c:v>
                </c:pt>
                <c:pt idx="1457">
                  <c:v>42961.78125</c:v>
                </c:pt>
                <c:pt idx="1458">
                  <c:v>42961.802083333401</c:v>
                </c:pt>
                <c:pt idx="1459">
                  <c:v>42961.822916666599</c:v>
                </c:pt>
                <c:pt idx="1460">
                  <c:v>42961.84375</c:v>
                </c:pt>
                <c:pt idx="1461">
                  <c:v>42961.864583333401</c:v>
                </c:pt>
                <c:pt idx="1462">
                  <c:v>42961.885416666599</c:v>
                </c:pt>
                <c:pt idx="1463">
                  <c:v>42961.90625</c:v>
                </c:pt>
                <c:pt idx="1464">
                  <c:v>42961.927083333401</c:v>
                </c:pt>
                <c:pt idx="1465">
                  <c:v>42961.947916666599</c:v>
                </c:pt>
                <c:pt idx="1466">
                  <c:v>42961.96875</c:v>
                </c:pt>
                <c:pt idx="1467">
                  <c:v>42961.989583333401</c:v>
                </c:pt>
                <c:pt idx="1468">
                  <c:v>42962.010416666599</c:v>
                </c:pt>
                <c:pt idx="1469">
                  <c:v>42962.03125</c:v>
                </c:pt>
                <c:pt idx="1470">
                  <c:v>42962.052083333401</c:v>
                </c:pt>
                <c:pt idx="1471">
                  <c:v>42962.072916666599</c:v>
                </c:pt>
                <c:pt idx="1472">
                  <c:v>42962.09375</c:v>
                </c:pt>
                <c:pt idx="1473">
                  <c:v>42962.114583333401</c:v>
                </c:pt>
                <c:pt idx="1474">
                  <c:v>42962.135416666599</c:v>
                </c:pt>
                <c:pt idx="1475">
                  <c:v>42962.15625</c:v>
                </c:pt>
                <c:pt idx="1476">
                  <c:v>42962.177083333401</c:v>
                </c:pt>
                <c:pt idx="1477">
                  <c:v>42962.197916666599</c:v>
                </c:pt>
                <c:pt idx="1478">
                  <c:v>42962.21875</c:v>
                </c:pt>
                <c:pt idx="1479">
                  <c:v>42962.239583333401</c:v>
                </c:pt>
                <c:pt idx="1480">
                  <c:v>42962.260416666599</c:v>
                </c:pt>
                <c:pt idx="1481">
                  <c:v>42962.28125</c:v>
                </c:pt>
                <c:pt idx="1482">
                  <c:v>42962.302083333401</c:v>
                </c:pt>
                <c:pt idx="1483">
                  <c:v>42962.322916666599</c:v>
                </c:pt>
                <c:pt idx="1484">
                  <c:v>42962.34375</c:v>
                </c:pt>
                <c:pt idx="1485">
                  <c:v>42962.364583333401</c:v>
                </c:pt>
                <c:pt idx="1486">
                  <c:v>42962.385416666599</c:v>
                </c:pt>
                <c:pt idx="1487">
                  <c:v>42962.40625</c:v>
                </c:pt>
                <c:pt idx="1488">
                  <c:v>42962.427083333401</c:v>
                </c:pt>
                <c:pt idx="1489">
                  <c:v>42962.447916666599</c:v>
                </c:pt>
                <c:pt idx="1490">
                  <c:v>42962.46875</c:v>
                </c:pt>
                <c:pt idx="1491">
                  <c:v>42962.489583333401</c:v>
                </c:pt>
                <c:pt idx="1492">
                  <c:v>42962.510416666599</c:v>
                </c:pt>
                <c:pt idx="1493">
                  <c:v>42962.53125</c:v>
                </c:pt>
                <c:pt idx="1494">
                  <c:v>42962.552083333401</c:v>
                </c:pt>
                <c:pt idx="1495">
                  <c:v>42962.572916666599</c:v>
                </c:pt>
                <c:pt idx="1496">
                  <c:v>42962.59375</c:v>
                </c:pt>
                <c:pt idx="1497">
                  <c:v>42962.614583333401</c:v>
                </c:pt>
                <c:pt idx="1498">
                  <c:v>42962.635416666599</c:v>
                </c:pt>
                <c:pt idx="1499">
                  <c:v>42962.65625</c:v>
                </c:pt>
                <c:pt idx="1500">
                  <c:v>42962.677083333401</c:v>
                </c:pt>
                <c:pt idx="1501">
                  <c:v>42962.697916666599</c:v>
                </c:pt>
                <c:pt idx="1502">
                  <c:v>42962.71875</c:v>
                </c:pt>
                <c:pt idx="1503">
                  <c:v>42962.739583333401</c:v>
                </c:pt>
                <c:pt idx="1504">
                  <c:v>42962.760416666599</c:v>
                </c:pt>
                <c:pt idx="1505">
                  <c:v>42962.78125</c:v>
                </c:pt>
                <c:pt idx="1506">
                  <c:v>42962.802083333401</c:v>
                </c:pt>
                <c:pt idx="1507">
                  <c:v>42962.822916666599</c:v>
                </c:pt>
                <c:pt idx="1508">
                  <c:v>42962.84375</c:v>
                </c:pt>
                <c:pt idx="1509">
                  <c:v>42962.864583333401</c:v>
                </c:pt>
                <c:pt idx="1510">
                  <c:v>42962.885416666599</c:v>
                </c:pt>
                <c:pt idx="1511">
                  <c:v>42962.90625</c:v>
                </c:pt>
                <c:pt idx="1512">
                  <c:v>42962.927083333401</c:v>
                </c:pt>
                <c:pt idx="1513">
                  <c:v>42962.947916666599</c:v>
                </c:pt>
                <c:pt idx="1514">
                  <c:v>42962.96875</c:v>
                </c:pt>
                <c:pt idx="1515">
                  <c:v>42962.989583333401</c:v>
                </c:pt>
                <c:pt idx="1516">
                  <c:v>42963.010416666599</c:v>
                </c:pt>
                <c:pt idx="1517">
                  <c:v>42963.03125</c:v>
                </c:pt>
                <c:pt idx="1518">
                  <c:v>42963.052083333401</c:v>
                </c:pt>
                <c:pt idx="1519">
                  <c:v>42963.072916666599</c:v>
                </c:pt>
                <c:pt idx="1520">
                  <c:v>42963.09375</c:v>
                </c:pt>
                <c:pt idx="1521">
                  <c:v>42963.114583333401</c:v>
                </c:pt>
                <c:pt idx="1522">
                  <c:v>42963.135416666599</c:v>
                </c:pt>
                <c:pt idx="1523">
                  <c:v>42963.15625</c:v>
                </c:pt>
                <c:pt idx="1524">
                  <c:v>42963.177083333401</c:v>
                </c:pt>
                <c:pt idx="1525">
                  <c:v>42963.197916666599</c:v>
                </c:pt>
                <c:pt idx="1526">
                  <c:v>42963.21875</c:v>
                </c:pt>
                <c:pt idx="1527">
                  <c:v>42963.239583333401</c:v>
                </c:pt>
                <c:pt idx="1528">
                  <c:v>42963.260416666599</c:v>
                </c:pt>
                <c:pt idx="1529">
                  <c:v>42963.28125</c:v>
                </c:pt>
                <c:pt idx="1530">
                  <c:v>42963.302083333401</c:v>
                </c:pt>
                <c:pt idx="1531">
                  <c:v>42963.322916666599</c:v>
                </c:pt>
                <c:pt idx="1532">
                  <c:v>42963.34375</c:v>
                </c:pt>
                <c:pt idx="1533">
                  <c:v>42963.364583333401</c:v>
                </c:pt>
                <c:pt idx="1534">
                  <c:v>42963.385416666599</c:v>
                </c:pt>
                <c:pt idx="1535">
                  <c:v>42963.40625</c:v>
                </c:pt>
                <c:pt idx="1536">
                  <c:v>42963.427083333401</c:v>
                </c:pt>
                <c:pt idx="1537">
                  <c:v>42963.447916666599</c:v>
                </c:pt>
                <c:pt idx="1538">
                  <c:v>42963.46875</c:v>
                </c:pt>
                <c:pt idx="1539">
                  <c:v>42963.489583333401</c:v>
                </c:pt>
                <c:pt idx="1540">
                  <c:v>42963.510416666599</c:v>
                </c:pt>
                <c:pt idx="1541">
                  <c:v>42963.53125</c:v>
                </c:pt>
                <c:pt idx="1542">
                  <c:v>42963.552083333401</c:v>
                </c:pt>
                <c:pt idx="1543">
                  <c:v>42963.572916666599</c:v>
                </c:pt>
                <c:pt idx="1544">
                  <c:v>42963.59375</c:v>
                </c:pt>
                <c:pt idx="1545">
                  <c:v>42963.614583333401</c:v>
                </c:pt>
                <c:pt idx="1546">
                  <c:v>42963.635416666599</c:v>
                </c:pt>
                <c:pt idx="1547">
                  <c:v>42963.65625</c:v>
                </c:pt>
                <c:pt idx="1548">
                  <c:v>42963.677083333401</c:v>
                </c:pt>
                <c:pt idx="1549">
                  <c:v>42963.697916666599</c:v>
                </c:pt>
                <c:pt idx="1550">
                  <c:v>42963.71875</c:v>
                </c:pt>
                <c:pt idx="1551">
                  <c:v>42963.739583333401</c:v>
                </c:pt>
                <c:pt idx="1552">
                  <c:v>42963.760416666599</c:v>
                </c:pt>
                <c:pt idx="1553">
                  <c:v>42963.78125</c:v>
                </c:pt>
                <c:pt idx="1554">
                  <c:v>42963.802083333401</c:v>
                </c:pt>
                <c:pt idx="1555">
                  <c:v>42963.822916666599</c:v>
                </c:pt>
                <c:pt idx="1556">
                  <c:v>42963.84375</c:v>
                </c:pt>
                <c:pt idx="1557">
                  <c:v>42963.864583333401</c:v>
                </c:pt>
                <c:pt idx="1558">
                  <c:v>42963.885416666599</c:v>
                </c:pt>
                <c:pt idx="1559">
                  <c:v>42963.90625</c:v>
                </c:pt>
                <c:pt idx="1560">
                  <c:v>42963.927083333401</c:v>
                </c:pt>
                <c:pt idx="1561">
                  <c:v>42963.947916666599</c:v>
                </c:pt>
                <c:pt idx="1562">
                  <c:v>42963.96875</c:v>
                </c:pt>
                <c:pt idx="1563">
                  <c:v>42963.989583333401</c:v>
                </c:pt>
                <c:pt idx="1564">
                  <c:v>42964.010416666599</c:v>
                </c:pt>
                <c:pt idx="1565">
                  <c:v>42964.03125</c:v>
                </c:pt>
                <c:pt idx="1566">
                  <c:v>42964.052083333401</c:v>
                </c:pt>
                <c:pt idx="1567">
                  <c:v>42964.072916666599</c:v>
                </c:pt>
                <c:pt idx="1568">
                  <c:v>42964.09375</c:v>
                </c:pt>
                <c:pt idx="1569">
                  <c:v>42964.114583333401</c:v>
                </c:pt>
                <c:pt idx="1570">
                  <c:v>42964.135416666599</c:v>
                </c:pt>
                <c:pt idx="1571">
                  <c:v>42964.15625</c:v>
                </c:pt>
                <c:pt idx="1572">
                  <c:v>42964.177083333401</c:v>
                </c:pt>
                <c:pt idx="1573">
                  <c:v>42964.197916666599</c:v>
                </c:pt>
                <c:pt idx="1574">
                  <c:v>42964.21875</c:v>
                </c:pt>
                <c:pt idx="1575">
                  <c:v>42964.239583333401</c:v>
                </c:pt>
                <c:pt idx="1576">
                  <c:v>42964.260416666599</c:v>
                </c:pt>
                <c:pt idx="1577">
                  <c:v>42964.28125</c:v>
                </c:pt>
                <c:pt idx="1578">
                  <c:v>42964.302083333401</c:v>
                </c:pt>
                <c:pt idx="1579">
                  <c:v>42964.322916666599</c:v>
                </c:pt>
                <c:pt idx="1580">
                  <c:v>42964.34375</c:v>
                </c:pt>
                <c:pt idx="1581">
                  <c:v>42964.364583333401</c:v>
                </c:pt>
                <c:pt idx="1582">
                  <c:v>42964.385416666599</c:v>
                </c:pt>
                <c:pt idx="1583">
                  <c:v>42964.40625</c:v>
                </c:pt>
                <c:pt idx="1584">
                  <c:v>42964.427083333401</c:v>
                </c:pt>
                <c:pt idx="1585">
                  <c:v>42964.447916666599</c:v>
                </c:pt>
                <c:pt idx="1586">
                  <c:v>42964.46875</c:v>
                </c:pt>
                <c:pt idx="1587">
                  <c:v>42964.489583333401</c:v>
                </c:pt>
                <c:pt idx="1588">
                  <c:v>42964.510416666599</c:v>
                </c:pt>
                <c:pt idx="1589">
                  <c:v>42964.53125</c:v>
                </c:pt>
                <c:pt idx="1590">
                  <c:v>42964.552083333401</c:v>
                </c:pt>
                <c:pt idx="1591">
                  <c:v>42964.572916666599</c:v>
                </c:pt>
                <c:pt idx="1592">
                  <c:v>42964.59375</c:v>
                </c:pt>
                <c:pt idx="1593">
                  <c:v>42964.614583333401</c:v>
                </c:pt>
                <c:pt idx="1594">
                  <c:v>42964.635416666599</c:v>
                </c:pt>
                <c:pt idx="1595">
                  <c:v>42964.65625</c:v>
                </c:pt>
                <c:pt idx="1596">
                  <c:v>42964.677083333401</c:v>
                </c:pt>
                <c:pt idx="1597">
                  <c:v>42964.697916666599</c:v>
                </c:pt>
                <c:pt idx="1598">
                  <c:v>42964.71875</c:v>
                </c:pt>
                <c:pt idx="1599">
                  <c:v>42964.739583333401</c:v>
                </c:pt>
                <c:pt idx="1600">
                  <c:v>42964.760416666599</c:v>
                </c:pt>
                <c:pt idx="1601">
                  <c:v>42964.78125</c:v>
                </c:pt>
                <c:pt idx="1602">
                  <c:v>42964.802083333401</c:v>
                </c:pt>
                <c:pt idx="1603">
                  <c:v>42964.822916666599</c:v>
                </c:pt>
                <c:pt idx="1604">
                  <c:v>42964.84375</c:v>
                </c:pt>
                <c:pt idx="1605">
                  <c:v>42964.864583333401</c:v>
                </c:pt>
                <c:pt idx="1606">
                  <c:v>42964.885416666599</c:v>
                </c:pt>
                <c:pt idx="1607">
                  <c:v>42964.90625</c:v>
                </c:pt>
                <c:pt idx="1608">
                  <c:v>42964.927083333401</c:v>
                </c:pt>
                <c:pt idx="1609">
                  <c:v>42964.947916666599</c:v>
                </c:pt>
                <c:pt idx="1610">
                  <c:v>42964.96875</c:v>
                </c:pt>
                <c:pt idx="1611">
                  <c:v>42964.989583333401</c:v>
                </c:pt>
                <c:pt idx="1612">
                  <c:v>42965.010416666599</c:v>
                </c:pt>
                <c:pt idx="1613">
                  <c:v>42965.03125</c:v>
                </c:pt>
                <c:pt idx="1614">
                  <c:v>42965.052083333401</c:v>
                </c:pt>
                <c:pt idx="1615">
                  <c:v>42965.072916666599</c:v>
                </c:pt>
                <c:pt idx="1616">
                  <c:v>42965.09375</c:v>
                </c:pt>
                <c:pt idx="1617">
                  <c:v>42965.114583333401</c:v>
                </c:pt>
                <c:pt idx="1618">
                  <c:v>42965.135416666599</c:v>
                </c:pt>
                <c:pt idx="1619">
                  <c:v>42965.15625</c:v>
                </c:pt>
                <c:pt idx="1620">
                  <c:v>42965.177083333401</c:v>
                </c:pt>
                <c:pt idx="1621">
                  <c:v>42965.197916666599</c:v>
                </c:pt>
                <c:pt idx="1622">
                  <c:v>42965.21875</c:v>
                </c:pt>
                <c:pt idx="1623">
                  <c:v>42965.239583333401</c:v>
                </c:pt>
                <c:pt idx="1624">
                  <c:v>42965.260416666599</c:v>
                </c:pt>
                <c:pt idx="1625">
                  <c:v>42965.28125</c:v>
                </c:pt>
                <c:pt idx="1626">
                  <c:v>42965.302083333401</c:v>
                </c:pt>
                <c:pt idx="1627">
                  <c:v>42965.322916666599</c:v>
                </c:pt>
                <c:pt idx="1628">
                  <c:v>42965.34375</c:v>
                </c:pt>
                <c:pt idx="1629">
                  <c:v>42965.364583333401</c:v>
                </c:pt>
                <c:pt idx="1630">
                  <c:v>42965.385416666599</c:v>
                </c:pt>
                <c:pt idx="1631">
                  <c:v>42965.40625</c:v>
                </c:pt>
                <c:pt idx="1632">
                  <c:v>42965.427083333401</c:v>
                </c:pt>
                <c:pt idx="1633">
                  <c:v>42965.447916666599</c:v>
                </c:pt>
                <c:pt idx="1634">
                  <c:v>42965.46875</c:v>
                </c:pt>
                <c:pt idx="1635">
                  <c:v>42965.489583333401</c:v>
                </c:pt>
                <c:pt idx="1636">
                  <c:v>42965.510416666599</c:v>
                </c:pt>
                <c:pt idx="1637">
                  <c:v>42965.53125</c:v>
                </c:pt>
                <c:pt idx="1638">
                  <c:v>42965.552083333401</c:v>
                </c:pt>
                <c:pt idx="1639">
                  <c:v>42965.572916666599</c:v>
                </c:pt>
                <c:pt idx="1640">
                  <c:v>42965.59375</c:v>
                </c:pt>
                <c:pt idx="1641">
                  <c:v>42965.614583333401</c:v>
                </c:pt>
                <c:pt idx="1642">
                  <c:v>42965.635416666599</c:v>
                </c:pt>
                <c:pt idx="1643">
                  <c:v>42965.65625</c:v>
                </c:pt>
                <c:pt idx="1644">
                  <c:v>42965.677083333401</c:v>
                </c:pt>
                <c:pt idx="1645">
                  <c:v>42965.697916666599</c:v>
                </c:pt>
                <c:pt idx="1646">
                  <c:v>42965.71875</c:v>
                </c:pt>
                <c:pt idx="1647">
                  <c:v>42965.739583333401</c:v>
                </c:pt>
                <c:pt idx="1648">
                  <c:v>42965.760416666599</c:v>
                </c:pt>
                <c:pt idx="1649">
                  <c:v>42965.78125</c:v>
                </c:pt>
                <c:pt idx="1650">
                  <c:v>42965.802083333401</c:v>
                </c:pt>
                <c:pt idx="1651">
                  <c:v>42965.822916666599</c:v>
                </c:pt>
                <c:pt idx="1652">
                  <c:v>42965.84375</c:v>
                </c:pt>
                <c:pt idx="1653">
                  <c:v>42965.864583333401</c:v>
                </c:pt>
                <c:pt idx="1654">
                  <c:v>42965.885416666599</c:v>
                </c:pt>
                <c:pt idx="1655">
                  <c:v>42965.90625</c:v>
                </c:pt>
                <c:pt idx="1656">
                  <c:v>42965.927083333401</c:v>
                </c:pt>
                <c:pt idx="1657">
                  <c:v>42965.947916666599</c:v>
                </c:pt>
                <c:pt idx="1658">
                  <c:v>42965.96875</c:v>
                </c:pt>
                <c:pt idx="1659">
                  <c:v>42965.989583333401</c:v>
                </c:pt>
                <c:pt idx="1660">
                  <c:v>42966.010416666599</c:v>
                </c:pt>
                <c:pt idx="1661">
                  <c:v>42966.03125</c:v>
                </c:pt>
                <c:pt idx="1662">
                  <c:v>42966.052083333401</c:v>
                </c:pt>
                <c:pt idx="1663">
                  <c:v>42966.072916666599</c:v>
                </c:pt>
                <c:pt idx="1664">
                  <c:v>42966.09375</c:v>
                </c:pt>
                <c:pt idx="1665">
                  <c:v>42966.114583333401</c:v>
                </c:pt>
                <c:pt idx="1666">
                  <c:v>42966.135416666599</c:v>
                </c:pt>
                <c:pt idx="1667">
                  <c:v>42966.15625</c:v>
                </c:pt>
                <c:pt idx="1668">
                  <c:v>42966.177083333401</c:v>
                </c:pt>
                <c:pt idx="1669">
                  <c:v>42966.197916666599</c:v>
                </c:pt>
                <c:pt idx="1670">
                  <c:v>42966.21875</c:v>
                </c:pt>
                <c:pt idx="1671">
                  <c:v>42966.239583333401</c:v>
                </c:pt>
                <c:pt idx="1672">
                  <c:v>42966.260416666599</c:v>
                </c:pt>
                <c:pt idx="1673">
                  <c:v>42966.28125</c:v>
                </c:pt>
                <c:pt idx="1674">
                  <c:v>42966.302083333401</c:v>
                </c:pt>
                <c:pt idx="1675">
                  <c:v>42966.322916666599</c:v>
                </c:pt>
                <c:pt idx="1676">
                  <c:v>42966.34375</c:v>
                </c:pt>
                <c:pt idx="1677">
                  <c:v>42966.364583333401</c:v>
                </c:pt>
                <c:pt idx="1678">
                  <c:v>42966.385416666599</c:v>
                </c:pt>
                <c:pt idx="1679">
                  <c:v>42966.40625</c:v>
                </c:pt>
                <c:pt idx="1680">
                  <c:v>42966.427083333401</c:v>
                </c:pt>
                <c:pt idx="1681">
                  <c:v>42966.447916666599</c:v>
                </c:pt>
                <c:pt idx="1682">
                  <c:v>42966.46875</c:v>
                </c:pt>
                <c:pt idx="1683">
                  <c:v>42966.489583333401</c:v>
                </c:pt>
                <c:pt idx="1684">
                  <c:v>42966.510416666599</c:v>
                </c:pt>
                <c:pt idx="1685">
                  <c:v>42966.53125</c:v>
                </c:pt>
                <c:pt idx="1686">
                  <c:v>42966.552083333401</c:v>
                </c:pt>
                <c:pt idx="1687">
                  <c:v>42966.572916666599</c:v>
                </c:pt>
                <c:pt idx="1688">
                  <c:v>42966.59375</c:v>
                </c:pt>
                <c:pt idx="1689">
                  <c:v>42966.614583333401</c:v>
                </c:pt>
                <c:pt idx="1690">
                  <c:v>42966.635416666599</c:v>
                </c:pt>
                <c:pt idx="1691">
                  <c:v>42966.65625</c:v>
                </c:pt>
                <c:pt idx="1692">
                  <c:v>42966.677083333401</c:v>
                </c:pt>
                <c:pt idx="1693">
                  <c:v>42966.697916666599</c:v>
                </c:pt>
                <c:pt idx="1694">
                  <c:v>42966.71875</c:v>
                </c:pt>
                <c:pt idx="1695">
                  <c:v>42966.739583333401</c:v>
                </c:pt>
                <c:pt idx="1696">
                  <c:v>42966.760416666599</c:v>
                </c:pt>
                <c:pt idx="1697">
                  <c:v>42966.78125</c:v>
                </c:pt>
                <c:pt idx="1698">
                  <c:v>42966.802083333401</c:v>
                </c:pt>
                <c:pt idx="1699">
                  <c:v>42966.822916666599</c:v>
                </c:pt>
                <c:pt idx="1700">
                  <c:v>42966.84375</c:v>
                </c:pt>
                <c:pt idx="1701">
                  <c:v>42966.864583333401</c:v>
                </c:pt>
                <c:pt idx="1702">
                  <c:v>42966.885416666599</c:v>
                </c:pt>
                <c:pt idx="1703">
                  <c:v>42966.90625</c:v>
                </c:pt>
                <c:pt idx="1704">
                  <c:v>42966.927083333401</c:v>
                </c:pt>
                <c:pt idx="1705">
                  <c:v>42966.947916666599</c:v>
                </c:pt>
                <c:pt idx="1706">
                  <c:v>42966.96875</c:v>
                </c:pt>
                <c:pt idx="1707">
                  <c:v>42966.989583333401</c:v>
                </c:pt>
                <c:pt idx="1708">
                  <c:v>42967.010416666599</c:v>
                </c:pt>
                <c:pt idx="1709">
                  <c:v>42967.03125</c:v>
                </c:pt>
                <c:pt idx="1710">
                  <c:v>42967.052083333401</c:v>
                </c:pt>
                <c:pt idx="1711">
                  <c:v>42967.072916666599</c:v>
                </c:pt>
                <c:pt idx="1712">
                  <c:v>42967.09375</c:v>
                </c:pt>
                <c:pt idx="1713">
                  <c:v>42967.114583333401</c:v>
                </c:pt>
                <c:pt idx="1714">
                  <c:v>42967.135416666599</c:v>
                </c:pt>
                <c:pt idx="1715">
                  <c:v>42967.15625</c:v>
                </c:pt>
                <c:pt idx="1716">
                  <c:v>42967.177083333401</c:v>
                </c:pt>
                <c:pt idx="1717">
                  <c:v>42967.197916666599</c:v>
                </c:pt>
                <c:pt idx="1718">
                  <c:v>42967.21875</c:v>
                </c:pt>
                <c:pt idx="1719">
                  <c:v>42967.239583333401</c:v>
                </c:pt>
                <c:pt idx="1720">
                  <c:v>42967.260416666599</c:v>
                </c:pt>
                <c:pt idx="1721">
                  <c:v>42967.28125</c:v>
                </c:pt>
                <c:pt idx="1722">
                  <c:v>42967.302083333401</c:v>
                </c:pt>
                <c:pt idx="1723">
                  <c:v>42967.322916666599</c:v>
                </c:pt>
                <c:pt idx="1724">
                  <c:v>42967.34375</c:v>
                </c:pt>
                <c:pt idx="1725">
                  <c:v>42967.364583333401</c:v>
                </c:pt>
                <c:pt idx="1726">
                  <c:v>42967.385416666599</c:v>
                </c:pt>
                <c:pt idx="1727">
                  <c:v>42967.40625</c:v>
                </c:pt>
                <c:pt idx="1728">
                  <c:v>42967.427083333401</c:v>
                </c:pt>
                <c:pt idx="1729">
                  <c:v>42967.447916666599</c:v>
                </c:pt>
                <c:pt idx="1730">
                  <c:v>42967.46875</c:v>
                </c:pt>
                <c:pt idx="1731">
                  <c:v>42967.489583333401</c:v>
                </c:pt>
                <c:pt idx="1732">
                  <c:v>42967.510416666599</c:v>
                </c:pt>
                <c:pt idx="1733">
                  <c:v>42967.53125</c:v>
                </c:pt>
                <c:pt idx="1734">
                  <c:v>42967.552083333401</c:v>
                </c:pt>
                <c:pt idx="1735">
                  <c:v>42967.572916666599</c:v>
                </c:pt>
                <c:pt idx="1736">
                  <c:v>42967.59375</c:v>
                </c:pt>
                <c:pt idx="1737">
                  <c:v>42967.614583333401</c:v>
                </c:pt>
                <c:pt idx="1738">
                  <c:v>42967.635416666599</c:v>
                </c:pt>
                <c:pt idx="1739">
                  <c:v>42967.65625</c:v>
                </c:pt>
                <c:pt idx="1740">
                  <c:v>42967.677083333401</c:v>
                </c:pt>
                <c:pt idx="1741">
                  <c:v>42967.697916666599</c:v>
                </c:pt>
                <c:pt idx="1742">
                  <c:v>42967.71875</c:v>
                </c:pt>
                <c:pt idx="1743">
                  <c:v>42967.739583333401</c:v>
                </c:pt>
                <c:pt idx="1744">
                  <c:v>42967.760416666599</c:v>
                </c:pt>
                <c:pt idx="1745">
                  <c:v>42967.78125</c:v>
                </c:pt>
                <c:pt idx="1746">
                  <c:v>42967.802083333401</c:v>
                </c:pt>
                <c:pt idx="1747">
                  <c:v>42967.822916666599</c:v>
                </c:pt>
                <c:pt idx="1748">
                  <c:v>42967.84375</c:v>
                </c:pt>
                <c:pt idx="1749">
                  <c:v>42967.864583333401</c:v>
                </c:pt>
                <c:pt idx="1750">
                  <c:v>42967.885416666599</c:v>
                </c:pt>
                <c:pt idx="1751">
                  <c:v>42967.90625</c:v>
                </c:pt>
                <c:pt idx="1752">
                  <c:v>42967.927083333401</c:v>
                </c:pt>
                <c:pt idx="1753">
                  <c:v>42967.947916666599</c:v>
                </c:pt>
                <c:pt idx="1754">
                  <c:v>42967.96875</c:v>
                </c:pt>
                <c:pt idx="1755">
                  <c:v>42967.989583333401</c:v>
                </c:pt>
                <c:pt idx="1756">
                  <c:v>42968.010416666599</c:v>
                </c:pt>
                <c:pt idx="1757">
                  <c:v>42968.03125</c:v>
                </c:pt>
                <c:pt idx="1758">
                  <c:v>42968.052083333401</c:v>
                </c:pt>
                <c:pt idx="1759">
                  <c:v>42968.072916666599</c:v>
                </c:pt>
                <c:pt idx="1760">
                  <c:v>42968.09375</c:v>
                </c:pt>
                <c:pt idx="1761">
                  <c:v>42968.114583333401</c:v>
                </c:pt>
                <c:pt idx="1762">
                  <c:v>42968.135416666599</c:v>
                </c:pt>
                <c:pt idx="1763">
                  <c:v>42968.15625</c:v>
                </c:pt>
                <c:pt idx="1764">
                  <c:v>42968.177083333401</c:v>
                </c:pt>
                <c:pt idx="1765">
                  <c:v>42968.197916666599</c:v>
                </c:pt>
                <c:pt idx="1766">
                  <c:v>42968.21875</c:v>
                </c:pt>
                <c:pt idx="1767">
                  <c:v>42968.239583333401</c:v>
                </c:pt>
                <c:pt idx="1768">
                  <c:v>42968.260416666599</c:v>
                </c:pt>
                <c:pt idx="1769">
                  <c:v>42968.28125</c:v>
                </c:pt>
                <c:pt idx="1770">
                  <c:v>42968.302083333401</c:v>
                </c:pt>
                <c:pt idx="1771">
                  <c:v>42968.322916666599</c:v>
                </c:pt>
                <c:pt idx="1772">
                  <c:v>42968.34375</c:v>
                </c:pt>
                <c:pt idx="1773">
                  <c:v>42968.364583333401</c:v>
                </c:pt>
                <c:pt idx="1774">
                  <c:v>42968.385416666599</c:v>
                </c:pt>
                <c:pt idx="1775">
                  <c:v>42968.40625</c:v>
                </c:pt>
                <c:pt idx="1776">
                  <c:v>42968.427083333401</c:v>
                </c:pt>
                <c:pt idx="1777">
                  <c:v>42968.447916666599</c:v>
                </c:pt>
                <c:pt idx="1778">
                  <c:v>42968.46875</c:v>
                </c:pt>
                <c:pt idx="1779">
                  <c:v>42968.489583333401</c:v>
                </c:pt>
                <c:pt idx="1780">
                  <c:v>42968.510416666599</c:v>
                </c:pt>
                <c:pt idx="1781">
                  <c:v>42968.53125</c:v>
                </c:pt>
                <c:pt idx="1782">
                  <c:v>42968.552083333401</c:v>
                </c:pt>
                <c:pt idx="1783">
                  <c:v>42968.572916666599</c:v>
                </c:pt>
                <c:pt idx="1784">
                  <c:v>42968.59375</c:v>
                </c:pt>
                <c:pt idx="1785">
                  <c:v>42968.614583333401</c:v>
                </c:pt>
                <c:pt idx="1786">
                  <c:v>42968.635416666599</c:v>
                </c:pt>
                <c:pt idx="1787">
                  <c:v>42968.65625</c:v>
                </c:pt>
                <c:pt idx="1788">
                  <c:v>42968.677083333401</c:v>
                </c:pt>
                <c:pt idx="1789">
                  <c:v>42968.697916666599</c:v>
                </c:pt>
                <c:pt idx="1790">
                  <c:v>42968.71875</c:v>
                </c:pt>
                <c:pt idx="1791">
                  <c:v>42968.739583333401</c:v>
                </c:pt>
                <c:pt idx="1792">
                  <c:v>42968.760416666599</c:v>
                </c:pt>
                <c:pt idx="1793">
                  <c:v>42968.78125</c:v>
                </c:pt>
                <c:pt idx="1794">
                  <c:v>42968.802083333401</c:v>
                </c:pt>
                <c:pt idx="1795">
                  <c:v>42968.822916666599</c:v>
                </c:pt>
                <c:pt idx="1796">
                  <c:v>42968.84375</c:v>
                </c:pt>
                <c:pt idx="1797">
                  <c:v>42968.864583333401</c:v>
                </c:pt>
                <c:pt idx="1798">
                  <c:v>42968.885416666599</c:v>
                </c:pt>
                <c:pt idx="1799">
                  <c:v>42968.90625</c:v>
                </c:pt>
                <c:pt idx="1800">
                  <c:v>42968.927083333401</c:v>
                </c:pt>
                <c:pt idx="1801">
                  <c:v>42968.947916666599</c:v>
                </c:pt>
                <c:pt idx="1802">
                  <c:v>42968.96875</c:v>
                </c:pt>
                <c:pt idx="1803">
                  <c:v>42968.989583333401</c:v>
                </c:pt>
                <c:pt idx="1804">
                  <c:v>42969.010416666599</c:v>
                </c:pt>
                <c:pt idx="1805">
                  <c:v>42969.03125</c:v>
                </c:pt>
                <c:pt idx="1806">
                  <c:v>42969.052083333401</c:v>
                </c:pt>
                <c:pt idx="1807">
                  <c:v>42969.072916666599</c:v>
                </c:pt>
                <c:pt idx="1808">
                  <c:v>42969.09375</c:v>
                </c:pt>
                <c:pt idx="1809">
                  <c:v>42969.114583333401</c:v>
                </c:pt>
                <c:pt idx="1810">
                  <c:v>42969.135416666599</c:v>
                </c:pt>
                <c:pt idx="1811">
                  <c:v>42969.15625</c:v>
                </c:pt>
                <c:pt idx="1812">
                  <c:v>42969.177083333401</c:v>
                </c:pt>
                <c:pt idx="1813">
                  <c:v>42969.197916666599</c:v>
                </c:pt>
                <c:pt idx="1814">
                  <c:v>42969.21875</c:v>
                </c:pt>
                <c:pt idx="1815">
                  <c:v>42969.239583333401</c:v>
                </c:pt>
                <c:pt idx="1816">
                  <c:v>42969.260416666599</c:v>
                </c:pt>
                <c:pt idx="1817">
                  <c:v>42969.28125</c:v>
                </c:pt>
                <c:pt idx="1818">
                  <c:v>42969.302083333401</c:v>
                </c:pt>
                <c:pt idx="1819">
                  <c:v>42969.322916666599</c:v>
                </c:pt>
                <c:pt idx="1820">
                  <c:v>42969.34375</c:v>
                </c:pt>
                <c:pt idx="1821">
                  <c:v>42969.364583333401</c:v>
                </c:pt>
                <c:pt idx="1822">
                  <c:v>42969.385416666599</c:v>
                </c:pt>
                <c:pt idx="1823">
                  <c:v>42969.40625</c:v>
                </c:pt>
                <c:pt idx="1824">
                  <c:v>42969.427083333401</c:v>
                </c:pt>
                <c:pt idx="1825">
                  <c:v>42969.447916666599</c:v>
                </c:pt>
                <c:pt idx="1826">
                  <c:v>42969.46875</c:v>
                </c:pt>
                <c:pt idx="1827">
                  <c:v>42969.489583333401</c:v>
                </c:pt>
                <c:pt idx="1828">
                  <c:v>42969.510416666599</c:v>
                </c:pt>
                <c:pt idx="1829">
                  <c:v>42969.53125</c:v>
                </c:pt>
                <c:pt idx="1830">
                  <c:v>42969.552083333401</c:v>
                </c:pt>
                <c:pt idx="1831">
                  <c:v>42969.572916666599</c:v>
                </c:pt>
                <c:pt idx="1832">
                  <c:v>42969.59375</c:v>
                </c:pt>
                <c:pt idx="1833">
                  <c:v>42969.614583333401</c:v>
                </c:pt>
                <c:pt idx="1834">
                  <c:v>42969.635416666599</c:v>
                </c:pt>
                <c:pt idx="1835">
                  <c:v>42969.65625</c:v>
                </c:pt>
                <c:pt idx="1836">
                  <c:v>42969.677083333401</c:v>
                </c:pt>
                <c:pt idx="1837">
                  <c:v>42969.697916666599</c:v>
                </c:pt>
                <c:pt idx="1838">
                  <c:v>42969.71875</c:v>
                </c:pt>
                <c:pt idx="1839">
                  <c:v>42969.739583333401</c:v>
                </c:pt>
                <c:pt idx="1840">
                  <c:v>42969.760416666599</c:v>
                </c:pt>
                <c:pt idx="1841">
                  <c:v>42969.78125</c:v>
                </c:pt>
                <c:pt idx="1842">
                  <c:v>42969.802083333401</c:v>
                </c:pt>
                <c:pt idx="1843">
                  <c:v>42969.822916666599</c:v>
                </c:pt>
                <c:pt idx="1844">
                  <c:v>42969.84375</c:v>
                </c:pt>
                <c:pt idx="1845">
                  <c:v>42969.864583333401</c:v>
                </c:pt>
                <c:pt idx="1846">
                  <c:v>42969.885416666599</c:v>
                </c:pt>
                <c:pt idx="1847">
                  <c:v>42969.90625</c:v>
                </c:pt>
                <c:pt idx="1848">
                  <c:v>42969.927083333401</c:v>
                </c:pt>
                <c:pt idx="1849">
                  <c:v>42969.947916666599</c:v>
                </c:pt>
                <c:pt idx="1850">
                  <c:v>42969.96875</c:v>
                </c:pt>
                <c:pt idx="1851">
                  <c:v>42969.989583333401</c:v>
                </c:pt>
                <c:pt idx="1852">
                  <c:v>42970.010416666599</c:v>
                </c:pt>
                <c:pt idx="1853">
                  <c:v>42970.03125</c:v>
                </c:pt>
                <c:pt idx="1854">
                  <c:v>42970.052083333401</c:v>
                </c:pt>
                <c:pt idx="1855">
                  <c:v>42970.072916666599</c:v>
                </c:pt>
                <c:pt idx="1856">
                  <c:v>42970.09375</c:v>
                </c:pt>
                <c:pt idx="1857">
                  <c:v>42970.114583333401</c:v>
                </c:pt>
                <c:pt idx="1858">
                  <c:v>42970.135416666599</c:v>
                </c:pt>
                <c:pt idx="1859">
                  <c:v>42970.15625</c:v>
                </c:pt>
                <c:pt idx="1860">
                  <c:v>42970.177083333401</c:v>
                </c:pt>
                <c:pt idx="1861">
                  <c:v>42970.197916666599</c:v>
                </c:pt>
                <c:pt idx="1862">
                  <c:v>42970.21875</c:v>
                </c:pt>
                <c:pt idx="1863">
                  <c:v>42970.239583333401</c:v>
                </c:pt>
                <c:pt idx="1864">
                  <c:v>42970.260416666599</c:v>
                </c:pt>
                <c:pt idx="1865">
                  <c:v>42970.28125</c:v>
                </c:pt>
                <c:pt idx="1866">
                  <c:v>42970.302083333401</c:v>
                </c:pt>
                <c:pt idx="1867">
                  <c:v>42970.322916666599</c:v>
                </c:pt>
                <c:pt idx="1868">
                  <c:v>42970.34375</c:v>
                </c:pt>
                <c:pt idx="1869">
                  <c:v>42970.364583333401</c:v>
                </c:pt>
                <c:pt idx="1870">
                  <c:v>42970.385416666599</c:v>
                </c:pt>
                <c:pt idx="1871">
                  <c:v>42970.40625</c:v>
                </c:pt>
                <c:pt idx="1872">
                  <c:v>42970.427083333401</c:v>
                </c:pt>
                <c:pt idx="1873">
                  <c:v>42970.447916666599</c:v>
                </c:pt>
                <c:pt idx="1874">
                  <c:v>42970.46875</c:v>
                </c:pt>
                <c:pt idx="1875">
                  <c:v>42970.489583333401</c:v>
                </c:pt>
                <c:pt idx="1876">
                  <c:v>42970.510416666599</c:v>
                </c:pt>
                <c:pt idx="1877">
                  <c:v>42970.53125</c:v>
                </c:pt>
                <c:pt idx="1878">
                  <c:v>42970.552083333401</c:v>
                </c:pt>
                <c:pt idx="1879">
                  <c:v>42970.572916666599</c:v>
                </c:pt>
                <c:pt idx="1880">
                  <c:v>42970.59375</c:v>
                </c:pt>
                <c:pt idx="1881">
                  <c:v>42970.614583333401</c:v>
                </c:pt>
                <c:pt idx="1882">
                  <c:v>42970.635416666599</c:v>
                </c:pt>
                <c:pt idx="1883">
                  <c:v>42970.65625</c:v>
                </c:pt>
                <c:pt idx="1884">
                  <c:v>42970.677083333401</c:v>
                </c:pt>
                <c:pt idx="1885">
                  <c:v>42970.697916666599</c:v>
                </c:pt>
                <c:pt idx="1886">
                  <c:v>42970.71875</c:v>
                </c:pt>
                <c:pt idx="1887">
                  <c:v>42970.739583333401</c:v>
                </c:pt>
                <c:pt idx="1888">
                  <c:v>42970.760416666599</c:v>
                </c:pt>
                <c:pt idx="1889">
                  <c:v>42970.78125</c:v>
                </c:pt>
                <c:pt idx="1890">
                  <c:v>42970.802083333401</c:v>
                </c:pt>
                <c:pt idx="1891">
                  <c:v>42970.822916666599</c:v>
                </c:pt>
                <c:pt idx="1892">
                  <c:v>42970.84375</c:v>
                </c:pt>
                <c:pt idx="1893">
                  <c:v>42970.864583333401</c:v>
                </c:pt>
                <c:pt idx="1894">
                  <c:v>42970.885416666599</c:v>
                </c:pt>
                <c:pt idx="1895">
                  <c:v>42970.90625</c:v>
                </c:pt>
                <c:pt idx="1896">
                  <c:v>42970.927083333401</c:v>
                </c:pt>
                <c:pt idx="1897">
                  <c:v>42970.947916666599</c:v>
                </c:pt>
                <c:pt idx="1898">
                  <c:v>42970.96875</c:v>
                </c:pt>
                <c:pt idx="1899">
                  <c:v>42970.989583333401</c:v>
                </c:pt>
                <c:pt idx="1900">
                  <c:v>42971.010416666599</c:v>
                </c:pt>
                <c:pt idx="1901">
                  <c:v>42971.03125</c:v>
                </c:pt>
                <c:pt idx="1902">
                  <c:v>42971.052083333401</c:v>
                </c:pt>
                <c:pt idx="1903">
                  <c:v>42971.072916666599</c:v>
                </c:pt>
                <c:pt idx="1904">
                  <c:v>42971.09375</c:v>
                </c:pt>
                <c:pt idx="1905">
                  <c:v>42971.114583333401</c:v>
                </c:pt>
                <c:pt idx="1906">
                  <c:v>42971.135416666599</c:v>
                </c:pt>
                <c:pt idx="1907">
                  <c:v>42971.15625</c:v>
                </c:pt>
                <c:pt idx="1908">
                  <c:v>42971.177083333401</c:v>
                </c:pt>
                <c:pt idx="1909">
                  <c:v>42971.197916666599</c:v>
                </c:pt>
                <c:pt idx="1910">
                  <c:v>42971.21875</c:v>
                </c:pt>
                <c:pt idx="1911">
                  <c:v>42971.239583333401</c:v>
                </c:pt>
                <c:pt idx="1912">
                  <c:v>42971.260416666599</c:v>
                </c:pt>
                <c:pt idx="1913">
                  <c:v>42971.28125</c:v>
                </c:pt>
                <c:pt idx="1914">
                  <c:v>42971.302083333401</c:v>
                </c:pt>
                <c:pt idx="1915">
                  <c:v>42971.322916666599</c:v>
                </c:pt>
                <c:pt idx="1916">
                  <c:v>42971.34375</c:v>
                </c:pt>
                <c:pt idx="1917">
                  <c:v>42971.364583333401</c:v>
                </c:pt>
                <c:pt idx="1918">
                  <c:v>42971.385416666599</c:v>
                </c:pt>
                <c:pt idx="1919">
                  <c:v>42971.40625</c:v>
                </c:pt>
                <c:pt idx="1920">
                  <c:v>42971.427083333401</c:v>
                </c:pt>
                <c:pt idx="1921">
                  <c:v>42971.447916666599</c:v>
                </c:pt>
                <c:pt idx="1922">
                  <c:v>42971.46875</c:v>
                </c:pt>
                <c:pt idx="1923">
                  <c:v>42971.489583333401</c:v>
                </c:pt>
                <c:pt idx="1924">
                  <c:v>42971.510416666599</c:v>
                </c:pt>
                <c:pt idx="1925">
                  <c:v>42971.53125</c:v>
                </c:pt>
                <c:pt idx="1926">
                  <c:v>42971.552083333401</c:v>
                </c:pt>
                <c:pt idx="1927">
                  <c:v>42971.572916666599</c:v>
                </c:pt>
                <c:pt idx="1928">
                  <c:v>42971.59375</c:v>
                </c:pt>
                <c:pt idx="1929">
                  <c:v>42971.614583333401</c:v>
                </c:pt>
                <c:pt idx="1930">
                  <c:v>42971.635416666599</c:v>
                </c:pt>
                <c:pt idx="1931">
                  <c:v>42971.65625</c:v>
                </c:pt>
                <c:pt idx="1932">
                  <c:v>42971.677083333401</c:v>
                </c:pt>
                <c:pt idx="1933">
                  <c:v>42971.697916666599</c:v>
                </c:pt>
                <c:pt idx="1934">
                  <c:v>42971.71875</c:v>
                </c:pt>
                <c:pt idx="1935">
                  <c:v>42971.739583333401</c:v>
                </c:pt>
                <c:pt idx="1936">
                  <c:v>42971.760416666599</c:v>
                </c:pt>
                <c:pt idx="1937">
                  <c:v>42971.78125</c:v>
                </c:pt>
                <c:pt idx="1938">
                  <c:v>42971.802083333401</c:v>
                </c:pt>
                <c:pt idx="1939">
                  <c:v>42971.822916666599</c:v>
                </c:pt>
                <c:pt idx="1940">
                  <c:v>42971.84375</c:v>
                </c:pt>
                <c:pt idx="1941">
                  <c:v>42971.864583333401</c:v>
                </c:pt>
                <c:pt idx="1942">
                  <c:v>42971.885416666599</c:v>
                </c:pt>
                <c:pt idx="1943">
                  <c:v>42971.90625</c:v>
                </c:pt>
                <c:pt idx="1944">
                  <c:v>42971.927083333401</c:v>
                </c:pt>
                <c:pt idx="1945">
                  <c:v>42971.947916666599</c:v>
                </c:pt>
                <c:pt idx="1946">
                  <c:v>42971.96875</c:v>
                </c:pt>
                <c:pt idx="1947">
                  <c:v>42971.989583333401</c:v>
                </c:pt>
                <c:pt idx="1948">
                  <c:v>42972.010416666599</c:v>
                </c:pt>
                <c:pt idx="1949">
                  <c:v>42972.03125</c:v>
                </c:pt>
                <c:pt idx="1950">
                  <c:v>42972.052083333401</c:v>
                </c:pt>
                <c:pt idx="1951">
                  <c:v>42972.072916666599</c:v>
                </c:pt>
                <c:pt idx="1952">
                  <c:v>42972.09375</c:v>
                </c:pt>
                <c:pt idx="1953">
                  <c:v>42972.114583333401</c:v>
                </c:pt>
                <c:pt idx="1954">
                  <c:v>42972.135416666599</c:v>
                </c:pt>
                <c:pt idx="1955">
                  <c:v>42972.15625</c:v>
                </c:pt>
                <c:pt idx="1956">
                  <c:v>42972.177083333401</c:v>
                </c:pt>
                <c:pt idx="1957">
                  <c:v>42972.197916666599</c:v>
                </c:pt>
                <c:pt idx="1958">
                  <c:v>42972.21875</c:v>
                </c:pt>
                <c:pt idx="1959">
                  <c:v>42972.239583333401</c:v>
                </c:pt>
                <c:pt idx="1960">
                  <c:v>42972.260416666599</c:v>
                </c:pt>
                <c:pt idx="1961">
                  <c:v>42972.28125</c:v>
                </c:pt>
                <c:pt idx="1962">
                  <c:v>42972.302083333401</c:v>
                </c:pt>
                <c:pt idx="1963">
                  <c:v>42972.322916666599</c:v>
                </c:pt>
                <c:pt idx="1964">
                  <c:v>42972.34375</c:v>
                </c:pt>
                <c:pt idx="1965">
                  <c:v>42972.364583333401</c:v>
                </c:pt>
                <c:pt idx="1966">
                  <c:v>42972.385416666599</c:v>
                </c:pt>
                <c:pt idx="1967">
                  <c:v>42972.40625</c:v>
                </c:pt>
                <c:pt idx="1968">
                  <c:v>42972.427083333401</c:v>
                </c:pt>
                <c:pt idx="1969">
                  <c:v>42972.447916666599</c:v>
                </c:pt>
                <c:pt idx="1970">
                  <c:v>42972.46875</c:v>
                </c:pt>
                <c:pt idx="1971">
                  <c:v>42972.489583333401</c:v>
                </c:pt>
                <c:pt idx="1972">
                  <c:v>42972.510416666599</c:v>
                </c:pt>
                <c:pt idx="1973">
                  <c:v>42972.53125</c:v>
                </c:pt>
                <c:pt idx="1974">
                  <c:v>42972.552083333401</c:v>
                </c:pt>
                <c:pt idx="1975">
                  <c:v>42972.572916666599</c:v>
                </c:pt>
                <c:pt idx="1976">
                  <c:v>42972.59375</c:v>
                </c:pt>
                <c:pt idx="1977">
                  <c:v>42972.614583333401</c:v>
                </c:pt>
                <c:pt idx="1978">
                  <c:v>42972.635416666599</c:v>
                </c:pt>
                <c:pt idx="1979">
                  <c:v>42972.65625</c:v>
                </c:pt>
                <c:pt idx="1980">
                  <c:v>42972.677083333401</c:v>
                </c:pt>
                <c:pt idx="1981">
                  <c:v>42972.697916666599</c:v>
                </c:pt>
                <c:pt idx="1982">
                  <c:v>42972.71875</c:v>
                </c:pt>
                <c:pt idx="1983">
                  <c:v>42972.739583333401</c:v>
                </c:pt>
                <c:pt idx="1984">
                  <c:v>42972.760416666599</c:v>
                </c:pt>
                <c:pt idx="1985">
                  <c:v>42972.78125</c:v>
                </c:pt>
                <c:pt idx="1986">
                  <c:v>42972.802083333401</c:v>
                </c:pt>
                <c:pt idx="1987">
                  <c:v>42972.822916666599</c:v>
                </c:pt>
                <c:pt idx="1988">
                  <c:v>42972.84375</c:v>
                </c:pt>
                <c:pt idx="1989">
                  <c:v>42972.864583333401</c:v>
                </c:pt>
                <c:pt idx="1990">
                  <c:v>42972.885416666599</c:v>
                </c:pt>
                <c:pt idx="1991">
                  <c:v>42972.90625</c:v>
                </c:pt>
                <c:pt idx="1992">
                  <c:v>42972.927083333401</c:v>
                </c:pt>
                <c:pt idx="1993">
                  <c:v>42972.947916666599</c:v>
                </c:pt>
                <c:pt idx="1994">
                  <c:v>42972.96875</c:v>
                </c:pt>
                <c:pt idx="1995">
                  <c:v>42972.989583333401</c:v>
                </c:pt>
                <c:pt idx="1996">
                  <c:v>42973.010416666599</c:v>
                </c:pt>
                <c:pt idx="1997">
                  <c:v>42973.03125</c:v>
                </c:pt>
                <c:pt idx="1998">
                  <c:v>42973.052083333401</c:v>
                </c:pt>
                <c:pt idx="1999">
                  <c:v>42973.072916666599</c:v>
                </c:pt>
                <c:pt idx="2000">
                  <c:v>42973.09375</c:v>
                </c:pt>
                <c:pt idx="2001">
                  <c:v>42973.114583333401</c:v>
                </c:pt>
                <c:pt idx="2002">
                  <c:v>42973.135416666599</c:v>
                </c:pt>
                <c:pt idx="2003">
                  <c:v>42973.15625</c:v>
                </c:pt>
                <c:pt idx="2004">
                  <c:v>42973.177083333401</c:v>
                </c:pt>
                <c:pt idx="2005">
                  <c:v>42973.197916666599</c:v>
                </c:pt>
                <c:pt idx="2006">
                  <c:v>42973.21875</c:v>
                </c:pt>
                <c:pt idx="2007">
                  <c:v>42973.239583333401</c:v>
                </c:pt>
                <c:pt idx="2008">
                  <c:v>42973.260416666599</c:v>
                </c:pt>
                <c:pt idx="2009">
                  <c:v>42973.28125</c:v>
                </c:pt>
                <c:pt idx="2010">
                  <c:v>42973.302083333401</c:v>
                </c:pt>
                <c:pt idx="2011">
                  <c:v>42973.322916666599</c:v>
                </c:pt>
                <c:pt idx="2012">
                  <c:v>42973.34375</c:v>
                </c:pt>
                <c:pt idx="2013">
                  <c:v>42973.364583333401</c:v>
                </c:pt>
                <c:pt idx="2014">
                  <c:v>42973.385416666599</c:v>
                </c:pt>
                <c:pt idx="2015">
                  <c:v>42973.40625</c:v>
                </c:pt>
                <c:pt idx="2016">
                  <c:v>42973.427083333401</c:v>
                </c:pt>
                <c:pt idx="2017">
                  <c:v>42973.447916666599</c:v>
                </c:pt>
                <c:pt idx="2018">
                  <c:v>42973.46875</c:v>
                </c:pt>
                <c:pt idx="2019">
                  <c:v>42973.489583333401</c:v>
                </c:pt>
                <c:pt idx="2020">
                  <c:v>42973.510416666599</c:v>
                </c:pt>
                <c:pt idx="2021">
                  <c:v>42973.53125</c:v>
                </c:pt>
                <c:pt idx="2022">
                  <c:v>42973.552083333401</c:v>
                </c:pt>
                <c:pt idx="2023">
                  <c:v>42973.572916666599</c:v>
                </c:pt>
                <c:pt idx="2024">
                  <c:v>42973.59375</c:v>
                </c:pt>
                <c:pt idx="2025">
                  <c:v>42973.614583333401</c:v>
                </c:pt>
                <c:pt idx="2026">
                  <c:v>42973.635416666599</c:v>
                </c:pt>
                <c:pt idx="2027">
                  <c:v>42973.65625</c:v>
                </c:pt>
                <c:pt idx="2028">
                  <c:v>42973.677083333401</c:v>
                </c:pt>
                <c:pt idx="2029">
                  <c:v>42973.697916666599</c:v>
                </c:pt>
                <c:pt idx="2030">
                  <c:v>42973.71875</c:v>
                </c:pt>
                <c:pt idx="2031">
                  <c:v>42973.739583333401</c:v>
                </c:pt>
                <c:pt idx="2032">
                  <c:v>42973.760416666599</c:v>
                </c:pt>
                <c:pt idx="2033">
                  <c:v>42973.78125</c:v>
                </c:pt>
                <c:pt idx="2034">
                  <c:v>42973.802083333401</c:v>
                </c:pt>
                <c:pt idx="2035">
                  <c:v>42973.822916666599</c:v>
                </c:pt>
                <c:pt idx="2036">
                  <c:v>42973.84375</c:v>
                </c:pt>
                <c:pt idx="2037">
                  <c:v>42973.864583333401</c:v>
                </c:pt>
                <c:pt idx="2038">
                  <c:v>42973.885416666599</c:v>
                </c:pt>
                <c:pt idx="2039">
                  <c:v>42973.90625</c:v>
                </c:pt>
                <c:pt idx="2040">
                  <c:v>42973.927083333401</c:v>
                </c:pt>
                <c:pt idx="2041">
                  <c:v>42973.947916666599</c:v>
                </c:pt>
                <c:pt idx="2042">
                  <c:v>42973.96875</c:v>
                </c:pt>
                <c:pt idx="2043">
                  <c:v>42973.989583333401</c:v>
                </c:pt>
                <c:pt idx="2044">
                  <c:v>42974.010416666599</c:v>
                </c:pt>
                <c:pt idx="2045">
                  <c:v>42974.03125</c:v>
                </c:pt>
                <c:pt idx="2046">
                  <c:v>42974.052083333401</c:v>
                </c:pt>
                <c:pt idx="2047">
                  <c:v>42974.072916666599</c:v>
                </c:pt>
                <c:pt idx="2048">
                  <c:v>42974.09375</c:v>
                </c:pt>
                <c:pt idx="2049">
                  <c:v>42974.114583333401</c:v>
                </c:pt>
                <c:pt idx="2050">
                  <c:v>42974.135416666599</c:v>
                </c:pt>
                <c:pt idx="2051">
                  <c:v>42974.15625</c:v>
                </c:pt>
                <c:pt idx="2052">
                  <c:v>42974.177083333401</c:v>
                </c:pt>
                <c:pt idx="2053">
                  <c:v>42974.197916666599</c:v>
                </c:pt>
                <c:pt idx="2054">
                  <c:v>42974.21875</c:v>
                </c:pt>
                <c:pt idx="2055">
                  <c:v>42974.239583333401</c:v>
                </c:pt>
                <c:pt idx="2056">
                  <c:v>42974.260416666599</c:v>
                </c:pt>
                <c:pt idx="2057">
                  <c:v>42974.28125</c:v>
                </c:pt>
                <c:pt idx="2058">
                  <c:v>42974.302083333401</c:v>
                </c:pt>
                <c:pt idx="2059">
                  <c:v>42974.322916666599</c:v>
                </c:pt>
                <c:pt idx="2060">
                  <c:v>42974.34375</c:v>
                </c:pt>
                <c:pt idx="2061">
                  <c:v>42974.364583333401</c:v>
                </c:pt>
                <c:pt idx="2062">
                  <c:v>42974.385416666599</c:v>
                </c:pt>
                <c:pt idx="2063">
                  <c:v>42974.40625</c:v>
                </c:pt>
                <c:pt idx="2064">
                  <c:v>42974.427083333401</c:v>
                </c:pt>
                <c:pt idx="2065">
                  <c:v>42974.447916666599</c:v>
                </c:pt>
                <c:pt idx="2066">
                  <c:v>42974.46875</c:v>
                </c:pt>
                <c:pt idx="2067">
                  <c:v>42974.489583333401</c:v>
                </c:pt>
                <c:pt idx="2068">
                  <c:v>42974.510416666599</c:v>
                </c:pt>
                <c:pt idx="2069">
                  <c:v>42974.53125</c:v>
                </c:pt>
                <c:pt idx="2070">
                  <c:v>42974.552083333401</c:v>
                </c:pt>
                <c:pt idx="2071">
                  <c:v>42974.572916666599</c:v>
                </c:pt>
                <c:pt idx="2072">
                  <c:v>42974.59375</c:v>
                </c:pt>
                <c:pt idx="2073">
                  <c:v>42974.614583333401</c:v>
                </c:pt>
                <c:pt idx="2074">
                  <c:v>42974.635416666599</c:v>
                </c:pt>
                <c:pt idx="2075">
                  <c:v>42974.65625</c:v>
                </c:pt>
                <c:pt idx="2076">
                  <c:v>42974.677083333401</c:v>
                </c:pt>
                <c:pt idx="2077">
                  <c:v>42974.697916666599</c:v>
                </c:pt>
                <c:pt idx="2078">
                  <c:v>42974.71875</c:v>
                </c:pt>
                <c:pt idx="2079">
                  <c:v>42974.739583333401</c:v>
                </c:pt>
                <c:pt idx="2080">
                  <c:v>42974.760416666599</c:v>
                </c:pt>
                <c:pt idx="2081">
                  <c:v>42974.78125</c:v>
                </c:pt>
                <c:pt idx="2082">
                  <c:v>42974.802083333401</c:v>
                </c:pt>
                <c:pt idx="2083">
                  <c:v>42974.822916666599</c:v>
                </c:pt>
                <c:pt idx="2084">
                  <c:v>42974.84375</c:v>
                </c:pt>
                <c:pt idx="2085">
                  <c:v>42974.864583333401</c:v>
                </c:pt>
                <c:pt idx="2086">
                  <c:v>42974.885416666599</c:v>
                </c:pt>
                <c:pt idx="2087">
                  <c:v>42974.90625</c:v>
                </c:pt>
                <c:pt idx="2088">
                  <c:v>42974.927083333401</c:v>
                </c:pt>
                <c:pt idx="2089">
                  <c:v>42974.947916666599</c:v>
                </c:pt>
                <c:pt idx="2090">
                  <c:v>42974.96875</c:v>
                </c:pt>
                <c:pt idx="2091">
                  <c:v>42974.989583333401</c:v>
                </c:pt>
                <c:pt idx="2092">
                  <c:v>42975.010416666599</c:v>
                </c:pt>
                <c:pt idx="2093">
                  <c:v>42975.03125</c:v>
                </c:pt>
                <c:pt idx="2094">
                  <c:v>42975.052083333401</c:v>
                </c:pt>
                <c:pt idx="2095">
                  <c:v>42975.072916666599</c:v>
                </c:pt>
                <c:pt idx="2096">
                  <c:v>42975.09375</c:v>
                </c:pt>
                <c:pt idx="2097">
                  <c:v>42975.114583333401</c:v>
                </c:pt>
                <c:pt idx="2098">
                  <c:v>42975.135416666599</c:v>
                </c:pt>
                <c:pt idx="2099">
                  <c:v>42975.15625</c:v>
                </c:pt>
                <c:pt idx="2100">
                  <c:v>42975.177083333401</c:v>
                </c:pt>
                <c:pt idx="2101">
                  <c:v>42975.197916666599</c:v>
                </c:pt>
                <c:pt idx="2102">
                  <c:v>42975.21875</c:v>
                </c:pt>
                <c:pt idx="2103">
                  <c:v>42975.239583333401</c:v>
                </c:pt>
                <c:pt idx="2104">
                  <c:v>42975.260416666599</c:v>
                </c:pt>
                <c:pt idx="2105">
                  <c:v>42975.28125</c:v>
                </c:pt>
                <c:pt idx="2106">
                  <c:v>42975.302083333401</c:v>
                </c:pt>
                <c:pt idx="2107">
                  <c:v>42975.322916666599</c:v>
                </c:pt>
                <c:pt idx="2108">
                  <c:v>42975.34375</c:v>
                </c:pt>
                <c:pt idx="2109">
                  <c:v>42975.364583333401</c:v>
                </c:pt>
                <c:pt idx="2110">
                  <c:v>42975.385416666599</c:v>
                </c:pt>
                <c:pt idx="2111">
                  <c:v>42975.40625</c:v>
                </c:pt>
                <c:pt idx="2112">
                  <c:v>42975.427083333401</c:v>
                </c:pt>
                <c:pt idx="2113">
                  <c:v>42975.447916666599</c:v>
                </c:pt>
                <c:pt idx="2114">
                  <c:v>42975.46875</c:v>
                </c:pt>
                <c:pt idx="2115">
                  <c:v>42975.489583333401</c:v>
                </c:pt>
                <c:pt idx="2116">
                  <c:v>42975.510416666599</c:v>
                </c:pt>
                <c:pt idx="2117">
                  <c:v>42975.53125</c:v>
                </c:pt>
                <c:pt idx="2118">
                  <c:v>42975.552083333401</c:v>
                </c:pt>
                <c:pt idx="2119">
                  <c:v>42975.572916666599</c:v>
                </c:pt>
                <c:pt idx="2120">
                  <c:v>42975.59375</c:v>
                </c:pt>
                <c:pt idx="2121">
                  <c:v>42975.614583333401</c:v>
                </c:pt>
                <c:pt idx="2122">
                  <c:v>42975.635416666599</c:v>
                </c:pt>
                <c:pt idx="2123">
                  <c:v>42975.65625</c:v>
                </c:pt>
                <c:pt idx="2124">
                  <c:v>42975.677083333401</c:v>
                </c:pt>
                <c:pt idx="2125">
                  <c:v>42975.697916666599</c:v>
                </c:pt>
                <c:pt idx="2126">
                  <c:v>42975.71875</c:v>
                </c:pt>
                <c:pt idx="2127">
                  <c:v>42975.739583333401</c:v>
                </c:pt>
                <c:pt idx="2128">
                  <c:v>42975.760416666599</c:v>
                </c:pt>
                <c:pt idx="2129">
                  <c:v>42975.78125</c:v>
                </c:pt>
                <c:pt idx="2130">
                  <c:v>42975.802083333401</c:v>
                </c:pt>
                <c:pt idx="2131">
                  <c:v>42975.822916666599</c:v>
                </c:pt>
                <c:pt idx="2132">
                  <c:v>42975.84375</c:v>
                </c:pt>
                <c:pt idx="2133">
                  <c:v>42975.864583333401</c:v>
                </c:pt>
                <c:pt idx="2134">
                  <c:v>42975.885416666599</c:v>
                </c:pt>
                <c:pt idx="2135">
                  <c:v>42975.90625</c:v>
                </c:pt>
                <c:pt idx="2136">
                  <c:v>42975.927083333401</c:v>
                </c:pt>
                <c:pt idx="2137">
                  <c:v>42975.947916666599</c:v>
                </c:pt>
                <c:pt idx="2138">
                  <c:v>42975.96875</c:v>
                </c:pt>
                <c:pt idx="2139">
                  <c:v>42975.989583333401</c:v>
                </c:pt>
                <c:pt idx="2140">
                  <c:v>42976.010416666599</c:v>
                </c:pt>
                <c:pt idx="2141">
                  <c:v>42976.03125</c:v>
                </c:pt>
                <c:pt idx="2142">
                  <c:v>42976.052083333401</c:v>
                </c:pt>
                <c:pt idx="2143">
                  <c:v>42976.072916666599</c:v>
                </c:pt>
                <c:pt idx="2144">
                  <c:v>42976.09375</c:v>
                </c:pt>
                <c:pt idx="2145">
                  <c:v>42976.114583333401</c:v>
                </c:pt>
                <c:pt idx="2146">
                  <c:v>42976.135416666599</c:v>
                </c:pt>
                <c:pt idx="2147">
                  <c:v>42976.15625</c:v>
                </c:pt>
                <c:pt idx="2148">
                  <c:v>42976.177083333401</c:v>
                </c:pt>
                <c:pt idx="2149">
                  <c:v>42976.197916666599</c:v>
                </c:pt>
                <c:pt idx="2150">
                  <c:v>42976.21875</c:v>
                </c:pt>
                <c:pt idx="2151">
                  <c:v>42976.239583333401</c:v>
                </c:pt>
                <c:pt idx="2152">
                  <c:v>42976.260416666599</c:v>
                </c:pt>
                <c:pt idx="2153">
                  <c:v>42976.28125</c:v>
                </c:pt>
                <c:pt idx="2154">
                  <c:v>42976.302083333401</c:v>
                </c:pt>
                <c:pt idx="2155">
                  <c:v>42976.322916666599</c:v>
                </c:pt>
                <c:pt idx="2156">
                  <c:v>42976.34375</c:v>
                </c:pt>
                <c:pt idx="2157">
                  <c:v>42976.364583333401</c:v>
                </c:pt>
                <c:pt idx="2158">
                  <c:v>42976.385416666599</c:v>
                </c:pt>
                <c:pt idx="2159">
                  <c:v>42976.40625</c:v>
                </c:pt>
                <c:pt idx="2160">
                  <c:v>42976.427083333401</c:v>
                </c:pt>
                <c:pt idx="2161">
                  <c:v>42976.447916666599</c:v>
                </c:pt>
                <c:pt idx="2162">
                  <c:v>42976.46875</c:v>
                </c:pt>
                <c:pt idx="2163">
                  <c:v>42976.489583333401</c:v>
                </c:pt>
                <c:pt idx="2164">
                  <c:v>42976.510416666599</c:v>
                </c:pt>
                <c:pt idx="2165">
                  <c:v>42976.53125</c:v>
                </c:pt>
                <c:pt idx="2166">
                  <c:v>42976.552083333401</c:v>
                </c:pt>
                <c:pt idx="2167">
                  <c:v>42976.572916666599</c:v>
                </c:pt>
                <c:pt idx="2168">
                  <c:v>42976.59375</c:v>
                </c:pt>
                <c:pt idx="2169">
                  <c:v>42976.614583333401</c:v>
                </c:pt>
                <c:pt idx="2170">
                  <c:v>42976.635416666599</c:v>
                </c:pt>
                <c:pt idx="2171">
                  <c:v>42976.65625</c:v>
                </c:pt>
                <c:pt idx="2172">
                  <c:v>42976.677083333401</c:v>
                </c:pt>
                <c:pt idx="2173">
                  <c:v>42976.697916666599</c:v>
                </c:pt>
                <c:pt idx="2174">
                  <c:v>42976.71875</c:v>
                </c:pt>
                <c:pt idx="2175">
                  <c:v>42976.739583333401</c:v>
                </c:pt>
                <c:pt idx="2176">
                  <c:v>42976.760416666599</c:v>
                </c:pt>
                <c:pt idx="2177">
                  <c:v>42976.78125</c:v>
                </c:pt>
                <c:pt idx="2178">
                  <c:v>42976.802083333401</c:v>
                </c:pt>
                <c:pt idx="2179">
                  <c:v>42976.822916666599</c:v>
                </c:pt>
                <c:pt idx="2180">
                  <c:v>42976.84375</c:v>
                </c:pt>
                <c:pt idx="2181">
                  <c:v>42976.864583333401</c:v>
                </c:pt>
                <c:pt idx="2182">
                  <c:v>42976.885416666599</c:v>
                </c:pt>
                <c:pt idx="2183">
                  <c:v>42976.90625</c:v>
                </c:pt>
                <c:pt idx="2184">
                  <c:v>42976.927083333401</c:v>
                </c:pt>
                <c:pt idx="2185">
                  <c:v>42976.947916666599</c:v>
                </c:pt>
                <c:pt idx="2186">
                  <c:v>42976.96875</c:v>
                </c:pt>
                <c:pt idx="2187">
                  <c:v>42976.989583333401</c:v>
                </c:pt>
                <c:pt idx="2188">
                  <c:v>42977.010416666599</c:v>
                </c:pt>
                <c:pt idx="2189">
                  <c:v>42977.03125</c:v>
                </c:pt>
                <c:pt idx="2190">
                  <c:v>42977.052083333401</c:v>
                </c:pt>
                <c:pt idx="2191">
                  <c:v>42977.072916666599</c:v>
                </c:pt>
                <c:pt idx="2192">
                  <c:v>42977.09375</c:v>
                </c:pt>
                <c:pt idx="2193">
                  <c:v>42977.114583333401</c:v>
                </c:pt>
                <c:pt idx="2194">
                  <c:v>42977.135416666599</c:v>
                </c:pt>
                <c:pt idx="2195">
                  <c:v>42977.15625</c:v>
                </c:pt>
                <c:pt idx="2196">
                  <c:v>42977.177083333401</c:v>
                </c:pt>
                <c:pt idx="2197">
                  <c:v>42977.197916666599</c:v>
                </c:pt>
                <c:pt idx="2198">
                  <c:v>42977.21875</c:v>
                </c:pt>
                <c:pt idx="2199">
                  <c:v>42977.239583333401</c:v>
                </c:pt>
                <c:pt idx="2200">
                  <c:v>42977.260416666599</c:v>
                </c:pt>
                <c:pt idx="2201">
                  <c:v>42977.28125</c:v>
                </c:pt>
                <c:pt idx="2202">
                  <c:v>42977.302083333401</c:v>
                </c:pt>
                <c:pt idx="2203">
                  <c:v>42977.322916666599</c:v>
                </c:pt>
                <c:pt idx="2204">
                  <c:v>42977.34375</c:v>
                </c:pt>
                <c:pt idx="2205">
                  <c:v>42977.364583333401</c:v>
                </c:pt>
                <c:pt idx="2206">
                  <c:v>42977.385416666599</c:v>
                </c:pt>
                <c:pt idx="2207">
                  <c:v>42977.40625</c:v>
                </c:pt>
                <c:pt idx="2208">
                  <c:v>42977.427083333401</c:v>
                </c:pt>
                <c:pt idx="2209">
                  <c:v>42977.447916666599</c:v>
                </c:pt>
                <c:pt idx="2210">
                  <c:v>42977.46875</c:v>
                </c:pt>
                <c:pt idx="2211">
                  <c:v>42977.489583333401</c:v>
                </c:pt>
                <c:pt idx="2212">
                  <c:v>42977.510416666599</c:v>
                </c:pt>
                <c:pt idx="2213">
                  <c:v>42977.53125</c:v>
                </c:pt>
                <c:pt idx="2214">
                  <c:v>42977.552083333401</c:v>
                </c:pt>
                <c:pt idx="2215">
                  <c:v>42977.572916666599</c:v>
                </c:pt>
                <c:pt idx="2216">
                  <c:v>42977.59375</c:v>
                </c:pt>
                <c:pt idx="2217">
                  <c:v>42977.614583333401</c:v>
                </c:pt>
                <c:pt idx="2218">
                  <c:v>42977.635416666599</c:v>
                </c:pt>
                <c:pt idx="2219">
                  <c:v>42977.65625</c:v>
                </c:pt>
                <c:pt idx="2220">
                  <c:v>42977.677083333401</c:v>
                </c:pt>
                <c:pt idx="2221">
                  <c:v>42977.697916666599</c:v>
                </c:pt>
                <c:pt idx="2222">
                  <c:v>42977.71875</c:v>
                </c:pt>
                <c:pt idx="2223">
                  <c:v>42977.739583333401</c:v>
                </c:pt>
                <c:pt idx="2224">
                  <c:v>42977.760416666599</c:v>
                </c:pt>
                <c:pt idx="2225">
                  <c:v>42977.78125</c:v>
                </c:pt>
                <c:pt idx="2226">
                  <c:v>42977.802083333401</c:v>
                </c:pt>
                <c:pt idx="2227">
                  <c:v>42977.822916666599</c:v>
                </c:pt>
                <c:pt idx="2228">
                  <c:v>42977.84375</c:v>
                </c:pt>
                <c:pt idx="2229">
                  <c:v>42977.864583333401</c:v>
                </c:pt>
                <c:pt idx="2230">
                  <c:v>42977.885416666599</c:v>
                </c:pt>
                <c:pt idx="2231">
                  <c:v>42977.90625</c:v>
                </c:pt>
                <c:pt idx="2232">
                  <c:v>42977.927083333401</c:v>
                </c:pt>
                <c:pt idx="2233">
                  <c:v>42977.947916666599</c:v>
                </c:pt>
                <c:pt idx="2234">
                  <c:v>42977.96875</c:v>
                </c:pt>
                <c:pt idx="2235">
                  <c:v>42977.989583333401</c:v>
                </c:pt>
                <c:pt idx="2236">
                  <c:v>42978.010416666599</c:v>
                </c:pt>
                <c:pt idx="2237">
                  <c:v>42978.03125</c:v>
                </c:pt>
                <c:pt idx="2238">
                  <c:v>42978.052083333401</c:v>
                </c:pt>
                <c:pt idx="2239">
                  <c:v>42978.072916666599</c:v>
                </c:pt>
                <c:pt idx="2240">
                  <c:v>42978.09375</c:v>
                </c:pt>
                <c:pt idx="2241">
                  <c:v>42978.114583333401</c:v>
                </c:pt>
                <c:pt idx="2242">
                  <c:v>42978.135416666599</c:v>
                </c:pt>
                <c:pt idx="2243">
                  <c:v>42978.15625</c:v>
                </c:pt>
                <c:pt idx="2244">
                  <c:v>42978.177083333401</c:v>
                </c:pt>
                <c:pt idx="2245">
                  <c:v>42978.197916666599</c:v>
                </c:pt>
                <c:pt idx="2246">
                  <c:v>42978.21875</c:v>
                </c:pt>
                <c:pt idx="2247">
                  <c:v>42978.239583333401</c:v>
                </c:pt>
                <c:pt idx="2248">
                  <c:v>42978.260416666599</c:v>
                </c:pt>
                <c:pt idx="2249">
                  <c:v>42978.28125</c:v>
                </c:pt>
                <c:pt idx="2250">
                  <c:v>42978.302083333401</c:v>
                </c:pt>
                <c:pt idx="2251">
                  <c:v>42978.322916666599</c:v>
                </c:pt>
                <c:pt idx="2252">
                  <c:v>42978.34375</c:v>
                </c:pt>
                <c:pt idx="2253">
                  <c:v>42978.364583333401</c:v>
                </c:pt>
                <c:pt idx="2254">
                  <c:v>42978.385416666599</c:v>
                </c:pt>
                <c:pt idx="2255">
                  <c:v>42978.40625</c:v>
                </c:pt>
                <c:pt idx="2256">
                  <c:v>42978.427083333401</c:v>
                </c:pt>
                <c:pt idx="2257">
                  <c:v>42978.447916666599</c:v>
                </c:pt>
                <c:pt idx="2258">
                  <c:v>42978.46875</c:v>
                </c:pt>
                <c:pt idx="2259">
                  <c:v>42978.489583333401</c:v>
                </c:pt>
                <c:pt idx="2260">
                  <c:v>42978.510416666599</c:v>
                </c:pt>
                <c:pt idx="2261">
                  <c:v>42978.53125</c:v>
                </c:pt>
                <c:pt idx="2262">
                  <c:v>42978.552083333401</c:v>
                </c:pt>
                <c:pt idx="2263">
                  <c:v>42978.572916666599</c:v>
                </c:pt>
                <c:pt idx="2264">
                  <c:v>42978.59375</c:v>
                </c:pt>
                <c:pt idx="2265">
                  <c:v>42978.614583333401</c:v>
                </c:pt>
                <c:pt idx="2266">
                  <c:v>42978.635416666599</c:v>
                </c:pt>
                <c:pt idx="2267">
                  <c:v>42978.65625</c:v>
                </c:pt>
                <c:pt idx="2268">
                  <c:v>42978.677083333401</c:v>
                </c:pt>
                <c:pt idx="2269">
                  <c:v>42978.697916666599</c:v>
                </c:pt>
                <c:pt idx="2270">
                  <c:v>42978.71875</c:v>
                </c:pt>
                <c:pt idx="2271">
                  <c:v>42978.739583333401</c:v>
                </c:pt>
                <c:pt idx="2272">
                  <c:v>42978.760416666599</c:v>
                </c:pt>
                <c:pt idx="2273">
                  <c:v>42978.78125</c:v>
                </c:pt>
                <c:pt idx="2274">
                  <c:v>42978.802083333401</c:v>
                </c:pt>
                <c:pt idx="2275">
                  <c:v>42978.822916666599</c:v>
                </c:pt>
                <c:pt idx="2276">
                  <c:v>42978.84375</c:v>
                </c:pt>
                <c:pt idx="2277">
                  <c:v>42978.864583333401</c:v>
                </c:pt>
                <c:pt idx="2278">
                  <c:v>42978.885416666599</c:v>
                </c:pt>
                <c:pt idx="2279">
                  <c:v>42978.90625</c:v>
                </c:pt>
                <c:pt idx="2280">
                  <c:v>42978.927083333401</c:v>
                </c:pt>
                <c:pt idx="2281">
                  <c:v>42978.947916666599</c:v>
                </c:pt>
                <c:pt idx="2282">
                  <c:v>42978.96875</c:v>
                </c:pt>
                <c:pt idx="2283">
                  <c:v>42978.989583333401</c:v>
                </c:pt>
                <c:pt idx="2284">
                  <c:v>42979.010416666599</c:v>
                </c:pt>
                <c:pt idx="2285">
                  <c:v>42979.03125</c:v>
                </c:pt>
                <c:pt idx="2286">
                  <c:v>42979.052083333401</c:v>
                </c:pt>
                <c:pt idx="2287">
                  <c:v>42979.072916666599</c:v>
                </c:pt>
                <c:pt idx="2288">
                  <c:v>42979.09375</c:v>
                </c:pt>
                <c:pt idx="2289">
                  <c:v>42979.114583333401</c:v>
                </c:pt>
                <c:pt idx="2290">
                  <c:v>42979.135416666599</c:v>
                </c:pt>
                <c:pt idx="2291">
                  <c:v>42979.15625</c:v>
                </c:pt>
                <c:pt idx="2292">
                  <c:v>42979.177083333401</c:v>
                </c:pt>
                <c:pt idx="2293">
                  <c:v>42979.197916666599</c:v>
                </c:pt>
                <c:pt idx="2294">
                  <c:v>42979.21875</c:v>
                </c:pt>
                <c:pt idx="2295">
                  <c:v>42979.239583333401</c:v>
                </c:pt>
                <c:pt idx="2296">
                  <c:v>42979.260416666599</c:v>
                </c:pt>
                <c:pt idx="2297">
                  <c:v>42979.28125</c:v>
                </c:pt>
                <c:pt idx="2298">
                  <c:v>42979.302083333401</c:v>
                </c:pt>
                <c:pt idx="2299">
                  <c:v>42979.322916666599</c:v>
                </c:pt>
                <c:pt idx="2300">
                  <c:v>42979.34375</c:v>
                </c:pt>
                <c:pt idx="2301">
                  <c:v>42979.364583333401</c:v>
                </c:pt>
                <c:pt idx="2302">
                  <c:v>42979.385416666599</c:v>
                </c:pt>
                <c:pt idx="2303">
                  <c:v>42979.40625</c:v>
                </c:pt>
                <c:pt idx="2304">
                  <c:v>42979.427083333401</c:v>
                </c:pt>
                <c:pt idx="2305">
                  <c:v>42979.447916666599</c:v>
                </c:pt>
                <c:pt idx="2306">
                  <c:v>42979.46875</c:v>
                </c:pt>
                <c:pt idx="2307">
                  <c:v>42979.489583333401</c:v>
                </c:pt>
                <c:pt idx="2308">
                  <c:v>42979.510416666599</c:v>
                </c:pt>
                <c:pt idx="2309">
                  <c:v>42979.53125</c:v>
                </c:pt>
                <c:pt idx="2310">
                  <c:v>42979.552083333401</c:v>
                </c:pt>
                <c:pt idx="2311">
                  <c:v>42979.572916666599</c:v>
                </c:pt>
                <c:pt idx="2312">
                  <c:v>42979.59375</c:v>
                </c:pt>
                <c:pt idx="2313">
                  <c:v>42979.614583333401</c:v>
                </c:pt>
                <c:pt idx="2314">
                  <c:v>42979.635416666599</c:v>
                </c:pt>
                <c:pt idx="2315">
                  <c:v>42979.65625</c:v>
                </c:pt>
                <c:pt idx="2316">
                  <c:v>42979.677083333401</c:v>
                </c:pt>
                <c:pt idx="2317">
                  <c:v>42979.697916666599</c:v>
                </c:pt>
                <c:pt idx="2318">
                  <c:v>42979.71875</c:v>
                </c:pt>
                <c:pt idx="2319">
                  <c:v>42979.739583333401</c:v>
                </c:pt>
                <c:pt idx="2320">
                  <c:v>42979.760416666599</c:v>
                </c:pt>
                <c:pt idx="2321">
                  <c:v>42979.78125</c:v>
                </c:pt>
                <c:pt idx="2322">
                  <c:v>42979.802083333401</c:v>
                </c:pt>
                <c:pt idx="2323">
                  <c:v>42979.822916666599</c:v>
                </c:pt>
                <c:pt idx="2324">
                  <c:v>42979.84375</c:v>
                </c:pt>
                <c:pt idx="2325">
                  <c:v>42979.864583333401</c:v>
                </c:pt>
                <c:pt idx="2326">
                  <c:v>42979.885416666599</c:v>
                </c:pt>
                <c:pt idx="2327">
                  <c:v>42979.90625</c:v>
                </c:pt>
                <c:pt idx="2328">
                  <c:v>42979.927083333401</c:v>
                </c:pt>
                <c:pt idx="2329">
                  <c:v>42979.947916666599</c:v>
                </c:pt>
                <c:pt idx="2330">
                  <c:v>42979.96875</c:v>
                </c:pt>
                <c:pt idx="2331">
                  <c:v>42979.989583333401</c:v>
                </c:pt>
                <c:pt idx="2332">
                  <c:v>42980.010416666599</c:v>
                </c:pt>
                <c:pt idx="2333">
                  <c:v>42980.03125</c:v>
                </c:pt>
                <c:pt idx="2334">
                  <c:v>42980.052083333401</c:v>
                </c:pt>
                <c:pt idx="2335">
                  <c:v>42980.072916666599</c:v>
                </c:pt>
                <c:pt idx="2336">
                  <c:v>42980.09375</c:v>
                </c:pt>
                <c:pt idx="2337">
                  <c:v>42980.114583333401</c:v>
                </c:pt>
                <c:pt idx="2338">
                  <c:v>42980.135416666599</c:v>
                </c:pt>
                <c:pt idx="2339">
                  <c:v>42980.15625</c:v>
                </c:pt>
                <c:pt idx="2340">
                  <c:v>42980.177083333401</c:v>
                </c:pt>
                <c:pt idx="2341">
                  <c:v>42980.197916666599</c:v>
                </c:pt>
                <c:pt idx="2342">
                  <c:v>42980.21875</c:v>
                </c:pt>
                <c:pt idx="2343">
                  <c:v>42980.239583333401</c:v>
                </c:pt>
                <c:pt idx="2344">
                  <c:v>42980.260416666599</c:v>
                </c:pt>
                <c:pt idx="2345">
                  <c:v>42980.28125</c:v>
                </c:pt>
                <c:pt idx="2346">
                  <c:v>42980.302083333401</c:v>
                </c:pt>
                <c:pt idx="2347">
                  <c:v>42980.322916666599</c:v>
                </c:pt>
                <c:pt idx="2348">
                  <c:v>42980.34375</c:v>
                </c:pt>
                <c:pt idx="2349">
                  <c:v>42980.364583333401</c:v>
                </c:pt>
                <c:pt idx="2350">
                  <c:v>42980.385416666599</c:v>
                </c:pt>
                <c:pt idx="2351">
                  <c:v>42980.40625</c:v>
                </c:pt>
                <c:pt idx="2352">
                  <c:v>42980.427083333401</c:v>
                </c:pt>
                <c:pt idx="2353">
                  <c:v>42980.447916666599</c:v>
                </c:pt>
                <c:pt idx="2354">
                  <c:v>42980.46875</c:v>
                </c:pt>
                <c:pt idx="2355">
                  <c:v>42980.489583333401</c:v>
                </c:pt>
                <c:pt idx="2356">
                  <c:v>42980.510416666599</c:v>
                </c:pt>
                <c:pt idx="2357">
                  <c:v>42980.53125</c:v>
                </c:pt>
                <c:pt idx="2358">
                  <c:v>42980.552083333401</c:v>
                </c:pt>
                <c:pt idx="2359">
                  <c:v>42980.572916666599</c:v>
                </c:pt>
                <c:pt idx="2360">
                  <c:v>42980.59375</c:v>
                </c:pt>
                <c:pt idx="2361">
                  <c:v>42980.614583333401</c:v>
                </c:pt>
                <c:pt idx="2362">
                  <c:v>42980.635416666599</c:v>
                </c:pt>
                <c:pt idx="2363">
                  <c:v>42980.65625</c:v>
                </c:pt>
                <c:pt idx="2364">
                  <c:v>42980.677083333401</c:v>
                </c:pt>
                <c:pt idx="2365">
                  <c:v>42980.697916666599</c:v>
                </c:pt>
                <c:pt idx="2366">
                  <c:v>42980.71875</c:v>
                </c:pt>
                <c:pt idx="2367">
                  <c:v>42980.739583333401</c:v>
                </c:pt>
                <c:pt idx="2368">
                  <c:v>42980.760416666599</c:v>
                </c:pt>
                <c:pt idx="2369">
                  <c:v>42980.78125</c:v>
                </c:pt>
                <c:pt idx="2370">
                  <c:v>42980.802083333401</c:v>
                </c:pt>
                <c:pt idx="2371">
                  <c:v>42980.822916666599</c:v>
                </c:pt>
                <c:pt idx="2372">
                  <c:v>42980.84375</c:v>
                </c:pt>
                <c:pt idx="2373">
                  <c:v>42980.864583333401</c:v>
                </c:pt>
                <c:pt idx="2374">
                  <c:v>42980.885416666599</c:v>
                </c:pt>
                <c:pt idx="2375">
                  <c:v>42980.90625</c:v>
                </c:pt>
                <c:pt idx="2376">
                  <c:v>42980.927083333401</c:v>
                </c:pt>
                <c:pt idx="2377">
                  <c:v>42980.947916666599</c:v>
                </c:pt>
                <c:pt idx="2378">
                  <c:v>42980.96875</c:v>
                </c:pt>
                <c:pt idx="2379">
                  <c:v>42980.989583333401</c:v>
                </c:pt>
                <c:pt idx="2380">
                  <c:v>42981.010416666599</c:v>
                </c:pt>
                <c:pt idx="2381">
                  <c:v>42981.03125</c:v>
                </c:pt>
                <c:pt idx="2382">
                  <c:v>42981.052083333401</c:v>
                </c:pt>
                <c:pt idx="2383">
                  <c:v>42981.072916666599</c:v>
                </c:pt>
                <c:pt idx="2384">
                  <c:v>42981.09375</c:v>
                </c:pt>
                <c:pt idx="2385">
                  <c:v>42981.114583333401</c:v>
                </c:pt>
                <c:pt idx="2386">
                  <c:v>42981.135416666599</c:v>
                </c:pt>
                <c:pt idx="2387">
                  <c:v>42981.15625</c:v>
                </c:pt>
                <c:pt idx="2388">
                  <c:v>42981.177083333401</c:v>
                </c:pt>
                <c:pt idx="2389">
                  <c:v>42981.197916666599</c:v>
                </c:pt>
                <c:pt idx="2390">
                  <c:v>42981.21875</c:v>
                </c:pt>
                <c:pt idx="2391">
                  <c:v>42981.239583333401</c:v>
                </c:pt>
                <c:pt idx="2392">
                  <c:v>42981.260416666599</c:v>
                </c:pt>
                <c:pt idx="2393">
                  <c:v>42981.28125</c:v>
                </c:pt>
                <c:pt idx="2394">
                  <c:v>42981.302083333401</c:v>
                </c:pt>
                <c:pt idx="2395">
                  <c:v>42981.322916666599</c:v>
                </c:pt>
                <c:pt idx="2396">
                  <c:v>42981.34375</c:v>
                </c:pt>
                <c:pt idx="2397">
                  <c:v>42981.364583333401</c:v>
                </c:pt>
                <c:pt idx="2398">
                  <c:v>42981.385416666599</c:v>
                </c:pt>
                <c:pt idx="2399">
                  <c:v>42981.40625</c:v>
                </c:pt>
                <c:pt idx="2400">
                  <c:v>42981.427083333401</c:v>
                </c:pt>
                <c:pt idx="2401">
                  <c:v>42981.447916666599</c:v>
                </c:pt>
                <c:pt idx="2402">
                  <c:v>42981.46875</c:v>
                </c:pt>
                <c:pt idx="2403">
                  <c:v>42981.489583333401</c:v>
                </c:pt>
                <c:pt idx="2404">
                  <c:v>42981.510416666599</c:v>
                </c:pt>
                <c:pt idx="2405">
                  <c:v>42981.53125</c:v>
                </c:pt>
                <c:pt idx="2406">
                  <c:v>42981.552083333401</c:v>
                </c:pt>
                <c:pt idx="2407">
                  <c:v>42981.572916666599</c:v>
                </c:pt>
                <c:pt idx="2408">
                  <c:v>42981.59375</c:v>
                </c:pt>
                <c:pt idx="2409">
                  <c:v>42981.614583333401</c:v>
                </c:pt>
                <c:pt idx="2410">
                  <c:v>42981.635416666599</c:v>
                </c:pt>
                <c:pt idx="2411">
                  <c:v>42981.65625</c:v>
                </c:pt>
                <c:pt idx="2412">
                  <c:v>42981.677083333401</c:v>
                </c:pt>
                <c:pt idx="2413">
                  <c:v>42981.697916666599</c:v>
                </c:pt>
                <c:pt idx="2414">
                  <c:v>42981.71875</c:v>
                </c:pt>
                <c:pt idx="2415">
                  <c:v>42981.739583333401</c:v>
                </c:pt>
                <c:pt idx="2416">
                  <c:v>42981.760416666599</c:v>
                </c:pt>
                <c:pt idx="2417">
                  <c:v>42981.78125</c:v>
                </c:pt>
                <c:pt idx="2418">
                  <c:v>42981.802083333401</c:v>
                </c:pt>
                <c:pt idx="2419">
                  <c:v>42981.822916666599</c:v>
                </c:pt>
                <c:pt idx="2420">
                  <c:v>42981.84375</c:v>
                </c:pt>
                <c:pt idx="2421">
                  <c:v>42981.864583333401</c:v>
                </c:pt>
                <c:pt idx="2422">
                  <c:v>42981.885416666599</c:v>
                </c:pt>
                <c:pt idx="2423">
                  <c:v>42981.90625</c:v>
                </c:pt>
                <c:pt idx="2424">
                  <c:v>42981.927083333401</c:v>
                </c:pt>
                <c:pt idx="2425">
                  <c:v>42981.947916666599</c:v>
                </c:pt>
                <c:pt idx="2426">
                  <c:v>42981.96875</c:v>
                </c:pt>
                <c:pt idx="2427">
                  <c:v>42981.989583333401</c:v>
                </c:pt>
                <c:pt idx="2428">
                  <c:v>42982.010416666599</c:v>
                </c:pt>
                <c:pt idx="2429">
                  <c:v>42982.03125</c:v>
                </c:pt>
                <c:pt idx="2430">
                  <c:v>42982.052083333401</c:v>
                </c:pt>
                <c:pt idx="2431">
                  <c:v>42982.072916666599</c:v>
                </c:pt>
                <c:pt idx="2432">
                  <c:v>42982.09375</c:v>
                </c:pt>
                <c:pt idx="2433">
                  <c:v>42982.114583333401</c:v>
                </c:pt>
                <c:pt idx="2434">
                  <c:v>42982.135416666599</c:v>
                </c:pt>
                <c:pt idx="2435">
                  <c:v>42982.15625</c:v>
                </c:pt>
                <c:pt idx="2436">
                  <c:v>42982.177083333401</c:v>
                </c:pt>
                <c:pt idx="2437">
                  <c:v>42982.197916666599</c:v>
                </c:pt>
                <c:pt idx="2438">
                  <c:v>42982.21875</c:v>
                </c:pt>
                <c:pt idx="2439">
                  <c:v>42982.239583333401</c:v>
                </c:pt>
                <c:pt idx="2440">
                  <c:v>42982.260416666599</c:v>
                </c:pt>
                <c:pt idx="2441">
                  <c:v>42982.28125</c:v>
                </c:pt>
                <c:pt idx="2442">
                  <c:v>42982.302083333401</c:v>
                </c:pt>
                <c:pt idx="2443">
                  <c:v>42982.322916666599</c:v>
                </c:pt>
                <c:pt idx="2444">
                  <c:v>42982.34375</c:v>
                </c:pt>
                <c:pt idx="2445">
                  <c:v>42982.364583333401</c:v>
                </c:pt>
                <c:pt idx="2446">
                  <c:v>42982.385416666599</c:v>
                </c:pt>
                <c:pt idx="2447">
                  <c:v>42982.40625</c:v>
                </c:pt>
                <c:pt idx="2448">
                  <c:v>42982.427083333401</c:v>
                </c:pt>
                <c:pt idx="2449">
                  <c:v>42982.447916666599</c:v>
                </c:pt>
                <c:pt idx="2450">
                  <c:v>42982.46875</c:v>
                </c:pt>
                <c:pt idx="2451">
                  <c:v>42982.489583333401</c:v>
                </c:pt>
                <c:pt idx="2452">
                  <c:v>42982.510416666599</c:v>
                </c:pt>
                <c:pt idx="2453">
                  <c:v>42982.53125</c:v>
                </c:pt>
                <c:pt idx="2454">
                  <c:v>42982.552083333401</c:v>
                </c:pt>
                <c:pt idx="2455">
                  <c:v>42982.572916666599</c:v>
                </c:pt>
                <c:pt idx="2456">
                  <c:v>42982.59375</c:v>
                </c:pt>
                <c:pt idx="2457">
                  <c:v>42982.614583333401</c:v>
                </c:pt>
                <c:pt idx="2458">
                  <c:v>42982.635416666599</c:v>
                </c:pt>
                <c:pt idx="2459">
                  <c:v>42982.65625</c:v>
                </c:pt>
                <c:pt idx="2460">
                  <c:v>42982.677083333401</c:v>
                </c:pt>
                <c:pt idx="2461">
                  <c:v>42982.697916666599</c:v>
                </c:pt>
                <c:pt idx="2462">
                  <c:v>42982.71875</c:v>
                </c:pt>
                <c:pt idx="2463">
                  <c:v>42982.739583333401</c:v>
                </c:pt>
                <c:pt idx="2464">
                  <c:v>42982.760416666599</c:v>
                </c:pt>
                <c:pt idx="2465">
                  <c:v>42982.78125</c:v>
                </c:pt>
                <c:pt idx="2466">
                  <c:v>42982.802083333401</c:v>
                </c:pt>
                <c:pt idx="2467">
                  <c:v>42982.822916666599</c:v>
                </c:pt>
                <c:pt idx="2468">
                  <c:v>42982.84375</c:v>
                </c:pt>
                <c:pt idx="2469">
                  <c:v>42982.864583333401</c:v>
                </c:pt>
                <c:pt idx="2470">
                  <c:v>42982.885416666599</c:v>
                </c:pt>
                <c:pt idx="2471">
                  <c:v>42982.90625</c:v>
                </c:pt>
                <c:pt idx="2472">
                  <c:v>42982.927083333401</c:v>
                </c:pt>
                <c:pt idx="2473">
                  <c:v>42982.947916666599</c:v>
                </c:pt>
                <c:pt idx="2474">
                  <c:v>42982.96875</c:v>
                </c:pt>
                <c:pt idx="2475">
                  <c:v>42982.989583333401</c:v>
                </c:pt>
                <c:pt idx="2476">
                  <c:v>42983.010416666599</c:v>
                </c:pt>
                <c:pt idx="2477">
                  <c:v>42983.03125</c:v>
                </c:pt>
                <c:pt idx="2478">
                  <c:v>42983.052083333401</c:v>
                </c:pt>
                <c:pt idx="2479">
                  <c:v>42983.072916666599</c:v>
                </c:pt>
                <c:pt idx="2480">
                  <c:v>42983.09375</c:v>
                </c:pt>
                <c:pt idx="2481">
                  <c:v>42983.114583333401</c:v>
                </c:pt>
                <c:pt idx="2482">
                  <c:v>42983.135416666599</c:v>
                </c:pt>
                <c:pt idx="2483">
                  <c:v>42983.15625</c:v>
                </c:pt>
                <c:pt idx="2484">
                  <c:v>42983.177083333401</c:v>
                </c:pt>
                <c:pt idx="2485">
                  <c:v>42983.197916666599</c:v>
                </c:pt>
                <c:pt idx="2486">
                  <c:v>42983.21875</c:v>
                </c:pt>
                <c:pt idx="2487">
                  <c:v>42983.239583333401</c:v>
                </c:pt>
                <c:pt idx="2488">
                  <c:v>42983.260416666599</c:v>
                </c:pt>
                <c:pt idx="2489">
                  <c:v>42983.28125</c:v>
                </c:pt>
                <c:pt idx="2490">
                  <c:v>42983.302083333401</c:v>
                </c:pt>
                <c:pt idx="2491">
                  <c:v>42983.322916666599</c:v>
                </c:pt>
                <c:pt idx="2492">
                  <c:v>42983.34375</c:v>
                </c:pt>
                <c:pt idx="2493">
                  <c:v>42983.364583333401</c:v>
                </c:pt>
                <c:pt idx="2494">
                  <c:v>42983.385416666599</c:v>
                </c:pt>
                <c:pt idx="2495">
                  <c:v>42983.40625</c:v>
                </c:pt>
                <c:pt idx="2496">
                  <c:v>42983.427083333401</c:v>
                </c:pt>
                <c:pt idx="2497">
                  <c:v>42983.447916666599</c:v>
                </c:pt>
                <c:pt idx="2498">
                  <c:v>42983.46875</c:v>
                </c:pt>
                <c:pt idx="2499">
                  <c:v>42983.489583333401</c:v>
                </c:pt>
                <c:pt idx="2500">
                  <c:v>42983.510416666599</c:v>
                </c:pt>
                <c:pt idx="2501">
                  <c:v>42983.53125</c:v>
                </c:pt>
                <c:pt idx="2502">
                  <c:v>42983.552083333401</c:v>
                </c:pt>
                <c:pt idx="2503">
                  <c:v>42983.572916666599</c:v>
                </c:pt>
                <c:pt idx="2504">
                  <c:v>42983.59375</c:v>
                </c:pt>
                <c:pt idx="2505">
                  <c:v>42983.614583333401</c:v>
                </c:pt>
                <c:pt idx="2506">
                  <c:v>42983.635416666599</c:v>
                </c:pt>
                <c:pt idx="2507">
                  <c:v>42983.65625</c:v>
                </c:pt>
                <c:pt idx="2508">
                  <c:v>42983.677083333401</c:v>
                </c:pt>
                <c:pt idx="2509">
                  <c:v>42983.697916666599</c:v>
                </c:pt>
                <c:pt idx="2510">
                  <c:v>42983.71875</c:v>
                </c:pt>
                <c:pt idx="2511">
                  <c:v>42983.739583333401</c:v>
                </c:pt>
                <c:pt idx="2512">
                  <c:v>42983.760416666599</c:v>
                </c:pt>
                <c:pt idx="2513">
                  <c:v>42983.78125</c:v>
                </c:pt>
                <c:pt idx="2514">
                  <c:v>42983.802083333401</c:v>
                </c:pt>
                <c:pt idx="2515">
                  <c:v>42983.822916666599</c:v>
                </c:pt>
                <c:pt idx="2516">
                  <c:v>42983.84375</c:v>
                </c:pt>
                <c:pt idx="2517">
                  <c:v>42983.864583333401</c:v>
                </c:pt>
                <c:pt idx="2518">
                  <c:v>42983.885416666599</c:v>
                </c:pt>
                <c:pt idx="2519">
                  <c:v>42983.90625</c:v>
                </c:pt>
                <c:pt idx="2520">
                  <c:v>42983.927083333401</c:v>
                </c:pt>
                <c:pt idx="2521">
                  <c:v>42983.947916666599</c:v>
                </c:pt>
                <c:pt idx="2522">
                  <c:v>42983.96875</c:v>
                </c:pt>
                <c:pt idx="2523">
                  <c:v>42983.989583333401</c:v>
                </c:pt>
                <c:pt idx="2524">
                  <c:v>42984.010416666599</c:v>
                </c:pt>
                <c:pt idx="2525">
                  <c:v>42984.03125</c:v>
                </c:pt>
                <c:pt idx="2526">
                  <c:v>42984.052083333401</c:v>
                </c:pt>
                <c:pt idx="2527">
                  <c:v>42984.072916666599</c:v>
                </c:pt>
                <c:pt idx="2528">
                  <c:v>42984.09375</c:v>
                </c:pt>
                <c:pt idx="2529">
                  <c:v>42984.114583333401</c:v>
                </c:pt>
                <c:pt idx="2530">
                  <c:v>42984.135416666599</c:v>
                </c:pt>
                <c:pt idx="2531">
                  <c:v>42984.15625</c:v>
                </c:pt>
                <c:pt idx="2532">
                  <c:v>42984.177083333401</c:v>
                </c:pt>
                <c:pt idx="2533">
                  <c:v>42984.197916666599</c:v>
                </c:pt>
                <c:pt idx="2534">
                  <c:v>42984.21875</c:v>
                </c:pt>
                <c:pt idx="2535">
                  <c:v>42984.239583333401</c:v>
                </c:pt>
                <c:pt idx="2536">
                  <c:v>42984.260416666599</c:v>
                </c:pt>
                <c:pt idx="2537">
                  <c:v>42984.28125</c:v>
                </c:pt>
                <c:pt idx="2538">
                  <c:v>42984.302083333401</c:v>
                </c:pt>
                <c:pt idx="2539">
                  <c:v>42984.322916666599</c:v>
                </c:pt>
                <c:pt idx="2540">
                  <c:v>42984.34375</c:v>
                </c:pt>
                <c:pt idx="2541">
                  <c:v>42984.364583333401</c:v>
                </c:pt>
                <c:pt idx="2542">
                  <c:v>42984.385416666599</c:v>
                </c:pt>
                <c:pt idx="2543">
                  <c:v>42984.40625</c:v>
                </c:pt>
                <c:pt idx="2544">
                  <c:v>42984.427083333401</c:v>
                </c:pt>
                <c:pt idx="2545">
                  <c:v>42984.447916666599</c:v>
                </c:pt>
                <c:pt idx="2546">
                  <c:v>42984.46875</c:v>
                </c:pt>
                <c:pt idx="2547">
                  <c:v>42984.489583333401</c:v>
                </c:pt>
                <c:pt idx="2548">
                  <c:v>42984.510416666599</c:v>
                </c:pt>
                <c:pt idx="2549">
                  <c:v>42984.53125</c:v>
                </c:pt>
                <c:pt idx="2550">
                  <c:v>42984.552083333401</c:v>
                </c:pt>
                <c:pt idx="2551">
                  <c:v>42984.572916666599</c:v>
                </c:pt>
                <c:pt idx="2552">
                  <c:v>42984.59375</c:v>
                </c:pt>
                <c:pt idx="2553">
                  <c:v>42984.614583333401</c:v>
                </c:pt>
                <c:pt idx="2554">
                  <c:v>42984.635416666599</c:v>
                </c:pt>
                <c:pt idx="2555">
                  <c:v>42984.65625</c:v>
                </c:pt>
                <c:pt idx="2556">
                  <c:v>42984.677083333401</c:v>
                </c:pt>
                <c:pt idx="2557">
                  <c:v>42984.697916666599</c:v>
                </c:pt>
                <c:pt idx="2558">
                  <c:v>42984.71875</c:v>
                </c:pt>
                <c:pt idx="2559">
                  <c:v>42984.739583333401</c:v>
                </c:pt>
                <c:pt idx="2560">
                  <c:v>42984.760416666599</c:v>
                </c:pt>
                <c:pt idx="2561">
                  <c:v>42984.78125</c:v>
                </c:pt>
                <c:pt idx="2562">
                  <c:v>42984.802083333401</c:v>
                </c:pt>
                <c:pt idx="2563">
                  <c:v>42984.822916666599</c:v>
                </c:pt>
                <c:pt idx="2564">
                  <c:v>42984.84375</c:v>
                </c:pt>
                <c:pt idx="2565">
                  <c:v>42984.864583333401</c:v>
                </c:pt>
                <c:pt idx="2566">
                  <c:v>42984.885416666599</c:v>
                </c:pt>
                <c:pt idx="2567">
                  <c:v>42984.90625</c:v>
                </c:pt>
                <c:pt idx="2568">
                  <c:v>42984.927083333401</c:v>
                </c:pt>
                <c:pt idx="2569">
                  <c:v>42984.947916666599</c:v>
                </c:pt>
                <c:pt idx="2570">
                  <c:v>42984.96875</c:v>
                </c:pt>
                <c:pt idx="2571">
                  <c:v>42984.989583333401</c:v>
                </c:pt>
                <c:pt idx="2572">
                  <c:v>42985.010416666599</c:v>
                </c:pt>
                <c:pt idx="2573">
                  <c:v>42985.03125</c:v>
                </c:pt>
                <c:pt idx="2574">
                  <c:v>42985.052083333401</c:v>
                </c:pt>
                <c:pt idx="2575">
                  <c:v>42985.072916666599</c:v>
                </c:pt>
                <c:pt idx="2576">
                  <c:v>42985.09375</c:v>
                </c:pt>
                <c:pt idx="2577">
                  <c:v>42985.114583333401</c:v>
                </c:pt>
                <c:pt idx="2578">
                  <c:v>42985.135416666599</c:v>
                </c:pt>
                <c:pt idx="2579">
                  <c:v>42985.15625</c:v>
                </c:pt>
                <c:pt idx="2580">
                  <c:v>42985.177083333401</c:v>
                </c:pt>
                <c:pt idx="2581">
                  <c:v>42985.197916666599</c:v>
                </c:pt>
                <c:pt idx="2582">
                  <c:v>42985.21875</c:v>
                </c:pt>
                <c:pt idx="2583">
                  <c:v>42985.239583333401</c:v>
                </c:pt>
                <c:pt idx="2584">
                  <c:v>42985.260416666599</c:v>
                </c:pt>
                <c:pt idx="2585">
                  <c:v>42985.28125</c:v>
                </c:pt>
                <c:pt idx="2586">
                  <c:v>42985.302083333401</c:v>
                </c:pt>
                <c:pt idx="2587">
                  <c:v>42985.322916666599</c:v>
                </c:pt>
                <c:pt idx="2588">
                  <c:v>42985.34375</c:v>
                </c:pt>
                <c:pt idx="2589">
                  <c:v>42985.364583333401</c:v>
                </c:pt>
                <c:pt idx="2590">
                  <c:v>42985.385416666599</c:v>
                </c:pt>
                <c:pt idx="2591">
                  <c:v>42985.40625</c:v>
                </c:pt>
                <c:pt idx="2592">
                  <c:v>42985.427083333401</c:v>
                </c:pt>
                <c:pt idx="2593">
                  <c:v>42985.447916666599</c:v>
                </c:pt>
                <c:pt idx="2594">
                  <c:v>42985.46875</c:v>
                </c:pt>
                <c:pt idx="2595">
                  <c:v>42985.489583333401</c:v>
                </c:pt>
                <c:pt idx="2596">
                  <c:v>42985.510416666599</c:v>
                </c:pt>
                <c:pt idx="2597">
                  <c:v>42985.53125</c:v>
                </c:pt>
                <c:pt idx="2598">
                  <c:v>42985.552083333401</c:v>
                </c:pt>
                <c:pt idx="2599">
                  <c:v>42985.572916666599</c:v>
                </c:pt>
                <c:pt idx="2600">
                  <c:v>42985.59375</c:v>
                </c:pt>
                <c:pt idx="2601">
                  <c:v>42985.614583333401</c:v>
                </c:pt>
                <c:pt idx="2602">
                  <c:v>42985.635416666599</c:v>
                </c:pt>
                <c:pt idx="2603">
                  <c:v>42985.65625</c:v>
                </c:pt>
                <c:pt idx="2604">
                  <c:v>42985.677083333401</c:v>
                </c:pt>
                <c:pt idx="2605">
                  <c:v>42985.697916666599</c:v>
                </c:pt>
                <c:pt idx="2606">
                  <c:v>42985.71875</c:v>
                </c:pt>
                <c:pt idx="2607">
                  <c:v>42985.739583333401</c:v>
                </c:pt>
                <c:pt idx="2608">
                  <c:v>42985.760416666599</c:v>
                </c:pt>
                <c:pt idx="2609">
                  <c:v>42985.78125</c:v>
                </c:pt>
                <c:pt idx="2610">
                  <c:v>42985.802083333401</c:v>
                </c:pt>
                <c:pt idx="2611">
                  <c:v>42985.822916666599</c:v>
                </c:pt>
                <c:pt idx="2612">
                  <c:v>42985.84375</c:v>
                </c:pt>
                <c:pt idx="2613">
                  <c:v>42985.864583333401</c:v>
                </c:pt>
                <c:pt idx="2614">
                  <c:v>42985.885416666599</c:v>
                </c:pt>
                <c:pt idx="2615">
                  <c:v>42985.90625</c:v>
                </c:pt>
                <c:pt idx="2616">
                  <c:v>42985.927083333401</c:v>
                </c:pt>
                <c:pt idx="2617">
                  <c:v>42985.947916666599</c:v>
                </c:pt>
                <c:pt idx="2618">
                  <c:v>42985.96875</c:v>
                </c:pt>
                <c:pt idx="2619">
                  <c:v>42985.989583333401</c:v>
                </c:pt>
                <c:pt idx="2620">
                  <c:v>42986.010416666599</c:v>
                </c:pt>
                <c:pt idx="2621">
                  <c:v>42986.03125</c:v>
                </c:pt>
                <c:pt idx="2622">
                  <c:v>42986.052083333401</c:v>
                </c:pt>
                <c:pt idx="2623">
                  <c:v>42986.072916666599</c:v>
                </c:pt>
                <c:pt idx="2624">
                  <c:v>42986.09375</c:v>
                </c:pt>
                <c:pt idx="2625">
                  <c:v>42986.114583333401</c:v>
                </c:pt>
                <c:pt idx="2626">
                  <c:v>42986.135416666599</c:v>
                </c:pt>
                <c:pt idx="2627">
                  <c:v>42986.15625</c:v>
                </c:pt>
                <c:pt idx="2628">
                  <c:v>42986.177083333401</c:v>
                </c:pt>
                <c:pt idx="2629">
                  <c:v>42986.197916666599</c:v>
                </c:pt>
                <c:pt idx="2630">
                  <c:v>42986.21875</c:v>
                </c:pt>
                <c:pt idx="2631">
                  <c:v>42986.239583333401</c:v>
                </c:pt>
                <c:pt idx="2632">
                  <c:v>42986.260416666599</c:v>
                </c:pt>
                <c:pt idx="2633">
                  <c:v>42986.28125</c:v>
                </c:pt>
                <c:pt idx="2634">
                  <c:v>42986.302083333401</c:v>
                </c:pt>
                <c:pt idx="2635">
                  <c:v>42986.322916666599</c:v>
                </c:pt>
                <c:pt idx="2636">
                  <c:v>42986.34375</c:v>
                </c:pt>
                <c:pt idx="2637">
                  <c:v>42986.364583333401</c:v>
                </c:pt>
                <c:pt idx="2638">
                  <c:v>42986.385416666599</c:v>
                </c:pt>
                <c:pt idx="2639">
                  <c:v>42986.40625</c:v>
                </c:pt>
                <c:pt idx="2640">
                  <c:v>42986.427083333401</c:v>
                </c:pt>
                <c:pt idx="2641">
                  <c:v>42986.447916666599</c:v>
                </c:pt>
                <c:pt idx="2642">
                  <c:v>42986.46875</c:v>
                </c:pt>
                <c:pt idx="2643">
                  <c:v>42986.489583333401</c:v>
                </c:pt>
                <c:pt idx="2644">
                  <c:v>42986.510416666599</c:v>
                </c:pt>
                <c:pt idx="2645">
                  <c:v>42986.53125</c:v>
                </c:pt>
                <c:pt idx="2646">
                  <c:v>42986.552083333401</c:v>
                </c:pt>
                <c:pt idx="2647">
                  <c:v>42986.572916666599</c:v>
                </c:pt>
                <c:pt idx="2648">
                  <c:v>42986.59375</c:v>
                </c:pt>
                <c:pt idx="2649">
                  <c:v>42986.614583333401</c:v>
                </c:pt>
                <c:pt idx="2650">
                  <c:v>42986.635416666599</c:v>
                </c:pt>
                <c:pt idx="2651">
                  <c:v>42986.65625</c:v>
                </c:pt>
                <c:pt idx="2652">
                  <c:v>42986.677083333401</c:v>
                </c:pt>
                <c:pt idx="2653">
                  <c:v>42986.697916666599</c:v>
                </c:pt>
                <c:pt idx="2654">
                  <c:v>42986.71875</c:v>
                </c:pt>
                <c:pt idx="2655">
                  <c:v>42986.739583333401</c:v>
                </c:pt>
                <c:pt idx="2656">
                  <c:v>42986.760416666599</c:v>
                </c:pt>
                <c:pt idx="2657">
                  <c:v>42986.78125</c:v>
                </c:pt>
                <c:pt idx="2658">
                  <c:v>42986.802083333401</c:v>
                </c:pt>
                <c:pt idx="2659">
                  <c:v>42986.822916666599</c:v>
                </c:pt>
                <c:pt idx="2660">
                  <c:v>42986.84375</c:v>
                </c:pt>
                <c:pt idx="2661">
                  <c:v>42986.864583333401</c:v>
                </c:pt>
                <c:pt idx="2662">
                  <c:v>42986.885416666599</c:v>
                </c:pt>
                <c:pt idx="2663">
                  <c:v>42986.90625</c:v>
                </c:pt>
                <c:pt idx="2664">
                  <c:v>42986.927083333401</c:v>
                </c:pt>
                <c:pt idx="2665">
                  <c:v>42986.947916666599</c:v>
                </c:pt>
                <c:pt idx="2666">
                  <c:v>42986.96875</c:v>
                </c:pt>
                <c:pt idx="2667">
                  <c:v>42986.989583333401</c:v>
                </c:pt>
                <c:pt idx="2668">
                  <c:v>42987.010416666599</c:v>
                </c:pt>
                <c:pt idx="2669">
                  <c:v>42987.03125</c:v>
                </c:pt>
                <c:pt idx="2670">
                  <c:v>42987.052083333401</c:v>
                </c:pt>
                <c:pt idx="2671">
                  <c:v>42987.072916666599</c:v>
                </c:pt>
                <c:pt idx="2672">
                  <c:v>42987.09375</c:v>
                </c:pt>
                <c:pt idx="2673">
                  <c:v>42987.114583333401</c:v>
                </c:pt>
                <c:pt idx="2674">
                  <c:v>42987.135416666599</c:v>
                </c:pt>
                <c:pt idx="2675">
                  <c:v>42987.15625</c:v>
                </c:pt>
                <c:pt idx="2676">
                  <c:v>42987.177083333401</c:v>
                </c:pt>
                <c:pt idx="2677">
                  <c:v>42987.197916666599</c:v>
                </c:pt>
                <c:pt idx="2678">
                  <c:v>42987.21875</c:v>
                </c:pt>
                <c:pt idx="2679">
                  <c:v>42987.239583333401</c:v>
                </c:pt>
                <c:pt idx="2680">
                  <c:v>42987.260416666599</c:v>
                </c:pt>
                <c:pt idx="2681">
                  <c:v>42987.28125</c:v>
                </c:pt>
                <c:pt idx="2682">
                  <c:v>42987.302083333401</c:v>
                </c:pt>
                <c:pt idx="2683">
                  <c:v>42987.322916666599</c:v>
                </c:pt>
                <c:pt idx="2684">
                  <c:v>42987.34375</c:v>
                </c:pt>
                <c:pt idx="2685">
                  <c:v>42987.364583333401</c:v>
                </c:pt>
                <c:pt idx="2686">
                  <c:v>42987.385416666599</c:v>
                </c:pt>
                <c:pt idx="2687">
                  <c:v>42987.40625</c:v>
                </c:pt>
                <c:pt idx="2688">
                  <c:v>42987.427083333401</c:v>
                </c:pt>
                <c:pt idx="2689">
                  <c:v>42987.447916666599</c:v>
                </c:pt>
                <c:pt idx="2690">
                  <c:v>42987.46875</c:v>
                </c:pt>
                <c:pt idx="2691">
                  <c:v>42987.489583333401</c:v>
                </c:pt>
                <c:pt idx="2692">
                  <c:v>42987.510416666599</c:v>
                </c:pt>
                <c:pt idx="2693">
                  <c:v>42987.53125</c:v>
                </c:pt>
                <c:pt idx="2694">
                  <c:v>42987.552083333401</c:v>
                </c:pt>
                <c:pt idx="2695">
                  <c:v>42987.572916666599</c:v>
                </c:pt>
                <c:pt idx="2696">
                  <c:v>42987.59375</c:v>
                </c:pt>
                <c:pt idx="2697">
                  <c:v>42987.614583333401</c:v>
                </c:pt>
                <c:pt idx="2698">
                  <c:v>42987.635416666599</c:v>
                </c:pt>
                <c:pt idx="2699">
                  <c:v>42987.65625</c:v>
                </c:pt>
                <c:pt idx="2700">
                  <c:v>42987.677083333401</c:v>
                </c:pt>
                <c:pt idx="2701">
                  <c:v>42987.697916666599</c:v>
                </c:pt>
                <c:pt idx="2702">
                  <c:v>42987.71875</c:v>
                </c:pt>
                <c:pt idx="2703">
                  <c:v>42987.739583333401</c:v>
                </c:pt>
                <c:pt idx="2704">
                  <c:v>42987.760416666599</c:v>
                </c:pt>
                <c:pt idx="2705">
                  <c:v>42987.78125</c:v>
                </c:pt>
                <c:pt idx="2706">
                  <c:v>42987.802083333401</c:v>
                </c:pt>
                <c:pt idx="2707">
                  <c:v>42987.822916666599</c:v>
                </c:pt>
                <c:pt idx="2708">
                  <c:v>42987.84375</c:v>
                </c:pt>
                <c:pt idx="2709">
                  <c:v>42987.864583333401</c:v>
                </c:pt>
                <c:pt idx="2710">
                  <c:v>42987.885416666599</c:v>
                </c:pt>
                <c:pt idx="2711">
                  <c:v>42987.90625</c:v>
                </c:pt>
                <c:pt idx="2712">
                  <c:v>42987.927083333401</c:v>
                </c:pt>
                <c:pt idx="2713">
                  <c:v>42987.947916666599</c:v>
                </c:pt>
                <c:pt idx="2714">
                  <c:v>42987.96875</c:v>
                </c:pt>
                <c:pt idx="2715">
                  <c:v>42987.989583333401</c:v>
                </c:pt>
                <c:pt idx="2716">
                  <c:v>42988.010416666599</c:v>
                </c:pt>
                <c:pt idx="2717">
                  <c:v>42988.03125</c:v>
                </c:pt>
                <c:pt idx="2718">
                  <c:v>42988.052083333401</c:v>
                </c:pt>
                <c:pt idx="2719">
                  <c:v>42988.072916666599</c:v>
                </c:pt>
                <c:pt idx="2720">
                  <c:v>42988.09375</c:v>
                </c:pt>
                <c:pt idx="2721">
                  <c:v>42988.114583333401</c:v>
                </c:pt>
                <c:pt idx="2722">
                  <c:v>42988.135416666599</c:v>
                </c:pt>
                <c:pt idx="2723">
                  <c:v>42988.15625</c:v>
                </c:pt>
                <c:pt idx="2724">
                  <c:v>42988.177083333401</c:v>
                </c:pt>
                <c:pt idx="2725">
                  <c:v>42988.197916666599</c:v>
                </c:pt>
                <c:pt idx="2726">
                  <c:v>42988.21875</c:v>
                </c:pt>
                <c:pt idx="2727">
                  <c:v>42988.239583333401</c:v>
                </c:pt>
                <c:pt idx="2728">
                  <c:v>42988.260416666599</c:v>
                </c:pt>
                <c:pt idx="2729">
                  <c:v>42988.28125</c:v>
                </c:pt>
                <c:pt idx="2730">
                  <c:v>42988.302083333401</c:v>
                </c:pt>
                <c:pt idx="2731">
                  <c:v>42988.322916666599</c:v>
                </c:pt>
                <c:pt idx="2732">
                  <c:v>42988.34375</c:v>
                </c:pt>
                <c:pt idx="2733">
                  <c:v>42988.364583333401</c:v>
                </c:pt>
                <c:pt idx="2734">
                  <c:v>42988.385416666599</c:v>
                </c:pt>
                <c:pt idx="2735">
                  <c:v>42988.40625</c:v>
                </c:pt>
                <c:pt idx="2736">
                  <c:v>42988.427083333401</c:v>
                </c:pt>
                <c:pt idx="2737">
                  <c:v>42988.447916666599</c:v>
                </c:pt>
                <c:pt idx="2738">
                  <c:v>42988.46875</c:v>
                </c:pt>
                <c:pt idx="2739">
                  <c:v>42988.489583333401</c:v>
                </c:pt>
                <c:pt idx="2740">
                  <c:v>42988.510416666599</c:v>
                </c:pt>
                <c:pt idx="2741">
                  <c:v>42988.53125</c:v>
                </c:pt>
                <c:pt idx="2742">
                  <c:v>42988.552083333401</c:v>
                </c:pt>
                <c:pt idx="2743">
                  <c:v>42988.572916666599</c:v>
                </c:pt>
                <c:pt idx="2744">
                  <c:v>42988.59375</c:v>
                </c:pt>
                <c:pt idx="2745">
                  <c:v>42988.614583333401</c:v>
                </c:pt>
                <c:pt idx="2746">
                  <c:v>42988.635416666599</c:v>
                </c:pt>
                <c:pt idx="2747">
                  <c:v>42988.65625</c:v>
                </c:pt>
                <c:pt idx="2748">
                  <c:v>42988.677083333401</c:v>
                </c:pt>
                <c:pt idx="2749">
                  <c:v>42988.697916666599</c:v>
                </c:pt>
                <c:pt idx="2750">
                  <c:v>42988.71875</c:v>
                </c:pt>
                <c:pt idx="2751">
                  <c:v>42988.739583333401</c:v>
                </c:pt>
                <c:pt idx="2752">
                  <c:v>42988.760416666599</c:v>
                </c:pt>
                <c:pt idx="2753">
                  <c:v>42988.78125</c:v>
                </c:pt>
                <c:pt idx="2754">
                  <c:v>42988.802083333401</c:v>
                </c:pt>
                <c:pt idx="2755">
                  <c:v>42988.822916666599</c:v>
                </c:pt>
                <c:pt idx="2756">
                  <c:v>42988.84375</c:v>
                </c:pt>
                <c:pt idx="2757">
                  <c:v>42988.864583333401</c:v>
                </c:pt>
                <c:pt idx="2758">
                  <c:v>42988.885416666599</c:v>
                </c:pt>
                <c:pt idx="2759">
                  <c:v>42988.90625</c:v>
                </c:pt>
                <c:pt idx="2760">
                  <c:v>42988.927083333401</c:v>
                </c:pt>
                <c:pt idx="2761">
                  <c:v>42988.947916666599</c:v>
                </c:pt>
                <c:pt idx="2762">
                  <c:v>42988.96875</c:v>
                </c:pt>
                <c:pt idx="2763">
                  <c:v>42988.989583333401</c:v>
                </c:pt>
                <c:pt idx="2764">
                  <c:v>42989.010416666599</c:v>
                </c:pt>
                <c:pt idx="2765">
                  <c:v>42989.03125</c:v>
                </c:pt>
                <c:pt idx="2766">
                  <c:v>42989.052083333401</c:v>
                </c:pt>
                <c:pt idx="2767">
                  <c:v>42989.072916666599</c:v>
                </c:pt>
                <c:pt idx="2768">
                  <c:v>42989.09375</c:v>
                </c:pt>
                <c:pt idx="2769">
                  <c:v>42989.114583333401</c:v>
                </c:pt>
                <c:pt idx="2770">
                  <c:v>42989.135416666599</c:v>
                </c:pt>
                <c:pt idx="2771">
                  <c:v>42989.15625</c:v>
                </c:pt>
                <c:pt idx="2772">
                  <c:v>42989.177083333401</c:v>
                </c:pt>
                <c:pt idx="2773">
                  <c:v>42989.197916666599</c:v>
                </c:pt>
                <c:pt idx="2774">
                  <c:v>42989.21875</c:v>
                </c:pt>
                <c:pt idx="2775">
                  <c:v>42989.239583333401</c:v>
                </c:pt>
                <c:pt idx="2776">
                  <c:v>42989.260416666599</c:v>
                </c:pt>
                <c:pt idx="2777">
                  <c:v>42989.28125</c:v>
                </c:pt>
                <c:pt idx="2778">
                  <c:v>42989.302083333401</c:v>
                </c:pt>
                <c:pt idx="2779">
                  <c:v>42989.322916666599</c:v>
                </c:pt>
                <c:pt idx="2780">
                  <c:v>42989.34375</c:v>
                </c:pt>
                <c:pt idx="2781">
                  <c:v>42989.364583333401</c:v>
                </c:pt>
                <c:pt idx="2782">
                  <c:v>42989.385416666599</c:v>
                </c:pt>
                <c:pt idx="2783">
                  <c:v>42989.40625</c:v>
                </c:pt>
                <c:pt idx="2784">
                  <c:v>42989.427083333401</c:v>
                </c:pt>
                <c:pt idx="2785">
                  <c:v>42989.447916666599</c:v>
                </c:pt>
                <c:pt idx="2786">
                  <c:v>42989.46875</c:v>
                </c:pt>
                <c:pt idx="2787">
                  <c:v>42989.489583333401</c:v>
                </c:pt>
                <c:pt idx="2788">
                  <c:v>42989.510416666599</c:v>
                </c:pt>
                <c:pt idx="2789">
                  <c:v>42989.53125</c:v>
                </c:pt>
                <c:pt idx="2790">
                  <c:v>42989.552083333401</c:v>
                </c:pt>
                <c:pt idx="2791">
                  <c:v>42989.572916666599</c:v>
                </c:pt>
                <c:pt idx="2792">
                  <c:v>42989.59375</c:v>
                </c:pt>
                <c:pt idx="2793">
                  <c:v>42989.614583333401</c:v>
                </c:pt>
                <c:pt idx="2794">
                  <c:v>42989.635416666599</c:v>
                </c:pt>
                <c:pt idx="2795">
                  <c:v>42989.65625</c:v>
                </c:pt>
                <c:pt idx="2796">
                  <c:v>42989.677083333401</c:v>
                </c:pt>
                <c:pt idx="2797">
                  <c:v>42989.697916666599</c:v>
                </c:pt>
                <c:pt idx="2798">
                  <c:v>42989.71875</c:v>
                </c:pt>
                <c:pt idx="2799">
                  <c:v>42989.739583333401</c:v>
                </c:pt>
                <c:pt idx="2800">
                  <c:v>42989.760416666599</c:v>
                </c:pt>
                <c:pt idx="2801">
                  <c:v>42989.78125</c:v>
                </c:pt>
                <c:pt idx="2802">
                  <c:v>42989.802083333401</c:v>
                </c:pt>
                <c:pt idx="2803">
                  <c:v>42989.822916666599</c:v>
                </c:pt>
                <c:pt idx="2804">
                  <c:v>42989.84375</c:v>
                </c:pt>
                <c:pt idx="2805">
                  <c:v>42989.864583333401</c:v>
                </c:pt>
                <c:pt idx="2806">
                  <c:v>42989.885416666599</c:v>
                </c:pt>
                <c:pt idx="2807">
                  <c:v>42989.90625</c:v>
                </c:pt>
                <c:pt idx="2808">
                  <c:v>42989.927083333401</c:v>
                </c:pt>
                <c:pt idx="2809">
                  <c:v>42989.947916666599</c:v>
                </c:pt>
                <c:pt idx="2810">
                  <c:v>42989.96875</c:v>
                </c:pt>
                <c:pt idx="2811">
                  <c:v>42989.989583333401</c:v>
                </c:pt>
                <c:pt idx="2812">
                  <c:v>42990.010416666599</c:v>
                </c:pt>
                <c:pt idx="2813">
                  <c:v>42990.03125</c:v>
                </c:pt>
                <c:pt idx="2814">
                  <c:v>42990.052083333401</c:v>
                </c:pt>
                <c:pt idx="2815">
                  <c:v>42990.072916666599</c:v>
                </c:pt>
                <c:pt idx="2816">
                  <c:v>42990.09375</c:v>
                </c:pt>
                <c:pt idx="2817">
                  <c:v>42990.114583333401</c:v>
                </c:pt>
                <c:pt idx="2818">
                  <c:v>42990.135416666599</c:v>
                </c:pt>
                <c:pt idx="2819">
                  <c:v>42990.15625</c:v>
                </c:pt>
                <c:pt idx="2820">
                  <c:v>42990.177083333401</c:v>
                </c:pt>
                <c:pt idx="2821">
                  <c:v>42990.197916666599</c:v>
                </c:pt>
                <c:pt idx="2822">
                  <c:v>42990.21875</c:v>
                </c:pt>
                <c:pt idx="2823">
                  <c:v>42990.239583333401</c:v>
                </c:pt>
                <c:pt idx="2824">
                  <c:v>42990.260416666599</c:v>
                </c:pt>
                <c:pt idx="2825">
                  <c:v>42990.28125</c:v>
                </c:pt>
                <c:pt idx="2826">
                  <c:v>42990.302083333401</c:v>
                </c:pt>
                <c:pt idx="2827">
                  <c:v>42990.322916666599</c:v>
                </c:pt>
                <c:pt idx="2828">
                  <c:v>42990.34375</c:v>
                </c:pt>
                <c:pt idx="2829">
                  <c:v>42990.364583333401</c:v>
                </c:pt>
                <c:pt idx="2830">
                  <c:v>42990.385416666599</c:v>
                </c:pt>
                <c:pt idx="2831">
                  <c:v>42990.40625</c:v>
                </c:pt>
                <c:pt idx="2832">
                  <c:v>42990.427083333401</c:v>
                </c:pt>
                <c:pt idx="2833">
                  <c:v>42990.447916666599</c:v>
                </c:pt>
                <c:pt idx="2834">
                  <c:v>42990.46875</c:v>
                </c:pt>
                <c:pt idx="2835">
                  <c:v>42990.489583333401</c:v>
                </c:pt>
                <c:pt idx="2836">
                  <c:v>42990.510416666599</c:v>
                </c:pt>
                <c:pt idx="2837">
                  <c:v>42990.53125</c:v>
                </c:pt>
                <c:pt idx="2838">
                  <c:v>42990.552083333401</c:v>
                </c:pt>
                <c:pt idx="2839">
                  <c:v>42990.572916666599</c:v>
                </c:pt>
                <c:pt idx="2840">
                  <c:v>42990.59375</c:v>
                </c:pt>
                <c:pt idx="2841">
                  <c:v>42990.614583333401</c:v>
                </c:pt>
                <c:pt idx="2842">
                  <c:v>42990.635416666599</c:v>
                </c:pt>
                <c:pt idx="2843">
                  <c:v>42990.65625</c:v>
                </c:pt>
                <c:pt idx="2844">
                  <c:v>42990.677083333401</c:v>
                </c:pt>
                <c:pt idx="2845">
                  <c:v>42990.697916666599</c:v>
                </c:pt>
                <c:pt idx="2846">
                  <c:v>42990.71875</c:v>
                </c:pt>
                <c:pt idx="2847">
                  <c:v>42990.739583333401</c:v>
                </c:pt>
                <c:pt idx="2848">
                  <c:v>42990.760416666599</c:v>
                </c:pt>
                <c:pt idx="2849">
                  <c:v>42990.78125</c:v>
                </c:pt>
                <c:pt idx="2850">
                  <c:v>42990.802083333401</c:v>
                </c:pt>
                <c:pt idx="2851">
                  <c:v>42990.822916666599</c:v>
                </c:pt>
                <c:pt idx="2852">
                  <c:v>42990.84375</c:v>
                </c:pt>
                <c:pt idx="2853">
                  <c:v>42990.864583333401</c:v>
                </c:pt>
                <c:pt idx="2854">
                  <c:v>42990.885416666599</c:v>
                </c:pt>
                <c:pt idx="2855">
                  <c:v>42990.90625</c:v>
                </c:pt>
                <c:pt idx="2856">
                  <c:v>42990.927083333401</c:v>
                </c:pt>
                <c:pt idx="2857">
                  <c:v>42990.947916666599</c:v>
                </c:pt>
                <c:pt idx="2858">
                  <c:v>42990.96875</c:v>
                </c:pt>
                <c:pt idx="2859">
                  <c:v>42990.989583333401</c:v>
                </c:pt>
                <c:pt idx="2860">
                  <c:v>42991.010416666599</c:v>
                </c:pt>
                <c:pt idx="2861">
                  <c:v>42991.03125</c:v>
                </c:pt>
                <c:pt idx="2862">
                  <c:v>42991.052083333401</c:v>
                </c:pt>
                <c:pt idx="2863">
                  <c:v>42991.072916666599</c:v>
                </c:pt>
                <c:pt idx="2864">
                  <c:v>42991.09375</c:v>
                </c:pt>
                <c:pt idx="2865">
                  <c:v>42991.114583333401</c:v>
                </c:pt>
                <c:pt idx="2866">
                  <c:v>42991.135416666599</c:v>
                </c:pt>
                <c:pt idx="2867">
                  <c:v>42991.15625</c:v>
                </c:pt>
                <c:pt idx="2868">
                  <c:v>42991.177083333401</c:v>
                </c:pt>
                <c:pt idx="2869">
                  <c:v>42991.197916666599</c:v>
                </c:pt>
                <c:pt idx="2870">
                  <c:v>42991.21875</c:v>
                </c:pt>
                <c:pt idx="2871">
                  <c:v>42991.239583333401</c:v>
                </c:pt>
                <c:pt idx="2872">
                  <c:v>42991.260416666599</c:v>
                </c:pt>
                <c:pt idx="2873">
                  <c:v>42991.28125</c:v>
                </c:pt>
                <c:pt idx="2874">
                  <c:v>42991.302083333401</c:v>
                </c:pt>
                <c:pt idx="2875">
                  <c:v>42991.322916666599</c:v>
                </c:pt>
                <c:pt idx="2876">
                  <c:v>42991.34375</c:v>
                </c:pt>
                <c:pt idx="2877">
                  <c:v>42991.364583333401</c:v>
                </c:pt>
                <c:pt idx="2878">
                  <c:v>42991.385416666599</c:v>
                </c:pt>
                <c:pt idx="2879">
                  <c:v>42991.40625</c:v>
                </c:pt>
                <c:pt idx="2880">
                  <c:v>42991.427083333401</c:v>
                </c:pt>
                <c:pt idx="2881">
                  <c:v>42991.447916666599</c:v>
                </c:pt>
                <c:pt idx="2882">
                  <c:v>42991.46875</c:v>
                </c:pt>
                <c:pt idx="2883">
                  <c:v>42991.489583333401</c:v>
                </c:pt>
                <c:pt idx="2884">
                  <c:v>42991.510416666599</c:v>
                </c:pt>
                <c:pt idx="2885">
                  <c:v>42991.53125</c:v>
                </c:pt>
                <c:pt idx="2886">
                  <c:v>42991.552083333401</c:v>
                </c:pt>
                <c:pt idx="2887">
                  <c:v>42991.572916666599</c:v>
                </c:pt>
                <c:pt idx="2888">
                  <c:v>42991.59375</c:v>
                </c:pt>
                <c:pt idx="2889">
                  <c:v>42991.614583333401</c:v>
                </c:pt>
                <c:pt idx="2890">
                  <c:v>42991.635416666599</c:v>
                </c:pt>
                <c:pt idx="2891">
                  <c:v>42991.65625</c:v>
                </c:pt>
                <c:pt idx="2892">
                  <c:v>42991.677083333401</c:v>
                </c:pt>
                <c:pt idx="2893">
                  <c:v>42991.697916666599</c:v>
                </c:pt>
                <c:pt idx="2894">
                  <c:v>42991.71875</c:v>
                </c:pt>
                <c:pt idx="2895">
                  <c:v>42991.739583333401</c:v>
                </c:pt>
                <c:pt idx="2896">
                  <c:v>42991.760416666599</c:v>
                </c:pt>
                <c:pt idx="2897">
                  <c:v>42991.78125</c:v>
                </c:pt>
                <c:pt idx="2898">
                  <c:v>42991.802083333401</c:v>
                </c:pt>
                <c:pt idx="2899">
                  <c:v>42991.822916666599</c:v>
                </c:pt>
                <c:pt idx="2900">
                  <c:v>42991.84375</c:v>
                </c:pt>
                <c:pt idx="2901">
                  <c:v>42991.864583333401</c:v>
                </c:pt>
                <c:pt idx="2902">
                  <c:v>42991.885416666599</c:v>
                </c:pt>
                <c:pt idx="2903">
                  <c:v>42991.90625</c:v>
                </c:pt>
                <c:pt idx="2904">
                  <c:v>42991.927083333401</c:v>
                </c:pt>
                <c:pt idx="2905">
                  <c:v>42991.947916666599</c:v>
                </c:pt>
                <c:pt idx="2906">
                  <c:v>42991.96875</c:v>
                </c:pt>
                <c:pt idx="2907">
                  <c:v>42991.989583333401</c:v>
                </c:pt>
                <c:pt idx="2908">
                  <c:v>42992.010416666599</c:v>
                </c:pt>
                <c:pt idx="2909">
                  <c:v>42992.03125</c:v>
                </c:pt>
                <c:pt idx="2910">
                  <c:v>42992.052083333401</c:v>
                </c:pt>
                <c:pt idx="2911">
                  <c:v>42992.072916666599</c:v>
                </c:pt>
                <c:pt idx="2912">
                  <c:v>42992.09375</c:v>
                </c:pt>
                <c:pt idx="2913">
                  <c:v>42992.114583333401</c:v>
                </c:pt>
                <c:pt idx="2914">
                  <c:v>42992.135416666599</c:v>
                </c:pt>
                <c:pt idx="2915">
                  <c:v>42992.15625</c:v>
                </c:pt>
                <c:pt idx="2916">
                  <c:v>42992.177083333401</c:v>
                </c:pt>
                <c:pt idx="2917">
                  <c:v>42992.197916666599</c:v>
                </c:pt>
                <c:pt idx="2918">
                  <c:v>42992.21875</c:v>
                </c:pt>
                <c:pt idx="2919">
                  <c:v>42992.239583333401</c:v>
                </c:pt>
                <c:pt idx="2920">
                  <c:v>42992.260416666599</c:v>
                </c:pt>
                <c:pt idx="2921">
                  <c:v>42992.28125</c:v>
                </c:pt>
                <c:pt idx="2922">
                  <c:v>42992.302083333401</c:v>
                </c:pt>
                <c:pt idx="2923">
                  <c:v>42992.322916666599</c:v>
                </c:pt>
                <c:pt idx="2924">
                  <c:v>42992.34375</c:v>
                </c:pt>
                <c:pt idx="2925">
                  <c:v>42992.364583333401</c:v>
                </c:pt>
                <c:pt idx="2926">
                  <c:v>42992.385416666599</c:v>
                </c:pt>
                <c:pt idx="2927">
                  <c:v>42992.40625</c:v>
                </c:pt>
                <c:pt idx="2928">
                  <c:v>42992.427083333401</c:v>
                </c:pt>
                <c:pt idx="2929">
                  <c:v>42992.447916666599</c:v>
                </c:pt>
                <c:pt idx="2930">
                  <c:v>42992.46875</c:v>
                </c:pt>
                <c:pt idx="2931">
                  <c:v>42992.489583333401</c:v>
                </c:pt>
                <c:pt idx="2932">
                  <c:v>42992.510416666599</c:v>
                </c:pt>
                <c:pt idx="2933">
                  <c:v>42992.53125</c:v>
                </c:pt>
                <c:pt idx="2934">
                  <c:v>42992.552083333401</c:v>
                </c:pt>
                <c:pt idx="2935">
                  <c:v>42992.572916666599</c:v>
                </c:pt>
                <c:pt idx="2936">
                  <c:v>42992.59375</c:v>
                </c:pt>
                <c:pt idx="2937">
                  <c:v>42992.614583333401</c:v>
                </c:pt>
                <c:pt idx="2938">
                  <c:v>42992.635416666599</c:v>
                </c:pt>
                <c:pt idx="2939">
                  <c:v>42992.65625</c:v>
                </c:pt>
                <c:pt idx="2940">
                  <c:v>42992.677083333401</c:v>
                </c:pt>
                <c:pt idx="2941">
                  <c:v>42992.697916666599</c:v>
                </c:pt>
                <c:pt idx="2942">
                  <c:v>42992.71875</c:v>
                </c:pt>
                <c:pt idx="2943">
                  <c:v>42992.739583333401</c:v>
                </c:pt>
                <c:pt idx="2944">
                  <c:v>42992.760416666599</c:v>
                </c:pt>
                <c:pt idx="2945">
                  <c:v>42992.78125</c:v>
                </c:pt>
                <c:pt idx="2946">
                  <c:v>42992.802083333401</c:v>
                </c:pt>
                <c:pt idx="2947">
                  <c:v>42992.822916666599</c:v>
                </c:pt>
                <c:pt idx="2948">
                  <c:v>42992.84375</c:v>
                </c:pt>
                <c:pt idx="2949">
                  <c:v>42992.864583333401</c:v>
                </c:pt>
                <c:pt idx="2950">
                  <c:v>42992.885416666599</c:v>
                </c:pt>
                <c:pt idx="2951">
                  <c:v>42992.90625</c:v>
                </c:pt>
                <c:pt idx="2952">
                  <c:v>42992.927083333401</c:v>
                </c:pt>
                <c:pt idx="2953">
                  <c:v>42992.947916666599</c:v>
                </c:pt>
                <c:pt idx="2954">
                  <c:v>42992.96875</c:v>
                </c:pt>
                <c:pt idx="2955">
                  <c:v>42992.989583333401</c:v>
                </c:pt>
                <c:pt idx="2956">
                  <c:v>42993.010416666599</c:v>
                </c:pt>
                <c:pt idx="2957">
                  <c:v>42993.03125</c:v>
                </c:pt>
                <c:pt idx="2958">
                  <c:v>42993.052083333401</c:v>
                </c:pt>
                <c:pt idx="2959">
                  <c:v>42993.072916666599</c:v>
                </c:pt>
                <c:pt idx="2960">
                  <c:v>42993.09375</c:v>
                </c:pt>
                <c:pt idx="2961">
                  <c:v>42993.114583333401</c:v>
                </c:pt>
                <c:pt idx="2962">
                  <c:v>42993.135416666599</c:v>
                </c:pt>
                <c:pt idx="2963">
                  <c:v>42993.15625</c:v>
                </c:pt>
                <c:pt idx="2964">
                  <c:v>42993.177083333401</c:v>
                </c:pt>
                <c:pt idx="2965">
                  <c:v>42993.197916666599</c:v>
                </c:pt>
                <c:pt idx="2966">
                  <c:v>42993.21875</c:v>
                </c:pt>
                <c:pt idx="2967">
                  <c:v>42993.239583333401</c:v>
                </c:pt>
                <c:pt idx="2968">
                  <c:v>42993.260416666599</c:v>
                </c:pt>
                <c:pt idx="2969">
                  <c:v>42993.28125</c:v>
                </c:pt>
                <c:pt idx="2970">
                  <c:v>42993.302083333401</c:v>
                </c:pt>
                <c:pt idx="2971">
                  <c:v>42993.322916666599</c:v>
                </c:pt>
                <c:pt idx="2972">
                  <c:v>42993.34375</c:v>
                </c:pt>
                <c:pt idx="2973">
                  <c:v>42993.364583333401</c:v>
                </c:pt>
                <c:pt idx="2974">
                  <c:v>42993.385416666599</c:v>
                </c:pt>
                <c:pt idx="2975">
                  <c:v>42993.40625</c:v>
                </c:pt>
                <c:pt idx="2976">
                  <c:v>42993.427083333401</c:v>
                </c:pt>
                <c:pt idx="2977">
                  <c:v>42993.447916666599</c:v>
                </c:pt>
                <c:pt idx="2978">
                  <c:v>42993.46875</c:v>
                </c:pt>
                <c:pt idx="2979">
                  <c:v>42993.489583333401</c:v>
                </c:pt>
                <c:pt idx="2980">
                  <c:v>42993.510416666599</c:v>
                </c:pt>
                <c:pt idx="2981">
                  <c:v>42993.53125</c:v>
                </c:pt>
                <c:pt idx="2982">
                  <c:v>42993.552083333401</c:v>
                </c:pt>
                <c:pt idx="2983">
                  <c:v>42993.572916666599</c:v>
                </c:pt>
                <c:pt idx="2984">
                  <c:v>42993.59375</c:v>
                </c:pt>
                <c:pt idx="2985">
                  <c:v>42993.614583333401</c:v>
                </c:pt>
                <c:pt idx="2986">
                  <c:v>42993.635416666599</c:v>
                </c:pt>
                <c:pt idx="2987">
                  <c:v>42993.65625</c:v>
                </c:pt>
                <c:pt idx="2988">
                  <c:v>42993.677083333401</c:v>
                </c:pt>
                <c:pt idx="2989">
                  <c:v>42993.697916666599</c:v>
                </c:pt>
                <c:pt idx="2990">
                  <c:v>42993.71875</c:v>
                </c:pt>
                <c:pt idx="2991">
                  <c:v>42993.739583333401</c:v>
                </c:pt>
                <c:pt idx="2992">
                  <c:v>42993.760416666599</c:v>
                </c:pt>
                <c:pt idx="2993">
                  <c:v>42993.78125</c:v>
                </c:pt>
                <c:pt idx="2994">
                  <c:v>42993.802083333401</c:v>
                </c:pt>
                <c:pt idx="2995">
                  <c:v>42993.822916666599</c:v>
                </c:pt>
                <c:pt idx="2996">
                  <c:v>42993.84375</c:v>
                </c:pt>
                <c:pt idx="2997">
                  <c:v>42993.864583333401</c:v>
                </c:pt>
                <c:pt idx="2998">
                  <c:v>42993.885416666599</c:v>
                </c:pt>
                <c:pt idx="2999">
                  <c:v>42993.90625</c:v>
                </c:pt>
                <c:pt idx="3000">
                  <c:v>42993.927083333401</c:v>
                </c:pt>
                <c:pt idx="3001">
                  <c:v>42993.947916666599</c:v>
                </c:pt>
                <c:pt idx="3002">
                  <c:v>42993.96875</c:v>
                </c:pt>
                <c:pt idx="3003">
                  <c:v>42993.989583333401</c:v>
                </c:pt>
                <c:pt idx="3004">
                  <c:v>42994.010416666599</c:v>
                </c:pt>
                <c:pt idx="3005">
                  <c:v>42994.03125</c:v>
                </c:pt>
                <c:pt idx="3006">
                  <c:v>42994.052083333401</c:v>
                </c:pt>
                <c:pt idx="3007">
                  <c:v>42994.072916666599</c:v>
                </c:pt>
                <c:pt idx="3008">
                  <c:v>42994.09375</c:v>
                </c:pt>
                <c:pt idx="3009">
                  <c:v>42994.114583333401</c:v>
                </c:pt>
                <c:pt idx="3010">
                  <c:v>42994.135416666599</c:v>
                </c:pt>
                <c:pt idx="3011">
                  <c:v>42994.15625</c:v>
                </c:pt>
                <c:pt idx="3012">
                  <c:v>42994.177083333401</c:v>
                </c:pt>
                <c:pt idx="3013">
                  <c:v>42994.197916666599</c:v>
                </c:pt>
                <c:pt idx="3014">
                  <c:v>42994.21875</c:v>
                </c:pt>
                <c:pt idx="3015">
                  <c:v>42994.239583333401</c:v>
                </c:pt>
                <c:pt idx="3016">
                  <c:v>42994.260416666599</c:v>
                </c:pt>
                <c:pt idx="3017">
                  <c:v>42994.28125</c:v>
                </c:pt>
                <c:pt idx="3018">
                  <c:v>42994.302083333401</c:v>
                </c:pt>
                <c:pt idx="3019">
                  <c:v>42994.322916666599</c:v>
                </c:pt>
                <c:pt idx="3020">
                  <c:v>42994.34375</c:v>
                </c:pt>
                <c:pt idx="3021">
                  <c:v>42994.364583333401</c:v>
                </c:pt>
                <c:pt idx="3022">
                  <c:v>42994.385416666599</c:v>
                </c:pt>
                <c:pt idx="3023">
                  <c:v>42994.40625</c:v>
                </c:pt>
                <c:pt idx="3024">
                  <c:v>42994.427083333401</c:v>
                </c:pt>
                <c:pt idx="3025">
                  <c:v>42994.447916666599</c:v>
                </c:pt>
                <c:pt idx="3026">
                  <c:v>42994.46875</c:v>
                </c:pt>
                <c:pt idx="3027">
                  <c:v>42994.489583333401</c:v>
                </c:pt>
                <c:pt idx="3028">
                  <c:v>42994.510416666599</c:v>
                </c:pt>
                <c:pt idx="3029">
                  <c:v>42994.53125</c:v>
                </c:pt>
                <c:pt idx="3030">
                  <c:v>42994.552083333401</c:v>
                </c:pt>
                <c:pt idx="3031">
                  <c:v>42994.572916666599</c:v>
                </c:pt>
                <c:pt idx="3032">
                  <c:v>42994.59375</c:v>
                </c:pt>
                <c:pt idx="3033">
                  <c:v>42994.614583333401</c:v>
                </c:pt>
                <c:pt idx="3034">
                  <c:v>42994.635416666599</c:v>
                </c:pt>
                <c:pt idx="3035">
                  <c:v>42994.65625</c:v>
                </c:pt>
                <c:pt idx="3036">
                  <c:v>42994.677083333401</c:v>
                </c:pt>
                <c:pt idx="3037">
                  <c:v>42994.697916666599</c:v>
                </c:pt>
                <c:pt idx="3038">
                  <c:v>42994.71875</c:v>
                </c:pt>
                <c:pt idx="3039">
                  <c:v>42994.739583333401</c:v>
                </c:pt>
                <c:pt idx="3040">
                  <c:v>42994.760416666599</c:v>
                </c:pt>
                <c:pt idx="3041">
                  <c:v>42994.78125</c:v>
                </c:pt>
                <c:pt idx="3042">
                  <c:v>42994.802083333401</c:v>
                </c:pt>
                <c:pt idx="3043">
                  <c:v>42994.822916666599</c:v>
                </c:pt>
                <c:pt idx="3044">
                  <c:v>42994.84375</c:v>
                </c:pt>
                <c:pt idx="3045">
                  <c:v>42994.864583333401</c:v>
                </c:pt>
                <c:pt idx="3046">
                  <c:v>42994.885416666599</c:v>
                </c:pt>
                <c:pt idx="3047">
                  <c:v>42994.90625</c:v>
                </c:pt>
                <c:pt idx="3048">
                  <c:v>42994.927083333401</c:v>
                </c:pt>
                <c:pt idx="3049">
                  <c:v>42994.947916666599</c:v>
                </c:pt>
                <c:pt idx="3050">
                  <c:v>42994.96875</c:v>
                </c:pt>
                <c:pt idx="3051">
                  <c:v>42994.989583333401</c:v>
                </c:pt>
                <c:pt idx="3052">
                  <c:v>42995.010416666599</c:v>
                </c:pt>
                <c:pt idx="3053">
                  <c:v>42995.03125</c:v>
                </c:pt>
                <c:pt idx="3054">
                  <c:v>42995.052083333401</c:v>
                </c:pt>
                <c:pt idx="3055">
                  <c:v>42995.072916666599</c:v>
                </c:pt>
                <c:pt idx="3056">
                  <c:v>42995.09375</c:v>
                </c:pt>
                <c:pt idx="3057">
                  <c:v>42995.114583333401</c:v>
                </c:pt>
                <c:pt idx="3058">
                  <c:v>42995.135416666599</c:v>
                </c:pt>
                <c:pt idx="3059">
                  <c:v>42995.15625</c:v>
                </c:pt>
                <c:pt idx="3060">
                  <c:v>42995.177083333401</c:v>
                </c:pt>
                <c:pt idx="3061">
                  <c:v>42995.197916666599</c:v>
                </c:pt>
                <c:pt idx="3062">
                  <c:v>42995.21875</c:v>
                </c:pt>
                <c:pt idx="3063">
                  <c:v>42995.239583333401</c:v>
                </c:pt>
                <c:pt idx="3064">
                  <c:v>42995.260416666599</c:v>
                </c:pt>
                <c:pt idx="3065">
                  <c:v>42995.28125</c:v>
                </c:pt>
                <c:pt idx="3066">
                  <c:v>42995.302083333401</c:v>
                </c:pt>
                <c:pt idx="3067">
                  <c:v>42995.322916666599</c:v>
                </c:pt>
                <c:pt idx="3068">
                  <c:v>42995.34375</c:v>
                </c:pt>
                <c:pt idx="3069">
                  <c:v>42995.364583333401</c:v>
                </c:pt>
                <c:pt idx="3070">
                  <c:v>42995.385416666599</c:v>
                </c:pt>
                <c:pt idx="3071">
                  <c:v>42995.40625</c:v>
                </c:pt>
                <c:pt idx="3072">
                  <c:v>42995.427083333401</c:v>
                </c:pt>
                <c:pt idx="3073">
                  <c:v>42995.447916666599</c:v>
                </c:pt>
                <c:pt idx="3074">
                  <c:v>42995.46875</c:v>
                </c:pt>
                <c:pt idx="3075">
                  <c:v>42995.489583333401</c:v>
                </c:pt>
                <c:pt idx="3076">
                  <c:v>42995.510416666599</c:v>
                </c:pt>
                <c:pt idx="3077">
                  <c:v>42995.53125</c:v>
                </c:pt>
                <c:pt idx="3078">
                  <c:v>42995.552083333401</c:v>
                </c:pt>
                <c:pt idx="3079">
                  <c:v>42995.572916666599</c:v>
                </c:pt>
                <c:pt idx="3080">
                  <c:v>42995.59375</c:v>
                </c:pt>
                <c:pt idx="3081">
                  <c:v>42995.614583333401</c:v>
                </c:pt>
                <c:pt idx="3082">
                  <c:v>42995.635416666599</c:v>
                </c:pt>
                <c:pt idx="3083">
                  <c:v>42995.65625</c:v>
                </c:pt>
                <c:pt idx="3084">
                  <c:v>42995.677083333401</c:v>
                </c:pt>
                <c:pt idx="3085">
                  <c:v>42995.697916666599</c:v>
                </c:pt>
                <c:pt idx="3086">
                  <c:v>42995.71875</c:v>
                </c:pt>
                <c:pt idx="3087">
                  <c:v>42995.739583333401</c:v>
                </c:pt>
                <c:pt idx="3088">
                  <c:v>42995.760416666599</c:v>
                </c:pt>
                <c:pt idx="3089">
                  <c:v>42995.78125</c:v>
                </c:pt>
                <c:pt idx="3090">
                  <c:v>42995.802083333401</c:v>
                </c:pt>
                <c:pt idx="3091">
                  <c:v>42995.822916666599</c:v>
                </c:pt>
                <c:pt idx="3092">
                  <c:v>42995.84375</c:v>
                </c:pt>
                <c:pt idx="3093">
                  <c:v>42995.864583333401</c:v>
                </c:pt>
                <c:pt idx="3094">
                  <c:v>42995.885416666599</c:v>
                </c:pt>
                <c:pt idx="3095">
                  <c:v>42995.90625</c:v>
                </c:pt>
                <c:pt idx="3096">
                  <c:v>42995.927083333401</c:v>
                </c:pt>
                <c:pt idx="3097">
                  <c:v>42995.947916666599</c:v>
                </c:pt>
                <c:pt idx="3098">
                  <c:v>42995.96875</c:v>
                </c:pt>
                <c:pt idx="3099">
                  <c:v>42995.989583333401</c:v>
                </c:pt>
                <c:pt idx="3100">
                  <c:v>42996.010416666599</c:v>
                </c:pt>
                <c:pt idx="3101">
                  <c:v>42996.03125</c:v>
                </c:pt>
                <c:pt idx="3102">
                  <c:v>42996.052083333401</c:v>
                </c:pt>
                <c:pt idx="3103">
                  <c:v>42996.072916666599</c:v>
                </c:pt>
                <c:pt idx="3104">
                  <c:v>42996.09375</c:v>
                </c:pt>
                <c:pt idx="3105">
                  <c:v>42996.114583333401</c:v>
                </c:pt>
                <c:pt idx="3106">
                  <c:v>42996.135416666599</c:v>
                </c:pt>
                <c:pt idx="3107">
                  <c:v>42996.15625</c:v>
                </c:pt>
                <c:pt idx="3108">
                  <c:v>42996.177083333401</c:v>
                </c:pt>
                <c:pt idx="3109">
                  <c:v>42996.197916666599</c:v>
                </c:pt>
                <c:pt idx="3110">
                  <c:v>42996.21875</c:v>
                </c:pt>
                <c:pt idx="3111">
                  <c:v>42996.239583333401</c:v>
                </c:pt>
                <c:pt idx="3112">
                  <c:v>42996.260416666599</c:v>
                </c:pt>
                <c:pt idx="3113">
                  <c:v>42996.28125</c:v>
                </c:pt>
                <c:pt idx="3114">
                  <c:v>42996.302083333401</c:v>
                </c:pt>
                <c:pt idx="3115">
                  <c:v>42996.322916666599</c:v>
                </c:pt>
                <c:pt idx="3116">
                  <c:v>42996.34375</c:v>
                </c:pt>
                <c:pt idx="3117">
                  <c:v>42996.364583333401</c:v>
                </c:pt>
                <c:pt idx="3118">
                  <c:v>42996.385416666599</c:v>
                </c:pt>
                <c:pt idx="3119">
                  <c:v>42996.40625</c:v>
                </c:pt>
                <c:pt idx="3120">
                  <c:v>42996.427083333401</c:v>
                </c:pt>
                <c:pt idx="3121">
                  <c:v>42996.447916666599</c:v>
                </c:pt>
                <c:pt idx="3122">
                  <c:v>42996.46875</c:v>
                </c:pt>
                <c:pt idx="3123">
                  <c:v>42996.489583333401</c:v>
                </c:pt>
                <c:pt idx="3124">
                  <c:v>42996.510416666599</c:v>
                </c:pt>
                <c:pt idx="3125">
                  <c:v>42996.53125</c:v>
                </c:pt>
                <c:pt idx="3126">
                  <c:v>42996.552083333401</c:v>
                </c:pt>
                <c:pt idx="3127">
                  <c:v>42996.572916666599</c:v>
                </c:pt>
                <c:pt idx="3128">
                  <c:v>42996.59375</c:v>
                </c:pt>
                <c:pt idx="3129">
                  <c:v>42996.614583333401</c:v>
                </c:pt>
                <c:pt idx="3130">
                  <c:v>42996.635416666599</c:v>
                </c:pt>
                <c:pt idx="3131">
                  <c:v>42996.65625</c:v>
                </c:pt>
                <c:pt idx="3132">
                  <c:v>42996.677083333401</c:v>
                </c:pt>
                <c:pt idx="3133">
                  <c:v>42996.697916666599</c:v>
                </c:pt>
                <c:pt idx="3134">
                  <c:v>42996.71875</c:v>
                </c:pt>
                <c:pt idx="3135">
                  <c:v>42996.739583333401</c:v>
                </c:pt>
                <c:pt idx="3136">
                  <c:v>42996.760416666599</c:v>
                </c:pt>
                <c:pt idx="3137">
                  <c:v>42996.78125</c:v>
                </c:pt>
                <c:pt idx="3138">
                  <c:v>42996.802083333401</c:v>
                </c:pt>
                <c:pt idx="3139">
                  <c:v>42996.822916666599</c:v>
                </c:pt>
                <c:pt idx="3140">
                  <c:v>42996.84375</c:v>
                </c:pt>
                <c:pt idx="3141">
                  <c:v>42996.864583333401</c:v>
                </c:pt>
                <c:pt idx="3142">
                  <c:v>42996.885416666599</c:v>
                </c:pt>
                <c:pt idx="3143">
                  <c:v>42996.90625</c:v>
                </c:pt>
                <c:pt idx="3144">
                  <c:v>42996.927083333401</c:v>
                </c:pt>
                <c:pt idx="3145">
                  <c:v>42996.947916666599</c:v>
                </c:pt>
                <c:pt idx="3146">
                  <c:v>42996.96875</c:v>
                </c:pt>
                <c:pt idx="3147">
                  <c:v>42996.989583333401</c:v>
                </c:pt>
                <c:pt idx="3148">
                  <c:v>42997.010416666599</c:v>
                </c:pt>
                <c:pt idx="3149">
                  <c:v>42997.03125</c:v>
                </c:pt>
                <c:pt idx="3150">
                  <c:v>42997.052083333401</c:v>
                </c:pt>
                <c:pt idx="3151">
                  <c:v>42997.072916666599</c:v>
                </c:pt>
                <c:pt idx="3152">
                  <c:v>42997.09375</c:v>
                </c:pt>
                <c:pt idx="3153">
                  <c:v>42997.114583333401</c:v>
                </c:pt>
                <c:pt idx="3154">
                  <c:v>42997.135416666599</c:v>
                </c:pt>
                <c:pt idx="3155">
                  <c:v>42997.15625</c:v>
                </c:pt>
                <c:pt idx="3156">
                  <c:v>42997.177083333401</c:v>
                </c:pt>
                <c:pt idx="3157">
                  <c:v>42997.197916666599</c:v>
                </c:pt>
                <c:pt idx="3158">
                  <c:v>42997.21875</c:v>
                </c:pt>
                <c:pt idx="3159">
                  <c:v>42997.239583333401</c:v>
                </c:pt>
                <c:pt idx="3160">
                  <c:v>42997.260416666599</c:v>
                </c:pt>
                <c:pt idx="3161">
                  <c:v>42997.28125</c:v>
                </c:pt>
                <c:pt idx="3162">
                  <c:v>42997.302083333401</c:v>
                </c:pt>
                <c:pt idx="3163">
                  <c:v>42997.322916666599</c:v>
                </c:pt>
                <c:pt idx="3164">
                  <c:v>42997.34375</c:v>
                </c:pt>
                <c:pt idx="3165">
                  <c:v>42997.364583333401</c:v>
                </c:pt>
                <c:pt idx="3166">
                  <c:v>42997.385416666599</c:v>
                </c:pt>
                <c:pt idx="3167">
                  <c:v>42997.40625</c:v>
                </c:pt>
                <c:pt idx="3168">
                  <c:v>42997.427083333401</c:v>
                </c:pt>
                <c:pt idx="3169">
                  <c:v>42997.447916666599</c:v>
                </c:pt>
                <c:pt idx="3170">
                  <c:v>42997.46875</c:v>
                </c:pt>
                <c:pt idx="3171">
                  <c:v>42997.489583333401</c:v>
                </c:pt>
                <c:pt idx="3172">
                  <c:v>42997.510416666599</c:v>
                </c:pt>
                <c:pt idx="3173">
                  <c:v>42997.53125</c:v>
                </c:pt>
                <c:pt idx="3174">
                  <c:v>42997.552083333401</c:v>
                </c:pt>
                <c:pt idx="3175">
                  <c:v>42997.572916666599</c:v>
                </c:pt>
                <c:pt idx="3176">
                  <c:v>42997.59375</c:v>
                </c:pt>
                <c:pt idx="3177">
                  <c:v>42997.614583333401</c:v>
                </c:pt>
                <c:pt idx="3178">
                  <c:v>42997.635416666599</c:v>
                </c:pt>
                <c:pt idx="3179">
                  <c:v>42997.65625</c:v>
                </c:pt>
                <c:pt idx="3180">
                  <c:v>42997.677083333401</c:v>
                </c:pt>
                <c:pt idx="3181">
                  <c:v>42997.697916666599</c:v>
                </c:pt>
                <c:pt idx="3182">
                  <c:v>42997.71875</c:v>
                </c:pt>
                <c:pt idx="3183">
                  <c:v>42997.739583333401</c:v>
                </c:pt>
                <c:pt idx="3184">
                  <c:v>42997.760416666599</c:v>
                </c:pt>
                <c:pt idx="3185">
                  <c:v>42997.78125</c:v>
                </c:pt>
                <c:pt idx="3186">
                  <c:v>42997.802083333401</c:v>
                </c:pt>
                <c:pt idx="3187">
                  <c:v>42997.822916666599</c:v>
                </c:pt>
                <c:pt idx="3188">
                  <c:v>42997.84375</c:v>
                </c:pt>
                <c:pt idx="3189">
                  <c:v>42997.864583333401</c:v>
                </c:pt>
                <c:pt idx="3190">
                  <c:v>42997.885416666599</c:v>
                </c:pt>
                <c:pt idx="3191">
                  <c:v>42997.90625</c:v>
                </c:pt>
                <c:pt idx="3192">
                  <c:v>42997.927083333401</c:v>
                </c:pt>
                <c:pt idx="3193">
                  <c:v>42997.947916666599</c:v>
                </c:pt>
                <c:pt idx="3194">
                  <c:v>42997.96875</c:v>
                </c:pt>
                <c:pt idx="3195">
                  <c:v>42997.989583333401</c:v>
                </c:pt>
                <c:pt idx="3196">
                  <c:v>42998.010416666599</c:v>
                </c:pt>
                <c:pt idx="3197">
                  <c:v>42998.03125</c:v>
                </c:pt>
                <c:pt idx="3198">
                  <c:v>42998.052083333401</c:v>
                </c:pt>
                <c:pt idx="3199">
                  <c:v>42998.072916666599</c:v>
                </c:pt>
                <c:pt idx="3200">
                  <c:v>42998.09375</c:v>
                </c:pt>
                <c:pt idx="3201">
                  <c:v>42998.114583333401</c:v>
                </c:pt>
                <c:pt idx="3202">
                  <c:v>42998.135416666599</c:v>
                </c:pt>
                <c:pt idx="3203">
                  <c:v>42998.15625</c:v>
                </c:pt>
                <c:pt idx="3204">
                  <c:v>42998.177083333401</c:v>
                </c:pt>
                <c:pt idx="3205">
                  <c:v>42998.197916666599</c:v>
                </c:pt>
                <c:pt idx="3206">
                  <c:v>42998.21875</c:v>
                </c:pt>
                <c:pt idx="3207">
                  <c:v>42998.239583333401</c:v>
                </c:pt>
                <c:pt idx="3208">
                  <c:v>42998.260416666599</c:v>
                </c:pt>
                <c:pt idx="3209">
                  <c:v>42998.28125</c:v>
                </c:pt>
                <c:pt idx="3210">
                  <c:v>42998.302083333401</c:v>
                </c:pt>
                <c:pt idx="3211">
                  <c:v>42998.322916666599</c:v>
                </c:pt>
                <c:pt idx="3212">
                  <c:v>42998.34375</c:v>
                </c:pt>
                <c:pt idx="3213">
                  <c:v>42998.364583333401</c:v>
                </c:pt>
                <c:pt idx="3214">
                  <c:v>42998.385416666599</c:v>
                </c:pt>
                <c:pt idx="3215">
                  <c:v>42998.40625</c:v>
                </c:pt>
                <c:pt idx="3216">
                  <c:v>42998.427083333401</c:v>
                </c:pt>
                <c:pt idx="3217">
                  <c:v>42998.447916666599</c:v>
                </c:pt>
                <c:pt idx="3218">
                  <c:v>42998.46875</c:v>
                </c:pt>
                <c:pt idx="3219">
                  <c:v>42998.489583333401</c:v>
                </c:pt>
                <c:pt idx="3220">
                  <c:v>42998.510416666599</c:v>
                </c:pt>
                <c:pt idx="3221">
                  <c:v>42998.53125</c:v>
                </c:pt>
                <c:pt idx="3222">
                  <c:v>42998.552083333401</c:v>
                </c:pt>
                <c:pt idx="3223">
                  <c:v>42998.572916666599</c:v>
                </c:pt>
                <c:pt idx="3224">
                  <c:v>42998.59375</c:v>
                </c:pt>
                <c:pt idx="3225">
                  <c:v>42998.614583333401</c:v>
                </c:pt>
                <c:pt idx="3226">
                  <c:v>42998.635416666599</c:v>
                </c:pt>
                <c:pt idx="3227">
                  <c:v>42998.65625</c:v>
                </c:pt>
                <c:pt idx="3228">
                  <c:v>42998.677083333401</c:v>
                </c:pt>
                <c:pt idx="3229">
                  <c:v>42998.697916666599</c:v>
                </c:pt>
                <c:pt idx="3230">
                  <c:v>42998.71875</c:v>
                </c:pt>
                <c:pt idx="3231">
                  <c:v>42998.739583333401</c:v>
                </c:pt>
                <c:pt idx="3232">
                  <c:v>42998.760416666599</c:v>
                </c:pt>
                <c:pt idx="3233">
                  <c:v>42998.78125</c:v>
                </c:pt>
                <c:pt idx="3234">
                  <c:v>42998.802083333401</c:v>
                </c:pt>
                <c:pt idx="3235">
                  <c:v>42998.822916666599</c:v>
                </c:pt>
                <c:pt idx="3236">
                  <c:v>42998.84375</c:v>
                </c:pt>
                <c:pt idx="3237">
                  <c:v>42998.864583333401</c:v>
                </c:pt>
                <c:pt idx="3238">
                  <c:v>42998.885416666599</c:v>
                </c:pt>
                <c:pt idx="3239">
                  <c:v>42998.90625</c:v>
                </c:pt>
                <c:pt idx="3240">
                  <c:v>42998.927083333401</c:v>
                </c:pt>
                <c:pt idx="3241">
                  <c:v>42998.947916666599</c:v>
                </c:pt>
                <c:pt idx="3242">
                  <c:v>42998.96875</c:v>
                </c:pt>
                <c:pt idx="3243">
                  <c:v>42998.989583333401</c:v>
                </c:pt>
                <c:pt idx="3244">
                  <c:v>42999.010416666599</c:v>
                </c:pt>
                <c:pt idx="3245">
                  <c:v>42999.03125</c:v>
                </c:pt>
                <c:pt idx="3246">
                  <c:v>42999.052083333401</c:v>
                </c:pt>
                <c:pt idx="3247">
                  <c:v>42999.072916666599</c:v>
                </c:pt>
                <c:pt idx="3248">
                  <c:v>42999.09375</c:v>
                </c:pt>
                <c:pt idx="3249">
                  <c:v>42999.114583333401</c:v>
                </c:pt>
                <c:pt idx="3250">
                  <c:v>42999.135416666599</c:v>
                </c:pt>
                <c:pt idx="3251">
                  <c:v>42999.15625</c:v>
                </c:pt>
                <c:pt idx="3252">
                  <c:v>42999.177083333401</c:v>
                </c:pt>
                <c:pt idx="3253">
                  <c:v>42999.197916666599</c:v>
                </c:pt>
                <c:pt idx="3254">
                  <c:v>42999.21875</c:v>
                </c:pt>
                <c:pt idx="3255">
                  <c:v>42999.239583333401</c:v>
                </c:pt>
                <c:pt idx="3256">
                  <c:v>42999.260416666599</c:v>
                </c:pt>
                <c:pt idx="3257">
                  <c:v>42999.28125</c:v>
                </c:pt>
                <c:pt idx="3258">
                  <c:v>42999.302083333401</c:v>
                </c:pt>
                <c:pt idx="3259">
                  <c:v>42999.322916666599</c:v>
                </c:pt>
                <c:pt idx="3260">
                  <c:v>42999.34375</c:v>
                </c:pt>
                <c:pt idx="3261">
                  <c:v>42999.364583333401</c:v>
                </c:pt>
                <c:pt idx="3262">
                  <c:v>42999.385416666599</c:v>
                </c:pt>
                <c:pt idx="3263">
                  <c:v>42999.40625</c:v>
                </c:pt>
                <c:pt idx="3264">
                  <c:v>42999.427083333401</c:v>
                </c:pt>
                <c:pt idx="3265">
                  <c:v>42999.447916666599</c:v>
                </c:pt>
                <c:pt idx="3266">
                  <c:v>42999.46875</c:v>
                </c:pt>
                <c:pt idx="3267">
                  <c:v>42999.489583333401</c:v>
                </c:pt>
                <c:pt idx="3268">
                  <c:v>42999.510416666599</c:v>
                </c:pt>
                <c:pt idx="3269">
                  <c:v>42999.53125</c:v>
                </c:pt>
                <c:pt idx="3270">
                  <c:v>42999.552083333401</c:v>
                </c:pt>
                <c:pt idx="3271">
                  <c:v>42999.572916666599</c:v>
                </c:pt>
                <c:pt idx="3272">
                  <c:v>42999.59375</c:v>
                </c:pt>
                <c:pt idx="3273">
                  <c:v>42999.614583333401</c:v>
                </c:pt>
                <c:pt idx="3274">
                  <c:v>42999.635416666599</c:v>
                </c:pt>
                <c:pt idx="3275">
                  <c:v>42999.65625</c:v>
                </c:pt>
                <c:pt idx="3276">
                  <c:v>42999.677083333401</c:v>
                </c:pt>
                <c:pt idx="3277">
                  <c:v>42999.697916666599</c:v>
                </c:pt>
                <c:pt idx="3278">
                  <c:v>42999.71875</c:v>
                </c:pt>
                <c:pt idx="3279">
                  <c:v>42999.739583333401</c:v>
                </c:pt>
                <c:pt idx="3280">
                  <c:v>42999.760416666599</c:v>
                </c:pt>
                <c:pt idx="3281">
                  <c:v>42999.78125</c:v>
                </c:pt>
                <c:pt idx="3282">
                  <c:v>42999.802083333401</c:v>
                </c:pt>
                <c:pt idx="3283">
                  <c:v>42999.822916666599</c:v>
                </c:pt>
                <c:pt idx="3284">
                  <c:v>42999.84375</c:v>
                </c:pt>
                <c:pt idx="3285">
                  <c:v>42999.864583333401</c:v>
                </c:pt>
                <c:pt idx="3286">
                  <c:v>42999.885416666599</c:v>
                </c:pt>
                <c:pt idx="3287">
                  <c:v>42999.90625</c:v>
                </c:pt>
                <c:pt idx="3288">
                  <c:v>42999.927083333401</c:v>
                </c:pt>
                <c:pt idx="3289">
                  <c:v>42999.947916666599</c:v>
                </c:pt>
                <c:pt idx="3290">
                  <c:v>42999.96875</c:v>
                </c:pt>
                <c:pt idx="3291">
                  <c:v>42999.989583333401</c:v>
                </c:pt>
                <c:pt idx="3292">
                  <c:v>43000.010416666599</c:v>
                </c:pt>
                <c:pt idx="3293">
                  <c:v>43000.03125</c:v>
                </c:pt>
                <c:pt idx="3294">
                  <c:v>43000.052083333401</c:v>
                </c:pt>
                <c:pt idx="3295">
                  <c:v>43000.072916666599</c:v>
                </c:pt>
                <c:pt idx="3296">
                  <c:v>43000.09375</c:v>
                </c:pt>
                <c:pt idx="3297">
                  <c:v>43000.114583333401</c:v>
                </c:pt>
                <c:pt idx="3298">
                  <c:v>43000.135416666599</c:v>
                </c:pt>
                <c:pt idx="3299">
                  <c:v>43000.15625</c:v>
                </c:pt>
                <c:pt idx="3300">
                  <c:v>43000.177083333401</c:v>
                </c:pt>
                <c:pt idx="3301">
                  <c:v>43000.197916666599</c:v>
                </c:pt>
                <c:pt idx="3302">
                  <c:v>43000.21875</c:v>
                </c:pt>
                <c:pt idx="3303">
                  <c:v>43000.239583333401</c:v>
                </c:pt>
                <c:pt idx="3304">
                  <c:v>43000.260416666599</c:v>
                </c:pt>
                <c:pt idx="3305">
                  <c:v>43000.28125</c:v>
                </c:pt>
                <c:pt idx="3306">
                  <c:v>43000.302083333401</c:v>
                </c:pt>
                <c:pt idx="3307">
                  <c:v>43000.322916666599</c:v>
                </c:pt>
                <c:pt idx="3308">
                  <c:v>43000.34375</c:v>
                </c:pt>
                <c:pt idx="3309">
                  <c:v>43000.364583333401</c:v>
                </c:pt>
                <c:pt idx="3310">
                  <c:v>43000.385416666599</c:v>
                </c:pt>
                <c:pt idx="3311">
                  <c:v>43000.40625</c:v>
                </c:pt>
                <c:pt idx="3312">
                  <c:v>43000.427083333401</c:v>
                </c:pt>
                <c:pt idx="3313">
                  <c:v>43000.447916666599</c:v>
                </c:pt>
                <c:pt idx="3314">
                  <c:v>43000.46875</c:v>
                </c:pt>
                <c:pt idx="3315">
                  <c:v>43000.489583333401</c:v>
                </c:pt>
                <c:pt idx="3316">
                  <c:v>43000.510416666599</c:v>
                </c:pt>
                <c:pt idx="3317">
                  <c:v>43000.53125</c:v>
                </c:pt>
                <c:pt idx="3318">
                  <c:v>43000.552083333401</c:v>
                </c:pt>
                <c:pt idx="3319">
                  <c:v>43000.572916666599</c:v>
                </c:pt>
                <c:pt idx="3320">
                  <c:v>43000.59375</c:v>
                </c:pt>
                <c:pt idx="3321">
                  <c:v>43000.614583333401</c:v>
                </c:pt>
                <c:pt idx="3322">
                  <c:v>43000.635416666599</c:v>
                </c:pt>
                <c:pt idx="3323">
                  <c:v>43000.65625</c:v>
                </c:pt>
                <c:pt idx="3324">
                  <c:v>43000.677083333401</c:v>
                </c:pt>
                <c:pt idx="3325">
                  <c:v>43000.697916666599</c:v>
                </c:pt>
                <c:pt idx="3326">
                  <c:v>43000.71875</c:v>
                </c:pt>
                <c:pt idx="3327">
                  <c:v>43000.739583333401</c:v>
                </c:pt>
                <c:pt idx="3328">
                  <c:v>43000.760416666599</c:v>
                </c:pt>
                <c:pt idx="3329">
                  <c:v>43000.78125</c:v>
                </c:pt>
                <c:pt idx="3330">
                  <c:v>43000.802083333401</c:v>
                </c:pt>
                <c:pt idx="3331">
                  <c:v>43000.822916666599</c:v>
                </c:pt>
                <c:pt idx="3332">
                  <c:v>43000.84375</c:v>
                </c:pt>
                <c:pt idx="3333">
                  <c:v>43000.864583333401</c:v>
                </c:pt>
                <c:pt idx="3334">
                  <c:v>43000.885416666599</c:v>
                </c:pt>
                <c:pt idx="3335">
                  <c:v>43000.90625</c:v>
                </c:pt>
                <c:pt idx="3336">
                  <c:v>43000.927083333401</c:v>
                </c:pt>
                <c:pt idx="3337">
                  <c:v>43000.947916666599</c:v>
                </c:pt>
                <c:pt idx="3338">
                  <c:v>43000.96875</c:v>
                </c:pt>
                <c:pt idx="3339">
                  <c:v>43000.989583333401</c:v>
                </c:pt>
                <c:pt idx="3340">
                  <c:v>43001.010416666599</c:v>
                </c:pt>
                <c:pt idx="3341">
                  <c:v>43001.03125</c:v>
                </c:pt>
                <c:pt idx="3342">
                  <c:v>43001.052083333401</c:v>
                </c:pt>
                <c:pt idx="3343">
                  <c:v>43001.072916666599</c:v>
                </c:pt>
                <c:pt idx="3344">
                  <c:v>43001.09375</c:v>
                </c:pt>
                <c:pt idx="3345">
                  <c:v>43001.114583333401</c:v>
                </c:pt>
                <c:pt idx="3346">
                  <c:v>43001.135416666599</c:v>
                </c:pt>
                <c:pt idx="3347">
                  <c:v>43001.15625</c:v>
                </c:pt>
                <c:pt idx="3348">
                  <c:v>43001.177083333401</c:v>
                </c:pt>
                <c:pt idx="3349">
                  <c:v>43001.197916666599</c:v>
                </c:pt>
                <c:pt idx="3350">
                  <c:v>43001.21875</c:v>
                </c:pt>
                <c:pt idx="3351">
                  <c:v>43001.239583333401</c:v>
                </c:pt>
                <c:pt idx="3352">
                  <c:v>43001.260416666599</c:v>
                </c:pt>
                <c:pt idx="3353">
                  <c:v>43001.28125</c:v>
                </c:pt>
                <c:pt idx="3354">
                  <c:v>43001.302083333401</c:v>
                </c:pt>
                <c:pt idx="3355">
                  <c:v>43001.322916666599</c:v>
                </c:pt>
                <c:pt idx="3356">
                  <c:v>43001.34375</c:v>
                </c:pt>
                <c:pt idx="3357">
                  <c:v>43001.364583333401</c:v>
                </c:pt>
                <c:pt idx="3358">
                  <c:v>43001.385416666599</c:v>
                </c:pt>
                <c:pt idx="3359">
                  <c:v>43001.40625</c:v>
                </c:pt>
                <c:pt idx="3360">
                  <c:v>43001.427083333401</c:v>
                </c:pt>
                <c:pt idx="3361">
                  <c:v>43001.447916666599</c:v>
                </c:pt>
                <c:pt idx="3362">
                  <c:v>43001.46875</c:v>
                </c:pt>
                <c:pt idx="3363">
                  <c:v>43001.489583333401</c:v>
                </c:pt>
                <c:pt idx="3364">
                  <c:v>43001.510416666599</c:v>
                </c:pt>
                <c:pt idx="3365">
                  <c:v>43001.53125</c:v>
                </c:pt>
                <c:pt idx="3366">
                  <c:v>43001.552083333401</c:v>
                </c:pt>
                <c:pt idx="3367">
                  <c:v>43001.572916666599</c:v>
                </c:pt>
                <c:pt idx="3368">
                  <c:v>43001.59375</c:v>
                </c:pt>
                <c:pt idx="3369">
                  <c:v>43001.614583333401</c:v>
                </c:pt>
                <c:pt idx="3370">
                  <c:v>43001.635416666599</c:v>
                </c:pt>
                <c:pt idx="3371">
                  <c:v>43001.65625</c:v>
                </c:pt>
                <c:pt idx="3372">
                  <c:v>43001.677083333401</c:v>
                </c:pt>
                <c:pt idx="3373">
                  <c:v>43001.697916666599</c:v>
                </c:pt>
                <c:pt idx="3374">
                  <c:v>43001.71875</c:v>
                </c:pt>
                <c:pt idx="3375">
                  <c:v>43001.739583333401</c:v>
                </c:pt>
                <c:pt idx="3376">
                  <c:v>43001.760416666599</c:v>
                </c:pt>
                <c:pt idx="3377">
                  <c:v>43001.78125</c:v>
                </c:pt>
                <c:pt idx="3378">
                  <c:v>43001.802083333401</c:v>
                </c:pt>
                <c:pt idx="3379">
                  <c:v>43001.822916666599</c:v>
                </c:pt>
                <c:pt idx="3380">
                  <c:v>43001.84375</c:v>
                </c:pt>
                <c:pt idx="3381">
                  <c:v>43001.864583333401</c:v>
                </c:pt>
                <c:pt idx="3382">
                  <c:v>43001.885416666599</c:v>
                </c:pt>
                <c:pt idx="3383">
                  <c:v>43001.90625</c:v>
                </c:pt>
                <c:pt idx="3384">
                  <c:v>43001.927083333401</c:v>
                </c:pt>
                <c:pt idx="3385">
                  <c:v>43001.947916666599</c:v>
                </c:pt>
                <c:pt idx="3386">
                  <c:v>43001.96875</c:v>
                </c:pt>
                <c:pt idx="3387">
                  <c:v>43001.989583333401</c:v>
                </c:pt>
                <c:pt idx="3388">
                  <c:v>43002.010416666599</c:v>
                </c:pt>
                <c:pt idx="3389">
                  <c:v>43002.03125</c:v>
                </c:pt>
                <c:pt idx="3390">
                  <c:v>43002.052083333401</c:v>
                </c:pt>
                <c:pt idx="3391">
                  <c:v>43002.072916666599</c:v>
                </c:pt>
                <c:pt idx="3392">
                  <c:v>43002.09375</c:v>
                </c:pt>
                <c:pt idx="3393">
                  <c:v>43002.114583333401</c:v>
                </c:pt>
                <c:pt idx="3394">
                  <c:v>43002.135416666599</c:v>
                </c:pt>
                <c:pt idx="3395">
                  <c:v>43002.15625</c:v>
                </c:pt>
                <c:pt idx="3396">
                  <c:v>43002.177083333401</c:v>
                </c:pt>
                <c:pt idx="3397">
                  <c:v>43002.197916666599</c:v>
                </c:pt>
                <c:pt idx="3398">
                  <c:v>43002.21875</c:v>
                </c:pt>
                <c:pt idx="3399">
                  <c:v>43002.239583333401</c:v>
                </c:pt>
                <c:pt idx="3400">
                  <c:v>43002.260416666599</c:v>
                </c:pt>
                <c:pt idx="3401">
                  <c:v>43002.28125</c:v>
                </c:pt>
                <c:pt idx="3402">
                  <c:v>43002.302083333401</c:v>
                </c:pt>
                <c:pt idx="3403">
                  <c:v>43002.322916666599</c:v>
                </c:pt>
                <c:pt idx="3404">
                  <c:v>43002.34375</c:v>
                </c:pt>
                <c:pt idx="3405">
                  <c:v>43002.364583333401</c:v>
                </c:pt>
                <c:pt idx="3406">
                  <c:v>43002.385416666599</c:v>
                </c:pt>
                <c:pt idx="3407">
                  <c:v>43002.40625</c:v>
                </c:pt>
                <c:pt idx="3408">
                  <c:v>43002.427083333401</c:v>
                </c:pt>
                <c:pt idx="3409">
                  <c:v>43002.447916666599</c:v>
                </c:pt>
                <c:pt idx="3410">
                  <c:v>43002.46875</c:v>
                </c:pt>
                <c:pt idx="3411">
                  <c:v>43002.489583333401</c:v>
                </c:pt>
                <c:pt idx="3412">
                  <c:v>43002.510416666599</c:v>
                </c:pt>
                <c:pt idx="3413">
                  <c:v>43002.53125</c:v>
                </c:pt>
                <c:pt idx="3414">
                  <c:v>43002.552083333401</c:v>
                </c:pt>
                <c:pt idx="3415">
                  <c:v>43002.572916666599</c:v>
                </c:pt>
                <c:pt idx="3416">
                  <c:v>43002.59375</c:v>
                </c:pt>
                <c:pt idx="3417">
                  <c:v>43002.614583333401</c:v>
                </c:pt>
                <c:pt idx="3418">
                  <c:v>43002.635416666599</c:v>
                </c:pt>
                <c:pt idx="3419">
                  <c:v>43002.65625</c:v>
                </c:pt>
                <c:pt idx="3420">
                  <c:v>43002.677083333401</c:v>
                </c:pt>
                <c:pt idx="3421">
                  <c:v>43002.697916666599</c:v>
                </c:pt>
                <c:pt idx="3422">
                  <c:v>43002.71875</c:v>
                </c:pt>
                <c:pt idx="3423">
                  <c:v>43002.739583333401</c:v>
                </c:pt>
                <c:pt idx="3424">
                  <c:v>43002.760416666599</c:v>
                </c:pt>
                <c:pt idx="3425">
                  <c:v>43002.78125</c:v>
                </c:pt>
                <c:pt idx="3426">
                  <c:v>43002.802083333401</c:v>
                </c:pt>
                <c:pt idx="3427">
                  <c:v>43002.822916666599</c:v>
                </c:pt>
                <c:pt idx="3428">
                  <c:v>43002.84375</c:v>
                </c:pt>
                <c:pt idx="3429">
                  <c:v>43002.864583333401</c:v>
                </c:pt>
                <c:pt idx="3430">
                  <c:v>43002.885416666599</c:v>
                </c:pt>
                <c:pt idx="3431">
                  <c:v>43002.90625</c:v>
                </c:pt>
                <c:pt idx="3432">
                  <c:v>43002.927083333401</c:v>
                </c:pt>
                <c:pt idx="3433">
                  <c:v>43002.947916666599</c:v>
                </c:pt>
                <c:pt idx="3434">
                  <c:v>43002.96875</c:v>
                </c:pt>
                <c:pt idx="3435">
                  <c:v>43002.989583333401</c:v>
                </c:pt>
                <c:pt idx="3436">
                  <c:v>43003.010416666599</c:v>
                </c:pt>
                <c:pt idx="3437">
                  <c:v>43003.03125</c:v>
                </c:pt>
                <c:pt idx="3438">
                  <c:v>43003.052083333401</c:v>
                </c:pt>
                <c:pt idx="3439">
                  <c:v>43003.072916666599</c:v>
                </c:pt>
                <c:pt idx="3440">
                  <c:v>43003.09375</c:v>
                </c:pt>
                <c:pt idx="3441">
                  <c:v>43003.114583333401</c:v>
                </c:pt>
                <c:pt idx="3442">
                  <c:v>43003.135416666599</c:v>
                </c:pt>
                <c:pt idx="3443">
                  <c:v>43003.15625</c:v>
                </c:pt>
                <c:pt idx="3444">
                  <c:v>43003.177083333401</c:v>
                </c:pt>
                <c:pt idx="3445">
                  <c:v>43003.197916666599</c:v>
                </c:pt>
                <c:pt idx="3446">
                  <c:v>43003.21875</c:v>
                </c:pt>
                <c:pt idx="3447">
                  <c:v>43003.239583333401</c:v>
                </c:pt>
                <c:pt idx="3448">
                  <c:v>43003.260416666599</c:v>
                </c:pt>
                <c:pt idx="3449">
                  <c:v>43003.28125</c:v>
                </c:pt>
                <c:pt idx="3450">
                  <c:v>43003.302083333401</c:v>
                </c:pt>
                <c:pt idx="3451">
                  <c:v>43003.322916666599</c:v>
                </c:pt>
                <c:pt idx="3452">
                  <c:v>43003.34375</c:v>
                </c:pt>
                <c:pt idx="3453">
                  <c:v>43003.364583333401</c:v>
                </c:pt>
                <c:pt idx="3454">
                  <c:v>43003.385416666599</c:v>
                </c:pt>
                <c:pt idx="3455">
                  <c:v>43003.40625</c:v>
                </c:pt>
                <c:pt idx="3456">
                  <c:v>43003.427083333401</c:v>
                </c:pt>
                <c:pt idx="3457">
                  <c:v>43003.447916666599</c:v>
                </c:pt>
                <c:pt idx="3458">
                  <c:v>43003.46875</c:v>
                </c:pt>
                <c:pt idx="3459">
                  <c:v>43003.489583333401</c:v>
                </c:pt>
                <c:pt idx="3460">
                  <c:v>43003.510416666599</c:v>
                </c:pt>
                <c:pt idx="3461">
                  <c:v>43003.53125</c:v>
                </c:pt>
                <c:pt idx="3462">
                  <c:v>43003.552083333401</c:v>
                </c:pt>
                <c:pt idx="3463">
                  <c:v>43003.572916666599</c:v>
                </c:pt>
                <c:pt idx="3464">
                  <c:v>43003.59375</c:v>
                </c:pt>
                <c:pt idx="3465">
                  <c:v>43003.614583333401</c:v>
                </c:pt>
                <c:pt idx="3466">
                  <c:v>43003.635416666599</c:v>
                </c:pt>
                <c:pt idx="3467">
                  <c:v>43003.65625</c:v>
                </c:pt>
                <c:pt idx="3468">
                  <c:v>43003.677083333401</c:v>
                </c:pt>
                <c:pt idx="3469">
                  <c:v>43003.697916666599</c:v>
                </c:pt>
                <c:pt idx="3470">
                  <c:v>43003.71875</c:v>
                </c:pt>
                <c:pt idx="3471">
                  <c:v>43003.739583333401</c:v>
                </c:pt>
                <c:pt idx="3472">
                  <c:v>43003.760416666599</c:v>
                </c:pt>
                <c:pt idx="3473">
                  <c:v>43003.78125</c:v>
                </c:pt>
                <c:pt idx="3474">
                  <c:v>43003.802083333401</c:v>
                </c:pt>
                <c:pt idx="3475">
                  <c:v>43003.822916666599</c:v>
                </c:pt>
                <c:pt idx="3476">
                  <c:v>43003.84375</c:v>
                </c:pt>
                <c:pt idx="3477">
                  <c:v>43003.864583333401</c:v>
                </c:pt>
                <c:pt idx="3478">
                  <c:v>43003.885416666599</c:v>
                </c:pt>
                <c:pt idx="3479">
                  <c:v>43003.90625</c:v>
                </c:pt>
                <c:pt idx="3480">
                  <c:v>43003.927083333401</c:v>
                </c:pt>
                <c:pt idx="3481">
                  <c:v>43003.947916666599</c:v>
                </c:pt>
                <c:pt idx="3482">
                  <c:v>43003.96875</c:v>
                </c:pt>
                <c:pt idx="3483">
                  <c:v>43003.989583333401</c:v>
                </c:pt>
                <c:pt idx="3484">
                  <c:v>43004.010416666599</c:v>
                </c:pt>
                <c:pt idx="3485">
                  <c:v>43004.03125</c:v>
                </c:pt>
                <c:pt idx="3486">
                  <c:v>43004.052083333401</c:v>
                </c:pt>
                <c:pt idx="3487">
                  <c:v>43004.072916666599</c:v>
                </c:pt>
                <c:pt idx="3488">
                  <c:v>43004.09375</c:v>
                </c:pt>
                <c:pt idx="3489">
                  <c:v>43004.114583333401</c:v>
                </c:pt>
                <c:pt idx="3490">
                  <c:v>43004.135416666599</c:v>
                </c:pt>
                <c:pt idx="3491">
                  <c:v>43004.15625</c:v>
                </c:pt>
                <c:pt idx="3492">
                  <c:v>43004.177083333401</c:v>
                </c:pt>
                <c:pt idx="3493">
                  <c:v>43004.197916666599</c:v>
                </c:pt>
                <c:pt idx="3494">
                  <c:v>43004.21875</c:v>
                </c:pt>
                <c:pt idx="3495">
                  <c:v>43004.239583333401</c:v>
                </c:pt>
                <c:pt idx="3496">
                  <c:v>43004.260416666599</c:v>
                </c:pt>
                <c:pt idx="3497">
                  <c:v>43004.28125</c:v>
                </c:pt>
                <c:pt idx="3498">
                  <c:v>43004.302083333401</c:v>
                </c:pt>
                <c:pt idx="3499">
                  <c:v>43004.322916666599</c:v>
                </c:pt>
                <c:pt idx="3500">
                  <c:v>43004.34375</c:v>
                </c:pt>
                <c:pt idx="3501">
                  <c:v>43004.364583333401</c:v>
                </c:pt>
                <c:pt idx="3502">
                  <c:v>43004.385416666599</c:v>
                </c:pt>
                <c:pt idx="3503">
                  <c:v>43004.40625</c:v>
                </c:pt>
                <c:pt idx="3504">
                  <c:v>43004.427083333401</c:v>
                </c:pt>
                <c:pt idx="3505">
                  <c:v>43004.447916666599</c:v>
                </c:pt>
                <c:pt idx="3506">
                  <c:v>43004.46875</c:v>
                </c:pt>
                <c:pt idx="3507">
                  <c:v>43004.489583333401</c:v>
                </c:pt>
                <c:pt idx="3508">
                  <c:v>43004.510416666599</c:v>
                </c:pt>
                <c:pt idx="3509">
                  <c:v>43004.53125</c:v>
                </c:pt>
                <c:pt idx="3510">
                  <c:v>43004.552083333401</c:v>
                </c:pt>
                <c:pt idx="3511">
                  <c:v>43004.572916666599</c:v>
                </c:pt>
                <c:pt idx="3512">
                  <c:v>43004.59375</c:v>
                </c:pt>
                <c:pt idx="3513">
                  <c:v>43004.614583333401</c:v>
                </c:pt>
                <c:pt idx="3514">
                  <c:v>43004.635416666599</c:v>
                </c:pt>
                <c:pt idx="3515">
                  <c:v>43004.65625</c:v>
                </c:pt>
                <c:pt idx="3516">
                  <c:v>43004.677083333401</c:v>
                </c:pt>
                <c:pt idx="3517">
                  <c:v>43004.697916666599</c:v>
                </c:pt>
                <c:pt idx="3518">
                  <c:v>43004.71875</c:v>
                </c:pt>
                <c:pt idx="3519">
                  <c:v>43004.739583333401</c:v>
                </c:pt>
                <c:pt idx="3520">
                  <c:v>43004.760416666599</c:v>
                </c:pt>
                <c:pt idx="3521">
                  <c:v>43004.78125</c:v>
                </c:pt>
                <c:pt idx="3522">
                  <c:v>43004.802083333401</c:v>
                </c:pt>
                <c:pt idx="3523">
                  <c:v>43004.822916666599</c:v>
                </c:pt>
                <c:pt idx="3524">
                  <c:v>43004.84375</c:v>
                </c:pt>
                <c:pt idx="3525">
                  <c:v>43004.864583333401</c:v>
                </c:pt>
                <c:pt idx="3526">
                  <c:v>43004.885416666599</c:v>
                </c:pt>
                <c:pt idx="3527">
                  <c:v>43004.90625</c:v>
                </c:pt>
                <c:pt idx="3528">
                  <c:v>43004.927083333401</c:v>
                </c:pt>
                <c:pt idx="3529">
                  <c:v>43004.947916666599</c:v>
                </c:pt>
                <c:pt idx="3530">
                  <c:v>43004.96875</c:v>
                </c:pt>
                <c:pt idx="3531">
                  <c:v>43004.989583333401</c:v>
                </c:pt>
                <c:pt idx="3532">
                  <c:v>43005.010416666599</c:v>
                </c:pt>
                <c:pt idx="3533">
                  <c:v>43005.03125</c:v>
                </c:pt>
                <c:pt idx="3534">
                  <c:v>43005.052083333401</c:v>
                </c:pt>
                <c:pt idx="3535">
                  <c:v>43005.072916666599</c:v>
                </c:pt>
                <c:pt idx="3536">
                  <c:v>43005.09375</c:v>
                </c:pt>
                <c:pt idx="3537">
                  <c:v>43005.114583333401</c:v>
                </c:pt>
                <c:pt idx="3538">
                  <c:v>43005.135416666599</c:v>
                </c:pt>
                <c:pt idx="3539">
                  <c:v>43005.15625</c:v>
                </c:pt>
                <c:pt idx="3540">
                  <c:v>43005.177083333401</c:v>
                </c:pt>
                <c:pt idx="3541">
                  <c:v>43005.197916666599</c:v>
                </c:pt>
                <c:pt idx="3542">
                  <c:v>43005.21875</c:v>
                </c:pt>
                <c:pt idx="3543">
                  <c:v>43005.239583333401</c:v>
                </c:pt>
                <c:pt idx="3544">
                  <c:v>43005.260416666599</c:v>
                </c:pt>
                <c:pt idx="3545">
                  <c:v>43005.28125</c:v>
                </c:pt>
                <c:pt idx="3546">
                  <c:v>43005.302083333401</c:v>
                </c:pt>
                <c:pt idx="3547">
                  <c:v>43005.322916666599</c:v>
                </c:pt>
                <c:pt idx="3548">
                  <c:v>43005.34375</c:v>
                </c:pt>
                <c:pt idx="3549">
                  <c:v>43005.364583333401</c:v>
                </c:pt>
                <c:pt idx="3550">
                  <c:v>43005.385416666599</c:v>
                </c:pt>
                <c:pt idx="3551">
                  <c:v>43005.40625</c:v>
                </c:pt>
                <c:pt idx="3552">
                  <c:v>43005.427083333401</c:v>
                </c:pt>
                <c:pt idx="3553">
                  <c:v>43005.447916666599</c:v>
                </c:pt>
                <c:pt idx="3554">
                  <c:v>43005.46875</c:v>
                </c:pt>
                <c:pt idx="3555">
                  <c:v>43005.489583333401</c:v>
                </c:pt>
                <c:pt idx="3556">
                  <c:v>43005.510416666599</c:v>
                </c:pt>
                <c:pt idx="3557">
                  <c:v>43005.53125</c:v>
                </c:pt>
                <c:pt idx="3558">
                  <c:v>43005.552083333401</c:v>
                </c:pt>
                <c:pt idx="3559">
                  <c:v>43005.572916666599</c:v>
                </c:pt>
                <c:pt idx="3560">
                  <c:v>43005.59375</c:v>
                </c:pt>
                <c:pt idx="3561">
                  <c:v>43005.614583333401</c:v>
                </c:pt>
                <c:pt idx="3562">
                  <c:v>43005.635416666599</c:v>
                </c:pt>
                <c:pt idx="3563">
                  <c:v>43005.65625</c:v>
                </c:pt>
                <c:pt idx="3564">
                  <c:v>43005.677083333401</c:v>
                </c:pt>
                <c:pt idx="3565">
                  <c:v>43005.697916666599</c:v>
                </c:pt>
                <c:pt idx="3566">
                  <c:v>43005.71875</c:v>
                </c:pt>
                <c:pt idx="3567">
                  <c:v>43005.739583333401</c:v>
                </c:pt>
                <c:pt idx="3568">
                  <c:v>43005.760416666599</c:v>
                </c:pt>
                <c:pt idx="3569">
                  <c:v>43005.78125</c:v>
                </c:pt>
                <c:pt idx="3570">
                  <c:v>43005.802083333401</c:v>
                </c:pt>
                <c:pt idx="3571">
                  <c:v>43005.822916666599</c:v>
                </c:pt>
                <c:pt idx="3572">
                  <c:v>43005.84375</c:v>
                </c:pt>
                <c:pt idx="3573">
                  <c:v>43005.864583333401</c:v>
                </c:pt>
                <c:pt idx="3574">
                  <c:v>43005.885416666599</c:v>
                </c:pt>
                <c:pt idx="3575">
                  <c:v>43005.90625</c:v>
                </c:pt>
                <c:pt idx="3576">
                  <c:v>43005.927083333401</c:v>
                </c:pt>
                <c:pt idx="3577">
                  <c:v>43005.947916666599</c:v>
                </c:pt>
                <c:pt idx="3578">
                  <c:v>43005.96875</c:v>
                </c:pt>
                <c:pt idx="3579">
                  <c:v>43005.989583333401</c:v>
                </c:pt>
                <c:pt idx="3580">
                  <c:v>43006.010416666599</c:v>
                </c:pt>
                <c:pt idx="3581">
                  <c:v>43006.03125</c:v>
                </c:pt>
                <c:pt idx="3582">
                  <c:v>43006.052083333401</c:v>
                </c:pt>
                <c:pt idx="3583">
                  <c:v>43006.072916666599</c:v>
                </c:pt>
                <c:pt idx="3584">
                  <c:v>43006.09375</c:v>
                </c:pt>
                <c:pt idx="3585">
                  <c:v>43006.114583333401</c:v>
                </c:pt>
                <c:pt idx="3586">
                  <c:v>43006.135416666599</c:v>
                </c:pt>
                <c:pt idx="3587">
                  <c:v>43006.15625</c:v>
                </c:pt>
                <c:pt idx="3588">
                  <c:v>43006.177083333401</c:v>
                </c:pt>
                <c:pt idx="3589">
                  <c:v>43006.197916666599</c:v>
                </c:pt>
                <c:pt idx="3590">
                  <c:v>43006.21875</c:v>
                </c:pt>
                <c:pt idx="3591">
                  <c:v>43006.239583333401</c:v>
                </c:pt>
                <c:pt idx="3592">
                  <c:v>43006.260416666599</c:v>
                </c:pt>
                <c:pt idx="3593">
                  <c:v>43006.28125</c:v>
                </c:pt>
                <c:pt idx="3594">
                  <c:v>43006.302083333401</c:v>
                </c:pt>
                <c:pt idx="3595">
                  <c:v>43006.322916666599</c:v>
                </c:pt>
                <c:pt idx="3596">
                  <c:v>43006.34375</c:v>
                </c:pt>
                <c:pt idx="3597">
                  <c:v>43006.364583333401</c:v>
                </c:pt>
                <c:pt idx="3598">
                  <c:v>43006.385416666599</c:v>
                </c:pt>
                <c:pt idx="3599">
                  <c:v>43006.40625</c:v>
                </c:pt>
                <c:pt idx="3600">
                  <c:v>43006.427083333401</c:v>
                </c:pt>
                <c:pt idx="3601">
                  <c:v>43006.447916666599</c:v>
                </c:pt>
                <c:pt idx="3602">
                  <c:v>43006.46875</c:v>
                </c:pt>
                <c:pt idx="3603">
                  <c:v>43006.489583333401</c:v>
                </c:pt>
                <c:pt idx="3604">
                  <c:v>43006.510416666599</c:v>
                </c:pt>
                <c:pt idx="3605">
                  <c:v>43006.53125</c:v>
                </c:pt>
                <c:pt idx="3606">
                  <c:v>43006.552083333401</c:v>
                </c:pt>
                <c:pt idx="3607">
                  <c:v>43006.572916666599</c:v>
                </c:pt>
                <c:pt idx="3608">
                  <c:v>43006.59375</c:v>
                </c:pt>
                <c:pt idx="3609">
                  <c:v>43006.614583333401</c:v>
                </c:pt>
                <c:pt idx="3610">
                  <c:v>43006.635416666599</c:v>
                </c:pt>
                <c:pt idx="3611">
                  <c:v>43006.65625</c:v>
                </c:pt>
                <c:pt idx="3612">
                  <c:v>43006.677083333401</c:v>
                </c:pt>
                <c:pt idx="3613">
                  <c:v>43006.697916666599</c:v>
                </c:pt>
                <c:pt idx="3614">
                  <c:v>43006.71875</c:v>
                </c:pt>
                <c:pt idx="3615">
                  <c:v>43006.739583333401</c:v>
                </c:pt>
                <c:pt idx="3616">
                  <c:v>43006.760416666599</c:v>
                </c:pt>
                <c:pt idx="3617">
                  <c:v>43006.78125</c:v>
                </c:pt>
                <c:pt idx="3618">
                  <c:v>43006.802083333401</c:v>
                </c:pt>
                <c:pt idx="3619">
                  <c:v>43006.822916666599</c:v>
                </c:pt>
                <c:pt idx="3620">
                  <c:v>43006.84375</c:v>
                </c:pt>
                <c:pt idx="3621">
                  <c:v>43006.864583333401</c:v>
                </c:pt>
                <c:pt idx="3622">
                  <c:v>43006.885416666599</c:v>
                </c:pt>
                <c:pt idx="3623">
                  <c:v>43006.90625</c:v>
                </c:pt>
                <c:pt idx="3624">
                  <c:v>43006.927083333401</c:v>
                </c:pt>
                <c:pt idx="3625">
                  <c:v>43006.947916666599</c:v>
                </c:pt>
                <c:pt idx="3626">
                  <c:v>43006.96875</c:v>
                </c:pt>
                <c:pt idx="3627">
                  <c:v>43006.989583333401</c:v>
                </c:pt>
                <c:pt idx="3628">
                  <c:v>43007.010416666599</c:v>
                </c:pt>
                <c:pt idx="3629">
                  <c:v>43007.03125</c:v>
                </c:pt>
                <c:pt idx="3630">
                  <c:v>43007.052083333401</c:v>
                </c:pt>
                <c:pt idx="3631">
                  <c:v>43007.072916666599</c:v>
                </c:pt>
                <c:pt idx="3632">
                  <c:v>43007.09375</c:v>
                </c:pt>
                <c:pt idx="3633">
                  <c:v>43007.114583333401</c:v>
                </c:pt>
                <c:pt idx="3634">
                  <c:v>43007.135416666599</c:v>
                </c:pt>
                <c:pt idx="3635">
                  <c:v>43007.15625</c:v>
                </c:pt>
                <c:pt idx="3636">
                  <c:v>43007.177083333401</c:v>
                </c:pt>
                <c:pt idx="3637">
                  <c:v>43007.197916666599</c:v>
                </c:pt>
                <c:pt idx="3638">
                  <c:v>43007.21875</c:v>
                </c:pt>
                <c:pt idx="3639">
                  <c:v>43007.239583333401</c:v>
                </c:pt>
                <c:pt idx="3640">
                  <c:v>43007.260416666599</c:v>
                </c:pt>
                <c:pt idx="3641">
                  <c:v>43007.28125</c:v>
                </c:pt>
                <c:pt idx="3642">
                  <c:v>43007.302083333401</c:v>
                </c:pt>
                <c:pt idx="3643">
                  <c:v>43007.322916666599</c:v>
                </c:pt>
                <c:pt idx="3644">
                  <c:v>43007.34375</c:v>
                </c:pt>
                <c:pt idx="3645">
                  <c:v>43007.364583333401</c:v>
                </c:pt>
                <c:pt idx="3646">
                  <c:v>43007.385416666599</c:v>
                </c:pt>
                <c:pt idx="3647">
                  <c:v>43007.40625</c:v>
                </c:pt>
                <c:pt idx="3648">
                  <c:v>43007.427083333401</c:v>
                </c:pt>
                <c:pt idx="3649">
                  <c:v>43007.447916666599</c:v>
                </c:pt>
                <c:pt idx="3650">
                  <c:v>43007.46875</c:v>
                </c:pt>
                <c:pt idx="3651">
                  <c:v>43007.489583333401</c:v>
                </c:pt>
                <c:pt idx="3652">
                  <c:v>43007.510416666599</c:v>
                </c:pt>
                <c:pt idx="3653">
                  <c:v>43007.53125</c:v>
                </c:pt>
                <c:pt idx="3654">
                  <c:v>43007.552083333401</c:v>
                </c:pt>
                <c:pt idx="3655">
                  <c:v>43007.572916666599</c:v>
                </c:pt>
                <c:pt idx="3656">
                  <c:v>43007.59375</c:v>
                </c:pt>
                <c:pt idx="3657">
                  <c:v>43007.614583333401</c:v>
                </c:pt>
                <c:pt idx="3658">
                  <c:v>43007.635416666599</c:v>
                </c:pt>
                <c:pt idx="3659">
                  <c:v>43007.65625</c:v>
                </c:pt>
                <c:pt idx="3660">
                  <c:v>43007.677083333401</c:v>
                </c:pt>
                <c:pt idx="3661">
                  <c:v>43007.697916666599</c:v>
                </c:pt>
                <c:pt idx="3662">
                  <c:v>43007.71875</c:v>
                </c:pt>
                <c:pt idx="3663">
                  <c:v>43007.739583333401</c:v>
                </c:pt>
                <c:pt idx="3664">
                  <c:v>43007.760416666599</c:v>
                </c:pt>
                <c:pt idx="3665">
                  <c:v>43007.78125</c:v>
                </c:pt>
                <c:pt idx="3666">
                  <c:v>43007.802083333401</c:v>
                </c:pt>
                <c:pt idx="3667">
                  <c:v>43007.822916666599</c:v>
                </c:pt>
                <c:pt idx="3668">
                  <c:v>43007.84375</c:v>
                </c:pt>
                <c:pt idx="3669">
                  <c:v>43007.864583333401</c:v>
                </c:pt>
                <c:pt idx="3670">
                  <c:v>43007.885416666599</c:v>
                </c:pt>
                <c:pt idx="3671">
                  <c:v>43007.90625</c:v>
                </c:pt>
                <c:pt idx="3672">
                  <c:v>43007.927083333401</c:v>
                </c:pt>
                <c:pt idx="3673">
                  <c:v>43007.947916666599</c:v>
                </c:pt>
                <c:pt idx="3674">
                  <c:v>43007.96875</c:v>
                </c:pt>
                <c:pt idx="3675">
                  <c:v>43007.989583333401</c:v>
                </c:pt>
                <c:pt idx="3676">
                  <c:v>43008.010416666599</c:v>
                </c:pt>
                <c:pt idx="3677">
                  <c:v>43008.03125</c:v>
                </c:pt>
                <c:pt idx="3678">
                  <c:v>43008.052083333401</c:v>
                </c:pt>
                <c:pt idx="3679">
                  <c:v>43008.072916666599</c:v>
                </c:pt>
                <c:pt idx="3680">
                  <c:v>43008.09375</c:v>
                </c:pt>
                <c:pt idx="3681">
                  <c:v>43008.114583333401</c:v>
                </c:pt>
                <c:pt idx="3682">
                  <c:v>43008.135416666599</c:v>
                </c:pt>
                <c:pt idx="3683">
                  <c:v>43008.15625</c:v>
                </c:pt>
                <c:pt idx="3684">
                  <c:v>43008.177083333401</c:v>
                </c:pt>
                <c:pt idx="3685">
                  <c:v>43008.197916666599</c:v>
                </c:pt>
                <c:pt idx="3686">
                  <c:v>43008.21875</c:v>
                </c:pt>
                <c:pt idx="3687">
                  <c:v>43008.239583333401</c:v>
                </c:pt>
                <c:pt idx="3688">
                  <c:v>43008.260416666599</c:v>
                </c:pt>
                <c:pt idx="3689">
                  <c:v>43008.28125</c:v>
                </c:pt>
                <c:pt idx="3690">
                  <c:v>43008.302083333401</c:v>
                </c:pt>
                <c:pt idx="3691">
                  <c:v>43008.322916666599</c:v>
                </c:pt>
                <c:pt idx="3692">
                  <c:v>43008.34375</c:v>
                </c:pt>
                <c:pt idx="3693">
                  <c:v>43008.364583333401</c:v>
                </c:pt>
                <c:pt idx="3694">
                  <c:v>43008.385416666599</c:v>
                </c:pt>
                <c:pt idx="3695">
                  <c:v>43008.40625</c:v>
                </c:pt>
                <c:pt idx="3696">
                  <c:v>43008.427083333401</c:v>
                </c:pt>
                <c:pt idx="3697">
                  <c:v>43008.447916666599</c:v>
                </c:pt>
                <c:pt idx="3698">
                  <c:v>43008.46875</c:v>
                </c:pt>
                <c:pt idx="3699">
                  <c:v>43008.489583333401</c:v>
                </c:pt>
                <c:pt idx="3700">
                  <c:v>43008.510416666599</c:v>
                </c:pt>
                <c:pt idx="3701">
                  <c:v>43008.53125</c:v>
                </c:pt>
                <c:pt idx="3702">
                  <c:v>43008.552083333401</c:v>
                </c:pt>
                <c:pt idx="3703">
                  <c:v>43008.572916666599</c:v>
                </c:pt>
                <c:pt idx="3704">
                  <c:v>43008.59375</c:v>
                </c:pt>
                <c:pt idx="3705">
                  <c:v>43008.614583333401</c:v>
                </c:pt>
                <c:pt idx="3706">
                  <c:v>43008.635416666599</c:v>
                </c:pt>
                <c:pt idx="3707">
                  <c:v>43008.65625</c:v>
                </c:pt>
                <c:pt idx="3708">
                  <c:v>43008.677083333401</c:v>
                </c:pt>
                <c:pt idx="3709">
                  <c:v>43008.697916666599</c:v>
                </c:pt>
                <c:pt idx="3710">
                  <c:v>43008.71875</c:v>
                </c:pt>
                <c:pt idx="3711">
                  <c:v>43008.739583333401</c:v>
                </c:pt>
                <c:pt idx="3712">
                  <c:v>43008.760416666599</c:v>
                </c:pt>
                <c:pt idx="3713">
                  <c:v>43008.78125</c:v>
                </c:pt>
                <c:pt idx="3714">
                  <c:v>43008.802083333401</c:v>
                </c:pt>
                <c:pt idx="3715">
                  <c:v>43008.822916666599</c:v>
                </c:pt>
                <c:pt idx="3716">
                  <c:v>43008.84375</c:v>
                </c:pt>
                <c:pt idx="3717">
                  <c:v>43008.864583333401</c:v>
                </c:pt>
                <c:pt idx="3718">
                  <c:v>43008.885416666599</c:v>
                </c:pt>
                <c:pt idx="3719">
                  <c:v>43008.90625</c:v>
                </c:pt>
                <c:pt idx="3720">
                  <c:v>43008.927083333401</c:v>
                </c:pt>
                <c:pt idx="3721">
                  <c:v>43008.947916666599</c:v>
                </c:pt>
                <c:pt idx="3722">
                  <c:v>43008.96875</c:v>
                </c:pt>
                <c:pt idx="3723">
                  <c:v>43008.989583333401</c:v>
                </c:pt>
                <c:pt idx="3724">
                  <c:v>43009.010416666599</c:v>
                </c:pt>
                <c:pt idx="3725">
                  <c:v>43009.03125</c:v>
                </c:pt>
                <c:pt idx="3726">
                  <c:v>43009.052083333401</c:v>
                </c:pt>
                <c:pt idx="3727">
                  <c:v>43009.072916666599</c:v>
                </c:pt>
                <c:pt idx="3728">
                  <c:v>43009.09375</c:v>
                </c:pt>
                <c:pt idx="3729">
                  <c:v>43009.114583333401</c:v>
                </c:pt>
                <c:pt idx="3730">
                  <c:v>43009.135416666599</c:v>
                </c:pt>
                <c:pt idx="3731">
                  <c:v>43009.15625</c:v>
                </c:pt>
                <c:pt idx="3732">
                  <c:v>43009.177083333401</c:v>
                </c:pt>
                <c:pt idx="3733">
                  <c:v>43009.197916666599</c:v>
                </c:pt>
                <c:pt idx="3734">
                  <c:v>43009.21875</c:v>
                </c:pt>
                <c:pt idx="3735">
                  <c:v>43009.239583333401</c:v>
                </c:pt>
                <c:pt idx="3736">
                  <c:v>43009.260416666599</c:v>
                </c:pt>
                <c:pt idx="3737">
                  <c:v>43009.28125</c:v>
                </c:pt>
                <c:pt idx="3738">
                  <c:v>43009.302083333401</c:v>
                </c:pt>
                <c:pt idx="3739">
                  <c:v>43009.322916666599</c:v>
                </c:pt>
                <c:pt idx="3740">
                  <c:v>43009.34375</c:v>
                </c:pt>
                <c:pt idx="3741">
                  <c:v>43009.364583333401</c:v>
                </c:pt>
                <c:pt idx="3742">
                  <c:v>43009.385416666599</c:v>
                </c:pt>
                <c:pt idx="3743">
                  <c:v>43009.40625</c:v>
                </c:pt>
                <c:pt idx="3744">
                  <c:v>43009.427083333401</c:v>
                </c:pt>
                <c:pt idx="3745">
                  <c:v>43009.447916666599</c:v>
                </c:pt>
                <c:pt idx="3746">
                  <c:v>43009.46875</c:v>
                </c:pt>
                <c:pt idx="3747">
                  <c:v>43009.489583333401</c:v>
                </c:pt>
                <c:pt idx="3748">
                  <c:v>43009.510416666599</c:v>
                </c:pt>
                <c:pt idx="3749">
                  <c:v>43009.53125</c:v>
                </c:pt>
                <c:pt idx="3750">
                  <c:v>43009.552083333401</c:v>
                </c:pt>
                <c:pt idx="3751">
                  <c:v>43009.572916666599</c:v>
                </c:pt>
                <c:pt idx="3752">
                  <c:v>43009.59375</c:v>
                </c:pt>
                <c:pt idx="3753">
                  <c:v>43009.614583333401</c:v>
                </c:pt>
                <c:pt idx="3754">
                  <c:v>43009.635416666599</c:v>
                </c:pt>
                <c:pt idx="3755">
                  <c:v>43009.65625</c:v>
                </c:pt>
                <c:pt idx="3756">
                  <c:v>43009.677083333401</c:v>
                </c:pt>
                <c:pt idx="3757">
                  <c:v>43009.697916666599</c:v>
                </c:pt>
                <c:pt idx="3758">
                  <c:v>43009.71875</c:v>
                </c:pt>
                <c:pt idx="3759">
                  <c:v>43009.739583333401</c:v>
                </c:pt>
                <c:pt idx="3760">
                  <c:v>43009.760416666599</c:v>
                </c:pt>
                <c:pt idx="3761">
                  <c:v>43009.78125</c:v>
                </c:pt>
                <c:pt idx="3762">
                  <c:v>43009.802083333401</c:v>
                </c:pt>
                <c:pt idx="3763">
                  <c:v>43009.822916666599</c:v>
                </c:pt>
                <c:pt idx="3764">
                  <c:v>43009.84375</c:v>
                </c:pt>
                <c:pt idx="3765">
                  <c:v>43009.864583333401</c:v>
                </c:pt>
                <c:pt idx="3766">
                  <c:v>43009.885416666599</c:v>
                </c:pt>
                <c:pt idx="3767">
                  <c:v>43009.90625</c:v>
                </c:pt>
                <c:pt idx="3768">
                  <c:v>43009.927083333401</c:v>
                </c:pt>
                <c:pt idx="3769">
                  <c:v>43009.947916666599</c:v>
                </c:pt>
                <c:pt idx="3770">
                  <c:v>43009.96875</c:v>
                </c:pt>
                <c:pt idx="3771">
                  <c:v>43009.989583333401</c:v>
                </c:pt>
                <c:pt idx="3772">
                  <c:v>43010.010416666599</c:v>
                </c:pt>
                <c:pt idx="3773">
                  <c:v>43010.03125</c:v>
                </c:pt>
                <c:pt idx="3774">
                  <c:v>43010.052083333401</c:v>
                </c:pt>
                <c:pt idx="3775">
                  <c:v>43010.072916666599</c:v>
                </c:pt>
                <c:pt idx="3776">
                  <c:v>43010.09375</c:v>
                </c:pt>
                <c:pt idx="3777">
                  <c:v>43010.114583333401</c:v>
                </c:pt>
                <c:pt idx="3778">
                  <c:v>43010.135416666599</c:v>
                </c:pt>
                <c:pt idx="3779">
                  <c:v>43010.15625</c:v>
                </c:pt>
                <c:pt idx="3780">
                  <c:v>43010.177083333401</c:v>
                </c:pt>
                <c:pt idx="3781">
                  <c:v>43010.197916666599</c:v>
                </c:pt>
                <c:pt idx="3782">
                  <c:v>43010.21875</c:v>
                </c:pt>
                <c:pt idx="3783">
                  <c:v>43010.239583333401</c:v>
                </c:pt>
                <c:pt idx="3784">
                  <c:v>43010.260416666599</c:v>
                </c:pt>
                <c:pt idx="3785">
                  <c:v>43010.28125</c:v>
                </c:pt>
                <c:pt idx="3786">
                  <c:v>43010.302083333401</c:v>
                </c:pt>
                <c:pt idx="3787">
                  <c:v>43010.322916666599</c:v>
                </c:pt>
                <c:pt idx="3788">
                  <c:v>43010.34375</c:v>
                </c:pt>
                <c:pt idx="3789">
                  <c:v>43010.364583333401</c:v>
                </c:pt>
                <c:pt idx="3790">
                  <c:v>43010.385416666599</c:v>
                </c:pt>
                <c:pt idx="3791">
                  <c:v>43010.40625</c:v>
                </c:pt>
                <c:pt idx="3792">
                  <c:v>43010.427083333401</c:v>
                </c:pt>
                <c:pt idx="3793">
                  <c:v>43010.447916666599</c:v>
                </c:pt>
                <c:pt idx="3794">
                  <c:v>43010.46875</c:v>
                </c:pt>
                <c:pt idx="3795">
                  <c:v>43010.489583333401</c:v>
                </c:pt>
                <c:pt idx="3796">
                  <c:v>43010.510416666599</c:v>
                </c:pt>
                <c:pt idx="3797">
                  <c:v>43010.53125</c:v>
                </c:pt>
                <c:pt idx="3798">
                  <c:v>43010.552083333401</c:v>
                </c:pt>
                <c:pt idx="3799">
                  <c:v>43010.572916666599</c:v>
                </c:pt>
                <c:pt idx="3800">
                  <c:v>43010.59375</c:v>
                </c:pt>
                <c:pt idx="3801">
                  <c:v>43010.614583333401</c:v>
                </c:pt>
                <c:pt idx="3802">
                  <c:v>43010.635416666599</c:v>
                </c:pt>
                <c:pt idx="3803">
                  <c:v>43010.65625</c:v>
                </c:pt>
                <c:pt idx="3804">
                  <c:v>43010.677083333401</c:v>
                </c:pt>
                <c:pt idx="3805">
                  <c:v>43010.697916666599</c:v>
                </c:pt>
                <c:pt idx="3806">
                  <c:v>43010.71875</c:v>
                </c:pt>
                <c:pt idx="3807">
                  <c:v>43010.739583333401</c:v>
                </c:pt>
                <c:pt idx="3808">
                  <c:v>43010.760416666599</c:v>
                </c:pt>
                <c:pt idx="3809">
                  <c:v>43010.78125</c:v>
                </c:pt>
                <c:pt idx="3810">
                  <c:v>43010.802083333401</c:v>
                </c:pt>
                <c:pt idx="3811">
                  <c:v>43010.822916666599</c:v>
                </c:pt>
                <c:pt idx="3812">
                  <c:v>43010.84375</c:v>
                </c:pt>
                <c:pt idx="3813">
                  <c:v>43010.864583333401</c:v>
                </c:pt>
                <c:pt idx="3814">
                  <c:v>43010.885416666599</c:v>
                </c:pt>
                <c:pt idx="3815">
                  <c:v>43010.90625</c:v>
                </c:pt>
                <c:pt idx="3816">
                  <c:v>43010.927083333401</c:v>
                </c:pt>
                <c:pt idx="3817">
                  <c:v>43010.947916666599</c:v>
                </c:pt>
                <c:pt idx="3818">
                  <c:v>43010.96875</c:v>
                </c:pt>
                <c:pt idx="3819">
                  <c:v>43010.989583333401</c:v>
                </c:pt>
                <c:pt idx="3820">
                  <c:v>43011.010416666599</c:v>
                </c:pt>
                <c:pt idx="3821">
                  <c:v>43011.03125</c:v>
                </c:pt>
                <c:pt idx="3822">
                  <c:v>43011.052083333401</c:v>
                </c:pt>
                <c:pt idx="3823">
                  <c:v>43011.072916666599</c:v>
                </c:pt>
                <c:pt idx="3824">
                  <c:v>43011.09375</c:v>
                </c:pt>
                <c:pt idx="3825">
                  <c:v>43011.114583333401</c:v>
                </c:pt>
                <c:pt idx="3826">
                  <c:v>43011.135416666599</c:v>
                </c:pt>
                <c:pt idx="3827">
                  <c:v>43011.15625</c:v>
                </c:pt>
                <c:pt idx="3828">
                  <c:v>43011.177083333401</c:v>
                </c:pt>
                <c:pt idx="3829">
                  <c:v>43011.197916666599</c:v>
                </c:pt>
                <c:pt idx="3830">
                  <c:v>43011.21875</c:v>
                </c:pt>
                <c:pt idx="3831">
                  <c:v>43011.239583333401</c:v>
                </c:pt>
                <c:pt idx="3832">
                  <c:v>43011.260416666599</c:v>
                </c:pt>
                <c:pt idx="3833">
                  <c:v>43011.28125</c:v>
                </c:pt>
                <c:pt idx="3834">
                  <c:v>43011.302083333401</c:v>
                </c:pt>
                <c:pt idx="3835">
                  <c:v>43011.322916666599</c:v>
                </c:pt>
                <c:pt idx="3836">
                  <c:v>43011.34375</c:v>
                </c:pt>
                <c:pt idx="3837">
                  <c:v>43011.364583333401</c:v>
                </c:pt>
                <c:pt idx="3838">
                  <c:v>43011.385416666599</c:v>
                </c:pt>
                <c:pt idx="3839">
                  <c:v>43011.40625</c:v>
                </c:pt>
                <c:pt idx="3840">
                  <c:v>43011.427083333401</c:v>
                </c:pt>
                <c:pt idx="3841">
                  <c:v>43011.447916666599</c:v>
                </c:pt>
                <c:pt idx="3842">
                  <c:v>43011.46875</c:v>
                </c:pt>
                <c:pt idx="3843">
                  <c:v>43011.489583333401</c:v>
                </c:pt>
                <c:pt idx="3844">
                  <c:v>43011.510416666599</c:v>
                </c:pt>
                <c:pt idx="3845">
                  <c:v>43011.53125</c:v>
                </c:pt>
                <c:pt idx="3846">
                  <c:v>43011.552083333401</c:v>
                </c:pt>
                <c:pt idx="3847">
                  <c:v>43011.572916666599</c:v>
                </c:pt>
                <c:pt idx="3848">
                  <c:v>43011.59375</c:v>
                </c:pt>
                <c:pt idx="3849">
                  <c:v>43011.614583333401</c:v>
                </c:pt>
                <c:pt idx="3850">
                  <c:v>43011.635416666599</c:v>
                </c:pt>
                <c:pt idx="3851">
                  <c:v>43011.65625</c:v>
                </c:pt>
                <c:pt idx="3852">
                  <c:v>43011.677083333401</c:v>
                </c:pt>
                <c:pt idx="3853">
                  <c:v>43011.697916666599</c:v>
                </c:pt>
                <c:pt idx="3854">
                  <c:v>43011.71875</c:v>
                </c:pt>
                <c:pt idx="3855">
                  <c:v>43011.739583333401</c:v>
                </c:pt>
                <c:pt idx="3856">
                  <c:v>43011.760416666599</c:v>
                </c:pt>
                <c:pt idx="3857">
                  <c:v>43011.78125</c:v>
                </c:pt>
                <c:pt idx="3858">
                  <c:v>43011.802083333401</c:v>
                </c:pt>
                <c:pt idx="3859">
                  <c:v>43011.822916666599</c:v>
                </c:pt>
                <c:pt idx="3860">
                  <c:v>43011.84375</c:v>
                </c:pt>
                <c:pt idx="3861">
                  <c:v>43011.864583333401</c:v>
                </c:pt>
                <c:pt idx="3862">
                  <c:v>43011.885416666599</c:v>
                </c:pt>
                <c:pt idx="3863">
                  <c:v>43011.90625</c:v>
                </c:pt>
                <c:pt idx="3864">
                  <c:v>43011.927083333401</c:v>
                </c:pt>
                <c:pt idx="3865">
                  <c:v>43011.947916666599</c:v>
                </c:pt>
                <c:pt idx="3866">
                  <c:v>43011.96875</c:v>
                </c:pt>
                <c:pt idx="3867">
                  <c:v>43011.989583333401</c:v>
                </c:pt>
                <c:pt idx="3868">
                  <c:v>43012.010416666599</c:v>
                </c:pt>
                <c:pt idx="3869">
                  <c:v>43012.03125</c:v>
                </c:pt>
                <c:pt idx="3870">
                  <c:v>43012.052083333401</c:v>
                </c:pt>
                <c:pt idx="3871">
                  <c:v>43012.072916666599</c:v>
                </c:pt>
                <c:pt idx="3872">
                  <c:v>43012.09375</c:v>
                </c:pt>
                <c:pt idx="3873">
                  <c:v>43012.114583333401</c:v>
                </c:pt>
                <c:pt idx="3874">
                  <c:v>43012.135416666599</c:v>
                </c:pt>
                <c:pt idx="3875">
                  <c:v>43012.15625</c:v>
                </c:pt>
                <c:pt idx="3876">
                  <c:v>43012.177083333401</c:v>
                </c:pt>
                <c:pt idx="3877">
                  <c:v>43012.197916666599</c:v>
                </c:pt>
                <c:pt idx="3878">
                  <c:v>43012.21875</c:v>
                </c:pt>
                <c:pt idx="3879">
                  <c:v>43012.239583333401</c:v>
                </c:pt>
                <c:pt idx="3880">
                  <c:v>43012.260416666599</c:v>
                </c:pt>
                <c:pt idx="3881">
                  <c:v>43012.28125</c:v>
                </c:pt>
                <c:pt idx="3882">
                  <c:v>43012.302083333401</c:v>
                </c:pt>
                <c:pt idx="3883">
                  <c:v>43012.322916666599</c:v>
                </c:pt>
                <c:pt idx="3884">
                  <c:v>43012.34375</c:v>
                </c:pt>
                <c:pt idx="3885">
                  <c:v>43012.364583333401</c:v>
                </c:pt>
                <c:pt idx="3886">
                  <c:v>43012.385416666599</c:v>
                </c:pt>
                <c:pt idx="3887">
                  <c:v>43012.40625</c:v>
                </c:pt>
                <c:pt idx="3888">
                  <c:v>43012.427083333401</c:v>
                </c:pt>
                <c:pt idx="3889">
                  <c:v>43012.447916666599</c:v>
                </c:pt>
                <c:pt idx="3890">
                  <c:v>43012.46875</c:v>
                </c:pt>
                <c:pt idx="3891">
                  <c:v>43012.489583333401</c:v>
                </c:pt>
                <c:pt idx="3892">
                  <c:v>43012.510416666599</c:v>
                </c:pt>
                <c:pt idx="3893">
                  <c:v>43012.53125</c:v>
                </c:pt>
                <c:pt idx="3894">
                  <c:v>43012.552083333401</c:v>
                </c:pt>
                <c:pt idx="3895">
                  <c:v>43012.572916666599</c:v>
                </c:pt>
                <c:pt idx="3896">
                  <c:v>43012.59375</c:v>
                </c:pt>
                <c:pt idx="3897">
                  <c:v>43012.614583333401</c:v>
                </c:pt>
                <c:pt idx="3898">
                  <c:v>43012.635416666599</c:v>
                </c:pt>
                <c:pt idx="3899">
                  <c:v>43012.65625</c:v>
                </c:pt>
                <c:pt idx="3900">
                  <c:v>43012.677083333401</c:v>
                </c:pt>
                <c:pt idx="3901">
                  <c:v>43012.697916666599</c:v>
                </c:pt>
                <c:pt idx="3902">
                  <c:v>43012.71875</c:v>
                </c:pt>
                <c:pt idx="3903">
                  <c:v>43012.739583333401</c:v>
                </c:pt>
                <c:pt idx="3904">
                  <c:v>43012.760416666599</c:v>
                </c:pt>
                <c:pt idx="3905">
                  <c:v>43012.78125</c:v>
                </c:pt>
                <c:pt idx="3906">
                  <c:v>43012.802083333401</c:v>
                </c:pt>
                <c:pt idx="3907">
                  <c:v>43012.822916666599</c:v>
                </c:pt>
                <c:pt idx="3908">
                  <c:v>43012.84375</c:v>
                </c:pt>
                <c:pt idx="3909">
                  <c:v>43012.864583333401</c:v>
                </c:pt>
                <c:pt idx="3910">
                  <c:v>43012.885416666599</c:v>
                </c:pt>
                <c:pt idx="3911">
                  <c:v>43012.90625</c:v>
                </c:pt>
                <c:pt idx="3912">
                  <c:v>43012.927083333401</c:v>
                </c:pt>
                <c:pt idx="3913">
                  <c:v>43012.947916666599</c:v>
                </c:pt>
                <c:pt idx="3914">
                  <c:v>43012.96875</c:v>
                </c:pt>
                <c:pt idx="3915">
                  <c:v>43012.989583333401</c:v>
                </c:pt>
                <c:pt idx="3916">
                  <c:v>43013.010416666599</c:v>
                </c:pt>
                <c:pt idx="3917">
                  <c:v>43013.03125</c:v>
                </c:pt>
                <c:pt idx="3918">
                  <c:v>43013.052083333401</c:v>
                </c:pt>
                <c:pt idx="3919">
                  <c:v>43013.072916666599</c:v>
                </c:pt>
                <c:pt idx="3920">
                  <c:v>43013.09375</c:v>
                </c:pt>
                <c:pt idx="3921">
                  <c:v>43013.114583333401</c:v>
                </c:pt>
                <c:pt idx="3922">
                  <c:v>43013.135416666599</c:v>
                </c:pt>
                <c:pt idx="3923">
                  <c:v>43013.15625</c:v>
                </c:pt>
                <c:pt idx="3924">
                  <c:v>43013.177083333401</c:v>
                </c:pt>
                <c:pt idx="3925">
                  <c:v>43013.197916666599</c:v>
                </c:pt>
                <c:pt idx="3926">
                  <c:v>43013.21875</c:v>
                </c:pt>
                <c:pt idx="3927">
                  <c:v>43013.239583333401</c:v>
                </c:pt>
                <c:pt idx="3928">
                  <c:v>43013.260416666599</c:v>
                </c:pt>
                <c:pt idx="3929">
                  <c:v>43013.28125</c:v>
                </c:pt>
                <c:pt idx="3930">
                  <c:v>43013.302083333401</c:v>
                </c:pt>
                <c:pt idx="3931">
                  <c:v>43013.322916666599</c:v>
                </c:pt>
                <c:pt idx="3932">
                  <c:v>43013.34375</c:v>
                </c:pt>
                <c:pt idx="3933">
                  <c:v>43013.364583333401</c:v>
                </c:pt>
                <c:pt idx="3934">
                  <c:v>43013.385416666599</c:v>
                </c:pt>
                <c:pt idx="3935">
                  <c:v>43013.40625</c:v>
                </c:pt>
                <c:pt idx="3936">
                  <c:v>43013.427083333401</c:v>
                </c:pt>
                <c:pt idx="3937">
                  <c:v>43013.447916666599</c:v>
                </c:pt>
                <c:pt idx="3938">
                  <c:v>43013.46875</c:v>
                </c:pt>
                <c:pt idx="3939">
                  <c:v>43013.489583333401</c:v>
                </c:pt>
                <c:pt idx="3940">
                  <c:v>43013.510416666599</c:v>
                </c:pt>
                <c:pt idx="3941">
                  <c:v>43013.53125</c:v>
                </c:pt>
                <c:pt idx="3942">
                  <c:v>43013.552083333401</c:v>
                </c:pt>
                <c:pt idx="3943">
                  <c:v>43013.572916666599</c:v>
                </c:pt>
                <c:pt idx="3944">
                  <c:v>43013.59375</c:v>
                </c:pt>
                <c:pt idx="3945">
                  <c:v>43013.614583333401</c:v>
                </c:pt>
                <c:pt idx="3946">
                  <c:v>43013.635416666599</c:v>
                </c:pt>
                <c:pt idx="3947">
                  <c:v>43013.65625</c:v>
                </c:pt>
                <c:pt idx="3948">
                  <c:v>43013.677083333401</c:v>
                </c:pt>
                <c:pt idx="3949">
                  <c:v>43013.697916666599</c:v>
                </c:pt>
                <c:pt idx="3950">
                  <c:v>43013.71875</c:v>
                </c:pt>
                <c:pt idx="3951">
                  <c:v>43013.739583333401</c:v>
                </c:pt>
                <c:pt idx="3952">
                  <c:v>43013.760416666599</c:v>
                </c:pt>
                <c:pt idx="3953">
                  <c:v>43013.78125</c:v>
                </c:pt>
                <c:pt idx="3954">
                  <c:v>43013.802083333401</c:v>
                </c:pt>
                <c:pt idx="3955">
                  <c:v>43013.822916666599</c:v>
                </c:pt>
                <c:pt idx="3956">
                  <c:v>43013.84375</c:v>
                </c:pt>
                <c:pt idx="3957">
                  <c:v>43013.864583333401</c:v>
                </c:pt>
                <c:pt idx="3958">
                  <c:v>43013.885416666599</c:v>
                </c:pt>
                <c:pt idx="3959">
                  <c:v>43013.90625</c:v>
                </c:pt>
                <c:pt idx="3960">
                  <c:v>43013.927083333401</c:v>
                </c:pt>
                <c:pt idx="3961">
                  <c:v>43013.947916666599</c:v>
                </c:pt>
                <c:pt idx="3962">
                  <c:v>43013.96875</c:v>
                </c:pt>
                <c:pt idx="3963">
                  <c:v>43013.989583333401</c:v>
                </c:pt>
                <c:pt idx="3964">
                  <c:v>43014.010416666599</c:v>
                </c:pt>
                <c:pt idx="3965">
                  <c:v>43014.03125</c:v>
                </c:pt>
                <c:pt idx="3966">
                  <c:v>43014.052083333401</c:v>
                </c:pt>
                <c:pt idx="3967">
                  <c:v>43014.072916666599</c:v>
                </c:pt>
                <c:pt idx="3968">
                  <c:v>43014.09375</c:v>
                </c:pt>
                <c:pt idx="3969">
                  <c:v>43014.114583333401</c:v>
                </c:pt>
                <c:pt idx="3970">
                  <c:v>43014.135416666599</c:v>
                </c:pt>
                <c:pt idx="3971">
                  <c:v>43014.15625</c:v>
                </c:pt>
                <c:pt idx="3972">
                  <c:v>43014.177083333401</c:v>
                </c:pt>
                <c:pt idx="3973">
                  <c:v>43014.197916666599</c:v>
                </c:pt>
                <c:pt idx="3974">
                  <c:v>43014.21875</c:v>
                </c:pt>
                <c:pt idx="3975">
                  <c:v>43014.239583333401</c:v>
                </c:pt>
                <c:pt idx="3976">
                  <c:v>43014.260416666599</c:v>
                </c:pt>
                <c:pt idx="3977">
                  <c:v>43014.28125</c:v>
                </c:pt>
                <c:pt idx="3978">
                  <c:v>43014.302083333401</c:v>
                </c:pt>
                <c:pt idx="3979">
                  <c:v>43014.322916666599</c:v>
                </c:pt>
                <c:pt idx="3980">
                  <c:v>43014.34375</c:v>
                </c:pt>
                <c:pt idx="3981">
                  <c:v>43014.364583333401</c:v>
                </c:pt>
                <c:pt idx="3982">
                  <c:v>43014.385416666599</c:v>
                </c:pt>
                <c:pt idx="3983">
                  <c:v>43014.40625</c:v>
                </c:pt>
                <c:pt idx="3984">
                  <c:v>43014.427083333401</c:v>
                </c:pt>
                <c:pt idx="3985">
                  <c:v>43014.447916666599</c:v>
                </c:pt>
                <c:pt idx="3986">
                  <c:v>43014.46875</c:v>
                </c:pt>
                <c:pt idx="3987">
                  <c:v>43014.489583333401</c:v>
                </c:pt>
                <c:pt idx="3988">
                  <c:v>43014.510416666599</c:v>
                </c:pt>
                <c:pt idx="3989">
                  <c:v>43014.53125</c:v>
                </c:pt>
                <c:pt idx="3990">
                  <c:v>43014.552083333401</c:v>
                </c:pt>
                <c:pt idx="3991">
                  <c:v>43014.572916666599</c:v>
                </c:pt>
                <c:pt idx="3992">
                  <c:v>43014.59375</c:v>
                </c:pt>
                <c:pt idx="3993">
                  <c:v>43014.614583333401</c:v>
                </c:pt>
                <c:pt idx="3994">
                  <c:v>43014.635416666599</c:v>
                </c:pt>
                <c:pt idx="3995">
                  <c:v>43014.65625</c:v>
                </c:pt>
                <c:pt idx="3996">
                  <c:v>43014.677083333401</c:v>
                </c:pt>
                <c:pt idx="3997">
                  <c:v>43014.697916666599</c:v>
                </c:pt>
                <c:pt idx="3998">
                  <c:v>43014.71875</c:v>
                </c:pt>
                <c:pt idx="3999">
                  <c:v>43014.739583333401</c:v>
                </c:pt>
                <c:pt idx="4000">
                  <c:v>43014.760416666599</c:v>
                </c:pt>
                <c:pt idx="4001">
                  <c:v>43014.78125</c:v>
                </c:pt>
                <c:pt idx="4002">
                  <c:v>43014.802083333401</c:v>
                </c:pt>
                <c:pt idx="4003">
                  <c:v>43014.822916666599</c:v>
                </c:pt>
                <c:pt idx="4004">
                  <c:v>43014.84375</c:v>
                </c:pt>
                <c:pt idx="4005">
                  <c:v>43014.864583333401</c:v>
                </c:pt>
                <c:pt idx="4006">
                  <c:v>43014.885416666599</c:v>
                </c:pt>
                <c:pt idx="4007">
                  <c:v>43014.90625</c:v>
                </c:pt>
                <c:pt idx="4008">
                  <c:v>43014.927083333401</c:v>
                </c:pt>
                <c:pt idx="4009">
                  <c:v>43014.947916666599</c:v>
                </c:pt>
                <c:pt idx="4010">
                  <c:v>43014.96875</c:v>
                </c:pt>
                <c:pt idx="4011">
                  <c:v>43014.989583333401</c:v>
                </c:pt>
                <c:pt idx="4012">
                  <c:v>43015.010416666599</c:v>
                </c:pt>
                <c:pt idx="4013">
                  <c:v>43015.03125</c:v>
                </c:pt>
                <c:pt idx="4014">
                  <c:v>43015.052083333401</c:v>
                </c:pt>
                <c:pt idx="4015">
                  <c:v>43015.072916666599</c:v>
                </c:pt>
                <c:pt idx="4016">
                  <c:v>43015.09375</c:v>
                </c:pt>
                <c:pt idx="4017">
                  <c:v>43015.114583333401</c:v>
                </c:pt>
                <c:pt idx="4018">
                  <c:v>43015.135416666599</c:v>
                </c:pt>
                <c:pt idx="4019">
                  <c:v>43015.15625</c:v>
                </c:pt>
                <c:pt idx="4020">
                  <c:v>43015.177083333401</c:v>
                </c:pt>
                <c:pt idx="4021">
                  <c:v>43015.197916666599</c:v>
                </c:pt>
                <c:pt idx="4022">
                  <c:v>43015.21875</c:v>
                </c:pt>
                <c:pt idx="4023">
                  <c:v>43015.239583333401</c:v>
                </c:pt>
                <c:pt idx="4024">
                  <c:v>43015.260416666599</c:v>
                </c:pt>
                <c:pt idx="4025">
                  <c:v>43015.28125</c:v>
                </c:pt>
                <c:pt idx="4026">
                  <c:v>43015.302083333401</c:v>
                </c:pt>
                <c:pt idx="4027">
                  <c:v>43015.322916666599</c:v>
                </c:pt>
                <c:pt idx="4028">
                  <c:v>43015.34375</c:v>
                </c:pt>
                <c:pt idx="4029">
                  <c:v>43015.364583333401</c:v>
                </c:pt>
                <c:pt idx="4030">
                  <c:v>43015.385416666599</c:v>
                </c:pt>
                <c:pt idx="4031">
                  <c:v>43015.40625</c:v>
                </c:pt>
                <c:pt idx="4032">
                  <c:v>43015.427083333401</c:v>
                </c:pt>
                <c:pt idx="4033">
                  <c:v>43015.447916666599</c:v>
                </c:pt>
                <c:pt idx="4034">
                  <c:v>43015.46875</c:v>
                </c:pt>
                <c:pt idx="4035">
                  <c:v>43015.489583333401</c:v>
                </c:pt>
                <c:pt idx="4036">
                  <c:v>43015.510416666599</c:v>
                </c:pt>
                <c:pt idx="4037">
                  <c:v>43015.53125</c:v>
                </c:pt>
                <c:pt idx="4038">
                  <c:v>43015.552083333401</c:v>
                </c:pt>
                <c:pt idx="4039">
                  <c:v>43015.572916666599</c:v>
                </c:pt>
                <c:pt idx="4040">
                  <c:v>43015.59375</c:v>
                </c:pt>
                <c:pt idx="4041">
                  <c:v>43015.614583333401</c:v>
                </c:pt>
                <c:pt idx="4042">
                  <c:v>43015.635416666599</c:v>
                </c:pt>
                <c:pt idx="4043">
                  <c:v>43015.65625</c:v>
                </c:pt>
                <c:pt idx="4044">
                  <c:v>43015.677083333401</c:v>
                </c:pt>
                <c:pt idx="4045">
                  <c:v>43015.697916666599</c:v>
                </c:pt>
                <c:pt idx="4046">
                  <c:v>43015.71875</c:v>
                </c:pt>
                <c:pt idx="4047">
                  <c:v>43015.739583333401</c:v>
                </c:pt>
                <c:pt idx="4048">
                  <c:v>43015.760416666599</c:v>
                </c:pt>
                <c:pt idx="4049">
                  <c:v>43015.78125</c:v>
                </c:pt>
                <c:pt idx="4050">
                  <c:v>43015.802083333401</c:v>
                </c:pt>
                <c:pt idx="4051">
                  <c:v>43015.822916666599</c:v>
                </c:pt>
                <c:pt idx="4052">
                  <c:v>43015.84375</c:v>
                </c:pt>
                <c:pt idx="4053">
                  <c:v>43015.864583333401</c:v>
                </c:pt>
                <c:pt idx="4054">
                  <c:v>43015.885416666599</c:v>
                </c:pt>
                <c:pt idx="4055">
                  <c:v>43015.90625</c:v>
                </c:pt>
                <c:pt idx="4056">
                  <c:v>43015.927083333401</c:v>
                </c:pt>
                <c:pt idx="4057">
                  <c:v>43015.947916666599</c:v>
                </c:pt>
                <c:pt idx="4058">
                  <c:v>43015.96875</c:v>
                </c:pt>
                <c:pt idx="4059">
                  <c:v>43015.989583333401</c:v>
                </c:pt>
                <c:pt idx="4060">
                  <c:v>43016.010416666599</c:v>
                </c:pt>
                <c:pt idx="4061">
                  <c:v>43016.03125</c:v>
                </c:pt>
                <c:pt idx="4062">
                  <c:v>43016.052083333401</c:v>
                </c:pt>
                <c:pt idx="4063">
                  <c:v>43016.072916666599</c:v>
                </c:pt>
                <c:pt idx="4064">
                  <c:v>43016.09375</c:v>
                </c:pt>
                <c:pt idx="4065">
                  <c:v>43016.114583333401</c:v>
                </c:pt>
                <c:pt idx="4066">
                  <c:v>43016.135416666599</c:v>
                </c:pt>
                <c:pt idx="4067">
                  <c:v>43016.15625</c:v>
                </c:pt>
                <c:pt idx="4068">
                  <c:v>43016.177083333401</c:v>
                </c:pt>
                <c:pt idx="4069">
                  <c:v>43016.197916666599</c:v>
                </c:pt>
                <c:pt idx="4070">
                  <c:v>43016.21875</c:v>
                </c:pt>
                <c:pt idx="4071">
                  <c:v>43016.239583333401</c:v>
                </c:pt>
                <c:pt idx="4072">
                  <c:v>43016.260416666599</c:v>
                </c:pt>
                <c:pt idx="4073">
                  <c:v>43016.28125</c:v>
                </c:pt>
                <c:pt idx="4074">
                  <c:v>43016.302083333401</c:v>
                </c:pt>
                <c:pt idx="4075">
                  <c:v>43016.322916666599</c:v>
                </c:pt>
                <c:pt idx="4076">
                  <c:v>43016.34375</c:v>
                </c:pt>
                <c:pt idx="4077">
                  <c:v>43016.364583333401</c:v>
                </c:pt>
                <c:pt idx="4078">
                  <c:v>43016.385416666599</c:v>
                </c:pt>
                <c:pt idx="4079">
                  <c:v>43016.40625</c:v>
                </c:pt>
                <c:pt idx="4080">
                  <c:v>43016.427083333401</c:v>
                </c:pt>
                <c:pt idx="4081">
                  <c:v>43016.447916666599</c:v>
                </c:pt>
                <c:pt idx="4082">
                  <c:v>43016.46875</c:v>
                </c:pt>
                <c:pt idx="4083">
                  <c:v>43016.489583333401</c:v>
                </c:pt>
                <c:pt idx="4084">
                  <c:v>43016.510416666599</c:v>
                </c:pt>
                <c:pt idx="4085">
                  <c:v>43016.53125</c:v>
                </c:pt>
                <c:pt idx="4086">
                  <c:v>43016.552083333401</c:v>
                </c:pt>
                <c:pt idx="4087">
                  <c:v>43016.572916666599</c:v>
                </c:pt>
                <c:pt idx="4088">
                  <c:v>43016.59375</c:v>
                </c:pt>
                <c:pt idx="4089">
                  <c:v>43016.614583333401</c:v>
                </c:pt>
                <c:pt idx="4090">
                  <c:v>43016.635416666599</c:v>
                </c:pt>
                <c:pt idx="4091">
                  <c:v>43016.65625</c:v>
                </c:pt>
                <c:pt idx="4092">
                  <c:v>43016.677083333401</c:v>
                </c:pt>
                <c:pt idx="4093">
                  <c:v>43016.697916666599</c:v>
                </c:pt>
                <c:pt idx="4094">
                  <c:v>43016.71875</c:v>
                </c:pt>
                <c:pt idx="4095">
                  <c:v>43016.739583333401</c:v>
                </c:pt>
                <c:pt idx="4096">
                  <c:v>43016.760416666599</c:v>
                </c:pt>
                <c:pt idx="4097">
                  <c:v>43016.78125</c:v>
                </c:pt>
                <c:pt idx="4098">
                  <c:v>43016.802083333401</c:v>
                </c:pt>
                <c:pt idx="4099">
                  <c:v>43016.822916666599</c:v>
                </c:pt>
                <c:pt idx="4100">
                  <c:v>43016.84375</c:v>
                </c:pt>
                <c:pt idx="4101">
                  <c:v>43016.864583333401</c:v>
                </c:pt>
                <c:pt idx="4102">
                  <c:v>43016.885416666599</c:v>
                </c:pt>
                <c:pt idx="4103">
                  <c:v>43016.90625</c:v>
                </c:pt>
                <c:pt idx="4104">
                  <c:v>43016.927083333401</c:v>
                </c:pt>
                <c:pt idx="4105">
                  <c:v>43016.947916666599</c:v>
                </c:pt>
                <c:pt idx="4106">
                  <c:v>43016.96875</c:v>
                </c:pt>
                <c:pt idx="4107">
                  <c:v>43016.989583333401</c:v>
                </c:pt>
                <c:pt idx="4108">
                  <c:v>43017.010416666599</c:v>
                </c:pt>
                <c:pt idx="4109">
                  <c:v>43017.03125</c:v>
                </c:pt>
                <c:pt idx="4110">
                  <c:v>43017.052083333401</c:v>
                </c:pt>
                <c:pt idx="4111">
                  <c:v>43017.072916666599</c:v>
                </c:pt>
                <c:pt idx="4112">
                  <c:v>43017.09375</c:v>
                </c:pt>
                <c:pt idx="4113">
                  <c:v>43017.114583333401</c:v>
                </c:pt>
                <c:pt idx="4114">
                  <c:v>43017.135416666599</c:v>
                </c:pt>
                <c:pt idx="4115">
                  <c:v>43017.15625</c:v>
                </c:pt>
                <c:pt idx="4116">
                  <c:v>43017.177083333401</c:v>
                </c:pt>
                <c:pt idx="4117">
                  <c:v>43017.197916666599</c:v>
                </c:pt>
                <c:pt idx="4118">
                  <c:v>43017.21875</c:v>
                </c:pt>
                <c:pt idx="4119">
                  <c:v>43017.239583333401</c:v>
                </c:pt>
                <c:pt idx="4120">
                  <c:v>43017.260416666599</c:v>
                </c:pt>
                <c:pt idx="4121">
                  <c:v>43017.28125</c:v>
                </c:pt>
                <c:pt idx="4122">
                  <c:v>43017.302083333401</c:v>
                </c:pt>
                <c:pt idx="4123">
                  <c:v>43017.322916666599</c:v>
                </c:pt>
                <c:pt idx="4124">
                  <c:v>43017.34375</c:v>
                </c:pt>
                <c:pt idx="4125">
                  <c:v>43017.364583333401</c:v>
                </c:pt>
                <c:pt idx="4126">
                  <c:v>43017.385416666599</c:v>
                </c:pt>
                <c:pt idx="4127">
                  <c:v>43017.40625</c:v>
                </c:pt>
                <c:pt idx="4128">
                  <c:v>43017.427083333401</c:v>
                </c:pt>
                <c:pt idx="4129">
                  <c:v>43017.447916666599</c:v>
                </c:pt>
                <c:pt idx="4130">
                  <c:v>43017.46875</c:v>
                </c:pt>
                <c:pt idx="4131">
                  <c:v>43017.489583333401</c:v>
                </c:pt>
                <c:pt idx="4132">
                  <c:v>43017.510416666599</c:v>
                </c:pt>
                <c:pt idx="4133">
                  <c:v>43017.53125</c:v>
                </c:pt>
                <c:pt idx="4134">
                  <c:v>43017.552083333401</c:v>
                </c:pt>
                <c:pt idx="4135">
                  <c:v>43017.572916666599</c:v>
                </c:pt>
                <c:pt idx="4136">
                  <c:v>43017.59375</c:v>
                </c:pt>
                <c:pt idx="4137">
                  <c:v>43017.614583333401</c:v>
                </c:pt>
                <c:pt idx="4138">
                  <c:v>43017.635416666599</c:v>
                </c:pt>
                <c:pt idx="4139">
                  <c:v>43017.65625</c:v>
                </c:pt>
                <c:pt idx="4140">
                  <c:v>43017.677083333401</c:v>
                </c:pt>
                <c:pt idx="4141">
                  <c:v>43017.697916666599</c:v>
                </c:pt>
                <c:pt idx="4142">
                  <c:v>43017.71875</c:v>
                </c:pt>
                <c:pt idx="4143">
                  <c:v>43017.739583333401</c:v>
                </c:pt>
                <c:pt idx="4144">
                  <c:v>43017.760416666599</c:v>
                </c:pt>
                <c:pt idx="4145">
                  <c:v>43017.78125</c:v>
                </c:pt>
                <c:pt idx="4146">
                  <c:v>43017.802083333401</c:v>
                </c:pt>
                <c:pt idx="4147">
                  <c:v>43017.822916666599</c:v>
                </c:pt>
                <c:pt idx="4148">
                  <c:v>43017.84375</c:v>
                </c:pt>
                <c:pt idx="4149">
                  <c:v>43017.864583333401</c:v>
                </c:pt>
                <c:pt idx="4150">
                  <c:v>43017.885416666599</c:v>
                </c:pt>
                <c:pt idx="4151">
                  <c:v>43017.90625</c:v>
                </c:pt>
                <c:pt idx="4152">
                  <c:v>43017.927083333401</c:v>
                </c:pt>
                <c:pt idx="4153">
                  <c:v>43017.947916666599</c:v>
                </c:pt>
                <c:pt idx="4154">
                  <c:v>43017.96875</c:v>
                </c:pt>
                <c:pt idx="4155">
                  <c:v>43017.989583333401</c:v>
                </c:pt>
                <c:pt idx="4156">
                  <c:v>43018.010416666599</c:v>
                </c:pt>
                <c:pt idx="4157">
                  <c:v>43018.03125</c:v>
                </c:pt>
                <c:pt idx="4158">
                  <c:v>43018.052083333401</c:v>
                </c:pt>
                <c:pt idx="4159">
                  <c:v>43018.072916666599</c:v>
                </c:pt>
                <c:pt idx="4160">
                  <c:v>43018.09375</c:v>
                </c:pt>
                <c:pt idx="4161">
                  <c:v>43018.114583333401</c:v>
                </c:pt>
                <c:pt idx="4162">
                  <c:v>43018.135416666599</c:v>
                </c:pt>
                <c:pt idx="4163">
                  <c:v>43018.15625</c:v>
                </c:pt>
                <c:pt idx="4164">
                  <c:v>43018.177083333401</c:v>
                </c:pt>
                <c:pt idx="4165">
                  <c:v>43018.197916666599</c:v>
                </c:pt>
                <c:pt idx="4166">
                  <c:v>43018.21875</c:v>
                </c:pt>
                <c:pt idx="4167">
                  <c:v>43018.239583333401</c:v>
                </c:pt>
                <c:pt idx="4168">
                  <c:v>43018.260416666599</c:v>
                </c:pt>
                <c:pt idx="4169">
                  <c:v>43018.28125</c:v>
                </c:pt>
                <c:pt idx="4170">
                  <c:v>43018.302083333401</c:v>
                </c:pt>
                <c:pt idx="4171">
                  <c:v>43018.322916666599</c:v>
                </c:pt>
                <c:pt idx="4172">
                  <c:v>43018.34375</c:v>
                </c:pt>
                <c:pt idx="4173">
                  <c:v>43018.364583333401</c:v>
                </c:pt>
                <c:pt idx="4174">
                  <c:v>43018.385416666599</c:v>
                </c:pt>
                <c:pt idx="4175">
                  <c:v>43018.40625</c:v>
                </c:pt>
                <c:pt idx="4176">
                  <c:v>43018.427083333401</c:v>
                </c:pt>
                <c:pt idx="4177">
                  <c:v>43018.447916666599</c:v>
                </c:pt>
                <c:pt idx="4178">
                  <c:v>43018.46875</c:v>
                </c:pt>
                <c:pt idx="4179">
                  <c:v>43018.489583333401</c:v>
                </c:pt>
                <c:pt idx="4180">
                  <c:v>43018.510416666599</c:v>
                </c:pt>
                <c:pt idx="4181">
                  <c:v>43018.53125</c:v>
                </c:pt>
                <c:pt idx="4182">
                  <c:v>43018.552083333401</c:v>
                </c:pt>
                <c:pt idx="4183">
                  <c:v>43018.572916666599</c:v>
                </c:pt>
                <c:pt idx="4184">
                  <c:v>43018.59375</c:v>
                </c:pt>
                <c:pt idx="4185">
                  <c:v>43018.614583333401</c:v>
                </c:pt>
                <c:pt idx="4186">
                  <c:v>43018.635416666599</c:v>
                </c:pt>
                <c:pt idx="4187">
                  <c:v>43018.65625</c:v>
                </c:pt>
                <c:pt idx="4188">
                  <c:v>43018.677083333401</c:v>
                </c:pt>
                <c:pt idx="4189">
                  <c:v>43018.697916666599</c:v>
                </c:pt>
                <c:pt idx="4190">
                  <c:v>43018.71875</c:v>
                </c:pt>
                <c:pt idx="4191">
                  <c:v>43018.739583333401</c:v>
                </c:pt>
                <c:pt idx="4192">
                  <c:v>43018.760416666599</c:v>
                </c:pt>
                <c:pt idx="4193">
                  <c:v>43018.78125</c:v>
                </c:pt>
                <c:pt idx="4194">
                  <c:v>43018.802083333401</c:v>
                </c:pt>
                <c:pt idx="4195">
                  <c:v>43018.822916666599</c:v>
                </c:pt>
                <c:pt idx="4196">
                  <c:v>43018.84375</c:v>
                </c:pt>
                <c:pt idx="4197">
                  <c:v>43018.864583333401</c:v>
                </c:pt>
                <c:pt idx="4198">
                  <c:v>43018.885416666599</c:v>
                </c:pt>
                <c:pt idx="4199">
                  <c:v>43018.90625</c:v>
                </c:pt>
                <c:pt idx="4200">
                  <c:v>43018.927083333401</c:v>
                </c:pt>
                <c:pt idx="4201">
                  <c:v>43018.947916666599</c:v>
                </c:pt>
                <c:pt idx="4202">
                  <c:v>43018.96875</c:v>
                </c:pt>
                <c:pt idx="4203">
                  <c:v>43018.989583333401</c:v>
                </c:pt>
                <c:pt idx="4204">
                  <c:v>43019.010416666599</c:v>
                </c:pt>
                <c:pt idx="4205">
                  <c:v>43019.03125</c:v>
                </c:pt>
                <c:pt idx="4206">
                  <c:v>43019.052083333401</c:v>
                </c:pt>
                <c:pt idx="4207">
                  <c:v>43019.072916666599</c:v>
                </c:pt>
                <c:pt idx="4208">
                  <c:v>43019.09375</c:v>
                </c:pt>
                <c:pt idx="4209">
                  <c:v>43019.114583333401</c:v>
                </c:pt>
                <c:pt idx="4210">
                  <c:v>43019.135416666599</c:v>
                </c:pt>
                <c:pt idx="4211">
                  <c:v>43019.15625</c:v>
                </c:pt>
                <c:pt idx="4212">
                  <c:v>43019.177083333401</c:v>
                </c:pt>
                <c:pt idx="4213">
                  <c:v>43019.197916666599</c:v>
                </c:pt>
                <c:pt idx="4214">
                  <c:v>43019.21875</c:v>
                </c:pt>
                <c:pt idx="4215">
                  <c:v>43019.239583333401</c:v>
                </c:pt>
                <c:pt idx="4216">
                  <c:v>43019.260416666599</c:v>
                </c:pt>
                <c:pt idx="4217">
                  <c:v>43019.28125</c:v>
                </c:pt>
                <c:pt idx="4218">
                  <c:v>43019.302083333401</c:v>
                </c:pt>
                <c:pt idx="4219">
                  <c:v>43019.322916666599</c:v>
                </c:pt>
                <c:pt idx="4220">
                  <c:v>43019.34375</c:v>
                </c:pt>
                <c:pt idx="4221">
                  <c:v>43019.364583333401</c:v>
                </c:pt>
                <c:pt idx="4222">
                  <c:v>43019.385416666599</c:v>
                </c:pt>
                <c:pt idx="4223">
                  <c:v>43019.40625</c:v>
                </c:pt>
                <c:pt idx="4224">
                  <c:v>43019.427083333401</c:v>
                </c:pt>
                <c:pt idx="4225">
                  <c:v>43019.447916666599</c:v>
                </c:pt>
                <c:pt idx="4226">
                  <c:v>43019.46875</c:v>
                </c:pt>
                <c:pt idx="4227">
                  <c:v>43019.489583333401</c:v>
                </c:pt>
                <c:pt idx="4228">
                  <c:v>43019.510416666599</c:v>
                </c:pt>
                <c:pt idx="4229">
                  <c:v>43019.53125</c:v>
                </c:pt>
                <c:pt idx="4230">
                  <c:v>43019.552083333401</c:v>
                </c:pt>
                <c:pt idx="4231">
                  <c:v>43019.572916666599</c:v>
                </c:pt>
                <c:pt idx="4232">
                  <c:v>43019.59375</c:v>
                </c:pt>
                <c:pt idx="4233">
                  <c:v>43019.614583333401</c:v>
                </c:pt>
                <c:pt idx="4234">
                  <c:v>43019.635416666599</c:v>
                </c:pt>
                <c:pt idx="4235">
                  <c:v>43019.65625</c:v>
                </c:pt>
                <c:pt idx="4236">
                  <c:v>43019.677083333401</c:v>
                </c:pt>
                <c:pt idx="4237">
                  <c:v>43019.697916666599</c:v>
                </c:pt>
                <c:pt idx="4238">
                  <c:v>43019.71875</c:v>
                </c:pt>
                <c:pt idx="4239">
                  <c:v>43019.739583333401</c:v>
                </c:pt>
                <c:pt idx="4240">
                  <c:v>43019.760416666599</c:v>
                </c:pt>
                <c:pt idx="4241">
                  <c:v>43019.78125</c:v>
                </c:pt>
                <c:pt idx="4242">
                  <c:v>43019.802083333401</c:v>
                </c:pt>
                <c:pt idx="4243">
                  <c:v>43019.822916666599</c:v>
                </c:pt>
                <c:pt idx="4244">
                  <c:v>43019.84375</c:v>
                </c:pt>
                <c:pt idx="4245">
                  <c:v>43019.864583333401</c:v>
                </c:pt>
                <c:pt idx="4246">
                  <c:v>43019.885416666599</c:v>
                </c:pt>
                <c:pt idx="4247">
                  <c:v>43019.90625</c:v>
                </c:pt>
                <c:pt idx="4248">
                  <c:v>43019.927083333401</c:v>
                </c:pt>
                <c:pt idx="4249">
                  <c:v>43019.947916666599</c:v>
                </c:pt>
                <c:pt idx="4250">
                  <c:v>43019.96875</c:v>
                </c:pt>
                <c:pt idx="4251">
                  <c:v>43019.989583333401</c:v>
                </c:pt>
                <c:pt idx="4252">
                  <c:v>43020.010416666599</c:v>
                </c:pt>
                <c:pt idx="4253">
                  <c:v>43020.03125</c:v>
                </c:pt>
                <c:pt idx="4254">
                  <c:v>43020.052083333401</c:v>
                </c:pt>
                <c:pt idx="4255">
                  <c:v>43020.072916666599</c:v>
                </c:pt>
                <c:pt idx="4256">
                  <c:v>43020.09375</c:v>
                </c:pt>
                <c:pt idx="4257">
                  <c:v>43020.114583333401</c:v>
                </c:pt>
                <c:pt idx="4258">
                  <c:v>43020.135416666599</c:v>
                </c:pt>
                <c:pt idx="4259">
                  <c:v>43020.15625</c:v>
                </c:pt>
                <c:pt idx="4260">
                  <c:v>43020.177083333401</c:v>
                </c:pt>
                <c:pt idx="4261">
                  <c:v>43020.197916666599</c:v>
                </c:pt>
                <c:pt idx="4262">
                  <c:v>43020.21875</c:v>
                </c:pt>
                <c:pt idx="4263">
                  <c:v>43020.239583333401</c:v>
                </c:pt>
                <c:pt idx="4264">
                  <c:v>43020.260416666599</c:v>
                </c:pt>
                <c:pt idx="4265">
                  <c:v>43020.28125</c:v>
                </c:pt>
                <c:pt idx="4266">
                  <c:v>43020.302083333401</c:v>
                </c:pt>
                <c:pt idx="4267">
                  <c:v>43020.322916666599</c:v>
                </c:pt>
                <c:pt idx="4268">
                  <c:v>43020.34375</c:v>
                </c:pt>
                <c:pt idx="4269">
                  <c:v>43020.364583333401</c:v>
                </c:pt>
                <c:pt idx="4270">
                  <c:v>43020.385416666599</c:v>
                </c:pt>
                <c:pt idx="4271">
                  <c:v>43020.40625</c:v>
                </c:pt>
                <c:pt idx="4272">
                  <c:v>43020.427083333401</c:v>
                </c:pt>
                <c:pt idx="4273">
                  <c:v>43020.447916666599</c:v>
                </c:pt>
                <c:pt idx="4274">
                  <c:v>43020.46875</c:v>
                </c:pt>
                <c:pt idx="4275">
                  <c:v>43020.489583333401</c:v>
                </c:pt>
                <c:pt idx="4276">
                  <c:v>43020.510416666599</c:v>
                </c:pt>
                <c:pt idx="4277">
                  <c:v>43020.53125</c:v>
                </c:pt>
                <c:pt idx="4278">
                  <c:v>43020.552083333401</c:v>
                </c:pt>
                <c:pt idx="4279">
                  <c:v>43020.572916666599</c:v>
                </c:pt>
                <c:pt idx="4280">
                  <c:v>43020.59375</c:v>
                </c:pt>
                <c:pt idx="4281">
                  <c:v>43020.614583333401</c:v>
                </c:pt>
                <c:pt idx="4282">
                  <c:v>43020.635416666599</c:v>
                </c:pt>
                <c:pt idx="4283">
                  <c:v>43020.65625</c:v>
                </c:pt>
                <c:pt idx="4284">
                  <c:v>43020.677083333401</c:v>
                </c:pt>
                <c:pt idx="4285">
                  <c:v>43020.697916666599</c:v>
                </c:pt>
                <c:pt idx="4286">
                  <c:v>43020.71875</c:v>
                </c:pt>
                <c:pt idx="4287">
                  <c:v>43020.739583333401</c:v>
                </c:pt>
                <c:pt idx="4288">
                  <c:v>43020.760416666599</c:v>
                </c:pt>
                <c:pt idx="4289">
                  <c:v>43020.78125</c:v>
                </c:pt>
                <c:pt idx="4290">
                  <c:v>43020.802083333401</c:v>
                </c:pt>
                <c:pt idx="4291">
                  <c:v>43020.822916666599</c:v>
                </c:pt>
                <c:pt idx="4292">
                  <c:v>43020.84375</c:v>
                </c:pt>
                <c:pt idx="4293">
                  <c:v>43020.864583333401</c:v>
                </c:pt>
                <c:pt idx="4294">
                  <c:v>43020.885416666599</c:v>
                </c:pt>
                <c:pt idx="4295">
                  <c:v>43020.90625</c:v>
                </c:pt>
                <c:pt idx="4296">
                  <c:v>43020.927083333401</c:v>
                </c:pt>
                <c:pt idx="4297">
                  <c:v>43020.947916666599</c:v>
                </c:pt>
                <c:pt idx="4298">
                  <c:v>43020.96875</c:v>
                </c:pt>
                <c:pt idx="4299">
                  <c:v>43020.989583333401</c:v>
                </c:pt>
                <c:pt idx="4300">
                  <c:v>43021.010416666599</c:v>
                </c:pt>
                <c:pt idx="4301">
                  <c:v>43021.03125</c:v>
                </c:pt>
                <c:pt idx="4302">
                  <c:v>43021.052083333401</c:v>
                </c:pt>
                <c:pt idx="4303">
                  <c:v>43021.072916666599</c:v>
                </c:pt>
                <c:pt idx="4304">
                  <c:v>43021.09375</c:v>
                </c:pt>
                <c:pt idx="4305">
                  <c:v>43021.114583333401</c:v>
                </c:pt>
                <c:pt idx="4306">
                  <c:v>43021.135416666599</c:v>
                </c:pt>
                <c:pt idx="4307">
                  <c:v>43021.15625</c:v>
                </c:pt>
                <c:pt idx="4308">
                  <c:v>43021.177083333401</c:v>
                </c:pt>
                <c:pt idx="4309">
                  <c:v>43021.197916666599</c:v>
                </c:pt>
                <c:pt idx="4310">
                  <c:v>43021.21875</c:v>
                </c:pt>
                <c:pt idx="4311">
                  <c:v>43021.239583333401</c:v>
                </c:pt>
                <c:pt idx="4312">
                  <c:v>43021.260416666599</c:v>
                </c:pt>
                <c:pt idx="4313">
                  <c:v>43021.28125</c:v>
                </c:pt>
                <c:pt idx="4314">
                  <c:v>43021.302083333401</c:v>
                </c:pt>
                <c:pt idx="4315">
                  <c:v>43021.322916666599</c:v>
                </c:pt>
                <c:pt idx="4316">
                  <c:v>43021.34375</c:v>
                </c:pt>
                <c:pt idx="4317">
                  <c:v>43021.364583333401</c:v>
                </c:pt>
                <c:pt idx="4318">
                  <c:v>43021.385416666599</c:v>
                </c:pt>
                <c:pt idx="4319">
                  <c:v>43021.40625</c:v>
                </c:pt>
                <c:pt idx="4320">
                  <c:v>43021.427083333401</c:v>
                </c:pt>
                <c:pt idx="4321">
                  <c:v>43021.447916666599</c:v>
                </c:pt>
                <c:pt idx="4322">
                  <c:v>43021.46875</c:v>
                </c:pt>
                <c:pt idx="4323">
                  <c:v>43021.489583333401</c:v>
                </c:pt>
                <c:pt idx="4324">
                  <c:v>43021.510416666599</c:v>
                </c:pt>
                <c:pt idx="4325">
                  <c:v>43021.53125</c:v>
                </c:pt>
                <c:pt idx="4326">
                  <c:v>43021.552083333401</c:v>
                </c:pt>
                <c:pt idx="4327">
                  <c:v>43021.572916666599</c:v>
                </c:pt>
                <c:pt idx="4328">
                  <c:v>43021.59375</c:v>
                </c:pt>
                <c:pt idx="4329">
                  <c:v>43021.614583333401</c:v>
                </c:pt>
                <c:pt idx="4330">
                  <c:v>43021.635416666599</c:v>
                </c:pt>
                <c:pt idx="4331">
                  <c:v>43021.65625</c:v>
                </c:pt>
                <c:pt idx="4332">
                  <c:v>43021.677083333401</c:v>
                </c:pt>
                <c:pt idx="4333">
                  <c:v>43021.697916666599</c:v>
                </c:pt>
                <c:pt idx="4334">
                  <c:v>43021.71875</c:v>
                </c:pt>
                <c:pt idx="4335">
                  <c:v>43021.739583333401</c:v>
                </c:pt>
                <c:pt idx="4336">
                  <c:v>43021.760416666599</c:v>
                </c:pt>
                <c:pt idx="4337">
                  <c:v>43021.78125</c:v>
                </c:pt>
                <c:pt idx="4338">
                  <c:v>43021.802083333401</c:v>
                </c:pt>
                <c:pt idx="4339">
                  <c:v>43021.822916666599</c:v>
                </c:pt>
                <c:pt idx="4340">
                  <c:v>43021.84375</c:v>
                </c:pt>
                <c:pt idx="4341">
                  <c:v>43021.864583333401</c:v>
                </c:pt>
                <c:pt idx="4342">
                  <c:v>43021.885416666599</c:v>
                </c:pt>
                <c:pt idx="4343">
                  <c:v>43021.90625</c:v>
                </c:pt>
                <c:pt idx="4344">
                  <c:v>43021.927083333401</c:v>
                </c:pt>
                <c:pt idx="4345">
                  <c:v>43021.947916666599</c:v>
                </c:pt>
                <c:pt idx="4346">
                  <c:v>43021.96875</c:v>
                </c:pt>
                <c:pt idx="4347">
                  <c:v>43021.989583333401</c:v>
                </c:pt>
                <c:pt idx="4348">
                  <c:v>43022.010416666599</c:v>
                </c:pt>
                <c:pt idx="4349">
                  <c:v>43022.03125</c:v>
                </c:pt>
                <c:pt idx="4350">
                  <c:v>43022.052083333401</c:v>
                </c:pt>
                <c:pt idx="4351">
                  <c:v>43022.072916666599</c:v>
                </c:pt>
                <c:pt idx="4352">
                  <c:v>43022.09375</c:v>
                </c:pt>
                <c:pt idx="4353">
                  <c:v>43022.114583333401</c:v>
                </c:pt>
                <c:pt idx="4354">
                  <c:v>43022.135416666599</c:v>
                </c:pt>
                <c:pt idx="4355">
                  <c:v>43022.15625</c:v>
                </c:pt>
                <c:pt idx="4356">
                  <c:v>43022.177083333401</c:v>
                </c:pt>
                <c:pt idx="4357">
                  <c:v>43022.197916666599</c:v>
                </c:pt>
                <c:pt idx="4358">
                  <c:v>43022.21875</c:v>
                </c:pt>
                <c:pt idx="4359">
                  <c:v>43022.239583333401</c:v>
                </c:pt>
                <c:pt idx="4360">
                  <c:v>43022.260416666599</c:v>
                </c:pt>
                <c:pt idx="4361">
                  <c:v>43022.28125</c:v>
                </c:pt>
                <c:pt idx="4362">
                  <c:v>43022.302083333401</c:v>
                </c:pt>
                <c:pt idx="4363">
                  <c:v>43022.322916666599</c:v>
                </c:pt>
                <c:pt idx="4364">
                  <c:v>43022.34375</c:v>
                </c:pt>
                <c:pt idx="4365">
                  <c:v>43022.364583333401</c:v>
                </c:pt>
                <c:pt idx="4366">
                  <c:v>43022.385416666599</c:v>
                </c:pt>
                <c:pt idx="4367">
                  <c:v>43022.40625</c:v>
                </c:pt>
                <c:pt idx="4368">
                  <c:v>43022.427083333401</c:v>
                </c:pt>
                <c:pt idx="4369">
                  <c:v>43022.447916666599</c:v>
                </c:pt>
                <c:pt idx="4370">
                  <c:v>43022.46875</c:v>
                </c:pt>
                <c:pt idx="4371">
                  <c:v>43022.489583333401</c:v>
                </c:pt>
                <c:pt idx="4372">
                  <c:v>43022.510416666599</c:v>
                </c:pt>
                <c:pt idx="4373">
                  <c:v>43022.53125</c:v>
                </c:pt>
                <c:pt idx="4374">
                  <c:v>43022.552083333401</c:v>
                </c:pt>
                <c:pt idx="4375">
                  <c:v>43022.572916666599</c:v>
                </c:pt>
                <c:pt idx="4376">
                  <c:v>43022.59375</c:v>
                </c:pt>
                <c:pt idx="4377">
                  <c:v>43022.614583333401</c:v>
                </c:pt>
                <c:pt idx="4378">
                  <c:v>43022.635416666599</c:v>
                </c:pt>
                <c:pt idx="4379">
                  <c:v>43022.65625</c:v>
                </c:pt>
                <c:pt idx="4380">
                  <c:v>43022.677083333401</c:v>
                </c:pt>
                <c:pt idx="4381">
                  <c:v>43022.697916666599</c:v>
                </c:pt>
                <c:pt idx="4382">
                  <c:v>43022.71875</c:v>
                </c:pt>
                <c:pt idx="4383">
                  <c:v>43022.739583333401</c:v>
                </c:pt>
                <c:pt idx="4384">
                  <c:v>43022.760416666599</c:v>
                </c:pt>
                <c:pt idx="4385">
                  <c:v>43022.78125</c:v>
                </c:pt>
                <c:pt idx="4386">
                  <c:v>43022.802083333401</c:v>
                </c:pt>
                <c:pt idx="4387">
                  <c:v>43022.822916666599</c:v>
                </c:pt>
                <c:pt idx="4388">
                  <c:v>43022.84375</c:v>
                </c:pt>
                <c:pt idx="4389">
                  <c:v>43022.864583333401</c:v>
                </c:pt>
                <c:pt idx="4390">
                  <c:v>43022.885416666599</c:v>
                </c:pt>
                <c:pt idx="4391">
                  <c:v>43022.90625</c:v>
                </c:pt>
                <c:pt idx="4392">
                  <c:v>43022.927083333401</c:v>
                </c:pt>
                <c:pt idx="4393">
                  <c:v>43022.947916666599</c:v>
                </c:pt>
                <c:pt idx="4394">
                  <c:v>43022.96875</c:v>
                </c:pt>
                <c:pt idx="4395">
                  <c:v>43022.989583333401</c:v>
                </c:pt>
                <c:pt idx="4396">
                  <c:v>43023.010416666599</c:v>
                </c:pt>
                <c:pt idx="4397">
                  <c:v>43023.03125</c:v>
                </c:pt>
                <c:pt idx="4398">
                  <c:v>43023.052083333401</c:v>
                </c:pt>
                <c:pt idx="4399">
                  <c:v>43023.072916666599</c:v>
                </c:pt>
                <c:pt idx="4400">
                  <c:v>43023.09375</c:v>
                </c:pt>
                <c:pt idx="4401">
                  <c:v>43023.114583333401</c:v>
                </c:pt>
                <c:pt idx="4402">
                  <c:v>43023.135416666599</c:v>
                </c:pt>
                <c:pt idx="4403">
                  <c:v>43023.15625</c:v>
                </c:pt>
                <c:pt idx="4404">
                  <c:v>43023.177083333401</c:v>
                </c:pt>
                <c:pt idx="4405">
                  <c:v>43023.197916666599</c:v>
                </c:pt>
                <c:pt idx="4406">
                  <c:v>43023.21875</c:v>
                </c:pt>
                <c:pt idx="4407">
                  <c:v>43023.239583333401</c:v>
                </c:pt>
                <c:pt idx="4408">
                  <c:v>43023.260416666599</c:v>
                </c:pt>
                <c:pt idx="4409">
                  <c:v>43023.28125</c:v>
                </c:pt>
                <c:pt idx="4410">
                  <c:v>43023.302083333401</c:v>
                </c:pt>
                <c:pt idx="4411">
                  <c:v>43023.322916666599</c:v>
                </c:pt>
                <c:pt idx="4412">
                  <c:v>43023.34375</c:v>
                </c:pt>
                <c:pt idx="4413">
                  <c:v>43023.364583333401</c:v>
                </c:pt>
                <c:pt idx="4414">
                  <c:v>43023.385416666599</c:v>
                </c:pt>
                <c:pt idx="4415">
                  <c:v>43023.40625</c:v>
                </c:pt>
                <c:pt idx="4416">
                  <c:v>43023.427083333401</c:v>
                </c:pt>
                <c:pt idx="4417">
                  <c:v>43023.447916666599</c:v>
                </c:pt>
                <c:pt idx="4418">
                  <c:v>43023.46875</c:v>
                </c:pt>
                <c:pt idx="4419">
                  <c:v>43023.489583333401</c:v>
                </c:pt>
                <c:pt idx="4420">
                  <c:v>43023.510416666599</c:v>
                </c:pt>
                <c:pt idx="4421">
                  <c:v>43023.53125</c:v>
                </c:pt>
                <c:pt idx="4422">
                  <c:v>43023.552083333401</c:v>
                </c:pt>
                <c:pt idx="4423">
                  <c:v>43023.572916666599</c:v>
                </c:pt>
                <c:pt idx="4424">
                  <c:v>43023.59375</c:v>
                </c:pt>
                <c:pt idx="4425">
                  <c:v>43023.614583333401</c:v>
                </c:pt>
                <c:pt idx="4426">
                  <c:v>43023.635416666599</c:v>
                </c:pt>
                <c:pt idx="4427">
                  <c:v>43023.65625</c:v>
                </c:pt>
                <c:pt idx="4428">
                  <c:v>43023.677083333401</c:v>
                </c:pt>
                <c:pt idx="4429">
                  <c:v>43023.697916666599</c:v>
                </c:pt>
                <c:pt idx="4430">
                  <c:v>43023.71875</c:v>
                </c:pt>
                <c:pt idx="4431">
                  <c:v>43023.739583333401</c:v>
                </c:pt>
                <c:pt idx="4432">
                  <c:v>43023.760416666599</c:v>
                </c:pt>
                <c:pt idx="4433">
                  <c:v>43023.78125</c:v>
                </c:pt>
                <c:pt idx="4434">
                  <c:v>43023.802083333401</c:v>
                </c:pt>
                <c:pt idx="4435">
                  <c:v>43023.822916666599</c:v>
                </c:pt>
                <c:pt idx="4436">
                  <c:v>43023.84375</c:v>
                </c:pt>
                <c:pt idx="4437">
                  <c:v>43023.864583333401</c:v>
                </c:pt>
                <c:pt idx="4438">
                  <c:v>43023.885416666599</c:v>
                </c:pt>
                <c:pt idx="4439">
                  <c:v>43023.90625</c:v>
                </c:pt>
                <c:pt idx="4440">
                  <c:v>43023.927083333401</c:v>
                </c:pt>
                <c:pt idx="4441">
                  <c:v>43023.947916666599</c:v>
                </c:pt>
                <c:pt idx="4442">
                  <c:v>43023.96875</c:v>
                </c:pt>
                <c:pt idx="4443">
                  <c:v>43023.989583333401</c:v>
                </c:pt>
                <c:pt idx="4444">
                  <c:v>43024.010416666599</c:v>
                </c:pt>
                <c:pt idx="4445">
                  <c:v>43024.03125</c:v>
                </c:pt>
                <c:pt idx="4446">
                  <c:v>43024.052083333401</c:v>
                </c:pt>
                <c:pt idx="4447">
                  <c:v>43024.072916666599</c:v>
                </c:pt>
                <c:pt idx="4448">
                  <c:v>43024.09375</c:v>
                </c:pt>
                <c:pt idx="4449">
                  <c:v>43024.114583333401</c:v>
                </c:pt>
                <c:pt idx="4450">
                  <c:v>43024.135416666599</c:v>
                </c:pt>
                <c:pt idx="4451">
                  <c:v>43024.15625</c:v>
                </c:pt>
                <c:pt idx="4452">
                  <c:v>43024.177083333401</c:v>
                </c:pt>
                <c:pt idx="4453">
                  <c:v>43024.197916666599</c:v>
                </c:pt>
                <c:pt idx="4454">
                  <c:v>43024.21875</c:v>
                </c:pt>
                <c:pt idx="4455">
                  <c:v>43024.239583333401</c:v>
                </c:pt>
                <c:pt idx="4456">
                  <c:v>43024.260416666599</c:v>
                </c:pt>
                <c:pt idx="4457">
                  <c:v>43024.28125</c:v>
                </c:pt>
                <c:pt idx="4458">
                  <c:v>43024.302083333401</c:v>
                </c:pt>
                <c:pt idx="4459">
                  <c:v>43024.322916666599</c:v>
                </c:pt>
                <c:pt idx="4460">
                  <c:v>43024.34375</c:v>
                </c:pt>
                <c:pt idx="4461">
                  <c:v>43024.364583333401</c:v>
                </c:pt>
                <c:pt idx="4462">
                  <c:v>43024.385416666599</c:v>
                </c:pt>
                <c:pt idx="4463">
                  <c:v>43024.40625</c:v>
                </c:pt>
                <c:pt idx="4464">
                  <c:v>43024.427083333401</c:v>
                </c:pt>
                <c:pt idx="4465">
                  <c:v>43024.447916666599</c:v>
                </c:pt>
                <c:pt idx="4466">
                  <c:v>43024.46875</c:v>
                </c:pt>
                <c:pt idx="4467">
                  <c:v>43024.489583333401</c:v>
                </c:pt>
                <c:pt idx="4468">
                  <c:v>43024.510416666599</c:v>
                </c:pt>
                <c:pt idx="4469">
                  <c:v>43024.53125</c:v>
                </c:pt>
                <c:pt idx="4470">
                  <c:v>43024.552083333401</c:v>
                </c:pt>
                <c:pt idx="4471">
                  <c:v>43024.572916666599</c:v>
                </c:pt>
                <c:pt idx="4472">
                  <c:v>43024.59375</c:v>
                </c:pt>
                <c:pt idx="4473">
                  <c:v>43024.614583333401</c:v>
                </c:pt>
                <c:pt idx="4474">
                  <c:v>43024.635416666599</c:v>
                </c:pt>
                <c:pt idx="4475">
                  <c:v>43024.65625</c:v>
                </c:pt>
                <c:pt idx="4476">
                  <c:v>43024.677083333401</c:v>
                </c:pt>
                <c:pt idx="4477">
                  <c:v>43024.697916666599</c:v>
                </c:pt>
                <c:pt idx="4478">
                  <c:v>43024.71875</c:v>
                </c:pt>
                <c:pt idx="4479">
                  <c:v>43024.739583333401</c:v>
                </c:pt>
                <c:pt idx="4480">
                  <c:v>43024.760416666599</c:v>
                </c:pt>
                <c:pt idx="4481">
                  <c:v>43024.78125</c:v>
                </c:pt>
                <c:pt idx="4482">
                  <c:v>43024.802083333401</c:v>
                </c:pt>
                <c:pt idx="4483">
                  <c:v>43024.822916666599</c:v>
                </c:pt>
                <c:pt idx="4484">
                  <c:v>43024.84375</c:v>
                </c:pt>
                <c:pt idx="4485">
                  <c:v>43024.864583333401</c:v>
                </c:pt>
                <c:pt idx="4486">
                  <c:v>43024.885416666599</c:v>
                </c:pt>
                <c:pt idx="4487">
                  <c:v>43024.90625</c:v>
                </c:pt>
                <c:pt idx="4488">
                  <c:v>43024.927083333401</c:v>
                </c:pt>
                <c:pt idx="4489">
                  <c:v>43024.947916666599</c:v>
                </c:pt>
                <c:pt idx="4490">
                  <c:v>43024.96875</c:v>
                </c:pt>
                <c:pt idx="4491">
                  <c:v>43024.989583333401</c:v>
                </c:pt>
                <c:pt idx="4492">
                  <c:v>43025.010416666599</c:v>
                </c:pt>
                <c:pt idx="4493">
                  <c:v>43025.03125</c:v>
                </c:pt>
                <c:pt idx="4494">
                  <c:v>43025.052083333401</c:v>
                </c:pt>
                <c:pt idx="4495">
                  <c:v>43025.072916666599</c:v>
                </c:pt>
                <c:pt idx="4496">
                  <c:v>43025.09375</c:v>
                </c:pt>
                <c:pt idx="4497">
                  <c:v>43025.114583333401</c:v>
                </c:pt>
                <c:pt idx="4498">
                  <c:v>43025.135416666599</c:v>
                </c:pt>
                <c:pt idx="4499">
                  <c:v>43025.15625</c:v>
                </c:pt>
                <c:pt idx="4500">
                  <c:v>43025.177083333401</c:v>
                </c:pt>
                <c:pt idx="4501">
                  <c:v>43025.197916666599</c:v>
                </c:pt>
                <c:pt idx="4502">
                  <c:v>43025.21875</c:v>
                </c:pt>
                <c:pt idx="4503">
                  <c:v>43025.239583333401</c:v>
                </c:pt>
                <c:pt idx="4504">
                  <c:v>43025.260416666599</c:v>
                </c:pt>
                <c:pt idx="4505">
                  <c:v>43025.28125</c:v>
                </c:pt>
                <c:pt idx="4506">
                  <c:v>43025.302083333401</c:v>
                </c:pt>
                <c:pt idx="4507">
                  <c:v>43025.322916666599</c:v>
                </c:pt>
                <c:pt idx="4508">
                  <c:v>43025.34375</c:v>
                </c:pt>
                <c:pt idx="4509">
                  <c:v>43025.364583333401</c:v>
                </c:pt>
                <c:pt idx="4510">
                  <c:v>43025.385416666599</c:v>
                </c:pt>
                <c:pt idx="4511">
                  <c:v>43025.40625</c:v>
                </c:pt>
                <c:pt idx="4512">
                  <c:v>43025.427083333401</c:v>
                </c:pt>
                <c:pt idx="4513">
                  <c:v>43025.447916666599</c:v>
                </c:pt>
                <c:pt idx="4514">
                  <c:v>43025.46875</c:v>
                </c:pt>
                <c:pt idx="4515">
                  <c:v>43025.489583333401</c:v>
                </c:pt>
                <c:pt idx="4516">
                  <c:v>43025.510416666599</c:v>
                </c:pt>
                <c:pt idx="4517">
                  <c:v>43025.53125</c:v>
                </c:pt>
                <c:pt idx="4518">
                  <c:v>43025.552083333401</c:v>
                </c:pt>
                <c:pt idx="4519">
                  <c:v>43025.572916666599</c:v>
                </c:pt>
                <c:pt idx="4520">
                  <c:v>43025.59375</c:v>
                </c:pt>
                <c:pt idx="4521">
                  <c:v>43025.614583333401</c:v>
                </c:pt>
                <c:pt idx="4522">
                  <c:v>43025.635416666599</c:v>
                </c:pt>
                <c:pt idx="4523">
                  <c:v>43025.65625</c:v>
                </c:pt>
                <c:pt idx="4524">
                  <c:v>43025.677083333401</c:v>
                </c:pt>
                <c:pt idx="4525">
                  <c:v>43025.697916666599</c:v>
                </c:pt>
                <c:pt idx="4526">
                  <c:v>43025.71875</c:v>
                </c:pt>
                <c:pt idx="4527">
                  <c:v>43025.739583333401</c:v>
                </c:pt>
                <c:pt idx="4528">
                  <c:v>43025.760416666599</c:v>
                </c:pt>
                <c:pt idx="4529">
                  <c:v>43025.78125</c:v>
                </c:pt>
                <c:pt idx="4530">
                  <c:v>43025.802083333401</c:v>
                </c:pt>
                <c:pt idx="4531">
                  <c:v>43025.822916666599</c:v>
                </c:pt>
                <c:pt idx="4532">
                  <c:v>43025.84375</c:v>
                </c:pt>
                <c:pt idx="4533">
                  <c:v>43025.864583333401</c:v>
                </c:pt>
                <c:pt idx="4534">
                  <c:v>43025.885416666599</c:v>
                </c:pt>
                <c:pt idx="4535">
                  <c:v>43025.90625</c:v>
                </c:pt>
                <c:pt idx="4536">
                  <c:v>43025.927083333401</c:v>
                </c:pt>
                <c:pt idx="4537">
                  <c:v>43025.947916666599</c:v>
                </c:pt>
                <c:pt idx="4538">
                  <c:v>43025.96875</c:v>
                </c:pt>
                <c:pt idx="4539">
                  <c:v>43025.989583333401</c:v>
                </c:pt>
                <c:pt idx="4540">
                  <c:v>43026.010416666599</c:v>
                </c:pt>
                <c:pt idx="4541">
                  <c:v>43026.03125</c:v>
                </c:pt>
                <c:pt idx="4542">
                  <c:v>43026.052083333401</c:v>
                </c:pt>
                <c:pt idx="4543">
                  <c:v>43026.072916666599</c:v>
                </c:pt>
                <c:pt idx="4544">
                  <c:v>43026.09375</c:v>
                </c:pt>
                <c:pt idx="4545">
                  <c:v>43026.114583333401</c:v>
                </c:pt>
                <c:pt idx="4546">
                  <c:v>43026.135416666599</c:v>
                </c:pt>
                <c:pt idx="4547">
                  <c:v>43026.15625</c:v>
                </c:pt>
                <c:pt idx="4548">
                  <c:v>43026.177083333401</c:v>
                </c:pt>
                <c:pt idx="4549">
                  <c:v>43026.197916666599</c:v>
                </c:pt>
                <c:pt idx="4550">
                  <c:v>43026.21875</c:v>
                </c:pt>
                <c:pt idx="4551">
                  <c:v>43026.239583333401</c:v>
                </c:pt>
                <c:pt idx="4552">
                  <c:v>43026.260416666599</c:v>
                </c:pt>
                <c:pt idx="4553">
                  <c:v>43026.28125</c:v>
                </c:pt>
                <c:pt idx="4554">
                  <c:v>43026.302083333401</c:v>
                </c:pt>
                <c:pt idx="4555">
                  <c:v>43026.322916666599</c:v>
                </c:pt>
                <c:pt idx="4556">
                  <c:v>43026.34375</c:v>
                </c:pt>
                <c:pt idx="4557">
                  <c:v>43026.364583333401</c:v>
                </c:pt>
                <c:pt idx="4558">
                  <c:v>43026.385416666599</c:v>
                </c:pt>
                <c:pt idx="4559">
                  <c:v>43026.40625</c:v>
                </c:pt>
                <c:pt idx="4560">
                  <c:v>43026.427083333401</c:v>
                </c:pt>
                <c:pt idx="4561">
                  <c:v>43026.447916666599</c:v>
                </c:pt>
                <c:pt idx="4562">
                  <c:v>43026.46875</c:v>
                </c:pt>
                <c:pt idx="4563">
                  <c:v>43026.489583333401</c:v>
                </c:pt>
                <c:pt idx="4564">
                  <c:v>43026.510416666599</c:v>
                </c:pt>
                <c:pt idx="4565">
                  <c:v>43026.53125</c:v>
                </c:pt>
                <c:pt idx="4566">
                  <c:v>43026.552083333401</c:v>
                </c:pt>
                <c:pt idx="4567">
                  <c:v>43026.572916666599</c:v>
                </c:pt>
                <c:pt idx="4568">
                  <c:v>43026.59375</c:v>
                </c:pt>
                <c:pt idx="4569">
                  <c:v>43026.614583333401</c:v>
                </c:pt>
                <c:pt idx="4570">
                  <c:v>43026.635416666599</c:v>
                </c:pt>
                <c:pt idx="4571">
                  <c:v>43026.65625</c:v>
                </c:pt>
                <c:pt idx="4572">
                  <c:v>43026.677083333401</c:v>
                </c:pt>
                <c:pt idx="4573">
                  <c:v>43026.697916666599</c:v>
                </c:pt>
                <c:pt idx="4574">
                  <c:v>43026.71875</c:v>
                </c:pt>
                <c:pt idx="4575">
                  <c:v>43026.739583333401</c:v>
                </c:pt>
                <c:pt idx="4576">
                  <c:v>43026.760416666599</c:v>
                </c:pt>
                <c:pt idx="4577">
                  <c:v>43026.78125</c:v>
                </c:pt>
                <c:pt idx="4578">
                  <c:v>43026.802083333401</c:v>
                </c:pt>
                <c:pt idx="4579">
                  <c:v>43026.822916666599</c:v>
                </c:pt>
                <c:pt idx="4580">
                  <c:v>43026.84375</c:v>
                </c:pt>
                <c:pt idx="4581">
                  <c:v>43026.864583333401</c:v>
                </c:pt>
                <c:pt idx="4582">
                  <c:v>43026.885416666599</c:v>
                </c:pt>
                <c:pt idx="4583">
                  <c:v>43026.90625</c:v>
                </c:pt>
                <c:pt idx="4584">
                  <c:v>43026.927083333401</c:v>
                </c:pt>
                <c:pt idx="4585">
                  <c:v>43026.947916666599</c:v>
                </c:pt>
                <c:pt idx="4586">
                  <c:v>43026.96875</c:v>
                </c:pt>
                <c:pt idx="4587">
                  <c:v>43026.989583333401</c:v>
                </c:pt>
                <c:pt idx="4588">
                  <c:v>43027.010416666599</c:v>
                </c:pt>
                <c:pt idx="4589">
                  <c:v>43027.03125</c:v>
                </c:pt>
                <c:pt idx="4590">
                  <c:v>43027.052083333401</c:v>
                </c:pt>
                <c:pt idx="4591">
                  <c:v>43027.072916666599</c:v>
                </c:pt>
                <c:pt idx="4592">
                  <c:v>43027.09375</c:v>
                </c:pt>
                <c:pt idx="4593">
                  <c:v>43027.114583333401</c:v>
                </c:pt>
                <c:pt idx="4594">
                  <c:v>43027.135416666599</c:v>
                </c:pt>
                <c:pt idx="4595">
                  <c:v>43027.15625</c:v>
                </c:pt>
                <c:pt idx="4596">
                  <c:v>43027.177083333401</c:v>
                </c:pt>
                <c:pt idx="4597">
                  <c:v>43027.197916666599</c:v>
                </c:pt>
                <c:pt idx="4598">
                  <c:v>43027.21875</c:v>
                </c:pt>
                <c:pt idx="4599">
                  <c:v>43027.239583333401</c:v>
                </c:pt>
                <c:pt idx="4600">
                  <c:v>43027.260416666599</c:v>
                </c:pt>
                <c:pt idx="4601">
                  <c:v>43027.28125</c:v>
                </c:pt>
                <c:pt idx="4602">
                  <c:v>43027.302083333401</c:v>
                </c:pt>
                <c:pt idx="4603">
                  <c:v>43027.322916666599</c:v>
                </c:pt>
                <c:pt idx="4604">
                  <c:v>43027.34375</c:v>
                </c:pt>
                <c:pt idx="4605">
                  <c:v>43027.364583333401</c:v>
                </c:pt>
                <c:pt idx="4606">
                  <c:v>43027.385416666599</c:v>
                </c:pt>
                <c:pt idx="4607">
                  <c:v>43027.40625</c:v>
                </c:pt>
                <c:pt idx="4608">
                  <c:v>43027.427083333401</c:v>
                </c:pt>
                <c:pt idx="4609">
                  <c:v>43027.447916666599</c:v>
                </c:pt>
                <c:pt idx="4610">
                  <c:v>43027.46875</c:v>
                </c:pt>
                <c:pt idx="4611">
                  <c:v>43027.489583333401</c:v>
                </c:pt>
                <c:pt idx="4612">
                  <c:v>43027.510416666599</c:v>
                </c:pt>
                <c:pt idx="4613">
                  <c:v>43027.53125</c:v>
                </c:pt>
                <c:pt idx="4614">
                  <c:v>43027.552083333401</c:v>
                </c:pt>
                <c:pt idx="4615">
                  <c:v>43027.572916666599</c:v>
                </c:pt>
                <c:pt idx="4616">
                  <c:v>43027.59375</c:v>
                </c:pt>
                <c:pt idx="4617">
                  <c:v>43027.614583333401</c:v>
                </c:pt>
                <c:pt idx="4618">
                  <c:v>43027.635416666599</c:v>
                </c:pt>
                <c:pt idx="4619">
                  <c:v>43027.65625</c:v>
                </c:pt>
                <c:pt idx="4620">
                  <c:v>43027.677083333401</c:v>
                </c:pt>
                <c:pt idx="4621">
                  <c:v>43027.697916666599</c:v>
                </c:pt>
                <c:pt idx="4622">
                  <c:v>43027.71875</c:v>
                </c:pt>
                <c:pt idx="4623">
                  <c:v>43027.739583333401</c:v>
                </c:pt>
                <c:pt idx="4624">
                  <c:v>43027.760416666599</c:v>
                </c:pt>
                <c:pt idx="4625">
                  <c:v>43027.78125</c:v>
                </c:pt>
                <c:pt idx="4626">
                  <c:v>43027.802083333401</c:v>
                </c:pt>
                <c:pt idx="4627">
                  <c:v>43027.822916666599</c:v>
                </c:pt>
                <c:pt idx="4628">
                  <c:v>43027.84375</c:v>
                </c:pt>
                <c:pt idx="4629">
                  <c:v>43027.864583333401</c:v>
                </c:pt>
                <c:pt idx="4630">
                  <c:v>43027.885416666599</c:v>
                </c:pt>
                <c:pt idx="4631">
                  <c:v>43027.90625</c:v>
                </c:pt>
                <c:pt idx="4632">
                  <c:v>43027.927083333401</c:v>
                </c:pt>
                <c:pt idx="4633">
                  <c:v>43027.947916666599</c:v>
                </c:pt>
                <c:pt idx="4634">
                  <c:v>43027.96875</c:v>
                </c:pt>
                <c:pt idx="4635">
                  <c:v>43027.989583333401</c:v>
                </c:pt>
                <c:pt idx="4636">
                  <c:v>43028.010416666599</c:v>
                </c:pt>
                <c:pt idx="4637">
                  <c:v>43028.03125</c:v>
                </c:pt>
                <c:pt idx="4638">
                  <c:v>43028.052083333401</c:v>
                </c:pt>
                <c:pt idx="4639">
                  <c:v>43028.072916666599</c:v>
                </c:pt>
                <c:pt idx="4640">
                  <c:v>43028.09375</c:v>
                </c:pt>
                <c:pt idx="4641">
                  <c:v>43028.114583333401</c:v>
                </c:pt>
                <c:pt idx="4642">
                  <c:v>43028.135416666599</c:v>
                </c:pt>
                <c:pt idx="4643">
                  <c:v>43028.15625</c:v>
                </c:pt>
                <c:pt idx="4644">
                  <c:v>43028.177083333401</c:v>
                </c:pt>
                <c:pt idx="4645">
                  <c:v>43028.197916666599</c:v>
                </c:pt>
                <c:pt idx="4646">
                  <c:v>43028.21875</c:v>
                </c:pt>
                <c:pt idx="4647">
                  <c:v>43028.239583333401</c:v>
                </c:pt>
                <c:pt idx="4648">
                  <c:v>43028.260416666599</c:v>
                </c:pt>
                <c:pt idx="4649">
                  <c:v>43028.28125</c:v>
                </c:pt>
                <c:pt idx="4650">
                  <c:v>43028.302083333401</c:v>
                </c:pt>
                <c:pt idx="4651">
                  <c:v>43028.322916666599</c:v>
                </c:pt>
                <c:pt idx="4652">
                  <c:v>43028.34375</c:v>
                </c:pt>
                <c:pt idx="4653">
                  <c:v>43028.364583333401</c:v>
                </c:pt>
                <c:pt idx="4654">
                  <c:v>43028.385416666599</c:v>
                </c:pt>
                <c:pt idx="4655">
                  <c:v>43028.40625</c:v>
                </c:pt>
                <c:pt idx="4656">
                  <c:v>43028.427083333401</c:v>
                </c:pt>
                <c:pt idx="4657">
                  <c:v>43028.447916666599</c:v>
                </c:pt>
                <c:pt idx="4658">
                  <c:v>43028.46875</c:v>
                </c:pt>
                <c:pt idx="4659">
                  <c:v>43028.489583333401</c:v>
                </c:pt>
                <c:pt idx="4660">
                  <c:v>43028.510416666599</c:v>
                </c:pt>
                <c:pt idx="4661">
                  <c:v>43028.53125</c:v>
                </c:pt>
                <c:pt idx="4662">
                  <c:v>43028.552083333401</c:v>
                </c:pt>
                <c:pt idx="4663">
                  <c:v>43028.572916666599</c:v>
                </c:pt>
                <c:pt idx="4664">
                  <c:v>43028.59375</c:v>
                </c:pt>
                <c:pt idx="4665">
                  <c:v>43028.614583333401</c:v>
                </c:pt>
                <c:pt idx="4666">
                  <c:v>43028.635416666599</c:v>
                </c:pt>
                <c:pt idx="4667">
                  <c:v>43028.65625</c:v>
                </c:pt>
                <c:pt idx="4668">
                  <c:v>43028.677083333401</c:v>
                </c:pt>
                <c:pt idx="4669">
                  <c:v>43028.697916666599</c:v>
                </c:pt>
                <c:pt idx="4670">
                  <c:v>43028.71875</c:v>
                </c:pt>
                <c:pt idx="4671">
                  <c:v>43028.739583333401</c:v>
                </c:pt>
                <c:pt idx="4672">
                  <c:v>43028.760416666599</c:v>
                </c:pt>
                <c:pt idx="4673">
                  <c:v>43028.78125</c:v>
                </c:pt>
                <c:pt idx="4674">
                  <c:v>43028.802083333401</c:v>
                </c:pt>
                <c:pt idx="4675">
                  <c:v>43028.822916666599</c:v>
                </c:pt>
                <c:pt idx="4676">
                  <c:v>43028.84375</c:v>
                </c:pt>
                <c:pt idx="4677">
                  <c:v>43028.864583333401</c:v>
                </c:pt>
                <c:pt idx="4678">
                  <c:v>43028.885416666599</c:v>
                </c:pt>
                <c:pt idx="4679">
                  <c:v>43028.90625</c:v>
                </c:pt>
                <c:pt idx="4680">
                  <c:v>43028.927083333401</c:v>
                </c:pt>
                <c:pt idx="4681">
                  <c:v>43028.947916666599</c:v>
                </c:pt>
                <c:pt idx="4682">
                  <c:v>43028.96875</c:v>
                </c:pt>
                <c:pt idx="4683">
                  <c:v>43028.989583333401</c:v>
                </c:pt>
                <c:pt idx="4684">
                  <c:v>43029.010416666599</c:v>
                </c:pt>
                <c:pt idx="4685">
                  <c:v>43029.03125</c:v>
                </c:pt>
                <c:pt idx="4686">
                  <c:v>43029.052083333401</c:v>
                </c:pt>
                <c:pt idx="4687">
                  <c:v>43029.072916666599</c:v>
                </c:pt>
                <c:pt idx="4688">
                  <c:v>43029.09375</c:v>
                </c:pt>
                <c:pt idx="4689">
                  <c:v>43029.114583333401</c:v>
                </c:pt>
                <c:pt idx="4690">
                  <c:v>43029.135416666599</c:v>
                </c:pt>
                <c:pt idx="4691">
                  <c:v>43029.15625</c:v>
                </c:pt>
                <c:pt idx="4692">
                  <c:v>43029.177083333401</c:v>
                </c:pt>
                <c:pt idx="4693">
                  <c:v>43029.197916666599</c:v>
                </c:pt>
                <c:pt idx="4694">
                  <c:v>43029.21875</c:v>
                </c:pt>
                <c:pt idx="4695">
                  <c:v>43029.239583333401</c:v>
                </c:pt>
                <c:pt idx="4696">
                  <c:v>43029.260416666599</c:v>
                </c:pt>
                <c:pt idx="4697">
                  <c:v>43029.28125</c:v>
                </c:pt>
                <c:pt idx="4698">
                  <c:v>43029.302083333401</c:v>
                </c:pt>
                <c:pt idx="4699">
                  <c:v>43029.322916666599</c:v>
                </c:pt>
                <c:pt idx="4700">
                  <c:v>43029.34375</c:v>
                </c:pt>
                <c:pt idx="4701">
                  <c:v>43029.364583333401</c:v>
                </c:pt>
                <c:pt idx="4702">
                  <c:v>43029.385416666599</c:v>
                </c:pt>
                <c:pt idx="4703">
                  <c:v>43029.40625</c:v>
                </c:pt>
                <c:pt idx="4704">
                  <c:v>43029.427083333401</c:v>
                </c:pt>
                <c:pt idx="4705">
                  <c:v>43029.447916666599</c:v>
                </c:pt>
                <c:pt idx="4706">
                  <c:v>43029.46875</c:v>
                </c:pt>
                <c:pt idx="4707">
                  <c:v>43029.489583333401</c:v>
                </c:pt>
                <c:pt idx="4708">
                  <c:v>43029.510416666599</c:v>
                </c:pt>
                <c:pt idx="4709">
                  <c:v>43029.53125</c:v>
                </c:pt>
                <c:pt idx="4710">
                  <c:v>43029.552083333401</c:v>
                </c:pt>
                <c:pt idx="4711">
                  <c:v>43029.572916666599</c:v>
                </c:pt>
                <c:pt idx="4712">
                  <c:v>43029.59375</c:v>
                </c:pt>
                <c:pt idx="4713">
                  <c:v>43029.614583333401</c:v>
                </c:pt>
                <c:pt idx="4714">
                  <c:v>43029.635416666599</c:v>
                </c:pt>
                <c:pt idx="4715">
                  <c:v>43029.65625</c:v>
                </c:pt>
                <c:pt idx="4716">
                  <c:v>43029.677083333401</c:v>
                </c:pt>
                <c:pt idx="4717">
                  <c:v>43029.697916666599</c:v>
                </c:pt>
                <c:pt idx="4718">
                  <c:v>43029.71875</c:v>
                </c:pt>
                <c:pt idx="4719">
                  <c:v>43029.739583333401</c:v>
                </c:pt>
                <c:pt idx="4720">
                  <c:v>43029.760416666599</c:v>
                </c:pt>
                <c:pt idx="4721">
                  <c:v>43029.78125</c:v>
                </c:pt>
                <c:pt idx="4722">
                  <c:v>43029.802083333401</c:v>
                </c:pt>
                <c:pt idx="4723">
                  <c:v>43029.822916666599</c:v>
                </c:pt>
                <c:pt idx="4724">
                  <c:v>43029.84375</c:v>
                </c:pt>
                <c:pt idx="4725">
                  <c:v>43029.864583333401</c:v>
                </c:pt>
                <c:pt idx="4726">
                  <c:v>43029.885416666599</c:v>
                </c:pt>
                <c:pt idx="4727">
                  <c:v>43029.90625</c:v>
                </c:pt>
                <c:pt idx="4728">
                  <c:v>43029.927083333401</c:v>
                </c:pt>
                <c:pt idx="4729">
                  <c:v>43029.947916666599</c:v>
                </c:pt>
                <c:pt idx="4730">
                  <c:v>43029.96875</c:v>
                </c:pt>
                <c:pt idx="4731">
                  <c:v>43029.989583333401</c:v>
                </c:pt>
                <c:pt idx="4732">
                  <c:v>43030.010416666599</c:v>
                </c:pt>
                <c:pt idx="4733">
                  <c:v>43030.03125</c:v>
                </c:pt>
                <c:pt idx="4734">
                  <c:v>43030.052083333401</c:v>
                </c:pt>
                <c:pt idx="4735">
                  <c:v>43030.072916666599</c:v>
                </c:pt>
                <c:pt idx="4736">
                  <c:v>43030.09375</c:v>
                </c:pt>
                <c:pt idx="4737">
                  <c:v>43030.114583333401</c:v>
                </c:pt>
                <c:pt idx="4738">
                  <c:v>43030.135416666599</c:v>
                </c:pt>
                <c:pt idx="4739">
                  <c:v>43030.15625</c:v>
                </c:pt>
                <c:pt idx="4740">
                  <c:v>43030.177083333401</c:v>
                </c:pt>
                <c:pt idx="4741">
                  <c:v>43030.197916666599</c:v>
                </c:pt>
                <c:pt idx="4742">
                  <c:v>43030.21875</c:v>
                </c:pt>
                <c:pt idx="4743">
                  <c:v>43030.239583333401</c:v>
                </c:pt>
                <c:pt idx="4744">
                  <c:v>43030.260416666599</c:v>
                </c:pt>
                <c:pt idx="4745">
                  <c:v>43030.28125</c:v>
                </c:pt>
                <c:pt idx="4746">
                  <c:v>43030.302083333401</c:v>
                </c:pt>
                <c:pt idx="4747">
                  <c:v>43030.322916666599</c:v>
                </c:pt>
                <c:pt idx="4748">
                  <c:v>43030.34375</c:v>
                </c:pt>
                <c:pt idx="4749">
                  <c:v>43030.364583333401</c:v>
                </c:pt>
                <c:pt idx="4750">
                  <c:v>43030.385416666599</c:v>
                </c:pt>
                <c:pt idx="4751">
                  <c:v>43030.40625</c:v>
                </c:pt>
                <c:pt idx="4752">
                  <c:v>43030.427083333401</c:v>
                </c:pt>
                <c:pt idx="4753">
                  <c:v>43030.447916666599</c:v>
                </c:pt>
                <c:pt idx="4754">
                  <c:v>43030.46875</c:v>
                </c:pt>
                <c:pt idx="4755">
                  <c:v>43030.489583333401</c:v>
                </c:pt>
                <c:pt idx="4756">
                  <c:v>43030.510416666599</c:v>
                </c:pt>
                <c:pt idx="4757">
                  <c:v>43030.53125</c:v>
                </c:pt>
                <c:pt idx="4758">
                  <c:v>43030.552083333401</c:v>
                </c:pt>
                <c:pt idx="4759">
                  <c:v>43030.572916666599</c:v>
                </c:pt>
                <c:pt idx="4760">
                  <c:v>43030.59375</c:v>
                </c:pt>
                <c:pt idx="4761">
                  <c:v>43030.614583333401</c:v>
                </c:pt>
                <c:pt idx="4762">
                  <c:v>43030.635416666599</c:v>
                </c:pt>
                <c:pt idx="4763">
                  <c:v>43030.65625</c:v>
                </c:pt>
                <c:pt idx="4764">
                  <c:v>43030.677083333401</c:v>
                </c:pt>
                <c:pt idx="4765">
                  <c:v>43030.697916666599</c:v>
                </c:pt>
                <c:pt idx="4766">
                  <c:v>43030.71875</c:v>
                </c:pt>
                <c:pt idx="4767">
                  <c:v>43030.739583333401</c:v>
                </c:pt>
                <c:pt idx="4768">
                  <c:v>43030.760416666599</c:v>
                </c:pt>
                <c:pt idx="4769">
                  <c:v>43030.78125</c:v>
                </c:pt>
                <c:pt idx="4770">
                  <c:v>43030.802083333401</c:v>
                </c:pt>
                <c:pt idx="4771">
                  <c:v>43030.822916666599</c:v>
                </c:pt>
                <c:pt idx="4772">
                  <c:v>43030.84375</c:v>
                </c:pt>
                <c:pt idx="4773">
                  <c:v>43030.864583333401</c:v>
                </c:pt>
                <c:pt idx="4774">
                  <c:v>43030.885416666599</c:v>
                </c:pt>
                <c:pt idx="4775">
                  <c:v>43030.90625</c:v>
                </c:pt>
                <c:pt idx="4776">
                  <c:v>43030.927083333401</c:v>
                </c:pt>
                <c:pt idx="4777">
                  <c:v>43030.947916666599</c:v>
                </c:pt>
                <c:pt idx="4778">
                  <c:v>43030.96875</c:v>
                </c:pt>
                <c:pt idx="4779">
                  <c:v>43030.989583333401</c:v>
                </c:pt>
                <c:pt idx="4780">
                  <c:v>43031.010416666599</c:v>
                </c:pt>
                <c:pt idx="4781">
                  <c:v>43031.03125</c:v>
                </c:pt>
                <c:pt idx="4782">
                  <c:v>43031.052083333401</c:v>
                </c:pt>
                <c:pt idx="4783">
                  <c:v>43031.072916666599</c:v>
                </c:pt>
                <c:pt idx="4784">
                  <c:v>43031.09375</c:v>
                </c:pt>
                <c:pt idx="4785">
                  <c:v>43031.114583333401</c:v>
                </c:pt>
                <c:pt idx="4786">
                  <c:v>43031.135416666599</c:v>
                </c:pt>
                <c:pt idx="4787">
                  <c:v>43031.15625</c:v>
                </c:pt>
                <c:pt idx="4788">
                  <c:v>43031.177083333401</c:v>
                </c:pt>
                <c:pt idx="4789">
                  <c:v>43031.197916666599</c:v>
                </c:pt>
                <c:pt idx="4790">
                  <c:v>43031.21875</c:v>
                </c:pt>
                <c:pt idx="4791">
                  <c:v>43031.239583333401</c:v>
                </c:pt>
                <c:pt idx="4792">
                  <c:v>43031.260416666599</c:v>
                </c:pt>
                <c:pt idx="4793">
                  <c:v>43031.28125</c:v>
                </c:pt>
                <c:pt idx="4794">
                  <c:v>43031.302083333401</c:v>
                </c:pt>
                <c:pt idx="4795">
                  <c:v>43031.322916666599</c:v>
                </c:pt>
                <c:pt idx="4796">
                  <c:v>43031.34375</c:v>
                </c:pt>
                <c:pt idx="4797">
                  <c:v>43031.364583333401</c:v>
                </c:pt>
                <c:pt idx="4798">
                  <c:v>43031.385416666599</c:v>
                </c:pt>
                <c:pt idx="4799">
                  <c:v>43031.40625</c:v>
                </c:pt>
                <c:pt idx="4800">
                  <c:v>43031.427083333401</c:v>
                </c:pt>
                <c:pt idx="4801">
                  <c:v>43031.447916666599</c:v>
                </c:pt>
                <c:pt idx="4802">
                  <c:v>43031.46875</c:v>
                </c:pt>
                <c:pt idx="4803">
                  <c:v>43031.489583333401</c:v>
                </c:pt>
                <c:pt idx="4804">
                  <c:v>43031.510416666599</c:v>
                </c:pt>
                <c:pt idx="4805">
                  <c:v>43031.53125</c:v>
                </c:pt>
                <c:pt idx="4806">
                  <c:v>43031.552083333401</c:v>
                </c:pt>
                <c:pt idx="4807">
                  <c:v>43031.572916666599</c:v>
                </c:pt>
                <c:pt idx="4808">
                  <c:v>43031.59375</c:v>
                </c:pt>
                <c:pt idx="4809">
                  <c:v>43031.614583333401</c:v>
                </c:pt>
                <c:pt idx="4810">
                  <c:v>43031.635416666599</c:v>
                </c:pt>
                <c:pt idx="4811">
                  <c:v>43031.65625</c:v>
                </c:pt>
                <c:pt idx="4812">
                  <c:v>43031.677083333401</c:v>
                </c:pt>
                <c:pt idx="4813">
                  <c:v>43031.697916666599</c:v>
                </c:pt>
                <c:pt idx="4814">
                  <c:v>43031.71875</c:v>
                </c:pt>
                <c:pt idx="4815">
                  <c:v>43031.739583333401</c:v>
                </c:pt>
                <c:pt idx="4816">
                  <c:v>43031.760416666599</c:v>
                </c:pt>
                <c:pt idx="4817">
                  <c:v>43031.78125</c:v>
                </c:pt>
                <c:pt idx="4818">
                  <c:v>43031.802083333401</c:v>
                </c:pt>
                <c:pt idx="4819">
                  <c:v>43031.822916666599</c:v>
                </c:pt>
                <c:pt idx="4820">
                  <c:v>43031.84375</c:v>
                </c:pt>
                <c:pt idx="4821">
                  <c:v>43031.864583333401</c:v>
                </c:pt>
                <c:pt idx="4822">
                  <c:v>43031.885416666599</c:v>
                </c:pt>
                <c:pt idx="4823">
                  <c:v>43031.90625</c:v>
                </c:pt>
                <c:pt idx="4824">
                  <c:v>43031.927083333401</c:v>
                </c:pt>
                <c:pt idx="4825">
                  <c:v>43031.947916666599</c:v>
                </c:pt>
                <c:pt idx="4826">
                  <c:v>43031.96875</c:v>
                </c:pt>
                <c:pt idx="4827">
                  <c:v>43031.989583333401</c:v>
                </c:pt>
                <c:pt idx="4828">
                  <c:v>43032.010416666599</c:v>
                </c:pt>
                <c:pt idx="4829">
                  <c:v>43032.03125</c:v>
                </c:pt>
                <c:pt idx="4830">
                  <c:v>43032.052083333401</c:v>
                </c:pt>
                <c:pt idx="4831">
                  <c:v>43032.072916666599</c:v>
                </c:pt>
                <c:pt idx="4832">
                  <c:v>43032.09375</c:v>
                </c:pt>
                <c:pt idx="4833">
                  <c:v>43032.114583333401</c:v>
                </c:pt>
                <c:pt idx="4834">
                  <c:v>43032.135416666599</c:v>
                </c:pt>
                <c:pt idx="4835">
                  <c:v>43032.15625</c:v>
                </c:pt>
                <c:pt idx="4836">
                  <c:v>43032.177083333401</c:v>
                </c:pt>
                <c:pt idx="4837">
                  <c:v>43032.197916666599</c:v>
                </c:pt>
                <c:pt idx="4838">
                  <c:v>43032.21875</c:v>
                </c:pt>
                <c:pt idx="4839">
                  <c:v>43032.239583333401</c:v>
                </c:pt>
                <c:pt idx="4840">
                  <c:v>43032.260416666599</c:v>
                </c:pt>
                <c:pt idx="4841">
                  <c:v>43032.28125</c:v>
                </c:pt>
                <c:pt idx="4842">
                  <c:v>43032.302083333401</c:v>
                </c:pt>
                <c:pt idx="4843">
                  <c:v>43032.322916666599</c:v>
                </c:pt>
                <c:pt idx="4844">
                  <c:v>43032.34375</c:v>
                </c:pt>
                <c:pt idx="4845">
                  <c:v>43032.364583333401</c:v>
                </c:pt>
                <c:pt idx="4846">
                  <c:v>43032.385416666599</c:v>
                </c:pt>
                <c:pt idx="4847">
                  <c:v>43032.40625</c:v>
                </c:pt>
                <c:pt idx="4848">
                  <c:v>43032.427083333401</c:v>
                </c:pt>
                <c:pt idx="4849">
                  <c:v>43032.447916666599</c:v>
                </c:pt>
                <c:pt idx="4850">
                  <c:v>43032.46875</c:v>
                </c:pt>
                <c:pt idx="4851">
                  <c:v>43032.489583333401</c:v>
                </c:pt>
                <c:pt idx="4852">
                  <c:v>43032.510416666599</c:v>
                </c:pt>
                <c:pt idx="4853">
                  <c:v>43032.53125</c:v>
                </c:pt>
                <c:pt idx="4854">
                  <c:v>43032.552083333401</c:v>
                </c:pt>
                <c:pt idx="4855">
                  <c:v>43032.572916666599</c:v>
                </c:pt>
                <c:pt idx="4856">
                  <c:v>43032.59375</c:v>
                </c:pt>
                <c:pt idx="4857">
                  <c:v>43032.614583333401</c:v>
                </c:pt>
                <c:pt idx="4858">
                  <c:v>43032.635416666599</c:v>
                </c:pt>
                <c:pt idx="4859">
                  <c:v>43032.65625</c:v>
                </c:pt>
                <c:pt idx="4860">
                  <c:v>43032.677083333401</c:v>
                </c:pt>
                <c:pt idx="4861">
                  <c:v>43032.697916666599</c:v>
                </c:pt>
                <c:pt idx="4862">
                  <c:v>43032.71875</c:v>
                </c:pt>
                <c:pt idx="4863">
                  <c:v>43032.739583333401</c:v>
                </c:pt>
                <c:pt idx="4864">
                  <c:v>43032.760416666599</c:v>
                </c:pt>
                <c:pt idx="4865">
                  <c:v>43032.78125</c:v>
                </c:pt>
                <c:pt idx="4866">
                  <c:v>43032.802083333401</c:v>
                </c:pt>
                <c:pt idx="4867">
                  <c:v>43032.822916666599</c:v>
                </c:pt>
                <c:pt idx="4868">
                  <c:v>43032.84375</c:v>
                </c:pt>
                <c:pt idx="4869">
                  <c:v>43032.864583333401</c:v>
                </c:pt>
                <c:pt idx="4870">
                  <c:v>43032.885416666599</c:v>
                </c:pt>
                <c:pt idx="4871">
                  <c:v>43032.90625</c:v>
                </c:pt>
                <c:pt idx="4872">
                  <c:v>43032.927083333401</c:v>
                </c:pt>
                <c:pt idx="4873">
                  <c:v>43032.947916666599</c:v>
                </c:pt>
                <c:pt idx="4874">
                  <c:v>43032.96875</c:v>
                </c:pt>
                <c:pt idx="4875">
                  <c:v>43032.989583333401</c:v>
                </c:pt>
                <c:pt idx="4876">
                  <c:v>43033.010416666599</c:v>
                </c:pt>
                <c:pt idx="4877">
                  <c:v>43033.03125</c:v>
                </c:pt>
                <c:pt idx="4878">
                  <c:v>43033.052083333401</c:v>
                </c:pt>
                <c:pt idx="4879">
                  <c:v>43033.072916666599</c:v>
                </c:pt>
                <c:pt idx="4880">
                  <c:v>43033.09375</c:v>
                </c:pt>
                <c:pt idx="4881">
                  <c:v>43033.114583333401</c:v>
                </c:pt>
                <c:pt idx="4882">
                  <c:v>43033.135416666599</c:v>
                </c:pt>
                <c:pt idx="4883">
                  <c:v>43033.15625</c:v>
                </c:pt>
                <c:pt idx="4884">
                  <c:v>43033.177083333401</c:v>
                </c:pt>
                <c:pt idx="4885">
                  <c:v>43033.197916666599</c:v>
                </c:pt>
                <c:pt idx="4886">
                  <c:v>43033.21875</c:v>
                </c:pt>
                <c:pt idx="4887">
                  <c:v>43033.239583333401</c:v>
                </c:pt>
                <c:pt idx="4888">
                  <c:v>43033.260416666599</c:v>
                </c:pt>
                <c:pt idx="4889">
                  <c:v>43033.28125</c:v>
                </c:pt>
                <c:pt idx="4890">
                  <c:v>43033.302083333401</c:v>
                </c:pt>
                <c:pt idx="4891">
                  <c:v>43033.322916666599</c:v>
                </c:pt>
                <c:pt idx="4892">
                  <c:v>43033.34375</c:v>
                </c:pt>
                <c:pt idx="4893">
                  <c:v>43033.364583333401</c:v>
                </c:pt>
                <c:pt idx="4894">
                  <c:v>43033.385416666599</c:v>
                </c:pt>
                <c:pt idx="4895">
                  <c:v>43033.40625</c:v>
                </c:pt>
                <c:pt idx="4896">
                  <c:v>43033.427083333401</c:v>
                </c:pt>
                <c:pt idx="4897">
                  <c:v>43033.447916666599</c:v>
                </c:pt>
                <c:pt idx="4898">
                  <c:v>43033.46875</c:v>
                </c:pt>
                <c:pt idx="4899">
                  <c:v>43033.489583333401</c:v>
                </c:pt>
                <c:pt idx="4900">
                  <c:v>43033.510416666599</c:v>
                </c:pt>
                <c:pt idx="4901">
                  <c:v>43033.53125</c:v>
                </c:pt>
                <c:pt idx="4902">
                  <c:v>43033.552083333401</c:v>
                </c:pt>
                <c:pt idx="4903">
                  <c:v>43033.572916666599</c:v>
                </c:pt>
                <c:pt idx="4904">
                  <c:v>43033.59375</c:v>
                </c:pt>
                <c:pt idx="4905">
                  <c:v>43033.614583333401</c:v>
                </c:pt>
                <c:pt idx="4906">
                  <c:v>43033.635416666599</c:v>
                </c:pt>
                <c:pt idx="4907">
                  <c:v>43033.65625</c:v>
                </c:pt>
                <c:pt idx="4908">
                  <c:v>43033.677083333401</c:v>
                </c:pt>
                <c:pt idx="4909">
                  <c:v>43033.697916666599</c:v>
                </c:pt>
                <c:pt idx="4910">
                  <c:v>43033.71875</c:v>
                </c:pt>
                <c:pt idx="4911">
                  <c:v>43033.739583333401</c:v>
                </c:pt>
                <c:pt idx="4912">
                  <c:v>43033.760416666599</c:v>
                </c:pt>
                <c:pt idx="4913">
                  <c:v>43033.78125</c:v>
                </c:pt>
                <c:pt idx="4914">
                  <c:v>43033.802083333401</c:v>
                </c:pt>
                <c:pt idx="4915">
                  <c:v>43033.822916666599</c:v>
                </c:pt>
                <c:pt idx="4916">
                  <c:v>43033.84375</c:v>
                </c:pt>
                <c:pt idx="4917">
                  <c:v>43033.864583333401</c:v>
                </c:pt>
                <c:pt idx="4918">
                  <c:v>43033.885416666599</c:v>
                </c:pt>
                <c:pt idx="4919">
                  <c:v>43033.90625</c:v>
                </c:pt>
                <c:pt idx="4920">
                  <c:v>43033.927083333401</c:v>
                </c:pt>
                <c:pt idx="4921">
                  <c:v>43033.947916666599</c:v>
                </c:pt>
                <c:pt idx="4922">
                  <c:v>43033.96875</c:v>
                </c:pt>
                <c:pt idx="4923">
                  <c:v>43033.989583333401</c:v>
                </c:pt>
                <c:pt idx="4924">
                  <c:v>43034.010416666599</c:v>
                </c:pt>
                <c:pt idx="4925">
                  <c:v>43034.03125</c:v>
                </c:pt>
                <c:pt idx="4926">
                  <c:v>43034.052083333401</c:v>
                </c:pt>
                <c:pt idx="4927">
                  <c:v>43034.072916666599</c:v>
                </c:pt>
                <c:pt idx="4928">
                  <c:v>43034.09375</c:v>
                </c:pt>
                <c:pt idx="4929">
                  <c:v>43034.114583333401</c:v>
                </c:pt>
                <c:pt idx="4930">
                  <c:v>43034.135416666599</c:v>
                </c:pt>
                <c:pt idx="4931">
                  <c:v>43034.15625</c:v>
                </c:pt>
                <c:pt idx="4932">
                  <c:v>43034.177083333401</c:v>
                </c:pt>
                <c:pt idx="4933">
                  <c:v>43034.197916666599</c:v>
                </c:pt>
                <c:pt idx="4934">
                  <c:v>43034.21875</c:v>
                </c:pt>
                <c:pt idx="4935">
                  <c:v>43034.239583333401</c:v>
                </c:pt>
                <c:pt idx="4936">
                  <c:v>43034.260416666599</c:v>
                </c:pt>
                <c:pt idx="4937">
                  <c:v>43034.28125</c:v>
                </c:pt>
                <c:pt idx="4938">
                  <c:v>43034.302083333401</c:v>
                </c:pt>
                <c:pt idx="4939">
                  <c:v>43034.322916666599</c:v>
                </c:pt>
                <c:pt idx="4940">
                  <c:v>43034.34375</c:v>
                </c:pt>
                <c:pt idx="4941">
                  <c:v>43034.364583333401</c:v>
                </c:pt>
                <c:pt idx="4942">
                  <c:v>43034.385416666599</c:v>
                </c:pt>
                <c:pt idx="4943">
                  <c:v>43034.40625</c:v>
                </c:pt>
                <c:pt idx="4944">
                  <c:v>43034.427083333401</c:v>
                </c:pt>
                <c:pt idx="4945">
                  <c:v>43034.447916666599</c:v>
                </c:pt>
                <c:pt idx="4946">
                  <c:v>43034.46875</c:v>
                </c:pt>
                <c:pt idx="4947">
                  <c:v>43034.489583333401</c:v>
                </c:pt>
                <c:pt idx="4948">
                  <c:v>43034.510416666599</c:v>
                </c:pt>
                <c:pt idx="4949">
                  <c:v>43034.53125</c:v>
                </c:pt>
                <c:pt idx="4950">
                  <c:v>43034.552083333401</c:v>
                </c:pt>
                <c:pt idx="4951">
                  <c:v>43034.572916666599</c:v>
                </c:pt>
                <c:pt idx="4952">
                  <c:v>43034.59375</c:v>
                </c:pt>
                <c:pt idx="4953">
                  <c:v>43034.614583333401</c:v>
                </c:pt>
                <c:pt idx="4954">
                  <c:v>43034.635416666599</c:v>
                </c:pt>
                <c:pt idx="4955">
                  <c:v>43034.65625</c:v>
                </c:pt>
                <c:pt idx="4956">
                  <c:v>43034.677083333401</c:v>
                </c:pt>
                <c:pt idx="4957">
                  <c:v>43034.697916666599</c:v>
                </c:pt>
                <c:pt idx="4958">
                  <c:v>43034.71875</c:v>
                </c:pt>
                <c:pt idx="4959">
                  <c:v>43034.739583333401</c:v>
                </c:pt>
                <c:pt idx="4960">
                  <c:v>43034.760416666599</c:v>
                </c:pt>
                <c:pt idx="4961">
                  <c:v>43034.78125</c:v>
                </c:pt>
                <c:pt idx="4962">
                  <c:v>43034.802083333401</c:v>
                </c:pt>
                <c:pt idx="4963">
                  <c:v>43034.822916666599</c:v>
                </c:pt>
                <c:pt idx="4964">
                  <c:v>43034.84375</c:v>
                </c:pt>
                <c:pt idx="4965">
                  <c:v>43034.864583333401</c:v>
                </c:pt>
                <c:pt idx="4966">
                  <c:v>43034.885416666599</c:v>
                </c:pt>
                <c:pt idx="4967">
                  <c:v>43034.90625</c:v>
                </c:pt>
                <c:pt idx="4968">
                  <c:v>43034.927083333401</c:v>
                </c:pt>
                <c:pt idx="4969">
                  <c:v>43034.947916666599</c:v>
                </c:pt>
                <c:pt idx="4970">
                  <c:v>43034.96875</c:v>
                </c:pt>
                <c:pt idx="4971">
                  <c:v>43034.989583333401</c:v>
                </c:pt>
                <c:pt idx="4972">
                  <c:v>43035.010416666599</c:v>
                </c:pt>
                <c:pt idx="4973">
                  <c:v>43035.03125</c:v>
                </c:pt>
                <c:pt idx="4974">
                  <c:v>43035.052083333401</c:v>
                </c:pt>
                <c:pt idx="4975">
                  <c:v>43035.072916666599</c:v>
                </c:pt>
                <c:pt idx="4976">
                  <c:v>43035.09375</c:v>
                </c:pt>
                <c:pt idx="4977">
                  <c:v>43035.114583333401</c:v>
                </c:pt>
                <c:pt idx="4978">
                  <c:v>43035.135416666599</c:v>
                </c:pt>
                <c:pt idx="4979">
                  <c:v>43035.15625</c:v>
                </c:pt>
                <c:pt idx="4980">
                  <c:v>43035.177083333401</c:v>
                </c:pt>
                <c:pt idx="4981">
                  <c:v>43035.197916666599</c:v>
                </c:pt>
                <c:pt idx="4982">
                  <c:v>43035.21875</c:v>
                </c:pt>
                <c:pt idx="4983">
                  <c:v>43035.239583333401</c:v>
                </c:pt>
                <c:pt idx="4984">
                  <c:v>43035.260416666599</c:v>
                </c:pt>
                <c:pt idx="4985">
                  <c:v>43035.28125</c:v>
                </c:pt>
                <c:pt idx="4986">
                  <c:v>43035.302083333401</c:v>
                </c:pt>
                <c:pt idx="4987">
                  <c:v>43035.322916666599</c:v>
                </c:pt>
                <c:pt idx="4988">
                  <c:v>43035.34375</c:v>
                </c:pt>
                <c:pt idx="4989">
                  <c:v>43035.364583333401</c:v>
                </c:pt>
                <c:pt idx="4990">
                  <c:v>43035.385416666599</c:v>
                </c:pt>
                <c:pt idx="4991">
                  <c:v>43035.40625</c:v>
                </c:pt>
                <c:pt idx="4992">
                  <c:v>43035.427083333401</c:v>
                </c:pt>
                <c:pt idx="4993">
                  <c:v>43035.447916666599</c:v>
                </c:pt>
                <c:pt idx="4994">
                  <c:v>43035.46875</c:v>
                </c:pt>
                <c:pt idx="4995">
                  <c:v>43035.489583333401</c:v>
                </c:pt>
                <c:pt idx="4996">
                  <c:v>43035.510416666599</c:v>
                </c:pt>
                <c:pt idx="4997">
                  <c:v>43035.53125</c:v>
                </c:pt>
                <c:pt idx="4998">
                  <c:v>43035.552083333401</c:v>
                </c:pt>
                <c:pt idx="4999">
                  <c:v>43035.572916666599</c:v>
                </c:pt>
                <c:pt idx="5000">
                  <c:v>43035.59375</c:v>
                </c:pt>
                <c:pt idx="5001">
                  <c:v>43035.614583333401</c:v>
                </c:pt>
                <c:pt idx="5002">
                  <c:v>43035.635416666599</c:v>
                </c:pt>
                <c:pt idx="5003">
                  <c:v>43035.65625</c:v>
                </c:pt>
                <c:pt idx="5004">
                  <c:v>43035.677083333401</c:v>
                </c:pt>
                <c:pt idx="5005">
                  <c:v>43035.697916666599</c:v>
                </c:pt>
                <c:pt idx="5006">
                  <c:v>43035.71875</c:v>
                </c:pt>
                <c:pt idx="5007">
                  <c:v>43035.739583333401</c:v>
                </c:pt>
                <c:pt idx="5008">
                  <c:v>43035.760416666599</c:v>
                </c:pt>
                <c:pt idx="5009">
                  <c:v>43035.78125</c:v>
                </c:pt>
                <c:pt idx="5010">
                  <c:v>43035.802083333401</c:v>
                </c:pt>
                <c:pt idx="5011">
                  <c:v>43035.822916666599</c:v>
                </c:pt>
                <c:pt idx="5012">
                  <c:v>43035.84375</c:v>
                </c:pt>
                <c:pt idx="5013">
                  <c:v>43035.864583333401</c:v>
                </c:pt>
                <c:pt idx="5014">
                  <c:v>43035.885416666599</c:v>
                </c:pt>
                <c:pt idx="5015">
                  <c:v>43035.90625</c:v>
                </c:pt>
                <c:pt idx="5016">
                  <c:v>43035.927083333401</c:v>
                </c:pt>
                <c:pt idx="5017">
                  <c:v>43035.947916666599</c:v>
                </c:pt>
                <c:pt idx="5018">
                  <c:v>43035.96875</c:v>
                </c:pt>
                <c:pt idx="5019">
                  <c:v>43035.989583333401</c:v>
                </c:pt>
                <c:pt idx="5020">
                  <c:v>43036.010416666599</c:v>
                </c:pt>
                <c:pt idx="5021">
                  <c:v>43036.03125</c:v>
                </c:pt>
                <c:pt idx="5022">
                  <c:v>43036.052083333401</c:v>
                </c:pt>
                <c:pt idx="5023">
                  <c:v>43036.072916666599</c:v>
                </c:pt>
                <c:pt idx="5024">
                  <c:v>43036.09375</c:v>
                </c:pt>
                <c:pt idx="5025">
                  <c:v>43036.114583333401</c:v>
                </c:pt>
                <c:pt idx="5026">
                  <c:v>43036.135416666599</c:v>
                </c:pt>
                <c:pt idx="5027">
                  <c:v>43036.15625</c:v>
                </c:pt>
                <c:pt idx="5028">
                  <c:v>43036.177083333401</c:v>
                </c:pt>
                <c:pt idx="5029">
                  <c:v>43036.197916666599</c:v>
                </c:pt>
                <c:pt idx="5030">
                  <c:v>43036.21875</c:v>
                </c:pt>
                <c:pt idx="5031">
                  <c:v>43036.239583333401</c:v>
                </c:pt>
                <c:pt idx="5032">
                  <c:v>43036.260416666599</c:v>
                </c:pt>
                <c:pt idx="5033">
                  <c:v>43036.28125</c:v>
                </c:pt>
                <c:pt idx="5034">
                  <c:v>43036.302083333401</c:v>
                </c:pt>
                <c:pt idx="5035">
                  <c:v>43036.322916666599</c:v>
                </c:pt>
                <c:pt idx="5036">
                  <c:v>43036.34375</c:v>
                </c:pt>
                <c:pt idx="5037">
                  <c:v>43036.364583333401</c:v>
                </c:pt>
                <c:pt idx="5038">
                  <c:v>43036.385416666599</c:v>
                </c:pt>
                <c:pt idx="5039">
                  <c:v>43036.40625</c:v>
                </c:pt>
                <c:pt idx="5040">
                  <c:v>43036.427083333401</c:v>
                </c:pt>
                <c:pt idx="5041">
                  <c:v>43036.447916666599</c:v>
                </c:pt>
                <c:pt idx="5042">
                  <c:v>43036.46875</c:v>
                </c:pt>
                <c:pt idx="5043">
                  <c:v>43036.489583333401</c:v>
                </c:pt>
                <c:pt idx="5044">
                  <c:v>43036.510416666599</c:v>
                </c:pt>
                <c:pt idx="5045">
                  <c:v>43036.53125</c:v>
                </c:pt>
                <c:pt idx="5046">
                  <c:v>43036.552083333401</c:v>
                </c:pt>
                <c:pt idx="5047">
                  <c:v>43036.572916666599</c:v>
                </c:pt>
                <c:pt idx="5048">
                  <c:v>43036.59375</c:v>
                </c:pt>
                <c:pt idx="5049">
                  <c:v>43036.614583333401</c:v>
                </c:pt>
                <c:pt idx="5050">
                  <c:v>43036.635416666599</c:v>
                </c:pt>
                <c:pt idx="5051">
                  <c:v>43036.65625</c:v>
                </c:pt>
                <c:pt idx="5052">
                  <c:v>43036.677083333401</c:v>
                </c:pt>
                <c:pt idx="5053">
                  <c:v>43036.697916666599</c:v>
                </c:pt>
                <c:pt idx="5054">
                  <c:v>43036.71875</c:v>
                </c:pt>
                <c:pt idx="5055">
                  <c:v>43036.739583333401</c:v>
                </c:pt>
                <c:pt idx="5056">
                  <c:v>43036.760416666599</c:v>
                </c:pt>
                <c:pt idx="5057">
                  <c:v>43036.78125</c:v>
                </c:pt>
                <c:pt idx="5058">
                  <c:v>43036.802083333401</c:v>
                </c:pt>
                <c:pt idx="5059">
                  <c:v>43036.822916666599</c:v>
                </c:pt>
                <c:pt idx="5060">
                  <c:v>43036.84375</c:v>
                </c:pt>
                <c:pt idx="5061">
                  <c:v>43036.864583333401</c:v>
                </c:pt>
                <c:pt idx="5062">
                  <c:v>43036.885416666599</c:v>
                </c:pt>
                <c:pt idx="5063">
                  <c:v>43036.90625</c:v>
                </c:pt>
                <c:pt idx="5064">
                  <c:v>43036.927083333401</c:v>
                </c:pt>
                <c:pt idx="5065">
                  <c:v>43036.947916666599</c:v>
                </c:pt>
                <c:pt idx="5066">
                  <c:v>43036.96875</c:v>
                </c:pt>
                <c:pt idx="5067">
                  <c:v>43036.989583333401</c:v>
                </c:pt>
                <c:pt idx="5068">
                  <c:v>43037.010416666599</c:v>
                </c:pt>
                <c:pt idx="5069">
                  <c:v>43037.03125</c:v>
                </c:pt>
                <c:pt idx="5070">
                  <c:v>43037.052083333401</c:v>
                </c:pt>
                <c:pt idx="5071">
                  <c:v>43037.072916666599</c:v>
                </c:pt>
                <c:pt idx="5072">
                  <c:v>43037.09375</c:v>
                </c:pt>
                <c:pt idx="5073">
                  <c:v>43037.114583333401</c:v>
                </c:pt>
                <c:pt idx="5074">
                  <c:v>43037.135416666599</c:v>
                </c:pt>
                <c:pt idx="5075">
                  <c:v>43037.15625</c:v>
                </c:pt>
                <c:pt idx="5076">
                  <c:v>43037.177083333401</c:v>
                </c:pt>
                <c:pt idx="5077">
                  <c:v>43037.197916666599</c:v>
                </c:pt>
                <c:pt idx="5078">
                  <c:v>43037.21875</c:v>
                </c:pt>
                <c:pt idx="5079">
                  <c:v>43037.239583333401</c:v>
                </c:pt>
                <c:pt idx="5080">
                  <c:v>43037.260416666599</c:v>
                </c:pt>
                <c:pt idx="5081">
                  <c:v>43037.28125</c:v>
                </c:pt>
                <c:pt idx="5082">
                  <c:v>43037.302083333401</c:v>
                </c:pt>
                <c:pt idx="5083">
                  <c:v>43037.322916666599</c:v>
                </c:pt>
                <c:pt idx="5084">
                  <c:v>43037.34375</c:v>
                </c:pt>
                <c:pt idx="5085">
                  <c:v>43037.364583333401</c:v>
                </c:pt>
                <c:pt idx="5086">
                  <c:v>43037.385416666599</c:v>
                </c:pt>
                <c:pt idx="5087">
                  <c:v>43037.40625</c:v>
                </c:pt>
                <c:pt idx="5088">
                  <c:v>43037.427083333401</c:v>
                </c:pt>
                <c:pt idx="5089">
                  <c:v>43037.447916666599</c:v>
                </c:pt>
                <c:pt idx="5090">
                  <c:v>43037.46875</c:v>
                </c:pt>
                <c:pt idx="5091">
                  <c:v>43037.489583333401</c:v>
                </c:pt>
                <c:pt idx="5092">
                  <c:v>43037.510416666599</c:v>
                </c:pt>
                <c:pt idx="5093">
                  <c:v>43037.53125</c:v>
                </c:pt>
                <c:pt idx="5094">
                  <c:v>43037.552083333401</c:v>
                </c:pt>
                <c:pt idx="5095">
                  <c:v>43037.572916666599</c:v>
                </c:pt>
                <c:pt idx="5096">
                  <c:v>43037.59375</c:v>
                </c:pt>
                <c:pt idx="5097">
                  <c:v>43037.614583333401</c:v>
                </c:pt>
                <c:pt idx="5098">
                  <c:v>43037.635416666599</c:v>
                </c:pt>
                <c:pt idx="5099">
                  <c:v>43037.65625</c:v>
                </c:pt>
                <c:pt idx="5100">
                  <c:v>43037.677083333401</c:v>
                </c:pt>
                <c:pt idx="5101">
                  <c:v>43037.697916666599</c:v>
                </c:pt>
                <c:pt idx="5102">
                  <c:v>43037.71875</c:v>
                </c:pt>
                <c:pt idx="5103">
                  <c:v>43037.739583333401</c:v>
                </c:pt>
                <c:pt idx="5104">
                  <c:v>43037.760416666599</c:v>
                </c:pt>
                <c:pt idx="5105">
                  <c:v>43037.78125</c:v>
                </c:pt>
                <c:pt idx="5106">
                  <c:v>43037.802083333401</c:v>
                </c:pt>
                <c:pt idx="5107">
                  <c:v>43037.822916666599</c:v>
                </c:pt>
                <c:pt idx="5108">
                  <c:v>43037.84375</c:v>
                </c:pt>
                <c:pt idx="5109">
                  <c:v>43037.864583333401</c:v>
                </c:pt>
                <c:pt idx="5110">
                  <c:v>43037.885416666599</c:v>
                </c:pt>
                <c:pt idx="5111">
                  <c:v>43037.90625</c:v>
                </c:pt>
                <c:pt idx="5112">
                  <c:v>43037.927083333401</c:v>
                </c:pt>
                <c:pt idx="5113">
                  <c:v>43037.947916666599</c:v>
                </c:pt>
                <c:pt idx="5114">
                  <c:v>43037.96875</c:v>
                </c:pt>
                <c:pt idx="5115">
                  <c:v>43037.989583333401</c:v>
                </c:pt>
                <c:pt idx="5116">
                  <c:v>43038.010416666599</c:v>
                </c:pt>
                <c:pt idx="5117">
                  <c:v>43038.03125</c:v>
                </c:pt>
                <c:pt idx="5118">
                  <c:v>43038.052083333401</c:v>
                </c:pt>
                <c:pt idx="5119">
                  <c:v>43038.072916666599</c:v>
                </c:pt>
                <c:pt idx="5120">
                  <c:v>43038.09375</c:v>
                </c:pt>
                <c:pt idx="5121">
                  <c:v>43038.114583333401</c:v>
                </c:pt>
                <c:pt idx="5122">
                  <c:v>43038.135416666599</c:v>
                </c:pt>
                <c:pt idx="5123">
                  <c:v>43038.15625</c:v>
                </c:pt>
                <c:pt idx="5124">
                  <c:v>43038.177083333401</c:v>
                </c:pt>
                <c:pt idx="5125">
                  <c:v>43038.197916666599</c:v>
                </c:pt>
                <c:pt idx="5126">
                  <c:v>43038.21875</c:v>
                </c:pt>
                <c:pt idx="5127">
                  <c:v>43038.239583333401</c:v>
                </c:pt>
                <c:pt idx="5128">
                  <c:v>43038.260416666599</c:v>
                </c:pt>
                <c:pt idx="5129">
                  <c:v>43038.28125</c:v>
                </c:pt>
                <c:pt idx="5130">
                  <c:v>43038.302083333401</c:v>
                </c:pt>
                <c:pt idx="5131">
                  <c:v>43038.322916666599</c:v>
                </c:pt>
                <c:pt idx="5132">
                  <c:v>43038.34375</c:v>
                </c:pt>
                <c:pt idx="5133">
                  <c:v>43038.364583333401</c:v>
                </c:pt>
                <c:pt idx="5134">
                  <c:v>43038.385416666599</c:v>
                </c:pt>
                <c:pt idx="5135">
                  <c:v>43038.40625</c:v>
                </c:pt>
                <c:pt idx="5136">
                  <c:v>43038.427083333401</c:v>
                </c:pt>
                <c:pt idx="5137">
                  <c:v>43038.447916666599</c:v>
                </c:pt>
                <c:pt idx="5138">
                  <c:v>43038.46875</c:v>
                </c:pt>
                <c:pt idx="5139">
                  <c:v>43038.489583333401</c:v>
                </c:pt>
                <c:pt idx="5140">
                  <c:v>43038.510416666599</c:v>
                </c:pt>
                <c:pt idx="5141">
                  <c:v>43038.53125</c:v>
                </c:pt>
                <c:pt idx="5142">
                  <c:v>43038.552083333401</c:v>
                </c:pt>
                <c:pt idx="5143">
                  <c:v>43038.572916666599</c:v>
                </c:pt>
                <c:pt idx="5144">
                  <c:v>43038.59375</c:v>
                </c:pt>
                <c:pt idx="5145">
                  <c:v>43038.614583333401</c:v>
                </c:pt>
                <c:pt idx="5146">
                  <c:v>43038.635416666599</c:v>
                </c:pt>
                <c:pt idx="5147">
                  <c:v>43038.65625</c:v>
                </c:pt>
                <c:pt idx="5148">
                  <c:v>43038.677083333401</c:v>
                </c:pt>
                <c:pt idx="5149">
                  <c:v>43038.697916666599</c:v>
                </c:pt>
                <c:pt idx="5150">
                  <c:v>43038.71875</c:v>
                </c:pt>
                <c:pt idx="5151">
                  <c:v>43038.739583333401</c:v>
                </c:pt>
                <c:pt idx="5152">
                  <c:v>43038.760416666599</c:v>
                </c:pt>
                <c:pt idx="5153">
                  <c:v>43038.78125</c:v>
                </c:pt>
                <c:pt idx="5154">
                  <c:v>43038.802083333401</c:v>
                </c:pt>
                <c:pt idx="5155">
                  <c:v>43038.822916666599</c:v>
                </c:pt>
                <c:pt idx="5156">
                  <c:v>43038.84375</c:v>
                </c:pt>
                <c:pt idx="5157">
                  <c:v>43038.864583333401</c:v>
                </c:pt>
                <c:pt idx="5158">
                  <c:v>43038.885416666599</c:v>
                </c:pt>
                <c:pt idx="5159">
                  <c:v>43038.90625</c:v>
                </c:pt>
                <c:pt idx="5160">
                  <c:v>43038.927083333401</c:v>
                </c:pt>
                <c:pt idx="5161">
                  <c:v>43038.947916666599</c:v>
                </c:pt>
                <c:pt idx="5162">
                  <c:v>43038.96875</c:v>
                </c:pt>
                <c:pt idx="5163">
                  <c:v>43038.989583333401</c:v>
                </c:pt>
                <c:pt idx="5164">
                  <c:v>43039.010416666599</c:v>
                </c:pt>
                <c:pt idx="5165">
                  <c:v>43039.03125</c:v>
                </c:pt>
                <c:pt idx="5166">
                  <c:v>43039.052083333401</c:v>
                </c:pt>
                <c:pt idx="5167">
                  <c:v>43039.072916666599</c:v>
                </c:pt>
                <c:pt idx="5168">
                  <c:v>43039.09375</c:v>
                </c:pt>
                <c:pt idx="5169">
                  <c:v>43039.114583333401</c:v>
                </c:pt>
                <c:pt idx="5170">
                  <c:v>43039.135416666599</c:v>
                </c:pt>
                <c:pt idx="5171">
                  <c:v>43039.15625</c:v>
                </c:pt>
                <c:pt idx="5172">
                  <c:v>43039.177083333401</c:v>
                </c:pt>
                <c:pt idx="5173">
                  <c:v>43039.197916666599</c:v>
                </c:pt>
                <c:pt idx="5174">
                  <c:v>43039.21875</c:v>
                </c:pt>
                <c:pt idx="5175">
                  <c:v>43039.239583333401</c:v>
                </c:pt>
                <c:pt idx="5176">
                  <c:v>43039.260416666599</c:v>
                </c:pt>
                <c:pt idx="5177">
                  <c:v>43039.28125</c:v>
                </c:pt>
                <c:pt idx="5178">
                  <c:v>43039.302083333401</c:v>
                </c:pt>
                <c:pt idx="5179">
                  <c:v>43039.322916666599</c:v>
                </c:pt>
                <c:pt idx="5180">
                  <c:v>43039.34375</c:v>
                </c:pt>
                <c:pt idx="5181">
                  <c:v>43039.364583333401</c:v>
                </c:pt>
                <c:pt idx="5182">
                  <c:v>43039.385416666599</c:v>
                </c:pt>
                <c:pt idx="5183">
                  <c:v>43039.40625</c:v>
                </c:pt>
                <c:pt idx="5184">
                  <c:v>43039.427083333401</c:v>
                </c:pt>
                <c:pt idx="5185">
                  <c:v>43039.447916666599</c:v>
                </c:pt>
                <c:pt idx="5186">
                  <c:v>43039.46875</c:v>
                </c:pt>
                <c:pt idx="5187">
                  <c:v>43039.489583333401</c:v>
                </c:pt>
                <c:pt idx="5188">
                  <c:v>43039.510416666599</c:v>
                </c:pt>
                <c:pt idx="5189">
                  <c:v>43039.53125</c:v>
                </c:pt>
                <c:pt idx="5190">
                  <c:v>43039.552083333401</c:v>
                </c:pt>
                <c:pt idx="5191">
                  <c:v>43039.572916666599</c:v>
                </c:pt>
                <c:pt idx="5192">
                  <c:v>43039.59375</c:v>
                </c:pt>
                <c:pt idx="5193">
                  <c:v>43039.614583333401</c:v>
                </c:pt>
                <c:pt idx="5194">
                  <c:v>43039.635416666599</c:v>
                </c:pt>
                <c:pt idx="5195">
                  <c:v>43039.65625</c:v>
                </c:pt>
                <c:pt idx="5196">
                  <c:v>43039.677083333401</c:v>
                </c:pt>
                <c:pt idx="5197">
                  <c:v>43039.697916666599</c:v>
                </c:pt>
                <c:pt idx="5198">
                  <c:v>43039.71875</c:v>
                </c:pt>
                <c:pt idx="5199">
                  <c:v>43039.739583333401</c:v>
                </c:pt>
                <c:pt idx="5200">
                  <c:v>43039.760416666599</c:v>
                </c:pt>
                <c:pt idx="5201">
                  <c:v>43039.78125</c:v>
                </c:pt>
                <c:pt idx="5202">
                  <c:v>43039.802083333401</c:v>
                </c:pt>
                <c:pt idx="5203">
                  <c:v>43039.822916666599</c:v>
                </c:pt>
                <c:pt idx="5204">
                  <c:v>43039.84375</c:v>
                </c:pt>
                <c:pt idx="5205">
                  <c:v>43039.864583333401</c:v>
                </c:pt>
                <c:pt idx="5206">
                  <c:v>43039.885416666599</c:v>
                </c:pt>
                <c:pt idx="5207">
                  <c:v>43039.90625</c:v>
                </c:pt>
                <c:pt idx="5208">
                  <c:v>43039.927083333401</c:v>
                </c:pt>
                <c:pt idx="5209">
                  <c:v>43039.947916666599</c:v>
                </c:pt>
                <c:pt idx="5210">
                  <c:v>43039.96875</c:v>
                </c:pt>
                <c:pt idx="5211">
                  <c:v>43039.989583333401</c:v>
                </c:pt>
                <c:pt idx="5212">
                  <c:v>43040.010416666599</c:v>
                </c:pt>
                <c:pt idx="5213">
                  <c:v>43040.03125</c:v>
                </c:pt>
                <c:pt idx="5214">
                  <c:v>43040.052083333401</c:v>
                </c:pt>
                <c:pt idx="5215">
                  <c:v>43040.072916666599</c:v>
                </c:pt>
                <c:pt idx="5216">
                  <c:v>43040.09375</c:v>
                </c:pt>
                <c:pt idx="5217">
                  <c:v>43040.114583333401</c:v>
                </c:pt>
                <c:pt idx="5218">
                  <c:v>43040.135416666599</c:v>
                </c:pt>
                <c:pt idx="5219">
                  <c:v>43040.15625</c:v>
                </c:pt>
                <c:pt idx="5220">
                  <c:v>43040.177083333401</c:v>
                </c:pt>
                <c:pt idx="5221">
                  <c:v>43040.197916666599</c:v>
                </c:pt>
                <c:pt idx="5222">
                  <c:v>43040.21875</c:v>
                </c:pt>
                <c:pt idx="5223">
                  <c:v>43040.239583333401</c:v>
                </c:pt>
                <c:pt idx="5224">
                  <c:v>43040.260416666599</c:v>
                </c:pt>
                <c:pt idx="5225">
                  <c:v>43040.28125</c:v>
                </c:pt>
                <c:pt idx="5226">
                  <c:v>43040.302083333401</c:v>
                </c:pt>
                <c:pt idx="5227">
                  <c:v>43040.322916666599</c:v>
                </c:pt>
                <c:pt idx="5228">
                  <c:v>43040.34375</c:v>
                </c:pt>
                <c:pt idx="5229">
                  <c:v>43040.364583333401</c:v>
                </c:pt>
                <c:pt idx="5230">
                  <c:v>43040.385416666599</c:v>
                </c:pt>
                <c:pt idx="5231">
                  <c:v>43040.40625</c:v>
                </c:pt>
                <c:pt idx="5232">
                  <c:v>43040.427083333401</c:v>
                </c:pt>
                <c:pt idx="5233">
                  <c:v>43040.447916666599</c:v>
                </c:pt>
                <c:pt idx="5234">
                  <c:v>43040.46875</c:v>
                </c:pt>
                <c:pt idx="5235">
                  <c:v>43040.489583333401</c:v>
                </c:pt>
                <c:pt idx="5236">
                  <c:v>43040.510416666599</c:v>
                </c:pt>
                <c:pt idx="5237">
                  <c:v>43040.53125</c:v>
                </c:pt>
                <c:pt idx="5238">
                  <c:v>43040.552083333401</c:v>
                </c:pt>
                <c:pt idx="5239">
                  <c:v>43040.572916666599</c:v>
                </c:pt>
                <c:pt idx="5240">
                  <c:v>43040.59375</c:v>
                </c:pt>
                <c:pt idx="5241">
                  <c:v>43040.614583333401</c:v>
                </c:pt>
                <c:pt idx="5242">
                  <c:v>43040.635416666599</c:v>
                </c:pt>
                <c:pt idx="5243">
                  <c:v>43040.65625</c:v>
                </c:pt>
                <c:pt idx="5244">
                  <c:v>43040.677083333401</c:v>
                </c:pt>
                <c:pt idx="5245">
                  <c:v>43040.697916666599</c:v>
                </c:pt>
                <c:pt idx="5246">
                  <c:v>43040.71875</c:v>
                </c:pt>
                <c:pt idx="5247">
                  <c:v>43040.739583333401</c:v>
                </c:pt>
                <c:pt idx="5248">
                  <c:v>43040.760416666599</c:v>
                </c:pt>
                <c:pt idx="5249">
                  <c:v>43040.78125</c:v>
                </c:pt>
                <c:pt idx="5250">
                  <c:v>43040.802083333401</c:v>
                </c:pt>
                <c:pt idx="5251">
                  <c:v>43040.822916666599</c:v>
                </c:pt>
                <c:pt idx="5252">
                  <c:v>43040.84375</c:v>
                </c:pt>
                <c:pt idx="5253">
                  <c:v>43040.864583333401</c:v>
                </c:pt>
                <c:pt idx="5254">
                  <c:v>43040.885416666599</c:v>
                </c:pt>
                <c:pt idx="5255">
                  <c:v>43040.90625</c:v>
                </c:pt>
                <c:pt idx="5256">
                  <c:v>43040.927083333401</c:v>
                </c:pt>
                <c:pt idx="5257">
                  <c:v>43040.947916666599</c:v>
                </c:pt>
                <c:pt idx="5258">
                  <c:v>43040.96875</c:v>
                </c:pt>
                <c:pt idx="5259">
                  <c:v>43040.989583333401</c:v>
                </c:pt>
                <c:pt idx="5260">
                  <c:v>43041.010416666599</c:v>
                </c:pt>
                <c:pt idx="5261">
                  <c:v>43041.03125</c:v>
                </c:pt>
                <c:pt idx="5262">
                  <c:v>43041.052083333401</c:v>
                </c:pt>
                <c:pt idx="5263">
                  <c:v>43041.072916666599</c:v>
                </c:pt>
                <c:pt idx="5264">
                  <c:v>43041.09375</c:v>
                </c:pt>
                <c:pt idx="5265">
                  <c:v>43041.114583333401</c:v>
                </c:pt>
                <c:pt idx="5266">
                  <c:v>43041.135416666599</c:v>
                </c:pt>
                <c:pt idx="5267">
                  <c:v>43041.15625</c:v>
                </c:pt>
                <c:pt idx="5268">
                  <c:v>43041.177083333401</c:v>
                </c:pt>
                <c:pt idx="5269">
                  <c:v>43041.197916666599</c:v>
                </c:pt>
                <c:pt idx="5270">
                  <c:v>43041.21875</c:v>
                </c:pt>
                <c:pt idx="5271">
                  <c:v>43041.239583333401</c:v>
                </c:pt>
                <c:pt idx="5272">
                  <c:v>43041.260416666599</c:v>
                </c:pt>
                <c:pt idx="5273">
                  <c:v>43041.28125</c:v>
                </c:pt>
                <c:pt idx="5274">
                  <c:v>43041.302083333401</c:v>
                </c:pt>
                <c:pt idx="5275">
                  <c:v>43041.322916666599</c:v>
                </c:pt>
                <c:pt idx="5276">
                  <c:v>43041.34375</c:v>
                </c:pt>
                <c:pt idx="5277">
                  <c:v>43041.364583333401</c:v>
                </c:pt>
                <c:pt idx="5278">
                  <c:v>43041.385416666599</c:v>
                </c:pt>
                <c:pt idx="5279">
                  <c:v>43041.40625</c:v>
                </c:pt>
                <c:pt idx="5280">
                  <c:v>43041.427083333401</c:v>
                </c:pt>
                <c:pt idx="5281">
                  <c:v>43041.447916666599</c:v>
                </c:pt>
                <c:pt idx="5282">
                  <c:v>43041.46875</c:v>
                </c:pt>
                <c:pt idx="5283">
                  <c:v>43041.489583333401</c:v>
                </c:pt>
                <c:pt idx="5284">
                  <c:v>43041.510416666599</c:v>
                </c:pt>
                <c:pt idx="5285">
                  <c:v>43041.53125</c:v>
                </c:pt>
                <c:pt idx="5286">
                  <c:v>43041.552083333401</c:v>
                </c:pt>
                <c:pt idx="5287">
                  <c:v>43041.572916666599</c:v>
                </c:pt>
                <c:pt idx="5288">
                  <c:v>43041.59375</c:v>
                </c:pt>
                <c:pt idx="5289">
                  <c:v>43041.614583333401</c:v>
                </c:pt>
                <c:pt idx="5290">
                  <c:v>43041.635416666599</c:v>
                </c:pt>
                <c:pt idx="5291">
                  <c:v>43041.65625</c:v>
                </c:pt>
                <c:pt idx="5292">
                  <c:v>43041.677083333401</c:v>
                </c:pt>
                <c:pt idx="5293">
                  <c:v>43041.697916666599</c:v>
                </c:pt>
                <c:pt idx="5294">
                  <c:v>43041.71875</c:v>
                </c:pt>
                <c:pt idx="5295">
                  <c:v>43041.739583333401</c:v>
                </c:pt>
                <c:pt idx="5296">
                  <c:v>43041.760416666599</c:v>
                </c:pt>
                <c:pt idx="5297">
                  <c:v>43041.78125</c:v>
                </c:pt>
                <c:pt idx="5298">
                  <c:v>43041.802083333401</c:v>
                </c:pt>
                <c:pt idx="5299">
                  <c:v>43041.822916666599</c:v>
                </c:pt>
                <c:pt idx="5300">
                  <c:v>43041.84375</c:v>
                </c:pt>
                <c:pt idx="5301">
                  <c:v>43041.864583333401</c:v>
                </c:pt>
                <c:pt idx="5302">
                  <c:v>43041.885416666599</c:v>
                </c:pt>
                <c:pt idx="5303">
                  <c:v>43041.90625</c:v>
                </c:pt>
                <c:pt idx="5304">
                  <c:v>43041.927083333401</c:v>
                </c:pt>
                <c:pt idx="5305">
                  <c:v>43041.947916666599</c:v>
                </c:pt>
                <c:pt idx="5306">
                  <c:v>43041.96875</c:v>
                </c:pt>
                <c:pt idx="5307">
                  <c:v>43041.989583333401</c:v>
                </c:pt>
                <c:pt idx="5308">
                  <c:v>43042.010416666599</c:v>
                </c:pt>
                <c:pt idx="5309">
                  <c:v>43042.03125</c:v>
                </c:pt>
                <c:pt idx="5310">
                  <c:v>43042.052083333401</c:v>
                </c:pt>
                <c:pt idx="5311">
                  <c:v>43042.072916666599</c:v>
                </c:pt>
                <c:pt idx="5312">
                  <c:v>43042.09375</c:v>
                </c:pt>
                <c:pt idx="5313">
                  <c:v>43042.114583333401</c:v>
                </c:pt>
                <c:pt idx="5314">
                  <c:v>43042.135416666599</c:v>
                </c:pt>
                <c:pt idx="5315">
                  <c:v>43042.15625</c:v>
                </c:pt>
                <c:pt idx="5316">
                  <c:v>43042.177083333401</c:v>
                </c:pt>
                <c:pt idx="5317">
                  <c:v>43042.197916666599</c:v>
                </c:pt>
                <c:pt idx="5318">
                  <c:v>43042.21875</c:v>
                </c:pt>
                <c:pt idx="5319">
                  <c:v>43042.239583333401</c:v>
                </c:pt>
                <c:pt idx="5320">
                  <c:v>43042.260416666599</c:v>
                </c:pt>
                <c:pt idx="5321">
                  <c:v>43042.28125</c:v>
                </c:pt>
                <c:pt idx="5322">
                  <c:v>43042.302083333401</c:v>
                </c:pt>
                <c:pt idx="5323">
                  <c:v>43042.322916666599</c:v>
                </c:pt>
                <c:pt idx="5324">
                  <c:v>43042.34375</c:v>
                </c:pt>
                <c:pt idx="5325">
                  <c:v>43042.364583333401</c:v>
                </c:pt>
                <c:pt idx="5326">
                  <c:v>43042.385416666599</c:v>
                </c:pt>
                <c:pt idx="5327">
                  <c:v>43042.40625</c:v>
                </c:pt>
                <c:pt idx="5328">
                  <c:v>43042.427083333401</c:v>
                </c:pt>
                <c:pt idx="5329">
                  <c:v>43042.447916666599</c:v>
                </c:pt>
                <c:pt idx="5330">
                  <c:v>43042.46875</c:v>
                </c:pt>
                <c:pt idx="5331">
                  <c:v>43042.489583333401</c:v>
                </c:pt>
                <c:pt idx="5332">
                  <c:v>43042.510416666599</c:v>
                </c:pt>
                <c:pt idx="5333">
                  <c:v>43042.53125</c:v>
                </c:pt>
                <c:pt idx="5334">
                  <c:v>43042.552083333401</c:v>
                </c:pt>
                <c:pt idx="5335">
                  <c:v>43042.572916666599</c:v>
                </c:pt>
                <c:pt idx="5336">
                  <c:v>43042.59375</c:v>
                </c:pt>
                <c:pt idx="5337">
                  <c:v>43042.614583333401</c:v>
                </c:pt>
                <c:pt idx="5338">
                  <c:v>43042.635416666599</c:v>
                </c:pt>
                <c:pt idx="5339">
                  <c:v>43042.65625</c:v>
                </c:pt>
                <c:pt idx="5340">
                  <c:v>43042.677083333401</c:v>
                </c:pt>
                <c:pt idx="5341">
                  <c:v>43042.697916666599</c:v>
                </c:pt>
                <c:pt idx="5342">
                  <c:v>43042.71875</c:v>
                </c:pt>
                <c:pt idx="5343">
                  <c:v>43042.739583333401</c:v>
                </c:pt>
                <c:pt idx="5344">
                  <c:v>43042.760416666599</c:v>
                </c:pt>
                <c:pt idx="5345">
                  <c:v>43042.78125</c:v>
                </c:pt>
                <c:pt idx="5346">
                  <c:v>43042.802083333401</c:v>
                </c:pt>
                <c:pt idx="5347">
                  <c:v>43042.822916666599</c:v>
                </c:pt>
                <c:pt idx="5348">
                  <c:v>43042.84375</c:v>
                </c:pt>
                <c:pt idx="5349">
                  <c:v>43042.864583333401</c:v>
                </c:pt>
                <c:pt idx="5350">
                  <c:v>43042.885416666599</c:v>
                </c:pt>
                <c:pt idx="5351">
                  <c:v>43042.90625</c:v>
                </c:pt>
                <c:pt idx="5352">
                  <c:v>43042.927083333401</c:v>
                </c:pt>
                <c:pt idx="5353">
                  <c:v>43042.947916666599</c:v>
                </c:pt>
                <c:pt idx="5354">
                  <c:v>43042.96875</c:v>
                </c:pt>
                <c:pt idx="5355">
                  <c:v>43042.989583333401</c:v>
                </c:pt>
                <c:pt idx="5356">
                  <c:v>43043.010416666599</c:v>
                </c:pt>
                <c:pt idx="5357">
                  <c:v>43043.03125</c:v>
                </c:pt>
                <c:pt idx="5358">
                  <c:v>43043.052083333401</c:v>
                </c:pt>
                <c:pt idx="5359">
                  <c:v>43043.072916666599</c:v>
                </c:pt>
                <c:pt idx="5360">
                  <c:v>43043.09375</c:v>
                </c:pt>
                <c:pt idx="5361">
                  <c:v>43043.114583333401</c:v>
                </c:pt>
                <c:pt idx="5362">
                  <c:v>43043.135416666599</c:v>
                </c:pt>
                <c:pt idx="5363">
                  <c:v>43043.15625</c:v>
                </c:pt>
                <c:pt idx="5364">
                  <c:v>43043.177083333401</c:v>
                </c:pt>
                <c:pt idx="5365">
                  <c:v>43043.197916666599</c:v>
                </c:pt>
                <c:pt idx="5366">
                  <c:v>43043.21875</c:v>
                </c:pt>
                <c:pt idx="5367">
                  <c:v>43043.239583333401</c:v>
                </c:pt>
                <c:pt idx="5368">
                  <c:v>43043.260416666599</c:v>
                </c:pt>
                <c:pt idx="5369">
                  <c:v>43043.28125</c:v>
                </c:pt>
                <c:pt idx="5370">
                  <c:v>43043.302083333401</c:v>
                </c:pt>
                <c:pt idx="5371">
                  <c:v>43043.322916666599</c:v>
                </c:pt>
                <c:pt idx="5372">
                  <c:v>43043.34375</c:v>
                </c:pt>
                <c:pt idx="5373">
                  <c:v>43043.364583333401</c:v>
                </c:pt>
                <c:pt idx="5374">
                  <c:v>43043.385416666599</c:v>
                </c:pt>
                <c:pt idx="5375">
                  <c:v>43043.40625</c:v>
                </c:pt>
                <c:pt idx="5376">
                  <c:v>43043.427083333401</c:v>
                </c:pt>
                <c:pt idx="5377">
                  <c:v>43043.447916666599</c:v>
                </c:pt>
                <c:pt idx="5378">
                  <c:v>43043.46875</c:v>
                </c:pt>
                <c:pt idx="5379">
                  <c:v>43043.489583333401</c:v>
                </c:pt>
                <c:pt idx="5380">
                  <c:v>43043.510416666599</c:v>
                </c:pt>
                <c:pt idx="5381">
                  <c:v>43043.53125</c:v>
                </c:pt>
                <c:pt idx="5382">
                  <c:v>43043.552083333401</c:v>
                </c:pt>
                <c:pt idx="5383">
                  <c:v>43043.572916666599</c:v>
                </c:pt>
                <c:pt idx="5384">
                  <c:v>43043.59375</c:v>
                </c:pt>
                <c:pt idx="5385">
                  <c:v>43043.614583333401</c:v>
                </c:pt>
                <c:pt idx="5386">
                  <c:v>43043.635416666599</c:v>
                </c:pt>
                <c:pt idx="5387">
                  <c:v>43043.65625</c:v>
                </c:pt>
                <c:pt idx="5388">
                  <c:v>43043.677083333401</c:v>
                </c:pt>
                <c:pt idx="5389">
                  <c:v>43043.697916666599</c:v>
                </c:pt>
                <c:pt idx="5390">
                  <c:v>43043.71875</c:v>
                </c:pt>
                <c:pt idx="5391">
                  <c:v>43043.739583333401</c:v>
                </c:pt>
                <c:pt idx="5392">
                  <c:v>43043.760416666599</c:v>
                </c:pt>
                <c:pt idx="5393">
                  <c:v>43043.78125</c:v>
                </c:pt>
                <c:pt idx="5394">
                  <c:v>43043.802083333401</c:v>
                </c:pt>
                <c:pt idx="5395">
                  <c:v>43043.822916666599</c:v>
                </c:pt>
                <c:pt idx="5396">
                  <c:v>43043.84375</c:v>
                </c:pt>
                <c:pt idx="5397">
                  <c:v>43043.864583333401</c:v>
                </c:pt>
                <c:pt idx="5398">
                  <c:v>43043.885416666599</c:v>
                </c:pt>
                <c:pt idx="5399">
                  <c:v>43043.90625</c:v>
                </c:pt>
                <c:pt idx="5400">
                  <c:v>43043.927083333401</c:v>
                </c:pt>
                <c:pt idx="5401">
                  <c:v>43043.947916666599</c:v>
                </c:pt>
                <c:pt idx="5402">
                  <c:v>43043.96875</c:v>
                </c:pt>
                <c:pt idx="5403">
                  <c:v>43043.989583333401</c:v>
                </c:pt>
                <c:pt idx="5404">
                  <c:v>43044.010416666599</c:v>
                </c:pt>
                <c:pt idx="5405">
                  <c:v>43044.03125</c:v>
                </c:pt>
                <c:pt idx="5406">
                  <c:v>43044.052083333401</c:v>
                </c:pt>
                <c:pt idx="5407">
                  <c:v>43044.072916666599</c:v>
                </c:pt>
                <c:pt idx="5408">
                  <c:v>43044.09375</c:v>
                </c:pt>
                <c:pt idx="5409">
                  <c:v>43044.114583333401</c:v>
                </c:pt>
                <c:pt idx="5410">
                  <c:v>43044.135416666599</c:v>
                </c:pt>
                <c:pt idx="5411">
                  <c:v>43044.15625</c:v>
                </c:pt>
                <c:pt idx="5412">
                  <c:v>43044.177083333401</c:v>
                </c:pt>
                <c:pt idx="5413">
                  <c:v>43044.197916666599</c:v>
                </c:pt>
                <c:pt idx="5414">
                  <c:v>43044.21875</c:v>
                </c:pt>
                <c:pt idx="5415">
                  <c:v>43044.239583333401</c:v>
                </c:pt>
                <c:pt idx="5416">
                  <c:v>43044.260416666599</c:v>
                </c:pt>
                <c:pt idx="5417">
                  <c:v>43044.28125</c:v>
                </c:pt>
                <c:pt idx="5418">
                  <c:v>43044.302083333401</c:v>
                </c:pt>
                <c:pt idx="5419">
                  <c:v>43044.322916666599</c:v>
                </c:pt>
                <c:pt idx="5420">
                  <c:v>43044.34375</c:v>
                </c:pt>
                <c:pt idx="5421">
                  <c:v>43044.364583333401</c:v>
                </c:pt>
                <c:pt idx="5422">
                  <c:v>43044.385416666599</c:v>
                </c:pt>
                <c:pt idx="5423">
                  <c:v>43044.40625</c:v>
                </c:pt>
                <c:pt idx="5424">
                  <c:v>43044.427083333401</c:v>
                </c:pt>
                <c:pt idx="5425">
                  <c:v>43044.447916666599</c:v>
                </c:pt>
                <c:pt idx="5426">
                  <c:v>43044.46875</c:v>
                </c:pt>
                <c:pt idx="5427">
                  <c:v>43044.489583333401</c:v>
                </c:pt>
                <c:pt idx="5428">
                  <c:v>43044.510416666599</c:v>
                </c:pt>
                <c:pt idx="5429">
                  <c:v>43044.53125</c:v>
                </c:pt>
                <c:pt idx="5430">
                  <c:v>43044.552083333401</c:v>
                </c:pt>
                <c:pt idx="5431">
                  <c:v>43044.572916666599</c:v>
                </c:pt>
                <c:pt idx="5432">
                  <c:v>43044.59375</c:v>
                </c:pt>
                <c:pt idx="5433">
                  <c:v>43044.614583333401</c:v>
                </c:pt>
                <c:pt idx="5434">
                  <c:v>43044.635416666599</c:v>
                </c:pt>
                <c:pt idx="5435">
                  <c:v>43044.65625</c:v>
                </c:pt>
                <c:pt idx="5436">
                  <c:v>43044.677083333401</c:v>
                </c:pt>
                <c:pt idx="5437">
                  <c:v>43044.697916666599</c:v>
                </c:pt>
                <c:pt idx="5438">
                  <c:v>43044.71875</c:v>
                </c:pt>
                <c:pt idx="5439">
                  <c:v>43044.739583333401</c:v>
                </c:pt>
                <c:pt idx="5440">
                  <c:v>43044.760416666599</c:v>
                </c:pt>
                <c:pt idx="5441">
                  <c:v>43044.78125</c:v>
                </c:pt>
                <c:pt idx="5442">
                  <c:v>43044.802083333401</c:v>
                </c:pt>
                <c:pt idx="5443">
                  <c:v>43044.822916666599</c:v>
                </c:pt>
                <c:pt idx="5444">
                  <c:v>43044.84375</c:v>
                </c:pt>
                <c:pt idx="5445">
                  <c:v>43044.864583333401</c:v>
                </c:pt>
                <c:pt idx="5446">
                  <c:v>43044.885416666599</c:v>
                </c:pt>
                <c:pt idx="5447">
                  <c:v>43044.90625</c:v>
                </c:pt>
                <c:pt idx="5448">
                  <c:v>43044.927083333401</c:v>
                </c:pt>
                <c:pt idx="5449">
                  <c:v>43044.947916666599</c:v>
                </c:pt>
                <c:pt idx="5450">
                  <c:v>43044.96875</c:v>
                </c:pt>
                <c:pt idx="5451">
                  <c:v>43044.989583333401</c:v>
                </c:pt>
                <c:pt idx="5452">
                  <c:v>43045.010416666599</c:v>
                </c:pt>
                <c:pt idx="5453">
                  <c:v>43045.03125</c:v>
                </c:pt>
                <c:pt idx="5454">
                  <c:v>43045.052083333401</c:v>
                </c:pt>
                <c:pt idx="5455">
                  <c:v>43045.072916666599</c:v>
                </c:pt>
                <c:pt idx="5456">
                  <c:v>43045.09375</c:v>
                </c:pt>
                <c:pt idx="5457">
                  <c:v>43045.114583333401</c:v>
                </c:pt>
                <c:pt idx="5458">
                  <c:v>43045.135416666599</c:v>
                </c:pt>
                <c:pt idx="5459">
                  <c:v>43045.15625</c:v>
                </c:pt>
                <c:pt idx="5460">
                  <c:v>43045.177083333401</c:v>
                </c:pt>
                <c:pt idx="5461">
                  <c:v>43045.197916666599</c:v>
                </c:pt>
                <c:pt idx="5462">
                  <c:v>43045.21875</c:v>
                </c:pt>
                <c:pt idx="5463">
                  <c:v>43045.239583333401</c:v>
                </c:pt>
                <c:pt idx="5464">
                  <c:v>43045.260416666599</c:v>
                </c:pt>
                <c:pt idx="5465">
                  <c:v>43045.28125</c:v>
                </c:pt>
                <c:pt idx="5466">
                  <c:v>43045.302083333401</c:v>
                </c:pt>
                <c:pt idx="5467">
                  <c:v>43045.322916666599</c:v>
                </c:pt>
                <c:pt idx="5468">
                  <c:v>43045.34375</c:v>
                </c:pt>
                <c:pt idx="5469">
                  <c:v>43045.364583333401</c:v>
                </c:pt>
                <c:pt idx="5470">
                  <c:v>43045.385416666599</c:v>
                </c:pt>
                <c:pt idx="5471">
                  <c:v>43045.40625</c:v>
                </c:pt>
                <c:pt idx="5472">
                  <c:v>43045.427083333401</c:v>
                </c:pt>
                <c:pt idx="5473">
                  <c:v>43045.447916666599</c:v>
                </c:pt>
                <c:pt idx="5474">
                  <c:v>43045.46875</c:v>
                </c:pt>
                <c:pt idx="5475">
                  <c:v>43045.489583333401</c:v>
                </c:pt>
                <c:pt idx="5476">
                  <c:v>43045.510416666599</c:v>
                </c:pt>
                <c:pt idx="5477">
                  <c:v>43045.53125</c:v>
                </c:pt>
                <c:pt idx="5478">
                  <c:v>43045.552083333401</c:v>
                </c:pt>
                <c:pt idx="5479">
                  <c:v>43045.572916666599</c:v>
                </c:pt>
                <c:pt idx="5480">
                  <c:v>43045.59375</c:v>
                </c:pt>
                <c:pt idx="5481">
                  <c:v>43045.614583333401</c:v>
                </c:pt>
                <c:pt idx="5482">
                  <c:v>43045.635416666599</c:v>
                </c:pt>
                <c:pt idx="5483">
                  <c:v>43045.65625</c:v>
                </c:pt>
                <c:pt idx="5484">
                  <c:v>43045.677083333401</c:v>
                </c:pt>
                <c:pt idx="5485">
                  <c:v>43045.697916666599</c:v>
                </c:pt>
                <c:pt idx="5486">
                  <c:v>43045.71875</c:v>
                </c:pt>
                <c:pt idx="5487">
                  <c:v>43045.739583333401</c:v>
                </c:pt>
                <c:pt idx="5488">
                  <c:v>43045.760416666599</c:v>
                </c:pt>
                <c:pt idx="5489">
                  <c:v>43045.78125</c:v>
                </c:pt>
                <c:pt idx="5490">
                  <c:v>43045.802083333401</c:v>
                </c:pt>
                <c:pt idx="5491">
                  <c:v>43045.822916666599</c:v>
                </c:pt>
                <c:pt idx="5492">
                  <c:v>43045.84375</c:v>
                </c:pt>
                <c:pt idx="5493">
                  <c:v>43045.864583333401</c:v>
                </c:pt>
                <c:pt idx="5494">
                  <c:v>43045.885416666599</c:v>
                </c:pt>
                <c:pt idx="5495">
                  <c:v>43045.90625</c:v>
                </c:pt>
                <c:pt idx="5496">
                  <c:v>43045.927083333401</c:v>
                </c:pt>
                <c:pt idx="5497">
                  <c:v>43045.947916666599</c:v>
                </c:pt>
                <c:pt idx="5498">
                  <c:v>43045.96875</c:v>
                </c:pt>
                <c:pt idx="5499">
                  <c:v>43045.989583333401</c:v>
                </c:pt>
                <c:pt idx="5500">
                  <c:v>43046.010416666599</c:v>
                </c:pt>
                <c:pt idx="5501">
                  <c:v>43046.03125</c:v>
                </c:pt>
                <c:pt idx="5502">
                  <c:v>43046.052083333401</c:v>
                </c:pt>
                <c:pt idx="5503">
                  <c:v>43046.072916666599</c:v>
                </c:pt>
                <c:pt idx="5504">
                  <c:v>43046.09375</c:v>
                </c:pt>
                <c:pt idx="5505">
                  <c:v>43046.114583333401</c:v>
                </c:pt>
                <c:pt idx="5506">
                  <c:v>43046.135416666599</c:v>
                </c:pt>
                <c:pt idx="5507">
                  <c:v>43046.15625</c:v>
                </c:pt>
                <c:pt idx="5508">
                  <c:v>43046.177083333401</c:v>
                </c:pt>
                <c:pt idx="5509">
                  <c:v>43046.197916666599</c:v>
                </c:pt>
                <c:pt idx="5510">
                  <c:v>43046.21875</c:v>
                </c:pt>
                <c:pt idx="5511">
                  <c:v>43046.239583333401</c:v>
                </c:pt>
                <c:pt idx="5512">
                  <c:v>43046.260416666599</c:v>
                </c:pt>
                <c:pt idx="5513">
                  <c:v>43046.28125</c:v>
                </c:pt>
                <c:pt idx="5514">
                  <c:v>43046.302083333401</c:v>
                </c:pt>
                <c:pt idx="5515">
                  <c:v>43046.322916666599</c:v>
                </c:pt>
                <c:pt idx="5516">
                  <c:v>43046.34375</c:v>
                </c:pt>
                <c:pt idx="5517">
                  <c:v>43046.364583333401</c:v>
                </c:pt>
                <c:pt idx="5518">
                  <c:v>43046.385416666599</c:v>
                </c:pt>
                <c:pt idx="5519">
                  <c:v>43046.40625</c:v>
                </c:pt>
                <c:pt idx="5520">
                  <c:v>43046.427083333401</c:v>
                </c:pt>
                <c:pt idx="5521">
                  <c:v>43046.447916666599</c:v>
                </c:pt>
                <c:pt idx="5522">
                  <c:v>43046.46875</c:v>
                </c:pt>
                <c:pt idx="5523">
                  <c:v>43046.489583333401</c:v>
                </c:pt>
                <c:pt idx="5524">
                  <c:v>43046.510416666599</c:v>
                </c:pt>
                <c:pt idx="5525">
                  <c:v>43046.53125</c:v>
                </c:pt>
                <c:pt idx="5526">
                  <c:v>43046.552083333401</c:v>
                </c:pt>
                <c:pt idx="5527">
                  <c:v>43046.572916666599</c:v>
                </c:pt>
                <c:pt idx="5528">
                  <c:v>43046.59375</c:v>
                </c:pt>
                <c:pt idx="5529">
                  <c:v>43046.614583333401</c:v>
                </c:pt>
                <c:pt idx="5530">
                  <c:v>43046.635416666599</c:v>
                </c:pt>
                <c:pt idx="5531">
                  <c:v>43046.65625</c:v>
                </c:pt>
                <c:pt idx="5532">
                  <c:v>43046.677083333401</c:v>
                </c:pt>
                <c:pt idx="5533">
                  <c:v>43046.697916666599</c:v>
                </c:pt>
                <c:pt idx="5534">
                  <c:v>43046.71875</c:v>
                </c:pt>
                <c:pt idx="5535">
                  <c:v>43046.739583333401</c:v>
                </c:pt>
                <c:pt idx="5536">
                  <c:v>43046.760416666599</c:v>
                </c:pt>
                <c:pt idx="5537">
                  <c:v>43046.78125</c:v>
                </c:pt>
                <c:pt idx="5538">
                  <c:v>43046.802083333401</c:v>
                </c:pt>
                <c:pt idx="5539">
                  <c:v>43046.822916666599</c:v>
                </c:pt>
                <c:pt idx="5540">
                  <c:v>43046.84375</c:v>
                </c:pt>
                <c:pt idx="5541">
                  <c:v>43046.864583333401</c:v>
                </c:pt>
                <c:pt idx="5542">
                  <c:v>43046.885416666599</c:v>
                </c:pt>
                <c:pt idx="5543">
                  <c:v>43046.90625</c:v>
                </c:pt>
                <c:pt idx="5544">
                  <c:v>43046.927083333401</c:v>
                </c:pt>
                <c:pt idx="5545">
                  <c:v>43046.947916666599</c:v>
                </c:pt>
                <c:pt idx="5546">
                  <c:v>43046.96875</c:v>
                </c:pt>
                <c:pt idx="5547">
                  <c:v>43046.989583333401</c:v>
                </c:pt>
                <c:pt idx="5548">
                  <c:v>43047.010416666599</c:v>
                </c:pt>
                <c:pt idx="5549">
                  <c:v>43047.03125</c:v>
                </c:pt>
                <c:pt idx="5550">
                  <c:v>43047.052083333401</c:v>
                </c:pt>
                <c:pt idx="5551">
                  <c:v>43047.072916666599</c:v>
                </c:pt>
                <c:pt idx="5552">
                  <c:v>43047.09375</c:v>
                </c:pt>
                <c:pt idx="5553">
                  <c:v>43047.114583333401</c:v>
                </c:pt>
                <c:pt idx="5554">
                  <c:v>43047.135416666599</c:v>
                </c:pt>
                <c:pt idx="5555">
                  <c:v>43047.15625</c:v>
                </c:pt>
                <c:pt idx="5556">
                  <c:v>43047.177083333401</c:v>
                </c:pt>
                <c:pt idx="5557">
                  <c:v>43047.197916666599</c:v>
                </c:pt>
                <c:pt idx="5558">
                  <c:v>43047.21875</c:v>
                </c:pt>
                <c:pt idx="5559">
                  <c:v>43047.239583333401</c:v>
                </c:pt>
                <c:pt idx="5560">
                  <c:v>43047.260416666599</c:v>
                </c:pt>
                <c:pt idx="5561">
                  <c:v>43047.28125</c:v>
                </c:pt>
                <c:pt idx="5562">
                  <c:v>43047.302083333401</c:v>
                </c:pt>
                <c:pt idx="5563">
                  <c:v>43047.322916666599</c:v>
                </c:pt>
                <c:pt idx="5564">
                  <c:v>43047.34375</c:v>
                </c:pt>
                <c:pt idx="5565">
                  <c:v>43047.364583333401</c:v>
                </c:pt>
                <c:pt idx="5566">
                  <c:v>43047.385416666599</c:v>
                </c:pt>
                <c:pt idx="5567">
                  <c:v>43047.40625</c:v>
                </c:pt>
                <c:pt idx="5568">
                  <c:v>43047.427083333401</c:v>
                </c:pt>
                <c:pt idx="5569">
                  <c:v>43047.447916666599</c:v>
                </c:pt>
                <c:pt idx="5570">
                  <c:v>43047.46875</c:v>
                </c:pt>
                <c:pt idx="5571">
                  <c:v>43047.489583333401</c:v>
                </c:pt>
                <c:pt idx="5572">
                  <c:v>43047.510416666599</c:v>
                </c:pt>
                <c:pt idx="5573">
                  <c:v>43047.53125</c:v>
                </c:pt>
                <c:pt idx="5574">
                  <c:v>43047.552083333401</c:v>
                </c:pt>
                <c:pt idx="5575">
                  <c:v>43047.572916666599</c:v>
                </c:pt>
                <c:pt idx="5576">
                  <c:v>43047.59375</c:v>
                </c:pt>
                <c:pt idx="5577">
                  <c:v>43047.614583333401</c:v>
                </c:pt>
                <c:pt idx="5578">
                  <c:v>43047.635416666599</c:v>
                </c:pt>
                <c:pt idx="5579">
                  <c:v>43047.65625</c:v>
                </c:pt>
                <c:pt idx="5580">
                  <c:v>43047.677083333401</c:v>
                </c:pt>
                <c:pt idx="5581">
                  <c:v>43047.697916666599</c:v>
                </c:pt>
                <c:pt idx="5582">
                  <c:v>43047.71875</c:v>
                </c:pt>
                <c:pt idx="5583">
                  <c:v>43047.739583333401</c:v>
                </c:pt>
                <c:pt idx="5584">
                  <c:v>43047.760416666599</c:v>
                </c:pt>
                <c:pt idx="5585">
                  <c:v>43047.78125</c:v>
                </c:pt>
                <c:pt idx="5586">
                  <c:v>43047.802083333401</c:v>
                </c:pt>
                <c:pt idx="5587">
                  <c:v>43047.822916666599</c:v>
                </c:pt>
                <c:pt idx="5588">
                  <c:v>43047.84375</c:v>
                </c:pt>
                <c:pt idx="5589">
                  <c:v>43047.864583333401</c:v>
                </c:pt>
                <c:pt idx="5590">
                  <c:v>43047.885416666599</c:v>
                </c:pt>
                <c:pt idx="5591">
                  <c:v>43047.90625</c:v>
                </c:pt>
                <c:pt idx="5592">
                  <c:v>43047.927083333401</c:v>
                </c:pt>
                <c:pt idx="5593">
                  <c:v>43047.947916666599</c:v>
                </c:pt>
                <c:pt idx="5594">
                  <c:v>43047.96875</c:v>
                </c:pt>
                <c:pt idx="5595">
                  <c:v>43047.989583333401</c:v>
                </c:pt>
                <c:pt idx="5596">
                  <c:v>43048.010416666599</c:v>
                </c:pt>
                <c:pt idx="5597">
                  <c:v>43048.03125</c:v>
                </c:pt>
                <c:pt idx="5598">
                  <c:v>43048.052083333401</c:v>
                </c:pt>
                <c:pt idx="5599">
                  <c:v>43048.072916666599</c:v>
                </c:pt>
                <c:pt idx="5600">
                  <c:v>43048.09375</c:v>
                </c:pt>
                <c:pt idx="5601">
                  <c:v>43048.114583333401</c:v>
                </c:pt>
                <c:pt idx="5602">
                  <c:v>43048.135416666599</c:v>
                </c:pt>
                <c:pt idx="5603">
                  <c:v>43048.15625</c:v>
                </c:pt>
                <c:pt idx="5604">
                  <c:v>43048.177083333401</c:v>
                </c:pt>
                <c:pt idx="5605">
                  <c:v>43048.197916666599</c:v>
                </c:pt>
                <c:pt idx="5606">
                  <c:v>43048.21875</c:v>
                </c:pt>
                <c:pt idx="5607">
                  <c:v>43048.239583333401</c:v>
                </c:pt>
                <c:pt idx="5608">
                  <c:v>43048.260416666599</c:v>
                </c:pt>
                <c:pt idx="5609">
                  <c:v>43048.28125</c:v>
                </c:pt>
                <c:pt idx="5610">
                  <c:v>43048.302083333401</c:v>
                </c:pt>
                <c:pt idx="5611">
                  <c:v>43048.322916666599</c:v>
                </c:pt>
                <c:pt idx="5612">
                  <c:v>43048.34375</c:v>
                </c:pt>
                <c:pt idx="5613">
                  <c:v>43048.364583333401</c:v>
                </c:pt>
                <c:pt idx="5614">
                  <c:v>43048.385416666599</c:v>
                </c:pt>
                <c:pt idx="5615">
                  <c:v>43048.40625</c:v>
                </c:pt>
                <c:pt idx="5616">
                  <c:v>43048.427083333401</c:v>
                </c:pt>
                <c:pt idx="5617">
                  <c:v>43048.447916666599</c:v>
                </c:pt>
                <c:pt idx="5618">
                  <c:v>43048.46875</c:v>
                </c:pt>
                <c:pt idx="5619">
                  <c:v>43048.489583333401</c:v>
                </c:pt>
                <c:pt idx="5620">
                  <c:v>43048.510416666599</c:v>
                </c:pt>
                <c:pt idx="5621">
                  <c:v>43048.53125</c:v>
                </c:pt>
                <c:pt idx="5622">
                  <c:v>43048.552083333401</c:v>
                </c:pt>
                <c:pt idx="5623">
                  <c:v>43048.572916666599</c:v>
                </c:pt>
                <c:pt idx="5624">
                  <c:v>43048.59375</c:v>
                </c:pt>
                <c:pt idx="5625">
                  <c:v>43048.614583333401</c:v>
                </c:pt>
                <c:pt idx="5626">
                  <c:v>43048.635416666599</c:v>
                </c:pt>
                <c:pt idx="5627">
                  <c:v>43048.65625</c:v>
                </c:pt>
                <c:pt idx="5628">
                  <c:v>43048.677083333401</c:v>
                </c:pt>
                <c:pt idx="5629">
                  <c:v>43048.697916666599</c:v>
                </c:pt>
                <c:pt idx="5630">
                  <c:v>43048.71875</c:v>
                </c:pt>
                <c:pt idx="5631">
                  <c:v>43048.739583333401</c:v>
                </c:pt>
                <c:pt idx="5632">
                  <c:v>43048.760416666599</c:v>
                </c:pt>
                <c:pt idx="5633">
                  <c:v>43048.78125</c:v>
                </c:pt>
                <c:pt idx="5634">
                  <c:v>43048.802083333401</c:v>
                </c:pt>
                <c:pt idx="5635">
                  <c:v>43048.822916666599</c:v>
                </c:pt>
                <c:pt idx="5636">
                  <c:v>43048.84375</c:v>
                </c:pt>
                <c:pt idx="5637">
                  <c:v>43048.864583333401</c:v>
                </c:pt>
                <c:pt idx="5638">
                  <c:v>43048.885416666599</c:v>
                </c:pt>
                <c:pt idx="5639">
                  <c:v>43048.90625</c:v>
                </c:pt>
                <c:pt idx="5640">
                  <c:v>43048.927083333401</c:v>
                </c:pt>
                <c:pt idx="5641">
                  <c:v>43048.947916666599</c:v>
                </c:pt>
                <c:pt idx="5642">
                  <c:v>43048.96875</c:v>
                </c:pt>
                <c:pt idx="5643">
                  <c:v>43048.989583333401</c:v>
                </c:pt>
                <c:pt idx="5644">
                  <c:v>43049.010416666599</c:v>
                </c:pt>
                <c:pt idx="5645">
                  <c:v>43049.03125</c:v>
                </c:pt>
                <c:pt idx="5646">
                  <c:v>43049.052083333401</c:v>
                </c:pt>
                <c:pt idx="5647">
                  <c:v>43049.072916666599</c:v>
                </c:pt>
                <c:pt idx="5648">
                  <c:v>43049.09375</c:v>
                </c:pt>
                <c:pt idx="5649">
                  <c:v>43049.114583333401</c:v>
                </c:pt>
                <c:pt idx="5650">
                  <c:v>43049.135416666599</c:v>
                </c:pt>
                <c:pt idx="5651">
                  <c:v>43049.15625</c:v>
                </c:pt>
                <c:pt idx="5652">
                  <c:v>43049.177083333401</c:v>
                </c:pt>
                <c:pt idx="5653">
                  <c:v>43049.197916666599</c:v>
                </c:pt>
                <c:pt idx="5654">
                  <c:v>43049.21875</c:v>
                </c:pt>
                <c:pt idx="5655">
                  <c:v>43049.239583333401</c:v>
                </c:pt>
                <c:pt idx="5656">
                  <c:v>43049.260416666599</c:v>
                </c:pt>
                <c:pt idx="5657">
                  <c:v>43049.28125</c:v>
                </c:pt>
                <c:pt idx="5658">
                  <c:v>43049.302083333401</c:v>
                </c:pt>
                <c:pt idx="5659">
                  <c:v>43049.322916666599</c:v>
                </c:pt>
                <c:pt idx="5660">
                  <c:v>43049.34375</c:v>
                </c:pt>
                <c:pt idx="5661">
                  <c:v>43049.364583333401</c:v>
                </c:pt>
                <c:pt idx="5662">
                  <c:v>43049.385416666599</c:v>
                </c:pt>
                <c:pt idx="5663">
                  <c:v>43049.40625</c:v>
                </c:pt>
                <c:pt idx="5664">
                  <c:v>43049.427083333401</c:v>
                </c:pt>
                <c:pt idx="5665">
                  <c:v>43049.447916666599</c:v>
                </c:pt>
                <c:pt idx="5666">
                  <c:v>43049.46875</c:v>
                </c:pt>
                <c:pt idx="5667">
                  <c:v>43049.489583333401</c:v>
                </c:pt>
                <c:pt idx="5668">
                  <c:v>43049.510416666599</c:v>
                </c:pt>
                <c:pt idx="5669">
                  <c:v>43049.53125</c:v>
                </c:pt>
                <c:pt idx="5670">
                  <c:v>43049.552083333401</c:v>
                </c:pt>
                <c:pt idx="5671">
                  <c:v>43049.572916666599</c:v>
                </c:pt>
                <c:pt idx="5672">
                  <c:v>43049.59375</c:v>
                </c:pt>
                <c:pt idx="5673">
                  <c:v>43049.614583333401</c:v>
                </c:pt>
                <c:pt idx="5674">
                  <c:v>43049.635416666599</c:v>
                </c:pt>
                <c:pt idx="5675">
                  <c:v>43049.65625</c:v>
                </c:pt>
                <c:pt idx="5676">
                  <c:v>43049.677083333401</c:v>
                </c:pt>
                <c:pt idx="5677">
                  <c:v>43049.697916666599</c:v>
                </c:pt>
                <c:pt idx="5678">
                  <c:v>43049.71875</c:v>
                </c:pt>
                <c:pt idx="5679">
                  <c:v>43049.739583333401</c:v>
                </c:pt>
                <c:pt idx="5680">
                  <c:v>43049.760416666599</c:v>
                </c:pt>
                <c:pt idx="5681">
                  <c:v>43049.78125</c:v>
                </c:pt>
                <c:pt idx="5682">
                  <c:v>43049.802083333401</c:v>
                </c:pt>
                <c:pt idx="5683">
                  <c:v>43049.822916666599</c:v>
                </c:pt>
                <c:pt idx="5684">
                  <c:v>43049.84375</c:v>
                </c:pt>
                <c:pt idx="5685">
                  <c:v>43049.864583333401</c:v>
                </c:pt>
                <c:pt idx="5686">
                  <c:v>43049.885416666599</c:v>
                </c:pt>
                <c:pt idx="5687">
                  <c:v>43049.90625</c:v>
                </c:pt>
                <c:pt idx="5688">
                  <c:v>43049.927083333401</c:v>
                </c:pt>
                <c:pt idx="5689">
                  <c:v>43049.947916666599</c:v>
                </c:pt>
                <c:pt idx="5690">
                  <c:v>43049.96875</c:v>
                </c:pt>
                <c:pt idx="5691">
                  <c:v>43049.989583333401</c:v>
                </c:pt>
                <c:pt idx="5692">
                  <c:v>43050.010416666599</c:v>
                </c:pt>
                <c:pt idx="5693">
                  <c:v>43050.03125</c:v>
                </c:pt>
                <c:pt idx="5694">
                  <c:v>43050.052083333401</c:v>
                </c:pt>
                <c:pt idx="5695">
                  <c:v>43050.072916666599</c:v>
                </c:pt>
                <c:pt idx="5696">
                  <c:v>43050.09375</c:v>
                </c:pt>
                <c:pt idx="5697">
                  <c:v>43050.114583333401</c:v>
                </c:pt>
                <c:pt idx="5698">
                  <c:v>43050.135416666599</c:v>
                </c:pt>
                <c:pt idx="5699">
                  <c:v>43050.15625</c:v>
                </c:pt>
                <c:pt idx="5700">
                  <c:v>43050.177083333401</c:v>
                </c:pt>
                <c:pt idx="5701">
                  <c:v>43050.197916666599</c:v>
                </c:pt>
                <c:pt idx="5702">
                  <c:v>43050.21875</c:v>
                </c:pt>
                <c:pt idx="5703">
                  <c:v>43050.239583333401</c:v>
                </c:pt>
                <c:pt idx="5704">
                  <c:v>43050.260416666599</c:v>
                </c:pt>
                <c:pt idx="5705">
                  <c:v>43050.28125</c:v>
                </c:pt>
                <c:pt idx="5706">
                  <c:v>43050.302083333401</c:v>
                </c:pt>
                <c:pt idx="5707">
                  <c:v>43050.322916666599</c:v>
                </c:pt>
                <c:pt idx="5708">
                  <c:v>43050.34375</c:v>
                </c:pt>
                <c:pt idx="5709">
                  <c:v>43050.364583333401</c:v>
                </c:pt>
                <c:pt idx="5710">
                  <c:v>43050.385416666599</c:v>
                </c:pt>
                <c:pt idx="5711">
                  <c:v>43050.40625</c:v>
                </c:pt>
                <c:pt idx="5712">
                  <c:v>43050.427083333401</c:v>
                </c:pt>
                <c:pt idx="5713">
                  <c:v>43050.447916666599</c:v>
                </c:pt>
                <c:pt idx="5714">
                  <c:v>43050.46875</c:v>
                </c:pt>
                <c:pt idx="5715">
                  <c:v>43050.489583333401</c:v>
                </c:pt>
                <c:pt idx="5716">
                  <c:v>43050.510416666599</c:v>
                </c:pt>
                <c:pt idx="5717">
                  <c:v>43050.53125</c:v>
                </c:pt>
                <c:pt idx="5718">
                  <c:v>43050.552083333401</c:v>
                </c:pt>
                <c:pt idx="5719">
                  <c:v>43050.572916666599</c:v>
                </c:pt>
                <c:pt idx="5720">
                  <c:v>43050.59375</c:v>
                </c:pt>
                <c:pt idx="5721">
                  <c:v>43050.614583333401</c:v>
                </c:pt>
                <c:pt idx="5722">
                  <c:v>43050.635416666599</c:v>
                </c:pt>
                <c:pt idx="5723">
                  <c:v>43050.65625</c:v>
                </c:pt>
                <c:pt idx="5724">
                  <c:v>43050.677083333401</c:v>
                </c:pt>
                <c:pt idx="5725">
                  <c:v>43050.697916666599</c:v>
                </c:pt>
                <c:pt idx="5726">
                  <c:v>43050.71875</c:v>
                </c:pt>
                <c:pt idx="5727">
                  <c:v>43050.739583333401</c:v>
                </c:pt>
                <c:pt idx="5728">
                  <c:v>43050.760416666599</c:v>
                </c:pt>
                <c:pt idx="5729">
                  <c:v>43050.78125</c:v>
                </c:pt>
                <c:pt idx="5730">
                  <c:v>43050.802083333401</c:v>
                </c:pt>
                <c:pt idx="5731">
                  <c:v>43050.822916666599</c:v>
                </c:pt>
                <c:pt idx="5732">
                  <c:v>43050.84375</c:v>
                </c:pt>
                <c:pt idx="5733">
                  <c:v>43050.864583333401</c:v>
                </c:pt>
                <c:pt idx="5734">
                  <c:v>43050.885416666599</c:v>
                </c:pt>
                <c:pt idx="5735">
                  <c:v>43050.90625</c:v>
                </c:pt>
                <c:pt idx="5736">
                  <c:v>43050.927083333401</c:v>
                </c:pt>
                <c:pt idx="5737">
                  <c:v>43050.947916666599</c:v>
                </c:pt>
                <c:pt idx="5738">
                  <c:v>43050.96875</c:v>
                </c:pt>
                <c:pt idx="5739">
                  <c:v>43050.989583333401</c:v>
                </c:pt>
                <c:pt idx="5740">
                  <c:v>43051.010416666599</c:v>
                </c:pt>
                <c:pt idx="5741">
                  <c:v>43051.03125</c:v>
                </c:pt>
                <c:pt idx="5742">
                  <c:v>43051.052083333401</c:v>
                </c:pt>
                <c:pt idx="5743">
                  <c:v>43051.072916666599</c:v>
                </c:pt>
                <c:pt idx="5744">
                  <c:v>43051.09375</c:v>
                </c:pt>
                <c:pt idx="5745">
                  <c:v>43051.114583333401</c:v>
                </c:pt>
                <c:pt idx="5746">
                  <c:v>43051.135416666599</c:v>
                </c:pt>
                <c:pt idx="5747">
                  <c:v>43051.15625</c:v>
                </c:pt>
                <c:pt idx="5748">
                  <c:v>43051.177083333401</c:v>
                </c:pt>
                <c:pt idx="5749">
                  <c:v>43051.197916666599</c:v>
                </c:pt>
                <c:pt idx="5750">
                  <c:v>43051.21875</c:v>
                </c:pt>
                <c:pt idx="5751">
                  <c:v>43051.239583333401</c:v>
                </c:pt>
                <c:pt idx="5752">
                  <c:v>43051.260416666599</c:v>
                </c:pt>
                <c:pt idx="5753">
                  <c:v>43051.28125</c:v>
                </c:pt>
                <c:pt idx="5754">
                  <c:v>43051.302083333401</c:v>
                </c:pt>
                <c:pt idx="5755">
                  <c:v>43051.322916666599</c:v>
                </c:pt>
                <c:pt idx="5756">
                  <c:v>43051.34375</c:v>
                </c:pt>
                <c:pt idx="5757">
                  <c:v>43051.364583333401</c:v>
                </c:pt>
                <c:pt idx="5758">
                  <c:v>43051.385416666599</c:v>
                </c:pt>
                <c:pt idx="5759">
                  <c:v>43051.40625</c:v>
                </c:pt>
                <c:pt idx="5760">
                  <c:v>43051.427083333401</c:v>
                </c:pt>
                <c:pt idx="5761">
                  <c:v>43051.447916666599</c:v>
                </c:pt>
                <c:pt idx="5762">
                  <c:v>43051.46875</c:v>
                </c:pt>
                <c:pt idx="5763">
                  <c:v>43051.489583333401</c:v>
                </c:pt>
                <c:pt idx="5764">
                  <c:v>43051.510416666599</c:v>
                </c:pt>
                <c:pt idx="5765">
                  <c:v>43051.53125</c:v>
                </c:pt>
                <c:pt idx="5766">
                  <c:v>43051.552083333401</c:v>
                </c:pt>
                <c:pt idx="5767">
                  <c:v>43051.572916666599</c:v>
                </c:pt>
                <c:pt idx="5768">
                  <c:v>43051.59375</c:v>
                </c:pt>
                <c:pt idx="5769">
                  <c:v>43051.614583333401</c:v>
                </c:pt>
                <c:pt idx="5770">
                  <c:v>43051.635416666599</c:v>
                </c:pt>
                <c:pt idx="5771">
                  <c:v>43051.65625</c:v>
                </c:pt>
                <c:pt idx="5772">
                  <c:v>43051.677083333401</c:v>
                </c:pt>
                <c:pt idx="5773">
                  <c:v>43051.697916666599</c:v>
                </c:pt>
                <c:pt idx="5774">
                  <c:v>43051.71875</c:v>
                </c:pt>
                <c:pt idx="5775">
                  <c:v>43051.739583333401</c:v>
                </c:pt>
                <c:pt idx="5776">
                  <c:v>43051.760416666599</c:v>
                </c:pt>
                <c:pt idx="5777">
                  <c:v>43051.78125</c:v>
                </c:pt>
                <c:pt idx="5778">
                  <c:v>43051.802083333401</c:v>
                </c:pt>
                <c:pt idx="5779">
                  <c:v>43051.822916666599</c:v>
                </c:pt>
                <c:pt idx="5780">
                  <c:v>43051.84375</c:v>
                </c:pt>
                <c:pt idx="5781">
                  <c:v>43051.864583333401</c:v>
                </c:pt>
                <c:pt idx="5782">
                  <c:v>43051.885416666599</c:v>
                </c:pt>
                <c:pt idx="5783">
                  <c:v>43051.90625</c:v>
                </c:pt>
                <c:pt idx="5784">
                  <c:v>43051.927083333401</c:v>
                </c:pt>
                <c:pt idx="5785">
                  <c:v>43051.947916666599</c:v>
                </c:pt>
                <c:pt idx="5786">
                  <c:v>43051.96875</c:v>
                </c:pt>
                <c:pt idx="5787">
                  <c:v>43051.989583333401</c:v>
                </c:pt>
                <c:pt idx="5788">
                  <c:v>43052.010416666599</c:v>
                </c:pt>
                <c:pt idx="5789">
                  <c:v>43052.03125</c:v>
                </c:pt>
                <c:pt idx="5790">
                  <c:v>43052.052083333401</c:v>
                </c:pt>
                <c:pt idx="5791">
                  <c:v>43052.072916666599</c:v>
                </c:pt>
                <c:pt idx="5792">
                  <c:v>43052.09375</c:v>
                </c:pt>
                <c:pt idx="5793">
                  <c:v>43052.114583333401</c:v>
                </c:pt>
                <c:pt idx="5794">
                  <c:v>43052.135416666599</c:v>
                </c:pt>
                <c:pt idx="5795">
                  <c:v>43052.15625</c:v>
                </c:pt>
                <c:pt idx="5796">
                  <c:v>43052.177083333401</c:v>
                </c:pt>
                <c:pt idx="5797">
                  <c:v>43052.197916666599</c:v>
                </c:pt>
                <c:pt idx="5798">
                  <c:v>43052.21875</c:v>
                </c:pt>
                <c:pt idx="5799">
                  <c:v>43052.239583333401</c:v>
                </c:pt>
                <c:pt idx="5800">
                  <c:v>43052.260416666599</c:v>
                </c:pt>
                <c:pt idx="5801">
                  <c:v>43052.28125</c:v>
                </c:pt>
                <c:pt idx="5802">
                  <c:v>43052.302083333401</c:v>
                </c:pt>
                <c:pt idx="5803">
                  <c:v>43052.322916666599</c:v>
                </c:pt>
                <c:pt idx="5804">
                  <c:v>43052.34375</c:v>
                </c:pt>
                <c:pt idx="5805">
                  <c:v>43052.364583333401</c:v>
                </c:pt>
                <c:pt idx="5806">
                  <c:v>43052.385416666599</c:v>
                </c:pt>
                <c:pt idx="5807">
                  <c:v>43052.40625</c:v>
                </c:pt>
                <c:pt idx="5808">
                  <c:v>43052.427083333401</c:v>
                </c:pt>
                <c:pt idx="5809">
                  <c:v>43052.447916666599</c:v>
                </c:pt>
                <c:pt idx="5810">
                  <c:v>43052.46875</c:v>
                </c:pt>
                <c:pt idx="5811">
                  <c:v>43052.489583333401</c:v>
                </c:pt>
                <c:pt idx="5812">
                  <c:v>43052.510416666599</c:v>
                </c:pt>
                <c:pt idx="5813">
                  <c:v>43052.53125</c:v>
                </c:pt>
                <c:pt idx="5814">
                  <c:v>43052.552083333401</c:v>
                </c:pt>
                <c:pt idx="5815">
                  <c:v>43052.572916666599</c:v>
                </c:pt>
                <c:pt idx="5816">
                  <c:v>43052.59375</c:v>
                </c:pt>
                <c:pt idx="5817">
                  <c:v>43052.614583333401</c:v>
                </c:pt>
                <c:pt idx="5818">
                  <c:v>43052.635416666599</c:v>
                </c:pt>
                <c:pt idx="5819">
                  <c:v>43052.65625</c:v>
                </c:pt>
                <c:pt idx="5820">
                  <c:v>43052.677083333401</c:v>
                </c:pt>
                <c:pt idx="5821">
                  <c:v>43052.697916666599</c:v>
                </c:pt>
                <c:pt idx="5822">
                  <c:v>43052.71875</c:v>
                </c:pt>
                <c:pt idx="5823">
                  <c:v>43052.739583333401</c:v>
                </c:pt>
                <c:pt idx="5824">
                  <c:v>43052.760416666599</c:v>
                </c:pt>
                <c:pt idx="5825">
                  <c:v>43052.78125</c:v>
                </c:pt>
                <c:pt idx="5826">
                  <c:v>43052.802083333401</c:v>
                </c:pt>
                <c:pt idx="5827">
                  <c:v>43052.822916666599</c:v>
                </c:pt>
                <c:pt idx="5828">
                  <c:v>43052.84375</c:v>
                </c:pt>
                <c:pt idx="5829">
                  <c:v>43052.864583333401</c:v>
                </c:pt>
                <c:pt idx="5830">
                  <c:v>43052.885416666599</c:v>
                </c:pt>
                <c:pt idx="5831">
                  <c:v>43052.90625</c:v>
                </c:pt>
                <c:pt idx="5832">
                  <c:v>43052.927083333401</c:v>
                </c:pt>
                <c:pt idx="5833">
                  <c:v>43052.947916666599</c:v>
                </c:pt>
                <c:pt idx="5834">
                  <c:v>43052.96875</c:v>
                </c:pt>
                <c:pt idx="5835">
                  <c:v>43052.989583333401</c:v>
                </c:pt>
                <c:pt idx="5836">
                  <c:v>43053.010416666599</c:v>
                </c:pt>
                <c:pt idx="5837">
                  <c:v>43053.03125</c:v>
                </c:pt>
                <c:pt idx="5838">
                  <c:v>43053.052083333401</c:v>
                </c:pt>
                <c:pt idx="5839">
                  <c:v>43053.072916666599</c:v>
                </c:pt>
                <c:pt idx="5840">
                  <c:v>43053.09375</c:v>
                </c:pt>
                <c:pt idx="5841">
                  <c:v>43053.114583333401</c:v>
                </c:pt>
                <c:pt idx="5842">
                  <c:v>43053.135416666599</c:v>
                </c:pt>
                <c:pt idx="5843">
                  <c:v>43053.15625</c:v>
                </c:pt>
                <c:pt idx="5844">
                  <c:v>43053.177083333401</c:v>
                </c:pt>
                <c:pt idx="5845">
                  <c:v>43053.197916666599</c:v>
                </c:pt>
                <c:pt idx="5846">
                  <c:v>43053.21875</c:v>
                </c:pt>
                <c:pt idx="5847">
                  <c:v>43053.239583333401</c:v>
                </c:pt>
                <c:pt idx="5848">
                  <c:v>43053.260416666599</c:v>
                </c:pt>
                <c:pt idx="5849">
                  <c:v>43053.28125</c:v>
                </c:pt>
                <c:pt idx="5850">
                  <c:v>43053.302083333401</c:v>
                </c:pt>
                <c:pt idx="5851">
                  <c:v>43053.322916666599</c:v>
                </c:pt>
                <c:pt idx="5852">
                  <c:v>43053.34375</c:v>
                </c:pt>
                <c:pt idx="5853">
                  <c:v>43053.364583333401</c:v>
                </c:pt>
                <c:pt idx="5854">
                  <c:v>43053.385416666599</c:v>
                </c:pt>
                <c:pt idx="5855">
                  <c:v>43053.40625</c:v>
                </c:pt>
                <c:pt idx="5856">
                  <c:v>43053.427083333401</c:v>
                </c:pt>
                <c:pt idx="5857">
                  <c:v>43053.447916666599</c:v>
                </c:pt>
                <c:pt idx="5858">
                  <c:v>43053.46875</c:v>
                </c:pt>
                <c:pt idx="5859">
                  <c:v>43053.489583333401</c:v>
                </c:pt>
                <c:pt idx="5860">
                  <c:v>43053.510416666599</c:v>
                </c:pt>
                <c:pt idx="5861">
                  <c:v>43053.53125</c:v>
                </c:pt>
                <c:pt idx="5862">
                  <c:v>43053.552083333401</c:v>
                </c:pt>
                <c:pt idx="5863">
                  <c:v>43053.572916666599</c:v>
                </c:pt>
                <c:pt idx="5864">
                  <c:v>43053.59375</c:v>
                </c:pt>
                <c:pt idx="5865">
                  <c:v>43053.614583333401</c:v>
                </c:pt>
                <c:pt idx="5866">
                  <c:v>43053.635416666599</c:v>
                </c:pt>
                <c:pt idx="5867">
                  <c:v>43053.65625</c:v>
                </c:pt>
                <c:pt idx="5868">
                  <c:v>43053.677083333401</c:v>
                </c:pt>
                <c:pt idx="5869">
                  <c:v>43053.697916666599</c:v>
                </c:pt>
                <c:pt idx="5870">
                  <c:v>43053.71875</c:v>
                </c:pt>
                <c:pt idx="5871">
                  <c:v>43053.739583333401</c:v>
                </c:pt>
                <c:pt idx="5872">
                  <c:v>43053.760416666599</c:v>
                </c:pt>
                <c:pt idx="5873">
                  <c:v>43053.78125</c:v>
                </c:pt>
                <c:pt idx="5874">
                  <c:v>43053.802083333401</c:v>
                </c:pt>
                <c:pt idx="5875">
                  <c:v>43053.822916666599</c:v>
                </c:pt>
                <c:pt idx="5876">
                  <c:v>43053.84375</c:v>
                </c:pt>
                <c:pt idx="5877">
                  <c:v>43053.864583333401</c:v>
                </c:pt>
                <c:pt idx="5878">
                  <c:v>43053.885416666599</c:v>
                </c:pt>
                <c:pt idx="5879">
                  <c:v>43053.90625</c:v>
                </c:pt>
                <c:pt idx="5880">
                  <c:v>43053.927083333401</c:v>
                </c:pt>
                <c:pt idx="5881">
                  <c:v>43053.947916666599</c:v>
                </c:pt>
                <c:pt idx="5882">
                  <c:v>43053.96875</c:v>
                </c:pt>
                <c:pt idx="5883">
                  <c:v>43053.989583333401</c:v>
                </c:pt>
                <c:pt idx="5884">
                  <c:v>43054.010416666599</c:v>
                </c:pt>
                <c:pt idx="5885">
                  <c:v>43054.03125</c:v>
                </c:pt>
                <c:pt idx="5886">
                  <c:v>43054.052083333401</c:v>
                </c:pt>
                <c:pt idx="5887">
                  <c:v>43054.072916666599</c:v>
                </c:pt>
                <c:pt idx="5888">
                  <c:v>43054.09375</c:v>
                </c:pt>
                <c:pt idx="5889">
                  <c:v>43054.114583333401</c:v>
                </c:pt>
                <c:pt idx="5890">
                  <c:v>43054.135416666599</c:v>
                </c:pt>
                <c:pt idx="5891">
                  <c:v>43054.15625</c:v>
                </c:pt>
                <c:pt idx="5892">
                  <c:v>43054.177083333401</c:v>
                </c:pt>
                <c:pt idx="5893">
                  <c:v>43054.197916666599</c:v>
                </c:pt>
                <c:pt idx="5894">
                  <c:v>43054.21875</c:v>
                </c:pt>
                <c:pt idx="5895">
                  <c:v>43054.239583333401</c:v>
                </c:pt>
                <c:pt idx="5896">
                  <c:v>43054.260416666599</c:v>
                </c:pt>
                <c:pt idx="5897">
                  <c:v>43054.28125</c:v>
                </c:pt>
                <c:pt idx="5898">
                  <c:v>43054.302083333401</c:v>
                </c:pt>
                <c:pt idx="5899">
                  <c:v>43054.322916666599</c:v>
                </c:pt>
                <c:pt idx="5900">
                  <c:v>43054.34375</c:v>
                </c:pt>
                <c:pt idx="5901">
                  <c:v>43054.364583333401</c:v>
                </c:pt>
                <c:pt idx="5902">
                  <c:v>43054.385416666599</c:v>
                </c:pt>
                <c:pt idx="5903">
                  <c:v>43054.40625</c:v>
                </c:pt>
                <c:pt idx="5904">
                  <c:v>43054.427083333401</c:v>
                </c:pt>
                <c:pt idx="5905">
                  <c:v>43054.447916666599</c:v>
                </c:pt>
                <c:pt idx="5906">
                  <c:v>43054.46875</c:v>
                </c:pt>
                <c:pt idx="5907">
                  <c:v>43054.489583333401</c:v>
                </c:pt>
                <c:pt idx="5908">
                  <c:v>43054.510416666599</c:v>
                </c:pt>
                <c:pt idx="5909">
                  <c:v>43054.53125</c:v>
                </c:pt>
                <c:pt idx="5910">
                  <c:v>43054.552083333401</c:v>
                </c:pt>
                <c:pt idx="5911">
                  <c:v>43054.572916666599</c:v>
                </c:pt>
                <c:pt idx="5912">
                  <c:v>43054.59375</c:v>
                </c:pt>
                <c:pt idx="5913">
                  <c:v>43054.614583333401</c:v>
                </c:pt>
                <c:pt idx="5914">
                  <c:v>43054.635416666599</c:v>
                </c:pt>
                <c:pt idx="5915">
                  <c:v>43054.65625</c:v>
                </c:pt>
                <c:pt idx="5916">
                  <c:v>43054.677083333401</c:v>
                </c:pt>
                <c:pt idx="5917">
                  <c:v>43054.697916666599</c:v>
                </c:pt>
                <c:pt idx="5918">
                  <c:v>43054.71875</c:v>
                </c:pt>
                <c:pt idx="5919">
                  <c:v>43054.739583333401</c:v>
                </c:pt>
                <c:pt idx="5920">
                  <c:v>43054.760416666599</c:v>
                </c:pt>
                <c:pt idx="5921">
                  <c:v>43054.78125</c:v>
                </c:pt>
                <c:pt idx="5922">
                  <c:v>43054.802083333401</c:v>
                </c:pt>
                <c:pt idx="5923">
                  <c:v>43054.822916666599</c:v>
                </c:pt>
                <c:pt idx="5924">
                  <c:v>43054.84375</c:v>
                </c:pt>
                <c:pt idx="5925">
                  <c:v>43054.864583333401</c:v>
                </c:pt>
                <c:pt idx="5926">
                  <c:v>43054.885416666599</c:v>
                </c:pt>
                <c:pt idx="5927">
                  <c:v>43054.90625</c:v>
                </c:pt>
                <c:pt idx="5928">
                  <c:v>43054.927083333401</c:v>
                </c:pt>
                <c:pt idx="5929">
                  <c:v>43054.947916666599</c:v>
                </c:pt>
                <c:pt idx="5930">
                  <c:v>43054.96875</c:v>
                </c:pt>
                <c:pt idx="5931">
                  <c:v>43054.989583333401</c:v>
                </c:pt>
                <c:pt idx="5932">
                  <c:v>43055.010416666599</c:v>
                </c:pt>
                <c:pt idx="5933">
                  <c:v>43055.03125</c:v>
                </c:pt>
                <c:pt idx="5934">
                  <c:v>43055.052083333401</c:v>
                </c:pt>
                <c:pt idx="5935">
                  <c:v>43055.072916666599</c:v>
                </c:pt>
                <c:pt idx="5936">
                  <c:v>43055.09375</c:v>
                </c:pt>
                <c:pt idx="5937">
                  <c:v>43055.114583333401</c:v>
                </c:pt>
                <c:pt idx="5938">
                  <c:v>43055.135416666599</c:v>
                </c:pt>
                <c:pt idx="5939">
                  <c:v>43055.15625</c:v>
                </c:pt>
                <c:pt idx="5940">
                  <c:v>43055.177083333401</c:v>
                </c:pt>
                <c:pt idx="5941">
                  <c:v>43055.197916666599</c:v>
                </c:pt>
                <c:pt idx="5942">
                  <c:v>43055.21875</c:v>
                </c:pt>
                <c:pt idx="5943">
                  <c:v>43055.239583333401</c:v>
                </c:pt>
                <c:pt idx="5944">
                  <c:v>43055.260416666599</c:v>
                </c:pt>
                <c:pt idx="5945">
                  <c:v>43055.28125</c:v>
                </c:pt>
                <c:pt idx="5946">
                  <c:v>43055.302083333401</c:v>
                </c:pt>
                <c:pt idx="5947">
                  <c:v>43055.322916666599</c:v>
                </c:pt>
                <c:pt idx="5948">
                  <c:v>43055.34375</c:v>
                </c:pt>
                <c:pt idx="5949">
                  <c:v>43055.364583333401</c:v>
                </c:pt>
                <c:pt idx="5950">
                  <c:v>43055.385416666599</c:v>
                </c:pt>
                <c:pt idx="5951">
                  <c:v>43055.40625</c:v>
                </c:pt>
                <c:pt idx="5952">
                  <c:v>43055.427083333401</c:v>
                </c:pt>
                <c:pt idx="5953">
                  <c:v>43055.447916666599</c:v>
                </c:pt>
                <c:pt idx="5954">
                  <c:v>43055.46875</c:v>
                </c:pt>
                <c:pt idx="5955">
                  <c:v>43055.489583333401</c:v>
                </c:pt>
                <c:pt idx="5956">
                  <c:v>43055.510416666599</c:v>
                </c:pt>
                <c:pt idx="5957">
                  <c:v>43055.53125</c:v>
                </c:pt>
                <c:pt idx="5958">
                  <c:v>43055.552083333401</c:v>
                </c:pt>
                <c:pt idx="5959">
                  <c:v>43055.572916666599</c:v>
                </c:pt>
                <c:pt idx="5960">
                  <c:v>43055.59375</c:v>
                </c:pt>
                <c:pt idx="5961">
                  <c:v>43055.614583333401</c:v>
                </c:pt>
                <c:pt idx="5962">
                  <c:v>43055.635416666599</c:v>
                </c:pt>
                <c:pt idx="5963">
                  <c:v>43055.65625</c:v>
                </c:pt>
                <c:pt idx="5964">
                  <c:v>43055.677083333401</c:v>
                </c:pt>
                <c:pt idx="5965">
                  <c:v>43055.697916666599</c:v>
                </c:pt>
                <c:pt idx="5966">
                  <c:v>43055.71875</c:v>
                </c:pt>
                <c:pt idx="5967">
                  <c:v>43055.739583333401</c:v>
                </c:pt>
                <c:pt idx="5968">
                  <c:v>43055.760416666599</c:v>
                </c:pt>
                <c:pt idx="5969">
                  <c:v>43055.78125</c:v>
                </c:pt>
                <c:pt idx="5970">
                  <c:v>43055.802083333401</c:v>
                </c:pt>
                <c:pt idx="5971">
                  <c:v>43055.822916666599</c:v>
                </c:pt>
                <c:pt idx="5972">
                  <c:v>43055.84375</c:v>
                </c:pt>
                <c:pt idx="5973">
                  <c:v>43055.864583333401</c:v>
                </c:pt>
                <c:pt idx="5974">
                  <c:v>43055.885416666599</c:v>
                </c:pt>
                <c:pt idx="5975">
                  <c:v>43055.90625</c:v>
                </c:pt>
                <c:pt idx="5976">
                  <c:v>43055.927083333401</c:v>
                </c:pt>
                <c:pt idx="5977">
                  <c:v>43055.947916666599</c:v>
                </c:pt>
                <c:pt idx="5978">
                  <c:v>43055.96875</c:v>
                </c:pt>
                <c:pt idx="5979">
                  <c:v>43055.989583333401</c:v>
                </c:pt>
                <c:pt idx="5980">
                  <c:v>43056.010416666599</c:v>
                </c:pt>
                <c:pt idx="5981">
                  <c:v>43056.03125</c:v>
                </c:pt>
                <c:pt idx="5982">
                  <c:v>43056.052083333401</c:v>
                </c:pt>
                <c:pt idx="5983">
                  <c:v>43056.072916666599</c:v>
                </c:pt>
                <c:pt idx="5984">
                  <c:v>43056.09375</c:v>
                </c:pt>
                <c:pt idx="5985">
                  <c:v>43056.114583333401</c:v>
                </c:pt>
                <c:pt idx="5986">
                  <c:v>43056.135416666599</c:v>
                </c:pt>
                <c:pt idx="5987">
                  <c:v>43056.15625</c:v>
                </c:pt>
                <c:pt idx="5988">
                  <c:v>43056.177083333401</c:v>
                </c:pt>
                <c:pt idx="5989">
                  <c:v>43056.197916666599</c:v>
                </c:pt>
                <c:pt idx="5990">
                  <c:v>43056.21875</c:v>
                </c:pt>
                <c:pt idx="5991">
                  <c:v>43056.239583333401</c:v>
                </c:pt>
                <c:pt idx="5992">
                  <c:v>43056.260416666599</c:v>
                </c:pt>
                <c:pt idx="5993">
                  <c:v>43056.28125</c:v>
                </c:pt>
                <c:pt idx="5994">
                  <c:v>43056.302083333401</c:v>
                </c:pt>
                <c:pt idx="5995">
                  <c:v>43056.322916666599</c:v>
                </c:pt>
                <c:pt idx="5996">
                  <c:v>43056.34375</c:v>
                </c:pt>
                <c:pt idx="5997">
                  <c:v>43056.364583333401</c:v>
                </c:pt>
                <c:pt idx="5998">
                  <c:v>43056.385416666599</c:v>
                </c:pt>
                <c:pt idx="5999">
                  <c:v>43056.40625</c:v>
                </c:pt>
                <c:pt idx="6000">
                  <c:v>43056.427083333401</c:v>
                </c:pt>
                <c:pt idx="6001">
                  <c:v>43056.447916666599</c:v>
                </c:pt>
                <c:pt idx="6002">
                  <c:v>43056.46875</c:v>
                </c:pt>
                <c:pt idx="6003">
                  <c:v>43056.489583333401</c:v>
                </c:pt>
                <c:pt idx="6004">
                  <c:v>43056.510416666599</c:v>
                </c:pt>
                <c:pt idx="6005">
                  <c:v>43056.53125</c:v>
                </c:pt>
                <c:pt idx="6006">
                  <c:v>43056.552083333401</c:v>
                </c:pt>
                <c:pt idx="6007">
                  <c:v>43056.572916666599</c:v>
                </c:pt>
                <c:pt idx="6008">
                  <c:v>43056.59375</c:v>
                </c:pt>
                <c:pt idx="6009">
                  <c:v>43056.614583333401</c:v>
                </c:pt>
                <c:pt idx="6010">
                  <c:v>43056.635416666599</c:v>
                </c:pt>
                <c:pt idx="6011">
                  <c:v>43056.65625</c:v>
                </c:pt>
                <c:pt idx="6012">
                  <c:v>43056.677083333401</c:v>
                </c:pt>
                <c:pt idx="6013">
                  <c:v>43056.697916666599</c:v>
                </c:pt>
                <c:pt idx="6014">
                  <c:v>43056.71875</c:v>
                </c:pt>
                <c:pt idx="6015">
                  <c:v>43056.739583333401</c:v>
                </c:pt>
                <c:pt idx="6016">
                  <c:v>43056.760416666599</c:v>
                </c:pt>
                <c:pt idx="6017">
                  <c:v>43056.78125</c:v>
                </c:pt>
                <c:pt idx="6018">
                  <c:v>43056.802083333401</c:v>
                </c:pt>
                <c:pt idx="6019">
                  <c:v>43056.822916666599</c:v>
                </c:pt>
                <c:pt idx="6020">
                  <c:v>43056.84375</c:v>
                </c:pt>
                <c:pt idx="6021">
                  <c:v>43056.864583333401</c:v>
                </c:pt>
                <c:pt idx="6022">
                  <c:v>43056.885416666599</c:v>
                </c:pt>
                <c:pt idx="6023">
                  <c:v>43056.90625</c:v>
                </c:pt>
                <c:pt idx="6024">
                  <c:v>43056.927083333401</c:v>
                </c:pt>
                <c:pt idx="6025">
                  <c:v>43056.947916666599</c:v>
                </c:pt>
                <c:pt idx="6026">
                  <c:v>43056.96875</c:v>
                </c:pt>
                <c:pt idx="6027">
                  <c:v>43056.989583333401</c:v>
                </c:pt>
                <c:pt idx="6028">
                  <c:v>43057.010416666599</c:v>
                </c:pt>
                <c:pt idx="6029">
                  <c:v>43057.03125</c:v>
                </c:pt>
                <c:pt idx="6030">
                  <c:v>43057.052083333401</c:v>
                </c:pt>
                <c:pt idx="6031">
                  <c:v>43057.072916666599</c:v>
                </c:pt>
                <c:pt idx="6032">
                  <c:v>43057.09375</c:v>
                </c:pt>
                <c:pt idx="6033">
                  <c:v>43057.114583333401</c:v>
                </c:pt>
                <c:pt idx="6034">
                  <c:v>43057.135416666599</c:v>
                </c:pt>
                <c:pt idx="6035">
                  <c:v>43057.15625</c:v>
                </c:pt>
                <c:pt idx="6036">
                  <c:v>43057.177083333401</c:v>
                </c:pt>
                <c:pt idx="6037">
                  <c:v>43057.197916666599</c:v>
                </c:pt>
                <c:pt idx="6038">
                  <c:v>43057.21875</c:v>
                </c:pt>
                <c:pt idx="6039">
                  <c:v>43057.239583333401</c:v>
                </c:pt>
                <c:pt idx="6040">
                  <c:v>43057.260416666599</c:v>
                </c:pt>
                <c:pt idx="6041">
                  <c:v>43057.28125</c:v>
                </c:pt>
                <c:pt idx="6042">
                  <c:v>43057.302083333401</c:v>
                </c:pt>
                <c:pt idx="6043">
                  <c:v>43057.322916666599</c:v>
                </c:pt>
                <c:pt idx="6044">
                  <c:v>43057.34375</c:v>
                </c:pt>
                <c:pt idx="6045">
                  <c:v>43057.364583333401</c:v>
                </c:pt>
                <c:pt idx="6046">
                  <c:v>43057.385416666599</c:v>
                </c:pt>
                <c:pt idx="6047">
                  <c:v>43057.40625</c:v>
                </c:pt>
                <c:pt idx="6048">
                  <c:v>43057.427083333401</c:v>
                </c:pt>
                <c:pt idx="6049">
                  <c:v>43057.447916666599</c:v>
                </c:pt>
                <c:pt idx="6050">
                  <c:v>43057.46875</c:v>
                </c:pt>
                <c:pt idx="6051">
                  <c:v>43057.489583333401</c:v>
                </c:pt>
                <c:pt idx="6052">
                  <c:v>43057.510416666599</c:v>
                </c:pt>
                <c:pt idx="6053">
                  <c:v>43057.53125</c:v>
                </c:pt>
                <c:pt idx="6054">
                  <c:v>43057.552083333401</c:v>
                </c:pt>
                <c:pt idx="6055">
                  <c:v>43057.572916666599</c:v>
                </c:pt>
                <c:pt idx="6056">
                  <c:v>43057.59375</c:v>
                </c:pt>
                <c:pt idx="6057">
                  <c:v>43057.614583333401</c:v>
                </c:pt>
                <c:pt idx="6058">
                  <c:v>43057.635416666599</c:v>
                </c:pt>
                <c:pt idx="6059">
                  <c:v>43057.65625</c:v>
                </c:pt>
                <c:pt idx="6060">
                  <c:v>43057.677083333401</c:v>
                </c:pt>
                <c:pt idx="6061">
                  <c:v>43057.697916666599</c:v>
                </c:pt>
                <c:pt idx="6062">
                  <c:v>43057.71875</c:v>
                </c:pt>
                <c:pt idx="6063">
                  <c:v>43057.739583333401</c:v>
                </c:pt>
                <c:pt idx="6064">
                  <c:v>43057.760416666599</c:v>
                </c:pt>
                <c:pt idx="6065">
                  <c:v>43057.78125</c:v>
                </c:pt>
                <c:pt idx="6066">
                  <c:v>43057.802083333401</c:v>
                </c:pt>
                <c:pt idx="6067">
                  <c:v>43057.822916666599</c:v>
                </c:pt>
                <c:pt idx="6068">
                  <c:v>43057.84375</c:v>
                </c:pt>
                <c:pt idx="6069">
                  <c:v>43057.864583333401</c:v>
                </c:pt>
                <c:pt idx="6070">
                  <c:v>43057.885416666599</c:v>
                </c:pt>
                <c:pt idx="6071">
                  <c:v>43057.90625</c:v>
                </c:pt>
                <c:pt idx="6072">
                  <c:v>43057.927083333401</c:v>
                </c:pt>
                <c:pt idx="6073">
                  <c:v>43057.947916666599</c:v>
                </c:pt>
                <c:pt idx="6074">
                  <c:v>43057.96875</c:v>
                </c:pt>
                <c:pt idx="6075">
                  <c:v>43057.989583333401</c:v>
                </c:pt>
                <c:pt idx="6076">
                  <c:v>43058.010416666599</c:v>
                </c:pt>
                <c:pt idx="6077">
                  <c:v>43058.03125</c:v>
                </c:pt>
                <c:pt idx="6078">
                  <c:v>43058.052083333401</c:v>
                </c:pt>
                <c:pt idx="6079">
                  <c:v>43058.072916666599</c:v>
                </c:pt>
                <c:pt idx="6080">
                  <c:v>43058.09375</c:v>
                </c:pt>
                <c:pt idx="6081">
                  <c:v>43058.114583333401</c:v>
                </c:pt>
                <c:pt idx="6082">
                  <c:v>43058.135416666599</c:v>
                </c:pt>
                <c:pt idx="6083">
                  <c:v>43058.15625</c:v>
                </c:pt>
                <c:pt idx="6084">
                  <c:v>43058.177083333401</c:v>
                </c:pt>
                <c:pt idx="6085">
                  <c:v>43058.197916666599</c:v>
                </c:pt>
                <c:pt idx="6086">
                  <c:v>43058.21875</c:v>
                </c:pt>
                <c:pt idx="6087">
                  <c:v>43058.239583333401</c:v>
                </c:pt>
                <c:pt idx="6088">
                  <c:v>43058.260416666599</c:v>
                </c:pt>
                <c:pt idx="6089">
                  <c:v>43058.28125</c:v>
                </c:pt>
                <c:pt idx="6090">
                  <c:v>43058.302083333401</c:v>
                </c:pt>
                <c:pt idx="6091">
                  <c:v>43058.322916666599</c:v>
                </c:pt>
                <c:pt idx="6092">
                  <c:v>43058.34375</c:v>
                </c:pt>
                <c:pt idx="6093">
                  <c:v>43058.364583333401</c:v>
                </c:pt>
                <c:pt idx="6094">
                  <c:v>43058.385416666599</c:v>
                </c:pt>
                <c:pt idx="6095">
                  <c:v>43058.40625</c:v>
                </c:pt>
                <c:pt idx="6096">
                  <c:v>43058.427083333401</c:v>
                </c:pt>
                <c:pt idx="6097">
                  <c:v>43058.447916666599</c:v>
                </c:pt>
                <c:pt idx="6098">
                  <c:v>43058.46875</c:v>
                </c:pt>
                <c:pt idx="6099">
                  <c:v>43058.489583333401</c:v>
                </c:pt>
                <c:pt idx="6100">
                  <c:v>43058.510416666599</c:v>
                </c:pt>
                <c:pt idx="6101">
                  <c:v>43058.53125</c:v>
                </c:pt>
                <c:pt idx="6102">
                  <c:v>43058.552083333401</c:v>
                </c:pt>
                <c:pt idx="6103">
                  <c:v>43058.572916666599</c:v>
                </c:pt>
                <c:pt idx="6104">
                  <c:v>43058.59375</c:v>
                </c:pt>
                <c:pt idx="6105">
                  <c:v>43058.614583333401</c:v>
                </c:pt>
                <c:pt idx="6106">
                  <c:v>43058.635416666599</c:v>
                </c:pt>
                <c:pt idx="6107">
                  <c:v>43058.65625</c:v>
                </c:pt>
                <c:pt idx="6108">
                  <c:v>43058.677083333401</c:v>
                </c:pt>
                <c:pt idx="6109">
                  <c:v>43058.697916666599</c:v>
                </c:pt>
                <c:pt idx="6110">
                  <c:v>43058.71875</c:v>
                </c:pt>
                <c:pt idx="6111">
                  <c:v>43058.739583333401</c:v>
                </c:pt>
                <c:pt idx="6112">
                  <c:v>43058.760416666599</c:v>
                </c:pt>
                <c:pt idx="6113">
                  <c:v>43058.78125</c:v>
                </c:pt>
                <c:pt idx="6114">
                  <c:v>43058.802083333401</c:v>
                </c:pt>
                <c:pt idx="6115">
                  <c:v>43058.822916666599</c:v>
                </c:pt>
                <c:pt idx="6116">
                  <c:v>43058.84375</c:v>
                </c:pt>
                <c:pt idx="6117">
                  <c:v>43058.864583333401</c:v>
                </c:pt>
                <c:pt idx="6118">
                  <c:v>43058.885416666599</c:v>
                </c:pt>
                <c:pt idx="6119">
                  <c:v>43058.90625</c:v>
                </c:pt>
                <c:pt idx="6120">
                  <c:v>43058.927083333401</c:v>
                </c:pt>
                <c:pt idx="6121">
                  <c:v>43058.947916666599</c:v>
                </c:pt>
                <c:pt idx="6122">
                  <c:v>43058.96875</c:v>
                </c:pt>
                <c:pt idx="6123">
                  <c:v>43058.989583333401</c:v>
                </c:pt>
                <c:pt idx="6124">
                  <c:v>43059.010416666599</c:v>
                </c:pt>
                <c:pt idx="6125">
                  <c:v>43059.03125</c:v>
                </c:pt>
                <c:pt idx="6126">
                  <c:v>43059.052083333401</c:v>
                </c:pt>
                <c:pt idx="6127">
                  <c:v>43059.072916666599</c:v>
                </c:pt>
                <c:pt idx="6128">
                  <c:v>43059.09375</c:v>
                </c:pt>
                <c:pt idx="6129">
                  <c:v>43059.114583333401</c:v>
                </c:pt>
                <c:pt idx="6130">
                  <c:v>43059.135416666599</c:v>
                </c:pt>
                <c:pt idx="6131">
                  <c:v>43059.15625</c:v>
                </c:pt>
                <c:pt idx="6132">
                  <c:v>43059.177083333401</c:v>
                </c:pt>
                <c:pt idx="6133">
                  <c:v>43059.197916666599</c:v>
                </c:pt>
                <c:pt idx="6134">
                  <c:v>43059.21875</c:v>
                </c:pt>
                <c:pt idx="6135">
                  <c:v>43059.239583333401</c:v>
                </c:pt>
                <c:pt idx="6136">
                  <c:v>43059.260416666599</c:v>
                </c:pt>
                <c:pt idx="6137">
                  <c:v>43059.28125</c:v>
                </c:pt>
                <c:pt idx="6138">
                  <c:v>43059.302083333401</c:v>
                </c:pt>
                <c:pt idx="6139">
                  <c:v>43059.322916666599</c:v>
                </c:pt>
                <c:pt idx="6140">
                  <c:v>43059.34375</c:v>
                </c:pt>
                <c:pt idx="6141">
                  <c:v>43059.364583333401</c:v>
                </c:pt>
                <c:pt idx="6142">
                  <c:v>43059.385416666599</c:v>
                </c:pt>
                <c:pt idx="6143">
                  <c:v>43059.40625</c:v>
                </c:pt>
                <c:pt idx="6144">
                  <c:v>43059.427083333401</c:v>
                </c:pt>
                <c:pt idx="6145">
                  <c:v>43059.447916666599</c:v>
                </c:pt>
                <c:pt idx="6146">
                  <c:v>43059.46875</c:v>
                </c:pt>
                <c:pt idx="6147">
                  <c:v>43059.489583333401</c:v>
                </c:pt>
                <c:pt idx="6148">
                  <c:v>43059.510416666599</c:v>
                </c:pt>
                <c:pt idx="6149">
                  <c:v>43059.53125</c:v>
                </c:pt>
                <c:pt idx="6150">
                  <c:v>43059.552083333401</c:v>
                </c:pt>
                <c:pt idx="6151">
                  <c:v>43059.572916666599</c:v>
                </c:pt>
                <c:pt idx="6152">
                  <c:v>43059.59375</c:v>
                </c:pt>
                <c:pt idx="6153">
                  <c:v>43059.614583333401</c:v>
                </c:pt>
                <c:pt idx="6154">
                  <c:v>43059.635416666599</c:v>
                </c:pt>
                <c:pt idx="6155">
                  <c:v>43059.65625</c:v>
                </c:pt>
                <c:pt idx="6156">
                  <c:v>43059.677083333401</c:v>
                </c:pt>
                <c:pt idx="6157">
                  <c:v>43059.697916666599</c:v>
                </c:pt>
                <c:pt idx="6158">
                  <c:v>43059.71875</c:v>
                </c:pt>
                <c:pt idx="6159">
                  <c:v>43059.739583333401</c:v>
                </c:pt>
                <c:pt idx="6160">
                  <c:v>43059.760416666599</c:v>
                </c:pt>
                <c:pt idx="6161">
                  <c:v>43059.78125</c:v>
                </c:pt>
                <c:pt idx="6162">
                  <c:v>43059.802083333401</c:v>
                </c:pt>
                <c:pt idx="6163">
                  <c:v>43059.822916666599</c:v>
                </c:pt>
                <c:pt idx="6164">
                  <c:v>43059.84375</c:v>
                </c:pt>
                <c:pt idx="6165">
                  <c:v>43059.864583333401</c:v>
                </c:pt>
                <c:pt idx="6166">
                  <c:v>43059.885416666599</c:v>
                </c:pt>
                <c:pt idx="6167">
                  <c:v>43059.90625</c:v>
                </c:pt>
                <c:pt idx="6168">
                  <c:v>43059.927083333401</c:v>
                </c:pt>
                <c:pt idx="6169">
                  <c:v>43059.947916666599</c:v>
                </c:pt>
                <c:pt idx="6170">
                  <c:v>43059.96875</c:v>
                </c:pt>
                <c:pt idx="6171">
                  <c:v>43059.989583333401</c:v>
                </c:pt>
                <c:pt idx="6172">
                  <c:v>43060.010416666599</c:v>
                </c:pt>
                <c:pt idx="6173">
                  <c:v>43060.03125</c:v>
                </c:pt>
                <c:pt idx="6174">
                  <c:v>43060.052083333401</c:v>
                </c:pt>
                <c:pt idx="6175">
                  <c:v>43060.072916666599</c:v>
                </c:pt>
                <c:pt idx="6176">
                  <c:v>43060.09375</c:v>
                </c:pt>
                <c:pt idx="6177">
                  <c:v>43060.114583333401</c:v>
                </c:pt>
                <c:pt idx="6178">
                  <c:v>43060.135416666599</c:v>
                </c:pt>
                <c:pt idx="6179">
                  <c:v>43060.15625</c:v>
                </c:pt>
                <c:pt idx="6180">
                  <c:v>43060.177083333401</c:v>
                </c:pt>
                <c:pt idx="6181">
                  <c:v>43060.197916666599</c:v>
                </c:pt>
                <c:pt idx="6182">
                  <c:v>43060.21875</c:v>
                </c:pt>
                <c:pt idx="6183">
                  <c:v>43060.239583333401</c:v>
                </c:pt>
                <c:pt idx="6184">
                  <c:v>43060.260416666599</c:v>
                </c:pt>
                <c:pt idx="6185">
                  <c:v>43060.28125</c:v>
                </c:pt>
                <c:pt idx="6186">
                  <c:v>43060.302083333401</c:v>
                </c:pt>
                <c:pt idx="6187">
                  <c:v>43060.322916666599</c:v>
                </c:pt>
                <c:pt idx="6188">
                  <c:v>43060.34375</c:v>
                </c:pt>
                <c:pt idx="6189">
                  <c:v>43060.364583333401</c:v>
                </c:pt>
                <c:pt idx="6190">
                  <c:v>43060.385416666599</c:v>
                </c:pt>
                <c:pt idx="6191">
                  <c:v>43060.40625</c:v>
                </c:pt>
                <c:pt idx="6192">
                  <c:v>43060.427083333401</c:v>
                </c:pt>
                <c:pt idx="6193">
                  <c:v>43060.447916666599</c:v>
                </c:pt>
                <c:pt idx="6194">
                  <c:v>43060.46875</c:v>
                </c:pt>
                <c:pt idx="6195">
                  <c:v>43060.489583333401</c:v>
                </c:pt>
                <c:pt idx="6196">
                  <c:v>43060.510416666599</c:v>
                </c:pt>
                <c:pt idx="6197">
                  <c:v>43060.53125</c:v>
                </c:pt>
                <c:pt idx="6198">
                  <c:v>43060.552083333401</c:v>
                </c:pt>
                <c:pt idx="6199">
                  <c:v>43060.572916666599</c:v>
                </c:pt>
                <c:pt idx="6200">
                  <c:v>43060.59375</c:v>
                </c:pt>
                <c:pt idx="6201">
                  <c:v>43060.614583333401</c:v>
                </c:pt>
                <c:pt idx="6202">
                  <c:v>43060.635416666599</c:v>
                </c:pt>
                <c:pt idx="6203">
                  <c:v>43060.65625</c:v>
                </c:pt>
                <c:pt idx="6204">
                  <c:v>43060.677083333401</c:v>
                </c:pt>
                <c:pt idx="6205">
                  <c:v>43060.697916666599</c:v>
                </c:pt>
                <c:pt idx="6206">
                  <c:v>43060.71875</c:v>
                </c:pt>
                <c:pt idx="6207">
                  <c:v>43060.739583333401</c:v>
                </c:pt>
                <c:pt idx="6208">
                  <c:v>43060.760416666599</c:v>
                </c:pt>
                <c:pt idx="6209">
                  <c:v>43060.78125</c:v>
                </c:pt>
                <c:pt idx="6210">
                  <c:v>43060.802083333401</c:v>
                </c:pt>
                <c:pt idx="6211">
                  <c:v>43060.822916666599</c:v>
                </c:pt>
                <c:pt idx="6212">
                  <c:v>43060.84375</c:v>
                </c:pt>
                <c:pt idx="6213">
                  <c:v>43060.864583333401</c:v>
                </c:pt>
                <c:pt idx="6214">
                  <c:v>43060.885416666599</c:v>
                </c:pt>
                <c:pt idx="6215">
                  <c:v>43060.90625</c:v>
                </c:pt>
                <c:pt idx="6216">
                  <c:v>43060.927083333401</c:v>
                </c:pt>
                <c:pt idx="6217">
                  <c:v>43060.947916666599</c:v>
                </c:pt>
                <c:pt idx="6218">
                  <c:v>43060.96875</c:v>
                </c:pt>
                <c:pt idx="6219">
                  <c:v>43060.989583333401</c:v>
                </c:pt>
                <c:pt idx="6220">
                  <c:v>43061.010416666599</c:v>
                </c:pt>
                <c:pt idx="6221">
                  <c:v>43061.03125</c:v>
                </c:pt>
                <c:pt idx="6222">
                  <c:v>43061.052083333401</c:v>
                </c:pt>
                <c:pt idx="6223">
                  <c:v>43061.072916666599</c:v>
                </c:pt>
                <c:pt idx="6224">
                  <c:v>43061.09375</c:v>
                </c:pt>
                <c:pt idx="6225">
                  <c:v>43061.114583333401</c:v>
                </c:pt>
                <c:pt idx="6226">
                  <c:v>43061.135416666599</c:v>
                </c:pt>
                <c:pt idx="6227">
                  <c:v>43061.15625</c:v>
                </c:pt>
                <c:pt idx="6228">
                  <c:v>43061.177083333401</c:v>
                </c:pt>
                <c:pt idx="6229">
                  <c:v>43061.197916666599</c:v>
                </c:pt>
                <c:pt idx="6230">
                  <c:v>43061.21875</c:v>
                </c:pt>
                <c:pt idx="6231">
                  <c:v>43061.239583333401</c:v>
                </c:pt>
                <c:pt idx="6232">
                  <c:v>43061.260416666599</c:v>
                </c:pt>
                <c:pt idx="6233">
                  <c:v>43061.28125</c:v>
                </c:pt>
                <c:pt idx="6234">
                  <c:v>43061.302083333401</c:v>
                </c:pt>
                <c:pt idx="6235">
                  <c:v>43061.322916666599</c:v>
                </c:pt>
                <c:pt idx="6236">
                  <c:v>43061.34375</c:v>
                </c:pt>
                <c:pt idx="6237">
                  <c:v>43061.364583333401</c:v>
                </c:pt>
                <c:pt idx="6238">
                  <c:v>43061.385416666599</c:v>
                </c:pt>
                <c:pt idx="6239">
                  <c:v>43061.40625</c:v>
                </c:pt>
                <c:pt idx="6240">
                  <c:v>43061.427083333401</c:v>
                </c:pt>
                <c:pt idx="6241">
                  <c:v>43061.447916666599</c:v>
                </c:pt>
                <c:pt idx="6242">
                  <c:v>43061.46875</c:v>
                </c:pt>
                <c:pt idx="6243">
                  <c:v>43061.489583333401</c:v>
                </c:pt>
                <c:pt idx="6244">
                  <c:v>43061.510416666599</c:v>
                </c:pt>
                <c:pt idx="6245">
                  <c:v>43061.53125</c:v>
                </c:pt>
                <c:pt idx="6246">
                  <c:v>43061.552083333401</c:v>
                </c:pt>
                <c:pt idx="6247">
                  <c:v>43061.572916666599</c:v>
                </c:pt>
                <c:pt idx="6248">
                  <c:v>43061.59375</c:v>
                </c:pt>
                <c:pt idx="6249">
                  <c:v>43061.614583333401</c:v>
                </c:pt>
                <c:pt idx="6250">
                  <c:v>43061.635416666599</c:v>
                </c:pt>
                <c:pt idx="6251">
                  <c:v>43061.65625</c:v>
                </c:pt>
                <c:pt idx="6252">
                  <c:v>43061.677083333401</c:v>
                </c:pt>
                <c:pt idx="6253">
                  <c:v>43061.697916666599</c:v>
                </c:pt>
                <c:pt idx="6254">
                  <c:v>43061.71875</c:v>
                </c:pt>
                <c:pt idx="6255">
                  <c:v>43061.739583333401</c:v>
                </c:pt>
                <c:pt idx="6256">
                  <c:v>43061.760416666599</c:v>
                </c:pt>
                <c:pt idx="6257">
                  <c:v>43061.78125</c:v>
                </c:pt>
                <c:pt idx="6258">
                  <c:v>43061.802083333401</c:v>
                </c:pt>
                <c:pt idx="6259">
                  <c:v>43061.822916666599</c:v>
                </c:pt>
                <c:pt idx="6260">
                  <c:v>43061.84375</c:v>
                </c:pt>
                <c:pt idx="6261">
                  <c:v>43061.864583333401</c:v>
                </c:pt>
                <c:pt idx="6262">
                  <c:v>43061.885416666599</c:v>
                </c:pt>
                <c:pt idx="6263">
                  <c:v>43061.90625</c:v>
                </c:pt>
                <c:pt idx="6264">
                  <c:v>43061.927083333401</c:v>
                </c:pt>
                <c:pt idx="6265">
                  <c:v>43061.947916666599</c:v>
                </c:pt>
                <c:pt idx="6266">
                  <c:v>43061.96875</c:v>
                </c:pt>
                <c:pt idx="6267">
                  <c:v>43061.989583333401</c:v>
                </c:pt>
                <c:pt idx="6268">
                  <c:v>43062.010416666599</c:v>
                </c:pt>
                <c:pt idx="6269">
                  <c:v>43062.03125</c:v>
                </c:pt>
                <c:pt idx="6270">
                  <c:v>43062.052083333401</c:v>
                </c:pt>
                <c:pt idx="6271">
                  <c:v>43062.072916666599</c:v>
                </c:pt>
                <c:pt idx="6272">
                  <c:v>43062.09375</c:v>
                </c:pt>
                <c:pt idx="6273">
                  <c:v>43062.114583333401</c:v>
                </c:pt>
                <c:pt idx="6274">
                  <c:v>43062.135416666599</c:v>
                </c:pt>
                <c:pt idx="6275">
                  <c:v>43062.15625</c:v>
                </c:pt>
                <c:pt idx="6276">
                  <c:v>43062.177083333401</c:v>
                </c:pt>
                <c:pt idx="6277">
                  <c:v>43062.197916666599</c:v>
                </c:pt>
                <c:pt idx="6278">
                  <c:v>43062.21875</c:v>
                </c:pt>
                <c:pt idx="6279">
                  <c:v>43062.239583333401</c:v>
                </c:pt>
                <c:pt idx="6280">
                  <c:v>43062.260416666599</c:v>
                </c:pt>
                <c:pt idx="6281">
                  <c:v>43062.28125</c:v>
                </c:pt>
                <c:pt idx="6282">
                  <c:v>43062.302083333401</c:v>
                </c:pt>
                <c:pt idx="6283">
                  <c:v>43062.322916666599</c:v>
                </c:pt>
                <c:pt idx="6284">
                  <c:v>43062.34375</c:v>
                </c:pt>
                <c:pt idx="6285">
                  <c:v>43062.364583333401</c:v>
                </c:pt>
                <c:pt idx="6286">
                  <c:v>43062.385416666599</c:v>
                </c:pt>
                <c:pt idx="6287">
                  <c:v>43062.40625</c:v>
                </c:pt>
                <c:pt idx="6288">
                  <c:v>43062.427083333401</c:v>
                </c:pt>
                <c:pt idx="6289">
                  <c:v>43062.447916666599</c:v>
                </c:pt>
                <c:pt idx="6290">
                  <c:v>43062.46875</c:v>
                </c:pt>
                <c:pt idx="6291">
                  <c:v>43062.489583333401</c:v>
                </c:pt>
                <c:pt idx="6292">
                  <c:v>43062.510416666599</c:v>
                </c:pt>
                <c:pt idx="6293">
                  <c:v>43062.53125</c:v>
                </c:pt>
                <c:pt idx="6294">
                  <c:v>43062.552083333401</c:v>
                </c:pt>
                <c:pt idx="6295">
                  <c:v>43062.572916666599</c:v>
                </c:pt>
                <c:pt idx="6296">
                  <c:v>43062.59375</c:v>
                </c:pt>
                <c:pt idx="6297">
                  <c:v>43062.614583333401</c:v>
                </c:pt>
                <c:pt idx="6298">
                  <c:v>43062.635416666599</c:v>
                </c:pt>
                <c:pt idx="6299">
                  <c:v>43062.65625</c:v>
                </c:pt>
                <c:pt idx="6300">
                  <c:v>43062.677083333401</c:v>
                </c:pt>
                <c:pt idx="6301">
                  <c:v>43062.697916666599</c:v>
                </c:pt>
                <c:pt idx="6302">
                  <c:v>43062.71875</c:v>
                </c:pt>
                <c:pt idx="6303">
                  <c:v>43062.739583333401</c:v>
                </c:pt>
                <c:pt idx="6304">
                  <c:v>43062.760416666599</c:v>
                </c:pt>
                <c:pt idx="6305">
                  <c:v>43062.78125</c:v>
                </c:pt>
                <c:pt idx="6306">
                  <c:v>43062.802083333401</c:v>
                </c:pt>
                <c:pt idx="6307">
                  <c:v>43062.822916666599</c:v>
                </c:pt>
                <c:pt idx="6308">
                  <c:v>43062.84375</c:v>
                </c:pt>
                <c:pt idx="6309">
                  <c:v>43062.864583333401</c:v>
                </c:pt>
                <c:pt idx="6310">
                  <c:v>43062.885416666599</c:v>
                </c:pt>
                <c:pt idx="6311">
                  <c:v>43062.90625</c:v>
                </c:pt>
                <c:pt idx="6312">
                  <c:v>43062.927083333401</c:v>
                </c:pt>
                <c:pt idx="6313">
                  <c:v>43062.947916666599</c:v>
                </c:pt>
                <c:pt idx="6314">
                  <c:v>43062.96875</c:v>
                </c:pt>
                <c:pt idx="6315">
                  <c:v>43062.989583333401</c:v>
                </c:pt>
                <c:pt idx="6316">
                  <c:v>43063.010416666599</c:v>
                </c:pt>
                <c:pt idx="6317">
                  <c:v>43063.03125</c:v>
                </c:pt>
                <c:pt idx="6318">
                  <c:v>43063.052083333401</c:v>
                </c:pt>
                <c:pt idx="6319">
                  <c:v>43063.072916666599</c:v>
                </c:pt>
                <c:pt idx="6320">
                  <c:v>43063.09375</c:v>
                </c:pt>
                <c:pt idx="6321">
                  <c:v>43063.114583333401</c:v>
                </c:pt>
                <c:pt idx="6322">
                  <c:v>43063.135416666599</c:v>
                </c:pt>
                <c:pt idx="6323">
                  <c:v>43063.15625</c:v>
                </c:pt>
                <c:pt idx="6324">
                  <c:v>43063.177083333401</c:v>
                </c:pt>
                <c:pt idx="6325">
                  <c:v>43063.197916666599</c:v>
                </c:pt>
                <c:pt idx="6326">
                  <c:v>43063.21875</c:v>
                </c:pt>
                <c:pt idx="6327">
                  <c:v>43063.239583333401</c:v>
                </c:pt>
                <c:pt idx="6328">
                  <c:v>43063.260416666599</c:v>
                </c:pt>
                <c:pt idx="6329">
                  <c:v>43063.28125</c:v>
                </c:pt>
                <c:pt idx="6330">
                  <c:v>43063.302083333401</c:v>
                </c:pt>
                <c:pt idx="6331">
                  <c:v>43063.322916666599</c:v>
                </c:pt>
                <c:pt idx="6332">
                  <c:v>43063.34375</c:v>
                </c:pt>
                <c:pt idx="6333">
                  <c:v>43063.364583333401</c:v>
                </c:pt>
                <c:pt idx="6334">
                  <c:v>43063.385416666599</c:v>
                </c:pt>
                <c:pt idx="6335">
                  <c:v>43063.40625</c:v>
                </c:pt>
                <c:pt idx="6336">
                  <c:v>43063.427083333401</c:v>
                </c:pt>
                <c:pt idx="6337">
                  <c:v>43063.447916666599</c:v>
                </c:pt>
                <c:pt idx="6338">
                  <c:v>43063.46875</c:v>
                </c:pt>
                <c:pt idx="6339">
                  <c:v>43063.489583333401</c:v>
                </c:pt>
                <c:pt idx="6340">
                  <c:v>43063.510416666599</c:v>
                </c:pt>
                <c:pt idx="6341">
                  <c:v>43063.53125</c:v>
                </c:pt>
                <c:pt idx="6342">
                  <c:v>43063.552083333401</c:v>
                </c:pt>
                <c:pt idx="6343">
                  <c:v>43063.572916666599</c:v>
                </c:pt>
                <c:pt idx="6344">
                  <c:v>43063.59375</c:v>
                </c:pt>
                <c:pt idx="6345">
                  <c:v>43063.614583333401</c:v>
                </c:pt>
                <c:pt idx="6346">
                  <c:v>43063.635416666599</c:v>
                </c:pt>
                <c:pt idx="6347">
                  <c:v>43063.65625</c:v>
                </c:pt>
                <c:pt idx="6348">
                  <c:v>43063.677083333401</c:v>
                </c:pt>
                <c:pt idx="6349">
                  <c:v>43063.697916666599</c:v>
                </c:pt>
                <c:pt idx="6350">
                  <c:v>43063.71875</c:v>
                </c:pt>
                <c:pt idx="6351">
                  <c:v>43063.739583333401</c:v>
                </c:pt>
                <c:pt idx="6352">
                  <c:v>43063.760416666599</c:v>
                </c:pt>
                <c:pt idx="6353">
                  <c:v>43063.78125</c:v>
                </c:pt>
                <c:pt idx="6354">
                  <c:v>43063.802083333401</c:v>
                </c:pt>
                <c:pt idx="6355">
                  <c:v>43063.822916666599</c:v>
                </c:pt>
                <c:pt idx="6356">
                  <c:v>43063.84375</c:v>
                </c:pt>
                <c:pt idx="6357">
                  <c:v>43063.864583333401</c:v>
                </c:pt>
                <c:pt idx="6358">
                  <c:v>43063.885416666599</c:v>
                </c:pt>
                <c:pt idx="6359">
                  <c:v>43063.90625</c:v>
                </c:pt>
                <c:pt idx="6360">
                  <c:v>43063.927083333401</c:v>
                </c:pt>
                <c:pt idx="6361">
                  <c:v>43063.947916666599</c:v>
                </c:pt>
                <c:pt idx="6362">
                  <c:v>43063.96875</c:v>
                </c:pt>
                <c:pt idx="6363">
                  <c:v>43063.989583333401</c:v>
                </c:pt>
                <c:pt idx="6364">
                  <c:v>43064.010416666599</c:v>
                </c:pt>
                <c:pt idx="6365">
                  <c:v>43064.03125</c:v>
                </c:pt>
                <c:pt idx="6366">
                  <c:v>43064.052083333401</c:v>
                </c:pt>
                <c:pt idx="6367">
                  <c:v>43064.072916666599</c:v>
                </c:pt>
                <c:pt idx="6368">
                  <c:v>43064.09375</c:v>
                </c:pt>
                <c:pt idx="6369">
                  <c:v>43064.114583333401</c:v>
                </c:pt>
                <c:pt idx="6370">
                  <c:v>43064.135416666599</c:v>
                </c:pt>
                <c:pt idx="6371">
                  <c:v>43064.15625</c:v>
                </c:pt>
                <c:pt idx="6372">
                  <c:v>43064.177083333401</c:v>
                </c:pt>
                <c:pt idx="6373">
                  <c:v>43064.197916666599</c:v>
                </c:pt>
                <c:pt idx="6374">
                  <c:v>43064.21875</c:v>
                </c:pt>
                <c:pt idx="6375">
                  <c:v>43064.239583333401</c:v>
                </c:pt>
                <c:pt idx="6376">
                  <c:v>43064.260416666599</c:v>
                </c:pt>
                <c:pt idx="6377">
                  <c:v>43064.28125</c:v>
                </c:pt>
                <c:pt idx="6378">
                  <c:v>43064.302083333401</c:v>
                </c:pt>
                <c:pt idx="6379">
                  <c:v>43064.322916666599</c:v>
                </c:pt>
                <c:pt idx="6380">
                  <c:v>43064.34375</c:v>
                </c:pt>
                <c:pt idx="6381">
                  <c:v>43064.364583333401</c:v>
                </c:pt>
                <c:pt idx="6382">
                  <c:v>43064.385416666599</c:v>
                </c:pt>
                <c:pt idx="6383">
                  <c:v>43064.40625</c:v>
                </c:pt>
                <c:pt idx="6384">
                  <c:v>43064.427083333401</c:v>
                </c:pt>
                <c:pt idx="6385">
                  <c:v>43064.447916666599</c:v>
                </c:pt>
                <c:pt idx="6386">
                  <c:v>43064.46875</c:v>
                </c:pt>
                <c:pt idx="6387">
                  <c:v>43064.489583333401</c:v>
                </c:pt>
                <c:pt idx="6388">
                  <c:v>43064.510416666599</c:v>
                </c:pt>
                <c:pt idx="6389">
                  <c:v>43064.53125</c:v>
                </c:pt>
                <c:pt idx="6390">
                  <c:v>43064.552083333401</c:v>
                </c:pt>
                <c:pt idx="6391">
                  <c:v>43064.572916666599</c:v>
                </c:pt>
                <c:pt idx="6392">
                  <c:v>43064.59375</c:v>
                </c:pt>
                <c:pt idx="6393">
                  <c:v>43064.614583333401</c:v>
                </c:pt>
                <c:pt idx="6394">
                  <c:v>43064.635416666599</c:v>
                </c:pt>
                <c:pt idx="6395">
                  <c:v>43064.65625</c:v>
                </c:pt>
                <c:pt idx="6396">
                  <c:v>43064.677083333401</c:v>
                </c:pt>
                <c:pt idx="6397">
                  <c:v>43064.697916666599</c:v>
                </c:pt>
                <c:pt idx="6398">
                  <c:v>43064.71875</c:v>
                </c:pt>
                <c:pt idx="6399">
                  <c:v>43064.739583333401</c:v>
                </c:pt>
                <c:pt idx="6400">
                  <c:v>43064.760416666599</c:v>
                </c:pt>
                <c:pt idx="6401">
                  <c:v>43064.78125</c:v>
                </c:pt>
                <c:pt idx="6402">
                  <c:v>43064.802083333401</c:v>
                </c:pt>
                <c:pt idx="6403">
                  <c:v>43064.822916666599</c:v>
                </c:pt>
                <c:pt idx="6404">
                  <c:v>43064.84375</c:v>
                </c:pt>
                <c:pt idx="6405">
                  <c:v>43064.864583333401</c:v>
                </c:pt>
                <c:pt idx="6406">
                  <c:v>43064.885416666599</c:v>
                </c:pt>
                <c:pt idx="6407">
                  <c:v>43064.90625</c:v>
                </c:pt>
                <c:pt idx="6408">
                  <c:v>43064.927083333401</c:v>
                </c:pt>
                <c:pt idx="6409">
                  <c:v>43064.947916666599</c:v>
                </c:pt>
                <c:pt idx="6410">
                  <c:v>43064.96875</c:v>
                </c:pt>
                <c:pt idx="6411">
                  <c:v>43064.989583333401</c:v>
                </c:pt>
                <c:pt idx="6412">
                  <c:v>43065.010416666599</c:v>
                </c:pt>
                <c:pt idx="6413">
                  <c:v>43065.03125</c:v>
                </c:pt>
                <c:pt idx="6414">
                  <c:v>43065.052083333401</c:v>
                </c:pt>
                <c:pt idx="6415">
                  <c:v>43065.072916666599</c:v>
                </c:pt>
                <c:pt idx="6416">
                  <c:v>43065.09375</c:v>
                </c:pt>
                <c:pt idx="6417">
                  <c:v>43065.114583333401</c:v>
                </c:pt>
                <c:pt idx="6418">
                  <c:v>43065.135416666599</c:v>
                </c:pt>
                <c:pt idx="6419">
                  <c:v>43065.15625</c:v>
                </c:pt>
                <c:pt idx="6420">
                  <c:v>43065.177083333401</c:v>
                </c:pt>
                <c:pt idx="6421">
                  <c:v>43065.197916666599</c:v>
                </c:pt>
                <c:pt idx="6422">
                  <c:v>43065.21875</c:v>
                </c:pt>
                <c:pt idx="6423">
                  <c:v>43065.239583333401</c:v>
                </c:pt>
                <c:pt idx="6424">
                  <c:v>43065.260416666599</c:v>
                </c:pt>
                <c:pt idx="6425">
                  <c:v>43065.28125</c:v>
                </c:pt>
                <c:pt idx="6426">
                  <c:v>43065.302083333401</c:v>
                </c:pt>
                <c:pt idx="6427">
                  <c:v>43065.322916666599</c:v>
                </c:pt>
                <c:pt idx="6428">
                  <c:v>43065.34375</c:v>
                </c:pt>
                <c:pt idx="6429">
                  <c:v>43065.364583333401</c:v>
                </c:pt>
                <c:pt idx="6430">
                  <c:v>43065.385416666599</c:v>
                </c:pt>
                <c:pt idx="6431">
                  <c:v>43065.40625</c:v>
                </c:pt>
                <c:pt idx="6432">
                  <c:v>43065.427083333401</c:v>
                </c:pt>
                <c:pt idx="6433">
                  <c:v>43065.447916666599</c:v>
                </c:pt>
                <c:pt idx="6434">
                  <c:v>43065.46875</c:v>
                </c:pt>
                <c:pt idx="6435">
                  <c:v>43065.489583333401</c:v>
                </c:pt>
                <c:pt idx="6436">
                  <c:v>43065.510416666599</c:v>
                </c:pt>
                <c:pt idx="6437">
                  <c:v>43065.53125</c:v>
                </c:pt>
                <c:pt idx="6438">
                  <c:v>43065.552083333401</c:v>
                </c:pt>
                <c:pt idx="6439">
                  <c:v>43065.572916666599</c:v>
                </c:pt>
                <c:pt idx="6440">
                  <c:v>43065.59375</c:v>
                </c:pt>
                <c:pt idx="6441">
                  <c:v>43065.614583333401</c:v>
                </c:pt>
                <c:pt idx="6442">
                  <c:v>43065.635416666599</c:v>
                </c:pt>
                <c:pt idx="6443">
                  <c:v>43065.65625</c:v>
                </c:pt>
                <c:pt idx="6444">
                  <c:v>43065.677083333401</c:v>
                </c:pt>
                <c:pt idx="6445">
                  <c:v>43065.697916666599</c:v>
                </c:pt>
                <c:pt idx="6446">
                  <c:v>43065.71875</c:v>
                </c:pt>
                <c:pt idx="6447">
                  <c:v>43065.739583333401</c:v>
                </c:pt>
                <c:pt idx="6448">
                  <c:v>43065.760416666599</c:v>
                </c:pt>
                <c:pt idx="6449">
                  <c:v>43065.78125</c:v>
                </c:pt>
                <c:pt idx="6450">
                  <c:v>43065.802083333401</c:v>
                </c:pt>
                <c:pt idx="6451">
                  <c:v>43065.822916666599</c:v>
                </c:pt>
                <c:pt idx="6452">
                  <c:v>43065.84375</c:v>
                </c:pt>
                <c:pt idx="6453">
                  <c:v>43065.864583333401</c:v>
                </c:pt>
                <c:pt idx="6454">
                  <c:v>43065.885416666599</c:v>
                </c:pt>
                <c:pt idx="6455">
                  <c:v>43065.90625</c:v>
                </c:pt>
                <c:pt idx="6456">
                  <c:v>43065.927083333401</c:v>
                </c:pt>
                <c:pt idx="6457">
                  <c:v>43065.947916666599</c:v>
                </c:pt>
                <c:pt idx="6458">
                  <c:v>43065.96875</c:v>
                </c:pt>
                <c:pt idx="6459">
                  <c:v>43065.989583333401</c:v>
                </c:pt>
                <c:pt idx="6460">
                  <c:v>43066.010416666599</c:v>
                </c:pt>
                <c:pt idx="6461">
                  <c:v>43066.03125</c:v>
                </c:pt>
                <c:pt idx="6462">
                  <c:v>43066.052083333401</c:v>
                </c:pt>
                <c:pt idx="6463">
                  <c:v>43066.072916666599</c:v>
                </c:pt>
                <c:pt idx="6464">
                  <c:v>43066.09375</c:v>
                </c:pt>
                <c:pt idx="6465">
                  <c:v>43066.114583333401</c:v>
                </c:pt>
                <c:pt idx="6466">
                  <c:v>43066.135416666599</c:v>
                </c:pt>
                <c:pt idx="6467">
                  <c:v>43066.15625</c:v>
                </c:pt>
                <c:pt idx="6468">
                  <c:v>43066.177083333401</c:v>
                </c:pt>
                <c:pt idx="6469">
                  <c:v>43066.197916666599</c:v>
                </c:pt>
                <c:pt idx="6470">
                  <c:v>43066.21875</c:v>
                </c:pt>
                <c:pt idx="6471">
                  <c:v>43066.239583333401</c:v>
                </c:pt>
                <c:pt idx="6472">
                  <c:v>43066.260416666599</c:v>
                </c:pt>
                <c:pt idx="6473">
                  <c:v>43066.28125</c:v>
                </c:pt>
                <c:pt idx="6474">
                  <c:v>43066.302083333401</c:v>
                </c:pt>
                <c:pt idx="6475">
                  <c:v>43066.322916666599</c:v>
                </c:pt>
                <c:pt idx="6476">
                  <c:v>43066.34375</c:v>
                </c:pt>
                <c:pt idx="6477">
                  <c:v>43066.364583333401</c:v>
                </c:pt>
                <c:pt idx="6478">
                  <c:v>43066.385416666599</c:v>
                </c:pt>
                <c:pt idx="6479">
                  <c:v>43066.40625</c:v>
                </c:pt>
                <c:pt idx="6480">
                  <c:v>43066.427083333401</c:v>
                </c:pt>
                <c:pt idx="6481">
                  <c:v>43066.447916666599</c:v>
                </c:pt>
                <c:pt idx="6482">
                  <c:v>43066.46875</c:v>
                </c:pt>
                <c:pt idx="6483">
                  <c:v>43066.489583333401</c:v>
                </c:pt>
                <c:pt idx="6484">
                  <c:v>43066.510416666599</c:v>
                </c:pt>
                <c:pt idx="6485">
                  <c:v>43066.53125</c:v>
                </c:pt>
                <c:pt idx="6486">
                  <c:v>43066.552083333401</c:v>
                </c:pt>
                <c:pt idx="6487">
                  <c:v>43066.572916666599</c:v>
                </c:pt>
                <c:pt idx="6488">
                  <c:v>43066.59375</c:v>
                </c:pt>
                <c:pt idx="6489">
                  <c:v>43066.614583333401</c:v>
                </c:pt>
                <c:pt idx="6490">
                  <c:v>43066.635416666599</c:v>
                </c:pt>
                <c:pt idx="6491">
                  <c:v>43066.65625</c:v>
                </c:pt>
                <c:pt idx="6492">
                  <c:v>43066.677083333401</c:v>
                </c:pt>
                <c:pt idx="6493">
                  <c:v>43066.697916666599</c:v>
                </c:pt>
                <c:pt idx="6494">
                  <c:v>43066.71875</c:v>
                </c:pt>
                <c:pt idx="6495">
                  <c:v>43066.739583333401</c:v>
                </c:pt>
                <c:pt idx="6496">
                  <c:v>43066.760416666599</c:v>
                </c:pt>
                <c:pt idx="6497">
                  <c:v>43066.78125</c:v>
                </c:pt>
                <c:pt idx="6498">
                  <c:v>43066.802083333401</c:v>
                </c:pt>
                <c:pt idx="6499">
                  <c:v>43066.822916666599</c:v>
                </c:pt>
                <c:pt idx="6500">
                  <c:v>43066.84375</c:v>
                </c:pt>
                <c:pt idx="6501">
                  <c:v>43066.864583333401</c:v>
                </c:pt>
                <c:pt idx="6502">
                  <c:v>43066.885416666599</c:v>
                </c:pt>
                <c:pt idx="6503">
                  <c:v>43066.90625</c:v>
                </c:pt>
                <c:pt idx="6504">
                  <c:v>43066.927083333401</c:v>
                </c:pt>
                <c:pt idx="6505">
                  <c:v>43066.947916666599</c:v>
                </c:pt>
                <c:pt idx="6506">
                  <c:v>43066.96875</c:v>
                </c:pt>
                <c:pt idx="6507">
                  <c:v>43066.989583333401</c:v>
                </c:pt>
                <c:pt idx="6508">
                  <c:v>43067.010416666599</c:v>
                </c:pt>
                <c:pt idx="6509">
                  <c:v>43067.03125</c:v>
                </c:pt>
                <c:pt idx="6510">
                  <c:v>43067.052083333401</c:v>
                </c:pt>
                <c:pt idx="6511">
                  <c:v>43067.072916666599</c:v>
                </c:pt>
                <c:pt idx="6512">
                  <c:v>43067.09375</c:v>
                </c:pt>
                <c:pt idx="6513">
                  <c:v>43067.114583333401</c:v>
                </c:pt>
                <c:pt idx="6514">
                  <c:v>43067.135416666599</c:v>
                </c:pt>
                <c:pt idx="6515">
                  <c:v>43067.15625</c:v>
                </c:pt>
                <c:pt idx="6516">
                  <c:v>43067.177083333401</c:v>
                </c:pt>
                <c:pt idx="6517">
                  <c:v>43067.197916666599</c:v>
                </c:pt>
                <c:pt idx="6518">
                  <c:v>43067.21875</c:v>
                </c:pt>
                <c:pt idx="6519">
                  <c:v>43067.239583333401</c:v>
                </c:pt>
                <c:pt idx="6520">
                  <c:v>43067.260416666599</c:v>
                </c:pt>
                <c:pt idx="6521">
                  <c:v>43067.28125</c:v>
                </c:pt>
                <c:pt idx="6522">
                  <c:v>43067.302083333401</c:v>
                </c:pt>
                <c:pt idx="6523">
                  <c:v>43067.322916666599</c:v>
                </c:pt>
                <c:pt idx="6524">
                  <c:v>43067.34375</c:v>
                </c:pt>
                <c:pt idx="6525">
                  <c:v>43067.364583333401</c:v>
                </c:pt>
                <c:pt idx="6526">
                  <c:v>43067.385416666599</c:v>
                </c:pt>
                <c:pt idx="6527">
                  <c:v>43067.40625</c:v>
                </c:pt>
                <c:pt idx="6528">
                  <c:v>43067.427083333401</c:v>
                </c:pt>
                <c:pt idx="6529">
                  <c:v>43067.447916666599</c:v>
                </c:pt>
                <c:pt idx="6530">
                  <c:v>43067.46875</c:v>
                </c:pt>
                <c:pt idx="6531">
                  <c:v>43067.489583333401</c:v>
                </c:pt>
                <c:pt idx="6532">
                  <c:v>43067.510416666599</c:v>
                </c:pt>
                <c:pt idx="6533">
                  <c:v>43067.53125</c:v>
                </c:pt>
                <c:pt idx="6534">
                  <c:v>43067.552083333401</c:v>
                </c:pt>
                <c:pt idx="6535">
                  <c:v>43067.572916666599</c:v>
                </c:pt>
                <c:pt idx="6536">
                  <c:v>43067.59375</c:v>
                </c:pt>
                <c:pt idx="6537">
                  <c:v>43067.614583333401</c:v>
                </c:pt>
                <c:pt idx="6538">
                  <c:v>43067.635416666599</c:v>
                </c:pt>
                <c:pt idx="6539">
                  <c:v>43067.65625</c:v>
                </c:pt>
                <c:pt idx="6540">
                  <c:v>43067.677083333401</c:v>
                </c:pt>
                <c:pt idx="6541">
                  <c:v>43067.697916666599</c:v>
                </c:pt>
                <c:pt idx="6542">
                  <c:v>43067.71875</c:v>
                </c:pt>
                <c:pt idx="6543">
                  <c:v>43067.739583333401</c:v>
                </c:pt>
                <c:pt idx="6544">
                  <c:v>43067.760416666599</c:v>
                </c:pt>
                <c:pt idx="6545">
                  <c:v>43067.78125</c:v>
                </c:pt>
                <c:pt idx="6546">
                  <c:v>43067.802083333401</c:v>
                </c:pt>
                <c:pt idx="6547">
                  <c:v>43067.822916666599</c:v>
                </c:pt>
                <c:pt idx="6548">
                  <c:v>43067.84375</c:v>
                </c:pt>
                <c:pt idx="6549">
                  <c:v>43067.864583333401</c:v>
                </c:pt>
                <c:pt idx="6550">
                  <c:v>43067.885416666599</c:v>
                </c:pt>
                <c:pt idx="6551">
                  <c:v>43067.90625</c:v>
                </c:pt>
                <c:pt idx="6552">
                  <c:v>43067.927083333401</c:v>
                </c:pt>
                <c:pt idx="6553">
                  <c:v>43067.947916666599</c:v>
                </c:pt>
                <c:pt idx="6554">
                  <c:v>43067.96875</c:v>
                </c:pt>
                <c:pt idx="6555">
                  <c:v>43067.989583333401</c:v>
                </c:pt>
                <c:pt idx="6556">
                  <c:v>43068.010416666599</c:v>
                </c:pt>
                <c:pt idx="6557">
                  <c:v>43068.03125</c:v>
                </c:pt>
                <c:pt idx="6558">
                  <c:v>43068.052083333401</c:v>
                </c:pt>
                <c:pt idx="6559">
                  <c:v>43068.072916666599</c:v>
                </c:pt>
                <c:pt idx="6560">
                  <c:v>43068.09375</c:v>
                </c:pt>
                <c:pt idx="6561">
                  <c:v>43068.114583333401</c:v>
                </c:pt>
                <c:pt idx="6562">
                  <c:v>43068.135416666599</c:v>
                </c:pt>
                <c:pt idx="6563">
                  <c:v>43068.15625</c:v>
                </c:pt>
                <c:pt idx="6564">
                  <c:v>43068.177083333401</c:v>
                </c:pt>
                <c:pt idx="6565">
                  <c:v>43068.197916666599</c:v>
                </c:pt>
                <c:pt idx="6566">
                  <c:v>43068.21875</c:v>
                </c:pt>
                <c:pt idx="6567">
                  <c:v>43068.239583333401</c:v>
                </c:pt>
                <c:pt idx="6568">
                  <c:v>43068.260416666599</c:v>
                </c:pt>
                <c:pt idx="6569">
                  <c:v>43068.28125</c:v>
                </c:pt>
                <c:pt idx="6570">
                  <c:v>43068.302083333401</c:v>
                </c:pt>
                <c:pt idx="6571">
                  <c:v>43068.322916666599</c:v>
                </c:pt>
                <c:pt idx="6572">
                  <c:v>43068.34375</c:v>
                </c:pt>
                <c:pt idx="6573">
                  <c:v>43068.364583333401</c:v>
                </c:pt>
                <c:pt idx="6574">
                  <c:v>43068.385416666599</c:v>
                </c:pt>
                <c:pt idx="6575">
                  <c:v>43068.40625</c:v>
                </c:pt>
                <c:pt idx="6576">
                  <c:v>43068.427083333401</c:v>
                </c:pt>
                <c:pt idx="6577">
                  <c:v>43068.447916666599</c:v>
                </c:pt>
                <c:pt idx="6578">
                  <c:v>43068.46875</c:v>
                </c:pt>
                <c:pt idx="6579">
                  <c:v>43068.489583333401</c:v>
                </c:pt>
                <c:pt idx="6580">
                  <c:v>43068.510416666599</c:v>
                </c:pt>
                <c:pt idx="6581">
                  <c:v>43068.53125</c:v>
                </c:pt>
                <c:pt idx="6582">
                  <c:v>43068.552083333401</c:v>
                </c:pt>
                <c:pt idx="6583">
                  <c:v>43068.572916666599</c:v>
                </c:pt>
                <c:pt idx="6584">
                  <c:v>43068.59375</c:v>
                </c:pt>
                <c:pt idx="6585">
                  <c:v>43068.614583333401</c:v>
                </c:pt>
                <c:pt idx="6586">
                  <c:v>43068.635416666599</c:v>
                </c:pt>
                <c:pt idx="6587">
                  <c:v>43068.65625</c:v>
                </c:pt>
                <c:pt idx="6588">
                  <c:v>43068.677083333401</c:v>
                </c:pt>
                <c:pt idx="6589">
                  <c:v>43068.697916666599</c:v>
                </c:pt>
                <c:pt idx="6590">
                  <c:v>43068.71875</c:v>
                </c:pt>
                <c:pt idx="6591">
                  <c:v>43068.739583333401</c:v>
                </c:pt>
                <c:pt idx="6592">
                  <c:v>43068.760416666599</c:v>
                </c:pt>
                <c:pt idx="6593">
                  <c:v>43068.78125</c:v>
                </c:pt>
                <c:pt idx="6594">
                  <c:v>43068.802083333401</c:v>
                </c:pt>
                <c:pt idx="6595">
                  <c:v>43068.822916666599</c:v>
                </c:pt>
                <c:pt idx="6596">
                  <c:v>43068.84375</c:v>
                </c:pt>
                <c:pt idx="6597">
                  <c:v>43068.864583333401</c:v>
                </c:pt>
                <c:pt idx="6598">
                  <c:v>43068.885416666599</c:v>
                </c:pt>
                <c:pt idx="6599">
                  <c:v>43068.90625</c:v>
                </c:pt>
                <c:pt idx="6600">
                  <c:v>43068.927083333401</c:v>
                </c:pt>
                <c:pt idx="6601">
                  <c:v>43068.947916666599</c:v>
                </c:pt>
                <c:pt idx="6602">
                  <c:v>43068.96875</c:v>
                </c:pt>
                <c:pt idx="6603">
                  <c:v>43068.989583333401</c:v>
                </c:pt>
                <c:pt idx="6604">
                  <c:v>43069.010416666599</c:v>
                </c:pt>
                <c:pt idx="6605">
                  <c:v>43069.03125</c:v>
                </c:pt>
                <c:pt idx="6606">
                  <c:v>43069.052083333401</c:v>
                </c:pt>
                <c:pt idx="6607">
                  <c:v>43069.072916666599</c:v>
                </c:pt>
                <c:pt idx="6608">
                  <c:v>43069.09375</c:v>
                </c:pt>
                <c:pt idx="6609">
                  <c:v>43069.114583333401</c:v>
                </c:pt>
                <c:pt idx="6610">
                  <c:v>43069.135416666599</c:v>
                </c:pt>
                <c:pt idx="6611">
                  <c:v>43069.15625</c:v>
                </c:pt>
                <c:pt idx="6612">
                  <c:v>43069.177083333401</c:v>
                </c:pt>
                <c:pt idx="6613">
                  <c:v>43069.197916666599</c:v>
                </c:pt>
                <c:pt idx="6614">
                  <c:v>43069.21875</c:v>
                </c:pt>
                <c:pt idx="6615">
                  <c:v>43069.239583333401</c:v>
                </c:pt>
                <c:pt idx="6616">
                  <c:v>43069.260416666599</c:v>
                </c:pt>
                <c:pt idx="6617">
                  <c:v>43069.28125</c:v>
                </c:pt>
                <c:pt idx="6618">
                  <c:v>43069.302083333401</c:v>
                </c:pt>
                <c:pt idx="6619">
                  <c:v>43069.322916666599</c:v>
                </c:pt>
                <c:pt idx="6620">
                  <c:v>43069.34375</c:v>
                </c:pt>
                <c:pt idx="6621">
                  <c:v>43069.364583333401</c:v>
                </c:pt>
                <c:pt idx="6622">
                  <c:v>43069.385416666599</c:v>
                </c:pt>
                <c:pt idx="6623">
                  <c:v>43069.40625</c:v>
                </c:pt>
                <c:pt idx="6624">
                  <c:v>43069.427083333401</c:v>
                </c:pt>
                <c:pt idx="6625">
                  <c:v>43069.447916666599</c:v>
                </c:pt>
                <c:pt idx="6626">
                  <c:v>43069.46875</c:v>
                </c:pt>
                <c:pt idx="6627">
                  <c:v>43069.489583333401</c:v>
                </c:pt>
                <c:pt idx="6628">
                  <c:v>43069.510416666599</c:v>
                </c:pt>
                <c:pt idx="6629">
                  <c:v>43069.53125</c:v>
                </c:pt>
                <c:pt idx="6630">
                  <c:v>43069.552083333401</c:v>
                </c:pt>
                <c:pt idx="6631">
                  <c:v>43069.572916666599</c:v>
                </c:pt>
                <c:pt idx="6632">
                  <c:v>43069.59375</c:v>
                </c:pt>
                <c:pt idx="6633">
                  <c:v>43069.614583333401</c:v>
                </c:pt>
                <c:pt idx="6634">
                  <c:v>43069.635416666599</c:v>
                </c:pt>
                <c:pt idx="6635">
                  <c:v>43069.65625</c:v>
                </c:pt>
                <c:pt idx="6636">
                  <c:v>43069.677083333401</c:v>
                </c:pt>
                <c:pt idx="6637">
                  <c:v>43069.697916666599</c:v>
                </c:pt>
                <c:pt idx="6638">
                  <c:v>43069.71875</c:v>
                </c:pt>
                <c:pt idx="6639">
                  <c:v>43069.739583333401</c:v>
                </c:pt>
                <c:pt idx="6640">
                  <c:v>43069.760416666599</c:v>
                </c:pt>
                <c:pt idx="6641">
                  <c:v>43069.78125</c:v>
                </c:pt>
                <c:pt idx="6642">
                  <c:v>43069.802083333401</c:v>
                </c:pt>
                <c:pt idx="6643">
                  <c:v>43069.822916666599</c:v>
                </c:pt>
                <c:pt idx="6644">
                  <c:v>43069.84375</c:v>
                </c:pt>
                <c:pt idx="6645">
                  <c:v>43069.864583333401</c:v>
                </c:pt>
                <c:pt idx="6646">
                  <c:v>43069.885416666599</c:v>
                </c:pt>
                <c:pt idx="6647">
                  <c:v>43069.90625</c:v>
                </c:pt>
                <c:pt idx="6648">
                  <c:v>43069.927083333401</c:v>
                </c:pt>
                <c:pt idx="6649">
                  <c:v>43069.947916666599</c:v>
                </c:pt>
                <c:pt idx="6650">
                  <c:v>43069.96875</c:v>
                </c:pt>
                <c:pt idx="6651">
                  <c:v>43069.989583333401</c:v>
                </c:pt>
                <c:pt idx="6652">
                  <c:v>43070.010416666599</c:v>
                </c:pt>
                <c:pt idx="6653">
                  <c:v>43070.03125</c:v>
                </c:pt>
                <c:pt idx="6654">
                  <c:v>43070.052083333401</c:v>
                </c:pt>
                <c:pt idx="6655">
                  <c:v>43070.072916666599</c:v>
                </c:pt>
                <c:pt idx="6656">
                  <c:v>43070.09375</c:v>
                </c:pt>
                <c:pt idx="6657">
                  <c:v>43070.114583333401</c:v>
                </c:pt>
                <c:pt idx="6658">
                  <c:v>43070.135416666599</c:v>
                </c:pt>
                <c:pt idx="6659">
                  <c:v>43070.15625</c:v>
                </c:pt>
                <c:pt idx="6660">
                  <c:v>43070.177083333401</c:v>
                </c:pt>
                <c:pt idx="6661">
                  <c:v>43070.197916666599</c:v>
                </c:pt>
                <c:pt idx="6662">
                  <c:v>43070.21875</c:v>
                </c:pt>
                <c:pt idx="6663">
                  <c:v>43070.239583333401</c:v>
                </c:pt>
                <c:pt idx="6664">
                  <c:v>43070.260416666599</c:v>
                </c:pt>
                <c:pt idx="6665">
                  <c:v>43070.28125</c:v>
                </c:pt>
                <c:pt idx="6666">
                  <c:v>43070.302083333401</c:v>
                </c:pt>
                <c:pt idx="6667">
                  <c:v>43070.322916666599</c:v>
                </c:pt>
                <c:pt idx="6668">
                  <c:v>43070.34375</c:v>
                </c:pt>
                <c:pt idx="6669">
                  <c:v>43070.364583333401</c:v>
                </c:pt>
                <c:pt idx="6670">
                  <c:v>43070.385416666599</c:v>
                </c:pt>
                <c:pt idx="6671">
                  <c:v>43070.40625</c:v>
                </c:pt>
                <c:pt idx="6672">
                  <c:v>43070.427083333401</c:v>
                </c:pt>
                <c:pt idx="6673">
                  <c:v>43070.447916666599</c:v>
                </c:pt>
                <c:pt idx="6674">
                  <c:v>43070.46875</c:v>
                </c:pt>
                <c:pt idx="6675">
                  <c:v>43070.489583333401</c:v>
                </c:pt>
                <c:pt idx="6676">
                  <c:v>43070.510416666599</c:v>
                </c:pt>
                <c:pt idx="6677">
                  <c:v>43070.53125</c:v>
                </c:pt>
                <c:pt idx="6678">
                  <c:v>43070.552083333401</c:v>
                </c:pt>
                <c:pt idx="6679">
                  <c:v>43070.572916666599</c:v>
                </c:pt>
                <c:pt idx="6680">
                  <c:v>43070.59375</c:v>
                </c:pt>
                <c:pt idx="6681">
                  <c:v>43070.614583333401</c:v>
                </c:pt>
                <c:pt idx="6682">
                  <c:v>43070.635416666599</c:v>
                </c:pt>
                <c:pt idx="6683">
                  <c:v>43070.65625</c:v>
                </c:pt>
                <c:pt idx="6684">
                  <c:v>43070.677083333401</c:v>
                </c:pt>
                <c:pt idx="6685">
                  <c:v>43070.697916666599</c:v>
                </c:pt>
                <c:pt idx="6686">
                  <c:v>43070.71875</c:v>
                </c:pt>
                <c:pt idx="6687">
                  <c:v>43070.739583333401</c:v>
                </c:pt>
                <c:pt idx="6688">
                  <c:v>43070.760416666599</c:v>
                </c:pt>
                <c:pt idx="6689">
                  <c:v>43070.78125</c:v>
                </c:pt>
                <c:pt idx="6690">
                  <c:v>43070.802083333401</c:v>
                </c:pt>
                <c:pt idx="6691">
                  <c:v>43070.822916666599</c:v>
                </c:pt>
                <c:pt idx="6692">
                  <c:v>43070.84375</c:v>
                </c:pt>
                <c:pt idx="6693">
                  <c:v>43070.864583333401</c:v>
                </c:pt>
                <c:pt idx="6694">
                  <c:v>43070.885416666599</c:v>
                </c:pt>
                <c:pt idx="6695">
                  <c:v>43070.90625</c:v>
                </c:pt>
                <c:pt idx="6696">
                  <c:v>43070.927083333401</c:v>
                </c:pt>
                <c:pt idx="6697">
                  <c:v>43070.947916666599</c:v>
                </c:pt>
                <c:pt idx="6698">
                  <c:v>43070.96875</c:v>
                </c:pt>
                <c:pt idx="6699">
                  <c:v>43070.989583333401</c:v>
                </c:pt>
                <c:pt idx="6700">
                  <c:v>43071.010416666599</c:v>
                </c:pt>
                <c:pt idx="6701">
                  <c:v>43071.03125</c:v>
                </c:pt>
                <c:pt idx="6702">
                  <c:v>43071.052083333401</c:v>
                </c:pt>
                <c:pt idx="6703">
                  <c:v>43071.072916666599</c:v>
                </c:pt>
                <c:pt idx="6704">
                  <c:v>43071.09375</c:v>
                </c:pt>
                <c:pt idx="6705">
                  <c:v>43071.114583333401</c:v>
                </c:pt>
                <c:pt idx="6706">
                  <c:v>43071.135416666599</c:v>
                </c:pt>
                <c:pt idx="6707">
                  <c:v>43071.15625</c:v>
                </c:pt>
                <c:pt idx="6708">
                  <c:v>43071.177083333401</c:v>
                </c:pt>
                <c:pt idx="6709">
                  <c:v>43071.197916666599</c:v>
                </c:pt>
                <c:pt idx="6710">
                  <c:v>43071.21875</c:v>
                </c:pt>
                <c:pt idx="6711">
                  <c:v>43071.239583333401</c:v>
                </c:pt>
                <c:pt idx="6712">
                  <c:v>43071.260416666599</c:v>
                </c:pt>
                <c:pt idx="6713">
                  <c:v>43071.28125</c:v>
                </c:pt>
                <c:pt idx="6714">
                  <c:v>43071.302083333401</c:v>
                </c:pt>
                <c:pt idx="6715">
                  <c:v>43071.322916666599</c:v>
                </c:pt>
                <c:pt idx="6716">
                  <c:v>43071.34375</c:v>
                </c:pt>
                <c:pt idx="6717">
                  <c:v>43071.364583333401</c:v>
                </c:pt>
                <c:pt idx="6718">
                  <c:v>43071.385416666599</c:v>
                </c:pt>
                <c:pt idx="6719">
                  <c:v>43071.40625</c:v>
                </c:pt>
                <c:pt idx="6720">
                  <c:v>43071.427083333401</c:v>
                </c:pt>
                <c:pt idx="6721">
                  <c:v>43071.447916666599</c:v>
                </c:pt>
                <c:pt idx="6722">
                  <c:v>43071.46875</c:v>
                </c:pt>
                <c:pt idx="6723">
                  <c:v>43071.489583333401</c:v>
                </c:pt>
                <c:pt idx="6724">
                  <c:v>43071.510416666599</c:v>
                </c:pt>
                <c:pt idx="6725">
                  <c:v>43071.53125</c:v>
                </c:pt>
                <c:pt idx="6726">
                  <c:v>43071.552083333401</c:v>
                </c:pt>
                <c:pt idx="6727">
                  <c:v>43071.572916666599</c:v>
                </c:pt>
                <c:pt idx="6728">
                  <c:v>43071.59375</c:v>
                </c:pt>
                <c:pt idx="6729">
                  <c:v>43071.614583333401</c:v>
                </c:pt>
                <c:pt idx="6730">
                  <c:v>43071.635416666599</c:v>
                </c:pt>
                <c:pt idx="6731">
                  <c:v>43071.65625</c:v>
                </c:pt>
                <c:pt idx="6732">
                  <c:v>43071.677083333401</c:v>
                </c:pt>
                <c:pt idx="6733">
                  <c:v>43071.697916666599</c:v>
                </c:pt>
                <c:pt idx="6734">
                  <c:v>43071.71875</c:v>
                </c:pt>
                <c:pt idx="6735">
                  <c:v>43071.739583333401</c:v>
                </c:pt>
                <c:pt idx="6736">
                  <c:v>43071.760416666599</c:v>
                </c:pt>
                <c:pt idx="6737">
                  <c:v>43071.78125</c:v>
                </c:pt>
                <c:pt idx="6738">
                  <c:v>43071.802083333401</c:v>
                </c:pt>
                <c:pt idx="6739">
                  <c:v>43071.822916666599</c:v>
                </c:pt>
                <c:pt idx="6740">
                  <c:v>43071.84375</c:v>
                </c:pt>
                <c:pt idx="6741">
                  <c:v>43071.864583333401</c:v>
                </c:pt>
                <c:pt idx="6742">
                  <c:v>43071.885416666599</c:v>
                </c:pt>
                <c:pt idx="6743">
                  <c:v>43071.90625</c:v>
                </c:pt>
                <c:pt idx="6744">
                  <c:v>43071.927083333401</c:v>
                </c:pt>
                <c:pt idx="6745">
                  <c:v>43071.947916666599</c:v>
                </c:pt>
                <c:pt idx="6746">
                  <c:v>43071.96875</c:v>
                </c:pt>
                <c:pt idx="6747">
                  <c:v>43071.989583333401</c:v>
                </c:pt>
                <c:pt idx="6748">
                  <c:v>43072.010416666599</c:v>
                </c:pt>
                <c:pt idx="6749">
                  <c:v>43072.03125</c:v>
                </c:pt>
                <c:pt idx="6750">
                  <c:v>43072.052083333401</c:v>
                </c:pt>
                <c:pt idx="6751">
                  <c:v>43072.072916666599</c:v>
                </c:pt>
                <c:pt idx="6752">
                  <c:v>43072.09375</c:v>
                </c:pt>
                <c:pt idx="6753">
                  <c:v>43072.114583333401</c:v>
                </c:pt>
                <c:pt idx="6754">
                  <c:v>43072.135416666599</c:v>
                </c:pt>
                <c:pt idx="6755">
                  <c:v>43072.15625</c:v>
                </c:pt>
                <c:pt idx="6756">
                  <c:v>43072.177083333401</c:v>
                </c:pt>
                <c:pt idx="6757">
                  <c:v>43072.197916666599</c:v>
                </c:pt>
                <c:pt idx="6758">
                  <c:v>43072.21875</c:v>
                </c:pt>
                <c:pt idx="6759">
                  <c:v>43072.239583333401</c:v>
                </c:pt>
                <c:pt idx="6760">
                  <c:v>43072.260416666599</c:v>
                </c:pt>
                <c:pt idx="6761">
                  <c:v>43072.28125</c:v>
                </c:pt>
                <c:pt idx="6762">
                  <c:v>43072.302083333401</c:v>
                </c:pt>
                <c:pt idx="6763">
                  <c:v>43072.322916666599</c:v>
                </c:pt>
                <c:pt idx="6764">
                  <c:v>43072.34375</c:v>
                </c:pt>
                <c:pt idx="6765">
                  <c:v>43072.364583333401</c:v>
                </c:pt>
                <c:pt idx="6766">
                  <c:v>43072.385416666599</c:v>
                </c:pt>
                <c:pt idx="6767">
                  <c:v>43072.40625</c:v>
                </c:pt>
                <c:pt idx="6768">
                  <c:v>43072.427083333401</c:v>
                </c:pt>
                <c:pt idx="6769">
                  <c:v>43072.447916666599</c:v>
                </c:pt>
                <c:pt idx="6770">
                  <c:v>43072.46875</c:v>
                </c:pt>
                <c:pt idx="6771">
                  <c:v>43072.489583333401</c:v>
                </c:pt>
                <c:pt idx="6772">
                  <c:v>43072.510416666599</c:v>
                </c:pt>
                <c:pt idx="6773">
                  <c:v>43072.53125</c:v>
                </c:pt>
                <c:pt idx="6774">
                  <c:v>43072.552083333401</c:v>
                </c:pt>
                <c:pt idx="6775">
                  <c:v>43072.572916666599</c:v>
                </c:pt>
                <c:pt idx="6776">
                  <c:v>43072.59375</c:v>
                </c:pt>
                <c:pt idx="6777">
                  <c:v>43072.614583333401</c:v>
                </c:pt>
                <c:pt idx="6778">
                  <c:v>43072.635416666599</c:v>
                </c:pt>
                <c:pt idx="6779">
                  <c:v>43072.65625</c:v>
                </c:pt>
                <c:pt idx="6780">
                  <c:v>43072.677083333401</c:v>
                </c:pt>
                <c:pt idx="6781">
                  <c:v>43072.697916666599</c:v>
                </c:pt>
                <c:pt idx="6782">
                  <c:v>43072.71875</c:v>
                </c:pt>
                <c:pt idx="6783">
                  <c:v>43072.739583333401</c:v>
                </c:pt>
                <c:pt idx="6784">
                  <c:v>43072.760416666599</c:v>
                </c:pt>
                <c:pt idx="6785">
                  <c:v>43072.78125</c:v>
                </c:pt>
                <c:pt idx="6786">
                  <c:v>43072.802083333401</c:v>
                </c:pt>
                <c:pt idx="6787">
                  <c:v>43072.822916666599</c:v>
                </c:pt>
                <c:pt idx="6788">
                  <c:v>43072.84375</c:v>
                </c:pt>
                <c:pt idx="6789">
                  <c:v>43072.864583333401</c:v>
                </c:pt>
                <c:pt idx="6790">
                  <c:v>43072.885416666599</c:v>
                </c:pt>
                <c:pt idx="6791">
                  <c:v>43072.90625</c:v>
                </c:pt>
                <c:pt idx="6792">
                  <c:v>43072.927083333401</c:v>
                </c:pt>
                <c:pt idx="6793">
                  <c:v>43072.947916666599</c:v>
                </c:pt>
                <c:pt idx="6794">
                  <c:v>43072.96875</c:v>
                </c:pt>
                <c:pt idx="6795">
                  <c:v>43072.989583333401</c:v>
                </c:pt>
                <c:pt idx="6796">
                  <c:v>43073.010416666599</c:v>
                </c:pt>
                <c:pt idx="6797">
                  <c:v>43073.03125</c:v>
                </c:pt>
                <c:pt idx="6798">
                  <c:v>43073.052083333401</c:v>
                </c:pt>
                <c:pt idx="6799">
                  <c:v>43073.072916666599</c:v>
                </c:pt>
                <c:pt idx="6800">
                  <c:v>43073.09375</c:v>
                </c:pt>
                <c:pt idx="6801">
                  <c:v>43073.114583333401</c:v>
                </c:pt>
                <c:pt idx="6802">
                  <c:v>43073.135416666599</c:v>
                </c:pt>
                <c:pt idx="6803">
                  <c:v>43073.15625</c:v>
                </c:pt>
                <c:pt idx="6804">
                  <c:v>43073.177083333401</c:v>
                </c:pt>
                <c:pt idx="6805">
                  <c:v>43073.197916666599</c:v>
                </c:pt>
                <c:pt idx="6806">
                  <c:v>43073.21875</c:v>
                </c:pt>
                <c:pt idx="6807">
                  <c:v>43073.239583333401</c:v>
                </c:pt>
                <c:pt idx="6808">
                  <c:v>43073.260416666599</c:v>
                </c:pt>
                <c:pt idx="6809">
                  <c:v>43073.28125</c:v>
                </c:pt>
                <c:pt idx="6810">
                  <c:v>43073.302083333401</c:v>
                </c:pt>
                <c:pt idx="6811">
                  <c:v>43073.322916666599</c:v>
                </c:pt>
                <c:pt idx="6812">
                  <c:v>43073.34375</c:v>
                </c:pt>
                <c:pt idx="6813">
                  <c:v>43073.364583333401</c:v>
                </c:pt>
                <c:pt idx="6814">
                  <c:v>43073.385416666599</c:v>
                </c:pt>
                <c:pt idx="6815">
                  <c:v>43073.40625</c:v>
                </c:pt>
                <c:pt idx="6816">
                  <c:v>43073.427083333401</c:v>
                </c:pt>
                <c:pt idx="6817">
                  <c:v>43073.447916666599</c:v>
                </c:pt>
                <c:pt idx="6818">
                  <c:v>43073.46875</c:v>
                </c:pt>
                <c:pt idx="6819">
                  <c:v>43073.489583333401</c:v>
                </c:pt>
                <c:pt idx="6820">
                  <c:v>43073.510416666599</c:v>
                </c:pt>
                <c:pt idx="6821">
                  <c:v>43073.53125</c:v>
                </c:pt>
                <c:pt idx="6822">
                  <c:v>43073.552083333401</c:v>
                </c:pt>
                <c:pt idx="6823">
                  <c:v>43073.572916666599</c:v>
                </c:pt>
                <c:pt idx="6824">
                  <c:v>43073.59375</c:v>
                </c:pt>
                <c:pt idx="6825">
                  <c:v>43073.614583333401</c:v>
                </c:pt>
                <c:pt idx="6826">
                  <c:v>43073.635416666599</c:v>
                </c:pt>
                <c:pt idx="6827">
                  <c:v>43073.65625</c:v>
                </c:pt>
                <c:pt idx="6828">
                  <c:v>43073.677083333401</c:v>
                </c:pt>
                <c:pt idx="6829">
                  <c:v>43073.697916666599</c:v>
                </c:pt>
                <c:pt idx="6830">
                  <c:v>43073.71875</c:v>
                </c:pt>
                <c:pt idx="6831">
                  <c:v>43073.739583333401</c:v>
                </c:pt>
                <c:pt idx="6832">
                  <c:v>43073.760416666599</c:v>
                </c:pt>
                <c:pt idx="6833">
                  <c:v>43073.78125</c:v>
                </c:pt>
                <c:pt idx="6834">
                  <c:v>43073.802083333401</c:v>
                </c:pt>
                <c:pt idx="6835">
                  <c:v>43073.822916666599</c:v>
                </c:pt>
                <c:pt idx="6836">
                  <c:v>43073.84375</c:v>
                </c:pt>
                <c:pt idx="6837">
                  <c:v>43073.864583333401</c:v>
                </c:pt>
                <c:pt idx="6838">
                  <c:v>43073.885416666599</c:v>
                </c:pt>
                <c:pt idx="6839">
                  <c:v>43073.90625</c:v>
                </c:pt>
                <c:pt idx="6840">
                  <c:v>43073.927083333401</c:v>
                </c:pt>
                <c:pt idx="6841">
                  <c:v>43073.947916666599</c:v>
                </c:pt>
                <c:pt idx="6842">
                  <c:v>43073.96875</c:v>
                </c:pt>
                <c:pt idx="6843">
                  <c:v>43073.989583333401</c:v>
                </c:pt>
                <c:pt idx="6844">
                  <c:v>43074.010416666599</c:v>
                </c:pt>
                <c:pt idx="6845">
                  <c:v>43074.03125</c:v>
                </c:pt>
                <c:pt idx="6846">
                  <c:v>43074.052083333401</c:v>
                </c:pt>
                <c:pt idx="6847">
                  <c:v>43074.072916666599</c:v>
                </c:pt>
                <c:pt idx="6848">
                  <c:v>43074.09375</c:v>
                </c:pt>
                <c:pt idx="6849">
                  <c:v>43074.114583333401</c:v>
                </c:pt>
                <c:pt idx="6850">
                  <c:v>43074.135416666599</c:v>
                </c:pt>
                <c:pt idx="6851">
                  <c:v>43074.15625</c:v>
                </c:pt>
                <c:pt idx="6852">
                  <c:v>43074.177083333401</c:v>
                </c:pt>
                <c:pt idx="6853">
                  <c:v>43074.197916666599</c:v>
                </c:pt>
                <c:pt idx="6854">
                  <c:v>43074.21875</c:v>
                </c:pt>
                <c:pt idx="6855">
                  <c:v>43074.239583333401</c:v>
                </c:pt>
                <c:pt idx="6856">
                  <c:v>43074.260416666599</c:v>
                </c:pt>
                <c:pt idx="6857">
                  <c:v>43074.28125</c:v>
                </c:pt>
                <c:pt idx="6858">
                  <c:v>43074.302083333401</c:v>
                </c:pt>
                <c:pt idx="6859">
                  <c:v>43074.322916666599</c:v>
                </c:pt>
                <c:pt idx="6860">
                  <c:v>43074.34375</c:v>
                </c:pt>
                <c:pt idx="6861">
                  <c:v>43074.364583333401</c:v>
                </c:pt>
                <c:pt idx="6862">
                  <c:v>43074.385416666599</c:v>
                </c:pt>
                <c:pt idx="6863">
                  <c:v>43074.40625</c:v>
                </c:pt>
                <c:pt idx="6864">
                  <c:v>43074.427083333401</c:v>
                </c:pt>
                <c:pt idx="6865">
                  <c:v>43074.447916666599</c:v>
                </c:pt>
                <c:pt idx="6866">
                  <c:v>43074.46875</c:v>
                </c:pt>
                <c:pt idx="6867">
                  <c:v>43074.489583333401</c:v>
                </c:pt>
                <c:pt idx="6868">
                  <c:v>43074.510416666599</c:v>
                </c:pt>
                <c:pt idx="6869">
                  <c:v>43074.53125</c:v>
                </c:pt>
                <c:pt idx="6870">
                  <c:v>43074.552083333401</c:v>
                </c:pt>
                <c:pt idx="6871">
                  <c:v>43074.572916666599</c:v>
                </c:pt>
                <c:pt idx="6872">
                  <c:v>43074.59375</c:v>
                </c:pt>
                <c:pt idx="6873">
                  <c:v>43074.614583333401</c:v>
                </c:pt>
                <c:pt idx="6874">
                  <c:v>43074.635416666599</c:v>
                </c:pt>
                <c:pt idx="6875">
                  <c:v>43074.65625</c:v>
                </c:pt>
                <c:pt idx="6876">
                  <c:v>43074.677083333401</c:v>
                </c:pt>
                <c:pt idx="6877">
                  <c:v>43074.697916666599</c:v>
                </c:pt>
                <c:pt idx="6878">
                  <c:v>43074.71875</c:v>
                </c:pt>
                <c:pt idx="6879">
                  <c:v>43074.739583333401</c:v>
                </c:pt>
                <c:pt idx="6880">
                  <c:v>43074.760416666599</c:v>
                </c:pt>
                <c:pt idx="6881">
                  <c:v>43074.78125</c:v>
                </c:pt>
                <c:pt idx="6882">
                  <c:v>43074.802083333401</c:v>
                </c:pt>
                <c:pt idx="6883">
                  <c:v>43074.822916666599</c:v>
                </c:pt>
                <c:pt idx="6884">
                  <c:v>43074.84375</c:v>
                </c:pt>
                <c:pt idx="6885">
                  <c:v>43074.864583333401</c:v>
                </c:pt>
                <c:pt idx="6886">
                  <c:v>43074.885416666599</c:v>
                </c:pt>
                <c:pt idx="6887">
                  <c:v>43074.90625</c:v>
                </c:pt>
                <c:pt idx="6888">
                  <c:v>43074.927083333401</c:v>
                </c:pt>
                <c:pt idx="6889">
                  <c:v>43074.947916666599</c:v>
                </c:pt>
                <c:pt idx="6890">
                  <c:v>43074.96875</c:v>
                </c:pt>
                <c:pt idx="6891">
                  <c:v>43074.989583333401</c:v>
                </c:pt>
                <c:pt idx="6892">
                  <c:v>43075.010416666599</c:v>
                </c:pt>
                <c:pt idx="6893">
                  <c:v>43075.03125</c:v>
                </c:pt>
                <c:pt idx="6894">
                  <c:v>43075.052083333401</c:v>
                </c:pt>
                <c:pt idx="6895">
                  <c:v>43075.072916666599</c:v>
                </c:pt>
                <c:pt idx="6896">
                  <c:v>43075.09375</c:v>
                </c:pt>
                <c:pt idx="6897">
                  <c:v>43075.114583333401</c:v>
                </c:pt>
                <c:pt idx="6898">
                  <c:v>43075.135416666599</c:v>
                </c:pt>
                <c:pt idx="6899">
                  <c:v>43075.15625</c:v>
                </c:pt>
                <c:pt idx="6900">
                  <c:v>43075.177083333401</c:v>
                </c:pt>
                <c:pt idx="6901">
                  <c:v>43075.197916666599</c:v>
                </c:pt>
                <c:pt idx="6902">
                  <c:v>43075.21875</c:v>
                </c:pt>
                <c:pt idx="6903">
                  <c:v>43075.239583333401</c:v>
                </c:pt>
                <c:pt idx="6904">
                  <c:v>43075.260416666599</c:v>
                </c:pt>
                <c:pt idx="6905">
                  <c:v>43075.28125</c:v>
                </c:pt>
                <c:pt idx="6906">
                  <c:v>43075.302083333401</c:v>
                </c:pt>
                <c:pt idx="6907">
                  <c:v>43075.322916666599</c:v>
                </c:pt>
                <c:pt idx="6908">
                  <c:v>43075.34375</c:v>
                </c:pt>
                <c:pt idx="6909">
                  <c:v>43075.364583333401</c:v>
                </c:pt>
                <c:pt idx="6910">
                  <c:v>43075.385416666599</c:v>
                </c:pt>
                <c:pt idx="6911">
                  <c:v>43075.40625</c:v>
                </c:pt>
                <c:pt idx="6912">
                  <c:v>43075.427083333401</c:v>
                </c:pt>
                <c:pt idx="6913">
                  <c:v>43075.447916666599</c:v>
                </c:pt>
                <c:pt idx="6914">
                  <c:v>43075.46875</c:v>
                </c:pt>
                <c:pt idx="6915">
                  <c:v>43075.489583333401</c:v>
                </c:pt>
                <c:pt idx="6916">
                  <c:v>43075.510416666599</c:v>
                </c:pt>
                <c:pt idx="6917">
                  <c:v>43075.53125</c:v>
                </c:pt>
                <c:pt idx="6918">
                  <c:v>43075.552083333401</c:v>
                </c:pt>
                <c:pt idx="6919">
                  <c:v>43075.572916666599</c:v>
                </c:pt>
                <c:pt idx="6920">
                  <c:v>43075.59375</c:v>
                </c:pt>
                <c:pt idx="6921">
                  <c:v>43075.614583333401</c:v>
                </c:pt>
                <c:pt idx="6922">
                  <c:v>43075.635416666599</c:v>
                </c:pt>
                <c:pt idx="6923">
                  <c:v>43075.65625</c:v>
                </c:pt>
                <c:pt idx="6924">
                  <c:v>43075.677083333401</c:v>
                </c:pt>
                <c:pt idx="6925">
                  <c:v>43075.697916666599</c:v>
                </c:pt>
                <c:pt idx="6926">
                  <c:v>43075.71875</c:v>
                </c:pt>
                <c:pt idx="6927">
                  <c:v>43075.739583333401</c:v>
                </c:pt>
                <c:pt idx="6928">
                  <c:v>43075.760416666599</c:v>
                </c:pt>
                <c:pt idx="6929">
                  <c:v>43075.78125</c:v>
                </c:pt>
                <c:pt idx="6930">
                  <c:v>43075.802083333401</c:v>
                </c:pt>
                <c:pt idx="6931">
                  <c:v>43075.822916666599</c:v>
                </c:pt>
                <c:pt idx="6932">
                  <c:v>43075.84375</c:v>
                </c:pt>
                <c:pt idx="6933">
                  <c:v>43075.864583333401</c:v>
                </c:pt>
                <c:pt idx="6934">
                  <c:v>43075.885416666599</c:v>
                </c:pt>
                <c:pt idx="6935">
                  <c:v>43075.90625</c:v>
                </c:pt>
                <c:pt idx="6936">
                  <c:v>43075.927083333401</c:v>
                </c:pt>
                <c:pt idx="6937">
                  <c:v>43075.947916666599</c:v>
                </c:pt>
                <c:pt idx="6938">
                  <c:v>43075.96875</c:v>
                </c:pt>
                <c:pt idx="6939">
                  <c:v>43075.989583333401</c:v>
                </c:pt>
                <c:pt idx="6940">
                  <c:v>43076.010416666599</c:v>
                </c:pt>
                <c:pt idx="6941">
                  <c:v>43076.03125</c:v>
                </c:pt>
                <c:pt idx="6942">
                  <c:v>43076.052083333401</c:v>
                </c:pt>
                <c:pt idx="6943">
                  <c:v>43076.072916666599</c:v>
                </c:pt>
                <c:pt idx="6944">
                  <c:v>43076.09375</c:v>
                </c:pt>
                <c:pt idx="6945">
                  <c:v>43076.114583333401</c:v>
                </c:pt>
                <c:pt idx="6946">
                  <c:v>43076.135416666599</c:v>
                </c:pt>
                <c:pt idx="6947">
                  <c:v>43076.15625</c:v>
                </c:pt>
                <c:pt idx="6948">
                  <c:v>43076.177083333401</c:v>
                </c:pt>
                <c:pt idx="6949">
                  <c:v>43076.197916666599</c:v>
                </c:pt>
                <c:pt idx="6950">
                  <c:v>43076.21875</c:v>
                </c:pt>
                <c:pt idx="6951">
                  <c:v>43076.239583333401</c:v>
                </c:pt>
                <c:pt idx="6952">
                  <c:v>43076.260416666599</c:v>
                </c:pt>
                <c:pt idx="6953">
                  <c:v>43076.28125</c:v>
                </c:pt>
                <c:pt idx="6954">
                  <c:v>43076.302083333401</c:v>
                </c:pt>
                <c:pt idx="6955">
                  <c:v>43076.322916666599</c:v>
                </c:pt>
                <c:pt idx="6956">
                  <c:v>43076.34375</c:v>
                </c:pt>
                <c:pt idx="6957">
                  <c:v>43076.364583333401</c:v>
                </c:pt>
                <c:pt idx="6958">
                  <c:v>43076.385416666599</c:v>
                </c:pt>
                <c:pt idx="6959">
                  <c:v>43076.40625</c:v>
                </c:pt>
                <c:pt idx="6960">
                  <c:v>43076.427083333401</c:v>
                </c:pt>
                <c:pt idx="6961">
                  <c:v>43076.447916666599</c:v>
                </c:pt>
                <c:pt idx="6962">
                  <c:v>43076.46875</c:v>
                </c:pt>
                <c:pt idx="6963">
                  <c:v>43076.489583333401</c:v>
                </c:pt>
                <c:pt idx="6964">
                  <c:v>43076.510416666599</c:v>
                </c:pt>
                <c:pt idx="6965">
                  <c:v>43076.53125</c:v>
                </c:pt>
                <c:pt idx="6966">
                  <c:v>43076.552083333401</c:v>
                </c:pt>
                <c:pt idx="6967">
                  <c:v>43076.572916666599</c:v>
                </c:pt>
                <c:pt idx="6968">
                  <c:v>43076.59375</c:v>
                </c:pt>
                <c:pt idx="6969">
                  <c:v>43076.614583333401</c:v>
                </c:pt>
                <c:pt idx="6970">
                  <c:v>43076.635416666599</c:v>
                </c:pt>
                <c:pt idx="6971">
                  <c:v>43076.65625</c:v>
                </c:pt>
                <c:pt idx="6972">
                  <c:v>43076.677083333401</c:v>
                </c:pt>
                <c:pt idx="6973">
                  <c:v>43076.697916666599</c:v>
                </c:pt>
                <c:pt idx="6974">
                  <c:v>43076.71875</c:v>
                </c:pt>
                <c:pt idx="6975">
                  <c:v>43076.739583333401</c:v>
                </c:pt>
                <c:pt idx="6976">
                  <c:v>43076.760416666599</c:v>
                </c:pt>
                <c:pt idx="6977">
                  <c:v>43076.78125</c:v>
                </c:pt>
                <c:pt idx="6978">
                  <c:v>43076.802083333401</c:v>
                </c:pt>
                <c:pt idx="6979">
                  <c:v>43076.822916666599</c:v>
                </c:pt>
                <c:pt idx="6980">
                  <c:v>43076.84375</c:v>
                </c:pt>
                <c:pt idx="6981">
                  <c:v>43076.864583333401</c:v>
                </c:pt>
                <c:pt idx="6982">
                  <c:v>43076.885416666599</c:v>
                </c:pt>
                <c:pt idx="6983">
                  <c:v>43076.90625</c:v>
                </c:pt>
                <c:pt idx="6984">
                  <c:v>43076.927083333401</c:v>
                </c:pt>
                <c:pt idx="6985">
                  <c:v>43076.947916666599</c:v>
                </c:pt>
                <c:pt idx="6986">
                  <c:v>43076.96875</c:v>
                </c:pt>
                <c:pt idx="6987">
                  <c:v>43076.989583333401</c:v>
                </c:pt>
                <c:pt idx="6988">
                  <c:v>43077.010416666599</c:v>
                </c:pt>
                <c:pt idx="6989">
                  <c:v>43077.03125</c:v>
                </c:pt>
                <c:pt idx="6990">
                  <c:v>43077.052083333401</c:v>
                </c:pt>
                <c:pt idx="6991">
                  <c:v>43077.072916666599</c:v>
                </c:pt>
                <c:pt idx="6992">
                  <c:v>43077.09375</c:v>
                </c:pt>
                <c:pt idx="6993">
                  <c:v>43077.114583333401</c:v>
                </c:pt>
                <c:pt idx="6994">
                  <c:v>43077.135416666599</c:v>
                </c:pt>
                <c:pt idx="6995">
                  <c:v>43077.15625</c:v>
                </c:pt>
                <c:pt idx="6996">
                  <c:v>43077.177083333401</c:v>
                </c:pt>
                <c:pt idx="6997">
                  <c:v>43077.197916666599</c:v>
                </c:pt>
                <c:pt idx="6998">
                  <c:v>43077.21875</c:v>
                </c:pt>
                <c:pt idx="6999">
                  <c:v>43077.239583333401</c:v>
                </c:pt>
                <c:pt idx="7000">
                  <c:v>43077.260416666599</c:v>
                </c:pt>
                <c:pt idx="7001">
                  <c:v>43077.28125</c:v>
                </c:pt>
                <c:pt idx="7002">
                  <c:v>43077.302083333401</c:v>
                </c:pt>
                <c:pt idx="7003">
                  <c:v>43077.322916666599</c:v>
                </c:pt>
                <c:pt idx="7004">
                  <c:v>43077.34375</c:v>
                </c:pt>
                <c:pt idx="7005">
                  <c:v>43077.364583333401</c:v>
                </c:pt>
                <c:pt idx="7006">
                  <c:v>43077.385416666599</c:v>
                </c:pt>
                <c:pt idx="7007">
                  <c:v>43077.40625</c:v>
                </c:pt>
                <c:pt idx="7008">
                  <c:v>43077.427083333401</c:v>
                </c:pt>
                <c:pt idx="7009">
                  <c:v>43077.447916666599</c:v>
                </c:pt>
                <c:pt idx="7010">
                  <c:v>43077.46875</c:v>
                </c:pt>
                <c:pt idx="7011">
                  <c:v>43077.489583333401</c:v>
                </c:pt>
                <c:pt idx="7012">
                  <c:v>43077.510416666599</c:v>
                </c:pt>
                <c:pt idx="7013">
                  <c:v>43077.53125</c:v>
                </c:pt>
                <c:pt idx="7014">
                  <c:v>43077.552083333401</c:v>
                </c:pt>
                <c:pt idx="7015">
                  <c:v>43077.572916666599</c:v>
                </c:pt>
                <c:pt idx="7016">
                  <c:v>43077.59375</c:v>
                </c:pt>
                <c:pt idx="7017">
                  <c:v>43077.614583333401</c:v>
                </c:pt>
                <c:pt idx="7018">
                  <c:v>43077.635416666599</c:v>
                </c:pt>
                <c:pt idx="7019">
                  <c:v>43077.65625</c:v>
                </c:pt>
                <c:pt idx="7020">
                  <c:v>43077.677083333401</c:v>
                </c:pt>
                <c:pt idx="7021">
                  <c:v>43077.697916666599</c:v>
                </c:pt>
                <c:pt idx="7022">
                  <c:v>43077.71875</c:v>
                </c:pt>
                <c:pt idx="7023">
                  <c:v>43077.739583333401</c:v>
                </c:pt>
                <c:pt idx="7024">
                  <c:v>43077.760416666599</c:v>
                </c:pt>
                <c:pt idx="7025">
                  <c:v>43077.78125</c:v>
                </c:pt>
                <c:pt idx="7026">
                  <c:v>43077.802083333401</c:v>
                </c:pt>
                <c:pt idx="7027">
                  <c:v>43077.822916666599</c:v>
                </c:pt>
                <c:pt idx="7028">
                  <c:v>43077.84375</c:v>
                </c:pt>
                <c:pt idx="7029">
                  <c:v>43077.864583333401</c:v>
                </c:pt>
                <c:pt idx="7030">
                  <c:v>43077.885416666599</c:v>
                </c:pt>
                <c:pt idx="7031">
                  <c:v>43077.90625</c:v>
                </c:pt>
                <c:pt idx="7032">
                  <c:v>43077.927083333401</c:v>
                </c:pt>
                <c:pt idx="7033">
                  <c:v>43077.947916666599</c:v>
                </c:pt>
                <c:pt idx="7034">
                  <c:v>43077.96875</c:v>
                </c:pt>
                <c:pt idx="7035">
                  <c:v>43077.989583333401</c:v>
                </c:pt>
                <c:pt idx="7036">
                  <c:v>43078.010416666599</c:v>
                </c:pt>
                <c:pt idx="7037">
                  <c:v>43078.03125</c:v>
                </c:pt>
                <c:pt idx="7038">
                  <c:v>43078.052083333401</c:v>
                </c:pt>
                <c:pt idx="7039">
                  <c:v>43078.072916666599</c:v>
                </c:pt>
                <c:pt idx="7040">
                  <c:v>43078.09375</c:v>
                </c:pt>
                <c:pt idx="7041">
                  <c:v>43078.114583333401</c:v>
                </c:pt>
                <c:pt idx="7042">
                  <c:v>43078.135416666599</c:v>
                </c:pt>
                <c:pt idx="7043">
                  <c:v>43078.15625</c:v>
                </c:pt>
                <c:pt idx="7044">
                  <c:v>43078.177083333401</c:v>
                </c:pt>
                <c:pt idx="7045">
                  <c:v>43078.197916666599</c:v>
                </c:pt>
                <c:pt idx="7046">
                  <c:v>43078.21875</c:v>
                </c:pt>
                <c:pt idx="7047">
                  <c:v>43078.239583333401</c:v>
                </c:pt>
                <c:pt idx="7048">
                  <c:v>43078.260416666599</c:v>
                </c:pt>
                <c:pt idx="7049">
                  <c:v>43078.28125</c:v>
                </c:pt>
                <c:pt idx="7050">
                  <c:v>43078.302083333401</c:v>
                </c:pt>
                <c:pt idx="7051">
                  <c:v>43078.322916666599</c:v>
                </c:pt>
                <c:pt idx="7052">
                  <c:v>43078.34375</c:v>
                </c:pt>
                <c:pt idx="7053">
                  <c:v>43078.364583333401</c:v>
                </c:pt>
                <c:pt idx="7054">
                  <c:v>43078.385416666599</c:v>
                </c:pt>
                <c:pt idx="7055">
                  <c:v>43078.40625</c:v>
                </c:pt>
                <c:pt idx="7056">
                  <c:v>43078.427083333401</c:v>
                </c:pt>
                <c:pt idx="7057">
                  <c:v>43078.447916666599</c:v>
                </c:pt>
                <c:pt idx="7058">
                  <c:v>43078.46875</c:v>
                </c:pt>
                <c:pt idx="7059">
                  <c:v>43078.489583333401</c:v>
                </c:pt>
                <c:pt idx="7060">
                  <c:v>43078.510416666599</c:v>
                </c:pt>
                <c:pt idx="7061">
                  <c:v>43078.53125</c:v>
                </c:pt>
                <c:pt idx="7062">
                  <c:v>43078.552083333401</c:v>
                </c:pt>
                <c:pt idx="7063">
                  <c:v>43078.572916666599</c:v>
                </c:pt>
                <c:pt idx="7064">
                  <c:v>43078.59375</c:v>
                </c:pt>
                <c:pt idx="7065">
                  <c:v>43078.614583333401</c:v>
                </c:pt>
                <c:pt idx="7066">
                  <c:v>43078.635416666599</c:v>
                </c:pt>
                <c:pt idx="7067">
                  <c:v>43078.65625</c:v>
                </c:pt>
                <c:pt idx="7068">
                  <c:v>43078.677083333401</c:v>
                </c:pt>
                <c:pt idx="7069">
                  <c:v>43078.697916666599</c:v>
                </c:pt>
                <c:pt idx="7070">
                  <c:v>43078.71875</c:v>
                </c:pt>
                <c:pt idx="7071">
                  <c:v>43078.739583333401</c:v>
                </c:pt>
                <c:pt idx="7072">
                  <c:v>43078.760416666599</c:v>
                </c:pt>
                <c:pt idx="7073">
                  <c:v>43078.78125</c:v>
                </c:pt>
                <c:pt idx="7074">
                  <c:v>43078.802083333401</c:v>
                </c:pt>
                <c:pt idx="7075">
                  <c:v>43078.822916666599</c:v>
                </c:pt>
                <c:pt idx="7076">
                  <c:v>43078.84375</c:v>
                </c:pt>
                <c:pt idx="7077">
                  <c:v>43078.864583333401</c:v>
                </c:pt>
                <c:pt idx="7078">
                  <c:v>43078.885416666599</c:v>
                </c:pt>
                <c:pt idx="7079">
                  <c:v>43078.90625</c:v>
                </c:pt>
                <c:pt idx="7080">
                  <c:v>43078.927083333401</c:v>
                </c:pt>
                <c:pt idx="7081">
                  <c:v>43078.947916666599</c:v>
                </c:pt>
                <c:pt idx="7082">
                  <c:v>43078.96875</c:v>
                </c:pt>
                <c:pt idx="7083">
                  <c:v>43078.989583333401</c:v>
                </c:pt>
                <c:pt idx="7084">
                  <c:v>43079.010416666599</c:v>
                </c:pt>
                <c:pt idx="7085">
                  <c:v>43079.03125</c:v>
                </c:pt>
                <c:pt idx="7086">
                  <c:v>43079.052083333401</c:v>
                </c:pt>
                <c:pt idx="7087">
                  <c:v>43079.072916666599</c:v>
                </c:pt>
                <c:pt idx="7088">
                  <c:v>43079.09375</c:v>
                </c:pt>
                <c:pt idx="7089">
                  <c:v>43079.114583333401</c:v>
                </c:pt>
                <c:pt idx="7090">
                  <c:v>43079.135416666599</c:v>
                </c:pt>
                <c:pt idx="7091">
                  <c:v>43079.15625</c:v>
                </c:pt>
                <c:pt idx="7092">
                  <c:v>43079.177083333401</c:v>
                </c:pt>
                <c:pt idx="7093">
                  <c:v>43079.197916666599</c:v>
                </c:pt>
                <c:pt idx="7094">
                  <c:v>43079.21875</c:v>
                </c:pt>
                <c:pt idx="7095">
                  <c:v>43079.239583333401</c:v>
                </c:pt>
                <c:pt idx="7096">
                  <c:v>43079.260416666599</c:v>
                </c:pt>
                <c:pt idx="7097">
                  <c:v>43079.28125</c:v>
                </c:pt>
                <c:pt idx="7098">
                  <c:v>43079.302083333401</c:v>
                </c:pt>
                <c:pt idx="7099">
                  <c:v>43079.322916666599</c:v>
                </c:pt>
                <c:pt idx="7100">
                  <c:v>43079.34375</c:v>
                </c:pt>
                <c:pt idx="7101">
                  <c:v>43079.364583333401</c:v>
                </c:pt>
                <c:pt idx="7102">
                  <c:v>43079.385416666599</c:v>
                </c:pt>
                <c:pt idx="7103">
                  <c:v>43079.40625</c:v>
                </c:pt>
                <c:pt idx="7104">
                  <c:v>43079.427083333401</c:v>
                </c:pt>
                <c:pt idx="7105">
                  <c:v>43079.447916666599</c:v>
                </c:pt>
                <c:pt idx="7106">
                  <c:v>43079.46875</c:v>
                </c:pt>
                <c:pt idx="7107">
                  <c:v>43079.489583333401</c:v>
                </c:pt>
                <c:pt idx="7108">
                  <c:v>43079.510416666599</c:v>
                </c:pt>
                <c:pt idx="7109">
                  <c:v>43079.53125</c:v>
                </c:pt>
                <c:pt idx="7110">
                  <c:v>43079.552083333401</c:v>
                </c:pt>
                <c:pt idx="7111">
                  <c:v>43079.572916666599</c:v>
                </c:pt>
                <c:pt idx="7112">
                  <c:v>43079.59375</c:v>
                </c:pt>
                <c:pt idx="7113">
                  <c:v>43079.614583333401</c:v>
                </c:pt>
                <c:pt idx="7114">
                  <c:v>43079.635416666599</c:v>
                </c:pt>
                <c:pt idx="7115">
                  <c:v>43079.65625</c:v>
                </c:pt>
                <c:pt idx="7116">
                  <c:v>43079.677083333401</c:v>
                </c:pt>
                <c:pt idx="7117">
                  <c:v>43079.697916666599</c:v>
                </c:pt>
                <c:pt idx="7118">
                  <c:v>43079.71875</c:v>
                </c:pt>
                <c:pt idx="7119">
                  <c:v>43079.739583333401</c:v>
                </c:pt>
                <c:pt idx="7120">
                  <c:v>43079.760416666599</c:v>
                </c:pt>
                <c:pt idx="7121">
                  <c:v>43079.78125</c:v>
                </c:pt>
                <c:pt idx="7122">
                  <c:v>43079.802083333401</c:v>
                </c:pt>
                <c:pt idx="7123">
                  <c:v>43079.822916666599</c:v>
                </c:pt>
                <c:pt idx="7124">
                  <c:v>43079.84375</c:v>
                </c:pt>
                <c:pt idx="7125">
                  <c:v>43079.864583333401</c:v>
                </c:pt>
                <c:pt idx="7126">
                  <c:v>43079.885416666599</c:v>
                </c:pt>
                <c:pt idx="7127">
                  <c:v>43079.90625</c:v>
                </c:pt>
                <c:pt idx="7128">
                  <c:v>43079.927083333401</c:v>
                </c:pt>
                <c:pt idx="7129">
                  <c:v>43079.947916666599</c:v>
                </c:pt>
                <c:pt idx="7130">
                  <c:v>43079.96875</c:v>
                </c:pt>
                <c:pt idx="7131">
                  <c:v>43079.989583333401</c:v>
                </c:pt>
                <c:pt idx="7132">
                  <c:v>43080.010416666599</c:v>
                </c:pt>
                <c:pt idx="7133">
                  <c:v>43080.03125</c:v>
                </c:pt>
                <c:pt idx="7134">
                  <c:v>43080.052083333401</c:v>
                </c:pt>
                <c:pt idx="7135">
                  <c:v>43080.072916666599</c:v>
                </c:pt>
                <c:pt idx="7136">
                  <c:v>43080.09375</c:v>
                </c:pt>
                <c:pt idx="7137">
                  <c:v>43080.114583333401</c:v>
                </c:pt>
                <c:pt idx="7138">
                  <c:v>43080.135416666599</c:v>
                </c:pt>
                <c:pt idx="7139">
                  <c:v>43080.15625</c:v>
                </c:pt>
                <c:pt idx="7140">
                  <c:v>43080.177083333401</c:v>
                </c:pt>
                <c:pt idx="7141">
                  <c:v>43080.197916666599</c:v>
                </c:pt>
                <c:pt idx="7142">
                  <c:v>43080.21875</c:v>
                </c:pt>
                <c:pt idx="7143">
                  <c:v>43080.239583333401</c:v>
                </c:pt>
                <c:pt idx="7144">
                  <c:v>43080.260416666599</c:v>
                </c:pt>
                <c:pt idx="7145">
                  <c:v>43080.28125</c:v>
                </c:pt>
                <c:pt idx="7146">
                  <c:v>43080.302083333401</c:v>
                </c:pt>
                <c:pt idx="7147">
                  <c:v>43080.322916666599</c:v>
                </c:pt>
                <c:pt idx="7148">
                  <c:v>43080.34375</c:v>
                </c:pt>
                <c:pt idx="7149">
                  <c:v>43080.364583333401</c:v>
                </c:pt>
                <c:pt idx="7150">
                  <c:v>43080.385416666599</c:v>
                </c:pt>
                <c:pt idx="7151">
                  <c:v>43080.40625</c:v>
                </c:pt>
                <c:pt idx="7152">
                  <c:v>43080.427083333401</c:v>
                </c:pt>
                <c:pt idx="7153">
                  <c:v>43080.447916666599</c:v>
                </c:pt>
                <c:pt idx="7154">
                  <c:v>43080.46875</c:v>
                </c:pt>
                <c:pt idx="7155">
                  <c:v>43080.489583333401</c:v>
                </c:pt>
                <c:pt idx="7156">
                  <c:v>43080.510416666599</c:v>
                </c:pt>
                <c:pt idx="7157">
                  <c:v>43080.53125</c:v>
                </c:pt>
                <c:pt idx="7158">
                  <c:v>43080.552083333401</c:v>
                </c:pt>
                <c:pt idx="7159">
                  <c:v>43080.572916666599</c:v>
                </c:pt>
                <c:pt idx="7160">
                  <c:v>43080.59375</c:v>
                </c:pt>
                <c:pt idx="7161">
                  <c:v>43080.614583333401</c:v>
                </c:pt>
                <c:pt idx="7162">
                  <c:v>43080.635416666599</c:v>
                </c:pt>
                <c:pt idx="7163">
                  <c:v>43080.65625</c:v>
                </c:pt>
                <c:pt idx="7164">
                  <c:v>43080.677083333401</c:v>
                </c:pt>
                <c:pt idx="7165">
                  <c:v>43080.697916666599</c:v>
                </c:pt>
                <c:pt idx="7166">
                  <c:v>43080.71875</c:v>
                </c:pt>
                <c:pt idx="7167">
                  <c:v>43080.739583333401</c:v>
                </c:pt>
                <c:pt idx="7168">
                  <c:v>43080.760416666599</c:v>
                </c:pt>
                <c:pt idx="7169">
                  <c:v>43080.78125</c:v>
                </c:pt>
                <c:pt idx="7170">
                  <c:v>43080.802083333401</c:v>
                </c:pt>
                <c:pt idx="7171">
                  <c:v>43080.822916666599</c:v>
                </c:pt>
                <c:pt idx="7172">
                  <c:v>43080.84375</c:v>
                </c:pt>
                <c:pt idx="7173">
                  <c:v>43080.864583333401</c:v>
                </c:pt>
                <c:pt idx="7174">
                  <c:v>43080.885416666599</c:v>
                </c:pt>
                <c:pt idx="7175">
                  <c:v>43080.90625</c:v>
                </c:pt>
                <c:pt idx="7176">
                  <c:v>43080.927083333401</c:v>
                </c:pt>
                <c:pt idx="7177">
                  <c:v>43080.947916666599</c:v>
                </c:pt>
                <c:pt idx="7178">
                  <c:v>43080.96875</c:v>
                </c:pt>
                <c:pt idx="7179">
                  <c:v>43080.989583333401</c:v>
                </c:pt>
                <c:pt idx="7180">
                  <c:v>43081.010416666599</c:v>
                </c:pt>
                <c:pt idx="7181">
                  <c:v>43081.03125</c:v>
                </c:pt>
                <c:pt idx="7182">
                  <c:v>43081.052083333401</c:v>
                </c:pt>
                <c:pt idx="7183">
                  <c:v>43081.072916666599</c:v>
                </c:pt>
                <c:pt idx="7184">
                  <c:v>43081.09375</c:v>
                </c:pt>
                <c:pt idx="7185">
                  <c:v>43081.114583333401</c:v>
                </c:pt>
                <c:pt idx="7186">
                  <c:v>43081.135416666599</c:v>
                </c:pt>
                <c:pt idx="7187">
                  <c:v>43081.15625</c:v>
                </c:pt>
                <c:pt idx="7188">
                  <c:v>43081.177083333401</c:v>
                </c:pt>
                <c:pt idx="7189">
                  <c:v>43081.197916666599</c:v>
                </c:pt>
                <c:pt idx="7190">
                  <c:v>43081.21875</c:v>
                </c:pt>
                <c:pt idx="7191">
                  <c:v>43081.239583333401</c:v>
                </c:pt>
                <c:pt idx="7192">
                  <c:v>43081.260416666599</c:v>
                </c:pt>
                <c:pt idx="7193">
                  <c:v>43081.28125</c:v>
                </c:pt>
                <c:pt idx="7194">
                  <c:v>43081.302083333401</c:v>
                </c:pt>
                <c:pt idx="7195">
                  <c:v>43081.322916666599</c:v>
                </c:pt>
                <c:pt idx="7196">
                  <c:v>43081.34375</c:v>
                </c:pt>
                <c:pt idx="7197">
                  <c:v>43081.364583333401</c:v>
                </c:pt>
                <c:pt idx="7198">
                  <c:v>43081.385416666599</c:v>
                </c:pt>
                <c:pt idx="7199">
                  <c:v>43081.40625</c:v>
                </c:pt>
                <c:pt idx="7200">
                  <c:v>43081.427083333401</c:v>
                </c:pt>
                <c:pt idx="7201">
                  <c:v>43081.447916666599</c:v>
                </c:pt>
                <c:pt idx="7202">
                  <c:v>43081.46875</c:v>
                </c:pt>
                <c:pt idx="7203">
                  <c:v>43081.489583333401</c:v>
                </c:pt>
                <c:pt idx="7204">
                  <c:v>43081.510416666599</c:v>
                </c:pt>
                <c:pt idx="7205">
                  <c:v>43081.53125</c:v>
                </c:pt>
                <c:pt idx="7206">
                  <c:v>43081.552083333401</c:v>
                </c:pt>
                <c:pt idx="7207">
                  <c:v>43081.572916666599</c:v>
                </c:pt>
                <c:pt idx="7208">
                  <c:v>43081.59375</c:v>
                </c:pt>
                <c:pt idx="7209">
                  <c:v>43081.614583333401</c:v>
                </c:pt>
                <c:pt idx="7210">
                  <c:v>43081.635416666599</c:v>
                </c:pt>
                <c:pt idx="7211">
                  <c:v>43081.65625</c:v>
                </c:pt>
                <c:pt idx="7212">
                  <c:v>43081.677083333401</c:v>
                </c:pt>
                <c:pt idx="7213">
                  <c:v>43081.697916666599</c:v>
                </c:pt>
                <c:pt idx="7214">
                  <c:v>43081.71875</c:v>
                </c:pt>
                <c:pt idx="7215">
                  <c:v>43081.739583333401</c:v>
                </c:pt>
                <c:pt idx="7216">
                  <c:v>43081.760416666599</c:v>
                </c:pt>
                <c:pt idx="7217">
                  <c:v>43081.78125</c:v>
                </c:pt>
                <c:pt idx="7218">
                  <c:v>43081.802083333401</c:v>
                </c:pt>
                <c:pt idx="7219">
                  <c:v>43081.822916666599</c:v>
                </c:pt>
                <c:pt idx="7220">
                  <c:v>43081.84375</c:v>
                </c:pt>
                <c:pt idx="7221">
                  <c:v>43081.864583333401</c:v>
                </c:pt>
                <c:pt idx="7222">
                  <c:v>43081.885416666599</c:v>
                </c:pt>
                <c:pt idx="7223">
                  <c:v>43081.90625</c:v>
                </c:pt>
                <c:pt idx="7224">
                  <c:v>43081.927083333401</c:v>
                </c:pt>
                <c:pt idx="7225">
                  <c:v>43081.947916666599</c:v>
                </c:pt>
                <c:pt idx="7226">
                  <c:v>43081.96875</c:v>
                </c:pt>
                <c:pt idx="7227">
                  <c:v>43081.989583333401</c:v>
                </c:pt>
                <c:pt idx="7228">
                  <c:v>43082.010416666599</c:v>
                </c:pt>
                <c:pt idx="7229">
                  <c:v>43082.03125</c:v>
                </c:pt>
                <c:pt idx="7230">
                  <c:v>43082.052083333401</c:v>
                </c:pt>
                <c:pt idx="7231">
                  <c:v>43082.072916666599</c:v>
                </c:pt>
                <c:pt idx="7232">
                  <c:v>43082.09375</c:v>
                </c:pt>
                <c:pt idx="7233">
                  <c:v>43082.114583333401</c:v>
                </c:pt>
                <c:pt idx="7234">
                  <c:v>43082.135416666599</c:v>
                </c:pt>
                <c:pt idx="7235">
                  <c:v>43082.15625</c:v>
                </c:pt>
                <c:pt idx="7236">
                  <c:v>43082.177083333401</c:v>
                </c:pt>
                <c:pt idx="7237">
                  <c:v>43082.197916666599</c:v>
                </c:pt>
                <c:pt idx="7238">
                  <c:v>43082.21875</c:v>
                </c:pt>
                <c:pt idx="7239">
                  <c:v>43082.239583333401</c:v>
                </c:pt>
                <c:pt idx="7240">
                  <c:v>43082.260416666599</c:v>
                </c:pt>
                <c:pt idx="7241">
                  <c:v>43082.28125</c:v>
                </c:pt>
                <c:pt idx="7242">
                  <c:v>43082.302083333401</c:v>
                </c:pt>
                <c:pt idx="7243">
                  <c:v>43082.322916666599</c:v>
                </c:pt>
                <c:pt idx="7244">
                  <c:v>43082.34375</c:v>
                </c:pt>
                <c:pt idx="7245">
                  <c:v>43082.364583333401</c:v>
                </c:pt>
                <c:pt idx="7246">
                  <c:v>43082.385416666599</c:v>
                </c:pt>
                <c:pt idx="7247">
                  <c:v>43082.40625</c:v>
                </c:pt>
                <c:pt idx="7248">
                  <c:v>43082.427083333401</c:v>
                </c:pt>
                <c:pt idx="7249">
                  <c:v>43082.447916666599</c:v>
                </c:pt>
                <c:pt idx="7250">
                  <c:v>43082.46875</c:v>
                </c:pt>
                <c:pt idx="7251">
                  <c:v>43082.489583333401</c:v>
                </c:pt>
                <c:pt idx="7252">
                  <c:v>43082.510416666599</c:v>
                </c:pt>
                <c:pt idx="7253">
                  <c:v>43082.53125</c:v>
                </c:pt>
                <c:pt idx="7254">
                  <c:v>43082.552083333401</c:v>
                </c:pt>
                <c:pt idx="7255">
                  <c:v>43082.572916666599</c:v>
                </c:pt>
                <c:pt idx="7256">
                  <c:v>43082.59375</c:v>
                </c:pt>
                <c:pt idx="7257">
                  <c:v>43082.614583333401</c:v>
                </c:pt>
                <c:pt idx="7258">
                  <c:v>43082.635416666599</c:v>
                </c:pt>
                <c:pt idx="7259">
                  <c:v>43082.65625</c:v>
                </c:pt>
                <c:pt idx="7260">
                  <c:v>43082.677083333401</c:v>
                </c:pt>
                <c:pt idx="7261">
                  <c:v>43082.697916666599</c:v>
                </c:pt>
                <c:pt idx="7262">
                  <c:v>43082.71875</c:v>
                </c:pt>
                <c:pt idx="7263">
                  <c:v>43082.739583333401</c:v>
                </c:pt>
                <c:pt idx="7264">
                  <c:v>43082.760416666599</c:v>
                </c:pt>
                <c:pt idx="7265">
                  <c:v>43082.78125</c:v>
                </c:pt>
                <c:pt idx="7266">
                  <c:v>43082.802083333401</c:v>
                </c:pt>
                <c:pt idx="7267">
                  <c:v>43082.822916666599</c:v>
                </c:pt>
                <c:pt idx="7268">
                  <c:v>43082.84375</c:v>
                </c:pt>
                <c:pt idx="7269">
                  <c:v>43082.864583333401</c:v>
                </c:pt>
                <c:pt idx="7270">
                  <c:v>43082.885416666599</c:v>
                </c:pt>
                <c:pt idx="7271">
                  <c:v>43082.90625</c:v>
                </c:pt>
                <c:pt idx="7272">
                  <c:v>43082.927083333401</c:v>
                </c:pt>
                <c:pt idx="7273">
                  <c:v>43082.947916666599</c:v>
                </c:pt>
                <c:pt idx="7274">
                  <c:v>43082.96875</c:v>
                </c:pt>
                <c:pt idx="7275">
                  <c:v>43082.989583333401</c:v>
                </c:pt>
                <c:pt idx="7276">
                  <c:v>43083.010416666599</c:v>
                </c:pt>
                <c:pt idx="7277">
                  <c:v>43083.03125</c:v>
                </c:pt>
                <c:pt idx="7278">
                  <c:v>43083.052083333401</c:v>
                </c:pt>
                <c:pt idx="7279">
                  <c:v>43083.072916666599</c:v>
                </c:pt>
                <c:pt idx="7280">
                  <c:v>43083.09375</c:v>
                </c:pt>
                <c:pt idx="7281">
                  <c:v>43083.114583333401</c:v>
                </c:pt>
                <c:pt idx="7282">
                  <c:v>43083.135416666599</c:v>
                </c:pt>
                <c:pt idx="7283">
                  <c:v>43083.15625</c:v>
                </c:pt>
                <c:pt idx="7284">
                  <c:v>43083.177083333401</c:v>
                </c:pt>
                <c:pt idx="7285">
                  <c:v>43083.197916666599</c:v>
                </c:pt>
                <c:pt idx="7286">
                  <c:v>43083.21875</c:v>
                </c:pt>
                <c:pt idx="7287">
                  <c:v>43083.239583333401</c:v>
                </c:pt>
                <c:pt idx="7288">
                  <c:v>43083.260416666599</c:v>
                </c:pt>
                <c:pt idx="7289">
                  <c:v>43083.28125</c:v>
                </c:pt>
                <c:pt idx="7290">
                  <c:v>43083.302083333401</c:v>
                </c:pt>
                <c:pt idx="7291">
                  <c:v>43083.322916666599</c:v>
                </c:pt>
                <c:pt idx="7292">
                  <c:v>43083.34375</c:v>
                </c:pt>
                <c:pt idx="7293">
                  <c:v>43083.364583333401</c:v>
                </c:pt>
                <c:pt idx="7294">
                  <c:v>43083.385416666599</c:v>
                </c:pt>
                <c:pt idx="7295">
                  <c:v>43083.40625</c:v>
                </c:pt>
                <c:pt idx="7296">
                  <c:v>43083.427083333401</c:v>
                </c:pt>
                <c:pt idx="7297">
                  <c:v>43083.447916666599</c:v>
                </c:pt>
                <c:pt idx="7298">
                  <c:v>43083.46875</c:v>
                </c:pt>
                <c:pt idx="7299">
                  <c:v>43083.489583333401</c:v>
                </c:pt>
                <c:pt idx="7300">
                  <c:v>43083.510416666599</c:v>
                </c:pt>
                <c:pt idx="7301">
                  <c:v>43083.53125</c:v>
                </c:pt>
                <c:pt idx="7302">
                  <c:v>43083.552083333401</c:v>
                </c:pt>
                <c:pt idx="7303">
                  <c:v>43083.572916666599</c:v>
                </c:pt>
                <c:pt idx="7304">
                  <c:v>43083.59375</c:v>
                </c:pt>
                <c:pt idx="7305">
                  <c:v>43083.614583333401</c:v>
                </c:pt>
                <c:pt idx="7306">
                  <c:v>43083.635416666599</c:v>
                </c:pt>
                <c:pt idx="7307">
                  <c:v>43083.65625</c:v>
                </c:pt>
                <c:pt idx="7308">
                  <c:v>43083.677083333401</c:v>
                </c:pt>
                <c:pt idx="7309">
                  <c:v>43083.697916666599</c:v>
                </c:pt>
                <c:pt idx="7310">
                  <c:v>43083.71875</c:v>
                </c:pt>
                <c:pt idx="7311">
                  <c:v>43083.739583333401</c:v>
                </c:pt>
                <c:pt idx="7312">
                  <c:v>43083.760416666599</c:v>
                </c:pt>
                <c:pt idx="7313">
                  <c:v>43083.78125</c:v>
                </c:pt>
                <c:pt idx="7314">
                  <c:v>43083.802083333401</c:v>
                </c:pt>
                <c:pt idx="7315">
                  <c:v>43083.822916666599</c:v>
                </c:pt>
                <c:pt idx="7316">
                  <c:v>43083.84375</c:v>
                </c:pt>
                <c:pt idx="7317">
                  <c:v>43083.864583333401</c:v>
                </c:pt>
                <c:pt idx="7318">
                  <c:v>43083.885416666599</c:v>
                </c:pt>
                <c:pt idx="7319">
                  <c:v>43083.90625</c:v>
                </c:pt>
                <c:pt idx="7320">
                  <c:v>43083.927083333401</c:v>
                </c:pt>
                <c:pt idx="7321">
                  <c:v>43083.947916666599</c:v>
                </c:pt>
                <c:pt idx="7322">
                  <c:v>43083.96875</c:v>
                </c:pt>
                <c:pt idx="7323">
                  <c:v>43083.989583333401</c:v>
                </c:pt>
                <c:pt idx="7324">
                  <c:v>43084.010416666599</c:v>
                </c:pt>
                <c:pt idx="7325">
                  <c:v>43084.03125</c:v>
                </c:pt>
                <c:pt idx="7326">
                  <c:v>43084.052083333401</c:v>
                </c:pt>
                <c:pt idx="7327">
                  <c:v>43084.072916666599</c:v>
                </c:pt>
                <c:pt idx="7328">
                  <c:v>43084.09375</c:v>
                </c:pt>
                <c:pt idx="7329">
                  <c:v>43084.114583333401</c:v>
                </c:pt>
                <c:pt idx="7330">
                  <c:v>43084.135416666599</c:v>
                </c:pt>
                <c:pt idx="7331">
                  <c:v>43084.15625</c:v>
                </c:pt>
                <c:pt idx="7332">
                  <c:v>43084.177083333401</c:v>
                </c:pt>
                <c:pt idx="7333">
                  <c:v>43084.197916666599</c:v>
                </c:pt>
                <c:pt idx="7334">
                  <c:v>43084.21875</c:v>
                </c:pt>
                <c:pt idx="7335">
                  <c:v>43084.239583333401</c:v>
                </c:pt>
                <c:pt idx="7336">
                  <c:v>43084.260416666599</c:v>
                </c:pt>
                <c:pt idx="7337">
                  <c:v>43084.28125</c:v>
                </c:pt>
                <c:pt idx="7338">
                  <c:v>43084.302083333401</c:v>
                </c:pt>
                <c:pt idx="7339">
                  <c:v>43084.322916666599</c:v>
                </c:pt>
                <c:pt idx="7340">
                  <c:v>43084.34375</c:v>
                </c:pt>
                <c:pt idx="7341">
                  <c:v>43084.364583333401</c:v>
                </c:pt>
                <c:pt idx="7342">
                  <c:v>43084.385416666599</c:v>
                </c:pt>
                <c:pt idx="7343">
                  <c:v>43084.40625</c:v>
                </c:pt>
                <c:pt idx="7344">
                  <c:v>43084.427083333401</c:v>
                </c:pt>
                <c:pt idx="7345">
                  <c:v>43084.447916666599</c:v>
                </c:pt>
                <c:pt idx="7346">
                  <c:v>43084.46875</c:v>
                </c:pt>
                <c:pt idx="7347">
                  <c:v>43084.489583333401</c:v>
                </c:pt>
                <c:pt idx="7348">
                  <c:v>43084.510416666599</c:v>
                </c:pt>
                <c:pt idx="7349">
                  <c:v>43084.53125</c:v>
                </c:pt>
                <c:pt idx="7350">
                  <c:v>43084.552083333401</c:v>
                </c:pt>
                <c:pt idx="7351">
                  <c:v>43084.572916666599</c:v>
                </c:pt>
                <c:pt idx="7352">
                  <c:v>43084.59375</c:v>
                </c:pt>
                <c:pt idx="7353">
                  <c:v>43084.614583333401</c:v>
                </c:pt>
                <c:pt idx="7354">
                  <c:v>43084.635416666599</c:v>
                </c:pt>
                <c:pt idx="7355">
                  <c:v>43084.65625</c:v>
                </c:pt>
                <c:pt idx="7356">
                  <c:v>43084.677083333401</c:v>
                </c:pt>
                <c:pt idx="7357">
                  <c:v>43084.697916666599</c:v>
                </c:pt>
                <c:pt idx="7358">
                  <c:v>43084.71875</c:v>
                </c:pt>
                <c:pt idx="7359">
                  <c:v>43084.739583333401</c:v>
                </c:pt>
                <c:pt idx="7360">
                  <c:v>43084.760416666599</c:v>
                </c:pt>
                <c:pt idx="7361">
                  <c:v>43084.78125</c:v>
                </c:pt>
                <c:pt idx="7362">
                  <c:v>43084.802083333401</c:v>
                </c:pt>
                <c:pt idx="7363">
                  <c:v>43084.822916666599</c:v>
                </c:pt>
                <c:pt idx="7364">
                  <c:v>43084.84375</c:v>
                </c:pt>
                <c:pt idx="7365">
                  <c:v>43084.864583333401</c:v>
                </c:pt>
                <c:pt idx="7366">
                  <c:v>43084.885416666599</c:v>
                </c:pt>
                <c:pt idx="7367">
                  <c:v>43084.90625</c:v>
                </c:pt>
                <c:pt idx="7368">
                  <c:v>43084.927083333401</c:v>
                </c:pt>
                <c:pt idx="7369">
                  <c:v>43084.947916666599</c:v>
                </c:pt>
                <c:pt idx="7370">
                  <c:v>43084.96875</c:v>
                </c:pt>
                <c:pt idx="7371">
                  <c:v>43084.989583333401</c:v>
                </c:pt>
                <c:pt idx="7372">
                  <c:v>43085.010416666599</c:v>
                </c:pt>
                <c:pt idx="7373">
                  <c:v>43085.03125</c:v>
                </c:pt>
                <c:pt idx="7374">
                  <c:v>43085.052083333401</c:v>
                </c:pt>
                <c:pt idx="7375">
                  <c:v>43085.072916666599</c:v>
                </c:pt>
                <c:pt idx="7376">
                  <c:v>43085.09375</c:v>
                </c:pt>
                <c:pt idx="7377">
                  <c:v>43085.114583333401</c:v>
                </c:pt>
                <c:pt idx="7378">
                  <c:v>43085.135416666599</c:v>
                </c:pt>
                <c:pt idx="7379">
                  <c:v>43085.15625</c:v>
                </c:pt>
                <c:pt idx="7380">
                  <c:v>43085.177083333401</c:v>
                </c:pt>
                <c:pt idx="7381">
                  <c:v>43085.197916666599</c:v>
                </c:pt>
                <c:pt idx="7382">
                  <c:v>43085.21875</c:v>
                </c:pt>
                <c:pt idx="7383">
                  <c:v>43085.239583333401</c:v>
                </c:pt>
                <c:pt idx="7384">
                  <c:v>43085.260416666599</c:v>
                </c:pt>
                <c:pt idx="7385">
                  <c:v>43085.28125</c:v>
                </c:pt>
                <c:pt idx="7386">
                  <c:v>43085.302083333401</c:v>
                </c:pt>
                <c:pt idx="7387">
                  <c:v>43085.322916666599</c:v>
                </c:pt>
                <c:pt idx="7388">
                  <c:v>43085.34375</c:v>
                </c:pt>
                <c:pt idx="7389">
                  <c:v>43085.364583333401</c:v>
                </c:pt>
                <c:pt idx="7390">
                  <c:v>43085.385416666599</c:v>
                </c:pt>
                <c:pt idx="7391">
                  <c:v>43085.40625</c:v>
                </c:pt>
                <c:pt idx="7392">
                  <c:v>43085.427083333401</c:v>
                </c:pt>
                <c:pt idx="7393">
                  <c:v>43085.447916666599</c:v>
                </c:pt>
                <c:pt idx="7394">
                  <c:v>43085.46875</c:v>
                </c:pt>
                <c:pt idx="7395">
                  <c:v>43085.489583333401</c:v>
                </c:pt>
                <c:pt idx="7396">
                  <c:v>43085.510416666599</c:v>
                </c:pt>
                <c:pt idx="7397">
                  <c:v>43085.53125</c:v>
                </c:pt>
                <c:pt idx="7398">
                  <c:v>43085.552083333401</c:v>
                </c:pt>
                <c:pt idx="7399">
                  <c:v>43085.572916666599</c:v>
                </c:pt>
                <c:pt idx="7400">
                  <c:v>43085.59375</c:v>
                </c:pt>
                <c:pt idx="7401">
                  <c:v>43085.614583333401</c:v>
                </c:pt>
                <c:pt idx="7402">
                  <c:v>43085.635416666599</c:v>
                </c:pt>
                <c:pt idx="7403">
                  <c:v>43085.65625</c:v>
                </c:pt>
                <c:pt idx="7404">
                  <c:v>43085.677083333401</c:v>
                </c:pt>
                <c:pt idx="7405">
                  <c:v>43085.697916666599</c:v>
                </c:pt>
                <c:pt idx="7406">
                  <c:v>43085.71875</c:v>
                </c:pt>
                <c:pt idx="7407">
                  <c:v>43085.739583333401</c:v>
                </c:pt>
                <c:pt idx="7408">
                  <c:v>43085.760416666599</c:v>
                </c:pt>
                <c:pt idx="7409">
                  <c:v>43085.78125</c:v>
                </c:pt>
                <c:pt idx="7410">
                  <c:v>43085.802083333401</c:v>
                </c:pt>
                <c:pt idx="7411">
                  <c:v>43085.822916666599</c:v>
                </c:pt>
                <c:pt idx="7412">
                  <c:v>43085.84375</c:v>
                </c:pt>
                <c:pt idx="7413">
                  <c:v>43085.864583333401</c:v>
                </c:pt>
                <c:pt idx="7414">
                  <c:v>43085.885416666599</c:v>
                </c:pt>
                <c:pt idx="7415">
                  <c:v>43085.90625</c:v>
                </c:pt>
                <c:pt idx="7416">
                  <c:v>43085.927083333401</c:v>
                </c:pt>
                <c:pt idx="7417">
                  <c:v>43085.947916666599</c:v>
                </c:pt>
                <c:pt idx="7418">
                  <c:v>43085.96875</c:v>
                </c:pt>
                <c:pt idx="7419">
                  <c:v>43085.989583333401</c:v>
                </c:pt>
                <c:pt idx="7420">
                  <c:v>43086.010416666599</c:v>
                </c:pt>
                <c:pt idx="7421">
                  <c:v>43086.03125</c:v>
                </c:pt>
                <c:pt idx="7422">
                  <c:v>43086.052083333401</c:v>
                </c:pt>
                <c:pt idx="7423">
                  <c:v>43086.072916666599</c:v>
                </c:pt>
                <c:pt idx="7424">
                  <c:v>43086.09375</c:v>
                </c:pt>
                <c:pt idx="7425">
                  <c:v>43086.114583333401</c:v>
                </c:pt>
                <c:pt idx="7426">
                  <c:v>43086.135416666599</c:v>
                </c:pt>
                <c:pt idx="7427">
                  <c:v>43086.15625</c:v>
                </c:pt>
                <c:pt idx="7428">
                  <c:v>43086.177083333401</c:v>
                </c:pt>
                <c:pt idx="7429">
                  <c:v>43086.197916666599</c:v>
                </c:pt>
                <c:pt idx="7430">
                  <c:v>43086.21875</c:v>
                </c:pt>
                <c:pt idx="7431">
                  <c:v>43086.239583333401</c:v>
                </c:pt>
                <c:pt idx="7432">
                  <c:v>43086.260416666599</c:v>
                </c:pt>
                <c:pt idx="7433">
                  <c:v>43086.28125</c:v>
                </c:pt>
                <c:pt idx="7434">
                  <c:v>43086.302083333401</c:v>
                </c:pt>
                <c:pt idx="7435">
                  <c:v>43086.322916666599</c:v>
                </c:pt>
                <c:pt idx="7436">
                  <c:v>43086.34375</c:v>
                </c:pt>
                <c:pt idx="7437">
                  <c:v>43086.364583333401</c:v>
                </c:pt>
                <c:pt idx="7438">
                  <c:v>43086.385416666599</c:v>
                </c:pt>
                <c:pt idx="7439">
                  <c:v>43086.40625</c:v>
                </c:pt>
                <c:pt idx="7440">
                  <c:v>43086.427083333401</c:v>
                </c:pt>
                <c:pt idx="7441">
                  <c:v>43086.447916666599</c:v>
                </c:pt>
                <c:pt idx="7442">
                  <c:v>43086.46875</c:v>
                </c:pt>
                <c:pt idx="7443">
                  <c:v>43086.489583333401</c:v>
                </c:pt>
                <c:pt idx="7444">
                  <c:v>43086.510416666599</c:v>
                </c:pt>
                <c:pt idx="7445">
                  <c:v>43086.53125</c:v>
                </c:pt>
                <c:pt idx="7446">
                  <c:v>43086.552083333401</c:v>
                </c:pt>
                <c:pt idx="7447">
                  <c:v>43086.572916666599</c:v>
                </c:pt>
                <c:pt idx="7448">
                  <c:v>43086.59375</c:v>
                </c:pt>
                <c:pt idx="7449">
                  <c:v>43086.614583333401</c:v>
                </c:pt>
                <c:pt idx="7450">
                  <c:v>43086.635416666599</c:v>
                </c:pt>
                <c:pt idx="7451">
                  <c:v>43086.65625</c:v>
                </c:pt>
                <c:pt idx="7452">
                  <c:v>43086.677083333401</c:v>
                </c:pt>
                <c:pt idx="7453">
                  <c:v>43086.697916666599</c:v>
                </c:pt>
                <c:pt idx="7454">
                  <c:v>43086.71875</c:v>
                </c:pt>
                <c:pt idx="7455">
                  <c:v>43086.739583333401</c:v>
                </c:pt>
                <c:pt idx="7456">
                  <c:v>43086.760416666599</c:v>
                </c:pt>
                <c:pt idx="7457">
                  <c:v>43086.78125</c:v>
                </c:pt>
                <c:pt idx="7458">
                  <c:v>43086.802083333401</c:v>
                </c:pt>
                <c:pt idx="7459">
                  <c:v>43086.822916666599</c:v>
                </c:pt>
                <c:pt idx="7460">
                  <c:v>43086.84375</c:v>
                </c:pt>
                <c:pt idx="7461">
                  <c:v>43086.864583333401</c:v>
                </c:pt>
                <c:pt idx="7462">
                  <c:v>43086.885416666599</c:v>
                </c:pt>
                <c:pt idx="7463">
                  <c:v>43086.90625</c:v>
                </c:pt>
                <c:pt idx="7464">
                  <c:v>43086.927083333401</c:v>
                </c:pt>
                <c:pt idx="7465">
                  <c:v>43086.947916666599</c:v>
                </c:pt>
                <c:pt idx="7466">
                  <c:v>43086.96875</c:v>
                </c:pt>
                <c:pt idx="7467">
                  <c:v>43086.989583333401</c:v>
                </c:pt>
                <c:pt idx="7468">
                  <c:v>43087.010416666599</c:v>
                </c:pt>
                <c:pt idx="7469">
                  <c:v>43087.03125</c:v>
                </c:pt>
                <c:pt idx="7470">
                  <c:v>43087.052083333401</c:v>
                </c:pt>
                <c:pt idx="7471">
                  <c:v>43087.072916666599</c:v>
                </c:pt>
                <c:pt idx="7472">
                  <c:v>43087.09375</c:v>
                </c:pt>
                <c:pt idx="7473">
                  <c:v>43087.114583333401</c:v>
                </c:pt>
                <c:pt idx="7474">
                  <c:v>43087.135416666599</c:v>
                </c:pt>
                <c:pt idx="7475">
                  <c:v>43087.15625</c:v>
                </c:pt>
                <c:pt idx="7476">
                  <c:v>43087.177083333401</c:v>
                </c:pt>
                <c:pt idx="7477">
                  <c:v>43087.197916666599</c:v>
                </c:pt>
                <c:pt idx="7478">
                  <c:v>43087.21875</c:v>
                </c:pt>
                <c:pt idx="7479">
                  <c:v>43087.239583333401</c:v>
                </c:pt>
                <c:pt idx="7480">
                  <c:v>43087.260416666599</c:v>
                </c:pt>
                <c:pt idx="7481">
                  <c:v>43087.28125</c:v>
                </c:pt>
                <c:pt idx="7482">
                  <c:v>43087.302083333401</c:v>
                </c:pt>
                <c:pt idx="7483">
                  <c:v>43087.322916666599</c:v>
                </c:pt>
                <c:pt idx="7484">
                  <c:v>43087.34375</c:v>
                </c:pt>
                <c:pt idx="7485">
                  <c:v>43087.364583333401</c:v>
                </c:pt>
                <c:pt idx="7486">
                  <c:v>43087.385416666599</c:v>
                </c:pt>
                <c:pt idx="7487">
                  <c:v>43087.40625</c:v>
                </c:pt>
                <c:pt idx="7488">
                  <c:v>43087.427083333401</c:v>
                </c:pt>
                <c:pt idx="7489">
                  <c:v>43087.447916666599</c:v>
                </c:pt>
                <c:pt idx="7490">
                  <c:v>43087.46875</c:v>
                </c:pt>
                <c:pt idx="7491">
                  <c:v>43087.489583333401</c:v>
                </c:pt>
                <c:pt idx="7492">
                  <c:v>43087.510416666599</c:v>
                </c:pt>
                <c:pt idx="7493">
                  <c:v>43087.53125</c:v>
                </c:pt>
                <c:pt idx="7494">
                  <c:v>43087.552083333401</c:v>
                </c:pt>
                <c:pt idx="7495">
                  <c:v>43087.572916666599</c:v>
                </c:pt>
                <c:pt idx="7496">
                  <c:v>43087.59375</c:v>
                </c:pt>
                <c:pt idx="7497">
                  <c:v>43087.614583333401</c:v>
                </c:pt>
                <c:pt idx="7498">
                  <c:v>43087.635416666599</c:v>
                </c:pt>
                <c:pt idx="7499">
                  <c:v>43087.65625</c:v>
                </c:pt>
                <c:pt idx="7500">
                  <c:v>43087.677083333401</c:v>
                </c:pt>
                <c:pt idx="7501">
                  <c:v>43087.697916666599</c:v>
                </c:pt>
                <c:pt idx="7502">
                  <c:v>43087.71875</c:v>
                </c:pt>
                <c:pt idx="7503">
                  <c:v>43087.739583333401</c:v>
                </c:pt>
                <c:pt idx="7504">
                  <c:v>43087.760416666599</c:v>
                </c:pt>
                <c:pt idx="7505">
                  <c:v>43087.78125</c:v>
                </c:pt>
                <c:pt idx="7506">
                  <c:v>43087.802083333401</c:v>
                </c:pt>
                <c:pt idx="7507">
                  <c:v>43087.822916666599</c:v>
                </c:pt>
                <c:pt idx="7508">
                  <c:v>43087.84375</c:v>
                </c:pt>
                <c:pt idx="7509">
                  <c:v>43087.864583333401</c:v>
                </c:pt>
                <c:pt idx="7510">
                  <c:v>43087.885416666599</c:v>
                </c:pt>
                <c:pt idx="7511">
                  <c:v>43087.90625</c:v>
                </c:pt>
                <c:pt idx="7512">
                  <c:v>43087.927083333401</c:v>
                </c:pt>
                <c:pt idx="7513">
                  <c:v>43087.947916666599</c:v>
                </c:pt>
                <c:pt idx="7514">
                  <c:v>43087.96875</c:v>
                </c:pt>
                <c:pt idx="7515">
                  <c:v>43087.989583333401</c:v>
                </c:pt>
                <c:pt idx="7516">
                  <c:v>43088.010416666599</c:v>
                </c:pt>
                <c:pt idx="7517">
                  <c:v>43088.03125</c:v>
                </c:pt>
                <c:pt idx="7518">
                  <c:v>43088.052083333401</c:v>
                </c:pt>
                <c:pt idx="7519">
                  <c:v>43088.072916666599</c:v>
                </c:pt>
                <c:pt idx="7520">
                  <c:v>43088.09375</c:v>
                </c:pt>
                <c:pt idx="7521">
                  <c:v>43088.114583333401</c:v>
                </c:pt>
                <c:pt idx="7522">
                  <c:v>43088.135416666599</c:v>
                </c:pt>
                <c:pt idx="7523">
                  <c:v>43088.15625</c:v>
                </c:pt>
                <c:pt idx="7524">
                  <c:v>43088.177083333401</c:v>
                </c:pt>
                <c:pt idx="7525">
                  <c:v>43088.197916666599</c:v>
                </c:pt>
                <c:pt idx="7526">
                  <c:v>43088.21875</c:v>
                </c:pt>
                <c:pt idx="7527">
                  <c:v>43088.239583333401</c:v>
                </c:pt>
                <c:pt idx="7528">
                  <c:v>43088.260416666599</c:v>
                </c:pt>
                <c:pt idx="7529">
                  <c:v>43088.28125</c:v>
                </c:pt>
                <c:pt idx="7530">
                  <c:v>43088.302083333401</c:v>
                </c:pt>
                <c:pt idx="7531">
                  <c:v>43088.322916666599</c:v>
                </c:pt>
                <c:pt idx="7532">
                  <c:v>43088.34375</c:v>
                </c:pt>
                <c:pt idx="7533">
                  <c:v>43088.364583333401</c:v>
                </c:pt>
                <c:pt idx="7534">
                  <c:v>43088.385416666599</c:v>
                </c:pt>
                <c:pt idx="7535">
                  <c:v>43088.40625</c:v>
                </c:pt>
                <c:pt idx="7536">
                  <c:v>43088.427083333401</c:v>
                </c:pt>
                <c:pt idx="7537">
                  <c:v>43088.447916666599</c:v>
                </c:pt>
                <c:pt idx="7538">
                  <c:v>43088.46875</c:v>
                </c:pt>
                <c:pt idx="7539">
                  <c:v>43088.489583333401</c:v>
                </c:pt>
                <c:pt idx="7540">
                  <c:v>43088.510416666599</c:v>
                </c:pt>
                <c:pt idx="7541">
                  <c:v>43088.53125</c:v>
                </c:pt>
                <c:pt idx="7542">
                  <c:v>43088.552083333401</c:v>
                </c:pt>
                <c:pt idx="7543">
                  <c:v>43088.572916666599</c:v>
                </c:pt>
                <c:pt idx="7544">
                  <c:v>43088.59375</c:v>
                </c:pt>
                <c:pt idx="7545">
                  <c:v>43088.614583333401</c:v>
                </c:pt>
                <c:pt idx="7546">
                  <c:v>43088.635416666599</c:v>
                </c:pt>
                <c:pt idx="7547">
                  <c:v>43088.65625</c:v>
                </c:pt>
                <c:pt idx="7548">
                  <c:v>43088.677083333401</c:v>
                </c:pt>
                <c:pt idx="7549">
                  <c:v>43088.697916666599</c:v>
                </c:pt>
                <c:pt idx="7550">
                  <c:v>43088.71875</c:v>
                </c:pt>
                <c:pt idx="7551">
                  <c:v>43088.739583333401</c:v>
                </c:pt>
                <c:pt idx="7552">
                  <c:v>43088.760416666599</c:v>
                </c:pt>
                <c:pt idx="7553">
                  <c:v>43088.78125</c:v>
                </c:pt>
                <c:pt idx="7554">
                  <c:v>43088.802083333401</c:v>
                </c:pt>
                <c:pt idx="7555">
                  <c:v>43088.822916666599</c:v>
                </c:pt>
                <c:pt idx="7556">
                  <c:v>43088.84375</c:v>
                </c:pt>
                <c:pt idx="7557">
                  <c:v>43088.864583333401</c:v>
                </c:pt>
                <c:pt idx="7558">
                  <c:v>43088.885416666599</c:v>
                </c:pt>
                <c:pt idx="7559">
                  <c:v>43088.90625</c:v>
                </c:pt>
                <c:pt idx="7560">
                  <c:v>43088.927083333401</c:v>
                </c:pt>
                <c:pt idx="7561">
                  <c:v>43088.947916666599</c:v>
                </c:pt>
                <c:pt idx="7562">
                  <c:v>43088.96875</c:v>
                </c:pt>
                <c:pt idx="7563">
                  <c:v>43088.989583333401</c:v>
                </c:pt>
                <c:pt idx="7564">
                  <c:v>43089.010416666599</c:v>
                </c:pt>
                <c:pt idx="7565">
                  <c:v>43089.03125</c:v>
                </c:pt>
                <c:pt idx="7566">
                  <c:v>43089.052083333401</c:v>
                </c:pt>
                <c:pt idx="7567">
                  <c:v>43089.072916666599</c:v>
                </c:pt>
                <c:pt idx="7568">
                  <c:v>43089.09375</c:v>
                </c:pt>
                <c:pt idx="7569">
                  <c:v>43089.114583333401</c:v>
                </c:pt>
                <c:pt idx="7570">
                  <c:v>43089.135416666599</c:v>
                </c:pt>
                <c:pt idx="7571">
                  <c:v>43089.15625</c:v>
                </c:pt>
                <c:pt idx="7572">
                  <c:v>43089.177083333401</c:v>
                </c:pt>
                <c:pt idx="7573">
                  <c:v>43089.197916666599</c:v>
                </c:pt>
                <c:pt idx="7574">
                  <c:v>43089.21875</c:v>
                </c:pt>
                <c:pt idx="7575">
                  <c:v>43089.239583333401</c:v>
                </c:pt>
                <c:pt idx="7576">
                  <c:v>43089.260416666599</c:v>
                </c:pt>
                <c:pt idx="7577">
                  <c:v>43089.28125</c:v>
                </c:pt>
                <c:pt idx="7578">
                  <c:v>43089.302083333401</c:v>
                </c:pt>
                <c:pt idx="7579">
                  <c:v>43089.322916666599</c:v>
                </c:pt>
                <c:pt idx="7580">
                  <c:v>43089.34375</c:v>
                </c:pt>
                <c:pt idx="7581">
                  <c:v>43089.364583333401</c:v>
                </c:pt>
                <c:pt idx="7582">
                  <c:v>43089.385416666599</c:v>
                </c:pt>
                <c:pt idx="7583">
                  <c:v>43089.40625</c:v>
                </c:pt>
                <c:pt idx="7584">
                  <c:v>43089.427083333401</c:v>
                </c:pt>
                <c:pt idx="7585">
                  <c:v>43089.447916666599</c:v>
                </c:pt>
                <c:pt idx="7586">
                  <c:v>43089.46875</c:v>
                </c:pt>
                <c:pt idx="7587">
                  <c:v>43089.489583333401</c:v>
                </c:pt>
                <c:pt idx="7588">
                  <c:v>43089.510416666599</c:v>
                </c:pt>
                <c:pt idx="7589">
                  <c:v>43089.53125</c:v>
                </c:pt>
                <c:pt idx="7590">
                  <c:v>43089.552083333401</c:v>
                </c:pt>
                <c:pt idx="7591">
                  <c:v>43089.572916666599</c:v>
                </c:pt>
                <c:pt idx="7592">
                  <c:v>43089.59375</c:v>
                </c:pt>
                <c:pt idx="7593">
                  <c:v>43089.614583333401</c:v>
                </c:pt>
                <c:pt idx="7594">
                  <c:v>43089.635416666599</c:v>
                </c:pt>
                <c:pt idx="7595">
                  <c:v>43089.65625</c:v>
                </c:pt>
                <c:pt idx="7596">
                  <c:v>43089.677083333401</c:v>
                </c:pt>
                <c:pt idx="7597">
                  <c:v>43089.697916666599</c:v>
                </c:pt>
                <c:pt idx="7598">
                  <c:v>43089.71875</c:v>
                </c:pt>
                <c:pt idx="7599">
                  <c:v>43089.739583333401</c:v>
                </c:pt>
                <c:pt idx="7600">
                  <c:v>43089.760416666599</c:v>
                </c:pt>
                <c:pt idx="7601">
                  <c:v>43089.78125</c:v>
                </c:pt>
                <c:pt idx="7602">
                  <c:v>43089.802083333401</c:v>
                </c:pt>
                <c:pt idx="7603">
                  <c:v>43089.822916666599</c:v>
                </c:pt>
                <c:pt idx="7604">
                  <c:v>43089.84375</c:v>
                </c:pt>
                <c:pt idx="7605">
                  <c:v>43089.864583333401</c:v>
                </c:pt>
                <c:pt idx="7606">
                  <c:v>43089.885416666599</c:v>
                </c:pt>
                <c:pt idx="7607">
                  <c:v>43089.90625</c:v>
                </c:pt>
                <c:pt idx="7608">
                  <c:v>43089.927083333401</c:v>
                </c:pt>
                <c:pt idx="7609">
                  <c:v>43089.947916666599</c:v>
                </c:pt>
                <c:pt idx="7610">
                  <c:v>43089.96875</c:v>
                </c:pt>
                <c:pt idx="7611">
                  <c:v>43089.989583333401</c:v>
                </c:pt>
                <c:pt idx="7612">
                  <c:v>43090.010416666599</c:v>
                </c:pt>
                <c:pt idx="7613">
                  <c:v>43090.03125</c:v>
                </c:pt>
                <c:pt idx="7614">
                  <c:v>43090.052083333401</c:v>
                </c:pt>
                <c:pt idx="7615">
                  <c:v>43090.072916666599</c:v>
                </c:pt>
                <c:pt idx="7616">
                  <c:v>43090.09375</c:v>
                </c:pt>
                <c:pt idx="7617">
                  <c:v>43090.114583333401</c:v>
                </c:pt>
                <c:pt idx="7618">
                  <c:v>43090.135416666599</c:v>
                </c:pt>
                <c:pt idx="7619">
                  <c:v>43090.15625</c:v>
                </c:pt>
                <c:pt idx="7620">
                  <c:v>43090.177083333401</c:v>
                </c:pt>
                <c:pt idx="7621">
                  <c:v>43090.197916666599</c:v>
                </c:pt>
                <c:pt idx="7622">
                  <c:v>43090.21875</c:v>
                </c:pt>
                <c:pt idx="7623">
                  <c:v>43090.239583333401</c:v>
                </c:pt>
                <c:pt idx="7624">
                  <c:v>43090.260416666599</c:v>
                </c:pt>
                <c:pt idx="7625">
                  <c:v>43090.28125</c:v>
                </c:pt>
                <c:pt idx="7626">
                  <c:v>43090.302083333401</c:v>
                </c:pt>
                <c:pt idx="7627">
                  <c:v>43090.322916666599</c:v>
                </c:pt>
                <c:pt idx="7628">
                  <c:v>43090.34375</c:v>
                </c:pt>
                <c:pt idx="7629">
                  <c:v>43090.364583333401</c:v>
                </c:pt>
                <c:pt idx="7630">
                  <c:v>43090.385416666599</c:v>
                </c:pt>
                <c:pt idx="7631">
                  <c:v>43090.40625</c:v>
                </c:pt>
                <c:pt idx="7632">
                  <c:v>43090.427083333401</c:v>
                </c:pt>
                <c:pt idx="7633">
                  <c:v>43090.447916666599</c:v>
                </c:pt>
                <c:pt idx="7634">
                  <c:v>43090.46875</c:v>
                </c:pt>
                <c:pt idx="7635">
                  <c:v>43090.489583333401</c:v>
                </c:pt>
                <c:pt idx="7636">
                  <c:v>43090.510416666599</c:v>
                </c:pt>
                <c:pt idx="7637">
                  <c:v>43090.53125</c:v>
                </c:pt>
                <c:pt idx="7638">
                  <c:v>43090.552083333401</c:v>
                </c:pt>
                <c:pt idx="7639">
                  <c:v>43090.572916666599</c:v>
                </c:pt>
                <c:pt idx="7640">
                  <c:v>43090.59375</c:v>
                </c:pt>
                <c:pt idx="7641">
                  <c:v>43090.614583333401</c:v>
                </c:pt>
                <c:pt idx="7642">
                  <c:v>43090.635416666599</c:v>
                </c:pt>
                <c:pt idx="7643">
                  <c:v>43090.65625</c:v>
                </c:pt>
                <c:pt idx="7644">
                  <c:v>43090.677083333401</c:v>
                </c:pt>
                <c:pt idx="7645">
                  <c:v>43090.697916666599</c:v>
                </c:pt>
                <c:pt idx="7646">
                  <c:v>43090.71875</c:v>
                </c:pt>
                <c:pt idx="7647">
                  <c:v>43090.739583333401</c:v>
                </c:pt>
                <c:pt idx="7648">
                  <c:v>43090.760416666599</c:v>
                </c:pt>
                <c:pt idx="7649">
                  <c:v>43090.78125</c:v>
                </c:pt>
                <c:pt idx="7650">
                  <c:v>43090.802083333401</c:v>
                </c:pt>
                <c:pt idx="7651">
                  <c:v>43090.822916666599</c:v>
                </c:pt>
                <c:pt idx="7652">
                  <c:v>43090.84375</c:v>
                </c:pt>
                <c:pt idx="7653">
                  <c:v>43090.864583333401</c:v>
                </c:pt>
                <c:pt idx="7654">
                  <c:v>43090.885416666599</c:v>
                </c:pt>
                <c:pt idx="7655">
                  <c:v>43090.90625</c:v>
                </c:pt>
                <c:pt idx="7656">
                  <c:v>43090.927083333401</c:v>
                </c:pt>
                <c:pt idx="7657">
                  <c:v>43090.947916666599</c:v>
                </c:pt>
                <c:pt idx="7658">
                  <c:v>43090.96875</c:v>
                </c:pt>
                <c:pt idx="7659">
                  <c:v>43090.989583333401</c:v>
                </c:pt>
                <c:pt idx="7660">
                  <c:v>43091.010416666599</c:v>
                </c:pt>
                <c:pt idx="7661">
                  <c:v>43091.03125</c:v>
                </c:pt>
                <c:pt idx="7662">
                  <c:v>43091.052083333401</c:v>
                </c:pt>
                <c:pt idx="7663">
                  <c:v>43091.072916666599</c:v>
                </c:pt>
                <c:pt idx="7664">
                  <c:v>43091.09375</c:v>
                </c:pt>
                <c:pt idx="7665">
                  <c:v>43091.114583333401</c:v>
                </c:pt>
                <c:pt idx="7666">
                  <c:v>43091.135416666599</c:v>
                </c:pt>
                <c:pt idx="7667">
                  <c:v>43091.15625</c:v>
                </c:pt>
                <c:pt idx="7668">
                  <c:v>43091.177083333401</c:v>
                </c:pt>
                <c:pt idx="7669">
                  <c:v>43091.197916666599</c:v>
                </c:pt>
                <c:pt idx="7670">
                  <c:v>43091.21875</c:v>
                </c:pt>
                <c:pt idx="7671">
                  <c:v>43091.239583333401</c:v>
                </c:pt>
                <c:pt idx="7672">
                  <c:v>43091.260416666599</c:v>
                </c:pt>
                <c:pt idx="7673">
                  <c:v>43091.28125</c:v>
                </c:pt>
                <c:pt idx="7674">
                  <c:v>43091.302083333401</c:v>
                </c:pt>
                <c:pt idx="7675">
                  <c:v>43091.322916666599</c:v>
                </c:pt>
                <c:pt idx="7676">
                  <c:v>43091.34375</c:v>
                </c:pt>
                <c:pt idx="7677">
                  <c:v>43091.364583333401</c:v>
                </c:pt>
                <c:pt idx="7678">
                  <c:v>43091.385416666599</c:v>
                </c:pt>
                <c:pt idx="7679">
                  <c:v>43091.40625</c:v>
                </c:pt>
                <c:pt idx="7680">
                  <c:v>43091.427083333401</c:v>
                </c:pt>
                <c:pt idx="7681">
                  <c:v>43091.447916666599</c:v>
                </c:pt>
                <c:pt idx="7682">
                  <c:v>43091.46875</c:v>
                </c:pt>
                <c:pt idx="7683">
                  <c:v>43091.489583333401</c:v>
                </c:pt>
                <c:pt idx="7684">
                  <c:v>43091.510416666599</c:v>
                </c:pt>
                <c:pt idx="7685">
                  <c:v>43091.53125</c:v>
                </c:pt>
                <c:pt idx="7686">
                  <c:v>43091.552083333401</c:v>
                </c:pt>
                <c:pt idx="7687">
                  <c:v>43091.572916666599</c:v>
                </c:pt>
                <c:pt idx="7688">
                  <c:v>43091.59375</c:v>
                </c:pt>
                <c:pt idx="7689">
                  <c:v>43091.614583333401</c:v>
                </c:pt>
                <c:pt idx="7690">
                  <c:v>43091.635416666599</c:v>
                </c:pt>
                <c:pt idx="7691">
                  <c:v>43091.65625</c:v>
                </c:pt>
                <c:pt idx="7692">
                  <c:v>43091.677083333401</c:v>
                </c:pt>
                <c:pt idx="7693">
                  <c:v>43091.697916666599</c:v>
                </c:pt>
                <c:pt idx="7694">
                  <c:v>43091.71875</c:v>
                </c:pt>
                <c:pt idx="7695">
                  <c:v>43091.739583333401</c:v>
                </c:pt>
                <c:pt idx="7696">
                  <c:v>43091.760416666599</c:v>
                </c:pt>
                <c:pt idx="7697">
                  <c:v>43091.78125</c:v>
                </c:pt>
                <c:pt idx="7698">
                  <c:v>43091.802083333401</c:v>
                </c:pt>
                <c:pt idx="7699">
                  <c:v>43091.822916666599</c:v>
                </c:pt>
                <c:pt idx="7700">
                  <c:v>43091.84375</c:v>
                </c:pt>
                <c:pt idx="7701">
                  <c:v>43091.864583333401</c:v>
                </c:pt>
                <c:pt idx="7702">
                  <c:v>43091.885416666599</c:v>
                </c:pt>
                <c:pt idx="7703">
                  <c:v>43091.90625</c:v>
                </c:pt>
                <c:pt idx="7704">
                  <c:v>43091.927083333401</c:v>
                </c:pt>
                <c:pt idx="7705">
                  <c:v>43091.947916666599</c:v>
                </c:pt>
                <c:pt idx="7706">
                  <c:v>43091.96875</c:v>
                </c:pt>
                <c:pt idx="7707">
                  <c:v>43091.989583333401</c:v>
                </c:pt>
                <c:pt idx="7708">
                  <c:v>43092.010416666599</c:v>
                </c:pt>
                <c:pt idx="7709">
                  <c:v>43092.03125</c:v>
                </c:pt>
                <c:pt idx="7710">
                  <c:v>43092.052083333401</c:v>
                </c:pt>
                <c:pt idx="7711">
                  <c:v>43092.072916666599</c:v>
                </c:pt>
                <c:pt idx="7712">
                  <c:v>43092.09375</c:v>
                </c:pt>
                <c:pt idx="7713">
                  <c:v>43092.114583333401</c:v>
                </c:pt>
                <c:pt idx="7714">
                  <c:v>43092.135416666599</c:v>
                </c:pt>
                <c:pt idx="7715">
                  <c:v>43092.15625</c:v>
                </c:pt>
                <c:pt idx="7716">
                  <c:v>43092.177083333401</c:v>
                </c:pt>
                <c:pt idx="7717">
                  <c:v>43092.197916666599</c:v>
                </c:pt>
                <c:pt idx="7718">
                  <c:v>43092.21875</c:v>
                </c:pt>
                <c:pt idx="7719">
                  <c:v>43092.239583333401</c:v>
                </c:pt>
                <c:pt idx="7720">
                  <c:v>43092.260416666599</c:v>
                </c:pt>
                <c:pt idx="7721">
                  <c:v>43092.28125</c:v>
                </c:pt>
                <c:pt idx="7722">
                  <c:v>43092.302083333401</c:v>
                </c:pt>
                <c:pt idx="7723">
                  <c:v>43092.322916666599</c:v>
                </c:pt>
                <c:pt idx="7724">
                  <c:v>43092.34375</c:v>
                </c:pt>
                <c:pt idx="7725">
                  <c:v>43092.364583333401</c:v>
                </c:pt>
                <c:pt idx="7726">
                  <c:v>43092.385416666599</c:v>
                </c:pt>
                <c:pt idx="7727">
                  <c:v>43092.40625</c:v>
                </c:pt>
                <c:pt idx="7728">
                  <c:v>43092.427083333401</c:v>
                </c:pt>
                <c:pt idx="7729">
                  <c:v>43092.447916666599</c:v>
                </c:pt>
                <c:pt idx="7730">
                  <c:v>43092.46875</c:v>
                </c:pt>
                <c:pt idx="7731">
                  <c:v>43092.489583333401</c:v>
                </c:pt>
                <c:pt idx="7732">
                  <c:v>43092.510416666599</c:v>
                </c:pt>
                <c:pt idx="7733">
                  <c:v>43092.53125</c:v>
                </c:pt>
                <c:pt idx="7734">
                  <c:v>43092.552083333401</c:v>
                </c:pt>
                <c:pt idx="7735">
                  <c:v>43092.572916666599</c:v>
                </c:pt>
                <c:pt idx="7736">
                  <c:v>43092.59375</c:v>
                </c:pt>
                <c:pt idx="7737">
                  <c:v>43092.614583333401</c:v>
                </c:pt>
                <c:pt idx="7738">
                  <c:v>43092.635416666599</c:v>
                </c:pt>
                <c:pt idx="7739">
                  <c:v>43092.65625</c:v>
                </c:pt>
                <c:pt idx="7740">
                  <c:v>43092.677083333401</c:v>
                </c:pt>
                <c:pt idx="7741">
                  <c:v>43092.697916666599</c:v>
                </c:pt>
                <c:pt idx="7742">
                  <c:v>43092.71875</c:v>
                </c:pt>
                <c:pt idx="7743">
                  <c:v>43092.739583333401</c:v>
                </c:pt>
                <c:pt idx="7744">
                  <c:v>43092.760416666599</c:v>
                </c:pt>
                <c:pt idx="7745">
                  <c:v>43092.78125</c:v>
                </c:pt>
                <c:pt idx="7746">
                  <c:v>43092.802083333401</c:v>
                </c:pt>
                <c:pt idx="7747">
                  <c:v>43092.822916666599</c:v>
                </c:pt>
                <c:pt idx="7748">
                  <c:v>43092.84375</c:v>
                </c:pt>
                <c:pt idx="7749">
                  <c:v>43092.864583333401</c:v>
                </c:pt>
                <c:pt idx="7750">
                  <c:v>43092.885416666599</c:v>
                </c:pt>
                <c:pt idx="7751">
                  <c:v>43092.90625</c:v>
                </c:pt>
                <c:pt idx="7752">
                  <c:v>43092.927083333401</c:v>
                </c:pt>
                <c:pt idx="7753">
                  <c:v>43092.947916666599</c:v>
                </c:pt>
                <c:pt idx="7754">
                  <c:v>43092.96875</c:v>
                </c:pt>
                <c:pt idx="7755">
                  <c:v>43092.989583333401</c:v>
                </c:pt>
                <c:pt idx="7756">
                  <c:v>43093.010416666599</c:v>
                </c:pt>
                <c:pt idx="7757">
                  <c:v>43093.03125</c:v>
                </c:pt>
                <c:pt idx="7758">
                  <c:v>43093.052083333401</c:v>
                </c:pt>
                <c:pt idx="7759">
                  <c:v>43093.072916666599</c:v>
                </c:pt>
                <c:pt idx="7760">
                  <c:v>43093.09375</c:v>
                </c:pt>
                <c:pt idx="7761">
                  <c:v>43093.114583333401</c:v>
                </c:pt>
                <c:pt idx="7762">
                  <c:v>43093.135416666599</c:v>
                </c:pt>
                <c:pt idx="7763">
                  <c:v>43093.15625</c:v>
                </c:pt>
                <c:pt idx="7764">
                  <c:v>43093.177083333401</c:v>
                </c:pt>
                <c:pt idx="7765">
                  <c:v>43093.197916666599</c:v>
                </c:pt>
                <c:pt idx="7766">
                  <c:v>43093.21875</c:v>
                </c:pt>
                <c:pt idx="7767">
                  <c:v>43093.239583333401</c:v>
                </c:pt>
                <c:pt idx="7768">
                  <c:v>43093.260416666599</c:v>
                </c:pt>
                <c:pt idx="7769">
                  <c:v>43093.28125</c:v>
                </c:pt>
                <c:pt idx="7770">
                  <c:v>43093.302083333401</c:v>
                </c:pt>
                <c:pt idx="7771">
                  <c:v>43093.322916666599</c:v>
                </c:pt>
                <c:pt idx="7772">
                  <c:v>43093.34375</c:v>
                </c:pt>
                <c:pt idx="7773">
                  <c:v>43093.364583333401</c:v>
                </c:pt>
                <c:pt idx="7774">
                  <c:v>43093.385416666599</c:v>
                </c:pt>
                <c:pt idx="7775">
                  <c:v>43093.40625</c:v>
                </c:pt>
                <c:pt idx="7776">
                  <c:v>43093.427083333401</c:v>
                </c:pt>
                <c:pt idx="7777">
                  <c:v>43093.447916666599</c:v>
                </c:pt>
                <c:pt idx="7778">
                  <c:v>43093.46875</c:v>
                </c:pt>
                <c:pt idx="7779">
                  <c:v>43093.489583333401</c:v>
                </c:pt>
                <c:pt idx="7780">
                  <c:v>43093.510416666599</c:v>
                </c:pt>
                <c:pt idx="7781">
                  <c:v>43093.53125</c:v>
                </c:pt>
                <c:pt idx="7782">
                  <c:v>43093.552083333401</c:v>
                </c:pt>
                <c:pt idx="7783">
                  <c:v>43093.572916666599</c:v>
                </c:pt>
                <c:pt idx="7784">
                  <c:v>43093.59375</c:v>
                </c:pt>
                <c:pt idx="7785">
                  <c:v>43093.614583333401</c:v>
                </c:pt>
                <c:pt idx="7786">
                  <c:v>43093.635416666599</c:v>
                </c:pt>
                <c:pt idx="7787">
                  <c:v>43093.65625</c:v>
                </c:pt>
                <c:pt idx="7788">
                  <c:v>43093.677083333401</c:v>
                </c:pt>
                <c:pt idx="7789">
                  <c:v>43093.697916666599</c:v>
                </c:pt>
                <c:pt idx="7790">
                  <c:v>43093.71875</c:v>
                </c:pt>
                <c:pt idx="7791">
                  <c:v>43093.739583333401</c:v>
                </c:pt>
                <c:pt idx="7792">
                  <c:v>43093.760416666599</c:v>
                </c:pt>
                <c:pt idx="7793">
                  <c:v>43093.78125</c:v>
                </c:pt>
                <c:pt idx="7794">
                  <c:v>43093.802083333401</c:v>
                </c:pt>
                <c:pt idx="7795">
                  <c:v>43093.822916666599</c:v>
                </c:pt>
                <c:pt idx="7796">
                  <c:v>43093.84375</c:v>
                </c:pt>
                <c:pt idx="7797">
                  <c:v>43093.864583333401</c:v>
                </c:pt>
                <c:pt idx="7798">
                  <c:v>43093.885416666599</c:v>
                </c:pt>
                <c:pt idx="7799">
                  <c:v>43093.90625</c:v>
                </c:pt>
                <c:pt idx="7800">
                  <c:v>43093.927083333401</c:v>
                </c:pt>
                <c:pt idx="7801">
                  <c:v>43093.947916666599</c:v>
                </c:pt>
                <c:pt idx="7802">
                  <c:v>43093.96875</c:v>
                </c:pt>
                <c:pt idx="7803">
                  <c:v>43093.989583333401</c:v>
                </c:pt>
                <c:pt idx="7804">
                  <c:v>43094.010416666599</c:v>
                </c:pt>
                <c:pt idx="7805">
                  <c:v>43094.03125</c:v>
                </c:pt>
                <c:pt idx="7806">
                  <c:v>43094.052083333401</c:v>
                </c:pt>
                <c:pt idx="7807">
                  <c:v>43094.072916666599</c:v>
                </c:pt>
                <c:pt idx="7808">
                  <c:v>43094.09375</c:v>
                </c:pt>
                <c:pt idx="7809">
                  <c:v>43094.114583333401</c:v>
                </c:pt>
                <c:pt idx="7810">
                  <c:v>43094.135416666599</c:v>
                </c:pt>
                <c:pt idx="7811">
                  <c:v>43094.15625</c:v>
                </c:pt>
                <c:pt idx="7812">
                  <c:v>43094.177083333401</c:v>
                </c:pt>
                <c:pt idx="7813">
                  <c:v>43094.197916666599</c:v>
                </c:pt>
                <c:pt idx="7814">
                  <c:v>43094.21875</c:v>
                </c:pt>
                <c:pt idx="7815">
                  <c:v>43094.239583333401</c:v>
                </c:pt>
                <c:pt idx="7816">
                  <c:v>43094.260416666599</c:v>
                </c:pt>
                <c:pt idx="7817">
                  <c:v>43094.28125</c:v>
                </c:pt>
                <c:pt idx="7818">
                  <c:v>43094.302083333401</c:v>
                </c:pt>
                <c:pt idx="7819">
                  <c:v>43094.322916666599</c:v>
                </c:pt>
                <c:pt idx="7820">
                  <c:v>43094.34375</c:v>
                </c:pt>
                <c:pt idx="7821">
                  <c:v>43094.364583333401</c:v>
                </c:pt>
                <c:pt idx="7822">
                  <c:v>43094.385416666599</c:v>
                </c:pt>
                <c:pt idx="7823">
                  <c:v>43094.40625</c:v>
                </c:pt>
                <c:pt idx="7824">
                  <c:v>43094.427083333401</c:v>
                </c:pt>
                <c:pt idx="7825">
                  <c:v>43094.447916666599</c:v>
                </c:pt>
                <c:pt idx="7826">
                  <c:v>43094.46875</c:v>
                </c:pt>
                <c:pt idx="7827">
                  <c:v>43094.489583333401</c:v>
                </c:pt>
                <c:pt idx="7828">
                  <c:v>43094.510416666599</c:v>
                </c:pt>
                <c:pt idx="7829">
                  <c:v>43094.53125</c:v>
                </c:pt>
                <c:pt idx="7830">
                  <c:v>43094.552083333401</c:v>
                </c:pt>
                <c:pt idx="7831">
                  <c:v>43094.572916666599</c:v>
                </c:pt>
                <c:pt idx="7832">
                  <c:v>43094.59375</c:v>
                </c:pt>
                <c:pt idx="7833">
                  <c:v>43094.614583333401</c:v>
                </c:pt>
                <c:pt idx="7834">
                  <c:v>43094.635416666599</c:v>
                </c:pt>
                <c:pt idx="7835">
                  <c:v>43094.65625</c:v>
                </c:pt>
                <c:pt idx="7836">
                  <c:v>43094.677083333401</c:v>
                </c:pt>
                <c:pt idx="7837">
                  <c:v>43094.697916666599</c:v>
                </c:pt>
                <c:pt idx="7838">
                  <c:v>43094.71875</c:v>
                </c:pt>
                <c:pt idx="7839">
                  <c:v>43094.739583333401</c:v>
                </c:pt>
                <c:pt idx="7840">
                  <c:v>43094.760416666599</c:v>
                </c:pt>
                <c:pt idx="7841">
                  <c:v>43094.78125</c:v>
                </c:pt>
                <c:pt idx="7842">
                  <c:v>43094.802083333401</c:v>
                </c:pt>
                <c:pt idx="7843">
                  <c:v>43094.822916666599</c:v>
                </c:pt>
                <c:pt idx="7844">
                  <c:v>43094.84375</c:v>
                </c:pt>
                <c:pt idx="7845">
                  <c:v>43094.864583333401</c:v>
                </c:pt>
                <c:pt idx="7846">
                  <c:v>43094.885416666599</c:v>
                </c:pt>
                <c:pt idx="7847">
                  <c:v>43094.90625</c:v>
                </c:pt>
                <c:pt idx="7848">
                  <c:v>43094.927083333401</c:v>
                </c:pt>
                <c:pt idx="7849">
                  <c:v>43094.947916666599</c:v>
                </c:pt>
                <c:pt idx="7850">
                  <c:v>43094.96875</c:v>
                </c:pt>
                <c:pt idx="7851">
                  <c:v>43094.989583333401</c:v>
                </c:pt>
                <c:pt idx="7852">
                  <c:v>43095.010416666599</c:v>
                </c:pt>
                <c:pt idx="7853">
                  <c:v>43095.03125</c:v>
                </c:pt>
                <c:pt idx="7854">
                  <c:v>43095.052083333401</c:v>
                </c:pt>
                <c:pt idx="7855">
                  <c:v>43095.072916666599</c:v>
                </c:pt>
                <c:pt idx="7856">
                  <c:v>43095.09375</c:v>
                </c:pt>
                <c:pt idx="7857">
                  <c:v>43095.114583333401</c:v>
                </c:pt>
                <c:pt idx="7858">
                  <c:v>43095.135416666599</c:v>
                </c:pt>
                <c:pt idx="7859">
                  <c:v>43095.15625</c:v>
                </c:pt>
                <c:pt idx="7860">
                  <c:v>43095.177083333401</c:v>
                </c:pt>
                <c:pt idx="7861">
                  <c:v>43095.197916666599</c:v>
                </c:pt>
                <c:pt idx="7862">
                  <c:v>43095.21875</c:v>
                </c:pt>
                <c:pt idx="7863">
                  <c:v>43095.239583333401</c:v>
                </c:pt>
                <c:pt idx="7864">
                  <c:v>43095.260416666599</c:v>
                </c:pt>
                <c:pt idx="7865">
                  <c:v>43095.28125</c:v>
                </c:pt>
                <c:pt idx="7866">
                  <c:v>43095.302083333401</c:v>
                </c:pt>
                <c:pt idx="7867">
                  <c:v>43095.322916666599</c:v>
                </c:pt>
                <c:pt idx="7868">
                  <c:v>43095.34375</c:v>
                </c:pt>
                <c:pt idx="7869">
                  <c:v>43095.364583333401</c:v>
                </c:pt>
                <c:pt idx="7870">
                  <c:v>43095.385416666599</c:v>
                </c:pt>
                <c:pt idx="7871">
                  <c:v>43095.40625</c:v>
                </c:pt>
                <c:pt idx="7872">
                  <c:v>43095.427083333401</c:v>
                </c:pt>
                <c:pt idx="7873">
                  <c:v>43095.447916666599</c:v>
                </c:pt>
                <c:pt idx="7874">
                  <c:v>43095.46875</c:v>
                </c:pt>
                <c:pt idx="7875">
                  <c:v>43095.489583333401</c:v>
                </c:pt>
                <c:pt idx="7876">
                  <c:v>43095.510416666599</c:v>
                </c:pt>
                <c:pt idx="7877">
                  <c:v>43095.53125</c:v>
                </c:pt>
                <c:pt idx="7878">
                  <c:v>43095.552083333401</c:v>
                </c:pt>
                <c:pt idx="7879">
                  <c:v>43095.572916666599</c:v>
                </c:pt>
                <c:pt idx="7880">
                  <c:v>43095.59375</c:v>
                </c:pt>
                <c:pt idx="7881">
                  <c:v>43095.614583333401</c:v>
                </c:pt>
                <c:pt idx="7882">
                  <c:v>43095.635416666599</c:v>
                </c:pt>
                <c:pt idx="7883">
                  <c:v>43095.65625</c:v>
                </c:pt>
                <c:pt idx="7884">
                  <c:v>43095.677083333401</c:v>
                </c:pt>
                <c:pt idx="7885">
                  <c:v>43095.697916666599</c:v>
                </c:pt>
                <c:pt idx="7886">
                  <c:v>43095.71875</c:v>
                </c:pt>
                <c:pt idx="7887">
                  <c:v>43095.739583333401</c:v>
                </c:pt>
                <c:pt idx="7888">
                  <c:v>43095.760416666599</c:v>
                </c:pt>
                <c:pt idx="7889">
                  <c:v>43095.78125</c:v>
                </c:pt>
                <c:pt idx="7890">
                  <c:v>43095.802083333401</c:v>
                </c:pt>
                <c:pt idx="7891">
                  <c:v>43095.822916666599</c:v>
                </c:pt>
                <c:pt idx="7892">
                  <c:v>43095.84375</c:v>
                </c:pt>
                <c:pt idx="7893">
                  <c:v>43095.864583333401</c:v>
                </c:pt>
                <c:pt idx="7894">
                  <c:v>43095.885416666599</c:v>
                </c:pt>
                <c:pt idx="7895">
                  <c:v>43095.90625</c:v>
                </c:pt>
                <c:pt idx="7896">
                  <c:v>43095.927083333401</c:v>
                </c:pt>
                <c:pt idx="7897">
                  <c:v>43095.947916666599</c:v>
                </c:pt>
                <c:pt idx="7898">
                  <c:v>43095.96875</c:v>
                </c:pt>
                <c:pt idx="7899">
                  <c:v>43095.989583333401</c:v>
                </c:pt>
                <c:pt idx="7900">
                  <c:v>43096.010416666599</c:v>
                </c:pt>
                <c:pt idx="7901">
                  <c:v>43096.03125</c:v>
                </c:pt>
                <c:pt idx="7902">
                  <c:v>43096.052083333401</c:v>
                </c:pt>
                <c:pt idx="7903">
                  <c:v>43096.072916666599</c:v>
                </c:pt>
                <c:pt idx="7904">
                  <c:v>43096.09375</c:v>
                </c:pt>
                <c:pt idx="7905">
                  <c:v>43096.114583333401</c:v>
                </c:pt>
                <c:pt idx="7906">
                  <c:v>43096.135416666599</c:v>
                </c:pt>
                <c:pt idx="7907">
                  <c:v>43096.15625</c:v>
                </c:pt>
                <c:pt idx="7908">
                  <c:v>43096.177083333401</c:v>
                </c:pt>
                <c:pt idx="7909">
                  <c:v>43096.197916666599</c:v>
                </c:pt>
                <c:pt idx="7910">
                  <c:v>43096.21875</c:v>
                </c:pt>
                <c:pt idx="7911">
                  <c:v>43096.239583333401</c:v>
                </c:pt>
                <c:pt idx="7912">
                  <c:v>43096.260416666599</c:v>
                </c:pt>
                <c:pt idx="7913">
                  <c:v>43096.28125</c:v>
                </c:pt>
                <c:pt idx="7914">
                  <c:v>43096.302083333401</c:v>
                </c:pt>
                <c:pt idx="7915">
                  <c:v>43096.322916666599</c:v>
                </c:pt>
                <c:pt idx="7916">
                  <c:v>43096.34375</c:v>
                </c:pt>
                <c:pt idx="7917">
                  <c:v>43096.364583333401</c:v>
                </c:pt>
                <c:pt idx="7918">
                  <c:v>43096.385416666599</c:v>
                </c:pt>
                <c:pt idx="7919">
                  <c:v>43096.40625</c:v>
                </c:pt>
                <c:pt idx="7920">
                  <c:v>43096.427083333401</c:v>
                </c:pt>
                <c:pt idx="7921">
                  <c:v>43096.447916666599</c:v>
                </c:pt>
                <c:pt idx="7922">
                  <c:v>43096.46875</c:v>
                </c:pt>
                <c:pt idx="7923">
                  <c:v>43096.489583333401</c:v>
                </c:pt>
                <c:pt idx="7924">
                  <c:v>43096.510416666599</c:v>
                </c:pt>
                <c:pt idx="7925">
                  <c:v>43096.53125</c:v>
                </c:pt>
                <c:pt idx="7926">
                  <c:v>43096.552083333401</c:v>
                </c:pt>
                <c:pt idx="7927">
                  <c:v>43096.572916666599</c:v>
                </c:pt>
                <c:pt idx="7928">
                  <c:v>43096.59375</c:v>
                </c:pt>
                <c:pt idx="7929">
                  <c:v>43096.614583333401</c:v>
                </c:pt>
                <c:pt idx="7930">
                  <c:v>43096.635416666599</c:v>
                </c:pt>
                <c:pt idx="7931">
                  <c:v>43096.65625</c:v>
                </c:pt>
                <c:pt idx="7932">
                  <c:v>43096.677083333401</c:v>
                </c:pt>
                <c:pt idx="7933">
                  <c:v>43096.697916666599</c:v>
                </c:pt>
                <c:pt idx="7934">
                  <c:v>43096.71875</c:v>
                </c:pt>
                <c:pt idx="7935">
                  <c:v>43096.739583333401</c:v>
                </c:pt>
                <c:pt idx="7936">
                  <c:v>43096.760416666599</c:v>
                </c:pt>
                <c:pt idx="7937">
                  <c:v>43096.78125</c:v>
                </c:pt>
                <c:pt idx="7938">
                  <c:v>43096.802083333401</c:v>
                </c:pt>
                <c:pt idx="7939">
                  <c:v>43096.822916666599</c:v>
                </c:pt>
                <c:pt idx="7940">
                  <c:v>43096.84375</c:v>
                </c:pt>
                <c:pt idx="7941">
                  <c:v>43096.864583333401</c:v>
                </c:pt>
                <c:pt idx="7942">
                  <c:v>43096.885416666599</c:v>
                </c:pt>
                <c:pt idx="7943">
                  <c:v>43096.90625</c:v>
                </c:pt>
                <c:pt idx="7944">
                  <c:v>43096.927083333401</c:v>
                </c:pt>
                <c:pt idx="7945">
                  <c:v>43096.947916666599</c:v>
                </c:pt>
                <c:pt idx="7946">
                  <c:v>43096.96875</c:v>
                </c:pt>
                <c:pt idx="7947">
                  <c:v>43096.989583333401</c:v>
                </c:pt>
                <c:pt idx="7948">
                  <c:v>43097.010416666599</c:v>
                </c:pt>
                <c:pt idx="7949">
                  <c:v>43097.03125</c:v>
                </c:pt>
                <c:pt idx="7950">
                  <c:v>43097.052083333401</c:v>
                </c:pt>
                <c:pt idx="7951">
                  <c:v>43097.072916666599</c:v>
                </c:pt>
                <c:pt idx="7952">
                  <c:v>43097.09375</c:v>
                </c:pt>
                <c:pt idx="7953">
                  <c:v>43097.114583333401</c:v>
                </c:pt>
                <c:pt idx="7954">
                  <c:v>43097.135416666599</c:v>
                </c:pt>
                <c:pt idx="7955">
                  <c:v>43097.15625</c:v>
                </c:pt>
                <c:pt idx="7956">
                  <c:v>43097.177083333401</c:v>
                </c:pt>
                <c:pt idx="7957">
                  <c:v>43097.197916666599</c:v>
                </c:pt>
                <c:pt idx="7958">
                  <c:v>43097.21875</c:v>
                </c:pt>
                <c:pt idx="7959">
                  <c:v>43097.239583333401</c:v>
                </c:pt>
                <c:pt idx="7960">
                  <c:v>43097.260416666599</c:v>
                </c:pt>
                <c:pt idx="7961">
                  <c:v>43097.28125</c:v>
                </c:pt>
                <c:pt idx="7962">
                  <c:v>43097.302083333401</c:v>
                </c:pt>
                <c:pt idx="7963">
                  <c:v>43097.322916666599</c:v>
                </c:pt>
                <c:pt idx="7964">
                  <c:v>43097.34375</c:v>
                </c:pt>
                <c:pt idx="7965">
                  <c:v>43097.364583333401</c:v>
                </c:pt>
                <c:pt idx="7966">
                  <c:v>43097.385416666599</c:v>
                </c:pt>
                <c:pt idx="7967">
                  <c:v>43097.40625</c:v>
                </c:pt>
                <c:pt idx="7968">
                  <c:v>43097.427083333401</c:v>
                </c:pt>
                <c:pt idx="7969">
                  <c:v>43097.447916666599</c:v>
                </c:pt>
                <c:pt idx="7970">
                  <c:v>43097.46875</c:v>
                </c:pt>
                <c:pt idx="7971">
                  <c:v>43097.489583333401</c:v>
                </c:pt>
                <c:pt idx="7972">
                  <c:v>43097.510416666599</c:v>
                </c:pt>
                <c:pt idx="7973">
                  <c:v>43097.53125</c:v>
                </c:pt>
                <c:pt idx="7974">
                  <c:v>43097.552083333401</c:v>
                </c:pt>
                <c:pt idx="7975">
                  <c:v>43097.572916666599</c:v>
                </c:pt>
                <c:pt idx="7976">
                  <c:v>43097.59375</c:v>
                </c:pt>
                <c:pt idx="7977">
                  <c:v>43097.614583333401</c:v>
                </c:pt>
                <c:pt idx="7978">
                  <c:v>43097.635416666599</c:v>
                </c:pt>
                <c:pt idx="7979">
                  <c:v>43097.65625</c:v>
                </c:pt>
                <c:pt idx="7980">
                  <c:v>43097.677083333401</c:v>
                </c:pt>
                <c:pt idx="7981">
                  <c:v>43097.697916666599</c:v>
                </c:pt>
                <c:pt idx="7982">
                  <c:v>43097.71875</c:v>
                </c:pt>
                <c:pt idx="7983">
                  <c:v>43097.739583333401</c:v>
                </c:pt>
                <c:pt idx="7984">
                  <c:v>43097.760416666599</c:v>
                </c:pt>
                <c:pt idx="7985">
                  <c:v>43097.78125</c:v>
                </c:pt>
                <c:pt idx="7986">
                  <c:v>43097.802083333401</c:v>
                </c:pt>
                <c:pt idx="7987">
                  <c:v>43097.822916666599</c:v>
                </c:pt>
                <c:pt idx="7988">
                  <c:v>43097.84375</c:v>
                </c:pt>
                <c:pt idx="7989">
                  <c:v>43097.864583333401</c:v>
                </c:pt>
                <c:pt idx="7990">
                  <c:v>43097.885416666599</c:v>
                </c:pt>
                <c:pt idx="7991">
                  <c:v>43097.90625</c:v>
                </c:pt>
                <c:pt idx="7992">
                  <c:v>43097.927083333401</c:v>
                </c:pt>
                <c:pt idx="7993">
                  <c:v>43097.947916666599</c:v>
                </c:pt>
                <c:pt idx="7994">
                  <c:v>43097.96875</c:v>
                </c:pt>
                <c:pt idx="7995">
                  <c:v>43097.989583333401</c:v>
                </c:pt>
                <c:pt idx="7996">
                  <c:v>43098.010416666599</c:v>
                </c:pt>
                <c:pt idx="7997">
                  <c:v>43098.03125</c:v>
                </c:pt>
                <c:pt idx="7998">
                  <c:v>43098.052083333401</c:v>
                </c:pt>
                <c:pt idx="7999">
                  <c:v>43098.072916666599</c:v>
                </c:pt>
                <c:pt idx="8000">
                  <c:v>43098.09375</c:v>
                </c:pt>
                <c:pt idx="8001">
                  <c:v>43098.114583333401</c:v>
                </c:pt>
                <c:pt idx="8002">
                  <c:v>43098.135416666599</c:v>
                </c:pt>
                <c:pt idx="8003">
                  <c:v>43098.15625</c:v>
                </c:pt>
                <c:pt idx="8004">
                  <c:v>43098.177083333401</c:v>
                </c:pt>
                <c:pt idx="8005">
                  <c:v>43098.197916666599</c:v>
                </c:pt>
                <c:pt idx="8006">
                  <c:v>43098.21875</c:v>
                </c:pt>
                <c:pt idx="8007">
                  <c:v>43098.239583333401</c:v>
                </c:pt>
                <c:pt idx="8008">
                  <c:v>43098.260416666599</c:v>
                </c:pt>
                <c:pt idx="8009">
                  <c:v>43098.28125</c:v>
                </c:pt>
                <c:pt idx="8010">
                  <c:v>43098.302083333401</c:v>
                </c:pt>
                <c:pt idx="8011">
                  <c:v>43098.322916666599</c:v>
                </c:pt>
                <c:pt idx="8012">
                  <c:v>43098.34375</c:v>
                </c:pt>
                <c:pt idx="8013">
                  <c:v>43098.364583333401</c:v>
                </c:pt>
                <c:pt idx="8014">
                  <c:v>43098.385416666599</c:v>
                </c:pt>
                <c:pt idx="8015">
                  <c:v>43098.40625</c:v>
                </c:pt>
                <c:pt idx="8016">
                  <c:v>43098.427083333401</c:v>
                </c:pt>
                <c:pt idx="8017">
                  <c:v>43098.447916666599</c:v>
                </c:pt>
                <c:pt idx="8018">
                  <c:v>43098.46875</c:v>
                </c:pt>
                <c:pt idx="8019">
                  <c:v>43098.489583333401</c:v>
                </c:pt>
                <c:pt idx="8020">
                  <c:v>43098.510416666599</c:v>
                </c:pt>
                <c:pt idx="8021">
                  <c:v>43098.53125</c:v>
                </c:pt>
                <c:pt idx="8022">
                  <c:v>43098.552083333401</c:v>
                </c:pt>
                <c:pt idx="8023">
                  <c:v>43098.572916666599</c:v>
                </c:pt>
                <c:pt idx="8024">
                  <c:v>43098.59375</c:v>
                </c:pt>
                <c:pt idx="8025">
                  <c:v>43098.614583333401</c:v>
                </c:pt>
                <c:pt idx="8026">
                  <c:v>43098.635416666599</c:v>
                </c:pt>
                <c:pt idx="8027">
                  <c:v>43098.65625</c:v>
                </c:pt>
                <c:pt idx="8028">
                  <c:v>43098.677083333401</c:v>
                </c:pt>
                <c:pt idx="8029">
                  <c:v>43098.697916666599</c:v>
                </c:pt>
                <c:pt idx="8030">
                  <c:v>43098.71875</c:v>
                </c:pt>
                <c:pt idx="8031">
                  <c:v>43098.739583333401</c:v>
                </c:pt>
                <c:pt idx="8032">
                  <c:v>43098.760416666599</c:v>
                </c:pt>
                <c:pt idx="8033">
                  <c:v>43098.78125</c:v>
                </c:pt>
                <c:pt idx="8034">
                  <c:v>43098.802083333401</c:v>
                </c:pt>
                <c:pt idx="8035">
                  <c:v>43098.822916666599</c:v>
                </c:pt>
                <c:pt idx="8036">
                  <c:v>43098.84375</c:v>
                </c:pt>
                <c:pt idx="8037">
                  <c:v>43098.864583333401</c:v>
                </c:pt>
                <c:pt idx="8038">
                  <c:v>43098.885416666599</c:v>
                </c:pt>
                <c:pt idx="8039">
                  <c:v>43098.90625</c:v>
                </c:pt>
                <c:pt idx="8040">
                  <c:v>43098.927083333401</c:v>
                </c:pt>
                <c:pt idx="8041">
                  <c:v>43098.947916666599</c:v>
                </c:pt>
                <c:pt idx="8042">
                  <c:v>43098.96875</c:v>
                </c:pt>
                <c:pt idx="8043">
                  <c:v>43098.989583333401</c:v>
                </c:pt>
                <c:pt idx="8044">
                  <c:v>43099.010416666599</c:v>
                </c:pt>
                <c:pt idx="8045">
                  <c:v>43099.03125</c:v>
                </c:pt>
                <c:pt idx="8046">
                  <c:v>43099.052083333401</c:v>
                </c:pt>
                <c:pt idx="8047">
                  <c:v>43099.072916666599</c:v>
                </c:pt>
                <c:pt idx="8048">
                  <c:v>43099.09375</c:v>
                </c:pt>
                <c:pt idx="8049">
                  <c:v>43099.114583333401</c:v>
                </c:pt>
                <c:pt idx="8050">
                  <c:v>43099.135416666599</c:v>
                </c:pt>
                <c:pt idx="8051">
                  <c:v>43099.15625</c:v>
                </c:pt>
                <c:pt idx="8052">
                  <c:v>43099.177083333401</c:v>
                </c:pt>
                <c:pt idx="8053">
                  <c:v>43099.197916666599</c:v>
                </c:pt>
                <c:pt idx="8054">
                  <c:v>43099.21875</c:v>
                </c:pt>
                <c:pt idx="8055">
                  <c:v>43099.239583333401</c:v>
                </c:pt>
                <c:pt idx="8056">
                  <c:v>43099.260416666599</c:v>
                </c:pt>
                <c:pt idx="8057">
                  <c:v>43099.28125</c:v>
                </c:pt>
                <c:pt idx="8058">
                  <c:v>43099.302083333401</c:v>
                </c:pt>
                <c:pt idx="8059">
                  <c:v>43099.322916666599</c:v>
                </c:pt>
                <c:pt idx="8060">
                  <c:v>43099.34375</c:v>
                </c:pt>
                <c:pt idx="8061">
                  <c:v>43099.364583333401</c:v>
                </c:pt>
                <c:pt idx="8062">
                  <c:v>43099.385416666599</c:v>
                </c:pt>
                <c:pt idx="8063">
                  <c:v>43099.40625</c:v>
                </c:pt>
                <c:pt idx="8064">
                  <c:v>43099.427083333401</c:v>
                </c:pt>
                <c:pt idx="8065">
                  <c:v>43099.447916666599</c:v>
                </c:pt>
                <c:pt idx="8066">
                  <c:v>43099.46875</c:v>
                </c:pt>
                <c:pt idx="8067">
                  <c:v>43099.489583333401</c:v>
                </c:pt>
                <c:pt idx="8068">
                  <c:v>43099.510416666599</c:v>
                </c:pt>
                <c:pt idx="8069">
                  <c:v>43099.53125</c:v>
                </c:pt>
                <c:pt idx="8070">
                  <c:v>43099.552083333401</c:v>
                </c:pt>
                <c:pt idx="8071">
                  <c:v>43099.572916666599</c:v>
                </c:pt>
                <c:pt idx="8072">
                  <c:v>43099.59375</c:v>
                </c:pt>
                <c:pt idx="8073">
                  <c:v>43099.614583333401</c:v>
                </c:pt>
                <c:pt idx="8074">
                  <c:v>43099.635416666599</c:v>
                </c:pt>
                <c:pt idx="8075">
                  <c:v>43099.65625</c:v>
                </c:pt>
                <c:pt idx="8076">
                  <c:v>43099.677083333401</c:v>
                </c:pt>
                <c:pt idx="8077">
                  <c:v>43099.697916666599</c:v>
                </c:pt>
                <c:pt idx="8078">
                  <c:v>43099.71875</c:v>
                </c:pt>
                <c:pt idx="8079">
                  <c:v>43099.739583333401</c:v>
                </c:pt>
                <c:pt idx="8080">
                  <c:v>43099.760416666599</c:v>
                </c:pt>
                <c:pt idx="8081">
                  <c:v>43099.78125</c:v>
                </c:pt>
                <c:pt idx="8082">
                  <c:v>43099.802083333401</c:v>
                </c:pt>
                <c:pt idx="8083">
                  <c:v>43099.822916666599</c:v>
                </c:pt>
                <c:pt idx="8084">
                  <c:v>43099.84375</c:v>
                </c:pt>
                <c:pt idx="8085">
                  <c:v>43099.864583333401</c:v>
                </c:pt>
                <c:pt idx="8086">
                  <c:v>43099.885416666599</c:v>
                </c:pt>
                <c:pt idx="8087">
                  <c:v>43099.90625</c:v>
                </c:pt>
                <c:pt idx="8088">
                  <c:v>43099.927083333401</c:v>
                </c:pt>
                <c:pt idx="8089">
                  <c:v>43099.947916666599</c:v>
                </c:pt>
                <c:pt idx="8090">
                  <c:v>43099.96875</c:v>
                </c:pt>
                <c:pt idx="8091">
                  <c:v>43099.989583333401</c:v>
                </c:pt>
                <c:pt idx="8092">
                  <c:v>43100.010416666599</c:v>
                </c:pt>
                <c:pt idx="8093">
                  <c:v>43100.03125</c:v>
                </c:pt>
                <c:pt idx="8094">
                  <c:v>43100.052083333401</c:v>
                </c:pt>
                <c:pt idx="8095">
                  <c:v>43100.072916666599</c:v>
                </c:pt>
                <c:pt idx="8096">
                  <c:v>43100.09375</c:v>
                </c:pt>
                <c:pt idx="8097">
                  <c:v>43100.114583333401</c:v>
                </c:pt>
                <c:pt idx="8098">
                  <c:v>43100.135416666599</c:v>
                </c:pt>
                <c:pt idx="8099">
                  <c:v>43100.15625</c:v>
                </c:pt>
                <c:pt idx="8100">
                  <c:v>43100.177083333401</c:v>
                </c:pt>
                <c:pt idx="8101">
                  <c:v>43100.197916666599</c:v>
                </c:pt>
                <c:pt idx="8102">
                  <c:v>43100.21875</c:v>
                </c:pt>
                <c:pt idx="8103">
                  <c:v>43100.239583333401</c:v>
                </c:pt>
                <c:pt idx="8104">
                  <c:v>43100.260416666599</c:v>
                </c:pt>
                <c:pt idx="8105">
                  <c:v>43100.28125</c:v>
                </c:pt>
                <c:pt idx="8106">
                  <c:v>43100.302083333401</c:v>
                </c:pt>
                <c:pt idx="8107">
                  <c:v>43100.322916666599</c:v>
                </c:pt>
                <c:pt idx="8108">
                  <c:v>43100.34375</c:v>
                </c:pt>
                <c:pt idx="8109">
                  <c:v>43100.364583333401</c:v>
                </c:pt>
                <c:pt idx="8110">
                  <c:v>43100.385416666599</c:v>
                </c:pt>
                <c:pt idx="8111">
                  <c:v>43100.40625</c:v>
                </c:pt>
                <c:pt idx="8112">
                  <c:v>43100.427083333401</c:v>
                </c:pt>
                <c:pt idx="8113">
                  <c:v>43100.447916666599</c:v>
                </c:pt>
                <c:pt idx="8114">
                  <c:v>43100.46875</c:v>
                </c:pt>
                <c:pt idx="8115">
                  <c:v>43100.489583333401</c:v>
                </c:pt>
                <c:pt idx="8116">
                  <c:v>43100.510416666599</c:v>
                </c:pt>
                <c:pt idx="8117">
                  <c:v>43100.53125</c:v>
                </c:pt>
                <c:pt idx="8118">
                  <c:v>43100.552083333401</c:v>
                </c:pt>
                <c:pt idx="8119">
                  <c:v>43100.572916666599</c:v>
                </c:pt>
                <c:pt idx="8120">
                  <c:v>43100.59375</c:v>
                </c:pt>
                <c:pt idx="8121">
                  <c:v>43100.614583333401</c:v>
                </c:pt>
                <c:pt idx="8122">
                  <c:v>43100.635416666599</c:v>
                </c:pt>
                <c:pt idx="8123">
                  <c:v>43100.65625</c:v>
                </c:pt>
                <c:pt idx="8124">
                  <c:v>43100.677083333401</c:v>
                </c:pt>
                <c:pt idx="8125">
                  <c:v>43100.697916666599</c:v>
                </c:pt>
                <c:pt idx="8126">
                  <c:v>43100.71875</c:v>
                </c:pt>
                <c:pt idx="8127">
                  <c:v>43100.739583333401</c:v>
                </c:pt>
                <c:pt idx="8128">
                  <c:v>43100.760416666599</c:v>
                </c:pt>
                <c:pt idx="8129">
                  <c:v>43100.78125</c:v>
                </c:pt>
                <c:pt idx="8130">
                  <c:v>43100.802083333401</c:v>
                </c:pt>
                <c:pt idx="8131">
                  <c:v>43100.822916666599</c:v>
                </c:pt>
                <c:pt idx="8132">
                  <c:v>43100.84375</c:v>
                </c:pt>
                <c:pt idx="8133">
                  <c:v>43100.864583333401</c:v>
                </c:pt>
                <c:pt idx="8134">
                  <c:v>43100.885416666599</c:v>
                </c:pt>
                <c:pt idx="8135">
                  <c:v>43100.90625</c:v>
                </c:pt>
                <c:pt idx="8136">
                  <c:v>43100.927083333401</c:v>
                </c:pt>
                <c:pt idx="8137">
                  <c:v>43100.947916666599</c:v>
                </c:pt>
                <c:pt idx="8138">
                  <c:v>43100.96875</c:v>
                </c:pt>
                <c:pt idx="8139">
                  <c:v>43100.989583333401</c:v>
                </c:pt>
                <c:pt idx="8140">
                  <c:v>43101.010416666599</c:v>
                </c:pt>
                <c:pt idx="8141">
                  <c:v>43101.03125</c:v>
                </c:pt>
                <c:pt idx="8142">
                  <c:v>43101.052083333401</c:v>
                </c:pt>
                <c:pt idx="8143">
                  <c:v>43101.072916666599</c:v>
                </c:pt>
                <c:pt idx="8144">
                  <c:v>43101.09375</c:v>
                </c:pt>
                <c:pt idx="8145">
                  <c:v>43101.114583333401</c:v>
                </c:pt>
                <c:pt idx="8146">
                  <c:v>43101.135416666599</c:v>
                </c:pt>
                <c:pt idx="8147">
                  <c:v>43101.15625</c:v>
                </c:pt>
                <c:pt idx="8148">
                  <c:v>43101.177083333401</c:v>
                </c:pt>
                <c:pt idx="8149">
                  <c:v>43101.197916666599</c:v>
                </c:pt>
                <c:pt idx="8150">
                  <c:v>43101.21875</c:v>
                </c:pt>
                <c:pt idx="8151">
                  <c:v>43101.239583333401</c:v>
                </c:pt>
                <c:pt idx="8152">
                  <c:v>43101.260416666599</c:v>
                </c:pt>
                <c:pt idx="8153">
                  <c:v>43101.28125</c:v>
                </c:pt>
                <c:pt idx="8154">
                  <c:v>43101.302083333401</c:v>
                </c:pt>
                <c:pt idx="8155">
                  <c:v>43101.322916666599</c:v>
                </c:pt>
                <c:pt idx="8156">
                  <c:v>43101.34375</c:v>
                </c:pt>
                <c:pt idx="8157">
                  <c:v>43101.364583333401</c:v>
                </c:pt>
                <c:pt idx="8158">
                  <c:v>43101.385416666599</c:v>
                </c:pt>
                <c:pt idx="8159">
                  <c:v>43101.40625</c:v>
                </c:pt>
                <c:pt idx="8160">
                  <c:v>43101.427083333401</c:v>
                </c:pt>
                <c:pt idx="8161">
                  <c:v>43101.447916666599</c:v>
                </c:pt>
                <c:pt idx="8162">
                  <c:v>43101.46875</c:v>
                </c:pt>
                <c:pt idx="8163">
                  <c:v>43101.489583333401</c:v>
                </c:pt>
                <c:pt idx="8164">
                  <c:v>43101.510416666599</c:v>
                </c:pt>
                <c:pt idx="8165">
                  <c:v>43101.53125</c:v>
                </c:pt>
                <c:pt idx="8166">
                  <c:v>43101.552083333401</c:v>
                </c:pt>
                <c:pt idx="8167">
                  <c:v>43101.572916666599</c:v>
                </c:pt>
                <c:pt idx="8168">
                  <c:v>43101.59375</c:v>
                </c:pt>
                <c:pt idx="8169">
                  <c:v>43101.614583333401</c:v>
                </c:pt>
                <c:pt idx="8170">
                  <c:v>43101.635416666599</c:v>
                </c:pt>
                <c:pt idx="8171">
                  <c:v>43101.65625</c:v>
                </c:pt>
                <c:pt idx="8172">
                  <c:v>43101.677083333401</c:v>
                </c:pt>
                <c:pt idx="8173">
                  <c:v>43101.697916666599</c:v>
                </c:pt>
                <c:pt idx="8174">
                  <c:v>43101.71875</c:v>
                </c:pt>
                <c:pt idx="8175">
                  <c:v>43101.739583333401</c:v>
                </c:pt>
                <c:pt idx="8176">
                  <c:v>43101.760416666599</c:v>
                </c:pt>
                <c:pt idx="8177">
                  <c:v>43101.78125</c:v>
                </c:pt>
                <c:pt idx="8178">
                  <c:v>43101.802083333401</c:v>
                </c:pt>
                <c:pt idx="8179">
                  <c:v>43101.822916666599</c:v>
                </c:pt>
                <c:pt idx="8180">
                  <c:v>43101.84375</c:v>
                </c:pt>
                <c:pt idx="8181">
                  <c:v>43101.864583333401</c:v>
                </c:pt>
                <c:pt idx="8182">
                  <c:v>43101.885416666599</c:v>
                </c:pt>
                <c:pt idx="8183">
                  <c:v>43101.90625</c:v>
                </c:pt>
                <c:pt idx="8184">
                  <c:v>43101.927083333401</c:v>
                </c:pt>
                <c:pt idx="8185">
                  <c:v>43101.947916666599</c:v>
                </c:pt>
                <c:pt idx="8186">
                  <c:v>43101.96875</c:v>
                </c:pt>
                <c:pt idx="8187">
                  <c:v>43101.989583333401</c:v>
                </c:pt>
                <c:pt idx="8188">
                  <c:v>43102.010416666599</c:v>
                </c:pt>
                <c:pt idx="8189">
                  <c:v>43102.03125</c:v>
                </c:pt>
                <c:pt idx="8190">
                  <c:v>43102.052083333401</c:v>
                </c:pt>
                <c:pt idx="8191">
                  <c:v>43102.072916666599</c:v>
                </c:pt>
                <c:pt idx="8192">
                  <c:v>43102.09375</c:v>
                </c:pt>
                <c:pt idx="8193">
                  <c:v>43102.114583333401</c:v>
                </c:pt>
                <c:pt idx="8194">
                  <c:v>43102.135416666599</c:v>
                </c:pt>
                <c:pt idx="8195">
                  <c:v>43102.15625</c:v>
                </c:pt>
                <c:pt idx="8196">
                  <c:v>43102.177083333401</c:v>
                </c:pt>
                <c:pt idx="8197">
                  <c:v>43102.197916666599</c:v>
                </c:pt>
                <c:pt idx="8198">
                  <c:v>43102.21875</c:v>
                </c:pt>
                <c:pt idx="8199">
                  <c:v>43102.239583333401</c:v>
                </c:pt>
                <c:pt idx="8200">
                  <c:v>43102.260416666599</c:v>
                </c:pt>
                <c:pt idx="8201">
                  <c:v>43102.28125</c:v>
                </c:pt>
                <c:pt idx="8202">
                  <c:v>43102.302083333401</c:v>
                </c:pt>
                <c:pt idx="8203">
                  <c:v>43102.322916666599</c:v>
                </c:pt>
                <c:pt idx="8204">
                  <c:v>43102.34375</c:v>
                </c:pt>
                <c:pt idx="8205">
                  <c:v>43102.364583333401</c:v>
                </c:pt>
                <c:pt idx="8206">
                  <c:v>43102.385416666599</c:v>
                </c:pt>
                <c:pt idx="8207">
                  <c:v>43102.40625</c:v>
                </c:pt>
                <c:pt idx="8208">
                  <c:v>43102.427083333401</c:v>
                </c:pt>
                <c:pt idx="8209">
                  <c:v>43102.447916666599</c:v>
                </c:pt>
                <c:pt idx="8210">
                  <c:v>43102.46875</c:v>
                </c:pt>
                <c:pt idx="8211">
                  <c:v>43102.489583333401</c:v>
                </c:pt>
                <c:pt idx="8212">
                  <c:v>43102.510416666599</c:v>
                </c:pt>
                <c:pt idx="8213">
                  <c:v>43102.53125</c:v>
                </c:pt>
                <c:pt idx="8214">
                  <c:v>43102.552083333401</c:v>
                </c:pt>
                <c:pt idx="8215">
                  <c:v>43102.572916666599</c:v>
                </c:pt>
                <c:pt idx="8216">
                  <c:v>43102.59375</c:v>
                </c:pt>
                <c:pt idx="8217">
                  <c:v>43102.614583333401</c:v>
                </c:pt>
                <c:pt idx="8218">
                  <c:v>43102.635416666599</c:v>
                </c:pt>
                <c:pt idx="8219">
                  <c:v>43102.65625</c:v>
                </c:pt>
                <c:pt idx="8220">
                  <c:v>43102.677083333401</c:v>
                </c:pt>
                <c:pt idx="8221">
                  <c:v>43102.697916666599</c:v>
                </c:pt>
                <c:pt idx="8222">
                  <c:v>43102.71875</c:v>
                </c:pt>
                <c:pt idx="8223">
                  <c:v>43102.739583333401</c:v>
                </c:pt>
                <c:pt idx="8224">
                  <c:v>43102.760416666599</c:v>
                </c:pt>
                <c:pt idx="8225">
                  <c:v>43102.78125</c:v>
                </c:pt>
                <c:pt idx="8226">
                  <c:v>43102.802083333401</c:v>
                </c:pt>
                <c:pt idx="8227">
                  <c:v>43102.822916666599</c:v>
                </c:pt>
                <c:pt idx="8228">
                  <c:v>43102.84375</c:v>
                </c:pt>
                <c:pt idx="8229">
                  <c:v>43102.864583333401</c:v>
                </c:pt>
                <c:pt idx="8230">
                  <c:v>43102.885416666599</c:v>
                </c:pt>
                <c:pt idx="8231">
                  <c:v>43102.90625</c:v>
                </c:pt>
                <c:pt idx="8232">
                  <c:v>43102.927083333401</c:v>
                </c:pt>
                <c:pt idx="8233">
                  <c:v>43102.947916666599</c:v>
                </c:pt>
                <c:pt idx="8234">
                  <c:v>43102.96875</c:v>
                </c:pt>
                <c:pt idx="8235">
                  <c:v>43102.989583333401</c:v>
                </c:pt>
                <c:pt idx="8236">
                  <c:v>43103.010416666599</c:v>
                </c:pt>
                <c:pt idx="8237">
                  <c:v>43103.03125</c:v>
                </c:pt>
                <c:pt idx="8238">
                  <c:v>43103.052083333401</c:v>
                </c:pt>
                <c:pt idx="8239">
                  <c:v>43103.072916666599</c:v>
                </c:pt>
                <c:pt idx="8240">
                  <c:v>43103.09375</c:v>
                </c:pt>
                <c:pt idx="8241">
                  <c:v>43103.114583333401</c:v>
                </c:pt>
                <c:pt idx="8242">
                  <c:v>43103.135416666599</c:v>
                </c:pt>
                <c:pt idx="8243">
                  <c:v>43103.15625</c:v>
                </c:pt>
                <c:pt idx="8244">
                  <c:v>43103.177083333401</c:v>
                </c:pt>
                <c:pt idx="8245">
                  <c:v>43103.197916666599</c:v>
                </c:pt>
                <c:pt idx="8246">
                  <c:v>43103.21875</c:v>
                </c:pt>
                <c:pt idx="8247">
                  <c:v>43103.239583333401</c:v>
                </c:pt>
                <c:pt idx="8248">
                  <c:v>43103.260416666599</c:v>
                </c:pt>
                <c:pt idx="8249">
                  <c:v>43103.28125</c:v>
                </c:pt>
                <c:pt idx="8250">
                  <c:v>43103.302083333401</c:v>
                </c:pt>
                <c:pt idx="8251">
                  <c:v>43103.322916666599</c:v>
                </c:pt>
                <c:pt idx="8252">
                  <c:v>43103.34375</c:v>
                </c:pt>
                <c:pt idx="8253">
                  <c:v>43103.364583333401</c:v>
                </c:pt>
                <c:pt idx="8254">
                  <c:v>43103.385416666599</c:v>
                </c:pt>
                <c:pt idx="8255">
                  <c:v>43103.40625</c:v>
                </c:pt>
                <c:pt idx="8256">
                  <c:v>43103.427083333401</c:v>
                </c:pt>
                <c:pt idx="8257">
                  <c:v>43103.447916666599</c:v>
                </c:pt>
                <c:pt idx="8258">
                  <c:v>43103.46875</c:v>
                </c:pt>
                <c:pt idx="8259">
                  <c:v>43103.489583333401</c:v>
                </c:pt>
                <c:pt idx="8260">
                  <c:v>43103.510416666599</c:v>
                </c:pt>
                <c:pt idx="8261">
                  <c:v>43103.53125</c:v>
                </c:pt>
                <c:pt idx="8262">
                  <c:v>43103.552083333401</c:v>
                </c:pt>
                <c:pt idx="8263">
                  <c:v>43103.572916666599</c:v>
                </c:pt>
                <c:pt idx="8264">
                  <c:v>43103.59375</c:v>
                </c:pt>
                <c:pt idx="8265">
                  <c:v>43103.614583333401</c:v>
                </c:pt>
                <c:pt idx="8266">
                  <c:v>43103.635416666599</c:v>
                </c:pt>
                <c:pt idx="8267">
                  <c:v>43103.65625</c:v>
                </c:pt>
                <c:pt idx="8268">
                  <c:v>43103.677083333401</c:v>
                </c:pt>
                <c:pt idx="8269">
                  <c:v>43103.697916666599</c:v>
                </c:pt>
                <c:pt idx="8270">
                  <c:v>43103.71875</c:v>
                </c:pt>
                <c:pt idx="8271">
                  <c:v>43103.739583333401</c:v>
                </c:pt>
                <c:pt idx="8272">
                  <c:v>43103.760416666599</c:v>
                </c:pt>
                <c:pt idx="8273">
                  <c:v>43103.78125</c:v>
                </c:pt>
                <c:pt idx="8274">
                  <c:v>43103.802083333401</c:v>
                </c:pt>
                <c:pt idx="8275">
                  <c:v>43103.822916666599</c:v>
                </c:pt>
                <c:pt idx="8276">
                  <c:v>43103.84375</c:v>
                </c:pt>
                <c:pt idx="8277">
                  <c:v>43103.864583333401</c:v>
                </c:pt>
                <c:pt idx="8278">
                  <c:v>43103.885416666599</c:v>
                </c:pt>
                <c:pt idx="8279">
                  <c:v>43103.90625</c:v>
                </c:pt>
                <c:pt idx="8280">
                  <c:v>43103.927083333401</c:v>
                </c:pt>
                <c:pt idx="8281">
                  <c:v>43103.947916666599</c:v>
                </c:pt>
                <c:pt idx="8282">
                  <c:v>43103.96875</c:v>
                </c:pt>
                <c:pt idx="8283">
                  <c:v>43103.989583333401</c:v>
                </c:pt>
                <c:pt idx="8284">
                  <c:v>43104.010416666599</c:v>
                </c:pt>
                <c:pt idx="8285">
                  <c:v>43104.03125</c:v>
                </c:pt>
                <c:pt idx="8286">
                  <c:v>43104.052083333401</c:v>
                </c:pt>
                <c:pt idx="8287">
                  <c:v>43104.072916666599</c:v>
                </c:pt>
                <c:pt idx="8288">
                  <c:v>43104.09375</c:v>
                </c:pt>
                <c:pt idx="8289">
                  <c:v>43104.114583333401</c:v>
                </c:pt>
                <c:pt idx="8290">
                  <c:v>43104.135416666599</c:v>
                </c:pt>
                <c:pt idx="8291">
                  <c:v>43104.15625</c:v>
                </c:pt>
                <c:pt idx="8292">
                  <c:v>43104.177083333401</c:v>
                </c:pt>
                <c:pt idx="8293">
                  <c:v>43104.197916666599</c:v>
                </c:pt>
                <c:pt idx="8294">
                  <c:v>43104.21875</c:v>
                </c:pt>
                <c:pt idx="8295">
                  <c:v>43104.239583333401</c:v>
                </c:pt>
                <c:pt idx="8296">
                  <c:v>43104.260416666599</c:v>
                </c:pt>
                <c:pt idx="8297">
                  <c:v>43104.28125</c:v>
                </c:pt>
                <c:pt idx="8298">
                  <c:v>43104.302083333401</c:v>
                </c:pt>
                <c:pt idx="8299">
                  <c:v>43104.322916666599</c:v>
                </c:pt>
                <c:pt idx="8300">
                  <c:v>43104.34375</c:v>
                </c:pt>
                <c:pt idx="8301">
                  <c:v>43104.364583333401</c:v>
                </c:pt>
                <c:pt idx="8302">
                  <c:v>43104.385416666599</c:v>
                </c:pt>
                <c:pt idx="8303">
                  <c:v>43104.40625</c:v>
                </c:pt>
                <c:pt idx="8304">
                  <c:v>43104.427083333401</c:v>
                </c:pt>
                <c:pt idx="8305">
                  <c:v>43104.447916666599</c:v>
                </c:pt>
                <c:pt idx="8306">
                  <c:v>43104.46875</c:v>
                </c:pt>
                <c:pt idx="8307">
                  <c:v>43104.489583333401</c:v>
                </c:pt>
                <c:pt idx="8308">
                  <c:v>43104.510416666599</c:v>
                </c:pt>
                <c:pt idx="8309">
                  <c:v>43104.53125</c:v>
                </c:pt>
                <c:pt idx="8310">
                  <c:v>43104.552083333401</c:v>
                </c:pt>
                <c:pt idx="8311">
                  <c:v>43104.572916666599</c:v>
                </c:pt>
                <c:pt idx="8312">
                  <c:v>43104.59375</c:v>
                </c:pt>
                <c:pt idx="8313">
                  <c:v>43104.614583333401</c:v>
                </c:pt>
                <c:pt idx="8314">
                  <c:v>43104.635416666599</c:v>
                </c:pt>
                <c:pt idx="8315">
                  <c:v>43104.65625</c:v>
                </c:pt>
                <c:pt idx="8316">
                  <c:v>43104.677083333401</c:v>
                </c:pt>
                <c:pt idx="8317">
                  <c:v>43104.697916666599</c:v>
                </c:pt>
                <c:pt idx="8318">
                  <c:v>43104.71875</c:v>
                </c:pt>
                <c:pt idx="8319">
                  <c:v>43104.739583333401</c:v>
                </c:pt>
                <c:pt idx="8320">
                  <c:v>43104.760416666599</c:v>
                </c:pt>
                <c:pt idx="8321">
                  <c:v>43104.78125</c:v>
                </c:pt>
                <c:pt idx="8322">
                  <c:v>43104.802083333401</c:v>
                </c:pt>
                <c:pt idx="8323">
                  <c:v>43104.822916666599</c:v>
                </c:pt>
                <c:pt idx="8324">
                  <c:v>43104.84375</c:v>
                </c:pt>
                <c:pt idx="8325">
                  <c:v>43104.864583333401</c:v>
                </c:pt>
                <c:pt idx="8326">
                  <c:v>43104.885416666599</c:v>
                </c:pt>
                <c:pt idx="8327">
                  <c:v>43104.90625</c:v>
                </c:pt>
                <c:pt idx="8328">
                  <c:v>43104.927083333401</c:v>
                </c:pt>
                <c:pt idx="8329">
                  <c:v>43104.947916666599</c:v>
                </c:pt>
                <c:pt idx="8330">
                  <c:v>43104.96875</c:v>
                </c:pt>
                <c:pt idx="8331">
                  <c:v>43104.989583333401</c:v>
                </c:pt>
                <c:pt idx="8332">
                  <c:v>43105.010416666599</c:v>
                </c:pt>
                <c:pt idx="8333">
                  <c:v>43105.03125</c:v>
                </c:pt>
                <c:pt idx="8334">
                  <c:v>43105.052083333401</c:v>
                </c:pt>
                <c:pt idx="8335">
                  <c:v>43105.072916666599</c:v>
                </c:pt>
                <c:pt idx="8336">
                  <c:v>43105.09375</c:v>
                </c:pt>
                <c:pt idx="8337">
                  <c:v>43105.114583333401</c:v>
                </c:pt>
                <c:pt idx="8338">
                  <c:v>43105.135416666599</c:v>
                </c:pt>
                <c:pt idx="8339">
                  <c:v>43105.15625</c:v>
                </c:pt>
                <c:pt idx="8340">
                  <c:v>43105.177083333401</c:v>
                </c:pt>
                <c:pt idx="8341">
                  <c:v>43105.197916666599</c:v>
                </c:pt>
                <c:pt idx="8342">
                  <c:v>43105.21875</c:v>
                </c:pt>
                <c:pt idx="8343">
                  <c:v>43105.239583333401</c:v>
                </c:pt>
                <c:pt idx="8344">
                  <c:v>43105.260416666599</c:v>
                </c:pt>
                <c:pt idx="8345">
                  <c:v>43105.28125</c:v>
                </c:pt>
                <c:pt idx="8346">
                  <c:v>43105.302083333401</c:v>
                </c:pt>
                <c:pt idx="8347">
                  <c:v>43105.322916666599</c:v>
                </c:pt>
                <c:pt idx="8348">
                  <c:v>43105.34375</c:v>
                </c:pt>
                <c:pt idx="8349">
                  <c:v>43105.364583333401</c:v>
                </c:pt>
                <c:pt idx="8350">
                  <c:v>43105.385416666599</c:v>
                </c:pt>
                <c:pt idx="8351">
                  <c:v>43105.40625</c:v>
                </c:pt>
                <c:pt idx="8352">
                  <c:v>43105.427083333401</c:v>
                </c:pt>
                <c:pt idx="8353">
                  <c:v>43105.447916666599</c:v>
                </c:pt>
                <c:pt idx="8354">
                  <c:v>43105.46875</c:v>
                </c:pt>
                <c:pt idx="8355">
                  <c:v>43105.489583333401</c:v>
                </c:pt>
                <c:pt idx="8356">
                  <c:v>43105.510416666599</c:v>
                </c:pt>
                <c:pt idx="8357">
                  <c:v>43105.53125</c:v>
                </c:pt>
                <c:pt idx="8358">
                  <c:v>43105.552083333401</c:v>
                </c:pt>
                <c:pt idx="8359">
                  <c:v>43105.572916666599</c:v>
                </c:pt>
                <c:pt idx="8360">
                  <c:v>43105.59375</c:v>
                </c:pt>
                <c:pt idx="8361">
                  <c:v>43105.614583333401</c:v>
                </c:pt>
                <c:pt idx="8362">
                  <c:v>43105.635416666599</c:v>
                </c:pt>
                <c:pt idx="8363">
                  <c:v>43105.65625</c:v>
                </c:pt>
                <c:pt idx="8364">
                  <c:v>43105.677083333401</c:v>
                </c:pt>
                <c:pt idx="8365">
                  <c:v>43105.697916666599</c:v>
                </c:pt>
                <c:pt idx="8366">
                  <c:v>43105.71875</c:v>
                </c:pt>
                <c:pt idx="8367">
                  <c:v>43105.739583333401</c:v>
                </c:pt>
                <c:pt idx="8368">
                  <c:v>43105.760416666599</c:v>
                </c:pt>
                <c:pt idx="8369">
                  <c:v>43105.78125</c:v>
                </c:pt>
                <c:pt idx="8370">
                  <c:v>43105.802083333401</c:v>
                </c:pt>
                <c:pt idx="8371">
                  <c:v>43105.822916666599</c:v>
                </c:pt>
                <c:pt idx="8372">
                  <c:v>43105.84375</c:v>
                </c:pt>
                <c:pt idx="8373">
                  <c:v>43105.864583333401</c:v>
                </c:pt>
                <c:pt idx="8374">
                  <c:v>43105.885416666599</c:v>
                </c:pt>
                <c:pt idx="8375">
                  <c:v>43105.90625</c:v>
                </c:pt>
                <c:pt idx="8376">
                  <c:v>43105.927083333401</c:v>
                </c:pt>
                <c:pt idx="8377">
                  <c:v>43105.947916666599</c:v>
                </c:pt>
                <c:pt idx="8378">
                  <c:v>43105.96875</c:v>
                </c:pt>
                <c:pt idx="8379">
                  <c:v>43105.989583333401</c:v>
                </c:pt>
                <c:pt idx="8380">
                  <c:v>43106.010416666599</c:v>
                </c:pt>
                <c:pt idx="8381">
                  <c:v>43106.03125</c:v>
                </c:pt>
                <c:pt idx="8382">
                  <c:v>43106.052083333401</c:v>
                </c:pt>
                <c:pt idx="8383">
                  <c:v>43106.072916666599</c:v>
                </c:pt>
                <c:pt idx="8384">
                  <c:v>43106.09375</c:v>
                </c:pt>
                <c:pt idx="8385">
                  <c:v>43106.114583333401</c:v>
                </c:pt>
                <c:pt idx="8386">
                  <c:v>43106.135416666599</c:v>
                </c:pt>
                <c:pt idx="8387">
                  <c:v>43106.15625</c:v>
                </c:pt>
                <c:pt idx="8388">
                  <c:v>43106.177083333401</c:v>
                </c:pt>
                <c:pt idx="8389">
                  <c:v>43106.197916666599</c:v>
                </c:pt>
                <c:pt idx="8390">
                  <c:v>43106.21875</c:v>
                </c:pt>
                <c:pt idx="8391">
                  <c:v>43106.239583333401</c:v>
                </c:pt>
                <c:pt idx="8392">
                  <c:v>43106.260416666599</c:v>
                </c:pt>
                <c:pt idx="8393">
                  <c:v>43106.28125</c:v>
                </c:pt>
                <c:pt idx="8394">
                  <c:v>43106.302083333401</c:v>
                </c:pt>
                <c:pt idx="8395">
                  <c:v>43106.322916666599</c:v>
                </c:pt>
                <c:pt idx="8396">
                  <c:v>43106.34375</c:v>
                </c:pt>
                <c:pt idx="8397">
                  <c:v>43106.364583333401</c:v>
                </c:pt>
                <c:pt idx="8398">
                  <c:v>43106.385416666599</c:v>
                </c:pt>
                <c:pt idx="8399">
                  <c:v>43106.40625</c:v>
                </c:pt>
                <c:pt idx="8400">
                  <c:v>43106.427083333401</c:v>
                </c:pt>
                <c:pt idx="8401">
                  <c:v>43106.447916666599</c:v>
                </c:pt>
                <c:pt idx="8402">
                  <c:v>43106.46875</c:v>
                </c:pt>
                <c:pt idx="8403">
                  <c:v>43106.489583333401</c:v>
                </c:pt>
                <c:pt idx="8404">
                  <c:v>43106.510416666599</c:v>
                </c:pt>
                <c:pt idx="8405">
                  <c:v>43106.53125</c:v>
                </c:pt>
                <c:pt idx="8406">
                  <c:v>43106.552083333401</c:v>
                </c:pt>
                <c:pt idx="8407">
                  <c:v>43106.572916666599</c:v>
                </c:pt>
                <c:pt idx="8408">
                  <c:v>43106.59375</c:v>
                </c:pt>
                <c:pt idx="8409">
                  <c:v>43106.614583333401</c:v>
                </c:pt>
                <c:pt idx="8410">
                  <c:v>43106.635416666599</c:v>
                </c:pt>
                <c:pt idx="8411">
                  <c:v>43106.65625</c:v>
                </c:pt>
                <c:pt idx="8412">
                  <c:v>43106.677083333401</c:v>
                </c:pt>
                <c:pt idx="8413">
                  <c:v>43106.697916666599</c:v>
                </c:pt>
                <c:pt idx="8414">
                  <c:v>43106.71875</c:v>
                </c:pt>
                <c:pt idx="8415">
                  <c:v>43106.739583333401</c:v>
                </c:pt>
                <c:pt idx="8416">
                  <c:v>43106.760416666599</c:v>
                </c:pt>
                <c:pt idx="8417">
                  <c:v>43106.78125</c:v>
                </c:pt>
                <c:pt idx="8418">
                  <c:v>43106.802083333401</c:v>
                </c:pt>
                <c:pt idx="8419">
                  <c:v>43106.822916666599</c:v>
                </c:pt>
                <c:pt idx="8420">
                  <c:v>43106.84375</c:v>
                </c:pt>
                <c:pt idx="8421">
                  <c:v>43106.864583333401</c:v>
                </c:pt>
                <c:pt idx="8422">
                  <c:v>43106.885416666599</c:v>
                </c:pt>
                <c:pt idx="8423">
                  <c:v>43106.90625</c:v>
                </c:pt>
                <c:pt idx="8424">
                  <c:v>43106.927083333401</c:v>
                </c:pt>
                <c:pt idx="8425">
                  <c:v>43106.947916666599</c:v>
                </c:pt>
                <c:pt idx="8426">
                  <c:v>43106.96875</c:v>
                </c:pt>
                <c:pt idx="8427">
                  <c:v>43106.989583333401</c:v>
                </c:pt>
                <c:pt idx="8428">
                  <c:v>43107.010416666599</c:v>
                </c:pt>
                <c:pt idx="8429">
                  <c:v>43107.03125</c:v>
                </c:pt>
                <c:pt idx="8430">
                  <c:v>43107.052083333401</c:v>
                </c:pt>
                <c:pt idx="8431">
                  <c:v>43107.072916666599</c:v>
                </c:pt>
                <c:pt idx="8432">
                  <c:v>43107.09375</c:v>
                </c:pt>
                <c:pt idx="8433">
                  <c:v>43107.114583333401</c:v>
                </c:pt>
                <c:pt idx="8434">
                  <c:v>43107.135416666599</c:v>
                </c:pt>
                <c:pt idx="8435">
                  <c:v>43107.15625</c:v>
                </c:pt>
                <c:pt idx="8436">
                  <c:v>43107.177083333401</c:v>
                </c:pt>
                <c:pt idx="8437">
                  <c:v>43107.197916666599</c:v>
                </c:pt>
                <c:pt idx="8438">
                  <c:v>43107.21875</c:v>
                </c:pt>
                <c:pt idx="8439">
                  <c:v>43107.239583333401</c:v>
                </c:pt>
                <c:pt idx="8440">
                  <c:v>43107.260416666599</c:v>
                </c:pt>
                <c:pt idx="8441">
                  <c:v>43107.28125</c:v>
                </c:pt>
                <c:pt idx="8442">
                  <c:v>43107.302083333401</c:v>
                </c:pt>
                <c:pt idx="8443">
                  <c:v>43107.322916666599</c:v>
                </c:pt>
                <c:pt idx="8444">
                  <c:v>43107.34375</c:v>
                </c:pt>
                <c:pt idx="8445">
                  <c:v>43107.364583333401</c:v>
                </c:pt>
                <c:pt idx="8446">
                  <c:v>43107.385416666599</c:v>
                </c:pt>
                <c:pt idx="8447">
                  <c:v>43107.40625</c:v>
                </c:pt>
                <c:pt idx="8448">
                  <c:v>43107.427083333401</c:v>
                </c:pt>
                <c:pt idx="8449">
                  <c:v>43107.447916666599</c:v>
                </c:pt>
                <c:pt idx="8450">
                  <c:v>43107.46875</c:v>
                </c:pt>
                <c:pt idx="8451">
                  <c:v>43107.489583333401</c:v>
                </c:pt>
                <c:pt idx="8452">
                  <c:v>43107.510416666599</c:v>
                </c:pt>
                <c:pt idx="8453">
                  <c:v>43107.53125</c:v>
                </c:pt>
                <c:pt idx="8454">
                  <c:v>43107.552083333401</c:v>
                </c:pt>
                <c:pt idx="8455">
                  <c:v>43107.572916666599</c:v>
                </c:pt>
                <c:pt idx="8456">
                  <c:v>43107.59375</c:v>
                </c:pt>
                <c:pt idx="8457">
                  <c:v>43107.614583333401</c:v>
                </c:pt>
                <c:pt idx="8458">
                  <c:v>43107.635416666599</c:v>
                </c:pt>
                <c:pt idx="8459">
                  <c:v>43107.65625</c:v>
                </c:pt>
                <c:pt idx="8460">
                  <c:v>43107.677083333401</c:v>
                </c:pt>
                <c:pt idx="8461">
                  <c:v>43107.697916666599</c:v>
                </c:pt>
                <c:pt idx="8462">
                  <c:v>43107.71875</c:v>
                </c:pt>
                <c:pt idx="8463">
                  <c:v>43107.739583333401</c:v>
                </c:pt>
                <c:pt idx="8464">
                  <c:v>43107.760416666599</c:v>
                </c:pt>
                <c:pt idx="8465">
                  <c:v>43107.78125</c:v>
                </c:pt>
                <c:pt idx="8466">
                  <c:v>43107.802083333401</c:v>
                </c:pt>
                <c:pt idx="8467">
                  <c:v>43107.822916666599</c:v>
                </c:pt>
                <c:pt idx="8468">
                  <c:v>43107.84375</c:v>
                </c:pt>
                <c:pt idx="8469">
                  <c:v>43107.864583333401</c:v>
                </c:pt>
                <c:pt idx="8470">
                  <c:v>43107.885416666599</c:v>
                </c:pt>
                <c:pt idx="8471">
                  <c:v>43107.90625</c:v>
                </c:pt>
                <c:pt idx="8472">
                  <c:v>43107.927083333401</c:v>
                </c:pt>
                <c:pt idx="8473">
                  <c:v>43107.947916666599</c:v>
                </c:pt>
                <c:pt idx="8474">
                  <c:v>43107.96875</c:v>
                </c:pt>
                <c:pt idx="8475">
                  <c:v>43107.989583333401</c:v>
                </c:pt>
                <c:pt idx="8476">
                  <c:v>43108.010416666599</c:v>
                </c:pt>
                <c:pt idx="8477">
                  <c:v>43108.03125</c:v>
                </c:pt>
                <c:pt idx="8478">
                  <c:v>43108.052083333401</c:v>
                </c:pt>
                <c:pt idx="8479">
                  <c:v>43108.072916666599</c:v>
                </c:pt>
                <c:pt idx="8480">
                  <c:v>43108.09375</c:v>
                </c:pt>
                <c:pt idx="8481">
                  <c:v>43108.114583333401</c:v>
                </c:pt>
                <c:pt idx="8482">
                  <c:v>43108.135416666599</c:v>
                </c:pt>
                <c:pt idx="8483">
                  <c:v>43108.15625</c:v>
                </c:pt>
                <c:pt idx="8484">
                  <c:v>43108.177083333401</c:v>
                </c:pt>
                <c:pt idx="8485">
                  <c:v>43108.197916666599</c:v>
                </c:pt>
                <c:pt idx="8486">
                  <c:v>43108.21875</c:v>
                </c:pt>
                <c:pt idx="8487">
                  <c:v>43108.239583333401</c:v>
                </c:pt>
                <c:pt idx="8488">
                  <c:v>43108.260416666599</c:v>
                </c:pt>
                <c:pt idx="8489">
                  <c:v>43108.28125</c:v>
                </c:pt>
                <c:pt idx="8490">
                  <c:v>43108.302083333401</c:v>
                </c:pt>
                <c:pt idx="8491">
                  <c:v>43108.322916666599</c:v>
                </c:pt>
                <c:pt idx="8492">
                  <c:v>43108.34375</c:v>
                </c:pt>
                <c:pt idx="8493">
                  <c:v>43108.364583333401</c:v>
                </c:pt>
                <c:pt idx="8494">
                  <c:v>43108.385416666599</c:v>
                </c:pt>
                <c:pt idx="8495">
                  <c:v>43108.40625</c:v>
                </c:pt>
                <c:pt idx="8496">
                  <c:v>43108.427083333401</c:v>
                </c:pt>
                <c:pt idx="8497">
                  <c:v>43108.447916666599</c:v>
                </c:pt>
                <c:pt idx="8498">
                  <c:v>43108.46875</c:v>
                </c:pt>
                <c:pt idx="8499">
                  <c:v>43108.489583333401</c:v>
                </c:pt>
                <c:pt idx="8500">
                  <c:v>43108.510416666599</c:v>
                </c:pt>
                <c:pt idx="8501">
                  <c:v>43108.53125</c:v>
                </c:pt>
                <c:pt idx="8502">
                  <c:v>43108.552083333401</c:v>
                </c:pt>
                <c:pt idx="8503">
                  <c:v>43108.572916666599</c:v>
                </c:pt>
                <c:pt idx="8504">
                  <c:v>43108.59375</c:v>
                </c:pt>
                <c:pt idx="8505">
                  <c:v>43108.614583333401</c:v>
                </c:pt>
                <c:pt idx="8506">
                  <c:v>43108.635416666599</c:v>
                </c:pt>
                <c:pt idx="8507">
                  <c:v>43108.65625</c:v>
                </c:pt>
                <c:pt idx="8508">
                  <c:v>43108.677083333401</c:v>
                </c:pt>
                <c:pt idx="8509">
                  <c:v>43108.697916666599</c:v>
                </c:pt>
                <c:pt idx="8510">
                  <c:v>43108.71875</c:v>
                </c:pt>
                <c:pt idx="8511">
                  <c:v>43108.739583333401</c:v>
                </c:pt>
                <c:pt idx="8512">
                  <c:v>43108.760416666599</c:v>
                </c:pt>
                <c:pt idx="8513">
                  <c:v>43108.78125</c:v>
                </c:pt>
                <c:pt idx="8514">
                  <c:v>43108.802083333401</c:v>
                </c:pt>
                <c:pt idx="8515">
                  <c:v>43108.822916666599</c:v>
                </c:pt>
                <c:pt idx="8516">
                  <c:v>43108.84375</c:v>
                </c:pt>
                <c:pt idx="8517">
                  <c:v>43108.864583333401</c:v>
                </c:pt>
                <c:pt idx="8518">
                  <c:v>43108.885416666599</c:v>
                </c:pt>
                <c:pt idx="8519">
                  <c:v>43108.90625</c:v>
                </c:pt>
                <c:pt idx="8520">
                  <c:v>43108.927083333401</c:v>
                </c:pt>
                <c:pt idx="8521">
                  <c:v>43108.947916666599</c:v>
                </c:pt>
                <c:pt idx="8522">
                  <c:v>43108.96875</c:v>
                </c:pt>
                <c:pt idx="8523">
                  <c:v>43108.989583333401</c:v>
                </c:pt>
                <c:pt idx="8524">
                  <c:v>43109.010416666599</c:v>
                </c:pt>
                <c:pt idx="8525">
                  <c:v>43109.03125</c:v>
                </c:pt>
                <c:pt idx="8526">
                  <c:v>43109.052083333401</c:v>
                </c:pt>
                <c:pt idx="8527">
                  <c:v>43109.072916666599</c:v>
                </c:pt>
                <c:pt idx="8528">
                  <c:v>43109.09375</c:v>
                </c:pt>
                <c:pt idx="8529">
                  <c:v>43109.114583333401</c:v>
                </c:pt>
                <c:pt idx="8530">
                  <c:v>43109.135416666599</c:v>
                </c:pt>
                <c:pt idx="8531">
                  <c:v>43109.15625</c:v>
                </c:pt>
                <c:pt idx="8532">
                  <c:v>43109.177083333401</c:v>
                </c:pt>
                <c:pt idx="8533">
                  <c:v>43109.197916666599</c:v>
                </c:pt>
                <c:pt idx="8534">
                  <c:v>43109.21875</c:v>
                </c:pt>
                <c:pt idx="8535">
                  <c:v>43109.239583333401</c:v>
                </c:pt>
                <c:pt idx="8536">
                  <c:v>43109.260416666599</c:v>
                </c:pt>
                <c:pt idx="8537">
                  <c:v>43109.28125</c:v>
                </c:pt>
                <c:pt idx="8538">
                  <c:v>43109.302083333401</c:v>
                </c:pt>
                <c:pt idx="8539">
                  <c:v>43109.322916666599</c:v>
                </c:pt>
                <c:pt idx="8540">
                  <c:v>43109.34375</c:v>
                </c:pt>
                <c:pt idx="8541">
                  <c:v>43109.364583333401</c:v>
                </c:pt>
                <c:pt idx="8542">
                  <c:v>43109.385416666599</c:v>
                </c:pt>
                <c:pt idx="8543">
                  <c:v>43109.40625</c:v>
                </c:pt>
                <c:pt idx="8544">
                  <c:v>43109.427083333401</c:v>
                </c:pt>
                <c:pt idx="8545">
                  <c:v>43109.447916666599</c:v>
                </c:pt>
                <c:pt idx="8546">
                  <c:v>43109.46875</c:v>
                </c:pt>
                <c:pt idx="8547">
                  <c:v>43109.489583333401</c:v>
                </c:pt>
                <c:pt idx="8548">
                  <c:v>43109.510416666599</c:v>
                </c:pt>
                <c:pt idx="8549">
                  <c:v>43109.53125</c:v>
                </c:pt>
                <c:pt idx="8550">
                  <c:v>43109.552083333401</c:v>
                </c:pt>
                <c:pt idx="8551">
                  <c:v>43109.572916666599</c:v>
                </c:pt>
                <c:pt idx="8552">
                  <c:v>43109.59375</c:v>
                </c:pt>
                <c:pt idx="8553">
                  <c:v>43109.614583333401</c:v>
                </c:pt>
                <c:pt idx="8554">
                  <c:v>43109.635416666599</c:v>
                </c:pt>
                <c:pt idx="8555">
                  <c:v>43109.65625</c:v>
                </c:pt>
                <c:pt idx="8556">
                  <c:v>43109.677083333401</c:v>
                </c:pt>
                <c:pt idx="8557">
                  <c:v>43109.697916666599</c:v>
                </c:pt>
                <c:pt idx="8558">
                  <c:v>43109.71875</c:v>
                </c:pt>
                <c:pt idx="8559">
                  <c:v>43109.739583333401</c:v>
                </c:pt>
                <c:pt idx="8560">
                  <c:v>43109.760416666599</c:v>
                </c:pt>
                <c:pt idx="8561">
                  <c:v>43109.78125</c:v>
                </c:pt>
                <c:pt idx="8562">
                  <c:v>43109.802083333401</c:v>
                </c:pt>
                <c:pt idx="8563">
                  <c:v>43109.822916666599</c:v>
                </c:pt>
                <c:pt idx="8564">
                  <c:v>43109.84375</c:v>
                </c:pt>
                <c:pt idx="8565">
                  <c:v>43109.864583333401</c:v>
                </c:pt>
                <c:pt idx="8566">
                  <c:v>43109.885416666599</c:v>
                </c:pt>
                <c:pt idx="8567">
                  <c:v>43109.90625</c:v>
                </c:pt>
                <c:pt idx="8568">
                  <c:v>43109.927083333401</c:v>
                </c:pt>
                <c:pt idx="8569">
                  <c:v>43109.947916666599</c:v>
                </c:pt>
                <c:pt idx="8570">
                  <c:v>43109.96875</c:v>
                </c:pt>
                <c:pt idx="8571">
                  <c:v>43109.989583333401</c:v>
                </c:pt>
                <c:pt idx="8572">
                  <c:v>43110.010416666599</c:v>
                </c:pt>
                <c:pt idx="8573">
                  <c:v>43110.03125</c:v>
                </c:pt>
                <c:pt idx="8574">
                  <c:v>43110.052083333401</c:v>
                </c:pt>
                <c:pt idx="8575">
                  <c:v>43110.072916666599</c:v>
                </c:pt>
                <c:pt idx="8576">
                  <c:v>43110.09375</c:v>
                </c:pt>
                <c:pt idx="8577">
                  <c:v>43110.114583333401</c:v>
                </c:pt>
                <c:pt idx="8578">
                  <c:v>43110.135416666599</c:v>
                </c:pt>
                <c:pt idx="8579">
                  <c:v>43110.15625</c:v>
                </c:pt>
                <c:pt idx="8580">
                  <c:v>43110.177083333401</c:v>
                </c:pt>
                <c:pt idx="8581">
                  <c:v>43110.197916666599</c:v>
                </c:pt>
                <c:pt idx="8582">
                  <c:v>43110.21875</c:v>
                </c:pt>
                <c:pt idx="8583">
                  <c:v>43110.239583333401</c:v>
                </c:pt>
                <c:pt idx="8584">
                  <c:v>43110.260416666599</c:v>
                </c:pt>
                <c:pt idx="8585">
                  <c:v>43110.28125</c:v>
                </c:pt>
                <c:pt idx="8586">
                  <c:v>43110.302083333401</c:v>
                </c:pt>
                <c:pt idx="8587">
                  <c:v>43110.322916666599</c:v>
                </c:pt>
                <c:pt idx="8588">
                  <c:v>43110.34375</c:v>
                </c:pt>
                <c:pt idx="8589">
                  <c:v>43110.364583333401</c:v>
                </c:pt>
                <c:pt idx="8590">
                  <c:v>43110.385416666599</c:v>
                </c:pt>
                <c:pt idx="8591">
                  <c:v>43110.40625</c:v>
                </c:pt>
                <c:pt idx="8592">
                  <c:v>43110.427083333401</c:v>
                </c:pt>
                <c:pt idx="8593">
                  <c:v>43110.447916666599</c:v>
                </c:pt>
                <c:pt idx="8594">
                  <c:v>43110.46875</c:v>
                </c:pt>
                <c:pt idx="8595">
                  <c:v>43110.489583333401</c:v>
                </c:pt>
                <c:pt idx="8596">
                  <c:v>43110.510416666599</c:v>
                </c:pt>
                <c:pt idx="8597">
                  <c:v>43110.53125</c:v>
                </c:pt>
                <c:pt idx="8598">
                  <c:v>43110.552083333401</c:v>
                </c:pt>
                <c:pt idx="8599">
                  <c:v>43110.572916666599</c:v>
                </c:pt>
                <c:pt idx="8600">
                  <c:v>43110.59375</c:v>
                </c:pt>
                <c:pt idx="8601">
                  <c:v>43110.614583333401</c:v>
                </c:pt>
                <c:pt idx="8602">
                  <c:v>43110.635416666599</c:v>
                </c:pt>
                <c:pt idx="8603">
                  <c:v>43110.65625</c:v>
                </c:pt>
                <c:pt idx="8604">
                  <c:v>43110.677083333401</c:v>
                </c:pt>
                <c:pt idx="8605">
                  <c:v>43110.697916666599</c:v>
                </c:pt>
                <c:pt idx="8606">
                  <c:v>43110.71875</c:v>
                </c:pt>
                <c:pt idx="8607">
                  <c:v>43110.739583333401</c:v>
                </c:pt>
                <c:pt idx="8608">
                  <c:v>43110.760416666599</c:v>
                </c:pt>
                <c:pt idx="8609">
                  <c:v>43110.78125</c:v>
                </c:pt>
                <c:pt idx="8610">
                  <c:v>43110.802083333401</c:v>
                </c:pt>
                <c:pt idx="8611">
                  <c:v>43110.822916666599</c:v>
                </c:pt>
                <c:pt idx="8612">
                  <c:v>43110.84375</c:v>
                </c:pt>
                <c:pt idx="8613">
                  <c:v>43110.864583333401</c:v>
                </c:pt>
                <c:pt idx="8614">
                  <c:v>43110.885416666599</c:v>
                </c:pt>
                <c:pt idx="8615">
                  <c:v>43110.90625</c:v>
                </c:pt>
                <c:pt idx="8616">
                  <c:v>43110.927083333401</c:v>
                </c:pt>
                <c:pt idx="8617">
                  <c:v>43110.947916666599</c:v>
                </c:pt>
                <c:pt idx="8618">
                  <c:v>43110.96875</c:v>
                </c:pt>
                <c:pt idx="8619">
                  <c:v>43110.989583333401</c:v>
                </c:pt>
                <c:pt idx="8620">
                  <c:v>43111.010416666599</c:v>
                </c:pt>
                <c:pt idx="8621">
                  <c:v>43111.03125</c:v>
                </c:pt>
                <c:pt idx="8622">
                  <c:v>43111.052083333401</c:v>
                </c:pt>
                <c:pt idx="8623">
                  <c:v>43111.072916666599</c:v>
                </c:pt>
                <c:pt idx="8624">
                  <c:v>43111.09375</c:v>
                </c:pt>
                <c:pt idx="8625">
                  <c:v>43111.114583333401</c:v>
                </c:pt>
                <c:pt idx="8626">
                  <c:v>43111.135416666599</c:v>
                </c:pt>
                <c:pt idx="8627">
                  <c:v>43111.15625</c:v>
                </c:pt>
                <c:pt idx="8628">
                  <c:v>43111.177083333401</c:v>
                </c:pt>
                <c:pt idx="8629">
                  <c:v>43111.197916666599</c:v>
                </c:pt>
                <c:pt idx="8630">
                  <c:v>43111.21875</c:v>
                </c:pt>
                <c:pt idx="8631">
                  <c:v>43111.239583333401</c:v>
                </c:pt>
                <c:pt idx="8632">
                  <c:v>43111.260416666599</c:v>
                </c:pt>
                <c:pt idx="8633">
                  <c:v>43111.28125</c:v>
                </c:pt>
                <c:pt idx="8634">
                  <c:v>43111.302083333401</c:v>
                </c:pt>
                <c:pt idx="8635">
                  <c:v>43111.322916666599</c:v>
                </c:pt>
                <c:pt idx="8636">
                  <c:v>43111.34375</c:v>
                </c:pt>
                <c:pt idx="8637">
                  <c:v>43111.364583333401</c:v>
                </c:pt>
                <c:pt idx="8638">
                  <c:v>43111.385416666599</c:v>
                </c:pt>
                <c:pt idx="8639">
                  <c:v>43111.40625</c:v>
                </c:pt>
                <c:pt idx="8640">
                  <c:v>43111.427083333401</c:v>
                </c:pt>
                <c:pt idx="8641">
                  <c:v>43111.447916666599</c:v>
                </c:pt>
                <c:pt idx="8642">
                  <c:v>43111.46875</c:v>
                </c:pt>
                <c:pt idx="8643">
                  <c:v>43111.489583333401</c:v>
                </c:pt>
                <c:pt idx="8644">
                  <c:v>43111.510416666599</c:v>
                </c:pt>
                <c:pt idx="8645">
                  <c:v>43111.53125</c:v>
                </c:pt>
                <c:pt idx="8646">
                  <c:v>43111.552083333401</c:v>
                </c:pt>
                <c:pt idx="8647">
                  <c:v>43111.572916666599</c:v>
                </c:pt>
                <c:pt idx="8648">
                  <c:v>43111.59375</c:v>
                </c:pt>
                <c:pt idx="8649">
                  <c:v>43111.614583333401</c:v>
                </c:pt>
                <c:pt idx="8650">
                  <c:v>43111.635416666599</c:v>
                </c:pt>
                <c:pt idx="8651">
                  <c:v>43111.65625</c:v>
                </c:pt>
                <c:pt idx="8652">
                  <c:v>43111.677083333401</c:v>
                </c:pt>
                <c:pt idx="8653">
                  <c:v>43111.697916666599</c:v>
                </c:pt>
                <c:pt idx="8654">
                  <c:v>43111.71875</c:v>
                </c:pt>
                <c:pt idx="8655">
                  <c:v>43111.739583333401</c:v>
                </c:pt>
                <c:pt idx="8656">
                  <c:v>43111.760416666599</c:v>
                </c:pt>
                <c:pt idx="8657">
                  <c:v>43111.78125</c:v>
                </c:pt>
                <c:pt idx="8658">
                  <c:v>43111.802083333401</c:v>
                </c:pt>
                <c:pt idx="8659">
                  <c:v>43111.822916666599</c:v>
                </c:pt>
                <c:pt idx="8660">
                  <c:v>43111.84375</c:v>
                </c:pt>
                <c:pt idx="8661">
                  <c:v>43111.864583333401</c:v>
                </c:pt>
                <c:pt idx="8662">
                  <c:v>43111.885416666599</c:v>
                </c:pt>
                <c:pt idx="8663">
                  <c:v>43111.90625</c:v>
                </c:pt>
                <c:pt idx="8664">
                  <c:v>43111.927083333401</c:v>
                </c:pt>
                <c:pt idx="8665">
                  <c:v>43111.947916666599</c:v>
                </c:pt>
                <c:pt idx="8666">
                  <c:v>43111.96875</c:v>
                </c:pt>
                <c:pt idx="8667">
                  <c:v>43111.989583333401</c:v>
                </c:pt>
                <c:pt idx="8668">
                  <c:v>43112.010416666599</c:v>
                </c:pt>
                <c:pt idx="8669">
                  <c:v>43112.03125</c:v>
                </c:pt>
                <c:pt idx="8670">
                  <c:v>43112.052083333401</c:v>
                </c:pt>
                <c:pt idx="8671">
                  <c:v>43112.072916666599</c:v>
                </c:pt>
                <c:pt idx="8672">
                  <c:v>43112.09375</c:v>
                </c:pt>
                <c:pt idx="8673">
                  <c:v>43112.114583333401</c:v>
                </c:pt>
                <c:pt idx="8674">
                  <c:v>43112.135416666599</c:v>
                </c:pt>
                <c:pt idx="8675">
                  <c:v>43112.15625</c:v>
                </c:pt>
                <c:pt idx="8676">
                  <c:v>43112.177083333401</c:v>
                </c:pt>
                <c:pt idx="8677">
                  <c:v>43112.197916666599</c:v>
                </c:pt>
                <c:pt idx="8678">
                  <c:v>43112.21875</c:v>
                </c:pt>
                <c:pt idx="8679">
                  <c:v>43112.239583333401</c:v>
                </c:pt>
                <c:pt idx="8680">
                  <c:v>43112.260416666599</c:v>
                </c:pt>
                <c:pt idx="8681">
                  <c:v>43112.28125</c:v>
                </c:pt>
                <c:pt idx="8682">
                  <c:v>43112.302083333401</c:v>
                </c:pt>
                <c:pt idx="8683">
                  <c:v>43112.322916666599</c:v>
                </c:pt>
                <c:pt idx="8684">
                  <c:v>43112.34375</c:v>
                </c:pt>
                <c:pt idx="8685">
                  <c:v>43112.364583333401</c:v>
                </c:pt>
                <c:pt idx="8686">
                  <c:v>43112.385416666599</c:v>
                </c:pt>
                <c:pt idx="8687">
                  <c:v>43112.40625</c:v>
                </c:pt>
                <c:pt idx="8688">
                  <c:v>43112.427083333401</c:v>
                </c:pt>
                <c:pt idx="8689">
                  <c:v>43112.447916666599</c:v>
                </c:pt>
                <c:pt idx="8690">
                  <c:v>43112.46875</c:v>
                </c:pt>
                <c:pt idx="8691">
                  <c:v>43112.489583333401</c:v>
                </c:pt>
                <c:pt idx="8692">
                  <c:v>43112.510416666599</c:v>
                </c:pt>
                <c:pt idx="8693">
                  <c:v>43112.53125</c:v>
                </c:pt>
                <c:pt idx="8694">
                  <c:v>43112.552083333401</c:v>
                </c:pt>
                <c:pt idx="8695">
                  <c:v>43112.572916666599</c:v>
                </c:pt>
                <c:pt idx="8696">
                  <c:v>43112.59375</c:v>
                </c:pt>
                <c:pt idx="8697">
                  <c:v>43112.614583333401</c:v>
                </c:pt>
                <c:pt idx="8698">
                  <c:v>43112.635416666599</c:v>
                </c:pt>
                <c:pt idx="8699">
                  <c:v>43112.65625</c:v>
                </c:pt>
                <c:pt idx="8700">
                  <c:v>43112.677083333401</c:v>
                </c:pt>
                <c:pt idx="8701">
                  <c:v>43112.697916666599</c:v>
                </c:pt>
                <c:pt idx="8702">
                  <c:v>43112.71875</c:v>
                </c:pt>
                <c:pt idx="8703">
                  <c:v>43112.739583333401</c:v>
                </c:pt>
                <c:pt idx="8704">
                  <c:v>43112.760416666599</c:v>
                </c:pt>
                <c:pt idx="8705">
                  <c:v>43112.78125</c:v>
                </c:pt>
                <c:pt idx="8706">
                  <c:v>43112.802083333401</c:v>
                </c:pt>
                <c:pt idx="8707">
                  <c:v>43112.822916666599</c:v>
                </c:pt>
                <c:pt idx="8708">
                  <c:v>43112.84375</c:v>
                </c:pt>
                <c:pt idx="8709">
                  <c:v>43112.864583333401</c:v>
                </c:pt>
                <c:pt idx="8710">
                  <c:v>43112.885416666599</c:v>
                </c:pt>
                <c:pt idx="8711">
                  <c:v>43112.90625</c:v>
                </c:pt>
                <c:pt idx="8712">
                  <c:v>43112.927083333401</c:v>
                </c:pt>
                <c:pt idx="8713">
                  <c:v>43112.947916666599</c:v>
                </c:pt>
                <c:pt idx="8714">
                  <c:v>43112.96875</c:v>
                </c:pt>
                <c:pt idx="8715">
                  <c:v>43112.989583333401</c:v>
                </c:pt>
                <c:pt idx="8716">
                  <c:v>43113.010416666599</c:v>
                </c:pt>
                <c:pt idx="8717">
                  <c:v>43113.03125</c:v>
                </c:pt>
                <c:pt idx="8718">
                  <c:v>43113.052083333401</c:v>
                </c:pt>
                <c:pt idx="8719">
                  <c:v>43113.072916666599</c:v>
                </c:pt>
                <c:pt idx="8720">
                  <c:v>43113.09375</c:v>
                </c:pt>
                <c:pt idx="8721">
                  <c:v>43113.114583333401</c:v>
                </c:pt>
                <c:pt idx="8722">
                  <c:v>43113.135416666599</c:v>
                </c:pt>
                <c:pt idx="8723">
                  <c:v>43113.15625</c:v>
                </c:pt>
                <c:pt idx="8724">
                  <c:v>43113.177083333401</c:v>
                </c:pt>
                <c:pt idx="8725">
                  <c:v>43113.197916666599</c:v>
                </c:pt>
                <c:pt idx="8726">
                  <c:v>43113.21875</c:v>
                </c:pt>
                <c:pt idx="8727">
                  <c:v>43113.239583333401</c:v>
                </c:pt>
                <c:pt idx="8728">
                  <c:v>43113.260416666599</c:v>
                </c:pt>
                <c:pt idx="8729">
                  <c:v>43113.28125</c:v>
                </c:pt>
                <c:pt idx="8730">
                  <c:v>43113.302083333401</c:v>
                </c:pt>
                <c:pt idx="8731">
                  <c:v>43113.322916666599</c:v>
                </c:pt>
                <c:pt idx="8732">
                  <c:v>43113.34375</c:v>
                </c:pt>
                <c:pt idx="8733">
                  <c:v>43113.364583333401</c:v>
                </c:pt>
                <c:pt idx="8734">
                  <c:v>43113.385416666599</c:v>
                </c:pt>
                <c:pt idx="8735">
                  <c:v>43113.40625</c:v>
                </c:pt>
                <c:pt idx="8736">
                  <c:v>43113.427083333401</c:v>
                </c:pt>
                <c:pt idx="8737">
                  <c:v>43113.447916666599</c:v>
                </c:pt>
                <c:pt idx="8738">
                  <c:v>43113.46875</c:v>
                </c:pt>
                <c:pt idx="8739">
                  <c:v>43113.489583333401</c:v>
                </c:pt>
                <c:pt idx="8740">
                  <c:v>43113.510416666599</c:v>
                </c:pt>
                <c:pt idx="8741">
                  <c:v>43113.53125</c:v>
                </c:pt>
                <c:pt idx="8742">
                  <c:v>43113.552083333401</c:v>
                </c:pt>
                <c:pt idx="8743">
                  <c:v>43113.572916666599</c:v>
                </c:pt>
                <c:pt idx="8744">
                  <c:v>43113.59375</c:v>
                </c:pt>
                <c:pt idx="8745">
                  <c:v>43113.614583333401</c:v>
                </c:pt>
                <c:pt idx="8746">
                  <c:v>43113.635416666599</c:v>
                </c:pt>
                <c:pt idx="8747">
                  <c:v>43113.65625</c:v>
                </c:pt>
                <c:pt idx="8748">
                  <c:v>43113.677083333401</c:v>
                </c:pt>
                <c:pt idx="8749">
                  <c:v>43113.697916666599</c:v>
                </c:pt>
                <c:pt idx="8750">
                  <c:v>43113.71875</c:v>
                </c:pt>
                <c:pt idx="8751">
                  <c:v>43113.739583333401</c:v>
                </c:pt>
                <c:pt idx="8752">
                  <c:v>43113.760416666599</c:v>
                </c:pt>
                <c:pt idx="8753">
                  <c:v>43113.78125</c:v>
                </c:pt>
                <c:pt idx="8754">
                  <c:v>43113.802083333401</c:v>
                </c:pt>
                <c:pt idx="8755">
                  <c:v>43113.822916666599</c:v>
                </c:pt>
                <c:pt idx="8756">
                  <c:v>43113.84375</c:v>
                </c:pt>
                <c:pt idx="8757">
                  <c:v>43113.864583333401</c:v>
                </c:pt>
                <c:pt idx="8758">
                  <c:v>43113.885416666599</c:v>
                </c:pt>
                <c:pt idx="8759">
                  <c:v>43113.90625</c:v>
                </c:pt>
                <c:pt idx="8760">
                  <c:v>43113.927083333401</c:v>
                </c:pt>
                <c:pt idx="8761">
                  <c:v>43113.947916666599</c:v>
                </c:pt>
                <c:pt idx="8762">
                  <c:v>43113.96875</c:v>
                </c:pt>
                <c:pt idx="8763">
                  <c:v>43113.989583333401</c:v>
                </c:pt>
                <c:pt idx="8764">
                  <c:v>43114.010416666599</c:v>
                </c:pt>
                <c:pt idx="8765">
                  <c:v>43114.03125</c:v>
                </c:pt>
                <c:pt idx="8766">
                  <c:v>43114.052083333401</c:v>
                </c:pt>
                <c:pt idx="8767">
                  <c:v>43114.072916666599</c:v>
                </c:pt>
                <c:pt idx="8768">
                  <c:v>43114.09375</c:v>
                </c:pt>
                <c:pt idx="8769">
                  <c:v>43114.114583333401</c:v>
                </c:pt>
                <c:pt idx="8770">
                  <c:v>43114.135416666599</c:v>
                </c:pt>
                <c:pt idx="8771">
                  <c:v>43114.15625</c:v>
                </c:pt>
                <c:pt idx="8772">
                  <c:v>43114.177083333401</c:v>
                </c:pt>
                <c:pt idx="8773">
                  <c:v>43114.197916666599</c:v>
                </c:pt>
                <c:pt idx="8774">
                  <c:v>43114.21875</c:v>
                </c:pt>
                <c:pt idx="8775">
                  <c:v>43114.239583333401</c:v>
                </c:pt>
                <c:pt idx="8776">
                  <c:v>43114.260416666599</c:v>
                </c:pt>
                <c:pt idx="8777">
                  <c:v>43114.28125</c:v>
                </c:pt>
                <c:pt idx="8778">
                  <c:v>43114.302083333401</c:v>
                </c:pt>
                <c:pt idx="8779">
                  <c:v>43114.322916666599</c:v>
                </c:pt>
                <c:pt idx="8780">
                  <c:v>43114.34375</c:v>
                </c:pt>
                <c:pt idx="8781">
                  <c:v>43114.364583333401</c:v>
                </c:pt>
                <c:pt idx="8782">
                  <c:v>43114.385416666599</c:v>
                </c:pt>
                <c:pt idx="8783">
                  <c:v>43114.40625</c:v>
                </c:pt>
                <c:pt idx="8784">
                  <c:v>43114.427083333401</c:v>
                </c:pt>
                <c:pt idx="8785">
                  <c:v>43114.447916666599</c:v>
                </c:pt>
                <c:pt idx="8786">
                  <c:v>43114.46875</c:v>
                </c:pt>
                <c:pt idx="8787">
                  <c:v>43114.489583333401</c:v>
                </c:pt>
                <c:pt idx="8788">
                  <c:v>43114.510416666599</c:v>
                </c:pt>
                <c:pt idx="8789">
                  <c:v>43114.53125</c:v>
                </c:pt>
                <c:pt idx="8790">
                  <c:v>43114.552083333401</c:v>
                </c:pt>
                <c:pt idx="8791">
                  <c:v>43114.572916666599</c:v>
                </c:pt>
                <c:pt idx="8792">
                  <c:v>43114.59375</c:v>
                </c:pt>
                <c:pt idx="8793">
                  <c:v>43114.614583333401</c:v>
                </c:pt>
                <c:pt idx="8794">
                  <c:v>43114.635416666599</c:v>
                </c:pt>
                <c:pt idx="8795">
                  <c:v>43114.65625</c:v>
                </c:pt>
                <c:pt idx="8796">
                  <c:v>43114.677083333401</c:v>
                </c:pt>
                <c:pt idx="8797">
                  <c:v>43114.697916666599</c:v>
                </c:pt>
                <c:pt idx="8798">
                  <c:v>43114.71875</c:v>
                </c:pt>
                <c:pt idx="8799">
                  <c:v>43114.739583333401</c:v>
                </c:pt>
                <c:pt idx="8800">
                  <c:v>43114.760416666599</c:v>
                </c:pt>
                <c:pt idx="8801">
                  <c:v>43114.78125</c:v>
                </c:pt>
                <c:pt idx="8802">
                  <c:v>43114.802083333401</c:v>
                </c:pt>
                <c:pt idx="8803">
                  <c:v>43114.822916666599</c:v>
                </c:pt>
                <c:pt idx="8804">
                  <c:v>43114.84375</c:v>
                </c:pt>
                <c:pt idx="8805">
                  <c:v>43114.864583333401</c:v>
                </c:pt>
                <c:pt idx="8806">
                  <c:v>43114.885416666599</c:v>
                </c:pt>
                <c:pt idx="8807">
                  <c:v>43114.90625</c:v>
                </c:pt>
                <c:pt idx="8808">
                  <c:v>43114.927083333401</c:v>
                </c:pt>
                <c:pt idx="8809">
                  <c:v>43114.947916666599</c:v>
                </c:pt>
                <c:pt idx="8810">
                  <c:v>43114.96875</c:v>
                </c:pt>
                <c:pt idx="8811">
                  <c:v>43114.989583333401</c:v>
                </c:pt>
                <c:pt idx="8812">
                  <c:v>43115.010416666599</c:v>
                </c:pt>
                <c:pt idx="8813">
                  <c:v>43115.03125</c:v>
                </c:pt>
                <c:pt idx="8814">
                  <c:v>43115.052083333401</c:v>
                </c:pt>
                <c:pt idx="8815">
                  <c:v>43115.072916666599</c:v>
                </c:pt>
                <c:pt idx="8816">
                  <c:v>43115.09375</c:v>
                </c:pt>
                <c:pt idx="8817">
                  <c:v>43115.114583333401</c:v>
                </c:pt>
                <c:pt idx="8818">
                  <c:v>43115.135416666599</c:v>
                </c:pt>
                <c:pt idx="8819">
                  <c:v>43115.15625</c:v>
                </c:pt>
                <c:pt idx="8820">
                  <c:v>43115.177083333401</c:v>
                </c:pt>
                <c:pt idx="8821">
                  <c:v>43115.197916666599</c:v>
                </c:pt>
                <c:pt idx="8822">
                  <c:v>43115.21875</c:v>
                </c:pt>
                <c:pt idx="8823">
                  <c:v>43115.239583333401</c:v>
                </c:pt>
                <c:pt idx="8824">
                  <c:v>43115.260416666599</c:v>
                </c:pt>
                <c:pt idx="8825">
                  <c:v>43115.28125</c:v>
                </c:pt>
                <c:pt idx="8826">
                  <c:v>43115.302083333401</c:v>
                </c:pt>
                <c:pt idx="8827">
                  <c:v>43115.322916666599</c:v>
                </c:pt>
                <c:pt idx="8828">
                  <c:v>43115.34375</c:v>
                </c:pt>
                <c:pt idx="8829">
                  <c:v>43115.364583333401</c:v>
                </c:pt>
                <c:pt idx="8830">
                  <c:v>43115.385416666599</c:v>
                </c:pt>
                <c:pt idx="8831">
                  <c:v>43115.40625</c:v>
                </c:pt>
                <c:pt idx="8832">
                  <c:v>43115.427083333401</c:v>
                </c:pt>
                <c:pt idx="8833">
                  <c:v>43115.447916666599</c:v>
                </c:pt>
                <c:pt idx="8834">
                  <c:v>43115.46875</c:v>
                </c:pt>
                <c:pt idx="8835">
                  <c:v>43115.489583333401</c:v>
                </c:pt>
                <c:pt idx="8836">
                  <c:v>43115.510416666599</c:v>
                </c:pt>
                <c:pt idx="8837">
                  <c:v>43115.53125</c:v>
                </c:pt>
                <c:pt idx="8838">
                  <c:v>43115.552083333401</c:v>
                </c:pt>
                <c:pt idx="8839">
                  <c:v>43115.572916666599</c:v>
                </c:pt>
                <c:pt idx="8840">
                  <c:v>43115.59375</c:v>
                </c:pt>
                <c:pt idx="8841">
                  <c:v>43115.614583333401</c:v>
                </c:pt>
                <c:pt idx="8842">
                  <c:v>43115.635416666599</c:v>
                </c:pt>
                <c:pt idx="8843">
                  <c:v>43115.65625</c:v>
                </c:pt>
                <c:pt idx="8844">
                  <c:v>43115.677083333401</c:v>
                </c:pt>
                <c:pt idx="8845">
                  <c:v>43115.697916666599</c:v>
                </c:pt>
                <c:pt idx="8846">
                  <c:v>43115.71875</c:v>
                </c:pt>
                <c:pt idx="8847">
                  <c:v>43115.739583333401</c:v>
                </c:pt>
                <c:pt idx="8848">
                  <c:v>43115.760416666599</c:v>
                </c:pt>
                <c:pt idx="8849">
                  <c:v>43115.78125</c:v>
                </c:pt>
                <c:pt idx="8850">
                  <c:v>43115.802083333401</c:v>
                </c:pt>
                <c:pt idx="8851">
                  <c:v>43115.822916666599</c:v>
                </c:pt>
                <c:pt idx="8852">
                  <c:v>43115.84375</c:v>
                </c:pt>
                <c:pt idx="8853">
                  <c:v>43115.864583333401</c:v>
                </c:pt>
                <c:pt idx="8854">
                  <c:v>43115.885416666599</c:v>
                </c:pt>
                <c:pt idx="8855">
                  <c:v>43115.90625</c:v>
                </c:pt>
                <c:pt idx="8856">
                  <c:v>43115.927083333401</c:v>
                </c:pt>
                <c:pt idx="8857">
                  <c:v>43115.947916666599</c:v>
                </c:pt>
                <c:pt idx="8858">
                  <c:v>43115.96875</c:v>
                </c:pt>
                <c:pt idx="8859">
                  <c:v>43115.989583333401</c:v>
                </c:pt>
                <c:pt idx="8860">
                  <c:v>43116.010416666599</c:v>
                </c:pt>
                <c:pt idx="8861">
                  <c:v>43116.03125</c:v>
                </c:pt>
                <c:pt idx="8862">
                  <c:v>43116.052083333401</c:v>
                </c:pt>
                <c:pt idx="8863">
                  <c:v>43116.072916666599</c:v>
                </c:pt>
                <c:pt idx="8864">
                  <c:v>43116.09375</c:v>
                </c:pt>
                <c:pt idx="8865">
                  <c:v>43116.114583333401</c:v>
                </c:pt>
                <c:pt idx="8866">
                  <c:v>43116.135416666599</c:v>
                </c:pt>
                <c:pt idx="8867">
                  <c:v>43116.15625</c:v>
                </c:pt>
                <c:pt idx="8868">
                  <c:v>43116.177083333401</c:v>
                </c:pt>
                <c:pt idx="8869">
                  <c:v>43116.197916666599</c:v>
                </c:pt>
                <c:pt idx="8870">
                  <c:v>43116.21875</c:v>
                </c:pt>
                <c:pt idx="8871">
                  <c:v>43116.239583333401</c:v>
                </c:pt>
                <c:pt idx="8872">
                  <c:v>43116.260416666599</c:v>
                </c:pt>
                <c:pt idx="8873">
                  <c:v>43116.28125</c:v>
                </c:pt>
                <c:pt idx="8874">
                  <c:v>43116.302083333401</c:v>
                </c:pt>
                <c:pt idx="8875">
                  <c:v>43116.322916666599</c:v>
                </c:pt>
                <c:pt idx="8876">
                  <c:v>43116.34375</c:v>
                </c:pt>
                <c:pt idx="8877">
                  <c:v>43116.364583333401</c:v>
                </c:pt>
                <c:pt idx="8878">
                  <c:v>43116.385416666599</c:v>
                </c:pt>
                <c:pt idx="8879">
                  <c:v>43116.40625</c:v>
                </c:pt>
                <c:pt idx="8880">
                  <c:v>43116.427083333401</c:v>
                </c:pt>
                <c:pt idx="8881">
                  <c:v>43116.447916666599</c:v>
                </c:pt>
                <c:pt idx="8882">
                  <c:v>43116.46875</c:v>
                </c:pt>
                <c:pt idx="8883">
                  <c:v>43116.489583333401</c:v>
                </c:pt>
                <c:pt idx="8884">
                  <c:v>43116.510416666599</c:v>
                </c:pt>
                <c:pt idx="8885">
                  <c:v>43116.53125</c:v>
                </c:pt>
                <c:pt idx="8886">
                  <c:v>43116.552083333401</c:v>
                </c:pt>
                <c:pt idx="8887">
                  <c:v>43116.572916666599</c:v>
                </c:pt>
                <c:pt idx="8888">
                  <c:v>43116.59375</c:v>
                </c:pt>
                <c:pt idx="8889">
                  <c:v>43116.614583333401</c:v>
                </c:pt>
                <c:pt idx="8890">
                  <c:v>43116.635416666599</c:v>
                </c:pt>
                <c:pt idx="8891">
                  <c:v>43116.65625</c:v>
                </c:pt>
                <c:pt idx="8892">
                  <c:v>43116.677083333401</c:v>
                </c:pt>
                <c:pt idx="8893">
                  <c:v>43116.697916666599</c:v>
                </c:pt>
                <c:pt idx="8894">
                  <c:v>43116.71875</c:v>
                </c:pt>
                <c:pt idx="8895">
                  <c:v>43116.739583333401</c:v>
                </c:pt>
                <c:pt idx="8896">
                  <c:v>43116.760416666599</c:v>
                </c:pt>
                <c:pt idx="8897">
                  <c:v>43116.78125</c:v>
                </c:pt>
                <c:pt idx="8898">
                  <c:v>43116.802083333401</c:v>
                </c:pt>
                <c:pt idx="8899">
                  <c:v>43116.822916666599</c:v>
                </c:pt>
                <c:pt idx="8900">
                  <c:v>43116.84375</c:v>
                </c:pt>
                <c:pt idx="8901">
                  <c:v>43116.864583333401</c:v>
                </c:pt>
                <c:pt idx="8902">
                  <c:v>43116.885416666599</c:v>
                </c:pt>
                <c:pt idx="8903">
                  <c:v>43116.90625</c:v>
                </c:pt>
                <c:pt idx="8904">
                  <c:v>43116.927083333401</c:v>
                </c:pt>
                <c:pt idx="8905">
                  <c:v>43116.947916666599</c:v>
                </c:pt>
                <c:pt idx="8906">
                  <c:v>43116.96875</c:v>
                </c:pt>
                <c:pt idx="8907">
                  <c:v>43116.989583333401</c:v>
                </c:pt>
                <c:pt idx="8908">
                  <c:v>43117.010416666599</c:v>
                </c:pt>
                <c:pt idx="8909">
                  <c:v>43117.03125</c:v>
                </c:pt>
                <c:pt idx="8910">
                  <c:v>43117.052083333401</c:v>
                </c:pt>
                <c:pt idx="8911">
                  <c:v>43117.072916666599</c:v>
                </c:pt>
                <c:pt idx="8912">
                  <c:v>43117.09375</c:v>
                </c:pt>
                <c:pt idx="8913">
                  <c:v>43117.114583333401</c:v>
                </c:pt>
                <c:pt idx="8914">
                  <c:v>43117.135416666599</c:v>
                </c:pt>
                <c:pt idx="8915">
                  <c:v>43117.15625</c:v>
                </c:pt>
                <c:pt idx="8916">
                  <c:v>43117.177083333401</c:v>
                </c:pt>
                <c:pt idx="8917">
                  <c:v>43117.197916666599</c:v>
                </c:pt>
                <c:pt idx="8918">
                  <c:v>43117.21875</c:v>
                </c:pt>
                <c:pt idx="8919">
                  <c:v>43117.239583333401</c:v>
                </c:pt>
                <c:pt idx="8920">
                  <c:v>43117.260416666599</c:v>
                </c:pt>
                <c:pt idx="8921">
                  <c:v>43117.28125</c:v>
                </c:pt>
                <c:pt idx="8922">
                  <c:v>43117.302083333401</c:v>
                </c:pt>
                <c:pt idx="8923">
                  <c:v>43117.322916666599</c:v>
                </c:pt>
                <c:pt idx="8924">
                  <c:v>43117.34375</c:v>
                </c:pt>
                <c:pt idx="8925">
                  <c:v>43117.364583333401</c:v>
                </c:pt>
                <c:pt idx="8926">
                  <c:v>43117.385416666599</c:v>
                </c:pt>
                <c:pt idx="8927">
                  <c:v>43117.40625</c:v>
                </c:pt>
                <c:pt idx="8928">
                  <c:v>43117.427083333401</c:v>
                </c:pt>
                <c:pt idx="8929">
                  <c:v>43117.447916666599</c:v>
                </c:pt>
                <c:pt idx="8930">
                  <c:v>43117.46875</c:v>
                </c:pt>
                <c:pt idx="8931">
                  <c:v>43117.489583333401</c:v>
                </c:pt>
                <c:pt idx="8932">
                  <c:v>43117.510416666599</c:v>
                </c:pt>
                <c:pt idx="8933">
                  <c:v>43117.53125</c:v>
                </c:pt>
                <c:pt idx="8934">
                  <c:v>43117.552083333401</c:v>
                </c:pt>
                <c:pt idx="8935">
                  <c:v>43117.572916666599</c:v>
                </c:pt>
                <c:pt idx="8936">
                  <c:v>43117.59375</c:v>
                </c:pt>
                <c:pt idx="8937">
                  <c:v>43117.614583333401</c:v>
                </c:pt>
                <c:pt idx="8938">
                  <c:v>43117.635416666599</c:v>
                </c:pt>
                <c:pt idx="8939">
                  <c:v>43117.65625</c:v>
                </c:pt>
                <c:pt idx="8940">
                  <c:v>43117.677083333401</c:v>
                </c:pt>
                <c:pt idx="8941">
                  <c:v>43117.697916666599</c:v>
                </c:pt>
                <c:pt idx="8942">
                  <c:v>43117.71875</c:v>
                </c:pt>
                <c:pt idx="8943">
                  <c:v>43117.739583333401</c:v>
                </c:pt>
                <c:pt idx="8944">
                  <c:v>43117.760416666599</c:v>
                </c:pt>
                <c:pt idx="8945">
                  <c:v>43117.78125</c:v>
                </c:pt>
                <c:pt idx="8946">
                  <c:v>43117.802083333401</c:v>
                </c:pt>
                <c:pt idx="8947">
                  <c:v>43117.822916666599</c:v>
                </c:pt>
                <c:pt idx="8948">
                  <c:v>43117.84375</c:v>
                </c:pt>
                <c:pt idx="8949">
                  <c:v>43117.864583333401</c:v>
                </c:pt>
                <c:pt idx="8950">
                  <c:v>43117.885416666599</c:v>
                </c:pt>
                <c:pt idx="8951">
                  <c:v>43117.90625</c:v>
                </c:pt>
                <c:pt idx="8952">
                  <c:v>43117.927083333401</c:v>
                </c:pt>
                <c:pt idx="8953">
                  <c:v>43117.947916666599</c:v>
                </c:pt>
                <c:pt idx="8954">
                  <c:v>43117.96875</c:v>
                </c:pt>
                <c:pt idx="8955">
                  <c:v>43117.989583333401</c:v>
                </c:pt>
                <c:pt idx="8956">
                  <c:v>43118.010416666599</c:v>
                </c:pt>
                <c:pt idx="8957">
                  <c:v>43118.03125</c:v>
                </c:pt>
                <c:pt idx="8958">
                  <c:v>43118.052083333401</c:v>
                </c:pt>
                <c:pt idx="8959">
                  <c:v>43118.072916666599</c:v>
                </c:pt>
                <c:pt idx="8960">
                  <c:v>43118.09375</c:v>
                </c:pt>
                <c:pt idx="8961">
                  <c:v>43118.114583333401</c:v>
                </c:pt>
                <c:pt idx="8962">
                  <c:v>43118.135416666599</c:v>
                </c:pt>
                <c:pt idx="8963">
                  <c:v>43118.15625</c:v>
                </c:pt>
                <c:pt idx="8964">
                  <c:v>43118.177083333401</c:v>
                </c:pt>
                <c:pt idx="8965">
                  <c:v>43118.197916666599</c:v>
                </c:pt>
                <c:pt idx="8966">
                  <c:v>43118.21875</c:v>
                </c:pt>
                <c:pt idx="8967">
                  <c:v>43118.239583333401</c:v>
                </c:pt>
                <c:pt idx="8968">
                  <c:v>43118.260416666599</c:v>
                </c:pt>
                <c:pt idx="8969">
                  <c:v>43118.28125</c:v>
                </c:pt>
                <c:pt idx="8970">
                  <c:v>43118.302083333401</c:v>
                </c:pt>
                <c:pt idx="8971">
                  <c:v>43118.322916666599</c:v>
                </c:pt>
                <c:pt idx="8972">
                  <c:v>43118.34375</c:v>
                </c:pt>
                <c:pt idx="8973">
                  <c:v>43118.364583333401</c:v>
                </c:pt>
                <c:pt idx="8974">
                  <c:v>43118.385416666599</c:v>
                </c:pt>
                <c:pt idx="8975">
                  <c:v>43118.40625</c:v>
                </c:pt>
                <c:pt idx="8976">
                  <c:v>43118.427083333401</c:v>
                </c:pt>
                <c:pt idx="8977">
                  <c:v>43118.447916666599</c:v>
                </c:pt>
                <c:pt idx="8978">
                  <c:v>43118.46875</c:v>
                </c:pt>
                <c:pt idx="8979">
                  <c:v>43118.489583333401</c:v>
                </c:pt>
                <c:pt idx="8980">
                  <c:v>43118.510416666599</c:v>
                </c:pt>
                <c:pt idx="8981">
                  <c:v>43118.53125</c:v>
                </c:pt>
                <c:pt idx="8982">
                  <c:v>43118.552083333401</c:v>
                </c:pt>
                <c:pt idx="8983">
                  <c:v>43118.572916666599</c:v>
                </c:pt>
                <c:pt idx="8984">
                  <c:v>43118.59375</c:v>
                </c:pt>
                <c:pt idx="8985">
                  <c:v>43118.614583333401</c:v>
                </c:pt>
                <c:pt idx="8986">
                  <c:v>43118.635416666599</c:v>
                </c:pt>
                <c:pt idx="8987">
                  <c:v>43118.65625</c:v>
                </c:pt>
                <c:pt idx="8988">
                  <c:v>43118.677083333401</c:v>
                </c:pt>
                <c:pt idx="8989">
                  <c:v>43118.697916666599</c:v>
                </c:pt>
                <c:pt idx="8990">
                  <c:v>43118.71875</c:v>
                </c:pt>
                <c:pt idx="8991">
                  <c:v>43118.739583333401</c:v>
                </c:pt>
                <c:pt idx="8992">
                  <c:v>43118.760416666599</c:v>
                </c:pt>
                <c:pt idx="8993">
                  <c:v>43118.78125</c:v>
                </c:pt>
                <c:pt idx="8994">
                  <c:v>43118.802083333401</c:v>
                </c:pt>
                <c:pt idx="8995">
                  <c:v>43118.822916666599</c:v>
                </c:pt>
                <c:pt idx="8996">
                  <c:v>43118.84375</c:v>
                </c:pt>
                <c:pt idx="8997">
                  <c:v>43118.864583333401</c:v>
                </c:pt>
                <c:pt idx="8998">
                  <c:v>43118.885416666599</c:v>
                </c:pt>
                <c:pt idx="8999">
                  <c:v>43118.90625</c:v>
                </c:pt>
                <c:pt idx="9000">
                  <c:v>43118.927083333401</c:v>
                </c:pt>
                <c:pt idx="9001">
                  <c:v>43118.947916666599</c:v>
                </c:pt>
                <c:pt idx="9002">
                  <c:v>43118.96875</c:v>
                </c:pt>
                <c:pt idx="9003">
                  <c:v>43118.989583333401</c:v>
                </c:pt>
                <c:pt idx="9004">
                  <c:v>43119.010416666599</c:v>
                </c:pt>
                <c:pt idx="9005">
                  <c:v>43119.03125</c:v>
                </c:pt>
                <c:pt idx="9006">
                  <c:v>43119.052083333401</c:v>
                </c:pt>
                <c:pt idx="9007">
                  <c:v>43119.072916666599</c:v>
                </c:pt>
                <c:pt idx="9008">
                  <c:v>43119.09375</c:v>
                </c:pt>
                <c:pt idx="9009">
                  <c:v>43119.114583333401</c:v>
                </c:pt>
                <c:pt idx="9010">
                  <c:v>43119.135416666599</c:v>
                </c:pt>
                <c:pt idx="9011">
                  <c:v>43119.15625</c:v>
                </c:pt>
                <c:pt idx="9012">
                  <c:v>43119.177083333401</c:v>
                </c:pt>
                <c:pt idx="9013">
                  <c:v>43119.197916666599</c:v>
                </c:pt>
                <c:pt idx="9014">
                  <c:v>43119.21875</c:v>
                </c:pt>
                <c:pt idx="9015">
                  <c:v>43119.239583333401</c:v>
                </c:pt>
                <c:pt idx="9016">
                  <c:v>43119.260416666599</c:v>
                </c:pt>
                <c:pt idx="9017">
                  <c:v>43119.28125</c:v>
                </c:pt>
                <c:pt idx="9018">
                  <c:v>43119.302083333401</c:v>
                </c:pt>
                <c:pt idx="9019">
                  <c:v>43119.322916666599</c:v>
                </c:pt>
                <c:pt idx="9020">
                  <c:v>43119.34375</c:v>
                </c:pt>
                <c:pt idx="9021">
                  <c:v>43119.364583333401</c:v>
                </c:pt>
                <c:pt idx="9022">
                  <c:v>43119.385416666599</c:v>
                </c:pt>
                <c:pt idx="9023">
                  <c:v>43119.40625</c:v>
                </c:pt>
                <c:pt idx="9024">
                  <c:v>43119.427083333401</c:v>
                </c:pt>
                <c:pt idx="9025">
                  <c:v>43119.447916666599</c:v>
                </c:pt>
                <c:pt idx="9026">
                  <c:v>43119.46875</c:v>
                </c:pt>
                <c:pt idx="9027">
                  <c:v>43119.489583333401</c:v>
                </c:pt>
                <c:pt idx="9028">
                  <c:v>43119.510416666599</c:v>
                </c:pt>
                <c:pt idx="9029">
                  <c:v>43119.53125</c:v>
                </c:pt>
                <c:pt idx="9030">
                  <c:v>43119.552083333401</c:v>
                </c:pt>
                <c:pt idx="9031">
                  <c:v>43119.572916666599</c:v>
                </c:pt>
                <c:pt idx="9032">
                  <c:v>43119.59375</c:v>
                </c:pt>
                <c:pt idx="9033">
                  <c:v>43119.614583333401</c:v>
                </c:pt>
                <c:pt idx="9034">
                  <c:v>43119.635416666599</c:v>
                </c:pt>
                <c:pt idx="9035">
                  <c:v>43119.65625</c:v>
                </c:pt>
                <c:pt idx="9036">
                  <c:v>43119.677083333401</c:v>
                </c:pt>
                <c:pt idx="9037">
                  <c:v>43119.697916666599</c:v>
                </c:pt>
                <c:pt idx="9038">
                  <c:v>43119.71875</c:v>
                </c:pt>
                <c:pt idx="9039">
                  <c:v>43119.739583333401</c:v>
                </c:pt>
                <c:pt idx="9040">
                  <c:v>43119.760416666599</c:v>
                </c:pt>
                <c:pt idx="9041">
                  <c:v>43119.78125</c:v>
                </c:pt>
                <c:pt idx="9042">
                  <c:v>43119.802083333401</c:v>
                </c:pt>
                <c:pt idx="9043">
                  <c:v>43119.822916666599</c:v>
                </c:pt>
                <c:pt idx="9044">
                  <c:v>43119.84375</c:v>
                </c:pt>
                <c:pt idx="9045">
                  <c:v>43119.864583333401</c:v>
                </c:pt>
                <c:pt idx="9046">
                  <c:v>43119.885416666599</c:v>
                </c:pt>
                <c:pt idx="9047">
                  <c:v>43119.90625</c:v>
                </c:pt>
                <c:pt idx="9048">
                  <c:v>43119.927083333401</c:v>
                </c:pt>
                <c:pt idx="9049">
                  <c:v>43119.947916666599</c:v>
                </c:pt>
                <c:pt idx="9050">
                  <c:v>43119.96875</c:v>
                </c:pt>
                <c:pt idx="9051">
                  <c:v>43119.989583333401</c:v>
                </c:pt>
                <c:pt idx="9052">
                  <c:v>43120.010416666599</c:v>
                </c:pt>
                <c:pt idx="9053">
                  <c:v>43120.03125</c:v>
                </c:pt>
                <c:pt idx="9054">
                  <c:v>43120.052083333401</c:v>
                </c:pt>
                <c:pt idx="9055">
                  <c:v>43120.072916666599</c:v>
                </c:pt>
                <c:pt idx="9056">
                  <c:v>43120.09375</c:v>
                </c:pt>
                <c:pt idx="9057">
                  <c:v>43120.114583333401</c:v>
                </c:pt>
                <c:pt idx="9058">
                  <c:v>43120.135416666599</c:v>
                </c:pt>
                <c:pt idx="9059">
                  <c:v>43120.15625</c:v>
                </c:pt>
                <c:pt idx="9060">
                  <c:v>43120.177083333401</c:v>
                </c:pt>
                <c:pt idx="9061">
                  <c:v>43120.197916666599</c:v>
                </c:pt>
                <c:pt idx="9062">
                  <c:v>43120.21875</c:v>
                </c:pt>
                <c:pt idx="9063">
                  <c:v>43120.239583333401</c:v>
                </c:pt>
                <c:pt idx="9064">
                  <c:v>43120.260416666599</c:v>
                </c:pt>
                <c:pt idx="9065">
                  <c:v>43120.28125</c:v>
                </c:pt>
                <c:pt idx="9066">
                  <c:v>43120.302083333401</c:v>
                </c:pt>
                <c:pt idx="9067">
                  <c:v>43120.322916666599</c:v>
                </c:pt>
                <c:pt idx="9068">
                  <c:v>43120.34375</c:v>
                </c:pt>
                <c:pt idx="9069">
                  <c:v>43120.364583333401</c:v>
                </c:pt>
                <c:pt idx="9070">
                  <c:v>43120.385416666599</c:v>
                </c:pt>
                <c:pt idx="9071">
                  <c:v>43120.40625</c:v>
                </c:pt>
                <c:pt idx="9072">
                  <c:v>43120.427083333401</c:v>
                </c:pt>
                <c:pt idx="9073">
                  <c:v>43120.447916666599</c:v>
                </c:pt>
                <c:pt idx="9074">
                  <c:v>43120.46875</c:v>
                </c:pt>
                <c:pt idx="9075">
                  <c:v>43120.489583333401</c:v>
                </c:pt>
                <c:pt idx="9076">
                  <c:v>43120.510416666599</c:v>
                </c:pt>
                <c:pt idx="9077">
                  <c:v>43120.53125</c:v>
                </c:pt>
                <c:pt idx="9078">
                  <c:v>43120.552083333401</c:v>
                </c:pt>
                <c:pt idx="9079">
                  <c:v>43120.572916666599</c:v>
                </c:pt>
                <c:pt idx="9080">
                  <c:v>43120.59375</c:v>
                </c:pt>
                <c:pt idx="9081">
                  <c:v>43120.614583333401</c:v>
                </c:pt>
                <c:pt idx="9082">
                  <c:v>43120.635416666599</c:v>
                </c:pt>
                <c:pt idx="9083">
                  <c:v>43120.65625</c:v>
                </c:pt>
                <c:pt idx="9084">
                  <c:v>43120.677083333401</c:v>
                </c:pt>
                <c:pt idx="9085">
                  <c:v>43120.697916666599</c:v>
                </c:pt>
                <c:pt idx="9086">
                  <c:v>43120.71875</c:v>
                </c:pt>
                <c:pt idx="9087">
                  <c:v>43120.739583333401</c:v>
                </c:pt>
                <c:pt idx="9088">
                  <c:v>43120.760416666599</c:v>
                </c:pt>
                <c:pt idx="9089">
                  <c:v>43120.78125</c:v>
                </c:pt>
                <c:pt idx="9090">
                  <c:v>43120.802083333401</c:v>
                </c:pt>
                <c:pt idx="9091">
                  <c:v>43120.822916666599</c:v>
                </c:pt>
                <c:pt idx="9092">
                  <c:v>43120.84375</c:v>
                </c:pt>
                <c:pt idx="9093">
                  <c:v>43120.864583333401</c:v>
                </c:pt>
                <c:pt idx="9094">
                  <c:v>43120.885416666599</c:v>
                </c:pt>
                <c:pt idx="9095">
                  <c:v>43120.90625</c:v>
                </c:pt>
                <c:pt idx="9096">
                  <c:v>43120.927083333401</c:v>
                </c:pt>
                <c:pt idx="9097">
                  <c:v>43120.947916666599</c:v>
                </c:pt>
                <c:pt idx="9098">
                  <c:v>43120.96875</c:v>
                </c:pt>
                <c:pt idx="9099">
                  <c:v>43120.989583333401</c:v>
                </c:pt>
                <c:pt idx="9100">
                  <c:v>43121.010416666599</c:v>
                </c:pt>
                <c:pt idx="9101">
                  <c:v>43121.03125</c:v>
                </c:pt>
                <c:pt idx="9102">
                  <c:v>43121.052083333401</c:v>
                </c:pt>
                <c:pt idx="9103">
                  <c:v>43121.072916666599</c:v>
                </c:pt>
                <c:pt idx="9104">
                  <c:v>43121.09375</c:v>
                </c:pt>
                <c:pt idx="9105">
                  <c:v>43121.114583333401</c:v>
                </c:pt>
                <c:pt idx="9106">
                  <c:v>43121.135416666599</c:v>
                </c:pt>
                <c:pt idx="9107">
                  <c:v>43121.15625</c:v>
                </c:pt>
                <c:pt idx="9108">
                  <c:v>43121.177083333401</c:v>
                </c:pt>
                <c:pt idx="9109">
                  <c:v>43121.197916666599</c:v>
                </c:pt>
                <c:pt idx="9110">
                  <c:v>43121.21875</c:v>
                </c:pt>
                <c:pt idx="9111">
                  <c:v>43121.239583333401</c:v>
                </c:pt>
                <c:pt idx="9112">
                  <c:v>43121.260416666599</c:v>
                </c:pt>
                <c:pt idx="9113">
                  <c:v>43121.28125</c:v>
                </c:pt>
                <c:pt idx="9114">
                  <c:v>43121.302083333401</c:v>
                </c:pt>
                <c:pt idx="9115">
                  <c:v>43121.322916666599</c:v>
                </c:pt>
                <c:pt idx="9116">
                  <c:v>43121.34375</c:v>
                </c:pt>
                <c:pt idx="9117">
                  <c:v>43121.364583333401</c:v>
                </c:pt>
                <c:pt idx="9118">
                  <c:v>43121.385416666599</c:v>
                </c:pt>
                <c:pt idx="9119">
                  <c:v>43121.40625</c:v>
                </c:pt>
                <c:pt idx="9120">
                  <c:v>43121.427083333401</c:v>
                </c:pt>
                <c:pt idx="9121">
                  <c:v>43121.447916666599</c:v>
                </c:pt>
                <c:pt idx="9122">
                  <c:v>43121.46875</c:v>
                </c:pt>
                <c:pt idx="9123">
                  <c:v>43121.489583333401</c:v>
                </c:pt>
                <c:pt idx="9124">
                  <c:v>43121.510416666599</c:v>
                </c:pt>
                <c:pt idx="9125">
                  <c:v>43121.53125</c:v>
                </c:pt>
                <c:pt idx="9126">
                  <c:v>43121.552083333401</c:v>
                </c:pt>
                <c:pt idx="9127">
                  <c:v>43121.572916666599</c:v>
                </c:pt>
                <c:pt idx="9128">
                  <c:v>43121.59375</c:v>
                </c:pt>
                <c:pt idx="9129">
                  <c:v>43121.614583333401</c:v>
                </c:pt>
                <c:pt idx="9130">
                  <c:v>43121.635416666599</c:v>
                </c:pt>
                <c:pt idx="9131">
                  <c:v>43121.65625</c:v>
                </c:pt>
                <c:pt idx="9132">
                  <c:v>43121.677083333401</c:v>
                </c:pt>
                <c:pt idx="9133">
                  <c:v>43121.697916666599</c:v>
                </c:pt>
                <c:pt idx="9134">
                  <c:v>43121.71875</c:v>
                </c:pt>
                <c:pt idx="9135">
                  <c:v>43121.739583333401</c:v>
                </c:pt>
                <c:pt idx="9136">
                  <c:v>43121.760416666599</c:v>
                </c:pt>
                <c:pt idx="9137">
                  <c:v>43121.78125</c:v>
                </c:pt>
                <c:pt idx="9138">
                  <c:v>43121.802083333401</c:v>
                </c:pt>
                <c:pt idx="9139">
                  <c:v>43121.822916666599</c:v>
                </c:pt>
                <c:pt idx="9140">
                  <c:v>43121.84375</c:v>
                </c:pt>
                <c:pt idx="9141">
                  <c:v>43121.864583333401</c:v>
                </c:pt>
                <c:pt idx="9142">
                  <c:v>43121.885416666599</c:v>
                </c:pt>
                <c:pt idx="9143">
                  <c:v>43121.90625</c:v>
                </c:pt>
                <c:pt idx="9144">
                  <c:v>43121.927083333401</c:v>
                </c:pt>
                <c:pt idx="9145">
                  <c:v>43121.947916666599</c:v>
                </c:pt>
                <c:pt idx="9146">
                  <c:v>43121.96875</c:v>
                </c:pt>
                <c:pt idx="9147">
                  <c:v>43121.989583333401</c:v>
                </c:pt>
                <c:pt idx="9148">
                  <c:v>43122.010416666599</c:v>
                </c:pt>
                <c:pt idx="9149">
                  <c:v>43122.03125</c:v>
                </c:pt>
                <c:pt idx="9150">
                  <c:v>43122.052083333401</c:v>
                </c:pt>
                <c:pt idx="9151">
                  <c:v>43122.072916666599</c:v>
                </c:pt>
                <c:pt idx="9152">
                  <c:v>43122.09375</c:v>
                </c:pt>
                <c:pt idx="9153">
                  <c:v>43122.114583333401</c:v>
                </c:pt>
                <c:pt idx="9154">
                  <c:v>43122.135416666599</c:v>
                </c:pt>
                <c:pt idx="9155">
                  <c:v>43122.15625</c:v>
                </c:pt>
                <c:pt idx="9156">
                  <c:v>43122.177083333401</c:v>
                </c:pt>
                <c:pt idx="9157">
                  <c:v>43122.197916666599</c:v>
                </c:pt>
                <c:pt idx="9158">
                  <c:v>43122.21875</c:v>
                </c:pt>
                <c:pt idx="9159">
                  <c:v>43122.239583333401</c:v>
                </c:pt>
                <c:pt idx="9160">
                  <c:v>43122.260416666599</c:v>
                </c:pt>
                <c:pt idx="9161">
                  <c:v>43122.28125</c:v>
                </c:pt>
                <c:pt idx="9162">
                  <c:v>43122.302083333401</c:v>
                </c:pt>
                <c:pt idx="9163">
                  <c:v>43122.322916666599</c:v>
                </c:pt>
                <c:pt idx="9164">
                  <c:v>43122.34375</c:v>
                </c:pt>
                <c:pt idx="9165">
                  <c:v>43122.364583333401</c:v>
                </c:pt>
                <c:pt idx="9166">
                  <c:v>43122.385416666599</c:v>
                </c:pt>
                <c:pt idx="9167">
                  <c:v>43122.40625</c:v>
                </c:pt>
                <c:pt idx="9168">
                  <c:v>43122.427083333401</c:v>
                </c:pt>
                <c:pt idx="9169">
                  <c:v>43122.447916666599</c:v>
                </c:pt>
                <c:pt idx="9170">
                  <c:v>43122.46875</c:v>
                </c:pt>
                <c:pt idx="9171">
                  <c:v>43122.489583333401</c:v>
                </c:pt>
                <c:pt idx="9172">
                  <c:v>43122.510416666599</c:v>
                </c:pt>
                <c:pt idx="9173">
                  <c:v>43122.53125</c:v>
                </c:pt>
                <c:pt idx="9174">
                  <c:v>43122.552083333401</c:v>
                </c:pt>
                <c:pt idx="9175">
                  <c:v>43122.572916666599</c:v>
                </c:pt>
                <c:pt idx="9176">
                  <c:v>43122.59375</c:v>
                </c:pt>
                <c:pt idx="9177">
                  <c:v>43122.614583333401</c:v>
                </c:pt>
                <c:pt idx="9178">
                  <c:v>43122.635416666599</c:v>
                </c:pt>
                <c:pt idx="9179">
                  <c:v>43122.65625</c:v>
                </c:pt>
                <c:pt idx="9180">
                  <c:v>43122.677083333401</c:v>
                </c:pt>
                <c:pt idx="9181">
                  <c:v>43122.697916666599</c:v>
                </c:pt>
                <c:pt idx="9182">
                  <c:v>43122.71875</c:v>
                </c:pt>
                <c:pt idx="9183">
                  <c:v>43122.739583333401</c:v>
                </c:pt>
                <c:pt idx="9184">
                  <c:v>43122.760416666599</c:v>
                </c:pt>
                <c:pt idx="9185">
                  <c:v>43122.78125</c:v>
                </c:pt>
                <c:pt idx="9186">
                  <c:v>43122.802083333401</c:v>
                </c:pt>
                <c:pt idx="9187">
                  <c:v>43122.822916666599</c:v>
                </c:pt>
                <c:pt idx="9188">
                  <c:v>43122.84375</c:v>
                </c:pt>
                <c:pt idx="9189">
                  <c:v>43122.864583333401</c:v>
                </c:pt>
                <c:pt idx="9190">
                  <c:v>43122.885416666599</c:v>
                </c:pt>
                <c:pt idx="9191">
                  <c:v>43122.90625</c:v>
                </c:pt>
                <c:pt idx="9192">
                  <c:v>43122.927083333401</c:v>
                </c:pt>
                <c:pt idx="9193">
                  <c:v>43122.947916666599</c:v>
                </c:pt>
                <c:pt idx="9194">
                  <c:v>43122.96875</c:v>
                </c:pt>
                <c:pt idx="9195">
                  <c:v>43122.989583333401</c:v>
                </c:pt>
                <c:pt idx="9196">
                  <c:v>43123.010416666599</c:v>
                </c:pt>
                <c:pt idx="9197">
                  <c:v>43123.03125</c:v>
                </c:pt>
                <c:pt idx="9198">
                  <c:v>43123.052083333401</c:v>
                </c:pt>
                <c:pt idx="9199">
                  <c:v>43123.072916666599</c:v>
                </c:pt>
                <c:pt idx="9200">
                  <c:v>43123.09375</c:v>
                </c:pt>
                <c:pt idx="9201">
                  <c:v>43123.114583333401</c:v>
                </c:pt>
                <c:pt idx="9202">
                  <c:v>43123.135416666599</c:v>
                </c:pt>
                <c:pt idx="9203">
                  <c:v>43123.15625</c:v>
                </c:pt>
                <c:pt idx="9204">
                  <c:v>43123.177083333401</c:v>
                </c:pt>
                <c:pt idx="9205">
                  <c:v>43123.197916666599</c:v>
                </c:pt>
                <c:pt idx="9206">
                  <c:v>43123.21875</c:v>
                </c:pt>
                <c:pt idx="9207">
                  <c:v>43123.239583333401</c:v>
                </c:pt>
                <c:pt idx="9208">
                  <c:v>43123.260416666599</c:v>
                </c:pt>
                <c:pt idx="9209">
                  <c:v>43123.28125</c:v>
                </c:pt>
                <c:pt idx="9210">
                  <c:v>43123.302083333401</c:v>
                </c:pt>
                <c:pt idx="9211">
                  <c:v>43123.322916666599</c:v>
                </c:pt>
                <c:pt idx="9212">
                  <c:v>43123.34375</c:v>
                </c:pt>
                <c:pt idx="9213">
                  <c:v>43123.364583333401</c:v>
                </c:pt>
                <c:pt idx="9214">
                  <c:v>43123.385416666599</c:v>
                </c:pt>
                <c:pt idx="9215">
                  <c:v>43123.40625</c:v>
                </c:pt>
                <c:pt idx="9216">
                  <c:v>43123.427083333401</c:v>
                </c:pt>
                <c:pt idx="9217">
                  <c:v>43123.447916666599</c:v>
                </c:pt>
                <c:pt idx="9218">
                  <c:v>43123.46875</c:v>
                </c:pt>
                <c:pt idx="9219">
                  <c:v>43123.489583333401</c:v>
                </c:pt>
                <c:pt idx="9220">
                  <c:v>43123.510416666599</c:v>
                </c:pt>
                <c:pt idx="9221">
                  <c:v>43123.53125</c:v>
                </c:pt>
                <c:pt idx="9222">
                  <c:v>43123.552083333401</c:v>
                </c:pt>
                <c:pt idx="9223">
                  <c:v>43123.572916666599</c:v>
                </c:pt>
                <c:pt idx="9224">
                  <c:v>43123.59375</c:v>
                </c:pt>
                <c:pt idx="9225">
                  <c:v>43123.614583333401</c:v>
                </c:pt>
                <c:pt idx="9226">
                  <c:v>43123.635416666599</c:v>
                </c:pt>
                <c:pt idx="9227">
                  <c:v>43123.65625</c:v>
                </c:pt>
                <c:pt idx="9228">
                  <c:v>43123.677083333401</c:v>
                </c:pt>
                <c:pt idx="9229">
                  <c:v>43123.697916666599</c:v>
                </c:pt>
                <c:pt idx="9230">
                  <c:v>43123.71875</c:v>
                </c:pt>
                <c:pt idx="9231">
                  <c:v>43123.739583333401</c:v>
                </c:pt>
                <c:pt idx="9232">
                  <c:v>43123.760416666599</c:v>
                </c:pt>
                <c:pt idx="9233">
                  <c:v>43123.78125</c:v>
                </c:pt>
                <c:pt idx="9234">
                  <c:v>43123.802083333401</c:v>
                </c:pt>
                <c:pt idx="9235">
                  <c:v>43123.822916666599</c:v>
                </c:pt>
                <c:pt idx="9236">
                  <c:v>43123.84375</c:v>
                </c:pt>
                <c:pt idx="9237">
                  <c:v>43123.864583333401</c:v>
                </c:pt>
                <c:pt idx="9238">
                  <c:v>43123.885416666599</c:v>
                </c:pt>
                <c:pt idx="9239">
                  <c:v>43123.90625</c:v>
                </c:pt>
                <c:pt idx="9240">
                  <c:v>43123.927083333401</c:v>
                </c:pt>
                <c:pt idx="9241">
                  <c:v>43123.947916666599</c:v>
                </c:pt>
                <c:pt idx="9242">
                  <c:v>43123.96875</c:v>
                </c:pt>
                <c:pt idx="9243">
                  <c:v>43123.989583333401</c:v>
                </c:pt>
                <c:pt idx="9244">
                  <c:v>43124.010416666599</c:v>
                </c:pt>
                <c:pt idx="9245">
                  <c:v>43124.03125</c:v>
                </c:pt>
                <c:pt idx="9246">
                  <c:v>43124.052083333401</c:v>
                </c:pt>
                <c:pt idx="9247">
                  <c:v>43124.072916666599</c:v>
                </c:pt>
                <c:pt idx="9248">
                  <c:v>43124.09375</c:v>
                </c:pt>
                <c:pt idx="9249">
                  <c:v>43124.114583333401</c:v>
                </c:pt>
                <c:pt idx="9250">
                  <c:v>43124.135416666599</c:v>
                </c:pt>
                <c:pt idx="9251">
                  <c:v>43124.15625</c:v>
                </c:pt>
                <c:pt idx="9252">
                  <c:v>43124.177083333401</c:v>
                </c:pt>
                <c:pt idx="9253">
                  <c:v>43124.197916666599</c:v>
                </c:pt>
                <c:pt idx="9254">
                  <c:v>43124.21875</c:v>
                </c:pt>
                <c:pt idx="9255">
                  <c:v>43124.239583333401</c:v>
                </c:pt>
                <c:pt idx="9256">
                  <c:v>43124.260416666599</c:v>
                </c:pt>
                <c:pt idx="9257">
                  <c:v>43124.28125</c:v>
                </c:pt>
                <c:pt idx="9258">
                  <c:v>43124.302083333401</c:v>
                </c:pt>
                <c:pt idx="9259">
                  <c:v>43124.322916666599</c:v>
                </c:pt>
                <c:pt idx="9260">
                  <c:v>43124.34375</c:v>
                </c:pt>
                <c:pt idx="9261">
                  <c:v>43124.364583333401</c:v>
                </c:pt>
                <c:pt idx="9262">
                  <c:v>43124.385416666599</c:v>
                </c:pt>
                <c:pt idx="9263">
                  <c:v>43124.40625</c:v>
                </c:pt>
                <c:pt idx="9264">
                  <c:v>43124.427083333401</c:v>
                </c:pt>
                <c:pt idx="9265">
                  <c:v>43124.447916666599</c:v>
                </c:pt>
                <c:pt idx="9266">
                  <c:v>43124.46875</c:v>
                </c:pt>
                <c:pt idx="9267">
                  <c:v>43124.489583333401</c:v>
                </c:pt>
                <c:pt idx="9268">
                  <c:v>43124.510416666599</c:v>
                </c:pt>
                <c:pt idx="9269">
                  <c:v>43124.53125</c:v>
                </c:pt>
                <c:pt idx="9270">
                  <c:v>43124.552083333401</c:v>
                </c:pt>
                <c:pt idx="9271">
                  <c:v>43124.572916666599</c:v>
                </c:pt>
                <c:pt idx="9272">
                  <c:v>43124.59375</c:v>
                </c:pt>
                <c:pt idx="9273">
                  <c:v>43124.614583333401</c:v>
                </c:pt>
                <c:pt idx="9274">
                  <c:v>43124.635416666599</c:v>
                </c:pt>
                <c:pt idx="9275">
                  <c:v>43124.65625</c:v>
                </c:pt>
                <c:pt idx="9276">
                  <c:v>43124.677083333401</c:v>
                </c:pt>
                <c:pt idx="9277">
                  <c:v>43124.697916666599</c:v>
                </c:pt>
                <c:pt idx="9278">
                  <c:v>43124.71875</c:v>
                </c:pt>
                <c:pt idx="9279">
                  <c:v>43124.739583333401</c:v>
                </c:pt>
                <c:pt idx="9280">
                  <c:v>43124.760416666599</c:v>
                </c:pt>
                <c:pt idx="9281">
                  <c:v>43124.78125</c:v>
                </c:pt>
                <c:pt idx="9282">
                  <c:v>43124.802083333401</c:v>
                </c:pt>
                <c:pt idx="9283">
                  <c:v>43124.822916666599</c:v>
                </c:pt>
                <c:pt idx="9284">
                  <c:v>43124.84375</c:v>
                </c:pt>
                <c:pt idx="9285">
                  <c:v>43124.864583333401</c:v>
                </c:pt>
                <c:pt idx="9286">
                  <c:v>43124.885416666599</c:v>
                </c:pt>
                <c:pt idx="9287">
                  <c:v>43124.90625</c:v>
                </c:pt>
                <c:pt idx="9288">
                  <c:v>43124.927083333401</c:v>
                </c:pt>
                <c:pt idx="9289">
                  <c:v>43124.947916666599</c:v>
                </c:pt>
                <c:pt idx="9290">
                  <c:v>43124.96875</c:v>
                </c:pt>
                <c:pt idx="9291">
                  <c:v>43124.989583333401</c:v>
                </c:pt>
                <c:pt idx="9292">
                  <c:v>43125.010416666599</c:v>
                </c:pt>
                <c:pt idx="9293">
                  <c:v>43125.03125</c:v>
                </c:pt>
                <c:pt idx="9294">
                  <c:v>43125.052083333401</c:v>
                </c:pt>
                <c:pt idx="9295">
                  <c:v>43125.072916666599</c:v>
                </c:pt>
                <c:pt idx="9296">
                  <c:v>43125.09375</c:v>
                </c:pt>
                <c:pt idx="9297">
                  <c:v>43125.114583333401</c:v>
                </c:pt>
                <c:pt idx="9298">
                  <c:v>43125.135416666599</c:v>
                </c:pt>
                <c:pt idx="9299">
                  <c:v>43125.15625</c:v>
                </c:pt>
                <c:pt idx="9300">
                  <c:v>43125.177083333401</c:v>
                </c:pt>
                <c:pt idx="9301">
                  <c:v>43125.197916666599</c:v>
                </c:pt>
                <c:pt idx="9302">
                  <c:v>43125.21875</c:v>
                </c:pt>
                <c:pt idx="9303">
                  <c:v>43125.239583333401</c:v>
                </c:pt>
                <c:pt idx="9304">
                  <c:v>43125.260416666599</c:v>
                </c:pt>
                <c:pt idx="9305">
                  <c:v>43125.28125</c:v>
                </c:pt>
                <c:pt idx="9306">
                  <c:v>43125.302083333401</c:v>
                </c:pt>
                <c:pt idx="9307">
                  <c:v>43125.322916666599</c:v>
                </c:pt>
                <c:pt idx="9308">
                  <c:v>43125.34375</c:v>
                </c:pt>
                <c:pt idx="9309">
                  <c:v>43125.364583333401</c:v>
                </c:pt>
                <c:pt idx="9310">
                  <c:v>43125.385416666599</c:v>
                </c:pt>
                <c:pt idx="9311">
                  <c:v>43125.40625</c:v>
                </c:pt>
                <c:pt idx="9312">
                  <c:v>43125.427083333401</c:v>
                </c:pt>
                <c:pt idx="9313">
                  <c:v>43125.447916666599</c:v>
                </c:pt>
                <c:pt idx="9314">
                  <c:v>43125.46875</c:v>
                </c:pt>
                <c:pt idx="9315">
                  <c:v>43125.489583333401</c:v>
                </c:pt>
                <c:pt idx="9316">
                  <c:v>43125.510416666599</c:v>
                </c:pt>
                <c:pt idx="9317">
                  <c:v>43125.53125</c:v>
                </c:pt>
                <c:pt idx="9318">
                  <c:v>43125.552083333401</c:v>
                </c:pt>
                <c:pt idx="9319">
                  <c:v>43125.572916666599</c:v>
                </c:pt>
                <c:pt idx="9320">
                  <c:v>43125.59375</c:v>
                </c:pt>
                <c:pt idx="9321">
                  <c:v>43125.614583333401</c:v>
                </c:pt>
                <c:pt idx="9322">
                  <c:v>43125.635416666599</c:v>
                </c:pt>
                <c:pt idx="9323">
                  <c:v>43125.65625</c:v>
                </c:pt>
                <c:pt idx="9324">
                  <c:v>43125.677083333401</c:v>
                </c:pt>
                <c:pt idx="9325">
                  <c:v>43125.697916666599</c:v>
                </c:pt>
                <c:pt idx="9326">
                  <c:v>43125.71875</c:v>
                </c:pt>
                <c:pt idx="9327">
                  <c:v>43125.739583333401</c:v>
                </c:pt>
                <c:pt idx="9328">
                  <c:v>43125.760416666599</c:v>
                </c:pt>
                <c:pt idx="9329">
                  <c:v>43125.78125</c:v>
                </c:pt>
                <c:pt idx="9330">
                  <c:v>43125.802083333401</c:v>
                </c:pt>
                <c:pt idx="9331">
                  <c:v>43125.822916666599</c:v>
                </c:pt>
                <c:pt idx="9332">
                  <c:v>43125.84375</c:v>
                </c:pt>
                <c:pt idx="9333">
                  <c:v>43125.864583333401</c:v>
                </c:pt>
                <c:pt idx="9334">
                  <c:v>43125.885416666599</c:v>
                </c:pt>
                <c:pt idx="9335">
                  <c:v>43125.90625</c:v>
                </c:pt>
                <c:pt idx="9336">
                  <c:v>43125.927083333401</c:v>
                </c:pt>
                <c:pt idx="9337">
                  <c:v>43125.947916666599</c:v>
                </c:pt>
                <c:pt idx="9338">
                  <c:v>43125.96875</c:v>
                </c:pt>
                <c:pt idx="9339">
                  <c:v>43125.989583333401</c:v>
                </c:pt>
                <c:pt idx="9340">
                  <c:v>43126.010416666599</c:v>
                </c:pt>
                <c:pt idx="9341">
                  <c:v>43126.03125</c:v>
                </c:pt>
                <c:pt idx="9342">
                  <c:v>43126.052083333401</c:v>
                </c:pt>
                <c:pt idx="9343">
                  <c:v>43126.072916666599</c:v>
                </c:pt>
                <c:pt idx="9344">
                  <c:v>43126.09375</c:v>
                </c:pt>
                <c:pt idx="9345">
                  <c:v>43126.114583333401</c:v>
                </c:pt>
                <c:pt idx="9346">
                  <c:v>43126.135416666599</c:v>
                </c:pt>
                <c:pt idx="9347">
                  <c:v>43126.15625</c:v>
                </c:pt>
                <c:pt idx="9348">
                  <c:v>43126.177083333401</c:v>
                </c:pt>
                <c:pt idx="9349">
                  <c:v>43126.197916666599</c:v>
                </c:pt>
                <c:pt idx="9350">
                  <c:v>43126.21875</c:v>
                </c:pt>
                <c:pt idx="9351">
                  <c:v>43126.239583333401</c:v>
                </c:pt>
                <c:pt idx="9352">
                  <c:v>43126.260416666599</c:v>
                </c:pt>
                <c:pt idx="9353">
                  <c:v>43126.28125</c:v>
                </c:pt>
                <c:pt idx="9354">
                  <c:v>43126.302083333401</c:v>
                </c:pt>
                <c:pt idx="9355">
                  <c:v>43126.322916666599</c:v>
                </c:pt>
                <c:pt idx="9356">
                  <c:v>43126.34375</c:v>
                </c:pt>
                <c:pt idx="9357">
                  <c:v>43126.364583333401</c:v>
                </c:pt>
                <c:pt idx="9358">
                  <c:v>43126.385416666599</c:v>
                </c:pt>
                <c:pt idx="9359">
                  <c:v>43126.40625</c:v>
                </c:pt>
                <c:pt idx="9360">
                  <c:v>43126.427083333401</c:v>
                </c:pt>
                <c:pt idx="9361">
                  <c:v>43126.447916666599</c:v>
                </c:pt>
                <c:pt idx="9362">
                  <c:v>43126.46875</c:v>
                </c:pt>
                <c:pt idx="9363">
                  <c:v>43126.489583333401</c:v>
                </c:pt>
                <c:pt idx="9364">
                  <c:v>43126.510416666599</c:v>
                </c:pt>
                <c:pt idx="9365">
                  <c:v>43126.53125</c:v>
                </c:pt>
                <c:pt idx="9366">
                  <c:v>43126.552083333401</c:v>
                </c:pt>
                <c:pt idx="9367">
                  <c:v>43126.572916666599</c:v>
                </c:pt>
                <c:pt idx="9368">
                  <c:v>43126.59375</c:v>
                </c:pt>
                <c:pt idx="9369">
                  <c:v>43126.614583333401</c:v>
                </c:pt>
                <c:pt idx="9370">
                  <c:v>43126.635416666599</c:v>
                </c:pt>
                <c:pt idx="9371">
                  <c:v>43126.65625</c:v>
                </c:pt>
                <c:pt idx="9372">
                  <c:v>43126.677083333401</c:v>
                </c:pt>
                <c:pt idx="9373">
                  <c:v>43126.697916666599</c:v>
                </c:pt>
                <c:pt idx="9374">
                  <c:v>43126.71875</c:v>
                </c:pt>
                <c:pt idx="9375">
                  <c:v>43126.739583333401</c:v>
                </c:pt>
                <c:pt idx="9376">
                  <c:v>43126.760416666599</c:v>
                </c:pt>
                <c:pt idx="9377">
                  <c:v>43126.78125</c:v>
                </c:pt>
                <c:pt idx="9378">
                  <c:v>43126.802083333401</c:v>
                </c:pt>
                <c:pt idx="9379">
                  <c:v>43126.822916666599</c:v>
                </c:pt>
                <c:pt idx="9380">
                  <c:v>43126.84375</c:v>
                </c:pt>
                <c:pt idx="9381">
                  <c:v>43126.864583333401</c:v>
                </c:pt>
                <c:pt idx="9382">
                  <c:v>43126.885416666599</c:v>
                </c:pt>
                <c:pt idx="9383">
                  <c:v>43126.90625</c:v>
                </c:pt>
                <c:pt idx="9384">
                  <c:v>43126.927083333401</c:v>
                </c:pt>
                <c:pt idx="9385">
                  <c:v>43126.947916666599</c:v>
                </c:pt>
                <c:pt idx="9386">
                  <c:v>43126.96875</c:v>
                </c:pt>
                <c:pt idx="9387">
                  <c:v>43126.989583333401</c:v>
                </c:pt>
                <c:pt idx="9388">
                  <c:v>43127.010416666599</c:v>
                </c:pt>
                <c:pt idx="9389">
                  <c:v>43127.03125</c:v>
                </c:pt>
                <c:pt idx="9390">
                  <c:v>43127.052083333401</c:v>
                </c:pt>
                <c:pt idx="9391">
                  <c:v>43127.072916666599</c:v>
                </c:pt>
                <c:pt idx="9392">
                  <c:v>43127.09375</c:v>
                </c:pt>
                <c:pt idx="9393">
                  <c:v>43127.114583333401</c:v>
                </c:pt>
                <c:pt idx="9394">
                  <c:v>43127.135416666599</c:v>
                </c:pt>
                <c:pt idx="9395">
                  <c:v>43127.15625</c:v>
                </c:pt>
                <c:pt idx="9396">
                  <c:v>43127.177083333401</c:v>
                </c:pt>
                <c:pt idx="9397">
                  <c:v>43127.197916666599</c:v>
                </c:pt>
                <c:pt idx="9398">
                  <c:v>43127.21875</c:v>
                </c:pt>
                <c:pt idx="9399">
                  <c:v>43127.239583333401</c:v>
                </c:pt>
                <c:pt idx="9400">
                  <c:v>43127.260416666599</c:v>
                </c:pt>
                <c:pt idx="9401">
                  <c:v>43127.28125</c:v>
                </c:pt>
                <c:pt idx="9402">
                  <c:v>43127.302083333401</c:v>
                </c:pt>
                <c:pt idx="9403">
                  <c:v>43127.322916666599</c:v>
                </c:pt>
                <c:pt idx="9404">
                  <c:v>43127.34375</c:v>
                </c:pt>
                <c:pt idx="9405">
                  <c:v>43127.364583333401</c:v>
                </c:pt>
                <c:pt idx="9406">
                  <c:v>43127.385416666599</c:v>
                </c:pt>
                <c:pt idx="9407">
                  <c:v>43127.40625</c:v>
                </c:pt>
                <c:pt idx="9408">
                  <c:v>43127.427083333401</c:v>
                </c:pt>
                <c:pt idx="9409">
                  <c:v>43127.447916666599</c:v>
                </c:pt>
                <c:pt idx="9410">
                  <c:v>43127.46875</c:v>
                </c:pt>
                <c:pt idx="9411">
                  <c:v>43127.489583333401</c:v>
                </c:pt>
                <c:pt idx="9412">
                  <c:v>43127.510416666599</c:v>
                </c:pt>
                <c:pt idx="9413">
                  <c:v>43127.53125</c:v>
                </c:pt>
                <c:pt idx="9414">
                  <c:v>43127.552083333401</c:v>
                </c:pt>
                <c:pt idx="9415">
                  <c:v>43127.572916666599</c:v>
                </c:pt>
                <c:pt idx="9416">
                  <c:v>43127.59375</c:v>
                </c:pt>
                <c:pt idx="9417">
                  <c:v>43127.614583333401</c:v>
                </c:pt>
                <c:pt idx="9418">
                  <c:v>43127.635416666599</c:v>
                </c:pt>
                <c:pt idx="9419">
                  <c:v>43127.65625</c:v>
                </c:pt>
                <c:pt idx="9420">
                  <c:v>43127.677083333401</c:v>
                </c:pt>
                <c:pt idx="9421">
                  <c:v>43127.697916666599</c:v>
                </c:pt>
                <c:pt idx="9422">
                  <c:v>43127.71875</c:v>
                </c:pt>
                <c:pt idx="9423">
                  <c:v>43127.739583333401</c:v>
                </c:pt>
                <c:pt idx="9424">
                  <c:v>43127.760416666599</c:v>
                </c:pt>
                <c:pt idx="9425">
                  <c:v>43127.78125</c:v>
                </c:pt>
                <c:pt idx="9426">
                  <c:v>43127.802083333401</c:v>
                </c:pt>
                <c:pt idx="9427">
                  <c:v>43127.822916666599</c:v>
                </c:pt>
                <c:pt idx="9428">
                  <c:v>43127.84375</c:v>
                </c:pt>
                <c:pt idx="9429">
                  <c:v>43127.864583333401</c:v>
                </c:pt>
                <c:pt idx="9430">
                  <c:v>43127.885416666599</c:v>
                </c:pt>
                <c:pt idx="9431">
                  <c:v>43127.90625</c:v>
                </c:pt>
                <c:pt idx="9432">
                  <c:v>43127.927083333401</c:v>
                </c:pt>
                <c:pt idx="9433">
                  <c:v>43127.947916666599</c:v>
                </c:pt>
                <c:pt idx="9434">
                  <c:v>43127.96875</c:v>
                </c:pt>
                <c:pt idx="9435">
                  <c:v>43127.989583333401</c:v>
                </c:pt>
                <c:pt idx="9436">
                  <c:v>43128.010416666599</c:v>
                </c:pt>
                <c:pt idx="9437">
                  <c:v>43128.03125</c:v>
                </c:pt>
                <c:pt idx="9438">
                  <c:v>43128.052083333401</c:v>
                </c:pt>
                <c:pt idx="9439">
                  <c:v>43128.072916666599</c:v>
                </c:pt>
                <c:pt idx="9440">
                  <c:v>43128.09375</c:v>
                </c:pt>
                <c:pt idx="9441">
                  <c:v>43128.114583333401</c:v>
                </c:pt>
                <c:pt idx="9442">
                  <c:v>43128.135416666599</c:v>
                </c:pt>
                <c:pt idx="9443">
                  <c:v>43128.15625</c:v>
                </c:pt>
                <c:pt idx="9444">
                  <c:v>43128.177083333401</c:v>
                </c:pt>
                <c:pt idx="9445">
                  <c:v>43128.197916666599</c:v>
                </c:pt>
                <c:pt idx="9446">
                  <c:v>43128.21875</c:v>
                </c:pt>
                <c:pt idx="9447">
                  <c:v>43128.239583333401</c:v>
                </c:pt>
                <c:pt idx="9448">
                  <c:v>43128.260416666599</c:v>
                </c:pt>
                <c:pt idx="9449">
                  <c:v>43128.28125</c:v>
                </c:pt>
                <c:pt idx="9450">
                  <c:v>43128.302083333401</c:v>
                </c:pt>
                <c:pt idx="9451">
                  <c:v>43128.322916666599</c:v>
                </c:pt>
                <c:pt idx="9452">
                  <c:v>43128.34375</c:v>
                </c:pt>
                <c:pt idx="9453">
                  <c:v>43128.364583333401</c:v>
                </c:pt>
                <c:pt idx="9454">
                  <c:v>43128.385416666599</c:v>
                </c:pt>
                <c:pt idx="9455">
                  <c:v>43128.40625</c:v>
                </c:pt>
                <c:pt idx="9456">
                  <c:v>43128.427083333401</c:v>
                </c:pt>
                <c:pt idx="9457">
                  <c:v>43128.447916666599</c:v>
                </c:pt>
                <c:pt idx="9458">
                  <c:v>43128.46875</c:v>
                </c:pt>
                <c:pt idx="9459">
                  <c:v>43128.489583333401</c:v>
                </c:pt>
                <c:pt idx="9460">
                  <c:v>43128.510416666599</c:v>
                </c:pt>
                <c:pt idx="9461">
                  <c:v>43128.53125</c:v>
                </c:pt>
                <c:pt idx="9462">
                  <c:v>43128.552083333401</c:v>
                </c:pt>
                <c:pt idx="9463">
                  <c:v>43128.572916666599</c:v>
                </c:pt>
                <c:pt idx="9464">
                  <c:v>43128.59375</c:v>
                </c:pt>
                <c:pt idx="9465">
                  <c:v>43128.614583333401</c:v>
                </c:pt>
                <c:pt idx="9466">
                  <c:v>43128.635416666599</c:v>
                </c:pt>
                <c:pt idx="9467">
                  <c:v>43128.65625</c:v>
                </c:pt>
                <c:pt idx="9468">
                  <c:v>43128.677083333401</c:v>
                </c:pt>
                <c:pt idx="9469">
                  <c:v>43128.697916666599</c:v>
                </c:pt>
                <c:pt idx="9470">
                  <c:v>43128.71875</c:v>
                </c:pt>
                <c:pt idx="9471">
                  <c:v>43128.739583333401</c:v>
                </c:pt>
                <c:pt idx="9472">
                  <c:v>43128.760416666599</c:v>
                </c:pt>
                <c:pt idx="9473">
                  <c:v>43128.78125</c:v>
                </c:pt>
                <c:pt idx="9474">
                  <c:v>43128.802083333401</c:v>
                </c:pt>
                <c:pt idx="9475">
                  <c:v>43128.822916666599</c:v>
                </c:pt>
                <c:pt idx="9476">
                  <c:v>43128.84375</c:v>
                </c:pt>
                <c:pt idx="9477">
                  <c:v>43128.864583333401</c:v>
                </c:pt>
                <c:pt idx="9478">
                  <c:v>43128.885416666599</c:v>
                </c:pt>
                <c:pt idx="9479">
                  <c:v>43128.90625</c:v>
                </c:pt>
                <c:pt idx="9480">
                  <c:v>43128.927083333401</c:v>
                </c:pt>
                <c:pt idx="9481">
                  <c:v>43128.947916666599</c:v>
                </c:pt>
                <c:pt idx="9482">
                  <c:v>43128.96875</c:v>
                </c:pt>
                <c:pt idx="9483">
                  <c:v>43128.989583333401</c:v>
                </c:pt>
                <c:pt idx="9484">
                  <c:v>43129.010416666599</c:v>
                </c:pt>
                <c:pt idx="9485">
                  <c:v>43129.03125</c:v>
                </c:pt>
                <c:pt idx="9486">
                  <c:v>43129.052083333401</c:v>
                </c:pt>
                <c:pt idx="9487">
                  <c:v>43129.072916666599</c:v>
                </c:pt>
                <c:pt idx="9488">
                  <c:v>43129.09375</c:v>
                </c:pt>
                <c:pt idx="9489">
                  <c:v>43129.114583333401</c:v>
                </c:pt>
                <c:pt idx="9490">
                  <c:v>43129.135416666599</c:v>
                </c:pt>
                <c:pt idx="9491">
                  <c:v>43129.15625</c:v>
                </c:pt>
                <c:pt idx="9492">
                  <c:v>43129.177083333401</c:v>
                </c:pt>
                <c:pt idx="9493">
                  <c:v>43129.197916666599</c:v>
                </c:pt>
                <c:pt idx="9494">
                  <c:v>43129.21875</c:v>
                </c:pt>
                <c:pt idx="9495">
                  <c:v>43129.239583333401</c:v>
                </c:pt>
                <c:pt idx="9496">
                  <c:v>43129.260416666599</c:v>
                </c:pt>
                <c:pt idx="9497">
                  <c:v>43129.28125</c:v>
                </c:pt>
                <c:pt idx="9498">
                  <c:v>43129.302083333401</c:v>
                </c:pt>
                <c:pt idx="9499">
                  <c:v>43129.322916666599</c:v>
                </c:pt>
                <c:pt idx="9500">
                  <c:v>43129.34375</c:v>
                </c:pt>
                <c:pt idx="9501">
                  <c:v>43129.364583333401</c:v>
                </c:pt>
                <c:pt idx="9502">
                  <c:v>43129.385416666599</c:v>
                </c:pt>
                <c:pt idx="9503">
                  <c:v>43129.40625</c:v>
                </c:pt>
                <c:pt idx="9504">
                  <c:v>43129.427083333401</c:v>
                </c:pt>
                <c:pt idx="9505">
                  <c:v>43129.447916666599</c:v>
                </c:pt>
                <c:pt idx="9506">
                  <c:v>43129.46875</c:v>
                </c:pt>
                <c:pt idx="9507">
                  <c:v>43129.489583333401</c:v>
                </c:pt>
                <c:pt idx="9508">
                  <c:v>43129.510416666599</c:v>
                </c:pt>
                <c:pt idx="9509">
                  <c:v>43129.53125</c:v>
                </c:pt>
                <c:pt idx="9510">
                  <c:v>43129.552083333401</c:v>
                </c:pt>
                <c:pt idx="9511">
                  <c:v>43129.572916666599</c:v>
                </c:pt>
                <c:pt idx="9512">
                  <c:v>43129.59375</c:v>
                </c:pt>
                <c:pt idx="9513">
                  <c:v>43129.614583333401</c:v>
                </c:pt>
                <c:pt idx="9514">
                  <c:v>43129.635416666599</c:v>
                </c:pt>
                <c:pt idx="9515">
                  <c:v>43129.65625</c:v>
                </c:pt>
                <c:pt idx="9516">
                  <c:v>43129.677083333401</c:v>
                </c:pt>
                <c:pt idx="9517">
                  <c:v>43129.697916666599</c:v>
                </c:pt>
                <c:pt idx="9518">
                  <c:v>43129.71875</c:v>
                </c:pt>
                <c:pt idx="9519">
                  <c:v>43129.739583333401</c:v>
                </c:pt>
                <c:pt idx="9520">
                  <c:v>43129.760416666599</c:v>
                </c:pt>
                <c:pt idx="9521">
                  <c:v>43129.78125</c:v>
                </c:pt>
                <c:pt idx="9522">
                  <c:v>43129.802083333401</c:v>
                </c:pt>
                <c:pt idx="9523">
                  <c:v>43129.822916666599</c:v>
                </c:pt>
                <c:pt idx="9524">
                  <c:v>43129.84375</c:v>
                </c:pt>
                <c:pt idx="9525">
                  <c:v>43129.864583333401</c:v>
                </c:pt>
                <c:pt idx="9526">
                  <c:v>43129.885416666599</c:v>
                </c:pt>
                <c:pt idx="9527">
                  <c:v>43129.90625</c:v>
                </c:pt>
                <c:pt idx="9528">
                  <c:v>43129.927083333401</c:v>
                </c:pt>
                <c:pt idx="9529">
                  <c:v>43129.947916666599</c:v>
                </c:pt>
                <c:pt idx="9530">
                  <c:v>43129.96875</c:v>
                </c:pt>
                <c:pt idx="9531">
                  <c:v>43129.989583333401</c:v>
                </c:pt>
                <c:pt idx="9532">
                  <c:v>43130.010416666599</c:v>
                </c:pt>
                <c:pt idx="9533">
                  <c:v>43130.03125</c:v>
                </c:pt>
                <c:pt idx="9534">
                  <c:v>43130.052083333401</c:v>
                </c:pt>
                <c:pt idx="9535">
                  <c:v>43130.072916666599</c:v>
                </c:pt>
                <c:pt idx="9536">
                  <c:v>43130.09375</c:v>
                </c:pt>
                <c:pt idx="9537">
                  <c:v>43130.114583333401</c:v>
                </c:pt>
                <c:pt idx="9538">
                  <c:v>43130.135416666599</c:v>
                </c:pt>
                <c:pt idx="9539">
                  <c:v>43130.15625</c:v>
                </c:pt>
                <c:pt idx="9540">
                  <c:v>43130.177083333401</c:v>
                </c:pt>
                <c:pt idx="9541">
                  <c:v>43130.197916666599</c:v>
                </c:pt>
                <c:pt idx="9542">
                  <c:v>43130.21875</c:v>
                </c:pt>
                <c:pt idx="9543">
                  <c:v>43130.239583333401</c:v>
                </c:pt>
                <c:pt idx="9544">
                  <c:v>43130.260416666599</c:v>
                </c:pt>
                <c:pt idx="9545">
                  <c:v>43130.28125</c:v>
                </c:pt>
                <c:pt idx="9546">
                  <c:v>43130.302083333401</c:v>
                </c:pt>
                <c:pt idx="9547">
                  <c:v>43130.322916666599</c:v>
                </c:pt>
                <c:pt idx="9548">
                  <c:v>43130.34375</c:v>
                </c:pt>
                <c:pt idx="9549">
                  <c:v>43130.364583333401</c:v>
                </c:pt>
                <c:pt idx="9550">
                  <c:v>43130.385416666599</c:v>
                </c:pt>
                <c:pt idx="9551">
                  <c:v>43130.40625</c:v>
                </c:pt>
                <c:pt idx="9552">
                  <c:v>43130.427083333401</c:v>
                </c:pt>
                <c:pt idx="9553">
                  <c:v>43130.447916666599</c:v>
                </c:pt>
                <c:pt idx="9554">
                  <c:v>43130.46875</c:v>
                </c:pt>
                <c:pt idx="9555">
                  <c:v>43130.489583333401</c:v>
                </c:pt>
                <c:pt idx="9556">
                  <c:v>43130.510416666599</c:v>
                </c:pt>
                <c:pt idx="9557">
                  <c:v>43130.53125</c:v>
                </c:pt>
                <c:pt idx="9558">
                  <c:v>43130.552083333401</c:v>
                </c:pt>
                <c:pt idx="9559">
                  <c:v>43130.572916666599</c:v>
                </c:pt>
                <c:pt idx="9560">
                  <c:v>43130.59375</c:v>
                </c:pt>
                <c:pt idx="9561">
                  <c:v>43130.614583333401</c:v>
                </c:pt>
                <c:pt idx="9562">
                  <c:v>43130.635416666599</c:v>
                </c:pt>
                <c:pt idx="9563">
                  <c:v>43130.65625</c:v>
                </c:pt>
                <c:pt idx="9564">
                  <c:v>43130.677083333401</c:v>
                </c:pt>
                <c:pt idx="9565">
                  <c:v>43130.697916666599</c:v>
                </c:pt>
                <c:pt idx="9566">
                  <c:v>43130.71875</c:v>
                </c:pt>
                <c:pt idx="9567">
                  <c:v>43130.739583333401</c:v>
                </c:pt>
                <c:pt idx="9568">
                  <c:v>43130.760416666599</c:v>
                </c:pt>
                <c:pt idx="9569">
                  <c:v>43130.78125</c:v>
                </c:pt>
                <c:pt idx="9570">
                  <c:v>43130.802083333401</c:v>
                </c:pt>
                <c:pt idx="9571">
                  <c:v>43130.822916666599</c:v>
                </c:pt>
                <c:pt idx="9572">
                  <c:v>43130.84375</c:v>
                </c:pt>
                <c:pt idx="9573">
                  <c:v>43130.864583333401</c:v>
                </c:pt>
                <c:pt idx="9574">
                  <c:v>43130.885416666599</c:v>
                </c:pt>
                <c:pt idx="9575">
                  <c:v>43130.90625</c:v>
                </c:pt>
                <c:pt idx="9576">
                  <c:v>43130.927083333401</c:v>
                </c:pt>
                <c:pt idx="9577">
                  <c:v>43130.947916666599</c:v>
                </c:pt>
                <c:pt idx="9578">
                  <c:v>43130.96875</c:v>
                </c:pt>
                <c:pt idx="9579">
                  <c:v>43130.989583333401</c:v>
                </c:pt>
                <c:pt idx="9580">
                  <c:v>43131.010416666599</c:v>
                </c:pt>
                <c:pt idx="9581">
                  <c:v>43131.03125</c:v>
                </c:pt>
                <c:pt idx="9582">
                  <c:v>43131.052083333401</c:v>
                </c:pt>
                <c:pt idx="9583">
                  <c:v>43131.072916666599</c:v>
                </c:pt>
                <c:pt idx="9584">
                  <c:v>43131.09375</c:v>
                </c:pt>
                <c:pt idx="9585">
                  <c:v>43131.114583333401</c:v>
                </c:pt>
                <c:pt idx="9586">
                  <c:v>43131.135416666599</c:v>
                </c:pt>
                <c:pt idx="9587">
                  <c:v>43131.15625</c:v>
                </c:pt>
                <c:pt idx="9588">
                  <c:v>43131.177083333401</c:v>
                </c:pt>
                <c:pt idx="9589">
                  <c:v>43131.197916666599</c:v>
                </c:pt>
                <c:pt idx="9590">
                  <c:v>43131.21875</c:v>
                </c:pt>
                <c:pt idx="9591">
                  <c:v>43131.239583333401</c:v>
                </c:pt>
                <c:pt idx="9592">
                  <c:v>43131.260416666599</c:v>
                </c:pt>
                <c:pt idx="9593">
                  <c:v>43131.28125</c:v>
                </c:pt>
                <c:pt idx="9594">
                  <c:v>43131.302083333401</c:v>
                </c:pt>
                <c:pt idx="9595">
                  <c:v>43131.322916666599</c:v>
                </c:pt>
                <c:pt idx="9596">
                  <c:v>43131.34375</c:v>
                </c:pt>
                <c:pt idx="9597">
                  <c:v>43131.364583333401</c:v>
                </c:pt>
                <c:pt idx="9598">
                  <c:v>43131.385416666599</c:v>
                </c:pt>
                <c:pt idx="9599">
                  <c:v>43131.40625</c:v>
                </c:pt>
                <c:pt idx="9600">
                  <c:v>43131.427083333401</c:v>
                </c:pt>
                <c:pt idx="9601">
                  <c:v>43131.447916666599</c:v>
                </c:pt>
                <c:pt idx="9602">
                  <c:v>43131.46875</c:v>
                </c:pt>
                <c:pt idx="9603">
                  <c:v>43131.489583333401</c:v>
                </c:pt>
                <c:pt idx="9604">
                  <c:v>43131.510416666599</c:v>
                </c:pt>
                <c:pt idx="9605">
                  <c:v>43131.53125</c:v>
                </c:pt>
                <c:pt idx="9606">
                  <c:v>43131.552083333401</c:v>
                </c:pt>
                <c:pt idx="9607">
                  <c:v>43131.572916666599</c:v>
                </c:pt>
                <c:pt idx="9608">
                  <c:v>43131.59375</c:v>
                </c:pt>
                <c:pt idx="9609">
                  <c:v>43131.614583333401</c:v>
                </c:pt>
                <c:pt idx="9610">
                  <c:v>43131.635416666599</c:v>
                </c:pt>
                <c:pt idx="9611">
                  <c:v>43131.65625</c:v>
                </c:pt>
                <c:pt idx="9612">
                  <c:v>43131.677083333401</c:v>
                </c:pt>
                <c:pt idx="9613">
                  <c:v>43131.697916666599</c:v>
                </c:pt>
                <c:pt idx="9614">
                  <c:v>43131.71875</c:v>
                </c:pt>
                <c:pt idx="9615">
                  <c:v>43131.739583333401</c:v>
                </c:pt>
                <c:pt idx="9616">
                  <c:v>43131.760416666599</c:v>
                </c:pt>
                <c:pt idx="9617">
                  <c:v>43131.78125</c:v>
                </c:pt>
                <c:pt idx="9618">
                  <c:v>43131.802083333401</c:v>
                </c:pt>
                <c:pt idx="9619">
                  <c:v>43131.822916666599</c:v>
                </c:pt>
                <c:pt idx="9620">
                  <c:v>43131.84375</c:v>
                </c:pt>
                <c:pt idx="9621">
                  <c:v>43131.864583333401</c:v>
                </c:pt>
                <c:pt idx="9622">
                  <c:v>43131.885416666599</c:v>
                </c:pt>
                <c:pt idx="9623">
                  <c:v>43131.90625</c:v>
                </c:pt>
                <c:pt idx="9624">
                  <c:v>43131.927083333401</c:v>
                </c:pt>
                <c:pt idx="9625">
                  <c:v>43131.947916666599</c:v>
                </c:pt>
                <c:pt idx="9626">
                  <c:v>43131.96875</c:v>
                </c:pt>
                <c:pt idx="9627">
                  <c:v>43131.989583333401</c:v>
                </c:pt>
                <c:pt idx="9628">
                  <c:v>43132.010416666599</c:v>
                </c:pt>
                <c:pt idx="9629">
                  <c:v>43132.03125</c:v>
                </c:pt>
                <c:pt idx="9630">
                  <c:v>43132.052083333401</c:v>
                </c:pt>
                <c:pt idx="9631">
                  <c:v>43132.072916666599</c:v>
                </c:pt>
                <c:pt idx="9632">
                  <c:v>43132.09375</c:v>
                </c:pt>
                <c:pt idx="9633">
                  <c:v>43132.114583333401</c:v>
                </c:pt>
                <c:pt idx="9634">
                  <c:v>43132.135416666599</c:v>
                </c:pt>
                <c:pt idx="9635">
                  <c:v>43132.15625</c:v>
                </c:pt>
                <c:pt idx="9636">
                  <c:v>43132.177083333401</c:v>
                </c:pt>
                <c:pt idx="9637">
                  <c:v>43132.197916666599</c:v>
                </c:pt>
                <c:pt idx="9638">
                  <c:v>43132.21875</c:v>
                </c:pt>
                <c:pt idx="9639">
                  <c:v>43132.239583333401</c:v>
                </c:pt>
                <c:pt idx="9640">
                  <c:v>43132.260416666599</c:v>
                </c:pt>
                <c:pt idx="9641">
                  <c:v>43132.28125</c:v>
                </c:pt>
                <c:pt idx="9642">
                  <c:v>43132.302083333401</c:v>
                </c:pt>
                <c:pt idx="9643">
                  <c:v>43132.322916666599</c:v>
                </c:pt>
                <c:pt idx="9644">
                  <c:v>43132.34375</c:v>
                </c:pt>
                <c:pt idx="9645">
                  <c:v>43132.364583333401</c:v>
                </c:pt>
                <c:pt idx="9646">
                  <c:v>43132.385416666599</c:v>
                </c:pt>
                <c:pt idx="9647">
                  <c:v>43132.40625</c:v>
                </c:pt>
                <c:pt idx="9648">
                  <c:v>43132.427083333401</c:v>
                </c:pt>
                <c:pt idx="9649">
                  <c:v>43132.447916666599</c:v>
                </c:pt>
                <c:pt idx="9650">
                  <c:v>43132.46875</c:v>
                </c:pt>
                <c:pt idx="9651">
                  <c:v>43132.489583333401</c:v>
                </c:pt>
                <c:pt idx="9652">
                  <c:v>43132.510416666599</c:v>
                </c:pt>
                <c:pt idx="9653">
                  <c:v>43132.53125</c:v>
                </c:pt>
                <c:pt idx="9654">
                  <c:v>43132.552083333401</c:v>
                </c:pt>
                <c:pt idx="9655">
                  <c:v>43132.572916666599</c:v>
                </c:pt>
                <c:pt idx="9656">
                  <c:v>43132.59375</c:v>
                </c:pt>
                <c:pt idx="9657">
                  <c:v>43132.614583333401</c:v>
                </c:pt>
                <c:pt idx="9658">
                  <c:v>43132.635416666599</c:v>
                </c:pt>
                <c:pt idx="9659">
                  <c:v>43132.65625</c:v>
                </c:pt>
                <c:pt idx="9660">
                  <c:v>43132.677083333401</c:v>
                </c:pt>
                <c:pt idx="9661">
                  <c:v>43132.697916666599</c:v>
                </c:pt>
                <c:pt idx="9662">
                  <c:v>43132.71875</c:v>
                </c:pt>
                <c:pt idx="9663">
                  <c:v>43132.739583333401</c:v>
                </c:pt>
                <c:pt idx="9664">
                  <c:v>43132.760416666599</c:v>
                </c:pt>
                <c:pt idx="9665">
                  <c:v>43132.78125</c:v>
                </c:pt>
                <c:pt idx="9666">
                  <c:v>43132.802083333401</c:v>
                </c:pt>
                <c:pt idx="9667">
                  <c:v>43132.822916666599</c:v>
                </c:pt>
                <c:pt idx="9668">
                  <c:v>43132.84375</c:v>
                </c:pt>
                <c:pt idx="9669">
                  <c:v>43132.864583333401</c:v>
                </c:pt>
                <c:pt idx="9670">
                  <c:v>43132.885416666599</c:v>
                </c:pt>
                <c:pt idx="9671">
                  <c:v>43132.90625</c:v>
                </c:pt>
                <c:pt idx="9672">
                  <c:v>43132.927083333401</c:v>
                </c:pt>
                <c:pt idx="9673">
                  <c:v>43132.947916666599</c:v>
                </c:pt>
                <c:pt idx="9674">
                  <c:v>43132.96875</c:v>
                </c:pt>
                <c:pt idx="9675">
                  <c:v>43132.989583333401</c:v>
                </c:pt>
                <c:pt idx="9676">
                  <c:v>43133.010416666599</c:v>
                </c:pt>
                <c:pt idx="9677">
                  <c:v>43133.03125</c:v>
                </c:pt>
                <c:pt idx="9678">
                  <c:v>43133.052083333401</c:v>
                </c:pt>
                <c:pt idx="9679">
                  <c:v>43133.072916666599</c:v>
                </c:pt>
                <c:pt idx="9680">
                  <c:v>43133.09375</c:v>
                </c:pt>
                <c:pt idx="9681">
                  <c:v>43133.114583333401</c:v>
                </c:pt>
                <c:pt idx="9682">
                  <c:v>43133.135416666599</c:v>
                </c:pt>
                <c:pt idx="9683">
                  <c:v>43133.15625</c:v>
                </c:pt>
                <c:pt idx="9684">
                  <c:v>43133.177083333401</c:v>
                </c:pt>
                <c:pt idx="9685">
                  <c:v>43133.197916666599</c:v>
                </c:pt>
                <c:pt idx="9686">
                  <c:v>43133.21875</c:v>
                </c:pt>
                <c:pt idx="9687">
                  <c:v>43133.239583333401</c:v>
                </c:pt>
                <c:pt idx="9688">
                  <c:v>43133.260416666599</c:v>
                </c:pt>
                <c:pt idx="9689">
                  <c:v>43133.28125</c:v>
                </c:pt>
                <c:pt idx="9690">
                  <c:v>43133.302083333401</c:v>
                </c:pt>
                <c:pt idx="9691">
                  <c:v>43133.322916666599</c:v>
                </c:pt>
                <c:pt idx="9692">
                  <c:v>43133.34375</c:v>
                </c:pt>
                <c:pt idx="9693">
                  <c:v>43133.364583333401</c:v>
                </c:pt>
                <c:pt idx="9694">
                  <c:v>43133.385416666599</c:v>
                </c:pt>
                <c:pt idx="9695">
                  <c:v>43133.40625</c:v>
                </c:pt>
                <c:pt idx="9696">
                  <c:v>43133.427083333401</c:v>
                </c:pt>
                <c:pt idx="9697">
                  <c:v>43133.447916666599</c:v>
                </c:pt>
                <c:pt idx="9698">
                  <c:v>43133.46875</c:v>
                </c:pt>
                <c:pt idx="9699">
                  <c:v>43133.489583333401</c:v>
                </c:pt>
                <c:pt idx="9700">
                  <c:v>43133.510416666599</c:v>
                </c:pt>
                <c:pt idx="9701">
                  <c:v>43133.53125</c:v>
                </c:pt>
                <c:pt idx="9702">
                  <c:v>43133.552083333401</c:v>
                </c:pt>
                <c:pt idx="9703">
                  <c:v>43133.572916666599</c:v>
                </c:pt>
                <c:pt idx="9704">
                  <c:v>43133.59375</c:v>
                </c:pt>
                <c:pt idx="9705">
                  <c:v>43133.614583333401</c:v>
                </c:pt>
                <c:pt idx="9706">
                  <c:v>43133.635416666599</c:v>
                </c:pt>
                <c:pt idx="9707">
                  <c:v>43133.65625</c:v>
                </c:pt>
                <c:pt idx="9708">
                  <c:v>43133.677083333401</c:v>
                </c:pt>
                <c:pt idx="9709">
                  <c:v>43133.697916666599</c:v>
                </c:pt>
                <c:pt idx="9710">
                  <c:v>43133.71875</c:v>
                </c:pt>
                <c:pt idx="9711">
                  <c:v>43133.739583333401</c:v>
                </c:pt>
                <c:pt idx="9712">
                  <c:v>43133.760416666599</c:v>
                </c:pt>
                <c:pt idx="9713">
                  <c:v>43133.78125</c:v>
                </c:pt>
                <c:pt idx="9714">
                  <c:v>43133.802083333401</c:v>
                </c:pt>
                <c:pt idx="9715">
                  <c:v>43133.822916666599</c:v>
                </c:pt>
                <c:pt idx="9716">
                  <c:v>43133.84375</c:v>
                </c:pt>
                <c:pt idx="9717">
                  <c:v>43133.864583333401</c:v>
                </c:pt>
                <c:pt idx="9718">
                  <c:v>43133.885416666599</c:v>
                </c:pt>
                <c:pt idx="9719">
                  <c:v>43133.90625</c:v>
                </c:pt>
                <c:pt idx="9720">
                  <c:v>43133.927083333401</c:v>
                </c:pt>
                <c:pt idx="9721">
                  <c:v>43133.947916666599</c:v>
                </c:pt>
                <c:pt idx="9722">
                  <c:v>43133.96875</c:v>
                </c:pt>
                <c:pt idx="9723">
                  <c:v>43133.989583333401</c:v>
                </c:pt>
                <c:pt idx="9724">
                  <c:v>43134.010416666599</c:v>
                </c:pt>
                <c:pt idx="9725">
                  <c:v>43134.03125</c:v>
                </c:pt>
                <c:pt idx="9726">
                  <c:v>43134.052083333401</c:v>
                </c:pt>
                <c:pt idx="9727">
                  <c:v>43134.072916666599</c:v>
                </c:pt>
                <c:pt idx="9728">
                  <c:v>43134.09375</c:v>
                </c:pt>
                <c:pt idx="9729">
                  <c:v>43134.114583333401</c:v>
                </c:pt>
                <c:pt idx="9730">
                  <c:v>43134.135416666599</c:v>
                </c:pt>
                <c:pt idx="9731">
                  <c:v>43134.15625</c:v>
                </c:pt>
                <c:pt idx="9732">
                  <c:v>43134.177083333401</c:v>
                </c:pt>
                <c:pt idx="9733">
                  <c:v>43134.197916666599</c:v>
                </c:pt>
                <c:pt idx="9734">
                  <c:v>43134.21875</c:v>
                </c:pt>
                <c:pt idx="9735">
                  <c:v>43134.239583333401</c:v>
                </c:pt>
                <c:pt idx="9736">
                  <c:v>43134.260416666599</c:v>
                </c:pt>
                <c:pt idx="9737">
                  <c:v>43134.28125</c:v>
                </c:pt>
                <c:pt idx="9738">
                  <c:v>43134.302083333401</c:v>
                </c:pt>
                <c:pt idx="9739">
                  <c:v>43134.322916666599</c:v>
                </c:pt>
                <c:pt idx="9740">
                  <c:v>43134.34375</c:v>
                </c:pt>
                <c:pt idx="9741">
                  <c:v>43134.364583333401</c:v>
                </c:pt>
                <c:pt idx="9742">
                  <c:v>43134.385416666599</c:v>
                </c:pt>
                <c:pt idx="9743">
                  <c:v>43134.40625</c:v>
                </c:pt>
                <c:pt idx="9744">
                  <c:v>43134.427083333401</c:v>
                </c:pt>
                <c:pt idx="9745">
                  <c:v>43134.447916666599</c:v>
                </c:pt>
                <c:pt idx="9746">
                  <c:v>43134.46875</c:v>
                </c:pt>
                <c:pt idx="9747">
                  <c:v>43134.489583333401</c:v>
                </c:pt>
                <c:pt idx="9748">
                  <c:v>43134.510416666599</c:v>
                </c:pt>
                <c:pt idx="9749">
                  <c:v>43134.53125</c:v>
                </c:pt>
                <c:pt idx="9750">
                  <c:v>43134.552083333401</c:v>
                </c:pt>
                <c:pt idx="9751">
                  <c:v>43134.572916666599</c:v>
                </c:pt>
                <c:pt idx="9752">
                  <c:v>43134.59375</c:v>
                </c:pt>
                <c:pt idx="9753">
                  <c:v>43134.614583333401</c:v>
                </c:pt>
                <c:pt idx="9754">
                  <c:v>43134.635416666599</c:v>
                </c:pt>
                <c:pt idx="9755">
                  <c:v>43134.65625</c:v>
                </c:pt>
                <c:pt idx="9756">
                  <c:v>43134.677083333401</c:v>
                </c:pt>
                <c:pt idx="9757">
                  <c:v>43134.697916666599</c:v>
                </c:pt>
                <c:pt idx="9758">
                  <c:v>43134.71875</c:v>
                </c:pt>
                <c:pt idx="9759">
                  <c:v>43134.739583333401</c:v>
                </c:pt>
                <c:pt idx="9760">
                  <c:v>43134.760416666599</c:v>
                </c:pt>
                <c:pt idx="9761">
                  <c:v>43134.78125</c:v>
                </c:pt>
                <c:pt idx="9762">
                  <c:v>43134.802083333401</c:v>
                </c:pt>
                <c:pt idx="9763">
                  <c:v>43134.822916666599</c:v>
                </c:pt>
                <c:pt idx="9764">
                  <c:v>43134.84375</c:v>
                </c:pt>
                <c:pt idx="9765">
                  <c:v>43134.864583333401</c:v>
                </c:pt>
                <c:pt idx="9766">
                  <c:v>43134.885416666599</c:v>
                </c:pt>
                <c:pt idx="9767">
                  <c:v>43134.90625</c:v>
                </c:pt>
                <c:pt idx="9768">
                  <c:v>43134.927083333401</c:v>
                </c:pt>
                <c:pt idx="9769">
                  <c:v>43134.947916666599</c:v>
                </c:pt>
                <c:pt idx="9770">
                  <c:v>43134.96875</c:v>
                </c:pt>
                <c:pt idx="9771">
                  <c:v>43134.989583333401</c:v>
                </c:pt>
                <c:pt idx="9772">
                  <c:v>43135.010416666599</c:v>
                </c:pt>
                <c:pt idx="9773">
                  <c:v>43135.03125</c:v>
                </c:pt>
                <c:pt idx="9774">
                  <c:v>43135.052083333401</c:v>
                </c:pt>
                <c:pt idx="9775">
                  <c:v>43135.072916666599</c:v>
                </c:pt>
                <c:pt idx="9776">
                  <c:v>43135.09375</c:v>
                </c:pt>
                <c:pt idx="9777">
                  <c:v>43135.114583333401</c:v>
                </c:pt>
                <c:pt idx="9778">
                  <c:v>43135.135416666599</c:v>
                </c:pt>
                <c:pt idx="9779">
                  <c:v>43135.15625</c:v>
                </c:pt>
                <c:pt idx="9780">
                  <c:v>43135.177083333401</c:v>
                </c:pt>
                <c:pt idx="9781">
                  <c:v>43135.197916666599</c:v>
                </c:pt>
                <c:pt idx="9782">
                  <c:v>43135.21875</c:v>
                </c:pt>
                <c:pt idx="9783">
                  <c:v>43135.239583333401</c:v>
                </c:pt>
                <c:pt idx="9784">
                  <c:v>43135.260416666599</c:v>
                </c:pt>
                <c:pt idx="9785">
                  <c:v>43135.28125</c:v>
                </c:pt>
                <c:pt idx="9786">
                  <c:v>43135.302083333401</c:v>
                </c:pt>
                <c:pt idx="9787">
                  <c:v>43135.322916666599</c:v>
                </c:pt>
                <c:pt idx="9788">
                  <c:v>43135.34375</c:v>
                </c:pt>
                <c:pt idx="9789">
                  <c:v>43135.364583333401</c:v>
                </c:pt>
                <c:pt idx="9790">
                  <c:v>43135.385416666599</c:v>
                </c:pt>
                <c:pt idx="9791">
                  <c:v>43135.40625</c:v>
                </c:pt>
                <c:pt idx="9792">
                  <c:v>43135.427083333401</c:v>
                </c:pt>
                <c:pt idx="9793">
                  <c:v>43135.447916666599</c:v>
                </c:pt>
                <c:pt idx="9794">
                  <c:v>43135.46875</c:v>
                </c:pt>
                <c:pt idx="9795">
                  <c:v>43135.489583333401</c:v>
                </c:pt>
                <c:pt idx="9796">
                  <c:v>43135.510416666599</c:v>
                </c:pt>
                <c:pt idx="9797">
                  <c:v>43135.53125</c:v>
                </c:pt>
                <c:pt idx="9798">
                  <c:v>43135.552083333401</c:v>
                </c:pt>
                <c:pt idx="9799">
                  <c:v>43135.572916666599</c:v>
                </c:pt>
                <c:pt idx="9800">
                  <c:v>43135.59375</c:v>
                </c:pt>
                <c:pt idx="9801">
                  <c:v>43135.614583333401</c:v>
                </c:pt>
                <c:pt idx="9802">
                  <c:v>43135.635416666599</c:v>
                </c:pt>
                <c:pt idx="9803">
                  <c:v>43135.65625</c:v>
                </c:pt>
                <c:pt idx="9804">
                  <c:v>43135.677083333401</c:v>
                </c:pt>
                <c:pt idx="9805">
                  <c:v>43135.697916666599</c:v>
                </c:pt>
                <c:pt idx="9806">
                  <c:v>43135.71875</c:v>
                </c:pt>
                <c:pt idx="9807">
                  <c:v>43135.739583333401</c:v>
                </c:pt>
                <c:pt idx="9808">
                  <c:v>43135.760416666599</c:v>
                </c:pt>
                <c:pt idx="9809">
                  <c:v>43135.78125</c:v>
                </c:pt>
                <c:pt idx="9810">
                  <c:v>43135.802083333401</c:v>
                </c:pt>
                <c:pt idx="9811">
                  <c:v>43135.822916666599</c:v>
                </c:pt>
                <c:pt idx="9812">
                  <c:v>43135.84375</c:v>
                </c:pt>
                <c:pt idx="9813">
                  <c:v>43135.864583333401</c:v>
                </c:pt>
                <c:pt idx="9814">
                  <c:v>43135.885416666599</c:v>
                </c:pt>
                <c:pt idx="9815">
                  <c:v>43135.90625</c:v>
                </c:pt>
                <c:pt idx="9816">
                  <c:v>43135.927083333401</c:v>
                </c:pt>
                <c:pt idx="9817">
                  <c:v>43135.947916666599</c:v>
                </c:pt>
                <c:pt idx="9818">
                  <c:v>43135.96875</c:v>
                </c:pt>
                <c:pt idx="9819">
                  <c:v>43135.989583333401</c:v>
                </c:pt>
                <c:pt idx="9820">
                  <c:v>43136.010416666599</c:v>
                </c:pt>
                <c:pt idx="9821">
                  <c:v>43136.03125</c:v>
                </c:pt>
                <c:pt idx="9822">
                  <c:v>43136.052083333401</c:v>
                </c:pt>
                <c:pt idx="9823">
                  <c:v>43136.072916666599</c:v>
                </c:pt>
                <c:pt idx="9824">
                  <c:v>43136.09375</c:v>
                </c:pt>
                <c:pt idx="9825">
                  <c:v>43136.114583333401</c:v>
                </c:pt>
                <c:pt idx="9826">
                  <c:v>43136.135416666599</c:v>
                </c:pt>
                <c:pt idx="9827">
                  <c:v>43136.15625</c:v>
                </c:pt>
                <c:pt idx="9828">
                  <c:v>43136.177083333401</c:v>
                </c:pt>
                <c:pt idx="9829">
                  <c:v>43136.197916666599</c:v>
                </c:pt>
                <c:pt idx="9830">
                  <c:v>43136.21875</c:v>
                </c:pt>
                <c:pt idx="9831">
                  <c:v>43136.239583333401</c:v>
                </c:pt>
                <c:pt idx="9832">
                  <c:v>43136.260416666599</c:v>
                </c:pt>
                <c:pt idx="9833">
                  <c:v>43136.28125</c:v>
                </c:pt>
                <c:pt idx="9834">
                  <c:v>43136.302083333401</c:v>
                </c:pt>
                <c:pt idx="9835">
                  <c:v>43136.322916666599</c:v>
                </c:pt>
                <c:pt idx="9836">
                  <c:v>43136.34375</c:v>
                </c:pt>
                <c:pt idx="9837">
                  <c:v>43136.364583333401</c:v>
                </c:pt>
                <c:pt idx="9838">
                  <c:v>43136.385416666599</c:v>
                </c:pt>
                <c:pt idx="9839">
                  <c:v>43136.40625</c:v>
                </c:pt>
                <c:pt idx="9840">
                  <c:v>43136.427083333401</c:v>
                </c:pt>
                <c:pt idx="9841">
                  <c:v>43136.447916666599</c:v>
                </c:pt>
                <c:pt idx="9842">
                  <c:v>43136.46875</c:v>
                </c:pt>
                <c:pt idx="9843">
                  <c:v>43136.489583333401</c:v>
                </c:pt>
                <c:pt idx="9844">
                  <c:v>43136.510416666599</c:v>
                </c:pt>
                <c:pt idx="9845">
                  <c:v>43136.53125</c:v>
                </c:pt>
                <c:pt idx="9846">
                  <c:v>43136.552083333401</c:v>
                </c:pt>
                <c:pt idx="9847">
                  <c:v>43136.572916666599</c:v>
                </c:pt>
                <c:pt idx="9848">
                  <c:v>43136.59375</c:v>
                </c:pt>
                <c:pt idx="9849">
                  <c:v>43136.614583333401</c:v>
                </c:pt>
                <c:pt idx="9850">
                  <c:v>43136.635416666599</c:v>
                </c:pt>
                <c:pt idx="9851">
                  <c:v>43136.65625</c:v>
                </c:pt>
                <c:pt idx="9852">
                  <c:v>43136.677083333401</c:v>
                </c:pt>
                <c:pt idx="9853">
                  <c:v>43136.697916666599</c:v>
                </c:pt>
                <c:pt idx="9854">
                  <c:v>43136.71875</c:v>
                </c:pt>
                <c:pt idx="9855">
                  <c:v>43136.739583333401</c:v>
                </c:pt>
                <c:pt idx="9856">
                  <c:v>43136.760416666599</c:v>
                </c:pt>
                <c:pt idx="9857">
                  <c:v>43136.78125</c:v>
                </c:pt>
                <c:pt idx="9858">
                  <c:v>43136.802083333401</c:v>
                </c:pt>
                <c:pt idx="9859">
                  <c:v>43136.822916666599</c:v>
                </c:pt>
                <c:pt idx="9860">
                  <c:v>43136.84375</c:v>
                </c:pt>
                <c:pt idx="9861">
                  <c:v>43136.864583333401</c:v>
                </c:pt>
                <c:pt idx="9862">
                  <c:v>43136.885416666599</c:v>
                </c:pt>
                <c:pt idx="9863">
                  <c:v>43136.90625</c:v>
                </c:pt>
                <c:pt idx="9864">
                  <c:v>43136.927083333401</c:v>
                </c:pt>
                <c:pt idx="9865">
                  <c:v>43136.947916666599</c:v>
                </c:pt>
                <c:pt idx="9866">
                  <c:v>43136.96875</c:v>
                </c:pt>
                <c:pt idx="9867">
                  <c:v>43136.989583333401</c:v>
                </c:pt>
                <c:pt idx="9868">
                  <c:v>43137.010416666599</c:v>
                </c:pt>
                <c:pt idx="9869">
                  <c:v>43137.03125</c:v>
                </c:pt>
                <c:pt idx="9870">
                  <c:v>43137.052083333401</c:v>
                </c:pt>
                <c:pt idx="9871">
                  <c:v>43137.072916666599</c:v>
                </c:pt>
                <c:pt idx="9872">
                  <c:v>43137.09375</c:v>
                </c:pt>
                <c:pt idx="9873">
                  <c:v>43137.114583333401</c:v>
                </c:pt>
                <c:pt idx="9874">
                  <c:v>43137.135416666599</c:v>
                </c:pt>
                <c:pt idx="9875">
                  <c:v>43137.15625</c:v>
                </c:pt>
                <c:pt idx="9876">
                  <c:v>43137.177083333401</c:v>
                </c:pt>
                <c:pt idx="9877">
                  <c:v>43137.197916666599</c:v>
                </c:pt>
                <c:pt idx="9878">
                  <c:v>43137.21875</c:v>
                </c:pt>
                <c:pt idx="9879">
                  <c:v>43137.239583333401</c:v>
                </c:pt>
                <c:pt idx="9880">
                  <c:v>43137.260416666599</c:v>
                </c:pt>
                <c:pt idx="9881">
                  <c:v>43137.28125</c:v>
                </c:pt>
                <c:pt idx="9882">
                  <c:v>43137.302083333401</c:v>
                </c:pt>
                <c:pt idx="9883">
                  <c:v>43137.322916666599</c:v>
                </c:pt>
                <c:pt idx="9884">
                  <c:v>43137.34375</c:v>
                </c:pt>
                <c:pt idx="9885">
                  <c:v>43137.364583333401</c:v>
                </c:pt>
                <c:pt idx="9886">
                  <c:v>43137.385416666599</c:v>
                </c:pt>
                <c:pt idx="9887">
                  <c:v>43137.40625</c:v>
                </c:pt>
                <c:pt idx="9888">
                  <c:v>43137.427083333401</c:v>
                </c:pt>
                <c:pt idx="9889">
                  <c:v>43137.447916666599</c:v>
                </c:pt>
                <c:pt idx="9890">
                  <c:v>43137.46875</c:v>
                </c:pt>
                <c:pt idx="9891">
                  <c:v>43137.489583333401</c:v>
                </c:pt>
                <c:pt idx="9892">
                  <c:v>43137.510416666599</c:v>
                </c:pt>
                <c:pt idx="9893">
                  <c:v>43137.53125</c:v>
                </c:pt>
                <c:pt idx="9894">
                  <c:v>43137.552083333401</c:v>
                </c:pt>
                <c:pt idx="9895">
                  <c:v>43137.572916666599</c:v>
                </c:pt>
                <c:pt idx="9896">
                  <c:v>43137.59375</c:v>
                </c:pt>
                <c:pt idx="9897">
                  <c:v>43137.614583333401</c:v>
                </c:pt>
                <c:pt idx="9898">
                  <c:v>43137.635416666599</c:v>
                </c:pt>
                <c:pt idx="9899">
                  <c:v>43137.65625</c:v>
                </c:pt>
                <c:pt idx="9900">
                  <c:v>43137.677083333401</c:v>
                </c:pt>
                <c:pt idx="9901">
                  <c:v>43137.697916666599</c:v>
                </c:pt>
                <c:pt idx="9902">
                  <c:v>43137.71875</c:v>
                </c:pt>
                <c:pt idx="9903">
                  <c:v>43137.739583333401</c:v>
                </c:pt>
                <c:pt idx="9904">
                  <c:v>43137.760416666599</c:v>
                </c:pt>
                <c:pt idx="9905">
                  <c:v>43137.78125</c:v>
                </c:pt>
                <c:pt idx="9906">
                  <c:v>43137.802083333401</c:v>
                </c:pt>
                <c:pt idx="9907">
                  <c:v>43137.822916666599</c:v>
                </c:pt>
                <c:pt idx="9908">
                  <c:v>43137.84375</c:v>
                </c:pt>
                <c:pt idx="9909">
                  <c:v>43137.864583333401</c:v>
                </c:pt>
                <c:pt idx="9910">
                  <c:v>43137.885416666599</c:v>
                </c:pt>
                <c:pt idx="9911">
                  <c:v>43137.90625</c:v>
                </c:pt>
                <c:pt idx="9912">
                  <c:v>43137.927083333401</c:v>
                </c:pt>
                <c:pt idx="9913">
                  <c:v>43137.947916666599</c:v>
                </c:pt>
                <c:pt idx="9914">
                  <c:v>43137.96875</c:v>
                </c:pt>
                <c:pt idx="9915">
                  <c:v>43137.989583333401</c:v>
                </c:pt>
                <c:pt idx="9916">
                  <c:v>43138.010416666599</c:v>
                </c:pt>
                <c:pt idx="9917">
                  <c:v>43138.03125</c:v>
                </c:pt>
                <c:pt idx="9918">
                  <c:v>43138.052083333401</c:v>
                </c:pt>
                <c:pt idx="9919">
                  <c:v>43138.072916666599</c:v>
                </c:pt>
                <c:pt idx="9920">
                  <c:v>43138.09375</c:v>
                </c:pt>
                <c:pt idx="9921">
                  <c:v>43138.114583333401</c:v>
                </c:pt>
                <c:pt idx="9922">
                  <c:v>43138.135416666599</c:v>
                </c:pt>
                <c:pt idx="9923">
                  <c:v>43138.15625</c:v>
                </c:pt>
                <c:pt idx="9924">
                  <c:v>43138.177083333401</c:v>
                </c:pt>
                <c:pt idx="9925">
                  <c:v>43138.197916666599</c:v>
                </c:pt>
                <c:pt idx="9926">
                  <c:v>43138.21875</c:v>
                </c:pt>
                <c:pt idx="9927">
                  <c:v>43138.239583333401</c:v>
                </c:pt>
                <c:pt idx="9928">
                  <c:v>43138.260416666599</c:v>
                </c:pt>
                <c:pt idx="9929">
                  <c:v>43138.28125</c:v>
                </c:pt>
                <c:pt idx="9930">
                  <c:v>43138.302083333401</c:v>
                </c:pt>
                <c:pt idx="9931">
                  <c:v>43138.322916666599</c:v>
                </c:pt>
                <c:pt idx="9932">
                  <c:v>43138.34375</c:v>
                </c:pt>
                <c:pt idx="9933">
                  <c:v>43138.364583333401</c:v>
                </c:pt>
                <c:pt idx="9934">
                  <c:v>43138.385416666599</c:v>
                </c:pt>
                <c:pt idx="9935">
                  <c:v>43138.40625</c:v>
                </c:pt>
                <c:pt idx="9936">
                  <c:v>43138.427083333401</c:v>
                </c:pt>
                <c:pt idx="9937">
                  <c:v>43138.447916666599</c:v>
                </c:pt>
                <c:pt idx="9938">
                  <c:v>43138.46875</c:v>
                </c:pt>
                <c:pt idx="9939">
                  <c:v>43138.489583333401</c:v>
                </c:pt>
                <c:pt idx="9940">
                  <c:v>43138.510416666599</c:v>
                </c:pt>
                <c:pt idx="9941">
                  <c:v>43138.53125</c:v>
                </c:pt>
                <c:pt idx="9942">
                  <c:v>43138.552083333401</c:v>
                </c:pt>
                <c:pt idx="9943">
                  <c:v>43138.572916666599</c:v>
                </c:pt>
                <c:pt idx="9944">
                  <c:v>43138.59375</c:v>
                </c:pt>
                <c:pt idx="9945">
                  <c:v>43138.614583333401</c:v>
                </c:pt>
                <c:pt idx="9946">
                  <c:v>43138.635416666599</c:v>
                </c:pt>
                <c:pt idx="9947">
                  <c:v>43138.65625</c:v>
                </c:pt>
                <c:pt idx="9948">
                  <c:v>43138.677083333401</c:v>
                </c:pt>
                <c:pt idx="9949">
                  <c:v>43138.697916666599</c:v>
                </c:pt>
                <c:pt idx="9950">
                  <c:v>43138.71875</c:v>
                </c:pt>
                <c:pt idx="9951">
                  <c:v>43138.739583333401</c:v>
                </c:pt>
                <c:pt idx="9952">
                  <c:v>43138.760416666599</c:v>
                </c:pt>
                <c:pt idx="9953">
                  <c:v>43138.78125</c:v>
                </c:pt>
                <c:pt idx="9954">
                  <c:v>43138.802083333401</c:v>
                </c:pt>
                <c:pt idx="9955">
                  <c:v>43138.822916666599</c:v>
                </c:pt>
                <c:pt idx="9956">
                  <c:v>43138.84375</c:v>
                </c:pt>
                <c:pt idx="9957">
                  <c:v>43138.864583333401</c:v>
                </c:pt>
                <c:pt idx="9958">
                  <c:v>43138.885416666599</c:v>
                </c:pt>
                <c:pt idx="9959">
                  <c:v>43138.90625</c:v>
                </c:pt>
                <c:pt idx="9960">
                  <c:v>43138.927083333401</c:v>
                </c:pt>
                <c:pt idx="9961">
                  <c:v>43138.947916666599</c:v>
                </c:pt>
                <c:pt idx="9962">
                  <c:v>43138.96875</c:v>
                </c:pt>
                <c:pt idx="9963">
                  <c:v>43138.989583333401</c:v>
                </c:pt>
                <c:pt idx="9964">
                  <c:v>43139.010416666599</c:v>
                </c:pt>
                <c:pt idx="9965">
                  <c:v>43139.03125</c:v>
                </c:pt>
                <c:pt idx="9966">
                  <c:v>43139.052083333401</c:v>
                </c:pt>
                <c:pt idx="9967">
                  <c:v>43139.072916666599</c:v>
                </c:pt>
                <c:pt idx="9968">
                  <c:v>43139.09375</c:v>
                </c:pt>
                <c:pt idx="9969">
                  <c:v>43139.114583333401</c:v>
                </c:pt>
                <c:pt idx="9970">
                  <c:v>43139.135416666599</c:v>
                </c:pt>
                <c:pt idx="9971">
                  <c:v>43139.15625</c:v>
                </c:pt>
                <c:pt idx="9972">
                  <c:v>43139.177083333401</c:v>
                </c:pt>
                <c:pt idx="9973">
                  <c:v>43139.197916666599</c:v>
                </c:pt>
                <c:pt idx="9974">
                  <c:v>43139.21875</c:v>
                </c:pt>
                <c:pt idx="9975">
                  <c:v>43139.239583333401</c:v>
                </c:pt>
                <c:pt idx="9976">
                  <c:v>43139.260416666599</c:v>
                </c:pt>
                <c:pt idx="9977">
                  <c:v>43139.28125</c:v>
                </c:pt>
                <c:pt idx="9978">
                  <c:v>43139.302083333401</c:v>
                </c:pt>
                <c:pt idx="9979">
                  <c:v>43139.322916666599</c:v>
                </c:pt>
                <c:pt idx="9980">
                  <c:v>43139.34375</c:v>
                </c:pt>
                <c:pt idx="9981">
                  <c:v>43139.364583333401</c:v>
                </c:pt>
                <c:pt idx="9982">
                  <c:v>43139.385416666599</c:v>
                </c:pt>
                <c:pt idx="9983">
                  <c:v>43139.40625</c:v>
                </c:pt>
                <c:pt idx="9984">
                  <c:v>43139.427083333401</c:v>
                </c:pt>
                <c:pt idx="9985">
                  <c:v>43139.447916666599</c:v>
                </c:pt>
                <c:pt idx="9986">
                  <c:v>43139.46875</c:v>
                </c:pt>
                <c:pt idx="9987">
                  <c:v>43139.489583333401</c:v>
                </c:pt>
                <c:pt idx="9988">
                  <c:v>43139.510416666599</c:v>
                </c:pt>
                <c:pt idx="9989">
                  <c:v>43139.53125</c:v>
                </c:pt>
                <c:pt idx="9990">
                  <c:v>43139.552083333401</c:v>
                </c:pt>
                <c:pt idx="9991">
                  <c:v>43139.572916666599</c:v>
                </c:pt>
                <c:pt idx="9992">
                  <c:v>43139.59375</c:v>
                </c:pt>
                <c:pt idx="9993">
                  <c:v>43139.614583333401</c:v>
                </c:pt>
                <c:pt idx="9994">
                  <c:v>43139.635416666599</c:v>
                </c:pt>
                <c:pt idx="9995">
                  <c:v>43139.65625</c:v>
                </c:pt>
                <c:pt idx="9996">
                  <c:v>43139.677083333401</c:v>
                </c:pt>
                <c:pt idx="9997">
                  <c:v>43139.697916666599</c:v>
                </c:pt>
                <c:pt idx="9998">
                  <c:v>43139.71875</c:v>
                </c:pt>
                <c:pt idx="9999">
                  <c:v>43139.739583333401</c:v>
                </c:pt>
                <c:pt idx="10000">
                  <c:v>43139.760416666599</c:v>
                </c:pt>
                <c:pt idx="10001">
                  <c:v>43139.78125</c:v>
                </c:pt>
                <c:pt idx="10002">
                  <c:v>43139.802083333401</c:v>
                </c:pt>
                <c:pt idx="10003">
                  <c:v>43139.822916666599</c:v>
                </c:pt>
                <c:pt idx="10004">
                  <c:v>43139.84375</c:v>
                </c:pt>
                <c:pt idx="10005">
                  <c:v>43139.864583333401</c:v>
                </c:pt>
                <c:pt idx="10006">
                  <c:v>43139.885416666599</c:v>
                </c:pt>
                <c:pt idx="10007">
                  <c:v>43139.90625</c:v>
                </c:pt>
                <c:pt idx="10008">
                  <c:v>43139.927083333401</c:v>
                </c:pt>
                <c:pt idx="10009">
                  <c:v>43139.947916666599</c:v>
                </c:pt>
                <c:pt idx="10010">
                  <c:v>43139.96875</c:v>
                </c:pt>
                <c:pt idx="10011">
                  <c:v>43139.989583333401</c:v>
                </c:pt>
                <c:pt idx="10012">
                  <c:v>43140.010416666599</c:v>
                </c:pt>
                <c:pt idx="10013">
                  <c:v>43140.03125</c:v>
                </c:pt>
                <c:pt idx="10014">
                  <c:v>43140.052083333401</c:v>
                </c:pt>
                <c:pt idx="10015">
                  <c:v>43140.072916666599</c:v>
                </c:pt>
                <c:pt idx="10016">
                  <c:v>43140.09375</c:v>
                </c:pt>
                <c:pt idx="10017">
                  <c:v>43140.114583333401</c:v>
                </c:pt>
                <c:pt idx="10018">
                  <c:v>43140.135416666599</c:v>
                </c:pt>
                <c:pt idx="10019">
                  <c:v>43140.15625</c:v>
                </c:pt>
                <c:pt idx="10020">
                  <c:v>43140.177083333401</c:v>
                </c:pt>
                <c:pt idx="10021">
                  <c:v>43140.197916666599</c:v>
                </c:pt>
                <c:pt idx="10022">
                  <c:v>43140.21875</c:v>
                </c:pt>
                <c:pt idx="10023">
                  <c:v>43140.239583333401</c:v>
                </c:pt>
                <c:pt idx="10024">
                  <c:v>43140.260416666599</c:v>
                </c:pt>
                <c:pt idx="10025">
                  <c:v>43140.28125</c:v>
                </c:pt>
                <c:pt idx="10026">
                  <c:v>43140.302083333401</c:v>
                </c:pt>
                <c:pt idx="10027">
                  <c:v>43140.322916666599</c:v>
                </c:pt>
                <c:pt idx="10028">
                  <c:v>43140.34375</c:v>
                </c:pt>
                <c:pt idx="10029">
                  <c:v>43140.364583333401</c:v>
                </c:pt>
                <c:pt idx="10030">
                  <c:v>43140.385416666599</c:v>
                </c:pt>
                <c:pt idx="10031">
                  <c:v>43140.40625</c:v>
                </c:pt>
                <c:pt idx="10032">
                  <c:v>43140.427083333401</c:v>
                </c:pt>
                <c:pt idx="10033">
                  <c:v>43140.447916666599</c:v>
                </c:pt>
                <c:pt idx="10034">
                  <c:v>43140.46875</c:v>
                </c:pt>
                <c:pt idx="10035">
                  <c:v>43140.489583333401</c:v>
                </c:pt>
                <c:pt idx="10036">
                  <c:v>43140.510416666599</c:v>
                </c:pt>
                <c:pt idx="10037">
                  <c:v>43140.53125</c:v>
                </c:pt>
                <c:pt idx="10038">
                  <c:v>43140.552083333401</c:v>
                </c:pt>
                <c:pt idx="10039">
                  <c:v>43140.572916666599</c:v>
                </c:pt>
                <c:pt idx="10040">
                  <c:v>43140.59375</c:v>
                </c:pt>
                <c:pt idx="10041">
                  <c:v>43140.614583333401</c:v>
                </c:pt>
                <c:pt idx="10042">
                  <c:v>43140.635416666599</c:v>
                </c:pt>
                <c:pt idx="10043">
                  <c:v>43140.65625</c:v>
                </c:pt>
                <c:pt idx="10044">
                  <c:v>43140.677083333401</c:v>
                </c:pt>
                <c:pt idx="10045">
                  <c:v>43140.697916666599</c:v>
                </c:pt>
                <c:pt idx="10046">
                  <c:v>43140.71875</c:v>
                </c:pt>
                <c:pt idx="10047">
                  <c:v>43140.739583333401</c:v>
                </c:pt>
                <c:pt idx="10048">
                  <c:v>43140.760416666599</c:v>
                </c:pt>
                <c:pt idx="10049">
                  <c:v>43140.78125</c:v>
                </c:pt>
                <c:pt idx="10050">
                  <c:v>43140.802083333401</c:v>
                </c:pt>
                <c:pt idx="10051">
                  <c:v>43140.822916666599</c:v>
                </c:pt>
                <c:pt idx="10052">
                  <c:v>43140.84375</c:v>
                </c:pt>
                <c:pt idx="10053">
                  <c:v>43140.864583333401</c:v>
                </c:pt>
                <c:pt idx="10054">
                  <c:v>43140.885416666599</c:v>
                </c:pt>
                <c:pt idx="10055">
                  <c:v>43140.90625</c:v>
                </c:pt>
                <c:pt idx="10056">
                  <c:v>43140.927083333401</c:v>
                </c:pt>
                <c:pt idx="10057">
                  <c:v>43140.947916666599</c:v>
                </c:pt>
                <c:pt idx="10058">
                  <c:v>43140.96875</c:v>
                </c:pt>
                <c:pt idx="10059">
                  <c:v>43140.989583333401</c:v>
                </c:pt>
                <c:pt idx="10060">
                  <c:v>43141.010416666599</c:v>
                </c:pt>
                <c:pt idx="10061">
                  <c:v>43141.03125</c:v>
                </c:pt>
                <c:pt idx="10062">
                  <c:v>43141.052083333401</c:v>
                </c:pt>
                <c:pt idx="10063">
                  <c:v>43141.072916666599</c:v>
                </c:pt>
                <c:pt idx="10064">
                  <c:v>43141.09375</c:v>
                </c:pt>
                <c:pt idx="10065">
                  <c:v>43141.114583333401</c:v>
                </c:pt>
                <c:pt idx="10066">
                  <c:v>43141.135416666599</c:v>
                </c:pt>
                <c:pt idx="10067">
                  <c:v>43141.15625</c:v>
                </c:pt>
                <c:pt idx="10068">
                  <c:v>43141.177083333401</c:v>
                </c:pt>
                <c:pt idx="10069">
                  <c:v>43141.197916666599</c:v>
                </c:pt>
                <c:pt idx="10070">
                  <c:v>43141.21875</c:v>
                </c:pt>
                <c:pt idx="10071">
                  <c:v>43141.239583333401</c:v>
                </c:pt>
                <c:pt idx="10072">
                  <c:v>43141.260416666599</c:v>
                </c:pt>
                <c:pt idx="10073">
                  <c:v>43141.28125</c:v>
                </c:pt>
                <c:pt idx="10074">
                  <c:v>43141.302083333401</c:v>
                </c:pt>
                <c:pt idx="10075">
                  <c:v>43141.322916666599</c:v>
                </c:pt>
                <c:pt idx="10076">
                  <c:v>43141.34375</c:v>
                </c:pt>
                <c:pt idx="10077">
                  <c:v>43141.364583333401</c:v>
                </c:pt>
                <c:pt idx="10078">
                  <c:v>43141.385416666599</c:v>
                </c:pt>
                <c:pt idx="10079">
                  <c:v>43141.40625</c:v>
                </c:pt>
                <c:pt idx="10080">
                  <c:v>43141.427083333401</c:v>
                </c:pt>
                <c:pt idx="10081">
                  <c:v>43141.447916666599</c:v>
                </c:pt>
                <c:pt idx="10082">
                  <c:v>43141.46875</c:v>
                </c:pt>
                <c:pt idx="10083">
                  <c:v>43141.489583333401</c:v>
                </c:pt>
                <c:pt idx="10084">
                  <c:v>43141.510416666599</c:v>
                </c:pt>
                <c:pt idx="10085">
                  <c:v>43141.53125</c:v>
                </c:pt>
                <c:pt idx="10086">
                  <c:v>43141.552083333401</c:v>
                </c:pt>
                <c:pt idx="10087">
                  <c:v>43141.572916666599</c:v>
                </c:pt>
                <c:pt idx="10088">
                  <c:v>43141.59375</c:v>
                </c:pt>
                <c:pt idx="10089">
                  <c:v>43141.614583333401</c:v>
                </c:pt>
                <c:pt idx="10090">
                  <c:v>43141.635416666599</c:v>
                </c:pt>
                <c:pt idx="10091">
                  <c:v>43141.65625</c:v>
                </c:pt>
                <c:pt idx="10092">
                  <c:v>43141.677083333401</c:v>
                </c:pt>
                <c:pt idx="10093">
                  <c:v>43141.697916666599</c:v>
                </c:pt>
                <c:pt idx="10094">
                  <c:v>43141.71875</c:v>
                </c:pt>
                <c:pt idx="10095">
                  <c:v>43141.739583333401</c:v>
                </c:pt>
                <c:pt idx="10096">
                  <c:v>43141.760416666599</c:v>
                </c:pt>
                <c:pt idx="10097">
                  <c:v>43141.78125</c:v>
                </c:pt>
                <c:pt idx="10098">
                  <c:v>43141.802083333401</c:v>
                </c:pt>
                <c:pt idx="10099">
                  <c:v>43141.822916666599</c:v>
                </c:pt>
                <c:pt idx="10100">
                  <c:v>43141.84375</c:v>
                </c:pt>
                <c:pt idx="10101">
                  <c:v>43141.864583333401</c:v>
                </c:pt>
                <c:pt idx="10102">
                  <c:v>43141.885416666599</c:v>
                </c:pt>
                <c:pt idx="10103">
                  <c:v>43141.90625</c:v>
                </c:pt>
                <c:pt idx="10104">
                  <c:v>43141.927083333401</c:v>
                </c:pt>
                <c:pt idx="10105">
                  <c:v>43141.947916666599</c:v>
                </c:pt>
                <c:pt idx="10106">
                  <c:v>43141.96875</c:v>
                </c:pt>
                <c:pt idx="10107">
                  <c:v>43141.989583333401</c:v>
                </c:pt>
                <c:pt idx="10108">
                  <c:v>43142.010416666599</c:v>
                </c:pt>
                <c:pt idx="10109">
                  <c:v>43142.03125</c:v>
                </c:pt>
                <c:pt idx="10110">
                  <c:v>43142.052083333401</c:v>
                </c:pt>
                <c:pt idx="10111">
                  <c:v>43142.072916666599</c:v>
                </c:pt>
                <c:pt idx="10112">
                  <c:v>43142.09375</c:v>
                </c:pt>
                <c:pt idx="10113">
                  <c:v>43142.114583333401</c:v>
                </c:pt>
                <c:pt idx="10114">
                  <c:v>43142.135416666599</c:v>
                </c:pt>
                <c:pt idx="10115">
                  <c:v>43142.15625</c:v>
                </c:pt>
                <c:pt idx="10116">
                  <c:v>43142.177083333401</c:v>
                </c:pt>
                <c:pt idx="10117">
                  <c:v>43142.197916666599</c:v>
                </c:pt>
                <c:pt idx="10118">
                  <c:v>43142.21875</c:v>
                </c:pt>
                <c:pt idx="10119">
                  <c:v>43142.239583333401</c:v>
                </c:pt>
                <c:pt idx="10120">
                  <c:v>43142.260416666599</c:v>
                </c:pt>
                <c:pt idx="10121">
                  <c:v>43142.28125</c:v>
                </c:pt>
                <c:pt idx="10122">
                  <c:v>43142.302083333401</c:v>
                </c:pt>
                <c:pt idx="10123">
                  <c:v>43142.322916666599</c:v>
                </c:pt>
                <c:pt idx="10124">
                  <c:v>43142.34375</c:v>
                </c:pt>
                <c:pt idx="10125">
                  <c:v>43142.364583333401</c:v>
                </c:pt>
                <c:pt idx="10126">
                  <c:v>43142.385416666599</c:v>
                </c:pt>
                <c:pt idx="10127">
                  <c:v>43142.40625</c:v>
                </c:pt>
                <c:pt idx="10128">
                  <c:v>43142.427083333401</c:v>
                </c:pt>
                <c:pt idx="10129">
                  <c:v>43142.447916666599</c:v>
                </c:pt>
                <c:pt idx="10130">
                  <c:v>43142.46875</c:v>
                </c:pt>
                <c:pt idx="10131">
                  <c:v>43142.489583333401</c:v>
                </c:pt>
                <c:pt idx="10132">
                  <c:v>43142.510416666599</c:v>
                </c:pt>
                <c:pt idx="10133">
                  <c:v>43142.53125</c:v>
                </c:pt>
                <c:pt idx="10134">
                  <c:v>43142.552083333401</c:v>
                </c:pt>
                <c:pt idx="10135">
                  <c:v>43142.572916666599</c:v>
                </c:pt>
                <c:pt idx="10136">
                  <c:v>43142.59375</c:v>
                </c:pt>
                <c:pt idx="10137">
                  <c:v>43142.614583333401</c:v>
                </c:pt>
                <c:pt idx="10138">
                  <c:v>43142.635416666599</c:v>
                </c:pt>
                <c:pt idx="10139">
                  <c:v>43142.65625</c:v>
                </c:pt>
                <c:pt idx="10140">
                  <c:v>43142.677083333401</c:v>
                </c:pt>
                <c:pt idx="10141">
                  <c:v>43142.697916666599</c:v>
                </c:pt>
                <c:pt idx="10142">
                  <c:v>43142.71875</c:v>
                </c:pt>
                <c:pt idx="10143">
                  <c:v>43142.739583333401</c:v>
                </c:pt>
                <c:pt idx="10144">
                  <c:v>43142.760416666599</c:v>
                </c:pt>
                <c:pt idx="10145">
                  <c:v>43142.78125</c:v>
                </c:pt>
                <c:pt idx="10146">
                  <c:v>43142.802083333401</c:v>
                </c:pt>
                <c:pt idx="10147">
                  <c:v>43142.822916666599</c:v>
                </c:pt>
                <c:pt idx="10148">
                  <c:v>43142.84375</c:v>
                </c:pt>
                <c:pt idx="10149">
                  <c:v>43142.864583333401</c:v>
                </c:pt>
                <c:pt idx="10150">
                  <c:v>43142.885416666599</c:v>
                </c:pt>
                <c:pt idx="10151">
                  <c:v>43142.90625</c:v>
                </c:pt>
                <c:pt idx="10152">
                  <c:v>43142.927083333401</c:v>
                </c:pt>
                <c:pt idx="10153">
                  <c:v>43142.947916666599</c:v>
                </c:pt>
                <c:pt idx="10154">
                  <c:v>43142.96875</c:v>
                </c:pt>
                <c:pt idx="10155">
                  <c:v>43142.989583333401</c:v>
                </c:pt>
                <c:pt idx="10156">
                  <c:v>43143.010416666599</c:v>
                </c:pt>
                <c:pt idx="10157">
                  <c:v>43143.03125</c:v>
                </c:pt>
                <c:pt idx="10158">
                  <c:v>43143.052083333401</c:v>
                </c:pt>
                <c:pt idx="10159">
                  <c:v>43143.072916666599</c:v>
                </c:pt>
                <c:pt idx="10160">
                  <c:v>43143.09375</c:v>
                </c:pt>
                <c:pt idx="10161">
                  <c:v>43143.114583333401</c:v>
                </c:pt>
                <c:pt idx="10162">
                  <c:v>43143.135416666599</c:v>
                </c:pt>
                <c:pt idx="10163">
                  <c:v>43143.15625</c:v>
                </c:pt>
                <c:pt idx="10164">
                  <c:v>43143.177083333401</c:v>
                </c:pt>
                <c:pt idx="10165">
                  <c:v>43143.197916666599</c:v>
                </c:pt>
                <c:pt idx="10166">
                  <c:v>43143.21875</c:v>
                </c:pt>
                <c:pt idx="10167">
                  <c:v>43143.239583333401</c:v>
                </c:pt>
                <c:pt idx="10168">
                  <c:v>43143.260416666599</c:v>
                </c:pt>
                <c:pt idx="10169">
                  <c:v>43143.28125</c:v>
                </c:pt>
                <c:pt idx="10170">
                  <c:v>43143.302083333401</c:v>
                </c:pt>
                <c:pt idx="10171">
                  <c:v>43143.322916666599</c:v>
                </c:pt>
                <c:pt idx="10172">
                  <c:v>43143.34375</c:v>
                </c:pt>
                <c:pt idx="10173">
                  <c:v>43143.364583333401</c:v>
                </c:pt>
                <c:pt idx="10174">
                  <c:v>43143.385416666599</c:v>
                </c:pt>
                <c:pt idx="10175">
                  <c:v>43143.40625</c:v>
                </c:pt>
                <c:pt idx="10176">
                  <c:v>43143.427083333401</c:v>
                </c:pt>
                <c:pt idx="10177">
                  <c:v>43143.447916666599</c:v>
                </c:pt>
                <c:pt idx="10178">
                  <c:v>43143.46875</c:v>
                </c:pt>
                <c:pt idx="10179">
                  <c:v>43143.489583333401</c:v>
                </c:pt>
                <c:pt idx="10180">
                  <c:v>43143.510416666599</c:v>
                </c:pt>
                <c:pt idx="10181">
                  <c:v>43143.53125</c:v>
                </c:pt>
                <c:pt idx="10182">
                  <c:v>43143.552083333401</c:v>
                </c:pt>
                <c:pt idx="10183">
                  <c:v>43143.572916666599</c:v>
                </c:pt>
                <c:pt idx="10184">
                  <c:v>43143.59375</c:v>
                </c:pt>
                <c:pt idx="10185">
                  <c:v>43143.614583333401</c:v>
                </c:pt>
                <c:pt idx="10186">
                  <c:v>43143.635416666599</c:v>
                </c:pt>
                <c:pt idx="10187">
                  <c:v>43143.65625</c:v>
                </c:pt>
                <c:pt idx="10188">
                  <c:v>43143.677083333401</c:v>
                </c:pt>
                <c:pt idx="10189">
                  <c:v>43143.697916666599</c:v>
                </c:pt>
                <c:pt idx="10190">
                  <c:v>43143.71875</c:v>
                </c:pt>
                <c:pt idx="10191">
                  <c:v>43143.739583333401</c:v>
                </c:pt>
                <c:pt idx="10192">
                  <c:v>43143.760416666599</c:v>
                </c:pt>
                <c:pt idx="10193">
                  <c:v>43143.78125</c:v>
                </c:pt>
                <c:pt idx="10194">
                  <c:v>43143.802083333401</c:v>
                </c:pt>
                <c:pt idx="10195">
                  <c:v>43143.822916666599</c:v>
                </c:pt>
                <c:pt idx="10196">
                  <c:v>43143.84375</c:v>
                </c:pt>
                <c:pt idx="10197">
                  <c:v>43143.864583333401</c:v>
                </c:pt>
                <c:pt idx="10198">
                  <c:v>43143.885416666599</c:v>
                </c:pt>
                <c:pt idx="10199">
                  <c:v>43143.90625</c:v>
                </c:pt>
                <c:pt idx="10200">
                  <c:v>43143.927083333401</c:v>
                </c:pt>
                <c:pt idx="10201">
                  <c:v>43143.947916666599</c:v>
                </c:pt>
                <c:pt idx="10202">
                  <c:v>43143.96875</c:v>
                </c:pt>
                <c:pt idx="10203">
                  <c:v>43143.989583333401</c:v>
                </c:pt>
                <c:pt idx="10204">
                  <c:v>43144.010416666599</c:v>
                </c:pt>
                <c:pt idx="10205">
                  <c:v>43144.03125</c:v>
                </c:pt>
                <c:pt idx="10206">
                  <c:v>43144.052083333401</c:v>
                </c:pt>
                <c:pt idx="10207">
                  <c:v>43144.072916666599</c:v>
                </c:pt>
                <c:pt idx="10208">
                  <c:v>43144.09375</c:v>
                </c:pt>
                <c:pt idx="10209">
                  <c:v>43144.114583333401</c:v>
                </c:pt>
                <c:pt idx="10210">
                  <c:v>43144.135416666599</c:v>
                </c:pt>
                <c:pt idx="10211">
                  <c:v>43144.15625</c:v>
                </c:pt>
                <c:pt idx="10212">
                  <c:v>43144.177083333401</c:v>
                </c:pt>
                <c:pt idx="10213">
                  <c:v>43144.197916666599</c:v>
                </c:pt>
                <c:pt idx="10214">
                  <c:v>43144.21875</c:v>
                </c:pt>
                <c:pt idx="10215">
                  <c:v>43144.239583333401</c:v>
                </c:pt>
                <c:pt idx="10216">
                  <c:v>43144.260416666599</c:v>
                </c:pt>
                <c:pt idx="10217">
                  <c:v>43144.28125</c:v>
                </c:pt>
                <c:pt idx="10218">
                  <c:v>43144.302083333401</c:v>
                </c:pt>
                <c:pt idx="10219">
                  <c:v>43144.322916666599</c:v>
                </c:pt>
                <c:pt idx="10220">
                  <c:v>43144.34375</c:v>
                </c:pt>
                <c:pt idx="10221">
                  <c:v>43144.364583333401</c:v>
                </c:pt>
                <c:pt idx="10222">
                  <c:v>43144.385416666599</c:v>
                </c:pt>
                <c:pt idx="10223">
                  <c:v>43144.40625</c:v>
                </c:pt>
                <c:pt idx="10224">
                  <c:v>43144.427083333401</c:v>
                </c:pt>
                <c:pt idx="10225">
                  <c:v>43144.447916666599</c:v>
                </c:pt>
                <c:pt idx="10226">
                  <c:v>43144.46875</c:v>
                </c:pt>
                <c:pt idx="10227">
                  <c:v>43144.489583333401</c:v>
                </c:pt>
                <c:pt idx="10228">
                  <c:v>43144.510416666599</c:v>
                </c:pt>
                <c:pt idx="10229">
                  <c:v>43144.53125</c:v>
                </c:pt>
                <c:pt idx="10230">
                  <c:v>43144.552083333401</c:v>
                </c:pt>
                <c:pt idx="10231">
                  <c:v>43144.572916666599</c:v>
                </c:pt>
                <c:pt idx="10232">
                  <c:v>43144.59375</c:v>
                </c:pt>
                <c:pt idx="10233">
                  <c:v>43144.614583333401</c:v>
                </c:pt>
                <c:pt idx="10234">
                  <c:v>43144.635416666599</c:v>
                </c:pt>
                <c:pt idx="10235">
                  <c:v>43144.65625</c:v>
                </c:pt>
                <c:pt idx="10236">
                  <c:v>43144.677083333401</c:v>
                </c:pt>
                <c:pt idx="10237">
                  <c:v>43144.697916666599</c:v>
                </c:pt>
                <c:pt idx="10238">
                  <c:v>43144.71875</c:v>
                </c:pt>
                <c:pt idx="10239">
                  <c:v>43144.739583333401</c:v>
                </c:pt>
                <c:pt idx="10240">
                  <c:v>43144.760416666599</c:v>
                </c:pt>
                <c:pt idx="10241">
                  <c:v>43144.78125</c:v>
                </c:pt>
                <c:pt idx="10242">
                  <c:v>43144.802083333401</c:v>
                </c:pt>
                <c:pt idx="10243">
                  <c:v>43144.822916666599</c:v>
                </c:pt>
                <c:pt idx="10244">
                  <c:v>43144.84375</c:v>
                </c:pt>
                <c:pt idx="10245">
                  <c:v>43144.864583333401</c:v>
                </c:pt>
                <c:pt idx="10246">
                  <c:v>43144.885416666599</c:v>
                </c:pt>
                <c:pt idx="10247">
                  <c:v>43144.90625</c:v>
                </c:pt>
                <c:pt idx="10248">
                  <c:v>43144.927083333401</c:v>
                </c:pt>
                <c:pt idx="10249">
                  <c:v>43144.947916666599</c:v>
                </c:pt>
                <c:pt idx="10250">
                  <c:v>43144.96875</c:v>
                </c:pt>
                <c:pt idx="10251">
                  <c:v>43144.989583333401</c:v>
                </c:pt>
                <c:pt idx="10252">
                  <c:v>43145.010416666599</c:v>
                </c:pt>
                <c:pt idx="10253">
                  <c:v>43145.03125</c:v>
                </c:pt>
                <c:pt idx="10254">
                  <c:v>43145.052083333401</c:v>
                </c:pt>
                <c:pt idx="10255">
                  <c:v>43145.072916666599</c:v>
                </c:pt>
                <c:pt idx="10256">
                  <c:v>43145.09375</c:v>
                </c:pt>
                <c:pt idx="10257">
                  <c:v>43145.114583333401</c:v>
                </c:pt>
                <c:pt idx="10258">
                  <c:v>43145.135416666599</c:v>
                </c:pt>
                <c:pt idx="10259">
                  <c:v>43145.15625</c:v>
                </c:pt>
                <c:pt idx="10260">
                  <c:v>43145.177083333401</c:v>
                </c:pt>
                <c:pt idx="10261">
                  <c:v>43145.197916666599</c:v>
                </c:pt>
                <c:pt idx="10262">
                  <c:v>43145.21875</c:v>
                </c:pt>
                <c:pt idx="10263">
                  <c:v>43145.239583333401</c:v>
                </c:pt>
                <c:pt idx="10264">
                  <c:v>43145.260416666599</c:v>
                </c:pt>
                <c:pt idx="10265">
                  <c:v>43145.28125</c:v>
                </c:pt>
                <c:pt idx="10266">
                  <c:v>43145.302083333401</c:v>
                </c:pt>
                <c:pt idx="10267">
                  <c:v>43145.322916666599</c:v>
                </c:pt>
                <c:pt idx="10268">
                  <c:v>43145.34375</c:v>
                </c:pt>
                <c:pt idx="10269">
                  <c:v>43145.364583333401</c:v>
                </c:pt>
                <c:pt idx="10270">
                  <c:v>43145.385416666599</c:v>
                </c:pt>
                <c:pt idx="10271">
                  <c:v>43145.40625</c:v>
                </c:pt>
                <c:pt idx="10272">
                  <c:v>43145.427083333401</c:v>
                </c:pt>
                <c:pt idx="10273">
                  <c:v>43145.447916666599</c:v>
                </c:pt>
                <c:pt idx="10274">
                  <c:v>43145.46875</c:v>
                </c:pt>
                <c:pt idx="10275">
                  <c:v>43145.489583333401</c:v>
                </c:pt>
                <c:pt idx="10276">
                  <c:v>43145.510416666599</c:v>
                </c:pt>
                <c:pt idx="10277">
                  <c:v>43145.53125</c:v>
                </c:pt>
                <c:pt idx="10278">
                  <c:v>43145.552083333401</c:v>
                </c:pt>
                <c:pt idx="10279">
                  <c:v>43145.572916666599</c:v>
                </c:pt>
                <c:pt idx="10280">
                  <c:v>43145.59375</c:v>
                </c:pt>
                <c:pt idx="10281">
                  <c:v>43145.614583333401</c:v>
                </c:pt>
                <c:pt idx="10282">
                  <c:v>43145.635416666599</c:v>
                </c:pt>
                <c:pt idx="10283">
                  <c:v>43145.65625</c:v>
                </c:pt>
                <c:pt idx="10284">
                  <c:v>43145.677083333401</c:v>
                </c:pt>
                <c:pt idx="10285">
                  <c:v>43145.697916666599</c:v>
                </c:pt>
                <c:pt idx="10286">
                  <c:v>43145.71875</c:v>
                </c:pt>
                <c:pt idx="10287">
                  <c:v>43145.739583333401</c:v>
                </c:pt>
                <c:pt idx="10288">
                  <c:v>43145.760416666599</c:v>
                </c:pt>
                <c:pt idx="10289">
                  <c:v>43145.78125</c:v>
                </c:pt>
                <c:pt idx="10290">
                  <c:v>43145.802083333401</c:v>
                </c:pt>
                <c:pt idx="10291">
                  <c:v>43145.822916666599</c:v>
                </c:pt>
                <c:pt idx="10292">
                  <c:v>43145.84375</c:v>
                </c:pt>
                <c:pt idx="10293">
                  <c:v>43145.864583333401</c:v>
                </c:pt>
                <c:pt idx="10294">
                  <c:v>43145.885416666599</c:v>
                </c:pt>
                <c:pt idx="10295">
                  <c:v>43145.90625</c:v>
                </c:pt>
                <c:pt idx="10296">
                  <c:v>43145.927083333401</c:v>
                </c:pt>
                <c:pt idx="10297">
                  <c:v>43145.947916666599</c:v>
                </c:pt>
                <c:pt idx="10298">
                  <c:v>43145.96875</c:v>
                </c:pt>
                <c:pt idx="10299">
                  <c:v>43145.989583333401</c:v>
                </c:pt>
                <c:pt idx="10300">
                  <c:v>43146.010416666599</c:v>
                </c:pt>
                <c:pt idx="10301">
                  <c:v>43146.03125</c:v>
                </c:pt>
                <c:pt idx="10302">
                  <c:v>43146.052083333401</c:v>
                </c:pt>
                <c:pt idx="10303">
                  <c:v>43146.072916666599</c:v>
                </c:pt>
                <c:pt idx="10304">
                  <c:v>43146.09375</c:v>
                </c:pt>
                <c:pt idx="10305">
                  <c:v>43146.114583333401</c:v>
                </c:pt>
                <c:pt idx="10306">
                  <c:v>43146.135416666599</c:v>
                </c:pt>
                <c:pt idx="10307">
                  <c:v>43146.15625</c:v>
                </c:pt>
                <c:pt idx="10308">
                  <c:v>43146.177083333401</c:v>
                </c:pt>
                <c:pt idx="10309">
                  <c:v>43146.197916666599</c:v>
                </c:pt>
                <c:pt idx="10310">
                  <c:v>43146.21875</c:v>
                </c:pt>
                <c:pt idx="10311">
                  <c:v>43146.239583333401</c:v>
                </c:pt>
                <c:pt idx="10312">
                  <c:v>43146.260416666599</c:v>
                </c:pt>
                <c:pt idx="10313">
                  <c:v>43146.28125</c:v>
                </c:pt>
                <c:pt idx="10314">
                  <c:v>43146.302083333401</c:v>
                </c:pt>
                <c:pt idx="10315">
                  <c:v>43146.322916666599</c:v>
                </c:pt>
                <c:pt idx="10316">
                  <c:v>43146.34375</c:v>
                </c:pt>
                <c:pt idx="10317">
                  <c:v>43146.364583333401</c:v>
                </c:pt>
                <c:pt idx="10318">
                  <c:v>43146.385416666599</c:v>
                </c:pt>
                <c:pt idx="10319">
                  <c:v>43146.40625</c:v>
                </c:pt>
                <c:pt idx="10320">
                  <c:v>43146.427083333401</c:v>
                </c:pt>
                <c:pt idx="10321">
                  <c:v>43146.447916666599</c:v>
                </c:pt>
                <c:pt idx="10322">
                  <c:v>43146.46875</c:v>
                </c:pt>
                <c:pt idx="10323">
                  <c:v>43146.489583333401</c:v>
                </c:pt>
                <c:pt idx="10324">
                  <c:v>43146.510416666599</c:v>
                </c:pt>
                <c:pt idx="10325">
                  <c:v>43146.53125</c:v>
                </c:pt>
                <c:pt idx="10326">
                  <c:v>43146.552083333401</c:v>
                </c:pt>
                <c:pt idx="10327">
                  <c:v>43146.572916666599</c:v>
                </c:pt>
                <c:pt idx="10328">
                  <c:v>43146.59375</c:v>
                </c:pt>
                <c:pt idx="10329">
                  <c:v>43146.614583333401</c:v>
                </c:pt>
                <c:pt idx="10330">
                  <c:v>43146.635416666599</c:v>
                </c:pt>
                <c:pt idx="10331">
                  <c:v>43146.65625</c:v>
                </c:pt>
                <c:pt idx="10332">
                  <c:v>43146.677083333401</c:v>
                </c:pt>
                <c:pt idx="10333">
                  <c:v>43146.697916666599</c:v>
                </c:pt>
                <c:pt idx="10334">
                  <c:v>43146.71875</c:v>
                </c:pt>
                <c:pt idx="10335">
                  <c:v>43146.739583333401</c:v>
                </c:pt>
                <c:pt idx="10336">
                  <c:v>43146.760416666599</c:v>
                </c:pt>
                <c:pt idx="10337">
                  <c:v>43146.78125</c:v>
                </c:pt>
                <c:pt idx="10338">
                  <c:v>43146.802083333401</c:v>
                </c:pt>
                <c:pt idx="10339">
                  <c:v>43146.822916666599</c:v>
                </c:pt>
                <c:pt idx="10340">
                  <c:v>43146.84375</c:v>
                </c:pt>
                <c:pt idx="10341">
                  <c:v>43146.864583333401</c:v>
                </c:pt>
                <c:pt idx="10342">
                  <c:v>43146.885416666599</c:v>
                </c:pt>
                <c:pt idx="10343">
                  <c:v>43146.90625</c:v>
                </c:pt>
                <c:pt idx="10344">
                  <c:v>43146.927083333401</c:v>
                </c:pt>
                <c:pt idx="10345">
                  <c:v>43146.947916666599</c:v>
                </c:pt>
                <c:pt idx="10346">
                  <c:v>43146.96875</c:v>
                </c:pt>
                <c:pt idx="10347">
                  <c:v>43146.989583333401</c:v>
                </c:pt>
                <c:pt idx="10348">
                  <c:v>43147.010416666599</c:v>
                </c:pt>
                <c:pt idx="10349">
                  <c:v>43147.03125</c:v>
                </c:pt>
                <c:pt idx="10350">
                  <c:v>43147.052083333401</c:v>
                </c:pt>
                <c:pt idx="10351">
                  <c:v>43147.072916666599</c:v>
                </c:pt>
                <c:pt idx="10352">
                  <c:v>43147.09375</c:v>
                </c:pt>
                <c:pt idx="10353">
                  <c:v>43147.114583333401</c:v>
                </c:pt>
                <c:pt idx="10354">
                  <c:v>43147.135416666599</c:v>
                </c:pt>
                <c:pt idx="10355">
                  <c:v>43147.15625</c:v>
                </c:pt>
                <c:pt idx="10356">
                  <c:v>43147.177083333401</c:v>
                </c:pt>
                <c:pt idx="10357">
                  <c:v>43147.197916666599</c:v>
                </c:pt>
                <c:pt idx="10358">
                  <c:v>43147.21875</c:v>
                </c:pt>
                <c:pt idx="10359">
                  <c:v>43147.239583333401</c:v>
                </c:pt>
                <c:pt idx="10360">
                  <c:v>43147.260416666599</c:v>
                </c:pt>
                <c:pt idx="10361">
                  <c:v>43147.28125</c:v>
                </c:pt>
                <c:pt idx="10362">
                  <c:v>43147.302083333401</c:v>
                </c:pt>
                <c:pt idx="10363">
                  <c:v>43147.322916666599</c:v>
                </c:pt>
                <c:pt idx="10364">
                  <c:v>43147.34375</c:v>
                </c:pt>
                <c:pt idx="10365">
                  <c:v>43147.364583333401</c:v>
                </c:pt>
                <c:pt idx="10366">
                  <c:v>43147.385416666599</c:v>
                </c:pt>
                <c:pt idx="10367">
                  <c:v>43147.40625</c:v>
                </c:pt>
                <c:pt idx="10368">
                  <c:v>43147.427083333401</c:v>
                </c:pt>
                <c:pt idx="10369">
                  <c:v>43147.447916666599</c:v>
                </c:pt>
                <c:pt idx="10370">
                  <c:v>43147.46875</c:v>
                </c:pt>
                <c:pt idx="10371">
                  <c:v>43147.489583333401</c:v>
                </c:pt>
                <c:pt idx="10372">
                  <c:v>43147.510416666599</c:v>
                </c:pt>
                <c:pt idx="10373">
                  <c:v>43147.53125</c:v>
                </c:pt>
                <c:pt idx="10374">
                  <c:v>43147.552083333401</c:v>
                </c:pt>
                <c:pt idx="10375">
                  <c:v>43147.572916666599</c:v>
                </c:pt>
                <c:pt idx="10376">
                  <c:v>43147.59375</c:v>
                </c:pt>
                <c:pt idx="10377">
                  <c:v>43147.614583333401</c:v>
                </c:pt>
                <c:pt idx="10378">
                  <c:v>43147.635416666599</c:v>
                </c:pt>
                <c:pt idx="10379">
                  <c:v>43147.65625</c:v>
                </c:pt>
                <c:pt idx="10380">
                  <c:v>43147.677083333401</c:v>
                </c:pt>
                <c:pt idx="10381">
                  <c:v>43147.697916666599</c:v>
                </c:pt>
                <c:pt idx="10382">
                  <c:v>43147.71875</c:v>
                </c:pt>
                <c:pt idx="10383">
                  <c:v>43147.739583333401</c:v>
                </c:pt>
                <c:pt idx="10384">
                  <c:v>43147.760416666599</c:v>
                </c:pt>
                <c:pt idx="10385">
                  <c:v>43147.78125</c:v>
                </c:pt>
                <c:pt idx="10386">
                  <c:v>43147.802083333401</c:v>
                </c:pt>
                <c:pt idx="10387">
                  <c:v>43147.822916666599</c:v>
                </c:pt>
                <c:pt idx="10388">
                  <c:v>43147.84375</c:v>
                </c:pt>
                <c:pt idx="10389">
                  <c:v>43147.864583333401</c:v>
                </c:pt>
                <c:pt idx="10390">
                  <c:v>43147.885416666599</c:v>
                </c:pt>
                <c:pt idx="10391">
                  <c:v>43147.90625</c:v>
                </c:pt>
                <c:pt idx="10392">
                  <c:v>43147.927083333401</c:v>
                </c:pt>
                <c:pt idx="10393">
                  <c:v>43147.947916666599</c:v>
                </c:pt>
                <c:pt idx="10394">
                  <c:v>43147.96875</c:v>
                </c:pt>
                <c:pt idx="10395">
                  <c:v>43147.989583333401</c:v>
                </c:pt>
                <c:pt idx="10396">
                  <c:v>43148.010416666599</c:v>
                </c:pt>
                <c:pt idx="10397">
                  <c:v>43148.03125</c:v>
                </c:pt>
                <c:pt idx="10398">
                  <c:v>43148.052083333401</c:v>
                </c:pt>
                <c:pt idx="10399">
                  <c:v>43148.072916666599</c:v>
                </c:pt>
                <c:pt idx="10400">
                  <c:v>43148.09375</c:v>
                </c:pt>
                <c:pt idx="10401">
                  <c:v>43148.114583333401</c:v>
                </c:pt>
                <c:pt idx="10402">
                  <c:v>43148.135416666599</c:v>
                </c:pt>
                <c:pt idx="10403">
                  <c:v>43148.15625</c:v>
                </c:pt>
                <c:pt idx="10404">
                  <c:v>43148.177083333401</c:v>
                </c:pt>
                <c:pt idx="10405">
                  <c:v>43148.197916666599</c:v>
                </c:pt>
                <c:pt idx="10406">
                  <c:v>43148.21875</c:v>
                </c:pt>
                <c:pt idx="10407">
                  <c:v>43148.239583333401</c:v>
                </c:pt>
                <c:pt idx="10408">
                  <c:v>43148.260416666599</c:v>
                </c:pt>
                <c:pt idx="10409">
                  <c:v>43148.28125</c:v>
                </c:pt>
                <c:pt idx="10410">
                  <c:v>43148.302083333401</c:v>
                </c:pt>
                <c:pt idx="10411">
                  <c:v>43148.322916666599</c:v>
                </c:pt>
                <c:pt idx="10412">
                  <c:v>43148.34375</c:v>
                </c:pt>
                <c:pt idx="10413">
                  <c:v>43148.364583333401</c:v>
                </c:pt>
                <c:pt idx="10414">
                  <c:v>43148.385416666599</c:v>
                </c:pt>
                <c:pt idx="10415">
                  <c:v>43148.40625</c:v>
                </c:pt>
                <c:pt idx="10416">
                  <c:v>43148.427083333401</c:v>
                </c:pt>
                <c:pt idx="10417">
                  <c:v>43148.447916666599</c:v>
                </c:pt>
                <c:pt idx="10418">
                  <c:v>43148.46875</c:v>
                </c:pt>
                <c:pt idx="10419">
                  <c:v>43148.489583333401</c:v>
                </c:pt>
                <c:pt idx="10420">
                  <c:v>43148.510416666599</c:v>
                </c:pt>
                <c:pt idx="10421">
                  <c:v>43148.53125</c:v>
                </c:pt>
                <c:pt idx="10422">
                  <c:v>43148.552083333401</c:v>
                </c:pt>
                <c:pt idx="10423">
                  <c:v>43148.572916666599</c:v>
                </c:pt>
                <c:pt idx="10424">
                  <c:v>43148.59375</c:v>
                </c:pt>
                <c:pt idx="10425">
                  <c:v>43148.614583333401</c:v>
                </c:pt>
                <c:pt idx="10426">
                  <c:v>43148.635416666599</c:v>
                </c:pt>
                <c:pt idx="10427">
                  <c:v>43148.65625</c:v>
                </c:pt>
                <c:pt idx="10428">
                  <c:v>43148.677083333401</c:v>
                </c:pt>
                <c:pt idx="10429">
                  <c:v>43148.697916666599</c:v>
                </c:pt>
                <c:pt idx="10430">
                  <c:v>43148.71875</c:v>
                </c:pt>
                <c:pt idx="10431">
                  <c:v>43148.739583333401</c:v>
                </c:pt>
                <c:pt idx="10432">
                  <c:v>43148.760416666599</c:v>
                </c:pt>
                <c:pt idx="10433">
                  <c:v>43148.78125</c:v>
                </c:pt>
                <c:pt idx="10434">
                  <c:v>43148.802083333401</c:v>
                </c:pt>
                <c:pt idx="10435">
                  <c:v>43148.822916666599</c:v>
                </c:pt>
                <c:pt idx="10436">
                  <c:v>43148.84375</c:v>
                </c:pt>
                <c:pt idx="10437">
                  <c:v>43148.864583333401</c:v>
                </c:pt>
                <c:pt idx="10438">
                  <c:v>43148.885416666599</c:v>
                </c:pt>
                <c:pt idx="10439">
                  <c:v>43148.90625</c:v>
                </c:pt>
                <c:pt idx="10440">
                  <c:v>43148.927083333401</c:v>
                </c:pt>
                <c:pt idx="10441">
                  <c:v>43148.947916666599</c:v>
                </c:pt>
                <c:pt idx="10442">
                  <c:v>43148.96875</c:v>
                </c:pt>
                <c:pt idx="10443">
                  <c:v>43148.989583333401</c:v>
                </c:pt>
                <c:pt idx="10444">
                  <c:v>43149.010416666599</c:v>
                </c:pt>
                <c:pt idx="10445">
                  <c:v>43149.03125</c:v>
                </c:pt>
                <c:pt idx="10446">
                  <c:v>43149.052083333401</c:v>
                </c:pt>
                <c:pt idx="10447">
                  <c:v>43149.072916666599</c:v>
                </c:pt>
                <c:pt idx="10448">
                  <c:v>43149.09375</c:v>
                </c:pt>
                <c:pt idx="10449">
                  <c:v>43149.114583333401</c:v>
                </c:pt>
                <c:pt idx="10450">
                  <c:v>43149.135416666599</c:v>
                </c:pt>
                <c:pt idx="10451">
                  <c:v>43149.15625</c:v>
                </c:pt>
                <c:pt idx="10452">
                  <c:v>43149.177083333401</c:v>
                </c:pt>
                <c:pt idx="10453">
                  <c:v>43149.197916666599</c:v>
                </c:pt>
                <c:pt idx="10454">
                  <c:v>43149.21875</c:v>
                </c:pt>
                <c:pt idx="10455">
                  <c:v>43149.239583333401</c:v>
                </c:pt>
                <c:pt idx="10456">
                  <c:v>43149.260416666599</c:v>
                </c:pt>
                <c:pt idx="10457">
                  <c:v>43149.28125</c:v>
                </c:pt>
                <c:pt idx="10458">
                  <c:v>43149.302083333401</c:v>
                </c:pt>
                <c:pt idx="10459">
                  <c:v>43149.322916666599</c:v>
                </c:pt>
                <c:pt idx="10460">
                  <c:v>43149.34375</c:v>
                </c:pt>
                <c:pt idx="10461">
                  <c:v>43149.364583333401</c:v>
                </c:pt>
                <c:pt idx="10462">
                  <c:v>43149.385416666599</c:v>
                </c:pt>
                <c:pt idx="10463">
                  <c:v>43149.40625</c:v>
                </c:pt>
                <c:pt idx="10464">
                  <c:v>43149.427083333401</c:v>
                </c:pt>
                <c:pt idx="10465">
                  <c:v>43149.447916666599</c:v>
                </c:pt>
                <c:pt idx="10466">
                  <c:v>43149.46875</c:v>
                </c:pt>
                <c:pt idx="10467">
                  <c:v>43149.489583333401</c:v>
                </c:pt>
                <c:pt idx="10468">
                  <c:v>43149.510416666599</c:v>
                </c:pt>
                <c:pt idx="10469">
                  <c:v>43149.53125</c:v>
                </c:pt>
                <c:pt idx="10470">
                  <c:v>43149.552083333401</c:v>
                </c:pt>
                <c:pt idx="10471">
                  <c:v>43149.572916666599</c:v>
                </c:pt>
                <c:pt idx="10472">
                  <c:v>43149.59375</c:v>
                </c:pt>
                <c:pt idx="10473">
                  <c:v>43149.614583333401</c:v>
                </c:pt>
                <c:pt idx="10474">
                  <c:v>43149.635416666599</c:v>
                </c:pt>
                <c:pt idx="10475">
                  <c:v>43149.65625</c:v>
                </c:pt>
                <c:pt idx="10476">
                  <c:v>43149.677083333401</c:v>
                </c:pt>
                <c:pt idx="10477">
                  <c:v>43149.697916666599</c:v>
                </c:pt>
                <c:pt idx="10478">
                  <c:v>43149.71875</c:v>
                </c:pt>
                <c:pt idx="10479">
                  <c:v>43149.739583333401</c:v>
                </c:pt>
                <c:pt idx="10480">
                  <c:v>43149.760416666599</c:v>
                </c:pt>
                <c:pt idx="10481">
                  <c:v>43149.78125</c:v>
                </c:pt>
                <c:pt idx="10482">
                  <c:v>43149.802083333401</c:v>
                </c:pt>
                <c:pt idx="10483">
                  <c:v>43149.822916666599</c:v>
                </c:pt>
                <c:pt idx="10484">
                  <c:v>43149.84375</c:v>
                </c:pt>
                <c:pt idx="10485">
                  <c:v>43149.864583333401</c:v>
                </c:pt>
                <c:pt idx="10486">
                  <c:v>43149.885416666599</c:v>
                </c:pt>
                <c:pt idx="10487">
                  <c:v>43149.90625</c:v>
                </c:pt>
                <c:pt idx="10488">
                  <c:v>43149.927083333401</c:v>
                </c:pt>
                <c:pt idx="10489">
                  <c:v>43149.947916666599</c:v>
                </c:pt>
                <c:pt idx="10490">
                  <c:v>43149.96875</c:v>
                </c:pt>
                <c:pt idx="10491">
                  <c:v>43149.989583333401</c:v>
                </c:pt>
                <c:pt idx="10492">
                  <c:v>43150.010416666599</c:v>
                </c:pt>
                <c:pt idx="10493">
                  <c:v>43150.03125</c:v>
                </c:pt>
                <c:pt idx="10494">
                  <c:v>43150.052083333401</c:v>
                </c:pt>
                <c:pt idx="10495">
                  <c:v>43150.072916666599</c:v>
                </c:pt>
                <c:pt idx="10496">
                  <c:v>43150.09375</c:v>
                </c:pt>
                <c:pt idx="10497">
                  <c:v>43150.114583333401</c:v>
                </c:pt>
                <c:pt idx="10498">
                  <c:v>43150.135416666599</c:v>
                </c:pt>
                <c:pt idx="10499">
                  <c:v>43150.15625</c:v>
                </c:pt>
                <c:pt idx="10500">
                  <c:v>43150.177083333401</c:v>
                </c:pt>
                <c:pt idx="10501">
                  <c:v>43150.197916666599</c:v>
                </c:pt>
                <c:pt idx="10502">
                  <c:v>43150.21875</c:v>
                </c:pt>
                <c:pt idx="10503">
                  <c:v>43150.239583333401</c:v>
                </c:pt>
                <c:pt idx="10504">
                  <c:v>43150.260416666599</c:v>
                </c:pt>
                <c:pt idx="10505">
                  <c:v>43150.28125</c:v>
                </c:pt>
                <c:pt idx="10506">
                  <c:v>43150.302083333401</c:v>
                </c:pt>
                <c:pt idx="10507">
                  <c:v>43150.322916666599</c:v>
                </c:pt>
                <c:pt idx="10508">
                  <c:v>43150.34375</c:v>
                </c:pt>
                <c:pt idx="10509">
                  <c:v>43150.364583333401</c:v>
                </c:pt>
                <c:pt idx="10510">
                  <c:v>43150.385416666599</c:v>
                </c:pt>
                <c:pt idx="10511">
                  <c:v>43150.40625</c:v>
                </c:pt>
                <c:pt idx="10512">
                  <c:v>43150.427083333401</c:v>
                </c:pt>
                <c:pt idx="10513">
                  <c:v>43150.447916666599</c:v>
                </c:pt>
                <c:pt idx="10514">
                  <c:v>43150.46875</c:v>
                </c:pt>
                <c:pt idx="10515">
                  <c:v>43150.489583333401</c:v>
                </c:pt>
                <c:pt idx="10516">
                  <c:v>43150.510416666599</c:v>
                </c:pt>
                <c:pt idx="10517">
                  <c:v>43150.53125</c:v>
                </c:pt>
                <c:pt idx="10518">
                  <c:v>43150.552083333401</c:v>
                </c:pt>
                <c:pt idx="10519">
                  <c:v>43150.572916666599</c:v>
                </c:pt>
                <c:pt idx="10520">
                  <c:v>43150.59375</c:v>
                </c:pt>
                <c:pt idx="10521">
                  <c:v>43150.614583333401</c:v>
                </c:pt>
                <c:pt idx="10522">
                  <c:v>43150.635416666599</c:v>
                </c:pt>
                <c:pt idx="10523">
                  <c:v>43150.65625</c:v>
                </c:pt>
                <c:pt idx="10524">
                  <c:v>43150.677083333401</c:v>
                </c:pt>
                <c:pt idx="10525">
                  <c:v>43150.697916666599</c:v>
                </c:pt>
                <c:pt idx="10526">
                  <c:v>43150.71875</c:v>
                </c:pt>
                <c:pt idx="10527">
                  <c:v>43150.739583333401</c:v>
                </c:pt>
                <c:pt idx="10528">
                  <c:v>43150.760416666599</c:v>
                </c:pt>
                <c:pt idx="10529">
                  <c:v>43150.78125</c:v>
                </c:pt>
                <c:pt idx="10530">
                  <c:v>43150.802083333401</c:v>
                </c:pt>
                <c:pt idx="10531">
                  <c:v>43150.822916666599</c:v>
                </c:pt>
                <c:pt idx="10532">
                  <c:v>43150.84375</c:v>
                </c:pt>
                <c:pt idx="10533">
                  <c:v>43150.864583333401</c:v>
                </c:pt>
                <c:pt idx="10534">
                  <c:v>43150.885416666599</c:v>
                </c:pt>
                <c:pt idx="10535">
                  <c:v>43150.90625</c:v>
                </c:pt>
                <c:pt idx="10536">
                  <c:v>43150.927083333401</c:v>
                </c:pt>
                <c:pt idx="10537">
                  <c:v>43150.947916666599</c:v>
                </c:pt>
                <c:pt idx="10538">
                  <c:v>43150.96875</c:v>
                </c:pt>
                <c:pt idx="10539">
                  <c:v>43150.989583333401</c:v>
                </c:pt>
                <c:pt idx="10540">
                  <c:v>43151.010416666599</c:v>
                </c:pt>
                <c:pt idx="10541">
                  <c:v>43151.03125</c:v>
                </c:pt>
                <c:pt idx="10542">
                  <c:v>43151.052083333401</c:v>
                </c:pt>
                <c:pt idx="10543">
                  <c:v>43151.072916666599</c:v>
                </c:pt>
                <c:pt idx="10544">
                  <c:v>43151.09375</c:v>
                </c:pt>
                <c:pt idx="10545">
                  <c:v>43151.114583333401</c:v>
                </c:pt>
                <c:pt idx="10546">
                  <c:v>43151.135416666599</c:v>
                </c:pt>
                <c:pt idx="10547">
                  <c:v>43151.15625</c:v>
                </c:pt>
                <c:pt idx="10548">
                  <c:v>43151.177083333401</c:v>
                </c:pt>
                <c:pt idx="10549">
                  <c:v>43151.197916666599</c:v>
                </c:pt>
                <c:pt idx="10550">
                  <c:v>43151.21875</c:v>
                </c:pt>
                <c:pt idx="10551">
                  <c:v>43151.239583333401</c:v>
                </c:pt>
                <c:pt idx="10552">
                  <c:v>43151.260416666599</c:v>
                </c:pt>
                <c:pt idx="10553">
                  <c:v>43151.28125</c:v>
                </c:pt>
                <c:pt idx="10554">
                  <c:v>43151.302083333401</c:v>
                </c:pt>
                <c:pt idx="10555">
                  <c:v>43151.322916666599</c:v>
                </c:pt>
                <c:pt idx="10556">
                  <c:v>43151.34375</c:v>
                </c:pt>
                <c:pt idx="10557">
                  <c:v>43151.364583333401</c:v>
                </c:pt>
                <c:pt idx="10558">
                  <c:v>43151.385416666599</c:v>
                </c:pt>
                <c:pt idx="10559">
                  <c:v>43151.40625</c:v>
                </c:pt>
                <c:pt idx="10560">
                  <c:v>43151.427083333401</c:v>
                </c:pt>
                <c:pt idx="10561">
                  <c:v>43151.447916666599</c:v>
                </c:pt>
                <c:pt idx="10562">
                  <c:v>43151.46875</c:v>
                </c:pt>
                <c:pt idx="10563">
                  <c:v>43151.489583333401</c:v>
                </c:pt>
                <c:pt idx="10564">
                  <c:v>43151.510416666599</c:v>
                </c:pt>
                <c:pt idx="10565">
                  <c:v>43151.53125</c:v>
                </c:pt>
                <c:pt idx="10566">
                  <c:v>43151.552083333401</c:v>
                </c:pt>
                <c:pt idx="10567">
                  <c:v>43151.572916666599</c:v>
                </c:pt>
                <c:pt idx="10568">
                  <c:v>43151.59375</c:v>
                </c:pt>
                <c:pt idx="10569">
                  <c:v>43151.614583333401</c:v>
                </c:pt>
                <c:pt idx="10570">
                  <c:v>43151.635416666599</c:v>
                </c:pt>
                <c:pt idx="10571">
                  <c:v>43151.65625</c:v>
                </c:pt>
                <c:pt idx="10572">
                  <c:v>43151.677083333401</c:v>
                </c:pt>
                <c:pt idx="10573">
                  <c:v>43151.697916666599</c:v>
                </c:pt>
                <c:pt idx="10574">
                  <c:v>43151.71875</c:v>
                </c:pt>
                <c:pt idx="10575">
                  <c:v>43151.739583333401</c:v>
                </c:pt>
                <c:pt idx="10576">
                  <c:v>43151.760416666599</c:v>
                </c:pt>
                <c:pt idx="10577">
                  <c:v>43151.78125</c:v>
                </c:pt>
                <c:pt idx="10578">
                  <c:v>43151.802083333401</c:v>
                </c:pt>
                <c:pt idx="10579">
                  <c:v>43151.822916666599</c:v>
                </c:pt>
                <c:pt idx="10580">
                  <c:v>43151.84375</c:v>
                </c:pt>
                <c:pt idx="10581">
                  <c:v>43151.864583333401</c:v>
                </c:pt>
                <c:pt idx="10582">
                  <c:v>43151.885416666599</c:v>
                </c:pt>
                <c:pt idx="10583">
                  <c:v>43151.90625</c:v>
                </c:pt>
                <c:pt idx="10584">
                  <c:v>43151.927083333401</c:v>
                </c:pt>
                <c:pt idx="10585">
                  <c:v>43151.947916666599</c:v>
                </c:pt>
                <c:pt idx="10586">
                  <c:v>43151.96875</c:v>
                </c:pt>
                <c:pt idx="10587">
                  <c:v>43151.989583333401</c:v>
                </c:pt>
                <c:pt idx="10588">
                  <c:v>43152.010416666599</c:v>
                </c:pt>
                <c:pt idx="10589">
                  <c:v>43152.03125</c:v>
                </c:pt>
                <c:pt idx="10590">
                  <c:v>43152.052083333401</c:v>
                </c:pt>
                <c:pt idx="10591">
                  <c:v>43152.072916666599</c:v>
                </c:pt>
                <c:pt idx="10592">
                  <c:v>43152.09375</c:v>
                </c:pt>
                <c:pt idx="10593">
                  <c:v>43152.114583333401</c:v>
                </c:pt>
                <c:pt idx="10594">
                  <c:v>43152.135416666599</c:v>
                </c:pt>
                <c:pt idx="10595">
                  <c:v>43152.15625</c:v>
                </c:pt>
                <c:pt idx="10596">
                  <c:v>43152.177083333401</c:v>
                </c:pt>
                <c:pt idx="10597">
                  <c:v>43152.197916666599</c:v>
                </c:pt>
                <c:pt idx="10598">
                  <c:v>43152.21875</c:v>
                </c:pt>
                <c:pt idx="10599">
                  <c:v>43152.239583333401</c:v>
                </c:pt>
                <c:pt idx="10600">
                  <c:v>43152.260416666599</c:v>
                </c:pt>
                <c:pt idx="10601">
                  <c:v>43152.28125</c:v>
                </c:pt>
                <c:pt idx="10602">
                  <c:v>43152.302083333401</c:v>
                </c:pt>
                <c:pt idx="10603">
                  <c:v>43152.322916666599</c:v>
                </c:pt>
                <c:pt idx="10604">
                  <c:v>43152.34375</c:v>
                </c:pt>
                <c:pt idx="10605">
                  <c:v>43152.364583333401</c:v>
                </c:pt>
                <c:pt idx="10606">
                  <c:v>43152.385416666599</c:v>
                </c:pt>
                <c:pt idx="10607">
                  <c:v>43152.40625</c:v>
                </c:pt>
                <c:pt idx="10608">
                  <c:v>43152.427083333401</c:v>
                </c:pt>
                <c:pt idx="10609">
                  <c:v>43152.447916666599</c:v>
                </c:pt>
                <c:pt idx="10610">
                  <c:v>43152.46875</c:v>
                </c:pt>
                <c:pt idx="10611">
                  <c:v>43152.489583333401</c:v>
                </c:pt>
                <c:pt idx="10612">
                  <c:v>43152.510416666599</c:v>
                </c:pt>
                <c:pt idx="10613">
                  <c:v>43152.53125</c:v>
                </c:pt>
                <c:pt idx="10614">
                  <c:v>43152.552083333401</c:v>
                </c:pt>
                <c:pt idx="10615">
                  <c:v>43152.572916666599</c:v>
                </c:pt>
                <c:pt idx="10616">
                  <c:v>43152.59375</c:v>
                </c:pt>
                <c:pt idx="10617">
                  <c:v>43152.614583333401</c:v>
                </c:pt>
                <c:pt idx="10618">
                  <c:v>43152.635416666599</c:v>
                </c:pt>
                <c:pt idx="10619">
                  <c:v>43152.65625</c:v>
                </c:pt>
                <c:pt idx="10620">
                  <c:v>43152.677083333401</c:v>
                </c:pt>
                <c:pt idx="10621">
                  <c:v>43152.697916666599</c:v>
                </c:pt>
                <c:pt idx="10622">
                  <c:v>43152.71875</c:v>
                </c:pt>
                <c:pt idx="10623">
                  <c:v>43152.739583333401</c:v>
                </c:pt>
                <c:pt idx="10624">
                  <c:v>43152.760416666599</c:v>
                </c:pt>
                <c:pt idx="10625">
                  <c:v>43152.78125</c:v>
                </c:pt>
                <c:pt idx="10626">
                  <c:v>43152.802083333401</c:v>
                </c:pt>
                <c:pt idx="10627">
                  <c:v>43152.822916666599</c:v>
                </c:pt>
                <c:pt idx="10628">
                  <c:v>43152.84375</c:v>
                </c:pt>
                <c:pt idx="10629">
                  <c:v>43152.864583333401</c:v>
                </c:pt>
                <c:pt idx="10630">
                  <c:v>43152.885416666599</c:v>
                </c:pt>
                <c:pt idx="10631">
                  <c:v>43152.90625</c:v>
                </c:pt>
                <c:pt idx="10632">
                  <c:v>43152.927083333401</c:v>
                </c:pt>
                <c:pt idx="10633">
                  <c:v>43152.947916666599</c:v>
                </c:pt>
                <c:pt idx="10634">
                  <c:v>43152.96875</c:v>
                </c:pt>
                <c:pt idx="10635">
                  <c:v>43152.989583333401</c:v>
                </c:pt>
                <c:pt idx="10636">
                  <c:v>43153.010416666599</c:v>
                </c:pt>
                <c:pt idx="10637">
                  <c:v>43153.03125</c:v>
                </c:pt>
                <c:pt idx="10638">
                  <c:v>43153.052083333401</c:v>
                </c:pt>
                <c:pt idx="10639">
                  <c:v>43153.072916666599</c:v>
                </c:pt>
                <c:pt idx="10640">
                  <c:v>43153.09375</c:v>
                </c:pt>
                <c:pt idx="10641">
                  <c:v>43153.114583333401</c:v>
                </c:pt>
                <c:pt idx="10642">
                  <c:v>43153.135416666599</c:v>
                </c:pt>
                <c:pt idx="10643">
                  <c:v>43153.15625</c:v>
                </c:pt>
                <c:pt idx="10644">
                  <c:v>43153.177083333401</c:v>
                </c:pt>
                <c:pt idx="10645">
                  <c:v>43153.197916666599</c:v>
                </c:pt>
                <c:pt idx="10646">
                  <c:v>43153.21875</c:v>
                </c:pt>
                <c:pt idx="10647">
                  <c:v>43153.239583333401</c:v>
                </c:pt>
                <c:pt idx="10648">
                  <c:v>43153.260416666599</c:v>
                </c:pt>
                <c:pt idx="10649">
                  <c:v>43153.28125</c:v>
                </c:pt>
                <c:pt idx="10650">
                  <c:v>43153.302083333401</c:v>
                </c:pt>
                <c:pt idx="10651">
                  <c:v>43153.322916666599</c:v>
                </c:pt>
                <c:pt idx="10652">
                  <c:v>43153.34375</c:v>
                </c:pt>
                <c:pt idx="10653">
                  <c:v>43153.364583333401</c:v>
                </c:pt>
                <c:pt idx="10654">
                  <c:v>43153.385416666599</c:v>
                </c:pt>
                <c:pt idx="10655">
                  <c:v>43153.40625</c:v>
                </c:pt>
                <c:pt idx="10656">
                  <c:v>43153.427083333401</c:v>
                </c:pt>
                <c:pt idx="10657">
                  <c:v>43153.447916666599</c:v>
                </c:pt>
                <c:pt idx="10658">
                  <c:v>43153.46875</c:v>
                </c:pt>
                <c:pt idx="10659">
                  <c:v>43153.489583333401</c:v>
                </c:pt>
                <c:pt idx="10660">
                  <c:v>43153.510416666599</c:v>
                </c:pt>
                <c:pt idx="10661">
                  <c:v>43153.53125</c:v>
                </c:pt>
                <c:pt idx="10662">
                  <c:v>43153.552083333401</c:v>
                </c:pt>
                <c:pt idx="10663">
                  <c:v>43153.572916666599</c:v>
                </c:pt>
                <c:pt idx="10664">
                  <c:v>43153.59375</c:v>
                </c:pt>
                <c:pt idx="10665">
                  <c:v>43153.614583333401</c:v>
                </c:pt>
                <c:pt idx="10666">
                  <c:v>43153.635416666599</c:v>
                </c:pt>
                <c:pt idx="10667">
                  <c:v>43153.65625</c:v>
                </c:pt>
                <c:pt idx="10668">
                  <c:v>43153.677083333401</c:v>
                </c:pt>
                <c:pt idx="10669">
                  <c:v>43153.697916666599</c:v>
                </c:pt>
                <c:pt idx="10670">
                  <c:v>43153.71875</c:v>
                </c:pt>
                <c:pt idx="10671">
                  <c:v>43153.739583333401</c:v>
                </c:pt>
                <c:pt idx="10672">
                  <c:v>43153.760416666599</c:v>
                </c:pt>
                <c:pt idx="10673">
                  <c:v>43153.78125</c:v>
                </c:pt>
                <c:pt idx="10674">
                  <c:v>43153.802083333401</c:v>
                </c:pt>
                <c:pt idx="10675">
                  <c:v>43153.822916666599</c:v>
                </c:pt>
                <c:pt idx="10676">
                  <c:v>43153.84375</c:v>
                </c:pt>
                <c:pt idx="10677">
                  <c:v>43153.864583333401</c:v>
                </c:pt>
                <c:pt idx="10678">
                  <c:v>43153.885416666599</c:v>
                </c:pt>
                <c:pt idx="10679">
                  <c:v>43153.90625</c:v>
                </c:pt>
                <c:pt idx="10680">
                  <c:v>43153.927083333401</c:v>
                </c:pt>
                <c:pt idx="10681">
                  <c:v>43153.947916666599</c:v>
                </c:pt>
                <c:pt idx="10682">
                  <c:v>43153.96875</c:v>
                </c:pt>
                <c:pt idx="10683">
                  <c:v>43153.989583333401</c:v>
                </c:pt>
                <c:pt idx="10684">
                  <c:v>43154.010416666599</c:v>
                </c:pt>
                <c:pt idx="10685">
                  <c:v>43154.03125</c:v>
                </c:pt>
                <c:pt idx="10686">
                  <c:v>43154.052083333401</c:v>
                </c:pt>
                <c:pt idx="10687">
                  <c:v>43154.072916666599</c:v>
                </c:pt>
                <c:pt idx="10688">
                  <c:v>43154.09375</c:v>
                </c:pt>
                <c:pt idx="10689">
                  <c:v>43154.114583333401</c:v>
                </c:pt>
                <c:pt idx="10690">
                  <c:v>43154.135416666599</c:v>
                </c:pt>
                <c:pt idx="10691">
                  <c:v>43154.15625</c:v>
                </c:pt>
                <c:pt idx="10692">
                  <c:v>43154.177083333401</c:v>
                </c:pt>
                <c:pt idx="10693">
                  <c:v>43154.197916666599</c:v>
                </c:pt>
                <c:pt idx="10694">
                  <c:v>43154.21875</c:v>
                </c:pt>
                <c:pt idx="10695">
                  <c:v>43154.239583333401</c:v>
                </c:pt>
                <c:pt idx="10696">
                  <c:v>43154.260416666599</c:v>
                </c:pt>
                <c:pt idx="10697">
                  <c:v>43154.28125</c:v>
                </c:pt>
                <c:pt idx="10698">
                  <c:v>43154.302083333401</c:v>
                </c:pt>
                <c:pt idx="10699">
                  <c:v>43154.322916666599</c:v>
                </c:pt>
                <c:pt idx="10700">
                  <c:v>43154.34375</c:v>
                </c:pt>
                <c:pt idx="10701">
                  <c:v>43154.364583333401</c:v>
                </c:pt>
                <c:pt idx="10702">
                  <c:v>43154.385416666599</c:v>
                </c:pt>
                <c:pt idx="10703">
                  <c:v>43154.40625</c:v>
                </c:pt>
                <c:pt idx="10704">
                  <c:v>43154.427083333401</c:v>
                </c:pt>
                <c:pt idx="10705">
                  <c:v>43154.447916666599</c:v>
                </c:pt>
                <c:pt idx="10706">
                  <c:v>43154.46875</c:v>
                </c:pt>
                <c:pt idx="10707">
                  <c:v>43154.489583333401</c:v>
                </c:pt>
                <c:pt idx="10708">
                  <c:v>43154.510416666599</c:v>
                </c:pt>
                <c:pt idx="10709">
                  <c:v>43154.53125</c:v>
                </c:pt>
                <c:pt idx="10710">
                  <c:v>43154.552083333401</c:v>
                </c:pt>
                <c:pt idx="10711">
                  <c:v>43154.572916666599</c:v>
                </c:pt>
                <c:pt idx="10712">
                  <c:v>43154.59375</c:v>
                </c:pt>
                <c:pt idx="10713">
                  <c:v>43154.614583333401</c:v>
                </c:pt>
                <c:pt idx="10714">
                  <c:v>43154.635416666599</c:v>
                </c:pt>
                <c:pt idx="10715">
                  <c:v>43154.65625</c:v>
                </c:pt>
                <c:pt idx="10716">
                  <c:v>43154.677083333401</c:v>
                </c:pt>
                <c:pt idx="10717">
                  <c:v>43154.697916666599</c:v>
                </c:pt>
                <c:pt idx="10718">
                  <c:v>43154.71875</c:v>
                </c:pt>
                <c:pt idx="10719">
                  <c:v>43154.739583333401</c:v>
                </c:pt>
                <c:pt idx="10720">
                  <c:v>43154.760416666599</c:v>
                </c:pt>
                <c:pt idx="10721">
                  <c:v>43154.78125</c:v>
                </c:pt>
                <c:pt idx="10722">
                  <c:v>43154.802083333401</c:v>
                </c:pt>
                <c:pt idx="10723">
                  <c:v>43154.822916666599</c:v>
                </c:pt>
                <c:pt idx="10724">
                  <c:v>43154.84375</c:v>
                </c:pt>
                <c:pt idx="10725">
                  <c:v>43154.864583333401</c:v>
                </c:pt>
                <c:pt idx="10726">
                  <c:v>43154.885416666599</c:v>
                </c:pt>
                <c:pt idx="10727">
                  <c:v>43154.90625</c:v>
                </c:pt>
                <c:pt idx="10728">
                  <c:v>43154.927083333401</c:v>
                </c:pt>
                <c:pt idx="10729">
                  <c:v>43154.947916666599</c:v>
                </c:pt>
                <c:pt idx="10730">
                  <c:v>43154.96875</c:v>
                </c:pt>
                <c:pt idx="10731">
                  <c:v>43154.989583333401</c:v>
                </c:pt>
                <c:pt idx="10732">
                  <c:v>43155.010416666599</c:v>
                </c:pt>
                <c:pt idx="10733">
                  <c:v>43155.03125</c:v>
                </c:pt>
                <c:pt idx="10734">
                  <c:v>43155.052083333401</c:v>
                </c:pt>
                <c:pt idx="10735">
                  <c:v>43155.072916666599</c:v>
                </c:pt>
                <c:pt idx="10736">
                  <c:v>43155.09375</c:v>
                </c:pt>
                <c:pt idx="10737">
                  <c:v>43155.114583333401</c:v>
                </c:pt>
                <c:pt idx="10738">
                  <c:v>43155.135416666599</c:v>
                </c:pt>
                <c:pt idx="10739">
                  <c:v>43155.15625</c:v>
                </c:pt>
                <c:pt idx="10740">
                  <c:v>43155.177083333401</c:v>
                </c:pt>
                <c:pt idx="10741">
                  <c:v>43155.197916666599</c:v>
                </c:pt>
                <c:pt idx="10742">
                  <c:v>43155.21875</c:v>
                </c:pt>
                <c:pt idx="10743">
                  <c:v>43155.239583333401</c:v>
                </c:pt>
                <c:pt idx="10744">
                  <c:v>43155.260416666599</c:v>
                </c:pt>
                <c:pt idx="10745">
                  <c:v>43155.28125</c:v>
                </c:pt>
                <c:pt idx="10746">
                  <c:v>43155.302083333401</c:v>
                </c:pt>
                <c:pt idx="10747">
                  <c:v>43155.322916666599</c:v>
                </c:pt>
                <c:pt idx="10748">
                  <c:v>43155.34375</c:v>
                </c:pt>
                <c:pt idx="10749">
                  <c:v>43155.364583333401</c:v>
                </c:pt>
                <c:pt idx="10750">
                  <c:v>43155.385416666599</c:v>
                </c:pt>
                <c:pt idx="10751">
                  <c:v>43155.40625</c:v>
                </c:pt>
                <c:pt idx="10752">
                  <c:v>43155.427083333401</c:v>
                </c:pt>
                <c:pt idx="10753">
                  <c:v>43155.447916666599</c:v>
                </c:pt>
                <c:pt idx="10754">
                  <c:v>43155.46875</c:v>
                </c:pt>
                <c:pt idx="10755">
                  <c:v>43155.489583333401</c:v>
                </c:pt>
                <c:pt idx="10756">
                  <c:v>43155.510416666599</c:v>
                </c:pt>
                <c:pt idx="10757">
                  <c:v>43155.53125</c:v>
                </c:pt>
                <c:pt idx="10758">
                  <c:v>43155.552083333401</c:v>
                </c:pt>
                <c:pt idx="10759">
                  <c:v>43155.572916666599</c:v>
                </c:pt>
                <c:pt idx="10760">
                  <c:v>43155.59375</c:v>
                </c:pt>
                <c:pt idx="10761">
                  <c:v>43155.614583333401</c:v>
                </c:pt>
                <c:pt idx="10762">
                  <c:v>43155.635416666599</c:v>
                </c:pt>
                <c:pt idx="10763">
                  <c:v>43155.65625</c:v>
                </c:pt>
                <c:pt idx="10764">
                  <c:v>43155.677083333401</c:v>
                </c:pt>
                <c:pt idx="10765">
                  <c:v>43155.697916666599</c:v>
                </c:pt>
                <c:pt idx="10766">
                  <c:v>43155.71875</c:v>
                </c:pt>
                <c:pt idx="10767">
                  <c:v>43155.739583333401</c:v>
                </c:pt>
                <c:pt idx="10768">
                  <c:v>43155.760416666599</c:v>
                </c:pt>
                <c:pt idx="10769">
                  <c:v>43155.78125</c:v>
                </c:pt>
                <c:pt idx="10770">
                  <c:v>43155.802083333401</c:v>
                </c:pt>
                <c:pt idx="10771">
                  <c:v>43155.822916666599</c:v>
                </c:pt>
                <c:pt idx="10772">
                  <c:v>43155.84375</c:v>
                </c:pt>
                <c:pt idx="10773">
                  <c:v>43155.864583333401</c:v>
                </c:pt>
                <c:pt idx="10774">
                  <c:v>43155.885416666599</c:v>
                </c:pt>
                <c:pt idx="10775">
                  <c:v>43155.90625</c:v>
                </c:pt>
                <c:pt idx="10776">
                  <c:v>43155.927083333401</c:v>
                </c:pt>
                <c:pt idx="10777">
                  <c:v>43155.947916666599</c:v>
                </c:pt>
                <c:pt idx="10778">
                  <c:v>43155.96875</c:v>
                </c:pt>
                <c:pt idx="10779">
                  <c:v>43155.989583333401</c:v>
                </c:pt>
                <c:pt idx="10780">
                  <c:v>43156.010416666599</c:v>
                </c:pt>
                <c:pt idx="10781">
                  <c:v>43156.03125</c:v>
                </c:pt>
                <c:pt idx="10782">
                  <c:v>43156.052083333401</c:v>
                </c:pt>
                <c:pt idx="10783">
                  <c:v>43156.072916666599</c:v>
                </c:pt>
                <c:pt idx="10784">
                  <c:v>43156.09375</c:v>
                </c:pt>
                <c:pt idx="10785">
                  <c:v>43156.114583333401</c:v>
                </c:pt>
                <c:pt idx="10786">
                  <c:v>43156.135416666599</c:v>
                </c:pt>
                <c:pt idx="10787">
                  <c:v>43156.15625</c:v>
                </c:pt>
                <c:pt idx="10788">
                  <c:v>43156.177083333401</c:v>
                </c:pt>
                <c:pt idx="10789">
                  <c:v>43156.197916666599</c:v>
                </c:pt>
                <c:pt idx="10790">
                  <c:v>43156.21875</c:v>
                </c:pt>
                <c:pt idx="10791">
                  <c:v>43156.239583333401</c:v>
                </c:pt>
                <c:pt idx="10792">
                  <c:v>43156.260416666599</c:v>
                </c:pt>
                <c:pt idx="10793">
                  <c:v>43156.28125</c:v>
                </c:pt>
                <c:pt idx="10794">
                  <c:v>43156.302083333401</c:v>
                </c:pt>
                <c:pt idx="10795">
                  <c:v>43156.322916666599</c:v>
                </c:pt>
                <c:pt idx="10796">
                  <c:v>43156.34375</c:v>
                </c:pt>
                <c:pt idx="10797">
                  <c:v>43156.364583333401</c:v>
                </c:pt>
                <c:pt idx="10798">
                  <c:v>43156.385416666599</c:v>
                </c:pt>
                <c:pt idx="10799">
                  <c:v>43156.40625</c:v>
                </c:pt>
                <c:pt idx="10800">
                  <c:v>43156.427083333401</c:v>
                </c:pt>
                <c:pt idx="10801">
                  <c:v>43156.447916666599</c:v>
                </c:pt>
                <c:pt idx="10802">
                  <c:v>43156.46875</c:v>
                </c:pt>
                <c:pt idx="10803">
                  <c:v>43156.489583333401</c:v>
                </c:pt>
                <c:pt idx="10804">
                  <c:v>43156.510416666599</c:v>
                </c:pt>
                <c:pt idx="10805">
                  <c:v>43156.53125</c:v>
                </c:pt>
                <c:pt idx="10806">
                  <c:v>43156.552083333401</c:v>
                </c:pt>
                <c:pt idx="10807">
                  <c:v>43156.572916666599</c:v>
                </c:pt>
                <c:pt idx="10808">
                  <c:v>43156.59375</c:v>
                </c:pt>
                <c:pt idx="10809">
                  <c:v>43156.614583333401</c:v>
                </c:pt>
                <c:pt idx="10810">
                  <c:v>43156.635416666599</c:v>
                </c:pt>
                <c:pt idx="10811">
                  <c:v>43156.65625</c:v>
                </c:pt>
                <c:pt idx="10812">
                  <c:v>43156.677083333401</c:v>
                </c:pt>
                <c:pt idx="10813">
                  <c:v>43156.697916666599</c:v>
                </c:pt>
                <c:pt idx="10814">
                  <c:v>43156.71875</c:v>
                </c:pt>
                <c:pt idx="10815">
                  <c:v>43156.739583333401</c:v>
                </c:pt>
                <c:pt idx="10816">
                  <c:v>43156.760416666599</c:v>
                </c:pt>
                <c:pt idx="10817">
                  <c:v>43156.78125</c:v>
                </c:pt>
                <c:pt idx="10818">
                  <c:v>43156.802083333401</c:v>
                </c:pt>
                <c:pt idx="10819">
                  <c:v>43156.822916666599</c:v>
                </c:pt>
                <c:pt idx="10820">
                  <c:v>43156.84375</c:v>
                </c:pt>
                <c:pt idx="10821">
                  <c:v>43156.864583333401</c:v>
                </c:pt>
                <c:pt idx="10822">
                  <c:v>43156.885416666599</c:v>
                </c:pt>
                <c:pt idx="10823">
                  <c:v>43156.90625</c:v>
                </c:pt>
                <c:pt idx="10824">
                  <c:v>43156.927083333401</c:v>
                </c:pt>
                <c:pt idx="10825">
                  <c:v>43156.947916666599</c:v>
                </c:pt>
                <c:pt idx="10826">
                  <c:v>43156.96875</c:v>
                </c:pt>
                <c:pt idx="10827">
                  <c:v>43156.989583333401</c:v>
                </c:pt>
                <c:pt idx="10828">
                  <c:v>43157.010416666599</c:v>
                </c:pt>
                <c:pt idx="10829">
                  <c:v>43157.03125</c:v>
                </c:pt>
                <c:pt idx="10830">
                  <c:v>43157.052083333401</c:v>
                </c:pt>
                <c:pt idx="10831">
                  <c:v>43157.072916666599</c:v>
                </c:pt>
                <c:pt idx="10832">
                  <c:v>43157.09375</c:v>
                </c:pt>
                <c:pt idx="10833">
                  <c:v>43157.114583333401</c:v>
                </c:pt>
                <c:pt idx="10834">
                  <c:v>43157.135416666599</c:v>
                </c:pt>
                <c:pt idx="10835">
                  <c:v>43157.15625</c:v>
                </c:pt>
                <c:pt idx="10836">
                  <c:v>43157.177083333401</c:v>
                </c:pt>
                <c:pt idx="10837">
                  <c:v>43157.197916666599</c:v>
                </c:pt>
                <c:pt idx="10838">
                  <c:v>43157.21875</c:v>
                </c:pt>
                <c:pt idx="10839">
                  <c:v>43157.239583333401</c:v>
                </c:pt>
                <c:pt idx="10840">
                  <c:v>43157.260416666599</c:v>
                </c:pt>
                <c:pt idx="10841">
                  <c:v>43157.28125</c:v>
                </c:pt>
                <c:pt idx="10842">
                  <c:v>43157.302083333401</c:v>
                </c:pt>
                <c:pt idx="10843">
                  <c:v>43157.322916666599</c:v>
                </c:pt>
                <c:pt idx="10844">
                  <c:v>43157.34375</c:v>
                </c:pt>
                <c:pt idx="10845">
                  <c:v>43157.364583333401</c:v>
                </c:pt>
                <c:pt idx="10846">
                  <c:v>43157.385416666599</c:v>
                </c:pt>
                <c:pt idx="10847">
                  <c:v>43157.40625</c:v>
                </c:pt>
                <c:pt idx="10848">
                  <c:v>43157.427083333401</c:v>
                </c:pt>
                <c:pt idx="10849">
                  <c:v>43157.447916666599</c:v>
                </c:pt>
                <c:pt idx="10850">
                  <c:v>43157.46875</c:v>
                </c:pt>
                <c:pt idx="10851">
                  <c:v>43157.489583333401</c:v>
                </c:pt>
                <c:pt idx="10852">
                  <c:v>43157.510416666599</c:v>
                </c:pt>
                <c:pt idx="10853">
                  <c:v>43157.53125</c:v>
                </c:pt>
                <c:pt idx="10854">
                  <c:v>43157.552083333401</c:v>
                </c:pt>
                <c:pt idx="10855">
                  <c:v>43157.572916666599</c:v>
                </c:pt>
                <c:pt idx="10856">
                  <c:v>43157.59375</c:v>
                </c:pt>
                <c:pt idx="10857">
                  <c:v>43157.614583333401</c:v>
                </c:pt>
                <c:pt idx="10858">
                  <c:v>43157.635416666599</c:v>
                </c:pt>
                <c:pt idx="10859">
                  <c:v>43157.65625</c:v>
                </c:pt>
                <c:pt idx="10860">
                  <c:v>43157.677083333401</c:v>
                </c:pt>
                <c:pt idx="10861">
                  <c:v>43157.697916666599</c:v>
                </c:pt>
                <c:pt idx="10862">
                  <c:v>43157.71875</c:v>
                </c:pt>
                <c:pt idx="10863">
                  <c:v>43157.739583333401</c:v>
                </c:pt>
                <c:pt idx="10864">
                  <c:v>43157.760416666599</c:v>
                </c:pt>
                <c:pt idx="10865">
                  <c:v>43157.78125</c:v>
                </c:pt>
                <c:pt idx="10866">
                  <c:v>43157.802083333401</c:v>
                </c:pt>
                <c:pt idx="10867">
                  <c:v>43157.822916666599</c:v>
                </c:pt>
                <c:pt idx="10868">
                  <c:v>43157.84375</c:v>
                </c:pt>
                <c:pt idx="10869">
                  <c:v>43157.864583333401</c:v>
                </c:pt>
                <c:pt idx="10870">
                  <c:v>43157.885416666599</c:v>
                </c:pt>
                <c:pt idx="10871">
                  <c:v>43157.90625</c:v>
                </c:pt>
                <c:pt idx="10872">
                  <c:v>43157.927083333401</c:v>
                </c:pt>
                <c:pt idx="10873">
                  <c:v>43157.947916666599</c:v>
                </c:pt>
                <c:pt idx="10874">
                  <c:v>43157.96875</c:v>
                </c:pt>
                <c:pt idx="10875">
                  <c:v>43157.989583333401</c:v>
                </c:pt>
                <c:pt idx="10876">
                  <c:v>43158.010416666599</c:v>
                </c:pt>
                <c:pt idx="10877">
                  <c:v>43158.03125</c:v>
                </c:pt>
                <c:pt idx="10878">
                  <c:v>43158.052083333401</c:v>
                </c:pt>
                <c:pt idx="10879">
                  <c:v>43158.072916666599</c:v>
                </c:pt>
                <c:pt idx="10880">
                  <c:v>43158.09375</c:v>
                </c:pt>
                <c:pt idx="10881">
                  <c:v>43158.114583333401</c:v>
                </c:pt>
                <c:pt idx="10882">
                  <c:v>43158.135416666599</c:v>
                </c:pt>
                <c:pt idx="10883">
                  <c:v>43158.15625</c:v>
                </c:pt>
                <c:pt idx="10884">
                  <c:v>43158.177083333401</c:v>
                </c:pt>
                <c:pt idx="10885">
                  <c:v>43158.197916666599</c:v>
                </c:pt>
                <c:pt idx="10886">
                  <c:v>43158.21875</c:v>
                </c:pt>
                <c:pt idx="10887">
                  <c:v>43158.239583333401</c:v>
                </c:pt>
                <c:pt idx="10888">
                  <c:v>43158.260416666599</c:v>
                </c:pt>
                <c:pt idx="10889">
                  <c:v>43158.28125</c:v>
                </c:pt>
                <c:pt idx="10890">
                  <c:v>43158.302083333401</c:v>
                </c:pt>
                <c:pt idx="10891">
                  <c:v>43158.322916666599</c:v>
                </c:pt>
                <c:pt idx="10892">
                  <c:v>43158.34375</c:v>
                </c:pt>
                <c:pt idx="10893">
                  <c:v>43158.364583333401</c:v>
                </c:pt>
                <c:pt idx="10894">
                  <c:v>43158.385416666599</c:v>
                </c:pt>
                <c:pt idx="10895">
                  <c:v>43158.40625</c:v>
                </c:pt>
                <c:pt idx="10896">
                  <c:v>43158.427083333401</c:v>
                </c:pt>
                <c:pt idx="10897">
                  <c:v>43158.447916666599</c:v>
                </c:pt>
                <c:pt idx="10898">
                  <c:v>43158.46875</c:v>
                </c:pt>
                <c:pt idx="10899">
                  <c:v>43158.489583333401</c:v>
                </c:pt>
                <c:pt idx="10900">
                  <c:v>43158.510416666599</c:v>
                </c:pt>
                <c:pt idx="10901">
                  <c:v>43158.53125</c:v>
                </c:pt>
                <c:pt idx="10902">
                  <c:v>43158.552083333401</c:v>
                </c:pt>
                <c:pt idx="10903">
                  <c:v>43158.572916666599</c:v>
                </c:pt>
                <c:pt idx="10904">
                  <c:v>43158.59375</c:v>
                </c:pt>
                <c:pt idx="10905">
                  <c:v>43158.614583333401</c:v>
                </c:pt>
                <c:pt idx="10906">
                  <c:v>43158.635416666599</c:v>
                </c:pt>
                <c:pt idx="10907">
                  <c:v>43158.65625</c:v>
                </c:pt>
                <c:pt idx="10908">
                  <c:v>43158.677083333401</c:v>
                </c:pt>
                <c:pt idx="10909">
                  <c:v>43158.697916666599</c:v>
                </c:pt>
                <c:pt idx="10910">
                  <c:v>43158.71875</c:v>
                </c:pt>
                <c:pt idx="10911">
                  <c:v>43158.739583333401</c:v>
                </c:pt>
                <c:pt idx="10912">
                  <c:v>43158.760416666599</c:v>
                </c:pt>
                <c:pt idx="10913">
                  <c:v>43158.78125</c:v>
                </c:pt>
                <c:pt idx="10914">
                  <c:v>43158.802083333401</c:v>
                </c:pt>
                <c:pt idx="10915">
                  <c:v>43158.822916666599</c:v>
                </c:pt>
                <c:pt idx="10916">
                  <c:v>43158.84375</c:v>
                </c:pt>
                <c:pt idx="10917">
                  <c:v>43158.864583333401</c:v>
                </c:pt>
                <c:pt idx="10918">
                  <c:v>43158.885416666599</c:v>
                </c:pt>
                <c:pt idx="10919">
                  <c:v>43158.90625</c:v>
                </c:pt>
                <c:pt idx="10920">
                  <c:v>43158.927083333401</c:v>
                </c:pt>
                <c:pt idx="10921">
                  <c:v>43158.947916666599</c:v>
                </c:pt>
                <c:pt idx="10922">
                  <c:v>43158.96875</c:v>
                </c:pt>
                <c:pt idx="10923">
                  <c:v>43158.989583333401</c:v>
                </c:pt>
                <c:pt idx="10924">
                  <c:v>43159.010416666599</c:v>
                </c:pt>
                <c:pt idx="10925">
                  <c:v>43159.03125</c:v>
                </c:pt>
                <c:pt idx="10926">
                  <c:v>43159.052083333401</c:v>
                </c:pt>
                <c:pt idx="10927">
                  <c:v>43159.072916666599</c:v>
                </c:pt>
                <c:pt idx="10928">
                  <c:v>43159.09375</c:v>
                </c:pt>
                <c:pt idx="10929">
                  <c:v>43159.114583333401</c:v>
                </c:pt>
                <c:pt idx="10930">
                  <c:v>43159.135416666599</c:v>
                </c:pt>
                <c:pt idx="10931">
                  <c:v>43159.15625</c:v>
                </c:pt>
                <c:pt idx="10932">
                  <c:v>43159.177083333401</c:v>
                </c:pt>
                <c:pt idx="10933">
                  <c:v>43159.197916666599</c:v>
                </c:pt>
                <c:pt idx="10934">
                  <c:v>43159.21875</c:v>
                </c:pt>
                <c:pt idx="10935">
                  <c:v>43159.239583333401</c:v>
                </c:pt>
                <c:pt idx="10936">
                  <c:v>43159.260416666599</c:v>
                </c:pt>
                <c:pt idx="10937">
                  <c:v>43159.28125</c:v>
                </c:pt>
                <c:pt idx="10938">
                  <c:v>43159.302083333401</c:v>
                </c:pt>
                <c:pt idx="10939">
                  <c:v>43159.322916666599</c:v>
                </c:pt>
                <c:pt idx="10940">
                  <c:v>43159.34375</c:v>
                </c:pt>
                <c:pt idx="10941">
                  <c:v>43159.364583333401</c:v>
                </c:pt>
                <c:pt idx="10942">
                  <c:v>43159.385416666599</c:v>
                </c:pt>
                <c:pt idx="10943">
                  <c:v>43159.40625</c:v>
                </c:pt>
                <c:pt idx="10944">
                  <c:v>43159.427083333401</c:v>
                </c:pt>
                <c:pt idx="10945">
                  <c:v>43159.447916666599</c:v>
                </c:pt>
                <c:pt idx="10946">
                  <c:v>43159.46875</c:v>
                </c:pt>
                <c:pt idx="10947">
                  <c:v>43159.489583333401</c:v>
                </c:pt>
                <c:pt idx="10948">
                  <c:v>43159.510416666599</c:v>
                </c:pt>
                <c:pt idx="10949">
                  <c:v>43159.53125</c:v>
                </c:pt>
                <c:pt idx="10950">
                  <c:v>43159.552083333401</c:v>
                </c:pt>
                <c:pt idx="10951">
                  <c:v>43159.572916666599</c:v>
                </c:pt>
                <c:pt idx="10952">
                  <c:v>43159.59375</c:v>
                </c:pt>
                <c:pt idx="10953">
                  <c:v>43159.614583333401</c:v>
                </c:pt>
                <c:pt idx="10954">
                  <c:v>43159.635416666599</c:v>
                </c:pt>
                <c:pt idx="10955">
                  <c:v>43159.65625</c:v>
                </c:pt>
                <c:pt idx="10956">
                  <c:v>43159.677083333401</c:v>
                </c:pt>
                <c:pt idx="10957">
                  <c:v>43159.697916666599</c:v>
                </c:pt>
                <c:pt idx="10958">
                  <c:v>43159.71875</c:v>
                </c:pt>
                <c:pt idx="10959">
                  <c:v>43159.739583333401</c:v>
                </c:pt>
                <c:pt idx="10960">
                  <c:v>43159.760416666599</c:v>
                </c:pt>
                <c:pt idx="10961">
                  <c:v>43159.78125</c:v>
                </c:pt>
                <c:pt idx="10962">
                  <c:v>43159.802083333401</c:v>
                </c:pt>
                <c:pt idx="10963">
                  <c:v>43159.822916666599</c:v>
                </c:pt>
                <c:pt idx="10964">
                  <c:v>43159.84375</c:v>
                </c:pt>
                <c:pt idx="10965">
                  <c:v>43159.864583333401</c:v>
                </c:pt>
                <c:pt idx="10966">
                  <c:v>43159.885416666599</c:v>
                </c:pt>
                <c:pt idx="10967">
                  <c:v>43159.90625</c:v>
                </c:pt>
                <c:pt idx="10968">
                  <c:v>43159.927083333401</c:v>
                </c:pt>
                <c:pt idx="10969">
                  <c:v>43159.947916666599</c:v>
                </c:pt>
                <c:pt idx="10970">
                  <c:v>43159.96875</c:v>
                </c:pt>
                <c:pt idx="10971">
                  <c:v>43159.989583333401</c:v>
                </c:pt>
                <c:pt idx="10972">
                  <c:v>43160.010416666599</c:v>
                </c:pt>
                <c:pt idx="10973">
                  <c:v>43160.03125</c:v>
                </c:pt>
                <c:pt idx="10974">
                  <c:v>43160.052083333401</c:v>
                </c:pt>
                <c:pt idx="10975">
                  <c:v>43160.072916666599</c:v>
                </c:pt>
                <c:pt idx="10976">
                  <c:v>43160.09375</c:v>
                </c:pt>
                <c:pt idx="10977">
                  <c:v>43160.114583333401</c:v>
                </c:pt>
                <c:pt idx="10978">
                  <c:v>43160.135416666599</c:v>
                </c:pt>
                <c:pt idx="10979">
                  <c:v>43160.15625</c:v>
                </c:pt>
                <c:pt idx="10980">
                  <c:v>43160.177083333401</c:v>
                </c:pt>
                <c:pt idx="10981">
                  <c:v>43160.197916666599</c:v>
                </c:pt>
                <c:pt idx="10982">
                  <c:v>43160.21875</c:v>
                </c:pt>
                <c:pt idx="10983">
                  <c:v>43160.239583333401</c:v>
                </c:pt>
                <c:pt idx="10984">
                  <c:v>43160.260416666599</c:v>
                </c:pt>
                <c:pt idx="10985">
                  <c:v>43160.28125</c:v>
                </c:pt>
                <c:pt idx="10986">
                  <c:v>43160.302083333401</c:v>
                </c:pt>
                <c:pt idx="10987">
                  <c:v>43160.322916666599</c:v>
                </c:pt>
                <c:pt idx="10988">
                  <c:v>43160.34375</c:v>
                </c:pt>
                <c:pt idx="10989">
                  <c:v>43160.364583333401</c:v>
                </c:pt>
                <c:pt idx="10990">
                  <c:v>43160.385416666599</c:v>
                </c:pt>
                <c:pt idx="10991">
                  <c:v>43160.40625</c:v>
                </c:pt>
                <c:pt idx="10992">
                  <c:v>43160.427083333401</c:v>
                </c:pt>
                <c:pt idx="10993">
                  <c:v>43160.447916666599</c:v>
                </c:pt>
                <c:pt idx="10994">
                  <c:v>43160.46875</c:v>
                </c:pt>
                <c:pt idx="10995">
                  <c:v>43160.489583333401</c:v>
                </c:pt>
                <c:pt idx="10996">
                  <c:v>43160.510416666599</c:v>
                </c:pt>
                <c:pt idx="10997">
                  <c:v>43160.53125</c:v>
                </c:pt>
                <c:pt idx="10998">
                  <c:v>43160.552083333401</c:v>
                </c:pt>
                <c:pt idx="10999">
                  <c:v>43160.572916666599</c:v>
                </c:pt>
                <c:pt idx="11000">
                  <c:v>43160.59375</c:v>
                </c:pt>
                <c:pt idx="11001">
                  <c:v>43160.614583333401</c:v>
                </c:pt>
                <c:pt idx="11002">
                  <c:v>43160.635416666599</c:v>
                </c:pt>
                <c:pt idx="11003">
                  <c:v>43160.65625</c:v>
                </c:pt>
                <c:pt idx="11004">
                  <c:v>43160.677083333401</c:v>
                </c:pt>
                <c:pt idx="11005">
                  <c:v>43160.697916666599</c:v>
                </c:pt>
                <c:pt idx="11006">
                  <c:v>43160.71875</c:v>
                </c:pt>
                <c:pt idx="11007">
                  <c:v>43160.739583333401</c:v>
                </c:pt>
                <c:pt idx="11008">
                  <c:v>43160.760416666599</c:v>
                </c:pt>
                <c:pt idx="11009">
                  <c:v>43160.78125</c:v>
                </c:pt>
                <c:pt idx="11010">
                  <c:v>43160.802083333401</c:v>
                </c:pt>
                <c:pt idx="11011">
                  <c:v>43160.822916666599</c:v>
                </c:pt>
                <c:pt idx="11012">
                  <c:v>43160.84375</c:v>
                </c:pt>
                <c:pt idx="11013">
                  <c:v>43160.864583333401</c:v>
                </c:pt>
                <c:pt idx="11014">
                  <c:v>43160.885416666599</c:v>
                </c:pt>
                <c:pt idx="11015">
                  <c:v>43160.90625</c:v>
                </c:pt>
                <c:pt idx="11016">
                  <c:v>43160.927083333401</c:v>
                </c:pt>
                <c:pt idx="11017">
                  <c:v>43160.947916666599</c:v>
                </c:pt>
                <c:pt idx="11018">
                  <c:v>43160.96875</c:v>
                </c:pt>
                <c:pt idx="11019">
                  <c:v>43160.989583333401</c:v>
                </c:pt>
                <c:pt idx="11020">
                  <c:v>43161.010416666599</c:v>
                </c:pt>
                <c:pt idx="11021">
                  <c:v>43161.03125</c:v>
                </c:pt>
                <c:pt idx="11022">
                  <c:v>43161.052083333401</c:v>
                </c:pt>
                <c:pt idx="11023">
                  <c:v>43161.072916666599</c:v>
                </c:pt>
                <c:pt idx="11024">
                  <c:v>43161.09375</c:v>
                </c:pt>
                <c:pt idx="11025">
                  <c:v>43161.114583333401</c:v>
                </c:pt>
                <c:pt idx="11026">
                  <c:v>43161.135416666599</c:v>
                </c:pt>
                <c:pt idx="11027">
                  <c:v>43161.15625</c:v>
                </c:pt>
                <c:pt idx="11028">
                  <c:v>43161.177083333401</c:v>
                </c:pt>
                <c:pt idx="11029">
                  <c:v>43161.197916666599</c:v>
                </c:pt>
                <c:pt idx="11030">
                  <c:v>43161.21875</c:v>
                </c:pt>
                <c:pt idx="11031">
                  <c:v>43161.239583333401</c:v>
                </c:pt>
                <c:pt idx="11032">
                  <c:v>43161.260416666599</c:v>
                </c:pt>
                <c:pt idx="11033">
                  <c:v>43161.28125</c:v>
                </c:pt>
                <c:pt idx="11034">
                  <c:v>43161.302083333401</c:v>
                </c:pt>
                <c:pt idx="11035">
                  <c:v>43161.322916666599</c:v>
                </c:pt>
                <c:pt idx="11036">
                  <c:v>43161.34375</c:v>
                </c:pt>
                <c:pt idx="11037">
                  <c:v>43161.364583333401</c:v>
                </c:pt>
                <c:pt idx="11038">
                  <c:v>43161.385416666599</c:v>
                </c:pt>
                <c:pt idx="11039">
                  <c:v>43161.40625</c:v>
                </c:pt>
                <c:pt idx="11040">
                  <c:v>43161.427083333401</c:v>
                </c:pt>
                <c:pt idx="11041">
                  <c:v>43161.447916666599</c:v>
                </c:pt>
                <c:pt idx="11042">
                  <c:v>43161.46875</c:v>
                </c:pt>
                <c:pt idx="11043">
                  <c:v>43161.489583333401</c:v>
                </c:pt>
                <c:pt idx="11044">
                  <c:v>43161.510416666599</c:v>
                </c:pt>
                <c:pt idx="11045">
                  <c:v>43161.53125</c:v>
                </c:pt>
                <c:pt idx="11046">
                  <c:v>43161.552083333401</c:v>
                </c:pt>
                <c:pt idx="11047">
                  <c:v>43161.572916666599</c:v>
                </c:pt>
                <c:pt idx="11048">
                  <c:v>43161.59375</c:v>
                </c:pt>
                <c:pt idx="11049">
                  <c:v>43161.614583333401</c:v>
                </c:pt>
                <c:pt idx="11050">
                  <c:v>43161.635416666599</c:v>
                </c:pt>
                <c:pt idx="11051">
                  <c:v>43161.65625</c:v>
                </c:pt>
                <c:pt idx="11052">
                  <c:v>43161.677083333401</c:v>
                </c:pt>
                <c:pt idx="11053">
                  <c:v>43161.697916666599</c:v>
                </c:pt>
                <c:pt idx="11054">
                  <c:v>43161.71875</c:v>
                </c:pt>
                <c:pt idx="11055">
                  <c:v>43161.739583333401</c:v>
                </c:pt>
                <c:pt idx="11056">
                  <c:v>43161.760416666599</c:v>
                </c:pt>
                <c:pt idx="11057">
                  <c:v>43161.78125</c:v>
                </c:pt>
                <c:pt idx="11058">
                  <c:v>43161.802083333401</c:v>
                </c:pt>
                <c:pt idx="11059">
                  <c:v>43161.822916666599</c:v>
                </c:pt>
                <c:pt idx="11060">
                  <c:v>43161.84375</c:v>
                </c:pt>
                <c:pt idx="11061">
                  <c:v>43161.864583333401</c:v>
                </c:pt>
                <c:pt idx="11062">
                  <c:v>43161.885416666599</c:v>
                </c:pt>
                <c:pt idx="11063">
                  <c:v>43161.90625</c:v>
                </c:pt>
                <c:pt idx="11064">
                  <c:v>43161.927083333401</c:v>
                </c:pt>
                <c:pt idx="11065">
                  <c:v>43161.947916666599</c:v>
                </c:pt>
                <c:pt idx="11066">
                  <c:v>43161.96875</c:v>
                </c:pt>
                <c:pt idx="11067">
                  <c:v>43161.989583333401</c:v>
                </c:pt>
                <c:pt idx="11068">
                  <c:v>43162.010416666599</c:v>
                </c:pt>
                <c:pt idx="11069">
                  <c:v>43162.03125</c:v>
                </c:pt>
                <c:pt idx="11070">
                  <c:v>43162.052083333401</c:v>
                </c:pt>
                <c:pt idx="11071">
                  <c:v>43162.072916666599</c:v>
                </c:pt>
                <c:pt idx="11072">
                  <c:v>43162.09375</c:v>
                </c:pt>
                <c:pt idx="11073">
                  <c:v>43162.114583333401</c:v>
                </c:pt>
                <c:pt idx="11074">
                  <c:v>43162.135416666599</c:v>
                </c:pt>
                <c:pt idx="11075">
                  <c:v>43162.15625</c:v>
                </c:pt>
                <c:pt idx="11076">
                  <c:v>43162.177083333401</c:v>
                </c:pt>
                <c:pt idx="11077">
                  <c:v>43162.197916666599</c:v>
                </c:pt>
                <c:pt idx="11078">
                  <c:v>43162.21875</c:v>
                </c:pt>
                <c:pt idx="11079">
                  <c:v>43162.239583333401</c:v>
                </c:pt>
                <c:pt idx="11080">
                  <c:v>43162.260416666599</c:v>
                </c:pt>
                <c:pt idx="11081">
                  <c:v>43162.28125</c:v>
                </c:pt>
                <c:pt idx="11082">
                  <c:v>43162.302083333401</c:v>
                </c:pt>
                <c:pt idx="11083">
                  <c:v>43162.322916666599</c:v>
                </c:pt>
                <c:pt idx="11084">
                  <c:v>43162.34375</c:v>
                </c:pt>
                <c:pt idx="11085">
                  <c:v>43162.364583333401</c:v>
                </c:pt>
                <c:pt idx="11086">
                  <c:v>43162.385416666599</c:v>
                </c:pt>
                <c:pt idx="11087">
                  <c:v>43162.40625</c:v>
                </c:pt>
                <c:pt idx="11088">
                  <c:v>43162.427083333401</c:v>
                </c:pt>
                <c:pt idx="11089">
                  <c:v>43162.447916666599</c:v>
                </c:pt>
                <c:pt idx="11090">
                  <c:v>43162.46875</c:v>
                </c:pt>
                <c:pt idx="11091">
                  <c:v>43162.489583333401</c:v>
                </c:pt>
                <c:pt idx="11092">
                  <c:v>43162.510416666599</c:v>
                </c:pt>
                <c:pt idx="11093">
                  <c:v>43162.53125</c:v>
                </c:pt>
                <c:pt idx="11094">
                  <c:v>43162.552083333401</c:v>
                </c:pt>
                <c:pt idx="11095">
                  <c:v>43162.572916666599</c:v>
                </c:pt>
                <c:pt idx="11096">
                  <c:v>43162.59375</c:v>
                </c:pt>
                <c:pt idx="11097">
                  <c:v>43162.614583333401</c:v>
                </c:pt>
                <c:pt idx="11098">
                  <c:v>43162.635416666599</c:v>
                </c:pt>
                <c:pt idx="11099">
                  <c:v>43162.65625</c:v>
                </c:pt>
                <c:pt idx="11100">
                  <c:v>43162.677083333401</c:v>
                </c:pt>
                <c:pt idx="11101">
                  <c:v>43162.697916666599</c:v>
                </c:pt>
                <c:pt idx="11102">
                  <c:v>43162.71875</c:v>
                </c:pt>
                <c:pt idx="11103">
                  <c:v>43162.739583333401</c:v>
                </c:pt>
                <c:pt idx="11104">
                  <c:v>43162.760416666599</c:v>
                </c:pt>
                <c:pt idx="11105">
                  <c:v>43162.78125</c:v>
                </c:pt>
                <c:pt idx="11106">
                  <c:v>43162.802083333401</c:v>
                </c:pt>
                <c:pt idx="11107">
                  <c:v>43162.822916666599</c:v>
                </c:pt>
                <c:pt idx="11108">
                  <c:v>43162.84375</c:v>
                </c:pt>
                <c:pt idx="11109">
                  <c:v>43162.864583333401</c:v>
                </c:pt>
                <c:pt idx="11110">
                  <c:v>43162.885416666599</c:v>
                </c:pt>
                <c:pt idx="11111">
                  <c:v>43162.90625</c:v>
                </c:pt>
                <c:pt idx="11112">
                  <c:v>43162.927083333401</c:v>
                </c:pt>
                <c:pt idx="11113">
                  <c:v>43162.947916666599</c:v>
                </c:pt>
                <c:pt idx="11114">
                  <c:v>43162.96875</c:v>
                </c:pt>
                <c:pt idx="11115">
                  <c:v>43162.989583333401</c:v>
                </c:pt>
                <c:pt idx="11116">
                  <c:v>43163.010416666599</c:v>
                </c:pt>
                <c:pt idx="11117">
                  <c:v>43163.03125</c:v>
                </c:pt>
                <c:pt idx="11118">
                  <c:v>43163.052083333401</c:v>
                </c:pt>
                <c:pt idx="11119">
                  <c:v>43163.072916666599</c:v>
                </c:pt>
                <c:pt idx="11120">
                  <c:v>43163.09375</c:v>
                </c:pt>
                <c:pt idx="11121">
                  <c:v>43163.114583333401</c:v>
                </c:pt>
                <c:pt idx="11122">
                  <c:v>43163.135416666599</c:v>
                </c:pt>
                <c:pt idx="11123">
                  <c:v>43163.15625</c:v>
                </c:pt>
                <c:pt idx="11124">
                  <c:v>43163.177083333401</c:v>
                </c:pt>
                <c:pt idx="11125">
                  <c:v>43163.197916666599</c:v>
                </c:pt>
                <c:pt idx="11126">
                  <c:v>43163.21875</c:v>
                </c:pt>
                <c:pt idx="11127">
                  <c:v>43163.239583333401</c:v>
                </c:pt>
                <c:pt idx="11128">
                  <c:v>43163.260416666599</c:v>
                </c:pt>
                <c:pt idx="11129">
                  <c:v>43163.28125</c:v>
                </c:pt>
                <c:pt idx="11130">
                  <c:v>43163.302083333401</c:v>
                </c:pt>
                <c:pt idx="11131">
                  <c:v>43163.322916666599</c:v>
                </c:pt>
                <c:pt idx="11132">
                  <c:v>43163.34375</c:v>
                </c:pt>
                <c:pt idx="11133">
                  <c:v>43163.364583333401</c:v>
                </c:pt>
                <c:pt idx="11134">
                  <c:v>43163.385416666599</c:v>
                </c:pt>
                <c:pt idx="11135">
                  <c:v>43163.40625</c:v>
                </c:pt>
                <c:pt idx="11136">
                  <c:v>43163.427083333401</c:v>
                </c:pt>
                <c:pt idx="11137">
                  <c:v>43163.447916666599</c:v>
                </c:pt>
                <c:pt idx="11138">
                  <c:v>43163.46875</c:v>
                </c:pt>
                <c:pt idx="11139">
                  <c:v>43163.489583333401</c:v>
                </c:pt>
                <c:pt idx="11140">
                  <c:v>43163.510416666599</c:v>
                </c:pt>
                <c:pt idx="11141">
                  <c:v>43163.53125</c:v>
                </c:pt>
                <c:pt idx="11142">
                  <c:v>43163.552083333401</c:v>
                </c:pt>
                <c:pt idx="11143">
                  <c:v>43163.572916666599</c:v>
                </c:pt>
                <c:pt idx="11144">
                  <c:v>43163.59375</c:v>
                </c:pt>
                <c:pt idx="11145">
                  <c:v>43163.614583333401</c:v>
                </c:pt>
                <c:pt idx="11146">
                  <c:v>43163.635416666599</c:v>
                </c:pt>
                <c:pt idx="11147">
                  <c:v>43163.65625</c:v>
                </c:pt>
                <c:pt idx="11148">
                  <c:v>43163.677083333401</c:v>
                </c:pt>
                <c:pt idx="11149">
                  <c:v>43163.697916666599</c:v>
                </c:pt>
                <c:pt idx="11150">
                  <c:v>43163.71875</c:v>
                </c:pt>
                <c:pt idx="11151">
                  <c:v>43163.739583333401</c:v>
                </c:pt>
                <c:pt idx="11152">
                  <c:v>43163.760416666599</c:v>
                </c:pt>
                <c:pt idx="11153">
                  <c:v>43163.78125</c:v>
                </c:pt>
                <c:pt idx="11154">
                  <c:v>43163.802083333401</c:v>
                </c:pt>
                <c:pt idx="11155">
                  <c:v>43163.822916666599</c:v>
                </c:pt>
                <c:pt idx="11156">
                  <c:v>43163.84375</c:v>
                </c:pt>
                <c:pt idx="11157">
                  <c:v>43163.864583333401</c:v>
                </c:pt>
                <c:pt idx="11158">
                  <c:v>43163.885416666599</c:v>
                </c:pt>
                <c:pt idx="11159">
                  <c:v>43163.90625</c:v>
                </c:pt>
                <c:pt idx="11160">
                  <c:v>43163.927083333401</c:v>
                </c:pt>
                <c:pt idx="11161">
                  <c:v>43163.947916666599</c:v>
                </c:pt>
                <c:pt idx="11162">
                  <c:v>43163.96875</c:v>
                </c:pt>
                <c:pt idx="11163">
                  <c:v>43163.989583333401</c:v>
                </c:pt>
                <c:pt idx="11164">
                  <c:v>43164.010416666599</c:v>
                </c:pt>
                <c:pt idx="11165">
                  <c:v>43164.03125</c:v>
                </c:pt>
                <c:pt idx="11166">
                  <c:v>43164.052083333401</c:v>
                </c:pt>
                <c:pt idx="11167">
                  <c:v>43164.072916666599</c:v>
                </c:pt>
                <c:pt idx="11168">
                  <c:v>43164.09375</c:v>
                </c:pt>
                <c:pt idx="11169">
                  <c:v>43164.114583333401</c:v>
                </c:pt>
                <c:pt idx="11170">
                  <c:v>43164.135416666599</c:v>
                </c:pt>
                <c:pt idx="11171">
                  <c:v>43164.15625</c:v>
                </c:pt>
                <c:pt idx="11172">
                  <c:v>43164.177083333401</c:v>
                </c:pt>
                <c:pt idx="11173">
                  <c:v>43164.197916666599</c:v>
                </c:pt>
                <c:pt idx="11174">
                  <c:v>43164.21875</c:v>
                </c:pt>
                <c:pt idx="11175">
                  <c:v>43164.239583333401</c:v>
                </c:pt>
                <c:pt idx="11176">
                  <c:v>43164.260416666599</c:v>
                </c:pt>
                <c:pt idx="11177">
                  <c:v>43164.28125</c:v>
                </c:pt>
                <c:pt idx="11178">
                  <c:v>43164.302083333401</c:v>
                </c:pt>
                <c:pt idx="11179">
                  <c:v>43164.322916666599</c:v>
                </c:pt>
                <c:pt idx="11180">
                  <c:v>43164.34375</c:v>
                </c:pt>
                <c:pt idx="11181">
                  <c:v>43164.364583333401</c:v>
                </c:pt>
                <c:pt idx="11182">
                  <c:v>43164.385416666599</c:v>
                </c:pt>
                <c:pt idx="11183">
                  <c:v>43164.40625</c:v>
                </c:pt>
                <c:pt idx="11184">
                  <c:v>43164.427083333401</c:v>
                </c:pt>
                <c:pt idx="11185">
                  <c:v>43164.447916666599</c:v>
                </c:pt>
                <c:pt idx="11186">
                  <c:v>43164.46875</c:v>
                </c:pt>
                <c:pt idx="11187">
                  <c:v>43164.489583333401</c:v>
                </c:pt>
                <c:pt idx="11188">
                  <c:v>43164.510416666599</c:v>
                </c:pt>
                <c:pt idx="11189">
                  <c:v>43164.53125</c:v>
                </c:pt>
                <c:pt idx="11190">
                  <c:v>43164.552083333401</c:v>
                </c:pt>
                <c:pt idx="11191">
                  <c:v>43164.572916666599</c:v>
                </c:pt>
                <c:pt idx="11192">
                  <c:v>43164.59375</c:v>
                </c:pt>
                <c:pt idx="11193">
                  <c:v>43164.614583333401</c:v>
                </c:pt>
                <c:pt idx="11194">
                  <c:v>43164.635416666599</c:v>
                </c:pt>
                <c:pt idx="11195">
                  <c:v>43164.65625</c:v>
                </c:pt>
                <c:pt idx="11196">
                  <c:v>43164.677083333401</c:v>
                </c:pt>
                <c:pt idx="11197">
                  <c:v>43164.697916666599</c:v>
                </c:pt>
                <c:pt idx="11198">
                  <c:v>43164.71875</c:v>
                </c:pt>
                <c:pt idx="11199">
                  <c:v>43164.739583333401</c:v>
                </c:pt>
                <c:pt idx="11200">
                  <c:v>43164.760416666599</c:v>
                </c:pt>
                <c:pt idx="11201">
                  <c:v>43164.78125</c:v>
                </c:pt>
                <c:pt idx="11202">
                  <c:v>43164.802083333401</c:v>
                </c:pt>
                <c:pt idx="11203">
                  <c:v>43164.822916666599</c:v>
                </c:pt>
                <c:pt idx="11204">
                  <c:v>43164.84375</c:v>
                </c:pt>
                <c:pt idx="11205">
                  <c:v>43164.864583333401</c:v>
                </c:pt>
                <c:pt idx="11206">
                  <c:v>43164.885416666599</c:v>
                </c:pt>
                <c:pt idx="11207">
                  <c:v>43164.90625</c:v>
                </c:pt>
                <c:pt idx="11208">
                  <c:v>43164.927083333401</c:v>
                </c:pt>
                <c:pt idx="11209">
                  <c:v>43164.947916666599</c:v>
                </c:pt>
                <c:pt idx="11210">
                  <c:v>43164.96875</c:v>
                </c:pt>
                <c:pt idx="11211">
                  <c:v>43164.989583333401</c:v>
                </c:pt>
                <c:pt idx="11212">
                  <c:v>43165.010416666599</c:v>
                </c:pt>
                <c:pt idx="11213">
                  <c:v>43165.03125</c:v>
                </c:pt>
                <c:pt idx="11214">
                  <c:v>43165.052083333401</c:v>
                </c:pt>
                <c:pt idx="11215">
                  <c:v>43165.072916666599</c:v>
                </c:pt>
                <c:pt idx="11216">
                  <c:v>43165.09375</c:v>
                </c:pt>
                <c:pt idx="11217">
                  <c:v>43165.114583333401</c:v>
                </c:pt>
                <c:pt idx="11218">
                  <c:v>43165.135416666599</c:v>
                </c:pt>
                <c:pt idx="11219">
                  <c:v>43165.15625</c:v>
                </c:pt>
                <c:pt idx="11220">
                  <c:v>43165.177083333401</c:v>
                </c:pt>
                <c:pt idx="11221">
                  <c:v>43165.197916666599</c:v>
                </c:pt>
                <c:pt idx="11222">
                  <c:v>43165.21875</c:v>
                </c:pt>
                <c:pt idx="11223">
                  <c:v>43165.239583333401</c:v>
                </c:pt>
                <c:pt idx="11224">
                  <c:v>43165.260416666599</c:v>
                </c:pt>
                <c:pt idx="11225">
                  <c:v>43165.28125</c:v>
                </c:pt>
                <c:pt idx="11226">
                  <c:v>43165.302083333401</c:v>
                </c:pt>
                <c:pt idx="11227">
                  <c:v>43165.322916666599</c:v>
                </c:pt>
                <c:pt idx="11228">
                  <c:v>43165.34375</c:v>
                </c:pt>
                <c:pt idx="11229">
                  <c:v>43165.364583333401</c:v>
                </c:pt>
                <c:pt idx="11230">
                  <c:v>43165.385416666599</c:v>
                </c:pt>
                <c:pt idx="11231">
                  <c:v>43165.40625</c:v>
                </c:pt>
                <c:pt idx="11232">
                  <c:v>43165.427083333401</c:v>
                </c:pt>
                <c:pt idx="11233">
                  <c:v>43165.447916666599</c:v>
                </c:pt>
                <c:pt idx="11234">
                  <c:v>43165.46875</c:v>
                </c:pt>
                <c:pt idx="11235">
                  <c:v>43165.489583333401</c:v>
                </c:pt>
                <c:pt idx="11236">
                  <c:v>43165.510416666599</c:v>
                </c:pt>
                <c:pt idx="11237">
                  <c:v>43165.53125</c:v>
                </c:pt>
                <c:pt idx="11238">
                  <c:v>43165.552083333401</c:v>
                </c:pt>
                <c:pt idx="11239">
                  <c:v>43165.572916666599</c:v>
                </c:pt>
                <c:pt idx="11240">
                  <c:v>43165.59375</c:v>
                </c:pt>
                <c:pt idx="11241">
                  <c:v>43165.614583333401</c:v>
                </c:pt>
                <c:pt idx="11242">
                  <c:v>43165.635416666599</c:v>
                </c:pt>
                <c:pt idx="11243">
                  <c:v>43165.65625</c:v>
                </c:pt>
                <c:pt idx="11244">
                  <c:v>43165.677083333401</c:v>
                </c:pt>
                <c:pt idx="11245">
                  <c:v>43165.697916666599</c:v>
                </c:pt>
                <c:pt idx="11246">
                  <c:v>43165.71875</c:v>
                </c:pt>
                <c:pt idx="11247">
                  <c:v>43165.739583333401</c:v>
                </c:pt>
                <c:pt idx="11248">
                  <c:v>43165.760416666599</c:v>
                </c:pt>
                <c:pt idx="11249">
                  <c:v>43165.78125</c:v>
                </c:pt>
                <c:pt idx="11250">
                  <c:v>43165.802083333401</c:v>
                </c:pt>
                <c:pt idx="11251">
                  <c:v>43165.822916666599</c:v>
                </c:pt>
                <c:pt idx="11252">
                  <c:v>43165.84375</c:v>
                </c:pt>
                <c:pt idx="11253">
                  <c:v>43165.864583333401</c:v>
                </c:pt>
                <c:pt idx="11254">
                  <c:v>43165.885416666599</c:v>
                </c:pt>
                <c:pt idx="11255">
                  <c:v>43165.90625</c:v>
                </c:pt>
                <c:pt idx="11256">
                  <c:v>43165.927083333401</c:v>
                </c:pt>
                <c:pt idx="11257">
                  <c:v>43165.947916666599</c:v>
                </c:pt>
                <c:pt idx="11258">
                  <c:v>43165.96875</c:v>
                </c:pt>
                <c:pt idx="11259">
                  <c:v>43165.989583333401</c:v>
                </c:pt>
                <c:pt idx="11260">
                  <c:v>43166.010416666599</c:v>
                </c:pt>
                <c:pt idx="11261">
                  <c:v>43166.03125</c:v>
                </c:pt>
                <c:pt idx="11262">
                  <c:v>43166.052083333401</c:v>
                </c:pt>
                <c:pt idx="11263">
                  <c:v>43166.072916666599</c:v>
                </c:pt>
                <c:pt idx="11264">
                  <c:v>43166.09375</c:v>
                </c:pt>
                <c:pt idx="11265">
                  <c:v>43166.114583333401</c:v>
                </c:pt>
                <c:pt idx="11266">
                  <c:v>43166.135416666599</c:v>
                </c:pt>
                <c:pt idx="11267">
                  <c:v>43166.15625</c:v>
                </c:pt>
                <c:pt idx="11268">
                  <c:v>43166.177083333401</c:v>
                </c:pt>
                <c:pt idx="11269">
                  <c:v>43166.197916666599</c:v>
                </c:pt>
                <c:pt idx="11270">
                  <c:v>43166.21875</c:v>
                </c:pt>
                <c:pt idx="11271">
                  <c:v>43166.239583333401</c:v>
                </c:pt>
                <c:pt idx="11272">
                  <c:v>43166.260416666599</c:v>
                </c:pt>
                <c:pt idx="11273">
                  <c:v>43166.28125</c:v>
                </c:pt>
                <c:pt idx="11274">
                  <c:v>43166.302083333401</c:v>
                </c:pt>
                <c:pt idx="11275">
                  <c:v>43166.322916666599</c:v>
                </c:pt>
                <c:pt idx="11276">
                  <c:v>43166.34375</c:v>
                </c:pt>
                <c:pt idx="11277">
                  <c:v>43166.364583333401</c:v>
                </c:pt>
                <c:pt idx="11278">
                  <c:v>43166.385416666599</c:v>
                </c:pt>
                <c:pt idx="11279">
                  <c:v>43166.40625</c:v>
                </c:pt>
                <c:pt idx="11280">
                  <c:v>43166.427083333401</c:v>
                </c:pt>
                <c:pt idx="11281">
                  <c:v>43166.447916666599</c:v>
                </c:pt>
                <c:pt idx="11282">
                  <c:v>43166.46875</c:v>
                </c:pt>
                <c:pt idx="11283">
                  <c:v>43166.489583333401</c:v>
                </c:pt>
                <c:pt idx="11284">
                  <c:v>43166.510416666599</c:v>
                </c:pt>
                <c:pt idx="11285">
                  <c:v>43166.53125</c:v>
                </c:pt>
                <c:pt idx="11286">
                  <c:v>43166.552083333401</c:v>
                </c:pt>
                <c:pt idx="11287">
                  <c:v>43166.572916666599</c:v>
                </c:pt>
                <c:pt idx="11288">
                  <c:v>43166.59375</c:v>
                </c:pt>
                <c:pt idx="11289">
                  <c:v>43166.614583333401</c:v>
                </c:pt>
                <c:pt idx="11290">
                  <c:v>43166.635416666599</c:v>
                </c:pt>
                <c:pt idx="11291">
                  <c:v>43166.65625</c:v>
                </c:pt>
                <c:pt idx="11292">
                  <c:v>43166.677083333401</c:v>
                </c:pt>
                <c:pt idx="11293">
                  <c:v>43166.697916666599</c:v>
                </c:pt>
                <c:pt idx="11294">
                  <c:v>43166.71875</c:v>
                </c:pt>
                <c:pt idx="11295">
                  <c:v>43166.739583333401</c:v>
                </c:pt>
                <c:pt idx="11296">
                  <c:v>43166.760416666599</c:v>
                </c:pt>
                <c:pt idx="11297">
                  <c:v>43166.78125</c:v>
                </c:pt>
                <c:pt idx="11298">
                  <c:v>43166.802083333401</c:v>
                </c:pt>
                <c:pt idx="11299">
                  <c:v>43166.822916666599</c:v>
                </c:pt>
                <c:pt idx="11300">
                  <c:v>43166.84375</c:v>
                </c:pt>
                <c:pt idx="11301">
                  <c:v>43166.864583333401</c:v>
                </c:pt>
                <c:pt idx="11302">
                  <c:v>43166.885416666599</c:v>
                </c:pt>
                <c:pt idx="11303">
                  <c:v>43166.90625</c:v>
                </c:pt>
                <c:pt idx="11304">
                  <c:v>43166.927083333401</c:v>
                </c:pt>
                <c:pt idx="11305">
                  <c:v>43166.947916666599</c:v>
                </c:pt>
                <c:pt idx="11306">
                  <c:v>43166.96875</c:v>
                </c:pt>
                <c:pt idx="11307">
                  <c:v>43166.989583333401</c:v>
                </c:pt>
                <c:pt idx="11308">
                  <c:v>43167.010416666599</c:v>
                </c:pt>
                <c:pt idx="11309">
                  <c:v>43167.03125</c:v>
                </c:pt>
                <c:pt idx="11310">
                  <c:v>43167.052083333401</c:v>
                </c:pt>
                <c:pt idx="11311">
                  <c:v>43167.072916666599</c:v>
                </c:pt>
                <c:pt idx="11312">
                  <c:v>43167.09375</c:v>
                </c:pt>
                <c:pt idx="11313">
                  <c:v>43167.114583333401</c:v>
                </c:pt>
                <c:pt idx="11314">
                  <c:v>43167.135416666599</c:v>
                </c:pt>
                <c:pt idx="11315">
                  <c:v>43167.15625</c:v>
                </c:pt>
                <c:pt idx="11316">
                  <c:v>43167.177083333401</c:v>
                </c:pt>
                <c:pt idx="11317">
                  <c:v>43167.197916666599</c:v>
                </c:pt>
                <c:pt idx="11318">
                  <c:v>43167.21875</c:v>
                </c:pt>
                <c:pt idx="11319">
                  <c:v>43167.239583333401</c:v>
                </c:pt>
                <c:pt idx="11320">
                  <c:v>43167.260416666599</c:v>
                </c:pt>
                <c:pt idx="11321">
                  <c:v>43167.28125</c:v>
                </c:pt>
                <c:pt idx="11322">
                  <c:v>43167.302083333401</c:v>
                </c:pt>
                <c:pt idx="11323">
                  <c:v>43167.322916666599</c:v>
                </c:pt>
                <c:pt idx="11324">
                  <c:v>43167.34375</c:v>
                </c:pt>
                <c:pt idx="11325">
                  <c:v>43167.364583333401</c:v>
                </c:pt>
                <c:pt idx="11326">
                  <c:v>43167.385416666599</c:v>
                </c:pt>
                <c:pt idx="11327">
                  <c:v>43167.40625</c:v>
                </c:pt>
                <c:pt idx="11328">
                  <c:v>43167.427083333401</c:v>
                </c:pt>
                <c:pt idx="11329">
                  <c:v>43167.447916666599</c:v>
                </c:pt>
                <c:pt idx="11330">
                  <c:v>43167.46875</c:v>
                </c:pt>
                <c:pt idx="11331">
                  <c:v>43167.489583333401</c:v>
                </c:pt>
                <c:pt idx="11332">
                  <c:v>43167.510416666599</c:v>
                </c:pt>
                <c:pt idx="11333">
                  <c:v>43167.53125</c:v>
                </c:pt>
                <c:pt idx="11334">
                  <c:v>43167.552083333401</c:v>
                </c:pt>
                <c:pt idx="11335">
                  <c:v>43167.572916666599</c:v>
                </c:pt>
                <c:pt idx="11336">
                  <c:v>43167.59375</c:v>
                </c:pt>
                <c:pt idx="11337">
                  <c:v>43167.614583333401</c:v>
                </c:pt>
                <c:pt idx="11338">
                  <c:v>43167.635416666599</c:v>
                </c:pt>
                <c:pt idx="11339">
                  <c:v>43167.65625</c:v>
                </c:pt>
                <c:pt idx="11340">
                  <c:v>43167.677083333401</c:v>
                </c:pt>
                <c:pt idx="11341">
                  <c:v>43167.697916666599</c:v>
                </c:pt>
                <c:pt idx="11342">
                  <c:v>43167.71875</c:v>
                </c:pt>
                <c:pt idx="11343">
                  <c:v>43167.739583333401</c:v>
                </c:pt>
                <c:pt idx="11344">
                  <c:v>43167.760416666599</c:v>
                </c:pt>
                <c:pt idx="11345">
                  <c:v>43167.78125</c:v>
                </c:pt>
                <c:pt idx="11346">
                  <c:v>43167.802083333401</c:v>
                </c:pt>
                <c:pt idx="11347">
                  <c:v>43167.822916666599</c:v>
                </c:pt>
                <c:pt idx="11348">
                  <c:v>43167.84375</c:v>
                </c:pt>
                <c:pt idx="11349">
                  <c:v>43167.864583333401</c:v>
                </c:pt>
                <c:pt idx="11350">
                  <c:v>43167.885416666599</c:v>
                </c:pt>
                <c:pt idx="11351">
                  <c:v>43167.90625</c:v>
                </c:pt>
                <c:pt idx="11352">
                  <c:v>43167.927083333401</c:v>
                </c:pt>
                <c:pt idx="11353">
                  <c:v>43167.947916666599</c:v>
                </c:pt>
                <c:pt idx="11354">
                  <c:v>43167.96875</c:v>
                </c:pt>
                <c:pt idx="11355">
                  <c:v>43167.989583333401</c:v>
                </c:pt>
                <c:pt idx="11356">
                  <c:v>43168.010416666599</c:v>
                </c:pt>
                <c:pt idx="11357">
                  <c:v>43168.03125</c:v>
                </c:pt>
                <c:pt idx="11358">
                  <c:v>43168.052083333401</c:v>
                </c:pt>
                <c:pt idx="11359">
                  <c:v>43168.072916666599</c:v>
                </c:pt>
                <c:pt idx="11360">
                  <c:v>43168.09375</c:v>
                </c:pt>
                <c:pt idx="11361">
                  <c:v>43168.114583333401</c:v>
                </c:pt>
                <c:pt idx="11362">
                  <c:v>43168.135416666599</c:v>
                </c:pt>
                <c:pt idx="11363">
                  <c:v>43168.15625</c:v>
                </c:pt>
                <c:pt idx="11364">
                  <c:v>43168.177083333401</c:v>
                </c:pt>
                <c:pt idx="11365">
                  <c:v>43168.197916666599</c:v>
                </c:pt>
                <c:pt idx="11366">
                  <c:v>43168.21875</c:v>
                </c:pt>
                <c:pt idx="11367">
                  <c:v>43168.239583333401</c:v>
                </c:pt>
                <c:pt idx="11368">
                  <c:v>43168.260416666599</c:v>
                </c:pt>
                <c:pt idx="11369">
                  <c:v>43168.28125</c:v>
                </c:pt>
                <c:pt idx="11370">
                  <c:v>43168.302083333401</c:v>
                </c:pt>
                <c:pt idx="11371">
                  <c:v>43168.322916666599</c:v>
                </c:pt>
                <c:pt idx="11372">
                  <c:v>43168.34375</c:v>
                </c:pt>
                <c:pt idx="11373">
                  <c:v>43168.364583333401</c:v>
                </c:pt>
                <c:pt idx="11374">
                  <c:v>43168.385416666599</c:v>
                </c:pt>
                <c:pt idx="11375">
                  <c:v>43168.40625</c:v>
                </c:pt>
                <c:pt idx="11376">
                  <c:v>43168.427083333401</c:v>
                </c:pt>
                <c:pt idx="11377">
                  <c:v>43168.447916666599</c:v>
                </c:pt>
                <c:pt idx="11378">
                  <c:v>43168.46875</c:v>
                </c:pt>
                <c:pt idx="11379">
                  <c:v>43168.489583333401</c:v>
                </c:pt>
                <c:pt idx="11380">
                  <c:v>43168.510416666599</c:v>
                </c:pt>
                <c:pt idx="11381">
                  <c:v>43168.53125</c:v>
                </c:pt>
                <c:pt idx="11382">
                  <c:v>43168.552083333401</c:v>
                </c:pt>
                <c:pt idx="11383">
                  <c:v>43168.572916666599</c:v>
                </c:pt>
                <c:pt idx="11384">
                  <c:v>43168.59375</c:v>
                </c:pt>
                <c:pt idx="11385">
                  <c:v>43168.614583333401</c:v>
                </c:pt>
                <c:pt idx="11386">
                  <c:v>43168.635416666599</c:v>
                </c:pt>
                <c:pt idx="11387">
                  <c:v>43168.65625</c:v>
                </c:pt>
                <c:pt idx="11388">
                  <c:v>43168.677083333401</c:v>
                </c:pt>
                <c:pt idx="11389">
                  <c:v>43168.697916666599</c:v>
                </c:pt>
                <c:pt idx="11390">
                  <c:v>43168.71875</c:v>
                </c:pt>
                <c:pt idx="11391">
                  <c:v>43168.739583333401</c:v>
                </c:pt>
                <c:pt idx="11392">
                  <c:v>43168.760416666599</c:v>
                </c:pt>
                <c:pt idx="11393">
                  <c:v>43168.78125</c:v>
                </c:pt>
                <c:pt idx="11394">
                  <c:v>43168.802083333401</c:v>
                </c:pt>
                <c:pt idx="11395">
                  <c:v>43168.822916666599</c:v>
                </c:pt>
                <c:pt idx="11396">
                  <c:v>43168.84375</c:v>
                </c:pt>
                <c:pt idx="11397">
                  <c:v>43168.864583333401</c:v>
                </c:pt>
                <c:pt idx="11398">
                  <c:v>43168.885416666599</c:v>
                </c:pt>
                <c:pt idx="11399">
                  <c:v>43168.90625</c:v>
                </c:pt>
                <c:pt idx="11400">
                  <c:v>43168.927083333401</c:v>
                </c:pt>
                <c:pt idx="11401">
                  <c:v>43168.947916666599</c:v>
                </c:pt>
                <c:pt idx="11402">
                  <c:v>43168.96875</c:v>
                </c:pt>
                <c:pt idx="11403">
                  <c:v>43168.989583333401</c:v>
                </c:pt>
                <c:pt idx="11404">
                  <c:v>43169.010416666599</c:v>
                </c:pt>
                <c:pt idx="11405">
                  <c:v>43169.03125</c:v>
                </c:pt>
                <c:pt idx="11406">
                  <c:v>43169.052083333401</c:v>
                </c:pt>
                <c:pt idx="11407">
                  <c:v>43169.072916666599</c:v>
                </c:pt>
                <c:pt idx="11408">
                  <c:v>43169.09375</c:v>
                </c:pt>
                <c:pt idx="11409">
                  <c:v>43169.114583333401</c:v>
                </c:pt>
                <c:pt idx="11410">
                  <c:v>43169.135416666599</c:v>
                </c:pt>
                <c:pt idx="11411">
                  <c:v>43169.15625</c:v>
                </c:pt>
                <c:pt idx="11412">
                  <c:v>43169.177083333401</c:v>
                </c:pt>
                <c:pt idx="11413">
                  <c:v>43169.197916666599</c:v>
                </c:pt>
                <c:pt idx="11414">
                  <c:v>43169.21875</c:v>
                </c:pt>
                <c:pt idx="11415">
                  <c:v>43169.239583333401</c:v>
                </c:pt>
                <c:pt idx="11416">
                  <c:v>43169.260416666599</c:v>
                </c:pt>
                <c:pt idx="11417">
                  <c:v>43169.28125</c:v>
                </c:pt>
                <c:pt idx="11418">
                  <c:v>43169.302083333401</c:v>
                </c:pt>
                <c:pt idx="11419">
                  <c:v>43169.322916666599</c:v>
                </c:pt>
                <c:pt idx="11420">
                  <c:v>43169.34375</c:v>
                </c:pt>
                <c:pt idx="11421">
                  <c:v>43169.364583333401</c:v>
                </c:pt>
                <c:pt idx="11422">
                  <c:v>43169.385416666599</c:v>
                </c:pt>
                <c:pt idx="11423">
                  <c:v>43169.40625</c:v>
                </c:pt>
                <c:pt idx="11424">
                  <c:v>43169.427083333401</c:v>
                </c:pt>
                <c:pt idx="11425">
                  <c:v>43169.447916666599</c:v>
                </c:pt>
                <c:pt idx="11426">
                  <c:v>43169.46875</c:v>
                </c:pt>
                <c:pt idx="11427">
                  <c:v>43169.489583333401</c:v>
                </c:pt>
                <c:pt idx="11428">
                  <c:v>43169.510416666599</c:v>
                </c:pt>
                <c:pt idx="11429">
                  <c:v>43169.53125</c:v>
                </c:pt>
                <c:pt idx="11430">
                  <c:v>43169.552083333401</c:v>
                </c:pt>
                <c:pt idx="11431">
                  <c:v>43169.572916666599</c:v>
                </c:pt>
                <c:pt idx="11432">
                  <c:v>43169.59375</c:v>
                </c:pt>
                <c:pt idx="11433">
                  <c:v>43169.614583333401</c:v>
                </c:pt>
                <c:pt idx="11434">
                  <c:v>43169.635416666599</c:v>
                </c:pt>
                <c:pt idx="11435">
                  <c:v>43169.65625</c:v>
                </c:pt>
                <c:pt idx="11436">
                  <c:v>43169.677083333401</c:v>
                </c:pt>
                <c:pt idx="11437">
                  <c:v>43169.697916666599</c:v>
                </c:pt>
                <c:pt idx="11438">
                  <c:v>43169.71875</c:v>
                </c:pt>
                <c:pt idx="11439">
                  <c:v>43169.739583333401</c:v>
                </c:pt>
                <c:pt idx="11440">
                  <c:v>43169.760416666599</c:v>
                </c:pt>
                <c:pt idx="11441">
                  <c:v>43169.78125</c:v>
                </c:pt>
                <c:pt idx="11442">
                  <c:v>43169.802083333401</c:v>
                </c:pt>
                <c:pt idx="11443">
                  <c:v>43169.822916666599</c:v>
                </c:pt>
                <c:pt idx="11444">
                  <c:v>43169.84375</c:v>
                </c:pt>
                <c:pt idx="11445">
                  <c:v>43169.864583333401</c:v>
                </c:pt>
                <c:pt idx="11446">
                  <c:v>43169.885416666599</c:v>
                </c:pt>
                <c:pt idx="11447">
                  <c:v>43169.90625</c:v>
                </c:pt>
                <c:pt idx="11448">
                  <c:v>43169.927083333401</c:v>
                </c:pt>
                <c:pt idx="11449">
                  <c:v>43169.947916666599</c:v>
                </c:pt>
                <c:pt idx="11450">
                  <c:v>43169.96875</c:v>
                </c:pt>
                <c:pt idx="11451">
                  <c:v>43169.989583333401</c:v>
                </c:pt>
                <c:pt idx="11452">
                  <c:v>43170.010416666599</c:v>
                </c:pt>
                <c:pt idx="11453">
                  <c:v>43170.03125</c:v>
                </c:pt>
                <c:pt idx="11454">
                  <c:v>43170.052083333401</c:v>
                </c:pt>
                <c:pt idx="11455">
                  <c:v>43170.072916666599</c:v>
                </c:pt>
                <c:pt idx="11456">
                  <c:v>43170.09375</c:v>
                </c:pt>
                <c:pt idx="11457">
                  <c:v>43170.114583333401</c:v>
                </c:pt>
                <c:pt idx="11458">
                  <c:v>43170.135416666599</c:v>
                </c:pt>
                <c:pt idx="11459">
                  <c:v>43170.15625</c:v>
                </c:pt>
                <c:pt idx="11460">
                  <c:v>43170.177083333401</c:v>
                </c:pt>
                <c:pt idx="11461">
                  <c:v>43170.197916666599</c:v>
                </c:pt>
                <c:pt idx="11462">
                  <c:v>43170.21875</c:v>
                </c:pt>
                <c:pt idx="11463">
                  <c:v>43170.239583333401</c:v>
                </c:pt>
                <c:pt idx="11464">
                  <c:v>43170.260416666599</c:v>
                </c:pt>
                <c:pt idx="11465">
                  <c:v>43170.28125</c:v>
                </c:pt>
                <c:pt idx="11466">
                  <c:v>43170.302083333401</c:v>
                </c:pt>
                <c:pt idx="11467">
                  <c:v>43170.322916666599</c:v>
                </c:pt>
                <c:pt idx="11468">
                  <c:v>43170.34375</c:v>
                </c:pt>
                <c:pt idx="11469">
                  <c:v>43170.364583333401</c:v>
                </c:pt>
                <c:pt idx="11470">
                  <c:v>43170.385416666599</c:v>
                </c:pt>
                <c:pt idx="11471">
                  <c:v>43170.40625</c:v>
                </c:pt>
                <c:pt idx="11472">
                  <c:v>43170.427083333401</c:v>
                </c:pt>
                <c:pt idx="11473">
                  <c:v>43170.447916666599</c:v>
                </c:pt>
                <c:pt idx="11474">
                  <c:v>43170.46875</c:v>
                </c:pt>
                <c:pt idx="11475">
                  <c:v>43170.489583333401</c:v>
                </c:pt>
                <c:pt idx="11476">
                  <c:v>43170.510416666599</c:v>
                </c:pt>
                <c:pt idx="11477">
                  <c:v>43170.53125</c:v>
                </c:pt>
                <c:pt idx="11478">
                  <c:v>43170.552083333401</c:v>
                </c:pt>
                <c:pt idx="11479">
                  <c:v>43170.572916666599</c:v>
                </c:pt>
                <c:pt idx="11480">
                  <c:v>43170.59375</c:v>
                </c:pt>
                <c:pt idx="11481">
                  <c:v>43170.614583333401</c:v>
                </c:pt>
                <c:pt idx="11482">
                  <c:v>43170.635416666599</c:v>
                </c:pt>
                <c:pt idx="11483">
                  <c:v>43170.65625</c:v>
                </c:pt>
                <c:pt idx="11484">
                  <c:v>43170.677083333401</c:v>
                </c:pt>
                <c:pt idx="11485">
                  <c:v>43170.697916666599</c:v>
                </c:pt>
                <c:pt idx="11486">
                  <c:v>43170.71875</c:v>
                </c:pt>
                <c:pt idx="11487">
                  <c:v>43170.739583333401</c:v>
                </c:pt>
                <c:pt idx="11488">
                  <c:v>43170.760416666599</c:v>
                </c:pt>
                <c:pt idx="11489">
                  <c:v>43170.78125</c:v>
                </c:pt>
                <c:pt idx="11490">
                  <c:v>43170.802083333401</c:v>
                </c:pt>
                <c:pt idx="11491">
                  <c:v>43170.822916666599</c:v>
                </c:pt>
                <c:pt idx="11492">
                  <c:v>43170.84375</c:v>
                </c:pt>
                <c:pt idx="11493">
                  <c:v>43170.864583333401</c:v>
                </c:pt>
                <c:pt idx="11494">
                  <c:v>43170.885416666599</c:v>
                </c:pt>
                <c:pt idx="11495">
                  <c:v>43170.90625</c:v>
                </c:pt>
                <c:pt idx="11496">
                  <c:v>43170.927083333401</c:v>
                </c:pt>
                <c:pt idx="11497">
                  <c:v>43170.947916666599</c:v>
                </c:pt>
                <c:pt idx="11498">
                  <c:v>43170.96875</c:v>
                </c:pt>
                <c:pt idx="11499">
                  <c:v>43170.989583333401</c:v>
                </c:pt>
                <c:pt idx="11500">
                  <c:v>43171.010416666599</c:v>
                </c:pt>
                <c:pt idx="11501">
                  <c:v>43171.03125</c:v>
                </c:pt>
                <c:pt idx="11502">
                  <c:v>43171.052083333401</c:v>
                </c:pt>
                <c:pt idx="11503">
                  <c:v>43171.072916666599</c:v>
                </c:pt>
                <c:pt idx="11504">
                  <c:v>43171.09375</c:v>
                </c:pt>
                <c:pt idx="11505">
                  <c:v>43171.114583333401</c:v>
                </c:pt>
                <c:pt idx="11506">
                  <c:v>43171.135416666599</c:v>
                </c:pt>
                <c:pt idx="11507">
                  <c:v>43171.15625</c:v>
                </c:pt>
                <c:pt idx="11508">
                  <c:v>43171.177083333401</c:v>
                </c:pt>
                <c:pt idx="11509">
                  <c:v>43171.197916666599</c:v>
                </c:pt>
                <c:pt idx="11510">
                  <c:v>43171.21875</c:v>
                </c:pt>
                <c:pt idx="11511">
                  <c:v>43171.239583333401</c:v>
                </c:pt>
                <c:pt idx="11512">
                  <c:v>43171.260416666599</c:v>
                </c:pt>
                <c:pt idx="11513">
                  <c:v>43171.28125</c:v>
                </c:pt>
                <c:pt idx="11514">
                  <c:v>43171.302083333401</c:v>
                </c:pt>
                <c:pt idx="11515">
                  <c:v>43171.322916666599</c:v>
                </c:pt>
                <c:pt idx="11516">
                  <c:v>43171.34375</c:v>
                </c:pt>
                <c:pt idx="11517">
                  <c:v>43171.364583333401</c:v>
                </c:pt>
                <c:pt idx="11518">
                  <c:v>43171.385416666599</c:v>
                </c:pt>
                <c:pt idx="11519">
                  <c:v>43171.40625</c:v>
                </c:pt>
                <c:pt idx="11520">
                  <c:v>43171.427083333401</c:v>
                </c:pt>
                <c:pt idx="11521">
                  <c:v>43171.447916666599</c:v>
                </c:pt>
                <c:pt idx="11522">
                  <c:v>43171.46875</c:v>
                </c:pt>
                <c:pt idx="11523">
                  <c:v>43171.489583333401</c:v>
                </c:pt>
                <c:pt idx="11524">
                  <c:v>43171.510416666599</c:v>
                </c:pt>
                <c:pt idx="11525">
                  <c:v>43171.53125</c:v>
                </c:pt>
                <c:pt idx="11526">
                  <c:v>43171.552083333401</c:v>
                </c:pt>
                <c:pt idx="11527">
                  <c:v>43171.572916666599</c:v>
                </c:pt>
                <c:pt idx="11528">
                  <c:v>43171.59375</c:v>
                </c:pt>
                <c:pt idx="11529">
                  <c:v>43171.614583333401</c:v>
                </c:pt>
                <c:pt idx="11530">
                  <c:v>43171.635416666599</c:v>
                </c:pt>
                <c:pt idx="11531">
                  <c:v>43171.65625</c:v>
                </c:pt>
                <c:pt idx="11532">
                  <c:v>43171.677083333401</c:v>
                </c:pt>
                <c:pt idx="11533">
                  <c:v>43171.697916666599</c:v>
                </c:pt>
                <c:pt idx="11534">
                  <c:v>43171.71875</c:v>
                </c:pt>
                <c:pt idx="11535">
                  <c:v>43171.739583333401</c:v>
                </c:pt>
                <c:pt idx="11536">
                  <c:v>43171.760416666599</c:v>
                </c:pt>
                <c:pt idx="11537">
                  <c:v>43171.78125</c:v>
                </c:pt>
                <c:pt idx="11538">
                  <c:v>43171.802083333401</c:v>
                </c:pt>
                <c:pt idx="11539">
                  <c:v>43171.822916666599</c:v>
                </c:pt>
                <c:pt idx="11540">
                  <c:v>43171.84375</c:v>
                </c:pt>
                <c:pt idx="11541">
                  <c:v>43171.864583333401</c:v>
                </c:pt>
                <c:pt idx="11542">
                  <c:v>43171.885416666599</c:v>
                </c:pt>
                <c:pt idx="11543">
                  <c:v>43171.90625</c:v>
                </c:pt>
                <c:pt idx="11544">
                  <c:v>43171.927083333401</c:v>
                </c:pt>
                <c:pt idx="11545">
                  <c:v>43171.947916666599</c:v>
                </c:pt>
                <c:pt idx="11546">
                  <c:v>43171.96875</c:v>
                </c:pt>
                <c:pt idx="11547">
                  <c:v>43171.989583333401</c:v>
                </c:pt>
                <c:pt idx="11548">
                  <c:v>43172.010416666599</c:v>
                </c:pt>
                <c:pt idx="11549">
                  <c:v>43172.03125</c:v>
                </c:pt>
                <c:pt idx="11550">
                  <c:v>43172.052083333401</c:v>
                </c:pt>
                <c:pt idx="11551">
                  <c:v>43172.072916666599</c:v>
                </c:pt>
                <c:pt idx="11552">
                  <c:v>43172.09375</c:v>
                </c:pt>
                <c:pt idx="11553">
                  <c:v>43172.114583333401</c:v>
                </c:pt>
                <c:pt idx="11554">
                  <c:v>43172.135416666599</c:v>
                </c:pt>
                <c:pt idx="11555">
                  <c:v>43172.15625</c:v>
                </c:pt>
                <c:pt idx="11556">
                  <c:v>43172.177083333401</c:v>
                </c:pt>
                <c:pt idx="11557">
                  <c:v>43172.197916666599</c:v>
                </c:pt>
                <c:pt idx="11558">
                  <c:v>43172.21875</c:v>
                </c:pt>
                <c:pt idx="11559">
                  <c:v>43172.239583333401</c:v>
                </c:pt>
                <c:pt idx="11560">
                  <c:v>43172.260416666599</c:v>
                </c:pt>
                <c:pt idx="11561">
                  <c:v>43172.28125</c:v>
                </c:pt>
                <c:pt idx="11562">
                  <c:v>43172.302083333401</c:v>
                </c:pt>
                <c:pt idx="11563">
                  <c:v>43172.322916666599</c:v>
                </c:pt>
                <c:pt idx="11564">
                  <c:v>43172.34375</c:v>
                </c:pt>
                <c:pt idx="11565">
                  <c:v>43172.364583333401</c:v>
                </c:pt>
                <c:pt idx="11566">
                  <c:v>43172.385416666599</c:v>
                </c:pt>
                <c:pt idx="11567">
                  <c:v>43172.40625</c:v>
                </c:pt>
                <c:pt idx="11568">
                  <c:v>43172.427083333401</c:v>
                </c:pt>
                <c:pt idx="11569">
                  <c:v>43172.447916666599</c:v>
                </c:pt>
                <c:pt idx="11570">
                  <c:v>43172.46875</c:v>
                </c:pt>
                <c:pt idx="11571">
                  <c:v>43172.489583333401</c:v>
                </c:pt>
                <c:pt idx="11572">
                  <c:v>43172.510416666599</c:v>
                </c:pt>
                <c:pt idx="11573">
                  <c:v>43172.53125</c:v>
                </c:pt>
                <c:pt idx="11574">
                  <c:v>43172.552083333401</c:v>
                </c:pt>
                <c:pt idx="11575">
                  <c:v>43172.572916666599</c:v>
                </c:pt>
                <c:pt idx="11576">
                  <c:v>43172.59375</c:v>
                </c:pt>
                <c:pt idx="11577">
                  <c:v>43172.614583333401</c:v>
                </c:pt>
                <c:pt idx="11578">
                  <c:v>43172.635416666599</c:v>
                </c:pt>
                <c:pt idx="11579">
                  <c:v>43172.65625</c:v>
                </c:pt>
                <c:pt idx="11580">
                  <c:v>43172.677083333401</c:v>
                </c:pt>
                <c:pt idx="11581">
                  <c:v>43172.697916666599</c:v>
                </c:pt>
                <c:pt idx="11582">
                  <c:v>43172.71875</c:v>
                </c:pt>
                <c:pt idx="11583">
                  <c:v>43172.739583333401</c:v>
                </c:pt>
                <c:pt idx="11584">
                  <c:v>43172.760416666599</c:v>
                </c:pt>
                <c:pt idx="11585">
                  <c:v>43172.78125</c:v>
                </c:pt>
                <c:pt idx="11586">
                  <c:v>43172.802083333401</c:v>
                </c:pt>
                <c:pt idx="11587">
                  <c:v>43172.822916666599</c:v>
                </c:pt>
                <c:pt idx="11588">
                  <c:v>43172.84375</c:v>
                </c:pt>
                <c:pt idx="11589">
                  <c:v>43172.864583333401</c:v>
                </c:pt>
                <c:pt idx="11590">
                  <c:v>43172.885416666599</c:v>
                </c:pt>
                <c:pt idx="11591">
                  <c:v>43172.90625</c:v>
                </c:pt>
                <c:pt idx="11592">
                  <c:v>43172.927083333401</c:v>
                </c:pt>
                <c:pt idx="11593">
                  <c:v>43172.947916666599</c:v>
                </c:pt>
                <c:pt idx="11594">
                  <c:v>43172.96875</c:v>
                </c:pt>
                <c:pt idx="11595">
                  <c:v>43172.989583333401</c:v>
                </c:pt>
                <c:pt idx="11596">
                  <c:v>43173.010416666599</c:v>
                </c:pt>
                <c:pt idx="11597">
                  <c:v>43173.03125</c:v>
                </c:pt>
                <c:pt idx="11598">
                  <c:v>43173.052083333401</c:v>
                </c:pt>
                <c:pt idx="11599">
                  <c:v>43173.072916666599</c:v>
                </c:pt>
                <c:pt idx="11600">
                  <c:v>43173.09375</c:v>
                </c:pt>
                <c:pt idx="11601">
                  <c:v>43173.114583333401</c:v>
                </c:pt>
                <c:pt idx="11602">
                  <c:v>43173.135416666599</c:v>
                </c:pt>
                <c:pt idx="11603">
                  <c:v>43173.15625</c:v>
                </c:pt>
                <c:pt idx="11604">
                  <c:v>43173.177083333401</c:v>
                </c:pt>
                <c:pt idx="11605">
                  <c:v>43173.197916666599</c:v>
                </c:pt>
                <c:pt idx="11606">
                  <c:v>43173.21875</c:v>
                </c:pt>
                <c:pt idx="11607">
                  <c:v>43173.239583333401</c:v>
                </c:pt>
                <c:pt idx="11608">
                  <c:v>43173.260416666599</c:v>
                </c:pt>
                <c:pt idx="11609">
                  <c:v>43173.28125</c:v>
                </c:pt>
                <c:pt idx="11610">
                  <c:v>43173.302083333401</c:v>
                </c:pt>
                <c:pt idx="11611">
                  <c:v>43173.322916666599</c:v>
                </c:pt>
                <c:pt idx="11612">
                  <c:v>43173.34375</c:v>
                </c:pt>
                <c:pt idx="11613">
                  <c:v>43173.364583333401</c:v>
                </c:pt>
                <c:pt idx="11614">
                  <c:v>43173.385416666599</c:v>
                </c:pt>
                <c:pt idx="11615">
                  <c:v>43173.40625</c:v>
                </c:pt>
                <c:pt idx="11616">
                  <c:v>43173.427083333401</c:v>
                </c:pt>
                <c:pt idx="11617">
                  <c:v>43173.447916666599</c:v>
                </c:pt>
                <c:pt idx="11618">
                  <c:v>43173.46875</c:v>
                </c:pt>
                <c:pt idx="11619">
                  <c:v>43173.489583333401</c:v>
                </c:pt>
                <c:pt idx="11620">
                  <c:v>43173.510416666599</c:v>
                </c:pt>
                <c:pt idx="11621">
                  <c:v>43173.53125</c:v>
                </c:pt>
                <c:pt idx="11622">
                  <c:v>43173.552083333401</c:v>
                </c:pt>
                <c:pt idx="11623">
                  <c:v>43173.572916666599</c:v>
                </c:pt>
                <c:pt idx="11624">
                  <c:v>43173.59375</c:v>
                </c:pt>
                <c:pt idx="11625">
                  <c:v>43173.614583333401</c:v>
                </c:pt>
                <c:pt idx="11626">
                  <c:v>43173.635416666599</c:v>
                </c:pt>
                <c:pt idx="11627">
                  <c:v>43173.65625</c:v>
                </c:pt>
                <c:pt idx="11628">
                  <c:v>43173.677083333401</c:v>
                </c:pt>
                <c:pt idx="11629">
                  <c:v>43173.697916666599</c:v>
                </c:pt>
                <c:pt idx="11630">
                  <c:v>43173.71875</c:v>
                </c:pt>
                <c:pt idx="11631">
                  <c:v>43173.739583333401</c:v>
                </c:pt>
                <c:pt idx="11632">
                  <c:v>43173.760416666599</c:v>
                </c:pt>
                <c:pt idx="11633">
                  <c:v>43173.78125</c:v>
                </c:pt>
                <c:pt idx="11634">
                  <c:v>43173.802083333401</c:v>
                </c:pt>
                <c:pt idx="11635">
                  <c:v>43173.822916666599</c:v>
                </c:pt>
                <c:pt idx="11636">
                  <c:v>43173.84375</c:v>
                </c:pt>
                <c:pt idx="11637">
                  <c:v>43173.864583333401</c:v>
                </c:pt>
                <c:pt idx="11638">
                  <c:v>43173.885416666599</c:v>
                </c:pt>
                <c:pt idx="11639">
                  <c:v>43173.90625</c:v>
                </c:pt>
                <c:pt idx="11640">
                  <c:v>43173.927083333401</c:v>
                </c:pt>
                <c:pt idx="11641">
                  <c:v>43173.947916666599</c:v>
                </c:pt>
                <c:pt idx="11642">
                  <c:v>43173.96875</c:v>
                </c:pt>
                <c:pt idx="11643">
                  <c:v>43173.989583333401</c:v>
                </c:pt>
                <c:pt idx="11644">
                  <c:v>43174.010416666599</c:v>
                </c:pt>
                <c:pt idx="11645">
                  <c:v>43174.03125</c:v>
                </c:pt>
                <c:pt idx="11646">
                  <c:v>43174.052083333401</c:v>
                </c:pt>
                <c:pt idx="11647">
                  <c:v>43174.072916666599</c:v>
                </c:pt>
                <c:pt idx="11648">
                  <c:v>43174.09375</c:v>
                </c:pt>
                <c:pt idx="11649">
                  <c:v>43174.114583333401</c:v>
                </c:pt>
                <c:pt idx="11650">
                  <c:v>43174.135416666599</c:v>
                </c:pt>
                <c:pt idx="11651">
                  <c:v>43174.15625</c:v>
                </c:pt>
                <c:pt idx="11652">
                  <c:v>43174.177083333401</c:v>
                </c:pt>
                <c:pt idx="11653">
                  <c:v>43174.197916666599</c:v>
                </c:pt>
                <c:pt idx="11654">
                  <c:v>43174.21875</c:v>
                </c:pt>
                <c:pt idx="11655">
                  <c:v>43174.239583333401</c:v>
                </c:pt>
                <c:pt idx="11656">
                  <c:v>43174.260416666599</c:v>
                </c:pt>
                <c:pt idx="11657">
                  <c:v>43174.28125</c:v>
                </c:pt>
                <c:pt idx="11658">
                  <c:v>43174.302083333401</c:v>
                </c:pt>
                <c:pt idx="11659">
                  <c:v>43174.322916666599</c:v>
                </c:pt>
                <c:pt idx="11660">
                  <c:v>43174.34375</c:v>
                </c:pt>
                <c:pt idx="11661">
                  <c:v>43174.364583333401</c:v>
                </c:pt>
                <c:pt idx="11662">
                  <c:v>43174.385416666599</c:v>
                </c:pt>
                <c:pt idx="11663">
                  <c:v>43174.40625</c:v>
                </c:pt>
                <c:pt idx="11664">
                  <c:v>43174.427083333401</c:v>
                </c:pt>
                <c:pt idx="11665">
                  <c:v>43174.447916666599</c:v>
                </c:pt>
                <c:pt idx="11666">
                  <c:v>43174.46875</c:v>
                </c:pt>
                <c:pt idx="11667">
                  <c:v>43174.489583333401</c:v>
                </c:pt>
                <c:pt idx="11668">
                  <c:v>43174.510416666599</c:v>
                </c:pt>
                <c:pt idx="11669">
                  <c:v>43174.53125</c:v>
                </c:pt>
                <c:pt idx="11670">
                  <c:v>43174.552083333401</c:v>
                </c:pt>
                <c:pt idx="11671">
                  <c:v>43174.572916666599</c:v>
                </c:pt>
                <c:pt idx="11672">
                  <c:v>43174.59375</c:v>
                </c:pt>
                <c:pt idx="11673">
                  <c:v>43174.614583333401</c:v>
                </c:pt>
                <c:pt idx="11674">
                  <c:v>43174.635416666599</c:v>
                </c:pt>
                <c:pt idx="11675">
                  <c:v>43174.65625</c:v>
                </c:pt>
                <c:pt idx="11676">
                  <c:v>43174.677083333401</c:v>
                </c:pt>
                <c:pt idx="11677">
                  <c:v>43174.697916666599</c:v>
                </c:pt>
                <c:pt idx="11678">
                  <c:v>43174.71875</c:v>
                </c:pt>
                <c:pt idx="11679">
                  <c:v>43174.739583333401</c:v>
                </c:pt>
                <c:pt idx="11680">
                  <c:v>43174.760416666599</c:v>
                </c:pt>
                <c:pt idx="11681">
                  <c:v>43174.78125</c:v>
                </c:pt>
                <c:pt idx="11682">
                  <c:v>43174.802083333401</c:v>
                </c:pt>
                <c:pt idx="11683">
                  <c:v>43174.822916666599</c:v>
                </c:pt>
                <c:pt idx="11684">
                  <c:v>43174.84375</c:v>
                </c:pt>
                <c:pt idx="11685">
                  <c:v>43174.864583333401</c:v>
                </c:pt>
                <c:pt idx="11686">
                  <c:v>43174.885416666599</c:v>
                </c:pt>
                <c:pt idx="11687">
                  <c:v>43174.90625</c:v>
                </c:pt>
                <c:pt idx="11688">
                  <c:v>43174.927083333401</c:v>
                </c:pt>
                <c:pt idx="11689">
                  <c:v>43174.947916666599</c:v>
                </c:pt>
                <c:pt idx="11690">
                  <c:v>43174.96875</c:v>
                </c:pt>
                <c:pt idx="11691">
                  <c:v>43174.989583333401</c:v>
                </c:pt>
                <c:pt idx="11692">
                  <c:v>43175.010416666599</c:v>
                </c:pt>
                <c:pt idx="11693">
                  <c:v>43175.03125</c:v>
                </c:pt>
                <c:pt idx="11694">
                  <c:v>43175.052083333401</c:v>
                </c:pt>
                <c:pt idx="11695">
                  <c:v>43175.072916666599</c:v>
                </c:pt>
                <c:pt idx="11696">
                  <c:v>43175.09375</c:v>
                </c:pt>
                <c:pt idx="11697">
                  <c:v>43175.114583333401</c:v>
                </c:pt>
                <c:pt idx="11698">
                  <c:v>43175.135416666599</c:v>
                </c:pt>
                <c:pt idx="11699">
                  <c:v>43175.15625</c:v>
                </c:pt>
                <c:pt idx="11700">
                  <c:v>43175.177083333401</c:v>
                </c:pt>
                <c:pt idx="11701">
                  <c:v>43175.197916666599</c:v>
                </c:pt>
                <c:pt idx="11702">
                  <c:v>43175.21875</c:v>
                </c:pt>
                <c:pt idx="11703">
                  <c:v>43175.239583333401</c:v>
                </c:pt>
                <c:pt idx="11704">
                  <c:v>43175.260416666599</c:v>
                </c:pt>
                <c:pt idx="11705">
                  <c:v>43175.28125</c:v>
                </c:pt>
                <c:pt idx="11706">
                  <c:v>43175.302083333401</c:v>
                </c:pt>
                <c:pt idx="11707">
                  <c:v>43175.322916666599</c:v>
                </c:pt>
                <c:pt idx="11708">
                  <c:v>43175.34375</c:v>
                </c:pt>
                <c:pt idx="11709">
                  <c:v>43175.364583333401</c:v>
                </c:pt>
                <c:pt idx="11710">
                  <c:v>43175.385416666599</c:v>
                </c:pt>
                <c:pt idx="11711">
                  <c:v>43175.40625</c:v>
                </c:pt>
                <c:pt idx="11712">
                  <c:v>43175.427083333401</c:v>
                </c:pt>
                <c:pt idx="11713">
                  <c:v>43175.447916666599</c:v>
                </c:pt>
                <c:pt idx="11714">
                  <c:v>43175.46875</c:v>
                </c:pt>
                <c:pt idx="11715">
                  <c:v>43175.489583333401</c:v>
                </c:pt>
                <c:pt idx="11716">
                  <c:v>43175.510416666599</c:v>
                </c:pt>
                <c:pt idx="11717">
                  <c:v>43175.53125</c:v>
                </c:pt>
                <c:pt idx="11718">
                  <c:v>43175.552083333401</c:v>
                </c:pt>
                <c:pt idx="11719">
                  <c:v>43175.572916666599</c:v>
                </c:pt>
                <c:pt idx="11720">
                  <c:v>43175.59375</c:v>
                </c:pt>
                <c:pt idx="11721">
                  <c:v>43175.614583333401</c:v>
                </c:pt>
                <c:pt idx="11722">
                  <c:v>43175.635416666599</c:v>
                </c:pt>
                <c:pt idx="11723">
                  <c:v>43175.65625</c:v>
                </c:pt>
                <c:pt idx="11724">
                  <c:v>43175.677083333401</c:v>
                </c:pt>
                <c:pt idx="11725">
                  <c:v>43175.697916666599</c:v>
                </c:pt>
                <c:pt idx="11726">
                  <c:v>43175.71875</c:v>
                </c:pt>
                <c:pt idx="11727">
                  <c:v>43175.739583333401</c:v>
                </c:pt>
                <c:pt idx="11728">
                  <c:v>43175.760416666599</c:v>
                </c:pt>
                <c:pt idx="11729">
                  <c:v>43175.78125</c:v>
                </c:pt>
                <c:pt idx="11730">
                  <c:v>43175.802083333401</c:v>
                </c:pt>
                <c:pt idx="11731">
                  <c:v>43175.822916666599</c:v>
                </c:pt>
                <c:pt idx="11732">
                  <c:v>43175.84375</c:v>
                </c:pt>
                <c:pt idx="11733">
                  <c:v>43175.864583333401</c:v>
                </c:pt>
                <c:pt idx="11734">
                  <c:v>43175.885416666599</c:v>
                </c:pt>
                <c:pt idx="11735">
                  <c:v>43175.90625</c:v>
                </c:pt>
                <c:pt idx="11736">
                  <c:v>43175.927083333401</c:v>
                </c:pt>
                <c:pt idx="11737">
                  <c:v>43175.947916666599</c:v>
                </c:pt>
                <c:pt idx="11738">
                  <c:v>43175.96875</c:v>
                </c:pt>
                <c:pt idx="11739">
                  <c:v>43175.989583333401</c:v>
                </c:pt>
                <c:pt idx="11740">
                  <c:v>43176.010416666599</c:v>
                </c:pt>
                <c:pt idx="11741">
                  <c:v>43176.03125</c:v>
                </c:pt>
                <c:pt idx="11742">
                  <c:v>43176.052083333401</c:v>
                </c:pt>
                <c:pt idx="11743">
                  <c:v>43176.072916666599</c:v>
                </c:pt>
                <c:pt idx="11744">
                  <c:v>43176.09375</c:v>
                </c:pt>
                <c:pt idx="11745">
                  <c:v>43176.114583333401</c:v>
                </c:pt>
                <c:pt idx="11746">
                  <c:v>43176.135416666599</c:v>
                </c:pt>
                <c:pt idx="11747">
                  <c:v>43176.15625</c:v>
                </c:pt>
                <c:pt idx="11748">
                  <c:v>43176.177083333401</c:v>
                </c:pt>
                <c:pt idx="11749">
                  <c:v>43176.197916666599</c:v>
                </c:pt>
                <c:pt idx="11750">
                  <c:v>43176.21875</c:v>
                </c:pt>
                <c:pt idx="11751">
                  <c:v>43176.239583333401</c:v>
                </c:pt>
                <c:pt idx="11752">
                  <c:v>43176.260416666599</c:v>
                </c:pt>
                <c:pt idx="11753">
                  <c:v>43176.28125</c:v>
                </c:pt>
                <c:pt idx="11754">
                  <c:v>43176.302083333401</c:v>
                </c:pt>
                <c:pt idx="11755">
                  <c:v>43176.322916666599</c:v>
                </c:pt>
                <c:pt idx="11756">
                  <c:v>43176.34375</c:v>
                </c:pt>
                <c:pt idx="11757">
                  <c:v>43176.364583333401</c:v>
                </c:pt>
                <c:pt idx="11758">
                  <c:v>43176.385416666599</c:v>
                </c:pt>
                <c:pt idx="11759">
                  <c:v>43176.40625</c:v>
                </c:pt>
                <c:pt idx="11760">
                  <c:v>43176.427083333401</c:v>
                </c:pt>
                <c:pt idx="11761">
                  <c:v>43176.447916666599</c:v>
                </c:pt>
                <c:pt idx="11762">
                  <c:v>43176.46875</c:v>
                </c:pt>
                <c:pt idx="11763">
                  <c:v>43176.489583333401</c:v>
                </c:pt>
                <c:pt idx="11764">
                  <c:v>43176.510416666599</c:v>
                </c:pt>
                <c:pt idx="11765">
                  <c:v>43176.53125</c:v>
                </c:pt>
                <c:pt idx="11766">
                  <c:v>43176.552083333401</c:v>
                </c:pt>
                <c:pt idx="11767">
                  <c:v>43176.572916666599</c:v>
                </c:pt>
                <c:pt idx="11768">
                  <c:v>43176.59375</c:v>
                </c:pt>
                <c:pt idx="11769">
                  <c:v>43176.614583333401</c:v>
                </c:pt>
                <c:pt idx="11770">
                  <c:v>43176.635416666599</c:v>
                </c:pt>
                <c:pt idx="11771">
                  <c:v>43176.65625</c:v>
                </c:pt>
                <c:pt idx="11772">
                  <c:v>43176.677083333401</c:v>
                </c:pt>
                <c:pt idx="11773">
                  <c:v>43176.697916666599</c:v>
                </c:pt>
                <c:pt idx="11774">
                  <c:v>43176.71875</c:v>
                </c:pt>
                <c:pt idx="11775">
                  <c:v>43176.739583333401</c:v>
                </c:pt>
                <c:pt idx="11776">
                  <c:v>43176.760416666599</c:v>
                </c:pt>
                <c:pt idx="11777">
                  <c:v>43176.78125</c:v>
                </c:pt>
                <c:pt idx="11778">
                  <c:v>43176.802083333401</c:v>
                </c:pt>
                <c:pt idx="11779">
                  <c:v>43176.822916666599</c:v>
                </c:pt>
                <c:pt idx="11780">
                  <c:v>43176.84375</c:v>
                </c:pt>
                <c:pt idx="11781">
                  <c:v>43176.864583333401</c:v>
                </c:pt>
                <c:pt idx="11782">
                  <c:v>43176.885416666599</c:v>
                </c:pt>
                <c:pt idx="11783">
                  <c:v>43176.90625</c:v>
                </c:pt>
                <c:pt idx="11784">
                  <c:v>43176.927083333401</c:v>
                </c:pt>
                <c:pt idx="11785">
                  <c:v>43176.947916666599</c:v>
                </c:pt>
                <c:pt idx="11786">
                  <c:v>43176.96875</c:v>
                </c:pt>
                <c:pt idx="11787">
                  <c:v>43176.989583333401</c:v>
                </c:pt>
                <c:pt idx="11788">
                  <c:v>43177.010416666599</c:v>
                </c:pt>
                <c:pt idx="11789">
                  <c:v>43177.03125</c:v>
                </c:pt>
                <c:pt idx="11790">
                  <c:v>43177.052083333401</c:v>
                </c:pt>
                <c:pt idx="11791">
                  <c:v>43177.072916666599</c:v>
                </c:pt>
                <c:pt idx="11792">
                  <c:v>43177.09375</c:v>
                </c:pt>
                <c:pt idx="11793">
                  <c:v>43177.114583333401</c:v>
                </c:pt>
                <c:pt idx="11794">
                  <c:v>43177.135416666599</c:v>
                </c:pt>
                <c:pt idx="11795">
                  <c:v>43177.15625</c:v>
                </c:pt>
                <c:pt idx="11796">
                  <c:v>43177.177083333401</c:v>
                </c:pt>
                <c:pt idx="11797">
                  <c:v>43177.197916666599</c:v>
                </c:pt>
                <c:pt idx="11798">
                  <c:v>43177.21875</c:v>
                </c:pt>
                <c:pt idx="11799">
                  <c:v>43177.239583333401</c:v>
                </c:pt>
                <c:pt idx="11800">
                  <c:v>43177.260416666599</c:v>
                </c:pt>
                <c:pt idx="11801">
                  <c:v>43177.28125</c:v>
                </c:pt>
                <c:pt idx="11802">
                  <c:v>43177.302083333401</c:v>
                </c:pt>
                <c:pt idx="11803">
                  <c:v>43177.322916666599</c:v>
                </c:pt>
                <c:pt idx="11804">
                  <c:v>43177.34375</c:v>
                </c:pt>
                <c:pt idx="11805">
                  <c:v>43177.364583333401</c:v>
                </c:pt>
                <c:pt idx="11806">
                  <c:v>43177.385416666599</c:v>
                </c:pt>
                <c:pt idx="11807">
                  <c:v>43177.40625</c:v>
                </c:pt>
                <c:pt idx="11808">
                  <c:v>43177.427083333401</c:v>
                </c:pt>
                <c:pt idx="11809">
                  <c:v>43177.447916666599</c:v>
                </c:pt>
                <c:pt idx="11810">
                  <c:v>43177.46875</c:v>
                </c:pt>
                <c:pt idx="11811">
                  <c:v>43177.489583333401</c:v>
                </c:pt>
                <c:pt idx="11812">
                  <c:v>43177.510416666599</c:v>
                </c:pt>
                <c:pt idx="11813">
                  <c:v>43177.53125</c:v>
                </c:pt>
                <c:pt idx="11814">
                  <c:v>43177.552083333401</c:v>
                </c:pt>
                <c:pt idx="11815">
                  <c:v>43177.572916666599</c:v>
                </c:pt>
                <c:pt idx="11816">
                  <c:v>43177.59375</c:v>
                </c:pt>
                <c:pt idx="11817">
                  <c:v>43177.614583333401</c:v>
                </c:pt>
                <c:pt idx="11818">
                  <c:v>43177.635416666599</c:v>
                </c:pt>
                <c:pt idx="11819">
                  <c:v>43177.65625</c:v>
                </c:pt>
                <c:pt idx="11820">
                  <c:v>43177.677083333401</c:v>
                </c:pt>
                <c:pt idx="11821">
                  <c:v>43177.697916666599</c:v>
                </c:pt>
                <c:pt idx="11822">
                  <c:v>43177.71875</c:v>
                </c:pt>
                <c:pt idx="11823">
                  <c:v>43177.739583333401</c:v>
                </c:pt>
                <c:pt idx="11824">
                  <c:v>43177.760416666599</c:v>
                </c:pt>
                <c:pt idx="11825">
                  <c:v>43177.78125</c:v>
                </c:pt>
                <c:pt idx="11826">
                  <c:v>43177.802083333401</c:v>
                </c:pt>
                <c:pt idx="11827">
                  <c:v>43177.822916666599</c:v>
                </c:pt>
                <c:pt idx="11828">
                  <c:v>43177.84375</c:v>
                </c:pt>
                <c:pt idx="11829">
                  <c:v>43177.864583333401</c:v>
                </c:pt>
                <c:pt idx="11830">
                  <c:v>43177.885416666599</c:v>
                </c:pt>
                <c:pt idx="11831">
                  <c:v>43177.90625</c:v>
                </c:pt>
                <c:pt idx="11832">
                  <c:v>43177.927083333401</c:v>
                </c:pt>
                <c:pt idx="11833">
                  <c:v>43177.947916666599</c:v>
                </c:pt>
                <c:pt idx="11834">
                  <c:v>43177.96875</c:v>
                </c:pt>
                <c:pt idx="11835">
                  <c:v>43177.989583333401</c:v>
                </c:pt>
                <c:pt idx="11836">
                  <c:v>43178.010416666599</c:v>
                </c:pt>
                <c:pt idx="11837">
                  <c:v>43178.03125</c:v>
                </c:pt>
                <c:pt idx="11838">
                  <c:v>43178.052083333401</c:v>
                </c:pt>
                <c:pt idx="11839">
                  <c:v>43178.072916666599</c:v>
                </c:pt>
                <c:pt idx="11840">
                  <c:v>43178.09375</c:v>
                </c:pt>
                <c:pt idx="11841">
                  <c:v>43178.114583333401</c:v>
                </c:pt>
                <c:pt idx="11842">
                  <c:v>43178.135416666599</c:v>
                </c:pt>
                <c:pt idx="11843">
                  <c:v>43178.15625</c:v>
                </c:pt>
                <c:pt idx="11844">
                  <c:v>43178.177083333401</c:v>
                </c:pt>
                <c:pt idx="11845">
                  <c:v>43178.197916666599</c:v>
                </c:pt>
                <c:pt idx="11846">
                  <c:v>43178.21875</c:v>
                </c:pt>
                <c:pt idx="11847">
                  <c:v>43178.239583333401</c:v>
                </c:pt>
                <c:pt idx="11848">
                  <c:v>43178.260416666599</c:v>
                </c:pt>
                <c:pt idx="11849">
                  <c:v>43178.28125</c:v>
                </c:pt>
                <c:pt idx="11850">
                  <c:v>43178.302083333401</c:v>
                </c:pt>
                <c:pt idx="11851">
                  <c:v>43178.322916666599</c:v>
                </c:pt>
                <c:pt idx="11852">
                  <c:v>43178.34375</c:v>
                </c:pt>
                <c:pt idx="11853">
                  <c:v>43178.364583333401</c:v>
                </c:pt>
                <c:pt idx="11854">
                  <c:v>43178.385416666599</c:v>
                </c:pt>
                <c:pt idx="11855">
                  <c:v>43178.40625</c:v>
                </c:pt>
                <c:pt idx="11856">
                  <c:v>43178.427083333401</c:v>
                </c:pt>
                <c:pt idx="11857">
                  <c:v>43178.447916666599</c:v>
                </c:pt>
                <c:pt idx="11858">
                  <c:v>43178.46875</c:v>
                </c:pt>
                <c:pt idx="11859">
                  <c:v>43178.489583333401</c:v>
                </c:pt>
                <c:pt idx="11860">
                  <c:v>43178.510416666599</c:v>
                </c:pt>
                <c:pt idx="11861">
                  <c:v>43178.53125</c:v>
                </c:pt>
                <c:pt idx="11862">
                  <c:v>43178.552083333401</c:v>
                </c:pt>
                <c:pt idx="11863">
                  <c:v>43178.572916666599</c:v>
                </c:pt>
                <c:pt idx="11864">
                  <c:v>43178.59375</c:v>
                </c:pt>
                <c:pt idx="11865">
                  <c:v>43178.614583333401</c:v>
                </c:pt>
                <c:pt idx="11866">
                  <c:v>43178.635416666599</c:v>
                </c:pt>
                <c:pt idx="11867">
                  <c:v>43178.65625</c:v>
                </c:pt>
                <c:pt idx="11868">
                  <c:v>43178.677083333401</c:v>
                </c:pt>
                <c:pt idx="11869">
                  <c:v>43178.697916666599</c:v>
                </c:pt>
                <c:pt idx="11870">
                  <c:v>43178.71875</c:v>
                </c:pt>
                <c:pt idx="11871">
                  <c:v>43178.739583333401</c:v>
                </c:pt>
                <c:pt idx="11872">
                  <c:v>43178.760416666599</c:v>
                </c:pt>
                <c:pt idx="11873">
                  <c:v>43178.78125</c:v>
                </c:pt>
                <c:pt idx="11874">
                  <c:v>43178.802083333401</c:v>
                </c:pt>
                <c:pt idx="11875">
                  <c:v>43178.822916666599</c:v>
                </c:pt>
                <c:pt idx="11876">
                  <c:v>43178.84375</c:v>
                </c:pt>
                <c:pt idx="11877">
                  <c:v>43178.864583333401</c:v>
                </c:pt>
                <c:pt idx="11878">
                  <c:v>43178.885416666599</c:v>
                </c:pt>
                <c:pt idx="11879">
                  <c:v>43178.90625</c:v>
                </c:pt>
                <c:pt idx="11880">
                  <c:v>43178.927083333401</c:v>
                </c:pt>
                <c:pt idx="11881">
                  <c:v>43178.947916666599</c:v>
                </c:pt>
                <c:pt idx="11882">
                  <c:v>43178.96875</c:v>
                </c:pt>
                <c:pt idx="11883">
                  <c:v>43178.989583333401</c:v>
                </c:pt>
                <c:pt idx="11884">
                  <c:v>43179.010416666599</c:v>
                </c:pt>
                <c:pt idx="11885">
                  <c:v>43179.03125</c:v>
                </c:pt>
                <c:pt idx="11886">
                  <c:v>43179.052083333401</c:v>
                </c:pt>
                <c:pt idx="11887">
                  <c:v>43179.072916666599</c:v>
                </c:pt>
                <c:pt idx="11888">
                  <c:v>43179.09375</c:v>
                </c:pt>
                <c:pt idx="11889">
                  <c:v>43179.114583333401</c:v>
                </c:pt>
                <c:pt idx="11890">
                  <c:v>43179.135416666599</c:v>
                </c:pt>
                <c:pt idx="11891">
                  <c:v>43179.15625</c:v>
                </c:pt>
                <c:pt idx="11892">
                  <c:v>43179.177083333401</c:v>
                </c:pt>
                <c:pt idx="11893">
                  <c:v>43179.197916666599</c:v>
                </c:pt>
                <c:pt idx="11894">
                  <c:v>43179.21875</c:v>
                </c:pt>
                <c:pt idx="11895">
                  <c:v>43179.239583333401</c:v>
                </c:pt>
                <c:pt idx="11896">
                  <c:v>43179.260416666599</c:v>
                </c:pt>
                <c:pt idx="11897">
                  <c:v>43179.28125</c:v>
                </c:pt>
                <c:pt idx="11898">
                  <c:v>43179.302083333401</c:v>
                </c:pt>
                <c:pt idx="11899">
                  <c:v>43179.322916666599</c:v>
                </c:pt>
                <c:pt idx="11900">
                  <c:v>43179.34375</c:v>
                </c:pt>
                <c:pt idx="11901">
                  <c:v>43179.364583333401</c:v>
                </c:pt>
                <c:pt idx="11902">
                  <c:v>43179.385416666599</c:v>
                </c:pt>
                <c:pt idx="11903">
                  <c:v>43179.40625</c:v>
                </c:pt>
                <c:pt idx="11904">
                  <c:v>43179.427083333401</c:v>
                </c:pt>
                <c:pt idx="11905">
                  <c:v>43179.447916666599</c:v>
                </c:pt>
                <c:pt idx="11906">
                  <c:v>43179.46875</c:v>
                </c:pt>
                <c:pt idx="11907">
                  <c:v>43179.489583333401</c:v>
                </c:pt>
                <c:pt idx="11908">
                  <c:v>43179.510416666599</c:v>
                </c:pt>
                <c:pt idx="11909">
                  <c:v>43179.53125</c:v>
                </c:pt>
                <c:pt idx="11910">
                  <c:v>43179.552083333401</c:v>
                </c:pt>
                <c:pt idx="11911">
                  <c:v>43179.572916666599</c:v>
                </c:pt>
                <c:pt idx="11912">
                  <c:v>43179.59375</c:v>
                </c:pt>
                <c:pt idx="11913">
                  <c:v>43179.614583333401</c:v>
                </c:pt>
                <c:pt idx="11914">
                  <c:v>43179.635416666599</c:v>
                </c:pt>
                <c:pt idx="11915">
                  <c:v>43179.65625</c:v>
                </c:pt>
                <c:pt idx="11916">
                  <c:v>43179.677083333401</c:v>
                </c:pt>
                <c:pt idx="11917">
                  <c:v>43179.697916666599</c:v>
                </c:pt>
                <c:pt idx="11918">
                  <c:v>43179.71875</c:v>
                </c:pt>
                <c:pt idx="11919">
                  <c:v>43179.739583333401</c:v>
                </c:pt>
                <c:pt idx="11920">
                  <c:v>43179.760416666599</c:v>
                </c:pt>
                <c:pt idx="11921">
                  <c:v>43179.78125</c:v>
                </c:pt>
                <c:pt idx="11922">
                  <c:v>43179.802083333401</c:v>
                </c:pt>
                <c:pt idx="11923">
                  <c:v>43179.822916666599</c:v>
                </c:pt>
                <c:pt idx="11924">
                  <c:v>43179.84375</c:v>
                </c:pt>
                <c:pt idx="11925">
                  <c:v>43179.864583333401</c:v>
                </c:pt>
                <c:pt idx="11926">
                  <c:v>43179.885416666599</c:v>
                </c:pt>
                <c:pt idx="11927">
                  <c:v>43179.90625</c:v>
                </c:pt>
                <c:pt idx="11928">
                  <c:v>43179.927083333401</c:v>
                </c:pt>
                <c:pt idx="11929">
                  <c:v>43179.947916666599</c:v>
                </c:pt>
                <c:pt idx="11930">
                  <c:v>43179.96875</c:v>
                </c:pt>
                <c:pt idx="11931">
                  <c:v>43179.989583333401</c:v>
                </c:pt>
                <c:pt idx="11932">
                  <c:v>43180.010416666599</c:v>
                </c:pt>
                <c:pt idx="11933">
                  <c:v>43180.03125</c:v>
                </c:pt>
                <c:pt idx="11934">
                  <c:v>43180.052083333401</c:v>
                </c:pt>
                <c:pt idx="11935">
                  <c:v>43180.072916666599</c:v>
                </c:pt>
                <c:pt idx="11936">
                  <c:v>43180.09375</c:v>
                </c:pt>
                <c:pt idx="11937">
                  <c:v>43180.114583333401</c:v>
                </c:pt>
                <c:pt idx="11938">
                  <c:v>43180.135416666599</c:v>
                </c:pt>
                <c:pt idx="11939">
                  <c:v>43180.15625</c:v>
                </c:pt>
                <c:pt idx="11940">
                  <c:v>43180.177083333401</c:v>
                </c:pt>
                <c:pt idx="11941">
                  <c:v>43180.197916666599</c:v>
                </c:pt>
                <c:pt idx="11942">
                  <c:v>43180.21875</c:v>
                </c:pt>
                <c:pt idx="11943">
                  <c:v>43180.239583333401</c:v>
                </c:pt>
                <c:pt idx="11944">
                  <c:v>43180.260416666599</c:v>
                </c:pt>
                <c:pt idx="11945">
                  <c:v>43180.28125</c:v>
                </c:pt>
                <c:pt idx="11946">
                  <c:v>43180.302083333401</c:v>
                </c:pt>
                <c:pt idx="11947">
                  <c:v>43180.322916666599</c:v>
                </c:pt>
                <c:pt idx="11948">
                  <c:v>43180.34375</c:v>
                </c:pt>
                <c:pt idx="11949">
                  <c:v>43180.364583333401</c:v>
                </c:pt>
                <c:pt idx="11950">
                  <c:v>43180.385416666599</c:v>
                </c:pt>
                <c:pt idx="11951">
                  <c:v>43180.40625</c:v>
                </c:pt>
                <c:pt idx="11952">
                  <c:v>43180.427083333401</c:v>
                </c:pt>
                <c:pt idx="11953">
                  <c:v>43180.447916666599</c:v>
                </c:pt>
                <c:pt idx="11954">
                  <c:v>43180.46875</c:v>
                </c:pt>
                <c:pt idx="11955">
                  <c:v>43180.489583333401</c:v>
                </c:pt>
                <c:pt idx="11956">
                  <c:v>43180.510416666599</c:v>
                </c:pt>
                <c:pt idx="11957">
                  <c:v>43180.53125</c:v>
                </c:pt>
                <c:pt idx="11958">
                  <c:v>43180.552083333401</c:v>
                </c:pt>
                <c:pt idx="11959">
                  <c:v>43180.572916666599</c:v>
                </c:pt>
                <c:pt idx="11960">
                  <c:v>43180.59375</c:v>
                </c:pt>
                <c:pt idx="11961">
                  <c:v>43180.614583333401</c:v>
                </c:pt>
                <c:pt idx="11962">
                  <c:v>43180.635416666599</c:v>
                </c:pt>
                <c:pt idx="11963">
                  <c:v>43180.65625</c:v>
                </c:pt>
                <c:pt idx="11964">
                  <c:v>43180.677083333401</c:v>
                </c:pt>
                <c:pt idx="11965">
                  <c:v>43180.697916666599</c:v>
                </c:pt>
                <c:pt idx="11966">
                  <c:v>43180.71875</c:v>
                </c:pt>
                <c:pt idx="11967">
                  <c:v>43180.739583333401</c:v>
                </c:pt>
                <c:pt idx="11968">
                  <c:v>43180.760416666599</c:v>
                </c:pt>
                <c:pt idx="11969">
                  <c:v>43180.78125</c:v>
                </c:pt>
                <c:pt idx="11970">
                  <c:v>43180.802083333401</c:v>
                </c:pt>
                <c:pt idx="11971">
                  <c:v>43180.822916666599</c:v>
                </c:pt>
                <c:pt idx="11972">
                  <c:v>43180.84375</c:v>
                </c:pt>
                <c:pt idx="11973">
                  <c:v>43180.864583333401</c:v>
                </c:pt>
                <c:pt idx="11974">
                  <c:v>43180.885416666599</c:v>
                </c:pt>
                <c:pt idx="11975">
                  <c:v>43180.90625</c:v>
                </c:pt>
                <c:pt idx="11976">
                  <c:v>43180.927083333401</c:v>
                </c:pt>
                <c:pt idx="11977">
                  <c:v>43180.947916666599</c:v>
                </c:pt>
                <c:pt idx="11978">
                  <c:v>43180.96875</c:v>
                </c:pt>
                <c:pt idx="11979">
                  <c:v>43180.989583333401</c:v>
                </c:pt>
                <c:pt idx="11980">
                  <c:v>43181.010416666599</c:v>
                </c:pt>
                <c:pt idx="11981">
                  <c:v>43181.03125</c:v>
                </c:pt>
                <c:pt idx="11982">
                  <c:v>43181.052083333401</c:v>
                </c:pt>
                <c:pt idx="11983">
                  <c:v>43181.072916666599</c:v>
                </c:pt>
                <c:pt idx="11984">
                  <c:v>43181.09375</c:v>
                </c:pt>
                <c:pt idx="11985">
                  <c:v>43181.114583333401</c:v>
                </c:pt>
                <c:pt idx="11986">
                  <c:v>43181.135416666599</c:v>
                </c:pt>
                <c:pt idx="11987">
                  <c:v>43181.15625</c:v>
                </c:pt>
                <c:pt idx="11988">
                  <c:v>43181.177083333401</c:v>
                </c:pt>
                <c:pt idx="11989">
                  <c:v>43181.197916666599</c:v>
                </c:pt>
                <c:pt idx="11990">
                  <c:v>43181.21875</c:v>
                </c:pt>
                <c:pt idx="11991">
                  <c:v>43181.239583333401</c:v>
                </c:pt>
                <c:pt idx="11992">
                  <c:v>43181.260416666599</c:v>
                </c:pt>
                <c:pt idx="11993">
                  <c:v>43181.28125</c:v>
                </c:pt>
                <c:pt idx="11994">
                  <c:v>43181.302083333401</c:v>
                </c:pt>
                <c:pt idx="11995">
                  <c:v>43181.322916666599</c:v>
                </c:pt>
                <c:pt idx="11996">
                  <c:v>43181.34375</c:v>
                </c:pt>
                <c:pt idx="11997">
                  <c:v>43181.364583333401</c:v>
                </c:pt>
                <c:pt idx="11998">
                  <c:v>43181.385416666599</c:v>
                </c:pt>
                <c:pt idx="11999">
                  <c:v>43181.40625</c:v>
                </c:pt>
                <c:pt idx="12000">
                  <c:v>43181.427083333401</c:v>
                </c:pt>
                <c:pt idx="12001">
                  <c:v>43181.447916666599</c:v>
                </c:pt>
                <c:pt idx="12002">
                  <c:v>43181.46875</c:v>
                </c:pt>
                <c:pt idx="12003">
                  <c:v>43181.489583333401</c:v>
                </c:pt>
                <c:pt idx="12004">
                  <c:v>43181.510416666599</c:v>
                </c:pt>
                <c:pt idx="12005">
                  <c:v>43181.53125</c:v>
                </c:pt>
                <c:pt idx="12006">
                  <c:v>43181.552083333401</c:v>
                </c:pt>
                <c:pt idx="12007">
                  <c:v>43181.572916666599</c:v>
                </c:pt>
                <c:pt idx="12008">
                  <c:v>43181.59375</c:v>
                </c:pt>
                <c:pt idx="12009">
                  <c:v>43181.614583333401</c:v>
                </c:pt>
                <c:pt idx="12010">
                  <c:v>43181.635416666599</c:v>
                </c:pt>
                <c:pt idx="12011">
                  <c:v>43181.65625</c:v>
                </c:pt>
                <c:pt idx="12012">
                  <c:v>43181.677083333401</c:v>
                </c:pt>
                <c:pt idx="12013">
                  <c:v>43181.697916666599</c:v>
                </c:pt>
                <c:pt idx="12014">
                  <c:v>43181.71875</c:v>
                </c:pt>
                <c:pt idx="12015">
                  <c:v>43181.739583333401</c:v>
                </c:pt>
                <c:pt idx="12016">
                  <c:v>43181.760416666599</c:v>
                </c:pt>
                <c:pt idx="12017">
                  <c:v>43181.78125</c:v>
                </c:pt>
                <c:pt idx="12018">
                  <c:v>43181.802083333401</c:v>
                </c:pt>
                <c:pt idx="12019">
                  <c:v>43181.822916666599</c:v>
                </c:pt>
                <c:pt idx="12020">
                  <c:v>43181.84375</c:v>
                </c:pt>
                <c:pt idx="12021">
                  <c:v>43181.864583333401</c:v>
                </c:pt>
                <c:pt idx="12022">
                  <c:v>43181.885416666599</c:v>
                </c:pt>
                <c:pt idx="12023">
                  <c:v>43181.90625</c:v>
                </c:pt>
                <c:pt idx="12024">
                  <c:v>43181.927083333401</c:v>
                </c:pt>
                <c:pt idx="12025">
                  <c:v>43181.947916666599</c:v>
                </c:pt>
                <c:pt idx="12026">
                  <c:v>43181.96875</c:v>
                </c:pt>
                <c:pt idx="12027">
                  <c:v>43181.989583333401</c:v>
                </c:pt>
                <c:pt idx="12028">
                  <c:v>43182.010416666599</c:v>
                </c:pt>
                <c:pt idx="12029">
                  <c:v>43182.03125</c:v>
                </c:pt>
                <c:pt idx="12030">
                  <c:v>43182.052083333401</c:v>
                </c:pt>
                <c:pt idx="12031">
                  <c:v>43182.072916666599</c:v>
                </c:pt>
                <c:pt idx="12032">
                  <c:v>43182.09375</c:v>
                </c:pt>
                <c:pt idx="12033">
                  <c:v>43182.114583333401</c:v>
                </c:pt>
                <c:pt idx="12034">
                  <c:v>43182.135416666599</c:v>
                </c:pt>
                <c:pt idx="12035">
                  <c:v>43182.15625</c:v>
                </c:pt>
                <c:pt idx="12036">
                  <c:v>43182.177083333401</c:v>
                </c:pt>
                <c:pt idx="12037">
                  <c:v>43182.197916666599</c:v>
                </c:pt>
                <c:pt idx="12038">
                  <c:v>43182.21875</c:v>
                </c:pt>
                <c:pt idx="12039">
                  <c:v>43182.239583333401</c:v>
                </c:pt>
                <c:pt idx="12040">
                  <c:v>43182.260416666599</c:v>
                </c:pt>
                <c:pt idx="12041">
                  <c:v>43182.28125</c:v>
                </c:pt>
                <c:pt idx="12042">
                  <c:v>43182.302083333401</c:v>
                </c:pt>
                <c:pt idx="12043">
                  <c:v>43182.322916666599</c:v>
                </c:pt>
                <c:pt idx="12044">
                  <c:v>43182.34375</c:v>
                </c:pt>
                <c:pt idx="12045">
                  <c:v>43182.364583333401</c:v>
                </c:pt>
                <c:pt idx="12046">
                  <c:v>43182.385416666599</c:v>
                </c:pt>
                <c:pt idx="12047">
                  <c:v>43182.40625</c:v>
                </c:pt>
                <c:pt idx="12048">
                  <c:v>43182.427083333401</c:v>
                </c:pt>
                <c:pt idx="12049">
                  <c:v>43182.447916666599</c:v>
                </c:pt>
                <c:pt idx="12050">
                  <c:v>43182.46875</c:v>
                </c:pt>
                <c:pt idx="12051">
                  <c:v>43182.489583333401</c:v>
                </c:pt>
                <c:pt idx="12052">
                  <c:v>43182.510416666599</c:v>
                </c:pt>
                <c:pt idx="12053">
                  <c:v>43182.53125</c:v>
                </c:pt>
                <c:pt idx="12054">
                  <c:v>43182.552083333401</c:v>
                </c:pt>
                <c:pt idx="12055">
                  <c:v>43182.572916666599</c:v>
                </c:pt>
                <c:pt idx="12056">
                  <c:v>43182.59375</c:v>
                </c:pt>
                <c:pt idx="12057">
                  <c:v>43182.614583333401</c:v>
                </c:pt>
                <c:pt idx="12058">
                  <c:v>43182.635416666599</c:v>
                </c:pt>
                <c:pt idx="12059">
                  <c:v>43182.65625</c:v>
                </c:pt>
                <c:pt idx="12060">
                  <c:v>43182.677083333401</c:v>
                </c:pt>
                <c:pt idx="12061">
                  <c:v>43182.697916666599</c:v>
                </c:pt>
                <c:pt idx="12062">
                  <c:v>43182.71875</c:v>
                </c:pt>
                <c:pt idx="12063">
                  <c:v>43182.739583333401</c:v>
                </c:pt>
                <c:pt idx="12064">
                  <c:v>43182.760416666599</c:v>
                </c:pt>
                <c:pt idx="12065">
                  <c:v>43182.78125</c:v>
                </c:pt>
                <c:pt idx="12066">
                  <c:v>43182.802083333401</c:v>
                </c:pt>
                <c:pt idx="12067">
                  <c:v>43182.822916666599</c:v>
                </c:pt>
                <c:pt idx="12068">
                  <c:v>43182.84375</c:v>
                </c:pt>
                <c:pt idx="12069">
                  <c:v>43182.864583333401</c:v>
                </c:pt>
                <c:pt idx="12070">
                  <c:v>43182.885416666599</c:v>
                </c:pt>
                <c:pt idx="12071">
                  <c:v>43182.90625</c:v>
                </c:pt>
                <c:pt idx="12072">
                  <c:v>43182.927083333401</c:v>
                </c:pt>
                <c:pt idx="12073">
                  <c:v>43182.947916666599</c:v>
                </c:pt>
                <c:pt idx="12074">
                  <c:v>43182.96875</c:v>
                </c:pt>
                <c:pt idx="12075">
                  <c:v>43182.989583333401</c:v>
                </c:pt>
                <c:pt idx="12076">
                  <c:v>43183.010416666599</c:v>
                </c:pt>
                <c:pt idx="12077">
                  <c:v>43183.03125</c:v>
                </c:pt>
                <c:pt idx="12078">
                  <c:v>43183.052083333401</c:v>
                </c:pt>
                <c:pt idx="12079">
                  <c:v>43183.072916666599</c:v>
                </c:pt>
                <c:pt idx="12080">
                  <c:v>43183.09375</c:v>
                </c:pt>
                <c:pt idx="12081">
                  <c:v>43183.114583333401</c:v>
                </c:pt>
                <c:pt idx="12082">
                  <c:v>43183.135416666599</c:v>
                </c:pt>
                <c:pt idx="12083">
                  <c:v>43183.15625</c:v>
                </c:pt>
                <c:pt idx="12084">
                  <c:v>43183.177083333401</c:v>
                </c:pt>
                <c:pt idx="12085">
                  <c:v>43183.197916666599</c:v>
                </c:pt>
                <c:pt idx="12086">
                  <c:v>43183.21875</c:v>
                </c:pt>
                <c:pt idx="12087">
                  <c:v>43183.239583333401</c:v>
                </c:pt>
                <c:pt idx="12088">
                  <c:v>43183.260416666599</c:v>
                </c:pt>
                <c:pt idx="12089">
                  <c:v>43183.28125</c:v>
                </c:pt>
                <c:pt idx="12090">
                  <c:v>43183.302083333401</c:v>
                </c:pt>
                <c:pt idx="12091">
                  <c:v>43183.322916666599</c:v>
                </c:pt>
                <c:pt idx="12092">
                  <c:v>43183.34375</c:v>
                </c:pt>
                <c:pt idx="12093">
                  <c:v>43183.364583333401</c:v>
                </c:pt>
                <c:pt idx="12094">
                  <c:v>43183.385416666599</c:v>
                </c:pt>
                <c:pt idx="12095">
                  <c:v>43183.40625</c:v>
                </c:pt>
                <c:pt idx="12096">
                  <c:v>43183.427083333401</c:v>
                </c:pt>
                <c:pt idx="12097">
                  <c:v>43183.447916666599</c:v>
                </c:pt>
                <c:pt idx="12098">
                  <c:v>43183.46875</c:v>
                </c:pt>
                <c:pt idx="12099">
                  <c:v>43183.489583333401</c:v>
                </c:pt>
                <c:pt idx="12100">
                  <c:v>43183.510416666599</c:v>
                </c:pt>
                <c:pt idx="12101">
                  <c:v>43183.53125</c:v>
                </c:pt>
                <c:pt idx="12102">
                  <c:v>43183.552083333401</c:v>
                </c:pt>
                <c:pt idx="12103">
                  <c:v>43183.572916666599</c:v>
                </c:pt>
                <c:pt idx="12104">
                  <c:v>43183.59375</c:v>
                </c:pt>
                <c:pt idx="12105">
                  <c:v>43183.614583333401</c:v>
                </c:pt>
                <c:pt idx="12106">
                  <c:v>43183.635416666599</c:v>
                </c:pt>
                <c:pt idx="12107">
                  <c:v>43183.65625</c:v>
                </c:pt>
                <c:pt idx="12108">
                  <c:v>43183.677083333401</c:v>
                </c:pt>
                <c:pt idx="12109">
                  <c:v>43183.697916666599</c:v>
                </c:pt>
                <c:pt idx="12110">
                  <c:v>43183.71875</c:v>
                </c:pt>
                <c:pt idx="12111">
                  <c:v>43183.739583333401</c:v>
                </c:pt>
                <c:pt idx="12112">
                  <c:v>43183.760416666599</c:v>
                </c:pt>
                <c:pt idx="12113">
                  <c:v>43183.78125</c:v>
                </c:pt>
                <c:pt idx="12114">
                  <c:v>43183.802083333401</c:v>
                </c:pt>
                <c:pt idx="12115">
                  <c:v>43183.822916666599</c:v>
                </c:pt>
                <c:pt idx="12116">
                  <c:v>43183.84375</c:v>
                </c:pt>
                <c:pt idx="12117">
                  <c:v>43183.864583333401</c:v>
                </c:pt>
                <c:pt idx="12118">
                  <c:v>43183.885416666599</c:v>
                </c:pt>
                <c:pt idx="12119">
                  <c:v>43183.90625</c:v>
                </c:pt>
                <c:pt idx="12120">
                  <c:v>43183.927083333401</c:v>
                </c:pt>
                <c:pt idx="12121">
                  <c:v>43183.947916666599</c:v>
                </c:pt>
                <c:pt idx="12122">
                  <c:v>43183.96875</c:v>
                </c:pt>
                <c:pt idx="12123">
                  <c:v>43183.989583333401</c:v>
                </c:pt>
                <c:pt idx="12124">
                  <c:v>43184.010416666599</c:v>
                </c:pt>
                <c:pt idx="12125">
                  <c:v>43184.03125</c:v>
                </c:pt>
                <c:pt idx="12126">
                  <c:v>43184.052083333401</c:v>
                </c:pt>
                <c:pt idx="12127">
                  <c:v>43184.072916666599</c:v>
                </c:pt>
                <c:pt idx="12128">
                  <c:v>43184.09375</c:v>
                </c:pt>
                <c:pt idx="12129">
                  <c:v>43184.114583333401</c:v>
                </c:pt>
                <c:pt idx="12130">
                  <c:v>43184.135416666599</c:v>
                </c:pt>
                <c:pt idx="12131">
                  <c:v>43184.15625</c:v>
                </c:pt>
                <c:pt idx="12132">
                  <c:v>43184.177083333401</c:v>
                </c:pt>
                <c:pt idx="12133">
                  <c:v>43184.197916666599</c:v>
                </c:pt>
                <c:pt idx="12134">
                  <c:v>43184.21875</c:v>
                </c:pt>
                <c:pt idx="12135">
                  <c:v>43184.239583333401</c:v>
                </c:pt>
                <c:pt idx="12136">
                  <c:v>43184.260416666599</c:v>
                </c:pt>
                <c:pt idx="12137">
                  <c:v>43184.28125</c:v>
                </c:pt>
                <c:pt idx="12138">
                  <c:v>43184.302083333401</c:v>
                </c:pt>
                <c:pt idx="12139">
                  <c:v>43184.322916666599</c:v>
                </c:pt>
                <c:pt idx="12140">
                  <c:v>43184.34375</c:v>
                </c:pt>
                <c:pt idx="12141">
                  <c:v>43184.364583333401</c:v>
                </c:pt>
                <c:pt idx="12142">
                  <c:v>43184.385416666599</c:v>
                </c:pt>
                <c:pt idx="12143">
                  <c:v>43184.40625</c:v>
                </c:pt>
                <c:pt idx="12144">
                  <c:v>43184.427083333401</c:v>
                </c:pt>
                <c:pt idx="12145">
                  <c:v>43184.447916666599</c:v>
                </c:pt>
                <c:pt idx="12146">
                  <c:v>43184.46875</c:v>
                </c:pt>
                <c:pt idx="12147">
                  <c:v>43184.489583333401</c:v>
                </c:pt>
                <c:pt idx="12148">
                  <c:v>43184.510416666599</c:v>
                </c:pt>
                <c:pt idx="12149">
                  <c:v>43184.53125</c:v>
                </c:pt>
                <c:pt idx="12150">
                  <c:v>43184.552083333401</c:v>
                </c:pt>
                <c:pt idx="12151">
                  <c:v>43184.572916666599</c:v>
                </c:pt>
                <c:pt idx="12152">
                  <c:v>43184.59375</c:v>
                </c:pt>
                <c:pt idx="12153">
                  <c:v>43184.614583333401</c:v>
                </c:pt>
                <c:pt idx="12154">
                  <c:v>43184.635416666599</c:v>
                </c:pt>
                <c:pt idx="12155">
                  <c:v>43184.65625</c:v>
                </c:pt>
                <c:pt idx="12156">
                  <c:v>43184.677083333401</c:v>
                </c:pt>
                <c:pt idx="12157">
                  <c:v>43184.697916666599</c:v>
                </c:pt>
                <c:pt idx="12158">
                  <c:v>43184.71875</c:v>
                </c:pt>
                <c:pt idx="12159">
                  <c:v>43184.739583333401</c:v>
                </c:pt>
                <c:pt idx="12160">
                  <c:v>43184.760416666599</c:v>
                </c:pt>
                <c:pt idx="12161">
                  <c:v>43184.78125</c:v>
                </c:pt>
                <c:pt idx="12162">
                  <c:v>43184.802083333401</c:v>
                </c:pt>
                <c:pt idx="12163">
                  <c:v>43184.822916666599</c:v>
                </c:pt>
                <c:pt idx="12164">
                  <c:v>43184.84375</c:v>
                </c:pt>
                <c:pt idx="12165">
                  <c:v>43184.864583333401</c:v>
                </c:pt>
                <c:pt idx="12166">
                  <c:v>43184.885416666599</c:v>
                </c:pt>
                <c:pt idx="12167">
                  <c:v>43184.90625</c:v>
                </c:pt>
                <c:pt idx="12168">
                  <c:v>43184.927083333401</c:v>
                </c:pt>
                <c:pt idx="12169">
                  <c:v>43184.947916666599</c:v>
                </c:pt>
                <c:pt idx="12170">
                  <c:v>43184.96875</c:v>
                </c:pt>
                <c:pt idx="12171">
                  <c:v>43184.989583333401</c:v>
                </c:pt>
                <c:pt idx="12172">
                  <c:v>43185.010416666599</c:v>
                </c:pt>
                <c:pt idx="12173">
                  <c:v>43185.03125</c:v>
                </c:pt>
                <c:pt idx="12174">
                  <c:v>43185.052083333401</c:v>
                </c:pt>
                <c:pt idx="12175">
                  <c:v>43185.072916666599</c:v>
                </c:pt>
                <c:pt idx="12176">
                  <c:v>43185.09375</c:v>
                </c:pt>
                <c:pt idx="12177">
                  <c:v>43185.114583333401</c:v>
                </c:pt>
                <c:pt idx="12178">
                  <c:v>43185.135416666599</c:v>
                </c:pt>
                <c:pt idx="12179">
                  <c:v>43185.15625</c:v>
                </c:pt>
                <c:pt idx="12180">
                  <c:v>43185.177083333401</c:v>
                </c:pt>
                <c:pt idx="12181">
                  <c:v>43185.197916666599</c:v>
                </c:pt>
                <c:pt idx="12182">
                  <c:v>43185.21875</c:v>
                </c:pt>
                <c:pt idx="12183">
                  <c:v>43185.239583333401</c:v>
                </c:pt>
                <c:pt idx="12184">
                  <c:v>43185.260416666599</c:v>
                </c:pt>
                <c:pt idx="12185">
                  <c:v>43185.28125</c:v>
                </c:pt>
                <c:pt idx="12186">
                  <c:v>43185.302083333401</c:v>
                </c:pt>
                <c:pt idx="12187">
                  <c:v>43185.322916666599</c:v>
                </c:pt>
                <c:pt idx="12188">
                  <c:v>43185.34375</c:v>
                </c:pt>
                <c:pt idx="12189">
                  <c:v>43185.364583333401</c:v>
                </c:pt>
                <c:pt idx="12190">
                  <c:v>43185.385416666599</c:v>
                </c:pt>
                <c:pt idx="12191">
                  <c:v>43185.40625</c:v>
                </c:pt>
                <c:pt idx="12192">
                  <c:v>43185.427083333401</c:v>
                </c:pt>
                <c:pt idx="12193">
                  <c:v>43185.447916666599</c:v>
                </c:pt>
                <c:pt idx="12194">
                  <c:v>43185.46875</c:v>
                </c:pt>
                <c:pt idx="12195">
                  <c:v>43185.489583333401</c:v>
                </c:pt>
                <c:pt idx="12196">
                  <c:v>43185.510416666599</c:v>
                </c:pt>
                <c:pt idx="12197">
                  <c:v>43185.53125</c:v>
                </c:pt>
                <c:pt idx="12198">
                  <c:v>43185.552083333401</c:v>
                </c:pt>
                <c:pt idx="12199">
                  <c:v>43185.572916666599</c:v>
                </c:pt>
                <c:pt idx="12200">
                  <c:v>43185.59375</c:v>
                </c:pt>
                <c:pt idx="12201">
                  <c:v>43185.614583333401</c:v>
                </c:pt>
                <c:pt idx="12202">
                  <c:v>43185.635416666599</c:v>
                </c:pt>
                <c:pt idx="12203">
                  <c:v>43185.65625</c:v>
                </c:pt>
                <c:pt idx="12204">
                  <c:v>43185.677083333401</c:v>
                </c:pt>
                <c:pt idx="12205">
                  <c:v>43185.697916666599</c:v>
                </c:pt>
                <c:pt idx="12206">
                  <c:v>43185.71875</c:v>
                </c:pt>
                <c:pt idx="12207">
                  <c:v>43185.739583333401</c:v>
                </c:pt>
                <c:pt idx="12208">
                  <c:v>43185.760416666599</c:v>
                </c:pt>
                <c:pt idx="12209">
                  <c:v>43185.78125</c:v>
                </c:pt>
                <c:pt idx="12210">
                  <c:v>43185.802083333401</c:v>
                </c:pt>
                <c:pt idx="12211">
                  <c:v>43185.822916666599</c:v>
                </c:pt>
                <c:pt idx="12212">
                  <c:v>43185.84375</c:v>
                </c:pt>
                <c:pt idx="12213">
                  <c:v>43185.864583333401</c:v>
                </c:pt>
                <c:pt idx="12214">
                  <c:v>43185.885416666599</c:v>
                </c:pt>
                <c:pt idx="12215">
                  <c:v>43185.90625</c:v>
                </c:pt>
                <c:pt idx="12216">
                  <c:v>43185.927083333401</c:v>
                </c:pt>
                <c:pt idx="12217">
                  <c:v>43185.947916666599</c:v>
                </c:pt>
                <c:pt idx="12218">
                  <c:v>43185.96875</c:v>
                </c:pt>
                <c:pt idx="12219">
                  <c:v>43185.989583333401</c:v>
                </c:pt>
                <c:pt idx="12220">
                  <c:v>43186.010416666599</c:v>
                </c:pt>
                <c:pt idx="12221">
                  <c:v>43186.03125</c:v>
                </c:pt>
                <c:pt idx="12222">
                  <c:v>43186.052083333401</c:v>
                </c:pt>
                <c:pt idx="12223">
                  <c:v>43186.072916666599</c:v>
                </c:pt>
                <c:pt idx="12224">
                  <c:v>43186.09375</c:v>
                </c:pt>
                <c:pt idx="12225">
                  <c:v>43186.114583333401</c:v>
                </c:pt>
                <c:pt idx="12226">
                  <c:v>43186.135416666599</c:v>
                </c:pt>
                <c:pt idx="12227">
                  <c:v>43186.15625</c:v>
                </c:pt>
                <c:pt idx="12228">
                  <c:v>43186.177083333401</c:v>
                </c:pt>
                <c:pt idx="12229">
                  <c:v>43186.197916666599</c:v>
                </c:pt>
                <c:pt idx="12230">
                  <c:v>43186.21875</c:v>
                </c:pt>
                <c:pt idx="12231">
                  <c:v>43186.239583333401</c:v>
                </c:pt>
                <c:pt idx="12232">
                  <c:v>43186.260416666599</c:v>
                </c:pt>
                <c:pt idx="12233">
                  <c:v>43186.28125</c:v>
                </c:pt>
                <c:pt idx="12234">
                  <c:v>43186.302083333401</c:v>
                </c:pt>
                <c:pt idx="12235">
                  <c:v>43186.322916666599</c:v>
                </c:pt>
                <c:pt idx="12236">
                  <c:v>43186.34375</c:v>
                </c:pt>
                <c:pt idx="12237">
                  <c:v>43186.364583333401</c:v>
                </c:pt>
                <c:pt idx="12238">
                  <c:v>43186.385416666599</c:v>
                </c:pt>
                <c:pt idx="12239">
                  <c:v>43186.40625</c:v>
                </c:pt>
                <c:pt idx="12240">
                  <c:v>43186.427083333401</c:v>
                </c:pt>
                <c:pt idx="12241">
                  <c:v>43186.447916666599</c:v>
                </c:pt>
                <c:pt idx="12242">
                  <c:v>43186.46875</c:v>
                </c:pt>
                <c:pt idx="12243">
                  <c:v>43186.489583333401</c:v>
                </c:pt>
                <c:pt idx="12244">
                  <c:v>43186.510416666599</c:v>
                </c:pt>
                <c:pt idx="12245">
                  <c:v>43186.53125</c:v>
                </c:pt>
                <c:pt idx="12246">
                  <c:v>43186.552083333401</c:v>
                </c:pt>
                <c:pt idx="12247">
                  <c:v>43186.572916666599</c:v>
                </c:pt>
                <c:pt idx="12248">
                  <c:v>43186.59375</c:v>
                </c:pt>
                <c:pt idx="12249">
                  <c:v>43186.614583333401</c:v>
                </c:pt>
                <c:pt idx="12250">
                  <c:v>43186.635416666599</c:v>
                </c:pt>
                <c:pt idx="12251">
                  <c:v>43186.65625</c:v>
                </c:pt>
                <c:pt idx="12252">
                  <c:v>43186.677083333401</c:v>
                </c:pt>
                <c:pt idx="12253">
                  <c:v>43186.697916666599</c:v>
                </c:pt>
                <c:pt idx="12254">
                  <c:v>43186.71875</c:v>
                </c:pt>
                <c:pt idx="12255">
                  <c:v>43186.739583333401</c:v>
                </c:pt>
                <c:pt idx="12256">
                  <c:v>43186.760416666599</c:v>
                </c:pt>
                <c:pt idx="12257">
                  <c:v>43186.78125</c:v>
                </c:pt>
                <c:pt idx="12258">
                  <c:v>43186.802083333401</c:v>
                </c:pt>
                <c:pt idx="12259">
                  <c:v>43186.822916666599</c:v>
                </c:pt>
                <c:pt idx="12260">
                  <c:v>43186.84375</c:v>
                </c:pt>
                <c:pt idx="12261">
                  <c:v>43186.864583333401</c:v>
                </c:pt>
                <c:pt idx="12262">
                  <c:v>43186.885416666599</c:v>
                </c:pt>
                <c:pt idx="12263">
                  <c:v>43186.90625</c:v>
                </c:pt>
                <c:pt idx="12264">
                  <c:v>43186.927083333401</c:v>
                </c:pt>
                <c:pt idx="12265">
                  <c:v>43186.947916666599</c:v>
                </c:pt>
                <c:pt idx="12266">
                  <c:v>43186.96875</c:v>
                </c:pt>
                <c:pt idx="12267">
                  <c:v>43186.989583333401</c:v>
                </c:pt>
                <c:pt idx="12268">
                  <c:v>43187.010416666599</c:v>
                </c:pt>
                <c:pt idx="12269">
                  <c:v>43187.03125</c:v>
                </c:pt>
                <c:pt idx="12270">
                  <c:v>43187.052083333401</c:v>
                </c:pt>
                <c:pt idx="12271">
                  <c:v>43187.072916666599</c:v>
                </c:pt>
                <c:pt idx="12272">
                  <c:v>43187.09375</c:v>
                </c:pt>
                <c:pt idx="12273">
                  <c:v>43187.114583333401</c:v>
                </c:pt>
                <c:pt idx="12274">
                  <c:v>43187.135416666599</c:v>
                </c:pt>
                <c:pt idx="12275">
                  <c:v>43187.15625</c:v>
                </c:pt>
                <c:pt idx="12276">
                  <c:v>43187.177083333401</c:v>
                </c:pt>
                <c:pt idx="12277">
                  <c:v>43187.197916666599</c:v>
                </c:pt>
                <c:pt idx="12278">
                  <c:v>43187.21875</c:v>
                </c:pt>
                <c:pt idx="12279">
                  <c:v>43187.239583333401</c:v>
                </c:pt>
                <c:pt idx="12280">
                  <c:v>43187.260416666599</c:v>
                </c:pt>
                <c:pt idx="12281">
                  <c:v>43187.28125</c:v>
                </c:pt>
                <c:pt idx="12282">
                  <c:v>43187.302083333401</c:v>
                </c:pt>
                <c:pt idx="12283">
                  <c:v>43187.322916666599</c:v>
                </c:pt>
                <c:pt idx="12284">
                  <c:v>43187.34375</c:v>
                </c:pt>
                <c:pt idx="12285">
                  <c:v>43187.364583333401</c:v>
                </c:pt>
                <c:pt idx="12286">
                  <c:v>43187.385416666599</c:v>
                </c:pt>
                <c:pt idx="12287">
                  <c:v>43187.40625</c:v>
                </c:pt>
                <c:pt idx="12288">
                  <c:v>43187.427083333401</c:v>
                </c:pt>
                <c:pt idx="12289">
                  <c:v>43187.447916666599</c:v>
                </c:pt>
                <c:pt idx="12290">
                  <c:v>43187.46875</c:v>
                </c:pt>
                <c:pt idx="12291">
                  <c:v>43187.489583333401</c:v>
                </c:pt>
                <c:pt idx="12292">
                  <c:v>43187.510416666599</c:v>
                </c:pt>
                <c:pt idx="12293">
                  <c:v>43187.53125</c:v>
                </c:pt>
                <c:pt idx="12294">
                  <c:v>43187.552083333401</c:v>
                </c:pt>
                <c:pt idx="12295">
                  <c:v>43187.572916666599</c:v>
                </c:pt>
                <c:pt idx="12296">
                  <c:v>43187.59375</c:v>
                </c:pt>
                <c:pt idx="12297">
                  <c:v>43187.614583333401</c:v>
                </c:pt>
                <c:pt idx="12298">
                  <c:v>43187.635416666599</c:v>
                </c:pt>
                <c:pt idx="12299">
                  <c:v>43187.65625</c:v>
                </c:pt>
                <c:pt idx="12300">
                  <c:v>43187.677083333401</c:v>
                </c:pt>
                <c:pt idx="12301">
                  <c:v>43187.697916666599</c:v>
                </c:pt>
                <c:pt idx="12302">
                  <c:v>43187.71875</c:v>
                </c:pt>
                <c:pt idx="12303">
                  <c:v>43187.739583333401</c:v>
                </c:pt>
                <c:pt idx="12304">
                  <c:v>43187.760416666599</c:v>
                </c:pt>
                <c:pt idx="12305">
                  <c:v>43187.78125</c:v>
                </c:pt>
                <c:pt idx="12306">
                  <c:v>43187.802083333401</c:v>
                </c:pt>
                <c:pt idx="12307">
                  <c:v>43187.822916666599</c:v>
                </c:pt>
                <c:pt idx="12308">
                  <c:v>43187.84375</c:v>
                </c:pt>
                <c:pt idx="12309">
                  <c:v>43187.864583333401</c:v>
                </c:pt>
                <c:pt idx="12310">
                  <c:v>43187.885416666599</c:v>
                </c:pt>
                <c:pt idx="12311">
                  <c:v>43187.90625</c:v>
                </c:pt>
                <c:pt idx="12312">
                  <c:v>43187.927083333401</c:v>
                </c:pt>
                <c:pt idx="12313">
                  <c:v>43187.947916666599</c:v>
                </c:pt>
                <c:pt idx="12314">
                  <c:v>43187.96875</c:v>
                </c:pt>
                <c:pt idx="12315">
                  <c:v>43187.989583333401</c:v>
                </c:pt>
                <c:pt idx="12316">
                  <c:v>43188.010416666599</c:v>
                </c:pt>
                <c:pt idx="12317">
                  <c:v>43188.03125</c:v>
                </c:pt>
                <c:pt idx="12318">
                  <c:v>43188.052083333401</c:v>
                </c:pt>
                <c:pt idx="12319">
                  <c:v>43188.072916666599</c:v>
                </c:pt>
                <c:pt idx="12320">
                  <c:v>43188.09375</c:v>
                </c:pt>
                <c:pt idx="12321">
                  <c:v>43188.114583333401</c:v>
                </c:pt>
                <c:pt idx="12322">
                  <c:v>43188.135416666599</c:v>
                </c:pt>
                <c:pt idx="12323">
                  <c:v>43188.15625</c:v>
                </c:pt>
                <c:pt idx="12324">
                  <c:v>43188.177083333401</c:v>
                </c:pt>
                <c:pt idx="12325">
                  <c:v>43188.197916666599</c:v>
                </c:pt>
                <c:pt idx="12326">
                  <c:v>43188.21875</c:v>
                </c:pt>
                <c:pt idx="12327">
                  <c:v>43188.239583333401</c:v>
                </c:pt>
                <c:pt idx="12328">
                  <c:v>43188.260416666599</c:v>
                </c:pt>
                <c:pt idx="12329">
                  <c:v>43188.28125</c:v>
                </c:pt>
                <c:pt idx="12330">
                  <c:v>43188.302083333401</c:v>
                </c:pt>
                <c:pt idx="12331">
                  <c:v>43188.322916666599</c:v>
                </c:pt>
                <c:pt idx="12332">
                  <c:v>43188.34375</c:v>
                </c:pt>
                <c:pt idx="12333">
                  <c:v>43188.364583333401</c:v>
                </c:pt>
                <c:pt idx="12334">
                  <c:v>43188.385416666599</c:v>
                </c:pt>
                <c:pt idx="12335">
                  <c:v>43188.40625</c:v>
                </c:pt>
                <c:pt idx="12336">
                  <c:v>43188.427083333401</c:v>
                </c:pt>
                <c:pt idx="12337">
                  <c:v>43188.447916666599</c:v>
                </c:pt>
                <c:pt idx="12338">
                  <c:v>43188.46875</c:v>
                </c:pt>
                <c:pt idx="12339">
                  <c:v>43188.489583333401</c:v>
                </c:pt>
                <c:pt idx="12340">
                  <c:v>43188.510416666599</c:v>
                </c:pt>
                <c:pt idx="12341">
                  <c:v>43188.53125</c:v>
                </c:pt>
                <c:pt idx="12342">
                  <c:v>43188.552083333401</c:v>
                </c:pt>
                <c:pt idx="12343">
                  <c:v>43188.572916666599</c:v>
                </c:pt>
                <c:pt idx="12344">
                  <c:v>43188.59375</c:v>
                </c:pt>
                <c:pt idx="12345">
                  <c:v>43188.614583333401</c:v>
                </c:pt>
                <c:pt idx="12346">
                  <c:v>43188.635416666599</c:v>
                </c:pt>
                <c:pt idx="12347">
                  <c:v>43188.65625</c:v>
                </c:pt>
                <c:pt idx="12348">
                  <c:v>43188.677083333401</c:v>
                </c:pt>
                <c:pt idx="12349">
                  <c:v>43188.697916666599</c:v>
                </c:pt>
                <c:pt idx="12350">
                  <c:v>43188.71875</c:v>
                </c:pt>
                <c:pt idx="12351">
                  <c:v>43188.739583333401</c:v>
                </c:pt>
                <c:pt idx="12352">
                  <c:v>43188.760416666599</c:v>
                </c:pt>
                <c:pt idx="12353">
                  <c:v>43188.78125</c:v>
                </c:pt>
                <c:pt idx="12354">
                  <c:v>43188.802083333401</c:v>
                </c:pt>
                <c:pt idx="12355">
                  <c:v>43188.822916666599</c:v>
                </c:pt>
                <c:pt idx="12356">
                  <c:v>43188.84375</c:v>
                </c:pt>
                <c:pt idx="12357">
                  <c:v>43188.864583333401</c:v>
                </c:pt>
                <c:pt idx="12358">
                  <c:v>43188.885416666599</c:v>
                </c:pt>
                <c:pt idx="12359">
                  <c:v>43188.90625</c:v>
                </c:pt>
                <c:pt idx="12360">
                  <c:v>43188.927083333401</c:v>
                </c:pt>
                <c:pt idx="12361">
                  <c:v>43188.947916666599</c:v>
                </c:pt>
                <c:pt idx="12362">
                  <c:v>43188.96875</c:v>
                </c:pt>
                <c:pt idx="12363">
                  <c:v>43188.989583333401</c:v>
                </c:pt>
                <c:pt idx="12364">
                  <c:v>43189.010416666599</c:v>
                </c:pt>
                <c:pt idx="12365">
                  <c:v>43189.03125</c:v>
                </c:pt>
                <c:pt idx="12366">
                  <c:v>43189.052083333401</c:v>
                </c:pt>
                <c:pt idx="12367">
                  <c:v>43189.072916666599</c:v>
                </c:pt>
                <c:pt idx="12368">
                  <c:v>43189.09375</c:v>
                </c:pt>
                <c:pt idx="12369">
                  <c:v>43189.114583333401</c:v>
                </c:pt>
                <c:pt idx="12370">
                  <c:v>43189.135416666599</c:v>
                </c:pt>
                <c:pt idx="12371">
                  <c:v>43189.15625</c:v>
                </c:pt>
                <c:pt idx="12372">
                  <c:v>43189.177083333401</c:v>
                </c:pt>
                <c:pt idx="12373">
                  <c:v>43189.197916666599</c:v>
                </c:pt>
                <c:pt idx="12374">
                  <c:v>43189.21875</c:v>
                </c:pt>
                <c:pt idx="12375">
                  <c:v>43189.239583333401</c:v>
                </c:pt>
                <c:pt idx="12376">
                  <c:v>43189.260416666599</c:v>
                </c:pt>
                <c:pt idx="12377">
                  <c:v>43189.28125</c:v>
                </c:pt>
                <c:pt idx="12378">
                  <c:v>43189.302083333401</c:v>
                </c:pt>
                <c:pt idx="12379">
                  <c:v>43189.322916666599</c:v>
                </c:pt>
                <c:pt idx="12380">
                  <c:v>43189.34375</c:v>
                </c:pt>
                <c:pt idx="12381">
                  <c:v>43189.364583333401</c:v>
                </c:pt>
                <c:pt idx="12382">
                  <c:v>43189.385416666599</c:v>
                </c:pt>
                <c:pt idx="12383">
                  <c:v>43189.40625</c:v>
                </c:pt>
                <c:pt idx="12384">
                  <c:v>43189.427083333401</c:v>
                </c:pt>
                <c:pt idx="12385">
                  <c:v>43189.447916666599</c:v>
                </c:pt>
                <c:pt idx="12386">
                  <c:v>43189.46875</c:v>
                </c:pt>
                <c:pt idx="12387">
                  <c:v>43189.489583333401</c:v>
                </c:pt>
                <c:pt idx="12388">
                  <c:v>43189.510416666599</c:v>
                </c:pt>
                <c:pt idx="12389">
                  <c:v>43189.53125</c:v>
                </c:pt>
                <c:pt idx="12390">
                  <c:v>43189.552083333401</c:v>
                </c:pt>
                <c:pt idx="12391">
                  <c:v>43189.572916666599</c:v>
                </c:pt>
                <c:pt idx="12392">
                  <c:v>43189.59375</c:v>
                </c:pt>
                <c:pt idx="12393">
                  <c:v>43189.614583333401</c:v>
                </c:pt>
                <c:pt idx="12394">
                  <c:v>43189.635416666599</c:v>
                </c:pt>
                <c:pt idx="12395">
                  <c:v>43189.65625</c:v>
                </c:pt>
                <c:pt idx="12396">
                  <c:v>43189.677083333401</c:v>
                </c:pt>
                <c:pt idx="12397">
                  <c:v>43189.697916666599</c:v>
                </c:pt>
                <c:pt idx="12398">
                  <c:v>43189.71875</c:v>
                </c:pt>
                <c:pt idx="12399">
                  <c:v>43189.739583333401</c:v>
                </c:pt>
                <c:pt idx="12400">
                  <c:v>43189.760416666599</c:v>
                </c:pt>
                <c:pt idx="12401">
                  <c:v>43189.78125</c:v>
                </c:pt>
                <c:pt idx="12402">
                  <c:v>43189.802083333401</c:v>
                </c:pt>
                <c:pt idx="12403">
                  <c:v>43189.822916666599</c:v>
                </c:pt>
                <c:pt idx="12404">
                  <c:v>43189.84375</c:v>
                </c:pt>
                <c:pt idx="12405">
                  <c:v>43189.864583333401</c:v>
                </c:pt>
                <c:pt idx="12406">
                  <c:v>43189.885416666599</c:v>
                </c:pt>
                <c:pt idx="12407">
                  <c:v>43189.90625</c:v>
                </c:pt>
                <c:pt idx="12408">
                  <c:v>43189.927083333401</c:v>
                </c:pt>
                <c:pt idx="12409">
                  <c:v>43189.947916666599</c:v>
                </c:pt>
                <c:pt idx="12410">
                  <c:v>43189.96875</c:v>
                </c:pt>
                <c:pt idx="12411">
                  <c:v>43189.989583333401</c:v>
                </c:pt>
                <c:pt idx="12412">
                  <c:v>43190.010416666599</c:v>
                </c:pt>
                <c:pt idx="12413">
                  <c:v>43190.03125</c:v>
                </c:pt>
                <c:pt idx="12414">
                  <c:v>43190.052083333401</c:v>
                </c:pt>
                <c:pt idx="12415">
                  <c:v>43190.072916666599</c:v>
                </c:pt>
                <c:pt idx="12416">
                  <c:v>43190.09375</c:v>
                </c:pt>
                <c:pt idx="12417">
                  <c:v>43190.114583333401</c:v>
                </c:pt>
                <c:pt idx="12418">
                  <c:v>43190.135416666599</c:v>
                </c:pt>
                <c:pt idx="12419">
                  <c:v>43190.15625</c:v>
                </c:pt>
                <c:pt idx="12420">
                  <c:v>43190.177083333401</c:v>
                </c:pt>
                <c:pt idx="12421">
                  <c:v>43190.197916666599</c:v>
                </c:pt>
                <c:pt idx="12422">
                  <c:v>43190.21875</c:v>
                </c:pt>
                <c:pt idx="12423">
                  <c:v>43190.239583333401</c:v>
                </c:pt>
                <c:pt idx="12424">
                  <c:v>43190.260416666599</c:v>
                </c:pt>
                <c:pt idx="12425">
                  <c:v>43190.28125</c:v>
                </c:pt>
                <c:pt idx="12426">
                  <c:v>43190.302083333401</c:v>
                </c:pt>
                <c:pt idx="12427">
                  <c:v>43190.322916666599</c:v>
                </c:pt>
                <c:pt idx="12428">
                  <c:v>43190.34375</c:v>
                </c:pt>
                <c:pt idx="12429">
                  <c:v>43190.364583333401</c:v>
                </c:pt>
                <c:pt idx="12430">
                  <c:v>43190.385416666599</c:v>
                </c:pt>
                <c:pt idx="12431">
                  <c:v>43190.40625</c:v>
                </c:pt>
                <c:pt idx="12432">
                  <c:v>43190.427083333401</c:v>
                </c:pt>
                <c:pt idx="12433">
                  <c:v>43190.447916666599</c:v>
                </c:pt>
                <c:pt idx="12434">
                  <c:v>43190.46875</c:v>
                </c:pt>
                <c:pt idx="12435">
                  <c:v>43190.489583333401</c:v>
                </c:pt>
                <c:pt idx="12436">
                  <c:v>43190.510416666599</c:v>
                </c:pt>
                <c:pt idx="12437">
                  <c:v>43190.53125</c:v>
                </c:pt>
                <c:pt idx="12438">
                  <c:v>43190.552083333401</c:v>
                </c:pt>
                <c:pt idx="12439">
                  <c:v>43190.572916666599</c:v>
                </c:pt>
                <c:pt idx="12440">
                  <c:v>43190.59375</c:v>
                </c:pt>
                <c:pt idx="12441">
                  <c:v>43190.614583333401</c:v>
                </c:pt>
                <c:pt idx="12442">
                  <c:v>43190.635416666599</c:v>
                </c:pt>
                <c:pt idx="12443">
                  <c:v>43190.65625</c:v>
                </c:pt>
                <c:pt idx="12444">
                  <c:v>43190.677083333401</c:v>
                </c:pt>
                <c:pt idx="12445">
                  <c:v>43190.697916666599</c:v>
                </c:pt>
                <c:pt idx="12446">
                  <c:v>43190.71875</c:v>
                </c:pt>
                <c:pt idx="12447">
                  <c:v>43190.739583333401</c:v>
                </c:pt>
                <c:pt idx="12448">
                  <c:v>43190.760416666599</c:v>
                </c:pt>
                <c:pt idx="12449">
                  <c:v>43190.78125</c:v>
                </c:pt>
                <c:pt idx="12450">
                  <c:v>43190.802083333401</c:v>
                </c:pt>
                <c:pt idx="12451">
                  <c:v>43190.822916666599</c:v>
                </c:pt>
                <c:pt idx="12452">
                  <c:v>43190.84375</c:v>
                </c:pt>
                <c:pt idx="12453">
                  <c:v>43190.864583333401</c:v>
                </c:pt>
                <c:pt idx="12454">
                  <c:v>43190.885416666599</c:v>
                </c:pt>
                <c:pt idx="12455">
                  <c:v>43190.90625</c:v>
                </c:pt>
                <c:pt idx="12456">
                  <c:v>43190.927083333401</c:v>
                </c:pt>
                <c:pt idx="12457">
                  <c:v>43190.947916666599</c:v>
                </c:pt>
                <c:pt idx="12458">
                  <c:v>43190.96875</c:v>
                </c:pt>
                <c:pt idx="12459">
                  <c:v>43190.989583333401</c:v>
                </c:pt>
                <c:pt idx="12460">
                  <c:v>43191.010416666599</c:v>
                </c:pt>
                <c:pt idx="12461">
                  <c:v>43191.03125</c:v>
                </c:pt>
                <c:pt idx="12462">
                  <c:v>43191.052083333401</c:v>
                </c:pt>
                <c:pt idx="12463">
                  <c:v>43191.072916666599</c:v>
                </c:pt>
                <c:pt idx="12464">
                  <c:v>43191.09375</c:v>
                </c:pt>
                <c:pt idx="12465">
                  <c:v>43191.114583333401</c:v>
                </c:pt>
                <c:pt idx="12466">
                  <c:v>43191.135416666599</c:v>
                </c:pt>
                <c:pt idx="12467">
                  <c:v>43191.15625</c:v>
                </c:pt>
                <c:pt idx="12468">
                  <c:v>43191.177083333401</c:v>
                </c:pt>
                <c:pt idx="12469">
                  <c:v>43191.197916666599</c:v>
                </c:pt>
                <c:pt idx="12470">
                  <c:v>43191.21875</c:v>
                </c:pt>
                <c:pt idx="12471">
                  <c:v>43191.239583333401</c:v>
                </c:pt>
                <c:pt idx="12472">
                  <c:v>43191.260416666599</c:v>
                </c:pt>
                <c:pt idx="12473">
                  <c:v>43191.28125</c:v>
                </c:pt>
                <c:pt idx="12474">
                  <c:v>43191.302083333401</c:v>
                </c:pt>
                <c:pt idx="12475">
                  <c:v>43191.322916666599</c:v>
                </c:pt>
                <c:pt idx="12476">
                  <c:v>43191.34375</c:v>
                </c:pt>
                <c:pt idx="12477">
                  <c:v>43191.364583333401</c:v>
                </c:pt>
                <c:pt idx="12478">
                  <c:v>43191.385416666599</c:v>
                </c:pt>
                <c:pt idx="12479">
                  <c:v>43191.40625</c:v>
                </c:pt>
                <c:pt idx="12480">
                  <c:v>43191.427083333401</c:v>
                </c:pt>
                <c:pt idx="12481">
                  <c:v>43191.447916666599</c:v>
                </c:pt>
                <c:pt idx="12482">
                  <c:v>43191.46875</c:v>
                </c:pt>
                <c:pt idx="12483">
                  <c:v>43191.489583333401</c:v>
                </c:pt>
                <c:pt idx="12484">
                  <c:v>43191.510416666599</c:v>
                </c:pt>
                <c:pt idx="12485">
                  <c:v>43191.53125</c:v>
                </c:pt>
                <c:pt idx="12486">
                  <c:v>43191.552083333401</c:v>
                </c:pt>
                <c:pt idx="12487">
                  <c:v>43191.572916666599</c:v>
                </c:pt>
                <c:pt idx="12488">
                  <c:v>43191.59375</c:v>
                </c:pt>
                <c:pt idx="12489">
                  <c:v>43191.614583333401</c:v>
                </c:pt>
                <c:pt idx="12490">
                  <c:v>43191.635416666599</c:v>
                </c:pt>
                <c:pt idx="12491">
                  <c:v>43191.65625</c:v>
                </c:pt>
                <c:pt idx="12492">
                  <c:v>43191.677083333401</c:v>
                </c:pt>
                <c:pt idx="12493">
                  <c:v>43191.697916666599</c:v>
                </c:pt>
                <c:pt idx="12494">
                  <c:v>43191.71875</c:v>
                </c:pt>
                <c:pt idx="12495">
                  <c:v>43191.739583333401</c:v>
                </c:pt>
                <c:pt idx="12496">
                  <c:v>43191.760416666599</c:v>
                </c:pt>
                <c:pt idx="12497">
                  <c:v>43191.78125</c:v>
                </c:pt>
                <c:pt idx="12498">
                  <c:v>43191.802083333401</c:v>
                </c:pt>
                <c:pt idx="12499">
                  <c:v>43191.822916666599</c:v>
                </c:pt>
                <c:pt idx="12500">
                  <c:v>43191.84375</c:v>
                </c:pt>
                <c:pt idx="12501">
                  <c:v>43191.864583333401</c:v>
                </c:pt>
                <c:pt idx="12502">
                  <c:v>43191.885416666599</c:v>
                </c:pt>
                <c:pt idx="12503">
                  <c:v>43191.90625</c:v>
                </c:pt>
                <c:pt idx="12504">
                  <c:v>43191.927083333401</c:v>
                </c:pt>
                <c:pt idx="12505">
                  <c:v>43191.947916666599</c:v>
                </c:pt>
                <c:pt idx="12506">
                  <c:v>43191.96875</c:v>
                </c:pt>
                <c:pt idx="12507">
                  <c:v>43191.989583333401</c:v>
                </c:pt>
                <c:pt idx="12508">
                  <c:v>43192.010416666599</c:v>
                </c:pt>
                <c:pt idx="12509">
                  <c:v>43192.03125</c:v>
                </c:pt>
                <c:pt idx="12510">
                  <c:v>43192.052083333401</c:v>
                </c:pt>
                <c:pt idx="12511">
                  <c:v>43192.072916666599</c:v>
                </c:pt>
                <c:pt idx="12512">
                  <c:v>43192.09375</c:v>
                </c:pt>
                <c:pt idx="12513">
                  <c:v>43192.114583333401</c:v>
                </c:pt>
                <c:pt idx="12514">
                  <c:v>43192.135416666599</c:v>
                </c:pt>
                <c:pt idx="12515">
                  <c:v>43192.15625</c:v>
                </c:pt>
                <c:pt idx="12516">
                  <c:v>43192.177083333401</c:v>
                </c:pt>
                <c:pt idx="12517">
                  <c:v>43192.197916666599</c:v>
                </c:pt>
                <c:pt idx="12518">
                  <c:v>43192.21875</c:v>
                </c:pt>
                <c:pt idx="12519">
                  <c:v>43192.239583333401</c:v>
                </c:pt>
                <c:pt idx="12520">
                  <c:v>43192.260416666599</c:v>
                </c:pt>
                <c:pt idx="12521">
                  <c:v>43192.28125</c:v>
                </c:pt>
                <c:pt idx="12522">
                  <c:v>43192.302083333401</c:v>
                </c:pt>
                <c:pt idx="12523">
                  <c:v>43192.322916666599</c:v>
                </c:pt>
                <c:pt idx="12524">
                  <c:v>43192.34375</c:v>
                </c:pt>
                <c:pt idx="12525">
                  <c:v>43192.364583333401</c:v>
                </c:pt>
                <c:pt idx="12526">
                  <c:v>43192.385416666599</c:v>
                </c:pt>
                <c:pt idx="12527">
                  <c:v>43192.40625</c:v>
                </c:pt>
                <c:pt idx="12528">
                  <c:v>43192.427083333401</c:v>
                </c:pt>
                <c:pt idx="12529">
                  <c:v>43192.447916666599</c:v>
                </c:pt>
                <c:pt idx="12530">
                  <c:v>43192.46875</c:v>
                </c:pt>
                <c:pt idx="12531">
                  <c:v>43192.489583333401</c:v>
                </c:pt>
                <c:pt idx="12532">
                  <c:v>43192.510416666599</c:v>
                </c:pt>
                <c:pt idx="12533">
                  <c:v>43192.53125</c:v>
                </c:pt>
                <c:pt idx="12534">
                  <c:v>43192.552083333401</c:v>
                </c:pt>
                <c:pt idx="12535">
                  <c:v>43192.572916666599</c:v>
                </c:pt>
                <c:pt idx="12536">
                  <c:v>43192.59375</c:v>
                </c:pt>
                <c:pt idx="12537">
                  <c:v>43192.614583333401</c:v>
                </c:pt>
                <c:pt idx="12538">
                  <c:v>43192.635416666599</c:v>
                </c:pt>
                <c:pt idx="12539">
                  <c:v>43192.65625</c:v>
                </c:pt>
                <c:pt idx="12540">
                  <c:v>43192.677083333401</c:v>
                </c:pt>
                <c:pt idx="12541">
                  <c:v>43192.697916666599</c:v>
                </c:pt>
                <c:pt idx="12542">
                  <c:v>43192.71875</c:v>
                </c:pt>
                <c:pt idx="12543">
                  <c:v>43192.739583333401</c:v>
                </c:pt>
                <c:pt idx="12544">
                  <c:v>43192.760416666599</c:v>
                </c:pt>
                <c:pt idx="12545">
                  <c:v>43192.78125</c:v>
                </c:pt>
                <c:pt idx="12546">
                  <c:v>43192.802083333401</c:v>
                </c:pt>
                <c:pt idx="12547">
                  <c:v>43192.822916666599</c:v>
                </c:pt>
                <c:pt idx="12548">
                  <c:v>43192.84375</c:v>
                </c:pt>
                <c:pt idx="12549">
                  <c:v>43192.864583333401</c:v>
                </c:pt>
                <c:pt idx="12550">
                  <c:v>43192.885416666599</c:v>
                </c:pt>
                <c:pt idx="12551">
                  <c:v>43192.90625</c:v>
                </c:pt>
                <c:pt idx="12552">
                  <c:v>43192.927083333401</c:v>
                </c:pt>
                <c:pt idx="12553">
                  <c:v>43192.947916666599</c:v>
                </c:pt>
                <c:pt idx="12554">
                  <c:v>43192.96875</c:v>
                </c:pt>
                <c:pt idx="12555">
                  <c:v>43192.989583333401</c:v>
                </c:pt>
                <c:pt idx="12556">
                  <c:v>43193.010416666599</c:v>
                </c:pt>
                <c:pt idx="12557">
                  <c:v>43193.03125</c:v>
                </c:pt>
                <c:pt idx="12558">
                  <c:v>43193.052083333401</c:v>
                </c:pt>
                <c:pt idx="12559">
                  <c:v>43193.072916666599</c:v>
                </c:pt>
                <c:pt idx="12560">
                  <c:v>43193.09375</c:v>
                </c:pt>
                <c:pt idx="12561">
                  <c:v>43193.114583333401</c:v>
                </c:pt>
                <c:pt idx="12562">
                  <c:v>43193.135416666599</c:v>
                </c:pt>
                <c:pt idx="12563">
                  <c:v>43193.15625</c:v>
                </c:pt>
                <c:pt idx="12564">
                  <c:v>43193.177083333401</c:v>
                </c:pt>
                <c:pt idx="12565">
                  <c:v>43193.197916666599</c:v>
                </c:pt>
                <c:pt idx="12566">
                  <c:v>43193.21875</c:v>
                </c:pt>
                <c:pt idx="12567">
                  <c:v>43193.239583333401</c:v>
                </c:pt>
                <c:pt idx="12568">
                  <c:v>43193.260416666599</c:v>
                </c:pt>
                <c:pt idx="12569">
                  <c:v>43193.28125</c:v>
                </c:pt>
                <c:pt idx="12570">
                  <c:v>43193.302083333401</c:v>
                </c:pt>
                <c:pt idx="12571">
                  <c:v>43193.322916666599</c:v>
                </c:pt>
                <c:pt idx="12572">
                  <c:v>43193.34375</c:v>
                </c:pt>
                <c:pt idx="12573">
                  <c:v>43193.364583333401</c:v>
                </c:pt>
                <c:pt idx="12574">
                  <c:v>43193.385416666599</c:v>
                </c:pt>
                <c:pt idx="12575">
                  <c:v>43193.40625</c:v>
                </c:pt>
                <c:pt idx="12576">
                  <c:v>43193.427083333401</c:v>
                </c:pt>
                <c:pt idx="12577">
                  <c:v>43193.447916666599</c:v>
                </c:pt>
                <c:pt idx="12578">
                  <c:v>43193.46875</c:v>
                </c:pt>
                <c:pt idx="12579">
                  <c:v>43193.489583333401</c:v>
                </c:pt>
                <c:pt idx="12580">
                  <c:v>43193.510416666599</c:v>
                </c:pt>
                <c:pt idx="12581">
                  <c:v>43193.53125</c:v>
                </c:pt>
                <c:pt idx="12582">
                  <c:v>43193.552083333401</c:v>
                </c:pt>
                <c:pt idx="12583">
                  <c:v>43193.572916666599</c:v>
                </c:pt>
                <c:pt idx="12584">
                  <c:v>43193.59375</c:v>
                </c:pt>
                <c:pt idx="12585">
                  <c:v>43193.614583333401</c:v>
                </c:pt>
                <c:pt idx="12586">
                  <c:v>43193.635416666599</c:v>
                </c:pt>
                <c:pt idx="12587">
                  <c:v>43193.65625</c:v>
                </c:pt>
                <c:pt idx="12588">
                  <c:v>43193.677083333401</c:v>
                </c:pt>
                <c:pt idx="12589">
                  <c:v>43193.697916666599</c:v>
                </c:pt>
                <c:pt idx="12590">
                  <c:v>43193.71875</c:v>
                </c:pt>
                <c:pt idx="12591">
                  <c:v>43193.739583333401</c:v>
                </c:pt>
                <c:pt idx="12592">
                  <c:v>43193.760416666599</c:v>
                </c:pt>
                <c:pt idx="12593">
                  <c:v>43193.78125</c:v>
                </c:pt>
                <c:pt idx="12594">
                  <c:v>43193.802083333401</c:v>
                </c:pt>
                <c:pt idx="12595">
                  <c:v>43193.822916666599</c:v>
                </c:pt>
                <c:pt idx="12596">
                  <c:v>43193.84375</c:v>
                </c:pt>
                <c:pt idx="12597">
                  <c:v>43193.864583333401</c:v>
                </c:pt>
                <c:pt idx="12598">
                  <c:v>43193.885416666599</c:v>
                </c:pt>
                <c:pt idx="12599">
                  <c:v>43193.90625</c:v>
                </c:pt>
                <c:pt idx="12600">
                  <c:v>43193.927083333401</c:v>
                </c:pt>
                <c:pt idx="12601">
                  <c:v>43193.947916666599</c:v>
                </c:pt>
                <c:pt idx="12602">
                  <c:v>43193.96875</c:v>
                </c:pt>
                <c:pt idx="12603">
                  <c:v>43193.989583333401</c:v>
                </c:pt>
                <c:pt idx="12604">
                  <c:v>43194.010416666599</c:v>
                </c:pt>
                <c:pt idx="12605">
                  <c:v>43194.03125</c:v>
                </c:pt>
                <c:pt idx="12606">
                  <c:v>43194.052083333401</c:v>
                </c:pt>
                <c:pt idx="12607">
                  <c:v>43194.072916666599</c:v>
                </c:pt>
                <c:pt idx="12608">
                  <c:v>43194.09375</c:v>
                </c:pt>
                <c:pt idx="12609">
                  <c:v>43194.114583333401</c:v>
                </c:pt>
                <c:pt idx="12610">
                  <c:v>43194.135416666599</c:v>
                </c:pt>
                <c:pt idx="12611">
                  <c:v>43194.15625</c:v>
                </c:pt>
                <c:pt idx="12612">
                  <c:v>43194.177083333401</c:v>
                </c:pt>
                <c:pt idx="12613">
                  <c:v>43194.197916666599</c:v>
                </c:pt>
                <c:pt idx="12614">
                  <c:v>43194.21875</c:v>
                </c:pt>
                <c:pt idx="12615">
                  <c:v>43194.239583333401</c:v>
                </c:pt>
                <c:pt idx="12616">
                  <c:v>43194.260416666599</c:v>
                </c:pt>
                <c:pt idx="12617">
                  <c:v>43194.28125</c:v>
                </c:pt>
                <c:pt idx="12618">
                  <c:v>43194.302083333401</c:v>
                </c:pt>
                <c:pt idx="12619">
                  <c:v>43194.322916666599</c:v>
                </c:pt>
                <c:pt idx="12620">
                  <c:v>43194.34375</c:v>
                </c:pt>
                <c:pt idx="12621">
                  <c:v>43194.364583333401</c:v>
                </c:pt>
                <c:pt idx="12622">
                  <c:v>43194.385416666599</c:v>
                </c:pt>
                <c:pt idx="12623">
                  <c:v>43194.40625</c:v>
                </c:pt>
                <c:pt idx="12624">
                  <c:v>43194.427083333401</c:v>
                </c:pt>
                <c:pt idx="12625">
                  <c:v>43194.447916666599</c:v>
                </c:pt>
                <c:pt idx="12626">
                  <c:v>43194.46875</c:v>
                </c:pt>
                <c:pt idx="12627">
                  <c:v>43194.489583333401</c:v>
                </c:pt>
                <c:pt idx="12628">
                  <c:v>43194.510416666599</c:v>
                </c:pt>
                <c:pt idx="12629">
                  <c:v>43194.53125</c:v>
                </c:pt>
                <c:pt idx="12630">
                  <c:v>43194.552083333401</c:v>
                </c:pt>
                <c:pt idx="12631">
                  <c:v>43194.572916666599</c:v>
                </c:pt>
                <c:pt idx="12632">
                  <c:v>43194.59375</c:v>
                </c:pt>
                <c:pt idx="12633">
                  <c:v>43194.614583333401</c:v>
                </c:pt>
                <c:pt idx="12634">
                  <c:v>43194.635416666599</c:v>
                </c:pt>
                <c:pt idx="12635">
                  <c:v>43194.65625</c:v>
                </c:pt>
                <c:pt idx="12636">
                  <c:v>43194.677083333401</c:v>
                </c:pt>
                <c:pt idx="12637">
                  <c:v>43194.697916666599</c:v>
                </c:pt>
                <c:pt idx="12638">
                  <c:v>43194.71875</c:v>
                </c:pt>
                <c:pt idx="12639">
                  <c:v>43194.739583333401</c:v>
                </c:pt>
                <c:pt idx="12640">
                  <c:v>43194.760416666599</c:v>
                </c:pt>
                <c:pt idx="12641">
                  <c:v>43194.78125</c:v>
                </c:pt>
                <c:pt idx="12642">
                  <c:v>43194.802083333401</c:v>
                </c:pt>
                <c:pt idx="12643">
                  <c:v>43194.822916666599</c:v>
                </c:pt>
                <c:pt idx="12644">
                  <c:v>43194.84375</c:v>
                </c:pt>
                <c:pt idx="12645">
                  <c:v>43194.864583333401</c:v>
                </c:pt>
                <c:pt idx="12646">
                  <c:v>43194.885416666599</c:v>
                </c:pt>
                <c:pt idx="12647">
                  <c:v>43194.90625</c:v>
                </c:pt>
                <c:pt idx="12648">
                  <c:v>43194.927083333401</c:v>
                </c:pt>
                <c:pt idx="12649">
                  <c:v>43194.947916666599</c:v>
                </c:pt>
                <c:pt idx="12650">
                  <c:v>43194.96875</c:v>
                </c:pt>
                <c:pt idx="12651">
                  <c:v>43194.989583333401</c:v>
                </c:pt>
                <c:pt idx="12652">
                  <c:v>43195.010416666599</c:v>
                </c:pt>
                <c:pt idx="12653">
                  <c:v>43195.03125</c:v>
                </c:pt>
                <c:pt idx="12654">
                  <c:v>43195.052083333401</c:v>
                </c:pt>
                <c:pt idx="12655">
                  <c:v>43195.072916666599</c:v>
                </c:pt>
                <c:pt idx="12656">
                  <c:v>43195.09375</c:v>
                </c:pt>
                <c:pt idx="12657">
                  <c:v>43195.114583333401</c:v>
                </c:pt>
                <c:pt idx="12658">
                  <c:v>43195.135416666599</c:v>
                </c:pt>
                <c:pt idx="12659">
                  <c:v>43195.15625</c:v>
                </c:pt>
                <c:pt idx="12660">
                  <c:v>43195.177083333401</c:v>
                </c:pt>
                <c:pt idx="12661">
                  <c:v>43195.197916666599</c:v>
                </c:pt>
                <c:pt idx="12662">
                  <c:v>43195.21875</c:v>
                </c:pt>
                <c:pt idx="12663">
                  <c:v>43195.239583333401</c:v>
                </c:pt>
                <c:pt idx="12664">
                  <c:v>43195.260416666599</c:v>
                </c:pt>
                <c:pt idx="12665">
                  <c:v>43195.28125</c:v>
                </c:pt>
                <c:pt idx="12666">
                  <c:v>43195.302083333401</c:v>
                </c:pt>
                <c:pt idx="12667">
                  <c:v>43195.322916666599</c:v>
                </c:pt>
                <c:pt idx="12668">
                  <c:v>43195.34375</c:v>
                </c:pt>
                <c:pt idx="12669">
                  <c:v>43195.364583333401</c:v>
                </c:pt>
                <c:pt idx="12670">
                  <c:v>43195.385416666599</c:v>
                </c:pt>
                <c:pt idx="12671">
                  <c:v>43195.40625</c:v>
                </c:pt>
                <c:pt idx="12672">
                  <c:v>43195.427083333401</c:v>
                </c:pt>
                <c:pt idx="12673">
                  <c:v>43195.447916666599</c:v>
                </c:pt>
                <c:pt idx="12674">
                  <c:v>43195.46875</c:v>
                </c:pt>
                <c:pt idx="12675">
                  <c:v>43195.489583333401</c:v>
                </c:pt>
                <c:pt idx="12676">
                  <c:v>43195.510416666599</c:v>
                </c:pt>
                <c:pt idx="12677">
                  <c:v>43195.53125</c:v>
                </c:pt>
                <c:pt idx="12678">
                  <c:v>43195.552083333401</c:v>
                </c:pt>
                <c:pt idx="12679">
                  <c:v>43195.572916666599</c:v>
                </c:pt>
                <c:pt idx="12680">
                  <c:v>43195.59375</c:v>
                </c:pt>
                <c:pt idx="12681">
                  <c:v>43195.614583333401</c:v>
                </c:pt>
                <c:pt idx="12682">
                  <c:v>43195.635416666599</c:v>
                </c:pt>
                <c:pt idx="12683">
                  <c:v>43195.65625</c:v>
                </c:pt>
                <c:pt idx="12684">
                  <c:v>43195.677083333401</c:v>
                </c:pt>
                <c:pt idx="12685">
                  <c:v>43195.697916666599</c:v>
                </c:pt>
                <c:pt idx="12686">
                  <c:v>43195.71875</c:v>
                </c:pt>
                <c:pt idx="12687">
                  <c:v>43195.739583333401</c:v>
                </c:pt>
                <c:pt idx="12688">
                  <c:v>43195.760416666599</c:v>
                </c:pt>
                <c:pt idx="12689">
                  <c:v>43195.78125</c:v>
                </c:pt>
                <c:pt idx="12690">
                  <c:v>43195.802083333401</c:v>
                </c:pt>
                <c:pt idx="12691">
                  <c:v>43195.822916666599</c:v>
                </c:pt>
                <c:pt idx="12692">
                  <c:v>43195.84375</c:v>
                </c:pt>
                <c:pt idx="12693">
                  <c:v>43195.864583333401</c:v>
                </c:pt>
                <c:pt idx="12694">
                  <c:v>43195.885416666599</c:v>
                </c:pt>
                <c:pt idx="12695">
                  <c:v>43195.90625</c:v>
                </c:pt>
                <c:pt idx="12696">
                  <c:v>43195.927083333401</c:v>
                </c:pt>
                <c:pt idx="12697">
                  <c:v>43195.947916666599</c:v>
                </c:pt>
                <c:pt idx="12698">
                  <c:v>43195.96875</c:v>
                </c:pt>
                <c:pt idx="12699">
                  <c:v>43195.989583333401</c:v>
                </c:pt>
                <c:pt idx="12700">
                  <c:v>43196.010416666599</c:v>
                </c:pt>
                <c:pt idx="12701">
                  <c:v>43196.03125</c:v>
                </c:pt>
                <c:pt idx="12702">
                  <c:v>43196.052083333401</c:v>
                </c:pt>
                <c:pt idx="12703">
                  <c:v>43196.072916666599</c:v>
                </c:pt>
                <c:pt idx="12704">
                  <c:v>43196.09375</c:v>
                </c:pt>
                <c:pt idx="12705">
                  <c:v>43196.114583333401</c:v>
                </c:pt>
                <c:pt idx="12706">
                  <c:v>43196.135416666599</c:v>
                </c:pt>
                <c:pt idx="12707">
                  <c:v>43196.15625</c:v>
                </c:pt>
                <c:pt idx="12708">
                  <c:v>43196.177083333401</c:v>
                </c:pt>
                <c:pt idx="12709">
                  <c:v>43196.197916666599</c:v>
                </c:pt>
                <c:pt idx="12710">
                  <c:v>43196.21875</c:v>
                </c:pt>
                <c:pt idx="12711">
                  <c:v>43196.239583333401</c:v>
                </c:pt>
                <c:pt idx="12712">
                  <c:v>43196.260416666599</c:v>
                </c:pt>
                <c:pt idx="12713">
                  <c:v>43196.28125</c:v>
                </c:pt>
                <c:pt idx="12714">
                  <c:v>43196.302083333401</c:v>
                </c:pt>
                <c:pt idx="12715">
                  <c:v>43196.322916666599</c:v>
                </c:pt>
                <c:pt idx="12716">
                  <c:v>43196.34375</c:v>
                </c:pt>
                <c:pt idx="12717">
                  <c:v>43196.364583333401</c:v>
                </c:pt>
                <c:pt idx="12718">
                  <c:v>43196.385416666599</c:v>
                </c:pt>
                <c:pt idx="12719">
                  <c:v>43196.40625</c:v>
                </c:pt>
                <c:pt idx="12720">
                  <c:v>43196.427083333401</c:v>
                </c:pt>
                <c:pt idx="12721">
                  <c:v>43196.447916666599</c:v>
                </c:pt>
                <c:pt idx="12722">
                  <c:v>43196.46875</c:v>
                </c:pt>
                <c:pt idx="12723">
                  <c:v>43196.489583333401</c:v>
                </c:pt>
                <c:pt idx="12724">
                  <c:v>43196.510416666599</c:v>
                </c:pt>
                <c:pt idx="12725">
                  <c:v>43196.53125</c:v>
                </c:pt>
                <c:pt idx="12726">
                  <c:v>43196.552083333401</c:v>
                </c:pt>
                <c:pt idx="12727">
                  <c:v>43196.572916666599</c:v>
                </c:pt>
                <c:pt idx="12728">
                  <c:v>43196.59375</c:v>
                </c:pt>
                <c:pt idx="12729">
                  <c:v>43196.614583333401</c:v>
                </c:pt>
                <c:pt idx="12730">
                  <c:v>43196.635416666599</c:v>
                </c:pt>
                <c:pt idx="12731">
                  <c:v>43196.65625</c:v>
                </c:pt>
                <c:pt idx="12732">
                  <c:v>43196.677083333401</c:v>
                </c:pt>
                <c:pt idx="12733">
                  <c:v>43196.697916666599</c:v>
                </c:pt>
                <c:pt idx="12734">
                  <c:v>43196.71875</c:v>
                </c:pt>
                <c:pt idx="12735">
                  <c:v>43196.739583333401</c:v>
                </c:pt>
                <c:pt idx="12736">
                  <c:v>43196.760416666599</c:v>
                </c:pt>
                <c:pt idx="12737">
                  <c:v>43196.78125</c:v>
                </c:pt>
                <c:pt idx="12738">
                  <c:v>43196.802083333401</c:v>
                </c:pt>
                <c:pt idx="12739">
                  <c:v>43196.822916666599</c:v>
                </c:pt>
                <c:pt idx="12740">
                  <c:v>43196.84375</c:v>
                </c:pt>
                <c:pt idx="12741">
                  <c:v>43196.864583333401</c:v>
                </c:pt>
                <c:pt idx="12742">
                  <c:v>43196.885416666599</c:v>
                </c:pt>
                <c:pt idx="12743">
                  <c:v>43196.90625</c:v>
                </c:pt>
                <c:pt idx="12744">
                  <c:v>43196.927083333401</c:v>
                </c:pt>
                <c:pt idx="12745">
                  <c:v>43196.947916666599</c:v>
                </c:pt>
                <c:pt idx="12746">
                  <c:v>43196.96875</c:v>
                </c:pt>
                <c:pt idx="12747">
                  <c:v>43196.989583333401</c:v>
                </c:pt>
                <c:pt idx="12748">
                  <c:v>43197.010416666599</c:v>
                </c:pt>
                <c:pt idx="12749">
                  <c:v>43197.03125</c:v>
                </c:pt>
                <c:pt idx="12750">
                  <c:v>43197.052083333401</c:v>
                </c:pt>
                <c:pt idx="12751">
                  <c:v>43197.072916666599</c:v>
                </c:pt>
                <c:pt idx="12752">
                  <c:v>43197.09375</c:v>
                </c:pt>
                <c:pt idx="12753">
                  <c:v>43197.114583333401</c:v>
                </c:pt>
                <c:pt idx="12754">
                  <c:v>43197.135416666599</c:v>
                </c:pt>
                <c:pt idx="12755">
                  <c:v>43197.15625</c:v>
                </c:pt>
                <c:pt idx="12756">
                  <c:v>43197.177083333401</c:v>
                </c:pt>
                <c:pt idx="12757">
                  <c:v>43197.197916666599</c:v>
                </c:pt>
                <c:pt idx="12758">
                  <c:v>43197.21875</c:v>
                </c:pt>
                <c:pt idx="12759">
                  <c:v>43197.239583333401</c:v>
                </c:pt>
                <c:pt idx="12760">
                  <c:v>43197.260416666599</c:v>
                </c:pt>
                <c:pt idx="12761">
                  <c:v>43197.28125</c:v>
                </c:pt>
                <c:pt idx="12762">
                  <c:v>43197.302083333401</c:v>
                </c:pt>
                <c:pt idx="12763">
                  <c:v>43197.322916666599</c:v>
                </c:pt>
                <c:pt idx="12764">
                  <c:v>43197.34375</c:v>
                </c:pt>
                <c:pt idx="12765">
                  <c:v>43197.364583333401</c:v>
                </c:pt>
                <c:pt idx="12766">
                  <c:v>43197.385416666599</c:v>
                </c:pt>
                <c:pt idx="12767">
                  <c:v>43197.40625</c:v>
                </c:pt>
                <c:pt idx="12768">
                  <c:v>43197.427083333401</c:v>
                </c:pt>
                <c:pt idx="12769">
                  <c:v>43197.447916666599</c:v>
                </c:pt>
                <c:pt idx="12770">
                  <c:v>43197.46875</c:v>
                </c:pt>
                <c:pt idx="12771">
                  <c:v>43197.489583333401</c:v>
                </c:pt>
                <c:pt idx="12772">
                  <c:v>43197.510416666599</c:v>
                </c:pt>
                <c:pt idx="12773">
                  <c:v>43197.53125</c:v>
                </c:pt>
                <c:pt idx="12774">
                  <c:v>43197.552083333401</c:v>
                </c:pt>
                <c:pt idx="12775">
                  <c:v>43197.572916666599</c:v>
                </c:pt>
                <c:pt idx="12776">
                  <c:v>43197.59375</c:v>
                </c:pt>
                <c:pt idx="12777">
                  <c:v>43197.614583333401</c:v>
                </c:pt>
                <c:pt idx="12778">
                  <c:v>43197.635416666599</c:v>
                </c:pt>
                <c:pt idx="12779">
                  <c:v>43197.65625</c:v>
                </c:pt>
                <c:pt idx="12780">
                  <c:v>43197.677083333401</c:v>
                </c:pt>
                <c:pt idx="12781">
                  <c:v>43197.697916666599</c:v>
                </c:pt>
                <c:pt idx="12782">
                  <c:v>43197.71875</c:v>
                </c:pt>
                <c:pt idx="12783">
                  <c:v>43197.739583333401</c:v>
                </c:pt>
                <c:pt idx="12784">
                  <c:v>43197.760416666599</c:v>
                </c:pt>
                <c:pt idx="12785">
                  <c:v>43197.78125</c:v>
                </c:pt>
                <c:pt idx="12786">
                  <c:v>43197.802083333401</c:v>
                </c:pt>
                <c:pt idx="12787">
                  <c:v>43197.822916666599</c:v>
                </c:pt>
                <c:pt idx="12788">
                  <c:v>43197.84375</c:v>
                </c:pt>
                <c:pt idx="12789">
                  <c:v>43197.864583333401</c:v>
                </c:pt>
                <c:pt idx="12790">
                  <c:v>43197.885416666599</c:v>
                </c:pt>
                <c:pt idx="12791">
                  <c:v>43197.90625</c:v>
                </c:pt>
                <c:pt idx="12792">
                  <c:v>43197.927083333401</c:v>
                </c:pt>
                <c:pt idx="12793">
                  <c:v>43197.947916666599</c:v>
                </c:pt>
                <c:pt idx="12794">
                  <c:v>43197.96875</c:v>
                </c:pt>
                <c:pt idx="12795">
                  <c:v>43197.989583333401</c:v>
                </c:pt>
                <c:pt idx="12796">
                  <c:v>43198.010416666599</c:v>
                </c:pt>
                <c:pt idx="12797">
                  <c:v>43198.03125</c:v>
                </c:pt>
                <c:pt idx="12798">
                  <c:v>43198.052083333401</c:v>
                </c:pt>
                <c:pt idx="12799">
                  <c:v>43198.072916666599</c:v>
                </c:pt>
                <c:pt idx="12800">
                  <c:v>43198.09375</c:v>
                </c:pt>
                <c:pt idx="12801">
                  <c:v>43198.114583333401</c:v>
                </c:pt>
                <c:pt idx="12802">
                  <c:v>43198.135416666599</c:v>
                </c:pt>
                <c:pt idx="12803">
                  <c:v>43198.15625</c:v>
                </c:pt>
                <c:pt idx="12804">
                  <c:v>43198.177083333401</c:v>
                </c:pt>
                <c:pt idx="12805">
                  <c:v>43198.197916666599</c:v>
                </c:pt>
                <c:pt idx="12806">
                  <c:v>43198.21875</c:v>
                </c:pt>
                <c:pt idx="12807">
                  <c:v>43198.239583333401</c:v>
                </c:pt>
                <c:pt idx="12808">
                  <c:v>43198.260416666599</c:v>
                </c:pt>
                <c:pt idx="12809">
                  <c:v>43198.28125</c:v>
                </c:pt>
                <c:pt idx="12810">
                  <c:v>43198.302083333401</c:v>
                </c:pt>
                <c:pt idx="12811">
                  <c:v>43198.322916666599</c:v>
                </c:pt>
                <c:pt idx="12812">
                  <c:v>43198.34375</c:v>
                </c:pt>
                <c:pt idx="12813">
                  <c:v>43198.364583333401</c:v>
                </c:pt>
                <c:pt idx="12814">
                  <c:v>43198.385416666599</c:v>
                </c:pt>
                <c:pt idx="12815">
                  <c:v>43198.40625</c:v>
                </c:pt>
                <c:pt idx="12816">
                  <c:v>43198.427083333401</c:v>
                </c:pt>
                <c:pt idx="12817">
                  <c:v>43198.447916666599</c:v>
                </c:pt>
                <c:pt idx="12818">
                  <c:v>43198.46875</c:v>
                </c:pt>
                <c:pt idx="12819">
                  <c:v>43198.489583333401</c:v>
                </c:pt>
                <c:pt idx="12820">
                  <c:v>43198.510416666599</c:v>
                </c:pt>
                <c:pt idx="12821">
                  <c:v>43198.53125</c:v>
                </c:pt>
                <c:pt idx="12822">
                  <c:v>43198.552083333401</c:v>
                </c:pt>
                <c:pt idx="12823">
                  <c:v>43198.572916666599</c:v>
                </c:pt>
                <c:pt idx="12824">
                  <c:v>43198.59375</c:v>
                </c:pt>
                <c:pt idx="12825">
                  <c:v>43198.614583333401</c:v>
                </c:pt>
                <c:pt idx="12826">
                  <c:v>43198.635416666599</c:v>
                </c:pt>
                <c:pt idx="12827">
                  <c:v>43198.65625</c:v>
                </c:pt>
                <c:pt idx="12828">
                  <c:v>43198.677083333401</c:v>
                </c:pt>
                <c:pt idx="12829">
                  <c:v>43198.697916666599</c:v>
                </c:pt>
                <c:pt idx="12830">
                  <c:v>43198.71875</c:v>
                </c:pt>
                <c:pt idx="12831">
                  <c:v>43198.739583333401</c:v>
                </c:pt>
                <c:pt idx="12832">
                  <c:v>43198.760416666599</c:v>
                </c:pt>
                <c:pt idx="12833">
                  <c:v>43198.78125</c:v>
                </c:pt>
                <c:pt idx="12834">
                  <c:v>43198.802083333401</c:v>
                </c:pt>
                <c:pt idx="12835">
                  <c:v>43198.822916666599</c:v>
                </c:pt>
                <c:pt idx="12836">
                  <c:v>43198.84375</c:v>
                </c:pt>
                <c:pt idx="12837">
                  <c:v>43198.864583333401</c:v>
                </c:pt>
                <c:pt idx="12838">
                  <c:v>43198.885416666599</c:v>
                </c:pt>
                <c:pt idx="12839">
                  <c:v>43198.90625</c:v>
                </c:pt>
                <c:pt idx="12840">
                  <c:v>43198.927083333401</c:v>
                </c:pt>
                <c:pt idx="12841">
                  <c:v>43198.947916666599</c:v>
                </c:pt>
                <c:pt idx="12842">
                  <c:v>43198.96875</c:v>
                </c:pt>
                <c:pt idx="12843">
                  <c:v>43198.989583333401</c:v>
                </c:pt>
                <c:pt idx="12844">
                  <c:v>43199.010416666599</c:v>
                </c:pt>
                <c:pt idx="12845">
                  <c:v>43199.03125</c:v>
                </c:pt>
                <c:pt idx="12846">
                  <c:v>43199.052083333401</c:v>
                </c:pt>
                <c:pt idx="12847">
                  <c:v>43199.072916666599</c:v>
                </c:pt>
                <c:pt idx="12848">
                  <c:v>43199.09375</c:v>
                </c:pt>
                <c:pt idx="12849">
                  <c:v>43199.114583333401</c:v>
                </c:pt>
                <c:pt idx="12850">
                  <c:v>43199.135416666599</c:v>
                </c:pt>
                <c:pt idx="12851">
                  <c:v>43199.15625</c:v>
                </c:pt>
                <c:pt idx="12852">
                  <c:v>43199.177083333401</c:v>
                </c:pt>
                <c:pt idx="12853">
                  <c:v>43199.197916666599</c:v>
                </c:pt>
                <c:pt idx="12854">
                  <c:v>43199.21875</c:v>
                </c:pt>
                <c:pt idx="12855">
                  <c:v>43199.239583333401</c:v>
                </c:pt>
                <c:pt idx="12856">
                  <c:v>43199.260416666599</c:v>
                </c:pt>
                <c:pt idx="12857">
                  <c:v>43199.28125</c:v>
                </c:pt>
                <c:pt idx="12858">
                  <c:v>43199.302083333401</c:v>
                </c:pt>
                <c:pt idx="12859">
                  <c:v>43199.322916666599</c:v>
                </c:pt>
                <c:pt idx="12860">
                  <c:v>43199.34375</c:v>
                </c:pt>
                <c:pt idx="12861">
                  <c:v>43199.364583333401</c:v>
                </c:pt>
                <c:pt idx="12862">
                  <c:v>43199.385416666599</c:v>
                </c:pt>
                <c:pt idx="12863">
                  <c:v>43199.40625</c:v>
                </c:pt>
                <c:pt idx="12864">
                  <c:v>43199.427083333401</c:v>
                </c:pt>
                <c:pt idx="12865">
                  <c:v>43199.447916666599</c:v>
                </c:pt>
                <c:pt idx="12866">
                  <c:v>43199.46875</c:v>
                </c:pt>
                <c:pt idx="12867">
                  <c:v>43199.489583333401</c:v>
                </c:pt>
                <c:pt idx="12868">
                  <c:v>43199.510416666599</c:v>
                </c:pt>
                <c:pt idx="12869">
                  <c:v>43199.53125</c:v>
                </c:pt>
                <c:pt idx="12870">
                  <c:v>43199.552083333401</c:v>
                </c:pt>
                <c:pt idx="12871">
                  <c:v>43199.572916666599</c:v>
                </c:pt>
                <c:pt idx="12872">
                  <c:v>43199.59375</c:v>
                </c:pt>
                <c:pt idx="12873">
                  <c:v>43199.614583333401</c:v>
                </c:pt>
                <c:pt idx="12874">
                  <c:v>43199.635416666599</c:v>
                </c:pt>
                <c:pt idx="12875">
                  <c:v>43199.65625</c:v>
                </c:pt>
                <c:pt idx="12876">
                  <c:v>43199.677083333401</c:v>
                </c:pt>
                <c:pt idx="12877">
                  <c:v>43199.697916666599</c:v>
                </c:pt>
                <c:pt idx="12878">
                  <c:v>43199.71875</c:v>
                </c:pt>
                <c:pt idx="12879">
                  <c:v>43199.739583333401</c:v>
                </c:pt>
                <c:pt idx="12880">
                  <c:v>43199.760416666599</c:v>
                </c:pt>
                <c:pt idx="12881">
                  <c:v>43199.78125</c:v>
                </c:pt>
                <c:pt idx="12882">
                  <c:v>43199.802083333401</c:v>
                </c:pt>
                <c:pt idx="12883">
                  <c:v>43199.822916666599</c:v>
                </c:pt>
                <c:pt idx="12884">
                  <c:v>43199.84375</c:v>
                </c:pt>
                <c:pt idx="12885">
                  <c:v>43199.864583333401</c:v>
                </c:pt>
                <c:pt idx="12886">
                  <c:v>43199.885416666599</c:v>
                </c:pt>
                <c:pt idx="12887">
                  <c:v>43199.90625</c:v>
                </c:pt>
                <c:pt idx="12888">
                  <c:v>43199.927083333401</c:v>
                </c:pt>
                <c:pt idx="12889">
                  <c:v>43199.947916666599</c:v>
                </c:pt>
                <c:pt idx="12890">
                  <c:v>43199.96875</c:v>
                </c:pt>
                <c:pt idx="12891">
                  <c:v>43199.989583333401</c:v>
                </c:pt>
                <c:pt idx="12892">
                  <c:v>43200.010416666599</c:v>
                </c:pt>
                <c:pt idx="12893">
                  <c:v>43200.03125</c:v>
                </c:pt>
                <c:pt idx="12894">
                  <c:v>43200.052083333401</c:v>
                </c:pt>
                <c:pt idx="12895">
                  <c:v>43200.072916666599</c:v>
                </c:pt>
                <c:pt idx="12896">
                  <c:v>43200.09375</c:v>
                </c:pt>
                <c:pt idx="12897">
                  <c:v>43200.114583333401</c:v>
                </c:pt>
                <c:pt idx="12898">
                  <c:v>43200.135416666599</c:v>
                </c:pt>
                <c:pt idx="12899">
                  <c:v>43200.15625</c:v>
                </c:pt>
                <c:pt idx="12900">
                  <c:v>43200.177083333401</c:v>
                </c:pt>
                <c:pt idx="12901">
                  <c:v>43200.197916666599</c:v>
                </c:pt>
                <c:pt idx="12902">
                  <c:v>43200.21875</c:v>
                </c:pt>
                <c:pt idx="12903">
                  <c:v>43200.239583333401</c:v>
                </c:pt>
                <c:pt idx="12904">
                  <c:v>43200.260416666599</c:v>
                </c:pt>
                <c:pt idx="12905">
                  <c:v>43200.28125</c:v>
                </c:pt>
                <c:pt idx="12906">
                  <c:v>43200.302083333401</c:v>
                </c:pt>
                <c:pt idx="12907">
                  <c:v>43200.322916666599</c:v>
                </c:pt>
                <c:pt idx="12908">
                  <c:v>43200.34375</c:v>
                </c:pt>
                <c:pt idx="12909">
                  <c:v>43200.364583333401</c:v>
                </c:pt>
                <c:pt idx="12910">
                  <c:v>43200.385416666599</c:v>
                </c:pt>
                <c:pt idx="12911">
                  <c:v>43200.40625</c:v>
                </c:pt>
                <c:pt idx="12912">
                  <c:v>43200.427083333401</c:v>
                </c:pt>
                <c:pt idx="12913">
                  <c:v>43200.447916666599</c:v>
                </c:pt>
                <c:pt idx="12914">
                  <c:v>43200.46875</c:v>
                </c:pt>
                <c:pt idx="12915">
                  <c:v>43200.489583333401</c:v>
                </c:pt>
                <c:pt idx="12916">
                  <c:v>43200.510416666599</c:v>
                </c:pt>
                <c:pt idx="12917">
                  <c:v>43200.53125</c:v>
                </c:pt>
                <c:pt idx="12918">
                  <c:v>43200.552083333401</c:v>
                </c:pt>
                <c:pt idx="12919">
                  <c:v>43200.572916666599</c:v>
                </c:pt>
                <c:pt idx="12920">
                  <c:v>43200.59375</c:v>
                </c:pt>
                <c:pt idx="12921">
                  <c:v>43200.614583333401</c:v>
                </c:pt>
                <c:pt idx="12922">
                  <c:v>43200.635416666599</c:v>
                </c:pt>
                <c:pt idx="12923">
                  <c:v>43200.65625</c:v>
                </c:pt>
                <c:pt idx="12924">
                  <c:v>43200.677083333401</c:v>
                </c:pt>
                <c:pt idx="12925">
                  <c:v>43200.697916666599</c:v>
                </c:pt>
                <c:pt idx="12926">
                  <c:v>43200.71875</c:v>
                </c:pt>
                <c:pt idx="12927">
                  <c:v>43200.739583333401</c:v>
                </c:pt>
                <c:pt idx="12928">
                  <c:v>43200.760416666599</c:v>
                </c:pt>
                <c:pt idx="12929">
                  <c:v>43200.78125</c:v>
                </c:pt>
                <c:pt idx="12930">
                  <c:v>43200.802083333401</c:v>
                </c:pt>
                <c:pt idx="12931">
                  <c:v>43200.822916666599</c:v>
                </c:pt>
                <c:pt idx="12932">
                  <c:v>43200.84375</c:v>
                </c:pt>
                <c:pt idx="12933">
                  <c:v>43200.864583333401</c:v>
                </c:pt>
                <c:pt idx="12934">
                  <c:v>43200.885416666599</c:v>
                </c:pt>
                <c:pt idx="12935">
                  <c:v>43200.90625</c:v>
                </c:pt>
                <c:pt idx="12936">
                  <c:v>43200.927083333401</c:v>
                </c:pt>
                <c:pt idx="12937">
                  <c:v>43200.947916666599</c:v>
                </c:pt>
                <c:pt idx="12938">
                  <c:v>43200.96875</c:v>
                </c:pt>
                <c:pt idx="12939">
                  <c:v>43200.989583333401</c:v>
                </c:pt>
                <c:pt idx="12940">
                  <c:v>43201.010416666599</c:v>
                </c:pt>
                <c:pt idx="12941">
                  <c:v>43201.03125</c:v>
                </c:pt>
                <c:pt idx="12942">
                  <c:v>43201.052083333401</c:v>
                </c:pt>
                <c:pt idx="12943">
                  <c:v>43201.072916666599</c:v>
                </c:pt>
                <c:pt idx="12944">
                  <c:v>43201.09375</c:v>
                </c:pt>
                <c:pt idx="12945">
                  <c:v>43201.114583333401</c:v>
                </c:pt>
                <c:pt idx="12946">
                  <c:v>43201.135416666599</c:v>
                </c:pt>
                <c:pt idx="12947">
                  <c:v>43201.15625</c:v>
                </c:pt>
                <c:pt idx="12948">
                  <c:v>43201.177083333401</c:v>
                </c:pt>
                <c:pt idx="12949">
                  <c:v>43201.197916666599</c:v>
                </c:pt>
                <c:pt idx="12950">
                  <c:v>43201.21875</c:v>
                </c:pt>
                <c:pt idx="12951">
                  <c:v>43201.239583333401</c:v>
                </c:pt>
                <c:pt idx="12952">
                  <c:v>43201.260416666599</c:v>
                </c:pt>
                <c:pt idx="12953">
                  <c:v>43201.28125</c:v>
                </c:pt>
                <c:pt idx="12954">
                  <c:v>43201.302083333401</c:v>
                </c:pt>
                <c:pt idx="12955">
                  <c:v>43201.322916666599</c:v>
                </c:pt>
                <c:pt idx="12956">
                  <c:v>43201.34375</c:v>
                </c:pt>
                <c:pt idx="12957">
                  <c:v>43201.364583333401</c:v>
                </c:pt>
                <c:pt idx="12958">
                  <c:v>43201.385416666599</c:v>
                </c:pt>
                <c:pt idx="12959">
                  <c:v>43201.40625</c:v>
                </c:pt>
                <c:pt idx="12960">
                  <c:v>43201.427083333401</c:v>
                </c:pt>
                <c:pt idx="12961">
                  <c:v>43201.447916666599</c:v>
                </c:pt>
                <c:pt idx="12962">
                  <c:v>43201.46875</c:v>
                </c:pt>
                <c:pt idx="12963">
                  <c:v>43201.489583333401</c:v>
                </c:pt>
                <c:pt idx="12964">
                  <c:v>43201.510416666599</c:v>
                </c:pt>
                <c:pt idx="12965">
                  <c:v>43201.53125</c:v>
                </c:pt>
                <c:pt idx="12966">
                  <c:v>43201.552083333401</c:v>
                </c:pt>
                <c:pt idx="12967">
                  <c:v>43201.572916666599</c:v>
                </c:pt>
                <c:pt idx="12968">
                  <c:v>43201.59375</c:v>
                </c:pt>
                <c:pt idx="12969">
                  <c:v>43201.614583333401</c:v>
                </c:pt>
                <c:pt idx="12970">
                  <c:v>43201.635416666599</c:v>
                </c:pt>
                <c:pt idx="12971">
                  <c:v>43201.65625</c:v>
                </c:pt>
                <c:pt idx="12972">
                  <c:v>43201.677083333401</c:v>
                </c:pt>
                <c:pt idx="12973">
                  <c:v>43201.697916666599</c:v>
                </c:pt>
                <c:pt idx="12974">
                  <c:v>43201.71875</c:v>
                </c:pt>
                <c:pt idx="12975">
                  <c:v>43201.739583333401</c:v>
                </c:pt>
                <c:pt idx="12976">
                  <c:v>43201.760416666599</c:v>
                </c:pt>
                <c:pt idx="12977">
                  <c:v>43201.78125</c:v>
                </c:pt>
                <c:pt idx="12978">
                  <c:v>43201.802083333401</c:v>
                </c:pt>
                <c:pt idx="12979">
                  <c:v>43201.822916666599</c:v>
                </c:pt>
                <c:pt idx="12980">
                  <c:v>43201.84375</c:v>
                </c:pt>
                <c:pt idx="12981">
                  <c:v>43201.864583333401</c:v>
                </c:pt>
                <c:pt idx="12982">
                  <c:v>43201.885416666599</c:v>
                </c:pt>
                <c:pt idx="12983">
                  <c:v>43201.90625</c:v>
                </c:pt>
                <c:pt idx="12984">
                  <c:v>43201.927083333401</c:v>
                </c:pt>
                <c:pt idx="12985">
                  <c:v>43201.947916666599</c:v>
                </c:pt>
                <c:pt idx="12986">
                  <c:v>43201.96875</c:v>
                </c:pt>
                <c:pt idx="12987">
                  <c:v>43201.989583333401</c:v>
                </c:pt>
                <c:pt idx="12988">
                  <c:v>43202.010416666599</c:v>
                </c:pt>
                <c:pt idx="12989">
                  <c:v>43202.03125</c:v>
                </c:pt>
                <c:pt idx="12990">
                  <c:v>43202.052083333401</c:v>
                </c:pt>
                <c:pt idx="12991">
                  <c:v>43202.072916666599</c:v>
                </c:pt>
                <c:pt idx="12992">
                  <c:v>43202.09375</c:v>
                </c:pt>
                <c:pt idx="12993">
                  <c:v>43202.114583333401</c:v>
                </c:pt>
                <c:pt idx="12994">
                  <c:v>43202.135416666599</c:v>
                </c:pt>
                <c:pt idx="12995">
                  <c:v>43202.15625</c:v>
                </c:pt>
                <c:pt idx="12996">
                  <c:v>43202.177083333401</c:v>
                </c:pt>
                <c:pt idx="12997">
                  <c:v>43202.197916666599</c:v>
                </c:pt>
                <c:pt idx="12998">
                  <c:v>43202.21875</c:v>
                </c:pt>
                <c:pt idx="12999">
                  <c:v>43202.239583333401</c:v>
                </c:pt>
                <c:pt idx="13000">
                  <c:v>43202.260416666599</c:v>
                </c:pt>
                <c:pt idx="13001">
                  <c:v>43202.28125</c:v>
                </c:pt>
                <c:pt idx="13002">
                  <c:v>43202.302083333401</c:v>
                </c:pt>
                <c:pt idx="13003">
                  <c:v>43202.322916666599</c:v>
                </c:pt>
                <c:pt idx="13004">
                  <c:v>43202.34375</c:v>
                </c:pt>
                <c:pt idx="13005">
                  <c:v>43202.364583333401</c:v>
                </c:pt>
                <c:pt idx="13006">
                  <c:v>43202.385416666599</c:v>
                </c:pt>
                <c:pt idx="13007">
                  <c:v>43202.40625</c:v>
                </c:pt>
                <c:pt idx="13008">
                  <c:v>43202.427083333401</c:v>
                </c:pt>
                <c:pt idx="13009">
                  <c:v>43202.447916666599</c:v>
                </c:pt>
                <c:pt idx="13010">
                  <c:v>43202.46875</c:v>
                </c:pt>
                <c:pt idx="13011">
                  <c:v>43202.489583333401</c:v>
                </c:pt>
                <c:pt idx="13012">
                  <c:v>43202.510416666599</c:v>
                </c:pt>
                <c:pt idx="13013">
                  <c:v>43202.53125</c:v>
                </c:pt>
                <c:pt idx="13014">
                  <c:v>43202.552083333401</c:v>
                </c:pt>
                <c:pt idx="13015">
                  <c:v>43202.572916666599</c:v>
                </c:pt>
                <c:pt idx="13016">
                  <c:v>43202.59375</c:v>
                </c:pt>
                <c:pt idx="13017">
                  <c:v>43202.614583333401</c:v>
                </c:pt>
                <c:pt idx="13018">
                  <c:v>43202.635416666599</c:v>
                </c:pt>
                <c:pt idx="13019">
                  <c:v>43202.65625</c:v>
                </c:pt>
                <c:pt idx="13020">
                  <c:v>43202.677083333401</c:v>
                </c:pt>
                <c:pt idx="13021">
                  <c:v>43202.697916666599</c:v>
                </c:pt>
                <c:pt idx="13022">
                  <c:v>43202.71875</c:v>
                </c:pt>
                <c:pt idx="13023">
                  <c:v>43202.739583333401</c:v>
                </c:pt>
                <c:pt idx="13024">
                  <c:v>43202.760416666599</c:v>
                </c:pt>
                <c:pt idx="13025">
                  <c:v>43202.78125</c:v>
                </c:pt>
                <c:pt idx="13026">
                  <c:v>43202.802083333401</c:v>
                </c:pt>
                <c:pt idx="13027">
                  <c:v>43202.822916666599</c:v>
                </c:pt>
                <c:pt idx="13028">
                  <c:v>43202.84375</c:v>
                </c:pt>
                <c:pt idx="13029">
                  <c:v>43202.864583333401</c:v>
                </c:pt>
                <c:pt idx="13030">
                  <c:v>43202.885416666599</c:v>
                </c:pt>
                <c:pt idx="13031">
                  <c:v>43202.90625</c:v>
                </c:pt>
                <c:pt idx="13032">
                  <c:v>43202.927083333401</c:v>
                </c:pt>
                <c:pt idx="13033">
                  <c:v>43202.947916666599</c:v>
                </c:pt>
                <c:pt idx="13034">
                  <c:v>43202.96875</c:v>
                </c:pt>
                <c:pt idx="13035">
                  <c:v>43202.989583333401</c:v>
                </c:pt>
                <c:pt idx="13036">
                  <c:v>43203.010416666599</c:v>
                </c:pt>
                <c:pt idx="13037">
                  <c:v>43203.03125</c:v>
                </c:pt>
                <c:pt idx="13038">
                  <c:v>43203.052083333401</c:v>
                </c:pt>
                <c:pt idx="13039">
                  <c:v>43203.072916666599</c:v>
                </c:pt>
                <c:pt idx="13040">
                  <c:v>43203.09375</c:v>
                </c:pt>
                <c:pt idx="13041">
                  <c:v>43203.114583333401</c:v>
                </c:pt>
                <c:pt idx="13042">
                  <c:v>43203.135416666599</c:v>
                </c:pt>
                <c:pt idx="13043">
                  <c:v>43203.15625</c:v>
                </c:pt>
                <c:pt idx="13044">
                  <c:v>43203.177083333401</c:v>
                </c:pt>
                <c:pt idx="13045">
                  <c:v>43203.197916666599</c:v>
                </c:pt>
                <c:pt idx="13046">
                  <c:v>43203.21875</c:v>
                </c:pt>
                <c:pt idx="13047">
                  <c:v>43203.239583333401</c:v>
                </c:pt>
                <c:pt idx="13048">
                  <c:v>43203.260416666599</c:v>
                </c:pt>
                <c:pt idx="13049">
                  <c:v>43203.28125</c:v>
                </c:pt>
                <c:pt idx="13050">
                  <c:v>43203.302083333401</c:v>
                </c:pt>
                <c:pt idx="13051">
                  <c:v>43203.322916666599</c:v>
                </c:pt>
                <c:pt idx="13052">
                  <c:v>43203.34375</c:v>
                </c:pt>
                <c:pt idx="13053">
                  <c:v>43203.364583333401</c:v>
                </c:pt>
                <c:pt idx="13054">
                  <c:v>43203.385416666599</c:v>
                </c:pt>
                <c:pt idx="13055">
                  <c:v>43203.40625</c:v>
                </c:pt>
                <c:pt idx="13056">
                  <c:v>43203.427083333401</c:v>
                </c:pt>
                <c:pt idx="13057">
                  <c:v>43203.447916666599</c:v>
                </c:pt>
                <c:pt idx="13058">
                  <c:v>43203.46875</c:v>
                </c:pt>
                <c:pt idx="13059">
                  <c:v>43203.489583333401</c:v>
                </c:pt>
                <c:pt idx="13060">
                  <c:v>43203.510416666599</c:v>
                </c:pt>
                <c:pt idx="13061">
                  <c:v>43203.53125</c:v>
                </c:pt>
                <c:pt idx="13062">
                  <c:v>43203.552083333401</c:v>
                </c:pt>
                <c:pt idx="13063">
                  <c:v>43203.572916666599</c:v>
                </c:pt>
                <c:pt idx="13064">
                  <c:v>43203.59375</c:v>
                </c:pt>
                <c:pt idx="13065">
                  <c:v>43203.614583333401</c:v>
                </c:pt>
                <c:pt idx="13066">
                  <c:v>43203.635416666599</c:v>
                </c:pt>
                <c:pt idx="13067">
                  <c:v>43203.65625</c:v>
                </c:pt>
                <c:pt idx="13068">
                  <c:v>43203.677083333401</c:v>
                </c:pt>
                <c:pt idx="13069">
                  <c:v>43203.697916666599</c:v>
                </c:pt>
                <c:pt idx="13070">
                  <c:v>43203.71875</c:v>
                </c:pt>
                <c:pt idx="13071">
                  <c:v>43203.739583333401</c:v>
                </c:pt>
                <c:pt idx="13072">
                  <c:v>43203.760416666599</c:v>
                </c:pt>
                <c:pt idx="13073">
                  <c:v>43203.78125</c:v>
                </c:pt>
                <c:pt idx="13074">
                  <c:v>43203.802083333401</c:v>
                </c:pt>
                <c:pt idx="13075">
                  <c:v>43203.822916666599</c:v>
                </c:pt>
                <c:pt idx="13076">
                  <c:v>43203.84375</c:v>
                </c:pt>
                <c:pt idx="13077">
                  <c:v>43203.864583333401</c:v>
                </c:pt>
                <c:pt idx="13078">
                  <c:v>43203.885416666599</c:v>
                </c:pt>
                <c:pt idx="13079">
                  <c:v>43203.90625</c:v>
                </c:pt>
                <c:pt idx="13080">
                  <c:v>43203.927083333401</c:v>
                </c:pt>
                <c:pt idx="13081">
                  <c:v>43203.947916666599</c:v>
                </c:pt>
                <c:pt idx="13082">
                  <c:v>43203.96875</c:v>
                </c:pt>
                <c:pt idx="13083">
                  <c:v>43203.989583333401</c:v>
                </c:pt>
                <c:pt idx="13084">
                  <c:v>43204.010416666599</c:v>
                </c:pt>
                <c:pt idx="13085">
                  <c:v>43204.03125</c:v>
                </c:pt>
                <c:pt idx="13086">
                  <c:v>43204.052083333401</c:v>
                </c:pt>
                <c:pt idx="13087">
                  <c:v>43204.072916666599</c:v>
                </c:pt>
                <c:pt idx="13088">
                  <c:v>43204.09375</c:v>
                </c:pt>
                <c:pt idx="13089">
                  <c:v>43204.114583333401</c:v>
                </c:pt>
                <c:pt idx="13090">
                  <c:v>43204.135416666599</c:v>
                </c:pt>
                <c:pt idx="13091">
                  <c:v>43204.15625</c:v>
                </c:pt>
                <c:pt idx="13092">
                  <c:v>43204.177083333401</c:v>
                </c:pt>
                <c:pt idx="13093">
                  <c:v>43204.197916666599</c:v>
                </c:pt>
                <c:pt idx="13094">
                  <c:v>43204.21875</c:v>
                </c:pt>
                <c:pt idx="13095">
                  <c:v>43204.239583333401</c:v>
                </c:pt>
                <c:pt idx="13096">
                  <c:v>43204.260416666599</c:v>
                </c:pt>
                <c:pt idx="13097">
                  <c:v>43204.28125</c:v>
                </c:pt>
                <c:pt idx="13098">
                  <c:v>43204.302083333401</c:v>
                </c:pt>
                <c:pt idx="13099">
                  <c:v>43204.322916666599</c:v>
                </c:pt>
                <c:pt idx="13100">
                  <c:v>43204.34375</c:v>
                </c:pt>
                <c:pt idx="13101">
                  <c:v>43204.364583333401</c:v>
                </c:pt>
                <c:pt idx="13102">
                  <c:v>43204.385416666599</c:v>
                </c:pt>
                <c:pt idx="13103">
                  <c:v>43204.40625</c:v>
                </c:pt>
                <c:pt idx="13104">
                  <c:v>43204.427083333401</c:v>
                </c:pt>
                <c:pt idx="13105">
                  <c:v>43204.447916666599</c:v>
                </c:pt>
                <c:pt idx="13106">
                  <c:v>43204.46875</c:v>
                </c:pt>
                <c:pt idx="13107">
                  <c:v>43204.489583333401</c:v>
                </c:pt>
                <c:pt idx="13108">
                  <c:v>43204.510416666599</c:v>
                </c:pt>
                <c:pt idx="13109">
                  <c:v>43204.53125</c:v>
                </c:pt>
                <c:pt idx="13110">
                  <c:v>43204.552083333401</c:v>
                </c:pt>
                <c:pt idx="13111">
                  <c:v>43204.572916666599</c:v>
                </c:pt>
                <c:pt idx="13112">
                  <c:v>43204.59375</c:v>
                </c:pt>
                <c:pt idx="13113">
                  <c:v>43204.614583333401</c:v>
                </c:pt>
                <c:pt idx="13114">
                  <c:v>43204.635416666599</c:v>
                </c:pt>
                <c:pt idx="13115">
                  <c:v>43204.65625</c:v>
                </c:pt>
                <c:pt idx="13116">
                  <c:v>43204.677083333401</c:v>
                </c:pt>
                <c:pt idx="13117">
                  <c:v>43204.697916666599</c:v>
                </c:pt>
                <c:pt idx="13118">
                  <c:v>43204.71875</c:v>
                </c:pt>
                <c:pt idx="13119">
                  <c:v>43204.739583333401</c:v>
                </c:pt>
                <c:pt idx="13120">
                  <c:v>43204.760416666599</c:v>
                </c:pt>
                <c:pt idx="13121">
                  <c:v>43204.78125</c:v>
                </c:pt>
                <c:pt idx="13122">
                  <c:v>43204.802083333401</c:v>
                </c:pt>
                <c:pt idx="13123">
                  <c:v>43204.822916666599</c:v>
                </c:pt>
                <c:pt idx="13124">
                  <c:v>43204.84375</c:v>
                </c:pt>
                <c:pt idx="13125">
                  <c:v>43204.864583333401</c:v>
                </c:pt>
                <c:pt idx="13126">
                  <c:v>43204.885416666599</c:v>
                </c:pt>
                <c:pt idx="13127">
                  <c:v>43204.90625</c:v>
                </c:pt>
                <c:pt idx="13128">
                  <c:v>43204.927083333401</c:v>
                </c:pt>
                <c:pt idx="13129">
                  <c:v>43204.947916666599</c:v>
                </c:pt>
                <c:pt idx="13130">
                  <c:v>43204.96875</c:v>
                </c:pt>
                <c:pt idx="13131">
                  <c:v>43204.989583333401</c:v>
                </c:pt>
                <c:pt idx="13132">
                  <c:v>43205.010416666599</c:v>
                </c:pt>
                <c:pt idx="13133">
                  <c:v>43205.03125</c:v>
                </c:pt>
                <c:pt idx="13134">
                  <c:v>43205.052083333401</c:v>
                </c:pt>
                <c:pt idx="13135">
                  <c:v>43205.072916666599</c:v>
                </c:pt>
                <c:pt idx="13136">
                  <c:v>43205.09375</c:v>
                </c:pt>
                <c:pt idx="13137">
                  <c:v>43205.114583333401</c:v>
                </c:pt>
                <c:pt idx="13138">
                  <c:v>43205.135416666599</c:v>
                </c:pt>
                <c:pt idx="13139">
                  <c:v>43205.15625</c:v>
                </c:pt>
                <c:pt idx="13140">
                  <c:v>43205.177083333401</c:v>
                </c:pt>
                <c:pt idx="13141">
                  <c:v>43205.197916666599</c:v>
                </c:pt>
                <c:pt idx="13142">
                  <c:v>43205.21875</c:v>
                </c:pt>
                <c:pt idx="13143">
                  <c:v>43205.239583333401</c:v>
                </c:pt>
                <c:pt idx="13144">
                  <c:v>43205.260416666599</c:v>
                </c:pt>
                <c:pt idx="13145">
                  <c:v>43205.28125</c:v>
                </c:pt>
                <c:pt idx="13146">
                  <c:v>43205.302083333401</c:v>
                </c:pt>
                <c:pt idx="13147">
                  <c:v>43205.322916666599</c:v>
                </c:pt>
                <c:pt idx="13148">
                  <c:v>43205.34375</c:v>
                </c:pt>
                <c:pt idx="13149">
                  <c:v>43205.364583333401</c:v>
                </c:pt>
                <c:pt idx="13150">
                  <c:v>43205.385416666599</c:v>
                </c:pt>
                <c:pt idx="13151">
                  <c:v>43205.40625</c:v>
                </c:pt>
                <c:pt idx="13152">
                  <c:v>43205.427083333401</c:v>
                </c:pt>
                <c:pt idx="13153">
                  <c:v>43205.447916666599</c:v>
                </c:pt>
                <c:pt idx="13154">
                  <c:v>43205.46875</c:v>
                </c:pt>
                <c:pt idx="13155">
                  <c:v>43205.489583333401</c:v>
                </c:pt>
                <c:pt idx="13156">
                  <c:v>43205.510416666599</c:v>
                </c:pt>
                <c:pt idx="13157">
                  <c:v>43205.53125</c:v>
                </c:pt>
                <c:pt idx="13158">
                  <c:v>43205.552083333401</c:v>
                </c:pt>
                <c:pt idx="13159">
                  <c:v>43205.572916666599</c:v>
                </c:pt>
                <c:pt idx="13160">
                  <c:v>43205.59375</c:v>
                </c:pt>
                <c:pt idx="13161">
                  <c:v>43205.614583333401</c:v>
                </c:pt>
                <c:pt idx="13162">
                  <c:v>43205.635416666599</c:v>
                </c:pt>
                <c:pt idx="13163">
                  <c:v>43205.65625</c:v>
                </c:pt>
                <c:pt idx="13164">
                  <c:v>43205.677083333401</c:v>
                </c:pt>
                <c:pt idx="13165">
                  <c:v>43205.697916666599</c:v>
                </c:pt>
                <c:pt idx="13166">
                  <c:v>43205.71875</c:v>
                </c:pt>
                <c:pt idx="13167">
                  <c:v>43205.739583333401</c:v>
                </c:pt>
                <c:pt idx="13168">
                  <c:v>43205.760416666599</c:v>
                </c:pt>
                <c:pt idx="13169">
                  <c:v>43205.78125</c:v>
                </c:pt>
                <c:pt idx="13170">
                  <c:v>43205.802083333401</c:v>
                </c:pt>
                <c:pt idx="13171">
                  <c:v>43205.822916666599</c:v>
                </c:pt>
                <c:pt idx="13172">
                  <c:v>43205.84375</c:v>
                </c:pt>
                <c:pt idx="13173">
                  <c:v>43205.864583333401</c:v>
                </c:pt>
                <c:pt idx="13174">
                  <c:v>43205.885416666599</c:v>
                </c:pt>
                <c:pt idx="13175">
                  <c:v>43205.90625</c:v>
                </c:pt>
                <c:pt idx="13176">
                  <c:v>43205.927083333401</c:v>
                </c:pt>
                <c:pt idx="13177">
                  <c:v>43205.947916666599</c:v>
                </c:pt>
                <c:pt idx="13178">
                  <c:v>43205.96875</c:v>
                </c:pt>
                <c:pt idx="13179">
                  <c:v>43205.989583333401</c:v>
                </c:pt>
                <c:pt idx="13180">
                  <c:v>43206.010416666599</c:v>
                </c:pt>
                <c:pt idx="13181">
                  <c:v>43206.03125</c:v>
                </c:pt>
                <c:pt idx="13182">
                  <c:v>43206.052083333401</c:v>
                </c:pt>
                <c:pt idx="13183">
                  <c:v>43206.072916666599</c:v>
                </c:pt>
                <c:pt idx="13184">
                  <c:v>43206.09375</c:v>
                </c:pt>
                <c:pt idx="13185">
                  <c:v>43206.114583333401</c:v>
                </c:pt>
                <c:pt idx="13186">
                  <c:v>43206.135416666599</c:v>
                </c:pt>
                <c:pt idx="13187">
                  <c:v>43206.15625</c:v>
                </c:pt>
                <c:pt idx="13188">
                  <c:v>43206.177083333401</c:v>
                </c:pt>
                <c:pt idx="13189">
                  <c:v>43206.197916666599</c:v>
                </c:pt>
                <c:pt idx="13190">
                  <c:v>43206.21875</c:v>
                </c:pt>
                <c:pt idx="13191">
                  <c:v>43206.239583333401</c:v>
                </c:pt>
                <c:pt idx="13192">
                  <c:v>43206.260416666599</c:v>
                </c:pt>
                <c:pt idx="13193">
                  <c:v>43206.28125</c:v>
                </c:pt>
                <c:pt idx="13194">
                  <c:v>43206.302083333401</c:v>
                </c:pt>
                <c:pt idx="13195">
                  <c:v>43206.322916666599</c:v>
                </c:pt>
                <c:pt idx="13196">
                  <c:v>43206.34375</c:v>
                </c:pt>
                <c:pt idx="13197">
                  <c:v>43206.364583333401</c:v>
                </c:pt>
                <c:pt idx="13198">
                  <c:v>43206.385416666599</c:v>
                </c:pt>
                <c:pt idx="13199">
                  <c:v>43206.40625</c:v>
                </c:pt>
                <c:pt idx="13200">
                  <c:v>43206.427083333401</c:v>
                </c:pt>
                <c:pt idx="13201">
                  <c:v>43206.447916666599</c:v>
                </c:pt>
                <c:pt idx="13202">
                  <c:v>43206.46875</c:v>
                </c:pt>
                <c:pt idx="13203">
                  <c:v>43206.489583333401</c:v>
                </c:pt>
                <c:pt idx="13204">
                  <c:v>43206.510416666599</c:v>
                </c:pt>
                <c:pt idx="13205">
                  <c:v>43206.53125</c:v>
                </c:pt>
                <c:pt idx="13206">
                  <c:v>43206.552083333401</c:v>
                </c:pt>
                <c:pt idx="13207">
                  <c:v>43206.572916666599</c:v>
                </c:pt>
                <c:pt idx="13208">
                  <c:v>43206.59375</c:v>
                </c:pt>
                <c:pt idx="13209">
                  <c:v>43206.614583333401</c:v>
                </c:pt>
                <c:pt idx="13210">
                  <c:v>43206.635416666599</c:v>
                </c:pt>
                <c:pt idx="13211">
                  <c:v>43206.65625</c:v>
                </c:pt>
                <c:pt idx="13212">
                  <c:v>43206.677083333401</c:v>
                </c:pt>
                <c:pt idx="13213">
                  <c:v>43206.697916666599</c:v>
                </c:pt>
                <c:pt idx="13214">
                  <c:v>43206.71875</c:v>
                </c:pt>
                <c:pt idx="13215">
                  <c:v>43206.739583333401</c:v>
                </c:pt>
                <c:pt idx="13216">
                  <c:v>43206.760416666599</c:v>
                </c:pt>
                <c:pt idx="13217">
                  <c:v>43206.78125</c:v>
                </c:pt>
                <c:pt idx="13218">
                  <c:v>43206.802083333401</c:v>
                </c:pt>
                <c:pt idx="13219">
                  <c:v>43206.822916666599</c:v>
                </c:pt>
                <c:pt idx="13220">
                  <c:v>43206.84375</c:v>
                </c:pt>
                <c:pt idx="13221">
                  <c:v>43206.864583333401</c:v>
                </c:pt>
                <c:pt idx="13222">
                  <c:v>43206.885416666599</c:v>
                </c:pt>
                <c:pt idx="13223">
                  <c:v>43206.90625</c:v>
                </c:pt>
                <c:pt idx="13224">
                  <c:v>43206.927083333401</c:v>
                </c:pt>
                <c:pt idx="13225">
                  <c:v>43206.947916666599</c:v>
                </c:pt>
                <c:pt idx="13226">
                  <c:v>43206.96875</c:v>
                </c:pt>
                <c:pt idx="13227">
                  <c:v>43206.989583333401</c:v>
                </c:pt>
                <c:pt idx="13228">
                  <c:v>43207.010416666599</c:v>
                </c:pt>
                <c:pt idx="13229">
                  <c:v>43207.03125</c:v>
                </c:pt>
                <c:pt idx="13230">
                  <c:v>43207.052083333401</c:v>
                </c:pt>
                <c:pt idx="13231">
                  <c:v>43207.072916666599</c:v>
                </c:pt>
                <c:pt idx="13232">
                  <c:v>43207.09375</c:v>
                </c:pt>
                <c:pt idx="13233">
                  <c:v>43207.114583333401</c:v>
                </c:pt>
                <c:pt idx="13234">
                  <c:v>43207.135416666599</c:v>
                </c:pt>
                <c:pt idx="13235">
                  <c:v>43207.15625</c:v>
                </c:pt>
                <c:pt idx="13236">
                  <c:v>43207.177083333401</c:v>
                </c:pt>
                <c:pt idx="13237">
                  <c:v>43207.197916666599</c:v>
                </c:pt>
                <c:pt idx="13238">
                  <c:v>43207.21875</c:v>
                </c:pt>
                <c:pt idx="13239">
                  <c:v>43207.239583333401</c:v>
                </c:pt>
                <c:pt idx="13240">
                  <c:v>43207.260416666599</c:v>
                </c:pt>
                <c:pt idx="13241">
                  <c:v>43207.28125</c:v>
                </c:pt>
                <c:pt idx="13242">
                  <c:v>43207.302083333401</c:v>
                </c:pt>
                <c:pt idx="13243">
                  <c:v>43207.322916666599</c:v>
                </c:pt>
                <c:pt idx="13244">
                  <c:v>43207.34375</c:v>
                </c:pt>
                <c:pt idx="13245">
                  <c:v>43207.364583333401</c:v>
                </c:pt>
                <c:pt idx="13246">
                  <c:v>43207.385416666599</c:v>
                </c:pt>
                <c:pt idx="13247">
                  <c:v>43207.40625</c:v>
                </c:pt>
                <c:pt idx="13248">
                  <c:v>43207.427083333401</c:v>
                </c:pt>
                <c:pt idx="13249">
                  <c:v>43207.447916666599</c:v>
                </c:pt>
                <c:pt idx="13250">
                  <c:v>43207.46875</c:v>
                </c:pt>
                <c:pt idx="13251">
                  <c:v>43207.489583333401</c:v>
                </c:pt>
                <c:pt idx="13252">
                  <c:v>43207.510416666599</c:v>
                </c:pt>
                <c:pt idx="13253">
                  <c:v>43207.53125</c:v>
                </c:pt>
                <c:pt idx="13254">
                  <c:v>43207.552083333401</c:v>
                </c:pt>
                <c:pt idx="13255">
                  <c:v>43207.572916666599</c:v>
                </c:pt>
                <c:pt idx="13256">
                  <c:v>43207.59375</c:v>
                </c:pt>
                <c:pt idx="13257">
                  <c:v>43207.614583333401</c:v>
                </c:pt>
                <c:pt idx="13258">
                  <c:v>43207.635416666599</c:v>
                </c:pt>
                <c:pt idx="13259">
                  <c:v>43207.65625</c:v>
                </c:pt>
                <c:pt idx="13260">
                  <c:v>43207.677083333401</c:v>
                </c:pt>
                <c:pt idx="13261">
                  <c:v>43207.697916666599</c:v>
                </c:pt>
                <c:pt idx="13262">
                  <c:v>43207.71875</c:v>
                </c:pt>
                <c:pt idx="13263">
                  <c:v>43207.739583333401</c:v>
                </c:pt>
                <c:pt idx="13264">
                  <c:v>43207.760416666599</c:v>
                </c:pt>
                <c:pt idx="13265">
                  <c:v>43207.78125</c:v>
                </c:pt>
                <c:pt idx="13266">
                  <c:v>43207.802083333401</c:v>
                </c:pt>
                <c:pt idx="13267">
                  <c:v>43207.822916666599</c:v>
                </c:pt>
                <c:pt idx="13268">
                  <c:v>43207.84375</c:v>
                </c:pt>
                <c:pt idx="13269">
                  <c:v>43207.864583333401</c:v>
                </c:pt>
                <c:pt idx="13270">
                  <c:v>43207.885416666599</c:v>
                </c:pt>
                <c:pt idx="13271">
                  <c:v>43207.90625</c:v>
                </c:pt>
                <c:pt idx="13272">
                  <c:v>43207.927083333401</c:v>
                </c:pt>
                <c:pt idx="13273">
                  <c:v>43207.947916666599</c:v>
                </c:pt>
                <c:pt idx="13274">
                  <c:v>43207.96875</c:v>
                </c:pt>
                <c:pt idx="13275">
                  <c:v>43207.989583333401</c:v>
                </c:pt>
                <c:pt idx="13276">
                  <c:v>43208.010416666599</c:v>
                </c:pt>
                <c:pt idx="13277">
                  <c:v>43208.03125</c:v>
                </c:pt>
                <c:pt idx="13278">
                  <c:v>43208.052083333401</c:v>
                </c:pt>
                <c:pt idx="13279">
                  <c:v>43208.072916666599</c:v>
                </c:pt>
                <c:pt idx="13280">
                  <c:v>43208.09375</c:v>
                </c:pt>
                <c:pt idx="13281">
                  <c:v>43208.114583333401</c:v>
                </c:pt>
                <c:pt idx="13282">
                  <c:v>43208.135416666599</c:v>
                </c:pt>
                <c:pt idx="13283">
                  <c:v>43208.15625</c:v>
                </c:pt>
                <c:pt idx="13284">
                  <c:v>43208.177083333401</c:v>
                </c:pt>
                <c:pt idx="13285">
                  <c:v>43208.197916666599</c:v>
                </c:pt>
                <c:pt idx="13286">
                  <c:v>43208.21875</c:v>
                </c:pt>
                <c:pt idx="13287">
                  <c:v>43208.239583333401</c:v>
                </c:pt>
                <c:pt idx="13288">
                  <c:v>43208.260416666599</c:v>
                </c:pt>
                <c:pt idx="13289">
                  <c:v>43208.28125</c:v>
                </c:pt>
                <c:pt idx="13290">
                  <c:v>43208.302083333401</c:v>
                </c:pt>
                <c:pt idx="13291">
                  <c:v>43208.322916666599</c:v>
                </c:pt>
                <c:pt idx="13292">
                  <c:v>43208.34375</c:v>
                </c:pt>
                <c:pt idx="13293">
                  <c:v>43208.364583333401</c:v>
                </c:pt>
                <c:pt idx="13294">
                  <c:v>43208.385416666599</c:v>
                </c:pt>
                <c:pt idx="13295">
                  <c:v>43208.40625</c:v>
                </c:pt>
                <c:pt idx="13296">
                  <c:v>43208.427083333401</c:v>
                </c:pt>
                <c:pt idx="13297">
                  <c:v>43208.447916666599</c:v>
                </c:pt>
                <c:pt idx="13298">
                  <c:v>43208.46875</c:v>
                </c:pt>
                <c:pt idx="13299">
                  <c:v>43208.489583333401</c:v>
                </c:pt>
                <c:pt idx="13300">
                  <c:v>43208.510416666599</c:v>
                </c:pt>
                <c:pt idx="13301">
                  <c:v>43208.53125</c:v>
                </c:pt>
                <c:pt idx="13302">
                  <c:v>43208.552083333401</c:v>
                </c:pt>
                <c:pt idx="13303">
                  <c:v>43208.572916666599</c:v>
                </c:pt>
                <c:pt idx="13304">
                  <c:v>43208.59375</c:v>
                </c:pt>
                <c:pt idx="13305">
                  <c:v>43208.614583333401</c:v>
                </c:pt>
                <c:pt idx="13306">
                  <c:v>43208.635416666599</c:v>
                </c:pt>
                <c:pt idx="13307">
                  <c:v>43208.65625</c:v>
                </c:pt>
                <c:pt idx="13308">
                  <c:v>43208.677083333401</c:v>
                </c:pt>
                <c:pt idx="13309">
                  <c:v>43208.697916666599</c:v>
                </c:pt>
                <c:pt idx="13310">
                  <c:v>43208.71875</c:v>
                </c:pt>
                <c:pt idx="13311">
                  <c:v>43208.739583333401</c:v>
                </c:pt>
                <c:pt idx="13312">
                  <c:v>43208.760416666599</c:v>
                </c:pt>
                <c:pt idx="13313">
                  <c:v>43208.78125</c:v>
                </c:pt>
                <c:pt idx="13314">
                  <c:v>43208.802083333401</c:v>
                </c:pt>
                <c:pt idx="13315">
                  <c:v>43208.822916666599</c:v>
                </c:pt>
                <c:pt idx="13316">
                  <c:v>43208.84375</c:v>
                </c:pt>
                <c:pt idx="13317">
                  <c:v>43208.864583333401</c:v>
                </c:pt>
                <c:pt idx="13318">
                  <c:v>43208.885416666599</c:v>
                </c:pt>
                <c:pt idx="13319">
                  <c:v>43208.90625</c:v>
                </c:pt>
                <c:pt idx="13320">
                  <c:v>43208.927083333401</c:v>
                </c:pt>
                <c:pt idx="13321">
                  <c:v>43208.947916666599</c:v>
                </c:pt>
                <c:pt idx="13322">
                  <c:v>43208.96875</c:v>
                </c:pt>
                <c:pt idx="13323">
                  <c:v>43208.989583333401</c:v>
                </c:pt>
                <c:pt idx="13324">
                  <c:v>43209.010416666599</c:v>
                </c:pt>
                <c:pt idx="13325">
                  <c:v>43209.03125</c:v>
                </c:pt>
                <c:pt idx="13326">
                  <c:v>43209.052083333401</c:v>
                </c:pt>
                <c:pt idx="13327">
                  <c:v>43209.072916666599</c:v>
                </c:pt>
                <c:pt idx="13328">
                  <c:v>43209.09375</c:v>
                </c:pt>
                <c:pt idx="13329">
                  <c:v>43209.114583333401</c:v>
                </c:pt>
                <c:pt idx="13330">
                  <c:v>43209.135416666599</c:v>
                </c:pt>
                <c:pt idx="13331">
                  <c:v>43209.15625</c:v>
                </c:pt>
                <c:pt idx="13332">
                  <c:v>43209.177083333401</c:v>
                </c:pt>
                <c:pt idx="13333">
                  <c:v>43209.197916666599</c:v>
                </c:pt>
                <c:pt idx="13334">
                  <c:v>43209.21875</c:v>
                </c:pt>
                <c:pt idx="13335">
                  <c:v>43209.239583333401</c:v>
                </c:pt>
                <c:pt idx="13336">
                  <c:v>43209.260416666599</c:v>
                </c:pt>
                <c:pt idx="13337">
                  <c:v>43209.28125</c:v>
                </c:pt>
                <c:pt idx="13338">
                  <c:v>43209.302083333401</c:v>
                </c:pt>
                <c:pt idx="13339">
                  <c:v>43209.322916666599</c:v>
                </c:pt>
                <c:pt idx="13340">
                  <c:v>43209.34375</c:v>
                </c:pt>
                <c:pt idx="13341">
                  <c:v>43209.364583333401</c:v>
                </c:pt>
                <c:pt idx="13342">
                  <c:v>43209.385416666599</c:v>
                </c:pt>
                <c:pt idx="13343">
                  <c:v>43209.40625</c:v>
                </c:pt>
                <c:pt idx="13344">
                  <c:v>43209.427083333401</c:v>
                </c:pt>
                <c:pt idx="13345">
                  <c:v>43209.447916666599</c:v>
                </c:pt>
                <c:pt idx="13346">
                  <c:v>43209.46875</c:v>
                </c:pt>
                <c:pt idx="13347">
                  <c:v>43209.489583333401</c:v>
                </c:pt>
                <c:pt idx="13348">
                  <c:v>43209.510416666599</c:v>
                </c:pt>
                <c:pt idx="13349">
                  <c:v>43209.53125</c:v>
                </c:pt>
                <c:pt idx="13350">
                  <c:v>43209.552083333401</c:v>
                </c:pt>
                <c:pt idx="13351">
                  <c:v>43209.572916666599</c:v>
                </c:pt>
                <c:pt idx="13352">
                  <c:v>43209.59375</c:v>
                </c:pt>
                <c:pt idx="13353">
                  <c:v>43209.614583333401</c:v>
                </c:pt>
                <c:pt idx="13354">
                  <c:v>43209.635416666599</c:v>
                </c:pt>
                <c:pt idx="13355">
                  <c:v>43209.65625</c:v>
                </c:pt>
                <c:pt idx="13356">
                  <c:v>43209.677083333401</c:v>
                </c:pt>
                <c:pt idx="13357">
                  <c:v>43209.697916666599</c:v>
                </c:pt>
                <c:pt idx="13358">
                  <c:v>43209.71875</c:v>
                </c:pt>
                <c:pt idx="13359">
                  <c:v>43209.739583333401</c:v>
                </c:pt>
                <c:pt idx="13360">
                  <c:v>43209.760416666599</c:v>
                </c:pt>
                <c:pt idx="13361">
                  <c:v>43209.78125</c:v>
                </c:pt>
                <c:pt idx="13362">
                  <c:v>43209.802083333401</c:v>
                </c:pt>
                <c:pt idx="13363">
                  <c:v>43209.822916666599</c:v>
                </c:pt>
                <c:pt idx="13364">
                  <c:v>43209.84375</c:v>
                </c:pt>
                <c:pt idx="13365">
                  <c:v>43209.864583333401</c:v>
                </c:pt>
                <c:pt idx="13366">
                  <c:v>43209.885416666599</c:v>
                </c:pt>
                <c:pt idx="13367">
                  <c:v>43209.90625</c:v>
                </c:pt>
                <c:pt idx="13368">
                  <c:v>43209.927083333401</c:v>
                </c:pt>
                <c:pt idx="13369">
                  <c:v>43209.947916666599</c:v>
                </c:pt>
                <c:pt idx="13370">
                  <c:v>43209.96875</c:v>
                </c:pt>
                <c:pt idx="13371">
                  <c:v>43209.989583333401</c:v>
                </c:pt>
                <c:pt idx="13372">
                  <c:v>43210.010416666599</c:v>
                </c:pt>
                <c:pt idx="13373">
                  <c:v>43210.03125</c:v>
                </c:pt>
                <c:pt idx="13374">
                  <c:v>43210.052083333401</c:v>
                </c:pt>
                <c:pt idx="13375">
                  <c:v>43210.072916666599</c:v>
                </c:pt>
                <c:pt idx="13376">
                  <c:v>43210.09375</c:v>
                </c:pt>
                <c:pt idx="13377">
                  <c:v>43210.114583333401</c:v>
                </c:pt>
                <c:pt idx="13378">
                  <c:v>43210.135416666599</c:v>
                </c:pt>
                <c:pt idx="13379">
                  <c:v>43210.15625</c:v>
                </c:pt>
                <c:pt idx="13380">
                  <c:v>43210.177083333401</c:v>
                </c:pt>
                <c:pt idx="13381">
                  <c:v>43210.197916666599</c:v>
                </c:pt>
                <c:pt idx="13382">
                  <c:v>43210.21875</c:v>
                </c:pt>
                <c:pt idx="13383">
                  <c:v>43210.239583333401</c:v>
                </c:pt>
                <c:pt idx="13384">
                  <c:v>43210.260416666599</c:v>
                </c:pt>
                <c:pt idx="13385">
                  <c:v>43210.28125</c:v>
                </c:pt>
                <c:pt idx="13386">
                  <c:v>43210.302083333401</c:v>
                </c:pt>
                <c:pt idx="13387">
                  <c:v>43210.322916666599</c:v>
                </c:pt>
                <c:pt idx="13388">
                  <c:v>43210.34375</c:v>
                </c:pt>
                <c:pt idx="13389">
                  <c:v>43210.364583333401</c:v>
                </c:pt>
                <c:pt idx="13390">
                  <c:v>43210.385416666599</c:v>
                </c:pt>
                <c:pt idx="13391">
                  <c:v>43210.40625</c:v>
                </c:pt>
                <c:pt idx="13392">
                  <c:v>43210.427083333401</c:v>
                </c:pt>
                <c:pt idx="13393">
                  <c:v>43210.447916666599</c:v>
                </c:pt>
                <c:pt idx="13394">
                  <c:v>43210.46875</c:v>
                </c:pt>
                <c:pt idx="13395">
                  <c:v>43210.489583333401</c:v>
                </c:pt>
                <c:pt idx="13396">
                  <c:v>43210.510416666599</c:v>
                </c:pt>
                <c:pt idx="13397">
                  <c:v>43210.53125</c:v>
                </c:pt>
                <c:pt idx="13398">
                  <c:v>43210.552083333401</c:v>
                </c:pt>
                <c:pt idx="13399">
                  <c:v>43210.572916666599</c:v>
                </c:pt>
                <c:pt idx="13400">
                  <c:v>43210.59375</c:v>
                </c:pt>
                <c:pt idx="13401">
                  <c:v>43210.614583333401</c:v>
                </c:pt>
                <c:pt idx="13402">
                  <c:v>43210.635416666599</c:v>
                </c:pt>
                <c:pt idx="13403">
                  <c:v>43210.65625</c:v>
                </c:pt>
                <c:pt idx="13404">
                  <c:v>43210.677083333401</c:v>
                </c:pt>
                <c:pt idx="13405">
                  <c:v>43210.697916666599</c:v>
                </c:pt>
                <c:pt idx="13406">
                  <c:v>43210.71875</c:v>
                </c:pt>
                <c:pt idx="13407">
                  <c:v>43210.739583333401</c:v>
                </c:pt>
                <c:pt idx="13408">
                  <c:v>43210.760416666599</c:v>
                </c:pt>
                <c:pt idx="13409">
                  <c:v>43210.78125</c:v>
                </c:pt>
                <c:pt idx="13410">
                  <c:v>43210.802083333401</c:v>
                </c:pt>
                <c:pt idx="13411">
                  <c:v>43210.822916666599</c:v>
                </c:pt>
                <c:pt idx="13412">
                  <c:v>43210.84375</c:v>
                </c:pt>
                <c:pt idx="13413">
                  <c:v>43210.864583333401</c:v>
                </c:pt>
                <c:pt idx="13414">
                  <c:v>43210.885416666599</c:v>
                </c:pt>
                <c:pt idx="13415">
                  <c:v>43210.90625</c:v>
                </c:pt>
                <c:pt idx="13416">
                  <c:v>43210.927083333401</c:v>
                </c:pt>
                <c:pt idx="13417">
                  <c:v>43210.947916666599</c:v>
                </c:pt>
                <c:pt idx="13418">
                  <c:v>43210.96875</c:v>
                </c:pt>
                <c:pt idx="13419">
                  <c:v>43210.989583333401</c:v>
                </c:pt>
                <c:pt idx="13420">
                  <c:v>43211.010416666599</c:v>
                </c:pt>
                <c:pt idx="13421">
                  <c:v>43211.03125</c:v>
                </c:pt>
                <c:pt idx="13422">
                  <c:v>43211.052083333401</c:v>
                </c:pt>
                <c:pt idx="13423">
                  <c:v>43211.072916666599</c:v>
                </c:pt>
                <c:pt idx="13424">
                  <c:v>43211.09375</c:v>
                </c:pt>
                <c:pt idx="13425">
                  <c:v>43211.114583333401</c:v>
                </c:pt>
                <c:pt idx="13426">
                  <c:v>43211.135416666599</c:v>
                </c:pt>
                <c:pt idx="13427">
                  <c:v>43211.15625</c:v>
                </c:pt>
                <c:pt idx="13428">
                  <c:v>43211.177083333401</c:v>
                </c:pt>
                <c:pt idx="13429">
                  <c:v>43211.197916666599</c:v>
                </c:pt>
                <c:pt idx="13430">
                  <c:v>43211.21875</c:v>
                </c:pt>
                <c:pt idx="13431">
                  <c:v>43211.239583333401</c:v>
                </c:pt>
                <c:pt idx="13432">
                  <c:v>43211.260416666599</c:v>
                </c:pt>
                <c:pt idx="13433">
                  <c:v>43211.28125</c:v>
                </c:pt>
                <c:pt idx="13434">
                  <c:v>43211.302083333401</c:v>
                </c:pt>
                <c:pt idx="13435">
                  <c:v>43211.322916666599</c:v>
                </c:pt>
                <c:pt idx="13436">
                  <c:v>43211.34375</c:v>
                </c:pt>
                <c:pt idx="13437">
                  <c:v>43211.364583333401</c:v>
                </c:pt>
                <c:pt idx="13438">
                  <c:v>43211.385416666599</c:v>
                </c:pt>
                <c:pt idx="13439">
                  <c:v>43211.40625</c:v>
                </c:pt>
                <c:pt idx="13440">
                  <c:v>43211.427083333401</c:v>
                </c:pt>
                <c:pt idx="13441">
                  <c:v>43211.447916666599</c:v>
                </c:pt>
                <c:pt idx="13442">
                  <c:v>43211.46875</c:v>
                </c:pt>
                <c:pt idx="13443">
                  <c:v>43211.489583333401</c:v>
                </c:pt>
                <c:pt idx="13444">
                  <c:v>43211.510416666599</c:v>
                </c:pt>
                <c:pt idx="13445">
                  <c:v>43211.53125</c:v>
                </c:pt>
                <c:pt idx="13446">
                  <c:v>43211.552083333401</c:v>
                </c:pt>
                <c:pt idx="13447">
                  <c:v>43211.572916666599</c:v>
                </c:pt>
                <c:pt idx="13448">
                  <c:v>43211.59375</c:v>
                </c:pt>
                <c:pt idx="13449">
                  <c:v>43211.614583333401</c:v>
                </c:pt>
                <c:pt idx="13450">
                  <c:v>43211.635416666599</c:v>
                </c:pt>
                <c:pt idx="13451">
                  <c:v>43211.65625</c:v>
                </c:pt>
                <c:pt idx="13452">
                  <c:v>43211.677083333401</c:v>
                </c:pt>
                <c:pt idx="13453">
                  <c:v>43211.697916666599</c:v>
                </c:pt>
                <c:pt idx="13454">
                  <c:v>43211.71875</c:v>
                </c:pt>
                <c:pt idx="13455">
                  <c:v>43211.739583333401</c:v>
                </c:pt>
                <c:pt idx="13456">
                  <c:v>43211.760416666599</c:v>
                </c:pt>
                <c:pt idx="13457">
                  <c:v>43211.78125</c:v>
                </c:pt>
                <c:pt idx="13458">
                  <c:v>43211.802083333401</c:v>
                </c:pt>
                <c:pt idx="13459">
                  <c:v>43211.822916666599</c:v>
                </c:pt>
                <c:pt idx="13460">
                  <c:v>43211.84375</c:v>
                </c:pt>
                <c:pt idx="13461">
                  <c:v>43211.864583333401</c:v>
                </c:pt>
                <c:pt idx="13462">
                  <c:v>43211.885416666599</c:v>
                </c:pt>
                <c:pt idx="13463">
                  <c:v>43211.90625</c:v>
                </c:pt>
                <c:pt idx="13464">
                  <c:v>43211.927083333401</c:v>
                </c:pt>
                <c:pt idx="13465">
                  <c:v>43211.947916666599</c:v>
                </c:pt>
                <c:pt idx="13466">
                  <c:v>43211.96875</c:v>
                </c:pt>
                <c:pt idx="13467">
                  <c:v>43211.989583333401</c:v>
                </c:pt>
                <c:pt idx="13468">
                  <c:v>43212.010416666599</c:v>
                </c:pt>
                <c:pt idx="13469">
                  <c:v>43212.03125</c:v>
                </c:pt>
                <c:pt idx="13470">
                  <c:v>43212.052083333401</c:v>
                </c:pt>
                <c:pt idx="13471">
                  <c:v>43212.072916666599</c:v>
                </c:pt>
                <c:pt idx="13472">
                  <c:v>43212.09375</c:v>
                </c:pt>
                <c:pt idx="13473">
                  <c:v>43212.114583333401</c:v>
                </c:pt>
                <c:pt idx="13474">
                  <c:v>43212.135416666599</c:v>
                </c:pt>
                <c:pt idx="13475">
                  <c:v>43212.15625</c:v>
                </c:pt>
                <c:pt idx="13476">
                  <c:v>43212.177083333401</c:v>
                </c:pt>
                <c:pt idx="13477">
                  <c:v>43212.197916666599</c:v>
                </c:pt>
                <c:pt idx="13478">
                  <c:v>43212.21875</c:v>
                </c:pt>
                <c:pt idx="13479">
                  <c:v>43212.239583333401</c:v>
                </c:pt>
                <c:pt idx="13480">
                  <c:v>43212.260416666599</c:v>
                </c:pt>
                <c:pt idx="13481">
                  <c:v>43212.28125</c:v>
                </c:pt>
                <c:pt idx="13482">
                  <c:v>43212.302083333401</c:v>
                </c:pt>
                <c:pt idx="13483">
                  <c:v>43212.322916666599</c:v>
                </c:pt>
                <c:pt idx="13484">
                  <c:v>43212.34375</c:v>
                </c:pt>
                <c:pt idx="13485">
                  <c:v>43212.364583333401</c:v>
                </c:pt>
                <c:pt idx="13486">
                  <c:v>43212.385416666599</c:v>
                </c:pt>
                <c:pt idx="13487">
                  <c:v>43212.40625</c:v>
                </c:pt>
                <c:pt idx="13488">
                  <c:v>43212.427083333401</c:v>
                </c:pt>
                <c:pt idx="13489">
                  <c:v>43212.447916666599</c:v>
                </c:pt>
                <c:pt idx="13490">
                  <c:v>43212.46875</c:v>
                </c:pt>
                <c:pt idx="13491">
                  <c:v>43212.489583333401</c:v>
                </c:pt>
                <c:pt idx="13492">
                  <c:v>43212.510416666599</c:v>
                </c:pt>
                <c:pt idx="13493">
                  <c:v>43212.53125</c:v>
                </c:pt>
                <c:pt idx="13494">
                  <c:v>43212.552083333401</c:v>
                </c:pt>
                <c:pt idx="13495">
                  <c:v>43212.572916666599</c:v>
                </c:pt>
                <c:pt idx="13496">
                  <c:v>43212.59375</c:v>
                </c:pt>
                <c:pt idx="13497">
                  <c:v>43212.614583333401</c:v>
                </c:pt>
                <c:pt idx="13498">
                  <c:v>43212.635416666599</c:v>
                </c:pt>
                <c:pt idx="13499">
                  <c:v>43212.65625</c:v>
                </c:pt>
                <c:pt idx="13500">
                  <c:v>43212.677083333401</c:v>
                </c:pt>
                <c:pt idx="13501">
                  <c:v>43212.697916666599</c:v>
                </c:pt>
                <c:pt idx="13502">
                  <c:v>43212.71875</c:v>
                </c:pt>
                <c:pt idx="13503">
                  <c:v>43212.739583333401</c:v>
                </c:pt>
                <c:pt idx="13504">
                  <c:v>43212.760416666599</c:v>
                </c:pt>
                <c:pt idx="13505">
                  <c:v>43212.78125</c:v>
                </c:pt>
                <c:pt idx="13506">
                  <c:v>43212.802083333401</c:v>
                </c:pt>
                <c:pt idx="13507">
                  <c:v>43212.822916666599</c:v>
                </c:pt>
                <c:pt idx="13508">
                  <c:v>43212.84375</c:v>
                </c:pt>
                <c:pt idx="13509">
                  <c:v>43212.864583333401</c:v>
                </c:pt>
                <c:pt idx="13510">
                  <c:v>43212.885416666599</c:v>
                </c:pt>
                <c:pt idx="13511">
                  <c:v>43212.90625</c:v>
                </c:pt>
                <c:pt idx="13512">
                  <c:v>43212.927083333401</c:v>
                </c:pt>
                <c:pt idx="13513">
                  <c:v>43212.947916666599</c:v>
                </c:pt>
                <c:pt idx="13514">
                  <c:v>43212.96875</c:v>
                </c:pt>
                <c:pt idx="13515">
                  <c:v>43212.989583333401</c:v>
                </c:pt>
                <c:pt idx="13516">
                  <c:v>43213.010416666599</c:v>
                </c:pt>
                <c:pt idx="13517">
                  <c:v>43213.03125</c:v>
                </c:pt>
                <c:pt idx="13518">
                  <c:v>43213.052083333401</c:v>
                </c:pt>
                <c:pt idx="13519">
                  <c:v>43213.072916666599</c:v>
                </c:pt>
                <c:pt idx="13520">
                  <c:v>43213.09375</c:v>
                </c:pt>
                <c:pt idx="13521">
                  <c:v>43213.114583333401</c:v>
                </c:pt>
                <c:pt idx="13522">
                  <c:v>43213.135416666599</c:v>
                </c:pt>
                <c:pt idx="13523">
                  <c:v>43213.15625</c:v>
                </c:pt>
                <c:pt idx="13524">
                  <c:v>43213.177083333401</c:v>
                </c:pt>
                <c:pt idx="13525">
                  <c:v>43213.197916666599</c:v>
                </c:pt>
                <c:pt idx="13526">
                  <c:v>43213.21875</c:v>
                </c:pt>
                <c:pt idx="13527">
                  <c:v>43213.239583333401</c:v>
                </c:pt>
                <c:pt idx="13528">
                  <c:v>43213.260416666599</c:v>
                </c:pt>
                <c:pt idx="13529">
                  <c:v>43213.28125</c:v>
                </c:pt>
                <c:pt idx="13530">
                  <c:v>43213.302083333401</c:v>
                </c:pt>
                <c:pt idx="13531">
                  <c:v>43213.322916666599</c:v>
                </c:pt>
                <c:pt idx="13532">
                  <c:v>43213.34375</c:v>
                </c:pt>
                <c:pt idx="13533">
                  <c:v>43213.364583333401</c:v>
                </c:pt>
                <c:pt idx="13534">
                  <c:v>43213.385416666599</c:v>
                </c:pt>
                <c:pt idx="13535">
                  <c:v>43213.40625</c:v>
                </c:pt>
                <c:pt idx="13536">
                  <c:v>43213.427083333401</c:v>
                </c:pt>
                <c:pt idx="13537">
                  <c:v>43213.447916666599</c:v>
                </c:pt>
                <c:pt idx="13538">
                  <c:v>43213.46875</c:v>
                </c:pt>
                <c:pt idx="13539">
                  <c:v>43213.489583333401</c:v>
                </c:pt>
                <c:pt idx="13540">
                  <c:v>43213.510416666599</c:v>
                </c:pt>
                <c:pt idx="13541">
                  <c:v>43213.53125</c:v>
                </c:pt>
                <c:pt idx="13542">
                  <c:v>43213.552083333401</c:v>
                </c:pt>
                <c:pt idx="13543">
                  <c:v>43213.572916666599</c:v>
                </c:pt>
                <c:pt idx="13544">
                  <c:v>43213.59375</c:v>
                </c:pt>
                <c:pt idx="13545">
                  <c:v>43213.614583333401</c:v>
                </c:pt>
                <c:pt idx="13546">
                  <c:v>43213.635416666599</c:v>
                </c:pt>
                <c:pt idx="13547">
                  <c:v>43213.65625</c:v>
                </c:pt>
                <c:pt idx="13548">
                  <c:v>43213.677083333401</c:v>
                </c:pt>
                <c:pt idx="13549">
                  <c:v>43213.697916666599</c:v>
                </c:pt>
                <c:pt idx="13550">
                  <c:v>43213.71875</c:v>
                </c:pt>
                <c:pt idx="13551">
                  <c:v>43213.739583333401</c:v>
                </c:pt>
                <c:pt idx="13552">
                  <c:v>43213.760416666599</c:v>
                </c:pt>
                <c:pt idx="13553">
                  <c:v>43213.78125</c:v>
                </c:pt>
                <c:pt idx="13554">
                  <c:v>43213.802083333401</c:v>
                </c:pt>
                <c:pt idx="13555">
                  <c:v>43213.822916666599</c:v>
                </c:pt>
                <c:pt idx="13556">
                  <c:v>43213.84375</c:v>
                </c:pt>
                <c:pt idx="13557">
                  <c:v>43213.864583333401</c:v>
                </c:pt>
                <c:pt idx="13558">
                  <c:v>43213.885416666599</c:v>
                </c:pt>
                <c:pt idx="13559">
                  <c:v>43213.90625</c:v>
                </c:pt>
                <c:pt idx="13560">
                  <c:v>43213.927083333401</c:v>
                </c:pt>
                <c:pt idx="13561">
                  <c:v>43213.947916666599</c:v>
                </c:pt>
                <c:pt idx="13562">
                  <c:v>43213.96875</c:v>
                </c:pt>
                <c:pt idx="13563">
                  <c:v>43213.989583333401</c:v>
                </c:pt>
                <c:pt idx="13564">
                  <c:v>43214.010416666599</c:v>
                </c:pt>
                <c:pt idx="13565">
                  <c:v>43214.03125</c:v>
                </c:pt>
                <c:pt idx="13566">
                  <c:v>43214.052083333401</c:v>
                </c:pt>
                <c:pt idx="13567">
                  <c:v>43214.072916666599</c:v>
                </c:pt>
                <c:pt idx="13568">
                  <c:v>43214.09375</c:v>
                </c:pt>
                <c:pt idx="13569">
                  <c:v>43214.114583333401</c:v>
                </c:pt>
                <c:pt idx="13570">
                  <c:v>43214.135416666599</c:v>
                </c:pt>
                <c:pt idx="13571">
                  <c:v>43214.15625</c:v>
                </c:pt>
                <c:pt idx="13572">
                  <c:v>43214.177083333401</c:v>
                </c:pt>
                <c:pt idx="13573">
                  <c:v>43214.197916666599</c:v>
                </c:pt>
                <c:pt idx="13574">
                  <c:v>43214.21875</c:v>
                </c:pt>
                <c:pt idx="13575">
                  <c:v>43214.239583333401</c:v>
                </c:pt>
                <c:pt idx="13576">
                  <c:v>43214.260416666599</c:v>
                </c:pt>
                <c:pt idx="13577">
                  <c:v>43214.28125</c:v>
                </c:pt>
                <c:pt idx="13578">
                  <c:v>43214.302083333401</c:v>
                </c:pt>
                <c:pt idx="13579">
                  <c:v>43214.322916666599</c:v>
                </c:pt>
                <c:pt idx="13580">
                  <c:v>43214.34375</c:v>
                </c:pt>
                <c:pt idx="13581">
                  <c:v>43214.364583333401</c:v>
                </c:pt>
                <c:pt idx="13582">
                  <c:v>43214.385416666599</c:v>
                </c:pt>
                <c:pt idx="13583">
                  <c:v>43214.40625</c:v>
                </c:pt>
                <c:pt idx="13584">
                  <c:v>43214.427083333401</c:v>
                </c:pt>
                <c:pt idx="13585">
                  <c:v>43214.447916666599</c:v>
                </c:pt>
                <c:pt idx="13586">
                  <c:v>43214.46875</c:v>
                </c:pt>
                <c:pt idx="13587">
                  <c:v>43214.489583333401</c:v>
                </c:pt>
                <c:pt idx="13588">
                  <c:v>43214.510416666599</c:v>
                </c:pt>
                <c:pt idx="13589">
                  <c:v>43214.53125</c:v>
                </c:pt>
                <c:pt idx="13590">
                  <c:v>43214.552083333401</c:v>
                </c:pt>
                <c:pt idx="13591">
                  <c:v>43214.572916666599</c:v>
                </c:pt>
                <c:pt idx="13592">
                  <c:v>43214.59375</c:v>
                </c:pt>
                <c:pt idx="13593">
                  <c:v>43214.614583333401</c:v>
                </c:pt>
                <c:pt idx="13594">
                  <c:v>43214.635416666599</c:v>
                </c:pt>
                <c:pt idx="13595">
                  <c:v>43214.65625</c:v>
                </c:pt>
                <c:pt idx="13596">
                  <c:v>43214.677083333401</c:v>
                </c:pt>
                <c:pt idx="13597">
                  <c:v>43214.697916666599</c:v>
                </c:pt>
                <c:pt idx="13598">
                  <c:v>43214.71875</c:v>
                </c:pt>
                <c:pt idx="13599">
                  <c:v>43214.739583333401</c:v>
                </c:pt>
                <c:pt idx="13600">
                  <c:v>43214.760416666599</c:v>
                </c:pt>
                <c:pt idx="13601">
                  <c:v>43214.78125</c:v>
                </c:pt>
                <c:pt idx="13602">
                  <c:v>43214.802083333401</c:v>
                </c:pt>
                <c:pt idx="13603">
                  <c:v>43214.822916666599</c:v>
                </c:pt>
                <c:pt idx="13604">
                  <c:v>43214.84375</c:v>
                </c:pt>
                <c:pt idx="13605">
                  <c:v>43214.864583333401</c:v>
                </c:pt>
                <c:pt idx="13606">
                  <c:v>43214.885416666599</c:v>
                </c:pt>
                <c:pt idx="13607">
                  <c:v>43214.90625</c:v>
                </c:pt>
                <c:pt idx="13608">
                  <c:v>43214.927083333401</c:v>
                </c:pt>
                <c:pt idx="13609">
                  <c:v>43214.947916666599</c:v>
                </c:pt>
                <c:pt idx="13610">
                  <c:v>43214.96875</c:v>
                </c:pt>
                <c:pt idx="13611">
                  <c:v>43214.989583333401</c:v>
                </c:pt>
                <c:pt idx="13612">
                  <c:v>43215.010416666599</c:v>
                </c:pt>
                <c:pt idx="13613">
                  <c:v>43215.03125</c:v>
                </c:pt>
                <c:pt idx="13614">
                  <c:v>43215.052083333401</c:v>
                </c:pt>
                <c:pt idx="13615">
                  <c:v>43215.072916666599</c:v>
                </c:pt>
                <c:pt idx="13616">
                  <c:v>43215.09375</c:v>
                </c:pt>
                <c:pt idx="13617">
                  <c:v>43215.114583333401</c:v>
                </c:pt>
                <c:pt idx="13618">
                  <c:v>43215.135416666599</c:v>
                </c:pt>
                <c:pt idx="13619">
                  <c:v>43215.15625</c:v>
                </c:pt>
                <c:pt idx="13620">
                  <c:v>43215.177083333401</c:v>
                </c:pt>
                <c:pt idx="13621">
                  <c:v>43215.197916666599</c:v>
                </c:pt>
                <c:pt idx="13622">
                  <c:v>43215.21875</c:v>
                </c:pt>
                <c:pt idx="13623">
                  <c:v>43215.239583333401</c:v>
                </c:pt>
                <c:pt idx="13624">
                  <c:v>43215.260416666599</c:v>
                </c:pt>
                <c:pt idx="13625">
                  <c:v>43215.28125</c:v>
                </c:pt>
                <c:pt idx="13626">
                  <c:v>43215.302083333401</c:v>
                </c:pt>
                <c:pt idx="13627">
                  <c:v>43215.322916666599</c:v>
                </c:pt>
                <c:pt idx="13628">
                  <c:v>43215.34375</c:v>
                </c:pt>
                <c:pt idx="13629">
                  <c:v>43215.364583333401</c:v>
                </c:pt>
                <c:pt idx="13630">
                  <c:v>43215.385416666599</c:v>
                </c:pt>
                <c:pt idx="13631">
                  <c:v>43215.40625</c:v>
                </c:pt>
                <c:pt idx="13632">
                  <c:v>43215.427083333401</c:v>
                </c:pt>
                <c:pt idx="13633">
                  <c:v>43215.447916666599</c:v>
                </c:pt>
                <c:pt idx="13634">
                  <c:v>43215.46875</c:v>
                </c:pt>
                <c:pt idx="13635">
                  <c:v>43215.489583333401</c:v>
                </c:pt>
                <c:pt idx="13636">
                  <c:v>43215.510416666599</c:v>
                </c:pt>
                <c:pt idx="13637">
                  <c:v>43215.53125</c:v>
                </c:pt>
                <c:pt idx="13638">
                  <c:v>43215.552083333401</c:v>
                </c:pt>
                <c:pt idx="13639">
                  <c:v>43215.572916666599</c:v>
                </c:pt>
                <c:pt idx="13640">
                  <c:v>43215.59375</c:v>
                </c:pt>
                <c:pt idx="13641">
                  <c:v>43215.614583333401</c:v>
                </c:pt>
                <c:pt idx="13642">
                  <c:v>43215.635416666599</c:v>
                </c:pt>
                <c:pt idx="13643">
                  <c:v>43215.65625</c:v>
                </c:pt>
                <c:pt idx="13644">
                  <c:v>43215.677083333401</c:v>
                </c:pt>
                <c:pt idx="13645">
                  <c:v>43215.697916666599</c:v>
                </c:pt>
                <c:pt idx="13646">
                  <c:v>43215.71875</c:v>
                </c:pt>
                <c:pt idx="13647">
                  <c:v>43215.739583333401</c:v>
                </c:pt>
                <c:pt idx="13648">
                  <c:v>43215.760416666599</c:v>
                </c:pt>
                <c:pt idx="13649">
                  <c:v>43215.78125</c:v>
                </c:pt>
                <c:pt idx="13650">
                  <c:v>43215.802083333401</c:v>
                </c:pt>
                <c:pt idx="13651">
                  <c:v>43215.822916666599</c:v>
                </c:pt>
                <c:pt idx="13652">
                  <c:v>43215.84375</c:v>
                </c:pt>
                <c:pt idx="13653">
                  <c:v>43215.864583333401</c:v>
                </c:pt>
                <c:pt idx="13654">
                  <c:v>43215.885416666599</c:v>
                </c:pt>
                <c:pt idx="13655">
                  <c:v>43215.90625</c:v>
                </c:pt>
                <c:pt idx="13656">
                  <c:v>43215.927083333401</c:v>
                </c:pt>
                <c:pt idx="13657">
                  <c:v>43215.947916666599</c:v>
                </c:pt>
                <c:pt idx="13658">
                  <c:v>43215.96875</c:v>
                </c:pt>
                <c:pt idx="13659">
                  <c:v>43215.989583333401</c:v>
                </c:pt>
                <c:pt idx="13660">
                  <c:v>43216.010416666599</c:v>
                </c:pt>
                <c:pt idx="13661">
                  <c:v>43216.03125</c:v>
                </c:pt>
                <c:pt idx="13662">
                  <c:v>43216.052083333401</c:v>
                </c:pt>
                <c:pt idx="13663">
                  <c:v>43216.072916666599</c:v>
                </c:pt>
                <c:pt idx="13664">
                  <c:v>43216.09375</c:v>
                </c:pt>
                <c:pt idx="13665">
                  <c:v>43216.114583333401</c:v>
                </c:pt>
                <c:pt idx="13666">
                  <c:v>43216.135416666599</c:v>
                </c:pt>
                <c:pt idx="13667">
                  <c:v>43216.15625</c:v>
                </c:pt>
                <c:pt idx="13668">
                  <c:v>43216.177083333401</c:v>
                </c:pt>
                <c:pt idx="13669">
                  <c:v>43216.197916666599</c:v>
                </c:pt>
                <c:pt idx="13670">
                  <c:v>43216.21875</c:v>
                </c:pt>
                <c:pt idx="13671">
                  <c:v>43216.239583333401</c:v>
                </c:pt>
                <c:pt idx="13672">
                  <c:v>43216.260416666599</c:v>
                </c:pt>
                <c:pt idx="13673">
                  <c:v>43216.28125</c:v>
                </c:pt>
                <c:pt idx="13674">
                  <c:v>43216.302083333401</c:v>
                </c:pt>
                <c:pt idx="13675">
                  <c:v>43216.322916666599</c:v>
                </c:pt>
                <c:pt idx="13676">
                  <c:v>43216.34375</c:v>
                </c:pt>
                <c:pt idx="13677">
                  <c:v>43216.364583333401</c:v>
                </c:pt>
                <c:pt idx="13678">
                  <c:v>43216.385416666599</c:v>
                </c:pt>
                <c:pt idx="13679">
                  <c:v>43216.40625</c:v>
                </c:pt>
                <c:pt idx="13680">
                  <c:v>43216.427083333401</c:v>
                </c:pt>
                <c:pt idx="13681">
                  <c:v>43216.447916666599</c:v>
                </c:pt>
                <c:pt idx="13682">
                  <c:v>43216.46875</c:v>
                </c:pt>
                <c:pt idx="13683">
                  <c:v>43216.489583333401</c:v>
                </c:pt>
                <c:pt idx="13684">
                  <c:v>43216.510416666599</c:v>
                </c:pt>
                <c:pt idx="13685">
                  <c:v>43216.53125</c:v>
                </c:pt>
                <c:pt idx="13686">
                  <c:v>43216.552083333401</c:v>
                </c:pt>
                <c:pt idx="13687">
                  <c:v>43216.572916666599</c:v>
                </c:pt>
                <c:pt idx="13688">
                  <c:v>43216.59375</c:v>
                </c:pt>
                <c:pt idx="13689">
                  <c:v>43216.614583333401</c:v>
                </c:pt>
                <c:pt idx="13690">
                  <c:v>43216.635416666599</c:v>
                </c:pt>
                <c:pt idx="13691">
                  <c:v>43216.65625</c:v>
                </c:pt>
                <c:pt idx="13692">
                  <c:v>43216.677083333401</c:v>
                </c:pt>
                <c:pt idx="13693">
                  <c:v>43216.697916666599</c:v>
                </c:pt>
                <c:pt idx="13694">
                  <c:v>43216.71875</c:v>
                </c:pt>
                <c:pt idx="13695">
                  <c:v>43216.739583333401</c:v>
                </c:pt>
                <c:pt idx="13696">
                  <c:v>43216.760416666599</c:v>
                </c:pt>
                <c:pt idx="13697">
                  <c:v>43216.78125</c:v>
                </c:pt>
                <c:pt idx="13698">
                  <c:v>43216.802083333401</c:v>
                </c:pt>
                <c:pt idx="13699">
                  <c:v>43216.822916666599</c:v>
                </c:pt>
                <c:pt idx="13700">
                  <c:v>43216.84375</c:v>
                </c:pt>
                <c:pt idx="13701">
                  <c:v>43216.864583333401</c:v>
                </c:pt>
                <c:pt idx="13702">
                  <c:v>43216.885416666599</c:v>
                </c:pt>
                <c:pt idx="13703">
                  <c:v>43216.90625</c:v>
                </c:pt>
                <c:pt idx="13704">
                  <c:v>43216.927083333401</c:v>
                </c:pt>
                <c:pt idx="13705">
                  <c:v>43216.947916666599</c:v>
                </c:pt>
                <c:pt idx="13706">
                  <c:v>43216.96875</c:v>
                </c:pt>
                <c:pt idx="13707">
                  <c:v>43216.989583333401</c:v>
                </c:pt>
                <c:pt idx="13708">
                  <c:v>43217.010416666599</c:v>
                </c:pt>
                <c:pt idx="13709">
                  <c:v>43217.03125</c:v>
                </c:pt>
                <c:pt idx="13710">
                  <c:v>43217.052083333401</c:v>
                </c:pt>
                <c:pt idx="13711">
                  <c:v>43217.072916666599</c:v>
                </c:pt>
                <c:pt idx="13712">
                  <c:v>43217.09375</c:v>
                </c:pt>
                <c:pt idx="13713">
                  <c:v>43217.114583333401</c:v>
                </c:pt>
                <c:pt idx="13714">
                  <c:v>43217.135416666599</c:v>
                </c:pt>
                <c:pt idx="13715">
                  <c:v>43217.15625</c:v>
                </c:pt>
                <c:pt idx="13716">
                  <c:v>43217.177083333401</c:v>
                </c:pt>
                <c:pt idx="13717">
                  <c:v>43217.197916666599</c:v>
                </c:pt>
                <c:pt idx="13718">
                  <c:v>43217.21875</c:v>
                </c:pt>
                <c:pt idx="13719">
                  <c:v>43217.239583333401</c:v>
                </c:pt>
                <c:pt idx="13720">
                  <c:v>43217.260416666599</c:v>
                </c:pt>
                <c:pt idx="13721">
                  <c:v>43217.28125</c:v>
                </c:pt>
                <c:pt idx="13722">
                  <c:v>43217.302083333401</c:v>
                </c:pt>
                <c:pt idx="13723">
                  <c:v>43217.322916666599</c:v>
                </c:pt>
                <c:pt idx="13724">
                  <c:v>43217.34375</c:v>
                </c:pt>
                <c:pt idx="13725">
                  <c:v>43217.364583333401</c:v>
                </c:pt>
                <c:pt idx="13726">
                  <c:v>43217.385416666599</c:v>
                </c:pt>
                <c:pt idx="13727">
                  <c:v>43217.40625</c:v>
                </c:pt>
                <c:pt idx="13728">
                  <c:v>43217.427083333401</c:v>
                </c:pt>
                <c:pt idx="13729">
                  <c:v>43217.447916666599</c:v>
                </c:pt>
                <c:pt idx="13730">
                  <c:v>43217.46875</c:v>
                </c:pt>
                <c:pt idx="13731">
                  <c:v>43217.489583333401</c:v>
                </c:pt>
                <c:pt idx="13732">
                  <c:v>43217.510416666599</c:v>
                </c:pt>
                <c:pt idx="13733">
                  <c:v>43217.53125</c:v>
                </c:pt>
                <c:pt idx="13734">
                  <c:v>43217.552083333401</c:v>
                </c:pt>
                <c:pt idx="13735">
                  <c:v>43217.572916666599</c:v>
                </c:pt>
                <c:pt idx="13736">
                  <c:v>43217.59375</c:v>
                </c:pt>
                <c:pt idx="13737">
                  <c:v>43217.614583333401</c:v>
                </c:pt>
                <c:pt idx="13738">
                  <c:v>43217.635416666599</c:v>
                </c:pt>
                <c:pt idx="13739">
                  <c:v>43217.65625</c:v>
                </c:pt>
                <c:pt idx="13740">
                  <c:v>43217.677083333401</c:v>
                </c:pt>
                <c:pt idx="13741">
                  <c:v>43217.697916666599</c:v>
                </c:pt>
                <c:pt idx="13742">
                  <c:v>43217.71875</c:v>
                </c:pt>
                <c:pt idx="13743">
                  <c:v>43217.739583333401</c:v>
                </c:pt>
                <c:pt idx="13744">
                  <c:v>43217.760416666599</c:v>
                </c:pt>
                <c:pt idx="13745">
                  <c:v>43217.78125</c:v>
                </c:pt>
                <c:pt idx="13746">
                  <c:v>43217.802083333401</c:v>
                </c:pt>
                <c:pt idx="13747">
                  <c:v>43217.822916666599</c:v>
                </c:pt>
                <c:pt idx="13748">
                  <c:v>43217.84375</c:v>
                </c:pt>
                <c:pt idx="13749">
                  <c:v>43217.864583333401</c:v>
                </c:pt>
                <c:pt idx="13750">
                  <c:v>43217.885416666599</c:v>
                </c:pt>
                <c:pt idx="13751">
                  <c:v>43217.90625</c:v>
                </c:pt>
                <c:pt idx="13752">
                  <c:v>43217.927083333401</c:v>
                </c:pt>
                <c:pt idx="13753">
                  <c:v>43217.947916666599</c:v>
                </c:pt>
                <c:pt idx="13754">
                  <c:v>43217.96875</c:v>
                </c:pt>
                <c:pt idx="13755">
                  <c:v>43217.989583333401</c:v>
                </c:pt>
                <c:pt idx="13756">
                  <c:v>43218.010416666599</c:v>
                </c:pt>
                <c:pt idx="13757">
                  <c:v>43218.03125</c:v>
                </c:pt>
                <c:pt idx="13758">
                  <c:v>43218.052083333401</c:v>
                </c:pt>
                <c:pt idx="13759">
                  <c:v>43218.072916666599</c:v>
                </c:pt>
                <c:pt idx="13760">
                  <c:v>43218.09375</c:v>
                </c:pt>
                <c:pt idx="13761">
                  <c:v>43218.114583333401</c:v>
                </c:pt>
                <c:pt idx="13762">
                  <c:v>43218.135416666599</c:v>
                </c:pt>
                <c:pt idx="13763">
                  <c:v>43218.15625</c:v>
                </c:pt>
                <c:pt idx="13764">
                  <c:v>43218.177083333401</c:v>
                </c:pt>
                <c:pt idx="13765">
                  <c:v>43218.197916666599</c:v>
                </c:pt>
                <c:pt idx="13766">
                  <c:v>43218.21875</c:v>
                </c:pt>
                <c:pt idx="13767">
                  <c:v>43218.239583333401</c:v>
                </c:pt>
                <c:pt idx="13768">
                  <c:v>43218.260416666599</c:v>
                </c:pt>
                <c:pt idx="13769">
                  <c:v>43218.28125</c:v>
                </c:pt>
                <c:pt idx="13770">
                  <c:v>43218.302083333401</c:v>
                </c:pt>
                <c:pt idx="13771">
                  <c:v>43218.322916666599</c:v>
                </c:pt>
                <c:pt idx="13772">
                  <c:v>43218.34375</c:v>
                </c:pt>
                <c:pt idx="13773">
                  <c:v>43218.364583333401</c:v>
                </c:pt>
                <c:pt idx="13774">
                  <c:v>43218.385416666599</c:v>
                </c:pt>
                <c:pt idx="13775">
                  <c:v>43218.40625</c:v>
                </c:pt>
                <c:pt idx="13776">
                  <c:v>43218.427083333401</c:v>
                </c:pt>
                <c:pt idx="13777">
                  <c:v>43218.447916666599</c:v>
                </c:pt>
                <c:pt idx="13778">
                  <c:v>43218.46875</c:v>
                </c:pt>
                <c:pt idx="13779">
                  <c:v>43218.489583333401</c:v>
                </c:pt>
                <c:pt idx="13780">
                  <c:v>43218.510416666599</c:v>
                </c:pt>
                <c:pt idx="13781">
                  <c:v>43218.53125</c:v>
                </c:pt>
                <c:pt idx="13782">
                  <c:v>43218.552083333401</c:v>
                </c:pt>
                <c:pt idx="13783">
                  <c:v>43218.572916666599</c:v>
                </c:pt>
                <c:pt idx="13784">
                  <c:v>43218.59375</c:v>
                </c:pt>
                <c:pt idx="13785">
                  <c:v>43218.614583333401</c:v>
                </c:pt>
                <c:pt idx="13786">
                  <c:v>43218.635416666599</c:v>
                </c:pt>
                <c:pt idx="13787">
                  <c:v>43218.65625</c:v>
                </c:pt>
                <c:pt idx="13788">
                  <c:v>43218.677083333401</c:v>
                </c:pt>
                <c:pt idx="13789">
                  <c:v>43218.697916666599</c:v>
                </c:pt>
                <c:pt idx="13790">
                  <c:v>43218.71875</c:v>
                </c:pt>
                <c:pt idx="13791">
                  <c:v>43218.739583333401</c:v>
                </c:pt>
                <c:pt idx="13792">
                  <c:v>43218.760416666599</c:v>
                </c:pt>
                <c:pt idx="13793">
                  <c:v>43218.78125</c:v>
                </c:pt>
                <c:pt idx="13794">
                  <c:v>43218.802083333401</c:v>
                </c:pt>
                <c:pt idx="13795">
                  <c:v>43218.822916666599</c:v>
                </c:pt>
                <c:pt idx="13796">
                  <c:v>43218.84375</c:v>
                </c:pt>
                <c:pt idx="13797">
                  <c:v>43218.864583333401</c:v>
                </c:pt>
                <c:pt idx="13798">
                  <c:v>43218.885416666599</c:v>
                </c:pt>
                <c:pt idx="13799">
                  <c:v>43218.90625</c:v>
                </c:pt>
                <c:pt idx="13800">
                  <c:v>43218.927083333401</c:v>
                </c:pt>
                <c:pt idx="13801">
                  <c:v>43218.947916666599</c:v>
                </c:pt>
                <c:pt idx="13802">
                  <c:v>43218.96875</c:v>
                </c:pt>
                <c:pt idx="13803">
                  <c:v>43218.989583333401</c:v>
                </c:pt>
                <c:pt idx="13804">
                  <c:v>43219.010416666599</c:v>
                </c:pt>
                <c:pt idx="13805">
                  <c:v>43219.03125</c:v>
                </c:pt>
                <c:pt idx="13806">
                  <c:v>43219.052083333401</c:v>
                </c:pt>
                <c:pt idx="13807">
                  <c:v>43219.072916666599</c:v>
                </c:pt>
                <c:pt idx="13808">
                  <c:v>43219.09375</c:v>
                </c:pt>
                <c:pt idx="13809">
                  <c:v>43219.114583333401</c:v>
                </c:pt>
                <c:pt idx="13810">
                  <c:v>43219.135416666599</c:v>
                </c:pt>
                <c:pt idx="13811">
                  <c:v>43219.15625</c:v>
                </c:pt>
                <c:pt idx="13812">
                  <c:v>43219.177083333401</c:v>
                </c:pt>
                <c:pt idx="13813">
                  <c:v>43219.197916666599</c:v>
                </c:pt>
                <c:pt idx="13814">
                  <c:v>43219.21875</c:v>
                </c:pt>
                <c:pt idx="13815">
                  <c:v>43219.239583333401</c:v>
                </c:pt>
                <c:pt idx="13816">
                  <c:v>43219.260416666599</c:v>
                </c:pt>
                <c:pt idx="13817">
                  <c:v>43219.28125</c:v>
                </c:pt>
                <c:pt idx="13818">
                  <c:v>43219.302083333401</c:v>
                </c:pt>
                <c:pt idx="13819">
                  <c:v>43219.322916666599</c:v>
                </c:pt>
                <c:pt idx="13820">
                  <c:v>43219.34375</c:v>
                </c:pt>
                <c:pt idx="13821">
                  <c:v>43219.364583333401</c:v>
                </c:pt>
                <c:pt idx="13822">
                  <c:v>43219.385416666599</c:v>
                </c:pt>
                <c:pt idx="13823">
                  <c:v>43219.40625</c:v>
                </c:pt>
                <c:pt idx="13824">
                  <c:v>43219.427083333401</c:v>
                </c:pt>
                <c:pt idx="13825">
                  <c:v>43219.447916666599</c:v>
                </c:pt>
                <c:pt idx="13826">
                  <c:v>43219.46875</c:v>
                </c:pt>
                <c:pt idx="13827">
                  <c:v>43219.489583333401</c:v>
                </c:pt>
                <c:pt idx="13828">
                  <c:v>43219.510416666599</c:v>
                </c:pt>
                <c:pt idx="13829">
                  <c:v>43219.53125</c:v>
                </c:pt>
                <c:pt idx="13830">
                  <c:v>43219.552083333401</c:v>
                </c:pt>
                <c:pt idx="13831">
                  <c:v>43219.572916666599</c:v>
                </c:pt>
                <c:pt idx="13832">
                  <c:v>43219.59375</c:v>
                </c:pt>
                <c:pt idx="13833">
                  <c:v>43219.614583333401</c:v>
                </c:pt>
                <c:pt idx="13834">
                  <c:v>43219.635416666599</c:v>
                </c:pt>
                <c:pt idx="13835">
                  <c:v>43219.65625</c:v>
                </c:pt>
                <c:pt idx="13836">
                  <c:v>43219.677083333401</c:v>
                </c:pt>
                <c:pt idx="13837">
                  <c:v>43219.697916666599</c:v>
                </c:pt>
                <c:pt idx="13838">
                  <c:v>43219.71875</c:v>
                </c:pt>
                <c:pt idx="13839">
                  <c:v>43219.739583333401</c:v>
                </c:pt>
                <c:pt idx="13840">
                  <c:v>43219.760416666599</c:v>
                </c:pt>
                <c:pt idx="13841">
                  <c:v>43219.78125</c:v>
                </c:pt>
                <c:pt idx="13842">
                  <c:v>43219.802083333401</c:v>
                </c:pt>
                <c:pt idx="13843">
                  <c:v>43219.822916666599</c:v>
                </c:pt>
                <c:pt idx="13844">
                  <c:v>43219.84375</c:v>
                </c:pt>
                <c:pt idx="13845">
                  <c:v>43219.864583333401</c:v>
                </c:pt>
                <c:pt idx="13846">
                  <c:v>43219.885416666599</c:v>
                </c:pt>
                <c:pt idx="13847">
                  <c:v>43219.90625</c:v>
                </c:pt>
                <c:pt idx="13848">
                  <c:v>43219.927083333401</c:v>
                </c:pt>
                <c:pt idx="13849">
                  <c:v>43219.947916666599</c:v>
                </c:pt>
                <c:pt idx="13850">
                  <c:v>43219.96875</c:v>
                </c:pt>
                <c:pt idx="13851">
                  <c:v>43219.989583333401</c:v>
                </c:pt>
                <c:pt idx="13852">
                  <c:v>43220.010416666599</c:v>
                </c:pt>
                <c:pt idx="13853">
                  <c:v>43220.03125</c:v>
                </c:pt>
                <c:pt idx="13854">
                  <c:v>43220.052083333401</c:v>
                </c:pt>
                <c:pt idx="13855">
                  <c:v>43220.072916666599</c:v>
                </c:pt>
                <c:pt idx="13856">
                  <c:v>43220.09375</c:v>
                </c:pt>
                <c:pt idx="13857">
                  <c:v>43220.114583333401</c:v>
                </c:pt>
                <c:pt idx="13858">
                  <c:v>43220.135416666599</c:v>
                </c:pt>
                <c:pt idx="13859">
                  <c:v>43220.15625</c:v>
                </c:pt>
                <c:pt idx="13860">
                  <c:v>43220.177083333401</c:v>
                </c:pt>
                <c:pt idx="13861">
                  <c:v>43220.197916666599</c:v>
                </c:pt>
                <c:pt idx="13862">
                  <c:v>43220.21875</c:v>
                </c:pt>
                <c:pt idx="13863">
                  <c:v>43220.239583333401</c:v>
                </c:pt>
                <c:pt idx="13864">
                  <c:v>43220.260416666599</c:v>
                </c:pt>
                <c:pt idx="13865">
                  <c:v>43220.28125</c:v>
                </c:pt>
                <c:pt idx="13866">
                  <c:v>43220.302083333401</c:v>
                </c:pt>
                <c:pt idx="13867">
                  <c:v>43220.322916666599</c:v>
                </c:pt>
                <c:pt idx="13868">
                  <c:v>43220.34375</c:v>
                </c:pt>
                <c:pt idx="13869">
                  <c:v>43220.364583333401</c:v>
                </c:pt>
                <c:pt idx="13870">
                  <c:v>43220.385416666599</c:v>
                </c:pt>
                <c:pt idx="13871">
                  <c:v>43220.40625</c:v>
                </c:pt>
                <c:pt idx="13872">
                  <c:v>43220.427083333401</c:v>
                </c:pt>
                <c:pt idx="13873">
                  <c:v>43220.447916666599</c:v>
                </c:pt>
                <c:pt idx="13874">
                  <c:v>43220.46875</c:v>
                </c:pt>
                <c:pt idx="13875">
                  <c:v>43220.489583333401</c:v>
                </c:pt>
                <c:pt idx="13876">
                  <c:v>43220.510416666599</c:v>
                </c:pt>
                <c:pt idx="13877">
                  <c:v>43220.53125</c:v>
                </c:pt>
                <c:pt idx="13878">
                  <c:v>43220.552083333401</c:v>
                </c:pt>
                <c:pt idx="13879">
                  <c:v>43220.572916666599</c:v>
                </c:pt>
                <c:pt idx="13880">
                  <c:v>43220.59375</c:v>
                </c:pt>
                <c:pt idx="13881">
                  <c:v>43220.614583333401</c:v>
                </c:pt>
                <c:pt idx="13882">
                  <c:v>43220.635416666599</c:v>
                </c:pt>
                <c:pt idx="13883">
                  <c:v>43220.65625</c:v>
                </c:pt>
                <c:pt idx="13884">
                  <c:v>43220.677083333401</c:v>
                </c:pt>
                <c:pt idx="13885">
                  <c:v>43220.697916666599</c:v>
                </c:pt>
                <c:pt idx="13886">
                  <c:v>43220.71875</c:v>
                </c:pt>
                <c:pt idx="13887">
                  <c:v>43220.739583333401</c:v>
                </c:pt>
                <c:pt idx="13888">
                  <c:v>43220.760416666599</c:v>
                </c:pt>
                <c:pt idx="13889">
                  <c:v>43220.78125</c:v>
                </c:pt>
                <c:pt idx="13890">
                  <c:v>43220.802083333401</c:v>
                </c:pt>
                <c:pt idx="13891">
                  <c:v>43220.822916666599</c:v>
                </c:pt>
                <c:pt idx="13892">
                  <c:v>43220.84375</c:v>
                </c:pt>
                <c:pt idx="13893">
                  <c:v>43220.864583333401</c:v>
                </c:pt>
                <c:pt idx="13894">
                  <c:v>43220.885416666599</c:v>
                </c:pt>
                <c:pt idx="13895">
                  <c:v>43220.90625</c:v>
                </c:pt>
                <c:pt idx="13896">
                  <c:v>43220.927083333401</c:v>
                </c:pt>
                <c:pt idx="13897">
                  <c:v>43220.947916666599</c:v>
                </c:pt>
                <c:pt idx="13898">
                  <c:v>43220.96875</c:v>
                </c:pt>
                <c:pt idx="13899">
                  <c:v>43220.989583333401</c:v>
                </c:pt>
                <c:pt idx="13900">
                  <c:v>43221.010416666599</c:v>
                </c:pt>
                <c:pt idx="13901">
                  <c:v>43221.03125</c:v>
                </c:pt>
                <c:pt idx="13902">
                  <c:v>43221.052083333401</c:v>
                </c:pt>
                <c:pt idx="13903">
                  <c:v>43221.072916666599</c:v>
                </c:pt>
                <c:pt idx="13904">
                  <c:v>43221.09375</c:v>
                </c:pt>
                <c:pt idx="13905">
                  <c:v>43221.114583333401</c:v>
                </c:pt>
                <c:pt idx="13906">
                  <c:v>43221.135416666599</c:v>
                </c:pt>
                <c:pt idx="13907">
                  <c:v>43221.15625</c:v>
                </c:pt>
                <c:pt idx="13908">
                  <c:v>43221.177083333401</c:v>
                </c:pt>
                <c:pt idx="13909">
                  <c:v>43221.197916666599</c:v>
                </c:pt>
                <c:pt idx="13910">
                  <c:v>43221.21875</c:v>
                </c:pt>
                <c:pt idx="13911">
                  <c:v>43221.239583333401</c:v>
                </c:pt>
                <c:pt idx="13912">
                  <c:v>43221.260416666599</c:v>
                </c:pt>
                <c:pt idx="13913">
                  <c:v>43221.28125</c:v>
                </c:pt>
                <c:pt idx="13914">
                  <c:v>43221.302083333401</c:v>
                </c:pt>
                <c:pt idx="13915">
                  <c:v>43221.322916666599</c:v>
                </c:pt>
                <c:pt idx="13916">
                  <c:v>43221.34375</c:v>
                </c:pt>
                <c:pt idx="13917">
                  <c:v>43221.364583333401</c:v>
                </c:pt>
                <c:pt idx="13918">
                  <c:v>43221.385416666599</c:v>
                </c:pt>
                <c:pt idx="13919">
                  <c:v>43221.40625</c:v>
                </c:pt>
                <c:pt idx="13920">
                  <c:v>43221.427083333401</c:v>
                </c:pt>
                <c:pt idx="13921">
                  <c:v>43221.447916666599</c:v>
                </c:pt>
                <c:pt idx="13922">
                  <c:v>43221.46875</c:v>
                </c:pt>
                <c:pt idx="13923">
                  <c:v>43221.489583333401</c:v>
                </c:pt>
                <c:pt idx="13924">
                  <c:v>43221.510416666599</c:v>
                </c:pt>
                <c:pt idx="13925">
                  <c:v>43221.53125</c:v>
                </c:pt>
                <c:pt idx="13926">
                  <c:v>43221.552083333401</c:v>
                </c:pt>
                <c:pt idx="13927">
                  <c:v>43221.572916666599</c:v>
                </c:pt>
                <c:pt idx="13928">
                  <c:v>43221.59375</c:v>
                </c:pt>
                <c:pt idx="13929">
                  <c:v>43221.614583333401</c:v>
                </c:pt>
                <c:pt idx="13930">
                  <c:v>43221.635416666599</c:v>
                </c:pt>
                <c:pt idx="13931">
                  <c:v>43221.65625</c:v>
                </c:pt>
                <c:pt idx="13932">
                  <c:v>43221.677083333401</c:v>
                </c:pt>
                <c:pt idx="13933">
                  <c:v>43221.697916666599</c:v>
                </c:pt>
                <c:pt idx="13934">
                  <c:v>43221.71875</c:v>
                </c:pt>
                <c:pt idx="13935">
                  <c:v>43221.739583333401</c:v>
                </c:pt>
                <c:pt idx="13936">
                  <c:v>43221.760416666599</c:v>
                </c:pt>
                <c:pt idx="13937">
                  <c:v>43221.78125</c:v>
                </c:pt>
                <c:pt idx="13938">
                  <c:v>43221.802083333401</c:v>
                </c:pt>
                <c:pt idx="13939">
                  <c:v>43221.822916666599</c:v>
                </c:pt>
                <c:pt idx="13940">
                  <c:v>43221.84375</c:v>
                </c:pt>
                <c:pt idx="13941">
                  <c:v>43221.864583333401</c:v>
                </c:pt>
                <c:pt idx="13942">
                  <c:v>43221.885416666599</c:v>
                </c:pt>
                <c:pt idx="13943">
                  <c:v>43221.90625</c:v>
                </c:pt>
                <c:pt idx="13944">
                  <c:v>43221.927083333401</c:v>
                </c:pt>
                <c:pt idx="13945">
                  <c:v>43221.947916666599</c:v>
                </c:pt>
                <c:pt idx="13946">
                  <c:v>43221.96875</c:v>
                </c:pt>
                <c:pt idx="13947">
                  <c:v>43221.989583333401</c:v>
                </c:pt>
                <c:pt idx="13948">
                  <c:v>43222.010416666599</c:v>
                </c:pt>
                <c:pt idx="13949">
                  <c:v>43222.03125</c:v>
                </c:pt>
                <c:pt idx="13950">
                  <c:v>43222.052083333401</c:v>
                </c:pt>
                <c:pt idx="13951">
                  <c:v>43222.072916666599</c:v>
                </c:pt>
                <c:pt idx="13952">
                  <c:v>43222.09375</c:v>
                </c:pt>
                <c:pt idx="13953">
                  <c:v>43222.114583333401</c:v>
                </c:pt>
                <c:pt idx="13954">
                  <c:v>43222.135416666599</c:v>
                </c:pt>
                <c:pt idx="13955">
                  <c:v>43222.15625</c:v>
                </c:pt>
                <c:pt idx="13956">
                  <c:v>43222.177083333401</c:v>
                </c:pt>
                <c:pt idx="13957">
                  <c:v>43222.197916666599</c:v>
                </c:pt>
                <c:pt idx="13958">
                  <c:v>43222.21875</c:v>
                </c:pt>
                <c:pt idx="13959">
                  <c:v>43222.239583333401</c:v>
                </c:pt>
                <c:pt idx="13960">
                  <c:v>43222.260416666599</c:v>
                </c:pt>
                <c:pt idx="13961">
                  <c:v>43222.28125</c:v>
                </c:pt>
                <c:pt idx="13962">
                  <c:v>43222.302083333401</c:v>
                </c:pt>
                <c:pt idx="13963">
                  <c:v>43222.322916666599</c:v>
                </c:pt>
                <c:pt idx="13964">
                  <c:v>43222.34375</c:v>
                </c:pt>
                <c:pt idx="13965">
                  <c:v>43222.364583333401</c:v>
                </c:pt>
                <c:pt idx="13966">
                  <c:v>43222.385416666599</c:v>
                </c:pt>
                <c:pt idx="13967">
                  <c:v>43222.40625</c:v>
                </c:pt>
                <c:pt idx="13968">
                  <c:v>43222.427083333401</c:v>
                </c:pt>
                <c:pt idx="13969">
                  <c:v>43222.447916666599</c:v>
                </c:pt>
                <c:pt idx="13970">
                  <c:v>43222.46875</c:v>
                </c:pt>
                <c:pt idx="13971">
                  <c:v>43222.489583333401</c:v>
                </c:pt>
                <c:pt idx="13972">
                  <c:v>43222.510416666599</c:v>
                </c:pt>
                <c:pt idx="13973">
                  <c:v>43222.53125</c:v>
                </c:pt>
                <c:pt idx="13974">
                  <c:v>43222.552083333401</c:v>
                </c:pt>
                <c:pt idx="13975">
                  <c:v>43222.572916666599</c:v>
                </c:pt>
                <c:pt idx="13976">
                  <c:v>43222.59375</c:v>
                </c:pt>
                <c:pt idx="13977">
                  <c:v>43222.614583333401</c:v>
                </c:pt>
                <c:pt idx="13978">
                  <c:v>43222.635416666599</c:v>
                </c:pt>
                <c:pt idx="13979">
                  <c:v>43222.65625</c:v>
                </c:pt>
                <c:pt idx="13980">
                  <c:v>43222.677083333401</c:v>
                </c:pt>
                <c:pt idx="13981">
                  <c:v>43222.697916666599</c:v>
                </c:pt>
                <c:pt idx="13982">
                  <c:v>43222.71875</c:v>
                </c:pt>
                <c:pt idx="13983">
                  <c:v>43222.739583333401</c:v>
                </c:pt>
                <c:pt idx="13984">
                  <c:v>43222.760416666599</c:v>
                </c:pt>
                <c:pt idx="13985">
                  <c:v>43222.78125</c:v>
                </c:pt>
                <c:pt idx="13986">
                  <c:v>43222.802083333401</c:v>
                </c:pt>
                <c:pt idx="13987">
                  <c:v>43222.822916666599</c:v>
                </c:pt>
                <c:pt idx="13988">
                  <c:v>43222.84375</c:v>
                </c:pt>
                <c:pt idx="13989">
                  <c:v>43222.864583333401</c:v>
                </c:pt>
                <c:pt idx="13990">
                  <c:v>43222.885416666599</c:v>
                </c:pt>
                <c:pt idx="13991">
                  <c:v>43222.90625</c:v>
                </c:pt>
                <c:pt idx="13992">
                  <c:v>43222.927083333401</c:v>
                </c:pt>
                <c:pt idx="13993">
                  <c:v>43222.947916666599</c:v>
                </c:pt>
                <c:pt idx="13994">
                  <c:v>43222.96875</c:v>
                </c:pt>
                <c:pt idx="13995">
                  <c:v>43222.989583333401</c:v>
                </c:pt>
                <c:pt idx="13996">
                  <c:v>43223.010416666599</c:v>
                </c:pt>
                <c:pt idx="13997">
                  <c:v>43223.03125</c:v>
                </c:pt>
                <c:pt idx="13998">
                  <c:v>43223.052083333401</c:v>
                </c:pt>
                <c:pt idx="13999">
                  <c:v>43223.072916666599</c:v>
                </c:pt>
                <c:pt idx="14000">
                  <c:v>43223.09375</c:v>
                </c:pt>
                <c:pt idx="14001">
                  <c:v>43223.114583333401</c:v>
                </c:pt>
                <c:pt idx="14002">
                  <c:v>43223.135416666599</c:v>
                </c:pt>
                <c:pt idx="14003">
                  <c:v>43223.15625</c:v>
                </c:pt>
                <c:pt idx="14004">
                  <c:v>43223.177083333401</c:v>
                </c:pt>
                <c:pt idx="14005">
                  <c:v>43223.197916666599</c:v>
                </c:pt>
                <c:pt idx="14006">
                  <c:v>43223.21875</c:v>
                </c:pt>
                <c:pt idx="14007">
                  <c:v>43223.239583333401</c:v>
                </c:pt>
                <c:pt idx="14008">
                  <c:v>43223.260416666599</c:v>
                </c:pt>
                <c:pt idx="14009">
                  <c:v>43223.28125</c:v>
                </c:pt>
                <c:pt idx="14010">
                  <c:v>43223.302083333401</c:v>
                </c:pt>
                <c:pt idx="14011">
                  <c:v>43223.322916666599</c:v>
                </c:pt>
                <c:pt idx="14012">
                  <c:v>43223.34375</c:v>
                </c:pt>
                <c:pt idx="14013">
                  <c:v>43223.364583333401</c:v>
                </c:pt>
                <c:pt idx="14014">
                  <c:v>43223.385416666599</c:v>
                </c:pt>
                <c:pt idx="14015">
                  <c:v>43223.40625</c:v>
                </c:pt>
                <c:pt idx="14016">
                  <c:v>43223.427083333401</c:v>
                </c:pt>
                <c:pt idx="14017">
                  <c:v>43223.447916666599</c:v>
                </c:pt>
                <c:pt idx="14018">
                  <c:v>43223.46875</c:v>
                </c:pt>
                <c:pt idx="14019">
                  <c:v>43223.489583333401</c:v>
                </c:pt>
                <c:pt idx="14020">
                  <c:v>43223.510416666599</c:v>
                </c:pt>
                <c:pt idx="14021">
                  <c:v>43223.53125</c:v>
                </c:pt>
                <c:pt idx="14022">
                  <c:v>43223.552083333401</c:v>
                </c:pt>
                <c:pt idx="14023">
                  <c:v>43223.572916666599</c:v>
                </c:pt>
                <c:pt idx="14024">
                  <c:v>43223.59375</c:v>
                </c:pt>
                <c:pt idx="14025">
                  <c:v>43223.614583333401</c:v>
                </c:pt>
                <c:pt idx="14026">
                  <c:v>43223.635416666599</c:v>
                </c:pt>
                <c:pt idx="14027">
                  <c:v>43223.65625</c:v>
                </c:pt>
                <c:pt idx="14028">
                  <c:v>43223.677083333401</c:v>
                </c:pt>
                <c:pt idx="14029">
                  <c:v>43223.697916666599</c:v>
                </c:pt>
                <c:pt idx="14030">
                  <c:v>43223.71875</c:v>
                </c:pt>
                <c:pt idx="14031">
                  <c:v>43223.739583333401</c:v>
                </c:pt>
                <c:pt idx="14032">
                  <c:v>43223.760416666599</c:v>
                </c:pt>
                <c:pt idx="14033">
                  <c:v>43223.78125</c:v>
                </c:pt>
                <c:pt idx="14034">
                  <c:v>43223.802083333401</c:v>
                </c:pt>
                <c:pt idx="14035">
                  <c:v>43223.822916666599</c:v>
                </c:pt>
                <c:pt idx="14036">
                  <c:v>43223.84375</c:v>
                </c:pt>
                <c:pt idx="14037">
                  <c:v>43223.864583333401</c:v>
                </c:pt>
                <c:pt idx="14038">
                  <c:v>43223.885416666599</c:v>
                </c:pt>
                <c:pt idx="14039">
                  <c:v>43223.90625</c:v>
                </c:pt>
                <c:pt idx="14040">
                  <c:v>43223.927083333401</c:v>
                </c:pt>
                <c:pt idx="14041">
                  <c:v>43223.947916666599</c:v>
                </c:pt>
                <c:pt idx="14042">
                  <c:v>43223.96875</c:v>
                </c:pt>
                <c:pt idx="14043">
                  <c:v>43223.989583333401</c:v>
                </c:pt>
                <c:pt idx="14044">
                  <c:v>43224.010416666599</c:v>
                </c:pt>
                <c:pt idx="14045">
                  <c:v>43224.03125</c:v>
                </c:pt>
                <c:pt idx="14046">
                  <c:v>43224.052083333401</c:v>
                </c:pt>
                <c:pt idx="14047">
                  <c:v>43224.072916666599</c:v>
                </c:pt>
                <c:pt idx="14048">
                  <c:v>43224.09375</c:v>
                </c:pt>
                <c:pt idx="14049">
                  <c:v>43224.114583333401</c:v>
                </c:pt>
                <c:pt idx="14050">
                  <c:v>43224.135416666599</c:v>
                </c:pt>
                <c:pt idx="14051">
                  <c:v>43224.15625</c:v>
                </c:pt>
                <c:pt idx="14052">
                  <c:v>43224.177083333401</c:v>
                </c:pt>
                <c:pt idx="14053">
                  <c:v>43224.197916666599</c:v>
                </c:pt>
                <c:pt idx="14054">
                  <c:v>43224.21875</c:v>
                </c:pt>
                <c:pt idx="14055">
                  <c:v>43224.239583333401</c:v>
                </c:pt>
                <c:pt idx="14056">
                  <c:v>43224.260416666599</c:v>
                </c:pt>
                <c:pt idx="14057">
                  <c:v>43224.28125</c:v>
                </c:pt>
                <c:pt idx="14058">
                  <c:v>43224.302083333401</c:v>
                </c:pt>
                <c:pt idx="14059">
                  <c:v>43224.322916666599</c:v>
                </c:pt>
                <c:pt idx="14060">
                  <c:v>43224.34375</c:v>
                </c:pt>
                <c:pt idx="14061">
                  <c:v>43224.364583333401</c:v>
                </c:pt>
                <c:pt idx="14062">
                  <c:v>43224.385416666599</c:v>
                </c:pt>
                <c:pt idx="14063">
                  <c:v>43224.40625</c:v>
                </c:pt>
                <c:pt idx="14064">
                  <c:v>43224.427083333401</c:v>
                </c:pt>
                <c:pt idx="14065">
                  <c:v>43224.447916666599</c:v>
                </c:pt>
                <c:pt idx="14066">
                  <c:v>43224.46875</c:v>
                </c:pt>
                <c:pt idx="14067">
                  <c:v>43224.489583333401</c:v>
                </c:pt>
                <c:pt idx="14068">
                  <c:v>43224.510416666599</c:v>
                </c:pt>
                <c:pt idx="14069">
                  <c:v>43224.53125</c:v>
                </c:pt>
                <c:pt idx="14070">
                  <c:v>43224.552083333401</c:v>
                </c:pt>
                <c:pt idx="14071">
                  <c:v>43224.572916666599</c:v>
                </c:pt>
                <c:pt idx="14072">
                  <c:v>43224.59375</c:v>
                </c:pt>
                <c:pt idx="14073">
                  <c:v>43224.614583333401</c:v>
                </c:pt>
                <c:pt idx="14074">
                  <c:v>43224.635416666599</c:v>
                </c:pt>
                <c:pt idx="14075">
                  <c:v>43224.65625</c:v>
                </c:pt>
                <c:pt idx="14076">
                  <c:v>43224.677083333401</c:v>
                </c:pt>
                <c:pt idx="14077">
                  <c:v>43224.697916666599</c:v>
                </c:pt>
                <c:pt idx="14078">
                  <c:v>43224.71875</c:v>
                </c:pt>
                <c:pt idx="14079">
                  <c:v>43224.739583333401</c:v>
                </c:pt>
                <c:pt idx="14080">
                  <c:v>43224.760416666599</c:v>
                </c:pt>
                <c:pt idx="14081">
                  <c:v>43224.78125</c:v>
                </c:pt>
                <c:pt idx="14082">
                  <c:v>43224.802083333401</c:v>
                </c:pt>
                <c:pt idx="14083">
                  <c:v>43224.822916666599</c:v>
                </c:pt>
                <c:pt idx="14084">
                  <c:v>43224.84375</c:v>
                </c:pt>
                <c:pt idx="14085">
                  <c:v>43224.864583333401</c:v>
                </c:pt>
                <c:pt idx="14086">
                  <c:v>43224.885416666599</c:v>
                </c:pt>
                <c:pt idx="14087">
                  <c:v>43224.90625</c:v>
                </c:pt>
                <c:pt idx="14088">
                  <c:v>43224.927083333401</c:v>
                </c:pt>
                <c:pt idx="14089">
                  <c:v>43224.947916666599</c:v>
                </c:pt>
                <c:pt idx="14090">
                  <c:v>43224.96875</c:v>
                </c:pt>
                <c:pt idx="14091">
                  <c:v>43224.989583333401</c:v>
                </c:pt>
                <c:pt idx="14092">
                  <c:v>43225.010416666599</c:v>
                </c:pt>
                <c:pt idx="14093">
                  <c:v>43225.03125</c:v>
                </c:pt>
                <c:pt idx="14094">
                  <c:v>43225.052083333401</c:v>
                </c:pt>
                <c:pt idx="14095">
                  <c:v>43225.072916666599</c:v>
                </c:pt>
                <c:pt idx="14096">
                  <c:v>43225.09375</c:v>
                </c:pt>
                <c:pt idx="14097">
                  <c:v>43225.114583333401</c:v>
                </c:pt>
                <c:pt idx="14098">
                  <c:v>43225.135416666599</c:v>
                </c:pt>
                <c:pt idx="14099">
                  <c:v>43225.15625</c:v>
                </c:pt>
                <c:pt idx="14100">
                  <c:v>43225.177083333401</c:v>
                </c:pt>
                <c:pt idx="14101">
                  <c:v>43225.197916666599</c:v>
                </c:pt>
                <c:pt idx="14102">
                  <c:v>43225.21875</c:v>
                </c:pt>
                <c:pt idx="14103">
                  <c:v>43225.239583333401</c:v>
                </c:pt>
                <c:pt idx="14104">
                  <c:v>43225.260416666599</c:v>
                </c:pt>
                <c:pt idx="14105">
                  <c:v>43225.28125</c:v>
                </c:pt>
                <c:pt idx="14106">
                  <c:v>43225.302083333401</c:v>
                </c:pt>
                <c:pt idx="14107">
                  <c:v>43225.322916666599</c:v>
                </c:pt>
                <c:pt idx="14108">
                  <c:v>43225.34375</c:v>
                </c:pt>
                <c:pt idx="14109">
                  <c:v>43225.364583333401</c:v>
                </c:pt>
                <c:pt idx="14110">
                  <c:v>43225.385416666599</c:v>
                </c:pt>
                <c:pt idx="14111">
                  <c:v>43225.40625</c:v>
                </c:pt>
                <c:pt idx="14112">
                  <c:v>43225.427083333401</c:v>
                </c:pt>
                <c:pt idx="14113">
                  <c:v>43225.447916666599</c:v>
                </c:pt>
                <c:pt idx="14114">
                  <c:v>43225.46875</c:v>
                </c:pt>
                <c:pt idx="14115">
                  <c:v>43225.489583333401</c:v>
                </c:pt>
                <c:pt idx="14116">
                  <c:v>43225.510416666599</c:v>
                </c:pt>
                <c:pt idx="14117">
                  <c:v>43225.53125</c:v>
                </c:pt>
                <c:pt idx="14118">
                  <c:v>43225.552083333401</c:v>
                </c:pt>
                <c:pt idx="14119">
                  <c:v>43225.572916666599</c:v>
                </c:pt>
                <c:pt idx="14120">
                  <c:v>43225.59375</c:v>
                </c:pt>
                <c:pt idx="14121">
                  <c:v>43225.614583333401</c:v>
                </c:pt>
                <c:pt idx="14122">
                  <c:v>43225.635416666599</c:v>
                </c:pt>
                <c:pt idx="14123">
                  <c:v>43225.65625</c:v>
                </c:pt>
                <c:pt idx="14124">
                  <c:v>43225.677083333401</c:v>
                </c:pt>
                <c:pt idx="14125">
                  <c:v>43225.697916666599</c:v>
                </c:pt>
                <c:pt idx="14126">
                  <c:v>43225.71875</c:v>
                </c:pt>
                <c:pt idx="14127">
                  <c:v>43225.739583333401</c:v>
                </c:pt>
                <c:pt idx="14128">
                  <c:v>43225.760416666599</c:v>
                </c:pt>
                <c:pt idx="14129">
                  <c:v>43225.78125</c:v>
                </c:pt>
                <c:pt idx="14130">
                  <c:v>43225.802083333401</c:v>
                </c:pt>
                <c:pt idx="14131">
                  <c:v>43225.822916666599</c:v>
                </c:pt>
                <c:pt idx="14132">
                  <c:v>43225.84375</c:v>
                </c:pt>
                <c:pt idx="14133">
                  <c:v>43225.864583333401</c:v>
                </c:pt>
                <c:pt idx="14134">
                  <c:v>43225.885416666599</c:v>
                </c:pt>
                <c:pt idx="14135">
                  <c:v>43225.90625</c:v>
                </c:pt>
                <c:pt idx="14136">
                  <c:v>43225.927083333401</c:v>
                </c:pt>
                <c:pt idx="14137">
                  <c:v>43225.947916666599</c:v>
                </c:pt>
                <c:pt idx="14138">
                  <c:v>43225.96875</c:v>
                </c:pt>
                <c:pt idx="14139">
                  <c:v>43225.989583333401</c:v>
                </c:pt>
                <c:pt idx="14140">
                  <c:v>43226.010416666599</c:v>
                </c:pt>
                <c:pt idx="14141">
                  <c:v>43226.03125</c:v>
                </c:pt>
                <c:pt idx="14142">
                  <c:v>43226.052083333401</c:v>
                </c:pt>
                <c:pt idx="14143">
                  <c:v>43226.072916666599</c:v>
                </c:pt>
                <c:pt idx="14144">
                  <c:v>43226.09375</c:v>
                </c:pt>
                <c:pt idx="14145">
                  <c:v>43226.114583333401</c:v>
                </c:pt>
                <c:pt idx="14146">
                  <c:v>43226.135416666599</c:v>
                </c:pt>
                <c:pt idx="14147">
                  <c:v>43226.15625</c:v>
                </c:pt>
                <c:pt idx="14148">
                  <c:v>43226.177083333401</c:v>
                </c:pt>
                <c:pt idx="14149">
                  <c:v>43226.197916666599</c:v>
                </c:pt>
                <c:pt idx="14150">
                  <c:v>43226.21875</c:v>
                </c:pt>
                <c:pt idx="14151">
                  <c:v>43226.239583333401</c:v>
                </c:pt>
                <c:pt idx="14152">
                  <c:v>43226.260416666599</c:v>
                </c:pt>
                <c:pt idx="14153">
                  <c:v>43226.28125</c:v>
                </c:pt>
                <c:pt idx="14154">
                  <c:v>43226.302083333401</c:v>
                </c:pt>
                <c:pt idx="14155">
                  <c:v>43226.322916666599</c:v>
                </c:pt>
                <c:pt idx="14156">
                  <c:v>43226.34375</c:v>
                </c:pt>
                <c:pt idx="14157">
                  <c:v>43226.364583333401</c:v>
                </c:pt>
                <c:pt idx="14158">
                  <c:v>43226.385416666599</c:v>
                </c:pt>
                <c:pt idx="14159">
                  <c:v>43226.40625</c:v>
                </c:pt>
                <c:pt idx="14160">
                  <c:v>43226.427083333401</c:v>
                </c:pt>
                <c:pt idx="14161">
                  <c:v>43226.447916666599</c:v>
                </c:pt>
                <c:pt idx="14162">
                  <c:v>43226.46875</c:v>
                </c:pt>
                <c:pt idx="14163">
                  <c:v>43226.489583333401</c:v>
                </c:pt>
                <c:pt idx="14164">
                  <c:v>43226.510416666599</c:v>
                </c:pt>
                <c:pt idx="14165">
                  <c:v>43226.53125</c:v>
                </c:pt>
                <c:pt idx="14166">
                  <c:v>43226.552083333401</c:v>
                </c:pt>
                <c:pt idx="14167">
                  <c:v>43226.572916666599</c:v>
                </c:pt>
                <c:pt idx="14168">
                  <c:v>43226.59375</c:v>
                </c:pt>
                <c:pt idx="14169">
                  <c:v>43226.614583333401</c:v>
                </c:pt>
                <c:pt idx="14170">
                  <c:v>43226.635416666599</c:v>
                </c:pt>
                <c:pt idx="14171">
                  <c:v>43226.65625</c:v>
                </c:pt>
                <c:pt idx="14172">
                  <c:v>43226.677083333401</c:v>
                </c:pt>
                <c:pt idx="14173">
                  <c:v>43226.697916666599</c:v>
                </c:pt>
                <c:pt idx="14174">
                  <c:v>43226.71875</c:v>
                </c:pt>
                <c:pt idx="14175">
                  <c:v>43226.739583333401</c:v>
                </c:pt>
                <c:pt idx="14176">
                  <c:v>43226.760416666599</c:v>
                </c:pt>
                <c:pt idx="14177">
                  <c:v>43226.78125</c:v>
                </c:pt>
                <c:pt idx="14178">
                  <c:v>43226.802083333401</c:v>
                </c:pt>
                <c:pt idx="14179">
                  <c:v>43226.822916666599</c:v>
                </c:pt>
                <c:pt idx="14180">
                  <c:v>43226.84375</c:v>
                </c:pt>
                <c:pt idx="14181">
                  <c:v>43226.864583333401</c:v>
                </c:pt>
                <c:pt idx="14182">
                  <c:v>43226.885416666599</c:v>
                </c:pt>
                <c:pt idx="14183">
                  <c:v>43226.90625</c:v>
                </c:pt>
                <c:pt idx="14184">
                  <c:v>43226.927083333401</c:v>
                </c:pt>
                <c:pt idx="14185">
                  <c:v>43226.947916666599</c:v>
                </c:pt>
                <c:pt idx="14186">
                  <c:v>43226.96875</c:v>
                </c:pt>
                <c:pt idx="14187">
                  <c:v>43226.989583333401</c:v>
                </c:pt>
                <c:pt idx="14188">
                  <c:v>43227.010416666599</c:v>
                </c:pt>
                <c:pt idx="14189">
                  <c:v>43227.03125</c:v>
                </c:pt>
                <c:pt idx="14190">
                  <c:v>43227.052083333401</c:v>
                </c:pt>
                <c:pt idx="14191">
                  <c:v>43227.072916666599</c:v>
                </c:pt>
                <c:pt idx="14192">
                  <c:v>43227.09375</c:v>
                </c:pt>
                <c:pt idx="14193">
                  <c:v>43227.114583333401</c:v>
                </c:pt>
                <c:pt idx="14194">
                  <c:v>43227.135416666599</c:v>
                </c:pt>
                <c:pt idx="14195">
                  <c:v>43227.15625</c:v>
                </c:pt>
                <c:pt idx="14196">
                  <c:v>43227.177083333401</c:v>
                </c:pt>
                <c:pt idx="14197">
                  <c:v>43227.197916666599</c:v>
                </c:pt>
                <c:pt idx="14198">
                  <c:v>43227.21875</c:v>
                </c:pt>
                <c:pt idx="14199">
                  <c:v>43227.239583333401</c:v>
                </c:pt>
                <c:pt idx="14200">
                  <c:v>43227.260416666599</c:v>
                </c:pt>
                <c:pt idx="14201">
                  <c:v>43227.28125</c:v>
                </c:pt>
                <c:pt idx="14202">
                  <c:v>43227.302083333401</c:v>
                </c:pt>
                <c:pt idx="14203">
                  <c:v>43227.322916666599</c:v>
                </c:pt>
                <c:pt idx="14204">
                  <c:v>43227.34375</c:v>
                </c:pt>
                <c:pt idx="14205">
                  <c:v>43227.364583333401</c:v>
                </c:pt>
                <c:pt idx="14206">
                  <c:v>43227.385416666599</c:v>
                </c:pt>
                <c:pt idx="14207">
                  <c:v>43227.40625</c:v>
                </c:pt>
                <c:pt idx="14208">
                  <c:v>43227.427083333401</c:v>
                </c:pt>
                <c:pt idx="14209">
                  <c:v>43227.447916666599</c:v>
                </c:pt>
                <c:pt idx="14210">
                  <c:v>43227.46875</c:v>
                </c:pt>
                <c:pt idx="14211">
                  <c:v>43227.489583333401</c:v>
                </c:pt>
                <c:pt idx="14212">
                  <c:v>43227.510416666599</c:v>
                </c:pt>
                <c:pt idx="14213">
                  <c:v>43227.53125</c:v>
                </c:pt>
                <c:pt idx="14214">
                  <c:v>43227.552083333401</c:v>
                </c:pt>
                <c:pt idx="14215">
                  <c:v>43227.572916666599</c:v>
                </c:pt>
                <c:pt idx="14216">
                  <c:v>43227.59375</c:v>
                </c:pt>
                <c:pt idx="14217">
                  <c:v>43227.614583333401</c:v>
                </c:pt>
                <c:pt idx="14218">
                  <c:v>43227.635416666599</c:v>
                </c:pt>
                <c:pt idx="14219">
                  <c:v>43227.65625</c:v>
                </c:pt>
                <c:pt idx="14220">
                  <c:v>43227.677083333401</c:v>
                </c:pt>
                <c:pt idx="14221">
                  <c:v>43227.697916666599</c:v>
                </c:pt>
                <c:pt idx="14222">
                  <c:v>43227.71875</c:v>
                </c:pt>
                <c:pt idx="14223">
                  <c:v>43227.739583333401</c:v>
                </c:pt>
                <c:pt idx="14224">
                  <c:v>43227.760416666599</c:v>
                </c:pt>
                <c:pt idx="14225">
                  <c:v>43227.78125</c:v>
                </c:pt>
                <c:pt idx="14226">
                  <c:v>43227.802083333401</c:v>
                </c:pt>
                <c:pt idx="14227">
                  <c:v>43227.822916666599</c:v>
                </c:pt>
                <c:pt idx="14228">
                  <c:v>43227.84375</c:v>
                </c:pt>
                <c:pt idx="14229">
                  <c:v>43227.864583333401</c:v>
                </c:pt>
                <c:pt idx="14230">
                  <c:v>43227.885416666599</c:v>
                </c:pt>
                <c:pt idx="14231">
                  <c:v>43227.90625</c:v>
                </c:pt>
                <c:pt idx="14232">
                  <c:v>43227.927083333401</c:v>
                </c:pt>
                <c:pt idx="14233">
                  <c:v>43227.947916666599</c:v>
                </c:pt>
                <c:pt idx="14234">
                  <c:v>43227.96875</c:v>
                </c:pt>
                <c:pt idx="14235">
                  <c:v>43227.989583333401</c:v>
                </c:pt>
                <c:pt idx="14236">
                  <c:v>43228.010416666599</c:v>
                </c:pt>
                <c:pt idx="14237">
                  <c:v>43228.03125</c:v>
                </c:pt>
                <c:pt idx="14238">
                  <c:v>43228.052083333401</c:v>
                </c:pt>
                <c:pt idx="14239">
                  <c:v>43228.072916666599</c:v>
                </c:pt>
                <c:pt idx="14240">
                  <c:v>43228.09375</c:v>
                </c:pt>
                <c:pt idx="14241">
                  <c:v>43228.114583333401</c:v>
                </c:pt>
                <c:pt idx="14242">
                  <c:v>43228.135416666599</c:v>
                </c:pt>
                <c:pt idx="14243">
                  <c:v>43228.15625</c:v>
                </c:pt>
                <c:pt idx="14244">
                  <c:v>43228.177083333401</c:v>
                </c:pt>
                <c:pt idx="14245">
                  <c:v>43228.197916666599</c:v>
                </c:pt>
                <c:pt idx="14246">
                  <c:v>43228.21875</c:v>
                </c:pt>
                <c:pt idx="14247">
                  <c:v>43228.239583333401</c:v>
                </c:pt>
                <c:pt idx="14248">
                  <c:v>43228.260416666599</c:v>
                </c:pt>
                <c:pt idx="14249">
                  <c:v>43228.28125</c:v>
                </c:pt>
                <c:pt idx="14250">
                  <c:v>43228.302083333401</c:v>
                </c:pt>
                <c:pt idx="14251">
                  <c:v>43228.322916666599</c:v>
                </c:pt>
                <c:pt idx="14252">
                  <c:v>43228.34375</c:v>
                </c:pt>
                <c:pt idx="14253">
                  <c:v>43228.364583333401</c:v>
                </c:pt>
                <c:pt idx="14254">
                  <c:v>43228.385416666599</c:v>
                </c:pt>
                <c:pt idx="14255">
                  <c:v>43228.40625</c:v>
                </c:pt>
                <c:pt idx="14256">
                  <c:v>43228.427083333401</c:v>
                </c:pt>
                <c:pt idx="14257">
                  <c:v>43228.447916666599</c:v>
                </c:pt>
                <c:pt idx="14258">
                  <c:v>43228.46875</c:v>
                </c:pt>
                <c:pt idx="14259">
                  <c:v>43228.489583333401</c:v>
                </c:pt>
                <c:pt idx="14260">
                  <c:v>43228.510416666599</c:v>
                </c:pt>
                <c:pt idx="14261">
                  <c:v>43228.53125</c:v>
                </c:pt>
                <c:pt idx="14262">
                  <c:v>43228.552083333401</c:v>
                </c:pt>
                <c:pt idx="14263">
                  <c:v>43228.572916666599</c:v>
                </c:pt>
                <c:pt idx="14264">
                  <c:v>43228.59375</c:v>
                </c:pt>
                <c:pt idx="14265">
                  <c:v>43228.614583333401</c:v>
                </c:pt>
                <c:pt idx="14266">
                  <c:v>43228.635416666599</c:v>
                </c:pt>
                <c:pt idx="14267">
                  <c:v>43228.65625</c:v>
                </c:pt>
                <c:pt idx="14268">
                  <c:v>43228.677083333401</c:v>
                </c:pt>
                <c:pt idx="14269">
                  <c:v>43228.697916666599</c:v>
                </c:pt>
                <c:pt idx="14270">
                  <c:v>43228.71875</c:v>
                </c:pt>
                <c:pt idx="14271">
                  <c:v>43228.739583333401</c:v>
                </c:pt>
                <c:pt idx="14272">
                  <c:v>43228.760416666599</c:v>
                </c:pt>
                <c:pt idx="14273">
                  <c:v>43228.78125</c:v>
                </c:pt>
                <c:pt idx="14274">
                  <c:v>43228.802083333401</c:v>
                </c:pt>
                <c:pt idx="14275">
                  <c:v>43228.822916666599</c:v>
                </c:pt>
                <c:pt idx="14276">
                  <c:v>43228.84375</c:v>
                </c:pt>
                <c:pt idx="14277">
                  <c:v>43228.864583333401</c:v>
                </c:pt>
                <c:pt idx="14278">
                  <c:v>43228.885416666599</c:v>
                </c:pt>
                <c:pt idx="14279">
                  <c:v>43228.90625</c:v>
                </c:pt>
                <c:pt idx="14280">
                  <c:v>43228.927083333401</c:v>
                </c:pt>
                <c:pt idx="14281">
                  <c:v>43228.947916666599</c:v>
                </c:pt>
                <c:pt idx="14282">
                  <c:v>43228.96875</c:v>
                </c:pt>
                <c:pt idx="14283">
                  <c:v>43228.989583333401</c:v>
                </c:pt>
                <c:pt idx="14284">
                  <c:v>43229.010416666599</c:v>
                </c:pt>
                <c:pt idx="14285">
                  <c:v>43229.03125</c:v>
                </c:pt>
                <c:pt idx="14286">
                  <c:v>43229.052083333401</c:v>
                </c:pt>
                <c:pt idx="14287">
                  <c:v>43229.072916666599</c:v>
                </c:pt>
                <c:pt idx="14288">
                  <c:v>43229.09375</c:v>
                </c:pt>
                <c:pt idx="14289">
                  <c:v>43229.114583333401</c:v>
                </c:pt>
                <c:pt idx="14290">
                  <c:v>43229.135416666599</c:v>
                </c:pt>
                <c:pt idx="14291">
                  <c:v>43229.15625</c:v>
                </c:pt>
                <c:pt idx="14292">
                  <c:v>43229.177083333401</c:v>
                </c:pt>
                <c:pt idx="14293">
                  <c:v>43229.197916666599</c:v>
                </c:pt>
                <c:pt idx="14294">
                  <c:v>43229.21875</c:v>
                </c:pt>
                <c:pt idx="14295">
                  <c:v>43229.239583333401</c:v>
                </c:pt>
                <c:pt idx="14296">
                  <c:v>43229.260416666599</c:v>
                </c:pt>
                <c:pt idx="14297">
                  <c:v>43229.28125</c:v>
                </c:pt>
                <c:pt idx="14298">
                  <c:v>43229.302083333401</c:v>
                </c:pt>
                <c:pt idx="14299">
                  <c:v>43229.322916666599</c:v>
                </c:pt>
                <c:pt idx="14300">
                  <c:v>43229.34375</c:v>
                </c:pt>
                <c:pt idx="14301">
                  <c:v>43229.364583333401</c:v>
                </c:pt>
                <c:pt idx="14302">
                  <c:v>43229.385416666599</c:v>
                </c:pt>
                <c:pt idx="14303">
                  <c:v>43229.40625</c:v>
                </c:pt>
                <c:pt idx="14304">
                  <c:v>43229.427083333401</c:v>
                </c:pt>
                <c:pt idx="14305">
                  <c:v>43229.447916666599</c:v>
                </c:pt>
                <c:pt idx="14306">
                  <c:v>43229.46875</c:v>
                </c:pt>
                <c:pt idx="14307">
                  <c:v>43229.489583333401</c:v>
                </c:pt>
                <c:pt idx="14308">
                  <c:v>43229.510416666599</c:v>
                </c:pt>
                <c:pt idx="14309">
                  <c:v>43229.53125</c:v>
                </c:pt>
                <c:pt idx="14310">
                  <c:v>43229.552083333401</c:v>
                </c:pt>
                <c:pt idx="14311">
                  <c:v>43229.572916666599</c:v>
                </c:pt>
                <c:pt idx="14312">
                  <c:v>43229.59375</c:v>
                </c:pt>
                <c:pt idx="14313">
                  <c:v>43229.614583333401</c:v>
                </c:pt>
                <c:pt idx="14314">
                  <c:v>43229.635416666599</c:v>
                </c:pt>
                <c:pt idx="14315">
                  <c:v>43229.65625</c:v>
                </c:pt>
                <c:pt idx="14316">
                  <c:v>43229.677083333401</c:v>
                </c:pt>
                <c:pt idx="14317">
                  <c:v>43229.697916666599</c:v>
                </c:pt>
                <c:pt idx="14318">
                  <c:v>43229.71875</c:v>
                </c:pt>
                <c:pt idx="14319">
                  <c:v>43229.739583333401</c:v>
                </c:pt>
                <c:pt idx="14320">
                  <c:v>43229.760416666599</c:v>
                </c:pt>
                <c:pt idx="14321">
                  <c:v>43229.78125</c:v>
                </c:pt>
                <c:pt idx="14322">
                  <c:v>43229.802083333401</c:v>
                </c:pt>
                <c:pt idx="14323">
                  <c:v>43229.822916666599</c:v>
                </c:pt>
                <c:pt idx="14324">
                  <c:v>43229.84375</c:v>
                </c:pt>
                <c:pt idx="14325">
                  <c:v>43229.864583333401</c:v>
                </c:pt>
                <c:pt idx="14326">
                  <c:v>43229.885416666599</c:v>
                </c:pt>
                <c:pt idx="14327">
                  <c:v>43229.90625</c:v>
                </c:pt>
                <c:pt idx="14328">
                  <c:v>43229.927083333401</c:v>
                </c:pt>
                <c:pt idx="14329">
                  <c:v>43229.947916666599</c:v>
                </c:pt>
                <c:pt idx="14330">
                  <c:v>43229.96875</c:v>
                </c:pt>
                <c:pt idx="14331">
                  <c:v>43229.989583333401</c:v>
                </c:pt>
                <c:pt idx="14332">
                  <c:v>43230.010416666599</c:v>
                </c:pt>
                <c:pt idx="14333">
                  <c:v>43230.03125</c:v>
                </c:pt>
                <c:pt idx="14334">
                  <c:v>43230.052083333401</c:v>
                </c:pt>
                <c:pt idx="14335">
                  <c:v>43230.072916666599</c:v>
                </c:pt>
                <c:pt idx="14336">
                  <c:v>43230.09375</c:v>
                </c:pt>
                <c:pt idx="14337">
                  <c:v>43230.114583333401</c:v>
                </c:pt>
                <c:pt idx="14338">
                  <c:v>43230.135416666599</c:v>
                </c:pt>
                <c:pt idx="14339">
                  <c:v>43230.15625</c:v>
                </c:pt>
                <c:pt idx="14340">
                  <c:v>43230.177083333401</c:v>
                </c:pt>
                <c:pt idx="14341">
                  <c:v>43230.197916666599</c:v>
                </c:pt>
                <c:pt idx="14342">
                  <c:v>43230.21875</c:v>
                </c:pt>
                <c:pt idx="14343">
                  <c:v>43230.239583333401</c:v>
                </c:pt>
                <c:pt idx="14344">
                  <c:v>43230.260416666599</c:v>
                </c:pt>
                <c:pt idx="14345">
                  <c:v>43230.28125</c:v>
                </c:pt>
                <c:pt idx="14346">
                  <c:v>43230.302083333401</c:v>
                </c:pt>
                <c:pt idx="14347">
                  <c:v>43230.322916666599</c:v>
                </c:pt>
                <c:pt idx="14348">
                  <c:v>43230.34375</c:v>
                </c:pt>
                <c:pt idx="14349">
                  <c:v>43230.364583333401</c:v>
                </c:pt>
                <c:pt idx="14350">
                  <c:v>43230.385416666599</c:v>
                </c:pt>
                <c:pt idx="14351">
                  <c:v>43230.40625</c:v>
                </c:pt>
                <c:pt idx="14352">
                  <c:v>43230.427083333401</c:v>
                </c:pt>
                <c:pt idx="14353">
                  <c:v>43230.447916666599</c:v>
                </c:pt>
                <c:pt idx="14354">
                  <c:v>43230.46875</c:v>
                </c:pt>
                <c:pt idx="14355">
                  <c:v>43230.489583333401</c:v>
                </c:pt>
                <c:pt idx="14356">
                  <c:v>43230.510416666599</c:v>
                </c:pt>
                <c:pt idx="14357">
                  <c:v>43230.53125</c:v>
                </c:pt>
                <c:pt idx="14358">
                  <c:v>43230.552083333401</c:v>
                </c:pt>
                <c:pt idx="14359">
                  <c:v>43230.572916666599</c:v>
                </c:pt>
                <c:pt idx="14360">
                  <c:v>43230.59375</c:v>
                </c:pt>
                <c:pt idx="14361">
                  <c:v>43230.614583333401</c:v>
                </c:pt>
                <c:pt idx="14362">
                  <c:v>43230.635416666599</c:v>
                </c:pt>
                <c:pt idx="14363">
                  <c:v>43230.65625</c:v>
                </c:pt>
                <c:pt idx="14364">
                  <c:v>43230.677083333401</c:v>
                </c:pt>
                <c:pt idx="14365">
                  <c:v>43230.697916666599</c:v>
                </c:pt>
                <c:pt idx="14366">
                  <c:v>43230.71875</c:v>
                </c:pt>
                <c:pt idx="14367">
                  <c:v>43230.739583333401</c:v>
                </c:pt>
                <c:pt idx="14368">
                  <c:v>43230.760416666599</c:v>
                </c:pt>
                <c:pt idx="14369">
                  <c:v>43230.78125</c:v>
                </c:pt>
                <c:pt idx="14370">
                  <c:v>43230.802083333401</c:v>
                </c:pt>
                <c:pt idx="14371">
                  <c:v>43230.822916666599</c:v>
                </c:pt>
                <c:pt idx="14372">
                  <c:v>43230.84375</c:v>
                </c:pt>
                <c:pt idx="14373">
                  <c:v>43230.864583333401</c:v>
                </c:pt>
                <c:pt idx="14374">
                  <c:v>43230.885416666599</c:v>
                </c:pt>
                <c:pt idx="14375">
                  <c:v>43230.90625</c:v>
                </c:pt>
                <c:pt idx="14376">
                  <c:v>43230.927083333401</c:v>
                </c:pt>
                <c:pt idx="14377">
                  <c:v>43230.947916666599</c:v>
                </c:pt>
                <c:pt idx="14378">
                  <c:v>43230.96875</c:v>
                </c:pt>
                <c:pt idx="14379">
                  <c:v>43230.989583333401</c:v>
                </c:pt>
                <c:pt idx="14380">
                  <c:v>43231.010416666599</c:v>
                </c:pt>
                <c:pt idx="14381">
                  <c:v>43231.03125</c:v>
                </c:pt>
                <c:pt idx="14382">
                  <c:v>43231.052083333401</c:v>
                </c:pt>
                <c:pt idx="14383">
                  <c:v>43231.072916666599</c:v>
                </c:pt>
                <c:pt idx="14384">
                  <c:v>43231.09375</c:v>
                </c:pt>
                <c:pt idx="14385">
                  <c:v>43231.114583333401</c:v>
                </c:pt>
                <c:pt idx="14386">
                  <c:v>43231.135416666599</c:v>
                </c:pt>
                <c:pt idx="14387">
                  <c:v>43231.15625</c:v>
                </c:pt>
                <c:pt idx="14388">
                  <c:v>43231.177083333401</c:v>
                </c:pt>
                <c:pt idx="14389">
                  <c:v>43231.197916666599</c:v>
                </c:pt>
                <c:pt idx="14390">
                  <c:v>43231.21875</c:v>
                </c:pt>
                <c:pt idx="14391">
                  <c:v>43231.239583333401</c:v>
                </c:pt>
                <c:pt idx="14392">
                  <c:v>43231.260416666599</c:v>
                </c:pt>
                <c:pt idx="14393">
                  <c:v>43231.28125</c:v>
                </c:pt>
                <c:pt idx="14394">
                  <c:v>43231.302083333401</c:v>
                </c:pt>
                <c:pt idx="14395">
                  <c:v>43231.322916666599</c:v>
                </c:pt>
                <c:pt idx="14396">
                  <c:v>43231.34375</c:v>
                </c:pt>
                <c:pt idx="14397">
                  <c:v>43231.364583333401</c:v>
                </c:pt>
                <c:pt idx="14398">
                  <c:v>43231.385416666599</c:v>
                </c:pt>
                <c:pt idx="14399">
                  <c:v>43231.40625</c:v>
                </c:pt>
                <c:pt idx="14400">
                  <c:v>43231.427083333401</c:v>
                </c:pt>
                <c:pt idx="14401">
                  <c:v>43231.447916666599</c:v>
                </c:pt>
                <c:pt idx="14402">
                  <c:v>43231.46875</c:v>
                </c:pt>
                <c:pt idx="14403">
                  <c:v>43231.489583333401</c:v>
                </c:pt>
                <c:pt idx="14404">
                  <c:v>43231.510416666599</c:v>
                </c:pt>
                <c:pt idx="14405">
                  <c:v>43231.53125</c:v>
                </c:pt>
                <c:pt idx="14406">
                  <c:v>43231.552083333401</c:v>
                </c:pt>
                <c:pt idx="14407">
                  <c:v>43231.572916666599</c:v>
                </c:pt>
                <c:pt idx="14408">
                  <c:v>43231.59375</c:v>
                </c:pt>
                <c:pt idx="14409">
                  <c:v>43231.614583333401</c:v>
                </c:pt>
                <c:pt idx="14410">
                  <c:v>43231.635416666599</c:v>
                </c:pt>
                <c:pt idx="14411">
                  <c:v>43231.65625</c:v>
                </c:pt>
                <c:pt idx="14412">
                  <c:v>43231.677083333401</c:v>
                </c:pt>
                <c:pt idx="14413">
                  <c:v>43231.697916666599</c:v>
                </c:pt>
                <c:pt idx="14414">
                  <c:v>43231.71875</c:v>
                </c:pt>
                <c:pt idx="14415">
                  <c:v>43231.739583333401</c:v>
                </c:pt>
                <c:pt idx="14416">
                  <c:v>43231.760416666599</c:v>
                </c:pt>
                <c:pt idx="14417">
                  <c:v>43231.78125</c:v>
                </c:pt>
                <c:pt idx="14418">
                  <c:v>43231.802083333401</c:v>
                </c:pt>
                <c:pt idx="14419">
                  <c:v>43231.822916666599</c:v>
                </c:pt>
                <c:pt idx="14420">
                  <c:v>43231.84375</c:v>
                </c:pt>
                <c:pt idx="14421">
                  <c:v>43231.864583333401</c:v>
                </c:pt>
                <c:pt idx="14422">
                  <c:v>43231.885416666599</c:v>
                </c:pt>
                <c:pt idx="14423">
                  <c:v>43231.90625</c:v>
                </c:pt>
                <c:pt idx="14424">
                  <c:v>43231.927083333401</c:v>
                </c:pt>
                <c:pt idx="14425">
                  <c:v>43231.947916666599</c:v>
                </c:pt>
                <c:pt idx="14426">
                  <c:v>43231.96875</c:v>
                </c:pt>
                <c:pt idx="14427">
                  <c:v>43231.989583333401</c:v>
                </c:pt>
                <c:pt idx="14428">
                  <c:v>43232.010416666599</c:v>
                </c:pt>
                <c:pt idx="14429">
                  <c:v>43232.03125</c:v>
                </c:pt>
                <c:pt idx="14430">
                  <c:v>43232.052083333401</c:v>
                </c:pt>
                <c:pt idx="14431">
                  <c:v>43232.072916666599</c:v>
                </c:pt>
                <c:pt idx="14432">
                  <c:v>43232.09375</c:v>
                </c:pt>
                <c:pt idx="14433">
                  <c:v>43232.114583333401</c:v>
                </c:pt>
                <c:pt idx="14434">
                  <c:v>43232.135416666599</c:v>
                </c:pt>
                <c:pt idx="14435">
                  <c:v>43232.15625</c:v>
                </c:pt>
                <c:pt idx="14436">
                  <c:v>43232.177083333401</c:v>
                </c:pt>
                <c:pt idx="14437">
                  <c:v>43232.197916666599</c:v>
                </c:pt>
                <c:pt idx="14438">
                  <c:v>43232.21875</c:v>
                </c:pt>
                <c:pt idx="14439">
                  <c:v>43232.239583333401</c:v>
                </c:pt>
                <c:pt idx="14440">
                  <c:v>43232.260416666599</c:v>
                </c:pt>
                <c:pt idx="14441">
                  <c:v>43232.28125</c:v>
                </c:pt>
                <c:pt idx="14442">
                  <c:v>43232.302083333401</c:v>
                </c:pt>
                <c:pt idx="14443">
                  <c:v>43232.322916666599</c:v>
                </c:pt>
                <c:pt idx="14444">
                  <c:v>43232.34375</c:v>
                </c:pt>
                <c:pt idx="14445">
                  <c:v>43232.364583333401</c:v>
                </c:pt>
                <c:pt idx="14446">
                  <c:v>43232.385416666599</c:v>
                </c:pt>
                <c:pt idx="14447">
                  <c:v>43232.40625</c:v>
                </c:pt>
                <c:pt idx="14448">
                  <c:v>43232.427083333401</c:v>
                </c:pt>
                <c:pt idx="14449">
                  <c:v>43232.447916666599</c:v>
                </c:pt>
                <c:pt idx="14450">
                  <c:v>43232.46875</c:v>
                </c:pt>
                <c:pt idx="14451">
                  <c:v>43232.489583333401</c:v>
                </c:pt>
                <c:pt idx="14452">
                  <c:v>43232.510416666599</c:v>
                </c:pt>
                <c:pt idx="14453">
                  <c:v>43232.53125</c:v>
                </c:pt>
                <c:pt idx="14454">
                  <c:v>43232.552083333401</c:v>
                </c:pt>
                <c:pt idx="14455">
                  <c:v>43232.572916666599</c:v>
                </c:pt>
                <c:pt idx="14456">
                  <c:v>43232.59375</c:v>
                </c:pt>
                <c:pt idx="14457">
                  <c:v>43232.614583333401</c:v>
                </c:pt>
                <c:pt idx="14458">
                  <c:v>43232.635416666599</c:v>
                </c:pt>
                <c:pt idx="14459">
                  <c:v>43232.65625</c:v>
                </c:pt>
                <c:pt idx="14460">
                  <c:v>43232.677083333401</c:v>
                </c:pt>
                <c:pt idx="14461">
                  <c:v>43232.697916666599</c:v>
                </c:pt>
                <c:pt idx="14462">
                  <c:v>43232.71875</c:v>
                </c:pt>
                <c:pt idx="14463">
                  <c:v>43232.739583333401</c:v>
                </c:pt>
                <c:pt idx="14464">
                  <c:v>43232.760416666599</c:v>
                </c:pt>
                <c:pt idx="14465">
                  <c:v>43232.78125</c:v>
                </c:pt>
                <c:pt idx="14466">
                  <c:v>43232.802083333401</c:v>
                </c:pt>
                <c:pt idx="14467">
                  <c:v>43232.822916666599</c:v>
                </c:pt>
                <c:pt idx="14468">
                  <c:v>43232.84375</c:v>
                </c:pt>
                <c:pt idx="14469">
                  <c:v>43232.864583333401</c:v>
                </c:pt>
                <c:pt idx="14470">
                  <c:v>43232.885416666599</c:v>
                </c:pt>
                <c:pt idx="14471">
                  <c:v>43232.90625</c:v>
                </c:pt>
                <c:pt idx="14472">
                  <c:v>43232.927083333401</c:v>
                </c:pt>
                <c:pt idx="14473">
                  <c:v>43232.947916666599</c:v>
                </c:pt>
                <c:pt idx="14474">
                  <c:v>43232.96875</c:v>
                </c:pt>
                <c:pt idx="14475">
                  <c:v>43232.989583333401</c:v>
                </c:pt>
                <c:pt idx="14476">
                  <c:v>43233.010416666599</c:v>
                </c:pt>
                <c:pt idx="14477">
                  <c:v>43233.03125</c:v>
                </c:pt>
                <c:pt idx="14478">
                  <c:v>43233.052083333401</c:v>
                </c:pt>
                <c:pt idx="14479">
                  <c:v>43233.072916666599</c:v>
                </c:pt>
                <c:pt idx="14480">
                  <c:v>43233.09375</c:v>
                </c:pt>
                <c:pt idx="14481">
                  <c:v>43233.114583333401</c:v>
                </c:pt>
                <c:pt idx="14482">
                  <c:v>43233.135416666599</c:v>
                </c:pt>
                <c:pt idx="14483">
                  <c:v>43233.15625</c:v>
                </c:pt>
                <c:pt idx="14484">
                  <c:v>43233.177083333401</c:v>
                </c:pt>
                <c:pt idx="14485">
                  <c:v>43233.197916666599</c:v>
                </c:pt>
                <c:pt idx="14486">
                  <c:v>43233.21875</c:v>
                </c:pt>
                <c:pt idx="14487">
                  <c:v>43233.239583333401</c:v>
                </c:pt>
                <c:pt idx="14488">
                  <c:v>43233.260416666599</c:v>
                </c:pt>
                <c:pt idx="14489">
                  <c:v>43233.28125</c:v>
                </c:pt>
                <c:pt idx="14490">
                  <c:v>43233.302083333401</c:v>
                </c:pt>
                <c:pt idx="14491">
                  <c:v>43233.322916666599</c:v>
                </c:pt>
                <c:pt idx="14492">
                  <c:v>43233.34375</c:v>
                </c:pt>
                <c:pt idx="14493">
                  <c:v>43233.364583333401</c:v>
                </c:pt>
                <c:pt idx="14494">
                  <c:v>43233.385416666599</c:v>
                </c:pt>
                <c:pt idx="14495">
                  <c:v>43233.40625</c:v>
                </c:pt>
                <c:pt idx="14496">
                  <c:v>43233.427083333401</c:v>
                </c:pt>
                <c:pt idx="14497">
                  <c:v>43233.447916666599</c:v>
                </c:pt>
                <c:pt idx="14498">
                  <c:v>43233.46875</c:v>
                </c:pt>
                <c:pt idx="14499">
                  <c:v>43233.489583333401</c:v>
                </c:pt>
                <c:pt idx="14500">
                  <c:v>43233.510416666599</c:v>
                </c:pt>
                <c:pt idx="14501">
                  <c:v>43233.53125</c:v>
                </c:pt>
                <c:pt idx="14502">
                  <c:v>43233.552083333401</c:v>
                </c:pt>
                <c:pt idx="14503">
                  <c:v>43233.572916666599</c:v>
                </c:pt>
                <c:pt idx="14504">
                  <c:v>43233.59375</c:v>
                </c:pt>
                <c:pt idx="14505">
                  <c:v>43233.614583333401</c:v>
                </c:pt>
                <c:pt idx="14506">
                  <c:v>43233.635416666599</c:v>
                </c:pt>
                <c:pt idx="14507">
                  <c:v>43233.65625</c:v>
                </c:pt>
                <c:pt idx="14508">
                  <c:v>43233.677083333401</c:v>
                </c:pt>
                <c:pt idx="14509">
                  <c:v>43233.697916666599</c:v>
                </c:pt>
                <c:pt idx="14510">
                  <c:v>43233.71875</c:v>
                </c:pt>
                <c:pt idx="14511">
                  <c:v>43233.739583333401</c:v>
                </c:pt>
                <c:pt idx="14512">
                  <c:v>43233.760416666599</c:v>
                </c:pt>
                <c:pt idx="14513">
                  <c:v>43233.78125</c:v>
                </c:pt>
                <c:pt idx="14514">
                  <c:v>43233.802083333401</c:v>
                </c:pt>
                <c:pt idx="14515">
                  <c:v>43233.822916666599</c:v>
                </c:pt>
                <c:pt idx="14516">
                  <c:v>43233.84375</c:v>
                </c:pt>
                <c:pt idx="14517">
                  <c:v>43233.864583333401</c:v>
                </c:pt>
                <c:pt idx="14518">
                  <c:v>43233.885416666599</c:v>
                </c:pt>
                <c:pt idx="14519">
                  <c:v>43233.90625</c:v>
                </c:pt>
                <c:pt idx="14520">
                  <c:v>43233.927083333401</c:v>
                </c:pt>
                <c:pt idx="14521">
                  <c:v>43233.947916666599</c:v>
                </c:pt>
                <c:pt idx="14522">
                  <c:v>43233.96875</c:v>
                </c:pt>
                <c:pt idx="14523">
                  <c:v>43233.989583333401</c:v>
                </c:pt>
                <c:pt idx="14524">
                  <c:v>43234.010416666599</c:v>
                </c:pt>
                <c:pt idx="14525">
                  <c:v>43234.03125</c:v>
                </c:pt>
                <c:pt idx="14526">
                  <c:v>43234.052083333401</c:v>
                </c:pt>
                <c:pt idx="14527">
                  <c:v>43234.072916666599</c:v>
                </c:pt>
                <c:pt idx="14528">
                  <c:v>43234.09375</c:v>
                </c:pt>
                <c:pt idx="14529">
                  <c:v>43234.114583333401</c:v>
                </c:pt>
                <c:pt idx="14530">
                  <c:v>43234.135416666599</c:v>
                </c:pt>
                <c:pt idx="14531">
                  <c:v>43234.15625</c:v>
                </c:pt>
                <c:pt idx="14532">
                  <c:v>43234.177083333401</c:v>
                </c:pt>
                <c:pt idx="14533">
                  <c:v>43234.197916666599</c:v>
                </c:pt>
                <c:pt idx="14534">
                  <c:v>43234.21875</c:v>
                </c:pt>
                <c:pt idx="14535">
                  <c:v>43234.239583333401</c:v>
                </c:pt>
                <c:pt idx="14536">
                  <c:v>43234.260416666599</c:v>
                </c:pt>
                <c:pt idx="14537">
                  <c:v>43234.28125</c:v>
                </c:pt>
                <c:pt idx="14538">
                  <c:v>43234.302083333401</c:v>
                </c:pt>
                <c:pt idx="14539">
                  <c:v>43234.322916666599</c:v>
                </c:pt>
                <c:pt idx="14540">
                  <c:v>43234.34375</c:v>
                </c:pt>
                <c:pt idx="14541">
                  <c:v>43234.364583333401</c:v>
                </c:pt>
                <c:pt idx="14542">
                  <c:v>43234.385416666599</c:v>
                </c:pt>
                <c:pt idx="14543">
                  <c:v>43234.40625</c:v>
                </c:pt>
                <c:pt idx="14544">
                  <c:v>43234.427083333401</c:v>
                </c:pt>
                <c:pt idx="14545">
                  <c:v>43234.447916666599</c:v>
                </c:pt>
                <c:pt idx="14546">
                  <c:v>43234.46875</c:v>
                </c:pt>
                <c:pt idx="14547">
                  <c:v>43234.489583333401</c:v>
                </c:pt>
                <c:pt idx="14548">
                  <c:v>43234.510416666599</c:v>
                </c:pt>
                <c:pt idx="14549">
                  <c:v>43234.53125</c:v>
                </c:pt>
                <c:pt idx="14550">
                  <c:v>43234.552083333401</c:v>
                </c:pt>
                <c:pt idx="14551">
                  <c:v>43234.572916666599</c:v>
                </c:pt>
                <c:pt idx="14552">
                  <c:v>43234.59375</c:v>
                </c:pt>
                <c:pt idx="14553">
                  <c:v>43234.614583333401</c:v>
                </c:pt>
                <c:pt idx="14554">
                  <c:v>43234.635416666599</c:v>
                </c:pt>
                <c:pt idx="14555">
                  <c:v>43234.65625</c:v>
                </c:pt>
                <c:pt idx="14556">
                  <c:v>43234.677083333401</c:v>
                </c:pt>
                <c:pt idx="14557">
                  <c:v>43234.697916666599</c:v>
                </c:pt>
                <c:pt idx="14558">
                  <c:v>43234.71875</c:v>
                </c:pt>
                <c:pt idx="14559">
                  <c:v>43234.739583333401</c:v>
                </c:pt>
                <c:pt idx="14560">
                  <c:v>43234.760416666599</c:v>
                </c:pt>
                <c:pt idx="14561">
                  <c:v>43234.78125</c:v>
                </c:pt>
                <c:pt idx="14562">
                  <c:v>43234.802083333401</c:v>
                </c:pt>
                <c:pt idx="14563">
                  <c:v>43234.822916666599</c:v>
                </c:pt>
                <c:pt idx="14564">
                  <c:v>43234.84375</c:v>
                </c:pt>
                <c:pt idx="14565">
                  <c:v>43234.864583333401</c:v>
                </c:pt>
                <c:pt idx="14566">
                  <c:v>43234.885416666599</c:v>
                </c:pt>
                <c:pt idx="14567">
                  <c:v>43234.90625</c:v>
                </c:pt>
                <c:pt idx="14568">
                  <c:v>43234.927083333401</c:v>
                </c:pt>
                <c:pt idx="14569">
                  <c:v>43234.947916666599</c:v>
                </c:pt>
                <c:pt idx="14570">
                  <c:v>43234.96875</c:v>
                </c:pt>
                <c:pt idx="14571">
                  <c:v>43234.989583333401</c:v>
                </c:pt>
                <c:pt idx="14572">
                  <c:v>43235.010416666599</c:v>
                </c:pt>
                <c:pt idx="14573">
                  <c:v>43235.03125</c:v>
                </c:pt>
                <c:pt idx="14574">
                  <c:v>43235.052083333401</c:v>
                </c:pt>
                <c:pt idx="14575">
                  <c:v>43235.072916666599</c:v>
                </c:pt>
                <c:pt idx="14576">
                  <c:v>43235.09375</c:v>
                </c:pt>
                <c:pt idx="14577">
                  <c:v>43235.114583333401</c:v>
                </c:pt>
                <c:pt idx="14578">
                  <c:v>43235.135416666599</c:v>
                </c:pt>
                <c:pt idx="14579">
                  <c:v>43235.15625</c:v>
                </c:pt>
                <c:pt idx="14580">
                  <c:v>43235.177083333401</c:v>
                </c:pt>
                <c:pt idx="14581">
                  <c:v>43235.197916666599</c:v>
                </c:pt>
                <c:pt idx="14582">
                  <c:v>43235.21875</c:v>
                </c:pt>
                <c:pt idx="14583">
                  <c:v>43235.239583333401</c:v>
                </c:pt>
                <c:pt idx="14584">
                  <c:v>43235.260416666599</c:v>
                </c:pt>
                <c:pt idx="14585">
                  <c:v>43235.28125</c:v>
                </c:pt>
                <c:pt idx="14586">
                  <c:v>43235.302083333401</c:v>
                </c:pt>
                <c:pt idx="14587">
                  <c:v>43235.322916666599</c:v>
                </c:pt>
                <c:pt idx="14588">
                  <c:v>43235.34375</c:v>
                </c:pt>
                <c:pt idx="14589">
                  <c:v>43235.364583333401</c:v>
                </c:pt>
                <c:pt idx="14590">
                  <c:v>43235.385416666599</c:v>
                </c:pt>
                <c:pt idx="14591">
                  <c:v>43235.40625</c:v>
                </c:pt>
                <c:pt idx="14592">
                  <c:v>43235.427083333401</c:v>
                </c:pt>
                <c:pt idx="14593">
                  <c:v>43235.447916666599</c:v>
                </c:pt>
                <c:pt idx="14594">
                  <c:v>43235.46875</c:v>
                </c:pt>
                <c:pt idx="14595">
                  <c:v>43235.489583333401</c:v>
                </c:pt>
                <c:pt idx="14596">
                  <c:v>43235.510416666599</c:v>
                </c:pt>
                <c:pt idx="14597">
                  <c:v>43235.53125</c:v>
                </c:pt>
                <c:pt idx="14598">
                  <c:v>43235.552083333401</c:v>
                </c:pt>
                <c:pt idx="14599">
                  <c:v>43235.572916666599</c:v>
                </c:pt>
                <c:pt idx="14600">
                  <c:v>43235.59375</c:v>
                </c:pt>
                <c:pt idx="14601">
                  <c:v>43235.614583333401</c:v>
                </c:pt>
                <c:pt idx="14602">
                  <c:v>43235.635416666599</c:v>
                </c:pt>
                <c:pt idx="14603">
                  <c:v>43235.65625</c:v>
                </c:pt>
                <c:pt idx="14604">
                  <c:v>43235.677083333401</c:v>
                </c:pt>
                <c:pt idx="14605">
                  <c:v>43235.697916666599</c:v>
                </c:pt>
                <c:pt idx="14606">
                  <c:v>43235.71875</c:v>
                </c:pt>
                <c:pt idx="14607">
                  <c:v>43235.739583333401</c:v>
                </c:pt>
                <c:pt idx="14608">
                  <c:v>43235.760416666599</c:v>
                </c:pt>
                <c:pt idx="14609">
                  <c:v>43235.78125</c:v>
                </c:pt>
                <c:pt idx="14610">
                  <c:v>43235.802083333401</c:v>
                </c:pt>
                <c:pt idx="14611">
                  <c:v>43235.822916666599</c:v>
                </c:pt>
                <c:pt idx="14612">
                  <c:v>43235.84375</c:v>
                </c:pt>
                <c:pt idx="14613">
                  <c:v>43235.864583333401</c:v>
                </c:pt>
                <c:pt idx="14614">
                  <c:v>43235.885416666599</c:v>
                </c:pt>
                <c:pt idx="14615">
                  <c:v>43235.90625</c:v>
                </c:pt>
                <c:pt idx="14616">
                  <c:v>43235.927083333401</c:v>
                </c:pt>
                <c:pt idx="14617">
                  <c:v>43235.947916666599</c:v>
                </c:pt>
                <c:pt idx="14618">
                  <c:v>43235.96875</c:v>
                </c:pt>
                <c:pt idx="14619">
                  <c:v>43235.989583333401</c:v>
                </c:pt>
                <c:pt idx="14620">
                  <c:v>43236.010416666599</c:v>
                </c:pt>
                <c:pt idx="14621">
                  <c:v>43236.03125</c:v>
                </c:pt>
                <c:pt idx="14622">
                  <c:v>43236.052083333401</c:v>
                </c:pt>
                <c:pt idx="14623">
                  <c:v>43236.072916666599</c:v>
                </c:pt>
                <c:pt idx="14624">
                  <c:v>43236.09375</c:v>
                </c:pt>
                <c:pt idx="14625">
                  <c:v>43236.114583333401</c:v>
                </c:pt>
                <c:pt idx="14626">
                  <c:v>43236.135416666599</c:v>
                </c:pt>
                <c:pt idx="14627">
                  <c:v>43236.15625</c:v>
                </c:pt>
                <c:pt idx="14628">
                  <c:v>43236.177083333401</c:v>
                </c:pt>
                <c:pt idx="14629">
                  <c:v>43236.197916666599</c:v>
                </c:pt>
                <c:pt idx="14630">
                  <c:v>43236.21875</c:v>
                </c:pt>
                <c:pt idx="14631">
                  <c:v>43236.239583333401</c:v>
                </c:pt>
                <c:pt idx="14632">
                  <c:v>43236.260416666599</c:v>
                </c:pt>
                <c:pt idx="14633">
                  <c:v>43236.28125</c:v>
                </c:pt>
                <c:pt idx="14634">
                  <c:v>43236.302083333401</c:v>
                </c:pt>
                <c:pt idx="14635">
                  <c:v>43236.322916666599</c:v>
                </c:pt>
                <c:pt idx="14636">
                  <c:v>43236.34375</c:v>
                </c:pt>
                <c:pt idx="14637">
                  <c:v>43236.364583333401</c:v>
                </c:pt>
                <c:pt idx="14638">
                  <c:v>43236.385416666599</c:v>
                </c:pt>
                <c:pt idx="14639">
                  <c:v>43236.40625</c:v>
                </c:pt>
                <c:pt idx="14640">
                  <c:v>43236.427083333401</c:v>
                </c:pt>
                <c:pt idx="14641">
                  <c:v>43236.447916666599</c:v>
                </c:pt>
                <c:pt idx="14642">
                  <c:v>43236.46875</c:v>
                </c:pt>
                <c:pt idx="14643">
                  <c:v>43236.489583333401</c:v>
                </c:pt>
                <c:pt idx="14644">
                  <c:v>43236.510416666599</c:v>
                </c:pt>
                <c:pt idx="14645">
                  <c:v>43236.53125</c:v>
                </c:pt>
                <c:pt idx="14646">
                  <c:v>43236.552083333401</c:v>
                </c:pt>
                <c:pt idx="14647">
                  <c:v>43236.572916666599</c:v>
                </c:pt>
                <c:pt idx="14648">
                  <c:v>43236.59375</c:v>
                </c:pt>
                <c:pt idx="14649">
                  <c:v>43236.614583333401</c:v>
                </c:pt>
                <c:pt idx="14650">
                  <c:v>43236.635416666599</c:v>
                </c:pt>
                <c:pt idx="14651">
                  <c:v>43236.65625</c:v>
                </c:pt>
                <c:pt idx="14652">
                  <c:v>43236.677083333401</c:v>
                </c:pt>
                <c:pt idx="14653">
                  <c:v>43236.697916666599</c:v>
                </c:pt>
                <c:pt idx="14654">
                  <c:v>43236.71875</c:v>
                </c:pt>
                <c:pt idx="14655">
                  <c:v>43236.739583333401</c:v>
                </c:pt>
                <c:pt idx="14656">
                  <c:v>43236.760416666599</c:v>
                </c:pt>
                <c:pt idx="14657">
                  <c:v>43236.78125</c:v>
                </c:pt>
                <c:pt idx="14658">
                  <c:v>43236.802083333401</c:v>
                </c:pt>
                <c:pt idx="14659">
                  <c:v>43236.822916666599</c:v>
                </c:pt>
                <c:pt idx="14660">
                  <c:v>43236.84375</c:v>
                </c:pt>
                <c:pt idx="14661">
                  <c:v>43236.864583333401</c:v>
                </c:pt>
                <c:pt idx="14662">
                  <c:v>43236.885416666599</c:v>
                </c:pt>
                <c:pt idx="14663">
                  <c:v>43236.90625</c:v>
                </c:pt>
                <c:pt idx="14664">
                  <c:v>43236.927083333401</c:v>
                </c:pt>
                <c:pt idx="14665">
                  <c:v>43236.947916666599</c:v>
                </c:pt>
                <c:pt idx="14666">
                  <c:v>43236.96875</c:v>
                </c:pt>
                <c:pt idx="14667">
                  <c:v>43236.989583333401</c:v>
                </c:pt>
                <c:pt idx="14668">
                  <c:v>43237.010416666599</c:v>
                </c:pt>
                <c:pt idx="14669">
                  <c:v>43237.03125</c:v>
                </c:pt>
                <c:pt idx="14670">
                  <c:v>43237.052083333401</c:v>
                </c:pt>
                <c:pt idx="14671">
                  <c:v>43237.072916666599</c:v>
                </c:pt>
                <c:pt idx="14672">
                  <c:v>43237.09375</c:v>
                </c:pt>
                <c:pt idx="14673">
                  <c:v>43237.114583333401</c:v>
                </c:pt>
                <c:pt idx="14674">
                  <c:v>43237.135416666599</c:v>
                </c:pt>
                <c:pt idx="14675">
                  <c:v>43237.15625</c:v>
                </c:pt>
                <c:pt idx="14676">
                  <c:v>43237.177083333401</c:v>
                </c:pt>
                <c:pt idx="14677">
                  <c:v>43237.197916666599</c:v>
                </c:pt>
                <c:pt idx="14678">
                  <c:v>43237.21875</c:v>
                </c:pt>
                <c:pt idx="14679">
                  <c:v>43237.239583333401</c:v>
                </c:pt>
                <c:pt idx="14680">
                  <c:v>43237.260416666599</c:v>
                </c:pt>
                <c:pt idx="14681">
                  <c:v>43237.28125</c:v>
                </c:pt>
                <c:pt idx="14682">
                  <c:v>43237.302083333401</c:v>
                </c:pt>
                <c:pt idx="14683">
                  <c:v>43237.322916666599</c:v>
                </c:pt>
                <c:pt idx="14684">
                  <c:v>43237.34375</c:v>
                </c:pt>
                <c:pt idx="14685">
                  <c:v>43237.364583333401</c:v>
                </c:pt>
                <c:pt idx="14686">
                  <c:v>43237.385416666599</c:v>
                </c:pt>
                <c:pt idx="14687">
                  <c:v>43237.40625</c:v>
                </c:pt>
                <c:pt idx="14688">
                  <c:v>43237.427083333401</c:v>
                </c:pt>
                <c:pt idx="14689">
                  <c:v>43237.447916666599</c:v>
                </c:pt>
                <c:pt idx="14690">
                  <c:v>43237.46875</c:v>
                </c:pt>
                <c:pt idx="14691">
                  <c:v>43237.489583333401</c:v>
                </c:pt>
                <c:pt idx="14692">
                  <c:v>43237.510416666599</c:v>
                </c:pt>
                <c:pt idx="14693">
                  <c:v>43237.53125</c:v>
                </c:pt>
                <c:pt idx="14694">
                  <c:v>43237.552083333401</c:v>
                </c:pt>
                <c:pt idx="14695">
                  <c:v>43237.572916666599</c:v>
                </c:pt>
                <c:pt idx="14696">
                  <c:v>43237.59375</c:v>
                </c:pt>
                <c:pt idx="14697">
                  <c:v>43237.614583333401</c:v>
                </c:pt>
                <c:pt idx="14698">
                  <c:v>43237.635416666599</c:v>
                </c:pt>
                <c:pt idx="14699">
                  <c:v>43237.65625</c:v>
                </c:pt>
                <c:pt idx="14700">
                  <c:v>43237.677083333401</c:v>
                </c:pt>
                <c:pt idx="14701">
                  <c:v>43237.697916666599</c:v>
                </c:pt>
                <c:pt idx="14702">
                  <c:v>43237.71875</c:v>
                </c:pt>
                <c:pt idx="14703">
                  <c:v>43237.739583333401</c:v>
                </c:pt>
                <c:pt idx="14704">
                  <c:v>43237.760416666599</c:v>
                </c:pt>
                <c:pt idx="14705">
                  <c:v>43237.78125</c:v>
                </c:pt>
                <c:pt idx="14706">
                  <c:v>43237.802083333401</c:v>
                </c:pt>
                <c:pt idx="14707">
                  <c:v>43237.822916666599</c:v>
                </c:pt>
                <c:pt idx="14708">
                  <c:v>43237.84375</c:v>
                </c:pt>
                <c:pt idx="14709">
                  <c:v>43237.864583333401</c:v>
                </c:pt>
                <c:pt idx="14710">
                  <c:v>43237.885416666599</c:v>
                </c:pt>
                <c:pt idx="14711">
                  <c:v>43237.90625</c:v>
                </c:pt>
                <c:pt idx="14712">
                  <c:v>43237.927083333401</c:v>
                </c:pt>
                <c:pt idx="14713">
                  <c:v>43237.947916666599</c:v>
                </c:pt>
                <c:pt idx="14714">
                  <c:v>43237.96875</c:v>
                </c:pt>
                <c:pt idx="14715">
                  <c:v>43237.989583333401</c:v>
                </c:pt>
                <c:pt idx="14716">
                  <c:v>43238.010416666599</c:v>
                </c:pt>
                <c:pt idx="14717">
                  <c:v>43238.03125</c:v>
                </c:pt>
                <c:pt idx="14718">
                  <c:v>43238.052083333401</c:v>
                </c:pt>
                <c:pt idx="14719">
                  <c:v>43238.072916666599</c:v>
                </c:pt>
                <c:pt idx="14720">
                  <c:v>43238.09375</c:v>
                </c:pt>
                <c:pt idx="14721">
                  <c:v>43238.114583333401</c:v>
                </c:pt>
                <c:pt idx="14722">
                  <c:v>43238.135416666599</c:v>
                </c:pt>
                <c:pt idx="14723">
                  <c:v>43238.15625</c:v>
                </c:pt>
                <c:pt idx="14724">
                  <c:v>43238.177083333401</c:v>
                </c:pt>
                <c:pt idx="14725">
                  <c:v>43238.197916666599</c:v>
                </c:pt>
                <c:pt idx="14726">
                  <c:v>43238.21875</c:v>
                </c:pt>
                <c:pt idx="14727">
                  <c:v>43238.239583333401</c:v>
                </c:pt>
                <c:pt idx="14728">
                  <c:v>43238.260416666599</c:v>
                </c:pt>
                <c:pt idx="14729">
                  <c:v>43238.28125</c:v>
                </c:pt>
                <c:pt idx="14730">
                  <c:v>43238.302083333401</c:v>
                </c:pt>
                <c:pt idx="14731">
                  <c:v>43238.322916666599</c:v>
                </c:pt>
                <c:pt idx="14732">
                  <c:v>43238.34375</c:v>
                </c:pt>
                <c:pt idx="14733">
                  <c:v>43238.364583333401</c:v>
                </c:pt>
                <c:pt idx="14734">
                  <c:v>43238.385416666599</c:v>
                </c:pt>
                <c:pt idx="14735">
                  <c:v>43238.40625</c:v>
                </c:pt>
                <c:pt idx="14736">
                  <c:v>43238.427083333401</c:v>
                </c:pt>
                <c:pt idx="14737">
                  <c:v>43238.447916666599</c:v>
                </c:pt>
                <c:pt idx="14738">
                  <c:v>43238.46875</c:v>
                </c:pt>
                <c:pt idx="14739">
                  <c:v>43238.489583333401</c:v>
                </c:pt>
                <c:pt idx="14740">
                  <c:v>43238.510416666599</c:v>
                </c:pt>
                <c:pt idx="14741">
                  <c:v>43238.53125</c:v>
                </c:pt>
                <c:pt idx="14742">
                  <c:v>43238.552083333401</c:v>
                </c:pt>
                <c:pt idx="14743">
                  <c:v>43238.572916666599</c:v>
                </c:pt>
                <c:pt idx="14744">
                  <c:v>43238.59375</c:v>
                </c:pt>
                <c:pt idx="14745">
                  <c:v>43238.614583333401</c:v>
                </c:pt>
                <c:pt idx="14746">
                  <c:v>43238.635416666599</c:v>
                </c:pt>
                <c:pt idx="14747">
                  <c:v>43238.65625</c:v>
                </c:pt>
                <c:pt idx="14748">
                  <c:v>43238.677083333401</c:v>
                </c:pt>
                <c:pt idx="14749">
                  <c:v>43238.697916666599</c:v>
                </c:pt>
                <c:pt idx="14750">
                  <c:v>43238.71875</c:v>
                </c:pt>
                <c:pt idx="14751">
                  <c:v>43238.739583333401</c:v>
                </c:pt>
                <c:pt idx="14752">
                  <c:v>43238.760416666599</c:v>
                </c:pt>
                <c:pt idx="14753">
                  <c:v>43238.78125</c:v>
                </c:pt>
                <c:pt idx="14754">
                  <c:v>43238.802083333401</c:v>
                </c:pt>
                <c:pt idx="14755">
                  <c:v>43238.822916666599</c:v>
                </c:pt>
                <c:pt idx="14756">
                  <c:v>43238.84375</c:v>
                </c:pt>
                <c:pt idx="14757">
                  <c:v>43238.864583333401</c:v>
                </c:pt>
                <c:pt idx="14758">
                  <c:v>43238.885416666599</c:v>
                </c:pt>
                <c:pt idx="14759">
                  <c:v>43238.90625</c:v>
                </c:pt>
                <c:pt idx="14760">
                  <c:v>43238.927083333401</c:v>
                </c:pt>
                <c:pt idx="14761">
                  <c:v>43238.947916666599</c:v>
                </c:pt>
                <c:pt idx="14762">
                  <c:v>43238.96875</c:v>
                </c:pt>
                <c:pt idx="14763">
                  <c:v>43238.989583333401</c:v>
                </c:pt>
                <c:pt idx="14764">
                  <c:v>43239.010416666599</c:v>
                </c:pt>
                <c:pt idx="14765">
                  <c:v>43239.03125</c:v>
                </c:pt>
                <c:pt idx="14766">
                  <c:v>43239.052083333401</c:v>
                </c:pt>
                <c:pt idx="14767">
                  <c:v>43239.072916666599</c:v>
                </c:pt>
                <c:pt idx="14768">
                  <c:v>43239.09375</c:v>
                </c:pt>
                <c:pt idx="14769">
                  <c:v>43239.114583333401</c:v>
                </c:pt>
                <c:pt idx="14770">
                  <c:v>43239.135416666599</c:v>
                </c:pt>
                <c:pt idx="14771">
                  <c:v>43239.15625</c:v>
                </c:pt>
                <c:pt idx="14772">
                  <c:v>43239.177083333401</c:v>
                </c:pt>
                <c:pt idx="14773">
                  <c:v>43239.197916666599</c:v>
                </c:pt>
                <c:pt idx="14774">
                  <c:v>43239.21875</c:v>
                </c:pt>
                <c:pt idx="14775">
                  <c:v>43239.239583333401</c:v>
                </c:pt>
                <c:pt idx="14776">
                  <c:v>43239.260416666599</c:v>
                </c:pt>
                <c:pt idx="14777">
                  <c:v>43239.28125</c:v>
                </c:pt>
                <c:pt idx="14778">
                  <c:v>43239.302083333401</c:v>
                </c:pt>
                <c:pt idx="14779">
                  <c:v>43239.322916666599</c:v>
                </c:pt>
                <c:pt idx="14780">
                  <c:v>43239.34375</c:v>
                </c:pt>
                <c:pt idx="14781">
                  <c:v>43239.364583333401</c:v>
                </c:pt>
                <c:pt idx="14782">
                  <c:v>43239.385416666599</c:v>
                </c:pt>
                <c:pt idx="14783">
                  <c:v>43239.40625</c:v>
                </c:pt>
                <c:pt idx="14784">
                  <c:v>43239.427083333401</c:v>
                </c:pt>
                <c:pt idx="14785">
                  <c:v>43239.447916666599</c:v>
                </c:pt>
                <c:pt idx="14786">
                  <c:v>43239.46875</c:v>
                </c:pt>
                <c:pt idx="14787">
                  <c:v>43239.489583333401</c:v>
                </c:pt>
                <c:pt idx="14788">
                  <c:v>43239.510416666599</c:v>
                </c:pt>
                <c:pt idx="14789">
                  <c:v>43239.53125</c:v>
                </c:pt>
                <c:pt idx="14790">
                  <c:v>43239.552083333401</c:v>
                </c:pt>
                <c:pt idx="14791">
                  <c:v>43239.572916666599</c:v>
                </c:pt>
                <c:pt idx="14792">
                  <c:v>43239.59375</c:v>
                </c:pt>
                <c:pt idx="14793">
                  <c:v>43239.614583333401</c:v>
                </c:pt>
                <c:pt idx="14794">
                  <c:v>43239.635416666599</c:v>
                </c:pt>
                <c:pt idx="14795">
                  <c:v>43239.65625</c:v>
                </c:pt>
                <c:pt idx="14796">
                  <c:v>43239.677083333401</c:v>
                </c:pt>
                <c:pt idx="14797">
                  <c:v>43239.697916666599</c:v>
                </c:pt>
                <c:pt idx="14798">
                  <c:v>43239.71875</c:v>
                </c:pt>
                <c:pt idx="14799">
                  <c:v>43239.739583333401</c:v>
                </c:pt>
                <c:pt idx="14800">
                  <c:v>43239.760416666599</c:v>
                </c:pt>
                <c:pt idx="14801">
                  <c:v>43239.78125</c:v>
                </c:pt>
                <c:pt idx="14802">
                  <c:v>43239.802083333401</c:v>
                </c:pt>
                <c:pt idx="14803">
                  <c:v>43239.822916666599</c:v>
                </c:pt>
                <c:pt idx="14804">
                  <c:v>43239.84375</c:v>
                </c:pt>
                <c:pt idx="14805">
                  <c:v>43239.864583333401</c:v>
                </c:pt>
                <c:pt idx="14806">
                  <c:v>43239.885416666599</c:v>
                </c:pt>
                <c:pt idx="14807">
                  <c:v>43239.90625</c:v>
                </c:pt>
                <c:pt idx="14808">
                  <c:v>43239.927083333401</c:v>
                </c:pt>
                <c:pt idx="14809">
                  <c:v>43239.947916666599</c:v>
                </c:pt>
                <c:pt idx="14810">
                  <c:v>43239.96875</c:v>
                </c:pt>
                <c:pt idx="14811">
                  <c:v>43239.989583333401</c:v>
                </c:pt>
                <c:pt idx="14812">
                  <c:v>43240.010416666599</c:v>
                </c:pt>
                <c:pt idx="14813">
                  <c:v>43240.03125</c:v>
                </c:pt>
                <c:pt idx="14814">
                  <c:v>43240.052083333401</c:v>
                </c:pt>
                <c:pt idx="14815">
                  <c:v>43240.072916666599</c:v>
                </c:pt>
                <c:pt idx="14816">
                  <c:v>43240.09375</c:v>
                </c:pt>
                <c:pt idx="14817">
                  <c:v>43240.114583333401</c:v>
                </c:pt>
                <c:pt idx="14818">
                  <c:v>43240.135416666599</c:v>
                </c:pt>
                <c:pt idx="14819">
                  <c:v>43240.15625</c:v>
                </c:pt>
                <c:pt idx="14820">
                  <c:v>43240.177083333401</c:v>
                </c:pt>
                <c:pt idx="14821">
                  <c:v>43240.197916666599</c:v>
                </c:pt>
                <c:pt idx="14822">
                  <c:v>43240.21875</c:v>
                </c:pt>
                <c:pt idx="14823">
                  <c:v>43240.239583333401</c:v>
                </c:pt>
                <c:pt idx="14824">
                  <c:v>43240.260416666599</c:v>
                </c:pt>
                <c:pt idx="14825">
                  <c:v>43240.28125</c:v>
                </c:pt>
                <c:pt idx="14826">
                  <c:v>43240.302083333401</c:v>
                </c:pt>
                <c:pt idx="14827">
                  <c:v>43240.322916666599</c:v>
                </c:pt>
                <c:pt idx="14828">
                  <c:v>43240.34375</c:v>
                </c:pt>
                <c:pt idx="14829">
                  <c:v>43240.364583333401</c:v>
                </c:pt>
                <c:pt idx="14830">
                  <c:v>43240.385416666599</c:v>
                </c:pt>
                <c:pt idx="14831">
                  <c:v>43240.40625</c:v>
                </c:pt>
                <c:pt idx="14832">
                  <c:v>43240.427083333401</c:v>
                </c:pt>
                <c:pt idx="14833">
                  <c:v>43240.447916666599</c:v>
                </c:pt>
                <c:pt idx="14834">
                  <c:v>43240.46875</c:v>
                </c:pt>
                <c:pt idx="14835">
                  <c:v>43240.489583333401</c:v>
                </c:pt>
                <c:pt idx="14836">
                  <c:v>43240.510416666599</c:v>
                </c:pt>
                <c:pt idx="14837">
                  <c:v>43240.53125</c:v>
                </c:pt>
                <c:pt idx="14838">
                  <c:v>43240.552083333401</c:v>
                </c:pt>
                <c:pt idx="14839">
                  <c:v>43240.572916666599</c:v>
                </c:pt>
                <c:pt idx="14840">
                  <c:v>43240.59375</c:v>
                </c:pt>
                <c:pt idx="14841">
                  <c:v>43240.614583333401</c:v>
                </c:pt>
                <c:pt idx="14842">
                  <c:v>43240.635416666599</c:v>
                </c:pt>
                <c:pt idx="14843">
                  <c:v>43240.65625</c:v>
                </c:pt>
                <c:pt idx="14844">
                  <c:v>43240.677083333401</c:v>
                </c:pt>
                <c:pt idx="14845">
                  <c:v>43240.697916666599</c:v>
                </c:pt>
                <c:pt idx="14846">
                  <c:v>43240.71875</c:v>
                </c:pt>
                <c:pt idx="14847">
                  <c:v>43240.739583333401</c:v>
                </c:pt>
                <c:pt idx="14848">
                  <c:v>43240.760416666599</c:v>
                </c:pt>
                <c:pt idx="14849">
                  <c:v>43240.78125</c:v>
                </c:pt>
                <c:pt idx="14850">
                  <c:v>43240.802083333401</c:v>
                </c:pt>
                <c:pt idx="14851">
                  <c:v>43240.822916666599</c:v>
                </c:pt>
                <c:pt idx="14852">
                  <c:v>43240.84375</c:v>
                </c:pt>
                <c:pt idx="14853">
                  <c:v>43240.864583333401</c:v>
                </c:pt>
                <c:pt idx="14854">
                  <c:v>43240.885416666599</c:v>
                </c:pt>
                <c:pt idx="14855">
                  <c:v>43240.90625</c:v>
                </c:pt>
                <c:pt idx="14856">
                  <c:v>43240.927083333401</c:v>
                </c:pt>
                <c:pt idx="14857">
                  <c:v>43240.947916666599</c:v>
                </c:pt>
                <c:pt idx="14858">
                  <c:v>43240.96875</c:v>
                </c:pt>
                <c:pt idx="14859">
                  <c:v>43240.989583333401</c:v>
                </c:pt>
                <c:pt idx="14860">
                  <c:v>43241.010416666599</c:v>
                </c:pt>
                <c:pt idx="14861">
                  <c:v>43241.03125</c:v>
                </c:pt>
                <c:pt idx="14862">
                  <c:v>43241.052083333401</c:v>
                </c:pt>
                <c:pt idx="14863">
                  <c:v>43241.072916666599</c:v>
                </c:pt>
                <c:pt idx="14864">
                  <c:v>43241.09375</c:v>
                </c:pt>
                <c:pt idx="14865">
                  <c:v>43241.114583333401</c:v>
                </c:pt>
                <c:pt idx="14866">
                  <c:v>43241.135416666599</c:v>
                </c:pt>
                <c:pt idx="14867">
                  <c:v>43241.15625</c:v>
                </c:pt>
                <c:pt idx="14868">
                  <c:v>43241.177083333401</c:v>
                </c:pt>
                <c:pt idx="14869">
                  <c:v>43241.197916666599</c:v>
                </c:pt>
                <c:pt idx="14870">
                  <c:v>43241.21875</c:v>
                </c:pt>
                <c:pt idx="14871">
                  <c:v>43241.239583333401</c:v>
                </c:pt>
                <c:pt idx="14872">
                  <c:v>43241.260416666599</c:v>
                </c:pt>
                <c:pt idx="14873">
                  <c:v>43241.28125</c:v>
                </c:pt>
                <c:pt idx="14874">
                  <c:v>43241.302083333401</c:v>
                </c:pt>
                <c:pt idx="14875">
                  <c:v>43241.322916666599</c:v>
                </c:pt>
                <c:pt idx="14876">
                  <c:v>43241.34375</c:v>
                </c:pt>
                <c:pt idx="14877">
                  <c:v>43241.364583333401</c:v>
                </c:pt>
                <c:pt idx="14878">
                  <c:v>43241.385416666599</c:v>
                </c:pt>
                <c:pt idx="14879">
                  <c:v>43241.40625</c:v>
                </c:pt>
                <c:pt idx="14880">
                  <c:v>43241.427083333401</c:v>
                </c:pt>
                <c:pt idx="14881">
                  <c:v>43241.447916666599</c:v>
                </c:pt>
                <c:pt idx="14882">
                  <c:v>43241.46875</c:v>
                </c:pt>
                <c:pt idx="14883">
                  <c:v>43241.489583333401</c:v>
                </c:pt>
                <c:pt idx="14884">
                  <c:v>43241.510416666599</c:v>
                </c:pt>
                <c:pt idx="14885">
                  <c:v>43241.53125</c:v>
                </c:pt>
                <c:pt idx="14886">
                  <c:v>43241.552083333401</c:v>
                </c:pt>
                <c:pt idx="14887">
                  <c:v>43241.572916666599</c:v>
                </c:pt>
                <c:pt idx="14888">
                  <c:v>43241.59375</c:v>
                </c:pt>
                <c:pt idx="14889">
                  <c:v>43241.614583333401</c:v>
                </c:pt>
                <c:pt idx="14890">
                  <c:v>43241.635416666599</c:v>
                </c:pt>
                <c:pt idx="14891">
                  <c:v>43241.65625</c:v>
                </c:pt>
                <c:pt idx="14892">
                  <c:v>43241.677083333401</c:v>
                </c:pt>
                <c:pt idx="14893">
                  <c:v>43241.697916666599</c:v>
                </c:pt>
                <c:pt idx="14894">
                  <c:v>43241.71875</c:v>
                </c:pt>
                <c:pt idx="14895">
                  <c:v>43241.739583333401</c:v>
                </c:pt>
                <c:pt idx="14896">
                  <c:v>43241.760416666599</c:v>
                </c:pt>
                <c:pt idx="14897">
                  <c:v>43241.78125</c:v>
                </c:pt>
                <c:pt idx="14898">
                  <c:v>43241.802083333401</c:v>
                </c:pt>
                <c:pt idx="14899">
                  <c:v>43241.822916666599</c:v>
                </c:pt>
                <c:pt idx="14900">
                  <c:v>43241.84375</c:v>
                </c:pt>
                <c:pt idx="14901">
                  <c:v>43241.864583333401</c:v>
                </c:pt>
                <c:pt idx="14902">
                  <c:v>43241.885416666599</c:v>
                </c:pt>
                <c:pt idx="14903">
                  <c:v>43241.90625</c:v>
                </c:pt>
                <c:pt idx="14904">
                  <c:v>43241.927083333401</c:v>
                </c:pt>
                <c:pt idx="14905">
                  <c:v>43241.947916666599</c:v>
                </c:pt>
                <c:pt idx="14906">
                  <c:v>43241.96875</c:v>
                </c:pt>
                <c:pt idx="14907">
                  <c:v>43241.989583333401</c:v>
                </c:pt>
                <c:pt idx="14908">
                  <c:v>43242.010416666599</c:v>
                </c:pt>
                <c:pt idx="14909">
                  <c:v>43242.03125</c:v>
                </c:pt>
                <c:pt idx="14910">
                  <c:v>43242.052083333401</c:v>
                </c:pt>
                <c:pt idx="14911">
                  <c:v>43242.072916666599</c:v>
                </c:pt>
                <c:pt idx="14912">
                  <c:v>43242.09375</c:v>
                </c:pt>
                <c:pt idx="14913">
                  <c:v>43242.114583333401</c:v>
                </c:pt>
                <c:pt idx="14914">
                  <c:v>43242.135416666599</c:v>
                </c:pt>
                <c:pt idx="14915">
                  <c:v>43242.15625</c:v>
                </c:pt>
                <c:pt idx="14916">
                  <c:v>43242.177083333401</c:v>
                </c:pt>
                <c:pt idx="14917">
                  <c:v>43242.197916666599</c:v>
                </c:pt>
                <c:pt idx="14918">
                  <c:v>43242.21875</c:v>
                </c:pt>
                <c:pt idx="14919">
                  <c:v>43242.239583333401</c:v>
                </c:pt>
                <c:pt idx="14920">
                  <c:v>43242.260416666599</c:v>
                </c:pt>
                <c:pt idx="14921">
                  <c:v>43242.28125</c:v>
                </c:pt>
                <c:pt idx="14922">
                  <c:v>43242.302083333401</c:v>
                </c:pt>
                <c:pt idx="14923">
                  <c:v>43242.322916666599</c:v>
                </c:pt>
                <c:pt idx="14924">
                  <c:v>43242.34375</c:v>
                </c:pt>
                <c:pt idx="14925">
                  <c:v>43242.364583333401</c:v>
                </c:pt>
                <c:pt idx="14926">
                  <c:v>43242.385416666599</c:v>
                </c:pt>
                <c:pt idx="14927">
                  <c:v>43242.40625</c:v>
                </c:pt>
                <c:pt idx="14928">
                  <c:v>43242.427083333401</c:v>
                </c:pt>
                <c:pt idx="14929">
                  <c:v>43242.447916666599</c:v>
                </c:pt>
                <c:pt idx="14930">
                  <c:v>43242.46875</c:v>
                </c:pt>
                <c:pt idx="14931">
                  <c:v>43242.489583333401</c:v>
                </c:pt>
                <c:pt idx="14932">
                  <c:v>43242.510416666599</c:v>
                </c:pt>
                <c:pt idx="14933">
                  <c:v>43242.53125</c:v>
                </c:pt>
                <c:pt idx="14934">
                  <c:v>43242.552083333401</c:v>
                </c:pt>
                <c:pt idx="14935">
                  <c:v>43242.572916666599</c:v>
                </c:pt>
                <c:pt idx="14936">
                  <c:v>43242.59375</c:v>
                </c:pt>
                <c:pt idx="14937">
                  <c:v>43242.614583333401</c:v>
                </c:pt>
                <c:pt idx="14938">
                  <c:v>43242.635416666599</c:v>
                </c:pt>
                <c:pt idx="14939">
                  <c:v>43242.65625</c:v>
                </c:pt>
                <c:pt idx="14940">
                  <c:v>43242.677083333401</c:v>
                </c:pt>
                <c:pt idx="14941">
                  <c:v>43242.697916666599</c:v>
                </c:pt>
                <c:pt idx="14942">
                  <c:v>43242.71875</c:v>
                </c:pt>
                <c:pt idx="14943">
                  <c:v>43242.739583333401</c:v>
                </c:pt>
                <c:pt idx="14944">
                  <c:v>43242.760416666599</c:v>
                </c:pt>
                <c:pt idx="14945">
                  <c:v>43242.78125</c:v>
                </c:pt>
                <c:pt idx="14946">
                  <c:v>43242.802083333401</c:v>
                </c:pt>
                <c:pt idx="14947">
                  <c:v>43242.822916666599</c:v>
                </c:pt>
                <c:pt idx="14948">
                  <c:v>43242.84375</c:v>
                </c:pt>
                <c:pt idx="14949">
                  <c:v>43242.864583333401</c:v>
                </c:pt>
                <c:pt idx="14950">
                  <c:v>43242.885416666599</c:v>
                </c:pt>
                <c:pt idx="14951">
                  <c:v>43242.90625</c:v>
                </c:pt>
                <c:pt idx="14952">
                  <c:v>43242.927083333401</c:v>
                </c:pt>
                <c:pt idx="14953">
                  <c:v>43242.947916666599</c:v>
                </c:pt>
                <c:pt idx="14954">
                  <c:v>43242.96875</c:v>
                </c:pt>
                <c:pt idx="14955">
                  <c:v>43242.989583333401</c:v>
                </c:pt>
                <c:pt idx="14956">
                  <c:v>43243.010416666599</c:v>
                </c:pt>
                <c:pt idx="14957">
                  <c:v>43243.03125</c:v>
                </c:pt>
                <c:pt idx="14958">
                  <c:v>43243.052083333401</c:v>
                </c:pt>
                <c:pt idx="14959">
                  <c:v>43243.072916666599</c:v>
                </c:pt>
                <c:pt idx="14960">
                  <c:v>43243.09375</c:v>
                </c:pt>
                <c:pt idx="14961">
                  <c:v>43243.114583333401</c:v>
                </c:pt>
                <c:pt idx="14962">
                  <c:v>43243.135416666599</c:v>
                </c:pt>
                <c:pt idx="14963">
                  <c:v>43243.15625</c:v>
                </c:pt>
                <c:pt idx="14964">
                  <c:v>43243.177083333401</c:v>
                </c:pt>
                <c:pt idx="14965">
                  <c:v>43243.197916666599</c:v>
                </c:pt>
                <c:pt idx="14966">
                  <c:v>43243.21875</c:v>
                </c:pt>
                <c:pt idx="14967">
                  <c:v>43243.239583333401</c:v>
                </c:pt>
                <c:pt idx="14968">
                  <c:v>43243.260416666599</c:v>
                </c:pt>
                <c:pt idx="14969">
                  <c:v>43243.28125</c:v>
                </c:pt>
                <c:pt idx="14970">
                  <c:v>43243.302083333401</c:v>
                </c:pt>
                <c:pt idx="14971">
                  <c:v>43243.322916666599</c:v>
                </c:pt>
                <c:pt idx="14972">
                  <c:v>43243.34375</c:v>
                </c:pt>
                <c:pt idx="14973">
                  <c:v>43243.364583333401</c:v>
                </c:pt>
                <c:pt idx="14974">
                  <c:v>43243.385416666599</c:v>
                </c:pt>
                <c:pt idx="14975">
                  <c:v>43243.40625</c:v>
                </c:pt>
                <c:pt idx="14976">
                  <c:v>43243.427083333401</c:v>
                </c:pt>
                <c:pt idx="14977">
                  <c:v>43243.447916666599</c:v>
                </c:pt>
                <c:pt idx="14978">
                  <c:v>43243.46875</c:v>
                </c:pt>
                <c:pt idx="14979">
                  <c:v>43243.489583333401</c:v>
                </c:pt>
                <c:pt idx="14980">
                  <c:v>43243.510416666599</c:v>
                </c:pt>
                <c:pt idx="14981">
                  <c:v>43243.53125</c:v>
                </c:pt>
                <c:pt idx="14982">
                  <c:v>43243.552083333401</c:v>
                </c:pt>
                <c:pt idx="14983">
                  <c:v>43243.572916666599</c:v>
                </c:pt>
                <c:pt idx="14984">
                  <c:v>43243.59375</c:v>
                </c:pt>
                <c:pt idx="14985">
                  <c:v>43243.614583333401</c:v>
                </c:pt>
                <c:pt idx="14986">
                  <c:v>43243.635416666599</c:v>
                </c:pt>
                <c:pt idx="14987">
                  <c:v>43243.65625</c:v>
                </c:pt>
                <c:pt idx="14988">
                  <c:v>43243.677083333401</c:v>
                </c:pt>
                <c:pt idx="14989">
                  <c:v>43243.697916666599</c:v>
                </c:pt>
                <c:pt idx="14990">
                  <c:v>43243.71875</c:v>
                </c:pt>
                <c:pt idx="14991">
                  <c:v>43243.739583333401</c:v>
                </c:pt>
                <c:pt idx="14992">
                  <c:v>43243.760416666599</c:v>
                </c:pt>
                <c:pt idx="14993">
                  <c:v>43243.78125</c:v>
                </c:pt>
                <c:pt idx="14994">
                  <c:v>43243.802083333401</c:v>
                </c:pt>
                <c:pt idx="14995">
                  <c:v>43243.822916666599</c:v>
                </c:pt>
                <c:pt idx="14996">
                  <c:v>43243.84375</c:v>
                </c:pt>
                <c:pt idx="14997">
                  <c:v>43243.864583333401</c:v>
                </c:pt>
                <c:pt idx="14998">
                  <c:v>43243.885416666599</c:v>
                </c:pt>
                <c:pt idx="14999">
                  <c:v>43243.90625</c:v>
                </c:pt>
                <c:pt idx="15000">
                  <c:v>43243.927083333401</c:v>
                </c:pt>
                <c:pt idx="15001">
                  <c:v>43243.947916666599</c:v>
                </c:pt>
                <c:pt idx="15002">
                  <c:v>43243.96875</c:v>
                </c:pt>
                <c:pt idx="15003">
                  <c:v>43243.989583333401</c:v>
                </c:pt>
                <c:pt idx="15004">
                  <c:v>43244.010416666599</c:v>
                </c:pt>
                <c:pt idx="15005">
                  <c:v>43244.03125</c:v>
                </c:pt>
                <c:pt idx="15006">
                  <c:v>43244.052083333401</c:v>
                </c:pt>
                <c:pt idx="15007">
                  <c:v>43244.072916666599</c:v>
                </c:pt>
                <c:pt idx="15008">
                  <c:v>43244.09375</c:v>
                </c:pt>
                <c:pt idx="15009">
                  <c:v>43244.114583333401</c:v>
                </c:pt>
                <c:pt idx="15010">
                  <c:v>43244.135416666599</c:v>
                </c:pt>
                <c:pt idx="15011">
                  <c:v>43244.15625</c:v>
                </c:pt>
                <c:pt idx="15012">
                  <c:v>43244.177083333401</c:v>
                </c:pt>
                <c:pt idx="15013">
                  <c:v>43244.197916666599</c:v>
                </c:pt>
                <c:pt idx="15014">
                  <c:v>43244.21875</c:v>
                </c:pt>
                <c:pt idx="15015">
                  <c:v>43244.239583333401</c:v>
                </c:pt>
                <c:pt idx="15016">
                  <c:v>43244.260416666599</c:v>
                </c:pt>
                <c:pt idx="15017">
                  <c:v>43244.28125</c:v>
                </c:pt>
                <c:pt idx="15018">
                  <c:v>43244.302083333401</c:v>
                </c:pt>
                <c:pt idx="15019">
                  <c:v>43244.322916666599</c:v>
                </c:pt>
                <c:pt idx="15020">
                  <c:v>43244.34375</c:v>
                </c:pt>
                <c:pt idx="15021">
                  <c:v>43244.364583333401</c:v>
                </c:pt>
                <c:pt idx="15022">
                  <c:v>43244.385416666599</c:v>
                </c:pt>
                <c:pt idx="15023">
                  <c:v>43244.40625</c:v>
                </c:pt>
                <c:pt idx="15024">
                  <c:v>43244.427083333401</c:v>
                </c:pt>
                <c:pt idx="15025">
                  <c:v>43244.447916666599</c:v>
                </c:pt>
                <c:pt idx="15026">
                  <c:v>43244.46875</c:v>
                </c:pt>
                <c:pt idx="15027">
                  <c:v>43244.489583333401</c:v>
                </c:pt>
                <c:pt idx="15028">
                  <c:v>43244.510416666599</c:v>
                </c:pt>
                <c:pt idx="15029">
                  <c:v>43244.53125</c:v>
                </c:pt>
                <c:pt idx="15030">
                  <c:v>43244.552083333401</c:v>
                </c:pt>
                <c:pt idx="15031">
                  <c:v>43244.572916666599</c:v>
                </c:pt>
                <c:pt idx="15032">
                  <c:v>43244.59375</c:v>
                </c:pt>
                <c:pt idx="15033">
                  <c:v>43244.614583333401</c:v>
                </c:pt>
                <c:pt idx="15034">
                  <c:v>43244.635416666599</c:v>
                </c:pt>
                <c:pt idx="15035">
                  <c:v>43244.65625</c:v>
                </c:pt>
                <c:pt idx="15036">
                  <c:v>43244.677083333401</c:v>
                </c:pt>
                <c:pt idx="15037">
                  <c:v>43244.697916666599</c:v>
                </c:pt>
                <c:pt idx="15038">
                  <c:v>43244.71875</c:v>
                </c:pt>
                <c:pt idx="15039">
                  <c:v>43244.739583333401</c:v>
                </c:pt>
                <c:pt idx="15040">
                  <c:v>43244.760416666599</c:v>
                </c:pt>
                <c:pt idx="15041">
                  <c:v>43244.78125</c:v>
                </c:pt>
                <c:pt idx="15042">
                  <c:v>43244.802083333401</c:v>
                </c:pt>
                <c:pt idx="15043">
                  <c:v>43244.822916666599</c:v>
                </c:pt>
                <c:pt idx="15044">
                  <c:v>43244.84375</c:v>
                </c:pt>
                <c:pt idx="15045">
                  <c:v>43244.864583333401</c:v>
                </c:pt>
                <c:pt idx="15046">
                  <c:v>43244.885416666599</c:v>
                </c:pt>
                <c:pt idx="15047">
                  <c:v>43244.90625</c:v>
                </c:pt>
                <c:pt idx="15048">
                  <c:v>43244.927083333401</c:v>
                </c:pt>
                <c:pt idx="15049">
                  <c:v>43244.947916666599</c:v>
                </c:pt>
                <c:pt idx="15050">
                  <c:v>43244.96875</c:v>
                </c:pt>
                <c:pt idx="15051">
                  <c:v>43244.989583333401</c:v>
                </c:pt>
                <c:pt idx="15052">
                  <c:v>43245.010416666599</c:v>
                </c:pt>
                <c:pt idx="15053">
                  <c:v>43245.03125</c:v>
                </c:pt>
                <c:pt idx="15054">
                  <c:v>43245.052083333401</c:v>
                </c:pt>
                <c:pt idx="15055">
                  <c:v>43245.072916666599</c:v>
                </c:pt>
                <c:pt idx="15056">
                  <c:v>43245.09375</c:v>
                </c:pt>
                <c:pt idx="15057">
                  <c:v>43245.114583333401</c:v>
                </c:pt>
                <c:pt idx="15058">
                  <c:v>43245.135416666599</c:v>
                </c:pt>
                <c:pt idx="15059">
                  <c:v>43245.15625</c:v>
                </c:pt>
                <c:pt idx="15060">
                  <c:v>43245.177083333401</c:v>
                </c:pt>
                <c:pt idx="15061">
                  <c:v>43245.197916666599</c:v>
                </c:pt>
                <c:pt idx="15062">
                  <c:v>43245.21875</c:v>
                </c:pt>
                <c:pt idx="15063">
                  <c:v>43245.239583333401</c:v>
                </c:pt>
                <c:pt idx="15064">
                  <c:v>43245.260416666599</c:v>
                </c:pt>
                <c:pt idx="15065">
                  <c:v>43245.28125</c:v>
                </c:pt>
                <c:pt idx="15066">
                  <c:v>43245.302083333401</c:v>
                </c:pt>
                <c:pt idx="15067">
                  <c:v>43245.322916666599</c:v>
                </c:pt>
                <c:pt idx="15068">
                  <c:v>43245.34375</c:v>
                </c:pt>
                <c:pt idx="15069">
                  <c:v>43245.364583333401</c:v>
                </c:pt>
                <c:pt idx="15070">
                  <c:v>43245.385416666599</c:v>
                </c:pt>
                <c:pt idx="15071">
                  <c:v>43245.40625</c:v>
                </c:pt>
                <c:pt idx="15072">
                  <c:v>43245.427083333401</c:v>
                </c:pt>
                <c:pt idx="15073">
                  <c:v>43245.447916666599</c:v>
                </c:pt>
                <c:pt idx="15074">
                  <c:v>43245.46875</c:v>
                </c:pt>
                <c:pt idx="15075">
                  <c:v>43245.489583333401</c:v>
                </c:pt>
                <c:pt idx="15076">
                  <c:v>43245.510416666599</c:v>
                </c:pt>
                <c:pt idx="15077">
                  <c:v>43245.53125</c:v>
                </c:pt>
                <c:pt idx="15078">
                  <c:v>43245.552083333401</c:v>
                </c:pt>
                <c:pt idx="15079">
                  <c:v>43245.572916666599</c:v>
                </c:pt>
                <c:pt idx="15080">
                  <c:v>43245.59375</c:v>
                </c:pt>
                <c:pt idx="15081">
                  <c:v>43245.614583333401</c:v>
                </c:pt>
                <c:pt idx="15082">
                  <c:v>43245.635416666599</c:v>
                </c:pt>
                <c:pt idx="15083">
                  <c:v>43245.65625</c:v>
                </c:pt>
                <c:pt idx="15084">
                  <c:v>43245.677083333401</c:v>
                </c:pt>
                <c:pt idx="15085">
                  <c:v>43245.697916666599</c:v>
                </c:pt>
                <c:pt idx="15086">
                  <c:v>43245.71875</c:v>
                </c:pt>
                <c:pt idx="15087">
                  <c:v>43245.739583333401</c:v>
                </c:pt>
                <c:pt idx="15088">
                  <c:v>43245.760416666599</c:v>
                </c:pt>
                <c:pt idx="15089">
                  <c:v>43245.78125</c:v>
                </c:pt>
                <c:pt idx="15090">
                  <c:v>43245.802083333401</c:v>
                </c:pt>
                <c:pt idx="15091">
                  <c:v>43245.822916666599</c:v>
                </c:pt>
                <c:pt idx="15092">
                  <c:v>43245.84375</c:v>
                </c:pt>
                <c:pt idx="15093">
                  <c:v>43245.864583333401</c:v>
                </c:pt>
                <c:pt idx="15094">
                  <c:v>43245.885416666599</c:v>
                </c:pt>
                <c:pt idx="15095">
                  <c:v>43245.90625</c:v>
                </c:pt>
                <c:pt idx="15096">
                  <c:v>43245.927083333401</c:v>
                </c:pt>
                <c:pt idx="15097">
                  <c:v>43245.947916666599</c:v>
                </c:pt>
                <c:pt idx="15098">
                  <c:v>43245.96875</c:v>
                </c:pt>
                <c:pt idx="15099">
                  <c:v>43245.989583333401</c:v>
                </c:pt>
                <c:pt idx="15100">
                  <c:v>43246.010416666599</c:v>
                </c:pt>
                <c:pt idx="15101">
                  <c:v>43246.03125</c:v>
                </c:pt>
                <c:pt idx="15102">
                  <c:v>43246.052083333401</c:v>
                </c:pt>
                <c:pt idx="15103">
                  <c:v>43246.072916666599</c:v>
                </c:pt>
                <c:pt idx="15104">
                  <c:v>43246.09375</c:v>
                </c:pt>
                <c:pt idx="15105">
                  <c:v>43246.114583333401</c:v>
                </c:pt>
                <c:pt idx="15106">
                  <c:v>43246.135416666599</c:v>
                </c:pt>
                <c:pt idx="15107">
                  <c:v>43246.15625</c:v>
                </c:pt>
                <c:pt idx="15108">
                  <c:v>43246.177083333401</c:v>
                </c:pt>
                <c:pt idx="15109">
                  <c:v>43246.197916666599</c:v>
                </c:pt>
                <c:pt idx="15110">
                  <c:v>43246.21875</c:v>
                </c:pt>
                <c:pt idx="15111">
                  <c:v>43246.239583333401</c:v>
                </c:pt>
                <c:pt idx="15112">
                  <c:v>43246.260416666599</c:v>
                </c:pt>
                <c:pt idx="15113">
                  <c:v>43246.28125</c:v>
                </c:pt>
                <c:pt idx="15114">
                  <c:v>43246.302083333401</c:v>
                </c:pt>
                <c:pt idx="15115">
                  <c:v>43246.322916666599</c:v>
                </c:pt>
                <c:pt idx="15116">
                  <c:v>43246.34375</c:v>
                </c:pt>
                <c:pt idx="15117">
                  <c:v>43246.364583333401</c:v>
                </c:pt>
                <c:pt idx="15118">
                  <c:v>43246.385416666599</c:v>
                </c:pt>
                <c:pt idx="15119">
                  <c:v>43246.40625</c:v>
                </c:pt>
                <c:pt idx="15120">
                  <c:v>43246.427083333401</c:v>
                </c:pt>
                <c:pt idx="15121">
                  <c:v>43246.447916666599</c:v>
                </c:pt>
                <c:pt idx="15122">
                  <c:v>43246.46875</c:v>
                </c:pt>
                <c:pt idx="15123">
                  <c:v>43246.489583333401</c:v>
                </c:pt>
                <c:pt idx="15124">
                  <c:v>43246.510416666599</c:v>
                </c:pt>
                <c:pt idx="15125">
                  <c:v>43246.53125</c:v>
                </c:pt>
                <c:pt idx="15126">
                  <c:v>43246.552083333401</c:v>
                </c:pt>
                <c:pt idx="15127">
                  <c:v>43246.572916666599</c:v>
                </c:pt>
                <c:pt idx="15128">
                  <c:v>43246.59375</c:v>
                </c:pt>
                <c:pt idx="15129">
                  <c:v>43246.614583333401</c:v>
                </c:pt>
                <c:pt idx="15130">
                  <c:v>43246.635416666599</c:v>
                </c:pt>
                <c:pt idx="15131">
                  <c:v>43246.65625</c:v>
                </c:pt>
                <c:pt idx="15132">
                  <c:v>43246.677083333401</c:v>
                </c:pt>
                <c:pt idx="15133">
                  <c:v>43246.697916666599</c:v>
                </c:pt>
                <c:pt idx="15134">
                  <c:v>43246.71875</c:v>
                </c:pt>
                <c:pt idx="15135">
                  <c:v>43246.739583333401</c:v>
                </c:pt>
                <c:pt idx="15136">
                  <c:v>43246.760416666599</c:v>
                </c:pt>
                <c:pt idx="15137">
                  <c:v>43246.78125</c:v>
                </c:pt>
                <c:pt idx="15138">
                  <c:v>43246.802083333401</c:v>
                </c:pt>
                <c:pt idx="15139">
                  <c:v>43246.822916666599</c:v>
                </c:pt>
                <c:pt idx="15140">
                  <c:v>43246.84375</c:v>
                </c:pt>
                <c:pt idx="15141">
                  <c:v>43246.864583333401</c:v>
                </c:pt>
                <c:pt idx="15142">
                  <c:v>43246.885416666599</c:v>
                </c:pt>
                <c:pt idx="15143">
                  <c:v>43246.90625</c:v>
                </c:pt>
                <c:pt idx="15144">
                  <c:v>43246.927083333401</c:v>
                </c:pt>
                <c:pt idx="15145">
                  <c:v>43246.947916666599</c:v>
                </c:pt>
                <c:pt idx="15146">
                  <c:v>43246.96875</c:v>
                </c:pt>
                <c:pt idx="15147">
                  <c:v>43246.989583333401</c:v>
                </c:pt>
                <c:pt idx="15148">
                  <c:v>43247.010416666599</c:v>
                </c:pt>
                <c:pt idx="15149">
                  <c:v>43247.03125</c:v>
                </c:pt>
                <c:pt idx="15150">
                  <c:v>43247.052083333401</c:v>
                </c:pt>
                <c:pt idx="15151">
                  <c:v>43247.072916666599</c:v>
                </c:pt>
                <c:pt idx="15152">
                  <c:v>43247.09375</c:v>
                </c:pt>
                <c:pt idx="15153">
                  <c:v>43247.114583333401</c:v>
                </c:pt>
                <c:pt idx="15154">
                  <c:v>43247.135416666599</c:v>
                </c:pt>
                <c:pt idx="15155">
                  <c:v>43247.15625</c:v>
                </c:pt>
                <c:pt idx="15156">
                  <c:v>43247.177083333401</c:v>
                </c:pt>
                <c:pt idx="15157">
                  <c:v>43247.197916666599</c:v>
                </c:pt>
                <c:pt idx="15158">
                  <c:v>43247.21875</c:v>
                </c:pt>
                <c:pt idx="15159">
                  <c:v>43247.239583333401</c:v>
                </c:pt>
                <c:pt idx="15160">
                  <c:v>43247.260416666599</c:v>
                </c:pt>
                <c:pt idx="15161">
                  <c:v>43247.28125</c:v>
                </c:pt>
                <c:pt idx="15162">
                  <c:v>43247.302083333401</c:v>
                </c:pt>
                <c:pt idx="15163">
                  <c:v>43247.322916666599</c:v>
                </c:pt>
                <c:pt idx="15164">
                  <c:v>43247.34375</c:v>
                </c:pt>
                <c:pt idx="15165">
                  <c:v>43247.364583333401</c:v>
                </c:pt>
                <c:pt idx="15166">
                  <c:v>43247.385416666599</c:v>
                </c:pt>
                <c:pt idx="15167">
                  <c:v>43247.40625</c:v>
                </c:pt>
                <c:pt idx="15168">
                  <c:v>43247.427083333401</c:v>
                </c:pt>
                <c:pt idx="15169">
                  <c:v>43247.447916666599</c:v>
                </c:pt>
                <c:pt idx="15170">
                  <c:v>43247.46875</c:v>
                </c:pt>
                <c:pt idx="15171">
                  <c:v>43247.489583333401</c:v>
                </c:pt>
                <c:pt idx="15172">
                  <c:v>43247.510416666599</c:v>
                </c:pt>
                <c:pt idx="15173">
                  <c:v>43247.53125</c:v>
                </c:pt>
                <c:pt idx="15174">
                  <c:v>43247.552083333401</c:v>
                </c:pt>
                <c:pt idx="15175">
                  <c:v>43247.572916666599</c:v>
                </c:pt>
                <c:pt idx="15176">
                  <c:v>43247.59375</c:v>
                </c:pt>
                <c:pt idx="15177">
                  <c:v>43247.614583333401</c:v>
                </c:pt>
                <c:pt idx="15178">
                  <c:v>43247.635416666599</c:v>
                </c:pt>
                <c:pt idx="15179">
                  <c:v>43247.65625</c:v>
                </c:pt>
                <c:pt idx="15180">
                  <c:v>43247.677083333401</c:v>
                </c:pt>
                <c:pt idx="15181">
                  <c:v>43247.697916666599</c:v>
                </c:pt>
                <c:pt idx="15182">
                  <c:v>43247.71875</c:v>
                </c:pt>
                <c:pt idx="15183">
                  <c:v>43247.739583333401</c:v>
                </c:pt>
                <c:pt idx="15184">
                  <c:v>43247.760416666599</c:v>
                </c:pt>
                <c:pt idx="15185">
                  <c:v>43247.78125</c:v>
                </c:pt>
                <c:pt idx="15186">
                  <c:v>43247.802083333401</c:v>
                </c:pt>
                <c:pt idx="15187">
                  <c:v>43247.822916666599</c:v>
                </c:pt>
                <c:pt idx="15188">
                  <c:v>43247.84375</c:v>
                </c:pt>
                <c:pt idx="15189">
                  <c:v>43247.864583333401</c:v>
                </c:pt>
                <c:pt idx="15190">
                  <c:v>43247.885416666599</c:v>
                </c:pt>
                <c:pt idx="15191">
                  <c:v>43247.90625</c:v>
                </c:pt>
                <c:pt idx="15192">
                  <c:v>43247.927083333401</c:v>
                </c:pt>
                <c:pt idx="15193">
                  <c:v>43247.947916666599</c:v>
                </c:pt>
                <c:pt idx="15194">
                  <c:v>43247.96875</c:v>
                </c:pt>
                <c:pt idx="15195">
                  <c:v>43247.989583333401</c:v>
                </c:pt>
                <c:pt idx="15196">
                  <c:v>43248.010416666599</c:v>
                </c:pt>
                <c:pt idx="15197">
                  <c:v>43248.03125</c:v>
                </c:pt>
                <c:pt idx="15198">
                  <c:v>43248.052083333401</c:v>
                </c:pt>
                <c:pt idx="15199">
                  <c:v>43248.072916666599</c:v>
                </c:pt>
                <c:pt idx="15200">
                  <c:v>43248.09375</c:v>
                </c:pt>
                <c:pt idx="15201">
                  <c:v>43248.114583333401</c:v>
                </c:pt>
                <c:pt idx="15202">
                  <c:v>43248.135416666599</c:v>
                </c:pt>
                <c:pt idx="15203">
                  <c:v>43248.15625</c:v>
                </c:pt>
                <c:pt idx="15204">
                  <c:v>43248.177083333401</c:v>
                </c:pt>
                <c:pt idx="15205">
                  <c:v>43248.197916666599</c:v>
                </c:pt>
                <c:pt idx="15206">
                  <c:v>43248.21875</c:v>
                </c:pt>
                <c:pt idx="15207">
                  <c:v>43248.239583333401</c:v>
                </c:pt>
                <c:pt idx="15208">
                  <c:v>43248.260416666599</c:v>
                </c:pt>
                <c:pt idx="15209">
                  <c:v>43248.28125</c:v>
                </c:pt>
                <c:pt idx="15210">
                  <c:v>43248.302083333401</c:v>
                </c:pt>
                <c:pt idx="15211">
                  <c:v>43248.322916666599</c:v>
                </c:pt>
                <c:pt idx="15212">
                  <c:v>43248.34375</c:v>
                </c:pt>
                <c:pt idx="15213">
                  <c:v>43248.364583333401</c:v>
                </c:pt>
                <c:pt idx="15214">
                  <c:v>43248.385416666599</c:v>
                </c:pt>
                <c:pt idx="15215">
                  <c:v>43248.40625</c:v>
                </c:pt>
                <c:pt idx="15216">
                  <c:v>43248.427083333401</c:v>
                </c:pt>
                <c:pt idx="15217">
                  <c:v>43248.447916666599</c:v>
                </c:pt>
                <c:pt idx="15218">
                  <c:v>43248.46875</c:v>
                </c:pt>
                <c:pt idx="15219">
                  <c:v>43248.489583333401</c:v>
                </c:pt>
                <c:pt idx="15220">
                  <c:v>43248.510416666599</c:v>
                </c:pt>
                <c:pt idx="15221">
                  <c:v>43248.53125</c:v>
                </c:pt>
                <c:pt idx="15222">
                  <c:v>43248.552083333401</c:v>
                </c:pt>
                <c:pt idx="15223">
                  <c:v>43248.572916666599</c:v>
                </c:pt>
                <c:pt idx="15224">
                  <c:v>43248.59375</c:v>
                </c:pt>
                <c:pt idx="15225">
                  <c:v>43248.614583333401</c:v>
                </c:pt>
                <c:pt idx="15226">
                  <c:v>43248.635416666599</c:v>
                </c:pt>
                <c:pt idx="15227">
                  <c:v>43248.65625</c:v>
                </c:pt>
                <c:pt idx="15228">
                  <c:v>43248.677083333401</c:v>
                </c:pt>
                <c:pt idx="15229">
                  <c:v>43248.697916666599</c:v>
                </c:pt>
                <c:pt idx="15230">
                  <c:v>43248.71875</c:v>
                </c:pt>
                <c:pt idx="15231">
                  <c:v>43248.739583333401</c:v>
                </c:pt>
                <c:pt idx="15232">
                  <c:v>43248.760416666599</c:v>
                </c:pt>
                <c:pt idx="15233">
                  <c:v>43248.78125</c:v>
                </c:pt>
                <c:pt idx="15234">
                  <c:v>43248.802083333401</c:v>
                </c:pt>
                <c:pt idx="15235">
                  <c:v>43248.822916666599</c:v>
                </c:pt>
                <c:pt idx="15236">
                  <c:v>43248.84375</c:v>
                </c:pt>
                <c:pt idx="15237">
                  <c:v>43248.864583333401</c:v>
                </c:pt>
                <c:pt idx="15238">
                  <c:v>43248.885416666599</c:v>
                </c:pt>
                <c:pt idx="15239">
                  <c:v>43248.90625</c:v>
                </c:pt>
                <c:pt idx="15240">
                  <c:v>43248.927083333401</c:v>
                </c:pt>
                <c:pt idx="15241">
                  <c:v>43248.947916666599</c:v>
                </c:pt>
                <c:pt idx="15242">
                  <c:v>43248.96875</c:v>
                </c:pt>
                <c:pt idx="15243">
                  <c:v>43248.989583333401</c:v>
                </c:pt>
                <c:pt idx="15244">
                  <c:v>43249.010416666599</c:v>
                </c:pt>
                <c:pt idx="15245">
                  <c:v>43249.03125</c:v>
                </c:pt>
                <c:pt idx="15246">
                  <c:v>43249.052083333401</c:v>
                </c:pt>
                <c:pt idx="15247">
                  <c:v>43249.072916666599</c:v>
                </c:pt>
                <c:pt idx="15248">
                  <c:v>43249.09375</c:v>
                </c:pt>
                <c:pt idx="15249">
                  <c:v>43249.114583333401</c:v>
                </c:pt>
                <c:pt idx="15250">
                  <c:v>43249.135416666599</c:v>
                </c:pt>
                <c:pt idx="15251">
                  <c:v>43249.15625</c:v>
                </c:pt>
                <c:pt idx="15252">
                  <c:v>43249.177083333401</c:v>
                </c:pt>
                <c:pt idx="15253">
                  <c:v>43249.197916666599</c:v>
                </c:pt>
                <c:pt idx="15254">
                  <c:v>43249.21875</c:v>
                </c:pt>
                <c:pt idx="15255">
                  <c:v>43249.239583333401</c:v>
                </c:pt>
                <c:pt idx="15256">
                  <c:v>43249.260416666599</c:v>
                </c:pt>
                <c:pt idx="15257">
                  <c:v>43249.28125</c:v>
                </c:pt>
                <c:pt idx="15258">
                  <c:v>43249.302083333401</c:v>
                </c:pt>
                <c:pt idx="15259">
                  <c:v>43249.322916666599</c:v>
                </c:pt>
                <c:pt idx="15260">
                  <c:v>43249.34375</c:v>
                </c:pt>
                <c:pt idx="15261">
                  <c:v>43249.364583333401</c:v>
                </c:pt>
                <c:pt idx="15262">
                  <c:v>43249.385416666599</c:v>
                </c:pt>
                <c:pt idx="15263">
                  <c:v>43249.40625</c:v>
                </c:pt>
                <c:pt idx="15264">
                  <c:v>43249.427083333401</c:v>
                </c:pt>
                <c:pt idx="15265">
                  <c:v>43249.447916666599</c:v>
                </c:pt>
                <c:pt idx="15266">
                  <c:v>43249.46875</c:v>
                </c:pt>
                <c:pt idx="15267">
                  <c:v>43249.489583333401</c:v>
                </c:pt>
                <c:pt idx="15268">
                  <c:v>43249.510416666599</c:v>
                </c:pt>
                <c:pt idx="15269">
                  <c:v>43249.53125</c:v>
                </c:pt>
                <c:pt idx="15270">
                  <c:v>43249.552083333401</c:v>
                </c:pt>
                <c:pt idx="15271">
                  <c:v>43249.572916666599</c:v>
                </c:pt>
                <c:pt idx="15272">
                  <c:v>43249.59375</c:v>
                </c:pt>
                <c:pt idx="15273">
                  <c:v>43249.614583333401</c:v>
                </c:pt>
                <c:pt idx="15274">
                  <c:v>43249.635416666599</c:v>
                </c:pt>
                <c:pt idx="15275">
                  <c:v>43249.65625</c:v>
                </c:pt>
                <c:pt idx="15276">
                  <c:v>43249.677083333401</c:v>
                </c:pt>
                <c:pt idx="15277">
                  <c:v>43249.697916666599</c:v>
                </c:pt>
                <c:pt idx="15278">
                  <c:v>43249.71875</c:v>
                </c:pt>
                <c:pt idx="15279">
                  <c:v>43249.739583333401</c:v>
                </c:pt>
                <c:pt idx="15280">
                  <c:v>43249.760416666599</c:v>
                </c:pt>
                <c:pt idx="15281">
                  <c:v>43249.78125</c:v>
                </c:pt>
                <c:pt idx="15282">
                  <c:v>43249.802083333401</c:v>
                </c:pt>
                <c:pt idx="15283">
                  <c:v>43249.822916666599</c:v>
                </c:pt>
                <c:pt idx="15284">
                  <c:v>43249.84375</c:v>
                </c:pt>
                <c:pt idx="15285">
                  <c:v>43249.864583333401</c:v>
                </c:pt>
                <c:pt idx="15286">
                  <c:v>43249.885416666599</c:v>
                </c:pt>
                <c:pt idx="15287">
                  <c:v>43249.90625</c:v>
                </c:pt>
                <c:pt idx="15288">
                  <c:v>43249.927083333401</c:v>
                </c:pt>
                <c:pt idx="15289">
                  <c:v>43249.947916666599</c:v>
                </c:pt>
                <c:pt idx="15290">
                  <c:v>43249.96875</c:v>
                </c:pt>
                <c:pt idx="15291">
                  <c:v>43249.989583333401</c:v>
                </c:pt>
                <c:pt idx="15292">
                  <c:v>43250.010416666599</c:v>
                </c:pt>
                <c:pt idx="15293">
                  <c:v>43250.03125</c:v>
                </c:pt>
                <c:pt idx="15294">
                  <c:v>43250.052083333401</c:v>
                </c:pt>
                <c:pt idx="15295">
                  <c:v>43250.072916666599</c:v>
                </c:pt>
                <c:pt idx="15296">
                  <c:v>43250.09375</c:v>
                </c:pt>
                <c:pt idx="15297">
                  <c:v>43250.114583333401</c:v>
                </c:pt>
                <c:pt idx="15298">
                  <c:v>43250.135416666599</c:v>
                </c:pt>
                <c:pt idx="15299">
                  <c:v>43250.15625</c:v>
                </c:pt>
                <c:pt idx="15300">
                  <c:v>43250.177083333401</c:v>
                </c:pt>
                <c:pt idx="15301">
                  <c:v>43250.197916666599</c:v>
                </c:pt>
                <c:pt idx="15302">
                  <c:v>43250.21875</c:v>
                </c:pt>
                <c:pt idx="15303">
                  <c:v>43250.239583333401</c:v>
                </c:pt>
                <c:pt idx="15304">
                  <c:v>43250.260416666599</c:v>
                </c:pt>
                <c:pt idx="15305">
                  <c:v>43250.28125</c:v>
                </c:pt>
                <c:pt idx="15306">
                  <c:v>43250.302083333401</c:v>
                </c:pt>
                <c:pt idx="15307">
                  <c:v>43250.322916666599</c:v>
                </c:pt>
                <c:pt idx="15308">
                  <c:v>43250.34375</c:v>
                </c:pt>
                <c:pt idx="15309">
                  <c:v>43250.364583333401</c:v>
                </c:pt>
                <c:pt idx="15310">
                  <c:v>43250.385416666599</c:v>
                </c:pt>
                <c:pt idx="15311">
                  <c:v>43250.40625</c:v>
                </c:pt>
                <c:pt idx="15312">
                  <c:v>43250.427083333401</c:v>
                </c:pt>
                <c:pt idx="15313">
                  <c:v>43250.447916666599</c:v>
                </c:pt>
                <c:pt idx="15314">
                  <c:v>43250.46875</c:v>
                </c:pt>
                <c:pt idx="15315">
                  <c:v>43250.489583333401</c:v>
                </c:pt>
                <c:pt idx="15316">
                  <c:v>43250.510416666599</c:v>
                </c:pt>
                <c:pt idx="15317">
                  <c:v>43250.53125</c:v>
                </c:pt>
                <c:pt idx="15318">
                  <c:v>43250.552083333401</c:v>
                </c:pt>
                <c:pt idx="15319">
                  <c:v>43250.572916666599</c:v>
                </c:pt>
                <c:pt idx="15320">
                  <c:v>43250.59375</c:v>
                </c:pt>
                <c:pt idx="15321">
                  <c:v>43250.614583333401</c:v>
                </c:pt>
                <c:pt idx="15322">
                  <c:v>43250.635416666599</c:v>
                </c:pt>
                <c:pt idx="15323">
                  <c:v>43250.65625</c:v>
                </c:pt>
                <c:pt idx="15324">
                  <c:v>43250.677083333401</c:v>
                </c:pt>
                <c:pt idx="15325">
                  <c:v>43250.697916666599</c:v>
                </c:pt>
                <c:pt idx="15326">
                  <c:v>43250.71875</c:v>
                </c:pt>
                <c:pt idx="15327">
                  <c:v>43250.739583333401</c:v>
                </c:pt>
                <c:pt idx="15328">
                  <c:v>43250.760416666599</c:v>
                </c:pt>
                <c:pt idx="15329">
                  <c:v>43250.78125</c:v>
                </c:pt>
                <c:pt idx="15330">
                  <c:v>43250.802083333401</c:v>
                </c:pt>
                <c:pt idx="15331">
                  <c:v>43250.822916666599</c:v>
                </c:pt>
                <c:pt idx="15332">
                  <c:v>43250.84375</c:v>
                </c:pt>
                <c:pt idx="15333">
                  <c:v>43250.864583333401</c:v>
                </c:pt>
                <c:pt idx="15334">
                  <c:v>43250.885416666599</c:v>
                </c:pt>
                <c:pt idx="15335">
                  <c:v>43250.90625</c:v>
                </c:pt>
                <c:pt idx="15336">
                  <c:v>43250.927083333401</c:v>
                </c:pt>
                <c:pt idx="15337">
                  <c:v>43250.947916666599</c:v>
                </c:pt>
                <c:pt idx="15338">
                  <c:v>43250.96875</c:v>
                </c:pt>
                <c:pt idx="15339">
                  <c:v>43250.989583333401</c:v>
                </c:pt>
                <c:pt idx="15340">
                  <c:v>43251.010416666599</c:v>
                </c:pt>
                <c:pt idx="15341">
                  <c:v>43251.03125</c:v>
                </c:pt>
                <c:pt idx="15342">
                  <c:v>43251.052083333401</c:v>
                </c:pt>
                <c:pt idx="15343">
                  <c:v>43251.072916666599</c:v>
                </c:pt>
                <c:pt idx="15344">
                  <c:v>43251.09375</c:v>
                </c:pt>
                <c:pt idx="15345">
                  <c:v>43251.114583333401</c:v>
                </c:pt>
                <c:pt idx="15346">
                  <c:v>43251.135416666599</c:v>
                </c:pt>
                <c:pt idx="15347">
                  <c:v>43251.15625</c:v>
                </c:pt>
                <c:pt idx="15348">
                  <c:v>43251.177083333401</c:v>
                </c:pt>
                <c:pt idx="15349">
                  <c:v>43251.197916666599</c:v>
                </c:pt>
                <c:pt idx="15350">
                  <c:v>43251.21875</c:v>
                </c:pt>
                <c:pt idx="15351">
                  <c:v>43251.239583333401</c:v>
                </c:pt>
                <c:pt idx="15352">
                  <c:v>43251.260416666599</c:v>
                </c:pt>
                <c:pt idx="15353">
                  <c:v>43251.28125</c:v>
                </c:pt>
                <c:pt idx="15354">
                  <c:v>43251.302083333401</c:v>
                </c:pt>
                <c:pt idx="15355">
                  <c:v>43251.322916666599</c:v>
                </c:pt>
                <c:pt idx="15356">
                  <c:v>43251.34375</c:v>
                </c:pt>
                <c:pt idx="15357">
                  <c:v>43251.364583333401</c:v>
                </c:pt>
                <c:pt idx="15358">
                  <c:v>43251.385416666599</c:v>
                </c:pt>
                <c:pt idx="15359">
                  <c:v>43251.40625</c:v>
                </c:pt>
                <c:pt idx="15360">
                  <c:v>43251.427083333401</c:v>
                </c:pt>
                <c:pt idx="15361">
                  <c:v>43251.447916666599</c:v>
                </c:pt>
                <c:pt idx="15362">
                  <c:v>43251.46875</c:v>
                </c:pt>
                <c:pt idx="15363">
                  <c:v>43251.489583333401</c:v>
                </c:pt>
                <c:pt idx="15364">
                  <c:v>43251.510416666599</c:v>
                </c:pt>
                <c:pt idx="15365">
                  <c:v>43251.53125</c:v>
                </c:pt>
                <c:pt idx="15366">
                  <c:v>43251.552083333401</c:v>
                </c:pt>
                <c:pt idx="15367">
                  <c:v>43251.572916666599</c:v>
                </c:pt>
                <c:pt idx="15368">
                  <c:v>43251.59375</c:v>
                </c:pt>
                <c:pt idx="15369">
                  <c:v>43251.614583333401</c:v>
                </c:pt>
                <c:pt idx="15370">
                  <c:v>43251.635416666599</c:v>
                </c:pt>
                <c:pt idx="15371">
                  <c:v>43251.65625</c:v>
                </c:pt>
                <c:pt idx="15372">
                  <c:v>43251.677083333401</c:v>
                </c:pt>
                <c:pt idx="15373">
                  <c:v>43251.697916666599</c:v>
                </c:pt>
                <c:pt idx="15374">
                  <c:v>43251.71875</c:v>
                </c:pt>
                <c:pt idx="15375">
                  <c:v>43251.739583333401</c:v>
                </c:pt>
                <c:pt idx="15376">
                  <c:v>43251.760416666599</c:v>
                </c:pt>
                <c:pt idx="15377">
                  <c:v>43251.78125</c:v>
                </c:pt>
                <c:pt idx="15378">
                  <c:v>43251.802083333401</c:v>
                </c:pt>
                <c:pt idx="15379">
                  <c:v>43251.822916666599</c:v>
                </c:pt>
                <c:pt idx="15380">
                  <c:v>43251.84375</c:v>
                </c:pt>
                <c:pt idx="15381">
                  <c:v>43251.864583333401</c:v>
                </c:pt>
                <c:pt idx="15382">
                  <c:v>43251.885416666599</c:v>
                </c:pt>
                <c:pt idx="15383">
                  <c:v>43251.90625</c:v>
                </c:pt>
                <c:pt idx="15384">
                  <c:v>43251.927083333401</c:v>
                </c:pt>
                <c:pt idx="15385">
                  <c:v>43251.947916666599</c:v>
                </c:pt>
                <c:pt idx="15386">
                  <c:v>43251.96875</c:v>
                </c:pt>
                <c:pt idx="15387">
                  <c:v>43251.989583333401</c:v>
                </c:pt>
                <c:pt idx="15388">
                  <c:v>43252.010416666599</c:v>
                </c:pt>
                <c:pt idx="15389">
                  <c:v>43252.03125</c:v>
                </c:pt>
                <c:pt idx="15390">
                  <c:v>43252.052083333401</c:v>
                </c:pt>
                <c:pt idx="15391">
                  <c:v>43252.072916666599</c:v>
                </c:pt>
                <c:pt idx="15392">
                  <c:v>43252.09375</c:v>
                </c:pt>
                <c:pt idx="15393">
                  <c:v>43252.114583333401</c:v>
                </c:pt>
                <c:pt idx="15394">
                  <c:v>43252.135416666599</c:v>
                </c:pt>
                <c:pt idx="15395">
                  <c:v>43252.15625</c:v>
                </c:pt>
                <c:pt idx="15396">
                  <c:v>43252.177083333401</c:v>
                </c:pt>
                <c:pt idx="15397">
                  <c:v>43252.197916666599</c:v>
                </c:pt>
                <c:pt idx="15398">
                  <c:v>43252.21875</c:v>
                </c:pt>
                <c:pt idx="15399">
                  <c:v>43252.239583333401</c:v>
                </c:pt>
                <c:pt idx="15400">
                  <c:v>43252.260416666599</c:v>
                </c:pt>
                <c:pt idx="15401">
                  <c:v>43252.28125</c:v>
                </c:pt>
                <c:pt idx="15402">
                  <c:v>43252.302083333401</c:v>
                </c:pt>
                <c:pt idx="15403">
                  <c:v>43252.322916666599</c:v>
                </c:pt>
                <c:pt idx="15404">
                  <c:v>43252.34375</c:v>
                </c:pt>
                <c:pt idx="15405">
                  <c:v>43252.364583333401</c:v>
                </c:pt>
                <c:pt idx="15406">
                  <c:v>43252.385416666599</c:v>
                </c:pt>
                <c:pt idx="15407">
                  <c:v>43252.40625</c:v>
                </c:pt>
                <c:pt idx="15408">
                  <c:v>43252.427083333401</c:v>
                </c:pt>
                <c:pt idx="15409">
                  <c:v>43252.447916666599</c:v>
                </c:pt>
                <c:pt idx="15410">
                  <c:v>43252.46875</c:v>
                </c:pt>
                <c:pt idx="15411">
                  <c:v>43252.489583333401</c:v>
                </c:pt>
                <c:pt idx="15412">
                  <c:v>43252.510416666599</c:v>
                </c:pt>
                <c:pt idx="15413">
                  <c:v>43252.53125</c:v>
                </c:pt>
                <c:pt idx="15414">
                  <c:v>43252.552083333401</c:v>
                </c:pt>
                <c:pt idx="15415">
                  <c:v>43252.572916666599</c:v>
                </c:pt>
                <c:pt idx="15416">
                  <c:v>43252.59375</c:v>
                </c:pt>
                <c:pt idx="15417">
                  <c:v>43252.614583333401</c:v>
                </c:pt>
                <c:pt idx="15418">
                  <c:v>43252.635416666599</c:v>
                </c:pt>
                <c:pt idx="15419">
                  <c:v>43252.65625</c:v>
                </c:pt>
                <c:pt idx="15420">
                  <c:v>43252.677083333401</c:v>
                </c:pt>
                <c:pt idx="15421">
                  <c:v>43252.697916666599</c:v>
                </c:pt>
                <c:pt idx="15422">
                  <c:v>43252.71875</c:v>
                </c:pt>
                <c:pt idx="15423">
                  <c:v>43252.739583333401</c:v>
                </c:pt>
                <c:pt idx="15424">
                  <c:v>43252.760416666599</c:v>
                </c:pt>
                <c:pt idx="15425">
                  <c:v>43252.78125</c:v>
                </c:pt>
                <c:pt idx="15426">
                  <c:v>43252.802083333401</c:v>
                </c:pt>
                <c:pt idx="15427">
                  <c:v>43252.822916666599</c:v>
                </c:pt>
                <c:pt idx="15428">
                  <c:v>43252.84375</c:v>
                </c:pt>
                <c:pt idx="15429">
                  <c:v>43252.864583333401</c:v>
                </c:pt>
                <c:pt idx="15430">
                  <c:v>43252.885416666599</c:v>
                </c:pt>
                <c:pt idx="15431">
                  <c:v>43252.90625</c:v>
                </c:pt>
                <c:pt idx="15432">
                  <c:v>43252.927083333401</c:v>
                </c:pt>
                <c:pt idx="15433">
                  <c:v>43252.947916666599</c:v>
                </c:pt>
                <c:pt idx="15434">
                  <c:v>43252.96875</c:v>
                </c:pt>
                <c:pt idx="15435">
                  <c:v>43252.989583333401</c:v>
                </c:pt>
                <c:pt idx="15436">
                  <c:v>43253.010416666599</c:v>
                </c:pt>
                <c:pt idx="15437">
                  <c:v>43253.03125</c:v>
                </c:pt>
                <c:pt idx="15438">
                  <c:v>43253.052083333401</c:v>
                </c:pt>
                <c:pt idx="15439">
                  <c:v>43253.072916666599</c:v>
                </c:pt>
                <c:pt idx="15440">
                  <c:v>43253.09375</c:v>
                </c:pt>
                <c:pt idx="15441">
                  <c:v>43253.114583333401</c:v>
                </c:pt>
                <c:pt idx="15442">
                  <c:v>43253.135416666599</c:v>
                </c:pt>
                <c:pt idx="15443">
                  <c:v>43253.15625</c:v>
                </c:pt>
                <c:pt idx="15444">
                  <c:v>43253.177083333401</c:v>
                </c:pt>
                <c:pt idx="15445">
                  <c:v>43253.197916666599</c:v>
                </c:pt>
                <c:pt idx="15446">
                  <c:v>43253.21875</c:v>
                </c:pt>
                <c:pt idx="15447">
                  <c:v>43253.239583333401</c:v>
                </c:pt>
                <c:pt idx="15448">
                  <c:v>43253.260416666599</c:v>
                </c:pt>
                <c:pt idx="15449">
                  <c:v>43253.28125</c:v>
                </c:pt>
                <c:pt idx="15450">
                  <c:v>43253.302083333401</c:v>
                </c:pt>
                <c:pt idx="15451">
                  <c:v>43253.322916666599</c:v>
                </c:pt>
                <c:pt idx="15452">
                  <c:v>43253.34375</c:v>
                </c:pt>
                <c:pt idx="15453">
                  <c:v>43253.364583333401</c:v>
                </c:pt>
                <c:pt idx="15454">
                  <c:v>43253.385416666599</c:v>
                </c:pt>
                <c:pt idx="15455">
                  <c:v>43253.40625</c:v>
                </c:pt>
                <c:pt idx="15456">
                  <c:v>43253.427083333401</c:v>
                </c:pt>
                <c:pt idx="15457">
                  <c:v>43253.447916666599</c:v>
                </c:pt>
                <c:pt idx="15458">
                  <c:v>43253.46875</c:v>
                </c:pt>
                <c:pt idx="15459">
                  <c:v>43253.489583333401</c:v>
                </c:pt>
                <c:pt idx="15460">
                  <c:v>43253.510416666599</c:v>
                </c:pt>
                <c:pt idx="15461">
                  <c:v>43253.53125</c:v>
                </c:pt>
                <c:pt idx="15462">
                  <c:v>43253.552083333401</c:v>
                </c:pt>
                <c:pt idx="15463">
                  <c:v>43253.572916666599</c:v>
                </c:pt>
                <c:pt idx="15464">
                  <c:v>43253.59375</c:v>
                </c:pt>
                <c:pt idx="15465">
                  <c:v>43253.614583333401</c:v>
                </c:pt>
                <c:pt idx="15466">
                  <c:v>43253.635416666599</c:v>
                </c:pt>
                <c:pt idx="15467">
                  <c:v>43253.65625</c:v>
                </c:pt>
                <c:pt idx="15468">
                  <c:v>43253.677083333401</c:v>
                </c:pt>
                <c:pt idx="15469">
                  <c:v>43253.697916666599</c:v>
                </c:pt>
                <c:pt idx="15470">
                  <c:v>43253.71875</c:v>
                </c:pt>
                <c:pt idx="15471">
                  <c:v>43253.739583333401</c:v>
                </c:pt>
                <c:pt idx="15472">
                  <c:v>43253.760416666599</c:v>
                </c:pt>
                <c:pt idx="15473">
                  <c:v>43253.78125</c:v>
                </c:pt>
                <c:pt idx="15474">
                  <c:v>43253.802083333401</c:v>
                </c:pt>
                <c:pt idx="15475">
                  <c:v>43253.822916666599</c:v>
                </c:pt>
                <c:pt idx="15476">
                  <c:v>43253.84375</c:v>
                </c:pt>
                <c:pt idx="15477">
                  <c:v>43253.864583333401</c:v>
                </c:pt>
                <c:pt idx="15478">
                  <c:v>43253.885416666599</c:v>
                </c:pt>
                <c:pt idx="15479">
                  <c:v>43253.90625</c:v>
                </c:pt>
                <c:pt idx="15480">
                  <c:v>43253.927083333401</c:v>
                </c:pt>
                <c:pt idx="15481">
                  <c:v>43253.947916666599</c:v>
                </c:pt>
                <c:pt idx="15482">
                  <c:v>43253.96875</c:v>
                </c:pt>
                <c:pt idx="15483">
                  <c:v>43253.989583333401</c:v>
                </c:pt>
                <c:pt idx="15484">
                  <c:v>43254.010416666599</c:v>
                </c:pt>
                <c:pt idx="15485">
                  <c:v>43254.03125</c:v>
                </c:pt>
                <c:pt idx="15486">
                  <c:v>43254.052083333401</c:v>
                </c:pt>
                <c:pt idx="15487">
                  <c:v>43254.072916666599</c:v>
                </c:pt>
                <c:pt idx="15488">
                  <c:v>43254.09375</c:v>
                </c:pt>
                <c:pt idx="15489">
                  <c:v>43254.114583333401</c:v>
                </c:pt>
                <c:pt idx="15490">
                  <c:v>43254.135416666599</c:v>
                </c:pt>
                <c:pt idx="15491">
                  <c:v>43254.15625</c:v>
                </c:pt>
                <c:pt idx="15492">
                  <c:v>43254.177083333401</c:v>
                </c:pt>
                <c:pt idx="15493">
                  <c:v>43254.197916666599</c:v>
                </c:pt>
                <c:pt idx="15494">
                  <c:v>43254.21875</c:v>
                </c:pt>
                <c:pt idx="15495">
                  <c:v>43254.239583333401</c:v>
                </c:pt>
                <c:pt idx="15496">
                  <c:v>43254.260416666599</c:v>
                </c:pt>
                <c:pt idx="15497">
                  <c:v>43254.28125</c:v>
                </c:pt>
                <c:pt idx="15498">
                  <c:v>43254.302083333401</c:v>
                </c:pt>
                <c:pt idx="15499">
                  <c:v>43254.322916666599</c:v>
                </c:pt>
                <c:pt idx="15500">
                  <c:v>43254.34375</c:v>
                </c:pt>
                <c:pt idx="15501">
                  <c:v>43254.364583333401</c:v>
                </c:pt>
                <c:pt idx="15502">
                  <c:v>43254.385416666599</c:v>
                </c:pt>
                <c:pt idx="15503">
                  <c:v>43254.40625</c:v>
                </c:pt>
                <c:pt idx="15504">
                  <c:v>43254.427083333401</c:v>
                </c:pt>
                <c:pt idx="15505">
                  <c:v>43254.447916666599</c:v>
                </c:pt>
                <c:pt idx="15506">
                  <c:v>43254.46875</c:v>
                </c:pt>
                <c:pt idx="15507">
                  <c:v>43254.489583333401</c:v>
                </c:pt>
                <c:pt idx="15508">
                  <c:v>43254.510416666599</c:v>
                </c:pt>
                <c:pt idx="15509">
                  <c:v>43254.53125</c:v>
                </c:pt>
                <c:pt idx="15510">
                  <c:v>43254.552083333401</c:v>
                </c:pt>
                <c:pt idx="15511">
                  <c:v>43254.572916666599</c:v>
                </c:pt>
                <c:pt idx="15512">
                  <c:v>43254.59375</c:v>
                </c:pt>
                <c:pt idx="15513">
                  <c:v>43254.614583333401</c:v>
                </c:pt>
                <c:pt idx="15514">
                  <c:v>43254.635416666599</c:v>
                </c:pt>
                <c:pt idx="15515">
                  <c:v>43254.65625</c:v>
                </c:pt>
                <c:pt idx="15516">
                  <c:v>43254.677083333401</c:v>
                </c:pt>
                <c:pt idx="15517">
                  <c:v>43254.697916666599</c:v>
                </c:pt>
                <c:pt idx="15518">
                  <c:v>43254.71875</c:v>
                </c:pt>
                <c:pt idx="15519">
                  <c:v>43254.739583333401</c:v>
                </c:pt>
                <c:pt idx="15520">
                  <c:v>43254.760416666599</c:v>
                </c:pt>
                <c:pt idx="15521">
                  <c:v>43254.78125</c:v>
                </c:pt>
                <c:pt idx="15522">
                  <c:v>43254.802083333401</c:v>
                </c:pt>
                <c:pt idx="15523">
                  <c:v>43254.822916666599</c:v>
                </c:pt>
                <c:pt idx="15524">
                  <c:v>43254.84375</c:v>
                </c:pt>
                <c:pt idx="15525">
                  <c:v>43254.864583333401</c:v>
                </c:pt>
                <c:pt idx="15526">
                  <c:v>43254.885416666599</c:v>
                </c:pt>
                <c:pt idx="15527">
                  <c:v>43254.90625</c:v>
                </c:pt>
                <c:pt idx="15528">
                  <c:v>43254.927083333401</c:v>
                </c:pt>
                <c:pt idx="15529">
                  <c:v>43254.947916666599</c:v>
                </c:pt>
                <c:pt idx="15530">
                  <c:v>43254.96875</c:v>
                </c:pt>
                <c:pt idx="15531">
                  <c:v>43254.989583333401</c:v>
                </c:pt>
                <c:pt idx="15532">
                  <c:v>43255.010416666599</c:v>
                </c:pt>
                <c:pt idx="15533">
                  <c:v>43255.03125</c:v>
                </c:pt>
                <c:pt idx="15534">
                  <c:v>43255.052083333401</c:v>
                </c:pt>
                <c:pt idx="15535">
                  <c:v>43255.072916666599</c:v>
                </c:pt>
                <c:pt idx="15536">
                  <c:v>43255.09375</c:v>
                </c:pt>
                <c:pt idx="15537">
                  <c:v>43255.114583333401</c:v>
                </c:pt>
                <c:pt idx="15538">
                  <c:v>43255.135416666599</c:v>
                </c:pt>
                <c:pt idx="15539">
                  <c:v>43255.15625</c:v>
                </c:pt>
                <c:pt idx="15540">
                  <c:v>43255.177083333401</c:v>
                </c:pt>
                <c:pt idx="15541">
                  <c:v>43255.197916666599</c:v>
                </c:pt>
                <c:pt idx="15542">
                  <c:v>43255.21875</c:v>
                </c:pt>
                <c:pt idx="15543">
                  <c:v>43255.239583333401</c:v>
                </c:pt>
                <c:pt idx="15544">
                  <c:v>43255.260416666599</c:v>
                </c:pt>
                <c:pt idx="15545">
                  <c:v>43255.28125</c:v>
                </c:pt>
                <c:pt idx="15546">
                  <c:v>43255.302083333401</c:v>
                </c:pt>
                <c:pt idx="15547">
                  <c:v>43255.322916666599</c:v>
                </c:pt>
                <c:pt idx="15548">
                  <c:v>43255.34375</c:v>
                </c:pt>
                <c:pt idx="15549">
                  <c:v>43255.364583333401</c:v>
                </c:pt>
                <c:pt idx="15550">
                  <c:v>43255.385416666599</c:v>
                </c:pt>
                <c:pt idx="15551">
                  <c:v>43255.40625</c:v>
                </c:pt>
                <c:pt idx="15552">
                  <c:v>43255.427083333401</c:v>
                </c:pt>
                <c:pt idx="15553">
                  <c:v>43255.447916666599</c:v>
                </c:pt>
                <c:pt idx="15554">
                  <c:v>43255.46875</c:v>
                </c:pt>
                <c:pt idx="15555">
                  <c:v>43255.489583333401</c:v>
                </c:pt>
                <c:pt idx="15556">
                  <c:v>43255.510416666599</c:v>
                </c:pt>
                <c:pt idx="15557">
                  <c:v>43255.53125</c:v>
                </c:pt>
                <c:pt idx="15558">
                  <c:v>43255.552083333401</c:v>
                </c:pt>
                <c:pt idx="15559">
                  <c:v>43255.572916666599</c:v>
                </c:pt>
                <c:pt idx="15560">
                  <c:v>43255.59375</c:v>
                </c:pt>
                <c:pt idx="15561">
                  <c:v>43255.614583333401</c:v>
                </c:pt>
                <c:pt idx="15562">
                  <c:v>43255.635416666599</c:v>
                </c:pt>
                <c:pt idx="15563">
                  <c:v>43255.65625</c:v>
                </c:pt>
                <c:pt idx="15564">
                  <c:v>43255.677083333401</c:v>
                </c:pt>
                <c:pt idx="15565">
                  <c:v>43255.697916666599</c:v>
                </c:pt>
                <c:pt idx="15566">
                  <c:v>43255.71875</c:v>
                </c:pt>
                <c:pt idx="15567">
                  <c:v>43255.739583333401</c:v>
                </c:pt>
                <c:pt idx="15568">
                  <c:v>43255.760416666599</c:v>
                </c:pt>
                <c:pt idx="15569">
                  <c:v>43255.78125</c:v>
                </c:pt>
                <c:pt idx="15570">
                  <c:v>43255.802083333401</c:v>
                </c:pt>
                <c:pt idx="15571">
                  <c:v>43255.822916666599</c:v>
                </c:pt>
                <c:pt idx="15572">
                  <c:v>43255.84375</c:v>
                </c:pt>
                <c:pt idx="15573">
                  <c:v>43255.864583333401</c:v>
                </c:pt>
                <c:pt idx="15574">
                  <c:v>43255.885416666599</c:v>
                </c:pt>
                <c:pt idx="15575">
                  <c:v>43255.90625</c:v>
                </c:pt>
                <c:pt idx="15576">
                  <c:v>43255.927083333401</c:v>
                </c:pt>
                <c:pt idx="15577">
                  <c:v>43255.947916666599</c:v>
                </c:pt>
                <c:pt idx="15578">
                  <c:v>43255.96875</c:v>
                </c:pt>
                <c:pt idx="15579">
                  <c:v>43255.989583333401</c:v>
                </c:pt>
                <c:pt idx="15580">
                  <c:v>43256.010416666599</c:v>
                </c:pt>
                <c:pt idx="15581">
                  <c:v>43256.03125</c:v>
                </c:pt>
                <c:pt idx="15582">
                  <c:v>43256.052083333401</c:v>
                </c:pt>
                <c:pt idx="15583">
                  <c:v>43256.072916666599</c:v>
                </c:pt>
                <c:pt idx="15584">
                  <c:v>43256.09375</c:v>
                </c:pt>
                <c:pt idx="15585">
                  <c:v>43256.114583333401</c:v>
                </c:pt>
                <c:pt idx="15586">
                  <c:v>43256.135416666599</c:v>
                </c:pt>
                <c:pt idx="15587">
                  <c:v>43256.15625</c:v>
                </c:pt>
                <c:pt idx="15588">
                  <c:v>43256.177083333401</c:v>
                </c:pt>
                <c:pt idx="15589">
                  <c:v>43256.197916666599</c:v>
                </c:pt>
                <c:pt idx="15590">
                  <c:v>43256.21875</c:v>
                </c:pt>
                <c:pt idx="15591">
                  <c:v>43256.239583333401</c:v>
                </c:pt>
                <c:pt idx="15592">
                  <c:v>43256.260416666599</c:v>
                </c:pt>
                <c:pt idx="15593">
                  <c:v>43256.28125</c:v>
                </c:pt>
                <c:pt idx="15594">
                  <c:v>43256.302083333401</c:v>
                </c:pt>
                <c:pt idx="15595">
                  <c:v>43256.322916666599</c:v>
                </c:pt>
                <c:pt idx="15596">
                  <c:v>43256.34375</c:v>
                </c:pt>
                <c:pt idx="15597">
                  <c:v>43256.364583333401</c:v>
                </c:pt>
                <c:pt idx="15598">
                  <c:v>43256.385416666599</c:v>
                </c:pt>
                <c:pt idx="15599">
                  <c:v>43256.40625</c:v>
                </c:pt>
                <c:pt idx="15600">
                  <c:v>43256.427083333401</c:v>
                </c:pt>
                <c:pt idx="15601">
                  <c:v>43256.447916666599</c:v>
                </c:pt>
                <c:pt idx="15602">
                  <c:v>43256.46875</c:v>
                </c:pt>
                <c:pt idx="15603">
                  <c:v>43256.489583333401</c:v>
                </c:pt>
                <c:pt idx="15604">
                  <c:v>43256.510416666599</c:v>
                </c:pt>
                <c:pt idx="15605">
                  <c:v>43256.53125</c:v>
                </c:pt>
                <c:pt idx="15606">
                  <c:v>43256.552083333401</c:v>
                </c:pt>
                <c:pt idx="15607">
                  <c:v>43256.572916666599</c:v>
                </c:pt>
                <c:pt idx="15608">
                  <c:v>43256.59375</c:v>
                </c:pt>
                <c:pt idx="15609">
                  <c:v>43256.614583333401</c:v>
                </c:pt>
                <c:pt idx="15610">
                  <c:v>43256.635416666599</c:v>
                </c:pt>
                <c:pt idx="15611">
                  <c:v>43256.65625</c:v>
                </c:pt>
                <c:pt idx="15612">
                  <c:v>43256.677083333401</c:v>
                </c:pt>
                <c:pt idx="15613">
                  <c:v>43256.697916666599</c:v>
                </c:pt>
                <c:pt idx="15614">
                  <c:v>43256.71875</c:v>
                </c:pt>
                <c:pt idx="15615">
                  <c:v>43256.739583333401</c:v>
                </c:pt>
                <c:pt idx="15616">
                  <c:v>43256.760416666599</c:v>
                </c:pt>
                <c:pt idx="15617">
                  <c:v>43256.78125</c:v>
                </c:pt>
                <c:pt idx="15618">
                  <c:v>43256.802083333401</c:v>
                </c:pt>
                <c:pt idx="15619">
                  <c:v>43256.822916666599</c:v>
                </c:pt>
                <c:pt idx="15620">
                  <c:v>43256.84375</c:v>
                </c:pt>
                <c:pt idx="15621">
                  <c:v>43256.864583333401</c:v>
                </c:pt>
                <c:pt idx="15622">
                  <c:v>43256.885416666599</c:v>
                </c:pt>
                <c:pt idx="15623">
                  <c:v>43256.90625</c:v>
                </c:pt>
                <c:pt idx="15624">
                  <c:v>43256.927083333401</c:v>
                </c:pt>
                <c:pt idx="15625">
                  <c:v>43256.947916666599</c:v>
                </c:pt>
                <c:pt idx="15626">
                  <c:v>43256.96875</c:v>
                </c:pt>
                <c:pt idx="15627">
                  <c:v>43256.989583333401</c:v>
                </c:pt>
                <c:pt idx="15628">
                  <c:v>43257.010416666599</c:v>
                </c:pt>
                <c:pt idx="15629">
                  <c:v>43257.03125</c:v>
                </c:pt>
                <c:pt idx="15630">
                  <c:v>43257.052083333401</c:v>
                </c:pt>
                <c:pt idx="15631">
                  <c:v>43257.072916666599</c:v>
                </c:pt>
                <c:pt idx="15632">
                  <c:v>43257.09375</c:v>
                </c:pt>
                <c:pt idx="15633">
                  <c:v>43257.114583333401</c:v>
                </c:pt>
                <c:pt idx="15634">
                  <c:v>43257.135416666599</c:v>
                </c:pt>
                <c:pt idx="15635">
                  <c:v>43257.15625</c:v>
                </c:pt>
                <c:pt idx="15636">
                  <c:v>43257.177083333401</c:v>
                </c:pt>
                <c:pt idx="15637">
                  <c:v>43257.197916666599</c:v>
                </c:pt>
                <c:pt idx="15638">
                  <c:v>43257.21875</c:v>
                </c:pt>
                <c:pt idx="15639">
                  <c:v>43257.239583333401</c:v>
                </c:pt>
                <c:pt idx="15640">
                  <c:v>43257.260416666599</c:v>
                </c:pt>
                <c:pt idx="15641">
                  <c:v>43257.28125</c:v>
                </c:pt>
                <c:pt idx="15642">
                  <c:v>43257.302083333401</c:v>
                </c:pt>
                <c:pt idx="15643">
                  <c:v>43257.322916666599</c:v>
                </c:pt>
                <c:pt idx="15644">
                  <c:v>43257.34375</c:v>
                </c:pt>
                <c:pt idx="15645">
                  <c:v>43257.364583333401</c:v>
                </c:pt>
                <c:pt idx="15646">
                  <c:v>43257.385416666599</c:v>
                </c:pt>
                <c:pt idx="15647">
                  <c:v>43257.40625</c:v>
                </c:pt>
                <c:pt idx="15648">
                  <c:v>43257.427083333401</c:v>
                </c:pt>
                <c:pt idx="15649">
                  <c:v>43257.447916666599</c:v>
                </c:pt>
                <c:pt idx="15650">
                  <c:v>43257.46875</c:v>
                </c:pt>
                <c:pt idx="15651">
                  <c:v>43257.489583333401</c:v>
                </c:pt>
                <c:pt idx="15652">
                  <c:v>43257.510416666599</c:v>
                </c:pt>
                <c:pt idx="15653">
                  <c:v>43257.53125</c:v>
                </c:pt>
                <c:pt idx="15654">
                  <c:v>43257.552083333401</c:v>
                </c:pt>
                <c:pt idx="15655">
                  <c:v>43257.572916666599</c:v>
                </c:pt>
                <c:pt idx="15656">
                  <c:v>43257.59375</c:v>
                </c:pt>
                <c:pt idx="15657">
                  <c:v>43257.614583333401</c:v>
                </c:pt>
                <c:pt idx="15658">
                  <c:v>43257.635416666599</c:v>
                </c:pt>
                <c:pt idx="15659">
                  <c:v>43257.65625</c:v>
                </c:pt>
                <c:pt idx="15660">
                  <c:v>43257.677083333401</c:v>
                </c:pt>
                <c:pt idx="15661">
                  <c:v>43257.697916666599</c:v>
                </c:pt>
                <c:pt idx="15662">
                  <c:v>43257.71875</c:v>
                </c:pt>
                <c:pt idx="15663">
                  <c:v>43257.739583333401</c:v>
                </c:pt>
                <c:pt idx="15664">
                  <c:v>43257.760416666599</c:v>
                </c:pt>
                <c:pt idx="15665">
                  <c:v>43257.78125</c:v>
                </c:pt>
                <c:pt idx="15666">
                  <c:v>43257.802083333401</c:v>
                </c:pt>
                <c:pt idx="15667">
                  <c:v>43257.822916666599</c:v>
                </c:pt>
                <c:pt idx="15668">
                  <c:v>43257.84375</c:v>
                </c:pt>
                <c:pt idx="15669">
                  <c:v>43257.864583333401</c:v>
                </c:pt>
                <c:pt idx="15670">
                  <c:v>43257.885416666599</c:v>
                </c:pt>
                <c:pt idx="15671">
                  <c:v>43257.90625</c:v>
                </c:pt>
                <c:pt idx="15672">
                  <c:v>43257.927083333401</c:v>
                </c:pt>
                <c:pt idx="15673">
                  <c:v>43257.947916666599</c:v>
                </c:pt>
                <c:pt idx="15674">
                  <c:v>43257.96875</c:v>
                </c:pt>
                <c:pt idx="15675">
                  <c:v>43257.989583333401</c:v>
                </c:pt>
                <c:pt idx="15676">
                  <c:v>43258.010416666599</c:v>
                </c:pt>
                <c:pt idx="15677">
                  <c:v>43258.03125</c:v>
                </c:pt>
                <c:pt idx="15678">
                  <c:v>43258.052083333401</c:v>
                </c:pt>
                <c:pt idx="15679">
                  <c:v>43258.072916666599</c:v>
                </c:pt>
                <c:pt idx="15680">
                  <c:v>43258.09375</c:v>
                </c:pt>
                <c:pt idx="15681">
                  <c:v>43258.114583333401</c:v>
                </c:pt>
                <c:pt idx="15682">
                  <c:v>43258.135416666599</c:v>
                </c:pt>
                <c:pt idx="15683">
                  <c:v>43258.15625</c:v>
                </c:pt>
                <c:pt idx="15684">
                  <c:v>43258.177083333401</c:v>
                </c:pt>
                <c:pt idx="15685">
                  <c:v>43258.197916666599</c:v>
                </c:pt>
                <c:pt idx="15686">
                  <c:v>43258.21875</c:v>
                </c:pt>
                <c:pt idx="15687">
                  <c:v>43258.239583333401</c:v>
                </c:pt>
                <c:pt idx="15688">
                  <c:v>43258.260416666599</c:v>
                </c:pt>
                <c:pt idx="15689">
                  <c:v>43258.28125</c:v>
                </c:pt>
                <c:pt idx="15690">
                  <c:v>43258.302083333401</c:v>
                </c:pt>
                <c:pt idx="15691">
                  <c:v>43258.322916666599</c:v>
                </c:pt>
                <c:pt idx="15692">
                  <c:v>43258.34375</c:v>
                </c:pt>
                <c:pt idx="15693">
                  <c:v>43258.364583333401</c:v>
                </c:pt>
                <c:pt idx="15694">
                  <c:v>43258.385416666599</c:v>
                </c:pt>
                <c:pt idx="15695">
                  <c:v>43258.40625</c:v>
                </c:pt>
                <c:pt idx="15696">
                  <c:v>43258.427083333401</c:v>
                </c:pt>
                <c:pt idx="15697">
                  <c:v>43258.447916666599</c:v>
                </c:pt>
                <c:pt idx="15698">
                  <c:v>43258.46875</c:v>
                </c:pt>
                <c:pt idx="15699">
                  <c:v>43258.489583333401</c:v>
                </c:pt>
                <c:pt idx="15700">
                  <c:v>43258.510416666599</c:v>
                </c:pt>
                <c:pt idx="15701">
                  <c:v>43258.53125</c:v>
                </c:pt>
                <c:pt idx="15702">
                  <c:v>43258.552083333401</c:v>
                </c:pt>
                <c:pt idx="15703">
                  <c:v>43258.572916666599</c:v>
                </c:pt>
                <c:pt idx="15704">
                  <c:v>43258.59375</c:v>
                </c:pt>
                <c:pt idx="15705">
                  <c:v>43258.614583333401</c:v>
                </c:pt>
                <c:pt idx="15706">
                  <c:v>43258.635416666599</c:v>
                </c:pt>
                <c:pt idx="15707">
                  <c:v>43258.65625</c:v>
                </c:pt>
                <c:pt idx="15708">
                  <c:v>43258.677083333401</c:v>
                </c:pt>
                <c:pt idx="15709">
                  <c:v>43258.697916666599</c:v>
                </c:pt>
                <c:pt idx="15710">
                  <c:v>43258.71875</c:v>
                </c:pt>
                <c:pt idx="15711">
                  <c:v>43258.739583333401</c:v>
                </c:pt>
                <c:pt idx="15712">
                  <c:v>43258.760416666599</c:v>
                </c:pt>
                <c:pt idx="15713">
                  <c:v>43258.78125</c:v>
                </c:pt>
                <c:pt idx="15714">
                  <c:v>43258.802083333401</c:v>
                </c:pt>
                <c:pt idx="15715">
                  <c:v>43258.822916666599</c:v>
                </c:pt>
                <c:pt idx="15716">
                  <c:v>43258.84375</c:v>
                </c:pt>
                <c:pt idx="15717">
                  <c:v>43258.864583333401</c:v>
                </c:pt>
                <c:pt idx="15718">
                  <c:v>43258.885416666599</c:v>
                </c:pt>
                <c:pt idx="15719">
                  <c:v>43258.90625</c:v>
                </c:pt>
                <c:pt idx="15720">
                  <c:v>43258.927083333401</c:v>
                </c:pt>
                <c:pt idx="15721">
                  <c:v>43258.947916666599</c:v>
                </c:pt>
                <c:pt idx="15722">
                  <c:v>43258.96875</c:v>
                </c:pt>
                <c:pt idx="15723">
                  <c:v>43258.989583333401</c:v>
                </c:pt>
                <c:pt idx="15724">
                  <c:v>43259.010416666599</c:v>
                </c:pt>
                <c:pt idx="15725">
                  <c:v>43259.03125</c:v>
                </c:pt>
                <c:pt idx="15726">
                  <c:v>43259.052083333401</c:v>
                </c:pt>
                <c:pt idx="15727">
                  <c:v>43259.072916666599</c:v>
                </c:pt>
                <c:pt idx="15728">
                  <c:v>43259.09375</c:v>
                </c:pt>
                <c:pt idx="15729">
                  <c:v>43259.114583333401</c:v>
                </c:pt>
                <c:pt idx="15730">
                  <c:v>43259.135416666599</c:v>
                </c:pt>
                <c:pt idx="15731">
                  <c:v>43259.15625</c:v>
                </c:pt>
                <c:pt idx="15732">
                  <c:v>43259.177083333401</c:v>
                </c:pt>
                <c:pt idx="15733">
                  <c:v>43259.197916666599</c:v>
                </c:pt>
                <c:pt idx="15734">
                  <c:v>43259.21875</c:v>
                </c:pt>
                <c:pt idx="15735">
                  <c:v>43259.239583333401</c:v>
                </c:pt>
                <c:pt idx="15736">
                  <c:v>43259.260416666599</c:v>
                </c:pt>
                <c:pt idx="15737">
                  <c:v>43259.28125</c:v>
                </c:pt>
                <c:pt idx="15738">
                  <c:v>43259.302083333401</c:v>
                </c:pt>
                <c:pt idx="15739">
                  <c:v>43259.322916666599</c:v>
                </c:pt>
                <c:pt idx="15740">
                  <c:v>43259.34375</c:v>
                </c:pt>
                <c:pt idx="15741">
                  <c:v>43259.364583333401</c:v>
                </c:pt>
                <c:pt idx="15742">
                  <c:v>43259.385416666599</c:v>
                </c:pt>
                <c:pt idx="15743">
                  <c:v>43259.40625</c:v>
                </c:pt>
                <c:pt idx="15744">
                  <c:v>43259.427083333401</c:v>
                </c:pt>
                <c:pt idx="15745">
                  <c:v>43259.447916666599</c:v>
                </c:pt>
                <c:pt idx="15746">
                  <c:v>43259.46875</c:v>
                </c:pt>
                <c:pt idx="15747">
                  <c:v>43259.489583333401</c:v>
                </c:pt>
                <c:pt idx="15748">
                  <c:v>43259.510416666599</c:v>
                </c:pt>
                <c:pt idx="15749">
                  <c:v>43259.53125</c:v>
                </c:pt>
                <c:pt idx="15750">
                  <c:v>43259.552083333401</c:v>
                </c:pt>
                <c:pt idx="15751">
                  <c:v>43259.572916666599</c:v>
                </c:pt>
                <c:pt idx="15752">
                  <c:v>43259.59375</c:v>
                </c:pt>
                <c:pt idx="15753">
                  <c:v>43259.614583333401</c:v>
                </c:pt>
                <c:pt idx="15754">
                  <c:v>43259.635416666599</c:v>
                </c:pt>
                <c:pt idx="15755">
                  <c:v>43259.65625</c:v>
                </c:pt>
                <c:pt idx="15756">
                  <c:v>43259.677083333401</c:v>
                </c:pt>
                <c:pt idx="15757">
                  <c:v>43259.697916666599</c:v>
                </c:pt>
                <c:pt idx="15758">
                  <c:v>43259.71875</c:v>
                </c:pt>
                <c:pt idx="15759">
                  <c:v>43259.739583333401</c:v>
                </c:pt>
                <c:pt idx="15760">
                  <c:v>43259.760416666599</c:v>
                </c:pt>
                <c:pt idx="15761">
                  <c:v>43259.78125</c:v>
                </c:pt>
                <c:pt idx="15762">
                  <c:v>43259.802083333401</c:v>
                </c:pt>
                <c:pt idx="15763">
                  <c:v>43259.822916666599</c:v>
                </c:pt>
                <c:pt idx="15764">
                  <c:v>43259.84375</c:v>
                </c:pt>
                <c:pt idx="15765">
                  <c:v>43259.864583333401</c:v>
                </c:pt>
                <c:pt idx="15766">
                  <c:v>43259.885416666599</c:v>
                </c:pt>
                <c:pt idx="15767">
                  <c:v>43259.90625</c:v>
                </c:pt>
                <c:pt idx="15768">
                  <c:v>43259.927083333401</c:v>
                </c:pt>
                <c:pt idx="15769">
                  <c:v>43259.947916666599</c:v>
                </c:pt>
                <c:pt idx="15770">
                  <c:v>43259.96875</c:v>
                </c:pt>
                <c:pt idx="15771">
                  <c:v>43259.989583333401</c:v>
                </c:pt>
                <c:pt idx="15772">
                  <c:v>43260.010416666599</c:v>
                </c:pt>
                <c:pt idx="15773">
                  <c:v>43260.03125</c:v>
                </c:pt>
                <c:pt idx="15774">
                  <c:v>43260.052083333401</c:v>
                </c:pt>
                <c:pt idx="15775">
                  <c:v>43260.072916666599</c:v>
                </c:pt>
                <c:pt idx="15776">
                  <c:v>43260.09375</c:v>
                </c:pt>
                <c:pt idx="15777">
                  <c:v>43260.114583333401</c:v>
                </c:pt>
                <c:pt idx="15778">
                  <c:v>43260.135416666599</c:v>
                </c:pt>
                <c:pt idx="15779">
                  <c:v>43260.15625</c:v>
                </c:pt>
                <c:pt idx="15780">
                  <c:v>43260.177083333401</c:v>
                </c:pt>
                <c:pt idx="15781">
                  <c:v>43260.197916666599</c:v>
                </c:pt>
                <c:pt idx="15782">
                  <c:v>43260.21875</c:v>
                </c:pt>
                <c:pt idx="15783">
                  <c:v>43260.239583333401</c:v>
                </c:pt>
                <c:pt idx="15784">
                  <c:v>43260.260416666599</c:v>
                </c:pt>
                <c:pt idx="15785">
                  <c:v>43260.28125</c:v>
                </c:pt>
                <c:pt idx="15786">
                  <c:v>43260.302083333401</c:v>
                </c:pt>
                <c:pt idx="15787">
                  <c:v>43260.322916666599</c:v>
                </c:pt>
                <c:pt idx="15788">
                  <c:v>43260.34375</c:v>
                </c:pt>
                <c:pt idx="15789">
                  <c:v>43260.364583333401</c:v>
                </c:pt>
                <c:pt idx="15790">
                  <c:v>43260.385416666599</c:v>
                </c:pt>
                <c:pt idx="15791">
                  <c:v>43260.40625</c:v>
                </c:pt>
                <c:pt idx="15792">
                  <c:v>43260.427083333401</c:v>
                </c:pt>
                <c:pt idx="15793">
                  <c:v>43260.447916666599</c:v>
                </c:pt>
                <c:pt idx="15794">
                  <c:v>43260.46875</c:v>
                </c:pt>
                <c:pt idx="15795">
                  <c:v>43260.489583333401</c:v>
                </c:pt>
                <c:pt idx="15796">
                  <c:v>43260.510416666599</c:v>
                </c:pt>
                <c:pt idx="15797">
                  <c:v>43260.53125</c:v>
                </c:pt>
                <c:pt idx="15798">
                  <c:v>43260.552083333401</c:v>
                </c:pt>
                <c:pt idx="15799">
                  <c:v>43260.572916666599</c:v>
                </c:pt>
                <c:pt idx="15800">
                  <c:v>43260.59375</c:v>
                </c:pt>
                <c:pt idx="15801">
                  <c:v>43260.614583333401</c:v>
                </c:pt>
                <c:pt idx="15802">
                  <c:v>43260.635416666599</c:v>
                </c:pt>
                <c:pt idx="15803">
                  <c:v>43260.65625</c:v>
                </c:pt>
                <c:pt idx="15804">
                  <c:v>43260.677083333401</c:v>
                </c:pt>
                <c:pt idx="15805">
                  <c:v>43260.697916666599</c:v>
                </c:pt>
                <c:pt idx="15806">
                  <c:v>43260.71875</c:v>
                </c:pt>
                <c:pt idx="15807">
                  <c:v>43260.739583333401</c:v>
                </c:pt>
                <c:pt idx="15808">
                  <c:v>43260.760416666599</c:v>
                </c:pt>
                <c:pt idx="15809">
                  <c:v>43260.78125</c:v>
                </c:pt>
                <c:pt idx="15810">
                  <c:v>43260.802083333401</c:v>
                </c:pt>
                <c:pt idx="15811">
                  <c:v>43260.822916666599</c:v>
                </c:pt>
                <c:pt idx="15812">
                  <c:v>43260.84375</c:v>
                </c:pt>
                <c:pt idx="15813">
                  <c:v>43260.864583333401</c:v>
                </c:pt>
                <c:pt idx="15814">
                  <c:v>43260.885416666599</c:v>
                </c:pt>
                <c:pt idx="15815">
                  <c:v>43260.90625</c:v>
                </c:pt>
                <c:pt idx="15816">
                  <c:v>43260.927083333401</c:v>
                </c:pt>
                <c:pt idx="15817">
                  <c:v>43260.947916666599</c:v>
                </c:pt>
                <c:pt idx="15818">
                  <c:v>43260.96875</c:v>
                </c:pt>
                <c:pt idx="15819">
                  <c:v>43260.989583333401</c:v>
                </c:pt>
                <c:pt idx="15820">
                  <c:v>43261.010416666599</c:v>
                </c:pt>
                <c:pt idx="15821">
                  <c:v>43261.03125</c:v>
                </c:pt>
                <c:pt idx="15822">
                  <c:v>43261.052083333401</c:v>
                </c:pt>
                <c:pt idx="15823">
                  <c:v>43261.072916666599</c:v>
                </c:pt>
                <c:pt idx="15824">
                  <c:v>43261.09375</c:v>
                </c:pt>
                <c:pt idx="15825">
                  <c:v>43261.114583333401</c:v>
                </c:pt>
                <c:pt idx="15826">
                  <c:v>43261.135416666599</c:v>
                </c:pt>
                <c:pt idx="15827">
                  <c:v>43261.15625</c:v>
                </c:pt>
                <c:pt idx="15828">
                  <c:v>43261.177083333401</c:v>
                </c:pt>
                <c:pt idx="15829">
                  <c:v>43261.197916666599</c:v>
                </c:pt>
                <c:pt idx="15830">
                  <c:v>43261.21875</c:v>
                </c:pt>
                <c:pt idx="15831">
                  <c:v>43261.239583333401</c:v>
                </c:pt>
                <c:pt idx="15832">
                  <c:v>43261.260416666599</c:v>
                </c:pt>
                <c:pt idx="15833">
                  <c:v>43261.28125</c:v>
                </c:pt>
                <c:pt idx="15834">
                  <c:v>43261.302083333401</c:v>
                </c:pt>
                <c:pt idx="15835">
                  <c:v>43261.322916666599</c:v>
                </c:pt>
                <c:pt idx="15836">
                  <c:v>43261.34375</c:v>
                </c:pt>
                <c:pt idx="15837">
                  <c:v>43261.364583333401</c:v>
                </c:pt>
                <c:pt idx="15838">
                  <c:v>43261.385416666599</c:v>
                </c:pt>
                <c:pt idx="15839">
                  <c:v>43261.40625</c:v>
                </c:pt>
                <c:pt idx="15840">
                  <c:v>43261.427083333401</c:v>
                </c:pt>
                <c:pt idx="15841">
                  <c:v>43261.447916666599</c:v>
                </c:pt>
                <c:pt idx="15842">
                  <c:v>43261.46875</c:v>
                </c:pt>
                <c:pt idx="15843">
                  <c:v>43261.489583333401</c:v>
                </c:pt>
                <c:pt idx="15844">
                  <c:v>43261.510416666599</c:v>
                </c:pt>
                <c:pt idx="15845">
                  <c:v>43261.53125</c:v>
                </c:pt>
                <c:pt idx="15846">
                  <c:v>43261.552083333401</c:v>
                </c:pt>
                <c:pt idx="15847">
                  <c:v>43261.572916666599</c:v>
                </c:pt>
                <c:pt idx="15848">
                  <c:v>43261.59375</c:v>
                </c:pt>
                <c:pt idx="15849">
                  <c:v>43261.614583333401</c:v>
                </c:pt>
                <c:pt idx="15850">
                  <c:v>43261.635416666599</c:v>
                </c:pt>
                <c:pt idx="15851">
                  <c:v>43261.65625</c:v>
                </c:pt>
                <c:pt idx="15852">
                  <c:v>43261.677083333401</c:v>
                </c:pt>
                <c:pt idx="15853">
                  <c:v>43261.697916666599</c:v>
                </c:pt>
                <c:pt idx="15854">
                  <c:v>43261.71875</c:v>
                </c:pt>
                <c:pt idx="15855">
                  <c:v>43261.739583333401</c:v>
                </c:pt>
                <c:pt idx="15856">
                  <c:v>43261.760416666599</c:v>
                </c:pt>
                <c:pt idx="15857">
                  <c:v>43261.78125</c:v>
                </c:pt>
                <c:pt idx="15858">
                  <c:v>43261.802083333401</c:v>
                </c:pt>
                <c:pt idx="15859">
                  <c:v>43261.822916666599</c:v>
                </c:pt>
                <c:pt idx="15860">
                  <c:v>43261.84375</c:v>
                </c:pt>
                <c:pt idx="15861">
                  <c:v>43261.864583333401</c:v>
                </c:pt>
                <c:pt idx="15862">
                  <c:v>43261.885416666599</c:v>
                </c:pt>
                <c:pt idx="15863">
                  <c:v>43261.90625</c:v>
                </c:pt>
                <c:pt idx="15864">
                  <c:v>43261.927083333401</c:v>
                </c:pt>
                <c:pt idx="15865">
                  <c:v>43261.947916666599</c:v>
                </c:pt>
                <c:pt idx="15866">
                  <c:v>43261.96875</c:v>
                </c:pt>
                <c:pt idx="15867">
                  <c:v>43261.989583333401</c:v>
                </c:pt>
                <c:pt idx="15868">
                  <c:v>43262.010416666599</c:v>
                </c:pt>
                <c:pt idx="15869">
                  <c:v>43262.03125</c:v>
                </c:pt>
                <c:pt idx="15870">
                  <c:v>43262.052083333401</c:v>
                </c:pt>
                <c:pt idx="15871">
                  <c:v>43262.072916666599</c:v>
                </c:pt>
                <c:pt idx="15872">
                  <c:v>43262.09375</c:v>
                </c:pt>
                <c:pt idx="15873">
                  <c:v>43262.114583333401</c:v>
                </c:pt>
                <c:pt idx="15874">
                  <c:v>43262.135416666599</c:v>
                </c:pt>
                <c:pt idx="15875">
                  <c:v>43262.15625</c:v>
                </c:pt>
                <c:pt idx="15876">
                  <c:v>43262.177083333401</c:v>
                </c:pt>
                <c:pt idx="15877">
                  <c:v>43262.197916666599</c:v>
                </c:pt>
                <c:pt idx="15878">
                  <c:v>43262.21875</c:v>
                </c:pt>
                <c:pt idx="15879">
                  <c:v>43262.239583333401</c:v>
                </c:pt>
                <c:pt idx="15880">
                  <c:v>43262.260416666599</c:v>
                </c:pt>
                <c:pt idx="15881">
                  <c:v>43262.28125</c:v>
                </c:pt>
                <c:pt idx="15882">
                  <c:v>43262.302083333401</c:v>
                </c:pt>
                <c:pt idx="15883">
                  <c:v>43262.322916666599</c:v>
                </c:pt>
                <c:pt idx="15884">
                  <c:v>43262.34375</c:v>
                </c:pt>
                <c:pt idx="15885">
                  <c:v>43262.364583333401</c:v>
                </c:pt>
                <c:pt idx="15886">
                  <c:v>43262.385416666599</c:v>
                </c:pt>
                <c:pt idx="15887">
                  <c:v>43262.40625</c:v>
                </c:pt>
                <c:pt idx="15888">
                  <c:v>43262.427083333401</c:v>
                </c:pt>
                <c:pt idx="15889">
                  <c:v>43262.447916666599</c:v>
                </c:pt>
                <c:pt idx="15890">
                  <c:v>43262.46875</c:v>
                </c:pt>
                <c:pt idx="15891">
                  <c:v>43262.489583333401</c:v>
                </c:pt>
                <c:pt idx="15892">
                  <c:v>43262.510416666599</c:v>
                </c:pt>
                <c:pt idx="15893">
                  <c:v>43262.53125</c:v>
                </c:pt>
                <c:pt idx="15894">
                  <c:v>43262.552083333401</c:v>
                </c:pt>
                <c:pt idx="15895">
                  <c:v>43262.572916666599</c:v>
                </c:pt>
                <c:pt idx="15896">
                  <c:v>43262.59375</c:v>
                </c:pt>
                <c:pt idx="15897">
                  <c:v>43262.614583333401</c:v>
                </c:pt>
                <c:pt idx="15898">
                  <c:v>43262.635416666599</c:v>
                </c:pt>
                <c:pt idx="15899">
                  <c:v>43262.65625</c:v>
                </c:pt>
                <c:pt idx="15900">
                  <c:v>43262.677083333401</c:v>
                </c:pt>
                <c:pt idx="15901">
                  <c:v>43262.697916666599</c:v>
                </c:pt>
                <c:pt idx="15902">
                  <c:v>43262.71875</c:v>
                </c:pt>
                <c:pt idx="15903">
                  <c:v>43262.739583333401</c:v>
                </c:pt>
                <c:pt idx="15904">
                  <c:v>43262.760416666599</c:v>
                </c:pt>
                <c:pt idx="15905">
                  <c:v>43262.78125</c:v>
                </c:pt>
                <c:pt idx="15906">
                  <c:v>43262.802083333401</c:v>
                </c:pt>
                <c:pt idx="15907">
                  <c:v>43262.822916666599</c:v>
                </c:pt>
                <c:pt idx="15908">
                  <c:v>43262.84375</c:v>
                </c:pt>
                <c:pt idx="15909">
                  <c:v>43262.864583333401</c:v>
                </c:pt>
                <c:pt idx="15910">
                  <c:v>43262.885416666599</c:v>
                </c:pt>
                <c:pt idx="15911">
                  <c:v>43262.90625</c:v>
                </c:pt>
                <c:pt idx="15912">
                  <c:v>43262.927083333401</c:v>
                </c:pt>
                <c:pt idx="15913">
                  <c:v>43262.947916666599</c:v>
                </c:pt>
                <c:pt idx="15914">
                  <c:v>43262.96875</c:v>
                </c:pt>
                <c:pt idx="15915">
                  <c:v>43262.989583333401</c:v>
                </c:pt>
                <c:pt idx="15916">
                  <c:v>43263.010416666599</c:v>
                </c:pt>
                <c:pt idx="15917">
                  <c:v>43263.03125</c:v>
                </c:pt>
                <c:pt idx="15918">
                  <c:v>43263.052083333401</c:v>
                </c:pt>
                <c:pt idx="15919">
                  <c:v>43263.072916666599</c:v>
                </c:pt>
                <c:pt idx="15920">
                  <c:v>43263.09375</c:v>
                </c:pt>
                <c:pt idx="15921">
                  <c:v>43263.114583333401</c:v>
                </c:pt>
                <c:pt idx="15922">
                  <c:v>43263.135416666599</c:v>
                </c:pt>
                <c:pt idx="15923">
                  <c:v>43263.15625</c:v>
                </c:pt>
                <c:pt idx="15924">
                  <c:v>43263.177083333401</c:v>
                </c:pt>
                <c:pt idx="15925">
                  <c:v>43263.197916666599</c:v>
                </c:pt>
                <c:pt idx="15926">
                  <c:v>43263.21875</c:v>
                </c:pt>
                <c:pt idx="15927">
                  <c:v>43263.239583333401</c:v>
                </c:pt>
                <c:pt idx="15928">
                  <c:v>43263.260416666599</c:v>
                </c:pt>
                <c:pt idx="15929">
                  <c:v>43263.28125</c:v>
                </c:pt>
                <c:pt idx="15930">
                  <c:v>43263.302083333401</c:v>
                </c:pt>
                <c:pt idx="15931">
                  <c:v>43263.322916666599</c:v>
                </c:pt>
                <c:pt idx="15932">
                  <c:v>43263.34375</c:v>
                </c:pt>
                <c:pt idx="15933">
                  <c:v>43263.364583333401</c:v>
                </c:pt>
                <c:pt idx="15934">
                  <c:v>43263.385416666599</c:v>
                </c:pt>
                <c:pt idx="15935">
                  <c:v>43263.40625</c:v>
                </c:pt>
                <c:pt idx="15936">
                  <c:v>43263.427083333401</c:v>
                </c:pt>
                <c:pt idx="15937">
                  <c:v>43263.447916666599</c:v>
                </c:pt>
                <c:pt idx="15938">
                  <c:v>43263.46875</c:v>
                </c:pt>
                <c:pt idx="15939">
                  <c:v>43263.489583333401</c:v>
                </c:pt>
                <c:pt idx="15940">
                  <c:v>43263.510416666599</c:v>
                </c:pt>
                <c:pt idx="15941">
                  <c:v>43263.53125</c:v>
                </c:pt>
                <c:pt idx="15942">
                  <c:v>43263.552083333401</c:v>
                </c:pt>
                <c:pt idx="15943">
                  <c:v>43263.572916666599</c:v>
                </c:pt>
                <c:pt idx="15944">
                  <c:v>43263.59375</c:v>
                </c:pt>
                <c:pt idx="15945">
                  <c:v>43263.614583333401</c:v>
                </c:pt>
                <c:pt idx="15946">
                  <c:v>43263.635416666599</c:v>
                </c:pt>
                <c:pt idx="15947">
                  <c:v>43263.65625</c:v>
                </c:pt>
                <c:pt idx="15948">
                  <c:v>43263.677083333401</c:v>
                </c:pt>
                <c:pt idx="15949">
                  <c:v>43263.697916666599</c:v>
                </c:pt>
                <c:pt idx="15950">
                  <c:v>43263.71875</c:v>
                </c:pt>
                <c:pt idx="15951">
                  <c:v>43263.739583333401</c:v>
                </c:pt>
                <c:pt idx="15952">
                  <c:v>43263.760416666599</c:v>
                </c:pt>
                <c:pt idx="15953">
                  <c:v>43263.78125</c:v>
                </c:pt>
                <c:pt idx="15954">
                  <c:v>43263.802083333401</c:v>
                </c:pt>
                <c:pt idx="15955">
                  <c:v>43263.822916666599</c:v>
                </c:pt>
                <c:pt idx="15956">
                  <c:v>43263.84375</c:v>
                </c:pt>
                <c:pt idx="15957">
                  <c:v>43263.864583333401</c:v>
                </c:pt>
                <c:pt idx="15958">
                  <c:v>43263.885416666599</c:v>
                </c:pt>
                <c:pt idx="15959">
                  <c:v>43263.90625</c:v>
                </c:pt>
                <c:pt idx="15960">
                  <c:v>43263.927083333401</c:v>
                </c:pt>
                <c:pt idx="15961">
                  <c:v>43263.947916666599</c:v>
                </c:pt>
                <c:pt idx="15962">
                  <c:v>43263.96875</c:v>
                </c:pt>
                <c:pt idx="15963">
                  <c:v>43263.989583333401</c:v>
                </c:pt>
                <c:pt idx="15964">
                  <c:v>43264.010416666599</c:v>
                </c:pt>
                <c:pt idx="15965">
                  <c:v>43264.03125</c:v>
                </c:pt>
                <c:pt idx="15966">
                  <c:v>43264.052083333401</c:v>
                </c:pt>
                <c:pt idx="15967">
                  <c:v>43264.072916666599</c:v>
                </c:pt>
                <c:pt idx="15968">
                  <c:v>43264.09375</c:v>
                </c:pt>
                <c:pt idx="15969">
                  <c:v>43264.114583333401</c:v>
                </c:pt>
                <c:pt idx="15970">
                  <c:v>43264.135416666599</c:v>
                </c:pt>
                <c:pt idx="15971">
                  <c:v>43264.15625</c:v>
                </c:pt>
                <c:pt idx="15972">
                  <c:v>43264.177083333401</c:v>
                </c:pt>
                <c:pt idx="15973">
                  <c:v>43264.197916666599</c:v>
                </c:pt>
                <c:pt idx="15974">
                  <c:v>43264.21875</c:v>
                </c:pt>
                <c:pt idx="15975">
                  <c:v>43264.239583333401</c:v>
                </c:pt>
                <c:pt idx="15976">
                  <c:v>43264.260416666599</c:v>
                </c:pt>
                <c:pt idx="15977">
                  <c:v>43264.28125</c:v>
                </c:pt>
                <c:pt idx="15978">
                  <c:v>43264.302083333401</c:v>
                </c:pt>
                <c:pt idx="15979">
                  <c:v>43264.322916666599</c:v>
                </c:pt>
                <c:pt idx="15980">
                  <c:v>43264.34375</c:v>
                </c:pt>
                <c:pt idx="15981">
                  <c:v>43264.364583333401</c:v>
                </c:pt>
                <c:pt idx="15982">
                  <c:v>43264.385416666599</c:v>
                </c:pt>
                <c:pt idx="15983">
                  <c:v>43264.40625</c:v>
                </c:pt>
                <c:pt idx="15984">
                  <c:v>43264.427083333401</c:v>
                </c:pt>
                <c:pt idx="15985">
                  <c:v>43264.447916666599</c:v>
                </c:pt>
                <c:pt idx="15986">
                  <c:v>43264.46875</c:v>
                </c:pt>
                <c:pt idx="15987">
                  <c:v>43264.489583333401</c:v>
                </c:pt>
                <c:pt idx="15988">
                  <c:v>43264.510416666599</c:v>
                </c:pt>
                <c:pt idx="15989">
                  <c:v>43264.53125</c:v>
                </c:pt>
                <c:pt idx="15990">
                  <c:v>43264.552083333401</c:v>
                </c:pt>
                <c:pt idx="15991">
                  <c:v>43264.572916666599</c:v>
                </c:pt>
                <c:pt idx="15992">
                  <c:v>43264.59375</c:v>
                </c:pt>
                <c:pt idx="15993">
                  <c:v>43264.614583333401</c:v>
                </c:pt>
                <c:pt idx="15994">
                  <c:v>43264.635416666599</c:v>
                </c:pt>
                <c:pt idx="15995">
                  <c:v>43264.65625</c:v>
                </c:pt>
                <c:pt idx="15996">
                  <c:v>43264.677083333401</c:v>
                </c:pt>
                <c:pt idx="15997">
                  <c:v>43264.697916666599</c:v>
                </c:pt>
                <c:pt idx="15998">
                  <c:v>43264.71875</c:v>
                </c:pt>
                <c:pt idx="15999">
                  <c:v>43264.739583333401</c:v>
                </c:pt>
                <c:pt idx="16000">
                  <c:v>43264.760416666599</c:v>
                </c:pt>
                <c:pt idx="16001">
                  <c:v>43264.78125</c:v>
                </c:pt>
                <c:pt idx="16002">
                  <c:v>43264.802083333401</c:v>
                </c:pt>
                <c:pt idx="16003">
                  <c:v>43264.822916666599</c:v>
                </c:pt>
                <c:pt idx="16004">
                  <c:v>43264.84375</c:v>
                </c:pt>
                <c:pt idx="16005">
                  <c:v>43264.864583333401</c:v>
                </c:pt>
                <c:pt idx="16006">
                  <c:v>43264.885416666599</c:v>
                </c:pt>
                <c:pt idx="16007">
                  <c:v>43264.90625</c:v>
                </c:pt>
                <c:pt idx="16008">
                  <c:v>43264.927083333401</c:v>
                </c:pt>
                <c:pt idx="16009">
                  <c:v>43264.947916666599</c:v>
                </c:pt>
                <c:pt idx="16010">
                  <c:v>43264.96875</c:v>
                </c:pt>
                <c:pt idx="16011">
                  <c:v>43264.989583333401</c:v>
                </c:pt>
                <c:pt idx="16012">
                  <c:v>43265.010416666599</c:v>
                </c:pt>
                <c:pt idx="16013">
                  <c:v>43265.03125</c:v>
                </c:pt>
                <c:pt idx="16014">
                  <c:v>43265.052083333401</c:v>
                </c:pt>
                <c:pt idx="16015">
                  <c:v>43265.072916666599</c:v>
                </c:pt>
                <c:pt idx="16016">
                  <c:v>43265.09375</c:v>
                </c:pt>
                <c:pt idx="16017">
                  <c:v>43265.114583333401</c:v>
                </c:pt>
                <c:pt idx="16018">
                  <c:v>43265.135416666599</c:v>
                </c:pt>
                <c:pt idx="16019">
                  <c:v>43265.15625</c:v>
                </c:pt>
                <c:pt idx="16020">
                  <c:v>43265.177083333401</c:v>
                </c:pt>
                <c:pt idx="16021">
                  <c:v>43265.197916666599</c:v>
                </c:pt>
                <c:pt idx="16022">
                  <c:v>43265.21875</c:v>
                </c:pt>
                <c:pt idx="16023">
                  <c:v>43265.239583333401</c:v>
                </c:pt>
                <c:pt idx="16024">
                  <c:v>43265.260416666599</c:v>
                </c:pt>
                <c:pt idx="16025">
                  <c:v>43265.28125</c:v>
                </c:pt>
                <c:pt idx="16026">
                  <c:v>43265.302083333401</c:v>
                </c:pt>
                <c:pt idx="16027">
                  <c:v>43265.322916666599</c:v>
                </c:pt>
                <c:pt idx="16028">
                  <c:v>43265.34375</c:v>
                </c:pt>
                <c:pt idx="16029">
                  <c:v>43265.364583333401</c:v>
                </c:pt>
                <c:pt idx="16030">
                  <c:v>43265.385416666599</c:v>
                </c:pt>
                <c:pt idx="16031">
                  <c:v>43265.40625</c:v>
                </c:pt>
                <c:pt idx="16032">
                  <c:v>43265.427083333401</c:v>
                </c:pt>
                <c:pt idx="16033">
                  <c:v>43265.447916666599</c:v>
                </c:pt>
                <c:pt idx="16034">
                  <c:v>43265.46875</c:v>
                </c:pt>
                <c:pt idx="16035">
                  <c:v>43265.489583333401</c:v>
                </c:pt>
                <c:pt idx="16036">
                  <c:v>43265.510416666599</c:v>
                </c:pt>
                <c:pt idx="16037">
                  <c:v>43265.53125</c:v>
                </c:pt>
                <c:pt idx="16038">
                  <c:v>43265.552083333401</c:v>
                </c:pt>
                <c:pt idx="16039">
                  <c:v>43265.572916666599</c:v>
                </c:pt>
                <c:pt idx="16040">
                  <c:v>43265.59375</c:v>
                </c:pt>
                <c:pt idx="16041">
                  <c:v>43265.614583333401</c:v>
                </c:pt>
                <c:pt idx="16042">
                  <c:v>43265.635416666599</c:v>
                </c:pt>
                <c:pt idx="16043">
                  <c:v>43265.65625</c:v>
                </c:pt>
                <c:pt idx="16044">
                  <c:v>43265.677083333401</c:v>
                </c:pt>
                <c:pt idx="16045">
                  <c:v>43265.697916666599</c:v>
                </c:pt>
                <c:pt idx="16046">
                  <c:v>43265.71875</c:v>
                </c:pt>
                <c:pt idx="16047">
                  <c:v>43265.739583333401</c:v>
                </c:pt>
                <c:pt idx="16048">
                  <c:v>43265.760416666599</c:v>
                </c:pt>
                <c:pt idx="16049">
                  <c:v>43265.78125</c:v>
                </c:pt>
                <c:pt idx="16050">
                  <c:v>43265.802083333401</c:v>
                </c:pt>
                <c:pt idx="16051">
                  <c:v>43265.822916666599</c:v>
                </c:pt>
                <c:pt idx="16052">
                  <c:v>43265.84375</c:v>
                </c:pt>
                <c:pt idx="16053">
                  <c:v>43265.864583333401</c:v>
                </c:pt>
                <c:pt idx="16054">
                  <c:v>43265.885416666599</c:v>
                </c:pt>
                <c:pt idx="16055">
                  <c:v>43265.90625</c:v>
                </c:pt>
                <c:pt idx="16056">
                  <c:v>43265.927083333401</c:v>
                </c:pt>
                <c:pt idx="16057">
                  <c:v>43265.947916666599</c:v>
                </c:pt>
                <c:pt idx="16058">
                  <c:v>43265.96875</c:v>
                </c:pt>
                <c:pt idx="16059">
                  <c:v>43265.989583333401</c:v>
                </c:pt>
                <c:pt idx="16060">
                  <c:v>43266.010416666599</c:v>
                </c:pt>
                <c:pt idx="16061">
                  <c:v>43266.03125</c:v>
                </c:pt>
                <c:pt idx="16062">
                  <c:v>43266.052083333401</c:v>
                </c:pt>
                <c:pt idx="16063">
                  <c:v>43266.072916666599</c:v>
                </c:pt>
                <c:pt idx="16064">
                  <c:v>43266.09375</c:v>
                </c:pt>
                <c:pt idx="16065">
                  <c:v>43266.114583333401</c:v>
                </c:pt>
                <c:pt idx="16066">
                  <c:v>43266.135416666599</c:v>
                </c:pt>
                <c:pt idx="16067">
                  <c:v>43266.15625</c:v>
                </c:pt>
                <c:pt idx="16068">
                  <c:v>43266.177083333401</c:v>
                </c:pt>
                <c:pt idx="16069">
                  <c:v>43266.197916666599</c:v>
                </c:pt>
                <c:pt idx="16070">
                  <c:v>43266.21875</c:v>
                </c:pt>
                <c:pt idx="16071">
                  <c:v>43266.239583333401</c:v>
                </c:pt>
                <c:pt idx="16072">
                  <c:v>43266.260416666599</c:v>
                </c:pt>
                <c:pt idx="16073">
                  <c:v>43266.28125</c:v>
                </c:pt>
                <c:pt idx="16074">
                  <c:v>43266.302083333401</c:v>
                </c:pt>
                <c:pt idx="16075">
                  <c:v>43266.322916666599</c:v>
                </c:pt>
                <c:pt idx="16076">
                  <c:v>43266.34375</c:v>
                </c:pt>
                <c:pt idx="16077">
                  <c:v>43266.364583333401</c:v>
                </c:pt>
                <c:pt idx="16078">
                  <c:v>43266.385416666599</c:v>
                </c:pt>
                <c:pt idx="16079">
                  <c:v>43266.40625</c:v>
                </c:pt>
                <c:pt idx="16080">
                  <c:v>43266.427083333401</c:v>
                </c:pt>
                <c:pt idx="16081">
                  <c:v>43266.447916666599</c:v>
                </c:pt>
                <c:pt idx="16082">
                  <c:v>43266.46875</c:v>
                </c:pt>
                <c:pt idx="16083">
                  <c:v>43266.489583333401</c:v>
                </c:pt>
                <c:pt idx="16084">
                  <c:v>43266.510416666599</c:v>
                </c:pt>
                <c:pt idx="16085">
                  <c:v>43266.53125</c:v>
                </c:pt>
                <c:pt idx="16086">
                  <c:v>43266.552083333401</c:v>
                </c:pt>
                <c:pt idx="16087">
                  <c:v>43266.572916666599</c:v>
                </c:pt>
                <c:pt idx="16088">
                  <c:v>43266.59375</c:v>
                </c:pt>
                <c:pt idx="16089">
                  <c:v>43266.614583333401</c:v>
                </c:pt>
                <c:pt idx="16090">
                  <c:v>43266.635416666599</c:v>
                </c:pt>
                <c:pt idx="16091">
                  <c:v>43266.65625</c:v>
                </c:pt>
                <c:pt idx="16092">
                  <c:v>43266.677083333401</c:v>
                </c:pt>
                <c:pt idx="16093">
                  <c:v>43266.697916666599</c:v>
                </c:pt>
                <c:pt idx="16094">
                  <c:v>43266.71875</c:v>
                </c:pt>
                <c:pt idx="16095">
                  <c:v>43266.739583333401</c:v>
                </c:pt>
                <c:pt idx="16096">
                  <c:v>43266.760416666599</c:v>
                </c:pt>
                <c:pt idx="16097">
                  <c:v>43266.78125</c:v>
                </c:pt>
                <c:pt idx="16098">
                  <c:v>43266.802083333401</c:v>
                </c:pt>
                <c:pt idx="16099">
                  <c:v>43266.822916666599</c:v>
                </c:pt>
                <c:pt idx="16100">
                  <c:v>43266.84375</c:v>
                </c:pt>
                <c:pt idx="16101">
                  <c:v>43266.864583333401</c:v>
                </c:pt>
                <c:pt idx="16102">
                  <c:v>43266.885416666599</c:v>
                </c:pt>
                <c:pt idx="16103">
                  <c:v>43266.90625</c:v>
                </c:pt>
                <c:pt idx="16104">
                  <c:v>43266.927083333401</c:v>
                </c:pt>
                <c:pt idx="16105">
                  <c:v>43266.947916666599</c:v>
                </c:pt>
                <c:pt idx="16106">
                  <c:v>43266.96875</c:v>
                </c:pt>
                <c:pt idx="16107">
                  <c:v>43266.989583333401</c:v>
                </c:pt>
                <c:pt idx="16108">
                  <c:v>43267.010416666599</c:v>
                </c:pt>
                <c:pt idx="16109">
                  <c:v>43267.03125</c:v>
                </c:pt>
                <c:pt idx="16110">
                  <c:v>43267.052083333401</c:v>
                </c:pt>
                <c:pt idx="16111">
                  <c:v>43267.072916666599</c:v>
                </c:pt>
                <c:pt idx="16112">
                  <c:v>43267.09375</c:v>
                </c:pt>
                <c:pt idx="16113">
                  <c:v>43267.114583333401</c:v>
                </c:pt>
                <c:pt idx="16114">
                  <c:v>43267.135416666599</c:v>
                </c:pt>
                <c:pt idx="16115">
                  <c:v>43267.15625</c:v>
                </c:pt>
                <c:pt idx="16116">
                  <c:v>43267.177083333401</c:v>
                </c:pt>
                <c:pt idx="16117">
                  <c:v>43267.197916666599</c:v>
                </c:pt>
                <c:pt idx="16118">
                  <c:v>43267.21875</c:v>
                </c:pt>
                <c:pt idx="16119">
                  <c:v>43267.239583333401</c:v>
                </c:pt>
                <c:pt idx="16120">
                  <c:v>43267.260416666599</c:v>
                </c:pt>
                <c:pt idx="16121">
                  <c:v>43267.28125</c:v>
                </c:pt>
                <c:pt idx="16122">
                  <c:v>43267.302083333401</c:v>
                </c:pt>
                <c:pt idx="16123">
                  <c:v>43267.322916666599</c:v>
                </c:pt>
                <c:pt idx="16124">
                  <c:v>43267.34375</c:v>
                </c:pt>
                <c:pt idx="16125">
                  <c:v>43267.364583333401</c:v>
                </c:pt>
                <c:pt idx="16126">
                  <c:v>43267.385416666599</c:v>
                </c:pt>
                <c:pt idx="16127">
                  <c:v>43267.40625</c:v>
                </c:pt>
                <c:pt idx="16128">
                  <c:v>43267.427083333401</c:v>
                </c:pt>
                <c:pt idx="16129">
                  <c:v>43267.447916666599</c:v>
                </c:pt>
                <c:pt idx="16130">
                  <c:v>43267.46875</c:v>
                </c:pt>
                <c:pt idx="16131">
                  <c:v>43267.489583333401</c:v>
                </c:pt>
                <c:pt idx="16132">
                  <c:v>43267.510416666599</c:v>
                </c:pt>
                <c:pt idx="16133">
                  <c:v>43267.53125</c:v>
                </c:pt>
                <c:pt idx="16134">
                  <c:v>43267.552083333401</c:v>
                </c:pt>
                <c:pt idx="16135">
                  <c:v>43267.572916666599</c:v>
                </c:pt>
                <c:pt idx="16136">
                  <c:v>43267.59375</c:v>
                </c:pt>
                <c:pt idx="16137">
                  <c:v>43267.614583333401</c:v>
                </c:pt>
                <c:pt idx="16138">
                  <c:v>43267.635416666599</c:v>
                </c:pt>
                <c:pt idx="16139">
                  <c:v>43267.65625</c:v>
                </c:pt>
                <c:pt idx="16140">
                  <c:v>43267.677083333401</c:v>
                </c:pt>
                <c:pt idx="16141">
                  <c:v>43267.697916666599</c:v>
                </c:pt>
                <c:pt idx="16142">
                  <c:v>43267.71875</c:v>
                </c:pt>
                <c:pt idx="16143">
                  <c:v>43267.739583333401</c:v>
                </c:pt>
                <c:pt idx="16144">
                  <c:v>43267.760416666599</c:v>
                </c:pt>
                <c:pt idx="16145">
                  <c:v>43267.78125</c:v>
                </c:pt>
                <c:pt idx="16146">
                  <c:v>43267.802083333401</c:v>
                </c:pt>
                <c:pt idx="16147">
                  <c:v>43267.822916666599</c:v>
                </c:pt>
                <c:pt idx="16148">
                  <c:v>43267.84375</c:v>
                </c:pt>
                <c:pt idx="16149">
                  <c:v>43267.864583333401</c:v>
                </c:pt>
                <c:pt idx="16150">
                  <c:v>43267.885416666599</c:v>
                </c:pt>
                <c:pt idx="16151">
                  <c:v>43267.90625</c:v>
                </c:pt>
                <c:pt idx="16152">
                  <c:v>43267.927083333401</c:v>
                </c:pt>
                <c:pt idx="16153">
                  <c:v>43267.947916666599</c:v>
                </c:pt>
                <c:pt idx="16154">
                  <c:v>43267.96875</c:v>
                </c:pt>
                <c:pt idx="16155">
                  <c:v>43267.989583333401</c:v>
                </c:pt>
                <c:pt idx="16156">
                  <c:v>43268.010416666599</c:v>
                </c:pt>
                <c:pt idx="16157">
                  <c:v>43268.03125</c:v>
                </c:pt>
                <c:pt idx="16158">
                  <c:v>43268.052083333401</c:v>
                </c:pt>
                <c:pt idx="16159">
                  <c:v>43268.072916666599</c:v>
                </c:pt>
                <c:pt idx="16160">
                  <c:v>43268.09375</c:v>
                </c:pt>
                <c:pt idx="16161">
                  <c:v>43268.114583333401</c:v>
                </c:pt>
                <c:pt idx="16162">
                  <c:v>43268.135416666599</c:v>
                </c:pt>
                <c:pt idx="16163">
                  <c:v>43268.15625</c:v>
                </c:pt>
                <c:pt idx="16164">
                  <c:v>43268.177083333401</c:v>
                </c:pt>
                <c:pt idx="16165">
                  <c:v>43268.197916666599</c:v>
                </c:pt>
                <c:pt idx="16166">
                  <c:v>43268.21875</c:v>
                </c:pt>
                <c:pt idx="16167">
                  <c:v>43268.239583333401</c:v>
                </c:pt>
                <c:pt idx="16168">
                  <c:v>43268.260416666599</c:v>
                </c:pt>
                <c:pt idx="16169">
                  <c:v>43268.28125</c:v>
                </c:pt>
                <c:pt idx="16170">
                  <c:v>43268.302083333401</c:v>
                </c:pt>
                <c:pt idx="16171">
                  <c:v>43268.322916666599</c:v>
                </c:pt>
                <c:pt idx="16172">
                  <c:v>43268.34375</c:v>
                </c:pt>
                <c:pt idx="16173">
                  <c:v>43268.364583333401</c:v>
                </c:pt>
                <c:pt idx="16174">
                  <c:v>43268.385416666599</c:v>
                </c:pt>
                <c:pt idx="16175">
                  <c:v>43268.40625</c:v>
                </c:pt>
                <c:pt idx="16176">
                  <c:v>43268.427083333401</c:v>
                </c:pt>
                <c:pt idx="16177">
                  <c:v>43268.447916666599</c:v>
                </c:pt>
                <c:pt idx="16178">
                  <c:v>43268.46875</c:v>
                </c:pt>
                <c:pt idx="16179">
                  <c:v>43268.489583333401</c:v>
                </c:pt>
                <c:pt idx="16180">
                  <c:v>43268.510416666599</c:v>
                </c:pt>
                <c:pt idx="16181">
                  <c:v>43268.53125</c:v>
                </c:pt>
                <c:pt idx="16182">
                  <c:v>43268.552083333401</c:v>
                </c:pt>
                <c:pt idx="16183">
                  <c:v>43268.572916666599</c:v>
                </c:pt>
                <c:pt idx="16184">
                  <c:v>43268.59375</c:v>
                </c:pt>
                <c:pt idx="16185">
                  <c:v>43268.614583333401</c:v>
                </c:pt>
                <c:pt idx="16186">
                  <c:v>43268.635416666599</c:v>
                </c:pt>
                <c:pt idx="16187">
                  <c:v>43268.65625</c:v>
                </c:pt>
                <c:pt idx="16188">
                  <c:v>43268.677083333401</c:v>
                </c:pt>
                <c:pt idx="16189">
                  <c:v>43268.697916666599</c:v>
                </c:pt>
                <c:pt idx="16190">
                  <c:v>43268.71875</c:v>
                </c:pt>
                <c:pt idx="16191">
                  <c:v>43268.739583333401</c:v>
                </c:pt>
                <c:pt idx="16192">
                  <c:v>43268.760416666599</c:v>
                </c:pt>
                <c:pt idx="16193">
                  <c:v>43268.78125</c:v>
                </c:pt>
                <c:pt idx="16194">
                  <c:v>43268.802083333401</c:v>
                </c:pt>
                <c:pt idx="16195">
                  <c:v>43268.822916666599</c:v>
                </c:pt>
                <c:pt idx="16196">
                  <c:v>43268.84375</c:v>
                </c:pt>
                <c:pt idx="16197">
                  <c:v>43268.864583333401</c:v>
                </c:pt>
                <c:pt idx="16198">
                  <c:v>43268.885416666599</c:v>
                </c:pt>
                <c:pt idx="16199">
                  <c:v>43268.90625</c:v>
                </c:pt>
                <c:pt idx="16200">
                  <c:v>43268.927083333401</c:v>
                </c:pt>
                <c:pt idx="16201">
                  <c:v>43268.947916666599</c:v>
                </c:pt>
                <c:pt idx="16202">
                  <c:v>43268.96875</c:v>
                </c:pt>
                <c:pt idx="16203">
                  <c:v>43268.989583333401</c:v>
                </c:pt>
                <c:pt idx="16204">
                  <c:v>43269.010416666599</c:v>
                </c:pt>
                <c:pt idx="16205">
                  <c:v>43269.03125</c:v>
                </c:pt>
                <c:pt idx="16206">
                  <c:v>43269.052083333401</c:v>
                </c:pt>
                <c:pt idx="16207">
                  <c:v>43269.072916666599</c:v>
                </c:pt>
                <c:pt idx="16208">
                  <c:v>43269.09375</c:v>
                </c:pt>
                <c:pt idx="16209">
                  <c:v>43269.114583333401</c:v>
                </c:pt>
                <c:pt idx="16210">
                  <c:v>43269.135416666599</c:v>
                </c:pt>
                <c:pt idx="16211">
                  <c:v>43269.15625</c:v>
                </c:pt>
                <c:pt idx="16212">
                  <c:v>43269.177083333401</c:v>
                </c:pt>
                <c:pt idx="16213">
                  <c:v>43269.197916666599</c:v>
                </c:pt>
                <c:pt idx="16214">
                  <c:v>43269.21875</c:v>
                </c:pt>
                <c:pt idx="16215">
                  <c:v>43269.239583333401</c:v>
                </c:pt>
                <c:pt idx="16216">
                  <c:v>43269.260416666599</c:v>
                </c:pt>
                <c:pt idx="16217">
                  <c:v>43269.28125</c:v>
                </c:pt>
                <c:pt idx="16218">
                  <c:v>43269.302083333401</c:v>
                </c:pt>
                <c:pt idx="16219">
                  <c:v>43269.322916666599</c:v>
                </c:pt>
                <c:pt idx="16220">
                  <c:v>43269.34375</c:v>
                </c:pt>
                <c:pt idx="16221">
                  <c:v>43269.364583333401</c:v>
                </c:pt>
                <c:pt idx="16222">
                  <c:v>43269.385416666599</c:v>
                </c:pt>
                <c:pt idx="16223">
                  <c:v>43269.40625</c:v>
                </c:pt>
                <c:pt idx="16224">
                  <c:v>43269.427083333401</c:v>
                </c:pt>
                <c:pt idx="16225">
                  <c:v>43269.447916666599</c:v>
                </c:pt>
                <c:pt idx="16226">
                  <c:v>43269.46875</c:v>
                </c:pt>
                <c:pt idx="16227">
                  <c:v>43269.489583333401</c:v>
                </c:pt>
                <c:pt idx="16228">
                  <c:v>43269.510416666599</c:v>
                </c:pt>
                <c:pt idx="16229">
                  <c:v>43269.53125</c:v>
                </c:pt>
                <c:pt idx="16230">
                  <c:v>43269.552083333401</c:v>
                </c:pt>
                <c:pt idx="16231">
                  <c:v>43269.572916666599</c:v>
                </c:pt>
                <c:pt idx="16232">
                  <c:v>43269.59375</c:v>
                </c:pt>
                <c:pt idx="16233">
                  <c:v>43269.614583333401</c:v>
                </c:pt>
                <c:pt idx="16234">
                  <c:v>43269.635416666599</c:v>
                </c:pt>
                <c:pt idx="16235">
                  <c:v>43269.65625</c:v>
                </c:pt>
                <c:pt idx="16236">
                  <c:v>43269.677083333401</c:v>
                </c:pt>
                <c:pt idx="16237">
                  <c:v>43269.697916666599</c:v>
                </c:pt>
                <c:pt idx="16238">
                  <c:v>43269.71875</c:v>
                </c:pt>
                <c:pt idx="16239">
                  <c:v>43269.739583333401</c:v>
                </c:pt>
                <c:pt idx="16240">
                  <c:v>43269.760416666599</c:v>
                </c:pt>
                <c:pt idx="16241">
                  <c:v>43269.78125</c:v>
                </c:pt>
                <c:pt idx="16242">
                  <c:v>43269.802083333401</c:v>
                </c:pt>
                <c:pt idx="16243">
                  <c:v>43269.822916666599</c:v>
                </c:pt>
                <c:pt idx="16244">
                  <c:v>43269.84375</c:v>
                </c:pt>
                <c:pt idx="16245">
                  <c:v>43269.864583333401</c:v>
                </c:pt>
                <c:pt idx="16246">
                  <c:v>43269.885416666599</c:v>
                </c:pt>
                <c:pt idx="16247">
                  <c:v>43269.90625</c:v>
                </c:pt>
                <c:pt idx="16248">
                  <c:v>43269.927083333401</c:v>
                </c:pt>
                <c:pt idx="16249">
                  <c:v>43269.947916666599</c:v>
                </c:pt>
                <c:pt idx="16250">
                  <c:v>43269.96875</c:v>
                </c:pt>
                <c:pt idx="16251">
                  <c:v>43269.989583333401</c:v>
                </c:pt>
                <c:pt idx="16252">
                  <c:v>43270.010416666599</c:v>
                </c:pt>
                <c:pt idx="16253">
                  <c:v>43270.03125</c:v>
                </c:pt>
                <c:pt idx="16254">
                  <c:v>43270.052083333401</c:v>
                </c:pt>
                <c:pt idx="16255">
                  <c:v>43270.072916666599</c:v>
                </c:pt>
                <c:pt idx="16256">
                  <c:v>43270.09375</c:v>
                </c:pt>
                <c:pt idx="16257">
                  <c:v>43270.114583333401</c:v>
                </c:pt>
                <c:pt idx="16258">
                  <c:v>43270.135416666599</c:v>
                </c:pt>
                <c:pt idx="16259">
                  <c:v>43270.15625</c:v>
                </c:pt>
                <c:pt idx="16260">
                  <c:v>43270.177083333401</c:v>
                </c:pt>
                <c:pt idx="16261">
                  <c:v>43270.197916666599</c:v>
                </c:pt>
                <c:pt idx="16262">
                  <c:v>43270.21875</c:v>
                </c:pt>
                <c:pt idx="16263">
                  <c:v>43270.239583333401</c:v>
                </c:pt>
                <c:pt idx="16264">
                  <c:v>43270.260416666599</c:v>
                </c:pt>
                <c:pt idx="16265">
                  <c:v>43270.28125</c:v>
                </c:pt>
                <c:pt idx="16266">
                  <c:v>43270.302083333401</c:v>
                </c:pt>
                <c:pt idx="16267">
                  <c:v>43270.322916666599</c:v>
                </c:pt>
                <c:pt idx="16268">
                  <c:v>43270.34375</c:v>
                </c:pt>
                <c:pt idx="16269">
                  <c:v>43270.364583333401</c:v>
                </c:pt>
                <c:pt idx="16270">
                  <c:v>43270.385416666599</c:v>
                </c:pt>
                <c:pt idx="16271">
                  <c:v>43270.40625</c:v>
                </c:pt>
                <c:pt idx="16272">
                  <c:v>43270.427083333401</c:v>
                </c:pt>
                <c:pt idx="16273">
                  <c:v>43270.447916666599</c:v>
                </c:pt>
                <c:pt idx="16274">
                  <c:v>43270.46875</c:v>
                </c:pt>
                <c:pt idx="16275">
                  <c:v>43270.489583333401</c:v>
                </c:pt>
                <c:pt idx="16276">
                  <c:v>43270.510416666599</c:v>
                </c:pt>
                <c:pt idx="16277">
                  <c:v>43270.53125</c:v>
                </c:pt>
                <c:pt idx="16278">
                  <c:v>43270.552083333401</c:v>
                </c:pt>
                <c:pt idx="16279">
                  <c:v>43270.572916666599</c:v>
                </c:pt>
                <c:pt idx="16280">
                  <c:v>43270.59375</c:v>
                </c:pt>
                <c:pt idx="16281">
                  <c:v>43270.614583333401</c:v>
                </c:pt>
                <c:pt idx="16282">
                  <c:v>43270.635416666599</c:v>
                </c:pt>
                <c:pt idx="16283">
                  <c:v>43270.65625</c:v>
                </c:pt>
                <c:pt idx="16284">
                  <c:v>43270.677083333401</c:v>
                </c:pt>
                <c:pt idx="16285">
                  <c:v>43270.697916666599</c:v>
                </c:pt>
                <c:pt idx="16286">
                  <c:v>43270.71875</c:v>
                </c:pt>
                <c:pt idx="16287">
                  <c:v>43270.739583333401</c:v>
                </c:pt>
                <c:pt idx="16288">
                  <c:v>43270.760416666599</c:v>
                </c:pt>
                <c:pt idx="16289">
                  <c:v>43270.78125</c:v>
                </c:pt>
                <c:pt idx="16290">
                  <c:v>43270.802083333401</c:v>
                </c:pt>
                <c:pt idx="16291">
                  <c:v>43270.822916666599</c:v>
                </c:pt>
                <c:pt idx="16292">
                  <c:v>43270.84375</c:v>
                </c:pt>
                <c:pt idx="16293">
                  <c:v>43270.864583333401</c:v>
                </c:pt>
                <c:pt idx="16294">
                  <c:v>43270.885416666599</c:v>
                </c:pt>
                <c:pt idx="16295">
                  <c:v>43270.90625</c:v>
                </c:pt>
                <c:pt idx="16296">
                  <c:v>43270.927083333401</c:v>
                </c:pt>
                <c:pt idx="16297">
                  <c:v>43270.947916666599</c:v>
                </c:pt>
                <c:pt idx="16298">
                  <c:v>43270.96875</c:v>
                </c:pt>
                <c:pt idx="16299">
                  <c:v>43270.989583333401</c:v>
                </c:pt>
                <c:pt idx="16300">
                  <c:v>43271.010416666599</c:v>
                </c:pt>
                <c:pt idx="16301">
                  <c:v>43271.03125</c:v>
                </c:pt>
                <c:pt idx="16302">
                  <c:v>43271.052083333401</c:v>
                </c:pt>
                <c:pt idx="16303">
                  <c:v>43271.072916666599</c:v>
                </c:pt>
                <c:pt idx="16304">
                  <c:v>43271.09375</c:v>
                </c:pt>
                <c:pt idx="16305">
                  <c:v>43271.114583333401</c:v>
                </c:pt>
                <c:pt idx="16306">
                  <c:v>43271.135416666599</c:v>
                </c:pt>
                <c:pt idx="16307">
                  <c:v>43271.15625</c:v>
                </c:pt>
                <c:pt idx="16308">
                  <c:v>43271.177083333401</c:v>
                </c:pt>
                <c:pt idx="16309">
                  <c:v>43271.197916666599</c:v>
                </c:pt>
                <c:pt idx="16310">
                  <c:v>43271.21875</c:v>
                </c:pt>
                <c:pt idx="16311">
                  <c:v>43271.239583333401</c:v>
                </c:pt>
                <c:pt idx="16312">
                  <c:v>43271.260416666599</c:v>
                </c:pt>
                <c:pt idx="16313">
                  <c:v>43271.28125</c:v>
                </c:pt>
                <c:pt idx="16314">
                  <c:v>43271.302083333401</c:v>
                </c:pt>
                <c:pt idx="16315">
                  <c:v>43271.322916666599</c:v>
                </c:pt>
                <c:pt idx="16316">
                  <c:v>43271.34375</c:v>
                </c:pt>
                <c:pt idx="16317">
                  <c:v>43271.364583333401</c:v>
                </c:pt>
                <c:pt idx="16318">
                  <c:v>43271.385416666599</c:v>
                </c:pt>
                <c:pt idx="16319">
                  <c:v>43271.40625</c:v>
                </c:pt>
                <c:pt idx="16320">
                  <c:v>43271.427083333401</c:v>
                </c:pt>
                <c:pt idx="16321">
                  <c:v>43271.447916666599</c:v>
                </c:pt>
                <c:pt idx="16322">
                  <c:v>43271.46875</c:v>
                </c:pt>
                <c:pt idx="16323">
                  <c:v>43271.489583333401</c:v>
                </c:pt>
                <c:pt idx="16324">
                  <c:v>43271.510416666599</c:v>
                </c:pt>
                <c:pt idx="16325">
                  <c:v>43271.53125</c:v>
                </c:pt>
                <c:pt idx="16326">
                  <c:v>43271.552083333401</c:v>
                </c:pt>
                <c:pt idx="16327">
                  <c:v>43271.572916666599</c:v>
                </c:pt>
                <c:pt idx="16328">
                  <c:v>43271.59375</c:v>
                </c:pt>
                <c:pt idx="16329">
                  <c:v>43271.614583333401</c:v>
                </c:pt>
                <c:pt idx="16330">
                  <c:v>43271.635416666599</c:v>
                </c:pt>
                <c:pt idx="16331">
                  <c:v>43271.65625</c:v>
                </c:pt>
                <c:pt idx="16332">
                  <c:v>43271.677083333401</c:v>
                </c:pt>
                <c:pt idx="16333">
                  <c:v>43271.697916666599</c:v>
                </c:pt>
                <c:pt idx="16334">
                  <c:v>43271.71875</c:v>
                </c:pt>
                <c:pt idx="16335">
                  <c:v>43271.739583333401</c:v>
                </c:pt>
                <c:pt idx="16336">
                  <c:v>43271.760416666599</c:v>
                </c:pt>
                <c:pt idx="16337">
                  <c:v>43271.78125</c:v>
                </c:pt>
                <c:pt idx="16338">
                  <c:v>43271.802083333401</c:v>
                </c:pt>
                <c:pt idx="16339">
                  <c:v>43271.822916666599</c:v>
                </c:pt>
                <c:pt idx="16340">
                  <c:v>43271.84375</c:v>
                </c:pt>
                <c:pt idx="16341">
                  <c:v>43271.864583333401</c:v>
                </c:pt>
                <c:pt idx="16342">
                  <c:v>43271.885416666599</c:v>
                </c:pt>
                <c:pt idx="16343">
                  <c:v>43271.90625</c:v>
                </c:pt>
                <c:pt idx="16344">
                  <c:v>43271.927083333401</c:v>
                </c:pt>
                <c:pt idx="16345">
                  <c:v>43271.947916666599</c:v>
                </c:pt>
                <c:pt idx="16346">
                  <c:v>43271.96875</c:v>
                </c:pt>
                <c:pt idx="16347">
                  <c:v>43271.989583333401</c:v>
                </c:pt>
                <c:pt idx="16348">
                  <c:v>43272.010416666599</c:v>
                </c:pt>
                <c:pt idx="16349">
                  <c:v>43272.03125</c:v>
                </c:pt>
                <c:pt idx="16350">
                  <c:v>43272.052083333401</c:v>
                </c:pt>
                <c:pt idx="16351">
                  <c:v>43272.072916666599</c:v>
                </c:pt>
                <c:pt idx="16352">
                  <c:v>43272.09375</c:v>
                </c:pt>
                <c:pt idx="16353">
                  <c:v>43272.114583333401</c:v>
                </c:pt>
                <c:pt idx="16354">
                  <c:v>43272.135416666599</c:v>
                </c:pt>
                <c:pt idx="16355">
                  <c:v>43272.15625</c:v>
                </c:pt>
                <c:pt idx="16356">
                  <c:v>43272.177083333401</c:v>
                </c:pt>
                <c:pt idx="16357">
                  <c:v>43272.197916666599</c:v>
                </c:pt>
                <c:pt idx="16358">
                  <c:v>43272.21875</c:v>
                </c:pt>
                <c:pt idx="16359">
                  <c:v>43272.239583333401</c:v>
                </c:pt>
                <c:pt idx="16360">
                  <c:v>43272.260416666599</c:v>
                </c:pt>
                <c:pt idx="16361">
                  <c:v>43272.28125</c:v>
                </c:pt>
                <c:pt idx="16362">
                  <c:v>43272.302083333401</c:v>
                </c:pt>
                <c:pt idx="16363">
                  <c:v>43272.322916666599</c:v>
                </c:pt>
                <c:pt idx="16364">
                  <c:v>43272.34375</c:v>
                </c:pt>
                <c:pt idx="16365">
                  <c:v>43272.364583333401</c:v>
                </c:pt>
                <c:pt idx="16366">
                  <c:v>43272.385416666599</c:v>
                </c:pt>
                <c:pt idx="16367">
                  <c:v>43272.40625</c:v>
                </c:pt>
                <c:pt idx="16368">
                  <c:v>43272.427083333401</c:v>
                </c:pt>
                <c:pt idx="16369">
                  <c:v>43272.447916666599</c:v>
                </c:pt>
                <c:pt idx="16370">
                  <c:v>43272.46875</c:v>
                </c:pt>
                <c:pt idx="16371">
                  <c:v>43272.489583333401</c:v>
                </c:pt>
                <c:pt idx="16372">
                  <c:v>43272.510416666599</c:v>
                </c:pt>
                <c:pt idx="16373">
                  <c:v>43272.53125</c:v>
                </c:pt>
                <c:pt idx="16374">
                  <c:v>43272.552083333401</c:v>
                </c:pt>
                <c:pt idx="16375">
                  <c:v>43272.572916666599</c:v>
                </c:pt>
                <c:pt idx="16376">
                  <c:v>43272.59375</c:v>
                </c:pt>
                <c:pt idx="16377">
                  <c:v>43272.614583333401</c:v>
                </c:pt>
                <c:pt idx="16378">
                  <c:v>43272.635416666599</c:v>
                </c:pt>
                <c:pt idx="16379">
                  <c:v>43272.65625</c:v>
                </c:pt>
                <c:pt idx="16380">
                  <c:v>43272.677083333401</c:v>
                </c:pt>
                <c:pt idx="16381">
                  <c:v>43272.697916666599</c:v>
                </c:pt>
                <c:pt idx="16382">
                  <c:v>43272.71875</c:v>
                </c:pt>
                <c:pt idx="16383">
                  <c:v>43272.739583333401</c:v>
                </c:pt>
                <c:pt idx="16384">
                  <c:v>43272.760416666599</c:v>
                </c:pt>
                <c:pt idx="16385">
                  <c:v>43272.78125</c:v>
                </c:pt>
                <c:pt idx="16386">
                  <c:v>43272.802083333401</c:v>
                </c:pt>
                <c:pt idx="16387">
                  <c:v>43272.822916666599</c:v>
                </c:pt>
                <c:pt idx="16388">
                  <c:v>43272.84375</c:v>
                </c:pt>
                <c:pt idx="16389">
                  <c:v>43272.864583333401</c:v>
                </c:pt>
                <c:pt idx="16390">
                  <c:v>43272.885416666599</c:v>
                </c:pt>
                <c:pt idx="16391">
                  <c:v>43272.90625</c:v>
                </c:pt>
                <c:pt idx="16392">
                  <c:v>43272.927083333401</c:v>
                </c:pt>
                <c:pt idx="16393">
                  <c:v>43272.947916666599</c:v>
                </c:pt>
                <c:pt idx="16394">
                  <c:v>43272.96875</c:v>
                </c:pt>
                <c:pt idx="16395">
                  <c:v>43272.989583333401</c:v>
                </c:pt>
                <c:pt idx="16396">
                  <c:v>43273.010416666599</c:v>
                </c:pt>
                <c:pt idx="16397">
                  <c:v>43273.03125</c:v>
                </c:pt>
                <c:pt idx="16398">
                  <c:v>43273.052083333401</c:v>
                </c:pt>
                <c:pt idx="16399">
                  <c:v>43273.072916666599</c:v>
                </c:pt>
                <c:pt idx="16400">
                  <c:v>43273.09375</c:v>
                </c:pt>
                <c:pt idx="16401">
                  <c:v>43273.114583333401</c:v>
                </c:pt>
                <c:pt idx="16402">
                  <c:v>43273.135416666599</c:v>
                </c:pt>
                <c:pt idx="16403">
                  <c:v>43273.15625</c:v>
                </c:pt>
                <c:pt idx="16404">
                  <c:v>43273.177083333401</c:v>
                </c:pt>
                <c:pt idx="16405">
                  <c:v>43273.197916666599</c:v>
                </c:pt>
                <c:pt idx="16406">
                  <c:v>43273.21875</c:v>
                </c:pt>
                <c:pt idx="16407">
                  <c:v>43273.239583333401</c:v>
                </c:pt>
                <c:pt idx="16408">
                  <c:v>43273.260416666599</c:v>
                </c:pt>
                <c:pt idx="16409">
                  <c:v>43273.28125</c:v>
                </c:pt>
                <c:pt idx="16410">
                  <c:v>43273.302083333401</c:v>
                </c:pt>
                <c:pt idx="16411">
                  <c:v>43273.322916666599</c:v>
                </c:pt>
                <c:pt idx="16412">
                  <c:v>43273.34375</c:v>
                </c:pt>
                <c:pt idx="16413">
                  <c:v>43273.364583333401</c:v>
                </c:pt>
                <c:pt idx="16414">
                  <c:v>43273.385416666599</c:v>
                </c:pt>
                <c:pt idx="16415">
                  <c:v>43273.40625</c:v>
                </c:pt>
                <c:pt idx="16416">
                  <c:v>43273.427083333401</c:v>
                </c:pt>
                <c:pt idx="16417">
                  <c:v>43273.447916666599</c:v>
                </c:pt>
                <c:pt idx="16418">
                  <c:v>43273.46875</c:v>
                </c:pt>
                <c:pt idx="16419">
                  <c:v>43273.489583333401</c:v>
                </c:pt>
                <c:pt idx="16420">
                  <c:v>43273.510416666599</c:v>
                </c:pt>
                <c:pt idx="16421">
                  <c:v>43273.53125</c:v>
                </c:pt>
                <c:pt idx="16422">
                  <c:v>43273.552083333401</c:v>
                </c:pt>
                <c:pt idx="16423">
                  <c:v>43273.572916666599</c:v>
                </c:pt>
                <c:pt idx="16424">
                  <c:v>43273.59375</c:v>
                </c:pt>
                <c:pt idx="16425">
                  <c:v>43273.614583333401</c:v>
                </c:pt>
                <c:pt idx="16426">
                  <c:v>43273.635416666599</c:v>
                </c:pt>
                <c:pt idx="16427">
                  <c:v>43273.65625</c:v>
                </c:pt>
                <c:pt idx="16428">
                  <c:v>43273.677083333401</c:v>
                </c:pt>
                <c:pt idx="16429">
                  <c:v>43273.697916666599</c:v>
                </c:pt>
                <c:pt idx="16430">
                  <c:v>43273.71875</c:v>
                </c:pt>
                <c:pt idx="16431">
                  <c:v>43273.739583333401</c:v>
                </c:pt>
                <c:pt idx="16432">
                  <c:v>43273.760416666599</c:v>
                </c:pt>
                <c:pt idx="16433">
                  <c:v>43273.78125</c:v>
                </c:pt>
                <c:pt idx="16434">
                  <c:v>43273.802083333401</c:v>
                </c:pt>
                <c:pt idx="16435">
                  <c:v>43273.822916666599</c:v>
                </c:pt>
                <c:pt idx="16436">
                  <c:v>43273.84375</c:v>
                </c:pt>
                <c:pt idx="16437">
                  <c:v>43273.864583333401</c:v>
                </c:pt>
                <c:pt idx="16438">
                  <c:v>43273.885416666599</c:v>
                </c:pt>
                <c:pt idx="16439">
                  <c:v>43273.90625</c:v>
                </c:pt>
                <c:pt idx="16440">
                  <c:v>43273.927083333401</c:v>
                </c:pt>
                <c:pt idx="16441">
                  <c:v>43273.947916666599</c:v>
                </c:pt>
                <c:pt idx="16442">
                  <c:v>43273.96875</c:v>
                </c:pt>
                <c:pt idx="16443">
                  <c:v>43273.989583333401</c:v>
                </c:pt>
                <c:pt idx="16444">
                  <c:v>43274.010416666599</c:v>
                </c:pt>
                <c:pt idx="16445">
                  <c:v>43274.03125</c:v>
                </c:pt>
                <c:pt idx="16446">
                  <c:v>43274.052083333401</c:v>
                </c:pt>
                <c:pt idx="16447">
                  <c:v>43274.072916666599</c:v>
                </c:pt>
                <c:pt idx="16448">
                  <c:v>43274.09375</c:v>
                </c:pt>
                <c:pt idx="16449">
                  <c:v>43274.114583333401</c:v>
                </c:pt>
                <c:pt idx="16450">
                  <c:v>43274.135416666599</c:v>
                </c:pt>
                <c:pt idx="16451">
                  <c:v>43274.15625</c:v>
                </c:pt>
                <c:pt idx="16452">
                  <c:v>43274.177083333401</c:v>
                </c:pt>
                <c:pt idx="16453">
                  <c:v>43274.197916666599</c:v>
                </c:pt>
                <c:pt idx="16454">
                  <c:v>43274.21875</c:v>
                </c:pt>
                <c:pt idx="16455">
                  <c:v>43274.239583333401</c:v>
                </c:pt>
                <c:pt idx="16456">
                  <c:v>43274.260416666599</c:v>
                </c:pt>
                <c:pt idx="16457">
                  <c:v>43274.28125</c:v>
                </c:pt>
                <c:pt idx="16458">
                  <c:v>43274.302083333401</c:v>
                </c:pt>
                <c:pt idx="16459">
                  <c:v>43274.322916666599</c:v>
                </c:pt>
                <c:pt idx="16460">
                  <c:v>43274.34375</c:v>
                </c:pt>
                <c:pt idx="16461">
                  <c:v>43274.364583333401</c:v>
                </c:pt>
                <c:pt idx="16462">
                  <c:v>43274.385416666599</c:v>
                </c:pt>
                <c:pt idx="16463">
                  <c:v>43274.40625</c:v>
                </c:pt>
                <c:pt idx="16464">
                  <c:v>43274.427083333401</c:v>
                </c:pt>
                <c:pt idx="16465">
                  <c:v>43274.447916666599</c:v>
                </c:pt>
                <c:pt idx="16466">
                  <c:v>43274.46875</c:v>
                </c:pt>
                <c:pt idx="16467">
                  <c:v>43274.489583333401</c:v>
                </c:pt>
                <c:pt idx="16468">
                  <c:v>43274.510416666599</c:v>
                </c:pt>
                <c:pt idx="16469">
                  <c:v>43274.53125</c:v>
                </c:pt>
                <c:pt idx="16470">
                  <c:v>43274.552083333401</c:v>
                </c:pt>
                <c:pt idx="16471">
                  <c:v>43274.572916666599</c:v>
                </c:pt>
                <c:pt idx="16472">
                  <c:v>43274.59375</c:v>
                </c:pt>
                <c:pt idx="16473">
                  <c:v>43274.614583333401</c:v>
                </c:pt>
                <c:pt idx="16474">
                  <c:v>43274.635416666599</c:v>
                </c:pt>
                <c:pt idx="16475">
                  <c:v>43274.65625</c:v>
                </c:pt>
                <c:pt idx="16476">
                  <c:v>43274.677083333401</c:v>
                </c:pt>
                <c:pt idx="16477">
                  <c:v>43274.697916666599</c:v>
                </c:pt>
                <c:pt idx="16478">
                  <c:v>43274.71875</c:v>
                </c:pt>
                <c:pt idx="16479">
                  <c:v>43274.739583333401</c:v>
                </c:pt>
                <c:pt idx="16480">
                  <c:v>43274.760416666599</c:v>
                </c:pt>
                <c:pt idx="16481">
                  <c:v>43274.78125</c:v>
                </c:pt>
                <c:pt idx="16482">
                  <c:v>43274.802083333401</c:v>
                </c:pt>
                <c:pt idx="16483">
                  <c:v>43274.822916666599</c:v>
                </c:pt>
                <c:pt idx="16484">
                  <c:v>43274.84375</c:v>
                </c:pt>
                <c:pt idx="16485">
                  <c:v>43274.864583333401</c:v>
                </c:pt>
                <c:pt idx="16486">
                  <c:v>43274.885416666599</c:v>
                </c:pt>
                <c:pt idx="16487">
                  <c:v>43274.90625</c:v>
                </c:pt>
                <c:pt idx="16488">
                  <c:v>43274.927083333401</c:v>
                </c:pt>
                <c:pt idx="16489">
                  <c:v>43274.947916666599</c:v>
                </c:pt>
                <c:pt idx="16490">
                  <c:v>43274.96875</c:v>
                </c:pt>
                <c:pt idx="16491">
                  <c:v>43274.989583333401</c:v>
                </c:pt>
                <c:pt idx="16492">
                  <c:v>43275.010416666599</c:v>
                </c:pt>
                <c:pt idx="16493">
                  <c:v>43275.03125</c:v>
                </c:pt>
                <c:pt idx="16494">
                  <c:v>43275.052083333401</c:v>
                </c:pt>
                <c:pt idx="16495">
                  <c:v>43275.072916666599</c:v>
                </c:pt>
                <c:pt idx="16496">
                  <c:v>43275.09375</c:v>
                </c:pt>
                <c:pt idx="16497">
                  <c:v>43275.114583333401</c:v>
                </c:pt>
                <c:pt idx="16498">
                  <c:v>43275.135416666599</c:v>
                </c:pt>
                <c:pt idx="16499">
                  <c:v>43275.15625</c:v>
                </c:pt>
                <c:pt idx="16500">
                  <c:v>43275.177083333401</c:v>
                </c:pt>
                <c:pt idx="16501">
                  <c:v>43275.197916666599</c:v>
                </c:pt>
                <c:pt idx="16502">
                  <c:v>43275.21875</c:v>
                </c:pt>
                <c:pt idx="16503">
                  <c:v>43275.239583333401</c:v>
                </c:pt>
                <c:pt idx="16504">
                  <c:v>43275.260416666599</c:v>
                </c:pt>
                <c:pt idx="16505">
                  <c:v>43275.28125</c:v>
                </c:pt>
                <c:pt idx="16506">
                  <c:v>43275.302083333401</c:v>
                </c:pt>
                <c:pt idx="16507">
                  <c:v>43275.322916666599</c:v>
                </c:pt>
                <c:pt idx="16508">
                  <c:v>43275.34375</c:v>
                </c:pt>
                <c:pt idx="16509">
                  <c:v>43275.364583333401</c:v>
                </c:pt>
                <c:pt idx="16510">
                  <c:v>43275.385416666599</c:v>
                </c:pt>
                <c:pt idx="16511">
                  <c:v>43275.40625</c:v>
                </c:pt>
                <c:pt idx="16512">
                  <c:v>43275.427083333401</c:v>
                </c:pt>
                <c:pt idx="16513">
                  <c:v>43275.447916666599</c:v>
                </c:pt>
                <c:pt idx="16514">
                  <c:v>43275.46875</c:v>
                </c:pt>
                <c:pt idx="16515">
                  <c:v>43275.489583333401</c:v>
                </c:pt>
                <c:pt idx="16516">
                  <c:v>43275.510416666599</c:v>
                </c:pt>
                <c:pt idx="16517">
                  <c:v>43275.53125</c:v>
                </c:pt>
                <c:pt idx="16518">
                  <c:v>43275.552083333401</c:v>
                </c:pt>
                <c:pt idx="16519">
                  <c:v>43275.572916666599</c:v>
                </c:pt>
                <c:pt idx="16520">
                  <c:v>43275.59375</c:v>
                </c:pt>
                <c:pt idx="16521">
                  <c:v>43275.614583333401</c:v>
                </c:pt>
                <c:pt idx="16522">
                  <c:v>43275.635416666599</c:v>
                </c:pt>
                <c:pt idx="16523">
                  <c:v>43275.65625</c:v>
                </c:pt>
                <c:pt idx="16524">
                  <c:v>43275.677083333401</c:v>
                </c:pt>
                <c:pt idx="16525">
                  <c:v>43275.697916666599</c:v>
                </c:pt>
                <c:pt idx="16526">
                  <c:v>43275.71875</c:v>
                </c:pt>
                <c:pt idx="16527">
                  <c:v>43275.739583333401</c:v>
                </c:pt>
                <c:pt idx="16528">
                  <c:v>43275.760416666599</c:v>
                </c:pt>
                <c:pt idx="16529">
                  <c:v>43275.78125</c:v>
                </c:pt>
                <c:pt idx="16530">
                  <c:v>43275.802083333401</c:v>
                </c:pt>
                <c:pt idx="16531">
                  <c:v>43275.822916666599</c:v>
                </c:pt>
                <c:pt idx="16532">
                  <c:v>43275.84375</c:v>
                </c:pt>
                <c:pt idx="16533">
                  <c:v>43275.864583333401</c:v>
                </c:pt>
                <c:pt idx="16534">
                  <c:v>43275.885416666599</c:v>
                </c:pt>
                <c:pt idx="16535">
                  <c:v>43275.90625</c:v>
                </c:pt>
                <c:pt idx="16536">
                  <c:v>43275.927083333401</c:v>
                </c:pt>
                <c:pt idx="16537">
                  <c:v>43275.947916666599</c:v>
                </c:pt>
                <c:pt idx="16538">
                  <c:v>43275.96875</c:v>
                </c:pt>
                <c:pt idx="16539">
                  <c:v>43275.989583333401</c:v>
                </c:pt>
                <c:pt idx="16540">
                  <c:v>43276.010416666599</c:v>
                </c:pt>
                <c:pt idx="16541">
                  <c:v>43276.03125</c:v>
                </c:pt>
                <c:pt idx="16542">
                  <c:v>43276.052083333401</c:v>
                </c:pt>
                <c:pt idx="16543">
                  <c:v>43276.072916666599</c:v>
                </c:pt>
                <c:pt idx="16544">
                  <c:v>43276.09375</c:v>
                </c:pt>
                <c:pt idx="16545">
                  <c:v>43276.114583333401</c:v>
                </c:pt>
                <c:pt idx="16546">
                  <c:v>43276.135416666599</c:v>
                </c:pt>
                <c:pt idx="16547">
                  <c:v>43276.15625</c:v>
                </c:pt>
                <c:pt idx="16548">
                  <c:v>43276.177083333401</c:v>
                </c:pt>
                <c:pt idx="16549">
                  <c:v>43276.197916666599</c:v>
                </c:pt>
                <c:pt idx="16550">
                  <c:v>43276.21875</c:v>
                </c:pt>
                <c:pt idx="16551">
                  <c:v>43276.239583333401</c:v>
                </c:pt>
                <c:pt idx="16552">
                  <c:v>43276.260416666599</c:v>
                </c:pt>
                <c:pt idx="16553">
                  <c:v>43276.28125</c:v>
                </c:pt>
                <c:pt idx="16554">
                  <c:v>43276.302083333401</c:v>
                </c:pt>
                <c:pt idx="16555">
                  <c:v>43276.322916666599</c:v>
                </c:pt>
                <c:pt idx="16556">
                  <c:v>43276.34375</c:v>
                </c:pt>
                <c:pt idx="16557">
                  <c:v>43276.364583333401</c:v>
                </c:pt>
                <c:pt idx="16558">
                  <c:v>43276.385416666599</c:v>
                </c:pt>
                <c:pt idx="16559">
                  <c:v>43276.40625</c:v>
                </c:pt>
                <c:pt idx="16560">
                  <c:v>43276.427083333401</c:v>
                </c:pt>
                <c:pt idx="16561">
                  <c:v>43276.447916666599</c:v>
                </c:pt>
                <c:pt idx="16562">
                  <c:v>43276.46875</c:v>
                </c:pt>
                <c:pt idx="16563">
                  <c:v>43276.489583333401</c:v>
                </c:pt>
                <c:pt idx="16564">
                  <c:v>43276.510416666599</c:v>
                </c:pt>
                <c:pt idx="16565">
                  <c:v>43276.53125</c:v>
                </c:pt>
                <c:pt idx="16566">
                  <c:v>43276.552083333401</c:v>
                </c:pt>
                <c:pt idx="16567">
                  <c:v>43276.572916666599</c:v>
                </c:pt>
                <c:pt idx="16568">
                  <c:v>43276.59375</c:v>
                </c:pt>
                <c:pt idx="16569">
                  <c:v>43276.614583333401</c:v>
                </c:pt>
                <c:pt idx="16570">
                  <c:v>43276.635416666599</c:v>
                </c:pt>
                <c:pt idx="16571">
                  <c:v>43276.65625</c:v>
                </c:pt>
                <c:pt idx="16572">
                  <c:v>43276.677083333401</c:v>
                </c:pt>
                <c:pt idx="16573">
                  <c:v>43276.697916666599</c:v>
                </c:pt>
                <c:pt idx="16574">
                  <c:v>43276.71875</c:v>
                </c:pt>
                <c:pt idx="16575">
                  <c:v>43276.739583333401</c:v>
                </c:pt>
                <c:pt idx="16576">
                  <c:v>43276.760416666599</c:v>
                </c:pt>
                <c:pt idx="16577">
                  <c:v>43276.78125</c:v>
                </c:pt>
                <c:pt idx="16578">
                  <c:v>43276.802083333401</c:v>
                </c:pt>
                <c:pt idx="16579">
                  <c:v>43276.822916666599</c:v>
                </c:pt>
                <c:pt idx="16580">
                  <c:v>43276.84375</c:v>
                </c:pt>
                <c:pt idx="16581">
                  <c:v>43276.864583333401</c:v>
                </c:pt>
                <c:pt idx="16582">
                  <c:v>43276.885416666599</c:v>
                </c:pt>
                <c:pt idx="16583">
                  <c:v>43276.90625</c:v>
                </c:pt>
                <c:pt idx="16584">
                  <c:v>43276.927083333401</c:v>
                </c:pt>
                <c:pt idx="16585">
                  <c:v>43276.947916666599</c:v>
                </c:pt>
                <c:pt idx="16586">
                  <c:v>43276.96875</c:v>
                </c:pt>
                <c:pt idx="16587">
                  <c:v>43276.989583333401</c:v>
                </c:pt>
                <c:pt idx="16588">
                  <c:v>43277.010416666599</c:v>
                </c:pt>
                <c:pt idx="16589">
                  <c:v>43277.03125</c:v>
                </c:pt>
                <c:pt idx="16590">
                  <c:v>43277.052083333401</c:v>
                </c:pt>
                <c:pt idx="16591">
                  <c:v>43277.072916666599</c:v>
                </c:pt>
                <c:pt idx="16592">
                  <c:v>43277.09375</c:v>
                </c:pt>
                <c:pt idx="16593">
                  <c:v>43277.114583333401</c:v>
                </c:pt>
                <c:pt idx="16594">
                  <c:v>43277.135416666599</c:v>
                </c:pt>
                <c:pt idx="16595">
                  <c:v>43277.15625</c:v>
                </c:pt>
                <c:pt idx="16596">
                  <c:v>43277.177083333401</c:v>
                </c:pt>
                <c:pt idx="16597">
                  <c:v>43277.197916666599</c:v>
                </c:pt>
                <c:pt idx="16598">
                  <c:v>43277.21875</c:v>
                </c:pt>
                <c:pt idx="16599">
                  <c:v>43277.239583333401</c:v>
                </c:pt>
                <c:pt idx="16600">
                  <c:v>43277.260416666599</c:v>
                </c:pt>
                <c:pt idx="16601">
                  <c:v>43277.28125</c:v>
                </c:pt>
                <c:pt idx="16602">
                  <c:v>43277.302083333401</c:v>
                </c:pt>
                <c:pt idx="16603">
                  <c:v>43277.322916666599</c:v>
                </c:pt>
                <c:pt idx="16604">
                  <c:v>43277.34375</c:v>
                </c:pt>
                <c:pt idx="16605">
                  <c:v>43277.364583333401</c:v>
                </c:pt>
                <c:pt idx="16606">
                  <c:v>43277.385416666599</c:v>
                </c:pt>
                <c:pt idx="16607">
                  <c:v>43277.40625</c:v>
                </c:pt>
                <c:pt idx="16608">
                  <c:v>43277.427083333401</c:v>
                </c:pt>
                <c:pt idx="16609">
                  <c:v>43277.447916666599</c:v>
                </c:pt>
                <c:pt idx="16610">
                  <c:v>43277.46875</c:v>
                </c:pt>
                <c:pt idx="16611">
                  <c:v>43277.489583333401</c:v>
                </c:pt>
                <c:pt idx="16612">
                  <c:v>43277.510416666599</c:v>
                </c:pt>
                <c:pt idx="16613">
                  <c:v>43277.53125</c:v>
                </c:pt>
                <c:pt idx="16614">
                  <c:v>43277.552083333401</c:v>
                </c:pt>
                <c:pt idx="16615">
                  <c:v>43277.572916666599</c:v>
                </c:pt>
                <c:pt idx="16616">
                  <c:v>43277.59375</c:v>
                </c:pt>
                <c:pt idx="16617">
                  <c:v>43277.614583333401</c:v>
                </c:pt>
                <c:pt idx="16618">
                  <c:v>43277.635416666599</c:v>
                </c:pt>
                <c:pt idx="16619">
                  <c:v>43277.65625</c:v>
                </c:pt>
                <c:pt idx="16620">
                  <c:v>43277.677083333401</c:v>
                </c:pt>
                <c:pt idx="16621">
                  <c:v>43277.697916666599</c:v>
                </c:pt>
                <c:pt idx="16622">
                  <c:v>43277.71875</c:v>
                </c:pt>
                <c:pt idx="16623">
                  <c:v>43277.739583333401</c:v>
                </c:pt>
                <c:pt idx="16624">
                  <c:v>43277.760416666599</c:v>
                </c:pt>
                <c:pt idx="16625">
                  <c:v>43277.78125</c:v>
                </c:pt>
                <c:pt idx="16626">
                  <c:v>43277.802083333401</c:v>
                </c:pt>
                <c:pt idx="16627">
                  <c:v>43277.822916666599</c:v>
                </c:pt>
                <c:pt idx="16628">
                  <c:v>43277.84375</c:v>
                </c:pt>
                <c:pt idx="16629">
                  <c:v>43277.864583333401</c:v>
                </c:pt>
                <c:pt idx="16630">
                  <c:v>43277.885416666599</c:v>
                </c:pt>
                <c:pt idx="16631">
                  <c:v>43277.90625</c:v>
                </c:pt>
                <c:pt idx="16632">
                  <c:v>43277.927083333401</c:v>
                </c:pt>
                <c:pt idx="16633">
                  <c:v>43277.947916666599</c:v>
                </c:pt>
                <c:pt idx="16634">
                  <c:v>43277.96875</c:v>
                </c:pt>
                <c:pt idx="16635">
                  <c:v>43277.989583333401</c:v>
                </c:pt>
                <c:pt idx="16636">
                  <c:v>43278.010416666599</c:v>
                </c:pt>
                <c:pt idx="16637">
                  <c:v>43278.03125</c:v>
                </c:pt>
                <c:pt idx="16638">
                  <c:v>43278.052083333401</c:v>
                </c:pt>
                <c:pt idx="16639">
                  <c:v>43278.072916666599</c:v>
                </c:pt>
                <c:pt idx="16640">
                  <c:v>43278.09375</c:v>
                </c:pt>
                <c:pt idx="16641">
                  <c:v>43278.114583333401</c:v>
                </c:pt>
                <c:pt idx="16642">
                  <c:v>43278.135416666599</c:v>
                </c:pt>
                <c:pt idx="16643">
                  <c:v>43278.15625</c:v>
                </c:pt>
                <c:pt idx="16644">
                  <c:v>43278.177083333401</c:v>
                </c:pt>
                <c:pt idx="16645">
                  <c:v>43278.197916666599</c:v>
                </c:pt>
                <c:pt idx="16646">
                  <c:v>43278.21875</c:v>
                </c:pt>
                <c:pt idx="16647">
                  <c:v>43278.239583333401</c:v>
                </c:pt>
                <c:pt idx="16648">
                  <c:v>43278.260416666599</c:v>
                </c:pt>
                <c:pt idx="16649">
                  <c:v>43278.28125</c:v>
                </c:pt>
                <c:pt idx="16650">
                  <c:v>43278.302083333401</c:v>
                </c:pt>
                <c:pt idx="16651">
                  <c:v>43278.322916666599</c:v>
                </c:pt>
                <c:pt idx="16652">
                  <c:v>43278.34375</c:v>
                </c:pt>
                <c:pt idx="16653">
                  <c:v>43278.364583333401</c:v>
                </c:pt>
                <c:pt idx="16654">
                  <c:v>43278.385416666599</c:v>
                </c:pt>
                <c:pt idx="16655">
                  <c:v>43278.40625</c:v>
                </c:pt>
                <c:pt idx="16656">
                  <c:v>43278.427083333401</c:v>
                </c:pt>
                <c:pt idx="16657">
                  <c:v>43278.447916666599</c:v>
                </c:pt>
                <c:pt idx="16658">
                  <c:v>43278.46875</c:v>
                </c:pt>
                <c:pt idx="16659">
                  <c:v>43278.489583333401</c:v>
                </c:pt>
                <c:pt idx="16660">
                  <c:v>43278.510416666599</c:v>
                </c:pt>
                <c:pt idx="16661">
                  <c:v>43278.53125</c:v>
                </c:pt>
                <c:pt idx="16662">
                  <c:v>43278.552083333401</c:v>
                </c:pt>
                <c:pt idx="16663">
                  <c:v>43278.572916666599</c:v>
                </c:pt>
                <c:pt idx="16664">
                  <c:v>43278.59375</c:v>
                </c:pt>
                <c:pt idx="16665">
                  <c:v>43278.614583333401</c:v>
                </c:pt>
                <c:pt idx="16666">
                  <c:v>43278.635416666599</c:v>
                </c:pt>
                <c:pt idx="16667">
                  <c:v>43278.65625</c:v>
                </c:pt>
                <c:pt idx="16668">
                  <c:v>43278.677083333401</c:v>
                </c:pt>
                <c:pt idx="16669">
                  <c:v>43278.697916666599</c:v>
                </c:pt>
                <c:pt idx="16670">
                  <c:v>43278.71875</c:v>
                </c:pt>
                <c:pt idx="16671">
                  <c:v>43278.739583333401</c:v>
                </c:pt>
                <c:pt idx="16672">
                  <c:v>43278.760416666599</c:v>
                </c:pt>
                <c:pt idx="16673">
                  <c:v>43278.78125</c:v>
                </c:pt>
                <c:pt idx="16674">
                  <c:v>43278.802083333401</c:v>
                </c:pt>
                <c:pt idx="16675">
                  <c:v>43278.822916666599</c:v>
                </c:pt>
                <c:pt idx="16676">
                  <c:v>43278.84375</c:v>
                </c:pt>
                <c:pt idx="16677">
                  <c:v>43278.864583333401</c:v>
                </c:pt>
                <c:pt idx="16678">
                  <c:v>43278.885416666599</c:v>
                </c:pt>
                <c:pt idx="16679">
                  <c:v>43278.90625</c:v>
                </c:pt>
                <c:pt idx="16680">
                  <c:v>43278.927083333401</c:v>
                </c:pt>
                <c:pt idx="16681">
                  <c:v>43278.947916666599</c:v>
                </c:pt>
                <c:pt idx="16682">
                  <c:v>43278.96875</c:v>
                </c:pt>
                <c:pt idx="16683">
                  <c:v>43278.989583333401</c:v>
                </c:pt>
                <c:pt idx="16684">
                  <c:v>43279.010416666599</c:v>
                </c:pt>
                <c:pt idx="16685">
                  <c:v>43279.03125</c:v>
                </c:pt>
                <c:pt idx="16686">
                  <c:v>43279.052083333401</c:v>
                </c:pt>
                <c:pt idx="16687">
                  <c:v>43279.072916666599</c:v>
                </c:pt>
                <c:pt idx="16688">
                  <c:v>43279.09375</c:v>
                </c:pt>
                <c:pt idx="16689">
                  <c:v>43279.114583333401</c:v>
                </c:pt>
                <c:pt idx="16690">
                  <c:v>43279.135416666599</c:v>
                </c:pt>
                <c:pt idx="16691">
                  <c:v>43279.15625</c:v>
                </c:pt>
                <c:pt idx="16692">
                  <c:v>43279.177083333401</c:v>
                </c:pt>
                <c:pt idx="16693">
                  <c:v>43279.197916666599</c:v>
                </c:pt>
                <c:pt idx="16694">
                  <c:v>43279.21875</c:v>
                </c:pt>
                <c:pt idx="16695">
                  <c:v>43279.239583333401</c:v>
                </c:pt>
                <c:pt idx="16696">
                  <c:v>43279.260416666599</c:v>
                </c:pt>
                <c:pt idx="16697">
                  <c:v>43279.28125</c:v>
                </c:pt>
                <c:pt idx="16698">
                  <c:v>43279.302083333401</c:v>
                </c:pt>
                <c:pt idx="16699">
                  <c:v>43279.322916666599</c:v>
                </c:pt>
                <c:pt idx="16700">
                  <c:v>43279.34375</c:v>
                </c:pt>
                <c:pt idx="16701">
                  <c:v>43279.364583333401</c:v>
                </c:pt>
                <c:pt idx="16702">
                  <c:v>43279.385416666599</c:v>
                </c:pt>
                <c:pt idx="16703">
                  <c:v>43279.40625</c:v>
                </c:pt>
                <c:pt idx="16704">
                  <c:v>43279.427083333401</c:v>
                </c:pt>
                <c:pt idx="16705">
                  <c:v>43279.447916666599</c:v>
                </c:pt>
                <c:pt idx="16706">
                  <c:v>43279.46875</c:v>
                </c:pt>
                <c:pt idx="16707">
                  <c:v>43279.489583333401</c:v>
                </c:pt>
                <c:pt idx="16708">
                  <c:v>43279.510416666599</c:v>
                </c:pt>
                <c:pt idx="16709">
                  <c:v>43279.53125</c:v>
                </c:pt>
                <c:pt idx="16710">
                  <c:v>43279.552083333401</c:v>
                </c:pt>
                <c:pt idx="16711">
                  <c:v>43279.572916666599</c:v>
                </c:pt>
                <c:pt idx="16712">
                  <c:v>43279.59375</c:v>
                </c:pt>
                <c:pt idx="16713">
                  <c:v>43279.614583333401</c:v>
                </c:pt>
                <c:pt idx="16714">
                  <c:v>43279.635416666599</c:v>
                </c:pt>
                <c:pt idx="16715">
                  <c:v>43279.65625</c:v>
                </c:pt>
                <c:pt idx="16716">
                  <c:v>43279.677083333401</c:v>
                </c:pt>
                <c:pt idx="16717">
                  <c:v>43279.697916666599</c:v>
                </c:pt>
                <c:pt idx="16718">
                  <c:v>43279.71875</c:v>
                </c:pt>
                <c:pt idx="16719">
                  <c:v>43279.739583333401</c:v>
                </c:pt>
                <c:pt idx="16720">
                  <c:v>43279.760416666599</c:v>
                </c:pt>
                <c:pt idx="16721">
                  <c:v>43279.78125</c:v>
                </c:pt>
                <c:pt idx="16722">
                  <c:v>43279.802083333401</c:v>
                </c:pt>
                <c:pt idx="16723">
                  <c:v>43279.822916666599</c:v>
                </c:pt>
                <c:pt idx="16724">
                  <c:v>43279.84375</c:v>
                </c:pt>
                <c:pt idx="16725">
                  <c:v>43279.864583333401</c:v>
                </c:pt>
                <c:pt idx="16726">
                  <c:v>43279.885416666599</c:v>
                </c:pt>
                <c:pt idx="16727">
                  <c:v>43279.90625</c:v>
                </c:pt>
                <c:pt idx="16728">
                  <c:v>43279.927083333401</c:v>
                </c:pt>
                <c:pt idx="16729">
                  <c:v>43279.947916666599</c:v>
                </c:pt>
                <c:pt idx="16730">
                  <c:v>43279.96875</c:v>
                </c:pt>
                <c:pt idx="16731">
                  <c:v>43279.989583333401</c:v>
                </c:pt>
                <c:pt idx="16732">
                  <c:v>43280.010416666599</c:v>
                </c:pt>
                <c:pt idx="16733">
                  <c:v>43280.03125</c:v>
                </c:pt>
                <c:pt idx="16734">
                  <c:v>43280.052083333401</c:v>
                </c:pt>
                <c:pt idx="16735">
                  <c:v>43280.072916666599</c:v>
                </c:pt>
                <c:pt idx="16736">
                  <c:v>43280.09375</c:v>
                </c:pt>
                <c:pt idx="16737">
                  <c:v>43280.114583333401</c:v>
                </c:pt>
                <c:pt idx="16738">
                  <c:v>43280.135416666599</c:v>
                </c:pt>
                <c:pt idx="16739">
                  <c:v>43280.15625</c:v>
                </c:pt>
                <c:pt idx="16740">
                  <c:v>43280.177083333401</c:v>
                </c:pt>
                <c:pt idx="16741">
                  <c:v>43280.197916666599</c:v>
                </c:pt>
                <c:pt idx="16742">
                  <c:v>43280.21875</c:v>
                </c:pt>
                <c:pt idx="16743">
                  <c:v>43280.239583333401</c:v>
                </c:pt>
                <c:pt idx="16744">
                  <c:v>43280.260416666599</c:v>
                </c:pt>
                <c:pt idx="16745">
                  <c:v>43280.28125</c:v>
                </c:pt>
                <c:pt idx="16746">
                  <c:v>43280.302083333401</c:v>
                </c:pt>
                <c:pt idx="16747">
                  <c:v>43280.322916666599</c:v>
                </c:pt>
                <c:pt idx="16748">
                  <c:v>43280.34375</c:v>
                </c:pt>
                <c:pt idx="16749">
                  <c:v>43280.364583333401</c:v>
                </c:pt>
                <c:pt idx="16750">
                  <c:v>43280.385416666599</c:v>
                </c:pt>
                <c:pt idx="16751">
                  <c:v>43280.40625</c:v>
                </c:pt>
                <c:pt idx="16752">
                  <c:v>43280.427083333401</c:v>
                </c:pt>
                <c:pt idx="16753">
                  <c:v>43280.447916666599</c:v>
                </c:pt>
                <c:pt idx="16754">
                  <c:v>43280.46875</c:v>
                </c:pt>
                <c:pt idx="16755">
                  <c:v>43280.489583333401</c:v>
                </c:pt>
                <c:pt idx="16756">
                  <c:v>43280.510416666599</c:v>
                </c:pt>
                <c:pt idx="16757">
                  <c:v>43280.53125</c:v>
                </c:pt>
                <c:pt idx="16758">
                  <c:v>43280.552083333401</c:v>
                </c:pt>
                <c:pt idx="16759">
                  <c:v>43280.572916666599</c:v>
                </c:pt>
                <c:pt idx="16760">
                  <c:v>43280.59375</c:v>
                </c:pt>
                <c:pt idx="16761">
                  <c:v>43280.614583333401</c:v>
                </c:pt>
                <c:pt idx="16762">
                  <c:v>43280.635416666599</c:v>
                </c:pt>
                <c:pt idx="16763">
                  <c:v>43280.65625</c:v>
                </c:pt>
                <c:pt idx="16764">
                  <c:v>43280.677083333401</c:v>
                </c:pt>
                <c:pt idx="16765">
                  <c:v>43280.697916666599</c:v>
                </c:pt>
                <c:pt idx="16766">
                  <c:v>43280.71875</c:v>
                </c:pt>
                <c:pt idx="16767">
                  <c:v>43280.739583333401</c:v>
                </c:pt>
                <c:pt idx="16768">
                  <c:v>43280.760416666599</c:v>
                </c:pt>
                <c:pt idx="16769">
                  <c:v>43280.78125</c:v>
                </c:pt>
                <c:pt idx="16770">
                  <c:v>43280.802083333401</c:v>
                </c:pt>
                <c:pt idx="16771">
                  <c:v>43280.822916666599</c:v>
                </c:pt>
                <c:pt idx="16772">
                  <c:v>43280.84375</c:v>
                </c:pt>
                <c:pt idx="16773">
                  <c:v>43280.864583333401</c:v>
                </c:pt>
                <c:pt idx="16774">
                  <c:v>43280.885416666599</c:v>
                </c:pt>
                <c:pt idx="16775">
                  <c:v>43280.90625</c:v>
                </c:pt>
                <c:pt idx="16776">
                  <c:v>43280.927083333401</c:v>
                </c:pt>
                <c:pt idx="16777">
                  <c:v>43280.947916666599</c:v>
                </c:pt>
                <c:pt idx="16778">
                  <c:v>43280.96875</c:v>
                </c:pt>
                <c:pt idx="16779">
                  <c:v>43280.989583333401</c:v>
                </c:pt>
                <c:pt idx="16780">
                  <c:v>43281.010416666599</c:v>
                </c:pt>
                <c:pt idx="16781">
                  <c:v>43281.03125</c:v>
                </c:pt>
                <c:pt idx="16782">
                  <c:v>43281.052083333401</c:v>
                </c:pt>
                <c:pt idx="16783">
                  <c:v>43281.072916666599</c:v>
                </c:pt>
                <c:pt idx="16784">
                  <c:v>43281.09375</c:v>
                </c:pt>
                <c:pt idx="16785">
                  <c:v>43281.114583333401</c:v>
                </c:pt>
                <c:pt idx="16786">
                  <c:v>43281.135416666599</c:v>
                </c:pt>
                <c:pt idx="16787">
                  <c:v>43281.15625</c:v>
                </c:pt>
                <c:pt idx="16788">
                  <c:v>43281.177083333401</c:v>
                </c:pt>
                <c:pt idx="16789">
                  <c:v>43281.197916666599</c:v>
                </c:pt>
                <c:pt idx="16790">
                  <c:v>43281.21875</c:v>
                </c:pt>
                <c:pt idx="16791">
                  <c:v>43281.239583333401</c:v>
                </c:pt>
                <c:pt idx="16792">
                  <c:v>43281.260416666599</c:v>
                </c:pt>
                <c:pt idx="16793">
                  <c:v>43281.28125</c:v>
                </c:pt>
                <c:pt idx="16794">
                  <c:v>43281.302083333401</c:v>
                </c:pt>
                <c:pt idx="16795">
                  <c:v>43281.322916666599</c:v>
                </c:pt>
                <c:pt idx="16796">
                  <c:v>43281.34375</c:v>
                </c:pt>
                <c:pt idx="16797">
                  <c:v>43281.364583333401</c:v>
                </c:pt>
                <c:pt idx="16798">
                  <c:v>43281.385416666599</c:v>
                </c:pt>
                <c:pt idx="16799">
                  <c:v>43281.40625</c:v>
                </c:pt>
                <c:pt idx="16800">
                  <c:v>43281.427083333401</c:v>
                </c:pt>
                <c:pt idx="16801">
                  <c:v>43281.447916666599</c:v>
                </c:pt>
                <c:pt idx="16802">
                  <c:v>43281.46875</c:v>
                </c:pt>
                <c:pt idx="16803">
                  <c:v>43281.489583333401</c:v>
                </c:pt>
                <c:pt idx="16804">
                  <c:v>43281.510416666599</c:v>
                </c:pt>
                <c:pt idx="16805">
                  <c:v>43281.53125</c:v>
                </c:pt>
                <c:pt idx="16806">
                  <c:v>43281.552083333401</c:v>
                </c:pt>
                <c:pt idx="16807">
                  <c:v>43281.572916666599</c:v>
                </c:pt>
                <c:pt idx="16808">
                  <c:v>43281.59375</c:v>
                </c:pt>
                <c:pt idx="16809">
                  <c:v>43281.614583333401</c:v>
                </c:pt>
                <c:pt idx="16810">
                  <c:v>43281.635416666599</c:v>
                </c:pt>
                <c:pt idx="16811">
                  <c:v>43281.65625</c:v>
                </c:pt>
                <c:pt idx="16812">
                  <c:v>43281.677083333401</c:v>
                </c:pt>
                <c:pt idx="16813">
                  <c:v>43281.697916666599</c:v>
                </c:pt>
                <c:pt idx="16814">
                  <c:v>43281.71875</c:v>
                </c:pt>
                <c:pt idx="16815">
                  <c:v>43281.739583333401</c:v>
                </c:pt>
                <c:pt idx="16816">
                  <c:v>43281.760416666599</c:v>
                </c:pt>
                <c:pt idx="16817">
                  <c:v>43281.78125</c:v>
                </c:pt>
                <c:pt idx="16818">
                  <c:v>43281.802083333401</c:v>
                </c:pt>
                <c:pt idx="16819">
                  <c:v>43281.822916666599</c:v>
                </c:pt>
                <c:pt idx="16820">
                  <c:v>43281.84375</c:v>
                </c:pt>
                <c:pt idx="16821">
                  <c:v>43281.864583333401</c:v>
                </c:pt>
                <c:pt idx="16822">
                  <c:v>43281.885416666599</c:v>
                </c:pt>
                <c:pt idx="16823">
                  <c:v>43281.90625</c:v>
                </c:pt>
                <c:pt idx="16824">
                  <c:v>43281.927083333401</c:v>
                </c:pt>
                <c:pt idx="16825">
                  <c:v>43281.947916666599</c:v>
                </c:pt>
                <c:pt idx="16826">
                  <c:v>43281.96875</c:v>
                </c:pt>
                <c:pt idx="16827">
                  <c:v>43281.989583333401</c:v>
                </c:pt>
                <c:pt idx="16828">
                  <c:v>43282.010416666599</c:v>
                </c:pt>
                <c:pt idx="16829">
                  <c:v>43282.03125</c:v>
                </c:pt>
                <c:pt idx="16830">
                  <c:v>43282.052083333401</c:v>
                </c:pt>
                <c:pt idx="16831">
                  <c:v>43282.072916666599</c:v>
                </c:pt>
                <c:pt idx="16832">
                  <c:v>43282.09375</c:v>
                </c:pt>
                <c:pt idx="16833">
                  <c:v>43282.114583333401</c:v>
                </c:pt>
                <c:pt idx="16834">
                  <c:v>43282.135416666599</c:v>
                </c:pt>
                <c:pt idx="16835">
                  <c:v>43282.15625</c:v>
                </c:pt>
                <c:pt idx="16836">
                  <c:v>43282.177083333401</c:v>
                </c:pt>
                <c:pt idx="16837">
                  <c:v>43282.197916666599</c:v>
                </c:pt>
                <c:pt idx="16838">
                  <c:v>43282.21875</c:v>
                </c:pt>
                <c:pt idx="16839">
                  <c:v>43282.239583333401</c:v>
                </c:pt>
                <c:pt idx="16840">
                  <c:v>43282.260416666599</c:v>
                </c:pt>
                <c:pt idx="16841">
                  <c:v>43282.28125</c:v>
                </c:pt>
                <c:pt idx="16842">
                  <c:v>43282.302083333401</c:v>
                </c:pt>
                <c:pt idx="16843">
                  <c:v>43282.322916666599</c:v>
                </c:pt>
                <c:pt idx="16844">
                  <c:v>43282.34375</c:v>
                </c:pt>
                <c:pt idx="16845">
                  <c:v>43282.364583333401</c:v>
                </c:pt>
                <c:pt idx="16846">
                  <c:v>43282.385416666599</c:v>
                </c:pt>
                <c:pt idx="16847">
                  <c:v>43282.40625</c:v>
                </c:pt>
                <c:pt idx="16848">
                  <c:v>43282.427083333401</c:v>
                </c:pt>
                <c:pt idx="16849">
                  <c:v>43282.447916666599</c:v>
                </c:pt>
                <c:pt idx="16850">
                  <c:v>43282.46875</c:v>
                </c:pt>
                <c:pt idx="16851">
                  <c:v>43282.489583333401</c:v>
                </c:pt>
                <c:pt idx="16852">
                  <c:v>43282.510416666599</c:v>
                </c:pt>
                <c:pt idx="16853">
                  <c:v>43282.53125</c:v>
                </c:pt>
                <c:pt idx="16854">
                  <c:v>43282.552083333401</c:v>
                </c:pt>
                <c:pt idx="16855">
                  <c:v>43282.572916666599</c:v>
                </c:pt>
                <c:pt idx="16856">
                  <c:v>43282.59375</c:v>
                </c:pt>
                <c:pt idx="16857">
                  <c:v>43282.614583333401</c:v>
                </c:pt>
                <c:pt idx="16858">
                  <c:v>43282.635416666599</c:v>
                </c:pt>
                <c:pt idx="16859">
                  <c:v>43282.65625</c:v>
                </c:pt>
                <c:pt idx="16860">
                  <c:v>43282.677083333401</c:v>
                </c:pt>
                <c:pt idx="16861">
                  <c:v>43282.697916666599</c:v>
                </c:pt>
                <c:pt idx="16862">
                  <c:v>43282.71875</c:v>
                </c:pt>
                <c:pt idx="16863">
                  <c:v>43282.739583333401</c:v>
                </c:pt>
                <c:pt idx="16864">
                  <c:v>43282.760416666599</c:v>
                </c:pt>
                <c:pt idx="16865">
                  <c:v>43282.78125</c:v>
                </c:pt>
                <c:pt idx="16866">
                  <c:v>43282.802083333401</c:v>
                </c:pt>
                <c:pt idx="16867">
                  <c:v>43282.822916666599</c:v>
                </c:pt>
                <c:pt idx="16868">
                  <c:v>43282.84375</c:v>
                </c:pt>
                <c:pt idx="16869">
                  <c:v>43282.864583333401</c:v>
                </c:pt>
                <c:pt idx="16870">
                  <c:v>43282.885416666599</c:v>
                </c:pt>
                <c:pt idx="16871">
                  <c:v>43282.90625</c:v>
                </c:pt>
                <c:pt idx="16872">
                  <c:v>43282.927083333401</c:v>
                </c:pt>
                <c:pt idx="16873">
                  <c:v>43282.947916666599</c:v>
                </c:pt>
                <c:pt idx="16874">
                  <c:v>43282.96875</c:v>
                </c:pt>
                <c:pt idx="16875">
                  <c:v>43282.989583333401</c:v>
                </c:pt>
                <c:pt idx="16876">
                  <c:v>43283.010416666599</c:v>
                </c:pt>
                <c:pt idx="16877">
                  <c:v>43283.03125</c:v>
                </c:pt>
                <c:pt idx="16878">
                  <c:v>43283.052083333401</c:v>
                </c:pt>
                <c:pt idx="16879">
                  <c:v>43283.072916666599</c:v>
                </c:pt>
                <c:pt idx="16880">
                  <c:v>43283.09375</c:v>
                </c:pt>
                <c:pt idx="16881">
                  <c:v>43283.114583333401</c:v>
                </c:pt>
                <c:pt idx="16882">
                  <c:v>43283.135416666599</c:v>
                </c:pt>
                <c:pt idx="16883">
                  <c:v>43283.15625</c:v>
                </c:pt>
                <c:pt idx="16884">
                  <c:v>43283.177083333401</c:v>
                </c:pt>
                <c:pt idx="16885">
                  <c:v>43283.197916666599</c:v>
                </c:pt>
                <c:pt idx="16886">
                  <c:v>43283.21875</c:v>
                </c:pt>
                <c:pt idx="16887">
                  <c:v>43283.239583333401</c:v>
                </c:pt>
                <c:pt idx="16888">
                  <c:v>43283.260416666599</c:v>
                </c:pt>
                <c:pt idx="16889">
                  <c:v>43283.28125</c:v>
                </c:pt>
                <c:pt idx="16890">
                  <c:v>43283.302083333401</c:v>
                </c:pt>
                <c:pt idx="16891">
                  <c:v>43283.322916666599</c:v>
                </c:pt>
                <c:pt idx="16892">
                  <c:v>43283.34375</c:v>
                </c:pt>
                <c:pt idx="16893">
                  <c:v>43283.364583333401</c:v>
                </c:pt>
                <c:pt idx="16894">
                  <c:v>43283.385416666599</c:v>
                </c:pt>
                <c:pt idx="16895">
                  <c:v>43283.40625</c:v>
                </c:pt>
                <c:pt idx="16896">
                  <c:v>43283.427083333401</c:v>
                </c:pt>
                <c:pt idx="16897">
                  <c:v>43283.447916666599</c:v>
                </c:pt>
                <c:pt idx="16898">
                  <c:v>43283.46875</c:v>
                </c:pt>
                <c:pt idx="16899">
                  <c:v>43283.489583333401</c:v>
                </c:pt>
                <c:pt idx="16900">
                  <c:v>43283.510416666599</c:v>
                </c:pt>
                <c:pt idx="16901">
                  <c:v>43283.53125</c:v>
                </c:pt>
                <c:pt idx="16902">
                  <c:v>43283.552083333401</c:v>
                </c:pt>
                <c:pt idx="16903">
                  <c:v>43283.572916666599</c:v>
                </c:pt>
                <c:pt idx="16904">
                  <c:v>43283.59375</c:v>
                </c:pt>
                <c:pt idx="16905">
                  <c:v>43283.614583333401</c:v>
                </c:pt>
                <c:pt idx="16906">
                  <c:v>43283.635416666599</c:v>
                </c:pt>
                <c:pt idx="16907">
                  <c:v>43283.65625</c:v>
                </c:pt>
                <c:pt idx="16908">
                  <c:v>43283.677083333401</c:v>
                </c:pt>
                <c:pt idx="16909">
                  <c:v>43283.697916666599</c:v>
                </c:pt>
                <c:pt idx="16910">
                  <c:v>43283.71875</c:v>
                </c:pt>
                <c:pt idx="16911">
                  <c:v>43283.739583333401</c:v>
                </c:pt>
                <c:pt idx="16912">
                  <c:v>43283.760416666599</c:v>
                </c:pt>
                <c:pt idx="16913">
                  <c:v>43283.78125</c:v>
                </c:pt>
                <c:pt idx="16914">
                  <c:v>43283.802083333401</c:v>
                </c:pt>
                <c:pt idx="16915">
                  <c:v>43283.822916666599</c:v>
                </c:pt>
                <c:pt idx="16916">
                  <c:v>43283.84375</c:v>
                </c:pt>
                <c:pt idx="16917">
                  <c:v>43283.864583333401</c:v>
                </c:pt>
                <c:pt idx="16918">
                  <c:v>43283.885416666599</c:v>
                </c:pt>
                <c:pt idx="16919">
                  <c:v>43283.90625</c:v>
                </c:pt>
                <c:pt idx="16920">
                  <c:v>43283.927083333401</c:v>
                </c:pt>
                <c:pt idx="16921">
                  <c:v>43283.947916666599</c:v>
                </c:pt>
                <c:pt idx="16922">
                  <c:v>43283.96875</c:v>
                </c:pt>
                <c:pt idx="16923">
                  <c:v>43283.989583333401</c:v>
                </c:pt>
                <c:pt idx="16924">
                  <c:v>43284.010416666599</c:v>
                </c:pt>
                <c:pt idx="16925">
                  <c:v>43284.03125</c:v>
                </c:pt>
                <c:pt idx="16926">
                  <c:v>43284.052083333401</c:v>
                </c:pt>
                <c:pt idx="16927">
                  <c:v>43284.072916666599</c:v>
                </c:pt>
                <c:pt idx="16928">
                  <c:v>43284.09375</c:v>
                </c:pt>
                <c:pt idx="16929">
                  <c:v>43284.114583333401</c:v>
                </c:pt>
                <c:pt idx="16930">
                  <c:v>43284.135416666599</c:v>
                </c:pt>
                <c:pt idx="16931">
                  <c:v>43284.15625</c:v>
                </c:pt>
                <c:pt idx="16932">
                  <c:v>43284.177083333401</c:v>
                </c:pt>
                <c:pt idx="16933">
                  <c:v>43284.197916666599</c:v>
                </c:pt>
                <c:pt idx="16934">
                  <c:v>43284.21875</c:v>
                </c:pt>
                <c:pt idx="16935">
                  <c:v>43284.239583333401</c:v>
                </c:pt>
                <c:pt idx="16936">
                  <c:v>43284.260416666599</c:v>
                </c:pt>
                <c:pt idx="16937">
                  <c:v>43284.28125</c:v>
                </c:pt>
                <c:pt idx="16938">
                  <c:v>43284.302083333401</c:v>
                </c:pt>
                <c:pt idx="16939">
                  <c:v>43284.322916666599</c:v>
                </c:pt>
                <c:pt idx="16940">
                  <c:v>43284.34375</c:v>
                </c:pt>
                <c:pt idx="16941">
                  <c:v>43284.364583333401</c:v>
                </c:pt>
                <c:pt idx="16942">
                  <c:v>43284.385416666599</c:v>
                </c:pt>
                <c:pt idx="16943">
                  <c:v>43284.40625</c:v>
                </c:pt>
                <c:pt idx="16944">
                  <c:v>43284.427083333401</c:v>
                </c:pt>
                <c:pt idx="16945">
                  <c:v>43284.447916666599</c:v>
                </c:pt>
                <c:pt idx="16946">
                  <c:v>43284.46875</c:v>
                </c:pt>
                <c:pt idx="16947">
                  <c:v>43284.489583333401</c:v>
                </c:pt>
                <c:pt idx="16948">
                  <c:v>43284.510416666599</c:v>
                </c:pt>
                <c:pt idx="16949">
                  <c:v>43284.53125</c:v>
                </c:pt>
                <c:pt idx="16950">
                  <c:v>43284.552083333401</c:v>
                </c:pt>
                <c:pt idx="16951">
                  <c:v>43284.572916666599</c:v>
                </c:pt>
                <c:pt idx="16952">
                  <c:v>43284.59375</c:v>
                </c:pt>
                <c:pt idx="16953">
                  <c:v>43284.614583333401</c:v>
                </c:pt>
                <c:pt idx="16954">
                  <c:v>43284.635416666599</c:v>
                </c:pt>
                <c:pt idx="16955">
                  <c:v>43284.65625</c:v>
                </c:pt>
                <c:pt idx="16956">
                  <c:v>43284.677083333401</c:v>
                </c:pt>
                <c:pt idx="16957">
                  <c:v>43284.697916666599</c:v>
                </c:pt>
                <c:pt idx="16958">
                  <c:v>43284.71875</c:v>
                </c:pt>
                <c:pt idx="16959">
                  <c:v>43284.739583333401</c:v>
                </c:pt>
                <c:pt idx="16960">
                  <c:v>43284.760416666599</c:v>
                </c:pt>
                <c:pt idx="16961">
                  <c:v>43284.78125</c:v>
                </c:pt>
                <c:pt idx="16962">
                  <c:v>43284.802083333401</c:v>
                </c:pt>
                <c:pt idx="16963">
                  <c:v>43284.822916666599</c:v>
                </c:pt>
                <c:pt idx="16964">
                  <c:v>43284.84375</c:v>
                </c:pt>
                <c:pt idx="16965">
                  <c:v>43284.864583333401</c:v>
                </c:pt>
                <c:pt idx="16966">
                  <c:v>43284.885416666599</c:v>
                </c:pt>
                <c:pt idx="16967">
                  <c:v>43284.90625</c:v>
                </c:pt>
                <c:pt idx="16968">
                  <c:v>43284.927083333401</c:v>
                </c:pt>
                <c:pt idx="16969">
                  <c:v>43284.947916666599</c:v>
                </c:pt>
                <c:pt idx="16970">
                  <c:v>43284.96875</c:v>
                </c:pt>
                <c:pt idx="16971">
                  <c:v>43284.989583333401</c:v>
                </c:pt>
                <c:pt idx="16972">
                  <c:v>43285.010416666599</c:v>
                </c:pt>
                <c:pt idx="16973">
                  <c:v>43285.03125</c:v>
                </c:pt>
                <c:pt idx="16974">
                  <c:v>43285.052083333401</c:v>
                </c:pt>
                <c:pt idx="16975">
                  <c:v>43285.072916666599</c:v>
                </c:pt>
                <c:pt idx="16976">
                  <c:v>43285.09375</c:v>
                </c:pt>
                <c:pt idx="16977">
                  <c:v>43285.114583333401</c:v>
                </c:pt>
                <c:pt idx="16978">
                  <c:v>43285.135416666599</c:v>
                </c:pt>
                <c:pt idx="16979">
                  <c:v>43285.15625</c:v>
                </c:pt>
                <c:pt idx="16980">
                  <c:v>43285.177083333401</c:v>
                </c:pt>
                <c:pt idx="16981">
                  <c:v>43285.197916666599</c:v>
                </c:pt>
                <c:pt idx="16982">
                  <c:v>43285.21875</c:v>
                </c:pt>
                <c:pt idx="16983">
                  <c:v>43285.239583333401</c:v>
                </c:pt>
                <c:pt idx="16984">
                  <c:v>43285.260416666599</c:v>
                </c:pt>
                <c:pt idx="16985">
                  <c:v>43285.28125</c:v>
                </c:pt>
                <c:pt idx="16986">
                  <c:v>43285.302083333401</c:v>
                </c:pt>
                <c:pt idx="16987">
                  <c:v>43285.322916666599</c:v>
                </c:pt>
                <c:pt idx="16988">
                  <c:v>43285.34375</c:v>
                </c:pt>
                <c:pt idx="16989">
                  <c:v>43285.364583333401</c:v>
                </c:pt>
                <c:pt idx="16990">
                  <c:v>43285.385416666599</c:v>
                </c:pt>
                <c:pt idx="16991">
                  <c:v>43285.40625</c:v>
                </c:pt>
                <c:pt idx="16992">
                  <c:v>43285.427083333401</c:v>
                </c:pt>
                <c:pt idx="16993">
                  <c:v>43285.447916666599</c:v>
                </c:pt>
                <c:pt idx="16994">
                  <c:v>43285.46875</c:v>
                </c:pt>
                <c:pt idx="16995">
                  <c:v>43285.489583333401</c:v>
                </c:pt>
                <c:pt idx="16996">
                  <c:v>43285.510416666599</c:v>
                </c:pt>
                <c:pt idx="16997">
                  <c:v>43285.53125</c:v>
                </c:pt>
                <c:pt idx="16998">
                  <c:v>43285.552083333401</c:v>
                </c:pt>
                <c:pt idx="16999">
                  <c:v>43285.572916666599</c:v>
                </c:pt>
                <c:pt idx="17000">
                  <c:v>43285.59375</c:v>
                </c:pt>
                <c:pt idx="17001">
                  <c:v>43285.614583333401</c:v>
                </c:pt>
                <c:pt idx="17002">
                  <c:v>43285.635416666599</c:v>
                </c:pt>
                <c:pt idx="17003">
                  <c:v>43285.65625</c:v>
                </c:pt>
                <c:pt idx="17004">
                  <c:v>43285.677083333401</c:v>
                </c:pt>
                <c:pt idx="17005">
                  <c:v>43285.697916666599</c:v>
                </c:pt>
                <c:pt idx="17006">
                  <c:v>43285.71875</c:v>
                </c:pt>
                <c:pt idx="17007">
                  <c:v>43285.739583333401</c:v>
                </c:pt>
                <c:pt idx="17008">
                  <c:v>43285.760416666599</c:v>
                </c:pt>
                <c:pt idx="17009">
                  <c:v>43285.78125</c:v>
                </c:pt>
                <c:pt idx="17010">
                  <c:v>43285.802083333401</c:v>
                </c:pt>
                <c:pt idx="17011">
                  <c:v>43285.822916666599</c:v>
                </c:pt>
                <c:pt idx="17012">
                  <c:v>43285.84375</c:v>
                </c:pt>
                <c:pt idx="17013">
                  <c:v>43285.864583333401</c:v>
                </c:pt>
                <c:pt idx="17014">
                  <c:v>43285.885416666599</c:v>
                </c:pt>
                <c:pt idx="17015">
                  <c:v>43285.90625</c:v>
                </c:pt>
                <c:pt idx="17016">
                  <c:v>43285.927083333401</c:v>
                </c:pt>
                <c:pt idx="17017">
                  <c:v>43285.947916666599</c:v>
                </c:pt>
                <c:pt idx="17018">
                  <c:v>43285.96875</c:v>
                </c:pt>
                <c:pt idx="17019">
                  <c:v>43285.989583333401</c:v>
                </c:pt>
                <c:pt idx="17020">
                  <c:v>43286.010416666599</c:v>
                </c:pt>
                <c:pt idx="17021">
                  <c:v>43286.03125</c:v>
                </c:pt>
                <c:pt idx="17022">
                  <c:v>43286.052083333401</c:v>
                </c:pt>
                <c:pt idx="17023">
                  <c:v>43286.072916666599</c:v>
                </c:pt>
                <c:pt idx="17024">
                  <c:v>43286.09375</c:v>
                </c:pt>
                <c:pt idx="17025">
                  <c:v>43286.114583333401</c:v>
                </c:pt>
                <c:pt idx="17026">
                  <c:v>43286.135416666599</c:v>
                </c:pt>
                <c:pt idx="17027">
                  <c:v>43286.15625</c:v>
                </c:pt>
                <c:pt idx="17028">
                  <c:v>43286.177083333401</c:v>
                </c:pt>
                <c:pt idx="17029">
                  <c:v>43286.197916666599</c:v>
                </c:pt>
                <c:pt idx="17030">
                  <c:v>43286.21875</c:v>
                </c:pt>
                <c:pt idx="17031">
                  <c:v>43286.239583333401</c:v>
                </c:pt>
                <c:pt idx="17032">
                  <c:v>43286.260416666599</c:v>
                </c:pt>
                <c:pt idx="17033">
                  <c:v>43286.28125</c:v>
                </c:pt>
                <c:pt idx="17034">
                  <c:v>43286.302083333401</c:v>
                </c:pt>
                <c:pt idx="17035">
                  <c:v>43286.322916666599</c:v>
                </c:pt>
                <c:pt idx="17036">
                  <c:v>43286.34375</c:v>
                </c:pt>
                <c:pt idx="17037">
                  <c:v>43286.364583333401</c:v>
                </c:pt>
                <c:pt idx="17038">
                  <c:v>43286.385416666599</c:v>
                </c:pt>
                <c:pt idx="17039">
                  <c:v>43286.40625</c:v>
                </c:pt>
                <c:pt idx="17040">
                  <c:v>43286.427083333401</c:v>
                </c:pt>
                <c:pt idx="17041">
                  <c:v>43286.447916666599</c:v>
                </c:pt>
                <c:pt idx="17042">
                  <c:v>43286.46875</c:v>
                </c:pt>
                <c:pt idx="17043">
                  <c:v>43286.489583333401</c:v>
                </c:pt>
                <c:pt idx="17044">
                  <c:v>43286.510416666599</c:v>
                </c:pt>
                <c:pt idx="17045">
                  <c:v>43286.53125</c:v>
                </c:pt>
                <c:pt idx="17046">
                  <c:v>43286.552083333401</c:v>
                </c:pt>
                <c:pt idx="17047">
                  <c:v>43286.572916666599</c:v>
                </c:pt>
                <c:pt idx="17048">
                  <c:v>43286.59375</c:v>
                </c:pt>
                <c:pt idx="17049">
                  <c:v>43286.614583333401</c:v>
                </c:pt>
                <c:pt idx="17050">
                  <c:v>43286.635416666599</c:v>
                </c:pt>
                <c:pt idx="17051">
                  <c:v>43286.65625</c:v>
                </c:pt>
                <c:pt idx="17052">
                  <c:v>43286.677083333401</c:v>
                </c:pt>
                <c:pt idx="17053">
                  <c:v>43286.697916666599</c:v>
                </c:pt>
                <c:pt idx="17054">
                  <c:v>43286.71875</c:v>
                </c:pt>
                <c:pt idx="17055">
                  <c:v>43286.739583333401</c:v>
                </c:pt>
                <c:pt idx="17056">
                  <c:v>43286.760416666599</c:v>
                </c:pt>
                <c:pt idx="17057">
                  <c:v>43286.78125</c:v>
                </c:pt>
                <c:pt idx="17058">
                  <c:v>43286.802083333401</c:v>
                </c:pt>
                <c:pt idx="17059">
                  <c:v>43286.822916666599</c:v>
                </c:pt>
                <c:pt idx="17060">
                  <c:v>43286.84375</c:v>
                </c:pt>
                <c:pt idx="17061">
                  <c:v>43286.864583333401</c:v>
                </c:pt>
                <c:pt idx="17062">
                  <c:v>43286.885416666599</c:v>
                </c:pt>
                <c:pt idx="17063">
                  <c:v>43286.90625</c:v>
                </c:pt>
                <c:pt idx="17064">
                  <c:v>43286.927083333401</c:v>
                </c:pt>
                <c:pt idx="17065">
                  <c:v>43286.947916666599</c:v>
                </c:pt>
                <c:pt idx="17066">
                  <c:v>43286.96875</c:v>
                </c:pt>
                <c:pt idx="17067">
                  <c:v>43286.989583333401</c:v>
                </c:pt>
                <c:pt idx="17068">
                  <c:v>43287.010416666599</c:v>
                </c:pt>
                <c:pt idx="17069">
                  <c:v>43287.03125</c:v>
                </c:pt>
                <c:pt idx="17070">
                  <c:v>43287.052083333401</c:v>
                </c:pt>
                <c:pt idx="17071">
                  <c:v>43287.072916666599</c:v>
                </c:pt>
                <c:pt idx="17072">
                  <c:v>43287.09375</c:v>
                </c:pt>
                <c:pt idx="17073">
                  <c:v>43287.114583333401</c:v>
                </c:pt>
                <c:pt idx="17074">
                  <c:v>43287.135416666599</c:v>
                </c:pt>
                <c:pt idx="17075">
                  <c:v>43287.15625</c:v>
                </c:pt>
                <c:pt idx="17076">
                  <c:v>43287.177083333401</c:v>
                </c:pt>
                <c:pt idx="17077">
                  <c:v>43287.197916666599</c:v>
                </c:pt>
                <c:pt idx="17078">
                  <c:v>43287.21875</c:v>
                </c:pt>
                <c:pt idx="17079">
                  <c:v>43287.239583333401</c:v>
                </c:pt>
                <c:pt idx="17080">
                  <c:v>43287.260416666599</c:v>
                </c:pt>
                <c:pt idx="17081">
                  <c:v>43287.28125</c:v>
                </c:pt>
                <c:pt idx="17082">
                  <c:v>43287.302083333401</c:v>
                </c:pt>
                <c:pt idx="17083">
                  <c:v>43287.322916666599</c:v>
                </c:pt>
                <c:pt idx="17084">
                  <c:v>43287.34375</c:v>
                </c:pt>
                <c:pt idx="17085">
                  <c:v>43287.364583333401</c:v>
                </c:pt>
                <c:pt idx="17086">
                  <c:v>43287.385416666599</c:v>
                </c:pt>
                <c:pt idx="17087">
                  <c:v>43287.40625</c:v>
                </c:pt>
                <c:pt idx="17088">
                  <c:v>43287.427083333401</c:v>
                </c:pt>
                <c:pt idx="17089">
                  <c:v>43287.447916666599</c:v>
                </c:pt>
                <c:pt idx="17090">
                  <c:v>43287.46875</c:v>
                </c:pt>
                <c:pt idx="17091">
                  <c:v>43287.489583333401</c:v>
                </c:pt>
                <c:pt idx="17092">
                  <c:v>43287.510416666599</c:v>
                </c:pt>
                <c:pt idx="17093">
                  <c:v>43287.53125</c:v>
                </c:pt>
                <c:pt idx="17094">
                  <c:v>43287.552083333401</c:v>
                </c:pt>
                <c:pt idx="17095">
                  <c:v>43287.572916666599</c:v>
                </c:pt>
                <c:pt idx="17096">
                  <c:v>43287.59375</c:v>
                </c:pt>
                <c:pt idx="17097">
                  <c:v>43287.614583333401</c:v>
                </c:pt>
                <c:pt idx="17098">
                  <c:v>43287.635416666599</c:v>
                </c:pt>
                <c:pt idx="17099">
                  <c:v>43287.65625</c:v>
                </c:pt>
                <c:pt idx="17100">
                  <c:v>43287.677083333401</c:v>
                </c:pt>
                <c:pt idx="17101">
                  <c:v>43287.697916666599</c:v>
                </c:pt>
                <c:pt idx="17102">
                  <c:v>43287.71875</c:v>
                </c:pt>
                <c:pt idx="17103">
                  <c:v>43287.739583333401</c:v>
                </c:pt>
                <c:pt idx="17104">
                  <c:v>43287.760416666599</c:v>
                </c:pt>
                <c:pt idx="17105">
                  <c:v>43287.78125</c:v>
                </c:pt>
                <c:pt idx="17106">
                  <c:v>43287.802083333401</c:v>
                </c:pt>
                <c:pt idx="17107">
                  <c:v>43287.822916666599</c:v>
                </c:pt>
                <c:pt idx="17108">
                  <c:v>43287.84375</c:v>
                </c:pt>
                <c:pt idx="17109">
                  <c:v>43287.864583333401</c:v>
                </c:pt>
                <c:pt idx="17110">
                  <c:v>43287.885416666599</c:v>
                </c:pt>
                <c:pt idx="17111">
                  <c:v>43287.90625</c:v>
                </c:pt>
                <c:pt idx="17112">
                  <c:v>43287.927083333401</c:v>
                </c:pt>
                <c:pt idx="17113">
                  <c:v>43287.947916666599</c:v>
                </c:pt>
                <c:pt idx="17114">
                  <c:v>43287.96875</c:v>
                </c:pt>
                <c:pt idx="17115">
                  <c:v>43287.989583333401</c:v>
                </c:pt>
                <c:pt idx="17116">
                  <c:v>43288.010416666599</c:v>
                </c:pt>
                <c:pt idx="17117">
                  <c:v>43288.03125</c:v>
                </c:pt>
                <c:pt idx="17118">
                  <c:v>43288.052083333401</c:v>
                </c:pt>
                <c:pt idx="17119">
                  <c:v>43288.072916666599</c:v>
                </c:pt>
                <c:pt idx="17120">
                  <c:v>43288.09375</c:v>
                </c:pt>
                <c:pt idx="17121">
                  <c:v>43288.114583333401</c:v>
                </c:pt>
                <c:pt idx="17122">
                  <c:v>43288.135416666599</c:v>
                </c:pt>
                <c:pt idx="17123">
                  <c:v>43288.15625</c:v>
                </c:pt>
                <c:pt idx="17124">
                  <c:v>43288.177083333401</c:v>
                </c:pt>
                <c:pt idx="17125">
                  <c:v>43288.197916666599</c:v>
                </c:pt>
                <c:pt idx="17126">
                  <c:v>43288.21875</c:v>
                </c:pt>
                <c:pt idx="17127">
                  <c:v>43288.239583333401</c:v>
                </c:pt>
                <c:pt idx="17128">
                  <c:v>43288.260416666599</c:v>
                </c:pt>
                <c:pt idx="17129">
                  <c:v>43288.28125</c:v>
                </c:pt>
                <c:pt idx="17130">
                  <c:v>43288.302083333401</c:v>
                </c:pt>
                <c:pt idx="17131">
                  <c:v>43288.322916666599</c:v>
                </c:pt>
                <c:pt idx="17132">
                  <c:v>43288.34375</c:v>
                </c:pt>
                <c:pt idx="17133">
                  <c:v>43288.364583333401</c:v>
                </c:pt>
                <c:pt idx="17134">
                  <c:v>43288.385416666599</c:v>
                </c:pt>
                <c:pt idx="17135">
                  <c:v>43288.40625</c:v>
                </c:pt>
                <c:pt idx="17136">
                  <c:v>43288.427083333401</c:v>
                </c:pt>
                <c:pt idx="17137">
                  <c:v>43288.447916666599</c:v>
                </c:pt>
                <c:pt idx="17138">
                  <c:v>43288.46875</c:v>
                </c:pt>
                <c:pt idx="17139">
                  <c:v>43288.489583333401</c:v>
                </c:pt>
                <c:pt idx="17140">
                  <c:v>43288.510416666599</c:v>
                </c:pt>
                <c:pt idx="17141">
                  <c:v>43288.53125</c:v>
                </c:pt>
                <c:pt idx="17142">
                  <c:v>43288.552083333401</c:v>
                </c:pt>
                <c:pt idx="17143">
                  <c:v>43288.572916666599</c:v>
                </c:pt>
                <c:pt idx="17144">
                  <c:v>43288.59375</c:v>
                </c:pt>
                <c:pt idx="17145">
                  <c:v>43288.614583333401</c:v>
                </c:pt>
                <c:pt idx="17146">
                  <c:v>43288.635416666599</c:v>
                </c:pt>
                <c:pt idx="17147">
                  <c:v>43288.65625</c:v>
                </c:pt>
                <c:pt idx="17148">
                  <c:v>43288.677083333401</c:v>
                </c:pt>
                <c:pt idx="17149">
                  <c:v>43288.697916666599</c:v>
                </c:pt>
                <c:pt idx="17150">
                  <c:v>43288.71875</c:v>
                </c:pt>
                <c:pt idx="17151">
                  <c:v>43288.739583333401</c:v>
                </c:pt>
                <c:pt idx="17152">
                  <c:v>43288.760416666599</c:v>
                </c:pt>
                <c:pt idx="17153">
                  <c:v>43288.78125</c:v>
                </c:pt>
                <c:pt idx="17154">
                  <c:v>43288.802083333401</c:v>
                </c:pt>
                <c:pt idx="17155">
                  <c:v>43288.822916666599</c:v>
                </c:pt>
                <c:pt idx="17156">
                  <c:v>43288.84375</c:v>
                </c:pt>
                <c:pt idx="17157">
                  <c:v>43288.864583333401</c:v>
                </c:pt>
                <c:pt idx="17158">
                  <c:v>43288.885416666599</c:v>
                </c:pt>
                <c:pt idx="17159">
                  <c:v>43288.90625</c:v>
                </c:pt>
                <c:pt idx="17160">
                  <c:v>43288.927083333401</c:v>
                </c:pt>
                <c:pt idx="17161">
                  <c:v>43288.947916666599</c:v>
                </c:pt>
                <c:pt idx="17162">
                  <c:v>43288.96875</c:v>
                </c:pt>
                <c:pt idx="17163">
                  <c:v>43288.989583333401</c:v>
                </c:pt>
                <c:pt idx="17164">
                  <c:v>43289.010416666599</c:v>
                </c:pt>
                <c:pt idx="17165">
                  <c:v>43289.03125</c:v>
                </c:pt>
                <c:pt idx="17166">
                  <c:v>43289.052083333401</c:v>
                </c:pt>
                <c:pt idx="17167">
                  <c:v>43289.072916666599</c:v>
                </c:pt>
                <c:pt idx="17168">
                  <c:v>43289.09375</c:v>
                </c:pt>
                <c:pt idx="17169">
                  <c:v>43289.114583333401</c:v>
                </c:pt>
                <c:pt idx="17170">
                  <c:v>43289.135416666599</c:v>
                </c:pt>
                <c:pt idx="17171">
                  <c:v>43289.15625</c:v>
                </c:pt>
                <c:pt idx="17172">
                  <c:v>43289.177083333401</c:v>
                </c:pt>
                <c:pt idx="17173">
                  <c:v>43289.197916666599</c:v>
                </c:pt>
                <c:pt idx="17174">
                  <c:v>43289.21875</c:v>
                </c:pt>
                <c:pt idx="17175">
                  <c:v>43289.239583333401</c:v>
                </c:pt>
                <c:pt idx="17176">
                  <c:v>43289.260416666599</c:v>
                </c:pt>
                <c:pt idx="17177">
                  <c:v>43289.28125</c:v>
                </c:pt>
                <c:pt idx="17178">
                  <c:v>43289.302083333401</c:v>
                </c:pt>
                <c:pt idx="17179">
                  <c:v>43289.322916666599</c:v>
                </c:pt>
                <c:pt idx="17180">
                  <c:v>43289.34375</c:v>
                </c:pt>
                <c:pt idx="17181">
                  <c:v>43289.364583333401</c:v>
                </c:pt>
                <c:pt idx="17182">
                  <c:v>43289.385416666599</c:v>
                </c:pt>
                <c:pt idx="17183">
                  <c:v>43289.40625</c:v>
                </c:pt>
                <c:pt idx="17184">
                  <c:v>43289.427083333401</c:v>
                </c:pt>
                <c:pt idx="17185">
                  <c:v>43289.447916666599</c:v>
                </c:pt>
                <c:pt idx="17186">
                  <c:v>43289.46875</c:v>
                </c:pt>
                <c:pt idx="17187">
                  <c:v>43289.489583333401</c:v>
                </c:pt>
                <c:pt idx="17188">
                  <c:v>43289.510416666599</c:v>
                </c:pt>
                <c:pt idx="17189">
                  <c:v>43289.53125</c:v>
                </c:pt>
                <c:pt idx="17190">
                  <c:v>43289.552083333401</c:v>
                </c:pt>
                <c:pt idx="17191">
                  <c:v>43289.572916666599</c:v>
                </c:pt>
                <c:pt idx="17192">
                  <c:v>43289.59375</c:v>
                </c:pt>
                <c:pt idx="17193">
                  <c:v>43289.614583333401</c:v>
                </c:pt>
                <c:pt idx="17194">
                  <c:v>43289.635416666599</c:v>
                </c:pt>
                <c:pt idx="17195">
                  <c:v>43289.65625</c:v>
                </c:pt>
                <c:pt idx="17196">
                  <c:v>43289.677083333401</c:v>
                </c:pt>
                <c:pt idx="17197">
                  <c:v>43289.697916666599</c:v>
                </c:pt>
                <c:pt idx="17198">
                  <c:v>43289.71875</c:v>
                </c:pt>
                <c:pt idx="17199">
                  <c:v>43289.739583333401</c:v>
                </c:pt>
                <c:pt idx="17200">
                  <c:v>43289.760416666599</c:v>
                </c:pt>
                <c:pt idx="17201">
                  <c:v>43289.78125</c:v>
                </c:pt>
                <c:pt idx="17202">
                  <c:v>43289.802083333401</c:v>
                </c:pt>
                <c:pt idx="17203">
                  <c:v>43289.822916666599</c:v>
                </c:pt>
                <c:pt idx="17204">
                  <c:v>43289.84375</c:v>
                </c:pt>
                <c:pt idx="17205">
                  <c:v>43289.864583333401</c:v>
                </c:pt>
                <c:pt idx="17206">
                  <c:v>43289.885416666599</c:v>
                </c:pt>
                <c:pt idx="17207">
                  <c:v>43289.90625</c:v>
                </c:pt>
                <c:pt idx="17208">
                  <c:v>43289.927083333401</c:v>
                </c:pt>
                <c:pt idx="17209">
                  <c:v>43289.947916666599</c:v>
                </c:pt>
                <c:pt idx="17210">
                  <c:v>43289.96875</c:v>
                </c:pt>
                <c:pt idx="17211">
                  <c:v>43289.989583333401</c:v>
                </c:pt>
                <c:pt idx="17212">
                  <c:v>43290.010416666599</c:v>
                </c:pt>
                <c:pt idx="17213">
                  <c:v>43290.03125</c:v>
                </c:pt>
                <c:pt idx="17214">
                  <c:v>43290.052083333401</c:v>
                </c:pt>
                <c:pt idx="17215">
                  <c:v>43290.072916666599</c:v>
                </c:pt>
                <c:pt idx="17216">
                  <c:v>43290.09375</c:v>
                </c:pt>
                <c:pt idx="17217">
                  <c:v>43290.114583333401</c:v>
                </c:pt>
                <c:pt idx="17218">
                  <c:v>43290.135416666599</c:v>
                </c:pt>
                <c:pt idx="17219">
                  <c:v>43290.15625</c:v>
                </c:pt>
                <c:pt idx="17220">
                  <c:v>43290.177083333401</c:v>
                </c:pt>
                <c:pt idx="17221">
                  <c:v>43290.197916666599</c:v>
                </c:pt>
                <c:pt idx="17222">
                  <c:v>43290.21875</c:v>
                </c:pt>
                <c:pt idx="17223">
                  <c:v>43290.239583333401</c:v>
                </c:pt>
                <c:pt idx="17224">
                  <c:v>43290.260416666599</c:v>
                </c:pt>
                <c:pt idx="17225">
                  <c:v>43290.28125</c:v>
                </c:pt>
                <c:pt idx="17226">
                  <c:v>43290.302083333401</c:v>
                </c:pt>
                <c:pt idx="17227">
                  <c:v>43290.322916666599</c:v>
                </c:pt>
                <c:pt idx="17228">
                  <c:v>43290.34375</c:v>
                </c:pt>
                <c:pt idx="17229">
                  <c:v>43290.364583333401</c:v>
                </c:pt>
                <c:pt idx="17230">
                  <c:v>43290.385416666599</c:v>
                </c:pt>
                <c:pt idx="17231">
                  <c:v>43290.40625</c:v>
                </c:pt>
                <c:pt idx="17232">
                  <c:v>43290.427083333401</c:v>
                </c:pt>
                <c:pt idx="17233">
                  <c:v>43290.447916666599</c:v>
                </c:pt>
                <c:pt idx="17234">
                  <c:v>43290.46875</c:v>
                </c:pt>
                <c:pt idx="17235">
                  <c:v>43290.489583333401</c:v>
                </c:pt>
                <c:pt idx="17236">
                  <c:v>43290.510416666599</c:v>
                </c:pt>
                <c:pt idx="17237">
                  <c:v>43290.53125</c:v>
                </c:pt>
                <c:pt idx="17238">
                  <c:v>43290.552083333401</c:v>
                </c:pt>
                <c:pt idx="17239">
                  <c:v>43290.572916666599</c:v>
                </c:pt>
                <c:pt idx="17240">
                  <c:v>43290.59375</c:v>
                </c:pt>
                <c:pt idx="17241">
                  <c:v>43290.614583333401</c:v>
                </c:pt>
                <c:pt idx="17242">
                  <c:v>43290.635416666599</c:v>
                </c:pt>
                <c:pt idx="17243">
                  <c:v>43290.65625</c:v>
                </c:pt>
                <c:pt idx="17244">
                  <c:v>43290.677083333401</c:v>
                </c:pt>
                <c:pt idx="17245">
                  <c:v>43290.697916666599</c:v>
                </c:pt>
                <c:pt idx="17246">
                  <c:v>43290.71875</c:v>
                </c:pt>
                <c:pt idx="17247">
                  <c:v>43290.739583333401</c:v>
                </c:pt>
                <c:pt idx="17248">
                  <c:v>43290.760416666599</c:v>
                </c:pt>
                <c:pt idx="17249">
                  <c:v>43290.78125</c:v>
                </c:pt>
                <c:pt idx="17250">
                  <c:v>43290.802083333401</c:v>
                </c:pt>
                <c:pt idx="17251">
                  <c:v>43290.822916666599</c:v>
                </c:pt>
                <c:pt idx="17252">
                  <c:v>43290.84375</c:v>
                </c:pt>
                <c:pt idx="17253">
                  <c:v>43290.864583333401</c:v>
                </c:pt>
                <c:pt idx="17254">
                  <c:v>43290.885416666599</c:v>
                </c:pt>
                <c:pt idx="17255">
                  <c:v>43290.90625</c:v>
                </c:pt>
                <c:pt idx="17256">
                  <c:v>43290.927083333401</c:v>
                </c:pt>
                <c:pt idx="17257">
                  <c:v>43290.947916666599</c:v>
                </c:pt>
                <c:pt idx="17258">
                  <c:v>43290.96875</c:v>
                </c:pt>
                <c:pt idx="17259">
                  <c:v>43290.989583333401</c:v>
                </c:pt>
                <c:pt idx="17260">
                  <c:v>43291.010416666599</c:v>
                </c:pt>
                <c:pt idx="17261">
                  <c:v>43291.03125</c:v>
                </c:pt>
                <c:pt idx="17262">
                  <c:v>43291.052083333401</c:v>
                </c:pt>
                <c:pt idx="17263">
                  <c:v>43291.072916666599</c:v>
                </c:pt>
                <c:pt idx="17264">
                  <c:v>43291.09375</c:v>
                </c:pt>
                <c:pt idx="17265">
                  <c:v>43291.114583333401</c:v>
                </c:pt>
                <c:pt idx="17266">
                  <c:v>43291.135416666599</c:v>
                </c:pt>
                <c:pt idx="17267">
                  <c:v>43291.15625</c:v>
                </c:pt>
                <c:pt idx="17268">
                  <c:v>43291.177083333401</c:v>
                </c:pt>
                <c:pt idx="17269">
                  <c:v>43291.197916666599</c:v>
                </c:pt>
                <c:pt idx="17270">
                  <c:v>43291.21875</c:v>
                </c:pt>
                <c:pt idx="17271">
                  <c:v>43291.239583333401</c:v>
                </c:pt>
                <c:pt idx="17272">
                  <c:v>43291.260416666599</c:v>
                </c:pt>
                <c:pt idx="17273">
                  <c:v>43291.28125</c:v>
                </c:pt>
                <c:pt idx="17274">
                  <c:v>43291.302083333401</c:v>
                </c:pt>
                <c:pt idx="17275">
                  <c:v>43291.322916666599</c:v>
                </c:pt>
                <c:pt idx="17276">
                  <c:v>43291.34375</c:v>
                </c:pt>
                <c:pt idx="17277">
                  <c:v>43291.364583333401</c:v>
                </c:pt>
                <c:pt idx="17278">
                  <c:v>43291.385416666599</c:v>
                </c:pt>
                <c:pt idx="17279">
                  <c:v>43291.40625</c:v>
                </c:pt>
                <c:pt idx="17280">
                  <c:v>43291.427083333401</c:v>
                </c:pt>
                <c:pt idx="17281">
                  <c:v>43291.447916666599</c:v>
                </c:pt>
                <c:pt idx="17282">
                  <c:v>43291.46875</c:v>
                </c:pt>
                <c:pt idx="17283">
                  <c:v>43291.489583333401</c:v>
                </c:pt>
                <c:pt idx="17284">
                  <c:v>43291.510416666599</c:v>
                </c:pt>
                <c:pt idx="17285">
                  <c:v>43291.53125</c:v>
                </c:pt>
                <c:pt idx="17286">
                  <c:v>43291.552083333401</c:v>
                </c:pt>
                <c:pt idx="17287">
                  <c:v>43291.572916666599</c:v>
                </c:pt>
                <c:pt idx="17288">
                  <c:v>43291.59375</c:v>
                </c:pt>
                <c:pt idx="17289">
                  <c:v>43291.614583333401</c:v>
                </c:pt>
                <c:pt idx="17290">
                  <c:v>43291.635416666599</c:v>
                </c:pt>
                <c:pt idx="17291">
                  <c:v>43291.65625</c:v>
                </c:pt>
                <c:pt idx="17292">
                  <c:v>43291.677083333401</c:v>
                </c:pt>
                <c:pt idx="17293">
                  <c:v>43291.697916666599</c:v>
                </c:pt>
                <c:pt idx="17294">
                  <c:v>43291.71875</c:v>
                </c:pt>
                <c:pt idx="17295">
                  <c:v>43291.739583333401</c:v>
                </c:pt>
                <c:pt idx="17296">
                  <c:v>43291.760416666599</c:v>
                </c:pt>
                <c:pt idx="17297">
                  <c:v>43291.78125</c:v>
                </c:pt>
                <c:pt idx="17298">
                  <c:v>43291.802083333401</c:v>
                </c:pt>
                <c:pt idx="17299">
                  <c:v>43291.822916666599</c:v>
                </c:pt>
                <c:pt idx="17300">
                  <c:v>43291.84375</c:v>
                </c:pt>
                <c:pt idx="17301">
                  <c:v>43291.864583333401</c:v>
                </c:pt>
                <c:pt idx="17302">
                  <c:v>43291.885416666599</c:v>
                </c:pt>
                <c:pt idx="17303">
                  <c:v>43291.90625</c:v>
                </c:pt>
                <c:pt idx="17304">
                  <c:v>43291.927083333401</c:v>
                </c:pt>
                <c:pt idx="17305">
                  <c:v>43291.947916666599</c:v>
                </c:pt>
                <c:pt idx="17306">
                  <c:v>43291.96875</c:v>
                </c:pt>
                <c:pt idx="17307">
                  <c:v>43291.989583333401</c:v>
                </c:pt>
                <c:pt idx="17308">
                  <c:v>43292.010416666599</c:v>
                </c:pt>
                <c:pt idx="17309">
                  <c:v>43292.03125</c:v>
                </c:pt>
                <c:pt idx="17310">
                  <c:v>43292.052083333401</c:v>
                </c:pt>
                <c:pt idx="17311">
                  <c:v>43292.072916666599</c:v>
                </c:pt>
                <c:pt idx="17312">
                  <c:v>43292.09375</c:v>
                </c:pt>
                <c:pt idx="17313">
                  <c:v>43292.114583333401</c:v>
                </c:pt>
                <c:pt idx="17314">
                  <c:v>43292.135416666599</c:v>
                </c:pt>
                <c:pt idx="17315">
                  <c:v>43292.15625</c:v>
                </c:pt>
                <c:pt idx="17316">
                  <c:v>43292.177083333401</c:v>
                </c:pt>
                <c:pt idx="17317">
                  <c:v>43292.197916666599</c:v>
                </c:pt>
                <c:pt idx="17318">
                  <c:v>43292.21875</c:v>
                </c:pt>
                <c:pt idx="17319">
                  <c:v>43292.239583333401</c:v>
                </c:pt>
                <c:pt idx="17320">
                  <c:v>43292.260416666599</c:v>
                </c:pt>
                <c:pt idx="17321">
                  <c:v>43292.28125</c:v>
                </c:pt>
                <c:pt idx="17322">
                  <c:v>43292.302083333401</c:v>
                </c:pt>
                <c:pt idx="17323">
                  <c:v>43292.322916666599</c:v>
                </c:pt>
                <c:pt idx="17324">
                  <c:v>43292.34375</c:v>
                </c:pt>
                <c:pt idx="17325">
                  <c:v>43292.364583333401</c:v>
                </c:pt>
                <c:pt idx="17326">
                  <c:v>43292.385416666599</c:v>
                </c:pt>
                <c:pt idx="17327">
                  <c:v>43292.40625</c:v>
                </c:pt>
                <c:pt idx="17328">
                  <c:v>43292.427083333401</c:v>
                </c:pt>
                <c:pt idx="17329">
                  <c:v>43292.447916666599</c:v>
                </c:pt>
                <c:pt idx="17330">
                  <c:v>43292.46875</c:v>
                </c:pt>
                <c:pt idx="17331">
                  <c:v>43292.489583333401</c:v>
                </c:pt>
                <c:pt idx="17332">
                  <c:v>43292.510416666599</c:v>
                </c:pt>
                <c:pt idx="17333">
                  <c:v>43292.53125</c:v>
                </c:pt>
                <c:pt idx="17334">
                  <c:v>43292.552083333401</c:v>
                </c:pt>
                <c:pt idx="17335">
                  <c:v>43292.572916666599</c:v>
                </c:pt>
                <c:pt idx="17336">
                  <c:v>43292.59375</c:v>
                </c:pt>
                <c:pt idx="17337">
                  <c:v>43292.614583333401</c:v>
                </c:pt>
                <c:pt idx="17338">
                  <c:v>43292.635416666599</c:v>
                </c:pt>
                <c:pt idx="17339">
                  <c:v>43292.65625</c:v>
                </c:pt>
                <c:pt idx="17340">
                  <c:v>43292.677083333401</c:v>
                </c:pt>
                <c:pt idx="17341">
                  <c:v>43292.697916666599</c:v>
                </c:pt>
                <c:pt idx="17342">
                  <c:v>43292.71875</c:v>
                </c:pt>
                <c:pt idx="17343">
                  <c:v>43292.739583333401</c:v>
                </c:pt>
                <c:pt idx="17344">
                  <c:v>43292.760416666599</c:v>
                </c:pt>
                <c:pt idx="17345">
                  <c:v>43292.78125</c:v>
                </c:pt>
                <c:pt idx="17346">
                  <c:v>43292.802083333401</c:v>
                </c:pt>
                <c:pt idx="17347">
                  <c:v>43292.822916666599</c:v>
                </c:pt>
                <c:pt idx="17348">
                  <c:v>43292.84375</c:v>
                </c:pt>
                <c:pt idx="17349">
                  <c:v>43292.864583333401</c:v>
                </c:pt>
                <c:pt idx="17350">
                  <c:v>43292.885416666599</c:v>
                </c:pt>
                <c:pt idx="17351">
                  <c:v>43292.90625</c:v>
                </c:pt>
                <c:pt idx="17352">
                  <c:v>43292.927083333401</c:v>
                </c:pt>
                <c:pt idx="17353">
                  <c:v>43292.947916666599</c:v>
                </c:pt>
                <c:pt idx="17354">
                  <c:v>43292.96875</c:v>
                </c:pt>
                <c:pt idx="17355">
                  <c:v>43292.989583333401</c:v>
                </c:pt>
                <c:pt idx="17356">
                  <c:v>43293.010416666599</c:v>
                </c:pt>
                <c:pt idx="17357">
                  <c:v>43293.03125</c:v>
                </c:pt>
                <c:pt idx="17358">
                  <c:v>43293.052083333401</c:v>
                </c:pt>
                <c:pt idx="17359">
                  <c:v>43293.072916666599</c:v>
                </c:pt>
                <c:pt idx="17360">
                  <c:v>43293.09375</c:v>
                </c:pt>
                <c:pt idx="17361">
                  <c:v>43293.114583333401</c:v>
                </c:pt>
                <c:pt idx="17362">
                  <c:v>43293.135416666599</c:v>
                </c:pt>
                <c:pt idx="17363">
                  <c:v>43293.15625</c:v>
                </c:pt>
                <c:pt idx="17364">
                  <c:v>43293.177083333401</c:v>
                </c:pt>
                <c:pt idx="17365">
                  <c:v>43293.197916666599</c:v>
                </c:pt>
                <c:pt idx="17366">
                  <c:v>43293.21875</c:v>
                </c:pt>
                <c:pt idx="17367">
                  <c:v>43293.239583333401</c:v>
                </c:pt>
                <c:pt idx="17368">
                  <c:v>43293.260416666599</c:v>
                </c:pt>
                <c:pt idx="17369">
                  <c:v>43293.28125</c:v>
                </c:pt>
                <c:pt idx="17370">
                  <c:v>43293.302083333401</c:v>
                </c:pt>
                <c:pt idx="17371">
                  <c:v>43293.322916666599</c:v>
                </c:pt>
                <c:pt idx="17372">
                  <c:v>43293.34375</c:v>
                </c:pt>
                <c:pt idx="17373">
                  <c:v>43293.364583333401</c:v>
                </c:pt>
                <c:pt idx="17374">
                  <c:v>43293.385416666599</c:v>
                </c:pt>
                <c:pt idx="17375">
                  <c:v>43293.40625</c:v>
                </c:pt>
                <c:pt idx="17376">
                  <c:v>43293.427083333401</c:v>
                </c:pt>
                <c:pt idx="17377">
                  <c:v>43293.447916666599</c:v>
                </c:pt>
                <c:pt idx="17378">
                  <c:v>43293.46875</c:v>
                </c:pt>
                <c:pt idx="17379">
                  <c:v>43293.489583333401</c:v>
                </c:pt>
                <c:pt idx="17380">
                  <c:v>43293.510416666599</c:v>
                </c:pt>
                <c:pt idx="17381">
                  <c:v>43293.53125</c:v>
                </c:pt>
                <c:pt idx="17382">
                  <c:v>43293.552083333401</c:v>
                </c:pt>
                <c:pt idx="17383">
                  <c:v>43293.572916666599</c:v>
                </c:pt>
                <c:pt idx="17384">
                  <c:v>43293.59375</c:v>
                </c:pt>
                <c:pt idx="17385">
                  <c:v>43293.614583333401</c:v>
                </c:pt>
                <c:pt idx="17386">
                  <c:v>43293.635416666599</c:v>
                </c:pt>
                <c:pt idx="17387">
                  <c:v>43293.65625</c:v>
                </c:pt>
                <c:pt idx="17388">
                  <c:v>43293.677083333401</c:v>
                </c:pt>
                <c:pt idx="17389">
                  <c:v>43293.697916666599</c:v>
                </c:pt>
                <c:pt idx="17390">
                  <c:v>43293.71875</c:v>
                </c:pt>
                <c:pt idx="17391">
                  <c:v>43293.739583333401</c:v>
                </c:pt>
                <c:pt idx="17392">
                  <c:v>43293.760416666599</c:v>
                </c:pt>
                <c:pt idx="17393">
                  <c:v>43293.78125</c:v>
                </c:pt>
                <c:pt idx="17394">
                  <c:v>43293.802083333401</c:v>
                </c:pt>
                <c:pt idx="17395">
                  <c:v>43293.822916666599</c:v>
                </c:pt>
                <c:pt idx="17396">
                  <c:v>43293.84375</c:v>
                </c:pt>
                <c:pt idx="17397">
                  <c:v>43293.864583333401</c:v>
                </c:pt>
                <c:pt idx="17398">
                  <c:v>43293.885416666599</c:v>
                </c:pt>
                <c:pt idx="17399">
                  <c:v>43293.90625</c:v>
                </c:pt>
                <c:pt idx="17400">
                  <c:v>43293.927083333401</c:v>
                </c:pt>
                <c:pt idx="17401">
                  <c:v>43293.947916666599</c:v>
                </c:pt>
                <c:pt idx="17402">
                  <c:v>43293.96875</c:v>
                </c:pt>
                <c:pt idx="17403">
                  <c:v>43293.989583333401</c:v>
                </c:pt>
                <c:pt idx="17404">
                  <c:v>43294.010416666599</c:v>
                </c:pt>
                <c:pt idx="17405">
                  <c:v>43294.03125</c:v>
                </c:pt>
                <c:pt idx="17406">
                  <c:v>43294.052083333401</c:v>
                </c:pt>
                <c:pt idx="17407">
                  <c:v>43294.072916666599</c:v>
                </c:pt>
                <c:pt idx="17408">
                  <c:v>43294.09375</c:v>
                </c:pt>
                <c:pt idx="17409">
                  <c:v>43294.114583333401</c:v>
                </c:pt>
                <c:pt idx="17410">
                  <c:v>43294.135416666599</c:v>
                </c:pt>
                <c:pt idx="17411">
                  <c:v>43294.15625</c:v>
                </c:pt>
                <c:pt idx="17412">
                  <c:v>43294.177083333401</c:v>
                </c:pt>
                <c:pt idx="17413">
                  <c:v>43294.197916666599</c:v>
                </c:pt>
                <c:pt idx="17414">
                  <c:v>43294.21875</c:v>
                </c:pt>
                <c:pt idx="17415">
                  <c:v>43294.239583333401</c:v>
                </c:pt>
                <c:pt idx="17416">
                  <c:v>43294.260416666599</c:v>
                </c:pt>
                <c:pt idx="17417">
                  <c:v>43294.28125</c:v>
                </c:pt>
                <c:pt idx="17418">
                  <c:v>43294.302083333401</c:v>
                </c:pt>
                <c:pt idx="17419">
                  <c:v>43294.322916666599</c:v>
                </c:pt>
                <c:pt idx="17420">
                  <c:v>43294.34375</c:v>
                </c:pt>
                <c:pt idx="17421">
                  <c:v>43294.364583333401</c:v>
                </c:pt>
                <c:pt idx="17422">
                  <c:v>43294.385416666599</c:v>
                </c:pt>
                <c:pt idx="17423">
                  <c:v>43294.40625</c:v>
                </c:pt>
                <c:pt idx="17424">
                  <c:v>43294.427083333401</c:v>
                </c:pt>
                <c:pt idx="17425">
                  <c:v>43294.447916666599</c:v>
                </c:pt>
                <c:pt idx="17426">
                  <c:v>43294.46875</c:v>
                </c:pt>
                <c:pt idx="17427">
                  <c:v>43294.489583333401</c:v>
                </c:pt>
                <c:pt idx="17428">
                  <c:v>43294.510416666599</c:v>
                </c:pt>
                <c:pt idx="17429">
                  <c:v>43294.53125</c:v>
                </c:pt>
                <c:pt idx="17430">
                  <c:v>43294.552083333401</c:v>
                </c:pt>
                <c:pt idx="17431">
                  <c:v>43294.572916666599</c:v>
                </c:pt>
                <c:pt idx="17432">
                  <c:v>43294.59375</c:v>
                </c:pt>
                <c:pt idx="17433">
                  <c:v>43294.614583333401</c:v>
                </c:pt>
                <c:pt idx="17434">
                  <c:v>43294.635416666599</c:v>
                </c:pt>
                <c:pt idx="17435">
                  <c:v>43294.65625</c:v>
                </c:pt>
                <c:pt idx="17436">
                  <c:v>43294.677083333401</c:v>
                </c:pt>
                <c:pt idx="17437">
                  <c:v>43294.697916666599</c:v>
                </c:pt>
                <c:pt idx="17438">
                  <c:v>43294.71875</c:v>
                </c:pt>
                <c:pt idx="17439">
                  <c:v>43294.739583333401</c:v>
                </c:pt>
                <c:pt idx="17440">
                  <c:v>43294.760416666599</c:v>
                </c:pt>
                <c:pt idx="17441">
                  <c:v>43294.78125</c:v>
                </c:pt>
                <c:pt idx="17442">
                  <c:v>43294.802083333401</c:v>
                </c:pt>
                <c:pt idx="17443">
                  <c:v>43294.822916666599</c:v>
                </c:pt>
                <c:pt idx="17444">
                  <c:v>43294.84375</c:v>
                </c:pt>
                <c:pt idx="17445">
                  <c:v>43294.864583333401</c:v>
                </c:pt>
                <c:pt idx="17446">
                  <c:v>43294.885416666599</c:v>
                </c:pt>
                <c:pt idx="17447">
                  <c:v>43294.90625</c:v>
                </c:pt>
                <c:pt idx="17448">
                  <c:v>43294.927083333401</c:v>
                </c:pt>
                <c:pt idx="17449">
                  <c:v>43294.947916666599</c:v>
                </c:pt>
                <c:pt idx="17450">
                  <c:v>43294.96875</c:v>
                </c:pt>
                <c:pt idx="17451">
                  <c:v>43294.989583333401</c:v>
                </c:pt>
                <c:pt idx="17452">
                  <c:v>43295.010416666599</c:v>
                </c:pt>
                <c:pt idx="17453">
                  <c:v>43295.03125</c:v>
                </c:pt>
                <c:pt idx="17454">
                  <c:v>43295.052083333401</c:v>
                </c:pt>
                <c:pt idx="17455">
                  <c:v>43295.072916666599</c:v>
                </c:pt>
                <c:pt idx="17456">
                  <c:v>43295.09375</c:v>
                </c:pt>
                <c:pt idx="17457">
                  <c:v>43295.114583333401</c:v>
                </c:pt>
                <c:pt idx="17458">
                  <c:v>43295.135416666599</c:v>
                </c:pt>
                <c:pt idx="17459">
                  <c:v>43295.15625</c:v>
                </c:pt>
                <c:pt idx="17460">
                  <c:v>43295.177083333401</c:v>
                </c:pt>
                <c:pt idx="17461">
                  <c:v>43295.197916666599</c:v>
                </c:pt>
                <c:pt idx="17462">
                  <c:v>43295.21875</c:v>
                </c:pt>
                <c:pt idx="17463">
                  <c:v>43295.239583333401</c:v>
                </c:pt>
                <c:pt idx="17464">
                  <c:v>43295.260416666599</c:v>
                </c:pt>
                <c:pt idx="17465">
                  <c:v>43295.28125</c:v>
                </c:pt>
                <c:pt idx="17466">
                  <c:v>43295.302083333401</c:v>
                </c:pt>
                <c:pt idx="17467">
                  <c:v>43295.322916666599</c:v>
                </c:pt>
                <c:pt idx="17468">
                  <c:v>43295.34375</c:v>
                </c:pt>
                <c:pt idx="17469">
                  <c:v>43295.364583333401</c:v>
                </c:pt>
                <c:pt idx="17470">
                  <c:v>43295.385416666599</c:v>
                </c:pt>
                <c:pt idx="17471">
                  <c:v>43295.40625</c:v>
                </c:pt>
                <c:pt idx="17472">
                  <c:v>43295.427083333401</c:v>
                </c:pt>
                <c:pt idx="17473">
                  <c:v>43295.447916666599</c:v>
                </c:pt>
                <c:pt idx="17474">
                  <c:v>43295.46875</c:v>
                </c:pt>
                <c:pt idx="17475">
                  <c:v>43295.489583333401</c:v>
                </c:pt>
                <c:pt idx="17476">
                  <c:v>43295.510416666599</c:v>
                </c:pt>
                <c:pt idx="17477">
                  <c:v>43295.53125</c:v>
                </c:pt>
                <c:pt idx="17478">
                  <c:v>43295.552083333401</c:v>
                </c:pt>
                <c:pt idx="17479">
                  <c:v>43295.572916666599</c:v>
                </c:pt>
                <c:pt idx="17480">
                  <c:v>43295.59375</c:v>
                </c:pt>
                <c:pt idx="17481">
                  <c:v>43295.614583333401</c:v>
                </c:pt>
                <c:pt idx="17482">
                  <c:v>43295.635416666599</c:v>
                </c:pt>
                <c:pt idx="17483">
                  <c:v>43295.65625</c:v>
                </c:pt>
                <c:pt idx="17484">
                  <c:v>43295.677083333401</c:v>
                </c:pt>
                <c:pt idx="17485">
                  <c:v>43295.697916666599</c:v>
                </c:pt>
                <c:pt idx="17486">
                  <c:v>43295.71875</c:v>
                </c:pt>
                <c:pt idx="17487">
                  <c:v>43295.739583333401</c:v>
                </c:pt>
                <c:pt idx="17488">
                  <c:v>43295.760416666599</c:v>
                </c:pt>
                <c:pt idx="17489">
                  <c:v>43295.78125</c:v>
                </c:pt>
                <c:pt idx="17490">
                  <c:v>43295.802083333401</c:v>
                </c:pt>
                <c:pt idx="17491">
                  <c:v>43295.822916666599</c:v>
                </c:pt>
                <c:pt idx="17492">
                  <c:v>43295.84375</c:v>
                </c:pt>
                <c:pt idx="17493">
                  <c:v>43295.864583333401</c:v>
                </c:pt>
                <c:pt idx="17494">
                  <c:v>43295.885416666599</c:v>
                </c:pt>
                <c:pt idx="17495">
                  <c:v>43295.90625</c:v>
                </c:pt>
                <c:pt idx="17496">
                  <c:v>43295.927083333401</c:v>
                </c:pt>
                <c:pt idx="17497">
                  <c:v>43295.947916666599</c:v>
                </c:pt>
                <c:pt idx="17498">
                  <c:v>43295.96875</c:v>
                </c:pt>
                <c:pt idx="17499">
                  <c:v>43295.989583333401</c:v>
                </c:pt>
                <c:pt idx="17500">
                  <c:v>43296.010416666599</c:v>
                </c:pt>
                <c:pt idx="17501">
                  <c:v>43296.03125</c:v>
                </c:pt>
                <c:pt idx="17502">
                  <c:v>43296.052083333401</c:v>
                </c:pt>
                <c:pt idx="17503">
                  <c:v>43296.072916666599</c:v>
                </c:pt>
                <c:pt idx="17504">
                  <c:v>43296.09375</c:v>
                </c:pt>
                <c:pt idx="17505">
                  <c:v>43296.114583333401</c:v>
                </c:pt>
                <c:pt idx="17506">
                  <c:v>43296.135416666599</c:v>
                </c:pt>
                <c:pt idx="17507">
                  <c:v>43296.15625</c:v>
                </c:pt>
                <c:pt idx="17508">
                  <c:v>43296.177083333401</c:v>
                </c:pt>
                <c:pt idx="17509">
                  <c:v>43296.197916666599</c:v>
                </c:pt>
                <c:pt idx="17510">
                  <c:v>43296.21875</c:v>
                </c:pt>
                <c:pt idx="17511">
                  <c:v>43296.239583333401</c:v>
                </c:pt>
                <c:pt idx="17512">
                  <c:v>43296.260416666599</c:v>
                </c:pt>
                <c:pt idx="17513">
                  <c:v>43296.28125</c:v>
                </c:pt>
                <c:pt idx="17514">
                  <c:v>43296.302083333401</c:v>
                </c:pt>
                <c:pt idx="17515">
                  <c:v>43296.322916666599</c:v>
                </c:pt>
                <c:pt idx="17516">
                  <c:v>43296.34375</c:v>
                </c:pt>
                <c:pt idx="17517">
                  <c:v>43296.364583333401</c:v>
                </c:pt>
                <c:pt idx="17518">
                  <c:v>43296.385416666599</c:v>
                </c:pt>
                <c:pt idx="17519">
                  <c:v>43296.40625</c:v>
                </c:pt>
                <c:pt idx="17520">
                  <c:v>43296.427083333401</c:v>
                </c:pt>
                <c:pt idx="17521">
                  <c:v>43296.447916666599</c:v>
                </c:pt>
                <c:pt idx="17522">
                  <c:v>43296.46875</c:v>
                </c:pt>
                <c:pt idx="17523">
                  <c:v>43296.489583333401</c:v>
                </c:pt>
                <c:pt idx="17524">
                  <c:v>43296.510416666599</c:v>
                </c:pt>
                <c:pt idx="17525">
                  <c:v>43296.53125</c:v>
                </c:pt>
                <c:pt idx="17526">
                  <c:v>43296.552083333401</c:v>
                </c:pt>
                <c:pt idx="17527">
                  <c:v>43296.572916666599</c:v>
                </c:pt>
                <c:pt idx="17528">
                  <c:v>43296.59375</c:v>
                </c:pt>
                <c:pt idx="17529">
                  <c:v>43296.614583333401</c:v>
                </c:pt>
                <c:pt idx="17530">
                  <c:v>43296.635416666599</c:v>
                </c:pt>
                <c:pt idx="17531">
                  <c:v>43296.65625</c:v>
                </c:pt>
                <c:pt idx="17532">
                  <c:v>43296.677083333401</c:v>
                </c:pt>
                <c:pt idx="17533">
                  <c:v>43296.697916666599</c:v>
                </c:pt>
                <c:pt idx="17534">
                  <c:v>43296.71875</c:v>
                </c:pt>
                <c:pt idx="17535">
                  <c:v>43296.739583333401</c:v>
                </c:pt>
                <c:pt idx="17536">
                  <c:v>43296.760416666599</c:v>
                </c:pt>
                <c:pt idx="17537">
                  <c:v>43296.78125</c:v>
                </c:pt>
                <c:pt idx="17538">
                  <c:v>43296.802083333401</c:v>
                </c:pt>
                <c:pt idx="17539">
                  <c:v>43296.822916666599</c:v>
                </c:pt>
                <c:pt idx="17540">
                  <c:v>43296.84375</c:v>
                </c:pt>
                <c:pt idx="17541">
                  <c:v>43296.864583333401</c:v>
                </c:pt>
                <c:pt idx="17542">
                  <c:v>43296.885416666599</c:v>
                </c:pt>
                <c:pt idx="17543">
                  <c:v>43296.90625</c:v>
                </c:pt>
                <c:pt idx="17544">
                  <c:v>43296.927083333401</c:v>
                </c:pt>
                <c:pt idx="17545">
                  <c:v>43296.947916666599</c:v>
                </c:pt>
                <c:pt idx="17546">
                  <c:v>43296.96875</c:v>
                </c:pt>
                <c:pt idx="17547">
                  <c:v>43296.989583333401</c:v>
                </c:pt>
                <c:pt idx="17548">
                  <c:v>43297.010416666599</c:v>
                </c:pt>
                <c:pt idx="17549">
                  <c:v>43297.03125</c:v>
                </c:pt>
                <c:pt idx="17550">
                  <c:v>43297.052083333401</c:v>
                </c:pt>
                <c:pt idx="17551">
                  <c:v>43297.072916666599</c:v>
                </c:pt>
                <c:pt idx="17552">
                  <c:v>43297.09375</c:v>
                </c:pt>
                <c:pt idx="17553">
                  <c:v>43297.114583333401</c:v>
                </c:pt>
                <c:pt idx="17554">
                  <c:v>43297.135416666599</c:v>
                </c:pt>
                <c:pt idx="17555">
                  <c:v>43297.15625</c:v>
                </c:pt>
                <c:pt idx="17556">
                  <c:v>43297.177083333401</c:v>
                </c:pt>
                <c:pt idx="17557">
                  <c:v>43297.197916666599</c:v>
                </c:pt>
                <c:pt idx="17558">
                  <c:v>43297.21875</c:v>
                </c:pt>
                <c:pt idx="17559">
                  <c:v>43297.239583333401</c:v>
                </c:pt>
                <c:pt idx="17560">
                  <c:v>43297.260416666599</c:v>
                </c:pt>
                <c:pt idx="17561">
                  <c:v>43297.28125</c:v>
                </c:pt>
                <c:pt idx="17562">
                  <c:v>43297.302083333401</c:v>
                </c:pt>
                <c:pt idx="17563">
                  <c:v>43297.322916666599</c:v>
                </c:pt>
                <c:pt idx="17564">
                  <c:v>43297.34375</c:v>
                </c:pt>
                <c:pt idx="17565">
                  <c:v>43297.364583333401</c:v>
                </c:pt>
                <c:pt idx="17566">
                  <c:v>43297.385416666599</c:v>
                </c:pt>
                <c:pt idx="17567">
                  <c:v>43297.40625</c:v>
                </c:pt>
                <c:pt idx="17568">
                  <c:v>43297.427083333401</c:v>
                </c:pt>
                <c:pt idx="17569">
                  <c:v>43297.447916666599</c:v>
                </c:pt>
                <c:pt idx="17570">
                  <c:v>43297.46875</c:v>
                </c:pt>
                <c:pt idx="17571">
                  <c:v>43297.489583333401</c:v>
                </c:pt>
                <c:pt idx="17572">
                  <c:v>43297.510416666599</c:v>
                </c:pt>
                <c:pt idx="17573">
                  <c:v>43297.53125</c:v>
                </c:pt>
                <c:pt idx="17574">
                  <c:v>43297.552083333401</c:v>
                </c:pt>
                <c:pt idx="17575">
                  <c:v>43297.572916666599</c:v>
                </c:pt>
                <c:pt idx="17576">
                  <c:v>43297.59375</c:v>
                </c:pt>
                <c:pt idx="17577">
                  <c:v>43297.614583333401</c:v>
                </c:pt>
                <c:pt idx="17578">
                  <c:v>43297.635416666599</c:v>
                </c:pt>
                <c:pt idx="17579">
                  <c:v>43297.65625</c:v>
                </c:pt>
                <c:pt idx="17580">
                  <c:v>43297.677083333401</c:v>
                </c:pt>
                <c:pt idx="17581">
                  <c:v>43297.697916666599</c:v>
                </c:pt>
                <c:pt idx="17582">
                  <c:v>43297.71875</c:v>
                </c:pt>
                <c:pt idx="17583">
                  <c:v>43297.739583333401</c:v>
                </c:pt>
                <c:pt idx="17584">
                  <c:v>43297.760416666599</c:v>
                </c:pt>
                <c:pt idx="17585">
                  <c:v>43297.78125</c:v>
                </c:pt>
                <c:pt idx="17586">
                  <c:v>43297.802083333401</c:v>
                </c:pt>
                <c:pt idx="17587">
                  <c:v>43297.822916666599</c:v>
                </c:pt>
                <c:pt idx="17588">
                  <c:v>43297.84375</c:v>
                </c:pt>
                <c:pt idx="17589">
                  <c:v>43297.864583333401</c:v>
                </c:pt>
                <c:pt idx="17590">
                  <c:v>43297.885416666599</c:v>
                </c:pt>
                <c:pt idx="17591">
                  <c:v>43297.90625</c:v>
                </c:pt>
                <c:pt idx="17592">
                  <c:v>43297.927083333401</c:v>
                </c:pt>
                <c:pt idx="17593">
                  <c:v>43297.947916666599</c:v>
                </c:pt>
                <c:pt idx="17594">
                  <c:v>43297.96875</c:v>
                </c:pt>
                <c:pt idx="17595">
                  <c:v>43297.989583333401</c:v>
                </c:pt>
                <c:pt idx="17596">
                  <c:v>43298.010416666599</c:v>
                </c:pt>
                <c:pt idx="17597">
                  <c:v>43298.03125</c:v>
                </c:pt>
                <c:pt idx="17598">
                  <c:v>43298.052083333401</c:v>
                </c:pt>
                <c:pt idx="17599">
                  <c:v>43298.072916666599</c:v>
                </c:pt>
                <c:pt idx="17600">
                  <c:v>43298.09375</c:v>
                </c:pt>
                <c:pt idx="17601">
                  <c:v>43298.114583333401</c:v>
                </c:pt>
                <c:pt idx="17602">
                  <c:v>43298.135416666599</c:v>
                </c:pt>
                <c:pt idx="17603">
                  <c:v>43298.15625</c:v>
                </c:pt>
                <c:pt idx="17604">
                  <c:v>43298.177083333401</c:v>
                </c:pt>
                <c:pt idx="17605">
                  <c:v>43298.197916666599</c:v>
                </c:pt>
                <c:pt idx="17606">
                  <c:v>43298.21875</c:v>
                </c:pt>
                <c:pt idx="17607">
                  <c:v>43298.239583333401</c:v>
                </c:pt>
                <c:pt idx="17608">
                  <c:v>43298.260416666599</c:v>
                </c:pt>
                <c:pt idx="17609">
                  <c:v>43298.28125</c:v>
                </c:pt>
                <c:pt idx="17610">
                  <c:v>43298.302083333401</c:v>
                </c:pt>
                <c:pt idx="17611">
                  <c:v>43298.322916666599</c:v>
                </c:pt>
                <c:pt idx="17612">
                  <c:v>43298.34375</c:v>
                </c:pt>
                <c:pt idx="17613">
                  <c:v>43298.364583333401</c:v>
                </c:pt>
                <c:pt idx="17614">
                  <c:v>43298.385416666599</c:v>
                </c:pt>
                <c:pt idx="17615">
                  <c:v>43298.40625</c:v>
                </c:pt>
                <c:pt idx="17616">
                  <c:v>43298.427083333401</c:v>
                </c:pt>
                <c:pt idx="17617">
                  <c:v>43298.447916666599</c:v>
                </c:pt>
                <c:pt idx="17618">
                  <c:v>43298.46875</c:v>
                </c:pt>
                <c:pt idx="17619">
                  <c:v>43298.489583333401</c:v>
                </c:pt>
                <c:pt idx="17620">
                  <c:v>43298.510416666599</c:v>
                </c:pt>
                <c:pt idx="17621">
                  <c:v>43298.53125</c:v>
                </c:pt>
                <c:pt idx="17622">
                  <c:v>43298.552083333401</c:v>
                </c:pt>
                <c:pt idx="17623">
                  <c:v>43298.572916666599</c:v>
                </c:pt>
                <c:pt idx="17624">
                  <c:v>43298.59375</c:v>
                </c:pt>
                <c:pt idx="17625">
                  <c:v>43298.614583333401</c:v>
                </c:pt>
                <c:pt idx="17626">
                  <c:v>43298.635416666599</c:v>
                </c:pt>
                <c:pt idx="17627">
                  <c:v>43298.65625</c:v>
                </c:pt>
                <c:pt idx="17628">
                  <c:v>43298.677083333401</c:v>
                </c:pt>
                <c:pt idx="17629">
                  <c:v>43298.697916666599</c:v>
                </c:pt>
                <c:pt idx="17630">
                  <c:v>43298.71875</c:v>
                </c:pt>
                <c:pt idx="17631">
                  <c:v>43298.739583333401</c:v>
                </c:pt>
                <c:pt idx="17632">
                  <c:v>43298.760416666599</c:v>
                </c:pt>
                <c:pt idx="17633">
                  <c:v>43298.78125</c:v>
                </c:pt>
                <c:pt idx="17634">
                  <c:v>43298.802083333401</c:v>
                </c:pt>
                <c:pt idx="17635">
                  <c:v>43298.822916666599</c:v>
                </c:pt>
                <c:pt idx="17636">
                  <c:v>43298.84375</c:v>
                </c:pt>
                <c:pt idx="17637">
                  <c:v>43298.864583333401</c:v>
                </c:pt>
                <c:pt idx="17638">
                  <c:v>43298.885416666599</c:v>
                </c:pt>
                <c:pt idx="17639">
                  <c:v>43298.90625</c:v>
                </c:pt>
                <c:pt idx="17640">
                  <c:v>43298.927083333401</c:v>
                </c:pt>
                <c:pt idx="17641">
                  <c:v>43298.947916666599</c:v>
                </c:pt>
                <c:pt idx="17642">
                  <c:v>43298.96875</c:v>
                </c:pt>
                <c:pt idx="17643">
                  <c:v>43298.989583333401</c:v>
                </c:pt>
                <c:pt idx="17644">
                  <c:v>43299.010416666599</c:v>
                </c:pt>
                <c:pt idx="17645">
                  <c:v>43299.03125</c:v>
                </c:pt>
                <c:pt idx="17646">
                  <c:v>43299.052083333401</c:v>
                </c:pt>
                <c:pt idx="17647">
                  <c:v>43299.072916666599</c:v>
                </c:pt>
                <c:pt idx="17648">
                  <c:v>43299.09375</c:v>
                </c:pt>
                <c:pt idx="17649">
                  <c:v>43299.114583333401</c:v>
                </c:pt>
                <c:pt idx="17650">
                  <c:v>43299.135416666599</c:v>
                </c:pt>
                <c:pt idx="17651">
                  <c:v>43299.15625</c:v>
                </c:pt>
                <c:pt idx="17652">
                  <c:v>43299.177083333401</c:v>
                </c:pt>
                <c:pt idx="17653">
                  <c:v>43299.197916666599</c:v>
                </c:pt>
                <c:pt idx="17654">
                  <c:v>43299.21875</c:v>
                </c:pt>
                <c:pt idx="17655">
                  <c:v>43299.239583333401</c:v>
                </c:pt>
                <c:pt idx="17656">
                  <c:v>43299.260416666599</c:v>
                </c:pt>
                <c:pt idx="17657">
                  <c:v>43299.28125</c:v>
                </c:pt>
                <c:pt idx="17658">
                  <c:v>43299.302083333401</c:v>
                </c:pt>
                <c:pt idx="17659">
                  <c:v>43299.322916666599</c:v>
                </c:pt>
                <c:pt idx="17660">
                  <c:v>43299.34375</c:v>
                </c:pt>
                <c:pt idx="17661">
                  <c:v>43299.364583333401</c:v>
                </c:pt>
                <c:pt idx="17662">
                  <c:v>43299.385416666599</c:v>
                </c:pt>
                <c:pt idx="17663">
                  <c:v>43299.40625</c:v>
                </c:pt>
                <c:pt idx="17664">
                  <c:v>43299.427083333401</c:v>
                </c:pt>
                <c:pt idx="17665">
                  <c:v>43299.447916666599</c:v>
                </c:pt>
                <c:pt idx="17666">
                  <c:v>43299.46875</c:v>
                </c:pt>
                <c:pt idx="17667">
                  <c:v>43299.489583333401</c:v>
                </c:pt>
                <c:pt idx="17668">
                  <c:v>43299.510416666599</c:v>
                </c:pt>
                <c:pt idx="17669">
                  <c:v>43299.53125</c:v>
                </c:pt>
                <c:pt idx="17670">
                  <c:v>43299.552083333401</c:v>
                </c:pt>
                <c:pt idx="17671">
                  <c:v>43299.572916666599</c:v>
                </c:pt>
                <c:pt idx="17672">
                  <c:v>43299.59375</c:v>
                </c:pt>
                <c:pt idx="17673">
                  <c:v>43299.614583333401</c:v>
                </c:pt>
                <c:pt idx="17674">
                  <c:v>43299.635416666599</c:v>
                </c:pt>
                <c:pt idx="17675">
                  <c:v>43299.65625</c:v>
                </c:pt>
                <c:pt idx="17676">
                  <c:v>43299.677083333401</c:v>
                </c:pt>
                <c:pt idx="17677">
                  <c:v>43299.697916666599</c:v>
                </c:pt>
                <c:pt idx="17678">
                  <c:v>43299.71875</c:v>
                </c:pt>
                <c:pt idx="17679">
                  <c:v>43299.739583333401</c:v>
                </c:pt>
                <c:pt idx="17680">
                  <c:v>43299.760416666599</c:v>
                </c:pt>
                <c:pt idx="17681">
                  <c:v>43299.78125</c:v>
                </c:pt>
                <c:pt idx="17682">
                  <c:v>43299.802083333401</c:v>
                </c:pt>
                <c:pt idx="17683">
                  <c:v>43299.822916666599</c:v>
                </c:pt>
                <c:pt idx="17684">
                  <c:v>43299.84375</c:v>
                </c:pt>
                <c:pt idx="17685">
                  <c:v>43299.864583333401</c:v>
                </c:pt>
                <c:pt idx="17686">
                  <c:v>43299.885416666599</c:v>
                </c:pt>
                <c:pt idx="17687">
                  <c:v>43299.90625</c:v>
                </c:pt>
                <c:pt idx="17688">
                  <c:v>43299.927083333401</c:v>
                </c:pt>
                <c:pt idx="17689">
                  <c:v>43299.947916666599</c:v>
                </c:pt>
                <c:pt idx="17690">
                  <c:v>43299.96875</c:v>
                </c:pt>
                <c:pt idx="17691">
                  <c:v>43299.989583333401</c:v>
                </c:pt>
                <c:pt idx="17692">
                  <c:v>43300.010416666599</c:v>
                </c:pt>
                <c:pt idx="17693">
                  <c:v>43300.03125</c:v>
                </c:pt>
                <c:pt idx="17694">
                  <c:v>43300.052083333401</c:v>
                </c:pt>
                <c:pt idx="17695">
                  <c:v>43300.072916666599</c:v>
                </c:pt>
                <c:pt idx="17696">
                  <c:v>43300.09375</c:v>
                </c:pt>
                <c:pt idx="17697">
                  <c:v>43300.114583333401</c:v>
                </c:pt>
                <c:pt idx="17698">
                  <c:v>43300.135416666599</c:v>
                </c:pt>
                <c:pt idx="17699">
                  <c:v>43300.15625</c:v>
                </c:pt>
                <c:pt idx="17700">
                  <c:v>43300.177083333401</c:v>
                </c:pt>
                <c:pt idx="17701">
                  <c:v>43300.197916666599</c:v>
                </c:pt>
                <c:pt idx="17702">
                  <c:v>43300.21875</c:v>
                </c:pt>
                <c:pt idx="17703">
                  <c:v>43300.239583333401</c:v>
                </c:pt>
                <c:pt idx="17704">
                  <c:v>43300.260416666599</c:v>
                </c:pt>
                <c:pt idx="17705">
                  <c:v>43300.28125</c:v>
                </c:pt>
                <c:pt idx="17706">
                  <c:v>43300.302083333401</c:v>
                </c:pt>
                <c:pt idx="17707">
                  <c:v>43300.322916666599</c:v>
                </c:pt>
                <c:pt idx="17708">
                  <c:v>43300.34375</c:v>
                </c:pt>
                <c:pt idx="17709">
                  <c:v>43300.364583333401</c:v>
                </c:pt>
                <c:pt idx="17710">
                  <c:v>43300.385416666599</c:v>
                </c:pt>
                <c:pt idx="17711">
                  <c:v>43300.40625</c:v>
                </c:pt>
                <c:pt idx="17712">
                  <c:v>43300.427083333401</c:v>
                </c:pt>
                <c:pt idx="17713">
                  <c:v>43300.447916666599</c:v>
                </c:pt>
                <c:pt idx="17714">
                  <c:v>43300.46875</c:v>
                </c:pt>
                <c:pt idx="17715">
                  <c:v>43300.489583333401</c:v>
                </c:pt>
                <c:pt idx="17716">
                  <c:v>43300.510416666599</c:v>
                </c:pt>
                <c:pt idx="17717">
                  <c:v>43300.53125</c:v>
                </c:pt>
                <c:pt idx="17718">
                  <c:v>43300.552083333401</c:v>
                </c:pt>
                <c:pt idx="17719">
                  <c:v>43300.572916666599</c:v>
                </c:pt>
                <c:pt idx="17720">
                  <c:v>43300.59375</c:v>
                </c:pt>
                <c:pt idx="17721">
                  <c:v>43300.614583333401</c:v>
                </c:pt>
                <c:pt idx="17722">
                  <c:v>43300.635416666599</c:v>
                </c:pt>
                <c:pt idx="17723">
                  <c:v>43300.65625</c:v>
                </c:pt>
                <c:pt idx="17724">
                  <c:v>43300.677083333401</c:v>
                </c:pt>
                <c:pt idx="17725">
                  <c:v>43300.697916666599</c:v>
                </c:pt>
                <c:pt idx="17726">
                  <c:v>43300.71875</c:v>
                </c:pt>
                <c:pt idx="17727">
                  <c:v>43300.739583333401</c:v>
                </c:pt>
                <c:pt idx="17728">
                  <c:v>43300.760416666599</c:v>
                </c:pt>
                <c:pt idx="17729">
                  <c:v>43300.78125</c:v>
                </c:pt>
                <c:pt idx="17730">
                  <c:v>43300.802083333401</c:v>
                </c:pt>
                <c:pt idx="17731">
                  <c:v>43300.822916666599</c:v>
                </c:pt>
                <c:pt idx="17732">
                  <c:v>43300.84375</c:v>
                </c:pt>
                <c:pt idx="17733">
                  <c:v>43300.864583333401</c:v>
                </c:pt>
                <c:pt idx="17734">
                  <c:v>43300.885416666599</c:v>
                </c:pt>
                <c:pt idx="17735">
                  <c:v>43300.90625</c:v>
                </c:pt>
                <c:pt idx="17736">
                  <c:v>43300.927083333401</c:v>
                </c:pt>
                <c:pt idx="17737">
                  <c:v>43300.947916666599</c:v>
                </c:pt>
                <c:pt idx="17738">
                  <c:v>43300.96875</c:v>
                </c:pt>
                <c:pt idx="17739">
                  <c:v>43300.989583333401</c:v>
                </c:pt>
                <c:pt idx="17740">
                  <c:v>43301.010416666599</c:v>
                </c:pt>
                <c:pt idx="17741">
                  <c:v>43301.03125</c:v>
                </c:pt>
                <c:pt idx="17742">
                  <c:v>43301.052083333401</c:v>
                </c:pt>
                <c:pt idx="17743">
                  <c:v>43301.072916666599</c:v>
                </c:pt>
                <c:pt idx="17744">
                  <c:v>43301.09375</c:v>
                </c:pt>
                <c:pt idx="17745">
                  <c:v>43301.114583333401</c:v>
                </c:pt>
                <c:pt idx="17746">
                  <c:v>43301.135416666599</c:v>
                </c:pt>
                <c:pt idx="17747">
                  <c:v>43301.15625</c:v>
                </c:pt>
                <c:pt idx="17748">
                  <c:v>43301.177083333401</c:v>
                </c:pt>
                <c:pt idx="17749">
                  <c:v>43301.197916666599</c:v>
                </c:pt>
                <c:pt idx="17750">
                  <c:v>43301.21875</c:v>
                </c:pt>
                <c:pt idx="17751">
                  <c:v>43301.239583333401</c:v>
                </c:pt>
                <c:pt idx="17752">
                  <c:v>43301.260416666599</c:v>
                </c:pt>
                <c:pt idx="17753">
                  <c:v>43301.28125</c:v>
                </c:pt>
                <c:pt idx="17754">
                  <c:v>43301.302083333401</c:v>
                </c:pt>
                <c:pt idx="17755">
                  <c:v>43301.322916666599</c:v>
                </c:pt>
                <c:pt idx="17756">
                  <c:v>43301.34375</c:v>
                </c:pt>
                <c:pt idx="17757">
                  <c:v>43301.364583333401</c:v>
                </c:pt>
                <c:pt idx="17758">
                  <c:v>43301.385416666599</c:v>
                </c:pt>
                <c:pt idx="17759">
                  <c:v>43301.40625</c:v>
                </c:pt>
                <c:pt idx="17760">
                  <c:v>43301.427083333401</c:v>
                </c:pt>
                <c:pt idx="17761">
                  <c:v>43301.447916666599</c:v>
                </c:pt>
                <c:pt idx="17762">
                  <c:v>43301.46875</c:v>
                </c:pt>
                <c:pt idx="17763">
                  <c:v>43301.489583333401</c:v>
                </c:pt>
                <c:pt idx="17764">
                  <c:v>43301.510416666599</c:v>
                </c:pt>
                <c:pt idx="17765">
                  <c:v>43301.53125</c:v>
                </c:pt>
                <c:pt idx="17766">
                  <c:v>43301.552083333401</c:v>
                </c:pt>
                <c:pt idx="17767">
                  <c:v>43301.572916666599</c:v>
                </c:pt>
                <c:pt idx="17768">
                  <c:v>43301.59375</c:v>
                </c:pt>
                <c:pt idx="17769">
                  <c:v>43301.614583333401</c:v>
                </c:pt>
                <c:pt idx="17770">
                  <c:v>43301.635416666599</c:v>
                </c:pt>
                <c:pt idx="17771">
                  <c:v>43301.65625</c:v>
                </c:pt>
                <c:pt idx="17772">
                  <c:v>43301.677083333401</c:v>
                </c:pt>
                <c:pt idx="17773">
                  <c:v>43301.697916666599</c:v>
                </c:pt>
                <c:pt idx="17774">
                  <c:v>43301.71875</c:v>
                </c:pt>
                <c:pt idx="17775">
                  <c:v>43301.739583333401</c:v>
                </c:pt>
                <c:pt idx="17776">
                  <c:v>43301.760416666599</c:v>
                </c:pt>
                <c:pt idx="17777">
                  <c:v>43301.78125</c:v>
                </c:pt>
                <c:pt idx="17778">
                  <c:v>43301.802083333401</c:v>
                </c:pt>
                <c:pt idx="17779">
                  <c:v>43301.822916666599</c:v>
                </c:pt>
                <c:pt idx="17780">
                  <c:v>43301.84375</c:v>
                </c:pt>
                <c:pt idx="17781">
                  <c:v>43301.864583333401</c:v>
                </c:pt>
                <c:pt idx="17782">
                  <c:v>43301.885416666599</c:v>
                </c:pt>
                <c:pt idx="17783">
                  <c:v>43301.90625</c:v>
                </c:pt>
                <c:pt idx="17784">
                  <c:v>43301.927083333401</c:v>
                </c:pt>
                <c:pt idx="17785">
                  <c:v>43301.947916666599</c:v>
                </c:pt>
                <c:pt idx="17786">
                  <c:v>43301.96875</c:v>
                </c:pt>
                <c:pt idx="17787">
                  <c:v>43301.989583333401</c:v>
                </c:pt>
                <c:pt idx="17788">
                  <c:v>43302.010416666599</c:v>
                </c:pt>
                <c:pt idx="17789">
                  <c:v>43302.03125</c:v>
                </c:pt>
                <c:pt idx="17790">
                  <c:v>43302.052083333401</c:v>
                </c:pt>
                <c:pt idx="17791">
                  <c:v>43302.072916666599</c:v>
                </c:pt>
                <c:pt idx="17792">
                  <c:v>43302.09375</c:v>
                </c:pt>
                <c:pt idx="17793">
                  <c:v>43302.114583333401</c:v>
                </c:pt>
                <c:pt idx="17794">
                  <c:v>43302.135416666599</c:v>
                </c:pt>
                <c:pt idx="17795">
                  <c:v>43302.15625</c:v>
                </c:pt>
                <c:pt idx="17796">
                  <c:v>43302.177083333401</c:v>
                </c:pt>
                <c:pt idx="17797">
                  <c:v>43302.197916666599</c:v>
                </c:pt>
                <c:pt idx="17798">
                  <c:v>43302.21875</c:v>
                </c:pt>
                <c:pt idx="17799">
                  <c:v>43302.239583333401</c:v>
                </c:pt>
                <c:pt idx="17800">
                  <c:v>43302.260416666599</c:v>
                </c:pt>
                <c:pt idx="17801">
                  <c:v>43302.28125</c:v>
                </c:pt>
                <c:pt idx="17802">
                  <c:v>43302.302083333401</c:v>
                </c:pt>
                <c:pt idx="17803">
                  <c:v>43302.322916666599</c:v>
                </c:pt>
                <c:pt idx="17804">
                  <c:v>43302.34375</c:v>
                </c:pt>
                <c:pt idx="17805">
                  <c:v>43302.364583333401</c:v>
                </c:pt>
                <c:pt idx="17806">
                  <c:v>43302.385416666599</c:v>
                </c:pt>
                <c:pt idx="17807">
                  <c:v>43302.40625</c:v>
                </c:pt>
                <c:pt idx="17808">
                  <c:v>43302.427083333401</c:v>
                </c:pt>
                <c:pt idx="17809">
                  <c:v>43302.447916666599</c:v>
                </c:pt>
                <c:pt idx="17810">
                  <c:v>43302.46875</c:v>
                </c:pt>
                <c:pt idx="17811">
                  <c:v>43302.489583333401</c:v>
                </c:pt>
                <c:pt idx="17812">
                  <c:v>43302.510416666599</c:v>
                </c:pt>
                <c:pt idx="17813">
                  <c:v>43302.53125</c:v>
                </c:pt>
                <c:pt idx="17814">
                  <c:v>43302.552083333401</c:v>
                </c:pt>
                <c:pt idx="17815">
                  <c:v>43302.572916666599</c:v>
                </c:pt>
                <c:pt idx="17816">
                  <c:v>43302.59375</c:v>
                </c:pt>
                <c:pt idx="17817">
                  <c:v>43302.614583333401</c:v>
                </c:pt>
                <c:pt idx="17818">
                  <c:v>43302.635416666599</c:v>
                </c:pt>
                <c:pt idx="17819">
                  <c:v>43302.65625</c:v>
                </c:pt>
                <c:pt idx="17820">
                  <c:v>43302.677083333401</c:v>
                </c:pt>
                <c:pt idx="17821">
                  <c:v>43302.697916666599</c:v>
                </c:pt>
                <c:pt idx="17822">
                  <c:v>43302.71875</c:v>
                </c:pt>
                <c:pt idx="17823">
                  <c:v>43302.739583333401</c:v>
                </c:pt>
                <c:pt idx="17824">
                  <c:v>43302.760416666599</c:v>
                </c:pt>
                <c:pt idx="17825">
                  <c:v>43302.78125</c:v>
                </c:pt>
                <c:pt idx="17826">
                  <c:v>43302.802083333401</c:v>
                </c:pt>
                <c:pt idx="17827">
                  <c:v>43302.822916666599</c:v>
                </c:pt>
                <c:pt idx="17828">
                  <c:v>43302.84375</c:v>
                </c:pt>
                <c:pt idx="17829">
                  <c:v>43302.864583333401</c:v>
                </c:pt>
                <c:pt idx="17830">
                  <c:v>43302.885416666599</c:v>
                </c:pt>
                <c:pt idx="17831">
                  <c:v>43302.90625</c:v>
                </c:pt>
                <c:pt idx="17832">
                  <c:v>43302.927083333401</c:v>
                </c:pt>
                <c:pt idx="17833">
                  <c:v>43302.947916666599</c:v>
                </c:pt>
                <c:pt idx="17834">
                  <c:v>43302.96875</c:v>
                </c:pt>
                <c:pt idx="17835">
                  <c:v>43302.989583333401</c:v>
                </c:pt>
                <c:pt idx="17836">
                  <c:v>43303.010416666599</c:v>
                </c:pt>
                <c:pt idx="17837">
                  <c:v>43303.03125</c:v>
                </c:pt>
                <c:pt idx="17838">
                  <c:v>43303.052083333401</c:v>
                </c:pt>
                <c:pt idx="17839">
                  <c:v>43303.072916666599</c:v>
                </c:pt>
                <c:pt idx="17840">
                  <c:v>43303.09375</c:v>
                </c:pt>
                <c:pt idx="17841">
                  <c:v>43303.114583333401</c:v>
                </c:pt>
                <c:pt idx="17842">
                  <c:v>43303.135416666599</c:v>
                </c:pt>
                <c:pt idx="17843">
                  <c:v>43303.15625</c:v>
                </c:pt>
                <c:pt idx="17844">
                  <c:v>43303.177083333401</c:v>
                </c:pt>
                <c:pt idx="17845">
                  <c:v>43303.197916666599</c:v>
                </c:pt>
                <c:pt idx="17846">
                  <c:v>43303.21875</c:v>
                </c:pt>
                <c:pt idx="17847">
                  <c:v>43303.239583333401</c:v>
                </c:pt>
                <c:pt idx="17848">
                  <c:v>43303.260416666599</c:v>
                </c:pt>
                <c:pt idx="17849">
                  <c:v>43303.28125</c:v>
                </c:pt>
                <c:pt idx="17850">
                  <c:v>43303.302083333401</c:v>
                </c:pt>
                <c:pt idx="17851">
                  <c:v>43303.322916666599</c:v>
                </c:pt>
                <c:pt idx="17852">
                  <c:v>43303.34375</c:v>
                </c:pt>
                <c:pt idx="17853">
                  <c:v>43303.364583333401</c:v>
                </c:pt>
                <c:pt idx="17854">
                  <c:v>43303.385416666599</c:v>
                </c:pt>
                <c:pt idx="17855">
                  <c:v>43303.40625</c:v>
                </c:pt>
                <c:pt idx="17856">
                  <c:v>43303.427083333401</c:v>
                </c:pt>
                <c:pt idx="17857">
                  <c:v>43303.447916666599</c:v>
                </c:pt>
                <c:pt idx="17858">
                  <c:v>43303.46875</c:v>
                </c:pt>
                <c:pt idx="17859">
                  <c:v>43303.489583333401</c:v>
                </c:pt>
                <c:pt idx="17860">
                  <c:v>43303.510416666599</c:v>
                </c:pt>
                <c:pt idx="17861">
                  <c:v>43303.53125</c:v>
                </c:pt>
                <c:pt idx="17862">
                  <c:v>43303.552083333401</c:v>
                </c:pt>
                <c:pt idx="17863">
                  <c:v>43303.572916666599</c:v>
                </c:pt>
                <c:pt idx="17864">
                  <c:v>43303.59375</c:v>
                </c:pt>
                <c:pt idx="17865">
                  <c:v>43303.614583333401</c:v>
                </c:pt>
                <c:pt idx="17866">
                  <c:v>43303.635416666599</c:v>
                </c:pt>
                <c:pt idx="17867">
                  <c:v>43303.65625</c:v>
                </c:pt>
                <c:pt idx="17868">
                  <c:v>43303.677083333401</c:v>
                </c:pt>
                <c:pt idx="17869">
                  <c:v>43303.697916666599</c:v>
                </c:pt>
                <c:pt idx="17870">
                  <c:v>43303.71875</c:v>
                </c:pt>
                <c:pt idx="17871">
                  <c:v>43303.739583333401</c:v>
                </c:pt>
                <c:pt idx="17872">
                  <c:v>43303.760416666599</c:v>
                </c:pt>
                <c:pt idx="17873">
                  <c:v>43303.78125</c:v>
                </c:pt>
                <c:pt idx="17874">
                  <c:v>43303.802083333401</c:v>
                </c:pt>
                <c:pt idx="17875">
                  <c:v>43303.822916666599</c:v>
                </c:pt>
                <c:pt idx="17876">
                  <c:v>43303.84375</c:v>
                </c:pt>
                <c:pt idx="17877">
                  <c:v>43303.864583333401</c:v>
                </c:pt>
                <c:pt idx="17878">
                  <c:v>43303.885416666599</c:v>
                </c:pt>
                <c:pt idx="17879">
                  <c:v>43303.90625</c:v>
                </c:pt>
                <c:pt idx="17880">
                  <c:v>43303.927083333401</c:v>
                </c:pt>
                <c:pt idx="17881">
                  <c:v>43303.947916666599</c:v>
                </c:pt>
                <c:pt idx="17882">
                  <c:v>43303.96875</c:v>
                </c:pt>
                <c:pt idx="17883">
                  <c:v>43303.989583333401</c:v>
                </c:pt>
                <c:pt idx="17884">
                  <c:v>43304.010416666599</c:v>
                </c:pt>
                <c:pt idx="17885">
                  <c:v>43304.03125</c:v>
                </c:pt>
                <c:pt idx="17886">
                  <c:v>43304.052083333401</c:v>
                </c:pt>
                <c:pt idx="17887">
                  <c:v>43304.072916666599</c:v>
                </c:pt>
                <c:pt idx="17888">
                  <c:v>43304.09375</c:v>
                </c:pt>
                <c:pt idx="17889">
                  <c:v>43304.114583333401</c:v>
                </c:pt>
                <c:pt idx="17890">
                  <c:v>43304.135416666599</c:v>
                </c:pt>
                <c:pt idx="17891">
                  <c:v>43304.15625</c:v>
                </c:pt>
                <c:pt idx="17892">
                  <c:v>43304.177083333401</c:v>
                </c:pt>
                <c:pt idx="17893">
                  <c:v>43304.197916666599</c:v>
                </c:pt>
                <c:pt idx="17894">
                  <c:v>43304.21875</c:v>
                </c:pt>
                <c:pt idx="17895">
                  <c:v>43304.239583333401</c:v>
                </c:pt>
                <c:pt idx="17896">
                  <c:v>43304.260416666599</c:v>
                </c:pt>
                <c:pt idx="17897">
                  <c:v>43304.28125</c:v>
                </c:pt>
                <c:pt idx="17898">
                  <c:v>43304.302083333401</c:v>
                </c:pt>
                <c:pt idx="17899">
                  <c:v>43304.322916666599</c:v>
                </c:pt>
                <c:pt idx="17900">
                  <c:v>43304.34375</c:v>
                </c:pt>
                <c:pt idx="17901">
                  <c:v>43304.364583333401</c:v>
                </c:pt>
                <c:pt idx="17902">
                  <c:v>43304.385416666599</c:v>
                </c:pt>
                <c:pt idx="17903">
                  <c:v>43304.40625</c:v>
                </c:pt>
                <c:pt idx="17904">
                  <c:v>43304.427083333401</c:v>
                </c:pt>
                <c:pt idx="17905">
                  <c:v>43304.447916666599</c:v>
                </c:pt>
                <c:pt idx="17906">
                  <c:v>43304.46875</c:v>
                </c:pt>
                <c:pt idx="17907">
                  <c:v>43304.489583333401</c:v>
                </c:pt>
                <c:pt idx="17908">
                  <c:v>43304.510416666599</c:v>
                </c:pt>
                <c:pt idx="17909">
                  <c:v>43304.53125</c:v>
                </c:pt>
                <c:pt idx="17910">
                  <c:v>43304.552083333401</c:v>
                </c:pt>
                <c:pt idx="17911">
                  <c:v>43304.572916666599</c:v>
                </c:pt>
                <c:pt idx="17912">
                  <c:v>43304.59375</c:v>
                </c:pt>
                <c:pt idx="17913">
                  <c:v>43304.614583333401</c:v>
                </c:pt>
                <c:pt idx="17914">
                  <c:v>43304.635416666599</c:v>
                </c:pt>
                <c:pt idx="17915">
                  <c:v>43304.65625</c:v>
                </c:pt>
                <c:pt idx="17916">
                  <c:v>43304.677083333401</c:v>
                </c:pt>
                <c:pt idx="17917">
                  <c:v>43304.697916666599</c:v>
                </c:pt>
                <c:pt idx="17918">
                  <c:v>43304.71875</c:v>
                </c:pt>
                <c:pt idx="17919">
                  <c:v>43304.739583333401</c:v>
                </c:pt>
                <c:pt idx="17920">
                  <c:v>43304.760416666599</c:v>
                </c:pt>
                <c:pt idx="17921">
                  <c:v>43304.78125</c:v>
                </c:pt>
                <c:pt idx="17922">
                  <c:v>43304.802083333401</c:v>
                </c:pt>
                <c:pt idx="17923">
                  <c:v>43304.822916666599</c:v>
                </c:pt>
                <c:pt idx="17924">
                  <c:v>43304.84375</c:v>
                </c:pt>
                <c:pt idx="17925">
                  <c:v>43304.864583333401</c:v>
                </c:pt>
                <c:pt idx="17926">
                  <c:v>43304.885416666599</c:v>
                </c:pt>
                <c:pt idx="17927">
                  <c:v>43304.90625</c:v>
                </c:pt>
                <c:pt idx="17928">
                  <c:v>43304.927083333401</c:v>
                </c:pt>
                <c:pt idx="17929">
                  <c:v>43304.947916666599</c:v>
                </c:pt>
                <c:pt idx="17930">
                  <c:v>43304.96875</c:v>
                </c:pt>
                <c:pt idx="17931">
                  <c:v>43304.989583333401</c:v>
                </c:pt>
                <c:pt idx="17932">
                  <c:v>43305.010416666599</c:v>
                </c:pt>
                <c:pt idx="17933">
                  <c:v>43305.03125</c:v>
                </c:pt>
                <c:pt idx="17934">
                  <c:v>43305.052083333401</c:v>
                </c:pt>
                <c:pt idx="17935">
                  <c:v>43305.072916666599</c:v>
                </c:pt>
                <c:pt idx="17936">
                  <c:v>43305.09375</c:v>
                </c:pt>
                <c:pt idx="17937">
                  <c:v>43305.114583333401</c:v>
                </c:pt>
                <c:pt idx="17938">
                  <c:v>43305.135416666599</c:v>
                </c:pt>
                <c:pt idx="17939">
                  <c:v>43305.15625</c:v>
                </c:pt>
                <c:pt idx="17940">
                  <c:v>43305.177083333401</c:v>
                </c:pt>
                <c:pt idx="17941">
                  <c:v>43305.197916666599</c:v>
                </c:pt>
                <c:pt idx="17942">
                  <c:v>43305.21875</c:v>
                </c:pt>
                <c:pt idx="17943">
                  <c:v>43305.239583333401</c:v>
                </c:pt>
                <c:pt idx="17944">
                  <c:v>43305.260416666599</c:v>
                </c:pt>
                <c:pt idx="17945">
                  <c:v>43305.28125</c:v>
                </c:pt>
                <c:pt idx="17946">
                  <c:v>43305.302083333401</c:v>
                </c:pt>
                <c:pt idx="17947">
                  <c:v>43305.322916666599</c:v>
                </c:pt>
                <c:pt idx="17948">
                  <c:v>43305.34375</c:v>
                </c:pt>
                <c:pt idx="17949">
                  <c:v>43305.364583333401</c:v>
                </c:pt>
                <c:pt idx="17950">
                  <c:v>43305.385416666599</c:v>
                </c:pt>
                <c:pt idx="17951">
                  <c:v>43305.40625</c:v>
                </c:pt>
                <c:pt idx="17952">
                  <c:v>43305.427083333401</c:v>
                </c:pt>
                <c:pt idx="17953">
                  <c:v>43305.447916666599</c:v>
                </c:pt>
                <c:pt idx="17954">
                  <c:v>43305.46875</c:v>
                </c:pt>
                <c:pt idx="17955">
                  <c:v>43305.489583333401</c:v>
                </c:pt>
                <c:pt idx="17956">
                  <c:v>43305.510416666599</c:v>
                </c:pt>
                <c:pt idx="17957">
                  <c:v>43305.53125</c:v>
                </c:pt>
                <c:pt idx="17958">
                  <c:v>43305.552083333401</c:v>
                </c:pt>
                <c:pt idx="17959">
                  <c:v>43305.572916666599</c:v>
                </c:pt>
                <c:pt idx="17960">
                  <c:v>43305.59375</c:v>
                </c:pt>
                <c:pt idx="17961">
                  <c:v>43305.614583333401</c:v>
                </c:pt>
                <c:pt idx="17962">
                  <c:v>43305.635416666599</c:v>
                </c:pt>
                <c:pt idx="17963">
                  <c:v>43305.65625</c:v>
                </c:pt>
                <c:pt idx="17964">
                  <c:v>43305.677083333401</c:v>
                </c:pt>
                <c:pt idx="17965">
                  <c:v>43305.697916666599</c:v>
                </c:pt>
                <c:pt idx="17966">
                  <c:v>43305.71875</c:v>
                </c:pt>
                <c:pt idx="17967">
                  <c:v>43305.739583333401</c:v>
                </c:pt>
                <c:pt idx="17968">
                  <c:v>43305.760416666599</c:v>
                </c:pt>
                <c:pt idx="17969">
                  <c:v>43305.78125</c:v>
                </c:pt>
                <c:pt idx="17970">
                  <c:v>43305.802083333401</c:v>
                </c:pt>
                <c:pt idx="17971">
                  <c:v>43305.822916666599</c:v>
                </c:pt>
                <c:pt idx="17972">
                  <c:v>43305.84375</c:v>
                </c:pt>
                <c:pt idx="17973">
                  <c:v>43305.864583333401</c:v>
                </c:pt>
                <c:pt idx="17974">
                  <c:v>43305.885416666599</c:v>
                </c:pt>
                <c:pt idx="17975">
                  <c:v>43305.90625</c:v>
                </c:pt>
                <c:pt idx="17976">
                  <c:v>43305.927083333401</c:v>
                </c:pt>
                <c:pt idx="17977">
                  <c:v>43305.947916666599</c:v>
                </c:pt>
                <c:pt idx="17978">
                  <c:v>43305.96875</c:v>
                </c:pt>
                <c:pt idx="17979">
                  <c:v>43305.989583333401</c:v>
                </c:pt>
                <c:pt idx="17980">
                  <c:v>43306.010416666599</c:v>
                </c:pt>
                <c:pt idx="17981">
                  <c:v>43306.03125</c:v>
                </c:pt>
                <c:pt idx="17982">
                  <c:v>43306.052083333401</c:v>
                </c:pt>
                <c:pt idx="17983">
                  <c:v>43306.072916666599</c:v>
                </c:pt>
                <c:pt idx="17984">
                  <c:v>43306.09375</c:v>
                </c:pt>
                <c:pt idx="17985">
                  <c:v>43306.114583333401</c:v>
                </c:pt>
                <c:pt idx="17986">
                  <c:v>43306.135416666599</c:v>
                </c:pt>
                <c:pt idx="17987">
                  <c:v>43306.15625</c:v>
                </c:pt>
                <c:pt idx="17988">
                  <c:v>43306.177083333401</c:v>
                </c:pt>
                <c:pt idx="17989">
                  <c:v>43306.197916666599</c:v>
                </c:pt>
                <c:pt idx="17990">
                  <c:v>43306.21875</c:v>
                </c:pt>
                <c:pt idx="17991">
                  <c:v>43306.239583333401</c:v>
                </c:pt>
                <c:pt idx="17992">
                  <c:v>43306.260416666599</c:v>
                </c:pt>
                <c:pt idx="17993">
                  <c:v>43306.28125</c:v>
                </c:pt>
                <c:pt idx="17994">
                  <c:v>43306.302083333401</c:v>
                </c:pt>
                <c:pt idx="17995">
                  <c:v>43306.322916666599</c:v>
                </c:pt>
                <c:pt idx="17996">
                  <c:v>43306.34375</c:v>
                </c:pt>
                <c:pt idx="17997">
                  <c:v>43306.364583333401</c:v>
                </c:pt>
                <c:pt idx="17998">
                  <c:v>43306.385416666599</c:v>
                </c:pt>
                <c:pt idx="17999">
                  <c:v>43306.40625</c:v>
                </c:pt>
                <c:pt idx="18000">
                  <c:v>43306.427083333401</c:v>
                </c:pt>
                <c:pt idx="18001">
                  <c:v>43306.447916666599</c:v>
                </c:pt>
                <c:pt idx="18002">
                  <c:v>43306.46875</c:v>
                </c:pt>
                <c:pt idx="18003">
                  <c:v>43306.489583333401</c:v>
                </c:pt>
                <c:pt idx="18004">
                  <c:v>43306.510416666599</c:v>
                </c:pt>
                <c:pt idx="18005">
                  <c:v>43306.53125</c:v>
                </c:pt>
                <c:pt idx="18006">
                  <c:v>43306.552083333401</c:v>
                </c:pt>
                <c:pt idx="18007">
                  <c:v>43306.572916666599</c:v>
                </c:pt>
                <c:pt idx="18008">
                  <c:v>43306.59375</c:v>
                </c:pt>
                <c:pt idx="18009">
                  <c:v>43306.614583333401</c:v>
                </c:pt>
                <c:pt idx="18010">
                  <c:v>43306.635416666599</c:v>
                </c:pt>
                <c:pt idx="18011">
                  <c:v>43306.65625</c:v>
                </c:pt>
                <c:pt idx="18012">
                  <c:v>43306.677083333401</c:v>
                </c:pt>
                <c:pt idx="18013">
                  <c:v>43306.697916666599</c:v>
                </c:pt>
                <c:pt idx="18014">
                  <c:v>43306.71875</c:v>
                </c:pt>
                <c:pt idx="18015">
                  <c:v>43306.739583333401</c:v>
                </c:pt>
                <c:pt idx="18016">
                  <c:v>43306.760416666599</c:v>
                </c:pt>
                <c:pt idx="18017">
                  <c:v>43306.78125</c:v>
                </c:pt>
                <c:pt idx="18018">
                  <c:v>43306.802083333401</c:v>
                </c:pt>
                <c:pt idx="18019">
                  <c:v>43306.822916666599</c:v>
                </c:pt>
                <c:pt idx="18020">
                  <c:v>43306.84375</c:v>
                </c:pt>
                <c:pt idx="18021">
                  <c:v>43306.864583333401</c:v>
                </c:pt>
                <c:pt idx="18022">
                  <c:v>43306.885416666599</c:v>
                </c:pt>
                <c:pt idx="18023">
                  <c:v>43306.90625</c:v>
                </c:pt>
                <c:pt idx="18024">
                  <c:v>43306.927083333401</c:v>
                </c:pt>
                <c:pt idx="18025">
                  <c:v>43306.947916666599</c:v>
                </c:pt>
                <c:pt idx="18026">
                  <c:v>43306.96875</c:v>
                </c:pt>
                <c:pt idx="18027">
                  <c:v>43306.989583333401</c:v>
                </c:pt>
                <c:pt idx="18028">
                  <c:v>43307.010416666599</c:v>
                </c:pt>
                <c:pt idx="18029">
                  <c:v>43307.03125</c:v>
                </c:pt>
                <c:pt idx="18030">
                  <c:v>43307.052083333401</c:v>
                </c:pt>
                <c:pt idx="18031">
                  <c:v>43307.072916666599</c:v>
                </c:pt>
                <c:pt idx="18032">
                  <c:v>43307.09375</c:v>
                </c:pt>
                <c:pt idx="18033">
                  <c:v>43307.114583333401</c:v>
                </c:pt>
                <c:pt idx="18034">
                  <c:v>43307.135416666599</c:v>
                </c:pt>
                <c:pt idx="18035">
                  <c:v>43307.15625</c:v>
                </c:pt>
                <c:pt idx="18036">
                  <c:v>43307.177083333401</c:v>
                </c:pt>
                <c:pt idx="18037">
                  <c:v>43307.197916666599</c:v>
                </c:pt>
                <c:pt idx="18038">
                  <c:v>43307.21875</c:v>
                </c:pt>
                <c:pt idx="18039">
                  <c:v>43307.239583333401</c:v>
                </c:pt>
                <c:pt idx="18040">
                  <c:v>43307.260416666599</c:v>
                </c:pt>
                <c:pt idx="18041">
                  <c:v>43307.28125</c:v>
                </c:pt>
                <c:pt idx="18042">
                  <c:v>43307.302083333401</c:v>
                </c:pt>
                <c:pt idx="18043">
                  <c:v>43307.322916666599</c:v>
                </c:pt>
                <c:pt idx="18044">
                  <c:v>43307.34375</c:v>
                </c:pt>
                <c:pt idx="18045">
                  <c:v>43307.364583333401</c:v>
                </c:pt>
                <c:pt idx="18046">
                  <c:v>43307.385416666599</c:v>
                </c:pt>
                <c:pt idx="18047">
                  <c:v>43307.40625</c:v>
                </c:pt>
                <c:pt idx="18048">
                  <c:v>43307.427083333401</c:v>
                </c:pt>
                <c:pt idx="18049">
                  <c:v>43307.447916666599</c:v>
                </c:pt>
                <c:pt idx="18050">
                  <c:v>43307.46875</c:v>
                </c:pt>
                <c:pt idx="18051">
                  <c:v>43307.489583333401</c:v>
                </c:pt>
                <c:pt idx="18052">
                  <c:v>43307.510416666599</c:v>
                </c:pt>
                <c:pt idx="18053">
                  <c:v>43307.53125</c:v>
                </c:pt>
                <c:pt idx="18054">
                  <c:v>43307.552083333401</c:v>
                </c:pt>
                <c:pt idx="18055">
                  <c:v>43307.572916666599</c:v>
                </c:pt>
                <c:pt idx="18056">
                  <c:v>43307.59375</c:v>
                </c:pt>
                <c:pt idx="18057">
                  <c:v>43307.614583333401</c:v>
                </c:pt>
                <c:pt idx="18058">
                  <c:v>43307.635416666599</c:v>
                </c:pt>
                <c:pt idx="18059">
                  <c:v>43307.65625</c:v>
                </c:pt>
                <c:pt idx="18060">
                  <c:v>43307.677083333401</c:v>
                </c:pt>
                <c:pt idx="18061">
                  <c:v>43307.697916666599</c:v>
                </c:pt>
                <c:pt idx="18062">
                  <c:v>43307.71875</c:v>
                </c:pt>
                <c:pt idx="18063">
                  <c:v>43307.739583333401</c:v>
                </c:pt>
                <c:pt idx="18064">
                  <c:v>43307.760416666599</c:v>
                </c:pt>
                <c:pt idx="18065">
                  <c:v>43307.78125</c:v>
                </c:pt>
                <c:pt idx="18066">
                  <c:v>43307.802083333401</c:v>
                </c:pt>
                <c:pt idx="18067">
                  <c:v>43307.822916666599</c:v>
                </c:pt>
                <c:pt idx="18068">
                  <c:v>43307.84375</c:v>
                </c:pt>
                <c:pt idx="18069">
                  <c:v>43307.864583333401</c:v>
                </c:pt>
                <c:pt idx="18070">
                  <c:v>43307.885416666599</c:v>
                </c:pt>
                <c:pt idx="18071">
                  <c:v>43307.90625</c:v>
                </c:pt>
                <c:pt idx="18072">
                  <c:v>43307.927083333401</c:v>
                </c:pt>
                <c:pt idx="18073">
                  <c:v>43307.947916666599</c:v>
                </c:pt>
                <c:pt idx="18074">
                  <c:v>43307.96875</c:v>
                </c:pt>
                <c:pt idx="18075">
                  <c:v>43307.989583333401</c:v>
                </c:pt>
                <c:pt idx="18076">
                  <c:v>43308.010416666599</c:v>
                </c:pt>
                <c:pt idx="18077">
                  <c:v>43308.03125</c:v>
                </c:pt>
                <c:pt idx="18078">
                  <c:v>43308.052083333401</c:v>
                </c:pt>
                <c:pt idx="18079">
                  <c:v>43308.072916666599</c:v>
                </c:pt>
                <c:pt idx="18080">
                  <c:v>43308.09375</c:v>
                </c:pt>
                <c:pt idx="18081">
                  <c:v>43308.114583333401</c:v>
                </c:pt>
                <c:pt idx="18082">
                  <c:v>43308.135416666599</c:v>
                </c:pt>
                <c:pt idx="18083">
                  <c:v>43308.15625</c:v>
                </c:pt>
                <c:pt idx="18084">
                  <c:v>43308.177083333401</c:v>
                </c:pt>
                <c:pt idx="18085">
                  <c:v>43308.197916666599</c:v>
                </c:pt>
                <c:pt idx="18086">
                  <c:v>43308.21875</c:v>
                </c:pt>
                <c:pt idx="18087">
                  <c:v>43308.239583333401</c:v>
                </c:pt>
                <c:pt idx="18088">
                  <c:v>43308.260416666599</c:v>
                </c:pt>
                <c:pt idx="18089">
                  <c:v>43308.28125</c:v>
                </c:pt>
                <c:pt idx="18090">
                  <c:v>43308.302083333401</c:v>
                </c:pt>
                <c:pt idx="18091">
                  <c:v>43308.322916666599</c:v>
                </c:pt>
                <c:pt idx="18092">
                  <c:v>43308.34375</c:v>
                </c:pt>
                <c:pt idx="18093">
                  <c:v>43308.364583333401</c:v>
                </c:pt>
                <c:pt idx="18094">
                  <c:v>43308.385416666599</c:v>
                </c:pt>
                <c:pt idx="18095">
                  <c:v>43308.40625</c:v>
                </c:pt>
                <c:pt idx="18096">
                  <c:v>43308.427083333401</c:v>
                </c:pt>
                <c:pt idx="18097">
                  <c:v>43308.447916666599</c:v>
                </c:pt>
                <c:pt idx="18098">
                  <c:v>43308.46875</c:v>
                </c:pt>
                <c:pt idx="18099">
                  <c:v>43308.489583333401</c:v>
                </c:pt>
                <c:pt idx="18100">
                  <c:v>43308.510416666599</c:v>
                </c:pt>
                <c:pt idx="18101">
                  <c:v>43308.53125</c:v>
                </c:pt>
                <c:pt idx="18102">
                  <c:v>43308.552083333401</c:v>
                </c:pt>
                <c:pt idx="18103">
                  <c:v>43308.572916666599</c:v>
                </c:pt>
                <c:pt idx="18104">
                  <c:v>43308.59375</c:v>
                </c:pt>
                <c:pt idx="18105">
                  <c:v>43308.614583333401</c:v>
                </c:pt>
                <c:pt idx="18106">
                  <c:v>43308.635416666599</c:v>
                </c:pt>
                <c:pt idx="18107">
                  <c:v>43308.65625</c:v>
                </c:pt>
                <c:pt idx="18108">
                  <c:v>43308.677083333401</c:v>
                </c:pt>
                <c:pt idx="18109">
                  <c:v>43308.697916666599</c:v>
                </c:pt>
                <c:pt idx="18110">
                  <c:v>43308.71875</c:v>
                </c:pt>
                <c:pt idx="18111">
                  <c:v>43308.739583333401</c:v>
                </c:pt>
                <c:pt idx="18112">
                  <c:v>43308.760416666599</c:v>
                </c:pt>
                <c:pt idx="18113">
                  <c:v>43308.78125</c:v>
                </c:pt>
                <c:pt idx="18114">
                  <c:v>43308.802083333401</c:v>
                </c:pt>
                <c:pt idx="18115">
                  <c:v>43308.822916666599</c:v>
                </c:pt>
                <c:pt idx="18116">
                  <c:v>43308.84375</c:v>
                </c:pt>
                <c:pt idx="18117">
                  <c:v>43308.864583333401</c:v>
                </c:pt>
                <c:pt idx="18118">
                  <c:v>43308.885416666599</c:v>
                </c:pt>
                <c:pt idx="18119">
                  <c:v>43308.90625</c:v>
                </c:pt>
                <c:pt idx="18120">
                  <c:v>43308.927083333401</c:v>
                </c:pt>
                <c:pt idx="18121">
                  <c:v>43308.947916666599</c:v>
                </c:pt>
                <c:pt idx="18122">
                  <c:v>43308.96875</c:v>
                </c:pt>
                <c:pt idx="18123">
                  <c:v>43308.989583333401</c:v>
                </c:pt>
                <c:pt idx="18124">
                  <c:v>43309.010416666599</c:v>
                </c:pt>
                <c:pt idx="18125">
                  <c:v>43309.03125</c:v>
                </c:pt>
                <c:pt idx="18126">
                  <c:v>43309.052083333401</c:v>
                </c:pt>
                <c:pt idx="18127">
                  <c:v>43309.072916666599</c:v>
                </c:pt>
                <c:pt idx="18128">
                  <c:v>43309.09375</c:v>
                </c:pt>
                <c:pt idx="18129">
                  <c:v>43309.114583333401</c:v>
                </c:pt>
                <c:pt idx="18130">
                  <c:v>43309.135416666599</c:v>
                </c:pt>
                <c:pt idx="18131">
                  <c:v>43309.15625</c:v>
                </c:pt>
                <c:pt idx="18132">
                  <c:v>43309.177083333401</c:v>
                </c:pt>
                <c:pt idx="18133">
                  <c:v>43309.197916666599</c:v>
                </c:pt>
                <c:pt idx="18134">
                  <c:v>43309.21875</c:v>
                </c:pt>
                <c:pt idx="18135">
                  <c:v>43309.239583333401</c:v>
                </c:pt>
                <c:pt idx="18136">
                  <c:v>43309.260416666599</c:v>
                </c:pt>
                <c:pt idx="18137">
                  <c:v>43309.28125</c:v>
                </c:pt>
                <c:pt idx="18138">
                  <c:v>43309.302083333401</c:v>
                </c:pt>
                <c:pt idx="18139">
                  <c:v>43309.322916666599</c:v>
                </c:pt>
                <c:pt idx="18140">
                  <c:v>43309.34375</c:v>
                </c:pt>
                <c:pt idx="18141">
                  <c:v>43309.364583333401</c:v>
                </c:pt>
                <c:pt idx="18142">
                  <c:v>43309.385416666599</c:v>
                </c:pt>
                <c:pt idx="18143">
                  <c:v>43309.40625</c:v>
                </c:pt>
                <c:pt idx="18144">
                  <c:v>43309.427083333401</c:v>
                </c:pt>
                <c:pt idx="18145">
                  <c:v>43309.447916666599</c:v>
                </c:pt>
                <c:pt idx="18146">
                  <c:v>43309.46875</c:v>
                </c:pt>
                <c:pt idx="18147">
                  <c:v>43309.489583333401</c:v>
                </c:pt>
                <c:pt idx="18148">
                  <c:v>43309.510416666599</c:v>
                </c:pt>
                <c:pt idx="18149">
                  <c:v>43309.53125</c:v>
                </c:pt>
                <c:pt idx="18150">
                  <c:v>43309.552083333401</c:v>
                </c:pt>
                <c:pt idx="18151">
                  <c:v>43309.572916666599</c:v>
                </c:pt>
                <c:pt idx="18152">
                  <c:v>43309.59375</c:v>
                </c:pt>
                <c:pt idx="18153">
                  <c:v>43309.614583333401</c:v>
                </c:pt>
                <c:pt idx="18154">
                  <c:v>43309.635416666599</c:v>
                </c:pt>
                <c:pt idx="18155">
                  <c:v>43309.65625</c:v>
                </c:pt>
                <c:pt idx="18156">
                  <c:v>43309.677083333401</c:v>
                </c:pt>
                <c:pt idx="18157">
                  <c:v>43309.697916666599</c:v>
                </c:pt>
                <c:pt idx="18158">
                  <c:v>43309.71875</c:v>
                </c:pt>
                <c:pt idx="18159">
                  <c:v>43309.739583333401</c:v>
                </c:pt>
                <c:pt idx="18160">
                  <c:v>43309.760416666599</c:v>
                </c:pt>
                <c:pt idx="18161">
                  <c:v>43309.78125</c:v>
                </c:pt>
                <c:pt idx="18162">
                  <c:v>43309.802083333401</c:v>
                </c:pt>
                <c:pt idx="18163">
                  <c:v>43309.822916666599</c:v>
                </c:pt>
                <c:pt idx="18164">
                  <c:v>43309.84375</c:v>
                </c:pt>
                <c:pt idx="18165">
                  <c:v>43309.864583333401</c:v>
                </c:pt>
                <c:pt idx="18166">
                  <c:v>43309.885416666599</c:v>
                </c:pt>
                <c:pt idx="18167">
                  <c:v>43309.90625</c:v>
                </c:pt>
                <c:pt idx="18168">
                  <c:v>43309.927083333401</c:v>
                </c:pt>
                <c:pt idx="18169">
                  <c:v>43309.947916666599</c:v>
                </c:pt>
                <c:pt idx="18170">
                  <c:v>43309.96875</c:v>
                </c:pt>
                <c:pt idx="18171">
                  <c:v>43309.989583333401</c:v>
                </c:pt>
                <c:pt idx="18172">
                  <c:v>43310.010416666599</c:v>
                </c:pt>
                <c:pt idx="18173">
                  <c:v>43310.03125</c:v>
                </c:pt>
                <c:pt idx="18174">
                  <c:v>43310.052083333401</c:v>
                </c:pt>
                <c:pt idx="18175">
                  <c:v>43310.072916666599</c:v>
                </c:pt>
                <c:pt idx="18176">
                  <c:v>43310.09375</c:v>
                </c:pt>
                <c:pt idx="18177">
                  <c:v>43310.114583333401</c:v>
                </c:pt>
                <c:pt idx="18178">
                  <c:v>43310.135416666599</c:v>
                </c:pt>
                <c:pt idx="18179">
                  <c:v>43310.15625</c:v>
                </c:pt>
                <c:pt idx="18180">
                  <c:v>43310.177083333401</c:v>
                </c:pt>
                <c:pt idx="18181">
                  <c:v>43310.197916666599</c:v>
                </c:pt>
                <c:pt idx="18182">
                  <c:v>43310.21875</c:v>
                </c:pt>
                <c:pt idx="18183">
                  <c:v>43310.239583333401</c:v>
                </c:pt>
                <c:pt idx="18184">
                  <c:v>43310.260416666599</c:v>
                </c:pt>
                <c:pt idx="18185">
                  <c:v>43310.28125</c:v>
                </c:pt>
                <c:pt idx="18186">
                  <c:v>43310.302083333401</c:v>
                </c:pt>
                <c:pt idx="18187">
                  <c:v>43310.322916666599</c:v>
                </c:pt>
                <c:pt idx="18188">
                  <c:v>43310.34375</c:v>
                </c:pt>
                <c:pt idx="18189">
                  <c:v>43310.364583333401</c:v>
                </c:pt>
                <c:pt idx="18190">
                  <c:v>43310.385416666599</c:v>
                </c:pt>
                <c:pt idx="18191">
                  <c:v>43310.40625</c:v>
                </c:pt>
                <c:pt idx="18192">
                  <c:v>43310.427083333401</c:v>
                </c:pt>
                <c:pt idx="18193">
                  <c:v>43310.447916666599</c:v>
                </c:pt>
                <c:pt idx="18194">
                  <c:v>43310.46875</c:v>
                </c:pt>
                <c:pt idx="18195">
                  <c:v>43310.489583333401</c:v>
                </c:pt>
                <c:pt idx="18196">
                  <c:v>43310.510416666599</c:v>
                </c:pt>
                <c:pt idx="18197">
                  <c:v>43310.53125</c:v>
                </c:pt>
                <c:pt idx="18198">
                  <c:v>43310.552083333401</c:v>
                </c:pt>
                <c:pt idx="18199">
                  <c:v>43310.572916666599</c:v>
                </c:pt>
                <c:pt idx="18200">
                  <c:v>43310.59375</c:v>
                </c:pt>
                <c:pt idx="18201">
                  <c:v>43310.614583333401</c:v>
                </c:pt>
                <c:pt idx="18202">
                  <c:v>43310.635416666599</c:v>
                </c:pt>
                <c:pt idx="18203">
                  <c:v>43310.65625</c:v>
                </c:pt>
                <c:pt idx="18204">
                  <c:v>43310.677083333401</c:v>
                </c:pt>
                <c:pt idx="18205">
                  <c:v>43310.697916666599</c:v>
                </c:pt>
                <c:pt idx="18206">
                  <c:v>43310.71875</c:v>
                </c:pt>
                <c:pt idx="18207">
                  <c:v>43310.739583333401</c:v>
                </c:pt>
                <c:pt idx="18208">
                  <c:v>43310.760416666599</c:v>
                </c:pt>
                <c:pt idx="18209">
                  <c:v>43310.78125</c:v>
                </c:pt>
                <c:pt idx="18210">
                  <c:v>43310.802083333401</c:v>
                </c:pt>
                <c:pt idx="18211">
                  <c:v>43310.822916666599</c:v>
                </c:pt>
                <c:pt idx="18212">
                  <c:v>43310.84375</c:v>
                </c:pt>
                <c:pt idx="18213">
                  <c:v>43310.864583333401</c:v>
                </c:pt>
                <c:pt idx="18214">
                  <c:v>43310.885416666599</c:v>
                </c:pt>
                <c:pt idx="18215">
                  <c:v>43310.90625</c:v>
                </c:pt>
                <c:pt idx="18216">
                  <c:v>43310.927083333401</c:v>
                </c:pt>
                <c:pt idx="18217">
                  <c:v>43310.947916666599</c:v>
                </c:pt>
                <c:pt idx="18218">
                  <c:v>43310.96875</c:v>
                </c:pt>
                <c:pt idx="18219">
                  <c:v>43310.989583333401</c:v>
                </c:pt>
                <c:pt idx="18220">
                  <c:v>43311.010416666599</c:v>
                </c:pt>
                <c:pt idx="18221">
                  <c:v>43311.03125</c:v>
                </c:pt>
                <c:pt idx="18222">
                  <c:v>43311.052083333401</c:v>
                </c:pt>
                <c:pt idx="18223">
                  <c:v>43311.072916666599</c:v>
                </c:pt>
                <c:pt idx="18224">
                  <c:v>43311.09375</c:v>
                </c:pt>
                <c:pt idx="18225">
                  <c:v>43311.114583333401</c:v>
                </c:pt>
                <c:pt idx="18226">
                  <c:v>43311.135416666599</c:v>
                </c:pt>
                <c:pt idx="18227">
                  <c:v>43311.15625</c:v>
                </c:pt>
                <c:pt idx="18228">
                  <c:v>43311.177083333401</c:v>
                </c:pt>
                <c:pt idx="18229">
                  <c:v>43311.197916666599</c:v>
                </c:pt>
                <c:pt idx="18230">
                  <c:v>43311.21875</c:v>
                </c:pt>
                <c:pt idx="18231">
                  <c:v>43311.239583333401</c:v>
                </c:pt>
                <c:pt idx="18232">
                  <c:v>43311.260416666599</c:v>
                </c:pt>
                <c:pt idx="18233">
                  <c:v>43311.28125</c:v>
                </c:pt>
                <c:pt idx="18234">
                  <c:v>43311.302083333401</c:v>
                </c:pt>
                <c:pt idx="18235">
                  <c:v>43311.322916666599</c:v>
                </c:pt>
                <c:pt idx="18236">
                  <c:v>43311.34375</c:v>
                </c:pt>
                <c:pt idx="18237">
                  <c:v>43311.364583333401</c:v>
                </c:pt>
                <c:pt idx="18238">
                  <c:v>43311.385416666599</c:v>
                </c:pt>
                <c:pt idx="18239">
                  <c:v>43311.40625</c:v>
                </c:pt>
                <c:pt idx="18240">
                  <c:v>43311.427083333401</c:v>
                </c:pt>
                <c:pt idx="18241">
                  <c:v>43311.447916666599</c:v>
                </c:pt>
                <c:pt idx="18242">
                  <c:v>43311.46875</c:v>
                </c:pt>
                <c:pt idx="18243">
                  <c:v>43311.489583333401</c:v>
                </c:pt>
                <c:pt idx="18244">
                  <c:v>43311.510416666599</c:v>
                </c:pt>
                <c:pt idx="18245">
                  <c:v>43311.53125</c:v>
                </c:pt>
                <c:pt idx="18246">
                  <c:v>43311.552083333401</c:v>
                </c:pt>
                <c:pt idx="18247">
                  <c:v>43311.572916666599</c:v>
                </c:pt>
                <c:pt idx="18248">
                  <c:v>43311.59375</c:v>
                </c:pt>
                <c:pt idx="18249">
                  <c:v>43311.614583333401</c:v>
                </c:pt>
                <c:pt idx="18250">
                  <c:v>43311.635416666599</c:v>
                </c:pt>
                <c:pt idx="18251">
                  <c:v>43311.65625</c:v>
                </c:pt>
                <c:pt idx="18252">
                  <c:v>43311.677083333401</c:v>
                </c:pt>
                <c:pt idx="18253">
                  <c:v>43311.697916666599</c:v>
                </c:pt>
                <c:pt idx="18254">
                  <c:v>43311.71875</c:v>
                </c:pt>
                <c:pt idx="18255">
                  <c:v>43311.739583333401</c:v>
                </c:pt>
                <c:pt idx="18256">
                  <c:v>43311.760416666599</c:v>
                </c:pt>
                <c:pt idx="18257">
                  <c:v>43311.78125</c:v>
                </c:pt>
                <c:pt idx="18258">
                  <c:v>43311.802083333401</c:v>
                </c:pt>
                <c:pt idx="18259">
                  <c:v>43311.822916666599</c:v>
                </c:pt>
                <c:pt idx="18260">
                  <c:v>43311.84375</c:v>
                </c:pt>
                <c:pt idx="18261">
                  <c:v>43311.864583333401</c:v>
                </c:pt>
                <c:pt idx="18262">
                  <c:v>43311.885416666599</c:v>
                </c:pt>
                <c:pt idx="18263">
                  <c:v>43311.90625</c:v>
                </c:pt>
                <c:pt idx="18264">
                  <c:v>43311.927083333401</c:v>
                </c:pt>
                <c:pt idx="18265">
                  <c:v>43311.947916666599</c:v>
                </c:pt>
                <c:pt idx="18266">
                  <c:v>43311.96875</c:v>
                </c:pt>
                <c:pt idx="18267">
                  <c:v>43311.989583333401</c:v>
                </c:pt>
                <c:pt idx="18268">
                  <c:v>43312.010416666599</c:v>
                </c:pt>
                <c:pt idx="18269">
                  <c:v>43312.03125</c:v>
                </c:pt>
                <c:pt idx="18270">
                  <c:v>43312.052083333401</c:v>
                </c:pt>
                <c:pt idx="18271">
                  <c:v>43312.072916666599</c:v>
                </c:pt>
                <c:pt idx="18272">
                  <c:v>43312.09375</c:v>
                </c:pt>
                <c:pt idx="18273">
                  <c:v>43312.114583333401</c:v>
                </c:pt>
                <c:pt idx="18274">
                  <c:v>43312.135416666599</c:v>
                </c:pt>
                <c:pt idx="18275">
                  <c:v>43312.15625</c:v>
                </c:pt>
                <c:pt idx="18276">
                  <c:v>43312.177083333401</c:v>
                </c:pt>
                <c:pt idx="18277">
                  <c:v>43312.197916666599</c:v>
                </c:pt>
                <c:pt idx="18278">
                  <c:v>43312.21875</c:v>
                </c:pt>
                <c:pt idx="18279">
                  <c:v>43312.239583333401</c:v>
                </c:pt>
                <c:pt idx="18280">
                  <c:v>43312.260416666599</c:v>
                </c:pt>
                <c:pt idx="18281">
                  <c:v>43312.28125</c:v>
                </c:pt>
                <c:pt idx="18282">
                  <c:v>43312.302083333401</c:v>
                </c:pt>
                <c:pt idx="18283">
                  <c:v>43312.322916666599</c:v>
                </c:pt>
                <c:pt idx="18284">
                  <c:v>43312.34375</c:v>
                </c:pt>
                <c:pt idx="18285">
                  <c:v>43312.364583333401</c:v>
                </c:pt>
                <c:pt idx="18286">
                  <c:v>43312.385416666599</c:v>
                </c:pt>
                <c:pt idx="18287">
                  <c:v>43312.40625</c:v>
                </c:pt>
                <c:pt idx="18288">
                  <c:v>43312.427083333401</c:v>
                </c:pt>
                <c:pt idx="18289">
                  <c:v>43312.447916666599</c:v>
                </c:pt>
                <c:pt idx="18290">
                  <c:v>43312.46875</c:v>
                </c:pt>
                <c:pt idx="18291">
                  <c:v>43312.489583333401</c:v>
                </c:pt>
                <c:pt idx="18292">
                  <c:v>43312.510416666599</c:v>
                </c:pt>
                <c:pt idx="18293">
                  <c:v>43312.53125</c:v>
                </c:pt>
                <c:pt idx="18294">
                  <c:v>43312.552083333401</c:v>
                </c:pt>
                <c:pt idx="18295">
                  <c:v>43312.572916666599</c:v>
                </c:pt>
                <c:pt idx="18296">
                  <c:v>43312.59375</c:v>
                </c:pt>
                <c:pt idx="18297">
                  <c:v>43312.614583333401</c:v>
                </c:pt>
                <c:pt idx="18298">
                  <c:v>43312.635416666599</c:v>
                </c:pt>
                <c:pt idx="18299">
                  <c:v>43312.65625</c:v>
                </c:pt>
                <c:pt idx="18300">
                  <c:v>43312.677083333401</c:v>
                </c:pt>
                <c:pt idx="18301">
                  <c:v>43312.697916666599</c:v>
                </c:pt>
                <c:pt idx="18302">
                  <c:v>43312.71875</c:v>
                </c:pt>
                <c:pt idx="18303">
                  <c:v>43312.739583333401</c:v>
                </c:pt>
                <c:pt idx="18304">
                  <c:v>43312.760416666599</c:v>
                </c:pt>
                <c:pt idx="18305">
                  <c:v>43312.78125</c:v>
                </c:pt>
                <c:pt idx="18306">
                  <c:v>43312.802083333401</c:v>
                </c:pt>
                <c:pt idx="18307">
                  <c:v>43312.822916666599</c:v>
                </c:pt>
                <c:pt idx="18308">
                  <c:v>43312.84375</c:v>
                </c:pt>
                <c:pt idx="18309">
                  <c:v>43312.864583333401</c:v>
                </c:pt>
                <c:pt idx="18310">
                  <c:v>43312.885416666599</c:v>
                </c:pt>
                <c:pt idx="18311">
                  <c:v>43312.90625</c:v>
                </c:pt>
                <c:pt idx="18312">
                  <c:v>43312.927083333401</c:v>
                </c:pt>
                <c:pt idx="18313">
                  <c:v>43312.947916666599</c:v>
                </c:pt>
                <c:pt idx="18314">
                  <c:v>43312.96875</c:v>
                </c:pt>
                <c:pt idx="18315">
                  <c:v>43312.989583333401</c:v>
                </c:pt>
                <c:pt idx="18316">
                  <c:v>43313.010416666599</c:v>
                </c:pt>
                <c:pt idx="18317">
                  <c:v>43313.03125</c:v>
                </c:pt>
                <c:pt idx="18318">
                  <c:v>43313.052083333401</c:v>
                </c:pt>
                <c:pt idx="18319">
                  <c:v>43313.072916666599</c:v>
                </c:pt>
                <c:pt idx="18320">
                  <c:v>43313.09375</c:v>
                </c:pt>
                <c:pt idx="18321">
                  <c:v>43313.114583333401</c:v>
                </c:pt>
                <c:pt idx="18322">
                  <c:v>43313.135416666599</c:v>
                </c:pt>
                <c:pt idx="18323">
                  <c:v>43313.15625</c:v>
                </c:pt>
                <c:pt idx="18324">
                  <c:v>43313.177083333401</c:v>
                </c:pt>
                <c:pt idx="18325">
                  <c:v>43313.197916666599</c:v>
                </c:pt>
                <c:pt idx="18326">
                  <c:v>43313.21875</c:v>
                </c:pt>
                <c:pt idx="18327">
                  <c:v>43313.239583333401</c:v>
                </c:pt>
                <c:pt idx="18328">
                  <c:v>43313.260416666599</c:v>
                </c:pt>
                <c:pt idx="18329">
                  <c:v>43313.28125</c:v>
                </c:pt>
                <c:pt idx="18330">
                  <c:v>43313.302083333401</c:v>
                </c:pt>
                <c:pt idx="18331">
                  <c:v>43313.322916666599</c:v>
                </c:pt>
                <c:pt idx="18332">
                  <c:v>43313.34375</c:v>
                </c:pt>
                <c:pt idx="18333">
                  <c:v>43313.364583333401</c:v>
                </c:pt>
                <c:pt idx="18334">
                  <c:v>43313.385416666599</c:v>
                </c:pt>
                <c:pt idx="18335">
                  <c:v>43313.40625</c:v>
                </c:pt>
                <c:pt idx="18336">
                  <c:v>43313.427083333401</c:v>
                </c:pt>
                <c:pt idx="18337">
                  <c:v>43313.447916666599</c:v>
                </c:pt>
                <c:pt idx="18338">
                  <c:v>43313.46875</c:v>
                </c:pt>
                <c:pt idx="18339">
                  <c:v>43313.489583333401</c:v>
                </c:pt>
                <c:pt idx="18340">
                  <c:v>43313.510416666599</c:v>
                </c:pt>
                <c:pt idx="18341">
                  <c:v>43313.53125</c:v>
                </c:pt>
                <c:pt idx="18342">
                  <c:v>43313.552083333401</c:v>
                </c:pt>
                <c:pt idx="18343">
                  <c:v>43313.572916666599</c:v>
                </c:pt>
                <c:pt idx="18344">
                  <c:v>43313.59375</c:v>
                </c:pt>
                <c:pt idx="18345">
                  <c:v>43313.614583333401</c:v>
                </c:pt>
                <c:pt idx="18346">
                  <c:v>43313.635416666599</c:v>
                </c:pt>
                <c:pt idx="18347">
                  <c:v>43313.65625</c:v>
                </c:pt>
                <c:pt idx="18348">
                  <c:v>43313.677083333401</c:v>
                </c:pt>
                <c:pt idx="18349">
                  <c:v>43313.697916666599</c:v>
                </c:pt>
                <c:pt idx="18350">
                  <c:v>43313.71875</c:v>
                </c:pt>
                <c:pt idx="18351">
                  <c:v>43313.739583333401</c:v>
                </c:pt>
                <c:pt idx="18352">
                  <c:v>43313.760416666599</c:v>
                </c:pt>
                <c:pt idx="18353">
                  <c:v>43313.78125</c:v>
                </c:pt>
                <c:pt idx="18354">
                  <c:v>43313.802083333401</c:v>
                </c:pt>
                <c:pt idx="18355">
                  <c:v>43313.822916666599</c:v>
                </c:pt>
                <c:pt idx="18356">
                  <c:v>43313.84375</c:v>
                </c:pt>
                <c:pt idx="18357">
                  <c:v>43313.864583333401</c:v>
                </c:pt>
                <c:pt idx="18358">
                  <c:v>43313.885416666599</c:v>
                </c:pt>
                <c:pt idx="18359">
                  <c:v>43313.90625</c:v>
                </c:pt>
                <c:pt idx="18360">
                  <c:v>43313.927083333401</c:v>
                </c:pt>
                <c:pt idx="18361">
                  <c:v>43313.947916666599</c:v>
                </c:pt>
                <c:pt idx="18362">
                  <c:v>43313.96875</c:v>
                </c:pt>
                <c:pt idx="18363">
                  <c:v>43313.989583333401</c:v>
                </c:pt>
                <c:pt idx="18364">
                  <c:v>43314.010416666599</c:v>
                </c:pt>
                <c:pt idx="18365">
                  <c:v>43314.03125</c:v>
                </c:pt>
                <c:pt idx="18366">
                  <c:v>43314.052083333401</c:v>
                </c:pt>
                <c:pt idx="18367">
                  <c:v>43314.072916666599</c:v>
                </c:pt>
                <c:pt idx="18368">
                  <c:v>43314.09375</c:v>
                </c:pt>
                <c:pt idx="18369">
                  <c:v>43314.114583333401</c:v>
                </c:pt>
                <c:pt idx="18370">
                  <c:v>43314.135416666599</c:v>
                </c:pt>
                <c:pt idx="18371">
                  <c:v>43314.15625</c:v>
                </c:pt>
                <c:pt idx="18372">
                  <c:v>43314.177083333401</c:v>
                </c:pt>
                <c:pt idx="18373">
                  <c:v>43314.197916666599</c:v>
                </c:pt>
                <c:pt idx="18374">
                  <c:v>43314.21875</c:v>
                </c:pt>
                <c:pt idx="18375">
                  <c:v>43314.239583333401</c:v>
                </c:pt>
                <c:pt idx="18376">
                  <c:v>43314.260416666599</c:v>
                </c:pt>
                <c:pt idx="18377">
                  <c:v>43314.28125</c:v>
                </c:pt>
                <c:pt idx="18378">
                  <c:v>43314.302083333401</c:v>
                </c:pt>
                <c:pt idx="18379">
                  <c:v>43314.322916666599</c:v>
                </c:pt>
                <c:pt idx="18380">
                  <c:v>43314.34375</c:v>
                </c:pt>
                <c:pt idx="18381">
                  <c:v>43314.364583333401</c:v>
                </c:pt>
                <c:pt idx="18382">
                  <c:v>43314.385416666599</c:v>
                </c:pt>
                <c:pt idx="18383">
                  <c:v>43314.40625</c:v>
                </c:pt>
                <c:pt idx="18384">
                  <c:v>43314.427083333401</c:v>
                </c:pt>
                <c:pt idx="18385">
                  <c:v>43314.447916666599</c:v>
                </c:pt>
                <c:pt idx="18386">
                  <c:v>43314.46875</c:v>
                </c:pt>
                <c:pt idx="18387">
                  <c:v>43314.489583333401</c:v>
                </c:pt>
                <c:pt idx="18388">
                  <c:v>43314.510416666599</c:v>
                </c:pt>
                <c:pt idx="18389">
                  <c:v>43314.53125</c:v>
                </c:pt>
                <c:pt idx="18390">
                  <c:v>43314.552083333401</c:v>
                </c:pt>
                <c:pt idx="18391">
                  <c:v>43314.572916666599</c:v>
                </c:pt>
                <c:pt idx="18392">
                  <c:v>43314.59375</c:v>
                </c:pt>
                <c:pt idx="18393">
                  <c:v>43314.614583333401</c:v>
                </c:pt>
                <c:pt idx="18394">
                  <c:v>43314.635416666599</c:v>
                </c:pt>
                <c:pt idx="18395">
                  <c:v>43314.65625</c:v>
                </c:pt>
                <c:pt idx="18396">
                  <c:v>43314.677083333401</c:v>
                </c:pt>
                <c:pt idx="18397">
                  <c:v>43314.697916666599</c:v>
                </c:pt>
                <c:pt idx="18398">
                  <c:v>43314.71875</c:v>
                </c:pt>
                <c:pt idx="18399">
                  <c:v>43314.739583333401</c:v>
                </c:pt>
                <c:pt idx="18400">
                  <c:v>43314.760416666599</c:v>
                </c:pt>
                <c:pt idx="18401">
                  <c:v>43314.78125</c:v>
                </c:pt>
                <c:pt idx="18402">
                  <c:v>43314.802083333401</c:v>
                </c:pt>
                <c:pt idx="18403">
                  <c:v>43314.822916666599</c:v>
                </c:pt>
                <c:pt idx="18404">
                  <c:v>43314.84375</c:v>
                </c:pt>
                <c:pt idx="18405">
                  <c:v>43314.864583333401</c:v>
                </c:pt>
                <c:pt idx="18406">
                  <c:v>43314.885416666599</c:v>
                </c:pt>
                <c:pt idx="18407">
                  <c:v>43314.90625</c:v>
                </c:pt>
                <c:pt idx="18408">
                  <c:v>43314.927083333401</c:v>
                </c:pt>
                <c:pt idx="18409">
                  <c:v>43314.947916666599</c:v>
                </c:pt>
                <c:pt idx="18410">
                  <c:v>43314.96875</c:v>
                </c:pt>
                <c:pt idx="18411">
                  <c:v>43314.989583333401</c:v>
                </c:pt>
                <c:pt idx="18412">
                  <c:v>43315.010416666599</c:v>
                </c:pt>
                <c:pt idx="18413">
                  <c:v>43315.03125</c:v>
                </c:pt>
                <c:pt idx="18414">
                  <c:v>43315.052083333401</c:v>
                </c:pt>
                <c:pt idx="18415">
                  <c:v>43315.072916666599</c:v>
                </c:pt>
                <c:pt idx="18416">
                  <c:v>43315.09375</c:v>
                </c:pt>
                <c:pt idx="18417">
                  <c:v>43315.114583333401</c:v>
                </c:pt>
                <c:pt idx="18418">
                  <c:v>43315.135416666599</c:v>
                </c:pt>
                <c:pt idx="18419">
                  <c:v>43315.15625</c:v>
                </c:pt>
                <c:pt idx="18420">
                  <c:v>43315.177083333401</c:v>
                </c:pt>
                <c:pt idx="18421">
                  <c:v>43315.197916666599</c:v>
                </c:pt>
                <c:pt idx="18422">
                  <c:v>43315.21875</c:v>
                </c:pt>
                <c:pt idx="18423">
                  <c:v>43315.239583333401</c:v>
                </c:pt>
                <c:pt idx="18424">
                  <c:v>43315.260416666599</c:v>
                </c:pt>
                <c:pt idx="18425">
                  <c:v>43315.28125</c:v>
                </c:pt>
                <c:pt idx="18426">
                  <c:v>43315.302083333401</c:v>
                </c:pt>
                <c:pt idx="18427">
                  <c:v>43315.322916666599</c:v>
                </c:pt>
                <c:pt idx="18428">
                  <c:v>43315.34375</c:v>
                </c:pt>
                <c:pt idx="18429">
                  <c:v>43315.364583333401</c:v>
                </c:pt>
                <c:pt idx="18430">
                  <c:v>43315.385416666599</c:v>
                </c:pt>
                <c:pt idx="18431">
                  <c:v>43315.40625</c:v>
                </c:pt>
                <c:pt idx="18432">
                  <c:v>43315.427083333401</c:v>
                </c:pt>
                <c:pt idx="18433">
                  <c:v>43315.447916666599</c:v>
                </c:pt>
                <c:pt idx="18434">
                  <c:v>43315.46875</c:v>
                </c:pt>
                <c:pt idx="18435">
                  <c:v>43315.489583333401</c:v>
                </c:pt>
                <c:pt idx="18436">
                  <c:v>43315.510416666599</c:v>
                </c:pt>
                <c:pt idx="18437">
                  <c:v>43315.53125</c:v>
                </c:pt>
                <c:pt idx="18438">
                  <c:v>43315.552083333401</c:v>
                </c:pt>
                <c:pt idx="18439">
                  <c:v>43315.572916666599</c:v>
                </c:pt>
                <c:pt idx="18440">
                  <c:v>43315.59375</c:v>
                </c:pt>
                <c:pt idx="18441">
                  <c:v>43315.614583333401</c:v>
                </c:pt>
                <c:pt idx="18442">
                  <c:v>43315.635416666599</c:v>
                </c:pt>
                <c:pt idx="18443">
                  <c:v>43315.65625</c:v>
                </c:pt>
                <c:pt idx="18444">
                  <c:v>43315.677083333401</c:v>
                </c:pt>
                <c:pt idx="18445">
                  <c:v>43315.697916666599</c:v>
                </c:pt>
                <c:pt idx="18446">
                  <c:v>43315.71875</c:v>
                </c:pt>
                <c:pt idx="18447">
                  <c:v>43315.739583333401</c:v>
                </c:pt>
                <c:pt idx="18448">
                  <c:v>43315.760416666599</c:v>
                </c:pt>
                <c:pt idx="18449">
                  <c:v>43315.78125</c:v>
                </c:pt>
                <c:pt idx="18450">
                  <c:v>43315.802083333401</c:v>
                </c:pt>
                <c:pt idx="18451">
                  <c:v>43315.822916666599</c:v>
                </c:pt>
                <c:pt idx="18452">
                  <c:v>43315.84375</c:v>
                </c:pt>
                <c:pt idx="18453">
                  <c:v>43315.864583333401</c:v>
                </c:pt>
                <c:pt idx="18454">
                  <c:v>43315.885416666599</c:v>
                </c:pt>
                <c:pt idx="18455">
                  <c:v>43315.90625</c:v>
                </c:pt>
                <c:pt idx="18456">
                  <c:v>43315.927083333401</c:v>
                </c:pt>
                <c:pt idx="18457">
                  <c:v>43315.947916666599</c:v>
                </c:pt>
                <c:pt idx="18458">
                  <c:v>43315.96875</c:v>
                </c:pt>
                <c:pt idx="18459">
                  <c:v>43315.989583333401</c:v>
                </c:pt>
                <c:pt idx="18460">
                  <c:v>43316.010416666599</c:v>
                </c:pt>
                <c:pt idx="18461">
                  <c:v>43316.03125</c:v>
                </c:pt>
                <c:pt idx="18462">
                  <c:v>43316.052083333401</c:v>
                </c:pt>
                <c:pt idx="18463">
                  <c:v>43316.072916666599</c:v>
                </c:pt>
                <c:pt idx="18464">
                  <c:v>43316.09375</c:v>
                </c:pt>
                <c:pt idx="18465">
                  <c:v>43316.114583333401</c:v>
                </c:pt>
                <c:pt idx="18466">
                  <c:v>43316.135416666599</c:v>
                </c:pt>
                <c:pt idx="18467">
                  <c:v>43316.15625</c:v>
                </c:pt>
                <c:pt idx="18468">
                  <c:v>43316.177083333401</c:v>
                </c:pt>
                <c:pt idx="18469">
                  <c:v>43316.197916666599</c:v>
                </c:pt>
                <c:pt idx="18470">
                  <c:v>43316.21875</c:v>
                </c:pt>
                <c:pt idx="18471">
                  <c:v>43316.239583333401</c:v>
                </c:pt>
                <c:pt idx="18472">
                  <c:v>43316.260416666599</c:v>
                </c:pt>
                <c:pt idx="18473">
                  <c:v>43316.28125</c:v>
                </c:pt>
                <c:pt idx="18474">
                  <c:v>43316.302083333401</c:v>
                </c:pt>
                <c:pt idx="18475">
                  <c:v>43316.322916666599</c:v>
                </c:pt>
                <c:pt idx="18476">
                  <c:v>43316.34375</c:v>
                </c:pt>
                <c:pt idx="18477">
                  <c:v>43316.364583333401</c:v>
                </c:pt>
                <c:pt idx="18478">
                  <c:v>43316.385416666599</c:v>
                </c:pt>
                <c:pt idx="18479">
                  <c:v>43316.40625</c:v>
                </c:pt>
                <c:pt idx="18480">
                  <c:v>43316.427083333401</c:v>
                </c:pt>
                <c:pt idx="18481">
                  <c:v>43316.447916666599</c:v>
                </c:pt>
                <c:pt idx="18482">
                  <c:v>43316.46875</c:v>
                </c:pt>
                <c:pt idx="18483">
                  <c:v>43316.489583333401</c:v>
                </c:pt>
                <c:pt idx="18484">
                  <c:v>43316.510416666599</c:v>
                </c:pt>
                <c:pt idx="18485">
                  <c:v>43316.53125</c:v>
                </c:pt>
                <c:pt idx="18486">
                  <c:v>43316.552083333401</c:v>
                </c:pt>
                <c:pt idx="18487">
                  <c:v>43316.572916666599</c:v>
                </c:pt>
                <c:pt idx="18488">
                  <c:v>43316.59375</c:v>
                </c:pt>
                <c:pt idx="18489">
                  <c:v>43316.614583333401</c:v>
                </c:pt>
                <c:pt idx="18490">
                  <c:v>43316.635416666599</c:v>
                </c:pt>
                <c:pt idx="18491">
                  <c:v>43316.65625</c:v>
                </c:pt>
                <c:pt idx="18492">
                  <c:v>43316.677083333401</c:v>
                </c:pt>
                <c:pt idx="18493">
                  <c:v>43316.697916666599</c:v>
                </c:pt>
                <c:pt idx="18494">
                  <c:v>43316.71875</c:v>
                </c:pt>
                <c:pt idx="18495">
                  <c:v>43316.739583333401</c:v>
                </c:pt>
                <c:pt idx="18496">
                  <c:v>43316.760416666599</c:v>
                </c:pt>
                <c:pt idx="18497">
                  <c:v>43316.78125</c:v>
                </c:pt>
                <c:pt idx="18498">
                  <c:v>43316.802083333401</c:v>
                </c:pt>
                <c:pt idx="18499">
                  <c:v>43316.822916666599</c:v>
                </c:pt>
                <c:pt idx="18500">
                  <c:v>43316.84375</c:v>
                </c:pt>
                <c:pt idx="18501">
                  <c:v>43316.864583333401</c:v>
                </c:pt>
                <c:pt idx="18502">
                  <c:v>43316.885416666599</c:v>
                </c:pt>
                <c:pt idx="18503">
                  <c:v>43316.90625</c:v>
                </c:pt>
                <c:pt idx="18504">
                  <c:v>43316.927083333401</c:v>
                </c:pt>
                <c:pt idx="18505">
                  <c:v>43316.947916666599</c:v>
                </c:pt>
                <c:pt idx="18506">
                  <c:v>43316.96875</c:v>
                </c:pt>
                <c:pt idx="18507">
                  <c:v>43316.989583333401</c:v>
                </c:pt>
                <c:pt idx="18508">
                  <c:v>43317.010416666599</c:v>
                </c:pt>
                <c:pt idx="18509">
                  <c:v>43317.03125</c:v>
                </c:pt>
                <c:pt idx="18510">
                  <c:v>43317.052083333401</c:v>
                </c:pt>
                <c:pt idx="18511">
                  <c:v>43317.072916666599</c:v>
                </c:pt>
                <c:pt idx="18512">
                  <c:v>43317.09375</c:v>
                </c:pt>
                <c:pt idx="18513">
                  <c:v>43317.114583333401</c:v>
                </c:pt>
                <c:pt idx="18514">
                  <c:v>43317.135416666599</c:v>
                </c:pt>
                <c:pt idx="18515">
                  <c:v>43317.15625</c:v>
                </c:pt>
                <c:pt idx="18516">
                  <c:v>43317.177083333401</c:v>
                </c:pt>
                <c:pt idx="18517">
                  <c:v>43317.197916666599</c:v>
                </c:pt>
                <c:pt idx="18518">
                  <c:v>43317.21875</c:v>
                </c:pt>
                <c:pt idx="18519">
                  <c:v>43317.239583333401</c:v>
                </c:pt>
                <c:pt idx="18520">
                  <c:v>43317.260416666599</c:v>
                </c:pt>
                <c:pt idx="18521">
                  <c:v>43317.28125</c:v>
                </c:pt>
                <c:pt idx="18522">
                  <c:v>43317.302083333401</c:v>
                </c:pt>
                <c:pt idx="18523">
                  <c:v>43317.322916666599</c:v>
                </c:pt>
                <c:pt idx="18524">
                  <c:v>43317.34375</c:v>
                </c:pt>
                <c:pt idx="18525">
                  <c:v>43317.364583333401</c:v>
                </c:pt>
                <c:pt idx="18526">
                  <c:v>43317.385416666599</c:v>
                </c:pt>
                <c:pt idx="18527">
                  <c:v>43317.40625</c:v>
                </c:pt>
                <c:pt idx="18528">
                  <c:v>43317.427083333401</c:v>
                </c:pt>
                <c:pt idx="18529">
                  <c:v>43317.447916666599</c:v>
                </c:pt>
                <c:pt idx="18530">
                  <c:v>43317.46875</c:v>
                </c:pt>
                <c:pt idx="18531">
                  <c:v>43317.489583333401</c:v>
                </c:pt>
                <c:pt idx="18532">
                  <c:v>43317.510416666599</c:v>
                </c:pt>
                <c:pt idx="18533">
                  <c:v>43317.53125</c:v>
                </c:pt>
                <c:pt idx="18534">
                  <c:v>43317.552083333401</c:v>
                </c:pt>
                <c:pt idx="18535">
                  <c:v>43317.572916666599</c:v>
                </c:pt>
                <c:pt idx="18536">
                  <c:v>43317.59375</c:v>
                </c:pt>
                <c:pt idx="18537">
                  <c:v>43317.614583333401</c:v>
                </c:pt>
                <c:pt idx="18538">
                  <c:v>43317.635416666599</c:v>
                </c:pt>
                <c:pt idx="18539">
                  <c:v>43317.65625</c:v>
                </c:pt>
                <c:pt idx="18540">
                  <c:v>43317.677083333401</c:v>
                </c:pt>
                <c:pt idx="18541">
                  <c:v>43317.697916666599</c:v>
                </c:pt>
                <c:pt idx="18542">
                  <c:v>43317.71875</c:v>
                </c:pt>
                <c:pt idx="18543">
                  <c:v>43317.739583333401</c:v>
                </c:pt>
                <c:pt idx="18544">
                  <c:v>43317.760416666599</c:v>
                </c:pt>
                <c:pt idx="18545">
                  <c:v>43317.78125</c:v>
                </c:pt>
                <c:pt idx="18546">
                  <c:v>43317.802083333401</c:v>
                </c:pt>
                <c:pt idx="18547">
                  <c:v>43317.822916666599</c:v>
                </c:pt>
                <c:pt idx="18548">
                  <c:v>43317.84375</c:v>
                </c:pt>
                <c:pt idx="18549">
                  <c:v>43317.864583333401</c:v>
                </c:pt>
                <c:pt idx="18550">
                  <c:v>43317.885416666599</c:v>
                </c:pt>
                <c:pt idx="18551">
                  <c:v>43317.90625</c:v>
                </c:pt>
                <c:pt idx="18552">
                  <c:v>43317.927083333401</c:v>
                </c:pt>
                <c:pt idx="18553">
                  <c:v>43317.947916666599</c:v>
                </c:pt>
                <c:pt idx="18554">
                  <c:v>43317.96875</c:v>
                </c:pt>
                <c:pt idx="18555">
                  <c:v>43317.989583333401</c:v>
                </c:pt>
                <c:pt idx="18556">
                  <c:v>43318.010416666599</c:v>
                </c:pt>
                <c:pt idx="18557">
                  <c:v>43318.03125</c:v>
                </c:pt>
                <c:pt idx="18558">
                  <c:v>43318.052083333401</c:v>
                </c:pt>
                <c:pt idx="18559">
                  <c:v>43318.072916666599</c:v>
                </c:pt>
                <c:pt idx="18560">
                  <c:v>43318.09375</c:v>
                </c:pt>
                <c:pt idx="18561">
                  <c:v>43318.114583333401</c:v>
                </c:pt>
                <c:pt idx="18562">
                  <c:v>43318.135416666599</c:v>
                </c:pt>
                <c:pt idx="18563">
                  <c:v>43318.15625</c:v>
                </c:pt>
                <c:pt idx="18564">
                  <c:v>43318.177083333401</c:v>
                </c:pt>
                <c:pt idx="18565">
                  <c:v>43318.197916666599</c:v>
                </c:pt>
                <c:pt idx="18566">
                  <c:v>43318.21875</c:v>
                </c:pt>
                <c:pt idx="18567">
                  <c:v>43318.239583333401</c:v>
                </c:pt>
                <c:pt idx="18568">
                  <c:v>43318.260416666599</c:v>
                </c:pt>
                <c:pt idx="18569">
                  <c:v>43318.28125</c:v>
                </c:pt>
                <c:pt idx="18570">
                  <c:v>43318.302083333401</c:v>
                </c:pt>
                <c:pt idx="18571">
                  <c:v>43318.322916666599</c:v>
                </c:pt>
                <c:pt idx="18572">
                  <c:v>43318.34375</c:v>
                </c:pt>
                <c:pt idx="18573">
                  <c:v>43318.364583333401</c:v>
                </c:pt>
                <c:pt idx="18574">
                  <c:v>43318.385416666599</c:v>
                </c:pt>
                <c:pt idx="18575">
                  <c:v>43318.40625</c:v>
                </c:pt>
                <c:pt idx="18576">
                  <c:v>43318.427083333401</c:v>
                </c:pt>
                <c:pt idx="18577">
                  <c:v>43318.447916666599</c:v>
                </c:pt>
                <c:pt idx="18578">
                  <c:v>43318.46875</c:v>
                </c:pt>
                <c:pt idx="18579">
                  <c:v>43318.489583333401</c:v>
                </c:pt>
                <c:pt idx="18580">
                  <c:v>43318.510416666599</c:v>
                </c:pt>
                <c:pt idx="18581">
                  <c:v>43318.53125</c:v>
                </c:pt>
                <c:pt idx="18582">
                  <c:v>43318.552083333401</c:v>
                </c:pt>
                <c:pt idx="18583">
                  <c:v>43318.572916666599</c:v>
                </c:pt>
                <c:pt idx="18584">
                  <c:v>43318.59375</c:v>
                </c:pt>
                <c:pt idx="18585">
                  <c:v>43318.614583333401</c:v>
                </c:pt>
                <c:pt idx="18586">
                  <c:v>43318.635416666599</c:v>
                </c:pt>
                <c:pt idx="18587">
                  <c:v>43318.65625</c:v>
                </c:pt>
                <c:pt idx="18588">
                  <c:v>43318.677083333401</c:v>
                </c:pt>
                <c:pt idx="18589">
                  <c:v>43318.697916666599</c:v>
                </c:pt>
                <c:pt idx="18590">
                  <c:v>43318.71875</c:v>
                </c:pt>
                <c:pt idx="18591">
                  <c:v>43318.739583333401</c:v>
                </c:pt>
                <c:pt idx="18592">
                  <c:v>43318.760416666599</c:v>
                </c:pt>
                <c:pt idx="18593">
                  <c:v>43318.78125</c:v>
                </c:pt>
                <c:pt idx="18594">
                  <c:v>43318.802083333401</c:v>
                </c:pt>
                <c:pt idx="18595">
                  <c:v>43318.822916666599</c:v>
                </c:pt>
                <c:pt idx="18596">
                  <c:v>43318.84375</c:v>
                </c:pt>
                <c:pt idx="18597">
                  <c:v>43318.864583333401</c:v>
                </c:pt>
                <c:pt idx="18598">
                  <c:v>43318.885416666599</c:v>
                </c:pt>
                <c:pt idx="18599">
                  <c:v>43318.90625</c:v>
                </c:pt>
                <c:pt idx="18600">
                  <c:v>43318.927083333401</c:v>
                </c:pt>
                <c:pt idx="18601">
                  <c:v>43318.947916666599</c:v>
                </c:pt>
                <c:pt idx="18602">
                  <c:v>43318.96875</c:v>
                </c:pt>
                <c:pt idx="18603">
                  <c:v>43318.989583333401</c:v>
                </c:pt>
                <c:pt idx="18604">
                  <c:v>43319.010416666599</c:v>
                </c:pt>
                <c:pt idx="18605">
                  <c:v>43319.03125</c:v>
                </c:pt>
                <c:pt idx="18606">
                  <c:v>43319.052083333401</c:v>
                </c:pt>
                <c:pt idx="18607">
                  <c:v>43319.072916666599</c:v>
                </c:pt>
                <c:pt idx="18608">
                  <c:v>43319.09375</c:v>
                </c:pt>
                <c:pt idx="18609">
                  <c:v>43319.114583333401</c:v>
                </c:pt>
                <c:pt idx="18610">
                  <c:v>43319.135416666599</c:v>
                </c:pt>
                <c:pt idx="18611">
                  <c:v>43319.15625</c:v>
                </c:pt>
                <c:pt idx="18612">
                  <c:v>43319.177083333401</c:v>
                </c:pt>
                <c:pt idx="18613">
                  <c:v>43319.197916666599</c:v>
                </c:pt>
                <c:pt idx="18614">
                  <c:v>43319.21875</c:v>
                </c:pt>
                <c:pt idx="18615">
                  <c:v>43319.239583333401</c:v>
                </c:pt>
                <c:pt idx="18616">
                  <c:v>43319.260416666599</c:v>
                </c:pt>
                <c:pt idx="18617">
                  <c:v>43319.28125</c:v>
                </c:pt>
                <c:pt idx="18618">
                  <c:v>43319.302083333401</c:v>
                </c:pt>
                <c:pt idx="18619">
                  <c:v>43319.322916666599</c:v>
                </c:pt>
                <c:pt idx="18620">
                  <c:v>43319.34375</c:v>
                </c:pt>
                <c:pt idx="18621">
                  <c:v>43319.364583333401</c:v>
                </c:pt>
                <c:pt idx="18622">
                  <c:v>43319.385416666599</c:v>
                </c:pt>
                <c:pt idx="18623">
                  <c:v>43319.40625</c:v>
                </c:pt>
                <c:pt idx="18624">
                  <c:v>43319.427083333401</c:v>
                </c:pt>
                <c:pt idx="18625">
                  <c:v>43319.447916666599</c:v>
                </c:pt>
                <c:pt idx="18626">
                  <c:v>43319.46875</c:v>
                </c:pt>
                <c:pt idx="18627">
                  <c:v>43319.489583333401</c:v>
                </c:pt>
                <c:pt idx="18628">
                  <c:v>43319.510416666599</c:v>
                </c:pt>
                <c:pt idx="18629">
                  <c:v>43319.53125</c:v>
                </c:pt>
                <c:pt idx="18630">
                  <c:v>43319.552083333401</c:v>
                </c:pt>
                <c:pt idx="18631">
                  <c:v>43319.572916666599</c:v>
                </c:pt>
                <c:pt idx="18632">
                  <c:v>43319.59375</c:v>
                </c:pt>
                <c:pt idx="18633">
                  <c:v>43319.614583333401</c:v>
                </c:pt>
                <c:pt idx="18634">
                  <c:v>43319.635416666599</c:v>
                </c:pt>
                <c:pt idx="18635">
                  <c:v>43319.65625</c:v>
                </c:pt>
                <c:pt idx="18636">
                  <c:v>43319.677083333401</c:v>
                </c:pt>
                <c:pt idx="18637">
                  <c:v>43319.697916666599</c:v>
                </c:pt>
                <c:pt idx="18638">
                  <c:v>43319.71875</c:v>
                </c:pt>
                <c:pt idx="18639">
                  <c:v>43319.739583333401</c:v>
                </c:pt>
                <c:pt idx="18640">
                  <c:v>43319.760416666599</c:v>
                </c:pt>
                <c:pt idx="18641">
                  <c:v>43319.78125</c:v>
                </c:pt>
                <c:pt idx="18642">
                  <c:v>43319.802083333401</c:v>
                </c:pt>
                <c:pt idx="18643">
                  <c:v>43319.822916666599</c:v>
                </c:pt>
                <c:pt idx="18644">
                  <c:v>43319.84375</c:v>
                </c:pt>
                <c:pt idx="18645">
                  <c:v>43319.864583333401</c:v>
                </c:pt>
                <c:pt idx="18646">
                  <c:v>43319.885416666599</c:v>
                </c:pt>
                <c:pt idx="18647">
                  <c:v>43319.90625</c:v>
                </c:pt>
                <c:pt idx="18648">
                  <c:v>43319.927083333401</c:v>
                </c:pt>
                <c:pt idx="18649">
                  <c:v>43319.947916666599</c:v>
                </c:pt>
                <c:pt idx="18650">
                  <c:v>43319.96875</c:v>
                </c:pt>
                <c:pt idx="18651">
                  <c:v>43319.989583333401</c:v>
                </c:pt>
                <c:pt idx="18652">
                  <c:v>43320.010416666599</c:v>
                </c:pt>
                <c:pt idx="18653">
                  <c:v>43320.03125</c:v>
                </c:pt>
                <c:pt idx="18654">
                  <c:v>43320.052083333401</c:v>
                </c:pt>
                <c:pt idx="18655">
                  <c:v>43320.072916666599</c:v>
                </c:pt>
                <c:pt idx="18656">
                  <c:v>43320.09375</c:v>
                </c:pt>
                <c:pt idx="18657">
                  <c:v>43320.114583333401</c:v>
                </c:pt>
                <c:pt idx="18658">
                  <c:v>43320.135416666599</c:v>
                </c:pt>
                <c:pt idx="18659">
                  <c:v>43320.15625</c:v>
                </c:pt>
                <c:pt idx="18660">
                  <c:v>43320.177083333401</c:v>
                </c:pt>
                <c:pt idx="18661">
                  <c:v>43320.197916666599</c:v>
                </c:pt>
                <c:pt idx="18662">
                  <c:v>43320.21875</c:v>
                </c:pt>
                <c:pt idx="18663">
                  <c:v>43320.239583333401</c:v>
                </c:pt>
                <c:pt idx="18664">
                  <c:v>43320.260416666599</c:v>
                </c:pt>
                <c:pt idx="18665">
                  <c:v>43320.28125</c:v>
                </c:pt>
                <c:pt idx="18666">
                  <c:v>43320.302083333401</c:v>
                </c:pt>
                <c:pt idx="18667">
                  <c:v>43320.322916666599</c:v>
                </c:pt>
                <c:pt idx="18668">
                  <c:v>43320.34375</c:v>
                </c:pt>
                <c:pt idx="18669">
                  <c:v>43320.364583333401</c:v>
                </c:pt>
                <c:pt idx="18670">
                  <c:v>43320.385416666599</c:v>
                </c:pt>
                <c:pt idx="18671">
                  <c:v>43320.40625</c:v>
                </c:pt>
                <c:pt idx="18672">
                  <c:v>43320.427083333401</c:v>
                </c:pt>
                <c:pt idx="18673">
                  <c:v>43320.447916666599</c:v>
                </c:pt>
                <c:pt idx="18674">
                  <c:v>43320.46875</c:v>
                </c:pt>
                <c:pt idx="18675">
                  <c:v>43320.489583333401</c:v>
                </c:pt>
                <c:pt idx="18676">
                  <c:v>43320.510416666599</c:v>
                </c:pt>
                <c:pt idx="18677">
                  <c:v>43320.53125</c:v>
                </c:pt>
                <c:pt idx="18678">
                  <c:v>43320.552083333401</c:v>
                </c:pt>
                <c:pt idx="18679">
                  <c:v>43320.572916666599</c:v>
                </c:pt>
                <c:pt idx="18680">
                  <c:v>43320.59375</c:v>
                </c:pt>
                <c:pt idx="18681">
                  <c:v>43320.614583333401</c:v>
                </c:pt>
                <c:pt idx="18682">
                  <c:v>43320.635416666599</c:v>
                </c:pt>
                <c:pt idx="18683">
                  <c:v>43320.65625</c:v>
                </c:pt>
                <c:pt idx="18684">
                  <c:v>43320.677083333401</c:v>
                </c:pt>
                <c:pt idx="18685">
                  <c:v>43320.697916666599</c:v>
                </c:pt>
                <c:pt idx="18686">
                  <c:v>43320.71875</c:v>
                </c:pt>
                <c:pt idx="18687">
                  <c:v>43320.739583333401</c:v>
                </c:pt>
                <c:pt idx="18688">
                  <c:v>43320.760416666599</c:v>
                </c:pt>
                <c:pt idx="18689">
                  <c:v>43320.78125</c:v>
                </c:pt>
                <c:pt idx="18690">
                  <c:v>43320.802083333401</c:v>
                </c:pt>
                <c:pt idx="18691">
                  <c:v>43320.822916666599</c:v>
                </c:pt>
                <c:pt idx="18692">
                  <c:v>43320.84375</c:v>
                </c:pt>
                <c:pt idx="18693">
                  <c:v>43320.864583333401</c:v>
                </c:pt>
                <c:pt idx="18694">
                  <c:v>43320.885416666599</c:v>
                </c:pt>
                <c:pt idx="18695">
                  <c:v>43320.90625</c:v>
                </c:pt>
                <c:pt idx="18696">
                  <c:v>43320.927083333401</c:v>
                </c:pt>
                <c:pt idx="18697">
                  <c:v>43320.947916666599</c:v>
                </c:pt>
                <c:pt idx="18698">
                  <c:v>43320.96875</c:v>
                </c:pt>
                <c:pt idx="18699">
                  <c:v>43320.989583333401</c:v>
                </c:pt>
                <c:pt idx="18700">
                  <c:v>43321.010416666599</c:v>
                </c:pt>
                <c:pt idx="18701">
                  <c:v>43321.03125</c:v>
                </c:pt>
                <c:pt idx="18702">
                  <c:v>43321.052083333401</c:v>
                </c:pt>
                <c:pt idx="18703">
                  <c:v>43321.072916666599</c:v>
                </c:pt>
                <c:pt idx="18704">
                  <c:v>43321.09375</c:v>
                </c:pt>
                <c:pt idx="18705">
                  <c:v>43321.114583333401</c:v>
                </c:pt>
                <c:pt idx="18706">
                  <c:v>43321.135416666599</c:v>
                </c:pt>
                <c:pt idx="18707">
                  <c:v>43321.15625</c:v>
                </c:pt>
                <c:pt idx="18708">
                  <c:v>43321.177083333401</c:v>
                </c:pt>
                <c:pt idx="18709">
                  <c:v>43321.197916666599</c:v>
                </c:pt>
                <c:pt idx="18710">
                  <c:v>43321.21875</c:v>
                </c:pt>
                <c:pt idx="18711">
                  <c:v>43321.239583333401</c:v>
                </c:pt>
                <c:pt idx="18712">
                  <c:v>43321.260416666599</c:v>
                </c:pt>
                <c:pt idx="18713">
                  <c:v>43321.28125</c:v>
                </c:pt>
                <c:pt idx="18714">
                  <c:v>43321.302083333401</c:v>
                </c:pt>
                <c:pt idx="18715">
                  <c:v>43321.322916666599</c:v>
                </c:pt>
                <c:pt idx="18716">
                  <c:v>43321.34375</c:v>
                </c:pt>
                <c:pt idx="18717">
                  <c:v>43321.364583333401</c:v>
                </c:pt>
                <c:pt idx="18718">
                  <c:v>43321.385416666599</c:v>
                </c:pt>
                <c:pt idx="18719">
                  <c:v>43321.40625</c:v>
                </c:pt>
                <c:pt idx="18720">
                  <c:v>43321.427083333401</c:v>
                </c:pt>
                <c:pt idx="18721">
                  <c:v>43321.447916666599</c:v>
                </c:pt>
                <c:pt idx="18722">
                  <c:v>43321.46875</c:v>
                </c:pt>
                <c:pt idx="18723">
                  <c:v>43321.489583333401</c:v>
                </c:pt>
                <c:pt idx="18724">
                  <c:v>43321.510416666599</c:v>
                </c:pt>
                <c:pt idx="18725">
                  <c:v>43321.53125</c:v>
                </c:pt>
                <c:pt idx="18726">
                  <c:v>43321.552083333401</c:v>
                </c:pt>
                <c:pt idx="18727">
                  <c:v>43321.572916666599</c:v>
                </c:pt>
                <c:pt idx="18728">
                  <c:v>43321.59375</c:v>
                </c:pt>
                <c:pt idx="18729">
                  <c:v>43321.614583333401</c:v>
                </c:pt>
                <c:pt idx="18730">
                  <c:v>43321.635416666599</c:v>
                </c:pt>
                <c:pt idx="18731">
                  <c:v>43321.65625</c:v>
                </c:pt>
                <c:pt idx="18732">
                  <c:v>43321.677083333401</c:v>
                </c:pt>
                <c:pt idx="18733">
                  <c:v>43321.697916666599</c:v>
                </c:pt>
                <c:pt idx="18734">
                  <c:v>43321.71875</c:v>
                </c:pt>
                <c:pt idx="18735">
                  <c:v>43321.739583333401</c:v>
                </c:pt>
                <c:pt idx="18736">
                  <c:v>43321.760416666599</c:v>
                </c:pt>
                <c:pt idx="18737">
                  <c:v>43321.78125</c:v>
                </c:pt>
                <c:pt idx="18738">
                  <c:v>43321.802083333401</c:v>
                </c:pt>
                <c:pt idx="18739">
                  <c:v>43321.822916666599</c:v>
                </c:pt>
                <c:pt idx="18740">
                  <c:v>43321.84375</c:v>
                </c:pt>
                <c:pt idx="18741">
                  <c:v>43321.864583333401</c:v>
                </c:pt>
                <c:pt idx="18742">
                  <c:v>43321.885416666599</c:v>
                </c:pt>
                <c:pt idx="18743">
                  <c:v>43321.90625</c:v>
                </c:pt>
                <c:pt idx="18744">
                  <c:v>43321.927083333401</c:v>
                </c:pt>
                <c:pt idx="18745">
                  <c:v>43321.947916666599</c:v>
                </c:pt>
                <c:pt idx="18746">
                  <c:v>43321.96875</c:v>
                </c:pt>
                <c:pt idx="18747">
                  <c:v>43321.989583333401</c:v>
                </c:pt>
                <c:pt idx="18748">
                  <c:v>43322.010416666599</c:v>
                </c:pt>
                <c:pt idx="18749">
                  <c:v>43322.03125</c:v>
                </c:pt>
                <c:pt idx="18750">
                  <c:v>43322.052083333401</c:v>
                </c:pt>
                <c:pt idx="18751">
                  <c:v>43322.072916666599</c:v>
                </c:pt>
                <c:pt idx="18752">
                  <c:v>43322.09375</c:v>
                </c:pt>
                <c:pt idx="18753">
                  <c:v>43322.114583333401</c:v>
                </c:pt>
                <c:pt idx="18754">
                  <c:v>43322.135416666599</c:v>
                </c:pt>
                <c:pt idx="18755">
                  <c:v>43322.15625</c:v>
                </c:pt>
                <c:pt idx="18756">
                  <c:v>43322.177083333401</c:v>
                </c:pt>
                <c:pt idx="18757">
                  <c:v>43322.197916666599</c:v>
                </c:pt>
                <c:pt idx="18758">
                  <c:v>43322.21875</c:v>
                </c:pt>
                <c:pt idx="18759">
                  <c:v>43322.239583333401</c:v>
                </c:pt>
                <c:pt idx="18760">
                  <c:v>43322.260416666599</c:v>
                </c:pt>
                <c:pt idx="18761">
                  <c:v>43322.28125</c:v>
                </c:pt>
                <c:pt idx="18762">
                  <c:v>43322.302083333401</c:v>
                </c:pt>
                <c:pt idx="18763">
                  <c:v>43322.322916666599</c:v>
                </c:pt>
                <c:pt idx="18764">
                  <c:v>43322.34375</c:v>
                </c:pt>
                <c:pt idx="18765">
                  <c:v>43322.364583333401</c:v>
                </c:pt>
                <c:pt idx="18766">
                  <c:v>43322.385416666599</c:v>
                </c:pt>
                <c:pt idx="18767">
                  <c:v>43322.40625</c:v>
                </c:pt>
                <c:pt idx="18768">
                  <c:v>43322.427083333401</c:v>
                </c:pt>
                <c:pt idx="18769">
                  <c:v>43322.447916666599</c:v>
                </c:pt>
                <c:pt idx="18770">
                  <c:v>43322.46875</c:v>
                </c:pt>
                <c:pt idx="18771">
                  <c:v>43322.489583333401</c:v>
                </c:pt>
                <c:pt idx="18772">
                  <c:v>43322.510416666599</c:v>
                </c:pt>
                <c:pt idx="18773">
                  <c:v>43322.53125</c:v>
                </c:pt>
                <c:pt idx="18774">
                  <c:v>43322.552083333401</c:v>
                </c:pt>
                <c:pt idx="18775">
                  <c:v>43322.572916666599</c:v>
                </c:pt>
                <c:pt idx="18776">
                  <c:v>43322.59375</c:v>
                </c:pt>
                <c:pt idx="18777">
                  <c:v>43322.614583333401</c:v>
                </c:pt>
                <c:pt idx="18778">
                  <c:v>43322.635416666599</c:v>
                </c:pt>
                <c:pt idx="18779">
                  <c:v>43322.65625</c:v>
                </c:pt>
                <c:pt idx="18780">
                  <c:v>43322.677083333401</c:v>
                </c:pt>
                <c:pt idx="18781">
                  <c:v>43322.697916666599</c:v>
                </c:pt>
                <c:pt idx="18782">
                  <c:v>43322.71875</c:v>
                </c:pt>
                <c:pt idx="18783">
                  <c:v>43322.739583333401</c:v>
                </c:pt>
                <c:pt idx="18784">
                  <c:v>43322.760416666599</c:v>
                </c:pt>
                <c:pt idx="18785">
                  <c:v>43322.78125</c:v>
                </c:pt>
                <c:pt idx="18786">
                  <c:v>43322.802083333401</c:v>
                </c:pt>
                <c:pt idx="18787">
                  <c:v>43322.822916666599</c:v>
                </c:pt>
                <c:pt idx="18788">
                  <c:v>43322.84375</c:v>
                </c:pt>
                <c:pt idx="18789">
                  <c:v>43322.864583333401</c:v>
                </c:pt>
                <c:pt idx="18790">
                  <c:v>43322.885416666599</c:v>
                </c:pt>
                <c:pt idx="18791">
                  <c:v>43322.90625</c:v>
                </c:pt>
                <c:pt idx="18792">
                  <c:v>43322.927083333401</c:v>
                </c:pt>
                <c:pt idx="18793">
                  <c:v>43322.947916666599</c:v>
                </c:pt>
                <c:pt idx="18794">
                  <c:v>43322.96875</c:v>
                </c:pt>
                <c:pt idx="18795">
                  <c:v>43322.989583333401</c:v>
                </c:pt>
                <c:pt idx="18796">
                  <c:v>43323.010416666599</c:v>
                </c:pt>
                <c:pt idx="18797">
                  <c:v>43323.03125</c:v>
                </c:pt>
                <c:pt idx="18798">
                  <c:v>43323.052083333401</c:v>
                </c:pt>
                <c:pt idx="18799">
                  <c:v>43323.072916666599</c:v>
                </c:pt>
                <c:pt idx="18800">
                  <c:v>43323.09375</c:v>
                </c:pt>
                <c:pt idx="18801">
                  <c:v>43323.114583333401</c:v>
                </c:pt>
                <c:pt idx="18802">
                  <c:v>43323.135416666599</c:v>
                </c:pt>
                <c:pt idx="18803">
                  <c:v>43323.15625</c:v>
                </c:pt>
                <c:pt idx="18804">
                  <c:v>43323.177083333401</c:v>
                </c:pt>
                <c:pt idx="18805">
                  <c:v>43323.197916666599</c:v>
                </c:pt>
                <c:pt idx="18806">
                  <c:v>43323.21875</c:v>
                </c:pt>
                <c:pt idx="18807">
                  <c:v>43323.239583333401</c:v>
                </c:pt>
                <c:pt idx="18808">
                  <c:v>43323.260416666599</c:v>
                </c:pt>
                <c:pt idx="18809">
                  <c:v>43323.28125</c:v>
                </c:pt>
                <c:pt idx="18810">
                  <c:v>43323.302083333401</c:v>
                </c:pt>
                <c:pt idx="18811">
                  <c:v>43323.322916666599</c:v>
                </c:pt>
                <c:pt idx="18812">
                  <c:v>43323.34375</c:v>
                </c:pt>
                <c:pt idx="18813">
                  <c:v>43323.364583333401</c:v>
                </c:pt>
                <c:pt idx="18814">
                  <c:v>43323.385416666599</c:v>
                </c:pt>
                <c:pt idx="18815">
                  <c:v>43323.40625</c:v>
                </c:pt>
                <c:pt idx="18816">
                  <c:v>43323.427083333401</c:v>
                </c:pt>
                <c:pt idx="18817">
                  <c:v>43323.447916666599</c:v>
                </c:pt>
                <c:pt idx="18818">
                  <c:v>43323.46875</c:v>
                </c:pt>
                <c:pt idx="18819">
                  <c:v>43323.489583333401</c:v>
                </c:pt>
                <c:pt idx="18820">
                  <c:v>43323.510416666599</c:v>
                </c:pt>
                <c:pt idx="18821">
                  <c:v>43323.53125</c:v>
                </c:pt>
                <c:pt idx="18822">
                  <c:v>43323.552083333401</c:v>
                </c:pt>
                <c:pt idx="18823">
                  <c:v>43323.572916666599</c:v>
                </c:pt>
                <c:pt idx="18824">
                  <c:v>43323.59375</c:v>
                </c:pt>
                <c:pt idx="18825">
                  <c:v>43323.614583333401</c:v>
                </c:pt>
                <c:pt idx="18826">
                  <c:v>43323.635416666599</c:v>
                </c:pt>
                <c:pt idx="18827">
                  <c:v>43323.65625</c:v>
                </c:pt>
                <c:pt idx="18828">
                  <c:v>43323.677083333401</c:v>
                </c:pt>
                <c:pt idx="18829">
                  <c:v>43323.697916666599</c:v>
                </c:pt>
                <c:pt idx="18830">
                  <c:v>43323.71875</c:v>
                </c:pt>
                <c:pt idx="18831">
                  <c:v>43323.739583333401</c:v>
                </c:pt>
                <c:pt idx="18832">
                  <c:v>43323.760416666599</c:v>
                </c:pt>
                <c:pt idx="18833">
                  <c:v>43323.78125</c:v>
                </c:pt>
                <c:pt idx="18834">
                  <c:v>43323.802083333401</c:v>
                </c:pt>
                <c:pt idx="18835">
                  <c:v>43323.822916666599</c:v>
                </c:pt>
                <c:pt idx="18836">
                  <c:v>43323.84375</c:v>
                </c:pt>
                <c:pt idx="18837">
                  <c:v>43323.864583333401</c:v>
                </c:pt>
                <c:pt idx="18838">
                  <c:v>43323.885416666599</c:v>
                </c:pt>
                <c:pt idx="18839">
                  <c:v>43323.90625</c:v>
                </c:pt>
                <c:pt idx="18840">
                  <c:v>43323.927083333401</c:v>
                </c:pt>
                <c:pt idx="18841">
                  <c:v>43323.947916666599</c:v>
                </c:pt>
                <c:pt idx="18842">
                  <c:v>43323.96875</c:v>
                </c:pt>
                <c:pt idx="18843">
                  <c:v>43323.989583333401</c:v>
                </c:pt>
                <c:pt idx="18844">
                  <c:v>43324.010416666599</c:v>
                </c:pt>
                <c:pt idx="18845">
                  <c:v>43324.03125</c:v>
                </c:pt>
                <c:pt idx="18846">
                  <c:v>43324.052083333401</c:v>
                </c:pt>
                <c:pt idx="18847">
                  <c:v>43324.072916666599</c:v>
                </c:pt>
                <c:pt idx="18848">
                  <c:v>43324.09375</c:v>
                </c:pt>
                <c:pt idx="18849">
                  <c:v>43324.114583333401</c:v>
                </c:pt>
                <c:pt idx="18850">
                  <c:v>43324.135416666599</c:v>
                </c:pt>
                <c:pt idx="18851">
                  <c:v>43324.15625</c:v>
                </c:pt>
                <c:pt idx="18852">
                  <c:v>43324.177083333401</c:v>
                </c:pt>
                <c:pt idx="18853">
                  <c:v>43324.197916666599</c:v>
                </c:pt>
                <c:pt idx="18854">
                  <c:v>43324.21875</c:v>
                </c:pt>
                <c:pt idx="18855">
                  <c:v>43324.239583333401</c:v>
                </c:pt>
                <c:pt idx="18856">
                  <c:v>43324.260416666599</c:v>
                </c:pt>
                <c:pt idx="18857">
                  <c:v>43324.28125</c:v>
                </c:pt>
                <c:pt idx="18858">
                  <c:v>43324.302083333401</c:v>
                </c:pt>
                <c:pt idx="18859">
                  <c:v>43324.322916666599</c:v>
                </c:pt>
                <c:pt idx="18860">
                  <c:v>43324.34375</c:v>
                </c:pt>
                <c:pt idx="18861">
                  <c:v>43324.364583333401</c:v>
                </c:pt>
                <c:pt idx="18862">
                  <c:v>43324.385416666599</c:v>
                </c:pt>
                <c:pt idx="18863">
                  <c:v>43324.40625</c:v>
                </c:pt>
                <c:pt idx="18864">
                  <c:v>43324.427083333401</c:v>
                </c:pt>
                <c:pt idx="18865">
                  <c:v>43324.447916666599</c:v>
                </c:pt>
                <c:pt idx="18866">
                  <c:v>43324.46875</c:v>
                </c:pt>
                <c:pt idx="18867">
                  <c:v>43324.489583333401</c:v>
                </c:pt>
                <c:pt idx="18868">
                  <c:v>43324.510416666599</c:v>
                </c:pt>
                <c:pt idx="18869">
                  <c:v>43324.53125</c:v>
                </c:pt>
                <c:pt idx="18870">
                  <c:v>43324.552083333401</c:v>
                </c:pt>
                <c:pt idx="18871">
                  <c:v>43324.572916666599</c:v>
                </c:pt>
                <c:pt idx="18872">
                  <c:v>43324.59375</c:v>
                </c:pt>
                <c:pt idx="18873">
                  <c:v>43324.614583333401</c:v>
                </c:pt>
                <c:pt idx="18874">
                  <c:v>43324.635416666599</c:v>
                </c:pt>
                <c:pt idx="18875">
                  <c:v>43324.65625</c:v>
                </c:pt>
                <c:pt idx="18876">
                  <c:v>43324.677083333401</c:v>
                </c:pt>
                <c:pt idx="18877">
                  <c:v>43324.697916666599</c:v>
                </c:pt>
                <c:pt idx="18878">
                  <c:v>43324.71875</c:v>
                </c:pt>
                <c:pt idx="18879">
                  <c:v>43324.739583333401</c:v>
                </c:pt>
                <c:pt idx="18880">
                  <c:v>43324.760416666599</c:v>
                </c:pt>
                <c:pt idx="18881">
                  <c:v>43324.78125</c:v>
                </c:pt>
                <c:pt idx="18882">
                  <c:v>43324.802083333401</c:v>
                </c:pt>
                <c:pt idx="18883">
                  <c:v>43324.822916666599</c:v>
                </c:pt>
                <c:pt idx="18884">
                  <c:v>43324.84375</c:v>
                </c:pt>
                <c:pt idx="18885">
                  <c:v>43324.864583333401</c:v>
                </c:pt>
                <c:pt idx="18886">
                  <c:v>43324.885416666599</c:v>
                </c:pt>
                <c:pt idx="18887">
                  <c:v>43324.90625</c:v>
                </c:pt>
                <c:pt idx="18888">
                  <c:v>43324.927083333401</c:v>
                </c:pt>
                <c:pt idx="18889">
                  <c:v>43324.947916666599</c:v>
                </c:pt>
                <c:pt idx="18890">
                  <c:v>43324.96875</c:v>
                </c:pt>
                <c:pt idx="18891">
                  <c:v>43324.989583333401</c:v>
                </c:pt>
                <c:pt idx="18892">
                  <c:v>43325.010416666599</c:v>
                </c:pt>
                <c:pt idx="18893">
                  <c:v>43325.03125</c:v>
                </c:pt>
                <c:pt idx="18894">
                  <c:v>43325.052083333401</c:v>
                </c:pt>
                <c:pt idx="18895">
                  <c:v>43325.072916666599</c:v>
                </c:pt>
                <c:pt idx="18896">
                  <c:v>43325.09375</c:v>
                </c:pt>
                <c:pt idx="18897">
                  <c:v>43325.114583333401</c:v>
                </c:pt>
                <c:pt idx="18898">
                  <c:v>43325.135416666599</c:v>
                </c:pt>
                <c:pt idx="18899">
                  <c:v>43325.15625</c:v>
                </c:pt>
                <c:pt idx="18900">
                  <c:v>43325.177083333401</c:v>
                </c:pt>
                <c:pt idx="18901">
                  <c:v>43325.197916666599</c:v>
                </c:pt>
                <c:pt idx="18902">
                  <c:v>43325.21875</c:v>
                </c:pt>
                <c:pt idx="18903">
                  <c:v>43325.239583333401</c:v>
                </c:pt>
                <c:pt idx="18904">
                  <c:v>43325.260416666599</c:v>
                </c:pt>
                <c:pt idx="18905">
                  <c:v>43325.28125</c:v>
                </c:pt>
                <c:pt idx="18906">
                  <c:v>43325.302083333401</c:v>
                </c:pt>
                <c:pt idx="18907">
                  <c:v>43325.322916666599</c:v>
                </c:pt>
                <c:pt idx="18908">
                  <c:v>43325.34375</c:v>
                </c:pt>
                <c:pt idx="18909">
                  <c:v>43325.364583333401</c:v>
                </c:pt>
                <c:pt idx="18910">
                  <c:v>43325.385416666599</c:v>
                </c:pt>
                <c:pt idx="18911">
                  <c:v>43325.40625</c:v>
                </c:pt>
                <c:pt idx="18912">
                  <c:v>43325.427083333401</c:v>
                </c:pt>
                <c:pt idx="18913">
                  <c:v>43325.447916666599</c:v>
                </c:pt>
                <c:pt idx="18914">
                  <c:v>43325.46875</c:v>
                </c:pt>
                <c:pt idx="18915">
                  <c:v>43325.489583333401</c:v>
                </c:pt>
                <c:pt idx="18916">
                  <c:v>43325.510416666599</c:v>
                </c:pt>
                <c:pt idx="18917">
                  <c:v>43325.53125</c:v>
                </c:pt>
                <c:pt idx="18918">
                  <c:v>43325.552083333401</c:v>
                </c:pt>
                <c:pt idx="18919">
                  <c:v>43325.572916666599</c:v>
                </c:pt>
                <c:pt idx="18920">
                  <c:v>43325.59375</c:v>
                </c:pt>
                <c:pt idx="18921">
                  <c:v>43325.614583333401</c:v>
                </c:pt>
                <c:pt idx="18922">
                  <c:v>43325.635416666599</c:v>
                </c:pt>
                <c:pt idx="18923">
                  <c:v>43325.65625</c:v>
                </c:pt>
                <c:pt idx="18924">
                  <c:v>43325.677083333401</c:v>
                </c:pt>
                <c:pt idx="18925">
                  <c:v>43325.697916666599</c:v>
                </c:pt>
                <c:pt idx="18926">
                  <c:v>43325.71875</c:v>
                </c:pt>
                <c:pt idx="18927">
                  <c:v>43325.739583333401</c:v>
                </c:pt>
                <c:pt idx="18928">
                  <c:v>43325.760416666599</c:v>
                </c:pt>
                <c:pt idx="18929">
                  <c:v>43325.78125</c:v>
                </c:pt>
                <c:pt idx="18930">
                  <c:v>43325.802083333401</c:v>
                </c:pt>
                <c:pt idx="18931">
                  <c:v>43325.822916666599</c:v>
                </c:pt>
                <c:pt idx="18932">
                  <c:v>43325.84375</c:v>
                </c:pt>
                <c:pt idx="18933">
                  <c:v>43325.864583333401</c:v>
                </c:pt>
                <c:pt idx="18934">
                  <c:v>43325.885416666599</c:v>
                </c:pt>
                <c:pt idx="18935">
                  <c:v>43325.90625</c:v>
                </c:pt>
                <c:pt idx="18936">
                  <c:v>43325.927083333401</c:v>
                </c:pt>
                <c:pt idx="18937">
                  <c:v>43325.947916666599</c:v>
                </c:pt>
                <c:pt idx="18938">
                  <c:v>43325.96875</c:v>
                </c:pt>
                <c:pt idx="18939">
                  <c:v>43325.989583333401</c:v>
                </c:pt>
                <c:pt idx="18940">
                  <c:v>43326.010416666599</c:v>
                </c:pt>
                <c:pt idx="18941">
                  <c:v>43326.03125</c:v>
                </c:pt>
                <c:pt idx="18942">
                  <c:v>43326.052083333401</c:v>
                </c:pt>
                <c:pt idx="18943">
                  <c:v>43326.072916666599</c:v>
                </c:pt>
                <c:pt idx="18944">
                  <c:v>43326.09375</c:v>
                </c:pt>
                <c:pt idx="18945">
                  <c:v>43326.114583333401</c:v>
                </c:pt>
                <c:pt idx="18946">
                  <c:v>43326.135416666599</c:v>
                </c:pt>
                <c:pt idx="18947">
                  <c:v>43326.15625</c:v>
                </c:pt>
                <c:pt idx="18948">
                  <c:v>43326.177083333401</c:v>
                </c:pt>
                <c:pt idx="18949">
                  <c:v>43326.197916666599</c:v>
                </c:pt>
                <c:pt idx="18950">
                  <c:v>43326.21875</c:v>
                </c:pt>
                <c:pt idx="18951">
                  <c:v>43326.239583333401</c:v>
                </c:pt>
                <c:pt idx="18952">
                  <c:v>43326.260416666599</c:v>
                </c:pt>
                <c:pt idx="18953">
                  <c:v>43326.28125</c:v>
                </c:pt>
                <c:pt idx="18954">
                  <c:v>43326.302083333401</c:v>
                </c:pt>
                <c:pt idx="18955">
                  <c:v>43326.322916666599</c:v>
                </c:pt>
                <c:pt idx="18956">
                  <c:v>43326.34375</c:v>
                </c:pt>
                <c:pt idx="18957">
                  <c:v>43326.364583333401</c:v>
                </c:pt>
                <c:pt idx="18958">
                  <c:v>43326.385416666599</c:v>
                </c:pt>
                <c:pt idx="18959">
                  <c:v>43326.40625</c:v>
                </c:pt>
                <c:pt idx="18960">
                  <c:v>43326.427083333401</c:v>
                </c:pt>
                <c:pt idx="18961">
                  <c:v>43326.447916666599</c:v>
                </c:pt>
                <c:pt idx="18962">
                  <c:v>43326.46875</c:v>
                </c:pt>
                <c:pt idx="18963">
                  <c:v>43326.489583333401</c:v>
                </c:pt>
                <c:pt idx="18964">
                  <c:v>43326.510416666599</c:v>
                </c:pt>
                <c:pt idx="18965">
                  <c:v>43326.53125</c:v>
                </c:pt>
                <c:pt idx="18966">
                  <c:v>43326.552083333401</c:v>
                </c:pt>
                <c:pt idx="18967">
                  <c:v>43326.572916666599</c:v>
                </c:pt>
                <c:pt idx="18968">
                  <c:v>43326.59375</c:v>
                </c:pt>
                <c:pt idx="18969">
                  <c:v>43326.614583333401</c:v>
                </c:pt>
                <c:pt idx="18970">
                  <c:v>43326.635416666599</c:v>
                </c:pt>
                <c:pt idx="18971">
                  <c:v>43326.65625</c:v>
                </c:pt>
                <c:pt idx="18972">
                  <c:v>43326.677083333401</c:v>
                </c:pt>
                <c:pt idx="18973">
                  <c:v>43326.697916666599</c:v>
                </c:pt>
                <c:pt idx="18974">
                  <c:v>43326.71875</c:v>
                </c:pt>
                <c:pt idx="18975">
                  <c:v>43326.739583333401</c:v>
                </c:pt>
                <c:pt idx="18976">
                  <c:v>43326.760416666599</c:v>
                </c:pt>
                <c:pt idx="18977">
                  <c:v>43326.78125</c:v>
                </c:pt>
                <c:pt idx="18978">
                  <c:v>43326.802083333401</c:v>
                </c:pt>
                <c:pt idx="18979">
                  <c:v>43326.822916666599</c:v>
                </c:pt>
                <c:pt idx="18980">
                  <c:v>43326.84375</c:v>
                </c:pt>
                <c:pt idx="18981">
                  <c:v>43326.864583333401</c:v>
                </c:pt>
                <c:pt idx="18982">
                  <c:v>43326.885416666599</c:v>
                </c:pt>
                <c:pt idx="18983">
                  <c:v>43326.90625</c:v>
                </c:pt>
                <c:pt idx="18984">
                  <c:v>43326.927083333401</c:v>
                </c:pt>
                <c:pt idx="18985">
                  <c:v>43326.947916666599</c:v>
                </c:pt>
                <c:pt idx="18986">
                  <c:v>43326.96875</c:v>
                </c:pt>
                <c:pt idx="18987">
                  <c:v>43326.989583333401</c:v>
                </c:pt>
                <c:pt idx="18988">
                  <c:v>43327.010416666599</c:v>
                </c:pt>
                <c:pt idx="18989">
                  <c:v>43327.03125</c:v>
                </c:pt>
                <c:pt idx="18990">
                  <c:v>43327.052083333401</c:v>
                </c:pt>
                <c:pt idx="18991">
                  <c:v>43327.072916666599</c:v>
                </c:pt>
                <c:pt idx="18992">
                  <c:v>43327.09375</c:v>
                </c:pt>
                <c:pt idx="18993">
                  <c:v>43327.114583333401</c:v>
                </c:pt>
                <c:pt idx="18994">
                  <c:v>43327.135416666599</c:v>
                </c:pt>
                <c:pt idx="18995">
                  <c:v>43327.15625</c:v>
                </c:pt>
                <c:pt idx="18996">
                  <c:v>43327.177083333401</c:v>
                </c:pt>
                <c:pt idx="18997">
                  <c:v>43327.197916666599</c:v>
                </c:pt>
                <c:pt idx="18998">
                  <c:v>43327.21875</c:v>
                </c:pt>
                <c:pt idx="18999">
                  <c:v>43327.239583333401</c:v>
                </c:pt>
                <c:pt idx="19000">
                  <c:v>43327.260416666599</c:v>
                </c:pt>
                <c:pt idx="19001">
                  <c:v>43327.28125</c:v>
                </c:pt>
                <c:pt idx="19002">
                  <c:v>43327.302083333401</c:v>
                </c:pt>
                <c:pt idx="19003">
                  <c:v>43327.322916666599</c:v>
                </c:pt>
                <c:pt idx="19004">
                  <c:v>43327.34375</c:v>
                </c:pt>
                <c:pt idx="19005">
                  <c:v>43327.364583333401</c:v>
                </c:pt>
                <c:pt idx="19006">
                  <c:v>43327.385416666599</c:v>
                </c:pt>
                <c:pt idx="19007">
                  <c:v>43327.40625</c:v>
                </c:pt>
                <c:pt idx="19008">
                  <c:v>43327.427083333401</c:v>
                </c:pt>
                <c:pt idx="19009">
                  <c:v>43327.447916666599</c:v>
                </c:pt>
                <c:pt idx="19010">
                  <c:v>43327.46875</c:v>
                </c:pt>
                <c:pt idx="19011">
                  <c:v>43327.489583333401</c:v>
                </c:pt>
                <c:pt idx="19012">
                  <c:v>43327.510416666599</c:v>
                </c:pt>
                <c:pt idx="19013">
                  <c:v>43327.53125</c:v>
                </c:pt>
                <c:pt idx="19014">
                  <c:v>43327.552083333401</c:v>
                </c:pt>
                <c:pt idx="19015">
                  <c:v>43327.572916666599</c:v>
                </c:pt>
                <c:pt idx="19016">
                  <c:v>43327.59375</c:v>
                </c:pt>
                <c:pt idx="19017">
                  <c:v>43327.614583333401</c:v>
                </c:pt>
                <c:pt idx="19018">
                  <c:v>43327.635416666599</c:v>
                </c:pt>
                <c:pt idx="19019">
                  <c:v>43327.65625</c:v>
                </c:pt>
                <c:pt idx="19020">
                  <c:v>43327.677083333401</c:v>
                </c:pt>
                <c:pt idx="19021">
                  <c:v>43327.697916666599</c:v>
                </c:pt>
                <c:pt idx="19022">
                  <c:v>43327.71875</c:v>
                </c:pt>
                <c:pt idx="19023">
                  <c:v>43327.739583333401</c:v>
                </c:pt>
                <c:pt idx="19024">
                  <c:v>43327.760416666599</c:v>
                </c:pt>
                <c:pt idx="19025">
                  <c:v>43327.78125</c:v>
                </c:pt>
                <c:pt idx="19026">
                  <c:v>43327.802083333401</c:v>
                </c:pt>
                <c:pt idx="19027">
                  <c:v>43327.822916666599</c:v>
                </c:pt>
                <c:pt idx="19028">
                  <c:v>43327.84375</c:v>
                </c:pt>
                <c:pt idx="19029">
                  <c:v>43327.864583333401</c:v>
                </c:pt>
                <c:pt idx="19030">
                  <c:v>43327.885416666599</c:v>
                </c:pt>
                <c:pt idx="19031">
                  <c:v>43327.90625</c:v>
                </c:pt>
                <c:pt idx="19032">
                  <c:v>43327.927083333401</c:v>
                </c:pt>
                <c:pt idx="19033">
                  <c:v>43327.947916666599</c:v>
                </c:pt>
                <c:pt idx="19034">
                  <c:v>43327.96875</c:v>
                </c:pt>
                <c:pt idx="19035">
                  <c:v>43327.989583333401</c:v>
                </c:pt>
                <c:pt idx="19036">
                  <c:v>43328.010416666599</c:v>
                </c:pt>
                <c:pt idx="19037">
                  <c:v>43328.03125</c:v>
                </c:pt>
                <c:pt idx="19038">
                  <c:v>43328.052083333401</c:v>
                </c:pt>
                <c:pt idx="19039">
                  <c:v>43328.072916666599</c:v>
                </c:pt>
                <c:pt idx="19040">
                  <c:v>43328.09375</c:v>
                </c:pt>
                <c:pt idx="19041">
                  <c:v>43328.114583333401</c:v>
                </c:pt>
                <c:pt idx="19042">
                  <c:v>43328.135416666599</c:v>
                </c:pt>
                <c:pt idx="19043">
                  <c:v>43328.15625</c:v>
                </c:pt>
                <c:pt idx="19044">
                  <c:v>43328.177083333401</c:v>
                </c:pt>
                <c:pt idx="19045">
                  <c:v>43328.197916666599</c:v>
                </c:pt>
                <c:pt idx="19046">
                  <c:v>43328.21875</c:v>
                </c:pt>
                <c:pt idx="19047">
                  <c:v>43328.239583333401</c:v>
                </c:pt>
                <c:pt idx="19048">
                  <c:v>43328.260416666599</c:v>
                </c:pt>
                <c:pt idx="19049">
                  <c:v>43328.28125</c:v>
                </c:pt>
                <c:pt idx="19050">
                  <c:v>43328.302083333401</c:v>
                </c:pt>
                <c:pt idx="19051">
                  <c:v>43328.322916666599</c:v>
                </c:pt>
                <c:pt idx="19052">
                  <c:v>43328.34375</c:v>
                </c:pt>
                <c:pt idx="19053">
                  <c:v>43328.364583333401</c:v>
                </c:pt>
                <c:pt idx="19054">
                  <c:v>43328.385416666599</c:v>
                </c:pt>
                <c:pt idx="19055">
                  <c:v>43328.40625</c:v>
                </c:pt>
                <c:pt idx="19056">
                  <c:v>43328.427083333401</c:v>
                </c:pt>
                <c:pt idx="19057">
                  <c:v>43328.447916666599</c:v>
                </c:pt>
                <c:pt idx="19058">
                  <c:v>43328.46875</c:v>
                </c:pt>
                <c:pt idx="19059">
                  <c:v>43328.489583333401</c:v>
                </c:pt>
                <c:pt idx="19060">
                  <c:v>43328.510416666599</c:v>
                </c:pt>
                <c:pt idx="19061">
                  <c:v>43328.53125</c:v>
                </c:pt>
                <c:pt idx="19062">
                  <c:v>43328.552083333401</c:v>
                </c:pt>
                <c:pt idx="19063">
                  <c:v>43328.572916666599</c:v>
                </c:pt>
                <c:pt idx="19064">
                  <c:v>43328.59375</c:v>
                </c:pt>
                <c:pt idx="19065">
                  <c:v>43328.614583333401</c:v>
                </c:pt>
                <c:pt idx="19066">
                  <c:v>43328.635416666599</c:v>
                </c:pt>
                <c:pt idx="19067">
                  <c:v>43328.65625</c:v>
                </c:pt>
                <c:pt idx="19068">
                  <c:v>43328.677083333401</c:v>
                </c:pt>
                <c:pt idx="19069">
                  <c:v>43328.697916666599</c:v>
                </c:pt>
                <c:pt idx="19070">
                  <c:v>43328.71875</c:v>
                </c:pt>
                <c:pt idx="19071">
                  <c:v>43328.739583333401</c:v>
                </c:pt>
                <c:pt idx="19072">
                  <c:v>43328.760416666599</c:v>
                </c:pt>
                <c:pt idx="19073">
                  <c:v>43328.78125</c:v>
                </c:pt>
                <c:pt idx="19074">
                  <c:v>43328.802083333401</c:v>
                </c:pt>
                <c:pt idx="19075">
                  <c:v>43328.822916666599</c:v>
                </c:pt>
                <c:pt idx="19076">
                  <c:v>43328.84375</c:v>
                </c:pt>
                <c:pt idx="19077">
                  <c:v>43328.864583333401</c:v>
                </c:pt>
                <c:pt idx="19078">
                  <c:v>43328.885416666599</c:v>
                </c:pt>
                <c:pt idx="19079">
                  <c:v>43328.90625</c:v>
                </c:pt>
                <c:pt idx="19080">
                  <c:v>43328.927083333401</c:v>
                </c:pt>
                <c:pt idx="19081">
                  <c:v>43328.947916666599</c:v>
                </c:pt>
                <c:pt idx="19082">
                  <c:v>43328.96875</c:v>
                </c:pt>
                <c:pt idx="19083">
                  <c:v>43328.989583333401</c:v>
                </c:pt>
                <c:pt idx="19084">
                  <c:v>43329.010416666599</c:v>
                </c:pt>
                <c:pt idx="19085">
                  <c:v>43329.03125</c:v>
                </c:pt>
                <c:pt idx="19086">
                  <c:v>43329.052083333401</c:v>
                </c:pt>
                <c:pt idx="19087">
                  <c:v>43329.072916666599</c:v>
                </c:pt>
                <c:pt idx="19088">
                  <c:v>43329.09375</c:v>
                </c:pt>
                <c:pt idx="19089">
                  <c:v>43329.114583333401</c:v>
                </c:pt>
                <c:pt idx="19090">
                  <c:v>43329.135416666599</c:v>
                </c:pt>
                <c:pt idx="19091">
                  <c:v>43329.15625</c:v>
                </c:pt>
                <c:pt idx="19092">
                  <c:v>43329.177083333401</c:v>
                </c:pt>
                <c:pt idx="19093">
                  <c:v>43329.197916666599</c:v>
                </c:pt>
                <c:pt idx="19094">
                  <c:v>43329.21875</c:v>
                </c:pt>
                <c:pt idx="19095">
                  <c:v>43329.239583333401</c:v>
                </c:pt>
                <c:pt idx="19096">
                  <c:v>43329.260416666599</c:v>
                </c:pt>
                <c:pt idx="19097">
                  <c:v>43329.28125</c:v>
                </c:pt>
                <c:pt idx="19098">
                  <c:v>43329.302083333401</c:v>
                </c:pt>
                <c:pt idx="19099">
                  <c:v>43329.322916666599</c:v>
                </c:pt>
                <c:pt idx="19100">
                  <c:v>43329.34375</c:v>
                </c:pt>
                <c:pt idx="19101">
                  <c:v>43329.364583333401</c:v>
                </c:pt>
                <c:pt idx="19102">
                  <c:v>43329.385416666599</c:v>
                </c:pt>
                <c:pt idx="19103">
                  <c:v>43329.40625</c:v>
                </c:pt>
                <c:pt idx="19104">
                  <c:v>43329.427083333401</c:v>
                </c:pt>
                <c:pt idx="19105">
                  <c:v>43329.447916666599</c:v>
                </c:pt>
                <c:pt idx="19106">
                  <c:v>43329.46875</c:v>
                </c:pt>
                <c:pt idx="19107">
                  <c:v>43329.489583333401</c:v>
                </c:pt>
                <c:pt idx="19108">
                  <c:v>43329.510416666599</c:v>
                </c:pt>
                <c:pt idx="19109">
                  <c:v>43329.53125</c:v>
                </c:pt>
                <c:pt idx="19110">
                  <c:v>43329.552083333401</c:v>
                </c:pt>
                <c:pt idx="19111">
                  <c:v>43329.572916666599</c:v>
                </c:pt>
                <c:pt idx="19112">
                  <c:v>43329.59375</c:v>
                </c:pt>
                <c:pt idx="19113">
                  <c:v>43329.614583333401</c:v>
                </c:pt>
                <c:pt idx="19114">
                  <c:v>43329.635416666599</c:v>
                </c:pt>
                <c:pt idx="19115">
                  <c:v>43329.65625</c:v>
                </c:pt>
                <c:pt idx="19116">
                  <c:v>43329.677083333401</c:v>
                </c:pt>
                <c:pt idx="19117">
                  <c:v>43329.697916666599</c:v>
                </c:pt>
                <c:pt idx="19118">
                  <c:v>43329.71875</c:v>
                </c:pt>
                <c:pt idx="19119">
                  <c:v>43329.739583333401</c:v>
                </c:pt>
                <c:pt idx="19120">
                  <c:v>43329.760416666599</c:v>
                </c:pt>
                <c:pt idx="19121">
                  <c:v>43329.78125</c:v>
                </c:pt>
                <c:pt idx="19122">
                  <c:v>43329.802083333401</c:v>
                </c:pt>
                <c:pt idx="19123">
                  <c:v>43329.822916666599</c:v>
                </c:pt>
                <c:pt idx="19124">
                  <c:v>43329.84375</c:v>
                </c:pt>
                <c:pt idx="19125">
                  <c:v>43329.864583333401</c:v>
                </c:pt>
                <c:pt idx="19126">
                  <c:v>43329.885416666599</c:v>
                </c:pt>
                <c:pt idx="19127">
                  <c:v>43329.90625</c:v>
                </c:pt>
                <c:pt idx="19128">
                  <c:v>43329.927083333401</c:v>
                </c:pt>
                <c:pt idx="19129">
                  <c:v>43329.947916666599</c:v>
                </c:pt>
                <c:pt idx="19130">
                  <c:v>43329.96875</c:v>
                </c:pt>
                <c:pt idx="19131">
                  <c:v>43329.989583333401</c:v>
                </c:pt>
                <c:pt idx="19132">
                  <c:v>43330.010416666599</c:v>
                </c:pt>
                <c:pt idx="19133">
                  <c:v>43330.03125</c:v>
                </c:pt>
                <c:pt idx="19134">
                  <c:v>43330.052083333401</c:v>
                </c:pt>
                <c:pt idx="19135">
                  <c:v>43330.072916666599</c:v>
                </c:pt>
                <c:pt idx="19136">
                  <c:v>43330.09375</c:v>
                </c:pt>
                <c:pt idx="19137">
                  <c:v>43330.114583333401</c:v>
                </c:pt>
                <c:pt idx="19138">
                  <c:v>43330.135416666599</c:v>
                </c:pt>
                <c:pt idx="19139">
                  <c:v>43330.15625</c:v>
                </c:pt>
                <c:pt idx="19140">
                  <c:v>43330.177083333401</c:v>
                </c:pt>
                <c:pt idx="19141">
                  <c:v>43330.197916666599</c:v>
                </c:pt>
                <c:pt idx="19142">
                  <c:v>43330.21875</c:v>
                </c:pt>
                <c:pt idx="19143">
                  <c:v>43330.239583333401</c:v>
                </c:pt>
                <c:pt idx="19144">
                  <c:v>43330.260416666599</c:v>
                </c:pt>
                <c:pt idx="19145">
                  <c:v>43330.28125</c:v>
                </c:pt>
                <c:pt idx="19146">
                  <c:v>43330.302083333401</c:v>
                </c:pt>
                <c:pt idx="19147">
                  <c:v>43330.322916666599</c:v>
                </c:pt>
                <c:pt idx="19148">
                  <c:v>43330.34375</c:v>
                </c:pt>
                <c:pt idx="19149">
                  <c:v>43330.364583333401</c:v>
                </c:pt>
                <c:pt idx="19150">
                  <c:v>43330.385416666599</c:v>
                </c:pt>
                <c:pt idx="19151">
                  <c:v>43330.40625</c:v>
                </c:pt>
                <c:pt idx="19152">
                  <c:v>43330.427083333401</c:v>
                </c:pt>
                <c:pt idx="19153">
                  <c:v>43330.447916666599</c:v>
                </c:pt>
                <c:pt idx="19154">
                  <c:v>43330.46875</c:v>
                </c:pt>
                <c:pt idx="19155">
                  <c:v>43330.489583333401</c:v>
                </c:pt>
                <c:pt idx="19156">
                  <c:v>43330.510416666599</c:v>
                </c:pt>
                <c:pt idx="19157">
                  <c:v>43330.53125</c:v>
                </c:pt>
                <c:pt idx="19158">
                  <c:v>43330.552083333401</c:v>
                </c:pt>
                <c:pt idx="19159">
                  <c:v>43330.572916666599</c:v>
                </c:pt>
                <c:pt idx="19160">
                  <c:v>43330.59375</c:v>
                </c:pt>
                <c:pt idx="19161">
                  <c:v>43330.614583333401</c:v>
                </c:pt>
                <c:pt idx="19162">
                  <c:v>43330.635416666599</c:v>
                </c:pt>
                <c:pt idx="19163">
                  <c:v>43330.65625</c:v>
                </c:pt>
                <c:pt idx="19164">
                  <c:v>43330.677083333401</c:v>
                </c:pt>
                <c:pt idx="19165">
                  <c:v>43330.697916666599</c:v>
                </c:pt>
                <c:pt idx="19166">
                  <c:v>43330.71875</c:v>
                </c:pt>
                <c:pt idx="19167">
                  <c:v>43330.739583333401</c:v>
                </c:pt>
                <c:pt idx="19168">
                  <c:v>43330.760416666599</c:v>
                </c:pt>
                <c:pt idx="19169">
                  <c:v>43330.78125</c:v>
                </c:pt>
                <c:pt idx="19170">
                  <c:v>43330.802083333401</c:v>
                </c:pt>
                <c:pt idx="19171">
                  <c:v>43330.822916666599</c:v>
                </c:pt>
                <c:pt idx="19172">
                  <c:v>43330.84375</c:v>
                </c:pt>
                <c:pt idx="19173">
                  <c:v>43330.864583333401</c:v>
                </c:pt>
                <c:pt idx="19174">
                  <c:v>43330.885416666599</c:v>
                </c:pt>
                <c:pt idx="19175">
                  <c:v>43330.90625</c:v>
                </c:pt>
                <c:pt idx="19176">
                  <c:v>43330.927083333401</c:v>
                </c:pt>
                <c:pt idx="19177">
                  <c:v>43330.947916666599</c:v>
                </c:pt>
                <c:pt idx="19178">
                  <c:v>43330.96875</c:v>
                </c:pt>
                <c:pt idx="19179">
                  <c:v>43330.989583333401</c:v>
                </c:pt>
                <c:pt idx="19180">
                  <c:v>43331.010416666599</c:v>
                </c:pt>
                <c:pt idx="19181">
                  <c:v>43331.03125</c:v>
                </c:pt>
                <c:pt idx="19182">
                  <c:v>43331.052083333401</c:v>
                </c:pt>
                <c:pt idx="19183">
                  <c:v>43331.072916666599</c:v>
                </c:pt>
                <c:pt idx="19184">
                  <c:v>43331.09375</c:v>
                </c:pt>
                <c:pt idx="19185">
                  <c:v>43331.114583333401</c:v>
                </c:pt>
                <c:pt idx="19186">
                  <c:v>43331.135416666599</c:v>
                </c:pt>
                <c:pt idx="19187">
                  <c:v>43331.15625</c:v>
                </c:pt>
                <c:pt idx="19188">
                  <c:v>43331.177083333401</c:v>
                </c:pt>
                <c:pt idx="19189">
                  <c:v>43331.197916666599</c:v>
                </c:pt>
                <c:pt idx="19190">
                  <c:v>43331.21875</c:v>
                </c:pt>
                <c:pt idx="19191">
                  <c:v>43331.239583333401</c:v>
                </c:pt>
                <c:pt idx="19192">
                  <c:v>43331.260416666599</c:v>
                </c:pt>
                <c:pt idx="19193">
                  <c:v>43331.28125</c:v>
                </c:pt>
                <c:pt idx="19194">
                  <c:v>43331.302083333401</c:v>
                </c:pt>
                <c:pt idx="19195">
                  <c:v>43331.322916666599</c:v>
                </c:pt>
                <c:pt idx="19196">
                  <c:v>43331.34375</c:v>
                </c:pt>
                <c:pt idx="19197">
                  <c:v>43331.364583333401</c:v>
                </c:pt>
                <c:pt idx="19198">
                  <c:v>43331.385416666599</c:v>
                </c:pt>
                <c:pt idx="19199">
                  <c:v>43331.40625</c:v>
                </c:pt>
                <c:pt idx="19200">
                  <c:v>43331.427083333401</c:v>
                </c:pt>
                <c:pt idx="19201">
                  <c:v>43331.447916666599</c:v>
                </c:pt>
                <c:pt idx="19202">
                  <c:v>43331.46875</c:v>
                </c:pt>
                <c:pt idx="19203">
                  <c:v>43331.489583333401</c:v>
                </c:pt>
                <c:pt idx="19204">
                  <c:v>43331.510416666599</c:v>
                </c:pt>
                <c:pt idx="19205">
                  <c:v>43331.53125</c:v>
                </c:pt>
                <c:pt idx="19206">
                  <c:v>43331.552083333401</c:v>
                </c:pt>
                <c:pt idx="19207">
                  <c:v>43331.572916666599</c:v>
                </c:pt>
                <c:pt idx="19208">
                  <c:v>43331.59375</c:v>
                </c:pt>
                <c:pt idx="19209">
                  <c:v>43331.614583333401</c:v>
                </c:pt>
                <c:pt idx="19210">
                  <c:v>43331.635416666599</c:v>
                </c:pt>
                <c:pt idx="19211">
                  <c:v>43331.65625</c:v>
                </c:pt>
                <c:pt idx="19212">
                  <c:v>43331.677083333401</c:v>
                </c:pt>
                <c:pt idx="19213">
                  <c:v>43331.697916666599</c:v>
                </c:pt>
                <c:pt idx="19214">
                  <c:v>43331.71875</c:v>
                </c:pt>
                <c:pt idx="19215">
                  <c:v>43331.739583333401</c:v>
                </c:pt>
                <c:pt idx="19216">
                  <c:v>43331.760416666599</c:v>
                </c:pt>
                <c:pt idx="19217">
                  <c:v>43331.78125</c:v>
                </c:pt>
                <c:pt idx="19218">
                  <c:v>43331.802083333401</c:v>
                </c:pt>
                <c:pt idx="19219">
                  <c:v>43331.822916666599</c:v>
                </c:pt>
                <c:pt idx="19220">
                  <c:v>43331.84375</c:v>
                </c:pt>
                <c:pt idx="19221">
                  <c:v>43331.864583333401</c:v>
                </c:pt>
                <c:pt idx="19222">
                  <c:v>43331.885416666599</c:v>
                </c:pt>
                <c:pt idx="19223">
                  <c:v>43331.90625</c:v>
                </c:pt>
                <c:pt idx="19224">
                  <c:v>43331.927083333401</c:v>
                </c:pt>
                <c:pt idx="19225">
                  <c:v>43331.947916666599</c:v>
                </c:pt>
                <c:pt idx="19226">
                  <c:v>43331.96875</c:v>
                </c:pt>
                <c:pt idx="19227">
                  <c:v>43331.989583333401</c:v>
                </c:pt>
                <c:pt idx="19228">
                  <c:v>43332.010416666599</c:v>
                </c:pt>
                <c:pt idx="19229">
                  <c:v>43332.03125</c:v>
                </c:pt>
                <c:pt idx="19230">
                  <c:v>43332.052083333401</c:v>
                </c:pt>
                <c:pt idx="19231">
                  <c:v>43332.072916666599</c:v>
                </c:pt>
                <c:pt idx="19232">
                  <c:v>43332.09375</c:v>
                </c:pt>
                <c:pt idx="19233">
                  <c:v>43332.114583333401</c:v>
                </c:pt>
                <c:pt idx="19234">
                  <c:v>43332.135416666599</c:v>
                </c:pt>
                <c:pt idx="19235">
                  <c:v>43332.15625</c:v>
                </c:pt>
                <c:pt idx="19236">
                  <c:v>43332.177083333401</c:v>
                </c:pt>
                <c:pt idx="19237">
                  <c:v>43332.197916666599</c:v>
                </c:pt>
                <c:pt idx="19238">
                  <c:v>43332.21875</c:v>
                </c:pt>
                <c:pt idx="19239">
                  <c:v>43332.239583333401</c:v>
                </c:pt>
                <c:pt idx="19240">
                  <c:v>43332.260416666599</c:v>
                </c:pt>
                <c:pt idx="19241">
                  <c:v>43332.28125</c:v>
                </c:pt>
                <c:pt idx="19242">
                  <c:v>43332.302083333401</c:v>
                </c:pt>
                <c:pt idx="19243">
                  <c:v>43332.322916666599</c:v>
                </c:pt>
                <c:pt idx="19244">
                  <c:v>43332.34375</c:v>
                </c:pt>
                <c:pt idx="19245">
                  <c:v>43332.364583333401</c:v>
                </c:pt>
                <c:pt idx="19246">
                  <c:v>43332.385416666599</c:v>
                </c:pt>
                <c:pt idx="19247">
                  <c:v>43332.40625</c:v>
                </c:pt>
                <c:pt idx="19248">
                  <c:v>43332.427083333401</c:v>
                </c:pt>
                <c:pt idx="19249">
                  <c:v>43332.447916666599</c:v>
                </c:pt>
                <c:pt idx="19250">
                  <c:v>43332.46875</c:v>
                </c:pt>
                <c:pt idx="19251">
                  <c:v>43332.489583333401</c:v>
                </c:pt>
                <c:pt idx="19252">
                  <c:v>43332.510416666599</c:v>
                </c:pt>
                <c:pt idx="19253">
                  <c:v>43332.53125</c:v>
                </c:pt>
                <c:pt idx="19254">
                  <c:v>43332.552083333401</c:v>
                </c:pt>
                <c:pt idx="19255">
                  <c:v>43332.572916666599</c:v>
                </c:pt>
                <c:pt idx="19256">
                  <c:v>43332.59375</c:v>
                </c:pt>
                <c:pt idx="19257">
                  <c:v>43332.614583333401</c:v>
                </c:pt>
                <c:pt idx="19258">
                  <c:v>43332.635416666599</c:v>
                </c:pt>
                <c:pt idx="19259">
                  <c:v>43332.65625</c:v>
                </c:pt>
                <c:pt idx="19260">
                  <c:v>43332.677083333401</c:v>
                </c:pt>
                <c:pt idx="19261">
                  <c:v>43332.697916666599</c:v>
                </c:pt>
                <c:pt idx="19262">
                  <c:v>43332.71875</c:v>
                </c:pt>
                <c:pt idx="19263">
                  <c:v>43332.739583333401</c:v>
                </c:pt>
                <c:pt idx="19264">
                  <c:v>43332.760416666599</c:v>
                </c:pt>
                <c:pt idx="19265">
                  <c:v>43332.78125</c:v>
                </c:pt>
                <c:pt idx="19266">
                  <c:v>43332.802083333401</c:v>
                </c:pt>
                <c:pt idx="19267">
                  <c:v>43332.822916666599</c:v>
                </c:pt>
                <c:pt idx="19268">
                  <c:v>43332.84375</c:v>
                </c:pt>
                <c:pt idx="19269">
                  <c:v>43332.864583333401</c:v>
                </c:pt>
                <c:pt idx="19270">
                  <c:v>43332.885416666599</c:v>
                </c:pt>
                <c:pt idx="19271">
                  <c:v>43332.90625</c:v>
                </c:pt>
                <c:pt idx="19272">
                  <c:v>43332.927083333401</c:v>
                </c:pt>
                <c:pt idx="19273">
                  <c:v>43332.947916666599</c:v>
                </c:pt>
                <c:pt idx="19274">
                  <c:v>43332.96875</c:v>
                </c:pt>
                <c:pt idx="19275">
                  <c:v>43332.989583333401</c:v>
                </c:pt>
                <c:pt idx="19276">
                  <c:v>43333.010416666599</c:v>
                </c:pt>
                <c:pt idx="19277">
                  <c:v>43333.03125</c:v>
                </c:pt>
                <c:pt idx="19278">
                  <c:v>43333.052083333401</c:v>
                </c:pt>
                <c:pt idx="19279">
                  <c:v>43333.072916666599</c:v>
                </c:pt>
                <c:pt idx="19280">
                  <c:v>43333.09375</c:v>
                </c:pt>
                <c:pt idx="19281">
                  <c:v>43333.114583333401</c:v>
                </c:pt>
                <c:pt idx="19282">
                  <c:v>43333.135416666599</c:v>
                </c:pt>
                <c:pt idx="19283">
                  <c:v>43333.15625</c:v>
                </c:pt>
                <c:pt idx="19284">
                  <c:v>43333.177083333401</c:v>
                </c:pt>
                <c:pt idx="19285">
                  <c:v>43333.197916666599</c:v>
                </c:pt>
                <c:pt idx="19286">
                  <c:v>43333.21875</c:v>
                </c:pt>
                <c:pt idx="19287">
                  <c:v>43333.239583333401</c:v>
                </c:pt>
                <c:pt idx="19288">
                  <c:v>43333.260416666599</c:v>
                </c:pt>
                <c:pt idx="19289">
                  <c:v>43333.28125</c:v>
                </c:pt>
                <c:pt idx="19290">
                  <c:v>43333.302083333401</c:v>
                </c:pt>
                <c:pt idx="19291">
                  <c:v>43333.322916666599</c:v>
                </c:pt>
                <c:pt idx="19292">
                  <c:v>43333.34375</c:v>
                </c:pt>
                <c:pt idx="19293">
                  <c:v>43333.364583333401</c:v>
                </c:pt>
                <c:pt idx="19294">
                  <c:v>43333.385416666599</c:v>
                </c:pt>
                <c:pt idx="19295">
                  <c:v>43333.40625</c:v>
                </c:pt>
                <c:pt idx="19296">
                  <c:v>43333.427083333401</c:v>
                </c:pt>
                <c:pt idx="19297">
                  <c:v>43333.447916666599</c:v>
                </c:pt>
                <c:pt idx="19298">
                  <c:v>43333.46875</c:v>
                </c:pt>
                <c:pt idx="19299">
                  <c:v>43333.489583333401</c:v>
                </c:pt>
                <c:pt idx="19300">
                  <c:v>43333.510416666599</c:v>
                </c:pt>
                <c:pt idx="19301">
                  <c:v>43333.53125</c:v>
                </c:pt>
                <c:pt idx="19302">
                  <c:v>43333.552083333401</c:v>
                </c:pt>
                <c:pt idx="19303">
                  <c:v>43333.572916666599</c:v>
                </c:pt>
                <c:pt idx="19304">
                  <c:v>43333.59375</c:v>
                </c:pt>
                <c:pt idx="19305">
                  <c:v>43333.614583333401</c:v>
                </c:pt>
                <c:pt idx="19306">
                  <c:v>43333.635416666599</c:v>
                </c:pt>
                <c:pt idx="19307">
                  <c:v>43333.65625</c:v>
                </c:pt>
                <c:pt idx="19308">
                  <c:v>43333.677083333401</c:v>
                </c:pt>
                <c:pt idx="19309">
                  <c:v>43333.697916666599</c:v>
                </c:pt>
                <c:pt idx="19310">
                  <c:v>43333.71875</c:v>
                </c:pt>
                <c:pt idx="19311">
                  <c:v>43333.739583333401</c:v>
                </c:pt>
                <c:pt idx="19312">
                  <c:v>43333.760416666599</c:v>
                </c:pt>
                <c:pt idx="19313">
                  <c:v>43333.78125</c:v>
                </c:pt>
                <c:pt idx="19314">
                  <c:v>43333.802083333401</c:v>
                </c:pt>
                <c:pt idx="19315">
                  <c:v>43333.822916666599</c:v>
                </c:pt>
                <c:pt idx="19316">
                  <c:v>43333.84375</c:v>
                </c:pt>
                <c:pt idx="19317">
                  <c:v>43333.864583333401</c:v>
                </c:pt>
                <c:pt idx="19318">
                  <c:v>43333.885416666599</c:v>
                </c:pt>
                <c:pt idx="19319">
                  <c:v>43333.90625</c:v>
                </c:pt>
                <c:pt idx="19320">
                  <c:v>43333.927083333401</c:v>
                </c:pt>
                <c:pt idx="19321">
                  <c:v>43333.947916666599</c:v>
                </c:pt>
                <c:pt idx="19322">
                  <c:v>43333.96875</c:v>
                </c:pt>
                <c:pt idx="19323">
                  <c:v>43333.989583333401</c:v>
                </c:pt>
                <c:pt idx="19324">
                  <c:v>43334.010416666599</c:v>
                </c:pt>
                <c:pt idx="19325">
                  <c:v>43334.03125</c:v>
                </c:pt>
                <c:pt idx="19326">
                  <c:v>43334.052083333401</c:v>
                </c:pt>
                <c:pt idx="19327">
                  <c:v>43334.072916666599</c:v>
                </c:pt>
                <c:pt idx="19328">
                  <c:v>43334.09375</c:v>
                </c:pt>
                <c:pt idx="19329">
                  <c:v>43334.114583333401</c:v>
                </c:pt>
                <c:pt idx="19330">
                  <c:v>43334.135416666599</c:v>
                </c:pt>
                <c:pt idx="19331">
                  <c:v>43334.15625</c:v>
                </c:pt>
                <c:pt idx="19332">
                  <c:v>43334.177083333401</c:v>
                </c:pt>
                <c:pt idx="19333">
                  <c:v>43334.197916666599</c:v>
                </c:pt>
                <c:pt idx="19334">
                  <c:v>43334.21875</c:v>
                </c:pt>
                <c:pt idx="19335">
                  <c:v>43334.239583333401</c:v>
                </c:pt>
                <c:pt idx="19336">
                  <c:v>43334.260416666599</c:v>
                </c:pt>
                <c:pt idx="19337">
                  <c:v>43334.28125</c:v>
                </c:pt>
                <c:pt idx="19338">
                  <c:v>43334.302083333401</c:v>
                </c:pt>
                <c:pt idx="19339">
                  <c:v>43334.322916666599</c:v>
                </c:pt>
                <c:pt idx="19340">
                  <c:v>43334.34375</c:v>
                </c:pt>
                <c:pt idx="19341">
                  <c:v>43334.364583333401</c:v>
                </c:pt>
                <c:pt idx="19342">
                  <c:v>43334.385416666599</c:v>
                </c:pt>
                <c:pt idx="19343">
                  <c:v>43334.40625</c:v>
                </c:pt>
                <c:pt idx="19344">
                  <c:v>43334.427083333401</c:v>
                </c:pt>
                <c:pt idx="19345">
                  <c:v>43334.447916666599</c:v>
                </c:pt>
                <c:pt idx="19346">
                  <c:v>43334.46875</c:v>
                </c:pt>
                <c:pt idx="19347">
                  <c:v>43334.489583333401</c:v>
                </c:pt>
                <c:pt idx="19348">
                  <c:v>43334.510416666599</c:v>
                </c:pt>
                <c:pt idx="19349">
                  <c:v>43334.53125</c:v>
                </c:pt>
                <c:pt idx="19350">
                  <c:v>43334.552083333401</c:v>
                </c:pt>
                <c:pt idx="19351">
                  <c:v>43334.572916666599</c:v>
                </c:pt>
                <c:pt idx="19352">
                  <c:v>43334.59375</c:v>
                </c:pt>
                <c:pt idx="19353">
                  <c:v>43334.614583333401</c:v>
                </c:pt>
                <c:pt idx="19354">
                  <c:v>43334.635416666599</c:v>
                </c:pt>
                <c:pt idx="19355">
                  <c:v>43334.65625</c:v>
                </c:pt>
                <c:pt idx="19356">
                  <c:v>43334.677083333401</c:v>
                </c:pt>
                <c:pt idx="19357">
                  <c:v>43334.697916666599</c:v>
                </c:pt>
                <c:pt idx="19358">
                  <c:v>43334.71875</c:v>
                </c:pt>
                <c:pt idx="19359">
                  <c:v>43334.739583333401</c:v>
                </c:pt>
                <c:pt idx="19360">
                  <c:v>43334.760416666599</c:v>
                </c:pt>
                <c:pt idx="19361">
                  <c:v>43334.78125</c:v>
                </c:pt>
                <c:pt idx="19362">
                  <c:v>43334.802083333401</c:v>
                </c:pt>
                <c:pt idx="19363">
                  <c:v>43334.822916666599</c:v>
                </c:pt>
                <c:pt idx="19364">
                  <c:v>43334.84375</c:v>
                </c:pt>
                <c:pt idx="19365">
                  <c:v>43334.864583333401</c:v>
                </c:pt>
                <c:pt idx="19366">
                  <c:v>43334.885416666599</c:v>
                </c:pt>
                <c:pt idx="19367">
                  <c:v>43334.90625</c:v>
                </c:pt>
                <c:pt idx="19368">
                  <c:v>43334.927083333401</c:v>
                </c:pt>
                <c:pt idx="19369">
                  <c:v>43334.947916666599</c:v>
                </c:pt>
                <c:pt idx="19370">
                  <c:v>43334.96875</c:v>
                </c:pt>
                <c:pt idx="19371">
                  <c:v>43334.989583333401</c:v>
                </c:pt>
                <c:pt idx="19372">
                  <c:v>43335.010416666599</c:v>
                </c:pt>
                <c:pt idx="19373">
                  <c:v>43335.03125</c:v>
                </c:pt>
                <c:pt idx="19374">
                  <c:v>43335.052083333401</c:v>
                </c:pt>
                <c:pt idx="19375">
                  <c:v>43335.072916666599</c:v>
                </c:pt>
                <c:pt idx="19376">
                  <c:v>43335.09375</c:v>
                </c:pt>
                <c:pt idx="19377">
                  <c:v>43335.114583333401</c:v>
                </c:pt>
                <c:pt idx="19378">
                  <c:v>43335.135416666599</c:v>
                </c:pt>
                <c:pt idx="19379">
                  <c:v>43335.15625</c:v>
                </c:pt>
                <c:pt idx="19380">
                  <c:v>43335.177083333401</c:v>
                </c:pt>
                <c:pt idx="19381">
                  <c:v>43335.197916666599</c:v>
                </c:pt>
                <c:pt idx="19382">
                  <c:v>43335.21875</c:v>
                </c:pt>
                <c:pt idx="19383">
                  <c:v>43335.239583333401</c:v>
                </c:pt>
                <c:pt idx="19384">
                  <c:v>43335.260416666599</c:v>
                </c:pt>
                <c:pt idx="19385">
                  <c:v>43335.28125</c:v>
                </c:pt>
                <c:pt idx="19386">
                  <c:v>43335.302083333401</c:v>
                </c:pt>
                <c:pt idx="19387">
                  <c:v>43335.322916666599</c:v>
                </c:pt>
                <c:pt idx="19388">
                  <c:v>43335.34375</c:v>
                </c:pt>
                <c:pt idx="19389">
                  <c:v>43335.364583333401</c:v>
                </c:pt>
                <c:pt idx="19390">
                  <c:v>43335.385416666599</c:v>
                </c:pt>
                <c:pt idx="19391">
                  <c:v>43335.40625</c:v>
                </c:pt>
                <c:pt idx="19392">
                  <c:v>43335.427083333401</c:v>
                </c:pt>
                <c:pt idx="19393">
                  <c:v>43335.447916666599</c:v>
                </c:pt>
                <c:pt idx="19394">
                  <c:v>43335.46875</c:v>
                </c:pt>
                <c:pt idx="19395">
                  <c:v>43335.489583333401</c:v>
                </c:pt>
                <c:pt idx="19396">
                  <c:v>43335.510416666599</c:v>
                </c:pt>
                <c:pt idx="19397">
                  <c:v>43335.53125</c:v>
                </c:pt>
                <c:pt idx="19398">
                  <c:v>43335.552083333401</c:v>
                </c:pt>
                <c:pt idx="19399">
                  <c:v>43335.572916666599</c:v>
                </c:pt>
                <c:pt idx="19400">
                  <c:v>43335.59375</c:v>
                </c:pt>
                <c:pt idx="19401">
                  <c:v>43335.614583333401</c:v>
                </c:pt>
                <c:pt idx="19402">
                  <c:v>43335.635416666599</c:v>
                </c:pt>
                <c:pt idx="19403">
                  <c:v>43335.65625</c:v>
                </c:pt>
                <c:pt idx="19404">
                  <c:v>43335.677083333401</c:v>
                </c:pt>
                <c:pt idx="19405">
                  <c:v>43335.697916666599</c:v>
                </c:pt>
                <c:pt idx="19406">
                  <c:v>43335.71875</c:v>
                </c:pt>
                <c:pt idx="19407">
                  <c:v>43335.739583333401</c:v>
                </c:pt>
                <c:pt idx="19408">
                  <c:v>43335.760416666599</c:v>
                </c:pt>
                <c:pt idx="19409">
                  <c:v>43335.78125</c:v>
                </c:pt>
                <c:pt idx="19410">
                  <c:v>43335.802083333401</c:v>
                </c:pt>
                <c:pt idx="19411">
                  <c:v>43335.822916666599</c:v>
                </c:pt>
                <c:pt idx="19412">
                  <c:v>43335.84375</c:v>
                </c:pt>
                <c:pt idx="19413">
                  <c:v>43335.864583333401</c:v>
                </c:pt>
                <c:pt idx="19414">
                  <c:v>43335.885416666599</c:v>
                </c:pt>
                <c:pt idx="19415">
                  <c:v>43335.90625</c:v>
                </c:pt>
                <c:pt idx="19416">
                  <c:v>43335.927083333401</c:v>
                </c:pt>
                <c:pt idx="19417">
                  <c:v>43335.947916666599</c:v>
                </c:pt>
                <c:pt idx="19418">
                  <c:v>43335.96875</c:v>
                </c:pt>
                <c:pt idx="19419">
                  <c:v>43335.989583333401</c:v>
                </c:pt>
                <c:pt idx="19420">
                  <c:v>43336.010416666599</c:v>
                </c:pt>
                <c:pt idx="19421">
                  <c:v>43336.03125</c:v>
                </c:pt>
                <c:pt idx="19422">
                  <c:v>43336.052083333401</c:v>
                </c:pt>
                <c:pt idx="19423">
                  <c:v>43336.072916666599</c:v>
                </c:pt>
                <c:pt idx="19424">
                  <c:v>43336.09375</c:v>
                </c:pt>
                <c:pt idx="19425">
                  <c:v>43336.114583333401</c:v>
                </c:pt>
                <c:pt idx="19426">
                  <c:v>43336.135416666599</c:v>
                </c:pt>
                <c:pt idx="19427">
                  <c:v>43336.15625</c:v>
                </c:pt>
                <c:pt idx="19428">
                  <c:v>43336.177083333401</c:v>
                </c:pt>
                <c:pt idx="19429">
                  <c:v>43336.197916666599</c:v>
                </c:pt>
                <c:pt idx="19430">
                  <c:v>43336.21875</c:v>
                </c:pt>
                <c:pt idx="19431">
                  <c:v>43336.239583333401</c:v>
                </c:pt>
                <c:pt idx="19432">
                  <c:v>43336.260416666599</c:v>
                </c:pt>
                <c:pt idx="19433">
                  <c:v>43336.28125</c:v>
                </c:pt>
                <c:pt idx="19434">
                  <c:v>43336.302083333401</c:v>
                </c:pt>
                <c:pt idx="19435">
                  <c:v>43336.322916666599</c:v>
                </c:pt>
                <c:pt idx="19436">
                  <c:v>43336.34375</c:v>
                </c:pt>
                <c:pt idx="19437">
                  <c:v>43336.364583333401</c:v>
                </c:pt>
                <c:pt idx="19438">
                  <c:v>43336.385416666599</c:v>
                </c:pt>
                <c:pt idx="19439">
                  <c:v>43336.40625</c:v>
                </c:pt>
                <c:pt idx="19440">
                  <c:v>43336.427083333401</c:v>
                </c:pt>
                <c:pt idx="19441">
                  <c:v>43336.447916666599</c:v>
                </c:pt>
                <c:pt idx="19442">
                  <c:v>43336.46875</c:v>
                </c:pt>
                <c:pt idx="19443">
                  <c:v>43336.489583333401</c:v>
                </c:pt>
                <c:pt idx="19444">
                  <c:v>43336.510416666599</c:v>
                </c:pt>
                <c:pt idx="19445">
                  <c:v>43336.53125</c:v>
                </c:pt>
                <c:pt idx="19446">
                  <c:v>43336.552083333401</c:v>
                </c:pt>
                <c:pt idx="19447">
                  <c:v>43336.572916666599</c:v>
                </c:pt>
                <c:pt idx="19448">
                  <c:v>43336.59375</c:v>
                </c:pt>
                <c:pt idx="19449">
                  <c:v>43336.614583333401</c:v>
                </c:pt>
                <c:pt idx="19450">
                  <c:v>43336.635416666599</c:v>
                </c:pt>
                <c:pt idx="19451">
                  <c:v>43336.65625</c:v>
                </c:pt>
                <c:pt idx="19452">
                  <c:v>43336.677083333401</c:v>
                </c:pt>
                <c:pt idx="19453">
                  <c:v>43336.697916666599</c:v>
                </c:pt>
                <c:pt idx="19454">
                  <c:v>43336.71875</c:v>
                </c:pt>
                <c:pt idx="19455">
                  <c:v>43336.739583333401</c:v>
                </c:pt>
                <c:pt idx="19456">
                  <c:v>43336.760416666599</c:v>
                </c:pt>
                <c:pt idx="19457">
                  <c:v>43336.78125</c:v>
                </c:pt>
                <c:pt idx="19458">
                  <c:v>43336.802083333401</c:v>
                </c:pt>
                <c:pt idx="19459">
                  <c:v>43336.822916666599</c:v>
                </c:pt>
                <c:pt idx="19460">
                  <c:v>43336.84375</c:v>
                </c:pt>
                <c:pt idx="19461">
                  <c:v>43336.864583333401</c:v>
                </c:pt>
                <c:pt idx="19462">
                  <c:v>43336.885416666599</c:v>
                </c:pt>
                <c:pt idx="19463">
                  <c:v>43336.90625</c:v>
                </c:pt>
                <c:pt idx="19464">
                  <c:v>43336.927083333401</c:v>
                </c:pt>
                <c:pt idx="19465">
                  <c:v>43336.947916666599</c:v>
                </c:pt>
                <c:pt idx="19466">
                  <c:v>43336.96875</c:v>
                </c:pt>
                <c:pt idx="19467">
                  <c:v>43336.989583333401</c:v>
                </c:pt>
                <c:pt idx="19468">
                  <c:v>43337.010416666599</c:v>
                </c:pt>
                <c:pt idx="19469">
                  <c:v>43337.03125</c:v>
                </c:pt>
                <c:pt idx="19470">
                  <c:v>43337.052083333401</c:v>
                </c:pt>
                <c:pt idx="19471">
                  <c:v>43337.072916666599</c:v>
                </c:pt>
                <c:pt idx="19472">
                  <c:v>43337.09375</c:v>
                </c:pt>
                <c:pt idx="19473">
                  <c:v>43337.114583333401</c:v>
                </c:pt>
                <c:pt idx="19474">
                  <c:v>43337.135416666599</c:v>
                </c:pt>
                <c:pt idx="19475">
                  <c:v>43337.15625</c:v>
                </c:pt>
                <c:pt idx="19476">
                  <c:v>43337.177083333401</c:v>
                </c:pt>
                <c:pt idx="19477">
                  <c:v>43337.197916666599</c:v>
                </c:pt>
                <c:pt idx="19478">
                  <c:v>43337.21875</c:v>
                </c:pt>
                <c:pt idx="19479">
                  <c:v>43337.239583333401</c:v>
                </c:pt>
                <c:pt idx="19480">
                  <c:v>43337.260416666599</c:v>
                </c:pt>
                <c:pt idx="19481">
                  <c:v>43337.28125</c:v>
                </c:pt>
                <c:pt idx="19482">
                  <c:v>43337.302083333401</c:v>
                </c:pt>
                <c:pt idx="19483">
                  <c:v>43337.322916666599</c:v>
                </c:pt>
                <c:pt idx="19484">
                  <c:v>43337.34375</c:v>
                </c:pt>
                <c:pt idx="19485">
                  <c:v>43337.364583333401</c:v>
                </c:pt>
                <c:pt idx="19486">
                  <c:v>43337.385416666599</c:v>
                </c:pt>
                <c:pt idx="19487">
                  <c:v>43337.40625</c:v>
                </c:pt>
                <c:pt idx="19488">
                  <c:v>43337.427083333401</c:v>
                </c:pt>
                <c:pt idx="19489">
                  <c:v>43337.447916666599</c:v>
                </c:pt>
                <c:pt idx="19490">
                  <c:v>43337.46875</c:v>
                </c:pt>
                <c:pt idx="19491">
                  <c:v>43337.489583333401</c:v>
                </c:pt>
                <c:pt idx="19492">
                  <c:v>43337.510416666599</c:v>
                </c:pt>
                <c:pt idx="19493">
                  <c:v>43337.53125</c:v>
                </c:pt>
                <c:pt idx="19494">
                  <c:v>43337.552083333401</c:v>
                </c:pt>
                <c:pt idx="19495">
                  <c:v>43337.572916666599</c:v>
                </c:pt>
                <c:pt idx="19496">
                  <c:v>43337.59375</c:v>
                </c:pt>
                <c:pt idx="19497">
                  <c:v>43337.614583333401</c:v>
                </c:pt>
                <c:pt idx="19498">
                  <c:v>43337.635416666599</c:v>
                </c:pt>
                <c:pt idx="19499">
                  <c:v>43337.65625</c:v>
                </c:pt>
                <c:pt idx="19500">
                  <c:v>43337.677083333401</c:v>
                </c:pt>
                <c:pt idx="19501">
                  <c:v>43337.697916666599</c:v>
                </c:pt>
                <c:pt idx="19502">
                  <c:v>43337.71875</c:v>
                </c:pt>
                <c:pt idx="19503">
                  <c:v>43337.739583333401</c:v>
                </c:pt>
                <c:pt idx="19504">
                  <c:v>43337.760416666599</c:v>
                </c:pt>
                <c:pt idx="19505">
                  <c:v>43337.78125</c:v>
                </c:pt>
                <c:pt idx="19506">
                  <c:v>43337.802083333401</c:v>
                </c:pt>
                <c:pt idx="19507">
                  <c:v>43337.822916666599</c:v>
                </c:pt>
                <c:pt idx="19508">
                  <c:v>43337.84375</c:v>
                </c:pt>
                <c:pt idx="19509">
                  <c:v>43337.864583333401</c:v>
                </c:pt>
                <c:pt idx="19510">
                  <c:v>43337.885416666599</c:v>
                </c:pt>
                <c:pt idx="19511">
                  <c:v>43337.90625</c:v>
                </c:pt>
                <c:pt idx="19512">
                  <c:v>43337.927083333401</c:v>
                </c:pt>
                <c:pt idx="19513">
                  <c:v>43337.947916666599</c:v>
                </c:pt>
                <c:pt idx="19514">
                  <c:v>43337.96875</c:v>
                </c:pt>
                <c:pt idx="19515">
                  <c:v>43337.989583333401</c:v>
                </c:pt>
                <c:pt idx="19516">
                  <c:v>43338.010416666599</c:v>
                </c:pt>
                <c:pt idx="19517">
                  <c:v>43338.03125</c:v>
                </c:pt>
                <c:pt idx="19518">
                  <c:v>43338.052083333401</c:v>
                </c:pt>
                <c:pt idx="19519">
                  <c:v>43338.072916666599</c:v>
                </c:pt>
                <c:pt idx="19520">
                  <c:v>43338.09375</c:v>
                </c:pt>
                <c:pt idx="19521">
                  <c:v>43338.114583333401</c:v>
                </c:pt>
                <c:pt idx="19522">
                  <c:v>43338.135416666599</c:v>
                </c:pt>
                <c:pt idx="19523">
                  <c:v>43338.15625</c:v>
                </c:pt>
                <c:pt idx="19524">
                  <c:v>43338.177083333401</c:v>
                </c:pt>
                <c:pt idx="19525">
                  <c:v>43338.197916666599</c:v>
                </c:pt>
                <c:pt idx="19526">
                  <c:v>43338.21875</c:v>
                </c:pt>
                <c:pt idx="19527">
                  <c:v>43338.239583333401</c:v>
                </c:pt>
                <c:pt idx="19528">
                  <c:v>43338.260416666599</c:v>
                </c:pt>
                <c:pt idx="19529">
                  <c:v>43338.28125</c:v>
                </c:pt>
                <c:pt idx="19530">
                  <c:v>43338.302083333401</c:v>
                </c:pt>
                <c:pt idx="19531">
                  <c:v>43338.322916666599</c:v>
                </c:pt>
                <c:pt idx="19532">
                  <c:v>43338.34375</c:v>
                </c:pt>
                <c:pt idx="19533">
                  <c:v>43338.364583333401</c:v>
                </c:pt>
                <c:pt idx="19534">
                  <c:v>43338.385416666599</c:v>
                </c:pt>
                <c:pt idx="19535">
                  <c:v>43338.40625</c:v>
                </c:pt>
                <c:pt idx="19536">
                  <c:v>43338.427083333401</c:v>
                </c:pt>
                <c:pt idx="19537">
                  <c:v>43338.447916666599</c:v>
                </c:pt>
                <c:pt idx="19538">
                  <c:v>43338.46875</c:v>
                </c:pt>
                <c:pt idx="19539">
                  <c:v>43338.489583333401</c:v>
                </c:pt>
                <c:pt idx="19540">
                  <c:v>43338.510416666599</c:v>
                </c:pt>
                <c:pt idx="19541">
                  <c:v>43338.53125</c:v>
                </c:pt>
                <c:pt idx="19542">
                  <c:v>43338.552083333401</c:v>
                </c:pt>
                <c:pt idx="19543">
                  <c:v>43338.572916666599</c:v>
                </c:pt>
                <c:pt idx="19544">
                  <c:v>43338.59375</c:v>
                </c:pt>
                <c:pt idx="19545">
                  <c:v>43338.614583333401</c:v>
                </c:pt>
                <c:pt idx="19546">
                  <c:v>43338.635416666599</c:v>
                </c:pt>
                <c:pt idx="19547">
                  <c:v>43338.65625</c:v>
                </c:pt>
                <c:pt idx="19548">
                  <c:v>43338.677083333401</c:v>
                </c:pt>
                <c:pt idx="19549">
                  <c:v>43338.697916666599</c:v>
                </c:pt>
                <c:pt idx="19550">
                  <c:v>43338.71875</c:v>
                </c:pt>
                <c:pt idx="19551">
                  <c:v>43338.739583333401</c:v>
                </c:pt>
                <c:pt idx="19552">
                  <c:v>43338.760416666599</c:v>
                </c:pt>
                <c:pt idx="19553">
                  <c:v>43338.78125</c:v>
                </c:pt>
                <c:pt idx="19554">
                  <c:v>43338.802083333401</c:v>
                </c:pt>
                <c:pt idx="19555">
                  <c:v>43338.822916666599</c:v>
                </c:pt>
                <c:pt idx="19556">
                  <c:v>43338.84375</c:v>
                </c:pt>
                <c:pt idx="19557">
                  <c:v>43338.864583333401</c:v>
                </c:pt>
                <c:pt idx="19558">
                  <c:v>43338.885416666599</c:v>
                </c:pt>
                <c:pt idx="19559">
                  <c:v>43338.90625</c:v>
                </c:pt>
                <c:pt idx="19560">
                  <c:v>43338.927083333401</c:v>
                </c:pt>
                <c:pt idx="19561">
                  <c:v>43338.947916666599</c:v>
                </c:pt>
                <c:pt idx="19562">
                  <c:v>43338.96875</c:v>
                </c:pt>
                <c:pt idx="19563">
                  <c:v>43338.989583333401</c:v>
                </c:pt>
                <c:pt idx="19564">
                  <c:v>43339.010416666599</c:v>
                </c:pt>
                <c:pt idx="19565">
                  <c:v>43339.03125</c:v>
                </c:pt>
                <c:pt idx="19566">
                  <c:v>43339.052083333401</c:v>
                </c:pt>
                <c:pt idx="19567">
                  <c:v>43339.072916666599</c:v>
                </c:pt>
                <c:pt idx="19568">
                  <c:v>43339.09375</c:v>
                </c:pt>
                <c:pt idx="19569">
                  <c:v>43339.114583333401</c:v>
                </c:pt>
                <c:pt idx="19570">
                  <c:v>43339.135416666599</c:v>
                </c:pt>
                <c:pt idx="19571">
                  <c:v>43339.15625</c:v>
                </c:pt>
                <c:pt idx="19572">
                  <c:v>43339.177083333401</c:v>
                </c:pt>
                <c:pt idx="19573">
                  <c:v>43339.197916666599</c:v>
                </c:pt>
                <c:pt idx="19574">
                  <c:v>43339.21875</c:v>
                </c:pt>
                <c:pt idx="19575">
                  <c:v>43339.239583333401</c:v>
                </c:pt>
                <c:pt idx="19576">
                  <c:v>43339.260416666599</c:v>
                </c:pt>
                <c:pt idx="19577">
                  <c:v>43339.28125</c:v>
                </c:pt>
                <c:pt idx="19578">
                  <c:v>43339.302083333401</c:v>
                </c:pt>
                <c:pt idx="19579">
                  <c:v>43339.322916666599</c:v>
                </c:pt>
                <c:pt idx="19580">
                  <c:v>43339.34375</c:v>
                </c:pt>
                <c:pt idx="19581">
                  <c:v>43339.364583333401</c:v>
                </c:pt>
                <c:pt idx="19582">
                  <c:v>43339.385416666599</c:v>
                </c:pt>
                <c:pt idx="19583">
                  <c:v>43339.40625</c:v>
                </c:pt>
                <c:pt idx="19584">
                  <c:v>43339.427083333401</c:v>
                </c:pt>
                <c:pt idx="19585">
                  <c:v>43339.447916666599</c:v>
                </c:pt>
                <c:pt idx="19586">
                  <c:v>43339.46875</c:v>
                </c:pt>
                <c:pt idx="19587">
                  <c:v>43339.489583333401</c:v>
                </c:pt>
                <c:pt idx="19588">
                  <c:v>43339.510416666599</c:v>
                </c:pt>
                <c:pt idx="19589">
                  <c:v>43339.53125</c:v>
                </c:pt>
                <c:pt idx="19590">
                  <c:v>43339.552083333401</c:v>
                </c:pt>
                <c:pt idx="19591">
                  <c:v>43339.572916666599</c:v>
                </c:pt>
                <c:pt idx="19592">
                  <c:v>43339.59375</c:v>
                </c:pt>
                <c:pt idx="19593">
                  <c:v>43339.614583333401</c:v>
                </c:pt>
                <c:pt idx="19594">
                  <c:v>43339.635416666599</c:v>
                </c:pt>
                <c:pt idx="19595">
                  <c:v>43339.65625</c:v>
                </c:pt>
                <c:pt idx="19596">
                  <c:v>43339.677083333401</c:v>
                </c:pt>
                <c:pt idx="19597">
                  <c:v>43339.697916666599</c:v>
                </c:pt>
                <c:pt idx="19598">
                  <c:v>43339.71875</c:v>
                </c:pt>
                <c:pt idx="19599">
                  <c:v>43339.739583333401</c:v>
                </c:pt>
                <c:pt idx="19600">
                  <c:v>43339.760416666599</c:v>
                </c:pt>
                <c:pt idx="19601">
                  <c:v>43339.78125</c:v>
                </c:pt>
                <c:pt idx="19602">
                  <c:v>43339.802083333401</c:v>
                </c:pt>
                <c:pt idx="19603">
                  <c:v>43339.822916666599</c:v>
                </c:pt>
                <c:pt idx="19604">
                  <c:v>43339.84375</c:v>
                </c:pt>
                <c:pt idx="19605">
                  <c:v>43339.864583333401</c:v>
                </c:pt>
                <c:pt idx="19606">
                  <c:v>43339.885416666599</c:v>
                </c:pt>
                <c:pt idx="19607">
                  <c:v>43339.90625</c:v>
                </c:pt>
                <c:pt idx="19608">
                  <c:v>43339.927083333401</c:v>
                </c:pt>
                <c:pt idx="19609">
                  <c:v>43339.947916666599</c:v>
                </c:pt>
                <c:pt idx="19610">
                  <c:v>43339.96875</c:v>
                </c:pt>
                <c:pt idx="19611">
                  <c:v>43339.989583333401</c:v>
                </c:pt>
                <c:pt idx="19612">
                  <c:v>43340.010416666599</c:v>
                </c:pt>
                <c:pt idx="19613">
                  <c:v>43340.03125</c:v>
                </c:pt>
                <c:pt idx="19614">
                  <c:v>43340.052083333401</c:v>
                </c:pt>
                <c:pt idx="19615">
                  <c:v>43340.072916666599</c:v>
                </c:pt>
                <c:pt idx="19616">
                  <c:v>43340.09375</c:v>
                </c:pt>
                <c:pt idx="19617">
                  <c:v>43340.114583333401</c:v>
                </c:pt>
                <c:pt idx="19618">
                  <c:v>43340.135416666599</c:v>
                </c:pt>
                <c:pt idx="19619">
                  <c:v>43340.15625</c:v>
                </c:pt>
                <c:pt idx="19620">
                  <c:v>43340.177083333401</c:v>
                </c:pt>
                <c:pt idx="19621">
                  <c:v>43340.197916666599</c:v>
                </c:pt>
                <c:pt idx="19622">
                  <c:v>43340.21875</c:v>
                </c:pt>
                <c:pt idx="19623">
                  <c:v>43340.239583333401</c:v>
                </c:pt>
                <c:pt idx="19624">
                  <c:v>43340.260416666599</c:v>
                </c:pt>
                <c:pt idx="19625">
                  <c:v>43340.28125</c:v>
                </c:pt>
                <c:pt idx="19626">
                  <c:v>43340.302083333401</c:v>
                </c:pt>
                <c:pt idx="19627">
                  <c:v>43340.322916666599</c:v>
                </c:pt>
                <c:pt idx="19628">
                  <c:v>43340.34375</c:v>
                </c:pt>
                <c:pt idx="19629">
                  <c:v>43340.364583333401</c:v>
                </c:pt>
                <c:pt idx="19630">
                  <c:v>43340.385416666599</c:v>
                </c:pt>
                <c:pt idx="19631">
                  <c:v>43340.40625</c:v>
                </c:pt>
                <c:pt idx="19632">
                  <c:v>43340.427083333401</c:v>
                </c:pt>
                <c:pt idx="19633">
                  <c:v>43340.447916666599</c:v>
                </c:pt>
                <c:pt idx="19634">
                  <c:v>43340.46875</c:v>
                </c:pt>
                <c:pt idx="19635">
                  <c:v>43340.489583333401</c:v>
                </c:pt>
                <c:pt idx="19636">
                  <c:v>43340.510416666599</c:v>
                </c:pt>
                <c:pt idx="19637">
                  <c:v>43340.53125</c:v>
                </c:pt>
                <c:pt idx="19638">
                  <c:v>43340.552083333401</c:v>
                </c:pt>
                <c:pt idx="19639">
                  <c:v>43340.572916666599</c:v>
                </c:pt>
                <c:pt idx="19640">
                  <c:v>43340.59375</c:v>
                </c:pt>
                <c:pt idx="19641">
                  <c:v>43340.614583333401</c:v>
                </c:pt>
                <c:pt idx="19642">
                  <c:v>43340.635416666599</c:v>
                </c:pt>
                <c:pt idx="19643">
                  <c:v>43340.65625</c:v>
                </c:pt>
                <c:pt idx="19644">
                  <c:v>43340.677083333401</c:v>
                </c:pt>
                <c:pt idx="19645">
                  <c:v>43340.697916666599</c:v>
                </c:pt>
                <c:pt idx="19646">
                  <c:v>43340.71875</c:v>
                </c:pt>
                <c:pt idx="19647">
                  <c:v>43340.739583333401</c:v>
                </c:pt>
                <c:pt idx="19648">
                  <c:v>43340.760416666599</c:v>
                </c:pt>
                <c:pt idx="19649">
                  <c:v>43340.78125</c:v>
                </c:pt>
                <c:pt idx="19650">
                  <c:v>43340.802083333401</c:v>
                </c:pt>
                <c:pt idx="19651">
                  <c:v>43340.822916666599</c:v>
                </c:pt>
                <c:pt idx="19652">
                  <c:v>43340.84375</c:v>
                </c:pt>
                <c:pt idx="19653">
                  <c:v>43340.864583333401</c:v>
                </c:pt>
                <c:pt idx="19654">
                  <c:v>43340.885416666599</c:v>
                </c:pt>
                <c:pt idx="19655">
                  <c:v>43340.90625</c:v>
                </c:pt>
                <c:pt idx="19656">
                  <c:v>43340.927083333401</c:v>
                </c:pt>
                <c:pt idx="19657">
                  <c:v>43340.947916666599</c:v>
                </c:pt>
                <c:pt idx="19658">
                  <c:v>43340.96875</c:v>
                </c:pt>
                <c:pt idx="19659">
                  <c:v>43340.989583333401</c:v>
                </c:pt>
                <c:pt idx="19660">
                  <c:v>43341.010416666599</c:v>
                </c:pt>
                <c:pt idx="19661">
                  <c:v>43341.03125</c:v>
                </c:pt>
                <c:pt idx="19662">
                  <c:v>43341.052083333401</c:v>
                </c:pt>
                <c:pt idx="19663">
                  <c:v>43341.072916666599</c:v>
                </c:pt>
                <c:pt idx="19664">
                  <c:v>43341.09375</c:v>
                </c:pt>
                <c:pt idx="19665">
                  <c:v>43341.114583333401</c:v>
                </c:pt>
                <c:pt idx="19666">
                  <c:v>43341.135416666599</c:v>
                </c:pt>
                <c:pt idx="19667">
                  <c:v>43341.15625</c:v>
                </c:pt>
                <c:pt idx="19668">
                  <c:v>43341.177083333401</c:v>
                </c:pt>
                <c:pt idx="19669">
                  <c:v>43341.197916666599</c:v>
                </c:pt>
                <c:pt idx="19670">
                  <c:v>43341.21875</c:v>
                </c:pt>
                <c:pt idx="19671">
                  <c:v>43341.239583333401</c:v>
                </c:pt>
                <c:pt idx="19672">
                  <c:v>43341.260416666599</c:v>
                </c:pt>
                <c:pt idx="19673">
                  <c:v>43341.28125</c:v>
                </c:pt>
                <c:pt idx="19674">
                  <c:v>43341.302083333401</c:v>
                </c:pt>
                <c:pt idx="19675">
                  <c:v>43341.322916666599</c:v>
                </c:pt>
                <c:pt idx="19676">
                  <c:v>43341.34375</c:v>
                </c:pt>
                <c:pt idx="19677">
                  <c:v>43341.364583333401</c:v>
                </c:pt>
                <c:pt idx="19678">
                  <c:v>43341.385416666599</c:v>
                </c:pt>
                <c:pt idx="19679">
                  <c:v>43341.40625</c:v>
                </c:pt>
                <c:pt idx="19680">
                  <c:v>43341.427083333401</c:v>
                </c:pt>
                <c:pt idx="19681">
                  <c:v>43341.447916666599</c:v>
                </c:pt>
                <c:pt idx="19682">
                  <c:v>43341.46875</c:v>
                </c:pt>
                <c:pt idx="19683">
                  <c:v>43341.489583333401</c:v>
                </c:pt>
                <c:pt idx="19684">
                  <c:v>43341.510416666599</c:v>
                </c:pt>
                <c:pt idx="19685">
                  <c:v>43341.53125</c:v>
                </c:pt>
                <c:pt idx="19686">
                  <c:v>43341.552083333401</c:v>
                </c:pt>
                <c:pt idx="19687">
                  <c:v>43341.572916666599</c:v>
                </c:pt>
                <c:pt idx="19688">
                  <c:v>43341.59375</c:v>
                </c:pt>
                <c:pt idx="19689">
                  <c:v>43341.614583333401</c:v>
                </c:pt>
                <c:pt idx="19690">
                  <c:v>43341.635416666599</c:v>
                </c:pt>
                <c:pt idx="19691">
                  <c:v>43341.65625</c:v>
                </c:pt>
                <c:pt idx="19692">
                  <c:v>43341.677083333401</c:v>
                </c:pt>
                <c:pt idx="19693">
                  <c:v>43341.697916666599</c:v>
                </c:pt>
                <c:pt idx="19694">
                  <c:v>43341.71875</c:v>
                </c:pt>
                <c:pt idx="19695">
                  <c:v>43341.739583333401</c:v>
                </c:pt>
                <c:pt idx="19696">
                  <c:v>43341.760416666599</c:v>
                </c:pt>
                <c:pt idx="19697">
                  <c:v>43341.78125</c:v>
                </c:pt>
                <c:pt idx="19698">
                  <c:v>43341.802083333401</c:v>
                </c:pt>
                <c:pt idx="19699">
                  <c:v>43341.822916666599</c:v>
                </c:pt>
                <c:pt idx="19700">
                  <c:v>43341.84375</c:v>
                </c:pt>
                <c:pt idx="19701">
                  <c:v>43341.864583333401</c:v>
                </c:pt>
                <c:pt idx="19702">
                  <c:v>43341.885416666599</c:v>
                </c:pt>
                <c:pt idx="19703">
                  <c:v>43341.90625</c:v>
                </c:pt>
                <c:pt idx="19704">
                  <c:v>43341.927083333401</c:v>
                </c:pt>
                <c:pt idx="19705">
                  <c:v>43341.947916666599</c:v>
                </c:pt>
                <c:pt idx="19706">
                  <c:v>43341.96875</c:v>
                </c:pt>
                <c:pt idx="19707">
                  <c:v>43341.989583333401</c:v>
                </c:pt>
                <c:pt idx="19708">
                  <c:v>43342.010416666599</c:v>
                </c:pt>
                <c:pt idx="19709">
                  <c:v>43342.03125</c:v>
                </c:pt>
                <c:pt idx="19710">
                  <c:v>43342.052083333401</c:v>
                </c:pt>
                <c:pt idx="19711">
                  <c:v>43342.072916666599</c:v>
                </c:pt>
                <c:pt idx="19712">
                  <c:v>43342.09375</c:v>
                </c:pt>
                <c:pt idx="19713">
                  <c:v>43342.114583333401</c:v>
                </c:pt>
                <c:pt idx="19714">
                  <c:v>43342.135416666599</c:v>
                </c:pt>
                <c:pt idx="19715">
                  <c:v>43342.15625</c:v>
                </c:pt>
                <c:pt idx="19716">
                  <c:v>43342.177083333401</c:v>
                </c:pt>
                <c:pt idx="19717">
                  <c:v>43342.197916666599</c:v>
                </c:pt>
                <c:pt idx="19718">
                  <c:v>43342.21875</c:v>
                </c:pt>
                <c:pt idx="19719">
                  <c:v>43342.239583333401</c:v>
                </c:pt>
                <c:pt idx="19720">
                  <c:v>43342.260416666599</c:v>
                </c:pt>
                <c:pt idx="19721">
                  <c:v>43342.28125</c:v>
                </c:pt>
                <c:pt idx="19722">
                  <c:v>43342.302083333401</c:v>
                </c:pt>
                <c:pt idx="19723">
                  <c:v>43342.322916666599</c:v>
                </c:pt>
                <c:pt idx="19724">
                  <c:v>43342.34375</c:v>
                </c:pt>
                <c:pt idx="19725">
                  <c:v>43342.364583333401</c:v>
                </c:pt>
                <c:pt idx="19726">
                  <c:v>43342.385416666599</c:v>
                </c:pt>
                <c:pt idx="19727">
                  <c:v>43342.40625</c:v>
                </c:pt>
                <c:pt idx="19728">
                  <c:v>43342.427083333401</c:v>
                </c:pt>
                <c:pt idx="19729">
                  <c:v>43342.447916666599</c:v>
                </c:pt>
                <c:pt idx="19730">
                  <c:v>43342.46875</c:v>
                </c:pt>
                <c:pt idx="19731">
                  <c:v>43342.489583333401</c:v>
                </c:pt>
                <c:pt idx="19732">
                  <c:v>43342.510416666599</c:v>
                </c:pt>
                <c:pt idx="19733">
                  <c:v>43342.53125</c:v>
                </c:pt>
                <c:pt idx="19734">
                  <c:v>43342.552083333401</c:v>
                </c:pt>
                <c:pt idx="19735">
                  <c:v>43342.572916666599</c:v>
                </c:pt>
                <c:pt idx="19736">
                  <c:v>43342.59375</c:v>
                </c:pt>
                <c:pt idx="19737">
                  <c:v>43342.614583333401</c:v>
                </c:pt>
                <c:pt idx="19738">
                  <c:v>43342.635416666599</c:v>
                </c:pt>
                <c:pt idx="19739">
                  <c:v>43342.65625</c:v>
                </c:pt>
                <c:pt idx="19740">
                  <c:v>43342.677083333401</c:v>
                </c:pt>
                <c:pt idx="19741">
                  <c:v>43342.697916666599</c:v>
                </c:pt>
                <c:pt idx="19742">
                  <c:v>43342.71875</c:v>
                </c:pt>
                <c:pt idx="19743">
                  <c:v>43342.739583333401</c:v>
                </c:pt>
                <c:pt idx="19744">
                  <c:v>43342.760416666599</c:v>
                </c:pt>
                <c:pt idx="19745">
                  <c:v>43342.78125</c:v>
                </c:pt>
                <c:pt idx="19746">
                  <c:v>43342.802083333401</c:v>
                </c:pt>
                <c:pt idx="19747">
                  <c:v>43342.822916666599</c:v>
                </c:pt>
                <c:pt idx="19748">
                  <c:v>43342.84375</c:v>
                </c:pt>
                <c:pt idx="19749">
                  <c:v>43342.864583333401</c:v>
                </c:pt>
                <c:pt idx="19750">
                  <c:v>43342.885416666599</c:v>
                </c:pt>
                <c:pt idx="19751">
                  <c:v>43342.90625</c:v>
                </c:pt>
                <c:pt idx="19752">
                  <c:v>43342.927083333401</c:v>
                </c:pt>
                <c:pt idx="19753">
                  <c:v>43342.947916666599</c:v>
                </c:pt>
                <c:pt idx="19754">
                  <c:v>43342.96875</c:v>
                </c:pt>
                <c:pt idx="19755">
                  <c:v>43342.989583333401</c:v>
                </c:pt>
                <c:pt idx="19756">
                  <c:v>43343.010416666599</c:v>
                </c:pt>
                <c:pt idx="19757">
                  <c:v>43343.03125</c:v>
                </c:pt>
                <c:pt idx="19758">
                  <c:v>43343.052083333401</c:v>
                </c:pt>
                <c:pt idx="19759">
                  <c:v>43343.072916666599</c:v>
                </c:pt>
                <c:pt idx="19760">
                  <c:v>43343.09375</c:v>
                </c:pt>
                <c:pt idx="19761">
                  <c:v>43343.114583333401</c:v>
                </c:pt>
                <c:pt idx="19762">
                  <c:v>43343.135416666599</c:v>
                </c:pt>
                <c:pt idx="19763">
                  <c:v>43343.15625</c:v>
                </c:pt>
                <c:pt idx="19764">
                  <c:v>43343.177083333401</c:v>
                </c:pt>
                <c:pt idx="19765">
                  <c:v>43343.197916666599</c:v>
                </c:pt>
                <c:pt idx="19766">
                  <c:v>43343.21875</c:v>
                </c:pt>
                <c:pt idx="19767">
                  <c:v>43343.239583333401</c:v>
                </c:pt>
                <c:pt idx="19768">
                  <c:v>43343.260416666599</c:v>
                </c:pt>
                <c:pt idx="19769">
                  <c:v>43343.28125</c:v>
                </c:pt>
                <c:pt idx="19770">
                  <c:v>43343.302083333401</c:v>
                </c:pt>
                <c:pt idx="19771">
                  <c:v>43343.322916666599</c:v>
                </c:pt>
                <c:pt idx="19772">
                  <c:v>43343.34375</c:v>
                </c:pt>
                <c:pt idx="19773">
                  <c:v>43343.364583333401</c:v>
                </c:pt>
                <c:pt idx="19774">
                  <c:v>43343.385416666599</c:v>
                </c:pt>
                <c:pt idx="19775">
                  <c:v>43343.40625</c:v>
                </c:pt>
                <c:pt idx="19776">
                  <c:v>43343.427083333401</c:v>
                </c:pt>
                <c:pt idx="19777">
                  <c:v>43343.447916666599</c:v>
                </c:pt>
                <c:pt idx="19778">
                  <c:v>43343.46875</c:v>
                </c:pt>
                <c:pt idx="19779">
                  <c:v>43343.489583333401</c:v>
                </c:pt>
                <c:pt idx="19780">
                  <c:v>43343.510416666599</c:v>
                </c:pt>
                <c:pt idx="19781">
                  <c:v>43343.53125</c:v>
                </c:pt>
                <c:pt idx="19782">
                  <c:v>43343.552083333401</c:v>
                </c:pt>
                <c:pt idx="19783">
                  <c:v>43343.572916666599</c:v>
                </c:pt>
                <c:pt idx="19784">
                  <c:v>43343.59375</c:v>
                </c:pt>
                <c:pt idx="19785">
                  <c:v>43343.614583333401</c:v>
                </c:pt>
                <c:pt idx="19786">
                  <c:v>43343.635416666599</c:v>
                </c:pt>
                <c:pt idx="19787">
                  <c:v>43343.65625</c:v>
                </c:pt>
                <c:pt idx="19788">
                  <c:v>43343.677083333401</c:v>
                </c:pt>
                <c:pt idx="19789">
                  <c:v>43343.697916666599</c:v>
                </c:pt>
                <c:pt idx="19790">
                  <c:v>43343.71875</c:v>
                </c:pt>
                <c:pt idx="19791">
                  <c:v>43343.739583333401</c:v>
                </c:pt>
                <c:pt idx="19792">
                  <c:v>43343.760416666599</c:v>
                </c:pt>
                <c:pt idx="19793">
                  <c:v>43343.78125</c:v>
                </c:pt>
                <c:pt idx="19794">
                  <c:v>43343.802083333401</c:v>
                </c:pt>
                <c:pt idx="19795">
                  <c:v>43343.822916666599</c:v>
                </c:pt>
                <c:pt idx="19796">
                  <c:v>43343.84375</c:v>
                </c:pt>
                <c:pt idx="19797">
                  <c:v>43343.864583333401</c:v>
                </c:pt>
                <c:pt idx="19798">
                  <c:v>43343.885416666599</c:v>
                </c:pt>
                <c:pt idx="19799">
                  <c:v>43343.90625</c:v>
                </c:pt>
                <c:pt idx="19800">
                  <c:v>43343.927083333401</c:v>
                </c:pt>
                <c:pt idx="19801">
                  <c:v>43343.947916666599</c:v>
                </c:pt>
                <c:pt idx="19802">
                  <c:v>43343.96875</c:v>
                </c:pt>
                <c:pt idx="19803">
                  <c:v>43343.989583333401</c:v>
                </c:pt>
                <c:pt idx="19804">
                  <c:v>43344.010416666599</c:v>
                </c:pt>
                <c:pt idx="19805">
                  <c:v>43344.03125</c:v>
                </c:pt>
                <c:pt idx="19806">
                  <c:v>43344.052083333401</c:v>
                </c:pt>
                <c:pt idx="19807">
                  <c:v>43344.072916666599</c:v>
                </c:pt>
                <c:pt idx="19808">
                  <c:v>43344.09375</c:v>
                </c:pt>
                <c:pt idx="19809">
                  <c:v>43344.114583333401</c:v>
                </c:pt>
                <c:pt idx="19810">
                  <c:v>43344.135416666599</c:v>
                </c:pt>
                <c:pt idx="19811">
                  <c:v>43344.15625</c:v>
                </c:pt>
                <c:pt idx="19812">
                  <c:v>43344.177083333401</c:v>
                </c:pt>
                <c:pt idx="19813">
                  <c:v>43344.197916666599</c:v>
                </c:pt>
                <c:pt idx="19814">
                  <c:v>43344.21875</c:v>
                </c:pt>
                <c:pt idx="19815">
                  <c:v>43344.239583333401</c:v>
                </c:pt>
                <c:pt idx="19816">
                  <c:v>43344.260416666599</c:v>
                </c:pt>
                <c:pt idx="19817">
                  <c:v>43344.28125</c:v>
                </c:pt>
                <c:pt idx="19818">
                  <c:v>43344.302083333401</c:v>
                </c:pt>
                <c:pt idx="19819">
                  <c:v>43344.322916666599</c:v>
                </c:pt>
                <c:pt idx="19820">
                  <c:v>43344.34375</c:v>
                </c:pt>
                <c:pt idx="19821">
                  <c:v>43344.364583333401</c:v>
                </c:pt>
                <c:pt idx="19822">
                  <c:v>43344.385416666599</c:v>
                </c:pt>
                <c:pt idx="19823">
                  <c:v>43344.40625</c:v>
                </c:pt>
                <c:pt idx="19824">
                  <c:v>43344.427083333401</c:v>
                </c:pt>
                <c:pt idx="19825">
                  <c:v>43344.447916666599</c:v>
                </c:pt>
                <c:pt idx="19826">
                  <c:v>43344.46875</c:v>
                </c:pt>
                <c:pt idx="19827">
                  <c:v>43344.489583333401</c:v>
                </c:pt>
                <c:pt idx="19828">
                  <c:v>43344.510416666599</c:v>
                </c:pt>
                <c:pt idx="19829">
                  <c:v>43344.53125</c:v>
                </c:pt>
                <c:pt idx="19830">
                  <c:v>43344.552083333401</c:v>
                </c:pt>
                <c:pt idx="19831">
                  <c:v>43344.572916666599</c:v>
                </c:pt>
                <c:pt idx="19832">
                  <c:v>43344.59375</c:v>
                </c:pt>
                <c:pt idx="19833">
                  <c:v>43344.614583333401</c:v>
                </c:pt>
                <c:pt idx="19834">
                  <c:v>43344.635416666599</c:v>
                </c:pt>
                <c:pt idx="19835">
                  <c:v>43344.65625</c:v>
                </c:pt>
                <c:pt idx="19836">
                  <c:v>43344.677083333401</c:v>
                </c:pt>
                <c:pt idx="19837">
                  <c:v>43344.697916666599</c:v>
                </c:pt>
                <c:pt idx="19838">
                  <c:v>43344.71875</c:v>
                </c:pt>
                <c:pt idx="19839">
                  <c:v>43344.739583333401</c:v>
                </c:pt>
                <c:pt idx="19840">
                  <c:v>43344.760416666599</c:v>
                </c:pt>
                <c:pt idx="19841">
                  <c:v>43344.78125</c:v>
                </c:pt>
                <c:pt idx="19842">
                  <c:v>43344.802083333401</c:v>
                </c:pt>
                <c:pt idx="19843">
                  <c:v>43344.822916666599</c:v>
                </c:pt>
                <c:pt idx="19844">
                  <c:v>43344.84375</c:v>
                </c:pt>
                <c:pt idx="19845">
                  <c:v>43344.864583333401</c:v>
                </c:pt>
                <c:pt idx="19846">
                  <c:v>43344.885416666599</c:v>
                </c:pt>
                <c:pt idx="19847">
                  <c:v>43344.90625</c:v>
                </c:pt>
                <c:pt idx="19848">
                  <c:v>43344.927083333401</c:v>
                </c:pt>
                <c:pt idx="19849">
                  <c:v>43344.947916666599</c:v>
                </c:pt>
                <c:pt idx="19850">
                  <c:v>43344.96875</c:v>
                </c:pt>
                <c:pt idx="19851">
                  <c:v>43344.989583333401</c:v>
                </c:pt>
                <c:pt idx="19852">
                  <c:v>43345.010416666599</c:v>
                </c:pt>
                <c:pt idx="19853">
                  <c:v>43345.03125</c:v>
                </c:pt>
                <c:pt idx="19854">
                  <c:v>43345.052083333401</c:v>
                </c:pt>
                <c:pt idx="19855">
                  <c:v>43345.072916666599</c:v>
                </c:pt>
                <c:pt idx="19856">
                  <c:v>43345.09375</c:v>
                </c:pt>
                <c:pt idx="19857">
                  <c:v>43345.114583333401</c:v>
                </c:pt>
                <c:pt idx="19858">
                  <c:v>43345.135416666599</c:v>
                </c:pt>
                <c:pt idx="19859">
                  <c:v>43345.15625</c:v>
                </c:pt>
                <c:pt idx="19860">
                  <c:v>43345.177083333401</c:v>
                </c:pt>
                <c:pt idx="19861">
                  <c:v>43345.197916666599</c:v>
                </c:pt>
                <c:pt idx="19862">
                  <c:v>43345.21875</c:v>
                </c:pt>
                <c:pt idx="19863">
                  <c:v>43345.239583333401</c:v>
                </c:pt>
                <c:pt idx="19864">
                  <c:v>43345.260416666599</c:v>
                </c:pt>
                <c:pt idx="19865">
                  <c:v>43345.28125</c:v>
                </c:pt>
                <c:pt idx="19866">
                  <c:v>43345.302083333401</c:v>
                </c:pt>
                <c:pt idx="19867">
                  <c:v>43345.322916666599</c:v>
                </c:pt>
                <c:pt idx="19868">
                  <c:v>43345.34375</c:v>
                </c:pt>
                <c:pt idx="19869">
                  <c:v>43345.364583333401</c:v>
                </c:pt>
                <c:pt idx="19870">
                  <c:v>43345.385416666599</c:v>
                </c:pt>
                <c:pt idx="19871">
                  <c:v>43345.40625</c:v>
                </c:pt>
                <c:pt idx="19872">
                  <c:v>43345.427083333401</c:v>
                </c:pt>
                <c:pt idx="19873">
                  <c:v>43345.447916666599</c:v>
                </c:pt>
                <c:pt idx="19874">
                  <c:v>43345.46875</c:v>
                </c:pt>
                <c:pt idx="19875">
                  <c:v>43345.489583333401</c:v>
                </c:pt>
                <c:pt idx="19876">
                  <c:v>43345.510416666599</c:v>
                </c:pt>
                <c:pt idx="19877">
                  <c:v>43345.53125</c:v>
                </c:pt>
                <c:pt idx="19878">
                  <c:v>43345.552083333401</c:v>
                </c:pt>
                <c:pt idx="19879">
                  <c:v>43345.572916666599</c:v>
                </c:pt>
                <c:pt idx="19880">
                  <c:v>43345.59375</c:v>
                </c:pt>
                <c:pt idx="19881">
                  <c:v>43345.614583333401</c:v>
                </c:pt>
                <c:pt idx="19882">
                  <c:v>43345.635416666599</c:v>
                </c:pt>
                <c:pt idx="19883">
                  <c:v>43345.65625</c:v>
                </c:pt>
                <c:pt idx="19884">
                  <c:v>43345.677083333401</c:v>
                </c:pt>
                <c:pt idx="19885">
                  <c:v>43345.697916666599</c:v>
                </c:pt>
                <c:pt idx="19886">
                  <c:v>43345.71875</c:v>
                </c:pt>
                <c:pt idx="19887">
                  <c:v>43345.739583333401</c:v>
                </c:pt>
                <c:pt idx="19888">
                  <c:v>43345.760416666599</c:v>
                </c:pt>
                <c:pt idx="19889">
                  <c:v>43345.78125</c:v>
                </c:pt>
                <c:pt idx="19890">
                  <c:v>43345.802083333401</c:v>
                </c:pt>
                <c:pt idx="19891">
                  <c:v>43345.822916666599</c:v>
                </c:pt>
                <c:pt idx="19892">
                  <c:v>43345.84375</c:v>
                </c:pt>
                <c:pt idx="19893">
                  <c:v>43345.864583333401</c:v>
                </c:pt>
                <c:pt idx="19894">
                  <c:v>43345.885416666599</c:v>
                </c:pt>
                <c:pt idx="19895">
                  <c:v>43345.90625</c:v>
                </c:pt>
                <c:pt idx="19896">
                  <c:v>43345.927083333401</c:v>
                </c:pt>
                <c:pt idx="19897">
                  <c:v>43345.947916666599</c:v>
                </c:pt>
                <c:pt idx="19898">
                  <c:v>43345.96875</c:v>
                </c:pt>
                <c:pt idx="19899">
                  <c:v>43345.989583333401</c:v>
                </c:pt>
                <c:pt idx="19900">
                  <c:v>43346.010416666599</c:v>
                </c:pt>
                <c:pt idx="19901">
                  <c:v>43346.03125</c:v>
                </c:pt>
                <c:pt idx="19902">
                  <c:v>43346.052083333401</c:v>
                </c:pt>
                <c:pt idx="19903">
                  <c:v>43346.072916666599</c:v>
                </c:pt>
                <c:pt idx="19904">
                  <c:v>43346.09375</c:v>
                </c:pt>
                <c:pt idx="19905">
                  <c:v>43346.114583333401</c:v>
                </c:pt>
                <c:pt idx="19906">
                  <c:v>43346.135416666599</c:v>
                </c:pt>
                <c:pt idx="19907">
                  <c:v>43346.15625</c:v>
                </c:pt>
                <c:pt idx="19908">
                  <c:v>43346.177083333401</c:v>
                </c:pt>
                <c:pt idx="19909">
                  <c:v>43346.197916666599</c:v>
                </c:pt>
                <c:pt idx="19910">
                  <c:v>43346.21875</c:v>
                </c:pt>
                <c:pt idx="19911">
                  <c:v>43346.239583333401</c:v>
                </c:pt>
                <c:pt idx="19912">
                  <c:v>43346.260416666599</c:v>
                </c:pt>
                <c:pt idx="19913">
                  <c:v>43346.28125</c:v>
                </c:pt>
                <c:pt idx="19914">
                  <c:v>43346.302083333401</c:v>
                </c:pt>
                <c:pt idx="19915">
                  <c:v>43346.322916666599</c:v>
                </c:pt>
                <c:pt idx="19916">
                  <c:v>43346.34375</c:v>
                </c:pt>
                <c:pt idx="19917">
                  <c:v>43346.364583333401</c:v>
                </c:pt>
                <c:pt idx="19918">
                  <c:v>43346.385416666599</c:v>
                </c:pt>
                <c:pt idx="19919">
                  <c:v>43346.40625</c:v>
                </c:pt>
                <c:pt idx="19920">
                  <c:v>43346.427083333401</c:v>
                </c:pt>
                <c:pt idx="19921">
                  <c:v>43346.447916666599</c:v>
                </c:pt>
                <c:pt idx="19922">
                  <c:v>43346.46875</c:v>
                </c:pt>
                <c:pt idx="19923">
                  <c:v>43346.489583333401</c:v>
                </c:pt>
                <c:pt idx="19924">
                  <c:v>43346.510416666599</c:v>
                </c:pt>
                <c:pt idx="19925">
                  <c:v>43346.53125</c:v>
                </c:pt>
                <c:pt idx="19926">
                  <c:v>43346.552083333401</c:v>
                </c:pt>
                <c:pt idx="19927">
                  <c:v>43346.572916666599</c:v>
                </c:pt>
                <c:pt idx="19928">
                  <c:v>43346.59375</c:v>
                </c:pt>
                <c:pt idx="19929">
                  <c:v>43346.614583333401</c:v>
                </c:pt>
                <c:pt idx="19930">
                  <c:v>43346.635416666599</c:v>
                </c:pt>
                <c:pt idx="19931">
                  <c:v>43346.65625</c:v>
                </c:pt>
                <c:pt idx="19932">
                  <c:v>43346.677083333401</c:v>
                </c:pt>
                <c:pt idx="19933">
                  <c:v>43346.697916666599</c:v>
                </c:pt>
                <c:pt idx="19934">
                  <c:v>43346.71875</c:v>
                </c:pt>
                <c:pt idx="19935">
                  <c:v>43346.739583333401</c:v>
                </c:pt>
                <c:pt idx="19936">
                  <c:v>43346.760416666599</c:v>
                </c:pt>
                <c:pt idx="19937">
                  <c:v>43346.78125</c:v>
                </c:pt>
                <c:pt idx="19938">
                  <c:v>43346.802083333401</c:v>
                </c:pt>
                <c:pt idx="19939">
                  <c:v>43346.822916666599</c:v>
                </c:pt>
                <c:pt idx="19940">
                  <c:v>43346.84375</c:v>
                </c:pt>
                <c:pt idx="19941">
                  <c:v>43346.864583333401</c:v>
                </c:pt>
                <c:pt idx="19942">
                  <c:v>43346.885416666599</c:v>
                </c:pt>
                <c:pt idx="19943">
                  <c:v>43346.90625</c:v>
                </c:pt>
                <c:pt idx="19944">
                  <c:v>43346.927083333401</c:v>
                </c:pt>
                <c:pt idx="19945">
                  <c:v>43346.947916666599</c:v>
                </c:pt>
                <c:pt idx="19946">
                  <c:v>43346.96875</c:v>
                </c:pt>
                <c:pt idx="19947">
                  <c:v>43346.989583333401</c:v>
                </c:pt>
                <c:pt idx="19948">
                  <c:v>43347.010416666599</c:v>
                </c:pt>
                <c:pt idx="19949">
                  <c:v>43347.03125</c:v>
                </c:pt>
                <c:pt idx="19950">
                  <c:v>43347.052083333401</c:v>
                </c:pt>
                <c:pt idx="19951">
                  <c:v>43347.072916666599</c:v>
                </c:pt>
                <c:pt idx="19952">
                  <c:v>43347.09375</c:v>
                </c:pt>
                <c:pt idx="19953">
                  <c:v>43347.114583333401</c:v>
                </c:pt>
                <c:pt idx="19954">
                  <c:v>43347.135416666599</c:v>
                </c:pt>
                <c:pt idx="19955">
                  <c:v>43347.15625</c:v>
                </c:pt>
                <c:pt idx="19956">
                  <c:v>43347.177083333401</c:v>
                </c:pt>
                <c:pt idx="19957">
                  <c:v>43347.197916666599</c:v>
                </c:pt>
                <c:pt idx="19958">
                  <c:v>43347.21875</c:v>
                </c:pt>
                <c:pt idx="19959">
                  <c:v>43347.239583333401</c:v>
                </c:pt>
                <c:pt idx="19960">
                  <c:v>43347.260416666599</c:v>
                </c:pt>
                <c:pt idx="19961">
                  <c:v>43347.28125</c:v>
                </c:pt>
                <c:pt idx="19962">
                  <c:v>43347.302083333401</c:v>
                </c:pt>
                <c:pt idx="19963">
                  <c:v>43347.322916666599</c:v>
                </c:pt>
                <c:pt idx="19964">
                  <c:v>43347.34375</c:v>
                </c:pt>
                <c:pt idx="19965">
                  <c:v>43347.364583333401</c:v>
                </c:pt>
                <c:pt idx="19966">
                  <c:v>43347.385416666599</c:v>
                </c:pt>
                <c:pt idx="19967">
                  <c:v>43347.40625</c:v>
                </c:pt>
                <c:pt idx="19968">
                  <c:v>43347.427083333401</c:v>
                </c:pt>
                <c:pt idx="19969">
                  <c:v>43347.447916666599</c:v>
                </c:pt>
                <c:pt idx="19970">
                  <c:v>43347.46875</c:v>
                </c:pt>
                <c:pt idx="19971">
                  <c:v>43347.489583333401</c:v>
                </c:pt>
                <c:pt idx="19972">
                  <c:v>43347.510416666599</c:v>
                </c:pt>
                <c:pt idx="19973">
                  <c:v>43347.53125</c:v>
                </c:pt>
                <c:pt idx="19974">
                  <c:v>43347.552083333401</c:v>
                </c:pt>
                <c:pt idx="19975">
                  <c:v>43347.572916666599</c:v>
                </c:pt>
                <c:pt idx="19976">
                  <c:v>43347.59375</c:v>
                </c:pt>
                <c:pt idx="19977">
                  <c:v>43347.614583333401</c:v>
                </c:pt>
                <c:pt idx="19978">
                  <c:v>43347.635416666599</c:v>
                </c:pt>
                <c:pt idx="19979">
                  <c:v>43347.65625</c:v>
                </c:pt>
                <c:pt idx="19980">
                  <c:v>43347.677083333401</c:v>
                </c:pt>
                <c:pt idx="19981">
                  <c:v>43347.697916666599</c:v>
                </c:pt>
                <c:pt idx="19982">
                  <c:v>43347.71875</c:v>
                </c:pt>
                <c:pt idx="19983">
                  <c:v>43347.739583333401</c:v>
                </c:pt>
                <c:pt idx="19984">
                  <c:v>43347.760416666599</c:v>
                </c:pt>
                <c:pt idx="19985">
                  <c:v>43347.78125</c:v>
                </c:pt>
                <c:pt idx="19986">
                  <c:v>43347.802083333401</c:v>
                </c:pt>
                <c:pt idx="19987">
                  <c:v>43347.822916666599</c:v>
                </c:pt>
                <c:pt idx="19988">
                  <c:v>43347.84375</c:v>
                </c:pt>
                <c:pt idx="19989">
                  <c:v>43347.864583333401</c:v>
                </c:pt>
                <c:pt idx="19990">
                  <c:v>43347.885416666599</c:v>
                </c:pt>
                <c:pt idx="19991">
                  <c:v>43347.90625</c:v>
                </c:pt>
                <c:pt idx="19992">
                  <c:v>43347.927083333401</c:v>
                </c:pt>
                <c:pt idx="19993">
                  <c:v>43347.947916666599</c:v>
                </c:pt>
                <c:pt idx="19994">
                  <c:v>43347.96875</c:v>
                </c:pt>
                <c:pt idx="19995">
                  <c:v>43347.989583333401</c:v>
                </c:pt>
                <c:pt idx="19996">
                  <c:v>43348.010416666599</c:v>
                </c:pt>
                <c:pt idx="19997">
                  <c:v>43348.03125</c:v>
                </c:pt>
                <c:pt idx="19998">
                  <c:v>43348.052083333401</c:v>
                </c:pt>
                <c:pt idx="19999">
                  <c:v>43348.072916666599</c:v>
                </c:pt>
                <c:pt idx="20000">
                  <c:v>43348.09375</c:v>
                </c:pt>
                <c:pt idx="20001">
                  <c:v>43348.114583333401</c:v>
                </c:pt>
                <c:pt idx="20002">
                  <c:v>43348.135416666599</c:v>
                </c:pt>
                <c:pt idx="20003">
                  <c:v>43348.15625</c:v>
                </c:pt>
                <c:pt idx="20004">
                  <c:v>43348.177083333401</c:v>
                </c:pt>
                <c:pt idx="20005">
                  <c:v>43348.197916666599</c:v>
                </c:pt>
                <c:pt idx="20006">
                  <c:v>43348.21875</c:v>
                </c:pt>
                <c:pt idx="20007">
                  <c:v>43348.239583333401</c:v>
                </c:pt>
                <c:pt idx="20008">
                  <c:v>43348.260416666599</c:v>
                </c:pt>
                <c:pt idx="20009">
                  <c:v>43348.28125</c:v>
                </c:pt>
                <c:pt idx="20010">
                  <c:v>43348.302083333401</c:v>
                </c:pt>
                <c:pt idx="20011">
                  <c:v>43348.322916666599</c:v>
                </c:pt>
                <c:pt idx="20012">
                  <c:v>43348.34375</c:v>
                </c:pt>
                <c:pt idx="20013">
                  <c:v>43348.364583333401</c:v>
                </c:pt>
                <c:pt idx="20014">
                  <c:v>43348.385416666599</c:v>
                </c:pt>
                <c:pt idx="20015">
                  <c:v>43348.40625</c:v>
                </c:pt>
                <c:pt idx="20016">
                  <c:v>43348.427083333401</c:v>
                </c:pt>
                <c:pt idx="20017">
                  <c:v>43348.447916666599</c:v>
                </c:pt>
                <c:pt idx="20018">
                  <c:v>43348.46875</c:v>
                </c:pt>
                <c:pt idx="20019">
                  <c:v>43348.489583333401</c:v>
                </c:pt>
                <c:pt idx="20020">
                  <c:v>43348.510416666599</c:v>
                </c:pt>
                <c:pt idx="20021">
                  <c:v>43348.53125</c:v>
                </c:pt>
                <c:pt idx="20022">
                  <c:v>43348.552083333401</c:v>
                </c:pt>
                <c:pt idx="20023">
                  <c:v>43348.572916666599</c:v>
                </c:pt>
                <c:pt idx="20024">
                  <c:v>43348.59375</c:v>
                </c:pt>
                <c:pt idx="20025">
                  <c:v>43348.614583333401</c:v>
                </c:pt>
                <c:pt idx="20026">
                  <c:v>43348.635416666599</c:v>
                </c:pt>
                <c:pt idx="20027">
                  <c:v>43348.65625</c:v>
                </c:pt>
                <c:pt idx="20028">
                  <c:v>43348.677083333401</c:v>
                </c:pt>
                <c:pt idx="20029">
                  <c:v>43348.697916666599</c:v>
                </c:pt>
                <c:pt idx="20030">
                  <c:v>43348.71875</c:v>
                </c:pt>
                <c:pt idx="20031">
                  <c:v>43348.739583333401</c:v>
                </c:pt>
                <c:pt idx="20032">
                  <c:v>43348.760416666599</c:v>
                </c:pt>
                <c:pt idx="20033">
                  <c:v>43348.78125</c:v>
                </c:pt>
                <c:pt idx="20034">
                  <c:v>43348.802083333401</c:v>
                </c:pt>
                <c:pt idx="20035">
                  <c:v>43348.822916666599</c:v>
                </c:pt>
                <c:pt idx="20036">
                  <c:v>43348.84375</c:v>
                </c:pt>
                <c:pt idx="20037">
                  <c:v>43348.864583333401</c:v>
                </c:pt>
                <c:pt idx="20038">
                  <c:v>43348.885416666599</c:v>
                </c:pt>
                <c:pt idx="20039">
                  <c:v>43348.90625</c:v>
                </c:pt>
                <c:pt idx="20040">
                  <c:v>43348.927083333401</c:v>
                </c:pt>
                <c:pt idx="20041">
                  <c:v>43348.947916666599</c:v>
                </c:pt>
                <c:pt idx="20042">
                  <c:v>43348.96875</c:v>
                </c:pt>
                <c:pt idx="20043">
                  <c:v>43348.989583333401</c:v>
                </c:pt>
                <c:pt idx="20044">
                  <c:v>43349.010416666599</c:v>
                </c:pt>
                <c:pt idx="20045">
                  <c:v>43349.03125</c:v>
                </c:pt>
                <c:pt idx="20046">
                  <c:v>43349.052083333401</c:v>
                </c:pt>
                <c:pt idx="20047">
                  <c:v>43349.072916666599</c:v>
                </c:pt>
                <c:pt idx="20048">
                  <c:v>43349.09375</c:v>
                </c:pt>
                <c:pt idx="20049">
                  <c:v>43349.114583333401</c:v>
                </c:pt>
                <c:pt idx="20050">
                  <c:v>43349.135416666599</c:v>
                </c:pt>
                <c:pt idx="20051">
                  <c:v>43349.15625</c:v>
                </c:pt>
                <c:pt idx="20052">
                  <c:v>43349.177083333401</c:v>
                </c:pt>
                <c:pt idx="20053">
                  <c:v>43349.197916666599</c:v>
                </c:pt>
                <c:pt idx="20054">
                  <c:v>43349.21875</c:v>
                </c:pt>
                <c:pt idx="20055">
                  <c:v>43349.239583333401</c:v>
                </c:pt>
                <c:pt idx="20056">
                  <c:v>43349.260416666599</c:v>
                </c:pt>
                <c:pt idx="20057">
                  <c:v>43349.28125</c:v>
                </c:pt>
                <c:pt idx="20058">
                  <c:v>43349.302083333401</c:v>
                </c:pt>
                <c:pt idx="20059">
                  <c:v>43349.322916666599</c:v>
                </c:pt>
                <c:pt idx="20060">
                  <c:v>43349.34375</c:v>
                </c:pt>
                <c:pt idx="20061">
                  <c:v>43349.364583333401</c:v>
                </c:pt>
                <c:pt idx="20062">
                  <c:v>43349.385416666599</c:v>
                </c:pt>
                <c:pt idx="20063">
                  <c:v>43349.40625</c:v>
                </c:pt>
                <c:pt idx="20064">
                  <c:v>43349.427083333401</c:v>
                </c:pt>
                <c:pt idx="20065">
                  <c:v>43349.447916666599</c:v>
                </c:pt>
                <c:pt idx="20066">
                  <c:v>43349.46875</c:v>
                </c:pt>
                <c:pt idx="20067">
                  <c:v>43349.489583333401</c:v>
                </c:pt>
                <c:pt idx="20068">
                  <c:v>43349.510416666599</c:v>
                </c:pt>
                <c:pt idx="20069">
                  <c:v>43349.53125</c:v>
                </c:pt>
                <c:pt idx="20070">
                  <c:v>43349.552083333401</c:v>
                </c:pt>
                <c:pt idx="20071">
                  <c:v>43349.572916666599</c:v>
                </c:pt>
                <c:pt idx="20072">
                  <c:v>43349.59375</c:v>
                </c:pt>
                <c:pt idx="20073">
                  <c:v>43349.614583333401</c:v>
                </c:pt>
                <c:pt idx="20074">
                  <c:v>43349.635416666599</c:v>
                </c:pt>
                <c:pt idx="20075">
                  <c:v>43349.65625</c:v>
                </c:pt>
                <c:pt idx="20076">
                  <c:v>43349.677083333401</c:v>
                </c:pt>
                <c:pt idx="20077">
                  <c:v>43349.697916666599</c:v>
                </c:pt>
                <c:pt idx="20078">
                  <c:v>43349.71875</c:v>
                </c:pt>
                <c:pt idx="20079">
                  <c:v>43349.739583333401</c:v>
                </c:pt>
                <c:pt idx="20080">
                  <c:v>43349.760416666599</c:v>
                </c:pt>
                <c:pt idx="20081">
                  <c:v>43349.78125</c:v>
                </c:pt>
                <c:pt idx="20082">
                  <c:v>43349.802083333401</c:v>
                </c:pt>
                <c:pt idx="20083">
                  <c:v>43349.822916666599</c:v>
                </c:pt>
                <c:pt idx="20084">
                  <c:v>43349.84375</c:v>
                </c:pt>
                <c:pt idx="20085">
                  <c:v>43349.864583333401</c:v>
                </c:pt>
                <c:pt idx="20086">
                  <c:v>43349.885416666599</c:v>
                </c:pt>
                <c:pt idx="20087">
                  <c:v>43349.90625</c:v>
                </c:pt>
                <c:pt idx="20088">
                  <c:v>43349.927083333401</c:v>
                </c:pt>
                <c:pt idx="20089">
                  <c:v>43349.947916666599</c:v>
                </c:pt>
                <c:pt idx="20090">
                  <c:v>43349.96875</c:v>
                </c:pt>
                <c:pt idx="20091">
                  <c:v>43349.989583333401</c:v>
                </c:pt>
                <c:pt idx="20092">
                  <c:v>43350.010416666599</c:v>
                </c:pt>
                <c:pt idx="20093">
                  <c:v>43350.03125</c:v>
                </c:pt>
                <c:pt idx="20094">
                  <c:v>43350.052083333401</c:v>
                </c:pt>
                <c:pt idx="20095">
                  <c:v>43350.072916666599</c:v>
                </c:pt>
                <c:pt idx="20096">
                  <c:v>43350.09375</c:v>
                </c:pt>
                <c:pt idx="20097">
                  <c:v>43350.114583333401</c:v>
                </c:pt>
                <c:pt idx="20098">
                  <c:v>43350.135416666599</c:v>
                </c:pt>
                <c:pt idx="20099">
                  <c:v>43350.15625</c:v>
                </c:pt>
                <c:pt idx="20100">
                  <c:v>43350.177083333401</c:v>
                </c:pt>
                <c:pt idx="20101">
                  <c:v>43350.197916666599</c:v>
                </c:pt>
                <c:pt idx="20102">
                  <c:v>43350.21875</c:v>
                </c:pt>
                <c:pt idx="20103">
                  <c:v>43350.239583333401</c:v>
                </c:pt>
                <c:pt idx="20104">
                  <c:v>43350.260416666599</c:v>
                </c:pt>
                <c:pt idx="20105">
                  <c:v>43350.28125</c:v>
                </c:pt>
                <c:pt idx="20106">
                  <c:v>43350.302083333401</c:v>
                </c:pt>
                <c:pt idx="20107">
                  <c:v>43350.322916666599</c:v>
                </c:pt>
                <c:pt idx="20108">
                  <c:v>43350.34375</c:v>
                </c:pt>
                <c:pt idx="20109">
                  <c:v>43350.364583333401</c:v>
                </c:pt>
                <c:pt idx="20110">
                  <c:v>43350.385416666599</c:v>
                </c:pt>
                <c:pt idx="20111">
                  <c:v>43350.40625</c:v>
                </c:pt>
                <c:pt idx="20112">
                  <c:v>43350.427083333401</c:v>
                </c:pt>
                <c:pt idx="20113">
                  <c:v>43350.447916666599</c:v>
                </c:pt>
                <c:pt idx="20114">
                  <c:v>43350.46875</c:v>
                </c:pt>
                <c:pt idx="20115">
                  <c:v>43350.489583333401</c:v>
                </c:pt>
                <c:pt idx="20116">
                  <c:v>43350.510416666599</c:v>
                </c:pt>
                <c:pt idx="20117">
                  <c:v>43350.53125</c:v>
                </c:pt>
                <c:pt idx="20118">
                  <c:v>43350.552083333401</c:v>
                </c:pt>
                <c:pt idx="20119">
                  <c:v>43350.572916666599</c:v>
                </c:pt>
                <c:pt idx="20120">
                  <c:v>43350.59375</c:v>
                </c:pt>
                <c:pt idx="20121">
                  <c:v>43350.614583333401</c:v>
                </c:pt>
                <c:pt idx="20122">
                  <c:v>43350.635416666599</c:v>
                </c:pt>
                <c:pt idx="20123">
                  <c:v>43350.65625</c:v>
                </c:pt>
                <c:pt idx="20124">
                  <c:v>43350.677083333401</c:v>
                </c:pt>
                <c:pt idx="20125">
                  <c:v>43350.697916666599</c:v>
                </c:pt>
                <c:pt idx="20126">
                  <c:v>43350.71875</c:v>
                </c:pt>
                <c:pt idx="20127">
                  <c:v>43350.739583333401</c:v>
                </c:pt>
                <c:pt idx="20128">
                  <c:v>43350.760416666599</c:v>
                </c:pt>
                <c:pt idx="20129">
                  <c:v>43350.78125</c:v>
                </c:pt>
                <c:pt idx="20130">
                  <c:v>43350.802083333401</c:v>
                </c:pt>
                <c:pt idx="20131">
                  <c:v>43350.822916666599</c:v>
                </c:pt>
                <c:pt idx="20132">
                  <c:v>43350.84375</c:v>
                </c:pt>
                <c:pt idx="20133">
                  <c:v>43350.864583333401</c:v>
                </c:pt>
                <c:pt idx="20134">
                  <c:v>43350.885416666599</c:v>
                </c:pt>
                <c:pt idx="20135">
                  <c:v>43350.90625</c:v>
                </c:pt>
                <c:pt idx="20136">
                  <c:v>43350.927083333401</c:v>
                </c:pt>
                <c:pt idx="20137">
                  <c:v>43350.947916666599</c:v>
                </c:pt>
                <c:pt idx="20138">
                  <c:v>43350.96875</c:v>
                </c:pt>
                <c:pt idx="20139">
                  <c:v>43350.989583333401</c:v>
                </c:pt>
                <c:pt idx="20140">
                  <c:v>43351.010416666599</c:v>
                </c:pt>
                <c:pt idx="20141">
                  <c:v>43351.03125</c:v>
                </c:pt>
                <c:pt idx="20142">
                  <c:v>43351.052083333401</c:v>
                </c:pt>
                <c:pt idx="20143">
                  <c:v>43351.072916666599</c:v>
                </c:pt>
                <c:pt idx="20144">
                  <c:v>43351.09375</c:v>
                </c:pt>
                <c:pt idx="20145">
                  <c:v>43351.114583333401</c:v>
                </c:pt>
                <c:pt idx="20146">
                  <c:v>43351.135416666599</c:v>
                </c:pt>
                <c:pt idx="20147">
                  <c:v>43351.15625</c:v>
                </c:pt>
                <c:pt idx="20148">
                  <c:v>43351.177083333401</c:v>
                </c:pt>
                <c:pt idx="20149">
                  <c:v>43351.197916666599</c:v>
                </c:pt>
                <c:pt idx="20150">
                  <c:v>43351.21875</c:v>
                </c:pt>
                <c:pt idx="20151">
                  <c:v>43351.239583333401</c:v>
                </c:pt>
                <c:pt idx="20152">
                  <c:v>43351.260416666599</c:v>
                </c:pt>
                <c:pt idx="20153">
                  <c:v>43351.28125</c:v>
                </c:pt>
                <c:pt idx="20154">
                  <c:v>43351.302083333401</c:v>
                </c:pt>
                <c:pt idx="20155">
                  <c:v>43351.322916666599</c:v>
                </c:pt>
                <c:pt idx="20156">
                  <c:v>43351.34375</c:v>
                </c:pt>
                <c:pt idx="20157">
                  <c:v>43351.364583333401</c:v>
                </c:pt>
                <c:pt idx="20158">
                  <c:v>43351.385416666599</c:v>
                </c:pt>
                <c:pt idx="20159">
                  <c:v>43351.40625</c:v>
                </c:pt>
                <c:pt idx="20160">
                  <c:v>43351.427083333401</c:v>
                </c:pt>
                <c:pt idx="20161">
                  <c:v>43351.447916666599</c:v>
                </c:pt>
                <c:pt idx="20162">
                  <c:v>43351.46875</c:v>
                </c:pt>
                <c:pt idx="20163">
                  <c:v>43351.489583333401</c:v>
                </c:pt>
                <c:pt idx="20164">
                  <c:v>43351.510416666599</c:v>
                </c:pt>
                <c:pt idx="20165">
                  <c:v>43351.53125</c:v>
                </c:pt>
                <c:pt idx="20166">
                  <c:v>43351.552083333401</c:v>
                </c:pt>
                <c:pt idx="20167">
                  <c:v>43351.572916666599</c:v>
                </c:pt>
                <c:pt idx="20168">
                  <c:v>43351.59375</c:v>
                </c:pt>
                <c:pt idx="20169">
                  <c:v>43351.614583333401</c:v>
                </c:pt>
                <c:pt idx="20170">
                  <c:v>43351.635416666599</c:v>
                </c:pt>
                <c:pt idx="20171">
                  <c:v>43351.65625</c:v>
                </c:pt>
                <c:pt idx="20172">
                  <c:v>43351.677083333401</c:v>
                </c:pt>
                <c:pt idx="20173">
                  <c:v>43351.697916666599</c:v>
                </c:pt>
                <c:pt idx="20174">
                  <c:v>43351.71875</c:v>
                </c:pt>
                <c:pt idx="20175">
                  <c:v>43351.739583333401</c:v>
                </c:pt>
                <c:pt idx="20176">
                  <c:v>43351.760416666599</c:v>
                </c:pt>
                <c:pt idx="20177">
                  <c:v>43351.78125</c:v>
                </c:pt>
                <c:pt idx="20178">
                  <c:v>43351.802083333401</c:v>
                </c:pt>
                <c:pt idx="20179">
                  <c:v>43351.822916666599</c:v>
                </c:pt>
                <c:pt idx="20180">
                  <c:v>43351.84375</c:v>
                </c:pt>
                <c:pt idx="20181">
                  <c:v>43351.864583333401</c:v>
                </c:pt>
                <c:pt idx="20182">
                  <c:v>43351.885416666599</c:v>
                </c:pt>
                <c:pt idx="20183">
                  <c:v>43351.90625</c:v>
                </c:pt>
                <c:pt idx="20184">
                  <c:v>43351.927083333401</c:v>
                </c:pt>
                <c:pt idx="20185">
                  <c:v>43351.947916666599</c:v>
                </c:pt>
                <c:pt idx="20186">
                  <c:v>43351.96875</c:v>
                </c:pt>
                <c:pt idx="20187">
                  <c:v>43351.989583333401</c:v>
                </c:pt>
                <c:pt idx="20188">
                  <c:v>43352.010416666599</c:v>
                </c:pt>
                <c:pt idx="20189">
                  <c:v>43352.03125</c:v>
                </c:pt>
                <c:pt idx="20190">
                  <c:v>43352.052083333401</c:v>
                </c:pt>
                <c:pt idx="20191">
                  <c:v>43352.072916666599</c:v>
                </c:pt>
                <c:pt idx="20192">
                  <c:v>43352.09375</c:v>
                </c:pt>
                <c:pt idx="20193">
                  <c:v>43352.114583333401</c:v>
                </c:pt>
                <c:pt idx="20194">
                  <c:v>43352.135416666599</c:v>
                </c:pt>
                <c:pt idx="20195">
                  <c:v>43352.15625</c:v>
                </c:pt>
                <c:pt idx="20196">
                  <c:v>43352.177083333401</c:v>
                </c:pt>
                <c:pt idx="20197">
                  <c:v>43352.197916666599</c:v>
                </c:pt>
                <c:pt idx="20198">
                  <c:v>43352.21875</c:v>
                </c:pt>
                <c:pt idx="20199">
                  <c:v>43352.239583333401</c:v>
                </c:pt>
                <c:pt idx="20200">
                  <c:v>43352.260416666599</c:v>
                </c:pt>
                <c:pt idx="20201">
                  <c:v>43352.28125</c:v>
                </c:pt>
                <c:pt idx="20202">
                  <c:v>43352.302083333401</c:v>
                </c:pt>
                <c:pt idx="20203">
                  <c:v>43352.322916666599</c:v>
                </c:pt>
                <c:pt idx="20204">
                  <c:v>43352.34375</c:v>
                </c:pt>
                <c:pt idx="20205">
                  <c:v>43352.364583333401</c:v>
                </c:pt>
                <c:pt idx="20206">
                  <c:v>43352.385416666599</c:v>
                </c:pt>
                <c:pt idx="20207">
                  <c:v>43352.40625</c:v>
                </c:pt>
                <c:pt idx="20208">
                  <c:v>43352.427083333401</c:v>
                </c:pt>
                <c:pt idx="20209">
                  <c:v>43352.447916666599</c:v>
                </c:pt>
                <c:pt idx="20210">
                  <c:v>43352.46875</c:v>
                </c:pt>
                <c:pt idx="20211">
                  <c:v>43352.489583333401</c:v>
                </c:pt>
                <c:pt idx="20212">
                  <c:v>43352.510416666599</c:v>
                </c:pt>
                <c:pt idx="20213">
                  <c:v>43352.53125</c:v>
                </c:pt>
                <c:pt idx="20214">
                  <c:v>43352.552083333401</c:v>
                </c:pt>
                <c:pt idx="20215">
                  <c:v>43352.572916666599</c:v>
                </c:pt>
                <c:pt idx="20216">
                  <c:v>43352.59375</c:v>
                </c:pt>
                <c:pt idx="20217">
                  <c:v>43352.614583333401</c:v>
                </c:pt>
                <c:pt idx="20218">
                  <c:v>43352.635416666599</c:v>
                </c:pt>
                <c:pt idx="20219">
                  <c:v>43352.65625</c:v>
                </c:pt>
                <c:pt idx="20220">
                  <c:v>43352.677083333401</c:v>
                </c:pt>
                <c:pt idx="20221">
                  <c:v>43352.697916666599</c:v>
                </c:pt>
                <c:pt idx="20222">
                  <c:v>43352.71875</c:v>
                </c:pt>
                <c:pt idx="20223">
                  <c:v>43352.739583333401</c:v>
                </c:pt>
                <c:pt idx="20224">
                  <c:v>43352.760416666599</c:v>
                </c:pt>
                <c:pt idx="20225">
                  <c:v>43352.78125</c:v>
                </c:pt>
                <c:pt idx="20226">
                  <c:v>43352.802083333401</c:v>
                </c:pt>
                <c:pt idx="20227">
                  <c:v>43352.822916666599</c:v>
                </c:pt>
                <c:pt idx="20228">
                  <c:v>43352.84375</c:v>
                </c:pt>
                <c:pt idx="20229">
                  <c:v>43352.864583333401</c:v>
                </c:pt>
                <c:pt idx="20230">
                  <c:v>43352.885416666599</c:v>
                </c:pt>
                <c:pt idx="20231">
                  <c:v>43352.90625</c:v>
                </c:pt>
                <c:pt idx="20232">
                  <c:v>43352.927083333401</c:v>
                </c:pt>
                <c:pt idx="20233">
                  <c:v>43352.947916666599</c:v>
                </c:pt>
                <c:pt idx="20234">
                  <c:v>43352.96875</c:v>
                </c:pt>
                <c:pt idx="20235">
                  <c:v>43352.989583333401</c:v>
                </c:pt>
                <c:pt idx="20236">
                  <c:v>43353.010416666599</c:v>
                </c:pt>
                <c:pt idx="20237">
                  <c:v>43353.03125</c:v>
                </c:pt>
                <c:pt idx="20238">
                  <c:v>43353.052083333401</c:v>
                </c:pt>
                <c:pt idx="20239">
                  <c:v>43353.072916666599</c:v>
                </c:pt>
                <c:pt idx="20240">
                  <c:v>43353.09375</c:v>
                </c:pt>
                <c:pt idx="20241">
                  <c:v>43353.114583333401</c:v>
                </c:pt>
                <c:pt idx="20242">
                  <c:v>43353.135416666599</c:v>
                </c:pt>
                <c:pt idx="20243">
                  <c:v>43353.15625</c:v>
                </c:pt>
                <c:pt idx="20244">
                  <c:v>43353.177083333401</c:v>
                </c:pt>
                <c:pt idx="20245">
                  <c:v>43353.197916666599</c:v>
                </c:pt>
                <c:pt idx="20246">
                  <c:v>43353.21875</c:v>
                </c:pt>
                <c:pt idx="20247">
                  <c:v>43353.239583333401</c:v>
                </c:pt>
                <c:pt idx="20248">
                  <c:v>43353.260416666599</c:v>
                </c:pt>
                <c:pt idx="20249">
                  <c:v>43353.28125</c:v>
                </c:pt>
                <c:pt idx="20250">
                  <c:v>43353.302083333401</c:v>
                </c:pt>
                <c:pt idx="20251">
                  <c:v>43353.322916666599</c:v>
                </c:pt>
                <c:pt idx="20252">
                  <c:v>43353.34375</c:v>
                </c:pt>
                <c:pt idx="20253">
                  <c:v>43353.364583333401</c:v>
                </c:pt>
                <c:pt idx="20254">
                  <c:v>43353.385416666599</c:v>
                </c:pt>
                <c:pt idx="20255">
                  <c:v>43353.40625</c:v>
                </c:pt>
                <c:pt idx="20256">
                  <c:v>43353.427083333401</c:v>
                </c:pt>
                <c:pt idx="20257">
                  <c:v>43353.447916666599</c:v>
                </c:pt>
                <c:pt idx="20258">
                  <c:v>43353.46875</c:v>
                </c:pt>
                <c:pt idx="20259">
                  <c:v>43353.489583333401</c:v>
                </c:pt>
                <c:pt idx="20260">
                  <c:v>43353.510416666599</c:v>
                </c:pt>
                <c:pt idx="20261">
                  <c:v>43353.53125</c:v>
                </c:pt>
                <c:pt idx="20262">
                  <c:v>43353.552083333401</c:v>
                </c:pt>
                <c:pt idx="20263">
                  <c:v>43353.572916666599</c:v>
                </c:pt>
                <c:pt idx="20264">
                  <c:v>43353.59375</c:v>
                </c:pt>
                <c:pt idx="20265">
                  <c:v>43353.614583333401</c:v>
                </c:pt>
                <c:pt idx="20266">
                  <c:v>43353.635416666599</c:v>
                </c:pt>
                <c:pt idx="20267">
                  <c:v>43353.65625</c:v>
                </c:pt>
                <c:pt idx="20268">
                  <c:v>43353.677083333401</c:v>
                </c:pt>
                <c:pt idx="20269">
                  <c:v>43353.697916666599</c:v>
                </c:pt>
                <c:pt idx="20270">
                  <c:v>43353.71875</c:v>
                </c:pt>
                <c:pt idx="20271">
                  <c:v>43353.739583333401</c:v>
                </c:pt>
                <c:pt idx="20272">
                  <c:v>43353.760416666599</c:v>
                </c:pt>
                <c:pt idx="20273">
                  <c:v>43353.78125</c:v>
                </c:pt>
                <c:pt idx="20274">
                  <c:v>43353.802083333401</c:v>
                </c:pt>
                <c:pt idx="20275">
                  <c:v>43353.822916666599</c:v>
                </c:pt>
                <c:pt idx="20276">
                  <c:v>43353.84375</c:v>
                </c:pt>
                <c:pt idx="20277">
                  <c:v>43353.864583333401</c:v>
                </c:pt>
                <c:pt idx="20278">
                  <c:v>43353.885416666599</c:v>
                </c:pt>
                <c:pt idx="20279">
                  <c:v>43353.90625</c:v>
                </c:pt>
                <c:pt idx="20280">
                  <c:v>43353.927083333401</c:v>
                </c:pt>
                <c:pt idx="20281">
                  <c:v>43353.947916666599</c:v>
                </c:pt>
                <c:pt idx="20282">
                  <c:v>43353.96875</c:v>
                </c:pt>
                <c:pt idx="20283">
                  <c:v>43353.989583333401</c:v>
                </c:pt>
                <c:pt idx="20284">
                  <c:v>43354.010416666599</c:v>
                </c:pt>
                <c:pt idx="20285">
                  <c:v>43354.03125</c:v>
                </c:pt>
                <c:pt idx="20286">
                  <c:v>43354.052083333401</c:v>
                </c:pt>
                <c:pt idx="20287">
                  <c:v>43354.072916666599</c:v>
                </c:pt>
                <c:pt idx="20288">
                  <c:v>43354.09375</c:v>
                </c:pt>
                <c:pt idx="20289">
                  <c:v>43354.114583333401</c:v>
                </c:pt>
                <c:pt idx="20290">
                  <c:v>43354.135416666599</c:v>
                </c:pt>
                <c:pt idx="20291">
                  <c:v>43354.15625</c:v>
                </c:pt>
                <c:pt idx="20292">
                  <c:v>43354.177083333401</c:v>
                </c:pt>
                <c:pt idx="20293">
                  <c:v>43354.197916666599</c:v>
                </c:pt>
                <c:pt idx="20294">
                  <c:v>43354.21875</c:v>
                </c:pt>
                <c:pt idx="20295">
                  <c:v>43354.239583333401</c:v>
                </c:pt>
                <c:pt idx="20296">
                  <c:v>43354.260416666599</c:v>
                </c:pt>
                <c:pt idx="20297">
                  <c:v>43354.28125</c:v>
                </c:pt>
                <c:pt idx="20298">
                  <c:v>43354.302083333401</c:v>
                </c:pt>
                <c:pt idx="20299">
                  <c:v>43354.322916666599</c:v>
                </c:pt>
                <c:pt idx="20300">
                  <c:v>43354.34375</c:v>
                </c:pt>
                <c:pt idx="20301">
                  <c:v>43354.364583333401</c:v>
                </c:pt>
                <c:pt idx="20302">
                  <c:v>43354.385416666599</c:v>
                </c:pt>
                <c:pt idx="20303">
                  <c:v>43354.40625</c:v>
                </c:pt>
                <c:pt idx="20304">
                  <c:v>43354.427083333401</c:v>
                </c:pt>
                <c:pt idx="20305">
                  <c:v>43354.447916666599</c:v>
                </c:pt>
                <c:pt idx="20306">
                  <c:v>43354.46875</c:v>
                </c:pt>
                <c:pt idx="20307">
                  <c:v>43354.489583333401</c:v>
                </c:pt>
                <c:pt idx="20308">
                  <c:v>43354.510416666599</c:v>
                </c:pt>
                <c:pt idx="20309">
                  <c:v>43354.53125</c:v>
                </c:pt>
                <c:pt idx="20310">
                  <c:v>43354.552083333401</c:v>
                </c:pt>
                <c:pt idx="20311">
                  <c:v>43354.572916666599</c:v>
                </c:pt>
                <c:pt idx="20312">
                  <c:v>43354.59375</c:v>
                </c:pt>
                <c:pt idx="20313">
                  <c:v>43354.614583333401</c:v>
                </c:pt>
                <c:pt idx="20314">
                  <c:v>43354.635416666599</c:v>
                </c:pt>
                <c:pt idx="20315">
                  <c:v>43354.65625</c:v>
                </c:pt>
                <c:pt idx="20316">
                  <c:v>43354.677083333401</c:v>
                </c:pt>
                <c:pt idx="20317">
                  <c:v>43354.697916666599</c:v>
                </c:pt>
                <c:pt idx="20318">
                  <c:v>43354.71875</c:v>
                </c:pt>
                <c:pt idx="20319">
                  <c:v>43354.739583333401</c:v>
                </c:pt>
                <c:pt idx="20320">
                  <c:v>43354.760416666599</c:v>
                </c:pt>
                <c:pt idx="20321">
                  <c:v>43354.78125</c:v>
                </c:pt>
                <c:pt idx="20322">
                  <c:v>43354.802083333401</c:v>
                </c:pt>
                <c:pt idx="20323">
                  <c:v>43354.822916666599</c:v>
                </c:pt>
                <c:pt idx="20324">
                  <c:v>43354.84375</c:v>
                </c:pt>
                <c:pt idx="20325">
                  <c:v>43354.864583333401</c:v>
                </c:pt>
                <c:pt idx="20326">
                  <c:v>43354.885416666599</c:v>
                </c:pt>
                <c:pt idx="20327">
                  <c:v>43354.90625</c:v>
                </c:pt>
                <c:pt idx="20328">
                  <c:v>43354.927083333401</c:v>
                </c:pt>
                <c:pt idx="20329">
                  <c:v>43354.947916666599</c:v>
                </c:pt>
                <c:pt idx="20330">
                  <c:v>43354.96875</c:v>
                </c:pt>
                <c:pt idx="20331">
                  <c:v>43354.989583333401</c:v>
                </c:pt>
                <c:pt idx="20332">
                  <c:v>43355.010416666599</c:v>
                </c:pt>
                <c:pt idx="20333">
                  <c:v>43355.03125</c:v>
                </c:pt>
                <c:pt idx="20334">
                  <c:v>43355.052083333401</c:v>
                </c:pt>
                <c:pt idx="20335">
                  <c:v>43355.072916666599</c:v>
                </c:pt>
                <c:pt idx="20336">
                  <c:v>43355.09375</c:v>
                </c:pt>
                <c:pt idx="20337">
                  <c:v>43355.114583333401</c:v>
                </c:pt>
                <c:pt idx="20338">
                  <c:v>43355.135416666599</c:v>
                </c:pt>
                <c:pt idx="20339">
                  <c:v>43355.15625</c:v>
                </c:pt>
                <c:pt idx="20340">
                  <c:v>43355.177083333401</c:v>
                </c:pt>
                <c:pt idx="20341">
                  <c:v>43355.197916666599</c:v>
                </c:pt>
                <c:pt idx="20342">
                  <c:v>43355.21875</c:v>
                </c:pt>
                <c:pt idx="20343">
                  <c:v>43355.239583333401</c:v>
                </c:pt>
                <c:pt idx="20344">
                  <c:v>43355.260416666599</c:v>
                </c:pt>
                <c:pt idx="20345">
                  <c:v>43355.28125</c:v>
                </c:pt>
                <c:pt idx="20346">
                  <c:v>43355.302083333401</c:v>
                </c:pt>
                <c:pt idx="20347">
                  <c:v>43355.322916666599</c:v>
                </c:pt>
                <c:pt idx="20348">
                  <c:v>43355.34375</c:v>
                </c:pt>
                <c:pt idx="20349">
                  <c:v>43355.364583333401</c:v>
                </c:pt>
                <c:pt idx="20350">
                  <c:v>43355.385416666599</c:v>
                </c:pt>
                <c:pt idx="20351">
                  <c:v>43355.40625</c:v>
                </c:pt>
                <c:pt idx="20352">
                  <c:v>43355.427083333401</c:v>
                </c:pt>
                <c:pt idx="20353">
                  <c:v>43355.447916666599</c:v>
                </c:pt>
                <c:pt idx="20354">
                  <c:v>43355.46875</c:v>
                </c:pt>
                <c:pt idx="20355">
                  <c:v>43355.489583333401</c:v>
                </c:pt>
                <c:pt idx="20356">
                  <c:v>43355.510416666599</c:v>
                </c:pt>
                <c:pt idx="20357">
                  <c:v>43355.53125</c:v>
                </c:pt>
                <c:pt idx="20358">
                  <c:v>43355.552083333401</c:v>
                </c:pt>
                <c:pt idx="20359">
                  <c:v>43355.572916666599</c:v>
                </c:pt>
                <c:pt idx="20360">
                  <c:v>43355.59375</c:v>
                </c:pt>
                <c:pt idx="20361">
                  <c:v>43355.614583333401</c:v>
                </c:pt>
                <c:pt idx="20362">
                  <c:v>43355.635416666599</c:v>
                </c:pt>
                <c:pt idx="20363">
                  <c:v>43355.65625</c:v>
                </c:pt>
                <c:pt idx="20364">
                  <c:v>43355.677083333401</c:v>
                </c:pt>
                <c:pt idx="20365">
                  <c:v>43355.697916666599</c:v>
                </c:pt>
                <c:pt idx="20366">
                  <c:v>43355.71875</c:v>
                </c:pt>
                <c:pt idx="20367">
                  <c:v>43355.739583333401</c:v>
                </c:pt>
                <c:pt idx="20368">
                  <c:v>43355.760416666599</c:v>
                </c:pt>
                <c:pt idx="20369">
                  <c:v>43355.78125</c:v>
                </c:pt>
                <c:pt idx="20370">
                  <c:v>43355.802083333401</c:v>
                </c:pt>
                <c:pt idx="20371">
                  <c:v>43355.822916666599</c:v>
                </c:pt>
                <c:pt idx="20372">
                  <c:v>43355.84375</c:v>
                </c:pt>
                <c:pt idx="20373">
                  <c:v>43355.864583333401</c:v>
                </c:pt>
                <c:pt idx="20374">
                  <c:v>43355.885416666599</c:v>
                </c:pt>
                <c:pt idx="20375">
                  <c:v>43355.90625</c:v>
                </c:pt>
                <c:pt idx="20376">
                  <c:v>43355.927083333401</c:v>
                </c:pt>
                <c:pt idx="20377">
                  <c:v>43355.947916666599</c:v>
                </c:pt>
                <c:pt idx="20378">
                  <c:v>43355.96875</c:v>
                </c:pt>
                <c:pt idx="20379">
                  <c:v>43355.989583333401</c:v>
                </c:pt>
                <c:pt idx="20380">
                  <c:v>43356.010416666599</c:v>
                </c:pt>
                <c:pt idx="20381">
                  <c:v>43356.03125</c:v>
                </c:pt>
                <c:pt idx="20382">
                  <c:v>43356.052083333401</c:v>
                </c:pt>
                <c:pt idx="20383">
                  <c:v>43356.072916666599</c:v>
                </c:pt>
                <c:pt idx="20384">
                  <c:v>43356.09375</c:v>
                </c:pt>
                <c:pt idx="20385">
                  <c:v>43356.114583333401</c:v>
                </c:pt>
                <c:pt idx="20386">
                  <c:v>43356.135416666599</c:v>
                </c:pt>
                <c:pt idx="20387">
                  <c:v>43356.15625</c:v>
                </c:pt>
                <c:pt idx="20388">
                  <c:v>43356.177083333401</c:v>
                </c:pt>
                <c:pt idx="20389">
                  <c:v>43356.197916666599</c:v>
                </c:pt>
                <c:pt idx="20390">
                  <c:v>43356.21875</c:v>
                </c:pt>
                <c:pt idx="20391">
                  <c:v>43356.239583333401</c:v>
                </c:pt>
                <c:pt idx="20392">
                  <c:v>43356.260416666599</c:v>
                </c:pt>
                <c:pt idx="20393">
                  <c:v>43356.28125</c:v>
                </c:pt>
                <c:pt idx="20394">
                  <c:v>43356.302083333401</c:v>
                </c:pt>
                <c:pt idx="20395">
                  <c:v>43356.322916666599</c:v>
                </c:pt>
                <c:pt idx="20396">
                  <c:v>43356.34375</c:v>
                </c:pt>
                <c:pt idx="20397">
                  <c:v>43356.364583333401</c:v>
                </c:pt>
                <c:pt idx="20398">
                  <c:v>43356.385416666599</c:v>
                </c:pt>
                <c:pt idx="20399">
                  <c:v>43356.40625</c:v>
                </c:pt>
                <c:pt idx="20400">
                  <c:v>43356.427083333401</c:v>
                </c:pt>
                <c:pt idx="20401">
                  <c:v>43356.447916666599</c:v>
                </c:pt>
                <c:pt idx="20402">
                  <c:v>43356.46875</c:v>
                </c:pt>
                <c:pt idx="20403">
                  <c:v>43356.489583333401</c:v>
                </c:pt>
                <c:pt idx="20404">
                  <c:v>43356.510416666599</c:v>
                </c:pt>
                <c:pt idx="20405">
                  <c:v>43356.53125</c:v>
                </c:pt>
                <c:pt idx="20406">
                  <c:v>43356.552083333401</c:v>
                </c:pt>
                <c:pt idx="20407">
                  <c:v>43356.572916666599</c:v>
                </c:pt>
                <c:pt idx="20408">
                  <c:v>43356.59375</c:v>
                </c:pt>
                <c:pt idx="20409">
                  <c:v>43356.614583333401</c:v>
                </c:pt>
                <c:pt idx="20410">
                  <c:v>43356.635416666599</c:v>
                </c:pt>
                <c:pt idx="20411">
                  <c:v>43356.65625</c:v>
                </c:pt>
                <c:pt idx="20412">
                  <c:v>43356.677083333401</c:v>
                </c:pt>
                <c:pt idx="20413">
                  <c:v>43356.697916666599</c:v>
                </c:pt>
                <c:pt idx="20414">
                  <c:v>43356.71875</c:v>
                </c:pt>
                <c:pt idx="20415">
                  <c:v>43356.739583333401</c:v>
                </c:pt>
                <c:pt idx="20416">
                  <c:v>43356.760416666599</c:v>
                </c:pt>
                <c:pt idx="20417">
                  <c:v>43356.78125</c:v>
                </c:pt>
                <c:pt idx="20418">
                  <c:v>43356.802083333401</c:v>
                </c:pt>
                <c:pt idx="20419">
                  <c:v>43356.822916666599</c:v>
                </c:pt>
                <c:pt idx="20420">
                  <c:v>43356.84375</c:v>
                </c:pt>
                <c:pt idx="20421">
                  <c:v>43356.864583333401</c:v>
                </c:pt>
                <c:pt idx="20422">
                  <c:v>43356.885416666599</c:v>
                </c:pt>
                <c:pt idx="20423">
                  <c:v>43356.90625</c:v>
                </c:pt>
                <c:pt idx="20424">
                  <c:v>43356.927083333401</c:v>
                </c:pt>
                <c:pt idx="20425">
                  <c:v>43356.947916666599</c:v>
                </c:pt>
                <c:pt idx="20426">
                  <c:v>43356.96875</c:v>
                </c:pt>
                <c:pt idx="20427">
                  <c:v>43356.989583333401</c:v>
                </c:pt>
                <c:pt idx="20428">
                  <c:v>43357.010416666599</c:v>
                </c:pt>
                <c:pt idx="20429">
                  <c:v>43357.03125</c:v>
                </c:pt>
                <c:pt idx="20430">
                  <c:v>43357.052083333401</c:v>
                </c:pt>
                <c:pt idx="20431">
                  <c:v>43357.072916666599</c:v>
                </c:pt>
                <c:pt idx="20432">
                  <c:v>43357.09375</c:v>
                </c:pt>
                <c:pt idx="20433">
                  <c:v>43357.114583333401</c:v>
                </c:pt>
                <c:pt idx="20434">
                  <c:v>43357.135416666599</c:v>
                </c:pt>
                <c:pt idx="20435">
                  <c:v>43357.15625</c:v>
                </c:pt>
                <c:pt idx="20436">
                  <c:v>43357.177083333401</c:v>
                </c:pt>
                <c:pt idx="20437">
                  <c:v>43357.197916666599</c:v>
                </c:pt>
                <c:pt idx="20438">
                  <c:v>43357.21875</c:v>
                </c:pt>
                <c:pt idx="20439">
                  <c:v>43357.239583333401</c:v>
                </c:pt>
                <c:pt idx="20440">
                  <c:v>43357.260416666599</c:v>
                </c:pt>
                <c:pt idx="20441">
                  <c:v>43357.28125</c:v>
                </c:pt>
                <c:pt idx="20442">
                  <c:v>43357.302083333401</c:v>
                </c:pt>
                <c:pt idx="20443">
                  <c:v>43357.322916666599</c:v>
                </c:pt>
                <c:pt idx="20444">
                  <c:v>43357.34375</c:v>
                </c:pt>
                <c:pt idx="20445">
                  <c:v>43357.364583333401</c:v>
                </c:pt>
                <c:pt idx="20446">
                  <c:v>43357.385416666599</c:v>
                </c:pt>
                <c:pt idx="20447">
                  <c:v>43357.40625</c:v>
                </c:pt>
                <c:pt idx="20448">
                  <c:v>43357.427083333401</c:v>
                </c:pt>
                <c:pt idx="20449">
                  <c:v>43357.447916666599</c:v>
                </c:pt>
                <c:pt idx="20450">
                  <c:v>43357.46875</c:v>
                </c:pt>
                <c:pt idx="20451">
                  <c:v>43357.489583333401</c:v>
                </c:pt>
                <c:pt idx="20452">
                  <c:v>43357.510416666599</c:v>
                </c:pt>
                <c:pt idx="20453">
                  <c:v>43357.53125</c:v>
                </c:pt>
                <c:pt idx="20454">
                  <c:v>43357.552083333401</c:v>
                </c:pt>
                <c:pt idx="20455">
                  <c:v>43357.572916666599</c:v>
                </c:pt>
                <c:pt idx="20456">
                  <c:v>43357.59375</c:v>
                </c:pt>
                <c:pt idx="20457">
                  <c:v>43357.614583333401</c:v>
                </c:pt>
                <c:pt idx="20458">
                  <c:v>43357.635416666599</c:v>
                </c:pt>
                <c:pt idx="20459">
                  <c:v>43357.65625</c:v>
                </c:pt>
                <c:pt idx="20460">
                  <c:v>43357.677083333401</c:v>
                </c:pt>
                <c:pt idx="20461">
                  <c:v>43357.697916666599</c:v>
                </c:pt>
                <c:pt idx="20462">
                  <c:v>43357.71875</c:v>
                </c:pt>
                <c:pt idx="20463">
                  <c:v>43357.739583333401</c:v>
                </c:pt>
                <c:pt idx="20464">
                  <c:v>43357.760416666599</c:v>
                </c:pt>
                <c:pt idx="20465">
                  <c:v>43357.78125</c:v>
                </c:pt>
                <c:pt idx="20466">
                  <c:v>43357.802083333401</c:v>
                </c:pt>
                <c:pt idx="20467">
                  <c:v>43357.822916666599</c:v>
                </c:pt>
                <c:pt idx="20468">
                  <c:v>43357.84375</c:v>
                </c:pt>
                <c:pt idx="20469">
                  <c:v>43357.864583333401</c:v>
                </c:pt>
                <c:pt idx="20470">
                  <c:v>43357.885416666599</c:v>
                </c:pt>
                <c:pt idx="20471">
                  <c:v>43357.90625</c:v>
                </c:pt>
                <c:pt idx="20472">
                  <c:v>43357.927083333401</c:v>
                </c:pt>
                <c:pt idx="20473">
                  <c:v>43357.947916666599</c:v>
                </c:pt>
                <c:pt idx="20474">
                  <c:v>43357.96875</c:v>
                </c:pt>
                <c:pt idx="20475">
                  <c:v>43357.989583333401</c:v>
                </c:pt>
                <c:pt idx="20476">
                  <c:v>43358.010416666599</c:v>
                </c:pt>
                <c:pt idx="20477">
                  <c:v>43358.03125</c:v>
                </c:pt>
                <c:pt idx="20478">
                  <c:v>43358.052083333401</c:v>
                </c:pt>
                <c:pt idx="20479">
                  <c:v>43358.072916666599</c:v>
                </c:pt>
                <c:pt idx="20480">
                  <c:v>43358.09375</c:v>
                </c:pt>
                <c:pt idx="20481">
                  <c:v>43358.114583333401</c:v>
                </c:pt>
                <c:pt idx="20482">
                  <c:v>43358.135416666599</c:v>
                </c:pt>
                <c:pt idx="20483">
                  <c:v>43358.15625</c:v>
                </c:pt>
                <c:pt idx="20484">
                  <c:v>43358.177083333401</c:v>
                </c:pt>
                <c:pt idx="20485">
                  <c:v>43358.197916666599</c:v>
                </c:pt>
                <c:pt idx="20486">
                  <c:v>43358.21875</c:v>
                </c:pt>
                <c:pt idx="20487">
                  <c:v>43358.239583333401</c:v>
                </c:pt>
                <c:pt idx="20488">
                  <c:v>43358.260416666599</c:v>
                </c:pt>
                <c:pt idx="20489">
                  <c:v>43358.28125</c:v>
                </c:pt>
                <c:pt idx="20490">
                  <c:v>43358.302083333401</c:v>
                </c:pt>
                <c:pt idx="20491">
                  <c:v>43358.322916666599</c:v>
                </c:pt>
                <c:pt idx="20492">
                  <c:v>43358.34375</c:v>
                </c:pt>
                <c:pt idx="20493">
                  <c:v>43358.364583333401</c:v>
                </c:pt>
                <c:pt idx="20494">
                  <c:v>43358.385416666599</c:v>
                </c:pt>
                <c:pt idx="20495">
                  <c:v>43358.40625</c:v>
                </c:pt>
                <c:pt idx="20496">
                  <c:v>43358.427083333401</c:v>
                </c:pt>
                <c:pt idx="20497">
                  <c:v>43358.447916666599</c:v>
                </c:pt>
                <c:pt idx="20498">
                  <c:v>43358.46875</c:v>
                </c:pt>
                <c:pt idx="20499">
                  <c:v>43358.489583333401</c:v>
                </c:pt>
                <c:pt idx="20500">
                  <c:v>43358.510416666599</c:v>
                </c:pt>
                <c:pt idx="20501">
                  <c:v>43358.53125</c:v>
                </c:pt>
                <c:pt idx="20502">
                  <c:v>43358.552083333401</c:v>
                </c:pt>
                <c:pt idx="20503">
                  <c:v>43358.572916666599</c:v>
                </c:pt>
                <c:pt idx="20504">
                  <c:v>43358.59375</c:v>
                </c:pt>
                <c:pt idx="20505">
                  <c:v>43358.614583333401</c:v>
                </c:pt>
                <c:pt idx="20506">
                  <c:v>43358.635416666599</c:v>
                </c:pt>
                <c:pt idx="20507">
                  <c:v>43358.65625</c:v>
                </c:pt>
                <c:pt idx="20508">
                  <c:v>43358.677083333401</c:v>
                </c:pt>
                <c:pt idx="20509">
                  <c:v>43358.697916666599</c:v>
                </c:pt>
                <c:pt idx="20510">
                  <c:v>43358.71875</c:v>
                </c:pt>
                <c:pt idx="20511">
                  <c:v>43358.739583333401</c:v>
                </c:pt>
                <c:pt idx="20512">
                  <c:v>43358.760416666599</c:v>
                </c:pt>
                <c:pt idx="20513">
                  <c:v>43358.78125</c:v>
                </c:pt>
                <c:pt idx="20514">
                  <c:v>43358.802083333401</c:v>
                </c:pt>
                <c:pt idx="20515">
                  <c:v>43358.822916666599</c:v>
                </c:pt>
                <c:pt idx="20516">
                  <c:v>43358.84375</c:v>
                </c:pt>
                <c:pt idx="20517">
                  <c:v>43358.864583333401</c:v>
                </c:pt>
                <c:pt idx="20518">
                  <c:v>43358.885416666599</c:v>
                </c:pt>
                <c:pt idx="20519">
                  <c:v>43358.90625</c:v>
                </c:pt>
                <c:pt idx="20520">
                  <c:v>43358.927083333401</c:v>
                </c:pt>
                <c:pt idx="20521">
                  <c:v>43358.947916666599</c:v>
                </c:pt>
                <c:pt idx="20522">
                  <c:v>43358.96875</c:v>
                </c:pt>
                <c:pt idx="20523">
                  <c:v>43358.989583333401</c:v>
                </c:pt>
                <c:pt idx="20524">
                  <c:v>43359.010416666599</c:v>
                </c:pt>
                <c:pt idx="20525">
                  <c:v>43359.03125</c:v>
                </c:pt>
                <c:pt idx="20526">
                  <c:v>43359.052083333401</c:v>
                </c:pt>
                <c:pt idx="20527">
                  <c:v>43359.072916666599</c:v>
                </c:pt>
                <c:pt idx="20528">
                  <c:v>43359.09375</c:v>
                </c:pt>
                <c:pt idx="20529">
                  <c:v>43359.114583333401</c:v>
                </c:pt>
                <c:pt idx="20530">
                  <c:v>43359.135416666599</c:v>
                </c:pt>
                <c:pt idx="20531">
                  <c:v>43359.15625</c:v>
                </c:pt>
                <c:pt idx="20532">
                  <c:v>43359.177083333401</c:v>
                </c:pt>
                <c:pt idx="20533">
                  <c:v>43359.197916666599</c:v>
                </c:pt>
                <c:pt idx="20534">
                  <c:v>43359.21875</c:v>
                </c:pt>
                <c:pt idx="20535">
                  <c:v>43359.239583333401</c:v>
                </c:pt>
                <c:pt idx="20536">
                  <c:v>43359.260416666599</c:v>
                </c:pt>
                <c:pt idx="20537">
                  <c:v>43359.28125</c:v>
                </c:pt>
                <c:pt idx="20538">
                  <c:v>43359.302083333401</c:v>
                </c:pt>
                <c:pt idx="20539">
                  <c:v>43359.322916666599</c:v>
                </c:pt>
                <c:pt idx="20540">
                  <c:v>43359.34375</c:v>
                </c:pt>
                <c:pt idx="20541">
                  <c:v>43359.364583333401</c:v>
                </c:pt>
                <c:pt idx="20542">
                  <c:v>43359.385416666599</c:v>
                </c:pt>
                <c:pt idx="20543">
                  <c:v>43359.40625</c:v>
                </c:pt>
                <c:pt idx="20544">
                  <c:v>43359.427083333401</c:v>
                </c:pt>
                <c:pt idx="20545">
                  <c:v>43359.447916666599</c:v>
                </c:pt>
                <c:pt idx="20546">
                  <c:v>43359.46875</c:v>
                </c:pt>
                <c:pt idx="20547">
                  <c:v>43359.489583333401</c:v>
                </c:pt>
                <c:pt idx="20548">
                  <c:v>43359.510416666599</c:v>
                </c:pt>
                <c:pt idx="20549">
                  <c:v>43359.53125</c:v>
                </c:pt>
                <c:pt idx="20550">
                  <c:v>43359.552083333401</c:v>
                </c:pt>
                <c:pt idx="20551">
                  <c:v>43359.572916666599</c:v>
                </c:pt>
                <c:pt idx="20552">
                  <c:v>43359.59375</c:v>
                </c:pt>
                <c:pt idx="20553">
                  <c:v>43359.614583333401</c:v>
                </c:pt>
                <c:pt idx="20554">
                  <c:v>43359.635416666599</c:v>
                </c:pt>
                <c:pt idx="20555">
                  <c:v>43359.65625</c:v>
                </c:pt>
                <c:pt idx="20556">
                  <c:v>43359.677083333401</c:v>
                </c:pt>
                <c:pt idx="20557">
                  <c:v>43359.697916666599</c:v>
                </c:pt>
                <c:pt idx="20558">
                  <c:v>43359.71875</c:v>
                </c:pt>
                <c:pt idx="20559">
                  <c:v>43359.739583333401</c:v>
                </c:pt>
                <c:pt idx="20560">
                  <c:v>43359.760416666599</c:v>
                </c:pt>
                <c:pt idx="20561">
                  <c:v>43359.78125</c:v>
                </c:pt>
                <c:pt idx="20562">
                  <c:v>43359.802083333401</c:v>
                </c:pt>
                <c:pt idx="20563">
                  <c:v>43359.822916666599</c:v>
                </c:pt>
                <c:pt idx="20564">
                  <c:v>43359.84375</c:v>
                </c:pt>
                <c:pt idx="20565">
                  <c:v>43359.864583333401</c:v>
                </c:pt>
                <c:pt idx="20566">
                  <c:v>43359.885416666599</c:v>
                </c:pt>
                <c:pt idx="20567">
                  <c:v>43359.90625</c:v>
                </c:pt>
                <c:pt idx="20568">
                  <c:v>43359.927083333401</c:v>
                </c:pt>
                <c:pt idx="20569">
                  <c:v>43359.947916666599</c:v>
                </c:pt>
                <c:pt idx="20570">
                  <c:v>43359.96875</c:v>
                </c:pt>
                <c:pt idx="20571">
                  <c:v>43359.989583333401</c:v>
                </c:pt>
                <c:pt idx="20572">
                  <c:v>43360.010416666599</c:v>
                </c:pt>
                <c:pt idx="20573">
                  <c:v>43360.03125</c:v>
                </c:pt>
                <c:pt idx="20574">
                  <c:v>43360.052083333401</c:v>
                </c:pt>
                <c:pt idx="20575">
                  <c:v>43360.072916666599</c:v>
                </c:pt>
                <c:pt idx="20576">
                  <c:v>43360.09375</c:v>
                </c:pt>
                <c:pt idx="20577">
                  <c:v>43360.114583333401</c:v>
                </c:pt>
                <c:pt idx="20578">
                  <c:v>43360.135416666599</c:v>
                </c:pt>
                <c:pt idx="20579">
                  <c:v>43360.15625</c:v>
                </c:pt>
                <c:pt idx="20580">
                  <c:v>43360.177083333401</c:v>
                </c:pt>
                <c:pt idx="20581">
                  <c:v>43360.197916666599</c:v>
                </c:pt>
                <c:pt idx="20582">
                  <c:v>43360.21875</c:v>
                </c:pt>
                <c:pt idx="20583">
                  <c:v>43360.239583333401</c:v>
                </c:pt>
                <c:pt idx="20584">
                  <c:v>43360.260416666599</c:v>
                </c:pt>
                <c:pt idx="20585">
                  <c:v>43360.28125</c:v>
                </c:pt>
                <c:pt idx="20586">
                  <c:v>43360.302083333401</c:v>
                </c:pt>
                <c:pt idx="20587">
                  <c:v>43360.322916666599</c:v>
                </c:pt>
                <c:pt idx="20588">
                  <c:v>43360.34375</c:v>
                </c:pt>
                <c:pt idx="20589">
                  <c:v>43360.364583333401</c:v>
                </c:pt>
                <c:pt idx="20590">
                  <c:v>43360.385416666599</c:v>
                </c:pt>
                <c:pt idx="20591">
                  <c:v>43360.40625</c:v>
                </c:pt>
                <c:pt idx="20592">
                  <c:v>43360.427083333401</c:v>
                </c:pt>
                <c:pt idx="20593">
                  <c:v>43360.447916666599</c:v>
                </c:pt>
                <c:pt idx="20594">
                  <c:v>43360.46875</c:v>
                </c:pt>
                <c:pt idx="20595">
                  <c:v>43360.489583333401</c:v>
                </c:pt>
                <c:pt idx="20596">
                  <c:v>43360.510416666599</c:v>
                </c:pt>
                <c:pt idx="20597">
                  <c:v>43360.53125</c:v>
                </c:pt>
                <c:pt idx="20598">
                  <c:v>43360.552083333401</c:v>
                </c:pt>
                <c:pt idx="20599">
                  <c:v>43360.572916666599</c:v>
                </c:pt>
                <c:pt idx="20600">
                  <c:v>43360.59375</c:v>
                </c:pt>
                <c:pt idx="20601">
                  <c:v>43360.614583333401</c:v>
                </c:pt>
                <c:pt idx="20602">
                  <c:v>43360.635416666599</c:v>
                </c:pt>
                <c:pt idx="20603">
                  <c:v>43360.65625</c:v>
                </c:pt>
                <c:pt idx="20604">
                  <c:v>43360.677083333401</c:v>
                </c:pt>
                <c:pt idx="20605">
                  <c:v>43360.697916666599</c:v>
                </c:pt>
                <c:pt idx="20606">
                  <c:v>43360.71875</c:v>
                </c:pt>
                <c:pt idx="20607">
                  <c:v>43360.739583333401</c:v>
                </c:pt>
                <c:pt idx="20608">
                  <c:v>43360.760416666599</c:v>
                </c:pt>
                <c:pt idx="20609">
                  <c:v>43360.78125</c:v>
                </c:pt>
                <c:pt idx="20610">
                  <c:v>43360.802083333401</c:v>
                </c:pt>
                <c:pt idx="20611">
                  <c:v>43360.822916666599</c:v>
                </c:pt>
                <c:pt idx="20612">
                  <c:v>43360.84375</c:v>
                </c:pt>
                <c:pt idx="20613">
                  <c:v>43360.864583333401</c:v>
                </c:pt>
                <c:pt idx="20614">
                  <c:v>43360.885416666599</c:v>
                </c:pt>
                <c:pt idx="20615">
                  <c:v>43360.90625</c:v>
                </c:pt>
                <c:pt idx="20616">
                  <c:v>43360.927083333401</c:v>
                </c:pt>
                <c:pt idx="20617">
                  <c:v>43360.947916666599</c:v>
                </c:pt>
                <c:pt idx="20618">
                  <c:v>43360.96875</c:v>
                </c:pt>
                <c:pt idx="20619">
                  <c:v>43360.989583333401</c:v>
                </c:pt>
                <c:pt idx="20620">
                  <c:v>43361.010416666599</c:v>
                </c:pt>
                <c:pt idx="20621">
                  <c:v>43361.03125</c:v>
                </c:pt>
                <c:pt idx="20622">
                  <c:v>43361.052083333401</c:v>
                </c:pt>
                <c:pt idx="20623">
                  <c:v>43361.072916666599</c:v>
                </c:pt>
                <c:pt idx="20624">
                  <c:v>43361.09375</c:v>
                </c:pt>
                <c:pt idx="20625">
                  <c:v>43361.114583333401</c:v>
                </c:pt>
                <c:pt idx="20626">
                  <c:v>43361.135416666599</c:v>
                </c:pt>
                <c:pt idx="20627">
                  <c:v>43361.15625</c:v>
                </c:pt>
                <c:pt idx="20628">
                  <c:v>43361.177083333401</c:v>
                </c:pt>
                <c:pt idx="20629">
                  <c:v>43361.197916666599</c:v>
                </c:pt>
                <c:pt idx="20630">
                  <c:v>43361.21875</c:v>
                </c:pt>
                <c:pt idx="20631">
                  <c:v>43361.239583333401</c:v>
                </c:pt>
                <c:pt idx="20632">
                  <c:v>43361.260416666599</c:v>
                </c:pt>
                <c:pt idx="20633">
                  <c:v>43361.28125</c:v>
                </c:pt>
                <c:pt idx="20634">
                  <c:v>43361.302083333401</c:v>
                </c:pt>
                <c:pt idx="20635">
                  <c:v>43361.322916666599</c:v>
                </c:pt>
                <c:pt idx="20636">
                  <c:v>43361.34375</c:v>
                </c:pt>
                <c:pt idx="20637">
                  <c:v>43361.364583333401</c:v>
                </c:pt>
                <c:pt idx="20638">
                  <c:v>43361.385416666599</c:v>
                </c:pt>
                <c:pt idx="20639">
                  <c:v>43361.40625</c:v>
                </c:pt>
                <c:pt idx="20640">
                  <c:v>43361.427083333401</c:v>
                </c:pt>
                <c:pt idx="20641">
                  <c:v>43361.447916666599</c:v>
                </c:pt>
                <c:pt idx="20642">
                  <c:v>43361.46875</c:v>
                </c:pt>
                <c:pt idx="20643">
                  <c:v>43361.489583333401</c:v>
                </c:pt>
                <c:pt idx="20644">
                  <c:v>43361.510416666599</c:v>
                </c:pt>
                <c:pt idx="20645">
                  <c:v>43361.53125</c:v>
                </c:pt>
                <c:pt idx="20646">
                  <c:v>43361.552083333401</c:v>
                </c:pt>
                <c:pt idx="20647">
                  <c:v>43361.572916666599</c:v>
                </c:pt>
                <c:pt idx="20648">
                  <c:v>43361.59375</c:v>
                </c:pt>
                <c:pt idx="20649">
                  <c:v>43361.614583333401</c:v>
                </c:pt>
                <c:pt idx="20650">
                  <c:v>43361.635416666599</c:v>
                </c:pt>
                <c:pt idx="20651">
                  <c:v>43361.65625</c:v>
                </c:pt>
                <c:pt idx="20652">
                  <c:v>43361.677083333401</c:v>
                </c:pt>
                <c:pt idx="20653">
                  <c:v>43361.697916666599</c:v>
                </c:pt>
                <c:pt idx="20654">
                  <c:v>43361.71875</c:v>
                </c:pt>
                <c:pt idx="20655">
                  <c:v>43361.739583333401</c:v>
                </c:pt>
                <c:pt idx="20656">
                  <c:v>43361.760416666599</c:v>
                </c:pt>
                <c:pt idx="20657">
                  <c:v>43361.78125</c:v>
                </c:pt>
                <c:pt idx="20658">
                  <c:v>43361.802083333401</c:v>
                </c:pt>
                <c:pt idx="20659">
                  <c:v>43361.822916666599</c:v>
                </c:pt>
                <c:pt idx="20660">
                  <c:v>43361.84375</c:v>
                </c:pt>
                <c:pt idx="20661">
                  <c:v>43361.864583333401</c:v>
                </c:pt>
                <c:pt idx="20662">
                  <c:v>43361.885416666599</c:v>
                </c:pt>
                <c:pt idx="20663">
                  <c:v>43361.90625</c:v>
                </c:pt>
                <c:pt idx="20664">
                  <c:v>43361.927083333401</c:v>
                </c:pt>
                <c:pt idx="20665">
                  <c:v>43361.947916666599</c:v>
                </c:pt>
                <c:pt idx="20666">
                  <c:v>43361.96875</c:v>
                </c:pt>
                <c:pt idx="20667">
                  <c:v>43361.989583333401</c:v>
                </c:pt>
                <c:pt idx="20668">
                  <c:v>43362.010416666599</c:v>
                </c:pt>
                <c:pt idx="20669">
                  <c:v>43362.03125</c:v>
                </c:pt>
                <c:pt idx="20670">
                  <c:v>43362.052083333401</c:v>
                </c:pt>
                <c:pt idx="20671">
                  <c:v>43362.072916666599</c:v>
                </c:pt>
                <c:pt idx="20672">
                  <c:v>43362.09375</c:v>
                </c:pt>
                <c:pt idx="20673">
                  <c:v>43362.114583333401</c:v>
                </c:pt>
                <c:pt idx="20674">
                  <c:v>43362.135416666599</c:v>
                </c:pt>
                <c:pt idx="20675">
                  <c:v>43362.15625</c:v>
                </c:pt>
                <c:pt idx="20676">
                  <c:v>43362.177083333401</c:v>
                </c:pt>
                <c:pt idx="20677">
                  <c:v>43362.197916666599</c:v>
                </c:pt>
                <c:pt idx="20678">
                  <c:v>43362.21875</c:v>
                </c:pt>
                <c:pt idx="20679">
                  <c:v>43362.239583333401</c:v>
                </c:pt>
                <c:pt idx="20680">
                  <c:v>43362.260416666599</c:v>
                </c:pt>
                <c:pt idx="20681">
                  <c:v>43362.28125</c:v>
                </c:pt>
                <c:pt idx="20682">
                  <c:v>43362.302083333401</c:v>
                </c:pt>
                <c:pt idx="20683">
                  <c:v>43362.322916666599</c:v>
                </c:pt>
                <c:pt idx="20684">
                  <c:v>43362.34375</c:v>
                </c:pt>
                <c:pt idx="20685">
                  <c:v>43362.364583333401</c:v>
                </c:pt>
                <c:pt idx="20686">
                  <c:v>43362.385416666599</c:v>
                </c:pt>
                <c:pt idx="20687">
                  <c:v>43362.40625</c:v>
                </c:pt>
                <c:pt idx="20688">
                  <c:v>43362.427083333401</c:v>
                </c:pt>
                <c:pt idx="20689">
                  <c:v>43362.447916666599</c:v>
                </c:pt>
                <c:pt idx="20690">
                  <c:v>43362.46875</c:v>
                </c:pt>
                <c:pt idx="20691">
                  <c:v>43362.489583333401</c:v>
                </c:pt>
                <c:pt idx="20692">
                  <c:v>43362.510416666599</c:v>
                </c:pt>
                <c:pt idx="20693">
                  <c:v>43362.53125</c:v>
                </c:pt>
                <c:pt idx="20694">
                  <c:v>43362.552083333401</c:v>
                </c:pt>
                <c:pt idx="20695">
                  <c:v>43362.572916666599</c:v>
                </c:pt>
                <c:pt idx="20696">
                  <c:v>43362.59375</c:v>
                </c:pt>
                <c:pt idx="20697">
                  <c:v>43362.614583333401</c:v>
                </c:pt>
                <c:pt idx="20698">
                  <c:v>43362.635416666599</c:v>
                </c:pt>
                <c:pt idx="20699">
                  <c:v>43362.65625</c:v>
                </c:pt>
                <c:pt idx="20700">
                  <c:v>43362.677083333401</c:v>
                </c:pt>
                <c:pt idx="20701">
                  <c:v>43362.697916666599</c:v>
                </c:pt>
                <c:pt idx="20702">
                  <c:v>43362.71875</c:v>
                </c:pt>
                <c:pt idx="20703">
                  <c:v>43362.739583333401</c:v>
                </c:pt>
                <c:pt idx="20704">
                  <c:v>43362.760416666599</c:v>
                </c:pt>
                <c:pt idx="20705">
                  <c:v>43362.78125</c:v>
                </c:pt>
                <c:pt idx="20706">
                  <c:v>43362.802083333401</c:v>
                </c:pt>
                <c:pt idx="20707">
                  <c:v>43362.822916666599</c:v>
                </c:pt>
                <c:pt idx="20708">
                  <c:v>43362.84375</c:v>
                </c:pt>
                <c:pt idx="20709">
                  <c:v>43362.864583333401</c:v>
                </c:pt>
                <c:pt idx="20710">
                  <c:v>43362.885416666599</c:v>
                </c:pt>
                <c:pt idx="20711">
                  <c:v>43362.90625</c:v>
                </c:pt>
                <c:pt idx="20712">
                  <c:v>43362.927083333401</c:v>
                </c:pt>
                <c:pt idx="20713">
                  <c:v>43362.947916666599</c:v>
                </c:pt>
                <c:pt idx="20714">
                  <c:v>43362.96875</c:v>
                </c:pt>
                <c:pt idx="20715">
                  <c:v>43362.989583333401</c:v>
                </c:pt>
                <c:pt idx="20716">
                  <c:v>43363.010416666599</c:v>
                </c:pt>
                <c:pt idx="20717">
                  <c:v>43363.03125</c:v>
                </c:pt>
                <c:pt idx="20718">
                  <c:v>43363.052083333401</c:v>
                </c:pt>
                <c:pt idx="20719">
                  <c:v>43363.072916666599</c:v>
                </c:pt>
                <c:pt idx="20720">
                  <c:v>43363.09375</c:v>
                </c:pt>
                <c:pt idx="20721">
                  <c:v>43363.114583333401</c:v>
                </c:pt>
                <c:pt idx="20722">
                  <c:v>43363.135416666599</c:v>
                </c:pt>
                <c:pt idx="20723">
                  <c:v>43363.15625</c:v>
                </c:pt>
                <c:pt idx="20724">
                  <c:v>43363.177083333401</c:v>
                </c:pt>
                <c:pt idx="20725">
                  <c:v>43363.197916666599</c:v>
                </c:pt>
                <c:pt idx="20726">
                  <c:v>43363.21875</c:v>
                </c:pt>
                <c:pt idx="20727">
                  <c:v>43363.239583333401</c:v>
                </c:pt>
                <c:pt idx="20728">
                  <c:v>43363.260416666599</c:v>
                </c:pt>
                <c:pt idx="20729">
                  <c:v>43363.28125</c:v>
                </c:pt>
                <c:pt idx="20730">
                  <c:v>43363.302083333401</c:v>
                </c:pt>
                <c:pt idx="20731">
                  <c:v>43363.322916666599</c:v>
                </c:pt>
                <c:pt idx="20732">
                  <c:v>43363.34375</c:v>
                </c:pt>
                <c:pt idx="20733">
                  <c:v>43363.364583333401</c:v>
                </c:pt>
                <c:pt idx="20734">
                  <c:v>43363.385416666599</c:v>
                </c:pt>
                <c:pt idx="20735">
                  <c:v>43363.40625</c:v>
                </c:pt>
                <c:pt idx="20736">
                  <c:v>43363.427083333401</c:v>
                </c:pt>
                <c:pt idx="20737">
                  <c:v>43363.447916666599</c:v>
                </c:pt>
                <c:pt idx="20738">
                  <c:v>43363.46875</c:v>
                </c:pt>
                <c:pt idx="20739">
                  <c:v>43363.489583333401</c:v>
                </c:pt>
                <c:pt idx="20740">
                  <c:v>43363.510416666599</c:v>
                </c:pt>
                <c:pt idx="20741">
                  <c:v>43363.53125</c:v>
                </c:pt>
                <c:pt idx="20742">
                  <c:v>43363.552083333401</c:v>
                </c:pt>
                <c:pt idx="20743">
                  <c:v>43363.572916666599</c:v>
                </c:pt>
                <c:pt idx="20744">
                  <c:v>43363.59375</c:v>
                </c:pt>
                <c:pt idx="20745">
                  <c:v>43363.614583333401</c:v>
                </c:pt>
                <c:pt idx="20746">
                  <c:v>43363.635416666599</c:v>
                </c:pt>
                <c:pt idx="20747">
                  <c:v>43363.65625</c:v>
                </c:pt>
                <c:pt idx="20748">
                  <c:v>43363.677083333401</c:v>
                </c:pt>
                <c:pt idx="20749">
                  <c:v>43363.697916666599</c:v>
                </c:pt>
                <c:pt idx="20750">
                  <c:v>43363.71875</c:v>
                </c:pt>
                <c:pt idx="20751">
                  <c:v>43363.739583333401</c:v>
                </c:pt>
                <c:pt idx="20752">
                  <c:v>43363.760416666599</c:v>
                </c:pt>
                <c:pt idx="20753">
                  <c:v>43363.78125</c:v>
                </c:pt>
                <c:pt idx="20754">
                  <c:v>43363.802083333401</c:v>
                </c:pt>
                <c:pt idx="20755">
                  <c:v>43363.822916666599</c:v>
                </c:pt>
                <c:pt idx="20756">
                  <c:v>43363.84375</c:v>
                </c:pt>
                <c:pt idx="20757">
                  <c:v>43363.864583333401</c:v>
                </c:pt>
                <c:pt idx="20758">
                  <c:v>43363.885416666599</c:v>
                </c:pt>
                <c:pt idx="20759">
                  <c:v>43363.90625</c:v>
                </c:pt>
                <c:pt idx="20760">
                  <c:v>43363.927083333401</c:v>
                </c:pt>
                <c:pt idx="20761">
                  <c:v>43363.947916666599</c:v>
                </c:pt>
                <c:pt idx="20762">
                  <c:v>43363.96875</c:v>
                </c:pt>
                <c:pt idx="20763">
                  <c:v>43363.989583333401</c:v>
                </c:pt>
                <c:pt idx="20764">
                  <c:v>43364.010416666599</c:v>
                </c:pt>
                <c:pt idx="20765">
                  <c:v>43364.03125</c:v>
                </c:pt>
                <c:pt idx="20766">
                  <c:v>43364.052083333401</c:v>
                </c:pt>
                <c:pt idx="20767">
                  <c:v>43364.072916666599</c:v>
                </c:pt>
                <c:pt idx="20768">
                  <c:v>43364.09375</c:v>
                </c:pt>
                <c:pt idx="20769">
                  <c:v>43364.114583333401</c:v>
                </c:pt>
                <c:pt idx="20770">
                  <c:v>43364.135416666599</c:v>
                </c:pt>
                <c:pt idx="20771">
                  <c:v>43364.15625</c:v>
                </c:pt>
                <c:pt idx="20772">
                  <c:v>43364.177083333401</c:v>
                </c:pt>
                <c:pt idx="20773">
                  <c:v>43364.197916666599</c:v>
                </c:pt>
                <c:pt idx="20774">
                  <c:v>43364.21875</c:v>
                </c:pt>
                <c:pt idx="20775">
                  <c:v>43364.239583333401</c:v>
                </c:pt>
                <c:pt idx="20776">
                  <c:v>43364.260416666599</c:v>
                </c:pt>
                <c:pt idx="20777">
                  <c:v>43364.28125</c:v>
                </c:pt>
                <c:pt idx="20778">
                  <c:v>43364.302083333401</c:v>
                </c:pt>
                <c:pt idx="20779">
                  <c:v>43364.322916666599</c:v>
                </c:pt>
                <c:pt idx="20780">
                  <c:v>43364.34375</c:v>
                </c:pt>
                <c:pt idx="20781">
                  <c:v>43364.364583333401</c:v>
                </c:pt>
                <c:pt idx="20782">
                  <c:v>43364.385416666599</c:v>
                </c:pt>
                <c:pt idx="20783">
                  <c:v>43364.40625</c:v>
                </c:pt>
                <c:pt idx="20784">
                  <c:v>43364.427083333401</c:v>
                </c:pt>
                <c:pt idx="20785">
                  <c:v>43364.447916666599</c:v>
                </c:pt>
                <c:pt idx="20786">
                  <c:v>43364.46875</c:v>
                </c:pt>
                <c:pt idx="20787">
                  <c:v>43364.489583333401</c:v>
                </c:pt>
                <c:pt idx="20788">
                  <c:v>43364.510416666599</c:v>
                </c:pt>
                <c:pt idx="20789">
                  <c:v>43364.53125</c:v>
                </c:pt>
                <c:pt idx="20790">
                  <c:v>43364.552083333401</c:v>
                </c:pt>
                <c:pt idx="20791">
                  <c:v>43364.572916666599</c:v>
                </c:pt>
                <c:pt idx="20792">
                  <c:v>43364.59375</c:v>
                </c:pt>
                <c:pt idx="20793">
                  <c:v>43364.614583333401</c:v>
                </c:pt>
                <c:pt idx="20794">
                  <c:v>43364.635416666599</c:v>
                </c:pt>
                <c:pt idx="20795">
                  <c:v>43364.65625</c:v>
                </c:pt>
                <c:pt idx="20796">
                  <c:v>43364.677083333401</c:v>
                </c:pt>
                <c:pt idx="20797">
                  <c:v>43364.697916666599</c:v>
                </c:pt>
                <c:pt idx="20798">
                  <c:v>43364.71875</c:v>
                </c:pt>
                <c:pt idx="20799">
                  <c:v>43364.739583333401</c:v>
                </c:pt>
                <c:pt idx="20800">
                  <c:v>43364.760416666599</c:v>
                </c:pt>
                <c:pt idx="20801">
                  <c:v>43364.78125</c:v>
                </c:pt>
                <c:pt idx="20802">
                  <c:v>43364.802083333401</c:v>
                </c:pt>
                <c:pt idx="20803">
                  <c:v>43364.822916666599</c:v>
                </c:pt>
                <c:pt idx="20804">
                  <c:v>43364.84375</c:v>
                </c:pt>
                <c:pt idx="20805">
                  <c:v>43364.864583333401</c:v>
                </c:pt>
                <c:pt idx="20806">
                  <c:v>43364.885416666599</c:v>
                </c:pt>
                <c:pt idx="20807">
                  <c:v>43364.90625</c:v>
                </c:pt>
                <c:pt idx="20808">
                  <c:v>43364.927083333401</c:v>
                </c:pt>
                <c:pt idx="20809">
                  <c:v>43364.947916666599</c:v>
                </c:pt>
                <c:pt idx="20810">
                  <c:v>43364.96875</c:v>
                </c:pt>
                <c:pt idx="20811">
                  <c:v>43364.989583333401</c:v>
                </c:pt>
                <c:pt idx="20812">
                  <c:v>43365.010416666599</c:v>
                </c:pt>
                <c:pt idx="20813">
                  <c:v>43365.03125</c:v>
                </c:pt>
                <c:pt idx="20814">
                  <c:v>43365.052083333401</c:v>
                </c:pt>
                <c:pt idx="20815">
                  <c:v>43365.072916666599</c:v>
                </c:pt>
                <c:pt idx="20816">
                  <c:v>43365.09375</c:v>
                </c:pt>
                <c:pt idx="20817">
                  <c:v>43365.114583333401</c:v>
                </c:pt>
                <c:pt idx="20818">
                  <c:v>43365.135416666599</c:v>
                </c:pt>
                <c:pt idx="20819">
                  <c:v>43365.15625</c:v>
                </c:pt>
                <c:pt idx="20820">
                  <c:v>43365.177083333401</c:v>
                </c:pt>
                <c:pt idx="20821">
                  <c:v>43365.197916666599</c:v>
                </c:pt>
                <c:pt idx="20822">
                  <c:v>43365.21875</c:v>
                </c:pt>
                <c:pt idx="20823">
                  <c:v>43365.239583333401</c:v>
                </c:pt>
                <c:pt idx="20824">
                  <c:v>43365.260416666599</c:v>
                </c:pt>
                <c:pt idx="20825">
                  <c:v>43365.28125</c:v>
                </c:pt>
                <c:pt idx="20826">
                  <c:v>43365.302083333401</c:v>
                </c:pt>
                <c:pt idx="20827">
                  <c:v>43365.322916666599</c:v>
                </c:pt>
                <c:pt idx="20828">
                  <c:v>43365.34375</c:v>
                </c:pt>
                <c:pt idx="20829">
                  <c:v>43365.364583333401</c:v>
                </c:pt>
                <c:pt idx="20830">
                  <c:v>43365.385416666599</c:v>
                </c:pt>
                <c:pt idx="20831">
                  <c:v>43365.40625</c:v>
                </c:pt>
                <c:pt idx="20832">
                  <c:v>43365.427083333401</c:v>
                </c:pt>
                <c:pt idx="20833">
                  <c:v>43365.447916666599</c:v>
                </c:pt>
                <c:pt idx="20834">
                  <c:v>43365.46875</c:v>
                </c:pt>
                <c:pt idx="20835">
                  <c:v>43365.489583333401</c:v>
                </c:pt>
                <c:pt idx="20836">
                  <c:v>43365.510416666599</c:v>
                </c:pt>
                <c:pt idx="20837">
                  <c:v>43365.53125</c:v>
                </c:pt>
                <c:pt idx="20838">
                  <c:v>43365.552083333401</c:v>
                </c:pt>
                <c:pt idx="20839">
                  <c:v>43365.572916666599</c:v>
                </c:pt>
                <c:pt idx="20840">
                  <c:v>43365.59375</c:v>
                </c:pt>
                <c:pt idx="20841">
                  <c:v>43365.614583333401</c:v>
                </c:pt>
                <c:pt idx="20842">
                  <c:v>43365.635416666599</c:v>
                </c:pt>
                <c:pt idx="20843">
                  <c:v>43365.65625</c:v>
                </c:pt>
                <c:pt idx="20844">
                  <c:v>43365.677083333401</c:v>
                </c:pt>
                <c:pt idx="20845">
                  <c:v>43365.697916666599</c:v>
                </c:pt>
                <c:pt idx="20846">
                  <c:v>43365.71875</c:v>
                </c:pt>
                <c:pt idx="20847">
                  <c:v>43365.739583333401</c:v>
                </c:pt>
                <c:pt idx="20848">
                  <c:v>43365.760416666599</c:v>
                </c:pt>
                <c:pt idx="20849">
                  <c:v>43365.78125</c:v>
                </c:pt>
                <c:pt idx="20850">
                  <c:v>43365.802083333401</c:v>
                </c:pt>
                <c:pt idx="20851">
                  <c:v>43365.822916666599</c:v>
                </c:pt>
                <c:pt idx="20852">
                  <c:v>43365.84375</c:v>
                </c:pt>
                <c:pt idx="20853">
                  <c:v>43365.864583333401</c:v>
                </c:pt>
                <c:pt idx="20854">
                  <c:v>43365.885416666599</c:v>
                </c:pt>
                <c:pt idx="20855">
                  <c:v>43365.90625</c:v>
                </c:pt>
                <c:pt idx="20856">
                  <c:v>43365.927083333401</c:v>
                </c:pt>
                <c:pt idx="20857">
                  <c:v>43365.947916666599</c:v>
                </c:pt>
                <c:pt idx="20858">
                  <c:v>43365.96875</c:v>
                </c:pt>
                <c:pt idx="20859">
                  <c:v>43365.989583333401</c:v>
                </c:pt>
                <c:pt idx="20860">
                  <c:v>43366.010416666599</c:v>
                </c:pt>
                <c:pt idx="20861">
                  <c:v>43366.03125</c:v>
                </c:pt>
                <c:pt idx="20862">
                  <c:v>43366.052083333401</c:v>
                </c:pt>
                <c:pt idx="20863">
                  <c:v>43366.072916666599</c:v>
                </c:pt>
                <c:pt idx="20864">
                  <c:v>43366.09375</c:v>
                </c:pt>
                <c:pt idx="20865">
                  <c:v>43366.114583333401</c:v>
                </c:pt>
                <c:pt idx="20866">
                  <c:v>43366.135416666599</c:v>
                </c:pt>
                <c:pt idx="20867">
                  <c:v>43366.15625</c:v>
                </c:pt>
                <c:pt idx="20868">
                  <c:v>43366.177083333401</c:v>
                </c:pt>
                <c:pt idx="20869">
                  <c:v>43366.197916666599</c:v>
                </c:pt>
                <c:pt idx="20870">
                  <c:v>43366.21875</c:v>
                </c:pt>
                <c:pt idx="20871">
                  <c:v>43366.239583333401</c:v>
                </c:pt>
                <c:pt idx="20872">
                  <c:v>43366.260416666599</c:v>
                </c:pt>
                <c:pt idx="20873">
                  <c:v>43366.28125</c:v>
                </c:pt>
                <c:pt idx="20874">
                  <c:v>43366.302083333401</c:v>
                </c:pt>
                <c:pt idx="20875">
                  <c:v>43366.322916666599</c:v>
                </c:pt>
                <c:pt idx="20876">
                  <c:v>43366.34375</c:v>
                </c:pt>
                <c:pt idx="20877">
                  <c:v>43366.364583333401</c:v>
                </c:pt>
                <c:pt idx="20878">
                  <c:v>43366.385416666599</c:v>
                </c:pt>
                <c:pt idx="20879">
                  <c:v>43366.40625</c:v>
                </c:pt>
                <c:pt idx="20880">
                  <c:v>43366.427083333401</c:v>
                </c:pt>
                <c:pt idx="20881">
                  <c:v>43366.447916666599</c:v>
                </c:pt>
                <c:pt idx="20882">
                  <c:v>43366.46875</c:v>
                </c:pt>
                <c:pt idx="20883">
                  <c:v>43366.489583333401</c:v>
                </c:pt>
                <c:pt idx="20884">
                  <c:v>43366.510416666599</c:v>
                </c:pt>
                <c:pt idx="20885">
                  <c:v>43366.53125</c:v>
                </c:pt>
                <c:pt idx="20886">
                  <c:v>43366.552083333401</c:v>
                </c:pt>
                <c:pt idx="20887">
                  <c:v>43366.572916666599</c:v>
                </c:pt>
                <c:pt idx="20888">
                  <c:v>43366.59375</c:v>
                </c:pt>
                <c:pt idx="20889">
                  <c:v>43366.614583333401</c:v>
                </c:pt>
                <c:pt idx="20890">
                  <c:v>43366.635416666599</c:v>
                </c:pt>
                <c:pt idx="20891">
                  <c:v>43366.65625</c:v>
                </c:pt>
                <c:pt idx="20892">
                  <c:v>43366.677083333401</c:v>
                </c:pt>
                <c:pt idx="20893">
                  <c:v>43366.697916666599</c:v>
                </c:pt>
                <c:pt idx="20894">
                  <c:v>43366.71875</c:v>
                </c:pt>
                <c:pt idx="20895">
                  <c:v>43366.739583333401</c:v>
                </c:pt>
                <c:pt idx="20896">
                  <c:v>43366.760416666599</c:v>
                </c:pt>
                <c:pt idx="20897">
                  <c:v>43366.78125</c:v>
                </c:pt>
                <c:pt idx="20898">
                  <c:v>43366.802083333401</c:v>
                </c:pt>
                <c:pt idx="20899">
                  <c:v>43366.822916666599</c:v>
                </c:pt>
                <c:pt idx="20900">
                  <c:v>43366.84375</c:v>
                </c:pt>
                <c:pt idx="20901">
                  <c:v>43366.864583333401</c:v>
                </c:pt>
                <c:pt idx="20902">
                  <c:v>43366.885416666599</c:v>
                </c:pt>
                <c:pt idx="20903">
                  <c:v>43366.90625</c:v>
                </c:pt>
                <c:pt idx="20904">
                  <c:v>43366.927083333401</c:v>
                </c:pt>
                <c:pt idx="20905">
                  <c:v>43366.947916666599</c:v>
                </c:pt>
                <c:pt idx="20906">
                  <c:v>43366.96875</c:v>
                </c:pt>
                <c:pt idx="20907">
                  <c:v>43366.989583333401</c:v>
                </c:pt>
                <c:pt idx="20908">
                  <c:v>43367.010416666599</c:v>
                </c:pt>
                <c:pt idx="20909">
                  <c:v>43367.03125</c:v>
                </c:pt>
                <c:pt idx="20910">
                  <c:v>43367.052083333401</c:v>
                </c:pt>
                <c:pt idx="20911">
                  <c:v>43367.072916666599</c:v>
                </c:pt>
                <c:pt idx="20912">
                  <c:v>43367.09375</c:v>
                </c:pt>
                <c:pt idx="20913">
                  <c:v>43367.114583333401</c:v>
                </c:pt>
                <c:pt idx="20914">
                  <c:v>43367.135416666599</c:v>
                </c:pt>
                <c:pt idx="20915">
                  <c:v>43367.15625</c:v>
                </c:pt>
                <c:pt idx="20916">
                  <c:v>43367.177083333401</c:v>
                </c:pt>
                <c:pt idx="20917">
                  <c:v>43367.197916666599</c:v>
                </c:pt>
                <c:pt idx="20918">
                  <c:v>43367.21875</c:v>
                </c:pt>
                <c:pt idx="20919">
                  <c:v>43367.239583333401</c:v>
                </c:pt>
                <c:pt idx="20920">
                  <c:v>43367.260416666599</c:v>
                </c:pt>
                <c:pt idx="20921">
                  <c:v>43367.28125</c:v>
                </c:pt>
                <c:pt idx="20922">
                  <c:v>43367.302083333401</c:v>
                </c:pt>
                <c:pt idx="20923">
                  <c:v>43367.322916666599</c:v>
                </c:pt>
                <c:pt idx="20924">
                  <c:v>43367.34375</c:v>
                </c:pt>
                <c:pt idx="20925">
                  <c:v>43367.364583333401</c:v>
                </c:pt>
                <c:pt idx="20926">
                  <c:v>43367.385416666599</c:v>
                </c:pt>
                <c:pt idx="20927">
                  <c:v>43367.40625</c:v>
                </c:pt>
                <c:pt idx="20928">
                  <c:v>43367.427083333401</c:v>
                </c:pt>
                <c:pt idx="20929">
                  <c:v>43367.447916666599</c:v>
                </c:pt>
                <c:pt idx="20930">
                  <c:v>43367.46875</c:v>
                </c:pt>
                <c:pt idx="20931">
                  <c:v>43367.489583333401</c:v>
                </c:pt>
                <c:pt idx="20932">
                  <c:v>43367.510416666599</c:v>
                </c:pt>
                <c:pt idx="20933">
                  <c:v>43367.53125</c:v>
                </c:pt>
                <c:pt idx="20934">
                  <c:v>43367.552083333401</c:v>
                </c:pt>
                <c:pt idx="20935">
                  <c:v>43367.572916666599</c:v>
                </c:pt>
                <c:pt idx="20936">
                  <c:v>43367.59375</c:v>
                </c:pt>
                <c:pt idx="20937">
                  <c:v>43367.614583333401</c:v>
                </c:pt>
                <c:pt idx="20938">
                  <c:v>43367.635416666599</c:v>
                </c:pt>
                <c:pt idx="20939">
                  <c:v>43367.65625</c:v>
                </c:pt>
                <c:pt idx="20940">
                  <c:v>43367.677083333401</c:v>
                </c:pt>
                <c:pt idx="20941">
                  <c:v>43367.697916666599</c:v>
                </c:pt>
                <c:pt idx="20942">
                  <c:v>43367.71875</c:v>
                </c:pt>
                <c:pt idx="20943">
                  <c:v>43367.739583333401</c:v>
                </c:pt>
                <c:pt idx="20944">
                  <c:v>43367.760416666599</c:v>
                </c:pt>
                <c:pt idx="20945">
                  <c:v>43367.78125</c:v>
                </c:pt>
                <c:pt idx="20946">
                  <c:v>43367.802083333401</c:v>
                </c:pt>
                <c:pt idx="20947">
                  <c:v>43367.822916666599</c:v>
                </c:pt>
                <c:pt idx="20948">
                  <c:v>43367.84375</c:v>
                </c:pt>
                <c:pt idx="20949">
                  <c:v>43367.864583333401</c:v>
                </c:pt>
                <c:pt idx="20950">
                  <c:v>43367.885416666599</c:v>
                </c:pt>
                <c:pt idx="20951">
                  <c:v>43367.90625</c:v>
                </c:pt>
                <c:pt idx="20952">
                  <c:v>43367.927083333401</c:v>
                </c:pt>
                <c:pt idx="20953">
                  <c:v>43367.947916666599</c:v>
                </c:pt>
                <c:pt idx="20954">
                  <c:v>43367.96875</c:v>
                </c:pt>
                <c:pt idx="20955">
                  <c:v>43367.989583333401</c:v>
                </c:pt>
                <c:pt idx="20956">
                  <c:v>43368.010416666599</c:v>
                </c:pt>
                <c:pt idx="20957">
                  <c:v>43368.03125</c:v>
                </c:pt>
                <c:pt idx="20958">
                  <c:v>43368.052083333401</c:v>
                </c:pt>
                <c:pt idx="20959">
                  <c:v>43368.072916666599</c:v>
                </c:pt>
                <c:pt idx="20960">
                  <c:v>43368.09375</c:v>
                </c:pt>
                <c:pt idx="20961">
                  <c:v>43368.114583333401</c:v>
                </c:pt>
                <c:pt idx="20962">
                  <c:v>43368.135416666599</c:v>
                </c:pt>
                <c:pt idx="20963">
                  <c:v>43368.15625</c:v>
                </c:pt>
                <c:pt idx="20964">
                  <c:v>43368.177083333401</c:v>
                </c:pt>
                <c:pt idx="20965">
                  <c:v>43368.197916666599</c:v>
                </c:pt>
                <c:pt idx="20966">
                  <c:v>43368.21875</c:v>
                </c:pt>
                <c:pt idx="20967">
                  <c:v>43368.239583333401</c:v>
                </c:pt>
                <c:pt idx="20968">
                  <c:v>43368.260416666599</c:v>
                </c:pt>
                <c:pt idx="20969">
                  <c:v>43368.28125</c:v>
                </c:pt>
                <c:pt idx="20970">
                  <c:v>43368.302083333401</c:v>
                </c:pt>
                <c:pt idx="20971">
                  <c:v>43368.322916666599</c:v>
                </c:pt>
                <c:pt idx="20972">
                  <c:v>43368.34375</c:v>
                </c:pt>
                <c:pt idx="20973">
                  <c:v>43368.364583333401</c:v>
                </c:pt>
                <c:pt idx="20974">
                  <c:v>43368.385416666599</c:v>
                </c:pt>
                <c:pt idx="20975">
                  <c:v>43368.40625</c:v>
                </c:pt>
                <c:pt idx="20976">
                  <c:v>43368.427083333401</c:v>
                </c:pt>
                <c:pt idx="20977">
                  <c:v>43368.447916666599</c:v>
                </c:pt>
                <c:pt idx="20978">
                  <c:v>43368.46875</c:v>
                </c:pt>
                <c:pt idx="20979">
                  <c:v>43368.489583333401</c:v>
                </c:pt>
                <c:pt idx="20980">
                  <c:v>43368.510416666599</c:v>
                </c:pt>
                <c:pt idx="20981">
                  <c:v>43368.53125</c:v>
                </c:pt>
                <c:pt idx="20982">
                  <c:v>43368.552083333401</c:v>
                </c:pt>
                <c:pt idx="20983">
                  <c:v>43368.572916666599</c:v>
                </c:pt>
                <c:pt idx="20984">
                  <c:v>43368.59375</c:v>
                </c:pt>
                <c:pt idx="20985">
                  <c:v>43368.614583333401</c:v>
                </c:pt>
                <c:pt idx="20986">
                  <c:v>43368.635416666599</c:v>
                </c:pt>
                <c:pt idx="20987">
                  <c:v>43368.65625</c:v>
                </c:pt>
                <c:pt idx="20988">
                  <c:v>43368.677083333401</c:v>
                </c:pt>
                <c:pt idx="20989">
                  <c:v>43368.697916666599</c:v>
                </c:pt>
                <c:pt idx="20990">
                  <c:v>43368.71875</c:v>
                </c:pt>
                <c:pt idx="20991">
                  <c:v>43368.739583333401</c:v>
                </c:pt>
                <c:pt idx="20992">
                  <c:v>43368.760416666599</c:v>
                </c:pt>
                <c:pt idx="20993">
                  <c:v>43368.78125</c:v>
                </c:pt>
                <c:pt idx="20994">
                  <c:v>43368.802083333401</c:v>
                </c:pt>
                <c:pt idx="20995">
                  <c:v>43368.822916666599</c:v>
                </c:pt>
                <c:pt idx="20996">
                  <c:v>43368.84375</c:v>
                </c:pt>
                <c:pt idx="20997">
                  <c:v>43368.864583333401</c:v>
                </c:pt>
                <c:pt idx="20998">
                  <c:v>43368.885416666599</c:v>
                </c:pt>
                <c:pt idx="20999">
                  <c:v>43368.90625</c:v>
                </c:pt>
                <c:pt idx="21000">
                  <c:v>43368.927083333401</c:v>
                </c:pt>
                <c:pt idx="21001">
                  <c:v>43368.947916666599</c:v>
                </c:pt>
                <c:pt idx="21002">
                  <c:v>43368.96875</c:v>
                </c:pt>
                <c:pt idx="21003">
                  <c:v>43368.989583333401</c:v>
                </c:pt>
                <c:pt idx="21004">
                  <c:v>43369.010416666599</c:v>
                </c:pt>
                <c:pt idx="21005">
                  <c:v>43369.03125</c:v>
                </c:pt>
                <c:pt idx="21006">
                  <c:v>43369.052083333401</c:v>
                </c:pt>
                <c:pt idx="21007">
                  <c:v>43369.072916666599</c:v>
                </c:pt>
                <c:pt idx="21008">
                  <c:v>43369.09375</c:v>
                </c:pt>
                <c:pt idx="21009">
                  <c:v>43369.114583333401</c:v>
                </c:pt>
                <c:pt idx="21010">
                  <c:v>43369.135416666599</c:v>
                </c:pt>
                <c:pt idx="21011">
                  <c:v>43369.15625</c:v>
                </c:pt>
                <c:pt idx="21012">
                  <c:v>43369.177083333401</c:v>
                </c:pt>
                <c:pt idx="21013">
                  <c:v>43369.197916666599</c:v>
                </c:pt>
                <c:pt idx="21014">
                  <c:v>43369.21875</c:v>
                </c:pt>
                <c:pt idx="21015">
                  <c:v>43369.239583333401</c:v>
                </c:pt>
                <c:pt idx="21016">
                  <c:v>43369.260416666599</c:v>
                </c:pt>
                <c:pt idx="21017">
                  <c:v>43369.28125</c:v>
                </c:pt>
                <c:pt idx="21018">
                  <c:v>43369.302083333401</c:v>
                </c:pt>
                <c:pt idx="21019">
                  <c:v>43369.322916666599</c:v>
                </c:pt>
                <c:pt idx="21020">
                  <c:v>43369.34375</c:v>
                </c:pt>
                <c:pt idx="21021">
                  <c:v>43369.364583333401</c:v>
                </c:pt>
                <c:pt idx="21022">
                  <c:v>43369.385416666599</c:v>
                </c:pt>
                <c:pt idx="21023">
                  <c:v>43369.40625</c:v>
                </c:pt>
                <c:pt idx="21024">
                  <c:v>43369.427083333401</c:v>
                </c:pt>
                <c:pt idx="21025">
                  <c:v>43369.447916666599</c:v>
                </c:pt>
                <c:pt idx="21026">
                  <c:v>43369.46875</c:v>
                </c:pt>
                <c:pt idx="21027">
                  <c:v>43369.489583333401</c:v>
                </c:pt>
                <c:pt idx="21028">
                  <c:v>43369.510416666599</c:v>
                </c:pt>
                <c:pt idx="21029">
                  <c:v>43369.53125</c:v>
                </c:pt>
                <c:pt idx="21030">
                  <c:v>43369.552083333401</c:v>
                </c:pt>
                <c:pt idx="21031">
                  <c:v>43369.572916666599</c:v>
                </c:pt>
                <c:pt idx="21032">
                  <c:v>43369.59375</c:v>
                </c:pt>
                <c:pt idx="21033">
                  <c:v>43369.614583333401</c:v>
                </c:pt>
                <c:pt idx="21034">
                  <c:v>43369.635416666599</c:v>
                </c:pt>
                <c:pt idx="21035">
                  <c:v>43369.65625</c:v>
                </c:pt>
                <c:pt idx="21036">
                  <c:v>43369.677083333401</c:v>
                </c:pt>
                <c:pt idx="21037">
                  <c:v>43369.697916666599</c:v>
                </c:pt>
                <c:pt idx="21038">
                  <c:v>43369.71875</c:v>
                </c:pt>
                <c:pt idx="21039">
                  <c:v>43369.739583333401</c:v>
                </c:pt>
                <c:pt idx="21040">
                  <c:v>43369.760416666599</c:v>
                </c:pt>
                <c:pt idx="21041">
                  <c:v>43369.78125</c:v>
                </c:pt>
                <c:pt idx="21042">
                  <c:v>43369.802083333401</c:v>
                </c:pt>
                <c:pt idx="21043">
                  <c:v>43369.822916666599</c:v>
                </c:pt>
                <c:pt idx="21044">
                  <c:v>43369.84375</c:v>
                </c:pt>
                <c:pt idx="21045">
                  <c:v>43369.864583333401</c:v>
                </c:pt>
                <c:pt idx="21046">
                  <c:v>43369.885416666599</c:v>
                </c:pt>
                <c:pt idx="21047">
                  <c:v>43369.90625</c:v>
                </c:pt>
                <c:pt idx="21048">
                  <c:v>43369.927083333401</c:v>
                </c:pt>
                <c:pt idx="21049">
                  <c:v>43369.947916666599</c:v>
                </c:pt>
                <c:pt idx="21050">
                  <c:v>43369.96875</c:v>
                </c:pt>
                <c:pt idx="21051">
                  <c:v>43369.989583333401</c:v>
                </c:pt>
                <c:pt idx="21052">
                  <c:v>43370.010416666599</c:v>
                </c:pt>
                <c:pt idx="21053">
                  <c:v>43370.03125</c:v>
                </c:pt>
                <c:pt idx="21054">
                  <c:v>43370.052083333401</c:v>
                </c:pt>
                <c:pt idx="21055">
                  <c:v>43370.072916666599</c:v>
                </c:pt>
                <c:pt idx="21056">
                  <c:v>43370.09375</c:v>
                </c:pt>
                <c:pt idx="21057">
                  <c:v>43370.114583333401</c:v>
                </c:pt>
                <c:pt idx="21058">
                  <c:v>43370.135416666599</c:v>
                </c:pt>
                <c:pt idx="21059">
                  <c:v>43370.15625</c:v>
                </c:pt>
                <c:pt idx="21060">
                  <c:v>43370.177083333401</c:v>
                </c:pt>
                <c:pt idx="21061">
                  <c:v>43370.197916666599</c:v>
                </c:pt>
                <c:pt idx="21062">
                  <c:v>43370.21875</c:v>
                </c:pt>
                <c:pt idx="21063">
                  <c:v>43370.239583333401</c:v>
                </c:pt>
                <c:pt idx="21064">
                  <c:v>43370.260416666599</c:v>
                </c:pt>
                <c:pt idx="21065">
                  <c:v>43370.28125</c:v>
                </c:pt>
                <c:pt idx="21066">
                  <c:v>43370.302083333401</c:v>
                </c:pt>
                <c:pt idx="21067">
                  <c:v>43370.322916666599</c:v>
                </c:pt>
                <c:pt idx="21068">
                  <c:v>43370.34375</c:v>
                </c:pt>
                <c:pt idx="21069">
                  <c:v>43370.364583333401</c:v>
                </c:pt>
                <c:pt idx="21070">
                  <c:v>43370.385416666599</c:v>
                </c:pt>
                <c:pt idx="21071">
                  <c:v>43370.40625</c:v>
                </c:pt>
                <c:pt idx="21072">
                  <c:v>43370.427083333401</c:v>
                </c:pt>
                <c:pt idx="21073">
                  <c:v>43370.447916666599</c:v>
                </c:pt>
                <c:pt idx="21074">
                  <c:v>43370.46875</c:v>
                </c:pt>
                <c:pt idx="21075">
                  <c:v>43370.489583333401</c:v>
                </c:pt>
                <c:pt idx="21076">
                  <c:v>43370.510416666599</c:v>
                </c:pt>
                <c:pt idx="21077">
                  <c:v>43370.53125</c:v>
                </c:pt>
                <c:pt idx="21078">
                  <c:v>43370.552083333401</c:v>
                </c:pt>
                <c:pt idx="21079">
                  <c:v>43370.572916666599</c:v>
                </c:pt>
                <c:pt idx="21080">
                  <c:v>43370.59375</c:v>
                </c:pt>
                <c:pt idx="21081">
                  <c:v>43370.614583333401</c:v>
                </c:pt>
                <c:pt idx="21082">
                  <c:v>43370.635416666599</c:v>
                </c:pt>
                <c:pt idx="21083">
                  <c:v>43370.65625</c:v>
                </c:pt>
                <c:pt idx="21084">
                  <c:v>43370.677083333401</c:v>
                </c:pt>
                <c:pt idx="21085">
                  <c:v>43370.697916666599</c:v>
                </c:pt>
                <c:pt idx="21086">
                  <c:v>43370.71875</c:v>
                </c:pt>
                <c:pt idx="21087">
                  <c:v>43370.739583333401</c:v>
                </c:pt>
                <c:pt idx="21088">
                  <c:v>43370.760416666599</c:v>
                </c:pt>
                <c:pt idx="21089">
                  <c:v>43370.78125</c:v>
                </c:pt>
                <c:pt idx="21090">
                  <c:v>43370.802083333401</c:v>
                </c:pt>
                <c:pt idx="21091">
                  <c:v>43370.822916666599</c:v>
                </c:pt>
                <c:pt idx="21092">
                  <c:v>43370.84375</c:v>
                </c:pt>
                <c:pt idx="21093">
                  <c:v>43370.864583333401</c:v>
                </c:pt>
                <c:pt idx="21094">
                  <c:v>43370.885416666599</c:v>
                </c:pt>
                <c:pt idx="21095">
                  <c:v>43370.90625</c:v>
                </c:pt>
                <c:pt idx="21096">
                  <c:v>43370.927083333401</c:v>
                </c:pt>
                <c:pt idx="21097">
                  <c:v>43370.947916666599</c:v>
                </c:pt>
                <c:pt idx="21098">
                  <c:v>43370.96875</c:v>
                </c:pt>
                <c:pt idx="21099">
                  <c:v>43370.989583333401</c:v>
                </c:pt>
                <c:pt idx="21100">
                  <c:v>43371.010416666599</c:v>
                </c:pt>
                <c:pt idx="21101">
                  <c:v>43371.03125</c:v>
                </c:pt>
                <c:pt idx="21102">
                  <c:v>43371.052083333401</c:v>
                </c:pt>
                <c:pt idx="21103">
                  <c:v>43371.072916666599</c:v>
                </c:pt>
                <c:pt idx="21104">
                  <c:v>43371.09375</c:v>
                </c:pt>
                <c:pt idx="21105">
                  <c:v>43371.114583333401</c:v>
                </c:pt>
                <c:pt idx="21106">
                  <c:v>43371.135416666599</c:v>
                </c:pt>
                <c:pt idx="21107">
                  <c:v>43371.15625</c:v>
                </c:pt>
                <c:pt idx="21108">
                  <c:v>43371.177083333401</c:v>
                </c:pt>
                <c:pt idx="21109">
                  <c:v>43371.197916666599</c:v>
                </c:pt>
                <c:pt idx="21110">
                  <c:v>43371.21875</c:v>
                </c:pt>
                <c:pt idx="21111">
                  <c:v>43371.239583333401</c:v>
                </c:pt>
                <c:pt idx="21112">
                  <c:v>43371.260416666599</c:v>
                </c:pt>
                <c:pt idx="21113">
                  <c:v>43371.28125</c:v>
                </c:pt>
                <c:pt idx="21114">
                  <c:v>43371.302083333401</c:v>
                </c:pt>
                <c:pt idx="21115">
                  <c:v>43371.322916666599</c:v>
                </c:pt>
                <c:pt idx="21116">
                  <c:v>43371.34375</c:v>
                </c:pt>
                <c:pt idx="21117">
                  <c:v>43371.364583333401</c:v>
                </c:pt>
                <c:pt idx="21118">
                  <c:v>43371.385416666599</c:v>
                </c:pt>
                <c:pt idx="21119">
                  <c:v>43371.40625</c:v>
                </c:pt>
                <c:pt idx="21120">
                  <c:v>43371.427083333401</c:v>
                </c:pt>
                <c:pt idx="21121">
                  <c:v>43371.447916666599</c:v>
                </c:pt>
                <c:pt idx="21122">
                  <c:v>43371.46875</c:v>
                </c:pt>
                <c:pt idx="21123">
                  <c:v>43371.489583333401</c:v>
                </c:pt>
                <c:pt idx="21124">
                  <c:v>43371.510416666599</c:v>
                </c:pt>
                <c:pt idx="21125">
                  <c:v>43371.53125</c:v>
                </c:pt>
                <c:pt idx="21126">
                  <c:v>43371.552083333401</c:v>
                </c:pt>
                <c:pt idx="21127">
                  <c:v>43371.572916666599</c:v>
                </c:pt>
                <c:pt idx="21128">
                  <c:v>43371.59375</c:v>
                </c:pt>
                <c:pt idx="21129">
                  <c:v>43371.614583333401</c:v>
                </c:pt>
                <c:pt idx="21130">
                  <c:v>43371.635416666599</c:v>
                </c:pt>
                <c:pt idx="21131">
                  <c:v>43371.65625</c:v>
                </c:pt>
                <c:pt idx="21132">
                  <c:v>43371.677083333401</c:v>
                </c:pt>
                <c:pt idx="21133">
                  <c:v>43371.697916666599</c:v>
                </c:pt>
                <c:pt idx="21134">
                  <c:v>43371.71875</c:v>
                </c:pt>
                <c:pt idx="21135">
                  <c:v>43371.739583333401</c:v>
                </c:pt>
                <c:pt idx="21136">
                  <c:v>43371.760416666599</c:v>
                </c:pt>
                <c:pt idx="21137">
                  <c:v>43371.78125</c:v>
                </c:pt>
                <c:pt idx="21138">
                  <c:v>43371.802083333401</c:v>
                </c:pt>
                <c:pt idx="21139">
                  <c:v>43371.822916666599</c:v>
                </c:pt>
                <c:pt idx="21140">
                  <c:v>43371.84375</c:v>
                </c:pt>
                <c:pt idx="21141">
                  <c:v>43371.864583333401</c:v>
                </c:pt>
                <c:pt idx="21142">
                  <c:v>43371.885416666599</c:v>
                </c:pt>
                <c:pt idx="21143">
                  <c:v>43371.90625</c:v>
                </c:pt>
                <c:pt idx="21144">
                  <c:v>43371.927083333401</c:v>
                </c:pt>
                <c:pt idx="21145">
                  <c:v>43371.947916666599</c:v>
                </c:pt>
                <c:pt idx="21146">
                  <c:v>43371.96875</c:v>
                </c:pt>
                <c:pt idx="21147">
                  <c:v>43371.989583333401</c:v>
                </c:pt>
                <c:pt idx="21148">
                  <c:v>43372.010416666599</c:v>
                </c:pt>
                <c:pt idx="21149">
                  <c:v>43372.03125</c:v>
                </c:pt>
                <c:pt idx="21150">
                  <c:v>43372.052083333401</c:v>
                </c:pt>
                <c:pt idx="21151">
                  <c:v>43372.072916666599</c:v>
                </c:pt>
                <c:pt idx="21152">
                  <c:v>43372.09375</c:v>
                </c:pt>
                <c:pt idx="21153">
                  <c:v>43372.114583333401</c:v>
                </c:pt>
                <c:pt idx="21154">
                  <c:v>43372.135416666599</c:v>
                </c:pt>
                <c:pt idx="21155">
                  <c:v>43372.15625</c:v>
                </c:pt>
                <c:pt idx="21156">
                  <c:v>43372.177083333401</c:v>
                </c:pt>
                <c:pt idx="21157">
                  <c:v>43372.197916666599</c:v>
                </c:pt>
                <c:pt idx="21158">
                  <c:v>43372.21875</c:v>
                </c:pt>
                <c:pt idx="21159">
                  <c:v>43372.239583333401</c:v>
                </c:pt>
                <c:pt idx="21160">
                  <c:v>43372.260416666599</c:v>
                </c:pt>
                <c:pt idx="21161">
                  <c:v>43372.28125</c:v>
                </c:pt>
                <c:pt idx="21162">
                  <c:v>43372.302083333401</c:v>
                </c:pt>
                <c:pt idx="21163">
                  <c:v>43372.322916666599</c:v>
                </c:pt>
                <c:pt idx="21164">
                  <c:v>43372.34375</c:v>
                </c:pt>
                <c:pt idx="21165">
                  <c:v>43372.364583333401</c:v>
                </c:pt>
                <c:pt idx="21166">
                  <c:v>43372.385416666599</c:v>
                </c:pt>
                <c:pt idx="21167">
                  <c:v>43372.40625</c:v>
                </c:pt>
                <c:pt idx="21168">
                  <c:v>43372.427083333401</c:v>
                </c:pt>
                <c:pt idx="21169">
                  <c:v>43372.447916666599</c:v>
                </c:pt>
                <c:pt idx="21170">
                  <c:v>43372.46875</c:v>
                </c:pt>
                <c:pt idx="21171">
                  <c:v>43372.489583333401</c:v>
                </c:pt>
                <c:pt idx="21172">
                  <c:v>43372.510416666599</c:v>
                </c:pt>
                <c:pt idx="21173">
                  <c:v>43372.53125</c:v>
                </c:pt>
                <c:pt idx="21174">
                  <c:v>43372.552083333401</c:v>
                </c:pt>
                <c:pt idx="21175">
                  <c:v>43372.572916666599</c:v>
                </c:pt>
                <c:pt idx="21176">
                  <c:v>43372.59375</c:v>
                </c:pt>
                <c:pt idx="21177">
                  <c:v>43372.614583333401</c:v>
                </c:pt>
                <c:pt idx="21178">
                  <c:v>43372.635416666599</c:v>
                </c:pt>
                <c:pt idx="21179">
                  <c:v>43372.65625</c:v>
                </c:pt>
                <c:pt idx="21180">
                  <c:v>43372.677083333401</c:v>
                </c:pt>
                <c:pt idx="21181">
                  <c:v>43372.697916666599</c:v>
                </c:pt>
                <c:pt idx="21182">
                  <c:v>43372.71875</c:v>
                </c:pt>
                <c:pt idx="21183">
                  <c:v>43372.739583333401</c:v>
                </c:pt>
                <c:pt idx="21184">
                  <c:v>43372.760416666599</c:v>
                </c:pt>
                <c:pt idx="21185">
                  <c:v>43372.78125</c:v>
                </c:pt>
                <c:pt idx="21186">
                  <c:v>43372.802083333401</c:v>
                </c:pt>
                <c:pt idx="21187">
                  <c:v>43372.822916666599</c:v>
                </c:pt>
                <c:pt idx="21188">
                  <c:v>43372.84375</c:v>
                </c:pt>
                <c:pt idx="21189">
                  <c:v>43372.864583333401</c:v>
                </c:pt>
                <c:pt idx="21190">
                  <c:v>43372.885416666599</c:v>
                </c:pt>
                <c:pt idx="21191">
                  <c:v>43372.90625</c:v>
                </c:pt>
                <c:pt idx="21192">
                  <c:v>43372.927083333401</c:v>
                </c:pt>
                <c:pt idx="21193">
                  <c:v>43372.947916666599</c:v>
                </c:pt>
                <c:pt idx="21194">
                  <c:v>43372.96875</c:v>
                </c:pt>
                <c:pt idx="21195">
                  <c:v>43372.989583333401</c:v>
                </c:pt>
                <c:pt idx="21196">
                  <c:v>43373.010416666599</c:v>
                </c:pt>
                <c:pt idx="21197">
                  <c:v>43373.03125</c:v>
                </c:pt>
                <c:pt idx="21198">
                  <c:v>43373.052083333401</c:v>
                </c:pt>
                <c:pt idx="21199">
                  <c:v>43373.072916666599</c:v>
                </c:pt>
                <c:pt idx="21200">
                  <c:v>43373.09375</c:v>
                </c:pt>
                <c:pt idx="21201">
                  <c:v>43373.114583333401</c:v>
                </c:pt>
                <c:pt idx="21202">
                  <c:v>43373.135416666599</c:v>
                </c:pt>
                <c:pt idx="21203">
                  <c:v>43373.15625</c:v>
                </c:pt>
                <c:pt idx="21204">
                  <c:v>43373.177083333401</c:v>
                </c:pt>
                <c:pt idx="21205">
                  <c:v>43373.197916666599</c:v>
                </c:pt>
                <c:pt idx="21206">
                  <c:v>43373.21875</c:v>
                </c:pt>
                <c:pt idx="21207">
                  <c:v>43373.239583333401</c:v>
                </c:pt>
                <c:pt idx="21208">
                  <c:v>43373.260416666599</c:v>
                </c:pt>
                <c:pt idx="21209">
                  <c:v>43373.28125</c:v>
                </c:pt>
                <c:pt idx="21210">
                  <c:v>43373.302083333401</c:v>
                </c:pt>
                <c:pt idx="21211">
                  <c:v>43373.322916666599</c:v>
                </c:pt>
                <c:pt idx="21212">
                  <c:v>43373.34375</c:v>
                </c:pt>
                <c:pt idx="21213">
                  <c:v>43373.364583333401</c:v>
                </c:pt>
                <c:pt idx="21214">
                  <c:v>43373.385416666599</c:v>
                </c:pt>
                <c:pt idx="21215">
                  <c:v>43373.40625</c:v>
                </c:pt>
                <c:pt idx="21216">
                  <c:v>43373.427083333401</c:v>
                </c:pt>
                <c:pt idx="21217">
                  <c:v>43373.447916666599</c:v>
                </c:pt>
                <c:pt idx="21218">
                  <c:v>43373.46875</c:v>
                </c:pt>
                <c:pt idx="21219">
                  <c:v>43373.489583333401</c:v>
                </c:pt>
                <c:pt idx="21220">
                  <c:v>43373.510416666599</c:v>
                </c:pt>
                <c:pt idx="21221">
                  <c:v>43373.53125</c:v>
                </c:pt>
                <c:pt idx="21222">
                  <c:v>43373.552083333401</c:v>
                </c:pt>
                <c:pt idx="21223">
                  <c:v>43373.572916666599</c:v>
                </c:pt>
                <c:pt idx="21224">
                  <c:v>43373.59375</c:v>
                </c:pt>
                <c:pt idx="21225">
                  <c:v>43373.614583333401</c:v>
                </c:pt>
                <c:pt idx="21226">
                  <c:v>43373.635416666599</c:v>
                </c:pt>
                <c:pt idx="21227">
                  <c:v>43373.65625</c:v>
                </c:pt>
                <c:pt idx="21228">
                  <c:v>43373.677083333401</c:v>
                </c:pt>
                <c:pt idx="21229">
                  <c:v>43373.697916666599</c:v>
                </c:pt>
                <c:pt idx="21230">
                  <c:v>43373.71875</c:v>
                </c:pt>
                <c:pt idx="21231">
                  <c:v>43373.739583333401</c:v>
                </c:pt>
                <c:pt idx="21232">
                  <c:v>43373.760416666599</c:v>
                </c:pt>
                <c:pt idx="21233">
                  <c:v>43373.78125</c:v>
                </c:pt>
                <c:pt idx="21234">
                  <c:v>43373.802083333401</c:v>
                </c:pt>
                <c:pt idx="21235">
                  <c:v>43373.822916666599</c:v>
                </c:pt>
                <c:pt idx="21236">
                  <c:v>43373.84375</c:v>
                </c:pt>
                <c:pt idx="21237">
                  <c:v>43373.864583333401</c:v>
                </c:pt>
                <c:pt idx="21238">
                  <c:v>43373.885416666599</c:v>
                </c:pt>
                <c:pt idx="21239">
                  <c:v>43373.90625</c:v>
                </c:pt>
                <c:pt idx="21240">
                  <c:v>43373.927083333401</c:v>
                </c:pt>
                <c:pt idx="21241">
                  <c:v>43373.947916666599</c:v>
                </c:pt>
                <c:pt idx="21242">
                  <c:v>43373.96875</c:v>
                </c:pt>
                <c:pt idx="21243">
                  <c:v>43373.989583333401</c:v>
                </c:pt>
                <c:pt idx="21244">
                  <c:v>43374.010416666599</c:v>
                </c:pt>
                <c:pt idx="21245">
                  <c:v>43374.03125</c:v>
                </c:pt>
                <c:pt idx="21246">
                  <c:v>43374.052083333401</c:v>
                </c:pt>
                <c:pt idx="21247">
                  <c:v>43374.072916666599</c:v>
                </c:pt>
                <c:pt idx="21248">
                  <c:v>43374.09375</c:v>
                </c:pt>
                <c:pt idx="21249">
                  <c:v>43374.114583333401</c:v>
                </c:pt>
                <c:pt idx="21250">
                  <c:v>43374.135416666599</c:v>
                </c:pt>
                <c:pt idx="21251">
                  <c:v>43374.15625</c:v>
                </c:pt>
                <c:pt idx="21252">
                  <c:v>43374.177083333401</c:v>
                </c:pt>
                <c:pt idx="21253">
                  <c:v>43374.197916666599</c:v>
                </c:pt>
                <c:pt idx="21254">
                  <c:v>43374.21875</c:v>
                </c:pt>
                <c:pt idx="21255">
                  <c:v>43374.239583333401</c:v>
                </c:pt>
                <c:pt idx="21256">
                  <c:v>43374.260416666599</c:v>
                </c:pt>
                <c:pt idx="21257">
                  <c:v>43374.28125</c:v>
                </c:pt>
                <c:pt idx="21258">
                  <c:v>43374.302083333401</c:v>
                </c:pt>
                <c:pt idx="21259">
                  <c:v>43374.322916666599</c:v>
                </c:pt>
                <c:pt idx="21260">
                  <c:v>43374.34375</c:v>
                </c:pt>
                <c:pt idx="21261">
                  <c:v>43374.364583333401</c:v>
                </c:pt>
                <c:pt idx="21262">
                  <c:v>43374.385416666599</c:v>
                </c:pt>
                <c:pt idx="21263">
                  <c:v>43374.40625</c:v>
                </c:pt>
                <c:pt idx="21264">
                  <c:v>43374.427083333401</c:v>
                </c:pt>
                <c:pt idx="21265">
                  <c:v>43374.447916666599</c:v>
                </c:pt>
                <c:pt idx="21266">
                  <c:v>43374.46875</c:v>
                </c:pt>
                <c:pt idx="21267">
                  <c:v>43374.489583333401</c:v>
                </c:pt>
                <c:pt idx="21268">
                  <c:v>43374.510416666599</c:v>
                </c:pt>
                <c:pt idx="21269">
                  <c:v>43374.53125</c:v>
                </c:pt>
                <c:pt idx="21270">
                  <c:v>43374.552083333401</c:v>
                </c:pt>
                <c:pt idx="21271">
                  <c:v>43374.572916666599</c:v>
                </c:pt>
                <c:pt idx="21272">
                  <c:v>43374.59375</c:v>
                </c:pt>
                <c:pt idx="21273">
                  <c:v>43374.614583333401</c:v>
                </c:pt>
                <c:pt idx="21274">
                  <c:v>43374.635416666599</c:v>
                </c:pt>
                <c:pt idx="21275">
                  <c:v>43374.65625</c:v>
                </c:pt>
                <c:pt idx="21276">
                  <c:v>43374.677083333401</c:v>
                </c:pt>
                <c:pt idx="21277">
                  <c:v>43374.697916666599</c:v>
                </c:pt>
                <c:pt idx="21278">
                  <c:v>43374.71875</c:v>
                </c:pt>
                <c:pt idx="21279">
                  <c:v>43374.739583333401</c:v>
                </c:pt>
                <c:pt idx="21280">
                  <c:v>43374.760416666599</c:v>
                </c:pt>
                <c:pt idx="21281">
                  <c:v>43374.78125</c:v>
                </c:pt>
                <c:pt idx="21282">
                  <c:v>43374.802083333401</c:v>
                </c:pt>
                <c:pt idx="21283">
                  <c:v>43374.822916666599</c:v>
                </c:pt>
                <c:pt idx="21284">
                  <c:v>43374.84375</c:v>
                </c:pt>
                <c:pt idx="21285">
                  <c:v>43374.864583333401</c:v>
                </c:pt>
                <c:pt idx="21286">
                  <c:v>43374.885416666599</c:v>
                </c:pt>
                <c:pt idx="21287">
                  <c:v>43374.90625</c:v>
                </c:pt>
                <c:pt idx="21288">
                  <c:v>43374.927083333401</c:v>
                </c:pt>
                <c:pt idx="21289">
                  <c:v>43374.947916666599</c:v>
                </c:pt>
                <c:pt idx="21290">
                  <c:v>43374.96875</c:v>
                </c:pt>
                <c:pt idx="21291">
                  <c:v>43374.989583333401</c:v>
                </c:pt>
                <c:pt idx="21292">
                  <c:v>43375.010416666599</c:v>
                </c:pt>
                <c:pt idx="21293">
                  <c:v>43375.03125</c:v>
                </c:pt>
                <c:pt idx="21294">
                  <c:v>43375.052083333401</c:v>
                </c:pt>
                <c:pt idx="21295">
                  <c:v>43375.072916666599</c:v>
                </c:pt>
                <c:pt idx="21296">
                  <c:v>43375.09375</c:v>
                </c:pt>
                <c:pt idx="21297">
                  <c:v>43375.114583333401</c:v>
                </c:pt>
                <c:pt idx="21298">
                  <c:v>43375.135416666599</c:v>
                </c:pt>
                <c:pt idx="21299">
                  <c:v>43375.15625</c:v>
                </c:pt>
                <c:pt idx="21300">
                  <c:v>43375.177083333401</c:v>
                </c:pt>
                <c:pt idx="21301">
                  <c:v>43375.197916666599</c:v>
                </c:pt>
                <c:pt idx="21302">
                  <c:v>43375.21875</c:v>
                </c:pt>
                <c:pt idx="21303">
                  <c:v>43375.239583333401</c:v>
                </c:pt>
                <c:pt idx="21304">
                  <c:v>43375.260416666599</c:v>
                </c:pt>
                <c:pt idx="21305">
                  <c:v>43375.28125</c:v>
                </c:pt>
                <c:pt idx="21306">
                  <c:v>43375.302083333401</c:v>
                </c:pt>
                <c:pt idx="21307">
                  <c:v>43375.322916666599</c:v>
                </c:pt>
                <c:pt idx="21308">
                  <c:v>43375.34375</c:v>
                </c:pt>
                <c:pt idx="21309">
                  <c:v>43375.364583333401</c:v>
                </c:pt>
                <c:pt idx="21310">
                  <c:v>43375.385416666599</c:v>
                </c:pt>
                <c:pt idx="21311">
                  <c:v>43375.40625</c:v>
                </c:pt>
                <c:pt idx="21312">
                  <c:v>43375.427083333401</c:v>
                </c:pt>
                <c:pt idx="21313">
                  <c:v>43375.447916666599</c:v>
                </c:pt>
                <c:pt idx="21314">
                  <c:v>43375.46875</c:v>
                </c:pt>
                <c:pt idx="21315">
                  <c:v>43375.489583333401</c:v>
                </c:pt>
                <c:pt idx="21316">
                  <c:v>43375.510416666599</c:v>
                </c:pt>
                <c:pt idx="21317">
                  <c:v>43375.53125</c:v>
                </c:pt>
                <c:pt idx="21318">
                  <c:v>43375.552083333401</c:v>
                </c:pt>
                <c:pt idx="21319">
                  <c:v>43375.572916666599</c:v>
                </c:pt>
                <c:pt idx="21320">
                  <c:v>43375.59375</c:v>
                </c:pt>
                <c:pt idx="21321">
                  <c:v>43375.614583333401</c:v>
                </c:pt>
                <c:pt idx="21322">
                  <c:v>43375.635416666599</c:v>
                </c:pt>
                <c:pt idx="21323">
                  <c:v>43375.65625</c:v>
                </c:pt>
                <c:pt idx="21324">
                  <c:v>43375.677083333401</c:v>
                </c:pt>
                <c:pt idx="21325">
                  <c:v>43375.697916666599</c:v>
                </c:pt>
                <c:pt idx="21326">
                  <c:v>43375.71875</c:v>
                </c:pt>
                <c:pt idx="21327">
                  <c:v>43375.739583333401</c:v>
                </c:pt>
                <c:pt idx="21328">
                  <c:v>43375.760416666599</c:v>
                </c:pt>
                <c:pt idx="21329">
                  <c:v>43375.78125</c:v>
                </c:pt>
                <c:pt idx="21330">
                  <c:v>43375.802083333401</c:v>
                </c:pt>
                <c:pt idx="21331">
                  <c:v>43375.822916666599</c:v>
                </c:pt>
                <c:pt idx="21332">
                  <c:v>43375.84375</c:v>
                </c:pt>
                <c:pt idx="21333">
                  <c:v>43375.864583333401</c:v>
                </c:pt>
                <c:pt idx="21334">
                  <c:v>43375.885416666599</c:v>
                </c:pt>
                <c:pt idx="21335">
                  <c:v>43375.90625</c:v>
                </c:pt>
                <c:pt idx="21336">
                  <c:v>43375.927083333401</c:v>
                </c:pt>
                <c:pt idx="21337">
                  <c:v>43375.947916666599</c:v>
                </c:pt>
                <c:pt idx="21338">
                  <c:v>43375.96875</c:v>
                </c:pt>
                <c:pt idx="21339">
                  <c:v>43375.989583333401</c:v>
                </c:pt>
                <c:pt idx="21340">
                  <c:v>43376.010416666599</c:v>
                </c:pt>
                <c:pt idx="21341">
                  <c:v>43376.03125</c:v>
                </c:pt>
                <c:pt idx="21342">
                  <c:v>43376.052083333401</c:v>
                </c:pt>
                <c:pt idx="21343">
                  <c:v>43376.072916666599</c:v>
                </c:pt>
                <c:pt idx="21344">
                  <c:v>43376.09375</c:v>
                </c:pt>
                <c:pt idx="21345">
                  <c:v>43376.114583333401</c:v>
                </c:pt>
                <c:pt idx="21346">
                  <c:v>43376.135416666599</c:v>
                </c:pt>
                <c:pt idx="21347">
                  <c:v>43376.15625</c:v>
                </c:pt>
                <c:pt idx="21348">
                  <c:v>43376.177083333401</c:v>
                </c:pt>
                <c:pt idx="21349">
                  <c:v>43376.197916666599</c:v>
                </c:pt>
                <c:pt idx="21350">
                  <c:v>43376.21875</c:v>
                </c:pt>
                <c:pt idx="21351">
                  <c:v>43376.239583333401</c:v>
                </c:pt>
                <c:pt idx="21352">
                  <c:v>43376.260416666599</c:v>
                </c:pt>
                <c:pt idx="21353">
                  <c:v>43376.28125</c:v>
                </c:pt>
                <c:pt idx="21354">
                  <c:v>43376.302083333401</c:v>
                </c:pt>
                <c:pt idx="21355">
                  <c:v>43376.322916666599</c:v>
                </c:pt>
                <c:pt idx="21356">
                  <c:v>43376.34375</c:v>
                </c:pt>
                <c:pt idx="21357">
                  <c:v>43376.364583333401</c:v>
                </c:pt>
                <c:pt idx="21358">
                  <c:v>43376.385416666599</c:v>
                </c:pt>
                <c:pt idx="21359">
                  <c:v>43376.40625</c:v>
                </c:pt>
                <c:pt idx="21360">
                  <c:v>43376.427083333401</c:v>
                </c:pt>
                <c:pt idx="21361">
                  <c:v>43376.447916666599</c:v>
                </c:pt>
                <c:pt idx="21362">
                  <c:v>43376.46875</c:v>
                </c:pt>
                <c:pt idx="21363">
                  <c:v>43376.489583333401</c:v>
                </c:pt>
                <c:pt idx="21364">
                  <c:v>43376.510416666599</c:v>
                </c:pt>
                <c:pt idx="21365">
                  <c:v>43376.53125</c:v>
                </c:pt>
                <c:pt idx="21366">
                  <c:v>43376.552083333401</c:v>
                </c:pt>
                <c:pt idx="21367">
                  <c:v>43376.572916666599</c:v>
                </c:pt>
                <c:pt idx="21368">
                  <c:v>43376.59375</c:v>
                </c:pt>
                <c:pt idx="21369">
                  <c:v>43376.614583333401</c:v>
                </c:pt>
                <c:pt idx="21370">
                  <c:v>43376.635416666599</c:v>
                </c:pt>
                <c:pt idx="21371">
                  <c:v>43376.65625</c:v>
                </c:pt>
                <c:pt idx="21372">
                  <c:v>43376.677083333401</c:v>
                </c:pt>
                <c:pt idx="21373">
                  <c:v>43376.697916666599</c:v>
                </c:pt>
                <c:pt idx="21374">
                  <c:v>43376.71875</c:v>
                </c:pt>
                <c:pt idx="21375">
                  <c:v>43376.739583333401</c:v>
                </c:pt>
                <c:pt idx="21376">
                  <c:v>43376.760416666599</c:v>
                </c:pt>
                <c:pt idx="21377">
                  <c:v>43376.78125</c:v>
                </c:pt>
                <c:pt idx="21378">
                  <c:v>43376.802083333401</c:v>
                </c:pt>
                <c:pt idx="21379">
                  <c:v>43376.822916666599</c:v>
                </c:pt>
                <c:pt idx="21380">
                  <c:v>43376.84375</c:v>
                </c:pt>
                <c:pt idx="21381">
                  <c:v>43376.864583333401</c:v>
                </c:pt>
                <c:pt idx="21382">
                  <c:v>43376.885416666599</c:v>
                </c:pt>
                <c:pt idx="21383">
                  <c:v>43376.90625</c:v>
                </c:pt>
                <c:pt idx="21384">
                  <c:v>43376.927083333401</c:v>
                </c:pt>
                <c:pt idx="21385">
                  <c:v>43376.947916666599</c:v>
                </c:pt>
                <c:pt idx="21386">
                  <c:v>43376.96875</c:v>
                </c:pt>
                <c:pt idx="21387">
                  <c:v>43376.989583333401</c:v>
                </c:pt>
                <c:pt idx="21388">
                  <c:v>43377.010416666599</c:v>
                </c:pt>
                <c:pt idx="21389">
                  <c:v>43377.03125</c:v>
                </c:pt>
                <c:pt idx="21390">
                  <c:v>43377.052083333401</c:v>
                </c:pt>
                <c:pt idx="21391">
                  <c:v>43377.072916666599</c:v>
                </c:pt>
                <c:pt idx="21392">
                  <c:v>43377.09375</c:v>
                </c:pt>
                <c:pt idx="21393">
                  <c:v>43377.114583333401</c:v>
                </c:pt>
                <c:pt idx="21394">
                  <c:v>43377.135416666599</c:v>
                </c:pt>
                <c:pt idx="21395">
                  <c:v>43377.15625</c:v>
                </c:pt>
                <c:pt idx="21396">
                  <c:v>43377.177083333401</c:v>
                </c:pt>
                <c:pt idx="21397">
                  <c:v>43377.197916666599</c:v>
                </c:pt>
                <c:pt idx="21398">
                  <c:v>43377.21875</c:v>
                </c:pt>
                <c:pt idx="21399">
                  <c:v>43377.239583333401</c:v>
                </c:pt>
                <c:pt idx="21400">
                  <c:v>43377.260416666599</c:v>
                </c:pt>
                <c:pt idx="21401">
                  <c:v>43377.28125</c:v>
                </c:pt>
                <c:pt idx="21402">
                  <c:v>43377.302083333401</c:v>
                </c:pt>
                <c:pt idx="21403">
                  <c:v>43377.322916666599</c:v>
                </c:pt>
                <c:pt idx="21404">
                  <c:v>43377.34375</c:v>
                </c:pt>
                <c:pt idx="21405">
                  <c:v>43377.364583333401</c:v>
                </c:pt>
                <c:pt idx="21406">
                  <c:v>43377.385416666599</c:v>
                </c:pt>
                <c:pt idx="21407">
                  <c:v>43377.40625</c:v>
                </c:pt>
                <c:pt idx="21408">
                  <c:v>43377.427083333401</c:v>
                </c:pt>
                <c:pt idx="21409">
                  <c:v>43377.447916666599</c:v>
                </c:pt>
                <c:pt idx="21410">
                  <c:v>43377.46875</c:v>
                </c:pt>
                <c:pt idx="21411">
                  <c:v>43377.489583333401</c:v>
                </c:pt>
                <c:pt idx="21412">
                  <c:v>43377.510416666599</c:v>
                </c:pt>
                <c:pt idx="21413">
                  <c:v>43377.53125</c:v>
                </c:pt>
                <c:pt idx="21414">
                  <c:v>43377.552083333401</c:v>
                </c:pt>
                <c:pt idx="21415">
                  <c:v>43377.572916666599</c:v>
                </c:pt>
                <c:pt idx="21416">
                  <c:v>43377.59375</c:v>
                </c:pt>
                <c:pt idx="21417">
                  <c:v>43377.614583333401</c:v>
                </c:pt>
                <c:pt idx="21418">
                  <c:v>43377.635416666599</c:v>
                </c:pt>
                <c:pt idx="21419">
                  <c:v>43377.65625</c:v>
                </c:pt>
                <c:pt idx="21420">
                  <c:v>43377.677083333401</c:v>
                </c:pt>
                <c:pt idx="21421">
                  <c:v>43377.697916666599</c:v>
                </c:pt>
                <c:pt idx="21422">
                  <c:v>43377.71875</c:v>
                </c:pt>
                <c:pt idx="21423">
                  <c:v>43377.739583333401</c:v>
                </c:pt>
                <c:pt idx="21424">
                  <c:v>43377.760416666599</c:v>
                </c:pt>
                <c:pt idx="21425">
                  <c:v>43377.78125</c:v>
                </c:pt>
                <c:pt idx="21426">
                  <c:v>43377.802083333401</c:v>
                </c:pt>
                <c:pt idx="21427">
                  <c:v>43377.822916666599</c:v>
                </c:pt>
                <c:pt idx="21428">
                  <c:v>43377.84375</c:v>
                </c:pt>
                <c:pt idx="21429">
                  <c:v>43377.864583333401</c:v>
                </c:pt>
                <c:pt idx="21430">
                  <c:v>43377.885416666599</c:v>
                </c:pt>
                <c:pt idx="21431">
                  <c:v>43377.90625</c:v>
                </c:pt>
                <c:pt idx="21432">
                  <c:v>43377.927083333401</c:v>
                </c:pt>
                <c:pt idx="21433">
                  <c:v>43377.947916666599</c:v>
                </c:pt>
                <c:pt idx="21434">
                  <c:v>43377.96875</c:v>
                </c:pt>
                <c:pt idx="21435">
                  <c:v>43377.989583333401</c:v>
                </c:pt>
                <c:pt idx="21436">
                  <c:v>43378.010416666599</c:v>
                </c:pt>
                <c:pt idx="21437">
                  <c:v>43378.03125</c:v>
                </c:pt>
                <c:pt idx="21438">
                  <c:v>43378.052083333401</c:v>
                </c:pt>
                <c:pt idx="21439">
                  <c:v>43378.072916666599</c:v>
                </c:pt>
                <c:pt idx="21440">
                  <c:v>43378.09375</c:v>
                </c:pt>
                <c:pt idx="21441">
                  <c:v>43378.114583333401</c:v>
                </c:pt>
                <c:pt idx="21442">
                  <c:v>43378.135416666599</c:v>
                </c:pt>
                <c:pt idx="21443">
                  <c:v>43378.15625</c:v>
                </c:pt>
                <c:pt idx="21444">
                  <c:v>43378.177083333401</c:v>
                </c:pt>
                <c:pt idx="21445">
                  <c:v>43378.197916666599</c:v>
                </c:pt>
                <c:pt idx="21446">
                  <c:v>43378.21875</c:v>
                </c:pt>
                <c:pt idx="21447">
                  <c:v>43378.239583333401</c:v>
                </c:pt>
                <c:pt idx="21448">
                  <c:v>43378.260416666599</c:v>
                </c:pt>
                <c:pt idx="21449">
                  <c:v>43378.28125</c:v>
                </c:pt>
                <c:pt idx="21450">
                  <c:v>43378.302083333401</c:v>
                </c:pt>
                <c:pt idx="21451">
                  <c:v>43378.322916666599</c:v>
                </c:pt>
                <c:pt idx="21452">
                  <c:v>43378.34375</c:v>
                </c:pt>
                <c:pt idx="21453">
                  <c:v>43378.364583333401</c:v>
                </c:pt>
                <c:pt idx="21454">
                  <c:v>43378.385416666599</c:v>
                </c:pt>
                <c:pt idx="21455">
                  <c:v>43378.40625</c:v>
                </c:pt>
                <c:pt idx="21456">
                  <c:v>43378.427083333401</c:v>
                </c:pt>
                <c:pt idx="21457">
                  <c:v>43378.447916666599</c:v>
                </c:pt>
                <c:pt idx="21458">
                  <c:v>43378.46875</c:v>
                </c:pt>
                <c:pt idx="21459">
                  <c:v>43378.489583333401</c:v>
                </c:pt>
                <c:pt idx="21460">
                  <c:v>43378.510416666599</c:v>
                </c:pt>
                <c:pt idx="21461">
                  <c:v>43378.53125</c:v>
                </c:pt>
                <c:pt idx="21462">
                  <c:v>43378.552083333401</c:v>
                </c:pt>
                <c:pt idx="21463">
                  <c:v>43378.572916666599</c:v>
                </c:pt>
                <c:pt idx="21464">
                  <c:v>43378.59375</c:v>
                </c:pt>
                <c:pt idx="21465">
                  <c:v>43378.614583333401</c:v>
                </c:pt>
                <c:pt idx="21466">
                  <c:v>43378.635416666599</c:v>
                </c:pt>
                <c:pt idx="21467">
                  <c:v>43378.65625</c:v>
                </c:pt>
                <c:pt idx="21468">
                  <c:v>43378.677083333401</c:v>
                </c:pt>
                <c:pt idx="21469">
                  <c:v>43378.697916666599</c:v>
                </c:pt>
                <c:pt idx="21470">
                  <c:v>43378.71875</c:v>
                </c:pt>
                <c:pt idx="21471">
                  <c:v>43378.739583333401</c:v>
                </c:pt>
                <c:pt idx="21472">
                  <c:v>43378.760416666599</c:v>
                </c:pt>
                <c:pt idx="21473">
                  <c:v>43378.78125</c:v>
                </c:pt>
                <c:pt idx="21474">
                  <c:v>43378.802083333401</c:v>
                </c:pt>
                <c:pt idx="21475">
                  <c:v>43378.822916666599</c:v>
                </c:pt>
                <c:pt idx="21476">
                  <c:v>43378.84375</c:v>
                </c:pt>
                <c:pt idx="21477">
                  <c:v>43378.864583333401</c:v>
                </c:pt>
                <c:pt idx="21478">
                  <c:v>43378.885416666599</c:v>
                </c:pt>
                <c:pt idx="21479">
                  <c:v>43378.90625</c:v>
                </c:pt>
                <c:pt idx="21480">
                  <c:v>43378.927083333401</c:v>
                </c:pt>
                <c:pt idx="21481">
                  <c:v>43378.947916666599</c:v>
                </c:pt>
                <c:pt idx="21482">
                  <c:v>43378.96875</c:v>
                </c:pt>
                <c:pt idx="21483">
                  <c:v>43378.989583333401</c:v>
                </c:pt>
                <c:pt idx="21484">
                  <c:v>43379.010416666599</c:v>
                </c:pt>
                <c:pt idx="21485">
                  <c:v>43379.03125</c:v>
                </c:pt>
                <c:pt idx="21486">
                  <c:v>43379.052083333401</c:v>
                </c:pt>
                <c:pt idx="21487">
                  <c:v>43379.072916666599</c:v>
                </c:pt>
                <c:pt idx="21488">
                  <c:v>43379.09375</c:v>
                </c:pt>
                <c:pt idx="21489">
                  <c:v>43379.114583333401</c:v>
                </c:pt>
                <c:pt idx="21490">
                  <c:v>43379.135416666599</c:v>
                </c:pt>
                <c:pt idx="21491">
                  <c:v>43379.15625</c:v>
                </c:pt>
                <c:pt idx="21492">
                  <c:v>43379.177083333401</c:v>
                </c:pt>
                <c:pt idx="21493">
                  <c:v>43379.197916666599</c:v>
                </c:pt>
                <c:pt idx="21494">
                  <c:v>43379.21875</c:v>
                </c:pt>
                <c:pt idx="21495">
                  <c:v>43379.239583333401</c:v>
                </c:pt>
                <c:pt idx="21496">
                  <c:v>43379.260416666599</c:v>
                </c:pt>
                <c:pt idx="21497">
                  <c:v>43379.28125</c:v>
                </c:pt>
                <c:pt idx="21498">
                  <c:v>43379.302083333401</c:v>
                </c:pt>
                <c:pt idx="21499">
                  <c:v>43379.322916666599</c:v>
                </c:pt>
                <c:pt idx="21500">
                  <c:v>43379.34375</c:v>
                </c:pt>
                <c:pt idx="21501">
                  <c:v>43379.364583333401</c:v>
                </c:pt>
                <c:pt idx="21502">
                  <c:v>43379.385416666599</c:v>
                </c:pt>
                <c:pt idx="21503">
                  <c:v>43379.40625</c:v>
                </c:pt>
                <c:pt idx="21504">
                  <c:v>43379.427083333401</c:v>
                </c:pt>
                <c:pt idx="21505">
                  <c:v>43379.447916666599</c:v>
                </c:pt>
                <c:pt idx="21506">
                  <c:v>43379.46875</c:v>
                </c:pt>
                <c:pt idx="21507">
                  <c:v>43379.489583333401</c:v>
                </c:pt>
                <c:pt idx="21508">
                  <c:v>43379.510416666599</c:v>
                </c:pt>
                <c:pt idx="21509">
                  <c:v>43379.53125</c:v>
                </c:pt>
                <c:pt idx="21510">
                  <c:v>43379.552083333401</c:v>
                </c:pt>
                <c:pt idx="21511">
                  <c:v>43379.572916666599</c:v>
                </c:pt>
                <c:pt idx="21512">
                  <c:v>43379.59375</c:v>
                </c:pt>
                <c:pt idx="21513">
                  <c:v>43379.614583333401</c:v>
                </c:pt>
                <c:pt idx="21514">
                  <c:v>43379.635416666599</c:v>
                </c:pt>
                <c:pt idx="21515">
                  <c:v>43379.65625</c:v>
                </c:pt>
                <c:pt idx="21516">
                  <c:v>43379.677083333401</c:v>
                </c:pt>
                <c:pt idx="21517">
                  <c:v>43379.697916666599</c:v>
                </c:pt>
                <c:pt idx="21518">
                  <c:v>43379.71875</c:v>
                </c:pt>
                <c:pt idx="21519">
                  <c:v>43379.739583333401</c:v>
                </c:pt>
                <c:pt idx="21520">
                  <c:v>43379.760416666599</c:v>
                </c:pt>
                <c:pt idx="21521">
                  <c:v>43379.78125</c:v>
                </c:pt>
                <c:pt idx="21522">
                  <c:v>43379.802083333401</c:v>
                </c:pt>
                <c:pt idx="21523">
                  <c:v>43379.822916666599</c:v>
                </c:pt>
                <c:pt idx="21524">
                  <c:v>43379.84375</c:v>
                </c:pt>
                <c:pt idx="21525">
                  <c:v>43379.864583333401</c:v>
                </c:pt>
                <c:pt idx="21526">
                  <c:v>43379.885416666599</c:v>
                </c:pt>
                <c:pt idx="21527">
                  <c:v>43379.90625</c:v>
                </c:pt>
                <c:pt idx="21528">
                  <c:v>43379.927083333401</c:v>
                </c:pt>
                <c:pt idx="21529">
                  <c:v>43379.947916666599</c:v>
                </c:pt>
                <c:pt idx="21530">
                  <c:v>43379.96875</c:v>
                </c:pt>
                <c:pt idx="21531">
                  <c:v>43379.989583333401</c:v>
                </c:pt>
                <c:pt idx="21532">
                  <c:v>43380.010416666599</c:v>
                </c:pt>
                <c:pt idx="21533">
                  <c:v>43380.03125</c:v>
                </c:pt>
                <c:pt idx="21534">
                  <c:v>43380.052083333401</c:v>
                </c:pt>
                <c:pt idx="21535">
                  <c:v>43380.072916666599</c:v>
                </c:pt>
                <c:pt idx="21536">
                  <c:v>43380.09375</c:v>
                </c:pt>
                <c:pt idx="21537">
                  <c:v>43380.114583333401</c:v>
                </c:pt>
                <c:pt idx="21538">
                  <c:v>43380.135416666599</c:v>
                </c:pt>
                <c:pt idx="21539">
                  <c:v>43380.15625</c:v>
                </c:pt>
                <c:pt idx="21540">
                  <c:v>43380.177083333401</c:v>
                </c:pt>
                <c:pt idx="21541">
                  <c:v>43380.197916666599</c:v>
                </c:pt>
                <c:pt idx="21542">
                  <c:v>43380.21875</c:v>
                </c:pt>
                <c:pt idx="21543">
                  <c:v>43380.239583333401</c:v>
                </c:pt>
                <c:pt idx="21544">
                  <c:v>43380.260416666599</c:v>
                </c:pt>
                <c:pt idx="21545">
                  <c:v>43380.28125</c:v>
                </c:pt>
                <c:pt idx="21546">
                  <c:v>43380.302083333401</c:v>
                </c:pt>
                <c:pt idx="21547">
                  <c:v>43380.322916666599</c:v>
                </c:pt>
                <c:pt idx="21548">
                  <c:v>43380.34375</c:v>
                </c:pt>
                <c:pt idx="21549">
                  <c:v>43380.364583333401</c:v>
                </c:pt>
                <c:pt idx="21550">
                  <c:v>43380.385416666599</c:v>
                </c:pt>
                <c:pt idx="21551">
                  <c:v>43380.40625</c:v>
                </c:pt>
                <c:pt idx="21552">
                  <c:v>43380.427083333401</c:v>
                </c:pt>
                <c:pt idx="21553">
                  <c:v>43380.447916666599</c:v>
                </c:pt>
                <c:pt idx="21554">
                  <c:v>43380.46875</c:v>
                </c:pt>
                <c:pt idx="21555">
                  <c:v>43380.489583333401</c:v>
                </c:pt>
                <c:pt idx="21556">
                  <c:v>43380.510416666599</c:v>
                </c:pt>
                <c:pt idx="21557">
                  <c:v>43380.53125</c:v>
                </c:pt>
                <c:pt idx="21558">
                  <c:v>43380.552083333401</c:v>
                </c:pt>
                <c:pt idx="21559">
                  <c:v>43380.572916666599</c:v>
                </c:pt>
                <c:pt idx="21560">
                  <c:v>43380.59375</c:v>
                </c:pt>
                <c:pt idx="21561">
                  <c:v>43380.614583333401</c:v>
                </c:pt>
                <c:pt idx="21562">
                  <c:v>43380.635416666599</c:v>
                </c:pt>
                <c:pt idx="21563">
                  <c:v>43380.65625</c:v>
                </c:pt>
                <c:pt idx="21564">
                  <c:v>43380.677083333401</c:v>
                </c:pt>
                <c:pt idx="21565">
                  <c:v>43380.697916666599</c:v>
                </c:pt>
                <c:pt idx="21566">
                  <c:v>43380.71875</c:v>
                </c:pt>
                <c:pt idx="21567">
                  <c:v>43380.739583333401</c:v>
                </c:pt>
                <c:pt idx="21568">
                  <c:v>43380.760416666599</c:v>
                </c:pt>
                <c:pt idx="21569">
                  <c:v>43380.78125</c:v>
                </c:pt>
                <c:pt idx="21570">
                  <c:v>43380.802083333401</c:v>
                </c:pt>
                <c:pt idx="21571">
                  <c:v>43380.822916666599</c:v>
                </c:pt>
                <c:pt idx="21572">
                  <c:v>43380.84375</c:v>
                </c:pt>
                <c:pt idx="21573">
                  <c:v>43380.864583333401</c:v>
                </c:pt>
                <c:pt idx="21574">
                  <c:v>43380.885416666599</c:v>
                </c:pt>
                <c:pt idx="21575">
                  <c:v>43380.90625</c:v>
                </c:pt>
                <c:pt idx="21576">
                  <c:v>43380.927083333401</c:v>
                </c:pt>
                <c:pt idx="21577">
                  <c:v>43380.947916666599</c:v>
                </c:pt>
                <c:pt idx="21578">
                  <c:v>43380.96875</c:v>
                </c:pt>
                <c:pt idx="21579">
                  <c:v>43380.989583333401</c:v>
                </c:pt>
                <c:pt idx="21580">
                  <c:v>43381.010416666599</c:v>
                </c:pt>
                <c:pt idx="21581">
                  <c:v>43381.03125</c:v>
                </c:pt>
                <c:pt idx="21582">
                  <c:v>43381.052083333401</c:v>
                </c:pt>
                <c:pt idx="21583">
                  <c:v>43381.072916666599</c:v>
                </c:pt>
                <c:pt idx="21584">
                  <c:v>43381.09375</c:v>
                </c:pt>
                <c:pt idx="21585">
                  <c:v>43381.114583333401</c:v>
                </c:pt>
                <c:pt idx="21586">
                  <c:v>43381.135416666599</c:v>
                </c:pt>
                <c:pt idx="21587">
                  <c:v>43381.15625</c:v>
                </c:pt>
                <c:pt idx="21588">
                  <c:v>43381.177083333401</c:v>
                </c:pt>
                <c:pt idx="21589">
                  <c:v>43381.197916666599</c:v>
                </c:pt>
                <c:pt idx="21590">
                  <c:v>43381.21875</c:v>
                </c:pt>
                <c:pt idx="21591">
                  <c:v>43381.239583333401</c:v>
                </c:pt>
                <c:pt idx="21592">
                  <c:v>43381.260416666599</c:v>
                </c:pt>
                <c:pt idx="21593">
                  <c:v>43381.28125</c:v>
                </c:pt>
                <c:pt idx="21594">
                  <c:v>43381.302083333401</c:v>
                </c:pt>
                <c:pt idx="21595">
                  <c:v>43381.322916666599</c:v>
                </c:pt>
                <c:pt idx="21596">
                  <c:v>43381.34375</c:v>
                </c:pt>
                <c:pt idx="21597">
                  <c:v>43381.364583333401</c:v>
                </c:pt>
                <c:pt idx="21598">
                  <c:v>43381.385416666599</c:v>
                </c:pt>
                <c:pt idx="21599">
                  <c:v>43381.40625</c:v>
                </c:pt>
                <c:pt idx="21600">
                  <c:v>43381.427083333401</c:v>
                </c:pt>
                <c:pt idx="21601">
                  <c:v>43381.447916666599</c:v>
                </c:pt>
                <c:pt idx="21602">
                  <c:v>43381.46875</c:v>
                </c:pt>
                <c:pt idx="21603">
                  <c:v>43381.489583333401</c:v>
                </c:pt>
                <c:pt idx="21604">
                  <c:v>43381.510416666599</c:v>
                </c:pt>
                <c:pt idx="21605">
                  <c:v>43381.53125</c:v>
                </c:pt>
                <c:pt idx="21606">
                  <c:v>43381.552083333401</c:v>
                </c:pt>
                <c:pt idx="21607">
                  <c:v>43381.572916666599</c:v>
                </c:pt>
                <c:pt idx="21608">
                  <c:v>43381.59375</c:v>
                </c:pt>
                <c:pt idx="21609">
                  <c:v>43381.614583333401</c:v>
                </c:pt>
                <c:pt idx="21610">
                  <c:v>43381.635416666599</c:v>
                </c:pt>
                <c:pt idx="21611">
                  <c:v>43381.65625</c:v>
                </c:pt>
                <c:pt idx="21612">
                  <c:v>43381.677083333401</c:v>
                </c:pt>
                <c:pt idx="21613">
                  <c:v>43381.697916666599</c:v>
                </c:pt>
                <c:pt idx="21614">
                  <c:v>43381.71875</c:v>
                </c:pt>
                <c:pt idx="21615">
                  <c:v>43381.739583333401</c:v>
                </c:pt>
                <c:pt idx="21616">
                  <c:v>43381.760416666599</c:v>
                </c:pt>
                <c:pt idx="21617">
                  <c:v>43381.78125</c:v>
                </c:pt>
                <c:pt idx="21618">
                  <c:v>43381.802083333401</c:v>
                </c:pt>
                <c:pt idx="21619">
                  <c:v>43381.822916666599</c:v>
                </c:pt>
                <c:pt idx="21620">
                  <c:v>43381.84375</c:v>
                </c:pt>
                <c:pt idx="21621">
                  <c:v>43381.864583333401</c:v>
                </c:pt>
                <c:pt idx="21622">
                  <c:v>43381.885416666599</c:v>
                </c:pt>
                <c:pt idx="21623">
                  <c:v>43381.90625</c:v>
                </c:pt>
                <c:pt idx="21624">
                  <c:v>43381.927083333401</c:v>
                </c:pt>
                <c:pt idx="21625">
                  <c:v>43381.947916666599</c:v>
                </c:pt>
                <c:pt idx="21626">
                  <c:v>43381.96875</c:v>
                </c:pt>
                <c:pt idx="21627">
                  <c:v>43381.989583333401</c:v>
                </c:pt>
                <c:pt idx="21628">
                  <c:v>43382.010416666599</c:v>
                </c:pt>
                <c:pt idx="21629">
                  <c:v>43382.03125</c:v>
                </c:pt>
                <c:pt idx="21630">
                  <c:v>43382.052083333401</c:v>
                </c:pt>
                <c:pt idx="21631">
                  <c:v>43382.072916666599</c:v>
                </c:pt>
                <c:pt idx="21632">
                  <c:v>43382.09375</c:v>
                </c:pt>
                <c:pt idx="21633">
                  <c:v>43382.114583333401</c:v>
                </c:pt>
                <c:pt idx="21634">
                  <c:v>43382.135416666599</c:v>
                </c:pt>
                <c:pt idx="21635">
                  <c:v>43382.15625</c:v>
                </c:pt>
                <c:pt idx="21636">
                  <c:v>43382.177083333401</c:v>
                </c:pt>
                <c:pt idx="21637">
                  <c:v>43382.197916666599</c:v>
                </c:pt>
                <c:pt idx="21638">
                  <c:v>43382.21875</c:v>
                </c:pt>
                <c:pt idx="21639">
                  <c:v>43382.239583333401</c:v>
                </c:pt>
                <c:pt idx="21640">
                  <c:v>43382.260416666599</c:v>
                </c:pt>
                <c:pt idx="21641">
                  <c:v>43382.28125</c:v>
                </c:pt>
                <c:pt idx="21642">
                  <c:v>43382.302083333401</c:v>
                </c:pt>
                <c:pt idx="21643">
                  <c:v>43382.322916666599</c:v>
                </c:pt>
                <c:pt idx="21644">
                  <c:v>43382.34375</c:v>
                </c:pt>
                <c:pt idx="21645">
                  <c:v>43382.364583333401</c:v>
                </c:pt>
                <c:pt idx="21646">
                  <c:v>43382.385416666599</c:v>
                </c:pt>
                <c:pt idx="21647">
                  <c:v>43382.40625</c:v>
                </c:pt>
                <c:pt idx="21648">
                  <c:v>43382.427083333401</c:v>
                </c:pt>
                <c:pt idx="21649">
                  <c:v>43382.447916666599</c:v>
                </c:pt>
                <c:pt idx="21650">
                  <c:v>43382.46875</c:v>
                </c:pt>
                <c:pt idx="21651">
                  <c:v>43382.489583333401</c:v>
                </c:pt>
                <c:pt idx="21652">
                  <c:v>43382.510416666599</c:v>
                </c:pt>
                <c:pt idx="21653">
                  <c:v>43382.53125</c:v>
                </c:pt>
                <c:pt idx="21654">
                  <c:v>43382.552083333401</c:v>
                </c:pt>
                <c:pt idx="21655">
                  <c:v>43382.572916666599</c:v>
                </c:pt>
                <c:pt idx="21656">
                  <c:v>43382.59375</c:v>
                </c:pt>
                <c:pt idx="21657">
                  <c:v>43382.614583333401</c:v>
                </c:pt>
                <c:pt idx="21658">
                  <c:v>43382.635416666599</c:v>
                </c:pt>
                <c:pt idx="21659">
                  <c:v>43382.65625</c:v>
                </c:pt>
                <c:pt idx="21660">
                  <c:v>43382.677083333401</c:v>
                </c:pt>
                <c:pt idx="21661">
                  <c:v>43382.697916666599</c:v>
                </c:pt>
                <c:pt idx="21662">
                  <c:v>43382.71875</c:v>
                </c:pt>
                <c:pt idx="21663">
                  <c:v>43382.739583333401</c:v>
                </c:pt>
                <c:pt idx="21664">
                  <c:v>43382.760416666599</c:v>
                </c:pt>
                <c:pt idx="21665">
                  <c:v>43382.78125</c:v>
                </c:pt>
                <c:pt idx="21666">
                  <c:v>43382.802083333401</c:v>
                </c:pt>
                <c:pt idx="21667">
                  <c:v>43382.822916666599</c:v>
                </c:pt>
                <c:pt idx="21668">
                  <c:v>43382.84375</c:v>
                </c:pt>
                <c:pt idx="21669">
                  <c:v>43382.864583333401</c:v>
                </c:pt>
                <c:pt idx="21670">
                  <c:v>43382.885416666599</c:v>
                </c:pt>
                <c:pt idx="21671">
                  <c:v>43382.90625</c:v>
                </c:pt>
                <c:pt idx="21672">
                  <c:v>43382.927083333401</c:v>
                </c:pt>
                <c:pt idx="21673">
                  <c:v>43382.947916666599</c:v>
                </c:pt>
                <c:pt idx="21674">
                  <c:v>43382.96875</c:v>
                </c:pt>
                <c:pt idx="21675">
                  <c:v>43382.989583333401</c:v>
                </c:pt>
                <c:pt idx="21676">
                  <c:v>43383.010416666599</c:v>
                </c:pt>
                <c:pt idx="21677">
                  <c:v>43383.03125</c:v>
                </c:pt>
                <c:pt idx="21678">
                  <c:v>43383.052083333401</c:v>
                </c:pt>
                <c:pt idx="21679">
                  <c:v>43383.072916666599</c:v>
                </c:pt>
                <c:pt idx="21680">
                  <c:v>43383.09375</c:v>
                </c:pt>
                <c:pt idx="21681">
                  <c:v>43383.114583333401</c:v>
                </c:pt>
                <c:pt idx="21682">
                  <c:v>43383.135416666599</c:v>
                </c:pt>
                <c:pt idx="21683">
                  <c:v>43383.15625</c:v>
                </c:pt>
                <c:pt idx="21684">
                  <c:v>43383.177083333401</c:v>
                </c:pt>
                <c:pt idx="21685">
                  <c:v>43383.197916666599</c:v>
                </c:pt>
                <c:pt idx="21686">
                  <c:v>43383.21875</c:v>
                </c:pt>
                <c:pt idx="21687">
                  <c:v>43383.239583333401</c:v>
                </c:pt>
                <c:pt idx="21688">
                  <c:v>43383.260416666599</c:v>
                </c:pt>
                <c:pt idx="21689">
                  <c:v>43383.28125</c:v>
                </c:pt>
                <c:pt idx="21690">
                  <c:v>43383.302083333401</c:v>
                </c:pt>
                <c:pt idx="21691">
                  <c:v>43383.322916666599</c:v>
                </c:pt>
                <c:pt idx="21692">
                  <c:v>43383.34375</c:v>
                </c:pt>
                <c:pt idx="21693">
                  <c:v>43383.364583333401</c:v>
                </c:pt>
                <c:pt idx="21694">
                  <c:v>43383.385416666599</c:v>
                </c:pt>
                <c:pt idx="21695">
                  <c:v>43383.40625</c:v>
                </c:pt>
                <c:pt idx="21696">
                  <c:v>43383.427083333401</c:v>
                </c:pt>
                <c:pt idx="21697">
                  <c:v>43383.447916666599</c:v>
                </c:pt>
                <c:pt idx="21698">
                  <c:v>43383.46875</c:v>
                </c:pt>
                <c:pt idx="21699">
                  <c:v>43383.489583333401</c:v>
                </c:pt>
                <c:pt idx="21700">
                  <c:v>43383.510416666599</c:v>
                </c:pt>
                <c:pt idx="21701">
                  <c:v>43383.53125</c:v>
                </c:pt>
                <c:pt idx="21702">
                  <c:v>43383.552083333401</c:v>
                </c:pt>
                <c:pt idx="21703">
                  <c:v>43383.572916666599</c:v>
                </c:pt>
                <c:pt idx="21704">
                  <c:v>43383.59375</c:v>
                </c:pt>
                <c:pt idx="21705">
                  <c:v>43383.614583333401</c:v>
                </c:pt>
                <c:pt idx="21706">
                  <c:v>43383.635416666599</c:v>
                </c:pt>
                <c:pt idx="21707">
                  <c:v>43383.65625</c:v>
                </c:pt>
                <c:pt idx="21708">
                  <c:v>43383.677083333401</c:v>
                </c:pt>
                <c:pt idx="21709">
                  <c:v>43383.697916666599</c:v>
                </c:pt>
                <c:pt idx="21710">
                  <c:v>43383.71875</c:v>
                </c:pt>
                <c:pt idx="21711">
                  <c:v>43383.739583333401</c:v>
                </c:pt>
                <c:pt idx="21712">
                  <c:v>43383.760416666599</c:v>
                </c:pt>
                <c:pt idx="21713">
                  <c:v>43383.78125</c:v>
                </c:pt>
                <c:pt idx="21714">
                  <c:v>43383.802083333401</c:v>
                </c:pt>
                <c:pt idx="21715">
                  <c:v>43383.822916666599</c:v>
                </c:pt>
                <c:pt idx="21716">
                  <c:v>43383.84375</c:v>
                </c:pt>
                <c:pt idx="21717">
                  <c:v>43383.864583333401</c:v>
                </c:pt>
                <c:pt idx="21718">
                  <c:v>43383.885416666599</c:v>
                </c:pt>
                <c:pt idx="21719">
                  <c:v>43383.90625</c:v>
                </c:pt>
                <c:pt idx="21720">
                  <c:v>43383.927083333401</c:v>
                </c:pt>
                <c:pt idx="21721">
                  <c:v>43383.947916666599</c:v>
                </c:pt>
                <c:pt idx="21722">
                  <c:v>43383.96875</c:v>
                </c:pt>
                <c:pt idx="21723">
                  <c:v>43383.989583333401</c:v>
                </c:pt>
                <c:pt idx="21724">
                  <c:v>43384.010416666599</c:v>
                </c:pt>
                <c:pt idx="21725">
                  <c:v>43384.03125</c:v>
                </c:pt>
                <c:pt idx="21726">
                  <c:v>43384.052083333401</c:v>
                </c:pt>
                <c:pt idx="21727">
                  <c:v>43384.072916666599</c:v>
                </c:pt>
                <c:pt idx="21728">
                  <c:v>43384.09375</c:v>
                </c:pt>
                <c:pt idx="21729">
                  <c:v>43384.114583333401</c:v>
                </c:pt>
                <c:pt idx="21730">
                  <c:v>43384.135416666599</c:v>
                </c:pt>
                <c:pt idx="21731">
                  <c:v>43384.15625</c:v>
                </c:pt>
                <c:pt idx="21732">
                  <c:v>43384.177083333401</c:v>
                </c:pt>
                <c:pt idx="21733">
                  <c:v>43384.197916666599</c:v>
                </c:pt>
                <c:pt idx="21734">
                  <c:v>43384.21875</c:v>
                </c:pt>
                <c:pt idx="21735">
                  <c:v>43384.239583333401</c:v>
                </c:pt>
                <c:pt idx="21736">
                  <c:v>43384.260416666599</c:v>
                </c:pt>
                <c:pt idx="21737">
                  <c:v>43384.28125</c:v>
                </c:pt>
                <c:pt idx="21738">
                  <c:v>43384.302083333401</c:v>
                </c:pt>
                <c:pt idx="21739">
                  <c:v>43384.322916666599</c:v>
                </c:pt>
                <c:pt idx="21740">
                  <c:v>43384.34375</c:v>
                </c:pt>
                <c:pt idx="21741">
                  <c:v>43384.364583333401</c:v>
                </c:pt>
                <c:pt idx="21742">
                  <c:v>43384.385416666599</c:v>
                </c:pt>
                <c:pt idx="21743">
                  <c:v>43384.40625</c:v>
                </c:pt>
                <c:pt idx="21744">
                  <c:v>43384.427083333401</c:v>
                </c:pt>
                <c:pt idx="21745">
                  <c:v>43384.447916666599</c:v>
                </c:pt>
                <c:pt idx="21746">
                  <c:v>43384.46875</c:v>
                </c:pt>
                <c:pt idx="21747">
                  <c:v>43384.489583333401</c:v>
                </c:pt>
                <c:pt idx="21748">
                  <c:v>43384.510416666599</c:v>
                </c:pt>
                <c:pt idx="21749">
                  <c:v>43384.53125</c:v>
                </c:pt>
                <c:pt idx="21750">
                  <c:v>43384.552083333401</c:v>
                </c:pt>
                <c:pt idx="21751">
                  <c:v>43384.572916666599</c:v>
                </c:pt>
                <c:pt idx="21752">
                  <c:v>43384.59375</c:v>
                </c:pt>
                <c:pt idx="21753">
                  <c:v>43384.614583333401</c:v>
                </c:pt>
                <c:pt idx="21754">
                  <c:v>43384.635416666599</c:v>
                </c:pt>
                <c:pt idx="21755">
                  <c:v>43384.65625</c:v>
                </c:pt>
                <c:pt idx="21756">
                  <c:v>43384.677083333401</c:v>
                </c:pt>
                <c:pt idx="21757">
                  <c:v>43384.697916666599</c:v>
                </c:pt>
                <c:pt idx="21758">
                  <c:v>43384.71875</c:v>
                </c:pt>
                <c:pt idx="21759">
                  <c:v>43384.739583333401</c:v>
                </c:pt>
                <c:pt idx="21760">
                  <c:v>43384.760416666599</c:v>
                </c:pt>
                <c:pt idx="21761">
                  <c:v>43384.78125</c:v>
                </c:pt>
                <c:pt idx="21762">
                  <c:v>43384.802083333401</c:v>
                </c:pt>
                <c:pt idx="21763">
                  <c:v>43384.822916666599</c:v>
                </c:pt>
                <c:pt idx="21764">
                  <c:v>43384.84375</c:v>
                </c:pt>
                <c:pt idx="21765">
                  <c:v>43384.864583333401</c:v>
                </c:pt>
                <c:pt idx="21766">
                  <c:v>43384.885416666599</c:v>
                </c:pt>
                <c:pt idx="21767">
                  <c:v>43384.90625</c:v>
                </c:pt>
                <c:pt idx="21768">
                  <c:v>43384.927083333401</c:v>
                </c:pt>
                <c:pt idx="21769">
                  <c:v>43384.947916666599</c:v>
                </c:pt>
                <c:pt idx="21770">
                  <c:v>43384.96875</c:v>
                </c:pt>
                <c:pt idx="21771">
                  <c:v>43384.989583333401</c:v>
                </c:pt>
                <c:pt idx="21772">
                  <c:v>43385.010416666599</c:v>
                </c:pt>
                <c:pt idx="21773">
                  <c:v>43385.03125</c:v>
                </c:pt>
                <c:pt idx="21774">
                  <c:v>43385.052083333401</c:v>
                </c:pt>
                <c:pt idx="21775">
                  <c:v>43385.072916666599</c:v>
                </c:pt>
                <c:pt idx="21776">
                  <c:v>43385.09375</c:v>
                </c:pt>
                <c:pt idx="21777">
                  <c:v>43385.114583333401</c:v>
                </c:pt>
                <c:pt idx="21778">
                  <c:v>43385.135416666599</c:v>
                </c:pt>
                <c:pt idx="21779">
                  <c:v>43385.15625</c:v>
                </c:pt>
                <c:pt idx="21780">
                  <c:v>43385.177083333401</c:v>
                </c:pt>
                <c:pt idx="21781">
                  <c:v>43385.197916666599</c:v>
                </c:pt>
                <c:pt idx="21782">
                  <c:v>43385.21875</c:v>
                </c:pt>
                <c:pt idx="21783">
                  <c:v>43385.239583333401</c:v>
                </c:pt>
                <c:pt idx="21784">
                  <c:v>43385.260416666599</c:v>
                </c:pt>
                <c:pt idx="21785">
                  <c:v>43385.28125</c:v>
                </c:pt>
                <c:pt idx="21786">
                  <c:v>43385.302083333401</c:v>
                </c:pt>
                <c:pt idx="21787">
                  <c:v>43385.322916666599</c:v>
                </c:pt>
                <c:pt idx="21788">
                  <c:v>43385.34375</c:v>
                </c:pt>
                <c:pt idx="21789">
                  <c:v>43385.364583333401</c:v>
                </c:pt>
                <c:pt idx="21790">
                  <c:v>43385.385416666599</c:v>
                </c:pt>
                <c:pt idx="21791">
                  <c:v>43385.40625</c:v>
                </c:pt>
                <c:pt idx="21792">
                  <c:v>43385.427083333401</c:v>
                </c:pt>
                <c:pt idx="21793">
                  <c:v>43385.447916666599</c:v>
                </c:pt>
                <c:pt idx="21794">
                  <c:v>43385.46875</c:v>
                </c:pt>
                <c:pt idx="21795">
                  <c:v>43385.489583333401</c:v>
                </c:pt>
                <c:pt idx="21796">
                  <c:v>43385.510416666599</c:v>
                </c:pt>
                <c:pt idx="21797">
                  <c:v>43385.53125</c:v>
                </c:pt>
                <c:pt idx="21798">
                  <c:v>43385.552083333401</c:v>
                </c:pt>
                <c:pt idx="21799">
                  <c:v>43385.572916666599</c:v>
                </c:pt>
                <c:pt idx="21800">
                  <c:v>43385.59375</c:v>
                </c:pt>
                <c:pt idx="21801">
                  <c:v>43385.614583333401</c:v>
                </c:pt>
                <c:pt idx="21802">
                  <c:v>43385.635416666599</c:v>
                </c:pt>
                <c:pt idx="21803">
                  <c:v>43385.65625</c:v>
                </c:pt>
                <c:pt idx="21804">
                  <c:v>43385.677083333401</c:v>
                </c:pt>
                <c:pt idx="21805">
                  <c:v>43385.697916666599</c:v>
                </c:pt>
                <c:pt idx="21806">
                  <c:v>43385.71875</c:v>
                </c:pt>
                <c:pt idx="21807">
                  <c:v>43385.739583333401</c:v>
                </c:pt>
                <c:pt idx="21808">
                  <c:v>43385.760416666599</c:v>
                </c:pt>
                <c:pt idx="21809">
                  <c:v>43385.78125</c:v>
                </c:pt>
                <c:pt idx="21810">
                  <c:v>43385.802083333401</c:v>
                </c:pt>
                <c:pt idx="21811">
                  <c:v>43385.822916666599</c:v>
                </c:pt>
                <c:pt idx="21812">
                  <c:v>43385.84375</c:v>
                </c:pt>
                <c:pt idx="21813">
                  <c:v>43385.864583333401</c:v>
                </c:pt>
                <c:pt idx="21814">
                  <c:v>43385.885416666599</c:v>
                </c:pt>
                <c:pt idx="21815">
                  <c:v>43385.90625</c:v>
                </c:pt>
                <c:pt idx="21816">
                  <c:v>43385.927083333401</c:v>
                </c:pt>
                <c:pt idx="21817">
                  <c:v>43385.947916666599</c:v>
                </c:pt>
                <c:pt idx="21818">
                  <c:v>43385.96875</c:v>
                </c:pt>
                <c:pt idx="21819">
                  <c:v>43385.989583333401</c:v>
                </c:pt>
                <c:pt idx="21820">
                  <c:v>43386.010416666599</c:v>
                </c:pt>
                <c:pt idx="21821">
                  <c:v>43386.03125</c:v>
                </c:pt>
                <c:pt idx="21822">
                  <c:v>43386.052083333401</c:v>
                </c:pt>
                <c:pt idx="21823">
                  <c:v>43386.072916666599</c:v>
                </c:pt>
                <c:pt idx="21824">
                  <c:v>43386.09375</c:v>
                </c:pt>
                <c:pt idx="21825">
                  <c:v>43386.114583333401</c:v>
                </c:pt>
                <c:pt idx="21826">
                  <c:v>43386.135416666599</c:v>
                </c:pt>
                <c:pt idx="21827">
                  <c:v>43386.15625</c:v>
                </c:pt>
                <c:pt idx="21828">
                  <c:v>43386.177083333401</c:v>
                </c:pt>
                <c:pt idx="21829">
                  <c:v>43386.197916666599</c:v>
                </c:pt>
                <c:pt idx="21830">
                  <c:v>43386.21875</c:v>
                </c:pt>
                <c:pt idx="21831">
                  <c:v>43386.239583333401</c:v>
                </c:pt>
                <c:pt idx="21832">
                  <c:v>43386.260416666599</c:v>
                </c:pt>
                <c:pt idx="21833">
                  <c:v>43386.28125</c:v>
                </c:pt>
                <c:pt idx="21834">
                  <c:v>43386.302083333401</c:v>
                </c:pt>
                <c:pt idx="21835">
                  <c:v>43386.322916666599</c:v>
                </c:pt>
                <c:pt idx="21836">
                  <c:v>43386.34375</c:v>
                </c:pt>
                <c:pt idx="21837">
                  <c:v>43386.364583333401</c:v>
                </c:pt>
                <c:pt idx="21838">
                  <c:v>43386.385416666599</c:v>
                </c:pt>
                <c:pt idx="21839">
                  <c:v>43386.40625</c:v>
                </c:pt>
                <c:pt idx="21840">
                  <c:v>43386.427083333401</c:v>
                </c:pt>
                <c:pt idx="21841">
                  <c:v>43386.447916666599</c:v>
                </c:pt>
                <c:pt idx="21842">
                  <c:v>43386.46875</c:v>
                </c:pt>
                <c:pt idx="21843">
                  <c:v>43386.489583333401</c:v>
                </c:pt>
                <c:pt idx="21844">
                  <c:v>43386.510416666599</c:v>
                </c:pt>
                <c:pt idx="21845">
                  <c:v>43386.53125</c:v>
                </c:pt>
                <c:pt idx="21846">
                  <c:v>43386.552083333401</c:v>
                </c:pt>
                <c:pt idx="21847">
                  <c:v>43386.572916666599</c:v>
                </c:pt>
                <c:pt idx="21848">
                  <c:v>43386.59375</c:v>
                </c:pt>
                <c:pt idx="21849">
                  <c:v>43386.614583333401</c:v>
                </c:pt>
                <c:pt idx="21850">
                  <c:v>43386.635416666599</c:v>
                </c:pt>
                <c:pt idx="21851">
                  <c:v>43386.65625</c:v>
                </c:pt>
                <c:pt idx="21852">
                  <c:v>43386.677083333401</c:v>
                </c:pt>
                <c:pt idx="21853">
                  <c:v>43386.697916666599</c:v>
                </c:pt>
                <c:pt idx="21854">
                  <c:v>43386.71875</c:v>
                </c:pt>
                <c:pt idx="21855">
                  <c:v>43386.739583333401</c:v>
                </c:pt>
                <c:pt idx="21856">
                  <c:v>43386.760416666599</c:v>
                </c:pt>
                <c:pt idx="21857">
                  <c:v>43386.78125</c:v>
                </c:pt>
                <c:pt idx="21858">
                  <c:v>43386.802083333401</c:v>
                </c:pt>
                <c:pt idx="21859">
                  <c:v>43386.822916666599</c:v>
                </c:pt>
                <c:pt idx="21860">
                  <c:v>43386.84375</c:v>
                </c:pt>
                <c:pt idx="21861">
                  <c:v>43386.864583333401</c:v>
                </c:pt>
                <c:pt idx="21862">
                  <c:v>43386.885416666599</c:v>
                </c:pt>
                <c:pt idx="21863">
                  <c:v>43386.90625</c:v>
                </c:pt>
                <c:pt idx="21864">
                  <c:v>43386.927083333401</c:v>
                </c:pt>
                <c:pt idx="21865">
                  <c:v>43386.947916666599</c:v>
                </c:pt>
                <c:pt idx="21866">
                  <c:v>43386.96875</c:v>
                </c:pt>
                <c:pt idx="21867">
                  <c:v>43386.989583333401</c:v>
                </c:pt>
                <c:pt idx="21868">
                  <c:v>43387.010416666599</c:v>
                </c:pt>
                <c:pt idx="21869">
                  <c:v>43387.03125</c:v>
                </c:pt>
                <c:pt idx="21870">
                  <c:v>43387.052083333401</c:v>
                </c:pt>
                <c:pt idx="21871">
                  <c:v>43387.072916666599</c:v>
                </c:pt>
                <c:pt idx="21872">
                  <c:v>43387.09375</c:v>
                </c:pt>
                <c:pt idx="21873">
                  <c:v>43387.114583333401</c:v>
                </c:pt>
                <c:pt idx="21874">
                  <c:v>43387.135416666599</c:v>
                </c:pt>
                <c:pt idx="21875">
                  <c:v>43387.15625</c:v>
                </c:pt>
                <c:pt idx="21876">
                  <c:v>43387.177083333401</c:v>
                </c:pt>
                <c:pt idx="21877">
                  <c:v>43387.197916666599</c:v>
                </c:pt>
                <c:pt idx="21878">
                  <c:v>43387.21875</c:v>
                </c:pt>
                <c:pt idx="21879">
                  <c:v>43387.239583333401</c:v>
                </c:pt>
                <c:pt idx="21880">
                  <c:v>43387.260416666599</c:v>
                </c:pt>
                <c:pt idx="21881">
                  <c:v>43387.28125</c:v>
                </c:pt>
                <c:pt idx="21882">
                  <c:v>43387.302083333401</c:v>
                </c:pt>
                <c:pt idx="21883">
                  <c:v>43387.322916666599</c:v>
                </c:pt>
                <c:pt idx="21884">
                  <c:v>43387.34375</c:v>
                </c:pt>
                <c:pt idx="21885">
                  <c:v>43387.364583333401</c:v>
                </c:pt>
                <c:pt idx="21886">
                  <c:v>43387.385416666599</c:v>
                </c:pt>
                <c:pt idx="21887">
                  <c:v>43387.40625</c:v>
                </c:pt>
                <c:pt idx="21888">
                  <c:v>43387.427083333401</c:v>
                </c:pt>
                <c:pt idx="21889">
                  <c:v>43387.447916666599</c:v>
                </c:pt>
                <c:pt idx="21890">
                  <c:v>43387.46875</c:v>
                </c:pt>
                <c:pt idx="21891">
                  <c:v>43387.489583333401</c:v>
                </c:pt>
                <c:pt idx="21892">
                  <c:v>43387.510416666599</c:v>
                </c:pt>
                <c:pt idx="21893">
                  <c:v>43387.53125</c:v>
                </c:pt>
                <c:pt idx="21894">
                  <c:v>43387.552083333401</c:v>
                </c:pt>
                <c:pt idx="21895">
                  <c:v>43387.572916666599</c:v>
                </c:pt>
                <c:pt idx="21896">
                  <c:v>43387.59375</c:v>
                </c:pt>
                <c:pt idx="21897">
                  <c:v>43387.614583333401</c:v>
                </c:pt>
                <c:pt idx="21898">
                  <c:v>43387.635416666599</c:v>
                </c:pt>
                <c:pt idx="21899">
                  <c:v>43387.65625</c:v>
                </c:pt>
                <c:pt idx="21900">
                  <c:v>43387.677083333401</c:v>
                </c:pt>
                <c:pt idx="21901">
                  <c:v>43387.697916666599</c:v>
                </c:pt>
                <c:pt idx="21902">
                  <c:v>43387.71875</c:v>
                </c:pt>
                <c:pt idx="21903">
                  <c:v>43387.739583333401</c:v>
                </c:pt>
                <c:pt idx="21904">
                  <c:v>43387.760416666599</c:v>
                </c:pt>
                <c:pt idx="21905">
                  <c:v>43387.78125</c:v>
                </c:pt>
                <c:pt idx="21906">
                  <c:v>43387.802083333401</c:v>
                </c:pt>
                <c:pt idx="21907">
                  <c:v>43387.822916666599</c:v>
                </c:pt>
                <c:pt idx="21908">
                  <c:v>43387.84375</c:v>
                </c:pt>
                <c:pt idx="21909">
                  <c:v>43387.864583333401</c:v>
                </c:pt>
                <c:pt idx="21910">
                  <c:v>43387.885416666599</c:v>
                </c:pt>
                <c:pt idx="21911">
                  <c:v>43387.90625</c:v>
                </c:pt>
                <c:pt idx="21912">
                  <c:v>43387.927083333401</c:v>
                </c:pt>
                <c:pt idx="21913">
                  <c:v>43387.947916666599</c:v>
                </c:pt>
                <c:pt idx="21914">
                  <c:v>43387.96875</c:v>
                </c:pt>
                <c:pt idx="21915">
                  <c:v>43387.989583333401</c:v>
                </c:pt>
                <c:pt idx="21916">
                  <c:v>43388.010416666599</c:v>
                </c:pt>
                <c:pt idx="21917">
                  <c:v>43388.03125</c:v>
                </c:pt>
                <c:pt idx="21918">
                  <c:v>43388.052083333401</c:v>
                </c:pt>
                <c:pt idx="21919">
                  <c:v>43388.072916666599</c:v>
                </c:pt>
                <c:pt idx="21920">
                  <c:v>43388.09375</c:v>
                </c:pt>
                <c:pt idx="21921">
                  <c:v>43388.114583333401</c:v>
                </c:pt>
                <c:pt idx="21922">
                  <c:v>43388.135416666599</c:v>
                </c:pt>
                <c:pt idx="21923">
                  <c:v>43388.15625</c:v>
                </c:pt>
                <c:pt idx="21924">
                  <c:v>43388.177083333401</c:v>
                </c:pt>
                <c:pt idx="21925">
                  <c:v>43388.197916666599</c:v>
                </c:pt>
                <c:pt idx="21926">
                  <c:v>43388.21875</c:v>
                </c:pt>
                <c:pt idx="21927">
                  <c:v>43388.239583333401</c:v>
                </c:pt>
                <c:pt idx="21928">
                  <c:v>43388.260416666599</c:v>
                </c:pt>
                <c:pt idx="21929">
                  <c:v>43388.28125</c:v>
                </c:pt>
                <c:pt idx="21930">
                  <c:v>43388.302083333401</c:v>
                </c:pt>
                <c:pt idx="21931">
                  <c:v>43388.322916666599</c:v>
                </c:pt>
                <c:pt idx="21932">
                  <c:v>43388.34375</c:v>
                </c:pt>
                <c:pt idx="21933">
                  <c:v>43388.364583333401</c:v>
                </c:pt>
                <c:pt idx="21934">
                  <c:v>43388.385416666599</c:v>
                </c:pt>
                <c:pt idx="21935">
                  <c:v>43388.40625</c:v>
                </c:pt>
                <c:pt idx="21936">
                  <c:v>43388.427083333401</c:v>
                </c:pt>
                <c:pt idx="21937">
                  <c:v>43388.447916666599</c:v>
                </c:pt>
                <c:pt idx="21938">
                  <c:v>43388.46875</c:v>
                </c:pt>
                <c:pt idx="21939">
                  <c:v>43388.489583333401</c:v>
                </c:pt>
                <c:pt idx="21940">
                  <c:v>43388.510416666599</c:v>
                </c:pt>
                <c:pt idx="21941">
                  <c:v>43388.53125</c:v>
                </c:pt>
                <c:pt idx="21942">
                  <c:v>43388.552083333401</c:v>
                </c:pt>
                <c:pt idx="21943">
                  <c:v>43388.572916666599</c:v>
                </c:pt>
                <c:pt idx="21944">
                  <c:v>43388.59375</c:v>
                </c:pt>
                <c:pt idx="21945">
                  <c:v>43388.614583333401</c:v>
                </c:pt>
                <c:pt idx="21946">
                  <c:v>43388.635416666599</c:v>
                </c:pt>
                <c:pt idx="21947">
                  <c:v>43388.65625</c:v>
                </c:pt>
                <c:pt idx="21948">
                  <c:v>43388.677083333401</c:v>
                </c:pt>
                <c:pt idx="21949">
                  <c:v>43388.697916666599</c:v>
                </c:pt>
                <c:pt idx="21950">
                  <c:v>43388.71875</c:v>
                </c:pt>
                <c:pt idx="21951">
                  <c:v>43388.739583333401</c:v>
                </c:pt>
                <c:pt idx="21952">
                  <c:v>43388.760416666599</c:v>
                </c:pt>
                <c:pt idx="21953">
                  <c:v>43388.78125</c:v>
                </c:pt>
                <c:pt idx="21954">
                  <c:v>43388.802083333401</c:v>
                </c:pt>
                <c:pt idx="21955">
                  <c:v>43388.822916666599</c:v>
                </c:pt>
                <c:pt idx="21956">
                  <c:v>43388.84375</c:v>
                </c:pt>
                <c:pt idx="21957">
                  <c:v>43388.864583333401</c:v>
                </c:pt>
                <c:pt idx="21958">
                  <c:v>43388.885416666599</c:v>
                </c:pt>
                <c:pt idx="21959">
                  <c:v>43388.90625</c:v>
                </c:pt>
                <c:pt idx="21960">
                  <c:v>43388.927083333401</c:v>
                </c:pt>
                <c:pt idx="21961">
                  <c:v>43388.947916666599</c:v>
                </c:pt>
                <c:pt idx="21962">
                  <c:v>43388.96875</c:v>
                </c:pt>
                <c:pt idx="21963">
                  <c:v>43388.989583333401</c:v>
                </c:pt>
                <c:pt idx="21964">
                  <c:v>43389.010416666599</c:v>
                </c:pt>
                <c:pt idx="21965">
                  <c:v>43389.03125</c:v>
                </c:pt>
                <c:pt idx="21966">
                  <c:v>43389.052083333401</c:v>
                </c:pt>
                <c:pt idx="21967">
                  <c:v>43389.072916666599</c:v>
                </c:pt>
                <c:pt idx="21968">
                  <c:v>43389.09375</c:v>
                </c:pt>
                <c:pt idx="21969">
                  <c:v>43389.114583333401</c:v>
                </c:pt>
                <c:pt idx="21970">
                  <c:v>43389.135416666599</c:v>
                </c:pt>
                <c:pt idx="21971">
                  <c:v>43389.15625</c:v>
                </c:pt>
                <c:pt idx="21972">
                  <c:v>43389.177083333401</c:v>
                </c:pt>
                <c:pt idx="21973">
                  <c:v>43389.197916666599</c:v>
                </c:pt>
                <c:pt idx="21974">
                  <c:v>43389.21875</c:v>
                </c:pt>
                <c:pt idx="21975">
                  <c:v>43389.239583333401</c:v>
                </c:pt>
                <c:pt idx="21976">
                  <c:v>43389.260416666599</c:v>
                </c:pt>
                <c:pt idx="21977">
                  <c:v>43389.28125</c:v>
                </c:pt>
                <c:pt idx="21978">
                  <c:v>43389.302083333401</c:v>
                </c:pt>
                <c:pt idx="21979">
                  <c:v>43389.322916666599</c:v>
                </c:pt>
                <c:pt idx="21980">
                  <c:v>43389.34375</c:v>
                </c:pt>
                <c:pt idx="21981">
                  <c:v>43389.364583333401</c:v>
                </c:pt>
                <c:pt idx="21982">
                  <c:v>43389.385416666599</c:v>
                </c:pt>
                <c:pt idx="21983">
                  <c:v>43389.40625</c:v>
                </c:pt>
                <c:pt idx="21984">
                  <c:v>43389.427083333401</c:v>
                </c:pt>
                <c:pt idx="21985">
                  <c:v>43389.447916666599</c:v>
                </c:pt>
                <c:pt idx="21986">
                  <c:v>43389.46875</c:v>
                </c:pt>
                <c:pt idx="21987">
                  <c:v>43389.489583333401</c:v>
                </c:pt>
                <c:pt idx="21988">
                  <c:v>43389.510416666599</c:v>
                </c:pt>
                <c:pt idx="21989">
                  <c:v>43389.53125</c:v>
                </c:pt>
                <c:pt idx="21990">
                  <c:v>43389.552083333401</c:v>
                </c:pt>
                <c:pt idx="21991">
                  <c:v>43389.572916666599</c:v>
                </c:pt>
                <c:pt idx="21992">
                  <c:v>43389.59375</c:v>
                </c:pt>
                <c:pt idx="21993">
                  <c:v>43389.614583333401</c:v>
                </c:pt>
                <c:pt idx="21994">
                  <c:v>43389.635416666599</c:v>
                </c:pt>
                <c:pt idx="21995">
                  <c:v>43389.65625</c:v>
                </c:pt>
                <c:pt idx="21996">
                  <c:v>43389.677083333401</c:v>
                </c:pt>
                <c:pt idx="21997">
                  <c:v>43389.697916666599</c:v>
                </c:pt>
                <c:pt idx="21998">
                  <c:v>43389.71875</c:v>
                </c:pt>
                <c:pt idx="21999">
                  <c:v>43389.739583333401</c:v>
                </c:pt>
                <c:pt idx="22000">
                  <c:v>43389.760416666599</c:v>
                </c:pt>
                <c:pt idx="22001">
                  <c:v>43389.78125</c:v>
                </c:pt>
                <c:pt idx="22002">
                  <c:v>43389.802083333401</c:v>
                </c:pt>
                <c:pt idx="22003">
                  <c:v>43389.822916666599</c:v>
                </c:pt>
                <c:pt idx="22004">
                  <c:v>43389.84375</c:v>
                </c:pt>
                <c:pt idx="22005">
                  <c:v>43389.864583333401</c:v>
                </c:pt>
                <c:pt idx="22006">
                  <c:v>43389.885416666599</c:v>
                </c:pt>
                <c:pt idx="22007">
                  <c:v>43389.90625</c:v>
                </c:pt>
                <c:pt idx="22008">
                  <c:v>43389.927083333401</c:v>
                </c:pt>
                <c:pt idx="22009">
                  <c:v>43389.947916666599</c:v>
                </c:pt>
                <c:pt idx="22010">
                  <c:v>43389.96875</c:v>
                </c:pt>
                <c:pt idx="22011">
                  <c:v>43389.989583333401</c:v>
                </c:pt>
                <c:pt idx="22012">
                  <c:v>43390.010416666599</c:v>
                </c:pt>
                <c:pt idx="22013">
                  <c:v>43390.03125</c:v>
                </c:pt>
                <c:pt idx="22014">
                  <c:v>43390.052083333401</c:v>
                </c:pt>
                <c:pt idx="22015">
                  <c:v>43390.072916666599</c:v>
                </c:pt>
                <c:pt idx="22016">
                  <c:v>43390.09375</c:v>
                </c:pt>
                <c:pt idx="22017">
                  <c:v>43390.114583333401</c:v>
                </c:pt>
                <c:pt idx="22018">
                  <c:v>43390.135416666599</c:v>
                </c:pt>
                <c:pt idx="22019">
                  <c:v>43390.15625</c:v>
                </c:pt>
                <c:pt idx="22020">
                  <c:v>43390.177083333401</c:v>
                </c:pt>
                <c:pt idx="22021">
                  <c:v>43390.197916666599</c:v>
                </c:pt>
                <c:pt idx="22022">
                  <c:v>43390.21875</c:v>
                </c:pt>
                <c:pt idx="22023">
                  <c:v>43390.239583333401</c:v>
                </c:pt>
                <c:pt idx="22024">
                  <c:v>43390.260416666599</c:v>
                </c:pt>
                <c:pt idx="22025">
                  <c:v>43390.28125</c:v>
                </c:pt>
                <c:pt idx="22026">
                  <c:v>43390.302083333401</c:v>
                </c:pt>
                <c:pt idx="22027">
                  <c:v>43390.322916666599</c:v>
                </c:pt>
                <c:pt idx="22028">
                  <c:v>43390.34375</c:v>
                </c:pt>
                <c:pt idx="22029">
                  <c:v>43390.364583333401</c:v>
                </c:pt>
                <c:pt idx="22030">
                  <c:v>43390.385416666599</c:v>
                </c:pt>
                <c:pt idx="22031">
                  <c:v>43390.40625</c:v>
                </c:pt>
                <c:pt idx="22032">
                  <c:v>43390.427083333401</c:v>
                </c:pt>
                <c:pt idx="22033">
                  <c:v>43390.447916666599</c:v>
                </c:pt>
                <c:pt idx="22034">
                  <c:v>43390.46875</c:v>
                </c:pt>
                <c:pt idx="22035">
                  <c:v>43390.489583333401</c:v>
                </c:pt>
                <c:pt idx="22036">
                  <c:v>43390.510416666599</c:v>
                </c:pt>
                <c:pt idx="22037">
                  <c:v>43390.53125</c:v>
                </c:pt>
                <c:pt idx="22038">
                  <c:v>43390.552083333401</c:v>
                </c:pt>
                <c:pt idx="22039">
                  <c:v>43390.572916666599</c:v>
                </c:pt>
                <c:pt idx="22040">
                  <c:v>43390.59375</c:v>
                </c:pt>
                <c:pt idx="22041">
                  <c:v>43390.614583333401</c:v>
                </c:pt>
                <c:pt idx="22042">
                  <c:v>43390.635416666599</c:v>
                </c:pt>
                <c:pt idx="22043">
                  <c:v>43390.65625</c:v>
                </c:pt>
                <c:pt idx="22044">
                  <c:v>43390.677083333401</c:v>
                </c:pt>
                <c:pt idx="22045">
                  <c:v>43390.697916666599</c:v>
                </c:pt>
                <c:pt idx="22046">
                  <c:v>43390.71875</c:v>
                </c:pt>
                <c:pt idx="22047">
                  <c:v>43390.739583333401</c:v>
                </c:pt>
                <c:pt idx="22048">
                  <c:v>43390.760416666599</c:v>
                </c:pt>
                <c:pt idx="22049">
                  <c:v>43390.78125</c:v>
                </c:pt>
                <c:pt idx="22050">
                  <c:v>43390.802083333401</c:v>
                </c:pt>
                <c:pt idx="22051">
                  <c:v>43390.822916666599</c:v>
                </c:pt>
                <c:pt idx="22052">
                  <c:v>43390.84375</c:v>
                </c:pt>
                <c:pt idx="22053">
                  <c:v>43390.864583333401</c:v>
                </c:pt>
                <c:pt idx="22054">
                  <c:v>43390.885416666599</c:v>
                </c:pt>
                <c:pt idx="22055">
                  <c:v>43390.90625</c:v>
                </c:pt>
                <c:pt idx="22056">
                  <c:v>43390.927083333401</c:v>
                </c:pt>
                <c:pt idx="22057">
                  <c:v>43390.947916666599</c:v>
                </c:pt>
                <c:pt idx="22058">
                  <c:v>43390.96875</c:v>
                </c:pt>
                <c:pt idx="22059">
                  <c:v>43390.989583333401</c:v>
                </c:pt>
                <c:pt idx="22060">
                  <c:v>43391.010416666599</c:v>
                </c:pt>
                <c:pt idx="22061">
                  <c:v>43391.03125</c:v>
                </c:pt>
                <c:pt idx="22062">
                  <c:v>43391.052083333401</c:v>
                </c:pt>
                <c:pt idx="22063">
                  <c:v>43391.072916666599</c:v>
                </c:pt>
                <c:pt idx="22064">
                  <c:v>43391.09375</c:v>
                </c:pt>
                <c:pt idx="22065">
                  <c:v>43391.114583333401</c:v>
                </c:pt>
                <c:pt idx="22066">
                  <c:v>43391.135416666599</c:v>
                </c:pt>
                <c:pt idx="22067">
                  <c:v>43391.15625</c:v>
                </c:pt>
                <c:pt idx="22068">
                  <c:v>43391.177083333401</c:v>
                </c:pt>
                <c:pt idx="22069">
                  <c:v>43391.197916666599</c:v>
                </c:pt>
                <c:pt idx="22070">
                  <c:v>43391.21875</c:v>
                </c:pt>
                <c:pt idx="22071">
                  <c:v>43391.239583333401</c:v>
                </c:pt>
                <c:pt idx="22072">
                  <c:v>43391.260416666599</c:v>
                </c:pt>
                <c:pt idx="22073">
                  <c:v>43391.28125</c:v>
                </c:pt>
                <c:pt idx="22074">
                  <c:v>43391.302083333401</c:v>
                </c:pt>
                <c:pt idx="22075">
                  <c:v>43391.322916666599</c:v>
                </c:pt>
                <c:pt idx="22076">
                  <c:v>43391.34375</c:v>
                </c:pt>
                <c:pt idx="22077">
                  <c:v>43391.364583333401</c:v>
                </c:pt>
                <c:pt idx="22078">
                  <c:v>43391.385416666599</c:v>
                </c:pt>
                <c:pt idx="22079">
                  <c:v>43391.40625</c:v>
                </c:pt>
                <c:pt idx="22080">
                  <c:v>43391.427083333401</c:v>
                </c:pt>
                <c:pt idx="22081">
                  <c:v>43391.447916666599</c:v>
                </c:pt>
                <c:pt idx="22082">
                  <c:v>43391.46875</c:v>
                </c:pt>
                <c:pt idx="22083">
                  <c:v>43391.489583333401</c:v>
                </c:pt>
                <c:pt idx="22084">
                  <c:v>43391.510416666599</c:v>
                </c:pt>
                <c:pt idx="22085">
                  <c:v>43391.53125</c:v>
                </c:pt>
                <c:pt idx="22086">
                  <c:v>43391.552083333401</c:v>
                </c:pt>
                <c:pt idx="22087">
                  <c:v>43391.572916666599</c:v>
                </c:pt>
                <c:pt idx="22088">
                  <c:v>43391.59375</c:v>
                </c:pt>
                <c:pt idx="22089">
                  <c:v>43391.614583333401</c:v>
                </c:pt>
                <c:pt idx="22090">
                  <c:v>43391.635416666599</c:v>
                </c:pt>
                <c:pt idx="22091">
                  <c:v>43391.65625</c:v>
                </c:pt>
                <c:pt idx="22092">
                  <c:v>43391.677083333401</c:v>
                </c:pt>
                <c:pt idx="22093">
                  <c:v>43391.697916666599</c:v>
                </c:pt>
                <c:pt idx="22094">
                  <c:v>43391.71875</c:v>
                </c:pt>
                <c:pt idx="22095">
                  <c:v>43391.739583333401</c:v>
                </c:pt>
                <c:pt idx="22096">
                  <c:v>43391.760416666599</c:v>
                </c:pt>
                <c:pt idx="22097">
                  <c:v>43391.78125</c:v>
                </c:pt>
                <c:pt idx="22098">
                  <c:v>43391.802083333401</c:v>
                </c:pt>
                <c:pt idx="22099">
                  <c:v>43391.822916666599</c:v>
                </c:pt>
                <c:pt idx="22100">
                  <c:v>43391.84375</c:v>
                </c:pt>
                <c:pt idx="22101">
                  <c:v>43391.864583333401</c:v>
                </c:pt>
                <c:pt idx="22102">
                  <c:v>43391.885416666599</c:v>
                </c:pt>
                <c:pt idx="22103">
                  <c:v>43391.90625</c:v>
                </c:pt>
                <c:pt idx="22104">
                  <c:v>43391.927083333401</c:v>
                </c:pt>
                <c:pt idx="22105">
                  <c:v>43391.947916666599</c:v>
                </c:pt>
                <c:pt idx="22106">
                  <c:v>43391.96875</c:v>
                </c:pt>
                <c:pt idx="22107">
                  <c:v>43391.989583333401</c:v>
                </c:pt>
                <c:pt idx="22108">
                  <c:v>43392.010416666599</c:v>
                </c:pt>
                <c:pt idx="22109">
                  <c:v>43392.03125</c:v>
                </c:pt>
                <c:pt idx="22110">
                  <c:v>43392.052083333401</c:v>
                </c:pt>
                <c:pt idx="22111">
                  <c:v>43392.072916666599</c:v>
                </c:pt>
                <c:pt idx="22112">
                  <c:v>43392.09375</c:v>
                </c:pt>
                <c:pt idx="22113">
                  <c:v>43392.114583333401</c:v>
                </c:pt>
                <c:pt idx="22114">
                  <c:v>43392.135416666599</c:v>
                </c:pt>
                <c:pt idx="22115">
                  <c:v>43392.15625</c:v>
                </c:pt>
                <c:pt idx="22116">
                  <c:v>43392.177083333401</c:v>
                </c:pt>
                <c:pt idx="22117">
                  <c:v>43392.197916666599</c:v>
                </c:pt>
                <c:pt idx="22118">
                  <c:v>43392.21875</c:v>
                </c:pt>
                <c:pt idx="22119">
                  <c:v>43392.239583333401</c:v>
                </c:pt>
                <c:pt idx="22120">
                  <c:v>43392.260416666599</c:v>
                </c:pt>
                <c:pt idx="22121">
                  <c:v>43392.28125</c:v>
                </c:pt>
                <c:pt idx="22122">
                  <c:v>43392.302083333401</c:v>
                </c:pt>
                <c:pt idx="22123">
                  <c:v>43392.322916666599</c:v>
                </c:pt>
                <c:pt idx="22124">
                  <c:v>43392.34375</c:v>
                </c:pt>
                <c:pt idx="22125">
                  <c:v>43392.364583333401</c:v>
                </c:pt>
                <c:pt idx="22126">
                  <c:v>43392.385416666599</c:v>
                </c:pt>
                <c:pt idx="22127">
                  <c:v>43392.40625</c:v>
                </c:pt>
                <c:pt idx="22128">
                  <c:v>43392.427083333401</c:v>
                </c:pt>
                <c:pt idx="22129">
                  <c:v>43392.447916666599</c:v>
                </c:pt>
                <c:pt idx="22130">
                  <c:v>43392.46875</c:v>
                </c:pt>
                <c:pt idx="22131">
                  <c:v>43392.489583333401</c:v>
                </c:pt>
                <c:pt idx="22132">
                  <c:v>43392.510416666599</c:v>
                </c:pt>
                <c:pt idx="22133">
                  <c:v>43392.53125</c:v>
                </c:pt>
                <c:pt idx="22134">
                  <c:v>43392.552083333401</c:v>
                </c:pt>
                <c:pt idx="22135">
                  <c:v>43392.572916666599</c:v>
                </c:pt>
                <c:pt idx="22136">
                  <c:v>43392.59375</c:v>
                </c:pt>
                <c:pt idx="22137">
                  <c:v>43392.614583333401</c:v>
                </c:pt>
                <c:pt idx="22138">
                  <c:v>43392.635416666599</c:v>
                </c:pt>
                <c:pt idx="22139">
                  <c:v>43392.65625</c:v>
                </c:pt>
                <c:pt idx="22140">
                  <c:v>43392.677083333401</c:v>
                </c:pt>
                <c:pt idx="22141">
                  <c:v>43392.697916666599</c:v>
                </c:pt>
                <c:pt idx="22142">
                  <c:v>43392.71875</c:v>
                </c:pt>
                <c:pt idx="22143">
                  <c:v>43392.739583333401</c:v>
                </c:pt>
                <c:pt idx="22144">
                  <c:v>43392.760416666599</c:v>
                </c:pt>
                <c:pt idx="22145">
                  <c:v>43392.78125</c:v>
                </c:pt>
                <c:pt idx="22146">
                  <c:v>43392.802083333401</c:v>
                </c:pt>
                <c:pt idx="22147">
                  <c:v>43392.822916666599</c:v>
                </c:pt>
                <c:pt idx="22148">
                  <c:v>43392.84375</c:v>
                </c:pt>
                <c:pt idx="22149">
                  <c:v>43392.864583333401</c:v>
                </c:pt>
                <c:pt idx="22150">
                  <c:v>43392.885416666599</c:v>
                </c:pt>
                <c:pt idx="22151">
                  <c:v>43392.90625</c:v>
                </c:pt>
                <c:pt idx="22152">
                  <c:v>43392.927083333401</c:v>
                </c:pt>
                <c:pt idx="22153">
                  <c:v>43392.947916666599</c:v>
                </c:pt>
                <c:pt idx="22154">
                  <c:v>43392.96875</c:v>
                </c:pt>
                <c:pt idx="22155">
                  <c:v>43392.989583333401</c:v>
                </c:pt>
                <c:pt idx="22156">
                  <c:v>43393.010416666599</c:v>
                </c:pt>
                <c:pt idx="22157">
                  <c:v>43393.03125</c:v>
                </c:pt>
                <c:pt idx="22158">
                  <c:v>43393.052083333401</c:v>
                </c:pt>
                <c:pt idx="22159">
                  <c:v>43393.072916666599</c:v>
                </c:pt>
                <c:pt idx="22160">
                  <c:v>43393.09375</c:v>
                </c:pt>
                <c:pt idx="22161">
                  <c:v>43393.114583333401</c:v>
                </c:pt>
                <c:pt idx="22162">
                  <c:v>43393.135416666599</c:v>
                </c:pt>
                <c:pt idx="22163">
                  <c:v>43393.15625</c:v>
                </c:pt>
                <c:pt idx="22164">
                  <c:v>43393.177083333401</c:v>
                </c:pt>
                <c:pt idx="22165">
                  <c:v>43393.197916666599</c:v>
                </c:pt>
                <c:pt idx="22166">
                  <c:v>43393.21875</c:v>
                </c:pt>
                <c:pt idx="22167">
                  <c:v>43393.239583333401</c:v>
                </c:pt>
                <c:pt idx="22168">
                  <c:v>43393.260416666599</c:v>
                </c:pt>
                <c:pt idx="22169">
                  <c:v>43393.28125</c:v>
                </c:pt>
                <c:pt idx="22170">
                  <c:v>43393.302083333401</c:v>
                </c:pt>
                <c:pt idx="22171">
                  <c:v>43393.322916666599</c:v>
                </c:pt>
                <c:pt idx="22172">
                  <c:v>43393.34375</c:v>
                </c:pt>
                <c:pt idx="22173">
                  <c:v>43393.364583333401</c:v>
                </c:pt>
                <c:pt idx="22174">
                  <c:v>43393.385416666599</c:v>
                </c:pt>
                <c:pt idx="22175">
                  <c:v>43393.40625</c:v>
                </c:pt>
                <c:pt idx="22176">
                  <c:v>43393.427083333401</c:v>
                </c:pt>
                <c:pt idx="22177">
                  <c:v>43393.447916666599</c:v>
                </c:pt>
                <c:pt idx="22178">
                  <c:v>43393.46875</c:v>
                </c:pt>
                <c:pt idx="22179">
                  <c:v>43393.489583333401</c:v>
                </c:pt>
                <c:pt idx="22180">
                  <c:v>43393.510416666599</c:v>
                </c:pt>
                <c:pt idx="22181">
                  <c:v>43393.53125</c:v>
                </c:pt>
                <c:pt idx="22182">
                  <c:v>43393.552083333401</c:v>
                </c:pt>
                <c:pt idx="22183">
                  <c:v>43393.572916666599</c:v>
                </c:pt>
                <c:pt idx="22184">
                  <c:v>43393.59375</c:v>
                </c:pt>
                <c:pt idx="22185">
                  <c:v>43393.614583333401</c:v>
                </c:pt>
                <c:pt idx="22186">
                  <c:v>43393.635416666599</c:v>
                </c:pt>
                <c:pt idx="22187">
                  <c:v>43393.65625</c:v>
                </c:pt>
                <c:pt idx="22188">
                  <c:v>43393.677083333401</c:v>
                </c:pt>
                <c:pt idx="22189">
                  <c:v>43393.697916666599</c:v>
                </c:pt>
                <c:pt idx="22190">
                  <c:v>43393.71875</c:v>
                </c:pt>
                <c:pt idx="22191">
                  <c:v>43393.739583333401</c:v>
                </c:pt>
                <c:pt idx="22192">
                  <c:v>43393.760416666599</c:v>
                </c:pt>
                <c:pt idx="22193">
                  <c:v>43393.78125</c:v>
                </c:pt>
                <c:pt idx="22194">
                  <c:v>43393.802083333401</c:v>
                </c:pt>
                <c:pt idx="22195">
                  <c:v>43393.822916666599</c:v>
                </c:pt>
                <c:pt idx="22196">
                  <c:v>43393.84375</c:v>
                </c:pt>
                <c:pt idx="22197">
                  <c:v>43393.864583333401</c:v>
                </c:pt>
                <c:pt idx="22198">
                  <c:v>43393.885416666599</c:v>
                </c:pt>
                <c:pt idx="22199">
                  <c:v>43393.90625</c:v>
                </c:pt>
                <c:pt idx="22200">
                  <c:v>43393.927083333401</c:v>
                </c:pt>
                <c:pt idx="22201">
                  <c:v>43393.947916666599</c:v>
                </c:pt>
                <c:pt idx="22202">
                  <c:v>43393.96875</c:v>
                </c:pt>
                <c:pt idx="22203">
                  <c:v>43393.989583333401</c:v>
                </c:pt>
                <c:pt idx="22204">
                  <c:v>43394.010416666599</c:v>
                </c:pt>
                <c:pt idx="22205">
                  <c:v>43394.03125</c:v>
                </c:pt>
                <c:pt idx="22206">
                  <c:v>43394.052083333401</c:v>
                </c:pt>
                <c:pt idx="22207">
                  <c:v>43394.072916666599</c:v>
                </c:pt>
                <c:pt idx="22208">
                  <c:v>43394.09375</c:v>
                </c:pt>
                <c:pt idx="22209">
                  <c:v>43394.114583333401</c:v>
                </c:pt>
                <c:pt idx="22210">
                  <c:v>43394.135416666599</c:v>
                </c:pt>
                <c:pt idx="22211">
                  <c:v>43394.15625</c:v>
                </c:pt>
                <c:pt idx="22212">
                  <c:v>43394.177083333401</c:v>
                </c:pt>
                <c:pt idx="22213">
                  <c:v>43394.197916666599</c:v>
                </c:pt>
                <c:pt idx="22214">
                  <c:v>43394.21875</c:v>
                </c:pt>
                <c:pt idx="22215">
                  <c:v>43394.239583333401</c:v>
                </c:pt>
                <c:pt idx="22216">
                  <c:v>43394.260416666599</c:v>
                </c:pt>
                <c:pt idx="22217">
                  <c:v>43394.28125</c:v>
                </c:pt>
                <c:pt idx="22218">
                  <c:v>43394.302083333401</c:v>
                </c:pt>
                <c:pt idx="22219">
                  <c:v>43394.322916666599</c:v>
                </c:pt>
                <c:pt idx="22220">
                  <c:v>43394.34375</c:v>
                </c:pt>
                <c:pt idx="22221">
                  <c:v>43394.364583333401</c:v>
                </c:pt>
                <c:pt idx="22222">
                  <c:v>43394.385416666599</c:v>
                </c:pt>
                <c:pt idx="22223">
                  <c:v>43394.40625</c:v>
                </c:pt>
                <c:pt idx="22224">
                  <c:v>43394.427083333401</c:v>
                </c:pt>
                <c:pt idx="22225">
                  <c:v>43394.447916666599</c:v>
                </c:pt>
                <c:pt idx="22226">
                  <c:v>43394.46875</c:v>
                </c:pt>
                <c:pt idx="22227">
                  <c:v>43394.489583333401</c:v>
                </c:pt>
                <c:pt idx="22228">
                  <c:v>43394.510416666599</c:v>
                </c:pt>
                <c:pt idx="22229">
                  <c:v>43394.53125</c:v>
                </c:pt>
                <c:pt idx="22230">
                  <c:v>43394.552083333401</c:v>
                </c:pt>
                <c:pt idx="22231">
                  <c:v>43394.572916666599</c:v>
                </c:pt>
                <c:pt idx="22232">
                  <c:v>43394.59375</c:v>
                </c:pt>
                <c:pt idx="22233">
                  <c:v>43394.614583333401</c:v>
                </c:pt>
                <c:pt idx="22234">
                  <c:v>43394.635416666599</c:v>
                </c:pt>
                <c:pt idx="22235">
                  <c:v>43394.65625</c:v>
                </c:pt>
                <c:pt idx="22236">
                  <c:v>43394.677083333401</c:v>
                </c:pt>
                <c:pt idx="22237">
                  <c:v>43394.697916666599</c:v>
                </c:pt>
                <c:pt idx="22238">
                  <c:v>43394.71875</c:v>
                </c:pt>
                <c:pt idx="22239">
                  <c:v>43394.739583333401</c:v>
                </c:pt>
                <c:pt idx="22240">
                  <c:v>43394.760416666599</c:v>
                </c:pt>
                <c:pt idx="22241">
                  <c:v>43394.78125</c:v>
                </c:pt>
                <c:pt idx="22242">
                  <c:v>43394.802083333401</c:v>
                </c:pt>
                <c:pt idx="22243">
                  <c:v>43394.822916666599</c:v>
                </c:pt>
                <c:pt idx="22244">
                  <c:v>43394.84375</c:v>
                </c:pt>
                <c:pt idx="22245">
                  <c:v>43394.864583333401</c:v>
                </c:pt>
                <c:pt idx="22246">
                  <c:v>43394.885416666599</c:v>
                </c:pt>
                <c:pt idx="22247">
                  <c:v>43394.90625</c:v>
                </c:pt>
                <c:pt idx="22248">
                  <c:v>43394.927083333401</c:v>
                </c:pt>
                <c:pt idx="22249">
                  <c:v>43394.947916666599</c:v>
                </c:pt>
                <c:pt idx="22250">
                  <c:v>43394.96875</c:v>
                </c:pt>
                <c:pt idx="22251">
                  <c:v>43394.989583333401</c:v>
                </c:pt>
                <c:pt idx="22252">
                  <c:v>43395.010416666599</c:v>
                </c:pt>
                <c:pt idx="22253">
                  <c:v>43395.03125</c:v>
                </c:pt>
                <c:pt idx="22254">
                  <c:v>43395.052083333401</c:v>
                </c:pt>
                <c:pt idx="22255">
                  <c:v>43395.072916666599</c:v>
                </c:pt>
                <c:pt idx="22256">
                  <c:v>43395.09375</c:v>
                </c:pt>
                <c:pt idx="22257">
                  <c:v>43395.114583333401</c:v>
                </c:pt>
                <c:pt idx="22258">
                  <c:v>43395.135416666599</c:v>
                </c:pt>
                <c:pt idx="22259">
                  <c:v>43395.15625</c:v>
                </c:pt>
                <c:pt idx="22260">
                  <c:v>43395.177083333401</c:v>
                </c:pt>
                <c:pt idx="22261">
                  <c:v>43395.197916666599</c:v>
                </c:pt>
                <c:pt idx="22262">
                  <c:v>43395.21875</c:v>
                </c:pt>
                <c:pt idx="22263">
                  <c:v>43395.239583333401</c:v>
                </c:pt>
                <c:pt idx="22264">
                  <c:v>43395.260416666599</c:v>
                </c:pt>
                <c:pt idx="22265">
                  <c:v>43395.28125</c:v>
                </c:pt>
                <c:pt idx="22266">
                  <c:v>43395.302083333401</c:v>
                </c:pt>
                <c:pt idx="22267">
                  <c:v>43395.322916666599</c:v>
                </c:pt>
                <c:pt idx="22268">
                  <c:v>43395.34375</c:v>
                </c:pt>
                <c:pt idx="22269">
                  <c:v>43395.364583333401</c:v>
                </c:pt>
                <c:pt idx="22270">
                  <c:v>43395.385416666599</c:v>
                </c:pt>
                <c:pt idx="22271">
                  <c:v>43395.40625</c:v>
                </c:pt>
                <c:pt idx="22272">
                  <c:v>43395.427083333401</c:v>
                </c:pt>
                <c:pt idx="22273">
                  <c:v>43395.447916666599</c:v>
                </c:pt>
                <c:pt idx="22274">
                  <c:v>43395.46875</c:v>
                </c:pt>
                <c:pt idx="22275">
                  <c:v>43395.489583333401</c:v>
                </c:pt>
                <c:pt idx="22276">
                  <c:v>43395.510416666599</c:v>
                </c:pt>
                <c:pt idx="22277">
                  <c:v>43395.53125</c:v>
                </c:pt>
                <c:pt idx="22278">
                  <c:v>43395.552083333401</c:v>
                </c:pt>
                <c:pt idx="22279">
                  <c:v>43395.572916666599</c:v>
                </c:pt>
                <c:pt idx="22280">
                  <c:v>43395.59375</c:v>
                </c:pt>
                <c:pt idx="22281">
                  <c:v>43395.614583333401</c:v>
                </c:pt>
                <c:pt idx="22282">
                  <c:v>43395.635416666599</c:v>
                </c:pt>
                <c:pt idx="22283">
                  <c:v>43395.65625</c:v>
                </c:pt>
                <c:pt idx="22284">
                  <c:v>43395.677083333401</c:v>
                </c:pt>
                <c:pt idx="22285">
                  <c:v>43395.697916666599</c:v>
                </c:pt>
                <c:pt idx="22286">
                  <c:v>43395.71875</c:v>
                </c:pt>
                <c:pt idx="22287">
                  <c:v>43395.739583333401</c:v>
                </c:pt>
                <c:pt idx="22288">
                  <c:v>43395.760416666599</c:v>
                </c:pt>
                <c:pt idx="22289">
                  <c:v>43395.78125</c:v>
                </c:pt>
                <c:pt idx="22290">
                  <c:v>43395.802083333401</c:v>
                </c:pt>
                <c:pt idx="22291">
                  <c:v>43395.822916666599</c:v>
                </c:pt>
                <c:pt idx="22292">
                  <c:v>43395.84375</c:v>
                </c:pt>
                <c:pt idx="22293">
                  <c:v>43395.864583333401</c:v>
                </c:pt>
                <c:pt idx="22294">
                  <c:v>43395.885416666599</c:v>
                </c:pt>
                <c:pt idx="22295">
                  <c:v>43395.90625</c:v>
                </c:pt>
                <c:pt idx="22296">
                  <c:v>43395.927083333401</c:v>
                </c:pt>
                <c:pt idx="22297">
                  <c:v>43395.947916666599</c:v>
                </c:pt>
                <c:pt idx="22298">
                  <c:v>43395.96875</c:v>
                </c:pt>
                <c:pt idx="22299">
                  <c:v>43395.989583333401</c:v>
                </c:pt>
                <c:pt idx="22300">
                  <c:v>43396.010416666599</c:v>
                </c:pt>
                <c:pt idx="22301">
                  <c:v>43396.03125</c:v>
                </c:pt>
                <c:pt idx="22302">
                  <c:v>43396.052083333401</c:v>
                </c:pt>
                <c:pt idx="22303">
                  <c:v>43396.072916666599</c:v>
                </c:pt>
                <c:pt idx="22304">
                  <c:v>43396.09375</c:v>
                </c:pt>
                <c:pt idx="22305">
                  <c:v>43396.114583333401</c:v>
                </c:pt>
                <c:pt idx="22306">
                  <c:v>43396.135416666599</c:v>
                </c:pt>
                <c:pt idx="22307">
                  <c:v>43396.15625</c:v>
                </c:pt>
                <c:pt idx="22308">
                  <c:v>43396.177083333401</c:v>
                </c:pt>
                <c:pt idx="22309">
                  <c:v>43396.197916666599</c:v>
                </c:pt>
                <c:pt idx="22310">
                  <c:v>43396.21875</c:v>
                </c:pt>
                <c:pt idx="22311">
                  <c:v>43396.239583333401</c:v>
                </c:pt>
                <c:pt idx="22312">
                  <c:v>43396.260416666599</c:v>
                </c:pt>
                <c:pt idx="22313">
                  <c:v>43396.28125</c:v>
                </c:pt>
                <c:pt idx="22314">
                  <c:v>43396.302083333401</c:v>
                </c:pt>
                <c:pt idx="22315">
                  <c:v>43396.322916666599</c:v>
                </c:pt>
                <c:pt idx="22316">
                  <c:v>43396.34375</c:v>
                </c:pt>
                <c:pt idx="22317">
                  <c:v>43396.364583333401</c:v>
                </c:pt>
                <c:pt idx="22318">
                  <c:v>43396.385416666599</c:v>
                </c:pt>
                <c:pt idx="22319">
                  <c:v>43396.40625</c:v>
                </c:pt>
                <c:pt idx="22320">
                  <c:v>43396.427083333401</c:v>
                </c:pt>
                <c:pt idx="22321">
                  <c:v>43396.447916666599</c:v>
                </c:pt>
                <c:pt idx="22322">
                  <c:v>43396.46875</c:v>
                </c:pt>
                <c:pt idx="22323">
                  <c:v>43396.489583333401</c:v>
                </c:pt>
                <c:pt idx="22324">
                  <c:v>43396.510416666599</c:v>
                </c:pt>
                <c:pt idx="22325">
                  <c:v>43396.53125</c:v>
                </c:pt>
                <c:pt idx="22326">
                  <c:v>43396.552083333401</c:v>
                </c:pt>
                <c:pt idx="22327">
                  <c:v>43396.572916666599</c:v>
                </c:pt>
                <c:pt idx="22328">
                  <c:v>43396.59375</c:v>
                </c:pt>
                <c:pt idx="22329">
                  <c:v>43396.614583333401</c:v>
                </c:pt>
                <c:pt idx="22330">
                  <c:v>43396.635416666599</c:v>
                </c:pt>
                <c:pt idx="22331">
                  <c:v>43396.65625</c:v>
                </c:pt>
                <c:pt idx="22332">
                  <c:v>43396.677083333401</c:v>
                </c:pt>
                <c:pt idx="22333">
                  <c:v>43396.697916666599</c:v>
                </c:pt>
                <c:pt idx="22334">
                  <c:v>43396.71875</c:v>
                </c:pt>
                <c:pt idx="22335">
                  <c:v>43396.739583333401</c:v>
                </c:pt>
                <c:pt idx="22336">
                  <c:v>43396.760416666599</c:v>
                </c:pt>
                <c:pt idx="22337">
                  <c:v>43396.78125</c:v>
                </c:pt>
                <c:pt idx="22338">
                  <c:v>43396.802083333401</c:v>
                </c:pt>
                <c:pt idx="22339">
                  <c:v>43396.822916666599</c:v>
                </c:pt>
                <c:pt idx="22340">
                  <c:v>43396.84375</c:v>
                </c:pt>
                <c:pt idx="22341">
                  <c:v>43396.864583333401</c:v>
                </c:pt>
                <c:pt idx="22342">
                  <c:v>43396.885416666599</c:v>
                </c:pt>
                <c:pt idx="22343">
                  <c:v>43396.90625</c:v>
                </c:pt>
                <c:pt idx="22344">
                  <c:v>43396.927083333401</c:v>
                </c:pt>
                <c:pt idx="22345">
                  <c:v>43396.947916666599</c:v>
                </c:pt>
                <c:pt idx="22346">
                  <c:v>43396.96875</c:v>
                </c:pt>
                <c:pt idx="22347">
                  <c:v>43396.989583333401</c:v>
                </c:pt>
                <c:pt idx="22348">
                  <c:v>43397.010416666599</c:v>
                </c:pt>
                <c:pt idx="22349">
                  <c:v>43397.03125</c:v>
                </c:pt>
                <c:pt idx="22350">
                  <c:v>43397.052083333401</c:v>
                </c:pt>
                <c:pt idx="22351">
                  <c:v>43397.072916666599</c:v>
                </c:pt>
                <c:pt idx="22352">
                  <c:v>43397.09375</c:v>
                </c:pt>
                <c:pt idx="22353">
                  <c:v>43397.114583333401</c:v>
                </c:pt>
                <c:pt idx="22354">
                  <c:v>43397.135416666599</c:v>
                </c:pt>
                <c:pt idx="22355">
                  <c:v>43397.15625</c:v>
                </c:pt>
                <c:pt idx="22356">
                  <c:v>43397.177083333401</c:v>
                </c:pt>
                <c:pt idx="22357">
                  <c:v>43397.197916666599</c:v>
                </c:pt>
                <c:pt idx="22358">
                  <c:v>43397.21875</c:v>
                </c:pt>
                <c:pt idx="22359">
                  <c:v>43397.239583333401</c:v>
                </c:pt>
                <c:pt idx="22360">
                  <c:v>43397.260416666599</c:v>
                </c:pt>
                <c:pt idx="22361">
                  <c:v>43397.28125</c:v>
                </c:pt>
                <c:pt idx="22362">
                  <c:v>43397.302083333401</c:v>
                </c:pt>
                <c:pt idx="22363">
                  <c:v>43397.322916666599</c:v>
                </c:pt>
                <c:pt idx="22364">
                  <c:v>43397.34375</c:v>
                </c:pt>
                <c:pt idx="22365">
                  <c:v>43397.364583333401</c:v>
                </c:pt>
                <c:pt idx="22366">
                  <c:v>43397.385416666599</c:v>
                </c:pt>
                <c:pt idx="22367">
                  <c:v>43397.40625</c:v>
                </c:pt>
                <c:pt idx="22368">
                  <c:v>43397.427083333401</c:v>
                </c:pt>
                <c:pt idx="22369">
                  <c:v>43397.447916666599</c:v>
                </c:pt>
                <c:pt idx="22370">
                  <c:v>43397.46875</c:v>
                </c:pt>
                <c:pt idx="22371">
                  <c:v>43397.489583333401</c:v>
                </c:pt>
                <c:pt idx="22372">
                  <c:v>43397.510416666599</c:v>
                </c:pt>
                <c:pt idx="22373">
                  <c:v>43397.53125</c:v>
                </c:pt>
                <c:pt idx="22374">
                  <c:v>43397.552083333401</c:v>
                </c:pt>
                <c:pt idx="22375">
                  <c:v>43397.572916666599</c:v>
                </c:pt>
                <c:pt idx="22376">
                  <c:v>43397.59375</c:v>
                </c:pt>
                <c:pt idx="22377">
                  <c:v>43397.614583333401</c:v>
                </c:pt>
                <c:pt idx="22378">
                  <c:v>43397.635416666599</c:v>
                </c:pt>
                <c:pt idx="22379">
                  <c:v>43397.65625</c:v>
                </c:pt>
                <c:pt idx="22380">
                  <c:v>43397.677083333401</c:v>
                </c:pt>
                <c:pt idx="22381">
                  <c:v>43397.697916666599</c:v>
                </c:pt>
                <c:pt idx="22382">
                  <c:v>43397.71875</c:v>
                </c:pt>
                <c:pt idx="22383">
                  <c:v>43397.739583333401</c:v>
                </c:pt>
                <c:pt idx="22384">
                  <c:v>43397.760416666599</c:v>
                </c:pt>
                <c:pt idx="22385">
                  <c:v>43397.78125</c:v>
                </c:pt>
                <c:pt idx="22386">
                  <c:v>43397.802083333401</c:v>
                </c:pt>
                <c:pt idx="22387">
                  <c:v>43397.822916666599</c:v>
                </c:pt>
                <c:pt idx="22388">
                  <c:v>43397.84375</c:v>
                </c:pt>
                <c:pt idx="22389">
                  <c:v>43397.864583333401</c:v>
                </c:pt>
                <c:pt idx="22390">
                  <c:v>43397.885416666599</c:v>
                </c:pt>
                <c:pt idx="22391">
                  <c:v>43397.90625</c:v>
                </c:pt>
                <c:pt idx="22392">
                  <c:v>43397.927083333401</c:v>
                </c:pt>
                <c:pt idx="22393">
                  <c:v>43397.947916666599</c:v>
                </c:pt>
                <c:pt idx="22394">
                  <c:v>43397.96875</c:v>
                </c:pt>
                <c:pt idx="22395">
                  <c:v>43397.989583333401</c:v>
                </c:pt>
                <c:pt idx="22396">
                  <c:v>43398.010416666599</c:v>
                </c:pt>
                <c:pt idx="22397">
                  <c:v>43398.03125</c:v>
                </c:pt>
                <c:pt idx="22398">
                  <c:v>43398.052083333401</c:v>
                </c:pt>
                <c:pt idx="22399">
                  <c:v>43398.072916666599</c:v>
                </c:pt>
                <c:pt idx="22400">
                  <c:v>43398.09375</c:v>
                </c:pt>
                <c:pt idx="22401">
                  <c:v>43398.114583333401</c:v>
                </c:pt>
                <c:pt idx="22402">
                  <c:v>43398.135416666599</c:v>
                </c:pt>
                <c:pt idx="22403">
                  <c:v>43398.15625</c:v>
                </c:pt>
                <c:pt idx="22404">
                  <c:v>43398.177083333401</c:v>
                </c:pt>
                <c:pt idx="22405">
                  <c:v>43398.197916666599</c:v>
                </c:pt>
                <c:pt idx="22406">
                  <c:v>43398.21875</c:v>
                </c:pt>
                <c:pt idx="22407">
                  <c:v>43398.239583333401</c:v>
                </c:pt>
                <c:pt idx="22408">
                  <c:v>43398.260416666599</c:v>
                </c:pt>
                <c:pt idx="22409">
                  <c:v>43398.28125</c:v>
                </c:pt>
                <c:pt idx="22410">
                  <c:v>43398.302083333401</c:v>
                </c:pt>
                <c:pt idx="22411">
                  <c:v>43398.322916666599</c:v>
                </c:pt>
                <c:pt idx="22412">
                  <c:v>43398.34375</c:v>
                </c:pt>
                <c:pt idx="22413">
                  <c:v>43398.364583333401</c:v>
                </c:pt>
                <c:pt idx="22414">
                  <c:v>43398.385416666599</c:v>
                </c:pt>
                <c:pt idx="22415">
                  <c:v>43398.40625</c:v>
                </c:pt>
                <c:pt idx="22416">
                  <c:v>43398.427083333401</c:v>
                </c:pt>
                <c:pt idx="22417">
                  <c:v>43398.447916666599</c:v>
                </c:pt>
                <c:pt idx="22418">
                  <c:v>43398.46875</c:v>
                </c:pt>
                <c:pt idx="22419">
                  <c:v>43398.489583333401</c:v>
                </c:pt>
                <c:pt idx="22420">
                  <c:v>43398.510416666599</c:v>
                </c:pt>
                <c:pt idx="22421">
                  <c:v>43398.53125</c:v>
                </c:pt>
                <c:pt idx="22422">
                  <c:v>43398.552083333401</c:v>
                </c:pt>
                <c:pt idx="22423">
                  <c:v>43398.572916666599</c:v>
                </c:pt>
                <c:pt idx="22424">
                  <c:v>43398.59375</c:v>
                </c:pt>
                <c:pt idx="22425">
                  <c:v>43398.614583333401</c:v>
                </c:pt>
                <c:pt idx="22426">
                  <c:v>43398.635416666599</c:v>
                </c:pt>
                <c:pt idx="22427">
                  <c:v>43398.65625</c:v>
                </c:pt>
                <c:pt idx="22428">
                  <c:v>43398.677083333401</c:v>
                </c:pt>
                <c:pt idx="22429">
                  <c:v>43398.697916666599</c:v>
                </c:pt>
                <c:pt idx="22430">
                  <c:v>43398.71875</c:v>
                </c:pt>
                <c:pt idx="22431">
                  <c:v>43398.739583333401</c:v>
                </c:pt>
                <c:pt idx="22432">
                  <c:v>43398.760416666599</c:v>
                </c:pt>
                <c:pt idx="22433">
                  <c:v>43398.78125</c:v>
                </c:pt>
                <c:pt idx="22434">
                  <c:v>43398.802083333401</c:v>
                </c:pt>
                <c:pt idx="22435">
                  <c:v>43398.822916666599</c:v>
                </c:pt>
                <c:pt idx="22436">
                  <c:v>43398.84375</c:v>
                </c:pt>
                <c:pt idx="22437">
                  <c:v>43398.864583333401</c:v>
                </c:pt>
                <c:pt idx="22438">
                  <c:v>43398.885416666599</c:v>
                </c:pt>
                <c:pt idx="22439">
                  <c:v>43398.90625</c:v>
                </c:pt>
                <c:pt idx="22440">
                  <c:v>43398.927083333401</c:v>
                </c:pt>
                <c:pt idx="22441">
                  <c:v>43398.947916666599</c:v>
                </c:pt>
                <c:pt idx="22442">
                  <c:v>43398.96875</c:v>
                </c:pt>
                <c:pt idx="22443">
                  <c:v>43398.989583333401</c:v>
                </c:pt>
                <c:pt idx="22444">
                  <c:v>43399.010416666599</c:v>
                </c:pt>
                <c:pt idx="22445">
                  <c:v>43399.03125</c:v>
                </c:pt>
                <c:pt idx="22446">
                  <c:v>43399.052083333401</c:v>
                </c:pt>
                <c:pt idx="22447">
                  <c:v>43399.072916666599</c:v>
                </c:pt>
                <c:pt idx="22448">
                  <c:v>43399.09375</c:v>
                </c:pt>
                <c:pt idx="22449">
                  <c:v>43399.114583333401</c:v>
                </c:pt>
                <c:pt idx="22450">
                  <c:v>43399.135416666599</c:v>
                </c:pt>
                <c:pt idx="22451">
                  <c:v>43399.15625</c:v>
                </c:pt>
                <c:pt idx="22452">
                  <c:v>43399.177083333401</c:v>
                </c:pt>
                <c:pt idx="22453">
                  <c:v>43399.197916666599</c:v>
                </c:pt>
                <c:pt idx="22454">
                  <c:v>43399.21875</c:v>
                </c:pt>
                <c:pt idx="22455">
                  <c:v>43399.239583333401</c:v>
                </c:pt>
                <c:pt idx="22456">
                  <c:v>43399.260416666599</c:v>
                </c:pt>
                <c:pt idx="22457">
                  <c:v>43399.28125</c:v>
                </c:pt>
                <c:pt idx="22458">
                  <c:v>43399.302083333401</c:v>
                </c:pt>
                <c:pt idx="22459">
                  <c:v>43399.322916666599</c:v>
                </c:pt>
                <c:pt idx="22460">
                  <c:v>43399.34375</c:v>
                </c:pt>
                <c:pt idx="22461">
                  <c:v>43399.364583333401</c:v>
                </c:pt>
                <c:pt idx="22462">
                  <c:v>43399.385416666599</c:v>
                </c:pt>
                <c:pt idx="22463">
                  <c:v>43399.40625</c:v>
                </c:pt>
                <c:pt idx="22464">
                  <c:v>43399.427083333401</c:v>
                </c:pt>
                <c:pt idx="22465">
                  <c:v>43399.447916666599</c:v>
                </c:pt>
                <c:pt idx="22466">
                  <c:v>43399.46875</c:v>
                </c:pt>
                <c:pt idx="22467">
                  <c:v>43399.489583333401</c:v>
                </c:pt>
                <c:pt idx="22468">
                  <c:v>43399.510416666599</c:v>
                </c:pt>
                <c:pt idx="22469">
                  <c:v>43399.53125</c:v>
                </c:pt>
                <c:pt idx="22470">
                  <c:v>43399.552083333401</c:v>
                </c:pt>
                <c:pt idx="22471">
                  <c:v>43399.572916666599</c:v>
                </c:pt>
                <c:pt idx="22472">
                  <c:v>43399.59375</c:v>
                </c:pt>
                <c:pt idx="22473">
                  <c:v>43399.614583333401</c:v>
                </c:pt>
                <c:pt idx="22474">
                  <c:v>43399.635416666599</c:v>
                </c:pt>
                <c:pt idx="22475">
                  <c:v>43399.65625</c:v>
                </c:pt>
                <c:pt idx="22476">
                  <c:v>43399.677083333401</c:v>
                </c:pt>
                <c:pt idx="22477">
                  <c:v>43399.697916666599</c:v>
                </c:pt>
                <c:pt idx="22478">
                  <c:v>43399.71875</c:v>
                </c:pt>
                <c:pt idx="22479">
                  <c:v>43399.739583333401</c:v>
                </c:pt>
                <c:pt idx="22480">
                  <c:v>43399.760416666599</c:v>
                </c:pt>
                <c:pt idx="22481">
                  <c:v>43399.78125</c:v>
                </c:pt>
                <c:pt idx="22482">
                  <c:v>43399.802083333401</c:v>
                </c:pt>
                <c:pt idx="22483">
                  <c:v>43399.822916666599</c:v>
                </c:pt>
                <c:pt idx="22484">
                  <c:v>43399.84375</c:v>
                </c:pt>
                <c:pt idx="22485">
                  <c:v>43399.864583333401</c:v>
                </c:pt>
                <c:pt idx="22486">
                  <c:v>43399.885416666599</c:v>
                </c:pt>
                <c:pt idx="22487">
                  <c:v>43399.90625</c:v>
                </c:pt>
                <c:pt idx="22488">
                  <c:v>43399.927083333401</c:v>
                </c:pt>
                <c:pt idx="22489">
                  <c:v>43399.947916666599</c:v>
                </c:pt>
                <c:pt idx="22490">
                  <c:v>43399.96875</c:v>
                </c:pt>
                <c:pt idx="22491">
                  <c:v>43399.989583333401</c:v>
                </c:pt>
                <c:pt idx="22492">
                  <c:v>43400.010416666599</c:v>
                </c:pt>
                <c:pt idx="22493">
                  <c:v>43400.03125</c:v>
                </c:pt>
                <c:pt idx="22494">
                  <c:v>43400.052083333401</c:v>
                </c:pt>
                <c:pt idx="22495">
                  <c:v>43400.072916666599</c:v>
                </c:pt>
                <c:pt idx="22496">
                  <c:v>43400.09375</c:v>
                </c:pt>
                <c:pt idx="22497">
                  <c:v>43400.114583333401</c:v>
                </c:pt>
                <c:pt idx="22498">
                  <c:v>43400.135416666599</c:v>
                </c:pt>
                <c:pt idx="22499">
                  <c:v>43400.15625</c:v>
                </c:pt>
                <c:pt idx="22500">
                  <c:v>43400.177083333401</c:v>
                </c:pt>
                <c:pt idx="22501">
                  <c:v>43400.197916666599</c:v>
                </c:pt>
                <c:pt idx="22502">
                  <c:v>43400.21875</c:v>
                </c:pt>
                <c:pt idx="22503">
                  <c:v>43400.239583333401</c:v>
                </c:pt>
                <c:pt idx="22504">
                  <c:v>43400.260416666599</c:v>
                </c:pt>
                <c:pt idx="22505">
                  <c:v>43400.28125</c:v>
                </c:pt>
                <c:pt idx="22506">
                  <c:v>43400.302083333401</c:v>
                </c:pt>
                <c:pt idx="22507">
                  <c:v>43400.322916666599</c:v>
                </c:pt>
                <c:pt idx="22508">
                  <c:v>43400.34375</c:v>
                </c:pt>
                <c:pt idx="22509">
                  <c:v>43400.364583333401</c:v>
                </c:pt>
                <c:pt idx="22510">
                  <c:v>43400.385416666599</c:v>
                </c:pt>
                <c:pt idx="22511">
                  <c:v>43400.40625</c:v>
                </c:pt>
                <c:pt idx="22512">
                  <c:v>43400.427083333401</c:v>
                </c:pt>
                <c:pt idx="22513">
                  <c:v>43400.447916666599</c:v>
                </c:pt>
                <c:pt idx="22514">
                  <c:v>43400.46875</c:v>
                </c:pt>
                <c:pt idx="22515">
                  <c:v>43400.489583333401</c:v>
                </c:pt>
                <c:pt idx="22516">
                  <c:v>43400.510416666599</c:v>
                </c:pt>
                <c:pt idx="22517">
                  <c:v>43400.53125</c:v>
                </c:pt>
                <c:pt idx="22518">
                  <c:v>43400.552083333401</c:v>
                </c:pt>
                <c:pt idx="22519">
                  <c:v>43400.572916666599</c:v>
                </c:pt>
                <c:pt idx="22520">
                  <c:v>43400.59375</c:v>
                </c:pt>
                <c:pt idx="22521">
                  <c:v>43400.614583333401</c:v>
                </c:pt>
                <c:pt idx="22522">
                  <c:v>43400.635416666599</c:v>
                </c:pt>
                <c:pt idx="22523">
                  <c:v>43400.65625</c:v>
                </c:pt>
                <c:pt idx="22524">
                  <c:v>43400.677083333401</c:v>
                </c:pt>
                <c:pt idx="22525">
                  <c:v>43400.697916666599</c:v>
                </c:pt>
                <c:pt idx="22526">
                  <c:v>43400.71875</c:v>
                </c:pt>
                <c:pt idx="22527">
                  <c:v>43400.739583333401</c:v>
                </c:pt>
                <c:pt idx="22528">
                  <c:v>43400.760416666599</c:v>
                </c:pt>
                <c:pt idx="22529">
                  <c:v>43400.78125</c:v>
                </c:pt>
                <c:pt idx="22530">
                  <c:v>43400.802083333401</c:v>
                </c:pt>
                <c:pt idx="22531">
                  <c:v>43400.822916666599</c:v>
                </c:pt>
                <c:pt idx="22532">
                  <c:v>43400.84375</c:v>
                </c:pt>
                <c:pt idx="22533">
                  <c:v>43400.864583333401</c:v>
                </c:pt>
                <c:pt idx="22534">
                  <c:v>43400.885416666599</c:v>
                </c:pt>
                <c:pt idx="22535">
                  <c:v>43400.90625</c:v>
                </c:pt>
                <c:pt idx="22536">
                  <c:v>43400.927083333401</c:v>
                </c:pt>
                <c:pt idx="22537">
                  <c:v>43400.947916666599</c:v>
                </c:pt>
                <c:pt idx="22538">
                  <c:v>43400.96875</c:v>
                </c:pt>
                <c:pt idx="22539">
                  <c:v>43400.989583333401</c:v>
                </c:pt>
                <c:pt idx="22540">
                  <c:v>43401.010416666599</c:v>
                </c:pt>
                <c:pt idx="22541">
                  <c:v>43401.03125</c:v>
                </c:pt>
                <c:pt idx="22542">
                  <c:v>43401.052083333401</c:v>
                </c:pt>
                <c:pt idx="22543">
                  <c:v>43401.072916666599</c:v>
                </c:pt>
                <c:pt idx="22544">
                  <c:v>43401.09375</c:v>
                </c:pt>
                <c:pt idx="22545">
                  <c:v>43401.114583333401</c:v>
                </c:pt>
                <c:pt idx="22546">
                  <c:v>43401.135416666599</c:v>
                </c:pt>
                <c:pt idx="22547">
                  <c:v>43401.15625</c:v>
                </c:pt>
                <c:pt idx="22548">
                  <c:v>43401.177083333401</c:v>
                </c:pt>
                <c:pt idx="22549">
                  <c:v>43401.197916666599</c:v>
                </c:pt>
                <c:pt idx="22550">
                  <c:v>43401.21875</c:v>
                </c:pt>
                <c:pt idx="22551">
                  <c:v>43401.239583333401</c:v>
                </c:pt>
                <c:pt idx="22552">
                  <c:v>43401.260416666599</c:v>
                </c:pt>
                <c:pt idx="22553">
                  <c:v>43401.28125</c:v>
                </c:pt>
                <c:pt idx="22554">
                  <c:v>43401.302083333401</c:v>
                </c:pt>
                <c:pt idx="22555">
                  <c:v>43401.322916666599</c:v>
                </c:pt>
                <c:pt idx="22556">
                  <c:v>43401.34375</c:v>
                </c:pt>
                <c:pt idx="22557">
                  <c:v>43401.364583333401</c:v>
                </c:pt>
                <c:pt idx="22558">
                  <c:v>43401.385416666599</c:v>
                </c:pt>
                <c:pt idx="22559">
                  <c:v>43401.40625</c:v>
                </c:pt>
                <c:pt idx="22560">
                  <c:v>43401.427083333401</c:v>
                </c:pt>
                <c:pt idx="22561">
                  <c:v>43401.447916666599</c:v>
                </c:pt>
                <c:pt idx="22562">
                  <c:v>43401.46875</c:v>
                </c:pt>
                <c:pt idx="22563">
                  <c:v>43401.489583333401</c:v>
                </c:pt>
                <c:pt idx="22564">
                  <c:v>43401.510416666599</c:v>
                </c:pt>
                <c:pt idx="22565">
                  <c:v>43401.53125</c:v>
                </c:pt>
                <c:pt idx="22566">
                  <c:v>43401.552083333401</c:v>
                </c:pt>
                <c:pt idx="22567">
                  <c:v>43401.572916666599</c:v>
                </c:pt>
                <c:pt idx="22568">
                  <c:v>43401.59375</c:v>
                </c:pt>
                <c:pt idx="22569">
                  <c:v>43401.614583333401</c:v>
                </c:pt>
                <c:pt idx="22570">
                  <c:v>43401.635416666599</c:v>
                </c:pt>
                <c:pt idx="22571">
                  <c:v>43401.65625</c:v>
                </c:pt>
                <c:pt idx="22572">
                  <c:v>43401.677083333401</c:v>
                </c:pt>
                <c:pt idx="22573">
                  <c:v>43401.697916666599</c:v>
                </c:pt>
                <c:pt idx="22574">
                  <c:v>43401.71875</c:v>
                </c:pt>
                <c:pt idx="22575">
                  <c:v>43401.739583333401</c:v>
                </c:pt>
                <c:pt idx="22576">
                  <c:v>43401.760416666599</c:v>
                </c:pt>
                <c:pt idx="22577">
                  <c:v>43401.78125</c:v>
                </c:pt>
                <c:pt idx="22578">
                  <c:v>43401.802083333401</c:v>
                </c:pt>
                <c:pt idx="22579">
                  <c:v>43401.822916666599</c:v>
                </c:pt>
                <c:pt idx="22580">
                  <c:v>43401.84375</c:v>
                </c:pt>
                <c:pt idx="22581">
                  <c:v>43401.864583333401</c:v>
                </c:pt>
                <c:pt idx="22582">
                  <c:v>43401.885416666599</c:v>
                </c:pt>
                <c:pt idx="22583">
                  <c:v>43401.90625</c:v>
                </c:pt>
                <c:pt idx="22584">
                  <c:v>43401.927083333401</c:v>
                </c:pt>
                <c:pt idx="22585">
                  <c:v>43401.947916666599</c:v>
                </c:pt>
                <c:pt idx="22586">
                  <c:v>43401.96875</c:v>
                </c:pt>
                <c:pt idx="22587">
                  <c:v>43401.989583333401</c:v>
                </c:pt>
                <c:pt idx="22588">
                  <c:v>43402.010416666599</c:v>
                </c:pt>
                <c:pt idx="22589">
                  <c:v>43402.03125</c:v>
                </c:pt>
                <c:pt idx="22590">
                  <c:v>43402.052083333401</c:v>
                </c:pt>
                <c:pt idx="22591">
                  <c:v>43402.072916666599</c:v>
                </c:pt>
                <c:pt idx="22592">
                  <c:v>43402.09375</c:v>
                </c:pt>
                <c:pt idx="22593">
                  <c:v>43402.114583333401</c:v>
                </c:pt>
                <c:pt idx="22594">
                  <c:v>43402.135416666599</c:v>
                </c:pt>
                <c:pt idx="22595">
                  <c:v>43402.15625</c:v>
                </c:pt>
                <c:pt idx="22596">
                  <c:v>43402.177083333401</c:v>
                </c:pt>
                <c:pt idx="22597">
                  <c:v>43402.197916666599</c:v>
                </c:pt>
                <c:pt idx="22598">
                  <c:v>43402.21875</c:v>
                </c:pt>
                <c:pt idx="22599">
                  <c:v>43402.239583333401</c:v>
                </c:pt>
                <c:pt idx="22600">
                  <c:v>43402.260416666599</c:v>
                </c:pt>
                <c:pt idx="22601">
                  <c:v>43402.28125</c:v>
                </c:pt>
                <c:pt idx="22602">
                  <c:v>43402.302083333401</c:v>
                </c:pt>
                <c:pt idx="22603">
                  <c:v>43402.322916666599</c:v>
                </c:pt>
                <c:pt idx="22604">
                  <c:v>43402.34375</c:v>
                </c:pt>
                <c:pt idx="22605">
                  <c:v>43402.364583333401</c:v>
                </c:pt>
                <c:pt idx="22606">
                  <c:v>43402.385416666599</c:v>
                </c:pt>
                <c:pt idx="22607">
                  <c:v>43402.40625</c:v>
                </c:pt>
                <c:pt idx="22608">
                  <c:v>43402.427083333401</c:v>
                </c:pt>
                <c:pt idx="22609">
                  <c:v>43402.447916666599</c:v>
                </c:pt>
                <c:pt idx="22610">
                  <c:v>43402.46875</c:v>
                </c:pt>
                <c:pt idx="22611">
                  <c:v>43402.489583333401</c:v>
                </c:pt>
                <c:pt idx="22612">
                  <c:v>43402.510416666599</c:v>
                </c:pt>
                <c:pt idx="22613">
                  <c:v>43402.53125</c:v>
                </c:pt>
                <c:pt idx="22614">
                  <c:v>43402.552083333401</c:v>
                </c:pt>
                <c:pt idx="22615">
                  <c:v>43402.572916666599</c:v>
                </c:pt>
                <c:pt idx="22616">
                  <c:v>43402.59375</c:v>
                </c:pt>
                <c:pt idx="22617">
                  <c:v>43402.614583333401</c:v>
                </c:pt>
                <c:pt idx="22618">
                  <c:v>43402.635416666599</c:v>
                </c:pt>
                <c:pt idx="22619">
                  <c:v>43402.65625</c:v>
                </c:pt>
                <c:pt idx="22620">
                  <c:v>43402.677083333401</c:v>
                </c:pt>
                <c:pt idx="22621">
                  <c:v>43402.697916666599</c:v>
                </c:pt>
                <c:pt idx="22622">
                  <c:v>43402.71875</c:v>
                </c:pt>
                <c:pt idx="22623">
                  <c:v>43402.739583333401</c:v>
                </c:pt>
                <c:pt idx="22624">
                  <c:v>43402.760416666599</c:v>
                </c:pt>
                <c:pt idx="22625">
                  <c:v>43402.78125</c:v>
                </c:pt>
                <c:pt idx="22626">
                  <c:v>43402.802083333401</c:v>
                </c:pt>
                <c:pt idx="22627">
                  <c:v>43402.822916666599</c:v>
                </c:pt>
                <c:pt idx="22628">
                  <c:v>43402.84375</c:v>
                </c:pt>
                <c:pt idx="22629">
                  <c:v>43402.864583333401</c:v>
                </c:pt>
                <c:pt idx="22630">
                  <c:v>43402.885416666599</c:v>
                </c:pt>
                <c:pt idx="22631">
                  <c:v>43402.90625</c:v>
                </c:pt>
                <c:pt idx="22632">
                  <c:v>43402.927083333401</c:v>
                </c:pt>
                <c:pt idx="22633">
                  <c:v>43402.947916666599</c:v>
                </c:pt>
                <c:pt idx="22634">
                  <c:v>43402.96875</c:v>
                </c:pt>
                <c:pt idx="22635">
                  <c:v>43402.989583333401</c:v>
                </c:pt>
                <c:pt idx="22636">
                  <c:v>43403.010416666599</c:v>
                </c:pt>
                <c:pt idx="22637">
                  <c:v>43403.03125</c:v>
                </c:pt>
                <c:pt idx="22638">
                  <c:v>43403.052083333401</c:v>
                </c:pt>
                <c:pt idx="22639">
                  <c:v>43403.072916666599</c:v>
                </c:pt>
                <c:pt idx="22640">
                  <c:v>43403.09375</c:v>
                </c:pt>
                <c:pt idx="22641">
                  <c:v>43403.114583333401</c:v>
                </c:pt>
                <c:pt idx="22642">
                  <c:v>43403.135416666599</c:v>
                </c:pt>
                <c:pt idx="22643">
                  <c:v>43403.15625</c:v>
                </c:pt>
                <c:pt idx="22644">
                  <c:v>43403.177083333401</c:v>
                </c:pt>
                <c:pt idx="22645">
                  <c:v>43403.197916666599</c:v>
                </c:pt>
                <c:pt idx="22646">
                  <c:v>43403.21875</c:v>
                </c:pt>
                <c:pt idx="22647">
                  <c:v>43403.239583333401</c:v>
                </c:pt>
                <c:pt idx="22648">
                  <c:v>43403.260416666599</c:v>
                </c:pt>
                <c:pt idx="22649">
                  <c:v>43403.28125</c:v>
                </c:pt>
                <c:pt idx="22650">
                  <c:v>43403.302083333401</c:v>
                </c:pt>
                <c:pt idx="22651">
                  <c:v>43403.322916666599</c:v>
                </c:pt>
                <c:pt idx="22652">
                  <c:v>43403.34375</c:v>
                </c:pt>
                <c:pt idx="22653">
                  <c:v>43403.364583333401</c:v>
                </c:pt>
                <c:pt idx="22654">
                  <c:v>43403.385416666599</c:v>
                </c:pt>
                <c:pt idx="22655">
                  <c:v>43403.40625</c:v>
                </c:pt>
                <c:pt idx="22656">
                  <c:v>43403.427083333401</c:v>
                </c:pt>
                <c:pt idx="22657">
                  <c:v>43403.447916666599</c:v>
                </c:pt>
                <c:pt idx="22658">
                  <c:v>43403.46875</c:v>
                </c:pt>
                <c:pt idx="22659">
                  <c:v>43403.489583333401</c:v>
                </c:pt>
                <c:pt idx="22660">
                  <c:v>43403.510416666599</c:v>
                </c:pt>
                <c:pt idx="22661">
                  <c:v>43403.53125</c:v>
                </c:pt>
                <c:pt idx="22662">
                  <c:v>43403.552083333401</c:v>
                </c:pt>
                <c:pt idx="22663">
                  <c:v>43403.572916666599</c:v>
                </c:pt>
                <c:pt idx="22664">
                  <c:v>43403.59375</c:v>
                </c:pt>
                <c:pt idx="22665">
                  <c:v>43403.614583333401</c:v>
                </c:pt>
                <c:pt idx="22666">
                  <c:v>43403.635416666599</c:v>
                </c:pt>
                <c:pt idx="22667">
                  <c:v>43403.65625</c:v>
                </c:pt>
                <c:pt idx="22668">
                  <c:v>43403.677083333401</c:v>
                </c:pt>
                <c:pt idx="22669">
                  <c:v>43403.697916666599</c:v>
                </c:pt>
                <c:pt idx="22670">
                  <c:v>43403.71875</c:v>
                </c:pt>
                <c:pt idx="22671">
                  <c:v>43403.739583333401</c:v>
                </c:pt>
                <c:pt idx="22672">
                  <c:v>43403.760416666599</c:v>
                </c:pt>
                <c:pt idx="22673">
                  <c:v>43403.78125</c:v>
                </c:pt>
                <c:pt idx="22674">
                  <c:v>43403.802083333401</c:v>
                </c:pt>
                <c:pt idx="22675">
                  <c:v>43403.822916666599</c:v>
                </c:pt>
                <c:pt idx="22676">
                  <c:v>43403.84375</c:v>
                </c:pt>
                <c:pt idx="22677">
                  <c:v>43403.864583333401</c:v>
                </c:pt>
                <c:pt idx="22678">
                  <c:v>43403.885416666599</c:v>
                </c:pt>
                <c:pt idx="22679">
                  <c:v>43403.90625</c:v>
                </c:pt>
                <c:pt idx="22680">
                  <c:v>43403.927083333401</c:v>
                </c:pt>
                <c:pt idx="22681">
                  <c:v>43403.947916666599</c:v>
                </c:pt>
                <c:pt idx="22682">
                  <c:v>43403.96875</c:v>
                </c:pt>
                <c:pt idx="22683">
                  <c:v>43403.989583333401</c:v>
                </c:pt>
                <c:pt idx="22684">
                  <c:v>43404.010416666599</c:v>
                </c:pt>
                <c:pt idx="22685">
                  <c:v>43404.03125</c:v>
                </c:pt>
                <c:pt idx="22686">
                  <c:v>43404.052083333401</c:v>
                </c:pt>
                <c:pt idx="22687">
                  <c:v>43404.072916666599</c:v>
                </c:pt>
                <c:pt idx="22688">
                  <c:v>43404.09375</c:v>
                </c:pt>
                <c:pt idx="22689">
                  <c:v>43404.114583333401</c:v>
                </c:pt>
                <c:pt idx="22690">
                  <c:v>43404.135416666599</c:v>
                </c:pt>
                <c:pt idx="22691">
                  <c:v>43404.15625</c:v>
                </c:pt>
                <c:pt idx="22692">
                  <c:v>43404.177083333401</c:v>
                </c:pt>
                <c:pt idx="22693">
                  <c:v>43404.197916666599</c:v>
                </c:pt>
                <c:pt idx="22694">
                  <c:v>43404.21875</c:v>
                </c:pt>
                <c:pt idx="22695">
                  <c:v>43404.239583333401</c:v>
                </c:pt>
                <c:pt idx="22696">
                  <c:v>43404.260416666599</c:v>
                </c:pt>
                <c:pt idx="22697">
                  <c:v>43404.28125</c:v>
                </c:pt>
                <c:pt idx="22698">
                  <c:v>43404.302083333401</c:v>
                </c:pt>
                <c:pt idx="22699">
                  <c:v>43404.322916666599</c:v>
                </c:pt>
                <c:pt idx="22700">
                  <c:v>43404.34375</c:v>
                </c:pt>
                <c:pt idx="22701">
                  <c:v>43404.364583333401</c:v>
                </c:pt>
                <c:pt idx="22702">
                  <c:v>43404.385416666599</c:v>
                </c:pt>
                <c:pt idx="22703">
                  <c:v>43404.40625</c:v>
                </c:pt>
                <c:pt idx="22704">
                  <c:v>43404.427083333401</c:v>
                </c:pt>
                <c:pt idx="22705">
                  <c:v>43404.447916666599</c:v>
                </c:pt>
                <c:pt idx="22706">
                  <c:v>43404.46875</c:v>
                </c:pt>
                <c:pt idx="22707">
                  <c:v>43404.489583333401</c:v>
                </c:pt>
                <c:pt idx="22708">
                  <c:v>43404.510416666599</c:v>
                </c:pt>
                <c:pt idx="22709">
                  <c:v>43404.53125</c:v>
                </c:pt>
                <c:pt idx="22710">
                  <c:v>43404.552083333401</c:v>
                </c:pt>
                <c:pt idx="22711">
                  <c:v>43404.572916666599</c:v>
                </c:pt>
                <c:pt idx="22712">
                  <c:v>43404.59375</c:v>
                </c:pt>
                <c:pt idx="22713">
                  <c:v>43404.614583333401</c:v>
                </c:pt>
                <c:pt idx="22714">
                  <c:v>43404.635416666599</c:v>
                </c:pt>
                <c:pt idx="22715">
                  <c:v>43404.65625</c:v>
                </c:pt>
                <c:pt idx="22716">
                  <c:v>43404.677083333401</c:v>
                </c:pt>
                <c:pt idx="22717">
                  <c:v>43404.697916666599</c:v>
                </c:pt>
                <c:pt idx="22718">
                  <c:v>43404.71875</c:v>
                </c:pt>
                <c:pt idx="22719">
                  <c:v>43404.739583333401</c:v>
                </c:pt>
                <c:pt idx="22720">
                  <c:v>43404.760416666599</c:v>
                </c:pt>
                <c:pt idx="22721">
                  <c:v>43404.78125</c:v>
                </c:pt>
                <c:pt idx="22722">
                  <c:v>43404.802083333401</c:v>
                </c:pt>
                <c:pt idx="22723">
                  <c:v>43404.822916666599</c:v>
                </c:pt>
                <c:pt idx="22724">
                  <c:v>43404.84375</c:v>
                </c:pt>
                <c:pt idx="22725">
                  <c:v>43404.864583333401</c:v>
                </c:pt>
                <c:pt idx="22726">
                  <c:v>43404.885416666599</c:v>
                </c:pt>
                <c:pt idx="22727">
                  <c:v>43404.90625</c:v>
                </c:pt>
                <c:pt idx="22728">
                  <c:v>43404.927083333401</c:v>
                </c:pt>
                <c:pt idx="22729">
                  <c:v>43404.947916666599</c:v>
                </c:pt>
                <c:pt idx="22730">
                  <c:v>43404.96875</c:v>
                </c:pt>
                <c:pt idx="22731">
                  <c:v>43404.989583333401</c:v>
                </c:pt>
                <c:pt idx="22732">
                  <c:v>43405.010416666599</c:v>
                </c:pt>
                <c:pt idx="22733">
                  <c:v>43405.03125</c:v>
                </c:pt>
                <c:pt idx="22734">
                  <c:v>43405.052083333401</c:v>
                </c:pt>
                <c:pt idx="22735">
                  <c:v>43405.072916666599</c:v>
                </c:pt>
                <c:pt idx="22736">
                  <c:v>43405.09375</c:v>
                </c:pt>
                <c:pt idx="22737">
                  <c:v>43405.114583333401</c:v>
                </c:pt>
                <c:pt idx="22738">
                  <c:v>43405.135416666599</c:v>
                </c:pt>
                <c:pt idx="22739">
                  <c:v>43405.15625</c:v>
                </c:pt>
                <c:pt idx="22740">
                  <c:v>43405.177083333401</c:v>
                </c:pt>
                <c:pt idx="22741">
                  <c:v>43405.197916666599</c:v>
                </c:pt>
                <c:pt idx="22742">
                  <c:v>43405.21875</c:v>
                </c:pt>
                <c:pt idx="22743">
                  <c:v>43405.239583333401</c:v>
                </c:pt>
                <c:pt idx="22744">
                  <c:v>43405.260416666599</c:v>
                </c:pt>
                <c:pt idx="22745">
                  <c:v>43405.28125</c:v>
                </c:pt>
                <c:pt idx="22746">
                  <c:v>43405.302083333401</c:v>
                </c:pt>
                <c:pt idx="22747">
                  <c:v>43405.322916666599</c:v>
                </c:pt>
                <c:pt idx="22748">
                  <c:v>43405.34375</c:v>
                </c:pt>
                <c:pt idx="22749">
                  <c:v>43405.364583333401</c:v>
                </c:pt>
                <c:pt idx="22750">
                  <c:v>43405.385416666599</c:v>
                </c:pt>
                <c:pt idx="22751">
                  <c:v>43405.40625</c:v>
                </c:pt>
                <c:pt idx="22752">
                  <c:v>43405.427083333401</c:v>
                </c:pt>
                <c:pt idx="22753">
                  <c:v>43405.447916666599</c:v>
                </c:pt>
                <c:pt idx="22754">
                  <c:v>43405.46875</c:v>
                </c:pt>
                <c:pt idx="22755">
                  <c:v>43405.489583333401</c:v>
                </c:pt>
                <c:pt idx="22756">
                  <c:v>43405.510416666599</c:v>
                </c:pt>
                <c:pt idx="22757">
                  <c:v>43405.53125</c:v>
                </c:pt>
                <c:pt idx="22758">
                  <c:v>43405.552083333401</c:v>
                </c:pt>
                <c:pt idx="22759">
                  <c:v>43405.572916666599</c:v>
                </c:pt>
                <c:pt idx="22760">
                  <c:v>43405.59375</c:v>
                </c:pt>
                <c:pt idx="22761">
                  <c:v>43405.614583333401</c:v>
                </c:pt>
                <c:pt idx="22762">
                  <c:v>43405.635416666599</c:v>
                </c:pt>
                <c:pt idx="22763">
                  <c:v>43405.65625</c:v>
                </c:pt>
                <c:pt idx="22764">
                  <c:v>43405.677083333401</c:v>
                </c:pt>
                <c:pt idx="22765">
                  <c:v>43405.697916666599</c:v>
                </c:pt>
                <c:pt idx="22766">
                  <c:v>43405.71875</c:v>
                </c:pt>
                <c:pt idx="22767">
                  <c:v>43405.739583333401</c:v>
                </c:pt>
                <c:pt idx="22768">
                  <c:v>43405.760416666599</c:v>
                </c:pt>
                <c:pt idx="22769">
                  <c:v>43405.78125</c:v>
                </c:pt>
                <c:pt idx="22770">
                  <c:v>43405.802083333401</c:v>
                </c:pt>
                <c:pt idx="22771">
                  <c:v>43405.822916666599</c:v>
                </c:pt>
                <c:pt idx="22772">
                  <c:v>43405.84375</c:v>
                </c:pt>
                <c:pt idx="22773">
                  <c:v>43405.864583333401</c:v>
                </c:pt>
                <c:pt idx="22774">
                  <c:v>43405.885416666599</c:v>
                </c:pt>
                <c:pt idx="22775">
                  <c:v>43405.90625</c:v>
                </c:pt>
                <c:pt idx="22776">
                  <c:v>43405.927083333401</c:v>
                </c:pt>
                <c:pt idx="22777">
                  <c:v>43405.947916666599</c:v>
                </c:pt>
                <c:pt idx="22778">
                  <c:v>43405.96875</c:v>
                </c:pt>
                <c:pt idx="22779">
                  <c:v>43405.989583333401</c:v>
                </c:pt>
                <c:pt idx="22780">
                  <c:v>43406.010416666599</c:v>
                </c:pt>
                <c:pt idx="22781">
                  <c:v>43406.03125</c:v>
                </c:pt>
                <c:pt idx="22782">
                  <c:v>43406.052083333401</c:v>
                </c:pt>
                <c:pt idx="22783">
                  <c:v>43406.072916666599</c:v>
                </c:pt>
                <c:pt idx="22784">
                  <c:v>43406.09375</c:v>
                </c:pt>
                <c:pt idx="22785">
                  <c:v>43406.114583333401</c:v>
                </c:pt>
                <c:pt idx="22786">
                  <c:v>43406.135416666599</c:v>
                </c:pt>
                <c:pt idx="22787">
                  <c:v>43406.15625</c:v>
                </c:pt>
                <c:pt idx="22788">
                  <c:v>43406.177083333401</c:v>
                </c:pt>
                <c:pt idx="22789">
                  <c:v>43406.197916666599</c:v>
                </c:pt>
                <c:pt idx="22790">
                  <c:v>43406.21875</c:v>
                </c:pt>
                <c:pt idx="22791">
                  <c:v>43406.239583333401</c:v>
                </c:pt>
                <c:pt idx="22792">
                  <c:v>43406.260416666599</c:v>
                </c:pt>
                <c:pt idx="22793">
                  <c:v>43406.28125</c:v>
                </c:pt>
                <c:pt idx="22794">
                  <c:v>43406.302083333401</c:v>
                </c:pt>
                <c:pt idx="22795">
                  <c:v>43406.322916666599</c:v>
                </c:pt>
                <c:pt idx="22796">
                  <c:v>43406.34375</c:v>
                </c:pt>
                <c:pt idx="22797">
                  <c:v>43406.364583333401</c:v>
                </c:pt>
                <c:pt idx="22798">
                  <c:v>43406.385416666599</c:v>
                </c:pt>
                <c:pt idx="22799">
                  <c:v>43406.40625</c:v>
                </c:pt>
                <c:pt idx="22800">
                  <c:v>43406.427083333401</c:v>
                </c:pt>
                <c:pt idx="22801">
                  <c:v>43406.447916666599</c:v>
                </c:pt>
                <c:pt idx="22802">
                  <c:v>43406.46875</c:v>
                </c:pt>
                <c:pt idx="22803">
                  <c:v>43406.489583333401</c:v>
                </c:pt>
                <c:pt idx="22804">
                  <c:v>43406.510416666599</c:v>
                </c:pt>
                <c:pt idx="22805">
                  <c:v>43406.53125</c:v>
                </c:pt>
                <c:pt idx="22806">
                  <c:v>43406.552083333401</c:v>
                </c:pt>
                <c:pt idx="22807">
                  <c:v>43406.572916666599</c:v>
                </c:pt>
                <c:pt idx="22808">
                  <c:v>43406.59375</c:v>
                </c:pt>
                <c:pt idx="22809">
                  <c:v>43406.614583333401</c:v>
                </c:pt>
                <c:pt idx="22810">
                  <c:v>43406.635416666599</c:v>
                </c:pt>
                <c:pt idx="22811">
                  <c:v>43406.65625</c:v>
                </c:pt>
                <c:pt idx="22812">
                  <c:v>43406.677083333401</c:v>
                </c:pt>
                <c:pt idx="22813">
                  <c:v>43406.697916666599</c:v>
                </c:pt>
                <c:pt idx="22814">
                  <c:v>43406.71875</c:v>
                </c:pt>
                <c:pt idx="22815">
                  <c:v>43406.739583333401</c:v>
                </c:pt>
                <c:pt idx="22816">
                  <c:v>43406.760416666599</c:v>
                </c:pt>
                <c:pt idx="22817">
                  <c:v>43406.78125</c:v>
                </c:pt>
                <c:pt idx="22818">
                  <c:v>43406.802083333401</c:v>
                </c:pt>
                <c:pt idx="22819">
                  <c:v>43406.822916666599</c:v>
                </c:pt>
                <c:pt idx="22820">
                  <c:v>43406.84375</c:v>
                </c:pt>
                <c:pt idx="22821">
                  <c:v>43406.864583333401</c:v>
                </c:pt>
                <c:pt idx="22822">
                  <c:v>43406.885416666599</c:v>
                </c:pt>
                <c:pt idx="22823">
                  <c:v>43406.90625</c:v>
                </c:pt>
                <c:pt idx="22824">
                  <c:v>43406.927083333401</c:v>
                </c:pt>
                <c:pt idx="22825">
                  <c:v>43406.947916666599</c:v>
                </c:pt>
                <c:pt idx="22826">
                  <c:v>43406.96875</c:v>
                </c:pt>
                <c:pt idx="22827">
                  <c:v>43406.989583333401</c:v>
                </c:pt>
                <c:pt idx="22828">
                  <c:v>43407.010416666599</c:v>
                </c:pt>
                <c:pt idx="22829">
                  <c:v>43407.03125</c:v>
                </c:pt>
                <c:pt idx="22830">
                  <c:v>43407.052083333401</c:v>
                </c:pt>
                <c:pt idx="22831">
                  <c:v>43407.072916666599</c:v>
                </c:pt>
                <c:pt idx="22832">
                  <c:v>43407.09375</c:v>
                </c:pt>
                <c:pt idx="22833">
                  <c:v>43407.114583333401</c:v>
                </c:pt>
                <c:pt idx="22834">
                  <c:v>43407.135416666599</c:v>
                </c:pt>
                <c:pt idx="22835">
                  <c:v>43407.15625</c:v>
                </c:pt>
                <c:pt idx="22836">
                  <c:v>43407.177083333401</c:v>
                </c:pt>
                <c:pt idx="22837">
                  <c:v>43407.197916666599</c:v>
                </c:pt>
                <c:pt idx="22838">
                  <c:v>43407.21875</c:v>
                </c:pt>
                <c:pt idx="22839">
                  <c:v>43407.239583333401</c:v>
                </c:pt>
                <c:pt idx="22840">
                  <c:v>43407.260416666599</c:v>
                </c:pt>
                <c:pt idx="22841">
                  <c:v>43407.28125</c:v>
                </c:pt>
                <c:pt idx="22842">
                  <c:v>43407.302083333401</c:v>
                </c:pt>
                <c:pt idx="22843">
                  <c:v>43407.322916666599</c:v>
                </c:pt>
                <c:pt idx="22844">
                  <c:v>43407.34375</c:v>
                </c:pt>
                <c:pt idx="22845">
                  <c:v>43407.364583333401</c:v>
                </c:pt>
                <c:pt idx="22846">
                  <c:v>43407.385416666599</c:v>
                </c:pt>
                <c:pt idx="22847">
                  <c:v>43407.40625</c:v>
                </c:pt>
                <c:pt idx="22848">
                  <c:v>43407.427083333401</c:v>
                </c:pt>
                <c:pt idx="22849">
                  <c:v>43407.447916666599</c:v>
                </c:pt>
                <c:pt idx="22850">
                  <c:v>43407.46875</c:v>
                </c:pt>
                <c:pt idx="22851">
                  <c:v>43407.489583333401</c:v>
                </c:pt>
                <c:pt idx="22852">
                  <c:v>43407.510416666599</c:v>
                </c:pt>
                <c:pt idx="22853">
                  <c:v>43407.53125</c:v>
                </c:pt>
                <c:pt idx="22854">
                  <c:v>43407.552083333401</c:v>
                </c:pt>
                <c:pt idx="22855">
                  <c:v>43407.572916666599</c:v>
                </c:pt>
                <c:pt idx="22856">
                  <c:v>43407.59375</c:v>
                </c:pt>
                <c:pt idx="22857">
                  <c:v>43407.614583333401</c:v>
                </c:pt>
                <c:pt idx="22858">
                  <c:v>43407.635416666599</c:v>
                </c:pt>
                <c:pt idx="22859">
                  <c:v>43407.65625</c:v>
                </c:pt>
                <c:pt idx="22860">
                  <c:v>43407.677083333401</c:v>
                </c:pt>
                <c:pt idx="22861">
                  <c:v>43407.697916666599</c:v>
                </c:pt>
                <c:pt idx="22862">
                  <c:v>43407.71875</c:v>
                </c:pt>
                <c:pt idx="22863">
                  <c:v>43407.739583333401</c:v>
                </c:pt>
                <c:pt idx="22864">
                  <c:v>43407.760416666599</c:v>
                </c:pt>
                <c:pt idx="22865">
                  <c:v>43407.78125</c:v>
                </c:pt>
                <c:pt idx="22866">
                  <c:v>43407.802083333401</c:v>
                </c:pt>
                <c:pt idx="22867">
                  <c:v>43407.822916666599</c:v>
                </c:pt>
                <c:pt idx="22868">
                  <c:v>43407.84375</c:v>
                </c:pt>
                <c:pt idx="22869">
                  <c:v>43407.864583333401</c:v>
                </c:pt>
                <c:pt idx="22870">
                  <c:v>43407.885416666599</c:v>
                </c:pt>
                <c:pt idx="22871">
                  <c:v>43407.90625</c:v>
                </c:pt>
                <c:pt idx="22872">
                  <c:v>43407.927083333401</c:v>
                </c:pt>
                <c:pt idx="22873">
                  <c:v>43407.947916666599</c:v>
                </c:pt>
                <c:pt idx="22874">
                  <c:v>43407.96875</c:v>
                </c:pt>
                <c:pt idx="22875">
                  <c:v>43407.989583333401</c:v>
                </c:pt>
                <c:pt idx="22876">
                  <c:v>43408.010416666599</c:v>
                </c:pt>
                <c:pt idx="22877">
                  <c:v>43408.03125</c:v>
                </c:pt>
                <c:pt idx="22878">
                  <c:v>43408.052083333401</c:v>
                </c:pt>
                <c:pt idx="22879">
                  <c:v>43408.072916666599</c:v>
                </c:pt>
                <c:pt idx="22880">
                  <c:v>43408.09375</c:v>
                </c:pt>
                <c:pt idx="22881">
                  <c:v>43408.114583333401</c:v>
                </c:pt>
                <c:pt idx="22882">
                  <c:v>43408.135416666599</c:v>
                </c:pt>
                <c:pt idx="22883">
                  <c:v>43408.15625</c:v>
                </c:pt>
                <c:pt idx="22884">
                  <c:v>43408.177083333401</c:v>
                </c:pt>
                <c:pt idx="22885">
                  <c:v>43408.197916666599</c:v>
                </c:pt>
                <c:pt idx="22886">
                  <c:v>43408.21875</c:v>
                </c:pt>
                <c:pt idx="22887">
                  <c:v>43408.239583333401</c:v>
                </c:pt>
                <c:pt idx="22888">
                  <c:v>43408.260416666599</c:v>
                </c:pt>
                <c:pt idx="22889">
                  <c:v>43408.28125</c:v>
                </c:pt>
                <c:pt idx="22890">
                  <c:v>43408.302083333401</c:v>
                </c:pt>
                <c:pt idx="22891">
                  <c:v>43408.322916666599</c:v>
                </c:pt>
                <c:pt idx="22892">
                  <c:v>43408.34375</c:v>
                </c:pt>
                <c:pt idx="22893">
                  <c:v>43408.364583333401</c:v>
                </c:pt>
                <c:pt idx="22894">
                  <c:v>43408.385416666599</c:v>
                </c:pt>
                <c:pt idx="22895">
                  <c:v>43408.40625</c:v>
                </c:pt>
                <c:pt idx="22896">
                  <c:v>43408.427083333401</c:v>
                </c:pt>
                <c:pt idx="22897">
                  <c:v>43408.447916666599</c:v>
                </c:pt>
                <c:pt idx="22898">
                  <c:v>43408.46875</c:v>
                </c:pt>
                <c:pt idx="22899">
                  <c:v>43408.489583333401</c:v>
                </c:pt>
                <c:pt idx="22900">
                  <c:v>43408.510416666599</c:v>
                </c:pt>
                <c:pt idx="22901">
                  <c:v>43408.53125</c:v>
                </c:pt>
                <c:pt idx="22902">
                  <c:v>43408.552083333401</c:v>
                </c:pt>
                <c:pt idx="22903">
                  <c:v>43408.572916666599</c:v>
                </c:pt>
                <c:pt idx="22904">
                  <c:v>43408.59375</c:v>
                </c:pt>
                <c:pt idx="22905">
                  <c:v>43408.614583333401</c:v>
                </c:pt>
                <c:pt idx="22906">
                  <c:v>43408.635416666599</c:v>
                </c:pt>
                <c:pt idx="22907">
                  <c:v>43408.65625</c:v>
                </c:pt>
                <c:pt idx="22908">
                  <c:v>43408.677083333401</c:v>
                </c:pt>
                <c:pt idx="22909">
                  <c:v>43408.697916666599</c:v>
                </c:pt>
                <c:pt idx="22910">
                  <c:v>43408.71875</c:v>
                </c:pt>
                <c:pt idx="22911">
                  <c:v>43408.739583333401</c:v>
                </c:pt>
                <c:pt idx="22912">
                  <c:v>43408.760416666599</c:v>
                </c:pt>
                <c:pt idx="22913">
                  <c:v>43408.78125</c:v>
                </c:pt>
                <c:pt idx="22914">
                  <c:v>43408.802083333401</c:v>
                </c:pt>
                <c:pt idx="22915">
                  <c:v>43408.822916666599</c:v>
                </c:pt>
                <c:pt idx="22916">
                  <c:v>43408.84375</c:v>
                </c:pt>
                <c:pt idx="22917">
                  <c:v>43408.864583333401</c:v>
                </c:pt>
                <c:pt idx="22918">
                  <c:v>43408.885416666599</c:v>
                </c:pt>
                <c:pt idx="22919">
                  <c:v>43408.90625</c:v>
                </c:pt>
                <c:pt idx="22920">
                  <c:v>43408.927083333401</c:v>
                </c:pt>
                <c:pt idx="22921">
                  <c:v>43408.947916666599</c:v>
                </c:pt>
                <c:pt idx="22922">
                  <c:v>43408.96875</c:v>
                </c:pt>
                <c:pt idx="22923">
                  <c:v>43408.989583333401</c:v>
                </c:pt>
                <c:pt idx="22924">
                  <c:v>43409.010416666599</c:v>
                </c:pt>
                <c:pt idx="22925">
                  <c:v>43409.03125</c:v>
                </c:pt>
                <c:pt idx="22926">
                  <c:v>43409.052083333401</c:v>
                </c:pt>
                <c:pt idx="22927">
                  <c:v>43409.072916666599</c:v>
                </c:pt>
                <c:pt idx="22928">
                  <c:v>43409.09375</c:v>
                </c:pt>
                <c:pt idx="22929">
                  <c:v>43409.114583333401</c:v>
                </c:pt>
                <c:pt idx="22930">
                  <c:v>43409.135416666599</c:v>
                </c:pt>
                <c:pt idx="22931">
                  <c:v>43409.15625</c:v>
                </c:pt>
                <c:pt idx="22932">
                  <c:v>43409.177083333401</c:v>
                </c:pt>
                <c:pt idx="22933">
                  <c:v>43409.197916666599</c:v>
                </c:pt>
                <c:pt idx="22934">
                  <c:v>43409.21875</c:v>
                </c:pt>
                <c:pt idx="22935">
                  <c:v>43409.239583333401</c:v>
                </c:pt>
                <c:pt idx="22936">
                  <c:v>43409.260416666599</c:v>
                </c:pt>
                <c:pt idx="22937">
                  <c:v>43409.28125</c:v>
                </c:pt>
                <c:pt idx="22938">
                  <c:v>43409.302083333401</c:v>
                </c:pt>
                <c:pt idx="22939">
                  <c:v>43409.322916666599</c:v>
                </c:pt>
                <c:pt idx="22940">
                  <c:v>43409.34375</c:v>
                </c:pt>
                <c:pt idx="22941">
                  <c:v>43409.364583333401</c:v>
                </c:pt>
                <c:pt idx="22942">
                  <c:v>43409.385416666599</c:v>
                </c:pt>
                <c:pt idx="22943">
                  <c:v>43409.40625</c:v>
                </c:pt>
                <c:pt idx="22944">
                  <c:v>43409.427083333401</c:v>
                </c:pt>
                <c:pt idx="22945">
                  <c:v>43409.447916666599</c:v>
                </c:pt>
                <c:pt idx="22946">
                  <c:v>43409.46875</c:v>
                </c:pt>
                <c:pt idx="22947">
                  <c:v>43409.489583333401</c:v>
                </c:pt>
                <c:pt idx="22948">
                  <c:v>43409.510416666599</c:v>
                </c:pt>
                <c:pt idx="22949">
                  <c:v>43409.53125</c:v>
                </c:pt>
                <c:pt idx="22950">
                  <c:v>43409.552083333401</c:v>
                </c:pt>
                <c:pt idx="22951">
                  <c:v>43409.572916666599</c:v>
                </c:pt>
                <c:pt idx="22952">
                  <c:v>43409.59375</c:v>
                </c:pt>
                <c:pt idx="22953">
                  <c:v>43409.614583333401</c:v>
                </c:pt>
                <c:pt idx="22954">
                  <c:v>43409.635416666599</c:v>
                </c:pt>
                <c:pt idx="22955">
                  <c:v>43409.65625</c:v>
                </c:pt>
                <c:pt idx="22956">
                  <c:v>43409.677083333401</c:v>
                </c:pt>
                <c:pt idx="22957">
                  <c:v>43409.697916666599</c:v>
                </c:pt>
                <c:pt idx="22958">
                  <c:v>43409.71875</c:v>
                </c:pt>
                <c:pt idx="22959">
                  <c:v>43409.739583333401</c:v>
                </c:pt>
                <c:pt idx="22960">
                  <c:v>43409.760416666599</c:v>
                </c:pt>
                <c:pt idx="22961">
                  <c:v>43409.78125</c:v>
                </c:pt>
                <c:pt idx="22962">
                  <c:v>43409.802083333401</c:v>
                </c:pt>
                <c:pt idx="22963">
                  <c:v>43409.822916666599</c:v>
                </c:pt>
                <c:pt idx="22964">
                  <c:v>43409.84375</c:v>
                </c:pt>
                <c:pt idx="22965">
                  <c:v>43409.864583333401</c:v>
                </c:pt>
                <c:pt idx="22966">
                  <c:v>43409.885416666599</c:v>
                </c:pt>
                <c:pt idx="22967">
                  <c:v>43409.90625</c:v>
                </c:pt>
                <c:pt idx="22968">
                  <c:v>43409.927083333401</c:v>
                </c:pt>
                <c:pt idx="22969">
                  <c:v>43409.947916666599</c:v>
                </c:pt>
                <c:pt idx="22970">
                  <c:v>43409.96875</c:v>
                </c:pt>
                <c:pt idx="22971">
                  <c:v>43409.989583333401</c:v>
                </c:pt>
                <c:pt idx="22972">
                  <c:v>43410.010416666599</c:v>
                </c:pt>
                <c:pt idx="22973">
                  <c:v>43410.03125</c:v>
                </c:pt>
                <c:pt idx="22974">
                  <c:v>43410.052083333401</c:v>
                </c:pt>
                <c:pt idx="22975">
                  <c:v>43410.072916666599</c:v>
                </c:pt>
                <c:pt idx="22976">
                  <c:v>43410.09375</c:v>
                </c:pt>
                <c:pt idx="22977">
                  <c:v>43410.114583333401</c:v>
                </c:pt>
                <c:pt idx="22978">
                  <c:v>43410.135416666599</c:v>
                </c:pt>
                <c:pt idx="22979">
                  <c:v>43410.15625</c:v>
                </c:pt>
                <c:pt idx="22980">
                  <c:v>43410.177083333401</c:v>
                </c:pt>
                <c:pt idx="22981">
                  <c:v>43410.197916666599</c:v>
                </c:pt>
                <c:pt idx="22982">
                  <c:v>43410.21875</c:v>
                </c:pt>
                <c:pt idx="22983">
                  <c:v>43410.239583333401</c:v>
                </c:pt>
                <c:pt idx="22984">
                  <c:v>43410.260416666599</c:v>
                </c:pt>
                <c:pt idx="22985">
                  <c:v>43410.28125</c:v>
                </c:pt>
                <c:pt idx="22986">
                  <c:v>43410.302083333401</c:v>
                </c:pt>
                <c:pt idx="22987">
                  <c:v>43410.322916666599</c:v>
                </c:pt>
                <c:pt idx="22988">
                  <c:v>43410.34375</c:v>
                </c:pt>
                <c:pt idx="22989">
                  <c:v>43410.364583333401</c:v>
                </c:pt>
                <c:pt idx="22990">
                  <c:v>43410.385416666599</c:v>
                </c:pt>
                <c:pt idx="22991">
                  <c:v>43410.40625</c:v>
                </c:pt>
                <c:pt idx="22992">
                  <c:v>43410.427083333401</c:v>
                </c:pt>
                <c:pt idx="22993">
                  <c:v>43410.447916666599</c:v>
                </c:pt>
                <c:pt idx="22994">
                  <c:v>43410.46875</c:v>
                </c:pt>
                <c:pt idx="22995">
                  <c:v>43410.489583333401</c:v>
                </c:pt>
                <c:pt idx="22996">
                  <c:v>43410.510416666599</c:v>
                </c:pt>
                <c:pt idx="22997">
                  <c:v>43410.53125</c:v>
                </c:pt>
                <c:pt idx="22998">
                  <c:v>43410.552083333401</c:v>
                </c:pt>
                <c:pt idx="22999">
                  <c:v>43410.572916666599</c:v>
                </c:pt>
                <c:pt idx="23000">
                  <c:v>43410.59375</c:v>
                </c:pt>
                <c:pt idx="23001">
                  <c:v>43410.614583333401</c:v>
                </c:pt>
                <c:pt idx="23002">
                  <c:v>43410.635416666599</c:v>
                </c:pt>
                <c:pt idx="23003">
                  <c:v>43410.65625</c:v>
                </c:pt>
                <c:pt idx="23004">
                  <c:v>43410.677083333401</c:v>
                </c:pt>
                <c:pt idx="23005">
                  <c:v>43410.697916666599</c:v>
                </c:pt>
                <c:pt idx="23006">
                  <c:v>43410.71875</c:v>
                </c:pt>
                <c:pt idx="23007">
                  <c:v>43410.739583333401</c:v>
                </c:pt>
                <c:pt idx="23008">
                  <c:v>43410.760416666599</c:v>
                </c:pt>
                <c:pt idx="23009">
                  <c:v>43410.78125</c:v>
                </c:pt>
                <c:pt idx="23010">
                  <c:v>43410.802083333401</c:v>
                </c:pt>
                <c:pt idx="23011">
                  <c:v>43410.822916666599</c:v>
                </c:pt>
                <c:pt idx="23012">
                  <c:v>43410.84375</c:v>
                </c:pt>
                <c:pt idx="23013">
                  <c:v>43410.864583333401</c:v>
                </c:pt>
                <c:pt idx="23014">
                  <c:v>43410.885416666599</c:v>
                </c:pt>
                <c:pt idx="23015">
                  <c:v>43410.90625</c:v>
                </c:pt>
                <c:pt idx="23016">
                  <c:v>43410.927083333401</c:v>
                </c:pt>
                <c:pt idx="23017">
                  <c:v>43410.947916666599</c:v>
                </c:pt>
                <c:pt idx="23018">
                  <c:v>43410.96875</c:v>
                </c:pt>
                <c:pt idx="23019">
                  <c:v>43410.989583333401</c:v>
                </c:pt>
                <c:pt idx="23020">
                  <c:v>43411.010416666599</c:v>
                </c:pt>
                <c:pt idx="23021">
                  <c:v>43411.03125</c:v>
                </c:pt>
                <c:pt idx="23022">
                  <c:v>43411.052083333401</c:v>
                </c:pt>
                <c:pt idx="23023">
                  <c:v>43411.072916666599</c:v>
                </c:pt>
                <c:pt idx="23024">
                  <c:v>43411.09375</c:v>
                </c:pt>
                <c:pt idx="23025">
                  <c:v>43411.114583333401</c:v>
                </c:pt>
                <c:pt idx="23026">
                  <c:v>43411.135416666599</c:v>
                </c:pt>
                <c:pt idx="23027">
                  <c:v>43411.15625</c:v>
                </c:pt>
                <c:pt idx="23028">
                  <c:v>43411.177083333401</c:v>
                </c:pt>
                <c:pt idx="23029">
                  <c:v>43411.197916666599</c:v>
                </c:pt>
                <c:pt idx="23030">
                  <c:v>43411.21875</c:v>
                </c:pt>
                <c:pt idx="23031">
                  <c:v>43411.239583333401</c:v>
                </c:pt>
                <c:pt idx="23032">
                  <c:v>43411.260416666599</c:v>
                </c:pt>
                <c:pt idx="23033">
                  <c:v>43411.28125</c:v>
                </c:pt>
                <c:pt idx="23034">
                  <c:v>43411.302083333401</c:v>
                </c:pt>
                <c:pt idx="23035">
                  <c:v>43411.322916666599</c:v>
                </c:pt>
                <c:pt idx="23036">
                  <c:v>43411.34375</c:v>
                </c:pt>
                <c:pt idx="23037">
                  <c:v>43411.364583333401</c:v>
                </c:pt>
                <c:pt idx="23038">
                  <c:v>43411.385416666599</c:v>
                </c:pt>
                <c:pt idx="23039">
                  <c:v>43411.40625</c:v>
                </c:pt>
                <c:pt idx="23040">
                  <c:v>43411.427083333401</c:v>
                </c:pt>
                <c:pt idx="23041">
                  <c:v>43411.447916666599</c:v>
                </c:pt>
                <c:pt idx="23042">
                  <c:v>43411.46875</c:v>
                </c:pt>
                <c:pt idx="23043">
                  <c:v>43411.489583333401</c:v>
                </c:pt>
                <c:pt idx="23044">
                  <c:v>43411.510416666599</c:v>
                </c:pt>
                <c:pt idx="23045">
                  <c:v>43411.53125</c:v>
                </c:pt>
                <c:pt idx="23046">
                  <c:v>43411.552083333401</c:v>
                </c:pt>
                <c:pt idx="23047">
                  <c:v>43411.572916666599</c:v>
                </c:pt>
                <c:pt idx="23048">
                  <c:v>43411.59375</c:v>
                </c:pt>
                <c:pt idx="23049">
                  <c:v>43411.614583333401</c:v>
                </c:pt>
                <c:pt idx="23050">
                  <c:v>43411.635416666599</c:v>
                </c:pt>
                <c:pt idx="23051">
                  <c:v>43411.65625</c:v>
                </c:pt>
                <c:pt idx="23052">
                  <c:v>43411.677083333401</c:v>
                </c:pt>
                <c:pt idx="23053">
                  <c:v>43411.697916666599</c:v>
                </c:pt>
                <c:pt idx="23054">
                  <c:v>43411.71875</c:v>
                </c:pt>
                <c:pt idx="23055">
                  <c:v>43411.739583333401</c:v>
                </c:pt>
                <c:pt idx="23056">
                  <c:v>43411.760416666599</c:v>
                </c:pt>
                <c:pt idx="23057">
                  <c:v>43411.78125</c:v>
                </c:pt>
                <c:pt idx="23058">
                  <c:v>43411.802083333401</c:v>
                </c:pt>
                <c:pt idx="23059">
                  <c:v>43411.822916666599</c:v>
                </c:pt>
                <c:pt idx="23060">
                  <c:v>43411.84375</c:v>
                </c:pt>
                <c:pt idx="23061">
                  <c:v>43411.864583333401</c:v>
                </c:pt>
                <c:pt idx="23062">
                  <c:v>43411.885416666599</c:v>
                </c:pt>
                <c:pt idx="23063">
                  <c:v>43411.90625</c:v>
                </c:pt>
                <c:pt idx="23064">
                  <c:v>43411.927083333401</c:v>
                </c:pt>
                <c:pt idx="23065">
                  <c:v>43411.947916666599</c:v>
                </c:pt>
                <c:pt idx="23066">
                  <c:v>43411.96875</c:v>
                </c:pt>
                <c:pt idx="23067">
                  <c:v>43411.989583333401</c:v>
                </c:pt>
                <c:pt idx="23068">
                  <c:v>43412.010416666599</c:v>
                </c:pt>
                <c:pt idx="23069">
                  <c:v>43412.03125</c:v>
                </c:pt>
                <c:pt idx="23070">
                  <c:v>43412.052083333401</c:v>
                </c:pt>
                <c:pt idx="23071">
                  <c:v>43412.072916666599</c:v>
                </c:pt>
                <c:pt idx="23072">
                  <c:v>43412.09375</c:v>
                </c:pt>
                <c:pt idx="23073">
                  <c:v>43412.114583333401</c:v>
                </c:pt>
                <c:pt idx="23074">
                  <c:v>43412.135416666599</c:v>
                </c:pt>
                <c:pt idx="23075">
                  <c:v>43412.15625</c:v>
                </c:pt>
                <c:pt idx="23076">
                  <c:v>43412.177083333401</c:v>
                </c:pt>
                <c:pt idx="23077">
                  <c:v>43412.197916666599</c:v>
                </c:pt>
                <c:pt idx="23078">
                  <c:v>43412.21875</c:v>
                </c:pt>
                <c:pt idx="23079">
                  <c:v>43412.239583333401</c:v>
                </c:pt>
                <c:pt idx="23080">
                  <c:v>43412.260416666599</c:v>
                </c:pt>
                <c:pt idx="23081">
                  <c:v>43412.28125</c:v>
                </c:pt>
                <c:pt idx="23082">
                  <c:v>43412.302083333401</c:v>
                </c:pt>
                <c:pt idx="23083">
                  <c:v>43412.322916666599</c:v>
                </c:pt>
                <c:pt idx="23084">
                  <c:v>43412.34375</c:v>
                </c:pt>
                <c:pt idx="23085">
                  <c:v>43412.364583333401</c:v>
                </c:pt>
                <c:pt idx="23086">
                  <c:v>43412.385416666599</c:v>
                </c:pt>
                <c:pt idx="23087">
                  <c:v>43412.40625</c:v>
                </c:pt>
                <c:pt idx="23088">
                  <c:v>43412.427083333401</c:v>
                </c:pt>
                <c:pt idx="23089">
                  <c:v>43412.447916666599</c:v>
                </c:pt>
                <c:pt idx="23090">
                  <c:v>43412.46875</c:v>
                </c:pt>
                <c:pt idx="23091">
                  <c:v>43412.489583333401</c:v>
                </c:pt>
                <c:pt idx="23092">
                  <c:v>43412.510416666599</c:v>
                </c:pt>
                <c:pt idx="23093">
                  <c:v>43412.53125</c:v>
                </c:pt>
                <c:pt idx="23094">
                  <c:v>43412.552083333401</c:v>
                </c:pt>
                <c:pt idx="23095">
                  <c:v>43412.572916666599</c:v>
                </c:pt>
                <c:pt idx="23096">
                  <c:v>43412.59375</c:v>
                </c:pt>
                <c:pt idx="23097">
                  <c:v>43412.614583333401</c:v>
                </c:pt>
                <c:pt idx="23098">
                  <c:v>43412.635416666599</c:v>
                </c:pt>
                <c:pt idx="23099">
                  <c:v>43412.65625</c:v>
                </c:pt>
                <c:pt idx="23100">
                  <c:v>43412.677083333401</c:v>
                </c:pt>
                <c:pt idx="23101">
                  <c:v>43412.697916666599</c:v>
                </c:pt>
                <c:pt idx="23102">
                  <c:v>43412.71875</c:v>
                </c:pt>
                <c:pt idx="23103">
                  <c:v>43412.739583333401</c:v>
                </c:pt>
                <c:pt idx="23104">
                  <c:v>43412.760416666599</c:v>
                </c:pt>
                <c:pt idx="23105">
                  <c:v>43412.78125</c:v>
                </c:pt>
                <c:pt idx="23106">
                  <c:v>43412.802083333401</c:v>
                </c:pt>
                <c:pt idx="23107">
                  <c:v>43412.822916666599</c:v>
                </c:pt>
                <c:pt idx="23108">
                  <c:v>43412.84375</c:v>
                </c:pt>
                <c:pt idx="23109">
                  <c:v>43412.864583333401</c:v>
                </c:pt>
                <c:pt idx="23110">
                  <c:v>43412.885416666599</c:v>
                </c:pt>
                <c:pt idx="23111">
                  <c:v>43412.90625</c:v>
                </c:pt>
                <c:pt idx="23112">
                  <c:v>43412.927083333401</c:v>
                </c:pt>
                <c:pt idx="23113">
                  <c:v>43412.947916666599</c:v>
                </c:pt>
                <c:pt idx="23114">
                  <c:v>43412.96875</c:v>
                </c:pt>
                <c:pt idx="23115">
                  <c:v>43412.989583333401</c:v>
                </c:pt>
                <c:pt idx="23116">
                  <c:v>43413.010416666599</c:v>
                </c:pt>
                <c:pt idx="23117">
                  <c:v>43413.03125</c:v>
                </c:pt>
                <c:pt idx="23118">
                  <c:v>43413.052083333401</c:v>
                </c:pt>
                <c:pt idx="23119">
                  <c:v>43413.072916666599</c:v>
                </c:pt>
                <c:pt idx="23120">
                  <c:v>43413.09375</c:v>
                </c:pt>
                <c:pt idx="23121">
                  <c:v>43413.114583333401</c:v>
                </c:pt>
                <c:pt idx="23122">
                  <c:v>43413.135416666599</c:v>
                </c:pt>
                <c:pt idx="23123">
                  <c:v>43413.15625</c:v>
                </c:pt>
                <c:pt idx="23124">
                  <c:v>43413.177083333401</c:v>
                </c:pt>
                <c:pt idx="23125">
                  <c:v>43413.197916666599</c:v>
                </c:pt>
                <c:pt idx="23126">
                  <c:v>43413.21875</c:v>
                </c:pt>
                <c:pt idx="23127">
                  <c:v>43413.239583333401</c:v>
                </c:pt>
                <c:pt idx="23128">
                  <c:v>43413.260416666599</c:v>
                </c:pt>
                <c:pt idx="23129">
                  <c:v>43413.28125</c:v>
                </c:pt>
                <c:pt idx="23130">
                  <c:v>43413.302083333401</c:v>
                </c:pt>
                <c:pt idx="23131">
                  <c:v>43413.322916666599</c:v>
                </c:pt>
                <c:pt idx="23132">
                  <c:v>43413.34375</c:v>
                </c:pt>
                <c:pt idx="23133">
                  <c:v>43413.364583333401</c:v>
                </c:pt>
                <c:pt idx="23134">
                  <c:v>43413.385416666599</c:v>
                </c:pt>
                <c:pt idx="23135">
                  <c:v>43413.40625</c:v>
                </c:pt>
                <c:pt idx="23136">
                  <c:v>43413.427083333401</c:v>
                </c:pt>
                <c:pt idx="23137">
                  <c:v>43413.447916666599</c:v>
                </c:pt>
                <c:pt idx="23138">
                  <c:v>43413.46875</c:v>
                </c:pt>
                <c:pt idx="23139">
                  <c:v>43413.489583333401</c:v>
                </c:pt>
                <c:pt idx="23140">
                  <c:v>43413.510416666599</c:v>
                </c:pt>
                <c:pt idx="23141">
                  <c:v>43413.53125</c:v>
                </c:pt>
                <c:pt idx="23142">
                  <c:v>43413.552083333401</c:v>
                </c:pt>
                <c:pt idx="23143">
                  <c:v>43413.572916666599</c:v>
                </c:pt>
                <c:pt idx="23144">
                  <c:v>43413.59375</c:v>
                </c:pt>
                <c:pt idx="23145">
                  <c:v>43413.614583333401</c:v>
                </c:pt>
                <c:pt idx="23146">
                  <c:v>43413.635416666599</c:v>
                </c:pt>
                <c:pt idx="23147">
                  <c:v>43413.65625</c:v>
                </c:pt>
                <c:pt idx="23148">
                  <c:v>43413.677083333401</c:v>
                </c:pt>
                <c:pt idx="23149">
                  <c:v>43413.697916666599</c:v>
                </c:pt>
                <c:pt idx="23150">
                  <c:v>43413.71875</c:v>
                </c:pt>
                <c:pt idx="23151">
                  <c:v>43413.739583333401</c:v>
                </c:pt>
                <c:pt idx="23152">
                  <c:v>43413.760416666599</c:v>
                </c:pt>
                <c:pt idx="23153">
                  <c:v>43413.78125</c:v>
                </c:pt>
                <c:pt idx="23154">
                  <c:v>43413.802083333401</c:v>
                </c:pt>
                <c:pt idx="23155">
                  <c:v>43413.822916666599</c:v>
                </c:pt>
                <c:pt idx="23156">
                  <c:v>43413.84375</c:v>
                </c:pt>
                <c:pt idx="23157">
                  <c:v>43413.864583333401</c:v>
                </c:pt>
                <c:pt idx="23158">
                  <c:v>43413.885416666599</c:v>
                </c:pt>
                <c:pt idx="23159">
                  <c:v>43413.90625</c:v>
                </c:pt>
                <c:pt idx="23160">
                  <c:v>43413.927083333401</c:v>
                </c:pt>
                <c:pt idx="23161">
                  <c:v>43413.947916666599</c:v>
                </c:pt>
                <c:pt idx="23162">
                  <c:v>43413.96875</c:v>
                </c:pt>
                <c:pt idx="23163">
                  <c:v>43413.989583333401</c:v>
                </c:pt>
                <c:pt idx="23164">
                  <c:v>43414.010416666599</c:v>
                </c:pt>
                <c:pt idx="23165">
                  <c:v>43414.03125</c:v>
                </c:pt>
                <c:pt idx="23166">
                  <c:v>43414.052083333401</c:v>
                </c:pt>
                <c:pt idx="23167">
                  <c:v>43414.072916666599</c:v>
                </c:pt>
                <c:pt idx="23168">
                  <c:v>43414.09375</c:v>
                </c:pt>
                <c:pt idx="23169">
                  <c:v>43414.114583333401</c:v>
                </c:pt>
                <c:pt idx="23170">
                  <c:v>43414.135416666599</c:v>
                </c:pt>
                <c:pt idx="23171">
                  <c:v>43414.15625</c:v>
                </c:pt>
                <c:pt idx="23172">
                  <c:v>43414.177083333401</c:v>
                </c:pt>
                <c:pt idx="23173">
                  <c:v>43414.197916666599</c:v>
                </c:pt>
                <c:pt idx="23174">
                  <c:v>43414.21875</c:v>
                </c:pt>
                <c:pt idx="23175">
                  <c:v>43414.239583333401</c:v>
                </c:pt>
                <c:pt idx="23176">
                  <c:v>43414.260416666599</c:v>
                </c:pt>
                <c:pt idx="23177">
                  <c:v>43414.28125</c:v>
                </c:pt>
                <c:pt idx="23178">
                  <c:v>43414.302083333401</c:v>
                </c:pt>
                <c:pt idx="23179">
                  <c:v>43414.322916666599</c:v>
                </c:pt>
                <c:pt idx="23180">
                  <c:v>43414.34375</c:v>
                </c:pt>
                <c:pt idx="23181">
                  <c:v>43414.364583333401</c:v>
                </c:pt>
                <c:pt idx="23182">
                  <c:v>43414.385416666599</c:v>
                </c:pt>
                <c:pt idx="23183">
                  <c:v>43414.40625</c:v>
                </c:pt>
                <c:pt idx="23184">
                  <c:v>43414.427083333401</c:v>
                </c:pt>
                <c:pt idx="23185">
                  <c:v>43414.447916666599</c:v>
                </c:pt>
                <c:pt idx="23186">
                  <c:v>43414.46875</c:v>
                </c:pt>
                <c:pt idx="23187">
                  <c:v>43414.489583333401</c:v>
                </c:pt>
                <c:pt idx="23188">
                  <c:v>43414.510416666599</c:v>
                </c:pt>
                <c:pt idx="23189">
                  <c:v>43414.53125</c:v>
                </c:pt>
                <c:pt idx="23190">
                  <c:v>43414.552083333401</c:v>
                </c:pt>
                <c:pt idx="23191">
                  <c:v>43414.572916666599</c:v>
                </c:pt>
                <c:pt idx="23192">
                  <c:v>43414.59375</c:v>
                </c:pt>
                <c:pt idx="23193">
                  <c:v>43414.614583333401</c:v>
                </c:pt>
                <c:pt idx="23194">
                  <c:v>43414.635416666599</c:v>
                </c:pt>
                <c:pt idx="23195">
                  <c:v>43414.65625</c:v>
                </c:pt>
                <c:pt idx="23196">
                  <c:v>43414.677083333401</c:v>
                </c:pt>
                <c:pt idx="23197">
                  <c:v>43414.697916666599</c:v>
                </c:pt>
                <c:pt idx="23198">
                  <c:v>43414.71875</c:v>
                </c:pt>
                <c:pt idx="23199">
                  <c:v>43414.739583333401</c:v>
                </c:pt>
                <c:pt idx="23200">
                  <c:v>43414.760416666599</c:v>
                </c:pt>
                <c:pt idx="23201">
                  <c:v>43414.78125</c:v>
                </c:pt>
                <c:pt idx="23202">
                  <c:v>43414.802083333401</c:v>
                </c:pt>
                <c:pt idx="23203">
                  <c:v>43414.822916666599</c:v>
                </c:pt>
                <c:pt idx="23204">
                  <c:v>43414.84375</c:v>
                </c:pt>
                <c:pt idx="23205">
                  <c:v>43414.864583333401</c:v>
                </c:pt>
                <c:pt idx="23206">
                  <c:v>43414.885416666599</c:v>
                </c:pt>
                <c:pt idx="23207">
                  <c:v>43414.90625</c:v>
                </c:pt>
                <c:pt idx="23208">
                  <c:v>43414.927083333401</c:v>
                </c:pt>
                <c:pt idx="23209">
                  <c:v>43414.947916666599</c:v>
                </c:pt>
                <c:pt idx="23210">
                  <c:v>43414.96875</c:v>
                </c:pt>
                <c:pt idx="23211">
                  <c:v>43414.989583333401</c:v>
                </c:pt>
                <c:pt idx="23212">
                  <c:v>43415.010416666599</c:v>
                </c:pt>
                <c:pt idx="23213">
                  <c:v>43415.03125</c:v>
                </c:pt>
                <c:pt idx="23214">
                  <c:v>43415.052083333401</c:v>
                </c:pt>
                <c:pt idx="23215">
                  <c:v>43415.072916666599</c:v>
                </c:pt>
                <c:pt idx="23216">
                  <c:v>43415.09375</c:v>
                </c:pt>
                <c:pt idx="23217">
                  <c:v>43415.114583333401</c:v>
                </c:pt>
                <c:pt idx="23218">
                  <c:v>43415.135416666599</c:v>
                </c:pt>
                <c:pt idx="23219">
                  <c:v>43415.15625</c:v>
                </c:pt>
                <c:pt idx="23220">
                  <c:v>43415.177083333401</c:v>
                </c:pt>
                <c:pt idx="23221">
                  <c:v>43415.197916666599</c:v>
                </c:pt>
                <c:pt idx="23222">
                  <c:v>43415.21875</c:v>
                </c:pt>
                <c:pt idx="23223">
                  <c:v>43415.239583333401</c:v>
                </c:pt>
                <c:pt idx="23224">
                  <c:v>43415.260416666599</c:v>
                </c:pt>
                <c:pt idx="23225">
                  <c:v>43415.28125</c:v>
                </c:pt>
                <c:pt idx="23226">
                  <c:v>43415.302083333401</c:v>
                </c:pt>
                <c:pt idx="23227">
                  <c:v>43415.322916666599</c:v>
                </c:pt>
                <c:pt idx="23228">
                  <c:v>43415.34375</c:v>
                </c:pt>
                <c:pt idx="23229">
                  <c:v>43415.364583333401</c:v>
                </c:pt>
                <c:pt idx="23230">
                  <c:v>43415.385416666599</c:v>
                </c:pt>
                <c:pt idx="23231">
                  <c:v>43415.40625</c:v>
                </c:pt>
                <c:pt idx="23232">
                  <c:v>43415.427083333401</c:v>
                </c:pt>
                <c:pt idx="23233">
                  <c:v>43415.447916666599</c:v>
                </c:pt>
                <c:pt idx="23234">
                  <c:v>43415.46875</c:v>
                </c:pt>
                <c:pt idx="23235">
                  <c:v>43415.489583333401</c:v>
                </c:pt>
                <c:pt idx="23236">
                  <c:v>43415.510416666599</c:v>
                </c:pt>
                <c:pt idx="23237">
                  <c:v>43415.53125</c:v>
                </c:pt>
                <c:pt idx="23238">
                  <c:v>43415.552083333401</c:v>
                </c:pt>
                <c:pt idx="23239">
                  <c:v>43415.572916666599</c:v>
                </c:pt>
                <c:pt idx="23240">
                  <c:v>43415.59375</c:v>
                </c:pt>
                <c:pt idx="23241">
                  <c:v>43415.614583333401</c:v>
                </c:pt>
                <c:pt idx="23242">
                  <c:v>43415.635416666599</c:v>
                </c:pt>
                <c:pt idx="23243">
                  <c:v>43415.65625</c:v>
                </c:pt>
                <c:pt idx="23244">
                  <c:v>43415.677083333401</c:v>
                </c:pt>
                <c:pt idx="23245">
                  <c:v>43415.697916666599</c:v>
                </c:pt>
                <c:pt idx="23246">
                  <c:v>43415.71875</c:v>
                </c:pt>
                <c:pt idx="23247">
                  <c:v>43415.739583333401</c:v>
                </c:pt>
                <c:pt idx="23248">
                  <c:v>43415.760416666599</c:v>
                </c:pt>
                <c:pt idx="23249">
                  <c:v>43415.78125</c:v>
                </c:pt>
                <c:pt idx="23250">
                  <c:v>43415.802083333401</c:v>
                </c:pt>
                <c:pt idx="23251">
                  <c:v>43415.822916666599</c:v>
                </c:pt>
                <c:pt idx="23252">
                  <c:v>43415.84375</c:v>
                </c:pt>
                <c:pt idx="23253">
                  <c:v>43415.864583333401</c:v>
                </c:pt>
                <c:pt idx="23254">
                  <c:v>43415.885416666599</c:v>
                </c:pt>
                <c:pt idx="23255">
                  <c:v>43415.90625</c:v>
                </c:pt>
                <c:pt idx="23256">
                  <c:v>43415.927083333401</c:v>
                </c:pt>
                <c:pt idx="23257">
                  <c:v>43415.947916666599</c:v>
                </c:pt>
                <c:pt idx="23258">
                  <c:v>43415.96875</c:v>
                </c:pt>
                <c:pt idx="23259">
                  <c:v>43415.989583333401</c:v>
                </c:pt>
                <c:pt idx="23260">
                  <c:v>43416.010416666599</c:v>
                </c:pt>
                <c:pt idx="23261">
                  <c:v>43416.03125</c:v>
                </c:pt>
                <c:pt idx="23262">
                  <c:v>43416.052083333401</c:v>
                </c:pt>
                <c:pt idx="23263">
                  <c:v>43416.072916666599</c:v>
                </c:pt>
                <c:pt idx="23264">
                  <c:v>43416.09375</c:v>
                </c:pt>
                <c:pt idx="23265">
                  <c:v>43416.114583333401</c:v>
                </c:pt>
                <c:pt idx="23266">
                  <c:v>43416.135416666599</c:v>
                </c:pt>
                <c:pt idx="23267">
                  <c:v>43416.15625</c:v>
                </c:pt>
                <c:pt idx="23268">
                  <c:v>43416.177083333401</c:v>
                </c:pt>
                <c:pt idx="23269">
                  <c:v>43416.197916666599</c:v>
                </c:pt>
                <c:pt idx="23270">
                  <c:v>43416.21875</c:v>
                </c:pt>
                <c:pt idx="23271">
                  <c:v>43416.239583333401</c:v>
                </c:pt>
                <c:pt idx="23272">
                  <c:v>43416.260416666599</c:v>
                </c:pt>
                <c:pt idx="23273">
                  <c:v>43416.28125</c:v>
                </c:pt>
                <c:pt idx="23274">
                  <c:v>43416.302083333401</c:v>
                </c:pt>
                <c:pt idx="23275">
                  <c:v>43416.322916666599</c:v>
                </c:pt>
                <c:pt idx="23276">
                  <c:v>43416.34375</c:v>
                </c:pt>
                <c:pt idx="23277">
                  <c:v>43416.364583333401</c:v>
                </c:pt>
                <c:pt idx="23278">
                  <c:v>43416.385416666599</c:v>
                </c:pt>
                <c:pt idx="23279">
                  <c:v>43416.40625</c:v>
                </c:pt>
                <c:pt idx="23280">
                  <c:v>43416.427083333401</c:v>
                </c:pt>
                <c:pt idx="23281">
                  <c:v>43416.447916666599</c:v>
                </c:pt>
                <c:pt idx="23282">
                  <c:v>43416.46875</c:v>
                </c:pt>
                <c:pt idx="23283">
                  <c:v>43416.489583333401</c:v>
                </c:pt>
                <c:pt idx="23284">
                  <c:v>43416.510416666599</c:v>
                </c:pt>
                <c:pt idx="23285">
                  <c:v>43416.53125</c:v>
                </c:pt>
                <c:pt idx="23286">
                  <c:v>43416.552083333401</c:v>
                </c:pt>
                <c:pt idx="23287">
                  <c:v>43416.572916666599</c:v>
                </c:pt>
                <c:pt idx="23288">
                  <c:v>43416.59375</c:v>
                </c:pt>
                <c:pt idx="23289">
                  <c:v>43416.614583333401</c:v>
                </c:pt>
                <c:pt idx="23290">
                  <c:v>43416.635416666599</c:v>
                </c:pt>
                <c:pt idx="23291">
                  <c:v>43416.65625</c:v>
                </c:pt>
                <c:pt idx="23292">
                  <c:v>43416.677083333401</c:v>
                </c:pt>
                <c:pt idx="23293">
                  <c:v>43416.697916666599</c:v>
                </c:pt>
                <c:pt idx="23294">
                  <c:v>43416.71875</c:v>
                </c:pt>
                <c:pt idx="23295">
                  <c:v>43416.739583333401</c:v>
                </c:pt>
                <c:pt idx="23296">
                  <c:v>43416.760416666599</c:v>
                </c:pt>
                <c:pt idx="23297">
                  <c:v>43416.78125</c:v>
                </c:pt>
                <c:pt idx="23298">
                  <c:v>43416.802083333401</c:v>
                </c:pt>
                <c:pt idx="23299">
                  <c:v>43416.822916666599</c:v>
                </c:pt>
                <c:pt idx="23300">
                  <c:v>43416.84375</c:v>
                </c:pt>
                <c:pt idx="23301">
                  <c:v>43416.864583333401</c:v>
                </c:pt>
                <c:pt idx="23302">
                  <c:v>43416.885416666599</c:v>
                </c:pt>
                <c:pt idx="23303">
                  <c:v>43416.90625</c:v>
                </c:pt>
                <c:pt idx="23304">
                  <c:v>43416.927083333401</c:v>
                </c:pt>
                <c:pt idx="23305">
                  <c:v>43416.947916666599</c:v>
                </c:pt>
                <c:pt idx="23306">
                  <c:v>43416.96875</c:v>
                </c:pt>
                <c:pt idx="23307">
                  <c:v>43416.989583333401</c:v>
                </c:pt>
                <c:pt idx="23308">
                  <c:v>43417.010416666599</c:v>
                </c:pt>
                <c:pt idx="23309">
                  <c:v>43417.03125</c:v>
                </c:pt>
                <c:pt idx="23310">
                  <c:v>43417.052083333401</c:v>
                </c:pt>
                <c:pt idx="23311">
                  <c:v>43417.072916666599</c:v>
                </c:pt>
                <c:pt idx="23312">
                  <c:v>43417.09375</c:v>
                </c:pt>
                <c:pt idx="23313">
                  <c:v>43417.114583333401</c:v>
                </c:pt>
                <c:pt idx="23314">
                  <c:v>43417.135416666599</c:v>
                </c:pt>
                <c:pt idx="23315">
                  <c:v>43417.15625</c:v>
                </c:pt>
                <c:pt idx="23316">
                  <c:v>43417.177083333401</c:v>
                </c:pt>
                <c:pt idx="23317">
                  <c:v>43417.197916666599</c:v>
                </c:pt>
                <c:pt idx="23318">
                  <c:v>43417.21875</c:v>
                </c:pt>
                <c:pt idx="23319">
                  <c:v>43417.239583333401</c:v>
                </c:pt>
                <c:pt idx="23320">
                  <c:v>43417.260416666599</c:v>
                </c:pt>
                <c:pt idx="23321">
                  <c:v>43417.28125</c:v>
                </c:pt>
                <c:pt idx="23322">
                  <c:v>43417.302083333401</c:v>
                </c:pt>
                <c:pt idx="23323">
                  <c:v>43417.322916666599</c:v>
                </c:pt>
                <c:pt idx="23324">
                  <c:v>43417.34375</c:v>
                </c:pt>
                <c:pt idx="23325">
                  <c:v>43417.364583333401</c:v>
                </c:pt>
                <c:pt idx="23326">
                  <c:v>43417.385416666599</c:v>
                </c:pt>
                <c:pt idx="23327">
                  <c:v>43417.40625</c:v>
                </c:pt>
                <c:pt idx="23328">
                  <c:v>43417.427083333401</c:v>
                </c:pt>
                <c:pt idx="23329">
                  <c:v>43417.447916666599</c:v>
                </c:pt>
                <c:pt idx="23330">
                  <c:v>43417.46875</c:v>
                </c:pt>
                <c:pt idx="23331">
                  <c:v>43417.489583333401</c:v>
                </c:pt>
                <c:pt idx="23332">
                  <c:v>43417.510416666599</c:v>
                </c:pt>
                <c:pt idx="23333">
                  <c:v>43417.53125</c:v>
                </c:pt>
                <c:pt idx="23334">
                  <c:v>43417.552083333401</c:v>
                </c:pt>
                <c:pt idx="23335">
                  <c:v>43417.572916666599</c:v>
                </c:pt>
                <c:pt idx="23336">
                  <c:v>43417.59375</c:v>
                </c:pt>
                <c:pt idx="23337">
                  <c:v>43417.614583333401</c:v>
                </c:pt>
                <c:pt idx="23338">
                  <c:v>43417.635416666599</c:v>
                </c:pt>
                <c:pt idx="23339">
                  <c:v>43417.65625</c:v>
                </c:pt>
                <c:pt idx="23340">
                  <c:v>43417.677083333401</c:v>
                </c:pt>
                <c:pt idx="23341">
                  <c:v>43417.697916666599</c:v>
                </c:pt>
                <c:pt idx="23342">
                  <c:v>43417.71875</c:v>
                </c:pt>
                <c:pt idx="23343">
                  <c:v>43417.739583333401</c:v>
                </c:pt>
                <c:pt idx="23344">
                  <c:v>43417.760416666599</c:v>
                </c:pt>
                <c:pt idx="23345">
                  <c:v>43417.78125</c:v>
                </c:pt>
                <c:pt idx="23346">
                  <c:v>43417.802083333401</c:v>
                </c:pt>
                <c:pt idx="23347">
                  <c:v>43417.822916666599</c:v>
                </c:pt>
                <c:pt idx="23348">
                  <c:v>43417.84375</c:v>
                </c:pt>
                <c:pt idx="23349">
                  <c:v>43417.864583333401</c:v>
                </c:pt>
                <c:pt idx="23350">
                  <c:v>43417.885416666599</c:v>
                </c:pt>
                <c:pt idx="23351">
                  <c:v>43417.90625</c:v>
                </c:pt>
                <c:pt idx="23352">
                  <c:v>43417.927083333401</c:v>
                </c:pt>
                <c:pt idx="23353">
                  <c:v>43417.947916666599</c:v>
                </c:pt>
                <c:pt idx="23354">
                  <c:v>43417.96875</c:v>
                </c:pt>
                <c:pt idx="23355">
                  <c:v>43417.989583333401</c:v>
                </c:pt>
                <c:pt idx="23356">
                  <c:v>43418.010416666599</c:v>
                </c:pt>
                <c:pt idx="23357">
                  <c:v>43418.03125</c:v>
                </c:pt>
                <c:pt idx="23358">
                  <c:v>43418.052083333401</c:v>
                </c:pt>
                <c:pt idx="23359">
                  <c:v>43418.072916666599</c:v>
                </c:pt>
                <c:pt idx="23360">
                  <c:v>43418.09375</c:v>
                </c:pt>
                <c:pt idx="23361">
                  <c:v>43418.114583333401</c:v>
                </c:pt>
                <c:pt idx="23362">
                  <c:v>43418.135416666599</c:v>
                </c:pt>
                <c:pt idx="23363">
                  <c:v>43418.15625</c:v>
                </c:pt>
                <c:pt idx="23364">
                  <c:v>43418.177083333401</c:v>
                </c:pt>
                <c:pt idx="23365">
                  <c:v>43418.197916666599</c:v>
                </c:pt>
                <c:pt idx="23366">
                  <c:v>43418.21875</c:v>
                </c:pt>
                <c:pt idx="23367">
                  <c:v>43418.239583333401</c:v>
                </c:pt>
                <c:pt idx="23368">
                  <c:v>43418.260416666599</c:v>
                </c:pt>
                <c:pt idx="23369">
                  <c:v>43418.28125</c:v>
                </c:pt>
                <c:pt idx="23370">
                  <c:v>43418.302083333401</c:v>
                </c:pt>
                <c:pt idx="23371">
                  <c:v>43418.322916666599</c:v>
                </c:pt>
                <c:pt idx="23372">
                  <c:v>43418.34375</c:v>
                </c:pt>
                <c:pt idx="23373">
                  <c:v>43418.364583333401</c:v>
                </c:pt>
                <c:pt idx="23374">
                  <c:v>43418.385416666599</c:v>
                </c:pt>
                <c:pt idx="23375">
                  <c:v>43418.40625</c:v>
                </c:pt>
                <c:pt idx="23376">
                  <c:v>43418.427083333401</c:v>
                </c:pt>
                <c:pt idx="23377">
                  <c:v>43418.447916666599</c:v>
                </c:pt>
                <c:pt idx="23378">
                  <c:v>43418.46875</c:v>
                </c:pt>
                <c:pt idx="23379">
                  <c:v>43418.489583333401</c:v>
                </c:pt>
                <c:pt idx="23380">
                  <c:v>43418.510416666599</c:v>
                </c:pt>
                <c:pt idx="23381">
                  <c:v>43418.53125</c:v>
                </c:pt>
                <c:pt idx="23382">
                  <c:v>43418.552083333401</c:v>
                </c:pt>
                <c:pt idx="23383">
                  <c:v>43418.572916666599</c:v>
                </c:pt>
                <c:pt idx="23384">
                  <c:v>43418.59375</c:v>
                </c:pt>
                <c:pt idx="23385">
                  <c:v>43418.614583333401</c:v>
                </c:pt>
                <c:pt idx="23386">
                  <c:v>43418.635416666599</c:v>
                </c:pt>
                <c:pt idx="23387">
                  <c:v>43418.65625</c:v>
                </c:pt>
                <c:pt idx="23388">
                  <c:v>43418.677083333401</c:v>
                </c:pt>
                <c:pt idx="23389">
                  <c:v>43418.697916666599</c:v>
                </c:pt>
                <c:pt idx="23390">
                  <c:v>43418.71875</c:v>
                </c:pt>
                <c:pt idx="23391">
                  <c:v>43418.739583333401</c:v>
                </c:pt>
                <c:pt idx="23392">
                  <c:v>43418.760416666599</c:v>
                </c:pt>
                <c:pt idx="23393">
                  <c:v>43418.78125</c:v>
                </c:pt>
                <c:pt idx="23394">
                  <c:v>43418.802083333401</c:v>
                </c:pt>
                <c:pt idx="23395">
                  <c:v>43418.822916666599</c:v>
                </c:pt>
                <c:pt idx="23396">
                  <c:v>43418.84375</c:v>
                </c:pt>
                <c:pt idx="23397">
                  <c:v>43418.864583333401</c:v>
                </c:pt>
                <c:pt idx="23398">
                  <c:v>43418.885416666599</c:v>
                </c:pt>
                <c:pt idx="23399">
                  <c:v>43418.90625</c:v>
                </c:pt>
                <c:pt idx="23400">
                  <c:v>43418.927083333401</c:v>
                </c:pt>
                <c:pt idx="23401">
                  <c:v>43418.947916666599</c:v>
                </c:pt>
                <c:pt idx="23402">
                  <c:v>43418.96875</c:v>
                </c:pt>
                <c:pt idx="23403">
                  <c:v>43418.989583333401</c:v>
                </c:pt>
                <c:pt idx="23404">
                  <c:v>43419.010416666599</c:v>
                </c:pt>
                <c:pt idx="23405">
                  <c:v>43419.03125</c:v>
                </c:pt>
                <c:pt idx="23406">
                  <c:v>43419.052083333401</c:v>
                </c:pt>
                <c:pt idx="23407">
                  <c:v>43419.072916666599</c:v>
                </c:pt>
                <c:pt idx="23408">
                  <c:v>43419.09375</c:v>
                </c:pt>
                <c:pt idx="23409">
                  <c:v>43419.114583333401</c:v>
                </c:pt>
                <c:pt idx="23410">
                  <c:v>43419.135416666599</c:v>
                </c:pt>
                <c:pt idx="23411">
                  <c:v>43419.15625</c:v>
                </c:pt>
                <c:pt idx="23412">
                  <c:v>43419.177083333401</c:v>
                </c:pt>
                <c:pt idx="23413">
                  <c:v>43419.197916666599</c:v>
                </c:pt>
                <c:pt idx="23414">
                  <c:v>43419.21875</c:v>
                </c:pt>
                <c:pt idx="23415">
                  <c:v>43419.239583333401</c:v>
                </c:pt>
                <c:pt idx="23416">
                  <c:v>43419.260416666599</c:v>
                </c:pt>
                <c:pt idx="23417">
                  <c:v>43419.28125</c:v>
                </c:pt>
                <c:pt idx="23418">
                  <c:v>43419.302083333401</c:v>
                </c:pt>
                <c:pt idx="23419">
                  <c:v>43419.322916666599</c:v>
                </c:pt>
                <c:pt idx="23420">
                  <c:v>43419.34375</c:v>
                </c:pt>
                <c:pt idx="23421">
                  <c:v>43419.364583333401</c:v>
                </c:pt>
                <c:pt idx="23422">
                  <c:v>43419.385416666599</c:v>
                </c:pt>
                <c:pt idx="23423">
                  <c:v>43419.40625</c:v>
                </c:pt>
                <c:pt idx="23424">
                  <c:v>43419.427083333401</c:v>
                </c:pt>
                <c:pt idx="23425">
                  <c:v>43419.447916666599</c:v>
                </c:pt>
                <c:pt idx="23426">
                  <c:v>43419.46875</c:v>
                </c:pt>
                <c:pt idx="23427">
                  <c:v>43419.489583333401</c:v>
                </c:pt>
                <c:pt idx="23428">
                  <c:v>43419.510416666599</c:v>
                </c:pt>
                <c:pt idx="23429">
                  <c:v>43419.53125</c:v>
                </c:pt>
                <c:pt idx="23430">
                  <c:v>43419.552083333401</c:v>
                </c:pt>
                <c:pt idx="23431">
                  <c:v>43419.572916666599</c:v>
                </c:pt>
                <c:pt idx="23432">
                  <c:v>43419.59375</c:v>
                </c:pt>
                <c:pt idx="23433">
                  <c:v>43419.614583333401</c:v>
                </c:pt>
                <c:pt idx="23434">
                  <c:v>43419.635416666599</c:v>
                </c:pt>
                <c:pt idx="23435">
                  <c:v>43419.65625</c:v>
                </c:pt>
                <c:pt idx="23436">
                  <c:v>43419.677083333401</c:v>
                </c:pt>
                <c:pt idx="23437">
                  <c:v>43419.697916666599</c:v>
                </c:pt>
                <c:pt idx="23438">
                  <c:v>43419.71875</c:v>
                </c:pt>
                <c:pt idx="23439">
                  <c:v>43419.739583333401</c:v>
                </c:pt>
                <c:pt idx="23440">
                  <c:v>43419.760416666599</c:v>
                </c:pt>
                <c:pt idx="23441">
                  <c:v>43419.78125</c:v>
                </c:pt>
                <c:pt idx="23442">
                  <c:v>43419.802083333401</c:v>
                </c:pt>
                <c:pt idx="23443">
                  <c:v>43419.822916666599</c:v>
                </c:pt>
                <c:pt idx="23444">
                  <c:v>43419.84375</c:v>
                </c:pt>
                <c:pt idx="23445">
                  <c:v>43419.864583333401</c:v>
                </c:pt>
                <c:pt idx="23446">
                  <c:v>43419.885416666599</c:v>
                </c:pt>
                <c:pt idx="23447">
                  <c:v>43419.90625</c:v>
                </c:pt>
                <c:pt idx="23448">
                  <c:v>43419.927083333401</c:v>
                </c:pt>
                <c:pt idx="23449">
                  <c:v>43419.947916666599</c:v>
                </c:pt>
                <c:pt idx="23450">
                  <c:v>43419.96875</c:v>
                </c:pt>
                <c:pt idx="23451">
                  <c:v>43419.989583333401</c:v>
                </c:pt>
                <c:pt idx="23452">
                  <c:v>43420.010416666599</c:v>
                </c:pt>
                <c:pt idx="23453">
                  <c:v>43420.03125</c:v>
                </c:pt>
                <c:pt idx="23454">
                  <c:v>43420.052083333401</c:v>
                </c:pt>
                <c:pt idx="23455">
                  <c:v>43420.072916666599</c:v>
                </c:pt>
                <c:pt idx="23456">
                  <c:v>43420.09375</c:v>
                </c:pt>
                <c:pt idx="23457">
                  <c:v>43420.114583333401</c:v>
                </c:pt>
                <c:pt idx="23458">
                  <c:v>43420.135416666599</c:v>
                </c:pt>
                <c:pt idx="23459">
                  <c:v>43420.15625</c:v>
                </c:pt>
                <c:pt idx="23460">
                  <c:v>43420.177083333401</c:v>
                </c:pt>
                <c:pt idx="23461">
                  <c:v>43420.197916666599</c:v>
                </c:pt>
                <c:pt idx="23462">
                  <c:v>43420.21875</c:v>
                </c:pt>
                <c:pt idx="23463">
                  <c:v>43420.239583333401</c:v>
                </c:pt>
                <c:pt idx="23464">
                  <c:v>43420.260416666599</c:v>
                </c:pt>
                <c:pt idx="23465">
                  <c:v>43420.28125</c:v>
                </c:pt>
                <c:pt idx="23466">
                  <c:v>43420.302083333401</c:v>
                </c:pt>
                <c:pt idx="23467">
                  <c:v>43420.322916666599</c:v>
                </c:pt>
                <c:pt idx="23468">
                  <c:v>43420.34375</c:v>
                </c:pt>
                <c:pt idx="23469">
                  <c:v>43420.364583333401</c:v>
                </c:pt>
                <c:pt idx="23470">
                  <c:v>43420.385416666599</c:v>
                </c:pt>
                <c:pt idx="23471">
                  <c:v>43420.40625</c:v>
                </c:pt>
                <c:pt idx="23472">
                  <c:v>43420.427083333401</c:v>
                </c:pt>
                <c:pt idx="23473">
                  <c:v>43420.447916666599</c:v>
                </c:pt>
                <c:pt idx="23474">
                  <c:v>43420.46875</c:v>
                </c:pt>
                <c:pt idx="23475">
                  <c:v>43420.489583333401</c:v>
                </c:pt>
                <c:pt idx="23476">
                  <c:v>43420.510416666599</c:v>
                </c:pt>
                <c:pt idx="23477">
                  <c:v>43420.53125</c:v>
                </c:pt>
                <c:pt idx="23478">
                  <c:v>43420.552083333401</c:v>
                </c:pt>
                <c:pt idx="23479">
                  <c:v>43420.572916666599</c:v>
                </c:pt>
                <c:pt idx="23480">
                  <c:v>43420.59375</c:v>
                </c:pt>
                <c:pt idx="23481">
                  <c:v>43420.614583333401</c:v>
                </c:pt>
                <c:pt idx="23482">
                  <c:v>43420.635416666599</c:v>
                </c:pt>
                <c:pt idx="23483">
                  <c:v>43420.65625</c:v>
                </c:pt>
                <c:pt idx="23484">
                  <c:v>43420.677083333401</c:v>
                </c:pt>
                <c:pt idx="23485">
                  <c:v>43420.697916666599</c:v>
                </c:pt>
                <c:pt idx="23486">
                  <c:v>43420.71875</c:v>
                </c:pt>
                <c:pt idx="23487">
                  <c:v>43420.739583333401</c:v>
                </c:pt>
                <c:pt idx="23488">
                  <c:v>43420.760416666599</c:v>
                </c:pt>
                <c:pt idx="23489">
                  <c:v>43420.78125</c:v>
                </c:pt>
                <c:pt idx="23490">
                  <c:v>43420.802083333401</c:v>
                </c:pt>
                <c:pt idx="23491">
                  <c:v>43420.822916666599</c:v>
                </c:pt>
                <c:pt idx="23492">
                  <c:v>43420.84375</c:v>
                </c:pt>
                <c:pt idx="23493">
                  <c:v>43420.864583333401</c:v>
                </c:pt>
                <c:pt idx="23494">
                  <c:v>43420.885416666599</c:v>
                </c:pt>
                <c:pt idx="23495">
                  <c:v>43420.90625</c:v>
                </c:pt>
                <c:pt idx="23496">
                  <c:v>43420.927083333401</c:v>
                </c:pt>
                <c:pt idx="23497">
                  <c:v>43420.947916666599</c:v>
                </c:pt>
                <c:pt idx="23498">
                  <c:v>43420.96875</c:v>
                </c:pt>
                <c:pt idx="23499">
                  <c:v>43420.989583333401</c:v>
                </c:pt>
                <c:pt idx="23500">
                  <c:v>43421.010416666599</c:v>
                </c:pt>
                <c:pt idx="23501">
                  <c:v>43421.03125</c:v>
                </c:pt>
                <c:pt idx="23502">
                  <c:v>43421.052083333401</c:v>
                </c:pt>
                <c:pt idx="23503">
                  <c:v>43421.072916666599</c:v>
                </c:pt>
                <c:pt idx="23504">
                  <c:v>43421.09375</c:v>
                </c:pt>
                <c:pt idx="23505">
                  <c:v>43421.114583333401</c:v>
                </c:pt>
                <c:pt idx="23506">
                  <c:v>43421.135416666599</c:v>
                </c:pt>
                <c:pt idx="23507">
                  <c:v>43421.15625</c:v>
                </c:pt>
                <c:pt idx="23508">
                  <c:v>43421.177083333401</c:v>
                </c:pt>
                <c:pt idx="23509">
                  <c:v>43421.197916666599</c:v>
                </c:pt>
                <c:pt idx="23510">
                  <c:v>43421.21875</c:v>
                </c:pt>
                <c:pt idx="23511">
                  <c:v>43421.239583333401</c:v>
                </c:pt>
                <c:pt idx="23512">
                  <c:v>43421.260416666599</c:v>
                </c:pt>
                <c:pt idx="23513">
                  <c:v>43421.28125</c:v>
                </c:pt>
                <c:pt idx="23514">
                  <c:v>43421.302083333401</c:v>
                </c:pt>
                <c:pt idx="23515">
                  <c:v>43421.322916666599</c:v>
                </c:pt>
                <c:pt idx="23516">
                  <c:v>43421.34375</c:v>
                </c:pt>
                <c:pt idx="23517">
                  <c:v>43421.364583333401</c:v>
                </c:pt>
                <c:pt idx="23518">
                  <c:v>43421.385416666599</c:v>
                </c:pt>
                <c:pt idx="23519">
                  <c:v>43421.40625</c:v>
                </c:pt>
                <c:pt idx="23520">
                  <c:v>43421.427083333401</c:v>
                </c:pt>
                <c:pt idx="23521">
                  <c:v>43421.447916666599</c:v>
                </c:pt>
                <c:pt idx="23522">
                  <c:v>43421.46875</c:v>
                </c:pt>
                <c:pt idx="23523">
                  <c:v>43421.489583333401</c:v>
                </c:pt>
                <c:pt idx="23524">
                  <c:v>43421.510416666599</c:v>
                </c:pt>
                <c:pt idx="23525">
                  <c:v>43421.53125</c:v>
                </c:pt>
                <c:pt idx="23526">
                  <c:v>43421.552083333401</c:v>
                </c:pt>
                <c:pt idx="23527">
                  <c:v>43421.572916666599</c:v>
                </c:pt>
                <c:pt idx="23528">
                  <c:v>43421.59375</c:v>
                </c:pt>
                <c:pt idx="23529">
                  <c:v>43421.614583333401</c:v>
                </c:pt>
                <c:pt idx="23530">
                  <c:v>43421.635416666599</c:v>
                </c:pt>
                <c:pt idx="23531">
                  <c:v>43421.65625</c:v>
                </c:pt>
                <c:pt idx="23532">
                  <c:v>43421.677083333401</c:v>
                </c:pt>
                <c:pt idx="23533">
                  <c:v>43421.697916666599</c:v>
                </c:pt>
                <c:pt idx="23534">
                  <c:v>43421.71875</c:v>
                </c:pt>
                <c:pt idx="23535">
                  <c:v>43421.739583333401</c:v>
                </c:pt>
                <c:pt idx="23536">
                  <c:v>43421.760416666599</c:v>
                </c:pt>
                <c:pt idx="23537">
                  <c:v>43421.78125</c:v>
                </c:pt>
                <c:pt idx="23538">
                  <c:v>43421.802083333401</c:v>
                </c:pt>
                <c:pt idx="23539">
                  <c:v>43421.822916666599</c:v>
                </c:pt>
                <c:pt idx="23540">
                  <c:v>43421.84375</c:v>
                </c:pt>
                <c:pt idx="23541">
                  <c:v>43421.864583333401</c:v>
                </c:pt>
                <c:pt idx="23542">
                  <c:v>43421.885416666599</c:v>
                </c:pt>
                <c:pt idx="23543">
                  <c:v>43421.90625</c:v>
                </c:pt>
                <c:pt idx="23544">
                  <c:v>43421.927083333401</c:v>
                </c:pt>
                <c:pt idx="23545">
                  <c:v>43421.947916666599</c:v>
                </c:pt>
                <c:pt idx="23546">
                  <c:v>43421.96875</c:v>
                </c:pt>
                <c:pt idx="23547">
                  <c:v>43421.989583333401</c:v>
                </c:pt>
                <c:pt idx="23548">
                  <c:v>43422.010416666599</c:v>
                </c:pt>
                <c:pt idx="23549">
                  <c:v>43422.03125</c:v>
                </c:pt>
                <c:pt idx="23550">
                  <c:v>43422.052083333401</c:v>
                </c:pt>
                <c:pt idx="23551">
                  <c:v>43422.072916666599</c:v>
                </c:pt>
                <c:pt idx="23552">
                  <c:v>43422.09375</c:v>
                </c:pt>
                <c:pt idx="23553">
                  <c:v>43422.114583333401</c:v>
                </c:pt>
                <c:pt idx="23554">
                  <c:v>43422.135416666599</c:v>
                </c:pt>
                <c:pt idx="23555">
                  <c:v>43422.15625</c:v>
                </c:pt>
                <c:pt idx="23556">
                  <c:v>43422.177083333401</c:v>
                </c:pt>
                <c:pt idx="23557">
                  <c:v>43422.197916666599</c:v>
                </c:pt>
                <c:pt idx="23558">
                  <c:v>43422.21875</c:v>
                </c:pt>
                <c:pt idx="23559">
                  <c:v>43422.239583333401</c:v>
                </c:pt>
                <c:pt idx="23560">
                  <c:v>43422.260416666599</c:v>
                </c:pt>
                <c:pt idx="23561">
                  <c:v>43422.28125</c:v>
                </c:pt>
                <c:pt idx="23562">
                  <c:v>43422.302083333401</c:v>
                </c:pt>
                <c:pt idx="23563">
                  <c:v>43422.322916666599</c:v>
                </c:pt>
                <c:pt idx="23564">
                  <c:v>43422.34375</c:v>
                </c:pt>
                <c:pt idx="23565">
                  <c:v>43422.364583333401</c:v>
                </c:pt>
                <c:pt idx="23566">
                  <c:v>43422.385416666599</c:v>
                </c:pt>
                <c:pt idx="23567">
                  <c:v>43422.40625</c:v>
                </c:pt>
                <c:pt idx="23568">
                  <c:v>43422.427083333401</c:v>
                </c:pt>
                <c:pt idx="23569">
                  <c:v>43422.447916666599</c:v>
                </c:pt>
                <c:pt idx="23570">
                  <c:v>43422.46875</c:v>
                </c:pt>
                <c:pt idx="23571">
                  <c:v>43422.489583333401</c:v>
                </c:pt>
                <c:pt idx="23572">
                  <c:v>43422.510416666599</c:v>
                </c:pt>
                <c:pt idx="23573">
                  <c:v>43422.53125</c:v>
                </c:pt>
                <c:pt idx="23574">
                  <c:v>43422.552083333401</c:v>
                </c:pt>
                <c:pt idx="23575">
                  <c:v>43422.572916666599</c:v>
                </c:pt>
                <c:pt idx="23576">
                  <c:v>43422.59375</c:v>
                </c:pt>
                <c:pt idx="23577">
                  <c:v>43422.614583333401</c:v>
                </c:pt>
                <c:pt idx="23578">
                  <c:v>43422.635416666599</c:v>
                </c:pt>
                <c:pt idx="23579">
                  <c:v>43422.65625</c:v>
                </c:pt>
                <c:pt idx="23580">
                  <c:v>43422.677083333401</c:v>
                </c:pt>
                <c:pt idx="23581">
                  <c:v>43422.697916666599</c:v>
                </c:pt>
                <c:pt idx="23582">
                  <c:v>43422.71875</c:v>
                </c:pt>
                <c:pt idx="23583">
                  <c:v>43422.739583333401</c:v>
                </c:pt>
                <c:pt idx="23584">
                  <c:v>43422.760416666599</c:v>
                </c:pt>
                <c:pt idx="23585">
                  <c:v>43422.78125</c:v>
                </c:pt>
                <c:pt idx="23586">
                  <c:v>43422.802083333401</c:v>
                </c:pt>
                <c:pt idx="23587">
                  <c:v>43422.822916666599</c:v>
                </c:pt>
                <c:pt idx="23588">
                  <c:v>43422.84375</c:v>
                </c:pt>
                <c:pt idx="23589">
                  <c:v>43422.864583333401</c:v>
                </c:pt>
                <c:pt idx="23590">
                  <c:v>43422.885416666599</c:v>
                </c:pt>
                <c:pt idx="23591">
                  <c:v>43422.90625</c:v>
                </c:pt>
                <c:pt idx="23592">
                  <c:v>43422.927083333401</c:v>
                </c:pt>
                <c:pt idx="23593">
                  <c:v>43422.947916666599</c:v>
                </c:pt>
                <c:pt idx="23594">
                  <c:v>43422.96875</c:v>
                </c:pt>
                <c:pt idx="23595">
                  <c:v>43422.989583333401</c:v>
                </c:pt>
                <c:pt idx="23596">
                  <c:v>43423.010416666599</c:v>
                </c:pt>
                <c:pt idx="23597">
                  <c:v>43423.03125</c:v>
                </c:pt>
                <c:pt idx="23598">
                  <c:v>43423.052083333401</c:v>
                </c:pt>
                <c:pt idx="23599">
                  <c:v>43423.072916666599</c:v>
                </c:pt>
                <c:pt idx="23600">
                  <c:v>43423.09375</c:v>
                </c:pt>
                <c:pt idx="23601">
                  <c:v>43423.114583333401</c:v>
                </c:pt>
                <c:pt idx="23602">
                  <c:v>43423.135416666599</c:v>
                </c:pt>
                <c:pt idx="23603">
                  <c:v>43423.15625</c:v>
                </c:pt>
                <c:pt idx="23604">
                  <c:v>43423.177083333401</c:v>
                </c:pt>
                <c:pt idx="23605">
                  <c:v>43423.197916666599</c:v>
                </c:pt>
                <c:pt idx="23606">
                  <c:v>43423.21875</c:v>
                </c:pt>
                <c:pt idx="23607">
                  <c:v>43423.239583333401</c:v>
                </c:pt>
                <c:pt idx="23608">
                  <c:v>43423.260416666599</c:v>
                </c:pt>
                <c:pt idx="23609">
                  <c:v>43423.28125</c:v>
                </c:pt>
                <c:pt idx="23610">
                  <c:v>43423.302083333401</c:v>
                </c:pt>
                <c:pt idx="23611">
                  <c:v>43423.322916666599</c:v>
                </c:pt>
                <c:pt idx="23612">
                  <c:v>43423.34375</c:v>
                </c:pt>
                <c:pt idx="23613">
                  <c:v>43423.364583333401</c:v>
                </c:pt>
                <c:pt idx="23614">
                  <c:v>43423.385416666599</c:v>
                </c:pt>
                <c:pt idx="23615">
                  <c:v>43423.40625</c:v>
                </c:pt>
                <c:pt idx="23616">
                  <c:v>43423.427083333401</c:v>
                </c:pt>
                <c:pt idx="23617">
                  <c:v>43423.447916666599</c:v>
                </c:pt>
                <c:pt idx="23618">
                  <c:v>43423.46875</c:v>
                </c:pt>
                <c:pt idx="23619">
                  <c:v>43423.489583333401</c:v>
                </c:pt>
                <c:pt idx="23620">
                  <c:v>43423.510416666599</c:v>
                </c:pt>
                <c:pt idx="23621">
                  <c:v>43423.53125</c:v>
                </c:pt>
                <c:pt idx="23622">
                  <c:v>43423.552083333401</c:v>
                </c:pt>
                <c:pt idx="23623">
                  <c:v>43423.572916666599</c:v>
                </c:pt>
                <c:pt idx="23624">
                  <c:v>43423.59375</c:v>
                </c:pt>
                <c:pt idx="23625">
                  <c:v>43423.614583333401</c:v>
                </c:pt>
                <c:pt idx="23626">
                  <c:v>43423.635416666599</c:v>
                </c:pt>
                <c:pt idx="23627">
                  <c:v>43423.65625</c:v>
                </c:pt>
                <c:pt idx="23628">
                  <c:v>43423.677083333401</c:v>
                </c:pt>
                <c:pt idx="23629">
                  <c:v>43423.697916666599</c:v>
                </c:pt>
                <c:pt idx="23630">
                  <c:v>43423.71875</c:v>
                </c:pt>
                <c:pt idx="23631">
                  <c:v>43423.739583333401</c:v>
                </c:pt>
                <c:pt idx="23632">
                  <c:v>43423.760416666599</c:v>
                </c:pt>
                <c:pt idx="23633">
                  <c:v>43423.78125</c:v>
                </c:pt>
                <c:pt idx="23634">
                  <c:v>43423.802083333401</c:v>
                </c:pt>
                <c:pt idx="23635">
                  <c:v>43423.822916666599</c:v>
                </c:pt>
                <c:pt idx="23636">
                  <c:v>43423.84375</c:v>
                </c:pt>
                <c:pt idx="23637">
                  <c:v>43423.864583333401</c:v>
                </c:pt>
                <c:pt idx="23638">
                  <c:v>43423.885416666599</c:v>
                </c:pt>
                <c:pt idx="23639">
                  <c:v>43423.90625</c:v>
                </c:pt>
                <c:pt idx="23640">
                  <c:v>43423.927083333401</c:v>
                </c:pt>
                <c:pt idx="23641">
                  <c:v>43423.947916666599</c:v>
                </c:pt>
                <c:pt idx="23642">
                  <c:v>43423.96875</c:v>
                </c:pt>
                <c:pt idx="23643">
                  <c:v>43423.989583333401</c:v>
                </c:pt>
                <c:pt idx="23644">
                  <c:v>43424.010416666599</c:v>
                </c:pt>
                <c:pt idx="23645">
                  <c:v>43424.03125</c:v>
                </c:pt>
                <c:pt idx="23646">
                  <c:v>43424.052083333401</c:v>
                </c:pt>
                <c:pt idx="23647">
                  <c:v>43424.072916666599</c:v>
                </c:pt>
                <c:pt idx="23648">
                  <c:v>43424.09375</c:v>
                </c:pt>
                <c:pt idx="23649">
                  <c:v>43424.114583333401</c:v>
                </c:pt>
                <c:pt idx="23650">
                  <c:v>43424.135416666599</c:v>
                </c:pt>
                <c:pt idx="23651">
                  <c:v>43424.15625</c:v>
                </c:pt>
                <c:pt idx="23652">
                  <c:v>43424.177083333401</c:v>
                </c:pt>
                <c:pt idx="23653">
                  <c:v>43424.197916666599</c:v>
                </c:pt>
                <c:pt idx="23654">
                  <c:v>43424.21875</c:v>
                </c:pt>
                <c:pt idx="23655">
                  <c:v>43424.239583333401</c:v>
                </c:pt>
                <c:pt idx="23656">
                  <c:v>43424.260416666599</c:v>
                </c:pt>
                <c:pt idx="23657">
                  <c:v>43424.28125</c:v>
                </c:pt>
                <c:pt idx="23658">
                  <c:v>43424.302083333401</c:v>
                </c:pt>
                <c:pt idx="23659">
                  <c:v>43424.322916666599</c:v>
                </c:pt>
                <c:pt idx="23660">
                  <c:v>43424.34375</c:v>
                </c:pt>
                <c:pt idx="23661">
                  <c:v>43424.364583333401</c:v>
                </c:pt>
                <c:pt idx="23662">
                  <c:v>43424.385416666599</c:v>
                </c:pt>
                <c:pt idx="23663">
                  <c:v>43424.40625</c:v>
                </c:pt>
                <c:pt idx="23664">
                  <c:v>43424.427083333401</c:v>
                </c:pt>
                <c:pt idx="23665">
                  <c:v>43424.447916666599</c:v>
                </c:pt>
                <c:pt idx="23666">
                  <c:v>43424.46875</c:v>
                </c:pt>
                <c:pt idx="23667">
                  <c:v>43424.489583333401</c:v>
                </c:pt>
                <c:pt idx="23668">
                  <c:v>43424.510416666599</c:v>
                </c:pt>
                <c:pt idx="23669">
                  <c:v>43424.53125</c:v>
                </c:pt>
                <c:pt idx="23670">
                  <c:v>43424.552083333401</c:v>
                </c:pt>
                <c:pt idx="23671">
                  <c:v>43424.572916666599</c:v>
                </c:pt>
                <c:pt idx="23672">
                  <c:v>43424.59375</c:v>
                </c:pt>
                <c:pt idx="23673">
                  <c:v>43424.614583333401</c:v>
                </c:pt>
                <c:pt idx="23674">
                  <c:v>43424.635416666599</c:v>
                </c:pt>
                <c:pt idx="23675">
                  <c:v>43424.65625</c:v>
                </c:pt>
                <c:pt idx="23676">
                  <c:v>43424.677083333401</c:v>
                </c:pt>
                <c:pt idx="23677">
                  <c:v>43424.697916666599</c:v>
                </c:pt>
                <c:pt idx="23678">
                  <c:v>43424.71875</c:v>
                </c:pt>
                <c:pt idx="23679">
                  <c:v>43424.739583333401</c:v>
                </c:pt>
                <c:pt idx="23680">
                  <c:v>43424.760416666599</c:v>
                </c:pt>
                <c:pt idx="23681">
                  <c:v>43424.78125</c:v>
                </c:pt>
                <c:pt idx="23682">
                  <c:v>43424.802083333401</c:v>
                </c:pt>
                <c:pt idx="23683">
                  <c:v>43424.822916666599</c:v>
                </c:pt>
                <c:pt idx="23684">
                  <c:v>43424.84375</c:v>
                </c:pt>
                <c:pt idx="23685">
                  <c:v>43424.864583333401</c:v>
                </c:pt>
                <c:pt idx="23686">
                  <c:v>43424.885416666599</c:v>
                </c:pt>
                <c:pt idx="23687">
                  <c:v>43424.90625</c:v>
                </c:pt>
                <c:pt idx="23688">
                  <c:v>43424.927083333401</c:v>
                </c:pt>
                <c:pt idx="23689">
                  <c:v>43424.947916666599</c:v>
                </c:pt>
                <c:pt idx="23690">
                  <c:v>43424.96875</c:v>
                </c:pt>
                <c:pt idx="23691">
                  <c:v>43424.989583333401</c:v>
                </c:pt>
                <c:pt idx="23692">
                  <c:v>43425.010416666599</c:v>
                </c:pt>
                <c:pt idx="23693">
                  <c:v>43425.03125</c:v>
                </c:pt>
                <c:pt idx="23694">
                  <c:v>43425.052083333401</c:v>
                </c:pt>
                <c:pt idx="23695">
                  <c:v>43425.072916666599</c:v>
                </c:pt>
                <c:pt idx="23696">
                  <c:v>43425.09375</c:v>
                </c:pt>
                <c:pt idx="23697">
                  <c:v>43425.114583333401</c:v>
                </c:pt>
                <c:pt idx="23698">
                  <c:v>43425.135416666599</c:v>
                </c:pt>
                <c:pt idx="23699">
                  <c:v>43425.15625</c:v>
                </c:pt>
                <c:pt idx="23700">
                  <c:v>43425.177083333401</c:v>
                </c:pt>
                <c:pt idx="23701">
                  <c:v>43425.197916666599</c:v>
                </c:pt>
                <c:pt idx="23702">
                  <c:v>43425.21875</c:v>
                </c:pt>
                <c:pt idx="23703">
                  <c:v>43425.239583333401</c:v>
                </c:pt>
                <c:pt idx="23704">
                  <c:v>43425.260416666599</c:v>
                </c:pt>
                <c:pt idx="23705">
                  <c:v>43425.28125</c:v>
                </c:pt>
                <c:pt idx="23706">
                  <c:v>43425.302083333401</c:v>
                </c:pt>
                <c:pt idx="23707">
                  <c:v>43425.322916666599</c:v>
                </c:pt>
                <c:pt idx="23708">
                  <c:v>43425.34375</c:v>
                </c:pt>
                <c:pt idx="23709">
                  <c:v>43425.364583333401</c:v>
                </c:pt>
                <c:pt idx="23710">
                  <c:v>43425.385416666599</c:v>
                </c:pt>
                <c:pt idx="23711">
                  <c:v>43425.40625</c:v>
                </c:pt>
                <c:pt idx="23712">
                  <c:v>43425.427083333401</c:v>
                </c:pt>
                <c:pt idx="23713">
                  <c:v>43425.447916666599</c:v>
                </c:pt>
                <c:pt idx="23714">
                  <c:v>43425.46875</c:v>
                </c:pt>
                <c:pt idx="23715">
                  <c:v>43425.489583333401</c:v>
                </c:pt>
                <c:pt idx="23716">
                  <c:v>43425.510416666599</c:v>
                </c:pt>
                <c:pt idx="23717">
                  <c:v>43425.53125</c:v>
                </c:pt>
                <c:pt idx="23718">
                  <c:v>43425.552083333401</c:v>
                </c:pt>
                <c:pt idx="23719">
                  <c:v>43425.572916666599</c:v>
                </c:pt>
                <c:pt idx="23720">
                  <c:v>43425.59375</c:v>
                </c:pt>
                <c:pt idx="23721">
                  <c:v>43425.614583333401</c:v>
                </c:pt>
                <c:pt idx="23722">
                  <c:v>43425.635416666599</c:v>
                </c:pt>
                <c:pt idx="23723">
                  <c:v>43425.65625</c:v>
                </c:pt>
                <c:pt idx="23724">
                  <c:v>43425.677083333401</c:v>
                </c:pt>
                <c:pt idx="23725">
                  <c:v>43425.697916666599</c:v>
                </c:pt>
                <c:pt idx="23726">
                  <c:v>43425.71875</c:v>
                </c:pt>
                <c:pt idx="23727">
                  <c:v>43425.739583333401</c:v>
                </c:pt>
                <c:pt idx="23728">
                  <c:v>43425.760416666599</c:v>
                </c:pt>
                <c:pt idx="23729">
                  <c:v>43425.78125</c:v>
                </c:pt>
                <c:pt idx="23730">
                  <c:v>43425.802083333401</c:v>
                </c:pt>
                <c:pt idx="23731">
                  <c:v>43425.822916666599</c:v>
                </c:pt>
                <c:pt idx="23732">
                  <c:v>43425.84375</c:v>
                </c:pt>
                <c:pt idx="23733">
                  <c:v>43425.864583333401</c:v>
                </c:pt>
                <c:pt idx="23734">
                  <c:v>43425.885416666599</c:v>
                </c:pt>
                <c:pt idx="23735">
                  <c:v>43425.90625</c:v>
                </c:pt>
                <c:pt idx="23736">
                  <c:v>43425.927083333401</c:v>
                </c:pt>
                <c:pt idx="23737">
                  <c:v>43425.947916666599</c:v>
                </c:pt>
                <c:pt idx="23738">
                  <c:v>43425.96875</c:v>
                </c:pt>
                <c:pt idx="23739">
                  <c:v>43425.989583333401</c:v>
                </c:pt>
                <c:pt idx="23740">
                  <c:v>43426.010416666599</c:v>
                </c:pt>
                <c:pt idx="23741">
                  <c:v>43426.03125</c:v>
                </c:pt>
                <c:pt idx="23742">
                  <c:v>43426.052083333401</c:v>
                </c:pt>
                <c:pt idx="23743">
                  <c:v>43426.072916666599</c:v>
                </c:pt>
                <c:pt idx="23744">
                  <c:v>43426.09375</c:v>
                </c:pt>
                <c:pt idx="23745">
                  <c:v>43426.114583333401</c:v>
                </c:pt>
                <c:pt idx="23746">
                  <c:v>43426.135416666599</c:v>
                </c:pt>
                <c:pt idx="23747">
                  <c:v>43426.15625</c:v>
                </c:pt>
                <c:pt idx="23748">
                  <c:v>43426.177083333401</c:v>
                </c:pt>
                <c:pt idx="23749">
                  <c:v>43426.197916666599</c:v>
                </c:pt>
                <c:pt idx="23750">
                  <c:v>43426.21875</c:v>
                </c:pt>
                <c:pt idx="23751">
                  <c:v>43426.239583333401</c:v>
                </c:pt>
                <c:pt idx="23752">
                  <c:v>43426.260416666599</c:v>
                </c:pt>
                <c:pt idx="23753">
                  <c:v>43426.28125</c:v>
                </c:pt>
                <c:pt idx="23754">
                  <c:v>43426.302083333401</c:v>
                </c:pt>
                <c:pt idx="23755">
                  <c:v>43426.322916666599</c:v>
                </c:pt>
                <c:pt idx="23756">
                  <c:v>43426.34375</c:v>
                </c:pt>
                <c:pt idx="23757">
                  <c:v>43426.364583333401</c:v>
                </c:pt>
                <c:pt idx="23758">
                  <c:v>43426.385416666599</c:v>
                </c:pt>
                <c:pt idx="23759">
                  <c:v>43426.40625</c:v>
                </c:pt>
                <c:pt idx="23760">
                  <c:v>43426.427083333401</c:v>
                </c:pt>
                <c:pt idx="23761">
                  <c:v>43426.447916666599</c:v>
                </c:pt>
                <c:pt idx="23762">
                  <c:v>43426.46875</c:v>
                </c:pt>
                <c:pt idx="23763">
                  <c:v>43426.489583333401</c:v>
                </c:pt>
                <c:pt idx="23764">
                  <c:v>43426.510416666599</c:v>
                </c:pt>
                <c:pt idx="23765">
                  <c:v>43426.53125</c:v>
                </c:pt>
                <c:pt idx="23766">
                  <c:v>43426.552083333401</c:v>
                </c:pt>
                <c:pt idx="23767">
                  <c:v>43426.572916666599</c:v>
                </c:pt>
                <c:pt idx="23768">
                  <c:v>43426.59375</c:v>
                </c:pt>
                <c:pt idx="23769">
                  <c:v>43426.614583333401</c:v>
                </c:pt>
                <c:pt idx="23770">
                  <c:v>43426.635416666599</c:v>
                </c:pt>
                <c:pt idx="23771">
                  <c:v>43426.65625</c:v>
                </c:pt>
                <c:pt idx="23772">
                  <c:v>43426.677083333401</c:v>
                </c:pt>
                <c:pt idx="23773">
                  <c:v>43426.697916666599</c:v>
                </c:pt>
                <c:pt idx="23774">
                  <c:v>43426.71875</c:v>
                </c:pt>
                <c:pt idx="23775">
                  <c:v>43426.739583333401</c:v>
                </c:pt>
                <c:pt idx="23776">
                  <c:v>43426.760416666599</c:v>
                </c:pt>
                <c:pt idx="23777">
                  <c:v>43426.78125</c:v>
                </c:pt>
                <c:pt idx="23778">
                  <c:v>43426.802083333401</c:v>
                </c:pt>
                <c:pt idx="23779">
                  <c:v>43426.822916666599</c:v>
                </c:pt>
                <c:pt idx="23780">
                  <c:v>43426.84375</c:v>
                </c:pt>
                <c:pt idx="23781">
                  <c:v>43426.864583333401</c:v>
                </c:pt>
                <c:pt idx="23782">
                  <c:v>43426.885416666599</c:v>
                </c:pt>
                <c:pt idx="23783">
                  <c:v>43426.90625</c:v>
                </c:pt>
                <c:pt idx="23784">
                  <c:v>43426.927083333401</c:v>
                </c:pt>
                <c:pt idx="23785">
                  <c:v>43426.947916666599</c:v>
                </c:pt>
                <c:pt idx="23786">
                  <c:v>43426.96875</c:v>
                </c:pt>
                <c:pt idx="23787">
                  <c:v>43426.989583333401</c:v>
                </c:pt>
                <c:pt idx="23788">
                  <c:v>43427.010416666599</c:v>
                </c:pt>
                <c:pt idx="23789">
                  <c:v>43427.03125</c:v>
                </c:pt>
                <c:pt idx="23790">
                  <c:v>43427.052083333401</c:v>
                </c:pt>
                <c:pt idx="23791">
                  <c:v>43427.072916666599</c:v>
                </c:pt>
                <c:pt idx="23792">
                  <c:v>43427.09375</c:v>
                </c:pt>
                <c:pt idx="23793">
                  <c:v>43427.114583333401</c:v>
                </c:pt>
                <c:pt idx="23794">
                  <c:v>43427.135416666599</c:v>
                </c:pt>
                <c:pt idx="23795">
                  <c:v>43427.15625</c:v>
                </c:pt>
                <c:pt idx="23796">
                  <c:v>43427.177083333401</c:v>
                </c:pt>
                <c:pt idx="23797">
                  <c:v>43427.197916666599</c:v>
                </c:pt>
                <c:pt idx="23798">
                  <c:v>43427.21875</c:v>
                </c:pt>
                <c:pt idx="23799">
                  <c:v>43427.239583333401</c:v>
                </c:pt>
                <c:pt idx="23800">
                  <c:v>43427.260416666599</c:v>
                </c:pt>
                <c:pt idx="23801">
                  <c:v>43427.28125</c:v>
                </c:pt>
                <c:pt idx="23802">
                  <c:v>43427.302083333401</c:v>
                </c:pt>
                <c:pt idx="23803">
                  <c:v>43427.322916666599</c:v>
                </c:pt>
                <c:pt idx="23804">
                  <c:v>43427.34375</c:v>
                </c:pt>
                <c:pt idx="23805">
                  <c:v>43427.364583333401</c:v>
                </c:pt>
                <c:pt idx="23806">
                  <c:v>43427.385416666599</c:v>
                </c:pt>
                <c:pt idx="23807">
                  <c:v>43427.40625</c:v>
                </c:pt>
                <c:pt idx="23808">
                  <c:v>43427.427083333401</c:v>
                </c:pt>
                <c:pt idx="23809">
                  <c:v>43427.447916666599</c:v>
                </c:pt>
                <c:pt idx="23810">
                  <c:v>43427.46875</c:v>
                </c:pt>
                <c:pt idx="23811">
                  <c:v>43427.489583333401</c:v>
                </c:pt>
                <c:pt idx="23812">
                  <c:v>43427.510416666599</c:v>
                </c:pt>
                <c:pt idx="23813">
                  <c:v>43427.53125</c:v>
                </c:pt>
                <c:pt idx="23814">
                  <c:v>43427.552083333401</c:v>
                </c:pt>
                <c:pt idx="23815">
                  <c:v>43427.572916666599</c:v>
                </c:pt>
                <c:pt idx="23816">
                  <c:v>43427.59375</c:v>
                </c:pt>
                <c:pt idx="23817">
                  <c:v>43427.614583333401</c:v>
                </c:pt>
                <c:pt idx="23818">
                  <c:v>43427.635416666599</c:v>
                </c:pt>
                <c:pt idx="23819">
                  <c:v>43427.65625</c:v>
                </c:pt>
                <c:pt idx="23820">
                  <c:v>43427.677083333401</c:v>
                </c:pt>
                <c:pt idx="23821">
                  <c:v>43427.697916666599</c:v>
                </c:pt>
                <c:pt idx="23822">
                  <c:v>43427.71875</c:v>
                </c:pt>
                <c:pt idx="23823">
                  <c:v>43427.739583333401</c:v>
                </c:pt>
                <c:pt idx="23824">
                  <c:v>43427.760416666599</c:v>
                </c:pt>
                <c:pt idx="23825">
                  <c:v>43427.78125</c:v>
                </c:pt>
                <c:pt idx="23826">
                  <c:v>43427.802083333401</c:v>
                </c:pt>
                <c:pt idx="23827">
                  <c:v>43427.822916666599</c:v>
                </c:pt>
                <c:pt idx="23828">
                  <c:v>43427.84375</c:v>
                </c:pt>
                <c:pt idx="23829">
                  <c:v>43427.864583333401</c:v>
                </c:pt>
                <c:pt idx="23830">
                  <c:v>43427.885416666599</c:v>
                </c:pt>
                <c:pt idx="23831">
                  <c:v>43427.90625</c:v>
                </c:pt>
                <c:pt idx="23832">
                  <c:v>43427.927083333401</c:v>
                </c:pt>
                <c:pt idx="23833">
                  <c:v>43427.947916666599</c:v>
                </c:pt>
                <c:pt idx="23834">
                  <c:v>43427.96875</c:v>
                </c:pt>
                <c:pt idx="23835">
                  <c:v>43427.989583333401</c:v>
                </c:pt>
                <c:pt idx="23836">
                  <c:v>43428.010416666599</c:v>
                </c:pt>
                <c:pt idx="23837">
                  <c:v>43428.03125</c:v>
                </c:pt>
                <c:pt idx="23838">
                  <c:v>43428.052083333401</c:v>
                </c:pt>
                <c:pt idx="23839">
                  <c:v>43428.072916666599</c:v>
                </c:pt>
                <c:pt idx="23840">
                  <c:v>43428.09375</c:v>
                </c:pt>
                <c:pt idx="23841">
                  <c:v>43428.114583333401</c:v>
                </c:pt>
                <c:pt idx="23842">
                  <c:v>43428.135416666599</c:v>
                </c:pt>
                <c:pt idx="23843">
                  <c:v>43428.15625</c:v>
                </c:pt>
                <c:pt idx="23844">
                  <c:v>43428.177083333401</c:v>
                </c:pt>
                <c:pt idx="23845">
                  <c:v>43428.197916666599</c:v>
                </c:pt>
                <c:pt idx="23846">
                  <c:v>43428.21875</c:v>
                </c:pt>
                <c:pt idx="23847">
                  <c:v>43428.239583333401</c:v>
                </c:pt>
                <c:pt idx="23848">
                  <c:v>43428.260416666599</c:v>
                </c:pt>
                <c:pt idx="23849">
                  <c:v>43428.28125</c:v>
                </c:pt>
                <c:pt idx="23850">
                  <c:v>43428.302083333401</c:v>
                </c:pt>
                <c:pt idx="23851">
                  <c:v>43428.322916666599</c:v>
                </c:pt>
                <c:pt idx="23852">
                  <c:v>43428.34375</c:v>
                </c:pt>
                <c:pt idx="23853">
                  <c:v>43428.364583333401</c:v>
                </c:pt>
                <c:pt idx="23854">
                  <c:v>43428.385416666599</c:v>
                </c:pt>
                <c:pt idx="23855">
                  <c:v>43428.40625</c:v>
                </c:pt>
                <c:pt idx="23856">
                  <c:v>43428.427083333401</c:v>
                </c:pt>
                <c:pt idx="23857">
                  <c:v>43428.447916666599</c:v>
                </c:pt>
                <c:pt idx="23858">
                  <c:v>43428.46875</c:v>
                </c:pt>
                <c:pt idx="23859">
                  <c:v>43428.489583333401</c:v>
                </c:pt>
                <c:pt idx="23860">
                  <c:v>43428.510416666599</c:v>
                </c:pt>
                <c:pt idx="23861">
                  <c:v>43428.53125</c:v>
                </c:pt>
                <c:pt idx="23862">
                  <c:v>43428.552083333401</c:v>
                </c:pt>
                <c:pt idx="23863">
                  <c:v>43428.572916666599</c:v>
                </c:pt>
                <c:pt idx="23864">
                  <c:v>43428.59375</c:v>
                </c:pt>
                <c:pt idx="23865">
                  <c:v>43428.614583333401</c:v>
                </c:pt>
                <c:pt idx="23866">
                  <c:v>43428.635416666599</c:v>
                </c:pt>
                <c:pt idx="23867">
                  <c:v>43428.65625</c:v>
                </c:pt>
                <c:pt idx="23868">
                  <c:v>43428.677083333401</c:v>
                </c:pt>
                <c:pt idx="23869">
                  <c:v>43428.697916666599</c:v>
                </c:pt>
                <c:pt idx="23870">
                  <c:v>43428.71875</c:v>
                </c:pt>
                <c:pt idx="23871">
                  <c:v>43428.739583333401</c:v>
                </c:pt>
                <c:pt idx="23872">
                  <c:v>43428.760416666599</c:v>
                </c:pt>
                <c:pt idx="23873">
                  <c:v>43428.78125</c:v>
                </c:pt>
                <c:pt idx="23874">
                  <c:v>43428.802083333401</c:v>
                </c:pt>
                <c:pt idx="23875">
                  <c:v>43428.822916666599</c:v>
                </c:pt>
                <c:pt idx="23876">
                  <c:v>43428.84375</c:v>
                </c:pt>
                <c:pt idx="23877">
                  <c:v>43428.864583333401</c:v>
                </c:pt>
                <c:pt idx="23878">
                  <c:v>43428.885416666599</c:v>
                </c:pt>
                <c:pt idx="23879">
                  <c:v>43428.90625</c:v>
                </c:pt>
                <c:pt idx="23880">
                  <c:v>43428.927083333401</c:v>
                </c:pt>
                <c:pt idx="23881">
                  <c:v>43428.947916666599</c:v>
                </c:pt>
                <c:pt idx="23882">
                  <c:v>43428.96875</c:v>
                </c:pt>
                <c:pt idx="23883">
                  <c:v>43428.989583333401</c:v>
                </c:pt>
                <c:pt idx="23884">
                  <c:v>43429.010416666599</c:v>
                </c:pt>
                <c:pt idx="23885">
                  <c:v>43429.03125</c:v>
                </c:pt>
                <c:pt idx="23886">
                  <c:v>43429.052083333401</c:v>
                </c:pt>
                <c:pt idx="23887">
                  <c:v>43429.072916666599</c:v>
                </c:pt>
                <c:pt idx="23888">
                  <c:v>43429.09375</c:v>
                </c:pt>
                <c:pt idx="23889">
                  <c:v>43429.114583333401</c:v>
                </c:pt>
                <c:pt idx="23890">
                  <c:v>43429.135416666599</c:v>
                </c:pt>
                <c:pt idx="23891">
                  <c:v>43429.15625</c:v>
                </c:pt>
                <c:pt idx="23892">
                  <c:v>43429.177083333401</c:v>
                </c:pt>
                <c:pt idx="23893">
                  <c:v>43429.197916666599</c:v>
                </c:pt>
                <c:pt idx="23894">
                  <c:v>43429.21875</c:v>
                </c:pt>
                <c:pt idx="23895">
                  <c:v>43429.239583333401</c:v>
                </c:pt>
                <c:pt idx="23896">
                  <c:v>43429.260416666599</c:v>
                </c:pt>
                <c:pt idx="23897">
                  <c:v>43429.28125</c:v>
                </c:pt>
                <c:pt idx="23898">
                  <c:v>43429.302083333401</c:v>
                </c:pt>
                <c:pt idx="23899">
                  <c:v>43429.322916666599</c:v>
                </c:pt>
                <c:pt idx="23900">
                  <c:v>43429.34375</c:v>
                </c:pt>
                <c:pt idx="23901">
                  <c:v>43429.364583333401</c:v>
                </c:pt>
                <c:pt idx="23902">
                  <c:v>43429.385416666599</c:v>
                </c:pt>
                <c:pt idx="23903">
                  <c:v>43429.40625</c:v>
                </c:pt>
                <c:pt idx="23904">
                  <c:v>43429.427083333401</c:v>
                </c:pt>
                <c:pt idx="23905">
                  <c:v>43429.447916666599</c:v>
                </c:pt>
                <c:pt idx="23906">
                  <c:v>43429.46875</c:v>
                </c:pt>
                <c:pt idx="23907">
                  <c:v>43429.489583333401</c:v>
                </c:pt>
                <c:pt idx="23908">
                  <c:v>43429.510416666599</c:v>
                </c:pt>
                <c:pt idx="23909">
                  <c:v>43429.53125</c:v>
                </c:pt>
                <c:pt idx="23910">
                  <c:v>43429.552083333401</c:v>
                </c:pt>
                <c:pt idx="23911">
                  <c:v>43429.572916666599</c:v>
                </c:pt>
                <c:pt idx="23912">
                  <c:v>43429.59375</c:v>
                </c:pt>
                <c:pt idx="23913">
                  <c:v>43429.614583333401</c:v>
                </c:pt>
                <c:pt idx="23914">
                  <c:v>43429.635416666599</c:v>
                </c:pt>
                <c:pt idx="23915">
                  <c:v>43429.65625</c:v>
                </c:pt>
                <c:pt idx="23916">
                  <c:v>43429.677083333401</c:v>
                </c:pt>
                <c:pt idx="23917">
                  <c:v>43429.697916666599</c:v>
                </c:pt>
                <c:pt idx="23918">
                  <c:v>43429.71875</c:v>
                </c:pt>
                <c:pt idx="23919">
                  <c:v>43429.739583333401</c:v>
                </c:pt>
                <c:pt idx="23920">
                  <c:v>43429.760416666599</c:v>
                </c:pt>
                <c:pt idx="23921">
                  <c:v>43429.78125</c:v>
                </c:pt>
                <c:pt idx="23922">
                  <c:v>43429.802083333401</c:v>
                </c:pt>
                <c:pt idx="23923">
                  <c:v>43429.822916666599</c:v>
                </c:pt>
                <c:pt idx="23924">
                  <c:v>43429.84375</c:v>
                </c:pt>
                <c:pt idx="23925">
                  <c:v>43429.864583333401</c:v>
                </c:pt>
                <c:pt idx="23926">
                  <c:v>43429.885416666599</c:v>
                </c:pt>
                <c:pt idx="23927">
                  <c:v>43429.90625</c:v>
                </c:pt>
                <c:pt idx="23928">
                  <c:v>43429.927083333401</c:v>
                </c:pt>
                <c:pt idx="23929">
                  <c:v>43429.947916666599</c:v>
                </c:pt>
                <c:pt idx="23930">
                  <c:v>43429.96875</c:v>
                </c:pt>
                <c:pt idx="23931">
                  <c:v>43429.989583333401</c:v>
                </c:pt>
                <c:pt idx="23932">
                  <c:v>43430.010416666599</c:v>
                </c:pt>
                <c:pt idx="23933">
                  <c:v>43430.03125</c:v>
                </c:pt>
                <c:pt idx="23934">
                  <c:v>43430.052083333401</c:v>
                </c:pt>
                <c:pt idx="23935">
                  <c:v>43430.072916666599</c:v>
                </c:pt>
                <c:pt idx="23936">
                  <c:v>43430.09375</c:v>
                </c:pt>
                <c:pt idx="23937">
                  <c:v>43430.114583333401</c:v>
                </c:pt>
                <c:pt idx="23938">
                  <c:v>43430.135416666599</c:v>
                </c:pt>
                <c:pt idx="23939">
                  <c:v>43430.15625</c:v>
                </c:pt>
                <c:pt idx="23940">
                  <c:v>43430.177083333401</c:v>
                </c:pt>
                <c:pt idx="23941">
                  <c:v>43430.197916666599</c:v>
                </c:pt>
                <c:pt idx="23942">
                  <c:v>43430.21875</c:v>
                </c:pt>
                <c:pt idx="23943">
                  <c:v>43430.239583333401</c:v>
                </c:pt>
                <c:pt idx="23944">
                  <c:v>43430.260416666599</c:v>
                </c:pt>
                <c:pt idx="23945">
                  <c:v>43430.28125</c:v>
                </c:pt>
                <c:pt idx="23946">
                  <c:v>43430.302083333401</c:v>
                </c:pt>
                <c:pt idx="23947">
                  <c:v>43430.322916666599</c:v>
                </c:pt>
                <c:pt idx="23948">
                  <c:v>43430.34375</c:v>
                </c:pt>
                <c:pt idx="23949">
                  <c:v>43430.364583333401</c:v>
                </c:pt>
                <c:pt idx="23950">
                  <c:v>43430.385416666599</c:v>
                </c:pt>
                <c:pt idx="23951">
                  <c:v>43430.40625</c:v>
                </c:pt>
                <c:pt idx="23952">
                  <c:v>43430.427083333401</c:v>
                </c:pt>
                <c:pt idx="23953">
                  <c:v>43430.447916666599</c:v>
                </c:pt>
                <c:pt idx="23954">
                  <c:v>43430.46875</c:v>
                </c:pt>
                <c:pt idx="23955">
                  <c:v>43430.489583333401</c:v>
                </c:pt>
                <c:pt idx="23956">
                  <c:v>43430.510416666599</c:v>
                </c:pt>
                <c:pt idx="23957">
                  <c:v>43430.53125</c:v>
                </c:pt>
                <c:pt idx="23958">
                  <c:v>43430.552083333401</c:v>
                </c:pt>
                <c:pt idx="23959">
                  <c:v>43430.572916666599</c:v>
                </c:pt>
                <c:pt idx="23960">
                  <c:v>43430.59375</c:v>
                </c:pt>
                <c:pt idx="23961">
                  <c:v>43430.614583333401</c:v>
                </c:pt>
                <c:pt idx="23962">
                  <c:v>43430.635416666599</c:v>
                </c:pt>
                <c:pt idx="23963">
                  <c:v>43430.65625</c:v>
                </c:pt>
                <c:pt idx="23964">
                  <c:v>43430.677083333401</c:v>
                </c:pt>
                <c:pt idx="23965">
                  <c:v>43430.697916666599</c:v>
                </c:pt>
                <c:pt idx="23966">
                  <c:v>43430.71875</c:v>
                </c:pt>
                <c:pt idx="23967">
                  <c:v>43430.739583333401</c:v>
                </c:pt>
                <c:pt idx="23968">
                  <c:v>43430.760416666599</c:v>
                </c:pt>
                <c:pt idx="23969">
                  <c:v>43430.78125</c:v>
                </c:pt>
                <c:pt idx="23970">
                  <c:v>43430.802083333401</c:v>
                </c:pt>
                <c:pt idx="23971">
                  <c:v>43430.822916666599</c:v>
                </c:pt>
                <c:pt idx="23972">
                  <c:v>43430.84375</c:v>
                </c:pt>
                <c:pt idx="23973">
                  <c:v>43430.864583333401</c:v>
                </c:pt>
                <c:pt idx="23974">
                  <c:v>43430.885416666599</c:v>
                </c:pt>
                <c:pt idx="23975">
                  <c:v>43430.90625</c:v>
                </c:pt>
                <c:pt idx="23976">
                  <c:v>43430.927083333401</c:v>
                </c:pt>
                <c:pt idx="23977">
                  <c:v>43430.947916666599</c:v>
                </c:pt>
                <c:pt idx="23978">
                  <c:v>43430.96875</c:v>
                </c:pt>
                <c:pt idx="23979">
                  <c:v>43430.989583333401</c:v>
                </c:pt>
                <c:pt idx="23980">
                  <c:v>43431.010416666599</c:v>
                </c:pt>
                <c:pt idx="23981">
                  <c:v>43431.03125</c:v>
                </c:pt>
                <c:pt idx="23982">
                  <c:v>43431.052083333401</c:v>
                </c:pt>
                <c:pt idx="23983">
                  <c:v>43431.072916666599</c:v>
                </c:pt>
                <c:pt idx="23984">
                  <c:v>43431.09375</c:v>
                </c:pt>
                <c:pt idx="23985">
                  <c:v>43431.114583333401</c:v>
                </c:pt>
                <c:pt idx="23986">
                  <c:v>43431.135416666599</c:v>
                </c:pt>
                <c:pt idx="23987">
                  <c:v>43431.15625</c:v>
                </c:pt>
                <c:pt idx="23988">
                  <c:v>43431.177083333401</c:v>
                </c:pt>
                <c:pt idx="23989">
                  <c:v>43431.197916666599</c:v>
                </c:pt>
                <c:pt idx="23990">
                  <c:v>43431.21875</c:v>
                </c:pt>
                <c:pt idx="23991">
                  <c:v>43431.239583333401</c:v>
                </c:pt>
                <c:pt idx="23992">
                  <c:v>43431.260416666599</c:v>
                </c:pt>
                <c:pt idx="23993">
                  <c:v>43431.28125</c:v>
                </c:pt>
                <c:pt idx="23994">
                  <c:v>43431.302083333401</c:v>
                </c:pt>
                <c:pt idx="23995">
                  <c:v>43431.322916666599</c:v>
                </c:pt>
                <c:pt idx="23996">
                  <c:v>43431.34375</c:v>
                </c:pt>
                <c:pt idx="23997">
                  <c:v>43431.364583333401</c:v>
                </c:pt>
                <c:pt idx="23998">
                  <c:v>43431.385416666599</c:v>
                </c:pt>
                <c:pt idx="23999">
                  <c:v>43431.40625</c:v>
                </c:pt>
                <c:pt idx="24000">
                  <c:v>43431.427083333401</c:v>
                </c:pt>
                <c:pt idx="24001">
                  <c:v>43431.447916666599</c:v>
                </c:pt>
                <c:pt idx="24002">
                  <c:v>43431.46875</c:v>
                </c:pt>
                <c:pt idx="24003">
                  <c:v>43431.489583333401</c:v>
                </c:pt>
                <c:pt idx="24004">
                  <c:v>43431.510416666599</c:v>
                </c:pt>
                <c:pt idx="24005">
                  <c:v>43431.53125</c:v>
                </c:pt>
                <c:pt idx="24006">
                  <c:v>43431.552083333401</c:v>
                </c:pt>
                <c:pt idx="24007">
                  <c:v>43431.572916666599</c:v>
                </c:pt>
                <c:pt idx="24008">
                  <c:v>43431.59375</c:v>
                </c:pt>
                <c:pt idx="24009">
                  <c:v>43431.614583333401</c:v>
                </c:pt>
                <c:pt idx="24010">
                  <c:v>43431.635416666599</c:v>
                </c:pt>
                <c:pt idx="24011">
                  <c:v>43431.65625</c:v>
                </c:pt>
                <c:pt idx="24012">
                  <c:v>43431.677083333401</c:v>
                </c:pt>
                <c:pt idx="24013">
                  <c:v>43431.697916666599</c:v>
                </c:pt>
                <c:pt idx="24014">
                  <c:v>43431.71875</c:v>
                </c:pt>
                <c:pt idx="24015">
                  <c:v>43431.739583333401</c:v>
                </c:pt>
                <c:pt idx="24016">
                  <c:v>43431.760416666599</c:v>
                </c:pt>
                <c:pt idx="24017">
                  <c:v>43431.78125</c:v>
                </c:pt>
                <c:pt idx="24018">
                  <c:v>43431.802083333401</c:v>
                </c:pt>
                <c:pt idx="24019">
                  <c:v>43431.822916666599</c:v>
                </c:pt>
                <c:pt idx="24020">
                  <c:v>43431.84375</c:v>
                </c:pt>
                <c:pt idx="24021">
                  <c:v>43431.864583333401</c:v>
                </c:pt>
                <c:pt idx="24022">
                  <c:v>43431.885416666599</c:v>
                </c:pt>
                <c:pt idx="24023">
                  <c:v>43431.90625</c:v>
                </c:pt>
                <c:pt idx="24024">
                  <c:v>43431.927083333401</c:v>
                </c:pt>
                <c:pt idx="24025">
                  <c:v>43431.947916666599</c:v>
                </c:pt>
                <c:pt idx="24026">
                  <c:v>43431.96875</c:v>
                </c:pt>
                <c:pt idx="24027">
                  <c:v>43431.989583333401</c:v>
                </c:pt>
                <c:pt idx="24028">
                  <c:v>43432.010416666599</c:v>
                </c:pt>
                <c:pt idx="24029">
                  <c:v>43432.03125</c:v>
                </c:pt>
                <c:pt idx="24030">
                  <c:v>43432.052083333401</c:v>
                </c:pt>
                <c:pt idx="24031">
                  <c:v>43432.072916666599</c:v>
                </c:pt>
                <c:pt idx="24032">
                  <c:v>43432.09375</c:v>
                </c:pt>
                <c:pt idx="24033">
                  <c:v>43432.114583333401</c:v>
                </c:pt>
                <c:pt idx="24034">
                  <c:v>43432.135416666599</c:v>
                </c:pt>
                <c:pt idx="24035">
                  <c:v>43432.15625</c:v>
                </c:pt>
                <c:pt idx="24036">
                  <c:v>43432.177083333401</c:v>
                </c:pt>
                <c:pt idx="24037">
                  <c:v>43432.197916666599</c:v>
                </c:pt>
                <c:pt idx="24038">
                  <c:v>43432.21875</c:v>
                </c:pt>
                <c:pt idx="24039">
                  <c:v>43432.239583333401</c:v>
                </c:pt>
                <c:pt idx="24040">
                  <c:v>43432.260416666599</c:v>
                </c:pt>
                <c:pt idx="24041">
                  <c:v>43432.28125</c:v>
                </c:pt>
                <c:pt idx="24042">
                  <c:v>43432.302083333401</c:v>
                </c:pt>
                <c:pt idx="24043">
                  <c:v>43432.322916666599</c:v>
                </c:pt>
                <c:pt idx="24044">
                  <c:v>43432.34375</c:v>
                </c:pt>
                <c:pt idx="24045">
                  <c:v>43432.364583333401</c:v>
                </c:pt>
                <c:pt idx="24046">
                  <c:v>43432.385416666599</c:v>
                </c:pt>
                <c:pt idx="24047">
                  <c:v>43432.40625</c:v>
                </c:pt>
                <c:pt idx="24048">
                  <c:v>43432.427083333401</c:v>
                </c:pt>
                <c:pt idx="24049">
                  <c:v>43432.447916666599</c:v>
                </c:pt>
                <c:pt idx="24050">
                  <c:v>43432.46875</c:v>
                </c:pt>
                <c:pt idx="24051">
                  <c:v>43432.489583333401</c:v>
                </c:pt>
                <c:pt idx="24052">
                  <c:v>43432.510416666599</c:v>
                </c:pt>
                <c:pt idx="24053">
                  <c:v>43432.53125</c:v>
                </c:pt>
                <c:pt idx="24054">
                  <c:v>43432.552083333401</c:v>
                </c:pt>
                <c:pt idx="24055">
                  <c:v>43432.572916666599</c:v>
                </c:pt>
                <c:pt idx="24056">
                  <c:v>43432.59375</c:v>
                </c:pt>
                <c:pt idx="24057">
                  <c:v>43432.614583333401</c:v>
                </c:pt>
                <c:pt idx="24058">
                  <c:v>43432.635416666599</c:v>
                </c:pt>
                <c:pt idx="24059">
                  <c:v>43432.65625</c:v>
                </c:pt>
                <c:pt idx="24060">
                  <c:v>43432.677083333401</c:v>
                </c:pt>
                <c:pt idx="24061">
                  <c:v>43432.697916666599</c:v>
                </c:pt>
                <c:pt idx="24062">
                  <c:v>43432.71875</c:v>
                </c:pt>
                <c:pt idx="24063">
                  <c:v>43432.739583333401</c:v>
                </c:pt>
                <c:pt idx="24064">
                  <c:v>43432.760416666599</c:v>
                </c:pt>
                <c:pt idx="24065">
                  <c:v>43432.78125</c:v>
                </c:pt>
                <c:pt idx="24066">
                  <c:v>43432.802083333401</c:v>
                </c:pt>
                <c:pt idx="24067">
                  <c:v>43432.822916666599</c:v>
                </c:pt>
                <c:pt idx="24068">
                  <c:v>43432.84375</c:v>
                </c:pt>
                <c:pt idx="24069">
                  <c:v>43432.864583333401</c:v>
                </c:pt>
                <c:pt idx="24070">
                  <c:v>43432.885416666599</c:v>
                </c:pt>
                <c:pt idx="24071">
                  <c:v>43432.90625</c:v>
                </c:pt>
                <c:pt idx="24072">
                  <c:v>43432.927083333401</c:v>
                </c:pt>
                <c:pt idx="24073">
                  <c:v>43432.947916666599</c:v>
                </c:pt>
                <c:pt idx="24074">
                  <c:v>43432.96875</c:v>
                </c:pt>
                <c:pt idx="24075">
                  <c:v>43432.989583333401</c:v>
                </c:pt>
                <c:pt idx="24076">
                  <c:v>43433.010416666599</c:v>
                </c:pt>
                <c:pt idx="24077">
                  <c:v>43433.03125</c:v>
                </c:pt>
                <c:pt idx="24078">
                  <c:v>43433.052083333401</c:v>
                </c:pt>
                <c:pt idx="24079">
                  <c:v>43433.072916666599</c:v>
                </c:pt>
                <c:pt idx="24080">
                  <c:v>43433.09375</c:v>
                </c:pt>
                <c:pt idx="24081">
                  <c:v>43433.114583333401</c:v>
                </c:pt>
                <c:pt idx="24082">
                  <c:v>43433.135416666599</c:v>
                </c:pt>
                <c:pt idx="24083">
                  <c:v>43433.15625</c:v>
                </c:pt>
                <c:pt idx="24084">
                  <c:v>43433.177083333401</c:v>
                </c:pt>
                <c:pt idx="24085">
                  <c:v>43433.197916666599</c:v>
                </c:pt>
                <c:pt idx="24086">
                  <c:v>43433.21875</c:v>
                </c:pt>
                <c:pt idx="24087">
                  <c:v>43433.239583333401</c:v>
                </c:pt>
                <c:pt idx="24088">
                  <c:v>43433.260416666599</c:v>
                </c:pt>
                <c:pt idx="24089">
                  <c:v>43433.28125</c:v>
                </c:pt>
                <c:pt idx="24090">
                  <c:v>43433.302083333401</c:v>
                </c:pt>
                <c:pt idx="24091">
                  <c:v>43433.322916666599</c:v>
                </c:pt>
                <c:pt idx="24092">
                  <c:v>43433.34375</c:v>
                </c:pt>
                <c:pt idx="24093">
                  <c:v>43433.364583333401</c:v>
                </c:pt>
                <c:pt idx="24094">
                  <c:v>43433.385416666599</c:v>
                </c:pt>
                <c:pt idx="24095">
                  <c:v>43433.40625</c:v>
                </c:pt>
                <c:pt idx="24096">
                  <c:v>43433.427083333401</c:v>
                </c:pt>
                <c:pt idx="24097">
                  <c:v>43433.447916666599</c:v>
                </c:pt>
                <c:pt idx="24098">
                  <c:v>43433.46875</c:v>
                </c:pt>
                <c:pt idx="24099">
                  <c:v>43433.489583333401</c:v>
                </c:pt>
                <c:pt idx="24100">
                  <c:v>43433.510416666599</c:v>
                </c:pt>
                <c:pt idx="24101">
                  <c:v>43433.53125</c:v>
                </c:pt>
                <c:pt idx="24102">
                  <c:v>43433.552083333401</c:v>
                </c:pt>
                <c:pt idx="24103">
                  <c:v>43433.572916666599</c:v>
                </c:pt>
                <c:pt idx="24104">
                  <c:v>43433.59375</c:v>
                </c:pt>
                <c:pt idx="24105">
                  <c:v>43433.614583333401</c:v>
                </c:pt>
                <c:pt idx="24106">
                  <c:v>43433.635416666599</c:v>
                </c:pt>
                <c:pt idx="24107">
                  <c:v>43433.65625</c:v>
                </c:pt>
                <c:pt idx="24108">
                  <c:v>43433.677083333401</c:v>
                </c:pt>
                <c:pt idx="24109">
                  <c:v>43433.697916666599</c:v>
                </c:pt>
                <c:pt idx="24110">
                  <c:v>43433.71875</c:v>
                </c:pt>
                <c:pt idx="24111">
                  <c:v>43433.739583333401</c:v>
                </c:pt>
                <c:pt idx="24112">
                  <c:v>43433.760416666599</c:v>
                </c:pt>
                <c:pt idx="24113">
                  <c:v>43433.78125</c:v>
                </c:pt>
                <c:pt idx="24114">
                  <c:v>43433.802083333401</c:v>
                </c:pt>
                <c:pt idx="24115">
                  <c:v>43433.822916666599</c:v>
                </c:pt>
                <c:pt idx="24116">
                  <c:v>43433.84375</c:v>
                </c:pt>
                <c:pt idx="24117">
                  <c:v>43433.864583333401</c:v>
                </c:pt>
                <c:pt idx="24118">
                  <c:v>43433.885416666599</c:v>
                </c:pt>
                <c:pt idx="24119">
                  <c:v>43433.90625</c:v>
                </c:pt>
                <c:pt idx="24120">
                  <c:v>43433.927083333401</c:v>
                </c:pt>
                <c:pt idx="24121">
                  <c:v>43433.947916666599</c:v>
                </c:pt>
                <c:pt idx="24122">
                  <c:v>43433.96875</c:v>
                </c:pt>
                <c:pt idx="24123">
                  <c:v>43433.989583333401</c:v>
                </c:pt>
                <c:pt idx="24124">
                  <c:v>43434.010416666599</c:v>
                </c:pt>
                <c:pt idx="24125">
                  <c:v>43434.03125</c:v>
                </c:pt>
                <c:pt idx="24126">
                  <c:v>43434.052083333401</c:v>
                </c:pt>
                <c:pt idx="24127">
                  <c:v>43434.072916666599</c:v>
                </c:pt>
                <c:pt idx="24128">
                  <c:v>43434.09375</c:v>
                </c:pt>
                <c:pt idx="24129">
                  <c:v>43434.114583333401</c:v>
                </c:pt>
                <c:pt idx="24130">
                  <c:v>43434.135416666599</c:v>
                </c:pt>
                <c:pt idx="24131">
                  <c:v>43434.15625</c:v>
                </c:pt>
                <c:pt idx="24132">
                  <c:v>43434.177083333401</c:v>
                </c:pt>
                <c:pt idx="24133">
                  <c:v>43434.197916666599</c:v>
                </c:pt>
                <c:pt idx="24134">
                  <c:v>43434.21875</c:v>
                </c:pt>
                <c:pt idx="24135">
                  <c:v>43434.239583333401</c:v>
                </c:pt>
                <c:pt idx="24136">
                  <c:v>43434.260416666599</c:v>
                </c:pt>
                <c:pt idx="24137">
                  <c:v>43434.28125</c:v>
                </c:pt>
                <c:pt idx="24138">
                  <c:v>43434.302083333401</c:v>
                </c:pt>
                <c:pt idx="24139">
                  <c:v>43434.322916666599</c:v>
                </c:pt>
                <c:pt idx="24140">
                  <c:v>43434.34375</c:v>
                </c:pt>
                <c:pt idx="24141">
                  <c:v>43434.364583333401</c:v>
                </c:pt>
                <c:pt idx="24142">
                  <c:v>43434.385416666599</c:v>
                </c:pt>
                <c:pt idx="24143">
                  <c:v>43434.40625</c:v>
                </c:pt>
                <c:pt idx="24144">
                  <c:v>43434.427083333401</c:v>
                </c:pt>
                <c:pt idx="24145">
                  <c:v>43434.447916666599</c:v>
                </c:pt>
                <c:pt idx="24146">
                  <c:v>43434.46875</c:v>
                </c:pt>
                <c:pt idx="24147">
                  <c:v>43434.489583333401</c:v>
                </c:pt>
                <c:pt idx="24148">
                  <c:v>43434.510416666599</c:v>
                </c:pt>
                <c:pt idx="24149">
                  <c:v>43434.53125</c:v>
                </c:pt>
                <c:pt idx="24150">
                  <c:v>43434.552083333401</c:v>
                </c:pt>
                <c:pt idx="24151">
                  <c:v>43434.572916666599</c:v>
                </c:pt>
                <c:pt idx="24152">
                  <c:v>43434.59375</c:v>
                </c:pt>
                <c:pt idx="24153">
                  <c:v>43434.614583333401</c:v>
                </c:pt>
                <c:pt idx="24154">
                  <c:v>43434.635416666599</c:v>
                </c:pt>
                <c:pt idx="24155">
                  <c:v>43434.65625</c:v>
                </c:pt>
                <c:pt idx="24156">
                  <c:v>43434.677083333401</c:v>
                </c:pt>
                <c:pt idx="24157">
                  <c:v>43434.697916666599</c:v>
                </c:pt>
                <c:pt idx="24158">
                  <c:v>43434.71875</c:v>
                </c:pt>
                <c:pt idx="24159">
                  <c:v>43434.739583333401</c:v>
                </c:pt>
                <c:pt idx="24160">
                  <c:v>43434.760416666599</c:v>
                </c:pt>
                <c:pt idx="24161">
                  <c:v>43434.78125</c:v>
                </c:pt>
                <c:pt idx="24162">
                  <c:v>43434.802083333401</c:v>
                </c:pt>
                <c:pt idx="24163">
                  <c:v>43434.822916666599</c:v>
                </c:pt>
                <c:pt idx="24164">
                  <c:v>43434.84375</c:v>
                </c:pt>
                <c:pt idx="24165">
                  <c:v>43434.864583333401</c:v>
                </c:pt>
                <c:pt idx="24166">
                  <c:v>43434.885416666599</c:v>
                </c:pt>
                <c:pt idx="24167">
                  <c:v>43434.90625</c:v>
                </c:pt>
                <c:pt idx="24168">
                  <c:v>43434.927083333401</c:v>
                </c:pt>
                <c:pt idx="24169">
                  <c:v>43434.947916666599</c:v>
                </c:pt>
                <c:pt idx="24170">
                  <c:v>43434.96875</c:v>
                </c:pt>
                <c:pt idx="24171">
                  <c:v>43434.989583333401</c:v>
                </c:pt>
                <c:pt idx="24172">
                  <c:v>43435.010416666599</c:v>
                </c:pt>
                <c:pt idx="24173">
                  <c:v>43435.03125</c:v>
                </c:pt>
                <c:pt idx="24174">
                  <c:v>43435.052083333401</c:v>
                </c:pt>
                <c:pt idx="24175">
                  <c:v>43435.072916666599</c:v>
                </c:pt>
                <c:pt idx="24176">
                  <c:v>43435.09375</c:v>
                </c:pt>
                <c:pt idx="24177">
                  <c:v>43435.114583333401</c:v>
                </c:pt>
                <c:pt idx="24178">
                  <c:v>43435.135416666599</c:v>
                </c:pt>
                <c:pt idx="24179">
                  <c:v>43435.15625</c:v>
                </c:pt>
                <c:pt idx="24180">
                  <c:v>43435.177083333401</c:v>
                </c:pt>
                <c:pt idx="24181">
                  <c:v>43435.197916666599</c:v>
                </c:pt>
                <c:pt idx="24182">
                  <c:v>43435.21875</c:v>
                </c:pt>
                <c:pt idx="24183">
                  <c:v>43435.239583333401</c:v>
                </c:pt>
                <c:pt idx="24184">
                  <c:v>43435.260416666599</c:v>
                </c:pt>
                <c:pt idx="24185">
                  <c:v>43435.28125</c:v>
                </c:pt>
                <c:pt idx="24186">
                  <c:v>43435.302083333401</c:v>
                </c:pt>
                <c:pt idx="24187">
                  <c:v>43435.322916666599</c:v>
                </c:pt>
                <c:pt idx="24188">
                  <c:v>43435.34375</c:v>
                </c:pt>
                <c:pt idx="24189">
                  <c:v>43435.364583333401</c:v>
                </c:pt>
                <c:pt idx="24190">
                  <c:v>43435.385416666599</c:v>
                </c:pt>
                <c:pt idx="24191">
                  <c:v>43435.40625</c:v>
                </c:pt>
                <c:pt idx="24192">
                  <c:v>43435.427083333401</c:v>
                </c:pt>
                <c:pt idx="24193">
                  <c:v>43435.447916666599</c:v>
                </c:pt>
                <c:pt idx="24194">
                  <c:v>43435.46875</c:v>
                </c:pt>
                <c:pt idx="24195">
                  <c:v>43435.489583333401</c:v>
                </c:pt>
                <c:pt idx="24196">
                  <c:v>43435.510416666599</c:v>
                </c:pt>
                <c:pt idx="24197">
                  <c:v>43435.53125</c:v>
                </c:pt>
                <c:pt idx="24198">
                  <c:v>43435.552083333401</c:v>
                </c:pt>
                <c:pt idx="24199">
                  <c:v>43435.572916666599</c:v>
                </c:pt>
                <c:pt idx="24200">
                  <c:v>43435.59375</c:v>
                </c:pt>
                <c:pt idx="24201">
                  <c:v>43435.614583333401</c:v>
                </c:pt>
                <c:pt idx="24202">
                  <c:v>43435.635416666599</c:v>
                </c:pt>
                <c:pt idx="24203">
                  <c:v>43435.65625</c:v>
                </c:pt>
                <c:pt idx="24204">
                  <c:v>43435.677083333401</c:v>
                </c:pt>
                <c:pt idx="24205">
                  <c:v>43435.697916666599</c:v>
                </c:pt>
                <c:pt idx="24206">
                  <c:v>43435.71875</c:v>
                </c:pt>
                <c:pt idx="24207">
                  <c:v>43435.739583333401</c:v>
                </c:pt>
                <c:pt idx="24208">
                  <c:v>43435.760416666599</c:v>
                </c:pt>
                <c:pt idx="24209">
                  <c:v>43435.78125</c:v>
                </c:pt>
                <c:pt idx="24210">
                  <c:v>43435.802083333401</c:v>
                </c:pt>
                <c:pt idx="24211">
                  <c:v>43435.822916666599</c:v>
                </c:pt>
                <c:pt idx="24212">
                  <c:v>43435.84375</c:v>
                </c:pt>
                <c:pt idx="24213">
                  <c:v>43435.864583333401</c:v>
                </c:pt>
                <c:pt idx="24214">
                  <c:v>43435.885416666599</c:v>
                </c:pt>
                <c:pt idx="24215">
                  <c:v>43435.90625</c:v>
                </c:pt>
                <c:pt idx="24216">
                  <c:v>43435.927083333401</c:v>
                </c:pt>
                <c:pt idx="24217">
                  <c:v>43435.947916666599</c:v>
                </c:pt>
                <c:pt idx="24218">
                  <c:v>43435.96875</c:v>
                </c:pt>
                <c:pt idx="24219">
                  <c:v>43435.989583333401</c:v>
                </c:pt>
                <c:pt idx="24220">
                  <c:v>43436.010416666599</c:v>
                </c:pt>
                <c:pt idx="24221">
                  <c:v>43436.03125</c:v>
                </c:pt>
                <c:pt idx="24222">
                  <c:v>43436.052083333401</c:v>
                </c:pt>
                <c:pt idx="24223">
                  <c:v>43436.072916666599</c:v>
                </c:pt>
                <c:pt idx="24224">
                  <c:v>43436.09375</c:v>
                </c:pt>
                <c:pt idx="24225">
                  <c:v>43436.114583333401</c:v>
                </c:pt>
                <c:pt idx="24226">
                  <c:v>43436.135416666599</c:v>
                </c:pt>
                <c:pt idx="24227">
                  <c:v>43436.15625</c:v>
                </c:pt>
                <c:pt idx="24228">
                  <c:v>43436.177083333401</c:v>
                </c:pt>
                <c:pt idx="24229">
                  <c:v>43436.197916666599</c:v>
                </c:pt>
                <c:pt idx="24230">
                  <c:v>43436.21875</c:v>
                </c:pt>
                <c:pt idx="24231">
                  <c:v>43436.239583333401</c:v>
                </c:pt>
                <c:pt idx="24232">
                  <c:v>43436.260416666599</c:v>
                </c:pt>
                <c:pt idx="24233">
                  <c:v>43436.28125</c:v>
                </c:pt>
                <c:pt idx="24234">
                  <c:v>43436.302083333401</c:v>
                </c:pt>
                <c:pt idx="24235">
                  <c:v>43436.322916666599</c:v>
                </c:pt>
                <c:pt idx="24236">
                  <c:v>43436.34375</c:v>
                </c:pt>
                <c:pt idx="24237">
                  <c:v>43436.364583333401</c:v>
                </c:pt>
                <c:pt idx="24238">
                  <c:v>43436.385416666599</c:v>
                </c:pt>
                <c:pt idx="24239">
                  <c:v>43436.40625</c:v>
                </c:pt>
                <c:pt idx="24240">
                  <c:v>43436.427083333401</c:v>
                </c:pt>
                <c:pt idx="24241">
                  <c:v>43436.447916666599</c:v>
                </c:pt>
                <c:pt idx="24242">
                  <c:v>43436.46875</c:v>
                </c:pt>
                <c:pt idx="24243">
                  <c:v>43436.489583333401</c:v>
                </c:pt>
                <c:pt idx="24244">
                  <c:v>43436.510416666599</c:v>
                </c:pt>
                <c:pt idx="24245">
                  <c:v>43436.53125</c:v>
                </c:pt>
                <c:pt idx="24246">
                  <c:v>43436.552083333401</c:v>
                </c:pt>
                <c:pt idx="24247">
                  <c:v>43436.572916666599</c:v>
                </c:pt>
                <c:pt idx="24248">
                  <c:v>43436.59375</c:v>
                </c:pt>
                <c:pt idx="24249">
                  <c:v>43436.614583333401</c:v>
                </c:pt>
                <c:pt idx="24250">
                  <c:v>43436.635416666599</c:v>
                </c:pt>
                <c:pt idx="24251">
                  <c:v>43436.65625</c:v>
                </c:pt>
                <c:pt idx="24252">
                  <c:v>43436.677083333401</c:v>
                </c:pt>
                <c:pt idx="24253">
                  <c:v>43436.697916666599</c:v>
                </c:pt>
                <c:pt idx="24254">
                  <c:v>43436.71875</c:v>
                </c:pt>
                <c:pt idx="24255">
                  <c:v>43436.739583333401</c:v>
                </c:pt>
                <c:pt idx="24256">
                  <c:v>43436.760416666599</c:v>
                </c:pt>
                <c:pt idx="24257">
                  <c:v>43436.78125</c:v>
                </c:pt>
                <c:pt idx="24258">
                  <c:v>43436.802083333401</c:v>
                </c:pt>
                <c:pt idx="24259">
                  <c:v>43436.822916666599</c:v>
                </c:pt>
                <c:pt idx="24260">
                  <c:v>43436.84375</c:v>
                </c:pt>
                <c:pt idx="24261">
                  <c:v>43436.864583333401</c:v>
                </c:pt>
                <c:pt idx="24262">
                  <c:v>43436.885416666599</c:v>
                </c:pt>
                <c:pt idx="24263">
                  <c:v>43436.90625</c:v>
                </c:pt>
                <c:pt idx="24264">
                  <c:v>43436.927083333401</c:v>
                </c:pt>
                <c:pt idx="24265">
                  <c:v>43436.947916666599</c:v>
                </c:pt>
                <c:pt idx="24266">
                  <c:v>43436.96875</c:v>
                </c:pt>
                <c:pt idx="24267">
                  <c:v>43436.989583333401</c:v>
                </c:pt>
                <c:pt idx="24268">
                  <c:v>43437.010416666599</c:v>
                </c:pt>
                <c:pt idx="24269">
                  <c:v>43437.03125</c:v>
                </c:pt>
                <c:pt idx="24270">
                  <c:v>43437.052083333401</c:v>
                </c:pt>
                <c:pt idx="24271">
                  <c:v>43437.072916666599</c:v>
                </c:pt>
                <c:pt idx="24272">
                  <c:v>43437.09375</c:v>
                </c:pt>
                <c:pt idx="24273">
                  <c:v>43437.114583333401</c:v>
                </c:pt>
                <c:pt idx="24274">
                  <c:v>43437.135416666599</c:v>
                </c:pt>
                <c:pt idx="24275">
                  <c:v>43437.15625</c:v>
                </c:pt>
                <c:pt idx="24276">
                  <c:v>43437.177083333401</c:v>
                </c:pt>
                <c:pt idx="24277">
                  <c:v>43437.197916666599</c:v>
                </c:pt>
                <c:pt idx="24278">
                  <c:v>43437.21875</c:v>
                </c:pt>
                <c:pt idx="24279">
                  <c:v>43437.239583333401</c:v>
                </c:pt>
                <c:pt idx="24280">
                  <c:v>43437.260416666599</c:v>
                </c:pt>
                <c:pt idx="24281">
                  <c:v>43437.28125</c:v>
                </c:pt>
                <c:pt idx="24282">
                  <c:v>43437.302083333401</c:v>
                </c:pt>
                <c:pt idx="24283">
                  <c:v>43437.322916666599</c:v>
                </c:pt>
                <c:pt idx="24284">
                  <c:v>43437.34375</c:v>
                </c:pt>
                <c:pt idx="24285">
                  <c:v>43437.364583333401</c:v>
                </c:pt>
                <c:pt idx="24286">
                  <c:v>43437.385416666599</c:v>
                </c:pt>
                <c:pt idx="24287">
                  <c:v>43437.40625</c:v>
                </c:pt>
                <c:pt idx="24288">
                  <c:v>43437.427083333401</c:v>
                </c:pt>
                <c:pt idx="24289">
                  <c:v>43437.447916666599</c:v>
                </c:pt>
                <c:pt idx="24290">
                  <c:v>43437.46875</c:v>
                </c:pt>
                <c:pt idx="24291">
                  <c:v>43437.489583333401</c:v>
                </c:pt>
                <c:pt idx="24292">
                  <c:v>43437.510416666599</c:v>
                </c:pt>
                <c:pt idx="24293">
                  <c:v>43437.53125</c:v>
                </c:pt>
                <c:pt idx="24294">
                  <c:v>43437.552083333401</c:v>
                </c:pt>
                <c:pt idx="24295">
                  <c:v>43437.572916666599</c:v>
                </c:pt>
                <c:pt idx="24296">
                  <c:v>43437.59375</c:v>
                </c:pt>
                <c:pt idx="24297">
                  <c:v>43437.614583333401</c:v>
                </c:pt>
                <c:pt idx="24298">
                  <c:v>43437.635416666599</c:v>
                </c:pt>
                <c:pt idx="24299">
                  <c:v>43437.65625</c:v>
                </c:pt>
                <c:pt idx="24300">
                  <c:v>43437.677083333401</c:v>
                </c:pt>
                <c:pt idx="24301">
                  <c:v>43437.697916666599</c:v>
                </c:pt>
                <c:pt idx="24302">
                  <c:v>43437.71875</c:v>
                </c:pt>
                <c:pt idx="24303">
                  <c:v>43437.739583333401</c:v>
                </c:pt>
                <c:pt idx="24304">
                  <c:v>43437.760416666599</c:v>
                </c:pt>
                <c:pt idx="24305">
                  <c:v>43437.78125</c:v>
                </c:pt>
                <c:pt idx="24306">
                  <c:v>43437.802083333401</c:v>
                </c:pt>
                <c:pt idx="24307">
                  <c:v>43437.822916666599</c:v>
                </c:pt>
                <c:pt idx="24308">
                  <c:v>43437.84375</c:v>
                </c:pt>
                <c:pt idx="24309">
                  <c:v>43437.864583333401</c:v>
                </c:pt>
                <c:pt idx="24310">
                  <c:v>43437.885416666599</c:v>
                </c:pt>
                <c:pt idx="24311">
                  <c:v>43437.90625</c:v>
                </c:pt>
                <c:pt idx="24312">
                  <c:v>43437.927083333401</c:v>
                </c:pt>
                <c:pt idx="24313">
                  <c:v>43437.947916666599</c:v>
                </c:pt>
                <c:pt idx="24314">
                  <c:v>43437.96875</c:v>
                </c:pt>
                <c:pt idx="24315">
                  <c:v>43437.989583333401</c:v>
                </c:pt>
                <c:pt idx="24316">
                  <c:v>43438.010416666599</c:v>
                </c:pt>
                <c:pt idx="24317">
                  <c:v>43438.03125</c:v>
                </c:pt>
                <c:pt idx="24318">
                  <c:v>43438.052083333401</c:v>
                </c:pt>
                <c:pt idx="24319">
                  <c:v>43438.072916666599</c:v>
                </c:pt>
                <c:pt idx="24320">
                  <c:v>43438.09375</c:v>
                </c:pt>
                <c:pt idx="24321">
                  <c:v>43438.114583333401</c:v>
                </c:pt>
                <c:pt idx="24322">
                  <c:v>43438.135416666599</c:v>
                </c:pt>
                <c:pt idx="24323">
                  <c:v>43438.15625</c:v>
                </c:pt>
                <c:pt idx="24324">
                  <c:v>43438.177083333401</c:v>
                </c:pt>
                <c:pt idx="24325">
                  <c:v>43438.197916666599</c:v>
                </c:pt>
                <c:pt idx="24326">
                  <c:v>43438.21875</c:v>
                </c:pt>
                <c:pt idx="24327">
                  <c:v>43438.239583333401</c:v>
                </c:pt>
                <c:pt idx="24328">
                  <c:v>43438.260416666599</c:v>
                </c:pt>
                <c:pt idx="24329">
                  <c:v>43438.28125</c:v>
                </c:pt>
                <c:pt idx="24330">
                  <c:v>43438.302083333401</c:v>
                </c:pt>
                <c:pt idx="24331">
                  <c:v>43438.322916666599</c:v>
                </c:pt>
                <c:pt idx="24332">
                  <c:v>43438.34375</c:v>
                </c:pt>
                <c:pt idx="24333">
                  <c:v>43438.364583333401</c:v>
                </c:pt>
                <c:pt idx="24334">
                  <c:v>43438.385416666599</c:v>
                </c:pt>
                <c:pt idx="24335">
                  <c:v>43438.40625</c:v>
                </c:pt>
                <c:pt idx="24336">
                  <c:v>43438.427083333401</c:v>
                </c:pt>
                <c:pt idx="24337">
                  <c:v>43438.447916666599</c:v>
                </c:pt>
                <c:pt idx="24338">
                  <c:v>43438.46875</c:v>
                </c:pt>
                <c:pt idx="24339">
                  <c:v>43438.489583333401</c:v>
                </c:pt>
                <c:pt idx="24340">
                  <c:v>43438.510416666599</c:v>
                </c:pt>
                <c:pt idx="24341">
                  <c:v>43438.53125</c:v>
                </c:pt>
                <c:pt idx="24342">
                  <c:v>43438.552083333401</c:v>
                </c:pt>
                <c:pt idx="24343">
                  <c:v>43438.572916666599</c:v>
                </c:pt>
                <c:pt idx="24344">
                  <c:v>43438.59375</c:v>
                </c:pt>
                <c:pt idx="24345">
                  <c:v>43438.614583333401</c:v>
                </c:pt>
                <c:pt idx="24346">
                  <c:v>43438.635416666599</c:v>
                </c:pt>
                <c:pt idx="24347">
                  <c:v>43438.65625</c:v>
                </c:pt>
                <c:pt idx="24348">
                  <c:v>43438.677083333401</c:v>
                </c:pt>
                <c:pt idx="24349">
                  <c:v>43438.697916666599</c:v>
                </c:pt>
                <c:pt idx="24350">
                  <c:v>43438.71875</c:v>
                </c:pt>
                <c:pt idx="24351">
                  <c:v>43438.739583333401</c:v>
                </c:pt>
                <c:pt idx="24352">
                  <c:v>43438.760416666599</c:v>
                </c:pt>
                <c:pt idx="24353">
                  <c:v>43438.78125</c:v>
                </c:pt>
                <c:pt idx="24354">
                  <c:v>43438.802083333401</c:v>
                </c:pt>
                <c:pt idx="24355">
                  <c:v>43438.822916666599</c:v>
                </c:pt>
                <c:pt idx="24356">
                  <c:v>43438.84375</c:v>
                </c:pt>
                <c:pt idx="24357">
                  <c:v>43438.864583333401</c:v>
                </c:pt>
                <c:pt idx="24358">
                  <c:v>43438.885416666599</c:v>
                </c:pt>
                <c:pt idx="24359">
                  <c:v>43438.90625</c:v>
                </c:pt>
                <c:pt idx="24360">
                  <c:v>43438.927083333401</c:v>
                </c:pt>
                <c:pt idx="24361">
                  <c:v>43438.947916666599</c:v>
                </c:pt>
                <c:pt idx="24362">
                  <c:v>43438.96875</c:v>
                </c:pt>
                <c:pt idx="24363">
                  <c:v>43438.989583333401</c:v>
                </c:pt>
                <c:pt idx="24364">
                  <c:v>43439.010416666599</c:v>
                </c:pt>
                <c:pt idx="24365">
                  <c:v>43439.03125</c:v>
                </c:pt>
                <c:pt idx="24366">
                  <c:v>43439.052083333401</c:v>
                </c:pt>
                <c:pt idx="24367">
                  <c:v>43439.072916666599</c:v>
                </c:pt>
                <c:pt idx="24368">
                  <c:v>43439.09375</c:v>
                </c:pt>
                <c:pt idx="24369">
                  <c:v>43439.114583333401</c:v>
                </c:pt>
                <c:pt idx="24370">
                  <c:v>43439.135416666599</c:v>
                </c:pt>
                <c:pt idx="24371">
                  <c:v>43439.15625</c:v>
                </c:pt>
                <c:pt idx="24372">
                  <c:v>43439.177083333401</c:v>
                </c:pt>
                <c:pt idx="24373">
                  <c:v>43439.197916666599</c:v>
                </c:pt>
                <c:pt idx="24374">
                  <c:v>43439.21875</c:v>
                </c:pt>
                <c:pt idx="24375">
                  <c:v>43439.239583333401</c:v>
                </c:pt>
                <c:pt idx="24376">
                  <c:v>43439.260416666599</c:v>
                </c:pt>
                <c:pt idx="24377">
                  <c:v>43439.28125</c:v>
                </c:pt>
                <c:pt idx="24378">
                  <c:v>43439.302083333401</c:v>
                </c:pt>
                <c:pt idx="24379">
                  <c:v>43439.322916666599</c:v>
                </c:pt>
                <c:pt idx="24380">
                  <c:v>43439.34375</c:v>
                </c:pt>
                <c:pt idx="24381">
                  <c:v>43439.364583333401</c:v>
                </c:pt>
                <c:pt idx="24382">
                  <c:v>43439.385416666599</c:v>
                </c:pt>
                <c:pt idx="24383">
                  <c:v>43439.40625</c:v>
                </c:pt>
                <c:pt idx="24384">
                  <c:v>43439.427083333401</c:v>
                </c:pt>
                <c:pt idx="24385">
                  <c:v>43439.447916666599</c:v>
                </c:pt>
                <c:pt idx="24386">
                  <c:v>43439.46875</c:v>
                </c:pt>
                <c:pt idx="24387">
                  <c:v>43439.489583333401</c:v>
                </c:pt>
                <c:pt idx="24388">
                  <c:v>43439.510416666599</c:v>
                </c:pt>
                <c:pt idx="24389">
                  <c:v>43439.53125</c:v>
                </c:pt>
                <c:pt idx="24390">
                  <c:v>43439.552083333401</c:v>
                </c:pt>
                <c:pt idx="24391">
                  <c:v>43439.572916666599</c:v>
                </c:pt>
                <c:pt idx="24392">
                  <c:v>43439.59375</c:v>
                </c:pt>
                <c:pt idx="24393">
                  <c:v>43439.614583333401</c:v>
                </c:pt>
                <c:pt idx="24394">
                  <c:v>43439.635416666599</c:v>
                </c:pt>
                <c:pt idx="24395">
                  <c:v>43439.65625</c:v>
                </c:pt>
                <c:pt idx="24396">
                  <c:v>43439.677083333401</c:v>
                </c:pt>
                <c:pt idx="24397">
                  <c:v>43439.697916666599</c:v>
                </c:pt>
                <c:pt idx="24398">
                  <c:v>43439.71875</c:v>
                </c:pt>
                <c:pt idx="24399">
                  <c:v>43439.739583333401</c:v>
                </c:pt>
                <c:pt idx="24400">
                  <c:v>43439.760416666599</c:v>
                </c:pt>
                <c:pt idx="24401">
                  <c:v>43439.78125</c:v>
                </c:pt>
                <c:pt idx="24402">
                  <c:v>43439.802083333401</c:v>
                </c:pt>
                <c:pt idx="24403">
                  <c:v>43439.822916666599</c:v>
                </c:pt>
                <c:pt idx="24404">
                  <c:v>43439.84375</c:v>
                </c:pt>
                <c:pt idx="24405">
                  <c:v>43439.864583333401</c:v>
                </c:pt>
                <c:pt idx="24406">
                  <c:v>43439.885416666599</c:v>
                </c:pt>
                <c:pt idx="24407">
                  <c:v>43439.90625</c:v>
                </c:pt>
                <c:pt idx="24408">
                  <c:v>43439.927083333401</c:v>
                </c:pt>
                <c:pt idx="24409">
                  <c:v>43439.947916666599</c:v>
                </c:pt>
                <c:pt idx="24410">
                  <c:v>43439.96875</c:v>
                </c:pt>
                <c:pt idx="24411">
                  <c:v>43439.989583333401</c:v>
                </c:pt>
                <c:pt idx="24412">
                  <c:v>43440.010416666599</c:v>
                </c:pt>
                <c:pt idx="24413">
                  <c:v>43440.03125</c:v>
                </c:pt>
                <c:pt idx="24414">
                  <c:v>43440.052083333401</c:v>
                </c:pt>
                <c:pt idx="24415">
                  <c:v>43440.072916666599</c:v>
                </c:pt>
                <c:pt idx="24416">
                  <c:v>43440.09375</c:v>
                </c:pt>
                <c:pt idx="24417">
                  <c:v>43440.114583333401</c:v>
                </c:pt>
                <c:pt idx="24418">
                  <c:v>43440.135416666599</c:v>
                </c:pt>
                <c:pt idx="24419">
                  <c:v>43440.15625</c:v>
                </c:pt>
                <c:pt idx="24420">
                  <c:v>43440.177083333401</c:v>
                </c:pt>
                <c:pt idx="24421">
                  <c:v>43440.197916666599</c:v>
                </c:pt>
                <c:pt idx="24422">
                  <c:v>43440.21875</c:v>
                </c:pt>
                <c:pt idx="24423">
                  <c:v>43440.239583333401</c:v>
                </c:pt>
                <c:pt idx="24424">
                  <c:v>43440.260416666599</c:v>
                </c:pt>
                <c:pt idx="24425">
                  <c:v>43440.28125</c:v>
                </c:pt>
                <c:pt idx="24426">
                  <c:v>43440.302083333401</c:v>
                </c:pt>
                <c:pt idx="24427">
                  <c:v>43440.322916666599</c:v>
                </c:pt>
                <c:pt idx="24428">
                  <c:v>43440.34375</c:v>
                </c:pt>
                <c:pt idx="24429">
                  <c:v>43440.364583333401</c:v>
                </c:pt>
                <c:pt idx="24430">
                  <c:v>43440.385416666599</c:v>
                </c:pt>
                <c:pt idx="24431">
                  <c:v>43440.40625</c:v>
                </c:pt>
                <c:pt idx="24432">
                  <c:v>43440.427083333401</c:v>
                </c:pt>
                <c:pt idx="24433">
                  <c:v>43440.447916666599</c:v>
                </c:pt>
                <c:pt idx="24434">
                  <c:v>43440.46875</c:v>
                </c:pt>
                <c:pt idx="24435">
                  <c:v>43440.489583333401</c:v>
                </c:pt>
                <c:pt idx="24436">
                  <c:v>43440.510416666599</c:v>
                </c:pt>
                <c:pt idx="24437">
                  <c:v>43440.53125</c:v>
                </c:pt>
                <c:pt idx="24438">
                  <c:v>43440.552083333401</c:v>
                </c:pt>
                <c:pt idx="24439">
                  <c:v>43440.572916666599</c:v>
                </c:pt>
                <c:pt idx="24440">
                  <c:v>43440.59375</c:v>
                </c:pt>
                <c:pt idx="24441">
                  <c:v>43440.614583333401</c:v>
                </c:pt>
                <c:pt idx="24442">
                  <c:v>43440.635416666599</c:v>
                </c:pt>
                <c:pt idx="24443">
                  <c:v>43440.65625</c:v>
                </c:pt>
                <c:pt idx="24444">
                  <c:v>43440.677083333401</c:v>
                </c:pt>
                <c:pt idx="24445">
                  <c:v>43440.697916666599</c:v>
                </c:pt>
                <c:pt idx="24446">
                  <c:v>43440.71875</c:v>
                </c:pt>
                <c:pt idx="24447">
                  <c:v>43440.739583333401</c:v>
                </c:pt>
                <c:pt idx="24448">
                  <c:v>43440.760416666599</c:v>
                </c:pt>
                <c:pt idx="24449">
                  <c:v>43440.78125</c:v>
                </c:pt>
                <c:pt idx="24450">
                  <c:v>43440.802083333401</c:v>
                </c:pt>
                <c:pt idx="24451">
                  <c:v>43440.822916666599</c:v>
                </c:pt>
                <c:pt idx="24452">
                  <c:v>43440.84375</c:v>
                </c:pt>
                <c:pt idx="24453">
                  <c:v>43440.864583333401</c:v>
                </c:pt>
                <c:pt idx="24454">
                  <c:v>43440.885416666599</c:v>
                </c:pt>
                <c:pt idx="24455">
                  <c:v>43440.90625</c:v>
                </c:pt>
                <c:pt idx="24456">
                  <c:v>43440.927083333401</c:v>
                </c:pt>
                <c:pt idx="24457">
                  <c:v>43440.947916666599</c:v>
                </c:pt>
                <c:pt idx="24458">
                  <c:v>43440.96875</c:v>
                </c:pt>
                <c:pt idx="24459">
                  <c:v>43440.989583333401</c:v>
                </c:pt>
                <c:pt idx="24460">
                  <c:v>43441.010416666599</c:v>
                </c:pt>
                <c:pt idx="24461">
                  <c:v>43441.03125</c:v>
                </c:pt>
                <c:pt idx="24462">
                  <c:v>43441.052083333401</c:v>
                </c:pt>
                <c:pt idx="24463">
                  <c:v>43441.072916666599</c:v>
                </c:pt>
                <c:pt idx="24464">
                  <c:v>43441.09375</c:v>
                </c:pt>
                <c:pt idx="24465">
                  <c:v>43441.114583333401</c:v>
                </c:pt>
                <c:pt idx="24466">
                  <c:v>43441.135416666599</c:v>
                </c:pt>
                <c:pt idx="24467">
                  <c:v>43441.15625</c:v>
                </c:pt>
                <c:pt idx="24468">
                  <c:v>43441.177083333401</c:v>
                </c:pt>
                <c:pt idx="24469">
                  <c:v>43441.197916666599</c:v>
                </c:pt>
                <c:pt idx="24470">
                  <c:v>43441.21875</c:v>
                </c:pt>
                <c:pt idx="24471">
                  <c:v>43441.239583333401</c:v>
                </c:pt>
                <c:pt idx="24472">
                  <c:v>43441.260416666599</c:v>
                </c:pt>
                <c:pt idx="24473">
                  <c:v>43441.28125</c:v>
                </c:pt>
                <c:pt idx="24474">
                  <c:v>43441.302083333401</c:v>
                </c:pt>
                <c:pt idx="24475">
                  <c:v>43441.322916666599</c:v>
                </c:pt>
                <c:pt idx="24476">
                  <c:v>43441.34375</c:v>
                </c:pt>
                <c:pt idx="24477">
                  <c:v>43441.364583333401</c:v>
                </c:pt>
                <c:pt idx="24478">
                  <c:v>43441.385416666599</c:v>
                </c:pt>
                <c:pt idx="24479">
                  <c:v>43441.40625</c:v>
                </c:pt>
                <c:pt idx="24480">
                  <c:v>43441.427083333401</c:v>
                </c:pt>
                <c:pt idx="24481">
                  <c:v>43441.447916666599</c:v>
                </c:pt>
                <c:pt idx="24482">
                  <c:v>43441.46875</c:v>
                </c:pt>
                <c:pt idx="24483">
                  <c:v>43441.489583333401</c:v>
                </c:pt>
                <c:pt idx="24484">
                  <c:v>43441.510416666599</c:v>
                </c:pt>
                <c:pt idx="24485">
                  <c:v>43441.53125</c:v>
                </c:pt>
                <c:pt idx="24486">
                  <c:v>43441.552083333401</c:v>
                </c:pt>
                <c:pt idx="24487">
                  <c:v>43441.572916666599</c:v>
                </c:pt>
                <c:pt idx="24488">
                  <c:v>43441.59375</c:v>
                </c:pt>
                <c:pt idx="24489">
                  <c:v>43441.614583333401</c:v>
                </c:pt>
                <c:pt idx="24490">
                  <c:v>43441.635416666599</c:v>
                </c:pt>
                <c:pt idx="24491">
                  <c:v>43441.65625</c:v>
                </c:pt>
                <c:pt idx="24492">
                  <c:v>43441.677083333401</c:v>
                </c:pt>
                <c:pt idx="24493">
                  <c:v>43441.697916666599</c:v>
                </c:pt>
                <c:pt idx="24494">
                  <c:v>43441.71875</c:v>
                </c:pt>
                <c:pt idx="24495">
                  <c:v>43441.739583333401</c:v>
                </c:pt>
                <c:pt idx="24496">
                  <c:v>43441.760416666599</c:v>
                </c:pt>
                <c:pt idx="24497">
                  <c:v>43441.78125</c:v>
                </c:pt>
                <c:pt idx="24498">
                  <c:v>43441.802083333401</c:v>
                </c:pt>
                <c:pt idx="24499">
                  <c:v>43441.822916666599</c:v>
                </c:pt>
                <c:pt idx="24500">
                  <c:v>43441.84375</c:v>
                </c:pt>
                <c:pt idx="24501">
                  <c:v>43441.864583333401</c:v>
                </c:pt>
                <c:pt idx="24502">
                  <c:v>43441.885416666599</c:v>
                </c:pt>
                <c:pt idx="24503">
                  <c:v>43441.90625</c:v>
                </c:pt>
                <c:pt idx="24504">
                  <c:v>43441.927083333401</c:v>
                </c:pt>
                <c:pt idx="24505">
                  <c:v>43441.947916666599</c:v>
                </c:pt>
                <c:pt idx="24506">
                  <c:v>43441.96875</c:v>
                </c:pt>
                <c:pt idx="24507">
                  <c:v>43441.989583333401</c:v>
                </c:pt>
                <c:pt idx="24508">
                  <c:v>43442.010416666599</c:v>
                </c:pt>
                <c:pt idx="24509">
                  <c:v>43442.03125</c:v>
                </c:pt>
                <c:pt idx="24510">
                  <c:v>43442.052083333401</c:v>
                </c:pt>
                <c:pt idx="24511">
                  <c:v>43442.072916666599</c:v>
                </c:pt>
                <c:pt idx="24512">
                  <c:v>43442.09375</c:v>
                </c:pt>
                <c:pt idx="24513">
                  <c:v>43442.114583333401</c:v>
                </c:pt>
                <c:pt idx="24514">
                  <c:v>43442.135416666599</c:v>
                </c:pt>
                <c:pt idx="24515">
                  <c:v>43442.15625</c:v>
                </c:pt>
                <c:pt idx="24516">
                  <c:v>43442.177083333401</c:v>
                </c:pt>
                <c:pt idx="24517">
                  <c:v>43442.197916666599</c:v>
                </c:pt>
                <c:pt idx="24518">
                  <c:v>43442.21875</c:v>
                </c:pt>
                <c:pt idx="24519">
                  <c:v>43442.239583333401</c:v>
                </c:pt>
                <c:pt idx="24520">
                  <c:v>43442.260416666599</c:v>
                </c:pt>
                <c:pt idx="24521">
                  <c:v>43442.28125</c:v>
                </c:pt>
                <c:pt idx="24522">
                  <c:v>43442.302083333401</c:v>
                </c:pt>
                <c:pt idx="24523">
                  <c:v>43442.322916666599</c:v>
                </c:pt>
                <c:pt idx="24524">
                  <c:v>43442.34375</c:v>
                </c:pt>
                <c:pt idx="24525">
                  <c:v>43442.364583333401</c:v>
                </c:pt>
                <c:pt idx="24526">
                  <c:v>43442.385416666599</c:v>
                </c:pt>
                <c:pt idx="24527">
                  <c:v>43442.40625</c:v>
                </c:pt>
                <c:pt idx="24528">
                  <c:v>43442.427083333401</c:v>
                </c:pt>
                <c:pt idx="24529">
                  <c:v>43442.447916666599</c:v>
                </c:pt>
                <c:pt idx="24530">
                  <c:v>43442.46875</c:v>
                </c:pt>
                <c:pt idx="24531">
                  <c:v>43442.489583333401</c:v>
                </c:pt>
                <c:pt idx="24532">
                  <c:v>43442.510416666599</c:v>
                </c:pt>
                <c:pt idx="24533">
                  <c:v>43442.53125</c:v>
                </c:pt>
                <c:pt idx="24534">
                  <c:v>43442.552083333401</c:v>
                </c:pt>
                <c:pt idx="24535">
                  <c:v>43442.572916666599</c:v>
                </c:pt>
                <c:pt idx="24536">
                  <c:v>43442.59375</c:v>
                </c:pt>
                <c:pt idx="24537">
                  <c:v>43442.614583333401</c:v>
                </c:pt>
                <c:pt idx="24538">
                  <c:v>43442.635416666599</c:v>
                </c:pt>
                <c:pt idx="24539">
                  <c:v>43442.65625</c:v>
                </c:pt>
                <c:pt idx="24540">
                  <c:v>43442.677083333401</c:v>
                </c:pt>
                <c:pt idx="24541">
                  <c:v>43442.697916666599</c:v>
                </c:pt>
                <c:pt idx="24542">
                  <c:v>43442.71875</c:v>
                </c:pt>
                <c:pt idx="24543">
                  <c:v>43442.739583333401</c:v>
                </c:pt>
                <c:pt idx="24544">
                  <c:v>43442.760416666599</c:v>
                </c:pt>
                <c:pt idx="24545">
                  <c:v>43442.78125</c:v>
                </c:pt>
                <c:pt idx="24546">
                  <c:v>43442.802083333401</c:v>
                </c:pt>
                <c:pt idx="24547">
                  <c:v>43442.822916666599</c:v>
                </c:pt>
                <c:pt idx="24548">
                  <c:v>43442.84375</c:v>
                </c:pt>
                <c:pt idx="24549">
                  <c:v>43442.864583333401</c:v>
                </c:pt>
                <c:pt idx="24550">
                  <c:v>43442.885416666599</c:v>
                </c:pt>
                <c:pt idx="24551">
                  <c:v>43442.90625</c:v>
                </c:pt>
                <c:pt idx="24552">
                  <c:v>43442.927083333401</c:v>
                </c:pt>
                <c:pt idx="24553">
                  <c:v>43442.947916666599</c:v>
                </c:pt>
                <c:pt idx="24554">
                  <c:v>43442.96875</c:v>
                </c:pt>
                <c:pt idx="24555">
                  <c:v>43442.989583333401</c:v>
                </c:pt>
                <c:pt idx="24556">
                  <c:v>43443.010416666599</c:v>
                </c:pt>
                <c:pt idx="24557">
                  <c:v>43443.03125</c:v>
                </c:pt>
                <c:pt idx="24558">
                  <c:v>43443.052083333401</c:v>
                </c:pt>
                <c:pt idx="24559">
                  <c:v>43443.072916666599</c:v>
                </c:pt>
                <c:pt idx="24560">
                  <c:v>43443.09375</c:v>
                </c:pt>
                <c:pt idx="24561">
                  <c:v>43443.114583333401</c:v>
                </c:pt>
                <c:pt idx="24562">
                  <c:v>43443.135416666599</c:v>
                </c:pt>
                <c:pt idx="24563">
                  <c:v>43443.15625</c:v>
                </c:pt>
                <c:pt idx="24564">
                  <c:v>43443.177083333401</c:v>
                </c:pt>
                <c:pt idx="24565">
                  <c:v>43443.197916666599</c:v>
                </c:pt>
                <c:pt idx="24566">
                  <c:v>43443.21875</c:v>
                </c:pt>
                <c:pt idx="24567">
                  <c:v>43443.239583333401</c:v>
                </c:pt>
                <c:pt idx="24568">
                  <c:v>43443.260416666599</c:v>
                </c:pt>
                <c:pt idx="24569">
                  <c:v>43443.28125</c:v>
                </c:pt>
                <c:pt idx="24570">
                  <c:v>43443.302083333401</c:v>
                </c:pt>
                <c:pt idx="24571">
                  <c:v>43443.322916666599</c:v>
                </c:pt>
                <c:pt idx="24572">
                  <c:v>43443.34375</c:v>
                </c:pt>
                <c:pt idx="24573">
                  <c:v>43443.364583333401</c:v>
                </c:pt>
                <c:pt idx="24574">
                  <c:v>43443.385416666599</c:v>
                </c:pt>
                <c:pt idx="24575">
                  <c:v>43443.40625</c:v>
                </c:pt>
                <c:pt idx="24576">
                  <c:v>43443.427083333401</c:v>
                </c:pt>
                <c:pt idx="24577">
                  <c:v>43443.447916666599</c:v>
                </c:pt>
                <c:pt idx="24578">
                  <c:v>43443.46875</c:v>
                </c:pt>
                <c:pt idx="24579">
                  <c:v>43443.489583333401</c:v>
                </c:pt>
                <c:pt idx="24580">
                  <c:v>43443.510416666599</c:v>
                </c:pt>
                <c:pt idx="24581">
                  <c:v>43443.53125</c:v>
                </c:pt>
                <c:pt idx="24582">
                  <c:v>43443.552083333401</c:v>
                </c:pt>
                <c:pt idx="24583">
                  <c:v>43443.572916666599</c:v>
                </c:pt>
                <c:pt idx="24584">
                  <c:v>43443.59375</c:v>
                </c:pt>
                <c:pt idx="24585">
                  <c:v>43443.614583333401</c:v>
                </c:pt>
                <c:pt idx="24586">
                  <c:v>43443.635416666599</c:v>
                </c:pt>
                <c:pt idx="24587">
                  <c:v>43443.65625</c:v>
                </c:pt>
                <c:pt idx="24588">
                  <c:v>43443.677083333401</c:v>
                </c:pt>
                <c:pt idx="24589">
                  <c:v>43443.697916666599</c:v>
                </c:pt>
                <c:pt idx="24590">
                  <c:v>43443.71875</c:v>
                </c:pt>
                <c:pt idx="24591">
                  <c:v>43443.739583333401</c:v>
                </c:pt>
                <c:pt idx="24592">
                  <c:v>43443.760416666599</c:v>
                </c:pt>
                <c:pt idx="24593">
                  <c:v>43443.78125</c:v>
                </c:pt>
                <c:pt idx="24594">
                  <c:v>43443.802083333401</c:v>
                </c:pt>
                <c:pt idx="24595">
                  <c:v>43443.822916666599</c:v>
                </c:pt>
                <c:pt idx="24596">
                  <c:v>43443.84375</c:v>
                </c:pt>
                <c:pt idx="24597">
                  <c:v>43443.864583333401</c:v>
                </c:pt>
                <c:pt idx="24598">
                  <c:v>43443.885416666599</c:v>
                </c:pt>
                <c:pt idx="24599">
                  <c:v>43443.90625</c:v>
                </c:pt>
                <c:pt idx="24600">
                  <c:v>43443.927083333401</c:v>
                </c:pt>
                <c:pt idx="24601">
                  <c:v>43443.947916666599</c:v>
                </c:pt>
                <c:pt idx="24602">
                  <c:v>43443.96875</c:v>
                </c:pt>
                <c:pt idx="24603">
                  <c:v>43443.989583333401</c:v>
                </c:pt>
                <c:pt idx="24604">
                  <c:v>43444.010416666599</c:v>
                </c:pt>
                <c:pt idx="24605">
                  <c:v>43444.03125</c:v>
                </c:pt>
                <c:pt idx="24606">
                  <c:v>43444.052083333401</c:v>
                </c:pt>
                <c:pt idx="24607">
                  <c:v>43444.072916666599</c:v>
                </c:pt>
                <c:pt idx="24608">
                  <c:v>43444.09375</c:v>
                </c:pt>
                <c:pt idx="24609">
                  <c:v>43444.114583333401</c:v>
                </c:pt>
                <c:pt idx="24610">
                  <c:v>43444.135416666599</c:v>
                </c:pt>
                <c:pt idx="24611">
                  <c:v>43444.15625</c:v>
                </c:pt>
                <c:pt idx="24612">
                  <c:v>43444.177083333401</c:v>
                </c:pt>
                <c:pt idx="24613">
                  <c:v>43444.197916666599</c:v>
                </c:pt>
                <c:pt idx="24614">
                  <c:v>43444.21875</c:v>
                </c:pt>
                <c:pt idx="24615">
                  <c:v>43444.239583333401</c:v>
                </c:pt>
                <c:pt idx="24616">
                  <c:v>43444.260416666599</c:v>
                </c:pt>
                <c:pt idx="24617">
                  <c:v>43444.28125</c:v>
                </c:pt>
                <c:pt idx="24618">
                  <c:v>43444.302083333401</c:v>
                </c:pt>
                <c:pt idx="24619">
                  <c:v>43444.322916666599</c:v>
                </c:pt>
                <c:pt idx="24620">
                  <c:v>43444.34375</c:v>
                </c:pt>
                <c:pt idx="24621">
                  <c:v>43444.364583333401</c:v>
                </c:pt>
                <c:pt idx="24622">
                  <c:v>43444.385416666599</c:v>
                </c:pt>
                <c:pt idx="24623">
                  <c:v>43444.40625</c:v>
                </c:pt>
                <c:pt idx="24624">
                  <c:v>43444.427083333401</c:v>
                </c:pt>
                <c:pt idx="24625">
                  <c:v>43444.447916666599</c:v>
                </c:pt>
                <c:pt idx="24626">
                  <c:v>43444.46875</c:v>
                </c:pt>
                <c:pt idx="24627">
                  <c:v>43444.489583333401</c:v>
                </c:pt>
                <c:pt idx="24628">
                  <c:v>43444.510416666599</c:v>
                </c:pt>
                <c:pt idx="24629">
                  <c:v>43444.53125</c:v>
                </c:pt>
                <c:pt idx="24630">
                  <c:v>43444.552083333401</c:v>
                </c:pt>
                <c:pt idx="24631">
                  <c:v>43444.572916666599</c:v>
                </c:pt>
                <c:pt idx="24632">
                  <c:v>43444.59375</c:v>
                </c:pt>
                <c:pt idx="24633">
                  <c:v>43444.614583333401</c:v>
                </c:pt>
                <c:pt idx="24634">
                  <c:v>43444.635416666599</c:v>
                </c:pt>
                <c:pt idx="24635">
                  <c:v>43444.65625</c:v>
                </c:pt>
                <c:pt idx="24636">
                  <c:v>43444.677083333401</c:v>
                </c:pt>
                <c:pt idx="24637">
                  <c:v>43444.697916666599</c:v>
                </c:pt>
                <c:pt idx="24638">
                  <c:v>43444.71875</c:v>
                </c:pt>
                <c:pt idx="24639">
                  <c:v>43444.739583333401</c:v>
                </c:pt>
                <c:pt idx="24640">
                  <c:v>43444.760416666599</c:v>
                </c:pt>
                <c:pt idx="24641">
                  <c:v>43444.78125</c:v>
                </c:pt>
                <c:pt idx="24642">
                  <c:v>43444.802083333401</c:v>
                </c:pt>
                <c:pt idx="24643">
                  <c:v>43444.822916666599</c:v>
                </c:pt>
                <c:pt idx="24644">
                  <c:v>43444.84375</c:v>
                </c:pt>
                <c:pt idx="24645">
                  <c:v>43444.864583333401</c:v>
                </c:pt>
                <c:pt idx="24646">
                  <c:v>43444.885416666599</c:v>
                </c:pt>
                <c:pt idx="24647">
                  <c:v>43444.90625</c:v>
                </c:pt>
                <c:pt idx="24648">
                  <c:v>43444.927083333401</c:v>
                </c:pt>
                <c:pt idx="24649">
                  <c:v>43444.947916666599</c:v>
                </c:pt>
                <c:pt idx="24650">
                  <c:v>43444.96875</c:v>
                </c:pt>
                <c:pt idx="24651">
                  <c:v>43444.989583333401</c:v>
                </c:pt>
                <c:pt idx="24652">
                  <c:v>43445.010416666599</c:v>
                </c:pt>
                <c:pt idx="24653">
                  <c:v>43445.03125</c:v>
                </c:pt>
                <c:pt idx="24654">
                  <c:v>43445.052083333401</c:v>
                </c:pt>
                <c:pt idx="24655">
                  <c:v>43445.072916666599</c:v>
                </c:pt>
                <c:pt idx="24656">
                  <c:v>43445.09375</c:v>
                </c:pt>
                <c:pt idx="24657">
                  <c:v>43445.114583333401</c:v>
                </c:pt>
                <c:pt idx="24658">
                  <c:v>43445.135416666599</c:v>
                </c:pt>
                <c:pt idx="24659">
                  <c:v>43445.15625</c:v>
                </c:pt>
                <c:pt idx="24660">
                  <c:v>43445.177083333401</c:v>
                </c:pt>
                <c:pt idx="24661">
                  <c:v>43445.197916666599</c:v>
                </c:pt>
                <c:pt idx="24662">
                  <c:v>43445.21875</c:v>
                </c:pt>
                <c:pt idx="24663">
                  <c:v>43445.239583333401</c:v>
                </c:pt>
                <c:pt idx="24664">
                  <c:v>43445.260416666599</c:v>
                </c:pt>
                <c:pt idx="24665">
                  <c:v>43445.28125</c:v>
                </c:pt>
                <c:pt idx="24666">
                  <c:v>43445.302083333401</c:v>
                </c:pt>
                <c:pt idx="24667">
                  <c:v>43445.322916666599</c:v>
                </c:pt>
                <c:pt idx="24668">
                  <c:v>43445.34375</c:v>
                </c:pt>
                <c:pt idx="24669">
                  <c:v>43445.364583333401</c:v>
                </c:pt>
                <c:pt idx="24670">
                  <c:v>43445.385416666599</c:v>
                </c:pt>
                <c:pt idx="24671">
                  <c:v>43445.40625</c:v>
                </c:pt>
                <c:pt idx="24672">
                  <c:v>43445.427083333401</c:v>
                </c:pt>
                <c:pt idx="24673">
                  <c:v>43445.447916666599</c:v>
                </c:pt>
                <c:pt idx="24674">
                  <c:v>43445.46875</c:v>
                </c:pt>
                <c:pt idx="24675">
                  <c:v>43445.489583333401</c:v>
                </c:pt>
                <c:pt idx="24676">
                  <c:v>43445.510416666599</c:v>
                </c:pt>
                <c:pt idx="24677">
                  <c:v>43445.53125</c:v>
                </c:pt>
                <c:pt idx="24678">
                  <c:v>43445.552083333401</c:v>
                </c:pt>
                <c:pt idx="24679">
                  <c:v>43445.572916666599</c:v>
                </c:pt>
                <c:pt idx="24680">
                  <c:v>43445.59375</c:v>
                </c:pt>
                <c:pt idx="24681">
                  <c:v>43445.614583333401</c:v>
                </c:pt>
                <c:pt idx="24682">
                  <c:v>43445.635416666599</c:v>
                </c:pt>
                <c:pt idx="24683">
                  <c:v>43445.65625</c:v>
                </c:pt>
                <c:pt idx="24684">
                  <c:v>43445.677083333401</c:v>
                </c:pt>
                <c:pt idx="24685">
                  <c:v>43445.697916666599</c:v>
                </c:pt>
                <c:pt idx="24686">
                  <c:v>43445.71875</c:v>
                </c:pt>
                <c:pt idx="24687">
                  <c:v>43445.739583333401</c:v>
                </c:pt>
                <c:pt idx="24688">
                  <c:v>43445.760416666599</c:v>
                </c:pt>
                <c:pt idx="24689">
                  <c:v>43445.78125</c:v>
                </c:pt>
                <c:pt idx="24690">
                  <c:v>43445.802083333401</c:v>
                </c:pt>
                <c:pt idx="24691">
                  <c:v>43445.822916666599</c:v>
                </c:pt>
                <c:pt idx="24692">
                  <c:v>43445.84375</c:v>
                </c:pt>
                <c:pt idx="24693">
                  <c:v>43445.864583333401</c:v>
                </c:pt>
                <c:pt idx="24694">
                  <c:v>43445.885416666599</c:v>
                </c:pt>
                <c:pt idx="24695">
                  <c:v>43445.90625</c:v>
                </c:pt>
                <c:pt idx="24696">
                  <c:v>43445.927083333401</c:v>
                </c:pt>
                <c:pt idx="24697">
                  <c:v>43445.947916666599</c:v>
                </c:pt>
                <c:pt idx="24698">
                  <c:v>43445.96875</c:v>
                </c:pt>
                <c:pt idx="24699">
                  <c:v>43445.989583333401</c:v>
                </c:pt>
                <c:pt idx="24700">
                  <c:v>43446.010416666599</c:v>
                </c:pt>
                <c:pt idx="24701">
                  <c:v>43446.03125</c:v>
                </c:pt>
                <c:pt idx="24702">
                  <c:v>43446.052083333401</c:v>
                </c:pt>
                <c:pt idx="24703">
                  <c:v>43446.072916666599</c:v>
                </c:pt>
                <c:pt idx="24704">
                  <c:v>43446.09375</c:v>
                </c:pt>
                <c:pt idx="24705">
                  <c:v>43446.114583333401</c:v>
                </c:pt>
                <c:pt idx="24706">
                  <c:v>43446.135416666599</c:v>
                </c:pt>
                <c:pt idx="24707">
                  <c:v>43446.15625</c:v>
                </c:pt>
                <c:pt idx="24708">
                  <c:v>43446.177083333401</c:v>
                </c:pt>
                <c:pt idx="24709">
                  <c:v>43446.197916666599</c:v>
                </c:pt>
                <c:pt idx="24710">
                  <c:v>43446.21875</c:v>
                </c:pt>
                <c:pt idx="24711">
                  <c:v>43446.239583333401</c:v>
                </c:pt>
                <c:pt idx="24712">
                  <c:v>43446.260416666599</c:v>
                </c:pt>
                <c:pt idx="24713">
                  <c:v>43446.28125</c:v>
                </c:pt>
                <c:pt idx="24714">
                  <c:v>43446.302083333401</c:v>
                </c:pt>
                <c:pt idx="24715">
                  <c:v>43446.322916666599</c:v>
                </c:pt>
                <c:pt idx="24716">
                  <c:v>43446.34375</c:v>
                </c:pt>
                <c:pt idx="24717">
                  <c:v>43446.364583333401</c:v>
                </c:pt>
                <c:pt idx="24718">
                  <c:v>43446.385416666599</c:v>
                </c:pt>
                <c:pt idx="24719">
                  <c:v>43446.40625</c:v>
                </c:pt>
                <c:pt idx="24720">
                  <c:v>43446.427083333401</c:v>
                </c:pt>
                <c:pt idx="24721">
                  <c:v>43446.447916666599</c:v>
                </c:pt>
                <c:pt idx="24722">
                  <c:v>43446.46875</c:v>
                </c:pt>
                <c:pt idx="24723">
                  <c:v>43446.489583333401</c:v>
                </c:pt>
                <c:pt idx="24724">
                  <c:v>43446.510416666599</c:v>
                </c:pt>
                <c:pt idx="24725">
                  <c:v>43446.53125</c:v>
                </c:pt>
                <c:pt idx="24726">
                  <c:v>43446.552083333401</c:v>
                </c:pt>
                <c:pt idx="24727">
                  <c:v>43446.572916666599</c:v>
                </c:pt>
                <c:pt idx="24728">
                  <c:v>43446.59375</c:v>
                </c:pt>
                <c:pt idx="24729">
                  <c:v>43446.614583333401</c:v>
                </c:pt>
                <c:pt idx="24730">
                  <c:v>43446.635416666599</c:v>
                </c:pt>
                <c:pt idx="24731">
                  <c:v>43446.65625</c:v>
                </c:pt>
                <c:pt idx="24732">
                  <c:v>43446.677083333401</c:v>
                </c:pt>
                <c:pt idx="24733">
                  <c:v>43446.697916666599</c:v>
                </c:pt>
                <c:pt idx="24734">
                  <c:v>43446.71875</c:v>
                </c:pt>
                <c:pt idx="24735">
                  <c:v>43446.739583333401</c:v>
                </c:pt>
                <c:pt idx="24736">
                  <c:v>43446.760416666599</c:v>
                </c:pt>
                <c:pt idx="24737">
                  <c:v>43446.78125</c:v>
                </c:pt>
                <c:pt idx="24738">
                  <c:v>43446.802083333401</c:v>
                </c:pt>
                <c:pt idx="24739">
                  <c:v>43446.822916666599</c:v>
                </c:pt>
                <c:pt idx="24740">
                  <c:v>43446.84375</c:v>
                </c:pt>
                <c:pt idx="24741">
                  <c:v>43446.864583333401</c:v>
                </c:pt>
                <c:pt idx="24742">
                  <c:v>43446.885416666599</c:v>
                </c:pt>
                <c:pt idx="24743">
                  <c:v>43446.90625</c:v>
                </c:pt>
                <c:pt idx="24744">
                  <c:v>43446.927083333401</c:v>
                </c:pt>
                <c:pt idx="24745">
                  <c:v>43446.947916666599</c:v>
                </c:pt>
                <c:pt idx="24746">
                  <c:v>43446.96875</c:v>
                </c:pt>
                <c:pt idx="24747">
                  <c:v>43446.989583333401</c:v>
                </c:pt>
                <c:pt idx="24748">
                  <c:v>43447.010416666599</c:v>
                </c:pt>
                <c:pt idx="24749">
                  <c:v>43447.03125</c:v>
                </c:pt>
                <c:pt idx="24750">
                  <c:v>43447.052083333401</c:v>
                </c:pt>
                <c:pt idx="24751">
                  <c:v>43447.072916666599</c:v>
                </c:pt>
                <c:pt idx="24752">
                  <c:v>43447.09375</c:v>
                </c:pt>
                <c:pt idx="24753">
                  <c:v>43447.114583333401</c:v>
                </c:pt>
                <c:pt idx="24754">
                  <c:v>43447.135416666599</c:v>
                </c:pt>
                <c:pt idx="24755">
                  <c:v>43447.15625</c:v>
                </c:pt>
                <c:pt idx="24756">
                  <c:v>43447.177083333401</c:v>
                </c:pt>
                <c:pt idx="24757">
                  <c:v>43447.197916666599</c:v>
                </c:pt>
                <c:pt idx="24758">
                  <c:v>43447.21875</c:v>
                </c:pt>
                <c:pt idx="24759">
                  <c:v>43447.239583333401</c:v>
                </c:pt>
                <c:pt idx="24760">
                  <c:v>43447.260416666599</c:v>
                </c:pt>
                <c:pt idx="24761">
                  <c:v>43447.28125</c:v>
                </c:pt>
                <c:pt idx="24762">
                  <c:v>43447.302083333401</c:v>
                </c:pt>
                <c:pt idx="24763">
                  <c:v>43447.322916666599</c:v>
                </c:pt>
                <c:pt idx="24764">
                  <c:v>43447.34375</c:v>
                </c:pt>
                <c:pt idx="24765">
                  <c:v>43447.364583333401</c:v>
                </c:pt>
                <c:pt idx="24766">
                  <c:v>43447.385416666599</c:v>
                </c:pt>
                <c:pt idx="24767">
                  <c:v>43447.40625</c:v>
                </c:pt>
                <c:pt idx="24768">
                  <c:v>43447.427083333401</c:v>
                </c:pt>
                <c:pt idx="24769">
                  <c:v>43447.447916666599</c:v>
                </c:pt>
                <c:pt idx="24770">
                  <c:v>43447.46875</c:v>
                </c:pt>
                <c:pt idx="24771">
                  <c:v>43447.489583333401</c:v>
                </c:pt>
                <c:pt idx="24772">
                  <c:v>43447.510416666599</c:v>
                </c:pt>
                <c:pt idx="24773">
                  <c:v>43447.53125</c:v>
                </c:pt>
                <c:pt idx="24774">
                  <c:v>43447.552083333401</c:v>
                </c:pt>
                <c:pt idx="24775">
                  <c:v>43447.572916666599</c:v>
                </c:pt>
                <c:pt idx="24776">
                  <c:v>43447.59375</c:v>
                </c:pt>
                <c:pt idx="24777">
                  <c:v>43447.614583333401</c:v>
                </c:pt>
                <c:pt idx="24778">
                  <c:v>43447.635416666599</c:v>
                </c:pt>
                <c:pt idx="24779">
                  <c:v>43447.65625</c:v>
                </c:pt>
                <c:pt idx="24780">
                  <c:v>43447.677083333401</c:v>
                </c:pt>
                <c:pt idx="24781">
                  <c:v>43447.697916666599</c:v>
                </c:pt>
                <c:pt idx="24782">
                  <c:v>43447.71875</c:v>
                </c:pt>
                <c:pt idx="24783">
                  <c:v>43447.739583333401</c:v>
                </c:pt>
                <c:pt idx="24784">
                  <c:v>43447.760416666599</c:v>
                </c:pt>
                <c:pt idx="24785">
                  <c:v>43447.78125</c:v>
                </c:pt>
                <c:pt idx="24786">
                  <c:v>43447.802083333401</c:v>
                </c:pt>
                <c:pt idx="24787">
                  <c:v>43447.822916666599</c:v>
                </c:pt>
                <c:pt idx="24788">
                  <c:v>43447.84375</c:v>
                </c:pt>
                <c:pt idx="24789">
                  <c:v>43447.864583333401</c:v>
                </c:pt>
                <c:pt idx="24790">
                  <c:v>43447.885416666599</c:v>
                </c:pt>
                <c:pt idx="24791">
                  <c:v>43447.90625</c:v>
                </c:pt>
                <c:pt idx="24792">
                  <c:v>43447.927083333401</c:v>
                </c:pt>
                <c:pt idx="24793">
                  <c:v>43447.947916666599</c:v>
                </c:pt>
                <c:pt idx="24794">
                  <c:v>43447.96875</c:v>
                </c:pt>
                <c:pt idx="24795">
                  <c:v>43447.989583333401</c:v>
                </c:pt>
                <c:pt idx="24796">
                  <c:v>43448.010416666599</c:v>
                </c:pt>
                <c:pt idx="24797">
                  <c:v>43448.03125</c:v>
                </c:pt>
                <c:pt idx="24798">
                  <c:v>43448.052083333401</c:v>
                </c:pt>
                <c:pt idx="24799">
                  <c:v>43448.072916666599</c:v>
                </c:pt>
                <c:pt idx="24800">
                  <c:v>43448.09375</c:v>
                </c:pt>
                <c:pt idx="24801">
                  <c:v>43448.114583333401</c:v>
                </c:pt>
                <c:pt idx="24802">
                  <c:v>43448.135416666599</c:v>
                </c:pt>
                <c:pt idx="24803">
                  <c:v>43448.15625</c:v>
                </c:pt>
                <c:pt idx="24804">
                  <c:v>43448.177083333401</c:v>
                </c:pt>
                <c:pt idx="24805">
                  <c:v>43448.197916666599</c:v>
                </c:pt>
                <c:pt idx="24806">
                  <c:v>43448.21875</c:v>
                </c:pt>
                <c:pt idx="24807">
                  <c:v>43448.239583333401</c:v>
                </c:pt>
                <c:pt idx="24808">
                  <c:v>43448.260416666599</c:v>
                </c:pt>
                <c:pt idx="24809">
                  <c:v>43448.28125</c:v>
                </c:pt>
                <c:pt idx="24810">
                  <c:v>43448.302083333401</c:v>
                </c:pt>
                <c:pt idx="24811">
                  <c:v>43448.322916666599</c:v>
                </c:pt>
                <c:pt idx="24812">
                  <c:v>43448.34375</c:v>
                </c:pt>
                <c:pt idx="24813">
                  <c:v>43448.364583333401</c:v>
                </c:pt>
                <c:pt idx="24814">
                  <c:v>43448.385416666599</c:v>
                </c:pt>
                <c:pt idx="24815">
                  <c:v>43448.40625</c:v>
                </c:pt>
                <c:pt idx="24816">
                  <c:v>43448.427083333401</c:v>
                </c:pt>
                <c:pt idx="24817">
                  <c:v>43448.447916666599</c:v>
                </c:pt>
                <c:pt idx="24818">
                  <c:v>43448.46875</c:v>
                </c:pt>
                <c:pt idx="24819">
                  <c:v>43448.489583333401</c:v>
                </c:pt>
                <c:pt idx="24820">
                  <c:v>43448.510416666599</c:v>
                </c:pt>
                <c:pt idx="24821">
                  <c:v>43448.53125</c:v>
                </c:pt>
                <c:pt idx="24822">
                  <c:v>43448.552083333401</c:v>
                </c:pt>
                <c:pt idx="24823">
                  <c:v>43448.572916666599</c:v>
                </c:pt>
                <c:pt idx="24824">
                  <c:v>43448.59375</c:v>
                </c:pt>
                <c:pt idx="24825">
                  <c:v>43448.614583333401</c:v>
                </c:pt>
                <c:pt idx="24826">
                  <c:v>43448.635416666599</c:v>
                </c:pt>
                <c:pt idx="24827">
                  <c:v>43448.65625</c:v>
                </c:pt>
                <c:pt idx="24828">
                  <c:v>43448.677083333401</c:v>
                </c:pt>
                <c:pt idx="24829">
                  <c:v>43448.697916666599</c:v>
                </c:pt>
                <c:pt idx="24830">
                  <c:v>43448.71875</c:v>
                </c:pt>
                <c:pt idx="24831">
                  <c:v>43448.739583333401</c:v>
                </c:pt>
                <c:pt idx="24832">
                  <c:v>43448.760416666599</c:v>
                </c:pt>
                <c:pt idx="24833">
                  <c:v>43448.78125</c:v>
                </c:pt>
                <c:pt idx="24834">
                  <c:v>43448.802083333401</c:v>
                </c:pt>
                <c:pt idx="24835">
                  <c:v>43448.822916666599</c:v>
                </c:pt>
                <c:pt idx="24836">
                  <c:v>43448.84375</c:v>
                </c:pt>
                <c:pt idx="24837">
                  <c:v>43448.864583333401</c:v>
                </c:pt>
                <c:pt idx="24838">
                  <c:v>43448.885416666599</c:v>
                </c:pt>
                <c:pt idx="24839">
                  <c:v>43448.90625</c:v>
                </c:pt>
                <c:pt idx="24840">
                  <c:v>43448.927083333401</c:v>
                </c:pt>
                <c:pt idx="24841">
                  <c:v>43448.947916666599</c:v>
                </c:pt>
                <c:pt idx="24842">
                  <c:v>43448.96875</c:v>
                </c:pt>
                <c:pt idx="24843">
                  <c:v>43448.989583333401</c:v>
                </c:pt>
                <c:pt idx="24844">
                  <c:v>43449.010416666599</c:v>
                </c:pt>
                <c:pt idx="24845">
                  <c:v>43449.03125</c:v>
                </c:pt>
                <c:pt idx="24846">
                  <c:v>43449.052083333401</c:v>
                </c:pt>
                <c:pt idx="24847">
                  <c:v>43449.072916666599</c:v>
                </c:pt>
                <c:pt idx="24848">
                  <c:v>43449.09375</c:v>
                </c:pt>
                <c:pt idx="24849">
                  <c:v>43449.114583333401</c:v>
                </c:pt>
                <c:pt idx="24850">
                  <c:v>43449.135416666599</c:v>
                </c:pt>
                <c:pt idx="24851">
                  <c:v>43449.15625</c:v>
                </c:pt>
                <c:pt idx="24852">
                  <c:v>43449.177083333401</c:v>
                </c:pt>
                <c:pt idx="24853">
                  <c:v>43449.197916666599</c:v>
                </c:pt>
                <c:pt idx="24854">
                  <c:v>43449.21875</c:v>
                </c:pt>
                <c:pt idx="24855">
                  <c:v>43449.239583333401</c:v>
                </c:pt>
                <c:pt idx="24856">
                  <c:v>43449.260416666599</c:v>
                </c:pt>
                <c:pt idx="24857">
                  <c:v>43449.28125</c:v>
                </c:pt>
                <c:pt idx="24858">
                  <c:v>43449.302083333401</c:v>
                </c:pt>
                <c:pt idx="24859">
                  <c:v>43449.322916666599</c:v>
                </c:pt>
                <c:pt idx="24860">
                  <c:v>43449.34375</c:v>
                </c:pt>
                <c:pt idx="24861">
                  <c:v>43449.364583333401</c:v>
                </c:pt>
                <c:pt idx="24862">
                  <c:v>43449.385416666599</c:v>
                </c:pt>
                <c:pt idx="24863">
                  <c:v>43449.40625</c:v>
                </c:pt>
                <c:pt idx="24864">
                  <c:v>43449.427083333401</c:v>
                </c:pt>
                <c:pt idx="24865">
                  <c:v>43449.447916666599</c:v>
                </c:pt>
                <c:pt idx="24866">
                  <c:v>43449.46875</c:v>
                </c:pt>
                <c:pt idx="24867">
                  <c:v>43449.489583333401</c:v>
                </c:pt>
                <c:pt idx="24868">
                  <c:v>43449.510416666599</c:v>
                </c:pt>
                <c:pt idx="24869">
                  <c:v>43449.53125</c:v>
                </c:pt>
                <c:pt idx="24870">
                  <c:v>43449.552083333401</c:v>
                </c:pt>
                <c:pt idx="24871">
                  <c:v>43449.572916666599</c:v>
                </c:pt>
                <c:pt idx="24872">
                  <c:v>43449.59375</c:v>
                </c:pt>
                <c:pt idx="24873">
                  <c:v>43449.614583333401</c:v>
                </c:pt>
                <c:pt idx="24874">
                  <c:v>43449.635416666599</c:v>
                </c:pt>
                <c:pt idx="24875">
                  <c:v>43449.65625</c:v>
                </c:pt>
                <c:pt idx="24876">
                  <c:v>43449.677083333401</c:v>
                </c:pt>
                <c:pt idx="24877">
                  <c:v>43449.697916666599</c:v>
                </c:pt>
                <c:pt idx="24878">
                  <c:v>43449.71875</c:v>
                </c:pt>
                <c:pt idx="24879">
                  <c:v>43449.739583333401</c:v>
                </c:pt>
                <c:pt idx="24880">
                  <c:v>43449.760416666599</c:v>
                </c:pt>
                <c:pt idx="24881">
                  <c:v>43449.78125</c:v>
                </c:pt>
                <c:pt idx="24882">
                  <c:v>43449.802083333401</c:v>
                </c:pt>
                <c:pt idx="24883">
                  <c:v>43449.822916666599</c:v>
                </c:pt>
                <c:pt idx="24884">
                  <c:v>43449.84375</c:v>
                </c:pt>
                <c:pt idx="24885">
                  <c:v>43449.864583333401</c:v>
                </c:pt>
                <c:pt idx="24886">
                  <c:v>43449.885416666599</c:v>
                </c:pt>
                <c:pt idx="24887">
                  <c:v>43449.90625</c:v>
                </c:pt>
                <c:pt idx="24888">
                  <c:v>43449.927083333401</c:v>
                </c:pt>
                <c:pt idx="24889">
                  <c:v>43449.947916666599</c:v>
                </c:pt>
                <c:pt idx="24890">
                  <c:v>43449.96875</c:v>
                </c:pt>
                <c:pt idx="24891">
                  <c:v>43449.989583333401</c:v>
                </c:pt>
                <c:pt idx="24892">
                  <c:v>43450.010416666599</c:v>
                </c:pt>
                <c:pt idx="24893">
                  <c:v>43450.03125</c:v>
                </c:pt>
                <c:pt idx="24894">
                  <c:v>43450.052083333401</c:v>
                </c:pt>
                <c:pt idx="24895">
                  <c:v>43450.072916666599</c:v>
                </c:pt>
                <c:pt idx="24896">
                  <c:v>43450.09375</c:v>
                </c:pt>
                <c:pt idx="24897">
                  <c:v>43450.114583333401</c:v>
                </c:pt>
                <c:pt idx="24898">
                  <c:v>43450.135416666599</c:v>
                </c:pt>
                <c:pt idx="24899">
                  <c:v>43450.15625</c:v>
                </c:pt>
                <c:pt idx="24900">
                  <c:v>43450.177083333401</c:v>
                </c:pt>
                <c:pt idx="24901">
                  <c:v>43450.197916666599</c:v>
                </c:pt>
                <c:pt idx="24902">
                  <c:v>43450.21875</c:v>
                </c:pt>
                <c:pt idx="24903">
                  <c:v>43450.239583333401</c:v>
                </c:pt>
                <c:pt idx="24904">
                  <c:v>43450.260416666599</c:v>
                </c:pt>
                <c:pt idx="24905">
                  <c:v>43450.28125</c:v>
                </c:pt>
                <c:pt idx="24906">
                  <c:v>43450.302083333401</c:v>
                </c:pt>
                <c:pt idx="24907">
                  <c:v>43450.322916666599</c:v>
                </c:pt>
                <c:pt idx="24908">
                  <c:v>43450.34375</c:v>
                </c:pt>
                <c:pt idx="24909">
                  <c:v>43450.364583333401</c:v>
                </c:pt>
                <c:pt idx="24910">
                  <c:v>43450.385416666599</c:v>
                </c:pt>
                <c:pt idx="24911">
                  <c:v>43450.40625</c:v>
                </c:pt>
                <c:pt idx="24912">
                  <c:v>43450.427083333401</c:v>
                </c:pt>
                <c:pt idx="24913">
                  <c:v>43450.447916666599</c:v>
                </c:pt>
                <c:pt idx="24914">
                  <c:v>43450.46875</c:v>
                </c:pt>
                <c:pt idx="24915">
                  <c:v>43450.489583333401</c:v>
                </c:pt>
                <c:pt idx="24916">
                  <c:v>43450.510416666599</c:v>
                </c:pt>
                <c:pt idx="24917">
                  <c:v>43450.53125</c:v>
                </c:pt>
                <c:pt idx="24918">
                  <c:v>43450.552083333401</c:v>
                </c:pt>
                <c:pt idx="24919">
                  <c:v>43450.572916666599</c:v>
                </c:pt>
                <c:pt idx="24920">
                  <c:v>43450.59375</c:v>
                </c:pt>
                <c:pt idx="24921">
                  <c:v>43450.614583333401</c:v>
                </c:pt>
                <c:pt idx="24922">
                  <c:v>43450.635416666599</c:v>
                </c:pt>
                <c:pt idx="24923">
                  <c:v>43450.65625</c:v>
                </c:pt>
                <c:pt idx="24924">
                  <c:v>43450.677083333401</c:v>
                </c:pt>
                <c:pt idx="24925">
                  <c:v>43450.697916666599</c:v>
                </c:pt>
                <c:pt idx="24926">
                  <c:v>43450.71875</c:v>
                </c:pt>
                <c:pt idx="24927">
                  <c:v>43450.739583333401</c:v>
                </c:pt>
                <c:pt idx="24928">
                  <c:v>43450.760416666599</c:v>
                </c:pt>
                <c:pt idx="24929">
                  <c:v>43450.78125</c:v>
                </c:pt>
                <c:pt idx="24930">
                  <c:v>43450.802083333401</c:v>
                </c:pt>
                <c:pt idx="24931">
                  <c:v>43450.822916666599</c:v>
                </c:pt>
                <c:pt idx="24932">
                  <c:v>43450.84375</c:v>
                </c:pt>
                <c:pt idx="24933">
                  <c:v>43450.864583333401</c:v>
                </c:pt>
                <c:pt idx="24934">
                  <c:v>43450.885416666599</c:v>
                </c:pt>
                <c:pt idx="24935">
                  <c:v>43450.90625</c:v>
                </c:pt>
                <c:pt idx="24936">
                  <c:v>43450.927083333401</c:v>
                </c:pt>
                <c:pt idx="24937">
                  <c:v>43450.947916666599</c:v>
                </c:pt>
                <c:pt idx="24938">
                  <c:v>43450.96875</c:v>
                </c:pt>
                <c:pt idx="24939">
                  <c:v>43450.989583333401</c:v>
                </c:pt>
                <c:pt idx="24940">
                  <c:v>43451.010416666599</c:v>
                </c:pt>
                <c:pt idx="24941">
                  <c:v>43451.03125</c:v>
                </c:pt>
                <c:pt idx="24942">
                  <c:v>43451.052083333401</c:v>
                </c:pt>
                <c:pt idx="24943">
                  <c:v>43451.072916666599</c:v>
                </c:pt>
                <c:pt idx="24944">
                  <c:v>43451.09375</c:v>
                </c:pt>
                <c:pt idx="24945">
                  <c:v>43451.114583333401</c:v>
                </c:pt>
                <c:pt idx="24946">
                  <c:v>43451.135416666599</c:v>
                </c:pt>
                <c:pt idx="24947">
                  <c:v>43451.15625</c:v>
                </c:pt>
                <c:pt idx="24948">
                  <c:v>43451.177083333401</c:v>
                </c:pt>
                <c:pt idx="24949">
                  <c:v>43451.197916666599</c:v>
                </c:pt>
                <c:pt idx="24950">
                  <c:v>43451.21875</c:v>
                </c:pt>
                <c:pt idx="24951">
                  <c:v>43451.239583333401</c:v>
                </c:pt>
                <c:pt idx="24952">
                  <c:v>43451.260416666599</c:v>
                </c:pt>
                <c:pt idx="24953">
                  <c:v>43451.28125</c:v>
                </c:pt>
                <c:pt idx="24954">
                  <c:v>43451.302083333401</c:v>
                </c:pt>
                <c:pt idx="24955">
                  <c:v>43451.322916666599</c:v>
                </c:pt>
                <c:pt idx="24956">
                  <c:v>43451.34375</c:v>
                </c:pt>
                <c:pt idx="24957">
                  <c:v>43451.364583333401</c:v>
                </c:pt>
                <c:pt idx="24958">
                  <c:v>43451.385416666599</c:v>
                </c:pt>
                <c:pt idx="24959">
                  <c:v>43451.40625</c:v>
                </c:pt>
                <c:pt idx="24960">
                  <c:v>43451.427083333401</c:v>
                </c:pt>
                <c:pt idx="24961">
                  <c:v>43451.447916666599</c:v>
                </c:pt>
                <c:pt idx="24962">
                  <c:v>43451.46875</c:v>
                </c:pt>
                <c:pt idx="24963">
                  <c:v>43451.489583333401</c:v>
                </c:pt>
                <c:pt idx="24964">
                  <c:v>43451.510416666599</c:v>
                </c:pt>
                <c:pt idx="24965">
                  <c:v>43451.53125</c:v>
                </c:pt>
                <c:pt idx="24966">
                  <c:v>43451.552083333401</c:v>
                </c:pt>
                <c:pt idx="24967">
                  <c:v>43451.572916666599</c:v>
                </c:pt>
                <c:pt idx="24968">
                  <c:v>43451.59375</c:v>
                </c:pt>
                <c:pt idx="24969">
                  <c:v>43451.614583333401</c:v>
                </c:pt>
                <c:pt idx="24970">
                  <c:v>43451.635416666599</c:v>
                </c:pt>
                <c:pt idx="24971">
                  <c:v>43451.65625</c:v>
                </c:pt>
                <c:pt idx="24972">
                  <c:v>43451.677083333401</c:v>
                </c:pt>
                <c:pt idx="24973">
                  <c:v>43451.697916666599</c:v>
                </c:pt>
                <c:pt idx="24974">
                  <c:v>43451.71875</c:v>
                </c:pt>
                <c:pt idx="24975">
                  <c:v>43451.739583333401</c:v>
                </c:pt>
                <c:pt idx="24976">
                  <c:v>43451.760416666599</c:v>
                </c:pt>
                <c:pt idx="24977">
                  <c:v>43451.78125</c:v>
                </c:pt>
                <c:pt idx="24978">
                  <c:v>43451.802083333401</c:v>
                </c:pt>
                <c:pt idx="24979">
                  <c:v>43451.822916666599</c:v>
                </c:pt>
                <c:pt idx="24980">
                  <c:v>43451.84375</c:v>
                </c:pt>
                <c:pt idx="24981">
                  <c:v>43451.864583333401</c:v>
                </c:pt>
                <c:pt idx="24982">
                  <c:v>43451.885416666599</c:v>
                </c:pt>
                <c:pt idx="24983">
                  <c:v>43451.90625</c:v>
                </c:pt>
                <c:pt idx="24984">
                  <c:v>43451.927083333401</c:v>
                </c:pt>
                <c:pt idx="24985">
                  <c:v>43451.947916666599</c:v>
                </c:pt>
                <c:pt idx="24986">
                  <c:v>43451.96875</c:v>
                </c:pt>
                <c:pt idx="24987">
                  <c:v>43451.989583333401</c:v>
                </c:pt>
                <c:pt idx="24988">
                  <c:v>43452.010416666599</c:v>
                </c:pt>
                <c:pt idx="24989">
                  <c:v>43452.03125</c:v>
                </c:pt>
                <c:pt idx="24990">
                  <c:v>43452.052083333401</c:v>
                </c:pt>
                <c:pt idx="24991">
                  <c:v>43452.072916666599</c:v>
                </c:pt>
                <c:pt idx="24992">
                  <c:v>43452.09375</c:v>
                </c:pt>
                <c:pt idx="24993">
                  <c:v>43452.114583333401</c:v>
                </c:pt>
                <c:pt idx="24994">
                  <c:v>43452.135416666599</c:v>
                </c:pt>
                <c:pt idx="24995">
                  <c:v>43452.15625</c:v>
                </c:pt>
                <c:pt idx="24996">
                  <c:v>43452.177083333401</c:v>
                </c:pt>
                <c:pt idx="24997">
                  <c:v>43452.197916666599</c:v>
                </c:pt>
                <c:pt idx="24998">
                  <c:v>43452.21875</c:v>
                </c:pt>
                <c:pt idx="24999">
                  <c:v>43452.239583333401</c:v>
                </c:pt>
                <c:pt idx="25000">
                  <c:v>43452.260416666599</c:v>
                </c:pt>
                <c:pt idx="25001">
                  <c:v>43452.28125</c:v>
                </c:pt>
                <c:pt idx="25002">
                  <c:v>43452.302083333401</c:v>
                </c:pt>
                <c:pt idx="25003">
                  <c:v>43452.322916666599</c:v>
                </c:pt>
                <c:pt idx="25004">
                  <c:v>43452.34375</c:v>
                </c:pt>
                <c:pt idx="25005">
                  <c:v>43452.364583333401</c:v>
                </c:pt>
                <c:pt idx="25006">
                  <c:v>43452.385416666599</c:v>
                </c:pt>
                <c:pt idx="25007">
                  <c:v>43452.40625</c:v>
                </c:pt>
                <c:pt idx="25008">
                  <c:v>43452.427083333401</c:v>
                </c:pt>
                <c:pt idx="25009">
                  <c:v>43452.447916666599</c:v>
                </c:pt>
                <c:pt idx="25010">
                  <c:v>43452.46875</c:v>
                </c:pt>
                <c:pt idx="25011">
                  <c:v>43452.489583333401</c:v>
                </c:pt>
                <c:pt idx="25012">
                  <c:v>43452.510416666599</c:v>
                </c:pt>
                <c:pt idx="25013">
                  <c:v>43452.53125</c:v>
                </c:pt>
                <c:pt idx="25014">
                  <c:v>43452.552083333401</c:v>
                </c:pt>
                <c:pt idx="25015">
                  <c:v>43452.572916666599</c:v>
                </c:pt>
                <c:pt idx="25016">
                  <c:v>43452.59375</c:v>
                </c:pt>
                <c:pt idx="25017">
                  <c:v>43452.614583333401</c:v>
                </c:pt>
                <c:pt idx="25018">
                  <c:v>43452.635416666599</c:v>
                </c:pt>
                <c:pt idx="25019">
                  <c:v>43452.65625</c:v>
                </c:pt>
                <c:pt idx="25020">
                  <c:v>43452.677083333401</c:v>
                </c:pt>
                <c:pt idx="25021">
                  <c:v>43452.697916666599</c:v>
                </c:pt>
                <c:pt idx="25022">
                  <c:v>43452.71875</c:v>
                </c:pt>
                <c:pt idx="25023">
                  <c:v>43452.739583333401</c:v>
                </c:pt>
                <c:pt idx="25024">
                  <c:v>43452.760416666599</c:v>
                </c:pt>
                <c:pt idx="25025">
                  <c:v>43452.78125</c:v>
                </c:pt>
                <c:pt idx="25026">
                  <c:v>43452.802083333401</c:v>
                </c:pt>
                <c:pt idx="25027">
                  <c:v>43452.822916666599</c:v>
                </c:pt>
                <c:pt idx="25028">
                  <c:v>43452.84375</c:v>
                </c:pt>
                <c:pt idx="25029">
                  <c:v>43452.864583333401</c:v>
                </c:pt>
                <c:pt idx="25030">
                  <c:v>43452.885416666599</c:v>
                </c:pt>
                <c:pt idx="25031">
                  <c:v>43452.90625</c:v>
                </c:pt>
                <c:pt idx="25032">
                  <c:v>43452.927083333401</c:v>
                </c:pt>
                <c:pt idx="25033">
                  <c:v>43452.947916666599</c:v>
                </c:pt>
                <c:pt idx="25034">
                  <c:v>43452.96875</c:v>
                </c:pt>
                <c:pt idx="25035">
                  <c:v>43452.989583333401</c:v>
                </c:pt>
                <c:pt idx="25036">
                  <c:v>43453.010416666599</c:v>
                </c:pt>
                <c:pt idx="25037">
                  <c:v>43453.03125</c:v>
                </c:pt>
                <c:pt idx="25038">
                  <c:v>43453.052083333401</c:v>
                </c:pt>
                <c:pt idx="25039">
                  <c:v>43453.072916666599</c:v>
                </c:pt>
                <c:pt idx="25040">
                  <c:v>43453.09375</c:v>
                </c:pt>
                <c:pt idx="25041">
                  <c:v>43453.114583333401</c:v>
                </c:pt>
                <c:pt idx="25042">
                  <c:v>43453.135416666599</c:v>
                </c:pt>
                <c:pt idx="25043">
                  <c:v>43453.15625</c:v>
                </c:pt>
                <c:pt idx="25044">
                  <c:v>43453.177083333401</c:v>
                </c:pt>
                <c:pt idx="25045">
                  <c:v>43453.197916666599</c:v>
                </c:pt>
                <c:pt idx="25046">
                  <c:v>43453.21875</c:v>
                </c:pt>
                <c:pt idx="25047">
                  <c:v>43453.239583333401</c:v>
                </c:pt>
                <c:pt idx="25048">
                  <c:v>43453.260416666599</c:v>
                </c:pt>
                <c:pt idx="25049">
                  <c:v>43453.28125</c:v>
                </c:pt>
                <c:pt idx="25050">
                  <c:v>43453.302083333401</c:v>
                </c:pt>
                <c:pt idx="25051">
                  <c:v>43453.322916666599</c:v>
                </c:pt>
                <c:pt idx="25052">
                  <c:v>43453.34375</c:v>
                </c:pt>
                <c:pt idx="25053">
                  <c:v>43453.364583333401</c:v>
                </c:pt>
                <c:pt idx="25054">
                  <c:v>43453.385416666599</c:v>
                </c:pt>
                <c:pt idx="25055">
                  <c:v>43453.40625</c:v>
                </c:pt>
                <c:pt idx="25056">
                  <c:v>43453.427083333401</c:v>
                </c:pt>
                <c:pt idx="25057">
                  <c:v>43453.447916666599</c:v>
                </c:pt>
                <c:pt idx="25058">
                  <c:v>43453.46875</c:v>
                </c:pt>
                <c:pt idx="25059">
                  <c:v>43453.489583333401</c:v>
                </c:pt>
                <c:pt idx="25060">
                  <c:v>43453.510416666599</c:v>
                </c:pt>
                <c:pt idx="25061">
                  <c:v>43453.53125</c:v>
                </c:pt>
                <c:pt idx="25062">
                  <c:v>43453.552083333401</c:v>
                </c:pt>
                <c:pt idx="25063">
                  <c:v>43453.572916666599</c:v>
                </c:pt>
                <c:pt idx="25064">
                  <c:v>43453.59375</c:v>
                </c:pt>
                <c:pt idx="25065">
                  <c:v>43453.614583333401</c:v>
                </c:pt>
                <c:pt idx="25066">
                  <c:v>43453.635416666599</c:v>
                </c:pt>
                <c:pt idx="25067">
                  <c:v>43453.65625</c:v>
                </c:pt>
                <c:pt idx="25068">
                  <c:v>43453.677083333401</c:v>
                </c:pt>
                <c:pt idx="25069">
                  <c:v>43453.697916666599</c:v>
                </c:pt>
                <c:pt idx="25070">
                  <c:v>43453.71875</c:v>
                </c:pt>
                <c:pt idx="25071">
                  <c:v>43453.739583333401</c:v>
                </c:pt>
                <c:pt idx="25072">
                  <c:v>43453.760416666599</c:v>
                </c:pt>
                <c:pt idx="25073">
                  <c:v>43453.78125</c:v>
                </c:pt>
                <c:pt idx="25074">
                  <c:v>43453.802083333401</c:v>
                </c:pt>
                <c:pt idx="25075">
                  <c:v>43453.822916666599</c:v>
                </c:pt>
                <c:pt idx="25076">
                  <c:v>43453.84375</c:v>
                </c:pt>
                <c:pt idx="25077">
                  <c:v>43453.864583333401</c:v>
                </c:pt>
                <c:pt idx="25078">
                  <c:v>43453.885416666599</c:v>
                </c:pt>
                <c:pt idx="25079">
                  <c:v>43453.90625</c:v>
                </c:pt>
                <c:pt idx="25080">
                  <c:v>43453.927083333401</c:v>
                </c:pt>
                <c:pt idx="25081">
                  <c:v>43453.947916666599</c:v>
                </c:pt>
                <c:pt idx="25082">
                  <c:v>43453.96875</c:v>
                </c:pt>
                <c:pt idx="25083">
                  <c:v>43453.989583333401</c:v>
                </c:pt>
                <c:pt idx="25084">
                  <c:v>43454.010416666599</c:v>
                </c:pt>
                <c:pt idx="25085">
                  <c:v>43454.03125</c:v>
                </c:pt>
                <c:pt idx="25086">
                  <c:v>43454.052083333401</c:v>
                </c:pt>
                <c:pt idx="25087">
                  <c:v>43454.072916666599</c:v>
                </c:pt>
                <c:pt idx="25088">
                  <c:v>43454.09375</c:v>
                </c:pt>
                <c:pt idx="25089">
                  <c:v>43454.114583333401</c:v>
                </c:pt>
                <c:pt idx="25090">
                  <c:v>43454.135416666599</c:v>
                </c:pt>
                <c:pt idx="25091">
                  <c:v>43454.15625</c:v>
                </c:pt>
                <c:pt idx="25092">
                  <c:v>43454.177083333401</c:v>
                </c:pt>
                <c:pt idx="25093">
                  <c:v>43454.197916666599</c:v>
                </c:pt>
                <c:pt idx="25094">
                  <c:v>43454.21875</c:v>
                </c:pt>
                <c:pt idx="25095">
                  <c:v>43454.239583333401</c:v>
                </c:pt>
                <c:pt idx="25096">
                  <c:v>43454.260416666599</c:v>
                </c:pt>
                <c:pt idx="25097">
                  <c:v>43454.28125</c:v>
                </c:pt>
                <c:pt idx="25098">
                  <c:v>43454.302083333401</c:v>
                </c:pt>
                <c:pt idx="25099">
                  <c:v>43454.322916666599</c:v>
                </c:pt>
                <c:pt idx="25100">
                  <c:v>43454.34375</c:v>
                </c:pt>
                <c:pt idx="25101">
                  <c:v>43454.364583333401</c:v>
                </c:pt>
                <c:pt idx="25102">
                  <c:v>43454.385416666599</c:v>
                </c:pt>
                <c:pt idx="25103">
                  <c:v>43454.40625</c:v>
                </c:pt>
                <c:pt idx="25104">
                  <c:v>43454.427083333401</c:v>
                </c:pt>
                <c:pt idx="25105">
                  <c:v>43454.447916666599</c:v>
                </c:pt>
                <c:pt idx="25106">
                  <c:v>43454.46875</c:v>
                </c:pt>
                <c:pt idx="25107">
                  <c:v>43454.489583333401</c:v>
                </c:pt>
                <c:pt idx="25108">
                  <c:v>43454.510416666599</c:v>
                </c:pt>
                <c:pt idx="25109">
                  <c:v>43454.53125</c:v>
                </c:pt>
                <c:pt idx="25110">
                  <c:v>43454.552083333401</c:v>
                </c:pt>
                <c:pt idx="25111">
                  <c:v>43454.572916666599</c:v>
                </c:pt>
                <c:pt idx="25112">
                  <c:v>43454.59375</c:v>
                </c:pt>
                <c:pt idx="25113">
                  <c:v>43454.614583333401</c:v>
                </c:pt>
                <c:pt idx="25114">
                  <c:v>43454.635416666599</c:v>
                </c:pt>
                <c:pt idx="25115">
                  <c:v>43454.65625</c:v>
                </c:pt>
                <c:pt idx="25116">
                  <c:v>43454.677083333401</c:v>
                </c:pt>
                <c:pt idx="25117">
                  <c:v>43454.697916666599</c:v>
                </c:pt>
                <c:pt idx="25118">
                  <c:v>43454.71875</c:v>
                </c:pt>
                <c:pt idx="25119">
                  <c:v>43454.739583333401</c:v>
                </c:pt>
                <c:pt idx="25120">
                  <c:v>43454.760416666599</c:v>
                </c:pt>
                <c:pt idx="25121">
                  <c:v>43454.78125</c:v>
                </c:pt>
                <c:pt idx="25122">
                  <c:v>43454.802083333401</c:v>
                </c:pt>
                <c:pt idx="25123">
                  <c:v>43454.822916666599</c:v>
                </c:pt>
                <c:pt idx="25124">
                  <c:v>43454.84375</c:v>
                </c:pt>
                <c:pt idx="25125">
                  <c:v>43454.864583333401</c:v>
                </c:pt>
                <c:pt idx="25126">
                  <c:v>43454.885416666599</c:v>
                </c:pt>
                <c:pt idx="25127">
                  <c:v>43454.90625</c:v>
                </c:pt>
                <c:pt idx="25128">
                  <c:v>43454.927083333401</c:v>
                </c:pt>
                <c:pt idx="25129">
                  <c:v>43454.947916666599</c:v>
                </c:pt>
                <c:pt idx="25130">
                  <c:v>43454.96875</c:v>
                </c:pt>
                <c:pt idx="25131">
                  <c:v>43454.989583333401</c:v>
                </c:pt>
                <c:pt idx="25132">
                  <c:v>43455.010416666599</c:v>
                </c:pt>
                <c:pt idx="25133">
                  <c:v>43455.03125</c:v>
                </c:pt>
                <c:pt idx="25134">
                  <c:v>43455.052083333401</c:v>
                </c:pt>
                <c:pt idx="25135">
                  <c:v>43455.072916666599</c:v>
                </c:pt>
                <c:pt idx="25136">
                  <c:v>43455.09375</c:v>
                </c:pt>
                <c:pt idx="25137">
                  <c:v>43455.114583333401</c:v>
                </c:pt>
                <c:pt idx="25138">
                  <c:v>43455.135416666599</c:v>
                </c:pt>
                <c:pt idx="25139">
                  <c:v>43455.15625</c:v>
                </c:pt>
                <c:pt idx="25140">
                  <c:v>43455.177083333401</c:v>
                </c:pt>
                <c:pt idx="25141">
                  <c:v>43455.197916666599</c:v>
                </c:pt>
                <c:pt idx="25142">
                  <c:v>43455.21875</c:v>
                </c:pt>
                <c:pt idx="25143">
                  <c:v>43455.239583333401</c:v>
                </c:pt>
                <c:pt idx="25144">
                  <c:v>43455.260416666599</c:v>
                </c:pt>
                <c:pt idx="25145">
                  <c:v>43455.28125</c:v>
                </c:pt>
                <c:pt idx="25146">
                  <c:v>43455.302083333401</c:v>
                </c:pt>
                <c:pt idx="25147">
                  <c:v>43455.322916666599</c:v>
                </c:pt>
                <c:pt idx="25148">
                  <c:v>43455.34375</c:v>
                </c:pt>
                <c:pt idx="25149">
                  <c:v>43455.364583333401</c:v>
                </c:pt>
                <c:pt idx="25150">
                  <c:v>43455.385416666599</c:v>
                </c:pt>
                <c:pt idx="25151">
                  <c:v>43455.40625</c:v>
                </c:pt>
                <c:pt idx="25152">
                  <c:v>43455.427083333401</c:v>
                </c:pt>
                <c:pt idx="25153">
                  <c:v>43455.447916666599</c:v>
                </c:pt>
                <c:pt idx="25154">
                  <c:v>43455.46875</c:v>
                </c:pt>
                <c:pt idx="25155">
                  <c:v>43455.489583333401</c:v>
                </c:pt>
                <c:pt idx="25156">
                  <c:v>43455.510416666599</c:v>
                </c:pt>
                <c:pt idx="25157">
                  <c:v>43455.53125</c:v>
                </c:pt>
                <c:pt idx="25158">
                  <c:v>43455.552083333401</c:v>
                </c:pt>
                <c:pt idx="25159">
                  <c:v>43455.572916666599</c:v>
                </c:pt>
                <c:pt idx="25160">
                  <c:v>43455.59375</c:v>
                </c:pt>
                <c:pt idx="25161">
                  <c:v>43455.614583333401</c:v>
                </c:pt>
                <c:pt idx="25162">
                  <c:v>43455.635416666599</c:v>
                </c:pt>
                <c:pt idx="25163">
                  <c:v>43455.65625</c:v>
                </c:pt>
                <c:pt idx="25164">
                  <c:v>43455.677083333401</c:v>
                </c:pt>
                <c:pt idx="25165">
                  <c:v>43455.697916666599</c:v>
                </c:pt>
                <c:pt idx="25166">
                  <c:v>43455.71875</c:v>
                </c:pt>
                <c:pt idx="25167">
                  <c:v>43455.739583333401</c:v>
                </c:pt>
                <c:pt idx="25168">
                  <c:v>43455.760416666599</c:v>
                </c:pt>
                <c:pt idx="25169">
                  <c:v>43455.78125</c:v>
                </c:pt>
                <c:pt idx="25170">
                  <c:v>43455.802083333401</c:v>
                </c:pt>
                <c:pt idx="25171">
                  <c:v>43455.822916666599</c:v>
                </c:pt>
                <c:pt idx="25172">
                  <c:v>43455.84375</c:v>
                </c:pt>
                <c:pt idx="25173">
                  <c:v>43455.864583333401</c:v>
                </c:pt>
                <c:pt idx="25174">
                  <c:v>43455.885416666599</c:v>
                </c:pt>
                <c:pt idx="25175">
                  <c:v>43455.90625</c:v>
                </c:pt>
                <c:pt idx="25176">
                  <c:v>43455.927083333401</c:v>
                </c:pt>
                <c:pt idx="25177">
                  <c:v>43455.947916666599</c:v>
                </c:pt>
                <c:pt idx="25178">
                  <c:v>43455.96875</c:v>
                </c:pt>
                <c:pt idx="25179">
                  <c:v>43455.989583333401</c:v>
                </c:pt>
                <c:pt idx="25180">
                  <c:v>43456.010416666599</c:v>
                </c:pt>
                <c:pt idx="25181">
                  <c:v>43456.03125</c:v>
                </c:pt>
                <c:pt idx="25182">
                  <c:v>43456.052083333401</c:v>
                </c:pt>
                <c:pt idx="25183">
                  <c:v>43456.072916666599</c:v>
                </c:pt>
                <c:pt idx="25184">
                  <c:v>43456.09375</c:v>
                </c:pt>
                <c:pt idx="25185">
                  <c:v>43456.114583333401</c:v>
                </c:pt>
                <c:pt idx="25186">
                  <c:v>43456.135416666599</c:v>
                </c:pt>
                <c:pt idx="25187">
                  <c:v>43456.15625</c:v>
                </c:pt>
                <c:pt idx="25188">
                  <c:v>43456.177083333401</c:v>
                </c:pt>
                <c:pt idx="25189">
                  <c:v>43456.197916666599</c:v>
                </c:pt>
                <c:pt idx="25190">
                  <c:v>43456.21875</c:v>
                </c:pt>
                <c:pt idx="25191">
                  <c:v>43456.239583333401</c:v>
                </c:pt>
                <c:pt idx="25192">
                  <c:v>43456.260416666599</c:v>
                </c:pt>
                <c:pt idx="25193">
                  <c:v>43456.28125</c:v>
                </c:pt>
                <c:pt idx="25194">
                  <c:v>43456.302083333401</c:v>
                </c:pt>
                <c:pt idx="25195">
                  <c:v>43456.322916666599</c:v>
                </c:pt>
                <c:pt idx="25196">
                  <c:v>43456.34375</c:v>
                </c:pt>
                <c:pt idx="25197">
                  <c:v>43456.364583333401</c:v>
                </c:pt>
                <c:pt idx="25198">
                  <c:v>43456.385416666599</c:v>
                </c:pt>
                <c:pt idx="25199">
                  <c:v>43456.40625</c:v>
                </c:pt>
                <c:pt idx="25200">
                  <c:v>43456.427083333401</c:v>
                </c:pt>
                <c:pt idx="25201">
                  <c:v>43456.447916666599</c:v>
                </c:pt>
                <c:pt idx="25202">
                  <c:v>43456.46875</c:v>
                </c:pt>
                <c:pt idx="25203">
                  <c:v>43456.489583333401</c:v>
                </c:pt>
                <c:pt idx="25204">
                  <c:v>43456.510416666599</c:v>
                </c:pt>
                <c:pt idx="25205">
                  <c:v>43456.53125</c:v>
                </c:pt>
                <c:pt idx="25206">
                  <c:v>43456.552083333401</c:v>
                </c:pt>
                <c:pt idx="25207">
                  <c:v>43456.572916666599</c:v>
                </c:pt>
                <c:pt idx="25208">
                  <c:v>43456.59375</c:v>
                </c:pt>
                <c:pt idx="25209">
                  <c:v>43456.614583333401</c:v>
                </c:pt>
                <c:pt idx="25210">
                  <c:v>43456.635416666599</c:v>
                </c:pt>
                <c:pt idx="25211">
                  <c:v>43456.65625</c:v>
                </c:pt>
                <c:pt idx="25212">
                  <c:v>43456.677083333401</c:v>
                </c:pt>
                <c:pt idx="25213">
                  <c:v>43456.697916666599</c:v>
                </c:pt>
                <c:pt idx="25214">
                  <c:v>43456.71875</c:v>
                </c:pt>
                <c:pt idx="25215">
                  <c:v>43456.739583333401</c:v>
                </c:pt>
                <c:pt idx="25216">
                  <c:v>43456.760416666599</c:v>
                </c:pt>
                <c:pt idx="25217">
                  <c:v>43456.78125</c:v>
                </c:pt>
                <c:pt idx="25218">
                  <c:v>43456.802083333401</c:v>
                </c:pt>
                <c:pt idx="25219">
                  <c:v>43456.822916666599</c:v>
                </c:pt>
                <c:pt idx="25220">
                  <c:v>43456.84375</c:v>
                </c:pt>
                <c:pt idx="25221">
                  <c:v>43456.864583333401</c:v>
                </c:pt>
                <c:pt idx="25222">
                  <c:v>43456.885416666599</c:v>
                </c:pt>
                <c:pt idx="25223">
                  <c:v>43456.90625</c:v>
                </c:pt>
                <c:pt idx="25224">
                  <c:v>43456.927083333401</c:v>
                </c:pt>
                <c:pt idx="25225">
                  <c:v>43456.947916666599</c:v>
                </c:pt>
                <c:pt idx="25226">
                  <c:v>43456.96875</c:v>
                </c:pt>
                <c:pt idx="25227">
                  <c:v>43456.989583333401</c:v>
                </c:pt>
                <c:pt idx="25228">
                  <c:v>43457.010416666599</c:v>
                </c:pt>
                <c:pt idx="25229">
                  <c:v>43457.03125</c:v>
                </c:pt>
                <c:pt idx="25230">
                  <c:v>43457.052083333401</c:v>
                </c:pt>
                <c:pt idx="25231">
                  <c:v>43457.072916666599</c:v>
                </c:pt>
                <c:pt idx="25232">
                  <c:v>43457.09375</c:v>
                </c:pt>
                <c:pt idx="25233">
                  <c:v>43457.114583333401</c:v>
                </c:pt>
                <c:pt idx="25234">
                  <c:v>43457.135416666599</c:v>
                </c:pt>
                <c:pt idx="25235">
                  <c:v>43457.15625</c:v>
                </c:pt>
                <c:pt idx="25236">
                  <c:v>43457.177083333401</c:v>
                </c:pt>
                <c:pt idx="25237">
                  <c:v>43457.197916666599</c:v>
                </c:pt>
                <c:pt idx="25238">
                  <c:v>43457.21875</c:v>
                </c:pt>
                <c:pt idx="25239">
                  <c:v>43457.239583333401</c:v>
                </c:pt>
                <c:pt idx="25240">
                  <c:v>43457.260416666599</c:v>
                </c:pt>
                <c:pt idx="25241">
                  <c:v>43457.28125</c:v>
                </c:pt>
                <c:pt idx="25242">
                  <c:v>43457.302083333401</c:v>
                </c:pt>
                <c:pt idx="25243">
                  <c:v>43457.322916666599</c:v>
                </c:pt>
                <c:pt idx="25244">
                  <c:v>43457.34375</c:v>
                </c:pt>
                <c:pt idx="25245">
                  <c:v>43457.364583333401</c:v>
                </c:pt>
                <c:pt idx="25246">
                  <c:v>43457.385416666599</c:v>
                </c:pt>
                <c:pt idx="25247">
                  <c:v>43457.40625</c:v>
                </c:pt>
                <c:pt idx="25248">
                  <c:v>43457.427083333401</c:v>
                </c:pt>
                <c:pt idx="25249">
                  <c:v>43457.447916666599</c:v>
                </c:pt>
                <c:pt idx="25250">
                  <c:v>43457.46875</c:v>
                </c:pt>
                <c:pt idx="25251">
                  <c:v>43457.489583333401</c:v>
                </c:pt>
                <c:pt idx="25252">
                  <c:v>43457.510416666599</c:v>
                </c:pt>
                <c:pt idx="25253">
                  <c:v>43457.53125</c:v>
                </c:pt>
                <c:pt idx="25254">
                  <c:v>43457.552083333401</c:v>
                </c:pt>
                <c:pt idx="25255">
                  <c:v>43457.572916666599</c:v>
                </c:pt>
                <c:pt idx="25256">
                  <c:v>43457.59375</c:v>
                </c:pt>
                <c:pt idx="25257">
                  <c:v>43457.614583333401</c:v>
                </c:pt>
                <c:pt idx="25258">
                  <c:v>43457.635416666599</c:v>
                </c:pt>
                <c:pt idx="25259">
                  <c:v>43457.65625</c:v>
                </c:pt>
                <c:pt idx="25260">
                  <c:v>43457.677083333401</c:v>
                </c:pt>
                <c:pt idx="25261">
                  <c:v>43457.697916666599</c:v>
                </c:pt>
                <c:pt idx="25262">
                  <c:v>43457.71875</c:v>
                </c:pt>
                <c:pt idx="25263">
                  <c:v>43457.739583333401</c:v>
                </c:pt>
                <c:pt idx="25264">
                  <c:v>43457.760416666599</c:v>
                </c:pt>
                <c:pt idx="25265">
                  <c:v>43457.78125</c:v>
                </c:pt>
                <c:pt idx="25266">
                  <c:v>43457.802083333401</c:v>
                </c:pt>
                <c:pt idx="25267">
                  <c:v>43457.822916666599</c:v>
                </c:pt>
                <c:pt idx="25268">
                  <c:v>43457.84375</c:v>
                </c:pt>
                <c:pt idx="25269">
                  <c:v>43457.864583333401</c:v>
                </c:pt>
                <c:pt idx="25270">
                  <c:v>43457.885416666599</c:v>
                </c:pt>
                <c:pt idx="25271">
                  <c:v>43457.90625</c:v>
                </c:pt>
                <c:pt idx="25272">
                  <c:v>43457.927083333401</c:v>
                </c:pt>
                <c:pt idx="25273">
                  <c:v>43457.947916666599</c:v>
                </c:pt>
                <c:pt idx="25274">
                  <c:v>43457.96875</c:v>
                </c:pt>
                <c:pt idx="25275">
                  <c:v>43457.989583333401</c:v>
                </c:pt>
                <c:pt idx="25276">
                  <c:v>43458.010416666599</c:v>
                </c:pt>
                <c:pt idx="25277">
                  <c:v>43458.03125</c:v>
                </c:pt>
                <c:pt idx="25278">
                  <c:v>43458.052083333401</c:v>
                </c:pt>
                <c:pt idx="25279">
                  <c:v>43458.072916666599</c:v>
                </c:pt>
                <c:pt idx="25280">
                  <c:v>43458.09375</c:v>
                </c:pt>
                <c:pt idx="25281">
                  <c:v>43458.114583333401</c:v>
                </c:pt>
                <c:pt idx="25282">
                  <c:v>43458.135416666599</c:v>
                </c:pt>
                <c:pt idx="25283">
                  <c:v>43458.15625</c:v>
                </c:pt>
                <c:pt idx="25284">
                  <c:v>43458.177083333401</c:v>
                </c:pt>
                <c:pt idx="25285">
                  <c:v>43458.197916666599</c:v>
                </c:pt>
                <c:pt idx="25286">
                  <c:v>43458.21875</c:v>
                </c:pt>
                <c:pt idx="25287">
                  <c:v>43458.239583333401</c:v>
                </c:pt>
                <c:pt idx="25288">
                  <c:v>43458.260416666599</c:v>
                </c:pt>
                <c:pt idx="25289">
                  <c:v>43458.28125</c:v>
                </c:pt>
                <c:pt idx="25290">
                  <c:v>43458.302083333401</c:v>
                </c:pt>
                <c:pt idx="25291">
                  <c:v>43458.322916666599</c:v>
                </c:pt>
                <c:pt idx="25292">
                  <c:v>43458.34375</c:v>
                </c:pt>
                <c:pt idx="25293">
                  <c:v>43458.364583333401</c:v>
                </c:pt>
                <c:pt idx="25294">
                  <c:v>43458.385416666599</c:v>
                </c:pt>
                <c:pt idx="25295">
                  <c:v>43458.40625</c:v>
                </c:pt>
                <c:pt idx="25296">
                  <c:v>43458.427083333401</c:v>
                </c:pt>
                <c:pt idx="25297">
                  <c:v>43458.447916666599</c:v>
                </c:pt>
                <c:pt idx="25298">
                  <c:v>43458.46875</c:v>
                </c:pt>
                <c:pt idx="25299">
                  <c:v>43458.489583333401</c:v>
                </c:pt>
                <c:pt idx="25300">
                  <c:v>43458.510416666599</c:v>
                </c:pt>
                <c:pt idx="25301">
                  <c:v>43458.53125</c:v>
                </c:pt>
                <c:pt idx="25302">
                  <c:v>43458.552083333401</c:v>
                </c:pt>
                <c:pt idx="25303">
                  <c:v>43458.572916666599</c:v>
                </c:pt>
                <c:pt idx="25304">
                  <c:v>43458.59375</c:v>
                </c:pt>
                <c:pt idx="25305">
                  <c:v>43458.614583333401</c:v>
                </c:pt>
                <c:pt idx="25306">
                  <c:v>43458.635416666599</c:v>
                </c:pt>
                <c:pt idx="25307">
                  <c:v>43458.65625</c:v>
                </c:pt>
                <c:pt idx="25308">
                  <c:v>43458.677083333401</c:v>
                </c:pt>
                <c:pt idx="25309">
                  <c:v>43458.697916666599</c:v>
                </c:pt>
                <c:pt idx="25310">
                  <c:v>43458.71875</c:v>
                </c:pt>
                <c:pt idx="25311">
                  <c:v>43458.739583333401</c:v>
                </c:pt>
                <c:pt idx="25312">
                  <c:v>43458.760416666599</c:v>
                </c:pt>
                <c:pt idx="25313">
                  <c:v>43458.78125</c:v>
                </c:pt>
                <c:pt idx="25314">
                  <c:v>43458.802083333401</c:v>
                </c:pt>
                <c:pt idx="25315">
                  <c:v>43458.822916666599</c:v>
                </c:pt>
                <c:pt idx="25316">
                  <c:v>43458.84375</c:v>
                </c:pt>
                <c:pt idx="25317">
                  <c:v>43458.864583333401</c:v>
                </c:pt>
                <c:pt idx="25318">
                  <c:v>43458.885416666599</c:v>
                </c:pt>
                <c:pt idx="25319">
                  <c:v>43458.90625</c:v>
                </c:pt>
                <c:pt idx="25320">
                  <c:v>43458.927083333401</c:v>
                </c:pt>
                <c:pt idx="25321">
                  <c:v>43458.947916666599</c:v>
                </c:pt>
                <c:pt idx="25322">
                  <c:v>43458.96875</c:v>
                </c:pt>
                <c:pt idx="25323">
                  <c:v>43458.989583333401</c:v>
                </c:pt>
                <c:pt idx="25324">
                  <c:v>43459.010416666599</c:v>
                </c:pt>
                <c:pt idx="25325">
                  <c:v>43459.03125</c:v>
                </c:pt>
                <c:pt idx="25326">
                  <c:v>43459.052083333401</c:v>
                </c:pt>
                <c:pt idx="25327">
                  <c:v>43459.072916666599</c:v>
                </c:pt>
                <c:pt idx="25328">
                  <c:v>43459.09375</c:v>
                </c:pt>
                <c:pt idx="25329">
                  <c:v>43459.114583333401</c:v>
                </c:pt>
                <c:pt idx="25330">
                  <c:v>43459.135416666599</c:v>
                </c:pt>
                <c:pt idx="25331">
                  <c:v>43459.15625</c:v>
                </c:pt>
                <c:pt idx="25332">
                  <c:v>43459.177083333401</c:v>
                </c:pt>
                <c:pt idx="25333">
                  <c:v>43459.197916666599</c:v>
                </c:pt>
                <c:pt idx="25334">
                  <c:v>43459.21875</c:v>
                </c:pt>
                <c:pt idx="25335">
                  <c:v>43459.239583333401</c:v>
                </c:pt>
                <c:pt idx="25336">
                  <c:v>43459.260416666599</c:v>
                </c:pt>
                <c:pt idx="25337">
                  <c:v>43459.28125</c:v>
                </c:pt>
                <c:pt idx="25338">
                  <c:v>43459.302083333401</c:v>
                </c:pt>
                <c:pt idx="25339">
                  <c:v>43459.322916666599</c:v>
                </c:pt>
                <c:pt idx="25340">
                  <c:v>43459.34375</c:v>
                </c:pt>
                <c:pt idx="25341">
                  <c:v>43459.364583333401</c:v>
                </c:pt>
                <c:pt idx="25342">
                  <c:v>43459.385416666599</c:v>
                </c:pt>
                <c:pt idx="25343">
                  <c:v>43459.40625</c:v>
                </c:pt>
                <c:pt idx="25344">
                  <c:v>43459.427083333401</c:v>
                </c:pt>
                <c:pt idx="25345">
                  <c:v>43459.447916666599</c:v>
                </c:pt>
                <c:pt idx="25346">
                  <c:v>43459.46875</c:v>
                </c:pt>
                <c:pt idx="25347">
                  <c:v>43459.489583333401</c:v>
                </c:pt>
                <c:pt idx="25348">
                  <c:v>43459.510416666599</c:v>
                </c:pt>
                <c:pt idx="25349">
                  <c:v>43459.53125</c:v>
                </c:pt>
                <c:pt idx="25350">
                  <c:v>43459.552083333401</c:v>
                </c:pt>
                <c:pt idx="25351">
                  <c:v>43459.572916666599</c:v>
                </c:pt>
                <c:pt idx="25352">
                  <c:v>43459.59375</c:v>
                </c:pt>
                <c:pt idx="25353">
                  <c:v>43459.614583333401</c:v>
                </c:pt>
                <c:pt idx="25354">
                  <c:v>43459.635416666599</c:v>
                </c:pt>
                <c:pt idx="25355">
                  <c:v>43459.65625</c:v>
                </c:pt>
                <c:pt idx="25356">
                  <c:v>43459.677083333401</c:v>
                </c:pt>
                <c:pt idx="25357">
                  <c:v>43459.697916666599</c:v>
                </c:pt>
                <c:pt idx="25358">
                  <c:v>43459.71875</c:v>
                </c:pt>
                <c:pt idx="25359">
                  <c:v>43459.739583333401</c:v>
                </c:pt>
                <c:pt idx="25360">
                  <c:v>43459.760416666599</c:v>
                </c:pt>
                <c:pt idx="25361">
                  <c:v>43459.78125</c:v>
                </c:pt>
                <c:pt idx="25362">
                  <c:v>43459.802083333401</c:v>
                </c:pt>
                <c:pt idx="25363">
                  <c:v>43459.822916666599</c:v>
                </c:pt>
                <c:pt idx="25364">
                  <c:v>43459.84375</c:v>
                </c:pt>
                <c:pt idx="25365">
                  <c:v>43459.864583333401</c:v>
                </c:pt>
                <c:pt idx="25366">
                  <c:v>43459.885416666599</c:v>
                </c:pt>
                <c:pt idx="25367">
                  <c:v>43459.90625</c:v>
                </c:pt>
                <c:pt idx="25368">
                  <c:v>43459.927083333401</c:v>
                </c:pt>
                <c:pt idx="25369">
                  <c:v>43459.947916666599</c:v>
                </c:pt>
                <c:pt idx="25370">
                  <c:v>43459.96875</c:v>
                </c:pt>
                <c:pt idx="25371">
                  <c:v>43459.989583333401</c:v>
                </c:pt>
                <c:pt idx="25372">
                  <c:v>43460.010416666599</c:v>
                </c:pt>
                <c:pt idx="25373">
                  <c:v>43460.03125</c:v>
                </c:pt>
                <c:pt idx="25374">
                  <c:v>43460.052083333401</c:v>
                </c:pt>
                <c:pt idx="25375">
                  <c:v>43460.072916666599</c:v>
                </c:pt>
                <c:pt idx="25376">
                  <c:v>43460.09375</c:v>
                </c:pt>
                <c:pt idx="25377">
                  <c:v>43460.114583333401</c:v>
                </c:pt>
                <c:pt idx="25378">
                  <c:v>43460.135416666599</c:v>
                </c:pt>
                <c:pt idx="25379">
                  <c:v>43460.15625</c:v>
                </c:pt>
                <c:pt idx="25380">
                  <c:v>43460.177083333401</c:v>
                </c:pt>
                <c:pt idx="25381">
                  <c:v>43460.197916666599</c:v>
                </c:pt>
                <c:pt idx="25382">
                  <c:v>43460.21875</c:v>
                </c:pt>
                <c:pt idx="25383">
                  <c:v>43460.239583333401</c:v>
                </c:pt>
                <c:pt idx="25384">
                  <c:v>43460.260416666599</c:v>
                </c:pt>
                <c:pt idx="25385">
                  <c:v>43460.28125</c:v>
                </c:pt>
                <c:pt idx="25386">
                  <c:v>43460.302083333401</c:v>
                </c:pt>
                <c:pt idx="25387">
                  <c:v>43460.322916666599</c:v>
                </c:pt>
                <c:pt idx="25388">
                  <c:v>43460.34375</c:v>
                </c:pt>
                <c:pt idx="25389">
                  <c:v>43460.364583333401</c:v>
                </c:pt>
                <c:pt idx="25390">
                  <c:v>43460.385416666599</c:v>
                </c:pt>
                <c:pt idx="25391">
                  <c:v>43460.40625</c:v>
                </c:pt>
                <c:pt idx="25392">
                  <c:v>43460.427083333401</c:v>
                </c:pt>
                <c:pt idx="25393">
                  <c:v>43460.447916666599</c:v>
                </c:pt>
                <c:pt idx="25394">
                  <c:v>43460.46875</c:v>
                </c:pt>
                <c:pt idx="25395">
                  <c:v>43460.489583333401</c:v>
                </c:pt>
                <c:pt idx="25396">
                  <c:v>43460.510416666599</c:v>
                </c:pt>
                <c:pt idx="25397">
                  <c:v>43460.53125</c:v>
                </c:pt>
                <c:pt idx="25398">
                  <c:v>43460.552083333401</c:v>
                </c:pt>
                <c:pt idx="25399">
                  <c:v>43460.572916666599</c:v>
                </c:pt>
                <c:pt idx="25400">
                  <c:v>43460.59375</c:v>
                </c:pt>
                <c:pt idx="25401">
                  <c:v>43460.614583333401</c:v>
                </c:pt>
                <c:pt idx="25402">
                  <c:v>43460.635416666599</c:v>
                </c:pt>
                <c:pt idx="25403">
                  <c:v>43460.65625</c:v>
                </c:pt>
                <c:pt idx="25404">
                  <c:v>43460.677083333401</c:v>
                </c:pt>
                <c:pt idx="25405">
                  <c:v>43460.697916666599</c:v>
                </c:pt>
                <c:pt idx="25406">
                  <c:v>43460.71875</c:v>
                </c:pt>
                <c:pt idx="25407">
                  <c:v>43460.739583333401</c:v>
                </c:pt>
                <c:pt idx="25408">
                  <c:v>43460.760416666599</c:v>
                </c:pt>
                <c:pt idx="25409">
                  <c:v>43460.78125</c:v>
                </c:pt>
                <c:pt idx="25410">
                  <c:v>43460.802083333401</c:v>
                </c:pt>
                <c:pt idx="25411">
                  <c:v>43460.822916666599</c:v>
                </c:pt>
                <c:pt idx="25412">
                  <c:v>43460.84375</c:v>
                </c:pt>
                <c:pt idx="25413">
                  <c:v>43460.864583333401</c:v>
                </c:pt>
                <c:pt idx="25414">
                  <c:v>43460.885416666599</c:v>
                </c:pt>
                <c:pt idx="25415">
                  <c:v>43460.90625</c:v>
                </c:pt>
                <c:pt idx="25416">
                  <c:v>43460.927083333401</c:v>
                </c:pt>
                <c:pt idx="25417">
                  <c:v>43460.947916666599</c:v>
                </c:pt>
                <c:pt idx="25418">
                  <c:v>43460.96875</c:v>
                </c:pt>
                <c:pt idx="25419">
                  <c:v>43460.989583333401</c:v>
                </c:pt>
                <c:pt idx="25420">
                  <c:v>43461.010416666599</c:v>
                </c:pt>
                <c:pt idx="25421">
                  <c:v>43461.03125</c:v>
                </c:pt>
                <c:pt idx="25422">
                  <c:v>43461.052083333401</c:v>
                </c:pt>
                <c:pt idx="25423">
                  <c:v>43461.072916666599</c:v>
                </c:pt>
                <c:pt idx="25424">
                  <c:v>43461.09375</c:v>
                </c:pt>
                <c:pt idx="25425">
                  <c:v>43461.114583333401</c:v>
                </c:pt>
                <c:pt idx="25426">
                  <c:v>43461.135416666599</c:v>
                </c:pt>
                <c:pt idx="25427">
                  <c:v>43461.15625</c:v>
                </c:pt>
                <c:pt idx="25428">
                  <c:v>43461.177083333401</c:v>
                </c:pt>
                <c:pt idx="25429">
                  <c:v>43461.197916666599</c:v>
                </c:pt>
                <c:pt idx="25430">
                  <c:v>43461.21875</c:v>
                </c:pt>
                <c:pt idx="25431">
                  <c:v>43461.239583333401</c:v>
                </c:pt>
                <c:pt idx="25432">
                  <c:v>43461.260416666599</c:v>
                </c:pt>
                <c:pt idx="25433">
                  <c:v>43461.28125</c:v>
                </c:pt>
                <c:pt idx="25434">
                  <c:v>43461.302083333401</c:v>
                </c:pt>
                <c:pt idx="25435">
                  <c:v>43461.322916666599</c:v>
                </c:pt>
                <c:pt idx="25436">
                  <c:v>43461.34375</c:v>
                </c:pt>
                <c:pt idx="25437">
                  <c:v>43461.364583333401</c:v>
                </c:pt>
                <c:pt idx="25438">
                  <c:v>43461.385416666599</c:v>
                </c:pt>
                <c:pt idx="25439">
                  <c:v>43461.40625</c:v>
                </c:pt>
                <c:pt idx="25440">
                  <c:v>43461.427083333401</c:v>
                </c:pt>
                <c:pt idx="25441">
                  <c:v>43461.447916666599</c:v>
                </c:pt>
                <c:pt idx="25442">
                  <c:v>43461.46875</c:v>
                </c:pt>
                <c:pt idx="25443">
                  <c:v>43461.489583333401</c:v>
                </c:pt>
                <c:pt idx="25444">
                  <c:v>43461.510416666599</c:v>
                </c:pt>
                <c:pt idx="25445">
                  <c:v>43461.53125</c:v>
                </c:pt>
                <c:pt idx="25446">
                  <c:v>43461.552083333401</c:v>
                </c:pt>
                <c:pt idx="25447">
                  <c:v>43461.572916666599</c:v>
                </c:pt>
                <c:pt idx="25448">
                  <c:v>43461.59375</c:v>
                </c:pt>
                <c:pt idx="25449">
                  <c:v>43461.614583333401</c:v>
                </c:pt>
                <c:pt idx="25450">
                  <c:v>43461.635416666599</c:v>
                </c:pt>
                <c:pt idx="25451">
                  <c:v>43461.65625</c:v>
                </c:pt>
                <c:pt idx="25452">
                  <c:v>43461.677083333401</c:v>
                </c:pt>
                <c:pt idx="25453">
                  <c:v>43461.697916666599</c:v>
                </c:pt>
                <c:pt idx="25454">
                  <c:v>43461.71875</c:v>
                </c:pt>
                <c:pt idx="25455">
                  <c:v>43461.739583333401</c:v>
                </c:pt>
                <c:pt idx="25456">
                  <c:v>43461.760416666599</c:v>
                </c:pt>
                <c:pt idx="25457">
                  <c:v>43461.78125</c:v>
                </c:pt>
                <c:pt idx="25458">
                  <c:v>43461.802083333401</c:v>
                </c:pt>
                <c:pt idx="25459">
                  <c:v>43461.822916666599</c:v>
                </c:pt>
                <c:pt idx="25460">
                  <c:v>43461.84375</c:v>
                </c:pt>
                <c:pt idx="25461">
                  <c:v>43461.864583333401</c:v>
                </c:pt>
                <c:pt idx="25462">
                  <c:v>43461.885416666599</c:v>
                </c:pt>
                <c:pt idx="25463">
                  <c:v>43461.90625</c:v>
                </c:pt>
                <c:pt idx="25464">
                  <c:v>43461.927083333401</c:v>
                </c:pt>
                <c:pt idx="25465">
                  <c:v>43461.947916666599</c:v>
                </c:pt>
                <c:pt idx="25466">
                  <c:v>43461.96875</c:v>
                </c:pt>
                <c:pt idx="25467">
                  <c:v>43461.989583333401</c:v>
                </c:pt>
                <c:pt idx="25468">
                  <c:v>43462.010416666599</c:v>
                </c:pt>
                <c:pt idx="25469">
                  <c:v>43462.03125</c:v>
                </c:pt>
                <c:pt idx="25470">
                  <c:v>43462.052083333401</c:v>
                </c:pt>
                <c:pt idx="25471">
                  <c:v>43462.072916666599</c:v>
                </c:pt>
                <c:pt idx="25472">
                  <c:v>43462.09375</c:v>
                </c:pt>
                <c:pt idx="25473">
                  <c:v>43462.114583333401</c:v>
                </c:pt>
                <c:pt idx="25474">
                  <c:v>43462.135416666599</c:v>
                </c:pt>
                <c:pt idx="25475">
                  <c:v>43462.15625</c:v>
                </c:pt>
                <c:pt idx="25476">
                  <c:v>43462.177083333401</c:v>
                </c:pt>
                <c:pt idx="25477">
                  <c:v>43462.197916666599</c:v>
                </c:pt>
                <c:pt idx="25478">
                  <c:v>43462.21875</c:v>
                </c:pt>
                <c:pt idx="25479">
                  <c:v>43462.239583333401</c:v>
                </c:pt>
                <c:pt idx="25480">
                  <c:v>43462.260416666599</c:v>
                </c:pt>
                <c:pt idx="25481">
                  <c:v>43462.28125</c:v>
                </c:pt>
                <c:pt idx="25482">
                  <c:v>43462.302083333401</c:v>
                </c:pt>
                <c:pt idx="25483">
                  <c:v>43462.322916666599</c:v>
                </c:pt>
                <c:pt idx="25484">
                  <c:v>43462.34375</c:v>
                </c:pt>
                <c:pt idx="25485">
                  <c:v>43462.364583333401</c:v>
                </c:pt>
                <c:pt idx="25486">
                  <c:v>43462.385416666599</c:v>
                </c:pt>
                <c:pt idx="25487">
                  <c:v>43462.40625</c:v>
                </c:pt>
                <c:pt idx="25488">
                  <c:v>43462.427083333401</c:v>
                </c:pt>
                <c:pt idx="25489">
                  <c:v>43462.447916666599</c:v>
                </c:pt>
                <c:pt idx="25490">
                  <c:v>43462.46875</c:v>
                </c:pt>
                <c:pt idx="25491">
                  <c:v>43462.489583333401</c:v>
                </c:pt>
                <c:pt idx="25492">
                  <c:v>43462.510416666599</c:v>
                </c:pt>
                <c:pt idx="25493">
                  <c:v>43462.53125</c:v>
                </c:pt>
                <c:pt idx="25494">
                  <c:v>43462.552083333401</c:v>
                </c:pt>
                <c:pt idx="25495">
                  <c:v>43462.572916666599</c:v>
                </c:pt>
                <c:pt idx="25496">
                  <c:v>43462.59375</c:v>
                </c:pt>
                <c:pt idx="25497">
                  <c:v>43462.614583333401</c:v>
                </c:pt>
                <c:pt idx="25498">
                  <c:v>43462.635416666599</c:v>
                </c:pt>
                <c:pt idx="25499">
                  <c:v>43462.65625</c:v>
                </c:pt>
                <c:pt idx="25500">
                  <c:v>43462.677083333401</c:v>
                </c:pt>
                <c:pt idx="25501">
                  <c:v>43462.697916666599</c:v>
                </c:pt>
                <c:pt idx="25502">
                  <c:v>43462.71875</c:v>
                </c:pt>
                <c:pt idx="25503">
                  <c:v>43462.739583333401</c:v>
                </c:pt>
                <c:pt idx="25504">
                  <c:v>43462.760416666599</c:v>
                </c:pt>
                <c:pt idx="25505">
                  <c:v>43462.78125</c:v>
                </c:pt>
                <c:pt idx="25506">
                  <c:v>43462.802083333401</c:v>
                </c:pt>
                <c:pt idx="25507">
                  <c:v>43462.822916666599</c:v>
                </c:pt>
                <c:pt idx="25508">
                  <c:v>43462.84375</c:v>
                </c:pt>
                <c:pt idx="25509">
                  <c:v>43462.864583333401</c:v>
                </c:pt>
                <c:pt idx="25510">
                  <c:v>43462.885416666599</c:v>
                </c:pt>
                <c:pt idx="25511">
                  <c:v>43462.90625</c:v>
                </c:pt>
                <c:pt idx="25512">
                  <c:v>43462.927083333401</c:v>
                </c:pt>
                <c:pt idx="25513">
                  <c:v>43462.947916666599</c:v>
                </c:pt>
                <c:pt idx="25514">
                  <c:v>43462.96875</c:v>
                </c:pt>
                <c:pt idx="25515">
                  <c:v>43462.989583333401</c:v>
                </c:pt>
                <c:pt idx="25516">
                  <c:v>43463.010416666599</c:v>
                </c:pt>
                <c:pt idx="25517">
                  <c:v>43463.03125</c:v>
                </c:pt>
                <c:pt idx="25518">
                  <c:v>43463.052083333401</c:v>
                </c:pt>
                <c:pt idx="25519">
                  <c:v>43463.072916666599</c:v>
                </c:pt>
                <c:pt idx="25520">
                  <c:v>43463.09375</c:v>
                </c:pt>
                <c:pt idx="25521">
                  <c:v>43463.114583333401</c:v>
                </c:pt>
                <c:pt idx="25522">
                  <c:v>43463.135416666599</c:v>
                </c:pt>
                <c:pt idx="25523">
                  <c:v>43463.15625</c:v>
                </c:pt>
                <c:pt idx="25524">
                  <c:v>43463.177083333401</c:v>
                </c:pt>
                <c:pt idx="25525">
                  <c:v>43463.197916666599</c:v>
                </c:pt>
                <c:pt idx="25526">
                  <c:v>43463.21875</c:v>
                </c:pt>
                <c:pt idx="25527">
                  <c:v>43463.239583333401</c:v>
                </c:pt>
                <c:pt idx="25528">
                  <c:v>43463.260416666599</c:v>
                </c:pt>
                <c:pt idx="25529">
                  <c:v>43463.28125</c:v>
                </c:pt>
                <c:pt idx="25530">
                  <c:v>43463.302083333401</c:v>
                </c:pt>
                <c:pt idx="25531">
                  <c:v>43463.322916666599</c:v>
                </c:pt>
                <c:pt idx="25532">
                  <c:v>43463.34375</c:v>
                </c:pt>
                <c:pt idx="25533">
                  <c:v>43463.364583333401</c:v>
                </c:pt>
                <c:pt idx="25534">
                  <c:v>43463.385416666599</c:v>
                </c:pt>
                <c:pt idx="25535">
                  <c:v>43463.40625</c:v>
                </c:pt>
                <c:pt idx="25536">
                  <c:v>43463.427083333401</c:v>
                </c:pt>
                <c:pt idx="25537">
                  <c:v>43463.447916666599</c:v>
                </c:pt>
                <c:pt idx="25538">
                  <c:v>43463.46875</c:v>
                </c:pt>
                <c:pt idx="25539">
                  <c:v>43463.489583333401</c:v>
                </c:pt>
                <c:pt idx="25540">
                  <c:v>43463.510416666599</c:v>
                </c:pt>
                <c:pt idx="25541">
                  <c:v>43463.53125</c:v>
                </c:pt>
                <c:pt idx="25542">
                  <c:v>43463.552083333401</c:v>
                </c:pt>
                <c:pt idx="25543">
                  <c:v>43463.572916666599</c:v>
                </c:pt>
                <c:pt idx="25544">
                  <c:v>43463.59375</c:v>
                </c:pt>
                <c:pt idx="25545">
                  <c:v>43463.614583333401</c:v>
                </c:pt>
                <c:pt idx="25546">
                  <c:v>43463.635416666599</c:v>
                </c:pt>
                <c:pt idx="25547">
                  <c:v>43463.65625</c:v>
                </c:pt>
                <c:pt idx="25548">
                  <c:v>43463.677083333401</c:v>
                </c:pt>
                <c:pt idx="25549">
                  <c:v>43463.697916666599</c:v>
                </c:pt>
                <c:pt idx="25550">
                  <c:v>43463.71875</c:v>
                </c:pt>
                <c:pt idx="25551">
                  <c:v>43463.739583333401</c:v>
                </c:pt>
                <c:pt idx="25552">
                  <c:v>43463.760416666599</c:v>
                </c:pt>
                <c:pt idx="25553">
                  <c:v>43463.78125</c:v>
                </c:pt>
                <c:pt idx="25554">
                  <c:v>43463.802083333401</c:v>
                </c:pt>
                <c:pt idx="25555">
                  <c:v>43463.822916666599</c:v>
                </c:pt>
                <c:pt idx="25556">
                  <c:v>43463.84375</c:v>
                </c:pt>
                <c:pt idx="25557">
                  <c:v>43463.864583333401</c:v>
                </c:pt>
                <c:pt idx="25558">
                  <c:v>43463.885416666599</c:v>
                </c:pt>
                <c:pt idx="25559">
                  <c:v>43463.90625</c:v>
                </c:pt>
                <c:pt idx="25560">
                  <c:v>43463.927083333401</c:v>
                </c:pt>
                <c:pt idx="25561">
                  <c:v>43463.947916666599</c:v>
                </c:pt>
                <c:pt idx="25562">
                  <c:v>43463.96875</c:v>
                </c:pt>
                <c:pt idx="25563">
                  <c:v>43463.989583333401</c:v>
                </c:pt>
                <c:pt idx="25564">
                  <c:v>43464.010416666599</c:v>
                </c:pt>
                <c:pt idx="25565">
                  <c:v>43464.03125</c:v>
                </c:pt>
                <c:pt idx="25566">
                  <c:v>43464.052083333401</c:v>
                </c:pt>
                <c:pt idx="25567">
                  <c:v>43464.072916666599</c:v>
                </c:pt>
                <c:pt idx="25568">
                  <c:v>43464.09375</c:v>
                </c:pt>
                <c:pt idx="25569">
                  <c:v>43464.114583333401</c:v>
                </c:pt>
                <c:pt idx="25570">
                  <c:v>43464.135416666599</c:v>
                </c:pt>
                <c:pt idx="25571">
                  <c:v>43464.15625</c:v>
                </c:pt>
                <c:pt idx="25572">
                  <c:v>43464.177083333401</c:v>
                </c:pt>
                <c:pt idx="25573">
                  <c:v>43464.197916666599</c:v>
                </c:pt>
                <c:pt idx="25574">
                  <c:v>43464.21875</c:v>
                </c:pt>
                <c:pt idx="25575">
                  <c:v>43464.239583333401</c:v>
                </c:pt>
                <c:pt idx="25576">
                  <c:v>43464.260416666599</c:v>
                </c:pt>
                <c:pt idx="25577">
                  <c:v>43464.28125</c:v>
                </c:pt>
                <c:pt idx="25578">
                  <c:v>43464.302083333401</c:v>
                </c:pt>
                <c:pt idx="25579">
                  <c:v>43464.322916666599</c:v>
                </c:pt>
                <c:pt idx="25580">
                  <c:v>43464.34375</c:v>
                </c:pt>
                <c:pt idx="25581">
                  <c:v>43464.364583333401</c:v>
                </c:pt>
                <c:pt idx="25582">
                  <c:v>43464.385416666599</c:v>
                </c:pt>
                <c:pt idx="25583">
                  <c:v>43464.40625</c:v>
                </c:pt>
                <c:pt idx="25584">
                  <c:v>43464.427083333401</c:v>
                </c:pt>
                <c:pt idx="25585">
                  <c:v>43464.447916666599</c:v>
                </c:pt>
                <c:pt idx="25586">
                  <c:v>43464.46875</c:v>
                </c:pt>
                <c:pt idx="25587">
                  <c:v>43464.489583333401</c:v>
                </c:pt>
                <c:pt idx="25588">
                  <c:v>43464.510416666599</c:v>
                </c:pt>
                <c:pt idx="25589">
                  <c:v>43464.53125</c:v>
                </c:pt>
                <c:pt idx="25590">
                  <c:v>43464.552083333401</c:v>
                </c:pt>
                <c:pt idx="25591">
                  <c:v>43464.572916666599</c:v>
                </c:pt>
                <c:pt idx="25592">
                  <c:v>43464.59375</c:v>
                </c:pt>
                <c:pt idx="25593">
                  <c:v>43464.614583333401</c:v>
                </c:pt>
                <c:pt idx="25594">
                  <c:v>43464.635416666599</c:v>
                </c:pt>
                <c:pt idx="25595">
                  <c:v>43464.65625</c:v>
                </c:pt>
                <c:pt idx="25596">
                  <c:v>43464.677083333401</c:v>
                </c:pt>
                <c:pt idx="25597">
                  <c:v>43464.697916666599</c:v>
                </c:pt>
                <c:pt idx="25598">
                  <c:v>43464.71875</c:v>
                </c:pt>
                <c:pt idx="25599">
                  <c:v>43464.739583333401</c:v>
                </c:pt>
                <c:pt idx="25600">
                  <c:v>43464.760416666599</c:v>
                </c:pt>
                <c:pt idx="25601">
                  <c:v>43464.78125</c:v>
                </c:pt>
                <c:pt idx="25602">
                  <c:v>43464.802083333401</c:v>
                </c:pt>
                <c:pt idx="25603">
                  <c:v>43464.822916666599</c:v>
                </c:pt>
                <c:pt idx="25604">
                  <c:v>43464.84375</c:v>
                </c:pt>
                <c:pt idx="25605">
                  <c:v>43464.864583333401</c:v>
                </c:pt>
                <c:pt idx="25606">
                  <c:v>43464.885416666599</c:v>
                </c:pt>
                <c:pt idx="25607">
                  <c:v>43464.90625</c:v>
                </c:pt>
                <c:pt idx="25608">
                  <c:v>43464.927083333401</c:v>
                </c:pt>
                <c:pt idx="25609">
                  <c:v>43464.947916666599</c:v>
                </c:pt>
                <c:pt idx="25610">
                  <c:v>43464.96875</c:v>
                </c:pt>
                <c:pt idx="25611">
                  <c:v>43464.989583333401</c:v>
                </c:pt>
                <c:pt idx="25612">
                  <c:v>43465.010416666599</c:v>
                </c:pt>
                <c:pt idx="25613">
                  <c:v>43465.03125</c:v>
                </c:pt>
                <c:pt idx="25614">
                  <c:v>43465.052083333401</c:v>
                </c:pt>
                <c:pt idx="25615">
                  <c:v>43465.072916666599</c:v>
                </c:pt>
                <c:pt idx="25616">
                  <c:v>43465.09375</c:v>
                </c:pt>
                <c:pt idx="25617">
                  <c:v>43465.114583333401</c:v>
                </c:pt>
                <c:pt idx="25618">
                  <c:v>43465.135416666599</c:v>
                </c:pt>
                <c:pt idx="25619">
                  <c:v>43465.15625</c:v>
                </c:pt>
                <c:pt idx="25620">
                  <c:v>43465.177083333401</c:v>
                </c:pt>
                <c:pt idx="25621">
                  <c:v>43465.197916666599</c:v>
                </c:pt>
                <c:pt idx="25622">
                  <c:v>43465.21875</c:v>
                </c:pt>
                <c:pt idx="25623">
                  <c:v>43465.239583333401</c:v>
                </c:pt>
                <c:pt idx="25624">
                  <c:v>43465.260416666599</c:v>
                </c:pt>
                <c:pt idx="25625">
                  <c:v>43465.28125</c:v>
                </c:pt>
                <c:pt idx="25626">
                  <c:v>43465.302083333401</c:v>
                </c:pt>
                <c:pt idx="25627">
                  <c:v>43465.322916666599</c:v>
                </c:pt>
                <c:pt idx="25628">
                  <c:v>43465.34375</c:v>
                </c:pt>
                <c:pt idx="25629">
                  <c:v>43465.364583333401</c:v>
                </c:pt>
                <c:pt idx="25630">
                  <c:v>43465.385416666599</c:v>
                </c:pt>
                <c:pt idx="25631">
                  <c:v>43465.40625</c:v>
                </c:pt>
                <c:pt idx="25632">
                  <c:v>43465.427083333401</c:v>
                </c:pt>
                <c:pt idx="25633">
                  <c:v>43465.447916666599</c:v>
                </c:pt>
                <c:pt idx="25634">
                  <c:v>43465.46875</c:v>
                </c:pt>
                <c:pt idx="25635">
                  <c:v>43465.489583333401</c:v>
                </c:pt>
                <c:pt idx="25636">
                  <c:v>43465.510416666599</c:v>
                </c:pt>
                <c:pt idx="25637">
                  <c:v>43465.53125</c:v>
                </c:pt>
                <c:pt idx="25638">
                  <c:v>43465.552083333401</c:v>
                </c:pt>
                <c:pt idx="25639">
                  <c:v>43465.572916666599</c:v>
                </c:pt>
                <c:pt idx="25640">
                  <c:v>43465.59375</c:v>
                </c:pt>
                <c:pt idx="25641">
                  <c:v>43465.614583333401</c:v>
                </c:pt>
                <c:pt idx="25642">
                  <c:v>43465.635416666599</c:v>
                </c:pt>
                <c:pt idx="25643">
                  <c:v>43465.65625</c:v>
                </c:pt>
                <c:pt idx="25644">
                  <c:v>43465.677083333401</c:v>
                </c:pt>
                <c:pt idx="25645">
                  <c:v>43465.697916666599</c:v>
                </c:pt>
                <c:pt idx="25646">
                  <c:v>43465.71875</c:v>
                </c:pt>
                <c:pt idx="25647">
                  <c:v>43465.739583333401</c:v>
                </c:pt>
                <c:pt idx="25648">
                  <c:v>43465.760416666599</c:v>
                </c:pt>
                <c:pt idx="25649">
                  <c:v>43465.78125</c:v>
                </c:pt>
                <c:pt idx="25650">
                  <c:v>43465.802083333401</c:v>
                </c:pt>
                <c:pt idx="25651">
                  <c:v>43465.822916666599</c:v>
                </c:pt>
                <c:pt idx="25652">
                  <c:v>43465.84375</c:v>
                </c:pt>
                <c:pt idx="25653">
                  <c:v>43465.864583333401</c:v>
                </c:pt>
                <c:pt idx="25654">
                  <c:v>43465.885416666599</c:v>
                </c:pt>
                <c:pt idx="25655">
                  <c:v>43465.90625</c:v>
                </c:pt>
                <c:pt idx="25656">
                  <c:v>43465.927083333401</c:v>
                </c:pt>
                <c:pt idx="25657">
                  <c:v>43465.947916666599</c:v>
                </c:pt>
                <c:pt idx="25658">
                  <c:v>43465.96875</c:v>
                </c:pt>
                <c:pt idx="25659">
                  <c:v>43465.989583333401</c:v>
                </c:pt>
                <c:pt idx="25660">
                  <c:v>43466.010416666599</c:v>
                </c:pt>
                <c:pt idx="25661">
                  <c:v>43466.03125</c:v>
                </c:pt>
                <c:pt idx="25662">
                  <c:v>43466.052083333401</c:v>
                </c:pt>
                <c:pt idx="25663">
                  <c:v>43466.072916666599</c:v>
                </c:pt>
                <c:pt idx="25664">
                  <c:v>43466.09375</c:v>
                </c:pt>
                <c:pt idx="25665">
                  <c:v>43466.114583333401</c:v>
                </c:pt>
                <c:pt idx="25666">
                  <c:v>43466.135416666599</c:v>
                </c:pt>
                <c:pt idx="25667">
                  <c:v>43466.15625</c:v>
                </c:pt>
                <c:pt idx="25668">
                  <c:v>43466.177083333401</c:v>
                </c:pt>
                <c:pt idx="25669">
                  <c:v>43466.197916666599</c:v>
                </c:pt>
                <c:pt idx="25670">
                  <c:v>43466.21875</c:v>
                </c:pt>
                <c:pt idx="25671">
                  <c:v>43466.239583333401</c:v>
                </c:pt>
                <c:pt idx="25672">
                  <c:v>43466.260416666599</c:v>
                </c:pt>
                <c:pt idx="25673">
                  <c:v>43466.28125</c:v>
                </c:pt>
                <c:pt idx="25674">
                  <c:v>43466.302083333401</c:v>
                </c:pt>
                <c:pt idx="25675">
                  <c:v>43466.322916666599</c:v>
                </c:pt>
                <c:pt idx="25676">
                  <c:v>43466.34375</c:v>
                </c:pt>
                <c:pt idx="25677">
                  <c:v>43466.364583333401</c:v>
                </c:pt>
                <c:pt idx="25678">
                  <c:v>43466.385416666599</c:v>
                </c:pt>
                <c:pt idx="25679">
                  <c:v>43466.40625</c:v>
                </c:pt>
                <c:pt idx="25680">
                  <c:v>43466.427083333401</c:v>
                </c:pt>
                <c:pt idx="25681">
                  <c:v>43466.447916666599</c:v>
                </c:pt>
                <c:pt idx="25682">
                  <c:v>43466.46875</c:v>
                </c:pt>
                <c:pt idx="25683">
                  <c:v>43466.489583333401</c:v>
                </c:pt>
                <c:pt idx="25684">
                  <c:v>43466.510416666599</c:v>
                </c:pt>
                <c:pt idx="25685">
                  <c:v>43466.53125</c:v>
                </c:pt>
                <c:pt idx="25686">
                  <c:v>43466.552083333401</c:v>
                </c:pt>
                <c:pt idx="25687">
                  <c:v>43466.572916666599</c:v>
                </c:pt>
                <c:pt idx="25688">
                  <c:v>43466.59375</c:v>
                </c:pt>
                <c:pt idx="25689">
                  <c:v>43466.614583333401</c:v>
                </c:pt>
                <c:pt idx="25690">
                  <c:v>43466.635416666599</c:v>
                </c:pt>
                <c:pt idx="25691">
                  <c:v>43466.65625</c:v>
                </c:pt>
                <c:pt idx="25692">
                  <c:v>43466.677083333401</c:v>
                </c:pt>
                <c:pt idx="25693">
                  <c:v>43466.697916666599</c:v>
                </c:pt>
                <c:pt idx="25694">
                  <c:v>43466.71875</c:v>
                </c:pt>
                <c:pt idx="25695">
                  <c:v>43466.739583333401</c:v>
                </c:pt>
                <c:pt idx="25696">
                  <c:v>43466.760416666599</c:v>
                </c:pt>
                <c:pt idx="25697">
                  <c:v>43466.78125</c:v>
                </c:pt>
                <c:pt idx="25698">
                  <c:v>43466.802083333401</c:v>
                </c:pt>
                <c:pt idx="25699">
                  <c:v>43466.822916666599</c:v>
                </c:pt>
                <c:pt idx="25700">
                  <c:v>43466.84375</c:v>
                </c:pt>
                <c:pt idx="25701">
                  <c:v>43466.864583333401</c:v>
                </c:pt>
                <c:pt idx="25702">
                  <c:v>43466.885416666599</c:v>
                </c:pt>
                <c:pt idx="25703">
                  <c:v>43466.90625</c:v>
                </c:pt>
                <c:pt idx="25704">
                  <c:v>43466.927083333401</c:v>
                </c:pt>
                <c:pt idx="25705">
                  <c:v>43466.947916666599</c:v>
                </c:pt>
                <c:pt idx="25706">
                  <c:v>43466.96875</c:v>
                </c:pt>
                <c:pt idx="25707">
                  <c:v>43466.989583333401</c:v>
                </c:pt>
                <c:pt idx="25708">
                  <c:v>43467.010416666599</c:v>
                </c:pt>
                <c:pt idx="25709">
                  <c:v>43467.03125</c:v>
                </c:pt>
                <c:pt idx="25710">
                  <c:v>43467.052083333401</c:v>
                </c:pt>
                <c:pt idx="25711">
                  <c:v>43467.072916666599</c:v>
                </c:pt>
                <c:pt idx="25712">
                  <c:v>43467.09375</c:v>
                </c:pt>
                <c:pt idx="25713">
                  <c:v>43467.114583333401</c:v>
                </c:pt>
                <c:pt idx="25714">
                  <c:v>43467.135416666599</c:v>
                </c:pt>
                <c:pt idx="25715">
                  <c:v>43467.15625</c:v>
                </c:pt>
                <c:pt idx="25716">
                  <c:v>43467.177083333401</c:v>
                </c:pt>
                <c:pt idx="25717">
                  <c:v>43467.197916666599</c:v>
                </c:pt>
                <c:pt idx="25718">
                  <c:v>43467.21875</c:v>
                </c:pt>
                <c:pt idx="25719">
                  <c:v>43467.239583333401</c:v>
                </c:pt>
                <c:pt idx="25720">
                  <c:v>43467.260416666599</c:v>
                </c:pt>
                <c:pt idx="25721">
                  <c:v>43467.28125</c:v>
                </c:pt>
                <c:pt idx="25722">
                  <c:v>43467.302083333401</c:v>
                </c:pt>
                <c:pt idx="25723">
                  <c:v>43467.322916666599</c:v>
                </c:pt>
                <c:pt idx="25724">
                  <c:v>43467.34375</c:v>
                </c:pt>
                <c:pt idx="25725">
                  <c:v>43467.364583333401</c:v>
                </c:pt>
                <c:pt idx="25726">
                  <c:v>43467.385416666599</c:v>
                </c:pt>
                <c:pt idx="25727">
                  <c:v>43467.40625</c:v>
                </c:pt>
                <c:pt idx="25728">
                  <c:v>43467.427083333401</c:v>
                </c:pt>
                <c:pt idx="25729">
                  <c:v>43467.447916666599</c:v>
                </c:pt>
                <c:pt idx="25730">
                  <c:v>43467.46875</c:v>
                </c:pt>
                <c:pt idx="25731">
                  <c:v>43467.489583333401</c:v>
                </c:pt>
                <c:pt idx="25732">
                  <c:v>43467.510416666599</c:v>
                </c:pt>
                <c:pt idx="25733">
                  <c:v>43467.53125</c:v>
                </c:pt>
                <c:pt idx="25734">
                  <c:v>43467.552083333401</c:v>
                </c:pt>
                <c:pt idx="25735">
                  <c:v>43467.572916666599</c:v>
                </c:pt>
                <c:pt idx="25736">
                  <c:v>43467.59375</c:v>
                </c:pt>
                <c:pt idx="25737">
                  <c:v>43467.614583333401</c:v>
                </c:pt>
                <c:pt idx="25738">
                  <c:v>43467.635416666599</c:v>
                </c:pt>
                <c:pt idx="25739">
                  <c:v>43467.65625</c:v>
                </c:pt>
                <c:pt idx="25740">
                  <c:v>43467.677083333401</c:v>
                </c:pt>
                <c:pt idx="25741">
                  <c:v>43467.697916666599</c:v>
                </c:pt>
                <c:pt idx="25742">
                  <c:v>43467.71875</c:v>
                </c:pt>
                <c:pt idx="25743">
                  <c:v>43467.739583333401</c:v>
                </c:pt>
                <c:pt idx="25744">
                  <c:v>43467.760416666599</c:v>
                </c:pt>
                <c:pt idx="25745">
                  <c:v>43467.78125</c:v>
                </c:pt>
                <c:pt idx="25746">
                  <c:v>43467.802083333401</c:v>
                </c:pt>
                <c:pt idx="25747">
                  <c:v>43467.822916666599</c:v>
                </c:pt>
                <c:pt idx="25748">
                  <c:v>43467.84375</c:v>
                </c:pt>
                <c:pt idx="25749">
                  <c:v>43467.864583333401</c:v>
                </c:pt>
                <c:pt idx="25750">
                  <c:v>43467.885416666599</c:v>
                </c:pt>
                <c:pt idx="25751">
                  <c:v>43467.90625</c:v>
                </c:pt>
                <c:pt idx="25752">
                  <c:v>43467.927083333401</c:v>
                </c:pt>
                <c:pt idx="25753">
                  <c:v>43467.947916666599</c:v>
                </c:pt>
                <c:pt idx="25754">
                  <c:v>43467.96875</c:v>
                </c:pt>
                <c:pt idx="25755">
                  <c:v>43467.989583333401</c:v>
                </c:pt>
                <c:pt idx="25756">
                  <c:v>43468.010416666599</c:v>
                </c:pt>
                <c:pt idx="25757">
                  <c:v>43468.03125</c:v>
                </c:pt>
                <c:pt idx="25758">
                  <c:v>43468.052083333401</c:v>
                </c:pt>
                <c:pt idx="25759">
                  <c:v>43468.072916666599</c:v>
                </c:pt>
                <c:pt idx="25760">
                  <c:v>43468.09375</c:v>
                </c:pt>
                <c:pt idx="25761">
                  <c:v>43468.114583333401</c:v>
                </c:pt>
                <c:pt idx="25762">
                  <c:v>43468.135416666599</c:v>
                </c:pt>
                <c:pt idx="25763">
                  <c:v>43468.15625</c:v>
                </c:pt>
                <c:pt idx="25764">
                  <c:v>43468.177083333401</c:v>
                </c:pt>
                <c:pt idx="25765">
                  <c:v>43468.197916666599</c:v>
                </c:pt>
                <c:pt idx="25766">
                  <c:v>43468.21875</c:v>
                </c:pt>
                <c:pt idx="25767">
                  <c:v>43468.239583333401</c:v>
                </c:pt>
                <c:pt idx="25768">
                  <c:v>43468.260416666599</c:v>
                </c:pt>
                <c:pt idx="25769">
                  <c:v>43468.28125</c:v>
                </c:pt>
                <c:pt idx="25770">
                  <c:v>43468.302083333401</c:v>
                </c:pt>
                <c:pt idx="25771">
                  <c:v>43468.322916666599</c:v>
                </c:pt>
                <c:pt idx="25772">
                  <c:v>43468.34375</c:v>
                </c:pt>
                <c:pt idx="25773">
                  <c:v>43468.364583333401</c:v>
                </c:pt>
                <c:pt idx="25774">
                  <c:v>43468.385416666599</c:v>
                </c:pt>
                <c:pt idx="25775">
                  <c:v>43468.40625</c:v>
                </c:pt>
                <c:pt idx="25776">
                  <c:v>43468.427083333401</c:v>
                </c:pt>
                <c:pt idx="25777">
                  <c:v>43468.447916666599</c:v>
                </c:pt>
                <c:pt idx="25778">
                  <c:v>43468.46875</c:v>
                </c:pt>
                <c:pt idx="25779">
                  <c:v>43468.489583333401</c:v>
                </c:pt>
                <c:pt idx="25780">
                  <c:v>43468.510416666599</c:v>
                </c:pt>
                <c:pt idx="25781">
                  <c:v>43468.53125</c:v>
                </c:pt>
                <c:pt idx="25782">
                  <c:v>43468.552083333401</c:v>
                </c:pt>
                <c:pt idx="25783">
                  <c:v>43468.572916666599</c:v>
                </c:pt>
                <c:pt idx="25784">
                  <c:v>43468.59375</c:v>
                </c:pt>
                <c:pt idx="25785">
                  <c:v>43468.614583333401</c:v>
                </c:pt>
                <c:pt idx="25786">
                  <c:v>43468.635416666599</c:v>
                </c:pt>
                <c:pt idx="25787">
                  <c:v>43468.65625</c:v>
                </c:pt>
                <c:pt idx="25788">
                  <c:v>43468.677083333401</c:v>
                </c:pt>
                <c:pt idx="25789">
                  <c:v>43468.697916666599</c:v>
                </c:pt>
                <c:pt idx="25790">
                  <c:v>43468.71875</c:v>
                </c:pt>
                <c:pt idx="25791">
                  <c:v>43468.739583333401</c:v>
                </c:pt>
                <c:pt idx="25792">
                  <c:v>43468.760416666599</c:v>
                </c:pt>
                <c:pt idx="25793">
                  <c:v>43468.78125</c:v>
                </c:pt>
                <c:pt idx="25794">
                  <c:v>43468.802083333401</c:v>
                </c:pt>
                <c:pt idx="25795">
                  <c:v>43468.822916666599</c:v>
                </c:pt>
                <c:pt idx="25796">
                  <c:v>43468.84375</c:v>
                </c:pt>
                <c:pt idx="25797">
                  <c:v>43468.864583333401</c:v>
                </c:pt>
                <c:pt idx="25798">
                  <c:v>43468.885416666599</c:v>
                </c:pt>
                <c:pt idx="25799">
                  <c:v>43468.90625</c:v>
                </c:pt>
                <c:pt idx="25800">
                  <c:v>43468.927083333401</c:v>
                </c:pt>
                <c:pt idx="25801">
                  <c:v>43468.947916666599</c:v>
                </c:pt>
                <c:pt idx="25802">
                  <c:v>43468.96875</c:v>
                </c:pt>
                <c:pt idx="25803">
                  <c:v>43468.989583333401</c:v>
                </c:pt>
                <c:pt idx="25804">
                  <c:v>43469.010416666599</c:v>
                </c:pt>
                <c:pt idx="25805">
                  <c:v>43469.03125</c:v>
                </c:pt>
                <c:pt idx="25806">
                  <c:v>43469.052083333401</c:v>
                </c:pt>
                <c:pt idx="25807">
                  <c:v>43469.072916666599</c:v>
                </c:pt>
                <c:pt idx="25808">
                  <c:v>43469.09375</c:v>
                </c:pt>
                <c:pt idx="25809">
                  <c:v>43469.114583333401</c:v>
                </c:pt>
                <c:pt idx="25810">
                  <c:v>43469.135416666599</c:v>
                </c:pt>
                <c:pt idx="25811">
                  <c:v>43469.15625</c:v>
                </c:pt>
                <c:pt idx="25812">
                  <c:v>43469.177083333401</c:v>
                </c:pt>
                <c:pt idx="25813">
                  <c:v>43469.197916666599</c:v>
                </c:pt>
                <c:pt idx="25814">
                  <c:v>43469.21875</c:v>
                </c:pt>
                <c:pt idx="25815">
                  <c:v>43469.239583333401</c:v>
                </c:pt>
                <c:pt idx="25816">
                  <c:v>43469.260416666599</c:v>
                </c:pt>
                <c:pt idx="25817">
                  <c:v>43469.28125</c:v>
                </c:pt>
                <c:pt idx="25818">
                  <c:v>43469.302083333401</c:v>
                </c:pt>
                <c:pt idx="25819">
                  <c:v>43469.322916666599</c:v>
                </c:pt>
                <c:pt idx="25820">
                  <c:v>43469.34375</c:v>
                </c:pt>
                <c:pt idx="25821">
                  <c:v>43469.364583333401</c:v>
                </c:pt>
                <c:pt idx="25822">
                  <c:v>43469.385416666599</c:v>
                </c:pt>
                <c:pt idx="25823">
                  <c:v>43469.40625</c:v>
                </c:pt>
                <c:pt idx="25824">
                  <c:v>43469.427083333401</c:v>
                </c:pt>
                <c:pt idx="25825">
                  <c:v>43469.447916666599</c:v>
                </c:pt>
                <c:pt idx="25826">
                  <c:v>43469.46875</c:v>
                </c:pt>
                <c:pt idx="25827">
                  <c:v>43469.489583333401</c:v>
                </c:pt>
                <c:pt idx="25828">
                  <c:v>43469.510416666599</c:v>
                </c:pt>
                <c:pt idx="25829">
                  <c:v>43469.53125</c:v>
                </c:pt>
                <c:pt idx="25830">
                  <c:v>43469.552083333401</c:v>
                </c:pt>
                <c:pt idx="25831">
                  <c:v>43469.572916666599</c:v>
                </c:pt>
                <c:pt idx="25832">
                  <c:v>43469.59375</c:v>
                </c:pt>
                <c:pt idx="25833">
                  <c:v>43469.614583333401</c:v>
                </c:pt>
                <c:pt idx="25834">
                  <c:v>43469.635416666599</c:v>
                </c:pt>
                <c:pt idx="25835">
                  <c:v>43469.65625</c:v>
                </c:pt>
                <c:pt idx="25836">
                  <c:v>43469.677083333401</c:v>
                </c:pt>
                <c:pt idx="25837">
                  <c:v>43469.697916666599</c:v>
                </c:pt>
                <c:pt idx="25838">
                  <c:v>43469.71875</c:v>
                </c:pt>
                <c:pt idx="25839">
                  <c:v>43469.739583333401</c:v>
                </c:pt>
                <c:pt idx="25840">
                  <c:v>43469.760416666599</c:v>
                </c:pt>
                <c:pt idx="25841">
                  <c:v>43469.78125</c:v>
                </c:pt>
                <c:pt idx="25842">
                  <c:v>43469.802083333401</c:v>
                </c:pt>
                <c:pt idx="25843">
                  <c:v>43469.822916666599</c:v>
                </c:pt>
                <c:pt idx="25844">
                  <c:v>43469.84375</c:v>
                </c:pt>
                <c:pt idx="25845">
                  <c:v>43469.864583333401</c:v>
                </c:pt>
                <c:pt idx="25846">
                  <c:v>43469.885416666599</c:v>
                </c:pt>
                <c:pt idx="25847">
                  <c:v>43469.90625</c:v>
                </c:pt>
                <c:pt idx="25848">
                  <c:v>43469.927083333401</c:v>
                </c:pt>
                <c:pt idx="25849">
                  <c:v>43469.947916666599</c:v>
                </c:pt>
                <c:pt idx="25850">
                  <c:v>43469.96875</c:v>
                </c:pt>
                <c:pt idx="25851">
                  <c:v>43469.989583333401</c:v>
                </c:pt>
                <c:pt idx="25852">
                  <c:v>43470.010416666599</c:v>
                </c:pt>
                <c:pt idx="25853">
                  <c:v>43470.03125</c:v>
                </c:pt>
                <c:pt idx="25854">
                  <c:v>43470.052083333401</c:v>
                </c:pt>
                <c:pt idx="25855">
                  <c:v>43470.072916666599</c:v>
                </c:pt>
                <c:pt idx="25856">
                  <c:v>43470.09375</c:v>
                </c:pt>
                <c:pt idx="25857">
                  <c:v>43470.114583333401</c:v>
                </c:pt>
                <c:pt idx="25858">
                  <c:v>43470.135416666599</c:v>
                </c:pt>
                <c:pt idx="25859">
                  <c:v>43470.15625</c:v>
                </c:pt>
                <c:pt idx="25860">
                  <c:v>43470.177083333401</c:v>
                </c:pt>
                <c:pt idx="25861">
                  <c:v>43470.197916666599</c:v>
                </c:pt>
                <c:pt idx="25862">
                  <c:v>43470.21875</c:v>
                </c:pt>
                <c:pt idx="25863">
                  <c:v>43470.239583333401</c:v>
                </c:pt>
                <c:pt idx="25864">
                  <c:v>43470.260416666599</c:v>
                </c:pt>
                <c:pt idx="25865">
                  <c:v>43470.28125</c:v>
                </c:pt>
                <c:pt idx="25866">
                  <c:v>43470.302083333401</c:v>
                </c:pt>
                <c:pt idx="25867">
                  <c:v>43470.322916666599</c:v>
                </c:pt>
                <c:pt idx="25868">
                  <c:v>43470.34375</c:v>
                </c:pt>
                <c:pt idx="25869">
                  <c:v>43470.364583333401</c:v>
                </c:pt>
                <c:pt idx="25870">
                  <c:v>43470.385416666599</c:v>
                </c:pt>
                <c:pt idx="25871">
                  <c:v>43470.40625</c:v>
                </c:pt>
                <c:pt idx="25872">
                  <c:v>43470.427083333401</c:v>
                </c:pt>
                <c:pt idx="25873">
                  <c:v>43470.447916666599</c:v>
                </c:pt>
                <c:pt idx="25874">
                  <c:v>43470.46875</c:v>
                </c:pt>
                <c:pt idx="25875">
                  <c:v>43470.489583333401</c:v>
                </c:pt>
                <c:pt idx="25876">
                  <c:v>43470.510416666599</c:v>
                </c:pt>
                <c:pt idx="25877">
                  <c:v>43470.53125</c:v>
                </c:pt>
                <c:pt idx="25878">
                  <c:v>43470.552083333401</c:v>
                </c:pt>
                <c:pt idx="25879">
                  <c:v>43470.572916666599</c:v>
                </c:pt>
                <c:pt idx="25880">
                  <c:v>43470.59375</c:v>
                </c:pt>
                <c:pt idx="25881">
                  <c:v>43470.614583333401</c:v>
                </c:pt>
                <c:pt idx="25882">
                  <c:v>43470.635416666599</c:v>
                </c:pt>
                <c:pt idx="25883">
                  <c:v>43470.65625</c:v>
                </c:pt>
                <c:pt idx="25884">
                  <c:v>43470.677083333401</c:v>
                </c:pt>
                <c:pt idx="25885">
                  <c:v>43470.697916666599</c:v>
                </c:pt>
                <c:pt idx="25886">
                  <c:v>43470.71875</c:v>
                </c:pt>
                <c:pt idx="25887">
                  <c:v>43470.739583333401</c:v>
                </c:pt>
                <c:pt idx="25888">
                  <c:v>43470.760416666599</c:v>
                </c:pt>
                <c:pt idx="25889">
                  <c:v>43470.78125</c:v>
                </c:pt>
                <c:pt idx="25890">
                  <c:v>43470.802083333401</c:v>
                </c:pt>
                <c:pt idx="25891">
                  <c:v>43470.822916666599</c:v>
                </c:pt>
                <c:pt idx="25892">
                  <c:v>43470.84375</c:v>
                </c:pt>
                <c:pt idx="25893">
                  <c:v>43470.864583333401</c:v>
                </c:pt>
                <c:pt idx="25894">
                  <c:v>43470.885416666599</c:v>
                </c:pt>
                <c:pt idx="25895">
                  <c:v>43470.90625</c:v>
                </c:pt>
                <c:pt idx="25896">
                  <c:v>43470.927083333401</c:v>
                </c:pt>
                <c:pt idx="25897">
                  <c:v>43470.947916666599</c:v>
                </c:pt>
                <c:pt idx="25898">
                  <c:v>43470.96875</c:v>
                </c:pt>
                <c:pt idx="25899">
                  <c:v>43470.989583333401</c:v>
                </c:pt>
                <c:pt idx="25900">
                  <c:v>43471.010416666599</c:v>
                </c:pt>
                <c:pt idx="25901">
                  <c:v>43471.03125</c:v>
                </c:pt>
                <c:pt idx="25902">
                  <c:v>43471.052083333401</c:v>
                </c:pt>
                <c:pt idx="25903">
                  <c:v>43471.072916666599</c:v>
                </c:pt>
                <c:pt idx="25904">
                  <c:v>43471.09375</c:v>
                </c:pt>
                <c:pt idx="25905">
                  <c:v>43471.114583333401</c:v>
                </c:pt>
                <c:pt idx="25906">
                  <c:v>43471.135416666599</c:v>
                </c:pt>
                <c:pt idx="25907">
                  <c:v>43471.15625</c:v>
                </c:pt>
                <c:pt idx="25908">
                  <c:v>43471.177083333401</c:v>
                </c:pt>
                <c:pt idx="25909">
                  <c:v>43471.197916666599</c:v>
                </c:pt>
                <c:pt idx="25910">
                  <c:v>43471.21875</c:v>
                </c:pt>
                <c:pt idx="25911">
                  <c:v>43471.239583333401</c:v>
                </c:pt>
                <c:pt idx="25912">
                  <c:v>43471.260416666599</c:v>
                </c:pt>
                <c:pt idx="25913">
                  <c:v>43471.28125</c:v>
                </c:pt>
                <c:pt idx="25914">
                  <c:v>43471.302083333401</c:v>
                </c:pt>
                <c:pt idx="25915">
                  <c:v>43471.322916666599</c:v>
                </c:pt>
                <c:pt idx="25916">
                  <c:v>43471.34375</c:v>
                </c:pt>
                <c:pt idx="25917">
                  <c:v>43471.364583333401</c:v>
                </c:pt>
                <c:pt idx="25918">
                  <c:v>43471.385416666599</c:v>
                </c:pt>
                <c:pt idx="25919">
                  <c:v>43471.40625</c:v>
                </c:pt>
                <c:pt idx="25920">
                  <c:v>43471.427083333401</c:v>
                </c:pt>
                <c:pt idx="25921">
                  <c:v>43471.447916666599</c:v>
                </c:pt>
                <c:pt idx="25922">
                  <c:v>43471.46875</c:v>
                </c:pt>
                <c:pt idx="25923">
                  <c:v>43471.489583333401</c:v>
                </c:pt>
                <c:pt idx="25924">
                  <c:v>43471.510416666599</c:v>
                </c:pt>
                <c:pt idx="25925">
                  <c:v>43471.53125</c:v>
                </c:pt>
                <c:pt idx="25926">
                  <c:v>43471.552083333401</c:v>
                </c:pt>
                <c:pt idx="25927">
                  <c:v>43471.572916666599</c:v>
                </c:pt>
                <c:pt idx="25928">
                  <c:v>43471.59375</c:v>
                </c:pt>
                <c:pt idx="25929">
                  <c:v>43471.614583333401</c:v>
                </c:pt>
                <c:pt idx="25930">
                  <c:v>43471.635416666599</c:v>
                </c:pt>
                <c:pt idx="25931">
                  <c:v>43471.65625</c:v>
                </c:pt>
                <c:pt idx="25932">
                  <c:v>43471.677083333401</c:v>
                </c:pt>
                <c:pt idx="25933">
                  <c:v>43471.697916666599</c:v>
                </c:pt>
                <c:pt idx="25934">
                  <c:v>43471.71875</c:v>
                </c:pt>
                <c:pt idx="25935">
                  <c:v>43471.739583333401</c:v>
                </c:pt>
                <c:pt idx="25936">
                  <c:v>43471.760416666599</c:v>
                </c:pt>
                <c:pt idx="25937">
                  <c:v>43471.78125</c:v>
                </c:pt>
                <c:pt idx="25938">
                  <c:v>43471.802083333401</c:v>
                </c:pt>
                <c:pt idx="25939">
                  <c:v>43471.822916666599</c:v>
                </c:pt>
                <c:pt idx="25940">
                  <c:v>43471.84375</c:v>
                </c:pt>
                <c:pt idx="25941">
                  <c:v>43471.864583333401</c:v>
                </c:pt>
                <c:pt idx="25942">
                  <c:v>43471.885416666599</c:v>
                </c:pt>
                <c:pt idx="25943">
                  <c:v>43471.90625</c:v>
                </c:pt>
                <c:pt idx="25944">
                  <c:v>43471.927083333401</c:v>
                </c:pt>
                <c:pt idx="25945">
                  <c:v>43471.947916666599</c:v>
                </c:pt>
                <c:pt idx="25946">
                  <c:v>43471.96875</c:v>
                </c:pt>
                <c:pt idx="25947">
                  <c:v>43471.989583333401</c:v>
                </c:pt>
                <c:pt idx="25948">
                  <c:v>43472.010416666599</c:v>
                </c:pt>
                <c:pt idx="25949">
                  <c:v>43472.03125</c:v>
                </c:pt>
                <c:pt idx="25950">
                  <c:v>43472.052083333401</c:v>
                </c:pt>
                <c:pt idx="25951">
                  <c:v>43472.072916666599</c:v>
                </c:pt>
                <c:pt idx="25952">
                  <c:v>43472.09375</c:v>
                </c:pt>
                <c:pt idx="25953">
                  <c:v>43472.114583333401</c:v>
                </c:pt>
                <c:pt idx="25954">
                  <c:v>43472.135416666599</c:v>
                </c:pt>
                <c:pt idx="25955">
                  <c:v>43472.15625</c:v>
                </c:pt>
                <c:pt idx="25956">
                  <c:v>43472.177083333401</c:v>
                </c:pt>
                <c:pt idx="25957">
                  <c:v>43472.197916666599</c:v>
                </c:pt>
                <c:pt idx="25958">
                  <c:v>43472.21875</c:v>
                </c:pt>
                <c:pt idx="25959">
                  <c:v>43472.239583333401</c:v>
                </c:pt>
                <c:pt idx="25960">
                  <c:v>43472.260416666599</c:v>
                </c:pt>
                <c:pt idx="25961">
                  <c:v>43472.28125</c:v>
                </c:pt>
                <c:pt idx="25962">
                  <c:v>43472.302083333401</c:v>
                </c:pt>
                <c:pt idx="25963">
                  <c:v>43472.322916666599</c:v>
                </c:pt>
                <c:pt idx="25964">
                  <c:v>43472.34375</c:v>
                </c:pt>
                <c:pt idx="25965">
                  <c:v>43472.364583333401</c:v>
                </c:pt>
                <c:pt idx="25966">
                  <c:v>43472.385416666599</c:v>
                </c:pt>
                <c:pt idx="25967">
                  <c:v>43472.40625</c:v>
                </c:pt>
                <c:pt idx="25968">
                  <c:v>43472.427083333401</c:v>
                </c:pt>
                <c:pt idx="25969">
                  <c:v>43472.447916666599</c:v>
                </c:pt>
                <c:pt idx="25970">
                  <c:v>43472.46875</c:v>
                </c:pt>
                <c:pt idx="25971">
                  <c:v>43472.489583333401</c:v>
                </c:pt>
                <c:pt idx="25972">
                  <c:v>43472.510416666599</c:v>
                </c:pt>
                <c:pt idx="25973">
                  <c:v>43472.53125</c:v>
                </c:pt>
                <c:pt idx="25974">
                  <c:v>43472.552083333401</c:v>
                </c:pt>
                <c:pt idx="25975">
                  <c:v>43472.572916666599</c:v>
                </c:pt>
                <c:pt idx="25976">
                  <c:v>43472.59375</c:v>
                </c:pt>
                <c:pt idx="25977">
                  <c:v>43472.614583333401</c:v>
                </c:pt>
                <c:pt idx="25978">
                  <c:v>43472.635416666599</c:v>
                </c:pt>
                <c:pt idx="25979">
                  <c:v>43472.65625</c:v>
                </c:pt>
                <c:pt idx="25980">
                  <c:v>43472.677083333401</c:v>
                </c:pt>
                <c:pt idx="25981">
                  <c:v>43472.697916666599</c:v>
                </c:pt>
                <c:pt idx="25982">
                  <c:v>43472.71875</c:v>
                </c:pt>
                <c:pt idx="25983">
                  <c:v>43472.739583333401</c:v>
                </c:pt>
                <c:pt idx="25984">
                  <c:v>43472.760416666599</c:v>
                </c:pt>
                <c:pt idx="25985">
                  <c:v>43472.78125</c:v>
                </c:pt>
                <c:pt idx="25986">
                  <c:v>43472.802083333401</c:v>
                </c:pt>
                <c:pt idx="25987">
                  <c:v>43472.822916666599</c:v>
                </c:pt>
                <c:pt idx="25988">
                  <c:v>43472.84375</c:v>
                </c:pt>
                <c:pt idx="25989">
                  <c:v>43472.864583333401</c:v>
                </c:pt>
                <c:pt idx="25990">
                  <c:v>43472.885416666599</c:v>
                </c:pt>
                <c:pt idx="25991">
                  <c:v>43472.90625</c:v>
                </c:pt>
                <c:pt idx="25992">
                  <c:v>43472.927083333401</c:v>
                </c:pt>
                <c:pt idx="25993">
                  <c:v>43472.947916666599</c:v>
                </c:pt>
                <c:pt idx="25994">
                  <c:v>43472.96875</c:v>
                </c:pt>
                <c:pt idx="25995">
                  <c:v>43472.989583333401</c:v>
                </c:pt>
                <c:pt idx="25996">
                  <c:v>43473.010416666599</c:v>
                </c:pt>
                <c:pt idx="25997">
                  <c:v>43473.03125</c:v>
                </c:pt>
                <c:pt idx="25998">
                  <c:v>43473.052083333401</c:v>
                </c:pt>
                <c:pt idx="25999">
                  <c:v>43473.072916666599</c:v>
                </c:pt>
                <c:pt idx="26000">
                  <c:v>43473.09375</c:v>
                </c:pt>
                <c:pt idx="26001">
                  <c:v>43473.114583333401</c:v>
                </c:pt>
                <c:pt idx="26002">
                  <c:v>43473.135416666599</c:v>
                </c:pt>
                <c:pt idx="26003">
                  <c:v>43473.15625</c:v>
                </c:pt>
                <c:pt idx="26004">
                  <c:v>43473.177083333401</c:v>
                </c:pt>
                <c:pt idx="26005">
                  <c:v>43473.197916666599</c:v>
                </c:pt>
                <c:pt idx="26006">
                  <c:v>43473.21875</c:v>
                </c:pt>
                <c:pt idx="26007">
                  <c:v>43473.239583333401</c:v>
                </c:pt>
                <c:pt idx="26008">
                  <c:v>43473.260416666599</c:v>
                </c:pt>
                <c:pt idx="26009">
                  <c:v>43473.28125</c:v>
                </c:pt>
                <c:pt idx="26010">
                  <c:v>43473.302083333401</c:v>
                </c:pt>
                <c:pt idx="26011">
                  <c:v>43473.322916666599</c:v>
                </c:pt>
                <c:pt idx="26012">
                  <c:v>43473.34375</c:v>
                </c:pt>
                <c:pt idx="26013">
                  <c:v>43473.364583333401</c:v>
                </c:pt>
                <c:pt idx="26014">
                  <c:v>43473.385416666599</c:v>
                </c:pt>
                <c:pt idx="26015">
                  <c:v>43473.40625</c:v>
                </c:pt>
                <c:pt idx="26016">
                  <c:v>43473.427083333401</c:v>
                </c:pt>
                <c:pt idx="26017">
                  <c:v>43473.447916666599</c:v>
                </c:pt>
                <c:pt idx="26018">
                  <c:v>43473.46875</c:v>
                </c:pt>
                <c:pt idx="26019">
                  <c:v>43473.489583333401</c:v>
                </c:pt>
                <c:pt idx="26020">
                  <c:v>43473.510416666599</c:v>
                </c:pt>
                <c:pt idx="26021">
                  <c:v>43473.53125</c:v>
                </c:pt>
                <c:pt idx="26022">
                  <c:v>43473.552083333401</c:v>
                </c:pt>
                <c:pt idx="26023">
                  <c:v>43473.572916666599</c:v>
                </c:pt>
                <c:pt idx="26024">
                  <c:v>43473.59375</c:v>
                </c:pt>
                <c:pt idx="26025">
                  <c:v>43473.614583333401</c:v>
                </c:pt>
                <c:pt idx="26026">
                  <c:v>43473.635416666599</c:v>
                </c:pt>
                <c:pt idx="26027">
                  <c:v>43473.65625</c:v>
                </c:pt>
                <c:pt idx="26028">
                  <c:v>43473.677083333401</c:v>
                </c:pt>
                <c:pt idx="26029">
                  <c:v>43473.697916666599</c:v>
                </c:pt>
                <c:pt idx="26030">
                  <c:v>43473.71875</c:v>
                </c:pt>
                <c:pt idx="26031">
                  <c:v>43473.739583333401</c:v>
                </c:pt>
                <c:pt idx="26032">
                  <c:v>43473.760416666599</c:v>
                </c:pt>
                <c:pt idx="26033">
                  <c:v>43473.78125</c:v>
                </c:pt>
                <c:pt idx="26034">
                  <c:v>43473.802083333401</c:v>
                </c:pt>
                <c:pt idx="26035">
                  <c:v>43473.822916666599</c:v>
                </c:pt>
                <c:pt idx="26036">
                  <c:v>43473.84375</c:v>
                </c:pt>
                <c:pt idx="26037">
                  <c:v>43473.864583333401</c:v>
                </c:pt>
                <c:pt idx="26038">
                  <c:v>43473.885416666599</c:v>
                </c:pt>
                <c:pt idx="26039">
                  <c:v>43473.90625</c:v>
                </c:pt>
                <c:pt idx="26040">
                  <c:v>43473.927083333401</c:v>
                </c:pt>
                <c:pt idx="26041">
                  <c:v>43473.947916666599</c:v>
                </c:pt>
                <c:pt idx="26042">
                  <c:v>43473.96875</c:v>
                </c:pt>
                <c:pt idx="26043">
                  <c:v>43473.989583333401</c:v>
                </c:pt>
                <c:pt idx="26044">
                  <c:v>43474.010416666599</c:v>
                </c:pt>
                <c:pt idx="26045">
                  <c:v>43474.03125</c:v>
                </c:pt>
                <c:pt idx="26046">
                  <c:v>43474.052083333401</c:v>
                </c:pt>
                <c:pt idx="26047">
                  <c:v>43474.072916666599</c:v>
                </c:pt>
                <c:pt idx="26048">
                  <c:v>43474.09375</c:v>
                </c:pt>
                <c:pt idx="26049">
                  <c:v>43474.114583333401</c:v>
                </c:pt>
                <c:pt idx="26050">
                  <c:v>43474.135416666599</c:v>
                </c:pt>
                <c:pt idx="26051">
                  <c:v>43474.15625</c:v>
                </c:pt>
                <c:pt idx="26052">
                  <c:v>43474.177083333401</c:v>
                </c:pt>
                <c:pt idx="26053">
                  <c:v>43474.197916666599</c:v>
                </c:pt>
                <c:pt idx="26054">
                  <c:v>43474.21875</c:v>
                </c:pt>
                <c:pt idx="26055">
                  <c:v>43474.239583333401</c:v>
                </c:pt>
                <c:pt idx="26056">
                  <c:v>43474.260416666599</c:v>
                </c:pt>
                <c:pt idx="26057">
                  <c:v>43474.28125</c:v>
                </c:pt>
                <c:pt idx="26058">
                  <c:v>43474.302083333401</c:v>
                </c:pt>
                <c:pt idx="26059">
                  <c:v>43474.322916666599</c:v>
                </c:pt>
                <c:pt idx="26060">
                  <c:v>43474.34375</c:v>
                </c:pt>
                <c:pt idx="26061">
                  <c:v>43474.364583333401</c:v>
                </c:pt>
                <c:pt idx="26062">
                  <c:v>43474.385416666599</c:v>
                </c:pt>
                <c:pt idx="26063">
                  <c:v>43474.40625</c:v>
                </c:pt>
                <c:pt idx="26064">
                  <c:v>43474.427083333401</c:v>
                </c:pt>
                <c:pt idx="26065">
                  <c:v>43474.447916666599</c:v>
                </c:pt>
                <c:pt idx="26066">
                  <c:v>43474.46875</c:v>
                </c:pt>
                <c:pt idx="26067">
                  <c:v>43474.489583333401</c:v>
                </c:pt>
                <c:pt idx="26068">
                  <c:v>43474.510416666599</c:v>
                </c:pt>
                <c:pt idx="26069">
                  <c:v>43474.53125</c:v>
                </c:pt>
                <c:pt idx="26070">
                  <c:v>43474.552083333401</c:v>
                </c:pt>
                <c:pt idx="26071">
                  <c:v>43474.572916666599</c:v>
                </c:pt>
                <c:pt idx="26072">
                  <c:v>43474.59375</c:v>
                </c:pt>
                <c:pt idx="26073">
                  <c:v>43474.614583333401</c:v>
                </c:pt>
                <c:pt idx="26074">
                  <c:v>43474.635416666599</c:v>
                </c:pt>
                <c:pt idx="26075">
                  <c:v>43474.65625</c:v>
                </c:pt>
                <c:pt idx="26076">
                  <c:v>43474.677083333401</c:v>
                </c:pt>
                <c:pt idx="26077">
                  <c:v>43474.697916666599</c:v>
                </c:pt>
                <c:pt idx="26078">
                  <c:v>43474.71875</c:v>
                </c:pt>
                <c:pt idx="26079">
                  <c:v>43474.739583333401</c:v>
                </c:pt>
                <c:pt idx="26080">
                  <c:v>43474.760416666599</c:v>
                </c:pt>
                <c:pt idx="26081">
                  <c:v>43474.78125</c:v>
                </c:pt>
                <c:pt idx="26082">
                  <c:v>43474.802083333401</c:v>
                </c:pt>
                <c:pt idx="26083">
                  <c:v>43474.822916666599</c:v>
                </c:pt>
                <c:pt idx="26084">
                  <c:v>43474.84375</c:v>
                </c:pt>
                <c:pt idx="26085">
                  <c:v>43474.864583333401</c:v>
                </c:pt>
                <c:pt idx="26086">
                  <c:v>43474.885416666599</c:v>
                </c:pt>
                <c:pt idx="26087">
                  <c:v>43474.90625</c:v>
                </c:pt>
                <c:pt idx="26088">
                  <c:v>43474.927083333401</c:v>
                </c:pt>
                <c:pt idx="26089">
                  <c:v>43474.947916666599</c:v>
                </c:pt>
                <c:pt idx="26090">
                  <c:v>43474.96875</c:v>
                </c:pt>
                <c:pt idx="26091">
                  <c:v>43474.989583333401</c:v>
                </c:pt>
                <c:pt idx="26092">
                  <c:v>43475.010416666599</c:v>
                </c:pt>
                <c:pt idx="26093">
                  <c:v>43475.03125</c:v>
                </c:pt>
                <c:pt idx="26094">
                  <c:v>43475.052083333401</c:v>
                </c:pt>
                <c:pt idx="26095">
                  <c:v>43475.072916666599</c:v>
                </c:pt>
                <c:pt idx="26096">
                  <c:v>43475.09375</c:v>
                </c:pt>
                <c:pt idx="26097">
                  <c:v>43475.114583333401</c:v>
                </c:pt>
                <c:pt idx="26098">
                  <c:v>43475.135416666599</c:v>
                </c:pt>
                <c:pt idx="26099">
                  <c:v>43475.15625</c:v>
                </c:pt>
                <c:pt idx="26100">
                  <c:v>43475.177083333401</c:v>
                </c:pt>
                <c:pt idx="26101">
                  <c:v>43475.197916666599</c:v>
                </c:pt>
                <c:pt idx="26102">
                  <c:v>43475.21875</c:v>
                </c:pt>
                <c:pt idx="26103">
                  <c:v>43475.239583333401</c:v>
                </c:pt>
                <c:pt idx="26104">
                  <c:v>43475.260416666599</c:v>
                </c:pt>
                <c:pt idx="26105">
                  <c:v>43475.28125</c:v>
                </c:pt>
                <c:pt idx="26106">
                  <c:v>43475.302083333401</c:v>
                </c:pt>
                <c:pt idx="26107">
                  <c:v>43475.322916666599</c:v>
                </c:pt>
                <c:pt idx="26108">
                  <c:v>43475.34375</c:v>
                </c:pt>
                <c:pt idx="26109">
                  <c:v>43475.364583333401</c:v>
                </c:pt>
                <c:pt idx="26110">
                  <c:v>43475.385416666599</c:v>
                </c:pt>
                <c:pt idx="26111">
                  <c:v>43475.40625</c:v>
                </c:pt>
                <c:pt idx="26112">
                  <c:v>43475.427083333401</c:v>
                </c:pt>
                <c:pt idx="26113">
                  <c:v>43475.447916666599</c:v>
                </c:pt>
                <c:pt idx="26114">
                  <c:v>43475.46875</c:v>
                </c:pt>
                <c:pt idx="26115">
                  <c:v>43475.489583333401</c:v>
                </c:pt>
                <c:pt idx="26116">
                  <c:v>43475.510416666599</c:v>
                </c:pt>
                <c:pt idx="26117">
                  <c:v>43475.53125</c:v>
                </c:pt>
                <c:pt idx="26118">
                  <c:v>43475.552083333401</c:v>
                </c:pt>
                <c:pt idx="26119">
                  <c:v>43475.572916666599</c:v>
                </c:pt>
                <c:pt idx="26120">
                  <c:v>43475.59375</c:v>
                </c:pt>
                <c:pt idx="26121">
                  <c:v>43475.614583333401</c:v>
                </c:pt>
                <c:pt idx="26122">
                  <c:v>43475.635416666599</c:v>
                </c:pt>
                <c:pt idx="26123">
                  <c:v>43475.65625</c:v>
                </c:pt>
                <c:pt idx="26124">
                  <c:v>43475.677083333401</c:v>
                </c:pt>
                <c:pt idx="26125">
                  <c:v>43475.697916666599</c:v>
                </c:pt>
                <c:pt idx="26126">
                  <c:v>43475.71875</c:v>
                </c:pt>
                <c:pt idx="26127">
                  <c:v>43475.739583333401</c:v>
                </c:pt>
                <c:pt idx="26128">
                  <c:v>43475.760416666599</c:v>
                </c:pt>
                <c:pt idx="26129">
                  <c:v>43475.78125</c:v>
                </c:pt>
                <c:pt idx="26130">
                  <c:v>43475.802083333401</c:v>
                </c:pt>
                <c:pt idx="26131">
                  <c:v>43475.822916666599</c:v>
                </c:pt>
                <c:pt idx="26132">
                  <c:v>43475.84375</c:v>
                </c:pt>
                <c:pt idx="26133">
                  <c:v>43475.864583333401</c:v>
                </c:pt>
                <c:pt idx="26134">
                  <c:v>43475.885416666599</c:v>
                </c:pt>
                <c:pt idx="26135">
                  <c:v>43475.90625</c:v>
                </c:pt>
                <c:pt idx="26136">
                  <c:v>43475.927083333401</c:v>
                </c:pt>
                <c:pt idx="26137">
                  <c:v>43475.947916666599</c:v>
                </c:pt>
                <c:pt idx="26138">
                  <c:v>43475.96875</c:v>
                </c:pt>
                <c:pt idx="26139">
                  <c:v>43475.989583333401</c:v>
                </c:pt>
                <c:pt idx="26140">
                  <c:v>43476.010416666599</c:v>
                </c:pt>
                <c:pt idx="26141">
                  <c:v>43476.03125</c:v>
                </c:pt>
                <c:pt idx="26142">
                  <c:v>43476.052083333401</c:v>
                </c:pt>
                <c:pt idx="26143">
                  <c:v>43476.072916666599</c:v>
                </c:pt>
                <c:pt idx="26144">
                  <c:v>43476.09375</c:v>
                </c:pt>
                <c:pt idx="26145">
                  <c:v>43476.114583333401</c:v>
                </c:pt>
                <c:pt idx="26146">
                  <c:v>43476.135416666599</c:v>
                </c:pt>
                <c:pt idx="26147">
                  <c:v>43476.15625</c:v>
                </c:pt>
                <c:pt idx="26148">
                  <c:v>43476.177083333401</c:v>
                </c:pt>
                <c:pt idx="26149">
                  <c:v>43476.197916666599</c:v>
                </c:pt>
                <c:pt idx="26150">
                  <c:v>43476.21875</c:v>
                </c:pt>
                <c:pt idx="26151">
                  <c:v>43476.239583333401</c:v>
                </c:pt>
                <c:pt idx="26152">
                  <c:v>43476.260416666599</c:v>
                </c:pt>
                <c:pt idx="26153">
                  <c:v>43476.28125</c:v>
                </c:pt>
                <c:pt idx="26154">
                  <c:v>43476.302083333401</c:v>
                </c:pt>
                <c:pt idx="26155">
                  <c:v>43476.322916666599</c:v>
                </c:pt>
                <c:pt idx="26156">
                  <c:v>43476.34375</c:v>
                </c:pt>
                <c:pt idx="26157">
                  <c:v>43476.364583333401</c:v>
                </c:pt>
                <c:pt idx="26158">
                  <c:v>43476.385416666599</c:v>
                </c:pt>
                <c:pt idx="26159">
                  <c:v>43476.40625</c:v>
                </c:pt>
                <c:pt idx="26160">
                  <c:v>43476.427083333401</c:v>
                </c:pt>
                <c:pt idx="26161">
                  <c:v>43476.447916666599</c:v>
                </c:pt>
                <c:pt idx="26162">
                  <c:v>43476.46875</c:v>
                </c:pt>
                <c:pt idx="26163">
                  <c:v>43476.489583333401</c:v>
                </c:pt>
                <c:pt idx="26164">
                  <c:v>43476.510416666599</c:v>
                </c:pt>
                <c:pt idx="26165">
                  <c:v>43476.53125</c:v>
                </c:pt>
                <c:pt idx="26166">
                  <c:v>43476.552083333401</c:v>
                </c:pt>
                <c:pt idx="26167">
                  <c:v>43476.572916666599</c:v>
                </c:pt>
                <c:pt idx="26168">
                  <c:v>43476.59375</c:v>
                </c:pt>
                <c:pt idx="26169">
                  <c:v>43476.614583333401</c:v>
                </c:pt>
                <c:pt idx="26170">
                  <c:v>43476.635416666599</c:v>
                </c:pt>
                <c:pt idx="26171">
                  <c:v>43476.65625</c:v>
                </c:pt>
                <c:pt idx="26172">
                  <c:v>43476.677083333401</c:v>
                </c:pt>
                <c:pt idx="26173">
                  <c:v>43476.697916666599</c:v>
                </c:pt>
                <c:pt idx="26174">
                  <c:v>43476.71875</c:v>
                </c:pt>
                <c:pt idx="26175">
                  <c:v>43476.739583333401</c:v>
                </c:pt>
                <c:pt idx="26176">
                  <c:v>43476.760416666599</c:v>
                </c:pt>
                <c:pt idx="26177">
                  <c:v>43476.78125</c:v>
                </c:pt>
                <c:pt idx="26178">
                  <c:v>43476.802083333401</c:v>
                </c:pt>
                <c:pt idx="26179">
                  <c:v>43476.822916666599</c:v>
                </c:pt>
                <c:pt idx="26180">
                  <c:v>43476.84375</c:v>
                </c:pt>
                <c:pt idx="26181">
                  <c:v>43476.864583333401</c:v>
                </c:pt>
                <c:pt idx="26182">
                  <c:v>43476.885416666599</c:v>
                </c:pt>
                <c:pt idx="26183">
                  <c:v>43476.90625</c:v>
                </c:pt>
                <c:pt idx="26184">
                  <c:v>43476.927083333401</c:v>
                </c:pt>
                <c:pt idx="26185">
                  <c:v>43476.947916666599</c:v>
                </c:pt>
                <c:pt idx="26186">
                  <c:v>43476.96875</c:v>
                </c:pt>
                <c:pt idx="26187">
                  <c:v>43476.989583333401</c:v>
                </c:pt>
                <c:pt idx="26188">
                  <c:v>43477.010416666599</c:v>
                </c:pt>
                <c:pt idx="26189">
                  <c:v>43477.03125</c:v>
                </c:pt>
                <c:pt idx="26190">
                  <c:v>43477.052083333401</c:v>
                </c:pt>
                <c:pt idx="26191">
                  <c:v>43477.072916666599</c:v>
                </c:pt>
                <c:pt idx="26192">
                  <c:v>43477.09375</c:v>
                </c:pt>
                <c:pt idx="26193">
                  <c:v>43477.114583333401</c:v>
                </c:pt>
                <c:pt idx="26194">
                  <c:v>43477.135416666599</c:v>
                </c:pt>
                <c:pt idx="26195">
                  <c:v>43477.15625</c:v>
                </c:pt>
                <c:pt idx="26196">
                  <c:v>43477.177083333401</c:v>
                </c:pt>
                <c:pt idx="26197">
                  <c:v>43477.197916666599</c:v>
                </c:pt>
                <c:pt idx="26198">
                  <c:v>43477.21875</c:v>
                </c:pt>
                <c:pt idx="26199">
                  <c:v>43477.239583333401</c:v>
                </c:pt>
                <c:pt idx="26200">
                  <c:v>43477.260416666599</c:v>
                </c:pt>
                <c:pt idx="26201">
                  <c:v>43477.28125</c:v>
                </c:pt>
                <c:pt idx="26202">
                  <c:v>43477.302083333401</c:v>
                </c:pt>
                <c:pt idx="26203">
                  <c:v>43477.322916666599</c:v>
                </c:pt>
                <c:pt idx="26204">
                  <c:v>43477.34375</c:v>
                </c:pt>
                <c:pt idx="26205">
                  <c:v>43477.364583333401</c:v>
                </c:pt>
                <c:pt idx="26206">
                  <c:v>43477.385416666599</c:v>
                </c:pt>
                <c:pt idx="26207">
                  <c:v>43477.40625</c:v>
                </c:pt>
                <c:pt idx="26208">
                  <c:v>43477.427083333401</c:v>
                </c:pt>
                <c:pt idx="26209">
                  <c:v>43477.447916666599</c:v>
                </c:pt>
                <c:pt idx="26210">
                  <c:v>43477.46875</c:v>
                </c:pt>
                <c:pt idx="26211">
                  <c:v>43477.489583333401</c:v>
                </c:pt>
                <c:pt idx="26212">
                  <c:v>43477.510416666599</c:v>
                </c:pt>
                <c:pt idx="26213">
                  <c:v>43477.53125</c:v>
                </c:pt>
                <c:pt idx="26214">
                  <c:v>43477.552083333401</c:v>
                </c:pt>
                <c:pt idx="26215">
                  <c:v>43477.572916666599</c:v>
                </c:pt>
                <c:pt idx="26216">
                  <c:v>43477.59375</c:v>
                </c:pt>
                <c:pt idx="26217">
                  <c:v>43477.614583333401</c:v>
                </c:pt>
                <c:pt idx="26218">
                  <c:v>43477.635416666599</c:v>
                </c:pt>
                <c:pt idx="26219">
                  <c:v>43477.65625</c:v>
                </c:pt>
                <c:pt idx="26220">
                  <c:v>43477.677083333401</c:v>
                </c:pt>
                <c:pt idx="26221">
                  <c:v>43477.697916666599</c:v>
                </c:pt>
                <c:pt idx="26222">
                  <c:v>43477.71875</c:v>
                </c:pt>
                <c:pt idx="26223">
                  <c:v>43477.739583333401</c:v>
                </c:pt>
                <c:pt idx="26224">
                  <c:v>43477.760416666599</c:v>
                </c:pt>
                <c:pt idx="26225">
                  <c:v>43477.78125</c:v>
                </c:pt>
                <c:pt idx="26226">
                  <c:v>43477.802083333401</c:v>
                </c:pt>
                <c:pt idx="26227">
                  <c:v>43477.822916666599</c:v>
                </c:pt>
                <c:pt idx="26228">
                  <c:v>43477.84375</c:v>
                </c:pt>
                <c:pt idx="26229">
                  <c:v>43477.864583333401</c:v>
                </c:pt>
                <c:pt idx="26230">
                  <c:v>43477.885416666599</c:v>
                </c:pt>
                <c:pt idx="26231">
                  <c:v>43477.90625</c:v>
                </c:pt>
                <c:pt idx="26232">
                  <c:v>43477.927083333401</c:v>
                </c:pt>
                <c:pt idx="26233">
                  <c:v>43477.947916666599</c:v>
                </c:pt>
                <c:pt idx="26234">
                  <c:v>43477.96875</c:v>
                </c:pt>
                <c:pt idx="26235">
                  <c:v>43477.989583333401</c:v>
                </c:pt>
                <c:pt idx="26236">
                  <c:v>43478.010416666599</c:v>
                </c:pt>
                <c:pt idx="26237">
                  <c:v>43478.03125</c:v>
                </c:pt>
                <c:pt idx="26238">
                  <c:v>43478.052083333401</c:v>
                </c:pt>
                <c:pt idx="26239">
                  <c:v>43478.072916666599</c:v>
                </c:pt>
                <c:pt idx="26240">
                  <c:v>43478.09375</c:v>
                </c:pt>
                <c:pt idx="26241">
                  <c:v>43478.114583333401</c:v>
                </c:pt>
                <c:pt idx="26242">
                  <c:v>43478.135416666599</c:v>
                </c:pt>
                <c:pt idx="26243">
                  <c:v>43478.15625</c:v>
                </c:pt>
                <c:pt idx="26244">
                  <c:v>43478.177083333401</c:v>
                </c:pt>
                <c:pt idx="26245">
                  <c:v>43478.197916666599</c:v>
                </c:pt>
                <c:pt idx="26246">
                  <c:v>43478.21875</c:v>
                </c:pt>
                <c:pt idx="26247">
                  <c:v>43478.239583333401</c:v>
                </c:pt>
                <c:pt idx="26248">
                  <c:v>43478.260416666599</c:v>
                </c:pt>
                <c:pt idx="26249">
                  <c:v>43478.28125</c:v>
                </c:pt>
                <c:pt idx="26250">
                  <c:v>43478.302083333401</c:v>
                </c:pt>
                <c:pt idx="26251">
                  <c:v>43478.322916666599</c:v>
                </c:pt>
                <c:pt idx="26252">
                  <c:v>43478.34375</c:v>
                </c:pt>
                <c:pt idx="26253">
                  <c:v>43478.364583333401</c:v>
                </c:pt>
                <c:pt idx="26254">
                  <c:v>43478.385416666599</c:v>
                </c:pt>
                <c:pt idx="26255">
                  <c:v>43478.40625</c:v>
                </c:pt>
                <c:pt idx="26256">
                  <c:v>43478.427083333401</c:v>
                </c:pt>
                <c:pt idx="26257">
                  <c:v>43478.447916666599</c:v>
                </c:pt>
                <c:pt idx="26258">
                  <c:v>43478.46875</c:v>
                </c:pt>
                <c:pt idx="26259">
                  <c:v>43478.489583333401</c:v>
                </c:pt>
                <c:pt idx="26260">
                  <c:v>43478.510416666599</c:v>
                </c:pt>
                <c:pt idx="26261">
                  <c:v>43478.53125</c:v>
                </c:pt>
                <c:pt idx="26262">
                  <c:v>43478.552083333401</c:v>
                </c:pt>
                <c:pt idx="26263">
                  <c:v>43478.572916666599</c:v>
                </c:pt>
                <c:pt idx="26264">
                  <c:v>43478.59375</c:v>
                </c:pt>
                <c:pt idx="26265">
                  <c:v>43478.614583333401</c:v>
                </c:pt>
                <c:pt idx="26266">
                  <c:v>43478.635416666599</c:v>
                </c:pt>
                <c:pt idx="26267">
                  <c:v>43478.65625</c:v>
                </c:pt>
                <c:pt idx="26268">
                  <c:v>43478.677083333401</c:v>
                </c:pt>
                <c:pt idx="26269">
                  <c:v>43478.697916666599</c:v>
                </c:pt>
                <c:pt idx="26270">
                  <c:v>43478.71875</c:v>
                </c:pt>
                <c:pt idx="26271">
                  <c:v>43478.739583333401</c:v>
                </c:pt>
                <c:pt idx="26272">
                  <c:v>43478.760416666599</c:v>
                </c:pt>
                <c:pt idx="26273">
                  <c:v>43478.78125</c:v>
                </c:pt>
                <c:pt idx="26274">
                  <c:v>43478.802083333401</c:v>
                </c:pt>
                <c:pt idx="26275">
                  <c:v>43478.822916666599</c:v>
                </c:pt>
                <c:pt idx="26276">
                  <c:v>43478.84375</c:v>
                </c:pt>
                <c:pt idx="26277">
                  <c:v>43478.864583333401</c:v>
                </c:pt>
                <c:pt idx="26278">
                  <c:v>43478.885416666599</c:v>
                </c:pt>
                <c:pt idx="26279">
                  <c:v>43478.90625</c:v>
                </c:pt>
                <c:pt idx="26280">
                  <c:v>43478.927083333401</c:v>
                </c:pt>
                <c:pt idx="26281">
                  <c:v>43478.947916666599</c:v>
                </c:pt>
                <c:pt idx="26282">
                  <c:v>43478.96875</c:v>
                </c:pt>
                <c:pt idx="26283">
                  <c:v>43478.989583333401</c:v>
                </c:pt>
                <c:pt idx="26284">
                  <c:v>43479.010416666599</c:v>
                </c:pt>
                <c:pt idx="26285">
                  <c:v>43479.03125</c:v>
                </c:pt>
                <c:pt idx="26286">
                  <c:v>43479.052083333401</c:v>
                </c:pt>
                <c:pt idx="26287">
                  <c:v>43479.072916666599</c:v>
                </c:pt>
                <c:pt idx="26288">
                  <c:v>43479.09375</c:v>
                </c:pt>
                <c:pt idx="26289">
                  <c:v>43479.114583333401</c:v>
                </c:pt>
                <c:pt idx="26290">
                  <c:v>43479.135416666599</c:v>
                </c:pt>
                <c:pt idx="26291">
                  <c:v>43479.15625</c:v>
                </c:pt>
                <c:pt idx="26292">
                  <c:v>43479.177083333401</c:v>
                </c:pt>
                <c:pt idx="26293">
                  <c:v>43479.197916666599</c:v>
                </c:pt>
                <c:pt idx="26294">
                  <c:v>43479.21875</c:v>
                </c:pt>
                <c:pt idx="26295">
                  <c:v>43479.239583333401</c:v>
                </c:pt>
                <c:pt idx="26296">
                  <c:v>43479.260416666599</c:v>
                </c:pt>
                <c:pt idx="26297">
                  <c:v>43479.28125</c:v>
                </c:pt>
                <c:pt idx="26298">
                  <c:v>43479.302083333401</c:v>
                </c:pt>
                <c:pt idx="26299">
                  <c:v>43479.322916666599</c:v>
                </c:pt>
                <c:pt idx="26300">
                  <c:v>43479.34375</c:v>
                </c:pt>
                <c:pt idx="26301">
                  <c:v>43479.364583333401</c:v>
                </c:pt>
                <c:pt idx="26302">
                  <c:v>43479.385416666599</c:v>
                </c:pt>
                <c:pt idx="26303">
                  <c:v>43479.40625</c:v>
                </c:pt>
                <c:pt idx="26304">
                  <c:v>43479.427083333401</c:v>
                </c:pt>
                <c:pt idx="26305">
                  <c:v>43479.447916666599</c:v>
                </c:pt>
                <c:pt idx="26306">
                  <c:v>43479.46875</c:v>
                </c:pt>
                <c:pt idx="26307">
                  <c:v>43479.489583333401</c:v>
                </c:pt>
                <c:pt idx="26308">
                  <c:v>43479.510416666599</c:v>
                </c:pt>
                <c:pt idx="26309">
                  <c:v>43479.53125</c:v>
                </c:pt>
                <c:pt idx="26310">
                  <c:v>43479.552083333401</c:v>
                </c:pt>
                <c:pt idx="26311">
                  <c:v>43479.572916666599</c:v>
                </c:pt>
                <c:pt idx="26312">
                  <c:v>43479.59375</c:v>
                </c:pt>
                <c:pt idx="26313">
                  <c:v>43479.614583333401</c:v>
                </c:pt>
                <c:pt idx="26314">
                  <c:v>43479.635416666599</c:v>
                </c:pt>
                <c:pt idx="26315">
                  <c:v>43479.65625</c:v>
                </c:pt>
                <c:pt idx="26316">
                  <c:v>43479.677083333401</c:v>
                </c:pt>
                <c:pt idx="26317">
                  <c:v>43479.697916666599</c:v>
                </c:pt>
                <c:pt idx="26318">
                  <c:v>43479.71875</c:v>
                </c:pt>
                <c:pt idx="26319">
                  <c:v>43479.739583333401</c:v>
                </c:pt>
                <c:pt idx="26320">
                  <c:v>43479.760416666599</c:v>
                </c:pt>
                <c:pt idx="26321">
                  <c:v>43479.78125</c:v>
                </c:pt>
                <c:pt idx="26322">
                  <c:v>43479.802083333401</c:v>
                </c:pt>
                <c:pt idx="26323">
                  <c:v>43479.822916666599</c:v>
                </c:pt>
                <c:pt idx="26324">
                  <c:v>43479.84375</c:v>
                </c:pt>
                <c:pt idx="26325">
                  <c:v>43479.864583333401</c:v>
                </c:pt>
                <c:pt idx="26326">
                  <c:v>43479.885416666599</c:v>
                </c:pt>
                <c:pt idx="26327">
                  <c:v>43479.90625</c:v>
                </c:pt>
                <c:pt idx="26328">
                  <c:v>43479.927083333401</c:v>
                </c:pt>
                <c:pt idx="26329">
                  <c:v>43479.947916666599</c:v>
                </c:pt>
                <c:pt idx="26330">
                  <c:v>43479.96875</c:v>
                </c:pt>
                <c:pt idx="26331">
                  <c:v>43479.989583333401</c:v>
                </c:pt>
                <c:pt idx="26332">
                  <c:v>43480.010416666599</c:v>
                </c:pt>
                <c:pt idx="26333">
                  <c:v>43480.03125</c:v>
                </c:pt>
                <c:pt idx="26334">
                  <c:v>43480.052083333401</c:v>
                </c:pt>
                <c:pt idx="26335">
                  <c:v>43480.072916666599</c:v>
                </c:pt>
                <c:pt idx="26336">
                  <c:v>43480.09375</c:v>
                </c:pt>
                <c:pt idx="26337">
                  <c:v>43480.114583333401</c:v>
                </c:pt>
                <c:pt idx="26338">
                  <c:v>43480.135416666599</c:v>
                </c:pt>
                <c:pt idx="26339">
                  <c:v>43480.15625</c:v>
                </c:pt>
                <c:pt idx="26340">
                  <c:v>43480.177083333401</c:v>
                </c:pt>
                <c:pt idx="26341">
                  <c:v>43480.197916666599</c:v>
                </c:pt>
                <c:pt idx="26342">
                  <c:v>43480.21875</c:v>
                </c:pt>
                <c:pt idx="26343">
                  <c:v>43480.239583333401</c:v>
                </c:pt>
                <c:pt idx="26344">
                  <c:v>43480.260416666599</c:v>
                </c:pt>
                <c:pt idx="26345">
                  <c:v>43480.28125</c:v>
                </c:pt>
                <c:pt idx="26346">
                  <c:v>43480.302083333401</c:v>
                </c:pt>
                <c:pt idx="26347">
                  <c:v>43480.322916666599</c:v>
                </c:pt>
                <c:pt idx="26348">
                  <c:v>43480.34375</c:v>
                </c:pt>
                <c:pt idx="26349">
                  <c:v>43480.364583333401</c:v>
                </c:pt>
                <c:pt idx="26350">
                  <c:v>43480.385416666599</c:v>
                </c:pt>
                <c:pt idx="26351">
                  <c:v>43480.40625</c:v>
                </c:pt>
                <c:pt idx="26352">
                  <c:v>43480.427083333401</c:v>
                </c:pt>
                <c:pt idx="26353">
                  <c:v>43480.447916666599</c:v>
                </c:pt>
                <c:pt idx="26354">
                  <c:v>43480.46875</c:v>
                </c:pt>
                <c:pt idx="26355">
                  <c:v>43480.489583333401</c:v>
                </c:pt>
                <c:pt idx="26356">
                  <c:v>43480.510416666599</c:v>
                </c:pt>
                <c:pt idx="26357">
                  <c:v>43480.53125</c:v>
                </c:pt>
                <c:pt idx="26358">
                  <c:v>43480.552083333401</c:v>
                </c:pt>
                <c:pt idx="26359">
                  <c:v>43480.572916666599</c:v>
                </c:pt>
                <c:pt idx="26360">
                  <c:v>43480.59375</c:v>
                </c:pt>
                <c:pt idx="26361">
                  <c:v>43480.614583333401</c:v>
                </c:pt>
                <c:pt idx="26362">
                  <c:v>43480.635416666599</c:v>
                </c:pt>
                <c:pt idx="26363">
                  <c:v>43480.65625</c:v>
                </c:pt>
                <c:pt idx="26364">
                  <c:v>43480.677083333401</c:v>
                </c:pt>
                <c:pt idx="26365">
                  <c:v>43480.697916666599</c:v>
                </c:pt>
                <c:pt idx="26366">
                  <c:v>43480.71875</c:v>
                </c:pt>
                <c:pt idx="26367">
                  <c:v>43480.739583333401</c:v>
                </c:pt>
                <c:pt idx="26368">
                  <c:v>43480.760416666599</c:v>
                </c:pt>
                <c:pt idx="26369">
                  <c:v>43480.78125</c:v>
                </c:pt>
                <c:pt idx="26370">
                  <c:v>43480.802083333401</c:v>
                </c:pt>
                <c:pt idx="26371">
                  <c:v>43480.822916666599</c:v>
                </c:pt>
                <c:pt idx="26372">
                  <c:v>43480.84375</c:v>
                </c:pt>
                <c:pt idx="26373">
                  <c:v>43480.864583333401</c:v>
                </c:pt>
                <c:pt idx="26374">
                  <c:v>43480.885416666599</c:v>
                </c:pt>
                <c:pt idx="26375">
                  <c:v>43480.90625</c:v>
                </c:pt>
                <c:pt idx="26376">
                  <c:v>43480.927083333401</c:v>
                </c:pt>
                <c:pt idx="26377">
                  <c:v>43480.947916666599</c:v>
                </c:pt>
                <c:pt idx="26378">
                  <c:v>43480.96875</c:v>
                </c:pt>
                <c:pt idx="26379">
                  <c:v>43480.989583333401</c:v>
                </c:pt>
                <c:pt idx="26380">
                  <c:v>43481.010416666599</c:v>
                </c:pt>
                <c:pt idx="26381">
                  <c:v>43481.03125</c:v>
                </c:pt>
                <c:pt idx="26382">
                  <c:v>43481.052083333401</c:v>
                </c:pt>
                <c:pt idx="26383">
                  <c:v>43481.072916666599</c:v>
                </c:pt>
                <c:pt idx="26384">
                  <c:v>43481.09375</c:v>
                </c:pt>
                <c:pt idx="26385">
                  <c:v>43481.114583333401</c:v>
                </c:pt>
                <c:pt idx="26386">
                  <c:v>43481.135416666599</c:v>
                </c:pt>
                <c:pt idx="26387">
                  <c:v>43481.15625</c:v>
                </c:pt>
                <c:pt idx="26388">
                  <c:v>43481.177083333401</c:v>
                </c:pt>
                <c:pt idx="26389">
                  <c:v>43481.197916666599</c:v>
                </c:pt>
                <c:pt idx="26390">
                  <c:v>43481.21875</c:v>
                </c:pt>
                <c:pt idx="26391">
                  <c:v>43481.239583333401</c:v>
                </c:pt>
                <c:pt idx="26392">
                  <c:v>43481.260416666599</c:v>
                </c:pt>
                <c:pt idx="26393">
                  <c:v>43481.28125</c:v>
                </c:pt>
                <c:pt idx="26394">
                  <c:v>43481.302083333401</c:v>
                </c:pt>
                <c:pt idx="26395">
                  <c:v>43481.322916666599</c:v>
                </c:pt>
                <c:pt idx="26396">
                  <c:v>43481.34375</c:v>
                </c:pt>
                <c:pt idx="26397">
                  <c:v>43481.364583333401</c:v>
                </c:pt>
                <c:pt idx="26398">
                  <c:v>43481.385416666599</c:v>
                </c:pt>
                <c:pt idx="26399">
                  <c:v>43481.40625</c:v>
                </c:pt>
                <c:pt idx="26400">
                  <c:v>43481.427083333401</c:v>
                </c:pt>
                <c:pt idx="26401">
                  <c:v>43481.447916666599</c:v>
                </c:pt>
                <c:pt idx="26402">
                  <c:v>43481.46875</c:v>
                </c:pt>
                <c:pt idx="26403">
                  <c:v>43481.489583333401</c:v>
                </c:pt>
                <c:pt idx="26404">
                  <c:v>43481.510416666599</c:v>
                </c:pt>
                <c:pt idx="26405">
                  <c:v>43481.53125</c:v>
                </c:pt>
                <c:pt idx="26406">
                  <c:v>43481.552083333401</c:v>
                </c:pt>
                <c:pt idx="26407">
                  <c:v>43481.572916666599</c:v>
                </c:pt>
                <c:pt idx="26408">
                  <c:v>43481.59375</c:v>
                </c:pt>
                <c:pt idx="26409">
                  <c:v>43481.614583333401</c:v>
                </c:pt>
                <c:pt idx="26410">
                  <c:v>43481.635416666599</c:v>
                </c:pt>
                <c:pt idx="26411">
                  <c:v>43481.65625</c:v>
                </c:pt>
                <c:pt idx="26412">
                  <c:v>43481.677083333401</c:v>
                </c:pt>
                <c:pt idx="26413">
                  <c:v>43481.697916666599</c:v>
                </c:pt>
                <c:pt idx="26414">
                  <c:v>43481.71875</c:v>
                </c:pt>
                <c:pt idx="26415">
                  <c:v>43481.739583333401</c:v>
                </c:pt>
                <c:pt idx="26416">
                  <c:v>43481.760416666599</c:v>
                </c:pt>
                <c:pt idx="26417">
                  <c:v>43481.78125</c:v>
                </c:pt>
                <c:pt idx="26418">
                  <c:v>43481.802083333401</c:v>
                </c:pt>
                <c:pt idx="26419">
                  <c:v>43481.822916666599</c:v>
                </c:pt>
                <c:pt idx="26420">
                  <c:v>43481.84375</c:v>
                </c:pt>
                <c:pt idx="26421">
                  <c:v>43481.864583333401</c:v>
                </c:pt>
                <c:pt idx="26422">
                  <c:v>43481.885416666599</c:v>
                </c:pt>
                <c:pt idx="26423">
                  <c:v>43481.90625</c:v>
                </c:pt>
                <c:pt idx="26424">
                  <c:v>43481.927083333401</c:v>
                </c:pt>
                <c:pt idx="26425">
                  <c:v>43481.947916666599</c:v>
                </c:pt>
                <c:pt idx="26426">
                  <c:v>43481.96875</c:v>
                </c:pt>
                <c:pt idx="26427">
                  <c:v>43481.989583333401</c:v>
                </c:pt>
                <c:pt idx="26428">
                  <c:v>43482.010416666599</c:v>
                </c:pt>
                <c:pt idx="26429">
                  <c:v>43482.03125</c:v>
                </c:pt>
                <c:pt idx="26430">
                  <c:v>43482.052083333401</c:v>
                </c:pt>
                <c:pt idx="26431">
                  <c:v>43482.072916666599</c:v>
                </c:pt>
                <c:pt idx="26432">
                  <c:v>43482.09375</c:v>
                </c:pt>
                <c:pt idx="26433">
                  <c:v>43482.114583333401</c:v>
                </c:pt>
                <c:pt idx="26434">
                  <c:v>43482.135416666599</c:v>
                </c:pt>
                <c:pt idx="26435">
                  <c:v>43482.15625</c:v>
                </c:pt>
                <c:pt idx="26436">
                  <c:v>43482.177083333401</c:v>
                </c:pt>
                <c:pt idx="26437">
                  <c:v>43482.197916666599</c:v>
                </c:pt>
                <c:pt idx="26438">
                  <c:v>43482.21875</c:v>
                </c:pt>
                <c:pt idx="26439">
                  <c:v>43482.239583333401</c:v>
                </c:pt>
                <c:pt idx="26440">
                  <c:v>43482.260416666599</c:v>
                </c:pt>
                <c:pt idx="26441">
                  <c:v>43482.28125</c:v>
                </c:pt>
                <c:pt idx="26442">
                  <c:v>43482.302083333401</c:v>
                </c:pt>
                <c:pt idx="26443">
                  <c:v>43482.322916666599</c:v>
                </c:pt>
                <c:pt idx="26444">
                  <c:v>43482.34375</c:v>
                </c:pt>
                <c:pt idx="26445">
                  <c:v>43482.364583333401</c:v>
                </c:pt>
                <c:pt idx="26446">
                  <c:v>43482.385416666599</c:v>
                </c:pt>
                <c:pt idx="26447">
                  <c:v>43482.40625</c:v>
                </c:pt>
                <c:pt idx="26448">
                  <c:v>43482.427083333401</c:v>
                </c:pt>
                <c:pt idx="26449">
                  <c:v>43482.447916666599</c:v>
                </c:pt>
                <c:pt idx="26450">
                  <c:v>43482.46875</c:v>
                </c:pt>
                <c:pt idx="26451">
                  <c:v>43482.489583333401</c:v>
                </c:pt>
                <c:pt idx="26452">
                  <c:v>43482.510416666599</c:v>
                </c:pt>
                <c:pt idx="26453">
                  <c:v>43482.53125</c:v>
                </c:pt>
                <c:pt idx="26454">
                  <c:v>43482.552083333401</c:v>
                </c:pt>
                <c:pt idx="26455">
                  <c:v>43482.572916666599</c:v>
                </c:pt>
                <c:pt idx="26456">
                  <c:v>43482.59375</c:v>
                </c:pt>
                <c:pt idx="26457">
                  <c:v>43482.614583333401</c:v>
                </c:pt>
                <c:pt idx="26458">
                  <c:v>43482.635416666599</c:v>
                </c:pt>
                <c:pt idx="26459">
                  <c:v>43482.65625</c:v>
                </c:pt>
                <c:pt idx="26460">
                  <c:v>43482.677083333401</c:v>
                </c:pt>
                <c:pt idx="26461">
                  <c:v>43482.697916666599</c:v>
                </c:pt>
                <c:pt idx="26462">
                  <c:v>43482.71875</c:v>
                </c:pt>
                <c:pt idx="26463">
                  <c:v>43482.739583333401</c:v>
                </c:pt>
                <c:pt idx="26464">
                  <c:v>43482.760416666599</c:v>
                </c:pt>
                <c:pt idx="26465">
                  <c:v>43482.78125</c:v>
                </c:pt>
                <c:pt idx="26466">
                  <c:v>43482.802083333401</c:v>
                </c:pt>
                <c:pt idx="26467">
                  <c:v>43482.822916666599</c:v>
                </c:pt>
                <c:pt idx="26468">
                  <c:v>43482.84375</c:v>
                </c:pt>
                <c:pt idx="26469">
                  <c:v>43482.864583333401</c:v>
                </c:pt>
                <c:pt idx="26470">
                  <c:v>43482.885416666599</c:v>
                </c:pt>
                <c:pt idx="26471">
                  <c:v>43482.90625</c:v>
                </c:pt>
                <c:pt idx="26472">
                  <c:v>43482.927083333401</c:v>
                </c:pt>
                <c:pt idx="26473">
                  <c:v>43482.947916666599</c:v>
                </c:pt>
                <c:pt idx="26474">
                  <c:v>43482.96875</c:v>
                </c:pt>
                <c:pt idx="26475">
                  <c:v>43482.989583333401</c:v>
                </c:pt>
                <c:pt idx="26476">
                  <c:v>43483.010416666599</c:v>
                </c:pt>
                <c:pt idx="26477">
                  <c:v>43483.03125</c:v>
                </c:pt>
                <c:pt idx="26478">
                  <c:v>43483.052083333401</c:v>
                </c:pt>
                <c:pt idx="26479">
                  <c:v>43483.072916666599</c:v>
                </c:pt>
                <c:pt idx="26480">
                  <c:v>43483.09375</c:v>
                </c:pt>
                <c:pt idx="26481">
                  <c:v>43483.114583333401</c:v>
                </c:pt>
                <c:pt idx="26482">
                  <c:v>43483.135416666599</c:v>
                </c:pt>
                <c:pt idx="26483">
                  <c:v>43483.15625</c:v>
                </c:pt>
                <c:pt idx="26484">
                  <c:v>43483.177083333401</c:v>
                </c:pt>
                <c:pt idx="26485">
                  <c:v>43483.197916666599</c:v>
                </c:pt>
                <c:pt idx="26486">
                  <c:v>43483.21875</c:v>
                </c:pt>
                <c:pt idx="26487">
                  <c:v>43483.239583333401</c:v>
                </c:pt>
                <c:pt idx="26488">
                  <c:v>43483.260416666599</c:v>
                </c:pt>
                <c:pt idx="26489">
                  <c:v>43483.28125</c:v>
                </c:pt>
                <c:pt idx="26490">
                  <c:v>43483.302083333401</c:v>
                </c:pt>
                <c:pt idx="26491">
                  <c:v>43483.322916666599</c:v>
                </c:pt>
                <c:pt idx="26492">
                  <c:v>43483.34375</c:v>
                </c:pt>
                <c:pt idx="26493">
                  <c:v>43483.364583333401</c:v>
                </c:pt>
                <c:pt idx="26494">
                  <c:v>43483.385416666599</c:v>
                </c:pt>
                <c:pt idx="26495">
                  <c:v>43483.40625</c:v>
                </c:pt>
                <c:pt idx="26496">
                  <c:v>43483.427083333401</c:v>
                </c:pt>
                <c:pt idx="26497">
                  <c:v>43483.447916666599</c:v>
                </c:pt>
                <c:pt idx="26498">
                  <c:v>43483.46875</c:v>
                </c:pt>
                <c:pt idx="26499">
                  <c:v>43483.489583333401</c:v>
                </c:pt>
                <c:pt idx="26500">
                  <c:v>43483.510416666599</c:v>
                </c:pt>
                <c:pt idx="26501">
                  <c:v>43483.53125</c:v>
                </c:pt>
                <c:pt idx="26502">
                  <c:v>43483.552083333401</c:v>
                </c:pt>
                <c:pt idx="26503">
                  <c:v>43483.572916666599</c:v>
                </c:pt>
                <c:pt idx="26504">
                  <c:v>43483.59375</c:v>
                </c:pt>
                <c:pt idx="26505">
                  <c:v>43483.614583333401</c:v>
                </c:pt>
                <c:pt idx="26506">
                  <c:v>43483.635416666599</c:v>
                </c:pt>
                <c:pt idx="26507">
                  <c:v>43483.65625</c:v>
                </c:pt>
                <c:pt idx="26508">
                  <c:v>43483.677083333401</c:v>
                </c:pt>
                <c:pt idx="26509">
                  <c:v>43483.697916666599</c:v>
                </c:pt>
                <c:pt idx="26510">
                  <c:v>43483.71875</c:v>
                </c:pt>
                <c:pt idx="26511">
                  <c:v>43483.739583333401</c:v>
                </c:pt>
                <c:pt idx="26512">
                  <c:v>43483.760416666599</c:v>
                </c:pt>
                <c:pt idx="26513">
                  <c:v>43483.78125</c:v>
                </c:pt>
                <c:pt idx="26514">
                  <c:v>43483.802083333401</c:v>
                </c:pt>
                <c:pt idx="26515">
                  <c:v>43483.822916666599</c:v>
                </c:pt>
                <c:pt idx="26516">
                  <c:v>43483.84375</c:v>
                </c:pt>
                <c:pt idx="26517">
                  <c:v>43483.864583333401</c:v>
                </c:pt>
                <c:pt idx="26518">
                  <c:v>43483.885416666599</c:v>
                </c:pt>
                <c:pt idx="26519">
                  <c:v>43483.90625</c:v>
                </c:pt>
                <c:pt idx="26520">
                  <c:v>43483.927083333401</c:v>
                </c:pt>
                <c:pt idx="26521">
                  <c:v>43483.947916666599</c:v>
                </c:pt>
                <c:pt idx="26522">
                  <c:v>43483.96875</c:v>
                </c:pt>
                <c:pt idx="26523">
                  <c:v>43483.989583333401</c:v>
                </c:pt>
                <c:pt idx="26524">
                  <c:v>43484.010416666599</c:v>
                </c:pt>
                <c:pt idx="26525">
                  <c:v>43484.03125</c:v>
                </c:pt>
                <c:pt idx="26526">
                  <c:v>43484.052083333401</c:v>
                </c:pt>
                <c:pt idx="26527">
                  <c:v>43484.072916666599</c:v>
                </c:pt>
                <c:pt idx="26528">
                  <c:v>43484.09375</c:v>
                </c:pt>
                <c:pt idx="26529">
                  <c:v>43484.114583333401</c:v>
                </c:pt>
                <c:pt idx="26530">
                  <c:v>43484.135416666599</c:v>
                </c:pt>
                <c:pt idx="26531">
                  <c:v>43484.15625</c:v>
                </c:pt>
                <c:pt idx="26532">
                  <c:v>43484.177083333401</c:v>
                </c:pt>
                <c:pt idx="26533">
                  <c:v>43484.197916666599</c:v>
                </c:pt>
                <c:pt idx="26534">
                  <c:v>43484.21875</c:v>
                </c:pt>
                <c:pt idx="26535">
                  <c:v>43484.239583333401</c:v>
                </c:pt>
                <c:pt idx="26536">
                  <c:v>43484.260416666599</c:v>
                </c:pt>
                <c:pt idx="26537">
                  <c:v>43484.28125</c:v>
                </c:pt>
                <c:pt idx="26538">
                  <c:v>43484.302083333401</c:v>
                </c:pt>
                <c:pt idx="26539">
                  <c:v>43484.322916666599</c:v>
                </c:pt>
                <c:pt idx="26540">
                  <c:v>43484.34375</c:v>
                </c:pt>
                <c:pt idx="26541">
                  <c:v>43484.364583333401</c:v>
                </c:pt>
                <c:pt idx="26542">
                  <c:v>43484.385416666599</c:v>
                </c:pt>
                <c:pt idx="26543">
                  <c:v>43484.40625</c:v>
                </c:pt>
                <c:pt idx="26544">
                  <c:v>43484.427083333401</c:v>
                </c:pt>
                <c:pt idx="26545">
                  <c:v>43484.447916666599</c:v>
                </c:pt>
                <c:pt idx="26546">
                  <c:v>43484.46875</c:v>
                </c:pt>
                <c:pt idx="26547">
                  <c:v>43484.489583333401</c:v>
                </c:pt>
                <c:pt idx="26548">
                  <c:v>43484.510416666599</c:v>
                </c:pt>
                <c:pt idx="26549">
                  <c:v>43484.53125</c:v>
                </c:pt>
                <c:pt idx="26550">
                  <c:v>43484.552083333401</c:v>
                </c:pt>
                <c:pt idx="26551">
                  <c:v>43484.572916666599</c:v>
                </c:pt>
                <c:pt idx="26552">
                  <c:v>43484.59375</c:v>
                </c:pt>
                <c:pt idx="26553">
                  <c:v>43484.614583333401</c:v>
                </c:pt>
                <c:pt idx="26554">
                  <c:v>43484.635416666599</c:v>
                </c:pt>
                <c:pt idx="26555">
                  <c:v>43484.65625</c:v>
                </c:pt>
                <c:pt idx="26556">
                  <c:v>43484.677083333401</c:v>
                </c:pt>
                <c:pt idx="26557">
                  <c:v>43484.697916666599</c:v>
                </c:pt>
                <c:pt idx="26558">
                  <c:v>43484.71875</c:v>
                </c:pt>
                <c:pt idx="26559">
                  <c:v>43484.739583333401</c:v>
                </c:pt>
                <c:pt idx="26560">
                  <c:v>43484.760416666599</c:v>
                </c:pt>
                <c:pt idx="26561">
                  <c:v>43484.78125</c:v>
                </c:pt>
                <c:pt idx="26562">
                  <c:v>43484.802083333401</c:v>
                </c:pt>
                <c:pt idx="26563">
                  <c:v>43484.822916666599</c:v>
                </c:pt>
                <c:pt idx="26564">
                  <c:v>43484.84375</c:v>
                </c:pt>
                <c:pt idx="26565">
                  <c:v>43484.864583333401</c:v>
                </c:pt>
                <c:pt idx="26566">
                  <c:v>43484.885416666599</c:v>
                </c:pt>
                <c:pt idx="26567">
                  <c:v>43484.90625</c:v>
                </c:pt>
                <c:pt idx="26568">
                  <c:v>43484.927083333401</c:v>
                </c:pt>
                <c:pt idx="26569">
                  <c:v>43484.947916666599</c:v>
                </c:pt>
                <c:pt idx="26570">
                  <c:v>43484.96875</c:v>
                </c:pt>
                <c:pt idx="26571">
                  <c:v>43484.989583333401</c:v>
                </c:pt>
                <c:pt idx="26572">
                  <c:v>43485.010416666599</c:v>
                </c:pt>
                <c:pt idx="26573">
                  <c:v>43485.03125</c:v>
                </c:pt>
                <c:pt idx="26574">
                  <c:v>43485.052083333401</c:v>
                </c:pt>
                <c:pt idx="26575">
                  <c:v>43485.072916666599</c:v>
                </c:pt>
                <c:pt idx="26576">
                  <c:v>43485.09375</c:v>
                </c:pt>
                <c:pt idx="26577">
                  <c:v>43485.114583333401</c:v>
                </c:pt>
                <c:pt idx="26578">
                  <c:v>43485.135416666599</c:v>
                </c:pt>
                <c:pt idx="26579">
                  <c:v>43485.15625</c:v>
                </c:pt>
                <c:pt idx="26580">
                  <c:v>43485.177083333401</c:v>
                </c:pt>
                <c:pt idx="26581">
                  <c:v>43485.197916666599</c:v>
                </c:pt>
                <c:pt idx="26582">
                  <c:v>43485.21875</c:v>
                </c:pt>
                <c:pt idx="26583">
                  <c:v>43485.239583333401</c:v>
                </c:pt>
                <c:pt idx="26584">
                  <c:v>43485.260416666599</c:v>
                </c:pt>
                <c:pt idx="26585">
                  <c:v>43485.28125</c:v>
                </c:pt>
                <c:pt idx="26586">
                  <c:v>43485.302083333401</c:v>
                </c:pt>
                <c:pt idx="26587">
                  <c:v>43485.322916666599</c:v>
                </c:pt>
                <c:pt idx="26588">
                  <c:v>43485.34375</c:v>
                </c:pt>
                <c:pt idx="26589">
                  <c:v>43485.364583333401</c:v>
                </c:pt>
                <c:pt idx="26590">
                  <c:v>43485.385416666599</c:v>
                </c:pt>
                <c:pt idx="26591">
                  <c:v>43485.40625</c:v>
                </c:pt>
                <c:pt idx="26592">
                  <c:v>43485.427083333401</c:v>
                </c:pt>
                <c:pt idx="26593">
                  <c:v>43485.447916666599</c:v>
                </c:pt>
                <c:pt idx="26594">
                  <c:v>43485.46875</c:v>
                </c:pt>
                <c:pt idx="26595">
                  <c:v>43485.489583333401</c:v>
                </c:pt>
                <c:pt idx="26596">
                  <c:v>43485.510416666599</c:v>
                </c:pt>
                <c:pt idx="26597">
                  <c:v>43485.53125</c:v>
                </c:pt>
                <c:pt idx="26598">
                  <c:v>43485.552083333401</c:v>
                </c:pt>
                <c:pt idx="26599">
                  <c:v>43485.572916666599</c:v>
                </c:pt>
                <c:pt idx="26600">
                  <c:v>43485.59375</c:v>
                </c:pt>
                <c:pt idx="26601">
                  <c:v>43485.614583333401</c:v>
                </c:pt>
                <c:pt idx="26602">
                  <c:v>43485.635416666599</c:v>
                </c:pt>
                <c:pt idx="26603">
                  <c:v>43485.65625</c:v>
                </c:pt>
                <c:pt idx="26604">
                  <c:v>43485.677083333401</c:v>
                </c:pt>
                <c:pt idx="26605">
                  <c:v>43485.697916666599</c:v>
                </c:pt>
                <c:pt idx="26606">
                  <c:v>43485.71875</c:v>
                </c:pt>
                <c:pt idx="26607">
                  <c:v>43485.739583333401</c:v>
                </c:pt>
                <c:pt idx="26608">
                  <c:v>43485.760416666599</c:v>
                </c:pt>
                <c:pt idx="26609">
                  <c:v>43485.78125</c:v>
                </c:pt>
                <c:pt idx="26610">
                  <c:v>43485.802083333401</c:v>
                </c:pt>
                <c:pt idx="26611">
                  <c:v>43485.822916666599</c:v>
                </c:pt>
                <c:pt idx="26612">
                  <c:v>43485.84375</c:v>
                </c:pt>
                <c:pt idx="26613">
                  <c:v>43485.864583333401</c:v>
                </c:pt>
                <c:pt idx="26614">
                  <c:v>43485.885416666599</c:v>
                </c:pt>
                <c:pt idx="26615">
                  <c:v>43485.90625</c:v>
                </c:pt>
                <c:pt idx="26616">
                  <c:v>43485.927083333401</c:v>
                </c:pt>
                <c:pt idx="26617">
                  <c:v>43485.947916666599</c:v>
                </c:pt>
                <c:pt idx="26618">
                  <c:v>43485.96875</c:v>
                </c:pt>
                <c:pt idx="26619">
                  <c:v>43485.989583333401</c:v>
                </c:pt>
                <c:pt idx="26620">
                  <c:v>43486.010416666599</c:v>
                </c:pt>
                <c:pt idx="26621">
                  <c:v>43486.03125</c:v>
                </c:pt>
                <c:pt idx="26622">
                  <c:v>43486.052083333401</c:v>
                </c:pt>
                <c:pt idx="26623">
                  <c:v>43486.072916666599</c:v>
                </c:pt>
                <c:pt idx="26624">
                  <c:v>43486.09375</c:v>
                </c:pt>
                <c:pt idx="26625">
                  <c:v>43486.114583333401</c:v>
                </c:pt>
                <c:pt idx="26626">
                  <c:v>43486.135416666599</c:v>
                </c:pt>
                <c:pt idx="26627">
                  <c:v>43486.15625</c:v>
                </c:pt>
                <c:pt idx="26628">
                  <c:v>43486.177083333401</c:v>
                </c:pt>
                <c:pt idx="26629">
                  <c:v>43486.197916666599</c:v>
                </c:pt>
                <c:pt idx="26630">
                  <c:v>43486.21875</c:v>
                </c:pt>
                <c:pt idx="26631">
                  <c:v>43486.239583333401</c:v>
                </c:pt>
                <c:pt idx="26632">
                  <c:v>43486.260416666599</c:v>
                </c:pt>
                <c:pt idx="26633">
                  <c:v>43486.28125</c:v>
                </c:pt>
                <c:pt idx="26634">
                  <c:v>43486.302083333401</c:v>
                </c:pt>
                <c:pt idx="26635">
                  <c:v>43486.322916666599</c:v>
                </c:pt>
                <c:pt idx="26636">
                  <c:v>43486.34375</c:v>
                </c:pt>
                <c:pt idx="26637">
                  <c:v>43486.364583333401</c:v>
                </c:pt>
                <c:pt idx="26638">
                  <c:v>43486.385416666599</c:v>
                </c:pt>
                <c:pt idx="26639">
                  <c:v>43486.40625</c:v>
                </c:pt>
                <c:pt idx="26640">
                  <c:v>43486.427083333401</c:v>
                </c:pt>
                <c:pt idx="26641">
                  <c:v>43486.447916666599</c:v>
                </c:pt>
                <c:pt idx="26642">
                  <c:v>43486.46875</c:v>
                </c:pt>
                <c:pt idx="26643">
                  <c:v>43486.489583333401</c:v>
                </c:pt>
                <c:pt idx="26644">
                  <c:v>43486.510416666599</c:v>
                </c:pt>
                <c:pt idx="26645">
                  <c:v>43486.53125</c:v>
                </c:pt>
                <c:pt idx="26646">
                  <c:v>43486.552083333401</c:v>
                </c:pt>
                <c:pt idx="26647">
                  <c:v>43486.572916666599</c:v>
                </c:pt>
                <c:pt idx="26648">
                  <c:v>43486.59375</c:v>
                </c:pt>
                <c:pt idx="26649">
                  <c:v>43486.614583333401</c:v>
                </c:pt>
                <c:pt idx="26650">
                  <c:v>43486.635416666599</c:v>
                </c:pt>
                <c:pt idx="26651">
                  <c:v>43486.65625</c:v>
                </c:pt>
                <c:pt idx="26652">
                  <c:v>43486.677083333401</c:v>
                </c:pt>
                <c:pt idx="26653">
                  <c:v>43486.697916666599</c:v>
                </c:pt>
                <c:pt idx="26654">
                  <c:v>43486.71875</c:v>
                </c:pt>
                <c:pt idx="26655">
                  <c:v>43486.739583333401</c:v>
                </c:pt>
                <c:pt idx="26656">
                  <c:v>43486.760416666599</c:v>
                </c:pt>
                <c:pt idx="26657">
                  <c:v>43486.78125</c:v>
                </c:pt>
                <c:pt idx="26658">
                  <c:v>43486.802083333401</c:v>
                </c:pt>
                <c:pt idx="26659">
                  <c:v>43486.822916666599</c:v>
                </c:pt>
                <c:pt idx="26660">
                  <c:v>43486.84375</c:v>
                </c:pt>
                <c:pt idx="26661">
                  <c:v>43486.864583333401</c:v>
                </c:pt>
                <c:pt idx="26662">
                  <c:v>43486.885416666599</c:v>
                </c:pt>
                <c:pt idx="26663">
                  <c:v>43486.90625</c:v>
                </c:pt>
                <c:pt idx="26664">
                  <c:v>43486.927083333401</c:v>
                </c:pt>
                <c:pt idx="26665">
                  <c:v>43486.947916666599</c:v>
                </c:pt>
                <c:pt idx="26666">
                  <c:v>43486.96875</c:v>
                </c:pt>
                <c:pt idx="26667">
                  <c:v>43486.989583333401</c:v>
                </c:pt>
                <c:pt idx="26668">
                  <c:v>43487.010416666599</c:v>
                </c:pt>
                <c:pt idx="26669">
                  <c:v>43487.03125</c:v>
                </c:pt>
                <c:pt idx="26670">
                  <c:v>43487.052083333401</c:v>
                </c:pt>
                <c:pt idx="26671">
                  <c:v>43487.072916666599</c:v>
                </c:pt>
                <c:pt idx="26672">
                  <c:v>43487.09375</c:v>
                </c:pt>
                <c:pt idx="26673">
                  <c:v>43487.114583333401</c:v>
                </c:pt>
                <c:pt idx="26674">
                  <c:v>43487.135416666599</c:v>
                </c:pt>
                <c:pt idx="26675">
                  <c:v>43487.15625</c:v>
                </c:pt>
                <c:pt idx="26676">
                  <c:v>43487.177083333401</c:v>
                </c:pt>
                <c:pt idx="26677">
                  <c:v>43487.197916666599</c:v>
                </c:pt>
                <c:pt idx="26678">
                  <c:v>43487.21875</c:v>
                </c:pt>
                <c:pt idx="26679">
                  <c:v>43487.239583333401</c:v>
                </c:pt>
                <c:pt idx="26680">
                  <c:v>43487.260416666599</c:v>
                </c:pt>
                <c:pt idx="26681">
                  <c:v>43487.28125</c:v>
                </c:pt>
                <c:pt idx="26682">
                  <c:v>43487.302083333401</c:v>
                </c:pt>
                <c:pt idx="26683">
                  <c:v>43487.322916666599</c:v>
                </c:pt>
                <c:pt idx="26684">
                  <c:v>43487.34375</c:v>
                </c:pt>
                <c:pt idx="26685">
                  <c:v>43487.364583333401</c:v>
                </c:pt>
                <c:pt idx="26686">
                  <c:v>43487.385416666599</c:v>
                </c:pt>
                <c:pt idx="26687">
                  <c:v>43487.40625</c:v>
                </c:pt>
                <c:pt idx="26688">
                  <c:v>43487.427083333401</c:v>
                </c:pt>
                <c:pt idx="26689">
                  <c:v>43487.447916666599</c:v>
                </c:pt>
                <c:pt idx="26690">
                  <c:v>43487.46875</c:v>
                </c:pt>
                <c:pt idx="26691">
                  <c:v>43487.489583333401</c:v>
                </c:pt>
                <c:pt idx="26692">
                  <c:v>43487.510416666599</c:v>
                </c:pt>
                <c:pt idx="26693">
                  <c:v>43487.53125</c:v>
                </c:pt>
                <c:pt idx="26694">
                  <c:v>43487.552083333401</c:v>
                </c:pt>
                <c:pt idx="26695">
                  <c:v>43487.572916666599</c:v>
                </c:pt>
                <c:pt idx="26696">
                  <c:v>43487.59375</c:v>
                </c:pt>
                <c:pt idx="26697">
                  <c:v>43487.614583333401</c:v>
                </c:pt>
                <c:pt idx="26698">
                  <c:v>43487.635416666599</c:v>
                </c:pt>
                <c:pt idx="26699">
                  <c:v>43487.65625</c:v>
                </c:pt>
                <c:pt idx="26700">
                  <c:v>43487.677083333401</c:v>
                </c:pt>
                <c:pt idx="26701">
                  <c:v>43487.697916666599</c:v>
                </c:pt>
                <c:pt idx="26702">
                  <c:v>43487.71875</c:v>
                </c:pt>
                <c:pt idx="26703">
                  <c:v>43487.739583333401</c:v>
                </c:pt>
                <c:pt idx="26704">
                  <c:v>43487.760416666599</c:v>
                </c:pt>
                <c:pt idx="26705">
                  <c:v>43487.78125</c:v>
                </c:pt>
                <c:pt idx="26706">
                  <c:v>43487.802083333401</c:v>
                </c:pt>
                <c:pt idx="26707">
                  <c:v>43487.822916666599</c:v>
                </c:pt>
                <c:pt idx="26708">
                  <c:v>43487.84375</c:v>
                </c:pt>
                <c:pt idx="26709">
                  <c:v>43487.864583333401</c:v>
                </c:pt>
                <c:pt idx="26710">
                  <c:v>43487.885416666599</c:v>
                </c:pt>
                <c:pt idx="26711">
                  <c:v>43487.90625</c:v>
                </c:pt>
                <c:pt idx="26712">
                  <c:v>43487.927083333401</c:v>
                </c:pt>
                <c:pt idx="26713">
                  <c:v>43487.947916666599</c:v>
                </c:pt>
                <c:pt idx="26714">
                  <c:v>43487.96875</c:v>
                </c:pt>
                <c:pt idx="26715">
                  <c:v>43487.989583333401</c:v>
                </c:pt>
                <c:pt idx="26716">
                  <c:v>43488.010416666599</c:v>
                </c:pt>
                <c:pt idx="26717">
                  <c:v>43488.03125</c:v>
                </c:pt>
                <c:pt idx="26718">
                  <c:v>43488.052083333401</c:v>
                </c:pt>
                <c:pt idx="26719">
                  <c:v>43488.072916666599</c:v>
                </c:pt>
                <c:pt idx="26720">
                  <c:v>43488.09375</c:v>
                </c:pt>
                <c:pt idx="26721">
                  <c:v>43488.114583333401</c:v>
                </c:pt>
                <c:pt idx="26722">
                  <c:v>43488.135416666599</c:v>
                </c:pt>
                <c:pt idx="26723">
                  <c:v>43488.15625</c:v>
                </c:pt>
                <c:pt idx="26724">
                  <c:v>43488.177083333401</c:v>
                </c:pt>
                <c:pt idx="26725">
                  <c:v>43488.197916666599</c:v>
                </c:pt>
                <c:pt idx="26726">
                  <c:v>43488.21875</c:v>
                </c:pt>
                <c:pt idx="26727">
                  <c:v>43488.239583333401</c:v>
                </c:pt>
                <c:pt idx="26728">
                  <c:v>43488.260416666599</c:v>
                </c:pt>
                <c:pt idx="26729">
                  <c:v>43488.28125</c:v>
                </c:pt>
                <c:pt idx="26730">
                  <c:v>43488.302083333401</c:v>
                </c:pt>
                <c:pt idx="26731">
                  <c:v>43488.322916666599</c:v>
                </c:pt>
                <c:pt idx="26732">
                  <c:v>43488.34375</c:v>
                </c:pt>
                <c:pt idx="26733">
                  <c:v>43488.364583333401</c:v>
                </c:pt>
                <c:pt idx="26734">
                  <c:v>43488.385416666599</c:v>
                </c:pt>
                <c:pt idx="26735">
                  <c:v>43488.40625</c:v>
                </c:pt>
                <c:pt idx="26736">
                  <c:v>43488.427083333401</c:v>
                </c:pt>
                <c:pt idx="26737">
                  <c:v>43488.447916666599</c:v>
                </c:pt>
                <c:pt idx="26738">
                  <c:v>43488.46875</c:v>
                </c:pt>
                <c:pt idx="26739">
                  <c:v>43488.489583333401</c:v>
                </c:pt>
                <c:pt idx="26740">
                  <c:v>43488.510416666599</c:v>
                </c:pt>
                <c:pt idx="26741">
                  <c:v>43488.53125</c:v>
                </c:pt>
                <c:pt idx="26742">
                  <c:v>43488.552083333401</c:v>
                </c:pt>
                <c:pt idx="26743">
                  <c:v>43488.572916666599</c:v>
                </c:pt>
                <c:pt idx="26744">
                  <c:v>43488.59375</c:v>
                </c:pt>
                <c:pt idx="26745">
                  <c:v>43488.614583333401</c:v>
                </c:pt>
                <c:pt idx="26746">
                  <c:v>43488.635416666599</c:v>
                </c:pt>
                <c:pt idx="26747">
                  <c:v>43488.65625</c:v>
                </c:pt>
                <c:pt idx="26748">
                  <c:v>43488.677083333401</c:v>
                </c:pt>
                <c:pt idx="26749">
                  <c:v>43488.697916666599</c:v>
                </c:pt>
                <c:pt idx="26750">
                  <c:v>43488.71875</c:v>
                </c:pt>
                <c:pt idx="26751">
                  <c:v>43488.739583333401</c:v>
                </c:pt>
                <c:pt idx="26752">
                  <c:v>43488.760416666599</c:v>
                </c:pt>
                <c:pt idx="26753">
                  <c:v>43488.78125</c:v>
                </c:pt>
                <c:pt idx="26754">
                  <c:v>43488.802083333401</c:v>
                </c:pt>
                <c:pt idx="26755">
                  <c:v>43488.822916666599</c:v>
                </c:pt>
                <c:pt idx="26756">
                  <c:v>43488.84375</c:v>
                </c:pt>
                <c:pt idx="26757">
                  <c:v>43488.864583333401</c:v>
                </c:pt>
                <c:pt idx="26758">
                  <c:v>43488.885416666599</c:v>
                </c:pt>
                <c:pt idx="26759">
                  <c:v>43488.90625</c:v>
                </c:pt>
                <c:pt idx="26760">
                  <c:v>43488.927083333401</c:v>
                </c:pt>
                <c:pt idx="26761">
                  <c:v>43488.947916666599</c:v>
                </c:pt>
                <c:pt idx="26762">
                  <c:v>43488.96875</c:v>
                </c:pt>
                <c:pt idx="26763">
                  <c:v>43488.989583333401</c:v>
                </c:pt>
                <c:pt idx="26764">
                  <c:v>43489.010416666599</c:v>
                </c:pt>
                <c:pt idx="26765">
                  <c:v>43489.03125</c:v>
                </c:pt>
                <c:pt idx="26766">
                  <c:v>43489.052083333401</c:v>
                </c:pt>
                <c:pt idx="26767">
                  <c:v>43489.072916666599</c:v>
                </c:pt>
                <c:pt idx="26768">
                  <c:v>43489.09375</c:v>
                </c:pt>
                <c:pt idx="26769">
                  <c:v>43489.114583333401</c:v>
                </c:pt>
                <c:pt idx="26770">
                  <c:v>43489.135416666599</c:v>
                </c:pt>
                <c:pt idx="26771">
                  <c:v>43489.15625</c:v>
                </c:pt>
                <c:pt idx="26772">
                  <c:v>43489.177083333401</c:v>
                </c:pt>
                <c:pt idx="26773">
                  <c:v>43489.197916666599</c:v>
                </c:pt>
                <c:pt idx="26774">
                  <c:v>43489.21875</c:v>
                </c:pt>
                <c:pt idx="26775">
                  <c:v>43489.239583333401</c:v>
                </c:pt>
                <c:pt idx="26776">
                  <c:v>43489.260416666599</c:v>
                </c:pt>
                <c:pt idx="26777">
                  <c:v>43489.28125</c:v>
                </c:pt>
                <c:pt idx="26778">
                  <c:v>43489.302083333401</c:v>
                </c:pt>
                <c:pt idx="26779">
                  <c:v>43489.322916666599</c:v>
                </c:pt>
                <c:pt idx="26780">
                  <c:v>43489.34375</c:v>
                </c:pt>
                <c:pt idx="26781">
                  <c:v>43489.364583333401</c:v>
                </c:pt>
                <c:pt idx="26782">
                  <c:v>43489.385416666599</c:v>
                </c:pt>
                <c:pt idx="26783">
                  <c:v>43489.40625</c:v>
                </c:pt>
                <c:pt idx="26784">
                  <c:v>43489.427083333401</c:v>
                </c:pt>
                <c:pt idx="26785">
                  <c:v>43489.447916666599</c:v>
                </c:pt>
                <c:pt idx="26786">
                  <c:v>43489.46875</c:v>
                </c:pt>
                <c:pt idx="26787">
                  <c:v>43489.489583333401</c:v>
                </c:pt>
                <c:pt idx="26788">
                  <c:v>43489.510416666599</c:v>
                </c:pt>
                <c:pt idx="26789">
                  <c:v>43489.53125</c:v>
                </c:pt>
                <c:pt idx="26790">
                  <c:v>43489.552083333401</c:v>
                </c:pt>
                <c:pt idx="26791">
                  <c:v>43489.572916666599</c:v>
                </c:pt>
                <c:pt idx="26792">
                  <c:v>43489.59375</c:v>
                </c:pt>
                <c:pt idx="26793">
                  <c:v>43489.614583333401</c:v>
                </c:pt>
                <c:pt idx="26794">
                  <c:v>43489.635416666599</c:v>
                </c:pt>
                <c:pt idx="26795">
                  <c:v>43489.65625</c:v>
                </c:pt>
                <c:pt idx="26796">
                  <c:v>43489.677083333401</c:v>
                </c:pt>
                <c:pt idx="26797">
                  <c:v>43489.697916666599</c:v>
                </c:pt>
                <c:pt idx="26798">
                  <c:v>43489.71875</c:v>
                </c:pt>
                <c:pt idx="26799">
                  <c:v>43489.739583333401</c:v>
                </c:pt>
                <c:pt idx="26800">
                  <c:v>43489.760416666599</c:v>
                </c:pt>
                <c:pt idx="26801">
                  <c:v>43489.78125</c:v>
                </c:pt>
                <c:pt idx="26802">
                  <c:v>43489.802083333401</c:v>
                </c:pt>
                <c:pt idx="26803">
                  <c:v>43489.822916666599</c:v>
                </c:pt>
                <c:pt idx="26804">
                  <c:v>43489.84375</c:v>
                </c:pt>
                <c:pt idx="26805">
                  <c:v>43489.864583333401</c:v>
                </c:pt>
                <c:pt idx="26806">
                  <c:v>43489.885416666599</c:v>
                </c:pt>
                <c:pt idx="26807">
                  <c:v>43489.90625</c:v>
                </c:pt>
                <c:pt idx="26808">
                  <c:v>43489.927083333401</c:v>
                </c:pt>
                <c:pt idx="26809">
                  <c:v>43489.947916666599</c:v>
                </c:pt>
                <c:pt idx="26810">
                  <c:v>43489.96875</c:v>
                </c:pt>
                <c:pt idx="26811">
                  <c:v>43489.989583333401</c:v>
                </c:pt>
                <c:pt idx="26812">
                  <c:v>43490.010416666599</c:v>
                </c:pt>
                <c:pt idx="26813">
                  <c:v>43490.03125</c:v>
                </c:pt>
                <c:pt idx="26814">
                  <c:v>43490.052083333401</c:v>
                </c:pt>
                <c:pt idx="26815">
                  <c:v>43490.072916666599</c:v>
                </c:pt>
                <c:pt idx="26816">
                  <c:v>43490.09375</c:v>
                </c:pt>
                <c:pt idx="26817">
                  <c:v>43490.114583333401</c:v>
                </c:pt>
                <c:pt idx="26818">
                  <c:v>43490.135416666599</c:v>
                </c:pt>
                <c:pt idx="26819">
                  <c:v>43490.15625</c:v>
                </c:pt>
                <c:pt idx="26820">
                  <c:v>43490.177083333401</c:v>
                </c:pt>
                <c:pt idx="26821">
                  <c:v>43490.197916666599</c:v>
                </c:pt>
                <c:pt idx="26822">
                  <c:v>43490.21875</c:v>
                </c:pt>
                <c:pt idx="26823">
                  <c:v>43490.239583333401</c:v>
                </c:pt>
                <c:pt idx="26824">
                  <c:v>43490.260416666599</c:v>
                </c:pt>
                <c:pt idx="26825">
                  <c:v>43490.28125</c:v>
                </c:pt>
                <c:pt idx="26826">
                  <c:v>43490.302083333401</c:v>
                </c:pt>
                <c:pt idx="26827">
                  <c:v>43490.322916666599</c:v>
                </c:pt>
                <c:pt idx="26828">
                  <c:v>43490.34375</c:v>
                </c:pt>
                <c:pt idx="26829">
                  <c:v>43490.364583333401</c:v>
                </c:pt>
                <c:pt idx="26830">
                  <c:v>43490.385416666599</c:v>
                </c:pt>
                <c:pt idx="26831">
                  <c:v>43490.40625</c:v>
                </c:pt>
                <c:pt idx="26832">
                  <c:v>43490.427083333401</c:v>
                </c:pt>
                <c:pt idx="26833">
                  <c:v>43490.447916666599</c:v>
                </c:pt>
                <c:pt idx="26834">
                  <c:v>43490.46875</c:v>
                </c:pt>
                <c:pt idx="26835">
                  <c:v>43490.489583333401</c:v>
                </c:pt>
                <c:pt idx="26836">
                  <c:v>43490.510416666599</c:v>
                </c:pt>
                <c:pt idx="26837">
                  <c:v>43490.53125</c:v>
                </c:pt>
                <c:pt idx="26838">
                  <c:v>43490.552083333401</c:v>
                </c:pt>
                <c:pt idx="26839">
                  <c:v>43490.572916666599</c:v>
                </c:pt>
                <c:pt idx="26840">
                  <c:v>43490.59375</c:v>
                </c:pt>
                <c:pt idx="26841">
                  <c:v>43490.614583333401</c:v>
                </c:pt>
                <c:pt idx="26842">
                  <c:v>43490.635416666599</c:v>
                </c:pt>
                <c:pt idx="26843">
                  <c:v>43490.65625</c:v>
                </c:pt>
                <c:pt idx="26844">
                  <c:v>43490.677083333401</c:v>
                </c:pt>
                <c:pt idx="26845">
                  <c:v>43490.697916666599</c:v>
                </c:pt>
                <c:pt idx="26846">
                  <c:v>43490.71875</c:v>
                </c:pt>
                <c:pt idx="26847">
                  <c:v>43490.739583333401</c:v>
                </c:pt>
                <c:pt idx="26848">
                  <c:v>43490.760416666599</c:v>
                </c:pt>
                <c:pt idx="26849">
                  <c:v>43490.78125</c:v>
                </c:pt>
                <c:pt idx="26850">
                  <c:v>43490.802083333401</c:v>
                </c:pt>
                <c:pt idx="26851">
                  <c:v>43490.822916666599</c:v>
                </c:pt>
                <c:pt idx="26852">
                  <c:v>43490.84375</c:v>
                </c:pt>
                <c:pt idx="26853">
                  <c:v>43490.864583333401</c:v>
                </c:pt>
                <c:pt idx="26854">
                  <c:v>43490.885416666599</c:v>
                </c:pt>
                <c:pt idx="26855">
                  <c:v>43490.90625</c:v>
                </c:pt>
                <c:pt idx="26856">
                  <c:v>43490.927083333401</c:v>
                </c:pt>
                <c:pt idx="26857">
                  <c:v>43490.947916666599</c:v>
                </c:pt>
                <c:pt idx="26858">
                  <c:v>43490.96875</c:v>
                </c:pt>
                <c:pt idx="26859">
                  <c:v>43490.989583333401</c:v>
                </c:pt>
                <c:pt idx="26860">
                  <c:v>43491.010416666599</c:v>
                </c:pt>
                <c:pt idx="26861">
                  <c:v>43491.03125</c:v>
                </c:pt>
                <c:pt idx="26862">
                  <c:v>43491.052083333401</c:v>
                </c:pt>
                <c:pt idx="26863">
                  <c:v>43491.072916666599</c:v>
                </c:pt>
                <c:pt idx="26864">
                  <c:v>43491.09375</c:v>
                </c:pt>
                <c:pt idx="26865">
                  <c:v>43491.114583333401</c:v>
                </c:pt>
                <c:pt idx="26866">
                  <c:v>43491.135416666599</c:v>
                </c:pt>
                <c:pt idx="26867">
                  <c:v>43491.15625</c:v>
                </c:pt>
                <c:pt idx="26868">
                  <c:v>43491.177083333401</c:v>
                </c:pt>
                <c:pt idx="26869">
                  <c:v>43491.197916666599</c:v>
                </c:pt>
                <c:pt idx="26870">
                  <c:v>43491.21875</c:v>
                </c:pt>
                <c:pt idx="26871">
                  <c:v>43491.239583333401</c:v>
                </c:pt>
                <c:pt idx="26872">
                  <c:v>43491.260416666599</c:v>
                </c:pt>
                <c:pt idx="26873">
                  <c:v>43491.28125</c:v>
                </c:pt>
                <c:pt idx="26874">
                  <c:v>43491.302083333401</c:v>
                </c:pt>
                <c:pt idx="26875">
                  <c:v>43491.322916666599</c:v>
                </c:pt>
                <c:pt idx="26876">
                  <c:v>43491.34375</c:v>
                </c:pt>
                <c:pt idx="26877">
                  <c:v>43491.364583333401</c:v>
                </c:pt>
                <c:pt idx="26878">
                  <c:v>43491.385416666599</c:v>
                </c:pt>
                <c:pt idx="26879">
                  <c:v>43491.40625</c:v>
                </c:pt>
                <c:pt idx="26880">
                  <c:v>43491.427083333401</c:v>
                </c:pt>
                <c:pt idx="26881">
                  <c:v>43491.447916666599</c:v>
                </c:pt>
                <c:pt idx="26882">
                  <c:v>43491.46875</c:v>
                </c:pt>
                <c:pt idx="26883">
                  <c:v>43491.489583333401</c:v>
                </c:pt>
                <c:pt idx="26884">
                  <c:v>43491.510416666599</c:v>
                </c:pt>
                <c:pt idx="26885">
                  <c:v>43491.53125</c:v>
                </c:pt>
                <c:pt idx="26886">
                  <c:v>43491.552083333401</c:v>
                </c:pt>
                <c:pt idx="26887">
                  <c:v>43491.572916666599</c:v>
                </c:pt>
                <c:pt idx="26888">
                  <c:v>43491.59375</c:v>
                </c:pt>
                <c:pt idx="26889">
                  <c:v>43491.614583333401</c:v>
                </c:pt>
                <c:pt idx="26890">
                  <c:v>43491.635416666599</c:v>
                </c:pt>
                <c:pt idx="26891">
                  <c:v>43491.65625</c:v>
                </c:pt>
                <c:pt idx="26892">
                  <c:v>43491.677083333401</c:v>
                </c:pt>
                <c:pt idx="26893">
                  <c:v>43491.697916666599</c:v>
                </c:pt>
                <c:pt idx="26894">
                  <c:v>43491.71875</c:v>
                </c:pt>
                <c:pt idx="26895">
                  <c:v>43491.739583333401</c:v>
                </c:pt>
                <c:pt idx="26896">
                  <c:v>43491.760416666599</c:v>
                </c:pt>
                <c:pt idx="26897">
                  <c:v>43491.78125</c:v>
                </c:pt>
                <c:pt idx="26898">
                  <c:v>43491.802083333401</c:v>
                </c:pt>
                <c:pt idx="26899">
                  <c:v>43491.822916666599</c:v>
                </c:pt>
                <c:pt idx="26900">
                  <c:v>43491.84375</c:v>
                </c:pt>
                <c:pt idx="26901">
                  <c:v>43491.864583333401</c:v>
                </c:pt>
                <c:pt idx="26902">
                  <c:v>43491.885416666599</c:v>
                </c:pt>
                <c:pt idx="26903">
                  <c:v>43491.90625</c:v>
                </c:pt>
                <c:pt idx="26904">
                  <c:v>43491.927083333401</c:v>
                </c:pt>
                <c:pt idx="26905">
                  <c:v>43491.947916666599</c:v>
                </c:pt>
                <c:pt idx="26906">
                  <c:v>43491.96875</c:v>
                </c:pt>
                <c:pt idx="26907">
                  <c:v>43491.989583333401</c:v>
                </c:pt>
                <c:pt idx="26908">
                  <c:v>43492.010416666599</c:v>
                </c:pt>
                <c:pt idx="26909">
                  <c:v>43492.03125</c:v>
                </c:pt>
                <c:pt idx="26910">
                  <c:v>43492.052083333401</c:v>
                </c:pt>
                <c:pt idx="26911">
                  <c:v>43492.072916666599</c:v>
                </c:pt>
                <c:pt idx="26912">
                  <c:v>43492.09375</c:v>
                </c:pt>
                <c:pt idx="26913">
                  <c:v>43492.114583333401</c:v>
                </c:pt>
                <c:pt idx="26914">
                  <c:v>43492.135416666599</c:v>
                </c:pt>
                <c:pt idx="26915">
                  <c:v>43492.15625</c:v>
                </c:pt>
                <c:pt idx="26916">
                  <c:v>43492.177083333401</c:v>
                </c:pt>
                <c:pt idx="26917">
                  <c:v>43492.197916666599</c:v>
                </c:pt>
                <c:pt idx="26918">
                  <c:v>43492.21875</c:v>
                </c:pt>
                <c:pt idx="26919">
                  <c:v>43492.239583333401</c:v>
                </c:pt>
                <c:pt idx="26920">
                  <c:v>43492.260416666599</c:v>
                </c:pt>
                <c:pt idx="26921">
                  <c:v>43492.28125</c:v>
                </c:pt>
                <c:pt idx="26922">
                  <c:v>43492.302083333401</c:v>
                </c:pt>
                <c:pt idx="26923">
                  <c:v>43492.322916666599</c:v>
                </c:pt>
                <c:pt idx="26924">
                  <c:v>43492.34375</c:v>
                </c:pt>
                <c:pt idx="26925">
                  <c:v>43492.364583333401</c:v>
                </c:pt>
                <c:pt idx="26926">
                  <c:v>43492.385416666599</c:v>
                </c:pt>
                <c:pt idx="26927">
                  <c:v>43492.40625</c:v>
                </c:pt>
                <c:pt idx="26928">
                  <c:v>43492.427083333401</c:v>
                </c:pt>
                <c:pt idx="26929">
                  <c:v>43492.447916666599</c:v>
                </c:pt>
                <c:pt idx="26930">
                  <c:v>43492.46875</c:v>
                </c:pt>
                <c:pt idx="26931">
                  <c:v>43492.489583333401</c:v>
                </c:pt>
                <c:pt idx="26932">
                  <c:v>43492.510416666599</c:v>
                </c:pt>
                <c:pt idx="26933">
                  <c:v>43492.53125</c:v>
                </c:pt>
                <c:pt idx="26934">
                  <c:v>43492.552083333401</c:v>
                </c:pt>
                <c:pt idx="26935">
                  <c:v>43492.572916666599</c:v>
                </c:pt>
                <c:pt idx="26936">
                  <c:v>43492.59375</c:v>
                </c:pt>
                <c:pt idx="26937">
                  <c:v>43492.614583333401</c:v>
                </c:pt>
                <c:pt idx="26938">
                  <c:v>43492.635416666599</c:v>
                </c:pt>
                <c:pt idx="26939">
                  <c:v>43492.65625</c:v>
                </c:pt>
                <c:pt idx="26940">
                  <c:v>43492.677083333401</c:v>
                </c:pt>
                <c:pt idx="26941">
                  <c:v>43492.697916666599</c:v>
                </c:pt>
                <c:pt idx="26942">
                  <c:v>43492.71875</c:v>
                </c:pt>
                <c:pt idx="26943">
                  <c:v>43492.739583333401</c:v>
                </c:pt>
                <c:pt idx="26944">
                  <c:v>43492.760416666599</c:v>
                </c:pt>
                <c:pt idx="26945">
                  <c:v>43492.78125</c:v>
                </c:pt>
                <c:pt idx="26946">
                  <c:v>43492.802083333401</c:v>
                </c:pt>
                <c:pt idx="26947">
                  <c:v>43492.822916666599</c:v>
                </c:pt>
                <c:pt idx="26948">
                  <c:v>43492.84375</c:v>
                </c:pt>
                <c:pt idx="26949">
                  <c:v>43492.864583333401</c:v>
                </c:pt>
                <c:pt idx="26950">
                  <c:v>43492.885416666599</c:v>
                </c:pt>
                <c:pt idx="26951">
                  <c:v>43492.90625</c:v>
                </c:pt>
                <c:pt idx="26952">
                  <c:v>43492.927083333401</c:v>
                </c:pt>
                <c:pt idx="26953">
                  <c:v>43492.947916666599</c:v>
                </c:pt>
                <c:pt idx="26954">
                  <c:v>43492.96875</c:v>
                </c:pt>
                <c:pt idx="26955">
                  <c:v>43492.989583333401</c:v>
                </c:pt>
                <c:pt idx="26956">
                  <c:v>43493.010416666599</c:v>
                </c:pt>
                <c:pt idx="26957">
                  <c:v>43493.03125</c:v>
                </c:pt>
                <c:pt idx="26958">
                  <c:v>43493.052083333401</c:v>
                </c:pt>
                <c:pt idx="26959">
                  <c:v>43493.072916666599</c:v>
                </c:pt>
                <c:pt idx="26960">
                  <c:v>43493.09375</c:v>
                </c:pt>
                <c:pt idx="26961">
                  <c:v>43493.114583333401</c:v>
                </c:pt>
                <c:pt idx="26962">
                  <c:v>43493.135416666599</c:v>
                </c:pt>
                <c:pt idx="26963">
                  <c:v>43493.15625</c:v>
                </c:pt>
                <c:pt idx="26964">
                  <c:v>43493.177083333401</c:v>
                </c:pt>
                <c:pt idx="26965">
                  <c:v>43493.197916666599</c:v>
                </c:pt>
                <c:pt idx="26966">
                  <c:v>43493.21875</c:v>
                </c:pt>
                <c:pt idx="26967">
                  <c:v>43493.239583333401</c:v>
                </c:pt>
                <c:pt idx="26968">
                  <c:v>43493.260416666599</c:v>
                </c:pt>
                <c:pt idx="26969">
                  <c:v>43493.28125</c:v>
                </c:pt>
                <c:pt idx="26970">
                  <c:v>43493.302083333401</c:v>
                </c:pt>
                <c:pt idx="26971">
                  <c:v>43493.322916666599</c:v>
                </c:pt>
                <c:pt idx="26972">
                  <c:v>43493.34375</c:v>
                </c:pt>
                <c:pt idx="26973">
                  <c:v>43493.364583333401</c:v>
                </c:pt>
                <c:pt idx="26974">
                  <c:v>43493.385416666599</c:v>
                </c:pt>
                <c:pt idx="26975">
                  <c:v>43493.40625</c:v>
                </c:pt>
                <c:pt idx="26976">
                  <c:v>43493.427083333401</c:v>
                </c:pt>
                <c:pt idx="26977">
                  <c:v>43493.447916666599</c:v>
                </c:pt>
                <c:pt idx="26978">
                  <c:v>43493.46875</c:v>
                </c:pt>
                <c:pt idx="26979">
                  <c:v>43493.489583333401</c:v>
                </c:pt>
                <c:pt idx="26980">
                  <c:v>43493.510416666599</c:v>
                </c:pt>
                <c:pt idx="26981">
                  <c:v>43493.53125</c:v>
                </c:pt>
                <c:pt idx="26982">
                  <c:v>43493.552083333401</c:v>
                </c:pt>
                <c:pt idx="26983">
                  <c:v>43493.572916666599</c:v>
                </c:pt>
                <c:pt idx="26984">
                  <c:v>43493.59375</c:v>
                </c:pt>
                <c:pt idx="26985">
                  <c:v>43493.614583333401</c:v>
                </c:pt>
                <c:pt idx="26986">
                  <c:v>43493.635416666599</c:v>
                </c:pt>
                <c:pt idx="26987">
                  <c:v>43493.65625</c:v>
                </c:pt>
                <c:pt idx="26988">
                  <c:v>43493.677083333401</c:v>
                </c:pt>
                <c:pt idx="26989">
                  <c:v>43493.697916666599</c:v>
                </c:pt>
                <c:pt idx="26990">
                  <c:v>43493.71875</c:v>
                </c:pt>
                <c:pt idx="26991">
                  <c:v>43493.739583333401</c:v>
                </c:pt>
                <c:pt idx="26992">
                  <c:v>43493.760416666599</c:v>
                </c:pt>
                <c:pt idx="26993">
                  <c:v>43493.78125</c:v>
                </c:pt>
                <c:pt idx="26994">
                  <c:v>43493.802083333401</c:v>
                </c:pt>
                <c:pt idx="26995">
                  <c:v>43493.822916666599</c:v>
                </c:pt>
                <c:pt idx="26996">
                  <c:v>43493.84375</c:v>
                </c:pt>
                <c:pt idx="26997">
                  <c:v>43493.864583333401</c:v>
                </c:pt>
                <c:pt idx="26998">
                  <c:v>43493.885416666599</c:v>
                </c:pt>
                <c:pt idx="26999">
                  <c:v>43493.90625</c:v>
                </c:pt>
                <c:pt idx="27000">
                  <c:v>43493.927083333401</c:v>
                </c:pt>
                <c:pt idx="27001">
                  <c:v>43493.947916666599</c:v>
                </c:pt>
                <c:pt idx="27002">
                  <c:v>43493.96875</c:v>
                </c:pt>
                <c:pt idx="27003">
                  <c:v>43493.989583333401</c:v>
                </c:pt>
                <c:pt idx="27004">
                  <c:v>43494.010416666599</c:v>
                </c:pt>
                <c:pt idx="27005">
                  <c:v>43494.03125</c:v>
                </c:pt>
                <c:pt idx="27006">
                  <c:v>43494.052083333401</c:v>
                </c:pt>
                <c:pt idx="27007">
                  <c:v>43494.072916666599</c:v>
                </c:pt>
                <c:pt idx="27008">
                  <c:v>43494.09375</c:v>
                </c:pt>
                <c:pt idx="27009">
                  <c:v>43494.114583333401</c:v>
                </c:pt>
                <c:pt idx="27010">
                  <c:v>43494.135416666599</c:v>
                </c:pt>
                <c:pt idx="27011">
                  <c:v>43494.15625</c:v>
                </c:pt>
                <c:pt idx="27012">
                  <c:v>43494.177083333401</c:v>
                </c:pt>
                <c:pt idx="27013">
                  <c:v>43494.197916666599</c:v>
                </c:pt>
                <c:pt idx="27014">
                  <c:v>43494.21875</c:v>
                </c:pt>
                <c:pt idx="27015">
                  <c:v>43494.239583333401</c:v>
                </c:pt>
                <c:pt idx="27016">
                  <c:v>43494.260416666599</c:v>
                </c:pt>
                <c:pt idx="27017">
                  <c:v>43494.28125</c:v>
                </c:pt>
                <c:pt idx="27018">
                  <c:v>43494.302083333401</c:v>
                </c:pt>
                <c:pt idx="27019">
                  <c:v>43494.322916666599</c:v>
                </c:pt>
                <c:pt idx="27020">
                  <c:v>43494.34375</c:v>
                </c:pt>
                <c:pt idx="27021">
                  <c:v>43494.364583333401</c:v>
                </c:pt>
                <c:pt idx="27022">
                  <c:v>43494.385416666599</c:v>
                </c:pt>
                <c:pt idx="27023">
                  <c:v>43494.40625</c:v>
                </c:pt>
                <c:pt idx="27024">
                  <c:v>43494.427083333401</c:v>
                </c:pt>
                <c:pt idx="27025">
                  <c:v>43494.447916666599</c:v>
                </c:pt>
                <c:pt idx="27026">
                  <c:v>43494.46875</c:v>
                </c:pt>
                <c:pt idx="27027">
                  <c:v>43494.489583333401</c:v>
                </c:pt>
                <c:pt idx="27028">
                  <c:v>43494.510416666599</c:v>
                </c:pt>
                <c:pt idx="27029">
                  <c:v>43494.53125</c:v>
                </c:pt>
                <c:pt idx="27030">
                  <c:v>43494.552083333401</c:v>
                </c:pt>
                <c:pt idx="27031">
                  <c:v>43494.572916666599</c:v>
                </c:pt>
                <c:pt idx="27032">
                  <c:v>43494.59375</c:v>
                </c:pt>
                <c:pt idx="27033">
                  <c:v>43494.614583333401</c:v>
                </c:pt>
                <c:pt idx="27034">
                  <c:v>43494.635416666599</c:v>
                </c:pt>
                <c:pt idx="27035">
                  <c:v>43494.65625</c:v>
                </c:pt>
                <c:pt idx="27036">
                  <c:v>43494.677083333401</c:v>
                </c:pt>
                <c:pt idx="27037">
                  <c:v>43494.697916666599</c:v>
                </c:pt>
                <c:pt idx="27038">
                  <c:v>43494.71875</c:v>
                </c:pt>
                <c:pt idx="27039">
                  <c:v>43494.739583333401</c:v>
                </c:pt>
                <c:pt idx="27040">
                  <c:v>43494.760416666599</c:v>
                </c:pt>
                <c:pt idx="27041">
                  <c:v>43494.78125</c:v>
                </c:pt>
                <c:pt idx="27042">
                  <c:v>43494.802083333401</c:v>
                </c:pt>
                <c:pt idx="27043">
                  <c:v>43494.822916666599</c:v>
                </c:pt>
                <c:pt idx="27044">
                  <c:v>43494.84375</c:v>
                </c:pt>
                <c:pt idx="27045">
                  <c:v>43494.864583333401</c:v>
                </c:pt>
                <c:pt idx="27046">
                  <c:v>43494.885416666599</c:v>
                </c:pt>
                <c:pt idx="27047">
                  <c:v>43494.90625</c:v>
                </c:pt>
                <c:pt idx="27048">
                  <c:v>43494.927083333401</c:v>
                </c:pt>
                <c:pt idx="27049">
                  <c:v>43494.947916666599</c:v>
                </c:pt>
                <c:pt idx="27050">
                  <c:v>43494.96875</c:v>
                </c:pt>
                <c:pt idx="27051">
                  <c:v>43494.989583333401</c:v>
                </c:pt>
                <c:pt idx="27052">
                  <c:v>43495.010416666599</c:v>
                </c:pt>
                <c:pt idx="27053">
                  <c:v>43495.03125</c:v>
                </c:pt>
                <c:pt idx="27054">
                  <c:v>43495.052083333401</c:v>
                </c:pt>
                <c:pt idx="27055">
                  <c:v>43495.072916666599</c:v>
                </c:pt>
                <c:pt idx="27056">
                  <c:v>43495.09375</c:v>
                </c:pt>
                <c:pt idx="27057">
                  <c:v>43495.114583333401</c:v>
                </c:pt>
                <c:pt idx="27058">
                  <c:v>43495.135416666599</c:v>
                </c:pt>
                <c:pt idx="27059">
                  <c:v>43495.15625</c:v>
                </c:pt>
                <c:pt idx="27060">
                  <c:v>43495.177083333401</c:v>
                </c:pt>
                <c:pt idx="27061">
                  <c:v>43495.197916666599</c:v>
                </c:pt>
                <c:pt idx="27062">
                  <c:v>43495.21875</c:v>
                </c:pt>
                <c:pt idx="27063">
                  <c:v>43495.239583333401</c:v>
                </c:pt>
                <c:pt idx="27064">
                  <c:v>43495.260416666599</c:v>
                </c:pt>
                <c:pt idx="27065">
                  <c:v>43495.28125</c:v>
                </c:pt>
                <c:pt idx="27066">
                  <c:v>43495.302083333401</c:v>
                </c:pt>
                <c:pt idx="27067">
                  <c:v>43495.322916666599</c:v>
                </c:pt>
                <c:pt idx="27068">
                  <c:v>43495.34375</c:v>
                </c:pt>
                <c:pt idx="27069">
                  <c:v>43495.364583333401</c:v>
                </c:pt>
                <c:pt idx="27070">
                  <c:v>43495.385416666599</c:v>
                </c:pt>
                <c:pt idx="27071">
                  <c:v>43495.40625</c:v>
                </c:pt>
                <c:pt idx="27072">
                  <c:v>43495.427083333401</c:v>
                </c:pt>
                <c:pt idx="27073">
                  <c:v>43495.447916666599</c:v>
                </c:pt>
                <c:pt idx="27074">
                  <c:v>43495.46875</c:v>
                </c:pt>
                <c:pt idx="27075">
                  <c:v>43495.489583333401</c:v>
                </c:pt>
                <c:pt idx="27076">
                  <c:v>43495.510416666599</c:v>
                </c:pt>
                <c:pt idx="27077">
                  <c:v>43495.53125</c:v>
                </c:pt>
                <c:pt idx="27078">
                  <c:v>43495.552083333401</c:v>
                </c:pt>
                <c:pt idx="27079">
                  <c:v>43495.572916666599</c:v>
                </c:pt>
                <c:pt idx="27080">
                  <c:v>43495.59375</c:v>
                </c:pt>
                <c:pt idx="27081">
                  <c:v>43495.614583333401</c:v>
                </c:pt>
                <c:pt idx="27082">
                  <c:v>43495.635416666599</c:v>
                </c:pt>
                <c:pt idx="27083">
                  <c:v>43495.65625</c:v>
                </c:pt>
                <c:pt idx="27084">
                  <c:v>43495.677083333401</c:v>
                </c:pt>
                <c:pt idx="27085">
                  <c:v>43495.697916666599</c:v>
                </c:pt>
                <c:pt idx="27086">
                  <c:v>43495.71875</c:v>
                </c:pt>
                <c:pt idx="27087">
                  <c:v>43495.739583333401</c:v>
                </c:pt>
                <c:pt idx="27088">
                  <c:v>43495.760416666599</c:v>
                </c:pt>
                <c:pt idx="27089">
                  <c:v>43495.78125</c:v>
                </c:pt>
                <c:pt idx="27090">
                  <c:v>43495.802083333401</c:v>
                </c:pt>
                <c:pt idx="27091">
                  <c:v>43495.822916666599</c:v>
                </c:pt>
                <c:pt idx="27092">
                  <c:v>43495.84375</c:v>
                </c:pt>
                <c:pt idx="27093">
                  <c:v>43495.864583333401</c:v>
                </c:pt>
                <c:pt idx="27094">
                  <c:v>43495.885416666599</c:v>
                </c:pt>
                <c:pt idx="27095">
                  <c:v>43495.90625</c:v>
                </c:pt>
                <c:pt idx="27096">
                  <c:v>43495.927083333401</c:v>
                </c:pt>
                <c:pt idx="27097">
                  <c:v>43495.947916666599</c:v>
                </c:pt>
                <c:pt idx="27098">
                  <c:v>43495.96875</c:v>
                </c:pt>
                <c:pt idx="27099">
                  <c:v>43495.989583333401</c:v>
                </c:pt>
                <c:pt idx="27100">
                  <c:v>43496.010416666599</c:v>
                </c:pt>
                <c:pt idx="27101">
                  <c:v>43496.03125</c:v>
                </c:pt>
                <c:pt idx="27102">
                  <c:v>43496.052083333401</c:v>
                </c:pt>
                <c:pt idx="27103">
                  <c:v>43496.072916666599</c:v>
                </c:pt>
                <c:pt idx="27104">
                  <c:v>43496.09375</c:v>
                </c:pt>
                <c:pt idx="27105">
                  <c:v>43496.114583333401</c:v>
                </c:pt>
                <c:pt idx="27106">
                  <c:v>43496.135416666599</c:v>
                </c:pt>
                <c:pt idx="27107">
                  <c:v>43496.15625</c:v>
                </c:pt>
                <c:pt idx="27108">
                  <c:v>43496.177083333401</c:v>
                </c:pt>
                <c:pt idx="27109">
                  <c:v>43496.197916666599</c:v>
                </c:pt>
                <c:pt idx="27110">
                  <c:v>43496.21875</c:v>
                </c:pt>
                <c:pt idx="27111">
                  <c:v>43496.239583333401</c:v>
                </c:pt>
                <c:pt idx="27112">
                  <c:v>43496.260416666599</c:v>
                </c:pt>
                <c:pt idx="27113">
                  <c:v>43496.28125</c:v>
                </c:pt>
                <c:pt idx="27114">
                  <c:v>43496.302083333401</c:v>
                </c:pt>
                <c:pt idx="27115">
                  <c:v>43496.322916666599</c:v>
                </c:pt>
                <c:pt idx="27116">
                  <c:v>43496.34375</c:v>
                </c:pt>
                <c:pt idx="27117">
                  <c:v>43496.364583333401</c:v>
                </c:pt>
                <c:pt idx="27118">
                  <c:v>43496.385416666599</c:v>
                </c:pt>
                <c:pt idx="27119">
                  <c:v>43496.40625</c:v>
                </c:pt>
                <c:pt idx="27120">
                  <c:v>43496.427083333401</c:v>
                </c:pt>
                <c:pt idx="27121">
                  <c:v>43496.447916666599</c:v>
                </c:pt>
                <c:pt idx="27122">
                  <c:v>43496.46875</c:v>
                </c:pt>
                <c:pt idx="27123">
                  <c:v>43496.489583333401</c:v>
                </c:pt>
                <c:pt idx="27124">
                  <c:v>43496.510416666599</c:v>
                </c:pt>
                <c:pt idx="27125">
                  <c:v>43496.53125</c:v>
                </c:pt>
                <c:pt idx="27126">
                  <c:v>43496.552083333401</c:v>
                </c:pt>
                <c:pt idx="27127">
                  <c:v>43496.572916666599</c:v>
                </c:pt>
                <c:pt idx="27128">
                  <c:v>43496.59375</c:v>
                </c:pt>
                <c:pt idx="27129">
                  <c:v>43496.614583333401</c:v>
                </c:pt>
                <c:pt idx="27130">
                  <c:v>43496.635416666599</c:v>
                </c:pt>
                <c:pt idx="27131">
                  <c:v>43496.65625</c:v>
                </c:pt>
                <c:pt idx="27132">
                  <c:v>43496.677083333401</c:v>
                </c:pt>
                <c:pt idx="27133">
                  <c:v>43496.697916666599</c:v>
                </c:pt>
                <c:pt idx="27134">
                  <c:v>43496.71875</c:v>
                </c:pt>
                <c:pt idx="27135">
                  <c:v>43496.739583333401</c:v>
                </c:pt>
                <c:pt idx="27136">
                  <c:v>43496.760416666599</c:v>
                </c:pt>
                <c:pt idx="27137">
                  <c:v>43496.78125</c:v>
                </c:pt>
                <c:pt idx="27138">
                  <c:v>43496.802083333401</c:v>
                </c:pt>
                <c:pt idx="27139">
                  <c:v>43496.822916666599</c:v>
                </c:pt>
                <c:pt idx="27140">
                  <c:v>43496.84375</c:v>
                </c:pt>
                <c:pt idx="27141">
                  <c:v>43496.864583333401</c:v>
                </c:pt>
                <c:pt idx="27142">
                  <c:v>43496.885416666599</c:v>
                </c:pt>
                <c:pt idx="27143">
                  <c:v>43496.90625</c:v>
                </c:pt>
                <c:pt idx="27144">
                  <c:v>43496.927083333401</c:v>
                </c:pt>
                <c:pt idx="27145">
                  <c:v>43496.947916666599</c:v>
                </c:pt>
                <c:pt idx="27146">
                  <c:v>43496.96875</c:v>
                </c:pt>
                <c:pt idx="27147">
                  <c:v>43496.989583333401</c:v>
                </c:pt>
                <c:pt idx="27148">
                  <c:v>43497.010416666599</c:v>
                </c:pt>
                <c:pt idx="27149">
                  <c:v>43497.03125</c:v>
                </c:pt>
                <c:pt idx="27150">
                  <c:v>43497.052083333401</c:v>
                </c:pt>
                <c:pt idx="27151">
                  <c:v>43497.072916666599</c:v>
                </c:pt>
                <c:pt idx="27152">
                  <c:v>43497.09375</c:v>
                </c:pt>
                <c:pt idx="27153">
                  <c:v>43497.114583333401</c:v>
                </c:pt>
                <c:pt idx="27154">
                  <c:v>43497.135416666599</c:v>
                </c:pt>
                <c:pt idx="27155">
                  <c:v>43497.15625</c:v>
                </c:pt>
                <c:pt idx="27156">
                  <c:v>43497.177083333401</c:v>
                </c:pt>
                <c:pt idx="27157">
                  <c:v>43497.197916666599</c:v>
                </c:pt>
                <c:pt idx="27158">
                  <c:v>43497.21875</c:v>
                </c:pt>
                <c:pt idx="27159">
                  <c:v>43497.239583333401</c:v>
                </c:pt>
                <c:pt idx="27160">
                  <c:v>43497.260416666599</c:v>
                </c:pt>
                <c:pt idx="27161">
                  <c:v>43497.28125</c:v>
                </c:pt>
                <c:pt idx="27162">
                  <c:v>43497.302083333401</c:v>
                </c:pt>
                <c:pt idx="27163">
                  <c:v>43497.322916666599</c:v>
                </c:pt>
                <c:pt idx="27164">
                  <c:v>43497.34375</c:v>
                </c:pt>
                <c:pt idx="27165">
                  <c:v>43497.364583333401</c:v>
                </c:pt>
                <c:pt idx="27166">
                  <c:v>43497.385416666599</c:v>
                </c:pt>
                <c:pt idx="27167">
                  <c:v>43497.40625</c:v>
                </c:pt>
                <c:pt idx="27168">
                  <c:v>43497.427083333401</c:v>
                </c:pt>
                <c:pt idx="27169">
                  <c:v>43497.447916666599</c:v>
                </c:pt>
                <c:pt idx="27170">
                  <c:v>43497.46875</c:v>
                </c:pt>
                <c:pt idx="27171">
                  <c:v>43497.489583333401</c:v>
                </c:pt>
                <c:pt idx="27172">
                  <c:v>43497.510416666599</c:v>
                </c:pt>
                <c:pt idx="27173">
                  <c:v>43497.53125</c:v>
                </c:pt>
                <c:pt idx="27174">
                  <c:v>43497.552083333401</c:v>
                </c:pt>
                <c:pt idx="27175">
                  <c:v>43497.572916666599</c:v>
                </c:pt>
                <c:pt idx="27176">
                  <c:v>43497.59375</c:v>
                </c:pt>
                <c:pt idx="27177">
                  <c:v>43497.614583333401</c:v>
                </c:pt>
                <c:pt idx="27178">
                  <c:v>43497.635416666599</c:v>
                </c:pt>
                <c:pt idx="27179">
                  <c:v>43497.65625</c:v>
                </c:pt>
                <c:pt idx="27180">
                  <c:v>43497.677083333401</c:v>
                </c:pt>
                <c:pt idx="27181">
                  <c:v>43497.697916666599</c:v>
                </c:pt>
                <c:pt idx="27182">
                  <c:v>43497.71875</c:v>
                </c:pt>
                <c:pt idx="27183">
                  <c:v>43497.739583333401</c:v>
                </c:pt>
                <c:pt idx="27184">
                  <c:v>43497.760416666599</c:v>
                </c:pt>
                <c:pt idx="27185">
                  <c:v>43497.78125</c:v>
                </c:pt>
                <c:pt idx="27186">
                  <c:v>43497.802083333401</c:v>
                </c:pt>
                <c:pt idx="27187">
                  <c:v>43497.822916666599</c:v>
                </c:pt>
                <c:pt idx="27188">
                  <c:v>43497.84375</c:v>
                </c:pt>
                <c:pt idx="27189">
                  <c:v>43497.864583333401</c:v>
                </c:pt>
                <c:pt idx="27190">
                  <c:v>43497.885416666599</c:v>
                </c:pt>
                <c:pt idx="27191">
                  <c:v>43497.90625</c:v>
                </c:pt>
                <c:pt idx="27192">
                  <c:v>43497.927083333401</c:v>
                </c:pt>
                <c:pt idx="27193">
                  <c:v>43497.947916666599</c:v>
                </c:pt>
                <c:pt idx="27194">
                  <c:v>43497.96875</c:v>
                </c:pt>
                <c:pt idx="27195">
                  <c:v>43497.989583333401</c:v>
                </c:pt>
                <c:pt idx="27196">
                  <c:v>43498.010416666599</c:v>
                </c:pt>
                <c:pt idx="27197">
                  <c:v>43498.03125</c:v>
                </c:pt>
                <c:pt idx="27198">
                  <c:v>43498.052083333401</c:v>
                </c:pt>
                <c:pt idx="27199">
                  <c:v>43498.072916666599</c:v>
                </c:pt>
                <c:pt idx="27200">
                  <c:v>43498.09375</c:v>
                </c:pt>
                <c:pt idx="27201">
                  <c:v>43498.114583333401</c:v>
                </c:pt>
                <c:pt idx="27202">
                  <c:v>43498.135416666599</c:v>
                </c:pt>
                <c:pt idx="27203">
                  <c:v>43498.15625</c:v>
                </c:pt>
                <c:pt idx="27204">
                  <c:v>43498.177083333401</c:v>
                </c:pt>
                <c:pt idx="27205">
                  <c:v>43498.197916666599</c:v>
                </c:pt>
                <c:pt idx="27206">
                  <c:v>43498.21875</c:v>
                </c:pt>
                <c:pt idx="27207">
                  <c:v>43498.239583333401</c:v>
                </c:pt>
                <c:pt idx="27208">
                  <c:v>43498.260416666599</c:v>
                </c:pt>
                <c:pt idx="27209">
                  <c:v>43498.28125</c:v>
                </c:pt>
                <c:pt idx="27210">
                  <c:v>43498.302083333401</c:v>
                </c:pt>
                <c:pt idx="27211">
                  <c:v>43498.322916666599</c:v>
                </c:pt>
                <c:pt idx="27212">
                  <c:v>43498.34375</c:v>
                </c:pt>
                <c:pt idx="27213">
                  <c:v>43498.364583333401</c:v>
                </c:pt>
                <c:pt idx="27214">
                  <c:v>43498.385416666599</c:v>
                </c:pt>
                <c:pt idx="27215">
                  <c:v>43498.40625</c:v>
                </c:pt>
                <c:pt idx="27216">
                  <c:v>43498.427083333401</c:v>
                </c:pt>
                <c:pt idx="27217">
                  <c:v>43498.447916666599</c:v>
                </c:pt>
                <c:pt idx="27218">
                  <c:v>43498.46875</c:v>
                </c:pt>
                <c:pt idx="27219">
                  <c:v>43498.489583333401</c:v>
                </c:pt>
                <c:pt idx="27220">
                  <c:v>43498.510416666599</c:v>
                </c:pt>
                <c:pt idx="27221">
                  <c:v>43498.53125</c:v>
                </c:pt>
                <c:pt idx="27222">
                  <c:v>43498.552083333401</c:v>
                </c:pt>
                <c:pt idx="27223">
                  <c:v>43498.572916666599</c:v>
                </c:pt>
                <c:pt idx="27224">
                  <c:v>43498.59375</c:v>
                </c:pt>
                <c:pt idx="27225">
                  <c:v>43498.614583333401</c:v>
                </c:pt>
                <c:pt idx="27226">
                  <c:v>43498.635416666599</c:v>
                </c:pt>
                <c:pt idx="27227">
                  <c:v>43498.65625</c:v>
                </c:pt>
                <c:pt idx="27228">
                  <c:v>43498.677083333401</c:v>
                </c:pt>
                <c:pt idx="27229">
                  <c:v>43498.697916666599</c:v>
                </c:pt>
                <c:pt idx="27230">
                  <c:v>43498.71875</c:v>
                </c:pt>
                <c:pt idx="27231">
                  <c:v>43498.739583333401</c:v>
                </c:pt>
                <c:pt idx="27232">
                  <c:v>43498.760416666599</c:v>
                </c:pt>
                <c:pt idx="27233">
                  <c:v>43498.78125</c:v>
                </c:pt>
                <c:pt idx="27234">
                  <c:v>43498.802083333401</c:v>
                </c:pt>
                <c:pt idx="27235">
                  <c:v>43498.822916666599</c:v>
                </c:pt>
                <c:pt idx="27236">
                  <c:v>43498.84375</c:v>
                </c:pt>
                <c:pt idx="27237">
                  <c:v>43498.864583333401</c:v>
                </c:pt>
                <c:pt idx="27238">
                  <c:v>43498.885416666599</c:v>
                </c:pt>
                <c:pt idx="27239">
                  <c:v>43498.90625</c:v>
                </c:pt>
                <c:pt idx="27240">
                  <c:v>43498.927083333401</c:v>
                </c:pt>
                <c:pt idx="27241">
                  <c:v>43498.947916666599</c:v>
                </c:pt>
                <c:pt idx="27242">
                  <c:v>43498.96875</c:v>
                </c:pt>
                <c:pt idx="27243">
                  <c:v>43498.989583333401</c:v>
                </c:pt>
                <c:pt idx="27244">
                  <c:v>43499.010416666599</c:v>
                </c:pt>
                <c:pt idx="27245">
                  <c:v>43499.03125</c:v>
                </c:pt>
                <c:pt idx="27246">
                  <c:v>43499.052083333401</c:v>
                </c:pt>
                <c:pt idx="27247">
                  <c:v>43499.072916666599</c:v>
                </c:pt>
                <c:pt idx="27248">
                  <c:v>43499.09375</c:v>
                </c:pt>
                <c:pt idx="27249">
                  <c:v>43499.114583333401</c:v>
                </c:pt>
                <c:pt idx="27250">
                  <c:v>43499.135416666599</c:v>
                </c:pt>
                <c:pt idx="27251">
                  <c:v>43499.15625</c:v>
                </c:pt>
                <c:pt idx="27252">
                  <c:v>43499.177083333401</c:v>
                </c:pt>
                <c:pt idx="27253">
                  <c:v>43499.197916666599</c:v>
                </c:pt>
                <c:pt idx="27254">
                  <c:v>43499.21875</c:v>
                </c:pt>
                <c:pt idx="27255">
                  <c:v>43499.239583333401</c:v>
                </c:pt>
                <c:pt idx="27256">
                  <c:v>43499.260416666599</c:v>
                </c:pt>
                <c:pt idx="27257">
                  <c:v>43499.28125</c:v>
                </c:pt>
                <c:pt idx="27258">
                  <c:v>43499.302083333401</c:v>
                </c:pt>
                <c:pt idx="27259">
                  <c:v>43499.322916666599</c:v>
                </c:pt>
                <c:pt idx="27260">
                  <c:v>43499.34375</c:v>
                </c:pt>
                <c:pt idx="27261">
                  <c:v>43499.364583333401</c:v>
                </c:pt>
                <c:pt idx="27262">
                  <c:v>43499.385416666599</c:v>
                </c:pt>
                <c:pt idx="27263">
                  <c:v>43499.40625</c:v>
                </c:pt>
                <c:pt idx="27264">
                  <c:v>43499.427083333401</c:v>
                </c:pt>
                <c:pt idx="27265">
                  <c:v>43499.447916666599</c:v>
                </c:pt>
                <c:pt idx="27266">
                  <c:v>43499.46875</c:v>
                </c:pt>
                <c:pt idx="27267">
                  <c:v>43499.489583333401</c:v>
                </c:pt>
                <c:pt idx="27268">
                  <c:v>43499.510416666599</c:v>
                </c:pt>
                <c:pt idx="27269">
                  <c:v>43499.53125</c:v>
                </c:pt>
                <c:pt idx="27270">
                  <c:v>43499.552083333401</c:v>
                </c:pt>
                <c:pt idx="27271">
                  <c:v>43499.572916666599</c:v>
                </c:pt>
                <c:pt idx="27272">
                  <c:v>43499.59375</c:v>
                </c:pt>
                <c:pt idx="27273">
                  <c:v>43499.614583333401</c:v>
                </c:pt>
                <c:pt idx="27274">
                  <c:v>43499.635416666599</c:v>
                </c:pt>
                <c:pt idx="27275">
                  <c:v>43499.65625</c:v>
                </c:pt>
                <c:pt idx="27276">
                  <c:v>43499.677083333401</c:v>
                </c:pt>
                <c:pt idx="27277">
                  <c:v>43499.697916666599</c:v>
                </c:pt>
                <c:pt idx="27278">
                  <c:v>43499.71875</c:v>
                </c:pt>
                <c:pt idx="27279">
                  <c:v>43499.739583333401</c:v>
                </c:pt>
                <c:pt idx="27280">
                  <c:v>43499.760416666599</c:v>
                </c:pt>
                <c:pt idx="27281">
                  <c:v>43499.78125</c:v>
                </c:pt>
                <c:pt idx="27282">
                  <c:v>43499.802083333401</c:v>
                </c:pt>
                <c:pt idx="27283">
                  <c:v>43499.822916666599</c:v>
                </c:pt>
                <c:pt idx="27284">
                  <c:v>43499.84375</c:v>
                </c:pt>
                <c:pt idx="27285">
                  <c:v>43499.864583333401</c:v>
                </c:pt>
                <c:pt idx="27286">
                  <c:v>43499.885416666599</c:v>
                </c:pt>
                <c:pt idx="27287">
                  <c:v>43499.90625</c:v>
                </c:pt>
                <c:pt idx="27288">
                  <c:v>43499.927083333401</c:v>
                </c:pt>
                <c:pt idx="27289">
                  <c:v>43499.947916666599</c:v>
                </c:pt>
                <c:pt idx="27290">
                  <c:v>43499.96875</c:v>
                </c:pt>
                <c:pt idx="27291">
                  <c:v>43499.989583333401</c:v>
                </c:pt>
                <c:pt idx="27292">
                  <c:v>43500.010416666599</c:v>
                </c:pt>
                <c:pt idx="27293">
                  <c:v>43500.03125</c:v>
                </c:pt>
                <c:pt idx="27294">
                  <c:v>43500.052083333401</c:v>
                </c:pt>
                <c:pt idx="27295">
                  <c:v>43500.072916666599</c:v>
                </c:pt>
                <c:pt idx="27296">
                  <c:v>43500.09375</c:v>
                </c:pt>
                <c:pt idx="27297">
                  <c:v>43500.114583333401</c:v>
                </c:pt>
                <c:pt idx="27298">
                  <c:v>43500.135416666599</c:v>
                </c:pt>
                <c:pt idx="27299">
                  <c:v>43500.15625</c:v>
                </c:pt>
                <c:pt idx="27300">
                  <c:v>43500.177083333401</c:v>
                </c:pt>
                <c:pt idx="27301">
                  <c:v>43500.197916666599</c:v>
                </c:pt>
                <c:pt idx="27302">
                  <c:v>43500.21875</c:v>
                </c:pt>
                <c:pt idx="27303">
                  <c:v>43500.239583333401</c:v>
                </c:pt>
                <c:pt idx="27304">
                  <c:v>43500.260416666599</c:v>
                </c:pt>
                <c:pt idx="27305">
                  <c:v>43500.28125</c:v>
                </c:pt>
                <c:pt idx="27306">
                  <c:v>43500.302083333401</c:v>
                </c:pt>
                <c:pt idx="27307">
                  <c:v>43500.322916666599</c:v>
                </c:pt>
                <c:pt idx="27308">
                  <c:v>43500.34375</c:v>
                </c:pt>
                <c:pt idx="27309">
                  <c:v>43500.364583333401</c:v>
                </c:pt>
                <c:pt idx="27310">
                  <c:v>43500.385416666599</c:v>
                </c:pt>
                <c:pt idx="27311">
                  <c:v>43500.40625</c:v>
                </c:pt>
                <c:pt idx="27312">
                  <c:v>43500.427083333401</c:v>
                </c:pt>
                <c:pt idx="27313">
                  <c:v>43500.447916666599</c:v>
                </c:pt>
                <c:pt idx="27314">
                  <c:v>43500.46875</c:v>
                </c:pt>
                <c:pt idx="27315">
                  <c:v>43500.489583333401</c:v>
                </c:pt>
                <c:pt idx="27316">
                  <c:v>43500.510416666599</c:v>
                </c:pt>
                <c:pt idx="27317">
                  <c:v>43500.53125</c:v>
                </c:pt>
                <c:pt idx="27318">
                  <c:v>43500.552083333401</c:v>
                </c:pt>
                <c:pt idx="27319">
                  <c:v>43500.572916666599</c:v>
                </c:pt>
                <c:pt idx="27320">
                  <c:v>43500.59375</c:v>
                </c:pt>
                <c:pt idx="27321">
                  <c:v>43500.614583333401</c:v>
                </c:pt>
                <c:pt idx="27322">
                  <c:v>43500.635416666599</c:v>
                </c:pt>
                <c:pt idx="27323">
                  <c:v>43500.65625</c:v>
                </c:pt>
                <c:pt idx="27324">
                  <c:v>43500.677083333401</c:v>
                </c:pt>
                <c:pt idx="27325">
                  <c:v>43500.697916666599</c:v>
                </c:pt>
                <c:pt idx="27326">
                  <c:v>43500.71875</c:v>
                </c:pt>
                <c:pt idx="27327">
                  <c:v>43500.739583333401</c:v>
                </c:pt>
                <c:pt idx="27328">
                  <c:v>43500.760416666599</c:v>
                </c:pt>
                <c:pt idx="27329">
                  <c:v>43500.78125</c:v>
                </c:pt>
                <c:pt idx="27330">
                  <c:v>43500.802083333401</c:v>
                </c:pt>
                <c:pt idx="27331">
                  <c:v>43500.822916666599</c:v>
                </c:pt>
                <c:pt idx="27332">
                  <c:v>43500.84375</c:v>
                </c:pt>
                <c:pt idx="27333">
                  <c:v>43500.864583333401</c:v>
                </c:pt>
                <c:pt idx="27334">
                  <c:v>43500.885416666599</c:v>
                </c:pt>
                <c:pt idx="27335">
                  <c:v>43500.90625</c:v>
                </c:pt>
                <c:pt idx="27336">
                  <c:v>43500.927083333401</c:v>
                </c:pt>
                <c:pt idx="27337">
                  <c:v>43500.947916666599</c:v>
                </c:pt>
                <c:pt idx="27338">
                  <c:v>43500.96875</c:v>
                </c:pt>
                <c:pt idx="27339">
                  <c:v>43500.989583333401</c:v>
                </c:pt>
                <c:pt idx="27340">
                  <c:v>43501.010416666599</c:v>
                </c:pt>
                <c:pt idx="27341">
                  <c:v>43501.03125</c:v>
                </c:pt>
                <c:pt idx="27342">
                  <c:v>43501.052083333401</c:v>
                </c:pt>
                <c:pt idx="27343">
                  <c:v>43501.072916666599</c:v>
                </c:pt>
                <c:pt idx="27344">
                  <c:v>43501.09375</c:v>
                </c:pt>
                <c:pt idx="27345">
                  <c:v>43501.114583333401</c:v>
                </c:pt>
                <c:pt idx="27346">
                  <c:v>43501.135416666599</c:v>
                </c:pt>
                <c:pt idx="27347">
                  <c:v>43501.15625</c:v>
                </c:pt>
                <c:pt idx="27348">
                  <c:v>43501.177083333401</c:v>
                </c:pt>
                <c:pt idx="27349">
                  <c:v>43501.197916666599</c:v>
                </c:pt>
                <c:pt idx="27350">
                  <c:v>43501.21875</c:v>
                </c:pt>
                <c:pt idx="27351">
                  <c:v>43501.239583333401</c:v>
                </c:pt>
                <c:pt idx="27352">
                  <c:v>43501.260416666599</c:v>
                </c:pt>
                <c:pt idx="27353">
                  <c:v>43501.28125</c:v>
                </c:pt>
                <c:pt idx="27354">
                  <c:v>43501.302083333401</c:v>
                </c:pt>
                <c:pt idx="27355">
                  <c:v>43501.322916666599</c:v>
                </c:pt>
                <c:pt idx="27356">
                  <c:v>43501.34375</c:v>
                </c:pt>
                <c:pt idx="27357">
                  <c:v>43501.364583333401</c:v>
                </c:pt>
                <c:pt idx="27358">
                  <c:v>43501.385416666599</c:v>
                </c:pt>
                <c:pt idx="27359">
                  <c:v>43501.40625</c:v>
                </c:pt>
                <c:pt idx="27360">
                  <c:v>43501.427083333401</c:v>
                </c:pt>
                <c:pt idx="27361">
                  <c:v>43501.447916666599</c:v>
                </c:pt>
                <c:pt idx="27362">
                  <c:v>43501.46875</c:v>
                </c:pt>
                <c:pt idx="27363">
                  <c:v>43501.489583333401</c:v>
                </c:pt>
                <c:pt idx="27364">
                  <c:v>43501.510416666599</c:v>
                </c:pt>
                <c:pt idx="27365">
                  <c:v>43501.53125</c:v>
                </c:pt>
                <c:pt idx="27366">
                  <c:v>43501.552083333401</c:v>
                </c:pt>
                <c:pt idx="27367">
                  <c:v>43501.572916666599</c:v>
                </c:pt>
                <c:pt idx="27368">
                  <c:v>43501.59375</c:v>
                </c:pt>
                <c:pt idx="27369">
                  <c:v>43501.614583333401</c:v>
                </c:pt>
                <c:pt idx="27370">
                  <c:v>43501.635416666599</c:v>
                </c:pt>
                <c:pt idx="27371">
                  <c:v>43501.65625</c:v>
                </c:pt>
                <c:pt idx="27372">
                  <c:v>43501.677083333401</c:v>
                </c:pt>
                <c:pt idx="27373">
                  <c:v>43501.697916666599</c:v>
                </c:pt>
                <c:pt idx="27374">
                  <c:v>43501.71875</c:v>
                </c:pt>
                <c:pt idx="27375">
                  <c:v>43501.739583333401</c:v>
                </c:pt>
                <c:pt idx="27376">
                  <c:v>43501.760416666599</c:v>
                </c:pt>
                <c:pt idx="27377">
                  <c:v>43501.78125</c:v>
                </c:pt>
                <c:pt idx="27378">
                  <c:v>43501.802083333401</c:v>
                </c:pt>
                <c:pt idx="27379">
                  <c:v>43501.822916666599</c:v>
                </c:pt>
                <c:pt idx="27380">
                  <c:v>43501.84375</c:v>
                </c:pt>
                <c:pt idx="27381">
                  <c:v>43501.864583333401</c:v>
                </c:pt>
                <c:pt idx="27382">
                  <c:v>43501.885416666599</c:v>
                </c:pt>
                <c:pt idx="27383">
                  <c:v>43501.90625</c:v>
                </c:pt>
                <c:pt idx="27384">
                  <c:v>43501.927083333401</c:v>
                </c:pt>
                <c:pt idx="27385">
                  <c:v>43501.947916666599</c:v>
                </c:pt>
                <c:pt idx="27386">
                  <c:v>43501.96875</c:v>
                </c:pt>
                <c:pt idx="27387">
                  <c:v>43501.989583333401</c:v>
                </c:pt>
                <c:pt idx="27388">
                  <c:v>43502.010416666599</c:v>
                </c:pt>
                <c:pt idx="27389">
                  <c:v>43502.03125</c:v>
                </c:pt>
                <c:pt idx="27390">
                  <c:v>43502.052083333401</c:v>
                </c:pt>
                <c:pt idx="27391">
                  <c:v>43502.072916666599</c:v>
                </c:pt>
                <c:pt idx="27392">
                  <c:v>43502.09375</c:v>
                </c:pt>
                <c:pt idx="27393">
                  <c:v>43502.114583333401</c:v>
                </c:pt>
                <c:pt idx="27394">
                  <c:v>43502.135416666599</c:v>
                </c:pt>
                <c:pt idx="27395">
                  <c:v>43502.15625</c:v>
                </c:pt>
                <c:pt idx="27396">
                  <c:v>43502.177083333401</c:v>
                </c:pt>
                <c:pt idx="27397">
                  <c:v>43502.197916666599</c:v>
                </c:pt>
                <c:pt idx="27398">
                  <c:v>43502.21875</c:v>
                </c:pt>
                <c:pt idx="27399">
                  <c:v>43502.239583333401</c:v>
                </c:pt>
                <c:pt idx="27400">
                  <c:v>43502.260416666599</c:v>
                </c:pt>
                <c:pt idx="27401">
                  <c:v>43502.28125</c:v>
                </c:pt>
                <c:pt idx="27402">
                  <c:v>43502.302083333401</c:v>
                </c:pt>
                <c:pt idx="27403">
                  <c:v>43502.322916666599</c:v>
                </c:pt>
                <c:pt idx="27404">
                  <c:v>43502.34375</c:v>
                </c:pt>
                <c:pt idx="27405">
                  <c:v>43502.364583333401</c:v>
                </c:pt>
                <c:pt idx="27406">
                  <c:v>43502.385416666599</c:v>
                </c:pt>
                <c:pt idx="27407">
                  <c:v>43502.40625</c:v>
                </c:pt>
                <c:pt idx="27408">
                  <c:v>43502.427083333401</c:v>
                </c:pt>
                <c:pt idx="27409">
                  <c:v>43502.447916666599</c:v>
                </c:pt>
                <c:pt idx="27410">
                  <c:v>43502.46875</c:v>
                </c:pt>
                <c:pt idx="27411">
                  <c:v>43502.489583333401</c:v>
                </c:pt>
                <c:pt idx="27412">
                  <c:v>43502.510416666599</c:v>
                </c:pt>
                <c:pt idx="27413">
                  <c:v>43502.53125</c:v>
                </c:pt>
                <c:pt idx="27414">
                  <c:v>43502.552083333401</c:v>
                </c:pt>
                <c:pt idx="27415">
                  <c:v>43502.572916666599</c:v>
                </c:pt>
                <c:pt idx="27416">
                  <c:v>43502.59375</c:v>
                </c:pt>
                <c:pt idx="27417">
                  <c:v>43502.614583333401</c:v>
                </c:pt>
                <c:pt idx="27418">
                  <c:v>43502.635416666599</c:v>
                </c:pt>
                <c:pt idx="27419">
                  <c:v>43502.65625</c:v>
                </c:pt>
                <c:pt idx="27420">
                  <c:v>43502.677083333401</c:v>
                </c:pt>
                <c:pt idx="27421">
                  <c:v>43502.697916666599</c:v>
                </c:pt>
                <c:pt idx="27422">
                  <c:v>43502.71875</c:v>
                </c:pt>
                <c:pt idx="27423">
                  <c:v>43502.739583333401</c:v>
                </c:pt>
                <c:pt idx="27424">
                  <c:v>43502.760416666599</c:v>
                </c:pt>
                <c:pt idx="27425">
                  <c:v>43502.78125</c:v>
                </c:pt>
                <c:pt idx="27426">
                  <c:v>43502.802083333401</c:v>
                </c:pt>
                <c:pt idx="27427">
                  <c:v>43502.822916666599</c:v>
                </c:pt>
                <c:pt idx="27428">
                  <c:v>43502.84375</c:v>
                </c:pt>
                <c:pt idx="27429">
                  <c:v>43502.864583333401</c:v>
                </c:pt>
                <c:pt idx="27430">
                  <c:v>43502.885416666599</c:v>
                </c:pt>
                <c:pt idx="27431">
                  <c:v>43502.90625</c:v>
                </c:pt>
                <c:pt idx="27432">
                  <c:v>43502.927083333401</c:v>
                </c:pt>
                <c:pt idx="27433">
                  <c:v>43502.947916666599</c:v>
                </c:pt>
                <c:pt idx="27434">
                  <c:v>43502.96875</c:v>
                </c:pt>
                <c:pt idx="27435">
                  <c:v>43502.989583333401</c:v>
                </c:pt>
                <c:pt idx="27436">
                  <c:v>43503.010416666599</c:v>
                </c:pt>
                <c:pt idx="27437">
                  <c:v>43503.03125</c:v>
                </c:pt>
                <c:pt idx="27438">
                  <c:v>43503.052083333401</c:v>
                </c:pt>
                <c:pt idx="27439">
                  <c:v>43503.072916666599</c:v>
                </c:pt>
                <c:pt idx="27440">
                  <c:v>43503.09375</c:v>
                </c:pt>
                <c:pt idx="27441">
                  <c:v>43503.114583333401</c:v>
                </c:pt>
                <c:pt idx="27442">
                  <c:v>43503.135416666599</c:v>
                </c:pt>
                <c:pt idx="27443">
                  <c:v>43503.15625</c:v>
                </c:pt>
                <c:pt idx="27444">
                  <c:v>43503.177083333401</c:v>
                </c:pt>
                <c:pt idx="27445">
                  <c:v>43503.197916666599</c:v>
                </c:pt>
                <c:pt idx="27446">
                  <c:v>43503.21875</c:v>
                </c:pt>
                <c:pt idx="27447">
                  <c:v>43503.239583333401</c:v>
                </c:pt>
                <c:pt idx="27448">
                  <c:v>43503.260416666599</c:v>
                </c:pt>
                <c:pt idx="27449">
                  <c:v>43503.28125</c:v>
                </c:pt>
                <c:pt idx="27450">
                  <c:v>43503.302083333401</c:v>
                </c:pt>
                <c:pt idx="27451">
                  <c:v>43503.322916666599</c:v>
                </c:pt>
                <c:pt idx="27452">
                  <c:v>43503.34375</c:v>
                </c:pt>
                <c:pt idx="27453">
                  <c:v>43503.364583333401</c:v>
                </c:pt>
                <c:pt idx="27454">
                  <c:v>43503.385416666599</c:v>
                </c:pt>
                <c:pt idx="27455">
                  <c:v>43503.40625</c:v>
                </c:pt>
                <c:pt idx="27456">
                  <c:v>43503.427083333401</c:v>
                </c:pt>
                <c:pt idx="27457">
                  <c:v>43503.447916666599</c:v>
                </c:pt>
                <c:pt idx="27458">
                  <c:v>43503.46875</c:v>
                </c:pt>
                <c:pt idx="27459">
                  <c:v>43503.489583333401</c:v>
                </c:pt>
                <c:pt idx="27460">
                  <c:v>43503.510416666599</c:v>
                </c:pt>
                <c:pt idx="27461">
                  <c:v>43503.53125</c:v>
                </c:pt>
                <c:pt idx="27462">
                  <c:v>43503.552083333401</c:v>
                </c:pt>
                <c:pt idx="27463">
                  <c:v>43503.572916666599</c:v>
                </c:pt>
                <c:pt idx="27464">
                  <c:v>43503.59375</c:v>
                </c:pt>
                <c:pt idx="27465">
                  <c:v>43503.614583333401</c:v>
                </c:pt>
                <c:pt idx="27466">
                  <c:v>43503.635416666599</c:v>
                </c:pt>
                <c:pt idx="27467">
                  <c:v>43503.65625</c:v>
                </c:pt>
                <c:pt idx="27468">
                  <c:v>43503.677083333401</c:v>
                </c:pt>
                <c:pt idx="27469">
                  <c:v>43503.697916666599</c:v>
                </c:pt>
                <c:pt idx="27470">
                  <c:v>43503.71875</c:v>
                </c:pt>
                <c:pt idx="27471">
                  <c:v>43503.739583333401</c:v>
                </c:pt>
                <c:pt idx="27472">
                  <c:v>43503.760416666599</c:v>
                </c:pt>
                <c:pt idx="27473">
                  <c:v>43503.78125</c:v>
                </c:pt>
                <c:pt idx="27474">
                  <c:v>43503.802083333401</c:v>
                </c:pt>
                <c:pt idx="27475">
                  <c:v>43503.822916666599</c:v>
                </c:pt>
                <c:pt idx="27476">
                  <c:v>43503.84375</c:v>
                </c:pt>
                <c:pt idx="27477">
                  <c:v>43503.864583333401</c:v>
                </c:pt>
                <c:pt idx="27478">
                  <c:v>43503.885416666599</c:v>
                </c:pt>
                <c:pt idx="27479">
                  <c:v>43503.90625</c:v>
                </c:pt>
                <c:pt idx="27480">
                  <c:v>43503.927083333401</c:v>
                </c:pt>
                <c:pt idx="27481">
                  <c:v>43503.947916666599</c:v>
                </c:pt>
                <c:pt idx="27482">
                  <c:v>43503.96875</c:v>
                </c:pt>
                <c:pt idx="27483">
                  <c:v>43503.989583333401</c:v>
                </c:pt>
                <c:pt idx="27484">
                  <c:v>43504.010416666599</c:v>
                </c:pt>
                <c:pt idx="27485">
                  <c:v>43504.03125</c:v>
                </c:pt>
                <c:pt idx="27486">
                  <c:v>43504.052083333401</c:v>
                </c:pt>
                <c:pt idx="27487">
                  <c:v>43504.072916666599</c:v>
                </c:pt>
                <c:pt idx="27488">
                  <c:v>43504.09375</c:v>
                </c:pt>
                <c:pt idx="27489">
                  <c:v>43504.114583333401</c:v>
                </c:pt>
                <c:pt idx="27490">
                  <c:v>43504.135416666599</c:v>
                </c:pt>
                <c:pt idx="27491">
                  <c:v>43504.15625</c:v>
                </c:pt>
                <c:pt idx="27492">
                  <c:v>43504.177083333401</c:v>
                </c:pt>
                <c:pt idx="27493">
                  <c:v>43504.197916666599</c:v>
                </c:pt>
                <c:pt idx="27494">
                  <c:v>43504.21875</c:v>
                </c:pt>
                <c:pt idx="27495">
                  <c:v>43504.239583333401</c:v>
                </c:pt>
                <c:pt idx="27496">
                  <c:v>43504.260416666599</c:v>
                </c:pt>
                <c:pt idx="27497">
                  <c:v>43504.28125</c:v>
                </c:pt>
                <c:pt idx="27498">
                  <c:v>43504.302083333401</c:v>
                </c:pt>
                <c:pt idx="27499">
                  <c:v>43504.322916666599</c:v>
                </c:pt>
                <c:pt idx="27500">
                  <c:v>43504.34375</c:v>
                </c:pt>
                <c:pt idx="27501">
                  <c:v>43504.364583333401</c:v>
                </c:pt>
                <c:pt idx="27502">
                  <c:v>43504.385416666599</c:v>
                </c:pt>
                <c:pt idx="27503">
                  <c:v>43504.40625</c:v>
                </c:pt>
                <c:pt idx="27504">
                  <c:v>43504.427083333401</c:v>
                </c:pt>
                <c:pt idx="27505">
                  <c:v>43504.447916666599</c:v>
                </c:pt>
                <c:pt idx="27506">
                  <c:v>43504.46875</c:v>
                </c:pt>
                <c:pt idx="27507">
                  <c:v>43504.489583333401</c:v>
                </c:pt>
                <c:pt idx="27508">
                  <c:v>43504.510416666599</c:v>
                </c:pt>
                <c:pt idx="27509">
                  <c:v>43504.53125</c:v>
                </c:pt>
                <c:pt idx="27510">
                  <c:v>43504.552083333401</c:v>
                </c:pt>
                <c:pt idx="27511">
                  <c:v>43504.572916666599</c:v>
                </c:pt>
                <c:pt idx="27512">
                  <c:v>43504.59375</c:v>
                </c:pt>
                <c:pt idx="27513">
                  <c:v>43504.614583333401</c:v>
                </c:pt>
                <c:pt idx="27514">
                  <c:v>43504.635416666599</c:v>
                </c:pt>
                <c:pt idx="27515">
                  <c:v>43504.65625</c:v>
                </c:pt>
                <c:pt idx="27516">
                  <c:v>43504.677083333401</c:v>
                </c:pt>
                <c:pt idx="27517">
                  <c:v>43504.697916666599</c:v>
                </c:pt>
                <c:pt idx="27518">
                  <c:v>43504.71875</c:v>
                </c:pt>
                <c:pt idx="27519">
                  <c:v>43504.739583333401</c:v>
                </c:pt>
                <c:pt idx="27520">
                  <c:v>43504.760416666599</c:v>
                </c:pt>
                <c:pt idx="27521">
                  <c:v>43504.78125</c:v>
                </c:pt>
                <c:pt idx="27522">
                  <c:v>43504.802083333401</c:v>
                </c:pt>
                <c:pt idx="27523">
                  <c:v>43504.822916666599</c:v>
                </c:pt>
                <c:pt idx="27524">
                  <c:v>43504.84375</c:v>
                </c:pt>
                <c:pt idx="27525">
                  <c:v>43504.864583333401</c:v>
                </c:pt>
                <c:pt idx="27526">
                  <c:v>43504.885416666599</c:v>
                </c:pt>
                <c:pt idx="27527">
                  <c:v>43504.90625</c:v>
                </c:pt>
                <c:pt idx="27528">
                  <c:v>43504.927083333401</c:v>
                </c:pt>
                <c:pt idx="27529">
                  <c:v>43504.947916666599</c:v>
                </c:pt>
                <c:pt idx="27530">
                  <c:v>43504.96875</c:v>
                </c:pt>
                <c:pt idx="27531">
                  <c:v>43504.989583333401</c:v>
                </c:pt>
                <c:pt idx="27532">
                  <c:v>43505.010416666599</c:v>
                </c:pt>
                <c:pt idx="27533">
                  <c:v>43505.03125</c:v>
                </c:pt>
                <c:pt idx="27534">
                  <c:v>43505.052083333401</c:v>
                </c:pt>
                <c:pt idx="27535">
                  <c:v>43505.072916666599</c:v>
                </c:pt>
                <c:pt idx="27536">
                  <c:v>43505.09375</c:v>
                </c:pt>
                <c:pt idx="27537">
                  <c:v>43505.114583333401</c:v>
                </c:pt>
                <c:pt idx="27538">
                  <c:v>43505.135416666599</c:v>
                </c:pt>
                <c:pt idx="27539">
                  <c:v>43505.15625</c:v>
                </c:pt>
                <c:pt idx="27540">
                  <c:v>43505.177083333401</c:v>
                </c:pt>
                <c:pt idx="27541">
                  <c:v>43505.197916666599</c:v>
                </c:pt>
                <c:pt idx="27542">
                  <c:v>43505.21875</c:v>
                </c:pt>
                <c:pt idx="27543">
                  <c:v>43505.239583333401</c:v>
                </c:pt>
                <c:pt idx="27544">
                  <c:v>43505.260416666599</c:v>
                </c:pt>
                <c:pt idx="27545">
                  <c:v>43505.28125</c:v>
                </c:pt>
                <c:pt idx="27546">
                  <c:v>43505.302083333401</c:v>
                </c:pt>
                <c:pt idx="27547">
                  <c:v>43505.322916666599</c:v>
                </c:pt>
                <c:pt idx="27548">
                  <c:v>43505.34375</c:v>
                </c:pt>
                <c:pt idx="27549">
                  <c:v>43505.364583333401</c:v>
                </c:pt>
                <c:pt idx="27550">
                  <c:v>43505.385416666599</c:v>
                </c:pt>
                <c:pt idx="27551">
                  <c:v>43505.40625</c:v>
                </c:pt>
                <c:pt idx="27552">
                  <c:v>43505.427083333401</c:v>
                </c:pt>
                <c:pt idx="27553">
                  <c:v>43505.447916666599</c:v>
                </c:pt>
                <c:pt idx="27554">
                  <c:v>43505.46875</c:v>
                </c:pt>
                <c:pt idx="27555">
                  <c:v>43505.489583333401</c:v>
                </c:pt>
                <c:pt idx="27556">
                  <c:v>43505.510416666599</c:v>
                </c:pt>
                <c:pt idx="27557">
                  <c:v>43505.53125</c:v>
                </c:pt>
                <c:pt idx="27558">
                  <c:v>43505.552083333401</c:v>
                </c:pt>
                <c:pt idx="27559">
                  <c:v>43505.572916666599</c:v>
                </c:pt>
                <c:pt idx="27560">
                  <c:v>43505.59375</c:v>
                </c:pt>
                <c:pt idx="27561">
                  <c:v>43505.614583333401</c:v>
                </c:pt>
                <c:pt idx="27562">
                  <c:v>43505.635416666599</c:v>
                </c:pt>
                <c:pt idx="27563">
                  <c:v>43505.65625</c:v>
                </c:pt>
                <c:pt idx="27564">
                  <c:v>43505.677083333401</c:v>
                </c:pt>
                <c:pt idx="27565">
                  <c:v>43505.697916666599</c:v>
                </c:pt>
                <c:pt idx="27566">
                  <c:v>43505.71875</c:v>
                </c:pt>
                <c:pt idx="27567">
                  <c:v>43505.739583333401</c:v>
                </c:pt>
                <c:pt idx="27568">
                  <c:v>43505.760416666599</c:v>
                </c:pt>
                <c:pt idx="27569">
                  <c:v>43505.78125</c:v>
                </c:pt>
                <c:pt idx="27570">
                  <c:v>43505.802083333401</c:v>
                </c:pt>
                <c:pt idx="27571">
                  <c:v>43505.822916666599</c:v>
                </c:pt>
                <c:pt idx="27572">
                  <c:v>43505.84375</c:v>
                </c:pt>
                <c:pt idx="27573">
                  <c:v>43505.864583333401</c:v>
                </c:pt>
                <c:pt idx="27574">
                  <c:v>43505.885416666599</c:v>
                </c:pt>
                <c:pt idx="27575">
                  <c:v>43505.90625</c:v>
                </c:pt>
                <c:pt idx="27576">
                  <c:v>43505.927083333401</c:v>
                </c:pt>
                <c:pt idx="27577">
                  <c:v>43505.947916666599</c:v>
                </c:pt>
                <c:pt idx="27578">
                  <c:v>43505.96875</c:v>
                </c:pt>
                <c:pt idx="27579">
                  <c:v>43505.989583333401</c:v>
                </c:pt>
                <c:pt idx="27580">
                  <c:v>43506.010416666599</c:v>
                </c:pt>
                <c:pt idx="27581">
                  <c:v>43506.03125</c:v>
                </c:pt>
                <c:pt idx="27582">
                  <c:v>43506.052083333401</c:v>
                </c:pt>
                <c:pt idx="27583">
                  <c:v>43506.072916666599</c:v>
                </c:pt>
                <c:pt idx="27584">
                  <c:v>43506.09375</c:v>
                </c:pt>
                <c:pt idx="27585">
                  <c:v>43506.114583333401</c:v>
                </c:pt>
                <c:pt idx="27586">
                  <c:v>43506.135416666599</c:v>
                </c:pt>
                <c:pt idx="27587">
                  <c:v>43506.15625</c:v>
                </c:pt>
                <c:pt idx="27588">
                  <c:v>43506.177083333401</c:v>
                </c:pt>
                <c:pt idx="27589">
                  <c:v>43506.197916666599</c:v>
                </c:pt>
                <c:pt idx="27590">
                  <c:v>43506.21875</c:v>
                </c:pt>
                <c:pt idx="27591">
                  <c:v>43506.239583333401</c:v>
                </c:pt>
                <c:pt idx="27592">
                  <c:v>43506.260416666599</c:v>
                </c:pt>
                <c:pt idx="27593">
                  <c:v>43506.28125</c:v>
                </c:pt>
                <c:pt idx="27594">
                  <c:v>43506.302083333401</c:v>
                </c:pt>
                <c:pt idx="27595">
                  <c:v>43506.322916666599</c:v>
                </c:pt>
                <c:pt idx="27596">
                  <c:v>43506.34375</c:v>
                </c:pt>
                <c:pt idx="27597">
                  <c:v>43506.364583333401</c:v>
                </c:pt>
                <c:pt idx="27598">
                  <c:v>43506.385416666599</c:v>
                </c:pt>
                <c:pt idx="27599">
                  <c:v>43506.40625</c:v>
                </c:pt>
                <c:pt idx="27600">
                  <c:v>43506.427083333401</c:v>
                </c:pt>
                <c:pt idx="27601">
                  <c:v>43506.447916666599</c:v>
                </c:pt>
                <c:pt idx="27602">
                  <c:v>43506.46875</c:v>
                </c:pt>
                <c:pt idx="27603">
                  <c:v>43506.489583333401</c:v>
                </c:pt>
                <c:pt idx="27604">
                  <c:v>43506.510416666599</c:v>
                </c:pt>
                <c:pt idx="27605">
                  <c:v>43506.53125</c:v>
                </c:pt>
                <c:pt idx="27606">
                  <c:v>43506.552083333401</c:v>
                </c:pt>
                <c:pt idx="27607">
                  <c:v>43506.572916666599</c:v>
                </c:pt>
                <c:pt idx="27608">
                  <c:v>43506.59375</c:v>
                </c:pt>
                <c:pt idx="27609">
                  <c:v>43506.614583333401</c:v>
                </c:pt>
                <c:pt idx="27610">
                  <c:v>43506.635416666599</c:v>
                </c:pt>
                <c:pt idx="27611">
                  <c:v>43506.65625</c:v>
                </c:pt>
                <c:pt idx="27612">
                  <c:v>43506.677083333401</c:v>
                </c:pt>
                <c:pt idx="27613">
                  <c:v>43506.697916666599</c:v>
                </c:pt>
                <c:pt idx="27614">
                  <c:v>43506.71875</c:v>
                </c:pt>
                <c:pt idx="27615">
                  <c:v>43506.739583333401</c:v>
                </c:pt>
                <c:pt idx="27616">
                  <c:v>43506.760416666599</c:v>
                </c:pt>
                <c:pt idx="27617">
                  <c:v>43506.78125</c:v>
                </c:pt>
                <c:pt idx="27618">
                  <c:v>43506.802083333401</c:v>
                </c:pt>
                <c:pt idx="27619">
                  <c:v>43506.822916666599</c:v>
                </c:pt>
                <c:pt idx="27620">
                  <c:v>43506.84375</c:v>
                </c:pt>
                <c:pt idx="27621">
                  <c:v>43506.864583333401</c:v>
                </c:pt>
                <c:pt idx="27622">
                  <c:v>43506.885416666599</c:v>
                </c:pt>
                <c:pt idx="27623">
                  <c:v>43506.90625</c:v>
                </c:pt>
                <c:pt idx="27624">
                  <c:v>43506.927083333401</c:v>
                </c:pt>
                <c:pt idx="27625">
                  <c:v>43506.947916666599</c:v>
                </c:pt>
                <c:pt idx="27626">
                  <c:v>43506.96875</c:v>
                </c:pt>
                <c:pt idx="27627">
                  <c:v>43506.989583333401</c:v>
                </c:pt>
                <c:pt idx="27628">
                  <c:v>43507.010416666599</c:v>
                </c:pt>
                <c:pt idx="27629">
                  <c:v>43507.03125</c:v>
                </c:pt>
                <c:pt idx="27630">
                  <c:v>43507.052083333401</c:v>
                </c:pt>
                <c:pt idx="27631">
                  <c:v>43507.072916666599</c:v>
                </c:pt>
                <c:pt idx="27632">
                  <c:v>43507.09375</c:v>
                </c:pt>
                <c:pt idx="27633">
                  <c:v>43507.114583333401</c:v>
                </c:pt>
                <c:pt idx="27634">
                  <c:v>43507.135416666599</c:v>
                </c:pt>
                <c:pt idx="27635">
                  <c:v>43507.15625</c:v>
                </c:pt>
                <c:pt idx="27636">
                  <c:v>43507.177083333401</c:v>
                </c:pt>
                <c:pt idx="27637">
                  <c:v>43507.197916666599</c:v>
                </c:pt>
                <c:pt idx="27638">
                  <c:v>43507.21875</c:v>
                </c:pt>
                <c:pt idx="27639">
                  <c:v>43507.239583333401</c:v>
                </c:pt>
                <c:pt idx="27640">
                  <c:v>43507.260416666599</c:v>
                </c:pt>
                <c:pt idx="27641">
                  <c:v>43507.28125</c:v>
                </c:pt>
                <c:pt idx="27642">
                  <c:v>43507.302083333401</c:v>
                </c:pt>
                <c:pt idx="27643">
                  <c:v>43507.322916666599</c:v>
                </c:pt>
                <c:pt idx="27644">
                  <c:v>43507.34375</c:v>
                </c:pt>
                <c:pt idx="27645">
                  <c:v>43507.364583333401</c:v>
                </c:pt>
                <c:pt idx="27646">
                  <c:v>43507.385416666599</c:v>
                </c:pt>
                <c:pt idx="27647">
                  <c:v>43507.40625</c:v>
                </c:pt>
                <c:pt idx="27648">
                  <c:v>43507.427083333401</c:v>
                </c:pt>
                <c:pt idx="27649">
                  <c:v>43507.447916666599</c:v>
                </c:pt>
                <c:pt idx="27650">
                  <c:v>43507.46875</c:v>
                </c:pt>
                <c:pt idx="27651">
                  <c:v>43507.489583333401</c:v>
                </c:pt>
                <c:pt idx="27652">
                  <c:v>43507.510416666599</c:v>
                </c:pt>
                <c:pt idx="27653">
                  <c:v>43507.53125</c:v>
                </c:pt>
                <c:pt idx="27654">
                  <c:v>43507.552083333401</c:v>
                </c:pt>
                <c:pt idx="27655">
                  <c:v>43507.572916666599</c:v>
                </c:pt>
                <c:pt idx="27656">
                  <c:v>43507.59375</c:v>
                </c:pt>
                <c:pt idx="27657">
                  <c:v>43507.614583333401</c:v>
                </c:pt>
                <c:pt idx="27658">
                  <c:v>43507.635416666599</c:v>
                </c:pt>
                <c:pt idx="27659">
                  <c:v>43507.65625</c:v>
                </c:pt>
                <c:pt idx="27660">
                  <c:v>43507.677083333401</c:v>
                </c:pt>
                <c:pt idx="27661">
                  <c:v>43507.697916666599</c:v>
                </c:pt>
                <c:pt idx="27662">
                  <c:v>43507.71875</c:v>
                </c:pt>
                <c:pt idx="27663">
                  <c:v>43507.739583333401</c:v>
                </c:pt>
                <c:pt idx="27664">
                  <c:v>43507.760416666599</c:v>
                </c:pt>
                <c:pt idx="27665">
                  <c:v>43507.78125</c:v>
                </c:pt>
                <c:pt idx="27666">
                  <c:v>43507.802083333401</c:v>
                </c:pt>
                <c:pt idx="27667">
                  <c:v>43507.822916666599</c:v>
                </c:pt>
                <c:pt idx="27668">
                  <c:v>43507.84375</c:v>
                </c:pt>
                <c:pt idx="27669">
                  <c:v>43507.864583333401</c:v>
                </c:pt>
                <c:pt idx="27670">
                  <c:v>43507.885416666599</c:v>
                </c:pt>
                <c:pt idx="27671">
                  <c:v>43507.90625</c:v>
                </c:pt>
                <c:pt idx="27672">
                  <c:v>43507.927083333401</c:v>
                </c:pt>
                <c:pt idx="27673">
                  <c:v>43507.947916666599</c:v>
                </c:pt>
                <c:pt idx="27674">
                  <c:v>43507.96875</c:v>
                </c:pt>
                <c:pt idx="27675">
                  <c:v>43507.989583333401</c:v>
                </c:pt>
                <c:pt idx="27676">
                  <c:v>43508.010416666599</c:v>
                </c:pt>
                <c:pt idx="27677">
                  <c:v>43508.03125</c:v>
                </c:pt>
                <c:pt idx="27678">
                  <c:v>43508.052083333401</c:v>
                </c:pt>
                <c:pt idx="27679">
                  <c:v>43508.072916666599</c:v>
                </c:pt>
                <c:pt idx="27680">
                  <c:v>43508.09375</c:v>
                </c:pt>
                <c:pt idx="27681">
                  <c:v>43508.114583333401</c:v>
                </c:pt>
                <c:pt idx="27682">
                  <c:v>43508.135416666599</c:v>
                </c:pt>
                <c:pt idx="27683">
                  <c:v>43508.15625</c:v>
                </c:pt>
                <c:pt idx="27684">
                  <c:v>43508.177083333401</c:v>
                </c:pt>
                <c:pt idx="27685">
                  <c:v>43508.197916666599</c:v>
                </c:pt>
                <c:pt idx="27686">
                  <c:v>43508.21875</c:v>
                </c:pt>
                <c:pt idx="27687">
                  <c:v>43508.239583333401</c:v>
                </c:pt>
                <c:pt idx="27688">
                  <c:v>43508.260416666599</c:v>
                </c:pt>
                <c:pt idx="27689">
                  <c:v>43508.28125</c:v>
                </c:pt>
                <c:pt idx="27690">
                  <c:v>43508.302083333401</c:v>
                </c:pt>
                <c:pt idx="27691">
                  <c:v>43508.322916666599</c:v>
                </c:pt>
                <c:pt idx="27692">
                  <c:v>43508.34375</c:v>
                </c:pt>
                <c:pt idx="27693">
                  <c:v>43508.364583333401</c:v>
                </c:pt>
                <c:pt idx="27694">
                  <c:v>43508.385416666599</c:v>
                </c:pt>
                <c:pt idx="27695">
                  <c:v>43508.40625</c:v>
                </c:pt>
                <c:pt idx="27696">
                  <c:v>43508.427083333401</c:v>
                </c:pt>
                <c:pt idx="27697">
                  <c:v>43508.447916666599</c:v>
                </c:pt>
                <c:pt idx="27698">
                  <c:v>43508.46875</c:v>
                </c:pt>
                <c:pt idx="27699">
                  <c:v>43508.489583333401</c:v>
                </c:pt>
                <c:pt idx="27700">
                  <c:v>43508.510416666599</c:v>
                </c:pt>
                <c:pt idx="27701">
                  <c:v>43508.53125</c:v>
                </c:pt>
                <c:pt idx="27702">
                  <c:v>43508.552083333401</c:v>
                </c:pt>
                <c:pt idx="27703">
                  <c:v>43508.572916666599</c:v>
                </c:pt>
                <c:pt idx="27704">
                  <c:v>43508.59375</c:v>
                </c:pt>
                <c:pt idx="27705">
                  <c:v>43508.614583333401</c:v>
                </c:pt>
                <c:pt idx="27706">
                  <c:v>43508.635416666599</c:v>
                </c:pt>
                <c:pt idx="27707">
                  <c:v>43508.65625</c:v>
                </c:pt>
                <c:pt idx="27708">
                  <c:v>43508.677083333401</c:v>
                </c:pt>
                <c:pt idx="27709">
                  <c:v>43508.697916666599</c:v>
                </c:pt>
                <c:pt idx="27710">
                  <c:v>43508.71875</c:v>
                </c:pt>
                <c:pt idx="27711">
                  <c:v>43508.739583333401</c:v>
                </c:pt>
                <c:pt idx="27712">
                  <c:v>43508.760416666599</c:v>
                </c:pt>
                <c:pt idx="27713">
                  <c:v>43508.78125</c:v>
                </c:pt>
                <c:pt idx="27714">
                  <c:v>43508.802083333401</c:v>
                </c:pt>
                <c:pt idx="27715">
                  <c:v>43508.822916666599</c:v>
                </c:pt>
                <c:pt idx="27716">
                  <c:v>43508.84375</c:v>
                </c:pt>
                <c:pt idx="27717">
                  <c:v>43508.864583333401</c:v>
                </c:pt>
                <c:pt idx="27718">
                  <c:v>43508.885416666599</c:v>
                </c:pt>
                <c:pt idx="27719">
                  <c:v>43508.90625</c:v>
                </c:pt>
                <c:pt idx="27720">
                  <c:v>43508.927083333401</c:v>
                </c:pt>
                <c:pt idx="27721">
                  <c:v>43508.947916666599</c:v>
                </c:pt>
                <c:pt idx="27722">
                  <c:v>43508.96875</c:v>
                </c:pt>
                <c:pt idx="27723">
                  <c:v>43508.989583333401</c:v>
                </c:pt>
                <c:pt idx="27724">
                  <c:v>43509.010416666599</c:v>
                </c:pt>
                <c:pt idx="27725">
                  <c:v>43509.03125</c:v>
                </c:pt>
                <c:pt idx="27726">
                  <c:v>43509.052083333401</c:v>
                </c:pt>
                <c:pt idx="27727">
                  <c:v>43509.072916666599</c:v>
                </c:pt>
                <c:pt idx="27728">
                  <c:v>43509.09375</c:v>
                </c:pt>
                <c:pt idx="27729">
                  <c:v>43509.114583333401</c:v>
                </c:pt>
                <c:pt idx="27730">
                  <c:v>43509.135416666599</c:v>
                </c:pt>
                <c:pt idx="27731">
                  <c:v>43509.15625</c:v>
                </c:pt>
                <c:pt idx="27732">
                  <c:v>43509.177083333401</c:v>
                </c:pt>
                <c:pt idx="27733">
                  <c:v>43509.197916666599</c:v>
                </c:pt>
                <c:pt idx="27734">
                  <c:v>43509.21875</c:v>
                </c:pt>
                <c:pt idx="27735">
                  <c:v>43509.239583333401</c:v>
                </c:pt>
                <c:pt idx="27736">
                  <c:v>43509.260416666599</c:v>
                </c:pt>
                <c:pt idx="27737">
                  <c:v>43509.28125</c:v>
                </c:pt>
                <c:pt idx="27738">
                  <c:v>43509.302083333401</c:v>
                </c:pt>
                <c:pt idx="27739">
                  <c:v>43509.322916666599</c:v>
                </c:pt>
                <c:pt idx="27740">
                  <c:v>43509.34375</c:v>
                </c:pt>
                <c:pt idx="27741">
                  <c:v>43509.364583333401</c:v>
                </c:pt>
                <c:pt idx="27742">
                  <c:v>43509.385416666599</c:v>
                </c:pt>
                <c:pt idx="27743">
                  <c:v>43509.40625</c:v>
                </c:pt>
                <c:pt idx="27744">
                  <c:v>43509.427083333401</c:v>
                </c:pt>
                <c:pt idx="27745">
                  <c:v>43509.447916666599</c:v>
                </c:pt>
                <c:pt idx="27746">
                  <c:v>43509.46875</c:v>
                </c:pt>
                <c:pt idx="27747">
                  <c:v>43509.489583333401</c:v>
                </c:pt>
                <c:pt idx="27748">
                  <c:v>43509.510416666599</c:v>
                </c:pt>
                <c:pt idx="27749">
                  <c:v>43509.53125</c:v>
                </c:pt>
                <c:pt idx="27750">
                  <c:v>43509.552083333401</c:v>
                </c:pt>
                <c:pt idx="27751">
                  <c:v>43509.572916666599</c:v>
                </c:pt>
                <c:pt idx="27752">
                  <c:v>43509.59375</c:v>
                </c:pt>
                <c:pt idx="27753">
                  <c:v>43509.614583333401</c:v>
                </c:pt>
                <c:pt idx="27754">
                  <c:v>43509.635416666599</c:v>
                </c:pt>
                <c:pt idx="27755">
                  <c:v>43509.65625</c:v>
                </c:pt>
                <c:pt idx="27756">
                  <c:v>43509.677083333401</c:v>
                </c:pt>
                <c:pt idx="27757">
                  <c:v>43509.697916666599</c:v>
                </c:pt>
                <c:pt idx="27758">
                  <c:v>43509.71875</c:v>
                </c:pt>
                <c:pt idx="27759">
                  <c:v>43509.739583333401</c:v>
                </c:pt>
                <c:pt idx="27760">
                  <c:v>43509.760416666599</c:v>
                </c:pt>
                <c:pt idx="27761">
                  <c:v>43509.78125</c:v>
                </c:pt>
                <c:pt idx="27762">
                  <c:v>43509.802083333401</c:v>
                </c:pt>
                <c:pt idx="27763">
                  <c:v>43509.822916666599</c:v>
                </c:pt>
                <c:pt idx="27764">
                  <c:v>43509.84375</c:v>
                </c:pt>
                <c:pt idx="27765">
                  <c:v>43509.864583333401</c:v>
                </c:pt>
                <c:pt idx="27766">
                  <c:v>43509.885416666599</c:v>
                </c:pt>
                <c:pt idx="27767">
                  <c:v>43509.90625</c:v>
                </c:pt>
                <c:pt idx="27768">
                  <c:v>43509.927083333401</c:v>
                </c:pt>
                <c:pt idx="27769">
                  <c:v>43509.947916666599</c:v>
                </c:pt>
                <c:pt idx="27770">
                  <c:v>43509.96875</c:v>
                </c:pt>
                <c:pt idx="27771">
                  <c:v>43509.989583333401</c:v>
                </c:pt>
                <c:pt idx="27772">
                  <c:v>43510.010416666599</c:v>
                </c:pt>
                <c:pt idx="27773">
                  <c:v>43510.03125</c:v>
                </c:pt>
                <c:pt idx="27774">
                  <c:v>43510.052083333401</c:v>
                </c:pt>
                <c:pt idx="27775">
                  <c:v>43510.072916666599</c:v>
                </c:pt>
                <c:pt idx="27776">
                  <c:v>43510.09375</c:v>
                </c:pt>
                <c:pt idx="27777">
                  <c:v>43510.114583333401</c:v>
                </c:pt>
                <c:pt idx="27778">
                  <c:v>43510.135416666599</c:v>
                </c:pt>
                <c:pt idx="27779">
                  <c:v>43510.15625</c:v>
                </c:pt>
                <c:pt idx="27780">
                  <c:v>43510.177083333401</c:v>
                </c:pt>
                <c:pt idx="27781">
                  <c:v>43510.197916666599</c:v>
                </c:pt>
                <c:pt idx="27782">
                  <c:v>43510.21875</c:v>
                </c:pt>
                <c:pt idx="27783">
                  <c:v>43510.239583333401</c:v>
                </c:pt>
                <c:pt idx="27784">
                  <c:v>43510.260416666599</c:v>
                </c:pt>
                <c:pt idx="27785">
                  <c:v>43510.28125</c:v>
                </c:pt>
                <c:pt idx="27786">
                  <c:v>43510.302083333401</c:v>
                </c:pt>
                <c:pt idx="27787">
                  <c:v>43510.322916666599</c:v>
                </c:pt>
                <c:pt idx="27788">
                  <c:v>43510.34375</c:v>
                </c:pt>
                <c:pt idx="27789">
                  <c:v>43510.364583333401</c:v>
                </c:pt>
                <c:pt idx="27790">
                  <c:v>43510.385416666599</c:v>
                </c:pt>
                <c:pt idx="27791">
                  <c:v>43510.40625</c:v>
                </c:pt>
                <c:pt idx="27792">
                  <c:v>43510.427083333401</c:v>
                </c:pt>
                <c:pt idx="27793">
                  <c:v>43510.447916666599</c:v>
                </c:pt>
                <c:pt idx="27794">
                  <c:v>43510.46875</c:v>
                </c:pt>
                <c:pt idx="27795">
                  <c:v>43510.489583333401</c:v>
                </c:pt>
                <c:pt idx="27796">
                  <c:v>43510.510416666599</c:v>
                </c:pt>
                <c:pt idx="27797">
                  <c:v>43510.53125</c:v>
                </c:pt>
                <c:pt idx="27798">
                  <c:v>43510.552083333401</c:v>
                </c:pt>
                <c:pt idx="27799">
                  <c:v>43510.572916666599</c:v>
                </c:pt>
                <c:pt idx="27800">
                  <c:v>43510.59375</c:v>
                </c:pt>
                <c:pt idx="27801">
                  <c:v>43510.614583333401</c:v>
                </c:pt>
                <c:pt idx="27802">
                  <c:v>43510.635416666599</c:v>
                </c:pt>
                <c:pt idx="27803">
                  <c:v>43510.65625</c:v>
                </c:pt>
                <c:pt idx="27804">
                  <c:v>43510.677083333401</c:v>
                </c:pt>
                <c:pt idx="27805">
                  <c:v>43510.697916666599</c:v>
                </c:pt>
                <c:pt idx="27806">
                  <c:v>43510.71875</c:v>
                </c:pt>
                <c:pt idx="27807">
                  <c:v>43510.739583333401</c:v>
                </c:pt>
                <c:pt idx="27808">
                  <c:v>43510.760416666599</c:v>
                </c:pt>
                <c:pt idx="27809">
                  <c:v>43510.78125</c:v>
                </c:pt>
                <c:pt idx="27810">
                  <c:v>43510.802083333401</c:v>
                </c:pt>
                <c:pt idx="27811">
                  <c:v>43510.822916666599</c:v>
                </c:pt>
                <c:pt idx="27812">
                  <c:v>43510.84375</c:v>
                </c:pt>
                <c:pt idx="27813">
                  <c:v>43510.864583333401</c:v>
                </c:pt>
                <c:pt idx="27814">
                  <c:v>43510.885416666599</c:v>
                </c:pt>
                <c:pt idx="27815">
                  <c:v>43510.90625</c:v>
                </c:pt>
                <c:pt idx="27816">
                  <c:v>43510.927083333401</c:v>
                </c:pt>
                <c:pt idx="27817">
                  <c:v>43510.947916666599</c:v>
                </c:pt>
                <c:pt idx="27818">
                  <c:v>43510.96875</c:v>
                </c:pt>
                <c:pt idx="27819">
                  <c:v>43510.989583333401</c:v>
                </c:pt>
                <c:pt idx="27820">
                  <c:v>43511.010416666599</c:v>
                </c:pt>
                <c:pt idx="27821">
                  <c:v>43511.03125</c:v>
                </c:pt>
                <c:pt idx="27822">
                  <c:v>43511.052083333401</c:v>
                </c:pt>
                <c:pt idx="27823">
                  <c:v>43511.072916666599</c:v>
                </c:pt>
                <c:pt idx="27824">
                  <c:v>43511.09375</c:v>
                </c:pt>
                <c:pt idx="27825">
                  <c:v>43511.114583333401</c:v>
                </c:pt>
                <c:pt idx="27826">
                  <c:v>43511.135416666599</c:v>
                </c:pt>
                <c:pt idx="27827">
                  <c:v>43511.15625</c:v>
                </c:pt>
                <c:pt idx="27828">
                  <c:v>43511.177083333401</c:v>
                </c:pt>
                <c:pt idx="27829">
                  <c:v>43511.197916666599</c:v>
                </c:pt>
                <c:pt idx="27830">
                  <c:v>43511.21875</c:v>
                </c:pt>
                <c:pt idx="27831">
                  <c:v>43511.239583333401</c:v>
                </c:pt>
                <c:pt idx="27832">
                  <c:v>43511.260416666599</c:v>
                </c:pt>
                <c:pt idx="27833">
                  <c:v>43511.28125</c:v>
                </c:pt>
                <c:pt idx="27834">
                  <c:v>43511.302083333401</c:v>
                </c:pt>
                <c:pt idx="27835">
                  <c:v>43511.322916666599</c:v>
                </c:pt>
                <c:pt idx="27836">
                  <c:v>43511.34375</c:v>
                </c:pt>
                <c:pt idx="27837">
                  <c:v>43511.364583333401</c:v>
                </c:pt>
                <c:pt idx="27838">
                  <c:v>43511.385416666599</c:v>
                </c:pt>
                <c:pt idx="27839">
                  <c:v>43511.40625</c:v>
                </c:pt>
                <c:pt idx="27840">
                  <c:v>43511.427083333401</c:v>
                </c:pt>
                <c:pt idx="27841">
                  <c:v>43511.447916666599</c:v>
                </c:pt>
                <c:pt idx="27842">
                  <c:v>43511.46875</c:v>
                </c:pt>
                <c:pt idx="27843">
                  <c:v>43511.489583333401</c:v>
                </c:pt>
                <c:pt idx="27844">
                  <c:v>43511.510416666599</c:v>
                </c:pt>
                <c:pt idx="27845">
                  <c:v>43511.53125</c:v>
                </c:pt>
                <c:pt idx="27846">
                  <c:v>43511.552083333401</c:v>
                </c:pt>
                <c:pt idx="27847">
                  <c:v>43511.572916666599</c:v>
                </c:pt>
                <c:pt idx="27848">
                  <c:v>43511.59375</c:v>
                </c:pt>
                <c:pt idx="27849">
                  <c:v>43511.614583333401</c:v>
                </c:pt>
                <c:pt idx="27850">
                  <c:v>43511.635416666599</c:v>
                </c:pt>
                <c:pt idx="27851">
                  <c:v>43511.65625</c:v>
                </c:pt>
                <c:pt idx="27852">
                  <c:v>43511.677083333401</c:v>
                </c:pt>
                <c:pt idx="27853">
                  <c:v>43511.697916666599</c:v>
                </c:pt>
                <c:pt idx="27854">
                  <c:v>43511.71875</c:v>
                </c:pt>
                <c:pt idx="27855">
                  <c:v>43511.739583333401</c:v>
                </c:pt>
                <c:pt idx="27856">
                  <c:v>43511.760416666599</c:v>
                </c:pt>
                <c:pt idx="27857">
                  <c:v>43511.78125</c:v>
                </c:pt>
                <c:pt idx="27858">
                  <c:v>43511.802083333401</c:v>
                </c:pt>
                <c:pt idx="27859">
                  <c:v>43511.822916666599</c:v>
                </c:pt>
                <c:pt idx="27860">
                  <c:v>43511.84375</c:v>
                </c:pt>
                <c:pt idx="27861">
                  <c:v>43511.864583333401</c:v>
                </c:pt>
                <c:pt idx="27862">
                  <c:v>43511.885416666599</c:v>
                </c:pt>
                <c:pt idx="27863">
                  <c:v>43511.90625</c:v>
                </c:pt>
                <c:pt idx="27864">
                  <c:v>43511.927083333401</c:v>
                </c:pt>
                <c:pt idx="27865">
                  <c:v>43511.947916666599</c:v>
                </c:pt>
                <c:pt idx="27866">
                  <c:v>43511.96875</c:v>
                </c:pt>
                <c:pt idx="27867">
                  <c:v>43511.989583333401</c:v>
                </c:pt>
                <c:pt idx="27868">
                  <c:v>43512.010416666599</c:v>
                </c:pt>
                <c:pt idx="27869">
                  <c:v>43512.03125</c:v>
                </c:pt>
                <c:pt idx="27870">
                  <c:v>43512.052083333401</c:v>
                </c:pt>
                <c:pt idx="27871">
                  <c:v>43512.072916666599</c:v>
                </c:pt>
                <c:pt idx="27872">
                  <c:v>43512.09375</c:v>
                </c:pt>
                <c:pt idx="27873">
                  <c:v>43512.114583333401</c:v>
                </c:pt>
                <c:pt idx="27874">
                  <c:v>43512.135416666599</c:v>
                </c:pt>
                <c:pt idx="27875">
                  <c:v>43512.15625</c:v>
                </c:pt>
                <c:pt idx="27876">
                  <c:v>43512.177083333401</c:v>
                </c:pt>
                <c:pt idx="27877">
                  <c:v>43512.197916666599</c:v>
                </c:pt>
                <c:pt idx="27878">
                  <c:v>43512.21875</c:v>
                </c:pt>
                <c:pt idx="27879">
                  <c:v>43512.239583333401</c:v>
                </c:pt>
                <c:pt idx="27880">
                  <c:v>43512.260416666599</c:v>
                </c:pt>
                <c:pt idx="27881">
                  <c:v>43512.28125</c:v>
                </c:pt>
                <c:pt idx="27882">
                  <c:v>43512.302083333401</c:v>
                </c:pt>
                <c:pt idx="27883">
                  <c:v>43512.322916666599</c:v>
                </c:pt>
                <c:pt idx="27884">
                  <c:v>43512.34375</c:v>
                </c:pt>
                <c:pt idx="27885">
                  <c:v>43512.364583333401</c:v>
                </c:pt>
                <c:pt idx="27886">
                  <c:v>43512.385416666599</c:v>
                </c:pt>
                <c:pt idx="27887">
                  <c:v>43512.40625</c:v>
                </c:pt>
                <c:pt idx="27888">
                  <c:v>43512.427083333401</c:v>
                </c:pt>
                <c:pt idx="27889">
                  <c:v>43512.447916666599</c:v>
                </c:pt>
                <c:pt idx="27890">
                  <c:v>43512.46875</c:v>
                </c:pt>
                <c:pt idx="27891">
                  <c:v>43512.489583333401</c:v>
                </c:pt>
                <c:pt idx="27892">
                  <c:v>43512.510416666599</c:v>
                </c:pt>
                <c:pt idx="27893">
                  <c:v>43512.53125</c:v>
                </c:pt>
                <c:pt idx="27894">
                  <c:v>43512.552083333401</c:v>
                </c:pt>
                <c:pt idx="27895">
                  <c:v>43512.572916666599</c:v>
                </c:pt>
                <c:pt idx="27896">
                  <c:v>43512.59375</c:v>
                </c:pt>
                <c:pt idx="27897">
                  <c:v>43512.614583333401</c:v>
                </c:pt>
                <c:pt idx="27898">
                  <c:v>43512.635416666599</c:v>
                </c:pt>
                <c:pt idx="27899">
                  <c:v>43512.65625</c:v>
                </c:pt>
                <c:pt idx="27900">
                  <c:v>43512.677083333401</c:v>
                </c:pt>
                <c:pt idx="27901">
                  <c:v>43512.697916666599</c:v>
                </c:pt>
                <c:pt idx="27902">
                  <c:v>43512.71875</c:v>
                </c:pt>
                <c:pt idx="27903">
                  <c:v>43512.739583333401</c:v>
                </c:pt>
                <c:pt idx="27904">
                  <c:v>43512.760416666599</c:v>
                </c:pt>
                <c:pt idx="27905">
                  <c:v>43512.78125</c:v>
                </c:pt>
                <c:pt idx="27906">
                  <c:v>43512.802083333401</c:v>
                </c:pt>
                <c:pt idx="27907">
                  <c:v>43512.822916666599</c:v>
                </c:pt>
                <c:pt idx="27908">
                  <c:v>43512.84375</c:v>
                </c:pt>
                <c:pt idx="27909">
                  <c:v>43512.864583333401</c:v>
                </c:pt>
                <c:pt idx="27910">
                  <c:v>43512.885416666599</c:v>
                </c:pt>
                <c:pt idx="27911">
                  <c:v>43512.90625</c:v>
                </c:pt>
                <c:pt idx="27912">
                  <c:v>43512.927083333401</c:v>
                </c:pt>
                <c:pt idx="27913">
                  <c:v>43512.947916666599</c:v>
                </c:pt>
                <c:pt idx="27914">
                  <c:v>43512.96875</c:v>
                </c:pt>
                <c:pt idx="27915">
                  <c:v>43512.989583333401</c:v>
                </c:pt>
                <c:pt idx="27916">
                  <c:v>43513.010416666599</c:v>
                </c:pt>
                <c:pt idx="27917">
                  <c:v>43513.03125</c:v>
                </c:pt>
                <c:pt idx="27918">
                  <c:v>43513.052083333401</c:v>
                </c:pt>
                <c:pt idx="27919">
                  <c:v>43513.072916666599</c:v>
                </c:pt>
                <c:pt idx="27920">
                  <c:v>43513.09375</c:v>
                </c:pt>
                <c:pt idx="27921">
                  <c:v>43513.114583333401</c:v>
                </c:pt>
                <c:pt idx="27922">
                  <c:v>43513.135416666599</c:v>
                </c:pt>
                <c:pt idx="27923">
                  <c:v>43513.15625</c:v>
                </c:pt>
                <c:pt idx="27924">
                  <c:v>43513.177083333401</c:v>
                </c:pt>
                <c:pt idx="27925">
                  <c:v>43513.197916666599</c:v>
                </c:pt>
                <c:pt idx="27926">
                  <c:v>43513.21875</c:v>
                </c:pt>
                <c:pt idx="27927">
                  <c:v>43513.239583333401</c:v>
                </c:pt>
                <c:pt idx="27928">
                  <c:v>43513.260416666599</c:v>
                </c:pt>
                <c:pt idx="27929">
                  <c:v>43513.28125</c:v>
                </c:pt>
                <c:pt idx="27930">
                  <c:v>43513.302083333401</c:v>
                </c:pt>
                <c:pt idx="27931">
                  <c:v>43513.322916666599</c:v>
                </c:pt>
                <c:pt idx="27932">
                  <c:v>43513.34375</c:v>
                </c:pt>
                <c:pt idx="27933">
                  <c:v>43513.364583333401</c:v>
                </c:pt>
                <c:pt idx="27934">
                  <c:v>43513.385416666599</c:v>
                </c:pt>
                <c:pt idx="27935">
                  <c:v>43513.40625</c:v>
                </c:pt>
                <c:pt idx="27936">
                  <c:v>43513.427083333401</c:v>
                </c:pt>
                <c:pt idx="27937">
                  <c:v>43513.447916666599</c:v>
                </c:pt>
                <c:pt idx="27938">
                  <c:v>43513.46875</c:v>
                </c:pt>
                <c:pt idx="27939">
                  <c:v>43513.489583333401</c:v>
                </c:pt>
                <c:pt idx="27940">
                  <c:v>43513.510416666599</c:v>
                </c:pt>
                <c:pt idx="27941">
                  <c:v>43513.53125</c:v>
                </c:pt>
                <c:pt idx="27942">
                  <c:v>43513.552083333401</c:v>
                </c:pt>
                <c:pt idx="27943">
                  <c:v>43513.572916666599</c:v>
                </c:pt>
                <c:pt idx="27944">
                  <c:v>43513.59375</c:v>
                </c:pt>
                <c:pt idx="27945">
                  <c:v>43513.614583333401</c:v>
                </c:pt>
                <c:pt idx="27946">
                  <c:v>43513.635416666599</c:v>
                </c:pt>
                <c:pt idx="27947">
                  <c:v>43513.65625</c:v>
                </c:pt>
                <c:pt idx="27948">
                  <c:v>43513.677083333401</c:v>
                </c:pt>
                <c:pt idx="27949">
                  <c:v>43513.697916666599</c:v>
                </c:pt>
                <c:pt idx="27950">
                  <c:v>43513.71875</c:v>
                </c:pt>
                <c:pt idx="27951">
                  <c:v>43513.739583333401</c:v>
                </c:pt>
                <c:pt idx="27952">
                  <c:v>43513.760416666599</c:v>
                </c:pt>
                <c:pt idx="27953">
                  <c:v>43513.78125</c:v>
                </c:pt>
                <c:pt idx="27954">
                  <c:v>43513.802083333401</c:v>
                </c:pt>
                <c:pt idx="27955">
                  <c:v>43513.822916666599</c:v>
                </c:pt>
                <c:pt idx="27956">
                  <c:v>43513.84375</c:v>
                </c:pt>
                <c:pt idx="27957">
                  <c:v>43513.864583333401</c:v>
                </c:pt>
                <c:pt idx="27958">
                  <c:v>43513.885416666599</c:v>
                </c:pt>
                <c:pt idx="27959">
                  <c:v>43513.90625</c:v>
                </c:pt>
                <c:pt idx="27960">
                  <c:v>43513.927083333401</c:v>
                </c:pt>
                <c:pt idx="27961">
                  <c:v>43513.947916666599</c:v>
                </c:pt>
                <c:pt idx="27962">
                  <c:v>43513.96875</c:v>
                </c:pt>
                <c:pt idx="27963">
                  <c:v>43513.989583333401</c:v>
                </c:pt>
                <c:pt idx="27964">
                  <c:v>43514.010416666599</c:v>
                </c:pt>
                <c:pt idx="27965">
                  <c:v>43514.03125</c:v>
                </c:pt>
                <c:pt idx="27966">
                  <c:v>43514.052083333401</c:v>
                </c:pt>
                <c:pt idx="27967">
                  <c:v>43514.072916666599</c:v>
                </c:pt>
                <c:pt idx="27968">
                  <c:v>43514.09375</c:v>
                </c:pt>
                <c:pt idx="27969">
                  <c:v>43514.114583333401</c:v>
                </c:pt>
                <c:pt idx="27970">
                  <c:v>43514.135416666599</c:v>
                </c:pt>
                <c:pt idx="27971">
                  <c:v>43514.15625</c:v>
                </c:pt>
                <c:pt idx="27972">
                  <c:v>43514.177083333401</c:v>
                </c:pt>
                <c:pt idx="27973">
                  <c:v>43514.197916666599</c:v>
                </c:pt>
                <c:pt idx="27974">
                  <c:v>43514.21875</c:v>
                </c:pt>
                <c:pt idx="27975">
                  <c:v>43514.239583333401</c:v>
                </c:pt>
                <c:pt idx="27976">
                  <c:v>43514.260416666599</c:v>
                </c:pt>
                <c:pt idx="27977">
                  <c:v>43514.28125</c:v>
                </c:pt>
                <c:pt idx="27978">
                  <c:v>43514.302083333401</c:v>
                </c:pt>
                <c:pt idx="27979">
                  <c:v>43514.322916666599</c:v>
                </c:pt>
                <c:pt idx="27980">
                  <c:v>43514.34375</c:v>
                </c:pt>
                <c:pt idx="27981">
                  <c:v>43514.364583333401</c:v>
                </c:pt>
                <c:pt idx="27982">
                  <c:v>43514.385416666599</c:v>
                </c:pt>
                <c:pt idx="27983">
                  <c:v>43514.40625</c:v>
                </c:pt>
                <c:pt idx="27984">
                  <c:v>43514.427083333401</c:v>
                </c:pt>
                <c:pt idx="27985">
                  <c:v>43514.447916666599</c:v>
                </c:pt>
                <c:pt idx="27986">
                  <c:v>43514.46875</c:v>
                </c:pt>
                <c:pt idx="27987">
                  <c:v>43514.489583333401</c:v>
                </c:pt>
                <c:pt idx="27988">
                  <c:v>43514.510416666599</c:v>
                </c:pt>
                <c:pt idx="27989">
                  <c:v>43514.53125</c:v>
                </c:pt>
                <c:pt idx="27990">
                  <c:v>43514.552083333401</c:v>
                </c:pt>
                <c:pt idx="27991">
                  <c:v>43514.572916666599</c:v>
                </c:pt>
                <c:pt idx="27992">
                  <c:v>43514.59375</c:v>
                </c:pt>
                <c:pt idx="27993">
                  <c:v>43514.614583333401</c:v>
                </c:pt>
                <c:pt idx="27994">
                  <c:v>43514.635416666599</c:v>
                </c:pt>
                <c:pt idx="27995">
                  <c:v>43514.65625</c:v>
                </c:pt>
                <c:pt idx="27996">
                  <c:v>43514.677083333401</c:v>
                </c:pt>
                <c:pt idx="27997">
                  <c:v>43514.697916666599</c:v>
                </c:pt>
                <c:pt idx="27998">
                  <c:v>43514.71875</c:v>
                </c:pt>
                <c:pt idx="27999">
                  <c:v>43514.739583333401</c:v>
                </c:pt>
                <c:pt idx="28000">
                  <c:v>43514.760416666599</c:v>
                </c:pt>
                <c:pt idx="28001">
                  <c:v>43514.78125</c:v>
                </c:pt>
                <c:pt idx="28002">
                  <c:v>43514.802083333401</c:v>
                </c:pt>
                <c:pt idx="28003">
                  <c:v>43514.822916666599</c:v>
                </c:pt>
                <c:pt idx="28004">
                  <c:v>43514.84375</c:v>
                </c:pt>
                <c:pt idx="28005">
                  <c:v>43514.864583333401</c:v>
                </c:pt>
                <c:pt idx="28006">
                  <c:v>43514.885416666599</c:v>
                </c:pt>
                <c:pt idx="28007">
                  <c:v>43514.90625</c:v>
                </c:pt>
                <c:pt idx="28008">
                  <c:v>43514.927083333401</c:v>
                </c:pt>
                <c:pt idx="28009">
                  <c:v>43514.947916666599</c:v>
                </c:pt>
                <c:pt idx="28010">
                  <c:v>43514.96875</c:v>
                </c:pt>
                <c:pt idx="28011">
                  <c:v>43514.989583333401</c:v>
                </c:pt>
                <c:pt idx="28012">
                  <c:v>43515.010416666599</c:v>
                </c:pt>
                <c:pt idx="28013">
                  <c:v>43515.03125</c:v>
                </c:pt>
                <c:pt idx="28014">
                  <c:v>43515.052083333401</c:v>
                </c:pt>
                <c:pt idx="28015">
                  <c:v>43515.072916666599</c:v>
                </c:pt>
                <c:pt idx="28016">
                  <c:v>43515.09375</c:v>
                </c:pt>
                <c:pt idx="28017">
                  <c:v>43515.114583333401</c:v>
                </c:pt>
                <c:pt idx="28018">
                  <c:v>43515.135416666599</c:v>
                </c:pt>
                <c:pt idx="28019">
                  <c:v>43515.15625</c:v>
                </c:pt>
                <c:pt idx="28020">
                  <c:v>43515.177083333401</c:v>
                </c:pt>
                <c:pt idx="28021">
                  <c:v>43515.197916666599</c:v>
                </c:pt>
                <c:pt idx="28022">
                  <c:v>43515.21875</c:v>
                </c:pt>
                <c:pt idx="28023">
                  <c:v>43515.239583333401</c:v>
                </c:pt>
                <c:pt idx="28024">
                  <c:v>43515.260416666599</c:v>
                </c:pt>
                <c:pt idx="28025">
                  <c:v>43515.28125</c:v>
                </c:pt>
                <c:pt idx="28026">
                  <c:v>43515.302083333401</c:v>
                </c:pt>
                <c:pt idx="28027">
                  <c:v>43515.322916666599</c:v>
                </c:pt>
                <c:pt idx="28028">
                  <c:v>43515.34375</c:v>
                </c:pt>
                <c:pt idx="28029">
                  <c:v>43515.364583333401</c:v>
                </c:pt>
                <c:pt idx="28030">
                  <c:v>43515.385416666599</c:v>
                </c:pt>
                <c:pt idx="28031">
                  <c:v>43515.40625</c:v>
                </c:pt>
                <c:pt idx="28032">
                  <c:v>43515.427083333401</c:v>
                </c:pt>
                <c:pt idx="28033">
                  <c:v>43515.447916666599</c:v>
                </c:pt>
                <c:pt idx="28034">
                  <c:v>43515.46875</c:v>
                </c:pt>
                <c:pt idx="28035">
                  <c:v>43515.489583333401</c:v>
                </c:pt>
                <c:pt idx="28036">
                  <c:v>43515.510416666599</c:v>
                </c:pt>
                <c:pt idx="28037">
                  <c:v>43515.53125</c:v>
                </c:pt>
                <c:pt idx="28038">
                  <c:v>43515.552083333401</c:v>
                </c:pt>
                <c:pt idx="28039">
                  <c:v>43515.572916666599</c:v>
                </c:pt>
                <c:pt idx="28040">
                  <c:v>43515.59375</c:v>
                </c:pt>
                <c:pt idx="28041">
                  <c:v>43515.614583333401</c:v>
                </c:pt>
                <c:pt idx="28042">
                  <c:v>43515.635416666599</c:v>
                </c:pt>
                <c:pt idx="28043">
                  <c:v>43515.65625</c:v>
                </c:pt>
                <c:pt idx="28044">
                  <c:v>43515.677083333401</c:v>
                </c:pt>
                <c:pt idx="28045">
                  <c:v>43515.697916666599</c:v>
                </c:pt>
                <c:pt idx="28046">
                  <c:v>43515.71875</c:v>
                </c:pt>
                <c:pt idx="28047">
                  <c:v>43515.739583333401</c:v>
                </c:pt>
                <c:pt idx="28048">
                  <c:v>43515.760416666599</c:v>
                </c:pt>
                <c:pt idx="28049">
                  <c:v>43515.78125</c:v>
                </c:pt>
                <c:pt idx="28050">
                  <c:v>43515.802083333401</c:v>
                </c:pt>
                <c:pt idx="28051">
                  <c:v>43515.822916666599</c:v>
                </c:pt>
                <c:pt idx="28052">
                  <c:v>43515.84375</c:v>
                </c:pt>
                <c:pt idx="28053">
                  <c:v>43515.864583333401</c:v>
                </c:pt>
                <c:pt idx="28054">
                  <c:v>43515.885416666599</c:v>
                </c:pt>
                <c:pt idx="28055">
                  <c:v>43515.90625</c:v>
                </c:pt>
                <c:pt idx="28056">
                  <c:v>43515.927083333401</c:v>
                </c:pt>
                <c:pt idx="28057">
                  <c:v>43515.947916666599</c:v>
                </c:pt>
                <c:pt idx="28058">
                  <c:v>43515.96875</c:v>
                </c:pt>
                <c:pt idx="28059">
                  <c:v>43515.989583333401</c:v>
                </c:pt>
                <c:pt idx="28060">
                  <c:v>43516.010416666599</c:v>
                </c:pt>
                <c:pt idx="28061">
                  <c:v>43516.03125</c:v>
                </c:pt>
                <c:pt idx="28062">
                  <c:v>43516.052083333401</c:v>
                </c:pt>
                <c:pt idx="28063">
                  <c:v>43516.072916666599</c:v>
                </c:pt>
                <c:pt idx="28064">
                  <c:v>43516.09375</c:v>
                </c:pt>
                <c:pt idx="28065">
                  <c:v>43516.114583333401</c:v>
                </c:pt>
                <c:pt idx="28066">
                  <c:v>43516.135416666599</c:v>
                </c:pt>
                <c:pt idx="28067">
                  <c:v>43516.15625</c:v>
                </c:pt>
                <c:pt idx="28068">
                  <c:v>43516.177083333401</c:v>
                </c:pt>
                <c:pt idx="28069">
                  <c:v>43516.197916666599</c:v>
                </c:pt>
                <c:pt idx="28070">
                  <c:v>43516.21875</c:v>
                </c:pt>
                <c:pt idx="28071">
                  <c:v>43516.239583333401</c:v>
                </c:pt>
                <c:pt idx="28072">
                  <c:v>43516.260416666599</c:v>
                </c:pt>
                <c:pt idx="28073">
                  <c:v>43516.28125</c:v>
                </c:pt>
                <c:pt idx="28074">
                  <c:v>43516.302083333401</c:v>
                </c:pt>
                <c:pt idx="28075">
                  <c:v>43516.322916666599</c:v>
                </c:pt>
                <c:pt idx="28076">
                  <c:v>43516.34375</c:v>
                </c:pt>
                <c:pt idx="28077">
                  <c:v>43516.364583333401</c:v>
                </c:pt>
                <c:pt idx="28078">
                  <c:v>43516.385416666599</c:v>
                </c:pt>
                <c:pt idx="28079">
                  <c:v>43516.40625</c:v>
                </c:pt>
                <c:pt idx="28080">
                  <c:v>43516.427083333401</c:v>
                </c:pt>
                <c:pt idx="28081">
                  <c:v>43516.447916666599</c:v>
                </c:pt>
                <c:pt idx="28082">
                  <c:v>43516.46875</c:v>
                </c:pt>
                <c:pt idx="28083">
                  <c:v>43516.489583333401</c:v>
                </c:pt>
                <c:pt idx="28084">
                  <c:v>43516.510416666599</c:v>
                </c:pt>
                <c:pt idx="28085">
                  <c:v>43516.53125</c:v>
                </c:pt>
                <c:pt idx="28086">
                  <c:v>43516.552083333401</c:v>
                </c:pt>
                <c:pt idx="28087">
                  <c:v>43516.572916666599</c:v>
                </c:pt>
                <c:pt idx="28088">
                  <c:v>43516.59375</c:v>
                </c:pt>
                <c:pt idx="28089">
                  <c:v>43516.614583333401</c:v>
                </c:pt>
                <c:pt idx="28090">
                  <c:v>43516.635416666599</c:v>
                </c:pt>
                <c:pt idx="28091">
                  <c:v>43516.65625</c:v>
                </c:pt>
                <c:pt idx="28092">
                  <c:v>43516.677083333401</c:v>
                </c:pt>
                <c:pt idx="28093">
                  <c:v>43516.697916666599</c:v>
                </c:pt>
                <c:pt idx="28094">
                  <c:v>43516.71875</c:v>
                </c:pt>
                <c:pt idx="28095">
                  <c:v>43516.739583333401</c:v>
                </c:pt>
                <c:pt idx="28096">
                  <c:v>43516.760416666599</c:v>
                </c:pt>
                <c:pt idx="28097">
                  <c:v>43516.78125</c:v>
                </c:pt>
                <c:pt idx="28098">
                  <c:v>43516.802083333401</c:v>
                </c:pt>
                <c:pt idx="28099">
                  <c:v>43516.822916666599</c:v>
                </c:pt>
                <c:pt idx="28100">
                  <c:v>43516.84375</c:v>
                </c:pt>
                <c:pt idx="28101">
                  <c:v>43516.864583333401</c:v>
                </c:pt>
                <c:pt idx="28102">
                  <c:v>43516.885416666599</c:v>
                </c:pt>
                <c:pt idx="28103">
                  <c:v>43516.90625</c:v>
                </c:pt>
                <c:pt idx="28104">
                  <c:v>43516.927083333401</c:v>
                </c:pt>
                <c:pt idx="28105">
                  <c:v>43516.947916666599</c:v>
                </c:pt>
                <c:pt idx="28106">
                  <c:v>43516.96875</c:v>
                </c:pt>
                <c:pt idx="28107">
                  <c:v>43516.989583333401</c:v>
                </c:pt>
                <c:pt idx="28108">
                  <c:v>43517.010416666599</c:v>
                </c:pt>
                <c:pt idx="28109">
                  <c:v>43517.03125</c:v>
                </c:pt>
                <c:pt idx="28110">
                  <c:v>43517.052083333401</c:v>
                </c:pt>
                <c:pt idx="28111">
                  <c:v>43517.072916666599</c:v>
                </c:pt>
                <c:pt idx="28112">
                  <c:v>43517.09375</c:v>
                </c:pt>
                <c:pt idx="28113">
                  <c:v>43517.114583333401</c:v>
                </c:pt>
                <c:pt idx="28114">
                  <c:v>43517.135416666599</c:v>
                </c:pt>
                <c:pt idx="28115">
                  <c:v>43517.15625</c:v>
                </c:pt>
                <c:pt idx="28116">
                  <c:v>43517.177083333401</c:v>
                </c:pt>
                <c:pt idx="28117">
                  <c:v>43517.197916666599</c:v>
                </c:pt>
                <c:pt idx="28118">
                  <c:v>43517.21875</c:v>
                </c:pt>
                <c:pt idx="28119">
                  <c:v>43517.239583333401</c:v>
                </c:pt>
                <c:pt idx="28120">
                  <c:v>43517.260416666599</c:v>
                </c:pt>
                <c:pt idx="28121">
                  <c:v>43517.28125</c:v>
                </c:pt>
                <c:pt idx="28122">
                  <c:v>43517.302083333401</c:v>
                </c:pt>
                <c:pt idx="28123">
                  <c:v>43517.322916666599</c:v>
                </c:pt>
                <c:pt idx="28124">
                  <c:v>43517.34375</c:v>
                </c:pt>
                <c:pt idx="28125">
                  <c:v>43517.364583333401</c:v>
                </c:pt>
                <c:pt idx="28126">
                  <c:v>43517.385416666599</c:v>
                </c:pt>
                <c:pt idx="28127">
                  <c:v>43517.40625</c:v>
                </c:pt>
                <c:pt idx="28128">
                  <c:v>43517.427083333401</c:v>
                </c:pt>
                <c:pt idx="28129">
                  <c:v>43517.447916666599</c:v>
                </c:pt>
                <c:pt idx="28130">
                  <c:v>43517.46875</c:v>
                </c:pt>
                <c:pt idx="28131">
                  <c:v>43517.489583333401</c:v>
                </c:pt>
                <c:pt idx="28132">
                  <c:v>43517.510416666599</c:v>
                </c:pt>
                <c:pt idx="28133">
                  <c:v>43517.53125</c:v>
                </c:pt>
                <c:pt idx="28134">
                  <c:v>43517.552083333401</c:v>
                </c:pt>
                <c:pt idx="28135">
                  <c:v>43517.572916666599</c:v>
                </c:pt>
                <c:pt idx="28136">
                  <c:v>43517.59375</c:v>
                </c:pt>
                <c:pt idx="28137">
                  <c:v>43517.614583333401</c:v>
                </c:pt>
                <c:pt idx="28138">
                  <c:v>43517.635416666599</c:v>
                </c:pt>
                <c:pt idx="28139">
                  <c:v>43517.65625</c:v>
                </c:pt>
                <c:pt idx="28140">
                  <c:v>43517.677083333401</c:v>
                </c:pt>
                <c:pt idx="28141">
                  <c:v>43517.697916666599</c:v>
                </c:pt>
                <c:pt idx="28142">
                  <c:v>43517.71875</c:v>
                </c:pt>
                <c:pt idx="28143">
                  <c:v>43517.739583333401</c:v>
                </c:pt>
                <c:pt idx="28144">
                  <c:v>43517.760416666599</c:v>
                </c:pt>
                <c:pt idx="28145">
                  <c:v>43517.78125</c:v>
                </c:pt>
                <c:pt idx="28146">
                  <c:v>43517.802083333401</c:v>
                </c:pt>
                <c:pt idx="28147">
                  <c:v>43517.822916666599</c:v>
                </c:pt>
                <c:pt idx="28148">
                  <c:v>43517.84375</c:v>
                </c:pt>
                <c:pt idx="28149">
                  <c:v>43517.864583333401</c:v>
                </c:pt>
                <c:pt idx="28150">
                  <c:v>43517.885416666599</c:v>
                </c:pt>
                <c:pt idx="28151">
                  <c:v>43517.90625</c:v>
                </c:pt>
                <c:pt idx="28152">
                  <c:v>43517.927083333401</c:v>
                </c:pt>
                <c:pt idx="28153">
                  <c:v>43517.947916666599</c:v>
                </c:pt>
                <c:pt idx="28154">
                  <c:v>43517.96875</c:v>
                </c:pt>
                <c:pt idx="28155">
                  <c:v>43517.989583333401</c:v>
                </c:pt>
                <c:pt idx="28156">
                  <c:v>43518.010416666599</c:v>
                </c:pt>
                <c:pt idx="28157">
                  <c:v>43518.03125</c:v>
                </c:pt>
                <c:pt idx="28158">
                  <c:v>43518.052083333401</c:v>
                </c:pt>
                <c:pt idx="28159">
                  <c:v>43518.072916666599</c:v>
                </c:pt>
                <c:pt idx="28160">
                  <c:v>43518.09375</c:v>
                </c:pt>
                <c:pt idx="28161">
                  <c:v>43518.114583333401</c:v>
                </c:pt>
                <c:pt idx="28162">
                  <c:v>43518.135416666599</c:v>
                </c:pt>
                <c:pt idx="28163">
                  <c:v>43518.15625</c:v>
                </c:pt>
                <c:pt idx="28164">
                  <c:v>43518.177083333401</c:v>
                </c:pt>
                <c:pt idx="28165">
                  <c:v>43518.197916666599</c:v>
                </c:pt>
                <c:pt idx="28166">
                  <c:v>43518.21875</c:v>
                </c:pt>
                <c:pt idx="28167">
                  <c:v>43518.239583333401</c:v>
                </c:pt>
                <c:pt idx="28168">
                  <c:v>43518.260416666599</c:v>
                </c:pt>
                <c:pt idx="28169">
                  <c:v>43518.28125</c:v>
                </c:pt>
                <c:pt idx="28170">
                  <c:v>43518.302083333401</c:v>
                </c:pt>
                <c:pt idx="28171">
                  <c:v>43518.322916666599</c:v>
                </c:pt>
                <c:pt idx="28172">
                  <c:v>43518.34375</c:v>
                </c:pt>
                <c:pt idx="28173">
                  <c:v>43518.364583333401</c:v>
                </c:pt>
                <c:pt idx="28174">
                  <c:v>43518.385416666599</c:v>
                </c:pt>
                <c:pt idx="28175">
                  <c:v>43518.40625</c:v>
                </c:pt>
                <c:pt idx="28176">
                  <c:v>43518.427083333401</c:v>
                </c:pt>
                <c:pt idx="28177">
                  <c:v>43518.447916666599</c:v>
                </c:pt>
                <c:pt idx="28178">
                  <c:v>43518.46875</c:v>
                </c:pt>
                <c:pt idx="28179">
                  <c:v>43518.489583333401</c:v>
                </c:pt>
                <c:pt idx="28180">
                  <c:v>43518.510416666599</c:v>
                </c:pt>
                <c:pt idx="28181">
                  <c:v>43518.53125</c:v>
                </c:pt>
                <c:pt idx="28182">
                  <c:v>43518.552083333401</c:v>
                </c:pt>
                <c:pt idx="28183">
                  <c:v>43518.572916666599</c:v>
                </c:pt>
                <c:pt idx="28184">
                  <c:v>43518.59375</c:v>
                </c:pt>
                <c:pt idx="28185">
                  <c:v>43518.614583333401</c:v>
                </c:pt>
                <c:pt idx="28186">
                  <c:v>43518.635416666599</c:v>
                </c:pt>
                <c:pt idx="28187">
                  <c:v>43518.65625</c:v>
                </c:pt>
                <c:pt idx="28188">
                  <c:v>43518.677083333401</c:v>
                </c:pt>
                <c:pt idx="28189">
                  <c:v>43518.697916666599</c:v>
                </c:pt>
                <c:pt idx="28190">
                  <c:v>43518.71875</c:v>
                </c:pt>
                <c:pt idx="28191">
                  <c:v>43518.739583333401</c:v>
                </c:pt>
                <c:pt idx="28192">
                  <c:v>43518.760416666599</c:v>
                </c:pt>
                <c:pt idx="28193">
                  <c:v>43518.78125</c:v>
                </c:pt>
                <c:pt idx="28194">
                  <c:v>43518.802083333401</c:v>
                </c:pt>
                <c:pt idx="28195">
                  <c:v>43518.822916666599</c:v>
                </c:pt>
                <c:pt idx="28196">
                  <c:v>43518.84375</c:v>
                </c:pt>
                <c:pt idx="28197">
                  <c:v>43518.864583333401</c:v>
                </c:pt>
                <c:pt idx="28198">
                  <c:v>43518.885416666599</c:v>
                </c:pt>
                <c:pt idx="28199">
                  <c:v>43518.90625</c:v>
                </c:pt>
                <c:pt idx="28200">
                  <c:v>43518.927083333401</c:v>
                </c:pt>
                <c:pt idx="28201">
                  <c:v>43518.947916666599</c:v>
                </c:pt>
                <c:pt idx="28202">
                  <c:v>43518.96875</c:v>
                </c:pt>
                <c:pt idx="28203">
                  <c:v>43518.989583333401</c:v>
                </c:pt>
                <c:pt idx="28204">
                  <c:v>43519.010416666599</c:v>
                </c:pt>
                <c:pt idx="28205">
                  <c:v>43519.03125</c:v>
                </c:pt>
                <c:pt idx="28206">
                  <c:v>43519.052083333401</c:v>
                </c:pt>
                <c:pt idx="28207">
                  <c:v>43519.072916666599</c:v>
                </c:pt>
                <c:pt idx="28208">
                  <c:v>43519.09375</c:v>
                </c:pt>
                <c:pt idx="28209">
                  <c:v>43519.114583333401</c:v>
                </c:pt>
                <c:pt idx="28210">
                  <c:v>43519.135416666599</c:v>
                </c:pt>
                <c:pt idx="28211">
                  <c:v>43519.15625</c:v>
                </c:pt>
                <c:pt idx="28212">
                  <c:v>43519.177083333401</c:v>
                </c:pt>
                <c:pt idx="28213">
                  <c:v>43519.197916666599</c:v>
                </c:pt>
                <c:pt idx="28214">
                  <c:v>43519.21875</c:v>
                </c:pt>
                <c:pt idx="28215">
                  <c:v>43519.239583333401</c:v>
                </c:pt>
                <c:pt idx="28216">
                  <c:v>43519.260416666599</c:v>
                </c:pt>
                <c:pt idx="28217">
                  <c:v>43519.28125</c:v>
                </c:pt>
                <c:pt idx="28218">
                  <c:v>43519.302083333401</c:v>
                </c:pt>
                <c:pt idx="28219">
                  <c:v>43519.322916666599</c:v>
                </c:pt>
                <c:pt idx="28220">
                  <c:v>43519.34375</c:v>
                </c:pt>
                <c:pt idx="28221">
                  <c:v>43519.364583333401</c:v>
                </c:pt>
                <c:pt idx="28222">
                  <c:v>43519.385416666599</c:v>
                </c:pt>
                <c:pt idx="28223">
                  <c:v>43519.40625</c:v>
                </c:pt>
                <c:pt idx="28224">
                  <c:v>43519.427083333401</c:v>
                </c:pt>
                <c:pt idx="28225">
                  <c:v>43519.447916666599</c:v>
                </c:pt>
                <c:pt idx="28226">
                  <c:v>43519.46875</c:v>
                </c:pt>
                <c:pt idx="28227">
                  <c:v>43519.489583333401</c:v>
                </c:pt>
                <c:pt idx="28228">
                  <c:v>43519.510416666599</c:v>
                </c:pt>
                <c:pt idx="28229">
                  <c:v>43519.53125</c:v>
                </c:pt>
                <c:pt idx="28230">
                  <c:v>43519.552083333401</c:v>
                </c:pt>
                <c:pt idx="28231">
                  <c:v>43519.572916666599</c:v>
                </c:pt>
                <c:pt idx="28232">
                  <c:v>43519.59375</c:v>
                </c:pt>
                <c:pt idx="28233">
                  <c:v>43519.614583333401</c:v>
                </c:pt>
                <c:pt idx="28234">
                  <c:v>43519.635416666599</c:v>
                </c:pt>
                <c:pt idx="28235">
                  <c:v>43519.65625</c:v>
                </c:pt>
                <c:pt idx="28236">
                  <c:v>43519.677083333401</c:v>
                </c:pt>
                <c:pt idx="28237">
                  <c:v>43519.697916666599</c:v>
                </c:pt>
                <c:pt idx="28238">
                  <c:v>43519.71875</c:v>
                </c:pt>
                <c:pt idx="28239">
                  <c:v>43519.739583333401</c:v>
                </c:pt>
                <c:pt idx="28240">
                  <c:v>43519.760416666599</c:v>
                </c:pt>
                <c:pt idx="28241">
                  <c:v>43519.78125</c:v>
                </c:pt>
                <c:pt idx="28242">
                  <c:v>43519.802083333401</c:v>
                </c:pt>
                <c:pt idx="28243">
                  <c:v>43519.822916666599</c:v>
                </c:pt>
                <c:pt idx="28244">
                  <c:v>43519.84375</c:v>
                </c:pt>
                <c:pt idx="28245">
                  <c:v>43519.864583333401</c:v>
                </c:pt>
                <c:pt idx="28246">
                  <c:v>43519.885416666599</c:v>
                </c:pt>
                <c:pt idx="28247">
                  <c:v>43519.90625</c:v>
                </c:pt>
                <c:pt idx="28248">
                  <c:v>43519.927083333401</c:v>
                </c:pt>
                <c:pt idx="28249">
                  <c:v>43519.947916666599</c:v>
                </c:pt>
                <c:pt idx="28250">
                  <c:v>43519.96875</c:v>
                </c:pt>
                <c:pt idx="28251">
                  <c:v>43519.989583333401</c:v>
                </c:pt>
                <c:pt idx="28252">
                  <c:v>43520.010416666599</c:v>
                </c:pt>
                <c:pt idx="28253">
                  <c:v>43520.03125</c:v>
                </c:pt>
                <c:pt idx="28254">
                  <c:v>43520.052083333401</c:v>
                </c:pt>
                <c:pt idx="28255">
                  <c:v>43520.072916666599</c:v>
                </c:pt>
                <c:pt idx="28256">
                  <c:v>43520.09375</c:v>
                </c:pt>
                <c:pt idx="28257">
                  <c:v>43520.114583333401</c:v>
                </c:pt>
                <c:pt idx="28258">
                  <c:v>43520.135416666599</c:v>
                </c:pt>
                <c:pt idx="28259">
                  <c:v>43520.15625</c:v>
                </c:pt>
                <c:pt idx="28260">
                  <c:v>43520.177083333401</c:v>
                </c:pt>
                <c:pt idx="28261">
                  <c:v>43520.197916666599</c:v>
                </c:pt>
                <c:pt idx="28262">
                  <c:v>43520.21875</c:v>
                </c:pt>
                <c:pt idx="28263">
                  <c:v>43520.239583333401</c:v>
                </c:pt>
                <c:pt idx="28264">
                  <c:v>43520.260416666599</c:v>
                </c:pt>
                <c:pt idx="28265">
                  <c:v>43520.28125</c:v>
                </c:pt>
                <c:pt idx="28266">
                  <c:v>43520.302083333401</c:v>
                </c:pt>
                <c:pt idx="28267">
                  <c:v>43520.322916666599</c:v>
                </c:pt>
                <c:pt idx="28268">
                  <c:v>43520.34375</c:v>
                </c:pt>
                <c:pt idx="28269">
                  <c:v>43520.364583333401</c:v>
                </c:pt>
                <c:pt idx="28270">
                  <c:v>43520.385416666599</c:v>
                </c:pt>
                <c:pt idx="28271">
                  <c:v>43520.40625</c:v>
                </c:pt>
                <c:pt idx="28272">
                  <c:v>43520.427083333401</c:v>
                </c:pt>
                <c:pt idx="28273">
                  <c:v>43520.447916666599</c:v>
                </c:pt>
                <c:pt idx="28274">
                  <c:v>43520.46875</c:v>
                </c:pt>
                <c:pt idx="28275">
                  <c:v>43520.489583333401</c:v>
                </c:pt>
                <c:pt idx="28276">
                  <c:v>43520.510416666599</c:v>
                </c:pt>
                <c:pt idx="28277">
                  <c:v>43520.53125</c:v>
                </c:pt>
                <c:pt idx="28278">
                  <c:v>43520.552083333401</c:v>
                </c:pt>
                <c:pt idx="28279">
                  <c:v>43520.572916666599</c:v>
                </c:pt>
                <c:pt idx="28280">
                  <c:v>43520.59375</c:v>
                </c:pt>
                <c:pt idx="28281">
                  <c:v>43520.614583333401</c:v>
                </c:pt>
                <c:pt idx="28282">
                  <c:v>43520.635416666599</c:v>
                </c:pt>
                <c:pt idx="28283">
                  <c:v>43520.65625</c:v>
                </c:pt>
                <c:pt idx="28284">
                  <c:v>43520.677083333401</c:v>
                </c:pt>
                <c:pt idx="28285">
                  <c:v>43520.697916666599</c:v>
                </c:pt>
                <c:pt idx="28286">
                  <c:v>43520.71875</c:v>
                </c:pt>
                <c:pt idx="28287">
                  <c:v>43520.739583333401</c:v>
                </c:pt>
                <c:pt idx="28288">
                  <c:v>43520.760416666599</c:v>
                </c:pt>
                <c:pt idx="28289">
                  <c:v>43520.78125</c:v>
                </c:pt>
                <c:pt idx="28290">
                  <c:v>43520.802083333401</c:v>
                </c:pt>
                <c:pt idx="28291">
                  <c:v>43520.822916666599</c:v>
                </c:pt>
                <c:pt idx="28292">
                  <c:v>43520.84375</c:v>
                </c:pt>
                <c:pt idx="28293">
                  <c:v>43520.864583333401</c:v>
                </c:pt>
                <c:pt idx="28294">
                  <c:v>43520.885416666599</c:v>
                </c:pt>
                <c:pt idx="28295">
                  <c:v>43520.90625</c:v>
                </c:pt>
                <c:pt idx="28296">
                  <c:v>43520.927083333401</c:v>
                </c:pt>
                <c:pt idx="28297">
                  <c:v>43520.947916666599</c:v>
                </c:pt>
                <c:pt idx="28298">
                  <c:v>43520.96875</c:v>
                </c:pt>
                <c:pt idx="28299">
                  <c:v>43520.989583333401</c:v>
                </c:pt>
                <c:pt idx="28300">
                  <c:v>43521.010416666599</c:v>
                </c:pt>
                <c:pt idx="28301">
                  <c:v>43521.03125</c:v>
                </c:pt>
                <c:pt idx="28302">
                  <c:v>43521.052083333401</c:v>
                </c:pt>
                <c:pt idx="28303">
                  <c:v>43521.072916666599</c:v>
                </c:pt>
                <c:pt idx="28304">
                  <c:v>43521.09375</c:v>
                </c:pt>
                <c:pt idx="28305">
                  <c:v>43521.114583333401</c:v>
                </c:pt>
                <c:pt idx="28306">
                  <c:v>43521.135416666599</c:v>
                </c:pt>
                <c:pt idx="28307">
                  <c:v>43521.15625</c:v>
                </c:pt>
                <c:pt idx="28308">
                  <c:v>43521.177083333401</c:v>
                </c:pt>
                <c:pt idx="28309">
                  <c:v>43521.197916666599</c:v>
                </c:pt>
                <c:pt idx="28310">
                  <c:v>43521.21875</c:v>
                </c:pt>
                <c:pt idx="28311">
                  <c:v>43521.239583333401</c:v>
                </c:pt>
                <c:pt idx="28312">
                  <c:v>43521.260416666599</c:v>
                </c:pt>
                <c:pt idx="28313">
                  <c:v>43521.28125</c:v>
                </c:pt>
                <c:pt idx="28314">
                  <c:v>43521.302083333401</c:v>
                </c:pt>
                <c:pt idx="28315">
                  <c:v>43521.322916666599</c:v>
                </c:pt>
                <c:pt idx="28316">
                  <c:v>43521.34375</c:v>
                </c:pt>
                <c:pt idx="28317">
                  <c:v>43521.364583333401</c:v>
                </c:pt>
                <c:pt idx="28318">
                  <c:v>43521.385416666599</c:v>
                </c:pt>
                <c:pt idx="28319">
                  <c:v>43521.40625</c:v>
                </c:pt>
                <c:pt idx="28320">
                  <c:v>43521.427083333401</c:v>
                </c:pt>
                <c:pt idx="28321">
                  <c:v>43521.447916666599</c:v>
                </c:pt>
                <c:pt idx="28322">
                  <c:v>43521.46875</c:v>
                </c:pt>
                <c:pt idx="28323">
                  <c:v>43521.489583333401</c:v>
                </c:pt>
                <c:pt idx="28324">
                  <c:v>43521.510416666599</c:v>
                </c:pt>
                <c:pt idx="28325">
                  <c:v>43521.53125</c:v>
                </c:pt>
                <c:pt idx="28326">
                  <c:v>43521.552083333401</c:v>
                </c:pt>
                <c:pt idx="28327">
                  <c:v>43521.572916666599</c:v>
                </c:pt>
                <c:pt idx="28328">
                  <c:v>43521.59375</c:v>
                </c:pt>
                <c:pt idx="28329">
                  <c:v>43521.614583333401</c:v>
                </c:pt>
                <c:pt idx="28330">
                  <c:v>43521.635416666599</c:v>
                </c:pt>
                <c:pt idx="28331">
                  <c:v>43521.65625</c:v>
                </c:pt>
                <c:pt idx="28332">
                  <c:v>43521.677083333401</c:v>
                </c:pt>
                <c:pt idx="28333">
                  <c:v>43521.697916666599</c:v>
                </c:pt>
                <c:pt idx="28334">
                  <c:v>43521.71875</c:v>
                </c:pt>
                <c:pt idx="28335">
                  <c:v>43521.739583333401</c:v>
                </c:pt>
                <c:pt idx="28336">
                  <c:v>43521.760416666599</c:v>
                </c:pt>
                <c:pt idx="28337">
                  <c:v>43521.78125</c:v>
                </c:pt>
                <c:pt idx="28338">
                  <c:v>43521.802083333401</c:v>
                </c:pt>
                <c:pt idx="28339">
                  <c:v>43521.822916666599</c:v>
                </c:pt>
                <c:pt idx="28340">
                  <c:v>43521.84375</c:v>
                </c:pt>
                <c:pt idx="28341">
                  <c:v>43521.864583333401</c:v>
                </c:pt>
                <c:pt idx="28342">
                  <c:v>43521.885416666599</c:v>
                </c:pt>
                <c:pt idx="28343">
                  <c:v>43521.90625</c:v>
                </c:pt>
                <c:pt idx="28344">
                  <c:v>43521.927083333401</c:v>
                </c:pt>
                <c:pt idx="28345">
                  <c:v>43521.947916666599</c:v>
                </c:pt>
                <c:pt idx="28346">
                  <c:v>43521.96875</c:v>
                </c:pt>
                <c:pt idx="28347">
                  <c:v>43521.989583333401</c:v>
                </c:pt>
                <c:pt idx="28348">
                  <c:v>43522.010416666599</c:v>
                </c:pt>
                <c:pt idx="28349">
                  <c:v>43522.03125</c:v>
                </c:pt>
                <c:pt idx="28350">
                  <c:v>43522.052083333401</c:v>
                </c:pt>
                <c:pt idx="28351">
                  <c:v>43522.072916666599</c:v>
                </c:pt>
                <c:pt idx="28352">
                  <c:v>43522.09375</c:v>
                </c:pt>
                <c:pt idx="28353">
                  <c:v>43522.114583333401</c:v>
                </c:pt>
                <c:pt idx="28354">
                  <c:v>43522.135416666599</c:v>
                </c:pt>
                <c:pt idx="28355">
                  <c:v>43522.15625</c:v>
                </c:pt>
                <c:pt idx="28356">
                  <c:v>43522.177083333401</c:v>
                </c:pt>
                <c:pt idx="28357">
                  <c:v>43522.197916666599</c:v>
                </c:pt>
                <c:pt idx="28358">
                  <c:v>43522.21875</c:v>
                </c:pt>
                <c:pt idx="28359">
                  <c:v>43522.239583333401</c:v>
                </c:pt>
                <c:pt idx="28360">
                  <c:v>43522.260416666599</c:v>
                </c:pt>
                <c:pt idx="28361">
                  <c:v>43522.28125</c:v>
                </c:pt>
                <c:pt idx="28362">
                  <c:v>43522.302083333401</c:v>
                </c:pt>
                <c:pt idx="28363">
                  <c:v>43522.322916666599</c:v>
                </c:pt>
                <c:pt idx="28364">
                  <c:v>43522.34375</c:v>
                </c:pt>
                <c:pt idx="28365">
                  <c:v>43522.364583333401</c:v>
                </c:pt>
                <c:pt idx="28366">
                  <c:v>43522.385416666599</c:v>
                </c:pt>
                <c:pt idx="28367">
                  <c:v>43522.40625</c:v>
                </c:pt>
                <c:pt idx="28368">
                  <c:v>43522.427083333401</c:v>
                </c:pt>
                <c:pt idx="28369">
                  <c:v>43522.447916666599</c:v>
                </c:pt>
                <c:pt idx="28370">
                  <c:v>43522.46875</c:v>
                </c:pt>
                <c:pt idx="28371">
                  <c:v>43522.489583333401</c:v>
                </c:pt>
                <c:pt idx="28372">
                  <c:v>43522.510416666599</c:v>
                </c:pt>
                <c:pt idx="28373">
                  <c:v>43522.53125</c:v>
                </c:pt>
                <c:pt idx="28374">
                  <c:v>43522.552083333401</c:v>
                </c:pt>
                <c:pt idx="28375">
                  <c:v>43522.572916666599</c:v>
                </c:pt>
                <c:pt idx="28376">
                  <c:v>43522.59375</c:v>
                </c:pt>
                <c:pt idx="28377">
                  <c:v>43522.614583333401</c:v>
                </c:pt>
                <c:pt idx="28378">
                  <c:v>43522.635416666599</c:v>
                </c:pt>
                <c:pt idx="28379">
                  <c:v>43522.65625</c:v>
                </c:pt>
                <c:pt idx="28380">
                  <c:v>43522.677083333401</c:v>
                </c:pt>
                <c:pt idx="28381">
                  <c:v>43522.697916666599</c:v>
                </c:pt>
                <c:pt idx="28382">
                  <c:v>43522.71875</c:v>
                </c:pt>
                <c:pt idx="28383">
                  <c:v>43522.739583333401</c:v>
                </c:pt>
                <c:pt idx="28384">
                  <c:v>43522.760416666599</c:v>
                </c:pt>
                <c:pt idx="28385">
                  <c:v>43522.78125</c:v>
                </c:pt>
                <c:pt idx="28386">
                  <c:v>43522.802083333401</c:v>
                </c:pt>
                <c:pt idx="28387">
                  <c:v>43522.822916666599</c:v>
                </c:pt>
                <c:pt idx="28388">
                  <c:v>43522.84375</c:v>
                </c:pt>
                <c:pt idx="28389">
                  <c:v>43522.864583333401</c:v>
                </c:pt>
                <c:pt idx="28390">
                  <c:v>43522.885416666599</c:v>
                </c:pt>
                <c:pt idx="28391">
                  <c:v>43522.90625</c:v>
                </c:pt>
                <c:pt idx="28392">
                  <c:v>43522.927083333401</c:v>
                </c:pt>
                <c:pt idx="28393">
                  <c:v>43522.947916666599</c:v>
                </c:pt>
                <c:pt idx="28394">
                  <c:v>43522.96875</c:v>
                </c:pt>
                <c:pt idx="28395">
                  <c:v>43522.989583333401</c:v>
                </c:pt>
                <c:pt idx="28396">
                  <c:v>43523.010416666599</c:v>
                </c:pt>
                <c:pt idx="28397">
                  <c:v>43523.03125</c:v>
                </c:pt>
                <c:pt idx="28398">
                  <c:v>43523.052083333401</c:v>
                </c:pt>
                <c:pt idx="28399">
                  <c:v>43523.072916666599</c:v>
                </c:pt>
                <c:pt idx="28400">
                  <c:v>43523.09375</c:v>
                </c:pt>
                <c:pt idx="28401">
                  <c:v>43523.114583333401</c:v>
                </c:pt>
                <c:pt idx="28402">
                  <c:v>43523.135416666599</c:v>
                </c:pt>
                <c:pt idx="28403">
                  <c:v>43523.15625</c:v>
                </c:pt>
                <c:pt idx="28404">
                  <c:v>43523.177083333401</c:v>
                </c:pt>
                <c:pt idx="28405">
                  <c:v>43523.197916666599</c:v>
                </c:pt>
                <c:pt idx="28406">
                  <c:v>43523.21875</c:v>
                </c:pt>
                <c:pt idx="28407">
                  <c:v>43523.239583333401</c:v>
                </c:pt>
                <c:pt idx="28408">
                  <c:v>43523.260416666599</c:v>
                </c:pt>
                <c:pt idx="28409">
                  <c:v>43523.28125</c:v>
                </c:pt>
                <c:pt idx="28410">
                  <c:v>43523.302083333401</c:v>
                </c:pt>
                <c:pt idx="28411">
                  <c:v>43523.322916666599</c:v>
                </c:pt>
                <c:pt idx="28412">
                  <c:v>43523.34375</c:v>
                </c:pt>
                <c:pt idx="28413">
                  <c:v>43523.364583333401</c:v>
                </c:pt>
                <c:pt idx="28414">
                  <c:v>43523.385416666599</c:v>
                </c:pt>
                <c:pt idx="28415">
                  <c:v>43523.40625</c:v>
                </c:pt>
                <c:pt idx="28416">
                  <c:v>43523.427083333401</c:v>
                </c:pt>
                <c:pt idx="28417">
                  <c:v>43523.447916666599</c:v>
                </c:pt>
                <c:pt idx="28418">
                  <c:v>43523.46875</c:v>
                </c:pt>
                <c:pt idx="28419">
                  <c:v>43523.489583333401</c:v>
                </c:pt>
                <c:pt idx="28420">
                  <c:v>43523.510416666599</c:v>
                </c:pt>
                <c:pt idx="28421">
                  <c:v>43523.53125</c:v>
                </c:pt>
                <c:pt idx="28422">
                  <c:v>43523.552083333401</c:v>
                </c:pt>
                <c:pt idx="28423">
                  <c:v>43523.572916666599</c:v>
                </c:pt>
                <c:pt idx="28424">
                  <c:v>43523.59375</c:v>
                </c:pt>
                <c:pt idx="28425">
                  <c:v>43523.614583333401</c:v>
                </c:pt>
                <c:pt idx="28426">
                  <c:v>43523.635416666599</c:v>
                </c:pt>
                <c:pt idx="28427">
                  <c:v>43523.65625</c:v>
                </c:pt>
                <c:pt idx="28428">
                  <c:v>43523.677083333401</c:v>
                </c:pt>
                <c:pt idx="28429">
                  <c:v>43523.697916666599</c:v>
                </c:pt>
                <c:pt idx="28430">
                  <c:v>43523.71875</c:v>
                </c:pt>
                <c:pt idx="28431">
                  <c:v>43523.739583333401</c:v>
                </c:pt>
                <c:pt idx="28432">
                  <c:v>43523.760416666599</c:v>
                </c:pt>
                <c:pt idx="28433">
                  <c:v>43523.78125</c:v>
                </c:pt>
                <c:pt idx="28434">
                  <c:v>43523.802083333401</c:v>
                </c:pt>
                <c:pt idx="28435">
                  <c:v>43523.822916666599</c:v>
                </c:pt>
                <c:pt idx="28436">
                  <c:v>43523.84375</c:v>
                </c:pt>
                <c:pt idx="28437">
                  <c:v>43523.864583333401</c:v>
                </c:pt>
                <c:pt idx="28438">
                  <c:v>43523.885416666599</c:v>
                </c:pt>
                <c:pt idx="28439">
                  <c:v>43523.90625</c:v>
                </c:pt>
                <c:pt idx="28440">
                  <c:v>43523.927083333401</c:v>
                </c:pt>
                <c:pt idx="28441">
                  <c:v>43523.947916666599</c:v>
                </c:pt>
                <c:pt idx="28442">
                  <c:v>43523.96875</c:v>
                </c:pt>
                <c:pt idx="28443">
                  <c:v>43523.989583333401</c:v>
                </c:pt>
                <c:pt idx="28444">
                  <c:v>43524.010416666599</c:v>
                </c:pt>
                <c:pt idx="28445">
                  <c:v>43524.03125</c:v>
                </c:pt>
                <c:pt idx="28446">
                  <c:v>43524.052083333401</c:v>
                </c:pt>
                <c:pt idx="28447">
                  <c:v>43524.072916666599</c:v>
                </c:pt>
                <c:pt idx="28448">
                  <c:v>43524.09375</c:v>
                </c:pt>
                <c:pt idx="28449">
                  <c:v>43524.114583333401</c:v>
                </c:pt>
                <c:pt idx="28450">
                  <c:v>43524.135416666599</c:v>
                </c:pt>
                <c:pt idx="28451">
                  <c:v>43524.15625</c:v>
                </c:pt>
                <c:pt idx="28452">
                  <c:v>43524.177083333401</c:v>
                </c:pt>
                <c:pt idx="28453">
                  <c:v>43524.197916666599</c:v>
                </c:pt>
                <c:pt idx="28454">
                  <c:v>43524.21875</c:v>
                </c:pt>
                <c:pt idx="28455">
                  <c:v>43524.239583333401</c:v>
                </c:pt>
                <c:pt idx="28456">
                  <c:v>43524.260416666599</c:v>
                </c:pt>
                <c:pt idx="28457">
                  <c:v>43524.28125</c:v>
                </c:pt>
                <c:pt idx="28458">
                  <c:v>43524.302083333401</c:v>
                </c:pt>
                <c:pt idx="28459">
                  <c:v>43524.322916666599</c:v>
                </c:pt>
                <c:pt idx="28460">
                  <c:v>43524.34375</c:v>
                </c:pt>
                <c:pt idx="28461">
                  <c:v>43524.364583333401</c:v>
                </c:pt>
                <c:pt idx="28462">
                  <c:v>43524.385416666599</c:v>
                </c:pt>
                <c:pt idx="28463">
                  <c:v>43524.40625</c:v>
                </c:pt>
                <c:pt idx="28464">
                  <c:v>43524.427083333401</c:v>
                </c:pt>
                <c:pt idx="28465">
                  <c:v>43524.447916666599</c:v>
                </c:pt>
                <c:pt idx="28466">
                  <c:v>43524.46875</c:v>
                </c:pt>
                <c:pt idx="28467">
                  <c:v>43524.489583333401</c:v>
                </c:pt>
                <c:pt idx="28468">
                  <c:v>43524.510416666599</c:v>
                </c:pt>
                <c:pt idx="28469">
                  <c:v>43524.53125</c:v>
                </c:pt>
                <c:pt idx="28470">
                  <c:v>43524.552083333401</c:v>
                </c:pt>
                <c:pt idx="28471">
                  <c:v>43524.572916666599</c:v>
                </c:pt>
                <c:pt idx="28472">
                  <c:v>43524.59375</c:v>
                </c:pt>
                <c:pt idx="28473">
                  <c:v>43524.614583333401</c:v>
                </c:pt>
                <c:pt idx="28474">
                  <c:v>43524.635416666599</c:v>
                </c:pt>
                <c:pt idx="28475">
                  <c:v>43524.65625</c:v>
                </c:pt>
                <c:pt idx="28476">
                  <c:v>43524.677083333401</c:v>
                </c:pt>
                <c:pt idx="28477">
                  <c:v>43524.697916666599</c:v>
                </c:pt>
                <c:pt idx="28478">
                  <c:v>43524.71875</c:v>
                </c:pt>
                <c:pt idx="28479">
                  <c:v>43524.739583333401</c:v>
                </c:pt>
                <c:pt idx="28480">
                  <c:v>43524.760416666599</c:v>
                </c:pt>
                <c:pt idx="28481">
                  <c:v>43524.78125</c:v>
                </c:pt>
                <c:pt idx="28482">
                  <c:v>43524.802083333401</c:v>
                </c:pt>
                <c:pt idx="28483">
                  <c:v>43524.822916666599</c:v>
                </c:pt>
                <c:pt idx="28484">
                  <c:v>43524.84375</c:v>
                </c:pt>
                <c:pt idx="28485">
                  <c:v>43524.864583333401</c:v>
                </c:pt>
                <c:pt idx="28486">
                  <c:v>43524.885416666599</c:v>
                </c:pt>
                <c:pt idx="28487">
                  <c:v>43524.90625</c:v>
                </c:pt>
                <c:pt idx="28488">
                  <c:v>43524.927083333401</c:v>
                </c:pt>
                <c:pt idx="28489">
                  <c:v>43524.947916666599</c:v>
                </c:pt>
                <c:pt idx="28490">
                  <c:v>43524.96875</c:v>
                </c:pt>
                <c:pt idx="28491">
                  <c:v>43524.989583333401</c:v>
                </c:pt>
                <c:pt idx="28492">
                  <c:v>43525.010416666599</c:v>
                </c:pt>
                <c:pt idx="28493">
                  <c:v>43525.03125</c:v>
                </c:pt>
                <c:pt idx="28494">
                  <c:v>43525.052083333401</c:v>
                </c:pt>
                <c:pt idx="28495">
                  <c:v>43525.072916666599</c:v>
                </c:pt>
                <c:pt idx="28496">
                  <c:v>43525.09375</c:v>
                </c:pt>
                <c:pt idx="28497">
                  <c:v>43525.114583333401</c:v>
                </c:pt>
                <c:pt idx="28498">
                  <c:v>43525.135416666599</c:v>
                </c:pt>
                <c:pt idx="28499">
                  <c:v>43525.15625</c:v>
                </c:pt>
                <c:pt idx="28500">
                  <c:v>43525.177083333401</c:v>
                </c:pt>
                <c:pt idx="28501">
                  <c:v>43525.197916666599</c:v>
                </c:pt>
                <c:pt idx="28502">
                  <c:v>43525.21875</c:v>
                </c:pt>
                <c:pt idx="28503">
                  <c:v>43525.239583333401</c:v>
                </c:pt>
                <c:pt idx="28504">
                  <c:v>43525.260416666599</c:v>
                </c:pt>
                <c:pt idx="28505">
                  <c:v>43525.28125</c:v>
                </c:pt>
                <c:pt idx="28506">
                  <c:v>43525.302083333401</c:v>
                </c:pt>
                <c:pt idx="28507">
                  <c:v>43525.322916666599</c:v>
                </c:pt>
                <c:pt idx="28508">
                  <c:v>43525.34375</c:v>
                </c:pt>
                <c:pt idx="28509">
                  <c:v>43525.364583333401</c:v>
                </c:pt>
                <c:pt idx="28510">
                  <c:v>43525.385416666599</c:v>
                </c:pt>
                <c:pt idx="28511">
                  <c:v>43525.40625</c:v>
                </c:pt>
                <c:pt idx="28512">
                  <c:v>43525.427083333401</c:v>
                </c:pt>
                <c:pt idx="28513">
                  <c:v>43525.447916666599</c:v>
                </c:pt>
                <c:pt idx="28514">
                  <c:v>43525.46875</c:v>
                </c:pt>
                <c:pt idx="28515">
                  <c:v>43525.489583333401</c:v>
                </c:pt>
                <c:pt idx="28516">
                  <c:v>43525.510416666599</c:v>
                </c:pt>
                <c:pt idx="28517">
                  <c:v>43525.53125</c:v>
                </c:pt>
                <c:pt idx="28518">
                  <c:v>43525.552083333401</c:v>
                </c:pt>
                <c:pt idx="28519">
                  <c:v>43525.572916666599</c:v>
                </c:pt>
                <c:pt idx="28520">
                  <c:v>43525.59375</c:v>
                </c:pt>
                <c:pt idx="28521">
                  <c:v>43525.614583333401</c:v>
                </c:pt>
                <c:pt idx="28522">
                  <c:v>43525.635416666599</c:v>
                </c:pt>
                <c:pt idx="28523">
                  <c:v>43525.65625</c:v>
                </c:pt>
                <c:pt idx="28524">
                  <c:v>43525.677083333401</c:v>
                </c:pt>
                <c:pt idx="28525">
                  <c:v>43525.697916666599</c:v>
                </c:pt>
                <c:pt idx="28526">
                  <c:v>43525.71875</c:v>
                </c:pt>
                <c:pt idx="28527">
                  <c:v>43525.739583333401</c:v>
                </c:pt>
                <c:pt idx="28528">
                  <c:v>43525.760416666599</c:v>
                </c:pt>
                <c:pt idx="28529">
                  <c:v>43525.78125</c:v>
                </c:pt>
                <c:pt idx="28530">
                  <c:v>43525.802083333401</c:v>
                </c:pt>
                <c:pt idx="28531">
                  <c:v>43525.822916666599</c:v>
                </c:pt>
                <c:pt idx="28532">
                  <c:v>43525.84375</c:v>
                </c:pt>
                <c:pt idx="28533">
                  <c:v>43525.864583333401</c:v>
                </c:pt>
                <c:pt idx="28534">
                  <c:v>43525.885416666599</c:v>
                </c:pt>
                <c:pt idx="28535">
                  <c:v>43525.90625</c:v>
                </c:pt>
                <c:pt idx="28536">
                  <c:v>43525.927083333401</c:v>
                </c:pt>
                <c:pt idx="28537">
                  <c:v>43525.947916666599</c:v>
                </c:pt>
                <c:pt idx="28538">
                  <c:v>43525.96875</c:v>
                </c:pt>
                <c:pt idx="28539">
                  <c:v>43525.989583333401</c:v>
                </c:pt>
                <c:pt idx="28540">
                  <c:v>43526.010416666599</c:v>
                </c:pt>
                <c:pt idx="28541">
                  <c:v>43526.03125</c:v>
                </c:pt>
                <c:pt idx="28542">
                  <c:v>43526.052083333401</c:v>
                </c:pt>
                <c:pt idx="28543">
                  <c:v>43526.072916666599</c:v>
                </c:pt>
                <c:pt idx="28544">
                  <c:v>43526.09375</c:v>
                </c:pt>
                <c:pt idx="28545">
                  <c:v>43526.114583333401</c:v>
                </c:pt>
                <c:pt idx="28546">
                  <c:v>43526.135416666599</c:v>
                </c:pt>
                <c:pt idx="28547">
                  <c:v>43526.15625</c:v>
                </c:pt>
                <c:pt idx="28548">
                  <c:v>43526.177083333401</c:v>
                </c:pt>
                <c:pt idx="28549">
                  <c:v>43526.197916666599</c:v>
                </c:pt>
                <c:pt idx="28550">
                  <c:v>43526.21875</c:v>
                </c:pt>
                <c:pt idx="28551">
                  <c:v>43526.239583333401</c:v>
                </c:pt>
                <c:pt idx="28552">
                  <c:v>43526.260416666599</c:v>
                </c:pt>
                <c:pt idx="28553">
                  <c:v>43526.28125</c:v>
                </c:pt>
                <c:pt idx="28554">
                  <c:v>43526.302083333401</c:v>
                </c:pt>
                <c:pt idx="28555">
                  <c:v>43526.322916666599</c:v>
                </c:pt>
                <c:pt idx="28556">
                  <c:v>43526.34375</c:v>
                </c:pt>
                <c:pt idx="28557">
                  <c:v>43526.364583333401</c:v>
                </c:pt>
                <c:pt idx="28558">
                  <c:v>43526.385416666599</c:v>
                </c:pt>
                <c:pt idx="28559">
                  <c:v>43526.40625</c:v>
                </c:pt>
                <c:pt idx="28560">
                  <c:v>43526.427083333401</c:v>
                </c:pt>
                <c:pt idx="28561">
                  <c:v>43526.447916666599</c:v>
                </c:pt>
                <c:pt idx="28562">
                  <c:v>43526.46875</c:v>
                </c:pt>
                <c:pt idx="28563">
                  <c:v>43526.489583333401</c:v>
                </c:pt>
                <c:pt idx="28564">
                  <c:v>43526.510416666599</c:v>
                </c:pt>
                <c:pt idx="28565">
                  <c:v>43526.53125</c:v>
                </c:pt>
                <c:pt idx="28566">
                  <c:v>43526.552083333401</c:v>
                </c:pt>
                <c:pt idx="28567">
                  <c:v>43526.572916666599</c:v>
                </c:pt>
                <c:pt idx="28568">
                  <c:v>43526.59375</c:v>
                </c:pt>
                <c:pt idx="28569">
                  <c:v>43526.614583333401</c:v>
                </c:pt>
                <c:pt idx="28570">
                  <c:v>43526.635416666599</c:v>
                </c:pt>
                <c:pt idx="28571">
                  <c:v>43526.65625</c:v>
                </c:pt>
                <c:pt idx="28572">
                  <c:v>43526.677083333401</c:v>
                </c:pt>
                <c:pt idx="28573">
                  <c:v>43526.697916666599</c:v>
                </c:pt>
                <c:pt idx="28574">
                  <c:v>43526.71875</c:v>
                </c:pt>
                <c:pt idx="28575">
                  <c:v>43526.739583333401</c:v>
                </c:pt>
                <c:pt idx="28576">
                  <c:v>43526.760416666599</c:v>
                </c:pt>
                <c:pt idx="28577">
                  <c:v>43526.78125</c:v>
                </c:pt>
                <c:pt idx="28578">
                  <c:v>43526.802083333401</c:v>
                </c:pt>
                <c:pt idx="28579">
                  <c:v>43526.822916666599</c:v>
                </c:pt>
                <c:pt idx="28580">
                  <c:v>43526.84375</c:v>
                </c:pt>
                <c:pt idx="28581">
                  <c:v>43526.864583333401</c:v>
                </c:pt>
                <c:pt idx="28582">
                  <c:v>43526.885416666599</c:v>
                </c:pt>
                <c:pt idx="28583">
                  <c:v>43526.90625</c:v>
                </c:pt>
                <c:pt idx="28584">
                  <c:v>43526.927083333401</c:v>
                </c:pt>
                <c:pt idx="28585">
                  <c:v>43526.947916666599</c:v>
                </c:pt>
                <c:pt idx="28586">
                  <c:v>43526.96875</c:v>
                </c:pt>
                <c:pt idx="28587">
                  <c:v>43526.989583333401</c:v>
                </c:pt>
                <c:pt idx="28588">
                  <c:v>43527.010416666599</c:v>
                </c:pt>
                <c:pt idx="28589">
                  <c:v>43527.03125</c:v>
                </c:pt>
                <c:pt idx="28590">
                  <c:v>43527.052083333401</c:v>
                </c:pt>
                <c:pt idx="28591">
                  <c:v>43527.072916666599</c:v>
                </c:pt>
                <c:pt idx="28592">
                  <c:v>43527.09375</c:v>
                </c:pt>
                <c:pt idx="28593">
                  <c:v>43527.114583333401</c:v>
                </c:pt>
                <c:pt idx="28594">
                  <c:v>43527.135416666599</c:v>
                </c:pt>
                <c:pt idx="28595">
                  <c:v>43527.15625</c:v>
                </c:pt>
                <c:pt idx="28596">
                  <c:v>43527.177083333401</c:v>
                </c:pt>
                <c:pt idx="28597">
                  <c:v>43527.197916666599</c:v>
                </c:pt>
                <c:pt idx="28598">
                  <c:v>43527.21875</c:v>
                </c:pt>
                <c:pt idx="28599">
                  <c:v>43527.239583333401</c:v>
                </c:pt>
                <c:pt idx="28600">
                  <c:v>43527.260416666599</c:v>
                </c:pt>
                <c:pt idx="28601">
                  <c:v>43527.28125</c:v>
                </c:pt>
                <c:pt idx="28602">
                  <c:v>43527.302083333401</c:v>
                </c:pt>
                <c:pt idx="28603">
                  <c:v>43527.322916666599</c:v>
                </c:pt>
                <c:pt idx="28604">
                  <c:v>43527.34375</c:v>
                </c:pt>
                <c:pt idx="28605">
                  <c:v>43527.364583333401</c:v>
                </c:pt>
                <c:pt idx="28606">
                  <c:v>43527.385416666599</c:v>
                </c:pt>
                <c:pt idx="28607">
                  <c:v>43527.40625</c:v>
                </c:pt>
                <c:pt idx="28608">
                  <c:v>43527.427083333401</c:v>
                </c:pt>
                <c:pt idx="28609">
                  <c:v>43527.447916666599</c:v>
                </c:pt>
                <c:pt idx="28610">
                  <c:v>43527.46875</c:v>
                </c:pt>
                <c:pt idx="28611">
                  <c:v>43527.489583333401</c:v>
                </c:pt>
                <c:pt idx="28612">
                  <c:v>43527.510416666599</c:v>
                </c:pt>
                <c:pt idx="28613">
                  <c:v>43527.53125</c:v>
                </c:pt>
                <c:pt idx="28614">
                  <c:v>43527.552083333401</c:v>
                </c:pt>
                <c:pt idx="28615">
                  <c:v>43527.572916666599</c:v>
                </c:pt>
                <c:pt idx="28616">
                  <c:v>43527.59375</c:v>
                </c:pt>
                <c:pt idx="28617">
                  <c:v>43527.614583333401</c:v>
                </c:pt>
                <c:pt idx="28618">
                  <c:v>43527.635416666599</c:v>
                </c:pt>
                <c:pt idx="28619">
                  <c:v>43527.65625</c:v>
                </c:pt>
                <c:pt idx="28620">
                  <c:v>43527.677083333401</c:v>
                </c:pt>
                <c:pt idx="28621">
                  <c:v>43527.697916666599</c:v>
                </c:pt>
                <c:pt idx="28622">
                  <c:v>43527.71875</c:v>
                </c:pt>
                <c:pt idx="28623">
                  <c:v>43527.739583333401</c:v>
                </c:pt>
                <c:pt idx="28624">
                  <c:v>43527.760416666599</c:v>
                </c:pt>
                <c:pt idx="28625">
                  <c:v>43527.78125</c:v>
                </c:pt>
                <c:pt idx="28626">
                  <c:v>43527.802083333401</c:v>
                </c:pt>
                <c:pt idx="28627">
                  <c:v>43527.822916666599</c:v>
                </c:pt>
                <c:pt idx="28628">
                  <c:v>43527.84375</c:v>
                </c:pt>
                <c:pt idx="28629">
                  <c:v>43527.864583333401</c:v>
                </c:pt>
                <c:pt idx="28630">
                  <c:v>43527.885416666599</c:v>
                </c:pt>
                <c:pt idx="28631">
                  <c:v>43527.90625</c:v>
                </c:pt>
                <c:pt idx="28632">
                  <c:v>43527.927083333401</c:v>
                </c:pt>
                <c:pt idx="28633">
                  <c:v>43527.947916666599</c:v>
                </c:pt>
                <c:pt idx="28634">
                  <c:v>43527.96875</c:v>
                </c:pt>
                <c:pt idx="28635">
                  <c:v>43527.989583333401</c:v>
                </c:pt>
                <c:pt idx="28636">
                  <c:v>43528.010416666599</c:v>
                </c:pt>
                <c:pt idx="28637">
                  <c:v>43528.03125</c:v>
                </c:pt>
                <c:pt idx="28638">
                  <c:v>43528.052083333401</c:v>
                </c:pt>
                <c:pt idx="28639">
                  <c:v>43528.072916666599</c:v>
                </c:pt>
                <c:pt idx="28640">
                  <c:v>43528.09375</c:v>
                </c:pt>
                <c:pt idx="28641">
                  <c:v>43528.114583333401</c:v>
                </c:pt>
                <c:pt idx="28642">
                  <c:v>43528.135416666599</c:v>
                </c:pt>
                <c:pt idx="28643">
                  <c:v>43528.15625</c:v>
                </c:pt>
                <c:pt idx="28644">
                  <c:v>43528.177083333401</c:v>
                </c:pt>
                <c:pt idx="28645">
                  <c:v>43528.197916666599</c:v>
                </c:pt>
                <c:pt idx="28646">
                  <c:v>43528.21875</c:v>
                </c:pt>
                <c:pt idx="28647">
                  <c:v>43528.239583333401</c:v>
                </c:pt>
                <c:pt idx="28648">
                  <c:v>43528.260416666599</c:v>
                </c:pt>
                <c:pt idx="28649">
                  <c:v>43528.28125</c:v>
                </c:pt>
                <c:pt idx="28650">
                  <c:v>43528.302083333401</c:v>
                </c:pt>
                <c:pt idx="28651">
                  <c:v>43528.322916666599</c:v>
                </c:pt>
                <c:pt idx="28652">
                  <c:v>43528.34375</c:v>
                </c:pt>
                <c:pt idx="28653">
                  <c:v>43528.364583333401</c:v>
                </c:pt>
                <c:pt idx="28654">
                  <c:v>43528.385416666599</c:v>
                </c:pt>
                <c:pt idx="28655">
                  <c:v>43528.40625</c:v>
                </c:pt>
                <c:pt idx="28656">
                  <c:v>43528.427083333401</c:v>
                </c:pt>
                <c:pt idx="28657">
                  <c:v>43528.447916666599</c:v>
                </c:pt>
                <c:pt idx="28658">
                  <c:v>43528.46875</c:v>
                </c:pt>
                <c:pt idx="28659">
                  <c:v>43528.489583333401</c:v>
                </c:pt>
                <c:pt idx="28660">
                  <c:v>43528.510416666599</c:v>
                </c:pt>
                <c:pt idx="28661">
                  <c:v>43528.53125</c:v>
                </c:pt>
                <c:pt idx="28662">
                  <c:v>43528.552083333401</c:v>
                </c:pt>
                <c:pt idx="28663">
                  <c:v>43528.572916666599</c:v>
                </c:pt>
                <c:pt idx="28664">
                  <c:v>43528.59375</c:v>
                </c:pt>
                <c:pt idx="28665">
                  <c:v>43528.614583333401</c:v>
                </c:pt>
                <c:pt idx="28666">
                  <c:v>43528.635416666599</c:v>
                </c:pt>
                <c:pt idx="28667">
                  <c:v>43528.65625</c:v>
                </c:pt>
                <c:pt idx="28668">
                  <c:v>43528.677083333401</c:v>
                </c:pt>
                <c:pt idx="28669">
                  <c:v>43528.697916666599</c:v>
                </c:pt>
                <c:pt idx="28670">
                  <c:v>43528.71875</c:v>
                </c:pt>
                <c:pt idx="28671">
                  <c:v>43528.739583333401</c:v>
                </c:pt>
                <c:pt idx="28672">
                  <c:v>43528.760416666599</c:v>
                </c:pt>
                <c:pt idx="28673">
                  <c:v>43528.78125</c:v>
                </c:pt>
                <c:pt idx="28674">
                  <c:v>43528.802083333401</c:v>
                </c:pt>
                <c:pt idx="28675">
                  <c:v>43528.822916666599</c:v>
                </c:pt>
                <c:pt idx="28676">
                  <c:v>43528.84375</c:v>
                </c:pt>
                <c:pt idx="28677">
                  <c:v>43528.864583333401</c:v>
                </c:pt>
                <c:pt idx="28678">
                  <c:v>43528.885416666599</c:v>
                </c:pt>
                <c:pt idx="28679">
                  <c:v>43528.90625</c:v>
                </c:pt>
                <c:pt idx="28680">
                  <c:v>43528.927083333401</c:v>
                </c:pt>
                <c:pt idx="28681">
                  <c:v>43528.947916666599</c:v>
                </c:pt>
                <c:pt idx="28682">
                  <c:v>43528.96875</c:v>
                </c:pt>
                <c:pt idx="28683">
                  <c:v>43528.989583333401</c:v>
                </c:pt>
                <c:pt idx="28684">
                  <c:v>43529.010416666599</c:v>
                </c:pt>
                <c:pt idx="28685">
                  <c:v>43529.03125</c:v>
                </c:pt>
                <c:pt idx="28686">
                  <c:v>43529.052083333401</c:v>
                </c:pt>
                <c:pt idx="28687">
                  <c:v>43529.072916666599</c:v>
                </c:pt>
                <c:pt idx="28688">
                  <c:v>43529.09375</c:v>
                </c:pt>
                <c:pt idx="28689">
                  <c:v>43529.114583333401</c:v>
                </c:pt>
                <c:pt idx="28690">
                  <c:v>43529.135416666599</c:v>
                </c:pt>
                <c:pt idx="28691">
                  <c:v>43529.15625</c:v>
                </c:pt>
                <c:pt idx="28692">
                  <c:v>43529.177083333401</c:v>
                </c:pt>
                <c:pt idx="28693">
                  <c:v>43529.197916666599</c:v>
                </c:pt>
                <c:pt idx="28694">
                  <c:v>43529.21875</c:v>
                </c:pt>
                <c:pt idx="28695">
                  <c:v>43529.239583333401</c:v>
                </c:pt>
                <c:pt idx="28696">
                  <c:v>43529.260416666599</c:v>
                </c:pt>
                <c:pt idx="28697">
                  <c:v>43529.28125</c:v>
                </c:pt>
                <c:pt idx="28698">
                  <c:v>43529.302083333401</c:v>
                </c:pt>
                <c:pt idx="28699">
                  <c:v>43529.322916666599</c:v>
                </c:pt>
                <c:pt idx="28700">
                  <c:v>43529.34375</c:v>
                </c:pt>
                <c:pt idx="28701">
                  <c:v>43529.364583333401</c:v>
                </c:pt>
                <c:pt idx="28702">
                  <c:v>43529.385416666599</c:v>
                </c:pt>
                <c:pt idx="28703">
                  <c:v>43529.40625</c:v>
                </c:pt>
                <c:pt idx="28704">
                  <c:v>43529.427083333401</c:v>
                </c:pt>
                <c:pt idx="28705">
                  <c:v>43529.447916666599</c:v>
                </c:pt>
                <c:pt idx="28706">
                  <c:v>43529.46875</c:v>
                </c:pt>
                <c:pt idx="28707">
                  <c:v>43529.489583333401</c:v>
                </c:pt>
                <c:pt idx="28708">
                  <c:v>43529.510416666599</c:v>
                </c:pt>
                <c:pt idx="28709">
                  <c:v>43529.53125</c:v>
                </c:pt>
                <c:pt idx="28710">
                  <c:v>43529.552083333401</c:v>
                </c:pt>
                <c:pt idx="28711">
                  <c:v>43529.572916666599</c:v>
                </c:pt>
                <c:pt idx="28712">
                  <c:v>43529.59375</c:v>
                </c:pt>
                <c:pt idx="28713">
                  <c:v>43529.614583333401</c:v>
                </c:pt>
                <c:pt idx="28714">
                  <c:v>43529.635416666599</c:v>
                </c:pt>
                <c:pt idx="28715">
                  <c:v>43529.65625</c:v>
                </c:pt>
                <c:pt idx="28716">
                  <c:v>43529.677083333401</c:v>
                </c:pt>
                <c:pt idx="28717">
                  <c:v>43529.697916666599</c:v>
                </c:pt>
                <c:pt idx="28718">
                  <c:v>43529.71875</c:v>
                </c:pt>
                <c:pt idx="28719">
                  <c:v>43529.739583333401</c:v>
                </c:pt>
                <c:pt idx="28720">
                  <c:v>43529.760416666599</c:v>
                </c:pt>
                <c:pt idx="28721">
                  <c:v>43529.78125</c:v>
                </c:pt>
                <c:pt idx="28722">
                  <c:v>43529.802083333401</c:v>
                </c:pt>
                <c:pt idx="28723">
                  <c:v>43529.822916666599</c:v>
                </c:pt>
                <c:pt idx="28724">
                  <c:v>43529.84375</c:v>
                </c:pt>
                <c:pt idx="28725">
                  <c:v>43529.864583333401</c:v>
                </c:pt>
                <c:pt idx="28726">
                  <c:v>43529.885416666599</c:v>
                </c:pt>
                <c:pt idx="28727">
                  <c:v>43529.90625</c:v>
                </c:pt>
                <c:pt idx="28728">
                  <c:v>43529.927083333401</c:v>
                </c:pt>
                <c:pt idx="28729">
                  <c:v>43529.947916666599</c:v>
                </c:pt>
                <c:pt idx="28730">
                  <c:v>43529.96875</c:v>
                </c:pt>
                <c:pt idx="28731">
                  <c:v>43529.989583333401</c:v>
                </c:pt>
                <c:pt idx="28732">
                  <c:v>43530.010416666599</c:v>
                </c:pt>
                <c:pt idx="28733">
                  <c:v>43530.03125</c:v>
                </c:pt>
                <c:pt idx="28734">
                  <c:v>43530.052083333401</c:v>
                </c:pt>
                <c:pt idx="28735">
                  <c:v>43530.072916666599</c:v>
                </c:pt>
                <c:pt idx="28736">
                  <c:v>43530.09375</c:v>
                </c:pt>
                <c:pt idx="28737">
                  <c:v>43530.114583333401</c:v>
                </c:pt>
                <c:pt idx="28738">
                  <c:v>43530.135416666599</c:v>
                </c:pt>
                <c:pt idx="28739">
                  <c:v>43530.15625</c:v>
                </c:pt>
                <c:pt idx="28740">
                  <c:v>43530.177083333401</c:v>
                </c:pt>
                <c:pt idx="28741">
                  <c:v>43530.197916666599</c:v>
                </c:pt>
                <c:pt idx="28742">
                  <c:v>43530.21875</c:v>
                </c:pt>
                <c:pt idx="28743">
                  <c:v>43530.239583333401</c:v>
                </c:pt>
                <c:pt idx="28744">
                  <c:v>43530.260416666599</c:v>
                </c:pt>
                <c:pt idx="28745">
                  <c:v>43530.28125</c:v>
                </c:pt>
                <c:pt idx="28746">
                  <c:v>43530.302083333401</c:v>
                </c:pt>
                <c:pt idx="28747">
                  <c:v>43530.322916666599</c:v>
                </c:pt>
                <c:pt idx="28748">
                  <c:v>43530.34375</c:v>
                </c:pt>
                <c:pt idx="28749">
                  <c:v>43530.364583333401</c:v>
                </c:pt>
                <c:pt idx="28750">
                  <c:v>43530.385416666599</c:v>
                </c:pt>
                <c:pt idx="28751">
                  <c:v>43530.40625</c:v>
                </c:pt>
                <c:pt idx="28752">
                  <c:v>43530.427083333401</c:v>
                </c:pt>
                <c:pt idx="28753">
                  <c:v>43530.447916666599</c:v>
                </c:pt>
                <c:pt idx="28754">
                  <c:v>43530.46875</c:v>
                </c:pt>
                <c:pt idx="28755">
                  <c:v>43530.489583333401</c:v>
                </c:pt>
                <c:pt idx="28756">
                  <c:v>43530.510416666599</c:v>
                </c:pt>
                <c:pt idx="28757">
                  <c:v>43530.53125</c:v>
                </c:pt>
                <c:pt idx="28758">
                  <c:v>43530.552083333401</c:v>
                </c:pt>
                <c:pt idx="28759">
                  <c:v>43530.572916666599</c:v>
                </c:pt>
                <c:pt idx="28760">
                  <c:v>43530.59375</c:v>
                </c:pt>
                <c:pt idx="28761">
                  <c:v>43530.614583333401</c:v>
                </c:pt>
                <c:pt idx="28762">
                  <c:v>43530.635416666599</c:v>
                </c:pt>
                <c:pt idx="28763">
                  <c:v>43530.65625</c:v>
                </c:pt>
                <c:pt idx="28764">
                  <c:v>43530.677083333401</c:v>
                </c:pt>
                <c:pt idx="28765">
                  <c:v>43530.697916666599</c:v>
                </c:pt>
                <c:pt idx="28766">
                  <c:v>43530.71875</c:v>
                </c:pt>
                <c:pt idx="28767">
                  <c:v>43530.739583333401</c:v>
                </c:pt>
                <c:pt idx="28768">
                  <c:v>43530.760416666599</c:v>
                </c:pt>
                <c:pt idx="28769">
                  <c:v>43530.78125</c:v>
                </c:pt>
                <c:pt idx="28770">
                  <c:v>43530.802083333401</c:v>
                </c:pt>
                <c:pt idx="28771">
                  <c:v>43530.822916666599</c:v>
                </c:pt>
                <c:pt idx="28772">
                  <c:v>43530.84375</c:v>
                </c:pt>
                <c:pt idx="28773">
                  <c:v>43530.864583333401</c:v>
                </c:pt>
                <c:pt idx="28774">
                  <c:v>43530.885416666599</c:v>
                </c:pt>
                <c:pt idx="28775">
                  <c:v>43530.90625</c:v>
                </c:pt>
                <c:pt idx="28776">
                  <c:v>43530.927083333401</c:v>
                </c:pt>
                <c:pt idx="28777">
                  <c:v>43530.947916666599</c:v>
                </c:pt>
                <c:pt idx="28778">
                  <c:v>43530.96875</c:v>
                </c:pt>
                <c:pt idx="28779">
                  <c:v>43530.989583333401</c:v>
                </c:pt>
                <c:pt idx="28780">
                  <c:v>43531.010416666599</c:v>
                </c:pt>
                <c:pt idx="28781">
                  <c:v>43531.03125</c:v>
                </c:pt>
                <c:pt idx="28782">
                  <c:v>43531.052083333401</c:v>
                </c:pt>
                <c:pt idx="28783">
                  <c:v>43531.072916666599</c:v>
                </c:pt>
                <c:pt idx="28784">
                  <c:v>43531.09375</c:v>
                </c:pt>
                <c:pt idx="28785">
                  <c:v>43531.114583333401</c:v>
                </c:pt>
                <c:pt idx="28786">
                  <c:v>43531.135416666599</c:v>
                </c:pt>
                <c:pt idx="28787">
                  <c:v>43531.15625</c:v>
                </c:pt>
                <c:pt idx="28788">
                  <c:v>43531.177083333401</c:v>
                </c:pt>
                <c:pt idx="28789">
                  <c:v>43531.197916666599</c:v>
                </c:pt>
                <c:pt idx="28790">
                  <c:v>43531.21875</c:v>
                </c:pt>
                <c:pt idx="28791">
                  <c:v>43531.239583333401</c:v>
                </c:pt>
                <c:pt idx="28792">
                  <c:v>43531.260416666599</c:v>
                </c:pt>
                <c:pt idx="28793">
                  <c:v>43531.28125</c:v>
                </c:pt>
                <c:pt idx="28794">
                  <c:v>43531.302083333401</c:v>
                </c:pt>
                <c:pt idx="28795">
                  <c:v>43531.322916666599</c:v>
                </c:pt>
                <c:pt idx="28796">
                  <c:v>43531.34375</c:v>
                </c:pt>
                <c:pt idx="28797">
                  <c:v>43531.364583333401</c:v>
                </c:pt>
                <c:pt idx="28798">
                  <c:v>43531.385416666599</c:v>
                </c:pt>
                <c:pt idx="28799">
                  <c:v>43531.40625</c:v>
                </c:pt>
                <c:pt idx="28800">
                  <c:v>43531.427083333401</c:v>
                </c:pt>
                <c:pt idx="28801">
                  <c:v>43531.447916666599</c:v>
                </c:pt>
                <c:pt idx="28802">
                  <c:v>43531.46875</c:v>
                </c:pt>
                <c:pt idx="28803">
                  <c:v>43531.489583333401</c:v>
                </c:pt>
                <c:pt idx="28804">
                  <c:v>43531.510416666599</c:v>
                </c:pt>
                <c:pt idx="28805">
                  <c:v>43531.53125</c:v>
                </c:pt>
                <c:pt idx="28806">
                  <c:v>43531.552083333401</c:v>
                </c:pt>
                <c:pt idx="28807">
                  <c:v>43531.572916666599</c:v>
                </c:pt>
                <c:pt idx="28808">
                  <c:v>43531.59375</c:v>
                </c:pt>
                <c:pt idx="28809">
                  <c:v>43531.614583333401</c:v>
                </c:pt>
                <c:pt idx="28810">
                  <c:v>43531.635416666599</c:v>
                </c:pt>
                <c:pt idx="28811">
                  <c:v>43531.65625</c:v>
                </c:pt>
                <c:pt idx="28812">
                  <c:v>43531.677083333401</c:v>
                </c:pt>
                <c:pt idx="28813">
                  <c:v>43531.697916666599</c:v>
                </c:pt>
                <c:pt idx="28814">
                  <c:v>43531.71875</c:v>
                </c:pt>
                <c:pt idx="28815">
                  <c:v>43531.739583333401</c:v>
                </c:pt>
                <c:pt idx="28816">
                  <c:v>43531.760416666599</c:v>
                </c:pt>
                <c:pt idx="28817">
                  <c:v>43531.78125</c:v>
                </c:pt>
                <c:pt idx="28818">
                  <c:v>43531.802083333401</c:v>
                </c:pt>
                <c:pt idx="28819">
                  <c:v>43531.822916666599</c:v>
                </c:pt>
                <c:pt idx="28820">
                  <c:v>43531.84375</c:v>
                </c:pt>
                <c:pt idx="28821">
                  <c:v>43531.864583333401</c:v>
                </c:pt>
                <c:pt idx="28822">
                  <c:v>43531.885416666599</c:v>
                </c:pt>
                <c:pt idx="28823">
                  <c:v>43531.90625</c:v>
                </c:pt>
                <c:pt idx="28824">
                  <c:v>43531.927083333401</c:v>
                </c:pt>
                <c:pt idx="28825">
                  <c:v>43531.947916666599</c:v>
                </c:pt>
                <c:pt idx="28826">
                  <c:v>43531.96875</c:v>
                </c:pt>
                <c:pt idx="28827">
                  <c:v>43531.989583333401</c:v>
                </c:pt>
                <c:pt idx="28828">
                  <c:v>43532.010416666599</c:v>
                </c:pt>
                <c:pt idx="28829">
                  <c:v>43532.03125</c:v>
                </c:pt>
                <c:pt idx="28830">
                  <c:v>43532.052083333401</c:v>
                </c:pt>
                <c:pt idx="28831">
                  <c:v>43532.072916666599</c:v>
                </c:pt>
                <c:pt idx="28832">
                  <c:v>43532.09375</c:v>
                </c:pt>
                <c:pt idx="28833">
                  <c:v>43532.114583333401</c:v>
                </c:pt>
                <c:pt idx="28834">
                  <c:v>43532.135416666599</c:v>
                </c:pt>
                <c:pt idx="28835">
                  <c:v>43532.15625</c:v>
                </c:pt>
                <c:pt idx="28836">
                  <c:v>43532.177083333401</c:v>
                </c:pt>
                <c:pt idx="28837">
                  <c:v>43532.197916666599</c:v>
                </c:pt>
                <c:pt idx="28838">
                  <c:v>43532.21875</c:v>
                </c:pt>
                <c:pt idx="28839">
                  <c:v>43532.239583333401</c:v>
                </c:pt>
                <c:pt idx="28840">
                  <c:v>43532.260416666599</c:v>
                </c:pt>
                <c:pt idx="28841">
                  <c:v>43532.28125</c:v>
                </c:pt>
                <c:pt idx="28842">
                  <c:v>43532.302083333401</c:v>
                </c:pt>
                <c:pt idx="28843">
                  <c:v>43532.322916666599</c:v>
                </c:pt>
                <c:pt idx="28844">
                  <c:v>43532.34375</c:v>
                </c:pt>
                <c:pt idx="28845">
                  <c:v>43532.364583333401</c:v>
                </c:pt>
                <c:pt idx="28846">
                  <c:v>43532.385416666599</c:v>
                </c:pt>
                <c:pt idx="28847">
                  <c:v>43532.40625</c:v>
                </c:pt>
                <c:pt idx="28848">
                  <c:v>43532.427083333401</c:v>
                </c:pt>
                <c:pt idx="28849">
                  <c:v>43532.447916666599</c:v>
                </c:pt>
                <c:pt idx="28850">
                  <c:v>43532.46875</c:v>
                </c:pt>
                <c:pt idx="28851">
                  <c:v>43532.489583333401</c:v>
                </c:pt>
                <c:pt idx="28852">
                  <c:v>43532.510416666599</c:v>
                </c:pt>
                <c:pt idx="28853">
                  <c:v>43532.53125</c:v>
                </c:pt>
                <c:pt idx="28854">
                  <c:v>43532.552083333401</c:v>
                </c:pt>
                <c:pt idx="28855">
                  <c:v>43532.572916666599</c:v>
                </c:pt>
                <c:pt idx="28856">
                  <c:v>43532.59375</c:v>
                </c:pt>
                <c:pt idx="28857">
                  <c:v>43532.614583333401</c:v>
                </c:pt>
                <c:pt idx="28858">
                  <c:v>43532.635416666599</c:v>
                </c:pt>
                <c:pt idx="28859">
                  <c:v>43532.65625</c:v>
                </c:pt>
                <c:pt idx="28860">
                  <c:v>43532.677083333401</c:v>
                </c:pt>
                <c:pt idx="28861">
                  <c:v>43532.697916666599</c:v>
                </c:pt>
                <c:pt idx="28862">
                  <c:v>43532.71875</c:v>
                </c:pt>
                <c:pt idx="28863">
                  <c:v>43532.739583333401</c:v>
                </c:pt>
                <c:pt idx="28864">
                  <c:v>43532.760416666599</c:v>
                </c:pt>
                <c:pt idx="28865">
                  <c:v>43532.78125</c:v>
                </c:pt>
                <c:pt idx="28866">
                  <c:v>43532.802083333401</c:v>
                </c:pt>
                <c:pt idx="28867">
                  <c:v>43532.822916666599</c:v>
                </c:pt>
                <c:pt idx="28868">
                  <c:v>43532.84375</c:v>
                </c:pt>
                <c:pt idx="28869">
                  <c:v>43532.864583333401</c:v>
                </c:pt>
                <c:pt idx="28870">
                  <c:v>43532.885416666599</c:v>
                </c:pt>
                <c:pt idx="28871">
                  <c:v>43532.90625</c:v>
                </c:pt>
                <c:pt idx="28872">
                  <c:v>43532.927083333401</c:v>
                </c:pt>
                <c:pt idx="28873">
                  <c:v>43532.947916666599</c:v>
                </c:pt>
                <c:pt idx="28874">
                  <c:v>43532.96875</c:v>
                </c:pt>
                <c:pt idx="28875">
                  <c:v>43532.989583333401</c:v>
                </c:pt>
                <c:pt idx="28876">
                  <c:v>43533.010416666599</c:v>
                </c:pt>
                <c:pt idx="28877">
                  <c:v>43533.03125</c:v>
                </c:pt>
                <c:pt idx="28878">
                  <c:v>43533.052083333401</c:v>
                </c:pt>
                <c:pt idx="28879">
                  <c:v>43533.072916666599</c:v>
                </c:pt>
                <c:pt idx="28880">
                  <c:v>43533.09375</c:v>
                </c:pt>
                <c:pt idx="28881">
                  <c:v>43533.114583333401</c:v>
                </c:pt>
                <c:pt idx="28882">
                  <c:v>43533.135416666599</c:v>
                </c:pt>
                <c:pt idx="28883">
                  <c:v>43533.15625</c:v>
                </c:pt>
                <c:pt idx="28884">
                  <c:v>43533.177083333401</c:v>
                </c:pt>
                <c:pt idx="28885">
                  <c:v>43533.197916666599</c:v>
                </c:pt>
                <c:pt idx="28886">
                  <c:v>43533.21875</c:v>
                </c:pt>
                <c:pt idx="28887">
                  <c:v>43533.239583333401</c:v>
                </c:pt>
                <c:pt idx="28888">
                  <c:v>43533.260416666599</c:v>
                </c:pt>
                <c:pt idx="28889">
                  <c:v>43533.28125</c:v>
                </c:pt>
                <c:pt idx="28890">
                  <c:v>43533.302083333401</c:v>
                </c:pt>
                <c:pt idx="28891">
                  <c:v>43533.322916666599</c:v>
                </c:pt>
                <c:pt idx="28892">
                  <c:v>43533.34375</c:v>
                </c:pt>
                <c:pt idx="28893">
                  <c:v>43533.364583333401</c:v>
                </c:pt>
                <c:pt idx="28894">
                  <c:v>43533.385416666599</c:v>
                </c:pt>
                <c:pt idx="28895">
                  <c:v>43533.40625</c:v>
                </c:pt>
                <c:pt idx="28896">
                  <c:v>43533.427083333401</c:v>
                </c:pt>
                <c:pt idx="28897">
                  <c:v>43533.447916666599</c:v>
                </c:pt>
                <c:pt idx="28898">
                  <c:v>43533.46875</c:v>
                </c:pt>
                <c:pt idx="28899">
                  <c:v>43533.489583333401</c:v>
                </c:pt>
                <c:pt idx="28900">
                  <c:v>43533.510416666599</c:v>
                </c:pt>
                <c:pt idx="28901">
                  <c:v>43533.53125</c:v>
                </c:pt>
                <c:pt idx="28902">
                  <c:v>43533.552083333401</c:v>
                </c:pt>
                <c:pt idx="28903">
                  <c:v>43533.572916666599</c:v>
                </c:pt>
                <c:pt idx="28904">
                  <c:v>43533.59375</c:v>
                </c:pt>
                <c:pt idx="28905">
                  <c:v>43533.614583333401</c:v>
                </c:pt>
                <c:pt idx="28906">
                  <c:v>43533.635416666599</c:v>
                </c:pt>
                <c:pt idx="28907">
                  <c:v>43533.65625</c:v>
                </c:pt>
                <c:pt idx="28908">
                  <c:v>43533.677083333401</c:v>
                </c:pt>
                <c:pt idx="28909">
                  <c:v>43533.697916666599</c:v>
                </c:pt>
                <c:pt idx="28910">
                  <c:v>43533.71875</c:v>
                </c:pt>
                <c:pt idx="28911">
                  <c:v>43533.739583333401</c:v>
                </c:pt>
                <c:pt idx="28912">
                  <c:v>43533.760416666599</c:v>
                </c:pt>
                <c:pt idx="28913">
                  <c:v>43533.78125</c:v>
                </c:pt>
                <c:pt idx="28914">
                  <c:v>43533.802083333401</c:v>
                </c:pt>
                <c:pt idx="28915">
                  <c:v>43533.822916666599</c:v>
                </c:pt>
                <c:pt idx="28916">
                  <c:v>43533.84375</c:v>
                </c:pt>
                <c:pt idx="28917">
                  <c:v>43533.864583333401</c:v>
                </c:pt>
                <c:pt idx="28918">
                  <c:v>43533.885416666599</c:v>
                </c:pt>
                <c:pt idx="28919">
                  <c:v>43533.90625</c:v>
                </c:pt>
                <c:pt idx="28920">
                  <c:v>43533.927083333401</c:v>
                </c:pt>
                <c:pt idx="28921">
                  <c:v>43533.947916666599</c:v>
                </c:pt>
                <c:pt idx="28922">
                  <c:v>43533.96875</c:v>
                </c:pt>
                <c:pt idx="28923">
                  <c:v>43533.989583333401</c:v>
                </c:pt>
                <c:pt idx="28924">
                  <c:v>43534.010416666599</c:v>
                </c:pt>
                <c:pt idx="28925">
                  <c:v>43534.03125</c:v>
                </c:pt>
                <c:pt idx="28926">
                  <c:v>43534.052083333401</c:v>
                </c:pt>
                <c:pt idx="28927">
                  <c:v>43534.072916666599</c:v>
                </c:pt>
                <c:pt idx="28928">
                  <c:v>43534.09375</c:v>
                </c:pt>
                <c:pt idx="28929">
                  <c:v>43534.114583333401</c:v>
                </c:pt>
                <c:pt idx="28930">
                  <c:v>43534.135416666599</c:v>
                </c:pt>
                <c:pt idx="28931">
                  <c:v>43534.15625</c:v>
                </c:pt>
                <c:pt idx="28932">
                  <c:v>43534.177083333401</c:v>
                </c:pt>
                <c:pt idx="28933">
                  <c:v>43534.197916666599</c:v>
                </c:pt>
                <c:pt idx="28934">
                  <c:v>43534.21875</c:v>
                </c:pt>
                <c:pt idx="28935">
                  <c:v>43534.239583333401</c:v>
                </c:pt>
                <c:pt idx="28936">
                  <c:v>43534.260416666599</c:v>
                </c:pt>
                <c:pt idx="28937">
                  <c:v>43534.28125</c:v>
                </c:pt>
                <c:pt idx="28938">
                  <c:v>43534.302083333401</c:v>
                </c:pt>
                <c:pt idx="28939">
                  <c:v>43534.322916666599</c:v>
                </c:pt>
                <c:pt idx="28940">
                  <c:v>43534.34375</c:v>
                </c:pt>
                <c:pt idx="28941">
                  <c:v>43534.364583333401</c:v>
                </c:pt>
                <c:pt idx="28942">
                  <c:v>43534.385416666599</c:v>
                </c:pt>
                <c:pt idx="28943">
                  <c:v>43534.40625</c:v>
                </c:pt>
                <c:pt idx="28944">
                  <c:v>43534.427083333401</c:v>
                </c:pt>
                <c:pt idx="28945">
                  <c:v>43534.447916666599</c:v>
                </c:pt>
                <c:pt idx="28946">
                  <c:v>43534.46875</c:v>
                </c:pt>
                <c:pt idx="28947">
                  <c:v>43534.489583333401</c:v>
                </c:pt>
                <c:pt idx="28948">
                  <c:v>43534.510416666599</c:v>
                </c:pt>
                <c:pt idx="28949">
                  <c:v>43534.53125</c:v>
                </c:pt>
                <c:pt idx="28950">
                  <c:v>43534.552083333401</c:v>
                </c:pt>
                <c:pt idx="28951">
                  <c:v>43534.572916666599</c:v>
                </c:pt>
                <c:pt idx="28952">
                  <c:v>43534.59375</c:v>
                </c:pt>
                <c:pt idx="28953">
                  <c:v>43534.614583333401</c:v>
                </c:pt>
                <c:pt idx="28954">
                  <c:v>43534.635416666599</c:v>
                </c:pt>
                <c:pt idx="28955">
                  <c:v>43534.65625</c:v>
                </c:pt>
                <c:pt idx="28956">
                  <c:v>43534.677083333401</c:v>
                </c:pt>
                <c:pt idx="28957">
                  <c:v>43534.697916666599</c:v>
                </c:pt>
                <c:pt idx="28958">
                  <c:v>43534.71875</c:v>
                </c:pt>
                <c:pt idx="28959">
                  <c:v>43534.739583333401</c:v>
                </c:pt>
                <c:pt idx="28960">
                  <c:v>43534.760416666599</c:v>
                </c:pt>
                <c:pt idx="28961">
                  <c:v>43534.78125</c:v>
                </c:pt>
                <c:pt idx="28962">
                  <c:v>43534.802083333401</c:v>
                </c:pt>
                <c:pt idx="28963">
                  <c:v>43534.822916666599</c:v>
                </c:pt>
                <c:pt idx="28964">
                  <c:v>43534.84375</c:v>
                </c:pt>
                <c:pt idx="28965">
                  <c:v>43534.864583333401</c:v>
                </c:pt>
                <c:pt idx="28966">
                  <c:v>43534.885416666599</c:v>
                </c:pt>
                <c:pt idx="28967">
                  <c:v>43534.90625</c:v>
                </c:pt>
                <c:pt idx="28968">
                  <c:v>43534.927083333401</c:v>
                </c:pt>
                <c:pt idx="28969">
                  <c:v>43534.947916666599</c:v>
                </c:pt>
                <c:pt idx="28970">
                  <c:v>43534.96875</c:v>
                </c:pt>
                <c:pt idx="28971">
                  <c:v>43534.989583333401</c:v>
                </c:pt>
                <c:pt idx="28972">
                  <c:v>43535.010416666599</c:v>
                </c:pt>
                <c:pt idx="28973">
                  <c:v>43535.03125</c:v>
                </c:pt>
                <c:pt idx="28974">
                  <c:v>43535.052083333401</c:v>
                </c:pt>
                <c:pt idx="28975">
                  <c:v>43535.072916666599</c:v>
                </c:pt>
                <c:pt idx="28976">
                  <c:v>43535.09375</c:v>
                </c:pt>
                <c:pt idx="28977">
                  <c:v>43535.114583333401</c:v>
                </c:pt>
                <c:pt idx="28978">
                  <c:v>43535.135416666599</c:v>
                </c:pt>
                <c:pt idx="28979">
                  <c:v>43535.15625</c:v>
                </c:pt>
                <c:pt idx="28980">
                  <c:v>43535.177083333401</c:v>
                </c:pt>
                <c:pt idx="28981">
                  <c:v>43535.197916666599</c:v>
                </c:pt>
                <c:pt idx="28982">
                  <c:v>43535.21875</c:v>
                </c:pt>
                <c:pt idx="28983">
                  <c:v>43535.239583333401</c:v>
                </c:pt>
                <c:pt idx="28984">
                  <c:v>43535.260416666599</c:v>
                </c:pt>
                <c:pt idx="28985">
                  <c:v>43535.28125</c:v>
                </c:pt>
                <c:pt idx="28986">
                  <c:v>43535.302083333401</c:v>
                </c:pt>
                <c:pt idx="28987">
                  <c:v>43535.322916666599</c:v>
                </c:pt>
                <c:pt idx="28988">
                  <c:v>43535.34375</c:v>
                </c:pt>
                <c:pt idx="28989">
                  <c:v>43535.364583333401</c:v>
                </c:pt>
                <c:pt idx="28990">
                  <c:v>43535.385416666599</c:v>
                </c:pt>
                <c:pt idx="28991">
                  <c:v>43535.40625</c:v>
                </c:pt>
                <c:pt idx="28992">
                  <c:v>43535.427083333401</c:v>
                </c:pt>
                <c:pt idx="28993">
                  <c:v>43535.447916666599</c:v>
                </c:pt>
                <c:pt idx="28994">
                  <c:v>43535.46875</c:v>
                </c:pt>
                <c:pt idx="28995">
                  <c:v>43535.489583333401</c:v>
                </c:pt>
                <c:pt idx="28996">
                  <c:v>43535.510416666599</c:v>
                </c:pt>
                <c:pt idx="28997">
                  <c:v>43535.53125</c:v>
                </c:pt>
                <c:pt idx="28998">
                  <c:v>43535.552083333401</c:v>
                </c:pt>
                <c:pt idx="28999">
                  <c:v>43535.572916666599</c:v>
                </c:pt>
                <c:pt idx="29000">
                  <c:v>43535.59375</c:v>
                </c:pt>
                <c:pt idx="29001">
                  <c:v>43535.614583333401</c:v>
                </c:pt>
                <c:pt idx="29002">
                  <c:v>43535.635416666599</c:v>
                </c:pt>
                <c:pt idx="29003">
                  <c:v>43535.65625</c:v>
                </c:pt>
                <c:pt idx="29004">
                  <c:v>43535.677083333401</c:v>
                </c:pt>
                <c:pt idx="29005">
                  <c:v>43535.697916666599</c:v>
                </c:pt>
                <c:pt idx="29006">
                  <c:v>43535.71875</c:v>
                </c:pt>
                <c:pt idx="29007">
                  <c:v>43535.739583333401</c:v>
                </c:pt>
                <c:pt idx="29008">
                  <c:v>43535.760416666599</c:v>
                </c:pt>
                <c:pt idx="29009">
                  <c:v>43535.78125</c:v>
                </c:pt>
                <c:pt idx="29010">
                  <c:v>43535.802083333401</c:v>
                </c:pt>
                <c:pt idx="29011">
                  <c:v>43535.822916666599</c:v>
                </c:pt>
                <c:pt idx="29012">
                  <c:v>43535.84375</c:v>
                </c:pt>
                <c:pt idx="29013">
                  <c:v>43535.864583333401</c:v>
                </c:pt>
                <c:pt idx="29014">
                  <c:v>43535.885416666599</c:v>
                </c:pt>
                <c:pt idx="29015">
                  <c:v>43535.90625</c:v>
                </c:pt>
                <c:pt idx="29016">
                  <c:v>43535.927083333401</c:v>
                </c:pt>
                <c:pt idx="29017">
                  <c:v>43535.947916666599</c:v>
                </c:pt>
                <c:pt idx="29018">
                  <c:v>43535.96875</c:v>
                </c:pt>
                <c:pt idx="29019">
                  <c:v>43535.989583333401</c:v>
                </c:pt>
                <c:pt idx="29020">
                  <c:v>43536.010416666599</c:v>
                </c:pt>
                <c:pt idx="29021">
                  <c:v>43536.03125</c:v>
                </c:pt>
                <c:pt idx="29022">
                  <c:v>43536.052083333401</c:v>
                </c:pt>
                <c:pt idx="29023">
                  <c:v>43536.072916666599</c:v>
                </c:pt>
                <c:pt idx="29024">
                  <c:v>43536.09375</c:v>
                </c:pt>
                <c:pt idx="29025">
                  <c:v>43536.114583333401</c:v>
                </c:pt>
                <c:pt idx="29026">
                  <c:v>43536.135416666599</c:v>
                </c:pt>
                <c:pt idx="29027">
                  <c:v>43536.15625</c:v>
                </c:pt>
                <c:pt idx="29028">
                  <c:v>43536.177083333401</c:v>
                </c:pt>
                <c:pt idx="29029">
                  <c:v>43536.197916666599</c:v>
                </c:pt>
                <c:pt idx="29030">
                  <c:v>43536.21875</c:v>
                </c:pt>
                <c:pt idx="29031">
                  <c:v>43536.239583333401</c:v>
                </c:pt>
                <c:pt idx="29032">
                  <c:v>43536.260416666599</c:v>
                </c:pt>
                <c:pt idx="29033">
                  <c:v>43536.28125</c:v>
                </c:pt>
                <c:pt idx="29034">
                  <c:v>43536.302083333401</c:v>
                </c:pt>
                <c:pt idx="29035">
                  <c:v>43536.322916666599</c:v>
                </c:pt>
                <c:pt idx="29036">
                  <c:v>43536.34375</c:v>
                </c:pt>
                <c:pt idx="29037">
                  <c:v>43536.364583333401</c:v>
                </c:pt>
                <c:pt idx="29038">
                  <c:v>43536.385416666599</c:v>
                </c:pt>
                <c:pt idx="29039">
                  <c:v>43536.40625</c:v>
                </c:pt>
                <c:pt idx="29040">
                  <c:v>43536.427083333401</c:v>
                </c:pt>
                <c:pt idx="29041">
                  <c:v>43536.447916666599</c:v>
                </c:pt>
                <c:pt idx="29042">
                  <c:v>43536.46875</c:v>
                </c:pt>
                <c:pt idx="29043">
                  <c:v>43536.489583333401</c:v>
                </c:pt>
                <c:pt idx="29044">
                  <c:v>43536.510416666599</c:v>
                </c:pt>
                <c:pt idx="29045">
                  <c:v>43536.53125</c:v>
                </c:pt>
                <c:pt idx="29046">
                  <c:v>43536.552083333401</c:v>
                </c:pt>
                <c:pt idx="29047">
                  <c:v>43536.572916666599</c:v>
                </c:pt>
                <c:pt idx="29048">
                  <c:v>43536.59375</c:v>
                </c:pt>
                <c:pt idx="29049">
                  <c:v>43536.614583333401</c:v>
                </c:pt>
                <c:pt idx="29050">
                  <c:v>43536.635416666599</c:v>
                </c:pt>
                <c:pt idx="29051">
                  <c:v>43536.65625</c:v>
                </c:pt>
                <c:pt idx="29052">
                  <c:v>43536.677083333401</c:v>
                </c:pt>
                <c:pt idx="29053">
                  <c:v>43536.697916666599</c:v>
                </c:pt>
                <c:pt idx="29054">
                  <c:v>43536.71875</c:v>
                </c:pt>
                <c:pt idx="29055">
                  <c:v>43536.739583333401</c:v>
                </c:pt>
                <c:pt idx="29056">
                  <c:v>43536.760416666599</c:v>
                </c:pt>
                <c:pt idx="29057">
                  <c:v>43536.78125</c:v>
                </c:pt>
                <c:pt idx="29058">
                  <c:v>43536.802083333401</c:v>
                </c:pt>
                <c:pt idx="29059">
                  <c:v>43536.822916666599</c:v>
                </c:pt>
                <c:pt idx="29060">
                  <c:v>43536.84375</c:v>
                </c:pt>
                <c:pt idx="29061">
                  <c:v>43536.864583333401</c:v>
                </c:pt>
                <c:pt idx="29062">
                  <c:v>43536.885416666599</c:v>
                </c:pt>
                <c:pt idx="29063">
                  <c:v>43536.90625</c:v>
                </c:pt>
                <c:pt idx="29064">
                  <c:v>43536.927083333401</c:v>
                </c:pt>
                <c:pt idx="29065">
                  <c:v>43536.947916666599</c:v>
                </c:pt>
                <c:pt idx="29066">
                  <c:v>43536.96875</c:v>
                </c:pt>
                <c:pt idx="29067">
                  <c:v>43536.989583333401</c:v>
                </c:pt>
                <c:pt idx="29068">
                  <c:v>43537.010416666599</c:v>
                </c:pt>
                <c:pt idx="29069">
                  <c:v>43537.03125</c:v>
                </c:pt>
                <c:pt idx="29070">
                  <c:v>43537.052083333401</c:v>
                </c:pt>
                <c:pt idx="29071">
                  <c:v>43537.072916666599</c:v>
                </c:pt>
                <c:pt idx="29072">
                  <c:v>43537.09375</c:v>
                </c:pt>
                <c:pt idx="29073">
                  <c:v>43537.114583333401</c:v>
                </c:pt>
                <c:pt idx="29074">
                  <c:v>43537.135416666599</c:v>
                </c:pt>
                <c:pt idx="29075">
                  <c:v>43537.15625</c:v>
                </c:pt>
                <c:pt idx="29076">
                  <c:v>43537.177083333401</c:v>
                </c:pt>
                <c:pt idx="29077">
                  <c:v>43537.197916666599</c:v>
                </c:pt>
                <c:pt idx="29078">
                  <c:v>43537.21875</c:v>
                </c:pt>
                <c:pt idx="29079">
                  <c:v>43537.239583333401</c:v>
                </c:pt>
                <c:pt idx="29080">
                  <c:v>43537.260416666599</c:v>
                </c:pt>
                <c:pt idx="29081">
                  <c:v>43537.28125</c:v>
                </c:pt>
                <c:pt idx="29082">
                  <c:v>43537.302083333401</c:v>
                </c:pt>
                <c:pt idx="29083">
                  <c:v>43537.322916666599</c:v>
                </c:pt>
                <c:pt idx="29084">
                  <c:v>43537.34375</c:v>
                </c:pt>
                <c:pt idx="29085">
                  <c:v>43537.364583333401</c:v>
                </c:pt>
                <c:pt idx="29086">
                  <c:v>43537.385416666599</c:v>
                </c:pt>
                <c:pt idx="29087">
                  <c:v>43537.40625</c:v>
                </c:pt>
                <c:pt idx="29088">
                  <c:v>43537.427083333401</c:v>
                </c:pt>
                <c:pt idx="29089">
                  <c:v>43537.447916666599</c:v>
                </c:pt>
                <c:pt idx="29090">
                  <c:v>43537.46875</c:v>
                </c:pt>
                <c:pt idx="29091">
                  <c:v>43537.489583333401</c:v>
                </c:pt>
                <c:pt idx="29092">
                  <c:v>43537.510416666599</c:v>
                </c:pt>
                <c:pt idx="29093">
                  <c:v>43537.53125</c:v>
                </c:pt>
                <c:pt idx="29094">
                  <c:v>43537.552083333401</c:v>
                </c:pt>
                <c:pt idx="29095">
                  <c:v>43537.572916666599</c:v>
                </c:pt>
                <c:pt idx="29096">
                  <c:v>43537.59375</c:v>
                </c:pt>
                <c:pt idx="29097">
                  <c:v>43537.614583333401</c:v>
                </c:pt>
                <c:pt idx="29098">
                  <c:v>43537.635416666599</c:v>
                </c:pt>
                <c:pt idx="29099">
                  <c:v>43537.65625</c:v>
                </c:pt>
                <c:pt idx="29100">
                  <c:v>43537.677083333401</c:v>
                </c:pt>
                <c:pt idx="29101">
                  <c:v>43537.697916666599</c:v>
                </c:pt>
                <c:pt idx="29102">
                  <c:v>43537.71875</c:v>
                </c:pt>
                <c:pt idx="29103">
                  <c:v>43537.739583333401</c:v>
                </c:pt>
                <c:pt idx="29104">
                  <c:v>43537.760416666599</c:v>
                </c:pt>
                <c:pt idx="29105">
                  <c:v>43537.78125</c:v>
                </c:pt>
                <c:pt idx="29106">
                  <c:v>43537.802083333401</c:v>
                </c:pt>
                <c:pt idx="29107">
                  <c:v>43537.822916666599</c:v>
                </c:pt>
                <c:pt idx="29108">
                  <c:v>43537.84375</c:v>
                </c:pt>
                <c:pt idx="29109">
                  <c:v>43537.864583333401</c:v>
                </c:pt>
                <c:pt idx="29110">
                  <c:v>43537.885416666599</c:v>
                </c:pt>
                <c:pt idx="29111">
                  <c:v>43537.90625</c:v>
                </c:pt>
                <c:pt idx="29112">
                  <c:v>43537.927083333401</c:v>
                </c:pt>
                <c:pt idx="29113">
                  <c:v>43537.947916666599</c:v>
                </c:pt>
                <c:pt idx="29114">
                  <c:v>43537.96875</c:v>
                </c:pt>
                <c:pt idx="29115">
                  <c:v>43537.989583333401</c:v>
                </c:pt>
                <c:pt idx="29116">
                  <c:v>43538.010416666599</c:v>
                </c:pt>
                <c:pt idx="29117">
                  <c:v>43538.03125</c:v>
                </c:pt>
                <c:pt idx="29118">
                  <c:v>43538.052083333401</c:v>
                </c:pt>
                <c:pt idx="29119">
                  <c:v>43538.072916666599</c:v>
                </c:pt>
                <c:pt idx="29120">
                  <c:v>43538.09375</c:v>
                </c:pt>
                <c:pt idx="29121">
                  <c:v>43538.114583333401</c:v>
                </c:pt>
                <c:pt idx="29122">
                  <c:v>43538.135416666599</c:v>
                </c:pt>
                <c:pt idx="29123">
                  <c:v>43538.15625</c:v>
                </c:pt>
                <c:pt idx="29124">
                  <c:v>43538.177083333401</c:v>
                </c:pt>
                <c:pt idx="29125">
                  <c:v>43538.197916666599</c:v>
                </c:pt>
                <c:pt idx="29126">
                  <c:v>43538.21875</c:v>
                </c:pt>
                <c:pt idx="29127">
                  <c:v>43538.239583333401</c:v>
                </c:pt>
                <c:pt idx="29128">
                  <c:v>43538.260416666599</c:v>
                </c:pt>
                <c:pt idx="29129">
                  <c:v>43538.28125</c:v>
                </c:pt>
                <c:pt idx="29130">
                  <c:v>43538.302083333401</c:v>
                </c:pt>
                <c:pt idx="29131">
                  <c:v>43538.322916666599</c:v>
                </c:pt>
                <c:pt idx="29132">
                  <c:v>43538.34375</c:v>
                </c:pt>
                <c:pt idx="29133">
                  <c:v>43538.364583333401</c:v>
                </c:pt>
                <c:pt idx="29134">
                  <c:v>43538.385416666599</c:v>
                </c:pt>
                <c:pt idx="29135">
                  <c:v>43538.40625</c:v>
                </c:pt>
                <c:pt idx="29136">
                  <c:v>43538.427083333401</c:v>
                </c:pt>
                <c:pt idx="29137">
                  <c:v>43538.447916666599</c:v>
                </c:pt>
                <c:pt idx="29138">
                  <c:v>43538.46875</c:v>
                </c:pt>
                <c:pt idx="29139">
                  <c:v>43538.489583333401</c:v>
                </c:pt>
                <c:pt idx="29140">
                  <c:v>43538.510416666599</c:v>
                </c:pt>
                <c:pt idx="29141">
                  <c:v>43538.53125</c:v>
                </c:pt>
                <c:pt idx="29142">
                  <c:v>43538.552083333401</c:v>
                </c:pt>
                <c:pt idx="29143">
                  <c:v>43538.572916666599</c:v>
                </c:pt>
                <c:pt idx="29144">
                  <c:v>43538.59375</c:v>
                </c:pt>
                <c:pt idx="29145">
                  <c:v>43538.614583333401</c:v>
                </c:pt>
                <c:pt idx="29146">
                  <c:v>43538.635416666599</c:v>
                </c:pt>
                <c:pt idx="29147">
                  <c:v>43538.65625</c:v>
                </c:pt>
                <c:pt idx="29148">
                  <c:v>43538.677083333401</c:v>
                </c:pt>
                <c:pt idx="29149">
                  <c:v>43538.697916666599</c:v>
                </c:pt>
                <c:pt idx="29150">
                  <c:v>43538.71875</c:v>
                </c:pt>
                <c:pt idx="29151">
                  <c:v>43538.739583333401</c:v>
                </c:pt>
                <c:pt idx="29152">
                  <c:v>43538.760416666599</c:v>
                </c:pt>
                <c:pt idx="29153">
                  <c:v>43538.78125</c:v>
                </c:pt>
                <c:pt idx="29154">
                  <c:v>43538.802083333401</c:v>
                </c:pt>
                <c:pt idx="29155">
                  <c:v>43538.822916666599</c:v>
                </c:pt>
                <c:pt idx="29156">
                  <c:v>43538.84375</c:v>
                </c:pt>
                <c:pt idx="29157">
                  <c:v>43538.864583333401</c:v>
                </c:pt>
                <c:pt idx="29158">
                  <c:v>43538.885416666599</c:v>
                </c:pt>
                <c:pt idx="29159">
                  <c:v>43538.90625</c:v>
                </c:pt>
                <c:pt idx="29160">
                  <c:v>43538.927083333401</c:v>
                </c:pt>
                <c:pt idx="29161">
                  <c:v>43538.947916666599</c:v>
                </c:pt>
                <c:pt idx="29162">
                  <c:v>43538.96875</c:v>
                </c:pt>
                <c:pt idx="29163">
                  <c:v>43538.989583333401</c:v>
                </c:pt>
                <c:pt idx="29164">
                  <c:v>43539.010416666599</c:v>
                </c:pt>
                <c:pt idx="29165">
                  <c:v>43539.03125</c:v>
                </c:pt>
                <c:pt idx="29166">
                  <c:v>43539.052083333401</c:v>
                </c:pt>
                <c:pt idx="29167">
                  <c:v>43539.072916666599</c:v>
                </c:pt>
                <c:pt idx="29168">
                  <c:v>43539.09375</c:v>
                </c:pt>
                <c:pt idx="29169">
                  <c:v>43539.114583333401</c:v>
                </c:pt>
                <c:pt idx="29170">
                  <c:v>43539.135416666599</c:v>
                </c:pt>
                <c:pt idx="29171">
                  <c:v>43539.15625</c:v>
                </c:pt>
                <c:pt idx="29172">
                  <c:v>43539.177083333401</c:v>
                </c:pt>
                <c:pt idx="29173">
                  <c:v>43539.197916666599</c:v>
                </c:pt>
                <c:pt idx="29174">
                  <c:v>43539.21875</c:v>
                </c:pt>
                <c:pt idx="29175">
                  <c:v>43539.239583333401</c:v>
                </c:pt>
                <c:pt idx="29176">
                  <c:v>43539.260416666599</c:v>
                </c:pt>
                <c:pt idx="29177">
                  <c:v>43539.28125</c:v>
                </c:pt>
                <c:pt idx="29178">
                  <c:v>43539.302083333401</c:v>
                </c:pt>
                <c:pt idx="29179">
                  <c:v>43539.322916666599</c:v>
                </c:pt>
                <c:pt idx="29180">
                  <c:v>43539.34375</c:v>
                </c:pt>
                <c:pt idx="29181">
                  <c:v>43539.364583333401</c:v>
                </c:pt>
                <c:pt idx="29182">
                  <c:v>43539.385416666599</c:v>
                </c:pt>
                <c:pt idx="29183">
                  <c:v>43539.40625</c:v>
                </c:pt>
                <c:pt idx="29184">
                  <c:v>43539.427083333401</c:v>
                </c:pt>
                <c:pt idx="29185">
                  <c:v>43539.447916666599</c:v>
                </c:pt>
                <c:pt idx="29186">
                  <c:v>43539.46875</c:v>
                </c:pt>
                <c:pt idx="29187">
                  <c:v>43539.489583333401</c:v>
                </c:pt>
                <c:pt idx="29188">
                  <c:v>43539.510416666599</c:v>
                </c:pt>
                <c:pt idx="29189">
                  <c:v>43539.53125</c:v>
                </c:pt>
                <c:pt idx="29190">
                  <c:v>43539.552083333401</c:v>
                </c:pt>
                <c:pt idx="29191">
                  <c:v>43539.572916666599</c:v>
                </c:pt>
                <c:pt idx="29192">
                  <c:v>43539.59375</c:v>
                </c:pt>
                <c:pt idx="29193">
                  <c:v>43539.614583333401</c:v>
                </c:pt>
                <c:pt idx="29194">
                  <c:v>43539.635416666599</c:v>
                </c:pt>
                <c:pt idx="29195">
                  <c:v>43539.65625</c:v>
                </c:pt>
                <c:pt idx="29196">
                  <c:v>43539.677083333401</c:v>
                </c:pt>
                <c:pt idx="29197">
                  <c:v>43539.697916666599</c:v>
                </c:pt>
                <c:pt idx="29198">
                  <c:v>43539.71875</c:v>
                </c:pt>
                <c:pt idx="29199">
                  <c:v>43539.739583333401</c:v>
                </c:pt>
                <c:pt idx="29200">
                  <c:v>43539.760416666599</c:v>
                </c:pt>
                <c:pt idx="29201">
                  <c:v>43539.78125</c:v>
                </c:pt>
                <c:pt idx="29202">
                  <c:v>43539.802083333401</c:v>
                </c:pt>
                <c:pt idx="29203">
                  <c:v>43539.822916666599</c:v>
                </c:pt>
                <c:pt idx="29204">
                  <c:v>43539.84375</c:v>
                </c:pt>
                <c:pt idx="29205">
                  <c:v>43539.864583333401</c:v>
                </c:pt>
                <c:pt idx="29206">
                  <c:v>43539.885416666599</c:v>
                </c:pt>
                <c:pt idx="29207">
                  <c:v>43539.90625</c:v>
                </c:pt>
                <c:pt idx="29208">
                  <c:v>43539.927083333401</c:v>
                </c:pt>
                <c:pt idx="29209">
                  <c:v>43539.947916666599</c:v>
                </c:pt>
                <c:pt idx="29210">
                  <c:v>43539.96875</c:v>
                </c:pt>
                <c:pt idx="29211">
                  <c:v>43539.989583333401</c:v>
                </c:pt>
                <c:pt idx="29212">
                  <c:v>43540.010416666599</c:v>
                </c:pt>
                <c:pt idx="29213">
                  <c:v>43540.03125</c:v>
                </c:pt>
                <c:pt idx="29214">
                  <c:v>43540.052083333401</c:v>
                </c:pt>
                <c:pt idx="29215">
                  <c:v>43540.072916666599</c:v>
                </c:pt>
                <c:pt idx="29216">
                  <c:v>43540.09375</c:v>
                </c:pt>
                <c:pt idx="29217">
                  <c:v>43540.114583333401</c:v>
                </c:pt>
                <c:pt idx="29218">
                  <c:v>43540.135416666599</c:v>
                </c:pt>
                <c:pt idx="29219">
                  <c:v>43540.15625</c:v>
                </c:pt>
                <c:pt idx="29220">
                  <c:v>43540.177083333401</c:v>
                </c:pt>
                <c:pt idx="29221">
                  <c:v>43540.197916666599</c:v>
                </c:pt>
                <c:pt idx="29222">
                  <c:v>43540.21875</c:v>
                </c:pt>
                <c:pt idx="29223">
                  <c:v>43540.239583333401</c:v>
                </c:pt>
                <c:pt idx="29224">
                  <c:v>43540.260416666599</c:v>
                </c:pt>
                <c:pt idx="29225">
                  <c:v>43540.28125</c:v>
                </c:pt>
                <c:pt idx="29226">
                  <c:v>43540.302083333401</c:v>
                </c:pt>
                <c:pt idx="29227">
                  <c:v>43540.322916666599</c:v>
                </c:pt>
                <c:pt idx="29228">
                  <c:v>43540.34375</c:v>
                </c:pt>
                <c:pt idx="29229">
                  <c:v>43540.364583333401</c:v>
                </c:pt>
                <c:pt idx="29230">
                  <c:v>43540.385416666599</c:v>
                </c:pt>
                <c:pt idx="29231">
                  <c:v>43540.40625</c:v>
                </c:pt>
                <c:pt idx="29232">
                  <c:v>43540.427083333401</c:v>
                </c:pt>
                <c:pt idx="29233">
                  <c:v>43540.447916666599</c:v>
                </c:pt>
                <c:pt idx="29234">
                  <c:v>43540.46875</c:v>
                </c:pt>
                <c:pt idx="29235">
                  <c:v>43540.489583333401</c:v>
                </c:pt>
                <c:pt idx="29236">
                  <c:v>43540.510416666599</c:v>
                </c:pt>
                <c:pt idx="29237">
                  <c:v>43540.53125</c:v>
                </c:pt>
                <c:pt idx="29238">
                  <c:v>43540.552083333401</c:v>
                </c:pt>
                <c:pt idx="29239">
                  <c:v>43540.572916666599</c:v>
                </c:pt>
                <c:pt idx="29240">
                  <c:v>43540.59375</c:v>
                </c:pt>
                <c:pt idx="29241">
                  <c:v>43540.614583333401</c:v>
                </c:pt>
                <c:pt idx="29242">
                  <c:v>43540.635416666599</c:v>
                </c:pt>
                <c:pt idx="29243">
                  <c:v>43540.65625</c:v>
                </c:pt>
                <c:pt idx="29244">
                  <c:v>43540.677083333401</c:v>
                </c:pt>
                <c:pt idx="29245">
                  <c:v>43540.697916666599</c:v>
                </c:pt>
                <c:pt idx="29246">
                  <c:v>43540.71875</c:v>
                </c:pt>
                <c:pt idx="29247">
                  <c:v>43540.739583333401</c:v>
                </c:pt>
                <c:pt idx="29248">
                  <c:v>43540.760416666599</c:v>
                </c:pt>
                <c:pt idx="29249">
                  <c:v>43540.78125</c:v>
                </c:pt>
                <c:pt idx="29250">
                  <c:v>43540.802083333401</c:v>
                </c:pt>
                <c:pt idx="29251">
                  <c:v>43540.822916666599</c:v>
                </c:pt>
                <c:pt idx="29252">
                  <c:v>43540.84375</c:v>
                </c:pt>
                <c:pt idx="29253">
                  <c:v>43540.864583333401</c:v>
                </c:pt>
                <c:pt idx="29254">
                  <c:v>43540.885416666599</c:v>
                </c:pt>
                <c:pt idx="29255">
                  <c:v>43540.90625</c:v>
                </c:pt>
                <c:pt idx="29256">
                  <c:v>43540.927083333401</c:v>
                </c:pt>
                <c:pt idx="29257">
                  <c:v>43540.947916666599</c:v>
                </c:pt>
                <c:pt idx="29258">
                  <c:v>43540.96875</c:v>
                </c:pt>
                <c:pt idx="29259">
                  <c:v>43540.989583333401</c:v>
                </c:pt>
                <c:pt idx="29260">
                  <c:v>43541.010416666599</c:v>
                </c:pt>
                <c:pt idx="29261">
                  <c:v>43541.03125</c:v>
                </c:pt>
                <c:pt idx="29262">
                  <c:v>43541.052083333401</c:v>
                </c:pt>
                <c:pt idx="29263">
                  <c:v>43541.072916666599</c:v>
                </c:pt>
                <c:pt idx="29264">
                  <c:v>43541.09375</c:v>
                </c:pt>
                <c:pt idx="29265">
                  <c:v>43541.114583333401</c:v>
                </c:pt>
                <c:pt idx="29266">
                  <c:v>43541.135416666599</c:v>
                </c:pt>
                <c:pt idx="29267">
                  <c:v>43541.15625</c:v>
                </c:pt>
                <c:pt idx="29268">
                  <c:v>43541.177083333401</c:v>
                </c:pt>
                <c:pt idx="29269">
                  <c:v>43541.197916666599</c:v>
                </c:pt>
                <c:pt idx="29270">
                  <c:v>43541.21875</c:v>
                </c:pt>
                <c:pt idx="29271">
                  <c:v>43541.239583333401</c:v>
                </c:pt>
                <c:pt idx="29272">
                  <c:v>43541.260416666599</c:v>
                </c:pt>
                <c:pt idx="29273">
                  <c:v>43541.28125</c:v>
                </c:pt>
                <c:pt idx="29274">
                  <c:v>43541.302083333401</c:v>
                </c:pt>
                <c:pt idx="29275">
                  <c:v>43541.322916666599</c:v>
                </c:pt>
                <c:pt idx="29276">
                  <c:v>43541.34375</c:v>
                </c:pt>
                <c:pt idx="29277">
                  <c:v>43541.364583333401</c:v>
                </c:pt>
                <c:pt idx="29278">
                  <c:v>43541.385416666599</c:v>
                </c:pt>
                <c:pt idx="29279">
                  <c:v>43541.40625</c:v>
                </c:pt>
                <c:pt idx="29280">
                  <c:v>43541.427083333401</c:v>
                </c:pt>
                <c:pt idx="29281">
                  <c:v>43541.447916666599</c:v>
                </c:pt>
                <c:pt idx="29282">
                  <c:v>43541.46875</c:v>
                </c:pt>
                <c:pt idx="29283">
                  <c:v>43541.489583333401</c:v>
                </c:pt>
                <c:pt idx="29284">
                  <c:v>43541.510416666599</c:v>
                </c:pt>
                <c:pt idx="29285">
                  <c:v>43541.53125</c:v>
                </c:pt>
                <c:pt idx="29286">
                  <c:v>43541.552083333401</c:v>
                </c:pt>
                <c:pt idx="29287">
                  <c:v>43541.572916666599</c:v>
                </c:pt>
                <c:pt idx="29288">
                  <c:v>43541.59375</c:v>
                </c:pt>
                <c:pt idx="29289">
                  <c:v>43541.614583333401</c:v>
                </c:pt>
                <c:pt idx="29290">
                  <c:v>43541.635416666599</c:v>
                </c:pt>
                <c:pt idx="29291">
                  <c:v>43541.65625</c:v>
                </c:pt>
                <c:pt idx="29292">
                  <c:v>43541.677083333401</c:v>
                </c:pt>
                <c:pt idx="29293">
                  <c:v>43541.697916666599</c:v>
                </c:pt>
                <c:pt idx="29294">
                  <c:v>43541.71875</c:v>
                </c:pt>
                <c:pt idx="29295">
                  <c:v>43541.739583333401</c:v>
                </c:pt>
                <c:pt idx="29296">
                  <c:v>43541.760416666599</c:v>
                </c:pt>
                <c:pt idx="29297">
                  <c:v>43541.78125</c:v>
                </c:pt>
                <c:pt idx="29298">
                  <c:v>43541.802083333401</c:v>
                </c:pt>
                <c:pt idx="29299">
                  <c:v>43541.822916666599</c:v>
                </c:pt>
                <c:pt idx="29300">
                  <c:v>43541.84375</c:v>
                </c:pt>
                <c:pt idx="29301">
                  <c:v>43541.864583333401</c:v>
                </c:pt>
                <c:pt idx="29302">
                  <c:v>43541.885416666599</c:v>
                </c:pt>
                <c:pt idx="29303">
                  <c:v>43541.90625</c:v>
                </c:pt>
                <c:pt idx="29304">
                  <c:v>43541.927083333401</c:v>
                </c:pt>
                <c:pt idx="29305">
                  <c:v>43541.947916666599</c:v>
                </c:pt>
                <c:pt idx="29306">
                  <c:v>43541.96875</c:v>
                </c:pt>
                <c:pt idx="29307">
                  <c:v>43541.989583333401</c:v>
                </c:pt>
                <c:pt idx="29308">
                  <c:v>43542.010416666599</c:v>
                </c:pt>
                <c:pt idx="29309">
                  <c:v>43542.03125</c:v>
                </c:pt>
                <c:pt idx="29310">
                  <c:v>43542.052083333401</c:v>
                </c:pt>
                <c:pt idx="29311">
                  <c:v>43542.072916666599</c:v>
                </c:pt>
                <c:pt idx="29312">
                  <c:v>43542.09375</c:v>
                </c:pt>
                <c:pt idx="29313">
                  <c:v>43542.114583333401</c:v>
                </c:pt>
                <c:pt idx="29314">
                  <c:v>43542.135416666599</c:v>
                </c:pt>
                <c:pt idx="29315">
                  <c:v>43542.15625</c:v>
                </c:pt>
                <c:pt idx="29316">
                  <c:v>43542.177083333401</c:v>
                </c:pt>
                <c:pt idx="29317">
                  <c:v>43542.197916666599</c:v>
                </c:pt>
                <c:pt idx="29318">
                  <c:v>43542.21875</c:v>
                </c:pt>
                <c:pt idx="29319">
                  <c:v>43542.239583333401</c:v>
                </c:pt>
                <c:pt idx="29320">
                  <c:v>43542.260416666599</c:v>
                </c:pt>
                <c:pt idx="29321">
                  <c:v>43542.28125</c:v>
                </c:pt>
                <c:pt idx="29322">
                  <c:v>43542.302083333401</c:v>
                </c:pt>
                <c:pt idx="29323">
                  <c:v>43542.322916666599</c:v>
                </c:pt>
                <c:pt idx="29324">
                  <c:v>43542.34375</c:v>
                </c:pt>
                <c:pt idx="29325">
                  <c:v>43542.364583333401</c:v>
                </c:pt>
                <c:pt idx="29326">
                  <c:v>43542.385416666599</c:v>
                </c:pt>
                <c:pt idx="29327">
                  <c:v>43542.40625</c:v>
                </c:pt>
                <c:pt idx="29328">
                  <c:v>43542.427083333401</c:v>
                </c:pt>
                <c:pt idx="29329">
                  <c:v>43542.447916666599</c:v>
                </c:pt>
                <c:pt idx="29330">
                  <c:v>43542.46875</c:v>
                </c:pt>
                <c:pt idx="29331">
                  <c:v>43542.489583333401</c:v>
                </c:pt>
                <c:pt idx="29332">
                  <c:v>43542.510416666599</c:v>
                </c:pt>
                <c:pt idx="29333">
                  <c:v>43542.53125</c:v>
                </c:pt>
                <c:pt idx="29334">
                  <c:v>43542.552083333401</c:v>
                </c:pt>
                <c:pt idx="29335">
                  <c:v>43542.572916666599</c:v>
                </c:pt>
                <c:pt idx="29336">
                  <c:v>43542.59375</c:v>
                </c:pt>
                <c:pt idx="29337">
                  <c:v>43542.614583333401</c:v>
                </c:pt>
                <c:pt idx="29338">
                  <c:v>43542.635416666599</c:v>
                </c:pt>
                <c:pt idx="29339">
                  <c:v>43542.65625</c:v>
                </c:pt>
                <c:pt idx="29340">
                  <c:v>43542.677083333401</c:v>
                </c:pt>
                <c:pt idx="29341">
                  <c:v>43542.697916666599</c:v>
                </c:pt>
                <c:pt idx="29342">
                  <c:v>43542.71875</c:v>
                </c:pt>
                <c:pt idx="29343">
                  <c:v>43542.739583333401</c:v>
                </c:pt>
                <c:pt idx="29344">
                  <c:v>43542.760416666599</c:v>
                </c:pt>
                <c:pt idx="29345">
                  <c:v>43542.78125</c:v>
                </c:pt>
                <c:pt idx="29346">
                  <c:v>43542.802083333401</c:v>
                </c:pt>
                <c:pt idx="29347">
                  <c:v>43542.822916666599</c:v>
                </c:pt>
                <c:pt idx="29348">
                  <c:v>43542.84375</c:v>
                </c:pt>
                <c:pt idx="29349">
                  <c:v>43542.864583333401</c:v>
                </c:pt>
                <c:pt idx="29350">
                  <c:v>43542.885416666599</c:v>
                </c:pt>
                <c:pt idx="29351">
                  <c:v>43542.90625</c:v>
                </c:pt>
                <c:pt idx="29352">
                  <c:v>43542.927083333401</c:v>
                </c:pt>
                <c:pt idx="29353">
                  <c:v>43542.947916666599</c:v>
                </c:pt>
                <c:pt idx="29354">
                  <c:v>43542.96875</c:v>
                </c:pt>
                <c:pt idx="29355">
                  <c:v>43542.989583333401</c:v>
                </c:pt>
                <c:pt idx="29356">
                  <c:v>43543.010416666599</c:v>
                </c:pt>
                <c:pt idx="29357">
                  <c:v>43543.03125</c:v>
                </c:pt>
                <c:pt idx="29358">
                  <c:v>43543.052083333401</c:v>
                </c:pt>
                <c:pt idx="29359">
                  <c:v>43543.072916666599</c:v>
                </c:pt>
                <c:pt idx="29360">
                  <c:v>43543.09375</c:v>
                </c:pt>
                <c:pt idx="29361">
                  <c:v>43543.114583333401</c:v>
                </c:pt>
                <c:pt idx="29362">
                  <c:v>43543.135416666599</c:v>
                </c:pt>
                <c:pt idx="29363">
                  <c:v>43543.15625</c:v>
                </c:pt>
                <c:pt idx="29364">
                  <c:v>43543.177083333401</c:v>
                </c:pt>
                <c:pt idx="29365">
                  <c:v>43543.197916666599</c:v>
                </c:pt>
                <c:pt idx="29366">
                  <c:v>43543.21875</c:v>
                </c:pt>
                <c:pt idx="29367">
                  <c:v>43543.239583333401</c:v>
                </c:pt>
                <c:pt idx="29368">
                  <c:v>43543.260416666599</c:v>
                </c:pt>
                <c:pt idx="29369">
                  <c:v>43543.28125</c:v>
                </c:pt>
                <c:pt idx="29370">
                  <c:v>43543.302083333401</c:v>
                </c:pt>
                <c:pt idx="29371">
                  <c:v>43543.322916666599</c:v>
                </c:pt>
                <c:pt idx="29372">
                  <c:v>43543.34375</c:v>
                </c:pt>
                <c:pt idx="29373">
                  <c:v>43543.364583333401</c:v>
                </c:pt>
                <c:pt idx="29374">
                  <c:v>43543.385416666599</c:v>
                </c:pt>
                <c:pt idx="29375">
                  <c:v>43543.40625</c:v>
                </c:pt>
                <c:pt idx="29376">
                  <c:v>43543.427083333401</c:v>
                </c:pt>
                <c:pt idx="29377">
                  <c:v>43543.447916666599</c:v>
                </c:pt>
                <c:pt idx="29378">
                  <c:v>43543.46875</c:v>
                </c:pt>
                <c:pt idx="29379">
                  <c:v>43543.489583333401</c:v>
                </c:pt>
                <c:pt idx="29380">
                  <c:v>43543.510416666599</c:v>
                </c:pt>
                <c:pt idx="29381">
                  <c:v>43543.53125</c:v>
                </c:pt>
                <c:pt idx="29382">
                  <c:v>43543.552083333401</c:v>
                </c:pt>
                <c:pt idx="29383">
                  <c:v>43543.572916666599</c:v>
                </c:pt>
                <c:pt idx="29384">
                  <c:v>43543.59375</c:v>
                </c:pt>
                <c:pt idx="29385">
                  <c:v>43543.614583333401</c:v>
                </c:pt>
                <c:pt idx="29386">
                  <c:v>43543.635416666599</c:v>
                </c:pt>
                <c:pt idx="29387">
                  <c:v>43543.65625</c:v>
                </c:pt>
                <c:pt idx="29388">
                  <c:v>43543.677083333401</c:v>
                </c:pt>
                <c:pt idx="29389">
                  <c:v>43543.697916666599</c:v>
                </c:pt>
                <c:pt idx="29390">
                  <c:v>43543.71875</c:v>
                </c:pt>
                <c:pt idx="29391">
                  <c:v>43543.739583333401</c:v>
                </c:pt>
                <c:pt idx="29392">
                  <c:v>43543.760416666599</c:v>
                </c:pt>
                <c:pt idx="29393">
                  <c:v>43543.78125</c:v>
                </c:pt>
                <c:pt idx="29394">
                  <c:v>43543.802083333401</c:v>
                </c:pt>
                <c:pt idx="29395">
                  <c:v>43543.822916666599</c:v>
                </c:pt>
                <c:pt idx="29396">
                  <c:v>43543.84375</c:v>
                </c:pt>
                <c:pt idx="29397">
                  <c:v>43543.864583333401</c:v>
                </c:pt>
                <c:pt idx="29398">
                  <c:v>43543.885416666599</c:v>
                </c:pt>
                <c:pt idx="29399">
                  <c:v>43543.90625</c:v>
                </c:pt>
                <c:pt idx="29400">
                  <c:v>43543.927083333401</c:v>
                </c:pt>
                <c:pt idx="29401">
                  <c:v>43543.947916666599</c:v>
                </c:pt>
                <c:pt idx="29402">
                  <c:v>43543.96875</c:v>
                </c:pt>
                <c:pt idx="29403">
                  <c:v>43543.989583333401</c:v>
                </c:pt>
                <c:pt idx="29404">
                  <c:v>43544.010416666599</c:v>
                </c:pt>
                <c:pt idx="29405">
                  <c:v>43544.03125</c:v>
                </c:pt>
                <c:pt idx="29406">
                  <c:v>43544.052083333401</c:v>
                </c:pt>
                <c:pt idx="29407">
                  <c:v>43544.072916666599</c:v>
                </c:pt>
                <c:pt idx="29408">
                  <c:v>43544.09375</c:v>
                </c:pt>
                <c:pt idx="29409">
                  <c:v>43544.114583333401</c:v>
                </c:pt>
                <c:pt idx="29410">
                  <c:v>43544.135416666599</c:v>
                </c:pt>
                <c:pt idx="29411">
                  <c:v>43544.15625</c:v>
                </c:pt>
                <c:pt idx="29412">
                  <c:v>43544.177083333401</c:v>
                </c:pt>
                <c:pt idx="29413">
                  <c:v>43544.197916666599</c:v>
                </c:pt>
                <c:pt idx="29414">
                  <c:v>43544.21875</c:v>
                </c:pt>
                <c:pt idx="29415">
                  <c:v>43544.239583333401</c:v>
                </c:pt>
                <c:pt idx="29416">
                  <c:v>43544.260416666599</c:v>
                </c:pt>
                <c:pt idx="29417">
                  <c:v>43544.28125</c:v>
                </c:pt>
                <c:pt idx="29418">
                  <c:v>43544.302083333401</c:v>
                </c:pt>
                <c:pt idx="29419">
                  <c:v>43544.322916666599</c:v>
                </c:pt>
                <c:pt idx="29420">
                  <c:v>43544.34375</c:v>
                </c:pt>
                <c:pt idx="29421">
                  <c:v>43544.364583333401</c:v>
                </c:pt>
                <c:pt idx="29422">
                  <c:v>43544.385416666599</c:v>
                </c:pt>
                <c:pt idx="29423">
                  <c:v>43544.40625</c:v>
                </c:pt>
                <c:pt idx="29424">
                  <c:v>43544.427083333401</c:v>
                </c:pt>
                <c:pt idx="29425">
                  <c:v>43544.447916666599</c:v>
                </c:pt>
                <c:pt idx="29426">
                  <c:v>43544.46875</c:v>
                </c:pt>
                <c:pt idx="29427">
                  <c:v>43544.489583333401</c:v>
                </c:pt>
                <c:pt idx="29428">
                  <c:v>43544.510416666599</c:v>
                </c:pt>
                <c:pt idx="29429">
                  <c:v>43544.53125</c:v>
                </c:pt>
                <c:pt idx="29430">
                  <c:v>43544.552083333401</c:v>
                </c:pt>
                <c:pt idx="29431">
                  <c:v>43544.572916666599</c:v>
                </c:pt>
                <c:pt idx="29432">
                  <c:v>43544.59375</c:v>
                </c:pt>
                <c:pt idx="29433">
                  <c:v>43544.614583333401</c:v>
                </c:pt>
                <c:pt idx="29434">
                  <c:v>43544.635416666599</c:v>
                </c:pt>
                <c:pt idx="29435">
                  <c:v>43544.65625</c:v>
                </c:pt>
                <c:pt idx="29436">
                  <c:v>43544.677083333401</c:v>
                </c:pt>
                <c:pt idx="29437">
                  <c:v>43544.697916666599</c:v>
                </c:pt>
                <c:pt idx="29438">
                  <c:v>43544.71875</c:v>
                </c:pt>
                <c:pt idx="29439">
                  <c:v>43544.739583333401</c:v>
                </c:pt>
                <c:pt idx="29440">
                  <c:v>43544.760416666599</c:v>
                </c:pt>
                <c:pt idx="29441">
                  <c:v>43544.78125</c:v>
                </c:pt>
                <c:pt idx="29442">
                  <c:v>43544.802083333401</c:v>
                </c:pt>
                <c:pt idx="29443">
                  <c:v>43544.822916666599</c:v>
                </c:pt>
                <c:pt idx="29444">
                  <c:v>43544.84375</c:v>
                </c:pt>
                <c:pt idx="29445">
                  <c:v>43544.864583333401</c:v>
                </c:pt>
                <c:pt idx="29446">
                  <c:v>43544.885416666599</c:v>
                </c:pt>
                <c:pt idx="29447">
                  <c:v>43544.90625</c:v>
                </c:pt>
                <c:pt idx="29448">
                  <c:v>43544.927083333401</c:v>
                </c:pt>
                <c:pt idx="29449">
                  <c:v>43544.947916666599</c:v>
                </c:pt>
                <c:pt idx="29450">
                  <c:v>43544.96875</c:v>
                </c:pt>
                <c:pt idx="29451">
                  <c:v>43544.989583333401</c:v>
                </c:pt>
                <c:pt idx="29452">
                  <c:v>43545.010416666599</c:v>
                </c:pt>
                <c:pt idx="29453">
                  <c:v>43545.03125</c:v>
                </c:pt>
                <c:pt idx="29454">
                  <c:v>43545.052083333401</c:v>
                </c:pt>
                <c:pt idx="29455">
                  <c:v>43545.072916666599</c:v>
                </c:pt>
                <c:pt idx="29456">
                  <c:v>43545.09375</c:v>
                </c:pt>
                <c:pt idx="29457">
                  <c:v>43545.114583333401</c:v>
                </c:pt>
                <c:pt idx="29458">
                  <c:v>43545.135416666599</c:v>
                </c:pt>
                <c:pt idx="29459">
                  <c:v>43545.15625</c:v>
                </c:pt>
                <c:pt idx="29460">
                  <c:v>43545.177083333401</c:v>
                </c:pt>
                <c:pt idx="29461">
                  <c:v>43545.197916666599</c:v>
                </c:pt>
                <c:pt idx="29462">
                  <c:v>43545.21875</c:v>
                </c:pt>
                <c:pt idx="29463">
                  <c:v>43545.239583333401</c:v>
                </c:pt>
                <c:pt idx="29464">
                  <c:v>43545.260416666599</c:v>
                </c:pt>
                <c:pt idx="29465">
                  <c:v>43545.28125</c:v>
                </c:pt>
                <c:pt idx="29466">
                  <c:v>43545.302083333401</c:v>
                </c:pt>
                <c:pt idx="29467">
                  <c:v>43545.322916666599</c:v>
                </c:pt>
                <c:pt idx="29468">
                  <c:v>43545.34375</c:v>
                </c:pt>
                <c:pt idx="29469">
                  <c:v>43545.364583333401</c:v>
                </c:pt>
                <c:pt idx="29470">
                  <c:v>43545.385416666599</c:v>
                </c:pt>
                <c:pt idx="29471">
                  <c:v>43545.40625</c:v>
                </c:pt>
                <c:pt idx="29472">
                  <c:v>43545.427083333401</c:v>
                </c:pt>
                <c:pt idx="29473">
                  <c:v>43545.447916666599</c:v>
                </c:pt>
                <c:pt idx="29474">
                  <c:v>43545.46875</c:v>
                </c:pt>
                <c:pt idx="29475">
                  <c:v>43545.489583333401</c:v>
                </c:pt>
                <c:pt idx="29476">
                  <c:v>43545.510416666599</c:v>
                </c:pt>
                <c:pt idx="29477">
                  <c:v>43545.53125</c:v>
                </c:pt>
                <c:pt idx="29478">
                  <c:v>43545.552083333401</c:v>
                </c:pt>
                <c:pt idx="29479">
                  <c:v>43545.572916666599</c:v>
                </c:pt>
                <c:pt idx="29480">
                  <c:v>43545.59375</c:v>
                </c:pt>
                <c:pt idx="29481">
                  <c:v>43545.614583333401</c:v>
                </c:pt>
                <c:pt idx="29482">
                  <c:v>43545.635416666599</c:v>
                </c:pt>
                <c:pt idx="29483">
                  <c:v>43545.65625</c:v>
                </c:pt>
                <c:pt idx="29484">
                  <c:v>43545.677083333401</c:v>
                </c:pt>
                <c:pt idx="29485">
                  <c:v>43545.697916666599</c:v>
                </c:pt>
                <c:pt idx="29486">
                  <c:v>43545.71875</c:v>
                </c:pt>
                <c:pt idx="29487">
                  <c:v>43545.739583333401</c:v>
                </c:pt>
                <c:pt idx="29488">
                  <c:v>43545.760416666599</c:v>
                </c:pt>
                <c:pt idx="29489">
                  <c:v>43545.78125</c:v>
                </c:pt>
                <c:pt idx="29490">
                  <c:v>43545.802083333401</c:v>
                </c:pt>
                <c:pt idx="29491">
                  <c:v>43545.822916666599</c:v>
                </c:pt>
                <c:pt idx="29492">
                  <c:v>43545.84375</c:v>
                </c:pt>
                <c:pt idx="29493">
                  <c:v>43545.864583333401</c:v>
                </c:pt>
                <c:pt idx="29494">
                  <c:v>43545.885416666599</c:v>
                </c:pt>
                <c:pt idx="29495">
                  <c:v>43545.90625</c:v>
                </c:pt>
                <c:pt idx="29496">
                  <c:v>43545.927083333401</c:v>
                </c:pt>
                <c:pt idx="29497">
                  <c:v>43545.947916666599</c:v>
                </c:pt>
                <c:pt idx="29498">
                  <c:v>43545.96875</c:v>
                </c:pt>
                <c:pt idx="29499">
                  <c:v>43545.989583333401</c:v>
                </c:pt>
                <c:pt idx="29500">
                  <c:v>43546.010416666599</c:v>
                </c:pt>
                <c:pt idx="29501">
                  <c:v>43546.03125</c:v>
                </c:pt>
                <c:pt idx="29502">
                  <c:v>43546.052083333401</c:v>
                </c:pt>
                <c:pt idx="29503">
                  <c:v>43546.072916666599</c:v>
                </c:pt>
                <c:pt idx="29504">
                  <c:v>43546.09375</c:v>
                </c:pt>
                <c:pt idx="29505">
                  <c:v>43546.114583333401</c:v>
                </c:pt>
                <c:pt idx="29506">
                  <c:v>43546.135416666599</c:v>
                </c:pt>
                <c:pt idx="29507">
                  <c:v>43546.15625</c:v>
                </c:pt>
                <c:pt idx="29508">
                  <c:v>43546.177083333401</c:v>
                </c:pt>
                <c:pt idx="29509">
                  <c:v>43546.197916666599</c:v>
                </c:pt>
                <c:pt idx="29510">
                  <c:v>43546.21875</c:v>
                </c:pt>
                <c:pt idx="29511">
                  <c:v>43546.239583333401</c:v>
                </c:pt>
                <c:pt idx="29512">
                  <c:v>43546.260416666599</c:v>
                </c:pt>
                <c:pt idx="29513">
                  <c:v>43546.28125</c:v>
                </c:pt>
                <c:pt idx="29514">
                  <c:v>43546.302083333401</c:v>
                </c:pt>
                <c:pt idx="29515">
                  <c:v>43546.322916666599</c:v>
                </c:pt>
                <c:pt idx="29516">
                  <c:v>43546.34375</c:v>
                </c:pt>
                <c:pt idx="29517">
                  <c:v>43546.364583333401</c:v>
                </c:pt>
                <c:pt idx="29518">
                  <c:v>43546.385416666599</c:v>
                </c:pt>
                <c:pt idx="29519">
                  <c:v>43546.40625</c:v>
                </c:pt>
                <c:pt idx="29520">
                  <c:v>43546.427083333401</c:v>
                </c:pt>
                <c:pt idx="29521">
                  <c:v>43546.447916666599</c:v>
                </c:pt>
                <c:pt idx="29522">
                  <c:v>43546.46875</c:v>
                </c:pt>
                <c:pt idx="29523">
                  <c:v>43546.489583333401</c:v>
                </c:pt>
                <c:pt idx="29524">
                  <c:v>43546.510416666599</c:v>
                </c:pt>
                <c:pt idx="29525">
                  <c:v>43546.53125</c:v>
                </c:pt>
                <c:pt idx="29526">
                  <c:v>43546.552083333401</c:v>
                </c:pt>
                <c:pt idx="29527">
                  <c:v>43546.572916666599</c:v>
                </c:pt>
                <c:pt idx="29528">
                  <c:v>43546.59375</c:v>
                </c:pt>
                <c:pt idx="29529">
                  <c:v>43546.614583333401</c:v>
                </c:pt>
                <c:pt idx="29530">
                  <c:v>43546.635416666599</c:v>
                </c:pt>
                <c:pt idx="29531">
                  <c:v>43546.65625</c:v>
                </c:pt>
                <c:pt idx="29532">
                  <c:v>43546.677083333401</c:v>
                </c:pt>
                <c:pt idx="29533">
                  <c:v>43546.697916666599</c:v>
                </c:pt>
                <c:pt idx="29534">
                  <c:v>43546.71875</c:v>
                </c:pt>
                <c:pt idx="29535">
                  <c:v>43546.739583333401</c:v>
                </c:pt>
                <c:pt idx="29536">
                  <c:v>43546.760416666599</c:v>
                </c:pt>
                <c:pt idx="29537">
                  <c:v>43546.78125</c:v>
                </c:pt>
                <c:pt idx="29538">
                  <c:v>43546.802083333401</c:v>
                </c:pt>
                <c:pt idx="29539">
                  <c:v>43546.822916666599</c:v>
                </c:pt>
                <c:pt idx="29540">
                  <c:v>43546.84375</c:v>
                </c:pt>
                <c:pt idx="29541">
                  <c:v>43546.864583333401</c:v>
                </c:pt>
                <c:pt idx="29542">
                  <c:v>43546.885416666599</c:v>
                </c:pt>
                <c:pt idx="29543">
                  <c:v>43546.90625</c:v>
                </c:pt>
                <c:pt idx="29544">
                  <c:v>43546.927083333401</c:v>
                </c:pt>
                <c:pt idx="29545">
                  <c:v>43546.947916666599</c:v>
                </c:pt>
                <c:pt idx="29546">
                  <c:v>43546.96875</c:v>
                </c:pt>
                <c:pt idx="29547">
                  <c:v>43546.989583333401</c:v>
                </c:pt>
                <c:pt idx="29548">
                  <c:v>43547.010416666599</c:v>
                </c:pt>
                <c:pt idx="29549">
                  <c:v>43547.03125</c:v>
                </c:pt>
                <c:pt idx="29550">
                  <c:v>43547.052083333401</c:v>
                </c:pt>
                <c:pt idx="29551">
                  <c:v>43547.072916666599</c:v>
                </c:pt>
                <c:pt idx="29552">
                  <c:v>43547.09375</c:v>
                </c:pt>
                <c:pt idx="29553">
                  <c:v>43547.114583333401</c:v>
                </c:pt>
                <c:pt idx="29554">
                  <c:v>43547.135416666599</c:v>
                </c:pt>
                <c:pt idx="29555">
                  <c:v>43547.15625</c:v>
                </c:pt>
                <c:pt idx="29556">
                  <c:v>43547.177083333401</c:v>
                </c:pt>
                <c:pt idx="29557">
                  <c:v>43547.197916666599</c:v>
                </c:pt>
                <c:pt idx="29558">
                  <c:v>43547.21875</c:v>
                </c:pt>
                <c:pt idx="29559">
                  <c:v>43547.239583333401</c:v>
                </c:pt>
                <c:pt idx="29560">
                  <c:v>43547.260416666599</c:v>
                </c:pt>
                <c:pt idx="29561">
                  <c:v>43547.28125</c:v>
                </c:pt>
                <c:pt idx="29562">
                  <c:v>43547.302083333401</c:v>
                </c:pt>
                <c:pt idx="29563">
                  <c:v>43547.322916666599</c:v>
                </c:pt>
                <c:pt idx="29564">
                  <c:v>43547.34375</c:v>
                </c:pt>
                <c:pt idx="29565">
                  <c:v>43547.364583333401</c:v>
                </c:pt>
                <c:pt idx="29566">
                  <c:v>43547.385416666599</c:v>
                </c:pt>
                <c:pt idx="29567">
                  <c:v>43547.40625</c:v>
                </c:pt>
                <c:pt idx="29568">
                  <c:v>43547.427083333401</c:v>
                </c:pt>
                <c:pt idx="29569">
                  <c:v>43547.447916666599</c:v>
                </c:pt>
                <c:pt idx="29570">
                  <c:v>43547.46875</c:v>
                </c:pt>
                <c:pt idx="29571">
                  <c:v>43547.489583333401</c:v>
                </c:pt>
                <c:pt idx="29572">
                  <c:v>43547.510416666599</c:v>
                </c:pt>
                <c:pt idx="29573">
                  <c:v>43547.53125</c:v>
                </c:pt>
                <c:pt idx="29574">
                  <c:v>43547.552083333401</c:v>
                </c:pt>
                <c:pt idx="29575">
                  <c:v>43547.572916666599</c:v>
                </c:pt>
                <c:pt idx="29576">
                  <c:v>43547.59375</c:v>
                </c:pt>
                <c:pt idx="29577">
                  <c:v>43547.614583333401</c:v>
                </c:pt>
                <c:pt idx="29578">
                  <c:v>43547.635416666599</c:v>
                </c:pt>
                <c:pt idx="29579">
                  <c:v>43547.65625</c:v>
                </c:pt>
                <c:pt idx="29580">
                  <c:v>43547.677083333401</c:v>
                </c:pt>
                <c:pt idx="29581">
                  <c:v>43547.697916666599</c:v>
                </c:pt>
                <c:pt idx="29582">
                  <c:v>43547.71875</c:v>
                </c:pt>
                <c:pt idx="29583">
                  <c:v>43547.739583333401</c:v>
                </c:pt>
                <c:pt idx="29584">
                  <c:v>43547.760416666599</c:v>
                </c:pt>
                <c:pt idx="29585">
                  <c:v>43547.78125</c:v>
                </c:pt>
                <c:pt idx="29586">
                  <c:v>43547.802083333401</c:v>
                </c:pt>
                <c:pt idx="29587">
                  <c:v>43547.822916666599</c:v>
                </c:pt>
                <c:pt idx="29588">
                  <c:v>43547.84375</c:v>
                </c:pt>
                <c:pt idx="29589">
                  <c:v>43547.864583333401</c:v>
                </c:pt>
                <c:pt idx="29590">
                  <c:v>43547.885416666599</c:v>
                </c:pt>
                <c:pt idx="29591">
                  <c:v>43547.90625</c:v>
                </c:pt>
                <c:pt idx="29592">
                  <c:v>43547.927083333401</c:v>
                </c:pt>
                <c:pt idx="29593">
                  <c:v>43547.947916666599</c:v>
                </c:pt>
                <c:pt idx="29594">
                  <c:v>43547.96875</c:v>
                </c:pt>
                <c:pt idx="29595">
                  <c:v>43547.989583333401</c:v>
                </c:pt>
                <c:pt idx="29596">
                  <c:v>43548.010416666599</c:v>
                </c:pt>
                <c:pt idx="29597">
                  <c:v>43548.03125</c:v>
                </c:pt>
                <c:pt idx="29598">
                  <c:v>43548.052083333401</c:v>
                </c:pt>
                <c:pt idx="29599">
                  <c:v>43548.072916666599</c:v>
                </c:pt>
                <c:pt idx="29600">
                  <c:v>43548.09375</c:v>
                </c:pt>
                <c:pt idx="29601">
                  <c:v>43548.114583333401</c:v>
                </c:pt>
                <c:pt idx="29602">
                  <c:v>43548.135416666599</c:v>
                </c:pt>
                <c:pt idx="29603">
                  <c:v>43548.15625</c:v>
                </c:pt>
                <c:pt idx="29604">
                  <c:v>43548.177083333401</c:v>
                </c:pt>
                <c:pt idx="29605">
                  <c:v>43548.197916666599</c:v>
                </c:pt>
                <c:pt idx="29606">
                  <c:v>43548.21875</c:v>
                </c:pt>
                <c:pt idx="29607">
                  <c:v>43548.239583333401</c:v>
                </c:pt>
                <c:pt idx="29608">
                  <c:v>43548.260416666599</c:v>
                </c:pt>
                <c:pt idx="29609">
                  <c:v>43548.28125</c:v>
                </c:pt>
                <c:pt idx="29610">
                  <c:v>43548.302083333401</c:v>
                </c:pt>
                <c:pt idx="29611">
                  <c:v>43548.322916666599</c:v>
                </c:pt>
                <c:pt idx="29612">
                  <c:v>43548.34375</c:v>
                </c:pt>
                <c:pt idx="29613">
                  <c:v>43548.364583333401</c:v>
                </c:pt>
                <c:pt idx="29614">
                  <c:v>43548.385416666599</c:v>
                </c:pt>
                <c:pt idx="29615">
                  <c:v>43548.40625</c:v>
                </c:pt>
                <c:pt idx="29616">
                  <c:v>43548.427083333401</c:v>
                </c:pt>
                <c:pt idx="29617">
                  <c:v>43548.447916666599</c:v>
                </c:pt>
                <c:pt idx="29618">
                  <c:v>43548.46875</c:v>
                </c:pt>
                <c:pt idx="29619">
                  <c:v>43548.489583333401</c:v>
                </c:pt>
                <c:pt idx="29620">
                  <c:v>43548.510416666599</c:v>
                </c:pt>
                <c:pt idx="29621">
                  <c:v>43548.53125</c:v>
                </c:pt>
                <c:pt idx="29622">
                  <c:v>43548.552083333401</c:v>
                </c:pt>
                <c:pt idx="29623">
                  <c:v>43548.572916666599</c:v>
                </c:pt>
                <c:pt idx="29624">
                  <c:v>43548.59375</c:v>
                </c:pt>
                <c:pt idx="29625">
                  <c:v>43548.614583333401</c:v>
                </c:pt>
                <c:pt idx="29626">
                  <c:v>43548.635416666599</c:v>
                </c:pt>
                <c:pt idx="29627">
                  <c:v>43548.65625</c:v>
                </c:pt>
                <c:pt idx="29628">
                  <c:v>43548.677083333401</c:v>
                </c:pt>
                <c:pt idx="29629">
                  <c:v>43548.697916666599</c:v>
                </c:pt>
                <c:pt idx="29630">
                  <c:v>43548.71875</c:v>
                </c:pt>
                <c:pt idx="29631">
                  <c:v>43548.739583333401</c:v>
                </c:pt>
                <c:pt idx="29632">
                  <c:v>43548.760416666599</c:v>
                </c:pt>
                <c:pt idx="29633">
                  <c:v>43548.78125</c:v>
                </c:pt>
                <c:pt idx="29634">
                  <c:v>43548.802083333401</c:v>
                </c:pt>
                <c:pt idx="29635">
                  <c:v>43548.822916666599</c:v>
                </c:pt>
                <c:pt idx="29636">
                  <c:v>43548.84375</c:v>
                </c:pt>
                <c:pt idx="29637">
                  <c:v>43548.864583333401</c:v>
                </c:pt>
                <c:pt idx="29638">
                  <c:v>43548.885416666599</c:v>
                </c:pt>
                <c:pt idx="29639">
                  <c:v>43548.90625</c:v>
                </c:pt>
                <c:pt idx="29640">
                  <c:v>43548.927083333401</c:v>
                </c:pt>
                <c:pt idx="29641">
                  <c:v>43548.947916666599</c:v>
                </c:pt>
                <c:pt idx="29642">
                  <c:v>43548.96875</c:v>
                </c:pt>
                <c:pt idx="29643">
                  <c:v>43548.989583333401</c:v>
                </c:pt>
                <c:pt idx="29644">
                  <c:v>43549.010416666599</c:v>
                </c:pt>
                <c:pt idx="29645">
                  <c:v>43549.03125</c:v>
                </c:pt>
                <c:pt idx="29646">
                  <c:v>43549.052083333401</c:v>
                </c:pt>
                <c:pt idx="29647">
                  <c:v>43549.072916666599</c:v>
                </c:pt>
                <c:pt idx="29648">
                  <c:v>43549.09375</c:v>
                </c:pt>
                <c:pt idx="29649">
                  <c:v>43549.114583333401</c:v>
                </c:pt>
                <c:pt idx="29650">
                  <c:v>43549.135416666599</c:v>
                </c:pt>
                <c:pt idx="29651">
                  <c:v>43549.15625</c:v>
                </c:pt>
                <c:pt idx="29652">
                  <c:v>43549.177083333401</c:v>
                </c:pt>
                <c:pt idx="29653">
                  <c:v>43549.197916666599</c:v>
                </c:pt>
                <c:pt idx="29654">
                  <c:v>43549.21875</c:v>
                </c:pt>
                <c:pt idx="29655">
                  <c:v>43549.239583333401</c:v>
                </c:pt>
                <c:pt idx="29656">
                  <c:v>43549.260416666599</c:v>
                </c:pt>
                <c:pt idx="29657">
                  <c:v>43549.28125</c:v>
                </c:pt>
                <c:pt idx="29658">
                  <c:v>43549.302083333401</c:v>
                </c:pt>
                <c:pt idx="29659">
                  <c:v>43549.322916666599</c:v>
                </c:pt>
                <c:pt idx="29660">
                  <c:v>43549.34375</c:v>
                </c:pt>
                <c:pt idx="29661">
                  <c:v>43549.364583333401</c:v>
                </c:pt>
                <c:pt idx="29662">
                  <c:v>43549.385416666599</c:v>
                </c:pt>
                <c:pt idx="29663">
                  <c:v>43549.40625</c:v>
                </c:pt>
                <c:pt idx="29664">
                  <c:v>43549.427083333401</c:v>
                </c:pt>
                <c:pt idx="29665">
                  <c:v>43549.447916666599</c:v>
                </c:pt>
                <c:pt idx="29666">
                  <c:v>43549.46875</c:v>
                </c:pt>
                <c:pt idx="29667">
                  <c:v>43549.489583333401</c:v>
                </c:pt>
                <c:pt idx="29668">
                  <c:v>43549.510416666599</c:v>
                </c:pt>
                <c:pt idx="29669">
                  <c:v>43549.53125</c:v>
                </c:pt>
                <c:pt idx="29670">
                  <c:v>43549.552083333401</c:v>
                </c:pt>
                <c:pt idx="29671">
                  <c:v>43549.572916666599</c:v>
                </c:pt>
                <c:pt idx="29672">
                  <c:v>43549.59375</c:v>
                </c:pt>
                <c:pt idx="29673">
                  <c:v>43549.614583333401</c:v>
                </c:pt>
                <c:pt idx="29674">
                  <c:v>43549.635416666599</c:v>
                </c:pt>
                <c:pt idx="29675">
                  <c:v>43549.65625</c:v>
                </c:pt>
                <c:pt idx="29676">
                  <c:v>43549.677083333401</c:v>
                </c:pt>
                <c:pt idx="29677">
                  <c:v>43549.697916666599</c:v>
                </c:pt>
                <c:pt idx="29678">
                  <c:v>43549.71875</c:v>
                </c:pt>
                <c:pt idx="29679">
                  <c:v>43549.739583333401</c:v>
                </c:pt>
                <c:pt idx="29680">
                  <c:v>43549.760416666599</c:v>
                </c:pt>
                <c:pt idx="29681">
                  <c:v>43549.78125</c:v>
                </c:pt>
                <c:pt idx="29682">
                  <c:v>43549.802083333401</c:v>
                </c:pt>
                <c:pt idx="29683">
                  <c:v>43549.822916666599</c:v>
                </c:pt>
                <c:pt idx="29684">
                  <c:v>43549.84375</c:v>
                </c:pt>
                <c:pt idx="29685">
                  <c:v>43549.864583333401</c:v>
                </c:pt>
                <c:pt idx="29686">
                  <c:v>43549.885416666599</c:v>
                </c:pt>
                <c:pt idx="29687">
                  <c:v>43549.90625</c:v>
                </c:pt>
                <c:pt idx="29688">
                  <c:v>43549.927083333401</c:v>
                </c:pt>
                <c:pt idx="29689">
                  <c:v>43549.947916666599</c:v>
                </c:pt>
                <c:pt idx="29690">
                  <c:v>43549.96875</c:v>
                </c:pt>
                <c:pt idx="29691">
                  <c:v>43549.989583333401</c:v>
                </c:pt>
                <c:pt idx="29692">
                  <c:v>43550.010416666599</c:v>
                </c:pt>
                <c:pt idx="29693">
                  <c:v>43550.03125</c:v>
                </c:pt>
                <c:pt idx="29694">
                  <c:v>43550.052083333401</c:v>
                </c:pt>
                <c:pt idx="29695">
                  <c:v>43550.072916666599</c:v>
                </c:pt>
                <c:pt idx="29696">
                  <c:v>43550.09375</c:v>
                </c:pt>
                <c:pt idx="29697">
                  <c:v>43550.114583333401</c:v>
                </c:pt>
                <c:pt idx="29698">
                  <c:v>43550.135416666599</c:v>
                </c:pt>
                <c:pt idx="29699">
                  <c:v>43550.15625</c:v>
                </c:pt>
                <c:pt idx="29700">
                  <c:v>43550.177083333401</c:v>
                </c:pt>
                <c:pt idx="29701">
                  <c:v>43550.197916666599</c:v>
                </c:pt>
                <c:pt idx="29702">
                  <c:v>43550.21875</c:v>
                </c:pt>
                <c:pt idx="29703">
                  <c:v>43550.239583333401</c:v>
                </c:pt>
                <c:pt idx="29704">
                  <c:v>43550.260416666599</c:v>
                </c:pt>
                <c:pt idx="29705">
                  <c:v>43550.28125</c:v>
                </c:pt>
                <c:pt idx="29706">
                  <c:v>43550.302083333401</c:v>
                </c:pt>
                <c:pt idx="29707">
                  <c:v>43550.322916666599</c:v>
                </c:pt>
                <c:pt idx="29708">
                  <c:v>43550.34375</c:v>
                </c:pt>
                <c:pt idx="29709">
                  <c:v>43550.364583333401</c:v>
                </c:pt>
                <c:pt idx="29710">
                  <c:v>43550.385416666599</c:v>
                </c:pt>
                <c:pt idx="29711">
                  <c:v>43550.40625</c:v>
                </c:pt>
                <c:pt idx="29712">
                  <c:v>43550.427083333401</c:v>
                </c:pt>
                <c:pt idx="29713">
                  <c:v>43550.447916666599</c:v>
                </c:pt>
                <c:pt idx="29714">
                  <c:v>43550.46875</c:v>
                </c:pt>
                <c:pt idx="29715">
                  <c:v>43550.489583333401</c:v>
                </c:pt>
                <c:pt idx="29716">
                  <c:v>43550.510416666599</c:v>
                </c:pt>
                <c:pt idx="29717">
                  <c:v>43550.53125</c:v>
                </c:pt>
                <c:pt idx="29718">
                  <c:v>43550.552083333401</c:v>
                </c:pt>
                <c:pt idx="29719">
                  <c:v>43550.572916666599</c:v>
                </c:pt>
                <c:pt idx="29720">
                  <c:v>43550.59375</c:v>
                </c:pt>
                <c:pt idx="29721">
                  <c:v>43550.614583333401</c:v>
                </c:pt>
                <c:pt idx="29722">
                  <c:v>43550.635416666599</c:v>
                </c:pt>
                <c:pt idx="29723">
                  <c:v>43550.65625</c:v>
                </c:pt>
                <c:pt idx="29724">
                  <c:v>43550.677083333401</c:v>
                </c:pt>
                <c:pt idx="29725">
                  <c:v>43550.697916666599</c:v>
                </c:pt>
                <c:pt idx="29726">
                  <c:v>43550.71875</c:v>
                </c:pt>
                <c:pt idx="29727">
                  <c:v>43550.739583333401</c:v>
                </c:pt>
                <c:pt idx="29728">
                  <c:v>43550.760416666599</c:v>
                </c:pt>
                <c:pt idx="29729">
                  <c:v>43550.78125</c:v>
                </c:pt>
                <c:pt idx="29730">
                  <c:v>43550.802083333401</c:v>
                </c:pt>
                <c:pt idx="29731">
                  <c:v>43550.822916666599</c:v>
                </c:pt>
                <c:pt idx="29732">
                  <c:v>43550.84375</c:v>
                </c:pt>
                <c:pt idx="29733">
                  <c:v>43550.864583333401</c:v>
                </c:pt>
                <c:pt idx="29734">
                  <c:v>43550.885416666599</c:v>
                </c:pt>
                <c:pt idx="29735">
                  <c:v>43550.90625</c:v>
                </c:pt>
                <c:pt idx="29736">
                  <c:v>43550.927083333401</c:v>
                </c:pt>
                <c:pt idx="29737">
                  <c:v>43550.947916666599</c:v>
                </c:pt>
                <c:pt idx="29738">
                  <c:v>43550.96875</c:v>
                </c:pt>
                <c:pt idx="29739">
                  <c:v>43550.989583333401</c:v>
                </c:pt>
                <c:pt idx="29740">
                  <c:v>43551.010416666599</c:v>
                </c:pt>
                <c:pt idx="29741">
                  <c:v>43551.03125</c:v>
                </c:pt>
                <c:pt idx="29742">
                  <c:v>43551.052083333401</c:v>
                </c:pt>
                <c:pt idx="29743">
                  <c:v>43551.072916666599</c:v>
                </c:pt>
                <c:pt idx="29744">
                  <c:v>43551.09375</c:v>
                </c:pt>
                <c:pt idx="29745">
                  <c:v>43551.114583333401</c:v>
                </c:pt>
                <c:pt idx="29746">
                  <c:v>43551.135416666599</c:v>
                </c:pt>
                <c:pt idx="29747">
                  <c:v>43551.15625</c:v>
                </c:pt>
                <c:pt idx="29748">
                  <c:v>43551.177083333401</c:v>
                </c:pt>
                <c:pt idx="29749">
                  <c:v>43551.197916666599</c:v>
                </c:pt>
                <c:pt idx="29750">
                  <c:v>43551.21875</c:v>
                </c:pt>
                <c:pt idx="29751">
                  <c:v>43551.239583333401</c:v>
                </c:pt>
                <c:pt idx="29752">
                  <c:v>43551.260416666599</c:v>
                </c:pt>
                <c:pt idx="29753">
                  <c:v>43551.28125</c:v>
                </c:pt>
                <c:pt idx="29754">
                  <c:v>43551.302083333401</c:v>
                </c:pt>
                <c:pt idx="29755">
                  <c:v>43551.322916666599</c:v>
                </c:pt>
                <c:pt idx="29756">
                  <c:v>43551.34375</c:v>
                </c:pt>
                <c:pt idx="29757">
                  <c:v>43551.364583333401</c:v>
                </c:pt>
                <c:pt idx="29758">
                  <c:v>43551.385416666599</c:v>
                </c:pt>
                <c:pt idx="29759">
                  <c:v>43551.40625</c:v>
                </c:pt>
                <c:pt idx="29760">
                  <c:v>43551.427083333401</c:v>
                </c:pt>
                <c:pt idx="29761">
                  <c:v>43551.447916666599</c:v>
                </c:pt>
                <c:pt idx="29762">
                  <c:v>43551.46875</c:v>
                </c:pt>
                <c:pt idx="29763">
                  <c:v>43551.489583333401</c:v>
                </c:pt>
                <c:pt idx="29764">
                  <c:v>43551.510416666599</c:v>
                </c:pt>
                <c:pt idx="29765">
                  <c:v>43551.53125</c:v>
                </c:pt>
                <c:pt idx="29766">
                  <c:v>43551.552083333401</c:v>
                </c:pt>
                <c:pt idx="29767">
                  <c:v>43551.572916666599</c:v>
                </c:pt>
                <c:pt idx="29768">
                  <c:v>43551.59375</c:v>
                </c:pt>
                <c:pt idx="29769">
                  <c:v>43551.614583333401</c:v>
                </c:pt>
                <c:pt idx="29770">
                  <c:v>43551.635416666599</c:v>
                </c:pt>
                <c:pt idx="29771">
                  <c:v>43551.65625</c:v>
                </c:pt>
                <c:pt idx="29772">
                  <c:v>43551.677083333401</c:v>
                </c:pt>
                <c:pt idx="29773">
                  <c:v>43551.697916666599</c:v>
                </c:pt>
                <c:pt idx="29774">
                  <c:v>43551.71875</c:v>
                </c:pt>
                <c:pt idx="29775">
                  <c:v>43551.739583333401</c:v>
                </c:pt>
                <c:pt idx="29776">
                  <c:v>43551.760416666599</c:v>
                </c:pt>
                <c:pt idx="29777">
                  <c:v>43551.78125</c:v>
                </c:pt>
                <c:pt idx="29778">
                  <c:v>43551.802083333401</c:v>
                </c:pt>
                <c:pt idx="29779">
                  <c:v>43551.822916666599</c:v>
                </c:pt>
                <c:pt idx="29780">
                  <c:v>43551.84375</c:v>
                </c:pt>
                <c:pt idx="29781">
                  <c:v>43551.864583333401</c:v>
                </c:pt>
                <c:pt idx="29782">
                  <c:v>43551.885416666599</c:v>
                </c:pt>
                <c:pt idx="29783">
                  <c:v>43551.90625</c:v>
                </c:pt>
                <c:pt idx="29784">
                  <c:v>43551.927083333401</c:v>
                </c:pt>
                <c:pt idx="29785">
                  <c:v>43551.947916666599</c:v>
                </c:pt>
                <c:pt idx="29786">
                  <c:v>43551.96875</c:v>
                </c:pt>
                <c:pt idx="29787">
                  <c:v>43551.989583333401</c:v>
                </c:pt>
                <c:pt idx="29788">
                  <c:v>43552.010416666599</c:v>
                </c:pt>
                <c:pt idx="29789">
                  <c:v>43552.03125</c:v>
                </c:pt>
                <c:pt idx="29790">
                  <c:v>43552.052083333401</c:v>
                </c:pt>
                <c:pt idx="29791">
                  <c:v>43552.072916666599</c:v>
                </c:pt>
                <c:pt idx="29792">
                  <c:v>43552.09375</c:v>
                </c:pt>
                <c:pt idx="29793">
                  <c:v>43552.114583333401</c:v>
                </c:pt>
                <c:pt idx="29794">
                  <c:v>43552.135416666599</c:v>
                </c:pt>
                <c:pt idx="29795">
                  <c:v>43552.15625</c:v>
                </c:pt>
                <c:pt idx="29796">
                  <c:v>43552.177083333401</c:v>
                </c:pt>
                <c:pt idx="29797">
                  <c:v>43552.197916666599</c:v>
                </c:pt>
                <c:pt idx="29798">
                  <c:v>43552.21875</c:v>
                </c:pt>
                <c:pt idx="29799">
                  <c:v>43552.239583333401</c:v>
                </c:pt>
                <c:pt idx="29800">
                  <c:v>43552.260416666599</c:v>
                </c:pt>
                <c:pt idx="29801">
                  <c:v>43552.28125</c:v>
                </c:pt>
                <c:pt idx="29802">
                  <c:v>43552.302083333401</c:v>
                </c:pt>
                <c:pt idx="29803">
                  <c:v>43552.322916666599</c:v>
                </c:pt>
                <c:pt idx="29804">
                  <c:v>43552.34375</c:v>
                </c:pt>
                <c:pt idx="29805">
                  <c:v>43552.364583333401</c:v>
                </c:pt>
                <c:pt idx="29806">
                  <c:v>43552.385416666599</c:v>
                </c:pt>
                <c:pt idx="29807">
                  <c:v>43552.40625</c:v>
                </c:pt>
                <c:pt idx="29808">
                  <c:v>43552.427083333401</c:v>
                </c:pt>
                <c:pt idx="29809">
                  <c:v>43552.447916666599</c:v>
                </c:pt>
                <c:pt idx="29810">
                  <c:v>43552.46875</c:v>
                </c:pt>
                <c:pt idx="29811">
                  <c:v>43552.489583333401</c:v>
                </c:pt>
                <c:pt idx="29812">
                  <c:v>43552.510416666599</c:v>
                </c:pt>
                <c:pt idx="29813">
                  <c:v>43552.53125</c:v>
                </c:pt>
                <c:pt idx="29814">
                  <c:v>43552.552083333401</c:v>
                </c:pt>
                <c:pt idx="29815">
                  <c:v>43552.572916666599</c:v>
                </c:pt>
                <c:pt idx="29816">
                  <c:v>43552.59375</c:v>
                </c:pt>
                <c:pt idx="29817">
                  <c:v>43552.614583333401</c:v>
                </c:pt>
                <c:pt idx="29818">
                  <c:v>43552.635416666599</c:v>
                </c:pt>
                <c:pt idx="29819">
                  <c:v>43552.65625</c:v>
                </c:pt>
                <c:pt idx="29820">
                  <c:v>43552.677083333401</c:v>
                </c:pt>
                <c:pt idx="29821">
                  <c:v>43552.697916666599</c:v>
                </c:pt>
                <c:pt idx="29822">
                  <c:v>43552.71875</c:v>
                </c:pt>
                <c:pt idx="29823">
                  <c:v>43552.739583333401</c:v>
                </c:pt>
                <c:pt idx="29824">
                  <c:v>43552.760416666599</c:v>
                </c:pt>
                <c:pt idx="29825">
                  <c:v>43552.78125</c:v>
                </c:pt>
                <c:pt idx="29826">
                  <c:v>43552.802083333401</c:v>
                </c:pt>
                <c:pt idx="29827">
                  <c:v>43552.822916666599</c:v>
                </c:pt>
                <c:pt idx="29828">
                  <c:v>43552.84375</c:v>
                </c:pt>
                <c:pt idx="29829">
                  <c:v>43552.864583333401</c:v>
                </c:pt>
                <c:pt idx="29830">
                  <c:v>43552.885416666599</c:v>
                </c:pt>
                <c:pt idx="29831">
                  <c:v>43552.90625</c:v>
                </c:pt>
                <c:pt idx="29832">
                  <c:v>43552.927083333401</c:v>
                </c:pt>
                <c:pt idx="29833">
                  <c:v>43552.947916666599</c:v>
                </c:pt>
                <c:pt idx="29834">
                  <c:v>43552.96875</c:v>
                </c:pt>
                <c:pt idx="29835">
                  <c:v>43552.989583333401</c:v>
                </c:pt>
                <c:pt idx="29836">
                  <c:v>43553.010416666599</c:v>
                </c:pt>
                <c:pt idx="29837">
                  <c:v>43553.03125</c:v>
                </c:pt>
                <c:pt idx="29838">
                  <c:v>43553.052083333401</c:v>
                </c:pt>
                <c:pt idx="29839">
                  <c:v>43553.072916666599</c:v>
                </c:pt>
                <c:pt idx="29840">
                  <c:v>43553.09375</c:v>
                </c:pt>
                <c:pt idx="29841">
                  <c:v>43553.114583333401</c:v>
                </c:pt>
                <c:pt idx="29842">
                  <c:v>43553.135416666599</c:v>
                </c:pt>
                <c:pt idx="29843">
                  <c:v>43553.15625</c:v>
                </c:pt>
                <c:pt idx="29844">
                  <c:v>43553.177083333401</c:v>
                </c:pt>
                <c:pt idx="29845">
                  <c:v>43553.197916666599</c:v>
                </c:pt>
                <c:pt idx="29846">
                  <c:v>43553.21875</c:v>
                </c:pt>
                <c:pt idx="29847">
                  <c:v>43553.239583333401</c:v>
                </c:pt>
                <c:pt idx="29848">
                  <c:v>43553.260416666599</c:v>
                </c:pt>
                <c:pt idx="29849">
                  <c:v>43553.28125</c:v>
                </c:pt>
                <c:pt idx="29850">
                  <c:v>43553.302083333401</c:v>
                </c:pt>
                <c:pt idx="29851">
                  <c:v>43553.322916666599</c:v>
                </c:pt>
                <c:pt idx="29852">
                  <c:v>43553.34375</c:v>
                </c:pt>
                <c:pt idx="29853">
                  <c:v>43553.364583333401</c:v>
                </c:pt>
                <c:pt idx="29854">
                  <c:v>43553.385416666599</c:v>
                </c:pt>
                <c:pt idx="29855">
                  <c:v>43553.40625</c:v>
                </c:pt>
                <c:pt idx="29856">
                  <c:v>43553.427083333401</c:v>
                </c:pt>
                <c:pt idx="29857">
                  <c:v>43553.447916666599</c:v>
                </c:pt>
                <c:pt idx="29858">
                  <c:v>43553.46875</c:v>
                </c:pt>
                <c:pt idx="29859">
                  <c:v>43553.489583333401</c:v>
                </c:pt>
                <c:pt idx="29860">
                  <c:v>43553.510416666599</c:v>
                </c:pt>
                <c:pt idx="29861">
                  <c:v>43553.53125</c:v>
                </c:pt>
                <c:pt idx="29862">
                  <c:v>43553.552083333401</c:v>
                </c:pt>
                <c:pt idx="29863">
                  <c:v>43553.572916666599</c:v>
                </c:pt>
                <c:pt idx="29864">
                  <c:v>43553.59375</c:v>
                </c:pt>
                <c:pt idx="29865">
                  <c:v>43553.614583333401</c:v>
                </c:pt>
                <c:pt idx="29866">
                  <c:v>43553.635416666599</c:v>
                </c:pt>
                <c:pt idx="29867">
                  <c:v>43553.65625</c:v>
                </c:pt>
                <c:pt idx="29868">
                  <c:v>43553.677083333401</c:v>
                </c:pt>
                <c:pt idx="29869">
                  <c:v>43553.697916666599</c:v>
                </c:pt>
                <c:pt idx="29870">
                  <c:v>43553.71875</c:v>
                </c:pt>
                <c:pt idx="29871">
                  <c:v>43553.739583333401</c:v>
                </c:pt>
                <c:pt idx="29872">
                  <c:v>43553.760416666599</c:v>
                </c:pt>
                <c:pt idx="29873">
                  <c:v>43553.78125</c:v>
                </c:pt>
                <c:pt idx="29874">
                  <c:v>43553.802083333401</c:v>
                </c:pt>
                <c:pt idx="29875">
                  <c:v>43553.822916666599</c:v>
                </c:pt>
                <c:pt idx="29876">
                  <c:v>43553.84375</c:v>
                </c:pt>
                <c:pt idx="29877">
                  <c:v>43553.864583333401</c:v>
                </c:pt>
                <c:pt idx="29878">
                  <c:v>43553.885416666599</c:v>
                </c:pt>
                <c:pt idx="29879">
                  <c:v>43553.90625</c:v>
                </c:pt>
                <c:pt idx="29880">
                  <c:v>43553.927083333401</c:v>
                </c:pt>
                <c:pt idx="29881">
                  <c:v>43553.947916666599</c:v>
                </c:pt>
                <c:pt idx="29882">
                  <c:v>43553.96875</c:v>
                </c:pt>
                <c:pt idx="29883">
                  <c:v>43553.989583333401</c:v>
                </c:pt>
                <c:pt idx="29884">
                  <c:v>43554.010416666599</c:v>
                </c:pt>
                <c:pt idx="29885">
                  <c:v>43554.03125</c:v>
                </c:pt>
                <c:pt idx="29886">
                  <c:v>43554.052083333401</c:v>
                </c:pt>
                <c:pt idx="29887">
                  <c:v>43554.072916666599</c:v>
                </c:pt>
                <c:pt idx="29888">
                  <c:v>43554.09375</c:v>
                </c:pt>
                <c:pt idx="29889">
                  <c:v>43554.114583333401</c:v>
                </c:pt>
                <c:pt idx="29890">
                  <c:v>43554.135416666599</c:v>
                </c:pt>
                <c:pt idx="29891">
                  <c:v>43554.15625</c:v>
                </c:pt>
                <c:pt idx="29892">
                  <c:v>43554.177083333401</c:v>
                </c:pt>
                <c:pt idx="29893">
                  <c:v>43554.197916666599</c:v>
                </c:pt>
                <c:pt idx="29894">
                  <c:v>43554.21875</c:v>
                </c:pt>
                <c:pt idx="29895">
                  <c:v>43554.239583333401</c:v>
                </c:pt>
                <c:pt idx="29896">
                  <c:v>43554.260416666599</c:v>
                </c:pt>
                <c:pt idx="29897">
                  <c:v>43554.28125</c:v>
                </c:pt>
                <c:pt idx="29898">
                  <c:v>43554.302083333401</c:v>
                </c:pt>
                <c:pt idx="29899">
                  <c:v>43554.322916666599</c:v>
                </c:pt>
                <c:pt idx="29900">
                  <c:v>43554.34375</c:v>
                </c:pt>
                <c:pt idx="29901">
                  <c:v>43554.364583333401</c:v>
                </c:pt>
                <c:pt idx="29902">
                  <c:v>43554.385416666599</c:v>
                </c:pt>
                <c:pt idx="29903">
                  <c:v>43554.40625</c:v>
                </c:pt>
                <c:pt idx="29904">
                  <c:v>43554.427083333401</c:v>
                </c:pt>
                <c:pt idx="29905">
                  <c:v>43554.447916666599</c:v>
                </c:pt>
                <c:pt idx="29906">
                  <c:v>43554.46875</c:v>
                </c:pt>
                <c:pt idx="29907">
                  <c:v>43554.489583333401</c:v>
                </c:pt>
                <c:pt idx="29908">
                  <c:v>43554.510416666599</c:v>
                </c:pt>
                <c:pt idx="29909">
                  <c:v>43554.53125</c:v>
                </c:pt>
                <c:pt idx="29910">
                  <c:v>43554.552083333401</c:v>
                </c:pt>
                <c:pt idx="29911">
                  <c:v>43554.572916666599</c:v>
                </c:pt>
                <c:pt idx="29912">
                  <c:v>43554.59375</c:v>
                </c:pt>
                <c:pt idx="29913">
                  <c:v>43554.614583333401</c:v>
                </c:pt>
                <c:pt idx="29914">
                  <c:v>43554.635416666599</c:v>
                </c:pt>
                <c:pt idx="29915">
                  <c:v>43554.65625</c:v>
                </c:pt>
                <c:pt idx="29916">
                  <c:v>43554.677083333401</c:v>
                </c:pt>
                <c:pt idx="29917">
                  <c:v>43554.697916666599</c:v>
                </c:pt>
                <c:pt idx="29918">
                  <c:v>43554.71875</c:v>
                </c:pt>
                <c:pt idx="29919">
                  <c:v>43554.739583333401</c:v>
                </c:pt>
                <c:pt idx="29920">
                  <c:v>43554.760416666599</c:v>
                </c:pt>
                <c:pt idx="29921">
                  <c:v>43554.78125</c:v>
                </c:pt>
                <c:pt idx="29922">
                  <c:v>43554.802083333401</c:v>
                </c:pt>
                <c:pt idx="29923">
                  <c:v>43554.822916666599</c:v>
                </c:pt>
                <c:pt idx="29924">
                  <c:v>43554.84375</c:v>
                </c:pt>
                <c:pt idx="29925">
                  <c:v>43554.864583333401</c:v>
                </c:pt>
                <c:pt idx="29926">
                  <c:v>43554.885416666599</c:v>
                </c:pt>
                <c:pt idx="29927">
                  <c:v>43554.90625</c:v>
                </c:pt>
                <c:pt idx="29928">
                  <c:v>43554.927083333401</c:v>
                </c:pt>
                <c:pt idx="29929">
                  <c:v>43554.947916666599</c:v>
                </c:pt>
                <c:pt idx="29930">
                  <c:v>43554.96875</c:v>
                </c:pt>
                <c:pt idx="29931">
                  <c:v>43554.989583333401</c:v>
                </c:pt>
                <c:pt idx="29932">
                  <c:v>43555.010416666599</c:v>
                </c:pt>
                <c:pt idx="29933">
                  <c:v>43555.03125</c:v>
                </c:pt>
                <c:pt idx="29934">
                  <c:v>43555.052083333401</c:v>
                </c:pt>
                <c:pt idx="29935">
                  <c:v>43555.072916666599</c:v>
                </c:pt>
                <c:pt idx="29936">
                  <c:v>43555.09375</c:v>
                </c:pt>
                <c:pt idx="29937">
                  <c:v>43555.114583333401</c:v>
                </c:pt>
                <c:pt idx="29938">
                  <c:v>43555.135416666599</c:v>
                </c:pt>
                <c:pt idx="29939">
                  <c:v>43555.15625</c:v>
                </c:pt>
                <c:pt idx="29940">
                  <c:v>43555.177083333401</c:v>
                </c:pt>
                <c:pt idx="29941">
                  <c:v>43555.197916666599</c:v>
                </c:pt>
                <c:pt idx="29942">
                  <c:v>43555.21875</c:v>
                </c:pt>
                <c:pt idx="29943">
                  <c:v>43555.239583333401</c:v>
                </c:pt>
                <c:pt idx="29944">
                  <c:v>43555.260416666599</c:v>
                </c:pt>
                <c:pt idx="29945">
                  <c:v>43555.28125</c:v>
                </c:pt>
                <c:pt idx="29946">
                  <c:v>43555.302083333401</c:v>
                </c:pt>
                <c:pt idx="29947">
                  <c:v>43555.322916666599</c:v>
                </c:pt>
                <c:pt idx="29948">
                  <c:v>43555.34375</c:v>
                </c:pt>
                <c:pt idx="29949">
                  <c:v>43555.364583333401</c:v>
                </c:pt>
                <c:pt idx="29950">
                  <c:v>43555.385416666599</c:v>
                </c:pt>
                <c:pt idx="29951">
                  <c:v>43555.40625</c:v>
                </c:pt>
                <c:pt idx="29952">
                  <c:v>43555.427083333401</c:v>
                </c:pt>
                <c:pt idx="29953">
                  <c:v>43555.447916666599</c:v>
                </c:pt>
                <c:pt idx="29954">
                  <c:v>43555.46875</c:v>
                </c:pt>
                <c:pt idx="29955">
                  <c:v>43555.489583333401</c:v>
                </c:pt>
                <c:pt idx="29956">
                  <c:v>43555.510416666599</c:v>
                </c:pt>
                <c:pt idx="29957">
                  <c:v>43555.53125</c:v>
                </c:pt>
                <c:pt idx="29958">
                  <c:v>43555.552083333401</c:v>
                </c:pt>
                <c:pt idx="29959">
                  <c:v>43555.572916666599</c:v>
                </c:pt>
                <c:pt idx="29960">
                  <c:v>43555.59375</c:v>
                </c:pt>
                <c:pt idx="29961">
                  <c:v>43555.614583333401</c:v>
                </c:pt>
                <c:pt idx="29962">
                  <c:v>43555.635416666599</c:v>
                </c:pt>
                <c:pt idx="29963">
                  <c:v>43555.65625</c:v>
                </c:pt>
                <c:pt idx="29964">
                  <c:v>43555.677083333401</c:v>
                </c:pt>
                <c:pt idx="29965">
                  <c:v>43555.697916666599</c:v>
                </c:pt>
                <c:pt idx="29966">
                  <c:v>43555.71875</c:v>
                </c:pt>
                <c:pt idx="29967">
                  <c:v>43555.739583333401</c:v>
                </c:pt>
                <c:pt idx="29968">
                  <c:v>43555.760416666599</c:v>
                </c:pt>
                <c:pt idx="29969">
                  <c:v>43555.78125</c:v>
                </c:pt>
                <c:pt idx="29970">
                  <c:v>43555.802083333401</c:v>
                </c:pt>
                <c:pt idx="29971">
                  <c:v>43555.822916666599</c:v>
                </c:pt>
                <c:pt idx="29972">
                  <c:v>43555.84375</c:v>
                </c:pt>
                <c:pt idx="29973">
                  <c:v>43555.864583333401</c:v>
                </c:pt>
                <c:pt idx="29974">
                  <c:v>43555.885416666599</c:v>
                </c:pt>
                <c:pt idx="29975">
                  <c:v>43555.90625</c:v>
                </c:pt>
                <c:pt idx="29976">
                  <c:v>43555.927083333401</c:v>
                </c:pt>
                <c:pt idx="29977">
                  <c:v>43555.947916666599</c:v>
                </c:pt>
                <c:pt idx="29978">
                  <c:v>43555.96875</c:v>
                </c:pt>
                <c:pt idx="29979">
                  <c:v>43555.989583333401</c:v>
                </c:pt>
                <c:pt idx="29980">
                  <c:v>43556.010416666599</c:v>
                </c:pt>
                <c:pt idx="29981">
                  <c:v>43556.03125</c:v>
                </c:pt>
                <c:pt idx="29982">
                  <c:v>43556.052083333401</c:v>
                </c:pt>
                <c:pt idx="29983">
                  <c:v>43556.072916666599</c:v>
                </c:pt>
                <c:pt idx="29984">
                  <c:v>43556.09375</c:v>
                </c:pt>
                <c:pt idx="29985">
                  <c:v>43556.114583333401</c:v>
                </c:pt>
                <c:pt idx="29986">
                  <c:v>43556.135416666599</c:v>
                </c:pt>
                <c:pt idx="29987">
                  <c:v>43556.15625</c:v>
                </c:pt>
                <c:pt idx="29988">
                  <c:v>43556.177083333401</c:v>
                </c:pt>
                <c:pt idx="29989">
                  <c:v>43556.197916666599</c:v>
                </c:pt>
                <c:pt idx="29990">
                  <c:v>43556.21875</c:v>
                </c:pt>
                <c:pt idx="29991">
                  <c:v>43556.239583333401</c:v>
                </c:pt>
                <c:pt idx="29992">
                  <c:v>43556.260416666599</c:v>
                </c:pt>
                <c:pt idx="29993">
                  <c:v>43556.28125</c:v>
                </c:pt>
                <c:pt idx="29994">
                  <c:v>43556.302083333401</c:v>
                </c:pt>
                <c:pt idx="29995">
                  <c:v>43556.322916666599</c:v>
                </c:pt>
                <c:pt idx="29996">
                  <c:v>43556.34375</c:v>
                </c:pt>
                <c:pt idx="29997">
                  <c:v>43556.364583333401</c:v>
                </c:pt>
                <c:pt idx="29998">
                  <c:v>43556.385416666599</c:v>
                </c:pt>
                <c:pt idx="29999">
                  <c:v>43556.40625</c:v>
                </c:pt>
                <c:pt idx="30000">
                  <c:v>43556.427083333401</c:v>
                </c:pt>
                <c:pt idx="30001">
                  <c:v>43556.447916666599</c:v>
                </c:pt>
                <c:pt idx="30002">
                  <c:v>43556.46875</c:v>
                </c:pt>
                <c:pt idx="30003">
                  <c:v>43556.489583333401</c:v>
                </c:pt>
                <c:pt idx="30004">
                  <c:v>43556.510416666599</c:v>
                </c:pt>
                <c:pt idx="30005">
                  <c:v>43556.53125</c:v>
                </c:pt>
                <c:pt idx="30006">
                  <c:v>43556.552083333401</c:v>
                </c:pt>
                <c:pt idx="30007">
                  <c:v>43556.572916666599</c:v>
                </c:pt>
                <c:pt idx="30008">
                  <c:v>43556.59375</c:v>
                </c:pt>
                <c:pt idx="30009">
                  <c:v>43556.614583333401</c:v>
                </c:pt>
                <c:pt idx="30010">
                  <c:v>43556.635416666599</c:v>
                </c:pt>
                <c:pt idx="30011">
                  <c:v>43556.65625</c:v>
                </c:pt>
                <c:pt idx="30012">
                  <c:v>43556.677083333401</c:v>
                </c:pt>
                <c:pt idx="30013">
                  <c:v>43556.697916666599</c:v>
                </c:pt>
                <c:pt idx="30014">
                  <c:v>43556.71875</c:v>
                </c:pt>
                <c:pt idx="30015">
                  <c:v>43556.739583333401</c:v>
                </c:pt>
                <c:pt idx="30016">
                  <c:v>43556.760416666599</c:v>
                </c:pt>
                <c:pt idx="30017">
                  <c:v>43556.78125</c:v>
                </c:pt>
                <c:pt idx="30018">
                  <c:v>43556.802083333401</c:v>
                </c:pt>
                <c:pt idx="30019">
                  <c:v>43556.822916666599</c:v>
                </c:pt>
                <c:pt idx="30020">
                  <c:v>43556.84375</c:v>
                </c:pt>
                <c:pt idx="30021">
                  <c:v>43556.864583333401</c:v>
                </c:pt>
                <c:pt idx="30022">
                  <c:v>43556.885416666599</c:v>
                </c:pt>
                <c:pt idx="30023">
                  <c:v>43556.90625</c:v>
                </c:pt>
                <c:pt idx="30024">
                  <c:v>43556.927083333401</c:v>
                </c:pt>
                <c:pt idx="30025">
                  <c:v>43556.947916666599</c:v>
                </c:pt>
                <c:pt idx="30026">
                  <c:v>43556.96875</c:v>
                </c:pt>
                <c:pt idx="30027">
                  <c:v>43556.989583333401</c:v>
                </c:pt>
                <c:pt idx="30028">
                  <c:v>43557.010416666599</c:v>
                </c:pt>
                <c:pt idx="30029">
                  <c:v>43557.03125</c:v>
                </c:pt>
                <c:pt idx="30030">
                  <c:v>43557.052083333401</c:v>
                </c:pt>
                <c:pt idx="30031">
                  <c:v>43557.072916666599</c:v>
                </c:pt>
                <c:pt idx="30032">
                  <c:v>43557.09375</c:v>
                </c:pt>
                <c:pt idx="30033">
                  <c:v>43557.114583333401</c:v>
                </c:pt>
                <c:pt idx="30034">
                  <c:v>43557.135416666599</c:v>
                </c:pt>
                <c:pt idx="30035">
                  <c:v>43557.15625</c:v>
                </c:pt>
                <c:pt idx="30036">
                  <c:v>43557.177083333401</c:v>
                </c:pt>
                <c:pt idx="30037">
                  <c:v>43557.197916666599</c:v>
                </c:pt>
                <c:pt idx="30038">
                  <c:v>43557.21875</c:v>
                </c:pt>
                <c:pt idx="30039">
                  <c:v>43557.239583333401</c:v>
                </c:pt>
                <c:pt idx="30040">
                  <c:v>43557.260416666599</c:v>
                </c:pt>
                <c:pt idx="30041">
                  <c:v>43557.28125</c:v>
                </c:pt>
                <c:pt idx="30042">
                  <c:v>43557.302083333401</c:v>
                </c:pt>
                <c:pt idx="30043">
                  <c:v>43557.322916666599</c:v>
                </c:pt>
                <c:pt idx="30044">
                  <c:v>43557.34375</c:v>
                </c:pt>
                <c:pt idx="30045">
                  <c:v>43557.364583333401</c:v>
                </c:pt>
                <c:pt idx="30046">
                  <c:v>43557.385416666599</c:v>
                </c:pt>
                <c:pt idx="30047">
                  <c:v>43557.40625</c:v>
                </c:pt>
                <c:pt idx="30048">
                  <c:v>43557.427083333401</c:v>
                </c:pt>
                <c:pt idx="30049">
                  <c:v>43557.447916666599</c:v>
                </c:pt>
                <c:pt idx="30050">
                  <c:v>43557.46875</c:v>
                </c:pt>
                <c:pt idx="30051">
                  <c:v>43557.489583333401</c:v>
                </c:pt>
                <c:pt idx="30052">
                  <c:v>43557.510416666599</c:v>
                </c:pt>
                <c:pt idx="30053">
                  <c:v>43557.53125</c:v>
                </c:pt>
                <c:pt idx="30054">
                  <c:v>43557.552083333401</c:v>
                </c:pt>
                <c:pt idx="30055">
                  <c:v>43557.572916666599</c:v>
                </c:pt>
                <c:pt idx="30056">
                  <c:v>43557.59375</c:v>
                </c:pt>
                <c:pt idx="30057">
                  <c:v>43557.614583333401</c:v>
                </c:pt>
                <c:pt idx="30058">
                  <c:v>43557.635416666599</c:v>
                </c:pt>
                <c:pt idx="30059">
                  <c:v>43557.65625</c:v>
                </c:pt>
                <c:pt idx="30060">
                  <c:v>43557.677083333401</c:v>
                </c:pt>
                <c:pt idx="30061">
                  <c:v>43557.697916666599</c:v>
                </c:pt>
                <c:pt idx="30062">
                  <c:v>43557.71875</c:v>
                </c:pt>
                <c:pt idx="30063">
                  <c:v>43557.739583333401</c:v>
                </c:pt>
                <c:pt idx="30064">
                  <c:v>43557.760416666599</c:v>
                </c:pt>
                <c:pt idx="30065">
                  <c:v>43557.78125</c:v>
                </c:pt>
                <c:pt idx="30066">
                  <c:v>43557.802083333401</c:v>
                </c:pt>
                <c:pt idx="30067">
                  <c:v>43557.822916666599</c:v>
                </c:pt>
                <c:pt idx="30068">
                  <c:v>43557.84375</c:v>
                </c:pt>
                <c:pt idx="30069">
                  <c:v>43557.864583333401</c:v>
                </c:pt>
                <c:pt idx="30070">
                  <c:v>43557.885416666599</c:v>
                </c:pt>
                <c:pt idx="30071">
                  <c:v>43557.90625</c:v>
                </c:pt>
                <c:pt idx="30072">
                  <c:v>43557.927083333401</c:v>
                </c:pt>
                <c:pt idx="30073">
                  <c:v>43557.947916666599</c:v>
                </c:pt>
                <c:pt idx="30074">
                  <c:v>43557.96875</c:v>
                </c:pt>
                <c:pt idx="30075">
                  <c:v>43557.989583333401</c:v>
                </c:pt>
                <c:pt idx="30076">
                  <c:v>43558.010416666599</c:v>
                </c:pt>
                <c:pt idx="30077">
                  <c:v>43558.03125</c:v>
                </c:pt>
                <c:pt idx="30078">
                  <c:v>43558.052083333401</c:v>
                </c:pt>
                <c:pt idx="30079">
                  <c:v>43558.072916666599</c:v>
                </c:pt>
                <c:pt idx="30080">
                  <c:v>43558.09375</c:v>
                </c:pt>
                <c:pt idx="30081">
                  <c:v>43558.114583333401</c:v>
                </c:pt>
                <c:pt idx="30082">
                  <c:v>43558.135416666599</c:v>
                </c:pt>
                <c:pt idx="30083">
                  <c:v>43558.15625</c:v>
                </c:pt>
                <c:pt idx="30084">
                  <c:v>43558.177083333401</c:v>
                </c:pt>
                <c:pt idx="30085">
                  <c:v>43558.197916666599</c:v>
                </c:pt>
                <c:pt idx="30086">
                  <c:v>43558.21875</c:v>
                </c:pt>
                <c:pt idx="30087">
                  <c:v>43558.239583333401</c:v>
                </c:pt>
                <c:pt idx="30088">
                  <c:v>43558.260416666599</c:v>
                </c:pt>
                <c:pt idx="30089">
                  <c:v>43558.28125</c:v>
                </c:pt>
                <c:pt idx="30090">
                  <c:v>43558.302083333401</c:v>
                </c:pt>
                <c:pt idx="30091">
                  <c:v>43558.322916666599</c:v>
                </c:pt>
                <c:pt idx="30092">
                  <c:v>43558.34375</c:v>
                </c:pt>
                <c:pt idx="30093">
                  <c:v>43558.364583333401</c:v>
                </c:pt>
                <c:pt idx="30094">
                  <c:v>43558.385416666599</c:v>
                </c:pt>
                <c:pt idx="30095">
                  <c:v>43558.40625</c:v>
                </c:pt>
                <c:pt idx="30096">
                  <c:v>43558.427083333401</c:v>
                </c:pt>
                <c:pt idx="30097">
                  <c:v>43558.447916666599</c:v>
                </c:pt>
                <c:pt idx="30098">
                  <c:v>43558.46875</c:v>
                </c:pt>
                <c:pt idx="30099">
                  <c:v>43558.489583333401</c:v>
                </c:pt>
                <c:pt idx="30100">
                  <c:v>43558.510416666599</c:v>
                </c:pt>
                <c:pt idx="30101">
                  <c:v>43558.53125</c:v>
                </c:pt>
                <c:pt idx="30102">
                  <c:v>43558.552083333401</c:v>
                </c:pt>
                <c:pt idx="30103">
                  <c:v>43558.572916666599</c:v>
                </c:pt>
                <c:pt idx="30104">
                  <c:v>43558.59375</c:v>
                </c:pt>
                <c:pt idx="30105">
                  <c:v>43558.614583333401</c:v>
                </c:pt>
                <c:pt idx="30106">
                  <c:v>43558.635416666599</c:v>
                </c:pt>
                <c:pt idx="30107">
                  <c:v>43558.65625</c:v>
                </c:pt>
                <c:pt idx="30108">
                  <c:v>43558.677083333401</c:v>
                </c:pt>
                <c:pt idx="30109">
                  <c:v>43558.697916666599</c:v>
                </c:pt>
                <c:pt idx="30110">
                  <c:v>43558.71875</c:v>
                </c:pt>
                <c:pt idx="30111">
                  <c:v>43558.739583333401</c:v>
                </c:pt>
                <c:pt idx="30112">
                  <c:v>43558.760416666599</c:v>
                </c:pt>
                <c:pt idx="30113">
                  <c:v>43558.78125</c:v>
                </c:pt>
                <c:pt idx="30114">
                  <c:v>43558.802083333401</c:v>
                </c:pt>
                <c:pt idx="30115">
                  <c:v>43558.822916666599</c:v>
                </c:pt>
                <c:pt idx="30116">
                  <c:v>43558.84375</c:v>
                </c:pt>
                <c:pt idx="30117">
                  <c:v>43558.864583333401</c:v>
                </c:pt>
                <c:pt idx="30118">
                  <c:v>43558.885416666599</c:v>
                </c:pt>
                <c:pt idx="30119">
                  <c:v>43558.90625</c:v>
                </c:pt>
                <c:pt idx="30120">
                  <c:v>43558.927083333401</c:v>
                </c:pt>
                <c:pt idx="30121">
                  <c:v>43558.947916666599</c:v>
                </c:pt>
                <c:pt idx="30122">
                  <c:v>43558.96875</c:v>
                </c:pt>
                <c:pt idx="30123">
                  <c:v>43558.989583333401</c:v>
                </c:pt>
                <c:pt idx="30124">
                  <c:v>43559.010416666599</c:v>
                </c:pt>
                <c:pt idx="30125">
                  <c:v>43559.03125</c:v>
                </c:pt>
                <c:pt idx="30126">
                  <c:v>43559.052083333401</c:v>
                </c:pt>
                <c:pt idx="30127">
                  <c:v>43559.072916666599</c:v>
                </c:pt>
                <c:pt idx="30128">
                  <c:v>43559.09375</c:v>
                </c:pt>
                <c:pt idx="30129">
                  <c:v>43559.114583333401</c:v>
                </c:pt>
                <c:pt idx="30130">
                  <c:v>43559.135416666599</c:v>
                </c:pt>
                <c:pt idx="30131">
                  <c:v>43559.15625</c:v>
                </c:pt>
                <c:pt idx="30132">
                  <c:v>43559.177083333401</c:v>
                </c:pt>
                <c:pt idx="30133">
                  <c:v>43559.197916666599</c:v>
                </c:pt>
                <c:pt idx="30134">
                  <c:v>43559.21875</c:v>
                </c:pt>
                <c:pt idx="30135">
                  <c:v>43559.239583333401</c:v>
                </c:pt>
                <c:pt idx="30136">
                  <c:v>43559.260416666599</c:v>
                </c:pt>
                <c:pt idx="30137">
                  <c:v>43559.28125</c:v>
                </c:pt>
                <c:pt idx="30138">
                  <c:v>43559.302083333401</c:v>
                </c:pt>
                <c:pt idx="30139">
                  <c:v>43559.322916666599</c:v>
                </c:pt>
                <c:pt idx="30140">
                  <c:v>43559.34375</c:v>
                </c:pt>
                <c:pt idx="30141">
                  <c:v>43559.364583333401</c:v>
                </c:pt>
                <c:pt idx="30142">
                  <c:v>43559.385416666599</c:v>
                </c:pt>
                <c:pt idx="30143">
                  <c:v>43559.40625</c:v>
                </c:pt>
                <c:pt idx="30144">
                  <c:v>43559.427083333401</c:v>
                </c:pt>
                <c:pt idx="30145">
                  <c:v>43559.447916666599</c:v>
                </c:pt>
                <c:pt idx="30146">
                  <c:v>43559.46875</c:v>
                </c:pt>
                <c:pt idx="30147">
                  <c:v>43559.489583333401</c:v>
                </c:pt>
                <c:pt idx="30148">
                  <c:v>43559.510416666599</c:v>
                </c:pt>
                <c:pt idx="30149">
                  <c:v>43559.53125</c:v>
                </c:pt>
                <c:pt idx="30150">
                  <c:v>43559.552083333401</c:v>
                </c:pt>
                <c:pt idx="30151">
                  <c:v>43559.572916666599</c:v>
                </c:pt>
                <c:pt idx="30152">
                  <c:v>43559.59375</c:v>
                </c:pt>
                <c:pt idx="30153">
                  <c:v>43559.614583333401</c:v>
                </c:pt>
                <c:pt idx="30154">
                  <c:v>43559.635416666599</c:v>
                </c:pt>
                <c:pt idx="30155">
                  <c:v>43559.65625</c:v>
                </c:pt>
                <c:pt idx="30156">
                  <c:v>43559.677083333401</c:v>
                </c:pt>
                <c:pt idx="30157">
                  <c:v>43559.697916666599</c:v>
                </c:pt>
                <c:pt idx="30158">
                  <c:v>43559.71875</c:v>
                </c:pt>
                <c:pt idx="30159">
                  <c:v>43559.739583333401</c:v>
                </c:pt>
                <c:pt idx="30160">
                  <c:v>43559.760416666599</c:v>
                </c:pt>
                <c:pt idx="30161">
                  <c:v>43559.78125</c:v>
                </c:pt>
                <c:pt idx="30162">
                  <c:v>43559.802083333401</c:v>
                </c:pt>
                <c:pt idx="30163">
                  <c:v>43559.822916666599</c:v>
                </c:pt>
                <c:pt idx="30164">
                  <c:v>43559.84375</c:v>
                </c:pt>
                <c:pt idx="30165">
                  <c:v>43559.864583333401</c:v>
                </c:pt>
                <c:pt idx="30166">
                  <c:v>43559.885416666599</c:v>
                </c:pt>
                <c:pt idx="30167">
                  <c:v>43559.90625</c:v>
                </c:pt>
                <c:pt idx="30168">
                  <c:v>43559.927083333401</c:v>
                </c:pt>
                <c:pt idx="30169">
                  <c:v>43559.947916666599</c:v>
                </c:pt>
                <c:pt idx="30170">
                  <c:v>43559.96875</c:v>
                </c:pt>
                <c:pt idx="30171">
                  <c:v>43559.989583333401</c:v>
                </c:pt>
                <c:pt idx="30172">
                  <c:v>43560.010416666599</c:v>
                </c:pt>
                <c:pt idx="30173">
                  <c:v>43560.03125</c:v>
                </c:pt>
                <c:pt idx="30174">
                  <c:v>43560.052083333401</c:v>
                </c:pt>
                <c:pt idx="30175">
                  <c:v>43560.072916666599</c:v>
                </c:pt>
                <c:pt idx="30176">
                  <c:v>43560.09375</c:v>
                </c:pt>
                <c:pt idx="30177">
                  <c:v>43560.114583333401</c:v>
                </c:pt>
                <c:pt idx="30178">
                  <c:v>43560.135416666599</c:v>
                </c:pt>
                <c:pt idx="30179">
                  <c:v>43560.15625</c:v>
                </c:pt>
                <c:pt idx="30180">
                  <c:v>43560.177083333401</c:v>
                </c:pt>
                <c:pt idx="30181">
                  <c:v>43560.197916666599</c:v>
                </c:pt>
                <c:pt idx="30182">
                  <c:v>43560.21875</c:v>
                </c:pt>
                <c:pt idx="30183">
                  <c:v>43560.239583333401</c:v>
                </c:pt>
                <c:pt idx="30184">
                  <c:v>43560.260416666599</c:v>
                </c:pt>
                <c:pt idx="30185">
                  <c:v>43560.28125</c:v>
                </c:pt>
                <c:pt idx="30186">
                  <c:v>43560.302083333401</c:v>
                </c:pt>
                <c:pt idx="30187">
                  <c:v>43560.322916666599</c:v>
                </c:pt>
                <c:pt idx="30188">
                  <c:v>43560.34375</c:v>
                </c:pt>
                <c:pt idx="30189">
                  <c:v>43560.364583333401</c:v>
                </c:pt>
                <c:pt idx="30190">
                  <c:v>43560.385416666599</c:v>
                </c:pt>
                <c:pt idx="30191">
                  <c:v>43560.40625</c:v>
                </c:pt>
                <c:pt idx="30192">
                  <c:v>43560.427083333401</c:v>
                </c:pt>
                <c:pt idx="30193">
                  <c:v>43560.447916666599</c:v>
                </c:pt>
                <c:pt idx="30194">
                  <c:v>43560.46875</c:v>
                </c:pt>
                <c:pt idx="30195">
                  <c:v>43560.489583333401</c:v>
                </c:pt>
                <c:pt idx="30196">
                  <c:v>43560.510416666599</c:v>
                </c:pt>
                <c:pt idx="30197">
                  <c:v>43560.53125</c:v>
                </c:pt>
                <c:pt idx="30198">
                  <c:v>43560.552083333401</c:v>
                </c:pt>
                <c:pt idx="30199">
                  <c:v>43560.572916666599</c:v>
                </c:pt>
                <c:pt idx="30200">
                  <c:v>43560.59375</c:v>
                </c:pt>
                <c:pt idx="30201">
                  <c:v>43560.614583333401</c:v>
                </c:pt>
                <c:pt idx="30202">
                  <c:v>43560.635416666599</c:v>
                </c:pt>
                <c:pt idx="30203">
                  <c:v>43560.65625</c:v>
                </c:pt>
                <c:pt idx="30204">
                  <c:v>43560.677083333401</c:v>
                </c:pt>
                <c:pt idx="30205">
                  <c:v>43560.697916666599</c:v>
                </c:pt>
                <c:pt idx="30206">
                  <c:v>43560.71875</c:v>
                </c:pt>
                <c:pt idx="30207">
                  <c:v>43560.739583333401</c:v>
                </c:pt>
                <c:pt idx="30208">
                  <c:v>43560.760416666599</c:v>
                </c:pt>
                <c:pt idx="30209">
                  <c:v>43560.78125</c:v>
                </c:pt>
                <c:pt idx="30210">
                  <c:v>43560.802083333401</c:v>
                </c:pt>
                <c:pt idx="30211">
                  <c:v>43560.822916666599</c:v>
                </c:pt>
                <c:pt idx="30212">
                  <c:v>43560.84375</c:v>
                </c:pt>
                <c:pt idx="30213">
                  <c:v>43560.864583333401</c:v>
                </c:pt>
                <c:pt idx="30214">
                  <c:v>43560.885416666599</c:v>
                </c:pt>
                <c:pt idx="30215">
                  <c:v>43560.90625</c:v>
                </c:pt>
                <c:pt idx="30216">
                  <c:v>43560.927083333401</c:v>
                </c:pt>
                <c:pt idx="30217">
                  <c:v>43560.947916666599</c:v>
                </c:pt>
                <c:pt idx="30218">
                  <c:v>43560.96875</c:v>
                </c:pt>
                <c:pt idx="30219">
                  <c:v>43560.989583333401</c:v>
                </c:pt>
                <c:pt idx="30220">
                  <c:v>43561.010416666599</c:v>
                </c:pt>
                <c:pt idx="30221">
                  <c:v>43561.03125</c:v>
                </c:pt>
                <c:pt idx="30222">
                  <c:v>43561.052083333401</c:v>
                </c:pt>
                <c:pt idx="30223">
                  <c:v>43561.072916666599</c:v>
                </c:pt>
                <c:pt idx="30224">
                  <c:v>43561.09375</c:v>
                </c:pt>
                <c:pt idx="30225">
                  <c:v>43561.114583333401</c:v>
                </c:pt>
                <c:pt idx="30226">
                  <c:v>43561.135416666599</c:v>
                </c:pt>
                <c:pt idx="30227">
                  <c:v>43561.15625</c:v>
                </c:pt>
                <c:pt idx="30228">
                  <c:v>43561.177083333401</c:v>
                </c:pt>
                <c:pt idx="30229">
                  <c:v>43561.197916666599</c:v>
                </c:pt>
                <c:pt idx="30230">
                  <c:v>43561.21875</c:v>
                </c:pt>
                <c:pt idx="30231">
                  <c:v>43561.239583333401</c:v>
                </c:pt>
                <c:pt idx="30232">
                  <c:v>43561.260416666599</c:v>
                </c:pt>
                <c:pt idx="30233">
                  <c:v>43561.28125</c:v>
                </c:pt>
                <c:pt idx="30234">
                  <c:v>43561.302083333401</c:v>
                </c:pt>
                <c:pt idx="30235">
                  <c:v>43561.322916666599</c:v>
                </c:pt>
                <c:pt idx="30236">
                  <c:v>43561.34375</c:v>
                </c:pt>
                <c:pt idx="30237">
                  <c:v>43561.364583333401</c:v>
                </c:pt>
                <c:pt idx="30238">
                  <c:v>43561.385416666599</c:v>
                </c:pt>
                <c:pt idx="30239">
                  <c:v>43561.40625</c:v>
                </c:pt>
                <c:pt idx="30240">
                  <c:v>43561.427083333401</c:v>
                </c:pt>
                <c:pt idx="30241">
                  <c:v>43561.447916666599</c:v>
                </c:pt>
                <c:pt idx="30242">
                  <c:v>43561.46875</c:v>
                </c:pt>
                <c:pt idx="30243">
                  <c:v>43561.489583333401</c:v>
                </c:pt>
                <c:pt idx="30244">
                  <c:v>43561.510416666599</c:v>
                </c:pt>
                <c:pt idx="30245">
                  <c:v>43561.53125</c:v>
                </c:pt>
                <c:pt idx="30246">
                  <c:v>43561.552083333401</c:v>
                </c:pt>
                <c:pt idx="30247">
                  <c:v>43561.572916666599</c:v>
                </c:pt>
                <c:pt idx="30248">
                  <c:v>43561.59375</c:v>
                </c:pt>
                <c:pt idx="30249">
                  <c:v>43561.614583333401</c:v>
                </c:pt>
                <c:pt idx="30250">
                  <c:v>43561.635416666599</c:v>
                </c:pt>
                <c:pt idx="30251">
                  <c:v>43561.65625</c:v>
                </c:pt>
                <c:pt idx="30252">
                  <c:v>43561.677083333401</c:v>
                </c:pt>
                <c:pt idx="30253">
                  <c:v>43561.697916666599</c:v>
                </c:pt>
                <c:pt idx="30254">
                  <c:v>43561.71875</c:v>
                </c:pt>
                <c:pt idx="30255">
                  <c:v>43561.739583333401</c:v>
                </c:pt>
                <c:pt idx="30256">
                  <c:v>43561.760416666599</c:v>
                </c:pt>
                <c:pt idx="30257">
                  <c:v>43561.78125</c:v>
                </c:pt>
                <c:pt idx="30258">
                  <c:v>43561.802083333401</c:v>
                </c:pt>
                <c:pt idx="30259">
                  <c:v>43561.822916666599</c:v>
                </c:pt>
                <c:pt idx="30260">
                  <c:v>43561.84375</c:v>
                </c:pt>
                <c:pt idx="30261">
                  <c:v>43561.864583333401</c:v>
                </c:pt>
                <c:pt idx="30262">
                  <c:v>43561.885416666599</c:v>
                </c:pt>
                <c:pt idx="30263">
                  <c:v>43561.90625</c:v>
                </c:pt>
                <c:pt idx="30264">
                  <c:v>43561.927083333401</c:v>
                </c:pt>
                <c:pt idx="30265">
                  <c:v>43561.947916666599</c:v>
                </c:pt>
                <c:pt idx="30266">
                  <c:v>43561.96875</c:v>
                </c:pt>
                <c:pt idx="30267">
                  <c:v>43561.989583333401</c:v>
                </c:pt>
                <c:pt idx="30268">
                  <c:v>43562.010416666599</c:v>
                </c:pt>
                <c:pt idx="30269">
                  <c:v>43562.03125</c:v>
                </c:pt>
                <c:pt idx="30270">
                  <c:v>43562.052083333401</c:v>
                </c:pt>
                <c:pt idx="30271">
                  <c:v>43562.072916666599</c:v>
                </c:pt>
                <c:pt idx="30272">
                  <c:v>43562.09375</c:v>
                </c:pt>
                <c:pt idx="30273">
                  <c:v>43562.114583333401</c:v>
                </c:pt>
                <c:pt idx="30274">
                  <c:v>43562.135416666599</c:v>
                </c:pt>
                <c:pt idx="30275">
                  <c:v>43562.15625</c:v>
                </c:pt>
                <c:pt idx="30276">
                  <c:v>43562.177083333401</c:v>
                </c:pt>
                <c:pt idx="30277">
                  <c:v>43562.197916666599</c:v>
                </c:pt>
                <c:pt idx="30278">
                  <c:v>43562.21875</c:v>
                </c:pt>
                <c:pt idx="30279">
                  <c:v>43562.239583333401</c:v>
                </c:pt>
                <c:pt idx="30280">
                  <c:v>43562.260416666599</c:v>
                </c:pt>
                <c:pt idx="30281">
                  <c:v>43562.28125</c:v>
                </c:pt>
                <c:pt idx="30282">
                  <c:v>43562.302083333401</c:v>
                </c:pt>
                <c:pt idx="30283">
                  <c:v>43562.322916666599</c:v>
                </c:pt>
                <c:pt idx="30284">
                  <c:v>43562.34375</c:v>
                </c:pt>
                <c:pt idx="30285">
                  <c:v>43562.364583333401</c:v>
                </c:pt>
                <c:pt idx="30286">
                  <c:v>43562.385416666599</c:v>
                </c:pt>
                <c:pt idx="30287">
                  <c:v>43562.40625</c:v>
                </c:pt>
                <c:pt idx="30288">
                  <c:v>43562.427083333401</c:v>
                </c:pt>
                <c:pt idx="30289">
                  <c:v>43562.447916666599</c:v>
                </c:pt>
                <c:pt idx="30290">
                  <c:v>43562.46875</c:v>
                </c:pt>
                <c:pt idx="30291">
                  <c:v>43562.489583333401</c:v>
                </c:pt>
                <c:pt idx="30292">
                  <c:v>43562.510416666599</c:v>
                </c:pt>
                <c:pt idx="30293">
                  <c:v>43562.53125</c:v>
                </c:pt>
                <c:pt idx="30294">
                  <c:v>43562.552083333401</c:v>
                </c:pt>
                <c:pt idx="30295">
                  <c:v>43562.572916666599</c:v>
                </c:pt>
                <c:pt idx="30296">
                  <c:v>43562.59375</c:v>
                </c:pt>
                <c:pt idx="30297">
                  <c:v>43562.614583333401</c:v>
                </c:pt>
                <c:pt idx="30298">
                  <c:v>43562.635416666599</c:v>
                </c:pt>
                <c:pt idx="30299">
                  <c:v>43562.65625</c:v>
                </c:pt>
                <c:pt idx="30300">
                  <c:v>43562.677083333401</c:v>
                </c:pt>
                <c:pt idx="30301">
                  <c:v>43562.697916666599</c:v>
                </c:pt>
                <c:pt idx="30302">
                  <c:v>43562.71875</c:v>
                </c:pt>
                <c:pt idx="30303">
                  <c:v>43562.739583333401</c:v>
                </c:pt>
                <c:pt idx="30304">
                  <c:v>43562.760416666599</c:v>
                </c:pt>
                <c:pt idx="30305">
                  <c:v>43562.78125</c:v>
                </c:pt>
                <c:pt idx="30306">
                  <c:v>43562.802083333401</c:v>
                </c:pt>
                <c:pt idx="30307">
                  <c:v>43562.822916666599</c:v>
                </c:pt>
                <c:pt idx="30308">
                  <c:v>43562.84375</c:v>
                </c:pt>
                <c:pt idx="30309">
                  <c:v>43562.864583333401</c:v>
                </c:pt>
                <c:pt idx="30310">
                  <c:v>43562.885416666599</c:v>
                </c:pt>
                <c:pt idx="30311">
                  <c:v>43562.90625</c:v>
                </c:pt>
                <c:pt idx="30312">
                  <c:v>43562.927083333401</c:v>
                </c:pt>
                <c:pt idx="30313">
                  <c:v>43562.947916666599</c:v>
                </c:pt>
                <c:pt idx="30314">
                  <c:v>43562.96875</c:v>
                </c:pt>
                <c:pt idx="30315">
                  <c:v>43562.989583333401</c:v>
                </c:pt>
                <c:pt idx="30316">
                  <c:v>43563.010416666599</c:v>
                </c:pt>
                <c:pt idx="30317">
                  <c:v>43563.03125</c:v>
                </c:pt>
                <c:pt idx="30318">
                  <c:v>43563.052083333401</c:v>
                </c:pt>
                <c:pt idx="30319">
                  <c:v>43563.072916666599</c:v>
                </c:pt>
                <c:pt idx="30320">
                  <c:v>43563.09375</c:v>
                </c:pt>
                <c:pt idx="30321">
                  <c:v>43563.114583333401</c:v>
                </c:pt>
                <c:pt idx="30322">
                  <c:v>43563.135416666599</c:v>
                </c:pt>
                <c:pt idx="30323">
                  <c:v>43563.15625</c:v>
                </c:pt>
                <c:pt idx="30324">
                  <c:v>43563.177083333401</c:v>
                </c:pt>
                <c:pt idx="30325">
                  <c:v>43563.197916666599</c:v>
                </c:pt>
                <c:pt idx="30326">
                  <c:v>43563.21875</c:v>
                </c:pt>
                <c:pt idx="30327">
                  <c:v>43563.239583333401</c:v>
                </c:pt>
                <c:pt idx="30328">
                  <c:v>43563.260416666599</c:v>
                </c:pt>
                <c:pt idx="30329">
                  <c:v>43563.28125</c:v>
                </c:pt>
                <c:pt idx="30330">
                  <c:v>43563.302083333401</c:v>
                </c:pt>
                <c:pt idx="30331">
                  <c:v>43563.322916666599</c:v>
                </c:pt>
                <c:pt idx="30332">
                  <c:v>43563.34375</c:v>
                </c:pt>
                <c:pt idx="30333">
                  <c:v>43563.364583333401</c:v>
                </c:pt>
                <c:pt idx="30334">
                  <c:v>43563.385416666599</c:v>
                </c:pt>
                <c:pt idx="30335">
                  <c:v>43563.40625</c:v>
                </c:pt>
                <c:pt idx="30336">
                  <c:v>43563.427083333401</c:v>
                </c:pt>
                <c:pt idx="30337">
                  <c:v>43563.447916666599</c:v>
                </c:pt>
                <c:pt idx="30338">
                  <c:v>43563.46875</c:v>
                </c:pt>
                <c:pt idx="30339">
                  <c:v>43563.489583333401</c:v>
                </c:pt>
                <c:pt idx="30340">
                  <c:v>43563.510416666599</c:v>
                </c:pt>
                <c:pt idx="30341">
                  <c:v>43563.53125</c:v>
                </c:pt>
                <c:pt idx="30342">
                  <c:v>43563.552083333401</c:v>
                </c:pt>
                <c:pt idx="30343">
                  <c:v>43563.572916666599</c:v>
                </c:pt>
                <c:pt idx="30344">
                  <c:v>43563.59375</c:v>
                </c:pt>
                <c:pt idx="30345">
                  <c:v>43563.614583333401</c:v>
                </c:pt>
                <c:pt idx="30346">
                  <c:v>43563.635416666599</c:v>
                </c:pt>
                <c:pt idx="30347">
                  <c:v>43563.65625</c:v>
                </c:pt>
                <c:pt idx="30348">
                  <c:v>43563.677083333401</c:v>
                </c:pt>
                <c:pt idx="30349">
                  <c:v>43563.697916666599</c:v>
                </c:pt>
                <c:pt idx="30350">
                  <c:v>43563.71875</c:v>
                </c:pt>
                <c:pt idx="30351">
                  <c:v>43563.739583333401</c:v>
                </c:pt>
                <c:pt idx="30352">
                  <c:v>43563.760416666599</c:v>
                </c:pt>
                <c:pt idx="30353">
                  <c:v>43563.78125</c:v>
                </c:pt>
                <c:pt idx="30354">
                  <c:v>43563.802083333401</c:v>
                </c:pt>
                <c:pt idx="30355">
                  <c:v>43563.822916666599</c:v>
                </c:pt>
                <c:pt idx="30356">
                  <c:v>43563.84375</c:v>
                </c:pt>
                <c:pt idx="30357">
                  <c:v>43563.864583333401</c:v>
                </c:pt>
                <c:pt idx="30358">
                  <c:v>43563.885416666599</c:v>
                </c:pt>
                <c:pt idx="30359">
                  <c:v>43563.90625</c:v>
                </c:pt>
                <c:pt idx="30360">
                  <c:v>43563.927083333401</c:v>
                </c:pt>
                <c:pt idx="30361">
                  <c:v>43563.947916666599</c:v>
                </c:pt>
                <c:pt idx="30362">
                  <c:v>43563.96875</c:v>
                </c:pt>
                <c:pt idx="30363">
                  <c:v>43563.989583333401</c:v>
                </c:pt>
                <c:pt idx="30364">
                  <c:v>43564.010416666599</c:v>
                </c:pt>
                <c:pt idx="30365">
                  <c:v>43564.03125</c:v>
                </c:pt>
                <c:pt idx="30366">
                  <c:v>43564.052083333401</c:v>
                </c:pt>
                <c:pt idx="30367">
                  <c:v>43564.072916666599</c:v>
                </c:pt>
                <c:pt idx="30368">
                  <c:v>43564.09375</c:v>
                </c:pt>
                <c:pt idx="30369">
                  <c:v>43564.114583333401</c:v>
                </c:pt>
                <c:pt idx="30370">
                  <c:v>43564.135416666599</c:v>
                </c:pt>
                <c:pt idx="30371">
                  <c:v>43564.15625</c:v>
                </c:pt>
                <c:pt idx="30372">
                  <c:v>43564.177083333401</c:v>
                </c:pt>
                <c:pt idx="30373">
                  <c:v>43564.197916666599</c:v>
                </c:pt>
                <c:pt idx="30374">
                  <c:v>43564.21875</c:v>
                </c:pt>
                <c:pt idx="30375">
                  <c:v>43564.239583333401</c:v>
                </c:pt>
                <c:pt idx="30376">
                  <c:v>43564.260416666599</c:v>
                </c:pt>
                <c:pt idx="30377">
                  <c:v>43564.28125</c:v>
                </c:pt>
                <c:pt idx="30378">
                  <c:v>43564.302083333401</c:v>
                </c:pt>
                <c:pt idx="30379">
                  <c:v>43564.322916666599</c:v>
                </c:pt>
                <c:pt idx="30380">
                  <c:v>43564.34375</c:v>
                </c:pt>
                <c:pt idx="30381">
                  <c:v>43564.364583333401</c:v>
                </c:pt>
                <c:pt idx="30382">
                  <c:v>43564.385416666599</c:v>
                </c:pt>
                <c:pt idx="30383">
                  <c:v>43564.40625</c:v>
                </c:pt>
                <c:pt idx="30384">
                  <c:v>43564.427083333401</c:v>
                </c:pt>
                <c:pt idx="30385">
                  <c:v>43564.447916666599</c:v>
                </c:pt>
                <c:pt idx="30386">
                  <c:v>43564.46875</c:v>
                </c:pt>
                <c:pt idx="30387">
                  <c:v>43564.489583333401</c:v>
                </c:pt>
                <c:pt idx="30388">
                  <c:v>43564.510416666599</c:v>
                </c:pt>
                <c:pt idx="30389">
                  <c:v>43564.53125</c:v>
                </c:pt>
                <c:pt idx="30390">
                  <c:v>43564.552083333401</c:v>
                </c:pt>
                <c:pt idx="30391">
                  <c:v>43564.572916666599</c:v>
                </c:pt>
                <c:pt idx="30392">
                  <c:v>43564.59375</c:v>
                </c:pt>
                <c:pt idx="30393">
                  <c:v>43564.614583333401</c:v>
                </c:pt>
                <c:pt idx="30394">
                  <c:v>43564.635416666599</c:v>
                </c:pt>
                <c:pt idx="30395">
                  <c:v>43564.65625</c:v>
                </c:pt>
                <c:pt idx="30396">
                  <c:v>43564.677083333401</c:v>
                </c:pt>
                <c:pt idx="30397">
                  <c:v>43564.697916666599</c:v>
                </c:pt>
                <c:pt idx="30398">
                  <c:v>43564.71875</c:v>
                </c:pt>
                <c:pt idx="30399">
                  <c:v>43564.739583333401</c:v>
                </c:pt>
                <c:pt idx="30400">
                  <c:v>43564.760416666599</c:v>
                </c:pt>
                <c:pt idx="30401">
                  <c:v>43564.78125</c:v>
                </c:pt>
                <c:pt idx="30402">
                  <c:v>43564.802083333401</c:v>
                </c:pt>
                <c:pt idx="30403">
                  <c:v>43564.822916666599</c:v>
                </c:pt>
                <c:pt idx="30404">
                  <c:v>43564.84375</c:v>
                </c:pt>
                <c:pt idx="30405">
                  <c:v>43564.864583333401</c:v>
                </c:pt>
                <c:pt idx="30406">
                  <c:v>43564.885416666599</c:v>
                </c:pt>
                <c:pt idx="30407">
                  <c:v>43564.90625</c:v>
                </c:pt>
                <c:pt idx="30408">
                  <c:v>43564.927083333401</c:v>
                </c:pt>
                <c:pt idx="30409">
                  <c:v>43564.947916666599</c:v>
                </c:pt>
                <c:pt idx="30410">
                  <c:v>43564.96875</c:v>
                </c:pt>
                <c:pt idx="30411">
                  <c:v>43564.989583333401</c:v>
                </c:pt>
                <c:pt idx="30412">
                  <c:v>43565.010416666599</c:v>
                </c:pt>
                <c:pt idx="30413">
                  <c:v>43565.03125</c:v>
                </c:pt>
                <c:pt idx="30414">
                  <c:v>43565.052083333401</c:v>
                </c:pt>
                <c:pt idx="30415">
                  <c:v>43565.072916666599</c:v>
                </c:pt>
                <c:pt idx="30416">
                  <c:v>43565.09375</c:v>
                </c:pt>
                <c:pt idx="30417">
                  <c:v>43565.114583333401</c:v>
                </c:pt>
                <c:pt idx="30418">
                  <c:v>43565.135416666599</c:v>
                </c:pt>
                <c:pt idx="30419">
                  <c:v>43565.15625</c:v>
                </c:pt>
                <c:pt idx="30420">
                  <c:v>43565.177083333401</c:v>
                </c:pt>
                <c:pt idx="30421">
                  <c:v>43565.197916666599</c:v>
                </c:pt>
                <c:pt idx="30422">
                  <c:v>43565.21875</c:v>
                </c:pt>
                <c:pt idx="30423">
                  <c:v>43565.239583333401</c:v>
                </c:pt>
                <c:pt idx="30424">
                  <c:v>43565.260416666599</c:v>
                </c:pt>
                <c:pt idx="30425">
                  <c:v>43565.28125</c:v>
                </c:pt>
                <c:pt idx="30426">
                  <c:v>43565.302083333401</c:v>
                </c:pt>
                <c:pt idx="30427">
                  <c:v>43565.322916666599</c:v>
                </c:pt>
                <c:pt idx="30428">
                  <c:v>43565.34375</c:v>
                </c:pt>
                <c:pt idx="30429">
                  <c:v>43565.364583333401</c:v>
                </c:pt>
                <c:pt idx="30430">
                  <c:v>43565.385416666599</c:v>
                </c:pt>
                <c:pt idx="30431">
                  <c:v>43565.40625</c:v>
                </c:pt>
                <c:pt idx="30432">
                  <c:v>43565.427083333401</c:v>
                </c:pt>
                <c:pt idx="30433">
                  <c:v>43565.447916666599</c:v>
                </c:pt>
                <c:pt idx="30434">
                  <c:v>43565.46875</c:v>
                </c:pt>
                <c:pt idx="30435">
                  <c:v>43565.489583333401</c:v>
                </c:pt>
                <c:pt idx="30436">
                  <c:v>43565.510416666599</c:v>
                </c:pt>
                <c:pt idx="30437">
                  <c:v>43565.53125</c:v>
                </c:pt>
                <c:pt idx="30438">
                  <c:v>43565.552083333401</c:v>
                </c:pt>
                <c:pt idx="30439">
                  <c:v>43565.572916666599</c:v>
                </c:pt>
                <c:pt idx="30440">
                  <c:v>43565.59375</c:v>
                </c:pt>
                <c:pt idx="30441">
                  <c:v>43565.614583333401</c:v>
                </c:pt>
                <c:pt idx="30442">
                  <c:v>43565.635416666599</c:v>
                </c:pt>
                <c:pt idx="30443">
                  <c:v>43565.65625</c:v>
                </c:pt>
                <c:pt idx="30444">
                  <c:v>43565.677083333401</c:v>
                </c:pt>
                <c:pt idx="30445">
                  <c:v>43565.697916666599</c:v>
                </c:pt>
                <c:pt idx="30446">
                  <c:v>43565.71875</c:v>
                </c:pt>
                <c:pt idx="30447">
                  <c:v>43565.739583333401</c:v>
                </c:pt>
                <c:pt idx="30448">
                  <c:v>43565.760416666599</c:v>
                </c:pt>
                <c:pt idx="30449">
                  <c:v>43565.78125</c:v>
                </c:pt>
                <c:pt idx="30450">
                  <c:v>43565.802083333401</c:v>
                </c:pt>
                <c:pt idx="30451">
                  <c:v>43565.822916666599</c:v>
                </c:pt>
                <c:pt idx="30452">
                  <c:v>43565.84375</c:v>
                </c:pt>
                <c:pt idx="30453">
                  <c:v>43565.864583333401</c:v>
                </c:pt>
                <c:pt idx="30454">
                  <c:v>43565.885416666599</c:v>
                </c:pt>
                <c:pt idx="30455">
                  <c:v>43565.90625</c:v>
                </c:pt>
                <c:pt idx="30456">
                  <c:v>43565.927083333401</c:v>
                </c:pt>
                <c:pt idx="30457">
                  <c:v>43565.947916666599</c:v>
                </c:pt>
                <c:pt idx="30458">
                  <c:v>43565.96875</c:v>
                </c:pt>
                <c:pt idx="30459">
                  <c:v>43565.989583333401</c:v>
                </c:pt>
                <c:pt idx="30460">
                  <c:v>43566.010416666599</c:v>
                </c:pt>
                <c:pt idx="30461">
                  <c:v>43566.03125</c:v>
                </c:pt>
                <c:pt idx="30462">
                  <c:v>43566.052083333401</c:v>
                </c:pt>
                <c:pt idx="30463">
                  <c:v>43566.072916666599</c:v>
                </c:pt>
                <c:pt idx="30464">
                  <c:v>43566.09375</c:v>
                </c:pt>
                <c:pt idx="30465">
                  <c:v>43566.114583333401</c:v>
                </c:pt>
                <c:pt idx="30466">
                  <c:v>43566.135416666599</c:v>
                </c:pt>
                <c:pt idx="30467">
                  <c:v>43566.15625</c:v>
                </c:pt>
                <c:pt idx="30468">
                  <c:v>43566.177083333401</c:v>
                </c:pt>
                <c:pt idx="30469">
                  <c:v>43566.197916666599</c:v>
                </c:pt>
                <c:pt idx="30470">
                  <c:v>43566.21875</c:v>
                </c:pt>
                <c:pt idx="30471">
                  <c:v>43566.239583333401</c:v>
                </c:pt>
                <c:pt idx="30472">
                  <c:v>43566.260416666599</c:v>
                </c:pt>
                <c:pt idx="30473">
                  <c:v>43566.28125</c:v>
                </c:pt>
                <c:pt idx="30474">
                  <c:v>43566.302083333401</c:v>
                </c:pt>
                <c:pt idx="30475">
                  <c:v>43566.322916666599</c:v>
                </c:pt>
                <c:pt idx="30476">
                  <c:v>43566.34375</c:v>
                </c:pt>
                <c:pt idx="30477">
                  <c:v>43566.364583333401</c:v>
                </c:pt>
                <c:pt idx="30478">
                  <c:v>43566.385416666599</c:v>
                </c:pt>
                <c:pt idx="30479">
                  <c:v>43566.40625</c:v>
                </c:pt>
                <c:pt idx="30480">
                  <c:v>43566.427083333401</c:v>
                </c:pt>
                <c:pt idx="30481">
                  <c:v>43566.447916666599</c:v>
                </c:pt>
                <c:pt idx="30482">
                  <c:v>43566.46875</c:v>
                </c:pt>
                <c:pt idx="30483">
                  <c:v>43566.489583333401</c:v>
                </c:pt>
                <c:pt idx="30484">
                  <c:v>43566.510416666599</c:v>
                </c:pt>
                <c:pt idx="30485">
                  <c:v>43566.53125</c:v>
                </c:pt>
                <c:pt idx="30486">
                  <c:v>43566.552083333401</c:v>
                </c:pt>
                <c:pt idx="30487">
                  <c:v>43566.572916666599</c:v>
                </c:pt>
                <c:pt idx="30488">
                  <c:v>43566.59375</c:v>
                </c:pt>
                <c:pt idx="30489">
                  <c:v>43566.614583333401</c:v>
                </c:pt>
                <c:pt idx="30490">
                  <c:v>43566.635416666599</c:v>
                </c:pt>
                <c:pt idx="30491">
                  <c:v>43566.65625</c:v>
                </c:pt>
                <c:pt idx="30492">
                  <c:v>43566.677083333401</c:v>
                </c:pt>
                <c:pt idx="30493">
                  <c:v>43566.697916666599</c:v>
                </c:pt>
                <c:pt idx="30494">
                  <c:v>43566.71875</c:v>
                </c:pt>
                <c:pt idx="30495">
                  <c:v>43566.739583333401</c:v>
                </c:pt>
                <c:pt idx="30496">
                  <c:v>43566.760416666599</c:v>
                </c:pt>
                <c:pt idx="30497">
                  <c:v>43566.78125</c:v>
                </c:pt>
                <c:pt idx="30498">
                  <c:v>43566.802083333401</c:v>
                </c:pt>
                <c:pt idx="30499">
                  <c:v>43566.822916666599</c:v>
                </c:pt>
                <c:pt idx="30500">
                  <c:v>43566.84375</c:v>
                </c:pt>
                <c:pt idx="30501">
                  <c:v>43566.864583333401</c:v>
                </c:pt>
                <c:pt idx="30502">
                  <c:v>43566.885416666599</c:v>
                </c:pt>
                <c:pt idx="30503">
                  <c:v>43566.90625</c:v>
                </c:pt>
                <c:pt idx="30504">
                  <c:v>43566.927083333401</c:v>
                </c:pt>
                <c:pt idx="30505">
                  <c:v>43566.947916666599</c:v>
                </c:pt>
                <c:pt idx="30506">
                  <c:v>43566.96875</c:v>
                </c:pt>
                <c:pt idx="30507">
                  <c:v>43566.989583333401</c:v>
                </c:pt>
                <c:pt idx="30508">
                  <c:v>43567.010416666599</c:v>
                </c:pt>
                <c:pt idx="30509">
                  <c:v>43567.03125</c:v>
                </c:pt>
                <c:pt idx="30510">
                  <c:v>43567.052083333401</c:v>
                </c:pt>
                <c:pt idx="30511">
                  <c:v>43567.072916666599</c:v>
                </c:pt>
                <c:pt idx="30512">
                  <c:v>43567.09375</c:v>
                </c:pt>
                <c:pt idx="30513">
                  <c:v>43567.114583333401</c:v>
                </c:pt>
                <c:pt idx="30514">
                  <c:v>43567.135416666599</c:v>
                </c:pt>
                <c:pt idx="30515">
                  <c:v>43567.15625</c:v>
                </c:pt>
                <c:pt idx="30516">
                  <c:v>43567.177083333401</c:v>
                </c:pt>
                <c:pt idx="30517">
                  <c:v>43567.197916666599</c:v>
                </c:pt>
                <c:pt idx="30518">
                  <c:v>43567.21875</c:v>
                </c:pt>
                <c:pt idx="30519">
                  <c:v>43567.239583333401</c:v>
                </c:pt>
                <c:pt idx="30520">
                  <c:v>43567.260416666599</c:v>
                </c:pt>
                <c:pt idx="30521">
                  <c:v>43567.28125</c:v>
                </c:pt>
                <c:pt idx="30522">
                  <c:v>43567.302083333401</c:v>
                </c:pt>
                <c:pt idx="30523">
                  <c:v>43567.322916666599</c:v>
                </c:pt>
                <c:pt idx="30524">
                  <c:v>43567.34375</c:v>
                </c:pt>
                <c:pt idx="30525">
                  <c:v>43567.364583333401</c:v>
                </c:pt>
                <c:pt idx="30526">
                  <c:v>43567.385416666599</c:v>
                </c:pt>
                <c:pt idx="30527">
                  <c:v>43567.40625</c:v>
                </c:pt>
                <c:pt idx="30528">
                  <c:v>43567.427083333401</c:v>
                </c:pt>
                <c:pt idx="30529">
                  <c:v>43567.447916666599</c:v>
                </c:pt>
                <c:pt idx="30530">
                  <c:v>43567.46875</c:v>
                </c:pt>
                <c:pt idx="30531">
                  <c:v>43567.489583333401</c:v>
                </c:pt>
                <c:pt idx="30532">
                  <c:v>43567.510416666599</c:v>
                </c:pt>
                <c:pt idx="30533">
                  <c:v>43567.53125</c:v>
                </c:pt>
                <c:pt idx="30534">
                  <c:v>43567.552083333401</c:v>
                </c:pt>
                <c:pt idx="30535">
                  <c:v>43567.572916666599</c:v>
                </c:pt>
                <c:pt idx="30536">
                  <c:v>43567.59375</c:v>
                </c:pt>
                <c:pt idx="30537">
                  <c:v>43567.614583333401</c:v>
                </c:pt>
                <c:pt idx="30538">
                  <c:v>43567.635416666599</c:v>
                </c:pt>
                <c:pt idx="30539">
                  <c:v>43567.65625</c:v>
                </c:pt>
                <c:pt idx="30540">
                  <c:v>43567.677083333401</c:v>
                </c:pt>
                <c:pt idx="30541">
                  <c:v>43567.697916666599</c:v>
                </c:pt>
                <c:pt idx="30542">
                  <c:v>43567.71875</c:v>
                </c:pt>
                <c:pt idx="30543">
                  <c:v>43567.739583333401</c:v>
                </c:pt>
                <c:pt idx="30544">
                  <c:v>43567.760416666599</c:v>
                </c:pt>
                <c:pt idx="30545">
                  <c:v>43567.78125</c:v>
                </c:pt>
                <c:pt idx="30546">
                  <c:v>43567.802083333401</c:v>
                </c:pt>
                <c:pt idx="30547">
                  <c:v>43567.822916666599</c:v>
                </c:pt>
                <c:pt idx="30548">
                  <c:v>43567.84375</c:v>
                </c:pt>
                <c:pt idx="30549">
                  <c:v>43567.864583333401</c:v>
                </c:pt>
                <c:pt idx="30550">
                  <c:v>43567.885416666599</c:v>
                </c:pt>
                <c:pt idx="30551">
                  <c:v>43567.90625</c:v>
                </c:pt>
                <c:pt idx="30552">
                  <c:v>43567.927083333401</c:v>
                </c:pt>
                <c:pt idx="30553">
                  <c:v>43567.947916666599</c:v>
                </c:pt>
                <c:pt idx="30554">
                  <c:v>43567.96875</c:v>
                </c:pt>
                <c:pt idx="30555">
                  <c:v>43567.989583333401</c:v>
                </c:pt>
                <c:pt idx="30556">
                  <c:v>43568.010416666599</c:v>
                </c:pt>
                <c:pt idx="30557">
                  <c:v>43568.03125</c:v>
                </c:pt>
                <c:pt idx="30558">
                  <c:v>43568.052083333401</c:v>
                </c:pt>
                <c:pt idx="30559">
                  <c:v>43568.072916666599</c:v>
                </c:pt>
                <c:pt idx="30560">
                  <c:v>43568.09375</c:v>
                </c:pt>
                <c:pt idx="30561">
                  <c:v>43568.114583333401</c:v>
                </c:pt>
                <c:pt idx="30562">
                  <c:v>43568.135416666599</c:v>
                </c:pt>
                <c:pt idx="30563">
                  <c:v>43568.15625</c:v>
                </c:pt>
                <c:pt idx="30564">
                  <c:v>43568.177083333401</c:v>
                </c:pt>
                <c:pt idx="30565">
                  <c:v>43568.197916666599</c:v>
                </c:pt>
                <c:pt idx="30566">
                  <c:v>43568.21875</c:v>
                </c:pt>
                <c:pt idx="30567">
                  <c:v>43568.239583333401</c:v>
                </c:pt>
                <c:pt idx="30568">
                  <c:v>43568.260416666599</c:v>
                </c:pt>
                <c:pt idx="30569">
                  <c:v>43568.28125</c:v>
                </c:pt>
                <c:pt idx="30570">
                  <c:v>43568.302083333401</c:v>
                </c:pt>
                <c:pt idx="30571">
                  <c:v>43568.322916666599</c:v>
                </c:pt>
                <c:pt idx="30572">
                  <c:v>43568.34375</c:v>
                </c:pt>
                <c:pt idx="30573">
                  <c:v>43568.364583333401</c:v>
                </c:pt>
                <c:pt idx="30574">
                  <c:v>43568.385416666599</c:v>
                </c:pt>
                <c:pt idx="30575">
                  <c:v>43568.40625</c:v>
                </c:pt>
                <c:pt idx="30576">
                  <c:v>43568.427083333401</c:v>
                </c:pt>
                <c:pt idx="30577">
                  <c:v>43568.447916666599</c:v>
                </c:pt>
                <c:pt idx="30578">
                  <c:v>43568.46875</c:v>
                </c:pt>
                <c:pt idx="30579">
                  <c:v>43568.489583333401</c:v>
                </c:pt>
                <c:pt idx="30580">
                  <c:v>43568.510416666599</c:v>
                </c:pt>
                <c:pt idx="30581">
                  <c:v>43568.53125</c:v>
                </c:pt>
                <c:pt idx="30582">
                  <c:v>43568.552083333401</c:v>
                </c:pt>
                <c:pt idx="30583">
                  <c:v>43568.572916666599</c:v>
                </c:pt>
                <c:pt idx="30584">
                  <c:v>43568.59375</c:v>
                </c:pt>
                <c:pt idx="30585">
                  <c:v>43568.614583333401</c:v>
                </c:pt>
                <c:pt idx="30586">
                  <c:v>43568.635416666599</c:v>
                </c:pt>
                <c:pt idx="30587">
                  <c:v>43568.65625</c:v>
                </c:pt>
                <c:pt idx="30588">
                  <c:v>43568.677083333401</c:v>
                </c:pt>
                <c:pt idx="30589">
                  <c:v>43568.697916666599</c:v>
                </c:pt>
                <c:pt idx="30590">
                  <c:v>43568.71875</c:v>
                </c:pt>
                <c:pt idx="30591">
                  <c:v>43568.739583333401</c:v>
                </c:pt>
                <c:pt idx="30592">
                  <c:v>43568.760416666599</c:v>
                </c:pt>
                <c:pt idx="30593">
                  <c:v>43568.78125</c:v>
                </c:pt>
                <c:pt idx="30594">
                  <c:v>43568.802083333401</c:v>
                </c:pt>
                <c:pt idx="30595">
                  <c:v>43568.822916666599</c:v>
                </c:pt>
                <c:pt idx="30596">
                  <c:v>43568.84375</c:v>
                </c:pt>
                <c:pt idx="30597">
                  <c:v>43568.864583333401</c:v>
                </c:pt>
                <c:pt idx="30598">
                  <c:v>43568.885416666599</c:v>
                </c:pt>
                <c:pt idx="30599">
                  <c:v>43568.90625</c:v>
                </c:pt>
                <c:pt idx="30600">
                  <c:v>43568.927083333401</c:v>
                </c:pt>
                <c:pt idx="30601">
                  <c:v>43568.947916666599</c:v>
                </c:pt>
                <c:pt idx="30602">
                  <c:v>43568.96875</c:v>
                </c:pt>
                <c:pt idx="30603">
                  <c:v>43568.989583333401</c:v>
                </c:pt>
                <c:pt idx="30604">
                  <c:v>43569.010416666599</c:v>
                </c:pt>
                <c:pt idx="30605">
                  <c:v>43569.03125</c:v>
                </c:pt>
                <c:pt idx="30606">
                  <c:v>43569.052083333401</c:v>
                </c:pt>
                <c:pt idx="30607">
                  <c:v>43569.072916666599</c:v>
                </c:pt>
                <c:pt idx="30608">
                  <c:v>43569.09375</c:v>
                </c:pt>
                <c:pt idx="30609">
                  <c:v>43569.114583333401</c:v>
                </c:pt>
                <c:pt idx="30610">
                  <c:v>43569.135416666599</c:v>
                </c:pt>
                <c:pt idx="30611">
                  <c:v>43569.15625</c:v>
                </c:pt>
                <c:pt idx="30612">
                  <c:v>43569.177083333401</c:v>
                </c:pt>
                <c:pt idx="30613">
                  <c:v>43569.197916666599</c:v>
                </c:pt>
                <c:pt idx="30614">
                  <c:v>43569.21875</c:v>
                </c:pt>
                <c:pt idx="30615">
                  <c:v>43569.239583333401</c:v>
                </c:pt>
                <c:pt idx="30616">
                  <c:v>43569.260416666599</c:v>
                </c:pt>
                <c:pt idx="30617">
                  <c:v>43569.28125</c:v>
                </c:pt>
                <c:pt idx="30618">
                  <c:v>43569.302083333401</c:v>
                </c:pt>
                <c:pt idx="30619">
                  <c:v>43569.322916666599</c:v>
                </c:pt>
                <c:pt idx="30620">
                  <c:v>43569.34375</c:v>
                </c:pt>
                <c:pt idx="30621">
                  <c:v>43569.364583333401</c:v>
                </c:pt>
                <c:pt idx="30622">
                  <c:v>43569.385416666599</c:v>
                </c:pt>
                <c:pt idx="30623">
                  <c:v>43569.40625</c:v>
                </c:pt>
                <c:pt idx="30624">
                  <c:v>43569.427083333401</c:v>
                </c:pt>
                <c:pt idx="30625">
                  <c:v>43569.447916666599</c:v>
                </c:pt>
                <c:pt idx="30626">
                  <c:v>43569.46875</c:v>
                </c:pt>
                <c:pt idx="30627">
                  <c:v>43569.489583333401</c:v>
                </c:pt>
                <c:pt idx="30628">
                  <c:v>43569.510416666599</c:v>
                </c:pt>
                <c:pt idx="30629">
                  <c:v>43569.53125</c:v>
                </c:pt>
                <c:pt idx="30630">
                  <c:v>43569.552083333401</c:v>
                </c:pt>
                <c:pt idx="30631">
                  <c:v>43569.572916666599</c:v>
                </c:pt>
                <c:pt idx="30632">
                  <c:v>43569.59375</c:v>
                </c:pt>
                <c:pt idx="30633">
                  <c:v>43569.614583333401</c:v>
                </c:pt>
                <c:pt idx="30634">
                  <c:v>43569.635416666599</c:v>
                </c:pt>
                <c:pt idx="30635">
                  <c:v>43569.65625</c:v>
                </c:pt>
                <c:pt idx="30636">
                  <c:v>43569.677083333401</c:v>
                </c:pt>
                <c:pt idx="30637">
                  <c:v>43569.697916666599</c:v>
                </c:pt>
                <c:pt idx="30638">
                  <c:v>43569.71875</c:v>
                </c:pt>
                <c:pt idx="30639">
                  <c:v>43569.739583333401</c:v>
                </c:pt>
                <c:pt idx="30640">
                  <c:v>43569.760416666599</c:v>
                </c:pt>
                <c:pt idx="30641">
                  <c:v>43569.78125</c:v>
                </c:pt>
                <c:pt idx="30642">
                  <c:v>43569.802083333401</c:v>
                </c:pt>
                <c:pt idx="30643">
                  <c:v>43569.822916666599</c:v>
                </c:pt>
                <c:pt idx="30644">
                  <c:v>43569.84375</c:v>
                </c:pt>
                <c:pt idx="30645">
                  <c:v>43569.864583333401</c:v>
                </c:pt>
                <c:pt idx="30646">
                  <c:v>43569.885416666599</c:v>
                </c:pt>
                <c:pt idx="30647">
                  <c:v>43569.90625</c:v>
                </c:pt>
                <c:pt idx="30648">
                  <c:v>43569.927083333401</c:v>
                </c:pt>
                <c:pt idx="30649">
                  <c:v>43569.947916666599</c:v>
                </c:pt>
                <c:pt idx="30650">
                  <c:v>43569.96875</c:v>
                </c:pt>
                <c:pt idx="30651">
                  <c:v>43569.989583333401</c:v>
                </c:pt>
                <c:pt idx="30652">
                  <c:v>43570.010416666599</c:v>
                </c:pt>
                <c:pt idx="30653">
                  <c:v>43570.03125</c:v>
                </c:pt>
                <c:pt idx="30654">
                  <c:v>43570.052083333401</c:v>
                </c:pt>
                <c:pt idx="30655">
                  <c:v>43570.072916666599</c:v>
                </c:pt>
                <c:pt idx="30656">
                  <c:v>43570.09375</c:v>
                </c:pt>
                <c:pt idx="30657">
                  <c:v>43570.114583333401</c:v>
                </c:pt>
                <c:pt idx="30658">
                  <c:v>43570.135416666599</c:v>
                </c:pt>
                <c:pt idx="30659">
                  <c:v>43570.15625</c:v>
                </c:pt>
                <c:pt idx="30660">
                  <c:v>43570.177083333401</c:v>
                </c:pt>
                <c:pt idx="30661">
                  <c:v>43570.197916666599</c:v>
                </c:pt>
                <c:pt idx="30662">
                  <c:v>43570.21875</c:v>
                </c:pt>
                <c:pt idx="30663">
                  <c:v>43570.239583333401</c:v>
                </c:pt>
                <c:pt idx="30664">
                  <c:v>43570.260416666599</c:v>
                </c:pt>
                <c:pt idx="30665">
                  <c:v>43570.28125</c:v>
                </c:pt>
                <c:pt idx="30666">
                  <c:v>43570.302083333401</c:v>
                </c:pt>
                <c:pt idx="30667">
                  <c:v>43570.322916666599</c:v>
                </c:pt>
                <c:pt idx="30668">
                  <c:v>43570.34375</c:v>
                </c:pt>
                <c:pt idx="30669">
                  <c:v>43570.364583333401</c:v>
                </c:pt>
                <c:pt idx="30670">
                  <c:v>43570.385416666599</c:v>
                </c:pt>
                <c:pt idx="30671">
                  <c:v>43570.40625</c:v>
                </c:pt>
                <c:pt idx="30672">
                  <c:v>43570.427083333401</c:v>
                </c:pt>
                <c:pt idx="30673">
                  <c:v>43570.447916666599</c:v>
                </c:pt>
                <c:pt idx="30674">
                  <c:v>43570.46875</c:v>
                </c:pt>
                <c:pt idx="30675">
                  <c:v>43570.489583333401</c:v>
                </c:pt>
                <c:pt idx="30676">
                  <c:v>43570.510416666599</c:v>
                </c:pt>
                <c:pt idx="30677">
                  <c:v>43570.53125</c:v>
                </c:pt>
                <c:pt idx="30678">
                  <c:v>43570.552083333401</c:v>
                </c:pt>
                <c:pt idx="30679">
                  <c:v>43570.572916666599</c:v>
                </c:pt>
                <c:pt idx="30680">
                  <c:v>43570.59375</c:v>
                </c:pt>
                <c:pt idx="30681">
                  <c:v>43570.614583333401</c:v>
                </c:pt>
                <c:pt idx="30682">
                  <c:v>43570.635416666599</c:v>
                </c:pt>
                <c:pt idx="30683">
                  <c:v>43570.65625</c:v>
                </c:pt>
                <c:pt idx="30684">
                  <c:v>43570.677083333401</c:v>
                </c:pt>
                <c:pt idx="30685">
                  <c:v>43570.697916666599</c:v>
                </c:pt>
                <c:pt idx="30686">
                  <c:v>43570.71875</c:v>
                </c:pt>
                <c:pt idx="30687">
                  <c:v>43570.739583333401</c:v>
                </c:pt>
                <c:pt idx="30688">
                  <c:v>43570.760416666599</c:v>
                </c:pt>
                <c:pt idx="30689">
                  <c:v>43570.78125</c:v>
                </c:pt>
                <c:pt idx="30690">
                  <c:v>43570.802083333401</c:v>
                </c:pt>
                <c:pt idx="30691">
                  <c:v>43570.822916666599</c:v>
                </c:pt>
                <c:pt idx="30692">
                  <c:v>43570.84375</c:v>
                </c:pt>
                <c:pt idx="30693">
                  <c:v>43570.864583333401</c:v>
                </c:pt>
                <c:pt idx="30694">
                  <c:v>43570.885416666599</c:v>
                </c:pt>
                <c:pt idx="30695">
                  <c:v>43570.90625</c:v>
                </c:pt>
                <c:pt idx="30696">
                  <c:v>43570.927083333401</c:v>
                </c:pt>
                <c:pt idx="30697">
                  <c:v>43570.947916666599</c:v>
                </c:pt>
                <c:pt idx="30698">
                  <c:v>43570.96875</c:v>
                </c:pt>
                <c:pt idx="30699">
                  <c:v>43570.989583333401</c:v>
                </c:pt>
                <c:pt idx="30700">
                  <c:v>43571.010416666599</c:v>
                </c:pt>
                <c:pt idx="30701">
                  <c:v>43571.03125</c:v>
                </c:pt>
                <c:pt idx="30702">
                  <c:v>43571.052083333401</c:v>
                </c:pt>
                <c:pt idx="30703">
                  <c:v>43571.072916666599</c:v>
                </c:pt>
                <c:pt idx="30704">
                  <c:v>43571.09375</c:v>
                </c:pt>
                <c:pt idx="30705">
                  <c:v>43571.114583333401</c:v>
                </c:pt>
                <c:pt idx="30706">
                  <c:v>43571.135416666599</c:v>
                </c:pt>
                <c:pt idx="30707">
                  <c:v>43571.15625</c:v>
                </c:pt>
                <c:pt idx="30708">
                  <c:v>43571.177083333401</c:v>
                </c:pt>
                <c:pt idx="30709">
                  <c:v>43571.197916666599</c:v>
                </c:pt>
                <c:pt idx="30710">
                  <c:v>43571.21875</c:v>
                </c:pt>
                <c:pt idx="30711">
                  <c:v>43571.239583333401</c:v>
                </c:pt>
                <c:pt idx="30712">
                  <c:v>43571.260416666599</c:v>
                </c:pt>
                <c:pt idx="30713">
                  <c:v>43571.28125</c:v>
                </c:pt>
                <c:pt idx="30714">
                  <c:v>43571.302083333401</c:v>
                </c:pt>
                <c:pt idx="30715">
                  <c:v>43571.322916666599</c:v>
                </c:pt>
                <c:pt idx="30716">
                  <c:v>43571.34375</c:v>
                </c:pt>
                <c:pt idx="30717">
                  <c:v>43571.364583333401</c:v>
                </c:pt>
                <c:pt idx="30718">
                  <c:v>43571.385416666599</c:v>
                </c:pt>
                <c:pt idx="30719">
                  <c:v>43571.40625</c:v>
                </c:pt>
                <c:pt idx="30720">
                  <c:v>43571.427083333401</c:v>
                </c:pt>
                <c:pt idx="30721">
                  <c:v>43571.447916666599</c:v>
                </c:pt>
                <c:pt idx="30722">
                  <c:v>43571.46875</c:v>
                </c:pt>
                <c:pt idx="30723">
                  <c:v>43571.489583333401</c:v>
                </c:pt>
                <c:pt idx="30724">
                  <c:v>43571.510416666599</c:v>
                </c:pt>
                <c:pt idx="30725">
                  <c:v>43571.53125</c:v>
                </c:pt>
                <c:pt idx="30726">
                  <c:v>43571.552083333401</c:v>
                </c:pt>
                <c:pt idx="30727">
                  <c:v>43571.572916666599</c:v>
                </c:pt>
                <c:pt idx="30728">
                  <c:v>43571.59375</c:v>
                </c:pt>
                <c:pt idx="30729">
                  <c:v>43571.614583333401</c:v>
                </c:pt>
                <c:pt idx="30730">
                  <c:v>43571.635416666599</c:v>
                </c:pt>
                <c:pt idx="30731">
                  <c:v>43571.65625</c:v>
                </c:pt>
                <c:pt idx="30732">
                  <c:v>43571.677083333401</c:v>
                </c:pt>
                <c:pt idx="30733">
                  <c:v>43571.697916666599</c:v>
                </c:pt>
                <c:pt idx="30734">
                  <c:v>43571.71875</c:v>
                </c:pt>
                <c:pt idx="30735">
                  <c:v>43571.739583333401</c:v>
                </c:pt>
                <c:pt idx="30736">
                  <c:v>43571.760416666599</c:v>
                </c:pt>
                <c:pt idx="30737">
                  <c:v>43571.78125</c:v>
                </c:pt>
                <c:pt idx="30738">
                  <c:v>43571.802083333401</c:v>
                </c:pt>
                <c:pt idx="30739">
                  <c:v>43571.822916666599</c:v>
                </c:pt>
                <c:pt idx="30740">
                  <c:v>43571.84375</c:v>
                </c:pt>
                <c:pt idx="30741">
                  <c:v>43571.864583333401</c:v>
                </c:pt>
                <c:pt idx="30742">
                  <c:v>43571.885416666599</c:v>
                </c:pt>
                <c:pt idx="30743">
                  <c:v>43571.90625</c:v>
                </c:pt>
                <c:pt idx="30744">
                  <c:v>43571.927083333401</c:v>
                </c:pt>
                <c:pt idx="30745">
                  <c:v>43571.947916666599</c:v>
                </c:pt>
                <c:pt idx="30746">
                  <c:v>43571.96875</c:v>
                </c:pt>
                <c:pt idx="30747">
                  <c:v>43571.989583333401</c:v>
                </c:pt>
                <c:pt idx="30748">
                  <c:v>43572.010416666599</c:v>
                </c:pt>
                <c:pt idx="30749">
                  <c:v>43572.03125</c:v>
                </c:pt>
                <c:pt idx="30750">
                  <c:v>43572.052083333401</c:v>
                </c:pt>
                <c:pt idx="30751">
                  <c:v>43572.072916666599</c:v>
                </c:pt>
                <c:pt idx="30752">
                  <c:v>43572.09375</c:v>
                </c:pt>
                <c:pt idx="30753">
                  <c:v>43572.114583333401</c:v>
                </c:pt>
                <c:pt idx="30754">
                  <c:v>43572.135416666599</c:v>
                </c:pt>
                <c:pt idx="30755">
                  <c:v>43572.15625</c:v>
                </c:pt>
                <c:pt idx="30756">
                  <c:v>43572.177083333401</c:v>
                </c:pt>
                <c:pt idx="30757">
                  <c:v>43572.197916666599</c:v>
                </c:pt>
                <c:pt idx="30758">
                  <c:v>43572.21875</c:v>
                </c:pt>
                <c:pt idx="30759">
                  <c:v>43572.239583333401</c:v>
                </c:pt>
                <c:pt idx="30760">
                  <c:v>43572.260416666599</c:v>
                </c:pt>
                <c:pt idx="30761">
                  <c:v>43572.28125</c:v>
                </c:pt>
                <c:pt idx="30762">
                  <c:v>43572.302083333401</c:v>
                </c:pt>
                <c:pt idx="30763">
                  <c:v>43572.322916666599</c:v>
                </c:pt>
                <c:pt idx="30764">
                  <c:v>43572.34375</c:v>
                </c:pt>
                <c:pt idx="30765">
                  <c:v>43572.364583333401</c:v>
                </c:pt>
                <c:pt idx="30766">
                  <c:v>43572.385416666599</c:v>
                </c:pt>
                <c:pt idx="30767">
                  <c:v>43572.40625</c:v>
                </c:pt>
                <c:pt idx="30768">
                  <c:v>43572.427083333401</c:v>
                </c:pt>
                <c:pt idx="30769">
                  <c:v>43572.447916666599</c:v>
                </c:pt>
                <c:pt idx="30770">
                  <c:v>43572.46875</c:v>
                </c:pt>
                <c:pt idx="30771">
                  <c:v>43572.489583333401</c:v>
                </c:pt>
                <c:pt idx="30772">
                  <c:v>43572.510416666599</c:v>
                </c:pt>
                <c:pt idx="30773">
                  <c:v>43572.53125</c:v>
                </c:pt>
                <c:pt idx="30774">
                  <c:v>43572.552083333401</c:v>
                </c:pt>
                <c:pt idx="30775">
                  <c:v>43572.572916666599</c:v>
                </c:pt>
                <c:pt idx="30776">
                  <c:v>43572.59375</c:v>
                </c:pt>
                <c:pt idx="30777">
                  <c:v>43572.614583333401</c:v>
                </c:pt>
                <c:pt idx="30778">
                  <c:v>43572.635416666599</c:v>
                </c:pt>
                <c:pt idx="30779">
                  <c:v>43572.65625</c:v>
                </c:pt>
                <c:pt idx="30780">
                  <c:v>43572.677083333401</c:v>
                </c:pt>
                <c:pt idx="30781">
                  <c:v>43572.697916666599</c:v>
                </c:pt>
                <c:pt idx="30782">
                  <c:v>43572.71875</c:v>
                </c:pt>
                <c:pt idx="30783">
                  <c:v>43572.739583333401</c:v>
                </c:pt>
                <c:pt idx="30784">
                  <c:v>43572.760416666599</c:v>
                </c:pt>
                <c:pt idx="30785">
                  <c:v>43572.78125</c:v>
                </c:pt>
                <c:pt idx="30786">
                  <c:v>43572.802083333401</c:v>
                </c:pt>
                <c:pt idx="30787">
                  <c:v>43572.822916666599</c:v>
                </c:pt>
                <c:pt idx="30788">
                  <c:v>43572.84375</c:v>
                </c:pt>
                <c:pt idx="30789">
                  <c:v>43572.864583333401</c:v>
                </c:pt>
                <c:pt idx="30790">
                  <c:v>43572.885416666599</c:v>
                </c:pt>
                <c:pt idx="30791">
                  <c:v>43572.90625</c:v>
                </c:pt>
                <c:pt idx="30792">
                  <c:v>43572.927083333401</c:v>
                </c:pt>
                <c:pt idx="30793">
                  <c:v>43572.947916666599</c:v>
                </c:pt>
                <c:pt idx="30794">
                  <c:v>43572.96875</c:v>
                </c:pt>
                <c:pt idx="30795">
                  <c:v>43572.989583333401</c:v>
                </c:pt>
                <c:pt idx="30796">
                  <c:v>43573.010416666599</c:v>
                </c:pt>
                <c:pt idx="30797">
                  <c:v>43573.03125</c:v>
                </c:pt>
                <c:pt idx="30798">
                  <c:v>43573.052083333401</c:v>
                </c:pt>
                <c:pt idx="30799">
                  <c:v>43573.072916666599</c:v>
                </c:pt>
                <c:pt idx="30800">
                  <c:v>43573.09375</c:v>
                </c:pt>
                <c:pt idx="30801">
                  <c:v>43573.114583333401</c:v>
                </c:pt>
                <c:pt idx="30802">
                  <c:v>43573.135416666599</c:v>
                </c:pt>
                <c:pt idx="30803">
                  <c:v>43573.15625</c:v>
                </c:pt>
                <c:pt idx="30804">
                  <c:v>43573.177083333401</c:v>
                </c:pt>
                <c:pt idx="30805">
                  <c:v>43573.197916666599</c:v>
                </c:pt>
                <c:pt idx="30806">
                  <c:v>43573.21875</c:v>
                </c:pt>
                <c:pt idx="30807">
                  <c:v>43573.239583333401</c:v>
                </c:pt>
                <c:pt idx="30808">
                  <c:v>43573.260416666599</c:v>
                </c:pt>
                <c:pt idx="30809">
                  <c:v>43573.28125</c:v>
                </c:pt>
                <c:pt idx="30810">
                  <c:v>43573.302083333401</c:v>
                </c:pt>
                <c:pt idx="30811">
                  <c:v>43573.322916666599</c:v>
                </c:pt>
                <c:pt idx="30812">
                  <c:v>43573.34375</c:v>
                </c:pt>
                <c:pt idx="30813">
                  <c:v>43573.364583333401</c:v>
                </c:pt>
                <c:pt idx="30814">
                  <c:v>43573.385416666599</c:v>
                </c:pt>
                <c:pt idx="30815">
                  <c:v>43573.40625</c:v>
                </c:pt>
                <c:pt idx="30816">
                  <c:v>43573.427083333401</c:v>
                </c:pt>
                <c:pt idx="30817">
                  <c:v>43573.447916666599</c:v>
                </c:pt>
                <c:pt idx="30818">
                  <c:v>43573.46875</c:v>
                </c:pt>
                <c:pt idx="30819">
                  <c:v>43573.489583333401</c:v>
                </c:pt>
                <c:pt idx="30820">
                  <c:v>43573.510416666599</c:v>
                </c:pt>
                <c:pt idx="30821">
                  <c:v>43573.53125</c:v>
                </c:pt>
                <c:pt idx="30822">
                  <c:v>43573.552083333401</c:v>
                </c:pt>
                <c:pt idx="30823">
                  <c:v>43573.572916666599</c:v>
                </c:pt>
                <c:pt idx="30824">
                  <c:v>43573.59375</c:v>
                </c:pt>
                <c:pt idx="30825">
                  <c:v>43573.614583333401</c:v>
                </c:pt>
                <c:pt idx="30826">
                  <c:v>43573.635416666599</c:v>
                </c:pt>
                <c:pt idx="30827">
                  <c:v>43573.65625</c:v>
                </c:pt>
                <c:pt idx="30828">
                  <c:v>43573.677083333401</c:v>
                </c:pt>
                <c:pt idx="30829">
                  <c:v>43573.697916666599</c:v>
                </c:pt>
                <c:pt idx="30830">
                  <c:v>43573.71875</c:v>
                </c:pt>
                <c:pt idx="30831">
                  <c:v>43573.739583333401</c:v>
                </c:pt>
                <c:pt idx="30832">
                  <c:v>43573.760416666599</c:v>
                </c:pt>
                <c:pt idx="30833">
                  <c:v>43573.78125</c:v>
                </c:pt>
                <c:pt idx="30834">
                  <c:v>43573.802083333401</c:v>
                </c:pt>
                <c:pt idx="30835">
                  <c:v>43573.822916666599</c:v>
                </c:pt>
                <c:pt idx="30836">
                  <c:v>43573.84375</c:v>
                </c:pt>
                <c:pt idx="30837">
                  <c:v>43573.864583333401</c:v>
                </c:pt>
                <c:pt idx="30838">
                  <c:v>43573.885416666599</c:v>
                </c:pt>
                <c:pt idx="30839">
                  <c:v>43573.90625</c:v>
                </c:pt>
                <c:pt idx="30840">
                  <c:v>43573.927083333401</c:v>
                </c:pt>
                <c:pt idx="30841">
                  <c:v>43573.947916666599</c:v>
                </c:pt>
                <c:pt idx="30842">
                  <c:v>43573.96875</c:v>
                </c:pt>
                <c:pt idx="30843">
                  <c:v>43573.989583333401</c:v>
                </c:pt>
                <c:pt idx="30844">
                  <c:v>43574.010416666599</c:v>
                </c:pt>
                <c:pt idx="30845">
                  <c:v>43574.03125</c:v>
                </c:pt>
                <c:pt idx="30846">
                  <c:v>43574.052083333401</c:v>
                </c:pt>
                <c:pt idx="30847">
                  <c:v>43574.072916666599</c:v>
                </c:pt>
                <c:pt idx="30848">
                  <c:v>43574.09375</c:v>
                </c:pt>
                <c:pt idx="30849">
                  <c:v>43574.114583333401</c:v>
                </c:pt>
                <c:pt idx="30850">
                  <c:v>43574.135416666599</c:v>
                </c:pt>
                <c:pt idx="30851">
                  <c:v>43574.15625</c:v>
                </c:pt>
                <c:pt idx="30852">
                  <c:v>43574.177083333401</c:v>
                </c:pt>
                <c:pt idx="30853">
                  <c:v>43574.197916666599</c:v>
                </c:pt>
                <c:pt idx="30854">
                  <c:v>43574.21875</c:v>
                </c:pt>
                <c:pt idx="30855">
                  <c:v>43574.239583333401</c:v>
                </c:pt>
                <c:pt idx="30856">
                  <c:v>43574.260416666599</c:v>
                </c:pt>
                <c:pt idx="30857">
                  <c:v>43574.28125</c:v>
                </c:pt>
                <c:pt idx="30858">
                  <c:v>43574.302083333401</c:v>
                </c:pt>
                <c:pt idx="30859">
                  <c:v>43574.322916666599</c:v>
                </c:pt>
                <c:pt idx="30860">
                  <c:v>43574.34375</c:v>
                </c:pt>
                <c:pt idx="30861">
                  <c:v>43574.364583333401</c:v>
                </c:pt>
                <c:pt idx="30862">
                  <c:v>43574.385416666599</c:v>
                </c:pt>
                <c:pt idx="30863">
                  <c:v>43574.40625</c:v>
                </c:pt>
                <c:pt idx="30864">
                  <c:v>43574.427083333401</c:v>
                </c:pt>
                <c:pt idx="30865">
                  <c:v>43574.447916666599</c:v>
                </c:pt>
                <c:pt idx="30866">
                  <c:v>43574.46875</c:v>
                </c:pt>
                <c:pt idx="30867">
                  <c:v>43574.489583333401</c:v>
                </c:pt>
                <c:pt idx="30868">
                  <c:v>43574.510416666599</c:v>
                </c:pt>
                <c:pt idx="30869">
                  <c:v>43574.53125</c:v>
                </c:pt>
                <c:pt idx="30870">
                  <c:v>43574.552083333401</c:v>
                </c:pt>
                <c:pt idx="30871">
                  <c:v>43574.572916666599</c:v>
                </c:pt>
                <c:pt idx="30872">
                  <c:v>43574.59375</c:v>
                </c:pt>
                <c:pt idx="30873">
                  <c:v>43574.614583333401</c:v>
                </c:pt>
                <c:pt idx="30874">
                  <c:v>43574.635416666599</c:v>
                </c:pt>
                <c:pt idx="30875">
                  <c:v>43574.65625</c:v>
                </c:pt>
                <c:pt idx="30876">
                  <c:v>43574.677083333401</c:v>
                </c:pt>
                <c:pt idx="30877">
                  <c:v>43574.697916666599</c:v>
                </c:pt>
                <c:pt idx="30878">
                  <c:v>43574.71875</c:v>
                </c:pt>
                <c:pt idx="30879">
                  <c:v>43574.739583333401</c:v>
                </c:pt>
                <c:pt idx="30880">
                  <c:v>43574.760416666599</c:v>
                </c:pt>
                <c:pt idx="30881">
                  <c:v>43574.78125</c:v>
                </c:pt>
                <c:pt idx="30882">
                  <c:v>43574.802083333401</c:v>
                </c:pt>
                <c:pt idx="30883">
                  <c:v>43574.822916666599</c:v>
                </c:pt>
                <c:pt idx="30884">
                  <c:v>43574.84375</c:v>
                </c:pt>
                <c:pt idx="30885">
                  <c:v>43574.864583333401</c:v>
                </c:pt>
                <c:pt idx="30886">
                  <c:v>43574.885416666599</c:v>
                </c:pt>
                <c:pt idx="30887">
                  <c:v>43574.90625</c:v>
                </c:pt>
                <c:pt idx="30888">
                  <c:v>43574.927083333401</c:v>
                </c:pt>
                <c:pt idx="30889">
                  <c:v>43574.947916666599</c:v>
                </c:pt>
                <c:pt idx="30890">
                  <c:v>43574.96875</c:v>
                </c:pt>
                <c:pt idx="30891">
                  <c:v>43574.989583333401</c:v>
                </c:pt>
                <c:pt idx="30892">
                  <c:v>43575.010416666599</c:v>
                </c:pt>
                <c:pt idx="30893">
                  <c:v>43575.03125</c:v>
                </c:pt>
                <c:pt idx="30894">
                  <c:v>43575.052083333401</c:v>
                </c:pt>
                <c:pt idx="30895">
                  <c:v>43575.072916666599</c:v>
                </c:pt>
                <c:pt idx="30896">
                  <c:v>43575.09375</c:v>
                </c:pt>
                <c:pt idx="30897">
                  <c:v>43575.114583333401</c:v>
                </c:pt>
                <c:pt idx="30898">
                  <c:v>43575.135416666599</c:v>
                </c:pt>
                <c:pt idx="30899">
                  <c:v>43575.15625</c:v>
                </c:pt>
                <c:pt idx="30900">
                  <c:v>43575.177083333401</c:v>
                </c:pt>
                <c:pt idx="30901">
                  <c:v>43575.197916666599</c:v>
                </c:pt>
                <c:pt idx="30902">
                  <c:v>43575.21875</c:v>
                </c:pt>
                <c:pt idx="30903">
                  <c:v>43575.239583333401</c:v>
                </c:pt>
                <c:pt idx="30904">
                  <c:v>43575.260416666599</c:v>
                </c:pt>
                <c:pt idx="30905">
                  <c:v>43575.28125</c:v>
                </c:pt>
                <c:pt idx="30906">
                  <c:v>43575.302083333401</c:v>
                </c:pt>
                <c:pt idx="30907">
                  <c:v>43575.322916666599</c:v>
                </c:pt>
                <c:pt idx="30908">
                  <c:v>43575.34375</c:v>
                </c:pt>
                <c:pt idx="30909">
                  <c:v>43575.364583333401</c:v>
                </c:pt>
                <c:pt idx="30910">
                  <c:v>43575.385416666599</c:v>
                </c:pt>
                <c:pt idx="30911">
                  <c:v>43575.40625</c:v>
                </c:pt>
                <c:pt idx="30912">
                  <c:v>43575.427083333401</c:v>
                </c:pt>
                <c:pt idx="30913">
                  <c:v>43575.447916666599</c:v>
                </c:pt>
                <c:pt idx="30914">
                  <c:v>43575.46875</c:v>
                </c:pt>
                <c:pt idx="30915">
                  <c:v>43575.489583333401</c:v>
                </c:pt>
                <c:pt idx="30916">
                  <c:v>43575.510416666599</c:v>
                </c:pt>
                <c:pt idx="30917">
                  <c:v>43575.53125</c:v>
                </c:pt>
                <c:pt idx="30918">
                  <c:v>43575.552083333401</c:v>
                </c:pt>
                <c:pt idx="30919">
                  <c:v>43575.572916666599</c:v>
                </c:pt>
                <c:pt idx="30920">
                  <c:v>43575.59375</c:v>
                </c:pt>
                <c:pt idx="30921">
                  <c:v>43575.614583333401</c:v>
                </c:pt>
                <c:pt idx="30922">
                  <c:v>43575.635416666599</c:v>
                </c:pt>
                <c:pt idx="30923">
                  <c:v>43575.65625</c:v>
                </c:pt>
                <c:pt idx="30924">
                  <c:v>43575.677083333401</c:v>
                </c:pt>
                <c:pt idx="30925">
                  <c:v>43575.697916666599</c:v>
                </c:pt>
                <c:pt idx="30926">
                  <c:v>43575.71875</c:v>
                </c:pt>
                <c:pt idx="30927">
                  <c:v>43575.739583333401</c:v>
                </c:pt>
                <c:pt idx="30928">
                  <c:v>43575.760416666599</c:v>
                </c:pt>
                <c:pt idx="30929">
                  <c:v>43575.78125</c:v>
                </c:pt>
                <c:pt idx="30930">
                  <c:v>43575.802083333401</c:v>
                </c:pt>
                <c:pt idx="30931">
                  <c:v>43575.822916666599</c:v>
                </c:pt>
                <c:pt idx="30932">
                  <c:v>43575.84375</c:v>
                </c:pt>
                <c:pt idx="30933">
                  <c:v>43575.864583333401</c:v>
                </c:pt>
                <c:pt idx="30934">
                  <c:v>43575.885416666599</c:v>
                </c:pt>
                <c:pt idx="30935">
                  <c:v>43575.90625</c:v>
                </c:pt>
                <c:pt idx="30936">
                  <c:v>43575.927083333401</c:v>
                </c:pt>
                <c:pt idx="30937">
                  <c:v>43575.947916666599</c:v>
                </c:pt>
                <c:pt idx="30938">
                  <c:v>43575.96875</c:v>
                </c:pt>
                <c:pt idx="30939">
                  <c:v>43575.989583333401</c:v>
                </c:pt>
                <c:pt idx="30940">
                  <c:v>43576.010416666599</c:v>
                </c:pt>
                <c:pt idx="30941">
                  <c:v>43576.03125</c:v>
                </c:pt>
                <c:pt idx="30942">
                  <c:v>43576.052083333401</c:v>
                </c:pt>
                <c:pt idx="30943">
                  <c:v>43576.072916666599</c:v>
                </c:pt>
                <c:pt idx="30944">
                  <c:v>43576.09375</c:v>
                </c:pt>
                <c:pt idx="30945">
                  <c:v>43576.114583333401</c:v>
                </c:pt>
                <c:pt idx="30946">
                  <c:v>43576.135416666599</c:v>
                </c:pt>
                <c:pt idx="30947">
                  <c:v>43576.15625</c:v>
                </c:pt>
                <c:pt idx="30948">
                  <c:v>43576.177083333401</c:v>
                </c:pt>
                <c:pt idx="30949">
                  <c:v>43576.197916666599</c:v>
                </c:pt>
                <c:pt idx="30950">
                  <c:v>43576.21875</c:v>
                </c:pt>
                <c:pt idx="30951">
                  <c:v>43576.239583333401</c:v>
                </c:pt>
                <c:pt idx="30952">
                  <c:v>43576.260416666599</c:v>
                </c:pt>
                <c:pt idx="30953">
                  <c:v>43576.28125</c:v>
                </c:pt>
                <c:pt idx="30954">
                  <c:v>43576.302083333401</c:v>
                </c:pt>
                <c:pt idx="30955">
                  <c:v>43576.322916666599</c:v>
                </c:pt>
                <c:pt idx="30956">
                  <c:v>43576.34375</c:v>
                </c:pt>
                <c:pt idx="30957">
                  <c:v>43576.364583333401</c:v>
                </c:pt>
                <c:pt idx="30958">
                  <c:v>43576.385416666599</c:v>
                </c:pt>
                <c:pt idx="30959">
                  <c:v>43576.40625</c:v>
                </c:pt>
                <c:pt idx="30960">
                  <c:v>43576.427083333401</c:v>
                </c:pt>
                <c:pt idx="30961">
                  <c:v>43576.447916666599</c:v>
                </c:pt>
                <c:pt idx="30962">
                  <c:v>43576.46875</c:v>
                </c:pt>
                <c:pt idx="30963">
                  <c:v>43576.489583333401</c:v>
                </c:pt>
                <c:pt idx="30964">
                  <c:v>43576.510416666599</c:v>
                </c:pt>
                <c:pt idx="30965">
                  <c:v>43576.53125</c:v>
                </c:pt>
                <c:pt idx="30966">
                  <c:v>43576.552083333401</c:v>
                </c:pt>
                <c:pt idx="30967">
                  <c:v>43576.572916666599</c:v>
                </c:pt>
                <c:pt idx="30968">
                  <c:v>43576.59375</c:v>
                </c:pt>
                <c:pt idx="30969">
                  <c:v>43576.614583333401</c:v>
                </c:pt>
                <c:pt idx="30970">
                  <c:v>43576.635416666599</c:v>
                </c:pt>
                <c:pt idx="30971">
                  <c:v>43576.65625</c:v>
                </c:pt>
                <c:pt idx="30972">
                  <c:v>43576.677083333401</c:v>
                </c:pt>
                <c:pt idx="30973">
                  <c:v>43576.697916666599</c:v>
                </c:pt>
                <c:pt idx="30974">
                  <c:v>43576.71875</c:v>
                </c:pt>
                <c:pt idx="30975">
                  <c:v>43576.739583333401</c:v>
                </c:pt>
                <c:pt idx="30976">
                  <c:v>43576.760416666599</c:v>
                </c:pt>
                <c:pt idx="30977">
                  <c:v>43576.78125</c:v>
                </c:pt>
                <c:pt idx="30978">
                  <c:v>43576.802083333401</c:v>
                </c:pt>
                <c:pt idx="30979">
                  <c:v>43576.822916666599</c:v>
                </c:pt>
                <c:pt idx="30980">
                  <c:v>43576.84375</c:v>
                </c:pt>
                <c:pt idx="30981">
                  <c:v>43576.864583333401</c:v>
                </c:pt>
                <c:pt idx="30982">
                  <c:v>43576.885416666599</c:v>
                </c:pt>
                <c:pt idx="30983">
                  <c:v>43576.90625</c:v>
                </c:pt>
                <c:pt idx="30984">
                  <c:v>43576.927083333401</c:v>
                </c:pt>
                <c:pt idx="30985">
                  <c:v>43576.947916666599</c:v>
                </c:pt>
                <c:pt idx="30986">
                  <c:v>43576.96875</c:v>
                </c:pt>
                <c:pt idx="30987">
                  <c:v>43576.989583333401</c:v>
                </c:pt>
                <c:pt idx="30988">
                  <c:v>43577.010416666599</c:v>
                </c:pt>
                <c:pt idx="30989">
                  <c:v>43577.03125</c:v>
                </c:pt>
                <c:pt idx="30990">
                  <c:v>43577.052083333401</c:v>
                </c:pt>
                <c:pt idx="30991">
                  <c:v>43577.072916666599</c:v>
                </c:pt>
                <c:pt idx="30992">
                  <c:v>43577.09375</c:v>
                </c:pt>
                <c:pt idx="30993">
                  <c:v>43577.114583333401</c:v>
                </c:pt>
                <c:pt idx="30994">
                  <c:v>43577.135416666599</c:v>
                </c:pt>
                <c:pt idx="30995">
                  <c:v>43577.15625</c:v>
                </c:pt>
                <c:pt idx="30996">
                  <c:v>43577.177083333401</c:v>
                </c:pt>
                <c:pt idx="30997">
                  <c:v>43577.197916666599</c:v>
                </c:pt>
                <c:pt idx="30998">
                  <c:v>43577.21875</c:v>
                </c:pt>
                <c:pt idx="30999">
                  <c:v>43577.239583333401</c:v>
                </c:pt>
                <c:pt idx="31000">
                  <c:v>43577.260416666599</c:v>
                </c:pt>
                <c:pt idx="31001">
                  <c:v>43577.28125</c:v>
                </c:pt>
                <c:pt idx="31002">
                  <c:v>43577.302083333401</c:v>
                </c:pt>
                <c:pt idx="31003">
                  <c:v>43577.322916666599</c:v>
                </c:pt>
                <c:pt idx="31004">
                  <c:v>43577.34375</c:v>
                </c:pt>
                <c:pt idx="31005">
                  <c:v>43577.364583333401</c:v>
                </c:pt>
                <c:pt idx="31006">
                  <c:v>43577.385416666599</c:v>
                </c:pt>
                <c:pt idx="31007">
                  <c:v>43577.40625</c:v>
                </c:pt>
                <c:pt idx="31008">
                  <c:v>43577.427083333401</c:v>
                </c:pt>
                <c:pt idx="31009">
                  <c:v>43577.447916666599</c:v>
                </c:pt>
                <c:pt idx="31010">
                  <c:v>43577.46875</c:v>
                </c:pt>
                <c:pt idx="31011">
                  <c:v>43577.489583333401</c:v>
                </c:pt>
                <c:pt idx="31012">
                  <c:v>43577.510416666599</c:v>
                </c:pt>
                <c:pt idx="31013">
                  <c:v>43577.53125</c:v>
                </c:pt>
                <c:pt idx="31014">
                  <c:v>43577.552083333401</c:v>
                </c:pt>
                <c:pt idx="31015">
                  <c:v>43577.572916666599</c:v>
                </c:pt>
                <c:pt idx="31016">
                  <c:v>43577.59375</c:v>
                </c:pt>
                <c:pt idx="31017">
                  <c:v>43577.614583333401</c:v>
                </c:pt>
                <c:pt idx="31018">
                  <c:v>43577.635416666599</c:v>
                </c:pt>
                <c:pt idx="31019">
                  <c:v>43577.65625</c:v>
                </c:pt>
                <c:pt idx="31020">
                  <c:v>43577.677083333401</c:v>
                </c:pt>
                <c:pt idx="31021">
                  <c:v>43577.697916666599</c:v>
                </c:pt>
                <c:pt idx="31022">
                  <c:v>43577.71875</c:v>
                </c:pt>
                <c:pt idx="31023">
                  <c:v>43577.739583333401</c:v>
                </c:pt>
                <c:pt idx="31024">
                  <c:v>43577.760416666599</c:v>
                </c:pt>
                <c:pt idx="31025">
                  <c:v>43577.78125</c:v>
                </c:pt>
                <c:pt idx="31026">
                  <c:v>43577.802083333401</c:v>
                </c:pt>
                <c:pt idx="31027">
                  <c:v>43577.822916666599</c:v>
                </c:pt>
                <c:pt idx="31028">
                  <c:v>43577.84375</c:v>
                </c:pt>
                <c:pt idx="31029">
                  <c:v>43577.864583333401</c:v>
                </c:pt>
                <c:pt idx="31030">
                  <c:v>43577.885416666599</c:v>
                </c:pt>
                <c:pt idx="31031">
                  <c:v>43577.90625</c:v>
                </c:pt>
                <c:pt idx="31032">
                  <c:v>43577.927083333401</c:v>
                </c:pt>
                <c:pt idx="31033">
                  <c:v>43577.947916666599</c:v>
                </c:pt>
                <c:pt idx="31034">
                  <c:v>43577.96875</c:v>
                </c:pt>
                <c:pt idx="31035">
                  <c:v>43577.989583333401</c:v>
                </c:pt>
                <c:pt idx="31036">
                  <c:v>43578.010416666599</c:v>
                </c:pt>
                <c:pt idx="31037">
                  <c:v>43578.03125</c:v>
                </c:pt>
                <c:pt idx="31038">
                  <c:v>43578.052083333401</c:v>
                </c:pt>
                <c:pt idx="31039">
                  <c:v>43578.072916666599</c:v>
                </c:pt>
                <c:pt idx="31040">
                  <c:v>43578.09375</c:v>
                </c:pt>
                <c:pt idx="31041">
                  <c:v>43578.114583333401</c:v>
                </c:pt>
                <c:pt idx="31042">
                  <c:v>43578.135416666599</c:v>
                </c:pt>
                <c:pt idx="31043">
                  <c:v>43578.15625</c:v>
                </c:pt>
                <c:pt idx="31044">
                  <c:v>43578.177083333401</c:v>
                </c:pt>
                <c:pt idx="31045">
                  <c:v>43578.197916666599</c:v>
                </c:pt>
                <c:pt idx="31046">
                  <c:v>43578.21875</c:v>
                </c:pt>
                <c:pt idx="31047">
                  <c:v>43578.239583333401</c:v>
                </c:pt>
                <c:pt idx="31048">
                  <c:v>43578.260416666599</c:v>
                </c:pt>
                <c:pt idx="31049">
                  <c:v>43578.28125</c:v>
                </c:pt>
                <c:pt idx="31050">
                  <c:v>43578.302083333401</c:v>
                </c:pt>
                <c:pt idx="31051">
                  <c:v>43578.322916666599</c:v>
                </c:pt>
                <c:pt idx="31052">
                  <c:v>43578.34375</c:v>
                </c:pt>
                <c:pt idx="31053">
                  <c:v>43578.364583333401</c:v>
                </c:pt>
                <c:pt idx="31054">
                  <c:v>43578.385416666599</c:v>
                </c:pt>
                <c:pt idx="31055">
                  <c:v>43578.40625</c:v>
                </c:pt>
                <c:pt idx="31056">
                  <c:v>43578.427083333401</c:v>
                </c:pt>
                <c:pt idx="31057">
                  <c:v>43578.447916666599</c:v>
                </c:pt>
                <c:pt idx="31058">
                  <c:v>43578.46875</c:v>
                </c:pt>
                <c:pt idx="31059">
                  <c:v>43578.489583333401</c:v>
                </c:pt>
                <c:pt idx="31060">
                  <c:v>43578.510416666599</c:v>
                </c:pt>
                <c:pt idx="31061">
                  <c:v>43578.53125</c:v>
                </c:pt>
                <c:pt idx="31062">
                  <c:v>43578.552083333401</c:v>
                </c:pt>
                <c:pt idx="31063">
                  <c:v>43578.572916666599</c:v>
                </c:pt>
                <c:pt idx="31064">
                  <c:v>43578.59375</c:v>
                </c:pt>
                <c:pt idx="31065">
                  <c:v>43578.614583333401</c:v>
                </c:pt>
                <c:pt idx="31066">
                  <c:v>43578.635416666599</c:v>
                </c:pt>
                <c:pt idx="31067">
                  <c:v>43578.65625</c:v>
                </c:pt>
                <c:pt idx="31068">
                  <c:v>43578.677083333401</c:v>
                </c:pt>
                <c:pt idx="31069">
                  <c:v>43578.697916666599</c:v>
                </c:pt>
                <c:pt idx="31070">
                  <c:v>43578.71875</c:v>
                </c:pt>
                <c:pt idx="31071">
                  <c:v>43578.739583333401</c:v>
                </c:pt>
                <c:pt idx="31072">
                  <c:v>43578.760416666599</c:v>
                </c:pt>
                <c:pt idx="31073">
                  <c:v>43578.78125</c:v>
                </c:pt>
                <c:pt idx="31074">
                  <c:v>43578.802083333401</c:v>
                </c:pt>
                <c:pt idx="31075">
                  <c:v>43578.822916666599</c:v>
                </c:pt>
                <c:pt idx="31076">
                  <c:v>43578.84375</c:v>
                </c:pt>
                <c:pt idx="31077">
                  <c:v>43578.864583333401</c:v>
                </c:pt>
                <c:pt idx="31078">
                  <c:v>43578.885416666599</c:v>
                </c:pt>
                <c:pt idx="31079">
                  <c:v>43578.90625</c:v>
                </c:pt>
                <c:pt idx="31080">
                  <c:v>43578.927083333401</c:v>
                </c:pt>
                <c:pt idx="31081">
                  <c:v>43578.947916666599</c:v>
                </c:pt>
                <c:pt idx="31082">
                  <c:v>43578.96875</c:v>
                </c:pt>
                <c:pt idx="31083">
                  <c:v>43578.989583333401</c:v>
                </c:pt>
                <c:pt idx="31084">
                  <c:v>43579.010416666599</c:v>
                </c:pt>
                <c:pt idx="31085">
                  <c:v>43579.03125</c:v>
                </c:pt>
                <c:pt idx="31086">
                  <c:v>43579.052083333401</c:v>
                </c:pt>
                <c:pt idx="31087">
                  <c:v>43579.072916666599</c:v>
                </c:pt>
                <c:pt idx="31088">
                  <c:v>43579.09375</c:v>
                </c:pt>
                <c:pt idx="31089">
                  <c:v>43579.114583333401</c:v>
                </c:pt>
                <c:pt idx="31090">
                  <c:v>43579.135416666599</c:v>
                </c:pt>
                <c:pt idx="31091">
                  <c:v>43579.15625</c:v>
                </c:pt>
                <c:pt idx="31092">
                  <c:v>43579.177083333401</c:v>
                </c:pt>
                <c:pt idx="31093">
                  <c:v>43579.197916666599</c:v>
                </c:pt>
                <c:pt idx="31094">
                  <c:v>43579.21875</c:v>
                </c:pt>
                <c:pt idx="31095">
                  <c:v>43579.239583333401</c:v>
                </c:pt>
                <c:pt idx="31096">
                  <c:v>43579.260416666599</c:v>
                </c:pt>
                <c:pt idx="31097">
                  <c:v>43579.28125</c:v>
                </c:pt>
                <c:pt idx="31098">
                  <c:v>43579.302083333401</c:v>
                </c:pt>
                <c:pt idx="31099">
                  <c:v>43579.322916666599</c:v>
                </c:pt>
                <c:pt idx="31100">
                  <c:v>43579.34375</c:v>
                </c:pt>
                <c:pt idx="31101">
                  <c:v>43579.364583333401</c:v>
                </c:pt>
                <c:pt idx="31102">
                  <c:v>43579.385416666599</c:v>
                </c:pt>
                <c:pt idx="31103">
                  <c:v>43579.40625</c:v>
                </c:pt>
                <c:pt idx="31104">
                  <c:v>43579.427083333401</c:v>
                </c:pt>
                <c:pt idx="31105">
                  <c:v>43579.447916666599</c:v>
                </c:pt>
                <c:pt idx="31106">
                  <c:v>43579.46875</c:v>
                </c:pt>
                <c:pt idx="31107">
                  <c:v>43579.489583333401</c:v>
                </c:pt>
                <c:pt idx="31108">
                  <c:v>43579.510416666599</c:v>
                </c:pt>
                <c:pt idx="31109">
                  <c:v>43579.53125</c:v>
                </c:pt>
                <c:pt idx="31110">
                  <c:v>43579.552083333401</c:v>
                </c:pt>
                <c:pt idx="31111">
                  <c:v>43579.572916666599</c:v>
                </c:pt>
                <c:pt idx="31112">
                  <c:v>43579.59375</c:v>
                </c:pt>
                <c:pt idx="31113">
                  <c:v>43579.614583333401</c:v>
                </c:pt>
                <c:pt idx="31114">
                  <c:v>43579.635416666599</c:v>
                </c:pt>
                <c:pt idx="31115">
                  <c:v>43579.65625</c:v>
                </c:pt>
                <c:pt idx="31116">
                  <c:v>43579.677083333401</c:v>
                </c:pt>
                <c:pt idx="31117">
                  <c:v>43579.697916666599</c:v>
                </c:pt>
                <c:pt idx="31118">
                  <c:v>43579.71875</c:v>
                </c:pt>
                <c:pt idx="31119">
                  <c:v>43579.739583333401</c:v>
                </c:pt>
                <c:pt idx="31120">
                  <c:v>43579.760416666599</c:v>
                </c:pt>
                <c:pt idx="31121">
                  <c:v>43579.78125</c:v>
                </c:pt>
                <c:pt idx="31122">
                  <c:v>43579.802083333401</c:v>
                </c:pt>
                <c:pt idx="31123">
                  <c:v>43579.822916666599</c:v>
                </c:pt>
                <c:pt idx="31124">
                  <c:v>43579.84375</c:v>
                </c:pt>
                <c:pt idx="31125">
                  <c:v>43579.864583333401</c:v>
                </c:pt>
                <c:pt idx="31126">
                  <c:v>43579.885416666599</c:v>
                </c:pt>
                <c:pt idx="31127">
                  <c:v>43579.90625</c:v>
                </c:pt>
                <c:pt idx="31128">
                  <c:v>43579.927083333401</c:v>
                </c:pt>
                <c:pt idx="31129">
                  <c:v>43579.947916666599</c:v>
                </c:pt>
                <c:pt idx="31130">
                  <c:v>43579.96875</c:v>
                </c:pt>
                <c:pt idx="31131">
                  <c:v>43579.989583333401</c:v>
                </c:pt>
                <c:pt idx="31132">
                  <c:v>43580.010416666599</c:v>
                </c:pt>
                <c:pt idx="31133">
                  <c:v>43580.03125</c:v>
                </c:pt>
                <c:pt idx="31134">
                  <c:v>43580.052083333401</c:v>
                </c:pt>
                <c:pt idx="31135">
                  <c:v>43580.072916666599</c:v>
                </c:pt>
                <c:pt idx="31136">
                  <c:v>43580.09375</c:v>
                </c:pt>
                <c:pt idx="31137">
                  <c:v>43580.114583333401</c:v>
                </c:pt>
                <c:pt idx="31138">
                  <c:v>43580.135416666599</c:v>
                </c:pt>
                <c:pt idx="31139">
                  <c:v>43580.15625</c:v>
                </c:pt>
                <c:pt idx="31140">
                  <c:v>43580.177083333401</c:v>
                </c:pt>
                <c:pt idx="31141">
                  <c:v>43580.197916666599</c:v>
                </c:pt>
                <c:pt idx="31142">
                  <c:v>43580.21875</c:v>
                </c:pt>
                <c:pt idx="31143">
                  <c:v>43580.239583333401</c:v>
                </c:pt>
                <c:pt idx="31144">
                  <c:v>43580.260416666599</c:v>
                </c:pt>
                <c:pt idx="31145">
                  <c:v>43580.28125</c:v>
                </c:pt>
                <c:pt idx="31146">
                  <c:v>43580.302083333401</c:v>
                </c:pt>
                <c:pt idx="31147">
                  <c:v>43580.322916666599</c:v>
                </c:pt>
                <c:pt idx="31148">
                  <c:v>43580.34375</c:v>
                </c:pt>
                <c:pt idx="31149">
                  <c:v>43580.364583333401</c:v>
                </c:pt>
                <c:pt idx="31150">
                  <c:v>43580.385416666599</c:v>
                </c:pt>
                <c:pt idx="31151">
                  <c:v>43580.40625</c:v>
                </c:pt>
                <c:pt idx="31152">
                  <c:v>43580.427083333401</c:v>
                </c:pt>
                <c:pt idx="31153">
                  <c:v>43580.447916666599</c:v>
                </c:pt>
                <c:pt idx="31154">
                  <c:v>43580.46875</c:v>
                </c:pt>
                <c:pt idx="31155">
                  <c:v>43580.489583333401</c:v>
                </c:pt>
                <c:pt idx="31156">
                  <c:v>43580.510416666599</c:v>
                </c:pt>
                <c:pt idx="31157">
                  <c:v>43580.53125</c:v>
                </c:pt>
                <c:pt idx="31158">
                  <c:v>43580.552083333401</c:v>
                </c:pt>
                <c:pt idx="31159">
                  <c:v>43580.572916666599</c:v>
                </c:pt>
                <c:pt idx="31160">
                  <c:v>43580.59375</c:v>
                </c:pt>
                <c:pt idx="31161">
                  <c:v>43580.614583333401</c:v>
                </c:pt>
                <c:pt idx="31162">
                  <c:v>43580.635416666599</c:v>
                </c:pt>
                <c:pt idx="31163">
                  <c:v>43580.65625</c:v>
                </c:pt>
                <c:pt idx="31164">
                  <c:v>43580.677083333401</c:v>
                </c:pt>
                <c:pt idx="31165">
                  <c:v>43580.697916666599</c:v>
                </c:pt>
                <c:pt idx="31166">
                  <c:v>43580.71875</c:v>
                </c:pt>
                <c:pt idx="31167">
                  <c:v>43580.739583333401</c:v>
                </c:pt>
                <c:pt idx="31168">
                  <c:v>43580.760416666599</c:v>
                </c:pt>
                <c:pt idx="31169">
                  <c:v>43580.78125</c:v>
                </c:pt>
                <c:pt idx="31170">
                  <c:v>43580.802083333401</c:v>
                </c:pt>
                <c:pt idx="31171">
                  <c:v>43580.822916666599</c:v>
                </c:pt>
                <c:pt idx="31172">
                  <c:v>43580.84375</c:v>
                </c:pt>
                <c:pt idx="31173">
                  <c:v>43580.864583333401</c:v>
                </c:pt>
                <c:pt idx="31174">
                  <c:v>43580.885416666599</c:v>
                </c:pt>
                <c:pt idx="31175">
                  <c:v>43580.90625</c:v>
                </c:pt>
                <c:pt idx="31176">
                  <c:v>43580.927083333401</c:v>
                </c:pt>
                <c:pt idx="31177">
                  <c:v>43580.947916666599</c:v>
                </c:pt>
                <c:pt idx="31178">
                  <c:v>43580.96875</c:v>
                </c:pt>
                <c:pt idx="31179">
                  <c:v>43580.989583333401</c:v>
                </c:pt>
                <c:pt idx="31180">
                  <c:v>43581.010416666599</c:v>
                </c:pt>
                <c:pt idx="31181">
                  <c:v>43581.03125</c:v>
                </c:pt>
                <c:pt idx="31182">
                  <c:v>43581.052083333401</c:v>
                </c:pt>
                <c:pt idx="31183">
                  <c:v>43581.072916666599</c:v>
                </c:pt>
                <c:pt idx="31184">
                  <c:v>43581.09375</c:v>
                </c:pt>
                <c:pt idx="31185">
                  <c:v>43581.114583333401</c:v>
                </c:pt>
                <c:pt idx="31186">
                  <c:v>43581.135416666599</c:v>
                </c:pt>
                <c:pt idx="31187">
                  <c:v>43581.15625</c:v>
                </c:pt>
                <c:pt idx="31188">
                  <c:v>43581.177083333401</c:v>
                </c:pt>
                <c:pt idx="31189">
                  <c:v>43581.197916666599</c:v>
                </c:pt>
                <c:pt idx="31190">
                  <c:v>43581.21875</c:v>
                </c:pt>
                <c:pt idx="31191">
                  <c:v>43581.239583333401</c:v>
                </c:pt>
                <c:pt idx="31192">
                  <c:v>43581.260416666599</c:v>
                </c:pt>
                <c:pt idx="31193">
                  <c:v>43581.28125</c:v>
                </c:pt>
                <c:pt idx="31194">
                  <c:v>43581.302083333401</c:v>
                </c:pt>
                <c:pt idx="31195">
                  <c:v>43581.322916666599</c:v>
                </c:pt>
                <c:pt idx="31196">
                  <c:v>43581.34375</c:v>
                </c:pt>
                <c:pt idx="31197">
                  <c:v>43581.364583333401</c:v>
                </c:pt>
                <c:pt idx="31198">
                  <c:v>43581.385416666599</c:v>
                </c:pt>
                <c:pt idx="31199">
                  <c:v>43581.40625</c:v>
                </c:pt>
                <c:pt idx="31200">
                  <c:v>43581.427083333401</c:v>
                </c:pt>
                <c:pt idx="31201">
                  <c:v>43581.447916666599</c:v>
                </c:pt>
                <c:pt idx="31202">
                  <c:v>43581.46875</c:v>
                </c:pt>
                <c:pt idx="31203">
                  <c:v>43581.489583333401</c:v>
                </c:pt>
                <c:pt idx="31204">
                  <c:v>43581.510416666599</c:v>
                </c:pt>
                <c:pt idx="31205">
                  <c:v>43581.53125</c:v>
                </c:pt>
                <c:pt idx="31206">
                  <c:v>43581.552083333401</c:v>
                </c:pt>
                <c:pt idx="31207">
                  <c:v>43581.572916666599</c:v>
                </c:pt>
                <c:pt idx="31208">
                  <c:v>43581.59375</c:v>
                </c:pt>
                <c:pt idx="31209">
                  <c:v>43581.614583333401</c:v>
                </c:pt>
                <c:pt idx="31210">
                  <c:v>43581.635416666599</c:v>
                </c:pt>
                <c:pt idx="31211">
                  <c:v>43581.65625</c:v>
                </c:pt>
                <c:pt idx="31212">
                  <c:v>43581.677083333401</c:v>
                </c:pt>
                <c:pt idx="31213">
                  <c:v>43581.697916666599</c:v>
                </c:pt>
                <c:pt idx="31214">
                  <c:v>43581.71875</c:v>
                </c:pt>
                <c:pt idx="31215">
                  <c:v>43581.739583333401</c:v>
                </c:pt>
                <c:pt idx="31216">
                  <c:v>43581.760416666599</c:v>
                </c:pt>
                <c:pt idx="31217">
                  <c:v>43581.78125</c:v>
                </c:pt>
                <c:pt idx="31218">
                  <c:v>43581.802083333401</c:v>
                </c:pt>
                <c:pt idx="31219">
                  <c:v>43581.822916666599</c:v>
                </c:pt>
                <c:pt idx="31220">
                  <c:v>43581.84375</c:v>
                </c:pt>
                <c:pt idx="31221">
                  <c:v>43581.864583333401</c:v>
                </c:pt>
                <c:pt idx="31222">
                  <c:v>43581.885416666599</c:v>
                </c:pt>
                <c:pt idx="31223">
                  <c:v>43581.90625</c:v>
                </c:pt>
                <c:pt idx="31224">
                  <c:v>43581.927083333401</c:v>
                </c:pt>
                <c:pt idx="31225">
                  <c:v>43581.947916666599</c:v>
                </c:pt>
                <c:pt idx="31226">
                  <c:v>43581.96875</c:v>
                </c:pt>
                <c:pt idx="31227">
                  <c:v>43581.989583333401</c:v>
                </c:pt>
                <c:pt idx="31228">
                  <c:v>43582.010416666599</c:v>
                </c:pt>
                <c:pt idx="31229">
                  <c:v>43582.03125</c:v>
                </c:pt>
                <c:pt idx="31230">
                  <c:v>43582.052083333401</c:v>
                </c:pt>
                <c:pt idx="31231">
                  <c:v>43582.072916666599</c:v>
                </c:pt>
                <c:pt idx="31232">
                  <c:v>43582.09375</c:v>
                </c:pt>
                <c:pt idx="31233">
                  <c:v>43582.114583333401</c:v>
                </c:pt>
                <c:pt idx="31234">
                  <c:v>43582.135416666599</c:v>
                </c:pt>
                <c:pt idx="31235">
                  <c:v>43582.15625</c:v>
                </c:pt>
                <c:pt idx="31236">
                  <c:v>43582.177083333401</c:v>
                </c:pt>
                <c:pt idx="31237">
                  <c:v>43582.197916666599</c:v>
                </c:pt>
                <c:pt idx="31238">
                  <c:v>43582.21875</c:v>
                </c:pt>
                <c:pt idx="31239">
                  <c:v>43582.239583333401</c:v>
                </c:pt>
                <c:pt idx="31240">
                  <c:v>43582.260416666599</c:v>
                </c:pt>
                <c:pt idx="31241">
                  <c:v>43582.28125</c:v>
                </c:pt>
                <c:pt idx="31242">
                  <c:v>43582.302083333401</c:v>
                </c:pt>
                <c:pt idx="31243">
                  <c:v>43582.322916666599</c:v>
                </c:pt>
                <c:pt idx="31244">
                  <c:v>43582.34375</c:v>
                </c:pt>
                <c:pt idx="31245">
                  <c:v>43582.364583333401</c:v>
                </c:pt>
                <c:pt idx="31246">
                  <c:v>43582.385416666599</c:v>
                </c:pt>
                <c:pt idx="31247">
                  <c:v>43582.40625</c:v>
                </c:pt>
                <c:pt idx="31248">
                  <c:v>43582.427083333401</c:v>
                </c:pt>
                <c:pt idx="31249">
                  <c:v>43582.447916666599</c:v>
                </c:pt>
                <c:pt idx="31250">
                  <c:v>43582.46875</c:v>
                </c:pt>
                <c:pt idx="31251">
                  <c:v>43582.489583333401</c:v>
                </c:pt>
                <c:pt idx="31252">
                  <c:v>43582.510416666599</c:v>
                </c:pt>
                <c:pt idx="31253">
                  <c:v>43582.53125</c:v>
                </c:pt>
                <c:pt idx="31254">
                  <c:v>43582.552083333401</c:v>
                </c:pt>
                <c:pt idx="31255">
                  <c:v>43582.572916666599</c:v>
                </c:pt>
                <c:pt idx="31256">
                  <c:v>43582.59375</c:v>
                </c:pt>
                <c:pt idx="31257">
                  <c:v>43582.614583333401</c:v>
                </c:pt>
                <c:pt idx="31258">
                  <c:v>43582.635416666599</c:v>
                </c:pt>
                <c:pt idx="31259">
                  <c:v>43582.65625</c:v>
                </c:pt>
                <c:pt idx="31260">
                  <c:v>43582.677083333401</c:v>
                </c:pt>
                <c:pt idx="31261">
                  <c:v>43582.697916666599</c:v>
                </c:pt>
                <c:pt idx="31262">
                  <c:v>43582.71875</c:v>
                </c:pt>
                <c:pt idx="31263">
                  <c:v>43582.739583333401</c:v>
                </c:pt>
                <c:pt idx="31264">
                  <c:v>43582.760416666599</c:v>
                </c:pt>
                <c:pt idx="31265">
                  <c:v>43582.78125</c:v>
                </c:pt>
                <c:pt idx="31266">
                  <c:v>43582.802083333401</c:v>
                </c:pt>
                <c:pt idx="31267">
                  <c:v>43582.822916666599</c:v>
                </c:pt>
                <c:pt idx="31268">
                  <c:v>43582.84375</c:v>
                </c:pt>
                <c:pt idx="31269">
                  <c:v>43582.864583333401</c:v>
                </c:pt>
                <c:pt idx="31270">
                  <c:v>43582.885416666599</c:v>
                </c:pt>
                <c:pt idx="31271">
                  <c:v>43582.90625</c:v>
                </c:pt>
                <c:pt idx="31272">
                  <c:v>43582.927083333401</c:v>
                </c:pt>
                <c:pt idx="31273">
                  <c:v>43582.947916666599</c:v>
                </c:pt>
                <c:pt idx="31274">
                  <c:v>43582.96875</c:v>
                </c:pt>
                <c:pt idx="31275">
                  <c:v>43582.989583333401</c:v>
                </c:pt>
                <c:pt idx="31276">
                  <c:v>43583.010416666599</c:v>
                </c:pt>
                <c:pt idx="31277">
                  <c:v>43583.03125</c:v>
                </c:pt>
                <c:pt idx="31278">
                  <c:v>43583.052083333401</c:v>
                </c:pt>
                <c:pt idx="31279">
                  <c:v>43583.072916666599</c:v>
                </c:pt>
                <c:pt idx="31280">
                  <c:v>43583.09375</c:v>
                </c:pt>
                <c:pt idx="31281">
                  <c:v>43583.114583333401</c:v>
                </c:pt>
                <c:pt idx="31282">
                  <c:v>43583.135416666599</c:v>
                </c:pt>
                <c:pt idx="31283">
                  <c:v>43583.15625</c:v>
                </c:pt>
                <c:pt idx="31284">
                  <c:v>43583.177083333401</c:v>
                </c:pt>
                <c:pt idx="31285">
                  <c:v>43583.197916666599</c:v>
                </c:pt>
                <c:pt idx="31286">
                  <c:v>43583.21875</c:v>
                </c:pt>
                <c:pt idx="31287">
                  <c:v>43583.239583333401</c:v>
                </c:pt>
                <c:pt idx="31288">
                  <c:v>43583.260416666599</c:v>
                </c:pt>
                <c:pt idx="31289">
                  <c:v>43583.28125</c:v>
                </c:pt>
                <c:pt idx="31290">
                  <c:v>43583.302083333401</c:v>
                </c:pt>
                <c:pt idx="31291">
                  <c:v>43583.322916666599</c:v>
                </c:pt>
                <c:pt idx="31292">
                  <c:v>43583.34375</c:v>
                </c:pt>
                <c:pt idx="31293">
                  <c:v>43583.364583333401</c:v>
                </c:pt>
                <c:pt idx="31294">
                  <c:v>43583.385416666599</c:v>
                </c:pt>
                <c:pt idx="31295">
                  <c:v>43583.40625</c:v>
                </c:pt>
                <c:pt idx="31296">
                  <c:v>43583.427083333401</c:v>
                </c:pt>
                <c:pt idx="31297">
                  <c:v>43583.447916666599</c:v>
                </c:pt>
                <c:pt idx="31298">
                  <c:v>43583.46875</c:v>
                </c:pt>
                <c:pt idx="31299">
                  <c:v>43583.489583333401</c:v>
                </c:pt>
                <c:pt idx="31300">
                  <c:v>43583.510416666599</c:v>
                </c:pt>
                <c:pt idx="31301">
                  <c:v>43583.53125</c:v>
                </c:pt>
                <c:pt idx="31302">
                  <c:v>43583.552083333401</c:v>
                </c:pt>
                <c:pt idx="31303">
                  <c:v>43583.572916666599</c:v>
                </c:pt>
                <c:pt idx="31304">
                  <c:v>43583.59375</c:v>
                </c:pt>
                <c:pt idx="31305">
                  <c:v>43583.614583333401</c:v>
                </c:pt>
                <c:pt idx="31306">
                  <c:v>43583.635416666599</c:v>
                </c:pt>
                <c:pt idx="31307">
                  <c:v>43583.65625</c:v>
                </c:pt>
                <c:pt idx="31308">
                  <c:v>43583.677083333401</c:v>
                </c:pt>
                <c:pt idx="31309">
                  <c:v>43583.697916666599</c:v>
                </c:pt>
                <c:pt idx="31310">
                  <c:v>43583.71875</c:v>
                </c:pt>
                <c:pt idx="31311">
                  <c:v>43583.739583333401</c:v>
                </c:pt>
                <c:pt idx="31312">
                  <c:v>43583.760416666599</c:v>
                </c:pt>
                <c:pt idx="31313">
                  <c:v>43583.78125</c:v>
                </c:pt>
                <c:pt idx="31314">
                  <c:v>43583.802083333401</c:v>
                </c:pt>
                <c:pt idx="31315">
                  <c:v>43583.822916666599</c:v>
                </c:pt>
                <c:pt idx="31316">
                  <c:v>43583.84375</c:v>
                </c:pt>
                <c:pt idx="31317">
                  <c:v>43583.864583333401</c:v>
                </c:pt>
                <c:pt idx="31318">
                  <c:v>43583.885416666599</c:v>
                </c:pt>
                <c:pt idx="31319">
                  <c:v>43583.90625</c:v>
                </c:pt>
                <c:pt idx="31320">
                  <c:v>43583.927083333401</c:v>
                </c:pt>
                <c:pt idx="31321">
                  <c:v>43583.947916666599</c:v>
                </c:pt>
                <c:pt idx="31322">
                  <c:v>43583.96875</c:v>
                </c:pt>
                <c:pt idx="31323">
                  <c:v>43583.989583333401</c:v>
                </c:pt>
                <c:pt idx="31324">
                  <c:v>43584.010416666599</c:v>
                </c:pt>
                <c:pt idx="31325">
                  <c:v>43584.03125</c:v>
                </c:pt>
                <c:pt idx="31326">
                  <c:v>43584.052083333401</c:v>
                </c:pt>
                <c:pt idx="31327">
                  <c:v>43584.072916666599</c:v>
                </c:pt>
                <c:pt idx="31328">
                  <c:v>43584.09375</c:v>
                </c:pt>
                <c:pt idx="31329">
                  <c:v>43584.114583333401</c:v>
                </c:pt>
                <c:pt idx="31330">
                  <c:v>43584.135416666599</c:v>
                </c:pt>
                <c:pt idx="31331">
                  <c:v>43584.15625</c:v>
                </c:pt>
                <c:pt idx="31332">
                  <c:v>43584.177083333401</c:v>
                </c:pt>
                <c:pt idx="31333">
                  <c:v>43584.197916666599</c:v>
                </c:pt>
                <c:pt idx="31334">
                  <c:v>43584.21875</c:v>
                </c:pt>
                <c:pt idx="31335">
                  <c:v>43584.239583333401</c:v>
                </c:pt>
                <c:pt idx="31336">
                  <c:v>43584.260416666599</c:v>
                </c:pt>
                <c:pt idx="31337">
                  <c:v>43584.28125</c:v>
                </c:pt>
                <c:pt idx="31338">
                  <c:v>43584.302083333401</c:v>
                </c:pt>
                <c:pt idx="31339">
                  <c:v>43584.322916666599</c:v>
                </c:pt>
                <c:pt idx="31340">
                  <c:v>43584.34375</c:v>
                </c:pt>
                <c:pt idx="31341">
                  <c:v>43584.364583333401</c:v>
                </c:pt>
                <c:pt idx="31342">
                  <c:v>43584.385416666599</c:v>
                </c:pt>
                <c:pt idx="31343">
                  <c:v>43584.40625</c:v>
                </c:pt>
                <c:pt idx="31344">
                  <c:v>43584.427083333401</c:v>
                </c:pt>
                <c:pt idx="31345">
                  <c:v>43584.447916666599</c:v>
                </c:pt>
                <c:pt idx="31346">
                  <c:v>43584.46875</c:v>
                </c:pt>
                <c:pt idx="31347">
                  <c:v>43584.489583333401</c:v>
                </c:pt>
                <c:pt idx="31348">
                  <c:v>43584.510416666599</c:v>
                </c:pt>
                <c:pt idx="31349">
                  <c:v>43584.53125</c:v>
                </c:pt>
                <c:pt idx="31350">
                  <c:v>43584.552083333401</c:v>
                </c:pt>
                <c:pt idx="31351">
                  <c:v>43584.572916666599</c:v>
                </c:pt>
                <c:pt idx="31352">
                  <c:v>43584.59375</c:v>
                </c:pt>
                <c:pt idx="31353">
                  <c:v>43584.614583333401</c:v>
                </c:pt>
                <c:pt idx="31354">
                  <c:v>43584.635416666599</c:v>
                </c:pt>
                <c:pt idx="31355">
                  <c:v>43584.65625</c:v>
                </c:pt>
                <c:pt idx="31356">
                  <c:v>43584.677083333401</c:v>
                </c:pt>
                <c:pt idx="31357">
                  <c:v>43584.697916666599</c:v>
                </c:pt>
                <c:pt idx="31358">
                  <c:v>43584.71875</c:v>
                </c:pt>
                <c:pt idx="31359">
                  <c:v>43584.739583333401</c:v>
                </c:pt>
                <c:pt idx="31360">
                  <c:v>43584.760416666599</c:v>
                </c:pt>
                <c:pt idx="31361">
                  <c:v>43584.78125</c:v>
                </c:pt>
                <c:pt idx="31362">
                  <c:v>43584.802083333401</c:v>
                </c:pt>
                <c:pt idx="31363">
                  <c:v>43584.822916666599</c:v>
                </c:pt>
                <c:pt idx="31364">
                  <c:v>43584.84375</c:v>
                </c:pt>
                <c:pt idx="31365">
                  <c:v>43584.864583333401</c:v>
                </c:pt>
                <c:pt idx="31366">
                  <c:v>43584.885416666599</c:v>
                </c:pt>
                <c:pt idx="31367">
                  <c:v>43584.90625</c:v>
                </c:pt>
                <c:pt idx="31368">
                  <c:v>43584.927083333401</c:v>
                </c:pt>
                <c:pt idx="31369">
                  <c:v>43584.947916666599</c:v>
                </c:pt>
                <c:pt idx="31370">
                  <c:v>43584.96875</c:v>
                </c:pt>
                <c:pt idx="31371">
                  <c:v>43584.989583333401</c:v>
                </c:pt>
                <c:pt idx="31372">
                  <c:v>43585.010416666599</c:v>
                </c:pt>
                <c:pt idx="31373">
                  <c:v>43585.03125</c:v>
                </c:pt>
                <c:pt idx="31374">
                  <c:v>43585.052083333401</c:v>
                </c:pt>
                <c:pt idx="31375">
                  <c:v>43585.072916666599</c:v>
                </c:pt>
                <c:pt idx="31376">
                  <c:v>43585.09375</c:v>
                </c:pt>
                <c:pt idx="31377">
                  <c:v>43585.114583333401</c:v>
                </c:pt>
                <c:pt idx="31378">
                  <c:v>43585.135416666599</c:v>
                </c:pt>
                <c:pt idx="31379">
                  <c:v>43585.15625</c:v>
                </c:pt>
                <c:pt idx="31380">
                  <c:v>43585.177083333401</c:v>
                </c:pt>
                <c:pt idx="31381">
                  <c:v>43585.197916666599</c:v>
                </c:pt>
                <c:pt idx="31382">
                  <c:v>43585.21875</c:v>
                </c:pt>
                <c:pt idx="31383">
                  <c:v>43585.239583333401</c:v>
                </c:pt>
                <c:pt idx="31384">
                  <c:v>43585.260416666599</c:v>
                </c:pt>
                <c:pt idx="31385">
                  <c:v>43585.28125</c:v>
                </c:pt>
                <c:pt idx="31386">
                  <c:v>43585.302083333401</c:v>
                </c:pt>
                <c:pt idx="31387">
                  <c:v>43585.322916666599</c:v>
                </c:pt>
                <c:pt idx="31388">
                  <c:v>43585.34375</c:v>
                </c:pt>
                <c:pt idx="31389">
                  <c:v>43585.364583333401</c:v>
                </c:pt>
                <c:pt idx="31390">
                  <c:v>43585.385416666599</c:v>
                </c:pt>
                <c:pt idx="31391">
                  <c:v>43585.40625</c:v>
                </c:pt>
                <c:pt idx="31392">
                  <c:v>43585.427083333401</c:v>
                </c:pt>
                <c:pt idx="31393">
                  <c:v>43585.447916666599</c:v>
                </c:pt>
                <c:pt idx="31394">
                  <c:v>43585.46875</c:v>
                </c:pt>
                <c:pt idx="31395">
                  <c:v>43585.489583333401</c:v>
                </c:pt>
                <c:pt idx="31396">
                  <c:v>43585.510416666599</c:v>
                </c:pt>
                <c:pt idx="31397">
                  <c:v>43585.53125</c:v>
                </c:pt>
                <c:pt idx="31398">
                  <c:v>43585.552083333401</c:v>
                </c:pt>
                <c:pt idx="31399">
                  <c:v>43585.572916666599</c:v>
                </c:pt>
                <c:pt idx="31400">
                  <c:v>43585.59375</c:v>
                </c:pt>
                <c:pt idx="31401">
                  <c:v>43585.614583333401</c:v>
                </c:pt>
                <c:pt idx="31402">
                  <c:v>43585.635416666599</c:v>
                </c:pt>
                <c:pt idx="31403">
                  <c:v>43585.65625</c:v>
                </c:pt>
                <c:pt idx="31404">
                  <c:v>43585.677083333401</c:v>
                </c:pt>
                <c:pt idx="31405">
                  <c:v>43585.697916666599</c:v>
                </c:pt>
                <c:pt idx="31406">
                  <c:v>43585.71875</c:v>
                </c:pt>
                <c:pt idx="31407">
                  <c:v>43585.739583333401</c:v>
                </c:pt>
                <c:pt idx="31408">
                  <c:v>43585.760416666599</c:v>
                </c:pt>
                <c:pt idx="31409">
                  <c:v>43585.78125</c:v>
                </c:pt>
                <c:pt idx="31410">
                  <c:v>43585.802083333401</c:v>
                </c:pt>
                <c:pt idx="31411">
                  <c:v>43585.822916666599</c:v>
                </c:pt>
                <c:pt idx="31412">
                  <c:v>43585.84375</c:v>
                </c:pt>
                <c:pt idx="31413">
                  <c:v>43585.864583333401</c:v>
                </c:pt>
                <c:pt idx="31414">
                  <c:v>43585.885416666599</c:v>
                </c:pt>
                <c:pt idx="31415">
                  <c:v>43585.90625</c:v>
                </c:pt>
                <c:pt idx="31416">
                  <c:v>43585.927083333401</c:v>
                </c:pt>
                <c:pt idx="31417">
                  <c:v>43585.947916666599</c:v>
                </c:pt>
                <c:pt idx="31418">
                  <c:v>43585.96875</c:v>
                </c:pt>
                <c:pt idx="31419">
                  <c:v>43585.989583333401</c:v>
                </c:pt>
                <c:pt idx="31420">
                  <c:v>43586.010416666599</c:v>
                </c:pt>
                <c:pt idx="31421">
                  <c:v>43586.03125</c:v>
                </c:pt>
                <c:pt idx="31422">
                  <c:v>43586.052083333401</c:v>
                </c:pt>
                <c:pt idx="31423">
                  <c:v>43586.072916666599</c:v>
                </c:pt>
                <c:pt idx="31424">
                  <c:v>43586.09375</c:v>
                </c:pt>
                <c:pt idx="31425">
                  <c:v>43586.114583333401</c:v>
                </c:pt>
                <c:pt idx="31426">
                  <c:v>43586.135416666599</c:v>
                </c:pt>
                <c:pt idx="31427">
                  <c:v>43586.15625</c:v>
                </c:pt>
                <c:pt idx="31428">
                  <c:v>43586.177083333401</c:v>
                </c:pt>
                <c:pt idx="31429">
                  <c:v>43586.197916666599</c:v>
                </c:pt>
                <c:pt idx="31430">
                  <c:v>43586.21875</c:v>
                </c:pt>
                <c:pt idx="31431">
                  <c:v>43586.239583333401</c:v>
                </c:pt>
                <c:pt idx="31432">
                  <c:v>43586.260416666599</c:v>
                </c:pt>
                <c:pt idx="31433">
                  <c:v>43586.28125</c:v>
                </c:pt>
                <c:pt idx="31434">
                  <c:v>43586.302083333401</c:v>
                </c:pt>
                <c:pt idx="31435">
                  <c:v>43586.322916666599</c:v>
                </c:pt>
                <c:pt idx="31436">
                  <c:v>43586.34375</c:v>
                </c:pt>
                <c:pt idx="31437">
                  <c:v>43586.364583333401</c:v>
                </c:pt>
                <c:pt idx="31438">
                  <c:v>43586.385416666599</c:v>
                </c:pt>
                <c:pt idx="31439">
                  <c:v>43586.40625</c:v>
                </c:pt>
                <c:pt idx="31440">
                  <c:v>43586.427083333401</c:v>
                </c:pt>
                <c:pt idx="31441">
                  <c:v>43586.447916666599</c:v>
                </c:pt>
                <c:pt idx="31442">
                  <c:v>43586.46875</c:v>
                </c:pt>
                <c:pt idx="31443">
                  <c:v>43586.489583333401</c:v>
                </c:pt>
                <c:pt idx="31444">
                  <c:v>43586.510416666599</c:v>
                </c:pt>
                <c:pt idx="31445">
                  <c:v>43586.53125</c:v>
                </c:pt>
                <c:pt idx="31446">
                  <c:v>43586.552083333401</c:v>
                </c:pt>
                <c:pt idx="31447">
                  <c:v>43586.572916666599</c:v>
                </c:pt>
                <c:pt idx="31448">
                  <c:v>43586.59375</c:v>
                </c:pt>
                <c:pt idx="31449">
                  <c:v>43586.614583333401</c:v>
                </c:pt>
                <c:pt idx="31450">
                  <c:v>43586.635416666599</c:v>
                </c:pt>
                <c:pt idx="31451">
                  <c:v>43586.65625</c:v>
                </c:pt>
                <c:pt idx="31452">
                  <c:v>43586.677083333401</c:v>
                </c:pt>
                <c:pt idx="31453">
                  <c:v>43586.697916666599</c:v>
                </c:pt>
                <c:pt idx="31454">
                  <c:v>43586.71875</c:v>
                </c:pt>
                <c:pt idx="31455">
                  <c:v>43586.739583333401</c:v>
                </c:pt>
                <c:pt idx="31456">
                  <c:v>43586.760416666599</c:v>
                </c:pt>
                <c:pt idx="31457">
                  <c:v>43586.78125</c:v>
                </c:pt>
                <c:pt idx="31458">
                  <c:v>43586.802083333401</c:v>
                </c:pt>
                <c:pt idx="31459">
                  <c:v>43586.822916666599</c:v>
                </c:pt>
                <c:pt idx="31460">
                  <c:v>43586.84375</c:v>
                </c:pt>
                <c:pt idx="31461">
                  <c:v>43586.864583333401</c:v>
                </c:pt>
                <c:pt idx="31462">
                  <c:v>43586.885416666599</c:v>
                </c:pt>
                <c:pt idx="31463">
                  <c:v>43586.90625</c:v>
                </c:pt>
                <c:pt idx="31464">
                  <c:v>43586.927083333401</c:v>
                </c:pt>
                <c:pt idx="31465">
                  <c:v>43586.947916666599</c:v>
                </c:pt>
                <c:pt idx="31466">
                  <c:v>43586.96875</c:v>
                </c:pt>
                <c:pt idx="31467">
                  <c:v>43586.989583333401</c:v>
                </c:pt>
                <c:pt idx="31468">
                  <c:v>43587.010416666599</c:v>
                </c:pt>
                <c:pt idx="31469">
                  <c:v>43587.03125</c:v>
                </c:pt>
                <c:pt idx="31470">
                  <c:v>43587.052083333401</c:v>
                </c:pt>
                <c:pt idx="31471">
                  <c:v>43587.072916666599</c:v>
                </c:pt>
                <c:pt idx="31472">
                  <c:v>43587.09375</c:v>
                </c:pt>
                <c:pt idx="31473">
                  <c:v>43587.114583333401</c:v>
                </c:pt>
                <c:pt idx="31474">
                  <c:v>43587.135416666599</c:v>
                </c:pt>
                <c:pt idx="31475">
                  <c:v>43587.15625</c:v>
                </c:pt>
                <c:pt idx="31476">
                  <c:v>43587.177083333401</c:v>
                </c:pt>
                <c:pt idx="31477">
                  <c:v>43587.197916666599</c:v>
                </c:pt>
                <c:pt idx="31478">
                  <c:v>43587.21875</c:v>
                </c:pt>
                <c:pt idx="31479">
                  <c:v>43587.239583333401</c:v>
                </c:pt>
                <c:pt idx="31480">
                  <c:v>43587.260416666599</c:v>
                </c:pt>
                <c:pt idx="31481">
                  <c:v>43587.28125</c:v>
                </c:pt>
                <c:pt idx="31482">
                  <c:v>43587.302083333401</c:v>
                </c:pt>
                <c:pt idx="31483">
                  <c:v>43587.322916666599</c:v>
                </c:pt>
                <c:pt idx="31484">
                  <c:v>43587.34375</c:v>
                </c:pt>
                <c:pt idx="31485">
                  <c:v>43587.364583333401</c:v>
                </c:pt>
                <c:pt idx="31486">
                  <c:v>43587.385416666599</c:v>
                </c:pt>
                <c:pt idx="31487">
                  <c:v>43587.40625</c:v>
                </c:pt>
                <c:pt idx="31488">
                  <c:v>43587.427083333401</c:v>
                </c:pt>
                <c:pt idx="31489">
                  <c:v>43587.447916666599</c:v>
                </c:pt>
                <c:pt idx="31490">
                  <c:v>43587.46875</c:v>
                </c:pt>
                <c:pt idx="31491">
                  <c:v>43587.489583333401</c:v>
                </c:pt>
                <c:pt idx="31492">
                  <c:v>43587.510416666599</c:v>
                </c:pt>
                <c:pt idx="31493">
                  <c:v>43587.53125</c:v>
                </c:pt>
                <c:pt idx="31494">
                  <c:v>43587.552083333401</c:v>
                </c:pt>
                <c:pt idx="31495">
                  <c:v>43587.572916666599</c:v>
                </c:pt>
                <c:pt idx="31496">
                  <c:v>43587.59375</c:v>
                </c:pt>
                <c:pt idx="31497">
                  <c:v>43587.614583333401</c:v>
                </c:pt>
                <c:pt idx="31498">
                  <c:v>43587.635416666599</c:v>
                </c:pt>
                <c:pt idx="31499">
                  <c:v>43587.65625</c:v>
                </c:pt>
                <c:pt idx="31500">
                  <c:v>43587.677083333401</c:v>
                </c:pt>
                <c:pt idx="31501">
                  <c:v>43587.697916666599</c:v>
                </c:pt>
                <c:pt idx="31502">
                  <c:v>43587.71875</c:v>
                </c:pt>
                <c:pt idx="31503">
                  <c:v>43587.739583333401</c:v>
                </c:pt>
                <c:pt idx="31504">
                  <c:v>43587.760416666599</c:v>
                </c:pt>
                <c:pt idx="31505">
                  <c:v>43587.78125</c:v>
                </c:pt>
                <c:pt idx="31506">
                  <c:v>43587.802083333401</c:v>
                </c:pt>
                <c:pt idx="31507">
                  <c:v>43587.822916666599</c:v>
                </c:pt>
                <c:pt idx="31508">
                  <c:v>43587.84375</c:v>
                </c:pt>
                <c:pt idx="31509">
                  <c:v>43587.864583333401</c:v>
                </c:pt>
                <c:pt idx="31510">
                  <c:v>43587.885416666599</c:v>
                </c:pt>
                <c:pt idx="31511">
                  <c:v>43587.90625</c:v>
                </c:pt>
                <c:pt idx="31512">
                  <c:v>43587.927083333401</c:v>
                </c:pt>
                <c:pt idx="31513">
                  <c:v>43587.947916666599</c:v>
                </c:pt>
                <c:pt idx="31514">
                  <c:v>43587.96875</c:v>
                </c:pt>
                <c:pt idx="31515">
                  <c:v>43587.989583333401</c:v>
                </c:pt>
                <c:pt idx="31516">
                  <c:v>43588.010416666599</c:v>
                </c:pt>
                <c:pt idx="31517">
                  <c:v>43588.03125</c:v>
                </c:pt>
                <c:pt idx="31518">
                  <c:v>43588.052083333401</c:v>
                </c:pt>
                <c:pt idx="31519">
                  <c:v>43588.072916666599</c:v>
                </c:pt>
                <c:pt idx="31520">
                  <c:v>43588.09375</c:v>
                </c:pt>
                <c:pt idx="31521">
                  <c:v>43588.114583333401</c:v>
                </c:pt>
                <c:pt idx="31522">
                  <c:v>43588.135416666599</c:v>
                </c:pt>
                <c:pt idx="31523">
                  <c:v>43588.15625</c:v>
                </c:pt>
                <c:pt idx="31524">
                  <c:v>43588.177083333401</c:v>
                </c:pt>
                <c:pt idx="31525">
                  <c:v>43588.197916666599</c:v>
                </c:pt>
                <c:pt idx="31526">
                  <c:v>43588.21875</c:v>
                </c:pt>
                <c:pt idx="31527">
                  <c:v>43588.239583333401</c:v>
                </c:pt>
                <c:pt idx="31528">
                  <c:v>43588.260416666599</c:v>
                </c:pt>
                <c:pt idx="31529">
                  <c:v>43588.28125</c:v>
                </c:pt>
                <c:pt idx="31530">
                  <c:v>43588.302083333401</c:v>
                </c:pt>
                <c:pt idx="31531">
                  <c:v>43588.322916666599</c:v>
                </c:pt>
                <c:pt idx="31532">
                  <c:v>43588.34375</c:v>
                </c:pt>
                <c:pt idx="31533">
                  <c:v>43588.364583333401</c:v>
                </c:pt>
                <c:pt idx="31534">
                  <c:v>43588.385416666599</c:v>
                </c:pt>
                <c:pt idx="31535">
                  <c:v>43588.40625</c:v>
                </c:pt>
                <c:pt idx="31536">
                  <c:v>43588.427083333401</c:v>
                </c:pt>
                <c:pt idx="31537">
                  <c:v>43588.447916666599</c:v>
                </c:pt>
                <c:pt idx="31538">
                  <c:v>43588.46875</c:v>
                </c:pt>
                <c:pt idx="31539">
                  <c:v>43588.489583333401</c:v>
                </c:pt>
                <c:pt idx="31540">
                  <c:v>43588.510416666599</c:v>
                </c:pt>
                <c:pt idx="31541">
                  <c:v>43588.53125</c:v>
                </c:pt>
                <c:pt idx="31542">
                  <c:v>43588.552083333401</c:v>
                </c:pt>
                <c:pt idx="31543">
                  <c:v>43588.572916666599</c:v>
                </c:pt>
                <c:pt idx="31544">
                  <c:v>43588.59375</c:v>
                </c:pt>
                <c:pt idx="31545">
                  <c:v>43588.614583333401</c:v>
                </c:pt>
                <c:pt idx="31546">
                  <c:v>43588.635416666599</c:v>
                </c:pt>
                <c:pt idx="31547">
                  <c:v>43588.65625</c:v>
                </c:pt>
                <c:pt idx="31548">
                  <c:v>43588.677083333401</c:v>
                </c:pt>
                <c:pt idx="31549">
                  <c:v>43588.697916666599</c:v>
                </c:pt>
                <c:pt idx="31550">
                  <c:v>43588.71875</c:v>
                </c:pt>
                <c:pt idx="31551">
                  <c:v>43588.739583333401</c:v>
                </c:pt>
                <c:pt idx="31552">
                  <c:v>43588.760416666599</c:v>
                </c:pt>
                <c:pt idx="31553">
                  <c:v>43588.78125</c:v>
                </c:pt>
                <c:pt idx="31554">
                  <c:v>43588.802083333401</c:v>
                </c:pt>
                <c:pt idx="31555">
                  <c:v>43588.822916666599</c:v>
                </c:pt>
                <c:pt idx="31556">
                  <c:v>43588.84375</c:v>
                </c:pt>
                <c:pt idx="31557">
                  <c:v>43588.864583333401</c:v>
                </c:pt>
                <c:pt idx="31558">
                  <c:v>43588.885416666599</c:v>
                </c:pt>
                <c:pt idx="31559">
                  <c:v>43588.90625</c:v>
                </c:pt>
                <c:pt idx="31560">
                  <c:v>43588.927083333401</c:v>
                </c:pt>
                <c:pt idx="31561">
                  <c:v>43588.947916666599</c:v>
                </c:pt>
                <c:pt idx="31562">
                  <c:v>43588.96875</c:v>
                </c:pt>
                <c:pt idx="31563">
                  <c:v>43588.989583333401</c:v>
                </c:pt>
                <c:pt idx="31564">
                  <c:v>43589.010416666599</c:v>
                </c:pt>
                <c:pt idx="31565">
                  <c:v>43589.03125</c:v>
                </c:pt>
                <c:pt idx="31566">
                  <c:v>43589.052083333401</c:v>
                </c:pt>
                <c:pt idx="31567">
                  <c:v>43589.072916666599</c:v>
                </c:pt>
                <c:pt idx="31568">
                  <c:v>43589.09375</c:v>
                </c:pt>
                <c:pt idx="31569">
                  <c:v>43589.114583333401</c:v>
                </c:pt>
                <c:pt idx="31570">
                  <c:v>43589.135416666599</c:v>
                </c:pt>
                <c:pt idx="31571">
                  <c:v>43589.15625</c:v>
                </c:pt>
                <c:pt idx="31572">
                  <c:v>43589.177083333401</c:v>
                </c:pt>
                <c:pt idx="31573">
                  <c:v>43589.197916666599</c:v>
                </c:pt>
                <c:pt idx="31574">
                  <c:v>43589.21875</c:v>
                </c:pt>
                <c:pt idx="31575">
                  <c:v>43589.239583333401</c:v>
                </c:pt>
                <c:pt idx="31576">
                  <c:v>43589.260416666599</c:v>
                </c:pt>
                <c:pt idx="31577">
                  <c:v>43589.28125</c:v>
                </c:pt>
                <c:pt idx="31578">
                  <c:v>43589.302083333401</c:v>
                </c:pt>
                <c:pt idx="31579">
                  <c:v>43589.322916666599</c:v>
                </c:pt>
                <c:pt idx="31580">
                  <c:v>43589.34375</c:v>
                </c:pt>
                <c:pt idx="31581">
                  <c:v>43589.364583333401</c:v>
                </c:pt>
                <c:pt idx="31582">
                  <c:v>43589.385416666599</c:v>
                </c:pt>
                <c:pt idx="31583">
                  <c:v>43589.40625</c:v>
                </c:pt>
                <c:pt idx="31584">
                  <c:v>43589.427083333401</c:v>
                </c:pt>
                <c:pt idx="31585">
                  <c:v>43589.447916666599</c:v>
                </c:pt>
                <c:pt idx="31586">
                  <c:v>43589.46875</c:v>
                </c:pt>
                <c:pt idx="31587">
                  <c:v>43589.489583333401</c:v>
                </c:pt>
                <c:pt idx="31588">
                  <c:v>43589.510416666599</c:v>
                </c:pt>
                <c:pt idx="31589">
                  <c:v>43589.53125</c:v>
                </c:pt>
                <c:pt idx="31590">
                  <c:v>43589.552083333401</c:v>
                </c:pt>
                <c:pt idx="31591">
                  <c:v>43589.572916666599</c:v>
                </c:pt>
                <c:pt idx="31592">
                  <c:v>43589.59375</c:v>
                </c:pt>
                <c:pt idx="31593">
                  <c:v>43589.614583333401</c:v>
                </c:pt>
                <c:pt idx="31594">
                  <c:v>43589.635416666599</c:v>
                </c:pt>
                <c:pt idx="31595">
                  <c:v>43589.65625</c:v>
                </c:pt>
                <c:pt idx="31596">
                  <c:v>43589.677083333401</c:v>
                </c:pt>
                <c:pt idx="31597">
                  <c:v>43589.697916666599</c:v>
                </c:pt>
                <c:pt idx="31598">
                  <c:v>43589.71875</c:v>
                </c:pt>
                <c:pt idx="31599">
                  <c:v>43589.739583333401</c:v>
                </c:pt>
                <c:pt idx="31600">
                  <c:v>43589.760416666599</c:v>
                </c:pt>
                <c:pt idx="31601">
                  <c:v>43589.78125</c:v>
                </c:pt>
                <c:pt idx="31602">
                  <c:v>43589.802083333401</c:v>
                </c:pt>
                <c:pt idx="31603">
                  <c:v>43589.822916666599</c:v>
                </c:pt>
                <c:pt idx="31604">
                  <c:v>43589.84375</c:v>
                </c:pt>
                <c:pt idx="31605">
                  <c:v>43589.864583333401</c:v>
                </c:pt>
                <c:pt idx="31606">
                  <c:v>43589.885416666599</c:v>
                </c:pt>
                <c:pt idx="31607">
                  <c:v>43589.90625</c:v>
                </c:pt>
                <c:pt idx="31608">
                  <c:v>43589.927083333401</c:v>
                </c:pt>
                <c:pt idx="31609">
                  <c:v>43589.947916666599</c:v>
                </c:pt>
                <c:pt idx="31610">
                  <c:v>43589.96875</c:v>
                </c:pt>
                <c:pt idx="31611">
                  <c:v>43589.989583333401</c:v>
                </c:pt>
                <c:pt idx="31612">
                  <c:v>43590.010416666599</c:v>
                </c:pt>
                <c:pt idx="31613">
                  <c:v>43590.03125</c:v>
                </c:pt>
                <c:pt idx="31614">
                  <c:v>43590.052083333401</c:v>
                </c:pt>
                <c:pt idx="31615">
                  <c:v>43590.072916666599</c:v>
                </c:pt>
                <c:pt idx="31616">
                  <c:v>43590.09375</c:v>
                </c:pt>
                <c:pt idx="31617">
                  <c:v>43590.114583333401</c:v>
                </c:pt>
                <c:pt idx="31618">
                  <c:v>43590.135416666599</c:v>
                </c:pt>
                <c:pt idx="31619">
                  <c:v>43590.15625</c:v>
                </c:pt>
                <c:pt idx="31620">
                  <c:v>43590.177083333401</c:v>
                </c:pt>
                <c:pt idx="31621">
                  <c:v>43590.197916666599</c:v>
                </c:pt>
                <c:pt idx="31622">
                  <c:v>43590.21875</c:v>
                </c:pt>
                <c:pt idx="31623">
                  <c:v>43590.239583333401</c:v>
                </c:pt>
                <c:pt idx="31624">
                  <c:v>43590.260416666599</c:v>
                </c:pt>
                <c:pt idx="31625">
                  <c:v>43590.28125</c:v>
                </c:pt>
                <c:pt idx="31626">
                  <c:v>43590.302083333401</c:v>
                </c:pt>
                <c:pt idx="31627">
                  <c:v>43590.322916666599</c:v>
                </c:pt>
                <c:pt idx="31628">
                  <c:v>43590.34375</c:v>
                </c:pt>
                <c:pt idx="31629">
                  <c:v>43590.364583333401</c:v>
                </c:pt>
                <c:pt idx="31630">
                  <c:v>43590.385416666599</c:v>
                </c:pt>
                <c:pt idx="31631">
                  <c:v>43590.40625</c:v>
                </c:pt>
                <c:pt idx="31632">
                  <c:v>43590.427083333401</c:v>
                </c:pt>
                <c:pt idx="31633">
                  <c:v>43590.447916666599</c:v>
                </c:pt>
                <c:pt idx="31634">
                  <c:v>43590.46875</c:v>
                </c:pt>
                <c:pt idx="31635">
                  <c:v>43590.489583333401</c:v>
                </c:pt>
                <c:pt idx="31636">
                  <c:v>43590.510416666599</c:v>
                </c:pt>
                <c:pt idx="31637">
                  <c:v>43590.53125</c:v>
                </c:pt>
                <c:pt idx="31638">
                  <c:v>43590.552083333401</c:v>
                </c:pt>
                <c:pt idx="31639">
                  <c:v>43590.572916666599</c:v>
                </c:pt>
                <c:pt idx="31640">
                  <c:v>43590.59375</c:v>
                </c:pt>
                <c:pt idx="31641">
                  <c:v>43590.614583333401</c:v>
                </c:pt>
                <c:pt idx="31642">
                  <c:v>43590.635416666599</c:v>
                </c:pt>
                <c:pt idx="31643">
                  <c:v>43590.65625</c:v>
                </c:pt>
                <c:pt idx="31644">
                  <c:v>43590.677083333401</c:v>
                </c:pt>
                <c:pt idx="31645">
                  <c:v>43590.697916666599</c:v>
                </c:pt>
                <c:pt idx="31646">
                  <c:v>43590.71875</c:v>
                </c:pt>
                <c:pt idx="31647">
                  <c:v>43590.739583333401</c:v>
                </c:pt>
                <c:pt idx="31648">
                  <c:v>43590.760416666599</c:v>
                </c:pt>
                <c:pt idx="31649">
                  <c:v>43590.78125</c:v>
                </c:pt>
                <c:pt idx="31650">
                  <c:v>43590.802083333401</c:v>
                </c:pt>
                <c:pt idx="31651">
                  <c:v>43590.822916666599</c:v>
                </c:pt>
                <c:pt idx="31652">
                  <c:v>43590.84375</c:v>
                </c:pt>
                <c:pt idx="31653">
                  <c:v>43590.864583333401</c:v>
                </c:pt>
                <c:pt idx="31654">
                  <c:v>43590.885416666599</c:v>
                </c:pt>
                <c:pt idx="31655">
                  <c:v>43590.90625</c:v>
                </c:pt>
                <c:pt idx="31656">
                  <c:v>43590.927083333401</c:v>
                </c:pt>
                <c:pt idx="31657">
                  <c:v>43590.947916666599</c:v>
                </c:pt>
                <c:pt idx="31658">
                  <c:v>43590.96875</c:v>
                </c:pt>
                <c:pt idx="31659">
                  <c:v>43590.989583333401</c:v>
                </c:pt>
                <c:pt idx="31660">
                  <c:v>43591.010416666599</c:v>
                </c:pt>
                <c:pt idx="31661">
                  <c:v>43591.03125</c:v>
                </c:pt>
                <c:pt idx="31662">
                  <c:v>43591.052083333401</c:v>
                </c:pt>
                <c:pt idx="31663">
                  <c:v>43591.072916666599</c:v>
                </c:pt>
                <c:pt idx="31664">
                  <c:v>43591.09375</c:v>
                </c:pt>
                <c:pt idx="31665">
                  <c:v>43591.114583333401</c:v>
                </c:pt>
                <c:pt idx="31666">
                  <c:v>43591.135416666599</c:v>
                </c:pt>
                <c:pt idx="31667">
                  <c:v>43591.15625</c:v>
                </c:pt>
                <c:pt idx="31668">
                  <c:v>43591.177083333401</c:v>
                </c:pt>
                <c:pt idx="31669">
                  <c:v>43591.197916666599</c:v>
                </c:pt>
                <c:pt idx="31670">
                  <c:v>43591.21875</c:v>
                </c:pt>
                <c:pt idx="31671">
                  <c:v>43591.239583333401</c:v>
                </c:pt>
                <c:pt idx="31672">
                  <c:v>43591.260416666599</c:v>
                </c:pt>
                <c:pt idx="31673">
                  <c:v>43591.28125</c:v>
                </c:pt>
                <c:pt idx="31674">
                  <c:v>43591.302083333401</c:v>
                </c:pt>
                <c:pt idx="31675">
                  <c:v>43591.322916666599</c:v>
                </c:pt>
                <c:pt idx="31676">
                  <c:v>43591.34375</c:v>
                </c:pt>
                <c:pt idx="31677">
                  <c:v>43591.364583333401</c:v>
                </c:pt>
                <c:pt idx="31678">
                  <c:v>43591.385416666599</c:v>
                </c:pt>
                <c:pt idx="31679">
                  <c:v>43591.40625</c:v>
                </c:pt>
                <c:pt idx="31680">
                  <c:v>43591.427083333401</c:v>
                </c:pt>
                <c:pt idx="31681">
                  <c:v>43591.447916666599</c:v>
                </c:pt>
                <c:pt idx="31682">
                  <c:v>43591.46875</c:v>
                </c:pt>
                <c:pt idx="31683">
                  <c:v>43591.489583333401</c:v>
                </c:pt>
                <c:pt idx="31684">
                  <c:v>43591.510416666599</c:v>
                </c:pt>
                <c:pt idx="31685">
                  <c:v>43591.53125</c:v>
                </c:pt>
                <c:pt idx="31686">
                  <c:v>43591.552083333401</c:v>
                </c:pt>
                <c:pt idx="31687">
                  <c:v>43591.572916666599</c:v>
                </c:pt>
                <c:pt idx="31688">
                  <c:v>43591.59375</c:v>
                </c:pt>
                <c:pt idx="31689">
                  <c:v>43591.614583333401</c:v>
                </c:pt>
                <c:pt idx="31690">
                  <c:v>43591.635416666599</c:v>
                </c:pt>
                <c:pt idx="31691">
                  <c:v>43591.65625</c:v>
                </c:pt>
                <c:pt idx="31692">
                  <c:v>43591.677083333401</c:v>
                </c:pt>
                <c:pt idx="31693">
                  <c:v>43591.697916666599</c:v>
                </c:pt>
                <c:pt idx="31694">
                  <c:v>43591.71875</c:v>
                </c:pt>
                <c:pt idx="31695">
                  <c:v>43591.739583333401</c:v>
                </c:pt>
                <c:pt idx="31696">
                  <c:v>43591.760416666599</c:v>
                </c:pt>
                <c:pt idx="31697">
                  <c:v>43591.78125</c:v>
                </c:pt>
                <c:pt idx="31698">
                  <c:v>43591.802083333401</c:v>
                </c:pt>
                <c:pt idx="31699">
                  <c:v>43591.822916666599</c:v>
                </c:pt>
                <c:pt idx="31700">
                  <c:v>43591.84375</c:v>
                </c:pt>
                <c:pt idx="31701">
                  <c:v>43591.864583333401</c:v>
                </c:pt>
                <c:pt idx="31702">
                  <c:v>43591.885416666599</c:v>
                </c:pt>
                <c:pt idx="31703">
                  <c:v>43591.90625</c:v>
                </c:pt>
                <c:pt idx="31704">
                  <c:v>43591.927083333401</c:v>
                </c:pt>
                <c:pt idx="31705">
                  <c:v>43591.947916666599</c:v>
                </c:pt>
                <c:pt idx="31706">
                  <c:v>43591.96875</c:v>
                </c:pt>
                <c:pt idx="31707">
                  <c:v>43591.989583333401</c:v>
                </c:pt>
                <c:pt idx="31708">
                  <c:v>43592.010416666599</c:v>
                </c:pt>
                <c:pt idx="31709">
                  <c:v>43592.03125</c:v>
                </c:pt>
                <c:pt idx="31710">
                  <c:v>43592.052083333401</c:v>
                </c:pt>
                <c:pt idx="31711">
                  <c:v>43592.072916666599</c:v>
                </c:pt>
                <c:pt idx="31712">
                  <c:v>43592.09375</c:v>
                </c:pt>
                <c:pt idx="31713">
                  <c:v>43592.114583333401</c:v>
                </c:pt>
                <c:pt idx="31714">
                  <c:v>43592.135416666599</c:v>
                </c:pt>
                <c:pt idx="31715">
                  <c:v>43592.15625</c:v>
                </c:pt>
                <c:pt idx="31716">
                  <c:v>43592.177083333401</c:v>
                </c:pt>
                <c:pt idx="31717">
                  <c:v>43592.197916666599</c:v>
                </c:pt>
                <c:pt idx="31718">
                  <c:v>43592.21875</c:v>
                </c:pt>
                <c:pt idx="31719">
                  <c:v>43592.239583333401</c:v>
                </c:pt>
                <c:pt idx="31720">
                  <c:v>43592.260416666599</c:v>
                </c:pt>
                <c:pt idx="31721">
                  <c:v>43592.28125</c:v>
                </c:pt>
                <c:pt idx="31722">
                  <c:v>43592.302083333401</c:v>
                </c:pt>
                <c:pt idx="31723">
                  <c:v>43592.322916666599</c:v>
                </c:pt>
                <c:pt idx="31724">
                  <c:v>43592.34375</c:v>
                </c:pt>
                <c:pt idx="31725">
                  <c:v>43592.364583333401</c:v>
                </c:pt>
                <c:pt idx="31726">
                  <c:v>43592.385416666599</c:v>
                </c:pt>
                <c:pt idx="31727">
                  <c:v>43592.40625</c:v>
                </c:pt>
                <c:pt idx="31728">
                  <c:v>43592.427083333401</c:v>
                </c:pt>
                <c:pt idx="31729">
                  <c:v>43592.447916666599</c:v>
                </c:pt>
                <c:pt idx="31730">
                  <c:v>43592.46875</c:v>
                </c:pt>
                <c:pt idx="31731">
                  <c:v>43592.489583333401</c:v>
                </c:pt>
                <c:pt idx="31732">
                  <c:v>43592.510416666599</c:v>
                </c:pt>
                <c:pt idx="31733">
                  <c:v>43592.53125</c:v>
                </c:pt>
                <c:pt idx="31734">
                  <c:v>43592.552083333401</c:v>
                </c:pt>
                <c:pt idx="31735">
                  <c:v>43592.572916666599</c:v>
                </c:pt>
                <c:pt idx="31736">
                  <c:v>43592.59375</c:v>
                </c:pt>
                <c:pt idx="31737">
                  <c:v>43592.614583333401</c:v>
                </c:pt>
                <c:pt idx="31738">
                  <c:v>43592.635416666599</c:v>
                </c:pt>
                <c:pt idx="31739">
                  <c:v>43592.65625</c:v>
                </c:pt>
                <c:pt idx="31740">
                  <c:v>43592.677083333401</c:v>
                </c:pt>
                <c:pt idx="31741">
                  <c:v>43592.697916666599</c:v>
                </c:pt>
                <c:pt idx="31742">
                  <c:v>43592.71875</c:v>
                </c:pt>
                <c:pt idx="31743">
                  <c:v>43592.739583333401</c:v>
                </c:pt>
                <c:pt idx="31744">
                  <c:v>43592.760416666599</c:v>
                </c:pt>
                <c:pt idx="31745">
                  <c:v>43592.78125</c:v>
                </c:pt>
                <c:pt idx="31746">
                  <c:v>43592.802083333401</c:v>
                </c:pt>
                <c:pt idx="31747">
                  <c:v>43592.822916666599</c:v>
                </c:pt>
                <c:pt idx="31748">
                  <c:v>43592.84375</c:v>
                </c:pt>
                <c:pt idx="31749">
                  <c:v>43592.864583333401</c:v>
                </c:pt>
                <c:pt idx="31750">
                  <c:v>43592.885416666599</c:v>
                </c:pt>
                <c:pt idx="31751">
                  <c:v>43592.90625</c:v>
                </c:pt>
                <c:pt idx="31752">
                  <c:v>43592.927083333401</c:v>
                </c:pt>
                <c:pt idx="31753">
                  <c:v>43592.947916666599</c:v>
                </c:pt>
                <c:pt idx="31754">
                  <c:v>43592.96875</c:v>
                </c:pt>
                <c:pt idx="31755">
                  <c:v>43592.989583333401</c:v>
                </c:pt>
                <c:pt idx="31756">
                  <c:v>43593.010416666599</c:v>
                </c:pt>
                <c:pt idx="31757">
                  <c:v>43593.03125</c:v>
                </c:pt>
                <c:pt idx="31758">
                  <c:v>43593.052083333401</c:v>
                </c:pt>
                <c:pt idx="31759">
                  <c:v>43593.072916666599</c:v>
                </c:pt>
                <c:pt idx="31760">
                  <c:v>43593.09375</c:v>
                </c:pt>
                <c:pt idx="31761">
                  <c:v>43593.114583333401</c:v>
                </c:pt>
                <c:pt idx="31762">
                  <c:v>43593.135416666599</c:v>
                </c:pt>
                <c:pt idx="31763">
                  <c:v>43593.15625</c:v>
                </c:pt>
                <c:pt idx="31764">
                  <c:v>43593.177083333401</c:v>
                </c:pt>
                <c:pt idx="31765">
                  <c:v>43593.197916666599</c:v>
                </c:pt>
                <c:pt idx="31766">
                  <c:v>43593.21875</c:v>
                </c:pt>
                <c:pt idx="31767">
                  <c:v>43593.239583333401</c:v>
                </c:pt>
                <c:pt idx="31768">
                  <c:v>43593.260416666599</c:v>
                </c:pt>
                <c:pt idx="31769">
                  <c:v>43593.28125</c:v>
                </c:pt>
                <c:pt idx="31770">
                  <c:v>43593.302083333401</c:v>
                </c:pt>
                <c:pt idx="31771">
                  <c:v>43593.322916666599</c:v>
                </c:pt>
                <c:pt idx="31772">
                  <c:v>43593.34375</c:v>
                </c:pt>
                <c:pt idx="31773">
                  <c:v>43593.364583333401</c:v>
                </c:pt>
                <c:pt idx="31774">
                  <c:v>43593.385416666599</c:v>
                </c:pt>
                <c:pt idx="31775">
                  <c:v>43593.40625</c:v>
                </c:pt>
                <c:pt idx="31776">
                  <c:v>43593.427083333401</c:v>
                </c:pt>
                <c:pt idx="31777">
                  <c:v>43593.447916666599</c:v>
                </c:pt>
                <c:pt idx="31778">
                  <c:v>43593.46875</c:v>
                </c:pt>
                <c:pt idx="31779">
                  <c:v>43593.489583333401</c:v>
                </c:pt>
                <c:pt idx="31780">
                  <c:v>43593.510416666599</c:v>
                </c:pt>
                <c:pt idx="31781">
                  <c:v>43593.53125</c:v>
                </c:pt>
                <c:pt idx="31782">
                  <c:v>43593.552083333401</c:v>
                </c:pt>
                <c:pt idx="31783">
                  <c:v>43593.572916666599</c:v>
                </c:pt>
                <c:pt idx="31784">
                  <c:v>43593.59375</c:v>
                </c:pt>
                <c:pt idx="31785">
                  <c:v>43593.614583333401</c:v>
                </c:pt>
                <c:pt idx="31786">
                  <c:v>43593.635416666599</c:v>
                </c:pt>
                <c:pt idx="31787">
                  <c:v>43593.65625</c:v>
                </c:pt>
                <c:pt idx="31788">
                  <c:v>43593.677083333401</c:v>
                </c:pt>
                <c:pt idx="31789">
                  <c:v>43593.697916666599</c:v>
                </c:pt>
                <c:pt idx="31790">
                  <c:v>43593.71875</c:v>
                </c:pt>
                <c:pt idx="31791">
                  <c:v>43593.739583333401</c:v>
                </c:pt>
                <c:pt idx="31792">
                  <c:v>43593.760416666599</c:v>
                </c:pt>
                <c:pt idx="31793">
                  <c:v>43593.78125</c:v>
                </c:pt>
                <c:pt idx="31794">
                  <c:v>43593.802083333401</c:v>
                </c:pt>
                <c:pt idx="31795">
                  <c:v>43593.822916666599</c:v>
                </c:pt>
                <c:pt idx="31796">
                  <c:v>43593.84375</c:v>
                </c:pt>
                <c:pt idx="31797">
                  <c:v>43593.864583333401</c:v>
                </c:pt>
                <c:pt idx="31798">
                  <c:v>43593.885416666599</c:v>
                </c:pt>
                <c:pt idx="31799">
                  <c:v>43593.90625</c:v>
                </c:pt>
                <c:pt idx="31800">
                  <c:v>43593.927083333401</c:v>
                </c:pt>
                <c:pt idx="31801">
                  <c:v>43593.947916666599</c:v>
                </c:pt>
                <c:pt idx="31802">
                  <c:v>43593.96875</c:v>
                </c:pt>
                <c:pt idx="31803">
                  <c:v>43593.989583333401</c:v>
                </c:pt>
                <c:pt idx="31804">
                  <c:v>43594.010416666599</c:v>
                </c:pt>
                <c:pt idx="31805">
                  <c:v>43594.03125</c:v>
                </c:pt>
                <c:pt idx="31806">
                  <c:v>43594.052083333401</c:v>
                </c:pt>
                <c:pt idx="31807">
                  <c:v>43594.072916666599</c:v>
                </c:pt>
                <c:pt idx="31808">
                  <c:v>43594.09375</c:v>
                </c:pt>
                <c:pt idx="31809">
                  <c:v>43594.114583333401</c:v>
                </c:pt>
                <c:pt idx="31810">
                  <c:v>43594.135416666599</c:v>
                </c:pt>
                <c:pt idx="31811">
                  <c:v>43594.15625</c:v>
                </c:pt>
                <c:pt idx="31812">
                  <c:v>43594.177083333401</c:v>
                </c:pt>
                <c:pt idx="31813">
                  <c:v>43594.197916666599</c:v>
                </c:pt>
                <c:pt idx="31814">
                  <c:v>43594.21875</c:v>
                </c:pt>
                <c:pt idx="31815">
                  <c:v>43594.239583333401</c:v>
                </c:pt>
                <c:pt idx="31816">
                  <c:v>43594.260416666599</c:v>
                </c:pt>
                <c:pt idx="31817">
                  <c:v>43594.28125</c:v>
                </c:pt>
                <c:pt idx="31818">
                  <c:v>43594.302083333401</c:v>
                </c:pt>
                <c:pt idx="31819">
                  <c:v>43594.322916666599</c:v>
                </c:pt>
                <c:pt idx="31820">
                  <c:v>43594.34375</c:v>
                </c:pt>
                <c:pt idx="31821">
                  <c:v>43594.364583333401</c:v>
                </c:pt>
                <c:pt idx="31822">
                  <c:v>43594.385416666599</c:v>
                </c:pt>
                <c:pt idx="31823">
                  <c:v>43594.40625</c:v>
                </c:pt>
                <c:pt idx="31824">
                  <c:v>43594.427083333401</c:v>
                </c:pt>
                <c:pt idx="31825">
                  <c:v>43594.447916666599</c:v>
                </c:pt>
                <c:pt idx="31826">
                  <c:v>43594.46875</c:v>
                </c:pt>
                <c:pt idx="31827">
                  <c:v>43594.489583333401</c:v>
                </c:pt>
                <c:pt idx="31828">
                  <c:v>43594.510416666599</c:v>
                </c:pt>
                <c:pt idx="31829">
                  <c:v>43594.53125</c:v>
                </c:pt>
                <c:pt idx="31830">
                  <c:v>43594.552083333401</c:v>
                </c:pt>
                <c:pt idx="31831">
                  <c:v>43594.572916666599</c:v>
                </c:pt>
                <c:pt idx="31832">
                  <c:v>43594.59375</c:v>
                </c:pt>
                <c:pt idx="31833">
                  <c:v>43594.614583333401</c:v>
                </c:pt>
                <c:pt idx="31834">
                  <c:v>43594.635416666599</c:v>
                </c:pt>
                <c:pt idx="31835">
                  <c:v>43594.65625</c:v>
                </c:pt>
                <c:pt idx="31836">
                  <c:v>43594.677083333401</c:v>
                </c:pt>
                <c:pt idx="31837">
                  <c:v>43594.697916666599</c:v>
                </c:pt>
                <c:pt idx="31838">
                  <c:v>43594.71875</c:v>
                </c:pt>
                <c:pt idx="31839">
                  <c:v>43594.739583333401</c:v>
                </c:pt>
                <c:pt idx="31840">
                  <c:v>43594.760416666599</c:v>
                </c:pt>
                <c:pt idx="31841">
                  <c:v>43594.78125</c:v>
                </c:pt>
                <c:pt idx="31842">
                  <c:v>43594.802083333401</c:v>
                </c:pt>
                <c:pt idx="31843">
                  <c:v>43594.822916666599</c:v>
                </c:pt>
                <c:pt idx="31844">
                  <c:v>43594.84375</c:v>
                </c:pt>
                <c:pt idx="31845">
                  <c:v>43594.864583333401</c:v>
                </c:pt>
                <c:pt idx="31846">
                  <c:v>43594.885416666599</c:v>
                </c:pt>
                <c:pt idx="31847">
                  <c:v>43594.90625</c:v>
                </c:pt>
                <c:pt idx="31848">
                  <c:v>43594.927083333401</c:v>
                </c:pt>
                <c:pt idx="31849">
                  <c:v>43594.947916666599</c:v>
                </c:pt>
                <c:pt idx="31850">
                  <c:v>43594.96875</c:v>
                </c:pt>
                <c:pt idx="31851">
                  <c:v>43594.989583333401</c:v>
                </c:pt>
                <c:pt idx="31852">
                  <c:v>43595.010416666599</c:v>
                </c:pt>
                <c:pt idx="31853">
                  <c:v>43595.03125</c:v>
                </c:pt>
                <c:pt idx="31854">
                  <c:v>43595.052083333401</c:v>
                </c:pt>
                <c:pt idx="31855">
                  <c:v>43595.072916666599</c:v>
                </c:pt>
                <c:pt idx="31856">
                  <c:v>43595.09375</c:v>
                </c:pt>
                <c:pt idx="31857">
                  <c:v>43595.114583333401</c:v>
                </c:pt>
                <c:pt idx="31858">
                  <c:v>43595.135416666599</c:v>
                </c:pt>
                <c:pt idx="31859">
                  <c:v>43595.15625</c:v>
                </c:pt>
                <c:pt idx="31860">
                  <c:v>43595.177083333401</c:v>
                </c:pt>
                <c:pt idx="31861">
                  <c:v>43595.197916666599</c:v>
                </c:pt>
                <c:pt idx="31862">
                  <c:v>43595.21875</c:v>
                </c:pt>
                <c:pt idx="31863">
                  <c:v>43595.239583333401</c:v>
                </c:pt>
                <c:pt idx="31864">
                  <c:v>43595.260416666599</c:v>
                </c:pt>
                <c:pt idx="31865">
                  <c:v>43595.28125</c:v>
                </c:pt>
                <c:pt idx="31866">
                  <c:v>43595.302083333401</c:v>
                </c:pt>
                <c:pt idx="31867">
                  <c:v>43595.322916666599</c:v>
                </c:pt>
                <c:pt idx="31868">
                  <c:v>43595.34375</c:v>
                </c:pt>
                <c:pt idx="31869">
                  <c:v>43595.364583333401</c:v>
                </c:pt>
                <c:pt idx="31870">
                  <c:v>43595.385416666599</c:v>
                </c:pt>
                <c:pt idx="31871">
                  <c:v>43595.40625</c:v>
                </c:pt>
                <c:pt idx="31872">
                  <c:v>43595.427083333401</c:v>
                </c:pt>
                <c:pt idx="31873">
                  <c:v>43595.447916666599</c:v>
                </c:pt>
                <c:pt idx="31874">
                  <c:v>43595.46875</c:v>
                </c:pt>
                <c:pt idx="31875">
                  <c:v>43595.489583333401</c:v>
                </c:pt>
                <c:pt idx="31876">
                  <c:v>43595.510416666599</c:v>
                </c:pt>
                <c:pt idx="31877">
                  <c:v>43595.53125</c:v>
                </c:pt>
                <c:pt idx="31878">
                  <c:v>43595.552083333401</c:v>
                </c:pt>
                <c:pt idx="31879">
                  <c:v>43595.572916666599</c:v>
                </c:pt>
                <c:pt idx="31880">
                  <c:v>43595.59375</c:v>
                </c:pt>
                <c:pt idx="31881">
                  <c:v>43595.614583333401</c:v>
                </c:pt>
                <c:pt idx="31882">
                  <c:v>43595.635416666599</c:v>
                </c:pt>
                <c:pt idx="31883">
                  <c:v>43595.65625</c:v>
                </c:pt>
                <c:pt idx="31884">
                  <c:v>43595.677083333401</c:v>
                </c:pt>
                <c:pt idx="31885">
                  <c:v>43595.697916666599</c:v>
                </c:pt>
                <c:pt idx="31886">
                  <c:v>43595.71875</c:v>
                </c:pt>
                <c:pt idx="31887">
                  <c:v>43595.739583333401</c:v>
                </c:pt>
                <c:pt idx="31888">
                  <c:v>43595.760416666599</c:v>
                </c:pt>
                <c:pt idx="31889">
                  <c:v>43595.78125</c:v>
                </c:pt>
                <c:pt idx="31890">
                  <c:v>43595.802083333401</c:v>
                </c:pt>
                <c:pt idx="31891">
                  <c:v>43595.822916666599</c:v>
                </c:pt>
                <c:pt idx="31892">
                  <c:v>43595.84375</c:v>
                </c:pt>
                <c:pt idx="31893">
                  <c:v>43595.864583333401</c:v>
                </c:pt>
                <c:pt idx="31894">
                  <c:v>43595.885416666599</c:v>
                </c:pt>
                <c:pt idx="31895">
                  <c:v>43595.90625</c:v>
                </c:pt>
                <c:pt idx="31896">
                  <c:v>43595.927083333401</c:v>
                </c:pt>
                <c:pt idx="31897">
                  <c:v>43595.947916666599</c:v>
                </c:pt>
                <c:pt idx="31898">
                  <c:v>43595.96875</c:v>
                </c:pt>
                <c:pt idx="31899">
                  <c:v>43595.989583333401</c:v>
                </c:pt>
                <c:pt idx="31900">
                  <c:v>43596.010416666599</c:v>
                </c:pt>
                <c:pt idx="31901">
                  <c:v>43596.03125</c:v>
                </c:pt>
                <c:pt idx="31902">
                  <c:v>43596.052083333401</c:v>
                </c:pt>
                <c:pt idx="31903">
                  <c:v>43596.072916666599</c:v>
                </c:pt>
                <c:pt idx="31904">
                  <c:v>43596.09375</c:v>
                </c:pt>
                <c:pt idx="31905">
                  <c:v>43596.114583333401</c:v>
                </c:pt>
                <c:pt idx="31906">
                  <c:v>43596.135416666599</c:v>
                </c:pt>
                <c:pt idx="31907">
                  <c:v>43596.15625</c:v>
                </c:pt>
                <c:pt idx="31908">
                  <c:v>43596.177083333401</c:v>
                </c:pt>
                <c:pt idx="31909">
                  <c:v>43596.197916666599</c:v>
                </c:pt>
                <c:pt idx="31910">
                  <c:v>43596.21875</c:v>
                </c:pt>
                <c:pt idx="31911">
                  <c:v>43596.239583333401</c:v>
                </c:pt>
                <c:pt idx="31912">
                  <c:v>43596.260416666599</c:v>
                </c:pt>
                <c:pt idx="31913">
                  <c:v>43596.28125</c:v>
                </c:pt>
                <c:pt idx="31914">
                  <c:v>43596.302083333401</c:v>
                </c:pt>
                <c:pt idx="31915">
                  <c:v>43596.322916666599</c:v>
                </c:pt>
                <c:pt idx="31916">
                  <c:v>43596.34375</c:v>
                </c:pt>
                <c:pt idx="31917">
                  <c:v>43596.364583333401</c:v>
                </c:pt>
                <c:pt idx="31918">
                  <c:v>43596.385416666599</c:v>
                </c:pt>
                <c:pt idx="31919">
                  <c:v>43596.40625</c:v>
                </c:pt>
                <c:pt idx="31920">
                  <c:v>43596.427083333401</c:v>
                </c:pt>
                <c:pt idx="31921">
                  <c:v>43596.447916666599</c:v>
                </c:pt>
                <c:pt idx="31922">
                  <c:v>43596.46875</c:v>
                </c:pt>
                <c:pt idx="31923">
                  <c:v>43596.489583333401</c:v>
                </c:pt>
                <c:pt idx="31924">
                  <c:v>43596.510416666599</c:v>
                </c:pt>
                <c:pt idx="31925">
                  <c:v>43596.53125</c:v>
                </c:pt>
                <c:pt idx="31926">
                  <c:v>43596.552083333401</c:v>
                </c:pt>
                <c:pt idx="31927">
                  <c:v>43596.572916666599</c:v>
                </c:pt>
                <c:pt idx="31928">
                  <c:v>43596.59375</c:v>
                </c:pt>
                <c:pt idx="31929">
                  <c:v>43596.614583333401</c:v>
                </c:pt>
                <c:pt idx="31930">
                  <c:v>43596.635416666599</c:v>
                </c:pt>
                <c:pt idx="31931">
                  <c:v>43596.65625</c:v>
                </c:pt>
                <c:pt idx="31932">
                  <c:v>43596.677083333401</c:v>
                </c:pt>
                <c:pt idx="31933">
                  <c:v>43596.697916666599</c:v>
                </c:pt>
                <c:pt idx="31934">
                  <c:v>43596.71875</c:v>
                </c:pt>
                <c:pt idx="31935">
                  <c:v>43596.739583333401</c:v>
                </c:pt>
                <c:pt idx="31936">
                  <c:v>43596.760416666599</c:v>
                </c:pt>
                <c:pt idx="31937">
                  <c:v>43596.78125</c:v>
                </c:pt>
                <c:pt idx="31938">
                  <c:v>43596.802083333401</c:v>
                </c:pt>
                <c:pt idx="31939">
                  <c:v>43596.822916666599</c:v>
                </c:pt>
                <c:pt idx="31940">
                  <c:v>43596.84375</c:v>
                </c:pt>
                <c:pt idx="31941">
                  <c:v>43596.864583333401</c:v>
                </c:pt>
                <c:pt idx="31942">
                  <c:v>43596.885416666599</c:v>
                </c:pt>
                <c:pt idx="31943">
                  <c:v>43596.90625</c:v>
                </c:pt>
                <c:pt idx="31944">
                  <c:v>43596.927083333401</c:v>
                </c:pt>
                <c:pt idx="31945">
                  <c:v>43596.947916666599</c:v>
                </c:pt>
                <c:pt idx="31946">
                  <c:v>43596.96875</c:v>
                </c:pt>
                <c:pt idx="31947">
                  <c:v>43596.989583333401</c:v>
                </c:pt>
                <c:pt idx="31948">
                  <c:v>43597.010416666599</c:v>
                </c:pt>
                <c:pt idx="31949">
                  <c:v>43597.03125</c:v>
                </c:pt>
                <c:pt idx="31950">
                  <c:v>43597.052083333401</c:v>
                </c:pt>
                <c:pt idx="31951">
                  <c:v>43597.072916666599</c:v>
                </c:pt>
                <c:pt idx="31952">
                  <c:v>43597.09375</c:v>
                </c:pt>
                <c:pt idx="31953">
                  <c:v>43597.114583333401</c:v>
                </c:pt>
                <c:pt idx="31954">
                  <c:v>43597.135416666599</c:v>
                </c:pt>
                <c:pt idx="31955">
                  <c:v>43597.15625</c:v>
                </c:pt>
                <c:pt idx="31956">
                  <c:v>43597.177083333401</c:v>
                </c:pt>
                <c:pt idx="31957">
                  <c:v>43597.197916666599</c:v>
                </c:pt>
                <c:pt idx="31958">
                  <c:v>43597.21875</c:v>
                </c:pt>
                <c:pt idx="31959">
                  <c:v>43597.239583333401</c:v>
                </c:pt>
                <c:pt idx="31960">
                  <c:v>43597.260416666599</c:v>
                </c:pt>
                <c:pt idx="31961">
                  <c:v>43597.28125</c:v>
                </c:pt>
                <c:pt idx="31962">
                  <c:v>43597.302083333401</c:v>
                </c:pt>
                <c:pt idx="31963">
                  <c:v>43597.322916666599</c:v>
                </c:pt>
                <c:pt idx="31964">
                  <c:v>43597.34375</c:v>
                </c:pt>
                <c:pt idx="31965">
                  <c:v>43597.364583333401</c:v>
                </c:pt>
                <c:pt idx="31966">
                  <c:v>43597.385416666599</c:v>
                </c:pt>
                <c:pt idx="31967">
                  <c:v>43597.40625</c:v>
                </c:pt>
                <c:pt idx="31968">
                  <c:v>43597.427083333401</c:v>
                </c:pt>
                <c:pt idx="31969">
                  <c:v>43597.447916666599</c:v>
                </c:pt>
                <c:pt idx="31970">
                  <c:v>43597.46875</c:v>
                </c:pt>
                <c:pt idx="31971">
                  <c:v>43597.489583333401</c:v>
                </c:pt>
                <c:pt idx="31972">
                  <c:v>43597.510416666599</c:v>
                </c:pt>
                <c:pt idx="31973">
                  <c:v>43597.53125</c:v>
                </c:pt>
                <c:pt idx="31974">
                  <c:v>43597.552083333401</c:v>
                </c:pt>
                <c:pt idx="31975">
                  <c:v>43597.572916666599</c:v>
                </c:pt>
                <c:pt idx="31976">
                  <c:v>43597.59375</c:v>
                </c:pt>
                <c:pt idx="31977">
                  <c:v>43597.614583333401</c:v>
                </c:pt>
                <c:pt idx="31978">
                  <c:v>43597.635416666599</c:v>
                </c:pt>
                <c:pt idx="31979">
                  <c:v>43597.65625</c:v>
                </c:pt>
                <c:pt idx="31980">
                  <c:v>43597.677083333401</c:v>
                </c:pt>
                <c:pt idx="31981">
                  <c:v>43597.697916666599</c:v>
                </c:pt>
                <c:pt idx="31982">
                  <c:v>43597.71875</c:v>
                </c:pt>
                <c:pt idx="31983">
                  <c:v>43597.739583333401</c:v>
                </c:pt>
                <c:pt idx="31984">
                  <c:v>43597.760416666599</c:v>
                </c:pt>
                <c:pt idx="31985">
                  <c:v>43597.78125</c:v>
                </c:pt>
                <c:pt idx="31986">
                  <c:v>43597.802083333401</c:v>
                </c:pt>
                <c:pt idx="31987">
                  <c:v>43597.822916666599</c:v>
                </c:pt>
                <c:pt idx="31988">
                  <c:v>43597.84375</c:v>
                </c:pt>
                <c:pt idx="31989">
                  <c:v>43597.864583333401</c:v>
                </c:pt>
                <c:pt idx="31990">
                  <c:v>43597.885416666599</c:v>
                </c:pt>
                <c:pt idx="31991">
                  <c:v>43597.90625</c:v>
                </c:pt>
                <c:pt idx="31992">
                  <c:v>43597.927083333401</c:v>
                </c:pt>
                <c:pt idx="31993">
                  <c:v>43597.947916666599</c:v>
                </c:pt>
                <c:pt idx="31994">
                  <c:v>43597.96875</c:v>
                </c:pt>
                <c:pt idx="31995">
                  <c:v>43597.989583333401</c:v>
                </c:pt>
                <c:pt idx="31996">
                  <c:v>43598.010416666599</c:v>
                </c:pt>
                <c:pt idx="31997">
                  <c:v>43598.03125</c:v>
                </c:pt>
                <c:pt idx="31998">
                  <c:v>43598.052083333401</c:v>
                </c:pt>
                <c:pt idx="31999">
                  <c:v>43598.072916666599</c:v>
                </c:pt>
                <c:pt idx="32000">
                  <c:v>43598.09375</c:v>
                </c:pt>
                <c:pt idx="32001">
                  <c:v>43598.114583333401</c:v>
                </c:pt>
                <c:pt idx="32002">
                  <c:v>43598.135416666599</c:v>
                </c:pt>
                <c:pt idx="32003">
                  <c:v>43598.15625</c:v>
                </c:pt>
                <c:pt idx="32004">
                  <c:v>43598.177083333401</c:v>
                </c:pt>
                <c:pt idx="32005">
                  <c:v>43598.197916666599</c:v>
                </c:pt>
                <c:pt idx="32006">
                  <c:v>43598.21875</c:v>
                </c:pt>
                <c:pt idx="32007">
                  <c:v>43598.239583333401</c:v>
                </c:pt>
                <c:pt idx="32008">
                  <c:v>43598.260416666599</c:v>
                </c:pt>
                <c:pt idx="32009">
                  <c:v>43598.28125</c:v>
                </c:pt>
                <c:pt idx="32010">
                  <c:v>43598.302083333401</c:v>
                </c:pt>
                <c:pt idx="32011">
                  <c:v>43598.322916666599</c:v>
                </c:pt>
                <c:pt idx="32012">
                  <c:v>43598.34375</c:v>
                </c:pt>
                <c:pt idx="32013">
                  <c:v>43598.364583333401</c:v>
                </c:pt>
                <c:pt idx="32014">
                  <c:v>43598.385416666599</c:v>
                </c:pt>
                <c:pt idx="32015">
                  <c:v>43598.40625</c:v>
                </c:pt>
                <c:pt idx="32016">
                  <c:v>43598.427083333401</c:v>
                </c:pt>
                <c:pt idx="32017">
                  <c:v>43598.447916666599</c:v>
                </c:pt>
                <c:pt idx="32018">
                  <c:v>43598.46875</c:v>
                </c:pt>
                <c:pt idx="32019">
                  <c:v>43598.489583333401</c:v>
                </c:pt>
                <c:pt idx="32020">
                  <c:v>43598.510416666599</c:v>
                </c:pt>
                <c:pt idx="32021">
                  <c:v>43598.53125</c:v>
                </c:pt>
                <c:pt idx="32022">
                  <c:v>43598.552083333401</c:v>
                </c:pt>
                <c:pt idx="32023">
                  <c:v>43598.572916666599</c:v>
                </c:pt>
                <c:pt idx="32024">
                  <c:v>43598.59375</c:v>
                </c:pt>
                <c:pt idx="32025">
                  <c:v>43598.614583333401</c:v>
                </c:pt>
                <c:pt idx="32026">
                  <c:v>43598.635416666599</c:v>
                </c:pt>
                <c:pt idx="32027">
                  <c:v>43598.65625</c:v>
                </c:pt>
                <c:pt idx="32028">
                  <c:v>43598.677083333401</c:v>
                </c:pt>
                <c:pt idx="32029">
                  <c:v>43598.697916666599</c:v>
                </c:pt>
                <c:pt idx="32030">
                  <c:v>43598.71875</c:v>
                </c:pt>
                <c:pt idx="32031">
                  <c:v>43598.739583333401</c:v>
                </c:pt>
                <c:pt idx="32032">
                  <c:v>43598.760416666599</c:v>
                </c:pt>
                <c:pt idx="32033">
                  <c:v>43598.78125</c:v>
                </c:pt>
                <c:pt idx="32034">
                  <c:v>43598.802083333401</c:v>
                </c:pt>
                <c:pt idx="32035">
                  <c:v>43598.822916666599</c:v>
                </c:pt>
                <c:pt idx="32036">
                  <c:v>43598.84375</c:v>
                </c:pt>
                <c:pt idx="32037">
                  <c:v>43598.864583333401</c:v>
                </c:pt>
                <c:pt idx="32038">
                  <c:v>43598.885416666599</c:v>
                </c:pt>
                <c:pt idx="32039">
                  <c:v>43598.90625</c:v>
                </c:pt>
                <c:pt idx="32040">
                  <c:v>43598.927083333401</c:v>
                </c:pt>
                <c:pt idx="32041">
                  <c:v>43598.947916666599</c:v>
                </c:pt>
                <c:pt idx="32042">
                  <c:v>43598.96875</c:v>
                </c:pt>
                <c:pt idx="32043">
                  <c:v>43598.989583333401</c:v>
                </c:pt>
                <c:pt idx="32044">
                  <c:v>43599.010416666599</c:v>
                </c:pt>
                <c:pt idx="32045">
                  <c:v>43599.03125</c:v>
                </c:pt>
                <c:pt idx="32046">
                  <c:v>43599.052083333401</c:v>
                </c:pt>
                <c:pt idx="32047">
                  <c:v>43599.072916666599</c:v>
                </c:pt>
                <c:pt idx="32048">
                  <c:v>43599.09375</c:v>
                </c:pt>
                <c:pt idx="32049">
                  <c:v>43599.114583333401</c:v>
                </c:pt>
                <c:pt idx="32050">
                  <c:v>43599.135416666599</c:v>
                </c:pt>
                <c:pt idx="32051">
                  <c:v>43599.15625</c:v>
                </c:pt>
                <c:pt idx="32052">
                  <c:v>43599.177083333401</c:v>
                </c:pt>
                <c:pt idx="32053">
                  <c:v>43599.197916666599</c:v>
                </c:pt>
                <c:pt idx="32054">
                  <c:v>43599.21875</c:v>
                </c:pt>
                <c:pt idx="32055">
                  <c:v>43599.239583333401</c:v>
                </c:pt>
                <c:pt idx="32056">
                  <c:v>43599.260416666599</c:v>
                </c:pt>
                <c:pt idx="32057">
                  <c:v>43599.28125</c:v>
                </c:pt>
                <c:pt idx="32058">
                  <c:v>43599.302083333401</c:v>
                </c:pt>
                <c:pt idx="32059">
                  <c:v>43599.322916666599</c:v>
                </c:pt>
                <c:pt idx="32060">
                  <c:v>43599.34375</c:v>
                </c:pt>
                <c:pt idx="32061">
                  <c:v>43599.364583333401</c:v>
                </c:pt>
                <c:pt idx="32062">
                  <c:v>43599.385416666599</c:v>
                </c:pt>
                <c:pt idx="32063">
                  <c:v>43599.40625</c:v>
                </c:pt>
                <c:pt idx="32064">
                  <c:v>43599.427083333401</c:v>
                </c:pt>
                <c:pt idx="32065">
                  <c:v>43599.447916666599</c:v>
                </c:pt>
                <c:pt idx="32066">
                  <c:v>43599.46875</c:v>
                </c:pt>
                <c:pt idx="32067">
                  <c:v>43599.489583333401</c:v>
                </c:pt>
                <c:pt idx="32068">
                  <c:v>43599.510416666599</c:v>
                </c:pt>
                <c:pt idx="32069">
                  <c:v>43599.53125</c:v>
                </c:pt>
                <c:pt idx="32070">
                  <c:v>43599.552083333401</c:v>
                </c:pt>
                <c:pt idx="32071">
                  <c:v>43599.572916666599</c:v>
                </c:pt>
                <c:pt idx="32072">
                  <c:v>43599.59375</c:v>
                </c:pt>
                <c:pt idx="32073">
                  <c:v>43599.614583333401</c:v>
                </c:pt>
                <c:pt idx="32074">
                  <c:v>43599.635416666599</c:v>
                </c:pt>
                <c:pt idx="32075">
                  <c:v>43599.65625</c:v>
                </c:pt>
                <c:pt idx="32076">
                  <c:v>43599.677083333401</c:v>
                </c:pt>
                <c:pt idx="32077">
                  <c:v>43599.697916666599</c:v>
                </c:pt>
                <c:pt idx="32078">
                  <c:v>43599.71875</c:v>
                </c:pt>
                <c:pt idx="32079">
                  <c:v>43599.739583333401</c:v>
                </c:pt>
                <c:pt idx="32080">
                  <c:v>43599.760416666599</c:v>
                </c:pt>
                <c:pt idx="32081">
                  <c:v>43599.78125</c:v>
                </c:pt>
                <c:pt idx="32082">
                  <c:v>43599.802083333401</c:v>
                </c:pt>
                <c:pt idx="32083">
                  <c:v>43599.822916666599</c:v>
                </c:pt>
                <c:pt idx="32084">
                  <c:v>43599.84375</c:v>
                </c:pt>
                <c:pt idx="32085">
                  <c:v>43599.864583333401</c:v>
                </c:pt>
                <c:pt idx="32086">
                  <c:v>43599.885416666599</c:v>
                </c:pt>
                <c:pt idx="32087">
                  <c:v>43599.90625</c:v>
                </c:pt>
                <c:pt idx="32088">
                  <c:v>43599.927083333401</c:v>
                </c:pt>
                <c:pt idx="32089">
                  <c:v>43599.947916666599</c:v>
                </c:pt>
                <c:pt idx="32090">
                  <c:v>43599.96875</c:v>
                </c:pt>
                <c:pt idx="32091">
                  <c:v>43599.989583333401</c:v>
                </c:pt>
                <c:pt idx="32092">
                  <c:v>43600.010416666599</c:v>
                </c:pt>
                <c:pt idx="32093">
                  <c:v>43600.03125</c:v>
                </c:pt>
                <c:pt idx="32094">
                  <c:v>43600.052083333401</c:v>
                </c:pt>
                <c:pt idx="32095">
                  <c:v>43600.072916666599</c:v>
                </c:pt>
                <c:pt idx="32096">
                  <c:v>43600.09375</c:v>
                </c:pt>
                <c:pt idx="32097">
                  <c:v>43600.114583333401</c:v>
                </c:pt>
                <c:pt idx="32098">
                  <c:v>43600.135416666599</c:v>
                </c:pt>
                <c:pt idx="32099">
                  <c:v>43600.15625</c:v>
                </c:pt>
                <c:pt idx="32100">
                  <c:v>43600.177083333401</c:v>
                </c:pt>
                <c:pt idx="32101">
                  <c:v>43600.197916666599</c:v>
                </c:pt>
                <c:pt idx="32102">
                  <c:v>43600.21875</c:v>
                </c:pt>
                <c:pt idx="32103">
                  <c:v>43600.239583333401</c:v>
                </c:pt>
                <c:pt idx="32104">
                  <c:v>43600.260416666599</c:v>
                </c:pt>
                <c:pt idx="32105">
                  <c:v>43600.28125</c:v>
                </c:pt>
                <c:pt idx="32106">
                  <c:v>43600.302083333401</c:v>
                </c:pt>
                <c:pt idx="32107">
                  <c:v>43600.322916666599</c:v>
                </c:pt>
                <c:pt idx="32108">
                  <c:v>43600.34375</c:v>
                </c:pt>
                <c:pt idx="32109">
                  <c:v>43600.364583333401</c:v>
                </c:pt>
                <c:pt idx="32110">
                  <c:v>43600.385416666599</c:v>
                </c:pt>
                <c:pt idx="32111">
                  <c:v>43600.40625</c:v>
                </c:pt>
                <c:pt idx="32112">
                  <c:v>43600.427083333401</c:v>
                </c:pt>
                <c:pt idx="32113">
                  <c:v>43600.447916666599</c:v>
                </c:pt>
                <c:pt idx="32114">
                  <c:v>43600.46875</c:v>
                </c:pt>
                <c:pt idx="32115">
                  <c:v>43600.489583333401</c:v>
                </c:pt>
                <c:pt idx="32116">
                  <c:v>43600.510416666599</c:v>
                </c:pt>
                <c:pt idx="32117">
                  <c:v>43600.53125</c:v>
                </c:pt>
                <c:pt idx="32118">
                  <c:v>43600.552083333401</c:v>
                </c:pt>
                <c:pt idx="32119">
                  <c:v>43600.572916666599</c:v>
                </c:pt>
                <c:pt idx="32120">
                  <c:v>43600.59375</c:v>
                </c:pt>
                <c:pt idx="32121">
                  <c:v>43600.614583333401</c:v>
                </c:pt>
                <c:pt idx="32122">
                  <c:v>43600.635416666599</c:v>
                </c:pt>
                <c:pt idx="32123">
                  <c:v>43600.65625</c:v>
                </c:pt>
                <c:pt idx="32124">
                  <c:v>43600.677083333401</c:v>
                </c:pt>
                <c:pt idx="32125">
                  <c:v>43600.697916666599</c:v>
                </c:pt>
                <c:pt idx="32126">
                  <c:v>43600.71875</c:v>
                </c:pt>
                <c:pt idx="32127">
                  <c:v>43600.739583333401</c:v>
                </c:pt>
                <c:pt idx="32128">
                  <c:v>43600.760416666599</c:v>
                </c:pt>
                <c:pt idx="32129">
                  <c:v>43600.78125</c:v>
                </c:pt>
                <c:pt idx="32130">
                  <c:v>43600.802083333401</c:v>
                </c:pt>
                <c:pt idx="32131">
                  <c:v>43600.822916666599</c:v>
                </c:pt>
                <c:pt idx="32132">
                  <c:v>43600.84375</c:v>
                </c:pt>
                <c:pt idx="32133">
                  <c:v>43600.864583333401</c:v>
                </c:pt>
                <c:pt idx="32134">
                  <c:v>43600.885416666599</c:v>
                </c:pt>
                <c:pt idx="32135">
                  <c:v>43600.90625</c:v>
                </c:pt>
                <c:pt idx="32136">
                  <c:v>43600.927083333401</c:v>
                </c:pt>
                <c:pt idx="32137">
                  <c:v>43600.947916666599</c:v>
                </c:pt>
                <c:pt idx="32138">
                  <c:v>43600.96875</c:v>
                </c:pt>
                <c:pt idx="32139">
                  <c:v>43600.989583333401</c:v>
                </c:pt>
                <c:pt idx="32140">
                  <c:v>43601.010416666599</c:v>
                </c:pt>
                <c:pt idx="32141">
                  <c:v>43601.03125</c:v>
                </c:pt>
                <c:pt idx="32142">
                  <c:v>43601.052083333401</c:v>
                </c:pt>
                <c:pt idx="32143">
                  <c:v>43601.072916666599</c:v>
                </c:pt>
                <c:pt idx="32144">
                  <c:v>43601.09375</c:v>
                </c:pt>
                <c:pt idx="32145">
                  <c:v>43601.114583333401</c:v>
                </c:pt>
                <c:pt idx="32146">
                  <c:v>43601.135416666599</c:v>
                </c:pt>
                <c:pt idx="32147">
                  <c:v>43601.15625</c:v>
                </c:pt>
                <c:pt idx="32148">
                  <c:v>43601.177083333401</c:v>
                </c:pt>
                <c:pt idx="32149">
                  <c:v>43601.197916666599</c:v>
                </c:pt>
                <c:pt idx="32150">
                  <c:v>43601.21875</c:v>
                </c:pt>
                <c:pt idx="32151">
                  <c:v>43601.239583333401</c:v>
                </c:pt>
                <c:pt idx="32152">
                  <c:v>43601.260416666599</c:v>
                </c:pt>
                <c:pt idx="32153">
                  <c:v>43601.28125</c:v>
                </c:pt>
                <c:pt idx="32154">
                  <c:v>43601.302083333401</c:v>
                </c:pt>
                <c:pt idx="32155">
                  <c:v>43601.322916666599</c:v>
                </c:pt>
                <c:pt idx="32156">
                  <c:v>43601.34375</c:v>
                </c:pt>
                <c:pt idx="32157">
                  <c:v>43601.364583333401</c:v>
                </c:pt>
                <c:pt idx="32158">
                  <c:v>43601.385416666599</c:v>
                </c:pt>
                <c:pt idx="32159">
                  <c:v>43601.40625</c:v>
                </c:pt>
                <c:pt idx="32160">
                  <c:v>43601.427083333401</c:v>
                </c:pt>
                <c:pt idx="32161">
                  <c:v>43601.447916666599</c:v>
                </c:pt>
                <c:pt idx="32162">
                  <c:v>43601.46875</c:v>
                </c:pt>
                <c:pt idx="32163">
                  <c:v>43601.489583333401</c:v>
                </c:pt>
                <c:pt idx="32164">
                  <c:v>43601.510416666599</c:v>
                </c:pt>
                <c:pt idx="32165">
                  <c:v>43601.53125</c:v>
                </c:pt>
                <c:pt idx="32166">
                  <c:v>43601.552083333401</c:v>
                </c:pt>
                <c:pt idx="32167">
                  <c:v>43601.572916666599</c:v>
                </c:pt>
                <c:pt idx="32168">
                  <c:v>43601.59375</c:v>
                </c:pt>
                <c:pt idx="32169">
                  <c:v>43601.614583333401</c:v>
                </c:pt>
                <c:pt idx="32170">
                  <c:v>43601.635416666599</c:v>
                </c:pt>
                <c:pt idx="32171">
                  <c:v>43601.65625</c:v>
                </c:pt>
                <c:pt idx="32172">
                  <c:v>43601.677083333401</c:v>
                </c:pt>
                <c:pt idx="32173">
                  <c:v>43601.697916666599</c:v>
                </c:pt>
                <c:pt idx="32174">
                  <c:v>43601.71875</c:v>
                </c:pt>
                <c:pt idx="32175">
                  <c:v>43601.739583333401</c:v>
                </c:pt>
                <c:pt idx="32176">
                  <c:v>43601.760416666599</c:v>
                </c:pt>
                <c:pt idx="32177">
                  <c:v>43601.78125</c:v>
                </c:pt>
                <c:pt idx="32178">
                  <c:v>43601.802083333401</c:v>
                </c:pt>
                <c:pt idx="32179">
                  <c:v>43601.822916666599</c:v>
                </c:pt>
                <c:pt idx="32180">
                  <c:v>43601.84375</c:v>
                </c:pt>
                <c:pt idx="32181">
                  <c:v>43601.864583333401</c:v>
                </c:pt>
                <c:pt idx="32182">
                  <c:v>43601.885416666599</c:v>
                </c:pt>
                <c:pt idx="32183">
                  <c:v>43601.90625</c:v>
                </c:pt>
                <c:pt idx="32184">
                  <c:v>43601.927083333401</c:v>
                </c:pt>
                <c:pt idx="32185">
                  <c:v>43601.947916666599</c:v>
                </c:pt>
                <c:pt idx="32186">
                  <c:v>43601.96875</c:v>
                </c:pt>
                <c:pt idx="32187">
                  <c:v>43601.989583333401</c:v>
                </c:pt>
                <c:pt idx="32188">
                  <c:v>43602.010416666599</c:v>
                </c:pt>
                <c:pt idx="32189">
                  <c:v>43602.03125</c:v>
                </c:pt>
                <c:pt idx="32190">
                  <c:v>43602.052083333401</c:v>
                </c:pt>
                <c:pt idx="32191">
                  <c:v>43602.072916666599</c:v>
                </c:pt>
                <c:pt idx="32192">
                  <c:v>43602.09375</c:v>
                </c:pt>
                <c:pt idx="32193">
                  <c:v>43602.114583333401</c:v>
                </c:pt>
                <c:pt idx="32194">
                  <c:v>43602.135416666599</c:v>
                </c:pt>
                <c:pt idx="32195">
                  <c:v>43602.15625</c:v>
                </c:pt>
                <c:pt idx="32196">
                  <c:v>43602.177083333401</c:v>
                </c:pt>
                <c:pt idx="32197">
                  <c:v>43602.197916666599</c:v>
                </c:pt>
                <c:pt idx="32198">
                  <c:v>43602.21875</c:v>
                </c:pt>
                <c:pt idx="32199">
                  <c:v>43602.239583333401</c:v>
                </c:pt>
                <c:pt idx="32200">
                  <c:v>43602.260416666599</c:v>
                </c:pt>
                <c:pt idx="32201">
                  <c:v>43602.28125</c:v>
                </c:pt>
                <c:pt idx="32202">
                  <c:v>43602.302083333401</c:v>
                </c:pt>
                <c:pt idx="32203">
                  <c:v>43602.322916666599</c:v>
                </c:pt>
                <c:pt idx="32204">
                  <c:v>43602.34375</c:v>
                </c:pt>
                <c:pt idx="32205">
                  <c:v>43602.364583333401</c:v>
                </c:pt>
                <c:pt idx="32206">
                  <c:v>43602.385416666599</c:v>
                </c:pt>
                <c:pt idx="32207">
                  <c:v>43602.40625</c:v>
                </c:pt>
                <c:pt idx="32208">
                  <c:v>43602.427083333401</c:v>
                </c:pt>
                <c:pt idx="32209">
                  <c:v>43602.447916666599</c:v>
                </c:pt>
                <c:pt idx="32210">
                  <c:v>43602.46875</c:v>
                </c:pt>
                <c:pt idx="32211">
                  <c:v>43602.489583333401</c:v>
                </c:pt>
                <c:pt idx="32212">
                  <c:v>43602.510416666599</c:v>
                </c:pt>
                <c:pt idx="32213">
                  <c:v>43602.53125</c:v>
                </c:pt>
                <c:pt idx="32214">
                  <c:v>43602.552083333401</c:v>
                </c:pt>
                <c:pt idx="32215">
                  <c:v>43602.572916666599</c:v>
                </c:pt>
                <c:pt idx="32216">
                  <c:v>43602.59375</c:v>
                </c:pt>
                <c:pt idx="32217">
                  <c:v>43602.614583333401</c:v>
                </c:pt>
                <c:pt idx="32218">
                  <c:v>43602.635416666599</c:v>
                </c:pt>
                <c:pt idx="32219">
                  <c:v>43602.65625</c:v>
                </c:pt>
                <c:pt idx="32220">
                  <c:v>43602.677083333401</c:v>
                </c:pt>
                <c:pt idx="32221">
                  <c:v>43602.697916666599</c:v>
                </c:pt>
                <c:pt idx="32222">
                  <c:v>43602.71875</c:v>
                </c:pt>
                <c:pt idx="32223">
                  <c:v>43602.739583333401</c:v>
                </c:pt>
                <c:pt idx="32224">
                  <c:v>43602.760416666599</c:v>
                </c:pt>
                <c:pt idx="32225">
                  <c:v>43602.78125</c:v>
                </c:pt>
                <c:pt idx="32226">
                  <c:v>43602.802083333401</c:v>
                </c:pt>
                <c:pt idx="32227">
                  <c:v>43602.822916666599</c:v>
                </c:pt>
                <c:pt idx="32228">
                  <c:v>43602.84375</c:v>
                </c:pt>
                <c:pt idx="32229">
                  <c:v>43602.864583333401</c:v>
                </c:pt>
                <c:pt idx="32230">
                  <c:v>43602.885416666599</c:v>
                </c:pt>
                <c:pt idx="32231">
                  <c:v>43602.90625</c:v>
                </c:pt>
                <c:pt idx="32232">
                  <c:v>43602.927083333401</c:v>
                </c:pt>
                <c:pt idx="32233">
                  <c:v>43602.947916666599</c:v>
                </c:pt>
                <c:pt idx="32234">
                  <c:v>43602.96875</c:v>
                </c:pt>
                <c:pt idx="32235">
                  <c:v>43602.989583333401</c:v>
                </c:pt>
                <c:pt idx="32236">
                  <c:v>43603.010416666599</c:v>
                </c:pt>
                <c:pt idx="32237">
                  <c:v>43603.03125</c:v>
                </c:pt>
                <c:pt idx="32238">
                  <c:v>43603.052083333401</c:v>
                </c:pt>
                <c:pt idx="32239">
                  <c:v>43603.072916666599</c:v>
                </c:pt>
                <c:pt idx="32240">
                  <c:v>43603.09375</c:v>
                </c:pt>
                <c:pt idx="32241">
                  <c:v>43603.114583333401</c:v>
                </c:pt>
                <c:pt idx="32242">
                  <c:v>43603.135416666599</c:v>
                </c:pt>
                <c:pt idx="32243">
                  <c:v>43603.15625</c:v>
                </c:pt>
                <c:pt idx="32244">
                  <c:v>43603.177083333401</c:v>
                </c:pt>
                <c:pt idx="32245">
                  <c:v>43603.197916666599</c:v>
                </c:pt>
                <c:pt idx="32246">
                  <c:v>43603.21875</c:v>
                </c:pt>
                <c:pt idx="32247">
                  <c:v>43603.239583333401</c:v>
                </c:pt>
                <c:pt idx="32248">
                  <c:v>43603.260416666599</c:v>
                </c:pt>
                <c:pt idx="32249">
                  <c:v>43603.28125</c:v>
                </c:pt>
                <c:pt idx="32250">
                  <c:v>43603.302083333401</c:v>
                </c:pt>
                <c:pt idx="32251">
                  <c:v>43603.322916666599</c:v>
                </c:pt>
                <c:pt idx="32252">
                  <c:v>43603.34375</c:v>
                </c:pt>
                <c:pt idx="32253">
                  <c:v>43603.364583333401</c:v>
                </c:pt>
                <c:pt idx="32254">
                  <c:v>43603.385416666599</c:v>
                </c:pt>
                <c:pt idx="32255">
                  <c:v>43603.40625</c:v>
                </c:pt>
                <c:pt idx="32256">
                  <c:v>43603.427083333401</c:v>
                </c:pt>
                <c:pt idx="32257">
                  <c:v>43603.447916666599</c:v>
                </c:pt>
                <c:pt idx="32258">
                  <c:v>43603.46875</c:v>
                </c:pt>
                <c:pt idx="32259">
                  <c:v>43603.489583333401</c:v>
                </c:pt>
                <c:pt idx="32260">
                  <c:v>43603.510416666599</c:v>
                </c:pt>
                <c:pt idx="32261">
                  <c:v>43603.53125</c:v>
                </c:pt>
                <c:pt idx="32262">
                  <c:v>43603.552083333401</c:v>
                </c:pt>
                <c:pt idx="32263">
                  <c:v>43603.572916666599</c:v>
                </c:pt>
                <c:pt idx="32264">
                  <c:v>43603.59375</c:v>
                </c:pt>
                <c:pt idx="32265">
                  <c:v>43603.614583333401</c:v>
                </c:pt>
                <c:pt idx="32266">
                  <c:v>43603.635416666599</c:v>
                </c:pt>
                <c:pt idx="32267">
                  <c:v>43603.65625</c:v>
                </c:pt>
                <c:pt idx="32268">
                  <c:v>43603.677083333401</c:v>
                </c:pt>
                <c:pt idx="32269">
                  <c:v>43603.697916666599</c:v>
                </c:pt>
                <c:pt idx="32270">
                  <c:v>43603.71875</c:v>
                </c:pt>
                <c:pt idx="32271">
                  <c:v>43603.739583333401</c:v>
                </c:pt>
                <c:pt idx="32272">
                  <c:v>43603.760416666599</c:v>
                </c:pt>
                <c:pt idx="32273">
                  <c:v>43603.78125</c:v>
                </c:pt>
                <c:pt idx="32274">
                  <c:v>43603.802083333401</c:v>
                </c:pt>
                <c:pt idx="32275">
                  <c:v>43603.822916666599</c:v>
                </c:pt>
                <c:pt idx="32276">
                  <c:v>43603.84375</c:v>
                </c:pt>
                <c:pt idx="32277">
                  <c:v>43603.864583333401</c:v>
                </c:pt>
                <c:pt idx="32278">
                  <c:v>43603.885416666599</c:v>
                </c:pt>
                <c:pt idx="32279">
                  <c:v>43603.90625</c:v>
                </c:pt>
                <c:pt idx="32280">
                  <c:v>43603.927083333401</c:v>
                </c:pt>
                <c:pt idx="32281">
                  <c:v>43603.947916666599</c:v>
                </c:pt>
                <c:pt idx="32282">
                  <c:v>43603.96875</c:v>
                </c:pt>
                <c:pt idx="32283">
                  <c:v>43603.989583333401</c:v>
                </c:pt>
                <c:pt idx="32284">
                  <c:v>43604.010416666599</c:v>
                </c:pt>
                <c:pt idx="32285">
                  <c:v>43604.03125</c:v>
                </c:pt>
                <c:pt idx="32286">
                  <c:v>43604.052083333401</c:v>
                </c:pt>
                <c:pt idx="32287">
                  <c:v>43604.072916666599</c:v>
                </c:pt>
                <c:pt idx="32288">
                  <c:v>43604.09375</c:v>
                </c:pt>
                <c:pt idx="32289">
                  <c:v>43604.114583333401</c:v>
                </c:pt>
                <c:pt idx="32290">
                  <c:v>43604.135416666599</c:v>
                </c:pt>
                <c:pt idx="32291">
                  <c:v>43604.15625</c:v>
                </c:pt>
                <c:pt idx="32292">
                  <c:v>43604.177083333401</c:v>
                </c:pt>
                <c:pt idx="32293">
                  <c:v>43604.197916666599</c:v>
                </c:pt>
                <c:pt idx="32294">
                  <c:v>43604.21875</c:v>
                </c:pt>
                <c:pt idx="32295">
                  <c:v>43604.239583333401</c:v>
                </c:pt>
                <c:pt idx="32296">
                  <c:v>43604.260416666599</c:v>
                </c:pt>
                <c:pt idx="32297">
                  <c:v>43604.28125</c:v>
                </c:pt>
                <c:pt idx="32298">
                  <c:v>43604.302083333401</c:v>
                </c:pt>
                <c:pt idx="32299">
                  <c:v>43604.322916666599</c:v>
                </c:pt>
                <c:pt idx="32300">
                  <c:v>43604.34375</c:v>
                </c:pt>
                <c:pt idx="32301">
                  <c:v>43604.364583333401</c:v>
                </c:pt>
                <c:pt idx="32302">
                  <c:v>43604.385416666599</c:v>
                </c:pt>
                <c:pt idx="32303">
                  <c:v>43604.40625</c:v>
                </c:pt>
                <c:pt idx="32304">
                  <c:v>43604.427083333401</c:v>
                </c:pt>
                <c:pt idx="32305">
                  <c:v>43604.447916666599</c:v>
                </c:pt>
                <c:pt idx="32306">
                  <c:v>43604.46875</c:v>
                </c:pt>
                <c:pt idx="32307">
                  <c:v>43604.489583333401</c:v>
                </c:pt>
                <c:pt idx="32308">
                  <c:v>43604.510416666599</c:v>
                </c:pt>
                <c:pt idx="32309">
                  <c:v>43604.53125</c:v>
                </c:pt>
                <c:pt idx="32310">
                  <c:v>43604.552083333401</c:v>
                </c:pt>
                <c:pt idx="32311">
                  <c:v>43604.572916666599</c:v>
                </c:pt>
                <c:pt idx="32312">
                  <c:v>43604.59375</c:v>
                </c:pt>
                <c:pt idx="32313">
                  <c:v>43604.614583333401</c:v>
                </c:pt>
                <c:pt idx="32314">
                  <c:v>43604.635416666599</c:v>
                </c:pt>
                <c:pt idx="32315">
                  <c:v>43604.65625</c:v>
                </c:pt>
                <c:pt idx="32316">
                  <c:v>43604.677083333401</c:v>
                </c:pt>
                <c:pt idx="32317">
                  <c:v>43604.697916666599</c:v>
                </c:pt>
                <c:pt idx="32318">
                  <c:v>43604.71875</c:v>
                </c:pt>
                <c:pt idx="32319">
                  <c:v>43604.739583333401</c:v>
                </c:pt>
                <c:pt idx="32320">
                  <c:v>43604.760416666599</c:v>
                </c:pt>
                <c:pt idx="32321">
                  <c:v>43604.78125</c:v>
                </c:pt>
                <c:pt idx="32322">
                  <c:v>43604.802083333401</c:v>
                </c:pt>
                <c:pt idx="32323">
                  <c:v>43604.822916666599</c:v>
                </c:pt>
                <c:pt idx="32324">
                  <c:v>43604.84375</c:v>
                </c:pt>
                <c:pt idx="32325">
                  <c:v>43604.864583333401</c:v>
                </c:pt>
                <c:pt idx="32326">
                  <c:v>43604.885416666599</c:v>
                </c:pt>
                <c:pt idx="32327">
                  <c:v>43604.90625</c:v>
                </c:pt>
                <c:pt idx="32328">
                  <c:v>43604.927083333401</c:v>
                </c:pt>
                <c:pt idx="32329">
                  <c:v>43604.947916666599</c:v>
                </c:pt>
                <c:pt idx="32330">
                  <c:v>43604.96875</c:v>
                </c:pt>
                <c:pt idx="32331">
                  <c:v>43604.989583333401</c:v>
                </c:pt>
                <c:pt idx="32332">
                  <c:v>43605.010416666599</c:v>
                </c:pt>
                <c:pt idx="32333">
                  <c:v>43605.03125</c:v>
                </c:pt>
                <c:pt idx="32334">
                  <c:v>43605.052083333401</c:v>
                </c:pt>
                <c:pt idx="32335">
                  <c:v>43605.072916666599</c:v>
                </c:pt>
                <c:pt idx="32336">
                  <c:v>43605.09375</c:v>
                </c:pt>
                <c:pt idx="32337">
                  <c:v>43605.114583333401</c:v>
                </c:pt>
                <c:pt idx="32338">
                  <c:v>43605.135416666599</c:v>
                </c:pt>
                <c:pt idx="32339">
                  <c:v>43605.15625</c:v>
                </c:pt>
                <c:pt idx="32340">
                  <c:v>43605.177083333401</c:v>
                </c:pt>
                <c:pt idx="32341">
                  <c:v>43605.197916666599</c:v>
                </c:pt>
                <c:pt idx="32342">
                  <c:v>43605.21875</c:v>
                </c:pt>
                <c:pt idx="32343">
                  <c:v>43605.239583333401</c:v>
                </c:pt>
                <c:pt idx="32344">
                  <c:v>43605.260416666599</c:v>
                </c:pt>
                <c:pt idx="32345">
                  <c:v>43605.28125</c:v>
                </c:pt>
                <c:pt idx="32346">
                  <c:v>43605.302083333401</c:v>
                </c:pt>
                <c:pt idx="32347">
                  <c:v>43605.322916666599</c:v>
                </c:pt>
                <c:pt idx="32348">
                  <c:v>43605.34375</c:v>
                </c:pt>
                <c:pt idx="32349">
                  <c:v>43605.364583333401</c:v>
                </c:pt>
                <c:pt idx="32350">
                  <c:v>43605.385416666599</c:v>
                </c:pt>
                <c:pt idx="32351">
                  <c:v>43605.40625</c:v>
                </c:pt>
                <c:pt idx="32352">
                  <c:v>43605.427083333401</c:v>
                </c:pt>
                <c:pt idx="32353">
                  <c:v>43605.447916666599</c:v>
                </c:pt>
                <c:pt idx="32354">
                  <c:v>43605.46875</c:v>
                </c:pt>
                <c:pt idx="32355">
                  <c:v>43605.489583333401</c:v>
                </c:pt>
                <c:pt idx="32356">
                  <c:v>43605.510416666599</c:v>
                </c:pt>
                <c:pt idx="32357">
                  <c:v>43605.53125</c:v>
                </c:pt>
                <c:pt idx="32358">
                  <c:v>43605.552083333401</c:v>
                </c:pt>
                <c:pt idx="32359">
                  <c:v>43605.572916666599</c:v>
                </c:pt>
                <c:pt idx="32360">
                  <c:v>43605.59375</c:v>
                </c:pt>
                <c:pt idx="32361">
                  <c:v>43605.614583333401</c:v>
                </c:pt>
                <c:pt idx="32362">
                  <c:v>43605.635416666599</c:v>
                </c:pt>
                <c:pt idx="32363">
                  <c:v>43605.65625</c:v>
                </c:pt>
                <c:pt idx="32364">
                  <c:v>43605.677083333401</c:v>
                </c:pt>
                <c:pt idx="32365">
                  <c:v>43605.697916666599</c:v>
                </c:pt>
                <c:pt idx="32366">
                  <c:v>43605.71875</c:v>
                </c:pt>
                <c:pt idx="32367">
                  <c:v>43605.739583333401</c:v>
                </c:pt>
                <c:pt idx="32368">
                  <c:v>43605.760416666599</c:v>
                </c:pt>
                <c:pt idx="32369">
                  <c:v>43605.78125</c:v>
                </c:pt>
                <c:pt idx="32370">
                  <c:v>43605.802083333401</c:v>
                </c:pt>
                <c:pt idx="32371">
                  <c:v>43605.822916666599</c:v>
                </c:pt>
                <c:pt idx="32372">
                  <c:v>43605.84375</c:v>
                </c:pt>
                <c:pt idx="32373">
                  <c:v>43605.864583333401</c:v>
                </c:pt>
                <c:pt idx="32374">
                  <c:v>43605.885416666599</c:v>
                </c:pt>
                <c:pt idx="32375">
                  <c:v>43605.90625</c:v>
                </c:pt>
                <c:pt idx="32376">
                  <c:v>43605.927083333401</c:v>
                </c:pt>
                <c:pt idx="32377">
                  <c:v>43605.947916666599</c:v>
                </c:pt>
                <c:pt idx="32378">
                  <c:v>43605.96875</c:v>
                </c:pt>
                <c:pt idx="32379">
                  <c:v>43605.989583333401</c:v>
                </c:pt>
                <c:pt idx="32380">
                  <c:v>43606.010416666599</c:v>
                </c:pt>
                <c:pt idx="32381">
                  <c:v>43606.03125</c:v>
                </c:pt>
                <c:pt idx="32382">
                  <c:v>43606.052083333401</c:v>
                </c:pt>
                <c:pt idx="32383">
                  <c:v>43606.072916666599</c:v>
                </c:pt>
                <c:pt idx="32384">
                  <c:v>43606.09375</c:v>
                </c:pt>
                <c:pt idx="32385">
                  <c:v>43606.114583333401</c:v>
                </c:pt>
                <c:pt idx="32386">
                  <c:v>43606.135416666599</c:v>
                </c:pt>
                <c:pt idx="32387">
                  <c:v>43606.15625</c:v>
                </c:pt>
                <c:pt idx="32388">
                  <c:v>43606.177083333401</c:v>
                </c:pt>
                <c:pt idx="32389">
                  <c:v>43606.197916666599</c:v>
                </c:pt>
                <c:pt idx="32390">
                  <c:v>43606.21875</c:v>
                </c:pt>
                <c:pt idx="32391">
                  <c:v>43606.239583333401</c:v>
                </c:pt>
                <c:pt idx="32392">
                  <c:v>43606.260416666599</c:v>
                </c:pt>
                <c:pt idx="32393">
                  <c:v>43606.28125</c:v>
                </c:pt>
                <c:pt idx="32394">
                  <c:v>43606.302083333401</c:v>
                </c:pt>
                <c:pt idx="32395">
                  <c:v>43606.322916666599</c:v>
                </c:pt>
                <c:pt idx="32396">
                  <c:v>43606.34375</c:v>
                </c:pt>
                <c:pt idx="32397">
                  <c:v>43606.364583333401</c:v>
                </c:pt>
                <c:pt idx="32398">
                  <c:v>43606.385416666599</c:v>
                </c:pt>
                <c:pt idx="32399">
                  <c:v>43606.40625</c:v>
                </c:pt>
                <c:pt idx="32400">
                  <c:v>43606.427083333401</c:v>
                </c:pt>
                <c:pt idx="32401">
                  <c:v>43606.447916666599</c:v>
                </c:pt>
                <c:pt idx="32402">
                  <c:v>43606.46875</c:v>
                </c:pt>
                <c:pt idx="32403">
                  <c:v>43606.489583333401</c:v>
                </c:pt>
                <c:pt idx="32404">
                  <c:v>43606.510416666599</c:v>
                </c:pt>
                <c:pt idx="32405">
                  <c:v>43606.53125</c:v>
                </c:pt>
                <c:pt idx="32406">
                  <c:v>43606.552083333401</c:v>
                </c:pt>
                <c:pt idx="32407">
                  <c:v>43606.572916666599</c:v>
                </c:pt>
                <c:pt idx="32408">
                  <c:v>43606.59375</c:v>
                </c:pt>
                <c:pt idx="32409">
                  <c:v>43606.614583333401</c:v>
                </c:pt>
                <c:pt idx="32410">
                  <c:v>43606.635416666599</c:v>
                </c:pt>
                <c:pt idx="32411">
                  <c:v>43606.65625</c:v>
                </c:pt>
                <c:pt idx="32412">
                  <c:v>43606.677083333401</c:v>
                </c:pt>
                <c:pt idx="32413">
                  <c:v>43606.697916666599</c:v>
                </c:pt>
                <c:pt idx="32414">
                  <c:v>43606.71875</c:v>
                </c:pt>
                <c:pt idx="32415">
                  <c:v>43606.739583333401</c:v>
                </c:pt>
                <c:pt idx="32416">
                  <c:v>43606.760416666599</c:v>
                </c:pt>
                <c:pt idx="32417">
                  <c:v>43606.78125</c:v>
                </c:pt>
                <c:pt idx="32418">
                  <c:v>43606.802083333401</c:v>
                </c:pt>
                <c:pt idx="32419">
                  <c:v>43606.822916666599</c:v>
                </c:pt>
                <c:pt idx="32420">
                  <c:v>43606.84375</c:v>
                </c:pt>
                <c:pt idx="32421">
                  <c:v>43606.864583333401</c:v>
                </c:pt>
                <c:pt idx="32422">
                  <c:v>43606.885416666599</c:v>
                </c:pt>
                <c:pt idx="32423">
                  <c:v>43606.90625</c:v>
                </c:pt>
                <c:pt idx="32424">
                  <c:v>43606.927083333401</c:v>
                </c:pt>
                <c:pt idx="32425">
                  <c:v>43606.947916666599</c:v>
                </c:pt>
                <c:pt idx="32426">
                  <c:v>43606.96875</c:v>
                </c:pt>
                <c:pt idx="32427">
                  <c:v>43606.989583333401</c:v>
                </c:pt>
                <c:pt idx="32428">
                  <c:v>43607.010416666599</c:v>
                </c:pt>
                <c:pt idx="32429">
                  <c:v>43607.03125</c:v>
                </c:pt>
                <c:pt idx="32430">
                  <c:v>43607.052083333401</c:v>
                </c:pt>
                <c:pt idx="32431">
                  <c:v>43607.072916666599</c:v>
                </c:pt>
                <c:pt idx="32432">
                  <c:v>43607.09375</c:v>
                </c:pt>
                <c:pt idx="32433">
                  <c:v>43607.114583333401</c:v>
                </c:pt>
                <c:pt idx="32434">
                  <c:v>43607.135416666599</c:v>
                </c:pt>
                <c:pt idx="32435">
                  <c:v>43607.15625</c:v>
                </c:pt>
                <c:pt idx="32436">
                  <c:v>43607.177083333401</c:v>
                </c:pt>
                <c:pt idx="32437">
                  <c:v>43607.197916666599</c:v>
                </c:pt>
                <c:pt idx="32438">
                  <c:v>43607.21875</c:v>
                </c:pt>
                <c:pt idx="32439">
                  <c:v>43607.239583333401</c:v>
                </c:pt>
                <c:pt idx="32440">
                  <c:v>43607.260416666599</c:v>
                </c:pt>
                <c:pt idx="32441">
                  <c:v>43607.28125</c:v>
                </c:pt>
                <c:pt idx="32442">
                  <c:v>43607.302083333401</c:v>
                </c:pt>
                <c:pt idx="32443">
                  <c:v>43607.322916666599</c:v>
                </c:pt>
                <c:pt idx="32444">
                  <c:v>43607.34375</c:v>
                </c:pt>
                <c:pt idx="32445">
                  <c:v>43607.364583333401</c:v>
                </c:pt>
                <c:pt idx="32446">
                  <c:v>43607.385416666599</c:v>
                </c:pt>
                <c:pt idx="32447">
                  <c:v>43607.40625</c:v>
                </c:pt>
                <c:pt idx="32448">
                  <c:v>43607.427083333401</c:v>
                </c:pt>
                <c:pt idx="32449">
                  <c:v>43607.447916666599</c:v>
                </c:pt>
                <c:pt idx="32450">
                  <c:v>43607.46875</c:v>
                </c:pt>
                <c:pt idx="32451">
                  <c:v>43607.489583333401</c:v>
                </c:pt>
                <c:pt idx="32452">
                  <c:v>43607.510416666599</c:v>
                </c:pt>
                <c:pt idx="32453">
                  <c:v>43607.53125</c:v>
                </c:pt>
                <c:pt idx="32454">
                  <c:v>43607.552083333401</c:v>
                </c:pt>
                <c:pt idx="32455">
                  <c:v>43607.572916666599</c:v>
                </c:pt>
                <c:pt idx="32456">
                  <c:v>43607.59375</c:v>
                </c:pt>
                <c:pt idx="32457">
                  <c:v>43607.614583333401</c:v>
                </c:pt>
                <c:pt idx="32458">
                  <c:v>43607.635416666599</c:v>
                </c:pt>
                <c:pt idx="32459">
                  <c:v>43607.65625</c:v>
                </c:pt>
                <c:pt idx="32460">
                  <c:v>43607.677083333401</c:v>
                </c:pt>
                <c:pt idx="32461">
                  <c:v>43607.697916666599</c:v>
                </c:pt>
                <c:pt idx="32462">
                  <c:v>43607.71875</c:v>
                </c:pt>
                <c:pt idx="32463">
                  <c:v>43607.739583333401</c:v>
                </c:pt>
                <c:pt idx="32464">
                  <c:v>43607.760416666599</c:v>
                </c:pt>
                <c:pt idx="32465">
                  <c:v>43607.78125</c:v>
                </c:pt>
                <c:pt idx="32466">
                  <c:v>43607.802083333401</c:v>
                </c:pt>
                <c:pt idx="32467">
                  <c:v>43607.822916666599</c:v>
                </c:pt>
                <c:pt idx="32468">
                  <c:v>43607.84375</c:v>
                </c:pt>
                <c:pt idx="32469">
                  <c:v>43607.864583333401</c:v>
                </c:pt>
                <c:pt idx="32470">
                  <c:v>43607.885416666599</c:v>
                </c:pt>
                <c:pt idx="32471">
                  <c:v>43607.90625</c:v>
                </c:pt>
                <c:pt idx="32472">
                  <c:v>43607.927083333401</c:v>
                </c:pt>
                <c:pt idx="32473">
                  <c:v>43607.947916666599</c:v>
                </c:pt>
                <c:pt idx="32474">
                  <c:v>43607.96875</c:v>
                </c:pt>
                <c:pt idx="32475">
                  <c:v>43607.989583333401</c:v>
                </c:pt>
                <c:pt idx="32476">
                  <c:v>43608.010416666599</c:v>
                </c:pt>
                <c:pt idx="32477">
                  <c:v>43608.03125</c:v>
                </c:pt>
                <c:pt idx="32478">
                  <c:v>43608.052083333401</c:v>
                </c:pt>
                <c:pt idx="32479">
                  <c:v>43608.072916666599</c:v>
                </c:pt>
                <c:pt idx="32480">
                  <c:v>43608.09375</c:v>
                </c:pt>
                <c:pt idx="32481">
                  <c:v>43608.114583333401</c:v>
                </c:pt>
                <c:pt idx="32482">
                  <c:v>43608.135416666599</c:v>
                </c:pt>
                <c:pt idx="32483">
                  <c:v>43608.15625</c:v>
                </c:pt>
                <c:pt idx="32484">
                  <c:v>43608.177083333401</c:v>
                </c:pt>
                <c:pt idx="32485">
                  <c:v>43608.197916666599</c:v>
                </c:pt>
                <c:pt idx="32486">
                  <c:v>43608.21875</c:v>
                </c:pt>
                <c:pt idx="32487">
                  <c:v>43608.239583333401</c:v>
                </c:pt>
                <c:pt idx="32488">
                  <c:v>43608.260416666599</c:v>
                </c:pt>
                <c:pt idx="32489">
                  <c:v>43608.28125</c:v>
                </c:pt>
                <c:pt idx="32490">
                  <c:v>43608.302083333401</c:v>
                </c:pt>
                <c:pt idx="32491">
                  <c:v>43608.322916666599</c:v>
                </c:pt>
                <c:pt idx="32492">
                  <c:v>43608.34375</c:v>
                </c:pt>
                <c:pt idx="32493">
                  <c:v>43608.364583333401</c:v>
                </c:pt>
                <c:pt idx="32494">
                  <c:v>43608.385416666599</c:v>
                </c:pt>
                <c:pt idx="32495">
                  <c:v>43608.40625</c:v>
                </c:pt>
                <c:pt idx="32496">
                  <c:v>43608.427083333401</c:v>
                </c:pt>
                <c:pt idx="32497">
                  <c:v>43608.447916666599</c:v>
                </c:pt>
                <c:pt idx="32498">
                  <c:v>43608.46875</c:v>
                </c:pt>
                <c:pt idx="32499">
                  <c:v>43608.489583333401</c:v>
                </c:pt>
                <c:pt idx="32500">
                  <c:v>43608.510416666599</c:v>
                </c:pt>
                <c:pt idx="32501">
                  <c:v>43608.53125</c:v>
                </c:pt>
                <c:pt idx="32502">
                  <c:v>43608.552083333401</c:v>
                </c:pt>
                <c:pt idx="32503">
                  <c:v>43608.572916666599</c:v>
                </c:pt>
                <c:pt idx="32504">
                  <c:v>43608.59375</c:v>
                </c:pt>
                <c:pt idx="32505">
                  <c:v>43608.614583333401</c:v>
                </c:pt>
                <c:pt idx="32506">
                  <c:v>43608.635416666599</c:v>
                </c:pt>
                <c:pt idx="32507">
                  <c:v>43608.65625</c:v>
                </c:pt>
                <c:pt idx="32508">
                  <c:v>43608.677083333401</c:v>
                </c:pt>
                <c:pt idx="32509">
                  <c:v>43608.697916666599</c:v>
                </c:pt>
                <c:pt idx="32510">
                  <c:v>43608.71875</c:v>
                </c:pt>
                <c:pt idx="32511">
                  <c:v>43608.739583333401</c:v>
                </c:pt>
                <c:pt idx="32512">
                  <c:v>43608.760416666599</c:v>
                </c:pt>
                <c:pt idx="32513">
                  <c:v>43608.78125</c:v>
                </c:pt>
                <c:pt idx="32514">
                  <c:v>43608.802083333401</c:v>
                </c:pt>
                <c:pt idx="32515">
                  <c:v>43608.822916666599</c:v>
                </c:pt>
                <c:pt idx="32516">
                  <c:v>43608.84375</c:v>
                </c:pt>
                <c:pt idx="32517">
                  <c:v>43608.864583333401</c:v>
                </c:pt>
                <c:pt idx="32518">
                  <c:v>43608.885416666599</c:v>
                </c:pt>
                <c:pt idx="32519">
                  <c:v>43608.90625</c:v>
                </c:pt>
                <c:pt idx="32520">
                  <c:v>43608.927083333401</c:v>
                </c:pt>
                <c:pt idx="32521">
                  <c:v>43608.947916666599</c:v>
                </c:pt>
                <c:pt idx="32522">
                  <c:v>43608.96875</c:v>
                </c:pt>
                <c:pt idx="32523">
                  <c:v>43608.989583333401</c:v>
                </c:pt>
                <c:pt idx="32524">
                  <c:v>43609.010416666599</c:v>
                </c:pt>
                <c:pt idx="32525">
                  <c:v>43609.03125</c:v>
                </c:pt>
                <c:pt idx="32526">
                  <c:v>43609.052083333401</c:v>
                </c:pt>
                <c:pt idx="32527">
                  <c:v>43609.072916666599</c:v>
                </c:pt>
                <c:pt idx="32528">
                  <c:v>43609.09375</c:v>
                </c:pt>
                <c:pt idx="32529">
                  <c:v>43609.114583333401</c:v>
                </c:pt>
                <c:pt idx="32530">
                  <c:v>43609.135416666599</c:v>
                </c:pt>
                <c:pt idx="32531">
                  <c:v>43609.15625</c:v>
                </c:pt>
                <c:pt idx="32532">
                  <c:v>43609.177083333401</c:v>
                </c:pt>
                <c:pt idx="32533">
                  <c:v>43609.197916666599</c:v>
                </c:pt>
                <c:pt idx="32534">
                  <c:v>43609.21875</c:v>
                </c:pt>
                <c:pt idx="32535">
                  <c:v>43609.239583333401</c:v>
                </c:pt>
                <c:pt idx="32536">
                  <c:v>43609.260416666599</c:v>
                </c:pt>
                <c:pt idx="32537">
                  <c:v>43609.28125</c:v>
                </c:pt>
                <c:pt idx="32538">
                  <c:v>43609.302083333401</c:v>
                </c:pt>
                <c:pt idx="32539">
                  <c:v>43609.322916666599</c:v>
                </c:pt>
                <c:pt idx="32540">
                  <c:v>43609.34375</c:v>
                </c:pt>
                <c:pt idx="32541">
                  <c:v>43609.364583333401</c:v>
                </c:pt>
                <c:pt idx="32542">
                  <c:v>43609.385416666599</c:v>
                </c:pt>
                <c:pt idx="32543">
                  <c:v>43609.40625</c:v>
                </c:pt>
                <c:pt idx="32544">
                  <c:v>43609.427083333401</c:v>
                </c:pt>
                <c:pt idx="32545">
                  <c:v>43609.447916666599</c:v>
                </c:pt>
                <c:pt idx="32546">
                  <c:v>43609.46875</c:v>
                </c:pt>
                <c:pt idx="32547">
                  <c:v>43609.489583333401</c:v>
                </c:pt>
                <c:pt idx="32548">
                  <c:v>43609.510416666599</c:v>
                </c:pt>
                <c:pt idx="32549">
                  <c:v>43609.53125</c:v>
                </c:pt>
                <c:pt idx="32550">
                  <c:v>43609.552083333401</c:v>
                </c:pt>
                <c:pt idx="32551">
                  <c:v>43609.572916666599</c:v>
                </c:pt>
                <c:pt idx="32552">
                  <c:v>43609.59375</c:v>
                </c:pt>
                <c:pt idx="32553">
                  <c:v>43609.614583333401</c:v>
                </c:pt>
                <c:pt idx="32554">
                  <c:v>43609.635416666599</c:v>
                </c:pt>
                <c:pt idx="32555">
                  <c:v>43609.65625</c:v>
                </c:pt>
                <c:pt idx="32556">
                  <c:v>43609.677083333401</c:v>
                </c:pt>
                <c:pt idx="32557">
                  <c:v>43609.697916666599</c:v>
                </c:pt>
                <c:pt idx="32558">
                  <c:v>43609.71875</c:v>
                </c:pt>
                <c:pt idx="32559">
                  <c:v>43609.739583333401</c:v>
                </c:pt>
                <c:pt idx="32560">
                  <c:v>43609.760416666599</c:v>
                </c:pt>
                <c:pt idx="32561">
                  <c:v>43609.78125</c:v>
                </c:pt>
                <c:pt idx="32562">
                  <c:v>43609.802083333401</c:v>
                </c:pt>
                <c:pt idx="32563">
                  <c:v>43609.822916666599</c:v>
                </c:pt>
                <c:pt idx="32564">
                  <c:v>43609.84375</c:v>
                </c:pt>
                <c:pt idx="32565">
                  <c:v>43609.864583333401</c:v>
                </c:pt>
                <c:pt idx="32566">
                  <c:v>43609.885416666599</c:v>
                </c:pt>
                <c:pt idx="32567">
                  <c:v>43609.90625</c:v>
                </c:pt>
                <c:pt idx="32568">
                  <c:v>43609.927083333401</c:v>
                </c:pt>
                <c:pt idx="32569">
                  <c:v>43609.947916666599</c:v>
                </c:pt>
                <c:pt idx="32570">
                  <c:v>43609.96875</c:v>
                </c:pt>
                <c:pt idx="32571">
                  <c:v>43609.989583333401</c:v>
                </c:pt>
                <c:pt idx="32572">
                  <c:v>43610.010416666599</c:v>
                </c:pt>
                <c:pt idx="32573">
                  <c:v>43610.03125</c:v>
                </c:pt>
                <c:pt idx="32574">
                  <c:v>43610.052083333401</c:v>
                </c:pt>
                <c:pt idx="32575">
                  <c:v>43610.072916666599</c:v>
                </c:pt>
                <c:pt idx="32576">
                  <c:v>43610.09375</c:v>
                </c:pt>
                <c:pt idx="32577">
                  <c:v>43610.114583333401</c:v>
                </c:pt>
                <c:pt idx="32578">
                  <c:v>43610.135416666599</c:v>
                </c:pt>
                <c:pt idx="32579">
                  <c:v>43610.15625</c:v>
                </c:pt>
                <c:pt idx="32580">
                  <c:v>43610.177083333401</c:v>
                </c:pt>
                <c:pt idx="32581">
                  <c:v>43610.197916666599</c:v>
                </c:pt>
                <c:pt idx="32582">
                  <c:v>43610.21875</c:v>
                </c:pt>
                <c:pt idx="32583">
                  <c:v>43610.239583333401</c:v>
                </c:pt>
                <c:pt idx="32584">
                  <c:v>43610.260416666599</c:v>
                </c:pt>
                <c:pt idx="32585">
                  <c:v>43610.28125</c:v>
                </c:pt>
                <c:pt idx="32586">
                  <c:v>43610.302083333401</c:v>
                </c:pt>
                <c:pt idx="32587">
                  <c:v>43610.322916666599</c:v>
                </c:pt>
                <c:pt idx="32588">
                  <c:v>43610.34375</c:v>
                </c:pt>
                <c:pt idx="32589">
                  <c:v>43610.364583333401</c:v>
                </c:pt>
                <c:pt idx="32590">
                  <c:v>43610.385416666599</c:v>
                </c:pt>
                <c:pt idx="32591">
                  <c:v>43610.40625</c:v>
                </c:pt>
                <c:pt idx="32592">
                  <c:v>43610.427083333401</c:v>
                </c:pt>
                <c:pt idx="32593">
                  <c:v>43610.447916666599</c:v>
                </c:pt>
                <c:pt idx="32594">
                  <c:v>43610.46875</c:v>
                </c:pt>
                <c:pt idx="32595">
                  <c:v>43610.489583333401</c:v>
                </c:pt>
                <c:pt idx="32596">
                  <c:v>43610.510416666599</c:v>
                </c:pt>
                <c:pt idx="32597">
                  <c:v>43610.53125</c:v>
                </c:pt>
                <c:pt idx="32598">
                  <c:v>43610.552083333401</c:v>
                </c:pt>
                <c:pt idx="32599">
                  <c:v>43610.572916666599</c:v>
                </c:pt>
                <c:pt idx="32600">
                  <c:v>43610.59375</c:v>
                </c:pt>
                <c:pt idx="32601">
                  <c:v>43610.614583333401</c:v>
                </c:pt>
                <c:pt idx="32602">
                  <c:v>43610.635416666599</c:v>
                </c:pt>
                <c:pt idx="32603">
                  <c:v>43610.65625</c:v>
                </c:pt>
                <c:pt idx="32604">
                  <c:v>43610.677083333401</c:v>
                </c:pt>
                <c:pt idx="32605">
                  <c:v>43610.697916666599</c:v>
                </c:pt>
                <c:pt idx="32606">
                  <c:v>43610.71875</c:v>
                </c:pt>
                <c:pt idx="32607">
                  <c:v>43610.739583333401</c:v>
                </c:pt>
                <c:pt idx="32608">
                  <c:v>43610.760416666599</c:v>
                </c:pt>
                <c:pt idx="32609">
                  <c:v>43610.78125</c:v>
                </c:pt>
                <c:pt idx="32610">
                  <c:v>43610.802083333401</c:v>
                </c:pt>
                <c:pt idx="32611">
                  <c:v>43610.822916666599</c:v>
                </c:pt>
                <c:pt idx="32612">
                  <c:v>43610.84375</c:v>
                </c:pt>
                <c:pt idx="32613">
                  <c:v>43610.864583333401</c:v>
                </c:pt>
                <c:pt idx="32614">
                  <c:v>43610.885416666599</c:v>
                </c:pt>
                <c:pt idx="32615">
                  <c:v>43610.90625</c:v>
                </c:pt>
                <c:pt idx="32616">
                  <c:v>43610.927083333401</c:v>
                </c:pt>
                <c:pt idx="32617">
                  <c:v>43610.947916666599</c:v>
                </c:pt>
                <c:pt idx="32618">
                  <c:v>43610.96875</c:v>
                </c:pt>
                <c:pt idx="32619">
                  <c:v>43610.989583333401</c:v>
                </c:pt>
                <c:pt idx="32620">
                  <c:v>43611.010416666599</c:v>
                </c:pt>
                <c:pt idx="32621">
                  <c:v>43611.03125</c:v>
                </c:pt>
                <c:pt idx="32622">
                  <c:v>43611.052083333401</c:v>
                </c:pt>
                <c:pt idx="32623">
                  <c:v>43611.072916666599</c:v>
                </c:pt>
                <c:pt idx="32624">
                  <c:v>43611.09375</c:v>
                </c:pt>
                <c:pt idx="32625">
                  <c:v>43611.114583333401</c:v>
                </c:pt>
                <c:pt idx="32626">
                  <c:v>43611.135416666599</c:v>
                </c:pt>
                <c:pt idx="32627">
                  <c:v>43611.15625</c:v>
                </c:pt>
                <c:pt idx="32628">
                  <c:v>43611.177083333401</c:v>
                </c:pt>
                <c:pt idx="32629">
                  <c:v>43611.197916666599</c:v>
                </c:pt>
                <c:pt idx="32630">
                  <c:v>43611.21875</c:v>
                </c:pt>
                <c:pt idx="32631">
                  <c:v>43611.239583333401</c:v>
                </c:pt>
                <c:pt idx="32632">
                  <c:v>43611.260416666599</c:v>
                </c:pt>
                <c:pt idx="32633">
                  <c:v>43611.28125</c:v>
                </c:pt>
                <c:pt idx="32634">
                  <c:v>43611.302083333401</c:v>
                </c:pt>
                <c:pt idx="32635">
                  <c:v>43611.322916666599</c:v>
                </c:pt>
                <c:pt idx="32636">
                  <c:v>43611.34375</c:v>
                </c:pt>
                <c:pt idx="32637">
                  <c:v>43611.364583333401</c:v>
                </c:pt>
                <c:pt idx="32638">
                  <c:v>43611.385416666599</c:v>
                </c:pt>
                <c:pt idx="32639">
                  <c:v>43611.40625</c:v>
                </c:pt>
                <c:pt idx="32640">
                  <c:v>43611.427083333401</c:v>
                </c:pt>
                <c:pt idx="32641">
                  <c:v>43611.447916666599</c:v>
                </c:pt>
                <c:pt idx="32642">
                  <c:v>43611.46875</c:v>
                </c:pt>
                <c:pt idx="32643">
                  <c:v>43611.489583333401</c:v>
                </c:pt>
                <c:pt idx="32644">
                  <c:v>43611.510416666599</c:v>
                </c:pt>
                <c:pt idx="32645">
                  <c:v>43611.53125</c:v>
                </c:pt>
                <c:pt idx="32646">
                  <c:v>43611.552083333401</c:v>
                </c:pt>
                <c:pt idx="32647">
                  <c:v>43611.572916666599</c:v>
                </c:pt>
                <c:pt idx="32648">
                  <c:v>43611.59375</c:v>
                </c:pt>
                <c:pt idx="32649">
                  <c:v>43611.614583333401</c:v>
                </c:pt>
                <c:pt idx="32650">
                  <c:v>43611.635416666599</c:v>
                </c:pt>
                <c:pt idx="32651">
                  <c:v>43611.65625</c:v>
                </c:pt>
                <c:pt idx="32652">
                  <c:v>43611.677083333401</c:v>
                </c:pt>
                <c:pt idx="32653">
                  <c:v>43611.697916666599</c:v>
                </c:pt>
                <c:pt idx="32654">
                  <c:v>43611.71875</c:v>
                </c:pt>
                <c:pt idx="32655">
                  <c:v>43611.739583333401</c:v>
                </c:pt>
                <c:pt idx="32656">
                  <c:v>43611.760416666599</c:v>
                </c:pt>
                <c:pt idx="32657">
                  <c:v>43611.78125</c:v>
                </c:pt>
                <c:pt idx="32658">
                  <c:v>43611.802083333401</c:v>
                </c:pt>
                <c:pt idx="32659">
                  <c:v>43611.822916666599</c:v>
                </c:pt>
                <c:pt idx="32660">
                  <c:v>43611.84375</c:v>
                </c:pt>
                <c:pt idx="32661">
                  <c:v>43611.864583333401</c:v>
                </c:pt>
                <c:pt idx="32662">
                  <c:v>43611.885416666599</c:v>
                </c:pt>
                <c:pt idx="32663">
                  <c:v>43611.90625</c:v>
                </c:pt>
                <c:pt idx="32664">
                  <c:v>43611.927083333401</c:v>
                </c:pt>
                <c:pt idx="32665">
                  <c:v>43611.947916666599</c:v>
                </c:pt>
                <c:pt idx="32666">
                  <c:v>43611.96875</c:v>
                </c:pt>
                <c:pt idx="32667">
                  <c:v>43611.989583333401</c:v>
                </c:pt>
                <c:pt idx="32668">
                  <c:v>43612.010416666599</c:v>
                </c:pt>
                <c:pt idx="32669">
                  <c:v>43612.03125</c:v>
                </c:pt>
                <c:pt idx="32670">
                  <c:v>43612.052083333401</c:v>
                </c:pt>
                <c:pt idx="32671">
                  <c:v>43612.072916666599</c:v>
                </c:pt>
                <c:pt idx="32672">
                  <c:v>43612.09375</c:v>
                </c:pt>
                <c:pt idx="32673">
                  <c:v>43612.114583333401</c:v>
                </c:pt>
                <c:pt idx="32674">
                  <c:v>43612.135416666599</c:v>
                </c:pt>
                <c:pt idx="32675">
                  <c:v>43612.15625</c:v>
                </c:pt>
                <c:pt idx="32676">
                  <c:v>43612.177083333401</c:v>
                </c:pt>
                <c:pt idx="32677">
                  <c:v>43612.197916666599</c:v>
                </c:pt>
                <c:pt idx="32678">
                  <c:v>43612.21875</c:v>
                </c:pt>
                <c:pt idx="32679">
                  <c:v>43612.239583333401</c:v>
                </c:pt>
                <c:pt idx="32680">
                  <c:v>43612.260416666599</c:v>
                </c:pt>
                <c:pt idx="32681">
                  <c:v>43612.28125</c:v>
                </c:pt>
                <c:pt idx="32682">
                  <c:v>43612.302083333401</c:v>
                </c:pt>
                <c:pt idx="32683">
                  <c:v>43612.322916666599</c:v>
                </c:pt>
                <c:pt idx="32684">
                  <c:v>43612.34375</c:v>
                </c:pt>
                <c:pt idx="32685">
                  <c:v>43612.364583333401</c:v>
                </c:pt>
                <c:pt idx="32686">
                  <c:v>43612.385416666599</c:v>
                </c:pt>
                <c:pt idx="32687">
                  <c:v>43612.40625</c:v>
                </c:pt>
                <c:pt idx="32688">
                  <c:v>43612.427083333401</c:v>
                </c:pt>
                <c:pt idx="32689">
                  <c:v>43612.447916666599</c:v>
                </c:pt>
                <c:pt idx="32690">
                  <c:v>43612.46875</c:v>
                </c:pt>
                <c:pt idx="32691">
                  <c:v>43612.489583333401</c:v>
                </c:pt>
                <c:pt idx="32692">
                  <c:v>43612.510416666599</c:v>
                </c:pt>
                <c:pt idx="32693">
                  <c:v>43612.53125</c:v>
                </c:pt>
                <c:pt idx="32694">
                  <c:v>43612.552083333401</c:v>
                </c:pt>
                <c:pt idx="32695">
                  <c:v>43612.572916666599</c:v>
                </c:pt>
                <c:pt idx="32696">
                  <c:v>43612.59375</c:v>
                </c:pt>
                <c:pt idx="32697">
                  <c:v>43612.614583333401</c:v>
                </c:pt>
                <c:pt idx="32698">
                  <c:v>43612.635416666599</c:v>
                </c:pt>
                <c:pt idx="32699">
                  <c:v>43612.65625</c:v>
                </c:pt>
                <c:pt idx="32700">
                  <c:v>43612.677083333401</c:v>
                </c:pt>
                <c:pt idx="32701">
                  <c:v>43612.697916666599</c:v>
                </c:pt>
                <c:pt idx="32702">
                  <c:v>43612.71875</c:v>
                </c:pt>
                <c:pt idx="32703">
                  <c:v>43612.739583333401</c:v>
                </c:pt>
                <c:pt idx="32704">
                  <c:v>43612.760416666599</c:v>
                </c:pt>
                <c:pt idx="32705">
                  <c:v>43612.78125</c:v>
                </c:pt>
                <c:pt idx="32706">
                  <c:v>43612.802083333401</c:v>
                </c:pt>
                <c:pt idx="32707">
                  <c:v>43612.822916666599</c:v>
                </c:pt>
                <c:pt idx="32708">
                  <c:v>43612.84375</c:v>
                </c:pt>
                <c:pt idx="32709">
                  <c:v>43612.864583333401</c:v>
                </c:pt>
                <c:pt idx="32710">
                  <c:v>43612.885416666599</c:v>
                </c:pt>
                <c:pt idx="32711">
                  <c:v>43612.90625</c:v>
                </c:pt>
                <c:pt idx="32712">
                  <c:v>43612.927083333401</c:v>
                </c:pt>
                <c:pt idx="32713">
                  <c:v>43612.947916666599</c:v>
                </c:pt>
                <c:pt idx="32714">
                  <c:v>43612.96875</c:v>
                </c:pt>
                <c:pt idx="32715">
                  <c:v>43612.989583333401</c:v>
                </c:pt>
                <c:pt idx="32716">
                  <c:v>43613.010416666599</c:v>
                </c:pt>
                <c:pt idx="32717">
                  <c:v>43613.03125</c:v>
                </c:pt>
                <c:pt idx="32718">
                  <c:v>43613.052083333401</c:v>
                </c:pt>
                <c:pt idx="32719">
                  <c:v>43613.072916666599</c:v>
                </c:pt>
                <c:pt idx="32720">
                  <c:v>43613.09375</c:v>
                </c:pt>
                <c:pt idx="32721">
                  <c:v>43613.114583333401</c:v>
                </c:pt>
                <c:pt idx="32722">
                  <c:v>43613.135416666599</c:v>
                </c:pt>
                <c:pt idx="32723">
                  <c:v>43613.15625</c:v>
                </c:pt>
                <c:pt idx="32724">
                  <c:v>43613.177083333401</c:v>
                </c:pt>
                <c:pt idx="32725">
                  <c:v>43613.197916666599</c:v>
                </c:pt>
                <c:pt idx="32726">
                  <c:v>43613.21875</c:v>
                </c:pt>
                <c:pt idx="32727">
                  <c:v>43613.239583333401</c:v>
                </c:pt>
                <c:pt idx="32728">
                  <c:v>43613.260416666599</c:v>
                </c:pt>
                <c:pt idx="32729">
                  <c:v>43613.28125</c:v>
                </c:pt>
                <c:pt idx="32730">
                  <c:v>43613.302083333401</c:v>
                </c:pt>
                <c:pt idx="32731">
                  <c:v>43613.322916666599</c:v>
                </c:pt>
                <c:pt idx="32732">
                  <c:v>43613.34375</c:v>
                </c:pt>
                <c:pt idx="32733">
                  <c:v>43613.364583333401</c:v>
                </c:pt>
                <c:pt idx="32734">
                  <c:v>43613.385416666599</c:v>
                </c:pt>
                <c:pt idx="32735">
                  <c:v>43613.40625</c:v>
                </c:pt>
                <c:pt idx="32736">
                  <c:v>43613.427083333401</c:v>
                </c:pt>
                <c:pt idx="32737">
                  <c:v>43613.447916666599</c:v>
                </c:pt>
                <c:pt idx="32738">
                  <c:v>43613.46875</c:v>
                </c:pt>
                <c:pt idx="32739">
                  <c:v>43613.489583333401</c:v>
                </c:pt>
                <c:pt idx="32740">
                  <c:v>43613.510416666599</c:v>
                </c:pt>
                <c:pt idx="32741">
                  <c:v>43613.53125</c:v>
                </c:pt>
                <c:pt idx="32742">
                  <c:v>43613.552083333401</c:v>
                </c:pt>
                <c:pt idx="32743">
                  <c:v>43613.572916666599</c:v>
                </c:pt>
                <c:pt idx="32744">
                  <c:v>43613.59375</c:v>
                </c:pt>
                <c:pt idx="32745">
                  <c:v>43613.614583333401</c:v>
                </c:pt>
                <c:pt idx="32746">
                  <c:v>43613.635416666599</c:v>
                </c:pt>
                <c:pt idx="32747">
                  <c:v>43613.65625</c:v>
                </c:pt>
                <c:pt idx="32748">
                  <c:v>43613.677083333401</c:v>
                </c:pt>
                <c:pt idx="32749">
                  <c:v>43613.697916666599</c:v>
                </c:pt>
                <c:pt idx="32750">
                  <c:v>43613.71875</c:v>
                </c:pt>
                <c:pt idx="32751">
                  <c:v>43613.739583333401</c:v>
                </c:pt>
                <c:pt idx="32752">
                  <c:v>43613.760416666599</c:v>
                </c:pt>
                <c:pt idx="32753">
                  <c:v>43613.78125</c:v>
                </c:pt>
                <c:pt idx="32754">
                  <c:v>43613.802083333401</c:v>
                </c:pt>
                <c:pt idx="32755">
                  <c:v>43613.822916666599</c:v>
                </c:pt>
                <c:pt idx="32756">
                  <c:v>43613.84375</c:v>
                </c:pt>
                <c:pt idx="32757">
                  <c:v>43613.864583333401</c:v>
                </c:pt>
                <c:pt idx="32758">
                  <c:v>43613.885416666599</c:v>
                </c:pt>
                <c:pt idx="32759">
                  <c:v>43613.90625</c:v>
                </c:pt>
                <c:pt idx="32760">
                  <c:v>43613.927083333401</c:v>
                </c:pt>
                <c:pt idx="32761">
                  <c:v>43613.947916666599</c:v>
                </c:pt>
                <c:pt idx="32762">
                  <c:v>43613.96875</c:v>
                </c:pt>
                <c:pt idx="32763">
                  <c:v>43613.989583333401</c:v>
                </c:pt>
                <c:pt idx="32764">
                  <c:v>43614.010416666599</c:v>
                </c:pt>
                <c:pt idx="32765">
                  <c:v>43614.03125</c:v>
                </c:pt>
                <c:pt idx="32766">
                  <c:v>43614.052083333401</c:v>
                </c:pt>
                <c:pt idx="32767">
                  <c:v>43614.072916666599</c:v>
                </c:pt>
                <c:pt idx="32768">
                  <c:v>43614.09375</c:v>
                </c:pt>
                <c:pt idx="32769">
                  <c:v>43614.114583333401</c:v>
                </c:pt>
                <c:pt idx="32770">
                  <c:v>43614.135416666599</c:v>
                </c:pt>
                <c:pt idx="32771">
                  <c:v>43614.15625</c:v>
                </c:pt>
                <c:pt idx="32772">
                  <c:v>43614.177083333401</c:v>
                </c:pt>
                <c:pt idx="32773">
                  <c:v>43614.197916666599</c:v>
                </c:pt>
                <c:pt idx="32774">
                  <c:v>43614.21875</c:v>
                </c:pt>
                <c:pt idx="32775">
                  <c:v>43614.239583333401</c:v>
                </c:pt>
                <c:pt idx="32776">
                  <c:v>43614.260416666599</c:v>
                </c:pt>
                <c:pt idx="32777">
                  <c:v>43614.28125</c:v>
                </c:pt>
                <c:pt idx="32778">
                  <c:v>43614.302083333401</c:v>
                </c:pt>
                <c:pt idx="32779">
                  <c:v>43614.322916666599</c:v>
                </c:pt>
                <c:pt idx="32780">
                  <c:v>43614.34375</c:v>
                </c:pt>
                <c:pt idx="32781">
                  <c:v>43614.364583333401</c:v>
                </c:pt>
                <c:pt idx="32782">
                  <c:v>43614.385416666599</c:v>
                </c:pt>
                <c:pt idx="32783">
                  <c:v>43614.40625</c:v>
                </c:pt>
                <c:pt idx="32784">
                  <c:v>43614.427083333401</c:v>
                </c:pt>
                <c:pt idx="32785">
                  <c:v>43614.447916666599</c:v>
                </c:pt>
                <c:pt idx="32786">
                  <c:v>43614.46875</c:v>
                </c:pt>
                <c:pt idx="32787">
                  <c:v>43614.489583333401</c:v>
                </c:pt>
                <c:pt idx="32788">
                  <c:v>43614.510416666599</c:v>
                </c:pt>
                <c:pt idx="32789">
                  <c:v>43614.53125</c:v>
                </c:pt>
                <c:pt idx="32790">
                  <c:v>43614.552083333401</c:v>
                </c:pt>
                <c:pt idx="32791">
                  <c:v>43614.572916666599</c:v>
                </c:pt>
                <c:pt idx="32792">
                  <c:v>43614.59375</c:v>
                </c:pt>
                <c:pt idx="32793">
                  <c:v>43614.614583333401</c:v>
                </c:pt>
                <c:pt idx="32794">
                  <c:v>43614.635416666599</c:v>
                </c:pt>
                <c:pt idx="32795">
                  <c:v>43614.65625</c:v>
                </c:pt>
                <c:pt idx="32796">
                  <c:v>43614.677083333401</c:v>
                </c:pt>
                <c:pt idx="32797">
                  <c:v>43614.697916666599</c:v>
                </c:pt>
                <c:pt idx="32798">
                  <c:v>43614.71875</c:v>
                </c:pt>
                <c:pt idx="32799">
                  <c:v>43614.739583333401</c:v>
                </c:pt>
                <c:pt idx="32800">
                  <c:v>43614.760416666599</c:v>
                </c:pt>
                <c:pt idx="32801">
                  <c:v>43614.78125</c:v>
                </c:pt>
                <c:pt idx="32802">
                  <c:v>43614.802083333401</c:v>
                </c:pt>
                <c:pt idx="32803">
                  <c:v>43614.822916666599</c:v>
                </c:pt>
                <c:pt idx="32804">
                  <c:v>43614.84375</c:v>
                </c:pt>
                <c:pt idx="32805">
                  <c:v>43614.864583333401</c:v>
                </c:pt>
                <c:pt idx="32806">
                  <c:v>43614.885416666599</c:v>
                </c:pt>
                <c:pt idx="32807">
                  <c:v>43614.90625</c:v>
                </c:pt>
                <c:pt idx="32808">
                  <c:v>43614.927083333401</c:v>
                </c:pt>
                <c:pt idx="32809">
                  <c:v>43614.947916666599</c:v>
                </c:pt>
                <c:pt idx="32810">
                  <c:v>43614.96875</c:v>
                </c:pt>
                <c:pt idx="32811">
                  <c:v>43614.989583333401</c:v>
                </c:pt>
                <c:pt idx="32812">
                  <c:v>43615.010416666599</c:v>
                </c:pt>
                <c:pt idx="32813">
                  <c:v>43615.03125</c:v>
                </c:pt>
                <c:pt idx="32814">
                  <c:v>43615.052083333401</c:v>
                </c:pt>
                <c:pt idx="32815">
                  <c:v>43615.072916666599</c:v>
                </c:pt>
                <c:pt idx="32816">
                  <c:v>43615.09375</c:v>
                </c:pt>
                <c:pt idx="32817">
                  <c:v>43615.114583333401</c:v>
                </c:pt>
                <c:pt idx="32818">
                  <c:v>43615.135416666599</c:v>
                </c:pt>
                <c:pt idx="32819">
                  <c:v>43615.15625</c:v>
                </c:pt>
                <c:pt idx="32820">
                  <c:v>43615.177083333401</c:v>
                </c:pt>
                <c:pt idx="32821">
                  <c:v>43615.197916666599</c:v>
                </c:pt>
                <c:pt idx="32822">
                  <c:v>43615.21875</c:v>
                </c:pt>
                <c:pt idx="32823">
                  <c:v>43615.239583333401</c:v>
                </c:pt>
                <c:pt idx="32824">
                  <c:v>43615.260416666599</c:v>
                </c:pt>
                <c:pt idx="32825">
                  <c:v>43615.28125</c:v>
                </c:pt>
                <c:pt idx="32826">
                  <c:v>43615.302083333401</c:v>
                </c:pt>
                <c:pt idx="32827">
                  <c:v>43615.322916666599</c:v>
                </c:pt>
                <c:pt idx="32828">
                  <c:v>43615.34375</c:v>
                </c:pt>
                <c:pt idx="32829">
                  <c:v>43615.364583333401</c:v>
                </c:pt>
                <c:pt idx="32830">
                  <c:v>43615.385416666599</c:v>
                </c:pt>
                <c:pt idx="32831">
                  <c:v>43615.40625</c:v>
                </c:pt>
                <c:pt idx="32832">
                  <c:v>43615.427083333401</c:v>
                </c:pt>
                <c:pt idx="32833">
                  <c:v>43615.447916666599</c:v>
                </c:pt>
                <c:pt idx="32834">
                  <c:v>43615.46875</c:v>
                </c:pt>
                <c:pt idx="32835">
                  <c:v>43615.489583333401</c:v>
                </c:pt>
                <c:pt idx="32836">
                  <c:v>43615.510416666599</c:v>
                </c:pt>
                <c:pt idx="32837">
                  <c:v>43615.53125</c:v>
                </c:pt>
                <c:pt idx="32838">
                  <c:v>43615.552083333401</c:v>
                </c:pt>
                <c:pt idx="32839">
                  <c:v>43615.572916666599</c:v>
                </c:pt>
                <c:pt idx="32840">
                  <c:v>43615.59375</c:v>
                </c:pt>
                <c:pt idx="32841">
                  <c:v>43615.614583333401</c:v>
                </c:pt>
                <c:pt idx="32842">
                  <c:v>43615.635416666599</c:v>
                </c:pt>
                <c:pt idx="32843">
                  <c:v>43615.65625</c:v>
                </c:pt>
                <c:pt idx="32844">
                  <c:v>43615.677083333401</c:v>
                </c:pt>
                <c:pt idx="32845">
                  <c:v>43615.697916666599</c:v>
                </c:pt>
                <c:pt idx="32846">
                  <c:v>43615.71875</c:v>
                </c:pt>
                <c:pt idx="32847">
                  <c:v>43615.739583333401</c:v>
                </c:pt>
                <c:pt idx="32848">
                  <c:v>43615.760416666599</c:v>
                </c:pt>
                <c:pt idx="32849">
                  <c:v>43615.78125</c:v>
                </c:pt>
                <c:pt idx="32850">
                  <c:v>43615.802083333401</c:v>
                </c:pt>
                <c:pt idx="32851">
                  <c:v>43615.822916666599</c:v>
                </c:pt>
                <c:pt idx="32852">
                  <c:v>43615.84375</c:v>
                </c:pt>
                <c:pt idx="32853">
                  <c:v>43615.864583333401</c:v>
                </c:pt>
                <c:pt idx="32854">
                  <c:v>43615.885416666599</c:v>
                </c:pt>
                <c:pt idx="32855">
                  <c:v>43615.90625</c:v>
                </c:pt>
                <c:pt idx="32856">
                  <c:v>43615.927083333401</c:v>
                </c:pt>
                <c:pt idx="32857">
                  <c:v>43615.947916666599</c:v>
                </c:pt>
                <c:pt idx="32858">
                  <c:v>43615.96875</c:v>
                </c:pt>
                <c:pt idx="32859">
                  <c:v>43615.989583333401</c:v>
                </c:pt>
                <c:pt idx="32860">
                  <c:v>43616.010416666599</c:v>
                </c:pt>
                <c:pt idx="32861">
                  <c:v>43616.03125</c:v>
                </c:pt>
                <c:pt idx="32862">
                  <c:v>43616.052083333401</c:v>
                </c:pt>
                <c:pt idx="32863">
                  <c:v>43616.072916666599</c:v>
                </c:pt>
                <c:pt idx="32864">
                  <c:v>43616.09375</c:v>
                </c:pt>
                <c:pt idx="32865">
                  <c:v>43616.114583333401</c:v>
                </c:pt>
                <c:pt idx="32866">
                  <c:v>43616.135416666599</c:v>
                </c:pt>
                <c:pt idx="32867">
                  <c:v>43616.15625</c:v>
                </c:pt>
                <c:pt idx="32868">
                  <c:v>43616.177083333401</c:v>
                </c:pt>
                <c:pt idx="32869">
                  <c:v>43616.197916666599</c:v>
                </c:pt>
                <c:pt idx="32870">
                  <c:v>43616.21875</c:v>
                </c:pt>
                <c:pt idx="32871">
                  <c:v>43616.239583333401</c:v>
                </c:pt>
                <c:pt idx="32872">
                  <c:v>43616.260416666599</c:v>
                </c:pt>
                <c:pt idx="32873">
                  <c:v>43616.28125</c:v>
                </c:pt>
                <c:pt idx="32874">
                  <c:v>43616.302083333401</c:v>
                </c:pt>
                <c:pt idx="32875">
                  <c:v>43616.322916666599</c:v>
                </c:pt>
                <c:pt idx="32876">
                  <c:v>43616.34375</c:v>
                </c:pt>
                <c:pt idx="32877">
                  <c:v>43616.364583333401</c:v>
                </c:pt>
                <c:pt idx="32878">
                  <c:v>43616.385416666599</c:v>
                </c:pt>
                <c:pt idx="32879">
                  <c:v>43616.40625</c:v>
                </c:pt>
                <c:pt idx="32880">
                  <c:v>43616.427083333401</c:v>
                </c:pt>
                <c:pt idx="32881">
                  <c:v>43616.447916666599</c:v>
                </c:pt>
                <c:pt idx="32882">
                  <c:v>43616.46875</c:v>
                </c:pt>
                <c:pt idx="32883">
                  <c:v>43616.489583333401</c:v>
                </c:pt>
                <c:pt idx="32884">
                  <c:v>43616.510416666599</c:v>
                </c:pt>
                <c:pt idx="32885">
                  <c:v>43616.53125</c:v>
                </c:pt>
                <c:pt idx="32886">
                  <c:v>43616.552083333401</c:v>
                </c:pt>
                <c:pt idx="32887">
                  <c:v>43616.572916666599</c:v>
                </c:pt>
                <c:pt idx="32888">
                  <c:v>43616.59375</c:v>
                </c:pt>
                <c:pt idx="32889">
                  <c:v>43616.614583333401</c:v>
                </c:pt>
                <c:pt idx="32890">
                  <c:v>43616.635416666599</c:v>
                </c:pt>
                <c:pt idx="32891">
                  <c:v>43616.65625</c:v>
                </c:pt>
                <c:pt idx="32892">
                  <c:v>43616.677083333401</c:v>
                </c:pt>
                <c:pt idx="32893">
                  <c:v>43616.697916666599</c:v>
                </c:pt>
                <c:pt idx="32894">
                  <c:v>43616.71875</c:v>
                </c:pt>
                <c:pt idx="32895">
                  <c:v>43616.739583333401</c:v>
                </c:pt>
                <c:pt idx="32896">
                  <c:v>43616.760416666599</c:v>
                </c:pt>
                <c:pt idx="32897">
                  <c:v>43616.78125</c:v>
                </c:pt>
                <c:pt idx="32898">
                  <c:v>43616.802083333401</c:v>
                </c:pt>
                <c:pt idx="32899">
                  <c:v>43616.822916666599</c:v>
                </c:pt>
                <c:pt idx="32900">
                  <c:v>43616.84375</c:v>
                </c:pt>
                <c:pt idx="32901">
                  <c:v>43616.864583333401</c:v>
                </c:pt>
                <c:pt idx="32902">
                  <c:v>43616.885416666599</c:v>
                </c:pt>
                <c:pt idx="32903">
                  <c:v>43616.90625</c:v>
                </c:pt>
                <c:pt idx="32904">
                  <c:v>43616.927083333401</c:v>
                </c:pt>
                <c:pt idx="32905">
                  <c:v>43616.947916666599</c:v>
                </c:pt>
                <c:pt idx="32906">
                  <c:v>43616.96875</c:v>
                </c:pt>
                <c:pt idx="32907">
                  <c:v>43616.989583333401</c:v>
                </c:pt>
                <c:pt idx="32908">
                  <c:v>43617.010416666599</c:v>
                </c:pt>
                <c:pt idx="32909">
                  <c:v>43617.03125</c:v>
                </c:pt>
                <c:pt idx="32910">
                  <c:v>43617.052083333401</c:v>
                </c:pt>
                <c:pt idx="32911">
                  <c:v>43617.072916666599</c:v>
                </c:pt>
                <c:pt idx="32912">
                  <c:v>43617.09375</c:v>
                </c:pt>
                <c:pt idx="32913">
                  <c:v>43617.114583333401</c:v>
                </c:pt>
                <c:pt idx="32914">
                  <c:v>43617.135416666599</c:v>
                </c:pt>
                <c:pt idx="32915">
                  <c:v>43617.15625</c:v>
                </c:pt>
                <c:pt idx="32916">
                  <c:v>43617.177083333401</c:v>
                </c:pt>
                <c:pt idx="32917">
                  <c:v>43617.197916666599</c:v>
                </c:pt>
                <c:pt idx="32918">
                  <c:v>43617.21875</c:v>
                </c:pt>
                <c:pt idx="32919">
                  <c:v>43617.239583333401</c:v>
                </c:pt>
                <c:pt idx="32920">
                  <c:v>43617.260416666599</c:v>
                </c:pt>
                <c:pt idx="32921">
                  <c:v>43617.28125</c:v>
                </c:pt>
                <c:pt idx="32922">
                  <c:v>43617.302083333401</c:v>
                </c:pt>
                <c:pt idx="32923">
                  <c:v>43617.322916666599</c:v>
                </c:pt>
                <c:pt idx="32924">
                  <c:v>43617.34375</c:v>
                </c:pt>
                <c:pt idx="32925">
                  <c:v>43617.364583333401</c:v>
                </c:pt>
                <c:pt idx="32926">
                  <c:v>43617.385416666599</c:v>
                </c:pt>
                <c:pt idx="32927">
                  <c:v>43617.40625</c:v>
                </c:pt>
                <c:pt idx="32928">
                  <c:v>43617.427083333401</c:v>
                </c:pt>
                <c:pt idx="32929">
                  <c:v>43617.447916666599</c:v>
                </c:pt>
                <c:pt idx="32930">
                  <c:v>43617.46875</c:v>
                </c:pt>
                <c:pt idx="32931">
                  <c:v>43617.489583333401</c:v>
                </c:pt>
                <c:pt idx="32932">
                  <c:v>43617.510416666599</c:v>
                </c:pt>
                <c:pt idx="32933">
                  <c:v>43617.53125</c:v>
                </c:pt>
                <c:pt idx="32934">
                  <c:v>43617.552083333401</c:v>
                </c:pt>
                <c:pt idx="32935">
                  <c:v>43617.572916666599</c:v>
                </c:pt>
                <c:pt idx="32936">
                  <c:v>43617.59375</c:v>
                </c:pt>
                <c:pt idx="32937">
                  <c:v>43617.614583333401</c:v>
                </c:pt>
                <c:pt idx="32938">
                  <c:v>43617.635416666599</c:v>
                </c:pt>
                <c:pt idx="32939">
                  <c:v>43617.65625</c:v>
                </c:pt>
                <c:pt idx="32940">
                  <c:v>43617.677083333401</c:v>
                </c:pt>
                <c:pt idx="32941">
                  <c:v>43617.697916666599</c:v>
                </c:pt>
                <c:pt idx="32942">
                  <c:v>43617.71875</c:v>
                </c:pt>
                <c:pt idx="32943">
                  <c:v>43617.739583333401</c:v>
                </c:pt>
                <c:pt idx="32944">
                  <c:v>43617.760416666599</c:v>
                </c:pt>
                <c:pt idx="32945">
                  <c:v>43617.78125</c:v>
                </c:pt>
                <c:pt idx="32946">
                  <c:v>43617.802083333401</c:v>
                </c:pt>
                <c:pt idx="32947">
                  <c:v>43617.822916666599</c:v>
                </c:pt>
                <c:pt idx="32948">
                  <c:v>43617.84375</c:v>
                </c:pt>
                <c:pt idx="32949">
                  <c:v>43617.864583333401</c:v>
                </c:pt>
                <c:pt idx="32950">
                  <c:v>43617.885416666599</c:v>
                </c:pt>
                <c:pt idx="32951">
                  <c:v>43617.90625</c:v>
                </c:pt>
                <c:pt idx="32952">
                  <c:v>43617.927083333401</c:v>
                </c:pt>
                <c:pt idx="32953">
                  <c:v>43617.947916666599</c:v>
                </c:pt>
                <c:pt idx="32954">
                  <c:v>43617.96875</c:v>
                </c:pt>
                <c:pt idx="32955">
                  <c:v>43617.989583333401</c:v>
                </c:pt>
                <c:pt idx="32956">
                  <c:v>43618.010416666599</c:v>
                </c:pt>
                <c:pt idx="32957">
                  <c:v>43618.03125</c:v>
                </c:pt>
                <c:pt idx="32958">
                  <c:v>43618.052083333401</c:v>
                </c:pt>
                <c:pt idx="32959">
                  <c:v>43618.072916666599</c:v>
                </c:pt>
                <c:pt idx="32960">
                  <c:v>43618.09375</c:v>
                </c:pt>
                <c:pt idx="32961">
                  <c:v>43618.114583333401</c:v>
                </c:pt>
                <c:pt idx="32962">
                  <c:v>43618.135416666599</c:v>
                </c:pt>
                <c:pt idx="32963">
                  <c:v>43618.15625</c:v>
                </c:pt>
                <c:pt idx="32964">
                  <c:v>43618.177083333401</c:v>
                </c:pt>
                <c:pt idx="32965">
                  <c:v>43618.197916666599</c:v>
                </c:pt>
                <c:pt idx="32966">
                  <c:v>43618.21875</c:v>
                </c:pt>
                <c:pt idx="32967">
                  <c:v>43618.239583333401</c:v>
                </c:pt>
                <c:pt idx="32968">
                  <c:v>43618.260416666599</c:v>
                </c:pt>
                <c:pt idx="32969">
                  <c:v>43618.28125</c:v>
                </c:pt>
                <c:pt idx="32970">
                  <c:v>43618.302083333401</c:v>
                </c:pt>
                <c:pt idx="32971">
                  <c:v>43618.322916666599</c:v>
                </c:pt>
                <c:pt idx="32972">
                  <c:v>43618.34375</c:v>
                </c:pt>
                <c:pt idx="32973">
                  <c:v>43618.364583333401</c:v>
                </c:pt>
                <c:pt idx="32974">
                  <c:v>43618.385416666599</c:v>
                </c:pt>
                <c:pt idx="32975">
                  <c:v>43618.40625</c:v>
                </c:pt>
                <c:pt idx="32976">
                  <c:v>43618.427083333401</c:v>
                </c:pt>
                <c:pt idx="32977">
                  <c:v>43618.447916666599</c:v>
                </c:pt>
                <c:pt idx="32978">
                  <c:v>43618.46875</c:v>
                </c:pt>
                <c:pt idx="32979">
                  <c:v>43618.489583333401</c:v>
                </c:pt>
                <c:pt idx="32980">
                  <c:v>43618.510416666599</c:v>
                </c:pt>
                <c:pt idx="32981">
                  <c:v>43618.53125</c:v>
                </c:pt>
                <c:pt idx="32982">
                  <c:v>43618.552083333401</c:v>
                </c:pt>
                <c:pt idx="32983">
                  <c:v>43618.572916666599</c:v>
                </c:pt>
                <c:pt idx="32984">
                  <c:v>43618.59375</c:v>
                </c:pt>
                <c:pt idx="32985">
                  <c:v>43618.614583333401</c:v>
                </c:pt>
                <c:pt idx="32986">
                  <c:v>43618.635416666599</c:v>
                </c:pt>
                <c:pt idx="32987">
                  <c:v>43618.65625</c:v>
                </c:pt>
                <c:pt idx="32988">
                  <c:v>43618.677083333401</c:v>
                </c:pt>
                <c:pt idx="32989">
                  <c:v>43618.697916666599</c:v>
                </c:pt>
                <c:pt idx="32990">
                  <c:v>43618.71875</c:v>
                </c:pt>
                <c:pt idx="32991">
                  <c:v>43618.739583333401</c:v>
                </c:pt>
                <c:pt idx="32992">
                  <c:v>43618.760416666599</c:v>
                </c:pt>
                <c:pt idx="32993">
                  <c:v>43618.78125</c:v>
                </c:pt>
                <c:pt idx="32994">
                  <c:v>43618.802083333401</c:v>
                </c:pt>
                <c:pt idx="32995">
                  <c:v>43618.822916666599</c:v>
                </c:pt>
                <c:pt idx="32996">
                  <c:v>43618.84375</c:v>
                </c:pt>
                <c:pt idx="32997">
                  <c:v>43618.864583333401</c:v>
                </c:pt>
                <c:pt idx="32998">
                  <c:v>43618.885416666599</c:v>
                </c:pt>
                <c:pt idx="32999">
                  <c:v>43618.90625</c:v>
                </c:pt>
                <c:pt idx="33000">
                  <c:v>43618.927083333401</c:v>
                </c:pt>
                <c:pt idx="33001">
                  <c:v>43618.947916666599</c:v>
                </c:pt>
                <c:pt idx="33002">
                  <c:v>43618.96875</c:v>
                </c:pt>
                <c:pt idx="33003">
                  <c:v>43618.989583333401</c:v>
                </c:pt>
                <c:pt idx="33004">
                  <c:v>43619.010416666599</c:v>
                </c:pt>
                <c:pt idx="33005">
                  <c:v>43619.03125</c:v>
                </c:pt>
                <c:pt idx="33006">
                  <c:v>43619.052083333401</c:v>
                </c:pt>
                <c:pt idx="33007">
                  <c:v>43619.072916666599</c:v>
                </c:pt>
                <c:pt idx="33008">
                  <c:v>43619.09375</c:v>
                </c:pt>
                <c:pt idx="33009">
                  <c:v>43619.114583333401</c:v>
                </c:pt>
                <c:pt idx="33010">
                  <c:v>43619.135416666599</c:v>
                </c:pt>
                <c:pt idx="33011">
                  <c:v>43619.15625</c:v>
                </c:pt>
                <c:pt idx="33012">
                  <c:v>43619.177083333401</c:v>
                </c:pt>
                <c:pt idx="33013">
                  <c:v>43619.197916666599</c:v>
                </c:pt>
                <c:pt idx="33014">
                  <c:v>43619.21875</c:v>
                </c:pt>
                <c:pt idx="33015">
                  <c:v>43619.239583333401</c:v>
                </c:pt>
                <c:pt idx="33016">
                  <c:v>43619.260416666599</c:v>
                </c:pt>
                <c:pt idx="33017">
                  <c:v>43619.28125</c:v>
                </c:pt>
                <c:pt idx="33018">
                  <c:v>43619.302083333401</c:v>
                </c:pt>
                <c:pt idx="33019">
                  <c:v>43619.322916666599</c:v>
                </c:pt>
                <c:pt idx="33020">
                  <c:v>43619.34375</c:v>
                </c:pt>
                <c:pt idx="33021">
                  <c:v>43619.364583333401</c:v>
                </c:pt>
                <c:pt idx="33022">
                  <c:v>43619.385416666599</c:v>
                </c:pt>
                <c:pt idx="33023">
                  <c:v>43619.40625</c:v>
                </c:pt>
                <c:pt idx="33024">
                  <c:v>43619.427083333401</c:v>
                </c:pt>
                <c:pt idx="33025">
                  <c:v>43619.447916666599</c:v>
                </c:pt>
                <c:pt idx="33026">
                  <c:v>43619.46875</c:v>
                </c:pt>
                <c:pt idx="33027">
                  <c:v>43619.489583333401</c:v>
                </c:pt>
                <c:pt idx="33028">
                  <c:v>43619.510416666599</c:v>
                </c:pt>
                <c:pt idx="33029">
                  <c:v>43619.53125</c:v>
                </c:pt>
                <c:pt idx="33030">
                  <c:v>43619.552083333401</c:v>
                </c:pt>
                <c:pt idx="33031">
                  <c:v>43619.572916666599</c:v>
                </c:pt>
                <c:pt idx="33032">
                  <c:v>43619.59375</c:v>
                </c:pt>
                <c:pt idx="33033">
                  <c:v>43619.614583333401</c:v>
                </c:pt>
                <c:pt idx="33034">
                  <c:v>43619.635416666599</c:v>
                </c:pt>
                <c:pt idx="33035">
                  <c:v>43619.65625</c:v>
                </c:pt>
                <c:pt idx="33036">
                  <c:v>43619.677083333401</c:v>
                </c:pt>
                <c:pt idx="33037">
                  <c:v>43619.697916666599</c:v>
                </c:pt>
                <c:pt idx="33038">
                  <c:v>43619.71875</c:v>
                </c:pt>
                <c:pt idx="33039">
                  <c:v>43619.739583333401</c:v>
                </c:pt>
                <c:pt idx="33040">
                  <c:v>43619.760416666599</c:v>
                </c:pt>
                <c:pt idx="33041">
                  <c:v>43619.78125</c:v>
                </c:pt>
                <c:pt idx="33042">
                  <c:v>43619.802083333401</c:v>
                </c:pt>
                <c:pt idx="33043">
                  <c:v>43619.822916666599</c:v>
                </c:pt>
                <c:pt idx="33044">
                  <c:v>43619.84375</c:v>
                </c:pt>
                <c:pt idx="33045">
                  <c:v>43619.864583333401</c:v>
                </c:pt>
                <c:pt idx="33046">
                  <c:v>43619.885416666599</c:v>
                </c:pt>
                <c:pt idx="33047">
                  <c:v>43619.90625</c:v>
                </c:pt>
                <c:pt idx="33048">
                  <c:v>43619.927083333401</c:v>
                </c:pt>
                <c:pt idx="33049">
                  <c:v>43619.947916666599</c:v>
                </c:pt>
                <c:pt idx="33050">
                  <c:v>43619.96875</c:v>
                </c:pt>
                <c:pt idx="33051">
                  <c:v>43619.989583333401</c:v>
                </c:pt>
                <c:pt idx="33052">
                  <c:v>43620.010416666599</c:v>
                </c:pt>
                <c:pt idx="33053">
                  <c:v>43620.03125</c:v>
                </c:pt>
                <c:pt idx="33054">
                  <c:v>43620.052083333401</c:v>
                </c:pt>
                <c:pt idx="33055">
                  <c:v>43620.072916666599</c:v>
                </c:pt>
                <c:pt idx="33056">
                  <c:v>43620.09375</c:v>
                </c:pt>
                <c:pt idx="33057">
                  <c:v>43620.114583333401</c:v>
                </c:pt>
                <c:pt idx="33058">
                  <c:v>43620.135416666599</c:v>
                </c:pt>
                <c:pt idx="33059">
                  <c:v>43620.15625</c:v>
                </c:pt>
                <c:pt idx="33060">
                  <c:v>43620.177083333401</c:v>
                </c:pt>
                <c:pt idx="33061">
                  <c:v>43620.197916666599</c:v>
                </c:pt>
                <c:pt idx="33062">
                  <c:v>43620.21875</c:v>
                </c:pt>
                <c:pt idx="33063">
                  <c:v>43620.239583333401</c:v>
                </c:pt>
                <c:pt idx="33064">
                  <c:v>43620.260416666599</c:v>
                </c:pt>
                <c:pt idx="33065">
                  <c:v>43620.28125</c:v>
                </c:pt>
                <c:pt idx="33066">
                  <c:v>43620.302083333401</c:v>
                </c:pt>
                <c:pt idx="33067">
                  <c:v>43620.322916666599</c:v>
                </c:pt>
                <c:pt idx="33068">
                  <c:v>43620.34375</c:v>
                </c:pt>
                <c:pt idx="33069">
                  <c:v>43620.364583333401</c:v>
                </c:pt>
                <c:pt idx="33070">
                  <c:v>43620.385416666599</c:v>
                </c:pt>
                <c:pt idx="33071">
                  <c:v>43620.40625</c:v>
                </c:pt>
                <c:pt idx="33072">
                  <c:v>43620.427083333401</c:v>
                </c:pt>
                <c:pt idx="33073">
                  <c:v>43620.447916666599</c:v>
                </c:pt>
                <c:pt idx="33074">
                  <c:v>43620.46875</c:v>
                </c:pt>
                <c:pt idx="33075">
                  <c:v>43620.489583333401</c:v>
                </c:pt>
                <c:pt idx="33076">
                  <c:v>43620.510416666599</c:v>
                </c:pt>
                <c:pt idx="33077">
                  <c:v>43620.53125</c:v>
                </c:pt>
                <c:pt idx="33078">
                  <c:v>43620.552083333401</c:v>
                </c:pt>
                <c:pt idx="33079">
                  <c:v>43620.572916666599</c:v>
                </c:pt>
                <c:pt idx="33080">
                  <c:v>43620.59375</c:v>
                </c:pt>
                <c:pt idx="33081">
                  <c:v>43620.614583333401</c:v>
                </c:pt>
                <c:pt idx="33082">
                  <c:v>43620.635416666599</c:v>
                </c:pt>
                <c:pt idx="33083">
                  <c:v>43620.65625</c:v>
                </c:pt>
                <c:pt idx="33084">
                  <c:v>43620.677083333401</c:v>
                </c:pt>
                <c:pt idx="33085">
                  <c:v>43620.697916666599</c:v>
                </c:pt>
                <c:pt idx="33086">
                  <c:v>43620.71875</c:v>
                </c:pt>
                <c:pt idx="33087">
                  <c:v>43620.739583333401</c:v>
                </c:pt>
                <c:pt idx="33088">
                  <c:v>43620.760416666599</c:v>
                </c:pt>
                <c:pt idx="33089">
                  <c:v>43620.78125</c:v>
                </c:pt>
                <c:pt idx="33090">
                  <c:v>43620.802083333401</c:v>
                </c:pt>
                <c:pt idx="33091">
                  <c:v>43620.822916666599</c:v>
                </c:pt>
                <c:pt idx="33092">
                  <c:v>43620.84375</c:v>
                </c:pt>
                <c:pt idx="33093">
                  <c:v>43620.864583333401</c:v>
                </c:pt>
                <c:pt idx="33094">
                  <c:v>43620.885416666599</c:v>
                </c:pt>
                <c:pt idx="33095">
                  <c:v>43620.90625</c:v>
                </c:pt>
                <c:pt idx="33096">
                  <c:v>43620.927083333401</c:v>
                </c:pt>
                <c:pt idx="33097">
                  <c:v>43620.947916666599</c:v>
                </c:pt>
                <c:pt idx="33098">
                  <c:v>43620.96875</c:v>
                </c:pt>
                <c:pt idx="33099">
                  <c:v>43620.989583333401</c:v>
                </c:pt>
                <c:pt idx="33100">
                  <c:v>43621.010416666599</c:v>
                </c:pt>
                <c:pt idx="33101">
                  <c:v>43621.03125</c:v>
                </c:pt>
                <c:pt idx="33102">
                  <c:v>43621.052083333401</c:v>
                </c:pt>
                <c:pt idx="33103">
                  <c:v>43621.072916666599</c:v>
                </c:pt>
                <c:pt idx="33104">
                  <c:v>43621.09375</c:v>
                </c:pt>
                <c:pt idx="33105">
                  <c:v>43621.114583333401</c:v>
                </c:pt>
                <c:pt idx="33106">
                  <c:v>43621.135416666599</c:v>
                </c:pt>
                <c:pt idx="33107">
                  <c:v>43621.15625</c:v>
                </c:pt>
                <c:pt idx="33108">
                  <c:v>43621.177083333401</c:v>
                </c:pt>
                <c:pt idx="33109">
                  <c:v>43621.197916666599</c:v>
                </c:pt>
                <c:pt idx="33110">
                  <c:v>43621.21875</c:v>
                </c:pt>
                <c:pt idx="33111">
                  <c:v>43621.239583333401</c:v>
                </c:pt>
                <c:pt idx="33112">
                  <c:v>43621.260416666599</c:v>
                </c:pt>
                <c:pt idx="33113">
                  <c:v>43621.28125</c:v>
                </c:pt>
                <c:pt idx="33114">
                  <c:v>43621.302083333401</c:v>
                </c:pt>
                <c:pt idx="33115">
                  <c:v>43621.322916666599</c:v>
                </c:pt>
                <c:pt idx="33116">
                  <c:v>43621.34375</c:v>
                </c:pt>
                <c:pt idx="33117">
                  <c:v>43621.364583333401</c:v>
                </c:pt>
                <c:pt idx="33118">
                  <c:v>43621.385416666599</c:v>
                </c:pt>
                <c:pt idx="33119">
                  <c:v>43621.40625</c:v>
                </c:pt>
                <c:pt idx="33120">
                  <c:v>43621.427083333401</c:v>
                </c:pt>
                <c:pt idx="33121">
                  <c:v>43621.447916666599</c:v>
                </c:pt>
                <c:pt idx="33122">
                  <c:v>43621.46875</c:v>
                </c:pt>
                <c:pt idx="33123">
                  <c:v>43621.489583333401</c:v>
                </c:pt>
                <c:pt idx="33124">
                  <c:v>43621.510416666599</c:v>
                </c:pt>
                <c:pt idx="33125">
                  <c:v>43621.53125</c:v>
                </c:pt>
                <c:pt idx="33126">
                  <c:v>43621.552083333401</c:v>
                </c:pt>
                <c:pt idx="33127">
                  <c:v>43621.572916666599</c:v>
                </c:pt>
                <c:pt idx="33128">
                  <c:v>43621.59375</c:v>
                </c:pt>
                <c:pt idx="33129">
                  <c:v>43621.614583333401</c:v>
                </c:pt>
                <c:pt idx="33130">
                  <c:v>43621.635416666599</c:v>
                </c:pt>
                <c:pt idx="33131">
                  <c:v>43621.65625</c:v>
                </c:pt>
                <c:pt idx="33132">
                  <c:v>43621.677083333401</c:v>
                </c:pt>
                <c:pt idx="33133">
                  <c:v>43621.697916666599</c:v>
                </c:pt>
                <c:pt idx="33134">
                  <c:v>43621.71875</c:v>
                </c:pt>
                <c:pt idx="33135">
                  <c:v>43621.739583333401</c:v>
                </c:pt>
                <c:pt idx="33136">
                  <c:v>43621.760416666599</c:v>
                </c:pt>
                <c:pt idx="33137">
                  <c:v>43621.78125</c:v>
                </c:pt>
                <c:pt idx="33138">
                  <c:v>43621.802083333401</c:v>
                </c:pt>
                <c:pt idx="33139">
                  <c:v>43621.822916666599</c:v>
                </c:pt>
                <c:pt idx="33140">
                  <c:v>43621.84375</c:v>
                </c:pt>
                <c:pt idx="33141">
                  <c:v>43621.864583333401</c:v>
                </c:pt>
                <c:pt idx="33142">
                  <c:v>43621.885416666599</c:v>
                </c:pt>
                <c:pt idx="33143">
                  <c:v>43621.90625</c:v>
                </c:pt>
                <c:pt idx="33144">
                  <c:v>43621.927083333401</c:v>
                </c:pt>
                <c:pt idx="33145">
                  <c:v>43621.947916666599</c:v>
                </c:pt>
                <c:pt idx="33146">
                  <c:v>43621.96875</c:v>
                </c:pt>
                <c:pt idx="33147">
                  <c:v>43621.989583333401</c:v>
                </c:pt>
                <c:pt idx="33148">
                  <c:v>43622.010416666599</c:v>
                </c:pt>
                <c:pt idx="33149">
                  <c:v>43622.03125</c:v>
                </c:pt>
                <c:pt idx="33150">
                  <c:v>43622.052083333401</c:v>
                </c:pt>
                <c:pt idx="33151">
                  <c:v>43622.072916666599</c:v>
                </c:pt>
                <c:pt idx="33152">
                  <c:v>43622.09375</c:v>
                </c:pt>
                <c:pt idx="33153">
                  <c:v>43622.114583333401</c:v>
                </c:pt>
                <c:pt idx="33154">
                  <c:v>43622.135416666599</c:v>
                </c:pt>
                <c:pt idx="33155">
                  <c:v>43622.15625</c:v>
                </c:pt>
                <c:pt idx="33156">
                  <c:v>43622.177083333401</c:v>
                </c:pt>
                <c:pt idx="33157">
                  <c:v>43622.197916666599</c:v>
                </c:pt>
                <c:pt idx="33158">
                  <c:v>43622.21875</c:v>
                </c:pt>
                <c:pt idx="33159">
                  <c:v>43622.239583333401</c:v>
                </c:pt>
                <c:pt idx="33160">
                  <c:v>43622.260416666599</c:v>
                </c:pt>
                <c:pt idx="33161">
                  <c:v>43622.28125</c:v>
                </c:pt>
                <c:pt idx="33162">
                  <c:v>43622.302083333401</c:v>
                </c:pt>
                <c:pt idx="33163">
                  <c:v>43622.322916666599</c:v>
                </c:pt>
                <c:pt idx="33164">
                  <c:v>43622.34375</c:v>
                </c:pt>
                <c:pt idx="33165">
                  <c:v>43622.364583333401</c:v>
                </c:pt>
                <c:pt idx="33166">
                  <c:v>43622.385416666599</c:v>
                </c:pt>
                <c:pt idx="33167">
                  <c:v>43622.40625</c:v>
                </c:pt>
                <c:pt idx="33168">
                  <c:v>43622.427083333401</c:v>
                </c:pt>
                <c:pt idx="33169">
                  <c:v>43622.447916666599</c:v>
                </c:pt>
                <c:pt idx="33170">
                  <c:v>43622.46875</c:v>
                </c:pt>
                <c:pt idx="33171">
                  <c:v>43622.489583333401</c:v>
                </c:pt>
                <c:pt idx="33172">
                  <c:v>43622.510416666599</c:v>
                </c:pt>
                <c:pt idx="33173">
                  <c:v>43622.53125</c:v>
                </c:pt>
                <c:pt idx="33174">
                  <c:v>43622.552083333401</c:v>
                </c:pt>
                <c:pt idx="33175">
                  <c:v>43622.572916666599</c:v>
                </c:pt>
                <c:pt idx="33176">
                  <c:v>43622.59375</c:v>
                </c:pt>
                <c:pt idx="33177">
                  <c:v>43622.614583333401</c:v>
                </c:pt>
                <c:pt idx="33178">
                  <c:v>43622.635416666599</c:v>
                </c:pt>
                <c:pt idx="33179">
                  <c:v>43622.65625</c:v>
                </c:pt>
                <c:pt idx="33180">
                  <c:v>43622.677083333401</c:v>
                </c:pt>
                <c:pt idx="33181">
                  <c:v>43622.697916666599</c:v>
                </c:pt>
                <c:pt idx="33182">
                  <c:v>43622.71875</c:v>
                </c:pt>
                <c:pt idx="33183">
                  <c:v>43622.739583333401</c:v>
                </c:pt>
                <c:pt idx="33184">
                  <c:v>43622.760416666599</c:v>
                </c:pt>
                <c:pt idx="33185">
                  <c:v>43622.78125</c:v>
                </c:pt>
                <c:pt idx="33186">
                  <c:v>43622.802083333401</c:v>
                </c:pt>
                <c:pt idx="33187">
                  <c:v>43622.822916666599</c:v>
                </c:pt>
                <c:pt idx="33188">
                  <c:v>43622.84375</c:v>
                </c:pt>
                <c:pt idx="33189">
                  <c:v>43622.864583333401</c:v>
                </c:pt>
                <c:pt idx="33190">
                  <c:v>43622.885416666599</c:v>
                </c:pt>
                <c:pt idx="33191">
                  <c:v>43622.90625</c:v>
                </c:pt>
                <c:pt idx="33192">
                  <c:v>43622.927083333401</c:v>
                </c:pt>
                <c:pt idx="33193">
                  <c:v>43622.947916666599</c:v>
                </c:pt>
                <c:pt idx="33194">
                  <c:v>43622.96875</c:v>
                </c:pt>
                <c:pt idx="33195">
                  <c:v>43622.989583333401</c:v>
                </c:pt>
                <c:pt idx="33196">
                  <c:v>43623.010416666599</c:v>
                </c:pt>
                <c:pt idx="33197">
                  <c:v>43623.03125</c:v>
                </c:pt>
                <c:pt idx="33198">
                  <c:v>43623.052083333401</c:v>
                </c:pt>
                <c:pt idx="33199">
                  <c:v>43623.072916666599</c:v>
                </c:pt>
                <c:pt idx="33200">
                  <c:v>43623.09375</c:v>
                </c:pt>
                <c:pt idx="33201">
                  <c:v>43623.114583333401</c:v>
                </c:pt>
                <c:pt idx="33202">
                  <c:v>43623.135416666599</c:v>
                </c:pt>
                <c:pt idx="33203">
                  <c:v>43623.15625</c:v>
                </c:pt>
                <c:pt idx="33204">
                  <c:v>43623.177083333401</c:v>
                </c:pt>
                <c:pt idx="33205">
                  <c:v>43623.197916666599</c:v>
                </c:pt>
                <c:pt idx="33206">
                  <c:v>43623.21875</c:v>
                </c:pt>
                <c:pt idx="33207">
                  <c:v>43623.239583333401</c:v>
                </c:pt>
                <c:pt idx="33208">
                  <c:v>43623.260416666599</c:v>
                </c:pt>
                <c:pt idx="33209">
                  <c:v>43623.28125</c:v>
                </c:pt>
                <c:pt idx="33210">
                  <c:v>43623.302083333401</c:v>
                </c:pt>
                <c:pt idx="33211">
                  <c:v>43623.322916666599</c:v>
                </c:pt>
                <c:pt idx="33212">
                  <c:v>43623.34375</c:v>
                </c:pt>
                <c:pt idx="33213">
                  <c:v>43623.364583333401</c:v>
                </c:pt>
                <c:pt idx="33214">
                  <c:v>43623.385416666599</c:v>
                </c:pt>
                <c:pt idx="33215">
                  <c:v>43623.40625</c:v>
                </c:pt>
                <c:pt idx="33216">
                  <c:v>43623.427083333401</c:v>
                </c:pt>
                <c:pt idx="33217">
                  <c:v>43623.447916666599</c:v>
                </c:pt>
                <c:pt idx="33218">
                  <c:v>43623.46875</c:v>
                </c:pt>
                <c:pt idx="33219">
                  <c:v>43623.489583333401</c:v>
                </c:pt>
                <c:pt idx="33220">
                  <c:v>43623.510416666599</c:v>
                </c:pt>
                <c:pt idx="33221">
                  <c:v>43623.53125</c:v>
                </c:pt>
                <c:pt idx="33222">
                  <c:v>43623.552083333401</c:v>
                </c:pt>
                <c:pt idx="33223">
                  <c:v>43623.572916666599</c:v>
                </c:pt>
                <c:pt idx="33224">
                  <c:v>43623.59375</c:v>
                </c:pt>
                <c:pt idx="33225">
                  <c:v>43623.614583333401</c:v>
                </c:pt>
                <c:pt idx="33226">
                  <c:v>43623.635416666599</c:v>
                </c:pt>
                <c:pt idx="33227">
                  <c:v>43623.65625</c:v>
                </c:pt>
                <c:pt idx="33228">
                  <c:v>43623.677083333401</c:v>
                </c:pt>
                <c:pt idx="33229">
                  <c:v>43623.697916666599</c:v>
                </c:pt>
                <c:pt idx="33230">
                  <c:v>43623.71875</c:v>
                </c:pt>
                <c:pt idx="33231">
                  <c:v>43623.739583333401</c:v>
                </c:pt>
                <c:pt idx="33232">
                  <c:v>43623.760416666599</c:v>
                </c:pt>
                <c:pt idx="33233">
                  <c:v>43623.78125</c:v>
                </c:pt>
                <c:pt idx="33234">
                  <c:v>43623.802083333401</c:v>
                </c:pt>
                <c:pt idx="33235">
                  <c:v>43623.822916666599</c:v>
                </c:pt>
                <c:pt idx="33236">
                  <c:v>43623.84375</c:v>
                </c:pt>
                <c:pt idx="33237">
                  <c:v>43623.864583333401</c:v>
                </c:pt>
                <c:pt idx="33238">
                  <c:v>43623.885416666599</c:v>
                </c:pt>
                <c:pt idx="33239">
                  <c:v>43623.90625</c:v>
                </c:pt>
                <c:pt idx="33240">
                  <c:v>43623.927083333401</c:v>
                </c:pt>
                <c:pt idx="33241">
                  <c:v>43623.947916666599</c:v>
                </c:pt>
                <c:pt idx="33242">
                  <c:v>43623.96875</c:v>
                </c:pt>
                <c:pt idx="33243">
                  <c:v>43623.989583333401</c:v>
                </c:pt>
                <c:pt idx="33244">
                  <c:v>43624.010416666599</c:v>
                </c:pt>
                <c:pt idx="33245">
                  <c:v>43624.03125</c:v>
                </c:pt>
                <c:pt idx="33246">
                  <c:v>43624.052083333401</c:v>
                </c:pt>
                <c:pt idx="33247">
                  <c:v>43624.072916666599</c:v>
                </c:pt>
                <c:pt idx="33248">
                  <c:v>43624.09375</c:v>
                </c:pt>
                <c:pt idx="33249">
                  <c:v>43624.114583333401</c:v>
                </c:pt>
                <c:pt idx="33250">
                  <c:v>43624.135416666599</c:v>
                </c:pt>
                <c:pt idx="33251">
                  <c:v>43624.15625</c:v>
                </c:pt>
                <c:pt idx="33252">
                  <c:v>43624.177083333401</c:v>
                </c:pt>
                <c:pt idx="33253">
                  <c:v>43624.197916666599</c:v>
                </c:pt>
                <c:pt idx="33254">
                  <c:v>43624.21875</c:v>
                </c:pt>
                <c:pt idx="33255">
                  <c:v>43624.239583333401</c:v>
                </c:pt>
                <c:pt idx="33256">
                  <c:v>43624.260416666599</c:v>
                </c:pt>
                <c:pt idx="33257">
                  <c:v>43624.28125</c:v>
                </c:pt>
                <c:pt idx="33258">
                  <c:v>43624.302083333401</c:v>
                </c:pt>
                <c:pt idx="33259">
                  <c:v>43624.322916666599</c:v>
                </c:pt>
                <c:pt idx="33260">
                  <c:v>43624.34375</c:v>
                </c:pt>
                <c:pt idx="33261">
                  <c:v>43624.364583333401</c:v>
                </c:pt>
                <c:pt idx="33262">
                  <c:v>43624.385416666599</c:v>
                </c:pt>
                <c:pt idx="33263">
                  <c:v>43624.40625</c:v>
                </c:pt>
                <c:pt idx="33264">
                  <c:v>43624.427083333401</c:v>
                </c:pt>
                <c:pt idx="33265">
                  <c:v>43624.447916666599</c:v>
                </c:pt>
                <c:pt idx="33266">
                  <c:v>43624.46875</c:v>
                </c:pt>
                <c:pt idx="33267">
                  <c:v>43624.489583333401</c:v>
                </c:pt>
                <c:pt idx="33268">
                  <c:v>43624.510416666599</c:v>
                </c:pt>
                <c:pt idx="33269">
                  <c:v>43624.53125</c:v>
                </c:pt>
                <c:pt idx="33270">
                  <c:v>43624.552083333401</c:v>
                </c:pt>
                <c:pt idx="33271">
                  <c:v>43624.572916666599</c:v>
                </c:pt>
                <c:pt idx="33272">
                  <c:v>43624.59375</c:v>
                </c:pt>
                <c:pt idx="33273">
                  <c:v>43624.614583333401</c:v>
                </c:pt>
                <c:pt idx="33274">
                  <c:v>43624.635416666599</c:v>
                </c:pt>
                <c:pt idx="33275">
                  <c:v>43624.65625</c:v>
                </c:pt>
                <c:pt idx="33276">
                  <c:v>43624.677083333401</c:v>
                </c:pt>
                <c:pt idx="33277">
                  <c:v>43624.697916666599</c:v>
                </c:pt>
                <c:pt idx="33278">
                  <c:v>43624.71875</c:v>
                </c:pt>
                <c:pt idx="33279">
                  <c:v>43624.739583333401</c:v>
                </c:pt>
                <c:pt idx="33280">
                  <c:v>43624.760416666599</c:v>
                </c:pt>
                <c:pt idx="33281">
                  <c:v>43624.78125</c:v>
                </c:pt>
                <c:pt idx="33282">
                  <c:v>43624.802083333401</c:v>
                </c:pt>
                <c:pt idx="33283">
                  <c:v>43624.822916666599</c:v>
                </c:pt>
                <c:pt idx="33284">
                  <c:v>43624.84375</c:v>
                </c:pt>
                <c:pt idx="33285">
                  <c:v>43624.864583333401</c:v>
                </c:pt>
                <c:pt idx="33286">
                  <c:v>43624.885416666599</c:v>
                </c:pt>
                <c:pt idx="33287">
                  <c:v>43624.90625</c:v>
                </c:pt>
                <c:pt idx="33288">
                  <c:v>43624.927083333401</c:v>
                </c:pt>
                <c:pt idx="33289">
                  <c:v>43624.947916666599</c:v>
                </c:pt>
                <c:pt idx="33290">
                  <c:v>43624.96875</c:v>
                </c:pt>
                <c:pt idx="33291">
                  <c:v>43624.989583333401</c:v>
                </c:pt>
                <c:pt idx="33292">
                  <c:v>43625.010416666599</c:v>
                </c:pt>
                <c:pt idx="33293">
                  <c:v>43625.03125</c:v>
                </c:pt>
                <c:pt idx="33294">
                  <c:v>43625.052083333401</c:v>
                </c:pt>
                <c:pt idx="33295">
                  <c:v>43625.072916666599</c:v>
                </c:pt>
                <c:pt idx="33296">
                  <c:v>43625.09375</c:v>
                </c:pt>
                <c:pt idx="33297">
                  <c:v>43625.114583333401</c:v>
                </c:pt>
                <c:pt idx="33298">
                  <c:v>43625.135416666599</c:v>
                </c:pt>
                <c:pt idx="33299">
                  <c:v>43625.15625</c:v>
                </c:pt>
                <c:pt idx="33300">
                  <c:v>43625.177083333401</c:v>
                </c:pt>
                <c:pt idx="33301">
                  <c:v>43625.197916666599</c:v>
                </c:pt>
                <c:pt idx="33302">
                  <c:v>43625.21875</c:v>
                </c:pt>
                <c:pt idx="33303">
                  <c:v>43625.239583333401</c:v>
                </c:pt>
                <c:pt idx="33304">
                  <c:v>43625.260416666599</c:v>
                </c:pt>
                <c:pt idx="33305">
                  <c:v>43625.28125</c:v>
                </c:pt>
                <c:pt idx="33306">
                  <c:v>43625.302083333401</c:v>
                </c:pt>
                <c:pt idx="33307">
                  <c:v>43625.322916666599</c:v>
                </c:pt>
                <c:pt idx="33308">
                  <c:v>43625.34375</c:v>
                </c:pt>
                <c:pt idx="33309">
                  <c:v>43625.364583333401</c:v>
                </c:pt>
                <c:pt idx="33310">
                  <c:v>43625.385416666599</c:v>
                </c:pt>
                <c:pt idx="33311">
                  <c:v>43625.40625</c:v>
                </c:pt>
                <c:pt idx="33312">
                  <c:v>43625.427083333401</c:v>
                </c:pt>
                <c:pt idx="33313">
                  <c:v>43625.447916666599</c:v>
                </c:pt>
                <c:pt idx="33314">
                  <c:v>43625.46875</c:v>
                </c:pt>
                <c:pt idx="33315">
                  <c:v>43625.489583333401</c:v>
                </c:pt>
                <c:pt idx="33316">
                  <c:v>43625.510416666599</c:v>
                </c:pt>
                <c:pt idx="33317">
                  <c:v>43625.53125</c:v>
                </c:pt>
                <c:pt idx="33318">
                  <c:v>43625.552083333401</c:v>
                </c:pt>
                <c:pt idx="33319">
                  <c:v>43625.572916666599</c:v>
                </c:pt>
                <c:pt idx="33320">
                  <c:v>43625.59375</c:v>
                </c:pt>
                <c:pt idx="33321">
                  <c:v>43625.614583333401</c:v>
                </c:pt>
                <c:pt idx="33322">
                  <c:v>43625.635416666599</c:v>
                </c:pt>
                <c:pt idx="33323">
                  <c:v>43625.65625</c:v>
                </c:pt>
                <c:pt idx="33324">
                  <c:v>43625.677083333401</c:v>
                </c:pt>
                <c:pt idx="33325">
                  <c:v>43625.697916666599</c:v>
                </c:pt>
                <c:pt idx="33326">
                  <c:v>43625.71875</c:v>
                </c:pt>
                <c:pt idx="33327">
                  <c:v>43625.739583333401</c:v>
                </c:pt>
                <c:pt idx="33328">
                  <c:v>43625.760416666599</c:v>
                </c:pt>
                <c:pt idx="33329">
                  <c:v>43625.78125</c:v>
                </c:pt>
                <c:pt idx="33330">
                  <c:v>43625.802083333401</c:v>
                </c:pt>
                <c:pt idx="33331">
                  <c:v>43625.822916666599</c:v>
                </c:pt>
                <c:pt idx="33332">
                  <c:v>43625.84375</c:v>
                </c:pt>
                <c:pt idx="33333">
                  <c:v>43625.864583333401</c:v>
                </c:pt>
                <c:pt idx="33334">
                  <c:v>43625.885416666599</c:v>
                </c:pt>
                <c:pt idx="33335">
                  <c:v>43625.90625</c:v>
                </c:pt>
                <c:pt idx="33336">
                  <c:v>43625.927083333401</c:v>
                </c:pt>
                <c:pt idx="33337">
                  <c:v>43625.947916666599</c:v>
                </c:pt>
                <c:pt idx="33338">
                  <c:v>43625.96875</c:v>
                </c:pt>
                <c:pt idx="33339">
                  <c:v>43625.989583333401</c:v>
                </c:pt>
                <c:pt idx="33340">
                  <c:v>43626.010416666599</c:v>
                </c:pt>
                <c:pt idx="33341">
                  <c:v>43626.03125</c:v>
                </c:pt>
                <c:pt idx="33342">
                  <c:v>43626.052083333401</c:v>
                </c:pt>
                <c:pt idx="33343">
                  <c:v>43626.072916666599</c:v>
                </c:pt>
                <c:pt idx="33344">
                  <c:v>43626.09375</c:v>
                </c:pt>
                <c:pt idx="33345">
                  <c:v>43626.114583333401</c:v>
                </c:pt>
                <c:pt idx="33346">
                  <c:v>43626.135416666599</c:v>
                </c:pt>
                <c:pt idx="33347">
                  <c:v>43626.15625</c:v>
                </c:pt>
                <c:pt idx="33348">
                  <c:v>43626.177083333401</c:v>
                </c:pt>
                <c:pt idx="33349">
                  <c:v>43626.197916666599</c:v>
                </c:pt>
                <c:pt idx="33350">
                  <c:v>43626.21875</c:v>
                </c:pt>
                <c:pt idx="33351">
                  <c:v>43626.239583333401</c:v>
                </c:pt>
                <c:pt idx="33352">
                  <c:v>43626.260416666599</c:v>
                </c:pt>
                <c:pt idx="33353">
                  <c:v>43626.28125</c:v>
                </c:pt>
                <c:pt idx="33354">
                  <c:v>43626.302083333401</c:v>
                </c:pt>
                <c:pt idx="33355">
                  <c:v>43626.322916666599</c:v>
                </c:pt>
                <c:pt idx="33356">
                  <c:v>43626.34375</c:v>
                </c:pt>
                <c:pt idx="33357">
                  <c:v>43626.364583333401</c:v>
                </c:pt>
                <c:pt idx="33358">
                  <c:v>43626.385416666599</c:v>
                </c:pt>
                <c:pt idx="33359">
                  <c:v>43626.40625</c:v>
                </c:pt>
                <c:pt idx="33360">
                  <c:v>43626.427083333401</c:v>
                </c:pt>
                <c:pt idx="33361">
                  <c:v>43626.447916666599</c:v>
                </c:pt>
                <c:pt idx="33362">
                  <c:v>43626.46875</c:v>
                </c:pt>
                <c:pt idx="33363">
                  <c:v>43626.489583333401</c:v>
                </c:pt>
                <c:pt idx="33364">
                  <c:v>43626.510416666599</c:v>
                </c:pt>
                <c:pt idx="33365">
                  <c:v>43626.53125</c:v>
                </c:pt>
                <c:pt idx="33366">
                  <c:v>43626.552083333401</c:v>
                </c:pt>
                <c:pt idx="33367">
                  <c:v>43626.572916666599</c:v>
                </c:pt>
                <c:pt idx="33368">
                  <c:v>43626.59375</c:v>
                </c:pt>
                <c:pt idx="33369">
                  <c:v>43626.614583333401</c:v>
                </c:pt>
                <c:pt idx="33370">
                  <c:v>43626.635416666599</c:v>
                </c:pt>
                <c:pt idx="33371">
                  <c:v>43626.65625</c:v>
                </c:pt>
                <c:pt idx="33372">
                  <c:v>43626.677083333401</c:v>
                </c:pt>
                <c:pt idx="33373">
                  <c:v>43626.697916666599</c:v>
                </c:pt>
                <c:pt idx="33374">
                  <c:v>43626.71875</c:v>
                </c:pt>
                <c:pt idx="33375">
                  <c:v>43626.739583333401</c:v>
                </c:pt>
                <c:pt idx="33376">
                  <c:v>43626.760416666599</c:v>
                </c:pt>
                <c:pt idx="33377">
                  <c:v>43626.78125</c:v>
                </c:pt>
                <c:pt idx="33378">
                  <c:v>43626.802083333401</c:v>
                </c:pt>
                <c:pt idx="33379">
                  <c:v>43626.822916666599</c:v>
                </c:pt>
                <c:pt idx="33380">
                  <c:v>43626.84375</c:v>
                </c:pt>
                <c:pt idx="33381">
                  <c:v>43626.864583333401</c:v>
                </c:pt>
                <c:pt idx="33382">
                  <c:v>43626.885416666599</c:v>
                </c:pt>
                <c:pt idx="33383">
                  <c:v>43626.90625</c:v>
                </c:pt>
                <c:pt idx="33384">
                  <c:v>43626.927083333401</c:v>
                </c:pt>
                <c:pt idx="33385">
                  <c:v>43626.947916666599</c:v>
                </c:pt>
                <c:pt idx="33386">
                  <c:v>43626.96875</c:v>
                </c:pt>
                <c:pt idx="33387">
                  <c:v>43626.989583333401</c:v>
                </c:pt>
                <c:pt idx="33388">
                  <c:v>43627.010416666599</c:v>
                </c:pt>
                <c:pt idx="33389">
                  <c:v>43627.03125</c:v>
                </c:pt>
                <c:pt idx="33390">
                  <c:v>43627.052083333401</c:v>
                </c:pt>
                <c:pt idx="33391">
                  <c:v>43627.072916666599</c:v>
                </c:pt>
                <c:pt idx="33392">
                  <c:v>43627.09375</c:v>
                </c:pt>
                <c:pt idx="33393">
                  <c:v>43627.114583333401</c:v>
                </c:pt>
                <c:pt idx="33394">
                  <c:v>43627.135416666599</c:v>
                </c:pt>
                <c:pt idx="33395">
                  <c:v>43627.15625</c:v>
                </c:pt>
                <c:pt idx="33396">
                  <c:v>43627.177083333401</c:v>
                </c:pt>
                <c:pt idx="33397">
                  <c:v>43627.197916666599</c:v>
                </c:pt>
                <c:pt idx="33398">
                  <c:v>43627.21875</c:v>
                </c:pt>
                <c:pt idx="33399">
                  <c:v>43627.239583333401</c:v>
                </c:pt>
                <c:pt idx="33400">
                  <c:v>43627.260416666599</c:v>
                </c:pt>
                <c:pt idx="33401">
                  <c:v>43627.28125</c:v>
                </c:pt>
                <c:pt idx="33402">
                  <c:v>43627.302083333401</c:v>
                </c:pt>
                <c:pt idx="33403">
                  <c:v>43627.322916666599</c:v>
                </c:pt>
                <c:pt idx="33404">
                  <c:v>43627.34375</c:v>
                </c:pt>
                <c:pt idx="33405">
                  <c:v>43627.364583333401</c:v>
                </c:pt>
                <c:pt idx="33406">
                  <c:v>43627.385416666599</c:v>
                </c:pt>
                <c:pt idx="33407">
                  <c:v>43627.40625</c:v>
                </c:pt>
                <c:pt idx="33408">
                  <c:v>43627.427083333401</c:v>
                </c:pt>
                <c:pt idx="33409">
                  <c:v>43627.447916666599</c:v>
                </c:pt>
                <c:pt idx="33410">
                  <c:v>43627.46875</c:v>
                </c:pt>
                <c:pt idx="33411">
                  <c:v>43627.489583333401</c:v>
                </c:pt>
                <c:pt idx="33412">
                  <c:v>43627.510416666599</c:v>
                </c:pt>
                <c:pt idx="33413">
                  <c:v>43627.53125</c:v>
                </c:pt>
                <c:pt idx="33414">
                  <c:v>43627.552083333401</c:v>
                </c:pt>
                <c:pt idx="33415">
                  <c:v>43627.572916666599</c:v>
                </c:pt>
                <c:pt idx="33416">
                  <c:v>43627.59375</c:v>
                </c:pt>
                <c:pt idx="33417">
                  <c:v>43627.614583333401</c:v>
                </c:pt>
                <c:pt idx="33418">
                  <c:v>43627.635416666599</c:v>
                </c:pt>
                <c:pt idx="33419">
                  <c:v>43627.65625</c:v>
                </c:pt>
                <c:pt idx="33420">
                  <c:v>43627.677083333401</c:v>
                </c:pt>
                <c:pt idx="33421">
                  <c:v>43627.697916666599</c:v>
                </c:pt>
                <c:pt idx="33422">
                  <c:v>43627.71875</c:v>
                </c:pt>
                <c:pt idx="33423">
                  <c:v>43627.739583333401</c:v>
                </c:pt>
                <c:pt idx="33424">
                  <c:v>43627.760416666599</c:v>
                </c:pt>
                <c:pt idx="33425">
                  <c:v>43627.78125</c:v>
                </c:pt>
                <c:pt idx="33426">
                  <c:v>43627.802083333401</c:v>
                </c:pt>
                <c:pt idx="33427">
                  <c:v>43627.822916666599</c:v>
                </c:pt>
                <c:pt idx="33428">
                  <c:v>43627.84375</c:v>
                </c:pt>
                <c:pt idx="33429">
                  <c:v>43627.864583333401</c:v>
                </c:pt>
                <c:pt idx="33430">
                  <c:v>43627.885416666599</c:v>
                </c:pt>
                <c:pt idx="33431">
                  <c:v>43627.90625</c:v>
                </c:pt>
                <c:pt idx="33432">
                  <c:v>43627.927083333401</c:v>
                </c:pt>
                <c:pt idx="33433">
                  <c:v>43627.947916666599</c:v>
                </c:pt>
                <c:pt idx="33434">
                  <c:v>43627.96875</c:v>
                </c:pt>
                <c:pt idx="33435">
                  <c:v>43627.989583333401</c:v>
                </c:pt>
                <c:pt idx="33436">
                  <c:v>43628.010416666599</c:v>
                </c:pt>
                <c:pt idx="33437">
                  <c:v>43628.03125</c:v>
                </c:pt>
                <c:pt idx="33438">
                  <c:v>43628.052083333401</c:v>
                </c:pt>
                <c:pt idx="33439">
                  <c:v>43628.072916666599</c:v>
                </c:pt>
                <c:pt idx="33440">
                  <c:v>43628.09375</c:v>
                </c:pt>
                <c:pt idx="33441">
                  <c:v>43628.114583333401</c:v>
                </c:pt>
                <c:pt idx="33442">
                  <c:v>43628.135416666599</c:v>
                </c:pt>
                <c:pt idx="33443">
                  <c:v>43628.15625</c:v>
                </c:pt>
                <c:pt idx="33444">
                  <c:v>43628.177083333401</c:v>
                </c:pt>
                <c:pt idx="33445">
                  <c:v>43628.197916666599</c:v>
                </c:pt>
                <c:pt idx="33446">
                  <c:v>43628.21875</c:v>
                </c:pt>
                <c:pt idx="33447">
                  <c:v>43628.239583333401</c:v>
                </c:pt>
                <c:pt idx="33448">
                  <c:v>43628.260416666599</c:v>
                </c:pt>
                <c:pt idx="33449">
                  <c:v>43628.28125</c:v>
                </c:pt>
                <c:pt idx="33450">
                  <c:v>43628.302083333401</c:v>
                </c:pt>
                <c:pt idx="33451">
                  <c:v>43628.322916666599</c:v>
                </c:pt>
                <c:pt idx="33452">
                  <c:v>43628.34375</c:v>
                </c:pt>
                <c:pt idx="33453">
                  <c:v>43628.364583333401</c:v>
                </c:pt>
                <c:pt idx="33454">
                  <c:v>43628.385416666599</c:v>
                </c:pt>
                <c:pt idx="33455">
                  <c:v>43628.40625</c:v>
                </c:pt>
                <c:pt idx="33456">
                  <c:v>43628.427083333401</c:v>
                </c:pt>
                <c:pt idx="33457">
                  <c:v>43628.447916666599</c:v>
                </c:pt>
                <c:pt idx="33458">
                  <c:v>43628.46875</c:v>
                </c:pt>
                <c:pt idx="33459">
                  <c:v>43628.489583333401</c:v>
                </c:pt>
                <c:pt idx="33460">
                  <c:v>43628.510416666599</c:v>
                </c:pt>
                <c:pt idx="33461">
                  <c:v>43628.53125</c:v>
                </c:pt>
                <c:pt idx="33462">
                  <c:v>43628.552083333401</c:v>
                </c:pt>
                <c:pt idx="33463">
                  <c:v>43628.572916666599</c:v>
                </c:pt>
                <c:pt idx="33464">
                  <c:v>43628.59375</c:v>
                </c:pt>
                <c:pt idx="33465">
                  <c:v>43628.614583333401</c:v>
                </c:pt>
                <c:pt idx="33466">
                  <c:v>43628.635416666599</c:v>
                </c:pt>
                <c:pt idx="33467">
                  <c:v>43628.65625</c:v>
                </c:pt>
                <c:pt idx="33468">
                  <c:v>43628.677083333401</c:v>
                </c:pt>
                <c:pt idx="33469">
                  <c:v>43628.697916666599</c:v>
                </c:pt>
                <c:pt idx="33470">
                  <c:v>43628.71875</c:v>
                </c:pt>
                <c:pt idx="33471">
                  <c:v>43628.739583333401</c:v>
                </c:pt>
                <c:pt idx="33472">
                  <c:v>43628.760416666599</c:v>
                </c:pt>
                <c:pt idx="33473">
                  <c:v>43628.78125</c:v>
                </c:pt>
                <c:pt idx="33474">
                  <c:v>43628.802083333401</c:v>
                </c:pt>
                <c:pt idx="33475">
                  <c:v>43628.822916666599</c:v>
                </c:pt>
                <c:pt idx="33476">
                  <c:v>43628.84375</c:v>
                </c:pt>
                <c:pt idx="33477">
                  <c:v>43628.864583333401</c:v>
                </c:pt>
                <c:pt idx="33478">
                  <c:v>43628.885416666599</c:v>
                </c:pt>
                <c:pt idx="33479">
                  <c:v>43628.90625</c:v>
                </c:pt>
                <c:pt idx="33480">
                  <c:v>43628.927083333401</c:v>
                </c:pt>
                <c:pt idx="33481">
                  <c:v>43628.947916666599</c:v>
                </c:pt>
                <c:pt idx="33482">
                  <c:v>43628.96875</c:v>
                </c:pt>
                <c:pt idx="33483">
                  <c:v>43628.989583333401</c:v>
                </c:pt>
                <c:pt idx="33484">
                  <c:v>43629.010416666599</c:v>
                </c:pt>
                <c:pt idx="33485">
                  <c:v>43629.03125</c:v>
                </c:pt>
                <c:pt idx="33486">
                  <c:v>43629.052083333401</c:v>
                </c:pt>
                <c:pt idx="33487">
                  <c:v>43629.072916666599</c:v>
                </c:pt>
                <c:pt idx="33488">
                  <c:v>43629.09375</c:v>
                </c:pt>
                <c:pt idx="33489">
                  <c:v>43629.114583333401</c:v>
                </c:pt>
                <c:pt idx="33490">
                  <c:v>43629.135416666599</c:v>
                </c:pt>
                <c:pt idx="33491">
                  <c:v>43629.15625</c:v>
                </c:pt>
                <c:pt idx="33492">
                  <c:v>43629.177083333401</c:v>
                </c:pt>
                <c:pt idx="33493">
                  <c:v>43629.197916666599</c:v>
                </c:pt>
                <c:pt idx="33494">
                  <c:v>43629.21875</c:v>
                </c:pt>
                <c:pt idx="33495">
                  <c:v>43629.239583333401</c:v>
                </c:pt>
                <c:pt idx="33496">
                  <c:v>43629.260416666599</c:v>
                </c:pt>
                <c:pt idx="33497">
                  <c:v>43629.28125</c:v>
                </c:pt>
                <c:pt idx="33498">
                  <c:v>43629.302083333401</c:v>
                </c:pt>
                <c:pt idx="33499">
                  <c:v>43629.322916666599</c:v>
                </c:pt>
                <c:pt idx="33500">
                  <c:v>43629.34375</c:v>
                </c:pt>
                <c:pt idx="33501">
                  <c:v>43629.364583333401</c:v>
                </c:pt>
                <c:pt idx="33502">
                  <c:v>43629.385416666599</c:v>
                </c:pt>
                <c:pt idx="33503">
                  <c:v>43629.40625</c:v>
                </c:pt>
                <c:pt idx="33504">
                  <c:v>43629.427083333401</c:v>
                </c:pt>
                <c:pt idx="33505">
                  <c:v>43629.447916666599</c:v>
                </c:pt>
                <c:pt idx="33506">
                  <c:v>43629.46875</c:v>
                </c:pt>
                <c:pt idx="33507">
                  <c:v>43629.489583333401</c:v>
                </c:pt>
                <c:pt idx="33508">
                  <c:v>43629.510416666599</c:v>
                </c:pt>
                <c:pt idx="33509">
                  <c:v>43629.53125</c:v>
                </c:pt>
                <c:pt idx="33510">
                  <c:v>43629.552083333401</c:v>
                </c:pt>
                <c:pt idx="33511">
                  <c:v>43629.572916666599</c:v>
                </c:pt>
                <c:pt idx="33512">
                  <c:v>43629.59375</c:v>
                </c:pt>
                <c:pt idx="33513">
                  <c:v>43629.614583333401</c:v>
                </c:pt>
                <c:pt idx="33514">
                  <c:v>43629.635416666599</c:v>
                </c:pt>
                <c:pt idx="33515">
                  <c:v>43629.65625</c:v>
                </c:pt>
                <c:pt idx="33516">
                  <c:v>43629.677083333401</c:v>
                </c:pt>
                <c:pt idx="33517">
                  <c:v>43629.697916666599</c:v>
                </c:pt>
                <c:pt idx="33518">
                  <c:v>43629.71875</c:v>
                </c:pt>
                <c:pt idx="33519">
                  <c:v>43629.739583333401</c:v>
                </c:pt>
                <c:pt idx="33520">
                  <c:v>43629.760416666599</c:v>
                </c:pt>
                <c:pt idx="33521">
                  <c:v>43629.78125</c:v>
                </c:pt>
                <c:pt idx="33522">
                  <c:v>43629.802083333401</c:v>
                </c:pt>
                <c:pt idx="33523">
                  <c:v>43629.822916666599</c:v>
                </c:pt>
                <c:pt idx="33524">
                  <c:v>43629.84375</c:v>
                </c:pt>
                <c:pt idx="33525">
                  <c:v>43629.864583333401</c:v>
                </c:pt>
                <c:pt idx="33526">
                  <c:v>43629.885416666599</c:v>
                </c:pt>
                <c:pt idx="33527">
                  <c:v>43629.90625</c:v>
                </c:pt>
                <c:pt idx="33528">
                  <c:v>43629.927083333401</c:v>
                </c:pt>
                <c:pt idx="33529">
                  <c:v>43629.947916666599</c:v>
                </c:pt>
                <c:pt idx="33530">
                  <c:v>43629.96875</c:v>
                </c:pt>
                <c:pt idx="33531">
                  <c:v>43629.989583333401</c:v>
                </c:pt>
                <c:pt idx="33532">
                  <c:v>43630.010416666599</c:v>
                </c:pt>
                <c:pt idx="33533">
                  <c:v>43630.03125</c:v>
                </c:pt>
                <c:pt idx="33534">
                  <c:v>43630.052083333401</c:v>
                </c:pt>
                <c:pt idx="33535">
                  <c:v>43630.072916666599</c:v>
                </c:pt>
                <c:pt idx="33536">
                  <c:v>43630.09375</c:v>
                </c:pt>
                <c:pt idx="33537">
                  <c:v>43630.114583333401</c:v>
                </c:pt>
                <c:pt idx="33538">
                  <c:v>43630.135416666599</c:v>
                </c:pt>
                <c:pt idx="33539">
                  <c:v>43630.15625</c:v>
                </c:pt>
                <c:pt idx="33540">
                  <c:v>43630.177083333401</c:v>
                </c:pt>
                <c:pt idx="33541">
                  <c:v>43630.197916666599</c:v>
                </c:pt>
                <c:pt idx="33542">
                  <c:v>43630.21875</c:v>
                </c:pt>
                <c:pt idx="33543">
                  <c:v>43630.239583333401</c:v>
                </c:pt>
                <c:pt idx="33544">
                  <c:v>43630.260416666599</c:v>
                </c:pt>
                <c:pt idx="33545">
                  <c:v>43630.28125</c:v>
                </c:pt>
                <c:pt idx="33546">
                  <c:v>43630.302083333401</c:v>
                </c:pt>
                <c:pt idx="33547">
                  <c:v>43630.322916666599</c:v>
                </c:pt>
                <c:pt idx="33548">
                  <c:v>43630.34375</c:v>
                </c:pt>
                <c:pt idx="33549">
                  <c:v>43630.364583333401</c:v>
                </c:pt>
                <c:pt idx="33550">
                  <c:v>43630.385416666599</c:v>
                </c:pt>
                <c:pt idx="33551">
                  <c:v>43630.40625</c:v>
                </c:pt>
                <c:pt idx="33552">
                  <c:v>43630.427083333401</c:v>
                </c:pt>
                <c:pt idx="33553">
                  <c:v>43630.447916666599</c:v>
                </c:pt>
                <c:pt idx="33554">
                  <c:v>43630.46875</c:v>
                </c:pt>
                <c:pt idx="33555">
                  <c:v>43630.489583333401</c:v>
                </c:pt>
                <c:pt idx="33556">
                  <c:v>43630.510416666599</c:v>
                </c:pt>
                <c:pt idx="33557">
                  <c:v>43630.53125</c:v>
                </c:pt>
                <c:pt idx="33558">
                  <c:v>43630.552083333401</c:v>
                </c:pt>
                <c:pt idx="33559">
                  <c:v>43630.572916666599</c:v>
                </c:pt>
                <c:pt idx="33560">
                  <c:v>43630.59375</c:v>
                </c:pt>
                <c:pt idx="33561">
                  <c:v>43630.614583333401</c:v>
                </c:pt>
                <c:pt idx="33562">
                  <c:v>43630.635416666599</c:v>
                </c:pt>
                <c:pt idx="33563">
                  <c:v>43630.65625</c:v>
                </c:pt>
                <c:pt idx="33564">
                  <c:v>43630.677083333401</c:v>
                </c:pt>
                <c:pt idx="33565">
                  <c:v>43630.697916666599</c:v>
                </c:pt>
                <c:pt idx="33566">
                  <c:v>43630.71875</c:v>
                </c:pt>
                <c:pt idx="33567">
                  <c:v>43630.739583333401</c:v>
                </c:pt>
                <c:pt idx="33568">
                  <c:v>43630.760416666599</c:v>
                </c:pt>
                <c:pt idx="33569">
                  <c:v>43630.78125</c:v>
                </c:pt>
                <c:pt idx="33570">
                  <c:v>43630.802083333401</c:v>
                </c:pt>
                <c:pt idx="33571">
                  <c:v>43630.822916666599</c:v>
                </c:pt>
                <c:pt idx="33572">
                  <c:v>43630.84375</c:v>
                </c:pt>
                <c:pt idx="33573">
                  <c:v>43630.864583333401</c:v>
                </c:pt>
                <c:pt idx="33574">
                  <c:v>43630.885416666599</c:v>
                </c:pt>
                <c:pt idx="33575">
                  <c:v>43630.90625</c:v>
                </c:pt>
                <c:pt idx="33576">
                  <c:v>43630.927083333401</c:v>
                </c:pt>
                <c:pt idx="33577">
                  <c:v>43630.947916666599</c:v>
                </c:pt>
                <c:pt idx="33578">
                  <c:v>43630.96875</c:v>
                </c:pt>
                <c:pt idx="33579">
                  <c:v>43630.989583333401</c:v>
                </c:pt>
                <c:pt idx="33580">
                  <c:v>43631.010416666599</c:v>
                </c:pt>
                <c:pt idx="33581">
                  <c:v>43631.03125</c:v>
                </c:pt>
                <c:pt idx="33582">
                  <c:v>43631.052083333401</c:v>
                </c:pt>
                <c:pt idx="33583">
                  <c:v>43631.072916666599</c:v>
                </c:pt>
                <c:pt idx="33584">
                  <c:v>43631.09375</c:v>
                </c:pt>
                <c:pt idx="33585">
                  <c:v>43631.114583333401</c:v>
                </c:pt>
                <c:pt idx="33586">
                  <c:v>43631.135416666599</c:v>
                </c:pt>
                <c:pt idx="33587">
                  <c:v>43631.15625</c:v>
                </c:pt>
                <c:pt idx="33588">
                  <c:v>43631.177083333401</c:v>
                </c:pt>
                <c:pt idx="33589">
                  <c:v>43631.197916666599</c:v>
                </c:pt>
                <c:pt idx="33590">
                  <c:v>43631.21875</c:v>
                </c:pt>
                <c:pt idx="33591">
                  <c:v>43631.239583333401</c:v>
                </c:pt>
                <c:pt idx="33592">
                  <c:v>43631.260416666599</c:v>
                </c:pt>
                <c:pt idx="33593">
                  <c:v>43631.28125</c:v>
                </c:pt>
                <c:pt idx="33594">
                  <c:v>43631.302083333401</c:v>
                </c:pt>
                <c:pt idx="33595">
                  <c:v>43631.322916666599</c:v>
                </c:pt>
                <c:pt idx="33596">
                  <c:v>43631.34375</c:v>
                </c:pt>
                <c:pt idx="33597">
                  <c:v>43631.364583333401</c:v>
                </c:pt>
                <c:pt idx="33598">
                  <c:v>43631.385416666599</c:v>
                </c:pt>
                <c:pt idx="33599">
                  <c:v>43631.40625</c:v>
                </c:pt>
                <c:pt idx="33600">
                  <c:v>43631.427083333401</c:v>
                </c:pt>
                <c:pt idx="33601">
                  <c:v>43631.447916666599</c:v>
                </c:pt>
                <c:pt idx="33602">
                  <c:v>43631.46875</c:v>
                </c:pt>
                <c:pt idx="33603">
                  <c:v>43631.489583333401</c:v>
                </c:pt>
                <c:pt idx="33604">
                  <c:v>43631.510416666599</c:v>
                </c:pt>
                <c:pt idx="33605">
                  <c:v>43631.53125</c:v>
                </c:pt>
                <c:pt idx="33606">
                  <c:v>43631.552083333401</c:v>
                </c:pt>
                <c:pt idx="33607">
                  <c:v>43631.572916666599</c:v>
                </c:pt>
                <c:pt idx="33608">
                  <c:v>43631.59375</c:v>
                </c:pt>
                <c:pt idx="33609">
                  <c:v>43631.614583333401</c:v>
                </c:pt>
                <c:pt idx="33610">
                  <c:v>43631.635416666599</c:v>
                </c:pt>
                <c:pt idx="33611">
                  <c:v>43631.65625</c:v>
                </c:pt>
                <c:pt idx="33612">
                  <c:v>43631.677083333401</c:v>
                </c:pt>
                <c:pt idx="33613">
                  <c:v>43631.697916666599</c:v>
                </c:pt>
                <c:pt idx="33614">
                  <c:v>43631.71875</c:v>
                </c:pt>
                <c:pt idx="33615">
                  <c:v>43631.739583333401</c:v>
                </c:pt>
                <c:pt idx="33616">
                  <c:v>43631.760416666599</c:v>
                </c:pt>
                <c:pt idx="33617">
                  <c:v>43631.78125</c:v>
                </c:pt>
                <c:pt idx="33618">
                  <c:v>43631.802083333401</c:v>
                </c:pt>
                <c:pt idx="33619">
                  <c:v>43631.822916666599</c:v>
                </c:pt>
                <c:pt idx="33620">
                  <c:v>43631.84375</c:v>
                </c:pt>
                <c:pt idx="33621">
                  <c:v>43631.864583333401</c:v>
                </c:pt>
                <c:pt idx="33622">
                  <c:v>43631.885416666599</c:v>
                </c:pt>
                <c:pt idx="33623">
                  <c:v>43631.90625</c:v>
                </c:pt>
                <c:pt idx="33624">
                  <c:v>43631.927083333401</c:v>
                </c:pt>
                <c:pt idx="33625">
                  <c:v>43631.947916666599</c:v>
                </c:pt>
                <c:pt idx="33626">
                  <c:v>43631.96875</c:v>
                </c:pt>
                <c:pt idx="33627">
                  <c:v>43631.989583333401</c:v>
                </c:pt>
                <c:pt idx="33628">
                  <c:v>43632.010416666599</c:v>
                </c:pt>
                <c:pt idx="33629">
                  <c:v>43632.03125</c:v>
                </c:pt>
                <c:pt idx="33630">
                  <c:v>43632.052083333401</c:v>
                </c:pt>
                <c:pt idx="33631">
                  <c:v>43632.072916666599</c:v>
                </c:pt>
                <c:pt idx="33632">
                  <c:v>43632.09375</c:v>
                </c:pt>
                <c:pt idx="33633">
                  <c:v>43632.114583333401</c:v>
                </c:pt>
                <c:pt idx="33634">
                  <c:v>43632.135416666599</c:v>
                </c:pt>
                <c:pt idx="33635">
                  <c:v>43632.15625</c:v>
                </c:pt>
                <c:pt idx="33636">
                  <c:v>43632.177083333401</c:v>
                </c:pt>
                <c:pt idx="33637">
                  <c:v>43632.197916666599</c:v>
                </c:pt>
                <c:pt idx="33638">
                  <c:v>43632.21875</c:v>
                </c:pt>
                <c:pt idx="33639">
                  <c:v>43632.239583333401</c:v>
                </c:pt>
                <c:pt idx="33640">
                  <c:v>43632.260416666599</c:v>
                </c:pt>
                <c:pt idx="33641">
                  <c:v>43632.28125</c:v>
                </c:pt>
                <c:pt idx="33642">
                  <c:v>43632.302083333401</c:v>
                </c:pt>
                <c:pt idx="33643">
                  <c:v>43632.322916666599</c:v>
                </c:pt>
                <c:pt idx="33644">
                  <c:v>43632.34375</c:v>
                </c:pt>
                <c:pt idx="33645">
                  <c:v>43632.364583333401</c:v>
                </c:pt>
                <c:pt idx="33646">
                  <c:v>43632.385416666599</c:v>
                </c:pt>
                <c:pt idx="33647">
                  <c:v>43632.40625</c:v>
                </c:pt>
                <c:pt idx="33648">
                  <c:v>43632.427083333401</c:v>
                </c:pt>
                <c:pt idx="33649">
                  <c:v>43632.447916666599</c:v>
                </c:pt>
                <c:pt idx="33650">
                  <c:v>43632.46875</c:v>
                </c:pt>
                <c:pt idx="33651">
                  <c:v>43632.489583333401</c:v>
                </c:pt>
                <c:pt idx="33652">
                  <c:v>43632.510416666599</c:v>
                </c:pt>
                <c:pt idx="33653">
                  <c:v>43632.53125</c:v>
                </c:pt>
                <c:pt idx="33654">
                  <c:v>43632.552083333401</c:v>
                </c:pt>
                <c:pt idx="33655">
                  <c:v>43632.572916666599</c:v>
                </c:pt>
                <c:pt idx="33656">
                  <c:v>43632.59375</c:v>
                </c:pt>
                <c:pt idx="33657">
                  <c:v>43632.614583333401</c:v>
                </c:pt>
                <c:pt idx="33658">
                  <c:v>43632.635416666599</c:v>
                </c:pt>
                <c:pt idx="33659">
                  <c:v>43632.65625</c:v>
                </c:pt>
                <c:pt idx="33660">
                  <c:v>43632.677083333401</c:v>
                </c:pt>
                <c:pt idx="33661">
                  <c:v>43632.697916666599</c:v>
                </c:pt>
                <c:pt idx="33662">
                  <c:v>43632.71875</c:v>
                </c:pt>
                <c:pt idx="33663">
                  <c:v>43632.739583333401</c:v>
                </c:pt>
                <c:pt idx="33664">
                  <c:v>43632.760416666599</c:v>
                </c:pt>
                <c:pt idx="33665">
                  <c:v>43632.78125</c:v>
                </c:pt>
                <c:pt idx="33666">
                  <c:v>43632.802083333401</c:v>
                </c:pt>
                <c:pt idx="33667">
                  <c:v>43632.822916666599</c:v>
                </c:pt>
                <c:pt idx="33668">
                  <c:v>43632.84375</c:v>
                </c:pt>
                <c:pt idx="33669">
                  <c:v>43632.864583333401</c:v>
                </c:pt>
                <c:pt idx="33670">
                  <c:v>43632.885416666599</c:v>
                </c:pt>
                <c:pt idx="33671">
                  <c:v>43632.90625</c:v>
                </c:pt>
                <c:pt idx="33672">
                  <c:v>43632.927083333401</c:v>
                </c:pt>
                <c:pt idx="33673">
                  <c:v>43632.947916666599</c:v>
                </c:pt>
                <c:pt idx="33674">
                  <c:v>43632.96875</c:v>
                </c:pt>
                <c:pt idx="33675">
                  <c:v>43632.989583333401</c:v>
                </c:pt>
                <c:pt idx="33676">
                  <c:v>43633.010416666599</c:v>
                </c:pt>
                <c:pt idx="33677">
                  <c:v>43633.03125</c:v>
                </c:pt>
                <c:pt idx="33678">
                  <c:v>43633.052083333401</c:v>
                </c:pt>
                <c:pt idx="33679">
                  <c:v>43633.072916666599</c:v>
                </c:pt>
                <c:pt idx="33680">
                  <c:v>43633.09375</c:v>
                </c:pt>
                <c:pt idx="33681">
                  <c:v>43633.114583333401</c:v>
                </c:pt>
                <c:pt idx="33682">
                  <c:v>43633.135416666599</c:v>
                </c:pt>
                <c:pt idx="33683">
                  <c:v>43633.15625</c:v>
                </c:pt>
                <c:pt idx="33684">
                  <c:v>43633.177083333401</c:v>
                </c:pt>
                <c:pt idx="33685">
                  <c:v>43633.197916666599</c:v>
                </c:pt>
                <c:pt idx="33686">
                  <c:v>43633.21875</c:v>
                </c:pt>
                <c:pt idx="33687">
                  <c:v>43633.239583333401</c:v>
                </c:pt>
                <c:pt idx="33688">
                  <c:v>43633.260416666599</c:v>
                </c:pt>
                <c:pt idx="33689">
                  <c:v>43633.28125</c:v>
                </c:pt>
                <c:pt idx="33690">
                  <c:v>43633.302083333401</c:v>
                </c:pt>
                <c:pt idx="33691">
                  <c:v>43633.322916666599</c:v>
                </c:pt>
                <c:pt idx="33692">
                  <c:v>43633.34375</c:v>
                </c:pt>
                <c:pt idx="33693">
                  <c:v>43633.364583333401</c:v>
                </c:pt>
                <c:pt idx="33694">
                  <c:v>43633.385416666599</c:v>
                </c:pt>
                <c:pt idx="33695">
                  <c:v>43633.40625</c:v>
                </c:pt>
                <c:pt idx="33696">
                  <c:v>43633.427083333401</c:v>
                </c:pt>
                <c:pt idx="33697">
                  <c:v>43633.447916666599</c:v>
                </c:pt>
                <c:pt idx="33698">
                  <c:v>43633.46875</c:v>
                </c:pt>
                <c:pt idx="33699">
                  <c:v>43633.489583333401</c:v>
                </c:pt>
                <c:pt idx="33700">
                  <c:v>43633.510416666599</c:v>
                </c:pt>
                <c:pt idx="33701">
                  <c:v>43633.53125</c:v>
                </c:pt>
                <c:pt idx="33702">
                  <c:v>43633.552083333401</c:v>
                </c:pt>
                <c:pt idx="33703">
                  <c:v>43633.572916666599</c:v>
                </c:pt>
                <c:pt idx="33704">
                  <c:v>43633.59375</c:v>
                </c:pt>
                <c:pt idx="33705">
                  <c:v>43633.614583333401</c:v>
                </c:pt>
                <c:pt idx="33706">
                  <c:v>43633.635416666599</c:v>
                </c:pt>
                <c:pt idx="33707">
                  <c:v>43633.65625</c:v>
                </c:pt>
                <c:pt idx="33708">
                  <c:v>43633.677083333401</c:v>
                </c:pt>
                <c:pt idx="33709">
                  <c:v>43633.697916666599</c:v>
                </c:pt>
                <c:pt idx="33710">
                  <c:v>43633.71875</c:v>
                </c:pt>
                <c:pt idx="33711">
                  <c:v>43633.739583333401</c:v>
                </c:pt>
                <c:pt idx="33712">
                  <c:v>43633.760416666599</c:v>
                </c:pt>
                <c:pt idx="33713">
                  <c:v>43633.78125</c:v>
                </c:pt>
                <c:pt idx="33714">
                  <c:v>43633.802083333401</c:v>
                </c:pt>
                <c:pt idx="33715">
                  <c:v>43633.822916666599</c:v>
                </c:pt>
                <c:pt idx="33716">
                  <c:v>43633.84375</c:v>
                </c:pt>
                <c:pt idx="33717">
                  <c:v>43633.864583333401</c:v>
                </c:pt>
                <c:pt idx="33718">
                  <c:v>43633.885416666599</c:v>
                </c:pt>
                <c:pt idx="33719">
                  <c:v>43633.90625</c:v>
                </c:pt>
                <c:pt idx="33720">
                  <c:v>43633.927083333401</c:v>
                </c:pt>
                <c:pt idx="33721">
                  <c:v>43633.947916666599</c:v>
                </c:pt>
                <c:pt idx="33722">
                  <c:v>43633.96875</c:v>
                </c:pt>
                <c:pt idx="33723">
                  <c:v>43633.989583333401</c:v>
                </c:pt>
                <c:pt idx="33724">
                  <c:v>43634.010416666599</c:v>
                </c:pt>
                <c:pt idx="33725">
                  <c:v>43634.03125</c:v>
                </c:pt>
                <c:pt idx="33726">
                  <c:v>43634.052083333401</c:v>
                </c:pt>
                <c:pt idx="33727">
                  <c:v>43634.072916666599</c:v>
                </c:pt>
                <c:pt idx="33728">
                  <c:v>43634.09375</c:v>
                </c:pt>
                <c:pt idx="33729">
                  <c:v>43634.114583333401</c:v>
                </c:pt>
                <c:pt idx="33730">
                  <c:v>43634.135416666599</c:v>
                </c:pt>
                <c:pt idx="33731">
                  <c:v>43634.15625</c:v>
                </c:pt>
                <c:pt idx="33732">
                  <c:v>43634.177083333401</c:v>
                </c:pt>
                <c:pt idx="33733">
                  <c:v>43634.197916666599</c:v>
                </c:pt>
                <c:pt idx="33734">
                  <c:v>43634.21875</c:v>
                </c:pt>
                <c:pt idx="33735">
                  <c:v>43634.239583333401</c:v>
                </c:pt>
                <c:pt idx="33736">
                  <c:v>43634.260416666599</c:v>
                </c:pt>
                <c:pt idx="33737">
                  <c:v>43634.28125</c:v>
                </c:pt>
                <c:pt idx="33738">
                  <c:v>43634.302083333401</c:v>
                </c:pt>
                <c:pt idx="33739">
                  <c:v>43634.322916666599</c:v>
                </c:pt>
                <c:pt idx="33740">
                  <c:v>43634.34375</c:v>
                </c:pt>
                <c:pt idx="33741">
                  <c:v>43634.364583333401</c:v>
                </c:pt>
                <c:pt idx="33742">
                  <c:v>43634.385416666599</c:v>
                </c:pt>
                <c:pt idx="33743">
                  <c:v>43634.40625</c:v>
                </c:pt>
                <c:pt idx="33744">
                  <c:v>43634.427083333401</c:v>
                </c:pt>
                <c:pt idx="33745">
                  <c:v>43634.447916666599</c:v>
                </c:pt>
                <c:pt idx="33746">
                  <c:v>43634.46875</c:v>
                </c:pt>
                <c:pt idx="33747">
                  <c:v>43634.489583333401</c:v>
                </c:pt>
                <c:pt idx="33748">
                  <c:v>43634.510416666599</c:v>
                </c:pt>
                <c:pt idx="33749">
                  <c:v>43634.53125</c:v>
                </c:pt>
                <c:pt idx="33750">
                  <c:v>43634.552083333401</c:v>
                </c:pt>
                <c:pt idx="33751">
                  <c:v>43634.572916666599</c:v>
                </c:pt>
                <c:pt idx="33752">
                  <c:v>43634.59375</c:v>
                </c:pt>
                <c:pt idx="33753">
                  <c:v>43634.614583333401</c:v>
                </c:pt>
                <c:pt idx="33754">
                  <c:v>43634.635416666599</c:v>
                </c:pt>
                <c:pt idx="33755">
                  <c:v>43634.65625</c:v>
                </c:pt>
                <c:pt idx="33756">
                  <c:v>43634.677083333401</c:v>
                </c:pt>
                <c:pt idx="33757">
                  <c:v>43634.697916666599</c:v>
                </c:pt>
                <c:pt idx="33758">
                  <c:v>43634.71875</c:v>
                </c:pt>
                <c:pt idx="33759">
                  <c:v>43634.739583333401</c:v>
                </c:pt>
                <c:pt idx="33760">
                  <c:v>43634.760416666599</c:v>
                </c:pt>
                <c:pt idx="33761">
                  <c:v>43634.78125</c:v>
                </c:pt>
                <c:pt idx="33762">
                  <c:v>43634.802083333401</c:v>
                </c:pt>
                <c:pt idx="33763">
                  <c:v>43634.822916666599</c:v>
                </c:pt>
                <c:pt idx="33764">
                  <c:v>43634.84375</c:v>
                </c:pt>
                <c:pt idx="33765">
                  <c:v>43634.864583333401</c:v>
                </c:pt>
                <c:pt idx="33766">
                  <c:v>43634.885416666599</c:v>
                </c:pt>
                <c:pt idx="33767">
                  <c:v>43634.90625</c:v>
                </c:pt>
                <c:pt idx="33768">
                  <c:v>43634.927083333401</c:v>
                </c:pt>
                <c:pt idx="33769">
                  <c:v>43634.947916666599</c:v>
                </c:pt>
                <c:pt idx="33770">
                  <c:v>43634.96875</c:v>
                </c:pt>
                <c:pt idx="33771">
                  <c:v>43634.989583333401</c:v>
                </c:pt>
                <c:pt idx="33772">
                  <c:v>43635.010416666599</c:v>
                </c:pt>
                <c:pt idx="33773">
                  <c:v>43635.03125</c:v>
                </c:pt>
                <c:pt idx="33774">
                  <c:v>43635.052083333401</c:v>
                </c:pt>
                <c:pt idx="33775">
                  <c:v>43635.072916666599</c:v>
                </c:pt>
                <c:pt idx="33776">
                  <c:v>43635.09375</c:v>
                </c:pt>
                <c:pt idx="33777">
                  <c:v>43635.114583333401</c:v>
                </c:pt>
                <c:pt idx="33778">
                  <c:v>43635.135416666599</c:v>
                </c:pt>
                <c:pt idx="33779">
                  <c:v>43635.15625</c:v>
                </c:pt>
                <c:pt idx="33780">
                  <c:v>43635.177083333401</c:v>
                </c:pt>
                <c:pt idx="33781">
                  <c:v>43635.197916666599</c:v>
                </c:pt>
                <c:pt idx="33782">
                  <c:v>43635.21875</c:v>
                </c:pt>
                <c:pt idx="33783">
                  <c:v>43635.239583333401</c:v>
                </c:pt>
                <c:pt idx="33784">
                  <c:v>43635.260416666599</c:v>
                </c:pt>
                <c:pt idx="33785">
                  <c:v>43635.28125</c:v>
                </c:pt>
                <c:pt idx="33786">
                  <c:v>43635.302083333401</c:v>
                </c:pt>
                <c:pt idx="33787">
                  <c:v>43635.322916666599</c:v>
                </c:pt>
                <c:pt idx="33788">
                  <c:v>43635.34375</c:v>
                </c:pt>
                <c:pt idx="33789">
                  <c:v>43635.364583333401</c:v>
                </c:pt>
                <c:pt idx="33790">
                  <c:v>43635.385416666599</c:v>
                </c:pt>
                <c:pt idx="33791">
                  <c:v>43635.40625</c:v>
                </c:pt>
                <c:pt idx="33792">
                  <c:v>43635.427083333401</c:v>
                </c:pt>
                <c:pt idx="33793">
                  <c:v>43635.447916666599</c:v>
                </c:pt>
                <c:pt idx="33794">
                  <c:v>43635.46875</c:v>
                </c:pt>
                <c:pt idx="33795">
                  <c:v>43635.489583333401</c:v>
                </c:pt>
                <c:pt idx="33796">
                  <c:v>43635.510416666599</c:v>
                </c:pt>
                <c:pt idx="33797">
                  <c:v>43635.53125</c:v>
                </c:pt>
                <c:pt idx="33798">
                  <c:v>43635.552083333401</c:v>
                </c:pt>
                <c:pt idx="33799">
                  <c:v>43635.572916666599</c:v>
                </c:pt>
                <c:pt idx="33800">
                  <c:v>43635.59375</c:v>
                </c:pt>
                <c:pt idx="33801">
                  <c:v>43635.614583333401</c:v>
                </c:pt>
                <c:pt idx="33802">
                  <c:v>43635.635416666599</c:v>
                </c:pt>
                <c:pt idx="33803">
                  <c:v>43635.65625</c:v>
                </c:pt>
                <c:pt idx="33804">
                  <c:v>43635.677083333401</c:v>
                </c:pt>
                <c:pt idx="33805">
                  <c:v>43635.697916666599</c:v>
                </c:pt>
                <c:pt idx="33806">
                  <c:v>43635.71875</c:v>
                </c:pt>
                <c:pt idx="33807">
                  <c:v>43635.739583333401</c:v>
                </c:pt>
                <c:pt idx="33808">
                  <c:v>43635.760416666599</c:v>
                </c:pt>
                <c:pt idx="33809">
                  <c:v>43635.78125</c:v>
                </c:pt>
                <c:pt idx="33810">
                  <c:v>43635.802083333401</c:v>
                </c:pt>
                <c:pt idx="33811">
                  <c:v>43635.822916666599</c:v>
                </c:pt>
                <c:pt idx="33812">
                  <c:v>43635.84375</c:v>
                </c:pt>
                <c:pt idx="33813">
                  <c:v>43635.864583333401</c:v>
                </c:pt>
                <c:pt idx="33814">
                  <c:v>43635.885416666599</c:v>
                </c:pt>
                <c:pt idx="33815">
                  <c:v>43635.90625</c:v>
                </c:pt>
                <c:pt idx="33816">
                  <c:v>43635.927083333401</c:v>
                </c:pt>
                <c:pt idx="33817">
                  <c:v>43635.947916666599</c:v>
                </c:pt>
                <c:pt idx="33818">
                  <c:v>43635.96875</c:v>
                </c:pt>
                <c:pt idx="33819">
                  <c:v>43635.989583333401</c:v>
                </c:pt>
                <c:pt idx="33820">
                  <c:v>43636.010416666599</c:v>
                </c:pt>
                <c:pt idx="33821">
                  <c:v>43636.03125</c:v>
                </c:pt>
                <c:pt idx="33822">
                  <c:v>43636.052083333401</c:v>
                </c:pt>
                <c:pt idx="33823">
                  <c:v>43636.072916666599</c:v>
                </c:pt>
                <c:pt idx="33824">
                  <c:v>43636.09375</c:v>
                </c:pt>
                <c:pt idx="33825">
                  <c:v>43636.114583333401</c:v>
                </c:pt>
                <c:pt idx="33826">
                  <c:v>43636.135416666599</c:v>
                </c:pt>
                <c:pt idx="33827">
                  <c:v>43636.15625</c:v>
                </c:pt>
                <c:pt idx="33828">
                  <c:v>43636.177083333401</c:v>
                </c:pt>
                <c:pt idx="33829">
                  <c:v>43636.197916666599</c:v>
                </c:pt>
                <c:pt idx="33830">
                  <c:v>43636.21875</c:v>
                </c:pt>
                <c:pt idx="33831">
                  <c:v>43636.239583333401</c:v>
                </c:pt>
                <c:pt idx="33832">
                  <c:v>43636.260416666599</c:v>
                </c:pt>
                <c:pt idx="33833">
                  <c:v>43636.28125</c:v>
                </c:pt>
                <c:pt idx="33834">
                  <c:v>43636.302083333401</c:v>
                </c:pt>
                <c:pt idx="33835">
                  <c:v>43636.322916666599</c:v>
                </c:pt>
                <c:pt idx="33836">
                  <c:v>43636.34375</c:v>
                </c:pt>
                <c:pt idx="33837">
                  <c:v>43636.364583333401</c:v>
                </c:pt>
                <c:pt idx="33838">
                  <c:v>43636.385416666599</c:v>
                </c:pt>
                <c:pt idx="33839">
                  <c:v>43636.40625</c:v>
                </c:pt>
                <c:pt idx="33840">
                  <c:v>43636.427083333401</c:v>
                </c:pt>
                <c:pt idx="33841">
                  <c:v>43636.447916666599</c:v>
                </c:pt>
                <c:pt idx="33842">
                  <c:v>43636.46875</c:v>
                </c:pt>
                <c:pt idx="33843">
                  <c:v>43636.489583333401</c:v>
                </c:pt>
                <c:pt idx="33844">
                  <c:v>43636.510416666599</c:v>
                </c:pt>
                <c:pt idx="33845">
                  <c:v>43636.53125</c:v>
                </c:pt>
                <c:pt idx="33846">
                  <c:v>43636.552083333401</c:v>
                </c:pt>
                <c:pt idx="33847">
                  <c:v>43636.572916666599</c:v>
                </c:pt>
                <c:pt idx="33848">
                  <c:v>43636.59375</c:v>
                </c:pt>
                <c:pt idx="33849">
                  <c:v>43636.614583333401</c:v>
                </c:pt>
                <c:pt idx="33850">
                  <c:v>43636.635416666599</c:v>
                </c:pt>
                <c:pt idx="33851">
                  <c:v>43636.65625</c:v>
                </c:pt>
                <c:pt idx="33852">
                  <c:v>43636.677083333401</c:v>
                </c:pt>
                <c:pt idx="33853">
                  <c:v>43636.697916666599</c:v>
                </c:pt>
                <c:pt idx="33854">
                  <c:v>43636.71875</c:v>
                </c:pt>
                <c:pt idx="33855">
                  <c:v>43636.739583333401</c:v>
                </c:pt>
                <c:pt idx="33856">
                  <c:v>43636.760416666599</c:v>
                </c:pt>
                <c:pt idx="33857">
                  <c:v>43636.78125</c:v>
                </c:pt>
                <c:pt idx="33858">
                  <c:v>43636.802083333401</c:v>
                </c:pt>
                <c:pt idx="33859">
                  <c:v>43636.822916666599</c:v>
                </c:pt>
                <c:pt idx="33860">
                  <c:v>43636.84375</c:v>
                </c:pt>
                <c:pt idx="33861">
                  <c:v>43636.864583333401</c:v>
                </c:pt>
                <c:pt idx="33862">
                  <c:v>43636.885416666599</c:v>
                </c:pt>
                <c:pt idx="33863">
                  <c:v>43636.90625</c:v>
                </c:pt>
                <c:pt idx="33864">
                  <c:v>43636.927083333401</c:v>
                </c:pt>
                <c:pt idx="33865">
                  <c:v>43636.947916666599</c:v>
                </c:pt>
                <c:pt idx="33866">
                  <c:v>43636.96875</c:v>
                </c:pt>
                <c:pt idx="33867">
                  <c:v>43636.989583333401</c:v>
                </c:pt>
                <c:pt idx="33868">
                  <c:v>43637.010416666599</c:v>
                </c:pt>
                <c:pt idx="33869">
                  <c:v>43637.03125</c:v>
                </c:pt>
                <c:pt idx="33870">
                  <c:v>43637.052083333401</c:v>
                </c:pt>
                <c:pt idx="33871">
                  <c:v>43637.072916666599</c:v>
                </c:pt>
                <c:pt idx="33872">
                  <c:v>43637.09375</c:v>
                </c:pt>
                <c:pt idx="33873">
                  <c:v>43637.114583333401</c:v>
                </c:pt>
                <c:pt idx="33874">
                  <c:v>43637.135416666599</c:v>
                </c:pt>
                <c:pt idx="33875">
                  <c:v>43637.15625</c:v>
                </c:pt>
                <c:pt idx="33876">
                  <c:v>43637.177083333401</c:v>
                </c:pt>
                <c:pt idx="33877">
                  <c:v>43637.197916666599</c:v>
                </c:pt>
                <c:pt idx="33878">
                  <c:v>43637.21875</c:v>
                </c:pt>
                <c:pt idx="33879">
                  <c:v>43637.239583333401</c:v>
                </c:pt>
                <c:pt idx="33880">
                  <c:v>43637.260416666599</c:v>
                </c:pt>
                <c:pt idx="33881">
                  <c:v>43637.28125</c:v>
                </c:pt>
                <c:pt idx="33882">
                  <c:v>43637.302083333401</c:v>
                </c:pt>
                <c:pt idx="33883">
                  <c:v>43637.322916666599</c:v>
                </c:pt>
                <c:pt idx="33884">
                  <c:v>43637.34375</c:v>
                </c:pt>
                <c:pt idx="33885">
                  <c:v>43637.364583333401</c:v>
                </c:pt>
                <c:pt idx="33886">
                  <c:v>43637.385416666599</c:v>
                </c:pt>
                <c:pt idx="33887">
                  <c:v>43637.40625</c:v>
                </c:pt>
                <c:pt idx="33888">
                  <c:v>43637.427083333401</c:v>
                </c:pt>
                <c:pt idx="33889">
                  <c:v>43637.447916666599</c:v>
                </c:pt>
                <c:pt idx="33890">
                  <c:v>43637.46875</c:v>
                </c:pt>
                <c:pt idx="33891">
                  <c:v>43637.489583333401</c:v>
                </c:pt>
                <c:pt idx="33892">
                  <c:v>43637.510416666599</c:v>
                </c:pt>
                <c:pt idx="33893">
                  <c:v>43637.53125</c:v>
                </c:pt>
                <c:pt idx="33894">
                  <c:v>43637.552083333401</c:v>
                </c:pt>
                <c:pt idx="33895">
                  <c:v>43637.572916666599</c:v>
                </c:pt>
                <c:pt idx="33896">
                  <c:v>43637.59375</c:v>
                </c:pt>
                <c:pt idx="33897">
                  <c:v>43637.614583333401</c:v>
                </c:pt>
                <c:pt idx="33898">
                  <c:v>43637.635416666599</c:v>
                </c:pt>
                <c:pt idx="33899">
                  <c:v>43637.65625</c:v>
                </c:pt>
                <c:pt idx="33900">
                  <c:v>43637.677083333401</c:v>
                </c:pt>
                <c:pt idx="33901">
                  <c:v>43637.697916666599</c:v>
                </c:pt>
                <c:pt idx="33902">
                  <c:v>43637.71875</c:v>
                </c:pt>
                <c:pt idx="33903">
                  <c:v>43637.739583333401</c:v>
                </c:pt>
                <c:pt idx="33904">
                  <c:v>43637.760416666599</c:v>
                </c:pt>
                <c:pt idx="33905">
                  <c:v>43637.78125</c:v>
                </c:pt>
                <c:pt idx="33906">
                  <c:v>43637.802083333401</c:v>
                </c:pt>
                <c:pt idx="33907">
                  <c:v>43637.822916666599</c:v>
                </c:pt>
                <c:pt idx="33908">
                  <c:v>43637.84375</c:v>
                </c:pt>
                <c:pt idx="33909">
                  <c:v>43637.864583333401</c:v>
                </c:pt>
                <c:pt idx="33910">
                  <c:v>43637.885416666599</c:v>
                </c:pt>
                <c:pt idx="33911">
                  <c:v>43637.90625</c:v>
                </c:pt>
                <c:pt idx="33912">
                  <c:v>43637.927083333401</c:v>
                </c:pt>
                <c:pt idx="33913">
                  <c:v>43637.947916666599</c:v>
                </c:pt>
                <c:pt idx="33914">
                  <c:v>43637.96875</c:v>
                </c:pt>
                <c:pt idx="33915">
                  <c:v>43637.989583333401</c:v>
                </c:pt>
                <c:pt idx="33916">
                  <c:v>43638.010416666599</c:v>
                </c:pt>
                <c:pt idx="33917">
                  <c:v>43638.03125</c:v>
                </c:pt>
                <c:pt idx="33918">
                  <c:v>43638.052083333401</c:v>
                </c:pt>
                <c:pt idx="33919">
                  <c:v>43638.072916666599</c:v>
                </c:pt>
                <c:pt idx="33920">
                  <c:v>43638.09375</c:v>
                </c:pt>
                <c:pt idx="33921">
                  <c:v>43638.114583333401</c:v>
                </c:pt>
                <c:pt idx="33922">
                  <c:v>43638.135416666599</c:v>
                </c:pt>
                <c:pt idx="33923">
                  <c:v>43638.15625</c:v>
                </c:pt>
                <c:pt idx="33924">
                  <c:v>43638.177083333401</c:v>
                </c:pt>
                <c:pt idx="33925">
                  <c:v>43638.197916666599</c:v>
                </c:pt>
                <c:pt idx="33926">
                  <c:v>43638.21875</c:v>
                </c:pt>
                <c:pt idx="33927">
                  <c:v>43638.239583333401</c:v>
                </c:pt>
                <c:pt idx="33928">
                  <c:v>43638.260416666599</c:v>
                </c:pt>
                <c:pt idx="33929">
                  <c:v>43638.28125</c:v>
                </c:pt>
                <c:pt idx="33930">
                  <c:v>43638.302083333401</c:v>
                </c:pt>
                <c:pt idx="33931">
                  <c:v>43638.322916666599</c:v>
                </c:pt>
                <c:pt idx="33932">
                  <c:v>43638.34375</c:v>
                </c:pt>
                <c:pt idx="33933">
                  <c:v>43638.364583333401</c:v>
                </c:pt>
                <c:pt idx="33934">
                  <c:v>43638.385416666599</c:v>
                </c:pt>
                <c:pt idx="33935">
                  <c:v>43638.40625</c:v>
                </c:pt>
                <c:pt idx="33936">
                  <c:v>43638.427083333401</c:v>
                </c:pt>
                <c:pt idx="33937">
                  <c:v>43638.447916666599</c:v>
                </c:pt>
                <c:pt idx="33938">
                  <c:v>43638.46875</c:v>
                </c:pt>
                <c:pt idx="33939">
                  <c:v>43638.489583333401</c:v>
                </c:pt>
                <c:pt idx="33940">
                  <c:v>43638.510416666599</c:v>
                </c:pt>
                <c:pt idx="33941">
                  <c:v>43638.53125</c:v>
                </c:pt>
                <c:pt idx="33942">
                  <c:v>43638.552083333401</c:v>
                </c:pt>
                <c:pt idx="33943">
                  <c:v>43638.572916666599</c:v>
                </c:pt>
                <c:pt idx="33944">
                  <c:v>43638.59375</c:v>
                </c:pt>
                <c:pt idx="33945">
                  <c:v>43638.614583333401</c:v>
                </c:pt>
                <c:pt idx="33946">
                  <c:v>43638.635416666599</c:v>
                </c:pt>
                <c:pt idx="33947">
                  <c:v>43638.65625</c:v>
                </c:pt>
                <c:pt idx="33948">
                  <c:v>43638.677083333401</c:v>
                </c:pt>
                <c:pt idx="33949">
                  <c:v>43638.697916666599</c:v>
                </c:pt>
                <c:pt idx="33950">
                  <c:v>43638.71875</c:v>
                </c:pt>
                <c:pt idx="33951">
                  <c:v>43638.739583333401</c:v>
                </c:pt>
                <c:pt idx="33952">
                  <c:v>43638.760416666599</c:v>
                </c:pt>
                <c:pt idx="33953">
                  <c:v>43638.78125</c:v>
                </c:pt>
                <c:pt idx="33954">
                  <c:v>43638.802083333401</c:v>
                </c:pt>
                <c:pt idx="33955">
                  <c:v>43638.822916666599</c:v>
                </c:pt>
                <c:pt idx="33956">
                  <c:v>43638.84375</c:v>
                </c:pt>
                <c:pt idx="33957">
                  <c:v>43638.864583333401</c:v>
                </c:pt>
                <c:pt idx="33958">
                  <c:v>43638.885416666599</c:v>
                </c:pt>
                <c:pt idx="33959">
                  <c:v>43638.90625</c:v>
                </c:pt>
                <c:pt idx="33960">
                  <c:v>43638.927083333401</c:v>
                </c:pt>
                <c:pt idx="33961">
                  <c:v>43638.947916666599</c:v>
                </c:pt>
                <c:pt idx="33962">
                  <c:v>43638.96875</c:v>
                </c:pt>
                <c:pt idx="33963">
                  <c:v>43638.989583333401</c:v>
                </c:pt>
                <c:pt idx="33964">
                  <c:v>43639.010416666599</c:v>
                </c:pt>
                <c:pt idx="33965">
                  <c:v>43639.03125</c:v>
                </c:pt>
                <c:pt idx="33966">
                  <c:v>43639.052083333401</c:v>
                </c:pt>
                <c:pt idx="33967">
                  <c:v>43639.072916666599</c:v>
                </c:pt>
                <c:pt idx="33968">
                  <c:v>43639.09375</c:v>
                </c:pt>
                <c:pt idx="33969">
                  <c:v>43639.114583333401</c:v>
                </c:pt>
                <c:pt idx="33970">
                  <c:v>43639.135416666599</c:v>
                </c:pt>
                <c:pt idx="33971">
                  <c:v>43639.15625</c:v>
                </c:pt>
                <c:pt idx="33972">
                  <c:v>43639.177083333401</c:v>
                </c:pt>
                <c:pt idx="33973">
                  <c:v>43639.197916666599</c:v>
                </c:pt>
                <c:pt idx="33974">
                  <c:v>43639.21875</c:v>
                </c:pt>
                <c:pt idx="33975">
                  <c:v>43639.239583333401</c:v>
                </c:pt>
                <c:pt idx="33976">
                  <c:v>43639.260416666599</c:v>
                </c:pt>
                <c:pt idx="33977">
                  <c:v>43639.28125</c:v>
                </c:pt>
                <c:pt idx="33978">
                  <c:v>43639.302083333401</c:v>
                </c:pt>
                <c:pt idx="33979">
                  <c:v>43639.322916666599</c:v>
                </c:pt>
                <c:pt idx="33980">
                  <c:v>43639.34375</c:v>
                </c:pt>
                <c:pt idx="33981">
                  <c:v>43639.364583333401</c:v>
                </c:pt>
                <c:pt idx="33982">
                  <c:v>43639.385416666599</c:v>
                </c:pt>
                <c:pt idx="33983">
                  <c:v>43639.40625</c:v>
                </c:pt>
                <c:pt idx="33984">
                  <c:v>43639.427083333401</c:v>
                </c:pt>
                <c:pt idx="33985">
                  <c:v>43639.447916666599</c:v>
                </c:pt>
                <c:pt idx="33986">
                  <c:v>43639.46875</c:v>
                </c:pt>
                <c:pt idx="33987">
                  <c:v>43639.489583333401</c:v>
                </c:pt>
                <c:pt idx="33988">
                  <c:v>43639.510416666599</c:v>
                </c:pt>
                <c:pt idx="33989">
                  <c:v>43639.53125</c:v>
                </c:pt>
                <c:pt idx="33990">
                  <c:v>43639.552083333401</c:v>
                </c:pt>
                <c:pt idx="33991">
                  <c:v>43639.572916666599</c:v>
                </c:pt>
                <c:pt idx="33992">
                  <c:v>43639.59375</c:v>
                </c:pt>
                <c:pt idx="33993">
                  <c:v>43639.614583333401</c:v>
                </c:pt>
                <c:pt idx="33994">
                  <c:v>43639.635416666599</c:v>
                </c:pt>
                <c:pt idx="33995">
                  <c:v>43639.65625</c:v>
                </c:pt>
                <c:pt idx="33996">
                  <c:v>43639.677083333401</c:v>
                </c:pt>
                <c:pt idx="33997">
                  <c:v>43639.697916666599</c:v>
                </c:pt>
                <c:pt idx="33998">
                  <c:v>43639.71875</c:v>
                </c:pt>
                <c:pt idx="33999">
                  <c:v>43639.739583333401</c:v>
                </c:pt>
                <c:pt idx="34000">
                  <c:v>43639.760416666599</c:v>
                </c:pt>
                <c:pt idx="34001">
                  <c:v>43639.78125</c:v>
                </c:pt>
                <c:pt idx="34002">
                  <c:v>43639.802083333401</c:v>
                </c:pt>
                <c:pt idx="34003">
                  <c:v>43639.822916666599</c:v>
                </c:pt>
                <c:pt idx="34004">
                  <c:v>43639.84375</c:v>
                </c:pt>
                <c:pt idx="34005">
                  <c:v>43639.864583333401</c:v>
                </c:pt>
                <c:pt idx="34006">
                  <c:v>43639.885416666599</c:v>
                </c:pt>
                <c:pt idx="34007">
                  <c:v>43639.90625</c:v>
                </c:pt>
                <c:pt idx="34008">
                  <c:v>43639.927083333401</c:v>
                </c:pt>
                <c:pt idx="34009">
                  <c:v>43639.947916666599</c:v>
                </c:pt>
                <c:pt idx="34010">
                  <c:v>43639.96875</c:v>
                </c:pt>
                <c:pt idx="34011">
                  <c:v>43639.989583333401</c:v>
                </c:pt>
                <c:pt idx="34012">
                  <c:v>43640.010416666599</c:v>
                </c:pt>
                <c:pt idx="34013">
                  <c:v>43640.03125</c:v>
                </c:pt>
                <c:pt idx="34014">
                  <c:v>43640.052083333401</c:v>
                </c:pt>
                <c:pt idx="34015">
                  <c:v>43640.072916666599</c:v>
                </c:pt>
                <c:pt idx="34016">
                  <c:v>43640.09375</c:v>
                </c:pt>
                <c:pt idx="34017">
                  <c:v>43640.114583333401</c:v>
                </c:pt>
                <c:pt idx="34018">
                  <c:v>43640.135416666599</c:v>
                </c:pt>
                <c:pt idx="34019">
                  <c:v>43640.15625</c:v>
                </c:pt>
                <c:pt idx="34020">
                  <c:v>43640.177083333401</c:v>
                </c:pt>
                <c:pt idx="34021">
                  <c:v>43640.197916666599</c:v>
                </c:pt>
                <c:pt idx="34022">
                  <c:v>43640.21875</c:v>
                </c:pt>
                <c:pt idx="34023">
                  <c:v>43640.239583333401</c:v>
                </c:pt>
                <c:pt idx="34024">
                  <c:v>43640.260416666599</c:v>
                </c:pt>
                <c:pt idx="34025">
                  <c:v>43640.28125</c:v>
                </c:pt>
                <c:pt idx="34026">
                  <c:v>43640.302083333401</c:v>
                </c:pt>
                <c:pt idx="34027">
                  <c:v>43640.322916666599</c:v>
                </c:pt>
                <c:pt idx="34028">
                  <c:v>43640.34375</c:v>
                </c:pt>
                <c:pt idx="34029">
                  <c:v>43640.364583333401</c:v>
                </c:pt>
                <c:pt idx="34030">
                  <c:v>43640.385416666599</c:v>
                </c:pt>
                <c:pt idx="34031">
                  <c:v>43640.40625</c:v>
                </c:pt>
                <c:pt idx="34032">
                  <c:v>43640.427083333401</c:v>
                </c:pt>
                <c:pt idx="34033">
                  <c:v>43640.447916666599</c:v>
                </c:pt>
                <c:pt idx="34034">
                  <c:v>43640.46875</c:v>
                </c:pt>
                <c:pt idx="34035">
                  <c:v>43640.489583333401</c:v>
                </c:pt>
                <c:pt idx="34036">
                  <c:v>43640.510416666599</c:v>
                </c:pt>
                <c:pt idx="34037">
                  <c:v>43640.53125</c:v>
                </c:pt>
                <c:pt idx="34038">
                  <c:v>43640.552083333401</c:v>
                </c:pt>
                <c:pt idx="34039">
                  <c:v>43640.572916666599</c:v>
                </c:pt>
                <c:pt idx="34040">
                  <c:v>43640.59375</c:v>
                </c:pt>
                <c:pt idx="34041">
                  <c:v>43640.614583333401</c:v>
                </c:pt>
                <c:pt idx="34042">
                  <c:v>43640.635416666599</c:v>
                </c:pt>
                <c:pt idx="34043">
                  <c:v>43640.65625</c:v>
                </c:pt>
                <c:pt idx="34044">
                  <c:v>43640.677083333401</c:v>
                </c:pt>
                <c:pt idx="34045">
                  <c:v>43640.697916666599</c:v>
                </c:pt>
                <c:pt idx="34046">
                  <c:v>43640.71875</c:v>
                </c:pt>
                <c:pt idx="34047">
                  <c:v>43640.739583333401</c:v>
                </c:pt>
                <c:pt idx="34048">
                  <c:v>43640.760416666599</c:v>
                </c:pt>
                <c:pt idx="34049">
                  <c:v>43640.78125</c:v>
                </c:pt>
                <c:pt idx="34050">
                  <c:v>43640.802083333401</c:v>
                </c:pt>
                <c:pt idx="34051">
                  <c:v>43640.822916666599</c:v>
                </c:pt>
                <c:pt idx="34052">
                  <c:v>43640.84375</c:v>
                </c:pt>
                <c:pt idx="34053">
                  <c:v>43640.864583333401</c:v>
                </c:pt>
                <c:pt idx="34054">
                  <c:v>43640.885416666599</c:v>
                </c:pt>
                <c:pt idx="34055">
                  <c:v>43640.90625</c:v>
                </c:pt>
                <c:pt idx="34056">
                  <c:v>43640.927083333401</c:v>
                </c:pt>
                <c:pt idx="34057">
                  <c:v>43640.947916666599</c:v>
                </c:pt>
                <c:pt idx="34058">
                  <c:v>43640.96875</c:v>
                </c:pt>
                <c:pt idx="34059">
                  <c:v>43640.989583333401</c:v>
                </c:pt>
                <c:pt idx="34060">
                  <c:v>43641.010416666599</c:v>
                </c:pt>
                <c:pt idx="34061">
                  <c:v>43641.03125</c:v>
                </c:pt>
                <c:pt idx="34062">
                  <c:v>43641.052083333401</c:v>
                </c:pt>
                <c:pt idx="34063">
                  <c:v>43641.072916666599</c:v>
                </c:pt>
                <c:pt idx="34064">
                  <c:v>43641.09375</c:v>
                </c:pt>
                <c:pt idx="34065">
                  <c:v>43641.114583333401</c:v>
                </c:pt>
                <c:pt idx="34066">
                  <c:v>43641.135416666599</c:v>
                </c:pt>
                <c:pt idx="34067">
                  <c:v>43641.15625</c:v>
                </c:pt>
                <c:pt idx="34068">
                  <c:v>43641.177083333401</c:v>
                </c:pt>
                <c:pt idx="34069">
                  <c:v>43641.197916666599</c:v>
                </c:pt>
                <c:pt idx="34070">
                  <c:v>43641.21875</c:v>
                </c:pt>
                <c:pt idx="34071">
                  <c:v>43641.239583333401</c:v>
                </c:pt>
                <c:pt idx="34072">
                  <c:v>43641.260416666599</c:v>
                </c:pt>
                <c:pt idx="34073">
                  <c:v>43641.28125</c:v>
                </c:pt>
                <c:pt idx="34074">
                  <c:v>43641.302083333401</c:v>
                </c:pt>
                <c:pt idx="34075">
                  <c:v>43641.322916666599</c:v>
                </c:pt>
                <c:pt idx="34076">
                  <c:v>43641.34375</c:v>
                </c:pt>
                <c:pt idx="34077">
                  <c:v>43641.364583333401</c:v>
                </c:pt>
                <c:pt idx="34078">
                  <c:v>43641.385416666599</c:v>
                </c:pt>
                <c:pt idx="34079">
                  <c:v>43641.40625</c:v>
                </c:pt>
                <c:pt idx="34080">
                  <c:v>43641.427083333401</c:v>
                </c:pt>
                <c:pt idx="34081">
                  <c:v>43641.447916666599</c:v>
                </c:pt>
                <c:pt idx="34082">
                  <c:v>43641.46875</c:v>
                </c:pt>
                <c:pt idx="34083">
                  <c:v>43641.489583333401</c:v>
                </c:pt>
                <c:pt idx="34084">
                  <c:v>43641.510416666599</c:v>
                </c:pt>
                <c:pt idx="34085">
                  <c:v>43641.53125</c:v>
                </c:pt>
                <c:pt idx="34086">
                  <c:v>43641.552083333401</c:v>
                </c:pt>
                <c:pt idx="34087">
                  <c:v>43641.572916666599</c:v>
                </c:pt>
                <c:pt idx="34088">
                  <c:v>43641.59375</c:v>
                </c:pt>
                <c:pt idx="34089">
                  <c:v>43641.614583333401</c:v>
                </c:pt>
                <c:pt idx="34090">
                  <c:v>43641.635416666599</c:v>
                </c:pt>
                <c:pt idx="34091">
                  <c:v>43641.65625</c:v>
                </c:pt>
                <c:pt idx="34092">
                  <c:v>43641.677083333401</c:v>
                </c:pt>
                <c:pt idx="34093">
                  <c:v>43641.697916666599</c:v>
                </c:pt>
                <c:pt idx="34094">
                  <c:v>43641.71875</c:v>
                </c:pt>
                <c:pt idx="34095">
                  <c:v>43641.739583333401</c:v>
                </c:pt>
                <c:pt idx="34096">
                  <c:v>43641.760416666599</c:v>
                </c:pt>
                <c:pt idx="34097">
                  <c:v>43641.78125</c:v>
                </c:pt>
                <c:pt idx="34098">
                  <c:v>43641.802083333401</c:v>
                </c:pt>
                <c:pt idx="34099">
                  <c:v>43641.822916666599</c:v>
                </c:pt>
                <c:pt idx="34100">
                  <c:v>43641.84375</c:v>
                </c:pt>
                <c:pt idx="34101">
                  <c:v>43641.864583333401</c:v>
                </c:pt>
                <c:pt idx="34102">
                  <c:v>43641.885416666599</c:v>
                </c:pt>
                <c:pt idx="34103">
                  <c:v>43641.90625</c:v>
                </c:pt>
                <c:pt idx="34104">
                  <c:v>43641.927083333401</c:v>
                </c:pt>
                <c:pt idx="34105">
                  <c:v>43641.947916666599</c:v>
                </c:pt>
                <c:pt idx="34106">
                  <c:v>43641.96875</c:v>
                </c:pt>
                <c:pt idx="34107">
                  <c:v>43641.989583333401</c:v>
                </c:pt>
                <c:pt idx="34108">
                  <c:v>43642.010416666599</c:v>
                </c:pt>
                <c:pt idx="34109">
                  <c:v>43642.03125</c:v>
                </c:pt>
                <c:pt idx="34110">
                  <c:v>43642.052083333401</c:v>
                </c:pt>
                <c:pt idx="34111">
                  <c:v>43642.072916666599</c:v>
                </c:pt>
                <c:pt idx="34112">
                  <c:v>43642.09375</c:v>
                </c:pt>
                <c:pt idx="34113">
                  <c:v>43642.114583333401</c:v>
                </c:pt>
                <c:pt idx="34114">
                  <c:v>43642.135416666599</c:v>
                </c:pt>
                <c:pt idx="34115">
                  <c:v>43642.15625</c:v>
                </c:pt>
                <c:pt idx="34116">
                  <c:v>43642.177083333401</c:v>
                </c:pt>
                <c:pt idx="34117">
                  <c:v>43642.197916666599</c:v>
                </c:pt>
                <c:pt idx="34118">
                  <c:v>43642.21875</c:v>
                </c:pt>
                <c:pt idx="34119">
                  <c:v>43642.239583333401</c:v>
                </c:pt>
                <c:pt idx="34120">
                  <c:v>43642.260416666599</c:v>
                </c:pt>
                <c:pt idx="34121">
                  <c:v>43642.28125</c:v>
                </c:pt>
                <c:pt idx="34122">
                  <c:v>43642.302083333401</c:v>
                </c:pt>
                <c:pt idx="34123">
                  <c:v>43642.322916666599</c:v>
                </c:pt>
                <c:pt idx="34124">
                  <c:v>43642.34375</c:v>
                </c:pt>
                <c:pt idx="34125">
                  <c:v>43642.364583333401</c:v>
                </c:pt>
                <c:pt idx="34126">
                  <c:v>43642.385416666599</c:v>
                </c:pt>
                <c:pt idx="34127">
                  <c:v>43642.40625</c:v>
                </c:pt>
                <c:pt idx="34128">
                  <c:v>43642.427083333401</c:v>
                </c:pt>
                <c:pt idx="34129">
                  <c:v>43642.447916666599</c:v>
                </c:pt>
                <c:pt idx="34130">
                  <c:v>43642.46875</c:v>
                </c:pt>
                <c:pt idx="34131">
                  <c:v>43642.489583333401</c:v>
                </c:pt>
                <c:pt idx="34132">
                  <c:v>43642.510416666599</c:v>
                </c:pt>
                <c:pt idx="34133">
                  <c:v>43642.53125</c:v>
                </c:pt>
                <c:pt idx="34134">
                  <c:v>43642.552083333401</c:v>
                </c:pt>
                <c:pt idx="34135">
                  <c:v>43642.572916666599</c:v>
                </c:pt>
                <c:pt idx="34136">
                  <c:v>43642.59375</c:v>
                </c:pt>
                <c:pt idx="34137">
                  <c:v>43642.614583333401</c:v>
                </c:pt>
                <c:pt idx="34138">
                  <c:v>43642.635416666599</c:v>
                </c:pt>
                <c:pt idx="34139">
                  <c:v>43642.65625</c:v>
                </c:pt>
                <c:pt idx="34140">
                  <c:v>43642.677083333401</c:v>
                </c:pt>
                <c:pt idx="34141">
                  <c:v>43642.697916666599</c:v>
                </c:pt>
                <c:pt idx="34142">
                  <c:v>43642.71875</c:v>
                </c:pt>
                <c:pt idx="34143">
                  <c:v>43642.739583333401</c:v>
                </c:pt>
                <c:pt idx="34144">
                  <c:v>43642.760416666599</c:v>
                </c:pt>
                <c:pt idx="34145">
                  <c:v>43642.78125</c:v>
                </c:pt>
                <c:pt idx="34146">
                  <c:v>43642.802083333401</c:v>
                </c:pt>
                <c:pt idx="34147">
                  <c:v>43642.822916666599</c:v>
                </c:pt>
                <c:pt idx="34148">
                  <c:v>43642.84375</c:v>
                </c:pt>
                <c:pt idx="34149">
                  <c:v>43642.864583333401</c:v>
                </c:pt>
                <c:pt idx="34150">
                  <c:v>43642.885416666599</c:v>
                </c:pt>
                <c:pt idx="34151">
                  <c:v>43642.90625</c:v>
                </c:pt>
                <c:pt idx="34152">
                  <c:v>43642.927083333401</c:v>
                </c:pt>
                <c:pt idx="34153">
                  <c:v>43642.947916666599</c:v>
                </c:pt>
                <c:pt idx="34154">
                  <c:v>43642.96875</c:v>
                </c:pt>
                <c:pt idx="34155">
                  <c:v>43642.989583333401</c:v>
                </c:pt>
                <c:pt idx="34156">
                  <c:v>43643.010416666599</c:v>
                </c:pt>
                <c:pt idx="34157">
                  <c:v>43643.03125</c:v>
                </c:pt>
                <c:pt idx="34158">
                  <c:v>43643.052083333401</c:v>
                </c:pt>
                <c:pt idx="34159">
                  <c:v>43643.072916666599</c:v>
                </c:pt>
                <c:pt idx="34160">
                  <c:v>43643.09375</c:v>
                </c:pt>
                <c:pt idx="34161">
                  <c:v>43643.114583333401</c:v>
                </c:pt>
                <c:pt idx="34162">
                  <c:v>43643.135416666599</c:v>
                </c:pt>
                <c:pt idx="34163">
                  <c:v>43643.15625</c:v>
                </c:pt>
                <c:pt idx="34164">
                  <c:v>43643.177083333401</c:v>
                </c:pt>
                <c:pt idx="34165">
                  <c:v>43643.197916666599</c:v>
                </c:pt>
                <c:pt idx="34166">
                  <c:v>43643.21875</c:v>
                </c:pt>
                <c:pt idx="34167">
                  <c:v>43643.239583333401</c:v>
                </c:pt>
                <c:pt idx="34168">
                  <c:v>43643.260416666599</c:v>
                </c:pt>
                <c:pt idx="34169">
                  <c:v>43643.28125</c:v>
                </c:pt>
                <c:pt idx="34170">
                  <c:v>43643.302083333401</c:v>
                </c:pt>
                <c:pt idx="34171">
                  <c:v>43643.322916666599</c:v>
                </c:pt>
                <c:pt idx="34172">
                  <c:v>43643.34375</c:v>
                </c:pt>
                <c:pt idx="34173">
                  <c:v>43643.364583333401</c:v>
                </c:pt>
                <c:pt idx="34174">
                  <c:v>43643.385416666599</c:v>
                </c:pt>
                <c:pt idx="34175">
                  <c:v>43643.40625</c:v>
                </c:pt>
                <c:pt idx="34176">
                  <c:v>43643.427083333401</c:v>
                </c:pt>
                <c:pt idx="34177">
                  <c:v>43643.447916666599</c:v>
                </c:pt>
                <c:pt idx="34178">
                  <c:v>43643.46875</c:v>
                </c:pt>
                <c:pt idx="34179">
                  <c:v>43643.489583333401</c:v>
                </c:pt>
                <c:pt idx="34180">
                  <c:v>43643.510416666599</c:v>
                </c:pt>
                <c:pt idx="34181">
                  <c:v>43643.53125</c:v>
                </c:pt>
                <c:pt idx="34182">
                  <c:v>43643.552083333401</c:v>
                </c:pt>
                <c:pt idx="34183">
                  <c:v>43643.572916666599</c:v>
                </c:pt>
                <c:pt idx="34184">
                  <c:v>43643.59375</c:v>
                </c:pt>
                <c:pt idx="34185">
                  <c:v>43643.614583333401</c:v>
                </c:pt>
                <c:pt idx="34186">
                  <c:v>43643.635416666599</c:v>
                </c:pt>
                <c:pt idx="34187">
                  <c:v>43643.65625</c:v>
                </c:pt>
                <c:pt idx="34188">
                  <c:v>43643.677083333401</c:v>
                </c:pt>
                <c:pt idx="34189">
                  <c:v>43643.697916666599</c:v>
                </c:pt>
                <c:pt idx="34190">
                  <c:v>43643.71875</c:v>
                </c:pt>
                <c:pt idx="34191">
                  <c:v>43643.739583333401</c:v>
                </c:pt>
                <c:pt idx="34192">
                  <c:v>43643.760416666599</c:v>
                </c:pt>
                <c:pt idx="34193">
                  <c:v>43643.78125</c:v>
                </c:pt>
                <c:pt idx="34194">
                  <c:v>43643.802083333401</c:v>
                </c:pt>
                <c:pt idx="34195">
                  <c:v>43643.822916666599</c:v>
                </c:pt>
                <c:pt idx="34196">
                  <c:v>43643.84375</c:v>
                </c:pt>
                <c:pt idx="34197">
                  <c:v>43643.864583333401</c:v>
                </c:pt>
                <c:pt idx="34198">
                  <c:v>43643.885416666599</c:v>
                </c:pt>
                <c:pt idx="34199">
                  <c:v>43643.90625</c:v>
                </c:pt>
                <c:pt idx="34200">
                  <c:v>43643.927083333401</c:v>
                </c:pt>
                <c:pt idx="34201">
                  <c:v>43643.947916666599</c:v>
                </c:pt>
                <c:pt idx="34202">
                  <c:v>43643.96875</c:v>
                </c:pt>
                <c:pt idx="34203">
                  <c:v>43643.989583333401</c:v>
                </c:pt>
                <c:pt idx="34204">
                  <c:v>43644.010416666599</c:v>
                </c:pt>
                <c:pt idx="34205">
                  <c:v>43644.03125</c:v>
                </c:pt>
                <c:pt idx="34206">
                  <c:v>43644.052083333401</c:v>
                </c:pt>
                <c:pt idx="34207">
                  <c:v>43644.072916666599</c:v>
                </c:pt>
                <c:pt idx="34208">
                  <c:v>43644.09375</c:v>
                </c:pt>
                <c:pt idx="34209">
                  <c:v>43644.114583333401</c:v>
                </c:pt>
                <c:pt idx="34210">
                  <c:v>43644.135416666599</c:v>
                </c:pt>
                <c:pt idx="34211">
                  <c:v>43644.15625</c:v>
                </c:pt>
                <c:pt idx="34212">
                  <c:v>43644.177083333401</c:v>
                </c:pt>
                <c:pt idx="34213">
                  <c:v>43644.197916666599</c:v>
                </c:pt>
                <c:pt idx="34214">
                  <c:v>43644.21875</c:v>
                </c:pt>
                <c:pt idx="34215">
                  <c:v>43644.239583333401</c:v>
                </c:pt>
                <c:pt idx="34216">
                  <c:v>43644.260416666599</c:v>
                </c:pt>
                <c:pt idx="34217">
                  <c:v>43644.28125</c:v>
                </c:pt>
                <c:pt idx="34218">
                  <c:v>43644.302083333401</c:v>
                </c:pt>
                <c:pt idx="34219">
                  <c:v>43644.322916666599</c:v>
                </c:pt>
                <c:pt idx="34220">
                  <c:v>43644.34375</c:v>
                </c:pt>
                <c:pt idx="34221">
                  <c:v>43644.364583333401</c:v>
                </c:pt>
                <c:pt idx="34222">
                  <c:v>43644.385416666599</c:v>
                </c:pt>
                <c:pt idx="34223">
                  <c:v>43644.40625</c:v>
                </c:pt>
                <c:pt idx="34224">
                  <c:v>43644.427083333401</c:v>
                </c:pt>
                <c:pt idx="34225">
                  <c:v>43644.447916666599</c:v>
                </c:pt>
                <c:pt idx="34226">
                  <c:v>43644.46875</c:v>
                </c:pt>
                <c:pt idx="34227">
                  <c:v>43644.489583333401</c:v>
                </c:pt>
                <c:pt idx="34228">
                  <c:v>43644.510416666599</c:v>
                </c:pt>
                <c:pt idx="34229">
                  <c:v>43644.53125</c:v>
                </c:pt>
                <c:pt idx="34230">
                  <c:v>43644.552083333401</c:v>
                </c:pt>
                <c:pt idx="34231">
                  <c:v>43644.572916666599</c:v>
                </c:pt>
                <c:pt idx="34232">
                  <c:v>43644.59375</c:v>
                </c:pt>
                <c:pt idx="34233">
                  <c:v>43644.614583333401</c:v>
                </c:pt>
                <c:pt idx="34234">
                  <c:v>43644.635416666599</c:v>
                </c:pt>
                <c:pt idx="34235">
                  <c:v>43644.65625</c:v>
                </c:pt>
                <c:pt idx="34236">
                  <c:v>43644.677083333401</c:v>
                </c:pt>
                <c:pt idx="34237">
                  <c:v>43644.697916666599</c:v>
                </c:pt>
                <c:pt idx="34238">
                  <c:v>43644.71875</c:v>
                </c:pt>
                <c:pt idx="34239">
                  <c:v>43644.739583333401</c:v>
                </c:pt>
                <c:pt idx="34240">
                  <c:v>43644.760416666599</c:v>
                </c:pt>
                <c:pt idx="34241">
                  <c:v>43644.78125</c:v>
                </c:pt>
                <c:pt idx="34242">
                  <c:v>43644.802083333401</c:v>
                </c:pt>
                <c:pt idx="34243">
                  <c:v>43644.822916666599</c:v>
                </c:pt>
                <c:pt idx="34244">
                  <c:v>43644.84375</c:v>
                </c:pt>
                <c:pt idx="34245">
                  <c:v>43644.864583333401</c:v>
                </c:pt>
                <c:pt idx="34246">
                  <c:v>43644.885416666599</c:v>
                </c:pt>
                <c:pt idx="34247">
                  <c:v>43644.90625</c:v>
                </c:pt>
                <c:pt idx="34248">
                  <c:v>43644.927083333401</c:v>
                </c:pt>
                <c:pt idx="34249">
                  <c:v>43644.947916666599</c:v>
                </c:pt>
                <c:pt idx="34250">
                  <c:v>43644.96875</c:v>
                </c:pt>
                <c:pt idx="34251">
                  <c:v>43644.989583333401</c:v>
                </c:pt>
                <c:pt idx="34252">
                  <c:v>43645.010416666599</c:v>
                </c:pt>
                <c:pt idx="34253">
                  <c:v>43645.03125</c:v>
                </c:pt>
                <c:pt idx="34254">
                  <c:v>43645.052083333401</c:v>
                </c:pt>
                <c:pt idx="34255">
                  <c:v>43645.072916666599</c:v>
                </c:pt>
                <c:pt idx="34256">
                  <c:v>43645.09375</c:v>
                </c:pt>
                <c:pt idx="34257">
                  <c:v>43645.114583333401</c:v>
                </c:pt>
                <c:pt idx="34258">
                  <c:v>43645.135416666599</c:v>
                </c:pt>
                <c:pt idx="34259">
                  <c:v>43645.15625</c:v>
                </c:pt>
                <c:pt idx="34260">
                  <c:v>43645.177083333401</c:v>
                </c:pt>
                <c:pt idx="34261">
                  <c:v>43645.197916666599</c:v>
                </c:pt>
                <c:pt idx="34262">
                  <c:v>43645.21875</c:v>
                </c:pt>
                <c:pt idx="34263">
                  <c:v>43645.239583333401</c:v>
                </c:pt>
                <c:pt idx="34264">
                  <c:v>43645.260416666599</c:v>
                </c:pt>
                <c:pt idx="34265">
                  <c:v>43645.28125</c:v>
                </c:pt>
                <c:pt idx="34266">
                  <c:v>43645.302083333401</c:v>
                </c:pt>
                <c:pt idx="34267">
                  <c:v>43645.322916666599</c:v>
                </c:pt>
                <c:pt idx="34268">
                  <c:v>43645.34375</c:v>
                </c:pt>
                <c:pt idx="34269">
                  <c:v>43645.364583333401</c:v>
                </c:pt>
                <c:pt idx="34270">
                  <c:v>43645.385416666599</c:v>
                </c:pt>
                <c:pt idx="34271">
                  <c:v>43645.40625</c:v>
                </c:pt>
                <c:pt idx="34272">
                  <c:v>43645.427083333401</c:v>
                </c:pt>
                <c:pt idx="34273">
                  <c:v>43645.447916666599</c:v>
                </c:pt>
                <c:pt idx="34274">
                  <c:v>43645.46875</c:v>
                </c:pt>
                <c:pt idx="34275">
                  <c:v>43645.489583333401</c:v>
                </c:pt>
                <c:pt idx="34276">
                  <c:v>43645.510416666599</c:v>
                </c:pt>
                <c:pt idx="34277">
                  <c:v>43645.53125</c:v>
                </c:pt>
                <c:pt idx="34278">
                  <c:v>43645.552083333401</c:v>
                </c:pt>
                <c:pt idx="34279">
                  <c:v>43645.572916666599</c:v>
                </c:pt>
                <c:pt idx="34280">
                  <c:v>43645.59375</c:v>
                </c:pt>
                <c:pt idx="34281">
                  <c:v>43645.614583333401</c:v>
                </c:pt>
                <c:pt idx="34282">
                  <c:v>43645.635416666599</c:v>
                </c:pt>
                <c:pt idx="34283">
                  <c:v>43645.65625</c:v>
                </c:pt>
                <c:pt idx="34284">
                  <c:v>43645.677083333401</c:v>
                </c:pt>
                <c:pt idx="34285">
                  <c:v>43645.697916666599</c:v>
                </c:pt>
                <c:pt idx="34286">
                  <c:v>43645.71875</c:v>
                </c:pt>
                <c:pt idx="34287">
                  <c:v>43645.739583333401</c:v>
                </c:pt>
                <c:pt idx="34288">
                  <c:v>43645.760416666599</c:v>
                </c:pt>
                <c:pt idx="34289">
                  <c:v>43645.78125</c:v>
                </c:pt>
                <c:pt idx="34290">
                  <c:v>43645.802083333401</c:v>
                </c:pt>
                <c:pt idx="34291">
                  <c:v>43645.822916666599</c:v>
                </c:pt>
                <c:pt idx="34292">
                  <c:v>43645.84375</c:v>
                </c:pt>
                <c:pt idx="34293">
                  <c:v>43645.864583333401</c:v>
                </c:pt>
                <c:pt idx="34294">
                  <c:v>43645.885416666599</c:v>
                </c:pt>
                <c:pt idx="34295">
                  <c:v>43645.90625</c:v>
                </c:pt>
                <c:pt idx="34296">
                  <c:v>43645.927083333401</c:v>
                </c:pt>
                <c:pt idx="34297">
                  <c:v>43645.947916666599</c:v>
                </c:pt>
                <c:pt idx="34298">
                  <c:v>43645.96875</c:v>
                </c:pt>
                <c:pt idx="34299">
                  <c:v>43645.989583333401</c:v>
                </c:pt>
                <c:pt idx="34300">
                  <c:v>43646.010416666599</c:v>
                </c:pt>
                <c:pt idx="34301">
                  <c:v>43646.03125</c:v>
                </c:pt>
                <c:pt idx="34302">
                  <c:v>43646.052083333401</c:v>
                </c:pt>
                <c:pt idx="34303">
                  <c:v>43646.072916666599</c:v>
                </c:pt>
                <c:pt idx="34304">
                  <c:v>43646.09375</c:v>
                </c:pt>
                <c:pt idx="34305">
                  <c:v>43646.114583333401</c:v>
                </c:pt>
                <c:pt idx="34306">
                  <c:v>43646.135416666599</c:v>
                </c:pt>
                <c:pt idx="34307">
                  <c:v>43646.15625</c:v>
                </c:pt>
                <c:pt idx="34308">
                  <c:v>43646.177083333401</c:v>
                </c:pt>
                <c:pt idx="34309">
                  <c:v>43646.197916666599</c:v>
                </c:pt>
                <c:pt idx="34310">
                  <c:v>43646.21875</c:v>
                </c:pt>
                <c:pt idx="34311">
                  <c:v>43646.239583333401</c:v>
                </c:pt>
                <c:pt idx="34312">
                  <c:v>43646.260416666599</c:v>
                </c:pt>
                <c:pt idx="34313">
                  <c:v>43646.28125</c:v>
                </c:pt>
                <c:pt idx="34314">
                  <c:v>43646.302083333401</c:v>
                </c:pt>
                <c:pt idx="34315">
                  <c:v>43646.322916666599</c:v>
                </c:pt>
                <c:pt idx="34316">
                  <c:v>43646.34375</c:v>
                </c:pt>
                <c:pt idx="34317">
                  <c:v>43646.364583333401</c:v>
                </c:pt>
                <c:pt idx="34318">
                  <c:v>43646.385416666599</c:v>
                </c:pt>
                <c:pt idx="34319">
                  <c:v>43646.40625</c:v>
                </c:pt>
                <c:pt idx="34320">
                  <c:v>43646.427083333401</c:v>
                </c:pt>
                <c:pt idx="34321">
                  <c:v>43646.447916666599</c:v>
                </c:pt>
                <c:pt idx="34322">
                  <c:v>43646.46875</c:v>
                </c:pt>
                <c:pt idx="34323">
                  <c:v>43646.489583333401</c:v>
                </c:pt>
                <c:pt idx="34324">
                  <c:v>43646.510416666599</c:v>
                </c:pt>
                <c:pt idx="34325">
                  <c:v>43646.53125</c:v>
                </c:pt>
                <c:pt idx="34326">
                  <c:v>43646.552083333401</c:v>
                </c:pt>
                <c:pt idx="34327">
                  <c:v>43646.572916666599</c:v>
                </c:pt>
                <c:pt idx="34328">
                  <c:v>43646.59375</c:v>
                </c:pt>
                <c:pt idx="34329">
                  <c:v>43646.614583333401</c:v>
                </c:pt>
                <c:pt idx="34330">
                  <c:v>43646.635416666599</c:v>
                </c:pt>
                <c:pt idx="34331">
                  <c:v>43646.65625</c:v>
                </c:pt>
                <c:pt idx="34332">
                  <c:v>43646.677083333401</c:v>
                </c:pt>
                <c:pt idx="34333">
                  <c:v>43646.697916666599</c:v>
                </c:pt>
                <c:pt idx="34334">
                  <c:v>43646.71875</c:v>
                </c:pt>
                <c:pt idx="34335">
                  <c:v>43646.739583333401</c:v>
                </c:pt>
                <c:pt idx="34336">
                  <c:v>43646.760416666599</c:v>
                </c:pt>
                <c:pt idx="34337">
                  <c:v>43646.78125</c:v>
                </c:pt>
                <c:pt idx="34338">
                  <c:v>43646.802083333401</c:v>
                </c:pt>
                <c:pt idx="34339">
                  <c:v>43646.822916666599</c:v>
                </c:pt>
                <c:pt idx="34340">
                  <c:v>43646.84375</c:v>
                </c:pt>
                <c:pt idx="34341">
                  <c:v>43646.864583333401</c:v>
                </c:pt>
                <c:pt idx="34342">
                  <c:v>43646.885416666599</c:v>
                </c:pt>
                <c:pt idx="34343">
                  <c:v>43646.90625</c:v>
                </c:pt>
                <c:pt idx="34344">
                  <c:v>43646.927083333401</c:v>
                </c:pt>
                <c:pt idx="34345">
                  <c:v>43646.947916666599</c:v>
                </c:pt>
                <c:pt idx="34346">
                  <c:v>43646.96875</c:v>
                </c:pt>
                <c:pt idx="34347">
                  <c:v>43646.989583333401</c:v>
                </c:pt>
                <c:pt idx="34348">
                  <c:v>43647.010416666599</c:v>
                </c:pt>
                <c:pt idx="34349">
                  <c:v>43647.03125</c:v>
                </c:pt>
                <c:pt idx="34350">
                  <c:v>43647.052083333401</c:v>
                </c:pt>
                <c:pt idx="34351">
                  <c:v>43647.072916666599</c:v>
                </c:pt>
                <c:pt idx="34352">
                  <c:v>43647.09375</c:v>
                </c:pt>
                <c:pt idx="34353">
                  <c:v>43647.114583333401</c:v>
                </c:pt>
                <c:pt idx="34354">
                  <c:v>43647.135416666599</c:v>
                </c:pt>
                <c:pt idx="34355">
                  <c:v>43647.15625</c:v>
                </c:pt>
                <c:pt idx="34356">
                  <c:v>43647.177083333401</c:v>
                </c:pt>
                <c:pt idx="34357">
                  <c:v>43647.197916666599</c:v>
                </c:pt>
                <c:pt idx="34358">
                  <c:v>43647.21875</c:v>
                </c:pt>
                <c:pt idx="34359">
                  <c:v>43647.239583333401</c:v>
                </c:pt>
                <c:pt idx="34360">
                  <c:v>43647.260416666599</c:v>
                </c:pt>
                <c:pt idx="34361">
                  <c:v>43647.28125</c:v>
                </c:pt>
                <c:pt idx="34362">
                  <c:v>43647.302083333401</c:v>
                </c:pt>
                <c:pt idx="34363">
                  <c:v>43647.322916666599</c:v>
                </c:pt>
                <c:pt idx="34364">
                  <c:v>43647.34375</c:v>
                </c:pt>
                <c:pt idx="34365">
                  <c:v>43647.364583333401</c:v>
                </c:pt>
                <c:pt idx="34366">
                  <c:v>43647.385416666599</c:v>
                </c:pt>
                <c:pt idx="34367">
                  <c:v>43647.40625</c:v>
                </c:pt>
                <c:pt idx="34368">
                  <c:v>43647.427083333401</c:v>
                </c:pt>
                <c:pt idx="34369">
                  <c:v>43647.447916666599</c:v>
                </c:pt>
                <c:pt idx="34370">
                  <c:v>43647.46875</c:v>
                </c:pt>
                <c:pt idx="34371">
                  <c:v>43647.489583333401</c:v>
                </c:pt>
                <c:pt idx="34372">
                  <c:v>43647.510416666599</c:v>
                </c:pt>
                <c:pt idx="34373">
                  <c:v>43647.53125</c:v>
                </c:pt>
                <c:pt idx="34374">
                  <c:v>43647.552083333401</c:v>
                </c:pt>
                <c:pt idx="34375">
                  <c:v>43647.572916666599</c:v>
                </c:pt>
                <c:pt idx="34376">
                  <c:v>43647.59375</c:v>
                </c:pt>
                <c:pt idx="34377">
                  <c:v>43647.614583333401</c:v>
                </c:pt>
                <c:pt idx="34378">
                  <c:v>43647.635416666599</c:v>
                </c:pt>
                <c:pt idx="34379">
                  <c:v>43647.65625</c:v>
                </c:pt>
                <c:pt idx="34380">
                  <c:v>43647.677083333401</c:v>
                </c:pt>
                <c:pt idx="34381">
                  <c:v>43647.697916666599</c:v>
                </c:pt>
                <c:pt idx="34382">
                  <c:v>43647.71875</c:v>
                </c:pt>
                <c:pt idx="34383">
                  <c:v>43647.739583333401</c:v>
                </c:pt>
                <c:pt idx="34384">
                  <c:v>43647.760416666599</c:v>
                </c:pt>
                <c:pt idx="34385">
                  <c:v>43647.78125</c:v>
                </c:pt>
                <c:pt idx="34386">
                  <c:v>43647.802083333401</c:v>
                </c:pt>
                <c:pt idx="34387">
                  <c:v>43647.822916666599</c:v>
                </c:pt>
                <c:pt idx="34388">
                  <c:v>43647.84375</c:v>
                </c:pt>
                <c:pt idx="34389">
                  <c:v>43647.864583333401</c:v>
                </c:pt>
                <c:pt idx="34390">
                  <c:v>43647.885416666599</c:v>
                </c:pt>
                <c:pt idx="34391">
                  <c:v>43647.90625</c:v>
                </c:pt>
                <c:pt idx="34392">
                  <c:v>43647.927083333401</c:v>
                </c:pt>
                <c:pt idx="34393">
                  <c:v>43647.947916666599</c:v>
                </c:pt>
                <c:pt idx="34394">
                  <c:v>43647.96875</c:v>
                </c:pt>
                <c:pt idx="34395">
                  <c:v>43647.989583333401</c:v>
                </c:pt>
                <c:pt idx="34396">
                  <c:v>43648.010416666599</c:v>
                </c:pt>
                <c:pt idx="34397">
                  <c:v>43648.03125</c:v>
                </c:pt>
                <c:pt idx="34398">
                  <c:v>43648.052083333401</c:v>
                </c:pt>
                <c:pt idx="34399">
                  <c:v>43648.072916666599</c:v>
                </c:pt>
                <c:pt idx="34400">
                  <c:v>43648.09375</c:v>
                </c:pt>
                <c:pt idx="34401">
                  <c:v>43648.114583333401</c:v>
                </c:pt>
                <c:pt idx="34402">
                  <c:v>43648.135416666599</c:v>
                </c:pt>
                <c:pt idx="34403">
                  <c:v>43648.15625</c:v>
                </c:pt>
                <c:pt idx="34404">
                  <c:v>43648.177083333401</c:v>
                </c:pt>
                <c:pt idx="34405">
                  <c:v>43648.197916666599</c:v>
                </c:pt>
                <c:pt idx="34406">
                  <c:v>43648.21875</c:v>
                </c:pt>
                <c:pt idx="34407">
                  <c:v>43648.239583333401</c:v>
                </c:pt>
                <c:pt idx="34408">
                  <c:v>43648.260416666599</c:v>
                </c:pt>
                <c:pt idx="34409">
                  <c:v>43648.28125</c:v>
                </c:pt>
                <c:pt idx="34410">
                  <c:v>43648.302083333401</c:v>
                </c:pt>
                <c:pt idx="34411">
                  <c:v>43648.322916666599</c:v>
                </c:pt>
                <c:pt idx="34412">
                  <c:v>43648.34375</c:v>
                </c:pt>
                <c:pt idx="34413">
                  <c:v>43648.364583333401</c:v>
                </c:pt>
                <c:pt idx="34414">
                  <c:v>43648.385416666599</c:v>
                </c:pt>
                <c:pt idx="34415">
                  <c:v>43648.40625</c:v>
                </c:pt>
                <c:pt idx="34416">
                  <c:v>43648.427083333401</c:v>
                </c:pt>
                <c:pt idx="34417">
                  <c:v>43648.447916666599</c:v>
                </c:pt>
                <c:pt idx="34418">
                  <c:v>43648.46875</c:v>
                </c:pt>
                <c:pt idx="34419">
                  <c:v>43648.489583333401</c:v>
                </c:pt>
                <c:pt idx="34420">
                  <c:v>43648.510416666599</c:v>
                </c:pt>
                <c:pt idx="34421">
                  <c:v>43648.53125</c:v>
                </c:pt>
                <c:pt idx="34422">
                  <c:v>43648.552083333401</c:v>
                </c:pt>
                <c:pt idx="34423">
                  <c:v>43648.572916666599</c:v>
                </c:pt>
                <c:pt idx="34424">
                  <c:v>43648.59375</c:v>
                </c:pt>
                <c:pt idx="34425">
                  <c:v>43648.614583333401</c:v>
                </c:pt>
                <c:pt idx="34426">
                  <c:v>43648.635416666599</c:v>
                </c:pt>
                <c:pt idx="34427">
                  <c:v>43648.65625</c:v>
                </c:pt>
                <c:pt idx="34428">
                  <c:v>43648.677083333401</c:v>
                </c:pt>
                <c:pt idx="34429">
                  <c:v>43648.697916666599</c:v>
                </c:pt>
                <c:pt idx="34430">
                  <c:v>43648.71875</c:v>
                </c:pt>
                <c:pt idx="34431">
                  <c:v>43648.739583333401</c:v>
                </c:pt>
                <c:pt idx="34432">
                  <c:v>43648.760416666599</c:v>
                </c:pt>
                <c:pt idx="34433">
                  <c:v>43648.78125</c:v>
                </c:pt>
                <c:pt idx="34434">
                  <c:v>43648.802083333401</c:v>
                </c:pt>
                <c:pt idx="34435">
                  <c:v>43648.822916666599</c:v>
                </c:pt>
                <c:pt idx="34436">
                  <c:v>43648.84375</c:v>
                </c:pt>
                <c:pt idx="34437">
                  <c:v>43648.864583333401</c:v>
                </c:pt>
                <c:pt idx="34438">
                  <c:v>43648.885416666599</c:v>
                </c:pt>
                <c:pt idx="34439">
                  <c:v>43648.90625</c:v>
                </c:pt>
                <c:pt idx="34440">
                  <c:v>43648.927083333401</c:v>
                </c:pt>
                <c:pt idx="34441">
                  <c:v>43648.947916666599</c:v>
                </c:pt>
                <c:pt idx="34442">
                  <c:v>43648.96875</c:v>
                </c:pt>
                <c:pt idx="34443">
                  <c:v>43648.989583333401</c:v>
                </c:pt>
                <c:pt idx="34444">
                  <c:v>43649.010416666599</c:v>
                </c:pt>
                <c:pt idx="34445">
                  <c:v>43649.03125</c:v>
                </c:pt>
                <c:pt idx="34446">
                  <c:v>43649.052083333401</c:v>
                </c:pt>
                <c:pt idx="34447">
                  <c:v>43649.072916666599</c:v>
                </c:pt>
                <c:pt idx="34448">
                  <c:v>43649.09375</c:v>
                </c:pt>
                <c:pt idx="34449">
                  <c:v>43649.114583333401</c:v>
                </c:pt>
                <c:pt idx="34450">
                  <c:v>43649.135416666599</c:v>
                </c:pt>
                <c:pt idx="34451">
                  <c:v>43649.15625</c:v>
                </c:pt>
                <c:pt idx="34452">
                  <c:v>43649.177083333401</c:v>
                </c:pt>
                <c:pt idx="34453">
                  <c:v>43649.197916666599</c:v>
                </c:pt>
                <c:pt idx="34454">
                  <c:v>43649.21875</c:v>
                </c:pt>
                <c:pt idx="34455">
                  <c:v>43649.239583333401</c:v>
                </c:pt>
                <c:pt idx="34456">
                  <c:v>43649.260416666599</c:v>
                </c:pt>
                <c:pt idx="34457">
                  <c:v>43649.28125</c:v>
                </c:pt>
                <c:pt idx="34458">
                  <c:v>43649.302083333401</c:v>
                </c:pt>
                <c:pt idx="34459">
                  <c:v>43649.322916666599</c:v>
                </c:pt>
                <c:pt idx="34460">
                  <c:v>43649.34375</c:v>
                </c:pt>
                <c:pt idx="34461">
                  <c:v>43649.364583333401</c:v>
                </c:pt>
                <c:pt idx="34462">
                  <c:v>43649.385416666599</c:v>
                </c:pt>
                <c:pt idx="34463">
                  <c:v>43649.40625</c:v>
                </c:pt>
                <c:pt idx="34464">
                  <c:v>43649.427083333401</c:v>
                </c:pt>
                <c:pt idx="34465">
                  <c:v>43649.447916666599</c:v>
                </c:pt>
                <c:pt idx="34466">
                  <c:v>43649.46875</c:v>
                </c:pt>
                <c:pt idx="34467">
                  <c:v>43649.489583333401</c:v>
                </c:pt>
                <c:pt idx="34468">
                  <c:v>43649.510416666599</c:v>
                </c:pt>
                <c:pt idx="34469">
                  <c:v>43649.53125</c:v>
                </c:pt>
                <c:pt idx="34470">
                  <c:v>43649.552083333401</c:v>
                </c:pt>
                <c:pt idx="34471">
                  <c:v>43649.572916666599</c:v>
                </c:pt>
                <c:pt idx="34472">
                  <c:v>43649.59375</c:v>
                </c:pt>
                <c:pt idx="34473">
                  <c:v>43649.614583333401</c:v>
                </c:pt>
                <c:pt idx="34474">
                  <c:v>43649.635416666599</c:v>
                </c:pt>
                <c:pt idx="34475">
                  <c:v>43649.65625</c:v>
                </c:pt>
                <c:pt idx="34476">
                  <c:v>43649.677083333401</c:v>
                </c:pt>
                <c:pt idx="34477">
                  <c:v>43649.697916666599</c:v>
                </c:pt>
                <c:pt idx="34478">
                  <c:v>43649.71875</c:v>
                </c:pt>
                <c:pt idx="34479">
                  <c:v>43649.739583333401</c:v>
                </c:pt>
                <c:pt idx="34480">
                  <c:v>43649.760416666599</c:v>
                </c:pt>
                <c:pt idx="34481">
                  <c:v>43649.78125</c:v>
                </c:pt>
                <c:pt idx="34482">
                  <c:v>43649.802083333401</c:v>
                </c:pt>
                <c:pt idx="34483">
                  <c:v>43649.822916666599</c:v>
                </c:pt>
                <c:pt idx="34484">
                  <c:v>43649.84375</c:v>
                </c:pt>
                <c:pt idx="34485">
                  <c:v>43649.864583333401</c:v>
                </c:pt>
                <c:pt idx="34486">
                  <c:v>43649.885416666599</c:v>
                </c:pt>
                <c:pt idx="34487">
                  <c:v>43649.90625</c:v>
                </c:pt>
                <c:pt idx="34488">
                  <c:v>43649.927083333401</c:v>
                </c:pt>
                <c:pt idx="34489">
                  <c:v>43649.947916666599</c:v>
                </c:pt>
                <c:pt idx="34490">
                  <c:v>43649.96875</c:v>
                </c:pt>
                <c:pt idx="34491">
                  <c:v>43649.989583333401</c:v>
                </c:pt>
                <c:pt idx="34492">
                  <c:v>43650.010416666599</c:v>
                </c:pt>
                <c:pt idx="34493">
                  <c:v>43650.03125</c:v>
                </c:pt>
                <c:pt idx="34494">
                  <c:v>43650.052083333401</c:v>
                </c:pt>
                <c:pt idx="34495">
                  <c:v>43650.072916666599</c:v>
                </c:pt>
                <c:pt idx="34496">
                  <c:v>43650.09375</c:v>
                </c:pt>
                <c:pt idx="34497">
                  <c:v>43650.114583333401</c:v>
                </c:pt>
                <c:pt idx="34498">
                  <c:v>43650.135416666599</c:v>
                </c:pt>
                <c:pt idx="34499">
                  <c:v>43650.15625</c:v>
                </c:pt>
                <c:pt idx="34500">
                  <c:v>43650.177083333401</c:v>
                </c:pt>
                <c:pt idx="34501">
                  <c:v>43650.197916666599</c:v>
                </c:pt>
                <c:pt idx="34502">
                  <c:v>43650.21875</c:v>
                </c:pt>
                <c:pt idx="34503">
                  <c:v>43650.239583333401</c:v>
                </c:pt>
                <c:pt idx="34504">
                  <c:v>43650.260416666599</c:v>
                </c:pt>
                <c:pt idx="34505">
                  <c:v>43650.28125</c:v>
                </c:pt>
                <c:pt idx="34506">
                  <c:v>43650.302083333401</c:v>
                </c:pt>
                <c:pt idx="34507">
                  <c:v>43650.322916666599</c:v>
                </c:pt>
                <c:pt idx="34508">
                  <c:v>43650.34375</c:v>
                </c:pt>
                <c:pt idx="34509">
                  <c:v>43650.364583333401</c:v>
                </c:pt>
                <c:pt idx="34510">
                  <c:v>43650.385416666599</c:v>
                </c:pt>
                <c:pt idx="34511">
                  <c:v>43650.40625</c:v>
                </c:pt>
                <c:pt idx="34512">
                  <c:v>43650.427083333401</c:v>
                </c:pt>
                <c:pt idx="34513">
                  <c:v>43650.447916666599</c:v>
                </c:pt>
                <c:pt idx="34514">
                  <c:v>43650.46875</c:v>
                </c:pt>
                <c:pt idx="34515">
                  <c:v>43650.489583333401</c:v>
                </c:pt>
                <c:pt idx="34516">
                  <c:v>43650.510416666599</c:v>
                </c:pt>
                <c:pt idx="34517">
                  <c:v>43650.53125</c:v>
                </c:pt>
                <c:pt idx="34518">
                  <c:v>43650.552083333401</c:v>
                </c:pt>
                <c:pt idx="34519">
                  <c:v>43650.572916666599</c:v>
                </c:pt>
                <c:pt idx="34520">
                  <c:v>43650.59375</c:v>
                </c:pt>
                <c:pt idx="34521">
                  <c:v>43650.614583333401</c:v>
                </c:pt>
                <c:pt idx="34522">
                  <c:v>43650.635416666599</c:v>
                </c:pt>
                <c:pt idx="34523">
                  <c:v>43650.65625</c:v>
                </c:pt>
                <c:pt idx="34524">
                  <c:v>43650.677083333401</c:v>
                </c:pt>
                <c:pt idx="34525">
                  <c:v>43650.697916666599</c:v>
                </c:pt>
                <c:pt idx="34526">
                  <c:v>43650.71875</c:v>
                </c:pt>
                <c:pt idx="34527">
                  <c:v>43650.739583333401</c:v>
                </c:pt>
                <c:pt idx="34528">
                  <c:v>43650.760416666599</c:v>
                </c:pt>
                <c:pt idx="34529">
                  <c:v>43650.78125</c:v>
                </c:pt>
                <c:pt idx="34530">
                  <c:v>43650.802083333401</c:v>
                </c:pt>
                <c:pt idx="34531">
                  <c:v>43650.822916666599</c:v>
                </c:pt>
                <c:pt idx="34532">
                  <c:v>43650.84375</c:v>
                </c:pt>
                <c:pt idx="34533">
                  <c:v>43650.864583333401</c:v>
                </c:pt>
                <c:pt idx="34534">
                  <c:v>43650.885416666599</c:v>
                </c:pt>
                <c:pt idx="34535">
                  <c:v>43650.90625</c:v>
                </c:pt>
                <c:pt idx="34536">
                  <c:v>43650.927083333401</c:v>
                </c:pt>
                <c:pt idx="34537">
                  <c:v>43650.947916666599</c:v>
                </c:pt>
                <c:pt idx="34538">
                  <c:v>43650.96875</c:v>
                </c:pt>
                <c:pt idx="34539">
                  <c:v>43650.989583333401</c:v>
                </c:pt>
                <c:pt idx="34540">
                  <c:v>43651.010416666599</c:v>
                </c:pt>
                <c:pt idx="34541">
                  <c:v>43651.03125</c:v>
                </c:pt>
                <c:pt idx="34542">
                  <c:v>43651.052083333401</c:v>
                </c:pt>
                <c:pt idx="34543">
                  <c:v>43651.072916666599</c:v>
                </c:pt>
                <c:pt idx="34544">
                  <c:v>43651.09375</c:v>
                </c:pt>
                <c:pt idx="34545">
                  <c:v>43651.114583333401</c:v>
                </c:pt>
                <c:pt idx="34546">
                  <c:v>43651.135416666599</c:v>
                </c:pt>
                <c:pt idx="34547">
                  <c:v>43651.15625</c:v>
                </c:pt>
                <c:pt idx="34548">
                  <c:v>43651.177083333401</c:v>
                </c:pt>
                <c:pt idx="34549">
                  <c:v>43651.197916666599</c:v>
                </c:pt>
                <c:pt idx="34550">
                  <c:v>43651.21875</c:v>
                </c:pt>
                <c:pt idx="34551">
                  <c:v>43651.239583333401</c:v>
                </c:pt>
                <c:pt idx="34552">
                  <c:v>43651.260416666599</c:v>
                </c:pt>
                <c:pt idx="34553">
                  <c:v>43651.28125</c:v>
                </c:pt>
                <c:pt idx="34554">
                  <c:v>43651.302083333401</c:v>
                </c:pt>
                <c:pt idx="34555">
                  <c:v>43651.322916666599</c:v>
                </c:pt>
                <c:pt idx="34556">
                  <c:v>43651.34375</c:v>
                </c:pt>
                <c:pt idx="34557">
                  <c:v>43651.364583333401</c:v>
                </c:pt>
                <c:pt idx="34558">
                  <c:v>43651.385416666599</c:v>
                </c:pt>
                <c:pt idx="34559">
                  <c:v>43651.40625</c:v>
                </c:pt>
                <c:pt idx="34560">
                  <c:v>43651.427083333401</c:v>
                </c:pt>
                <c:pt idx="34561">
                  <c:v>43651.447916666599</c:v>
                </c:pt>
                <c:pt idx="34562">
                  <c:v>43651.46875</c:v>
                </c:pt>
                <c:pt idx="34563">
                  <c:v>43651.489583333401</c:v>
                </c:pt>
                <c:pt idx="34564">
                  <c:v>43651.510416666599</c:v>
                </c:pt>
                <c:pt idx="34565">
                  <c:v>43651.53125</c:v>
                </c:pt>
                <c:pt idx="34566">
                  <c:v>43651.552083333401</c:v>
                </c:pt>
                <c:pt idx="34567">
                  <c:v>43651.572916666599</c:v>
                </c:pt>
                <c:pt idx="34568">
                  <c:v>43651.59375</c:v>
                </c:pt>
                <c:pt idx="34569">
                  <c:v>43651.614583333401</c:v>
                </c:pt>
                <c:pt idx="34570">
                  <c:v>43651.635416666599</c:v>
                </c:pt>
                <c:pt idx="34571">
                  <c:v>43651.65625</c:v>
                </c:pt>
                <c:pt idx="34572">
                  <c:v>43651.677083333401</c:v>
                </c:pt>
                <c:pt idx="34573">
                  <c:v>43651.697916666599</c:v>
                </c:pt>
                <c:pt idx="34574">
                  <c:v>43651.71875</c:v>
                </c:pt>
                <c:pt idx="34575">
                  <c:v>43651.739583333401</c:v>
                </c:pt>
                <c:pt idx="34576">
                  <c:v>43651.760416666599</c:v>
                </c:pt>
                <c:pt idx="34577">
                  <c:v>43651.78125</c:v>
                </c:pt>
                <c:pt idx="34578">
                  <c:v>43651.802083333401</c:v>
                </c:pt>
                <c:pt idx="34579">
                  <c:v>43651.822916666599</c:v>
                </c:pt>
                <c:pt idx="34580">
                  <c:v>43651.84375</c:v>
                </c:pt>
                <c:pt idx="34581">
                  <c:v>43651.864583333401</c:v>
                </c:pt>
                <c:pt idx="34582">
                  <c:v>43651.885416666599</c:v>
                </c:pt>
                <c:pt idx="34583">
                  <c:v>43651.90625</c:v>
                </c:pt>
                <c:pt idx="34584">
                  <c:v>43651.927083333401</c:v>
                </c:pt>
                <c:pt idx="34585">
                  <c:v>43651.947916666599</c:v>
                </c:pt>
                <c:pt idx="34586">
                  <c:v>43651.96875</c:v>
                </c:pt>
                <c:pt idx="34587">
                  <c:v>43651.989583333401</c:v>
                </c:pt>
                <c:pt idx="34588">
                  <c:v>43652.010416666599</c:v>
                </c:pt>
                <c:pt idx="34589">
                  <c:v>43652.03125</c:v>
                </c:pt>
                <c:pt idx="34590">
                  <c:v>43652.052083333401</c:v>
                </c:pt>
                <c:pt idx="34591">
                  <c:v>43652.072916666599</c:v>
                </c:pt>
                <c:pt idx="34592">
                  <c:v>43652.09375</c:v>
                </c:pt>
                <c:pt idx="34593">
                  <c:v>43652.114583333401</c:v>
                </c:pt>
                <c:pt idx="34594">
                  <c:v>43652.135416666599</c:v>
                </c:pt>
                <c:pt idx="34595">
                  <c:v>43652.15625</c:v>
                </c:pt>
                <c:pt idx="34596">
                  <c:v>43652.177083333401</c:v>
                </c:pt>
                <c:pt idx="34597">
                  <c:v>43652.197916666599</c:v>
                </c:pt>
                <c:pt idx="34598">
                  <c:v>43652.21875</c:v>
                </c:pt>
                <c:pt idx="34599">
                  <c:v>43652.239583333401</c:v>
                </c:pt>
                <c:pt idx="34600">
                  <c:v>43652.260416666599</c:v>
                </c:pt>
                <c:pt idx="34601">
                  <c:v>43652.28125</c:v>
                </c:pt>
                <c:pt idx="34602">
                  <c:v>43652.302083333401</c:v>
                </c:pt>
                <c:pt idx="34603">
                  <c:v>43652.322916666599</c:v>
                </c:pt>
                <c:pt idx="34604">
                  <c:v>43652.34375</c:v>
                </c:pt>
                <c:pt idx="34605">
                  <c:v>43652.364583333401</c:v>
                </c:pt>
                <c:pt idx="34606">
                  <c:v>43652.385416666599</c:v>
                </c:pt>
                <c:pt idx="34607">
                  <c:v>43652.40625</c:v>
                </c:pt>
                <c:pt idx="34608">
                  <c:v>43652.427083333401</c:v>
                </c:pt>
                <c:pt idx="34609">
                  <c:v>43652.447916666599</c:v>
                </c:pt>
                <c:pt idx="34610">
                  <c:v>43652.46875</c:v>
                </c:pt>
                <c:pt idx="34611">
                  <c:v>43652.489583333401</c:v>
                </c:pt>
                <c:pt idx="34612">
                  <c:v>43652.510416666599</c:v>
                </c:pt>
                <c:pt idx="34613">
                  <c:v>43652.53125</c:v>
                </c:pt>
                <c:pt idx="34614">
                  <c:v>43652.552083333401</c:v>
                </c:pt>
                <c:pt idx="34615">
                  <c:v>43652.572916666599</c:v>
                </c:pt>
                <c:pt idx="34616">
                  <c:v>43652.59375</c:v>
                </c:pt>
                <c:pt idx="34617">
                  <c:v>43652.614583333401</c:v>
                </c:pt>
                <c:pt idx="34618">
                  <c:v>43652.635416666599</c:v>
                </c:pt>
                <c:pt idx="34619">
                  <c:v>43652.65625</c:v>
                </c:pt>
                <c:pt idx="34620">
                  <c:v>43652.677083333401</c:v>
                </c:pt>
                <c:pt idx="34621">
                  <c:v>43652.697916666599</c:v>
                </c:pt>
                <c:pt idx="34622">
                  <c:v>43652.71875</c:v>
                </c:pt>
                <c:pt idx="34623">
                  <c:v>43652.739583333401</c:v>
                </c:pt>
                <c:pt idx="34624">
                  <c:v>43652.760416666599</c:v>
                </c:pt>
                <c:pt idx="34625">
                  <c:v>43652.78125</c:v>
                </c:pt>
                <c:pt idx="34626">
                  <c:v>43652.802083333401</c:v>
                </c:pt>
                <c:pt idx="34627">
                  <c:v>43652.822916666599</c:v>
                </c:pt>
                <c:pt idx="34628">
                  <c:v>43652.84375</c:v>
                </c:pt>
                <c:pt idx="34629">
                  <c:v>43652.864583333401</c:v>
                </c:pt>
                <c:pt idx="34630">
                  <c:v>43652.885416666599</c:v>
                </c:pt>
                <c:pt idx="34631">
                  <c:v>43652.90625</c:v>
                </c:pt>
                <c:pt idx="34632">
                  <c:v>43652.927083333401</c:v>
                </c:pt>
                <c:pt idx="34633">
                  <c:v>43652.947916666599</c:v>
                </c:pt>
                <c:pt idx="34634">
                  <c:v>43652.96875</c:v>
                </c:pt>
                <c:pt idx="34635">
                  <c:v>43652.989583333401</c:v>
                </c:pt>
                <c:pt idx="34636">
                  <c:v>43653.010416666599</c:v>
                </c:pt>
                <c:pt idx="34637">
                  <c:v>43653.03125</c:v>
                </c:pt>
                <c:pt idx="34638">
                  <c:v>43653.052083333401</c:v>
                </c:pt>
                <c:pt idx="34639">
                  <c:v>43653.072916666599</c:v>
                </c:pt>
                <c:pt idx="34640">
                  <c:v>43653.09375</c:v>
                </c:pt>
                <c:pt idx="34641">
                  <c:v>43653.114583333401</c:v>
                </c:pt>
                <c:pt idx="34642">
                  <c:v>43653.135416666599</c:v>
                </c:pt>
                <c:pt idx="34643">
                  <c:v>43653.15625</c:v>
                </c:pt>
                <c:pt idx="34644">
                  <c:v>43653.177083333401</c:v>
                </c:pt>
                <c:pt idx="34645">
                  <c:v>43653.197916666599</c:v>
                </c:pt>
                <c:pt idx="34646">
                  <c:v>43653.21875</c:v>
                </c:pt>
                <c:pt idx="34647">
                  <c:v>43653.239583333401</c:v>
                </c:pt>
                <c:pt idx="34648">
                  <c:v>43653.260416666599</c:v>
                </c:pt>
                <c:pt idx="34649">
                  <c:v>43653.28125</c:v>
                </c:pt>
                <c:pt idx="34650">
                  <c:v>43653.302083333401</c:v>
                </c:pt>
                <c:pt idx="34651">
                  <c:v>43653.322916666599</c:v>
                </c:pt>
                <c:pt idx="34652">
                  <c:v>43653.34375</c:v>
                </c:pt>
                <c:pt idx="34653">
                  <c:v>43653.364583333401</c:v>
                </c:pt>
                <c:pt idx="34654">
                  <c:v>43653.385416666599</c:v>
                </c:pt>
                <c:pt idx="34655">
                  <c:v>43653.40625</c:v>
                </c:pt>
                <c:pt idx="34656">
                  <c:v>43653.427083333401</c:v>
                </c:pt>
                <c:pt idx="34657">
                  <c:v>43653.447916666599</c:v>
                </c:pt>
                <c:pt idx="34658">
                  <c:v>43653.46875</c:v>
                </c:pt>
                <c:pt idx="34659">
                  <c:v>43653.489583333401</c:v>
                </c:pt>
                <c:pt idx="34660">
                  <c:v>43653.510416666599</c:v>
                </c:pt>
                <c:pt idx="34661">
                  <c:v>43653.53125</c:v>
                </c:pt>
                <c:pt idx="34662">
                  <c:v>43653.552083333401</c:v>
                </c:pt>
                <c:pt idx="34663">
                  <c:v>43653.572916666599</c:v>
                </c:pt>
                <c:pt idx="34664">
                  <c:v>43653.59375</c:v>
                </c:pt>
                <c:pt idx="34665">
                  <c:v>43653.614583333401</c:v>
                </c:pt>
                <c:pt idx="34666">
                  <c:v>43653.635416666599</c:v>
                </c:pt>
                <c:pt idx="34667">
                  <c:v>43653.65625</c:v>
                </c:pt>
                <c:pt idx="34668">
                  <c:v>43653.677083333401</c:v>
                </c:pt>
                <c:pt idx="34669">
                  <c:v>43653.697916666599</c:v>
                </c:pt>
                <c:pt idx="34670">
                  <c:v>43653.71875</c:v>
                </c:pt>
                <c:pt idx="34671">
                  <c:v>43653.739583333401</c:v>
                </c:pt>
                <c:pt idx="34672">
                  <c:v>43653.760416666599</c:v>
                </c:pt>
                <c:pt idx="34673">
                  <c:v>43653.78125</c:v>
                </c:pt>
                <c:pt idx="34674">
                  <c:v>43653.802083333401</c:v>
                </c:pt>
                <c:pt idx="34675">
                  <c:v>43653.822916666599</c:v>
                </c:pt>
                <c:pt idx="34676">
                  <c:v>43653.84375</c:v>
                </c:pt>
                <c:pt idx="34677">
                  <c:v>43653.864583333401</c:v>
                </c:pt>
                <c:pt idx="34678">
                  <c:v>43653.885416666599</c:v>
                </c:pt>
                <c:pt idx="34679">
                  <c:v>43653.90625</c:v>
                </c:pt>
                <c:pt idx="34680">
                  <c:v>43653.927083333401</c:v>
                </c:pt>
                <c:pt idx="34681">
                  <c:v>43653.947916666599</c:v>
                </c:pt>
                <c:pt idx="34682">
                  <c:v>43653.96875</c:v>
                </c:pt>
                <c:pt idx="34683">
                  <c:v>43653.989583333401</c:v>
                </c:pt>
                <c:pt idx="34684">
                  <c:v>43654.010416666599</c:v>
                </c:pt>
                <c:pt idx="34685">
                  <c:v>43654.03125</c:v>
                </c:pt>
                <c:pt idx="34686">
                  <c:v>43654.052083333401</c:v>
                </c:pt>
                <c:pt idx="34687">
                  <c:v>43654.072916666599</c:v>
                </c:pt>
                <c:pt idx="34688">
                  <c:v>43654.09375</c:v>
                </c:pt>
                <c:pt idx="34689">
                  <c:v>43654.114583333401</c:v>
                </c:pt>
                <c:pt idx="34690">
                  <c:v>43654.135416666599</c:v>
                </c:pt>
                <c:pt idx="34691">
                  <c:v>43654.15625</c:v>
                </c:pt>
                <c:pt idx="34692">
                  <c:v>43654.177083333401</c:v>
                </c:pt>
                <c:pt idx="34693">
                  <c:v>43654.197916666599</c:v>
                </c:pt>
                <c:pt idx="34694">
                  <c:v>43654.21875</c:v>
                </c:pt>
                <c:pt idx="34695">
                  <c:v>43654.239583333401</c:v>
                </c:pt>
                <c:pt idx="34696">
                  <c:v>43654.260416666599</c:v>
                </c:pt>
                <c:pt idx="34697">
                  <c:v>43654.28125</c:v>
                </c:pt>
                <c:pt idx="34698">
                  <c:v>43654.302083333401</c:v>
                </c:pt>
                <c:pt idx="34699">
                  <c:v>43654.322916666599</c:v>
                </c:pt>
                <c:pt idx="34700">
                  <c:v>43654.34375</c:v>
                </c:pt>
                <c:pt idx="34701">
                  <c:v>43654.364583333401</c:v>
                </c:pt>
                <c:pt idx="34702">
                  <c:v>43654.385416666599</c:v>
                </c:pt>
                <c:pt idx="34703">
                  <c:v>43654.40625</c:v>
                </c:pt>
                <c:pt idx="34704">
                  <c:v>43654.427083333401</c:v>
                </c:pt>
                <c:pt idx="34705">
                  <c:v>43654.447916666599</c:v>
                </c:pt>
                <c:pt idx="34706">
                  <c:v>43654.46875</c:v>
                </c:pt>
                <c:pt idx="34707">
                  <c:v>43654.489583333401</c:v>
                </c:pt>
                <c:pt idx="34708">
                  <c:v>43654.510416666599</c:v>
                </c:pt>
                <c:pt idx="34709">
                  <c:v>43654.53125</c:v>
                </c:pt>
                <c:pt idx="34710">
                  <c:v>43654.552083333401</c:v>
                </c:pt>
                <c:pt idx="34711">
                  <c:v>43654.572916666599</c:v>
                </c:pt>
                <c:pt idx="34712">
                  <c:v>43654.59375</c:v>
                </c:pt>
                <c:pt idx="34713">
                  <c:v>43654.614583333401</c:v>
                </c:pt>
                <c:pt idx="34714">
                  <c:v>43654.635416666599</c:v>
                </c:pt>
                <c:pt idx="34715">
                  <c:v>43654.65625</c:v>
                </c:pt>
                <c:pt idx="34716">
                  <c:v>43654.677083333401</c:v>
                </c:pt>
                <c:pt idx="34717">
                  <c:v>43654.697916666599</c:v>
                </c:pt>
                <c:pt idx="34718">
                  <c:v>43654.71875</c:v>
                </c:pt>
                <c:pt idx="34719">
                  <c:v>43654.739583333401</c:v>
                </c:pt>
                <c:pt idx="34720">
                  <c:v>43654.760416666599</c:v>
                </c:pt>
                <c:pt idx="34721">
                  <c:v>43654.78125</c:v>
                </c:pt>
                <c:pt idx="34722">
                  <c:v>43654.802083333401</c:v>
                </c:pt>
                <c:pt idx="34723">
                  <c:v>43654.822916666599</c:v>
                </c:pt>
                <c:pt idx="34724">
                  <c:v>43654.84375</c:v>
                </c:pt>
                <c:pt idx="34725">
                  <c:v>43654.864583333401</c:v>
                </c:pt>
                <c:pt idx="34726">
                  <c:v>43654.885416666599</c:v>
                </c:pt>
                <c:pt idx="34727">
                  <c:v>43654.90625</c:v>
                </c:pt>
                <c:pt idx="34728">
                  <c:v>43654.927083333401</c:v>
                </c:pt>
                <c:pt idx="34729">
                  <c:v>43654.947916666599</c:v>
                </c:pt>
                <c:pt idx="34730">
                  <c:v>43654.96875</c:v>
                </c:pt>
                <c:pt idx="34731">
                  <c:v>43654.989583333401</c:v>
                </c:pt>
                <c:pt idx="34732">
                  <c:v>43655.010416666599</c:v>
                </c:pt>
                <c:pt idx="34733">
                  <c:v>43655.03125</c:v>
                </c:pt>
                <c:pt idx="34734">
                  <c:v>43655.052083333401</c:v>
                </c:pt>
                <c:pt idx="34735">
                  <c:v>43655.072916666599</c:v>
                </c:pt>
                <c:pt idx="34736">
                  <c:v>43655.09375</c:v>
                </c:pt>
                <c:pt idx="34737">
                  <c:v>43655.114583333401</c:v>
                </c:pt>
                <c:pt idx="34738">
                  <c:v>43655.135416666599</c:v>
                </c:pt>
                <c:pt idx="34739">
                  <c:v>43655.15625</c:v>
                </c:pt>
                <c:pt idx="34740">
                  <c:v>43655.177083333401</c:v>
                </c:pt>
                <c:pt idx="34741">
                  <c:v>43655.197916666599</c:v>
                </c:pt>
                <c:pt idx="34742">
                  <c:v>43655.21875</c:v>
                </c:pt>
                <c:pt idx="34743">
                  <c:v>43655.239583333401</c:v>
                </c:pt>
                <c:pt idx="34744">
                  <c:v>43655.260416666599</c:v>
                </c:pt>
                <c:pt idx="34745">
                  <c:v>43655.28125</c:v>
                </c:pt>
                <c:pt idx="34746">
                  <c:v>43655.302083333401</c:v>
                </c:pt>
                <c:pt idx="34747">
                  <c:v>43655.322916666599</c:v>
                </c:pt>
                <c:pt idx="34748">
                  <c:v>43655.34375</c:v>
                </c:pt>
                <c:pt idx="34749">
                  <c:v>43655.364583333401</c:v>
                </c:pt>
                <c:pt idx="34750">
                  <c:v>43655.385416666599</c:v>
                </c:pt>
                <c:pt idx="34751">
                  <c:v>43655.40625</c:v>
                </c:pt>
                <c:pt idx="34752">
                  <c:v>43655.427083333401</c:v>
                </c:pt>
                <c:pt idx="34753">
                  <c:v>43655.447916666599</c:v>
                </c:pt>
                <c:pt idx="34754">
                  <c:v>43655.46875</c:v>
                </c:pt>
                <c:pt idx="34755">
                  <c:v>43655.489583333401</c:v>
                </c:pt>
                <c:pt idx="34756">
                  <c:v>43655.510416666599</c:v>
                </c:pt>
                <c:pt idx="34757">
                  <c:v>43655.53125</c:v>
                </c:pt>
                <c:pt idx="34758">
                  <c:v>43655.552083333401</c:v>
                </c:pt>
                <c:pt idx="34759">
                  <c:v>43655.572916666599</c:v>
                </c:pt>
                <c:pt idx="34760">
                  <c:v>43655.59375</c:v>
                </c:pt>
                <c:pt idx="34761">
                  <c:v>43655.614583333401</c:v>
                </c:pt>
                <c:pt idx="34762">
                  <c:v>43655.635416666599</c:v>
                </c:pt>
                <c:pt idx="34763">
                  <c:v>43655.65625</c:v>
                </c:pt>
                <c:pt idx="34764">
                  <c:v>43655.677083333401</c:v>
                </c:pt>
                <c:pt idx="34765">
                  <c:v>43655.697916666599</c:v>
                </c:pt>
                <c:pt idx="34766">
                  <c:v>43655.71875</c:v>
                </c:pt>
                <c:pt idx="34767">
                  <c:v>43655.739583333401</c:v>
                </c:pt>
                <c:pt idx="34768">
                  <c:v>43655.760416666599</c:v>
                </c:pt>
                <c:pt idx="34769">
                  <c:v>43655.78125</c:v>
                </c:pt>
                <c:pt idx="34770">
                  <c:v>43655.802083333401</c:v>
                </c:pt>
                <c:pt idx="34771">
                  <c:v>43655.822916666599</c:v>
                </c:pt>
                <c:pt idx="34772">
                  <c:v>43655.84375</c:v>
                </c:pt>
                <c:pt idx="34773">
                  <c:v>43655.864583333401</c:v>
                </c:pt>
                <c:pt idx="34774">
                  <c:v>43655.885416666599</c:v>
                </c:pt>
                <c:pt idx="34775">
                  <c:v>43655.90625</c:v>
                </c:pt>
                <c:pt idx="34776">
                  <c:v>43655.927083333401</c:v>
                </c:pt>
                <c:pt idx="34777">
                  <c:v>43655.947916666599</c:v>
                </c:pt>
                <c:pt idx="34778">
                  <c:v>43655.96875</c:v>
                </c:pt>
                <c:pt idx="34779">
                  <c:v>43655.989583333401</c:v>
                </c:pt>
                <c:pt idx="34780">
                  <c:v>43656.010416666599</c:v>
                </c:pt>
                <c:pt idx="34781">
                  <c:v>43656.03125</c:v>
                </c:pt>
                <c:pt idx="34782">
                  <c:v>43656.052083333401</c:v>
                </c:pt>
                <c:pt idx="34783">
                  <c:v>43656.072916666599</c:v>
                </c:pt>
                <c:pt idx="34784">
                  <c:v>43656.09375</c:v>
                </c:pt>
                <c:pt idx="34785">
                  <c:v>43656.114583333401</c:v>
                </c:pt>
                <c:pt idx="34786">
                  <c:v>43656.135416666599</c:v>
                </c:pt>
                <c:pt idx="34787">
                  <c:v>43656.15625</c:v>
                </c:pt>
                <c:pt idx="34788">
                  <c:v>43656.177083333401</c:v>
                </c:pt>
                <c:pt idx="34789">
                  <c:v>43656.197916666599</c:v>
                </c:pt>
                <c:pt idx="34790">
                  <c:v>43656.21875</c:v>
                </c:pt>
                <c:pt idx="34791">
                  <c:v>43656.239583333401</c:v>
                </c:pt>
                <c:pt idx="34792">
                  <c:v>43656.260416666599</c:v>
                </c:pt>
                <c:pt idx="34793">
                  <c:v>43656.28125</c:v>
                </c:pt>
                <c:pt idx="34794">
                  <c:v>43656.302083333401</c:v>
                </c:pt>
                <c:pt idx="34795">
                  <c:v>43656.322916666599</c:v>
                </c:pt>
                <c:pt idx="34796">
                  <c:v>43656.34375</c:v>
                </c:pt>
                <c:pt idx="34797">
                  <c:v>43656.364583333401</c:v>
                </c:pt>
                <c:pt idx="34798">
                  <c:v>43656.385416666599</c:v>
                </c:pt>
                <c:pt idx="34799">
                  <c:v>43656.40625</c:v>
                </c:pt>
                <c:pt idx="34800">
                  <c:v>43656.427083333401</c:v>
                </c:pt>
                <c:pt idx="34801">
                  <c:v>43656.447916666599</c:v>
                </c:pt>
                <c:pt idx="34802">
                  <c:v>43656.46875</c:v>
                </c:pt>
                <c:pt idx="34803">
                  <c:v>43656.489583333401</c:v>
                </c:pt>
                <c:pt idx="34804">
                  <c:v>43656.510416666599</c:v>
                </c:pt>
                <c:pt idx="34805">
                  <c:v>43656.53125</c:v>
                </c:pt>
                <c:pt idx="34806">
                  <c:v>43656.552083333401</c:v>
                </c:pt>
                <c:pt idx="34807">
                  <c:v>43656.572916666599</c:v>
                </c:pt>
                <c:pt idx="34808">
                  <c:v>43656.59375</c:v>
                </c:pt>
                <c:pt idx="34809">
                  <c:v>43656.614583333401</c:v>
                </c:pt>
                <c:pt idx="34810">
                  <c:v>43656.635416666599</c:v>
                </c:pt>
                <c:pt idx="34811">
                  <c:v>43656.65625</c:v>
                </c:pt>
                <c:pt idx="34812">
                  <c:v>43656.677083333401</c:v>
                </c:pt>
                <c:pt idx="34813">
                  <c:v>43656.697916666599</c:v>
                </c:pt>
                <c:pt idx="34814">
                  <c:v>43656.71875</c:v>
                </c:pt>
                <c:pt idx="34815">
                  <c:v>43656.739583333401</c:v>
                </c:pt>
                <c:pt idx="34816">
                  <c:v>43656.760416666599</c:v>
                </c:pt>
                <c:pt idx="34817">
                  <c:v>43656.78125</c:v>
                </c:pt>
                <c:pt idx="34818">
                  <c:v>43656.802083333401</c:v>
                </c:pt>
                <c:pt idx="34819">
                  <c:v>43656.822916666599</c:v>
                </c:pt>
                <c:pt idx="34820">
                  <c:v>43656.84375</c:v>
                </c:pt>
                <c:pt idx="34821">
                  <c:v>43656.864583333401</c:v>
                </c:pt>
                <c:pt idx="34822">
                  <c:v>43656.885416666599</c:v>
                </c:pt>
                <c:pt idx="34823">
                  <c:v>43656.90625</c:v>
                </c:pt>
                <c:pt idx="34824">
                  <c:v>43656.927083333401</c:v>
                </c:pt>
                <c:pt idx="34825">
                  <c:v>43656.947916666599</c:v>
                </c:pt>
                <c:pt idx="34826">
                  <c:v>43656.96875</c:v>
                </c:pt>
                <c:pt idx="34827">
                  <c:v>43656.989583333401</c:v>
                </c:pt>
                <c:pt idx="34828">
                  <c:v>43657.010416666599</c:v>
                </c:pt>
                <c:pt idx="34829">
                  <c:v>43657.03125</c:v>
                </c:pt>
                <c:pt idx="34830">
                  <c:v>43657.052083333401</c:v>
                </c:pt>
                <c:pt idx="34831">
                  <c:v>43657.072916666599</c:v>
                </c:pt>
                <c:pt idx="34832">
                  <c:v>43657.09375</c:v>
                </c:pt>
                <c:pt idx="34833">
                  <c:v>43657.114583333401</c:v>
                </c:pt>
                <c:pt idx="34834">
                  <c:v>43657.135416666599</c:v>
                </c:pt>
                <c:pt idx="34835">
                  <c:v>43657.15625</c:v>
                </c:pt>
                <c:pt idx="34836">
                  <c:v>43657.177083333401</c:v>
                </c:pt>
                <c:pt idx="34837">
                  <c:v>43657.197916666599</c:v>
                </c:pt>
                <c:pt idx="34838">
                  <c:v>43657.21875</c:v>
                </c:pt>
                <c:pt idx="34839">
                  <c:v>43657.239583333401</c:v>
                </c:pt>
                <c:pt idx="34840">
                  <c:v>43657.260416666599</c:v>
                </c:pt>
                <c:pt idx="34841">
                  <c:v>43657.28125</c:v>
                </c:pt>
                <c:pt idx="34842">
                  <c:v>43657.302083333401</c:v>
                </c:pt>
                <c:pt idx="34843">
                  <c:v>43657.322916666599</c:v>
                </c:pt>
                <c:pt idx="34844">
                  <c:v>43657.34375</c:v>
                </c:pt>
                <c:pt idx="34845">
                  <c:v>43657.364583333401</c:v>
                </c:pt>
                <c:pt idx="34846">
                  <c:v>43657.385416666599</c:v>
                </c:pt>
                <c:pt idx="34847">
                  <c:v>43657.40625</c:v>
                </c:pt>
                <c:pt idx="34848">
                  <c:v>43657.427083333401</c:v>
                </c:pt>
                <c:pt idx="34849">
                  <c:v>43657.447916666599</c:v>
                </c:pt>
                <c:pt idx="34850">
                  <c:v>43657.46875</c:v>
                </c:pt>
                <c:pt idx="34851">
                  <c:v>43657.489583333401</c:v>
                </c:pt>
                <c:pt idx="34852">
                  <c:v>43657.510416666599</c:v>
                </c:pt>
                <c:pt idx="34853">
                  <c:v>43657.53125</c:v>
                </c:pt>
                <c:pt idx="34854">
                  <c:v>43657.552083333401</c:v>
                </c:pt>
                <c:pt idx="34855">
                  <c:v>43657.572916666599</c:v>
                </c:pt>
                <c:pt idx="34856">
                  <c:v>43657.59375</c:v>
                </c:pt>
                <c:pt idx="34857">
                  <c:v>43657.614583333401</c:v>
                </c:pt>
                <c:pt idx="34858">
                  <c:v>43657.635416666599</c:v>
                </c:pt>
                <c:pt idx="34859">
                  <c:v>43657.65625</c:v>
                </c:pt>
                <c:pt idx="34860">
                  <c:v>43657.677083333401</c:v>
                </c:pt>
                <c:pt idx="34861">
                  <c:v>43657.697916666599</c:v>
                </c:pt>
                <c:pt idx="34862">
                  <c:v>43657.71875</c:v>
                </c:pt>
                <c:pt idx="34863">
                  <c:v>43657.739583333401</c:v>
                </c:pt>
                <c:pt idx="34864">
                  <c:v>43657.760416666599</c:v>
                </c:pt>
                <c:pt idx="34865">
                  <c:v>43657.78125</c:v>
                </c:pt>
                <c:pt idx="34866">
                  <c:v>43657.802083333401</c:v>
                </c:pt>
                <c:pt idx="34867">
                  <c:v>43657.822916666599</c:v>
                </c:pt>
                <c:pt idx="34868">
                  <c:v>43657.84375</c:v>
                </c:pt>
                <c:pt idx="34869">
                  <c:v>43657.864583333401</c:v>
                </c:pt>
                <c:pt idx="34870">
                  <c:v>43657.885416666599</c:v>
                </c:pt>
                <c:pt idx="34871">
                  <c:v>43657.90625</c:v>
                </c:pt>
                <c:pt idx="34872">
                  <c:v>43657.927083333401</c:v>
                </c:pt>
                <c:pt idx="34873">
                  <c:v>43657.947916666599</c:v>
                </c:pt>
                <c:pt idx="34874">
                  <c:v>43657.96875</c:v>
                </c:pt>
                <c:pt idx="34875">
                  <c:v>43657.989583333401</c:v>
                </c:pt>
                <c:pt idx="34876">
                  <c:v>43658.010416666599</c:v>
                </c:pt>
                <c:pt idx="34877">
                  <c:v>43658.03125</c:v>
                </c:pt>
                <c:pt idx="34878">
                  <c:v>43658.052083333401</c:v>
                </c:pt>
                <c:pt idx="34879">
                  <c:v>43658.072916666599</c:v>
                </c:pt>
                <c:pt idx="34880">
                  <c:v>43658.09375</c:v>
                </c:pt>
                <c:pt idx="34881">
                  <c:v>43658.114583333401</c:v>
                </c:pt>
                <c:pt idx="34882">
                  <c:v>43658.135416666599</c:v>
                </c:pt>
                <c:pt idx="34883">
                  <c:v>43658.15625</c:v>
                </c:pt>
                <c:pt idx="34884">
                  <c:v>43658.177083333401</c:v>
                </c:pt>
                <c:pt idx="34885">
                  <c:v>43658.197916666599</c:v>
                </c:pt>
                <c:pt idx="34886">
                  <c:v>43658.21875</c:v>
                </c:pt>
                <c:pt idx="34887">
                  <c:v>43658.239583333401</c:v>
                </c:pt>
                <c:pt idx="34888">
                  <c:v>43658.260416666599</c:v>
                </c:pt>
                <c:pt idx="34889">
                  <c:v>43658.28125</c:v>
                </c:pt>
                <c:pt idx="34890">
                  <c:v>43658.302083333401</c:v>
                </c:pt>
                <c:pt idx="34891">
                  <c:v>43658.322916666599</c:v>
                </c:pt>
                <c:pt idx="34892">
                  <c:v>43658.34375</c:v>
                </c:pt>
                <c:pt idx="34893">
                  <c:v>43658.364583333401</c:v>
                </c:pt>
                <c:pt idx="34894">
                  <c:v>43658.385416666599</c:v>
                </c:pt>
                <c:pt idx="34895">
                  <c:v>43658.40625</c:v>
                </c:pt>
                <c:pt idx="34896">
                  <c:v>43658.427083333401</c:v>
                </c:pt>
                <c:pt idx="34897">
                  <c:v>43658.447916666599</c:v>
                </c:pt>
                <c:pt idx="34898">
                  <c:v>43658.46875</c:v>
                </c:pt>
                <c:pt idx="34899">
                  <c:v>43658.489583333401</c:v>
                </c:pt>
                <c:pt idx="34900">
                  <c:v>43658.510416666599</c:v>
                </c:pt>
                <c:pt idx="34901">
                  <c:v>43658.53125</c:v>
                </c:pt>
                <c:pt idx="34902">
                  <c:v>43658.552083333401</c:v>
                </c:pt>
                <c:pt idx="34903">
                  <c:v>43658.572916666599</c:v>
                </c:pt>
                <c:pt idx="34904">
                  <c:v>43658.59375</c:v>
                </c:pt>
                <c:pt idx="34905">
                  <c:v>43658.614583333401</c:v>
                </c:pt>
                <c:pt idx="34906">
                  <c:v>43658.635416666599</c:v>
                </c:pt>
                <c:pt idx="34907">
                  <c:v>43658.65625</c:v>
                </c:pt>
                <c:pt idx="34908">
                  <c:v>43658.677083333401</c:v>
                </c:pt>
                <c:pt idx="34909">
                  <c:v>43658.697916666599</c:v>
                </c:pt>
                <c:pt idx="34910">
                  <c:v>43658.71875</c:v>
                </c:pt>
                <c:pt idx="34911">
                  <c:v>43658.739583333401</c:v>
                </c:pt>
                <c:pt idx="34912">
                  <c:v>43658.760416666599</c:v>
                </c:pt>
                <c:pt idx="34913">
                  <c:v>43658.78125</c:v>
                </c:pt>
                <c:pt idx="34914">
                  <c:v>43658.802083333401</c:v>
                </c:pt>
                <c:pt idx="34915">
                  <c:v>43658.822916666599</c:v>
                </c:pt>
                <c:pt idx="34916">
                  <c:v>43658.84375</c:v>
                </c:pt>
                <c:pt idx="34917">
                  <c:v>43658.864583333401</c:v>
                </c:pt>
                <c:pt idx="34918">
                  <c:v>43658.885416666599</c:v>
                </c:pt>
                <c:pt idx="34919">
                  <c:v>43658.90625</c:v>
                </c:pt>
                <c:pt idx="34920">
                  <c:v>43658.927083333401</c:v>
                </c:pt>
                <c:pt idx="34921">
                  <c:v>43658.947916666599</c:v>
                </c:pt>
                <c:pt idx="34922">
                  <c:v>43658.96875</c:v>
                </c:pt>
                <c:pt idx="34923">
                  <c:v>43658.989583333401</c:v>
                </c:pt>
                <c:pt idx="34924">
                  <c:v>43659.010416666599</c:v>
                </c:pt>
                <c:pt idx="34925">
                  <c:v>43659.03125</c:v>
                </c:pt>
                <c:pt idx="34926">
                  <c:v>43659.052083333401</c:v>
                </c:pt>
                <c:pt idx="34927">
                  <c:v>43659.072916666599</c:v>
                </c:pt>
                <c:pt idx="34928">
                  <c:v>43659.09375</c:v>
                </c:pt>
                <c:pt idx="34929">
                  <c:v>43659.114583333401</c:v>
                </c:pt>
                <c:pt idx="34930">
                  <c:v>43659.135416666599</c:v>
                </c:pt>
                <c:pt idx="34931">
                  <c:v>43659.15625</c:v>
                </c:pt>
                <c:pt idx="34932">
                  <c:v>43659.177083333401</c:v>
                </c:pt>
                <c:pt idx="34933">
                  <c:v>43659.197916666599</c:v>
                </c:pt>
                <c:pt idx="34934">
                  <c:v>43659.21875</c:v>
                </c:pt>
                <c:pt idx="34935">
                  <c:v>43659.239583333401</c:v>
                </c:pt>
                <c:pt idx="34936">
                  <c:v>43659.260416666599</c:v>
                </c:pt>
                <c:pt idx="34937">
                  <c:v>43659.28125</c:v>
                </c:pt>
                <c:pt idx="34938">
                  <c:v>43659.302083333401</c:v>
                </c:pt>
                <c:pt idx="34939">
                  <c:v>43659.322916666599</c:v>
                </c:pt>
                <c:pt idx="34940">
                  <c:v>43659.34375</c:v>
                </c:pt>
                <c:pt idx="34941">
                  <c:v>43659.364583333401</c:v>
                </c:pt>
                <c:pt idx="34942">
                  <c:v>43659.385416666599</c:v>
                </c:pt>
                <c:pt idx="34943">
                  <c:v>43659.40625</c:v>
                </c:pt>
                <c:pt idx="34944">
                  <c:v>43659.427083333401</c:v>
                </c:pt>
                <c:pt idx="34945">
                  <c:v>43659.447916666599</c:v>
                </c:pt>
                <c:pt idx="34946">
                  <c:v>43659.46875</c:v>
                </c:pt>
                <c:pt idx="34947">
                  <c:v>43659.489583333401</c:v>
                </c:pt>
                <c:pt idx="34948">
                  <c:v>43659.510416666599</c:v>
                </c:pt>
                <c:pt idx="34949">
                  <c:v>43659.53125</c:v>
                </c:pt>
                <c:pt idx="34950">
                  <c:v>43659.552083333401</c:v>
                </c:pt>
                <c:pt idx="34951">
                  <c:v>43659.572916666599</c:v>
                </c:pt>
                <c:pt idx="34952">
                  <c:v>43659.59375</c:v>
                </c:pt>
                <c:pt idx="34953">
                  <c:v>43659.614583333401</c:v>
                </c:pt>
                <c:pt idx="34954">
                  <c:v>43659.635416666599</c:v>
                </c:pt>
                <c:pt idx="34955">
                  <c:v>43659.65625</c:v>
                </c:pt>
                <c:pt idx="34956">
                  <c:v>43659.677083333401</c:v>
                </c:pt>
                <c:pt idx="34957">
                  <c:v>43659.697916666599</c:v>
                </c:pt>
                <c:pt idx="34958">
                  <c:v>43659.71875</c:v>
                </c:pt>
                <c:pt idx="34959">
                  <c:v>43659.739583333401</c:v>
                </c:pt>
                <c:pt idx="34960">
                  <c:v>43659.760416666599</c:v>
                </c:pt>
                <c:pt idx="34961">
                  <c:v>43659.78125</c:v>
                </c:pt>
                <c:pt idx="34962">
                  <c:v>43659.802083333401</c:v>
                </c:pt>
                <c:pt idx="34963">
                  <c:v>43659.822916666599</c:v>
                </c:pt>
                <c:pt idx="34964">
                  <c:v>43659.84375</c:v>
                </c:pt>
                <c:pt idx="34965">
                  <c:v>43659.864583333401</c:v>
                </c:pt>
                <c:pt idx="34966">
                  <c:v>43659.885416666599</c:v>
                </c:pt>
                <c:pt idx="34967">
                  <c:v>43659.90625</c:v>
                </c:pt>
                <c:pt idx="34968">
                  <c:v>43659.927083333401</c:v>
                </c:pt>
                <c:pt idx="34969">
                  <c:v>43659.947916666599</c:v>
                </c:pt>
                <c:pt idx="34970">
                  <c:v>43659.96875</c:v>
                </c:pt>
                <c:pt idx="34971">
                  <c:v>43659.989583333401</c:v>
                </c:pt>
                <c:pt idx="34972">
                  <c:v>43660.010416666599</c:v>
                </c:pt>
                <c:pt idx="34973">
                  <c:v>43660.03125</c:v>
                </c:pt>
                <c:pt idx="34974">
                  <c:v>43660.052083333401</c:v>
                </c:pt>
                <c:pt idx="34975">
                  <c:v>43660.072916666599</c:v>
                </c:pt>
                <c:pt idx="34976">
                  <c:v>43660.09375</c:v>
                </c:pt>
                <c:pt idx="34977">
                  <c:v>43660.114583333401</c:v>
                </c:pt>
                <c:pt idx="34978">
                  <c:v>43660.135416666599</c:v>
                </c:pt>
                <c:pt idx="34979">
                  <c:v>43660.15625</c:v>
                </c:pt>
                <c:pt idx="34980">
                  <c:v>43660.177083333401</c:v>
                </c:pt>
                <c:pt idx="34981">
                  <c:v>43660.197916666599</c:v>
                </c:pt>
                <c:pt idx="34982">
                  <c:v>43660.21875</c:v>
                </c:pt>
                <c:pt idx="34983">
                  <c:v>43660.239583333401</c:v>
                </c:pt>
                <c:pt idx="34984">
                  <c:v>43660.260416666599</c:v>
                </c:pt>
                <c:pt idx="34985">
                  <c:v>43660.28125</c:v>
                </c:pt>
                <c:pt idx="34986">
                  <c:v>43660.302083333401</c:v>
                </c:pt>
                <c:pt idx="34987">
                  <c:v>43660.322916666599</c:v>
                </c:pt>
                <c:pt idx="34988">
                  <c:v>43660.34375</c:v>
                </c:pt>
                <c:pt idx="34989">
                  <c:v>43660.364583333401</c:v>
                </c:pt>
                <c:pt idx="34990">
                  <c:v>43660.385416666599</c:v>
                </c:pt>
                <c:pt idx="34991">
                  <c:v>43660.40625</c:v>
                </c:pt>
                <c:pt idx="34992">
                  <c:v>43660.427083333401</c:v>
                </c:pt>
                <c:pt idx="34993">
                  <c:v>43660.447916666599</c:v>
                </c:pt>
                <c:pt idx="34994">
                  <c:v>43660.46875</c:v>
                </c:pt>
                <c:pt idx="34995">
                  <c:v>43660.489583333401</c:v>
                </c:pt>
                <c:pt idx="34996">
                  <c:v>43660.510416666599</c:v>
                </c:pt>
                <c:pt idx="34997">
                  <c:v>43660.53125</c:v>
                </c:pt>
                <c:pt idx="34998">
                  <c:v>43660.552083333401</c:v>
                </c:pt>
                <c:pt idx="34999">
                  <c:v>43660.572916666599</c:v>
                </c:pt>
                <c:pt idx="35000">
                  <c:v>43660.59375</c:v>
                </c:pt>
                <c:pt idx="35001">
                  <c:v>43660.614583333401</c:v>
                </c:pt>
                <c:pt idx="35002">
                  <c:v>43660.635416666599</c:v>
                </c:pt>
                <c:pt idx="35003">
                  <c:v>43660.65625</c:v>
                </c:pt>
                <c:pt idx="35004">
                  <c:v>43660.677083333401</c:v>
                </c:pt>
                <c:pt idx="35005">
                  <c:v>43660.697916666599</c:v>
                </c:pt>
                <c:pt idx="35006">
                  <c:v>43660.71875</c:v>
                </c:pt>
                <c:pt idx="35007">
                  <c:v>43660.739583333401</c:v>
                </c:pt>
                <c:pt idx="35008">
                  <c:v>43660.760416666599</c:v>
                </c:pt>
                <c:pt idx="35009">
                  <c:v>43660.78125</c:v>
                </c:pt>
                <c:pt idx="35010">
                  <c:v>43660.802083333401</c:v>
                </c:pt>
                <c:pt idx="35011">
                  <c:v>43660.822916666599</c:v>
                </c:pt>
                <c:pt idx="35012">
                  <c:v>43660.84375</c:v>
                </c:pt>
                <c:pt idx="35013">
                  <c:v>43660.864583333401</c:v>
                </c:pt>
                <c:pt idx="35014">
                  <c:v>43660.885416666599</c:v>
                </c:pt>
                <c:pt idx="35015">
                  <c:v>43660.90625</c:v>
                </c:pt>
                <c:pt idx="35016">
                  <c:v>43660.927083333401</c:v>
                </c:pt>
                <c:pt idx="35017">
                  <c:v>43660.947916666599</c:v>
                </c:pt>
                <c:pt idx="35018">
                  <c:v>43660.96875</c:v>
                </c:pt>
                <c:pt idx="35019">
                  <c:v>43660.989583333401</c:v>
                </c:pt>
                <c:pt idx="35020">
                  <c:v>43661.010416666599</c:v>
                </c:pt>
                <c:pt idx="35021">
                  <c:v>43661.03125</c:v>
                </c:pt>
                <c:pt idx="35022">
                  <c:v>43661.052083333401</c:v>
                </c:pt>
                <c:pt idx="35023">
                  <c:v>43661.072916666599</c:v>
                </c:pt>
                <c:pt idx="35024">
                  <c:v>43661.09375</c:v>
                </c:pt>
                <c:pt idx="35025">
                  <c:v>43661.114583333401</c:v>
                </c:pt>
                <c:pt idx="35026">
                  <c:v>43661.135416666599</c:v>
                </c:pt>
                <c:pt idx="35027">
                  <c:v>43661.15625</c:v>
                </c:pt>
                <c:pt idx="35028">
                  <c:v>43661.177083333401</c:v>
                </c:pt>
                <c:pt idx="35029">
                  <c:v>43661.197916666599</c:v>
                </c:pt>
                <c:pt idx="35030">
                  <c:v>43661.21875</c:v>
                </c:pt>
                <c:pt idx="35031">
                  <c:v>43661.239583333401</c:v>
                </c:pt>
                <c:pt idx="35032">
                  <c:v>43661.260416666599</c:v>
                </c:pt>
                <c:pt idx="35033">
                  <c:v>43661.28125</c:v>
                </c:pt>
                <c:pt idx="35034">
                  <c:v>43661.302083333401</c:v>
                </c:pt>
                <c:pt idx="35035">
                  <c:v>43661.322916666599</c:v>
                </c:pt>
                <c:pt idx="35036">
                  <c:v>43661.34375</c:v>
                </c:pt>
                <c:pt idx="35037">
                  <c:v>43661.364583333401</c:v>
                </c:pt>
                <c:pt idx="35038">
                  <c:v>43661.385416666599</c:v>
                </c:pt>
                <c:pt idx="35039">
                  <c:v>43661.40625</c:v>
                </c:pt>
                <c:pt idx="35040">
                  <c:v>43661.427083333401</c:v>
                </c:pt>
                <c:pt idx="35041">
                  <c:v>43661.447916666599</c:v>
                </c:pt>
                <c:pt idx="35042">
                  <c:v>43661.46875</c:v>
                </c:pt>
                <c:pt idx="35043">
                  <c:v>43661.489583333401</c:v>
                </c:pt>
                <c:pt idx="35044">
                  <c:v>43661.510416666599</c:v>
                </c:pt>
                <c:pt idx="35045">
                  <c:v>43661.53125</c:v>
                </c:pt>
                <c:pt idx="35046">
                  <c:v>43661.552083333401</c:v>
                </c:pt>
                <c:pt idx="35047">
                  <c:v>43661.572916666599</c:v>
                </c:pt>
                <c:pt idx="35048">
                  <c:v>43661.59375</c:v>
                </c:pt>
                <c:pt idx="35049">
                  <c:v>43661.614583333401</c:v>
                </c:pt>
                <c:pt idx="35050">
                  <c:v>43661.635416666599</c:v>
                </c:pt>
                <c:pt idx="35051">
                  <c:v>43661.65625</c:v>
                </c:pt>
                <c:pt idx="35052">
                  <c:v>43661.677083333401</c:v>
                </c:pt>
                <c:pt idx="35053">
                  <c:v>43661.697916666599</c:v>
                </c:pt>
                <c:pt idx="35054">
                  <c:v>43661.71875</c:v>
                </c:pt>
                <c:pt idx="35055">
                  <c:v>43661.739583333401</c:v>
                </c:pt>
                <c:pt idx="35056">
                  <c:v>43661.760416666599</c:v>
                </c:pt>
                <c:pt idx="35057">
                  <c:v>43661.78125</c:v>
                </c:pt>
                <c:pt idx="35058">
                  <c:v>43661.802083333401</c:v>
                </c:pt>
                <c:pt idx="35059">
                  <c:v>43661.822916666599</c:v>
                </c:pt>
                <c:pt idx="35060">
                  <c:v>43661.84375</c:v>
                </c:pt>
                <c:pt idx="35061">
                  <c:v>43661.864583333401</c:v>
                </c:pt>
                <c:pt idx="35062">
                  <c:v>43661.885416666599</c:v>
                </c:pt>
                <c:pt idx="35063">
                  <c:v>43661.90625</c:v>
                </c:pt>
                <c:pt idx="35064">
                  <c:v>43661.927083333401</c:v>
                </c:pt>
                <c:pt idx="35065">
                  <c:v>43661.947916666599</c:v>
                </c:pt>
                <c:pt idx="35066">
                  <c:v>43661.96875</c:v>
                </c:pt>
                <c:pt idx="35067">
                  <c:v>43661.989583333401</c:v>
                </c:pt>
                <c:pt idx="35068">
                  <c:v>43662.010416666599</c:v>
                </c:pt>
                <c:pt idx="35069">
                  <c:v>43662.03125</c:v>
                </c:pt>
                <c:pt idx="35070">
                  <c:v>43662.052083333401</c:v>
                </c:pt>
                <c:pt idx="35071">
                  <c:v>43662.072916666599</c:v>
                </c:pt>
                <c:pt idx="35072">
                  <c:v>43662.09375</c:v>
                </c:pt>
                <c:pt idx="35073">
                  <c:v>43662.114583333401</c:v>
                </c:pt>
                <c:pt idx="35074">
                  <c:v>43662.135416666599</c:v>
                </c:pt>
                <c:pt idx="35075">
                  <c:v>43662.15625</c:v>
                </c:pt>
                <c:pt idx="35076">
                  <c:v>43662.177083333401</c:v>
                </c:pt>
                <c:pt idx="35077">
                  <c:v>43662.197916666599</c:v>
                </c:pt>
                <c:pt idx="35078">
                  <c:v>43662.21875</c:v>
                </c:pt>
                <c:pt idx="35079">
                  <c:v>43662.239583333401</c:v>
                </c:pt>
                <c:pt idx="35080">
                  <c:v>43662.260416666599</c:v>
                </c:pt>
                <c:pt idx="35081">
                  <c:v>43662.28125</c:v>
                </c:pt>
                <c:pt idx="35082">
                  <c:v>43662.302083333401</c:v>
                </c:pt>
                <c:pt idx="35083">
                  <c:v>43662.322916666599</c:v>
                </c:pt>
                <c:pt idx="35084">
                  <c:v>43662.34375</c:v>
                </c:pt>
                <c:pt idx="35085">
                  <c:v>43662.364583333401</c:v>
                </c:pt>
                <c:pt idx="35086">
                  <c:v>43662.385416666599</c:v>
                </c:pt>
                <c:pt idx="35087">
                  <c:v>43662.40625</c:v>
                </c:pt>
                <c:pt idx="35088">
                  <c:v>43662.427083333401</c:v>
                </c:pt>
                <c:pt idx="35089">
                  <c:v>43662.447916666599</c:v>
                </c:pt>
                <c:pt idx="35090">
                  <c:v>43662.46875</c:v>
                </c:pt>
                <c:pt idx="35091">
                  <c:v>43662.489583333401</c:v>
                </c:pt>
                <c:pt idx="35092">
                  <c:v>43662.510416666599</c:v>
                </c:pt>
                <c:pt idx="35093">
                  <c:v>43662.53125</c:v>
                </c:pt>
                <c:pt idx="35094">
                  <c:v>43662.552083333401</c:v>
                </c:pt>
                <c:pt idx="35095">
                  <c:v>43662.572916666599</c:v>
                </c:pt>
                <c:pt idx="35096">
                  <c:v>43662.59375</c:v>
                </c:pt>
                <c:pt idx="35097">
                  <c:v>43662.614583333401</c:v>
                </c:pt>
                <c:pt idx="35098">
                  <c:v>43662.635416666599</c:v>
                </c:pt>
                <c:pt idx="35099">
                  <c:v>43662.65625</c:v>
                </c:pt>
                <c:pt idx="35100">
                  <c:v>43662.677083333401</c:v>
                </c:pt>
                <c:pt idx="35101">
                  <c:v>43662.697916666599</c:v>
                </c:pt>
                <c:pt idx="35102">
                  <c:v>43662.71875</c:v>
                </c:pt>
                <c:pt idx="35103">
                  <c:v>43662.739583333401</c:v>
                </c:pt>
                <c:pt idx="35104">
                  <c:v>43662.760416666599</c:v>
                </c:pt>
                <c:pt idx="35105">
                  <c:v>43662.78125</c:v>
                </c:pt>
                <c:pt idx="35106">
                  <c:v>43662.802083333401</c:v>
                </c:pt>
                <c:pt idx="35107">
                  <c:v>43662.822916666599</c:v>
                </c:pt>
                <c:pt idx="35108">
                  <c:v>43662.84375</c:v>
                </c:pt>
                <c:pt idx="35109">
                  <c:v>43662.864583333401</c:v>
                </c:pt>
                <c:pt idx="35110">
                  <c:v>43662.885416666599</c:v>
                </c:pt>
                <c:pt idx="35111">
                  <c:v>43662.90625</c:v>
                </c:pt>
                <c:pt idx="35112">
                  <c:v>43662.927083333401</c:v>
                </c:pt>
                <c:pt idx="35113">
                  <c:v>43662.947916666599</c:v>
                </c:pt>
                <c:pt idx="35114">
                  <c:v>43662.96875</c:v>
                </c:pt>
                <c:pt idx="35115">
                  <c:v>43662.989583333401</c:v>
                </c:pt>
                <c:pt idx="35116">
                  <c:v>43663.010416666599</c:v>
                </c:pt>
                <c:pt idx="35117">
                  <c:v>43663.03125</c:v>
                </c:pt>
                <c:pt idx="35118">
                  <c:v>43663.052083333401</c:v>
                </c:pt>
                <c:pt idx="35119">
                  <c:v>43663.072916666599</c:v>
                </c:pt>
                <c:pt idx="35120">
                  <c:v>43663.09375</c:v>
                </c:pt>
                <c:pt idx="35121">
                  <c:v>43663.114583333401</c:v>
                </c:pt>
                <c:pt idx="35122">
                  <c:v>43663.135416666599</c:v>
                </c:pt>
                <c:pt idx="35123">
                  <c:v>43663.15625</c:v>
                </c:pt>
                <c:pt idx="35124">
                  <c:v>43663.177083333401</c:v>
                </c:pt>
                <c:pt idx="35125">
                  <c:v>43663.197916666599</c:v>
                </c:pt>
                <c:pt idx="35126">
                  <c:v>43663.21875</c:v>
                </c:pt>
                <c:pt idx="35127">
                  <c:v>43663.239583333401</c:v>
                </c:pt>
                <c:pt idx="35128">
                  <c:v>43663.260416666599</c:v>
                </c:pt>
                <c:pt idx="35129">
                  <c:v>43663.28125</c:v>
                </c:pt>
                <c:pt idx="35130">
                  <c:v>43663.302083333401</c:v>
                </c:pt>
                <c:pt idx="35131">
                  <c:v>43663.322916666599</c:v>
                </c:pt>
                <c:pt idx="35132">
                  <c:v>43663.34375</c:v>
                </c:pt>
                <c:pt idx="35133">
                  <c:v>43663.364583333401</c:v>
                </c:pt>
                <c:pt idx="35134">
                  <c:v>43663.385416666599</c:v>
                </c:pt>
                <c:pt idx="35135">
                  <c:v>43663.40625</c:v>
                </c:pt>
                <c:pt idx="35136">
                  <c:v>43663.427083333401</c:v>
                </c:pt>
                <c:pt idx="35137">
                  <c:v>43663.447916666599</c:v>
                </c:pt>
                <c:pt idx="35138">
                  <c:v>43663.46875</c:v>
                </c:pt>
                <c:pt idx="35139">
                  <c:v>43663.489583333401</c:v>
                </c:pt>
                <c:pt idx="35140">
                  <c:v>43663.510416666599</c:v>
                </c:pt>
                <c:pt idx="35141">
                  <c:v>43663.53125</c:v>
                </c:pt>
                <c:pt idx="35142">
                  <c:v>43663.552083333401</c:v>
                </c:pt>
                <c:pt idx="35143">
                  <c:v>43663.572916666599</c:v>
                </c:pt>
                <c:pt idx="35144">
                  <c:v>43663.59375</c:v>
                </c:pt>
                <c:pt idx="35145">
                  <c:v>43663.614583333401</c:v>
                </c:pt>
                <c:pt idx="35146">
                  <c:v>43663.635416666599</c:v>
                </c:pt>
                <c:pt idx="35147">
                  <c:v>43663.65625</c:v>
                </c:pt>
                <c:pt idx="35148">
                  <c:v>43663.677083333401</c:v>
                </c:pt>
                <c:pt idx="35149">
                  <c:v>43663.697916666599</c:v>
                </c:pt>
                <c:pt idx="35150">
                  <c:v>43663.71875</c:v>
                </c:pt>
                <c:pt idx="35151">
                  <c:v>43663.739583333401</c:v>
                </c:pt>
                <c:pt idx="35152">
                  <c:v>43663.760416666599</c:v>
                </c:pt>
                <c:pt idx="35153">
                  <c:v>43663.78125</c:v>
                </c:pt>
                <c:pt idx="35154">
                  <c:v>43663.802083333401</c:v>
                </c:pt>
                <c:pt idx="35155">
                  <c:v>43663.822916666599</c:v>
                </c:pt>
                <c:pt idx="35156">
                  <c:v>43663.84375</c:v>
                </c:pt>
                <c:pt idx="35157">
                  <c:v>43663.864583333401</c:v>
                </c:pt>
                <c:pt idx="35158">
                  <c:v>43663.885416666599</c:v>
                </c:pt>
                <c:pt idx="35159">
                  <c:v>43663.90625</c:v>
                </c:pt>
                <c:pt idx="35160">
                  <c:v>43663.927083333401</c:v>
                </c:pt>
                <c:pt idx="35161">
                  <c:v>43663.947916666599</c:v>
                </c:pt>
                <c:pt idx="35162">
                  <c:v>43663.96875</c:v>
                </c:pt>
                <c:pt idx="35163">
                  <c:v>43663.989583333401</c:v>
                </c:pt>
                <c:pt idx="35164">
                  <c:v>43664.010416666599</c:v>
                </c:pt>
                <c:pt idx="35165">
                  <c:v>43664.03125</c:v>
                </c:pt>
                <c:pt idx="35166">
                  <c:v>43664.052083333401</c:v>
                </c:pt>
                <c:pt idx="35167">
                  <c:v>43664.072916666599</c:v>
                </c:pt>
                <c:pt idx="35168">
                  <c:v>43664.09375</c:v>
                </c:pt>
                <c:pt idx="35169">
                  <c:v>43664.114583333401</c:v>
                </c:pt>
                <c:pt idx="35170">
                  <c:v>43664.135416666599</c:v>
                </c:pt>
                <c:pt idx="35171">
                  <c:v>43664.15625</c:v>
                </c:pt>
                <c:pt idx="35172">
                  <c:v>43664.177083333401</c:v>
                </c:pt>
                <c:pt idx="35173">
                  <c:v>43664.197916666599</c:v>
                </c:pt>
                <c:pt idx="35174">
                  <c:v>43664.21875</c:v>
                </c:pt>
                <c:pt idx="35175">
                  <c:v>43664.239583333401</c:v>
                </c:pt>
                <c:pt idx="35176">
                  <c:v>43664.260416666599</c:v>
                </c:pt>
                <c:pt idx="35177">
                  <c:v>43664.28125</c:v>
                </c:pt>
                <c:pt idx="35178">
                  <c:v>43664.302083333401</c:v>
                </c:pt>
                <c:pt idx="35179">
                  <c:v>43664.322916666599</c:v>
                </c:pt>
                <c:pt idx="35180">
                  <c:v>43664.34375</c:v>
                </c:pt>
                <c:pt idx="35181">
                  <c:v>43664.364583333401</c:v>
                </c:pt>
                <c:pt idx="35182">
                  <c:v>43664.385416666599</c:v>
                </c:pt>
                <c:pt idx="35183">
                  <c:v>43664.40625</c:v>
                </c:pt>
                <c:pt idx="35184">
                  <c:v>43664.427083333401</c:v>
                </c:pt>
                <c:pt idx="35185">
                  <c:v>43664.447916666599</c:v>
                </c:pt>
                <c:pt idx="35186">
                  <c:v>43664.46875</c:v>
                </c:pt>
                <c:pt idx="35187">
                  <c:v>43664.489583333401</c:v>
                </c:pt>
                <c:pt idx="35188">
                  <c:v>43664.510416666599</c:v>
                </c:pt>
                <c:pt idx="35189">
                  <c:v>43664.53125</c:v>
                </c:pt>
                <c:pt idx="35190">
                  <c:v>43664.552083333401</c:v>
                </c:pt>
                <c:pt idx="35191">
                  <c:v>43664.572916666599</c:v>
                </c:pt>
                <c:pt idx="35192">
                  <c:v>43664.59375</c:v>
                </c:pt>
                <c:pt idx="35193">
                  <c:v>43664.614583333401</c:v>
                </c:pt>
                <c:pt idx="35194">
                  <c:v>43664.635416666599</c:v>
                </c:pt>
                <c:pt idx="35195">
                  <c:v>43664.65625</c:v>
                </c:pt>
                <c:pt idx="35196">
                  <c:v>43664.677083333401</c:v>
                </c:pt>
                <c:pt idx="35197">
                  <c:v>43664.697916666599</c:v>
                </c:pt>
                <c:pt idx="35198">
                  <c:v>43664.71875</c:v>
                </c:pt>
                <c:pt idx="35199">
                  <c:v>43664.739583333401</c:v>
                </c:pt>
                <c:pt idx="35200">
                  <c:v>43664.760416666599</c:v>
                </c:pt>
                <c:pt idx="35201">
                  <c:v>43664.78125</c:v>
                </c:pt>
                <c:pt idx="35202">
                  <c:v>43664.802083333401</c:v>
                </c:pt>
                <c:pt idx="35203">
                  <c:v>43664.822916666599</c:v>
                </c:pt>
                <c:pt idx="35204">
                  <c:v>43664.84375</c:v>
                </c:pt>
                <c:pt idx="35205">
                  <c:v>43664.864583333401</c:v>
                </c:pt>
                <c:pt idx="35206">
                  <c:v>43664.885416666599</c:v>
                </c:pt>
                <c:pt idx="35207">
                  <c:v>43664.90625</c:v>
                </c:pt>
                <c:pt idx="35208">
                  <c:v>43664.927083333401</c:v>
                </c:pt>
                <c:pt idx="35209">
                  <c:v>43664.947916666599</c:v>
                </c:pt>
                <c:pt idx="35210">
                  <c:v>43664.96875</c:v>
                </c:pt>
                <c:pt idx="35211">
                  <c:v>43664.989583333401</c:v>
                </c:pt>
                <c:pt idx="35212">
                  <c:v>43665.010416666599</c:v>
                </c:pt>
                <c:pt idx="35213">
                  <c:v>43665.03125</c:v>
                </c:pt>
                <c:pt idx="35214">
                  <c:v>43665.052083333401</c:v>
                </c:pt>
                <c:pt idx="35215">
                  <c:v>43665.072916666599</c:v>
                </c:pt>
                <c:pt idx="35216">
                  <c:v>43665.09375</c:v>
                </c:pt>
                <c:pt idx="35217">
                  <c:v>43665.114583333401</c:v>
                </c:pt>
                <c:pt idx="35218">
                  <c:v>43665.135416666599</c:v>
                </c:pt>
                <c:pt idx="35219">
                  <c:v>43665.15625</c:v>
                </c:pt>
                <c:pt idx="35220">
                  <c:v>43665.177083333401</c:v>
                </c:pt>
                <c:pt idx="35221">
                  <c:v>43665.197916666599</c:v>
                </c:pt>
                <c:pt idx="35222">
                  <c:v>43665.21875</c:v>
                </c:pt>
                <c:pt idx="35223">
                  <c:v>43665.239583333401</c:v>
                </c:pt>
                <c:pt idx="35224">
                  <c:v>43665.260416666599</c:v>
                </c:pt>
                <c:pt idx="35225">
                  <c:v>43665.28125</c:v>
                </c:pt>
                <c:pt idx="35226">
                  <c:v>43665.302083333401</c:v>
                </c:pt>
                <c:pt idx="35227">
                  <c:v>43665.322916666599</c:v>
                </c:pt>
                <c:pt idx="35228">
                  <c:v>43665.34375</c:v>
                </c:pt>
                <c:pt idx="35229">
                  <c:v>43665.364583333401</c:v>
                </c:pt>
                <c:pt idx="35230">
                  <c:v>43665.385416666599</c:v>
                </c:pt>
                <c:pt idx="35231">
                  <c:v>43665.40625</c:v>
                </c:pt>
                <c:pt idx="35232">
                  <c:v>43665.427083333401</c:v>
                </c:pt>
                <c:pt idx="35233">
                  <c:v>43665.447916666599</c:v>
                </c:pt>
                <c:pt idx="35234">
                  <c:v>43665.46875</c:v>
                </c:pt>
                <c:pt idx="35235">
                  <c:v>43665.489583333401</c:v>
                </c:pt>
                <c:pt idx="35236">
                  <c:v>43665.510416666599</c:v>
                </c:pt>
                <c:pt idx="35237">
                  <c:v>43665.53125</c:v>
                </c:pt>
                <c:pt idx="35238">
                  <c:v>43665.552083333401</c:v>
                </c:pt>
                <c:pt idx="35239">
                  <c:v>43665.572916666599</c:v>
                </c:pt>
                <c:pt idx="35240">
                  <c:v>43665.59375</c:v>
                </c:pt>
                <c:pt idx="35241">
                  <c:v>43665.614583333401</c:v>
                </c:pt>
                <c:pt idx="35242">
                  <c:v>43665.635416666599</c:v>
                </c:pt>
                <c:pt idx="35243">
                  <c:v>43665.65625</c:v>
                </c:pt>
                <c:pt idx="35244">
                  <c:v>43665.677083333401</c:v>
                </c:pt>
                <c:pt idx="35245">
                  <c:v>43665.697916666599</c:v>
                </c:pt>
                <c:pt idx="35246">
                  <c:v>43665.71875</c:v>
                </c:pt>
                <c:pt idx="35247">
                  <c:v>43665.739583333401</c:v>
                </c:pt>
                <c:pt idx="35248">
                  <c:v>43665.760416666599</c:v>
                </c:pt>
                <c:pt idx="35249">
                  <c:v>43665.78125</c:v>
                </c:pt>
                <c:pt idx="35250">
                  <c:v>43665.802083333401</c:v>
                </c:pt>
                <c:pt idx="35251">
                  <c:v>43665.822916666599</c:v>
                </c:pt>
                <c:pt idx="35252">
                  <c:v>43665.84375</c:v>
                </c:pt>
                <c:pt idx="35253">
                  <c:v>43665.864583333401</c:v>
                </c:pt>
                <c:pt idx="35254">
                  <c:v>43665.885416666599</c:v>
                </c:pt>
                <c:pt idx="35255">
                  <c:v>43665.90625</c:v>
                </c:pt>
                <c:pt idx="35256">
                  <c:v>43665.927083333401</c:v>
                </c:pt>
                <c:pt idx="35257">
                  <c:v>43665.947916666599</c:v>
                </c:pt>
                <c:pt idx="35258">
                  <c:v>43665.96875</c:v>
                </c:pt>
                <c:pt idx="35259">
                  <c:v>43665.989583333401</c:v>
                </c:pt>
                <c:pt idx="35260">
                  <c:v>43666.010416666599</c:v>
                </c:pt>
                <c:pt idx="35261">
                  <c:v>43666.03125</c:v>
                </c:pt>
                <c:pt idx="35262">
                  <c:v>43666.052083333401</c:v>
                </c:pt>
                <c:pt idx="35263">
                  <c:v>43666.072916666599</c:v>
                </c:pt>
                <c:pt idx="35264">
                  <c:v>43666.09375</c:v>
                </c:pt>
                <c:pt idx="35265">
                  <c:v>43666.114583333401</c:v>
                </c:pt>
                <c:pt idx="35266">
                  <c:v>43666.135416666599</c:v>
                </c:pt>
                <c:pt idx="35267">
                  <c:v>43666.15625</c:v>
                </c:pt>
                <c:pt idx="35268">
                  <c:v>43666.177083333401</c:v>
                </c:pt>
                <c:pt idx="35269">
                  <c:v>43666.197916666599</c:v>
                </c:pt>
                <c:pt idx="35270">
                  <c:v>43666.21875</c:v>
                </c:pt>
                <c:pt idx="35271">
                  <c:v>43666.239583333401</c:v>
                </c:pt>
                <c:pt idx="35272">
                  <c:v>43666.260416666599</c:v>
                </c:pt>
                <c:pt idx="35273">
                  <c:v>43666.28125</c:v>
                </c:pt>
                <c:pt idx="35274">
                  <c:v>43666.302083333401</c:v>
                </c:pt>
                <c:pt idx="35275">
                  <c:v>43666.322916666599</c:v>
                </c:pt>
                <c:pt idx="35276">
                  <c:v>43666.34375</c:v>
                </c:pt>
                <c:pt idx="35277">
                  <c:v>43666.364583333401</c:v>
                </c:pt>
                <c:pt idx="35278">
                  <c:v>43666.385416666599</c:v>
                </c:pt>
                <c:pt idx="35279">
                  <c:v>43666.40625</c:v>
                </c:pt>
                <c:pt idx="35280">
                  <c:v>43666.427083333401</c:v>
                </c:pt>
                <c:pt idx="35281">
                  <c:v>43666.447916666599</c:v>
                </c:pt>
                <c:pt idx="35282">
                  <c:v>43666.46875</c:v>
                </c:pt>
                <c:pt idx="35283">
                  <c:v>43666.489583333401</c:v>
                </c:pt>
                <c:pt idx="35284">
                  <c:v>43666.510416666599</c:v>
                </c:pt>
                <c:pt idx="35285">
                  <c:v>43666.53125</c:v>
                </c:pt>
                <c:pt idx="35286">
                  <c:v>43666.552083333401</c:v>
                </c:pt>
                <c:pt idx="35287">
                  <c:v>43666.572916666599</c:v>
                </c:pt>
                <c:pt idx="35288">
                  <c:v>43666.59375</c:v>
                </c:pt>
                <c:pt idx="35289">
                  <c:v>43666.614583333401</c:v>
                </c:pt>
                <c:pt idx="35290">
                  <c:v>43666.635416666599</c:v>
                </c:pt>
                <c:pt idx="35291">
                  <c:v>43666.65625</c:v>
                </c:pt>
                <c:pt idx="35292">
                  <c:v>43666.677083333401</c:v>
                </c:pt>
                <c:pt idx="35293">
                  <c:v>43666.697916666599</c:v>
                </c:pt>
                <c:pt idx="35294">
                  <c:v>43666.71875</c:v>
                </c:pt>
                <c:pt idx="35295">
                  <c:v>43666.739583333401</c:v>
                </c:pt>
                <c:pt idx="35296">
                  <c:v>43666.760416666599</c:v>
                </c:pt>
                <c:pt idx="35297">
                  <c:v>43666.78125</c:v>
                </c:pt>
                <c:pt idx="35298">
                  <c:v>43666.802083333401</c:v>
                </c:pt>
                <c:pt idx="35299">
                  <c:v>43666.822916666599</c:v>
                </c:pt>
                <c:pt idx="35300">
                  <c:v>43666.84375</c:v>
                </c:pt>
                <c:pt idx="35301">
                  <c:v>43666.864583333401</c:v>
                </c:pt>
                <c:pt idx="35302">
                  <c:v>43666.885416666599</c:v>
                </c:pt>
                <c:pt idx="35303">
                  <c:v>43666.90625</c:v>
                </c:pt>
                <c:pt idx="35304">
                  <c:v>43666.927083333401</c:v>
                </c:pt>
                <c:pt idx="35305">
                  <c:v>43666.947916666599</c:v>
                </c:pt>
                <c:pt idx="35306">
                  <c:v>43666.96875</c:v>
                </c:pt>
                <c:pt idx="35307">
                  <c:v>43666.989583333401</c:v>
                </c:pt>
                <c:pt idx="35308">
                  <c:v>43667.010416666599</c:v>
                </c:pt>
                <c:pt idx="35309">
                  <c:v>43667.03125</c:v>
                </c:pt>
                <c:pt idx="35310">
                  <c:v>43667.052083333401</c:v>
                </c:pt>
                <c:pt idx="35311">
                  <c:v>43667.072916666599</c:v>
                </c:pt>
                <c:pt idx="35312">
                  <c:v>43667.09375</c:v>
                </c:pt>
                <c:pt idx="35313">
                  <c:v>43667.114583333401</c:v>
                </c:pt>
                <c:pt idx="35314">
                  <c:v>43667.135416666599</c:v>
                </c:pt>
                <c:pt idx="35315">
                  <c:v>43667.15625</c:v>
                </c:pt>
                <c:pt idx="35316">
                  <c:v>43667.177083333401</c:v>
                </c:pt>
                <c:pt idx="35317">
                  <c:v>43667.197916666599</c:v>
                </c:pt>
                <c:pt idx="35318">
                  <c:v>43667.21875</c:v>
                </c:pt>
                <c:pt idx="35319">
                  <c:v>43667.239583333401</c:v>
                </c:pt>
                <c:pt idx="35320">
                  <c:v>43667.260416666599</c:v>
                </c:pt>
                <c:pt idx="35321">
                  <c:v>43667.28125</c:v>
                </c:pt>
                <c:pt idx="35322">
                  <c:v>43667.302083333401</c:v>
                </c:pt>
                <c:pt idx="35323">
                  <c:v>43667.322916666599</c:v>
                </c:pt>
                <c:pt idx="35324">
                  <c:v>43667.34375</c:v>
                </c:pt>
                <c:pt idx="35325">
                  <c:v>43667.364583333401</c:v>
                </c:pt>
                <c:pt idx="35326">
                  <c:v>43667.385416666599</c:v>
                </c:pt>
                <c:pt idx="35327">
                  <c:v>43667.40625</c:v>
                </c:pt>
                <c:pt idx="35328">
                  <c:v>43667.427083333401</c:v>
                </c:pt>
                <c:pt idx="35329">
                  <c:v>43667.447916666599</c:v>
                </c:pt>
                <c:pt idx="35330">
                  <c:v>43667.46875</c:v>
                </c:pt>
                <c:pt idx="35331">
                  <c:v>43667.489583333401</c:v>
                </c:pt>
                <c:pt idx="35332">
                  <c:v>43667.510416666599</c:v>
                </c:pt>
                <c:pt idx="35333">
                  <c:v>43667.53125</c:v>
                </c:pt>
                <c:pt idx="35334">
                  <c:v>43667.552083333401</c:v>
                </c:pt>
                <c:pt idx="35335">
                  <c:v>43667.572916666599</c:v>
                </c:pt>
                <c:pt idx="35336">
                  <c:v>43667.59375</c:v>
                </c:pt>
                <c:pt idx="35337">
                  <c:v>43667.614583333401</c:v>
                </c:pt>
                <c:pt idx="35338">
                  <c:v>43667.635416666599</c:v>
                </c:pt>
                <c:pt idx="35339">
                  <c:v>43667.65625</c:v>
                </c:pt>
                <c:pt idx="35340">
                  <c:v>43667.677083333401</c:v>
                </c:pt>
                <c:pt idx="35341">
                  <c:v>43667.697916666599</c:v>
                </c:pt>
                <c:pt idx="35342">
                  <c:v>43667.71875</c:v>
                </c:pt>
                <c:pt idx="35343">
                  <c:v>43667.739583333401</c:v>
                </c:pt>
                <c:pt idx="35344">
                  <c:v>43667.760416666599</c:v>
                </c:pt>
                <c:pt idx="35345">
                  <c:v>43667.78125</c:v>
                </c:pt>
                <c:pt idx="35346">
                  <c:v>43667.802083333401</c:v>
                </c:pt>
                <c:pt idx="35347">
                  <c:v>43667.822916666599</c:v>
                </c:pt>
                <c:pt idx="35348">
                  <c:v>43667.84375</c:v>
                </c:pt>
                <c:pt idx="35349">
                  <c:v>43667.864583333401</c:v>
                </c:pt>
                <c:pt idx="35350">
                  <c:v>43667.885416666599</c:v>
                </c:pt>
                <c:pt idx="35351">
                  <c:v>43667.90625</c:v>
                </c:pt>
                <c:pt idx="35352">
                  <c:v>43667.927083333401</c:v>
                </c:pt>
                <c:pt idx="35353">
                  <c:v>43667.947916666599</c:v>
                </c:pt>
                <c:pt idx="35354">
                  <c:v>43667.96875</c:v>
                </c:pt>
                <c:pt idx="35355">
                  <c:v>43667.989583333401</c:v>
                </c:pt>
                <c:pt idx="35356">
                  <c:v>43668.010416666599</c:v>
                </c:pt>
                <c:pt idx="35357">
                  <c:v>43668.03125</c:v>
                </c:pt>
                <c:pt idx="35358">
                  <c:v>43668.052083333401</c:v>
                </c:pt>
                <c:pt idx="35359">
                  <c:v>43668.072916666599</c:v>
                </c:pt>
                <c:pt idx="35360">
                  <c:v>43668.09375</c:v>
                </c:pt>
                <c:pt idx="35361">
                  <c:v>43668.114583333401</c:v>
                </c:pt>
                <c:pt idx="35362">
                  <c:v>43668.135416666599</c:v>
                </c:pt>
                <c:pt idx="35363">
                  <c:v>43668.15625</c:v>
                </c:pt>
                <c:pt idx="35364">
                  <c:v>43668.177083333401</c:v>
                </c:pt>
                <c:pt idx="35365">
                  <c:v>43668.197916666599</c:v>
                </c:pt>
                <c:pt idx="35366">
                  <c:v>43668.21875</c:v>
                </c:pt>
                <c:pt idx="35367">
                  <c:v>43668.239583333401</c:v>
                </c:pt>
                <c:pt idx="35368">
                  <c:v>43668.260416666599</c:v>
                </c:pt>
                <c:pt idx="35369">
                  <c:v>43668.28125</c:v>
                </c:pt>
                <c:pt idx="35370">
                  <c:v>43668.302083333401</c:v>
                </c:pt>
                <c:pt idx="35371">
                  <c:v>43668.322916666599</c:v>
                </c:pt>
                <c:pt idx="35372">
                  <c:v>43668.34375</c:v>
                </c:pt>
                <c:pt idx="35373">
                  <c:v>43668.364583333401</c:v>
                </c:pt>
                <c:pt idx="35374">
                  <c:v>43668.385416666599</c:v>
                </c:pt>
                <c:pt idx="35375">
                  <c:v>43668.40625</c:v>
                </c:pt>
                <c:pt idx="35376">
                  <c:v>43668.427083333401</c:v>
                </c:pt>
                <c:pt idx="35377">
                  <c:v>43668.447916666599</c:v>
                </c:pt>
                <c:pt idx="35378">
                  <c:v>43668.46875</c:v>
                </c:pt>
                <c:pt idx="35379">
                  <c:v>43668.489583333401</c:v>
                </c:pt>
                <c:pt idx="35380">
                  <c:v>43668.510416666599</c:v>
                </c:pt>
                <c:pt idx="35381">
                  <c:v>43668.53125</c:v>
                </c:pt>
                <c:pt idx="35382">
                  <c:v>43668.552083333401</c:v>
                </c:pt>
                <c:pt idx="35383">
                  <c:v>43668.572916666599</c:v>
                </c:pt>
                <c:pt idx="35384">
                  <c:v>43668.59375</c:v>
                </c:pt>
                <c:pt idx="35385">
                  <c:v>43668.614583333401</c:v>
                </c:pt>
                <c:pt idx="35386">
                  <c:v>43668.635416666599</c:v>
                </c:pt>
                <c:pt idx="35387">
                  <c:v>43668.65625</c:v>
                </c:pt>
                <c:pt idx="35388">
                  <c:v>43668.677083333401</c:v>
                </c:pt>
                <c:pt idx="35389">
                  <c:v>43668.697916666599</c:v>
                </c:pt>
                <c:pt idx="35390">
                  <c:v>43668.71875</c:v>
                </c:pt>
                <c:pt idx="35391">
                  <c:v>43668.739583333401</c:v>
                </c:pt>
                <c:pt idx="35392">
                  <c:v>43668.760416666599</c:v>
                </c:pt>
                <c:pt idx="35393">
                  <c:v>43668.78125</c:v>
                </c:pt>
                <c:pt idx="35394">
                  <c:v>43668.802083333401</c:v>
                </c:pt>
                <c:pt idx="35395">
                  <c:v>43668.822916666599</c:v>
                </c:pt>
                <c:pt idx="35396">
                  <c:v>43668.84375</c:v>
                </c:pt>
                <c:pt idx="35397">
                  <c:v>43668.864583333401</c:v>
                </c:pt>
                <c:pt idx="35398">
                  <c:v>43668.885416666599</c:v>
                </c:pt>
                <c:pt idx="35399">
                  <c:v>43668.90625</c:v>
                </c:pt>
                <c:pt idx="35400">
                  <c:v>43668.927083333401</c:v>
                </c:pt>
                <c:pt idx="35401">
                  <c:v>43668.947916666599</c:v>
                </c:pt>
                <c:pt idx="35402">
                  <c:v>43668.96875</c:v>
                </c:pt>
                <c:pt idx="35403">
                  <c:v>43668.989583333401</c:v>
                </c:pt>
                <c:pt idx="35404">
                  <c:v>43669.010416666599</c:v>
                </c:pt>
                <c:pt idx="35405">
                  <c:v>43669.03125</c:v>
                </c:pt>
                <c:pt idx="35406">
                  <c:v>43669.052083333401</c:v>
                </c:pt>
                <c:pt idx="35407">
                  <c:v>43669.072916666599</c:v>
                </c:pt>
                <c:pt idx="35408">
                  <c:v>43669.09375</c:v>
                </c:pt>
                <c:pt idx="35409">
                  <c:v>43669.114583333401</c:v>
                </c:pt>
                <c:pt idx="35410">
                  <c:v>43669.135416666599</c:v>
                </c:pt>
                <c:pt idx="35411">
                  <c:v>43669.15625</c:v>
                </c:pt>
                <c:pt idx="35412">
                  <c:v>43669.177083333401</c:v>
                </c:pt>
                <c:pt idx="35413">
                  <c:v>43669.197916666599</c:v>
                </c:pt>
                <c:pt idx="35414">
                  <c:v>43669.21875</c:v>
                </c:pt>
                <c:pt idx="35415">
                  <c:v>43669.239583333401</c:v>
                </c:pt>
                <c:pt idx="35416">
                  <c:v>43669.260416666599</c:v>
                </c:pt>
                <c:pt idx="35417">
                  <c:v>43669.28125</c:v>
                </c:pt>
                <c:pt idx="35418">
                  <c:v>43669.302083333401</c:v>
                </c:pt>
                <c:pt idx="35419">
                  <c:v>43669.322916666599</c:v>
                </c:pt>
                <c:pt idx="35420">
                  <c:v>43669.34375</c:v>
                </c:pt>
                <c:pt idx="35421">
                  <c:v>43669.364583333401</c:v>
                </c:pt>
                <c:pt idx="35422">
                  <c:v>43669.385416666599</c:v>
                </c:pt>
                <c:pt idx="35423">
                  <c:v>43669.40625</c:v>
                </c:pt>
                <c:pt idx="35424">
                  <c:v>43669.427083333401</c:v>
                </c:pt>
                <c:pt idx="35425">
                  <c:v>43669.447916666599</c:v>
                </c:pt>
                <c:pt idx="35426">
                  <c:v>43669.46875</c:v>
                </c:pt>
                <c:pt idx="35427">
                  <c:v>43669.489583333401</c:v>
                </c:pt>
                <c:pt idx="35428">
                  <c:v>43669.510416666599</c:v>
                </c:pt>
                <c:pt idx="35429">
                  <c:v>43669.53125</c:v>
                </c:pt>
                <c:pt idx="35430">
                  <c:v>43669.552083333401</c:v>
                </c:pt>
                <c:pt idx="35431">
                  <c:v>43669.572916666599</c:v>
                </c:pt>
                <c:pt idx="35432">
                  <c:v>43669.59375</c:v>
                </c:pt>
                <c:pt idx="35433">
                  <c:v>43669.614583333401</c:v>
                </c:pt>
                <c:pt idx="35434">
                  <c:v>43669.635416666599</c:v>
                </c:pt>
                <c:pt idx="35435">
                  <c:v>43669.65625</c:v>
                </c:pt>
                <c:pt idx="35436">
                  <c:v>43669.677083333401</c:v>
                </c:pt>
                <c:pt idx="35437">
                  <c:v>43669.697916666599</c:v>
                </c:pt>
                <c:pt idx="35438">
                  <c:v>43669.71875</c:v>
                </c:pt>
                <c:pt idx="35439">
                  <c:v>43669.739583333401</c:v>
                </c:pt>
                <c:pt idx="35440">
                  <c:v>43669.760416666599</c:v>
                </c:pt>
                <c:pt idx="35441">
                  <c:v>43669.78125</c:v>
                </c:pt>
                <c:pt idx="35442">
                  <c:v>43669.802083333401</c:v>
                </c:pt>
                <c:pt idx="35443">
                  <c:v>43669.822916666599</c:v>
                </c:pt>
                <c:pt idx="35444">
                  <c:v>43669.84375</c:v>
                </c:pt>
                <c:pt idx="35445">
                  <c:v>43669.864583333401</c:v>
                </c:pt>
                <c:pt idx="35446">
                  <c:v>43669.885416666599</c:v>
                </c:pt>
                <c:pt idx="35447">
                  <c:v>43669.90625</c:v>
                </c:pt>
                <c:pt idx="35448">
                  <c:v>43669.927083333401</c:v>
                </c:pt>
                <c:pt idx="35449">
                  <c:v>43669.947916666599</c:v>
                </c:pt>
                <c:pt idx="35450">
                  <c:v>43669.96875</c:v>
                </c:pt>
                <c:pt idx="35451">
                  <c:v>43669.989583333401</c:v>
                </c:pt>
                <c:pt idx="35452">
                  <c:v>43670.010416666599</c:v>
                </c:pt>
                <c:pt idx="35453">
                  <c:v>43670.03125</c:v>
                </c:pt>
                <c:pt idx="35454">
                  <c:v>43670.052083333401</c:v>
                </c:pt>
                <c:pt idx="35455">
                  <c:v>43670.072916666599</c:v>
                </c:pt>
                <c:pt idx="35456">
                  <c:v>43670.09375</c:v>
                </c:pt>
                <c:pt idx="35457">
                  <c:v>43670.114583333401</c:v>
                </c:pt>
                <c:pt idx="35458">
                  <c:v>43670.135416666599</c:v>
                </c:pt>
                <c:pt idx="35459">
                  <c:v>43670.15625</c:v>
                </c:pt>
                <c:pt idx="35460">
                  <c:v>43670.177083333401</c:v>
                </c:pt>
                <c:pt idx="35461">
                  <c:v>43670.197916666599</c:v>
                </c:pt>
                <c:pt idx="35462">
                  <c:v>43670.21875</c:v>
                </c:pt>
                <c:pt idx="35463">
                  <c:v>43670.239583333401</c:v>
                </c:pt>
                <c:pt idx="35464">
                  <c:v>43670.260416666599</c:v>
                </c:pt>
                <c:pt idx="35465">
                  <c:v>43670.28125</c:v>
                </c:pt>
                <c:pt idx="35466">
                  <c:v>43670.302083333401</c:v>
                </c:pt>
                <c:pt idx="35467">
                  <c:v>43670.322916666599</c:v>
                </c:pt>
                <c:pt idx="35468">
                  <c:v>43670.34375</c:v>
                </c:pt>
                <c:pt idx="35469">
                  <c:v>43670.364583333401</c:v>
                </c:pt>
                <c:pt idx="35470">
                  <c:v>43670.385416666599</c:v>
                </c:pt>
                <c:pt idx="35471">
                  <c:v>43670.40625</c:v>
                </c:pt>
                <c:pt idx="35472">
                  <c:v>43670.427083333401</c:v>
                </c:pt>
                <c:pt idx="35473">
                  <c:v>43670.447916666599</c:v>
                </c:pt>
                <c:pt idx="35474">
                  <c:v>43670.46875</c:v>
                </c:pt>
                <c:pt idx="35475">
                  <c:v>43670.489583333401</c:v>
                </c:pt>
                <c:pt idx="35476">
                  <c:v>43670.510416666599</c:v>
                </c:pt>
                <c:pt idx="35477">
                  <c:v>43670.53125</c:v>
                </c:pt>
                <c:pt idx="35478">
                  <c:v>43670.552083333401</c:v>
                </c:pt>
                <c:pt idx="35479">
                  <c:v>43670.572916666599</c:v>
                </c:pt>
                <c:pt idx="35480">
                  <c:v>43670.59375</c:v>
                </c:pt>
                <c:pt idx="35481">
                  <c:v>43670.614583333401</c:v>
                </c:pt>
                <c:pt idx="35482">
                  <c:v>43670.635416666599</c:v>
                </c:pt>
                <c:pt idx="35483">
                  <c:v>43670.65625</c:v>
                </c:pt>
                <c:pt idx="35484">
                  <c:v>43670.677083333401</c:v>
                </c:pt>
                <c:pt idx="35485">
                  <c:v>43670.697916666599</c:v>
                </c:pt>
                <c:pt idx="35486">
                  <c:v>43670.71875</c:v>
                </c:pt>
                <c:pt idx="35487">
                  <c:v>43670.739583333401</c:v>
                </c:pt>
                <c:pt idx="35488">
                  <c:v>43670.760416666599</c:v>
                </c:pt>
                <c:pt idx="35489">
                  <c:v>43670.78125</c:v>
                </c:pt>
                <c:pt idx="35490">
                  <c:v>43670.802083333401</c:v>
                </c:pt>
                <c:pt idx="35491">
                  <c:v>43670.822916666599</c:v>
                </c:pt>
                <c:pt idx="35492">
                  <c:v>43670.84375</c:v>
                </c:pt>
                <c:pt idx="35493">
                  <c:v>43670.864583333401</c:v>
                </c:pt>
                <c:pt idx="35494">
                  <c:v>43670.885416666599</c:v>
                </c:pt>
                <c:pt idx="35495">
                  <c:v>43670.90625</c:v>
                </c:pt>
                <c:pt idx="35496">
                  <c:v>43670.927083333401</c:v>
                </c:pt>
                <c:pt idx="35497">
                  <c:v>43670.947916666599</c:v>
                </c:pt>
                <c:pt idx="35498">
                  <c:v>43670.96875</c:v>
                </c:pt>
                <c:pt idx="35499">
                  <c:v>43670.989583333401</c:v>
                </c:pt>
                <c:pt idx="35500">
                  <c:v>43671.010416666599</c:v>
                </c:pt>
                <c:pt idx="35501">
                  <c:v>43671.03125</c:v>
                </c:pt>
                <c:pt idx="35502">
                  <c:v>43671.052083333401</c:v>
                </c:pt>
                <c:pt idx="35503">
                  <c:v>43671.072916666599</c:v>
                </c:pt>
                <c:pt idx="35504">
                  <c:v>43671.09375</c:v>
                </c:pt>
                <c:pt idx="35505">
                  <c:v>43671.114583333401</c:v>
                </c:pt>
                <c:pt idx="35506">
                  <c:v>43671.135416666599</c:v>
                </c:pt>
                <c:pt idx="35507">
                  <c:v>43671.15625</c:v>
                </c:pt>
                <c:pt idx="35508">
                  <c:v>43671.177083333401</c:v>
                </c:pt>
                <c:pt idx="35509">
                  <c:v>43671.197916666599</c:v>
                </c:pt>
                <c:pt idx="35510">
                  <c:v>43671.21875</c:v>
                </c:pt>
                <c:pt idx="35511">
                  <c:v>43671.239583333401</c:v>
                </c:pt>
                <c:pt idx="35512">
                  <c:v>43671.260416666599</c:v>
                </c:pt>
                <c:pt idx="35513">
                  <c:v>43671.28125</c:v>
                </c:pt>
                <c:pt idx="35514">
                  <c:v>43671.302083333401</c:v>
                </c:pt>
                <c:pt idx="35515">
                  <c:v>43671.322916666599</c:v>
                </c:pt>
                <c:pt idx="35516">
                  <c:v>43671.34375</c:v>
                </c:pt>
                <c:pt idx="35517">
                  <c:v>43671.364583333401</c:v>
                </c:pt>
                <c:pt idx="35518">
                  <c:v>43671.385416666599</c:v>
                </c:pt>
                <c:pt idx="35519">
                  <c:v>43671.40625</c:v>
                </c:pt>
                <c:pt idx="35520">
                  <c:v>43671.427083333401</c:v>
                </c:pt>
                <c:pt idx="35521">
                  <c:v>43671.447916666599</c:v>
                </c:pt>
                <c:pt idx="35522">
                  <c:v>43671.46875</c:v>
                </c:pt>
                <c:pt idx="35523">
                  <c:v>43671.489583333401</c:v>
                </c:pt>
                <c:pt idx="35524">
                  <c:v>43671.510416666599</c:v>
                </c:pt>
                <c:pt idx="35525">
                  <c:v>43671.53125</c:v>
                </c:pt>
                <c:pt idx="35526">
                  <c:v>43671.552083333401</c:v>
                </c:pt>
                <c:pt idx="35527">
                  <c:v>43671.572916666599</c:v>
                </c:pt>
                <c:pt idx="35528">
                  <c:v>43671.59375</c:v>
                </c:pt>
                <c:pt idx="35529">
                  <c:v>43671.614583333401</c:v>
                </c:pt>
                <c:pt idx="35530">
                  <c:v>43671.635416666599</c:v>
                </c:pt>
                <c:pt idx="35531">
                  <c:v>43671.65625</c:v>
                </c:pt>
                <c:pt idx="35532">
                  <c:v>43671.677083333401</c:v>
                </c:pt>
                <c:pt idx="35533">
                  <c:v>43671.697916666599</c:v>
                </c:pt>
                <c:pt idx="35534">
                  <c:v>43671.71875</c:v>
                </c:pt>
                <c:pt idx="35535">
                  <c:v>43671.739583333401</c:v>
                </c:pt>
                <c:pt idx="35536">
                  <c:v>43671.760416666599</c:v>
                </c:pt>
                <c:pt idx="35537">
                  <c:v>43671.78125</c:v>
                </c:pt>
                <c:pt idx="35538">
                  <c:v>43671.802083333401</c:v>
                </c:pt>
                <c:pt idx="35539">
                  <c:v>43671.822916666599</c:v>
                </c:pt>
                <c:pt idx="35540">
                  <c:v>43671.84375</c:v>
                </c:pt>
                <c:pt idx="35541">
                  <c:v>43671.864583333401</c:v>
                </c:pt>
                <c:pt idx="35542">
                  <c:v>43671.885416666599</c:v>
                </c:pt>
                <c:pt idx="35543">
                  <c:v>43671.90625</c:v>
                </c:pt>
                <c:pt idx="35544">
                  <c:v>43671.927083333401</c:v>
                </c:pt>
                <c:pt idx="35545">
                  <c:v>43671.947916666599</c:v>
                </c:pt>
                <c:pt idx="35546">
                  <c:v>43671.96875</c:v>
                </c:pt>
                <c:pt idx="35547">
                  <c:v>43671.989583333401</c:v>
                </c:pt>
                <c:pt idx="35548">
                  <c:v>43672.010416666599</c:v>
                </c:pt>
                <c:pt idx="35549">
                  <c:v>43672.03125</c:v>
                </c:pt>
                <c:pt idx="35550">
                  <c:v>43672.052083333401</c:v>
                </c:pt>
                <c:pt idx="35551">
                  <c:v>43672.072916666599</c:v>
                </c:pt>
                <c:pt idx="35552">
                  <c:v>43672.09375</c:v>
                </c:pt>
                <c:pt idx="35553">
                  <c:v>43672.114583333401</c:v>
                </c:pt>
                <c:pt idx="35554">
                  <c:v>43672.135416666599</c:v>
                </c:pt>
                <c:pt idx="35555">
                  <c:v>43672.15625</c:v>
                </c:pt>
                <c:pt idx="35556">
                  <c:v>43672.177083333401</c:v>
                </c:pt>
                <c:pt idx="35557">
                  <c:v>43672.197916666599</c:v>
                </c:pt>
                <c:pt idx="35558">
                  <c:v>43672.21875</c:v>
                </c:pt>
                <c:pt idx="35559">
                  <c:v>43672.239583333401</c:v>
                </c:pt>
                <c:pt idx="35560">
                  <c:v>43672.260416666599</c:v>
                </c:pt>
                <c:pt idx="35561">
                  <c:v>43672.28125</c:v>
                </c:pt>
                <c:pt idx="35562">
                  <c:v>43672.302083333401</c:v>
                </c:pt>
                <c:pt idx="35563">
                  <c:v>43672.322916666599</c:v>
                </c:pt>
                <c:pt idx="35564">
                  <c:v>43672.34375</c:v>
                </c:pt>
                <c:pt idx="35565">
                  <c:v>43672.364583333401</c:v>
                </c:pt>
                <c:pt idx="35566">
                  <c:v>43672.385416666599</c:v>
                </c:pt>
                <c:pt idx="35567">
                  <c:v>43672.40625</c:v>
                </c:pt>
                <c:pt idx="35568">
                  <c:v>43672.427083333401</c:v>
                </c:pt>
                <c:pt idx="35569">
                  <c:v>43672.447916666599</c:v>
                </c:pt>
                <c:pt idx="35570">
                  <c:v>43672.46875</c:v>
                </c:pt>
                <c:pt idx="35571">
                  <c:v>43672.489583333401</c:v>
                </c:pt>
                <c:pt idx="35572">
                  <c:v>43672.510416666599</c:v>
                </c:pt>
                <c:pt idx="35573">
                  <c:v>43672.53125</c:v>
                </c:pt>
                <c:pt idx="35574">
                  <c:v>43672.552083333401</c:v>
                </c:pt>
                <c:pt idx="35575">
                  <c:v>43672.572916666599</c:v>
                </c:pt>
                <c:pt idx="35576">
                  <c:v>43672.59375</c:v>
                </c:pt>
                <c:pt idx="35577">
                  <c:v>43672.614583333401</c:v>
                </c:pt>
                <c:pt idx="35578">
                  <c:v>43672.635416666599</c:v>
                </c:pt>
                <c:pt idx="35579">
                  <c:v>43672.65625</c:v>
                </c:pt>
                <c:pt idx="35580">
                  <c:v>43672.677083333401</c:v>
                </c:pt>
                <c:pt idx="35581">
                  <c:v>43672.697916666599</c:v>
                </c:pt>
                <c:pt idx="35582">
                  <c:v>43672.71875</c:v>
                </c:pt>
                <c:pt idx="35583">
                  <c:v>43672.739583333401</c:v>
                </c:pt>
                <c:pt idx="35584">
                  <c:v>43672.760416666599</c:v>
                </c:pt>
                <c:pt idx="35585">
                  <c:v>43672.78125</c:v>
                </c:pt>
                <c:pt idx="35586">
                  <c:v>43672.802083333401</c:v>
                </c:pt>
                <c:pt idx="35587">
                  <c:v>43672.822916666599</c:v>
                </c:pt>
                <c:pt idx="35588">
                  <c:v>43672.84375</c:v>
                </c:pt>
                <c:pt idx="35589">
                  <c:v>43672.864583333401</c:v>
                </c:pt>
                <c:pt idx="35590">
                  <c:v>43672.885416666599</c:v>
                </c:pt>
                <c:pt idx="35591">
                  <c:v>43672.90625</c:v>
                </c:pt>
                <c:pt idx="35592">
                  <c:v>43672.927083333401</c:v>
                </c:pt>
                <c:pt idx="35593">
                  <c:v>43672.947916666599</c:v>
                </c:pt>
                <c:pt idx="35594">
                  <c:v>43672.96875</c:v>
                </c:pt>
                <c:pt idx="35595">
                  <c:v>43672.989583333401</c:v>
                </c:pt>
                <c:pt idx="35596">
                  <c:v>43673.010416666599</c:v>
                </c:pt>
                <c:pt idx="35597">
                  <c:v>43673.03125</c:v>
                </c:pt>
                <c:pt idx="35598">
                  <c:v>43673.052083333401</c:v>
                </c:pt>
                <c:pt idx="35599">
                  <c:v>43673.072916666599</c:v>
                </c:pt>
                <c:pt idx="35600">
                  <c:v>43673.09375</c:v>
                </c:pt>
                <c:pt idx="35601">
                  <c:v>43673.114583333401</c:v>
                </c:pt>
                <c:pt idx="35602">
                  <c:v>43673.135416666599</c:v>
                </c:pt>
                <c:pt idx="35603">
                  <c:v>43673.15625</c:v>
                </c:pt>
                <c:pt idx="35604">
                  <c:v>43673.177083333401</c:v>
                </c:pt>
                <c:pt idx="35605">
                  <c:v>43673.197916666599</c:v>
                </c:pt>
                <c:pt idx="35606">
                  <c:v>43673.21875</c:v>
                </c:pt>
                <c:pt idx="35607">
                  <c:v>43673.239583333401</c:v>
                </c:pt>
                <c:pt idx="35608">
                  <c:v>43673.260416666599</c:v>
                </c:pt>
                <c:pt idx="35609">
                  <c:v>43673.28125</c:v>
                </c:pt>
                <c:pt idx="35610">
                  <c:v>43673.302083333401</c:v>
                </c:pt>
                <c:pt idx="35611">
                  <c:v>43673.322916666599</c:v>
                </c:pt>
                <c:pt idx="35612">
                  <c:v>43673.34375</c:v>
                </c:pt>
                <c:pt idx="35613">
                  <c:v>43673.364583333401</c:v>
                </c:pt>
                <c:pt idx="35614">
                  <c:v>43673.385416666599</c:v>
                </c:pt>
                <c:pt idx="35615">
                  <c:v>43673.40625</c:v>
                </c:pt>
                <c:pt idx="35616">
                  <c:v>43673.427083333401</c:v>
                </c:pt>
                <c:pt idx="35617">
                  <c:v>43673.447916666599</c:v>
                </c:pt>
                <c:pt idx="35618">
                  <c:v>43673.46875</c:v>
                </c:pt>
                <c:pt idx="35619">
                  <c:v>43673.489583333401</c:v>
                </c:pt>
                <c:pt idx="35620">
                  <c:v>43673.510416666599</c:v>
                </c:pt>
                <c:pt idx="35621">
                  <c:v>43673.53125</c:v>
                </c:pt>
                <c:pt idx="35622">
                  <c:v>43673.552083333401</c:v>
                </c:pt>
                <c:pt idx="35623">
                  <c:v>43673.572916666599</c:v>
                </c:pt>
                <c:pt idx="35624">
                  <c:v>43673.59375</c:v>
                </c:pt>
                <c:pt idx="35625">
                  <c:v>43673.614583333401</c:v>
                </c:pt>
                <c:pt idx="35626">
                  <c:v>43673.635416666599</c:v>
                </c:pt>
                <c:pt idx="35627">
                  <c:v>43673.65625</c:v>
                </c:pt>
                <c:pt idx="35628">
                  <c:v>43673.677083333401</c:v>
                </c:pt>
                <c:pt idx="35629">
                  <c:v>43673.697916666599</c:v>
                </c:pt>
                <c:pt idx="35630">
                  <c:v>43673.71875</c:v>
                </c:pt>
                <c:pt idx="35631">
                  <c:v>43673.739583333401</c:v>
                </c:pt>
                <c:pt idx="35632">
                  <c:v>43673.760416666599</c:v>
                </c:pt>
                <c:pt idx="35633">
                  <c:v>43673.78125</c:v>
                </c:pt>
                <c:pt idx="35634">
                  <c:v>43673.802083333401</c:v>
                </c:pt>
                <c:pt idx="35635">
                  <c:v>43673.822916666599</c:v>
                </c:pt>
                <c:pt idx="35636">
                  <c:v>43673.84375</c:v>
                </c:pt>
                <c:pt idx="35637">
                  <c:v>43673.864583333401</c:v>
                </c:pt>
                <c:pt idx="35638">
                  <c:v>43673.885416666599</c:v>
                </c:pt>
                <c:pt idx="35639">
                  <c:v>43673.90625</c:v>
                </c:pt>
                <c:pt idx="35640">
                  <c:v>43673.927083333401</c:v>
                </c:pt>
                <c:pt idx="35641">
                  <c:v>43673.947916666599</c:v>
                </c:pt>
                <c:pt idx="35642">
                  <c:v>43673.96875</c:v>
                </c:pt>
                <c:pt idx="35643">
                  <c:v>43673.989583333401</c:v>
                </c:pt>
                <c:pt idx="35644">
                  <c:v>43674.010416666599</c:v>
                </c:pt>
                <c:pt idx="35645">
                  <c:v>43674.03125</c:v>
                </c:pt>
                <c:pt idx="35646">
                  <c:v>43674.052083333401</c:v>
                </c:pt>
                <c:pt idx="35647">
                  <c:v>43674.072916666599</c:v>
                </c:pt>
                <c:pt idx="35648">
                  <c:v>43674.09375</c:v>
                </c:pt>
                <c:pt idx="35649">
                  <c:v>43674.114583333401</c:v>
                </c:pt>
                <c:pt idx="35650">
                  <c:v>43674.135416666599</c:v>
                </c:pt>
                <c:pt idx="35651">
                  <c:v>43674.15625</c:v>
                </c:pt>
                <c:pt idx="35652">
                  <c:v>43674.177083333401</c:v>
                </c:pt>
                <c:pt idx="35653">
                  <c:v>43674.197916666599</c:v>
                </c:pt>
                <c:pt idx="35654">
                  <c:v>43674.21875</c:v>
                </c:pt>
                <c:pt idx="35655">
                  <c:v>43674.239583333401</c:v>
                </c:pt>
                <c:pt idx="35656">
                  <c:v>43674.260416666599</c:v>
                </c:pt>
                <c:pt idx="35657">
                  <c:v>43674.28125</c:v>
                </c:pt>
                <c:pt idx="35658">
                  <c:v>43674.302083333401</c:v>
                </c:pt>
                <c:pt idx="35659">
                  <c:v>43674.322916666599</c:v>
                </c:pt>
                <c:pt idx="35660">
                  <c:v>43674.34375</c:v>
                </c:pt>
                <c:pt idx="35661">
                  <c:v>43674.364583333401</c:v>
                </c:pt>
                <c:pt idx="35662">
                  <c:v>43674.385416666599</c:v>
                </c:pt>
                <c:pt idx="35663">
                  <c:v>43674.40625</c:v>
                </c:pt>
                <c:pt idx="35664">
                  <c:v>43674.427083333401</c:v>
                </c:pt>
                <c:pt idx="35665">
                  <c:v>43674.447916666599</c:v>
                </c:pt>
                <c:pt idx="35666">
                  <c:v>43674.46875</c:v>
                </c:pt>
                <c:pt idx="35667">
                  <c:v>43674.489583333401</c:v>
                </c:pt>
                <c:pt idx="35668">
                  <c:v>43674.510416666599</c:v>
                </c:pt>
                <c:pt idx="35669">
                  <c:v>43674.53125</c:v>
                </c:pt>
                <c:pt idx="35670">
                  <c:v>43674.552083333401</c:v>
                </c:pt>
                <c:pt idx="35671">
                  <c:v>43674.572916666599</c:v>
                </c:pt>
                <c:pt idx="35672">
                  <c:v>43674.59375</c:v>
                </c:pt>
                <c:pt idx="35673">
                  <c:v>43674.614583333401</c:v>
                </c:pt>
                <c:pt idx="35674">
                  <c:v>43674.635416666599</c:v>
                </c:pt>
                <c:pt idx="35675">
                  <c:v>43674.65625</c:v>
                </c:pt>
                <c:pt idx="35676">
                  <c:v>43674.677083333401</c:v>
                </c:pt>
                <c:pt idx="35677">
                  <c:v>43674.697916666599</c:v>
                </c:pt>
                <c:pt idx="35678">
                  <c:v>43674.71875</c:v>
                </c:pt>
                <c:pt idx="35679">
                  <c:v>43674.739583333401</c:v>
                </c:pt>
                <c:pt idx="35680">
                  <c:v>43674.760416666599</c:v>
                </c:pt>
                <c:pt idx="35681">
                  <c:v>43674.78125</c:v>
                </c:pt>
                <c:pt idx="35682">
                  <c:v>43674.802083333401</c:v>
                </c:pt>
                <c:pt idx="35683">
                  <c:v>43674.822916666599</c:v>
                </c:pt>
                <c:pt idx="35684">
                  <c:v>43674.84375</c:v>
                </c:pt>
                <c:pt idx="35685">
                  <c:v>43674.864583333401</c:v>
                </c:pt>
                <c:pt idx="35686">
                  <c:v>43674.885416666599</c:v>
                </c:pt>
                <c:pt idx="35687">
                  <c:v>43674.90625</c:v>
                </c:pt>
                <c:pt idx="35688">
                  <c:v>43674.927083333401</c:v>
                </c:pt>
                <c:pt idx="35689">
                  <c:v>43674.947916666599</c:v>
                </c:pt>
                <c:pt idx="35690">
                  <c:v>43674.96875</c:v>
                </c:pt>
                <c:pt idx="35691">
                  <c:v>43674.989583333401</c:v>
                </c:pt>
                <c:pt idx="35692">
                  <c:v>43675.010416666599</c:v>
                </c:pt>
                <c:pt idx="35693">
                  <c:v>43675.03125</c:v>
                </c:pt>
                <c:pt idx="35694">
                  <c:v>43675.052083333401</c:v>
                </c:pt>
                <c:pt idx="35695">
                  <c:v>43675.072916666599</c:v>
                </c:pt>
                <c:pt idx="35696">
                  <c:v>43675.09375</c:v>
                </c:pt>
                <c:pt idx="35697">
                  <c:v>43675.114583333401</c:v>
                </c:pt>
                <c:pt idx="35698">
                  <c:v>43675.135416666599</c:v>
                </c:pt>
                <c:pt idx="35699">
                  <c:v>43675.15625</c:v>
                </c:pt>
                <c:pt idx="35700">
                  <c:v>43675.177083333401</c:v>
                </c:pt>
                <c:pt idx="35701">
                  <c:v>43675.197916666599</c:v>
                </c:pt>
                <c:pt idx="35702">
                  <c:v>43675.21875</c:v>
                </c:pt>
                <c:pt idx="35703">
                  <c:v>43675.239583333401</c:v>
                </c:pt>
                <c:pt idx="35704">
                  <c:v>43675.260416666599</c:v>
                </c:pt>
                <c:pt idx="35705">
                  <c:v>43675.28125</c:v>
                </c:pt>
                <c:pt idx="35706">
                  <c:v>43675.302083333401</c:v>
                </c:pt>
                <c:pt idx="35707">
                  <c:v>43675.322916666599</c:v>
                </c:pt>
                <c:pt idx="35708">
                  <c:v>43675.34375</c:v>
                </c:pt>
                <c:pt idx="35709">
                  <c:v>43675.364583333401</c:v>
                </c:pt>
                <c:pt idx="35710">
                  <c:v>43675.385416666599</c:v>
                </c:pt>
                <c:pt idx="35711">
                  <c:v>43675.40625</c:v>
                </c:pt>
                <c:pt idx="35712">
                  <c:v>43675.427083333401</c:v>
                </c:pt>
                <c:pt idx="35713">
                  <c:v>43675.447916666599</c:v>
                </c:pt>
                <c:pt idx="35714">
                  <c:v>43675.46875</c:v>
                </c:pt>
                <c:pt idx="35715">
                  <c:v>43675.489583333401</c:v>
                </c:pt>
                <c:pt idx="35716">
                  <c:v>43675.510416666599</c:v>
                </c:pt>
                <c:pt idx="35717">
                  <c:v>43675.53125</c:v>
                </c:pt>
                <c:pt idx="35718">
                  <c:v>43675.552083333401</c:v>
                </c:pt>
                <c:pt idx="35719">
                  <c:v>43675.572916666599</c:v>
                </c:pt>
                <c:pt idx="35720">
                  <c:v>43675.59375</c:v>
                </c:pt>
                <c:pt idx="35721">
                  <c:v>43675.614583333401</c:v>
                </c:pt>
                <c:pt idx="35722">
                  <c:v>43675.635416666599</c:v>
                </c:pt>
                <c:pt idx="35723">
                  <c:v>43675.65625</c:v>
                </c:pt>
                <c:pt idx="35724">
                  <c:v>43675.677083333401</c:v>
                </c:pt>
                <c:pt idx="35725">
                  <c:v>43675.697916666599</c:v>
                </c:pt>
                <c:pt idx="35726">
                  <c:v>43675.71875</c:v>
                </c:pt>
                <c:pt idx="35727">
                  <c:v>43675.739583333401</c:v>
                </c:pt>
                <c:pt idx="35728">
                  <c:v>43675.760416666599</c:v>
                </c:pt>
                <c:pt idx="35729">
                  <c:v>43675.78125</c:v>
                </c:pt>
                <c:pt idx="35730">
                  <c:v>43675.802083333401</c:v>
                </c:pt>
                <c:pt idx="35731">
                  <c:v>43675.822916666599</c:v>
                </c:pt>
                <c:pt idx="35732">
                  <c:v>43675.84375</c:v>
                </c:pt>
                <c:pt idx="35733">
                  <c:v>43675.864583333401</c:v>
                </c:pt>
                <c:pt idx="35734">
                  <c:v>43675.885416666599</c:v>
                </c:pt>
                <c:pt idx="35735">
                  <c:v>43675.90625</c:v>
                </c:pt>
                <c:pt idx="35736">
                  <c:v>43675.927083333401</c:v>
                </c:pt>
                <c:pt idx="35737">
                  <c:v>43675.947916666599</c:v>
                </c:pt>
                <c:pt idx="35738">
                  <c:v>43675.96875</c:v>
                </c:pt>
                <c:pt idx="35739">
                  <c:v>43675.989583333401</c:v>
                </c:pt>
                <c:pt idx="35740">
                  <c:v>43676.010416666599</c:v>
                </c:pt>
                <c:pt idx="35741">
                  <c:v>43676.03125</c:v>
                </c:pt>
                <c:pt idx="35742">
                  <c:v>43676.052083333401</c:v>
                </c:pt>
                <c:pt idx="35743">
                  <c:v>43676.072916666599</c:v>
                </c:pt>
                <c:pt idx="35744">
                  <c:v>43676.09375</c:v>
                </c:pt>
                <c:pt idx="35745">
                  <c:v>43676.114583333401</c:v>
                </c:pt>
                <c:pt idx="35746">
                  <c:v>43676.135416666599</c:v>
                </c:pt>
                <c:pt idx="35747">
                  <c:v>43676.15625</c:v>
                </c:pt>
                <c:pt idx="35748">
                  <c:v>43676.177083333401</c:v>
                </c:pt>
                <c:pt idx="35749">
                  <c:v>43676.197916666599</c:v>
                </c:pt>
                <c:pt idx="35750">
                  <c:v>43676.21875</c:v>
                </c:pt>
                <c:pt idx="35751">
                  <c:v>43676.239583333401</c:v>
                </c:pt>
                <c:pt idx="35752">
                  <c:v>43676.260416666599</c:v>
                </c:pt>
                <c:pt idx="35753">
                  <c:v>43676.28125</c:v>
                </c:pt>
                <c:pt idx="35754">
                  <c:v>43676.302083333401</c:v>
                </c:pt>
                <c:pt idx="35755">
                  <c:v>43676.322916666599</c:v>
                </c:pt>
                <c:pt idx="35756">
                  <c:v>43676.34375</c:v>
                </c:pt>
                <c:pt idx="35757">
                  <c:v>43676.364583333401</c:v>
                </c:pt>
                <c:pt idx="35758">
                  <c:v>43676.385416666599</c:v>
                </c:pt>
                <c:pt idx="35759">
                  <c:v>43676.40625</c:v>
                </c:pt>
                <c:pt idx="35760">
                  <c:v>43676.427083333401</c:v>
                </c:pt>
                <c:pt idx="35761">
                  <c:v>43676.447916666599</c:v>
                </c:pt>
                <c:pt idx="35762">
                  <c:v>43676.46875</c:v>
                </c:pt>
                <c:pt idx="35763">
                  <c:v>43676.489583333401</c:v>
                </c:pt>
                <c:pt idx="35764">
                  <c:v>43676.510416666599</c:v>
                </c:pt>
                <c:pt idx="35765">
                  <c:v>43676.53125</c:v>
                </c:pt>
                <c:pt idx="35766">
                  <c:v>43676.552083333401</c:v>
                </c:pt>
                <c:pt idx="35767">
                  <c:v>43676.572916666599</c:v>
                </c:pt>
                <c:pt idx="35768">
                  <c:v>43676.59375</c:v>
                </c:pt>
                <c:pt idx="35769">
                  <c:v>43676.614583333401</c:v>
                </c:pt>
                <c:pt idx="35770">
                  <c:v>43676.635416666599</c:v>
                </c:pt>
                <c:pt idx="35771">
                  <c:v>43676.65625</c:v>
                </c:pt>
                <c:pt idx="35772">
                  <c:v>43676.677083333401</c:v>
                </c:pt>
                <c:pt idx="35773">
                  <c:v>43676.697916666599</c:v>
                </c:pt>
                <c:pt idx="35774">
                  <c:v>43676.71875</c:v>
                </c:pt>
                <c:pt idx="35775">
                  <c:v>43676.739583333401</c:v>
                </c:pt>
                <c:pt idx="35776">
                  <c:v>43676.760416666599</c:v>
                </c:pt>
                <c:pt idx="35777">
                  <c:v>43676.78125</c:v>
                </c:pt>
                <c:pt idx="35778">
                  <c:v>43676.802083333401</c:v>
                </c:pt>
                <c:pt idx="35779">
                  <c:v>43676.822916666599</c:v>
                </c:pt>
                <c:pt idx="35780">
                  <c:v>43676.84375</c:v>
                </c:pt>
                <c:pt idx="35781">
                  <c:v>43676.864583333401</c:v>
                </c:pt>
                <c:pt idx="35782">
                  <c:v>43676.885416666599</c:v>
                </c:pt>
                <c:pt idx="35783">
                  <c:v>43676.90625</c:v>
                </c:pt>
                <c:pt idx="35784">
                  <c:v>43676.927083333401</c:v>
                </c:pt>
                <c:pt idx="35785">
                  <c:v>43676.947916666599</c:v>
                </c:pt>
                <c:pt idx="35786">
                  <c:v>43676.96875</c:v>
                </c:pt>
                <c:pt idx="35787">
                  <c:v>43676.989583333401</c:v>
                </c:pt>
                <c:pt idx="35788">
                  <c:v>43677.010416666599</c:v>
                </c:pt>
                <c:pt idx="35789">
                  <c:v>43677.03125</c:v>
                </c:pt>
                <c:pt idx="35790">
                  <c:v>43677.052083333401</c:v>
                </c:pt>
                <c:pt idx="35791">
                  <c:v>43677.072916666599</c:v>
                </c:pt>
                <c:pt idx="35792">
                  <c:v>43677.09375</c:v>
                </c:pt>
                <c:pt idx="35793">
                  <c:v>43677.114583333401</c:v>
                </c:pt>
                <c:pt idx="35794">
                  <c:v>43677.135416666599</c:v>
                </c:pt>
                <c:pt idx="35795">
                  <c:v>43677.15625</c:v>
                </c:pt>
                <c:pt idx="35796">
                  <c:v>43677.177083333401</c:v>
                </c:pt>
                <c:pt idx="35797">
                  <c:v>43677.197916666599</c:v>
                </c:pt>
                <c:pt idx="35798">
                  <c:v>43677.21875</c:v>
                </c:pt>
                <c:pt idx="35799">
                  <c:v>43677.239583333401</c:v>
                </c:pt>
                <c:pt idx="35800">
                  <c:v>43677.260416666599</c:v>
                </c:pt>
                <c:pt idx="35801">
                  <c:v>43677.28125</c:v>
                </c:pt>
                <c:pt idx="35802">
                  <c:v>43677.302083333401</c:v>
                </c:pt>
                <c:pt idx="35803">
                  <c:v>43677.322916666599</c:v>
                </c:pt>
                <c:pt idx="35804">
                  <c:v>43677.34375</c:v>
                </c:pt>
                <c:pt idx="35805">
                  <c:v>43677.364583333401</c:v>
                </c:pt>
                <c:pt idx="35806">
                  <c:v>43677.385416666599</c:v>
                </c:pt>
                <c:pt idx="35807">
                  <c:v>43677.40625</c:v>
                </c:pt>
                <c:pt idx="35808">
                  <c:v>43677.427083333401</c:v>
                </c:pt>
                <c:pt idx="35809">
                  <c:v>43677.447916666599</c:v>
                </c:pt>
                <c:pt idx="35810">
                  <c:v>43677.46875</c:v>
                </c:pt>
                <c:pt idx="35811">
                  <c:v>43677.489583333401</c:v>
                </c:pt>
                <c:pt idx="35812">
                  <c:v>43677.510416666599</c:v>
                </c:pt>
                <c:pt idx="35813">
                  <c:v>43677.53125</c:v>
                </c:pt>
                <c:pt idx="35814">
                  <c:v>43677.552083333401</c:v>
                </c:pt>
                <c:pt idx="35815">
                  <c:v>43677.572916666599</c:v>
                </c:pt>
                <c:pt idx="35816">
                  <c:v>43677.59375</c:v>
                </c:pt>
                <c:pt idx="35817">
                  <c:v>43677.614583333401</c:v>
                </c:pt>
                <c:pt idx="35818">
                  <c:v>43677.635416666599</c:v>
                </c:pt>
                <c:pt idx="35819">
                  <c:v>43677.65625</c:v>
                </c:pt>
                <c:pt idx="35820">
                  <c:v>43677.677083333401</c:v>
                </c:pt>
                <c:pt idx="35821">
                  <c:v>43677.697916666599</c:v>
                </c:pt>
                <c:pt idx="35822">
                  <c:v>43677.71875</c:v>
                </c:pt>
                <c:pt idx="35823">
                  <c:v>43677.739583333401</c:v>
                </c:pt>
                <c:pt idx="35824">
                  <c:v>43677.760416666599</c:v>
                </c:pt>
                <c:pt idx="35825">
                  <c:v>43677.78125</c:v>
                </c:pt>
                <c:pt idx="35826">
                  <c:v>43677.802083333401</c:v>
                </c:pt>
                <c:pt idx="35827">
                  <c:v>43677.822916666599</c:v>
                </c:pt>
                <c:pt idx="35828">
                  <c:v>43677.84375</c:v>
                </c:pt>
                <c:pt idx="35829">
                  <c:v>43677.864583333401</c:v>
                </c:pt>
                <c:pt idx="35830">
                  <c:v>43677.885416666599</c:v>
                </c:pt>
                <c:pt idx="35831">
                  <c:v>43677.90625</c:v>
                </c:pt>
                <c:pt idx="35832">
                  <c:v>43677.927083333401</c:v>
                </c:pt>
                <c:pt idx="35833">
                  <c:v>43677.947916666599</c:v>
                </c:pt>
                <c:pt idx="35834">
                  <c:v>43677.96875</c:v>
                </c:pt>
                <c:pt idx="35835">
                  <c:v>43677.989583333401</c:v>
                </c:pt>
                <c:pt idx="35836">
                  <c:v>43678.010416666599</c:v>
                </c:pt>
                <c:pt idx="35837">
                  <c:v>43678.03125</c:v>
                </c:pt>
                <c:pt idx="35838">
                  <c:v>43678.052083333401</c:v>
                </c:pt>
                <c:pt idx="35839">
                  <c:v>43678.072916666599</c:v>
                </c:pt>
                <c:pt idx="35840">
                  <c:v>43678.09375</c:v>
                </c:pt>
                <c:pt idx="35841">
                  <c:v>43678.114583333401</c:v>
                </c:pt>
                <c:pt idx="35842">
                  <c:v>43678.135416666599</c:v>
                </c:pt>
                <c:pt idx="35843">
                  <c:v>43678.15625</c:v>
                </c:pt>
                <c:pt idx="35844">
                  <c:v>43678.177083333401</c:v>
                </c:pt>
                <c:pt idx="35845">
                  <c:v>43678.197916666599</c:v>
                </c:pt>
                <c:pt idx="35846">
                  <c:v>43678.21875</c:v>
                </c:pt>
                <c:pt idx="35847">
                  <c:v>43678.239583333401</c:v>
                </c:pt>
                <c:pt idx="35848">
                  <c:v>43678.260416666599</c:v>
                </c:pt>
                <c:pt idx="35849">
                  <c:v>43678.28125</c:v>
                </c:pt>
                <c:pt idx="35850">
                  <c:v>43678.302083333401</c:v>
                </c:pt>
                <c:pt idx="35851">
                  <c:v>43678.322916666599</c:v>
                </c:pt>
                <c:pt idx="35852">
                  <c:v>43678.34375</c:v>
                </c:pt>
                <c:pt idx="35853">
                  <c:v>43678.364583333401</c:v>
                </c:pt>
                <c:pt idx="35854">
                  <c:v>43678.385416666599</c:v>
                </c:pt>
                <c:pt idx="35855">
                  <c:v>43678.40625</c:v>
                </c:pt>
                <c:pt idx="35856">
                  <c:v>43678.427083333401</c:v>
                </c:pt>
                <c:pt idx="35857">
                  <c:v>43678.447916666599</c:v>
                </c:pt>
                <c:pt idx="35858">
                  <c:v>43678.46875</c:v>
                </c:pt>
                <c:pt idx="35859">
                  <c:v>43678.489583333401</c:v>
                </c:pt>
                <c:pt idx="35860">
                  <c:v>43678.510416666599</c:v>
                </c:pt>
                <c:pt idx="35861">
                  <c:v>43678.53125</c:v>
                </c:pt>
                <c:pt idx="35862">
                  <c:v>43678.552083333401</c:v>
                </c:pt>
                <c:pt idx="35863">
                  <c:v>43678.572916666599</c:v>
                </c:pt>
                <c:pt idx="35864">
                  <c:v>43678.59375</c:v>
                </c:pt>
                <c:pt idx="35865">
                  <c:v>43678.614583333401</c:v>
                </c:pt>
                <c:pt idx="35866">
                  <c:v>43678.635416666599</c:v>
                </c:pt>
                <c:pt idx="35867">
                  <c:v>43678.65625</c:v>
                </c:pt>
                <c:pt idx="35868">
                  <c:v>43678.677083333401</c:v>
                </c:pt>
                <c:pt idx="35869">
                  <c:v>43678.697916666599</c:v>
                </c:pt>
                <c:pt idx="35870">
                  <c:v>43678.71875</c:v>
                </c:pt>
                <c:pt idx="35871">
                  <c:v>43678.739583333401</c:v>
                </c:pt>
                <c:pt idx="35872">
                  <c:v>43678.760416666599</c:v>
                </c:pt>
                <c:pt idx="35873">
                  <c:v>43678.78125</c:v>
                </c:pt>
                <c:pt idx="35874">
                  <c:v>43678.802083333401</c:v>
                </c:pt>
                <c:pt idx="35875">
                  <c:v>43678.822916666599</c:v>
                </c:pt>
                <c:pt idx="35876">
                  <c:v>43678.84375</c:v>
                </c:pt>
                <c:pt idx="35877">
                  <c:v>43678.864583333401</c:v>
                </c:pt>
                <c:pt idx="35878">
                  <c:v>43678.885416666599</c:v>
                </c:pt>
                <c:pt idx="35879">
                  <c:v>43678.90625</c:v>
                </c:pt>
                <c:pt idx="35880">
                  <c:v>43678.927083333401</c:v>
                </c:pt>
                <c:pt idx="35881">
                  <c:v>43678.947916666599</c:v>
                </c:pt>
                <c:pt idx="35882">
                  <c:v>43678.96875</c:v>
                </c:pt>
                <c:pt idx="35883">
                  <c:v>43678.989583333401</c:v>
                </c:pt>
                <c:pt idx="35884">
                  <c:v>43679.010416666599</c:v>
                </c:pt>
                <c:pt idx="35885">
                  <c:v>43679.03125</c:v>
                </c:pt>
                <c:pt idx="35886">
                  <c:v>43679.052083333401</c:v>
                </c:pt>
                <c:pt idx="35887">
                  <c:v>43679.072916666599</c:v>
                </c:pt>
                <c:pt idx="35888">
                  <c:v>43679.09375</c:v>
                </c:pt>
                <c:pt idx="35889">
                  <c:v>43679.114583333401</c:v>
                </c:pt>
                <c:pt idx="35890">
                  <c:v>43679.135416666599</c:v>
                </c:pt>
                <c:pt idx="35891">
                  <c:v>43679.15625</c:v>
                </c:pt>
                <c:pt idx="35892">
                  <c:v>43679.177083333401</c:v>
                </c:pt>
                <c:pt idx="35893">
                  <c:v>43679.197916666599</c:v>
                </c:pt>
                <c:pt idx="35894">
                  <c:v>43679.21875</c:v>
                </c:pt>
                <c:pt idx="35895">
                  <c:v>43679.239583333401</c:v>
                </c:pt>
                <c:pt idx="35896">
                  <c:v>43679.260416666599</c:v>
                </c:pt>
                <c:pt idx="35897">
                  <c:v>43679.28125</c:v>
                </c:pt>
                <c:pt idx="35898">
                  <c:v>43679.302083333401</c:v>
                </c:pt>
                <c:pt idx="35899">
                  <c:v>43679.322916666599</c:v>
                </c:pt>
                <c:pt idx="35900">
                  <c:v>43679.34375</c:v>
                </c:pt>
                <c:pt idx="35901">
                  <c:v>43679.364583333401</c:v>
                </c:pt>
                <c:pt idx="35902">
                  <c:v>43679.385416666599</c:v>
                </c:pt>
                <c:pt idx="35903">
                  <c:v>43679.40625</c:v>
                </c:pt>
                <c:pt idx="35904">
                  <c:v>43679.427083333401</c:v>
                </c:pt>
                <c:pt idx="35905">
                  <c:v>43679.447916666599</c:v>
                </c:pt>
                <c:pt idx="35906">
                  <c:v>43679.46875</c:v>
                </c:pt>
                <c:pt idx="35907">
                  <c:v>43679.489583333401</c:v>
                </c:pt>
                <c:pt idx="35908">
                  <c:v>43679.510416666599</c:v>
                </c:pt>
                <c:pt idx="35909">
                  <c:v>43679.53125</c:v>
                </c:pt>
                <c:pt idx="35910">
                  <c:v>43679.552083333401</c:v>
                </c:pt>
                <c:pt idx="35911">
                  <c:v>43679.572916666599</c:v>
                </c:pt>
                <c:pt idx="35912">
                  <c:v>43679.59375</c:v>
                </c:pt>
                <c:pt idx="35913">
                  <c:v>43679.614583333401</c:v>
                </c:pt>
                <c:pt idx="35914">
                  <c:v>43679.635416666599</c:v>
                </c:pt>
                <c:pt idx="35915">
                  <c:v>43679.65625</c:v>
                </c:pt>
                <c:pt idx="35916">
                  <c:v>43679.677083333401</c:v>
                </c:pt>
                <c:pt idx="35917">
                  <c:v>43679.697916666599</c:v>
                </c:pt>
                <c:pt idx="35918">
                  <c:v>43679.71875</c:v>
                </c:pt>
                <c:pt idx="35919">
                  <c:v>43679.739583333401</c:v>
                </c:pt>
                <c:pt idx="35920">
                  <c:v>43679.760416666599</c:v>
                </c:pt>
                <c:pt idx="35921">
                  <c:v>43679.78125</c:v>
                </c:pt>
                <c:pt idx="35922">
                  <c:v>43679.802083333401</c:v>
                </c:pt>
                <c:pt idx="35923">
                  <c:v>43679.822916666599</c:v>
                </c:pt>
                <c:pt idx="35924">
                  <c:v>43679.84375</c:v>
                </c:pt>
                <c:pt idx="35925">
                  <c:v>43679.864583333401</c:v>
                </c:pt>
                <c:pt idx="35926">
                  <c:v>43679.885416666599</c:v>
                </c:pt>
                <c:pt idx="35927">
                  <c:v>43679.90625</c:v>
                </c:pt>
                <c:pt idx="35928">
                  <c:v>43679.927083333401</c:v>
                </c:pt>
                <c:pt idx="35929">
                  <c:v>43679.947916666599</c:v>
                </c:pt>
                <c:pt idx="35930">
                  <c:v>43679.96875</c:v>
                </c:pt>
                <c:pt idx="35931">
                  <c:v>43679.989583333401</c:v>
                </c:pt>
                <c:pt idx="35932">
                  <c:v>43680.010416666599</c:v>
                </c:pt>
                <c:pt idx="35933">
                  <c:v>43680.03125</c:v>
                </c:pt>
                <c:pt idx="35934">
                  <c:v>43680.052083333401</c:v>
                </c:pt>
                <c:pt idx="35935">
                  <c:v>43680.072916666599</c:v>
                </c:pt>
                <c:pt idx="35936">
                  <c:v>43680.09375</c:v>
                </c:pt>
                <c:pt idx="35937">
                  <c:v>43680.114583333401</c:v>
                </c:pt>
                <c:pt idx="35938">
                  <c:v>43680.135416666599</c:v>
                </c:pt>
                <c:pt idx="35939">
                  <c:v>43680.15625</c:v>
                </c:pt>
                <c:pt idx="35940">
                  <c:v>43680.177083333401</c:v>
                </c:pt>
                <c:pt idx="35941">
                  <c:v>43680.197916666599</c:v>
                </c:pt>
                <c:pt idx="35942">
                  <c:v>43680.21875</c:v>
                </c:pt>
                <c:pt idx="35943">
                  <c:v>43680.239583333401</c:v>
                </c:pt>
                <c:pt idx="35944">
                  <c:v>43680.260416666599</c:v>
                </c:pt>
                <c:pt idx="35945">
                  <c:v>43680.28125</c:v>
                </c:pt>
                <c:pt idx="35946">
                  <c:v>43680.302083333401</c:v>
                </c:pt>
                <c:pt idx="35947">
                  <c:v>43680.322916666599</c:v>
                </c:pt>
                <c:pt idx="35948">
                  <c:v>43680.34375</c:v>
                </c:pt>
                <c:pt idx="35949">
                  <c:v>43680.364583333401</c:v>
                </c:pt>
                <c:pt idx="35950">
                  <c:v>43680.385416666599</c:v>
                </c:pt>
                <c:pt idx="35951">
                  <c:v>43680.40625</c:v>
                </c:pt>
                <c:pt idx="35952">
                  <c:v>43680.427083333401</c:v>
                </c:pt>
                <c:pt idx="35953">
                  <c:v>43680.447916666599</c:v>
                </c:pt>
                <c:pt idx="35954">
                  <c:v>43680.46875</c:v>
                </c:pt>
                <c:pt idx="35955">
                  <c:v>43680.489583333401</c:v>
                </c:pt>
                <c:pt idx="35956">
                  <c:v>43680.510416666599</c:v>
                </c:pt>
                <c:pt idx="35957">
                  <c:v>43680.53125</c:v>
                </c:pt>
                <c:pt idx="35958">
                  <c:v>43680.552083333401</c:v>
                </c:pt>
                <c:pt idx="35959">
                  <c:v>43680.572916666599</c:v>
                </c:pt>
                <c:pt idx="35960">
                  <c:v>43680.59375</c:v>
                </c:pt>
                <c:pt idx="35961">
                  <c:v>43680.614583333401</c:v>
                </c:pt>
                <c:pt idx="35962">
                  <c:v>43680.635416666599</c:v>
                </c:pt>
                <c:pt idx="35963">
                  <c:v>43680.65625</c:v>
                </c:pt>
                <c:pt idx="35964">
                  <c:v>43680.677083333401</c:v>
                </c:pt>
                <c:pt idx="35965">
                  <c:v>43680.697916666599</c:v>
                </c:pt>
                <c:pt idx="35966">
                  <c:v>43680.71875</c:v>
                </c:pt>
                <c:pt idx="35967">
                  <c:v>43680.739583333401</c:v>
                </c:pt>
                <c:pt idx="35968">
                  <c:v>43680.760416666599</c:v>
                </c:pt>
                <c:pt idx="35969">
                  <c:v>43680.78125</c:v>
                </c:pt>
                <c:pt idx="35970">
                  <c:v>43680.802083333401</c:v>
                </c:pt>
                <c:pt idx="35971">
                  <c:v>43680.822916666599</c:v>
                </c:pt>
                <c:pt idx="35972">
                  <c:v>43680.84375</c:v>
                </c:pt>
                <c:pt idx="35973">
                  <c:v>43680.864583333401</c:v>
                </c:pt>
                <c:pt idx="35974">
                  <c:v>43680.885416666599</c:v>
                </c:pt>
                <c:pt idx="35975">
                  <c:v>43680.90625</c:v>
                </c:pt>
                <c:pt idx="35976">
                  <c:v>43680.927083333401</c:v>
                </c:pt>
                <c:pt idx="35977">
                  <c:v>43680.947916666599</c:v>
                </c:pt>
                <c:pt idx="35978">
                  <c:v>43680.96875</c:v>
                </c:pt>
                <c:pt idx="35979">
                  <c:v>43680.989583333401</c:v>
                </c:pt>
                <c:pt idx="35980">
                  <c:v>43681.010416666599</c:v>
                </c:pt>
                <c:pt idx="35981">
                  <c:v>43681.03125</c:v>
                </c:pt>
                <c:pt idx="35982">
                  <c:v>43681.052083333401</c:v>
                </c:pt>
                <c:pt idx="35983">
                  <c:v>43681.072916666599</c:v>
                </c:pt>
                <c:pt idx="35984">
                  <c:v>43681.09375</c:v>
                </c:pt>
                <c:pt idx="35985">
                  <c:v>43681.114583333401</c:v>
                </c:pt>
                <c:pt idx="35986">
                  <c:v>43681.135416666599</c:v>
                </c:pt>
                <c:pt idx="35987">
                  <c:v>43681.15625</c:v>
                </c:pt>
                <c:pt idx="35988">
                  <c:v>43681.177083333401</c:v>
                </c:pt>
                <c:pt idx="35989">
                  <c:v>43681.197916666599</c:v>
                </c:pt>
                <c:pt idx="35990">
                  <c:v>43681.21875</c:v>
                </c:pt>
                <c:pt idx="35991">
                  <c:v>43681.239583333401</c:v>
                </c:pt>
                <c:pt idx="35992">
                  <c:v>43681.260416666599</c:v>
                </c:pt>
                <c:pt idx="35993">
                  <c:v>43681.28125</c:v>
                </c:pt>
                <c:pt idx="35994">
                  <c:v>43681.302083333401</c:v>
                </c:pt>
                <c:pt idx="35995">
                  <c:v>43681.322916666599</c:v>
                </c:pt>
                <c:pt idx="35996">
                  <c:v>43681.34375</c:v>
                </c:pt>
                <c:pt idx="35997">
                  <c:v>43681.364583333401</c:v>
                </c:pt>
                <c:pt idx="35998">
                  <c:v>43681.385416666599</c:v>
                </c:pt>
                <c:pt idx="35999">
                  <c:v>43681.40625</c:v>
                </c:pt>
                <c:pt idx="36000">
                  <c:v>43681.427083333401</c:v>
                </c:pt>
                <c:pt idx="36001">
                  <c:v>43681.447916666599</c:v>
                </c:pt>
                <c:pt idx="36002">
                  <c:v>43681.46875</c:v>
                </c:pt>
                <c:pt idx="36003">
                  <c:v>43681.489583333401</c:v>
                </c:pt>
                <c:pt idx="36004">
                  <c:v>43681.510416666599</c:v>
                </c:pt>
                <c:pt idx="36005">
                  <c:v>43681.53125</c:v>
                </c:pt>
                <c:pt idx="36006">
                  <c:v>43681.552083333401</c:v>
                </c:pt>
                <c:pt idx="36007">
                  <c:v>43681.572916666599</c:v>
                </c:pt>
                <c:pt idx="36008">
                  <c:v>43681.59375</c:v>
                </c:pt>
                <c:pt idx="36009">
                  <c:v>43681.614583333401</c:v>
                </c:pt>
                <c:pt idx="36010">
                  <c:v>43681.635416666599</c:v>
                </c:pt>
                <c:pt idx="36011">
                  <c:v>43681.65625</c:v>
                </c:pt>
                <c:pt idx="36012">
                  <c:v>43681.677083333401</c:v>
                </c:pt>
                <c:pt idx="36013">
                  <c:v>43681.697916666599</c:v>
                </c:pt>
                <c:pt idx="36014">
                  <c:v>43681.71875</c:v>
                </c:pt>
                <c:pt idx="36015">
                  <c:v>43681.739583333401</c:v>
                </c:pt>
                <c:pt idx="36016">
                  <c:v>43681.760416666599</c:v>
                </c:pt>
                <c:pt idx="36017">
                  <c:v>43681.78125</c:v>
                </c:pt>
                <c:pt idx="36018">
                  <c:v>43681.802083333401</c:v>
                </c:pt>
                <c:pt idx="36019">
                  <c:v>43681.822916666599</c:v>
                </c:pt>
                <c:pt idx="36020">
                  <c:v>43681.84375</c:v>
                </c:pt>
                <c:pt idx="36021">
                  <c:v>43681.864583333401</c:v>
                </c:pt>
                <c:pt idx="36022">
                  <c:v>43681.885416666599</c:v>
                </c:pt>
                <c:pt idx="36023">
                  <c:v>43681.90625</c:v>
                </c:pt>
                <c:pt idx="36024">
                  <c:v>43681.927083333401</c:v>
                </c:pt>
                <c:pt idx="36025">
                  <c:v>43681.947916666599</c:v>
                </c:pt>
                <c:pt idx="36026">
                  <c:v>43681.96875</c:v>
                </c:pt>
                <c:pt idx="36027">
                  <c:v>43681.989583333401</c:v>
                </c:pt>
                <c:pt idx="36028">
                  <c:v>43682.010416666599</c:v>
                </c:pt>
                <c:pt idx="36029">
                  <c:v>43682.03125</c:v>
                </c:pt>
                <c:pt idx="36030">
                  <c:v>43682.052083333401</c:v>
                </c:pt>
                <c:pt idx="36031">
                  <c:v>43682.072916666599</c:v>
                </c:pt>
                <c:pt idx="36032">
                  <c:v>43682.09375</c:v>
                </c:pt>
                <c:pt idx="36033">
                  <c:v>43682.114583333401</c:v>
                </c:pt>
                <c:pt idx="36034">
                  <c:v>43682.135416666599</c:v>
                </c:pt>
                <c:pt idx="36035">
                  <c:v>43682.15625</c:v>
                </c:pt>
                <c:pt idx="36036">
                  <c:v>43682.177083333401</c:v>
                </c:pt>
                <c:pt idx="36037">
                  <c:v>43682.197916666599</c:v>
                </c:pt>
                <c:pt idx="36038">
                  <c:v>43682.21875</c:v>
                </c:pt>
                <c:pt idx="36039">
                  <c:v>43682.239583333401</c:v>
                </c:pt>
                <c:pt idx="36040">
                  <c:v>43682.260416666599</c:v>
                </c:pt>
                <c:pt idx="36041">
                  <c:v>43682.28125</c:v>
                </c:pt>
                <c:pt idx="36042">
                  <c:v>43682.302083333401</c:v>
                </c:pt>
                <c:pt idx="36043">
                  <c:v>43682.322916666599</c:v>
                </c:pt>
                <c:pt idx="36044">
                  <c:v>43682.34375</c:v>
                </c:pt>
                <c:pt idx="36045">
                  <c:v>43682.364583333401</c:v>
                </c:pt>
                <c:pt idx="36046">
                  <c:v>43682.385416666599</c:v>
                </c:pt>
                <c:pt idx="36047">
                  <c:v>43682.40625</c:v>
                </c:pt>
                <c:pt idx="36048">
                  <c:v>43682.427083333401</c:v>
                </c:pt>
                <c:pt idx="36049">
                  <c:v>43682.447916666599</c:v>
                </c:pt>
                <c:pt idx="36050">
                  <c:v>43682.46875</c:v>
                </c:pt>
                <c:pt idx="36051">
                  <c:v>43682.489583333401</c:v>
                </c:pt>
                <c:pt idx="36052">
                  <c:v>43682.510416666599</c:v>
                </c:pt>
                <c:pt idx="36053">
                  <c:v>43682.53125</c:v>
                </c:pt>
                <c:pt idx="36054">
                  <c:v>43682.552083333401</c:v>
                </c:pt>
                <c:pt idx="36055">
                  <c:v>43682.572916666599</c:v>
                </c:pt>
                <c:pt idx="36056">
                  <c:v>43682.59375</c:v>
                </c:pt>
                <c:pt idx="36057">
                  <c:v>43682.614583333401</c:v>
                </c:pt>
                <c:pt idx="36058">
                  <c:v>43682.635416666599</c:v>
                </c:pt>
                <c:pt idx="36059">
                  <c:v>43682.65625</c:v>
                </c:pt>
                <c:pt idx="36060">
                  <c:v>43682.677083333401</c:v>
                </c:pt>
                <c:pt idx="36061">
                  <c:v>43682.697916666599</c:v>
                </c:pt>
                <c:pt idx="36062">
                  <c:v>43682.71875</c:v>
                </c:pt>
                <c:pt idx="36063">
                  <c:v>43682.739583333401</c:v>
                </c:pt>
                <c:pt idx="36064">
                  <c:v>43682.760416666599</c:v>
                </c:pt>
                <c:pt idx="36065">
                  <c:v>43682.78125</c:v>
                </c:pt>
                <c:pt idx="36066">
                  <c:v>43682.802083333401</c:v>
                </c:pt>
                <c:pt idx="36067">
                  <c:v>43682.822916666599</c:v>
                </c:pt>
                <c:pt idx="36068">
                  <c:v>43682.84375</c:v>
                </c:pt>
                <c:pt idx="36069">
                  <c:v>43682.864583333401</c:v>
                </c:pt>
                <c:pt idx="36070">
                  <c:v>43682.885416666599</c:v>
                </c:pt>
                <c:pt idx="36071">
                  <c:v>43682.90625</c:v>
                </c:pt>
                <c:pt idx="36072">
                  <c:v>43682.927083333401</c:v>
                </c:pt>
                <c:pt idx="36073">
                  <c:v>43682.947916666599</c:v>
                </c:pt>
                <c:pt idx="36074">
                  <c:v>43682.96875</c:v>
                </c:pt>
                <c:pt idx="36075">
                  <c:v>43682.989583333401</c:v>
                </c:pt>
                <c:pt idx="36076">
                  <c:v>43683.010416666599</c:v>
                </c:pt>
                <c:pt idx="36077">
                  <c:v>43683.03125</c:v>
                </c:pt>
                <c:pt idx="36078">
                  <c:v>43683.052083333401</c:v>
                </c:pt>
                <c:pt idx="36079">
                  <c:v>43683.072916666599</c:v>
                </c:pt>
                <c:pt idx="36080">
                  <c:v>43683.09375</c:v>
                </c:pt>
                <c:pt idx="36081">
                  <c:v>43683.114583333401</c:v>
                </c:pt>
                <c:pt idx="36082">
                  <c:v>43683.135416666599</c:v>
                </c:pt>
                <c:pt idx="36083">
                  <c:v>43683.15625</c:v>
                </c:pt>
                <c:pt idx="36084">
                  <c:v>43683.177083333401</c:v>
                </c:pt>
                <c:pt idx="36085">
                  <c:v>43683.197916666599</c:v>
                </c:pt>
                <c:pt idx="36086">
                  <c:v>43683.21875</c:v>
                </c:pt>
                <c:pt idx="36087">
                  <c:v>43683.239583333401</c:v>
                </c:pt>
                <c:pt idx="36088">
                  <c:v>43683.260416666599</c:v>
                </c:pt>
                <c:pt idx="36089">
                  <c:v>43683.28125</c:v>
                </c:pt>
                <c:pt idx="36090">
                  <c:v>43683.302083333401</c:v>
                </c:pt>
                <c:pt idx="36091">
                  <c:v>43683.322916666599</c:v>
                </c:pt>
                <c:pt idx="36092">
                  <c:v>43683.34375</c:v>
                </c:pt>
                <c:pt idx="36093">
                  <c:v>43683.364583333401</c:v>
                </c:pt>
                <c:pt idx="36094">
                  <c:v>43683.385416666599</c:v>
                </c:pt>
                <c:pt idx="36095">
                  <c:v>43683.40625</c:v>
                </c:pt>
                <c:pt idx="36096">
                  <c:v>43683.427083333401</c:v>
                </c:pt>
                <c:pt idx="36097">
                  <c:v>43683.447916666599</c:v>
                </c:pt>
                <c:pt idx="36098">
                  <c:v>43683.46875</c:v>
                </c:pt>
                <c:pt idx="36099">
                  <c:v>43683.489583333401</c:v>
                </c:pt>
                <c:pt idx="36100">
                  <c:v>43683.510416666599</c:v>
                </c:pt>
                <c:pt idx="36101">
                  <c:v>43683.53125</c:v>
                </c:pt>
                <c:pt idx="36102">
                  <c:v>43683.552083333401</c:v>
                </c:pt>
                <c:pt idx="36103">
                  <c:v>43683.572916666599</c:v>
                </c:pt>
                <c:pt idx="36104">
                  <c:v>43683.59375</c:v>
                </c:pt>
                <c:pt idx="36105">
                  <c:v>43683.614583333401</c:v>
                </c:pt>
                <c:pt idx="36106">
                  <c:v>43683.635416666599</c:v>
                </c:pt>
                <c:pt idx="36107">
                  <c:v>43683.65625</c:v>
                </c:pt>
                <c:pt idx="36108">
                  <c:v>43683.677083333401</c:v>
                </c:pt>
                <c:pt idx="36109">
                  <c:v>43683.697916666599</c:v>
                </c:pt>
                <c:pt idx="36110">
                  <c:v>43683.71875</c:v>
                </c:pt>
                <c:pt idx="36111">
                  <c:v>43683.739583333401</c:v>
                </c:pt>
                <c:pt idx="36112">
                  <c:v>43683.760416666599</c:v>
                </c:pt>
                <c:pt idx="36113">
                  <c:v>43683.78125</c:v>
                </c:pt>
                <c:pt idx="36114">
                  <c:v>43683.802083333401</c:v>
                </c:pt>
                <c:pt idx="36115">
                  <c:v>43683.822916666599</c:v>
                </c:pt>
                <c:pt idx="36116">
                  <c:v>43683.84375</c:v>
                </c:pt>
                <c:pt idx="36117">
                  <c:v>43683.864583333401</c:v>
                </c:pt>
                <c:pt idx="36118">
                  <c:v>43683.885416666599</c:v>
                </c:pt>
                <c:pt idx="36119">
                  <c:v>43683.90625</c:v>
                </c:pt>
                <c:pt idx="36120">
                  <c:v>43683.927083333401</c:v>
                </c:pt>
                <c:pt idx="36121">
                  <c:v>43683.947916666599</c:v>
                </c:pt>
                <c:pt idx="36122">
                  <c:v>43683.96875</c:v>
                </c:pt>
                <c:pt idx="36123">
                  <c:v>43683.989583333401</c:v>
                </c:pt>
                <c:pt idx="36124">
                  <c:v>43684.010416666599</c:v>
                </c:pt>
                <c:pt idx="36125">
                  <c:v>43684.03125</c:v>
                </c:pt>
                <c:pt idx="36126">
                  <c:v>43684.052083333401</c:v>
                </c:pt>
                <c:pt idx="36127">
                  <c:v>43684.072916666599</c:v>
                </c:pt>
                <c:pt idx="36128">
                  <c:v>43684.09375</c:v>
                </c:pt>
                <c:pt idx="36129">
                  <c:v>43684.114583333401</c:v>
                </c:pt>
                <c:pt idx="36130">
                  <c:v>43684.135416666599</c:v>
                </c:pt>
                <c:pt idx="36131">
                  <c:v>43684.15625</c:v>
                </c:pt>
                <c:pt idx="36132">
                  <c:v>43684.177083333401</c:v>
                </c:pt>
                <c:pt idx="36133">
                  <c:v>43684.197916666599</c:v>
                </c:pt>
                <c:pt idx="36134">
                  <c:v>43684.21875</c:v>
                </c:pt>
                <c:pt idx="36135">
                  <c:v>43684.239583333401</c:v>
                </c:pt>
                <c:pt idx="36136">
                  <c:v>43684.260416666599</c:v>
                </c:pt>
                <c:pt idx="36137">
                  <c:v>43684.28125</c:v>
                </c:pt>
                <c:pt idx="36138">
                  <c:v>43684.302083333401</c:v>
                </c:pt>
                <c:pt idx="36139">
                  <c:v>43684.322916666599</c:v>
                </c:pt>
                <c:pt idx="36140">
                  <c:v>43684.34375</c:v>
                </c:pt>
                <c:pt idx="36141">
                  <c:v>43684.364583333401</c:v>
                </c:pt>
                <c:pt idx="36142">
                  <c:v>43684.385416666599</c:v>
                </c:pt>
                <c:pt idx="36143">
                  <c:v>43684.40625</c:v>
                </c:pt>
                <c:pt idx="36144">
                  <c:v>43684.427083333401</c:v>
                </c:pt>
                <c:pt idx="36145">
                  <c:v>43684.447916666599</c:v>
                </c:pt>
                <c:pt idx="36146">
                  <c:v>43684.46875</c:v>
                </c:pt>
                <c:pt idx="36147">
                  <c:v>43684.489583333401</c:v>
                </c:pt>
                <c:pt idx="36148">
                  <c:v>43684.510416666599</c:v>
                </c:pt>
                <c:pt idx="36149">
                  <c:v>43684.53125</c:v>
                </c:pt>
                <c:pt idx="36150">
                  <c:v>43684.552083333401</c:v>
                </c:pt>
                <c:pt idx="36151">
                  <c:v>43684.572916666599</c:v>
                </c:pt>
                <c:pt idx="36152">
                  <c:v>43684.59375</c:v>
                </c:pt>
                <c:pt idx="36153">
                  <c:v>43684.614583333401</c:v>
                </c:pt>
                <c:pt idx="36154">
                  <c:v>43684.635416666599</c:v>
                </c:pt>
                <c:pt idx="36155">
                  <c:v>43684.65625</c:v>
                </c:pt>
                <c:pt idx="36156">
                  <c:v>43684.677083333401</c:v>
                </c:pt>
                <c:pt idx="36157">
                  <c:v>43684.697916666599</c:v>
                </c:pt>
                <c:pt idx="36158">
                  <c:v>43684.71875</c:v>
                </c:pt>
                <c:pt idx="36159">
                  <c:v>43684.739583333401</c:v>
                </c:pt>
                <c:pt idx="36160">
                  <c:v>43684.760416666599</c:v>
                </c:pt>
                <c:pt idx="36161">
                  <c:v>43684.78125</c:v>
                </c:pt>
                <c:pt idx="36162">
                  <c:v>43684.802083333401</c:v>
                </c:pt>
                <c:pt idx="36163">
                  <c:v>43684.822916666599</c:v>
                </c:pt>
                <c:pt idx="36164">
                  <c:v>43684.84375</c:v>
                </c:pt>
                <c:pt idx="36165">
                  <c:v>43684.864583333401</c:v>
                </c:pt>
                <c:pt idx="36166">
                  <c:v>43684.885416666599</c:v>
                </c:pt>
                <c:pt idx="36167">
                  <c:v>43684.90625</c:v>
                </c:pt>
                <c:pt idx="36168">
                  <c:v>43684.927083333401</c:v>
                </c:pt>
                <c:pt idx="36169">
                  <c:v>43684.947916666599</c:v>
                </c:pt>
                <c:pt idx="36170">
                  <c:v>43684.96875</c:v>
                </c:pt>
                <c:pt idx="36171">
                  <c:v>43684.989583333401</c:v>
                </c:pt>
                <c:pt idx="36172">
                  <c:v>43685.010416666599</c:v>
                </c:pt>
                <c:pt idx="36173">
                  <c:v>43685.03125</c:v>
                </c:pt>
                <c:pt idx="36174">
                  <c:v>43685.052083333401</c:v>
                </c:pt>
                <c:pt idx="36175">
                  <c:v>43685.072916666599</c:v>
                </c:pt>
                <c:pt idx="36176">
                  <c:v>43685.09375</c:v>
                </c:pt>
                <c:pt idx="36177">
                  <c:v>43685.114583333401</c:v>
                </c:pt>
                <c:pt idx="36178">
                  <c:v>43685.135416666599</c:v>
                </c:pt>
                <c:pt idx="36179">
                  <c:v>43685.15625</c:v>
                </c:pt>
                <c:pt idx="36180">
                  <c:v>43685.177083333401</c:v>
                </c:pt>
                <c:pt idx="36181">
                  <c:v>43685.197916666599</c:v>
                </c:pt>
                <c:pt idx="36182">
                  <c:v>43685.21875</c:v>
                </c:pt>
                <c:pt idx="36183">
                  <c:v>43685.239583333401</c:v>
                </c:pt>
                <c:pt idx="36184">
                  <c:v>43685.260416666599</c:v>
                </c:pt>
                <c:pt idx="36185">
                  <c:v>43685.28125</c:v>
                </c:pt>
                <c:pt idx="36186">
                  <c:v>43685.302083333401</c:v>
                </c:pt>
                <c:pt idx="36187">
                  <c:v>43685.322916666599</c:v>
                </c:pt>
                <c:pt idx="36188">
                  <c:v>43685.34375</c:v>
                </c:pt>
                <c:pt idx="36189">
                  <c:v>43685.364583333401</c:v>
                </c:pt>
                <c:pt idx="36190">
                  <c:v>43685.385416666599</c:v>
                </c:pt>
                <c:pt idx="36191">
                  <c:v>43685.40625</c:v>
                </c:pt>
                <c:pt idx="36192">
                  <c:v>43685.427083333401</c:v>
                </c:pt>
                <c:pt idx="36193">
                  <c:v>43685.447916666599</c:v>
                </c:pt>
                <c:pt idx="36194">
                  <c:v>43685.46875</c:v>
                </c:pt>
                <c:pt idx="36195">
                  <c:v>43685.489583333401</c:v>
                </c:pt>
                <c:pt idx="36196">
                  <c:v>43685.510416666599</c:v>
                </c:pt>
                <c:pt idx="36197">
                  <c:v>43685.53125</c:v>
                </c:pt>
                <c:pt idx="36198">
                  <c:v>43685.552083333401</c:v>
                </c:pt>
                <c:pt idx="36199">
                  <c:v>43685.572916666599</c:v>
                </c:pt>
                <c:pt idx="36200">
                  <c:v>43685.59375</c:v>
                </c:pt>
                <c:pt idx="36201">
                  <c:v>43685.614583333401</c:v>
                </c:pt>
                <c:pt idx="36202">
                  <c:v>43685.635416666599</c:v>
                </c:pt>
                <c:pt idx="36203">
                  <c:v>43685.65625</c:v>
                </c:pt>
                <c:pt idx="36204">
                  <c:v>43685.677083333401</c:v>
                </c:pt>
                <c:pt idx="36205">
                  <c:v>43685.697916666599</c:v>
                </c:pt>
                <c:pt idx="36206">
                  <c:v>43685.71875</c:v>
                </c:pt>
                <c:pt idx="36207">
                  <c:v>43685.739583333401</c:v>
                </c:pt>
                <c:pt idx="36208">
                  <c:v>43685.760416666599</c:v>
                </c:pt>
                <c:pt idx="36209">
                  <c:v>43685.78125</c:v>
                </c:pt>
                <c:pt idx="36210">
                  <c:v>43685.802083333401</c:v>
                </c:pt>
                <c:pt idx="36211">
                  <c:v>43685.822916666599</c:v>
                </c:pt>
                <c:pt idx="36212">
                  <c:v>43685.84375</c:v>
                </c:pt>
                <c:pt idx="36213">
                  <c:v>43685.864583333401</c:v>
                </c:pt>
                <c:pt idx="36214">
                  <c:v>43685.885416666599</c:v>
                </c:pt>
                <c:pt idx="36215">
                  <c:v>43685.90625</c:v>
                </c:pt>
                <c:pt idx="36216">
                  <c:v>43685.927083333401</c:v>
                </c:pt>
                <c:pt idx="36217">
                  <c:v>43685.947916666599</c:v>
                </c:pt>
                <c:pt idx="36218">
                  <c:v>43685.96875</c:v>
                </c:pt>
                <c:pt idx="36219">
                  <c:v>43685.989583333401</c:v>
                </c:pt>
                <c:pt idx="36220">
                  <c:v>43686.010416666599</c:v>
                </c:pt>
                <c:pt idx="36221">
                  <c:v>43686.03125</c:v>
                </c:pt>
                <c:pt idx="36222">
                  <c:v>43686.052083333401</c:v>
                </c:pt>
                <c:pt idx="36223">
                  <c:v>43686.072916666599</c:v>
                </c:pt>
                <c:pt idx="36224">
                  <c:v>43686.09375</c:v>
                </c:pt>
                <c:pt idx="36225">
                  <c:v>43686.114583333401</c:v>
                </c:pt>
                <c:pt idx="36226">
                  <c:v>43686.135416666599</c:v>
                </c:pt>
                <c:pt idx="36227">
                  <c:v>43686.15625</c:v>
                </c:pt>
                <c:pt idx="36228">
                  <c:v>43686.177083333401</c:v>
                </c:pt>
                <c:pt idx="36229">
                  <c:v>43686.197916666599</c:v>
                </c:pt>
                <c:pt idx="36230">
                  <c:v>43686.21875</c:v>
                </c:pt>
                <c:pt idx="36231">
                  <c:v>43686.239583333401</c:v>
                </c:pt>
                <c:pt idx="36232">
                  <c:v>43686.260416666599</c:v>
                </c:pt>
                <c:pt idx="36233">
                  <c:v>43686.28125</c:v>
                </c:pt>
                <c:pt idx="36234">
                  <c:v>43686.302083333401</c:v>
                </c:pt>
                <c:pt idx="36235">
                  <c:v>43686.322916666599</c:v>
                </c:pt>
                <c:pt idx="36236">
                  <c:v>43686.34375</c:v>
                </c:pt>
                <c:pt idx="36237">
                  <c:v>43686.364583333401</c:v>
                </c:pt>
                <c:pt idx="36238">
                  <c:v>43686.385416666599</c:v>
                </c:pt>
                <c:pt idx="36239">
                  <c:v>43686.40625</c:v>
                </c:pt>
                <c:pt idx="36240">
                  <c:v>43686.427083333401</c:v>
                </c:pt>
                <c:pt idx="36241">
                  <c:v>43686.447916666599</c:v>
                </c:pt>
                <c:pt idx="36242">
                  <c:v>43686.46875</c:v>
                </c:pt>
                <c:pt idx="36243">
                  <c:v>43686.489583333401</c:v>
                </c:pt>
                <c:pt idx="36244">
                  <c:v>43686.510416666599</c:v>
                </c:pt>
                <c:pt idx="36245">
                  <c:v>43686.53125</c:v>
                </c:pt>
                <c:pt idx="36246">
                  <c:v>43686.552083333401</c:v>
                </c:pt>
                <c:pt idx="36247">
                  <c:v>43686.572916666599</c:v>
                </c:pt>
                <c:pt idx="36248">
                  <c:v>43686.59375</c:v>
                </c:pt>
                <c:pt idx="36249">
                  <c:v>43686.614583333401</c:v>
                </c:pt>
                <c:pt idx="36250">
                  <c:v>43686.635416666599</c:v>
                </c:pt>
                <c:pt idx="36251">
                  <c:v>43686.65625</c:v>
                </c:pt>
                <c:pt idx="36252">
                  <c:v>43686.677083333401</c:v>
                </c:pt>
                <c:pt idx="36253">
                  <c:v>43686.697916666599</c:v>
                </c:pt>
                <c:pt idx="36254">
                  <c:v>43686.71875</c:v>
                </c:pt>
                <c:pt idx="36255">
                  <c:v>43686.739583333401</c:v>
                </c:pt>
                <c:pt idx="36256">
                  <c:v>43686.760416666599</c:v>
                </c:pt>
                <c:pt idx="36257">
                  <c:v>43686.78125</c:v>
                </c:pt>
                <c:pt idx="36258">
                  <c:v>43686.802083333401</c:v>
                </c:pt>
                <c:pt idx="36259">
                  <c:v>43686.822916666599</c:v>
                </c:pt>
                <c:pt idx="36260">
                  <c:v>43686.84375</c:v>
                </c:pt>
                <c:pt idx="36261">
                  <c:v>43686.864583333401</c:v>
                </c:pt>
                <c:pt idx="36262">
                  <c:v>43686.885416666599</c:v>
                </c:pt>
                <c:pt idx="36263">
                  <c:v>43686.90625</c:v>
                </c:pt>
                <c:pt idx="36264">
                  <c:v>43686.927083333401</c:v>
                </c:pt>
                <c:pt idx="36265">
                  <c:v>43686.947916666599</c:v>
                </c:pt>
                <c:pt idx="36266">
                  <c:v>43686.96875</c:v>
                </c:pt>
                <c:pt idx="36267">
                  <c:v>43686.989583333401</c:v>
                </c:pt>
                <c:pt idx="36268">
                  <c:v>43687.010416666599</c:v>
                </c:pt>
                <c:pt idx="36269">
                  <c:v>43687.03125</c:v>
                </c:pt>
                <c:pt idx="36270">
                  <c:v>43687.052083333401</c:v>
                </c:pt>
                <c:pt idx="36271">
                  <c:v>43687.072916666599</c:v>
                </c:pt>
                <c:pt idx="36272">
                  <c:v>43687.09375</c:v>
                </c:pt>
                <c:pt idx="36273">
                  <c:v>43687.114583333401</c:v>
                </c:pt>
                <c:pt idx="36274">
                  <c:v>43687.135416666599</c:v>
                </c:pt>
                <c:pt idx="36275">
                  <c:v>43687.15625</c:v>
                </c:pt>
                <c:pt idx="36276">
                  <c:v>43687.177083333401</c:v>
                </c:pt>
                <c:pt idx="36277">
                  <c:v>43687.197916666599</c:v>
                </c:pt>
                <c:pt idx="36278">
                  <c:v>43687.21875</c:v>
                </c:pt>
                <c:pt idx="36279">
                  <c:v>43687.239583333401</c:v>
                </c:pt>
                <c:pt idx="36280">
                  <c:v>43687.260416666599</c:v>
                </c:pt>
                <c:pt idx="36281">
                  <c:v>43687.28125</c:v>
                </c:pt>
                <c:pt idx="36282">
                  <c:v>43687.302083333401</c:v>
                </c:pt>
                <c:pt idx="36283">
                  <c:v>43687.322916666599</c:v>
                </c:pt>
                <c:pt idx="36284">
                  <c:v>43687.34375</c:v>
                </c:pt>
                <c:pt idx="36285">
                  <c:v>43687.364583333401</c:v>
                </c:pt>
                <c:pt idx="36286">
                  <c:v>43687.385416666599</c:v>
                </c:pt>
                <c:pt idx="36287">
                  <c:v>43687.40625</c:v>
                </c:pt>
                <c:pt idx="36288">
                  <c:v>43687.427083333401</c:v>
                </c:pt>
                <c:pt idx="36289">
                  <c:v>43687.447916666599</c:v>
                </c:pt>
                <c:pt idx="36290">
                  <c:v>43687.46875</c:v>
                </c:pt>
                <c:pt idx="36291">
                  <c:v>43687.489583333401</c:v>
                </c:pt>
                <c:pt idx="36292">
                  <c:v>43687.510416666599</c:v>
                </c:pt>
                <c:pt idx="36293">
                  <c:v>43687.53125</c:v>
                </c:pt>
                <c:pt idx="36294">
                  <c:v>43687.552083333401</c:v>
                </c:pt>
                <c:pt idx="36295">
                  <c:v>43687.572916666599</c:v>
                </c:pt>
                <c:pt idx="36296">
                  <c:v>43687.59375</c:v>
                </c:pt>
                <c:pt idx="36297">
                  <c:v>43687.614583333401</c:v>
                </c:pt>
                <c:pt idx="36298">
                  <c:v>43687.635416666599</c:v>
                </c:pt>
                <c:pt idx="36299">
                  <c:v>43687.65625</c:v>
                </c:pt>
                <c:pt idx="36300">
                  <c:v>43687.677083333401</c:v>
                </c:pt>
                <c:pt idx="36301">
                  <c:v>43687.697916666599</c:v>
                </c:pt>
                <c:pt idx="36302">
                  <c:v>43687.71875</c:v>
                </c:pt>
                <c:pt idx="36303">
                  <c:v>43687.739583333401</c:v>
                </c:pt>
                <c:pt idx="36304">
                  <c:v>43687.760416666599</c:v>
                </c:pt>
                <c:pt idx="36305">
                  <c:v>43687.78125</c:v>
                </c:pt>
                <c:pt idx="36306">
                  <c:v>43687.802083333401</c:v>
                </c:pt>
                <c:pt idx="36307">
                  <c:v>43687.822916666599</c:v>
                </c:pt>
                <c:pt idx="36308">
                  <c:v>43687.84375</c:v>
                </c:pt>
                <c:pt idx="36309">
                  <c:v>43687.864583333401</c:v>
                </c:pt>
                <c:pt idx="36310">
                  <c:v>43687.885416666599</c:v>
                </c:pt>
                <c:pt idx="36311">
                  <c:v>43687.90625</c:v>
                </c:pt>
                <c:pt idx="36312">
                  <c:v>43687.927083333401</c:v>
                </c:pt>
                <c:pt idx="36313">
                  <c:v>43687.947916666599</c:v>
                </c:pt>
                <c:pt idx="36314">
                  <c:v>43687.96875</c:v>
                </c:pt>
                <c:pt idx="36315">
                  <c:v>43687.989583333401</c:v>
                </c:pt>
                <c:pt idx="36316">
                  <c:v>43688.010416666599</c:v>
                </c:pt>
                <c:pt idx="36317">
                  <c:v>43688.03125</c:v>
                </c:pt>
                <c:pt idx="36318">
                  <c:v>43688.052083333401</c:v>
                </c:pt>
                <c:pt idx="36319">
                  <c:v>43688.072916666599</c:v>
                </c:pt>
                <c:pt idx="36320">
                  <c:v>43688.09375</c:v>
                </c:pt>
                <c:pt idx="36321">
                  <c:v>43688.114583333401</c:v>
                </c:pt>
                <c:pt idx="36322">
                  <c:v>43688.135416666599</c:v>
                </c:pt>
                <c:pt idx="36323">
                  <c:v>43688.15625</c:v>
                </c:pt>
                <c:pt idx="36324">
                  <c:v>43688.177083333401</c:v>
                </c:pt>
                <c:pt idx="36325">
                  <c:v>43688.197916666599</c:v>
                </c:pt>
                <c:pt idx="36326">
                  <c:v>43688.21875</c:v>
                </c:pt>
                <c:pt idx="36327">
                  <c:v>43688.239583333401</c:v>
                </c:pt>
                <c:pt idx="36328">
                  <c:v>43688.260416666599</c:v>
                </c:pt>
                <c:pt idx="36329">
                  <c:v>43688.28125</c:v>
                </c:pt>
                <c:pt idx="36330">
                  <c:v>43688.302083333401</c:v>
                </c:pt>
                <c:pt idx="36331">
                  <c:v>43688.322916666599</c:v>
                </c:pt>
                <c:pt idx="36332">
                  <c:v>43688.34375</c:v>
                </c:pt>
                <c:pt idx="36333">
                  <c:v>43688.364583333401</c:v>
                </c:pt>
                <c:pt idx="36334">
                  <c:v>43688.385416666599</c:v>
                </c:pt>
                <c:pt idx="36335">
                  <c:v>43688.40625</c:v>
                </c:pt>
                <c:pt idx="36336">
                  <c:v>43688.427083333401</c:v>
                </c:pt>
                <c:pt idx="36337">
                  <c:v>43688.447916666599</c:v>
                </c:pt>
                <c:pt idx="36338">
                  <c:v>43688.46875</c:v>
                </c:pt>
                <c:pt idx="36339">
                  <c:v>43688.489583333401</c:v>
                </c:pt>
                <c:pt idx="36340">
                  <c:v>43688.510416666599</c:v>
                </c:pt>
                <c:pt idx="36341">
                  <c:v>43688.53125</c:v>
                </c:pt>
                <c:pt idx="36342">
                  <c:v>43688.552083333401</c:v>
                </c:pt>
                <c:pt idx="36343">
                  <c:v>43688.572916666599</c:v>
                </c:pt>
                <c:pt idx="36344">
                  <c:v>43688.59375</c:v>
                </c:pt>
                <c:pt idx="36345">
                  <c:v>43688.614583333401</c:v>
                </c:pt>
                <c:pt idx="36346">
                  <c:v>43688.635416666599</c:v>
                </c:pt>
                <c:pt idx="36347">
                  <c:v>43688.65625</c:v>
                </c:pt>
                <c:pt idx="36348">
                  <c:v>43688.677083333401</c:v>
                </c:pt>
                <c:pt idx="36349">
                  <c:v>43688.697916666599</c:v>
                </c:pt>
                <c:pt idx="36350">
                  <c:v>43688.71875</c:v>
                </c:pt>
                <c:pt idx="36351">
                  <c:v>43688.739583333401</c:v>
                </c:pt>
                <c:pt idx="36352">
                  <c:v>43688.760416666599</c:v>
                </c:pt>
                <c:pt idx="36353">
                  <c:v>43688.78125</c:v>
                </c:pt>
                <c:pt idx="36354">
                  <c:v>43688.802083333401</c:v>
                </c:pt>
                <c:pt idx="36355">
                  <c:v>43688.822916666599</c:v>
                </c:pt>
                <c:pt idx="36356">
                  <c:v>43688.84375</c:v>
                </c:pt>
                <c:pt idx="36357">
                  <c:v>43688.864583333401</c:v>
                </c:pt>
                <c:pt idx="36358">
                  <c:v>43688.885416666599</c:v>
                </c:pt>
                <c:pt idx="36359">
                  <c:v>43688.90625</c:v>
                </c:pt>
                <c:pt idx="36360">
                  <c:v>43688.927083333401</c:v>
                </c:pt>
                <c:pt idx="36361">
                  <c:v>43688.947916666599</c:v>
                </c:pt>
                <c:pt idx="36362">
                  <c:v>43688.96875</c:v>
                </c:pt>
                <c:pt idx="36363">
                  <c:v>43688.989583333401</c:v>
                </c:pt>
                <c:pt idx="36364">
                  <c:v>43689.010416666599</c:v>
                </c:pt>
                <c:pt idx="36365">
                  <c:v>43689.03125</c:v>
                </c:pt>
                <c:pt idx="36366">
                  <c:v>43689.052083333401</c:v>
                </c:pt>
                <c:pt idx="36367">
                  <c:v>43689.072916666599</c:v>
                </c:pt>
                <c:pt idx="36368">
                  <c:v>43689.09375</c:v>
                </c:pt>
                <c:pt idx="36369">
                  <c:v>43689.114583333401</c:v>
                </c:pt>
                <c:pt idx="36370">
                  <c:v>43689.135416666599</c:v>
                </c:pt>
                <c:pt idx="36371">
                  <c:v>43689.15625</c:v>
                </c:pt>
                <c:pt idx="36372">
                  <c:v>43689.177083333401</c:v>
                </c:pt>
                <c:pt idx="36373">
                  <c:v>43689.197916666599</c:v>
                </c:pt>
                <c:pt idx="36374">
                  <c:v>43689.21875</c:v>
                </c:pt>
                <c:pt idx="36375">
                  <c:v>43689.239583333401</c:v>
                </c:pt>
                <c:pt idx="36376">
                  <c:v>43689.260416666599</c:v>
                </c:pt>
                <c:pt idx="36377">
                  <c:v>43689.28125</c:v>
                </c:pt>
                <c:pt idx="36378">
                  <c:v>43689.302083333401</c:v>
                </c:pt>
                <c:pt idx="36379">
                  <c:v>43689.322916666599</c:v>
                </c:pt>
                <c:pt idx="36380">
                  <c:v>43689.34375</c:v>
                </c:pt>
                <c:pt idx="36381">
                  <c:v>43689.364583333401</c:v>
                </c:pt>
                <c:pt idx="36382">
                  <c:v>43689.385416666599</c:v>
                </c:pt>
                <c:pt idx="36383">
                  <c:v>43689.40625</c:v>
                </c:pt>
                <c:pt idx="36384">
                  <c:v>43689.427083333401</c:v>
                </c:pt>
                <c:pt idx="36385">
                  <c:v>43689.447916666599</c:v>
                </c:pt>
                <c:pt idx="36386">
                  <c:v>43689.46875</c:v>
                </c:pt>
                <c:pt idx="36387">
                  <c:v>43689.489583333401</c:v>
                </c:pt>
                <c:pt idx="36388">
                  <c:v>43689.510416666599</c:v>
                </c:pt>
                <c:pt idx="36389">
                  <c:v>43689.53125</c:v>
                </c:pt>
                <c:pt idx="36390">
                  <c:v>43689.552083333401</c:v>
                </c:pt>
                <c:pt idx="36391">
                  <c:v>43689.572916666599</c:v>
                </c:pt>
                <c:pt idx="36392">
                  <c:v>43689.59375</c:v>
                </c:pt>
                <c:pt idx="36393">
                  <c:v>43689.614583333401</c:v>
                </c:pt>
                <c:pt idx="36394">
                  <c:v>43689.635416666599</c:v>
                </c:pt>
                <c:pt idx="36395">
                  <c:v>43689.65625</c:v>
                </c:pt>
                <c:pt idx="36396">
                  <c:v>43689.677083333401</c:v>
                </c:pt>
                <c:pt idx="36397">
                  <c:v>43689.697916666599</c:v>
                </c:pt>
                <c:pt idx="36398">
                  <c:v>43689.71875</c:v>
                </c:pt>
                <c:pt idx="36399">
                  <c:v>43689.739583333401</c:v>
                </c:pt>
                <c:pt idx="36400">
                  <c:v>43689.760416666599</c:v>
                </c:pt>
                <c:pt idx="36401">
                  <c:v>43689.78125</c:v>
                </c:pt>
                <c:pt idx="36402">
                  <c:v>43689.802083333401</c:v>
                </c:pt>
                <c:pt idx="36403">
                  <c:v>43689.822916666599</c:v>
                </c:pt>
                <c:pt idx="36404">
                  <c:v>43689.84375</c:v>
                </c:pt>
                <c:pt idx="36405">
                  <c:v>43689.864583333401</c:v>
                </c:pt>
                <c:pt idx="36406">
                  <c:v>43689.885416666599</c:v>
                </c:pt>
                <c:pt idx="36407">
                  <c:v>43689.90625</c:v>
                </c:pt>
                <c:pt idx="36408">
                  <c:v>43689.927083333401</c:v>
                </c:pt>
                <c:pt idx="36409">
                  <c:v>43689.947916666599</c:v>
                </c:pt>
                <c:pt idx="36410">
                  <c:v>43689.96875</c:v>
                </c:pt>
                <c:pt idx="36411">
                  <c:v>43689.989583333401</c:v>
                </c:pt>
                <c:pt idx="36412">
                  <c:v>43690.010416666599</c:v>
                </c:pt>
                <c:pt idx="36413">
                  <c:v>43690.03125</c:v>
                </c:pt>
                <c:pt idx="36414">
                  <c:v>43690.052083333401</c:v>
                </c:pt>
                <c:pt idx="36415">
                  <c:v>43690.072916666599</c:v>
                </c:pt>
                <c:pt idx="36416">
                  <c:v>43690.09375</c:v>
                </c:pt>
                <c:pt idx="36417">
                  <c:v>43690.114583333401</c:v>
                </c:pt>
                <c:pt idx="36418">
                  <c:v>43690.135416666599</c:v>
                </c:pt>
                <c:pt idx="36419">
                  <c:v>43690.15625</c:v>
                </c:pt>
                <c:pt idx="36420">
                  <c:v>43690.177083333401</c:v>
                </c:pt>
                <c:pt idx="36421">
                  <c:v>43690.197916666599</c:v>
                </c:pt>
                <c:pt idx="36422">
                  <c:v>43690.21875</c:v>
                </c:pt>
                <c:pt idx="36423">
                  <c:v>43690.239583333401</c:v>
                </c:pt>
                <c:pt idx="36424">
                  <c:v>43690.260416666599</c:v>
                </c:pt>
                <c:pt idx="36425">
                  <c:v>43690.28125</c:v>
                </c:pt>
                <c:pt idx="36426">
                  <c:v>43690.302083333401</c:v>
                </c:pt>
                <c:pt idx="36427">
                  <c:v>43690.322916666599</c:v>
                </c:pt>
                <c:pt idx="36428">
                  <c:v>43690.34375</c:v>
                </c:pt>
                <c:pt idx="36429">
                  <c:v>43690.364583333401</c:v>
                </c:pt>
                <c:pt idx="36430">
                  <c:v>43690.385416666599</c:v>
                </c:pt>
                <c:pt idx="36431">
                  <c:v>43690.40625</c:v>
                </c:pt>
                <c:pt idx="36432">
                  <c:v>43690.427083333401</c:v>
                </c:pt>
                <c:pt idx="36433">
                  <c:v>43690.447916666599</c:v>
                </c:pt>
                <c:pt idx="36434">
                  <c:v>43690.46875</c:v>
                </c:pt>
                <c:pt idx="36435">
                  <c:v>43690.489583333401</c:v>
                </c:pt>
                <c:pt idx="36436">
                  <c:v>43690.510416666599</c:v>
                </c:pt>
                <c:pt idx="36437">
                  <c:v>43690.53125</c:v>
                </c:pt>
                <c:pt idx="36438">
                  <c:v>43690.552083333401</c:v>
                </c:pt>
                <c:pt idx="36439">
                  <c:v>43690.572916666599</c:v>
                </c:pt>
                <c:pt idx="36440">
                  <c:v>43690.59375</c:v>
                </c:pt>
                <c:pt idx="36441">
                  <c:v>43690.614583333401</c:v>
                </c:pt>
                <c:pt idx="36442">
                  <c:v>43690.635416666599</c:v>
                </c:pt>
                <c:pt idx="36443">
                  <c:v>43690.65625</c:v>
                </c:pt>
                <c:pt idx="36444">
                  <c:v>43690.677083333401</c:v>
                </c:pt>
                <c:pt idx="36445">
                  <c:v>43690.697916666599</c:v>
                </c:pt>
                <c:pt idx="36446">
                  <c:v>43690.71875</c:v>
                </c:pt>
                <c:pt idx="36447">
                  <c:v>43690.739583333401</c:v>
                </c:pt>
                <c:pt idx="36448">
                  <c:v>43690.760416666599</c:v>
                </c:pt>
                <c:pt idx="36449">
                  <c:v>43690.78125</c:v>
                </c:pt>
                <c:pt idx="36450">
                  <c:v>43690.802083333401</c:v>
                </c:pt>
                <c:pt idx="36451">
                  <c:v>43690.822916666599</c:v>
                </c:pt>
                <c:pt idx="36452">
                  <c:v>43690.84375</c:v>
                </c:pt>
                <c:pt idx="36453">
                  <c:v>43690.864583333401</c:v>
                </c:pt>
                <c:pt idx="36454">
                  <c:v>43690.885416666599</c:v>
                </c:pt>
                <c:pt idx="36455">
                  <c:v>43690.90625</c:v>
                </c:pt>
                <c:pt idx="36456">
                  <c:v>43690.927083333401</c:v>
                </c:pt>
                <c:pt idx="36457">
                  <c:v>43690.947916666599</c:v>
                </c:pt>
                <c:pt idx="36458">
                  <c:v>43690.96875</c:v>
                </c:pt>
                <c:pt idx="36459">
                  <c:v>43690.989583333401</c:v>
                </c:pt>
                <c:pt idx="36460">
                  <c:v>43691.010416666599</c:v>
                </c:pt>
                <c:pt idx="36461">
                  <c:v>43691.03125</c:v>
                </c:pt>
                <c:pt idx="36462">
                  <c:v>43691.052083333401</c:v>
                </c:pt>
                <c:pt idx="36463">
                  <c:v>43691.072916666599</c:v>
                </c:pt>
                <c:pt idx="36464">
                  <c:v>43691.09375</c:v>
                </c:pt>
                <c:pt idx="36465">
                  <c:v>43691.114583333401</c:v>
                </c:pt>
                <c:pt idx="36466">
                  <c:v>43691.135416666599</c:v>
                </c:pt>
                <c:pt idx="36467">
                  <c:v>43691.15625</c:v>
                </c:pt>
                <c:pt idx="36468">
                  <c:v>43691.177083333401</c:v>
                </c:pt>
                <c:pt idx="36469">
                  <c:v>43691.197916666599</c:v>
                </c:pt>
                <c:pt idx="36470">
                  <c:v>43691.21875</c:v>
                </c:pt>
                <c:pt idx="36471">
                  <c:v>43691.239583333401</c:v>
                </c:pt>
                <c:pt idx="36472">
                  <c:v>43691.260416666599</c:v>
                </c:pt>
                <c:pt idx="36473">
                  <c:v>43691.28125</c:v>
                </c:pt>
                <c:pt idx="36474">
                  <c:v>43691.302083333401</c:v>
                </c:pt>
                <c:pt idx="36475">
                  <c:v>43691.322916666599</c:v>
                </c:pt>
                <c:pt idx="36476">
                  <c:v>43691.34375</c:v>
                </c:pt>
                <c:pt idx="36477">
                  <c:v>43691.364583333401</c:v>
                </c:pt>
                <c:pt idx="36478">
                  <c:v>43691.385416666599</c:v>
                </c:pt>
                <c:pt idx="36479">
                  <c:v>43691.40625</c:v>
                </c:pt>
                <c:pt idx="36480">
                  <c:v>43691.427083333401</c:v>
                </c:pt>
                <c:pt idx="36481">
                  <c:v>43691.447916666599</c:v>
                </c:pt>
                <c:pt idx="36482">
                  <c:v>43691.46875</c:v>
                </c:pt>
                <c:pt idx="36483">
                  <c:v>43691.489583333401</c:v>
                </c:pt>
                <c:pt idx="36484">
                  <c:v>43691.510416666599</c:v>
                </c:pt>
                <c:pt idx="36485">
                  <c:v>43691.53125</c:v>
                </c:pt>
                <c:pt idx="36486">
                  <c:v>43691.552083333401</c:v>
                </c:pt>
                <c:pt idx="36487">
                  <c:v>43691.572916666599</c:v>
                </c:pt>
                <c:pt idx="36488">
                  <c:v>43691.59375</c:v>
                </c:pt>
                <c:pt idx="36489">
                  <c:v>43691.614583333401</c:v>
                </c:pt>
                <c:pt idx="36490">
                  <c:v>43691.635416666599</c:v>
                </c:pt>
                <c:pt idx="36491">
                  <c:v>43691.65625</c:v>
                </c:pt>
                <c:pt idx="36492">
                  <c:v>43691.677083333401</c:v>
                </c:pt>
                <c:pt idx="36493">
                  <c:v>43691.697916666599</c:v>
                </c:pt>
                <c:pt idx="36494">
                  <c:v>43691.71875</c:v>
                </c:pt>
                <c:pt idx="36495">
                  <c:v>43691.739583333401</c:v>
                </c:pt>
                <c:pt idx="36496">
                  <c:v>43691.760416666599</c:v>
                </c:pt>
                <c:pt idx="36497">
                  <c:v>43691.78125</c:v>
                </c:pt>
                <c:pt idx="36498">
                  <c:v>43691.802083333401</c:v>
                </c:pt>
                <c:pt idx="36499">
                  <c:v>43691.822916666599</c:v>
                </c:pt>
                <c:pt idx="36500">
                  <c:v>43691.84375</c:v>
                </c:pt>
                <c:pt idx="36501">
                  <c:v>43691.864583333401</c:v>
                </c:pt>
                <c:pt idx="36502">
                  <c:v>43691.885416666599</c:v>
                </c:pt>
                <c:pt idx="36503">
                  <c:v>43691.90625</c:v>
                </c:pt>
                <c:pt idx="36504">
                  <c:v>43691.927083333401</c:v>
                </c:pt>
                <c:pt idx="36505">
                  <c:v>43691.947916666599</c:v>
                </c:pt>
                <c:pt idx="36506">
                  <c:v>43691.96875</c:v>
                </c:pt>
                <c:pt idx="36507">
                  <c:v>43691.989583333401</c:v>
                </c:pt>
                <c:pt idx="36508">
                  <c:v>43692.010416666599</c:v>
                </c:pt>
                <c:pt idx="36509">
                  <c:v>43692.03125</c:v>
                </c:pt>
                <c:pt idx="36510">
                  <c:v>43692.052083333401</c:v>
                </c:pt>
                <c:pt idx="36511">
                  <c:v>43692.072916666599</c:v>
                </c:pt>
                <c:pt idx="36512">
                  <c:v>43692.09375</c:v>
                </c:pt>
                <c:pt idx="36513">
                  <c:v>43692.114583333401</c:v>
                </c:pt>
                <c:pt idx="36514">
                  <c:v>43692.135416666599</c:v>
                </c:pt>
                <c:pt idx="36515">
                  <c:v>43692.15625</c:v>
                </c:pt>
                <c:pt idx="36516">
                  <c:v>43692.177083333401</c:v>
                </c:pt>
                <c:pt idx="36517">
                  <c:v>43692.197916666599</c:v>
                </c:pt>
                <c:pt idx="36518">
                  <c:v>43692.21875</c:v>
                </c:pt>
                <c:pt idx="36519">
                  <c:v>43692.239583333401</c:v>
                </c:pt>
                <c:pt idx="36520">
                  <c:v>43692.260416666599</c:v>
                </c:pt>
                <c:pt idx="36521">
                  <c:v>43692.28125</c:v>
                </c:pt>
                <c:pt idx="36522">
                  <c:v>43692.302083333401</c:v>
                </c:pt>
                <c:pt idx="36523">
                  <c:v>43692.322916666599</c:v>
                </c:pt>
                <c:pt idx="36524">
                  <c:v>43692.34375</c:v>
                </c:pt>
                <c:pt idx="36525">
                  <c:v>43692.364583333401</c:v>
                </c:pt>
                <c:pt idx="36526">
                  <c:v>43692.385416666599</c:v>
                </c:pt>
                <c:pt idx="36527">
                  <c:v>43692.40625</c:v>
                </c:pt>
                <c:pt idx="36528">
                  <c:v>43692.427083333401</c:v>
                </c:pt>
                <c:pt idx="36529">
                  <c:v>43692.447916666599</c:v>
                </c:pt>
                <c:pt idx="36530">
                  <c:v>43692.46875</c:v>
                </c:pt>
                <c:pt idx="36531">
                  <c:v>43692.489583333401</c:v>
                </c:pt>
                <c:pt idx="36532">
                  <c:v>43692.510416666599</c:v>
                </c:pt>
                <c:pt idx="36533">
                  <c:v>43692.53125</c:v>
                </c:pt>
                <c:pt idx="36534">
                  <c:v>43692.552083333401</c:v>
                </c:pt>
                <c:pt idx="36535">
                  <c:v>43692.572916666599</c:v>
                </c:pt>
                <c:pt idx="36536">
                  <c:v>43692.59375</c:v>
                </c:pt>
                <c:pt idx="36537">
                  <c:v>43692.614583333401</c:v>
                </c:pt>
                <c:pt idx="36538">
                  <c:v>43692.635416666599</c:v>
                </c:pt>
                <c:pt idx="36539">
                  <c:v>43692.65625</c:v>
                </c:pt>
                <c:pt idx="36540">
                  <c:v>43692.677083333401</c:v>
                </c:pt>
                <c:pt idx="36541">
                  <c:v>43692.697916666599</c:v>
                </c:pt>
                <c:pt idx="36542">
                  <c:v>43692.71875</c:v>
                </c:pt>
                <c:pt idx="36543">
                  <c:v>43692.739583333401</c:v>
                </c:pt>
                <c:pt idx="36544">
                  <c:v>43692.760416666599</c:v>
                </c:pt>
                <c:pt idx="36545">
                  <c:v>43692.78125</c:v>
                </c:pt>
                <c:pt idx="36546">
                  <c:v>43692.802083333401</c:v>
                </c:pt>
                <c:pt idx="36547">
                  <c:v>43692.822916666599</c:v>
                </c:pt>
                <c:pt idx="36548">
                  <c:v>43692.84375</c:v>
                </c:pt>
                <c:pt idx="36549">
                  <c:v>43692.864583333401</c:v>
                </c:pt>
                <c:pt idx="36550">
                  <c:v>43692.885416666599</c:v>
                </c:pt>
                <c:pt idx="36551">
                  <c:v>43692.90625</c:v>
                </c:pt>
                <c:pt idx="36552">
                  <c:v>43692.927083333401</c:v>
                </c:pt>
                <c:pt idx="36553">
                  <c:v>43692.947916666599</c:v>
                </c:pt>
                <c:pt idx="36554">
                  <c:v>43692.96875</c:v>
                </c:pt>
                <c:pt idx="36555">
                  <c:v>43692.989583333401</c:v>
                </c:pt>
                <c:pt idx="36556">
                  <c:v>43693.010416666599</c:v>
                </c:pt>
                <c:pt idx="36557">
                  <c:v>43693.03125</c:v>
                </c:pt>
                <c:pt idx="36558">
                  <c:v>43693.052083333401</c:v>
                </c:pt>
                <c:pt idx="36559">
                  <c:v>43693.072916666599</c:v>
                </c:pt>
                <c:pt idx="36560">
                  <c:v>43693.09375</c:v>
                </c:pt>
                <c:pt idx="36561">
                  <c:v>43693.114583333401</c:v>
                </c:pt>
                <c:pt idx="36562">
                  <c:v>43693.135416666599</c:v>
                </c:pt>
                <c:pt idx="36563">
                  <c:v>43693.15625</c:v>
                </c:pt>
                <c:pt idx="36564">
                  <c:v>43693.177083333401</c:v>
                </c:pt>
                <c:pt idx="36565">
                  <c:v>43693.197916666599</c:v>
                </c:pt>
                <c:pt idx="36566">
                  <c:v>43693.21875</c:v>
                </c:pt>
                <c:pt idx="36567">
                  <c:v>43693.239583333401</c:v>
                </c:pt>
                <c:pt idx="36568">
                  <c:v>43693.260416666599</c:v>
                </c:pt>
                <c:pt idx="36569">
                  <c:v>43693.28125</c:v>
                </c:pt>
                <c:pt idx="36570">
                  <c:v>43693.302083333401</c:v>
                </c:pt>
                <c:pt idx="36571">
                  <c:v>43693.322916666599</c:v>
                </c:pt>
                <c:pt idx="36572">
                  <c:v>43693.34375</c:v>
                </c:pt>
                <c:pt idx="36573">
                  <c:v>43693.364583333401</c:v>
                </c:pt>
                <c:pt idx="36574">
                  <c:v>43693.385416666599</c:v>
                </c:pt>
                <c:pt idx="36575">
                  <c:v>43693.40625</c:v>
                </c:pt>
                <c:pt idx="36576">
                  <c:v>43693.427083333401</c:v>
                </c:pt>
                <c:pt idx="36577">
                  <c:v>43693.447916666599</c:v>
                </c:pt>
                <c:pt idx="36578">
                  <c:v>43693.46875</c:v>
                </c:pt>
                <c:pt idx="36579">
                  <c:v>43693.489583333401</c:v>
                </c:pt>
                <c:pt idx="36580">
                  <c:v>43693.510416666599</c:v>
                </c:pt>
                <c:pt idx="36581">
                  <c:v>43693.53125</c:v>
                </c:pt>
                <c:pt idx="36582">
                  <c:v>43693.552083333401</c:v>
                </c:pt>
                <c:pt idx="36583">
                  <c:v>43693.572916666599</c:v>
                </c:pt>
                <c:pt idx="36584">
                  <c:v>43693.59375</c:v>
                </c:pt>
                <c:pt idx="36585">
                  <c:v>43693.614583333401</c:v>
                </c:pt>
                <c:pt idx="36586">
                  <c:v>43693.635416666599</c:v>
                </c:pt>
                <c:pt idx="36587">
                  <c:v>43693.65625</c:v>
                </c:pt>
                <c:pt idx="36588">
                  <c:v>43693.677083333401</c:v>
                </c:pt>
                <c:pt idx="36589">
                  <c:v>43693.697916666599</c:v>
                </c:pt>
                <c:pt idx="36590">
                  <c:v>43693.71875</c:v>
                </c:pt>
                <c:pt idx="36591">
                  <c:v>43693.739583333401</c:v>
                </c:pt>
                <c:pt idx="36592">
                  <c:v>43693.760416666599</c:v>
                </c:pt>
                <c:pt idx="36593">
                  <c:v>43693.78125</c:v>
                </c:pt>
                <c:pt idx="36594">
                  <c:v>43693.802083333401</c:v>
                </c:pt>
                <c:pt idx="36595">
                  <c:v>43693.822916666599</c:v>
                </c:pt>
                <c:pt idx="36596">
                  <c:v>43693.84375</c:v>
                </c:pt>
                <c:pt idx="36597">
                  <c:v>43693.864583333401</c:v>
                </c:pt>
                <c:pt idx="36598">
                  <c:v>43693.885416666599</c:v>
                </c:pt>
                <c:pt idx="36599">
                  <c:v>43693.90625</c:v>
                </c:pt>
                <c:pt idx="36600">
                  <c:v>43693.927083333401</c:v>
                </c:pt>
                <c:pt idx="36601">
                  <c:v>43693.947916666599</c:v>
                </c:pt>
                <c:pt idx="36602">
                  <c:v>43693.96875</c:v>
                </c:pt>
                <c:pt idx="36603">
                  <c:v>43693.989583333401</c:v>
                </c:pt>
                <c:pt idx="36604">
                  <c:v>43694.010416666599</c:v>
                </c:pt>
                <c:pt idx="36605">
                  <c:v>43694.03125</c:v>
                </c:pt>
                <c:pt idx="36606">
                  <c:v>43694.052083333401</c:v>
                </c:pt>
                <c:pt idx="36607">
                  <c:v>43694.072916666599</c:v>
                </c:pt>
                <c:pt idx="36608">
                  <c:v>43694.09375</c:v>
                </c:pt>
                <c:pt idx="36609">
                  <c:v>43694.114583333401</c:v>
                </c:pt>
                <c:pt idx="36610">
                  <c:v>43694.135416666599</c:v>
                </c:pt>
                <c:pt idx="36611">
                  <c:v>43694.15625</c:v>
                </c:pt>
                <c:pt idx="36612">
                  <c:v>43694.177083333401</c:v>
                </c:pt>
                <c:pt idx="36613">
                  <c:v>43694.197916666599</c:v>
                </c:pt>
                <c:pt idx="36614">
                  <c:v>43694.21875</c:v>
                </c:pt>
                <c:pt idx="36615">
                  <c:v>43694.239583333401</c:v>
                </c:pt>
                <c:pt idx="36616">
                  <c:v>43694.260416666599</c:v>
                </c:pt>
                <c:pt idx="36617">
                  <c:v>43694.28125</c:v>
                </c:pt>
                <c:pt idx="36618">
                  <c:v>43694.302083333401</c:v>
                </c:pt>
                <c:pt idx="36619">
                  <c:v>43694.322916666599</c:v>
                </c:pt>
                <c:pt idx="36620">
                  <c:v>43694.34375</c:v>
                </c:pt>
                <c:pt idx="36621">
                  <c:v>43694.364583333401</c:v>
                </c:pt>
                <c:pt idx="36622">
                  <c:v>43694.385416666599</c:v>
                </c:pt>
                <c:pt idx="36623">
                  <c:v>43694.40625</c:v>
                </c:pt>
                <c:pt idx="36624">
                  <c:v>43694.427083333401</c:v>
                </c:pt>
                <c:pt idx="36625">
                  <c:v>43694.447916666599</c:v>
                </c:pt>
                <c:pt idx="36626">
                  <c:v>43694.46875</c:v>
                </c:pt>
                <c:pt idx="36627">
                  <c:v>43694.489583333401</c:v>
                </c:pt>
                <c:pt idx="36628">
                  <c:v>43694.510416666599</c:v>
                </c:pt>
                <c:pt idx="36629">
                  <c:v>43694.53125</c:v>
                </c:pt>
                <c:pt idx="36630">
                  <c:v>43694.552083333401</c:v>
                </c:pt>
                <c:pt idx="36631">
                  <c:v>43694.572916666599</c:v>
                </c:pt>
                <c:pt idx="36632">
                  <c:v>43694.59375</c:v>
                </c:pt>
                <c:pt idx="36633">
                  <c:v>43694.614583333401</c:v>
                </c:pt>
                <c:pt idx="36634">
                  <c:v>43694.635416666599</c:v>
                </c:pt>
                <c:pt idx="36635">
                  <c:v>43694.65625</c:v>
                </c:pt>
                <c:pt idx="36636">
                  <c:v>43694.677083333401</c:v>
                </c:pt>
                <c:pt idx="36637">
                  <c:v>43694.697916666599</c:v>
                </c:pt>
                <c:pt idx="36638">
                  <c:v>43694.71875</c:v>
                </c:pt>
                <c:pt idx="36639">
                  <c:v>43694.739583333401</c:v>
                </c:pt>
                <c:pt idx="36640">
                  <c:v>43694.760416666599</c:v>
                </c:pt>
                <c:pt idx="36641">
                  <c:v>43694.78125</c:v>
                </c:pt>
                <c:pt idx="36642">
                  <c:v>43694.802083333401</c:v>
                </c:pt>
                <c:pt idx="36643">
                  <c:v>43694.822916666599</c:v>
                </c:pt>
                <c:pt idx="36644">
                  <c:v>43694.84375</c:v>
                </c:pt>
                <c:pt idx="36645">
                  <c:v>43694.864583333401</c:v>
                </c:pt>
                <c:pt idx="36646">
                  <c:v>43694.885416666599</c:v>
                </c:pt>
                <c:pt idx="36647">
                  <c:v>43694.90625</c:v>
                </c:pt>
                <c:pt idx="36648">
                  <c:v>43694.927083333401</c:v>
                </c:pt>
                <c:pt idx="36649">
                  <c:v>43694.947916666599</c:v>
                </c:pt>
                <c:pt idx="36650">
                  <c:v>43694.96875</c:v>
                </c:pt>
                <c:pt idx="36651">
                  <c:v>43694.989583333401</c:v>
                </c:pt>
                <c:pt idx="36652">
                  <c:v>43695.010416666599</c:v>
                </c:pt>
                <c:pt idx="36653">
                  <c:v>43695.03125</c:v>
                </c:pt>
                <c:pt idx="36654">
                  <c:v>43695.052083333401</c:v>
                </c:pt>
                <c:pt idx="36655">
                  <c:v>43695.072916666599</c:v>
                </c:pt>
                <c:pt idx="36656">
                  <c:v>43695.09375</c:v>
                </c:pt>
                <c:pt idx="36657">
                  <c:v>43695.114583333401</c:v>
                </c:pt>
                <c:pt idx="36658">
                  <c:v>43695.135416666599</c:v>
                </c:pt>
                <c:pt idx="36659">
                  <c:v>43695.15625</c:v>
                </c:pt>
                <c:pt idx="36660">
                  <c:v>43695.177083333401</c:v>
                </c:pt>
                <c:pt idx="36661">
                  <c:v>43695.197916666599</c:v>
                </c:pt>
                <c:pt idx="36662">
                  <c:v>43695.21875</c:v>
                </c:pt>
                <c:pt idx="36663">
                  <c:v>43695.239583333401</c:v>
                </c:pt>
                <c:pt idx="36664">
                  <c:v>43695.260416666599</c:v>
                </c:pt>
                <c:pt idx="36665">
                  <c:v>43695.28125</c:v>
                </c:pt>
                <c:pt idx="36666">
                  <c:v>43695.302083333401</c:v>
                </c:pt>
                <c:pt idx="36667">
                  <c:v>43695.322916666599</c:v>
                </c:pt>
                <c:pt idx="36668">
                  <c:v>43695.34375</c:v>
                </c:pt>
                <c:pt idx="36669">
                  <c:v>43695.364583333401</c:v>
                </c:pt>
                <c:pt idx="36670">
                  <c:v>43695.385416666599</c:v>
                </c:pt>
                <c:pt idx="36671">
                  <c:v>43695.40625</c:v>
                </c:pt>
                <c:pt idx="36672">
                  <c:v>43695.427083333401</c:v>
                </c:pt>
                <c:pt idx="36673">
                  <c:v>43695.447916666599</c:v>
                </c:pt>
                <c:pt idx="36674">
                  <c:v>43695.46875</c:v>
                </c:pt>
                <c:pt idx="36675">
                  <c:v>43695.489583333401</c:v>
                </c:pt>
                <c:pt idx="36676">
                  <c:v>43695.510416666599</c:v>
                </c:pt>
                <c:pt idx="36677">
                  <c:v>43695.53125</c:v>
                </c:pt>
                <c:pt idx="36678">
                  <c:v>43695.552083333401</c:v>
                </c:pt>
                <c:pt idx="36679">
                  <c:v>43695.572916666599</c:v>
                </c:pt>
                <c:pt idx="36680">
                  <c:v>43695.59375</c:v>
                </c:pt>
                <c:pt idx="36681">
                  <c:v>43695.614583333401</c:v>
                </c:pt>
                <c:pt idx="36682">
                  <c:v>43695.635416666599</c:v>
                </c:pt>
                <c:pt idx="36683">
                  <c:v>43695.65625</c:v>
                </c:pt>
                <c:pt idx="36684">
                  <c:v>43695.677083333401</c:v>
                </c:pt>
                <c:pt idx="36685">
                  <c:v>43695.697916666599</c:v>
                </c:pt>
                <c:pt idx="36686">
                  <c:v>43695.71875</c:v>
                </c:pt>
                <c:pt idx="36687">
                  <c:v>43695.739583333401</c:v>
                </c:pt>
                <c:pt idx="36688">
                  <c:v>43695.760416666599</c:v>
                </c:pt>
                <c:pt idx="36689">
                  <c:v>43695.78125</c:v>
                </c:pt>
                <c:pt idx="36690">
                  <c:v>43695.802083333401</c:v>
                </c:pt>
                <c:pt idx="36691">
                  <c:v>43695.822916666599</c:v>
                </c:pt>
                <c:pt idx="36692">
                  <c:v>43695.84375</c:v>
                </c:pt>
                <c:pt idx="36693">
                  <c:v>43695.864583333401</c:v>
                </c:pt>
                <c:pt idx="36694">
                  <c:v>43695.885416666599</c:v>
                </c:pt>
                <c:pt idx="36695">
                  <c:v>43695.90625</c:v>
                </c:pt>
                <c:pt idx="36696">
                  <c:v>43695.927083333401</c:v>
                </c:pt>
                <c:pt idx="36697">
                  <c:v>43695.947916666599</c:v>
                </c:pt>
                <c:pt idx="36698">
                  <c:v>43695.96875</c:v>
                </c:pt>
                <c:pt idx="36699">
                  <c:v>43695.989583333401</c:v>
                </c:pt>
                <c:pt idx="36700">
                  <c:v>43696.010416666599</c:v>
                </c:pt>
                <c:pt idx="36701">
                  <c:v>43696.03125</c:v>
                </c:pt>
                <c:pt idx="36702">
                  <c:v>43696.052083333401</c:v>
                </c:pt>
                <c:pt idx="36703">
                  <c:v>43696.072916666599</c:v>
                </c:pt>
                <c:pt idx="36704">
                  <c:v>43696.09375</c:v>
                </c:pt>
                <c:pt idx="36705">
                  <c:v>43696.114583333401</c:v>
                </c:pt>
                <c:pt idx="36706">
                  <c:v>43696.135416666599</c:v>
                </c:pt>
                <c:pt idx="36707">
                  <c:v>43696.15625</c:v>
                </c:pt>
                <c:pt idx="36708">
                  <c:v>43696.177083333401</c:v>
                </c:pt>
                <c:pt idx="36709">
                  <c:v>43696.197916666599</c:v>
                </c:pt>
                <c:pt idx="36710">
                  <c:v>43696.21875</c:v>
                </c:pt>
                <c:pt idx="36711">
                  <c:v>43696.239583333401</c:v>
                </c:pt>
                <c:pt idx="36712">
                  <c:v>43696.260416666599</c:v>
                </c:pt>
                <c:pt idx="36713">
                  <c:v>43696.28125</c:v>
                </c:pt>
                <c:pt idx="36714">
                  <c:v>43696.302083333401</c:v>
                </c:pt>
                <c:pt idx="36715">
                  <c:v>43696.322916666599</c:v>
                </c:pt>
                <c:pt idx="36716">
                  <c:v>43696.34375</c:v>
                </c:pt>
                <c:pt idx="36717">
                  <c:v>43696.364583333401</c:v>
                </c:pt>
                <c:pt idx="36718">
                  <c:v>43696.385416666599</c:v>
                </c:pt>
                <c:pt idx="36719">
                  <c:v>43696.40625</c:v>
                </c:pt>
                <c:pt idx="36720">
                  <c:v>43696.427083333401</c:v>
                </c:pt>
                <c:pt idx="36721">
                  <c:v>43696.447916666599</c:v>
                </c:pt>
                <c:pt idx="36722">
                  <c:v>43696.46875</c:v>
                </c:pt>
                <c:pt idx="36723">
                  <c:v>43696.489583333401</c:v>
                </c:pt>
                <c:pt idx="36724">
                  <c:v>43696.510416666599</c:v>
                </c:pt>
                <c:pt idx="36725">
                  <c:v>43696.53125</c:v>
                </c:pt>
                <c:pt idx="36726">
                  <c:v>43696.552083333401</c:v>
                </c:pt>
                <c:pt idx="36727">
                  <c:v>43696.572916666599</c:v>
                </c:pt>
                <c:pt idx="36728">
                  <c:v>43696.59375</c:v>
                </c:pt>
                <c:pt idx="36729">
                  <c:v>43696.614583333401</c:v>
                </c:pt>
                <c:pt idx="36730">
                  <c:v>43696.635416666599</c:v>
                </c:pt>
                <c:pt idx="36731">
                  <c:v>43696.65625</c:v>
                </c:pt>
                <c:pt idx="36732">
                  <c:v>43696.677083333401</c:v>
                </c:pt>
                <c:pt idx="36733">
                  <c:v>43696.697916666599</c:v>
                </c:pt>
                <c:pt idx="36734">
                  <c:v>43696.71875</c:v>
                </c:pt>
                <c:pt idx="36735">
                  <c:v>43696.739583333401</c:v>
                </c:pt>
                <c:pt idx="36736">
                  <c:v>43696.760416666599</c:v>
                </c:pt>
                <c:pt idx="36737">
                  <c:v>43696.78125</c:v>
                </c:pt>
                <c:pt idx="36738">
                  <c:v>43696.802083333401</c:v>
                </c:pt>
                <c:pt idx="36739">
                  <c:v>43696.822916666599</c:v>
                </c:pt>
                <c:pt idx="36740">
                  <c:v>43696.84375</c:v>
                </c:pt>
                <c:pt idx="36741">
                  <c:v>43696.864583333401</c:v>
                </c:pt>
                <c:pt idx="36742">
                  <c:v>43696.885416666599</c:v>
                </c:pt>
                <c:pt idx="36743">
                  <c:v>43696.90625</c:v>
                </c:pt>
                <c:pt idx="36744">
                  <c:v>43696.927083333401</c:v>
                </c:pt>
                <c:pt idx="36745">
                  <c:v>43696.947916666599</c:v>
                </c:pt>
                <c:pt idx="36746">
                  <c:v>43696.96875</c:v>
                </c:pt>
                <c:pt idx="36747">
                  <c:v>43696.989583333401</c:v>
                </c:pt>
                <c:pt idx="36748">
                  <c:v>43697.010416666599</c:v>
                </c:pt>
                <c:pt idx="36749">
                  <c:v>43697.03125</c:v>
                </c:pt>
                <c:pt idx="36750">
                  <c:v>43697.052083333401</c:v>
                </c:pt>
                <c:pt idx="36751">
                  <c:v>43697.072916666599</c:v>
                </c:pt>
                <c:pt idx="36752">
                  <c:v>43697.09375</c:v>
                </c:pt>
                <c:pt idx="36753">
                  <c:v>43697.114583333401</c:v>
                </c:pt>
                <c:pt idx="36754">
                  <c:v>43697.135416666599</c:v>
                </c:pt>
                <c:pt idx="36755">
                  <c:v>43697.15625</c:v>
                </c:pt>
                <c:pt idx="36756">
                  <c:v>43697.177083333401</c:v>
                </c:pt>
                <c:pt idx="36757">
                  <c:v>43697.197916666599</c:v>
                </c:pt>
                <c:pt idx="36758">
                  <c:v>43697.21875</c:v>
                </c:pt>
                <c:pt idx="36759">
                  <c:v>43697.239583333401</c:v>
                </c:pt>
                <c:pt idx="36760">
                  <c:v>43697.260416666599</c:v>
                </c:pt>
                <c:pt idx="36761">
                  <c:v>43697.28125</c:v>
                </c:pt>
                <c:pt idx="36762">
                  <c:v>43697.302083333401</c:v>
                </c:pt>
                <c:pt idx="36763">
                  <c:v>43697.322916666599</c:v>
                </c:pt>
                <c:pt idx="36764">
                  <c:v>43697.34375</c:v>
                </c:pt>
                <c:pt idx="36765">
                  <c:v>43697.364583333401</c:v>
                </c:pt>
                <c:pt idx="36766">
                  <c:v>43697.385416666599</c:v>
                </c:pt>
                <c:pt idx="36767">
                  <c:v>43697.40625</c:v>
                </c:pt>
                <c:pt idx="36768">
                  <c:v>43697.427083333401</c:v>
                </c:pt>
                <c:pt idx="36769">
                  <c:v>43697.447916666599</c:v>
                </c:pt>
                <c:pt idx="36770">
                  <c:v>43697.46875</c:v>
                </c:pt>
                <c:pt idx="36771">
                  <c:v>43697.489583333401</c:v>
                </c:pt>
                <c:pt idx="36772">
                  <c:v>43697.510416666599</c:v>
                </c:pt>
                <c:pt idx="36773">
                  <c:v>43697.53125</c:v>
                </c:pt>
                <c:pt idx="36774">
                  <c:v>43697.552083333401</c:v>
                </c:pt>
                <c:pt idx="36775">
                  <c:v>43697.572916666599</c:v>
                </c:pt>
                <c:pt idx="36776">
                  <c:v>43697.59375</c:v>
                </c:pt>
                <c:pt idx="36777">
                  <c:v>43697.614583333401</c:v>
                </c:pt>
                <c:pt idx="36778">
                  <c:v>43697.635416666599</c:v>
                </c:pt>
                <c:pt idx="36779">
                  <c:v>43697.65625</c:v>
                </c:pt>
                <c:pt idx="36780">
                  <c:v>43697.677083333401</c:v>
                </c:pt>
                <c:pt idx="36781">
                  <c:v>43697.697916666599</c:v>
                </c:pt>
                <c:pt idx="36782">
                  <c:v>43697.71875</c:v>
                </c:pt>
                <c:pt idx="36783">
                  <c:v>43697.739583333401</c:v>
                </c:pt>
                <c:pt idx="36784">
                  <c:v>43697.760416666599</c:v>
                </c:pt>
                <c:pt idx="36785">
                  <c:v>43697.78125</c:v>
                </c:pt>
                <c:pt idx="36786">
                  <c:v>43697.802083333401</c:v>
                </c:pt>
                <c:pt idx="36787">
                  <c:v>43697.822916666599</c:v>
                </c:pt>
                <c:pt idx="36788">
                  <c:v>43697.84375</c:v>
                </c:pt>
                <c:pt idx="36789">
                  <c:v>43697.864583333401</c:v>
                </c:pt>
                <c:pt idx="36790">
                  <c:v>43697.885416666599</c:v>
                </c:pt>
                <c:pt idx="36791">
                  <c:v>43697.90625</c:v>
                </c:pt>
                <c:pt idx="36792">
                  <c:v>43697.927083333401</c:v>
                </c:pt>
                <c:pt idx="36793">
                  <c:v>43697.947916666599</c:v>
                </c:pt>
                <c:pt idx="36794">
                  <c:v>43697.96875</c:v>
                </c:pt>
                <c:pt idx="36795">
                  <c:v>43697.989583333401</c:v>
                </c:pt>
                <c:pt idx="36796">
                  <c:v>43698.010416666599</c:v>
                </c:pt>
                <c:pt idx="36797">
                  <c:v>43698.03125</c:v>
                </c:pt>
                <c:pt idx="36798">
                  <c:v>43698.052083333401</c:v>
                </c:pt>
                <c:pt idx="36799">
                  <c:v>43698.072916666599</c:v>
                </c:pt>
                <c:pt idx="36800">
                  <c:v>43698.09375</c:v>
                </c:pt>
                <c:pt idx="36801">
                  <c:v>43698.114583333401</c:v>
                </c:pt>
                <c:pt idx="36802">
                  <c:v>43698.135416666599</c:v>
                </c:pt>
                <c:pt idx="36803">
                  <c:v>43698.15625</c:v>
                </c:pt>
                <c:pt idx="36804">
                  <c:v>43698.177083333401</c:v>
                </c:pt>
                <c:pt idx="36805">
                  <c:v>43698.197916666599</c:v>
                </c:pt>
                <c:pt idx="36806">
                  <c:v>43698.21875</c:v>
                </c:pt>
                <c:pt idx="36807">
                  <c:v>43698.239583333401</c:v>
                </c:pt>
                <c:pt idx="36808">
                  <c:v>43698.260416666599</c:v>
                </c:pt>
                <c:pt idx="36809">
                  <c:v>43698.28125</c:v>
                </c:pt>
                <c:pt idx="36810">
                  <c:v>43698.302083333401</c:v>
                </c:pt>
                <c:pt idx="36811">
                  <c:v>43698.322916666599</c:v>
                </c:pt>
                <c:pt idx="36812">
                  <c:v>43698.34375</c:v>
                </c:pt>
                <c:pt idx="36813">
                  <c:v>43698.364583333401</c:v>
                </c:pt>
                <c:pt idx="36814">
                  <c:v>43698.385416666599</c:v>
                </c:pt>
                <c:pt idx="36815">
                  <c:v>43698.40625</c:v>
                </c:pt>
                <c:pt idx="36816">
                  <c:v>43698.427083333401</c:v>
                </c:pt>
                <c:pt idx="36817">
                  <c:v>43698.447916666599</c:v>
                </c:pt>
                <c:pt idx="36818">
                  <c:v>43698.46875</c:v>
                </c:pt>
                <c:pt idx="36819">
                  <c:v>43698.489583333401</c:v>
                </c:pt>
                <c:pt idx="36820">
                  <c:v>43698.510416666599</c:v>
                </c:pt>
                <c:pt idx="36821">
                  <c:v>43698.53125</c:v>
                </c:pt>
                <c:pt idx="36822">
                  <c:v>43698.552083333401</c:v>
                </c:pt>
                <c:pt idx="36823">
                  <c:v>43698.572916666599</c:v>
                </c:pt>
                <c:pt idx="36824">
                  <c:v>43698.59375</c:v>
                </c:pt>
                <c:pt idx="36825">
                  <c:v>43698.614583333401</c:v>
                </c:pt>
                <c:pt idx="36826">
                  <c:v>43698.635416666599</c:v>
                </c:pt>
                <c:pt idx="36827">
                  <c:v>43698.65625</c:v>
                </c:pt>
                <c:pt idx="36828">
                  <c:v>43698.677083333401</c:v>
                </c:pt>
                <c:pt idx="36829">
                  <c:v>43698.697916666599</c:v>
                </c:pt>
                <c:pt idx="36830">
                  <c:v>43698.71875</c:v>
                </c:pt>
                <c:pt idx="36831">
                  <c:v>43698.739583333401</c:v>
                </c:pt>
                <c:pt idx="36832">
                  <c:v>43698.760416666599</c:v>
                </c:pt>
                <c:pt idx="36833">
                  <c:v>43698.78125</c:v>
                </c:pt>
                <c:pt idx="36834">
                  <c:v>43698.802083333401</c:v>
                </c:pt>
                <c:pt idx="36835">
                  <c:v>43698.822916666599</c:v>
                </c:pt>
                <c:pt idx="36836">
                  <c:v>43698.84375</c:v>
                </c:pt>
                <c:pt idx="36837">
                  <c:v>43698.864583333401</c:v>
                </c:pt>
                <c:pt idx="36838">
                  <c:v>43698.885416666599</c:v>
                </c:pt>
                <c:pt idx="36839">
                  <c:v>43698.90625</c:v>
                </c:pt>
                <c:pt idx="36840">
                  <c:v>43698.927083333401</c:v>
                </c:pt>
                <c:pt idx="36841">
                  <c:v>43698.947916666599</c:v>
                </c:pt>
                <c:pt idx="36842">
                  <c:v>43698.96875</c:v>
                </c:pt>
                <c:pt idx="36843">
                  <c:v>43698.989583333401</c:v>
                </c:pt>
                <c:pt idx="36844">
                  <c:v>43699.010416666599</c:v>
                </c:pt>
                <c:pt idx="36845">
                  <c:v>43699.03125</c:v>
                </c:pt>
                <c:pt idx="36846">
                  <c:v>43699.052083333401</c:v>
                </c:pt>
                <c:pt idx="36847">
                  <c:v>43699.072916666599</c:v>
                </c:pt>
                <c:pt idx="36848">
                  <c:v>43699.09375</c:v>
                </c:pt>
                <c:pt idx="36849">
                  <c:v>43699.114583333401</c:v>
                </c:pt>
                <c:pt idx="36850">
                  <c:v>43699.135416666599</c:v>
                </c:pt>
                <c:pt idx="36851">
                  <c:v>43699.15625</c:v>
                </c:pt>
                <c:pt idx="36852">
                  <c:v>43699.177083333401</c:v>
                </c:pt>
                <c:pt idx="36853">
                  <c:v>43699.197916666599</c:v>
                </c:pt>
                <c:pt idx="36854">
                  <c:v>43699.21875</c:v>
                </c:pt>
                <c:pt idx="36855">
                  <c:v>43699.239583333401</c:v>
                </c:pt>
                <c:pt idx="36856">
                  <c:v>43699.260416666599</c:v>
                </c:pt>
                <c:pt idx="36857">
                  <c:v>43699.28125</c:v>
                </c:pt>
                <c:pt idx="36858">
                  <c:v>43699.302083333401</c:v>
                </c:pt>
                <c:pt idx="36859">
                  <c:v>43699.322916666599</c:v>
                </c:pt>
                <c:pt idx="36860">
                  <c:v>43699.34375</c:v>
                </c:pt>
                <c:pt idx="36861">
                  <c:v>43699.364583333401</c:v>
                </c:pt>
                <c:pt idx="36862">
                  <c:v>43699.385416666599</c:v>
                </c:pt>
                <c:pt idx="36863">
                  <c:v>43699.40625</c:v>
                </c:pt>
                <c:pt idx="36864">
                  <c:v>43699.427083333401</c:v>
                </c:pt>
                <c:pt idx="36865">
                  <c:v>43699.447916666599</c:v>
                </c:pt>
                <c:pt idx="36866">
                  <c:v>43699.46875</c:v>
                </c:pt>
                <c:pt idx="36867">
                  <c:v>43699.489583333401</c:v>
                </c:pt>
                <c:pt idx="36868">
                  <c:v>43699.510416666599</c:v>
                </c:pt>
                <c:pt idx="36869">
                  <c:v>43699.53125</c:v>
                </c:pt>
                <c:pt idx="36870">
                  <c:v>43699.552083333401</c:v>
                </c:pt>
                <c:pt idx="36871">
                  <c:v>43699.572916666599</c:v>
                </c:pt>
                <c:pt idx="36872">
                  <c:v>43699.59375</c:v>
                </c:pt>
                <c:pt idx="36873">
                  <c:v>43699.614583333401</c:v>
                </c:pt>
                <c:pt idx="36874">
                  <c:v>43699.635416666599</c:v>
                </c:pt>
                <c:pt idx="36875">
                  <c:v>43699.65625</c:v>
                </c:pt>
                <c:pt idx="36876">
                  <c:v>43699.677083333401</c:v>
                </c:pt>
                <c:pt idx="36877">
                  <c:v>43699.697916666599</c:v>
                </c:pt>
                <c:pt idx="36878">
                  <c:v>43699.71875</c:v>
                </c:pt>
                <c:pt idx="36879">
                  <c:v>43699.739583333401</c:v>
                </c:pt>
                <c:pt idx="36880">
                  <c:v>43699.760416666599</c:v>
                </c:pt>
                <c:pt idx="36881">
                  <c:v>43699.78125</c:v>
                </c:pt>
                <c:pt idx="36882">
                  <c:v>43699.802083333401</c:v>
                </c:pt>
                <c:pt idx="36883">
                  <c:v>43699.822916666599</c:v>
                </c:pt>
                <c:pt idx="36884">
                  <c:v>43699.84375</c:v>
                </c:pt>
                <c:pt idx="36885">
                  <c:v>43699.864583333401</c:v>
                </c:pt>
                <c:pt idx="36886">
                  <c:v>43699.885416666599</c:v>
                </c:pt>
                <c:pt idx="36887">
                  <c:v>43699.90625</c:v>
                </c:pt>
                <c:pt idx="36888">
                  <c:v>43699.927083333401</c:v>
                </c:pt>
                <c:pt idx="36889">
                  <c:v>43699.947916666599</c:v>
                </c:pt>
                <c:pt idx="36890">
                  <c:v>43699.96875</c:v>
                </c:pt>
                <c:pt idx="36891">
                  <c:v>43699.989583333401</c:v>
                </c:pt>
                <c:pt idx="36892">
                  <c:v>43700.010416666599</c:v>
                </c:pt>
                <c:pt idx="36893">
                  <c:v>43700.03125</c:v>
                </c:pt>
                <c:pt idx="36894">
                  <c:v>43700.052083333401</c:v>
                </c:pt>
                <c:pt idx="36895">
                  <c:v>43700.072916666599</c:v>
                </c:pt>
                <c:pt idx="36896">
                  <c:v>43700.09375</c:v>
                </c:pt>
                <c:pt idx="36897">
                  <c:v>43700.114583333401</c:v>
                </c:pt>
                <c:pt idx="36898">
                  <c:v>43700.135416666599</c:v>
                </c:pt>
                <c:pt idx="36899">
                  <c:v>43700.15625</c:v>
                </c:pt>
                <c:pt idx="36900">
                  <c:v>43700.177083333401</c:v>
                </c:pt>
                <c:pt idx="36901">
                  <c:v>43700.197916666599</c:v>
                </c:pt>
                <c:pt idx="36902">
                  <c:v>43700.21875</c:v>
                </c:pt>
                <c:pt idx="36903">
                  <c:v>43700.239583333401</c:v>
                </c:pt>
                <c:pt idx="36904">
                  <c:v>43700.260416666599</c:v>
                </c:pt>
                <c:pt idx="36905">
                  <c:v>43700.28125</c:v>
                </c:pt>
                <c:pt idx="36906">
                  <c:v>43700.302083333401</c:v>
                </c:pt>
                <c:pt idx="36907">
                  <c:v>43700.322916666599</c:v>
                </c:pt>
                <c:pt idx="36908">
                  <c:v>43700.34375</c:v>
                </c:pt>
                <c:pt idx="36909">
                  <c:v>43700.364583333401</c:v>
                </c:pt>
                <c:pt idx="36910">
                  <c:v>43700.385416666599</c:v>
                </c:pt>
                <c:pt idx="36911">
                  <c:v>43700.40625</c:v>
                </c:pt>
                <c:pt idx="36912">
                  <c:v>43700.427083333401</c:v>
                </c:pt>
                <c:pt idx="36913">
                  <c:v>43700.447916666599</c:v>
                </c:pt>
                <c:pt idx="36914">
                  <c:v>43700.46875</c:v>
                </c:pt>
                <c:pt idx="36915">
                  <c:v>43700.489583333401</c:v>
                </c:pt>
                <c:pt idx="36916">
                  <c:v>43700.510416666599</c:v>
                </c:pt>
                <c:pt idx="36917">
                  <c:v>43700.53125</c:v>
                </c:pt>
                <c:pt idx="36918">
                  <c:v>43700.552083333401</c:v>
                </c:pt>
                <c:pt idx="36919">
                  <c:v>43700.572916666599</c:v>
                </c:pt>
                <c:pt idx="36920">
                  <c:v>43700.59375</c:v>
                </c:pt>
                <c:pt idx="36921">
                  <c:v>43700.614583333401</c:v>
                </c:pt>
                <c:pt idx="36922">
                  <c:v>43700.635416666599</c:v>
                </c:pt>
                <c:pt idx="36923">
                  <c:v>43700.65625</c:v>
                </c:pt>
                <c:pt idx="36924">
                  <c:v>43700.677083333401</c:v>
                </c:pt>
                <c:pt idx="36925">
                  <c:v>43700.697916666599</c:v>
                </c:pt>
                <c:pt idx="36926">
                  <c:v>43700.71875</c:v>
                </c:pt>
                <c:pt idx="36927">
                  <c:v>43700.739583333401</c:v>
                </c:pt>
                <c:pt idx="36928">
                  <c:v>43700.760416666599</c:v>
                </c:pt>
                <c:pt idx="36929">
                  <c:v>43700.78125</c:v>
                </c:pt>
                <c:pt idx="36930">
                  <c:v>43700.802083333401</c:v>
                </c:pt>
                <c:pt idx="36931">
                  <c:v>43700.822916666599</c:v>
                </c:pt>
                <c:pt idx="36932">
                  <c:v>43700.84375</c:v>
                </c:pt>
                <c:pt idx="36933">
                  <c:v>43700.864583333401</c:v>
                </c:pt>
                <c:pt idx="36934">
                  <c:v>43700.885416666599</c:v>
                </c:pt>
                <c:pt idx="36935">
                  <c:v>43700.90625</c:v>
                </c:pt>
                <c:pt idx="36936">
                  <c:v>43700.927083333401</c:v>
                </c:pt>
                <c:pt idx="36937">
                  <c:v>43700.947916666599</c:v>
                </c:pt>
                <c:pt idx="36938">
                  <c:v>43700.96875</c:v>
                </c:pt>
                <c:pt idx="36939">
                  <c:v>43700.989583333401</c:v>
                </c:pt>
                <c:pt idx="36940">
                  <c:v>43701.010416666599</c:v>
                </c:pt>
                <c:pt idx="36941">
                  <c:v>43701.03125</c:v>
                </c:pt>
                <c:pt idx="36942">
                  <c:v>43701.052083333401</c:v>
                </c:pt>
                <c:pt idx="36943">
                  <c:v>43701.072916666599</c:v>
                </c:pt>
                <c:pt idx="36944">
                  <c:v>43701.09375</c:v>
                </c:pt>
                <c:pt idx="36945">
                  <c:v>43701.114583333401</c:v>
                </c:pt>
                <c:pt idx="36946">
                  <c:v>43701.135416666599</c:v>
                </c:pt>
                <c:pt idx="36947">
                  <c:v>43701.15625</c:v>
                </c:pt>
                <c:pt idx="36948">
                  <c:v>43701.177083333401</c:v>
                </c:pt>
                <c:pt idx="36949">
                  <c:v>43701.197916666599</c:v>
                </c:pt>
                <c:pt idx="36950">
                  <c:v>43701.21875</c:v>
                </c:pt>
                <c:pt idx="36951">
                  <c:v>43701.239583333401</c:v>
                </c:pt>
                <c:pt idx="36952">
                  <c:v>43701.260416666599</c:v>
                </c:pt>
                <c:pt idx="36953">
                  <c:v>43701.28125</c:v>
                </c:pt>
                <c:pt idx="36954">
                  <c:v>43701.302083333401</c:v>
                </c:pt>
                <c:pt idx="36955">
                  <c:v>43701.322916666599</c:v>
                </c:pt>
                <c:pt idx="36956">
                  <c:v>43701.34375</c:v>
                </c:pt>
                <c:pt idx="36957">
                  <c:v>43701.364583333401</c:v>
                </c:pt>
                <c:pt idx="36958">
                  <c:v>43701.385416666599</c:v>
                </c:pt>
                <c:pt idx="36959">
                  <c:v>43701.40625</c:v>
                </c:pt>
                <c:pt idx="36960">
                  <c:v>43701.427083333401</c:v>
                </c:pt>
                <c:pt idx="36961">
                  <c:v>43701.447916666599</c:v>
                </c:pt>
                <c:pt idx="36962">
                  <c:v>43701.46875</c:v>
                </c:pt>
                <c:pt idx="36963">
                  <c:v>43701.489583333401</c:v>
                </c:pt>
                <c:pt idx="36964">
                  <c:v>43701.510416666599</c:v>
                </c:pt>
                <c:pt idx="36965">
                  <c:v>43701.53125</c:v>
                </c:pt>
                <c:pt idx="36966">
                  <c:v>43701.552083333401</c:v>
                </c:pt>
                <c:pt idx="36967">
                  <c:v>43701.572916666599</c:v>
                </c:pt>
                <c:pt idx="36968">
                  <c:v>43701.59375</c:v>
                </c:pt>
                <c:pt idx="36969">
                  <c:v>43701.614583333401</c:v>
                </c:pt>
                <c:pt idx="36970">
                  <c:v>43701.635416666599</c:v>
                </c:pt>
                <c:pt idx="36971">
                  <c:v>43701.65625</c:v>
                </c:pt>
                <c:pt idx="36972">
                  <c:v>43701.677083333401</c:v>
                </c:pt>
                <c:pt idx="36973">
                  <c:v>43701.697916666599</c:v>
                </c:pt>
                <c:pt idx="36974">
                  <c:v>43701.71875</c:v>
                </c:pt>
                <c:pt idx="36975">
                  <c:v>43701.739583333401</c:v>
                </c:pt>
                <c:pt idx="36976">
                  <c:v>43701.760416666599</c:v>
                </c:pt>
                <c:pt idx="36977">
                  <c:v>43701.78125</c:v>
                </c:pt>
                <c:pt idx="36978">
                  <c:v>43701.802083333401</c:v>
                </c:pt>
                <c:pt idx="36979">
                  <c:v>43701.822916666599</c:v>
                </c:pt>
                <c:pt idx="36980">
                  <c:v>43701.84375</c:v>
                </c:pt>
                <c:pt idx="36981">
                  <c:v>43701.864583333401</c:v>
                </c:pt>
                <c:pt idx="36982">
                  <c:v>43701.885416666599</c:v>
                </c:pt>
                <c:pt idx="36983">
                  <c:v>43701.90625</c:v>
                </c:pt>
                <c:pt idx="36984">
                  <c:v>43701.927083333401</c:v>
                </c:pt>
                <c:pt idx="36985">
                  <c:v>43701.947916666599</c:v>
                </c:pt>
                <c:pt idx="36986">
                  <c:v>43701.96875</c:v>
                </c:pt>
                <c:pt idx="36987">
                  <c:v>43701.989583333401</c:v>
                </c:pt>
                <c:pt idx="36988">
                  <c:v>43702.010416666599</c:v>
                </c:pt>
                <c:pt idx="36989">
                  <c:v>43702.03125</c:v>
                </c:pt>
                <c:pt idx="36990">
                  <c:v>43702.052083333401</c:v>
                </c:pt>
                <c:pt idx="36991">
                  <c:v>43702.072916666599</c:v>
                </c:pt>
                <c:pt idx="36992">
                  <c:v>43702.09375</c:v>
                </c:pt>
                <c:pt idx="36993">
                  <c:v>43702.114583333401</c:v>
                </c:pt>
                <c:pt idx="36994">
                  <c:v>43702.135416666599</c:v>
                </c:pt>
                <c:pt idx="36995">
                  <c:v>43702.15625</c:v>
                </c:pt>
                <c:pt idx="36996">
                  <c:v>43702.177083333401</c:v>
                </c:pt>
                <c:pt idx="36997">
                  <c:v>43702.197916666599</c:v>
                </c:pt>
                <c:pt idx="36998">
                  <c:v>43702.21875</c:v>
                </c:pt>
                <c:pt idx="36999">
                  <c:v>43702.239583333401</c:v>
                </c:pt>
                <c:pt idx="37000">
                  <c:v>43702.260416666599</c:v>
                </c:pt>
                <c:pt idx="37001">
                  <c:v>43702.28125</c:v>
                </c:pt>
                <c:pt idx="37002">
                  <c:v>43702.302083333401</c:v>
                </c:pt>
                <c:pt idx="37003">
                  <c:v>43702.322916666599</c:v>
                </c:pt>
                <c:pt idx="37004">
                  <c:v>43702.34375</c:v>
                </c:pt>
                <c:pt idx="37005">
                  <c:v>43702.364583333401</c:v>
                </c:pt>
                <c:pt idx="37006">
                  <c:v>43702.385416666599</c:v>
                </c:pt>
                <c:pt idx="37007">
                  <c:v>43702.40625</c:v>
                </c:pt>
                <c:pt idx="37008">
                  <c:v>43702.427083333401</c:v>
                </c:pt>
                <c:pt idx="37009">
                  <c:v>43702.447916666599</c:v>
                </c:pt>
                <c:pt idx="37010">
                  <c:v>43702.46875</c:v>
                </c:pt>
                <c:pt idx="37011">
                  <c:v>43702.489583333401</c:v>
                </c:pt>
                <c:pt idx="37012">
                  <c:v>43702.510416666599</c:v>
                </c:pt>
                <c:pt idx="37013">
                  <c:v>43702.53125</c:v>
                </c:pt>
                <c:pt idx="37014">
                  <c:v>43702.552083333401</c:v>
                </c:pt>
                <c:pt idx="37015">
                  <c:v>43702.572916666599</c:v>
                </c:pt>
                <c:pt idx="37016">
                  <c:v>43702.59375</c:v>
                </c:pt>
                <c:pt idx="37017">
                  <c:v>43702.614583333401</c:v>
                </c:pt>
                <c:pt idx="37018">
                  <c:v>43702.635416666599</c:v>
                </c:pt>
                <c:pt idx="37019">
                  <c:v>43702.65625</c:v>
                </c:pt>
                <c:pt idx="37020">
                  <c:v>43702.677083333401</c:v>
                </c:pt>
                <c:pt idx="37021">
                  <c:v>43702.697916666599</c:v>
                </c:pt>
                <c:pt idx="37022">
                  <c:v>43702.71875</c:v>
                </c:pt>
                <c:pt idx="37023">
                  <c:v>43702.739583333401</c:v>
                </c:pt>
                <c:pt idx="37024">
                  <c:v>43702.760416666599</c:v>
                </c:pt>
                <c:pt idx="37025">
                  <c:v>43702.78125</c:v>
                </c:pt>
                <c:pt idx="37026">
                  <c:v>43702.802083333401</c:v>
                </c:pt>
                <c:pt idx="37027">
                  <c:v>43702.822916666599</c:v>
                </c:pt>
                <c:pt idx="37028">
                  <c:v>43702.84375</c:v>
                </c:pt>
                <c:pt idx="37029">
                  <c:v>43702.864583333401</c:v>
                </c:pt>
                <c:pt idx="37030">
                  <c:v>43702.885416666599</c:v>
                </c:pt>
                <c:pt idx="37031">
                  <c:v>43702.90625</c:v>
                </c:pt>
                <c:pt idx="37032">
                  <c:v>43702.927083333401</c:v>
                </c:pt>
                <c:pt idx="37033">
                  <c:v>43702.947916666599</c:v>
                </c:pt>
                <c:pt idx="37034">
                  <c:v>43702.96875</c:v>
                </c:pt>
                <c:pt idx="37035">
                  <c:v>43702.989583333401</c:v>
                </c:pt>
                <c:pt idx="37036">
                  <c:v>43703.010416666599</c:v>
                </c:pt>
                <c:pt idx="37037">
                  <c:v>43703.03125</c:v>
                </c:pt>
                <c:pt idx="37038">
                  <c:v>43703.052083333401</c:v>
                </c:pt>
                <c:pt idx="37039">
                  <c:v>43703.072916666599</c:v>
                </c:pt>
                <c:pt idx="37040">
                  <c:v>43703.09375</c:v>
                </c:pt>
                <c:pt idx="37041">
                  <c:v>43703.114583333401</c:v>
                </c:pt>
                <c:pt idx="37042">
                  <c:v>43703.135416666599</c:v>
                </c:pt>
                <c:pt idx="37043">
                  <c:v>43703.15625</c:v>
                </c:pt>
                <c:pt idx="37044">
                  <c:v>43703.177083333401</c:v>
                </c:pt>
                <c:pt idx="37045">
                  <c:v>43703.197916666599</c:v>
                </c:pt>
                <c:pt idx="37046">
                  <c:v>43703.21875</c:v>
                </c:pt>
                <c:pt idx="37047">
                  <c:v>43703.239583333401</c:v>
                </c:pt>
                <c:pt idx="37048">
                  <c:v>43703.260416666599</c:v>
                </c:pt>
                <c:pt idx="37049">
                  <c:v>43703.28125</c:v>
                </c:pt>
                <c:pt idx="37050">
                  <c:v>43703.302083333401</c:v>
                </c:pt>
                <c:pt idx="37051">
                  <c:v>43703.322916666599</c:v>
                </c:pt>
                <c:pt idx="37052">
                  <c:v>43703.34375</c:v>
                </c:pt>
                <c:pt idx="37053">
                  <c:v>43703.364583333401</c:v>
                </c:pt>
                <c:pt idx="37054">
                  <c:v>43703.385416666599</c:v>
                </c:pt>
                <c:pt idx="37055">
                  <c:v>43703.40625</c:v>
                </c:pt>
                <c:pt idx="37056">
                  <c:v>43703.427083333401</c:v>
                </c:pt>
                <c:pt idx="37057">
                  <c:v>43703.447916666599</c:v>
                </c:pt>
                <c:pt idx="37058">
                  <c:v>43703.46875</c:v>
                </c:pt>
                <c:pt idx="37059">
                  <c:v>43703.489583333401</c:v>
                </c:pt>
                <c:pt idx="37060">
                  <c:v>43703.510416666599</c:v>
                </c:pt>
                <c:pt idx="37061">
                  <c:v>43703.53125</c:v>
                </c:pt>
                <c:pt idx="37062">
                  <c:v>43703.552083333401</c:v>
                </c:pt>
                <c:pt idx="37063">
                  <c:v>43703.572916666599</c:v>
                </c:pt>
                <c:pt idx="37064">
                  <c:v>43703.59375</c:v>
                </c:pt>
                <c:pt idx="37065">
                  <c:v>43703.614583333401</c:v>
                </c:pt>
                <c:pt idx="37066">
                  <c:v>43703.635416666599</c:v>
                </c:pt>
                <c:pt idx="37067">
                  <c:v>43703.65625</c:v>
                </c:pt>
                <c:pt idx="37068">
                  <c:v>43703.677083333401</c:v>
                </c:pt>
                <c:pt idx="37069">
                  <c:v>43703.697916666599</c:v>
                </c:pt>
                <c:pt idx="37070">
                  <c:v>43703.71875</c:v>
                </c:pt>
                <c:pt idx="37071">
                  <c:v>43703.739583333401</c:v>
                </c:pt>
                <c:pt idx="37072">
                  <c:v>43703.760416666599</c:v>
                </c:pt>
                <c:pt idx="37073">
                  <c:v>43703.78125</c:v>
                </c:pt>
                <c:pt idx="37074">
                  <c:v>43703.802083333401</c:v>
                </c:pt>
                <c:pt idx="37075">
                  <c:v>43703.822916666599</c:v>
                </c:pt>
                <c:pt idx="37076">
                  <c:v>43703.84375</c:v>
                </c:pt>
                <c:pt idx="37077">
                  <c:v>43703.864583333401</c:v>
                </c:pt>
                <c:pt idx="37078">
                  <c:v>43703.885416666599</c:v>
                </c:pt>
                <c:pt idx="37079">
                  <c:v>43703.90625</c:v>
                </c:pt>
                <c:pt idx="37080">
                  <c:v>43703.927083333401</c:v>
                </c:pt>
                <c:pt idx="37081">
                  <c:v>43703.947916666599</c:v>
                </c:pt>
                <c:pt idx="37082">
                  <c:v>43703.96875</c:v>
                </c:pt>
                <c:pt idx="37083">
                  <c:v>43703.989583333401</c:v>
                </c:pt>
                <c:pt idx="37084">
                  <c:v>43704.010416666599</c:v>
                </c:pt>
                <c:pt idx="37085">
                  <c:v>43704.03125</c:v>
                </c:pt>
                <c:pt idx="37086">
                  <c:v>43704.052083333401</c:v>
                </c:pt>
                <c:pt idx="37087">
                  <c:v>43704.072916666599</c:v>
                </c:pt>
                <c:pt idx="37088">
                  <c:v>43704.09375</c:v>
                </c:pt>
                <c:pt idx="37089">
                  <c:v>43704.114583333401</c:v>
                </c:pt>
                <c:pt idx="37090">
                  <c:v>43704.135416666599</c:v>
                </c:pt>
                <c:pt idx="37091">
                  <c:v>43704.15625</c:v>
                </c:pt>
                <c:pt idx="37092">
                  <c:v>43704.177083333401</c:v>
                </c:pt>
                <c:pt idx="37093">
                  <c:v>43704.197916666599</c:v>
                </c:pt>
                <c:pt idx="37094">
                  <c:v>43704.21875</c:v>
                </c:pt>
                <c:pt idx="37095">
                  <c:v>43704.239583333401</c:v>
                </c:pt>
                <c:pt idx="37096">
                  <c:v>43704.260416666599</c:v>
                </c:pt>
                <c:pt idx="37097">
                  <c:v>43704.28125</c:v>
                </c:pt>
                <c:pt idx="37098">
                  <c:v>43704.302083333401</c:v>
                </c:pt>
                <c:pt idx="37099">
                  <c:v>43704.322916666599</c:v>
                </c:pt>
                <c:pt idx="37100">
                  <c:v>43704.34375</c:v>
                </c:pt>
                <c:pt idx="37101">
                  <c:v>43704.364583333401</c:v>
                </c:pt>
                <c:pt idx="37102">
                  <c:v>43704.385416666599</c:v>
                </c:pt>
                <c:pt idx="37103">
                  <c:v>43704.40625</c:v>
                </c:pt>
                <c:pt idx="37104">
                  <c:v>43704.427083333401</c:v>
                </c:pt>
                <c:pt idx="37105">
                  <c:v>43704.447916666599</c:v>
                </c:pt>
                <c:pt idx="37106">
                  <c:v>43704.46875</c:v>
                </c:pt>
                <c:pt idx="37107">
                  <c:v>43704.489583333401</c:v>
                </c:pt>
                <c:pt idx="37108">
                  <c:v>43704.510416666599</c:v>
                </c:pt>
                <c:pt idx="37109">
                  <c:v>43704.53125</c:v>
                </c:pt>
                <c:pt idx="37110">
                  <c:v>43704.552083333401</c:v>
                </c:pt>
                <c:pt idx="37111">
                  <c:v>43704.572916666599</c:v>
                </c:pt>
                <c:pt idx="37112">
                  <c:v>43704.59375</c:v>
                </c:pt>
                <c:pt idx="37113">
                  <c:v>43704.614583333401</c:v>
                </c:pt>
                <c:pt idx="37114">
                  <c:v>43704.635416666599</c:v>
                </c:pt>
                <c:pt idx="37115">
                  <c:v>43704.65625</c:v>
                </c:pt>
                <c:pt idx="37116">
                  <c:v>43704.677083333401</c:v>
                </c:pt>
                <c:pt idx="37117">
                  <c:v>43704.697916666599</c:v>
                </c:pt>
                <c:pt idx="37118">
                  <c:v>43704.71875</c:v>
                </c:pt>
                <c:pt idx="37119">
                  <c:v>43704.739583333401</c:v>
                </c:pt>
                <c:pt idx="37120">
                  <c:v>43704.760416666599</c:v>
                </c:pt>
                <c:pt idx="37121">
                  <c:v>43704.78125</c:v>
                </c:pt>
                <c:pt idx="37122">
                  <c:v>43704.802083333401</c:v>
                </c:pt>
                <c:pt idx="37123">
                  <c:v>43704.822916666599</c:v>
                </c:pt>
                <c:pt idx="37124">
                  <c:v>43704.84375</c:v>
                </c:pt>
                <c:pt idx="37125">
                  <c:v>43704.864583333401</c:v>
                </c:pt>
                <c:pt idx="37126">
                  <c:v>43704.885416666599</c:v>
                </c:pt>
                <c:pt idx="37127">
                  <c:v>43704.90625</c:v>
                </c:pt>
                <c:pt idx="37128">
                  <c:v>43704.927083333401</c:v>
                </c:pt>
                <c:pt idx="37129">
                  <c:v>43704.947916666599</c:v>
                </c:pt>
                <c:pt idx="37130">
                  <c:v>43704.96875</c:v>
                </c:pt>
                <c:pt idx="37131">
                  <c:v>43704.989583333401</c:v>
                </c:pt>
                <c:pt idx="37132">
                  <c:v>43705.010416666599</c:v>
                </c:pt>
                <c:pt idx="37133">
                  <c:v>43705.03125</c:v>
                </c:pt>
                <c:pt idx="37134">
                  <c:v>43705.052083333401</c:v>
                </c:pt>
                <c:pt idx="37135">
                  <c:v>43705.072916666599</c:v>
                </c:pt>
                <c:pt idx="37136">
                  <c:v>43705.09375</c:v>
                </c:pt>
                <c:pt idx="37137">
                  <c:v>43705.114583333401</c:v>
                </c:pt>
                <c:pt idx="37138">
                  <c:v>43705.135416666599</c:v>
                </c:pt>
                <c:pt idx="37139">
                  <c:v>43705.15625</c:v>
                </c:pt>
                <c:pt idx="37140">
                  <c:v>43705.177083333401</c:v>
                </c:pt>
                <c:pt idx="37141">
                  <c:v>43705.197916666599</c:v>
                </c:pt>
                <c:pt idx="37142">
                  <c:v>43705.21875</c:v>
                </c:pt>
                <c:pt idx="37143">
                  <c:v>43705.239583333401</c:v>
                </c:pt>
                <c:pt idx="37144">
                  <c:v>43705.260416666599</c:v>
                </c:pt>
                <c:pt idx="37145">
                  <c:v>43705.28125</c:v>
                </c:pt>
                <c:pt idx="37146">
                  <c:v>43705.302083333401</c:v>
                </c:pt>
                <c:pt idx="37147">
                  <c:v>43705.322916666599</c:v>
                </c:pt>
                <c:pt idx="37148">
                  <c:v>43705.34375</c:v>
                </c:pt>
                <c:pt idx="37149">
                  <c:v>43705.364583333401</c:v>
                </c:pt>
                <c:pt idx="37150">
                  <c:v>43705.385416666599</c:v>
                </c:pt>
                <c:pt idx="37151">
                  <c:v>43705.40625</c:v>
                </c:pt>
                <c:pt idx="37152">
                  <c:v>43705.427083333401</c:v>
                </c:pt>
                <c:pt idx="37153">
                  <c:v>43705.447916666599</c:v>
                </c:pt>
                <c:pt idx="37154">
                  <c:v>43705.46875</c:v>
                </c:pt>
                <c:pt idx="37155">
                  <c:v>43705.489583333401</c:v>
                </c:pt>
                <c:pt idx="37156">
                  <c:v>43705.510416666599</c:v>
                </c:pt>
                <c:pt idx="37157">
                  <c:v>43705.53125</c:v>
                </c:pt>
                <c:pt idx="37158">
                  <c:v>43705.552083333401</c:v>
                </c:pt>
                <c:pt idx="37159">
                  <c:v>43705.572916666599</c:v>
                </c:pt>
                <c:pt idx="37160">
                  <c:v>43705.59375</c:v>
                </c:pt>
                <c:pt idx="37161">
                  <c:v>43705.614583333401</c:v>
                </c:pt>
                <c:pt idx="37162">
                  <c:v>43705.635416666599</c:v>
                </c:pt>
                <c:pt idx="37163">
                  <c:v>43705.65625</c:v>
                </c:pt>
                <c:pt idx="37164">
                  <c:v>43705.677083333401</c:v>
                </c:pt>
                <c:pt idx="37165">
                  <c:v>43705.697916666599</c:v>
                </c:pt>
                <c:pt idx="37166">
                  <c:v>43705.71875</c:v>
                </c:pt>
                <c:pt idx="37167">
                  <c:v>43705.739583333401</c:v>
                </c:pt>
                <c:pt idx="37168">
                  <c:v>43705.760416666599</c:v>
                </c:pt>
                <c:pt idx="37169">
                  <c:v>43705.78125</c:v>
                </c:pt>
                <c:pt idx="37170">
                  <c:v>43705.802083333401</c:v>
                </c:pt>
                <c:pt idx="37171">
                  <c:v>43705.822916666599</c:v>
                </c:pt>
                <c:pt idx="37172">
                  <c:v>43705.84375</c:v>
                </c:pt>
                <c:pt idx="37173">
                  <c:v>43705.864583333401</c:v>
                </c:pt>
                <c:pt idx="37174">
                  <c:v>43705.885416666599</c:v>
                </c:pt>
                <c:pt idx="37175">
                  <c:v>43705.90625</c:v>
                </c:pt>
                <c:pt idx="37176">
                  <c:v>43705.927083333401</c:v>
                </c:pt>
                <c:pt idx="37177">
                  <c:v>43705.947916666599</c:v>
                </c:pt>
                <c:pt idx="37178">
                  <c:v>43705.96875</c:v>
                </c:pt>
                <c:pt idx="37179">
                  <c:v>43705.989583333401</c:v>
                </c:pt>
                <c:pt idx="37180">
                  <c:v>43706.010416666599</c:v>
                </c:pt>
                <c:pt idx="37181">
                  <c:v>43706.03125</c:v>
                </c:pt>
                <c:pt idx="37182">
                  <c:v>43706.052083333401</c:v>
                </c:pt>
                <c:pt idx="37183">
                  <c:v>43706.072916666599</c:v>
                </c:pt>
                <c:pt idx="37184">
                  <c:v>43706.09375</c:v>
                </c:pt>
                <c:pt idx="37185">
                  <c:v>43706.114583333401</c:v>
                </c:pt>
                <c:pt idx="37186">
                  <c:v>43706.135416666599</c:v>
                </c:pt>
                <c:pt idx="37187">
                  <c:v>43706.15625</c:v>
                </c:pt>
                <c:pt idx="37188">
                  <c:v>43706.177083333401</c:v>
                </c:pt>
                <c:pt idx="37189">
                  <c:v>43706.197916666599</c:v>
                </c:pt>
                <c:pt idx="37190">
                  <c:v>43706.21875</c:v>
                </c:pt>
                <c:pt idx="37191">
                  <c:v>43706.239583333401</c:v>
                </c:pt>
                <c:pt idx="37192">
                  <c:v>43706.260416666599</c:v>
                </c:pt>
                <c:pt idx="37193">
                  <c:v>43706.28125</c:v>
                </c:pt>
                <c:pt idx="37194">
                  <c:v>43706.302083333401</c:v>
                </c:pt>
                <c:pt idx="37195">
                  <c:v>43706.322916666599</c:v>
                </c:pt>
                <c:pt idx="37196">
                  <c:v>43706.34375</c:v>
                </c:pt>
                <c:pt idx="37197">
                  <c:v>43706.364583333401</c:v>
                </c:pt>
                <c:pt idx="37198">
                  <c:v>43706.385416666599</c:v>
                </c:pt>
                <c:pt idx="37199">
                  <c:v>43706.40625</c:v>
                </c:pt>
                <c:pt idx="37200">
                  <c:v>43706.427083333401</c:v>
                </c:pt>
                <c:pt idx="37201">
                  <c:v>43706.447916666599</c:v>
                </c:pt>
                <c:pt idx="37202">
                  <c:v>43706.46875</c:v>
                </c:pt>
                <c:pt idx="37203">
                  <c:v>43706.489583333401</c:v>
                </c:pt>
                <c:pt idx="37204">
                  <c:v>43706.510416666599</c:v>
                </c:pt>
                <c:pt idx="37205">
                  <c:v>43706.53125</c:v>
                </c:pt>
                <c:pt idx="37206">
                  <c:v>43706.552083333401</c:v>
                </c:pt>
                <c:pt idx="37207">
                  <c:v>43706.572916666599</c:v>
                </c:pt>
                <c:pt idx="37208">
                  <c:v>43706.59375</c:v>
                </c:pt>
                <c:pt idx="37209">
                  <c:v>43706.614583333401</c:v>
                </c:pt>
                <c:pt idx="37210">
                  <c:v>43706.635416666599</c:v>
                </c:pt>
                <c:pt idx="37211">
                  <c:v>43706.65625</c:v>
                </c:pt>
                <c:pt idx="37212">
                  <c:v>43706.677083333401</c:v>
                </c:pt>
                <c:pt idx="37213">
                  <c:v>43706.697916666599</c:v>
                </c:pt>
                <c:pt idx="37214">
                  <c:v>43706.71875</c:v>
                </c:pt>
                <c:pt idx="37215">
                  <c:v>43706.739583333401</c:v>
                </c:pt>
                <c:pt idx="37216">
                  <c:v>43706.760416666599</c:v>
                </c:pt>
                <c:pt idx="37217">
                  <c:v>43706.78125</c:v>
                </c:pt>
                <c:pt idx="37218">
                  <c:v>43706.802083333401</c:v>
                </c:pt>
                <c:pt idx="37219">
                  <c:v>43706.822916666599</c:v>
                </c:pt>
                <c:pt idx="37220">
                  <c:v>43706.84375</c:v>
                </c:pt>
                <c:pt idx="37221">
                  <c:v>43706.864583333401</c:v>
                </c:pt>
                <c:pt idx="37222">
                  <c:v>43706.885416666599</c:v>
                </c:pt>
                <c:pt idx="37223">
                  <c:v>43706.90625</c:v>
                </c:pt>
                <c:pt idx="37224">
                  <c:v>43706.927083333401</c:v>
                </c:pt>
                <c:pt idx="37225">
                  <c:v>43706.947916666599</c:v>
                </c:pt>
                <c:pt idx="37226">
                  <c:v>43706.96875</c:v>
                </c:pt>
                <c:pt idx="37227">
                  <c:v>43706.989583333401</c:v>
                </c:pt>
                <c:pt idx="37228">
                  <c:v>43707.010416666599</c:v>
                </c:pt>
                <c:pt idx="37229">
                  <c:v>43707.03125</c:v>
                </c:pt>
                <c:pt idx="37230">
                  <c:v>43707.052083333401</c:v>
                </c:pt>
                <c:pt idx="37231">
                  <c:v>43707.072916666599</c:v>
                </c:pt>
                <c:pt idx="37232">
                  <c:v>43707.09375</c:v>
                </c:pt>
                <c:pt idx="37233">
                  <c:v>43707.114583333401</c:v>
                </c:pt>
                <c:pt idx="37234">
                  <c:v>43707.135416666599</c:v>
                </c:pt>
                <c:pt idx="37235">
                  <c:v>43707.15625</c:v>
                </c:pt>
                <c:pt idx="37236">
                  <c:v>43707.177083333401</c:v>
                </c:pt>
                <c:pt idx="37237">
                  <c:v>43707.197916666599</c:v>
                </c:pt>
                <c:pt idx="37238">
                  <c:v>43707.21875</c:v>
                </c:pt>
                <c:pt idx="37239">
                  <c:v>43707.239583333401</c:v>
                </c:pt>
                <c:pt idx="37240">
                  <c:v>43707.260416666599</c:v>
                </c:pt>
                <c:pt idx="37241">
                  <c:v>43707.28125</c:v>
                </c:pt>
                <c:pt idx="37242">
                  <c:v>43707.302083333401</c:v>
                </c:pt>
                <c:pt idx="37243">
                  <c:v>43707.322916666599</c:v>
                </c:pt>
                <c:pt idx="37244">
                  <c:v>43707.34375</c:v>
                </c:pt>
                <c:pt idx="37245">
                  <c:v>43707.364583333401</c:v>
                </c:pt>
                <c:pt idx="37246">
                  <c:v>43707.385416666599</c:v>
                </c:pt>
                <c:pt idx="37247">
                  <c:v>43707.40625</c:v>
                </c:pt>
                <c:pt idx="37248">
                  <c:v>43707.427083333401</c:v>
                </c:pt>
                <c:pt idx="37249">
                  <c:v>43707.447916666599</c:v>
                </c:pt>
                <c:pt idx="37250">
                  <c:v>43707.46875</c:v>
                </c:pt>
                <c:pt idx="37251">
                  <c:v>43707.489583333401</c:v>
                </c:pt>
                <c:pt idx="37252">
                  <c:v>43707.510416666599</c:v>
                </c:pt>
                <c:pt idx="37253">
                  <c:v>43707.53125</c:v>
                </c:pt>
                <c:pt idx="37254">
                  <c:v>43707.552083333401</c:v>
                </c:pt>
                <c:pt idx="37255">
                  <c:v>43707.572916666599</c:v>
                </c:pt>
                <c:pt idx="37256">
                  <c:v>43707.59375</c:v>
                </c:pt>
                <c:pt idx="37257">
                  <c:v>43707.614583333401</c:v>
                </c:pt>
                <c:pt idx="37258">
                  <c:v>43707.635416666599</c:v>
                </c:pt>
                <c:pt idx="37259">
                  <c:v>43707.65625</c:v>
                </c:pt>
                <c:pt idx="37260">
                  <c:v>43707.677083333401</c:v>
                </c:pt>
                <c:pt idx="37261">
                  <c:v>43707.697916666599</c:v>
                </c:pt>
                <c:pt idx="37262">
                  <c:v>43707.71875</c:v>
                </c:pt>
                <c:pt idx="37263">
                  <c:v>43707.739583333401</c:v>
                </c:pt>
                <c:pt idx="37264">
                  <c:v>43707.760416666599</c:v>
                </c:pt>
                <c:pt idx="37265">
                  <c:v>43707.78125</c:v>
                </c:pt>
                <c:pt idx="37266">
                  <c:v>43707.802083333401</c:v>
                </c:pt>
                <c:pt idx="37267">
                  <c:v>43707.822916666599</c:v>
                </c:pt>
                <c:pt idx="37268">
                  <c:v>43707.84375</c:v>
                </c:pt>
                <c:pt idx="37269">
                  <c:v>43707.864583333401</c:v>
                </c:pt>
                <c:pt idx="37270">
                  <c:v>43707.885416666599</c:v>
                </c:pt>
                <c:pt idx="37271">
                  <c:v>43707.90625</c:v>
                </c:pt>
                <c:pt idx="37272">
                  <c:v>43707.927083333401</c:v>
                </c:pt>
                <c:pt idx="37273">
                  <c:v>43707.947916666599</c:v>
                </c:pt>
                <c:pt idx="37274">
                  <c:v>43707.96875</c:v>
                </c:pt>
                <c:pt idx="37275">
                  <c:v>43707.989583333401</c:v>
                </c:pt>
                <c:pt idx="37276">
                  <c:v>43708.010416666599</c:v>
                </c:pt>
                <c:pt idx="37277">
                  <c:v>43708.03125</c:v>
                </c:pt>
                <c:pt idx="37278">
                  <c:v>43708.052083333401</c:v>
                </c:pt>
                <c:pt idx="37279">
                  <c:v>43708.072916666599</c:v>
                </c:pt>
                <c:pt idx="37280">
                  <c:v>43708.09375</c:v>
                </c:pt>
                <c:pt idx="37281">
                  <c:v>43708.114583333401</c:v>
                </c:pt>
                <c:pt idx="37282">
                  <c:v>43708.135416666599</c:v>
                </c:pt>
                <c:pt idx="37283">
                  <c:v>43708.15625</c:v>
                </c:pt>
                <c:pt idx="37284">
                  <c:v>43708.177083333401</c:v>
                </c:pt>
                <c:pt idx="37285">
                  <c:v>43708.197916666599</c:v>
                </c:pt>
                <c:pt idx="37286">
                  <c:v>43708.21875</c:v>
                </c:pt>
                <c:pt idx="37287">
                  <c:v>43708.239583333401</c:v>
                </c:pt>
                <c:pt idx="37288">
                  <c:v>43708.260416666599</c:v>
                </c:pt>
                <c:pt idx="37289">
                  <c:v>43708.28125</c:v>
                </c:pt>
                <c:pt idx="37290">
                  <c:v>43708.302083333401</c:v>
                </c:pt>
                <c:pt idx="37291">
                  <c:v>43708.322916666599</c:v>
                </c:pt>
                <c:pt idx="37292">
                  <c:v>43708.34375</c:v>
                </c:pt>
                <c:pt idx="37293">
                  <c:v>43708.364583333401</c:v>
                </c:pt>
                <c:pt idx="37294">
                  <c:v>43708.385416666599</c:v>
                </c:pt>
                <c:pt idx="37295">
                  <c:v>43708.40625</c:v>
                </c:pt>
                <c:pt idx="37296">
                  <c:v>43708.427083333401</c:v>
                </c:pt>
                <c:pt idx="37297">
                  <c:v>43708.447916666599</c:v>
                </c:pt>
                <c:pt idx="37298">
                  <c:v>43708.46875</c:v>
                </c:pt>
                <c:pt idx="37299">
                  <c:v>43708.489583333401</c:v>
                </c:pt>
                <c:pt idx="37300">
                  <c:v>43708.510416666599</c:v>
                </c:pt>
                <c:pt idx="37301">
                  <c:v>43708.53125</c:v>
                </c:pt>
                <c:pt idx="37302">
                  <c:v>43708.552083333401</c:v>
                </c:pt>
                <c:pt idx="37303">
                  <c:v>43708.572916666599</c:v>
                </c:pt>
                <c:pt idx="37304">
                  <c:v>43708.59375</c:v>
                </c:pt>
                <c:pt idx="37305">
                  <c:v>43708.614583333401</c:v>
                </c:pt>
                <c:pt idx="37306">
                  <c:v>43708.635416666599</c:v>
                </c:pt>
                <c:pt idx="37307">
                  <c:v>43708.65625</c:v>
                </c:pt>
                <c:pt idx="37308">
                  <c:v>43708.677083333401</c:v>
                </c:pt>
                <c:pt idx="37309">
                  <c:v>43708.697916666599</c:v>
                </c:pt>
                <c:pt idx="37310">
                  <c:v>43708.71875</c:v>
                </c:pt>
                <c:pt idx="37311">
                  <c:v>43708.739583333401</c:v>
                </c:pt>
                <c:pt idx="37312">
                  <c:v>43708.760416666599</c:v>
                </c:pt>
                <c:pt idx="37313">
                  <c:v>43708.78125</c:v>
                </c:pt>
                <c:pt idx="37314">
                  <c:v>43708.802083333401</c:v>
                </c:pt>
                <c:pt idx="37315">
                  <c:v>43708.822916666599</c:v>
                </c:pt>
                <c:pt idx="37316">
                  <c:v>43708.84375</c:v>
                </c:pt>
                <c:pt idx="37317">
                  <c:v>43708.864583333401</c:v>
                </c:pt>
                <c:pt idx="37318">
                  <c:v>43708.885416666599</c:v>
                </c:pt>
                <c:pt idx="37319">
                  <c:v>43708.90625</c:v>
                </c:pt>
                <c:pt idx="37320">
                  <c:v>43708.927083333401</c:v>
                </c:pt>
                <c:pt idx="37321">
                  <c:v>43708.947916666599</c:v>
                </c:pt>
                <c:pt idx="37322">
                  <c:v>43708.96875</c:v>
                </c:pt>
                <c:pt idx="37323">
                  <c:v>43708.989583333401</c:v>
                </c:pt>
                <c:pt idx="37324">
                  <c:v>43709.010416666599</c:v>
                </c:pt>
                <c:pt idx="37325">
                  <c:v>43709.03125</c:v>
                </c:pt>
                <c:pt idx="37326">
                  <c:v>43709.052083333401</c:v>
                </c:pt>
                <c:pt idx="37327">
                  <c:v>43709.072916666599</c:v>
                </c:pt>
                <c:pt idx="37328">
                  <c:v>43709.09375</c:v>
                </c:pt>
                <c:pt idx="37329">
                  <c:v>43709.114583333401</c:v>
                </c:pt>
                <c:pt idx="37330">
                  <c:v>43709.135416666599</c:v>
                </c:pt>
                <c:pt idx="37331">
                  <c:v>43709.15625</c:v>
                </c:pt>
                <c:pt idx="37332">
                  <c:v>43709.177083333401</c:v>
                </c:pt>
                <c:pt idx="37333">
                  <c:v>43709.197916666599</c:v>
                </c:pt>
                <c:pt idx="37334">
                  <c:v>43709.21875</c:v>
                </c:pt>
                <c:pt idx="37335">
                  <c:v>43709.239583333401</c:v>
                </c:pt>
                <c:pt idx="37336">
                  <c:v>43709.260416666599</c:v>
                </c:pt>
                <c:pt idx="37337">
                  <c:v>43709.28125</c:v>
                </c:pt>
                <c:pt idx="37338">
                  <c:v>43709.302083333401</c:v>
                </c:pt>
                <c:pt idx="37339">
                  <c:v>43709.322916666599</c:v>
                </c:pt>
                <c:pt idx="37340">
                  <c:v>43709.34375</c:v>
                </c:pt>
                <c:pt idx="37341">
                  <c:v>43709.364583333401</c:v>
                </c:pt>
                <c:pt idx="37342">
                  <c:v>43709.385416666599</c:v>
                </c:pt>
                <c:pt idx="37343">
                  <c:v>43709.40625</c:v>
                </c:pt>
                <c:pt idx="37344">
                  <c:v>43709.427083333401</c:v>
                </c:pt>
                <c:pt idx="37345">
                  <c:v>43709.447916666599</c:v>
                </c:pt>
                <c:pt idx="37346">
                  <c:v>43709.46875</c:v>
                </c:pt>
                <c:pt idx="37347">
                  <c:v>43709.489583333401</c:v>
                </c:pt>
                <c:pt idx="37348">
                  <c:v>43709.510416666599</c:v>
                </c:pt>
                <c:pt idx="37349">
                  <c:v>43709.53125</c:v>
                </c:pt>
                <c:pt idx="37350">
                  <c:v>43709.552083333401</c:v>
                </c:pt>
                <c:pt idx="37351">
                  <c:v>43709.572916666599</c:v>
                </c:pt>
                <c:pt idx="37352">
                  <c:v>43709.59375</c:v>
                </c:pt>
                <c:pt idx="37353">
                  <c:v>43709.614583333401</c:v>
                </c:pt>
                <c:pt idx="37354">
                  <c:v>43709.635416666599</c:v>
                </c:pt>
                <c:pt idx="37355">
                  <c:v>43709.65625</c:v>
                </c:pt>
                <c:pt idx="37356">
                  <c:v>43709.677083333401</c:v>
                </c:pt>
                <c:pt idx="37357">
                  <c:v>43709.697916666599</c:v>
                </c:pt>
                <c:pt idx="37358">
                  <c:v>43709.71875</c:v>
                </c:pt>
                <c:pt idx="37359">
                  <c:v>43709.739583333401</c:v>
                </c:pt>
                <c:pt idx="37360">
                  <c:v>43709.760416666599</c:v>
                </c:pt>
                <c:pt idx="37361">
                  <c:v>43709.78125</c:v>
                </c:pt>
                <c:pt idx="37362">
                  <c:v>43709.802083333401</c:v>
                </c:pt>
                <c:pt idx="37363">
                  <c:v>43709.822916666599</c:v>
                </c:pt>
                <c:pt idx="37364">
                  <c:v>43709.84375</c:v>
                </c:pt>
                <c:pt idx="37365">
                  <c:v>43709.864583333401</c:v>
                </c:pt>
                <c:pt idx="37366">
                  <c:v>43709.885416666599</c:v>
                </c:pt>
                <c:pt idx="37367">
                  <c:v>43709.90625</c:v>
                </c:pt>
                <c:pt idx="37368">
                  <c:v>43709.927083333401</c:v>
                </c:pt>
                <c:pt idx="37369">
                  <c:v>43709.947916666599</c:v>
                </c:pt>
                <c:pt idx="37370">
                  <c:v>43709.96875</c:v>
                </c:pt>
                <c:pt idx="37371">
                  <c:v>43709.989583333401</c:v>
                </c:pt>
                <c:pt idx="37372">
                  <c:v>43710.010416666599</c:v>
                </c:pt>
                <c:pt idx="37373">
                  <c:v>43710.03125</c:v>
                </c:pt>
                <c:pt idx="37374">
                  <c:v>43710.052083333401</c:v>
                </c:pt>
                <c:pt idx="37375">
                  <c:v>43710.072916666599</c:v>
                </c:pt>
                <c:pt idx="37376">
                  <c:v>43710.09375</c:v>
                </c:pt>
                <c:pt idx="37377">
                  <c:v>43710.114583333401</c:v>
                </c:pt>
                <c:pt idx="37378">
                  <c:v>43710.135416666599</c:v>
                </c:pt>
                <c:pt idx="37379">
                  <c:v>43710.15625</c:v>
                </c:pt>
                <c:pt idx="37380">
                  <c:v>43710.177083333401</c:v>
                </c:pt>
                <c:pt idx="37381">
                  <c:v>43710.197916666599</c:v>
                </c:pt>
                <c:pt idx="37382">
                  <c:v>43710.21875</c:v>
                </c:pt>
                <c:pt idx="37383">
                  <c:v>43710.239583333401</c:v>
                </c:pt>
                <c:pt idx="37384">
                  <c:v>43710.260416666599</c:v>
                </c:pt>
                <c:pt idx="37385">
                  <c:v>43710.28125</c:v>
                </c:pt>
                <c:pt idx="37386">
                  <c:v>43710.302083333401</c:v>
                </c:pt>
                <c:pt idx="37387">
                  <c:v>43710.322916666599</c:v>
                </c:pt>
                <c:pt idx="37388">
                  <c:v>43710.34375</c:v>
                </c:pt>
                <c:pt idx="37389">
                  <c:v>43710.364583333401</c:v>
                </c:pt>
                <c:pt idx="37390">
                  <c:v>43710.385416666599</c:v>
                </c:pt>
                <c:pt idx="37391">
                  <c:v>43710.40625</c:v>
                </c:pt>
                <c:pt idx="37392">
                  <c:v>43710.427083333401</c:v>
                </c:pt>
                <c:pt idx="37393">
                  <c:v>43710.447916666599</c:v>
                </c:pt>
                <c:pt idx="37394">
                  <c:v>43710.46875</c:v>
                </c:pt>
                <c:pt idx="37395">
                  <c:v>43710.489583333401</c:v>
                </c:pt>
                <c:pt idx="37396">
                  <c:v>43710.510416666599</c:v>
                </c:pt>
                <c:pt idx="37397">
                  <c:v>43710.53125</c:v>
                </c:pt>
                <c:pt idx="37398">
                  <c:v>43710.552083333401</c:v>
                </c:pt>
                <c:pt idx="37399">
                  <c:v>43710.572916666599</c:v>
                </c:pt>
                <c:pt idx="37400">
                  <c:v>43710.59375</c:v>
                </c:pt>
                <c:pt idx="37401">
                  <c:v>43710.614583333401</c:v>
                </c:pt>
                <c:pt idx="37402">
                  <c:v>43710.635416666599</c:v>
                </c:pt>
                <c:pt idx="37403">
                  <c:v>43710.65625</c:v>
                </c:pt>
                <c:pt idx="37404">
                  <c:v>43710.677083333401</c:v>
                </c:pt>
                <c:pt idx="37405">
                  <c:v>43710.697916666599</c:v>
                </c:pt>
                <c:pt idx="37406">
                  <c:v>43710.71875</c:v>
                </c:pt>
                <c:pt idx="37407">
                  <c:v>43710.739583333401</c:v>
                </c:pt>
                <c:pt idx="37408">
                  <c:v>43710.760416666599</c:v>
                </c:pt>
                <c:pt idx="37409">
                  <c:v>43710.78125</c:v>
                </c:pt>
                <c:pt idx="37410">
                  <c:v>43710.802083333401</c:v>
                </c:pt>
                <c:pt idx="37411">
                  <c:v>43710.822916666599</c:v>
                </c:pt>
                <c:pt idx="37412">
                  <c:v>43710.84375</c:v>
                </c:pt>
                <c:pt idx="37413">
                  <c:v>43710.864583333401</c:v>
                </c:pt>
                <c:pt idx="37414">
                  <c:v>43710.885416666599</c:v>
                </c:pt>
                <c:pt idx="37415">
                  <c:v>43710.90625</c:v>
                </c:pt>
                <c:pt idx="37416">
                  <c:v>43710.927083333401</c:v>
                </c:pt>
                <c:pt idx="37417">
                  <c:v>43710.947916666599</c:v>
                </c:pt>
                <c:pt idx="37418">
                  <c:v>43710.96875</c:v>
                </c:pt>
                <c:pt idx="37419">
                  <c:v>43710.989583333401</c:v>
                </c:pt>
                <c:pt idx="37420">
                  <c:v>43711.010416666599</c:v>
                </c:pt>
                <c:pt idx="37421">
                  <c:v>43711.03125</c:v>
                </c:pt>
                <c:pt idx="37422">
                  <c:v>43711.052083333401</c:v>
                </c:pt>
                <c:pt idx="37423">
                  <c:v>43711.072916666599</c:v>
                </c:pt>
                <c:pt idx="37424">
                  <c:v>43711.09375</c:v>
                </c:pt>
                <c:pt idx="37425">
                  <c:v>43711.114583333401</c:v>
                </c:pt>
                <c:pt idx="37426">
                  <c:v>43711.135416666599</c:v>
                </c:pt>
                <c:pt idx="37427">
                  <c:v>43711.15625</c:v>
                </c:pt>
                <c:pt idx="37428">
                  <c:v>43711.177083333401</c:v>
                </c:pt>
                <c:pt idx="37429">
                  <c:v>43711.197916666599</c:v>
                </c:pt>
                <c:pt idx="37430">
                  <c:v>43711.21875</c:v>
                </c:pt>
                <c:pt idx="37431">
                  <c:v>43711.239583333401</c:v>
                </c:pt>
                <c:pt idx="37432">
                  <c:v>43711.260416666599</c:v>
                </c:pt>
                <c:pt idx="37433">
                  <c:v>43711.28125</c:v>
                </c:pt>
                <c:pt idx="37434">
                  <c:v>43711.302083333401</c:v>
                </c:pt>
                <c:pt idx="37435">
                  <c:v>43711.322916666599</c:v>
                </c:pt>
                <c:pt idx="37436">
                  <c:v>43711.34375</c:v>
                </c:pt>
                <c:pt idx="37437">
                  <c:v>43711.364583333401</c:v>
                </c:pt>
                <c:pt idx="37438">
                  <c:v>43711.385416666599</c:v>
                </c:pt>
                <c:pt idx="37439">
                  <c:v>43711.40625</c:v>
                </c:pt>
                <c:pt idx="37440">
                  <c:v>43711.427083333401</c:v>
                </c:pt>
                <c:pt idx="37441">
                  <c:v>43711.447916666599</c:v>
                </c:pt>
                <c:pt idx="37442">
                  <c:v>43711.46875</c:v>
                </c:pt>
                <c:pt idx="37443">
                  <c:v>43711.489583333401</c:v>
                </c:pt>
                <c:pt idx="37444">
                  <c:v>43711.510416666599</c:v>
                </c:pt>
                <c:pt idx="37445">
                  <c:v>43711.53125</c:v>
                </c:pt>
                <c:pt idx="37446">
                  <c:v>43711.552083333401</c:v>
                </c:pt>
                <c:pt idx="37447">
                  <c:v>43711.572916666599</c:v>
                </c:pt>
                <c:pt idx="37448">
                  <c:v>43711.59375</c:v>
                </c:pt>
                <c:pt idx="37449">
                  <c:v>43711.614583333401</c:v>
                </c:pt>
                <c:pt idx="37450">
                  <c:v>43711.635416666599</c:v>
                </c:pt>
                <c:pt idx="37451">
                  <c:v>43711.65625</c:v>
                </c:pt>
                <c:pt idx="37452">
                  <c:v>43711.677083333401</c:v>
                </c:pt>
                <c:pt idx="37453">
                  <c:v>43711.697916666599</c:v>
                </c:pt>
                <c:pt idx="37454">
                  <c:v>43711.71875</c:v>
                </c:pt>
                <c:pt idx="37455">
                  <c:v>43711.739583333401</c:v>
                </c:pt>
                <c:pt idx="37456">
                  <c:v>43711.760416666599</c:v>
                </c:pt>
                <c:pt idx="37457">
                  <c:v>43711.78125</c:v>
                </c:pt>
                <c:pt idx="37458">
                  <c:v>43711.802083333401</c:v>
                </c:pt>
                <c:pt idx="37459">
                  <c:v>43711.822916666599</c:v>
                </c:pt>
                <c:pt idx="37460">
                  <c:v>43711.84375</c:v>
                </c:pt>
                <c:pt idx="37461">
                  <c:v>43711.864583333401</c:v>
                </c:pt>
                <c:pt idx="37462">
                  <c:v>43711.885416666599</c:v>
                </c:pt>
                <c:pt idx="37463">
                  <c:v>43711.90625</c:v>
                </c:pt>
                <c:pt idx="37464">
                  <c:v>43711.927083333401</c:v>
                </c:pt>
                <c:pt idx="37465">
                  <c:v>43711.947916666599</c:v>
                </c:pt>
                <c:pt idx="37466">
                  <c:v>43711.96875</c:v>
                </c:pt>
                <c:pt idx="37467">
                  <c:v>43711.989583333401</c:v>
                </c:pt>
                <c:pt idx="37468">
                  <c:v>43712.010416666599</c:v>
                </c:pt>
                <c:pt idx="37469">
                  <c:v>43712.03125</c:v>
                </c:pt>
                <c:pt idx="37470">
                  <c:v>43712.052083333401</c:v>
                </c:pt>
                <c:pt idx="37471">
                  <c:v>43712.072916666599</c:v>
                </c:pt>
                <c:pt idx="37472">
                  <c:v>43712.09375</c:v>
                </c:pt>
                <c:pt idx="37473">
                  <c:v>43712.114583333401</c:v>
                </c:pt>
                <c:pt idx="37474">
                  <c:v>43712.135416666599</c:v>
                </c:pt>
                <c:pt idx="37475">
                  <c:v>43712.15625</c:v>
                </c:pt>
                <c:pt idx="37476">
                  <c:v>43712.177083333401</c:v>
                </c:pt>
                <c:pt idx="37477">
                  <c:v>43712.197916666599</c:v>
                </c:pt>
                <c:pt idx="37478">
                  <c:v>43712.21875</c:v>
                </c:pt>
                <c:pt idx="37479">
                  <c:v>43712.239583333401</c:v>
                </c:pt>
                <c:pt idx="37480">
                  <c:v>43712.260416666599</c:v>
                </c:pt>
                <c:pt idx="37481">
                  <c:v>43712.28125</c:v>
                </c:pt>
                <c:pt idx="37482">
                  <c:v>43712.302083333401</c:v>
                </c:pt>
                <c:pt idx="37483">
                  <c:v>43712.322916666599</c:v>
                </c:pt>
                <c:pt idx="37484">
                  <c:v>43712.34375</c:v>
                </c:pt>
                <c:pt idx="37485">
                  <c:v>43712.364583333401</c:v>
                </c:pt>
                <c:pt idx="37486">
                  <c:v>43712.385416666599</c:v>
                </c:pt>
                <c:pt idx="37487">
                  <c:v>43712.40625</c:v>
                </c:pt>
                <c:pt idx="37488">
                  <c:v>43712.427083333401</c:v>
                </c:pt>
                <c:pt idx="37489">
                  <c:v>43712.447916666599</c:v>
                </c:pt>
                <c:pt idx="37490">
                  <c:v>43712.46875</c:v>
                </c:pt>
                <c:pt idx="37491">
                  <c:v>43712.489583333401</c:v>
                </c:pt>
                <c:pt idx="37492">
                  <c:v>43712.510416666599</c:v>
                </c:pt>
                <c:pt idx="37493">
                  <c:v>43712.53125</c:v>
                </c:pt>
                <c:pt idx="37494">
                  <c:v>43712.552083333401</c:v>
                </c:pt>
                <c:pt idx="37495">
                  <c:v>43712.572916666599</c:v>
                </c:pt>
                <c:pt idx="37496">
                  <c:v>43712.59375</c:v>
                </c:pt>
                <c:pt idx="37497">
                  <c:v>43712.614583333401</c:v>
                </c:pt>
                <c:pt idx="37498">
                  <c:v>43712.635416666599</c:v>
                </c:pt>
                <c:pt idx="37499">
                  <c:v>43712.65625</c:v>
                </c:pt>
                <c:pt idx="37500">
                  <c:v>43712.677083333401</c:v>
                </c:pt>
                <c:pt idx="37501">
                  <c:v>43712.697916666599</c:v>
                </c:pt>
                <c:pt idx="37502">
                  <c:v>43712.71875</c:v>
                </c:pt>
                <c:pt idx="37503">
                  <c:v>43712.739583333401</c:v>
                </c:pt>
                <c:pt idx="37504">
                  <c:v>43712.760416666599</c:v>
                </c:pt>
                <c:pt idx="37505">
                  <c:v>43712.78125</c:v>
                </c:pt>
                <c:pt idx="37506">
                  <c:v>43712.802083333401</c:v>
                </c:pt>
                <c:pt idx="37507">
                  <c:v>43712.822916666599</c:v>
                </c:pt>
                <c:pt idx="37508">
                  <c:v>43712.84375</c:v>
                </c:pt>
                <c:pt idx="37509">
                  <c:v>43712.864583333401</c:v>
                </c:pt>
                <c:pt idx="37510">
                  <c:v>43712.885416666599</c:v>
                </c:pt>
                <c:pt idx="37511">
                  <c:v>43712.90625</c:v>
                </c:pt>
                <c:pt idx="37512">
                  <c:v>43712.927083333401</c:v>
                </c:pt>
                <c:pt idx="37513">
                  <c:v>43712.947916666599</c:v>
                </c:pt>
                <c:pt idx="37514">
                  <c:v>43712.96875</c:v>
                </c:pt>
                <c:pt idx="37515">
                  <c:v>43712.989583333401</c:v>
                </c:pt>
                <c:pt idx="37516">
                  <c:v>43713.010416666599</c:v>
                </c:pt>
                <c:pt idx="37517">
                  <c:v>43713.03125</c:v>
                </c:pt>
                <c:pt idx="37518">
                  <c:v>43713.052083333401</c:v>
                </c:pt>
                <c:pt idx="37519">
                  <c:v>43713.072916666599</c:v>
                </c:pt>
                <c:pt idx="37520">
                  <c:v>43713.09375</c:v>
                </c:pt>
                <c:pt idx="37521">
                  <c:v>43713.114583333401</c:v>
                </c:pt>
                <c:pt idx="37522">
                  <c:v>43713.135416666599</c:v>
                </c:pt>
                <c:pt idx="37523">
                  <c:v>43713.15625</c:v>
                </c:pt>
                <c:pt idx="37524">
                  <c:v>43713.177083333401</c:v>
                </c:pt>
                <c:pt idx="37525">
                  <c:v>43713.197916666599</c:v>
                </c:pt>
                <c:pt idx="37526">
                  <c:v>43713.21875</c:v>
                </c:pt>
                <c:pt idx="37527">
                  <c:v>43713.239583333401</c:v>
                </c:pt>
                <c:pt idx="37528">
                  <c:v>43713.260416666599</c:v>
                </c:pt>
                <c:pt idx="37529">
                  <c:v>43713.28125</c:v>
                </c:pt>
                <c:pt idx="37530">
                  <c:v>43713.302083333401</c:v>
                </c:pt>
                <c:pt idx="37531">
                  <c:v>43713.322916666599</c:v>
                </c:pt>
                <c:pt idx="37532">
                  <c:v>43713.34375</c:v>
                </c:pt>
                <c:pt idx="37533">
                  <c:v>43713.364583333401</c:v>
                </c:pt>
                <c:pt idx="37534">
                  <c:v>43713.385416666599</c:v>
                </c:pt>
                <c:pt idx="37535">
                  <c:v>43713.40625</c:v>
                </c:pt>
                <c:pt idx="37536">
                  <c:v>43713.427083333401</c:v>
                </c:pt>
                <c:pt idx="37537">
                  <c:v>43713.447916666599</c:v>
                </c:pt>
                <c:pt idx="37538">
                  <c:v>43713.46875</c:v>
                </c:pt>
                <c:pt idx="37539">
                  <c:v>43713.489583333401</c:v>
                </c:pt>
                <c:pt idx="37540">
                  <c:v>43713.510416666599</c:v>
                </c:pt>
                <c:pt idx="37541">
                  <c:v>43713.53125</c:v>
                </c:pt>
                <c:pt idx="37542">
                  <c:v>43713.552083333401</c:v>
                </c:pt>
                <c:pt idx="37543">
                  <c:v>43713.572916666599</c:v>
                </c:pt>
                <c:pt idx="37544">
                  <c:v>43713.59375</c:v>
                </c:pt>
                <c:pt idx="37545">
                  <c:v>43713.614583333401</c:v>
                </c:pt>
                <c:pt idx="37546">
                  <c:v>43713.635416666599</c:v>
                </c:pt>
                <c:pt idx="37547">
                  <c:v>43713.65625</c:v>
                </c:pt>
                <c:pt idx="37548">
                  <c:v>43713.677083333401</c:v>
                </c:pt>
                <c:pt idx="37549">
                  <c:v>43713.697916666599</c:v>
                </c:pt>
                <c:pt idx="37550">
                  <c:v>43713.71875</c:v>
                </c:pt>
                <c:pt idx="37551">
                  <c:v>43713.739583333401</c:v>
                </c:pt>
                <c:pt idx="37552">
                  <c:v>43713.760416666599</c:v>
                </c:pt>
                <c:pt idx="37553">
                  <c:v>43713.78125</c:v>
                </c:pt>
                <c:pt idx="37554">
                  <c:v>43713.802083333401</c:v>
                </c:pt>
                <c:pt idx="37555">
                  <c:v>43713.822916666599</c:v>
                </c:pt>
                <c:pt idx="37556">
                  <c:v>43713.84375</c:v>
                </c:pt>
                <c:pt idx="37557">
                  <c:v>43713.864583333401</c:v>
                </c:pt>
                <c:pt idx="37558">
                  <c:v>43713.885416666599</c:v>
                </c:pt>
                <c:pt idx="37559">
                  <c:v>43713.90625</c:v>
                </c:pt>
                <c:pt idx="37560">
                  <c:v>43713.927083333401</c:v>
                </c:pt>
                <c:pt idx="37561">
                  <c:v>43713.947916666599</c:v>
                </c:pt>
                <c:pt idx="37562">
                  <c:v>43713.96875</c:v>
                </c:pt>
                <c:pt idx="37563">
                  <c:v>43713.989583333401</c:v>
                </c:pt>
                <c:pt idx="37564">
                  <c:v>43714.010416666599</c:v>
                </c:pt>
                <c:pt idx="37565">
                  <c:v>43714.03125</c:v>
                </c:pt>
                <c:pt idx="37566">
                  <c:v>43714.052083333401</c:v>
                </c:pt>
                <c:pt idx="37567">
                  <c:v>43714.072916666599</c:v>
                </c:pt>
                <c:pt idx="37568">
                  <c:v>43714.09375</c:v>
                </c:pt>
                <c:pt idx="37569">
                  <c:v>43714.114583333401</c:v>
                </c:pt>
                <c:pt idx="37570">
                  <c:v>43714.135416666599</c:v>
                </c:pt>
                <c:pt idx="37571">
                  <c:v>43714.15625</c:v>
                </c:pt>
                <c:pt idx="37572">
                  <c:v>43714.177083333401</c:v>
                </c:pt>
                <c:pt idx="37573">
                  <c:v>43714.197916666599</c:v>
                </c:pt>
                <c:pt idx="37574">
                  <c:v>43714.21875</c:v>
                </c:pt>
                <c:pt idx="37575">
                  <c:v>43714.239583333401</c:v>
                </c:pt>
                <c:pt idx="37576">
                  <c:v>43714.260416666599</c:v>
                </c:pt>
                <c:pt idx="37577">
                  <c:v>43714.28125</c:v>
                </c:pt>
                <c:pt idx="37578">
                  <c:v>43714.302083333401</c:v>
                </c:pt>
                <c:pt idx="37579">
                  <c:v>43714.322916666599</c:v>
                </c:pt>
                <c:pt idx="37580">
                  <c:v>43714.34375</c:v>
                </c:pt>
                <c:pt idx="37581">
                  <c:v>43714.364583333401</c:v>
                </c:pt>
                <c:pt idx="37582">
                  <c:v>43714.385416666599</c:v>
                </c:pt>
                <c:pt idx="37583">
                  <c:v>43714.40625</c:v>
                </c:pt>
                <c:pt idx="37584">
                  <c:v>43714.427083333401</c:v>
                </c:pt>
                <c:pt idx="37585">
                  <c:v>43714.447916666599</c:v>
                </c:pt>
                <c:pt idx="37586">
                  <c:v>43714.46875</c:v>
                </c:pt>
                <c:pt idx="37587">
                  <c:v>43714.489583333401</c:v>
                </c:pt>
                <c:pt idx="37588">
                  <c:v>43714.510416666599</c:v>
                </c:pt>
                <c:pt idx="37589">
                  <c:v>43714.53125</c:v>
                </c:pt>
                <c:pt idx="37590">
                  <c:v>43714.552083333401</c:v>
                </c:pt>
                <c:pt idx="37591">
                  <c:v>43714.572916666599</c:v>
                </c:pt>
                <c:pt idx="37592">
                  <c:v>43714.59375</c:v>
                </c:pt>
                <c:pt idx="37593">
                  <c:v>43714.614583333401</c:v>
                </c:pt>
                <c:pt idx="37594">
                  <c:v>43714.635416666599</c:v>
                </c:pt>
                <c:pt idx="37595">
                  <c:v>43714.65625</c:v>
                </c:pt>
                <c:pt idx="37596">
                  <c:v>43714.677083333401</c:v>
                </c:pt>
                <c:pt idx="37597">
                  <c:v>43714.697916666599</c:v>
                </c:pt>
                <c:pt idx="37598">
                  <c:v>43714.71875</c:v>
                </c:pt>
                <c:pt idx="37599">
                  <c:v>43714.739583333401</c:v>
                </c:pt>
                <c:pt idx="37600">
                  <c:v>43714.760416666599</c:v>
                </c:pt>
                <c:pt idx="37601">
                  <c:v>43714.78125</c:v>
                </c:pt>
                <c:pt idx="37602">
                  <c:v>43714.802083333401</c:v>
                </c:pt>
                <c:pt idx="37603">
                  <c:v>43714.822916666599</c:v>
                </c:pt>
                <c:pt idx="37604">
                  <c:v>43714.84375</c:v>
                </c:pt>
                <c:pt idx="37605">
                  <c:v>43714.864583333401</c:v>
                </c:pt>
                <c:pt idx="37606">
                  <c:v>43714.885416666599</c:v>
                </c:pt>
                <c:pt idx="37607">
                  <c:v>43714.90625</c:v>
                </c:pt>
                <c:pt idx="37608">
                  <c:v>43714.927083333401</c:v>
                </c:pt>
                <c:pt idx="37609">
                  <c:v>43714.947916666599</c:v>
                </c:pt>
                <c:pt idx="37610">
                  <c:v>43714.96875</c:v>
                </c:pt>
                <c:pt idx="37611">
                  <c:v>43714.989583333401</c:v>
                </c:pt>
                <c:pt idx="37612">
                  <c:v>43715.010416666599</c:v>
                </c:pt>
                <c:pt idx="37613">
                  <c:v>43715.03125</c:v>
                </c:pt>
                <c:pt idx="37614">
                  <c:v>43715.052083333401</c:v>
                </c:pt>
                <c:pt idx="37615">
                  <c:v>43715.072916666599</c:v>
                </c:pt>
                <c:pt idx="37616">
                  <c:v>43715.09375</c:v>
                </c:pt>
                <c:pt idx="37617">
                  <c:v>43715.114583333401</c:v>
                </c:pt>
                <c:pt idx="37618">
                  <c:v>43715.135416666599</c:v>
                </c:pt>
                <c:pt idx="37619">
                  <c:v>43715.15625</c:v>
                </c:pt>
                <c:pt idx="37620">
                  <c:v>43715.177083333401</c:v>
                </c:pt>
                <c:pt idx="37621">
                  <c:v>43715.197916666599</c:v>
                </c:pt>
                <c:pt idx="37622">
                  <c:v>43715.21875</c:v>
                </c:pt>
                <c:pt idx="37623">
                  <c:v>43715.239583333401</c:v>
                </c:pt>
                <c:pt idx="37624">
                  <c:v>43715.260416666599</c:v>
                </c:pt>
                <c:pt idx="37625">
                  <c:v>43715.28125</c:v>
                </c:pt>
                <c:pt idx="37626">
                  <c:v>43715.302083333401</c:v>
                </c:pt>
                <c:pt idx="37627">
                  <c:v>43715.322916666599</c:v>
                </c:pt>
                <c:pt idx="37628">
                  <c:v>43715.34375</c:v>
                </c:pt>
                <c:pt idx="37629">
                  <c:v>43715.364583333401</c:v>
                </c:pt>
                <c:pt idx="37630">
                  <c:v>43715.385416666599</c:v>
                </c:pt>
                <c:pt idx="37631">
                  <c:v>43715.40625</c:v>
                </c:pt>
                <c:pt idx="37632">
                  <c:v>43715.427083333401</c:v>
                </c:pt>
                <c:pt idx="37633">
                  <c:v>43715.447916666599</c:v>
                </c:pt>
                <c:pt idx="37634">
                  <c:v>43715.46875</c:v>
                </c:pt>
                <c:pt idx="37635">
                  <c:v>43715.489583333401</c:v>
                </c:pt>
                <c:pt idx="37636">
                  <c:v>43715.510416666599</c:v>
                </c:pt>
                <c:pt idx="37637">
                  <c:v>43715.53125</c:v>
                </c:pt>
                <c:pt idx="37638">
                  <c:v>43715.552083333401</c:v>
                </c:pt>
                <c:pt idx="37639">
                  <c:v>43715.572916666599</c:v>
                </c:pt>
                <c:pt idx="37640">
                  <c:v>43715.59375</c:v>
                </c:pt>
                <c:pt idx="37641">
                  <c:v>43715.614583333401</c:v>
                </c:pt>
                <c:pt idx="37642">
                  <c:v>43715.635416666599</c:v>
                </c:pt>
                <c:pt idx="37643">
                  <c:v>43715.65625</c:v>
                </c:pt>
                <c:pt idx="37644">
                  <c:v>43715.677083333401</c:v>
                </c:pt>
                <c:pt idx="37645">
                  <c:v>43715.697916666599</c:v>
                </c:pt>
                <c:pt idx="37646">
                  <c:v>43715.71875</c:v>
                </c:pt>
                <c:pt idx="37647">
                  <c:v>43715.739583333401</c:v>
                </c:pt>
                <c:pt idx="37648">
                  <c:v>43715.760416666599</c:v>
                </c:pt>
                <c:pt idx="37649">
                  <c:v>43715.78125</c:v>
                </c:pt>
                <c:pt idx="37650">
                  <c:v>43715.802083333401</c:v>
                </c:pt>
                <c:pt idx="37651">
                  <c:v>43715.822916666599</c:v>
                </c:pt>
                <c:pt idx="37652">
                  <c:v>43715.84375</c:v>
                </c:pt>
                <c:pt idx="37653">
                  <c:v>43715.864583333401</c:v>
                </c:pt>
                <c:pt idx="37654">
                  <c:v>43715.885416666599</c:v>
                </c:pt>
                <c:pt idx="37655">
                  <c:v>43715.90625</c:v>
                </c:pt>
                <c:pt idx="37656">
                  <c:v>43715.927083333401</c:v>
                </c:pt>
                <c:pt idx="37657">
                  <c:v>43715.947916666599</c:v>
                </c:pt>
                <c:pt idx="37658">
                  <c:v>43715.96875</c:v>
                </c:pt>
                <c:pt idx="37659">
                  <c:v>43715.989583333401</c:v>
                </c:pt>
                <c:pt idx="37660">
                  <c:v>43716.010416666599</c:v>
                </c:pt>
                <c:pt idx="37661">
                  <c:v>43716.03125</c:v>
                </c:pt>
                <c:pt idx="37662">
                  <c:v>43716.052083333401</c:v>
                </c:pt>
                <c:pt idx="37663">
                  <c:v>43716.072916666599</c:v>
                </c:pt>
                <c:pt idx="37664">
                  <c:v>43716.09375</c:v>
                </c:pt>
                <c:pt idx="37665">
                  <c:v>43716.114583333401</c:v>
                </c:pt>
                <c:pt idx="37666">
                  <c:v>43716.135416666599</c:v>
                </c:pt>
                <c:pt idx="37667">
                  <c:v>43716.15625</c:v>
                </c:pt>
                <c:pt idx="37668">
                  <c:v>43716.177083333401</c:v>
                </c:pt>
                <c:pt idx="37669">
                  <c:v>43716.197916666599</c:v>
                </c:pt>
                <c:pt idx="37670">
                  <c:v>43716.21875</c:v>
                </c:pt>
                <c:pt idx="37671">
                  <c:v>43716.239583333401</c:v>
                </c:pt>
                <c:pt idx="37672">
                  <c:v>43716.260416666599</c:v>
                </c:pt>
                <c:pt idx="37673">
                  <c:v>43716.28125</c:v>
                </c:pt>
                <c:pt idx="37674">
                  <c:v>43716.302083333401</c:v>
                </c:pt>
                <c:pt idx="37675">
                  <c:v>43716.322916666599</c:v>
                </c:pt>
                <c:pt idx="37676">
                  <c:v>43716.34375</c:v>
                </c:pt>
                <c:pt idx="37677">
                  <c:v>43716.364583333401</c:v>
                </c:pt>
                <c:pt idx="37678">
                  <c:v>43716.385416666599</c:v>
                </c:pt>
                <c:pt idx="37679">
                  <c:v>43716.40625</c:v>
                </c:pt>
                <c:pt idx="37680">
                  <c:v>43716.427083333401</c:v>
                </c:pt>
                <c:pt idx="37681">
                  <c:v>43716.447916666599</c:v>
                </c:pt>
                <c:pt idx="37682">
                  <c:v>43716.46875</c:v>
                </c:pt>
                <c:pt idx="37683">
                  <c:v>43716.489583333401</c:v>
                </c:pt>
                <c:pt idx="37684">
                  <c:v>43716.510416666599</c:v>
                </c:pt>
                <c:pt idx="37685">
                  <c:v>43716.53125</c:v>
                </c:pt>
                <c:pt idx="37686">
                  <c:v>43716.552083333401</c:v>
                </c:pt>
                <c:pt idx="37687">
                  <c:v>43716.572916666599</c:v>
                </c:pt>
                <c:pt idx="37688">
                  <c:v>43716.59375</c:v>
                </c:pt>
                <c:pt idx="37689">
                  <c:v>43716.614583333401</c:v>
                </c:pt>
                <c:pt idx="37690">
                  <c:v>43716.635416666599</c:v>
                </c:pt>
                <c:pt idx="37691">
                  <c:v>43716.65625</c:v>
                </c:pt>
                <c:pt idx="37692">
                  <c:v>43716.677083333401</c:v>
                </c:pt>
                <c:pt idx="37693">
                  <c:v>43716.697916666599</c:v>
                </c:pt>
                <c:pt idx="37694">
                  <c:v>43716.71875</c:v>
                </c:pt>
                <c:pt idx="37695">
                  <c:v>43716.739583333401</c:v>
                </c:pt>
                <c:pt idx="37696">
                  <c:v>43716.760416666599</c:v>
                </c:pt>
                <c:pt idx="37697">
                  <c:v>43716.78125</c:v>
                </c:pt>
                <c:pt idx="37698">
                  <c:v>43716.802083333401</c:v>
                </c:pt>
                <c:pt idx="37699">
                  <c:v>43716.822916666599</c:v>
                </c:pt>
                <c:pt idx="37700">
                  <c:v>43716.84375</c:v>
                </c:pt>
                <c:pt idx="37701">
                  <c:v>43716.864583333401</c:v>
                </c:pt>
                <c:pt idx="37702">
                  <c:v>43716.885416666599</c:v>
                </c:pt>
                <c:pt idx="37703">
                  <c:v>43716.90625</c:v>
                </c:pt>
                <c:pt idx="37704">
                  <c:v>43716.927083333401</c:v>
                </c:pt>
                <c:pt idx="37705">
                  <c:v>43716.947916666599</c:v>
                </c:pt>
                <c:pt idx="37706">
                  <c:v>43716.96875</c:v>
                </c:pt>
                <c:pt idx="37707">
                  <c:v>43716.989583333401</c:v>
                </c:pt>
                <c:pt idx="37708">
                  <c:v>43717.010416666599</c:v>
                </c:pt>
                <c:pt idx="37709">
                  <c:v>43717.03125</c:v>
                </c:pt>
                <c:pt idx="37710">
                  <c:v>43717.052083333401</c:v>
                </c:pt>
                <c:pt idx="37711">
                  <c:v>43717.072916666599</c:v>
                </c:pt>
                <c:pt idx="37712">
                  <c:v>43717.09375</c:v>
                </c:pt>
                <c:pt idx="37713">
                  <c:v>43717.114583333401</c:v>
                </c:pt>
                <c:pt idx="37714">
                  <c:v>43717.135416666599</c:v>
                </c:pt>
                <c:pt idx="37715">
                  <c:v>43717.15625</c:v>
                </c:pt>
                <c:pt idx="37716">
                  <c:v>43717.177083333401</c:v>
                </c:pt>
                <c:pt idx="37717">
                  <c:v>43717.197916666599</c:v>
                </c:pt>
                <c:pt idx="37718">
                  <c:v>43717.21875</c:v>
                </c:pt>
                <c:pt idx="37719">
                  <c:v>43717.239583333401</c:v>
                </c:pt>
                <c:pt idx="37720">
                  <c:v>43717.260416666599</c:v>
                </c:pt>
                <c:pt idx="37721">
                  <c:v>43717.28125</c:v>
                </c:pt>
                <c:pt idx="37722">
                  <c:v>43717.302083333401</c:v>
                </c:pt>
                <c:pt idx="37723">
                  <c:v>43717.322916666599</c:v>
                </c:pt>
                <c:pt idx="37724">
                  <c:v>43717.34375</c:v>
                </c:pt>
                <c:pt idx="37725">
                  <c:v>43717.364583333401</c:v>
                </c:pt>
                <c:pt idx="37726">
                  <c:v>43717.385416666599</c:v>
                </c:pt>
                <c:pt idx="37727">
                  <c:v>43717.40625</c:v>
                </c:pt>
                <c:pt idx="37728">
                  <c:v>43717.427083333401</c:v>
                </c:pt>
                <c:pt idx="37729">
                  <c:v>43717.447916666599</c:v>
                </c:pt>
                <c:pt idx="37730">
                  <c:v>43717.46875</c:v>
                </c:pt>
                <c:pt idx="37731">
                  <c:v>43717.489583333401</c:v>
                </c:pt>
                <c:pt idx="37732">
                  <c:v>43717.510416666599</c:v>
                </c:pt>
                <c:pt idx="37733">
                  <c:v>43717.53125</c:v>
                </c:pt>
                <c:pt idx="37734">
                  <c:v>43717.552083333401</c:v>
                </c:pt>
                <c:pt idx="37735">
                  <c:v>43717.572916666599</c:v>
                </c:pt>
                <c:pt idx="37736">
                  <c:v>43717.59375</c:v>
                </c:pt>
                <c:pt idx="37737">
                  <c:v>43717.614583333401</c:v>
                </c:pt>
                <c:pt idx="37738">
                  <c:v>43717.635416666599</c:v>
                </c:pt>
                <c:pt idx="37739">
                  <c:v>43717.65625</c:v>
                </c:pt>
                <c:pt idx="37740">
                  <c:v>43717.677083333401</c:v>
                </c:pt>
                <c:pt idx="37741">
                  <c:v>43717.697916666599</c:v>
                </c:pt>
                <c:pt idx="37742">
                  <c:v>43717.71875</c:v>
                </c:pt>
                <c:pt idx="37743">
                  <c:v>43717.739583333401</c:v>
                </c:pt>
                <c:pt idx="37744">
                  <c:v>43717.760416666599</c:v>
                </c:pt>
                <c:pt idx="37745">
                  <c:v>43717.78125</c:v>
                </c:pt>
                <c:pt idx="37746">
                  <c:v>43717.802083333401</c:v>
                </c:pt>
                <c:pt idx="37747">
                  <c:v>43717.822916666599</c:v>
                </c:pt>
                <c:pt idx="37748">
                  <c:v>43717.84375</c:v>
                </c:pt>
                <c:pt idx="37749">
                  <c:v>43717.864583333401</c:v>
                </c:pt>
                <c:pt idx="37750">
                  <c:v>43717.885416666599</c:v>
                </c:pt>
                <c:pt idx="37751">
                  <c:v>43717.90625</c:v>
                </c:pt>
                <c:pt idx="37752">
                  <c:v>43717.927083333401</c:v>
                </c:pt>
                <c:pt idx="37753">
                  <c:v>43717.947916666599</c:v>
                </c:pt>
                <c:pt idx="37754">
                  <c:v>43717.96875</c:v>
                </c:pt>
                <c:pt idx="37755">
                  <c:v>43717.989583333401</c:v>
                </c:pt>
                <c:pt idx="37756">
                  <c:v>43718.010416666599</c:v>
                </c:pt>
                <c:pt idx="37757">
                  <c:v>43718.03125</c:v>
                </c:pt>
                <c:pt idx="37758">
                  <c:v>43718.052083333401</c:v>
                </c:pt>
                <c:pt idx="37759">
                  <c:v>43718.072916666599</c:v>
                </c:pt>
                <c:pt idx="37760">
                  <c:v>43718.09375</c:v>
                </c:pt>
                <c:pt idx="37761">
                  <c:v>43718.114583333401</c:v>
                </c:pt>
                <c:pt idx="37762">
                  <c:v>43718.135416666599</c:v>
                </c:pt>
                <c:pt idx="37763">
                  <c:v>43718.15625</c:v>
                </c:pt>
                <c:pt idx="37764">
                  <c:v>43718.177083333401</c:v>
                </c:pt>
                <c:pt idx="37765">
                  <c:v>43718.197916666599</c:v>
                </c:pt>
                <c:pt idx="37766">
                  <c:v>43718.21875</c:v>
                </c:pt>
                <c:pt idx="37767">
                  <c:v>43718.239583333401</c:v>
                </c:pt>
                <c:pt idx="37768">
                  <c:v>43718.260416666599</c:v>
                </c:pt>
                <c:pt idx="37769">
                  <c:v>43718.28125</c:v>
                </c:pt>
                <c:pt idx="37770">
                  <c:v>43718.302083333401</c:v>
                </c:pt>
                <c:pt idx="37771">
                  <c:v>43718.322916666599</c:v>
                </c:pt>
                <c:pt idx="37772">
                  <c:v>43718.34375</c:v>
                </c:pt>
                <c:pt idx="37773">
                  <c:v>43718.364583333401</c:v>
                </c:pt>
                <c:pt idx="37774">
                  <c:v>43718.385416666599</c:v>
                </c:pt>
                <c:pt idx="37775">
                  <c:v>43718.40625</c:v>
                </c:pt>
                <c:pt idx="37776">
                  <c:v>43718.427083333401</c:v>
                </c:pt>
                <c:pt idx="37777">
                  <c:v>43718.447916666599</c:v>
                </c:pt>
                <c:pt idx="37778">
                  <c:v>43718.46875</c:v>
                </c:pt>
                <c:pt idx="37779">
                  <c:v>43718.489583333401</c:v>
                </c:pt>
                <c:pt idx="37780">
                  <c:v>43718.510416666599</c:v>
                </c:pt>
                <c:pt idx="37781">
                  <c:v>43718.53125</c:v>
                </c:pt>
                <c:pt idx="37782">
                  <c:v>43718.552083333401</c:v>
                </c:pt>
                <c:pt idx="37783">
                  <c:v>43718.572916666599</c:v>
                </c:pt>
                <c:pt idx="37784">
                  <c:v>43718.59375</c:v>
                </c:pt>
                <c:pt idx="37785">
                  <c:v>43718.614583333401</c:v>
                </c:pt>
                <c:pt idx="37786">
                  <c:v>43718.635416666599</c:v>
                </c:pt>
                <c:pt idx="37787">
                  <c:v>43718.65625</c:v>
                </c:pt>
                <c:pt idx="37788">
                  <c:v>43718.677083333401</c:v>
                </c:pt>
                <c:pt idx="37789">
                  <c:v>43718.697916666599</c:v>
                </c:pt>
                <c:pt idx="37790">
                  <c:v>43718.71875</c:v>
                </c:pt>
                <c:pt idx="37791">
                  <c:v>43718.739583333401</c:v>
                </c:pt>
                <c:pt idx="37792">
                  <c:v>43718.760416666599</c:v>
                </c:pt>
                <c:pt idx="37793">
                  <c:v>43718.78125</c:v>
                </c:pt>
                <c:pt idx="37794">
                  <c:v>43718.802083333401</c:v>
                </c:pt>
                <c:pt idx="37795">
                  <c:v>43718.822916666599</c:v>
                </c:pt>
                <c:pt idx="37796">
                  <c:v>43718.84375</c:v>
                </c:pt>
                <c:pt idx="37797">
                  <c:v>43718.864583333401</c:v>
                </c:pt>
                <c:pt idx="37798">
                  <c:v>43718.885416666599</c:v>
                </c:pt>
                <c:pt idx="37799">
                  <c:v>43718.90625</c:v>
                </c:pt>
                <c:pt idx="37800">
                  <c:v>43718.927083333401</c:v>
                </c:pt>
                <c:pt idx="37801">
                  <c:v>43718.947916666599</c:v>
                </c:pt>
                <c:pt idx="37802">
                  <c:v>43718.96875</c:v>
                </c:pt>
                <c:pt idx="37803">
                  <c:v>43718.989583333401</c:v>
                </c:pt>
                <c:pt idx="37804">
                  <c:v>43719.010416666599</c:v>
                </c:pt>
                <c:pt idx="37805">
                  <c:v>43719.03125</c:v>
                </c:pt>
                <c:pt idx="37806">
                  <c:v>43719.052083333401</c:v>
                </c:pt>
                <c:pt idx="37807">
                  <c:v>43719.072916666599</c:v>
                </c:pt>
                <c:pt idx="37808">
                  <c:v>43719.09375</c:v>
                </c:pt>
                <c:pt idx="37809">
                  <c:v>43719.114583333401</c:v>
                </c:pt>
                <c:pt idx="37810">
                  <c:v>43719.135416666599</c:v>
                </c:pt>
                <c:pt idx="37811">
                  <c:v>43719.15625</c:v>
                </c:pt>
                <c:pt idx="37812">
                  <c:v>43719.177083333401</c:v>
                </c:pt>
                <c:pt idx="37813">
                  <c:v>43719.197916666599</c:v>
                </c:pt>
                <c:pt idx="37814">
                  <c:v>43719.21875</c:v>
                </c:pt>
                <c:pt idx="37815">
                  <c:v>43719.239583333401</c:v>
                </c:pt>
                <c:pt idx="37816">
                  <c:v>43719.260416666599</c:v>
                </c:pt>
                <c:pt idx="37817">
                  <c:v>43719.28125</c:v>
                </c:pt>
                <c:pt idx="37818">
                  <c:v>43719.302083333401</c:v>
                </c:pt>
                <c:pt idx="37819">
                  <c:v>43719.322916666599</c:v>
                </c:pt>
                <c:pt idx="37820">
                  <c:v>43719.34375</c:v>
                </c:pt>
                <c:pt idx="37821">
                  <c:v>43719.364583333401</c:v>
                </c:pt>
                <c:pt idx="37822">
                  <c:v>43719.385416666599</c:v>
                </c:pt>
                <c:pt idx="37823">
                  <c:v>43719.40625</c:v>
                </c:pt>
                <c:pt idx="37824">
                  <c:v>43719.427083333401</c:v>
                </c:pt>
                <c:pt idx="37825">
                  <c:v>43719.447916666599</c:v>
                </c:pt>
                <c:pt idx="37826">
                  <c:v>43719.46875</c:v>
                </c:pt>
                <c:pt idx="37827">
                  <c:v>43719.489583333401</c:v>
                </c:pt>
                <c:pt idx="37828">
                  <c:v>43719.510416666599</c:v>
                </c:pt>
                <c:pt idx="37829">
                  <c:v>43719.53125</c:v>
                </c:pt>
                <c:pt idx="37830">
                  <c:v>43719.552083333401</c:v>
                </c:pt>
                <c:pt idx="37831">
                  <c:v>43719.572916666599</c:v>
                </c:pt>
                <c:pt idx="37832">
                  <c:v>43719.59375</c:v>
                </c:pt>
                <c:pt idx="37833">
                  <c:v>43719.614583333401</c:v>
                </c:pt>
                <c:pt idx="37834">
                  <c:v>43719.635416666599</c:v>
                </c:pt>
                <c:pt idx="37835">
                  <c:v>43719.65625</c:v>
                </c:pt>
                <c:pt idx="37836">
                  <c:v>43719.677083333401</c:v>
                </c:pt>
                <c:pt idx="37837">
                  <c:v>43719.697916666599</c:v>
                </c:pt>
                <c:pt idx="37838">
                  <c:v>43719.71875</c:v>
                </c:pt>
                <c:pt idx="37839">
                  <c:v>43719.739583333401</c:v>
                </c:pt>
                <c:pt idx="37840">
                  <c:v>43719.760416666599</c:v>
                </c:pt>
                <c:pt idx="37841">
                  <c:v>43719.78125</c:v>
                </c:pt>
                <c:pt idx="37842">
                  <c:v>43719.802083333401</c:v>
                </c:pt>
                <c:pt idx="37843">
                  <c:v>43719.822916666599</c:v>
                </c:pt>
                <c:pt idx="37844">
                  <c:v>43719.84375</c:v>
                </c:pt>
                <c:pt idx="37845">
                  <c:v>43719.864583333401</c:v>
                </c:pt>
                <c:pt idx="37846">
                  <c:v>43719.885416666599</c:v>
                </c:pt>
                <c:pt idx="37847">
                  <c:v>43719.90625</c:v>
                </c:pt>
                <c:pt idx="37848">
                  <c:v>43719.927083333401</c:v>
                </c:pt>
                <c:pt idx="37849">
                  <c:v>43719.947916666599</c:v>
                </c:pt>
                <c:pt idx="37850">
                  <c:v>43719.96875</c:v>
                </c:pt>
                <c:pt idx="37851">
                  <c:v>43719.989583333401</c:v>
                </c:pt>
                <c:pt idx="37852">
                  <c:v>43720.010416666599</c:v>
                </c:pt>
                <c:pt idx="37853">
                  <c:v>43720.03125</c:v>
                </c:pt>
                <c:pt idx="37854">
                  <c:v>43720.052083333401</c:v>
                </c:pt>
                <c:pt idx="37855">
                  <c:v>43720.072916666599</c:v>
                </c:pt>
                <c:pt idx="37856">
                  <c:v>43720.09375</c:v>
                </c:pt>
                <c:pt idx="37857">
                  <c:v>43720.114583333401</c:v>
                </c:pt>
                <c:pt idx="37858">
                  <c:v>43720.135416666599</c:v>
                </c:pt>
                <c:pt idx="37859">
                  <c:v>43720.15625</c:v>
                </c:pt>
                <c:pt idx="37860">
                  <c:v>43720.177083333401</c:v>
                </c:pt>
                <c:pt idx="37861">
                  <c:v>43720.197916666599</c:v>
                </c:pt>
                <c:pt idx="37862">
                  <c:v>43720.21875</c:v>
                </c:pt>
                <c:pt idx="37863">
                  <c:v>43720.239583333401</c:v>
                </c:pt>
                <c:pt idx="37864">
                  <c:v>43720.260416666599</c:v>
                </c:pt>
                <c:pt idx="37865">
                  <c:v>43720.28125</c:v>
                </c:pt>
                <c:pt idx="37866">
                  <c:v>43720.302083333401</c:v>
                </c:pt>
                <c:pt idx="37867">
                  <c:v>43720.322916666599</c:v>
                </c:pt>
                <c:pt idx="37868">
                  <c:v>43720.34375</c:v>
                </c:pt>
                <c:pt idx="37869">
                  <c:v>43720.364583333401</c:v>
                </c:pt>
                <c:pt idx="37870">
                  <c:v>43720.385416666599</c:v>
                </c:pt>
                <c:pt idx="37871">
                  <c:v>43720.40625</c:v>
                </c:pt>
                <c:pt idx="37872">
                  <c:v>43720.427083333401</c:v>
                </c:pt>
                <c:pt idx="37873">
                  <c:v>43720.447916666599</c:v>
                </c:pt>
                <c:pt idx="37874">
                  <c:v>43720.46875</c:v>
                </c:pt>
                <c:pt idx="37875">
                  <c:v>43720.489583333401</c:v>
                </c:pt>
                <c:pt idx="37876">
                  <c:v>43720.510416666599</c:v>
                </c:pt>
                <c:pt idx="37877">
                  <c:v>43720.53125</c:v>
                </c:pt>
                <c:pt idx="37878">
                  <c:v>43720.552083333401</c:v>
                </c:pt>
                <c:pt idx="37879">
                  <c:v>43720.572916666599</c:v>
                </c:pt>
                <c:pt idx="37880">
                  <c:v>43720.59375</c:v>
                </c:pt>
                <c:pt idx="37881">
                  <c:v>43720.614583333401</c:v>
                </c:pt>
                <c:pt idx="37882">
                  <c:v>43720.635416666599</c:v>
                </c:pt>
                <c:pt idx="37883">
                  <c:v>43720.65625</c:v>
                </c:pt>
                <c:pt idx="37884">
                  <c:v>43720.677083333401</c:v>
                </c:pt>
                <c:pt idx="37885">
                  <c:v>43720.697916666599</c:v>
                </c:pt>
                <c:pt idx="37886">
                  <c:v>43720.71875</c:v>
                </c:pt>
                <c:pt idx="37887">
                  <c:v>43720.739583333401</c:v>
                </c:pt>
                <c:pt idx="37888">
                  <c:v>43720.760416666599</c:v>
                </c:pt>
                <c:pt idx="37889">
                  <c:v>43720.78125</c:v>
                </c:pt>
                <c:pt idx="37890">
                  <c:v>43720.802083333401</c:v>
                </c:pt>
                <c:pt idx="37891">
                  <c:v>43720.822916666599</c:v>
                </c:pt>
                <c:pt idx="37892">
                  <c:v>43720.84375</c:v>
                </c:pt>
                <c:pt idx="37893">
                  <c:v>43720.864583333401</c:v>
                </c:pt>
                <c:pt idx="37894">
                  <c:v>43720.885416666599</c:v>
                </c:pt>
                <c:pt idx="37895">
                  <c:v>43720.90625</c:v>
                </c:pt>
                <c:pt idx="37896">
                  <c:v>43720.927083333401</c:v>
                </c:pt>
                <c:pt idx="37897">
                  <c:v>43720.947916666599</c:v>
                </c:pt>
                <c:pt idx="37898">
                  <c:v>43720.96875</c:v>
                </c:pt>
                <c:pt idx="37899">
                  <c:v>43720.989583333401</c:v>
                </c:pt>
                <c:pt idx="37900">
                  <c:v>43721.010416666599</c:v>
                </c:pt>
                <c:pt idx="37901">
                  <c:v>43721.03125</c:v>
                </c:pt>
                <c:pt idx="37902">
                  <c:v>43721.052083333401</c:v>
                </c:pt>
                <c:pt idx="37903">
                  <c:v>43721.072916666599</c:v>
                </c:pt>
                <c:pt idx="37904">
                  <c:v>43721.09375</c:v>
                </c:pt>
                <c:pt idx="37905">
                  <c:v>43721.114583333401</c:v>
                </c:pt>
                <c:pt idx="37906">
                  <c:v>43721.135416666599</c:v>
                </c:pt>
                <c:pt idx="37907">
                  <c:v>43721.15625</c:v>
                </c:pt>
                <c:pt idx="37908">
                  <c:v>43721.177083333401</c:v>
                </c:pt>
                <c:pt idx="37909">
                  <c:v>43721.197916666599</c:v>
                </c:pt>
                <c:pt idx="37910">
                  <c:v>43721.21875</c:v>
                </c:pt>
                <c:pt idx="37911">
                  <c:v>43721.239583333401</c:v>
                </c:pt>
                <c:pt idx="37912">
                  <c:v>43721.260416666599</c:v>
                </c:pt>
                <c:pt idx="37913">
                  <c:v>43721.28125</c:v>
                </c:pt>
                <c:pt idx="37914">
                  <c:v>43721.302083333401</c:v>
                </c:pt>
                <c:pt idx="37915">
                  <c:v>43721.322916666599</c:v>
                </c:pt>
                <c:pt idx="37916">
                  <c:v>43721.34375</c:v>
                </c:pt>
                <c:pt idx="37917">
                  <c:v>43721.364583333401</c:v>
                </c:pt>
                <c:pt idx="37918">
                  <c:v>43721.385416666599</c:v>
                </c:pt>
                <c:pt idx="37919">
                  <c:v>43721.40625</c:v>
                </c:pt>
                <c:pt idx="37920">
                  <c:v>43721.427083333401</c:v>
                </c:pt>
                <c:pt idx="37921">
                  <c:v>43721.447916666599</c:v>
                </c:pt>
                <c:pt idx="37922">
                  <c:v>43721.46875</c:v>
                </c:pt>
                <c:pt idx="37923">
                  <c:v>43721.489583333401</c:v>
                </c:pt>
                <c:pt idx="37924">
                  <c:v>43721.510416666599</c:v>
                </c:pt>
                <c:pt idx="37925">
                  <c:v>43721.53125</c:v>
                </c:pt>
                <c:pt idx="37926">
                  <c:v>43721.552083333401</c:v>
                </c:pt>
                <c:pt idx="37927">
                  <c:v>43721.572916666599</c:v>
                </c:pt>
                <c:pt idx="37928">
                  <c:v>43721.59375</c:v>
                </c:pt>
                <c:pt idx="37929">
                  <c:v>43721.614583333401</c:v>
                </c:pt>
                <c:pt idx="37930">
                  <c:v>43721.635416666599</c:v>
                </c:pt>
                <c:pt idx="37931">
                  <c:v>43721.65625</c:v>
                </c:pt>
                <c:pt idx="37932">
                  <c:v>43721.677083333401</c:v>
                </c:pt>
                <c:pt idx="37933">
                  <c:v>43721.697916666599</c:v>
                </c:pt>
                <c:pt idx="37934">
                  <c:v>43721.71875</c:v>
                </c:pt>
                <c:pt idx="37935">
                  <c:v>43721.739583333401</c:v>
                </c:pt>
                <c:pt idx="37936">
                  <c:v>43721.760416666599</c:v>
                </c:pt>
                <c:pt idx="37937">
                  <c:v>43721.78125</c:v>
                </c:pt>
                <c:pt idx="37938">
                  <c:v>43721.802083333401</c:v>
                </c:pt>
                <c:pt idx="37939">
                  <c:v>43721.822916666599</c:v>
                </c:pt>
                <c:pt idx="37940">
                  <c:v>43721.84375</c:v>
                </c:pt>
                <c:pt idx="37941">
                  <c:v>43721.864583333401</c:v>
                </c:pt>
                <c:pt idx="37942">
                  <c:v>43721.885416666599</c:v>
                </c:pt>
                <c:pt idx="37943">
                  <c:v>43721.90625</c:v>
                </c:pt>
                <c:pt idx="37944">
                  <c:v>43721.927083333401</c:v>
                </c:pt>
                <c:pt idx="37945">
                  <c:v>43721.947916666599</c:v>
                </c:pt>
                <c:pt idx="37946">
                  <c:v>43721.96875</c:v>
                </c:pt>
                <c:pt idx="37947">
                  <c:v>43721.989583333401</c:v>
                </c:pt>
                <c:pt idx="37948">
                  <c:v>43722.010416666599</c:v>
                </c:pt>
                <c:pt idx="37949">
                  <c:v>43722.03125</c:v>
                </c:pt>
                <c:pt idx="37950">
                  <c:v>43722.052083333401</c:v>
                </c:pt>
                <c:pt idx="37951">
                  <c:v>43722.072916666599</c:v>
                </c:pt>
                <c:pt idx="37952">
                  <c:v>43722.09375</c:v>
                </c:pt>
                <c:pt idx="37953">
                  <c:v>43722.114583333401</c:v>
                </c:pt>
                <c:pt idx="37954">
                  <c:v>43722.135416666599</c:v>
                </c:pt>
                <c:pt idx="37955">
                  <c:v>43722.15625</c:v>
                </c:pt>
                <c:pt idx="37956">
                  <c:v>43722.177083333401</c:v>
                </c:pt>
                <c:pt idx="37957">
                  <c:v>43722.197916666599</c:v>
                </c:pt>
                <c:pt idx="37958">
                  <c:v>43722.21875</c:v>
                </c:pt>
                <c:pt idx="37959">
                  <c:v>43722.239583333401</c:v>
                </c:pt>
                <c:pt idx="37960">
                  <c:v>43722.260416666599</c:v>
                </c:pt>
                <c:pt idx="37961">
                  <c:v>43722.28125</c:v>
                </c:pt>
                <c:pt idx="37962">
                  <c:v>43722.302083333401</c:v>
                </c:pt>
                <c:pt idx="37963">
                  <c:v>43722.322916666599</c:v>
                </c:pt>
                <c:pt idx="37964">
                  <c:v>43722.34375</c:v>
                </c:pt>
                <c:pt idx="37965">
                  <c:v>43722.364583333401</c:v>
                </c:pt>
                <c:pt idx="37966">
                  <c:v>43722.385416666599</c:v>
                </c:pt>
                <c:pt idx="37967">
                  <c:v>43722.40625</c:v>
                </c:pt>
                <c:pt idx="37968">
                  <c:v>43722.427083333401</c:v>
                </c:pt>
                <c:pt idx="37969">
                  <c:v>43722.447916666599</c:v>
                </c:pt>
                <c:pt idx="37970">
                  <c:v>43722.46875</c:v>
                </c:pt>
                <c:pt idx="37971">
                  <c:v>43722.489583333401</c:v>
                </c:pt>
                <c:pt idx="37972">
                  <c:v>43722.510416666599</c:v>
                </c:pt>
                <c:pt idx="37973">
                  <c:v>43722.53125</c:v>
                </c:pt>
                <c:pt idx="37974">
                  <c:v>43722.552083333401</c:v>
                </c:pt>
                <c:pt idx="37975">
                  <c:v>43722.572916666599</c:v>
                </c:pt>
                <c:pt idx="37976">
                  <c:v>43722.59375</c:v>
                </c:pt>
                <c:pt idx="37977">
                  <c:v>43722.614583333401</c:v>
                </c:pt>
                <c:pt idx="37978">
                  <c:v>43722.635416666599</c:v>
                </c:pt>
                <c:pt idx="37979">
                  <c:v>43722.65625</c:v>
                </c:pt>
                <c:pt idx="37980">
                  <c:v>43722.677083333401</c:v>
                </c:pt>
                <c:pt idx="37981">
                  <c:v>43722.697916666599</c:v>
                </c:pt>
                <c:pt idx="37982">
                  <c:v>43722.71875</c:v>
                </c:pt>
                <c:pt idx="37983">
                  <c:v>43722.739583333401</c:v>
                </c:pt>
                <c:pt idx="37984">
                  <c:v>43722.760416666599</c:v>
                </c:pt>
                <c:pt idx="37985">
                  <c:v>43722.78125</c:v>
                </c:pt>
                <c:pt idx="37986">
                  <c:v>43722.802083333401</c:v>
                </c:pt>
                <c:pt idx="37987">
                  <c:v>43722.822916666599</c:v>
                </c:pt>
                <c:pt idx="37988">
                  <c:v>43722.84375</c:v>
                </c:pt>
                <c:pt idx="37989">
                  <c:v>43722.864583333401</c:v>
                </c:pt>
                <c:pt idx="37990">
                  <c:v>43722.885416666599</c:v>
                </c:pt>
                <c:pt idx="37991">
                  <c:v>43722.90625</c:v>
                </c:pt>
                <c:pt idx="37992">
                  <c:v>43722.927083333401</c:v>
                </c:pt>
                <c:pt idx="37993">
                  <c:v>43722.947916666599</c:v>
                </c:pt>
                <c:pt idx="37994">
                  <c:v>43722.96875</c:v>
                </c:pt>
                <c:pt idx="37995">
                  <c:v>43722.989583333401</c:v>
                </c:pt>
                <c:pt idx="37996">
                  <c:v>43723.010416666599</c:v>
                </c:pt>
                <c:pt idx="37997">
                  <c:v>43723.03125</c:v>
                </c:pt>
                <c:pt idx="37998">
                  <c:v>43723.052083333401</c:v>
                </c:pt>
                <c:pt idx="37999">
                  <c:v>43723.072916666599</c:v>
                </c:pt>
                <c:pt idx="38000">
                  <c:v>43723.09375</c:v>
                </c:pt>
                <c:pt idx="38001">
                  <c:v>43723.114583333401</c:v>
                </c:pt>
                <c:pt idx="38002">
                  <c:v>43723.135416666599</c:v>
                </c:pt>
                <c:pt idx="38003">
                  <c:v>43723.15625</c:v>
                </c:pt>
                <c:pt idx="38004">
                  <c:v>43723.177083333401</c:v>
                </c:pt>
                <c:pt idx="38005">
                  <c:v>43723.197916666599</c:v>
                </c:pt>
                <c:pt idx="38006">
                  <c:v>43723.21875</c:v>
                </c:pt>
                <c:pt idx="38007">
                  <c:v>43723.239583333401</c:v>
                </c:pt>
                <c:pt idx="38008">
                  <c:v>43723.260416666599</c:v>
                </c:pt>
                <c:pt idx="38009">
                  <c:v>43723.28125</c:v>
                </c:pt>
                <c:pt idx="38010">
                  <c:v>43723.302083333401</c:v>
                </c:pt>
                <c:pt idx="38011">
                  <c:v>43723.322916666599</c:v>
                </c:pt>
                <c:pt idx="38012">
                  <c:v>43723.34375</c:v>
                </c:pt>
                <c:pt idx="38013">
                  <c:v>43723.364583333401</c:v>
                </c:pt>
                <c:pt idx="38014">
                  <c:v>43723.385416666599</c:v>
                </c:pt>
                <c:pt idx="38015">
                  <c:v>43723.40625</c:v>
                </c:pt>
                <c:pt idx="38016">
                  <c:v>43723.427083333401</c:v>
                </c:pt>
                <c:pt idx="38017">
                  <c:v>43723.447916666599</c:v>
                </c:pt>
                <c:pt idx="38018">
                  <c:v>43723.46875</c:v>
                </c:pt>
                <c:pt idx="38019">
                  <c:v>43723.489583333401</c:v>
                </c:pt>
                <c:pt idx="38020">
                  <c:v>43723.510416666599</c:v>
                </c:pt>
                <c:pt idx="38021">
                  <c:v>43723.53125</c:v>
                </c:pt>
                <c:pt idx="38022">
                  <c:v>43723.552083333401</c:v>
                </c:pt>
                <c:pt idx="38023">
                  <c:v>43723.572916666599</c:v>
                </c:pt>
                <c:pt idx="38024">
                  <c:v>43723.59375</c:v>
                </c:pt>
                <c:pt idx="38025">
                  <c:v>43723.614583333401</c:v>
                </c:pt>
                <c:pt idx="38026">
                  <c:v>43723.635416666599</c:v>
                </c:pt>
                <c:pt idx="38027">
                  <c:v>43723.65625</c:v>
                </c:pt>
                <c:pt idx="38028">
                  <c:v>43723.677083333401</c:v>
                </c:pt>
                <c:pt idx="38029">
                  <c:v>43723.697916666599</c:v>
                </c:pt>
                <c:pt idx="38030">
                  <c:v>43723.71875</c:v>
                </c:pt>
                <c:pt idx="38031">
                  <c:v>43723.739583333401</c:v>
                </c:pt>
                <c:pt idx="38032">
                  <c:v>43723.760416666599</c:v>
                </c:pt>
                <c:pt idx="38033">
                  <c:v>43723.78125</c:v>
                </c:pt>
                <c:pt idx="38034">
                  <c:v>43723.802083333401</c:v>
                </c:pt>
                <c:pt idx="38035">
                  <c:v>43723.822916666599</c:v>
                </c:pt>
                <c:pt idx="38036">
                  <c:v>43723.84375</c:v>
                </c:pt>
                <c:pt idx="38037">
                  <c:v>43723.864583333401</c:v>
                </c:pt>
                <c:pt idx="38038">
                  <c:v>43723.885416666599</c:v>
                </c:pt>
                <c:pt idx="38039">
                  <c:v>43723.90625</c:v>
                </c:pt>
                <c:pt idx="38040">
                  <c:v>43723.927083333401</c:v>
                </c:pt>
                <c:pt idx="38041">
                  <c:v>43723.947916666599</c:v>
                </c:pt>
                <c:pt idx="38042">
                  <c:v>43723.96875</c:v>
                </c:pt>
                <c:pt idx="38043">
                  <c:v>43723.989583333401</c:v>
                </c:pt>
                <c:pt idx="38044">
                  <c:v>43724.010416666599</c:v>
                </c:pt>
                <c:pt idx="38045">
                  <c:v>43724.03125</c:v>
                </c:pt>
                <c:pt idx="38046">
                  <c:v>43724.052083333401</c:v>
                </c:pt>
                <c:pt idx="38047">
                  <c:v>43724.072916666599</c:v>
                </c:pt>
                <c:pt idx="38048">
                  <c:v>43724.09375</c:v>
                </c:pt>
                <c:pt idx="38049">
                  <c:v>43724.114583333401</c:v>
                </c:pt>
                <c:pt idx="38050">
                  <c:v>43724.135416666599</c:v>
                </c:pt>
                <c:pt idx="38051">
                  <c:v>43724.15625</c:v>
                </c:pt>
                <c:pt idx="38052">
                  <c:v>43724.177083333401</c:v>
                </c:pt>
                <c:pt idx="38053">
                  <c:v>43724.197916666599</c:v>
                </c:pt>
                <c:pt idx="38054">
                  <c:v>43724.21875</c:v>
                </c:pt>
                <c:pt idx="38055">
                  <c:v>43724.239583333401</c:v>
                </c:pt>
                <c:pt idx="38056">
                  <c:v>43724.260416666599</c:v>
                </c:pt>
                <c:pt idx="38057">
                  <c:v>43724.28125</c:v>
                </c:pt>
                <c:pt idx="38058">
                  <c:v>43724.302083333401</c:v>
                </c:pt>
                <c:pt idx="38059">
                  <c:v>43724.322916666599</c:v>
                </c:pt>
                <c:pt idx="38060">
                  <c:v>43724.34375</c:v>
                </c:pt>
                <c:pt idx="38061">
                  <c:v>43724.364583333401</c:v>
                </c:pt>
                <c:pt idx="38062">
                  <c:v>43724.385416666599</c:v>
                </c:pt>
                <c:pt idx="38063">
                  <c:v>43724.40625</c:v>
                </c:pt>
                <c:pt idx="38064">
                  <c:v>43724.427083333401</c:v>
                </c:pt>
                <c:pt idx="38065">
                  <c:v>43724.447916666599</c:v>
                </c:pt>
                <c:pt idx="38066">
                  <c:v>43724.46875</c:v>
                </c:pt>
                <c:pt idx="38067">
                  <c:v>43724.489583333401</c:v>
                </c:pt>
                <c:pt idx="38068">
                  <c:v>43724.510416666599</c:v>
                </c:pt>
                <c:pt idx="38069">
                  <c:v>43724.53125</c:v>
                </c:pt>
                <c:pt idx="38070">
                  <c:v>43724.552083333401</c:v>
                </c:pt>
                <c:pt idx="38071">
                  <c:v>43724.572916666599</c:v>
                </c:pt>
                <c:pt idx="38072">
                  <c:v>43724.59375</c:v>
                </c:pt>
                <c:pt idx="38073">
                  <c:v>43724.614583333401</c:v>
                </c:pt>
                <c:pt idx="38074">
                  <c:v>43724.635416666599</c:v>
                </c:pt>
                <c:pt idx="38075">
                  <c:v>43724.65625</c:v>
                </c:pt>
                <c:pt idx="38076">
                  <c:v>43724.677083333401</c:v>
                </c:pt>
                <c:pt idx="38077">
                  <c:v>43724.697916666599</c:v>
                </c:pt>
                <c:pt idx="38078">
                  <c:v>43724.71875</c:v>
                </c:pt>
                <c:pt idx="38079">
                  <c:v>43724.739583333401</c:v>
                </c:pt>
                <c:pt idx="38080">
                  <c:v>43724.760416666599</c:v>
                </c:pt>
                <c:pt idx="38081">
                  <c:v>43724.78125</c:v>
                </c:pt>
                <c:pt idx="38082">
                  <c:v>43724.802083333401</c:v>
                </c:pt>
                <c:pt idx="38083">
                  <c:v>43724.822916666599</c:v>
                </c:pt>
                <c:pt idx="38084">
                  <c:v>43724.84375</c:v>
                </c:pt>
                <c:pt idx="38085">
                  <c:v>43724.864583333401</c:v>
                </c:pt>
                <c:pt idx="38086">
                  <c:v>43724.885416666599</c:v>
                </c:pt>
                <c:pt idx="38087">
                  <c:v>43724.90625</c:v>
                </c:pt>
                <c:pt idx="38088">
                  <c:v>43724.927083333401</c:v>
                </c:pt>
                <c:pt idx="38089">
                  <c:v>43724.947916666599</c:v>
                </c:pt>
                <c:pt idx="38090">
                  <c:v>43724.96875</c:v>
                </c:pt>
                <c:pt idx="38091">
                  <c:v>43724.989583333401</c:v>
                </c:pt>
                <c:pt idx="38092">
                  <c:v>43725.010416666599</c:v>
                </c:pt>
                <c:pt idx="38093">
                  <c:v>43725.03125</c:v>
                </c:pt>
                <c:pt idx="38094">
                  <c:v>43725.052083333401</c:v>
                </c:pt>
                <c:pt idx="38095">
                  <c:v>43725.072916666599</c:v>
                </c:pt>
                <c:pt idx="38096">
                  <c:v>43725.09375</c:v>
                </c:pt>
                <c:pt idx="38097">
                  <c:v>43725.114583333401</c:v>
                </c:pt>
                <c:pt idx="38098">
                  <c:v>43725.135416666599</c:v>
                </c:pt>
                <c:pt idx="38099">
                  <c:v>43725.15625</c:v>
                </c:pt>
                <c:pt idx="38100">
                  <c:v>43725.177083333401</c:v>
                </c:pt>
                <c:pt idx="38101">
                  <c:v>43725.197916666599</c:v>
                </c:pt>
                <c:pt idx="38102">
                  <c:v>43725.21875</c:v>
                </c:pt>
                <c:pt idx="38103">
                  <c:v>43725.239583333401</c:v>
                </c:pt>
                <c:pt idx="38104">
                  <c:v>43725.260416666599</c:v>
                </c:pt>
                <c:pt idx="38105">
                  <c:v>43725.28125</c:v>
                </c:pt>
                <c:pt idx="38106">
                  <c:v>43725.302083333401</c:v>
                </c:pt>
                <c:pt idx="38107">
                  <c:v>43725.322916666599</c:v>
                </c:pt>
                <c:pt idx="38108">
                  <c:v>43725.34375</c:v>
                </c:pt>
                <c:pt idx="38109">
                  <c:v>43725.364583333401</c:v>
                </c:pt>
                <c:pt idx="38110">
                  <c:v>43725.385416666599</c:v>
                </c:pt>
                <c:pt idx="38111">
                  <c:v>43725.40625</c:v>
                </c:pt>
                <c:pt idx="38112">
                  <c:v>43725.427083333401</c:v>
                </c:pt>
                <c:pt idx="38113">
                  <c:v>43725.447916666599</c:v>
                </c:pt>
                <c:pt idx="38114">
                  <c:v>43725.46875</c:v>
                </c:pt>
                <c:pt idx="38115">
                  <c:v>43725.489583333401</c:v>
                </c:pt>
                <c:pt idx="38116">
                  <c:v>43725.510416666599</c:v>
                </c:pt>
                <c:pt idx="38117">
                  <c:v>43725.53125</c:v>
                </c:pt>
                <c:pt idx="38118">
                  <c:v>43725.552083333401</c:v>
                </c:pt>
                <c:pt idx="38119">
                  <c:v>43725.572916666599</c:v>
                </c:pt>
                <c:pt idx="38120">
                  <c:v>43725.59375</c:v>
                </c:pt>
                <c:pt idx="38121">
                  <c:v>43725.614583333401</c:v>
                </c:pt>
                <c:pt idx="38122">
                  <c:v>43725.635416666599</c:v>
                </c:pt>
                <c:pt idx="38123">
                  <c:v>43725.65625</c:v>
                </c:pt>
                <c:pt idx="38124">
                  <c:v>43725.677083333401</c:v>
                </c:pt>
                <c:pt idx="38125">
                  <c:v>43725.697916666599</c:v>
                </c:pt>
                <c:pt idx="38126">
                  <c:v>43725.71875</c:v>
                </c:pt>
                <c:pt idx="38127">
                  <c:v>43725.739583333401</c:v>
                </c:pt>
                <c:pt idx="38128">
                  <c:v>43725.760416666599</c:v>
                </c:pt>
                <c:pt idx="38129">
                  <c:v>43725.78125</c:v>
                </c:pt>
                <c:pt idx="38130">
                  <c:v>43725.802083333401</c:v>
                </c:pt>
                <c:pt idx="38131">
                  <c:v>43725.822916666599</c:v>
                </c:pt>
                <c:pt idx="38132">
                  <c:v>43725.84375</c:v>
                </c:pt>
                <c:pt idx="38133">
                  <c:v>43725.864583333401</c:v>
                </c:pt>
                <c:pt idx="38134">
                  <c:v>43725.885416666599</c:v>
                </c:pt>
                <c:pt idx="38135">
                  <c:v>43725.90625</c:v>
                </c:pt>
                <c:pt idx="38136">
                  <c:v>43725.927083333401</c:v>
                </c:pt>
                <c:pt idx="38137">
                  <c:v>43725.947916666599</c:v>
                </c:pt>
                <c:pt idx="38138">
                  <c:v>43725.96875</c:v>
                </c:pt>
                <c:pt idx="38139">
                  <c:v>43725.989583333401</c:v>
                </c:pt>
                <c:pt idx="38140">
                  <c:v>43726.010416666599</c:v>
                </c:pt>
                <c:pt idx="38141">
                  <c:v>43726.03125</c:v>
                </c:pt>
                <c:pt idx="38142">
                  <c:v>43726.052083333401</c:v>
                </c:pt>
                <c:pt idx="38143">
                  <c:v>43726.072916666599</c:v>
                </c:pt>
                <c:pt idx="38144">
                  <c:v>43726.09375</c:v>
                </c:pt>
                <c:pt idx="38145">
                  <c:v>43726.114583333401</c:v>
                </c:pt>
                <c:pt idx="38146">
                  <c:v>43726.135416666599</c:v>
                </c:pt>
                <c:pt idx="38147">
                  <c:v>43726.15625</c:v>
                </c:pt>
                <c:pt idx="38148">
                  <c:v>43726.177083333401</c:v>
                </c:pt>
                <c:pt idx="38149">
                  <c:v>43726.197916666599</c:v>
                </c:pt>
                <c:pt idx="38150">
                  <c:v>43726.21875</c:v>
                </c:pt>
                <c:pt idx="38151">
                  <c:v>43726.239583333401</c:v>
                </c:pt>
                <c:pt idx="38152">
                  <c:v>43726.260416666599</c:v>
                </c:pt>
                <c:pt idx="38153">
                  <c:v>43726.28125</c:v>
                </c:pt>
                <c:pt idx="38154">
                  <c:v>43726.302083333401</c:v>
                </c:pt>
                <c:pt idx="38155">
                  <c:v>43726.322916666599</c:v>
                </c:pt>
                <c:pt idx="38156">
                  <c:v>43726.34375</c:v>
                </c:pt>
                <c:pt idx="38157">
                  <c:v>43726.364583333401</c:v>
                </c:pt>
                <c:pt idx="38158">
                  <c:v>43726.385416666599</c:v>
                </c:pt>
                <c:pt idx="38159">
                  <c:v>43726.40625</c:v>
                </c:pt>
                <c:pt idx="38160">
                  <c:v>43726.427083333401</c:v>
                </c:pt>
                <c:pt idx="38161">
                  <c:v>43726.447916666599</c:v>
                </c:pt>
                <c:pt idx="38162">
                  <c:v>43726.46875</c:v>
                </c:pt>
                <c:pt idx="38163">
                  <c:v>43726.489583333401</c:v>
                </c:pt>
                <c:pt idx="38164">
                  <c:v>43726.510416666599</c:v>
                </c:pt>
                <c:pt idx="38165">
                  <c:v>43726.53125</c:v>
                </c:pt>
                <c:pt idx="38166">
                  <c:v>43726.552083333401</c:v>
                </c:pt>
                <c:pt idx="38167">
                  <c:v>43726.572916666599</c:v>
                </c:pt>
                <c:pt idx="38168">
                  <c:v>43726.59375</c:v>
                </c:pt>
                <c:pt idx="38169">
                  <c:v>43726.614583333401</c:v>
                </c:pt>
                <c:pt idx="38170">
                  <c:v>43726.635416666599</c:v>
                </c:pt>
                <c:pt idx="38171">
                  <c:v>43726.65625</c:v>
                </c:pt>
                <c:pt idx="38172">
                  <c:v>43726.677083333401</c:v>
                </c:pt>
                <c:pt idx="38173">
                  <c:v>43726.697916666599</c:v>
                </c:pt>
                <c:pt idx="38174">
                  <c:v>43726.71875</c:v>
                </c:pt>
                <c:pt idx="38175">
                  <c:v>43726.739583333401</c:v>
                </c:pt>
                <c:pt idx="38176">
                  <c:v>43726.760416666599</c:v>
                </c:pt>
                <c:pt idx="38177">
                  <c:v>43726.78125</c:v>
                </c:pt>
                <c:pt idx="38178">
                  <c:v>43726.802083333401</c:v>
                </c:pt>
                <c:pt idx="38179">
                  <c:v>43726.822916666599</c:v>
                </c:pt>
                <c:pt idx="38180">
                  <c:v>43726.84375</c:v>
                </c:pt>
                <c:pt idx="38181">
                  <c:v>43726.864583333401</c:v>
                </c:pt>
                <c:pt idx="38182">
                  <c:v>43726.885416666599</c:v>
                </c:pt>
                <c:pt idx="38183">
                  <c:v>43726.90625</c:v>
                </c:pt>
                <c:pt idx="38184">
                  <c:v>43726.927083333401</c:v>
                </c:pt>
                <c:pt idx="38185">
                  <c:v>43726.947916666599</c:v>
                </c:pt>
                <c:pt idx="38186">
                  <c:v>43726.96875</c:v>
                </c:pt>
                <c:pt idx="38187">
                  <c:v>43726.989583333401</c:v>
                </c:pt>
                <c:pt idx="38188">
                  <c:v>43727.010416666599</c:v>
                </c:pt>
                <c:pt idx="38189">
                  <c:v>43727.03125</c:v>
                </c:pt>
                <c:pt idx="38190">
                  <c:v>43727.052083333401</c:v>
                </c:pt>
                <c:pt idx="38191">
                  <c:v>43727.072916666599</c:v>
                </c:pt>
                <c:pt idx="38192">
                  <c:v>43727.09375</c:v>
                </c:pt>
                <c:pt idx="38193">
                  <c:v>43727.114583333401</c:v>
                </c:pt>
                <c:pt idx="38194">
                  <c:v>43727.135416666599</c:v>
                </c:pt>
                <c:pt idx="38195">
                  <c:v>43727.15625</c:v>
                </c:pt>
                <c:pt idx="38196">
                  <c:v>43727.177083333401</c:v>
                </c:pt>
                <c:pt idx="38197">
                  <c:v>43727.197916666599</c:v>
                </c:pt>
                <c:pt idx="38198">
                  <c:v>43727.21875</c:v>
                </c:pt>
                <c:pt idx="38199">
                  <c:v>43727.239583333401</c:v>
                </c:pt>
                <c:pt idx="38200">
                  <c:v>43727.260416666599</c:v>
                </c:pt>
                <c:pt idx="38201">
                  <c:v>43727.28125</c:v>
                </c:pt>
                <c:pt idx="38202">
                  <c:v>43727.302083333401</c:v>
                </c:pt>
                <c:pt idx="38203">
                  <c:v>43727.322916666599</c:v>
                </c:pt>
                <c:pt idx="38204">
                  <c:v>43727.34375</c:v>
                </c:pt>
                <c:pt idx="38205">
                  <c:v>43727.364583333401</c:v>
                </c:pt>
                <c:pt idx="38206">
                  <c:v>43727.385416666599</c:v>
                </c:pt>
                <c:pt idx="38207">
                  <c:v>43727.40625</c:v>
                </c:pt>
                <c:pt idx="38208">
                  <c:v>43727.427083333401</c:v>
                </c:pt>
                <c:pt idx="38209">
                  <c:v>43727.447916666599</c:v>
                </c:pt>
                <c:pt idx="38210">
                  <c:v>43727.46875</c:v>
                </c:pt>
                <c:pt idx="38211">
                  <c:v>43727.489583333401</c:v>
                </c:pt>
                <c:pt idx="38212">
                  <c:v>43727.510416666599</c:v>
                </c:pt>
                <c:pt idx="38213">
                  <c:v>43727.53125</c:v>
                </c:pt>
                <c:pt idx="38214">
                  <c:v>43727.552083333401</c:v>
                </c:pt>
                <c:pt idx="38215">
                  <c:v>43727.572916666599</c:v>
                </c:pt>
                <c:pt idx="38216">
                  <c:v>43727.59375</c:v>
                </c:pt>
                <c:pt idx="38217">
                  <c:v>43727.614583333401</c:v>
                </c:pt>
                <c:pt idx="38218">
                  <c:v>43727.635416666599</c:v>
                </c:pt>
                <c:pt idx="38219">
                  <c:v>43727.65625</c:v>
                </c:pt>
                <c:pt idx="38220">
                  <c:v>43727.677083333401</c:v>
                </c:pt>
                <c:pt idx="38221">
                  <c:v>43727.697916666599</c:v>
                </c:pt>
                <c:pt idx="38222">
                  <c:v>43727.71875</c:v>
                </c:pt>
                <c:pt idx="38223">
                  <c:v>43727.739583333401</c:v>
                </c:pt>
                <c:pt idx="38224">
                  <c:v>43727.760416666599</c:v>
                </c:pt>
                <c:pt idx="38225">
                  <c:v>43727.78125</c:v>
                </c:pt>
                <c:pt idx="38226">
                  <c:v>43727.802083333401</c:v>
                </c:pt>
                <c:pt idx="38227">
                  <c:v>43727.822916666599</c:v>
                </c:pt>
                <c:pt idx="38228">
                  <c:v>43727.84375</c:v>
                </c:pt>
                <c:pt idx="38229">
                  <c:v>43727.864583333401</c:v>
                </c:pt>
                <c:pt idx="38230">
                  <c:v>43727.885416666599</c:v>
                </c:pt>
                <c:pt idx="38231">
                  <c:v>43727.90625</c:v>
                </c:pt>
                <c:pt idx="38232">
                  <c:v>43727.927083333401</c:v>
                </c:pt>
                <c:pt idx="38233">
                  <c:v>43727.947916666599</c:v>
                </c:pt>
                <c:pt idx="38234">
                  <c:v>43727.96875</c:v>
                </c:pt>
                <c:pt idx="38235">
                  <c:v>43727.989583333401</c:v>
                </c:pt>
                <c:pt idx="38236">
                  <c:v>43728.010416666599</c:v>
                </c:pt>
                <c:pt idx="38237">
                  <c:v>43728.03125</c:v>
                </c:pt>
                <c:pt idx="38238">
                  <c:v>43728.052083333401</c:v>
                </c:pt>
                <c:pt idx="38239">
                  <c:v>43728.072916666599</c:v>
                </c:pt>
                <c:pt idx="38240">
                  <c:v>43728.09375</c:v>
                </c:pt>
                <c:pt idx="38241">
                  <c:v>43728.114583333401</c:v>
                </c:pt>
                <c:pt idx="38242">
                  <c:v>43728.135416666599</c:v>
                </c:pt>
                <c:pt idx="38243">
                  <c:v>43728.15625</c:v>
                </c:pt>
                <c:pt idx="38244">
                  <c:v>43728.177083333401</c:v>
                </c:pt>
                <c:pt idx="38245">
                  <c:v>43728.197916666599</c:v>
                </c:pt>
                <c:pt idx="38246">
                  <c:v>43728.21875</c:v>
                </c:pt>
                <c:pt idx="38247">
                  <c:v>43728.239583333401</c:v>
                </c:pt>
                <c:pt idx="38248">
                  <c:v>43728.260416666599</c:v>
                </c:pt>
                <c:pt idx="38249">
                  <c:v>43728.28125</c:v>
                </c:pt>
                <c:pt idx="38250">
                  <c:v>43728.302083333401</c:v>
                </c:pt>
                <c:pt idx="38251">
                  <c:v>43728.322916666599</c:v>
                </c:pt>
                <c:pt idx="38252">
                  <c:v>43728.34375</c:v>
                </c:pt>
                <c:pt idx="38253">
                  <c:v>43728.364583333401</c:v>
                </c:pt>
                <c:pt idx="38254">
                  <c:v>43728.385416666599</c:v>
                </c:pt>
                <c:pt idx="38255">
                  <c:v>43728.40625</c:v>
                </c:pt>
                <c:pt idx="38256">
                  <c:v>43728.427083333401</c:v>
                </c:pt>
                <c:pt idx="38257">
                  <c:v>43728.447916666599</c:v>
                </c:pt>
                <c:pt idx="38258">
                  <c:v>43728.46875</c:v>
                </c:pt>
                <c:pt idx="38259">
                  <c:v>43728.489583333401</c:v>
                </c:pt>
                <c:pt idx="38260">
                  <c:v>43728.510416666599</c:v>
                </c:pt>
                <c:pt idx="38261">
                  <c:v>43728.53125</c:v>
                </c:pt>
                <c:pt idx="38262">
                  <c:v>43728.552083333401</c:v>
                </c:pt>
                <c:pt idx="38263">
                  <c:v>43728.572916666599</c:v>
                </c:pt>
                <c:pt idx="38264">
                  <c:v>43728.59375</c:v>
                </c:pt>
                <c:pt idx="38265">
                  <c:v>43728.614583333401</c:v>
                </c:pt>
                <c:pt idx="38266">
                  <c:v>43728.635416666599</c:v>
                </c:pt>
                <c:pt idx="38267">
                  <c:v>43728.65625</c:v>
                </c:pt>
                <c:pt idx="38268">
                  <c:v>43728.677083333401</c:v>
                </c:pt>
                <c:pt idx="38269">
                  <c:v>43728.697916666599</c:v>
                </c:pt>
                <c:pt idx="38270">
                  <c:v>43728.71875</c:v>
                </c:pt>
                <c:pt idx="38271">
                  <c:v>43728.739583333401</c:v>
                </c:pt>
                <c:pt idx="38272">
                  <c:v>43728.760416666599</c:v>
                </c:pt>
                <c:pt idx="38273">
                  <c:v>43728.78125</c:v>
                </c:pt>
                <c:pt idx="38274">
                  <c:v>43728.802083333401</c:v>
                </c:pt>
                <c:pt idx="38275">
                  <c:v>43728.822916666599</c:v>
                </c:pt>
                <c:pt idx="38276">
                  <c:v>43728.84375</c:v>
                </c:pt>
                <c:pt idx="38277">
                  <c:v>43728.864583333401</c:v>
                </c:pt>
                <c:pt idx="38278">
                  <c:v>43728.885416666599</c:v>
                </c:pt>
                <c:pt idx="38279">
                  <c:v>43728.90625</c:v>
                </c:pt>
                <c:pt idx="38280">
                  <c:v>43728.927083333401</c:v>
                </c:pt>
                <c:pt idx="38281">
                  <c:v>43728.947916666599</c:v>
                </c:pt>
                <c:pt idx="38282">
                  <c:v>43728.96875</c:v>
                </c:pt>
                <c:pt idx="38283">
                  <c:v>43728.989583333401</c:v>
                </c:pt>
                <c:pt idx="38284">
                  <c:v>43729.010416666599</c:v>
                </c:pt>
                <c:pt idx="38285">
                  <c:v>43729.03125</c:v>
                </c:pt>
                <c:pt idx="38286">
                  <c:v>43729.052083333401</c:v>
                </c:pt>
                <c:pt idx="38287">
                  <c:v>43729.072916666599</c:v>
                </c:pt>
                <c:pt idx="38288">
                  <c:v>43729.09375</c:v>
                </c:pt>
                <c:pt idx="38289">
                  <c:v>43729.114583333401</c:v>
                </c:pt>
                <c:pt idx="38290">
                  <c:v>43729.135416666599</c:v>
                </c:pt>
                <c:pt idx="38291">
                  <c:v>43729.15625</c:v>
                </c:pt>
                <c:pt idx="38292">
                  <c:v>43729.177083333401</c:v>
                </c:pt>
                <c:pt idx="38293">
                  <c:v>43729.197916666599</c:v>
                </c:pt>
                <c:pt idx="38294">
                  <c:v>43729.21875</c:v>
                </c:pt>
                <c:pt idx="38295">
                  <c:v>43729.239583333401</c:v>
                </c:pt>
                <c:pt idx="38296">
                  <c:v>43729.260416666599</c:v>
                </c:pt>
                <c:pt idx="38297">
                  <c:v>43729.28125</c:v>
                </c:pt>
                <c:pt idx="38298">
                  <c:v>43729.302083333401</c:v>
                </c:pt>
                <c:pt idx="38299">
                  <c:v>43729.322916666599</c:v>
                </c:pt>
                <c:pt idx="38300">
                  <c:v>43729.34375</c:v>
                </c:pt>
                <c:pt idx="38301">
                  <c:v>43729.364583333401</c:v>
                </c:pt>
                <c:pt idx="38302">
                  <c:v>43729.385416666599</c:v>
                </c:pt>
                <c:pt idx="38303">
                  <c:v>43729.40625</c:v>
                </c:pt>
                <c:pt idx="38304">
                  <c:v>43729.427083333401</c:v>
                </c:pt>
                <c:pt idx="38305">
                  <c:v>43729.447916666599</c:v>
                </c:pt>
                <c:pt idx="38306">
                  <c:v>43729.46875</c:v>
                </c:pt>
                <c:pt idx="38307">
                  <c:v>43729.489583333401</c:v>
                </c:pt>
                <c:pt idx="38308">
                  <c:v>43729.510416666599</c:v>
                </c:pt>
                <c:pt idx="38309">
                  <c:v>43729.53125</c:v>
                </c:pt>
                <c:pt idx="38310">
                  <c:v>43729.552083333401</c:v>
                </c:pt>
                <c:pt idx="38311">
                  <c:v>43729.572916666599</c:v>
                </c:pt>
                <c:pt idx="38312">
                  <c:v>43729.59375</c:v>
                </c:pt>
                <c:pt idx="38313">
                  <c:v>43729.614583333401</c:v>
                </c:pt>
                <c:pt idx="38314">
                  <c:v>43729.635416666599</c:v>
                </c:pt>
                <c:pt idx="38315">
                  <c:v>43729.65625</c:v>
                </c:pt>
                <c:pt idx="38316">
                  <c:v>43729.677083333401</c:v>
                </c:pt>
                <c:pt idx="38317">
                  <c:v>43729.697916666599</c:v>
                </c:pt>
                <c:pt idx="38318">
                  <c:v>43729.71875</c:v>
                </c:pt>
                <c:pt idx="38319">
                  <c:v>43729.739583333401</c:v>
                </c:pt>
                <c:pt idx="38320">
                  <c:v>43729.760416666599</c:v>
                </c:pt>
                <c:pt idx="38321">
                  <c:v>43729.78125</c:v>
                </c:pt>
                <c:pt idx="38322">
                  <c:v>43729.802083333401</c:v>
                </c:pt>
                <c:pt idx="38323">
                  <c:v>43729.822916666599</c:v>
                </c:pt>
                <c:pt idx="38324">
                  <c:v>43729.84375</c:v>
                </c:pt>
                <c:pt idx="38325">
                  <c:v>43729.864583333401</c:v>
                </c:pt>
                <c:pt idx="38326">
                  <c:v>43729.885416666599</c:v>
                </c:pt>
                <c:pt idx="38327">
                  <c:v>43729.90625</c:v>
                </c:pt>
                <c:pt idx="38328">
                  <c:v>43729.927083333401</c:v>
                </c:pt>
                <c:pt idx="38329">
                  <c:v>43729.947916666599</c:v>
                </c:pt>
                <c:pt idx="38330">
                  <c:v>43729.96875</c:v>
                </c:pt>
                <c:pt idx="38331">
                  <c:v>43729.989583333401</c:v>
                </c:pt>
                <c:pt idx="38332">
                  <c:v>43730.010416666599</c:v>
                </c:pt>
                <c:pt idx="38333">
                  <c:v>43730.03125</c:v>
                </c:pt>
                <c:pt idx="38334">
                  <c:v>43730.052083333401</c:v>
                </c:pt>
                <c:pt idx="38335">
                  <c:v>43730.072916666599</c:v>
                </c:pt>
                <c:pt idx="38336">
                  <c:v>43730.09375</c:v>
                </c:pt>
                <c:pt idx="38337">
                  <c:v>43730.114583333401</c:v>
                </c:pt>
                <c:pt idx="38338">
                  <c:v>43730.135416666599</c:v>
                </c:pt>
                <c:pt idx="38339">
                  <c:v>43730.15625</c:v>
                </c:pt>
                <c:pt idx="38340">
                  <c:v>43730.177083333401</c:v>
                </c:pt>
                <c:pt idx="38341">
                  <c:v>43730.197916666599</c:v>
                </c:pt>
                <c:pt idx="38342">
                  <c:v>43730.21875</c:v>
                </c:pt>
                <c:pt idx="38343">
                  <c:v>43730.239583333401</c:v>
                </c:pt>
                <c:pt idx="38344">
                  <c:v>43730.260416666599</c:v>
                </c:pt>
                <c:pt idx="38345">
                  <c:v>43730.28125</c:v>
                </c:pt>
                <c:pt idx="38346">
                  <c:v>43730.302083333401</c:v>
                </c:pt>
                <c:pt idx="38347">
                  <c:v>43730.322916666599</c:v>
                </c:pt>
                <c:pt idx="38348">
                  <c:v>43730.34375</c:v>
                </c:pt>
                <c:pt idx="38349">
                  <c:v>43730.364583333401</c:v>
                </c:pt>
                <c:pt idx="38350">
                  <c:v>43730.385416666599</c:v>
                </c:pt>
                <c:pt idx="38351">
                  <c:v>43730.40625</c:v>
                </c:pt>
                <c:pt idx="38352">
                  <c:v>43730.427083333401</c:v>
                </c:pt>
                <c:pt idx="38353">
                  <c:v>43730.447916666599</c:v>
                </c:pt>
                <c:pt idx="38354">
                  <c:v>43730.46875</c:v>
                </c:pt>
                <c:pt idx="38355">
                  <c:v>43730.489583333401</c:v>
                </c:pt>
                <c:pt idx="38356">
                  <c:v>43730.510416666599</c:v>
                </c:pt>
                <c:pt idx="38357">
                  <c:v>43730.53125</c:v>
                </c:pt>
                <c:pt idx="38358">
                  <c:v>43730.552083333401</c:v>
                </c:pt>
                <c:pt idx="38359">
                  <c:v>43730.572916666599</c:v>
                </c:pt>
                <c:pt idx="38360">
                  <c:v>43730.59375</c:v>
                </c:pt>
                <c:pt idx="38361">
                  <c:v>43730.614583333401</c:v>
                </c:pt>
                <c:pt idx="38362">
                  <c:v>43730.635416666599</c:v>
                </c:pt>
                <c:pt idx="38363">
                  <c:v>43730.65625</c:v>
                </c:pt>
                <c:pt idx="38364">
                  <c:v>43730.677083333401</c:v>
                </c:pt>
                <c:pt idx="38365">
                  <c:v>43730.697916666599</c:v>
                </c:pt>
                <c:pt idx="38366">
                  <c:v>43730.71875</c:v>
                </c:pt>
                <c:pt idx="38367">
                  <c:v>43730.739583333401</c:v>
                </c:pt>
                <c:pt idx="38368">
                  <c:v>43730.760416666599</c:v>
                </c:pt>
                <c:pt idx="38369">
                  <c:v>43730.78125</c:v>
                </c:pt>
                <c:pt idx="38370">
                  <c:v>43730.802083333401</c:v>
                </c:pt>
                <c:pt idx="38371">
                  <c:v>43730.822916666599</c:v>
                </c:pt>
                <c:pt idx="38372">
                  <c:v>43730.84375</c:v>
                </c:pt>
                <c:pt idx="38373">
                  <c:v>43730.864583333401</c:v>
                </c:pt>
                <c:pt idx="38374">
                  <c:v>43730.885416666599</c:v>
                </c:pt>
                <c:pt idx="38375">
                  <c:v>43730.90625</c:v>
                </c:pt>
                <c:pt idx="38376">
                  <c:v>43730.927083333401</c:v>
                </c:pt>
                <c:pt idx="38377">
                  <c:v>43730.947916666599</c:v>
                </c:pt>
                <c:pt idx="38378">
                  <c:v>43730.96875</c:v>
                </c:pt>
                <c:pt idx="38379">
                  <c:v>43730.989583333401</c:v>
                </c:pt>
                <c:pt idx="38380">
                  <c:v>43731.010416666599</c:v>
                </c:pt>
                <c:pt idx="38381">
                  <c:v>43731.03125</c:v>
                </c:pt>
                <c:pt idx="38382">
                  <c:v>43731.052083333401</c:v>
                </c:pt>
                <c:pt idx="38383">
                  <c:v>43731.072916666599</c:v>
                </c:pt>
                <c:pt idx="38384">
                  <c:v>43731.09375</c:v>
                </c:pt>
                <c:pt idx="38385">
                  <c:v>43731.114583333401</c:v>
                </c:pt>
                <c:pt idx="38386">
                  <c:v>43731.135416666599</c:v>
                </c:pt>
                <c:pt idx="38387">
                  <c:v>43731.15625</c:v>
                </c:pt>
                <c:pt idx="38388">
                  <c:v>43731.177083333401</c:v>
                </c:pt>
                <c:pt idx="38389">
                  <c:v>43731.197916666599</c:v>
                </c:pt>
                <c:pt idx="38390">
                  <c:v>43731.21875</c:v>
                </c:pt>
                <c:pt idx="38391">
                  <c:v>43731.239583333401</c:v>
                </c:pt>
                <c:pt idx="38392">
                  <c:v>43731.260416666599</c:v>
                </c:pt>
                <c:pt idx="38393">
                  <c:v>43731.28125</c:v>
                </c:pt>
                <c:pt idx="38394">
                  <c:v>43731.302083333401</c:v>
                </c:pt>
                <c:pt idx="38395">
                  <c:v>43731.322916666599</c:v>
                </c:pt>
                <c:pt idx="38396">
                  <c:v>43731.34375</c:v>
                </c:pt>
                <c:pt idx="38397">
                  <c:v>43731.364583333401</c:v>
                </c:pt>
                <c:pt idx="38398">
                  <c:v>43731.385416666599</c:v>
                </c:pt>
                <c:pt idx="38399">
                  <c:v>43731.40625</c:v>
                </c:pt>
                <c:pt idx="38400">
                  <c:v>43731.427083333401</c:v>
                </c:pt>
                <c:pt idx="38401">
                  <c:v>43731.447916666599</c:v>
                </c:pt>
                <c:pt idx="38402">
                  <c:v>43731.46875</c:v>
                </c:pt>
                <c:pt idx="38403">
                  <c:v>43731.489583333401</c:v>
                </c:pt>
                <c:pt idx="38404">
                  <c:v>43731.510416666599</c:v>
                </c:pt>
                <c:pt idx="38405">
                  <c:v>43731.53125</c:v>
                </c:pt>
                <c:pt idx="38406">
                  <c:v>43731.552083333401</c:v>
                </c:pt>
                <c:pt idx="38407">
                  <c:v>43731.572916666599</c:v>
                </c:pt>
                <c:pt idx="38408">
                  <c:v>43731.59375</c:v>
                </c:pt>
                <c:pt idx="38409">
                  <c:v>43731.614583333401</c:v>
                </c:pt>
                <c:pt idx="38410">
                  <c:v>43731.635416666599</c:v>
                </c:pt>
                <c:pt idx="38411">
                  <c:v>43731.65625</c:v>
                </c:pt>
                <c:pt idx="38412">
                  <c:v>43731.677083333401</c:v>
                </c:pt>
                <c:pt idx="38413">
                  <c:v>43731.697916666599</c:v>
                </c:pt>
                <c:pt idx="38414">
                  <c:v>43731.71875</c:v>
                </c:pt>
                <c:pt idx="38415">
                  <c:v>43731.739583333401</c:v>
                </c:pt>
                <c:pt idx="38416">
                  <c:v>43731.760416666599</c:v>
                </c:pt>
                <c:pt idx="38417">
                  <c:v>43731.78125</c:v>
                </c:pt>
                <c:pt idx="38418">
                  <c:v>43731.802083333401</c:v>
                </c:pt>
                <c:pt idx="38419">
                  <c:v>43731.822916666599</c:v>
                </c:pt>
                <c:pt idx="38420">
                  <c:v>43731.84375</c:v>
                </c:pt>
                <c:pt idx="38421">
                  <c:v>43731.864583333401</c:v>
                </c:pt>
                <c:pt idx="38422">
                  <c:v>43731.885416666599</c:v>
                </c:pt>
                <c:pt idx="38423">
                  <c:v>43731.90625</c:v>
                </c:pt>
                <c:pt idx="38424">
                  <c:v>43731.927083333401</c:v>
                </c:pt>
                <c:pt idx="38425">
                  <c:v>43731.947916666599</c:v>
                </c:pt>
                <c:pt idx="38426">
                  <c:v>43731.96875</c:v>
                </c:pt>
                <c:pt idx="38427">
                  <c:v>43731.989583333401</c:v>
                </c:pt>
                <c:pt idx="38428">
                  <c:v>43732.010416666599</c:v>
                </c:pt>
                <c:pt idx="38429">
                  <c:v>43732.03125</c:v>
                </c:pt>
                <c:pt idx="38430">
                  <c:v>43732.052083333401</c:v>
                </c:pt>
                <c:pt idx="38431">
                  <c:v>43732.072916666599</c:v>
                </c:pt>
                <c:pt idx="38432">
                  <c:v>43732.09375</c:v>
                </c:pt>
                <c:pt idx="38433">
                  <c:v>43732.114583333401</c:v>
                </c:pt>
                <c:pt idx="38434">
                  <c:v>43732.135416666599</c:v>
                </c:pt>
                <c:pt idx="38435">
                  <c:v>43732.15625</c:v>
                </c:pt>
                <c:pt idx="38436">
                  <c:v>43732.177083333401</c:v>
                </c:pt>
                <c:pt idx="38437">
                  <c:v>43732.197916666599</c:v>
                </c:pt>
                <c:pt idx="38438">
                  <c:v>43732.21875</c:v>
                </c:pt>
                <c:pt idx="38439">
                  <c:v>43732.239583333401</c:v>
                </c:pt>
                <c:pt idx="38440">
                  <c:v>43732.260416666599</c:v>
                </c:pt>
                <c:pt idx="38441">
                  <c:v>43732.28125</c:v>
                </c:pt>
                <c:pt idx="38442">
                  <c:v>43732.302083333401</c:v>
                </c:pt>
                <c:pt idx="38443">
                  <c:v>43732.322916666599</c:v>
                </c:pt>
                <c:pt idx="38444">
                  <c:v>43732.34375</c:v>
                </c:pt>
                <c:pt idx="38445">
                  <c:v>43732.364583333401</c:v>
                </c:pt>
                <c:pt idx="38446">
                  <c:v>43732.385416666599</c:v>
                </c:pt>
                <c:pt idx="38447">
                  <c:v>43732.40625</c:v>
                </c:pt>
                <c:pt idx="38448">
                  <c:v>43732.427083333401</c:v>
                </c:pt>
                <c:pt idx="38449">
                  <c:v>43732.447916666599</c:v>
                </c:pt>
                <c:pt idx="38450">
                  <c:v>43732.46875</c:v>
                </c:pt>
                <c:pt idx="38451">
                  <c:v>43732.489583333401</c:v>
                </c:pt>
                <c:pt idx="38452">
                  <c:v>43732.510416666599</c:v>
                </c:pt>
                <c:pt idx="38453">
                  <c:v>43732.53125</c:v>
                </c:pt>
                <c:pt idx="38454">
                  <c:v>43732.552083333401</c:v>
                </c:pt>
                <c:pt idx="38455">
                  <c:v>43732.572916666599</c:v>
                </c:pt>
                <c:pt idx="38456">
                  <c:v>43732.59375</c:v>
                </c:pt>
                <c:pt idx="38457">
                  <c:v>43732.614583333401</c:v>
                </c:pt>
                <c:pt idx="38458">
                  <c:v>43732.635416666599</c:v>
                </c:pt>
                <c:pt idx="38459">
                  <c:v>43732.65625</c:v>
                </c:pt>
                <c:pt idx="38460">
                  <c:v>43732.677083333401</c:v>
                </c:pt>
                <c:pt idx="38461">
                  <c:v>43732.697916666599</c:v>
                </c:pt>
                <c:pt idx="38462">
                  <c:v>43732.71875</c:v>
                </c:pt>
                <c:pt idx="38463">
                  <c:v>43732.739583333401</c:v>
                </c:pt>
                <c:pt idx="38464">
                  <c:v>43732.760416666599</c:v>
                </c:pt>
                <c:pt idx="38465">
                  <c:v>43732.78125</c:v>
                </c:pt>
                <c:pt idx="38466">
                  <c:v>43732.802083333401</c:v>
                </c:pt>
                <c:pt idx="38467">
                  <c:v>43732.822916666599</c:v>
                </c:pt>
                <c:pt idx="38468">
                  <c:v>43732.84375</c:v>
                </c:pt>
                <c:pt idx="38469">
                  <c:v>43732.864583333401</c:v>
                </c:pt>
                <c:pt idx="38470">
                  <c:v>43732.885416666599</c:v>
                </c:pt>
                <c:pt idx="38471">
                  <c:v>43732.90625</c:v>
                </c:pt>
                <c:pt idx="38472">
                  <c:v>43732.927083333401</c:v>
                </c:pt>
                <c:pt idx="38473">
                  <c:v>43732.947916666599</c:v>
                </c:pt>
                <c:pt idx="38474">
                  <c:v>43732.96875</c:v>
                </c:pt>
                <c:pt idx="38475">
                  <c:v>43732.989583333401</c:v>
                </c:pt>
                <c:pt idx="38476">
                  <c:v>43733.010416666599</c:v>
                </c:pt>
                <c:pt idx="38477">
                  <c:v>43733.03125</c:v>
                </c:pt>
                <c:pt idx="38478">
                  <c:v>43733.052083333401</c:v>
                </c:pt>
                <c:pt idx="38479">
                  <c:v>43733.072916666599</c:v>
                </c:pt>
                <c:pt idx="38480">
                  <c:v>43733.09375</c:v>
                </c:pt>
                <c:pt idx="38481">
                  <c:v>43733.114583333401</c:v>
                </c:pt>
                <c:pt idx="38482">
                  <c:v>43733.135416666599</c:v>
                </c:pt>
                <c:pt idx="38483">
                  <c:v>43733.15625</c:v>
                </c:pt>
                <c:pt idx="38484">
                  <c:v>43733.177083333401</c:v>
                </c:pt>
                <c:pt idx="38485">
                  <c:v>43733.197916666599</c:v>
                </c:pt>
                <c:pt idx="38486">
                  <c:v>43733.21875</c:v>
                </c:pt>
                <c:pt idx="38487">
                  <c:v>43733.239583333401</c:v>
                </c:pt>
                <c:pt idx="38488">
                  <c:v>43733.260416666599</c:v>
                </c:pt>
                <c:pt idx="38489">
                  <c:v>43733.28125</c:v>
                </c:pt>
                <c:pt idx="38490">
                  <c:v>43733.302083333401</c:v>
                </c:pt>
                <c:pt idx="38491">
                  <c:v>43733.322916666599</c:v>
                </c:pt>
                <c:pt idx="38492">
                  <c:v>43733.34375</c:v>
                </c:pt>
                <c:pt idx="38493">
                  <c:v>43733.364583333401</c:v>
                </c:pt>
                <c:pt idx="38494">
                  <c:v>43733.385416666599</c:v>
                </c:pt>
                <c:pt idx="38495">
                  <c:v>43733.40625</c:v>
                </c:pt>
                <c:pt idx="38496">
                  <c:v>43733.427083333401</c:v>
                </c:pt>
                <c:pt idx="38497">
                  <c:v>43733.447916666599</c:v>
                </c:pt>
                <c:pt idx="38498">
                  <c:v>43733.46875</c:v>
                </c:pt>
                <c:pt idx="38499">
                  <c:v>43733.489583333401</c:v>
                </c:pt>
                <c:pt idx="38500">
                  <c:v>43733.510416666599</c:v>
                </c:pt>
                <c:pt idx="38501">
                  <c:v>43733.53125</c:v>
                </c:pt>
                <c:pt idx="38502">
                  <c:v>43733.552083333401</c:v>
                </c:pt>
                <c:pt idx="38503">
                  <c:v>43733.572916666599</c:v>
                </c:pt>
                <c:pt idx="38504">
                  <c:v>43733.59375</c:v>
                </c:pt>
                <c:pt idx="38505">
                  <c:v>43733.614583333401</c:v>
                </c:pt>
                <c:pt idx="38506">
                  <c:v>43733.635416666599</c:v>
                </c:pt>
                <c:pt idx="38507">
                  <c:v>43733.65625</c:v>
                </c:pt>
                <c:pt idx="38508">
                  <c:v>43733.677083333401</c:v>
                </c:pt>
                <c:pt idx="38509">
                  <c:v>43733.697916666599</c:v>
                </c:pt>
                <c:pt idx="38510">
                  <c:v>43733.71875</c:v>
                </c:pt>
                <c:pt idx="38511">
                  <c:v>43733.739583333401</c:v>
                </c:pt>
                <c:pt idx="38512">
                  <c:v>43733.760416666599</c:v>
                </c:pt>
                <c:pt idx="38513">
                  <c:v>43733.78125</c:v>
                </c:pt>
                <c:pt idx="38514">
                  <c:v>43733.802083333401</c:v>
                </c:pt>
                <c:pt idx="38515">
                  <c:v>43733.822916666599</c:v>
                </c:pt>
                <c:pt idx="38516">
                  <c:v>43733.84375</c:v>
                </c:pt>
                <c:pt idx="38517">
                  <c:v>43733.864583333401</c:v>
                </c:pt>
                <c:pt idx="38518">
                  <c:v>43733.885416666599</c:v>
                </c:pt>
                <c:pt idx="38519">
                  <c:v>43733.90625</c:v>
                </c:pt>
                <c:pt idx="38520">
                  <c:v>43733.927083333401</c:v>
                </c:pt>
                <c:pt idx="38521">
                  <c:v>43733.947916666599</c:v>
                </c:pt>
                <c:pt idx="38522">
                  <c:v>43733.96875</c:v>
                </c:pt>
                <c:pt idx="38523">
                  <c:v>43733.989583333401</c:v>
                </c:pt>
                <c:pt idx="38524">
                  <c:v>43734.010416666599</c:v>
                </c:pt>
                <c:pt idx="38525">
                  <c:v>43734.03125</c:v>
                </c:pt>
                <c:pt idx="38526">
                  <c:v>43734.052083333401</c:v>
                </c:pt>
                <c:pt idx="38527">
                  <c:v>43734.072916666599</c:v>
                </c:pt>
                <c:pt idx="38528">
                  <c:v>43734.09375</c:v>
                </c:pt>
                <c:pt idx="38529">
                  <c:v>43734.114583333401</c:v>
                </c:pt>
                <c:pt idx="38530">
                  <c:v>43734.135416666599</c:v>
                </c:pt>
                <c:pt idx="38531">
                  <c:v>43734.15625</c:v>
                </c:pt>
                <c:pt idx="38532">
                  <c:v>43734.177083333401</c:v>
                </c:pt>
                <c:pt idx="38533">
                  <c:v>43734.197916666599</c:v>
                </c:pt>
                <c:pt idx="38534">
                  <c:v>43734.21875</c:v>
                </c:pt>
                <c:pt idx="38535">
                  <c:v>43734.239583333401</c:v>
                </c:pt>
                <c:pt idx="38536">
                  <c:v>43734.260416666599</c:v>
                </c:pt>
                <c:pt idx="38537">
                  <c:v>43734.28125</c:v>
                </c:pt>
                <c:pt idx="38538">
                  <c:v>43734.302083333401</c:v>
                </c:pt>
                <c:pt idx="38539">
                  <c:v>43734.322916666599</c:v>
                </c:pt>
                <c:pt idx="38540">
                  <c:v>43734.34375</c:v>
                </c:pt>
                <c:pt idx="38541">
                  <c:v>43734.364583333401</c:v>
                </c:pt>
                <c:pt idx="38542">
                  <c:v>43734.385416666599</c:v>
                </c:pt>
                <c:pt idx="38543">
                  <c:v>43734.40625</c:v>
                </c:pt>
                <c:pt idx="38544">
                  <c:v>43734.427083333401</c:v>
                </c:pt>
                <c:pt idx="38545">
                  <c:v>43734.447916666599</c:v>
                </c:pt>
                <c:pt idx="38546">
                  <c:v>43734.46875</c:v>
                </c:pt>
                <c:pt idx="38547">
                  <c:v>43734.489583333401</c:v>
                </c:pt>
                <c:pt idx="38548">
                  <c:v>43734.510416666599</c:v>
                </c:pt>
                <c:pt idx="38549">
                  <c:v>43734.53125</c:v>
                </c:pt>
                <c:pt idx="38550">
                  <c:v>43734.552083333401</c:v>
                </c:pt>
                <c:pt idx="38551">
                  <c:v>43734.572916666599</c:v>
                </c:pt>
                <c:pt idx="38552">
                  <c:v>43734.59375</c:v>
                </c:pt>
                <c:pt idx="38553">
                  <c:v>43734.614583333401</c:v>
                </c:pt>
                <c:pt idx="38554">
                  <c:v>43734.635416666599</c:v>
                </c:pt>
                <c:pt idx="38555">
                  <c:v>43734.65625</c:v>
                </c:pt>
                <c:pt idx="38556">
                  <c:v>43734.677083333401</c:v>
                </c:pt>
                <c:pt idx="38557">
                  <c:v>43734.697916666599</c:v>
                </c:pt>
                <c:pt idx="38558">
                  <c:v>43734.71875</c:v>
                </c:pt>
                <c:pt idx="38559">
                  <c:v>43734.739583333401</c:v>
                </c:pt>
                <c:pt idx="38560">
                  <c:v>43734.760416666599</c:v>
                </c:pt>
                <c:pt idx="38561">
                  <c:v>43734.78125</c:v>
                </c:pt>
                <c:pt idx="38562">
                  <c:v>43734.802083333401</c:v>
                </c:pt>
                <c:pt idx="38563">
                  <c:v>43734.822916666599</c:v>
                </c:pt>
                <c:pt idx="38564">
                  <c:v>43734.84375</c:v>
                </c:pt>
                <c:pt idx="38565">
                  <c:v>43734.864583333401</c:v>
                </c:pt>
                <c:pt idx="38566">
                  <c:v>43734.885416666599</c:v>
                </c:pt>
                <c:pt idx="38567">
                  <c:v>43734.90625</c:v>
                </c:pt>
                <c:pt idx="38568">
                  <c:v>43734.927083333401</c:v>
                </c:pt>
                <c:pt idx="38569">
                  <c:v>43734.947916666599</c:v>
                </c:pt>
                <c:pt idx="38570">
                  <c:v>43734.96875</c:v>
                </c:pt>
                <c:pt idx="38571">
                  <c:v>43734.989583333401</c:v>
                </c:pt>
                <c:pt idx="38572">
                  <c:v>43735.010416666599</c:v>
                </c:pt>
                <c:pt idx="38573">
                  <c:v>43735.03125</c:v>
                </c:pt>
                <c:pt idx="38574">
                  <c:v>43735.052083333401</c:v>
                </c:pt>
                <c:pt idx="38575">
                  <c:v>43735.072916666599</c:v>
                </c:pt>
                <c:pt idx="38576">
                  <c:v>43735.09375</c:v>
                </c:pt>
                <c:pt idx="38577">
                  <c:v>43735.114583333401</c:v>
                </c:pt>
                <c:pt idx="38578">
                  <c:v>43735.135416666599</c:v>
                </c:pt>
                <c:pt idx="38579">
                  <c:v>43735.15625</c:v>
                </c:pt>
                <c:pt idx="38580">
                  <c:v>43735.177083333401</c:v>
                </c:pt>
                <c:pt idx="38581">
                  <c:v>43735.197916666599</c:v>
                </c:pt>
                <c:pt idx="38582">
                  <c:v>43735.21875</c:v>
                </c:pt>
                <c:pt idx="38583">
                  <c:v>43735.239583333401</c:v>
                </c:pt>
                <c:pt idx="38584">
                  <c:v>43735.260416666599</c:v>
                </c:pt>
                <c:pt idx="38585">
                  <c:v>43735.28125</c:v>
                </c:pt>
                <c:pt idx="38586">
                  <c:v>43735.302083333401</c:v>
                </c:pt>
                <c:pt idx="38587">
                  <c:v>43735.322916666599</c:v>
                </c:pt>
                <c:pt idx="38588">
                  <c:v>43735.34375</c:v>
                </c:pt>
                <c:pt idx="38589">
                  <c:v>43735.364583333401</c:v>
                </c:pt>
                <c:pt idx="38590">
                  <c:v>43735.385416666599</c:v>
                </c:pt>
                <c:pt idx="38591">
                  <c:v>43735.40625</c:v>
                </c:pt>
                <c:pt idx="38592">
                  <c:v>43735.427083333401</c:v>
                </c:pt>
                <c:pt idx="38593">
                  <c:v>43735.447916666599</c:v>
                </c:pt>
                <c:pt idx="38594">
                  <c:v>43735.46875</c:v>
                </c:pt>
                <c:pt idx="38595">
                  <c:v>43735.489583333401</c:v>
                </c:pt>
                <c:pt idx="38596">
                  <c:v>43735.510416666599</c:v>
                </c:pt>
                <c:pt idx="38597">
                  <c:v>43735.53125</c:v>
                </c:pt>
                <c:pt idx="38598">
                  <c:v>43735.552083333401</c:v>
                </c:pt>
                <c:pt idx="38599">
                  <c:v>43735.572916666599</c:v>
                </c:pt>
                <c:pt idx="38600">
                  <c:v>43735.59375</c:v>
                </c:pt>
                <c:pt idx="38601">
                  <c:v>43735.614583333401</c:v>
                </c:pt>
                <c:pt idx="38602">
                  <c:v>43735.635416666599</c:v>
                </c:pt>
                <c:pt idx="38603">
                  <c:v>43735.65625</c:v>
                </c:pt>
                <c:pt idx="38604">
                  <c:v>43735.677083333401</c:v>
                </c:pt>
                <c:pt idx="38605">
                  <c:v>43735.697916666599</c:v>
                </c:pt>
                <c:pt idx="38606">
                  <c:v>43735.71875</c:v>
                </c:pt>
                <c:pt idx="38607">
                  <c:v>43735.739583333401</c:v>
                </c:pt>
                <c:pt idx="38608">
                  <c:v>43735.760416666599</c:v>
                </c:pt>
                <c:pt idx="38609">
                  <c:v>43735.78125</c:v>
                </c:pt>
                <c:pt idx="38610">
                  <c:v>43735.802083333401</c:v>
                </c:pt>
                <c:pt idx="38611">
                  <c:v>43735.822916666599</c:v>
                </c:pt>
                <c:pt idx="38612">
                  <c:v>43735.84375</c:v>
                </c:pt>
                <c:pt idx="38613">
                  <c:v>43735.864583333401</c:v>
                </c:pt>
                <c:pt idx="38614">
                  <c:v>43735.885416666599</c:v>
                </c:pt>
                <c:pt idx="38615">
                  <c:v>43735.90625</c:v>
                </c:pt>
                <c:pt idx="38616">
                  <c:v>43735.927083333401</c:v>
                </c:pt>
                <c:pt idx="38617">
                  <c:v>43735.947916666599</c:v>
                </c:pt>
                <c:pt idx="38618">
                  <c:v>43735.96875</c:v>
                </c:pt>
                <c:pt idx="38619">
                  <c:v>43735.989583333401</c:v>
                </c:pt>
                <c:pt idx="38620">
                  <c:v>43736.010416666599</c:v>
                </c:pt>
                <c:pt idx="38621">
                  <c:v>43736.03125</c:v>
                </c:pt>
                <c:pt idx="38622">
                  <c:v>43736.052083333401</c:v>
                </c:pt>
                <c:pt idx="38623">
                  <c:v>43736.072916666599</c:v>
                </c:pt>
                <c:pt idx="38624">
                  <c:v>43736.09375</c:v>
                </c:pt>
                <c:pt idx="38625">
                  <c:v>43736.114583333401</c:v>
                </c:pt>
                <c:pt idx="38626">
                  <c:v>43736.135416666599</c:v>
                </c:pt>
                <c:pt idx="38627">
                  <c:v>43736.15625</c:v>
                </c:pt>
                <c:pt idx="38628">
                  <c:v>43736.177083333401</c:v>
                </c:pt>
                <c:pt idx="38629">
                  <c:v>43736.197916666599</c:v>
                </c:pt>
                <c:pt idx="38630">
                  <c:v>43736.21875</c:v>
                </c:pt>
                <c:pt idx="38631">
                  <c:v>43736.239583333401</c:v>
                </c:pt>
                <c:pt idx="38632">
                  <c:v>43736.260416666599</c:v>
                </c:pt>
                <c:pt idx="38633">
                  <c:v>43736.28125</c:v>
                </c:pt>
                <c:pt idx="38634">
                  <c:v>43736.302083333401</c:v>
                </c:pt>
                <c:pt idx="38635">
                  <c:v>43736.322916666599</c:v>
                </c:pt>
                <c:pt idx="38636">
                  <c:v>43736.34375</c:v>
                </c:pt>
                <c:pt idx="38637">
                  <c:v>43736.364583333401</c:v>
                </c:pt>
                <c:pt idx="38638">
                  <c:v>43736.385416666599</c:v>
                </c:pt>
                <c:pt idx="38639">
                  <c:v>43736.40625</c:v>
                </c:pt>
                <c:pt idx="38640">
                  <c:v>43736.427083333401</c:v>
                </c:pt>
                <c:pt idx="38641">
                  <c:v>43736.447916666599</c:v>
                </c:pt>
                <c:pt idx="38642">
                  <c:v>43736.46875</c:v>
                </c:pt>
                <c:pt idx="38643">
                  <c:v>43736.489583333401</c:v>
                </c:pt>
                <c:pt idx="38644">
                  <c:v>43736.510416666599</c:v>
                </c:pt>
                <c:pt idx="38645">
                  <c:v>43736.53125</c:v>
                </c:pt>
                <c:pt idx="38646">
                  <c:v>43736.552083333401</c:v>
                </c:pt>
                <c:pt idx="38647">
                  <c:v>43736.572916666599</c:v>
                </c:pt>
                <c:pt idx="38648">
                  <c:v>43736.59375</c:v>
                </c:pt>
                <c:pt idx="38649">
                  <c:v>43736.614583333401</c:v>
                </c:pt>
                <c:pt idx="38650">
                  <c:v>43736.635416666599</c:v>
                </c:pt>
                <c:pt idx="38651">
                  <c:v>43736.65625</c:v>
                </c:pt>
                <c:pt idx="38652">
                  <c:v>43736.677083333401</c:v>
                </c:pt>
                <c:pt idx="38653">
                  <c:v>43736.697916666599</c:v>
                </c:pt>
                <c:pt idx="38654">
                  <c:v>43736.71875</c:v>
                </c:pt>
                <c:pt idx="38655">
                  <c:v>43736.739583333401</c:v>
                </c:pt>
                <c:pt idx="38656">
                  <c:v>43736.760416666599</c:v>
                </c:pt>
                <c:pt idx="38657">
                  <c:v>43736.78125</c:v>
                </c:pt>
                <c:pt idx="38658">
                  <c:v>43736.802083333401</c:v>
                </c:pt>
                <c:pt idx="38659">
                  <c:v>43736.822916666599</c:v>
                </c:pt>
                <c:pt idx="38660">
                  <c:v>43736.84375</c:v>
                </c:pt>
                <c:pt idx="38661">
                  <c:v>43736.864583333401</c:v>
                </c:pt>
                <c:pt idx="38662">
                  <c:v>43736.885416666599</c:v>
                </c:pt>
                <c:pt idx="38663">
                  <c:v>43736.90625</c:v>
                </c:pt>
                <c:pt idx="38664">
                  <c:v>43736.927083333401</c:v>
                </c:pt>
                <c:pt idx="38665">
                  <c:v>43736.947916666599</c:v>
                </c:pt>
                <c:pt idx="38666">
                  <c:v>43736.96875</c:v>
                </c:pt>
                <c:pt idx="38667">
                  <c:v>43736.989583333401</c:v>
                </c:pt>
                <c:pt idx="38668">
                  <c:v>43737.010416666599</c:v>
                </c:pt>
                <c:pt idx="38669">
                  <c:v>43737.03125</c:v>
                </c:pt>
                <c:pt idx="38670">
                  <c:v>43737.052083333401</c:v>
                </c:pt>
                <c:pt idx="38671">
                  <c:v>43737.072916666599</c:v>
                </c:pt>
                <c:pt idx="38672">
                  <c:v>43737.09375</c:v>
                </c:pt>
                <c:pt idx="38673">
                  <c:v>43737.114583333401</c:v>
                </c:pt>
                <c:pt idx="38674">
                  <c:v>43737.135416666599</c:v>
                </c:pt>
                <c:pt idx="38675">
                  <c:v>43737.15625</c:v>
                </c:pt>
                <c:pt idx="38676">
                  <c:v>43737.177083333401</c:v>
                </c:pt>
                <c:pt idx="38677">
                  <c:v>43737.197916666599</c:v>
                </c:pt>
                <c:pt idx="38678">
                  <c:v>43737.21875</c:v>
                </c:pt>
                <c:pt idx="38679">
                  <c:v>43737.239583333401</c:v>
                </c:pt>
                <c:pt idx="38680">
                  <c:v>43737.260416666599</c:v>
                </c:pt>
                <c:pt idx="38681">
                  <c:v>43737.28125</c:v>
                </c:pt>
                <c:pt idx="38682">
                  <c:v>43737.302083333401</c:v>
                </c:pt>
                <c:pt idx="38683">
                  <c:v>43737.322916666599</c:v>
                </c:pt>
                <c:pt idx="38684">
                  <c:v>43737.34375</c:v>
                </c:pt>
                <c:pt idx="38685">
                  <c:v>43737.364583333401</c:v>
                </c:pt>
                <c:pt idx="38686">
                  <c:v>43737.385416666599</c:v>
                </c:pt>
                <c:pt idx="38687">
                  <c:v>43737.40625</c:v>
                </c:pt>
                <c:pt idx="38688">
                  <c:v>43737.427083333401</c:v>
                </c:pt>
                <c:pt idx="38689">
                  <c:v>43737.447916666599</c:v>
                </c:pt>
                <c:pt idx="38690">
                  <c:v>43737.46875</c:v>
                </c:pt>
                <c:pt idx="38691">
                  <c:v>43737.489583333401</c:v>
                </c:pt>
                <c:pt idx="38692">
                  <c:v>43737.510416666599</c:v>
                </c:pt>
                <c:pt idx="38693">
                  <c:v>43737.53125</c:v>
                </c:pt>
                <c:pt idx="38694">
                  <c:v>43737.552083333401</c:v>
                </c:pt>
                <c:pt idx="38695">
                  <c:v>43737.572916666599</c:v>
                </c:pt>
                <c:pt idx="38696">
                  <c:v>43737.59375</c:v>
                </c:pt>
                <c:pt idx="38697">
                  <c:v>43737.614583333401</c:v>
                </c:pt>
                <c:pt idx="38698">
                  <c:v>43737.635416666599</c:v>
                </c:pt>
                <c:pt idx="38699">
                  <c:v>43737.65625</c:v>
                </c:pt>
                <c:pt idx="38700">
                  <c:v>43737.677083333401</c:v>
                </c:pt>
                <c:pt idx="38701">
                  <c:v>43737.697916666599</c:v>
                </c:pt>
                <c:pt idx="38702">
                  <c:v>43737.71875</c:v>
                </c:pt>
                <c:pt idx="38703">
                  <c:v>43737.739583333401</c:v>
                </c:pt>
                <c:pt idx="38704">
                  <c:v>43737.760416666599</c:v>
                </c:pt>
                <c:pt idx="38705">
                  <c:v>43737.78125</c:v>
                </c:pt>
                <c:pt idx="38706">
                  <c:v>43737.802083333401</c:v>
                </c:pt>
                <c:pt idx="38707">
                  <c:v>43737.822916666599</c:v>
                </c:pt>
                <c:pt idx="38708">
                  <c:v>43737.84375</c:v>
                </c:pt>
                <c:pt idx="38709">
                  <c:v>43737.864583333401</c:v>
                </c:pt>
                <c:pt idx="38710">
                  <c:v>43737.885416666599</c:v>
                </c:pt>
                <c:pt idx="38711">
                  <c:v>43737.90625</c:v>
                </c:pt>
                <c:pt idx="38712">
                  <c:v>43737.927083333401</c:v>
                </c:pt>
                <c:pt idx="38713">
                  <c:v>43737.947916666599</c:v>
                </c:pt>
                <c:pt idx="38714">
                  <c:v>43737.96875</c:v>
                </c:pt>
                <c:pt idx="38715">
                  <c:v>43737.989583333401</c:v>
                </c:pt>
                <c:pt idx="38716">
                  <c:v>43738.010416666599</c:v>
                </c:pt>
                <c:pt idx="38717">
                  <c:v>43738.03125</c:v>
                </c:pt>
                <c:pt idx="38718">
                  <c:v>43738.052083333401</c:v>
                </c:pt>
                <c:pt idx="38719">
                  <c:v>43738.072916666599</c:v>
                </c:pt>
                <c:pt idx="38720">
                  <c:v>43738.09375</c:v>
                </c:pt>
                <c:pt idx="38721">
                  <c:v>43738.114583333401</c:v>
                </c:pt>
                <c:pt idx="38722">
                  <c:v>43738.135416666599</c:v>
                </c:pt>
                <c:pt idx="38723">
                  <c:v>43738.15625</c:v>
                </c:pt>
                <c:pt idx="38724">
                  <c:v>43738.177083333401</c:v>
                </c:pt>
                <c:pt idx="38725">
                  <c:v>43738.197916666599</c:v>
                </c:pt>
                <c:pt idx="38726">
                  <c:v>43738.21875</c:v>
                </c:pt>
                <c:pt idx="38727">
                  <c:v>43738.239583333401</c:v>
                </c:pt>
                <c:pt idx="38728">
                  <c:v>43738.260416666599</c:v>
                </c:pt>
                <c:pt idx="38729">
                  <c:v>43738.28125</c:v>
                </c:pt>
                <c:pt idx="38730">
                  <c:v>43738.302083333401</c:v>
                </c:pt>
                <c:pt idx="38731">
                  <c:v>43738.322916666599</c:v>
                </c:pt>
                <c:pt idx="38732">
                  <c:v>43738.34375</c:v>
                </c:pt>
                <c:pt idx="38733">
                  <c:v>43738.364583333401</c:v>
                </c:pt>
                <c:pt idx="38734">
                  <c:v>43738.385416666599</c:v>
                </c:pt>
                <c:pt idx="38735">
                  <c:v>43738.40625</c:v>
                </c:pt>
                <c:pt idx="38736">
                  <c:v>43738.427083333401</c:v>
                </c:pt>
                <c:pt idx="38737">
                  <c:v>43738.447916666599</c:v>
                </c:pt>
                <c:pt idx="38738">
                  <c:v>43738.46875</c:v>
                </c:pt>
                <c:pt idx="38739">
                  <c:v>43738.489583333401</c:v>
                </c:pt>
                <c:pt idx="38740">
                  <c:v>43738.510416666599</c:v>
                </c:pt>
                <c:pt idx="38741">
                  <c:v>43738.53125</c:v>
                </c:pt>
                <c:pt idx="38742">
                  <c:v>43738.552083333401</c:v>
                </c:pt>
                <c:pt idx="38743">
                  <c:v>43738.572916666599</c:v>
                </c:pt>
                <c:pt idx="38744">
                  <c:v>43738.59375</c:v>
                </c:pt>
                <c:pt idx="38745">
                  <c:v>43738.614583333401</c:v>
                </c:pt>
                <c:pt idx="38746">
                  <c:v>43738.635416666599</c:v>
                </c:pt>
                <c:pt idx="38747">
                  <c:v>43738.65625</c:v>
                </c:pt>
                <c:pt idx="38748">
                  <c:v>43738.677083333401</c:v>
                </c:pt>
                <c:pt idx="38749">
                  <c:v>43738.697916666599</c:v>
                </c:pt>
                <c:pt idx="38750">
                  <c:v>43738.71875</c:v>
                </c:pt>
                <c:pt idx="38751">
                  <c:v>43738.739583333401</c:v>
                </c:pt>
                <c:pt idx="38752">
                  <c:v>43738.760416666599</c:v>
                </c:pt>
                <c:pt idx="38753">
                  <c:v>43738.78125</c:v>
                </c:pt>
                <c:pt idx="38754">
                  <c:v>43738.802083333401</c:v>
                </c:pt>
                <c:pt idx="38755">
                  <c:v>43738.822916666599</c:v>
                </c:pt>
                <c:pt idx="38756">
                  <c:v>43738.84375</c:v>
                </c:pt>
                <c:pt idx="38757">
                  <c:v>43738.864583333401</c:v>
                </c:pt>
                <c:pt idx="38758">
                  <c:v>43738.885416666599</c:v>
                </c:pt>
                <c:pt idx="38759">
                  <c:v>43738.90625</c:v>
                </c:pt>
                <c:pt idx="38760">
                  <c:v>43738.927083333401</c:v>
                </c:pt>
                <c:pt idx="38761">
                  <c:v>43738.947916666599</c:v>
                </c:pt>
                <c:pt idx="38762">
                  <c:v>43738.96875</c:v>
                </c:pt>
                <c:pt idx="38763">
                  <c:v>43738.989583333401</c:v>
                </c:pt>
                <c:pt idx="38764">
                  <c:v>43739.010416666599</c:v>
                </c:pt>
                <c:pt idx="38765">
                  <c:v>43739.03125</c:v>
                </c:pt>
                <c:pt idx="38766">
                  <c:v>43739.052083333401</c:v>
                </c:pt>
                <c:pt idx="38767">
                  <c:v>43739.072916666599</c:v>
                </c:pt>
                <c:pt idx="38768">
                  <c:v>43739.09375</c:v>
                </c:pt>
                <c:pt idx="38769">
                  <c:v>43739.114583333401</c:v>
                </c:pt>
                <c:pt idx="38770">
                  <c:v>43739.135416666599</c:v>
                </c:pt>
                <c:pt idx="38771">
                  <c:v>43739.15625</c:v>
                </c:pt>
                <c:pt idx="38772">
                  <c:v>43739.177083333401</c:v>
                </c:pt>
                <c:pt idx="38773">
                  <c:v>43739.197916666599</c:v>
                </c:pt>
                <c:pt idx="38774">
                  <c:v>43739.21875</c:v>
                </c:pt>
                <c:pt idx="38775">
                  <c:v>43739.239583333401</c:v>
                </c:pt>
                <c:pt idx="38776">
                  <c:v>43739.260416666599</c:v>
                </c:pt>
                <c:pt idx="38777">
                  <c:v>43739.28125</c:v>
                </c:pt>
                <c:pt idx="38778">
                  <c:v>43739.302083333401</c:v>
                </c:pt>
                <c:pt idx="38779">
                  <c:v>43739.322916666599</c:v>
                </c:pt>
                <c:pt idx="38780">
                  <c:v>43739.34375</c:v>
                </c:pt>
                <c:pt idx="38781">
                  <c:v>43739.364583333401</c:v>
                </c:pt>
                <c:pt idx="38782">
                  <c:v>43739.385416666599</c:v>
                </c:pt>
                <c:pt idx="38783">
                  <c:v>43739.40625</c:v>
                </c:pt>
                <c:pt idx="38784">
                  <c:v>43739.427083333401</c:v>
                </c:pt>
                <c:pt idx="38785">
                  <c:v>43739.447916666599</c:v>
                </c:pt>
                <c:pt idx="38786">
                  <c:v>43739.46875</c:v>
                </c:pt>
                <c:pt idx="38787">
                  <c:v>43739.489583333401</c:v>
                </c:pt>
                <c:pt idx="38788">
                  <c:v>43739.510416666599</c:v>
                </c:pt>
                <c:pt idx="38789">
                  <c:v>43739.53125</c:v>
                </c:pt>
                <c:pt idx="38790">
                  <c:v>43739.552083333401</c:v>
                </c:pt>
                <c:pt idx="38791">
                  <c:v>43739.572916666599</c:v>
                </c:pt>
                <c:pt idx="38792">
                  <c:v>43739.59375</c:v>
                </c:pt>
                <c:pt idx="38793">
                  <c:v>43739.614583333401</c:v>
                </c:pt>
                <c:pt idx="38794">
                  <c:v>43739.635416666599</c:v>
                </c:pt>
                <c:pt idx="38795">
                  <c:v>43739.65625</c:v>
                </c:pt>
                <c:pt idx="38796">
                  <c:v>43739.677083333401</c:v>
                </c:pt>
                <c:pt idx="38797">
                  <c:v>43739.697916666599</c:v>
                </c:pt>
                <c:pt idx="38798">
                  <c:v>43739.71875</c:v>
                </c:pt>
                <c:pt idx="38799">
                  <c:v>43739.739583333401</c:v>
                </c:pt>
                <c:pt idx="38800">
                  <c:v>43739.760416666599</c:v>
                </c:pt>
                <c:pt idx="38801">
                  <c:v>43739.78125</c:v>
                </c:pt>
                <c:pt idx="38802">
                  <c:v>43739.802083333401</c:v>
                </c:pt>
                <c:pt idx="38803">
                  <c:v>43739.822916666599</c:v>
                </c:pt>
                <c:pt idx="38804">
                  <c:v>43739.84375</c:v>
                </c:pt>
                <c:pt idx="38805">
                  <c:v>43739.864583333401</c:v>
                </c:pt>
                <c:pt idx="38806">
                  <c:v>43739.885416666599</c:v>
                </c:pt>
                <c:pt idx="38807">
                  <c:v>43739.90625</c:v>
                </c:pt>
                <c:pt idx="38808">
                  <c:v>43739.927083333401</c:v>
                </c:pt>
                <c:pt idx="38809">
                  <c:v>43739.947916666599</c:v>
                </c:pt>
                <c:pt idx="38810">
                  <c:v>43739.96875</c:v>
                </c:pt>
                <c:pt idx="38811">
                  <c:v>43739.989583333401</c:v>
                </c:pt>
                <c:pt idx="38812">
                  <c:v>43740.010416666599</c:v>
                </c:pt>
                <c:pt idx="38813">
                  <c:v>43740.03125</c:v>
                </c:pt>
                <c:pt idx="38814">
                  <c:v>43740.052083333401</c:v>
                </c:pt>
                <c:pt idx="38815">
                  <c:v>43740.072916666599</c:v>
                </c:pt>
                <c:pt idx="38816">
                  <c:v>43740.09375</c:v>
                </c:pt>
                <c:pt idx="38817">
                  <c:v>43740.114583333401</c:v>
                </c:pt>
                <c:pt idx="38818">
                  <c:v>43740.135416666599</c:v>
                </c:pt>
                <c:pt idx="38819">
                  <c:v>43740.15625</c:v>
                </c:pt>
                <c:pt idx="38820">
                  <c:v>43740.177083333401</c:v>
                </c:pt>
                <c:pt idx="38821">
                  <c:v>43740.197916666599</c:v>
                </c:pt>
                <c:pt idx="38822">
                  <c:v>43740.21875</c:v>
                </c:pt>
                <c:pt idx="38823">
                  <c:v>43740.239583333401</c:v>
                </c:pt>
                <c:pt idx="38824">
                  <c:v>43740.260416666599</c:v>
                </c:pt>
                <c:pt idx="38825">
                  <c:v>43740.28125</c:v>
                </c:pt>
                <c:pt idx="38826">
                  <c:v>43740.302083333401</c:v>
                </c:pt>
                <c:pt idx="38827">
                  <c:v>43740.322916666599</c:v>
                </c:pt>
                <c:pt idx="38828">
                  <c:v>43740.34375</c:v>
                </c:pt>
                <c:pt idx="38829">
                  <c:v>43740.364583333401</c:v>
                </c:pt>
                <c:pt idx="38830">
                  <c:v>43740.385416666599</c:v>
                </c:pt>
                <c:pt idx="38831">
                  <c:v>43740.40625</c:v>
                </c:pt>
                <c:pt idx="38832">
                  <c:v>43740.427083333401</c:v>
                </c:pt>
                <c:pt idx="38833">
                  <c:v>43740.447916666599</c:v>
                </c:pt>
                <c:pt idx="38834">
                  <c:v>43740.46875</c:v>
                </c:pt>
                <c:pt idx="38835">
                  <c:v>43740.489583333401</c:v>
                </c:pt>
                <c:pt idx="38836">
                  <c:v>43740.510416666599</c:v>
                </c:pt>
                <c:pt idx="38837">
                  <c:v>43740.53125</c:v>
                </c:pt>
                <c:pt idx="38838">
                  <c:v>43740.552083333401</c:v>
                </c:pt>
                <c:pt idx="38839">
                  <c:v>43740.572916666599</c:v>
                </c:pt>
                <c:pt idx="38840">
                  <c:v>43740.59375</c:v>
                </c:pt>
                <c:pt idx="38841">
                  <c:v>43740.614583333401</c:v>
                </c:pt>
                <c:pt idx="38842">
                  <c:v>43740.635416666599</c:v>
                </c:pt>
                <c:pt idx="38843">
                  <c:v>43740.65625</c:v>
                </c:pt>
                <c:pt idx="38844">
                  <c:v>43740.677083333401</c:v>
                </c:pt>
                <c:pt idx="38845">
                  <c:v>43740.697916666599</c:v>
                </c:pt>
                <c:pt idx="38846">
                  <c:v>43740.71875</c:v>
                </c:pt>
                <c:pt idx="38847">
                  <c:v>43740.739583333401</c:v>
                </c:pt>
                <c:pt idx="38848">
                  <c:v>43740.760416666599</c:v>
                </c:pt>
                <c:pt idx="38849">
                  <c:v>43740.78125</c:v>
                </c:pt>
                <c:pt idx="38850">
                  <c:v>43740.802083333401</c:v>
                </c:pt>
                <c:pt idx="38851">
                  <c:v>43740.822916666599</c:v>
                </c:pt>
                <c:pt idx="38852">
                  <c:v>43740.84375</c:v>
                </c:pt>
                <c:pt idx="38853">
                  <c:v>43740.864583333401</c:v>
                </c:pt>
                <c:pt idx="38854">
                  <c:v>43740.885416666599</c:v>
                </c:pt>
                <c:pt idx="38855">
                  <c:v>43740.90625</c:v>
                </c:pt>
                <c:pt idx="38856">
                  <c:v>43740.927083333401</c:v>
                </c:pt>
                <c:pt idx="38857">
                  <c:v>43740.947916666599</c:v>
                </c:pt>
                <c:pt idx="38858">
                  <c:v>43740.96875</c:v>
                </c:pt>
                <c:pt idx="38859">
                  <c:v>43740.989583333401</c:v>
                </c:pt>
                <c:pt idx="38860">
                  <c:v>43741.010416666599</c:v>
                </c:pt>
                <c:pt idx="38861">
                  <c:v>43741.03125</c:v>
                </c:pt>
                <c:pt idx="38862">
                  <c:v>43741.052083333401</c:v>
                </c:pt>
                <c:pt idx="38863">
                  <c:v>43741.072916666599</c:v>
                </c:pt>
                <c:pt idx="38864">
                  <c:v>43741.09375</c:v>
                </c:pt>
                <c:pt idx="38865">
                  <c:v>43741.114583333401</c:v>
                </c:pt>
                <c:pt idx="38866">
                  <c:v>43741.135416666599</c:v>
                </c:pt>
                <c:pt idx="38867">
                  <c:v>43741.15625</c:v>
                </c:pt>
                <c:pt idx="38868">
                  <c:v>43741.177083333401</c:v>
                </c:pt>
                <c:pt idx="38869">
                  <c:v>43741.197916666599</c:v>
                </c:pt>
                <c:pt idx="38870">
                  <c:v>43741.21875</c:v>
                </c:pt>
                <c:pt idx="38871">
                  <c:v>43741.239583333401</c:v>
                </c:pt>
                <c:pt idx="38872">
                  <c:v>43741.260416666599</c:v>
                </c:pt>
                <c:pt idx="38873">
                  <c:v>43741.28125</c:v>
                </c:pt>
                <c:pt idx="38874">
                  <c:v>43741.302083333401</c:v>
                </c:pt>
                <c:pt idx="38875">
                  <c:v>43741.322916666599</c:v>
                </c:pt>
                <c:pt idx="38876">
                  <c:v>43741.34375</c:v>
                </c:pt>
                <c:pt idx="38877">
                  <c:v>43741.364583333401</c:v>
                </c:pt>
                <c:pt idx="38878">
                  <c:v>43741.385416666599</c:v>
                </c:pt>
                <c:pt idx="38879">
                  <c:v>43741.40625</c:v>
                </c:pt>
                <c:pt idx="38880">
                  <c:v>43741.427083333401</c:v>
                </c:pt>
                <c:pt idx="38881">
                  <c:v>43741.447916666599</c:v>
                </c:pt>
                <c:pt idx="38882">
                  <c:v>43741.46875</c:v>
                </c:pt>
                <c:pt idx="38883">
                  <c:v>43741.489583333401</c:v>
                </c:pt>
                <c:pt idx="38884">
                  <c:v>43741.510416666599</c:v>
                </c:pt>
                <c:pt idx="38885">
                  <c:v>43741.53125</c:v>
                </c:pt>
                <c:pt idx="38886">
                  <c:v>43741.552083333401</c:v>
                </c:pt>
                <c:pt idx="38887">
                  <c:v>43741.572916666599</c:v>
                </c:pt>
                <c:pt idx="38888">
                  <c:v>43741.59375</c:v>
                </c:pt>
                <c:pt idx="38889">
                  <c:v>43741.614583333401</c:v>
                </c:pt>
                <c:pt idx="38890">
                  <c:v>43741.635416666599</c:v>
                </c:pt>
                <c:pt idx="38891">
                  <c:v>43741.65625</c:v>
                </c:pt>
                <c:pt idx="38892">
                  <c:v>43741.677083333401</c:v>
                </c:pt>
                <c:pt idx="38893">
                  <c:v>43741.697916666599</c:v>
                </c:pt>
                <c:pt idx="38894">
                  <c:v>43741.71875</c:v>
                </c:pt>
                <c:pt idx="38895">
                  <c:v>43741.739583333401</c:v>
                </c:pt>
                <c:pt idx="38896">
                  <c:v>43741.760416666599</c:v>
                </c:pt>
                <c:pt idx="38897">
                  <c:v>43741.78125</c:v>
                </c:pt>
                <c:pt idx="38898">
                  <c:v>43741.802083333401</c:v>
                </c:pt>
                <c:pt idx="38899">
                  <c:v>43741.822916666599</c:v>
                </c:pt>
                <c:pt idx="38900">
                  <c:v>43741.84375</c:v>
                </c:pt>
                <c:pt idx="38901">
                  <c:v>43741.864583333401</c:v>
                </c:pt>
                <c:pt idx="38902">
                  <c:v>43741.885416666599</c:v>
                </c:pt>
                <c:pt idx="38903">
                  <c:v>43741.90625</c:v>
                </c:pt>
                <c:pt idx="38904">
                  <c:v>43741.927083333401</c:v>
                </c:pt>
                <c:pt idx="38905">
                  <c:v>43741.947916666599</c:v>
                </c:pt>
                <c:pt idx="38906">
                  <c:v>43741.96875</c:v>
                </c:pt>
                <c:pt idx="38907">
                  <c:v>43741.989583333401</c:v>
                </c:pt>
                <c:pt idx="38908">
                  <c:v>43742.010416666599</c:v>
                </c:pt>
                <c:pt idx="38909">
                  <c:v>43742.03125</c:v>
                </c:pt>
                <c:pt idx="38910">
                  <c:v>43742.052083333401</c:v>
                </c:pt>
                <c:pt idx="38911">
                  <c:v>43742.072916666599</c:v>
                </c:pt>
                <c:pt idx="38912">
                  <c:v>43742.09375</c:v>
                </c:pt>
                <c:pt idx="38913">
                  <c:v>43742.114583333401</c:v>
                </c:pt>
                <c:pt idx="38914">
                  <c:v>43742.135416666599</c:v>
                </c:pt>
                <c:pt idx="38915">
                  <c:v>43742.15625</c:v>
                </c:pt>
                <c:pt idx="38916">
                  <c:v>43742.177083333401</c:v>
                </c:pt>
                <c:pt idx="38917">
                  <c:v>43742.197916666599</c:v>
                </c:pt>
                <c:pt idx="38918">
                  <c:v>43742.21875</c:v>
                </c:pt>
                <c:pt idx="38919">
                  <c:v>43742.239583333401</c:v>
                </c:pt>
                <c:pt idx="38920">
                  <c:v>43742.260416666599</c:v>
                </c:pt>
                <c:pt idx="38921">
                  <c:v>43742.28125</c:v>
                </c:pt>
                <c:pt idx="38922">
                  <c:v>43742.302083333401</c:v>
                </c:pt>
                <c:pt idx="38923">
                  <c:v>43742.322916666599</c:v>
                </c:pt>
                <c:pt idx="38924">
                  <c:v>43742.34375</c:v>
                </c:pt>
                <c:pt idx="38925">
                  <c:v>43742.364583333401</c:v>
                </c:pt>
                <c:pt idx="38926">
                  <c:v>43742.385416666599</c:v>
                </c:pt>
                <c:pt idx="38927">
                  <c:v>43742.40625</c:v>
                </c:pt>
                <c:pt idx="38928">
                  <c:v>43742.427083333401</c:v>
                </c:pt>
                <c:pt idx="38929">
                  <c:v>43742.447916666599</c:v>
                </c:pt>
                <c:pt idx="38930">
                  <c:v>43742.46875</c:v>
                </c:pt>
                <c:pt idx="38931">
                  <c:v>43742.489583333401</c:v>
                </c:pt>
                <c:pt idx="38932">
                  <c:v>43742.510416666599</c:v>
                </c:pt>
                <c:pt idx="38933">
                  <c:v>43742.53125</c:v>
                </c:pt>
                <c:pt idx="38934">
                  <c:v>43742.552083333401</c:v>
                </c:pt>
                <c:pt idx="38935">
                  <c:v>43742.572916666599</c:v>
                </c:pt>
                <c:pt idx="38936">
                  <c:v>43742.59375</c:v>
                </c:pt>
                <c:pt idx="38937">
                  <c:v>43742.614583333401</c:v>
                </c:pt>
                <c:pt idx="38938">
                  <c:v>43742.635416666599</c:v>
                </c:pt>
                <c:pt idx="38939">
                  <c:v>43742.65625</c:v>
                </c:pt>
                <c:pt idx="38940">
                  <c:v>43742.677083333401</c:v>
                </c:pt>
                <c:pt idx="38941">
                  <c:v>43742.697916666599</c:v>
                </c:pt>
                <c:pt idx="38942">
                  <c:v>43742.71875</c:v>
                </c:pt>
                <c:pt idx="38943">
                  <c:v>43742.739583333401</c:v>
                </c:pt>
                <c:pt idx="38944">
                  <c:v>43742.760416666599</c:v>
                </c:pt>
                <c:pt idx="38945">
                  <c:v>43742.78125</c:v>
                </c:pt>
                <c:pt idx="38946">
                  <c:v>43742.802083333401</c:v>
                </c:pt>
                <c:pt idx="38947">
                  <c:v>43742.822916666599</c:v>
                </c:pt>
                <c:pt idx="38948">
                  <c:v>43742.84375</c:v>
                </c:pt>
                <c:pt idx="38949">
                  <c:v>43742.864583333401</c:v>
                </c:pt>
                <c:pt idx="38950">
                  <c:v>43742.885416666599</c:v>
                </c:pt>
                <c:pt idx="38951">
                  <c:v>43742.90625</c:v>
                </c:pt>
                <c:pt idx="38952">
                  <c:v>43742.927083333401</c:v>
                </c:pt>
                <c:pt idx="38953">
                  <c:v>43742.947916666599</c:v>
                </c:pt>
                <c:pt idx="38954">
                  <c:v>43742.96875</c:v>
                </c:pt>
                <c:pt idx="38955">
                  <c:v>43742.989583333401</c:v>
                </c:pt>
                <c:pt idx="38956">
                  <c:v>43743.010416666599</c:v>
                </c:pt>
                <c:pt idx="38957">
                  <c:v>43743.03125</c:v>
                </c:pt>
                <c:pt idx="38958">
                  <c:v>43743.052083333401</c:v>
                </c:pt>
                <c:pt idx="38959">
                  <c:v>43743.072916666599</c:v>
                </c:pt>
                <c:pt idx="38960">
                  <c:v>43743.09375</c:v>
                </c:pt>
                <c:pt idx="38961">
                  <c:v>43743.114583333401</c:v>
                </c:pt>
                <c:pt idx="38962">
                  <c:v>43743.135416666599</c:v>
                </c:pt>
                <c:pt idx="38963">
                  <c:v>43743.15625</c:v>
                </c:pt>
                <c:pt idx="38964">
                  <c:v>43743.177083333401</c:v>
                </c:pt>
                <c:pt idx="38965">
                  <c:v>43743.197916666599</c:v>
                </c:pt>
                <c:pt idx="38966">
                  <c:v>43743.21875</c:v>
                </c:pt>
                <c:pt idx="38967">
                  <c:v>43743.239583333401</c:v>
                </c:pt>
                <c:pt idx="38968">
                  <c:v>43743.260416666599</c:v>
                </c:pt>
                <c:pt idx="38969">
                  <c:v>43743.28125</c:v>
                </c:pt>
                <c:pt idx="38970">
                  <c:v>43743.302083333401</c:v>
                </c:pt>
                <c:pt idx="38971">
                  <c:v>43743.322916666599</c:v>
                </c:pt>
                <c:pt idx="38972">
                  <c:v>43743.34375</c:v>
                </c:pt>
                <c:pt idx="38973">
                  <c:v>43743.364583333401</c:v>
                </c:pt>
                <c:pt idx="38974">
                  <c:v>43743.385416666599</c:v>
                </c:pt>
                <c:pt idx="38975">
                  <c:v>43743.40625</c:v>
                </c:pt>
                <c:pt idx="38976">
                  <c:v>43743.427083333401</c:v>
                </c:pt>
                <c:pt idx="38977">
                  <c:v>43743.447916666599</c:v>
                </c:pt>
                <c:pt idx="38978">
                  <c:v>43743.46875</c:v>
                </c:pt>
                <c:pt idx="38979">
                  <c:v>43743.489583333401</c:v>
                </c:pt>
                <c:pt idx="38980">
                  <c:v>43743.510416666599</c:v>
                </c:pt>
                <c:pt idx="38981">
                  <c:v>43743.53125</c:v>
                </c:pt>
                <c:pt idx="38982">
                  <c:v>43743.552083333401</c:v>
                </c:pt>
                <c:pt idx="38983">
                  <c:v>43743.572916666599</c:v>
                </c:pt>
                <c:pt idx="38984">
                  <c:v>43743.59375</c:v>
                </c:pt>
                <c:pt idx="38985">
                  <c:v>43743.614583333401</c:v>
                </c:pt>
                <c:pt idx="38986">
                  <c:v>43743.635416666599</c:v>
                </c:pt>
                <c:pt idx="38987">
                  <c:v>43743.65625</c:v>
                </c:pt>
                <c:pt idx="38988">
                  <c:v>43743.677083333401</c:v>
                </c:pt>
                <c:pt idx="38989">
                  <c:v>43743.697916666599</c:v>
                </c:pt>
                <c:pt idx="38990">
                  <c:v>43743.71875</c:v>
                </c:pt>
                <c:pt idx="38991">
                  <c:v>43743.739583333401</c:v>
                </c:pt>
                <c:pt idx="38992">
                  <c:v>43743.760416666599</c:v>
                </c:pt>
                <c:pt idx="38993">
                  <c:v>43743.78125</c:v>
                </c:pt>
                <c:pt idx="38994">
                  <c:v>43743.802083333401</c:v>
                </c:pt>
                <c:pt idx="38995">
                  <c:v>43743.822916666599</c:v>
                </c:pt>
                <c:pt idx="38996">
                  <c:v>43743.84375</c:v>
                </c:pt>
                <c:pt idx="38997">
                  <c:v>43743.864583333401</c:v>
                </c:pt>
                <c:pt idx="38998">
                  <c:v>43743.885416666599</c:v>
                </c:pt>
                <c:pt idx="38999">
                  <c:v>43743.90625</c:v>
                </c:pt>
                <c:pt idx="39000">
                  <c:v>43743.927083333401</c:v>
                </c:pt>
                <c:pt idx="39001">
                  <c:v>43743.947916666599</c:v>
                </c:pt>
                <c:pt idx="39002">
                  <c:v>43743.96875</c:v>
                </c:pt>
                <c:pt idx="39003">
                  <c:v>43743.989583333401</c:v>
                </c:pt>
                <c:pt idx="39004">
                  <c:v>43744.010416666599</c:v>
                </c:pt>
                <c:pt idx="39005">
                  <c:v>43744.03125</c:v>
                </c:pt>
                <c:pt idx="39006">
                  <c:v>43744.052083333401</c:v>
                </c:pt>
                <c:pt idx="39007">
                  <c:v>43744.072916666599</c:v>
                </c:pt>
                <c:pt idx="39008">
                  <c:v>43744.09375</c:v>
                </c:pt>
                <c:pt idx="39009">
                  <c:v>43744.114583333401</c:v>
                </c:pt>
                <c:pt idx="39010">
                  <c:v>43744.135416666599</c:v>
                </c:pt>
                <c:pt idx="39011">
                  <c:v>43744.15625</c:v>
                </c:pt>
                <c:pt idx="39012">
                  <c:v>43744.177083333401</c:v>
                </c:pt>
                <c:pt idx="39013">
                  <c:v>43744.197916666599</c:v>
                </c:pt>
                <c:pt idx="39014">
                  <c:v>43744.21875</c:v>
                </c:pt>
                <c:pt idx="39015">
                  <c:v>43744.239583333401</c:v>
                </c:pt>
                <c:pt idx="39016">
                  <c:v>43744.260416666599</c:v>
                </c:pt>
                <c:pt idx="39017">
                  <c:v>43744.28125</c:v>
                </c:pt>
                <c:pt idx="39018">
                  <c:v>43744.302083333401</c:v>
                </c:pt>
                <c:pt idx="39019">
                  <c:v>43744.322916666599</c:v>
                </c:pt>
                <c:pt idx="39020">
                  <c:v>43744.34375</c:v>
                </c:pt>
                <c:pt idx="39021">
                  <c:v>43744.364583333401</c:v>
                </c:pt>
                <c:pt idx="39022">
                  <c:v>43744.385416666599</c:v>
                </c:pt>
                <c:pt idx="39023">
                  <c:v>43744.40625</c:v>
                </c:pt>
                <c:pt idx="39024">
                  <c:v>43744.427083333401</c:v>
                </c:pt>
                <c:pt idx="39025">
                  <c:v>43744.447916666599</c:v>
                </c:pt>
                <c:pt idx="39026">
                  <c:v>43744.46875</c:v>
                </c:pt>
                <c:pt idx="39027">
                  <c:v>43744.489583333401</c:v>
                </c:pt>
                <c:pt idx="39028">
                  <c:v>43744.510416666599</c:v>
                </c:pt>
                <c:pt idx="39029">
                  <c:v>43744.53125</c:v>
                </c:pt>
                <c:pt idx="39030">
                  <c:v>43744.552083333401</c:v>
                </c:pt>
                <c:pt idx="39031">
                  <c:v>43744.572916666599</c:v>
                </c:pt>
                <c:pt idx="39032">
                  <c:v>43744.59375</c:v>
                </c:pt>
                <c:pt idx="39033">
                  <c:v>43744.614583333401</c:v>
                </c:pt>
                <c:pt idx="39034">
                  <c:v>43744.635416666599</c:v>
                </c:pt>
                <c:pt idx="39035">
                  <c:v>43744.65625</c:v>
                </c:pt>
                <c:pt idx="39036">
                  <c:v>43744.677083333401</c:v>
                </c:pt>
                <c:pt idx="39037">
                  <c:v>43744.697916666599</c:v>
                </c:pt>
                <c:pt idx="39038">
                  <c:v>43744.71875</c:v>
                </c:pt>
                <c:pt idx="39039">
                  <c:v>43744.739583333401</c:v>
                </c:pt>
                <c:pt idx="39040">
                  <c:v>43744.760416666599</c:v>
                </c:pt>
                <c:pt idx="39041">
                  <c:v>43744.78125</c:v>
                </c:pt>
                <c:pt idx="39042">
                  <c:v>43744.802083333401</c:v>
                </c:pt>
                <c:pt idx="39043">
                  <c:v>43744.822916666599</c:v>
                </c:pt>
                <c:pt idx="39044">
                  <c:v>43744.84375</c:v>
                </c:pt>
                <c:pt idx="39045">
                  <c:v>43744.864583333401</c:v>
                </c:pt>
                <c:pt idx="39046">
                  <c:v>43744.885416666599</c:v>
                </c:pt>
                <c:pt idx="39047">
                  <c:v>43744.90625</c:v>
                </c:pt>
                <c:pt idx="39048">
                  <c:v>43744.927083333401</c:v>
                </c:pt>
                <c:pt idx="39049">
                  <c:v>43744.947916666599</c:v>
                </c:pt>
                <c:pt idx="39050">
                  <c:v>43744.96875</c:v>
                </c:pt>
                <c:pt idx="39051">
                  <c:v>43744.989583333401</c:v>
                </c:pt>
                <c:pt idx="39052">
                  <c:v>43745.010416666599</c:v>
                </c:pt>
                <c:pt idx="39053">
                  <c:v>43745.03125</c:v>
                </c:pt>
                <c:pt idx="39054">
                  <c:v>43745.052083333401</c:v>
                </c:pt>
                <c:pt idx="39055">
                  <c:v>43745.072916666599</c:v>
                </c:pt>
                <c:pt idx="39056">
                  <c:v>43745.09375</c:v>
                </c:pt>
                <c:pt idx="39057">
                  <c:v>43745.114583333401</c:v>
                </c:pt>
                <c:pt idx="39058">
                  <c:v>43745.135416666599</c:v>
                </c:pt>
                <c:pt idx="39059">
                  <c:v>43745.15625</c:v>
                </c:pt>
                <c:pt idx="39060">
                  <c:v>43745.177083333401</c:v>
                </c:pt>
                <c:pt idx="39061">
                  <c:v>43745.197916666599</c:v>
                </c:pt>
                <c:pt idx="39062">
                  <c:v>43745.21875</c:v>
                </c:pt>
                <c:pt idx="39063">
                  <c:v>43745.239583333401</c:v>
                </c:pt>
                <c:pt idx="39064">
                  <c:v>43745.260416666599</c:v>
                </c:pt>
                <c:pt idx="39065">
                  <c:v>43745.28125</c:v>
                </c:pt>
                <c:pt idx="39066">
                  <c:v>43745.302083333401</c:v>
                </c:pt>
                <c:pt idx="39067">
                  <c:v>43745.322916666599</c:v>
                </c:pt>
                <c:pt idx="39068">
                  <c:v>43745.34375</c:v>
                </c:pt>
                <c:pt idx="39069">
                  <c:v>43745.364583333401</c:v>
                </c:pt>
                <c:pt idx="39070">
                  <c:v>43745.385416666599</c:v>
                </c:pt>
                <c:pt idx="39071">
                  <c:v>43745.40625</c:v>
                </c:pt>
                <c:pt idx="39072">
                  <c:v>43745.427083333401</c:v>
                </c:pt>
                <c:pt idx="39073">
                  <c:v>43745.447916666599</c:v>
                </c:pt>
                <c:pt idx="39074">
                  <c:v>43745.46875</c:v>
                </c:pt>
                <c:pt idx="39075">
                  <c:v>43745.489583333401</c:v>
                </c:pt>
                <c:pt idx="39076">
                  <c:v>43745.510416666599</c:v>
                </c:pt>
                <c:pt idx="39077">
                  <c:v>43745.53125</c:v>
                </c:pt>
                <c:pt idx="39078">
                  <c:v>43745.552083333401</c:v>
                </c:pt>
                <c:pt idx="39079">
                  <c:v>43745.572916666599</c:v>
                </c:pt>
                <c:pt idx="39080">
                  <c:v>43745.59375</c:v>
                </c:pt>
                <c:pt idx="39081">
                  <c:v>43745.614583333401</c:v>
                </c:pt>
                <c:pt idx="39082">
                  <c:v>43745.635416666599</c:v>
                </c:pt>
                <c:pt idx="39083">
                  <c:v>43745.65625</c:v>
                </c:pt>
                <c:pt idx="39084">
                  <c:v>43745.677083333401</c:v>
                </c:pt>
                <c:pt idx="39085">
                  <c:v>43745.697916666599</c:v>
                </c:pt>
                <c:pt idx="39086">
                  <c:v>43745.71875</c:v>
                </c:pt>
                <c:pt idx="39087">
                  <c:v>43745.739583333401</c:v>
                </c:pt>
                <c:pt idx="39088">
                  <c:v>43745.760416666599</c:v>
                </c:pt>
                <c:pt idx="39089">
                  <c:v>43745.78125</c:v>
                </c:pt>
                <c:pt idx="39090">
                  <c:v>43745.802083333401</c:v>
                </c:pt>
                <c:pt idx="39091">
                  <c:v>43745.822916666599</c:v>
                </c:pt>
                <c:pt idx="39092">
                  <c:v>43745.84375</c:v>
                </c:pt>
                <c:pt idx="39093">
                  <c:v>43745.864583333401</c:v>
                </c:pt>
                <c:pt idx="39094">
                  <c:v>43745.885416666599</c:v>
                </c:pt>
                <c:pt idx="39095">
                  <c:v>43745.90625</c:v>
                </c:pt>
                <c:pt idx="39096">
                  <c:v>43745.927083333401</c:v>
                </c:pt>
                <c:pt idx="39097">
                  <c:v>43745.947916666599</c:v>
                </c:pt>
                <c:pt idx="39098">
                  <c:v>43745.96875</c:v>
                </c:pt>
                <c:pt idx="39099">
                  <c:v>43745.989583333401</c:v>
                </c:pt>
                <c:pt idx="39100">
                  <c:v>43746.010416666599</c:v>
                </c:pt>
                <c:pt idx="39101">
                  <c:v>43746.03125</c:v>
                </c:pt>
                <c:pt idx="39102">
                  <c:v>43746.052083333401</c:v>
                </c:pt>
                <c:pt idx="39103">
                  <c:v>43746.072916666599</c:v>
                </c:pt>
                <c:pt idx="39104">
                  <c:v>43746.09375</c:v>
                </c:pt>
                <c:pt idx="39105">
                  <c:v>43746.114583333401</c:v>
                </c:pt>
                <c:pt idx="39106">
                  <c:v>43746.135416666599</c:v>
                </c:pt>
                <c:pt idx="39107">
                  <c:v>43746.15625</c:v>
                </c:pt>
                <c:pt idx="39108">
                  <c:v>43746.177083333401</c:v>
                </c:pt>
                <c:pt idx="39109">
                  <c:v>43746.197916666599</c:v>
                </c:pt>
                <c:pt idx="39110">
                  <c:v>43746.21875</c:v>
                </c:pt>
                <c:pt idx="39111">
                  <c:v>43746.239583333401</c:v>
                </c:pt>
                <c:pt idx="39112">
                  <c:v>43746.260416666599</c:v>
                </c:pt>
                <c:pt idx="39113">
                  <c:v>43746.28125</c:v>
                </c:pt>
                <c:pt idx="39114">
                  <c:v>43746.302083333401</c:v>
                </c:pt>
                <c:pt idx="39115">
                  <c:v>43746.322916666599</c:v>
                </c:pt>
                <c:pt idx="39116">
                  <c:v>43746.34375</c:v>
                </c:pt>
                <c:pt idx="39117">
                  <c:v>43746.364583333401</c:v>
                </c:pt>
                <c:pt idx="39118">
                  <c:v>43746.385416666599</c:v>
                </c:pt>
                <c:pt idx="39119">
                  <c:v>43746.40625</c:v>
                </c:pt>
                <c:pt idx="39120">
                  <c:v>43746.427083333401</c:v>
                </c:pt>
                <c:pt idx="39121">
                  <c:v>43746.447916666599</c:v>
                </c:pt>
                <c:pt idx="39122">
                  <c:v>43746.46875</c:v>
                </c:pt>
                <c:pt idx="39123">
                  <c:v>43746.489583333401</c:v>
                </c:pt>
                <c:pt idx="39124">
                  <c:v>43746.510416666599</c:v>
                </c:pt>
                <c:pt idx="39125">
                  <c:v>43746.53125</c:v>
                </c:pt>
                <c:pt idx="39126">
                  <c:v>43746.552083333401</c:v>
                </c:pt>
                <c:pt idx="39127">
                  <c:v>43746.572916666599</c:v>
                </c:pt>
                <c:pt idx="39128">
                  <c:v>43746.59375</c:v>
                </c:pt>
                <c:pt idx="39129">
                  <c:v>43746.614583333401</c:v>
                </c:pt>
                <c:pt idx="39130">
                  <c:v>43746.635416666599</c:v>
                </c:pt>
                <c:pt idx="39131">
                  <c:v>43746.65625</c:v>
                </c:pt>
                <c:pt idx="39132">
                  <c:v>43746.677083333401</c:v>
                </c:pt>
                <c:pt idx="39133">
                  <c:v>43746.697916666599</c:v>
                </c:pt>
                <c:pt idx="39134">
                  <c:v>43746.71875</c:v>
                </c:pt>
                <c:pt idx="39135">
                  <c:v>43746.739583333401</c:v>
                </c:pt>
                <c:pt idx="39136">
                  <c:v>43746.760416666599</c:v>
                </c:pt>
                <c:pt idx="39137">
                  <c:v>43746.78125</c:v>
                </c:pt>
                <c:pt idx="39138">
                  <c:v>43746.802083333401</c:v>
                </c:pt>
                <c:pt idx="39139">
                  <c:v>43746.822916666599</c:v>
                </c:pt>
                <c:pt idx="39140">
                  <c:v>43746.84375</c:v>
                </c:pt>
                <c:pt idx="39141">
                  <c:v>43746.864583333401</c:v>
                </c:pt>
                <c:pt idx="39142">
                  <c:v>43746.885416666599</c:v>
                </c:pt>
                <c:pt idx="39143">
                  <c:v>43746.90625</c:v>
                </c:pt>
                <c:pt idx="39144">
                  <c:v>43746.927083333401</c:v>
                </c:pt>
                <c:pt idx="39145">
                  <c:v>43746.947916666599</c:v>
                </c:pt>
                <c:pt idx="39146">
                  <c:v>43746.96875</c:v>
                </c:pt>
                <c:pt idx="39147">
                  <c:v>43746.989583333401</c:v>
                </c:pt>
                <c:pt idx="39148">
                  <c:v>43747.010416666599</c:v>
                </c:pt>
                <c:pt idx="39149">
                  <c:v>43747.03125</c:v>
                </c:pt>
                <c:pt idx="39150">
                  <c:v>43747.052083333401</c:v>
                </c:pt>
                <c:pt idx="39151">
                  <c:v>43747.072916666599</c:v>
                </c:pt>
                <c:pt idx="39152">
                  <c:v>43747.09375</c:v>
                </c:pt>
                <c:pt idx="39153">
                  <c:v>43747.114583333401</c:v>
                </c:pt>
                <c:pt idx="39154">
                  <c:v>43747.135416666599</c:v>
                </c:pt>
                <c:pt idx="39155">
                  <c:v>43747.15625</c:v>
                </c:pt>
                <c:pt idx="39156">
                  <c:v>43747.177083333401</c:v>
                </c:pt>
                <c:pt idx="39157">
                  <c:v>43747.197916666599</c:v>
                </c:pt>
                <c:pt idx="39158">
                  <c:v>43747.21875</c:v>
                </c:pt>
                <c:pt idx="39159">
                  <c:v>43747.239583333401</c:v>
                </c:pt>
                <c:pt idx="39160">
                  <c:v>43747.260416666599</c:v>
                </c:pt>
                <c:pt idx="39161">
                  <c:v>43747.28125</c:v>
                </c:pt>
                <c:pt idx="39162">
                  <c:v>43747.302083333401</c:v>
                </c:pt>
                <c:pt idx="39163">
                  <c:v>43747.322916666599</c:v>
                </c:pt>
                <c:pt idx="39164">
                  <c:v>43747.34375</c:v>
                </c:pt>
                <c:pt idx="39165">
                  <c:v>43747.364583333401</c:v>
                </c:pt>
                <c:pt idx="39166">
                  <c:v>43747.385416666599</c:v>
                </c:pt>
                <c:pt idx="39167">
                  <c:v>43747.40625</c:v>
                </c:pt>
                <c:pt idx="39168">
                  <c:v>43747.427083333401</c:v>
                </c:pt>
                <c:pt idx="39169">
                  <c:v>43747.447916666599</c:v>
                </c:pt>
                <c:pt idx="39170">
                  <c:v>43747.46875</c:v>
                </c:pt>
                <c:pt idx="39171">
                  <c:v>43747.489583333401</c:v>
                </c:pt>
                <c:pt idx="39172">
                  <c:v>43747.510416666599</c:v>
                </c:pt>
                <c:pt idx="39173">
                  <c:v>43747.53125</c:v>
                </c:pt>
                <c:pt idx="39174">
                  <c:v>43747.552083333401</c:v>
                </c:pt>
                <c:pt idx="39175">
                  <c:v>43747.572916666599</c:v>
                </c:pt>
                <c:pt idx="39176">
                  <c:v>43747.59375</c:v>
                </c:pt>
                <c:pt idx="39177">
                  <c:v>43747.614583333401</c:v>
                </c:pt>
                <c:pt idx="39178">
                  <c:v>43747.635416666599</c:v>
                </c:pt>
                <c:pt idx="39179">
                  <c:v>43747.65625</c:v>
                </c:pt>
                <c:pt idx="39180">
                  <c:v>43747.677083333401</c:v>
                </c:pt>
                <c:pt idx="39181">
                  <c:v>43747.697916666599</c:v>
                </c:pt>
                <c:pt idx="39182">
                  <c:v>43747.71875</c:v>
                </c:pt>
                <c:pt idx="39183">
                  <c:v>43747.739583333401</c:v>
                </c:pt>
                <c:pt idx="39184">
                  <c:v>43747.760416666599</c:v>
                </c:pt>
                <c:pt idx="39185">
                  <c:v>43747.78125</c:v>
                </c:pt>
                <c:pt idx="39186">
                  <c:v>43747.802083333401</c:v>
                </c:pt>
                <c:pt idx="39187">
                  <c:v>43747.822916666599</c:v>
                </c:pt>
                <c:pt idx="39188">
                  <c:v>43747.84375</c:v>
                </c:pt>
                <c:pt idx="39189">
                  <c:v>43747.864583333401</c:v>
                </c:pt>
                <c:pt idx="39190">
                  <c:v>43747.885416666599</c:v>
                </c:pt>
                <c:pt idx="39191">
                  <c:v>43747.90625</c:v>
                </c:pt>
                <c:pt idx="39192">
                  <c:v>43747.927083333401</c:v>
                </c:pt>
                <c:pt idx="39193">
                  <c:v>43747.947916666599</c:v>
                </c:pt>
                <c:pt idx="39194">
                  <c:v>43747.96875</c:v>
                </c:pt>
                <c:pt idx="39195">
                  <c:v>43747.989583333401</c:v>
                </c:pt>
                <c:pt idx="39196">
                  <c:v>43748.010416666599</c:v>
                </c:pt>
                <c:pt idx="39197">
                  <c:v>43748.03125</c:v>
                </c:pt>
                <c:pt idx="39198">
                  <c:v>43748.052083333401</c:v>
                </c:pt>
                <c:pt idx="39199">
                  <c:v>43748.072916666599</c:v>
                </c:pt>
                <c:pt idx="39200">
                  <c:v>43748.09375</c:v>
                </c:pt>
                <c:pt idx="39201">
                  <c:v>43748.114583333401</c:v>
                </c:pt>
                <c:pt idx="39202">
                  <c:v>43748.135416666599</c:v>
                </c:pt>
                <c:pt idx="39203">
                  <c:v>43748.15625</c:v>
                </c:pt>
                <c:pt idx="39204">
                  <c:v>43748.177083333401</c:v>
                </c:pt>
                <c:pt idx="39205">
                  <c:v>43748.197916666599</c:v>
                </c:pt>
                <c:pt idx="39206">
                  <c:v>43748.21875</c:v>
                </c:pt>
                <c:pt idx="39207">
                  <c:v>43748.239583333401</c:v>
                </c:pt>
                <c:pt idx="39208">
                  <c:v>43748.260416666599</c:v>
                </c:pt>
                <c:pt idx="39209">
                  <c:v>43748.28125</c:v>
                </c:pt>
                <c:pt idx="39210">
                  <c:v>43748.302083333401</c:v>
                </c:pt>
                <c:pt idx="39211">
                  <c:v>43748.322916666599</c:v>
                </c:pt>
                <c:pt idx="39212">
                  <c:v>43748.34375</c:v>
                </c:pt>
                <c:pt idx="39213">
                  <c:v>43748.364583333401</c:v>
                </c:pt>
                <c:pt idx="39214">
                  <c:v>43748.385416666599</c:v>
                </c:pt>
                <c:pt idx="39215">
                  <c:v>43748.40625</c:v>
                </c:pt>
                <c:pt idx="39216">
                  <c:v>43748.427083333401</c:v>
                </c:pt>
                <c:pt idx="39217">
                  <c:v>43748.447916666599</c:v>
                </c:pt>
                <c:pt idx="39218">
                  <c:v>43748.46875</c:v>
                </c:pt>
                <c:pt idx="39219">
                  <c:v>43748.489583333401</c:v>
                </c:pt>
                <c:pt idx="39220">
                  <c:v>43748.510416666599</c:v>
                </c:pt>
                <c:pt idx="39221">
                  <c:v>43748.53125</c:v>
                </c:pt>
                <c:pt idx="39222">
                  <c:v>43748.552083333401</c:v>
                </c:pt>
                <c:pt idx="39223">
                  <c:v>43748.572916666599</c:v>
                </c:pt>
                <c:pt idx="39224">
                  <c:v>43748.59375</c:v>
                </c:pt>
                <c:pt idx="39225">
                  <c:v>43748.614583333401</c:v>
                </c:pt>
                <c:pt idx="39226">
                  <c:v>43748.635416666599</c:v>
                </c:pt>
                <c:pt idx="39227">
                  <c:v>43748.65625</c:v>
                </c:pt>
                <c:pt idx="39228">
                  <c:v>43748.677083333401</c:v>
                </c:pt>
                <c:pt idx="39229">
                  <c:v>43748.697916666599</c:v>
                </c:pt>
                <c:pt idx="39230">
                  <c:v>43748.71875</c:v>
                </c:pt>
                <c:pt idx="39231">
                  <c:v>43748.739583333401</c:v>
                </c:pt>
                <c:pt idx="39232">
                  <c:v>43748.760416666599</c:v>
                </c:pt>
                <c:pt idx="39233">
                  <c:v>43748.78125</c:v>
                </c:pt>
                <c:pt idx="39234">
                  <c:v>43748.802083333401</c:v>
                </c:pt>
                <c:pt idx="39235">
                  <c:v>43748.822916666599</c:v>
                </c:pt>
                <c:pt idx="39236">
                  <c:v>43748.84375</c:v>
                </c:pt>
                <c:pt idx="39237">
                  <c:v>43748.864583333401</c:v>
                </c:pt>
                <c:pt idx="39238">
                  <c:v>43748.885416666599</c:v>
                </c:pt>
                <c:pt idx="39239">
                  <c:v>43748.90625</c:v>
                </c:pt>
                <c:pt idx="39240">
                  <c:v>43748.927083333401</c:v>
                </c:pt>
                <c:pt idx="39241">
                  <c:v>43748.947916666599</c:v>
                </c:pt>
                <c:pt idx="39242">
                  <c:v>43748.96875</c:v>
                </c:pt>
                <c:pt idx="39243">
                  <c:v>43748.989583333401</c:v>
                </c:pt>
                <c:pt idx="39244">
                  <c:v>43749.010416666599</c:v>
                </c:pt>
                <c:pt idx="39245">
                  <c:v>43749.03125</c:v>
                </c:pt>
                <c:pt idx="39246">
                  <c:v>43749.052083333401</c:v>
                </c:pt>
                <c:pt idx="39247">
                  <c:v>43749.072916666599</c:v>
                </c:pt>
                <c:pt idx="39248">
                  <c:v>43749.09375</c:v>
                </c:pt>
                <c:pt idx="39249">
                  <c:v>43749.114583333401</c:v>
                </c:pt>
                <c:pt idx="39250">
                  <c:v>43749.135416666599</c:v>
                </c:pt>
                <c:pt idx="39251">
                  <c:v>43749.15625</c:v>
                </c:pt>
                <c:pt idx="39252">
                  <c:v>43749.177083333401</c:v>
                </c:pt>
                <c:pt idx="39253">
                  <c:v>43749.197916666599</c:v>
                </c:pt>
                <c:pt idx="39254">
                  <c:v>43749.21875</c:v>
                </c:pt>
                <c:pt idx="39255">
                  <c:v>43749.239583333401</c:v>
                </c:pt>
                <c:pt idx="39256">
                  <c:v>43749.260416666599</c:v>
                </c:pt>
                <c:pt idx="39257">
                  <c:v>43749.28125</c:v>
                </c:pt>
                <c:pt idx="39258">
                  <c:v>43749.302083333401</c:v>
                </c:pt>
                <c:pt idx="39259">
                  <c:v>43749.322916666599</c:v>
                </c:pt>
                <c:pt idx="39260">
                  <c:v>43749.34375</c:v>
                </c:pt>
                <c:pt idx="39261">
                  <c:v>43749.364583333401</c:v>
                </c:pt>
                <c:pt idx="39262">
                  <c:v>43749.385416666599</c:v>
                </c:pt>
                <c:pt idx="39263">
                  <c:v>43749.40625</c:v>
                </c:pt>
                <c:pt idx="39264">
                  <c:v>43749.427083333401</c:v>
                </c:pt>
                <c:pt idx="39265">
                  <c:v>43749.447916666599</c:v>
                </c:pt>
                <c:pt idx="39266">
                  <c:v>43749.46875</c:v>
                </c:pt>
                <c:pt idx="39267">
                  <c:v>43749.489583333401</c:v>
                </c:pt>
                <c:pt idx="39268">
                  <c:v>43749.510416666599</c:v>
                </c:pt>
                <c:pt idx="39269">
                  <c:v>43749.53125</c:v>
                </c:pt>
                <c:pt idx="39270">
                  <c:v>43749.552083333401</c:v>
                </c:pt>
                <c:pt idx="39271">
                  <c:v>43749.572916666599</c:v>
                </c:pt>
                <c:pt idx="39272">
                  <c:v>43749.59375</c:v>
                </c:pt>
                <c:pt idx="39273">
                  <c:v>43749.614583333401</c:v>
                </c:pt>
                <c:pt idx="39274">
                  <c:v>43749.635416666599</c:v>
                </c:pt>
                <c:pt idx="39275">
                  <c:v>43749.65625</c:v>
                </c:pt>
                <c:pt idx="39276">
                  <c:v>43749.677083333401</c:v>
                </c:pt>
                <c:pt idx="39277">
                  <c:v>43749.697916666599</c:v>
                </c:pt>
                <c:pt idx="39278">
                  <c:v>43749.71875</c:v>
                </c:pt>
                <c:pt idx="39279">
                  <c:v>43749.739583333401</c:v>
                </c:pt>
                <c:pt idx="39280">
                  <c:v>43749.760416666599</c:v>
                </c:pt>
                <c:pt idx="39281">
                  <c:v>43749.78125</c:v>
                </c:pt>
                <c:pt idx="39282">
                  <c:v>43749.802083333401</c:v>
                </c:pt>
                <c:pt idx="39283">
                  <c:v>43749.822916666599</c:v>
                </c:pt>
                <c:pt idx="39284">
                  <c:v>43749.84375</c:v>
                </c:pt>
                <c:pt idx="39285">
                  <c:v>43749.864583333401</c:v>
                </c:pt>
                <c:pt idx="39286">
                  <c:v>43749.885416666599</c:v>
                </c:pt>
                <c:pt idx="39287">
                  <c:v>43749.90625</c:v>
                </c:pt>
                <c:pt idx="39288">
                  <c:v>43749.927083333401</c:v>
                </c:pt>
                <c:pt idx="39289">
                  <c:v>43749.947916666599</c:v>
                </c:pt>
                <c:pt idx="39290">
                  <c:v>43749.96875</c:v>
                </c:pt>
                <c:pt idx="39291">
                  <c:v>43749.989583333401</c:v>
                </c:pt>
                <c:pt idx="39292">
                  <c:v>43750.010416666599</c:v>
                </c:pt>
                <c:pt idx="39293">
                  <c:v>43750.03125</c:v>
                </c:pt>
                <c:pt idx="39294">
                  <c:v>43750.052083333401</c:v>
                </c:pt>
                <c:pt idx="39295">
                  <c:v>43750.072916666599</c:v>
                </c:pt>
                <c:pt idx="39296">
                  <c:v>43750.09375</c:v>
                </c:pt>
                <c:pt idx="39297">
                  <c:v>43750.114583333401</c:v>
                </c:pt>
                <c:pt idx="39298">
                  <c:v>43750.135416666599</c:v>
                </c:pt>
                <c:pt idx="39299">
                  <c:v>43750.15625</c:v>
                </c:pt>
                <c:pt idx="39300">
                  <c:v>43750.177083333401</c:v>
                </c:pt>
                <c:pt idx="39301">
                  <c:v>43750.197916666599</c:v>
                </c:pt>
                <c:pt idx="39302">
                  <c:v>43750.21875</c:v>
                </c:pt>
                <c:pt idx="39303">
                  <c:v>43750.239583333401</c:v>
                </c:pt>
                <c:pt idx="39304">
                  <c:v>43750.260416666599</c:v>
                </c:pt>
                <c:pt idx="39305">
                  <c:v>43750.28125</c:v>
                </c:pt>
                <c:pt idx="39306">
                  <c:v>43750.302083333401</c:v>
                </c:pt>
                <c:pt idx="39307">
                  <c:v>43750.322916666599</c:v>
                </c:pt>
                <c:pt idx="39308">
                  <c:v>43750.34375</c:v>
                </c:pt>
                <c:pt idx="39309">
                  <c:v>43750.364583333401</c:v>
                </c:pt>
                <c:pt idx="39310">
                  <c:v>43750.385416666599</c:v>
                </c:pt>
                <c:pt idx="39311">
                  <c:v>43750.40625</c:v>
                </c:pt>
                <c:pt idx="39312">
                  <c:v>43750.427083333401</c:v>
                </c:pt>
                <c:pt idx="39313">
                  <c:v>43750.447916666599</c:v>
                </c:pt>
                <c:pt idx="39314">
                  <c:v>43750.46875</c:v>
                </c:pt>
                <c:pt idx="39315">
                  <c:v>43750.489583333401</c:v>
                </c:pt>
                <c:pt idx="39316">
                  <c:v>43750.510416666599</c:v>
                </c:pt>
                <c:pt idx="39317">
                  <c:v>43750.53125</c:v>
                </c:pt>
                <c:pt idx="39318">
                  <c:v>43750.552083333401</c:v>
                </c:pt>
                <c:pt idx="39319">
                  <c:v>43750.572916666599</c:v>
                </c:pt>
                <c:pt idx="39320">
                  <c:v>43750.59375</c:v>
                </c:pt>
                <c:pt idx="39321">
                  <c:v>43750.614583333401</c:v>
                </c:pt>
                <c:pt idx="39322">
                  <c:v>43750.635416666599</c:v>
                </c:pt>
                <c:pt idx="39323">
                  <c:v>43750.65625</c:v>
                </c:pt>
                <c:pt idx="39324">
                  <c:v>43750.677083333401</c:v>
                </c:pt>
                <c:pt idx="39325">
                  <c:v>43750.697916666599</c:v>
                </c:pt>
                <c:pt idx="39326">
                  <c:v>43750.71875</c:v>
                </c:pt>
                <c:pt idx="39327">
                  <c:v>43750.739583333401</c:v>
                </c:pt>
                <c:pt idx="39328">
                  <c:v>43750.760416666599</c:v>
                </c:pt>
                <c:pt idx="39329">
                  <c:v>43750.78125</c:v>
                </c:pt>
                <c:pt idx="39330">
                  <c:v>43750.802083333401</c:v>
                </c:pt>
                <c:pt idx="39331">
                  <c:v>43750.822916666599</c:v>
                </c:pt>
                <c:pt idx="39332">
                  <c:v>43750.84375</c:v>
                </c:pt>
                <c:pt idx="39333">
                  <c:v>43750.864583333401</c:v>
                </c:pt>
                <c:pt idx="39334">
                  <c:v>43750.885416666599</c:v>
                </c:pt>
                <c:pt idx="39335">
                  <c:v>43750.90625</c:v>
                </c:pt>
                <c:pt idx="39336">
                  <c:v>43750.927083333401</c:v>
                </c:pt>
                <c:pt idx="39337">
                  <c:v>43750.947916666599</c:v>
                </c:pt>
                <c:pt idx="39338">
                  <c:v>43750.96875</c:v>
                </c:pt>
                <c:pt idx="39339">
                  <c:v>43750.989583333401</c:v>
                </c:pt>
                <c:pt idx="39340">
                  <c:v>43751.010416666599</c:v>
                </c:pt>
                <c:pt idx="39341">
                  <c:v>43751.03125</c:v>
                </c:pt>
                <c:pt idx="39342">
                  <c:v>43751.052083333401</c:v>
                </c:pt>
                <c:pt idx="39343">
                  <c:v>43751.072916666599</c:v>
                </c:pt>
                <c:pt idx="39344">
                  <c:v>43751.09375</c:v>
                </c:pt>
                <c:pt idx="39345">
                  <c:v>43751.114583333401</c:v>
                </c:pt>
                <c:pt idx="39346">
                  <c:v>43751.135416666599</c:v>
                </c:pt>
                <c:pt idx="39347">
                  <c:v>43751.15625</c:v>
                </c:pt>
                <c:pt idx="39348">
                  <c:v>43751.177083333401</c:v>
                </c:pt>
                <c:pt idx="39349">
                  <c:v>43751.197916666599</c:v>
                </c:pt>
                <c:pt idx="39350">
                  <c:v>43751.21875</c:v>
                </c:pt>
                <c:pt idx="39351">
                  <c:v>43751.239583333401</c:v>
                </c:pt>
                <c:pt idx="39352">
                  <c:v>43751.260416666599</c:v>
                </c:pt>
                <c:pt idx="39353">
                  <c:v>43751.28125</c:v>
                </c:pt>
                <c:pt idx="39354">
                  <c:v>43751.302083333401</c:v>
                </c:pt>
                <c:pt idx="39355">
                  <c:v>43751.322916666599</c:v>
                </c:pt>
                <c:pt idx="39356">
                  <c:v>43751.34375</c:v>
                </c:pt>
                <c:pt idx="39357">
                  <c:v>43751.364583333401</c:v>
                </c:pt>
                <c:pt idx="39358">
                  <c:v>43751.385416666599</c:v>
                </c:pt>
                <c:pt idx="39359">
                  <c:v>43751.40625</c:v>
                </c:pt>
                <c:pt idx="39360">
                  <c:v>43751.427083333401</c:v>
                </c:pt>
                <c:pt idx="39361">
                  <c:v>43751.447916666599</c:v>
                </c:pt>
                <c:pt idx="39362">
                  <c:v>43751.46875</c:v>
                </c:pt>
                <c:pt idx="39363">
                  <c:v>43751.489583333401</c:v>
                </c:pt>
                <c:pt idx="39364">
                  <c:v>43751.510416666599</c:v>
                </c:pt>
                <c:pt idx="39365">
                  <c:v>43751.53125</c:v>
                </c:pt>
                <c:pt idx="39366">
                  <c:v>43751.552083333401</c:v>
                </c:pt>
                <c:pt idx="39367">
                  <c:v>43751.572916666599</c:v>
                </c:pt>
                <c:pt idx="39368">
                  <c:v>43751.59375</c:v>
                </c:pt>
                <c:pt idx="39369">
                  <c:v>43751.614583333401</c:v>
                </c:pt>
                <c:pt idx="39370">
                  <c:v>43751.635416666599</c:v>
                </c:pt>
                <c:pt idx="39371">
                  <c:v>43751.65625</c:v>
                </c:pt>
                <c:pt idx="39372">
                  <c:v>43751.677083333401</c:v>
                </c:pt>
                <c:pt idx="39373">
                  <c:v>43751.697916666599</c:v>
                </c:pt>
                <c:pt idx="39374">
                  <c:v>43751.71875</c:v>
                </c:pt>
                <c:pt idx="39375">
                  <c:v>43751.739583333401</c:v>
                </c:pt>
                <c:pt idx="39376">
                  <c:v>43751.760416666599</c:v>
                </c:pt>
                <c:pt idx="39377">
                  <c:v>43751.78125</c:v>
                </c:pt>
                <c:pt idx="39378">
                  <c:v>43751.802083333401</c:v>
                </c:pt>
                <c:pt idx="39379">
                  <c:v>43751.822916666599</c:v>
                </c:pt>
                <c:pt idx="39380">
                  <c:v>43751.84375</c:v>
                </c:pt>
                <c:pt idx="39381">
                  <c:v>43751.864583333401</c:v>
                </c:pt>
                <c:pt idx="39382">
                  <c:v>43751.885416666599</c:v>
                </c:pt>
                <c:pt idx="39383">
                  <c:v>43751.90625</c:v>
                </c:pt>
                <c:pt idx="39384">
                  <c:v>43751.927083333401</c:v>
                </c:pt>
                <c:pt idx="39385">
                  <c:v>43751.947916666599</c:v>
                </c:pt>
                <c:pt idx="39386">
                  <c:v>43751.96875</c:v>
                </c:pt>
                <c:pt idx="39387">
                  <c:v>43751.989583333401</c:v>
                </c:pt>
                <c:pt idx="39388">
                  <c:v>43752.010416666599</c:v>
                </c:pt>
                <c:pt idx="39389">
                  <c:v>43752.03125</c:v>
                </c:pt>
                <c:pt idx="39390">
                  <c:v>43752.052083333401</c:v>
                </c:pt>
                <c:pt idx="39391">
                  <c:v>43752.072916666599</c:v>
                </c:pt>
                <c:pt idx="39392">
                  <c:v>43752.09375</c:v>
                </c:pt>
                <c:pt idx="39393">
                  <c:v>43752.114583333401</c:v>
                </c:pt>
                <c:pt idx="39394">
                  <c:v>43752.135416666599</c:v>
                </c:pt>
                <c:pt idx="39395">
                  <c:v>43752.15625</c:v>
                </c:pt>
                <c:pt idx="39396">
                  <c:v>43752.177083333401</c:v>
                </c:pt>
                <c:pt idx="39397">
                  <c:v>43752.197916666599</c:v>
                </c:pt>
                <c:pt idx="39398">
                  <c:v>43752.21875</c:v>
                </c:pt>
                <c:pt idx="39399">
                  <c:v>43752.239583333401</c:v>
                </c:pt>
                <c:pt idx="39400">
                  <c:v>43752.260416666599</c:v>
                </c:pt>
                <c:pt idx="39401">
                  <c:v>43752.28125</c:v>
                </c:pt>
                <c:pt idx="39402">
                  <c:v>43752.302083333401</c:v>
                </c:pt>
                <c:pt idx="39403">
                  <c:v>43752.322916666599</c:v>
                </c:pt>
                <c:pt idx="39404">
                  <c:v>43752.34375</c:v>
                </c:pt>
                <c:pt idx="39405">
                  <c:v>43752.364583333401</c:v>
                </c:pt>
                <c:pt idx="39406">
                  <c:v>43752.385416666599</c:v>
                </c:pt>
                <c:pt idx="39407">
                  <c:v>43752.40625</c:v>
                </c:pt>
                <c:pt idx="39408">
                  <c:v>43752.427083333401</c:v>
                </c:pt>
                <c:pt idx="39409">
                  <c:v>43752.447916666599</c:v>
                </c:pt>
                <c:pt idx="39410">
                  <c:v>43752.46875</c:v>
                </c:pt>
                <c:pt idx="39411">
                  <c:v>43752.489583333401</c:v>
                </c:pt>
                <c:pt idx="39412">
                  <c:v>43752.510416666599</c:v>
                </c:pt>
                <c:pt idx="39413">
                  <c:v>43752.53125</c:v>
                </c:pt>
                <c:pt idx="39414">
                  <c:v>43752.552083333401</c:v>
                </c:pt>
                <c:pt idx="39415">
                  <c:v>43752.572916666599</c:v>
                </c:pt>
                <c:pt idx="39416">
                  <c:v>43752.59375</c:v>
                </c:pt>
                <c:pt idx="39417">
                  <c:v>43752.614583333401</c:v>
                </c:pt>
                <c:pt idx="39418">
                  <c:v>43752.635416666599</c:v>
                </c:pt>
                <c:pt idx="39419">
                  <c:v>43752.65625</c:v>
                </c:pt>
                <c:pt idx="39420">
                  <c:v>43752.677083333401</c:v>
                </c:pt>
                <c:pt idx="39421">
                  <c:v>43752.697916666599</c:v>
                </c:pt>
                <c:pt idx="39422">
                  <c:v>43752.71875</c:v>
                </c:pt>
                <c:pt idx="39423">
                  <c:v>43752.739583333401</c:v>
                </c:pt>
                <c:pt idx="39424">
                  <c:v>43752.760416666599</c:v>
                </c:pt>
                <c:pt idx="39425">
                  <c:v>43752.78125</c:v>
                </c:pt>
                <c:pt idx="39426">
                  <c:v>43752.802083333401</c:v>
                </c:pt>
                <c:pt idx="39427">
                  <c:v>43752.822916666599</c:v>
                </c:pt>
                <c:pt idx="39428">
                  <c:v>43752.84375</c:v>
                </c:pt>
                <c:pt idx="39429">
                  <c:v>43752.864583333401</c:v>
                </c:pt>
                <c:pt idx="39430">
                  <c:v>43752.885416666599</c:v>
                </c:pt>
                <c:pt idx="39431">
                  <c:v>43752.90625</c:v>
                </c:pt>
                <c:pt idx="39432">
                  <c:v>43752.927083333401</c:v>
                </c:pt>
                <c:pt idx="39433">
                  <c:v>43752.947916666599</c:v>
                </c:pt>
                <c:pt idx="39434">
                  <c:v>43752.96875</c:v>
                </c:pt>
                <c:pt idx="39435">
                  <c:v>43752.989583333401</c:v>
                </c:pt>
                <c:pt idx="39436">
                  <c:v>43753.010416666599</c:v>
                </c:pt>
                <c:pt idx="39437">
                  <c:v>43753.03125</c:v>
                </c:pt>
                <c:pt idx="39438">
                  <c:v>43753.052083333401</c:v>
                </c:pt>
                <c:pt idx="39439">
                  <c:v>43753.072916666599</c:v>
                </c:pt>
                <c:pt idx="39440">
                  <c:v>43753.09375</c:v>
                </c:pt>
                <c:pt idx="39441">
                  <c:v>43753.114583333401</c:v>
                </c:pt>
                <c:pt idx="39442">
                  <c:v>43753.135416666599</c:v>
                </c:pt>
                <c:pt idx="39443">
                  <c:v>43753.15625</c:v>
                </c:pt>
                <c:pt idx="39444">
                  <c:v>43753.177083333401</c:v>
                </c:pt>
                <c:pt idx="39445">
                  <c:v>43753.197916666599</c:v>
                </c:pt>
                <c:pt idx="39446">
                  <c:v>43753.21875</c:v>
                </c:pt>
                <c:pt idx="39447">
                  <c:v>43753.239583333401</c:v>
                </c:pt>
                <c:pt idx="39448">
                  <c:v>43753.260416666599</c:v>
                </c:pt>
                <c:pt idx="39449">
                  <c:v>43753.28125</c:v>
                </c:pt>
                <c:pt idx="39450">
                  <c:v>43753.302083333401</c:v>
                </c:pt>
                <c:pt idx="39451">
                  <c:v>43753.322916666599</c:v>
                </c:pt>
                <c:pt idx="39452">
                  <c:v>43753.34375</c:v>
                </c:pt>
                <c:pt idx="39453">
                  <c:v>43753.364583333401</c:v>
                </c:pt>
                <c:pt idx="39454">
                  <c:v>43753.385416666599</c:v>
                </c:pt>
                <c:pt idx="39455">
                  <c:v>43753.40625</c:v>
                </c:pt>
                <c:pt idx="39456">
                  <c:v>43753.427083333401</c:v>
                </c:pt>
                <c:pt idx="39457">
                  <c:v>43753.447916666599</c:v>
                </c:pt>
                <c:pt idx="39458">
                  <c:v>43753.46875</c:v>
                </c:pt>
                <c:pt idx="39459">
                  <c:v>43753.489583333401</c:v>
                </c:pt>
                <c:pt idx="39460">
                  <c:v>43753.510416666599</c:v>
                </c:pt>
                <c:pt idx="39461">
                  <c:v>43753.53125</c:v>
                </c:pt>
                <c:pt idx="39462">
                  <c:v>43753.552083333401</c:v>
                </c:pt>
                <c:pt idx="39463">
                  <c:v>43753.572916666599</c:v>
                </c:pt>
                <c:pt idx="39464">
                  <c:v>43753.59375</c:v>
                </c:pt>
                <c:pt idx="39465">
                  <c:v>43753.614583333401</c:v>
                </c:pt>
                <c:pt idx="39466">
                  <c:v>43753.635416666599</c:v>
                </c:pt>
                <c:pt idx="39467">
                  <c:v>43753.65625</c:v>
                </c:pt>
                <c:pt idx="39468">
                  <c:v>43753.677083333401</c:v>
                </c:pt>
                <c:pt idx="39469">
                  <c:v>43753.697916666599</c:v>
                </c:pt>
                <c:pt idx="39470">
                  <c:v>43753.71875</c:v>
                </c:pt>
                <c:pt idx="39471">
                  <c:v>43753.739583333401</c:v>
                </c:pt>
                <c:pt idx="39472">
                  <c:v>43753.760416666599</c:v>
                </c:pt>
                <c:pt idx="39473">
                  <c:v>43753.78125</c:v>
                </c:pt>
                <c:pt idx="39474">
                  <c:v>43753.802083333401</c:v>
                </c:pt>
                <c:pt idx="39475">
                  <c:v>43753.822916666599</c:v>
                </c:pt>
                <c:pt idx="39476">
                  <c:v>43753.84375</c:v>
                </c:pt>
                <c:pt idx="39477">
                  <c:v>43753.864583333401</c:v>
                </c:pt>
                <c:pt idx="39478">
                  <c:v>43753.885416666599</c:v>
                </c:pt>
                <c:pt idx="39479">
                  <c:v>43753.90625</c:v>
                </c:pt>
                <c:pt idx="39480">
                  <c:v>43753.927083333401</c:v>
                </c:pt>
                <c:pt idx="39481">
                  <c:v>43753.947916666599</c:v>
                </c:pt>
                <c:pt idx="39482">
                  <c:v>43753.96875</c:v>
                </c:pt>
                <c:pt idx="39483">
                  <c:v>43753.989583333401</c:v>
                </c:pt>
                <c:pt idx="39484">
                  <c:v>43754.010416666599</c:v>
                </c:pt>
                <c:pt idx="39485">
                  <c:v>43754.03125</c:v>
                </c:pt>
                <c:pt idx="39486">
                  <c:v>43754.052083333401</c:v>
                </c:pt>
                <c:pt idx="39487">
                  <c:v>43754.072916666599</c:v>
                </c:pt>
                <c:pt idx="39488">
                  <c:v>43754.09375</c:v>
                </c:pt>
                <c:pt idx="39489">
                  <c:v>43754.114583333401</c:v>
                </c:pt>
                <c:pt idx="39490">
                  <c:v>43754.135416666599</c:v>
                </c:pt>
                <c:pt idx="39491">
                  <c:v>43754.15625</c:v>
                </c:pt>
                <c:pt idx="39492">
                  <c:v>43754.177083333401</c:v>
                </c:pt>
                <c:pt idx="39493">
                  <c:v>43754.197916666599</c:v>
                </c:pt>
                <c:pt idx="39494">
                  <c:v>43754.21875</c:v>
                </c:pt>
                <c:pt idx="39495">
                  <c:v>43754.239583333401</c:v>
                </c:pt>
                <c:pt idx="39496">
                  <c:v>43754.260416666599</c:v>
                </c:pt>
                <c:pt idx="39497">
                  <c:v>43754.28125</c:v>
                </c:pt>
                <c:pt idx="39498">
                  <c:v>43754.302083333401</c:v>
                </c:pt>
                <c:pt idx="39499">
                  <c:v>43754.322916666599</c:v>
                </c:pt>
                <c:pt idx="39500">
                  <c:v>43754.34375</c:v>
                </c:pt>
                <c:pt idx="39501">
                  <c:v>43754.364583333401</c:v>
                </c:pt>
                <c:pt idx="39502">
                  <c:v>43754.385416666599</c:v>
                </c:pt>
                <c:pt idx="39503">
                  <c:v>43754.40625</c:v>
                </c:pt>
                <c:pt idx="39504">
                  <c:v>43754.427083333401</c:v>
                </c:pt>
                <c:pt idx="39505">
                  <c:v>43754.447916666599</c:v>
                </c:pt>
                <c:pt idx="39506">
                  <c:v>43754.46875</c:v>
                </c:pt>
                <c:pt idx="39507">
                  <c:v>43754.489583333401</c:v>
                </c:pt>
                <c:pt idx="39508">
                  <c:v>43754.510416666599</c:v>
                </c:pt>
                <c:pt idx="39509">
                  <c:v>43754.53125</c:v>
                </c:pt>
                <c:pt idx="39510">
                  <c:v>43754.552083333401</c:v>
                </c:pt>
                <c:pt idx="39511">
                  <c:v>43754.572916666599</c:v>
                </c:pt>
                <c:pt idx="39512">
                  <c:v>43754.59375</c:v>
                </c:pt>
                <c:pt idx="39513">
                  <c:v>43754.614583333401</c:v>
                </c:pt>
                <c:pt idx="39514">
                  <c:v>43754.635416666599</c:v>
                </c:pt>
                <c:pt idx="39515">
                  <c:v>43754.65625</c:v>
                </c:pt>
                <c:pt idx="39516">
                  <c:v>43754.677083333401</c:v>
                </c:pt>
                <c:pt idx="39517">
                  <c:v>43754.697916666599</c:v>
                </c:pt>
                <c:pt idx="39518">
                  <c:v>43754.71875</c:v>
                </c:pt>
                <c:pt idx="39519">
                  <c:v>43754.739583333401</c:v>
                </c:pt>
                <c:pt idx="39520">
                  <c:v>43754.760416666599</c:v>
                </c:pt>
                <c:pt idx="39521">
                  <c:v>43754.78125</c:v>
                </c:pt>
                <c:pt idx="39522">
                  <c:v>43754.802083333401</c:v>
                </c:pt>
                <c:pt idx="39523">
                  <c:v>43754.822916666599</c:v>
                </c:pt>
                <c:pt idx="39524">
                  <c:v>43754.84375</c:v>
                </c:pt>
                <c:pt idx="39525">
                  <c:v>43754.864583333401</c:v>
                </c:pt>
                <c:pt idx="39526">
                  <c:v>43754.885416666599</c:v>
                </c:pt>
                <c:pt idx="39527">
                  <c:v>43754.90625</c:v>
                </c:pt>
                <c:pt idx="39528">
                  <c:v>43754.927083333401</c:v>
                </c:pt>
                <c:pt idx="39529">
                  <c:v>43754.947916666599</c:v>
                </c:pt>
                <c:pt idx="39530">
                  <c:v>43754.96875</c:v>
                </c:pt>
                <c:pt idx="39531">
                  <c:v>43754.989583333401</c:v>
                </c:pt>
                <c:pt idx="39532">
                  <c:v>43755.010416666599</c:v>
                </c:pt>
                <c:pt idx="39533">
                  <c:v>43755.03125</c:v>
                </c:pt>
                <c:pt idx="39534">
                  <c:v>43755.052083333401</c:v>
                </c:pt>
                <c:pt idx="39535">
                  <c:v>43755.072916666599</c:v>
                </c:pt>
                <c:pt idx="39536">
                  <c:v>43755.09375</c:v>
                </c:pt>
                <c:pt idx="39537">
                  <c:v>43755.114583333401</c:v>
                </c:pt>
                <c:pt idx="39538">
                  <c:v>43755.135416666599</c:v>
                </c:pt>
                <c:pt idx="39539">
                  <c:v>43755.15625</c:v>
                </c:pt>
                <c:pt idx="39540">
                  <c:v>43755.177083333401</c:v>
                </c:pt>
                <c:pt idx="39541">
                  <c:v>43755.197916666599</c:v>
                </c:pt>
                <c:pt idx="39542">
                  <c:v>43755.21875</c:v>
                </c:pt>
                <c:pt idx="39543">
                  <c:v>43755.239583333401</c:v>
                </c:pt>
                <c:pt idx="39544">
                  <c:v>43755.260416666599</c:v>
                </c:pt>
                <c:pt idx="39545">
                  <c:v>43755.28125</c:v>
                </c:pt>
                <c:pt idx="39546">
                  <c:v>43755.302083333401</c:v>
                </c:pt>
                <c:pt idx="39547">
                  <c:v>43755.322916666599</c:v>
                </c:pt>
                <c:pt idx="39548">
                  <c:v>43755.34375</c:v>
                </c:pt>
                <c:pt idx="39549">
                  <c:v>43755.364583333401</c:v>
                </c:pt>
                <c:pt idx="39550">
                  <c:v>43755.385416666599</c:v>
                </c:pt>
                <c:pt idx="39551">
                  <c:v>43755.40625</c:v>
                </c:pt>
                <c:pt idx="39552">
                  <c:v>43755.427083333401</c:v>
                </c:pt>
                <c:pt idx="39553">
                  <c:v>43755.447916666599</c:v>
                </c:pt>
                <c:pt idx="39554">
                  <c:v>43755.46875</c:v>
                </c:pt>
                <c:pt idx="39555">
                  <c:v>43755.489583333401</c:v>
                </c:pt>
                <c:pt idx="39556">
                  <c:v>43755.510416666599</c:v>
                </c:pt>
                <c:pt idx="39557">
                  <c:v>43755.53125</c:v>
                </c:pt>
                <c:pt idx="39558">
                  <c:v>43755.552083333401</c:v>
                </c:pt>
                <c:pt idx="39559">
                  <c:v>43755.572916666599</c:v>
                </c:pt>
                <c:pt idx="39560">
                  <c:v>43755.59375</c:v>
                </c:pt>
                <c:pt idx="39561">
                  <c:v>43755.614583333401</c:v>
                </c:pt>
                <c:pt idx="39562">
                  <c:v>43755.635416666599</c:v>
                </c:pt>
                <c:pt idx="39563">
                  <c:v>43755.65625</c:v>
                </c:pt>
                <c:pt idx="39564">
                  <c:v>43755.677083333401</c:v>
                </c:pt>
                <c:pt idx="39565">
                  <c:v>43755.697916666599</c:v>
                </c:pt>
                <c:pt idx="39566">
                  <c:v>43755.71875</c:v>
                </c:pt>
                <c:pt idx="39567">
                  <c:v>43755.739583333401</c:v>
                </c:pt>
                <c:pt idx="39568">
                  <c:v>43755.760416666599</c:v>
                </c:pt>
                <c:pt idx="39569">
                  <c:v>43755.78125</c:v>
                </c:pt>
                <c:pt idx="39570">
                  <c:v>43755.802083333401</c:v>
                </c:pt>
                <c:pt idx="39571">
                  <c:v>43755.822916666599</c:v>
                </c:pt>
                <c:pt idx="39572">
                  <c:v>43755.84375</c:v>
                </c:pt>
                <c:pt idx="39573">
                  <c:v>43755.864583333401</c:v>
                </c:pt>
                <c:pt idx="39574">
                  <c:v>43755.885416666599</c:v>
                </c:pt>
                <c:pt idx="39575">
                  <c:v>43755.90625</c:v>
                </c:pt>
                <c:pt idx="39576">
                  <c:v>43755.927083333401</c:v>
                </c:pt>
                <c:pt idx="39577">
                  <c:v>43755.947916666599</c:v>
                </c:pt>
                <c:pt idx="39578">
                  <c:v>43755.96875</c:v>
                </c:pt>
                <c:pt idx="39579">
                  <c:v>43755.989583333401</c:v>
                </c:pt>
                <c:pt idx="39580">
                  <c:v>43756.010416666599</c:v>
                </c:pt>
                <c:pt idx="39581">
                  <c:v>43756.03125</c:v>
                </c:pt>
                <c:pt idx="39582">
                  <c:v>43756.052083333401</c:v>
                </c:pt>
                <c:pt idx="39583">
                  <c:v>43756.072916666599</c:v>
                </c:pt>
                <c:pt idx="39584">
                  <c:v>43756.09375</c:v>
                </c:pt>
                <c:pt idx="39585">
                  <c:v>43756.114583333401</c:v>
                </c:pt>
                <c:pt idx="39586">
                  <c:v>43756.135416666599</c:v>
                </c:pt>
                <c:pt idx="39587">
                  <c:v>43756.15625</c:v>
                </c:pt>
                <c:pt idx="39588">
                  <c:v>43756.177083333401</c:v>
                </c:pt>
                <c:pt idx="39589">
                  <c:v>43756.197916666599</c:v>
                </c:pt>
                <c:pt idx="39590">
                  <c:v>43756.21875</c:v>
                </c:pt>
                <c:pt idx="39591">
                  <c:v>43756.239583333401</c:v>
                </c:pt>
                <c:pt idx="39592">
                  <c:v>43756.260416666599</c:v>
                </c:pt>
                <c:pt idx="39593">
                  <c:v>43756.28125</c:v>
                </c:pt>
                <c:pt idx="39594">
                  <c:v>43756.302083333401</c:v>
                </c:pt>
                <c:pt idx="39595">
                  <c:v>43756.322916666599</c:v>
                </c:pt>
                <c:pt idx="39596">
                  <c:v>43756.34375</c:v>
                </c:pt>
                <c:pt idx="39597">
                  <c:v>43756.364583333401</c:v>
                </c:pt>
                <c:pt idx="39598">
                  <c:v>43756.385416666599</c:v>
                </c:pt>
                <c:pt idx="39599">
                  <c:v>43756.40625</c:v>
                </c:pt>
                <c:pt idx="39600">
                  <c:v>43756.427083333401</c:v>
                </c:pt>
                <c:pt idx="39601">
                  <c:v>43756.447916666599</c:v>
                </c:pt>
                <c:pt idx="39602">
                  <c:v>43756.46875</c:v>
                </c:pt>
                <c:pt idx="39603">
                  <c:v>43756.489583333401</c:v>
                </c:pt>
                <c:pt idx="39604">
                  <c:v>43756.510416666599</c:v>
                </c:pt>
                <c:pt idx="39605">
                  <c:v>43756.53125</c:v>
                </c:pt>
                <c:pt idx="39606">
                  <c:v>43756.552083333401</c:v>
                </c:pt>
                <c:pt idx="39607">
                  <c:v>43756.572916666599</c:v>
                </c:pt>
                <c:pt idx="39608">
                  <c:v>43756.59375</c:v>
                </c:pt>
                <c:pt idx="39609">
                  <c:v>43756.614583333401</c:v>
                </c:pt>
                <c:pt idx="39610">
                  <c:v>43756.635416666599</c:v>
                </c:pt>
                <c:pt idx="39611">
                  <c:v>43756.65625</c:v>
                </c:pt>
                <c:pt idx="39612">
                  <c:v>43756.677083333401</c:v>
                </c:pt>
                <c:pt idx="39613">
                  <c:v>43756.697916666599</c:v>
                </c:pt>
                <c:pt idx="39614">
                  <c:v>43756.71875</c:v>
                </c:pt>
                <c:pt idx="39615">
                  <c:v>43756.739583333401</c:v>
                </c:pt>
                <c:pt idx="39616">
                  <c:v>43756.760416666599</c:v>
                </c:pt>
                <c:pt idx="39617">
                  <c:v>43756.78125</c:v>
                </c:pt>
                <c:pt idx="39618">
                  <c:v>43756.802083333401</c:v>
                </c:pt>
                <c:pt idx="39619">
                  <c:v>43756.822916666599</c:v>
                </c:pt>
                <c:pt idx="39620">
                  <c:v>43756.84375</c:v>
                </c:pt>
                <c:pt idx="39621">
                  <c:v>43756.864583333401</c:v>
                </c:pt>
                <c:pt idx="39622">
                  <c:v>43756.885416666599</c:v>
                </c:pt>
                <c:pt idx="39623">
                  <c:v>43756.90625</c:v>
                </c:pt>
                <c:pt idx="39624">
                  <c:v>43756.927083333401</c:v>
                </c:pt>
                <c:pt idx="39625">
                  <c:v>43756.947916666599</c:v>
                </c:pt>
                <c:pt idx="39626">
                  <c:v>43756.96875</c:v>
                </c:pt>
                <c:pt idx="39627">
                  <c:v>43756.989583333401</c:v>
                </c:pt>
                <c:pt idx="39628">
                  <c:v>43757.010416666599</c:v>
                </c:pt>
                <c:pt idx="39629">
                  <c:v>43757.03125</c:v>
                </c:pt>
                <c:pt idx="39630">
                  <c:v>43757.052083333401</c:v>
                </c:pt>
                <c:pt idx="39631">
                  <c:v>43757.072916666599</c:v>
                </c:pt>
                <c:pt idx="39632">
                  <c:v>43757.09375</c:v>
                </c:pt>
                <c:pt idx="39633">
                  <c:v>43757.114583333401</c:v>
                </c:pt>
                <c:pt idx="39634">
                  <c:v>43757.135416666599</c:v>
                </c:pt>
                <c:pt idx="39635">
                  <c:v>43757.15625</c:v>
                </c:pt>
                <c:pt idx="39636">
                  <c:v>43757.177083333401</c:v>
                </c:pt>
                <c:pt idx="39637">
                  <c:v>43757.197916666599</c:v>
                </c:pt>
                <c:pt idx="39638">
                  <c:v>43757.21875</c:v>
                </c:pt>
                <c:pt idx="39639">
                  <c:v>43757.239583333401</c:v>
                </c:pt>
                <c:pt idx="39640">
                  <c:v>43757.260416666599</c:v>
                </c:pt>
                <c:pt idx="39641">
                  <c:v>43757.28125</c:v>
                </c:pt>
                <c:pt idx="39642">
                  <c:v>43757.302083333401</c:v>
                </c:pt>
                <c:pt idx="39643">
                  <c:v>43757.322916666599</c:v>
                </c:pt>
                <c:pt idx="39644">
                  <c:v>43757.34375</c:v>
                </c:pt>
                <c:pt idx="39645">
                  <c:v>43757.364583333401</c:v>
                </c:pt>
                <c:pt idx="39646">
                  <c:v>43757.385416666599</c:v>
                </c:pt>
                <c:pt idx="39647">
                  <c:v>43757.40625</c:v>
                </c:pt>
                <c:pt idx="39648">
                  <c:v>43757.427083333401</c:v>
                </c:pt>
                <c:pt idx="39649">
                  <c:v>43757.447916666599</c:v>
                </c:pt>
                <c:pt idx="39650">
                  <c:v>43757.46875</c:v>
                </c:pt>
                <c:pt idx="39651">
                  <c:v>43757.489583333401</c:v>
                </c:pt>
                <c:pt idx="39652">
                  <c:v>43757.510416666599</c:v>
                </c:pt>
                <c:pt idx="39653">
                  <c:v>43757.53125</c:v>
                </c:pt>
                <c:pt idx="39654">
                  <c:v>43757.552083333401</c:v>
                </c:pt>
                <c:pt idx="39655">
                  <c:v>43757.572916666599</c:v>
                </c:pt>
                <c:pt idx="39656">
                  <c:v>43757.59375</c:v>
                </c:pt>
                <c:pt idx="39657">
                  <c:v>43757.614583333401</c:v>
                </c:pt>
                <c:pt idx="39658">
                  <c:v>43757.635416666599</c:v>
                </c:pt>
                <c:pt idx="39659">
                  <c:v>43757.65625</c:v>
                </c:pt>
                <c:pt idx="39660">
                  <c:v>43757.677083333401</c:v>
                </c:pt>
                <c:pt idx="39661">
                  <c:v>43757.697916666599</c:v>
                </c:pt>
                <c:pt idx="39662">
                  <c:v>43757.71875</c:v>
                </c:pt>
                <c:pt idx="39663">
                  <c:v>43757.739583333401</c:v>
                </c:pt>
                <c:pt idx="39664">
                  <c:v>43757.760416666599</c:v>
                </c:pt>
                <c:pt idx="39665">
                  <c:v>43757.78125</c:v>
                </c:pt>
                <c:pt idx="39666">
                  <c:v>43757.802083333401</c:v>
                </c:pt>
                <c:pt idx="39667">
                  <c:v>43757.822916666599</c:v>
                </c:pt>
                <c:pt idx="39668">
                  <c:v>43757.84375</c:v>
                </c:pt>
                <c:pt idx="39669">
                  <c:v>43757.864583333401</c:v>
                </c:pt>
                <c:pt idx="39670">
                  <c:v>43757.885416666599</c:v>
                </c:pt>
                <c:pt idx="39671">
                  <c:v>43757.90625</c:v>
                </c:pt>
                <c:pt idx="39672">
                  <c:v>43757.927083333401</c:v>
                </c:pt>
                <c:pt idx="39673">
                  <c:v>43757.947916666599</c:v>
                </c:pt>
                <c:pt idx="39674">
                  <c:v>43757.96875</c:v>
                </c:pt>
                <c:pt idx="39675">
                  <c:v>43757.989583333401</c:v>
                </c:pt>
                <c:pt idx="39676">
                  <c:v>43758.010416666599</c:v>
                </c:pt>
                <c:pt idx="39677">
                  <c:v>43758.03125</c:v>
                </c:pt>
                <c:pt idx="39678">
                  <c:v>43758.052083333401</c:v>
                </c:pt>
                <c:pt idx="39679">
                  <c:v>43758.072916666599</c:v>
                </c:pt>
                <c:pt idx="39680">
                  <c:v>43758.09375</c:v>
                </c:pt>
                <c:pt idx="39681">
                  <c:v>43758.114583333401</c:v>
                </c:pt>
                <c:pt idx="39682">
                  <c:v>43758.135416666599</c:v>
                </c:pt>
                <c:pt idx="39683">
                  <c:v>43758.15625</c:v>
                </c:pt>
                <c:pt idx="39684">
                  <c:v>43758.177083333401</c:v>
                </c:pt>
                <c:pt idx="39685">
                  <c:v>43758.197916666599</c:v>
                </c:pt>
                <c:pt idx="39686">
                  <c:v>43758.21875</c:v>
                </c:pt>
                <c:pt idx="39687">
                  <c:v>43758.239583333401</c:v>
                </c:pt>
                <c:pt idx="39688">
                  <c:v>43758.260416666599</c:v>
                </c:pt>
                <c:pt idx="39689">
                  <c:v>43758.28125</c:v>
                </c:pt>
                <c:pt idx="39690">
                  <c:v>43758.302083333401</c:v>
                </c:pt>
                <c:pt idx="39691">
                  <c:v>43758.322916666599</c:v>
                </c:pt>
                <c:pt idx="39692">
                  <c:v>43758.34375</c:v>
                </c:pt>
                <c:pt idx="39693">
                  <c:v>43758.364583333401</c:v>
                </c:pt>
                <c:pt idx="39694">
                  <c:v>43758.385416666599</c:v>
                </c:pt>
                <c:pt idx="39695">
                  <c:v>43758.40625</c:v>
                </c:pt>
                <c:pt idx="39696">
                  <c:v>43758.427083333401</c:v>
                </c:pt>
                <c:pt idx="39697">
                  <c:v>43758.447916666599</c:v>
                </c:pt>
                <c:pt idx="39698">
                  <c:v>43758.46875</c:v>
                </c:pt>
                <c:pt idx="39699">
                  <c:v>43758.489583333401</c:v>
                </c:pt>
                <c:pt idx="39700">
                  <c:v>43758.510416666599</c:v>
                </c:pt>
                <c:pt idx="39701">
                  <c:v>43758.53125</c:v>
                </c:pt>
                <c:pt idx="39702">
                  <c:v>43758.552083333401</c:v>
                </c:pt>
                <c:pt idx="39703">
                  <c:v>43758.572916666599</c:v>
                </c:pt>
                <c:pt idx="39704">
                  <c:v>43758.59375</c:v>
                </c:pt>
                <c:pt idx="39705">
                  <c:v>43758.614583333401</c:v>
                </c:pt>
                <c:pt idx="39706">
                  <c:v>43758.635416666599</c:v>
                </c:pt>
                <c:pt idx="39707">
                  <c:v>43758.65625</c:v>
                </c:pt>
                <c:pt idx="39708">
                  <c:v>43758.677083333401</c:v>
                </c:pt>
                <c:pt idx="39709">
                  <c:v>43758.697916666599</c:v>
                </c:pt>
                <c:pt idx="39710">
                  <c:v>43758.71875</c:v>
                </c:pt>
                <c:pt idx="39711">
                  <c:v>43758.739583333401</c:v>
                </c:pt>
                <c:pt idx="39712">
                  <c:v>43758.760416666599</c:v>
                </c:pt>
                <c:pt idx="39713">
                  <c:v>43758.78125</c:v>
                </c:pt>
                <c:pt idx="39714">
                  <c:v>43758.802083333401</c:v>
                </c:pt>
                <c:pt idx="39715">
                  <c:v>43758.822916666599</c:v>
                </c:pt>
                <c:pt idx="39716">
                  <c:v>43758.84375</c:v>
                </c:pt>
                <c:pt idx="39717">
                  <c:v>43758.864583333401</c:v>
                </c:pt>
                <c:pt idx="39718">
                  <c:v>43758.885416666599</c:v>
                </c:pt>
                <c:pt idx="39719">
                  <c:v>43758.90625</c:v>
                </c:pt>
                <c:pt idx="39720">
                  <c:v>43758.927083333401</c:v>
                </c:pt>
                <c:pt idx="39721">
                  <c:v>43758.947916666599</c:v>
                </c:pt>
                <c:pt idx="39722">
                  <c:v>43758.96875</c:v>
                </c:pt>
                <c:pt idx="39723">
                  <c:v>43758.989583333401</c:v>
                </c:pt>
                <c:pt idx="39724">
                  <c:v>43759.010416666599</c:v>
                </c:pt>
                <c:pt idx="39725">
                  <c:v>43759.03125</c:v>
                </c:pt>
                <c:pt idx="39726">
                  <c:v>43759.052083333401</c:v>
                </c:pt>
                <c:pt idx="39727">
                  <c:v>43759.072916666599</c:v>
                </c:pt>
                <c:pt idx="39728">
                  <c:v>43759.09375</c:v>
                </c:pt>
                <c:pt idx="39729">
                  <c:v>43759.114583333401</c:v>
                </c:pt>
                <c:pt idx="39730">
                  <c:v>43759.135416666599</c:v>
                </c:pt>
                <c:pt idx="39731">
                  <c:v>43759.15625</c:v>
                </c:pt>
                <c:pt idx="39732">
                  <c:v>43759.177083333401</c:v>
                </c:pt>
                <c:pt idx="39733">
                  <c:v>43759.197916666599</c:v>
                </c:pt>
                <c:pt idx="39734">
                  <c:v>43759.21875</c:v>
                </c:pt>
                <c:pt idx="39735">
                  <c:v>43759.239583333401</c:v>
                </c:pt>
                <c:pt idx="39736">
                  <c:v>43759.260416666599</c:v>
                </c:pt>
                <c:pt idx="39737">
                  <c:v>43759.28125</c:v>
                </c:pt>
                <c:pt idx="39738">
                  <c:v>43759.302083333401</c:v>
                </c:pt>
                <c:pt idx="39739">
                  <c:v>43759.322916666599</c:v>
                </c:pt>
                <c:pt idx="39740">
                  <c:v>43759.34375</c:v>
                </c:pt>
                <c:pt idx="39741">
                  <c:v>43759.364583333401</c:v>
                </c:pt>
                <c:pt idx="39742">
                  <c:v>43759.385416666599</c:v>
                </c:pt>
                <c:pt idx="39743">
                  <c:v>43759.40625</c:v>
                </c:pt>
                <c:pt idx="39744">
                  <c:v>43759.427083333401</c:v>
                </c:pt>
                <c:pt idx="39745">
                  <c:v>43759.447916666599</c:v>
                </c:pt>
                <c:pt idx="39746">
                  <c:v>43759.46875</c:v>
                </c:pt>
                <c:pt idx="39747">
                  <c:v>43759.489583333401</c:v>
                </c:pt>
                <c:pt idx="39748">
                  <c:v>43759.510416666599</c:v>
                </c:pt>
                <c:pt idx="39749">
                  <c:v>43759.53125</c:v>
                </c:pt>
                <c:pt idx="39750">
                  <c:v>43759.552083333401</c:v>
                </c:pt>
                <c:pt idx="39751">
                  <c:v>43759.572916666599</c:v>
                </c:pt>
                <c:pt idx="39752">
                  <c:v>43759.59375</c:v>
                </c:pt>
                <c:pt idx="39753">
                  <c:v>43759.614583333401</c:v>
                </c:pt>
                <c:pt idx="39754">
                  <c:v>43759.635416666599</c:v>
                </c:pt>
                <c:pt idx="39755">
                  <c:v>43759.65625</c:v>
                </c:pt>
                <c:pt idx="39756">
                  <c:v>43759.677083333401</c:v>
                </c:pt>
                <c:pt idx="39757">
                  <c:v>43759.697916666599</c:v>
                </c:pt>
                <c:pt idx="39758">
                  <c:v>43759.71875</c:v>
                </c:pt>
                <c:pt idx="39759">
                  <c:v>43759.739583333401</c:v>
                </c:pt>
                <c:pt idx="39760">
                  <c:v>43759.760416666599</c:v>
                </c:pt>
                <c:pt idx="39761">
                  <c:v>43759.78125</c:v>
                </c:pt>
                <c:pt idx="39762">
                  <c:v>43759.802083333401</c:v>
                </c:pt>
                <c:pt idx="39763">
                  <c:v>43759.822916666599</c:v>
                </c:pt>
                <c:pt idx="39764">
                  <c:v>43759.84375</c:v>
                </c:pt>
                <c:pt idx="39765">
                  <c:v>43759.864583333401</c:v>
                </c:pt>
                <c:pt idx="39766">
                  <c:v>43759.885416666599</c:v>
                </c:pt>
                <c:pt idx="39767">
                  <c:v>43759.90625</c:v>
                </c:pt>
                <c:pt idx="39768">
                  <c:v>43759.927083333401</c:v>
                </c:pt>
                <c:pt idx="39769">
                  <c:v>43759.947916666599</c:v>
                </c:pt>
                <c:pt idx="39770">
                  <c:v>43759.96875</c:v>
                </c:pt>
                <c:pt idx="39771">
                  <c:v>43759.989583333401</c:v>
                </c:pt>
                <c:pt idx="39772">
                  <c:v>43760.010416666599</c:v>
                </c:pt>
                <c:pt idx="39773">
                  <c:v>43760.03125</c:v>
                </c:pt>
                <c:pt idx="39774">
                  <c:v>43760.052083333401</c:v>
                </c:pt>
                <c:pt idx="39775">
                  <c:v>43760.072916666599</c:v>
                </c:pt>
                <c:pt idx="39776">
                  <c:v>43760.09375</c:v>
                </c:pt>
                <c:pt idx="39777">
                  <c:v>43760.114583333401</c:v>
                </c:pt>
                <c:pt idx="39778">
                  <c:v>43760.135416666599</c:v>
                </c:pt>
                <c:pt idx="39779">
                  <c:v>43760.15625</c:v>
                </c:pt>
                <c:pt idx="39780">
                  <c:v>43760.177083333401</c:v>
                </c:pt>
                <c:pt idx="39781">
                  <c:v>43760.197916666599</c:v>
                </c:pt>
                <c:pt idx="39782">
                  <c:v>43760.21875</c:v>
                </c:pt>
                <c:pt idx="39783">
                  <c:v>43760.239583333401</c:v>
                </c:pt>
                <c:pt idx="39784">
                  <c:v>43760.260416666599</c:v>
                </c:pt>
                <c:pt idx="39785">
                  <c:v>43760.28125</c:v>
                </c:pt>
                <c:pt idx="39786">
                  <c:v>43760.302083333401</c:v>
                </c:pt>
                <c:pt idx="39787">
                  <c:v>43760.322916666599</c:v>
                </c:pt>
                <c:pt idx="39788">
                  <c:v>43760.34375</c:v>
                </c:pt>
                <c:pt idx="39789">
                  <c:v>43760.364583333401</c:v>
                </c:pt>
                <c:pt idx="39790">
                  <c:v>43760.385416666599</c:v>
                </c:pt>
                <c:pt idx="39791">
                  <c:v>43760.40625</c:v>
                </c:pt>
                <c:pt idx="39792">
                  <c:v>43760.427083333401</c:v>
                </c:pt>
                <c:pt idx="39793">
                  <c:v>43760.447916666599</c:v>
                </c:pt>
                <c:pt idx="39794">
                  <c:v>43760.46875</c:v>
                </c:pt>
                <c:pt idx="39795">
                  <c:v>43760.489583333401</c:v>
                </c:pt>
                <c:pt idx="39796">
                  <c:v>43760.510416666599</c:v>
                </c:pt>
                <c:pt idx="39797">
                  <c:v>43760.53125</c:v>
                </c:pt>
                <c:pt idx="39798">
                  <c:v>43760.552083333401</c:v>
                </c:pt>
                <c:pt idx="39799">
                  <c:v>43760.572916666599</c:v>
                </c:pt>
                <c:pt idx="39800">
                  <c:v>43760.59375</c:v>
                </c:pt>
                <c:pt idx="39801">
                  <c:v>43760.614583333401</c:v>
                </c:pt>
                <c:pt idx="39802">
                  <c:v>43760.635416666599</c:v>
                </c:pt>
                <c:pt idx="39803">
                  <c:v>43760.65625</c:v>
                </c:pt>
                <c:pt idx="39804">
                  <c:v>43760.677083333401</c:v>
                </c:pt>
                <c:pt idx="39805">
                  <c:v>43760.697916666599</c:v>
                </c:pt>
                <c:pt idx="39806">
                  <c:v>43760.71875</c:v>
                </c:pt>
                <c:pt idx="39807">
                  <c:v>43760.739583333401</c:v>
                </c:pt>
                <c:pt idx="39808">
                  <c:v>43760.760416666599</c:v>
                </c:pt>
                <c:pt idx="39809">
                  <c:v>43760.78125</c:v>
                </c:pt>
                <c:pt idx="39810">
                  <c:v>43760.802083333401</c:v>
                </c:pt>
                <c:pt idx="39811">
                  <c:v>43760.822916666599</c:v>
                </c:pt>
                <c:pt idx="39812">
                  <c:v>43760.84375</c:v>
                </c:pt>
                <c:pt idx="39813">
                  <c:v>43760.864583333401</c:v>
                </c:pt>
                <c:pt idx="39814">
                  <c:v>43760.885416666599</c:v>
                </c:pt>
                <c:pt idx="39815">
                  <c:v>43760.90625</c:v>
                </c:pt>
                <c:pt idx="39816">
                  <c:v>43760.927083333401</c:v>
                </c:pt>
                <c:pt idx="39817">
                  <c:v>43760.947916666599</c:v>
                </c:pt>
                <c:pt idx="39818">
                  <c:v>43760.96875</c:v>
                </c:pt>
                <c:pt idx="39819">
                  <c:v>43760.989583333401</c:v>
                </c:pt>
                <c:pt idx="39820">
                  <c:v>43761.010416666599</c:v>
                </c:pt>
                <c:pt idx="39821">
                  <c:v>43761.03125</c:v>
                </c:pt>
                <c:pt idx="39822">
                  <c:v>43761.052083333401</c:v>
                </c:pt>
                <c:pt idx="39823">
                  <c:v>43761.072916666599</c:v>
                </c:pt>
                <c:pt idx="39824">
                  <c:v>43761.09375</c:v>
                </c:pt>
                <c:pt idx="39825">
                  <c:v>43761.114583333401</c:v>
                </c:pt>
                <c:pt idx="39826">
                  <c:v>43761.135416666599</c:v>
                </c:pt>
                <c:pt idx="39827">
                  <c:v>43761.15625</c:v>
                </c:pt>
                <c:pt idx="39828">
                  <c:v>43761.177083333401</c:v>
                </c:pt>
                <c:pt idx="39829">
                  <c:v>43761.197916666599</c:v>
                </c:pt>
                <c:pt idx="39830">
                  <c:v>43761.21875</c:v>
                </c:pt>
                <c:pt idx="39831">
                  <c:v>43761.239583333401</c:v>
                </c:pt>
                <c:pt idx="39832">
                  <c:v>43761.260416666599</c:v>
                </c:pt>
                <c:pt idx="39833">
                  <c:v>43761.28125</c:v>
                </c:pt>
                <c:pt idx="39834">
                  <c:v>43761.302083333401</c:v>
                </c:pt>
                <c:pt idx="39835">
                  <c:v>43761.322916666599</c:v>
                </c:pt>
                <c:pt idx="39836">
                  <c:v>43761.34375</c:v>
                </c:pt>
                <c:pt idx="39837">
                  <c:v>43761.364583333401</c:v>
                </c:pt>
                <c:pt idx="39838">
                  <c:v>43761.385416666599</c:v>
                </c:pt>
                <c:pt idx="39839">
                  <c:v>43761.40625</c:v>
                </c:pt>
                <c:pt idx="39840">
                  <c:v>43761.427083333401</c:v>
                </c:pt>
                <c:pt idx="39841">
                  <c:v>43761.447916666599</c:v>
                </c:pt>
                <c:pt idx="39842">
                  <c:v>43761.46875</c:v>
                </c:pt>
                <c:pt idx="39843">
                  <c:v>43761.489583333401</c:v>
                </c:pt>
                <c:pt idx="39844">
                  <c:v>43761.510416666599</c:v>
                </c:pt>
                <c:pt idx="39845">
                  <c:v>43761.53125</c:v>
                </c:pt>
                <c:pt idx="39846">
                  <c:v>43761.552083333401</c:v>
                </c:pt>
                <c:pt idx="39847">
                  <c:v>43761.572916666599</c:v>
                </c:pt>
                <c:pt idx="39848">
                  <c:v>43761.59375</c:v>
                </c:pt>
                <c:pt idx="39849">
                  <c:v>43761.614583333401</c:v>
                </c:pt>
                <c:pt idx="39850">
                  <c:v>43761.635416666599</c:v>
                </c:pt>
                <c:pt idx="39851">
                  <c:v>43761.65625</c:v>
                </c:pt>
                <c:pt idx="39852">
                  <c:v>43761.677083333401</c:v>
                </c:pt>
                <c:pt idx="39853">
                  <c:v>43761.697916666599</c:v>
                </c:pt>
                <c:pt idx="39854">
                  <c:v>43761.71875</c:v>
                </c:pt>
                <c:pt idx="39855">
                  <c:v>43761.739583333401</c:v>
                </c:pt>
                <c:pt idx="39856">
                  <c:v>43761.760416666599</c:v>
                </c:pt>
                <c:pt idx="39857">
                  <c:v>43761.78125</c:v>
                </c:pt>
                <c:pt idx="39858">
                  <c:v>43761.802083333401</c:v>
                </c:pt>
                <c:pt idx="39859">
                  <c:v>43761.822916666599</c:v>
                </c:pt>
                <c:pt idx="39860">
                  <c:v>43761.84375</c:v>
                </c:pt>
                <c:pt idx="39861">
                  <c:v>43761.864583333401</c:v>
                </c:pt>
                <c:pt idx="39862">
                  <c:v>43761.885416666599</c:v>
                </c:pt>
                <c:pt idx="39863">
                  <c:v>43761.90625</c:v>
                </c:pt>
                <c:pt idx="39864">
                  <c:v>43761.927083333401</c:v>
                </c:pt>
                <c:pt idx="39865">
                  <c:v>43761.947916666599</c:v>
                </c:pt>
                <c:pt idx="39866">
                  <c:v>43761.96875</c:v>
                </c:pt>
                <c:pt idx="39867">
                  <c:v>43761.989583333401</c:v>
                </c:pt>
                <c:pt idx="39868">
                  <c:v>43762.010416666599</c:v>
                </c:pt>
                <c:pt idx="39869">
                  <c:v>43762.03125</c:v>
                </c:pt>
                <c:pt idx="39870">
                  <c:v>43762.052083333401</c:v>
                </c:pt>
                <c:pt idx="39871">
                  <c:v>43762.072916666599</c:v>
                </c:pt>
                <c:pt idx="39872">
                  <c:v>43762.09375</c:v>
                </c:pt>
                <c:pt idx="39873">
                  <c:v>43762.114583333401</c:v>
                </c:pt>
                <c:pt idx="39874">
                  <c:v>43762.135416666599</c:v>
                </c:pt>
                <c:pt idx="39875">
                  <c:v>43762.15625</c:v>
                </c:pt>
                <c:pt idx="39876">
                  <c:v>43762.177083333401</c:v>
                </c:pt>
                <c:pt idx="39877">
                  <c:v>43762.197916666599</c:v>
                </c:pt>
                <c:pt idx="39878">
                  <c:v>43762.21875</c:v>
                </c:pt>
                <c:pt idx="39879">
                  <c:v>43762.239583333401</c:v>
                </c:pt>
                <c:pt idx="39880">
                  <c:v>43762.260416666599</c:v>
                </c:pt>
                <c:pt idx="39881">
                  <c:v>43762.28125</c:v>
                </c:pt>
                <c:pt idx="39882">
                  <c:v>43762.302083333401</c:v>
                </c:pt>
                <c:pt idx="39883">
                  <c:v>43762.322916666599</c:v>
                </c:pt>
                <c:pt idx="39884">
                  <c:v>43762.34375</c:v>
                </c:pt>
                <c:pt idx="39885">
                  <c:v>43762.364583333401</c:v>
                </c:pt>
                <c:pt idx="39886">
                  <c:v>43762.385416666599</c:v>
                </c:pt>
                <c:pt idx="39887">
                  <c:v>43762.40625</c:v>
                </c:pt>
                <c:pt idx="39888">
                  <c:v>43762.427083333401</c:v>
                </c:pt>
                <c:pt idx="39889">
                  <c:v>43762.447916666599</c:v>
                </c:pt>
                <c:pt idx="39890">
                  <c:v>43762.46875</c:v>
                </c:pt>
                <c:pt idx="39891">
                  <c:v>43762.489583333401</c:v>
                </c:pt>
                <c:pt idx="39892">
                  <c:v>43762.510416666599</c:v>
                </c:pt>
                <c:pt idx="39893">
                  <c:v>43762.53125</c:v>
                </c:pt>
                <c:pt idx="39894">
                  <c:v>43762.552083333401</c:v>
                </c:pt>
                <c:pt idx="39895">
                  <c:v>43762.572916666599</c:v>
                </c:pt>
                <c:pt idx="39896">
                  <c:v>43762.59375</c:v>
                </c:pt>
                <c:pt idx="39897">
                  <c:v>43762.614583333401</c:v>
                </c:pt>
                <c:pt idx="39898">
                  <c:v>43762.635416666599</c:v>
                </c:pt>
                <c:pt idx="39899">
                  <c:v>43762.65625</c:v>
                </c:pt>
                <c:pt idx="39900">
                  <c:v>43762.677083333401</c:v>
                </c:pt>
                <c:pt idx="39901">
                  <c:v>43762.697916666599</c:v>
                </c:pt>
                <c:pt idx="39902">
                  <c:v>43762.71875</c:v>
                </c:pt>
                <c:pt idx="39903">
                  <c:v>43762.739583333401</c:v>
                </c:pt>
                <c:pt idx="39904">
                  <c:v>43762.760416666599</c:v>
                </c:pt>
                <c:pt idx="39905">
                  <c:v>43762.78125</c:v>
                </c:pt>
                <c:pt idx="39906">
                  <c:v>43762.802083333401</c:v>
                </c:pt>
                <c:pt idx="39907">
                  <c:v>43762.822916666599</c:v>
                </c:pt>
                <c:pt idx="39908">
                  <c:v>43762.84375</c:v>
                </c:pt>
                <c:pt idx="39909">
                  <c:v>43762.864583333401</c:v>
                </c:pt>
                <c:pt idx="39910">
                  <c:v>43762.885416666599</c:v>
                </c:pt>
                <c:pt idx="39911">
                  <c:v>43762.90625</c:v>
                </c:pt>
                <c:pt idx="39912">
                  <c:v>43762.927083333401</c:v>
                </c:pt>
                <c:pt idx="39913">
                  <c:v>43762.947916666599</c:v>
                </c:pt>
                <c:pt idx="39914">
                  <c:v>43762.96875</c:v>
                </c:pt>
                <c:pt idx="39915">
                  <c:v>43762.989583333401</c:v>
                </c:pt>
                <c:pt idx="39916">
                  <c:v>43763.010416666599</c:v>
                </c:pt>
                <c:pt idx="39917">
                  <c:v>43763.03125</c:v>
                </c:pt>
                <c:pt idx="39918">
                  <c:v>43763.052083333401</c:v>
                </c:pt>
                <c:pt idx="39919">
                  <c:v>43763.072916666599</c:v>
                </c:pt>
                <c:pt idx="39920">
                  <c:v>43763.09375</c:v>
                </c:pt>
                <c:pt idx="39921">
                  <c:v>43763.114583333401</c:v>
                </c:pt>
                <c:pt idx="39922">
                  <c:v>43763.135416666599</c:v>
                </c:pt>
                <c:pt idx="39923">
                  <c:v>43763.15625</c:v>
                </c:pt>
                <c:pt idx="39924">
                  <c:v>43763.177083333401</c:v>
                </c:pt>
                <c:pt idx="39925">
                  <c:v>43763.197916666599</c:v>
                </c:pt>
                <c:pt idx="39926">
                  <c:v>43763.21875</c:v>
                </c:pt>
                <c:pt idx="39927">
                  <c:v>43763.239583333401</c:v>
                </c:pt>
                <c:pt idx="39928">
                  <c:v>43763.260416666599</c:v>
                </c:pt>
                <c:pt idx="39929">
                  <c:v>43763.28125</c:v>
                </c:pt>
                <c:pt idx="39930">
                  <c:v>43763.302083333401</c:v>
                </c:pt>
                <c:pt idx="39931">
                  <c:v>43763.322916666599</c:v>
                </c:pt>
                <c:pt idx="39932">
                  <c:v>43763.34375</c:v>
                </c:pt>
                <c:pt idx="39933">
                  <c:v>43763.364583333401</c:v>
                </c:pt>
                <c:pt idx="39934">
                  <c:v>43763.385416666599</c:v>
                </c:pt>
                <c:pt idx="39935">
                  <c:v>43763.40625</c:v>
                </c:pt>
                <c:pt idx="39936">
                  <c:v>43763.427083333401</c:v>
                </c:pt>
                <c:pt idx="39937">
                  <c:v>43763.447916666599</c:v>
                </c:pt>
                <c:pt idx="39938">
                  <c:v>43763.46875</c:v>
                </c:pt>
                <c:pt idx="39939">
                  <c:v>43763.489583333401</c:v>
                </c:pt>
                <c:pt idx="39940">
                  <c:v>43763.510416666599</c:v>
                </c:pt>
                <c:pt idx="39941">
                  <c:v>43763.53125</c:v>
                </c:pt>
                <c:pt idx="39942">
                  <c:v>43763.552083333401</c:v>
                </c:pt>
                <c:pt idx="39943">
                  <c:v>43763.572916666599</c:v>
                </c:pt>
                <c:pt idx="39944">
                  <c:v>43763.59375</c:v>
                </c:pt>
                <c:pt idx="39945">
                  <c:v>43763.614583333401</c:v>
                </c:pt>
                <c:pt idx="39946">
                  <c:v>43763.635416666599</c:v>
                </c:pt>
                <c:pt idx="39947">
                  <c:v>43763.65625</c:v>
                </c:pt>
                <c:pt idx="39948">
                  <c:v>43763.677083333401</c:v>
                </c:pt>
                <c:pt idx="39949">
                  <c:v>43763.697916666599</c:v>
                </c:pt>
                <c:pt idx="39950">
                  <c:v>43763.71875</c:v>
                </c:pt>
                <c:pt idx="39951">
                  <c:v>43763.739583333401</c:v>
                </c:pt>
                <c:pt idx="39952">
                  <c:v>43763.760416666599</c:v>
                </c:pt>
                <c:pt idx="39953">
                  <c:v>43763.78125</c:v>
                </c:pt>
                <c:pt idx="39954">
                  <c:v>43763.802083333401</c:v>
                </c:pt>
                <c:pt idx="39955">
                  <c:v>43763.822916666599</c:v>
                </c:pt>
                <c:pt idx="39956">
                  <c:v>43763.84375</c:v>
                </c:pt>
                <c:pt idx="39957">
                  <c:v>43763.864583333401</c:v>
                </c:pt>
                <c:pt idx="39958">
                  <c:v>43763.885416666599</c:v>
                </c:pt>
                <c:pt idx="39959">
                  <c:v>43763.90625</c:v>
                </c:pt>
                <c:pt idx="39960">
                  <c:v>43763.927083333401</c:v>
                </c:pt>
                <c:pt idx="39961">
                  <c:v>43763.947916666599</c:v>
                </c:pt>
                <c:pt idx="39962">
                  <c:v>43763.96875</c:v>
                </c:pt>
                <c:pt idx="39963">
                  <c:v>43763.989583333401</c:v>
                </c:pt>
                <c:pt idx="39964">
                  <c:v>43764.010416666599</c:v>
                </c:pt>
                <c:pt idx="39965">
                  <c:v>43764.03125</c:v>
                </c:pt>
                <c:pt idx="39966">
                  <c:v>43764.052083333401</c:v>
                </c:pt>
                <c:pt idx="39967">
                  <c:v>43764.072916666599</c:v>
                </c:pt>
                <c:pt idx="39968">
                  <c:v>43764.09375</c:v>
                </c:pt>
                <c:pt idx="39969">
                  <c:v>43764.114583333401</c:v>
                </c:pt>
                <c:pt idx="39970">
                  <c:v>43764.135416666599</c:v>
                </c:pt>
                <c:pt idx="39971">
                  <c:v>43764.15625</c:v>
                </c:pt>
                <c:pt idx="39972">
                  <c:v>43764.177083333401</c:v>
                </c:pt>
                <c:pt idx="39973">
                  <c:v>43764.197916666599</c:v>
                </c:pt>
                <c:pt idx="39974">
                  <c:v>43764.21875</c:v>
                </c:pt>
                <c:pt idx="39975">
                  <c:v>43764.239583333401</c:v>
                </c:pt>
                <c:pt idx="39976">
                  <c:v>43764.260416666599</c:v>
                </c:pt>
                <c:pt idx="39977">
                  <c:v>43764.28125</c:v>
                </c:pt>
                <c:pt idx="39978">
                  <c:v>43764.302083333401</c:v>
                </c:pt>
                <c:pt idx="39979">
                  <c:v>43764.322916666599</c:v>
                </c:pt>
                <c:pt idx="39980">
                  <c:v>43764.34375</c:v>
                </c:pt>
                <c:pt idx="39981">
                  <c:v>43764.364583333401</c:v>
                </c:pt>
                <c:pt idx="39982">
                  <c:v>43764.385416666599</c:v>
                </c:pt>
                <c:pt idx="39983">
                  <c:v>43764.40625</c:v>
                </c:pt>
                <c:pt idx="39984">
                  <c:v>43764.427083333401</c:v>
                </c:pt>
                <c:pt idx="39985">
                  <c:v>43764.447916666599</c:v>
                </c:pt>
                <c:pt idx="39986">
                  <c:v>43764.46875</c:v>
                </c:pt>
                <c:pt idx="39987">
                  <c:v>43764.489583333401</c:v>
                </c:pt>
                <c:pt idx="39988">
                  <c:v>43764.510416666599</c:v>
                </c:pt>
                <c:pt idx="39989">
                  <c:v>43764.53125</c:v>
                </c:pt>
                <c:pt idx="39990">
                  <c:v>43764.552083333401</c:v>
                </c:pt>
                <c:pt idx="39991">
                  <c:v>43764.572916666599</c:v>
                </c:pt>
                <c:pt idx="39992">
                  <c:v>43764.59375</c:v>
                </c:pt>
                <c:pt idx="39993">
                  <c:v>43764.614583333401</c:v>
                </c:pt>
                <c:pt idx="39994">
                  <c:v>43764.635416666599</c:v>
                </c:pt>
                <c:pt idx="39995">
                  <c:v>43764.65625</c:v>
                </c:pt>
                <c:pt idx="39996">
                  <c:v>43764.677083333401</c:v>
                </c:pt>
                <c:pt idx="39997">
                  <c:v>43764.697916666599</c:v>
                </c:pt>
                <c:pt idx="39998">
                  <c:v>43764.71875</c:v>
                </c:pt>
                <c:pt idx="39999">
                  <c:v>43764.739583333401</c:v>
                </c:pt>
                <c:pt idx="40000">
                  <c:v>43764.760416666599</c:v>
                </c:pt>
                <c:pt idx="40001">
                  <c:v>43764.78125</c:v>
                </c:pt>
                <c:pt idx="40002">
                  <c:v>43764.802083333401</c:v>
                </c:pt>
                <c:pt idx="40003">
                  <c:v>43764.822916666599</c:v>
                </c:pt>
                <c:pt idx="40004">
                  <c:v>43764.84375</c:v>
                </c:pt>
                <c:pt idx="40005">
                  <c:v>43764.864583333401</c:v>
                </c:pt>
                <c:pt idx="40006">
                  <c:v>43764.885416666599</c:v>
                </c:pt>
                <c:pt idx="40007">
                  <c:v>43764.90625</c:v>
                </c:pt>
                <c:pt idx="40008">
                  <c:v>43764.927083333401</c:v>
                </c:pt>
                <c:pt idx="40009">
                  <c:v>43764.947916666599</c:v>
                </c:pt>
                <c:pt idx="40010">
                  <c:v>43764.96875</c:v>
                </c:pt>
                <c:pt idx="40011">
                  <c:v>43764.989583333401</c:v>
                </c:pt>
                <c:pt idx="40012">
                  <c:v>43765.010416666599</c:v>
                </c:pt>
                <c:pt idx="40013">
                  <c:v>43765.03125</c:v>
                </c:pt>
                <c:pt idx="40014">
                  <c:v>43765.052083333401</c:v>
                </c:pt>
                <c:pt idx="40015">
                  <c:v>43765.072916666599</c:v>
                </c:pt>
                <c:pt idx="40016">
                  <c:v>43765.09375</c:v>
                </c:pt>
                <c:pt idx="40017">
                  <c:v>43765.114583333401</c:v>
                </c:pt>
                <c:pt idx="40018">
                  <c:v>43765.135416666599</c:v>
                </c:pt>
                <c:pt idx="40019">
                  <c:v>43765.15625</c:v>
                </c:pt>
                <c:pt idx="40020">
                  <c:v>43765.177083333401</c:v>
                </c:pt>
                <c:pt idx="40021">
                  <c:v>43765.197916666599</c:v>
                </c:pt>
                <c:pt idx="40022">
                  <c:v>43765.21875</c:v>
                </c:pt>
                <c:pt idx="40023">
                  <c:v>43765.239583333401</c:v>
                </c:pt>
                <c:pt idx="40024">
                  <c:v>43765.260416666599</c:v>
                </c:pt>
                <c:pt idx="40025">
                  <c:v>43765.28125</c:v>
                </c:pt>
                <c:pt idx="40026">
                  <c:v>43765.302083333401</c:v>
                </c:pt>
                <c:pt idx="40027">
                  <c:v>43765.322916666599</c:v>
                </c:pt>
                <c:pt idx="40028">
                  <c:v>43765.34375</c:v>
                </c:pt>
                <c:pt idx="40029">
                  <c:v>43765.364583333401</c:v>
                </c:pt>
                <c:pt idx="40030">
                  <c:v>43765.385416666599</c:v>
                </c:pt>
                <c:pt idx="40031">
                  <c:v>43765.40625</c:v>
                </c:pt>
                <c:pt idx="40032">
                  <c:v>43765.427083333401</c:v>
                </c:pt>
                <c:pt idx="40033">
                  <c:v>43765.447916666599</c:v>
                </c:pt>
                <c:pt idx="40034">
                  <c:v>43765.46875</c:v>
                </c:pt>
                <c:pt idx="40035">
                  <c:v>43765.489583333401</c:v>
                </c:pt>
                <c:pt idx="40036">
                  <c:v>43765.510416666599</c:v>
                </c:pt>
                <c:pt idx="40037">
                  <c:v>43765.53125</c:v>
                </c:pt>
                <c:pt idx="40038">
                  <c:v>43765.552083333401</c:v>
                </c:pt>
                <c:pt idx="40039">
                  <c:v>43765.572916666599</c:v>
                </c:pt>
                <c:pt idx="40040">
                  <c:v>43765.59375</c:v>
                </c:pt>
                <c:pt idx="40041">
                  <c:v>43765.614583333401</c:v>
                </c:pt>
                <c:pt idx="40042">
                  <c:v>43765.635416666599</c:v>
                </c:pt>
                <c:pt idx="40043">
                  <c:v>43765.65625</c:v>
                </c:pt>
                <c:pt idx="40044">
                  <c:v>43765.677083333401</c:v>
                </c:pt>
                <c:pt idx="40045">
                  <c:v>43765.697916666599</c:v>
                </c:pt>
                <c:pt idx="40046">
                  <c:v>43765.71875</c:v>
                </c:pt>
                <c:pt idx="40047">
                  <c:v>43765.739583333401</c:v>
                </c:pt>
                <c:pt idx="40048">
                  <c:v>43765.760416666599</c:v>
                </c:pt>
                <c:pt idx="40049">
                  <c:v>43765.78125</c:v>
                </c:pt>
                <c:pt idx="40050">
                  <c:v>43765.802083333401</c:v>
                </c:pt>
                <c:pt idx="40051">
                  <c:v>43765.822916666599</c:v>
                </c:pt>
                <c:pt idx="40052">
                  <c:v>43765.84375</c:v>
                </c:pt>
                <c:pt idx="40053">
                  <c:v>43765.864583333401</c:v>
                </c:pt>
                <c:pt idx="40054">
                  <c:v>43765.885416666599</c:v>
                </c:pt>
                <c:pt idx="40055">
                  <c:v>43765.90625</c:v>
                </c:pt>
                <c:pt idx="40056">
                  <c:v>43765.927083333401</c:v>
                </c:pt>
                <c:pt idx="40057">
                  <c:v>43765.947916666599</c:v>
                </c:pt>
                <c:pt idx="40058">
                  <c:v>43765.96875</c:v>
                </c:pt>
                <c:pt idx="40059">
                  <c:v>43765.989583333401</c:v>
                </c:pt>
                <c:pt idx="40060">
                  <c:v>43766.010416666599</c:v>
                </c:pt>
                <c:pt idx="40061">
                  <c:v>43766.03125</c:v>
                </c:pt>
                <c:pt idx="40062">
                  <c:v>43766.052083333401</c:v>
                </c:pt>
                <c:pt idx="40063">
                  <c:v>43766.072916666599</c:v>
                </c:pt>
                <c:pt idx="40064">
                  <c:v>43766.09375</c:v>
                </c:pt>
                <c:pt idx="40065">
                  <c:v>43766.114583333401</c:v>
                </c:pt>
                <c:pt idx="40066">
                  <c:v>43766.135416666599</c:v>
                </c:pt>
                <c:pt idx="40067">
                  <c:v>43766.15625</c:v>
                </c:pt>
                <c:pt idx="40068">
                  <c:v>43766.177083333401</c:v>
                </c:pt>
                <c:pt idx="40069">
                  <c:v>43766.197916666599</c:v>
                </c:pt>
                <c:pt idx="40070">
                  <c:v>43766.21875</c:v>
                </c:pt>
                <c:pt idx="40071">
                  <c:v>43766.239583333401</c:v>
                </c:pt>
                <c:pt idx="40072">
                  <c:v>43766.260416666599</c:v>
                </c:pt>
                <c:pt idx="40073">
                  <c:v>43766.28125</c:v>
                </c:pt>
                <c:pt idx="40074">
                  <c:v>43766.302083333401</c:v>
                </c:pt>
                <c:pt idx="40075">
                  <c:v>43766.322916666599</c:v>
                </c:pt>
                <c:pt idx="40076">
                  <c:v>43766.34375</c:v>
                </c:pt>
                <c:pt idx="40077">
                  <c:v>43766.364583333401</c:v>
                </c:pt>
                <c:pt idx="40078">
                  <c:v>43766.385416666599</c:v>
                </c:pt>
                <c:pt idx="40079">
                  <c:v>43766.40625</c:v>
                </c:pt>
                <c:pt idx="40080">
                  <c:v>43766.427083333401</c:v>
                </c:pt>
                <c:pt idx="40081">
                  <c:v>43766.447916666599</c:v>
                </c:pt>
                <c:pt idx="40082">
                  <c:v>43766.46875</c:v>
                </c:pt>
                <c:pt idx="40083">
                  <c:v>43766.489583333401</c:v>
                </c:pt>
                <c:pt idx="40084">
                  <c:v>43766.510416666599</c:v>
                </c:pt>
                <c:pt idx="40085">
                  <c:v>43766.53125</c:v>
                </c:pt>
                <c:pt idx="40086">
                  <c:v>43766.552083333401</c:v>
                </c:pt>
                <c:pt idx="40087">
                  <c:v>43766.572916666599</c:v>
                </c:pt>
                <c:pt idx="40088">
                  <c:v>43766.59375</c:v>
                </c:pt>
                <c:pt idx="40089">
                  <c:v>43766.614583333401</c:v>
                </c:pt>
                <c:pt idx="40090">
                  <c:v>43766.635416666599</c:v>
                </c:pt>
                <c:pt idx="40091">
                  <c:v>43766.65625</c:v>
                </c:pt>
                <c:pt idx="40092">
                  <c:v>43766.677083333401</c:v>
                </c:pt>
                <c:pt idx="40093">
                  <c:v>43766.697916666599</c:v>
                </c:pt>
                <c:pt idx="40094">
                  <c:v>43766.71875</c:v>
                </c:pt>
                <c:pt idx="40095">
                  <c:v>43766.739583333401</c:v>
                </c:pt>
                <c:pt idx="40096">
                  <c:v>43766.760416666599</c:v>
                </c:pt>
                <c:pt idx="40097">
                  <c:v>43766.78125</c:v>
                </c:pt>
                <c:pt idx="40098">
                  <c:v>43766.802083333401</c:v>
                </c:pt>
                <c:pt idx="40099">
                  <c:v>43766.822916666599</c:v>
                </c:pt>
                <c:pt idx="40100">
                  <c:v>43766.84375</c:v>
                </c:pt>
                <c:pt idx="40101">
                  <c:v>43766.864583333401</c:v>
                </c:pt>
                <c:pt idx="40102">
                  <c:v>43766.885416666599</c:v>
                </c:pt>
                <c:pt idx="40103">
                  <c:v>43766.90625</c:v>
                </c:pt>
                <c:pt idx="40104">
                  <c:v>43766.927083333401</c:v>
                </c:pt>
                <c:pt idx="40105">
                  <c:v>43766.947916666599</c:v>
                </c:pt>
                <c:pt idx="40106">
                  <c:v>43766.96875</c:v>
                </c:pt>
                <c:pt idx="40107">
                  <c:v>43766.989583333401</c:v>
                </c:pt>
                <c:pt idx="40108">
                  <c:v>43767.010416666599</c:v>
                </c:pt>
                <c:pt idx="40109">
                  <c:v>43767.03125</c:v>
                </c:pt>
                <c:pt idx="40110">
                  <c:v>43767.052083333401</c:v>
                </c:pt>
                <c:pt idx="40111">
                  <c:v>43767.072916666599</c:v>
                </c:pt>
                <c:pt idx="40112">
                  <c:v>43767.09375</c:v>
                </c:pt>
                <c:pt idx="40113">
                  <c:v>43767.114583333401</c:v>
                </c:pt>
                <c:pt idx="40114">
                  <c:v>43767.135416666599</c:v>
                </c:pt>
                <c:pt idx="40115">
                  <c:v>43767.15625</c:v>
                </c:pt>
                <c:pt idx="40116">
                  <c:v>43767.177083333401</c:v>
                </c:pt>
                <c:pt idx="40117">
                  <c:v>43767.197916666599</c:v>
                </c:pt>
                <c:pt idx="40118">
                  <c:v>43767.21875</c:v>
                </c:pt>
                <c:pt idx="40119">
                  <c:v>43767.239583333401</c:v>
                </c:pt>
                <c:pt idx="40120">
                  <c:v>43767.260416666599</c:v>
                </c:pt>
                <c:pt idx="40121">
                  <c:v>43767.28125</c:v>
                </c:pt>
                <c:pt idx="40122">
                  <c:v>43767.302083333401</c:v>
                </c:pt>
                <c:pt idx="40123">
                  <c:v>43767.322916666599</c:v>
                </c:pt>
                <c:pt idx="40124">
                  <c:v>43767.34375</c:v>
                </c:pt>
                <c:pt idx="40125">
                  <c:v>43767.364583333401</c:v>
                </c:pt>
                <c:pt idx="40126">
                  <c:v>43767.385416666599</c:v>
                </c:pt>
                <c:pt idx="40127">
                  <c:v>43767.40625</c:v>
                </c:pt>
                <c:pt idx="40128">
                  <c:v>43767.427083333401</c:v>
                </c:pt>
                <c:pt idx="40129">
                  <c:v>43767.447916666599</c:v>
                </c:pt>
                <c:pt idx="40130">
                  <c:v>43767.46875</c:v>
                </c:pt>
                <c:pt idx="40131">
                  <c:v>43767.489583333401</c:v>
                </c:pt>
                <c:pt idx="40132">
                  <c:v>43767.510416666599</c:v>
                </c:pt>
                <c:pt idx="40133">
                  <c:v>43767.53125</c:v>
                </c:pt>
                <c:pt idx="40134">
                  <c:v>43767.552083333401</c:v>
                </c:pt>
                <c:pt idx="40135">
                  <c:v>43767.572916666599</c:v>
                </c:pt>
                <c:pt idx="40136">
                  <c:v>43767.59375</c:v>
                </c:pt>
                <c:pt idx="40137">
                  <c:v>43767.614583333401</c:v>
                </c:pt>
                <c:pt idx="40138">
                  <c:v>43767.635416666599</c:v>
                </c:pt>
                <c:pt idx="40139">
                  <c:v>43767.65625</c:v>
                </c:pt>
                <c:pt idx="40140">
                  <c:v>43767.677083333401</c:v>
                </c:pt>
                <c:pt idx="40141">
                  <c:v>43767.697916666599</c:v>
                </c:pt>
                <c:pt idx="40142">
                  <c:v>43767.71875</c:v>
                </c:pt>
                <c:pt idx="40143">
                  <c:v>43767.739583333401</c:v>
                </c:pt>
                <c:pt idx="40144">
                  <c:v>43767.760416666599</c:v>
                </c:pt>
                <c:pt idx="40145">
                  <c:v>43767.78125</c:v>
                </c:pt>
                <c:pt idx="40146">
                  <c:v>43767.802083333401</c:v>
                </c:pt>
                <c:pt idx="40147">
                  <c:v>43767.822916666599</c:v>
                </c:pt>
                <c:pt idx="40148">
                  <c:v>43767.84375</c:v>
                </c:pt>
                <c:pt idx="40149">
                  <c:v>43767.864583333401</c:v>
                </c:pt>
                <c:pt idx="40150">
                  <c:v>43767.885416666599</c:v>
                </c:pt>
                <c:pt idx="40151">
                  <c:v>43767.90625</c:v>
                </c:pt>
                <c:pt idx="40152">
                  <c:v>43767.927083333401</c:v>
                </c:pt>
                <c:pt idx="40153">
                  <c:v>43767.947916666599</c:v>
                </c:pt>
                <c:pt idx="40154">
                  <c:v>43767.96875</c:v>
                </c:pt>
                <c:pt idx="40155">
                  <c:v>43767.989583333401</c:v>
                </c:pt>
                <c:pt idx="40156">
                  <c:v>43768.010416666599</c:v>
                </c:pt>
                <c:pt idx="40157">
                  <c:v>43768.03125</c:v>
                </c:pt>
                <c:pt idx="40158">
                  <c:v>43768.052083333401</c:v>
                </c:pt>
                <c:pt idx="40159">
                  <c:v>43768.072916666599</c:v>
                </c:pt>
                <c:pt idx="40160">
                  <c:v>43768.09375</c:v>
                </c:pt>
                <c:pt idx="40161">
                  <c:v>43768.114583333401</c:v>
                </c:pt>
                <c:pt idx="40162">
                  <c:v>43768.135416666599</c:v>
                </c:pt>
                <c:pt idx="40163">
                  <c:v>43768.15625</c:v>
                </c:pt>
                <c:pt idx="40164">
                  <c:v>43768.177083333401</c:v>
                </c:pt>
                <c:pt idx="40165">
                  <c:v>43768.197916666599</c:v>
                </c:pt>
                <c:pt idx="40166">
                  <c:v>43768.21875</c:v>
                </c:pt>
                <c:pt idx="40167">
                  <c:v>43768.239583333401</c:v>
                </c:pt>
                <c:pt idx="40168">
                  <c:v>43768.260416666599</c:v>
                </c:pt>
                <c:pt idx="40169">
                  <c:v>43768.28125</c:v>
                </c:pt>
                <c:pt idx="40170">
                  <c:v>43768.302083333401</c:v>
                </c:pt>
                <c:pt idx="40171">
                  <c:v>43768.322916666599</c:v>
                </c:pt>
                <c:pt idx="40172">
                  <c:v>43768.34375</c:v>
                </c:pt>
                <c:pt idx="40173">
                  <c:v>43768.364583333401</c:v>
                </c:pt>
                <c:pt idx="40174">
                  <c:v>43768.385416666599</c:v>
                </c:pt>
                <c:pt idx="40175">
                  <c:v>43768.40625</c:v>
                </c:pt>
                <c:pt idx="40176">
                  <c:v>43768.427083333401</c:v>
                </c:pt>
                <c:pt idx="40177">
                  <c:v>43768.447916666599</c:v>
                </c:pt>
                <c:pt idx="40178">
                  <c:v>43768.46875</c:v>
                </c:pt>
                <c:pt idx="40179">
                  <c:v>43768.489583333401</c:v>
                </c:pt>
                <c:pt idx="40180">
                  <c:v>43768.510416666599</c:v>
                </c:pt>
                <c:pt idx="40181">
                  <c:v>43768.53125</c:v>
                </c:pt>
                <c:pt idx="40182">
                  <c:v>43768.552083333401</c:v>
                </c:pt>
                <c:pt idx="40183">
                  <c:v>43768.572916666599</c:v>
                </c:pt>
                <c:pt idx="40184">
                  <c:v>43768.59375</c:v>
                </c:pt>
                <c:pt idx="40185">
                  <c:v>43768.614583333401</c:v>
                </c:pt>
                <c:pt idx="40186">
                  <c:v>43768.635416666599</c:v>
                </c:pt>
                <c:pt idx="40187">
                  <c:v>43768.65625</c:v>
                </c:pt>
                <c:pt idx="40188">
                  <c:v>43768.677083333401</c:v>
                </c:pt>
                <c:pt idx="40189">
                  <c:v>43768.697916666599</c:v>
                </c:pt>
                <c:pt idx="40190">
                  <c:v>43768.71875</c:v>
                </c:pt>
                <c:pt idx="40191">
                  <c:v>43768.739583333401</c:v>
                </c:pt>
                <c:pt idx="40192">
                  <c:v>43768.760416666599</c:v>
                </c:pt>
                <c:pt idx="40193">
                  <c:v>43768.78125</c:v>
                </c:pt>
                <c:pt idx="40194">
                  <c:v>43768.802083333401</c:v>
                </c:pt>
                <c:pt idx="40195">
                  <c:v>43768.822916666599</c:v>
                </c:pt>
                <c:pt idx="40196">
                  <c:v>43768.84375</c:v>
                </c:pt>
                <c:pt idx="40197">
                  <c:v>43768.864583333401</c:v>
                </c:pt>
                <c:pt idx="40198">
                  <c:v>43768.885416666599</c:v>
                </c:pt>
                <c:pt idx="40199">
                  <c:v>43768.90625</c:v>
                </c:pt>
                <c:pt idx="40200">
                  <c:v>43768.927083333401</c:v>
                </c:pt>
                <c:pt idx="40201">
                  <c:v>43768.947916666599</c:v>
                </c:pt>
                <c:pt idx="40202">
                  <c:v>43768.96875</c:v>
                </c:pt>
                <c:pt idx="40203">
                  <c:v>43768.989583333401</c:v>
                </c:pt>
                <c:pt idx="40204">
                  <c:v>43769.010416666599</c:v>
                </c:pt>
                <c:pt idx="40205">
                  <c:v>43769.03125</c:v>
                </c:pt>
                <c:pt idx="40206">
                  <c:v>43769.052083333401</c:v>
                </c:pt>
                <c:pt idx="40207">
                  <c:v>43769.072916666599</c:v>
                </c:pt>
                <c:pt idx="40208">
                  <c:v>43769.09375</c:v>
                </c:pt>
                <c:pt idx="40209">
                  <c:v>43769.114583333401</c:v>
                </c:pt>
                <c:pt idx="40210">
                  <c:v>43769.135416666599</c:v>
                </c:pt>
                <c:pt idx="40211">
                  <c:v>43769.15625</c:v>
                </c:pt>
                <c:pt idx="40212">
                  <c:v>43769.177083333401</c:v>
                </c:pt>
                <c:pt idx="40213">
                  <c:v>43769.197916666599</c:v>
                </c:pt>
                <c:pt idx="40214">
                  <c:v>43769.21875</c:v>
                </c:pt>
                <c:pt idx="40215">
                  <c:v>43769.239583333401</c:v>
                </c:pt>
                <c:pt idx="40216">
                  <c:v>43769.260416666599</c:v>
                </c:pt>
                <c:pt idx="40217">
                  <c:v>43769.28125</c:v>
                </c:pt>
                <c:pt idx="40218">
                  <c:v>43769.302083333401</c:v>
                </c:pt>
                <c:pt idx="40219">
                  <c:v>43769.322916666599</c:v>
                </c:pt>
                <c:pt idx="40220">
                  <c:v>43769.34375</c:v>
                </c:pt>
                <c:pt idx="40221">
                  <c:v>43769.364583333401</c:v>
                </c:pt>
                <c:pt idx="40222">
                  <c:v>43769.385416666599</c:v>
                </c:pt>
                <c:pt idx="40223">
                  <c:v>43769.40625</c:v>
                </c:pt>
                <c:pt idx="40224">
                  <c:v>43769.427083333401</c:v>
                </c:pt>
                <c:pt idx="40225">
                  <c:v>43769.447916666599</c:v>
                </c:pt>
                <c:pt idx="40226">
                  <c:v>43769.46875</c:v>
                </c:pt>
                <c:pt idx="40227">
                  <c:v>43769.489583333401</c:v>
                </c:pt>
                <c:pt idx="40228">
                  <c:v>43769.510416666599</c:v>
                </c:pt>
                <c:pt idx="40229">
                  <c:v>43769.53125</c:v>
                </c:pt>
                <c:pt idx="40230">
                  <c:v>43769.552083333401</c:v>
                </c:pt>
                <c:pt idx="40231">
                  <c:v>43769.572916666599</c:v>
                </c:pt>
                <c:pt idx="40232">
                  <c:v>43769.59375</c:v>
                </c:pt>
                <c:pt idx="40233">
                  <c:v>43769.614583333401</c:v>
                </c:pt>
                <c:pt idx="40234">
                  <c:v>43769.635416666599</c:v>
                </c:pt>
                <c:pt idx="40235">
                  <c:v>43769.65625</c:v>
                </c:pt>
                <c:pt idx="40236">
                  <c:v>43769.677083333401</c:v>
                </c:pt>
                <c:pt idx="40237">
                  <c:v>43769.697916666599</c:v>
                </c:pt>
                <c:pt idx="40238">
                  <c:v>43769.71875</c:v>
                </c:pt>
                <c:pt idx="40239">
                  <c:v>43769.739583333401</c:v>
                </c:pt>
                <c:pt idx="40240">
                  <c:v>43769.760416666599</c:v>
                </c:pt>
                <c:pt idx="40241">
                  <c:v>43769.78125</c:v>
                </c:pt>
                <c:pt idx="40242">
                  <c:v>43769.802083333401</c:v>
                </c:pt>
                <c:pt idx="40243">
                  <c:v>43769.822916666599</c:v>
                </c:pt>
                <c:pt idx="40244">
                  <c:v>43769.84375</c:v>
                </c:pt>
                <c:pt idx="40245">
                  <c:v>43769.864583333401</c:v>
                </c:pt>
                <c:pt idx="40246">
                  <c:v>43769.885416666599</c:v>
                </c:pt>
                <c:pt idx="40247">
                  <c:v>43769.90625</c:v>
                </c:pt>
                <c:pt idx="40248">
                  <c:v>43769.927083333401</c:v>
                </c:pt>
                <c:pt idx="40249">
                  <c:v>43769.947916666599</c:v>
                </c:pt>
                <c:pt idx="40250">
                  <c:v>43769.96875</c:v>
                </c:pt>
                <c:pt idx="40251">
                  <c:v>43769.989583333401</c:v>
                </c:pt>
                <c:pt idx="40252">
                  <c:v>43770.010416666599</c:v>
                </c:pt>
                <c:pt idx="40253">
                  <c:v>43770.03125</c:v>
                </c:pt>
                <c:pt idx="40254">
                  <c:v>43770.052083333401</c:v>
                </c:pt>
                <c:pt idx="40255">
                  <c:v>43770.072916666599</c:v>
                </c:pt>
                <c:pt idx="40256">
                  <c:v>43770.09375</c:v>
                </c:pt>
                <c:pt idx="40257">
                  <c:v>43770.114583333401</c:v>
                </c:pt>
                <c:pt idx="40258">
                  <c:v>43770.135416666599</c:v>
                </c:pt>
                <c:pt idx="40259">
                  <c:v>43770.15625</c:v>
                </c:pt>
                <c:pt idx="40260">
                  <c:v>43770.177083333401</c:v>
                </c:pt>
                <c:pt idx="40261">
                  <c:v>43770.197916666599</c:v>
                </c:pt>
                <c:pt idx="40262">
                  <c:v>43770.21875</c:v>
                </c:pt>
                <c:pt idx="40263">
                  <c:v>43770.239583333401</c:v>
                </c:pt>
                <c:pt idx="40264">
                  <c:v>43770.260416666599</c:v>
                </c:pt>
                <c:pt idx="40265">
                  <c:v>43770.28125</c:v>
                </c:pt>
                <c:pt idx="40266">
                  <c:v>43770.302083333401</c:v>
                </c:pt>
                <c:pt idx="40267">
                  <c:v>43770.322916666599</c:v>
                </c:pt>
                <c:pt idx="40268">
                  <c:v>43770.34375</c:v>
                </c:pt>
                <c:pt idx="40269">
                  <c:v>43770.364583333401</c:v>
                </c:pt>
                <c:pt idx="40270">
                  <c:v>43770.385416666599</c:v>
                </c:pt>
                <c:pt idx="40271">
                  <c:v>43770.40625</c:v>
                </c:pt>
                <c:pt idx="40272">
                  <c:v>43770.427083333401</c:v>
                </c:pt>
                <c:pt idx="40273">
                  <c:v>43770.447916666599</c:v>
                </c:pt>
                <c:pt idx="40274">
                  <c:v>43770.46875</c:v>
                </c:pt>
                <c:pt idx="40275">
                  <c:v>43770.489583333401</c:v>
                </c:pt>
                <c:pt idx="40276">
                  <c:v>43770.510416666599</c:v>
                </c:pt>
                <c:pt idx="40277">
                  <c:v>43770.53125</c:v>
                </c:pt>
                <c:pt idx="40278">
                  <c:v>43770.552083333401</c:v>
                </c:pt>
                <c:pt idx="40279">
                  <c:v>43770.572916666599</c:v>
                </c:pt>
                <c:pt idx="40280">
                  <c:v>43770.59375</c:v>
                </c:pt>
                <c:pt idx="40281">
                  <c:v>43770.614583333401</c:v>
                </c:pt>
                <c:pt idx="40282">
                  <c:v>43770.635416666599</c:v>
                </c:pt>
                <c:pt idx="40283">
                  <c:v>43770.65625</c:v>
                </c:pt>
                <c:pt idx="40284">
                  <c:v>43770.677083333401</c:v>
                </c:pt>
                <c:pt idx="40285">
                  <c:v>43770.697916666599</c:v>
                </c:pt>
                <c:pt idx="40286">
                  <c:v>43770.71875</c:v>
                </c:pt>
                <c:pt idx="40287">
                  <c:v>43770.739583333401</c:v>
                </c:pt>
                <c:pt idx="40288">
                  <c:v>43770.760416666599</c:v>
                </c:pt>
                <c:pt idx="40289">
                  <c:v>43770.78125</c:v>
                </c:pt>
                <c:pt idx="40290">
                  <c:v>43770.802083333401</c:v>
                </c:pt>
                <c:pt idx="40291">
                  <c:v>43770.822916666599</c:v>
                </c:pt>
                <c:pt idx="40292">
                  <c:v>43770.84375</c:v>
                </c:pt>
                <c:pt idx="40293">
                  <c:v>43770.864583333401</c:v>
                </c:pt>
                <c:pt idx="40294">
                  <c:v>43770.885416666599</c:v>
                </c:pt>
                <c:pt idx="40295">
                  <c:v>43770.90625</c:v>
                </c:pt>
                <c:pt idx="40296">
                  <c:v>43770.927083333401</c:v>
                </c:pt>
                <c:pt idx="40297">
                  <c:v>43770.947916666599</c:v>
                </c:pt>
                <c:pt idx="40298">
                  <c:v>43770.96875</c:v>
                </c:pt>
                <c:pt idx="40299">
                  <c:v>43770.989583333401</c:v>
                </c:pt>
                <c:pt idx="40300">
                  <c:v>43771.010416666599</c:v>
                </c:pt>
                <c:pt idx="40301">
                  <c:v>43771.03125</c:v>
                </c:pt>
                <c:pt idx="40302">
                  <c:v>43771.052083333401</c:v>
                </c:pt>
                <c:pt idx="40303">
                  <c:v>43771.072916666599</c:v>
                </c:pt>
                <c:pt idx="40304">
                  <c:v>43771.09375</c:v>
                </c:pt>
                <c:pt idx="40305">
                  <c:v>43771.114583333401</c:v>
                </c:pt>
                <c:pt idx="40306">
                  <c:v>43771.135416666599</c:v>
                </c:pt>
                <c:pt idx="40307">
                  <c:v>43771.15625</c:v>
                </c:pt>
                <c:pt idx="40308">
                  <c:v>43771.177083333401</c:v>
                </c:pt>
                <c:pt idx="40309">
                  <c:v>43771.197916666599</c:v>
                </c:pt>
                <c:pt idx="40310">
                  <c:v>43771.21875</c:v>
                </c:pt>
                <c:pt idx="40311">
                  <c:v>43771.239583333401</c:v>
                </c:pt>
                <c:pt idx="40312">
                  <c:v>43771.260416666599</c:v>
                </c:pt>
                <c:pt idx="40313">
                  <c:v>43771.28125</c:v>
                </c:pt>
                <c:pt idx="40314">
                  <c:v>43771.302083333401</c:v>
                </c:pt>
                <c:pt idx="40315">
                  <c:v>43771.322916666599</c:v>
                </c:pt>
                <c:pt idx="40316">
                  <c:v>43771.34375</c:v>
                </c:pt>
                <c:pt idx="40317">
                  <c:v>43771.364583333401</c:v>
                </c:pt>
                <c:pt idx="40318">
                  <c:v>43771.385416666599</c:v>
                </c:pt>
                <c:pt idx="40319">
                  <c:v>43771.40625</c:v>
                </c:pt>
                <c:pt idx="40320">
                  <c:v>43771.427083333401</c:v>
                </c:pt>
                <c:pt idx="40321">
                  <c:v>43771.447916666599</c:v>
                </c:pt>
                <c:pt idx="40322">
                  <c:v>43771.46875</c:v>
                </c:pt>
                <c:pt idx="40323">
                  <c:v>43771.489583333401</c:v>
                </c:pt>
                <c:pt idx="40324">
                  <c:v>43771.510416666599</c:v>
                </c:pt>
                <c:pt idx="40325">
                  <c:v>43771.53125</c:v>
                </c:pt>
                <c:pt idx="40326">
                  <c:v>43771.552083333401</c:v>
                </c:pt>
                <c:pt idx="40327">
                  <c:v>43771.572916666599</c:v>
                </c:pt>
                <c:pt idx="40328">
                  <c:v>43771.59375</c:v>
                </c:pt>
                <c:pt idx="40329">
                  <c:v>43771.614583333401</c:v>
                </c:pt>
                <c:pt idx="40330">
                  <c:v>43771.635416666599</c:v>
                </c:pt>
                <c:pt idx="40331">
                  <c:v>43771.65625</c:v>
                </c:pt>
                <c:pt idx="40332">
                  <c:v>43771.677083333401</c:v>
                </c:pt>
                <c:pt idx="40333">
                  <c:v>43771.697916666599</c:v>
                </c:pt>
                <c:pt idx="40334">
                  <c:v>43771.71875</c:v>
                </c:pt>
                <c:pt idx="40335">
                  <c:v>43771.739583333401</c:v>
                </c:pt>
                <c:pt idx="40336">
                  <c:v>43771.760416666599</c:v>
                </c:pt>
                <c:pt idx="40337">
                  <c:v>43771.78125</c:v>
                </c:pt>
                <c:pt idx="40338">
                  <c:v>43771.802083333401</c:v>
                </c:pt>
                <c:pt idx="40339">
                  <c:v>43771.822916666599</c:v>
                </c:pt>
                <c:pt idx="40340">
                  <c:v>43771.84375</c:v>
                </c:pt>
                <c:pt idx="40341">
                  <c:v>43771.864583333401</c:v>
                </c:pt>
                <c:pt idx="40342">
                  <c:v>43771.885416666599</c:v>
                </c:pt>
                <c:pt idx="40343">
                  <c:v>43771.90625</c:v>
                </c:pt>
                <c:pt idx="40344">
                  <c:v>43771.927083333401</c:v>
                </c:pt>
                <c:pt idx="40345">
                  <c:v>43771.947916666599</c:v>
                </c:pt>
                <c:pt idx="40346">
                  <c:v>43771.96875</c:v>
                </c:pt>
                <c:pt idx="40347">
                  <c:v>43771.989583333401</c:v>
                </c:pt>
                <c:pt idx="40348">
                  <c:v>43772.010416666599</c:v>
                </c:pt>
                <c:pt idx="40349">
                  <c:v>43772.03125</c:v>
                </c:pt>
                <c:pt idx="40350">
                  <c:v>43772.052083333401</c:v>
                </c:pt>
                <c:pt idx="40351">
                  <c:v>43772.072916666599</c:v>
                </c:pt>
                <c:pt idx="40352">
                  <c:v>43772.09375</c:v>
                </c:pt>
                <c:pt idx="40353">
                  <c:v>43772.114583333401</c:v>
                </c:pt>
                <c:pt idx="40354">
                  <c:v>43772.135416666599</c:v>
                </c:pt>
                <c:pt idx="40355">
                  <c:v>43772.15625</c:v>
                </c:pt>
                <c:pt idx="40356">
                  <c:v>43772.177083333401</c:v>
                </c:pt>
                <c:pt idx="40357">
                  <c:v>43772.197916666599</c:v>
                </c:pt>
                <c:pt idx="40358">
                  <c:v>43772.21875</c:v>
                </c:pt>
                <c:pt idx="40359">
                  <c:v>43772.239583333401</c:v>
                </c:pt>
                <c:pt idx="40360">
                  <c:v>43772.260416666599</c:v>
                </c:pt>
                <c:pt idx="40361">
                  <c:v>43772.28125</c:v>
                </c:pt>
                <c:pt idx="40362">
                  <c:v>43772.302083333401</c:v>
                </c:pt>
                <c:pt idx="40363">
                  <c:v>43772.322916666599</c:v>
                </c:pt>
                <c:pt idx="40364">
                  <c:v>43772.34375</c:v>
                </c:pt>
                <c:pt idx="40365">
                  <c:v>43772.364583333401</c:v>
                </c:pt>
                <c:pt idx="40366">
                  <c:v>43772.385416666599</c:v>
                </c:pt>
                <c:pt idx="40367">
                  <c:v>43772.40625</c:v>
                </c:pt>
                <c:pt idx="40368">
                  <c:v>43772.427083333401</c:v>
                </c:pt>
                <c:pt idx="40369">
                  <c:v>43772.447916666599</c:v>
                </c:pt>
                <c:pt idx="40370">
                  <c:v>43772.46875</c:v>
                </c:pt>
                <c:pt idx="40371">
                  <c:v>43772.489583333401</c:v>
                </c:pt>
                <c:pt idx="40372">
                  <c:v>43772.510416666599</c:v>
                </c:pt>
                <c:pt idx="40373">
                  <c:v>43772.53125</c:v>
                </c:pt>
                <c:pt idx="40374">
                  <c:v>43772.552083333401</c:v>
                </c:pt>
                <c:pt idx="40375">
                  <c:v>43772.572916666599</c:v>
                </c:pt>
                <c:pt idx="40376">
                  <c:v>43772.59375</c:v>
                </c:pt>
                <c:pt idx="40377">
                  <c:v>43772.614583333401</c:v>
                </c:pt>
                <c:pt idx="40378">
                  <c:v>43772.635416666599</c:v>
                </c:pt>
                <c:pt idx="40379">
                  <c:v>43772.65625</c:v>
                </c:pt>
                <c:pt idx="40380">
                  <c:v>43772.677083333401</c:v>
                </c:pt>
                <c:pt idx="40381">
                  <c:v>43772.697916666599</c:v>
                </c:pt>
                <c:pt idx="40382">
                  <c:v>43772.71875</c:v>
                </c:pt>
                <c:pt idx="40383">
                  <c:v>43772.739583333401</c:v>
                </c:pt>
                <c:pt idx="40384">
                  <c:v>43772.760416666599</c:v>
                </c:pt>
                <c:pt idx="40385">
                  <c:v>43772.78125</c:v>
                </c:pt>
                <c:pt idx="40386">
                  <c:v>43772.802083333401</c:v>
                </c:pt>
                <c:pt idx="40387">
                  <c:v>43772.822916666599</c:v>
                </c:pt>
                <c:pt idx="40388">
                  <c:v>43772.84375</c:v>
                </c:pt>
                <c:pt idx="40389">
                  <c:v>43772.864583333401</c:v>
                </c:pt>
                <c:pt idx="40390">
                  <c:v>43772.885416666599</c:v>
                </c:pt>
                <c:pt idx="40391">
                  <c:v>43772.90625</c:v>
                </c:pt>
                <c:pt idx="40392">
                  <c:v>43772.927083333401</c:v>
                </c:pt>
                <c:pt idx="40393">
                  <c:v>43772.947916666599</c:v>
                </c:pt>
                <c:pt idx="40394">
                  <c:v>43772.96875</c:v>
                </c:pt>
                <c:pt idx="40395">
                  <c:v>43772.989583333401</c:v>
                </c:pt>
                <c:pt idx="40396">
                  <c:v>43773.010416666599</c:v>
                </c:pt>
                <c:pt idx="40397">
                  <c:v>43773.03125</c:v>
                </c:pt>
                <c:pt idx="40398">
                  <c:v>43773.052083333401</c:v>
                </c:pt>
                <c:pt idx="40399">
                  <c:v>43773.072916666599</c:v>
                </c:pt>
                <c:pt idx="40400">
                  <c:v>43773.09375</c:v>
                </c:pt>
                <c:pt idx="40401">
                  <c:v>43773.114583333401</c:v>
                </c:pt>
                <c:pt idx="40402">
                  <c:v>43773.135416666599</c:v>
                </c:pt>
                <c:pt idx="40403">
                  <c:v>43773.15625</c:v>
                </c:pt>
                <c:pt idx="40404">
                  <c:v>43773.177083333401</c:v>
                </c:pt>
                <c:pt idx="40405">
                  <c:v>43773.197916666599</c:v>
                </c:pt>
                <c:pt idx="40406">
                  <c:v>43773.21875</c:v>
                </c:pt>
                <c:pt idx="40407">
                  <c:v>43773.239583333401</c:v>
                </c:pt>
                <c:pt idx="40408">
                  <c:v>43773.260416666599</c:v>
                </c:pt>
                <c:pt idx="40409">
                  <c:v>43773.28125</c:v>
                </c:pt>
                <c:pt idx="40410">
                  <c:v>43773.302083333401</c:v>
                </c:pt>
                <c:pt idx="40411">
                  <c:v>43773.322916666599</c:v>
                </c:pt>
                <c:pt idx="40412">
                  <c:v>43773.34375</c:v>
                </c:pt>
                <c:pt idx="40413">
                  <c:v>43773.364583333401</c:v>
                </c:pt>
                <c:pt idx="40414">
                  <c:v>43773.385416666599</c:v>
                </c:pt>
                <c:pt idx="40415">
                  <c:v>43773.40625</c:v>
                </c:pt>
                <c:pt idx="40416">
                  <c:v>43773.427083333401</c:v>
                </c:pt>
                <c:pt idx="40417">
                  <c:v>43773.447916666599</c:v>
                </c:pt>
                <c:pt idx="40418">
                  <c:v>43773.46875</c:v>
                </c:pt>
                <c:pt idx="40419">
                  <c:v>43773.489583333401</c:v>
                </c:pt>
                <c:pt idx="40420">
                  <c:v>43773.510416666599</c:v>
                </c:pt>
                <c:pt idx="40421">
                  <c:v>43773.53125</c:v>
                </c:pt>
                <c:pt idx="40422">
                  <c:v>43773.552083333401</c:v>
                </c:pt>
                <c:pt idx="40423">
                  <c:v>43773.572916666599</c:v>
                </c:pt>
                <c:pt idx="40424">
                  <c:v>43773.59375</c:v>
                </c:pt>
                <c:pt idx="40425">
                  <c:v>43773.614583333401</c:v>
                </c:pt>
                <c:pt idx="40426">
                  <c:v>43773.635416666599</c:v>
                </c:pt>
                <c:pt idx="40427">
                  <c:v>43773.65625</c:v>
                </c:pt>
                <c:pt idx="40428">
                  <c:v>43773.677083333401</c:v>
                </c:pt>
                <c:pt idx="40429">
                  <c:v>43773.697916666599</c:v>
                </c:pt>
                <c:pt idx="40430">
                  <c:v>43773.71875</c:v>
                </c:pt>
                <c:pt idx="40431">
                  <c:v>43773.739583333401</c:v>
                </c:pt>
                <c:pt idx="40432">
                  <c:v>43773.760416666599</c:v>
                </c:pt>
                <c:pt idx="40433">
                  <c:v>43773.78125</c:v>
                </c:pt>
                <c:pt idx="40434">
                  <c:v>43773.802083333401</c:v>
                </c:pt>
                <c:pt idx="40435">
                  <c:v>43773.822916666599</c:v>
                </c:pt>
                <c:pt idx="40436">
                  <c:v>43773.84375</c:v>
                </c:pt>
                <c:pt idx="40437">
                  <c:v>43773.864583333401</c:v>
                </c:pt>
                <c:pt idx="40438">
                  <c:v>43773.885416666599</c:v>
                </c:pt>
                <c:pt idx="40439">
                  <c:v>43773.90625</c:v>
                </c:pt>
                <c:pt idx="40440">
                  <c:v>43773.927083333401</c:v>
                </c:pt>
                <c:pt idx="40441">
                  <c:v>43773.947916666599</c:v>
                </c:pt>
                <c:pt idx="40442">
                  <c:v>43773.96875</c:v>
                </c:pt>
                <c:pt idx="40443">
                  <c:v>43773.989583333401</c:v>
                </c:pt>
                <c:pt idx="40444">
                  <c:v>43774.010416666599</c:v>
                </c:pt>
                <c:pt idx="40445">
                  <c:v>43774.03125</c:v>
                </c:pt>
                <c:pt idx="40446">
                  <c:v>43774.052083333401</c:v>
                </c:pt>
                <c:pt idx="40447">
                  <c:v>43774.072916666599</c:v>
                </c:pt>
                <c:pt idx="40448">
                  <c:v>43774.09375</c:v>
                </c:pt>
                <c:pt idx="40449">
                  <c:v>43774.114583333401</c:v>
                </c:pt>
                <c:pt idx="40450">
                  <c:v>43774.135416666599</c:v>
                </c:pt>
                <c:pt idx="40451">
                  <c:v>43774.15625</c:v>
                </c:pt>
                <c:pt idx="40452">
                  <c:v>43774.177083333401</c:v>
                </c:pt>
                <c:pt idx="40453">
                  <c:v>43774.197916666599</c:v>
                </c:pt>
                <c:pt idx="40454">
                  <c:v>43774.21875</c:v>
                </c:pt>
                <c:pt idx="40455">
                  <c:v>43774.239583333401</c:v>
                </c:pt>
                <c:pt idx="40456">
                  <c:v>43774.260416666599</c:v>
                </c:pt>
                <c:pt idx="40457">
                  <c:v>43774.28125</c:v>
                </c:pt>
                <c:pt idx="40458">
                  <c:v>43774.302083333401</c:v>
                </c:pt>
                <c:pt idx="40459">
                  <c:v>43774.322916666599</c:v>
                </c:pt>
                <c:pt idx="40460">
                  <c:v>43774.34375</c:v>
                </c:pt>
                <c:pt idx="40461">
                  <c:v>43774.364583333401</c:v>
                </c:pt>
                <c:pt idx="40462">
                  <c:v>43774.385416666599</c:v>
                </c:pt>
                <c:pt idx="40463">
                  <c:v>43774.40625</c:v>
                </c:pt>
                <c:pt idx="40464">
                  <c:v>43774.427083333401</c:v>
                </c:pt>
                <c:pt idx="40465">
                  <c:v>43774.447916666599</c:v>
                </c:pt>
                <c:pt idx="40466">
                  <c:v>43774.46875</c:v>
                </c:pt>
                <c:pt idx="40467">
                  <c:v>43774.489583333401</c:v>
                </c:pt>
                <c:pt idx="40468">
                  <c:v>43774.510416666599</c:v>
                </c:pt>
                <c:pt idx="40469">
                  <c:v>43774.53125</c:v>
                </c:pt>
                <c:pt idx="40470">
                  <c:v>43774.552083333401</c:v>
                </c:pt>
                <c:pt idx="40471">
                  <c:v>43774.572916666599</c:v>
                </c:pt>
                <c:pt idx="40472">
                  <c:v>43774.59375</c:v>
                </c:pt>
                <c:pt idx="40473">
                  <c:v>43774.614583333401</c:v>
                </c:pt>
                <c:pt idx="40474">
                  <c:v>43774.635416666599</c:v>
                </c:pt>
                <c:pt idx="40475">
                  <c:v>43774.65625</c:v>
                </c:pt>
                <c:pt idx="40476">
                  <c:v>43774.677083333401</c:v>
                </c:pt>
                <c:pt idx="40477">
                  <c:v>43774.697916666599</c:v>
                </c:pt>
                <c:pt idx="40478">
                  <c:v>43774.71875</c:v>
                </c:pt>
                <c:pt idx="40479">
                  <c:v>43774.739583333401</c:v>
                </c:pt>
                <c:pt idx="40480">
                  <c:v>43774.760416666599</c:v>
                </c:pt>
                <c:pt idx="40481">
                  <c:v>43774.78125</c:v>
                </c:pt>
                <c:pt idx="40482">
                  <c:v>43774.802083333401</c:v>
                </c:pt>
                <c:pt idx="40483">
                  <c:v>43774.822916666599</c:v>
                </c:pt>
                <c:pt idx="40484">
                  <c:v>43774.84375</c:v>
                </c:pt>
                <c:pt idx="40485">
                  <c:v>43774.864583333401</c:v>
                </c:pt>
                <c:pt idx="40486">
                  <c:v>43774.885416666599</c:v>
                </c:pt>
                <c:pt idx="40487">
                  <c:v>43774.90625</c:v>
                </c:pt>
                <c:pt idx="40488">
                  <c:v>43774.927083333401</c:v>
                </c:pt>
                <c:pt idx="40489">
                  <c:v>43774.947916666599</c:v>
                </c:pt>
                <c:pt idx="40490">
                  <c:v>43774.96875</c:v>
                </c:pt>
                <c:pt idx="40491">
                  <c:v>43774.989583333401</c:v>
                </c:pt>
                <c:pt idx="40492">
                  <c:v>43775.010416666599</c:v>
                </c:pt>
                <c:pt idx="40493">
                  <c:v>43775.03125</c:v>
                </c:pt>
                <c:pt idx="40494">
                  <c:v>43775.052083333401</c:v>
                </c:pt>
                <c:pt idx="40495">
                  <c:v>43775.072916666599</c:v>
                </c:pt>
                <c:pt idx="40496">
                  <c:v>43775.09375</c:v>
                </c:pt>
                <c:pt idx="40497">
                  <c:v>43775.114583333401</c:v>
                </c:pt>
                <c:pt idx="40498">
                  <c:v>43775.135416666599</c:v>
                </c:pt>
                <c:pt idx="40499">
                  <c:v>43775.15625</c:v>
                </c:pt>
                <c:pt idx="40500">
                  <c:v>43775.177083333401</c:v>
                </c:pt>
                <c:pt idx="40501">
                  <c:v>43775.197916666599</c:v>
                </c:pt>
                <c:pt idx="40502">
                  <c:v>43775.21875</c:v>
                </c:pt>
                <c:pt idx="40503">
                  <c:v>43775.239583333401</c:v>
                </c:pt>
                <c:pt idx="40504">
                  <c:v>43775.260416666599</c:v>
                </c:pt>
                <c:pt idx="40505">
                  <c:v>43775.28125</c:v>
                </c:pt>
                <c:pt idx="40506">
                  <c:v>43775.302083333401</c:v>
                </c:pt>
                <c:pt idx="40507">
                  <c:v>43775.322916666599</c:v>
                </c:pt>
                <c:pt idx="40508">
                  <c:v>43775.34375</c:v>
                </c:pt>
                <c:pt idx="40509">
                  <c:v>43775.364583333401</c:v>
                </c:pt>
                <c:pt idx="40510">
                  <c:v>43775.385416666599</c:v>
                </c:pt>
                <c:pt idx="40511">
                  <c:v>43775.40625</c:v>
                </c:pt>
                <c:pt idx="40512">
                  <c:v>43775.427083333401</c:v>
                </c:pt>
                <c:pt idx="40513">
                  <c:v>43775.447916666599</c:v>
                </c:pt>
                <c:pt idx="40514">
                  <c:v>43775.46875</c:v>
                </c:pt>
                <c:pt idx="40515">
                  <c:v>43775.489583333401</c:v>
                </c:pt>
                <c:pt idx="40516">
                  <c:v>43775.510416666599</c:v>
                </c:pt>
                <c:pt idx="40517">
                  <c:v>43775.53125</c:v>
                </c:pt>
                <c:pt idx="40518">
                  <c:v>43775.552083333401</c:v>
                </c:pt>
                <c:pt idx="40519">
                  <c:v>43775.572916666599</c:v>
                </c:pt>
                <c:pt idx="40520">
                  <c:v>43775.59375</c:v>
                </c:pt>
                <c:pt idx="40521">
                  <c:v>43775.614583333401</c:v>
                </c:pt>
                <c:pt idx="40522">
                  <c:v>43775.635416666599</c:v>
                </c:pt>
                <c:pt idx="40523">
                  <c:v>43775.65625</c:v>
                </c:pt>
                <c:pt idx="40524">
                  <c:v>43775.677083333401</c:v>
                </c:pt>
                <c:pt idx="40525">
                  <c:v>43775.697916666599</c:v>
                </c:pt>
                <c:pt idx="40526">
                  <c:v>43775.71875</c:v>
                </c:pt>
                <c:pt idx="40527">
                  <c:v>43775.739583333401</c:v>
                </c:pt>
                <c:pt idx="40528">
                  <c:v>43775.760416666599</c:v>
                </c:pt>
                <c:pt idx="40529">
                  <c:v>43775.78125</c:v>
                </c:pt>
                <c:pt idx="40530">
                  <c:v>43775.802083333401</c:v>
                </c:pt>
                <c:pt idx="40531">
                  <c:v>43775.822916666599</c:v>
                </c:pt>
                <c:pt idx="40532">
                  <c:v>43775.84375</c:v>
                </c:pt>
                <c:pt idx="40533">
                  <c:v>43775.864583333401</c:v>
                </c:pt>
                <c:pt idx="40534">
                  <c:v>43775.885416666599</c:v>
                </c:pt>
                <c:pt idx="40535">
                  <c:v>43775.90625</c:v>
                </c:pt>
                <c:pt idx="40536">
                  <c:v>43775.927083333401</c:v>
                </c:pt>
                <c:pt idx="40537">
                  <c:v>43775.947916666599</c:v>
                </c:pt>
                <c:pt idx="40538">
                  <c:v>43775.96875</c:v>
                </c:pt>
                <c:pt idx="40539">
                  <c:v>43775.989583333401</c:v>
                </c:pt>
                <c:pt idx="40540">
                  <c:v>43776.010416666599</c:v>
                </c:pt>
                <c:pt idx="40541">
                  <c:v>43776.03125</c:v>
                </c:pt>
                <c:pt idx="40542">
                  <c:v>43776.052083333401</c:v>
                </c:pt>
                <c:pt idx="40543">
                  <c:v>43776.072916666599</c:v>
                </c:pt>
                <c:pt idx="40544">
                  <c:v>43776.09375</c:v>
                </c:pt>
                <c:pt idx="40545">
                  <c:v>43776.114583333401</c:v>
                </c:pt>
                <c:pt idx="40546">
                  <c:v>43776.135416666599</c:v>
                </c:pt>
                <c:pt idx="40547">
                  <c:v>43776.15625</c:v>
                </c:pt>
                <c:pt idx="40548">
                  <c:v>43776.177083333401</c:v>
                </c:pt>
                <c:pt idx="40549">
                  <c:v>43776.197916666599</c:v>
                </c:pt>
                <c:pt idx="40550">
                  <c:v>43776.21875</c:v>
                </c:pt>
                <c:pt idx="40551">
                  <c:v>43776.239583333401</c:v>
                </c:pt>
                <c:pt idx="40552">
                  <c:v>43776.260416666599</c:v>
                </c:pt>
                <c:pt idx="40553">
                  <c:v>43776.28125</c:v>
                </c:pt>
                <c:pt idx="40554">
                  <c:v>43776.302083333401</c:v>
                </c:pt>
                <c:pt idx="40555">
                  <c:v>43776.322916666599</c:v>
                </c:pt>
                <c:pt idx="40556">
                  <c:v>43776.34375</c:v>
                </c:pt>
                <c:pt idx="40557">
                  <c:v>43776.364583333401</c:v>
                </c:pt>
                <c:pt idx="40558">
                  <c:v>43776.385416666599</c:v>
                </c:pt>
                <c:pt idx="40559">
                  <c:v>43776.40625</c:v>
                </c:pt>
                <c:pt idx="40560">
                  <c:v>43776.427083333401</c:v>
                </c:pt>
                <c:pt idx="40561">
                  <c:v>43776.447916666599</c:v>
                </c:pt>
                <c:pt idx="40562">
                  <c:v>43776.46875</c:v>
                </c:pt>
                <c:pt idx="40563">
                  <c:v>43776.489583333401</c:v>
                </c:pt>
                <c:pt idx="40564">
                  <c:v>43776.510416666599</c:v>
                </c:pt>
                <c:pt idx="40565">
                  <c:v>43776.53125</c:v>
                </c:pt>
                <c:pt idx="40566">
                  <c:v>43776.552083333401</c:v>
                </c:pt>
                <c:pt idx="40567">
                  <c:v>43776.572916666599</c:v>
                </c:pt>
                <c:pt idx="40568">
                  <c:v>43776.59375</c:v>
                </c:pt>
                <c:pt idx="40569">
                  <c:v>43776.614583333401</c:v>
                </c:pt>
                <c:pt idx="40570">
                  <c:v>43776.635416666599</c:v>
                </c:pt>
                <c:pt idx="40571">
                  <c:v>43776.65625</c:v>
                </c:pt>
                <c:pt idx="40572">
                  <c:v>43776.677083333401</c:v>
                </c:pt>
                <c:pt idx="40573">
                  <c:v>43776.697916666599</c:v>
                </c:pt>
                <c:pt idx="40574">
                  <c:v>43776.71875</c:v>
                </c:pt>
                <c:pt idx="40575">
                  <c:v>43776.739583333401</c:v>
                </c:pt>
                <c:pt idx="40576">
                  <c:v>43776.760416666599</c:v>
                </c:pt>
                <c:pt idx="40577">
                  <c:v>43776.78125</c:v>
                </c:pt>
                <c:pt idx="40578">
                  <c:v>43776.802083333401</c:v>
                </c:pt>
                <c:pt idx="40579">
                  <c:v>43776.822916666599</c:v>
                </c:pt>
                <c:pt idx="40580">
                  <c:v>43776.84375</c:v>
                </c:pt>
                <c:pt idx="40581">
                  <c:v>43776.864583333401</c:v>
                </c:pt>
                <c:pt idx="40582">
                  <c:v>43776.885416666599</c:v>
                </c:pt>
                <c:pt idx="40583">
                  <c:v>43776.90625</c:v>
                </c:pt>
                <c:pt idx="40584">
                  <c:v>43776.927083333401</c:v>
                </c:pt>
                <c:pt idx="40585">
                  <c:v>43776.947916666599</c:v>
                </c:pt>
                <c:pt idx="40586">
                  <c:v>43776.96875</c:v>
                </c:pt>
                <c:pt idx="40587">
                  <c:v>43776.989583333401</c:v>
                </c:pt>
                <c:pt idx="40588">
                  <c:v>43777.010416666599</c:v>
                </c:pt>
                <c:pt idx="40589">
                  <c:v>43777.03125</c:v>
                </c:pt>
                <c:pt idx="40590">
                  <c:v>43777.052083333401</c:v>
                </c:pt>
                <c:pt idx="40591">
                  <c:v>43777.072916666599</c:v>
                </c:pt>
                <c:pt idx="40592">
                  <c:v>43777.09375</c:v>
                </c:pt>
                <c:pt idx="40593">
                  <c:v>43777.114583333401</c:v>
                </c:pt>
                <c:pt idx="40594">
                  <c:v>43777.135416666599</c:v>
                </c:pt>
                <c:pt idx="40595">
                  <c:v>43777.15625</c:v>
                </c:pt>
                <c:pt idx="40596">
                  <c:v>43777.177083333401</c:v>
                </c:pt>
                <c:pt idx="40597">
                  <c:v>43777.197916666599</c:v>
                </c:pt>
                <c:pt idx="40598">
                  <c:v>43777.21875</c:v>
                </c:pt>
                <c:pt idx="40599">
                  <c:v>43777.239583333401</c:v>
                </c:pt>
                <c:pt idx="40600">
                  <c:v>43777.260416666599</c:v>
                </c:pt>
                <c:pt idx="40601">
                  <c:v>43777.28125</c:v>
                </c:pt>
                <c:pt idx="40602">
                  <c:v>43777.302083333401</c:v>
                </c:pt>
                <c:pt idx="40603">
                  <c:v>43777.322916666599</c:v>
                </c:pt>
                <c:pt idx="40604">
                  <c:v>43777.34375</c:v>
                </c:pt>
                <c:pt idx="40605">
                  <c:v>43777.364583333401</c:v>
                </c:pt>
                <c:pt idx="40606">
                  <c:v>43777.385416666599</c:v>
                </c:pt>
                <c:pt idx="40607">
                  <c:v>43777.40625</c:v>
                </c:pt>
                <c:pt idx="40608">
                  <c:v>43777.427083333401</c:v>
                </c:pt>
                <c:pt idx="40609">
                  <c:v>43777.447916666599</c:v>
                </c:pt>
                <c:pt idx="40610">
                  <c:v>43777.46875</c:v>
                </c:pt>
                <c:pt idx="40611">
                  <c:v>43777.489583333401</c:v>
                </c:pt>
                <c:pt idx="40612">
                  <c:v>43777.510416666599</c:v>
                </c:pt>
                <c:pt idx="40613">
                  <c:v>43777.53125</c:v>
                </c:pt>
                <c:pt idx="40614">
                  <c:v>43777.552083333401</c:v>
                </c:pt>
                <c:pt idx="40615">
                  <c:v>43777.572916666599</c:v>
                </c:pt>
                <c:pt idx="40616">
                  <c:v>43777.59375</c:v>
                </c:pt>
                <c:pt idx="40617">
                  <c:v>43777.614583333401</c:v>
                </c:pt>
                <c:pt idx="40618">
                  <c:v>43777.635416666599</c:v>
                </c:pt>
                <c:pt idx="40619">
                  <c:v>43777.65625</c:v>
                </c:pt>
                <c:pt idx="40620">
                  <c:v>43777.677083333401</c:v>
                </c:pt>
                <c:pt idx="40621">
                  <c:v>43777.697916666599</c:v>
                </c:pt>
                <c:pt idx="40622">
                  <c:v>43777.71875</c:v>
                </c:pt>
                <c:pt idx="40623">
                  <c:v>43777.739583333401</c:v>
                </c:pt>
                <c:pt idx="40624">
                  <c:v>43777.760416666599</c:v>
                </c:pt>
                <c:pt idx="40625">
                  <c:v>43777.78125</c:v>
                </c:pt>
                <c:pt idx="40626">
                  <c:v>43777.802083333401</c:v>
                </c:pt>
                <c:pt idx="40627">
                  <c:v>43777.822916666599</c:v>
                </c:pt>
                <c:pt idx="40628">
                  <c:v>43777.84375</c:v>
                </c:pt>
                <c:pt idx="40629">
                  <c:v>43777.864583333401</c:v>
                </c:pt>
                <c:pt idx="40630">
                  <c:v>43777.885416666599</c:v>
                </c:pt>
                <c:pt idx="40631">
                  <c:v>43777.90625</c:v>
                </c:pt>
                <c:pt idx="40632">
                  <c:v>43777.927083333401</c:v>
                </c:pt>
                <c:pt idx="40633">
                  <c:v>43777.947916666599</c:v>
                </c:pt>
                <c:pt idx="40634">
                  <c:v>43777.96875</c:v>
                </c:pt>
                <c:pt idx="40635">
                  <c:v>43777.989583333401</c:v>
                </c:pt>
                <c:pt idx="40636">
                  <c:v>43778.010416666599</c:v>
                </c:pt>
                <c:pt idx="40637">
                  <c:v>43778.03125</c:v>
                </c:pt>
                <c:pt idx="40638">
                  <c:v>43778.052083333401</c:v>
                </c:pt>
                <c:pt idx="40639">
                  <c:v>43778.072916666599</c:v>
                </c:pt>
                <c:pt idx="40640">
                  <c:v>43778.09375</c:v>
                </c:pt>
                <c:pt idx="40641">
                  <c:v>43778.114583333401</c:v>
                </c:pt>
                <c:pt idx="40642">
                  <c:v>43778.135416666599</c:v>
                </c:pt>
                <c:pt idx="40643">
                  <c:v>43778.15625</c:v>
                </c:pt>
                <c:pt idx="40644">
                  <c:v>43778.177083333401</c:v>
                </c:pt>
                <c:pt idx="40645">
                  <c:v>43778.197916666599</c:v>
                </c:pt>
                <c:pt idx="40646">
                  <c:v>43778.21875</c:v>
                </c:pt>
                <c:pt idx="40647">
                  <c:v>43778.239583333401</c:v>
                </c:pt>
                <c:pt idx="40648">
                  <c:v>43778.260416666599</c:v>
                </c:pt>
                <c:pt idx="40649">
                  <c:v>43778.28125</c:v>
                </c:pt>
                <c:pt idx="40650">
                  <c:v>43778.302083333401</c:v>
                </c:pt>
                <c:pt idx="40651">
                  <c:v>43778.322916666599</c:v>
                </c:pt>
                <c:pt idx="40652">
                  <c:v>43778.34375</c:v>
                </c:pt>
                <c:pt idx="40653">
                  <c:v>43778.364583333401</c:v>
                </c:pt>
                <c:pt idx="40654">
                  <c:v>43778.385416666599</c:v>
                </c:pt>
                <c:pt idx="40655">
                  <c:v>43778.40625</c:v>
                </c:pt>
                <c:pt idx="40656">
                  <c:v>43778.427083333401</c:v>
                </c:pt>
                <c:pt idx="40657">
                  <c:v>43778.447916666599</c:v>
                </c:pt>
                <c:pt idx="40658">
                  <c:v>43778.46875</c:v>
                </c:pt>
                <c:pt idx="40659">
                  <c:v>43778.489583333401</c:v>
                </c:pt>
                <c:pt idx="40660">
                  <c:v>43778.510416666599</c:v>
                </c:pt>
                <c:pt idx="40661">
                  <c:v>43778.53125</c:v>
                </c:pt>
                <c:pt idx="40662">
                  <c:v>43778.552083333401</c:v>
                </c:pt>
                <c:pt idx="40663">
                  <c:v>43778.572916666599</c:v>
                </c:pt>
                <c:pt idx="40664">
                  <c:v>43778.59375</c:v>
                </c:pt>
                <c:pt idx="40665">
                  <c:v>43778.614583333401</c:v>
                </c:pt>
                <c:pt idx="40666">
                  <c:v>43778.635416666599</c:v>
                </c:pt>
                <c:pt idx="40667">
                  <c:v>43778.65625</c:v>
                </c:pt>
                <c:pt idx="40668">
                  <c:v>43778.677083333401</c:v>
                </c:pt>
                <c:pt idx="40669">
                  <c:v>43778.697916666599</c:v>
                </c:pt>
                <c:pt idx="40670">
                  <c:v>43778.71875</c:v>
                </c:pt>
                <c:pt idx="40671">
                  <c:v>43778.739583333401</c:v>
                </c:pt>
                <c:pt idx="40672">
                  <c:v>43778.760416666599</c:v>
                </c:pt>
                <c:pt idx="40673">
                  <c:v>43778.78125</c:v>
                </c:pt>
                <c:pt idx="40674">
                  <c:v>43778.802083333401</c:v>
                </c:pt>
                <c:pt idx="40675">
                  <c:v>43778.822916666599</c:v>
                </c:pt>
                <c:pt idx="40676">
                  <c:v>43778.84375</c:v>
                </c:pt>
                <c:pt idx="40677">
                  <c:v>43778.864583333401</c:v>
                </c:pt>
                <c:pt idx="40678">
                  <c:v>43778.885416666599</c:v>
                </c:pt>
                <c:pt idx="40679">
                  <c:v>43778.90625</c:v>
                </c:pt>
                <c:pt idx="40680">
                  <c:v>43778.927083333401</c:v>
                </c:pt>
                <c:pt idx="40681">
                  <c:v>43778.947916666599</c:v>
                </c:pt>
                <c:pt idx="40682">
                  <c:v>43778.96875</c:v>
                </c:pt>
                <c:pt idx="40683">
                  <c:v>43778.989583333401</c:v>
                </c:pt>
                <c:pt idx="40684">
                  <c:v>43779.010416666599</c:v>
                </c:pt>
                <c:pt idx="40685">
                  <c:v>43779.03125</c:v>
                </c:pt>
                <c:pt idx="40686">
                  <c:v>43779.052083333401</c:v>
                </c:pt>
                <c:pt idx="40687">
                  <c:v>43779.072916666599</c:v>
                </c:pt>
                <c:pt idx="40688">
                  <c:v>43779.09375</c:v>
                </c:pt>
                <c:pt idx="40689">
                  <c:v>43779.114583333401</c:v>
                </c:pt>
                <c:pt idx="40690">
                  <c:v>43779.135416666599</c:v>
                </c:pt>
                <c:pt idx="40691">
                  <c:v>43779.15625</c:v>
                </c:pt>
                <c:pt idx="40692">
                  <c:v>43779.177083333401</c:v>
                </c:pt>
                <c:pt idx="40693">
                  <c:v>43779.197916666599</c:v>
                </c:pt>
                <c:pt idx="40694">
                  <c:v>43779.21875</c:v>
                </c:pt>
                <c:pt idx="40695">
                  <c:v>43779.239583333401</c:v>
                </c:pt>
                <c:pt idx="40696">
                  <c:v>43779.260416666599</c:v>
                </c:pt>
                <c:pt idx="40697">
                  <c:v>43779.28125</c:v>
                </c:pt>
                <c:pt idx="40698">
                  <c:v>43779.302083333401</c:v>
                </c:pt>
                <c:pt idx="40699">
                  <c:v>43779.322916666599</c:v>
                </c:pt>
                <c:pt idx="40700">
                  <c:v>43779.34375</c:v>
                </c:pt>
                <c:pt idx="40701">
                  <c:v>43779.364583333401</c:v>
                </c:pt>
                <c:pt idx="40702">
                  <c:v>43779.385416666599</c:v>
                </c:pt>
                <c:pt idx="40703">
                  <c:v>43779.40625</c:v>
                </c:pt>
                <c:pt idx="40704">
                  <c:v>43779.427083333401</c:v>
                </c:pt>
                <c:pt idx="40705">
                  <c:v>43779.447916666599</c:v>
                </c:pt>
                <c:pt idx="40706">
                  <c:v>43779.46875</c:v>
                </c:pt>
                <c:pt idx="40707">
                  <c:v>43779.489583333401</c:v>
                </c:pt>
                <c:pt idx="40708">
                  <c:v>43779.510416666599</c:v>
                </c:pt>
                <c:pt idx="40709">
                  <c:v>43779.53125</c:v>
                </c:pt>
                <c:pt idx="40710">
                  <c:v>43779.552083333401</c:v>
                </c:pt>
                <c:pt idx="40711">
                  <c:v>43779.572916666599</c:v>
                </c:pt>
                <c:pt idx="40712">
                  <c:v>43779.59375</c:v>
                </c:pt>
                <c:pt idx="40713">
                  <c:v>43779.614583333401</c:v>
                </c:pt>
                <c:pt idx="40714">
                  <c:v>43779.635416666599</c:v>
                </c:pt>
                <c:pt idx="40715">
                  <c:v>43779.65625</c:v>
                </c:pt>
                <c:pt idx="40716">
                  <c:v>43779.677083333401</c:v>
                </c:pt>
                <c:pt idx="40717">
                  <c:v>43779.697916666599</c:v>
                </c:pt>
                <c:pt idx="40718">
                  <c:v>43779.71875</c:v>
                </c:pt>
                <c:pt idx="40719">
                  <c:v>43779.739583333401</c:v>
                </c:pt>
                <c:pt idx="40720">
                  <c:v>43779.760416666599</c:v>
                </c:pt>
                <c:pt idx="40721">
                  <c:v>43779.78125</c:v>
                </c:pt>
                <c:pt idx="40722">
                  <c:v>43779.802083333401</c:v>
                </c:pt>
                <c:pt idx="40723">
                  <c:v>43779.822916666599</c:v>
                </c:pt>
                <c:pt idx="40724">
                  <c:v>43779.84375</c:v>
                </c:pt>
                <c:pt idx="40725">
                  <c:v>43779.864583333401</c:v>
                </c:pt>
                <c:pt idx="40726">
                  <c:v>43779.885416666599</c:v>
                </c:pt>
                <c:pt idx="40727">
                  <c:v>43779.90625</c:v>
                </c:pt>
                <c:pt idx="40728">
                  <c:v>43779.927083333401</c:v>
                </c:pt>
                <c:pt idx="40729">
                  <c:v>43779.947916666599</c:v>
                </c:pt>
                <c:pt idx="40730">
                  <c:v>43779.96875</c:v>
                </c:pt>
                <c:pt idx="40731">
                  <c:v>43779.989583333401</c:v>
                </c:pt>
                <c:pt idx="40732">
                  <c:v>43780.010416666599</c:v>
                </c:pt>
                <c:pt idx="40733">
                  <c:v>43780.03125</c:v>
                </c:pt>
                <c:pt idx="40734">
                  <c:v>43780.052083333401</c:v>
                </c:pt>
                <c:pt idx="40735">
                  <c:v>43780.072916666599</c:v>
                </c:pt>
                <c:pt idx="40736">
                  <c:v>43780.09375</c:v>
                </c:pt>
                <c:pt idx="40737">
                  <c:v>43780.114583333401</c:v>
                </c:pt>
                <c:pt idx="40738">
                  <c:v>43780.135416666599</c:v>
                </c:pt>
                <c:pt idx="40739">
                  <c:v>43780.15625</c:v>
                </c:pt>
                <c:pt idx="40740">
                  <c:v>43780.177083333401</c:v>
                </c:pt>
                <c:pt idx="40741">
                  <c:v>43780.197916666599</c:v>
                </c:pt>
                <c:pt idx="40742">
                  <c:v>43780.21875</c:v>
                </c:pt>
                <c:pt idx="40743">
                  <c:v>43780.239583333401</c:v>
                </c:pt>
                <c:pt idx="40744">
                  <c:v>43780.260416666599</c:v>
                </c:pt>
                <c:pt idx="40745">
                  <c:v>43780.28125</c:v>
                </c:pt>
                <c:pt idx="40746">
                  <c:v>43780.302083333401</c:v>
                </c:pt>
                <c:pt idx="40747">
                  <c:v>43780.322916666599</c:v>
                </c:pt>
                <c:pt idx="40748">
                  <c:v>43780.34375</c:v>
                </c:pt>
                <c:pt idx="40749">
                  <c:v>43780.364583333401</c:v>
                </c:pt>
                <c:pt idx="40750">
                  <c:v>43780.385416666599</c:v>
                </c:pt>
                <c:pt idx="40751">
                  <c:v>43780.40625</c:v>
                </c:pt>
                <c:pt idx="40752">
                  <c:v>43780.427083333401</c:v>
                </c:pt>
                <c:pt idx="40753">
                  <c:v>43780.447916666599</c:v>
                </c:pt>
                <c:pt idx="40754">
                  <c:v>43780.46875</c:v>
                </c:pt>
                <c:pt idx="40755">
                  <c:v>43780.489583333401</c:v>
                </c:pt>
                <c:pt idx="40756">
                  <c:v>43780.510416666599</c:v>
                </c:pt>
                <c:pt idx="40757">
                  <c:v>43780.53125</c:v>
                </c:pt>
                <c:pt idx="40758">
                  <c:v>43780.552083333401</c:v>
                </c:pt>
                <c:pt idx="40759">
                  <c:v>43780.572916666599</c:v>
                </c:pt>
                <c:pt idx="40760">
                  <c:v>43780.59375</c:v>
                </c:pt>
                <c:pt idx="40761">
                  <c:v>43780.614583333401</c:v>
                </c:pt>
                <c:pt idx="40762">
                  <c:v>43780.635416666599</c:v>
                </c:pt>
                <c:pt idx="40763">
                  <c:v>43780.65625</c:v>
                </c:pt>
                <c:pt idx="40764">
                  <c:v>43780.677083333401</c:v>
                </c:pt>
                <c:pt idx="40765">
                  <c:v>43780.697916666599</c:v>
                </c:pt>
                <c:pt idx="40766">
                  <c:v>43780.71875</c:v>
                </c:pt>
                <c:pt idx="40767">
                  <c:v>43780.739583333401</c:v>
                </c:pt>
                <c:pt idx="40768">
                  <c:v>43780.760416666599</c:v>
                </c:pt>
                <c:pt idx="40769">
                  <c:v>43780.78125</c:v>
                </c:pt>
                <c:pt idx="40770">
                  <c:v>43780.802083333401</c:v>
                </c:pt>
                <c:pt idx="40771">
                  <c:v>43780.822916666599</c:v>
                </c:pt>
                <c:pt idx="40772">
                  <c:v>43780.84375</c:v>
                </c:pt>
                <c:pt idx="40773">
                  <c:v>43780.864583333401</c:v>
                </c:pt>
                <c:pt idx="40774">
                  <c:v>43780.885416666599</c:v>
                </c:pt>
                <c:pt idx="40775">
                  <c:v>43780.90625</c:v>
                </c:pt>
                <c:pt idx="40776">
                  <c:v>43780.927083333401</c:v>
                </c:pt>
                <c:pt idx="40777">
                  <c:v>43780.947916666599</c:v>
                </c:pt>
                <c:pt idx="40778">
                  <c:v>43780.96875</c:v>
                </c:pt>
                <c:pt idx="40779">
                  <c:v>43780.989583333401</c:v>
                </c:pt>
                <c:pt idx="40780">
                  <c:v>43781.010416666599</c:v>
                </c:pt>
                <c:pt idx="40781">
                  <c:v>43781.03125</c:v>
                </c:pt>
                <c:pt idx="40782">
                  <c:v>43781.052083333401</c:v>
                </c:pt>
                <c:pt idx="40783">
                  <c:v>43781.072916666599</c:v>
                </c:pt>
                <c:pt idx="40784">
                  <c:v>43781.09375</c:v>
                </c:pt>
                <c:pt idx="40785">
                  <c:v>43781.114583333401</c:v>
                </c:pt>
                <c:pt idx="40786">
                  <c:v>43781.135416666599</c:v>
                </c:pt>
                <c:pt idx="40787">
                  <c:v>43781.15625</c:v>
                </c:pt>
                <c:pt idx="40788">
                  <c:v>43781.177083333401</c:v>
                </c:pt>
                <c:pt idx="40789">
                  <c:v>43781.197916666599</c:v>
                </c:pt>
                <c:pt idx="40790">
                  <c:v>43781.21875</c:v>
                </c:pt>
                <c:pt idx="40791">
                  <c:v>43781.239583333401</c:v>
                </c:pt>
                <c:pt idx="40792">
                  <c:v>43781.260416666599</c:v>
                </c:pt>
                <c:pt idx="40793">
                  <c:v>43781.28125</c:v>
                </c:pt>
                <c:pt idx="40794">
                  <c:v>43781.302083333401</c:v>
                </c:pt>
                <c:pt idx="40795">
                  <c:v>43781.322916666599</c:v>
                </c:pt>
                <c:pt idx="40796">
                  <c:v>43781.34375</c:v>
                </c:pt>
                <c:pt idx="40797">
                  <c:v>43781.364583333401</c:v>
                </c:pt>
                <c:pt idx="40798">
                  <c:v>43781.385416666599</c:v>
                </c:pt>
                <c:pt idx="40799">
                  <c:v>43781.40625</c:v>
                </c:pt>
                <c:pt idx="40800">
                  <c:v>43781.427083333401</c:v>
                </c:pt>
                <c:pt idx="40801">
                  <c:v>43781.447916666599</c:v>
                </c:pt>
                <c:pt idx="40802">
                  <c:v>43781.46875</c:v>
                </c:pt>
                <c:pt idx="40803">
                  <c:v>43781.489583333401</c:v>
                </c:pt>
                <c:pt idx="40804">
                  <c:v>43781.510416666599</c:v>
                </c:pt>
                <c:pt idx="40805">
                  <c:v>43781.53125</c:v>
                </c:pt>
                <c:pt idx="40806">
                  <c:v>43781.552083333401</c:v>
                </c:pt>
                <c:pt idx="40807">
                  <c:v>43781.572916666599</c:v>
                </c:pt>
                <c:pt idx="40808">
                  <c:v>43781.59375</c:v>
                </c:pt>
                <c:pt idx="40809">
                  <c:v>43781.614583333401</c:v>
                </c:pt>
                <c:pt idx="40810">
                  <c:v>43781.635416666599</c:v>
                </c:pt>
                <c:pt idx="40811">
                  <c:v>43781.65625</c:v>
                </c:pt>
                <c:pt idx="40812">
                  <c:v>43781.677083333401</c:v>
                </c:pt>
                <c:pt idx="40813">
                  <c:v>43781.697916666599</c:v>
                </c:pt>
                <c:pt idx="40814">
                  <c:v>43781.71875</c:v>
                </c:pt>
                <c:pt idx="40815">
                  <c:v>43781.739583333401</c:v>
                </c:pt>
                <c:pt idx="40816">
                  <c:v>43781.760416666599</c:v>
                </c:pt>
                <c:pt idx="40817">
                  <c:v>43781.78125</c:v>
                </c:pt>
                <c:pt idx="40818">
                  <c:v>43781.802083333401</c:v>
                </c:pt>
                <c:pt idx="40819">
                  <c:v>43781.822916666599</c:v>
                </c:pt>
                <c:pt idx="40820">
                  <c:v>43781.84375</c:v>
                </c:pt>
                <c:pt idx="40821">
                  <c:v>43781.864583333401</c:v>
                </c:pt>
                <c:pt idx="40822">
                  <c:v>43781.885416666599</c:v>
                </c:pt>
                <c:pt idx="40823">
                  <c:v>43781.90625</c:v>
                </c:pt>
                <c:pt idx="40824">
                  <c:v>43781.927083333401</c:v>
                </c:pt>
                <c:pt idx="40825">
                  <c:v>43781.947916666599</c:v>
                </c:pt>
                <c:pt idx="40826">
                  <c:v>43781.96875</c:v>
                </c:pt>
                <c:pt idx="40827">
                  <c:v>43781.989583333401</c:v>
                </c:pt>
                <c:pt idx="40828">
                  <c:v>43782.010416666599</c:v>
                </c:pt>
                <c:pt idx="40829">
                  <c:v>43782.03125</c:v>
                </c:pt>
                <c:pt idx="40830">
                  <c:v>43782.052083333401</c:v>
                </c:pt>
                <c:pt idx="40831">
                  <c:v>43782.072916666599</c:v>
                </c:pt>
                <c:pt idx="40832">
                  <c:v>43782.09375</c:v>
                </c:pt>
                <c:pt idx="40833">
                  <c:v>43782.114583333401</c:v>
                </c:pt>
                <c:pt idx="40834">
                  <c:v>43782.135416666599</c:v>
                </c:pt>
                <c:pt idx="40835">
                  <c:v>43782.15625</c:v>
                </c:pt>
                <c:pt idx="40836">
                  <c:v>43782.177083333401</c:v>
                </c:pt>
                <c:pt idx="40837">
                  <c:v>43782.197916666599</c:v>
                </c:pt>
                <c:pt idx="40838">
                  <c:v>43782.21875</c:v>
                </c:pt>
                <c:pt idx="40839">
                  <c:v>43782.239583333401</c:v>
                </c:pt>
                <c:pt idx="40840">
                  <c:v>43782.260416666599</c:v>
                </c:pt>
                <c:pt idx="40841">
                  <c:v>43782.28125</c:v>
                </c:pt>
                <c:pt idx="40842">
                  <c:v>43782.302083333401</c:v>
                </c:pt>
                <c:pt idx="40843">
                  <c:v>43782.322916666599</c:v>
                </c:pt>
                <c:pt idx="40844">
                  <c:v>43782.34375</c:v>
                </c:pt>
                <c:pt idx="40845">
                  <c:v>43782.364583333401</c:v>
                </c:pt>
                <c:pt idx="40846">
                  <c:v>43782.385416666599</c:v>
                </c:pt>
                <c:pt idx="40847">
                  <c:v>43782.40625</c:v>
                </c:pt>
                <c:pt idx="40848">
                  <c:v>43782.427083333401</c:v>
                </c:pt>
                <c:pt idx="40849">
                  <c:v>43782.447916666599</c:v>
                </c:pt>
                <c:pt idx="40850">
                  <c:v>43782.46875</c:v>
                </c:pt>
                <c:pt idx="40851">
                  <c:v>43782.489583333401</c:v>
                </c:pt>
                <c:pt idx="40852">
                  <c:v>43782.510416666599</c:v>
                </c:pt>
                <c:pt idx="40853">
                  <c:v>43782.53125</c:v>
                </c:pt>
                <c:pt idx="40854">
                  <c:v>43782.552083333401</c:v>
                </c:pt>
                <c:pt idx="40855">
                  <c:v>43782.572916666599</c:v>
                </c:pt>
                <c:pt idx="40856">
                  <c:v>43782.59375</c:v>
                </c:pt>
                <c:pt idx="40857">
                  <c:v>43782.614583333401</c:v>
                </c:pt>
                <c:pt idx="40858">
                  <c:v>43782.635416666599</c:v>
                </c:pt>
                <c:pt idx="40859">
                  <c:v>43782.65625</c:v>
                </c:pt>
                <c:pt idx="40860">
                  <c:v>43782.677083333401</c:v>
                </c:pt>
                <c:pt idx="40861">
                  <c:v>43782.697916666599</c:v>
                </c:pt>
                <c:pt idx="40862">
                  <c:v>43782.71875</c:v>
                </c:pt>
                <c:pt idx="40863">
                  <c:v>43782.739583333401</c:v>
                </c:pt>
                <c:pt idx="40864">
                  <c:v>43782.760416666599</c:v>
                </c:pt>
                <c:pt idx="40865">
                  <c:v>43782.78125</c:v>
                </c:pt>
                <c:pt idx="40866">
                  <c:v>43782.802083333401</c:v>
                </c:pt>
                <c:pt idx="40867">
                  <c:v>43782.822916666599</c:v>
                </c:pt>
                <c:pt idx="40868">
                  <c:v>43782.84375</c:v>
                </c:pt>
                <c:pt idx="40869">
                  <c:v>43782.864583333401</c:v>
                </c:pt>
                <c:pt idx="40870">
                  <c:v>43782.885416666599</c:v>
                </c:pt>
                <c:pt idx="40871">
                  <c:v>43782.90625</c:v>
                </c:pt>
                <c:pt idx="40872">
                  <c:v>43782.927083333401</c:v>
                </c:pt>
                <c:pt idx="40873">
                  <c:v>43782.947916666599</c:v>
                </c:pt>
                <c:pt idx="40874">
                  <c:v>43782.96875</c:v>
                </c:pt>
                <c:pt idx="40875">
                  <c:v>43782.989583333401</c:v>
                </c:pt>
                <c:pt idx="40876">
                  <c:v>43783.010416666599</c:v>
                </c:pt>
                <c:pt idx="40877">
                  <c:v>43783.03125</c:v>
                </c:pt>
                <c:pt idx="40878">
                  <c:v>43783.052083333401</c:v>
                </c:pt>
                <c:pt idx="40879">
                  <c:v>43783.072916666599</c:v>
                </c:pt>
                <c:pt idx="40880">
                  <c:v>43783.09375</c:v>
                </c:pt>
                <c:pt idx="40881">
                  <c:v>43783.114583333401</c:v>
                </c:pt>
                <c:pt idx="40882">
                  <c:v>43783.135416666599</c:v>
                </c:pt>
                <c:pt idx="40883">
                  <c:v>43783.15625</c:v>
                </c:pt>
                <c:pt idx="40884">
                  <c:v>43783.177083333401</c:v>
                </c:pt>
                <c:pt idx="40885">
                  <c:v>43783.197916666599</c:v>
                </c:pt>
                <c:pt idx="40886">
                  <c:v>43783.21875</c:v>
                </c:pt>
                <c:pt idx="40887">
                  <c:v>43783.239583333401</c:v>
                </c:pt>
                <c:pt idx="40888">
                  <c:v>43783.260416666599</c:v>
                </c:pt>
                <c:pt idx="40889">
                  <c:v>43783.28125</c:v>
                </c:pt>
                <c:pt idx="40890">
                  <c:v>43783.302083333401</c:v>
                </c:pt>
                <c:pt idx="40891">
                  <c:v>43783.322916666599</c:v>
                </c:pt>
                <c:pt idx="40892">
                  <c:v>43783.34375</c:v>
                </c:pt>
                <c:pt idx="40893">
                  <c:v>43783.364583333401</c:v>
                </c:pt>
                <c:pt idx="40894">
                  <c:v>43783.385416666599</c:v>
                </c:pt>
                <c:pt idx="40895">
                  <c:v>43783.40625</c:v>
                </c:pt>
                <c:pt idx="40896">
                  <c:v>43783.427083333401</c:v>
                </c:pt>
                <c:pt idx="40897">
                  <c:v>43783.447916666599</c:v>
                </c:pt>
                <c:pt idx="40898">
                  <c:v>43783.46875</c:v>
                </c:pt>
                <c:pt idx="40899">
                  <c:v>43783.489583333401</c:v>
                </c:pt>
                <c:pt idx="40900">
                  <c:v>43783.510416666599</c:v>
                </c:pt>
                <c:pt idx="40901">
                  <c:v>43783.53125</c:v>
                </c:pt>
                <c:pt idx="40902">
                  <c:v>43783.552083333401</c:v>
                </c:pt>
                <c:pt idx="40903">
                  <c:v>43783.572916666599</c:v>
                </c:pt>
                <c:pt idx="40904">
                  <c:v>43783.59375</c:v>
                </c:pt>
                <c:pt idx="40905">
                  <c:v>43783.614583333401</c:v>
                </c:pt>
                <c:pt idx="40906">
                  <c:v>43783.635416666599</c:v>
                </c:pt>
                <c:pt idx="40907">
                  <c:v>43783.65625</c:v>
                </c:pt>
                <c:pt idx="40908">
                  <c:v>43783.677083333401</c:v>
                </c:pt>
                <c:pt idx="40909">
                  <c:v>43783.697916666599</c:v>
                </c:pt>
                <c:pt idx="40910">
                  <c:v>43783.71875</c:v>
                </c:pt>
                <c:pt idx="40911">
                  <c:v>43783.739583333401</c:v>
                </c:pt>
                <c:pt idx="40912">
                  <c:v>43783.760416666599</c:v>
                </c:pt>
                <c:pt idx="40913">
                  <c:v>43783.78125</c:v>
                </c:pt>
                <c:pt idx="40914">
                  <c:v>43783.802083333401</c:v>
                </c:pt>
                <c:pt idx="40915">
                  <c:v>43783.822916666599</c:v>
                </c:pt>
                <c:pt idx="40916">
                  <c:v>43783.84375</c:v>
                </c:pt>
                <c:pt idx="40917">
                  <c:v>43783.864583333401</c:v>
                </c:pt>
                <c:pt idx="40918">
                  <c:v>43783.885416666599</c:v>
                </c:pt>
                <c:pt idx="40919">
                  <c:v>43783.90625</c:v>
                </c:pt>
                <c:pt idx="40920">
                  <c:v>43783.927083333401</c:v>
                </c:pt>
                <c:pt idx="40921">
                  <c:v>43783.947916666599</c:v>
                </c:pt>
                <c:pt idx="40922">
                  <c:v>43783.96875</c:v>
                </c:pt>
                <c:pt idx="40923">
                  <c:v>43783.989583333401</c:v>
                </c:pt>
                <c:pt idx="40924">
                  <c:v>43784.010416666599</c:v>
                </c:pt>
                <c:pt idx="40925">
                  <c:v>43784.03125</c:v>
                </c:pt>
                <c:pt idx="40926">
                  <c:v>43784.052083333401</c:v>
                </c:pt>
                <c:pt idx="40927">
                  <c:v>43784.072916666599</c:v>
                </c:pt>
                <c:pt idx="40928">
                  <c:v>43784.09375</c:v>
                </c:pt>
                <c:pt idx="40929">
                  <c:v>43784.114583333401</c:v>
                </c:pt>
                <c:pt idx="40930">
                  <c:v>43784.135416666599</c:v>
                </c:pt>
                <c:pt idx="40931">
                  <c:v>43784.15625</c:v>
                </c:pt>
                <c:pt idx="40932">
                  <c:v>43784.177083333401</c:v>
                </c:pt>
                <c:pt idx="40933">
                  <c:v>43784.197916666599</c:v>
                </c:pt>
                <c:pt idx="40934">
                  <c:v>43784.21875</c:v>
                </c:pt>
                <c:pt idx="40935">
                  <c:v>43784.239583333401</c:v>
                </c:pt>
                <c:pt idx="40936">
                  <c:v>43784.260416666599</c:v>
                </c:pt>
                <c:pt idx="40937">
                  <c:v>43784.28125</c:v>
                </c:pt>
                <c:pt idx="40938">
                  <c:v>43784.302083333401</c:v>
                </c:pt>
                <c:pt idx="40939">
                  <c:v>43784.322916666599</c:v>
                </c:pt>
                <c:pt idx="40940">
                  <c:v>43784.34375</c:v>
                </c:pt>
                <c:pt idx="40941">
                  <c:v>43784.364583333401</c:v>
                </c:pt>
                <c:pt idx="40942">
                  <c:v>43784.385416666599</c:v>
                </c:pt>
                <c:pt idx="40943">
                  <c:v>43784.40625</c:v>
                </c:pt>
                <c:pt idx="40944">
                  <c:v>43784.427083333401</c:v>
                </c:pt>
                <c:pt idx="40945">
                  <c:v>43784.447916666599</c:v>
                </c:pt>
                <c:pt idx="40946">
                  <c:v>43784.46875</c:v>
                </c:pt>
                <c:pt idx="40947">
                  <c:v>43784.489583333401</c:v>
                </c:pt>
                <c:pt idx="40948">
                  <c:v>43784.510416666599</c:v>
                </c:pt>
                <c:pt idx="40949">
                  <c:v>43784.53125</c:v>
                </c:pt>
                <c:pt idx="40950">
                  <c:v>43784.552083333401</c:v>
                </c:pt>
                <c:pt idx="40951">
                  <c:v>43784.572916666599</c:v>
                </c:pt>
                <c:pt idx="40952">
                  <c:v>43784.59375</c:v>
                </c:pt>
                <c:pt idx="40953">
                  <c:v>43784.614583333401</c:v>
                </c:pt>
                <c:pt idx="40954">
                  <c:v>43784.635416666599</c:v>
                </c:pt>
                <c:pt idx="40955">
                  <c:v>43784.65625</c:v>
                </c:pt>
                <c:pt idx="40956">
                  <c:v>43784.677083333401</c:v>
                </c:pt>
                <c:pt idx="40957">
                  <c:v>43784.697916666599</c:v>
                </c:pt>
                <c:pt idx="40958">
                  <c:v>43784.71875</c:v>
                </c:pt>
                <c:pt idx="40959">
                  <c:v>43784.739583333401</c:v>
                </c:pt>
                <c:pt idx="40960">
                  <c:v>43784.760416666599</c:v>
                </c:pt>
                <c:pt idx="40961">
                  <c:v>43784.78125</c:v>
                </c:pt>
                <c:pt idx="40962">
                  <c:v>43784.802083333401</c:v>
                </c:pt>
                <c:pt idx="40963">
                  <c:v>43784.822916666599</c:v>
                </c:pt>
                <c:pt idx="40964">
                  <c:v>43784.84375</c:v>
                </c:pt>
                <c:pt idx="40965">
                  <c:v>43784.864583333401</c:v>
                </c:pt>
                <c:pt idx="40966">
                  <c:v>43784.885416666599</c:v>
                </c:pt>
                <c:pt idx="40967">
                  <c:v>43784.90625</c:v>
                </c:pt>
                <c:pt idx="40968">
                  <c:v>43784.927083333401</c:v>
                </c:pt>
                <c:pt idx="40969">
                  <c:v>43784.947916666599</c:v>
                </c:pt>
                <c:pt idx="40970">
                  <c:v>43784.96875</c:v>
                </c:pt>
                <c:pt idx="40971">
                  <c:v>43784.989583333401</c:v>
                </c:pt>
                <c:pt idx="40972">
                  <c:v>43785.010416666599</c:v>
                </c:pt>
                <c:pt idx="40973">
                  <c:v>43785.03125</c:v>
                </c:pt>
                <c:pt idx="40974">
                  <c:v>43785.052083333401</c:v>
                </c:pt>
                <c:pt idx="40975">
                  <c:v>43785.072916666599</c:v>
                </c:pt>
                <c:pt idx="40976">
                  <c:v>43785.09375</c:v>
                </c:pt>
                <c:pt idx="40977">
                  <c:v>43785.114583333401</c:v>
                </c:pt>
                <c:pt idx="40978">
                  <c:v>43785.135416666599</c:v>
                </c:pt>
                <c:pt idx="40979">
                  <c:v>43785.15625</c:v>
                </c:pt>
                <c:pt idx="40980">
                  <c:v>43785.177083333401</c:v>
                </c:pt>
                <c:pt idx="40981">
                  <c:v>43785.197916666599</c:v>
                </c:pt>
                <c:pt idx="40982">
                  <c:v>43785.21875</c:v>
                </c:pt>
                <c:pt idx="40983">
                  <c:v>43785.239583333401</c:v>
                </c:pt>
                <c:pt idx="40984">
                  <c:v>43785.260416666599</c:v>
                </c:pt>
                <c:pt idx="40985">
                  <c:v>43785.28125</c:v>
                </c:pt>
                <c:pt idx="40986">
                  <c:v>43785.302083333401</c:v>
                </c:pt>
                <c:pt idx="40987">
                  <c:v>43785.322916666599</c:v>
                </c:pt>
                <c:pt idx="40988">
                  <c:v>43785.34375</c:v>
                </c:pt>
                <c:pt idx="40989">
                  <c:v>43785.364583333401</c:v>
                </c:pt>
                <c:pt idx="40990">
                  <c:v>43785.385416666599</c:v>
                </c:pt>
                <c:pt idx="40991">
                  <c:v>43785.40625</c:v>
                </c:pt>
                <c:pt idx="40992">
                  <c:v>43785.427083333401</c:v>
                </c:pt>
                <c:pt idx="40993">
                  <c:v>43785.447916666599</c:v>
                </c:pt>
                <c:pt idx="40994">
                  <c:v>43785.46875</c:v>
                </c:pt>
                <c:pt idx="40995">
                  <c:v>43785.489583333401</c:v>
                </c:pt>
                <c:pt idx="40996">
                  <c:v>43785.510416666599</c:v>
                </c:pt>
                <c:pt idx="40997">
                  <c:v>43785.53125</c:v>
                </c:pt>
                <c:pt idx="40998">
                  <c:v>43785.552083333401</c:v>
                </c:pt>
                <c:pt idx="40999">
                  <c:v>43785.572916666599</c:v>
                </c:pt>
                <c:pt idx="41000">
                  <c:v>43785.59375</c:v>
                </c:pt>
                <c:pt idx="41001">
                  <c:v>43785.614583333401</c:v>
                </c:pt>
                <c:pt idx="41002">
                  <c:v>43785.635416666599</c:v>
                </c:pt>
                <c:pt idx="41003">
                  <c:v>43785.65625</c:v>
                </c:pt>
                <c:pt idx="41004">
                  <c:v>43785.677083333401</c:v>
                </c:pt>
                <c:pt idx="41005">
                  <c:v>43785.697916666599</c:v>
                </c:pt>
                <c:pt idx="41006">
                  <c:v>43785.71875</c:v>
                </c:pt>
                <c:pt idx="41007">
                  <c:v>43785.739583333401</c:v>
                </c:pt>
                <c:pt idx="41008">
                  <c:v>43785.760416666599</c:v>
                </c:pt>
                <c:pt idx="41009">
                  <c:v>43785.78125</c:v>
                </c:pt>
                <c:pt idx="41010">
                  <c:v>43785.802083333401</c:v>
                </c:pt>
                <c:pt idx="41011">
                  <c:v>43785.822916666599</c:v>
                </c:pt>
                <c:pt idx="41012">
                  <c:v>43785.84375</c:v>
                </c:pt>
                <c:pt idx="41013">
                  <c:v>43785.864583333401</c:v>
                </c:pt>
                <c:pt idx="41014">
                  <c:v>43785.885416666599</c:v>
                </c:pt>
                <c:pt idx="41015">
                  <c:v>43785.90625</c:v>
                </c:pt>
                <c:pt idx="41016">
                  <c:v>43785.927083333401</c:v>
                </c:pt>
                <c:pt idx="41017">
                  <c:v>43785.947916666599</c:v>
                </c:pt>
                <c:pt idx="41018">
                  <c:v>43785.96875</c:v>
                </c:pt>
                <c:pt idx="41019">
                  <c:v>43785.989583333401</c:v>
                </c:pt>
                <c:pt idx="41020">
                  <c:v>43786.010416666599</c:v>
                </c:pt>
                <c:pt idx="41021">
                  <c:v>43786.03125</c:v>
                </c:pt>
                <c:pt idx="41022">
                  <c:v>43786.052083333401</c:v>
                </c:pt>
                <c:pt idx="41023">
                  <c:v>43786.072916666599</c:v>
                </c:pt>
                <c:pt idx="41024">
                  <c:v>43786.09375</c:v>
                </c:pt>
                <c:pt idx="41025">
                  <c:v>43786.114583333401</c:v>
                </c:pt>
                <c:pt idx="41026">
                  <c:v>43786.135416666599</c:v>
                </c:pt>
                <c:pt idx="41027">
                  <c:v>43786.15625</c:v>
                </c:pt>
                <c:pt idx="41028">
                  <c:v>43786.177083333401</c:v>
                </c:pt>
                <c:pt idx="41029">
                  <c:v>43786.197916666599</c:v>
                </c:pt>
                <c:pt idx="41030">
                  <c:v>43786.21875</c:v>
                </c:pt>
                <c:pt idx="41031">
                  <c:v>43786.239583333401</c:v>
                </c:pt>
                <c:pt idx="41032">
                  <c:v>43786.260416666599</c:v>
                </c:pt>
                <c:pt idx="41033">
                  <c:v>43786.28125</c:v>
                </c:pt>
                <c:pt idx="41034">
                  <c:v>43786.302083333401</c:v>
                </c:pt>
                <c:pt idx="41035">
                  <c:v>43786.322916666599</c:v>
                </c:pt>
                <c:pt idx="41036">
                  <c:v>43786.34375</c:v>
                </c:pt>
                <c:pt idx="41037">
                  <c:v>43786.364583333401</c:v>
                </c:pt>
                <c:pt idx="41038">
                  <c:v>43786.385416666599</c:v>
                </c:pt>
                <c:pt idx="41039">
                  <c:v>43786.40625</c:v>
                </c:pt>
                <c:pt idx="41040">
                  <c:v>43786.427083333401</c:v>
                </c:pt>
                <c:pt idx="41041">
                  <c:v>43786.447916666599</c:v>
                </c:pt>
                <c:pt idx="41042">
                  <c:v>43786.46875</c:v>
                </c:pt>
                <c:pt idx="41043">
                  <c:v>43786.489583333401</c:v>
                </c:pt>
                <c:pt idx="41044">
                  <c:v>43786.510416666599</c:v>
                </c:pt>
                <c:pt idx="41045">
                  <c:v>43786.53125</c:v>
                </c:pt>
                <c:pt idx="41046">
                  <c:v>43786.552083333401</c:v>
                </c:pt>
                <c:pt idx="41047">
                  <c:v>43786.572916666599</c:v>
                </c:pt>
                <c:pt idx="41048">
                  <c:v>43786.59375</c:v>
                </c:pt>
                <c:pt idx="41049">
                  <c:v>43786.614583333401</c:v>
                </c:pt>
                <c:pt idx="41050">
                  <c:v>43786.635416666599</c:v>
                </c:pt>
                <c:pt idx="41051">
                  <c:v>43786.65625</c:v>
                </c:pt>
                <c:pt idx="41052">
                  <c:v>43786.677083333401</c:v>
                </c:pt>
                <c:pt idx="41053">
                  <c:v>43786.697916666599</c:v>
                </c:pt>
                <c:pt idx="41054">
                  <c:v>43786.71875</c:v>
                </c:pt>
                <c:pt idx="41055">
                  <c:v>43786.739583333401</c:v>
                </c:pt>
                <c:pt idx="41056">
                  <c:v>43786.760416666599</c:v>
                </c:pt>
                <c:pt idx="41057">
                  <c:v>43786.78125</c:v>
                </c:pt>
                <c:pt idx="41058">
                  <c:v>43786.802083333401</c:v>
                </c:pt>
                <c:pt idx="41059">
                  <c:v>43786.822916666599</c:v>
                </c:pt>
                <c:pt idx="41060">
                  <c:v>43786.84375</c:v>
                </c:pt>
                <c:pt idx="41061">
                  <c:v>43786.864583333401</c:v>
                </c:pt>
                <c:pt idx="41062">
                  <c:v>43786.885416666599</c:v>
                </c:pt>
                <c:pt idx="41063">
                  <c:v>43786.90625</c:v>
                </c:pt>
                <c:pt idx="41064">
                  <c:v>43786.927083333401</c:v>
                </c:pt>
                <c:pt idx="41065">
                  <c:v>43786.947916666599</c:v>
                </c:pt>
                <c:pt idx="41066">
                  <c:v>43786.96875</c:v>
                </c:pt>
                <c:pt idx="41067">
                  <c:v>43786.989583333401</c:v>
                </c:pt>
                <c:pt idx="41068">
                  <c:v>43787.010416666599</c:v>
                </c:pt>
                <c:pt idx="41069">
                  <c:v>43787.03125</c:v>
                </c:pt>
                <c:pt idx="41070">
                  <c:v>43787.052083333401</c:v>
                </c:pt>
                <c:pt idx="41071">
                  <c:v>43787.072916666599</c:v>
                </c:pt>
                <c:pt idx="41072">
                  <c:v>43787.09375</c:v>
                </c:pt>
                <c:pt idx="41073">
                  <c:v>43787.114583333401</c:v>
                </c:pt>
                <c:pt idx="41074">
                  <c:v>43787.135416666599</c:v>
                </c:pt>
                <c:pt idx="41075">
                  <c:v>43787.15625</c:v>
                </c:pt>
                <c:pt idx="41076">
                  <c:v>43787.177083333401</c:v>
                </c:pt>
                <c:pt idx="41077">
                  <c:v>43787.197916666599</c:v>
                </c:pt>
                <c:pt idx="41078">
                  <c:v>43787.21875</c:v>
                </c:pt>
                <c:pt idx="41079">
                  <c:v>43787.239583333401</c:v>
                </c:pt>
                <c:pt idx="41080">
                  <c:v>43787.260416666599</c:v>
                </c:pt>
                <c:pt idx="41081">
                  <c:v>43787.28125</c:v>
                </c:pt>
                <c:pt idx="41082">
                  <c:v>43787.302083333401</c:v>
                </c:pt>
                <c:pt idx="41083">
                  <c:v>43787.322916666599</c:v>
                </c:pt>
                <c:pt idx="41084">
                  <c:v>43787.34375</c:v>
                </c:pt>
                <c:pt idx="41085">
                  <c:v>43787.364583333401</c:v>
                </c:pt>
                <c:pt idx="41086">
                  <c:v>43787.385416666599</c:v>
                </c:pt>
                <c:pt idx="41087">
                  <c:v>43787.40625</c:v>
                </c:pt>
                <c:pt idx="41088">
                  <c:v>43787.427083333401</c:v>
                </c:pt>
                <c:pt idx="41089">
                  <c:v>43787.447916666599</c:v>
                </c:pt>
                <c:pt idx="41090">
                  <c:v>43787.46875</c:v>
                </c:pt>
                <c:pt idx="41091">
                  <c:v>43787.489583333401</c:v>
                </c:pt>
                <c:pt idx="41092">
                  <c:v>43787.510416666599</c:v>
                </c:pt>
                <c:pt idx="41093">
                  <c:v>43787.53125</c:v>
                </c:pt>
                <c:pt idx="41094">
                  <c:v>43787.552083333401</c:v>
                </c:pt>
                <c:pt idx="41095">
                  <c:v>43787.572916666599</c:v>
                </c:pt>
                <c:pt idx="41096">
                  <c:v>43787.59375</c:v>
                </c:pt>
                <c:pt idx="41097">
                  <c:v>43787.614583333401</c:v>
                </c:pt>
                <c:pt idx="41098">
                  <c:v>43787.635416666599</c:v>
                </c:pt>
                <c:pt idx="41099">
                  <c:v>43787.65625</c:v>
                </c:pt>
                <c:pt idx="41100">
                  <c:v>43787.677083333401</c:v>
                </c:pt>
                <c:pt idx="41101">
                  <c:v>43787.697916666599</c:v>
                </c:pt>
                <c:pt idx="41102">
                  <c:v>43787.71875</c:v>
                </c:pt>
                <c:pt idx="41103">
                  <c:v>43787.739583333401</c:v>
                </c:pt>
                <c:pt idx="41104">
                  <c:v>43787.760416666599</c:v>
                </c:pt>
                <c:pt idx="41105">
                  <c:v>43787.78125</c:v>
                </c:pt>
                <c:pt idx="41106">
                  <c:v>43787.802083333401</c:v>
                </c:pt>
                <c:pt idx="41107">
                  <c:v>43787.822916666599</c:v>
                </c:pt>
                <c:pt idx="41108">
                  <c:v>43787.84375</c:v>
                </c:pt>
                <c:pt idx="41109">
                  <c:v>43787.864583333401</c:v>
                </c:pt>
                <c:pt idx="41110">
                  <c:v>43787.885416666599</c:v>
                </c:pt>
                <c:pt idx="41111">
                  <c:v>43787.90625</c:v>
                </c:pt>
                <c:pt idx="41112">
                  <c:v>43787.927083333401</c:v>
                </c:pt>
                <c:pt idx="41113">
                  <c:v>43787.947916666599</c:v>
                </c:pt>
                <c:pt idx="41114">
                  <c:v>43787.96875</c:v>
                </c:pt>
                <c:pt idx="41115">
                  <c:v>43787.989583333401</c:v>
                </c:pt>
                <c:pt idx="41116">
                  <c:v>43788.010416666599</c:v>
                </c:pt>
                <c:pt idx="41117">
                  <c:v>43788.03125</c:v>
                </c:pt>
                <c:pt idx="41118">
                  <c:v>43788.052083333401</c:v>
                </c:pt>
                <c:pt idx="41119">
                  <c:v>43788.072916666599</c:v>
                </c:pt>
                <c:pt idx="41120">
                  <c:v>43788.09375</c:v>
                </c:pt>
                <c:pt idx="41121">
                  <c:v>43788.114583333401</c:v>
                </c:pt>
                <c:pt idx="41122">
                  <c:v>43788.135416666599</c:v>
                </c:pt>
                <c:pt idx="41123">
                  <c:v>43788.15625</c:v>
                </c:pt>
                <c:pt idx="41124">
                  <c:v>43788.177083333401</c:v>
                </c:pt>
                <c:pt idx="41125">
                  <c:v>43788.197916666599</c:v>
                </c:pt>
                <c:pt idx="41126">
                  <c:v>43788.21875</c:v>
                </c:pt>
                <c:pt idx="41127">
                  <c:v>43788.239583333401</c:v>
                </c:pt>
                <c:pt idx="41128">
                  <c:v>43788.260416666599</c:v>
                </c:pt>
                <c:pt idx="41129">
                  <c:v>43788.28125</c:v>
                </c:pt>
                <c:pt idx="41130">
                  <c:v>43788.302083333401</c:v>
                </c:pt>
                <c:pt idx="41131">
                  <c:v>43788.322916666599</c:v>
                </c:pt>
                <c:pt idx="41132">
                  <c:v>43788.34375</c:v>
                </c:pt>
                <c:pt idx="41133">
                  <c:v>43788.364583333401</c:v>
                </c:pt>
                <c:pt idx="41134">
                  <c:v>43788.385416666599</c:v>
                </c:pt>
                <c:pt idx="41135">
                  <c:v>43788.40625</c:v>
                </c:pt>
                <c:pt idx="41136">
                  <c:v>43788.427083333401</c:v>
                </c:pt>
                <c:pt idx="41137">
                  <c:v>43788.447916666599</c:v>
                </c:pt>
                <c:pt idx="41138">
                  <c:v>43788.46875</c:v>
                </c:pt>
                <c:pt idx="41139">
                  <c:v>43788.489583333401</c:v>
                </c:pt>
                <c:pt idx="41140">
                  <c:v>43788.510416666599</c:v>
                </c:pt>
                <c:pt idx="41141">
                  <c:v>43788.53125</c:v>
                </c:pt>
                <c:pt idx="41142">
                  <c:v>43788.552083333401</c:v>
                </c:pt>
                <c:pt idx="41143">
                  <c:v>43788.572916666599</c:v>
                </c:pt>
                <c:pt idx="41144">
                  <c:v>43788.59375</c:v>
                </c:pt>
                <c:pt idx="41145">
                  <c:v>43788.614583333401</c:v>
                </c:pt>
                <c:pt idx="41146">
                  <c:v>43788.635416666599</c:v>
                </c:pt>
                <c:pt idx="41147">
                  <c:v>43788.65625</c:v>
                </c:pt>
                <c:pt idx="41148">
                  <c:v>43788.677083333401</c:v>
                </c:pt>
                <c:pt idx="41149">
                  <c:v>43788.697916666599</c:v>
                </c:pt>
                <c:pt idx="41150">
                  <c:v>43788.71875</c:v>
                </c:pt>
                <c:pt idx="41151">
                  <c:v>43788.739583333401</c:v>
                </c:pt>
                <c:pt idx="41152">
                  <c:v>43788.760416666599</c:v>
                </c:pt>
                <c:pt idx="41153">
                  <c:v>43788.78125</c:v>
                </c:pt>
                <c:pt idx="41154">
                  <c:v>43788.802083333401</c:v>
                </c:pt>
                <c:pt idx="41155">
                  <c:v>43788.822916666599</c:v>
                </c:pt>
                <c:pt idx="41156">
                  <c:v>43788.84375</c:v>
                </c:pt>
                <c:pt idx="41157">
                  <c:v>43788.864583333401</c:v>
                </c:pt>
                <c:pt idx="41158">
                  <c:v>43788.885416666599</c:v>
                </c:pt>
                <c:pt idx="41159">
                  <c:v>43788.90625</c:v>
                </c:pt>
                <c:pt idx="41160">
                  <c:v>43788.927083333401</c:v>
                </c:pt>
                <c:pt idx="41161">
                  <c:v>43788.947916666599</c:v>
                </c:pt>
                <c:pt idx="41162">
                  <c:v>43788.96875</c:v>
                </c:pt>
                <c:pt idx="41163">
                  <c:v>43788.989583333401</c:v>
                </c:pt>
                <c:pt idx="41164">
                  <c:v>43789.010416666599</c:v>
                </c:pt>
                <c:pt idx="41165">
                  <c:v>43789.03125</c:v>
                </c:pt>
                <c:pt idx="41166">
                  <c:v>43789.052083333401</c:v>
                </c:pt>
                <c:pt idx="41167">
                  <c:v>43789.072916666599</c:v>
                </c:pt>
                <c:pt idx="41168">
                  <c:v>43789.09375</c:v>
                </c:pt>
                <c:pt idx="41169">
                  <c:v>43789.114583333401</c:v>
                </c:pt>
                <c:pt idx="41170">
                  <c:v>43789.135416666599</c:v>
                </c:pt>
                <c:pt idx="41171">
                  <c:v>43789.15625</c:v>
                </c:pt>
                <c:pt idx="41172">
                  <c:v>43789.177083333401</c:v>
                </c:pt>
                <c:pt idx="41173">
                  <c:v>43789.197916666599</c:v>
                </c:pt>
                <c:pt idx="41174">
                  <c:v>43789.21875</c:v>
                </c:pt>
                <c:pt idx="41175">
                  <c:v>43789.239583333401</c:v>
                </c:pt>
                <c:pt idx="41176">
                  <c:v>43789.260416666599</c:v>
                </c:pt>
                <c:pt idx="41177">
                  <c:v>43789.28125</c:v>
                </c:pt>
                <c:pt idx="41178">
                  <c:v>43789.302083333401</c:v>
                </c:pt>
                <c:pt idx="41179">
                  <c:v>43789.322916666599</c:v>
                </c:pt>
                <c:pt idx="41180">
                  <c:v>43789.34375</c:v>
                </c:pt>
                <c:pt idx="41181">
                  <c:v>43789.364583333401</c:v>
                </c:pt>
                <c:pt idx="41182">
                  <c:v>43789.385416666599</c:v>
                </c:pt>
                <c:pt idx="41183">
                  <c:v>43789.40625</c:v>
                </c:pt>
                <c:pt idx="41184">
                  <c:v>43789.427083333401</c:v>
                </c:pt>
                <c:pt idx="41185">
                  <c:v>43789.447916666599</c:v>
                </c:pt>
                <c:pt idx="41186">
                  <c:v>43789.46875</c:v>
                </c:pt>
                <c:pt idx="41187">
                  <c:v>43789.489583333401</c:v>
                </c:pt>
                <c:pt idx="41188">
                  <c:v>43789.510416666599</c:v>
                </c:pt>
                <c:pt idx="41189">
                  <c:v>43789.53125</c:v>
                </c:pt>
                <c:pt idx="41190">
                  <c:v>43789.552083333401</c:v>
                </c:pt>
                <c:pt idx="41191">
                  <c:v>43789.572916666599</c:v>
                </c:pt>
                <c:pt idx="41192">
                  <c:v>43789.59375</c:v>
                </c:pt>
                <c:pt idx="41193">
                  <c:v>43789.614583333401</c:v>
                </c:pt>
                <c:pt idx="41194">
                  <c:v>43789.635416666599</c:v>
                </c:pt>
                <c:pt idx="41195">
                  <c:v>43789.65625</c:v>
                </c:pt>
                <c:pt idx="41196">
                  <c:v>43789.677083333401</c:v>
                </c:pt>
                <c:pt idx="41197">
                  <c:v>43789.697916666599</c:v>
                </c:pt>
                <c:pt idx="41198">
                  <c:v>43789.71875</c:v>
                </c:pt>
                <c:pt idx="41199">
                  <c:v>43789.739583333401</c:v>
                </c:pt>
                <c:pt idx="41200">
                  <c:v>43789.760416666599</c:v>
                </c:pt>
                <c:pt idx="41201">
                  <c:v>43789.78125</c:v>
                </c:pt>
                <c:pt idx="41202">
                  <c:v>43789.802083333401</c:v>
                </c:pt>
                <c:pt idx="41203">
                  <c:v>43789.822916666599</c:v>
                </c:pt>
                <c:pt idx="41204">
                  <c:v>43789.84375</c:v>
                </c:pt>
                <c:pt idx="41205">
                  <c:v>43789.864583333401</c:v>
                </c:pt>
                <c:pt idx="41206">
                  <c:v>43789.885416666599</c:v>
                </c:pt>
                <c:pt idx="41207">
                  <c:v>43789.90625</c:v>
                </c:pt>
                <c:pt idx="41208">
                  <c:v>43789.927083333401</c:v>
                </c:pt>
                <c:pt idx="41209">
                  <c:v>43789.947916666599</c:v>
                </c:pt>
                <c:pt idx="41210">
                  <c:v>43789.96875</c:v>
                </c:pt>
                <c:pt idx="41211">
                  <c:v>43789.989583333401</c:v>
                </c:pt>
                <c:pt idx="41212">
                  <c:v>43790.010416666599</c:v>
                </c:pt>
                <c:pt idx="41213">
                  <c:v>43790.03125</c:v>
                </c:pt>
                <c:pt idx="41214">
                  <c:v>43790.052083333401</c:v>
                </c:pt>
                <c:pt idx="41215">
                  <c:v>43790.072916666599</c:v>
                </c:pt>
                <c:pt idx="41216">
                  <c:v>43790.09375</c:v>
                </c:pt>
                <c:pt idx="41217">
                  <c:v>43790.114583333401</c:v>
                </c:pt>
                <c:pt idx="41218">
                  <c:v>43790.135416666599</c:v>
                </c:pt>
                <c:pt idx="41219">
                  <c:v>43790.15625</c:v>
                </c:pt>
                <c:pt idx="41220">
                  <c:v>43790.177083333401</c:v>
                </c:pt>
                <c:pt idx="41221">
                  <c:v>43790.197916666599</c:v>
                </c:pt>
                <c:pt idx="41222">
                  <c:v>43790.21875</c:v>
                </c:pt>
                <c:pt idx="41223">
                  <c:v>43790.239583333401</c:v>
                </c:pt>
                <c:pt idx="41224">
                  <c:v>43790.260416666599</c:v>
                </c:pt>
                <c:pt idx="41225">
                  <c:v>43790.28125</c:v>
                </c:pt>
                <c:pt idx="41226">
                  <c:v>43790.302083333401</c:v>
                </c:pt>
                <c:pt idx="41227">
                  <c:v>43790.322916666599</c:v>
                </c:pt>
                <c:pt idx="41228">
                  <c:v>43790.34375</c:v>
                </c:pt>
                <c:pt idx="41229">
                  <c:v>43790.364583333401</c:v>
                </c:pt>
                <c:pt idx="41230">
                  <c:v>43790.385416666599</c:v>
                </c:pt>
                <c:pt idx="41231">
                  <c:v>43790.40625</c:v>
                </c:pt>
                <c:pt idx="41232">
                  <c:v>43790.427083333401</c:v>
                </c:pt>
                <c:pt idx="41233">
                  <c:v>43790.447916666599</c:v>
                </c:pt>
                <c:pt idx="41234">
                  <c:v>43790.46875</c:v>
                </c:pt>
                <c:pt idx="41235">
                  <c:v>43790.489583333401</c:v>
                </c:pt>
                <c:pt idx="41236">
                  <c:v>43790.510416666599</c:v>
                </c:pt>
                <c:pt idx="41237">
                  <c:v>43790.53125</c:v>
                </c:pt>
                <c:pt idx="41238">
                  <c:v>43790.552083333401</c:v>
                </c:pt>
                <c:pt idx="41239">
                  <c:v>43790.572916666599</c:v>
                </c:pt>
                <c:pt idx="41240">
                  <c:v>43790.59375</c:v>
                </c:pt>
                <c:pt idx="41241">
                  <c:v>43790.614583333401</c:v>
                </c:pt>
                <c:pt idx="41242">
                  <c:v>43790.635416666599</c:v>
                </c:pt>
                <c:pt idx="41243">
                  <c:v>43790.65625</c:v>
                </c:pt>
                <c:pt idx="41244">
                  <c:v>43790.677083333401</c:v>
                </c:pt>
                <c:pt idx="41245">
                  <c:v>43790.697916666599</c:v>
                </c:pt>
                <c:pt idx="41246">
                  <c:v>43790.71875</c:v>
                </c:pt>
                <c:pt idx="41247">
                  <c:v>43790.739583333401</c:v>
                </c:pt>
                <c:pt idx="41248">
                  <c:v>43790.760416666599</c:v>
                </c:pt>
                <c:pt idx="41249">
                  <c:v>43790.78125</c:v>
                </c:pt>
                <c:pt idx="41250">
                  <c:v>43790.802083333401</c:v>
                </c:pt>
                <c:pt idx="41251">
                  <c:v>43790.822916666599</c:v>
                </c:pt>
                <c:pt idx="41252">
                  <c:v>43790.84375</c:v>
                </c:pt>
                <c:pt idx="41253">
                  <c:v>43790.864583333401</c:v>
                </c:pt>
                <c:pt idx="41254">
                  <c:v>43790.885416666599</c:v>
                </c:pt>
                <c:pt idx="41255">
                  <c:v>43790.90625</c:v>
                </c:pt>
                <c:pt idx="41256">
                  <c:v>43790.927083333401</c:v>
                </c:pt>
                <c:pt idx="41257">
                  <c:v>43790.947916666599</c:v>
                </c:pt>
                <c:pt idx="41258">
                  <c:v>43790.96875</c:v>
                </c:pt>
                <c:pt idx="41259">
                  <c:v>43790.989583333401</c:v>
                </c:pt>
                <c:pt idx="41260">
                  <c:v>43791.010416666599</c:v>
                </c:pt>
                <c:pt idx="41261">
                  <c:v>43791.03125</c:v>
                </c:pt>
                <c:pt idx="41262">
                  <c:v>43791.052083333401</c:v>
                </c:pt>
                <c:pt idx="41263">
                  <c:v>43791.072916666599</c:v>
                </c:pt>
                <c:pt idx="41264">
                  <c:v>43791.09375</c:v>
                </c:pt>
                <c:pt idx="41265">
                  <c:v>43791.114583333401</c:v>
                </c:pt>
                <c:pt idx="41266">
                  <c:v>43791.135416666599</c:v>
                </c:pt>
                <c:pt idx="41267">
                  <c:v>43791.15625</c:v>
                </c:pt>
                <c:pt idx="41268">
                  <c:v>43791.177083333401</c:v>
                </c:pt>
                <c:pt idx="41269">
                  <c:v>43791.197916666599</c:v>
                </c:pt>
                <c:pt idx="41270">
                  <c:v>43791.21875</c:v>
                </c:pt>
                <c:pt idx="41271">
                  <c:v>43791.239583333401</c:v>
                </c:pt>
                <c:pt idx="41272">
                  <c:v>43791.260416666599</c:v>
                </c:pt>
                <c:pt idx="41273">
                  <c:v>43791.28125</c:v>
                </c:pt>
                <c:pt idx="41274">
                  <c:v>43791.302083333401</c:v>
                </c:pt>
                <c:pt idx="41275">
                  <c:v>43791.322916666599</c:v>
                </c:pt>
                <c:pt idx="41276">
                  <c:v>43791.34375</c:v>
                </c:pt>
                <c:pt idx="41277">
                  <c:v>43791.364583333401</c:v>
                </c:pt>
                <c:pt idx="41278">
                  <c:v>43791.385416666599</c:v>
                </c:pt>
                <c:pt idx="41279">
                  <c:v>43791.40625</c:v>
                </c:pt>
                <c:pt idx="41280">
                  <c:v>43791.427083333401</c:v>
                </c:pt>
                <c:pt idx="41281">
                  <c:v>43791.447916666599</c:v>
                </c:pt>
                <c:pt idx="41282">
                  <c:v>43791.46875</c:v>
                </c:pt>
                <c:pt idx="41283">
                  <c:v>43791.489583333401</c:v>
                </c:pt>
                <c:pt idx="41284">
                  <c:v>43791.510416666599</c:v>
                </c:pt>
                <c:pt idx="41285">
                  <c:v>43791.53125</c:v>
                </c:pt>
                <c:pt idx="41286">
                  <c:v>43791.552083333401</c:v>
                </c:pt>
                <c:pt idx="41287">
                  <c:v>43791.572916666599</c:v>
                </c:pt>
                <c:pt idx="41288">
                  <c:v>43791.59375</c:v>
                </c:pt>
                <c:pt idx="41289">
                  <c:v>43791.614583333401</c:v>
                </c:pt>
                <c:pt idx="41290">
                  <c:v>43791.635416666599</c:v>
                </c:pt>
                <c:pt idx="41291">
                  <c:v>43791.65625</c:v>
                </c:pt>
                <c:pt idx="41292">
                  <c:v>43791.677083333401</c:v>
                </c:pt>
                <c:pt idx="41293">
                  <c:v>43791.697916666599</c:v>
                </c:pt>
                <c:pt idx="41294">
                  <c:v>43791.71875</c:v>
                </c:pt>
                <c:pt idx="41295">
                  <c:v>43791.739583333401</c:v>
                </c:pt>
                <c:pt idx="41296">
                  <c:v>43791.760416666599</c:v>
                </c:pt>
                <c:pt idx="41297">
                  <c:v>43791.78125</c:v>
                </c:pt>
                <c:pt idx="41298">
                  <c:v>43791.802083333401</c:v>
                </c:pt>
                <c:pt idx="41299">
                  <c:v>43791.822916666599</c:v>
                </c:pt>
                <c:pt idx="41300">
                  <c:v>43791.84375</c:v>
                </c:pt>
                <c:pt idx="41301">
                  <c:v>43791.864583333401</c:v>
                </c:pt>
                <c:pt idx="41302">
                  <c:v>43791.885416666599</c:v>
                </c:pt>
                <c:pt idx="41303">
                  <c:v>43791.90625</c:v>
                </c:pt>
                <c:pt idx="41304">
                  <c:v>43791.927083333401</c:v>
                </c:pt>
                <c:pt idx="41305">
                  <c:v>43791.947916666599</c:v>
                </c:pt>
                <c:pt idx="41306">
                  <c:v>43791.96875</c:v>
                </c:pt>
                <c:pt idx="41307">
                  <c:v>43791.989583333401</c:v>
                </c:pt>
                <c:pt idx="41308">
                  <c:v>43792.010416666599</c:v>
                </c:pt>
                <c:pt idx="41309">
                  <c:v>43792.03125</c:v>
                </c:pt>
                <c:pt idx="41310">
                  <c:v>43792.052083333401</c:v>
                </c:pt>
                <c:pt idx="41311">
                  <c:v>43792.072916666599</c:v>
                </c:pt>
                <c:pt idx="41312">
                  <c:v>43792.09375</c:v>
                </c:pt>
                <c:pt idx="41313">
                  <c:v>43792.114583333401</c:v>
                </c:pt>
                <c:pt idx="41314">
                  <c:v>43792.135416666599</c:v>
                </c:pt>
                <c:pt idx="41315">
                  <c:v>43792.15625</c:v>
                </c:pt>
                <c:pt idx="41316">
                  <c:v>43792.177083333401</c:v>
                </c:pt>
                <c:pt idx="41317">
                  <c:v>43792.197916666599</c:v>
                </c:pt>
                <c:pt idx="41318">
                  <c:v>43792.21875</c:v>
                </c:pt>
                <c:pt idx="41319">
                  <c:v>43792.239583333401</c:v>
                </c:pt>
                <c:pt idx="41320">
                  <c:v>43792.260416666599</c:v>
                </c:pt>
                <c:pt idx="41321">
                  <c:v>43792.28125</c:v>
                </c:pt>
                <c:pt idx="41322">
                  <c:v>43792.302083333401</c:v>
                </c:pt>
                <c:pt idx="41323">
                  <c:v>43792.322916666599</c:v>
                </c:pt>
                <c:pt idx="41324">
                  <c:v>43792.34375</c:v>
                </c:pt>
                <c:pt idx="41325">
                  <c:v>43792.364583333401</c:v>
                </c:pt>
                <c:pt idx="41326">
                  <c:v>43792.385416666599</c:v>
                </c:pt>
                <c:pt idx="41327">
                  <c:v>43792.40625</c:v>
                </c:pt>
                <c:pt idx="41328">
                  <c:v>43792.427083333401</c:v>
                </c:pt>
                <c:pt idx="41329">
                  <c:v>43792.447916666599</c:v>
                </c:pt>
                <c:pt idx="41330">
                  <c:v>43792.46875</c:v>
                </c:pt>
                <c:pt idx="41331">
                  <c:v>43792.489583333401</c:v>
                </c:pt>
                <c:pt idx="41332">
                  <c:v>43792.510416666599</c:v>
                </c:pt>
                <c:pt idx="41333">
                  <c:v>43792.53125</c:v>
                </c:pt>
                <c:pt idx="41334">
                  <c:v>43792.552083333401</c:v>
                </c:pt>
                <c:pt idx="41335">
                  <c:v>43792.572916666599</c:v>
                </c:pt>
                <c:pt idx="41336">
                  <c:v>43792.59375</c:v>
                </c:pt>
                <c:pt idx="41337">
                  <c:v>43792.614583333401</c:v>
                </c:pt>
                <c:pt idx="41338">
                  <c:v>43792.635416666599</c:v>
                </c:pt>
                <c:pt idx="41339">
                  <c:v>43792.65625</c:v>
                </c:pt>
                <c:pt idx="41340">
                  <c:v>43792.677083333401</c:v>
                </c:pt>
                <c:pt idx="41341">
                  <c:v>43792.697916666599</c:v>
                </c:pt>
                <c:pt idx="41342">
                  <c:v>43792.71875</c:v>
                </c:pt>
                <c:pt idx="41343">
                  <c:v>43792.739583333401</c:v>
                </c:pt>
                <c:pt idx="41344">
                  <c:v>43792.760416666599</c:v>
                </c:pt>
                <c:pt idx="41345">
                  <c:v>43792.78125</c:v>
                </c:pt>
                <c:pt idx="41346">
                  <c:v>43792.802083333401</c:v>
                </c:pt>
                <c:pt idx="41347">
                  <c:v>43792.822916666599</c:v>
                </c:pt>
                <c:pt idx="41348">
                  <c:v>43792.84375</c:v>
                </c:pt>
                <c:pt idx="41349">
                  <c:v>43792.864583333401</c:v>
                </c:pt>
                <c:pt idx="41350">
                  <c:v>43792.885416666599</c:v>
                </c:pt>
                <c:pt idx="41351">
                  <c:v>43792.90625</c:v>
                </c:pt>
                <c:pt idx="41352">
                  <c:v>43792.927083333401</c:v>
                </c:pt>
                <c:pt idx="41353">
                  <c:v>43792.947916666599</c:v>
                </c:pt>
                <c:pt idx="41354">
                  <c:v>43792.96875</c:v>
                </c:pt>
                <c:pt idx="41355">
                  <c:v>43792.989583333401</c:v>
                </c:pt>
                <c:pt idx="41356">
                  <c:v>43793.010416666599</c:v>
                </c:pt>
                <c:pt idx="41357">
                  <c:v>43793.03125</c:v>
                </c:pt>
                <c:pt idx="41358">
                  <c:v>43793.052083333401</c:v>
                </c:pt>
                <c:pt idx="41359">
                  <c:v>43793.072916666599</c:v>
                </c:pt>
                <c:pt idx="41360">
                  <c:v>43793.09375</c:v>
                </c:pt>
                <c:pt idx="41361">
                  <c:v>43793.114583333401</c:v>
                </c:pt>
                <c:pt idx="41362">
                  <c:v>43793.135416666599</c:v>
                </c:pt>
                <c:pt idx="41363">
                  <c:v>43793.15625</c:v>
                </c:pt>
                <c:pt idx="41364">
                  <c:v>43793.177083333401</c:v>
                </c:pt>
                <c:pt idx="41365">
                  <c:v>43793.197916666599</c:v>
                </c:pt>
                <c:pt idx="41366">
                  <c:v>43793.21875</c:v>
                </c:pt>
                <c:pt idx="41367">
                  <c:v>43793.239583333401</c:v>
                </c:pt>
                <c:pt idx="41368">
                  <c:v>43793.260416666599</c:v>
                </c:pt>
                <c:pt idx="41369">
                  <c:v>43793.28125</c:v>
                </c:pt>
                <c:pt idx="41370">
                  <c:v>43793.302083333401</c:v>
                </c:pt>
                <c:pt idx="41371">
                  <c:v>43793.322916666599</c:v>
                </c:pt>
                <c:pt idx="41372">
                  <c:v>43793.34375</c:v>
                </c:pt>
                <c:pt idx="41373">
                  <c:v>43793.364583333401</c:v>
                </c:pt>
                <c:pt idx="41374">
                  <c:v>43793.385416666599</c:v>
                </c:pt>
                <c:pt idx="41375">
                  <c:v>43793.40625</c:v>
                </c:pt>
                <c:pt idx="41376">
                  <c:v>43793.427083333401</c:v>
                </c:pt>
                <c:pt idx="41377">
                  <c:v>43793.447916666599</c:v>
                </c:pt>
                <c:pt idx="41378">
                  <c:v>43793.46875</c:v>
                </c:pt>
                <c:pt idx="41379">
                  <c:v>43793.489583333401</c:v>
                </c:pt>
                <c:pt idx="41380">
                  <c:v>43793.510416666599</c:v>
                </c:pt>
                <c:pt idx="41381">
                  <c:v>43793.53125</c:v>
                </c:pt>
                <c:pt idx="41382">
                  <c:v>43793.552083333401</c:v>
                </c:pt>
                <c:pt idx="41383">
                  <c:v>43793.572916666599</c:v>
                </c:pt>
                <c:pt idx="41384">
                  <c:v>43793.59375</c:v>
                </c:pt>
                <c:pt idx="41385">
                  <c:v>43793.614583333401</c:v>
                </c:pt>
                <c:pt idx="41386">
                  <c:v>43793.635416666599</c:v>
                </c:pt>
                <c:pt idx="41387">
                  <c:v>43793.65625</c:v>
                </c:pt>
                <c:pt idx="41388">
                  <c:v>43793.677083333401</c:v>
                </c:pt>
                <c:pt idx="41389">
                  <c:v>43793.697916666599</c:v>
                </c:pt>
                <c:pt idx="41390">
                  <c:v>43793.71875</c:v>
                </c:pt>
                <c:pt idx="41391">
                  <c:v>43793.739583333401</c:v>
                </c:pt>
                <c:pt idx="41392">
                  <c:v>43793.760416666599</c:v>
                </c:pt>
                <c:pt idx="41393">
                  <c:v>43793.78125</c:v>
                </c:pt>
                <c:pt idx="41394">
                  <c:v>43793.802083333401</c:v>
                </c:pt>
                <c:pt idx="41395">
                  <c:v>43793.822916666599</c:v>
                </c:pt>
                <c:pt idx="41396">
                  <c:v>43793.84375</c:v>
                </c:pt>
                <c:pt idx="41397">
                  <c:v>43793.864583333401</c:v>
                </c:pt>
                <c:pt idx="41398">
                  <c:v>43793.885416666599</c:v>
                </c:pt>
                <c:pt idx="41399">
                  <c:v>43793.90625</c:v>
                </c:pt>
                <c:pt idx="41400">
                  <c:v>43793.927083333401</c:v>
                </c:pt>
                <c:pt idx="41401">
                  <c:v>43793.947916666599</c:v>
                </c:pt>
                <c:pt idx="41402">
                  <c:v>43793.96875</c:v>
                </c:pt>
                <c:pt idx="41403">
                  <c:v>43793.989583333401</c:v>
                </c:pt>
                <c:pt idx="41404">
                  <c:v>43794.010416666599</c:v>
                </c:pt>
                <c:pt idx="41405">
                  <c:v>43794.03125</c:v>
                </c:pt>
                <c:pt idx="41406">
                  <c:v>43794.052083333401</c:v>
                </c:pt>
                <c:pt idx="41407">
                  <c:v>43794.072916666599</c:v>
                </c:pt>
                <c:pt idx="41408">
                  <c:v>43794.09375</c:v>
                </c:pt>
                <c:pt idx="41409">
                  <c:v>43794.114583333401</c:v>
                </c:pt>
                <c:pt idx="41410">
                  <c:v>43794.135416666599</c:v>
                </c:pt>
                <c:pt idx="41411">
                  <c:v>43794.15625</c:v>
                </c:pt>
                <c:pt idx="41412">
                  <c:v>43794.177083333401</c:v>
                </c:pt>
                <c:pt idx="41413">
                  <c:v>43794.197916666599</c:v>
                </c:pt>
                <c:pt idx="41414">
                  <c:v>43794.21875</c:v>
                </c:pt>
                <c:pt idx="41415">
                  <c:v>43794.239583333401</c:v>
                </c:pt>
                <c:pt idx="41416">
                  <c:v>43794.260416666599</c:v>
                </c:pt>
                <c:pt idx="41417">
                  <c:v>43794.28125</c:v>
                </c:pt>
                <c:pt idx="41418">
                  <c:v>43794.302083333401</c:v>
                </c:pt>
                <c:pt idx="41419">
                  <c:v>43794.322916666599</c:v>
                </c:pt>
                <c:pt idx="41420">
                  <c:v>43794.34375</c:v>
                </c:pt>
                <c:pt idx="41421">
                  <c:v>43794.364583333401</c:v>
                </c:pt>
                <c:pt idx="41422">
                  <c:v>43794.385416666599</c:v>
                </c:pt>
                <c:pt idx="41423">
                  <c:v>43794.40625</c:v>
                </c:pt>
                <c:pt idx="41424">
                  <c:v>43794.427083333401</c:v>
                </c:pt>
                <c:pt idx="41425">
                  <c:v>43794.447916666599</c:v>
                </c:pt>
                <c:pt idx="41426">
                  <c:v>43794.46875</c:v>
                </c:pt>
                <c:pt idx="41427">
                  <c:v>43794.489583333401</c:v>
                </c:pt>
                <c:pt idx="41428">
                  <c:v>43794.510416666599</c:v>
                </c:pt>
                <c:pt idx="41429">
                  <c:v>43794.53125</c:v>
                </c:pt>
                <c:pt idx="41430">
                  <c:v>43794.552083333401</c:v>
                </c:pt>
                <c:pt idx="41431">
                  <c:v>43794.572916666599</c:v>
                </c:pt>
                <c:pt idx="41432">
                  <c:v>43794.59375</c:v>
                </c:pt>
                <c:pt idx="41433">
                  <c:v>43794.614583333401</c:v>
                </c:pt>
                <c:pt idx="41434">
                  <c:v>43794.635416666599</c:v>
                </c:pt>
                <c:pt idx="41435">
                  <c:v>43794.65625</c:v>
                </c:pt>
                <c:pt idx="41436">
                  <c:v>43794.677083333401</c:v>
                </c:pt>
                <c:pt idx="41437">
                  <c:v>43794.697916666599</c:v>
                </c:pt>
                <c:pt idx="41438">
                  <c:v>43794.71875</c:v>
                </c:pt>
                <c:pt idx="41439">
                  <c:v>43794.739583333401</c:v>
                </c:pt>
                <c:pt idx="41440">
                  <c:v>43794.760416666599</c:v>
                </c:pt>
                <c:pt idx="41441">
                  <c:v>43794.78125</c:v>
                </c:pt>
                <c:pt idx="41442">
                  <c:v>43794.802083333401</c:v>
                </c:pt>
                <c:pt idx="41443">
                  <c:v>43794.822916666599</c:v>
                </c:pt>
                <c:pt idx="41444">
                  <c:v>43794.84375</c:v>
                </c:pt>
                <c:pt idx="41445">
                  <c:v>43794.864583333401</c:v>
                </c:pt>
                <c:pt idx="41446">
                  <c:v>43794.885416666599</c:v>
                </c:pt>
                <c:pt idx="41447">
                  <c:v>43794.90625</c:v>
                </c:pt>
                <c:pt idx="41448">
                  <c:v>43794.927083333401</c:v>
                </c:pt>
                <c:pt idx="41449">
                  <c:v>43794.947916666599</c:v>
                </c:pt>
                <c:pt idx="41450">
                  <c:v>43794.96875</c:v>
                </c:pt>
                <c:pt idx="41451">
                  <c:v>43794.989583333401</c:v>
                </c:pt>
                <c:pt idx="41452">
                  <c:v>43795.010416666599</c:v>
                </c:pt>
                <c:pt idx="41453">
                  <c:v>43795.03125</c:v>
                </c:pt>
                <c:pt idx="41454">
                  <c:v>43795.052083333401</c:v>
                </c:pt>
                <c:pt idx="41455">
                  <c:v>43795.072916666599</c:v>
                </c:pt>
                <c:pt idx="41456">
                  <c:v>43795.09375</c:v>
                </c:pt>
                <c:pt idx="41457">
                  <c:v>43795.114583333401</c:v>
                </c:pt>
                <c:pt idx="41458">
                  <c:v>43795.135416666599</c:v>
                </c:pt>
                <c:pt idx="41459">
                  <c:v>43795.15625</c:v>
                </c:pt>
                <c:pt idx="41460">
                  <c:v>43795.177083333401</c:v>
                </c:pt>
                <c:pt idx="41461">
                  <c:v>43795.197916666599</c:v>
                </c:pt>
                <c:pt idx="41462">
                  <c:v>43795.21875</c:v>
                </c:pt>
                <c:pt idx="41463">
                  <c:v>43795.239583333401</c:v>
                </c:pt>
                <c:pt idx="41464">
                  <c:v>43795.260416666599</c:v>
                </c:pt>
                <c:pt idx="41465">
                  <c:v>43795.28125</c:v>
                </c:pt>
                <c:pt idx="41466">
                  <c:v>43795.302083333401</c:v>
                </c:pt>
                <c:pt idx="41467">
                  <c:v>43795.322916666599</c:v>
                </c:pt>
                <c:pt idx="41468">
                  <c:v>43795.34375</c:v>
                </c:pt>
                <c:pt idx="41469">
                  <c:v>43795.364583333401</c:v>
                </c:pt>
                <c:pt idx="41470">
                  <c:v>43795.385416666599</c:v>
                </c:pt>
                <c:pt idx="41471">
                  <c:v>43795.40625</c:v>
                </c:pt>
                <c:pt idx="41472">
                  <c:v>43795.427083333401</c:v>
                </c:pt>
                <c:pt idx="41473">
                  <c:v>43795.447916666599</c:v>
                </c:pt>
                <c:pt idx="41474">
                  <c:v>43795.46875</c:v>
                </c:pt>
                <c:pt idx="41475">
                  <c:v>43795.489583333401</c:v>
                </c:pt>
                <c:pt idx="41476">
                  <c:v>43795.510416666599</c:v>
                </c:pt>
                <c:pt idx="41477">
                  <c:v>43795.53125</c:v>
                </c:pt>
                <c:pt idx="41478">
                  <c:v>43795.552083333401</c:v>
                </c:pt>
                <c:pt idx="41479">
                  <c:v>43795.572916666599</c:v>
                </c:pt>
                <c:pt idx="41480">
                  <c:v>43795.59375</c:v>
                </c:pt>
                <c:pt idx="41481">
                  <c:v>43795.614583333401</c:v>
                </c:pt>
                <c:pt idx="41482">
                  <c:v>43795.635416666599</c:v>
                </c:pt>
                <c:pt idx="41483">
                  <c:v>43795.65625</c:v>
                </c:pt>
                <c:pt idx="41484">
                  <c:v>43795.677083333401</c:v>
                </c:pt>
                <c:pt idx="41485">
                  <c:v>43795.697916666599</c:v>
                </c:pt>
                <c:pt idx="41486">
                  <c:v>43795.71875</c:v>
                </c:pt>
                <c:pt idx="41487">
                  <c:v>43795.739583333401</c:v>
                </c:pt>
                <c:pt idx="41488">
                  <c:v>43795.760416666599</c:v>
                </c:pt>
                <c:pt idx="41489">
                  <c:v>43795.78125</c:v>
                </c:pt>
                <c:pt idx="41490">
                  <c:v>43795.802083333401</c:v>
                </c:pt>
                <c:pt idx="41491">
                  <c:v>43795.822916666599</c:v>
                </c:pt>
                <c:pt idx="41492">
                  <c:v>43795.84375</c:v>
                </c:pt>
                <c:pt idx="41493">
                  <c:v>43795.864583333401</c:v>
                </c:pt>
                <c:pt idx="41494">
                  <c:v>43795.885416666599</c:v>
                </c:pt>
                <c:pt idx="41495">
                  <c:v>43795.90625</c:v>
                </c:pt>
                <c:pt idx="41496">
                  <c:v>43795.927083333401</c:v>
                </c:pt>
                <c:pt idx="41497">
                  <c:v>43795.947916666599</c:v>
                </c:pt>
                <c:pt idx="41498">
                  <c:v>43795.96875</c:v>
                </c:pt>
                <c:pt idx="41499">
                  <c:v>43795.989583333401</c:v>
                </c:pt>
                <c:pt idx="41500">
                  <c:v>43796.010416666599</c:v>
                </c:pt>
                <c:pt idx="41501">
                  <c:v>43796.03125</c:v>
                </c:pt>
                <c:pt idx="41502">
                  <c:v>43796.052083333401</c:v>
                </c:pt>
                <c:pt idx="41503">
                  <c:v>43796.072916666599</c:v>
                </c:pt>
                <c:pt idx="41504">
                  <c:v>43796.09375</c:v>
                </c:pt>
                <c:pt idx="41505">
                  <c:v>43796.114583333401</c:v>
                </c:pt>
                <c:pt idx="41506">
                  <c:v>43796.135416666599</c:v>
                </c:pt>
                <c:pt idx="41507">
                  <c:v>43796.15625</c:v>
                </c:pt>
                <c:pt idx="41508">
                  <c:v>43796.177083333401</c:v>
                </c:pt>
                <c:pt idx="41509">
                  <c:v>43796.197916666599</c:v>
                </c:pt>
                <c:pt idx="41510">
                  <c:v>43796.21875</c:v>
                </c:pt>
                <c:pt idx="41511">
                  <c:v>43796.239583333401</c:v>
                </c:pt>
                <c:pt idx="41512">
                  <c:v>43796.260416666599</c:v>
                </c:pt>
                <c:pt idx="41513">
                  <c:v>43796.28125</c:v>
                </c:pt>
                <c:pt idx="41514">
                  <c:v>43796.302083333401</c:v>
                </c:pt>
                <c:pt idx="41515">
                  <c:v>43796.322916666599</c:v>
                </c:pt>
                <c:pt idx="41516">
                  <c:v>43796.34375</c:v>
                </c:pt>
                <c:pt idx="41517">
                  <c:v>43796.364583333401</c:v>
                </c:pt>
                <c:pt idx="41518">
                  <c:v>43796.385416666599</c:v>
                </c:pt>
                <c:pt idx="41519">
                  <c:v>43796.40625</c:v>
                </c:pt>
                <c:pt idx="41520">
                  <c:v>43796.427083333401</c:v>
                </c:pt>
                <c:pt idx="41521">
                  <c:v>43796.447916666599</c:v>
                </c:pt>
                <c:pt idx="41522">
                  <c:v>43796.46875</c:v>
                </c:pt>
                <c:pt idx="41523">
                  <c:v>43796.489583333401</c:v>
                </c:pt>
                <c:pt idx="41524">
                  <c:v>43796.510416666599</c:v>
                </c:pt>
                <c:pt idx="41525">
                  <c:v>43796.53125</c:v>
                </c:pt>
                <c:pt idx="41526">
                  <c:v>43796.552083333401</c:v>
                </c:pt>
                <c:pt idx="41527">
                  <c:v>43796.572916666599</c:v>
                </c:pt>
                <c:pt idx="41528">
                  <c:v>43796.59375</c:v>
                </c:pt>
                <c:pt idx="41529">
                  <c:v>43796.614583333401</c:v>
                </c:pt>
                <c:pt idx="41530">
                  <c:v>43796.635416666599</c:v>
                </c:pt>
                <c:pt idx="41531">
                  <c:v>43796.65625</c:v>
                </c:pt>
                <c:pt idx="41532">
                  <c:v>43796.677083333401</c:v>
                </c:pt>
                <c:pt idx="41533">
                  <c:v>43796.697916666599</c:v>
                </c:pt>
                <c:pt idx="41534">
                  <c:v>43796.71875</c:v>
                </c:pt>
                <c:pt idx="41535">
                  <c:v>43796.739583333401</c:v>
                </c:pt>
                <c:pt idx="41536">
                  <c:v>43796.760416666599</c:v>
                </c:pt>
                <c:pt idx="41537">
                  <c:v>43796.78125</c:v>
                </c:pt>
                <c:pt idx="41538">
                  <c:v>43796.802083333401</c:v>
                </c:pt>
                <c:pt idx="41539">
                  <c:v>43796.822916666599</c:v>
                </c:pt>
                <c:pt idx="41540">
                  <c:v>43796.84375</c:v>
                </c:pt>
                <c:pt idx="41541">
                  <c:v>43796.864583333401</c:v>
                </c:pt>
                <c:pt idx="41542">
                  <c:v>43796.885416666599</c:v>
                </c:pt>
                <c:pt idx="41543">
                  <c:v>43796.90625</c:v>
                </c:pt>
                <c:pt idx="41544">
                  <c:v>43796.927083333401</c:v>
                </c:pt>
                <c:pt idx="41545">
                  <c:v>43796.947916666599</c:v>
                </c:pt>
                <c:pt idx="41546">
                  <c:v>43796.96875</c:v>
                </c:pt>
                <c:pt idx="41547">
                  <c:v>43796.989583333401</c:v>
                </c:pt>
                <c:pt idx="41548">
                  <c:v>43797.010416666599</c:v>
                </c:pt>
                <c:pt idx="41549">
                  <c:v>43797.03125</c:v>
                </c:pt>
                <c:pt idx="41550">
                  <c:v>43797.052083333401</c:v>
                </c:pt>
                <c:pt idx="41551">
                  <c:v>43797.072916666599</c:v>
                </c:pt>
                <c:pt idx="41552">
                  <c:v>43797.09375</c:v>
                </c:pt>
                <c:pt idx="41553">
                  <c:v>43797.114583333401</c:v>
                </c:pt>
                <c:pt idx="41554">
                  <c:v>43797.135416666599</c:v>
                </c:pt>
                <c:pt idx="41555">
                  <c:v>43797.15625</c:v>
                </c:pt>
                <c:pt idx="41556">
                  <c:v>43797.177083333401</c:v>
                </c:pt>
                <c:pt idx="41557">
                  <c:v>43797.197916666599</c:v>
                </c:pt>
                <c:pt idx="41558">
                  <c:v>43797.21875</c:v>
                </c:pt>
                <c:pt idx="41559">
                  <c:v>43797.239583333401</c:v>
                </c:pt>
                <c:pt idx="41560">
                  <c:v>43797.260416666599</c:v>
                </c:pt>
                <c:pt idx="41561">
                  <c:v>43797.28125</c:v>
                </c:pt>
                <c:pt idx="41562">
                  <c:v>43797.302083333401</c:v>
                </c:pt>
                <c:pt idx="41563">
                  <c:v>43797.322916666599</c:v>
                </c:pt>
                <c:pt idx="41564">
                  <c:v>43797.34375</c:v>
                </c:pt>
                <c:pt idx="41565">
                  <c:v>43797.364583333401</c:v>
                </c:pt>
                <c:pt idx="41566">
                  <c:v>43797.385416666599</c:v>
                </c:pt>
                <c:pt idx="41567">
                  <c:v>43797.40625</c:v>
                </c:pt>
                <c:pt idx="41568">
                  <c:v>43797.427083333401</c:v>
                </c:pt>
                <c:pt idx="41569">
                  <c:v>43797.447916666599</c:v>
                </c:pt>
                <c:pt idx="41570">
                  <c:v>43797.46875</c:v>
                </c:pt>
                <c:pt idx="41571">
                  <c:v>43797.489583333401</c:v>
                </c:pt>
                <c:pt idx="41572">
                  <c:v>43797.510416666599</c:v>
                </c:pt>
                <c:pt idx="41573">
                  <c:v>43797.53125</c:v>
                </c:pt>
                <c:pt idx="41574">
                  <c:v>43797.552083333401</c:v>
                </c:pt>
                <c:pt idx="41575">
                  <c:v>43797.572916666599</c:v>
                </c:pt>
                <c:pt idx="41576">
                  <c:v>43797.59375</c:v>
                </c:pt>
                <c:pt idx="41577">
                  <c:v>43797.614583333401</c:v>
                </c:pt>
                <c:pt idx="41578">
                  <c:v>43797.635416666599</c:v>
                </c:pt>
                <c:pt idx="41579">
                  <c:v>43797.65625</c:v>
                </c:pt>
                <c:pt idx="41580">
                  <c:v>43797.677083333401</c:v>
                </c:pt>
                <c:pt idx="41581">
                  <c:v>43797.697916666599</c:v>
                </c:pt>
                <c:pt idx="41582">
                  <c:v>43797.71875</c:v>
                </c:pt>
                <c:pt idx="41583">
                  <c:v>43797.739583333401</c:v>
                </c:pt>
                <c:pt idx="41584">
                  <c:v>43797.760416666599</c:v>
                </c:pt>
                <c:pt idx="41585">
                  <c:v>43797.78125</c:v>
                </c:pt>
                <c:pt idx="41586">
                  <c:v>43797.802083333401</c:v>
                </c:pt>
                <c:pt idx="41587">
                  <c:v>43797.822916666599</c:v>
                </c:pt>
                <c:pt idx="41588">
                  <c:v>43797.84375</c:v>
                </c:pt>
                <c:pt idx="41589">
                  <c:v>43797.864583333401</c:v>
                </c:pt>
                <c:pt idx="41590">
                  <c:v>43797.885416666599</c:v>
                </c:pt>
                <c:pt idx="41591">
                  <c:v>43797.90625</c:v>
                </c:pt>
                <c:pt idx="41592">
                  <c:v>43797.927083333401</c:v>
                </c:pt>
                <c:pt idx="41593">
                  <c:v>43797.947916666599</c:v>
                </c:pt>
                <c:pt idx="41594">
                  <c:v>43797.96875</c:v>
                </c:pt>
                <c:pt idx="41595">
                  <c:v>43797.989583333401</c:v>
                </c:pt>
                <c:pt idx="41596">
                  <c:v>43798.010416666599</c:v>
                </c:pt>
                <c:pt idx="41597">
                  <c:v>43798.03125</c:v>
                </c:pt>
                <c:pt idx="41598">
                  <c:v>43798.052083333401</c:v>
                </c:pt>
                <c:pt idx="41599">
                  <c:v>43798.072916666599</c:v>
                </c:pt>
                <c:pt idx="41600">
                  <c:v>43798.09375</c:v>
                </c:pt>
                <c:pt idx="41601">
                  <c:v>43798.114583333401</c:v>
                </c:pt>
                <c:pt idx="41602">
                  <c:v>43798.135416666599</c:v>
                </c:pt>
                <c:pt idx="41603">
                  <c:v>43798.15625</c:v>
                </c:pt>
                <c:pt idx="41604">
                  <c:v>43798.177083333401</c:v>
                </c:pt>
                <c:pt idx="41605">
                  <c:v>43798.197916666599</c:v>
                </c:pt>
                <c:pt idx="41606">
                  <c:v>43798.21875</c:v>
                </c:pt>
                <c:pt idx="41607">
                  <c:v>43798.239583333401</c:v>
                </c:pt>
                <c:pt idx="41608">
                  <c:v>43798.260416666599</c:v>
                </c:pt>
                <c:pt idx="41609">
                  <c:v>43798.28125</c:v>
                </c:pt>
                <c:pt idx="41610">
                  <c:v>43798.302083333401</c:v>
                </c:pt>
                <c:pt idx="41611">
                  <c:v>43798.322916666599</c:v>
                </c:pt>
                <c:pt idx="41612">
                  <c:v>43798.34375</c:v>
                </c:pt>
                <c:pt idx="41613">
                  <c:v>43798.364583333401</c:v>
                </c:pt>
                <c:pt idx="41614">
                  <c:v>43798.385416666599</c:v>
                </c:pt>
                <c:pt idx="41615">
                  <c:v>43798.40625</c:v>
                </c:pt>
                <c:pt idx="41616">
                  <c:v>43798.427083333401</c:v>
                </c:pt>
                <c:pt idx="41617">
                  <c:v>43798.447916666599</c:v>
                </c:pt>
                <c:pt idx="41618">
                  <c:v>43798.46875</c:v>
                </c:pt>
                <c:pt idx="41619">
                  <c:v>43798.489583333401</c:v>
                </c:pt>
                <c:pt idx="41620">
                  <c:v>43798.510416666599</c:v>
                </c:pt>
                <c:pt idx="41621">
                  <c:v>43798.53125</c:v>
                </c:pt>
                <c:pt idx="41622">
                  <c:v>43798.552083333401</c:v>
                </c:pt>
                <c:pt idx="41623">
                  <c:v>43798.572916666599</c:v>
                </c:pt>
                <c:pt idx="41624">
                  <c:v>43798.59375</c:v>
                </c:pt>
                <c:pt idx="41625">
                  <c:v>43798.614583333401</c:v>
                </c:pt>
                <c:pt idx="41626">
                  <c:v>43798.635416666599</c:v>
                </c:pt>
                <c:pt idx="41627">
                  <c:v>43798.65625</c:v>
                </c:pt>
                <c:pt idx="41628">
                  <c:v>43798.677083333401</c:v>
                </c:pt>
                <c:pt idx="41629">
                  <c:v>43798.697916666599</c:v>
                </c:pt>
                <c:pt idx="41630">
                  <c:v>43798.71875</c:v>
                </c:pt>
                <c:pt idx="41631">
                  <c:v>43798.739583333401</c:v>
                </c:pt>
                <c:pt idx="41632">
                  <c:v>43798.760416666599</c:v>
                </c:pt>
                <c:pt idx="41633">
                  <c:v>43798.78125</c:v>
                </c:pt>
                <c:pt idx="41634">
                  <c:v>43798.802083333401</c:v>
                </c:pt>
                <c:pt idx="41635">
                  <c:v>43798.822916666599</c:v>
                </c:pt>
                <c:pt idx="41636">
                  <c:v>43798.84375</c:v>
                </c:pt>
                <c:pt idx="41637">
                  <c:v>43798.864583333401</c:v>
                </c:pt>
                <c:pt idx="41638">
                  <c:v>43798.885416666599</c:v>
                </c:pt>
                <c:pt idx="41639">
                  <c:v>43798.90625</c:v>
                </c:pt>
                <c:pt idx="41640">
                  <c:v>43798.927083333401</c:v>
                </c:pt>
                <c:pt idx="41641">
                  <c:v>43798.947916666599</c:v>
                </c:pt>
                <c:pt idx="41642">
                  <c:v>43798.96875</c:v>
                </c:pt>
                <c:pt idx="41643">
                  <c:v>43798.989583333401</c:v>
                </c:pt>
                <c:pt idx="41644">
                  <c:v>43799.010416666599</c:v>
                </c:pt>
                <c:pt idx="41645">
                  <c:v>43799.03125</c:v>
                </c:pt>
                <c:pt idx="41646">
                  <c:v>43799.052083333401</c:v>
                </c:pt>
                <c:pt idx="41647">
                  <c:v>43799.072916666599</c:v>
                </c:pt>
                <c:pt idx="41648">
                  <c:v>43799.09375</c:v>
                </c:pt>
                <c:pt idx="41649">
                  <c:v>43799.114583333401</c:v>
                </c:pt>
                <c:pt idx="41650">
                  <c:v>43799.135416666599</c:v>
                </c:pt>
                <c:pt idx="41651">
                  <c:v>43799.15625</c:v>
                </c:pt>
                <c:pt idx="41652">
                  <c:v>43799.177083333401</c:v>
                </c:pt>
                <c:pt idx="41653">
                  <c:v>43799.197916666599</c:v>
                </c:pt>
                <c:pt idx="41654">
                  <c:v>43799.21875</c:v>
                </c:pt>
                <c:pt idx="41655">
                  <c:v>43799.239583333401</c:v>
                </c:pt>
                <c:pt idx="41656">
                  <c:v>43799.260416666599</c:v>
                </c:pt>
                <c:pt idx="41657">
                  <c:v>43799.28125</c:v>
                </c:pt>
                <c:pt idx="41658">
                  <c:v>43799.302083333401</c:v>
                </c:pt>
                <c:pt idx="41659">
                  <c:v>43799.322916666599</c:v>
                </c:pt>
                <c:pt idx="41660">
                  <c:v>43799.34375</c:v>
                </c:pt>
                <c:pt idx="41661">
                  <c:v>43799.364583333401</c:v>
                </c:pt>
                <c:pt idx="41662">
                  <c:v>43799.385416666599</c:v>
                </c:pt>
                <c:pt idx="41663">
                  <c:v>43799.40625</c:v>
                </c:pt>
                <c:pt idx="41664">
                  <c:v>43799.427083333401</c:v>
                </c:pt>
                <c:pt idx="41665">
                  <c:v>43799.447916666599</c:v>
                </c:pt>
                <c:pt idx="41666">
                  <c:v>43799.46875</c:v>
                </c:pt>
                <c:pt idx="41667">
                  <c:v>43799.489583333401</c:v>
                </c:pt>
                <c:pt idx="41668">
                  <c:v>43799.510416666599</c:v>
                </c:pt>
                <c:pt idx="41669">
                  <c:v>43799.53125</c:v>
                </c:pt>
                <c:pt idx="41670">
                  <c:v>43799.552083333401</c:v>
                </c:pt>
                <c:pt idx="41671">
                  <c:v>43799.572916666599</c:v>
                </c:pt>
                <c:pt idx="41672">
                  <c:v>43799.59375</c:v>
                </c:pt>
                <c:pt idx="41673">
                  <c:v>43799.614583333401</c:v>
                </c:pt>
                <c:pt idx="41674">
                  <c:v>43799.635416666599</c:v>
                </c:pt>
                <c:pt idx="41675">
                  <c:v>43799.65625</c:v>
                </c:pt>
                <c:pt idx="41676">
                  <c:v>43799.677083333401</c:v>
                </c:pt>
                <c:pt idx="41677">
                  <c:v>43799.697916666599</c:v>
                </c:pt>
                <c:pt idx="41678">
                  <c:v>43799.71875</c:v>
                </c:pt>
                <c:pt idx="41679">
                  <c:v>43799.739583333401</c:v>
                </c:pt>
                <c:pt idx="41680">
                  <c:v>43799.760416666599</c:v>
                </c:pt>
                <c:pt idx="41681">
                  <c:v>43799.78125</c:v>
                </c:pt>
                <c:pt idx="41682">
                  <c:v>43799.802083333401</c:v>
                </c:pt>
                <c:pt idx="41683">
                  <c:v>43799.822916666599</c:v>
                </c:pt>
                <c:pt idx="41684">
                  <c:v>43799.84375</c:v>
                </c:pt>
                <c:pt idx="41685">
                  <c:v>43799.864583333401</c:v>
                </c:pt>
                <c:pt idx="41686">
                  <c:v>43799.885416666599</c:v>
                </c:pt>
                <c:pt idx="41687">
                  <c:v>43799.90625</c:v>
                </c:pt>
                <c:pt idx="41688">
                  <c:v>43799.927083333401</c:v>
                </c:pt>
                <c:pt idx="41689">
                  <c:v>43799.947916666599</c:v>
                </c:pt>
                <c:pt idx="41690">
                  <c:v>43799.96875</c:v>
                </c:pt>
                <c:pt idx="41691">
                  <c:v>43799.989583333401</c:v>
                </c:pt>
                <c:pt idx="41692">
                  <c:v>43800.010416666599</c:v>
                </c:pt>
                <c:pt idx="41693">
                  <c:v>43800.03125</c:v>
                </c:pt>
                <c:pt idx="41694">
                  <c:v>43800.052083333401</c:v>
                </c:pt>
                <c:pt idx="41695">
                  <c:v>43800.072916666599</c:v>
                </c:pt>
                <c:pt idx="41696">
                  <c:v>43800.09375</c:v>
                </c:pt>
                <c:pt idx="41697">
                  <c:v>43800.114583333401</c:v>
                </c:pt>
                <c:pt idx="41698">
                  <c:v>43800.135416666599</c:v>
                </c:pt>
                <c:pt idx="41699">
                  <c:v>43800.15625</c:v>
                </c:pt>
                <c:pt idx="41700">
                  <c:v>43800.177083333401</c:v>
                </c:pt>
                <c:pt idx="41701">
                  <c:v>43800.197916666599</c:v>
                </c:pt>
                <c:pt idx="41702">
                  <c:v>43800.21875</c:v>
                </c:pt>
                <c:pt idx="41703">
                  <c:v>43800.239583333401</c:v>
                </c:pt>
                <c:pt idx="41704">
                  <c:v>43800.260416666599</c:v>
                </c:pt>
                <c:pt idx="41705">
                  <c:v>43800.28125</c:v>
                </c:pt>
                <c:pt idx="41706">
                  <c:v>43800.302083333401</c:v>
                </c:pt>
                <c:pt idx="41707">
                  <c:v>43800.322916666599</c:v>
                </c:pt>
                <c:pt idx="41708">
                  <c:v>43800.34375</c:v>
                </c:pt>
                <c:pt idx="41709">
                  <c:v>43800.364583333401</c:v>
                </c:pt>
                <c:pt idx="41710">
                  <c:v>43800.385416666599</c:v>
                </c:pt>
                <c:pt idx="41711">
                  <c:v>43800.40625</c:v>
                </c:pt>
                <c:pt idx="41712">
                  <c:v>43800.427083333401</c:v>
                </c:pt>
                <c:pt idx="41713">
                  <c:v>43800.447916666599</c:v>
                </c:pt>
                <c:pt idx="41714">
                  <c:v>43800.46875</c:v>
                </c:pt>
                <c:pt idx="41715">
                  <c:v>43800.489583333401</c:v>
                </c:pt>
                <c:pt idx="41716">
                  <c:v>43800.510416666599</c:v>
                </c:pt>
                <c:pt idx="41717">
                  <c:v>43800.53125</c:v>
                </c:pt>
                <c:pt idx="41718">
                  <c:v>43800.552083333401</c:v>
                </c:pt>
                <c:pt idx="41719">
                  <c:v>43800.572916666599</c:v>
                </c:pt>
                <c:pt idx="41720">
                  <c:v>43800.59375</c:v>
                </c:pt>
                <c:pt idx="41721">
                  <c:v>43800.614583333401</c:v>
                </c:pt>
                <c:pt idx="41722">
                  <c:v>43800.635416666599</c:v>
                </c:pt>
                <c:pt idx="41723">
                  <c:v>43800.65625</c:v>
                </c:pt>
                <c:pt idx="41724">
                  <c:v>43800.677083333401</c:v>
                </c:pt>
                <c:pt idx="41725">
                  <c:v>43800.697916666599</c:v>
                </c:pt>
                <c:pt idx="41726">
                  <c:v>43800.71875</c:v>
                </c:pt>
                <c:pt idx="41727">
                  <c:v>43800.739583333401</c:v>
                </c:pt>
                <c:pt idx="41728">
                  <c:v>43800.760416666599</c:v>
                </c:pt>
                <c:pt idx="41729">
                  <c:v>43800.78125</c:v>
                </c:pt>
                <c:pt idx="41730">
                  <c:v>43800.802083333401</c:v>
                </c:pt>
                <c:pt idx="41731">
                  <c:v>43800.822916666599</c:v>
                </c:pt>
                <c:pt idx="41732">
                  <c:v>43800.84375</c:v>
                </c:pt>
                <c:pt idx="41733">
                  <c:v>43800.864583333401</c:v>
                </c:pt>
                <c:pt idx="41734">
                  <c:v>43800.885416666599</c:v>
                </c:pt>
                <c:pt idx="41735">
                  <c:v>43800.90625</c:v>
                </c:pt>
                <c:pt idx="41736">
                  <c:v>43800.927083333401</c:v>
                </c:pt>
                <c:pt idx="41737">
                  <c:v>43800.947916666599</c:v>
                </c:pt>
                <c:pt idx="41738">
                  <c:v>43800.96875</c:v>
                </c:pt>
                <c:pt idx="41739">
                  <c:v>43800.989583333401</c:v>
                </c:pt>
                <c:pt idx="41740">
                  <c:v>43801.010416666599</c:v>
                </c:pt>
                <c:pt idx="41741">
                  <c:v>43801.03125</c:v>
                </c:pt>
                <c:pt idx="41742">
                  <c:v>43801.052083333401</c:v>
                </c:pt>
                <c:pt idx="41743">
                  <c:v>43801.072916666599</c:v>
                </c:pt>
                <c:pt idx="41744">
                  <c:v>43801.09375</c:v>
                </c:pt>
                <c:pt idx="41745">
                  <c:v>43801.114583333401</c:v>
                </c:pt>
                <c:pt idx="41746">
                  <c:v>43801.135416666599</c:v>
                </c:pt>
                <c:pt idx="41747">
                  <c:v>43801.15625</c:v>
                </c:pt>
                <c:pt idx="41748">
                  <c:v>43801.177083333401</c:v>
                </c:pt>
                <c:pt idx="41749">
                  <c:v>43801.197916666599</c:v>
                </c:pt>
                <c:pt idx="41750">
                  <c:v>43801.21875</c:v>
                </c:pt>
                <c:pt idx="41751">
                  <c:v>43801.239583333401</c:v>
                </c:pt>
                <c:pt idx="41752">
                  <c:v>43801.260416666599</c:v>
                </c:pt>
                <c:pt idx="41753">
                  <c:v>43801.28125</c:v>
                </c:pt>
                <c:pt idx="41754">
                  <c:v>43801.302083333401</c:v>
                </c:pt>
                <c:pt idx="41755">
                  <c:v>43801.322916666599</c:v>
                </c:pt>
                <c:pt idx="41756">
                  <c:v>43801.34375</c:v>
                </c:pt>
                <c:pt idx="41757">
                  <c:v>43801.364583333401</c:v>
                </c:pt>
                <c:pt idx="41758">
                  <c:v>43801.385416666599</c:v>
                </c:pt>
                <c:pt idx="41759">
                  <c:v>43801.40625</c:v>
                </c:pt>
                <c:pt idx="41760">
                  <c:v>43801.427083333401</c:v>
                </c:pt>
                <c:pt idx="41761">
                  <c:v>43801.447916666599</c:v>
                </c:pt>
                <c:pt idx="41762">
                  <c:v>43801.46875</c:v>
                </c:pt>
                <c:pt idx="41763">
                  <c:v>43801.489583333401</c:v>
                </c:pt>
                <c:pt idx="41764">
                  <c:v>43801.510416666599</c:v>
                </c:pt>
                <c:pt idx="41765">
                  <c:v>43801.53125</c:v>
                </c:pt>
                <c:pt idx="41766">
                  <c:v>43801.552083333401</c:v>
                </c:pt>
                <c:pt idx="41767">
                  <c:v>43801.572916666599</c:v>
                </c:pt>
                <c:pt idx="41768">
                  <c:v>43801.59375</c:v>
                </c:pt>
                <c:pt idx="41769">
                  <c:v>43801.614583333401</c:v>
                </c:pt>
                <c:pt idx="41770">
                  <c:v>43801.635416666599</c:v>
                </c:pt>
                <c:pt idx="41771">
                  <c:v>43801.65625</c:v>
                </c:pt>
                <c:pt idx="41772">
                  <c:v>43801.677083333401</c:v>
                </c:pt>
                <c:pt idx="41773">
                  <c:v>43801.697916666599</c:v>
                </c:pt>
                <c:pt idx="41774">
                  <c:v>43801.71875</c:v>
                </c:pt>
                <c:pt idx="41775">
                  <c:v>43801.739583333401</c:v>
                </c:pt>
                <c:pt idx="41776">
                  <c:v>43801.760416666599</c:v>
                </c:pt>
                <c:pt idx="41777">
                  <c:v>43801.78125</c:v>
                </c:pt>
                <c:pt idx="41778">
                  <c:v>43801.802083333401</c:v>
                </c:pt>
                <c:pt idx="41779">
                  <c:v>43801.822916666599</c:v>
                </c:pt>
                <c:pt idx="41780">
                  <c:v>43801.84375</c:v>
                </c:pt>
                <c:pt idx="41781">
                  <c:v>43801.864583333401</c:v>
                </c:pt>
                <c:pt idx="41782">
                  <c:v>43801.885416666599</c:v>
                </c:pt>
                <c:pt idx="41783">
                  <c:v>43801.90625</c:v>
                </c:pt>
                <c:pt idx="41784">
                  <c:v>43801.927083333401</c:v>
                </c:pt>
                <c:pt idx="41785">
                  <c:v>43801.947916666599</c:v>
                </c:pt>
                <c:pt idx="41786">
                  <c:v>43801.96875</c:v>
                </c:pt>
                <c:pt idx="41787">
                  <c:v>43801.989583333401</c:v>
                </c:pt>
                <c:pt idx="41788">
                  <c:v>43802.010416666599</c:v>
                </c:pt>
                <c:pt idx="41789">
                  <c:v>43802.03125</c:v>
                </c:pt>
                <c:pt idx="41790">
                  <c:v>43802.052083333401</c:v>
                </c:pt>
                <c:pt idx="41791">
                  <c:v>43802.072916666599</c:v>
                </c:pt>
                <c:pt idx="41792">
                  <c:v>43802.09375</c:v>
                </c:pt>
                <c:pt idx="41793">
                  <c:v>43802.114583333401</c:v>
                </c:pt>
                <c:pt idx="41794">
                  <c:v>43802.135416666599</c:v>
                </c:pt>
                <c:pt idx="41795">
                  <c:v>43802.15625</c:v>
                </c:pt>
                <c:pt idx="41796">
                  <c:v>43802.177083333401</c:v>
                </c:pt>
                <c:pt idx="41797">
                  <c:v>43802.197916666599</c:v>
                </c:pt>
                <c:pt idx="41798">
                  <c:v>43802.21875</c:v>
                </c:pt>
                <c:pt idx="41799">
                  <c:v>43802.239583333401</c:v>
                </c:pt>
                <c:pt idx="41800">
                  <c:v>43802.260416666599</c:v>
                </c:pt>
                <c:pt idx="41801">
                  <c:v>43802.28125</c:v>
                </c:pt>
                <c:pt idx="41802">
                  <c:v>43802.302083333401</c:v>
                </c:pt>
                <c:pt idx="41803">
                  <c:v>43802.322916666599</c:v>
                </c:pt>
                <c:pt idx="41804">
                  <c:v>43802.34375</c:v>
                </c:pt>
                <c:pt idx="41805">
                  <c:v>43802.364583333401</c:v>
                </c:pt>
                <c:pt idx="41806">
                  <c:v>43802.385416666599</c:v>
                </c:pt>
                <c:pt idx="41807">
                  <c:v>43802.40625</c:v>
                </c:pt>
                <c:pt idx="41808">
                  <c:v>43802.427083333401</c:v>
                </c:pt>
                <c:pt idx="41809">
                  <c:v>43802.447916666599</c:v>
                </c:pt>
                <c:pt idx="41810">
                  <c:v>43802.46875</c:v>
                </c:pt>
                <c:pt idx="41811">
                  <c:v>43802.489583333401</c:v>
                </c:pt>
                <c:pt idx="41812">
                  <c:v>43802.510416666599</c:v>
                </c:pt>
                <c:pt idx="41813">
                  <c:v>43802.53125</c:v>
                </c:pt>
                <c:pt idx="41814">
                  <c:v>43802.552083333401</c:v>
                </c:pt>
                <c:pt idx="41815">
                  <c:v>43802.572916666599</c:v>
                </c:pt>
                <c:pt idx="41816">
                  <c:v>43802.59375</c:v>
                </c:pt>
                <c:pt idx="41817">
                  <c:v>43802.614583333401</c:v>
                </c:pt>
                <c:pt idx="41818">
                  <c:v>43802.635416666599</c:v>
                </c:pt>
                <c:pt idx="41819">
                  <c:v>43802.65625</c:v>
                </c:pt>
                <c:pt idx="41820">
                  <c:v>43802.677083333401</c:v>
                </c:pt>
                <c:pt idx="41821">
                  <c:v>43802.697916666599</c:v>
                </c:pt>
                <c:pt idx="41822">
                  <c:v>43802.71875</c:v>
                </c:pt>
                <c:pt idx="41823">
                  <c:v>43802.739583333401</c:v>
                </c:pt>
                <c:pt idx="41824">
                  <c:v>43802.760416666599</c:v>
                </c:pt>
                <c:pt idx="41825">
                  <c:v>43802.78125</c:v>
                </c:pt>
                <c:pt idx="41826">
                  <c:v>43802.802083333401</c:v>
                </c:pt>
                <c:pt idx="41827">
                  <c:v>43802.822916666599</c:v>
                </c:pt>
                <c:pt idx="41828">
                  <c:v>43802.84375</c:v>
                </c:pt>
                <c:pt idx="41829">
                  <c:v>43802.864583333401</c:v>
                </c:pt>
                <c:pt idx="41830">
                  <c:v>43802.885416666599</c:v>
                </c:pt>
                <c:pt idx="41831">
                  <c:v>43802.90625</c:v>
                </c:pt>
                <c:pt idx="41832">
                  <c:v>43802.927083333401</c:v>
                </c:pt>
                <c:pt idx="41833">
                  <c:v>43802.947916666599</c:v>
                </c:pt>
                <c:pt idx="41834">
                  <c:v>43802.96875</c:v>
                </c:pt>
                <c:pt idx="41835">
                  <c:v>43802.989583333401</c:v>
                </c:pt>
                <c:pt idx="41836">
                  <c:v>43803.010416666599</c:v>
                </c:pt>
                <c:pt idx="41837">
                  <c:v>43803.03125</c:v>
                </c:pt>
                <c:pt idx="41838">
                  <c:v>43803.052083333401</c:v>
                </c:pt>
                <c:pt idx="41839">
                  <c:v>43803.072916666599</c:v>
                </c:pt>
                <c:pt idx="41840">
                  <c:v>43803.09375</c:v>
                </c:pt>
                <c:pt idx="41841">
                  <c:v>43803.114583333401</c:v>
                </c:pt>
                <c:pt idx="41842">
                  <c:v>43803.135416666599</c:v>
                </c:pt>
                <c:pt idx="41843">
                  <c:v>43803.15625</c:v>
                </c:pt>
                <c:pt idx="41844">
                  <c:v>43803.177083333401</c:v>
                </c:pt>
                <c:pt idx="41845">
                  <c:v>43803.197916666599</c:v>
                </c:pt>
                <c:pt idx="41846">
                  <c:v>43803.21875</c:v>
                </c:pt>
                <c:pt idx="41847">
                  <c:v>43803.239583333401</c:v>
                </c:pt>
                <c:pt idx="41848">
                  <c:v>43803.260416666599</c:v>
                </c:pt>
                <c:pt idx="41849">
                  <c:v>43803.28125</c:v>
                </c:pt>
                <c:pt idx="41850">
                  <c:v>43803.302083333401</c:v>
                </c:pt>
                <c:pt idx="41851">
                  <c:v>43803.322916666599</c:v>
                </c:pt>
                <c:pt idx="41852">
                  <c:v>43803.34375</c:v>
                </c:pt>
                <c:pt idx="41853">
                  <c:v>43803.364583333401</c:v>
                </c:pt>
                <c:pt idx="41854">
                  <c:v>43803.385416666599</c:v>
                </c:pt>
                <c:pt idx="41855">
                  <c:v>43803.40625</c:v>
                </c:pt>
                <c:pt idx="41856">
                  <c:v>43803.427083333401</c:v>
                </c:pt>
                <c:pt idx="41857">
                  <c:v>43803.447916666599</c:v>
                </c:pt>
                <c:pt idx="41858">
                  <c:v>43803.46875</c:v>
                </c:pt>
                <c:pt idx="41859">
                  <c:v>43803.489583333401</c:v>
                </c:pt>
                <c:pt idx="41860">
                  <c:v>43803.510416666599</c:v>
                </c:pt>
                <c:pt idx="41861">
                  <c:v>43803.53125</c:v>
                </c:pt>
                <c:pt idx="41862">
                  <c:v>43803.552083333401</c:v>
                </c:pt>
                <c:pt idx="41863">
                  <c:v>43803.572916666599</c:v>
                </c:pt>
                <c:pt idx="41864">
                  <c:v>43803.59375</c:v>
                </c:pt>
                <c:pt idx="41865">
                  <c:v>43803.614583333401</c:v>
                </c:pt>
                <c:pt idx="41866">
                  <c:v>43803.635416666599</c:v>
                </c:pt>
                <c:pt idx="41867">
                  <c:v>43803.65625</c:v>
                </c:pt>
                <c:pt idx="41868">
                  <c:v>43803.677083333401</c:v>
                </c:pt>
                <c:pt idx="41869">
                  <c:v>43803.697916666599</c:v>
                </c:pt>
                <c:pt idx="41870">
                  <c:v>43803.71875</c:v>
                </c:pt>
                <c:pt idx="41871">
                  <c:v>43803.739583333401</c:v>
                </c:pt>
                <c:pt idx="41872">
                  <c:v>43803.760416666599</c:v>
                </c:pt>
                <c:pt idx="41873">
                  <c:v>43803.78125</c:v>
                </c:pt>
                <c:pt idx="41874">
                  <c:v>43803.802083333401</c:v>
                </c:pt>
                <c:pt idx="41875">
                  <c:v>43803.822916666599</c:v>
                </c:pt>
                <c:pt idx="41876">
                  <c:v>43803.84375</c:v>
                </c:pt>
                <c:pt idx="41877">
                  <c:v>43803.864583333401</c:v>
                </c:pt>
                <c:pt idx="41878">
                  <c:v>43803.885416666599</c:v>
                </c:pt>
                <c:pt idx="41879">
                  <c:v>43803.90625</c:v>
                </c:pt>
                <c:pt idx="41880">
                  <c:v>43803.927083333401</c:v>
                </c:pt>
                <c:pt idx="41881">
                  <c:v>43803.947916666599</c:v>
                </c:pt>
                <c:pt idx="41882">
                  <c:v>43803.96875</c:v>
                </c:pt>
                <c:pt idx="41883">
                  <c:v>43803.989583333401</c:v>
                </c:pt>
                <c:pt idx="41884">
                  <c:v>43804.010416666599</c:v>
                </c:pt>
                <c:pt idx="41885">
                  <c:v>43804.03125</c:v>
                </c:pt>
                <c:pt idx="41886">
                  <c:v>43804.052083333401</c:v>
                </c:pt>
                <c:pt idx="41887">
                  <c:v>43804.072916666599</c:v>
                </c:pt>
                <c:pt idx="41888">
                  <c:v>43804.09375</c:v>
                </c:pt>
                <c:pt idx="41889">
                  <c:v>43804.114583333401</c:v>
                </c:pt>
                <c:pt idx="41890">
                  <c:v>43804.135416666599</c:v>
                </c:pt>
                <c:pt idx="41891">
                  <c:v>43804.15625</c:v>
                </c:pt>
                <c:pt idx="41892">
                  <c:v>43804.177083333401</c:v>
                </c:pt>
                <c:pt idx="41893">
                  <c:v>43804.197916666599</c:v>
                </c:pt>
                <c:pt idx="41894">
                  <c:v>43804.21875</c:v>
                </c:pt>
                <c:pt idx="41895">
                  <c:v>43804.239583333401</c:v>
                </c:pt>
                <c:pt idx="41896">
                  <c:v>43804.260416666599</c:v>
                </c:pt>
                <c:pt idx="41897">
                  <c:v>43804.28125</c:v>
                </c:pt>
                <c:pt idx="41898">
                  <c:v>43804.302083333401</c:v>
                </c:pt>
                <c:pt idx="41899">
                  <c:v>43804.322916666599</c:v>
                </c:pt>
                <c:pt idx="41900">
                  <c:v>43804.34375</c:v>
                </c:pt>
                <c:pt idx="41901">
                  <c:v>43804.364583333401</c:v>
                </c:pt>
                <c:pt idx="41902">
                  <c:v>43804.385416666599</c:v>
                </c:pt>
                <c:pt idx="41903">
                  <c:v>43804.40625</c:v>
                </c:pt>
                <c:pt idx="41904">
                  <c:v>43804.427083333401</c:v>
                </c:pt>
                <c:pt idx="41905">
                  <c:v>43804.447916666599</c:v>
                </c:pt>
                <c:pt idx="41906">
                  <c:v>43804.46875</c:v>
                </c:pt>
                <c:pt idx="41907">
                  <c:v>43804.489583333401</c:v>
                </c:pt>
                <c:pt idx="41908">
                  <c:v>43804.510416666599</c:v>
                </c:pt>
                <c:pt idx="41909">
                  <c:v>43804.53125</c:v>
                </c:pt>
                <c:pt idx="41910">
                  <c:v>43804.552083333401</c:v>
                </c:pt>
                <c:pt idx="41911">
                  <c:v>43804.572916666599</c:v>
                </c:pt>
                <c:pt idx="41912">
                  <c:v>43804.59375</c:v>
                </c:pt>
                <c:pt idx="41913">
                  <c:v>43804.614583333401</c:v>
                </c:pt>
                <c:pt idx="41914">
                  <c:v>43804.635416666599</c:v>
                </c:pt>
                <c:pt idx="41915">
                  <c:v>43804.65625</c:v>
                </c:pt>
                <c:pt idx="41916">
                  <c:v>43804.677083333401</c:v>
                </c:pt>
                <c:pt idx="41917">
                  <c:v>43804.697916666599</c:v>
                </c:pt>
                <c:pt idx="41918">
                  <c:v>43804.71875</c:v>
                </c:pt>
                <c:pt idx="41919">
                  <c:v>43804.739583333401</c:v>
                </c:pt>
                <c:pt idx="41920">
                  <c:v>43804.760416666599</c:v>
                </c:pt>
                <c:pt idx="41921">
                  <c:v>43804.78125</c:v>
                </c:pt>
                <c:pt idx="41922">
                  <c:v>43804.802083333401</c:v>
                </c:pt>
                <c:pt idx="41923">
                  <c:v>43804.822916666599</c:v>
                </c:pt>
                <c:pt idx="41924">
                  <c:v>43804.84375</c:v>
                </c:pt>
                <c:pt idx="41925">
                  <c:v>43804.864583333401</c:v>
                </c:pt>
                <c:pt idx="41926">
                  <c:v>43804.885416666599</c:v>
                </c:pt>
                <c:pt idx="41927">
                  <c:v>43804.90625</c:v>
                </c:pt>
                <c:pt idx="41928">
                  <c:v>43804.927083333401</c:v>
                </c:pt>
                <c:pt idx="41929">
                  <c:v>43804.947916666599</c:v>
                </c:pt>
                <c:pt idx="41930">
                  <c:v>43804.96875</c:v>
                </c:pt>
                <c:pt idx="41931">
                  <c:v>43804.989583333401</c:v>
                </c:pt>
                <c:pt idx="41932">
                  <c:v>43805.010416666599</c:v>
                </c:pt>
                <c:pt idx="41933">
                  <c:v>43805.03125</c:v>
                </c:pt>
                <c:pt idx="41934">
                  <c:v>43805.052083333401</c:v>
                </c:pt>
                <c:pt idx="41935">
                  <c:v>43805.072916666599</c:v>
                </c:pt>
                <c:pt idx="41936">
                  <c:v>43805.09375</c:v>
                </c:pt>
                <c:pt idx="41937">
                  <c:v>43805.114583333401</c:v>
                </c:pt>
                <c:pt idx="41938">
                  <c:v>43805.135416666599</c:v>
                </c:pt>
                <c:pt idx="41939">
                  <c:v>43805.15625</c:v>
                </c:pt>
                <c:pt idx="41940">
                  <c:v>43805.177083333401</c:v>
                </c:pt>
                <c:pt idx="41941">
                  <c:v>43805.197916666599</c:v>
                </c:pt>
                <c:pt idx="41942">
                  <c:v>43805.21875</c:v>
                </c:pt>
                <c:pt idx="41943">
                  <c:v>43805.239583333401</c:v>
                </c:pt>
                <c:pt idx="41944">
                  <c:v>43805.260416666599</c:v>
                </c:pt>
                <c:pt idx="41945">
                  <c:v>43805.28125</c:v>
                </c:pt>
                <c:pt idx="41946">
                  <c:v>43805.302083333401</c:v>
                </c:pt>
                <c:pt idx="41947">
                  <c:v>43805.322916666599</c:v>
                </c:pt>
                <c:pt idx="41948">
                  <c:v>43805.34375</c:v>
                </c:pt>
                <c:pt idx="41949">
                  <c:v>43805.364583333401</c:v>
                </c:pt>
                <c:pt idx="41950">
                  <c:v>43805.385416666599</c:v>
                </c:pt>
                <c:pt idx="41951">
                  <c:v>43805.40625</c:v>
                </c:pt>
                <c:pt idx="41952">
                  <c:v>43805.427083333401</c:v>
                </c:pt>
                <c:pt idx="41953">
                  <c:v>43805.447916666599</c:v>
                </c:pt>
                <c:pt idx="41954">
                  <c:v>43805.46875</c:v>
                </c:pt>
                <c:pt idx="41955">
                  <c:v>43805.489583333401</c:v>
                </c:pt>
                <c:pt idx="41956">
                  <c:v>43805.510416666599</c:v>
                </c:pt>
                <c:pt idx="41957">
                  <c:v>43805.53125</c:v>
                </c:pt>
                <c:pt idx="41958">
                  <c:v>43805.552083333401</c:v>
                </c:pt>
                <c:pt idx="41959">
                  <c:v>43805.572916666599</c:v>
                </c:pt>
                <c:pt idx="41960">
                  <c:v>43805.59375</c:v>
                </c:pt>
                <c:pt idx="41961">
                  <c:v>43805.614583333401</c:v>
                </c:pt>
                <c:pt idx="41962">
                  <c:v>43805.635416666599</c:v>
                </c:pt>
                <c:pt idx="41963">
                  <c:v>43805.65625</c:v>
                </c:pt>
                <c:pt idx="41964">
                  <c:v>43805.677083333401</c:v>
                </c:pt>
                <c:pt idx="41965">
                  <c:v>43805.697916666599</c:v>
                </c:pt>
                <c:pt idx="41966">
                  <c:v>43805.71875</c:v>
                </c:pt>
                <c:pt idx="41967">
                  <c:v>43805.739583333401</c:v>
                </c:pt>
                <c:pt idx="41968">
                  <c:v>43805.760416666599</c:v>
                </c:pt>
                <c:pt idx="41969">
                  <c:v>43805.78125</c:v>
                </c:pt>
                <c:pt idx="41970">
                  <c:v>43805.802083333401</c:v>
                </c:pt>
                <c:pt idx="41971">
                  <c:v>43805.822916666599</c:v>
                </c:pt>
                <c:pt idx="41972">
                  <c:v>43805.84375</c:v>
                </c:pt>
                <c:pt idx="41973">
                  <c:v>43805.864583333401</c:v>
                </c:pt>
                <c:pt idx="41974">
                  <c:v>43805.885416666599</c:v>
                </c:pt>
                <c:pt idx="41975">
                  <c:v>43805.90625</c:v>
                </c:pt>
                <c:pt idx="41976">
                  <c:v>43805.927083333401</c:v>
                </c:pt>
                <c:pt idx="41977">
                  <c:v>43805.947916666599</c:v>
                </c:pt>
                <c:pt idx="41978">
                  <c:v>43805.96875</c:v>
                </c:pt>
                <c:pt idx="41979">
                  <c:v>43805.989583333401</c:v>
                </c:pt>
                <c:pt idx="41980">
                  <c:v>43806.010416666599</c:v>
                </c:pt>
                <c:pt idx="41981">
                  <c:v>43806.03125</c:v>
                </c:pt>
                <c:pt idx="41982">
                  <c:v>43806.052083333401</c:v>
                </c:pt>
                <c:pt idx="41983">
                  <c:v>43806.072916666599</c:v>
                </c:pt>
                <c:pt idx="41984">
                  <c:v>43806.09375</c:v>
                </c:pt>
                <c:pt idx="41985">
                  <c:v>43806.114583333401</c:v>
                </c:pt>
                <c:pt idx="41986">
                  <c:v>43806.135416666599</c:v>
                </c:pt>
                <c:pt idx="41987">
                  <c:v>43806.15625</c:v>
                </c:pt>
                <c:pt idx="41988">
                  <c:v>43806.177083333401</c:v>
                </c:pt>
                <c:pt idx="41989">
                  <c:v>43806.197916666599</c:v>
                </c:pt>
                <c:pt idx="41990">
                  <c:v>43806.21875</c:v>
                </c:pt>
                <c:pt idx="41991">
                  <c:v>43806.239583333401</c:v>
                </c:pt>
                <c:pt idx="41992">
                  <c:v>43806.260416666599</c:v>
                </c:pt>
                <c:pt idx="41993">
                  <c:v>43806.28125</c:v>
                </c:pt>
                <c:pt idx="41994">
                  <c:v>43806.302083333401</c:v>
                </c:pt>
                <c:pt idx="41995">
                  <c:v>43806.322916666599</c:v>
                </c:pt>
                <c:pt idx="41996">
                  <c:v>43806.34375</c:v>
                </c:pt>
                <c:pt idx="41997">
                  <c:v>43806.364583333401</c:v>
                </c:pt>
                <c:pt idx="41998">
                  <c:v>43806.385416666599</c:v>
                </c:pt>
                <c:pt idx="41999">
                  <c:v>43806.40625</c:v>
                </c:pt>
                <c:pt idx="42000">
                  <c:v>43806.427083333401</c:v>
                </c:pt>
                <c:pt idx="42001">
                  <c:v>43806.447916666599</c:v>
                </c:pt>
                <c:pt idx="42002">
                  <c:v>43806.46875</c:v>
                </c:pt>
                <c:pt idx="42003">
                  <c:v>43806.489583333401</c:v>
                </c:pt>
                <c:pt idx="42004">
                  <c:v>43806.510416666599</c:v>
                </c:pt>
                <c:pt idx="42005">
                  <c:v>43806.53125</c:v>
                </c:pt>
                <c:pt idx="42006">
                  <c:v>43806.552083333401</c:v>
                </c:pt>
                <c:pt idx="42007">
                  <c:v>43806.572916666599</c:v>
                </c:pt>
                <c:pt idx="42008">
                  <c:v>43806.59375</c:v>
                </c:pt>
                <c:pt idx="42009">
                  <c:v>43806.614583333401</c:v>
                </c:pt>
                <c:pt idx="42010">
                  <c:v>43806.635416666599</c:v>
                </c:pt>
                <c:pt idx="42011">
                  <c:v>43806.65625</c:v>
                </c:pt>
                <c:pt idx="42012">
                  <c:v>43806.677083333401</c:v>
                </c:pt>
                <c:pt idx="42013">
                  <c:v>43806.697916666599</c:v>
                </c:pt>
                <c:pt idx="42014">
                  <c:v>43806.71875</c:v>
                </c:pt>
                <c:pt idx="42015">
                  <c:v>43806.739583333401</c:v>
                </c:pt>
                <c:pt idx="42016">
                  <c:v>43806.760416666599</c:v>
                </c:pt>
                <c:pt idx="42017">
                  <c:v>43806.78125</c:v>
                </c:pt>
                <c:pt idx="42018">
                  <c:v>43806.802083333401</c:v>
                </c:pt>
                <c:pt idx="42019">
                  <c:v>43806.822916666599</c:v>
                </c:pt>
                <c:pt idx="42020">
                  <c:v>43806.84375</c:v>
                </c:pt>
                <c:pt idx="42021">
                  <c:v>43806.864583333401</c:v>
                </c:pt>
                <c:pt idx="42022">
                  <c:v>43806.885416666599</c:v>
                </c:pt>
                <c:pt idx="42023">
                  <c:v>43806.90625</c:v>
                </c:pt>
                <c:pt idx="42024">
                  <c:v>43806.927083333401</c:v>
                </c:pt>
                <c:pt idx="42025">
                  <c:v>43806.947916666599</c:v>
                </c:pt>
                <c:pt idx="42026">
                  <c:v>43806.96875</c:v>
                </c:pt>
                <c:pt idx="42027">
                  <c:v>43806.989583333401</c:v>
                </c:pt>
                <c:pt idx="42028">
                  <c:v>43807.010416666599</c:v>
                </c:pt>
                <c:pt idx="42029">
                  <c:v>43807.03125</c:v>
                </c:pt>
                <c:pt idx="42030">
                  <c:v>43807.052083333401</c:v>
                </c:pt>
                <c:pt idx="42031">
                  <c:v>43807.072916666599</c:v>
                </c:pt>
                <c:pt idx="42032">
                  <c:v>43807.09375</c:v>
                </c:pt>
                <c:pt idx="42033">
                  <c:v>43807.114583333401</c:v>
                </c:pt>
                <c:pt idx="42034">
                  <c:v>43807.135416666599</c:v>
                </c:pt>
                <c:pt idx="42035">
                  <c:v>43807.15625</c:v>
                </c:pt>
                <c:pt idx="42036">
                  <c:v>43807.177083333401</c:v>
                </c:pt>
                <c:pt idx="42037">
                  <c:v>43807.197916666599</c:v>
                </c:pt>
                <c:pt idx="42038">
                  <c:v>43807.21875</c:v>
                </c:pt>
                <c:pt idx="42039">
                  <c:v>43807.239583333401</c:v>
                </c:pt>
                <c:pt idx="42040">
                  <c:v>43807.260416666599</c:v>
                </c:pt>
                <c:pt idx="42041">
                  <c:v>43807.28125</c:v>
                </c:pt>
                <c:pt idx="42042">
                  <c:v>43807.302083333401</c:v>
                </c:pt>
                <c:pt idx="42043">
                  <c:v>43807.322916666599</c:v>
                </c:pt>
                <c:pt idx="42044">
                  <c:v>43807.34375</c:v>
                </c:pt>
                <c:pt idx="42045">
                  <c:v>43807.364583333401</c:v>
                </c:pt>
                <c:pt idx="42046">
                  <c:v>43807.385416666599</c:v>
                </c:pt>
                <c:pt idx="42047">
                  <c:v>43807.40625</c:v>
                </c:pt>
                <c:pt idx="42048">
                  <c:v>43807.427083333401</c:v>
                </c:pt>
                <c:pt idx="42049">
                  <c:v>43807.447916666599</c:v>
                </c:pt>
                <c:pt idx="42050">
                  <c:v>43807.46875</c:v>
                </c:pt>
                <c:pt idx="42051">
                  <c:v>43807.489583333401</c:v>
                </c:pt>
                <c:pt idx="42052">
                  <c:v>43807.510416666599</c:v>
                </c:pt>
                <c:pt idx="42053">
                  <c:v>43807.53125</c:v>
                </c:pt>
                <c:pt idx="42054">
                  <c:v>43807.552083333401</c:v>
                </c:pt>
                <c:pt idx="42055">
                  <c:v>43807.572916666599</c:v>
                </c:pt>
                <c:pt idx="42056">
                  <c:v>43807.59375</c:v>
                </c:pt>
                <c:pt idx="42057">
                  <c:v>43807.614583333401</c:v>
                </c:pt>
                <c:pt idx="42058">
                  <c:v>43807.635416666599</c:v>
                </c:pt>
                <c:pt idx="42059">
                  <c:v>43807.65625</c:v>
                </c:pt>
                <c:pt idx="42060">
                  <c:v>43807.677083333401</c:v>
                </c:pt>
                <c:pt idx="42061">
                  <c:v>43807.697916666599</c:v>
                </c:pt>
                <c:pt idx="42062">
                  <c:v>43807.71875</c:v>
                </c:pt>
                <c:pt idx="42063">
                  <c:v>43807.739583333401</c:v>
                </c:pt>
                <c:pt idx="42064">
                  <c:v>43807.760416666599</c:v>
                </c:pt>
                <c:pt idx="42065">
                  <c:v>43807.78125</c:v>
                </c:pt>
                <c:pt idx="42066">
                  <c:v>43807.802083333401</c:v>
                </c:pt>
                <c:pt idx="42067">
                  <c:v>43807.822916666599</c:v>
                </c:pt>
                <c:pt idx="42068">
                  <c:v>43807.84375</c:v>
                </c:pt>
                <c:pt idx="42069">
                  <c:v>43807.864583333401</c:v>
                </c:pt>
                <c:pt idx="42070">
                  <c:v>43807.885416666599</c:v>
                </c:pt>
                <c:pt idx="42071">
                  <c:v>43807.90625</c:v>
                </c:pt>
                <c:pt idx="42072">
                  <c:v>43807.927083333401</c:v>
                </c:pt>
                <c:pt idx="42073">
                  <c:v>43807.947916666599</c:v>
                </c:pt>
                <c:pt idx="42074">
                  <c:v>43807.96875</c:v>
                </c:pt>
                <c:pt idx="42075">
                  <c:v>43807.989583333401</c:v>
                </c:pt>
                <c:pt idx="42076">
                  <c:v>43808.010416666599</c:v>
                </c:pt>
                <c:pt idx="42077">
                  <c:v>43808.03125</c:v>
                </c:pt>
                <c:pt idx="42078">
                  <c:v>43808.052083333401</c:v>
                </c:pt>
                <c:pt idx="42079">
                  <c:v>43808.072916666599</c:v>
                </c:pt>
                <c:pt idx="42080">
                  <c:v>43808.09375</c:v>
                </c:pt>
                <c:pt idx="42081">
                  <c:v>43808.114583333401</c:v>
                </c:pt>
                <c:pt idx="42082">
                  <c:v>43808.135416666599</c:v>
                </c:pt>
                <c:pt idx="42083">
                  <c:v>43808.15625</c:v>
                </c:pt>
                <c:pt idx="42084">
                  <c:v>43808.177083333401</c:v>
                </c:pt>
                <c:pt idx="42085">
                  <c:v>43808.197916666599</c:v>
                </c:pt>
                <c:pt idx="42086">
                  <c:v>43808.21875</c:v>
                </c:pt>
                <c:pt idx="42087">
                  <c:v>43808.239583333401</c:v>
                </c:pt>
                <c:pt idx="42088">
                  <c:v>43808.260416666599</c:v>
                </c:pt>
                <c:pt idx="42089">
                  <c:v>43808.28125</c:v>
                </c:pt>
                <c:pt idx="42090">
                  <c:v>43808.302083333401</c:v>
                </c:pt>
                <c:pt idx="42091">
                  <c:v>43808.322916666599</c:v>
                </c:pt>
                <c:pt idx="42092">
                  <c:v>43808.34375</c:v>
                </c:pt>
                <c:pt idx="42093">
                  <c:v>43808.364583333401</c:v>
                </c:pt>
                <c:pt idx="42094">
                  <c:v>43808.385416666599</c:v>
                </c:pt>
                <c:pt idx="42095">
                  <c:v>43808.40625</c:v>
                </c:pt>
                <c:pt idx="42096">
                  <c:v>43808.427083333401</c:v>
                </c:pt>
                <c:pt idx="42097">
                  <c:v>43808.447916666599</c:v>
                </c:pt>
                <c:pt idx="42098">
                  <c:v>43808.46875</c:v>
                </c:pt>
                <c:pt idx="42099">
                  <c:v>43808.489583333401</c:v>
                </c:pt>
                <c:pt idx="42100">
                  <c:v>43808.510416666599</c:v>
                </c:pt>
                <c:pt idx="42101">
                  <c:v>43808.53125</c:v>
                </c:pt>
                <c:pt idx="42102">
                  <c:v>43808.552083333401</c:v>
                </c:pt>
                <c:pt idx="42103">
                  <c:v>43808.572916666599</c:v>
                </c:pt>
                <c:pt idx="42104">
                  <c:v>43808.59375</c:v>
                </c:pt>
                <c:pt idx="42105">
                  <c:v>43808.614583333401</c:v>
                </c:pt>
                <c:pt idx="42106">
                  <c:v>43808.635416666599</c:v>
                </c:pt>
                <c:pt idx="42107">
                  <c:v>43808.65625</c:v>
                </c:pt>
                <c:pt idx="42108">
                  <c:v>43808.677083333401</c:v>
                </c:pt>
                <c:pt idx="42109">
                  <c:v>43808.697916666599</c:v>
                </c:pt>
                <c:pt idx="42110">
                  <c:v>43808.71875</c:v>
                </c:pt>
                <c:pt idx="42111">
                  <c:v>43808.739583333401</c:v>
                </c:pt>
                <c:pt idx="42112">
                  <c:v>43808.760416666599</c:v>
                </c:pt>
                <c:pt idx="42113">
                  <c:v>43808.78125</c:v>
                </c:pt>
                <c:pt idx="42114">
                  <c:v>43808.802083333401</c:v>
                </c:pt>
                <c:pt idx="42115">
                  <c:v>43808.822916666599</c:v>
                </c:pt>
                <c:pt idx="42116">
                  <c:v>43808.84375</c:v>
                </c:pt>
                <c:pt idx="42117">
                  <c:v>43808.864583333401</c:v>
                </c:pt>
                <c:pt idx="42118">
                  <c:v>43808.885416666599</c:v>
                </c:pt>
                <c:pt idx="42119">
                  <c:v>43808.90625</c:v>
                </c:pt>
                <c:pt idx="42120">
                  <c:v>43808.927083333401</c:v>
                </c:pt>
                <c:pt idx="42121">
                  <c:v>43808.947916666599</c:v>
                </c:pt>
                <c:pt idx="42122">
                  <c:v>43808.96875</c:v>
                </c:pt>
                <c:pt idx="42123">
                  <c:v>43808.989583333401</c:v>
                </c:pt>
                <c:pt idx="42124">
                  <c:v>43809.010416666599</c:v>
                </c:pt>
                <c:pt idx="42125">
                  <c:v>43809.03125</c:v>
                </c:pt>
                <c:pt idx="42126">
                  <c:v>43809.052083333401</c:v>
                </c:pt>
                <c:pt idx="42127">
                  <c:v>43809.072916666599</c:v>
                </c:pt>
                <c:pt idx="42128">
                  <c:v>43809.09375</c:v>
                </c:pt>
                <c:pt idx="42129">
                  <c:v>43809.114583333401</c:v>
                </c:pt>
                <c:pt idx="42130">
                  <c:v>43809.135416666599</c:v>
                </c:pt>
                <c:pt idx="42131">
                  <c:v>43809.15625</c:v>
                </c:pt>
                <c:pt idx="42132">
                  <c:v>43809.177083333401</c:v>
                </c:pt>
                <c:pt idx="42133">
                  <c:v>43809.197916666599</c:v>
                </c:pt>
                <c:pt idx="42134">
                  <c:v>43809.21875</c:v>
                </c:pt>
                <c:pt idx="42135">
                  <c:v>43809.239583333401</c:v>
                </c:pt>
                <c:pt idx="42136">
                  <c:v>43809.260416666599</c:v>
                </c:pt>
                <c:pt idx="42137">
                  <c:v>43809.28125</c:v>
                </c:pt>
                <c:pt idx="42138">
                  <c:v>43809.302083333401</c:v>
                </c:pt>
                <c:pt idx="42139">
                  <c:v>43809.322916666599</c:v>
                </c:pt>
                <c:pt idx="42140">
                  <c:v>43809.34375</c:v>
                </c:pt>
                <c:pt idx="42141">
                  <c:v>43809.364583333401</c:v>
                </c:pt>
                <c:pt idx="42142">
                  <c:v>43809.385416666599</c:v>
                </c:pt>
                <c:pt idx="42143">
                  <c:v>43809.40625</c:v>
                </c:pt>
                <c:pt idx="42144">
                  <c:v>43809.427083333401</c:v>
                </c:pt>
                <c:pt idx="42145">
                  <c:v>43809.447916666599</c:v>
                </c:pt>
                <c:pt idx="42146">
                  <c:v>43809.46875</c:v>
                </c:pt>
                <c:pt idx="42147">
                  <c:v>43809.489583333401</c:v>
                </c:pt>
                <c:pt idx="42148">
                  <c:v>43809.510416666599</c:v>
                </c:pt>
                <c:pt idx="42149">
                  <c:v>43809.53125</c:v>
                </c:pt>
                <c:pt idx="42150">
                  <c:v>43809.552083333401</c:v>
                </c:pt>
                <c:pt idx="42151">
                  <c:v>43809.572916666599</c:v>
                </c:pt>
                <c:pt idx="42152">
                  <c:v>43809.59375</c:v>
                </c:pt>
                <c:pt idx="42153">
                  <c:v>43809.614583333401</c:v>
                </c:pt>
                <c:pt idx="42154">
                  <c:v>43809.635416666599</c:v>
                </c:pt>
                <c:pt idx="42155">
                  <c:v>43809.65625</c:v>
                </c:pt>
                <c:pt idx="42156">
                  <c:v>43809.677083333401</c:v>
                </c:pt>
                <c:pt idx="42157">
                  <c:v>43809.697916666599</c:v>
                </c:pt>
                <c:pt idx="42158">
                  <c:v>43809.71875</c:v>
                </c:pt>
                <c:pt idx="42159">
                  <c:v>43809.739583333401</c:v>
                </c:pt>
                <c:pt idx="42160">
                  <c:v>43809.760416666599</c:v>
                </c:pt>
                <c:pt idx="42161">
                  <c:v>43809.78125</c:v>
                </c:pt>
                <c:pt idx="42162">
                  <c:v>43809.802083333401</c:v>
                </c:pt>
                <c:pt idx="42163">
                  <c:v>43809.822916666599</c:v>
                </c:pt>
                <c:pt idx="42164">
                  <c:v>43809.84375</c:v>
                </c:pt>
                <c:pt idx="42165">
                  <c:v>43809.864583333401</c:v>
                </c:pt>
                <c:pt idx="42166">
                  <c:v>43809.885416666599</c:v>
                </c:pt>
                <c:pt idx="42167">
                  <c:v>43809.90625</c:v>
                </c:pt>
                <c:pt idx="42168">
                  <c:v>43809.927083333401</c:v>
                </c:pt>
                <c:pt idx="42169">
                  <c:v>43809.947916666599</c:v>
                </c:pt>
                <c:pt idx="42170">
                  <c:v>43809.96875</c:v>
                </c:pt>
                <c:pt idx="42171">
                  <c:v>43809.989583333401</c:v>
                </c:pt>
                <c:pt idx="42172">
                  <c:v>43810.010416666599</c:v>
                </c:pt>
                <c:pt idx="42173">
                  <c:v>43810.03125</c:v>
                </c:pt>
                <c:pt idx="42174">
                  <c:v>43810.052083333401</c:v>
                </c:pt>
                <c:pt idx="42175">
                  <c:v>43810.072916666599</c:v>
                </c:pt>
                <c:pt idx="42176">
                  <c:v>43810.09375</c:v>
                </c:pt>
                <c:pt idx="42177">
                  <c:v>43810.114583333401</c:v>
                </c:pt>
                <c:pt idx="42178">
                  <c:v>43810.135416666599</c:v>
                </c:pt>
                <c:pt idx="42179">
                  <c:v>43810.15625</c:v>
                </c:pt>
                <c:pt idx="42180">
                  <c:v>43810.177083333401</c:v>
                </c:pt>
                <c:pt idx="42181">
                  <c:v>43810.197916666599</c:v>
                </c:pt>
                <c:pt idx="42182">
                  <c:v>43810.21875</c:v>
                </c:pt>
                <c:pt idx="42183">
                  <c:v>43810.239583333401</c:v>
                </c:pt>
                <c:pt idx="42184">
                  <c:v>43810.260416666599</c:v>
                </c:pt>
                <c:pt idx="42185">
                  <c:v>43810.28125</c:v>
                </c:pt>
                <c:pt idx="42186">
                  <c:v>43810.302083333401</c:v>
                </c:pt>
                <c:pt idx="42187">
                  <c:v>43810.322916666599</c:v>
                </c:pt>
                <c:pt idx="42188">
                  <c:v>43810.34375</c:v>
                </c:pt>
                <c:pt idx="42189">
                  <c:v>43810.364583333401</c:v>
                </c:pt>
                <c:pt idx="42190">
                  <c:v>43810.385416666599</c:v>
                </c:pt>
                <c:pt idx="42191">
                  <c:v>43810.40625</c:v>
                </c:pt>
                <c:pt idx="42192">
                  <c:v>43810.427083333401</c:v>
                </c:pt>
                <c:pt idx="42193">
                  <c:v>43810.447916666599</c:v>
                </c:pt>
                <c:pt idx="42194">
                  <c:v>43810.46875</c:v>
                </c:pt>
                <c:pt idx="42195">
                  <c:v>43810.489583333401</c:v>
                </c:pt>
                <c:pt idx="42196">
                  <c:v>43810.510416666599</c:v>
                </c:pt>
                <c:pt idx="42197">
                  <c:v>43810.53125</c:v>
                </c:pt>
                <c:pt idx="42198">
                  <c:v>43810.552083333401</c:v>
                </c:pt>
                <c:pt idx="42199">
                  <c:v>43810.572916666599</c:v>
                </c:pt>
                <c:pt idx="42200">
                  <c:v>43810.59375</c:v>
                </c:pt>
                <c:pt idx="42201">
                  <c:v>43810.614583333401</c:v>
                </c:pt>
                <c:pt idx="42202">
                  <c:v>43810.635416666599</c:v>
                </c:pt>
                <c:pt idx="42203">
                  <c:v>43810.65625</c:v>
                </c:pt>
                <c:pt idx="42204">
                  <c:v>43810.677083333401</c:v>
                </c:pt>
                <c:pt idx="42205">
                  <c:v>43810.697916666599</c:v>
                </c:pt>
                <c:pt idx="42206">
                  <c:v>43810.71875</c:v>
                </c:pt>
                <c:pt idx="42207">
                  <c:v>43810.739583333401</c:v>
                </c:pt>
                <c:pt idx="42208">
                  <c:v>43810.760416666599</c:v>
                </c:pt>
                <c:pt idx="42209">
                  <c:v>43810.78125</c:v>
                </c:pt>
                <c:pt idx="42210">
                  <c:v>43810.802083333401</c:v>
                </c:pt>
                <c:pt idx="42211">
                  <c:v>43810.822916666599</c:v>
                </c:pt>
                <c:pt idx="42212">
                  <c:v>43810.84375</c:v>
                </c:pt>
                <c:pt idx="42213">
                  <c:v>43810.864583333401</c:v>
                </c:pt>
                <c:pt idx="42214">
                  <c:v>43810.885416666599</c:v>
                </c:pt>
                <c:pt idx="42215">
                  <c:v>43810.90625</c:v>
                </c:pt>
                <c:pt idx="42216">
                  <c:v>43810.927083333401</c:v>
                </c:pt>
                <c:pt idx="42217">
                  <c:v>43810.947916666599</c:v>
                </c:pt>
                <c:pt idx="42218">
                  <c:v>43810.96875</c:v>
                </c:pt>
                <c:pt idx="42219">
                  <c:v>43810.989583333401</c:v>
                </c:pt>
                <c:pt idx="42220">
                  <c:v>43811.010416666599</c:v>
                </c:pt>
                <c:pt idx="42221">
                  <c:v>43811.03125</c:v>
                </c:pt>
                <c:pt idx="42222">
                  <c:v>43811.052083333401</c:v>
                </c:pt>
                <c:pt idx="42223">
                  <c:v>43811.072916666599</c:v>
                </c:pt>
                <c:pt idx="42224">
                  <c:v>43811.09375</c:v>
                </c:pt>
                <c:pt idx="42225">
                  <c:v>43811.114583333401</c:v>
                </c:pt>
                <c:pt idx="42226">
                  <c:v>43811.135416666599</c:v>
                </c:pt>
                <c:pt idx="42227">
                  <c:v>43811.15625</c:v>
                </c:pt>
                <c:pt idx="42228">
                  <c:v>43811.177083333401</c:v>
                </c:pt>
                <c:pt idx="42229">
                  <c:v>43811.197916666599</c:v>
                </c:pt>
                <c:pt idx="42230">
                  <c:v>43811.21875</c:v>
                </c:pt>
                <c:pt idx="42231">
                  <c:v>43811.239583333401</c:v>
                </c:pt>
                <c:pt idx="42232">
                  <c:v>43811.260416666599</c:v>
                </c:pt>
                <c:pt idx="42233">
                  <c:v>43811.28125</c:v>
                </c:pt>
                <c:pt idx="42234">
                  <c:v>43811.302083333401</c:v>
                </c:pt>
                <c:pt idx="42235">
                  <c:v>43811.322916666599</c:v>
                </c:pt>
                <c:pt idx="42236">
                  <c:v>43811.34375</c:v>
                </c:pt>
                <c:pt idx="42237">
                  <c:v>43811.364583333401</c:v>
                </c:pt>
                <c:pt idx="42238">
                  <c:v>43811.385416666599</c:v>
                </c:pt>
                <c:pt idx="42239">
                  <c:v>43811.40625</c:v>
                </c:pt>
                <c:pt idx="42240">
                  <c:v>43811.427083333401</c:v>
                </c:pt>
                <c:pt idx="42241">
                  <c:v>43811.447916666599</c:v>
                </c:pt>
                <c:pt idx="42242">
                  <c:v>43811.46875</c:v>
                </c:pt>
                <c:pt idx="42243">
                  <c:v>43811.489583333401</c:v>
                </c:pt>
                <c:pt idx="42244">
                  <c:v>43811.510416666599</c:v>
                </c:pt>
                <c:pt idx="42245">
                  <c:v>43811.53125</c:v>
                </c:pt>
                <c:pt idx="42246">
                  <c:v>43811.552083333401</c:v>
                </c:pt>
                <c:pt idx="42247">
                  <c:v>43811.572916666599</c:v>
                </c:pt>
                <c:pt idx="42248">
                  <c:v>43811.59375</c:v>
                </c:pt>
                <c:pt idx="42249">
                  <c:v>43811.614583333401</c:v>
                </c:pt>
                <c:pt idx="42250">
                  <c:v>43811.635416666599</c:v>
                </c:pt>
                <c:pt idx="42251">
                  <c:v>43811.65625</c:v>
                </c:pt>
                <c:pt idx="42252">
                  <c:v>43811.677083333401</c:v>
                </c:pt>
                <c:pt idx="42253">
                  <c:v>43811.697916666599</c:v>
                </c:pt>
                <c:pt idx="42254">
                  <c:v>43811.71875</c:v>
                </c:pt>
                <c:pt idx="42255">
                  <c:v>43811.739583333401</c:v>
                </c:pt>
                <c:pt idx="42256">
                  <c:v>43811.760416666599</c:v>
                </c:pt>
                <c:pt idx="42257">
                  <c:v>43811.78125</c:v>
                </c:pt>
                <c:pt idx="42258">
                  <c:v>43811.802083333401</c:v>
                </c:pt>
                <c:pt idx="42259">
                  <c:v>43811.822916666599</c:v>
                </c:pt>
                <c:pt idx="42260">
                  <c:v>43811.84375</c:v>
                </c:pt>
                <c:pt idx="42261">
                  <c:v>43811.864583333401</c:v>
                </c:pt>
                <c:pt idx="42262">
                  <c:v>43811.885416666599</c:v>
                </c:pt>
                <c:pt idx="42263">
                  <c:v>43811.90625</c:v>
                </c:pt>
                <c:pt idx="42264">
                  <c:v>43811.927083333401</c:v>
                </c:pt>
                <c:pt idx="42265">
                  <c:v>43811.947916666599</c:v>
                </c:pt>
                <c:pt idx="42266">
                  <c:v>43811.96875</c:v>
                </c:pt>
                <c:pt idx="42267">
                  <c:v>43811.989583333401</c:v>
                </c:pt>
                <c:pt idx="42268">
                  <c:v>43812.010416666599</c:v>
                </c:pt>
                <c:pt idx="42269">
                  <c:v>43812.03125</c:v>
                </c:pt>
                <c:pt idx="42270">
                  <c:v>43812.052083333401</c:v>
                </c:pt>
                <c:pt idx="42271">
                  <c:v>43812.072916666599</c:v>
                </c:pt>
                <c:pt idx="42272">
                  <c:v>43812.09375</c:v>
                </c:pt>
                <c:pt idx="42273">
                  <c:v>43812.114583333401</c:v>
                </c:pt>
                <c:pt idx="42274">
                  <c:v>43812.135416666599</c:v>
                </c:pt>
                <c:pt idx="42275">
                  <c:v>43812.15625</c:v>
                </c:pt>
                <c:pt idx="42276">
                  <c:v>43812.177083333401</c:v>
                </c:pt>
                <c:pt idx="42277">
                  <c:v>43812.197916666599</c:v>
                </c:pt>
                <c:pt idx="42278">
                  <c:v>43812.21875</c:v>
                </c:pt>
                <c:pt idx="42279">
                  <c:v>43812.239583333401</c:v>
                </c:pt>
                <c:pt idx="42280">
                  <c:v>43812.260416666599</c:v>
                </c:pt>
                <c:pt idx="42281">
                  <c:v>43812.28125</c:v>
                </c:pt>
                <c:pt idx="42282">
                  <c:v>43812.302083333401</c:v>
                </c:pt>
                <c:pt idx="42283">
                  <c:v>43812.322916666599</c:v>
                </c:pt>
                <c:pt idx="42284">
                  <c:v>43812.34375</c:v>
                </c:pt>
                <c:pt idx="42285">
                  <c:v>43812.364583333401</c:v>
                </c:pt>
                <c:pt idx="42286">
                  <c:v>43812.385416666599</c:v>
                </c:pt>
                <c:pt idx="42287">
                  <c:v>43812.40625</c:v>
                </c:pt>
                <c:pt idx="42288">
                  <c:v>43812.427083333401</c:v>
                </c:pt>
                <c:pt idx="42289">
                  <c:v>43812.447916666599</c:v>
                </c:pt>
                <c:pt idx="42290">
                  <c:v>43812.46875</c:v>
                </c:pt>
                <c:pt idx="42291">
                  <c:v>43812.489583333401</c:v>
                </c:pt>
                <c:pt idx="42292">
                  <c:v>43812.510416666599</c:v>
                </c:pt>
                <c:pt idx="42293">
                  <c:v>43812.53125</c:v>
                </c:pt>
                <c:pt idx="42294">
                  <c:v>43812.552083333401</c:v>
                </c:pt>
                <c:pt idx="42295">
                  <c:v>43812.572916666599</c:v>
                </c:pt>
                <c:pt idx="42296">
                  <c:v>43812.59375</c:v>
                </c:pt>
                <c:pt idx="42297">
                  <c:v>43812.614583333401</c:v>
                </c:pt>
                <c:pt idx="42298">
                  <c:v>43812.635416666599</c:v>
                </c:pt>
                <c:pt idx="42299">
                  <c:v>43812.65625</c:v>
                </c:pt>
                <c:pt idx="42300">
                  <c:v>43812.677083333401</c:v>
                </c:pt>
                <c:pt idx="42301">
                  <c:v>43812.697916666599</c:v>
                </c:pt>
                <c:pt idx="42302">
                  <c:v>43812.71875</c:v>
                </c:pt>
                <c:pt idx="42303">
                  <c:v>43812.739583333401</c:v>
                </c:pt>
                <c:pt idx="42304">
                  <c:v>43812.760416666599</c:v>
                </c:pt>
                <c:pt idx="42305">
                  <c:v>43812.78125</c:v>
                </c:pt>
                <c:pt idx="42306">
                  <c:v>43812.802083333401</c:v>
                </c:pt>
                <c:pt idx="42307">
                  <c:v>43812.822916666599</c:v>
                </c:pt>
                <c:pt idx="42308">
                  <c:v>43812.84375</c:v>
                </c:pt>
                <c:pt idx="42309">
                  <c:v>43812.864583333401</c:v>
                </c:pt>
                <c:pt idx="42310">
                  <c:v>43812.885416666599</c:v>
                </c:pt>
                <c:pt idx="42311">
                  <c:v>43812.90625</c:v>
                </c:pt>
                <c:pt idx="42312">
                  <c:v>43812.927083333401</c:v>
                </c:pt>
                <c:pt idx="42313">
                  <c:v>43812.947916666599</c:v>
                </c:pt>
                <c:pt idx="42314">
                  <c:v>43812.96875</c:v>
                </c:pt>
                <c:pt idx="42315">
                  <c:v>43812.989583333401</c:v>
                </c:pt>
                <c:pt idx="42316">
                  <c:v>43813.010416666599</c:v>
                </c:pt>
                <c:pt idx="42317">
                  <c:v>43813.03125</c:v>
                </c:pt>
                <c:pt idx="42318">
                  <c:v>43813.052083333401</c:v>
                </c:pt>
                <c:pt idx="42319">
                  <c:v>43813.072916666599</c:v>
                </c:pt>
                <c:pt idx="42320">
                  <c:v>43813.09375</c:v>
                </c:pt>
                <c:pt idx="42321">
                  <c:v>43813.114583333401</c:v>
                </c:pt>
                <c:pt idx="42322">
                  <c:v>43813.135416666599</c:v>
                </c:pt>
                <c:pt idx="42323">
                  <c:v>43813.15625</c:v>
                </c:pt>
                <c:pt idx="42324">
                  <c:v>43813.177083333401</c:v>
                </c:pt>
                <c:pt idx="42325">
                  <c:v>43813.197916666599</c:v>
                </c:pt>
                <c:pt idx="42326">
                  <c:v>43813.21875</c:v>
                </c:pt>
                <c:pt idx="42327">
                  <c:v>43813.239583333401</c:v>
                </c:pt>
                <c:pt idx="42328">
                  <c:v>43813.260416666599</c:v>
                </c:pt>
                <c:pt idx="42329">
                  <c:v>43813.28125</c:v>
                </c:pt>
                <c:pt idx="42330">
                  <c:v>43813.302083333401</c:v>
                </c:pt>
                <c:pt idx="42331">
                  <c:v>43813.322916666599</c:v>
                </c:pt>
                <c:pt idx="42332">
                  <c:v>43813.34375</c:v>
                </c:pt>
                <c:pt idx="42333">
                  <c:v>43813.364583333401</c:v>
                </c:pt>
                <c:pt idx="42334">
                  <c:v>43813.385416666599</c:v>
                </c:pt>
                <c:pt idx="42335">
                  <c:v>43813.40625</c:v>
                </c:pt>
                <c:pt idx="42336">
                  <c:v>43813.427083333401</c:v>
                </c:pt>
                <c:pt idx="42337">
                  <c:v>43813.447916666599</c:v>
                </c:pt>
                <c:pt idx="42338">
                  <c:v>43813.46875</c:v>
                </c:pt>
                <c:pt idx="42339">
                  <c:v>43813.489583333401</c:v>
                </c:pt>
                <c:pt idx="42340">
                  <c:v>43813.510416666599</c:v>
                </c:pt>
                <c:pt idx="42341">
                  <c:v>43813.53125</c:v>
                </c:pt>
                <c:pt idx="42342">
                  <c:v>43813.552083333401</c:v>
                </c:pt>
                <c:pt idx="42343">
                  <c:v>43813.572916666599</c:v>
                </c:pt>
                <c:pt idx="42344">
                  <c:v>43813.59375</c:v>
                </c:pt>
                <c:pt idx="42345">
                  <c:v>43813.614583333401</c:v>
                </c:pt>
                <c:pt idx="42346">
                  <c:v>43813.635416666599</c:v>
                </c:pt>
                <c:pt idx="42347">
                  <c:v>43813.65625</c:v>
                </c:pt>
                <c:pt idx="42348">
                  <c:v>43813.677083333401</c:v>
                </c:pt>
                <c:pt idx="42349">
                  <c:v>43813.697916666599</c:v>
                </c:pt>
                <c:pt idx="42350">
                  <c:v>43813.71875</c:v>
                </c:pt>
                <c:pt idx="42351">
                  <c:v>43813.739583333401</c:v>
                </c:pt>
                <c:pt idx="42352">
                  <c:v>43813.760416666599</c:v>
                </c:pt>
                <c:pt idx="42353">
                  <c:v>43813.78125</c:v>
                </c:pt>
                <c:pt idx="42354">
                  <c:v>43813.802083333401</c:v>
                </c:pt>
                <c:pt idx="42355">
                  <c:v>43813.822916666599</c:v>
                </c:pt>
                <c:pt idx="42356">
                  <c:v>43813.84375</c:v>
                </c:pt>
                <c:pt idx="42357">
                  <c:v>43813.864583333401</c:v>
                </c:pt>
                <c:pt idx="42358">
                  <c:v>43813.885416666599</c:v>
                </c:pt>
                <c:pt idx="42359">
                  <c:v>43813.90625</c:v>
                </c:pt>
                <c:pt idx="42360">
                  <c:v>43813.927083333401</c:v>
                </c:pt>
                <c:pt idx="42361">
                  <c:v>43813.947916666599</c:v>
                </c:pt>
                <c:pt idx="42362">
                  <c:v>43813.96875</c:v>
                </c:pt>
                <c:pt idx="42363">
                  <c:v>43813.989583333401</c:v>
                </c:pt>
                <c:pt idx="42364">
                  <c:v>43814.010416666599</c:v>
                </c:pt>
                <c:pt idx="42365">
                  <c:v>43814.03125</c:v>
                </c:pt>
                <c:pt idx="42366">
                  <c:v>43814.052083333401</c:v>
                </c:pt>
                <c:pt idx="42367">
                  <c:v>43814.072916666599</c:v>
                </c:pt>
                <c:pt idx="42368">
                  <c:v>43814.09375</c:v>
                </c:pt>
                <c:pt idx="42369">
                  <c:v>43814.114583333401</c:v>
                </c:pt>
                <c:pt idx="42370">
                  <c:v>43814.135416666599</c:v>
                </c:pt>
                <c:pt idx="42371">
                  <c:v>43814.15625</c:v>
                </c:pt>
                <c:pt idx="42372">
                  <c:v>43814.177083333401</c:v>
                </c:pt>
                <c:pt idx="42373">
                  <c:v>43814.197916666599</c:v>
                </c:pt>
                <c:pt idx="42374">
                  <c:v>43814.21875</c:v>
                </c:pt>
                <c:pt idx="42375">
                  <c:v>43814.239583333401</c:v>
                </c:pt>
                <c:pt idx="42376">
                  <c:v>43814.260416666599</c:v>
                </c:pt>
                <c:pt idx="42377">
                  <c:v>43814.28125</c:v>
                </c:pt>
                <c:pt idx="42378">
                  <c:v>43814.302083333401</c:v>
                </c:pt>
                <c:pt idx="42379">
                  <c:v>43814.322916666599</c:v>
                </c:pt>
                <c:pt idx="42380">
                  <c:v>43814.34375</c:v>
                </c:pt>
                <c:pt idx="42381">
                  <c:v>43814.364583333401</c:v>
                </c:pt>
                <c:pt idx="42382">
                  <c:v>43814.385416666599</c:v>
                </c:pt>
                <c:pt idx="42383">
                  <c:v>43814.40625</c:v>
                </c:pt>
                <c:pt idx="42384">
                  <c:v>43814.427083333401</c:v>
                </c:pt>
                <c:pt idx="42385">
                  <c:v>43814.447916666599</c:v>
                </c:pt>
                <c:pt idx="42386">
                  <c:v>43814.46875</c:v>
                </c:pt>
                <c:pt idx="42387">
                  <c:v>43814.489583333401</c:v>
                </c:pt>
                <c:pt idx="42388">
                  <c:v>43814.510416666599</c:v>
                </c:pt>
                <c:pt idx="42389">
                  <c:v>43814.53125</c:v>
                </c:pt>
                <c:pt idx="42390">
                  <c:v>43814.552083333401</c:v>
                </c:pt>
                <c:pt idx="42391">
                  <c:v>43814.572916666599</c:v>
                </c:pt>
                <c:pt idx="42392">
                  <c:v>43814.59375</c:v>
                </c:pt>
                <c:pt idx="42393">
                  <c:v>43814.614583333401</c:v>
                </c:pt>
                <c:pt idx="42394">
                  <c:v>43814.635416666599</c:v>
                </c:pt>
                <c:pt idx="42395">
                  <c:v>43814.65625</c:v>
                </c:pt>
                <c:pt idx="42396">
                  <c:v>43814.677083333401</c:v>
                </c:pt>
                <c:pt idx="42397">
                  <c:v>43814.697916666599</c:v>
                </c:pt>
                <c:pt idx="42398">
                  <c:v>43814.71875</c:v>
                </c:pt>
                <c:pt idx="42399">
                  <c:v>43814.739583333401</c:v>
                </c:pt>
                <c:pt idx="42400">
                  <c:v>43814.760416666599</c:v>
                </c:pt>
                <c:pt idx="42401">
                  <c:v>43814.78125</c:v>
                </c:pt>
                <c:pt idx="42402">
                  <c:v>43814.802083333401</c:v>
                </c:pt>
                <c:pt idx="42403">
                  <c:v>43814.822916666599</c:v>
                </c:pt>
                <c:pt idx="42404">
                  <c:v>43814.84375</c:v>
                </c:pt>
                <c:pt idx="42405">
                  <c:v>43814.864583333401</c:v>
                </c:pt>
                <c:pt idx="42406">
                  <c:v>43814.885416666599</c:v>
                </c:pt>
                <c:pt idx="42407">
                  <c:v>43814.90625</c:v>
                </c:pt>
                <c:pt idx="42408">
                  <c:v>43814.927083333401</c:v>
                </c:pt>
                <c:pt idx="42409">
                  <c:v>43814.947916666599</c:v>
                </c:pt>
                <c:pt idx="42410">
                  <c:v>43814.96875</c:v>
                </c:pt>
                <c:pt idx="42411">
                  <c:v>43814.989583333401</c:v>
                </c:pt>
                <c:pt idx="42412">
                  <c:v>43815.010416666599</c:v>
                </c:pt>
                <c:pt idx="42413">
                  <c:v>43815.03125</c:v>
                </c:pt>
                <c:pt idx="42414">
                  <c:v>43815.052083333401</c:v>
                </c:pt>
                <c:pt idx="42415">
                  <c:v>43815.072916666599</c:v>
                </c:pt>
                <c:pt idx="42416">
                  <c:v>43815.09375</c:v>
                </c:pt>
                <c:pt idx="42417">
                  <c:v>43815.114583333401</c:v>
                </c:pt>
                <c:pt idx="42418">
                  <c:v>43815.135416666599</c:v>
                </c:pt>
                <c:pt idx="42419">
                  <c:v>43815.15625</c:v>
                </c:pt>
                <c:pt idx="42420">
                  <c:v>43815.177083333401</c:v>
                </c:pt>
                <c:pt idx="42421">
                  <c:v>43815.197916666599</c:v>
                </c:pt>
                <c:pt idx="42422">
                  <c:v>43815.21875</c:v>
                </c:pt>
                <c:pt idx="42423">
                  <c:v>43815.239583333401</c:v>
                </c:pt>
                <c:pt idx="42424">
                  <c:v>43815.260416666599</c:v>
                </c:pt>
                <c:pt idx="42425">
                  <c:v>43815.28125</c:v>
                </c:pt>
                <c:pt idx="42426">
                  <c:v>43815.302083333401</c:v>
                </c:pt>
                <c:pt idx="42427">
                  <c:v>43815.322916666599</c:v>
                </c:pt>
                <c:pt idx="42428">
                  <c:v>43815.34375</c:v>
                </c:pt>
                <c:pt idx="42429">
                  <c:v>43815.364583333401</c:v>
                </c:pt>
                <c:pt idx="42430">
                  <c:v>43815.385416666599</c:v>
                </c:pt>
                <c:pt idx="42431">
                  <c:v>43815.40625</c:v>
                </c:pt>
                <c:pt idx="42432">
                  <c:v>43815.427083333401</c:v>
                </c:pt>
                <c:pt idx="42433">
                  <c:v>43815.447916666599</c:v>
                </c:pt>
                <c:pt idx="42434">
                  <c:v>43815.46875</c:v>
                </c:pt>
                <c:pt idx="42435">
                  <c:v>43815.489583333401</c:v>
                </c:pt>
                <c:pt idx="42436">
                  <c:v>43815.510416666599</c:v>
                </c:pt>
                <c:pt idx="42437">
                  <c:v>43815.53125</c:v>
                </c:pt>
                <c:pt idx="42438">
                  <c:v>43815.552083333401</c:v>
                </c:pt>
                <c:pt idx="42439">
                  <c:v>43815.572916666599</c:v>
                </c:pt>
                <c:pt idx="42440">
                  <c:v>43815.59375</c:v>
                </c:pt>
                <c:pt idx="42441">
                  <c:v>43815.614583333401</c:v>
                </c:pt>
                <c:pt idx="42442">
                  <c:v>43815.635416666599</c:v>
                </c:pt>
                <c:pt idx="42443">
                  <c:v>43815.65625</c:v>
                </c:pt>
                <c:pt idx="42444">
                  <c:v>43815.677083333401</c:v>
                </c:pt>
                <c:pt idx="42445">
                  <c:v>43815.697916666599</c:v>
                </c:pt>
                <c:pt idx="42446">
                  <c:v>43815.71875</c:v>
                </c:pt>
                <c:pt idx="42447">
                  <c:v>43815.739583333401</c:v>
                </c:pt>
                <c:pt idx="42448">
                  <c:v>43815.760416666599</c:v>
                </c:pt>
                <c:pt idx="42449">
                  <c:v>43815.78125</c:v>
                </c:pt>
                <c:pt idx="42450">
                  <c:v>43815.802083333401</c:v>
                </c:pt>
                <c:pt idx="42451">
                  <c:v>43815.822916666599</c:v>
                </c:pt>
                <c:pt idx="42452">
                  <c:v>43815.84375</c:v>
                </c:pt>
                <c:pt idx="42453">
                  <c:v>43815.864583333401</c:v>
                </c:pt>
                <c:pt idx="42454">
                  <c:v>43815.885416666599</c:v>
                </c:pt>
                <c:pt idx="42455">
                  <c:v>43815.90625</c:v>
                </c:pt>
                <c:pt idx="42456">
                  <c:v>43815.927083333401</c:v>
                </c:pt>
                <c:pt idx="42457">
                  <c:v>43815.947916666599</c:v>
                </c:pt>
                <c:pt idx="42458">
                  <c:v>43815.96875</c:v>
                </c:pt>
                <c:pt idx="42459">
                  <c:v>43815.989583333401</c:v>
                </c:pt>
                <c:pt idx="42460">
                  <c:v>43816.010416666599</c:v>
                </c:pt>
                <c:pt idx="42461">
                  <c:v>43816.03125</c:v>
                </c:pt>
                <c:pt idx="42462">
                  <c:v>43816.052083333401</c:v>
                </c:pt>
                <c:pt idx="42463">
                  <c:v>43816.072916666599</c:v>
                </c:pt>
                <c:pt idx="42464">
                  <c:v>43816.09375</c:v>
                </c:pt>
                <c:pt idx="42465">
                  <c:v>43816.114583333401</c:v>
                </c:pt>
                <c:pt idx="42466">
                  <c:v>43816.135416666599</c:v>
                </c:pt>
                <c:pt idx="42467">
                  <c:v>43816.15625</c:v>
                </c:pt>
                <c:pt idx="42468">
                  <c:v>43816.177083333401</c:v>
                </c:pt>
                <c:pt idx="42469">
                  <c:v>43816.197916666599</c:v>
                </c:pt>
                <c:pt idx="42470">
                  <c:v>43816.21875</c:v>
                </c:pt>
                <c:pt idx="42471">
                  <c:v>43816.239583333401</c:v>
                </c:pt>
                <c:pt idx="42472">
                  <c:v>43816.260416666599</c:v>
                </c:pt>
                <c:pt idx="42473">
                  <c:v>43816.28125</c:v>
                </c:pt>
                <c:pt idx="42474">
                  <c:v>43816.302083333401</c:v>
                </c:pt>
                <c:pt idx="42475">
                  <c:v>43816.322916666599</c:v>
                </c:pt>
                <c:pt idx="42476">
                  <c:v>43816.34375</c:v>
                </c:pt>
                <c:pt idx="42477">
                  <c:v>43816.364583333401</c:v>
                </c:pt>
                <c:pt idx="42478">
                  <c:v>43816.385416666599</c:v>
                </c:pt>
                <c:pt idx="42479">
                  <c:v>43816.40625</c:v>
                </c:pt>
                <c:pt idx="42480">
                  <c:v>43816.427083333401</c:v>
                </c:pt>
                <c:pt idx="42481">
                  <c:v>43816.447916666599</c:v>
                </c:pt>
                <c:pt idx="42482">
                  <c:v>43816.46875</c:v>
                </c:pt>
                <c:pt idx="42483">
                  <c:v>43816.489583333401</c:v>
                </c:pt>
                <c:pt idx="42484">
                  <c:v>43816.510416666599</c:v>
                </c:pt>
                <c:pt idx="42485">
                  <c:v>43816.53125</c:v>
                </c:pt>
                <c:pt idx="42486">
                  <c:v>43816.552083333401</c:v>
                </c:pt>
                <c:pt idx="42487">
                  <c:v>43816.572916666599</c:v>
                </c:pt>
                <c:pt idx="42488">
                  <c:v>43816.59375</c:v>
                </c:pt>
                <c:pt idx="42489">
                  <c:v>43816.614583333401</c:v>
                </c:pt>
                <c:pt idx="42490">
                  <c:v>43816.635416666599</c:v>
                </c:pt>
                <c:pt idx="42491">
                  <c:v>43816.65625</c:v>
                </c:pt>
                <c:pt idx="42492">
                  <c:v>43816.677083333401</c:v>
                </c:pt>
                <c:pt idx="42493">
                  <c:v>43816.697916666599</c:v>
                </c:pt>
                <c:pt idx="42494">
                  <c:v>43816.71875</c:v>
                </c:pt>
                <c:pt idx="42495">
                  <c:v>43816.739583333401</c:v>
                </c:pt>
                <c:pt idx="42496">
                  <c:v>43816.760416666599</c:v>
                </c:pt>
                <c:pt idx="42497">
                  <c:v>43816.78125</c:v>
                </c:pt>
                <c:pt idx="42498">
                  <c:v>43816.802083333401</c:v>
                </c:pt>
                <c:pt idx="42499">
                  <c:v>43816.822916666599</c:v>
                </c:pt>
                <c:pt idx="42500">
                  <c:v>43816.84375</c:v>
                </c:pt>
                <c:pt idx="42501">
                  <c:v>43816.864583333401</c:v>
                </c:pt>
                <c:pt idx="42502">
                  <c:v>43816.885416666599</c:v>
                </c:pt>
                <c:pt idx="42503">
                  <c:v>43816.90625</c:v>
                </c:pt>
                <c:pt idx="42504">
                  <c:v>43816.927083333401</c:v>
                </c:pt>
                <c:pt idx="42505">
                  <c:v>43816.947916666599</c:v>
                </c:pt>
                <c:pt idx="42506">
                  <c:v>43816.96875</c:v>
                </c:pt>
                <c:pt idx="42507">
                  <c:v>43816.989583333401</c:v>
                </c:pt>
                <c:pt idx="42508">
                  <c:v>43817.010416666599</c:v>
                </c:pt>
                <c:pt idx="42509">
                  <c:v>43817.03125</c:v>
                </c:pt>
                <c:pt idx="42510">
                  <c:v>43817.052083333401</c:v>
                </c:pt>
                <c:pt idx="42511">
                  <c:v>43817.072916666599</c:v>
                </c:pt>
                <c:pt idx="42512">
                  <c:v>43817.09375</c:v>
                </c:pt>
                <c:pt idx="42513">
                  <c:v>43817.114583333401</c:v>
                </c:pt>
                <c:pt idx="42514">
                  <c:v>43817.135416666599</c:v>
                </c:pt>
                <c:pt idx="42515">
                  <c:v>43817.15625</c:v>
                </c:pt>
                <c:pt idx="42516">
                  <c:v>43817.177083333401</c:v>
                </c:pt>
                <c:pt idx="42517">
                  <c:v>43817.197916666599</c:v>
                </c:pt>
                <c:pt idx="42518">
                  <c:v>43817.21875</c:v>
                </c:pt>
                <c:pt idx="42519">
                  <c:v>43817.239583333401</c:v>
                </c:pt>
                <c:pt idx="42520">
                  <c:v>43817.260416666599</c:v>
                </c:pt>
                <c:pt idx="42521">
                  <c:v>43817.28125</c:v>
                </c:pt>
                <c:pt idx="42522">
                  <c:v>43817.302083333401</c:v>
                </c:pt>
                <c:pt idx="42523">
                  <c:v>43817.322916666599</c:v>
                </c:pt>
                <c:pt idx="42524">
                  <c:v>43817.34375</c:v>
                </c:pt>
                <c:pt idx="42525">
                  <c:v>43817.364583333401</c:v>
                </c:pt>
                <c:pt idx="42526">
                  <c:v>43817.385416666599</c:v>
                </c:pt>
                <c:pt idx="42527">
                  <c:v>43817.40625</c:v>
                </c:pt>
                <c:pt idx="42528">
                  <c:v>43817.427083333401</c:v>
                </c:pt>
                <c:pt idx="42529">
                  <c:v>43817.447916666599</c:v>
                </c:pt>
                <c:pt idx="42530">
                  <c:v>43817.46875</c:v>
                </c:pt>
                <c:pt idx="42531">
                  <c:v>43817.489583333401</c:v>
                </c:pt>
                <c:pt idx="42532">
                  <c:v>43817.510416666599</c:v>
                </c:pt>
                <c:pt idx="42533">
                  <c:v>43817.53125</c:v>
                </c:pt>
                <c:pt idx="42534">
                  <c:v>43817.552083333401</c:v>
                </c:pt>
                <c:pt idx="42535">
                  <c:v>43817.572916666599</c:v>
                </c:pt>
                <c:pt idx="42536">
                  <c:v>43817.59375</c:v>
                </c:pt>
                <c:pt idx="42537">
                  <c:v>43817.614583333401</c:v>
                </c:pt>
                <c:pt idx="42538">
                  <c:v>43817.635416666599</c:v>
                </c:pt>
                <c:pt idx="42539">
                  <c:v>43817.65625</c:v>
                </c:pt>
                <c:pt idx="42540">
                  <c:v>43817.677083333401</c:v>
                </c:pt>
                <c:pt idx="42541">
                  <c:v>43817.697916666599</c:v>
                </c:pt>
                <c:pt idx="42542">
                  <c:v>43817.71875</c:v>
                </c:pt>
                <c:pt idx="42543">
                  <c:v>43817.739583333401</c:v>
                </c:pt>
                <c:pt idx="42544">
                  <c:v>43817.760416666599</c:v>
                </c:pt>
                <c:pt idx="42545">
                  <c:v>43817.78125</c:v>
                </c:pt>
                <c:pt idx="42546">
                  <c:v>43817.802083333401</c:v>
                </c:pt>
                <c:pt idx="42547">
                  <c:v>43817.822916666599</c:v>
                </c:pt>
                <c:pt idx="42548">
                  <c:v>43817.84375</c:v>
                </c:pt>
                <c:pt idx="42549">
                  <c:v>43817.864583333401</c:v>
                </c:pt>
                <c:pt idx="42550">
                  <c:v>43817.885416666599</c:v>
                </c:pt>
                <c:pt idx="42551">
                  <c:v>43817.90625</c:v>
                </c:pt>
                <c:pt idx="42552">
                  <c:v>43817.927083333401</c:v>
                </c:pt>
                <c:pt idx="42553">
                  <c:v>43817.947916666599</c:v>
                </c:pt>
                <c:pt idx="42554">
                  <c:v>43817.96875</c:v>
                </c:pt>
                <c:pt idx="42555">
                  <c:v>43817.989583333401</c:v>
                </c:pt>
                <c:pt idx="42556">
                  <c:v>43818.010416666599</c:v>
                </c:pt>
                <c:pt idx="42557">
                  <c:v>43818.03125</c:v>
                </c:pt>
                <c:pt idx="42558">
                  <c:v>43818.052083333401</c:v>
                </c:pt>
                <c:pt idx="42559">
                  <c:v>43818.072916666599</c:v>
                </c:pt>
                <c:pt idx="42560">
                  <c:v>43818.09375</c:v>
                </c:pt>
                <c:pt idx="42561">
                  <c:v>43818.114583333401</c:v>
                </c:pt>
                <c:pt idx="42562">
                  <c:v>43818.135416666599</c:v>
                </c:pt>
                <c:pt idx="42563">
                  <c:v>43818.15625</c:v>
                </c:pt>
                <c:pt idx="42564">
                  <c:v>43818.177083333401</c:v>
                </c:pt>
                <c:pt idx="42565">
                  <c:v>43818.197916666599</c:v>
                </c:pt>
                <c:pt idx="42566">
                  <c:v>43818.21875</c:v>
                </c:pt>
                <c:pt idx="42567">
                  <c:v>43818.239583333401</c:v>
                </c:pt>
                <c:pt idx="42568">
                  <c:v>43818.260416666599</c:v>
                </c:pt>
                <c:pt idx="42569">
                  <c:v>43818.28125</c:v>
                </c:pt>
                <c:pt idx="42570">
                  <c:v>43818.302083333401</c:v>
                </c:pt>
                <c:pt idx="42571">
                  <c:v>43818.322916666599</c:v>
                </c:pt>
                <c:pt idx="42572">
                  <c:v>43818.34375</c:v>
                </c:pt>
                <c:pt idx="42573">
                  <c:v>43818.364583333401</c:v>
                </c:pt>
                <c:pt idx="42574">
                  <c:v>43818.385416666599</c:v>
                </c:pt>
                <c:pt idx="42575">
                  <c:v>43818.40625</c:v>
                </c:pt>
                <c:pt idx="42576">
                  <c:v>43818.427083333401</c:v>
                </c:pt>
                <c:pt idx="42577">
                  <c:v>43818.447916666599</c:v>
                </c:pt>
                <c:pt idx="42578">
                  <c:v>43818.46875</c:v>
                </c:pt>
                <c:pt idx="42579">
                  <c:v>43818.489583333401</c:v>
                </c:pt>
                <c:pt idx="42580">
                  <c:v>43818.510416666599</c:v>
                </c:pt>
                <c:pt idx="42581">
                  <c:v>43818.53125</c:v>
                </c:pt>
                <c:pt idx="42582">
                  <c:v>43818.552083333401</c:v>
                </c:pt>
                <c:pt idx="42583">
                  <c:v>43818.572916666599</c:v>
                </c:pt>
                <c:pt idx="42584">
                  <c:v>43818.59375</c:v>
                </c:pt>
                <c:pt idx="42585">
                  <c:v>43818.614583333401</c:v>
                </c:pt>
                <c:pt idx="42586">
                  <c:v>43818.635416666599</c:v>
                </c:pt>
                <c:pt idx="42587">
                  <c:v>43818.65625</c:v>
                </c:pt>
                <c:pt idx="42588">
                  <c:v>43818.677083333401</c:v>
                </c:pt>
                <c:pt idx="42589">
                  <c:v>43818.697916666599</c:v>
                </c:pt>
                <c:pt idx="42590">
                  <c:v>43818.71875</c:v>
                </c:pt>
                <c:pt idx="42591">
                  <c:v>43818.739583333401</c:v>
                </c:pt>
                <c:pt idx="42592">
                  <c:v>43818.760416666599</c:v>
                </c:pt>
                <c:pt idx="42593">
                  <c:v>43818.78125</c:v>
                </c:pt>
                <c:pt idx="42594">
                  <c:v>43818.802083333401</c:v>
                </c:pt>
                <c:pt idx="42595">
                  <c:v>43818.822916666599</c:v>
                </c:pt>
                <c:pt idx="42596">
                  <c:v>43818.84375</c:v>
                </c:pt>
                <c:pt idx="42597">
                  <c:v>43818.864583333401</c:v>
                </c:pt>
                <c:pt idx="42598">
                  <c:v>43818.885416666599</c:v>
                </c:pt>
                <c:pt idx="42599">
                  <c:v>43818.90625</c:v>
                </c:pt>
                <c:pt idx="42600">
                  <c:v>43818.927083333401</c:v>
                </c:pt>
                <c:pt idx="42601">
                  <c:v>43818.947916666599</c:v>
                </c:pt>
                <c:pt idx="42602">
                  <c:v>43818.96875</c:v>
                </c:pt>
                <c:pt idx="42603">
                  <c:v>43818.989583333401</c:v>
                </c:pt>
                <c:pt idx="42604">
                  <c:v>43819.010416666599</c:v>
                </c:pt>
                <c:pt idx="42605">
                  <c:v>43819.03125</c:v>
                </c:pt>
                <c:pt idx="42606">
                  <c:v>43819.052083333401</c:v>
                </c:pt>
                <c:pt idx="42607">
                  <c:v>43819.072916666599</c:v>
                </c:pt>
                <c:pt idx="42608">
                  <c:v>43819.09375</c:v>
                </c:pt>
                <c:pt idx="42609">
                  <c:v>43819.114583333401</c:v>
                </c:pt>
                <c:pt idx="42610">
                  <c:v>43819.135416666599</c:v>
                </c:pt>
                <c:pt idx="42611">
                  <c:v>43819.15625</c:v>
                </c:pt>
                <c:pt idx="42612">
                  <c:v>43819.177083333401</c:v>
                </c:pt>
                <c:pt idx="42613">
                  <c:v>43819.197916666599</c:v>
                </c:pt>
                <c:pt idx="42614">
                  <c:v>43819.21875</c:v>
                </c:pt>
                <c:pt idx="42615">
                  <c:v>43819.239583333401</c:v>
                </c:pt>
                <c:pt idx="42616">
                  <c:v>43819.260416666599</c:v>
                </c:pt>
                <c:pt idx="42617">
                  <c:v>43819.28125</c:v>
                </c:pt>
                <c:pt idx="42618">
                  <c:v>43819.302083333401</c:v>
                </c:pt>
                <c:pt idx="42619">
                  <c:v>43819.322916666599</c:v>
                </c:pt>
                <c:pt idx="42620">
                  <c:v>43819.34375</c:v>
                </c:pt>
                <c:pt idx="42621">
                  <c:v>43819.364583333401</c:v>
                </c:pt>
                <c:pt idx="42622">
                  <c:v>43819.385416666599</c:v>
                </c:pt>
                <c:pt idx="42623">
                  <c:v>43819.40625</c:v>
                </c:pt>
                <c:pt idx="42624">
                  <c:v>43819.427083333401</c:v>
                </c:pt>
                <c:pt idx="42625">
                  <c:v>43819.447916666599</c:v>
                </c:pt>
                <c:pt idx="42626">
                  <c:v>43819.46875</c:v>
                </c:pt>
                <c:pt idx="42627">
                  <c:v>43819.489583333401</c:v>
                </c:pt>
                <c:pt idx="42628">
                  <c:v>43819.510416666599</c:v>
                </c:pt>
                <c:pt idx="42629">
                  <c:v>43819.53125</c:v>
                </c:pt>
                <c:pt idx="42630">
                  <c:v>43819.552083333401</c:v>
                </c:pt>
                <c:pt idx="42631">
                  <c:v>43819.572916666599</c:v>
                </c:pt>
                <c:pt idx="42632">
                  <c:v>43819.59375</c:v>
                </c:pt>
                <c:pt idx="42633">
                  <c:v>43819.614583333401</c:v>
                </c:pt>
                <c:pt idx="42634">
                  <c:v>43819.635416666599</c:v>
                </c:pt>
                <c:pt idx="42635">
                  <c:v>43819.65625</c:v>
                </c:pt>
                <c:pt idx="42636">
                  <c:v>43819.677083333401</c:v>
                </c:pt>
                <c:pt idx="42637">
                  <c:v>43819.697916666599</c:v>
                </c:pt>
                <c:pt idx="42638">
                  <c:v>43819.71875</c:v>
                </c:pt>
                <c:pt idx="42639">
                  <c:v>43819.739583333401</c:v>
                </c:pt>
                <c:pt idx="42640">
                  <c:v>43819.760416666599</c:v>
                </c:pt>
                <c:pt idx="42641">
                  <c:v>43819.78125</c:v>
                </c:pt>
                <c:pt idx="42642">
                  <c:v>43819.802083333401</c:v>
                </c:pt>
                <c:pt idx="42643">
                  <c:v>43819.822916666599</c:v>
                </c:pt>
                <c:pt idx="42644">
                  <c:v>43819.84375</c:v>
                </c:pt>
                <c:pt idx="42645">
                  <c:v>43819.864583333401</c:v>
                </c:pt>
                <c:pt idx="42646">
                  <c:v>43819.885416666599</c:v>
                </c:pt>
                <c:pt idx="42647">
                  <c:v>43819.90625</c:v>
                </c:pt>
                <c:pt idx="42648">
                  <c:v>43819.927083333401</c:v>
                </c:pt>
                <c:pt idx="42649">
                  <c:v>43819.947916666599</c:v>
                </c:pt>
                <c:pt idx="42650">
                  <c:v>43819.96875</c:v>
                </c:pt>
                <c:pt idx="42651">
                  <c:v>43819.989583333401</c:v>
                </c:pt>
                <c:pt idx="42652">
                  <c:v>43820.010416666599</c:v>
                </c:pt>
                <c:pt idx="42653">
                  <c:v>43820.03125</c:v>
                </c:pt>
                <c:pt idx="42654">
                  <c:v>43820.052083333401</c:v>
                </c:pt>
                <c:pt idx="42655">
                  <c:v>43820.072916666599</c:v>
                </c:pt>
                <c:pt idx="42656">
                  <c:v>43820.09375</c:v>
                </c:pt>
                <c:pt idx="42657">
                  <c:v>43820.114583333401</c:v>
                </c:pt>
                <c:pt idx="42658">
                  <c:v>43820.135416666599</c:v>
                </c:pt>
                <c:pt idx="42659">
                  <c:v>43820.15625</c:v>
                </c:pt>
                <c:pt idx="42660">
                  <c:v>43820.177083333401</c:v>
                </c:pt>
                <c:pt idx="42661">
                  <c:v>43820.197916666599</c:v>
                </c:pt>
                <c:pt idx="42662">
                  <c:v>43820.21875</c:v>
                </c:pt>
                <c:pt idx="42663">
                  <c:v>43820.239583333401</c:v>
                </c:pt>
                <c:pt idx="42664">
                  <c:v>43820.260416666599</c:v>
                </c:pt>
                <c:pt idx="42665">
                  <c:v>43820.28125</c:v>
                </c:pt>
                <c:pt idx="42666">
                  <c:v>43820.302083333401</c:v>
                </c:pt>
                <c:pt idx="42667">
                  <c:v>43820.322916666599</c:v>
                </c:pt>
                <c:pt idx="42668">
                  <c:v>43820.34375</c:v>
                </c:pt>
                <c:pt idx="42669">
                  <c:v>43820.364583333401</c:v>
                </c:pt>
                <c:pt idx="42670">
                  <c:v>43820.385416666599</c:v>
                </c:pt>
                <c:pt idx="42671">
                  <c:v>43820.40625</c:v>
                </c:pt>
                <c:pt idx="42672">
                  <c:v>43820.427083333401</c:v>
                </c:pt>
                <c:pt idx="42673">
                  <c:v>43820.447916666599</c:v>
                </c:pt>
                <c:pt idx="42674">
                  <c:v>43820.46875</c:v>
                </c:pt>
                <c:pt idx="42675">
                  <c:v>43820.489583333401</c:v>
                </c:pt>
                <c:pt idx="42676">
                  <c:v>43820.510416666599</c:v>
                </c:pt>
                <c:pt idx="42677">
                  <c:v>43820.53125</c:v>
                </c:pt>
                <c:pt idx="42678">
                  <c:v>43820.552083333401</c:v>
                </c:pt>
                <c:pt idx="42679">
                  <c:v>43820.572916666599</c:v>
                </c:pt>
                <c:pt idx="42680">
                  <c:v>43820.59375</c:v>
                </c:pt>
                <c:pt idx="42681">
                  <c:v>43820.614583333401</c:v>
                </c:pt>
                <c:pt idx="42682">
                  <c:v>43820.635416666599</c:v>
                </c:pt>
                <c:pt idx="42683">
                  <c:v>43820.65625</c:v>
                </c:pt>
                <c:pt idx="42684">
                  <c:v>43820.677083333401</c:v>
                </c:pt>
                <c:pt idx="42685">
                  <c:v>43820.697916666599</c:v>
                </c:pt>
                <c:pt idx="42686">
                  <c:v>43820.71875</c:v>
                </c:pt>
                <c:pt idx="42687">
                  <c:v>43820.739583333401</c:v>
                </c:pt>
                <c:pt idx="42688">
                  <c:v>43820.760416666599</c:v>
                </c:pt>
                <c:pt idx="42689">
                  <c:v>43820.78125</c:v>
                </c:pt>
                <c:pt idx="42690">
                  <c:v>43820.802083333401</c:v>
                </c:pt>
                <c:pt idx="42691">
                  <c:v>43820.822916666599</c:v>
                </c:pt>
                <c:pt idx="42692">
                  <c:v>43820.84375</c:v>
                </c:pt>
                <c:pt idx="42693">
                  <c:v>43820.864583333401</c:v>
                </c:pt>
                <c:pt idx="42694">
                  <c:v>43820.885416666599</c:v>
                </c:pt>
                <c:pt idx="42695">
                  <c:v>43820.90625</c:v>
                </c:pt>
                <c:pt idx="42696">
                  <c:v>43820.927083333401</c:v>
                </c:pt>
                <c:pt idx="42697">
                  <c:v>43820.947916666599</c:v>
                </c:pt>
                <c:pt idx="42698">
                  <c:v>43820.96875</c:v>
                </c:pt>
                <c:pt idx="42699">
                  <c:v>43820.989583333401</c:v>
                </c:pt>
                <c:pt idx="42700">
                  <c:v>43821.010416666599</c:v>
                </c:pt>
                <c:pt idx="42701">
                  <c:v>43821.03125</c:v>
                </c:pt>
                <c:pt idx="42702">
                  <c:v>43821.052083333401</c:v>
                </c:pt>
                <c:pt idx="42703">
                  <c:v>43821.072916666599</c:v>
                </c:pt>
                <c:pt idx="42704">
                  <c:v>43821.09375</c:v>
                </c:pt>
                <c:pt idx="42705">
                  <c:v>43821.114583333401</c:v>
                </c:pt>
                <c:pt idx="42706">
                  <c:v>43821.135416666599</c:v>
                </c:pt>
                <c:pt idx="42707">
                  <c:v>43821.15625</c:v>
                </c:pt>
                <c:pt idx="42708">
                  <c:v>43821.177083333401</c:v>
                </c:pt>
                <c:pt idx="42709">
                  <c:v>43821.197916666599</c:v>
                </c:pt>
                <c:pt idx="42710">
                  <c:v>43821.21875</c:v>
                </c:pt>
                <c:pt idx="42711">
                  <c:v>43821.239583333401</c:v>
                </c:pt>
                <c:pt idx="42712">
                  <c:v>43821.260416666599</c:v>
                </c:pt>
                <c:pt idx="42713">
                  <c:v>43821.28125</c:v>
                </c:pt>
                <c:pt idx="42714">
                  <c:v>43821.302083333401</c:v>
                </c:pt>
                <c:pt idx="42715">
                  <c:v>43821.322916666599</c:v>
                </c:pt>
                <c:pt idx="42716">
                  <c:v>43821.34375</c:v>
                </c:pt>
                <c:pt idx="42717">
                  <c:v>43821.364583333401</c:v>
                </c:pt>
                <c:pt idx="42718">
                  <c:v>43821.385416666599</c:v>
                </c:pt>
                <c:pt idx="42719">
                  <c:v>43821.40625</c:v>
                </c:pt>
                <c:pt idx="42720">
                  <c:v>43821.427083333401</c:v>
                </c:pt>
                <c:pt idx="42721">
                  <c:v>43821.447916666599</c:v>
                </c:pt>
                <c:pt idx="42722">
                  <c:v>43821.46875</c:v>
                </c:pt>
                <c:pt idx="42723">
                  <c:v>43821.489583333401</c:v>
                </c:pt>
                <c:pt idx="42724">
                  <c:v>43821.510416666599</c:v>
                </c:pt>
                <c:pt idx="42725">
                  <c:v>43821.53125</c:v>
                </c:pt>
                <c:pt idx="42726">
                  <c:v>43821.552083333401</c:v>
                </c:pt>
                <c:pt idx="42727">
                  <c:v>43821.572916666599</c:v>
                </c:pt>
                <c:pt idx="42728">
                  <c:v>43821.59375</c:v>
                </c:pt>
                <c:pt idx="42729">
                  <c:v>43821.614583333401</c:v>
                </c:pt>
                <c:pt idx="42730">
                  <c:v>43821.635416666599</c:v>
                </c:pt>
                <c:pt idx="42731">
                  <c:v>43821.65625</c:v>
                </c:pt>
                <c:pt idx="42732">
                  <c:v>43821.677083333401</c:v>
                </c:pt>
                <c:pt idx="42733">
                  <c:v>43821.697916666599</c:v>
                </c:pt>
                <c:pt idx="42734">
                  <c:v>43821.71875</c:v>
                </c:pt>
                <c:pt idx="42735">
                  <c:v>43821.739583333401</c:v>
                </c:pt>
                <c:pt idx="42736">
                  <c:v>43821.760416666599</c:v>
                </c:pt>
                <c:pt idx="42737">
                  <c:v>43821.78125</c:v>
                </c:pt>
                <c:pt idx="42738">
                  <c:v>43821.802083333401</c:v>
                </c:pt>
                <c:pt idx="42739">
                  <c:v>43821.822916666599</c:v>
                </c:pt>
                <c:pt idx="42740">
                  <c:v>43821.84375</c:v>
                </c:pt>
                <c:pt idx="42741">
                  <c:v>43821.864583333401</c:v>
                </c:pt>
                <c:pt idx="42742">
                  <c:v>43821.885416666599</c:v>
                </c:pt>
                <c:pt idx="42743">
                  <c:v>43821.90625</c:v>
                </c:pt>
                <c:pt idx="42744">
                  <c:v>43821.927083333401</c:v>
                </c:pt>
                <c:pt idx="42745">
                  <c:v>43821.947916666599</c:v>
                </c:pt>
                <c:pt idx="42746">
                  <c:v>43821.96875</c:v>
                </c:pt>
                <c:pt idx="42747">
                  <c:v>43821.989583333401</c:v>
                </c:pt>
                <c:pt idx="42748">
                  <c:v>43822.010416666599</c:v>
                </c:pt>
                <c:pt idx="42749">
                  <c:v>43822.03125</c:v>
                </c:pt>
                <c:pt idx="42750">
                  <c:v>43822.052083333401</c:v>
                </c:pt>
                <c:pt idx="42751">
                  <c:v>43822.072916666599</c:v>
                </c:pt>
                <c:pt idx="42752">
                  <c:v>43822.09375</c:v>
                </c:pt>
                <c:pt idx="42753">
                  <c:v>43822.114583333401</c:v>
                </c:pt>
                <c:pt idx="42754">
                  <c:v>43822.135416666599</c:v>
                </c:pt>
                <c:pt idx="42755">
                  <c:v>43822.15625</c:v>
                </c:pt>
                <c:pt idx="42756">
                  <c:v>43822.177083333401</c:v>
                </c:pt>
                <c:pt idx="42757">
                  <c:v>43822.197916666599</c:v>
                </c:pt>
                <c:pt idx="42758">
                  <c:v>43822.21875</c:v>
                </c:pt>
                <c:pt idx="42759">
                  <c:v>43822.239583333401</c:v>
                </c:pt>
                <c:pt idx="42760">
                  <c:v>43822.260416666599</c:v>
                </c:pt>
                <c:pt idx="42761">
                  <c:v>43822.28125</c:v>
                </c:pt>
                <c:pt idx="42762">
                  <c:v>43822.302083333401</c:v>
                </c:pt>
                <c:pt idx="42763">
                  <c:v>43822.322916666599</c:v>
                </c:pt>
                <c:pt idx="42764">
                  <c:v>43822.34375</c:v>
                </c:pt>
                <c:pt idx="42765">
                  <c:v>43822.364583333401</c:v>
                </c:pt>
                <c:pt idx="42766">
                  <c:v>43822.385416666599</c:v>
                </c:pt>
                <c:pt idx="42767">
                  <c:v>43822.40625</c:v>
                </c:pt>
                <c:pt idx="42768">
                  <c:v>43822.427083333401</c:v>
                </c:pt>
                <c:pt idx="42769">
                  <c:v>43822.447916666599</c:v>
                </c:pt>
                <c:pt idx="42770">
                  <c:v>43822.46875</c:v>
                </c:pt>
                <c:pt idx="42771">
                  <c:v>43822.489583333401</c:v>
                </c:pt>
                <c:pt idx="42772">
                  <c:v>43822.510416666599</c:v>
                </c:pt>
                <c:pt idx="42773">
                  <c:v>43822.53125</c:v>
                </c:pt>
                <c:pt idx="42774">
                  <c:v>43822.552083333401</c:v>
                </c:pt>
                <c:pt idx="42775">
                  <c:v>43822.572916666599</c:v>
                </c:pt>
                <c:pt idx="42776">
                  <c:v>43822.59375</c:v>
                </c:pt>
                <c:pt idx="42777">
                  <c:v>43822.614583333401</c:v>
                </c:pt>
                <c:pt idx="42778">
                  <c:v>43822.635416666599</c:v>
                </c:pt>
                <c:pt idx="42779">
                  <c:v>43822.65625</c:v>
                </c:pt>
                <c:pt idx="42780">
                  <c:v>43822.677083333401</c:v>
                </c:pt>
                <c:pt idx="42781">
                  <c:v>43822.697916666599</c:v>
                </c:pt>
                <c:pt idx="42782">
                  <c:v>43822.71875</c:v>
                </c:pt>
                <c:pt idx="42783">
                  <c:v>43822.739583333401</c:v>
                </c:pt>
                <c:pt idx="42784">
                  <c:v>43822.760416666599</c:v>
                </c:pt>
                <c:pt idx="42785">
                  <c:v>43822.78125</c:v>
                </c:pt>
                <c:pt idx="42786">
                  <c:v>43822.802083333401</c:v>
                </c:pt>
                <c:pt idx="42787">
                  <c:v>43822.822916666599</c:v>
                </c:pt>
                <c:pt idx="42788">
                  <c:v>43822.84375</c:v>
                </c:pt>
                <c:pt idx="42789">
                  <c:v>43822.864583333401</c:v>
                </c:pt>
                <c:pt idx="42790">
                  <c:v>43822.885416666599</c:v>
                </c:pt>
                <c:pt idx="42791">
                  <c:v>43822.90625</c:v>
                </c:pt>
                <c:pt idx="42792">
                  <c:v>43822.927083333401</c:v>
                </c:pt>
                <c:pt idx="42793">
                  <c:v>43822.947916666599</c:v>
                </c:pt>
                <c:pt idx="42794">
                  <c:v>43822.96875</c:v>
                </c:pt>
                <c:pt idx="42795">
                  <c:v>43822.989583333401</c:v>
                </c:pt>
                <c:pt idx="42796">
                  <c:v>43823.010416666599</c:v>
                </c:pt>
                <c:pt idx="42797">
                  <c:v>43823.03125</c:v>
                </c:pt>
                <c:pt idx="42798">
                  <c:v>43823.052083333401</c:v>
                </c:pt>
                <c:pt idx="42799">
                  <c:v>43823.072916666599</c:v>
                </c:pt>
                <c:pt idx="42800">
                  <c:v>43823.09375</c:v>
                </c:pt>
                <c:pt idx="42801">
                  <c:v>43823.114583333401</c:v>
                </c:pt>
                <c:pt idx="42802">
                  <c:v>43823.135416666599</c:v>
                </c:pt>
                <c:pt idx="42803">
                  <c:v>43823.15625</c:v>
                </c:pt>
                <c:pt idx="42804">
                  <c:v>43823.177083333401</c:v>
                </c:pt>
                <c:pt idx="42805">
                  <c:v>43823.197916666599</c:v>
                </c:pt>
                <c:pt idx="42806">
                  <c:v>43823.21875</c:v>
                </c:pt>
                <c:pt idx="42807">
                  <c:v>43823.239583333401</c:v>
                </c:pt>
                <c:pt idx="42808">
                  <c:v>43823.260416666599</c:v>
                </c:pt>
                <c:pt idx="42809">
                  <c:v>43823.28125</c:v>
                </c:pt>
                <c:pt idx="42810">
                  <c:v>43823.302083333401</c:v>
                </c:pt>
                <c:pt idx="42811">
                  <c:v>43823.322916666599</c:v>
                </c:pt>
                <c:pt idx="42812">
                  <c:v>43823.34375</c:v>
                </c:pt>
                <c:pt idx="42813">
                  <c:v>43823.364583333401</c:v>
                </c:pt>
                <c:pt idx="42814">
                  <c:v>43823.385416666599</c:v>
                </c:pt>
                <c:pt idx="42815">
                  <c:v>43823.40625</c:v>
                </c:pt>
                <c:pt idx="42816">
                  <c:v>43823.427083333401</c:v>
                </c:pt>
                <c:pt idx="42817">
                  <c:v>43823.447916666599</c:v>
                </c:pt>
                <c:pt idx="42818">
                  <c:v>43823.46875</c:v>
                </c:pt>
                <c:pt idx="42819">
                  <c:v>43823.489583333401</c:v>
                </c:pt>
                <c:pt idx="42820">
                  <c:v>43823.510416666599</c:v>
                </c:pt>
                <c:pt idx="42821">
                  <c:v>43823.53125</c:v>
                </c:pt>
                <c:pt idx="42822">
                  <c:v>43823.552083333401</c:v>
                </c:pt>
                <c:pt idx="42823">
                  <c:v>43823.572916666599</c:v>
                </c:pt>
                <c:pt idx="42824">
                  <c:v>43823.59375</c:v>
                </c:pt>
                <c:pt idx="42825">
                  <c:v>43823.614583333401</c:v>
                </c:pt>
                <c:pt idx="42826">
                  <c:v>43823.635416666599</c:v>
                </c:pt>
                <c:pt idx="42827">
                  <c:v>43823.65625</c:v>
                </c:pt>
                <c:pt idx="42828">
                  <c:v>43823.677083333401</c:v>
                </c:pt>
                <c:pt idx="42829">
                  <c:v>43823.697916666599</c:v>
                </c:pt>
                <c:pt idx="42830">
                  <c:v>43823.71875</c:v>
                </c:pt>
                <c:pt idx="42831">
                  <c:v>43823.739583333401</c:v>
                </c:pt>
                <c:pt idx="42832">
                  <c:v>43823.760416666599</c:v>
                </c:pt>
                <c:pt idx="42833">
                  <c:v>43823.78125</c:v>
                </c:pt>
                <c:pt idx="42834">
                  <c:v>43823.802083333401</c:v>
                </c:pt>
                <c:pt idx="42835">
                  <c:v>43823.822916666599</c:v>
                </c:pt>
                <c:pt idx="42836">
                  <c:v>43823.84375</c:v>
                </c:pt>
                <c:pt idx="42837">
                  <c:v>43823.864583333401</c:v>
                </c:pt>
                <c:pt idx="42838">
                  <c:v>43823.885416666599</c:v>
                </c:pt>
                <c:pt idx="42839">
                  <c:v>43823.90625</c:v>
                </c:pt>
                <c:pt idx="42840">
                  <c:v>43823.927083333401</c:v>
                </c:pt>
                <c:pt idx="42841">
                  <c:v>43823.947916666599</c:v>
                </c:pt>
                <c:pt idx="42842">
                  <c:v>43823.96875</c:v>
                </c:pt>
                <c:pt idx="42843">
                  <c:v>43823.989583333401</c:v>
                </c:pt>
                <c:pt idx="42844">
                  <c:v>43824.010416666599</c:v>
                </c:pt>
                <c:pt idx="42845">
                  <c:v>43824.03125</c:v>
                </c:pt>
                <c:pt idx="42846">
                  <c:v>43824.052083333401</c:v>
                </c:pt>
                <c:pt idx="42847">
                  <c:v>43824.072916666599</c:v>
                </c:pt>
                <c:pt idx="42848">
                  <c:v>43824.09375</c:v>
                </c:pt>
                <c:pt idx="42849">
                  <c:v>43824.114583333401</c:v>
                </c:pt>
                <c:pt idx="42850">
                  <c:v>43824.135416666599</c:v>
                </c:pt>
                <c:pt idx="42851">
                  <c:v>43824.15625</c:v>
                </c:pt>
                <c:pt idx="42852">
                  <c:v>43824.177083333401</c:v>
                </c:pt>
                <c:pt idx="42853">
                  <c:v>43824.197916666599</c:v>
                </c:pt>
                <c:pt idx="42854">
                  <c:v>43824.21875</c:v>
                </c:pt>
                <c:pt idx="42855">
                  <c:v>43824.239583333401</c:v>
                </c:pt>
                <c:pt idx="42856">
                  <c:v>43824.260416666599</c:v>
                </c:pt>
                <c:pt idx="42857">
                  <c:v>43824.28125</c:v>
                </c:pt>
                <c:pt idx="42858">
                  <c:v>43824.302083333401</c:v>
                </c:pt>
                <c:pt idx="42859">
                  <c:v>43824.322916666599</c:v>
                </c:pt>
                <c:pt idx="42860">
                  <c:v>43824.34375</c:v>
                </c:pt>
                <c:pt idx="42861">
                  <c:v>43824.364583333401</c:v>
                </c:pt>
                <c:pt idx="42862">
                  <c:v>43824.385416666599</c:v>
                </c:pt>
                <c:pt idx="42863">
                  <c:v>43824.40625</c:v>
                </c:pt>
                <c:pt idx="42864">
                  <c:v>43824.427083333401</c:v>
                </c:pt>
                <c:pt idx="42865">
                  <c:v>43824.447916666599</c:v>
                </c:pt>
                <c:pt idx="42866">
                  <c:v>43824.46875</c:v>
                </c:pt>
                <c:pt idx="42867">
                  <c:v>43824.489583333401</c:v>
                </c:pt>
                <c:pt idx="42868">
                  <c:v>43824.510416666599</c:v>
                </c:pt>
                <c:pt idx="42869">
                  <c:v>43824.53125</c:v>
                </c:pt>
                <c:pt idx="42870">
                  <c:v>43824.552083333401</c:v>
                </c:pt>
                <c:pt idx="42871">
                  <c:v>43824.572916666599</c:v>
                </c:pt>
                <c:pt idx="42872">
                  <c:v>43824.59375</c:v>
                </c:pt>
                <c:pt idx="42873">
                  <c:v>43824.614583333401</c:v>
                </c:pt>
                <c:pt idx="42874">
                  <c:v>43824.635416666599</c:v>
                </c:pt>
                <c:pt idx="42875">
                  <c:v>43824.65625</c:v>
                </c:pt>
                <c:pt idx="42876">
                  <c:v>43824.677083333401</c:v>
                </c:pt>
                <c:pt idx="42877">
                  <c:v>43824.697916666599</c:v>
                </c:pt>
                <c:pt idx="42878">
                  <c:v>43824.71875</c:v>
                </c:pt>
                <c:pt idx="42879">
                  <c:v>43824.739583333401</c:v>
                </c:pt>
                <c:pt idx="42880">
                  <c:v>43824.760416666599</c:v>
                </c:pt>
                <c:pt idx="42881">
                  <c:v>43824.78125</c:v>
                </c:pt>
                <c:pt idx="42882">
                  <c:v>43824.802083333401</c:v>
                </c:pt>
                <c:pt idx="42883">
                  <c:v>43824.822916666599</c:v>
                </c:pt>
                <c:pt idx="42884">
                  <c:v>43824.84375</c:v>
                </c:pt>
                <c:pt idx="42885">
                  <c:v>43824.864583333401</c:v>
                </c:pt>
                <c:pt idx="42886">
                  <c:v>43824.885416666599</c:v>
                </c:pt>
                <c:pt idx="42887">
                  <c:v>43824.90625</c:v>
                </c:pt>
                <c:pt idx="42888">
                  <c:v>43824.927083333401</c:v>
                </c:pt>
                <c:pt idx="42889">
                  <c:v>43824.947916666599</c:v>
                </c:pt>
                <c:pt idx="42890">
                  <c:v>43824.96875</c:v>
                </c:pt>
                <c:pt idx="42891">
                  <c:v>43824.989583333401</c:v>
                </c:pt>
                <c:pt idx="42892">
                  <c:v>43825.010416666599</c:v>
                </c:pt>
                <c:pt idx="42893">
                  <c:v>43825.03125</c:v>
                </c:pt>
                <c:pt idx="42894">
                  <c:v>43825.052083333401</c:v>
                </c:pt>
                <c:pt idx="42895">
                  <c:v>43825.072916666599</c:v>
                </c:pt>
                <c:pt idx="42896">
                  <c:v>43825.09375</c:v>
                </c:pt>
                <c:pt idx="42897">
                  <c:v>43825.114583333401</c:v>
                </c:pt>
                <c:pt idx="42898">
                  <c:v>43825.135416666599</c:v>
                </c:pt>
                <c:pt idx="42899">
                  <c:v>43825.15625</c:v>
                </c:pt>
                <c:pt idx="42900">
                  <c:v>43825.177083333401</c:v>
                </c:pt>
                <c:pt idx="42901">
                  <c:v>43825.197916666599</c:v>
                </c:pt>
                <c:pt idx="42902">
                  <c:v>43825.21875</c:v>
                </c:pt>
                <c:pt idx="42903">
                  <c:v>43825.239583333401</c:v>
                </c:pt>
                <c:pt idx="42904">
                  <c:v>43825.260416666599</c:v>
                </c:pt>
                <c:pt idx="42905">
                  <c:v>43825.28125</c:v>
                </c:pt>
                <c:pt idx="42906">
                  <c:v>43825.302083333401</c:v>
                </c:pt>
                <c:pt idx="42907">
                  <c:v>43825.322916666599</c:v>
                </c:pt>
                <c:pt idx="42908">
                  <c:v>43825.34375</c:v>
                </c:pt>
                <c:pt idx="42909">
                  <c:v>43825.364583333401</c:v>
                </c:pt>
                <c:pt idx="42910">
                  <c:v>43825.385416666599</c:v>
                </c:pt>
                <c:pt idx="42911">
                  <c:v>43825.40625</c:v>
                </c:pt>
                <c:pt idx="42912">
                  <c:v>43825.427083333401</c:v>
                </c:pt>
                <c:pt idx="42913">
                  <c:v>43825.447916666599</c:v>
                </c:pt>
                <c:pt idx="42914">
                  <c:v>43825.46875</c:v>
                </c:pt>
                <c:pt idx="42915">
                  <c:v>43825.489583333401</c:v>
                </c:pt>
                <c:pt idx="42916">
                  <c:v>43825.510416666599</c:v>
                </c:pt>
                <c:pt idx="42917">
                  <c:v>43825.53125</c:v>
                </c:pt>
                <c:pt idx="42918">
                  <c:v>43825.552083333401</c:v>
                </c:pt>
                <c:pt idx="42919">
                  <c:v>43825.572916666599</c:v>
                </c:pt>
                <c:pt idx="42920">
                  <c:v>43825.59375</c:v>
                </c:pt>
                <c:pt idx="42921">
                  <c:v>43825.614583333401</c:v>
                </c:pt>
                <c:pt idx="42922">
                  <c:v>43825.635416666599</c:v>
                </c:pt>
                <c:pt idx="42923">
                  <c:v>43825.65625</c:v>
                </c:pt>
                <c:pt idx="42924">
                  <c:v>43825.677083333401</c:v>
                </c:pt>
                <c:pt idx="42925">
                  <c:v>43825.697916666599</c:v>
                </c:pt>
                <c:pt idx="42926">
                  <c:v>43825.71875</c:v>
                </c:pt>
                <c:pt idx="42927">
                  <c:v>43825.739583333401</c:v>
                </c:pt>
                <c:pt idx="42928">
                  <c:v>43825.760416666599</c:v>
                </c:pt>
                <c:pt idx="42929">
                  <c:v>43825.78125</c:v>
                </c:pt>
                <c:pt idx="42930">
                  <c:v>43825.802083333401</c:v>
                </c:pt>
                <c:pt idx="42931">
                  <c:v>43825.822916666599</c:v>
                </c:pt>
                <c:pt idx="42932">
                  <c:v>43825.84375</c:v>
                </c:pt>
                <c:pt idx="42933">
                  <c:v>43825.864583333401</c:v>
                </c:pt>
                <c:pt idx="42934">
                  <c:v>43825.885416666599</c:v>
                </c:pt>
                <c:pt idx="42935">
                  <c:v>43825.90625</c:v>
                </c:pt>
                <c:pt idx="42936">
                  <c:v>43825.927083333401</c:v>
                </c:pt>
                <c:pt idx="42937">
                  <c:v>43825.947916666599</c:v>
                </c:pt>
                <c:pt idx="42938">
                  <c:v>43825.96875</c:v>
                </c:pt>
                <c:pt idx="42939">
                  <c:v>43825.989583333401</c:v>
                </c:pt>
                <c:pt idx="42940">
                  <c:v>43826.010416666599</c:v>
                </c:pt>
                <c:pt idx="42941">
                  <c:v>43826.03125</c:v>
                </c:pt>
                <c:pt idx="42942">
                  <c:v>43826.052083333401</c:v>
                </c:pt>
                <c:pt idx="42943">
                  <c:v>43826.072916666599</c:v>
                </c:pt>
                <c:pt idx="42944">
                  <c:v>43826.09375</c:v>
                </c:pt>
                <c:pt idx="42945">
                  <c:v>43826.114583333401</c:v>
                </c:pt>
                <c:pt idx="42946">
                  <c:v>43826.135416666599</c:v>
                </c:pt>
                <c:pt idx="42947">
                  <c:v>43826.15625</c:v>
                </c:pt>
                <c:pt idx="42948">
                  <c:v>43826.177083333401</c:v>
                </c:pt>
                <c:pt idx="42949">
                  <c:v>43826.197916666599</c:v>
                </c:pt>
                <c:pt idx="42950">
                  <c:v>43826.21875</c:v>
                </c:pt>
                <c:pt idx="42951">
                  <c:v>43826.239583333401</c:v>
                </c:pt>
                <c:pt idx="42952">
                  <c:v>43826.260416666599</c:v>
                </c:pt>
                <c:pt idx="42953">
                  <c:v>43826.28125</c:v>
                </c:pt>
                <c:pt idx="42954">
                  <c:v>43826.302083333401</c:v>
                </c:pt>
                <c:pt idx="42955">
                  <c:v>43826.322916666599</c:v>
                </c:pt>
                <c:pt idx="42956">
                  <c:v>43826.34375</c:v>
                </c:pt>
                <c:pt idx="42957">
                  <c:v>43826.364583333401</c:v>
                </c:pt>
                <c:pt idx="42958">
                  <c:v>43826.385416666599</c:v>
                </c:pt>
                <c:pt idx="42959">
                  <c:v>43826.40625</c:v>
                </c:pt>
                <c:pt idx="42960">
                  <c:v>43826.427083333401</c:v>
                </c:pt>
                <c:pt idx="42961">
                  <c:v>43826.447916666599</c:v>
                </c:pt>
                <c:pt idx="42962">
                  <c:v>43826.46875</c:v>
                </c:pt>
                <c:pt idx="42963">
                  <c:v>43826.489583333401</c:v>
                </c:pt>
                <c:pt idx="42964">
                  <c:v>43826.510416666599</c:v>
                </c:pt>
                <c:pt idx="42965">
                  <c:v>43826.53125</c:v>
                </c:pt>
                <c:pt idx="42966">
                  <c:v>43826.552083333401</c:v>
                </c:pt>
                <c:pt idx="42967">
                  <c:v>43826.572916666599</c:v>
                </c:pt>
                <c:pt idx="42968">
                  <c:v>43826.59375</c:v>
                </c:pt>
                <c:pt idx="42969">
                  <c:v>43826.614583333401</c:v>
                </c:pt>
                <c:pt idx="42970">
                  <c:v>43826.635416666599</c:v>
                </c:pt>
                <c:pt idx="42971">
                  <c:v>43826.65625</c:v>
                </c:pt>
                <c:pt idx="42972">
                  <c:v>43826.677083333401</c:v>
                </c:pt>
                <c:pt idx="42973">
                  <c:v>43826.697916666599</c:v>
                </c:pt>
                <c:pt idx="42974">
                  <c:v>43826.71875</c:v>
                </c:pt>
                <c:pt idx="42975">
                  <c:v>43826.739583333401</c:v>
                </c:pt>
                <c:pt idx="42976">
                  <c:v>43826.760416666599</c:v>
                </c:pt>
                <c:pt idx="42977">
                  <c:v>43826.78125</c:v>
                </c:pt>
                <c:pt idx="42978">
                  <c:v>43826.802083333401</c:v>
                </c:pt>
                <c:pt idx="42979">
                  <c:v>43826.822916666599</c:v>
                </c:pt>
                <c:pt idx="42980">
                  <c:v>43826.84375</c:v>
                </c:pt>
                <c:pt idx="42981">
                  <c:v>43826.864583333401</c:v>
                </c:pt>
                <c:pt idx="42982">
                  <c:v>43826.885416666599</c:v>
                </c:pt>
                <c:pt idx="42983">
                  <c:v>43826.90625</c:v>
                </c:pt>
                <c:pt idx="42984">
                  <c:v>43826.927083333401</c:v>
                </c:pt>
                <c:pt idx="42985">
                  <c:v>43826.947916666599</c:v>
                </c:pt>
                <c:pt idx="42986">
                  <c:v>43826.96875</c:v>
                </c:pt>
                <c:pt idx="42987">
                  <c:v>43826.989583333401</c:v>
                </c:pt>
                <c:pt idx="42988">
                  <c:v>43827.010416666599</c:v>
                </c:pt>
                <c:pt idx="42989">
                  <c:v>43827.03125</c:v>
                </c:pt>
                <c:pt idx="42990">
                  <c:v>43827.052083333401</c:v>
                </c:pt>
                <c:pt idx="42991">
                  <c:v>43827.072916666599</c:v>
                </c:pt>
                <c:pt idx="42992">
                  <c:v>43827.09375</c:v>
                </c:pt>
                <c:pt idx="42993">
                  <c:v>43827.114583333401</c:v>
                </c:pt>
                <c:pt idx="42994">
                  <c:v>43827.135416666599</c:v>
                </c:pt>
                <c:pt idx="42995">
                  <c:v>43827.15625</c:v>
                </c:pt>
                <c:pt idx="42996">
                  <c:v>43827.177083333401</c:v>
                </c:pt>
                <c:pt idx="42997">
                  <c:v>43827.197916666599</c:v>
                </c:pt>
                <c:pt idx="42998">
                  <c:v>43827.21875</c:v>
                </c:pt>
                <c:pt idx="42999">
                  <c:v>43827.239583333401</c:v>
                </c:pt>
                <c:pt idx="43000">
                  <c:v>43827.260416666599</c:v>
                </c:pt>
                <c:pt idx="43001">
                  <c:v>43827.28125</c:v>
                </c:pt>
                <c:pt idx="43002">
                  <c:v>43827.302083333401</c:v>
                </c:pt>
                <c:pt idx="43003">
                  <c:v>43827.322916666599</c:v>
                </c:pt>
                <c:pt idx="43004">
                  <c:v>43827.34375</c:v>
                </c:pt>
                <c:pt idx="43005">
                  <c:v>43827.364583333401</c:v>
                </c:pt>
                <c:pt idx="43006">
                  <c:v>43827.385416666599</c:v>
                </c:pt>
                <c:pt idx="43007">
                  <c:v>43827.40625</c:v>
                </c:pt>
                <c:pt idx="43008">
                  <c:v>43827.427083333401</c:v>
                </c:pt>
                <c:pt idx="43009">
                  <c:v>43827.447916666599</c:v>
                </c:pt>
                <c:pt idx="43010">
                  <c:v>43827.46875</c:v>
                </c:pt>
                <c:pt idx="43011">
                  <c:v>43827.489583333401</c:v>
                </c:pt>
                <c:pt idx="43012">
                  <c:v>43827.510416666599</c:v>
                </c:pt>
                <c:pt idx="43013">
                  <c:v>43827.53125</c:v>
                </c:pt>
                <c:pt idx="43014">
                  <c:v>43827.552083333401</c:v>
                </c:pt>
                <c:pt idx="43015">
                  <c:v>43827.572916666599</c:v>
                </c:pt>
                <c:pt idx="43016">
                  <c:v>43827.59375</c:v>
                </c:pt>
                <c:pt idx="43017">
                  <c:v>43827.614583333401</c:v>
                </c:pt>
                <c:pt idx="43018">
                  <c:v>43827.635416666599</c:v>
                </c:pt>
                <c:pt idx="43019">
                  <c:v>43827.65625</c:v>
                </c:pt>
                <c:pt idx="43020">
                  <c:v>43827.677083333401</c:v>
                </c:pt>
                <c:pt idx="43021">
                  <c:v>43827.697916666599</c:v>
                </c:pt>
                <c:pt idx="43022">
                  <c:v>43827.71875</c:v>
                </c:pt>
                <c:pt idx="43023">
                  <c:v>43827.739583333401</c:v>
                </c:pt>
                <c:pt idx="43024">
                  <c:v>43827.760416666599</c:v>
                </c:pt>
                <c:pt idx="43025">
                  <c:v>43827.78125</c:v>
                </c:pt>
                <c:pt idx="43026">
                  <c:v>43827.802083333401</c:v>
                </c:pt>
                <c:pt idx="43027">
                  <c:v>43827.822916666599</c:v>
                </c:pt>
                <c:pt idx="43028">
                  <c:v>43827.84375</c:v>
                </c:pt>
                <c:pt idx="43029">
                  <c:v>43827.864583333401</c:v>
                </c:pt>
                <c:pt idx="43030">
                  <c:v>43827.885416666599</c:v>
                </c:pt>
                <c:pt idx="43031">
                  <c:v>43827.90625</c:v>
                </c:pt>
                <c:pt idx="43032">
                  <c:v>43827.927083333401</c:v>
                </c:pt>
                <c:pt idx="43033">
                  <c:v>43827.947916666599</c:v>
                </c:pt>
                <c:pt idx="43034">
                  <c:v>43827.96875</c:v>
                </c:pt>
                <c:pt idx="43035">
                  <c:v>43827.989583333401</c:v>
                </c:pt>
                <c:pt idx="43036">
                  <c:v>43828.010416666599</c:v>
                </c:pt>
                <c:pt idx="43037">
                  <c:v>43828.03125</c:v>
                </c:pt>
                <c:pt idx="43038">
                  <c:v>43828.052083333401</c:v>
                </c:pt>
                <c:pt idx="43039">
                  <c:v>43828.072916666599</c:v>
                </c:pt>
                <c:pt idx="43040">
                  <c:v>43828.09375</c:v>
                </c:pt>
                <c:pt idx="43041">
                  <c:v>43828.114583333401</c:v>
                </c:pt>
                <c:pt idx="43042">
                  <c:v>43828.135416666599</c:v>
                </c:pt>
                <c:pt idx="43043">
                  <c:v>43828.15625</c:v>
                </c:pt>
                <c:pt idx="43044">
                  <c:v>43828.177083333401</c:v>
                </c:pt>
                <c:pt idx="43045">
                  <c:v>43828.197916666599</c:v>
                </c:pt>
                <c:pt idx="43046">
                  <c:v>43828.21875</c:v>
                </c:pt>
                <c:pt idx="43047">
                  <c:v>43828.239583333401</c:v>
                </c:pt>
                <c:pt idx="43048">
                  <c:v>43828.260416666599</c:v>
                </c:pt>
                <c:pt idx="43049">
                  <c:v>43828.28125</c:v>
                </c:pt>
                <c:pt idx="43050">
                  <c:v>43828.302083333401</c:v>
                </c:pt>
                <c:pt idx="43051">
                  <c:v>43828.322916666599</c:v>
                </c:pt>
                <c:pt idx="43052">
                  <c:v>43828.34375</c:v>
                </c:pt>
                <c:pt idx="43053">
                  <c:v>43828.364583333401</c:v>
                </c:pt>
                <c:pt idx="43054">
                  <c:v>43828.385416666599</c:v>
                </c:pt>
                <c:pt idx="43055">
                  <c:v>43828.40625</c:v>
                </c:pt>
                <c:pt idx="43056">
                  <c:v>43828.427083333401</c:v>
                </c:pt>
                <c:pt idx="43057">
                  <c:v>43828.447916666599</c:v>
                </c:pt>
                <c:pt idx="43058">
                  <c:v>43828.46875</c:v>
                </c:pt>
                <c:pt idx="43059">
                  <c:v>43828.489583333401</c:v>
                </c:pt>
                <c:pt idx="43060">
                  <c:v>43828.510416666599</c:v>
                </c:pt>
                <c:pt idx="43061">
                  <c:v>43828.53125</c:v>
                </c:pt>
                <c:pt idx="43062">
                  <c:v>43828.552083333401</c:v>
                </c:pt>
                <c:pt idx="43063">
                  <c:v>43828.572916666599</c:v>
                </c:pt>
                <c:pt idx="43064">
                  <c:v>43828.59375</c:v>
                </c:pt>
                <c:pt idx="43065">
                  <c:v>43828.614583333401</c:v>
                </c:pt>
                <c:pt idx="43066">
                  <c:v>43828.635416666599</c:v>
                </c:pt>
                <c:pt idx="43067">
                  <c:v>43828.65625</c:v>
                </c:pt>
                <c:pt idx="43068">
                  <c:v>43828.677083333401</c:v>
                </c:pt>
                <c:pt idx="43069">
                  <c:v>43828.697916666599</c:v>
                </c:pt>
                <c:pt idx="43070">
                  <c:v>43828.71875</c:v>
                </c:pt>
                <c:pt idx="43071">
                  <c:v>43828.739583333401</c:v>
                </c:pt>
                <c:pt idx="43072">
                  <c:v>43828.760416666599</c:v>
                </c:pt>
                <c:pt idx="43073">
                  <c:v>43828.78125</c:v>
                </c:pt>
                <c:pt idx="43074">
                  <c:v>43828.802083333401</c:v>
                </c:pt>
                <c:pt idx="43075">
                  <c:v>43828.822916666599</c:v>
                </c:pt>
                <c:pt idx="43076">
                  <c:v>43828.84375</c:v>
                </c:pt>
                <c:pt idx="43077">
                  <c:v>43828.864583333401</c:v>
                </c:pt>
                <c:pt idx="43078">
                  <c:v>43828.885416666599</c:v>
                </c:pt>
                <c:pt idx="43079">
                  <c:v>43828.90625</c:v>
                </c:pt>
                <c:pt idx="43080">
                  <c:v>43828.927083333401</c:v>
                </c:pt>
                <c:pt idx="43081">
                  <c:v>43828.947916666599</c:v>
                </c:pt>
                <c:pt idx="43082">
                  <c:v>43828.96875</c:v>
                </c:pt>
                <c:pt idx="43083">
                  <c:v>43828.989583333401</c:v>
                </c:pt>
                <c:pt idx="43084">
                  <c:v>43829.010416666599</c:v>
                </c:pt>
                <c:pt idx="43085">
                  <c:v>43829.03125</c:v>
                </c:pt>
                <c:pt idx="43086">
                  <c:v>43829.052083333401</c:v>
                </c:pt>
                <c:pt idx="43087">
                  <c:v>43829.072916666599</c:v>
                </c:pt>
                <c:pt idx="43088">
                  <c:v>43829.09375</c:v>
                </c:pt>
                <c:pt idx="43089">
                  <c:v>43829.114583333401</c:v>
                </c:pt>
                <c:pt idx="43090">
                  <c:v>43829.135416666599</c:v>
                </c:pt>
                <c:pt idx="43091">
                  <c:v>43829.15625</c:v>
                </c:pt>
                <c:pt idx="43092">
                  <c:v>43829.177083333401</c:v>
                </c:pt>
                <c:pt idx="43093">
                  <c:v>43829.197916666599</c:v>
                </c:pt>
                <c:pt idx="43094">
                  <c:v>43829.21875</c:v>
                </c:pt>
                <c:pt idx="43095">
                  <c:v>43829.239583333401</c:v>
                </c:pt>
                <c:pt idx="43096">
                  <c:v>43829.260416666599</c:v>
                </c:pt>
                <c:pt idx="43097">
                  <c:v>43829.28125</c:v>
                </c:pt>
                <c:pt idx="43098">
                  <c:v>43829.302083333401</c:v>
                </c:pt>
                <c:pt idx="43099">
                  <c:v>43829.322916666599</c:v>
                </c:pt>
                <c:pt idx="43100">
                  <c:v>43829.34375</c:v>
                </c:pt>
                <c:pt idx="43101">
                  <c:v>43829.364583333401</c:v>
                </c:pt>
                <c:pt idx="43102">
                  <c:v>43829.385416666599</c:v>
                </c:pt>
                <c:pt idx="43103">
                  <c:v>43829.40625</c:v>
                </c:pt>
                <c:pt idx="43104">
                  <c:v>43829.427083333401</c:v>
                </c:pt>
                <c:pt idx="43105">
                  <c:v>43829.447916666599</c:v>
                </c:pt>
                <c:pt idx="43106">
                  <c:v>43829.46875</c:v>
                </c:pt>
                <c:pt idx="43107">
                  <c:v>43829.489583333401</c:v>
                </c:pt>
                <c:pt idx="43108">
                  <c:v>43829.510416666599</c:v>
                </c:pt>
                <c:pt idx="43109">
                  <c:v>43829.53125</c:v>
                </c:pt>
                <c:pt idx="43110">
                  <c:v>43829.552083333401</c:v>
                </c:pt>
                <c:pt idx="43111">
                  <c:v>43829.572916666599</c:v>
                </c:pt>
                <c:pt idx="43112">
                  <c:v>43829.59375</c:v>
                </c:pt>
                <c:pt idx="43113">
                  <c:v>43829.614583333401</c:v>
                </c:pt>
                <c:pt idx="43114">
                  <c:v>43829.635416666599</c:v>
                </c:pt>
                <c:pt idx="43115">
                  <c:v>43829.65625</c:v>
                </c:pt>
                <c:pt idx="43116">
                  <c:v>43829.677083333401</c:v>
                </c:pt>
                <c:pt idx="43117">
                  <c:v>43829.697916666599</c:v>
                </c:pt>
                <c:pt idx="43118">
                  <c:v>43829.71875</c:v>
                </c:pt>
                <c:pt idx="43119">
                  <c:v>43829.739583333401</c:v>
                </c:pt>
                <c:pt idx="43120">
                  <c:v>43829.760416666599</c:v>
                </c:pt>
                <c:pt idx="43121">
                  <c:v>43829.78125</c:v>
                </c:pt>
                <c:pt idx="43122">
                  <c:v>43829.802083333401</c:v>
                </c:pt>
                <c:pt idx="43123">
                  <c:v>43829.822916666599</c:v>
                </c:pt>
                <c:pt idx="43124">
                  <c:v>43829.84375</c:v>
                </c:pt>
                <c:pt idx="43125">
                  <c:v>43829.864583333401</c:v>
                </c:pt>
                <c:pt idx="43126">
                  <c:v>43829.885416666599</c:v>
                </c:pt>
                <c:pt idx="43127">
                  <c:v>43829.90625</c:v>
                </c:pt>
                <c:pt idx="43128">
                  <c:v>43829.927083333401</c:v>
                </c:pt>
                <c:pt idx="43129">
                  <c:v>43829.947916666599</c:v>
                </c:pt>
                <c:pt idx="43130">
                  <c:v>43829.96875</c:v>
                </c:pt>
                <c:pt idx="43131">
                  <c:v>43829.989583333401</c:v>
                </c:pt>
                <c:pt idx="43132">
                  <c:v>43830.010416666599</c:v>
                </c:pt>
                <c:pt idx="43133">
                  <c:v>43830.03125</c:v>
                </c:pt>
                <c:pt idx="43134">
                  <c:v>43830.052083333401</c:v>
                </c:pt>
                <c:pt idx="43135">
                  <c:v>43830.072916666599</c:v>
                </c:pt>
                <c:pt idx="43136">
                  <c:v>43830.09375</c:v>
                </c:pt>
                <c:pt idx="43137">
                  <c:v>43830.114583333401</c:v>
                </c:pt>
                <c:pt idx="43138">
                  <c:v>43830.135416666599</c:v>
                </c:pt>
                <c:pt idx="43139">
                  <c:v>43830.15625</c:v>
                </c:pt>
                <c:pt idx="43140">
                  <c:v>43830.177083333401</c:v>
                </c:pt>
                <c:pt idx="43141">
                  <c:v>43830.197916666599</c:v>
                </c:pt>
                <c:pt idx="43142">
                  <c:v>43830.21875</c:v>
                </c:pt>
                <c:pt idx="43143">
                  <c:v>43830.239583333401</c:v>
                </c:pt>
                <c:pt idx="43144">
                  <c:v>43830.260416666599</c:v>
                </c:pt>
                <c:pt idx="43145">
                  <c:v>43830.28125</c:v>
                </c:pt>
                <c:pt idx="43146">
                  <c:v>43830.302083333401</c:v>
                </c:pt>
                <c:pt idx="43147">
                  <c:v>43830.322916666599</c:v>
                </c:pt>
                <c:pt idx="43148">
                  <c:v>43830.34375</c:v>
                </c:pt>
                <c:pt idx="43149">
                  <c:v>43830.364583333401</c:v>
                </c:pt>
                <c:pt idx="43150">
                  <c:v>43830.385416666599</c:v>
                </c:pt>
                <c:pt idx="43151">
                  <c:v>43830.40625</c:v>
                </c:pt>
                <c:pt idx="43152">
                  <c:v>43830.427083333401</c:v>
                </c:pt>
                <c:pt idx="43153">
                  <c:v>43830.447916666599</c:v>
                </c:pt>
                <c:pt idx="43154">
                  <c:v>43830.46875</c:v>
                </c:pt>
                <c:pt idx="43155">
                  <c:v>43830.489583333401</c:v>
                </c:pt>
                <c:pt idx="43156">
                  <c:v>43830.510416666599</c:v>
                </c:pt>
                <c:pt idx="43157">
                  <c:v>43830.53125</c:v>
                </c:pt>
                <c:pt idx="43158">
                  <c:v>43830.552083333401</c:v>
                </c:pt>
                <c:pt idx="43159">
                  <c:v>43830.572916666599</c:v>
                </c:pt>
                <c:pt idx="43160">
                  <c:v>43830.59375</c:v>
                </c:pt>
                <c:pt idx="43161">
                  <c:v>43830.614583333401</c:v>
                </c:pt>
                <c:pt idx="43162">
                  <c:v>43830.635416666599</c:v>
                </c:pt>
                <c:pt idx="43163">
                  <c:v>43830.65625</c:v>
                </c:pt>
                <c:pt idx="43164">
                  <c:v>43830.677083333401</c:v>
                </c:pt>
                <c:pt idx="43165">
                  <c:v>43830.697916666599</c:v>
                </c:pt>
                <c:pt idx="43166">
                  <c:v>43830.71875</c:v>
                </c:pt>
                <c:pt idx="43167">
                  <c:v>43830.739583333401</c:v>
                </c:pt>
                <c:pt idx="43168">
                  <c:v>43830.760416666599</c:v>
                </c:pt>
                <c:pt idx="43169">
                  <c:v>43830.78125</c:v>
                </c:pt>
                <c:pt idx="43170">
                  <c:v>43830.802083333401</c:v>
                </c:pt>
                <c:pt idx="43171">
                  <c:v>43830.822916666599</c:v>
                </c:pt>
                <c:pt idx="43172">
                  <c:v>43830.84375</c:v>
                </c:pt>
                <c:pt idx="43173">
                  <c:v>43830.864583333401</c:v>
                </c:pt>
                <c:pt idx="43174">
                  <c:v>43830.885416666599</c:v>
                </c:pt>
                <c:pt idx="43175">
                  <c:v>43830.90625</c:v>
                </c:pt>
                <c:pt idx="43176">
                  <c:v>43830.927083333401</c:v>
                </c:pt>
                <c:pt idx="43177">
                  <c:v>43830.947916666599</c:v>
                </c:pt>
                <c:pt idx="43178">
                  <c:v>43830.96875</c:v>
                </c:pt>
                <c:pt idx="43179">
                  <c:v>43830.989583333401</c:v>
                </c:pt>
                <c:pt idx="43180">
                  <c:v>43831.010416666599</c:v>
                </c:pt>
                <c:pt idx="43181">
                  <c:v>43831.03125</c:v>
                </c:pt>
                <c:pt idx="43182">
                  <c:v>43831.052083333401</c:v>
                </c:pt>
                <c:pt idx="43183">
                  <c:v>43831.072916666599</c:v>
                </c:pt>
                <c:pt idx="43184">
                  <c:v>43831.09375</c:v>
                </c:pt>
                <c:pt idx="43185">
                  <c:v>43831.114583333401</c:v>
                </c:pt>
                <c:pt idx="43186">
                  <c:v>43831.135416666599</c:v>
                </c:pt>
                <c:pt idx="43187">
                  <c:v>43831.15625</c:v>
                </c:pt>
                <c:pt idx="43188">
                  <c:v>43831.177083333401</c:v>
                </c:pt>
                <c:pt idx="43189">
                  <c:v>43831.197916666599</c:v>
                </c:pt>
                <c:pt idx="43190">
                  <c:v>43831.21875</c:v>
                </c:pt>
                <c:pt idx="43191">
                  <c:v>43831.239583333401</c:v>
                </c:pt>
                <c:pt idx="43192">
                  <c:v>43831.260416666599</c:v>
                </c:pt>
                <c:pt idx="43193">
                  <c:v>43831.28125</c:v>
                </c:pt>
                <c:pt idx="43194">
                  <c:v>43831.302083333401</c:v>
                </c:pt>
                <c:pt idx="43195">
                  <c:v>43831.322916666599</c:v>
                </c:pt>
                <c:pt idx="43196">
                  <c:v>43831.34375</c:v>
                </c:pt>
                <c:pt idx="43197">
                  <c:v>43831.364583333401</c:v>
                </c:pt>
                <c:pt idx="43198">
                  <c:v>43831.385416666599</c:v>
                </c:pt>
                <c:pt idx="43199">
                  <c:v>43831.40625</c:v>
                </c:pt>
                <c:pt idx="43200">
                  <c:v>43831.427083333401</c:v>
                </c:pt>
                <c:pt idx="43201">
                  <c:v>43831.447916666599</c:v>
                </c:pt>
                <c:pt idx="43202">
                  <c:v>43831.46875</c:v>
                </c:pt>
                <c:pt idx="43203">
                  <c:v>43831.489583333401</c:v>
                </c:pt>
                <c:pt idx="43204">
                  <c:v>43831.510416666599</c:v>
                </c:pt>
                <c:pt idx="43205">
                  <c:v>43831.53125</c:v>
                </c:pt>
                <c:pt idx="43206">
                  <c:v>43831.552083333401</c:v>
                </c:pt>
                <c:pt idx="43207">
                  <c:v>43831.572916666599</c:v>
                </c:pt>
                <c:pt idx="43208">
                  <c:v>43831.59375</c:v>
                </c:pt>
                <c:pt idx="43209">
                  <c:v>43831.614583333401</c:v>
                </c:pt>
                <c:pt idx="43210">
                  <c:v>43831.635416666599</c:v>
                </c:pt>
                <c:pt idx="43211">
                  <c:v>43831.65625</c:v>
                </c:pt>
                <c:pt idx="43212">
                  <c:v>43831.677083333401</c:v>
                </c:pt>
                <c:pt idx="43213">
                  <c:v>43831.697916666599</c:v>
                </c:pt>
                <c:pt idx="43214">
                  <c:v>43831.71875</c:v>
                </c:pt>
                <c:pt idx="43215">
                  <c:v>43831.739583333401</c:v>
                </c:pt>
                <c:pt idx="43216">
                  <c:v>43831.760416666599</c:v>
                </c:pt>
                <c:pt idx="43217">
                  <c:v>43831.78125</c:v>
                </c:pt>
                <c:pt idx="43218">
                  <c:v>43831.802083333401</c:v>
                </c:pt>
                <c:pt idx="43219">
                  <c:v>43831.822916666599</c:v>
                </c:pt>
                <c:pt idx="43220">
                  <c:v>43831.84375</c:v>
                </c:pt>
                <c:pt idx="43221">
                  <c:v>43831.864583333401</c:v>
                </c:pt>
                <c:pt idx="43222">
                  <c:v>43831.885416666599</c:v>
                </c:pt>
                <c:pt idx="43223">
                  <c:v>43831.90625</c:v>
                </c:pt>
                <c:pt idx="43224">
                  <c:v>43831.927083333401</c:v>
                </c:pt>
                <c:pt idx="43225">
                  <c:v>43831.947916666599</c:v>
                </c:pt>
                <c:pt idx="43226">
                  <c:v>43831.96875</c:v>
                </c:pt>
                <c:pt idx="43227">
                  <c:v>43831.989583333401</c:v>
                </c:pt>
                <c:pt idx="43228">
                  <c:v>43832.010416666599</c:v>
                </c:pt>
                <c:pt idx="43229">
                  <c:v>43832.03125</c:v>
                </c:pt>
                <c:pt idx="43230">
                  <c:v>43832.052083333401</c:v>
                </c:pt>
                <c:pt idx="43231">
                  <c:v>43832.072916666599</c:v>
                </c:pt>
                <c:pt idx="43232">
                  <c:v>43832.09375</c:v>
                </c:pt>
                <c:pt idx="43233">
                  <c:v>43832.114583333401</c:v>
                </c:pt>
                <c:pt idx="43234">
                  <c:v>43832.135416666599</c:v>
                </c:pt>
                <c:pt idx="43235">
                  <c:v>43832.15625</c:v>
                </c:pt>
                <c:pt idx="43236">
                  <c:v>43832.177083333401</c:v>
                </c:pt>
                <c:pt idx="43237">
                  <c:v>43832.197916666599</c:v>
                </c:pt>
                <c:pt idx="43238">
                  <c:v>43832.21875</c:v>
                </c:pt>
                <c:pt idx="43239">
                  <c:v>43832.239583333401</c:v>
                </c:pt>
                <c:pt idx="43240">
                  <c:v>43832.260416666599</c:v>
                </c:pt>
                <c:pt idx="43241">
                  <c:v>43832.28125</c:v>
                </c:pt>
                <c:pt idx="43242">
                  <c:v>43832.302083333401</c:v>
                </c:pt>
                <c:pt idx="43243">
                  <c:v>43832.322916666599</c:v>
                </c:pt>
                <c:pt idx="43244">
                  <c:v>43832.34375</c:v>
                </c:pt>
                <c:pt idx="43245">
                  <c:v>43832.364583333401</c:v>
                </c:pt>
                <c:pt idx="43246">
                  <c:v>43832.385416666599</c:v>
                </c:pt>
                <c:pt idx="43247">
                  <c:v>43832.40625</c:v>
                </c:pt>
                <c:pt idx="43248">
                  <c:v>43832.427083333401</c:v>
                </c:pt>
                <c:pt idx="43249">
                  <c:v>43832.447916666599</c:v>
                </c:pt>
                <c:pt idx="43250">
                  <c:v>43832.46875</c:v>
                </c:pt>
                <c:pt idx="43251">
                  <c:v>43832.489583333401</c:v>
                </c:pt>
                <c:pt idx="43252">
                  <c:v>43832.510416666599</c:v>
                </c:pt>
                <c:pt idx="43253">
                  <c:v>43832.53125</c:v>
                </c:pt>
                <c:pt idx="43254">
                  <c:v>43832.552083333401</c:v>
                </c:pt>
                <c:pt idx="43255">
                  <c:v>43832.572916666599</c:v>
                </c:pt>
                <c:pt idx="43256">
                  <c:v>43832.59375</c:v>
                </c:pt>
                <c:pt idx="43257">
                  <c:v>43832.614583333401</c:v>
                </c:pt>
                <c:pt idx="43258">
                  <c:v>43832.635416666599</c:v>
                </c:pt>
                <c:pt idx="43259">
                  <c:v>43832.65625</c:v>
                </c:pt>
                <c:pt idx="43260">
                  <c:v>43832.677083333401</c:v>
                </c:pt>
                <c:pt idx="43261">
                  <c:v>43832.697916666599</c:v>
                </c:pt>
                <c:pt idx="43262">
                  <c:v>43832.71875</c:v>
                </c:pt>
                <c:pt idx="43263">
                  <c:v>43832.739583333401</c:v>
                </c:pt>
                <c:pt idx="43264">
                  <c:v>43832.760416666599</c:v>
                </c:pt>
                <c:pt idx="43265">
                  <c:v>43832.78125</c:v>
                </c:pt>
                <c:pt idx="43266">
                  <c:v>43832.802083333401</c:v>
                </c:pt>
                <c:pt idx="43267">
                  <c:v>43832.822916666599</c:v>
                </c:pt>
                <c:pt idx="43268">
                  <c:v>43832.84375</c:v>
                </c:pt>
                <c:pt idx="43269">
                  <c:v>43832.864583333401</c:v>
                </c:pt>
                <c:pt idx="43270">
                  <c:v>43832.885416666599</c:v>
                </c:pt>
                <c:pt idx="43271">
                  <c:v>43832.90625</c:v>
                </c:pt>
                <c:pt idx="43272">
                  <c:v>43832.927083333401</c:v>
                </c:pt>
                <c:pt idx="43273">
                  <c:v>43832.947916666599</c:v>
                </c:pt>
                <c:pt idx="43274">
                  <c:v>43832.96875</c:v>
                </c:pt>
                <c:pt idx="43275">
                  <c:v>43832.989583333401</c:v>
                </c:pt>
                <c:pt idx="43276">
                  <c:v>43833.010416666599</c:v>
                </c:pt>
                <c:pt idx="43277">
                  <c:v>43833.03125</c:v>
                </c:pt>
                <c:pt idx="43278">
                  <c:v>43833.052083333401</c:v>
                </c:pt>
                <c:pt idx="43279">
                  <c:v>43833.072916666599</c:v>
                </c:pt>
                <c:pt idx="43280">
                  <c:v>43833.09375</c:v>
                </c:pt>
                <c:pt idx="43281">
                  <c:v>43833.114583333401</c:v>
                </c:pt>
                <c:pt idx="43282">
                  <c:v>43833.135416666599</c:v>
                </c:pt>
                <c:pt idx="43283">
                  <c:v>43833.15625</c:v>
                </c:pt>
                <c:pt idx="43284">
                  <c:v>43833.177083333401</c:v>
                </c:pt>
                <c:pt idx="43285">
                  <c:v>43833.197916666599</c:v>
                </c:pt>
                <c:pt idx="43286">
                  <c:v>43833.21875</c:v>
                </c:pt>
                <c:pt idx="43287">
                  <c:v>43833.239583333401</c:v>
                </c:pt>
                <c:pt idx="43288">
                  <c:v>43833.260416666599</c:v>
                </c:pt>
                <c:pt idx="43289">
                  <c:v>43833.28125</c:v>
                </c:pt>
                <c:pt idx="43290">
                  <c:v>43833.302083333401</c:v>
                </c:pt>
                <c:pt idx="43291">
                  <c:v>43833.322916666599</c:v>
                </c:pt>
                <c:pt idx="43292">
                  <c:v>43833.34375</c:v>
                </c:pt>
                <c:pt idx="43293">
                  <c:v>43833.364583333401</c:v>
                </c:pt>
                <c:pt idx="43294">
                  <c:v>43833.385416666599</c:v>
                </c:pt>
                <c:pt idx="43295">
                  <c:v>43833.40625</c:v>
                </c:pt>
                <c:pt idx="43296">
                  <c:v>43833.427083333401</c:v>
                </c:pt>
                <c:pt idx="43297">
                  <c:v>43833.447916666599</c:v>
                </c:pt>
                <c:pt idx="43298">
                  <c:v>43833.46875</c:v>
                </c:pt>
                <c:pt idx="43299">
                  <c:v>43833.489583333401</c:v>
                </c:pt>
                <c:pt idx="43300">
                  <c:v>43833.510416666599</c:v>
                </c:pt>
                <c:pt idx="43301">
                  <c:v>43833.53125</c:v>
                </c:pt>
                <c:pt idx="43302">
                  <c:v>43833.552083333401</c:v>
                </c:pt>
                <c:pt idx="43303">
                  <c:v>43833.572916666599</c:v>
                </c:pt>
                <c:pt idx="43304">
                  <c:v>43833.59375</c:v>
                </c:pt>
                <c:pt idx="43305">
                  <c:v>43833.614583333401</c:v>
                </c:pt>
                <c:pt idx="43306">
                  <c:v>43833.635416666599</c:v>
                </c:pt>
                <c:pt idx="43307">
                  <c:v>43833.65625</c:v>
                </c:pt>
                <c:pt idx="43308">
                  <c:v>43833.677083333401</c:v>
                </c:pt>
                <c:pt idx="43309">
                  <c:v>43833.697916666599</c:v>
                </c:pt>
                <c:pt idx="43310">
                  <c:v>43833.71875</c:v>
                </c:pt>
                <c:pt idx="43311">
                  <c:v>43833.739583333401</c:v>
                </c:pt>
                <c:pt idx="43312">
                  <c:v>43833.760416666599</c:v>
                </c:pt>
                <c:pt idx="43313">
                  <c:v>43833.78125</c:v>
                </c:pt>
                <c:pt idx="43314">
                  <c:v>43833.802083333401</c:v>
                </c:pt>
                <c:pt idx="43315">
                  <c:v>43833.822916666599</c:v>
                </c:pt>
                <c:pt idx="43316">
                  <c:v>43833.84375</c:v>
                </c:pt>
                <c:pt idx="43317">
                  <c:v>43833.864583333401</c:v>
                </c:pt>
                <c:pt idx="43318">
                  <c:v>43833.885416666599</c:v>
                </c:pt>
                <c:pt idx="43319">
                  <c:v>43833.90625</c:v>
                </c:pt>
                <c:pt idx="43320">
                  <c:v>43833.927083333401</c:v>
                </c:pt>
                <c:pt idx="43321">
                  <c:v>43833.947916666599</c:v>
                </c:pt>
                <c:pt idx="43322">
                  <c:v>43833.96875</c:v>
                </c:pt>
                <c:pt idx="43323">
                  <c:v>43833.989583333401</c:v>
                </c:pt>
                <c:pt idx="43324">
                  <c:v>43834.010416666599</c:v>
                </c:pt>
                <c:pt idx="43325">
                  <c:v>43834.03125</c:v>
                </c:pt>
                <c:pt idx="43326">
                  <c:v>43834.052083333401</c:v>
                </c:pt>
                <c:pt idx="43327">
                  <c:v>43834.072916666599</c:v>
                </c:pt>
                <c:pt idx="43328">
                  <c:v>43834.09375</c:v>
                </c:pt>
                <c:pt idx="43329">
                  <c:v>43834.114583333401</c:v>
                </c:pt>
                <c:pt idx="43330">
                  <c:v>43834.135416666599</c:v>
                </c:pt>
                <c:pt idx="43331">
                  <c:v>43834.15625</c:v>
                </c:pt>
                <c:pt idx="43332">
                  <c:v>43834.177083333401</c:v>
                </c:pt>
                <c:pt idx="43333">
                  <c:v>43834.197916666599</c:v>
                </c:pt>
                <c:pt idx="43334">
                  <c:v>43834.21875</c:v>
                </c:pt>
                <c:pt idx="43335">
                  <c:v>43834.239583333401</c:v>
                </c:pt>
                <c:pt idx="43336">
                  <c:v>43834.260416666599</c:v>
                </c:pt>
                <c:pt idx="43337">
                  <c:v>43834.28125</c:v>
                </c:pt>
                <c:pt idx="43338">
                  <c:v>43834.302083333401</c:v>
                </c:pt>
                <c:pt idx="43339">
                  <c:v>43834.322916666599</c:v>
                </c:pt>
                <c:pt idx="43340">
                  <c:v>43834.34375</c:v>
                </c:pt>
                <c:pt idx="43341">
                  <c:v>43834.364583333401</c:v>
                </c:pt>
                <c:pt idx="43342">
                  <c:v>43834.385416666599</c:v>
                </c:pt>
                <c:pt idx="43343">
                  <c:v>43834.40625</c:v>
                </c:pt>
                <c:pt idx="43344">
                  <c:v>43834.427083333401</c:v>
                </c:pt>
                <c:pt idx="43345">
                  <c:v>43834.447916666599</c:v>
                </c:pt>
                <c:pt idx="43346">
                  <c:v>43834.46875</c:v>
                </c:pt>
                <c:pt idx="43347">
                  <c:v>43834.489583333401</c:v>
                </c:pt>
                <c:pt idx="43348">
                  <c:v>43834.510416666599</c:v>
                </c:pt>
                <c:pt idx="43349">
                  <c:v>43834.53125</c:v>
                </c:pt>
                <c:pt idx="43350">
                  <c:v>43834.552083333401</c:v>
                </c:pt>
                <c:pt idx="43351">
                  <c:v>43834.572916666599</c:v>
                </c:pt>
                <c:pt idx="43352">
                  <c:v>43834.59375</c:v>
                </c:pt>
                <c:pt idx="43353">
                  <c:v>43834.614583333401</c:v>
                </c:pt>
                <c:pt idx="43354">
                  <c:v>43834.635416666599</c:v>
                </c:pt>
                <c:pt idx="43355">
                  <c:v>43834.65625</c:v>
                </c:pt>
                <c:pt idx="43356">
                  <c:v>43834.677083333401</c:v>
                </c:pt>
                <c:pt idx="43357">
                  <c:v>43834.697916666599</c:v>
                </c:pt>
                <c:pt idx="43358">
                  <c:v>43834.71875</c:v>
                </c:pt>
                <c:pt idx="43359">
                  <c:v>43834.739583333401</c:v>
                </c:pt>
                <c:pt idx="43360">
                  <c:v>43834.760416666599</c:v>
                </c:pt>
                <c:pt idx="43361">
                  <c:v>43834.78125</c:v>
                </c:pt>
                <c:pt idx="43362">
                  <c:v>43834.802083333401</c:v>
                </c:pt>
                <c:pt idx="43363">
                  <c:v>43834.822916666599</c:v>
                </c:pt>
                <c:pt idx="43364">
                  <c:v>43834.84375</c:v>
                </c:pt>
                <c:pt idx="43365">
                  <c:v>43834.864583333401</c:v>
                </c:pt>
                <c:pt idx="43366">
                  <c:v>43834.885416666599</c:v>
                </c:pt>
                <c:pt idx="43367">
                  <c:v>43834.90625</c:v>
                </c:pt>
                <c:pt idx="43368">
                  <c:v>43834.927083333401</c:v>
                </c:pt>
                <c:pt idx="43369">
                  <c:v>43834.947916666599</c:v>
                </c:pt>
                <c:pt idx="43370">
                  <c:v>43834.96875</c:v>
                </c:pt>
                <c:pt idx="43371">
                  <c:v>43834.989583333401</c:v>
                </c:pt>
                <c:pt idx="43372">
                  <c:v>43835.010416666599</c:v>
                </c:pt>
                <c:pt idx="43373">
                  <c:v>43835.03125</c:v>
                </c:pt>
                <c:pt idx="43374">
                  <c:v>43835.052083333401</c:v>
                </c:pt>
                <c:pt idx="43375">
                  <c:v>43835.072916666599</c:v>
                </c:pt>
                <c:pt idx="43376">
                  <c:v>43835.09375</c:v>
                </c:pt>
                <c:pt idx="43377">
                  <c:v>43835.114583333401</c:v>
                </c:pt>
                <c:pt idx="43378">
                  <c:v>43835.135416666599</c:v>
                </c:pt>
                <c:pt idx="43379">
                  <c:v>43835.15625</c:v>
                </c:pt>
                <c:pt idx="43380">
                  <c:v>43835.177083333401</c:v>
                </c:pt>
                <c:pt idx="43381">
                  <c:v>43835.197916666599</c:v>
                </c:pt>
                <c:pt idx="43382">
                  <c:v>43835.21875</c:v>
                </c:pt>
                <c:pt idx="43383">
                  <c:v>43835.239583333401</c:v>
                </c:pt>
                <c:pt idx="43384">
                  <c:v>43835.260416666599</c:v>
                </c:pt>
                <c:pt idx="43385">
                  <c:v>43835.28125</c:v>
                </c:pt>
                <c:pt idx="43386">
                  <c:v>43835.302083333401</c:v>
                </c:pt>
                <c:pt idx="43387">
                  <c:v>43835.322916666599</c:v>
                </c:pt>
                <c:pt idx="43388">
                  <c:v>43835.34375</c:v>
                </c:pt>
                <c:pt idx="43389">
                  <c:v>43835.364583333401</c:v>
                </c:pt>
                <c:pt idx="43390">
                  <c:v>43835.385416666599</c:v>
                </c:pt>
                <c:pt idx="43391">
                  <c:v>43835.40625</c:v>
                </c:pt>
                <c:pt idx="43392">
                  <c:v>43835.427083333401</c:v>
                </c:pt>
                <c:pt idx="43393">
                  <c:v>43835.447916666599</c:v>
                </c:pt>
                <c:pt idx="43394">
                  <c:v>43835.46875</c:v>
                </c:pt>
                <c:pt idx="43395">
                  <c:v>43835.489583333401</c:v>
                </c:pt>
                <c:pt idx="43396">
                  <c:v>43835.510416666599</c:v>
                </c:pt>
                <c:pt idx="43397">
                  <c:v>43835.53125</c:v>
                </c:pt>
                <c:pt idx="43398">
                  <c:v>43835.552083333401</c:v>
                </c:pt>
                <c:pt idx="43399">
                  <c:v>43835.572916666599</c:v>
                </c:pt>
                <c:pt idx="43400">
                  <c:v>43835.59375</c:v>
                </c:pt>
                <c:pt idx="43401">
                  <c:v>43835.614583333401</c:v>
                </c:pt>
                <c:pt idx="43402">
                  <c:v>43835.635416666599</c:v>
                </c:pt>
                <c:pt idx="43403">
                  <c:v>43835.65625</c:v>
                </c:pt>
                <c:pt idx="43404">
                  <c:v>43835.677083333401</c:v>
                </c:pt>
                <c:pt idx="43405">
                  <c:v>43835.697916666599</c:v>
                </c:pt>
                <c:pt idx="43406">
                  <c:v>43835.71875</c:v>
                </c:pt>
                <c:pt idx="43407">
                  <c:v>43835.739583333401</c:v>
                </c:pt>
                <c:pt idx="43408">
                  <c:v>43835.760416666599</c:v>
                </c:pt>
                <c:pt idx="43409">
                  <c:v>43835.78125</c:v>
                </c:pt>
                <c:pt idx="43410">
                  <c:v>43835.802083333401</c:v>
                </c:pt>
                <c:pt idx="43411">
                  <c:v>43835.822916666599</c:v>
                </c:pt>
                <c:pt idx="43412">
                  <c:v>43835.84375</c:v>
                </c:pt>
                <c:pt idx="43413">
                  <c:v>43835.864583333401</c:v>
                </c:pt>
                <c:pt idx="43414">
                  <c:v>43835.885416666599</c:v>
                </c:pt>
                <c:pt idx="43415">
                  <c:v>43835.90625</c:v>
                </c:pt>
                <c:pt idx="43416">
                  <c:v>43835.927083333401</c:v>
                </c:pt>
                <c:pt idx="43417">
                  <c:v>43835.947916666599</c:v>
                </c:pt>
                <c:pt idx="43418">
                  <c:v>43835.96875</c:v>
                </c:pt>
                <c:pt idx="43419">
                  <c:v>43835.989583333401</c:v>
                </c:pt>
                <c:pt idx="43420">
                  <c:v>43836.010416666599</c:v>
                </c:pt>
                <c:pt idx="43421">
                  <c:v>43836.03125</c:v>
                </c:pt>
                <c:pt idx="43422">
                  <c:v>43836.052083333401</c:v>
                </c:pt>
                <c:pt idx="43423">
                  <c:v>43836.072916666599</c:v>
                </c:pt>
                <c:pt idx="43424">
                  <c:v>43836.09375</c:v>
                </c:pt>
                <c:pt idx="43425">
                  <c:v>43836.114583333401</c:v>
                </c:pt>
                <c:pt idx="43426">
                  <c:v>43836.135416666599</c:v>
                </c:pt>
                <c:pt idx="43427">
                  <c:v>43836.15625</c:v>
                </c:pt>
                <c:pt idx="43428">
                  <c:v>43836.177083333401</c:v>
                </c:pt>
                <c:pt idx="43429">
                  <c:v>43836.197916666599</c:v>
                </c:pt>
                <c:pt idx="43430">
                  <c:v>43836.21875</c:v>
                </c:pt>
                <c:pt idx="43431">
                  <c:v>43836.239583333401</c:v>
                </c:pt>
                <c:pt idx="43432">
                  <c:v>43836.260416666599</c:v>
                </c:pt>
                <c:pt idx="43433">
                  <c:v>43836.28125</c:v>
                </c:pt>
                <c:pt idx="43434">
                  <c:v>43836.302083333401</c:v>
                </c:pt>
                <c:pt idx="43435">
                  <c:v>43836.322916666599</c:v>
                </c:pt>
                <c:pt idx="43436">
                  <c:v>43836.34375</c:v>
                </c:pt>
                <c:pt idx="43437">
                  <c:v>43836.364583333401</c:v>
                </c:pt>
                <c:pt idx="43438">
                  <c:v>43836.385416666599</c:v>
                </c:pt>
                <c:pt idx="43439">
                  <c:v>43836.40625</c:v>
                </c:pt>
                <c:pt idx="43440">
                  <c:v>43836.427083333401</c:v>
                </c:pt>
                <c:pt idx="43441">
                  <c:v>43836.447916666599</c:v>
                </c:pt>
                <c:pt idx="43442">
                  <c:v>43836.46875</c:v>
                </c:pt>
                <c:pt idx="43443">
                  <c:v>43836.489583333401</c:v>
                </c:pt>
                <c:pt idx="43444">
                  <c:v>43836.510416666599</c:v>
                </c:pt>
                <c:pt idx="43445">
                  <c:v>43836.53125</c:v>
                </c:pt>
                <c:pt idx="43446">
                  <c:v>43836.552083333401</c:v>
                </c:pt>
                <c:pt idx="43447">
                  <c:v>43836.572916666599</c:v>
                </c:pt>
                <c:pt idx="43448">
                  <c:v>43836.59375</c:v>
                </c:pt>
                <c:pt idx="43449">
                  <c:v>43836.614583333401</c:v>
                </c:pt>
                <c:pt idx="43450">
                  <c:v>43836.635416666599</c:v>
                </c:pt>
                <c:pt idx="43451">
                  <c:v>43836.65625</c:v>
                </c:pt>
                <c:pt idx="43452">
                  <c:v>43836.677083333401</c:v>
                </c:pt>
                <c:pt idx="43453">
                  <c:v>43836.697916666599</c:v>
                </c:pt>
                <c:pt idx="43454">
                  <c:v>43836.71875</c:v>
                </c:pt>
                <c:pt idx="43455">
                  <c:v>43836.739583333401</c:v>
                </c:pt>
                <c:pt idx="43456">
                  <c:v>43836.760416666599</c:v>
                </c:pt>
                <c:pt idx="43457">
                  <c:v>43836.78125</c:v>
                </c:pt>
                <c:pt idx="43458">
                  <c:v>43836.802083333401</c:v>
                </c:pt>
                <c:pt idx="43459">
                  <c:v>43836.822916666599</c:v>
                </c:pt>
                <c:pt idx="43460">
                  <c:v>43836.84375</c:v>
                </c:pt>
                <c:pt idx="43461">
                  <c:v>43836.864583333401</c:v>
                </c:pt>
                <c:pt idx="43462">
                  <c:v>43836.885416666599</c:v>
                </c:pt>
                <c:pt idx="43463">
                  <c:v>43836.90625</c:v>
                </c:pt>
                <c:pt idx="43464">
                  <c:v>43836.927083333401</c:v>
                </c:pt>
                <c:pt idx="43465">
                  <c:v>43836.947916666599</c:v>
                </c:pt>
                <c:pt idx="43466">
                  <c:v>43836.96875</c:v>
                </c:pt>
                <c:pt idx="43467">
                  <c:v>43836.989583333401</c:v>
                </c:pt>
                <c:pt idx="43468">
                  <c:v>43837.010416666599</c:v>
                </c:pt>
                <c:pt idx="43469">
                  <c:v>43837.03125</c:v>
                </c:pt>
                <c:pt idx="43470">
                  <c:v>43837.052083333401</c:v>
                </c:pt>
                <c:pt idx="43471">
                  <c:v>43837.072916666599</c:v>
                </c:pt>
                <c:pt idx="43472">
                  <c:v>43837.09375</c:v>
                </c:pt>
                <c:pt idx="43473">
                  <c:v>43837.114583333401</c:v>
                </c:pt>
                <c:pt idx="43474">
                  <c:v>43837.135416666599</c:v>
                </c:pt>
                <c:pt idx="43475">
                  <c:v>43837.15625</c:v>
                </c:pt>
                <c:pt idx="43476">
                  <c:v>43837.177083333401</c:v>
                </c:pt>
                <c:pt idx="43477">
                  <c:v>43837.197916666599</c:v>
                </c:pt>
                <c:pt idx="43478">
                  <c:v>43837.21875</c:v>
                </c:pt>
                <c:pt idx="43479">
                  <c:v>43837.239583333401</c:v>
                </c:pt>
                <c:pt idx="43480">
                  <c:v>43837.260416666599</c:v>
                </c:pt>
                <c:pt idx="43481">
                  <c:v>43837.28125</c:v>
                </c:pt>
                <c:pt idx="43482">
                  <c:v>43837.302083333401</c:v>
                </c:pt>
                <c:pt idx="43483">
                  <c:v>43837.322916666599</c:v>
                </c:pt>
                <c:pt idx="43484">
                  <c:v>43837.34375</c:v>
                </c:pt>
                <c:pt idx="43485">
                  <c:v>43837.364583333401</c:v>
                </c:pt>
                <c:pt idx="43486">
                  <c:v>43837.385416666599</c:v>
                </c:pt>
                <c:pt idx="43487">
                  <c:v>43837.40625</c:v>
                </c:pt>
                <c:pt idx="43488">
                  <c:v>43837.427083333401</c:v>
                </c:pt>
                <c:pt idx="43489">
                  <c:v>43837.447916666599</c:v>
                </c:pt>
                <c:pt idx="43490">
                  <c:v>43837.46875</c:v>
                </c:pt>
                <c:pt idx="43491">
                  <c:v>43837.489583333401</c:v>
                </c:pt>
                <c:pt idx="43492">
                  <c:v>43837.510416666599</c:v>
                </c:pt>
                <c:pt idx="43493">
                  <c:v>43837.53125</c:v>
                </c:pt>
                <c:pt idx="43494">
                  <c:v>43837.552083333401</c:v>
                </c:pt>
                <c:pt idx="43495">
                  <c:v>43837.572916666599</c:v>
                </c:pt>
                <c:pt idx="43496">
                  <c:v>43837.59375</c:v>
                </c:pt>
                <c:pt idx="43497">
                  <c:v>43837.614583333401</c:v>
                </c:pt>
                <c:pt idx="43498">
                  <c:v>43837.635416666599</c:v>
                </c:pt>
                <c:pt idx="43499">
                  <c:v>43837.65625</c:v>
                </c:pt>
                <c:pt idx="43500">
                  <c:v>43837.677083333401</c:v>
                </c:pt>
                <c:pt idx="43501">
                  <c:v>43837.697916666599</c:v>
                </c:pt>
                <c:pt idx="43502">
                  <c:v>43837.71875</c:v>
                </c:pt>
                <c:pt idx="43503">
                  <c:v>43837.739583333401</c:v>
                </c:pt>
                <c:pt idx="43504">
                  <c:v>43837.760416666599</c:v>
                </c:pt>
                <c:pt idx="43505">
                  <c:v>43837.78125</c:v>
                </c:pt>
                <c:pt idx="43506">
                  <c:v>43837.802083333401</c:v>
                </c:pt>
                <c:pt idx="43507">
                  <c:v>43837.822916666599</c:v>
                </c:pt>
                <c:pt idx="43508">
                  <c:v>43837.84375</c:v>
                </c:pt>
                <c:pt idx="43509">
                  <c:v>43837.864583333401</c:v>
                </c:pt>
                <c:pt idx="43510">
                  <c:v>43837.885416666599</c:v>
                </c:pt>
                <c:pt idx="43511">
                  <c:v>43837.90625</c:v>
                </c:pt>
                <c:pt idx="43512">
                  <c:v>43837.927083333401</c:v>
                </c:pt>
                <c:pt idx="43513">
                  <c:v>43837.947916666599</c:v>
                </c:pt>
                <c:pt idx="43514">
                  <c:v>43837.96875</c:v>
                </c:pt>
                <c:pt idx="43515">
                  <c:v>43837.989583333401</c:v>
                </c:pt>
                <c:pt idx="43516">
                  <c:v>43838.010416666599</c:v>
                </c:pt>
                <c:pt idx="43517">
                  <c:v>43838.03125</c:v>
                </c:pt>
                <c:pt idx="43518">
                  <c:v>43838.052083333401</c:v>
                </c:pt>
                <c:pt idx="43519">
                  <c:v>43838.072916666599</c:v>
                </c:pt>
                <c:pt idx="43520">
                  <c:v>43838.09375</c:v>
                </c:pt>
                <c:pt idx="43521">
                  <c:v>43838.114583333401</c:v>
                </c:pt>
                <c:pt idx="43522">
                  <c:v>43838.135416666599</c:v>
                </c:pt>
                <c:pt idx="43523">
                  <c:v>43838.15625</c:v>
                </c:pt>
                <c:pt idx="43524">
                  <c:v>43838.177083333401</c:v>
                </c:pt>
                <c:pt idx="43525">
                  <c:v>43838.197916666599</c:v>
                </c:pt>
                <c:pt idx="43526">
                  <c:v>43838.21875</c:v>
                </c:pt>
                <c:pt idx="43527">
                  <c:v>43838.239583333401</c:v>
                </c:pt>
                <c:pt idx="43528">
                  <c:v>43838.260416666599</c:v>
                </c:pt>
                <c:pt idx="43529">
                  <c:v>43838.28125</c:v>
                </c:pt>
                <c:pt idx="43530">
                  <c:v>43838.302083333401</c:v>
                </c:pt>
                <c:pt idx="43531">
                  <c:v>43838.322916666599</c:v>
                </c:pt>
                <c:pt idx="43532">
                  <c:v>43838.34375</c:v>
                </c:pt>
                <c:pt idx="43533">
                  <c:v>43838.364583333401</c:v>
                </c:pt>
                <c:pt idx="43534">
                  <c:v>43838.385416666599</c:v>
                </c:pt>
                <c:pt idx="43535">
                  <c:v>43838.40625</c:v>
                </c:pt>
                <c:pt idx="43536">
                  <c:v>43838.427083333401</c:v>
                </c:pt>
                <c:pt idx="43537">
                  <c:v>43838.447916666599</c:v>
                </c:pt>
                <c:pt idx="43538">
                  <c:v>43838.46875</c:v>
                </c:pt>
                <c:pt idx="43539">
                  <c:v>43838.489583333401</c:v>
                </c:pt>
                <c:pt idx="43540">
                  <c:v>43838.510416666599</c:v>
                </c:pt>
                <c:pt idx="43541">
                  <c:v>43838.53125</c:v>
                </c:pt>
                <c:pt idx="43542">
                  <c:v>43838.552083333401</c:v>
                </c:pt>
                <c:pt idx="43543">
                  <c:v>43838.572916666599</c:v>
                </c:pt>
                <c:pt idx="43544">
                  <c:v>43838.59375</c:v>
                </c:pt>
                <c:pt idx="43545">
                  <c:v>43838.614583333401</c:v>
                </c:pt>
                <c:pt idx="43546">
                  <c:v>43838.635416666599</c:v>
                </c:pt>
                <c:pt idx="43547">
                  <c:v>43838.65625</c:v>
                </c:pt>
                <c:pt idx="43548">
                  <c:v>43838.677083333401</c:v>
                </c:pt>
                <c:pt idx="43549">
                  <c:v>43838.697916666599</c:v>
                </c:pt>
                <c:pt idx="43550">
                  <c:v>43838.71875</c:v>
                </c:pt>
                <c:pt idx="43551">
                  <c:v>43838.739583333401</c:v>
                </c:pt>
                <c:pt idx="43552">
                  <c:v>43838.760416666599</c:v>
                </c:pt>
                <c:pt idx="43553">
                  <c:v>43838.78125</c:v>
                </c:pt>
                <c:pt idx="43554">
                  <c:v>43838.802083333401</c:v>
                </c:pt>
                <c:pt idx="43555">
                  <c:v>43838.822916666599</c:v>
                </c:pt>
                <c:pt idx="43556">
                  <c:v>43838.84375</c:v>
                </c:pt>
                <c:pt idx="43557">
                  <c:v>43838.864583333401</c:v>
                </c:pt>
                <c:pt idx="43558">
                  <c:v>43838.885416666599</c:v>
                </c:pt>
                <c:pt idx="43559">
                  <c:v>43838.90625</c:v>
                </c:pt>
                <c:pt idx="43560">
                  <c:v>43838.927083333401</c:v>
                </c:pt>
                <c:pt idx="43561">
                  <c:v>43838.947916666599</c:v>
                </c:pt>
                <c:pt idx="43562">
                  <c:v>43838.96875</c:v>
                </c:pt>
                <c:pt idx="43563">
                  <c:v>43838.989583333401</c:v>
                </c:pt>
                <c:pt idx="43564">
                  <c:v>43839.010416666599</c:v>
                </c:pt>
                <c:pt idx="43565">
                  <c:v>43839.03125</c:v>
                </c:pt>
                <c:pt idx="43566">
                  <c:v>43839.052083333401</c:v>
                </c:pt>
                <c:pt idx="43567">
                  <c:v>43839.072916666599</c:v>
                </c:pt>
                <c:pt idx="43568">
                  <c:v>43839.09375</c:v>
                </c:pt>
                <c:pt idx="43569">
                  <c:v>43839.114583333401</c:v>
                </c:pt>
                <c:pt idx="43570">
                  <c:v>43839.135416666599</c:v>
                </c:pt>
                <c:pt idx="43571">
                  <c:v>43839.15625</c:v>
                </c:pt>
                <c:pt idx="43572">
                  <c:v>43839.177083333401</c:v>
                </c:pt>
                <c:pt idx="43573">
                  <c:v>43839.197916666599</c:v>
                </c:pt>
                <c:pt idx="43574">
                  <c:v>43839.21875</c:v>
                </c:pt>
                <c:pt idx="43575">
                  <c:v>43839.239583333401</c:v>
                </c:pt>
                <c:pt idx="43576">
                  <c:v>43839.260416666599</c:v>
                </c:pt>
                <c:pt idx="43577">
                  <c:v>43839.28125</c:v>
                </c:pt>
                <c:pt idx="43578">
                  <c:v>43839.302083333401</c:v>
                </c:pt>
                <c:pt idx="43579">
                  <c:v>43839.322916666599</c:v>
                </c:pt>
                <c:pt idx="43580">
                  <c:v>43839.34375</c:v>
                </c:pt>
                <c:pt idx="43581">
                  <c:v>43839.364583333401</c:v>
                </c:pt>
                <c:pt idx="43582">
                  <c:v>43839.385416666599</c:v>
                </c:pt>
                <c:pt idx="43583">
                  <c:v>43839.40625</c:v>
                </c:pt>
                <c:pt idx="43584">
                  <c:v>43839.427083333401</c:v>
                </c:pt>
                <c:pt idx="43585">
                  <c:v>43839.447916666599</c:v>
                </c:pt>
                <c:pt idx="43586">
                  <c:v>43839.46875</c:v>
                </c:pt>
                <c:pt idx="43587">
                  <c:v>43839.489583333401</c:v>
                </c:pt>
                <c:pt idx="43588">
                  <c:v>43839.510416666599</c:v>
                </c:pt>
                <c:pt idx="43589">
                  <c:v>43839.53125</c:v>
                </c:pt>
                <c:pt idx="43590">
                  <c:v>43839.552083333401</c:v>
                </c:pt>
                <c:pt idx="43591">
                  <c:v>43839.572916666599</c:v>
                </c:pt>
                <c:pt idx="43592">
                  <c:v>43839.59375</c:v>
                </c:pt>
                <c:pt idx="43593">
                  <c:v>43839.614583333401</c:v>
                </c:pt>
                <c:pt idx="43594">
                  <c:v>43839.635416666599</c:v>
                </c:pt>
                <c:pt idx="43595">
                  <c:v>43839.65625</c:v>
                </c:pt>
                <c:pt idx="43596">
                  <c:v>43839.677083333401</c:v>
                </c:pt>
                <c:pt idx="43597">
                  <c:v>43839.697916666599</c:v>
                </c:pt>
                <c:pt idx="43598">
                  <c:v>43839.71875</c:v>
                </c:pt>
                <c:pt idx="43599">
                  <c:v>43839.739583333401</c:v>
                </c:pt>
                <c:pt idx="43600">
                  <c:v>43839.760416666599</c:v>
                </c:pt>
                <c:pt idx="43601">
                  <c:v>43839.78125</c:v>
                </c:pt>
                <c:pt idx="43602">
                  <c:v>43839.802083333401</c:v>
                </c:pt>
                <c:pt idx="43603">
                  <c:v>43839.822916666599</c:v>
                </c:pt>
                <c:pt idx="43604">
                  <c:v>43839.84375</c:v>
                </c:pt>
                <c:pt idx="43605">
                  <c:v>43839.864583333401</c:v>
                </c:pt>
                <c:pt idx="43606">
                  <c:v>43839.885416666599</c:v>
                </c:pt>
                <c:pt idx="43607">
                  <c:v>43839.90625</c:v>
                </c:pt>
                <c:pt idx="43608">
                  <c:v>43839.927083333401</c:v>
                </c:pt>
                <c:pt idx="43609">
                  <c:v>43839.947916666599</c:v>
                </c:pt>
                <c:pt idx="43610">
                  <c:v>43839.96875</c:v>
                </c:pt>
                <c:pt idx="43611">
                  <c:v>43839.989583333401</c:v>
                </c:pt>
                <c:pt idx="43612">
                  <c:v>43840.010416666599</c:v>
                </c:pt>
                <c:pt idx="43613">
                  <c:v>43840.03125</c:v>
                </c:pt>
                <c:pt idx="43614">
                  <c:v>43840.052083333401</c:v>
                </c:pt>
                <c:pt idx="43615">
                  <c:v>43840.072916666599</c:v>
                </c:pt>
                <c:pt idx="43616">
                  <c:v>43840.09375</c:v>
                </c:pt>
                <c:pt idx="43617">
                  <c:v>43840.114583333401</c:v>
                </c:pt>
                <c:pt idx="43618">
                  <c:v>43840.135416666599</c:v>
                </c:pt>
                <c:pt idx="43619">
                  <c:v>43840.15625</c:v>
                </c:pt>
                <c:pt idx="43620">
                  <c:v>43840.177083333401</c:v>
                </c:pt>
                <c:pt idx="43621">
                  <c:v>43840.197916666599</c:v>
                </c:pt>
                <c:pt idx="43622">
                  <c:v>43840.21875</c:v>
                </c:pt>
                <c:pt idx="43623">
                  <c:v>43840.239583333401</c:v>
                </c:pt>
                <c:pt idx="43624">
                  <c:v>43840.260416666599</c:v>
                </c:pt>
                <c:pt idx="43625">
                  <c:v>43840.28125</c:v>
                </c:pt>
                <c:pt idx="43626">
                  <c:v>43840.302083333401</c:v>
                </c:pt>
                <c:pt idx="43627">
                  <c:v>43840.322916666599</c:v>
                </c:pt>
                <c:pt idx="43628">
                  <c:v>43840.34375</c:v>
                </c:pt>
                <c:pt idx="43629">
                  <c:v>43840.364583333401</c:v>
                </c:pt>
                <c:pt idx="43630">
                  <c:v>43840.385416666599</c:v>
                </c:pt>
                <c:pt idx="43631">
                  <c:v>43840.40625</c:v>
                </c:pt>
                <c:pt idx="43632">
                  <c:v>43840.427083333401</c:v>
                </c:pt>
                <c:pt idx="43633">
                  <c:v>43840.447916666599</c:v>
                </c:pt>
                <c:pt idx="43634">
                  <c:v>43840.46875</c:v>
                </c:pt>
                <c:pt idx="43635">
                  <c:v>43840.489583333401</c:v>
                </c:pt>
                <c:pt idx="43636">
                  <c:v>43840.510416666599</c:v>
                </c:pt>
                <c:pt idx="43637">
                  <c:v>43840.53125</c:v>
                </c:pt>
                <c:pt idx="43638">
                  <c:v>43840.552083333401</c:v>
                </c:pt>
                <c:pt idx="43639">
                  <c:v>43840.572916666599</c:v>
                </c:pt>
                <c:pt idx="43640">
                  <c:v>43840.59375</c:v>
                </c:pt>
                <c:pt idx="43641">
                  <c:v>43840.614583333401</c:v>
                </c:pt>
                <c:pt idx="43642">
                  <c:v>43840.635416666599</c:v>
                </c:pt>
                <c:pt idx="43643">
                  <c:v>43840.65625</c:v>
                </c:pt>
                <c:pt idx="43644">
                  <c:v>43840.677083333401</c:v>
                </c:pt>
                <c:pt idx="43645">
                  <c:v>43840.697916666599</c:v>
                </c:pt>
                <c:pt idx="43646">
                  <c:v>43840.71875</c:v>
                </c:pt>
                <c:pt idx="43647">
                  <c:v>43840.739583333401</c:v>
                </c:pt>
                <c:pt idx="43648">
                  <c:v>43840.760416666599</c:v>
                </c:pt>
                <c:pt idx="43649">
                  <c:v>43840.78125</c:v>
                </c:pt>
                <c:pt idx="43650">
                  <c:v>43840.802083333401</c:v>
                </c:pt>
                <c:pt idx="43651">
                  <c:v>43840.822916666599</c:v>
                </c:pt>
                <c:pt idx="43652">
                  <c:v>43840.84375</c:v>
                </c:pt>
                <c:pt idx="43653">
                  <c:v>43840.864583333401</c:v>
                </c:pt>
                <c:pt idx="43654">
                  <c:v>43840.885416666599</c:v>
                </c:pt>
                <c:pt idx="43655">
                  <c:v>43840.90625</c:v>
                </c:pt>
                <c:pt idx="43656">
                  <c:v>43840.927083333401</c:v>
                </c:pt>
                <c:pt idx="43657">
                  <c:v>43840.947916666599</c:v>
                </c:pt>
                <c:pt idx="43658">
                  <c:v>43840.96875</c:v>
                </c:pt>
                <c:pt idx="43659">
                  <c:v>43840.989583333401</c:v>
                </c:pt>
                <c:pt idx="43660">
                  <c:v>43841.010416666599</c:v>
                </c:pt>
                <c:pt idx="43661">
                  <c:v>43841.03125</c:v>
                </c:pt>
                <c:pt idx="43662">
                  <c:v>43841.052083333401</c:v>
                </c:pt>
                <c:pt idx="43663">
                  <c:v>43841.072916666599</c:v>
                </c:pt>
                <c:pt idx="43664">
                  <c:v>43841.09375</c:v>
                </c:pt>
                <c:pt idx="43665">
                  <c:v>43841.114583333401</c:v>
                </c:pt>
                <c:pt idx="43666">
                  <c:v>43841.135416666599</c:v>
                </c:pt>
                <c:pt idx="43667">
                  <c:v>43841.15625</c:v>
                </c:pt>
                <c:pt idx="43668">
                  <c:v>43841.177083333401</c:v>
                </c:pt>
                <c:pt idx="43669">
                  <c:v>43841.197916666599</c:v>
                </c:pt>
                <c:pt idx="43670">
                  <c:v>43841.21875</c:v>
                </c:pt>
                <c:pt idx="43671">
                  <c:v>43841.239583333401</c:v>
                </c:pt>
                <c:pt idx="43672">
                  <c:v>43841.260416666599</c:v>
                </c:pt>
                <c:pt idx="43673">
                  <c:v>43841.28125</c:v>
                </c:pt>
                <c:pt idx="43674">
                  <c:v>43841.302083333401</c:v>
                </c:pt>
                <c:pt idx="43675">
                  <c:v>43841.322916666599</c:v>
                </c:pt>
                <c:pt idx="43676">
                  <c:v>43841.34375</c:v>
                </c:pt>
                <c:pt idx="43677">
                  <c:v>43841.364583333401</c:v>
                </c:pt>
                <c:pt idx="43678">
                  <c:v>43841.385416666599</c:v>
                </c:pt>
                <c:pt idx="43679">
                  <c:v>43841.40625</c:v>
                </c:pt>
                <c:pt idx="43680">
                  <c:v>43841.427083333401</c:v>
                </c:pt>
                <c:pt idx="43681">
                  <c:v>43841.447916666599</c:v>
                </c:pt>
                <c:pt idx="43682">
                  <c:v>43841.46875</c:v>
                </c:pt>
                <c:pt idx="43683">
                  <c:v>43841.489583333401</c:v>
                </c:pt>
                <c:pt idx="43684">
                  <c:v>43841.510416666599</c:v>
                </c:pt>
                <c:pt idx="43685">
                  <c:v>43841.53125</c:v>
                </c:pt>
                <c:pt idx="43686">
                  <c:v>43841.552083333401</c:v>
                </c:pt>
                <c:pt idx="43687">
                  <c:v>43841.572916666599</c:v>
                </c:pt>
                <c:pt idx="43688">
                  <c:v>43841.59375</c:v>
                </c:pt>
                <c:pt idx="43689">
                  <c:v>43841.614583333401</c:v>
                </c:pt>
                <c:pt idx="43690">
                  <c:v>43841.635416666599</c:v>
                </c:pt>
                <c:pt idx="43691">
                  <c:v>43841.65625</c:v>
                </c:pt>
                <c:pt idx="43692">
                  <c:v>43841.677083333401</c:v>
                </c:pt>
                <c:pt idx="43693">
                  <c:v>43841.697916666599</c:v>
                </c:pt>
                <c:pt idx="43694">
                  <c:v>43841.71875</c:v>
                </c:pt>
                <c:pt idx="43695">
                  <c:v>43841.739583333401</c:v>
                </c:pt>
                <c:pt idx="43696">
                  <c:v>43841.760416666599</c:v>
                </c:pt>
                <c:pt idx="43697">
                  <c:v>43841.78125</c:v>
                </c:pt>
                <c:pt idx="43698">
                  <c:v>43841.802083333401</c:v>
                </c:pt>
                <c:pt idx="43699">
                  <c:v>43841.822916666599</c:v>
                </c:pt>
                <c:pt idx="43700">
                  <c:v>43841.84375</c:v>
                </c:pt>
                <c:pt idx="43701">
                  <c:v>43841.864583333401</c:v>
                </c:pt>
                <c:pt idx="43702">
                  <c:v>43841.885416666599</c:v>
                </c:pt>
                <c:pt idx="43703">
                  <c:v>43841.90625</c:v>
                </c:pt>
                <c:pt idx="43704">
                  <c:v>43841.927083333401</c:v>
                </c:pt>
                <c:pt idx="43705">
                  <c:v>43841.947916666599</c:v>
                </c:pt>
                <c:pt idx="43706">
                  <c:v>43841.96875</c:v>
                </c:pt>
                <c:pt idx="43707">
                  <c:v>43841.989583333401</c:v>
                </c:pt>
                <c:pt idx="43708">
                  <c:v>43842.010416666599</c:v>
                </c:pt>
                <c:pt idx="43709">
                  <c:v>43842.03125</c:v>
                </c:pt>
                <c:pt idx="43710">
                  <c:v>43842.052083333401</c:v>
                </c:pt>
                <c:pt idx="43711">
                  <c:v>43842.072916666599</c:v>
                </c:pt>
                <c:pt idx="43712">
                  <c:v>43842.09375</c:v>
                </c:pt>
                <c:pt idx="43713">
                  <c:v>43842.114583333401</c:v>
                </c:pt>
                <c:pt idx="43714">
                  <c:v>43842.135416666599</c:v>
                </c:pt>
                <c:pt idx="43715">
                  <c:v>43842.15625</c:v>
                </c:pt>
                <c:pt idx="43716">
                  <c:v>43842.177083333401</c:v>
                </c:pt>
                <c:pt idx="43717">
                  <c:v>43842.197916666599</c:v>
                </c:pt>
                <c:pt idx="43718">
                  <c:v>43842.21875</c:v>
                </c:pt>
                <c:pt idx="43719">
                  <c:v>43842.239583333401</c:v>
                </c:pt>
                <c:pt idx="43720">
                  <c:v>43842.260416666599</c:v>
                </c:pt>
                <c:pt idx="43721">
                  <c:v>43842.28125</c:v>
                </c:pt>
                <c:pt idx="43722">
                  <c:v>43842.302083333401</c:v>
                </c:pt>
                <c:pt idx="43723">
                  <c:v>43842.322916666599</c:v>
                </c:pt>
                <c:pt idx="43724">
                  <c:v>43842.34375</c:v>
                </c:pt>
                <c:pt idx="43725">
                  <c:v>43842.364583333401</c:v>
                </c:pt>
                <c:pt idx="43726">
                  <c:v>43842.385416666599</c:v>
                </c:pt>
                <c:pt idx="43727">
                  <c:v>43842.40625</c:v>
                </c:pt>
                <c:pt idx="43728">
                  <c:v>43842.427083333401</c:v>
                </c:pt>
                <c:pt idx="43729">
                  <c:v>43842.447916666599</c:v>
                </c:pt>
                <c:pt idx="43730">
                  <c:v>43842.46875</c:v>
                </c:pt>
                <c:pt idx="43731">
                  <c:v>43842.489583333401</c:v>
                </c:pt>
                <c:pt idx="43732">
                  <c:v>43842.510416666599</c:v>
                </c:pt>
                <c:pt idx="43733">
                  <c:v>43842.53125</c:v>
                </c:pt>
                <c:pt idx="43734">
                  <c:v>43842.552083333401</c:v>
                </c:pt>
                <c:pt idx="43735">
                  <c:v>43842.572916666599</c:v>
                </c:pt>
                <c:pt idx="43736">
                  <c:v>43842.59375</c:v>
                </c:pt>
                <c:pt idx="43737">
                  <c:v>43842.614583333401</c:v>
                </c:pt>
                <c:pt idx="43738">
                  <c:v>43842.635416666599</c:v>
                </c:pt>
                <c:pt idx="43739">
                  <c:v>43842.65625</c:v>
                </c:pt>
                <c:pt idx="43740">
                  <c:v>43842.677083333401</c:v>
                </c:pt>
                <c:pt idx="43741">
                  <c:v>43842.697916666599</c:v>
                </c:pt>
                <c:pt idx="43742">
                  <c:v>43842.71875</c:v>
                </c:pt>
                <c:pt idx="43743">
                  <c:v>43842.739583333401</c:v>
                </c:pt>
                <c:pt idx="43744">
                  <c:v>43842.760416666599</c:v>
                </c:pt>
                <c:pt idx="43745">
                  <c:v>43842.78125</c:v>
                </c:pt>
                <c:pt idx="43746">
                  <c:v>43842.802083333401</c:v>
                </c:pt>
                <c:pt idx="43747">
                  <c:v>43842.822916666599</c:v>
                </c:pt>
                <c:pt idx="43748">
                  <c:v>43842.84375</c:v>
                </c:pt>
                <c:pt idx="43749">
                  <c:v>43842.864583333401</c:v>
                </c:pt>
                <c:pt idx="43750">
                  <c:v>43842.885416666599</c:v>
                </c:pt>
                <c:pt idx="43751">
                  <c:v>43842.90625</c:v>
                </c:pt>
                <c:pt idx="43752">
                  <c:v>43842.927083333401</c:v>
                </c:pt>
                <c:pt idx="43753">
                  <c:v>43842.947916666599</c:v>
                </c:pt>
                <c:pt idx="43754">
                  <c:v>43842.96875</c:v>
                </c:pt>
                <c:pt idx="43755">
                  <c:v>43842.989583333401</c:v>
                </c:pt>
                <c:pt idx="43756">
                  <c:v>43843.010416666599</c:v>
                </c:pt>
                <c:pt idx="43757">
                  <c:v>43843.03125</c:v>
                </c:pt>
                <c:pt idx="43758">
                  <c:v>43843.052083333401</c:v>
                </c:pt>
                <c:pt idx="43759">
                  <c:v>43843.072916666599</c:v>
                </c:pt>
                <c:pt idx="43760">
                  <c:v>43843.09375</c:v>
                </c:pt>
                <c:pt idx="43761">
                  <c:v>43843.114583333401</c:v>
                </c:pt>
                <c:pt idx="43762">
                  <c:v>43843.135416666599</c:v>
                </c:pt>
                <c:pt idx="43763">
                  <c:v>43843.15625</c:v>
                </c:pt>
                <c:pt idx="43764">
                  <c:v>43843.177083333401</c:v>
                </c:pt>
                <c:pt idx="43765">
                  <c:v>43843.197916666599</c:v>
                </c:pt>
                <c:pt idx="43766">
                  <c:v>43843.21875</c:v>
                </c:pt>
                <c:pt idx="43767">
                  <c:v>43843.239583333401</c:v>
                </c:pt>
                <c:pt idx="43768">
                  <c:v>43843.260416666599</c:v>
                </c:pt>
                <c:pt idx="43769">
                  <c:v>43843.28125</c:v>
                </c:pt>
                <c:pt idx="43770">
                  <c:v>43843.302083333401</c:v>
                </c:pt>
                <c:pt idx="43771">
                  <c:v>43843.322916666599</c:v>
                </c:pt>
                <c:pt idx="43772">
                  <c:v>43843.34375</c:v>
                </c:pt>
                <c:pt idx="43773">
                  <c:v>43843.364583333401</c:v>
                </c:pt>
                <c:pt idx="43774">
                  <c:v>43843.385416666599</c:v>
                </c:pt>
                <c:pt idx="43775">
                  <c:v>43843.40625</c:v>
                </c:pt>
                <c:pt idx="43776">
                  <c:v>43843.427083333401</c:v>
                </c:pt>
                <c:pt idx="43777">
                  <c:v>43843.447916666599</c:v>
                </c:pt>
                <c:pt idx="43778">
                  <c:v>43843.46875</c:v>
                </c:pt>
                <c:pt idx="43779">
                  <c:v>43843.489583333401</c:v>
                </c:pt>
                <c:pt idx="43780">
                  <c:v>43843.510416666599</c:v>
                </c:pt>
                <c:pt idx="43781">
                  <c:v>43843.53125</c:v>
                </c:pt>
                <c:pt idx="43782">
                  <c:v>43843.552083333401</c:v>
                </c:pt>
                <c:pt idx="43783">
                  <c:v>43843.572916666599</c:v>
                </c:pt>
                <c:pt idx="43784">
                  <c:v>43843.59375</c:v>
                </c:pt>
                <c:pt idx="43785">
                  <c:v>43843.614583333401</c:v>
                </c:pt>
                <c:pt idx="43786">
                  <c:v>43843.635416666599</c:v>
                </c:pt>
                <c:pt idx="43787">
                  <c:v>43843.65625</c:v>
                </c:pt>
                <c:pt idx="43788">
                  <c:v>43843.677083333401</c:v>
                </c:pt>
                <c:pt idx="43789">
                  <c:v>43843.697916666599</c:v>
                </c:pt>
                <c:pt idx="43790">
                  <c:v>43843.71875</c:v>
                </c:pt>
                <c:pt idx="43791">
                  <c:v>43843.739583333401</c:v>
                </c:pt>
                <c:pt idx="43792">
                  <c:v>43843.760416666599</c:v>
                </c:pt>
                <c:pt idx="43793">
                  <c:v>43843.78125</c:v>
                </c:pt>
                <c:pt idx="43794">
                  <c:v>43843.802083333401</c:v>
                </c:pt>
                <c:pt idx="43795">
                  <c:v>43843.822916666599</c:v>
                </c:pt>
                <c:pt idx="43796">
                  <c:v>43843.84375</c:v>
                </c:pt>
                <c:pt idx="43797">
                  <c:v>43843.864583333401</c:v>
                </c:pt>
                <c:pt idx="43798">
                  <c:v>43843.885416666599</c:v>
                </c:pt>
                <c:pt idx="43799">
                  <c:v>43843.90625</c:v>
                </c:pt>
                <c:pt idx="43800">
                  <c:v>43843.927083333401</c:v>
                </c:pt>
                <c:pt idx="43801">
                  <c:v>43843.947916666599</c:v>
                </c:pt>
                <c:pt idx="43802">
                  <c:v>43843.96875</c:v>
                </c:pt>
                <c:pt idx="43803">
                  <c:v>43843.989583333401</c:v>
                </c:pt>
                <c:pt idx="43804">
                  <c:v>43844.010416666599</c:v>
                </c:pt>
                <c:pt idx="43805">
                  <c:v>43844.03125</c:v>
                </c:pt>
                <c:pt idx="43806">
                  <c:v>43844.052083333401</c:v>
                </c:pt>
                <c:pt idx="43807">
                  <c:v>43844.072916666599</c:v>
                </c:pt>
                <c:pt idx="43808">
                  <c:v>43844.09375</c:v>
                </c:pt>
                <c:pt idx="43809">
                  <c:v>43844.114583333401</c:v>
                </c:pt>
                <c:pt idx="43810">
                  <c:v>43844.135416666599</c:v>
                </c:pt>
                <c:pt idx="43811">
                  <c:v>43844.15625</c:v>
                </c:pt>
                <c:pt idx="43812">
                  <c:v>43844.177083333401</c:v>
                </c:pt>
                <c:pt idx="43813">
                  <c:v>43844.197916666599</c:v>
                </c:pt>
                <c:pt idx="43814">
                  <c:v>43844.21875</c:v>
                </c:pt>
                <c:pt idx="43815">
                  <c:v>43844.239583333401</c:v>
                </c:pt>
                <c:pt idx="43816">
                  <c:v>43844.260416666599</c:v>
                </c:pt>
                <c:pt idx="43817">
                  <c:v>43844.28125</c:v>
                </c:pt>
                <c:pt idx="43818">
                  <c:v>43844.302083333401</c:v>
                </c:pt>
                <c:pt idx="43819">
                  <c:v>43844.322916666599</c:v>
                </c:pt>
                <c:pt idx="43820">
                  <c:v>43844.34375</c:v>
                </c:pt>
                <c:pt idx="43821">
                  <c:v>43844.364583333401</c:v>
                </c:pt>
                <c:pt idx="43822">
                  <c:v>43844.385416666599</c:v>
                </c:pt>
                <c:pt idx="43823">
                  <c:v>43844.40625</c:v>
                </c:pt>
                <c:pt idx="43824">
                  <c:v>43844.427083333401</c:v>
                </c:pt>
                <c:pt idx="43825">
                  <c:v>43844.447916666599</c:v>
                </c:pt>
                <c:pt idx="43826">
                  <c:v>43844.46875</c:v>
                </c:pt>
                <c:pt idx="43827">
                  <c:v>43844.489583333401</c:v>
                </c:pt>
                <c:pt idx="43828">
                  <c:v>43844.510416666599</c:v>
                </c:pt>
                <c:pt idx="43829">
                  <c:v>43844.53125</c:v>
                </c:pt>
                <c:pt idx="43830">
                  <c:v>43844.552083333401</c:v>
                </c:pt>
                <c:pt idx="43831">
                  <c:v>43844.572916666599</c:v>
                </c:pt>
                <c:pt idx="43832">
                  <c:v>43844.59375</c:v>
                </c:pt>
                <c:pt idx="43833">
                  <c:v>43844.614583333401</c:v>
                </c:pt>
                <c:pt idx="43834">
                  <c:v>43844.635416666599</c:v>
                </c:pt>
                <c:pt idx="43835">
                  <c:v>43844.65625</c:v>
                </c:pt>
                <c:pt idx="43836">
                  <c:v>43844.677083333401</c:v>
                </c:pt>
                <c:pt idx="43837">
                  <c:v>43844.697916666599</c:v>
                </c:pt>
                <c:pt idx="43838">
                  <c:v>43844.71875</c:v>
                </c:pt>
                <c:pt idx="43839">
                  <c:v>43844.739583333401</c:v>
                </c:pt>
                <c:pt idx="43840">
                  <c:v>43844.760416666599</c:v>
                </c:pt>
                <c:pt idx="43841">
                  <c:v>43844.78125</c:v>
                </c:pt>
                <c:pt idx="43842">
                  <c:v>43844.802083333401</c:v>
                </c:pt>
                <c:pt idx="43843">
                  <c:v>43844.822916666599</c:v>
                </c:pt>
                <c:pt idx="43844">
                  <c:v>43844.84375</c:v>
                </c:pt>
                <c:pt idx="43845">
                  <c:v>43844.864583333401</c:v>
                </c:pt>
                <c:pt idx="43846">
                  <c:v>43844.885416666599</c:v>
                </c:pt>
                <c:pt idx="43847">
                  <c:v>43844.90625</c:v>
                </c:pt>
                <c:pt idx="43848">
                  <c:v>43844.927083333401</c:v>
                </c:pt>
                <c:pt idx="43849">
                  <c:v>43844.947916666599</c:v>
                </c:pt>
                <c:pt idx="43850">
                  <c:v>43844.96875</c:v>
                </c:pt>
                <c:pt idx="43851">
                  <c:v>43844.989583333401</c:v>
                </c:pt>
                <c:pt idx="43852">
                  <c:v>43845.010416666599</c:v>
                </c:pt>
                <c:pt idx="43853">
                  <c:v>43845.03125</c:v>
                </c:pt>
                <c:pt idx="43854">
                  <c:v>43845.052083333401</c:v>
                </c:pt>
                <c:pt idx="43855">
                  <c:v>43845.072916666599</c:v>
                </c:pt>
                <c:pt idx="43856">
                  <c:v>43845.09375</c:v>
                </c:pt>
                <c:pt idx="43857">
                  <c:v>43845.114583333401</c:v>
                </c:pt>
                <c:pt idx="43858">
                  <c:v>43845.135416666599</c:v>
                </c:pt>
                <c:pt idx="43859">
                  <c:v>43845.15625</c:v>
                </c:pt>
                <c:pt idx="43860">
                  <c:v>43845.177083333401</c:v>
                </c:pt>
                <c:pt idx="43861">
                  <c:v>43845.197916666599</c:v>
                </c:pt>
                <c:pt idx="43862">
                  <c:v>43845.21875</c:v>
                </c:pt>
                <c:pt idx="43863">
                  <c:v>43845.239583333401</c:v>
                </c:pt>
                <c:pt idx="43864">
                  <c:v>43845.260416666599</c:v>
                </c:pt>
                <c:pt idx="43865">
                  <c:v>43845.28125</c:v>
                </c:pt>
                <c:pt idx="43866">
                  <c:v>43845.302083333401</c:v>
                </c:pt>
                <c:pt idx="43867">
                  <c:v>43845.322916666599</c:v>
                </c:pt>
                <c:pt idx="43868">
                  <c:v>43845.34375</c:v>
                </c:pt>
                <c:pt idx="43869">
                  <c:v>43845.364583333401</c:v>
                </c:pt>
                <c:pt idx="43870">
                  <c:v>43845.385416666599</c:v>
                </c:pt>
                <c:pt idx="43871">
                  <c:v>43845.40625</c:v>
                </c:pt>
                <c:pt idx="43872">
                  <c:v>43845.427083333401</c:v>
                </c:pt>
                <c:pt idx="43873">
                  <c:v>43845.447916666599</c:v>
                </c:pt>
                <c:pt idx="43874">
                  <c:v>43845.46875</c:v>
                </c:pt>
                <c:pt idx="43875">
                  <c:v>43845.489583333401</c:v>
                </c:pt>
                <c:pt idx="43876">
                  <c:v>43845.510416666599</c:v>
                </c:pt>
                <c:pt idx="43877">
                  <c:v>43845.53125</c:v>
                </c:pt>
                <c:pt idx="43878">
                  <c:v>43845.552083333401</c:v>
                </c:pt>
                <c:pt idx="43879">
                  <c:v>43845.572916666599</c:v>
                </c:pt>
                <c:pt idx="43880">
                  <c:v>43845.59375</c:v>
                </c:pt>
                <c:pt idx="43881">
                  <c:v>43845.614583333401</c:v>
                </c:pt>
                <c:pt idx="43882">
                  <c:v>43845.635416666599</c:v>
                </c:pt>
                <c:pt idx="43883">
                  <c:v>43845.65625</c:v>
                </c:pt>
                <c:pt idx="43884">
                  <c:v>43845.677083333401</c:v>
                </c:pt>
                <c:pt idx="43885">
                  <c:v>43845.697916666599</c:v>
                </c:pt>
                <c:pt idx="43886">
                  <c:v>43845.71875</c:v>
                </c:pt>
                <c:pt idx="43887">
                  <c:v>43845.739583333401</c:v>
                </c:pt>
                <c:pt idx="43888">
                  <c:v>43845.760416666599</c:v>
                </c:pt>
                <c:pt idx="43889">
                  <c:v>43845.78125</c:v>
                </c:pt>
                <c:pt idx="43890">
                  <c:v>43845.802083333401</c:v>
                </c:pt>
                <c:pt idx="43891">
                  <c:v>43845.822916666599</c:v>
                </c:pt>
                <c:pt idx="43892">
                  <c:v>43845.84375</c:v>
                </c:pt>
                <c:pt idx="43893">
                  <c:v>43845.864583333401</c:v>
                </c:pt>
                <c:pt idx="43894">
                  <c:v>43845.885416666599</c:v>
                </c:pt>
                <c:pt idx="43895">
                  <c:v>43845.90625</c:v>
                </c:pt>
                <c:pt idx="43896">
                  <c:v>43845.927083333401</c:v>
                </c:pt>
                <c:pt idx="43897">
                  <c:v>43845.947916666599</c:v>
                </c:pt>
                <c:pt idx="43898">
                  <c:v>43845.96875</c:v>
                </c:pt>
                <c:pt idx="43899">
                  <c:v>43845.989583333401</c:v>
                </c:pt>
                <c:pt idx="43900">
                  <c:v>43846.010416666599</c:v>
                </c:pt>
                <c:pt idx="43901">
                  <c:v>43846.03125</c:v>
                </c:pt>
                <c:pt idx="43902">
                  <c:v>43846.052083333401</c:v>
                </c:pt>
                <c:pt idx="43903">
                  <c:v>43846.072916666599</c:v>
                </c:pt>
                <c:pt idx="43904">
                  <c:v>43846.09375</c:v>
                </c:pt>
                <c:pt idx="43905">
                  <c:v>43846.114583333401</c:v>
                </c:pt>
                <c:pt idx="43906">
                  <c:v>43846.135416666599</c:v>
                </c:pt>
                <c:pt idx="43907">
                  <c:v>43846.15625</c:v>
                </c:pt>
                <c:pt idx="43908">
                  <c:v>43846.177083333401</c:v>
                </c:pt>
                <c:pt idx="43909">
                  <c:v>43846.197916666599</c:v>
                </c:pt>
                <c:pt idx="43910">
                  <c:v>43846.21875</c:v>
                </c:pt>
                <c:pt idx="43911">
                  <c:v>43846.239583333401</c:v>
                </c:pt>
                <c:pt idx="43912">
                  <c:v>43846.260416666599</c:v>
                </c:pt>
                <c:pt idx="43913">
                  <c:v>43846.28125</c:v>
                </c:pt>
                <c:pt idx="43914">
                  <c:v>43846.302083333401</c:v>
                </c:pt>
                <c:pt idx="43915">
                  <c:v>43846.322916666599</c:v>
                </c:pt>
                <c:pt idx="43916">
                  <c:v>43846.34375</c:v>
                </c:pt>
                <c:pt idx="43917">
                  <c:v>43846.364583333401</c:v>
                </c:pt>
                <c:pt idx="43918">
                  <c:v>43846.385416666599</c:v>
                </c:pt>
                <c:pt idx="43919">
                  <c:v>43846.40625</c:v>
                </c:pt>
                <c:pt idx="43920">
                  <c:v>43846.427083333401</c:v>
                </c:pt>
                <c:pt idx="43921">
                  <c:v>43846.447916666599</c:v>
                </c:pt>
                <c:pt idx="43922">
                  <c:v>43846.46875</c:v>
                </c:pt>
                <c:pt idx="43923">
                  <c:v>43846.489583333401</c:v>
                </c:pt>
                <c:pt idx="43924">
                  <c:v>43846.510416666599</c:v>
                </c:pt>
                <c:pt idx="43925">
                  <c:v>43846.53125</c:v>
                </c:pt>
                <c:pt idx="43926">
                  <c:v>43846.552083333401</c:v>
                </c:pt>
                <c:pt idx="43927">
                  <c:v>43846.572916666599</c:v>
                </c:pt>
                <c:pt idx="43928">
                  <c:v>43846.59375</c:v>
                </c:pt>
                <c:pt idx="43929">
                  <c:v>43846.614583333401</c:v>
                </c:pt>
                <c:pt idx="43930">
                  <c:v>43846.635416666599</c:v>
                </c:pt>
                <c:pt idx="43931">
                  <c:v>43846.65625</c:v>
                </c:pt>
                <c:pt idx="43932">
                  <c:v>43846.677083333401</c:v>
                </c:pt>
                <c:pt idx="43933">
                  <c:v>43846.697916666599</c:v>
                </c:pt>
                <c:pt idx="43934">
                  <c:v>43846.71875</c:v>
                </c:pt>
                <c:pt idx="43935">
                  <c:v>43846.739583333401</c:v>
                </c:pt>
                <c:pt idx="43936">
                  <c:v>43846.760416666599</c:v>
                </c:pt>
                <c:pt idx="43937">
                  <c:v>43846.78125</c:v>
                </c:pt>
                <c:pt idx="43938">
                  <c:v>43846.802083333401</c:v>
                </c:pt>
                <c:pt idx="43939">
                  <c:v>43846.822916666599</c:v>
                </c:pt>
                <c:pt idx="43940">
                  <c:v>43846.84375</c:v>
                </c:pt>
                <c:pt idx="43941">
                  <c:v>43846.864583333401</c:v>
                </c:pt>
                <c:pt idx="43942">
                  <c:v>43846.885416666599</c:v>
                </c:pt>
                <c:pt idx="43943">
                  <c:v>43846.90625</c:v>
                </c:pt>
                <c:pt idx="43944">
                  <c:v>43846.927083333401</c:v>
                </c:pt>
                <c:pt idx="43945">
                  <c:v>43846.947916666599</c:v>
                </c:pt>
                <c:pt idx="43946">
                  <c:v>43846.96875</c:v>
                </c:pt>
                <c:pt idx="43947">
                  <c:v>43846.989583333401</c:v>
                </c:pt>
                <c:pt idx="43948">
                  <c:v>43847.010416666599</c:v>
                </c:pt>
                <c:pt idx="43949">
                  <c:v>43847.03125</c:v>
                </c:pt>
                <c:pt idx="43950">
                  <c:v>43847.052083333401</c:v>
                </c:pt>
                <c:pt idx="43951">
                  <c:v>43847.072916666599</c:v>
                </c:pt>
                <c:pt idx="43952">
                  <c:v>43847.09375</c:v>
                </c:pt>
                <c:pt idx="43953">
                  <c:v>43847.114583333401</c:v>
                </c:pt>
                <c:pt idx="43954">
                  <c:v>43847.135416666599</c:v>
                </c:pt>
                <c:pt idx="43955">
                  <c:v>43847.15625</c:v>
                </c:pt>
                <c:pt idx="43956">
                  <c:v>43847.177083333401</c:v>
                </c:pt>
                <c:pt idx="43957">
                  <c:v>43847.197916666599</c:v>
                </c:pt>
                <c:pt idx="43958">
                  <c:v>43847.21875</c:v>
                </c:pt>
                <c:pt idx="43959">
                  <c:v>43847.239583333401</c:v>
                </c:pt>
                <c:pt idx="43960">
                  <c:v>43847.260416666599</c:v>
                </c:pt>
                <c:pt idx="43961">
                  <c:v>43847.28125</c:v>
                </c:pt>
                <c:pt idx="43962">
                  <c:v>43847.302083333401</c:v>
                </c:pt>
                <c:pt idx="43963">
                  <c:v>43847.322916666599</c:v>
                </c:pt>
                <c:pt idx="43964">
                  <c:v>43847.34375</c:v>
                </c:pt>
                <c:pt idx="43965">
                  <c:v>43847.364583333401</c:v>
                </c:pt>
                <c:pt idx="43966">
                  <c:v>43847.385416666599</c:v>
                </c:pt>
                <c:pt idx="43967">
                  <c:v>43847.40625</c:v>
                </c:pt>
                <c:pt idx="43968">
                  <c:v>43847.427083333401</c:v>
                </c:pt>
                <c:pt idx="43969">
                  <c:v>43847.447916666599</c:v>
                </c:pt>
                <c:pt idx="43970">
                  <c:v>43847.46875</c:v>
                </c:pt>
                <c:pt idx="43971">
                  <c:v>43847.489583333401</c:v>
                </c:pt>
                <c:pt idx="43972">
                  <c:v>43847.510416666599</c:v>
                </c:pt>
                <c:pt idx="43973">
                  <c:v>43847.53125</c:v>
                </c:pt>
                <c:pt idx="43974">
                  <c:v>43847.552083333401</c:v>
                </c:pt>
                <c:pt idx="43975">
                  <c:v>43847.572916666599</c:v>
                </c:pt>
                <c:pt idx="43976">
                  <c:v>43847.59375</c:v>
                </c:pt>
                <c:pt idx="43977">
                  <c:v>43847.614583333401</c:v>
                </c:pt>
                <c:pt idx="43978">
                  <c:v>43847.635416666599</c:v>
                </c:pt>
                <c:pt idx="43979">
                  <c:v>43847.65625</c:v>
                </c:pt>
                <c:pt idx="43980">
                  <c:v>43847.677083333401</c:v>
                </c:pt>
                <c:pt idx="43981">
                  <c:v>43847.697916666599</c:v>
                </c:pt>
                <c:pt idx="43982">
                  <c:v>43847.71875</c:v>
                </c:pt>
                <c:pt idx="43983">
                  <c:v>43847.739583333401</c:v>
                </c:pt>
                <c:pt idx="43984">
                  <c:v>43847.760416666599</c:v>
                </c:pt>
                <c:pt idx="43985">
                  <c:v>43847.78125</c:v>
                </c:pt>
                <c:pt idx="43986">
                  <c:v>43847.802083333401</c:v>
                </c:pt>
                <c:pt idx="43987">
                  <c:v>43847.822916666599</c:v>
                </c:pt>
                <c:pt idx="43988">
                  <c:v>43847.84375</c:v>
                </c:pt>
                <c:pt idx="43989">
                  <c:v>43847.864583333401</c:v>
                </c:pt>
                <c:pt idx="43990">
                  <c:v>43847.885416666599</c:v>
                </c:pt>
                <c:pt idx="43991">
                  <c:v>43847.90625</c:v>
                </c:pt>
                <c:pt idx="43992">
                  <c:v>43847.927083333401</c:v>
                </c:pt>
                <c:pt idx="43993">
                  <c:v>43847.947916666599</c:v>
                </c:pt>
                <c:pt idx="43994">
                  <c:v>43847.96875</c:v>
                </c:pt>
                <c:pt idx="43995">
                  <c:v>43847.989583333401</c:v>
                </c:pt>
                <c:pt idx="43996">
                  <c:v>43848.010416666599</c:v>
                </c:pt>
                <c:pt idx="43997">
                  <c:v>43848.03125</c:v>
                </c:pt>
                <c:pt idx="43998">
                  <c:v>43848.052083333401</c:v>
                </c:pt>
                <c:pt idx="43999">
                  <c:v>43848.072916666599</c:v>
                </c:pt>
                <c:pt idx="44000">
                  <c:v>43848.09375</c:v>
                </c:pt>
                <c:pt idx="44001">
                  <c:v>43848.114583333401</c:v>
                </c:pt>
                <c:pt idx="44002">
                  <c:v>43848.135416666599</c:v>
                </c:pt>
                <c:pt idx="44003">
                  <c:v>43848.15625</c:v>
                </c:pt>
                <c:pt idx="44004">
                  <c:v>43848.177083333401</c:v>
                </c:pt>
                <c:pt idx="44005">
                  <c:v>43848.197916666599</c:v>
                </c:pt>
                <c:pt idx="44006">
                  <c:v>43848.21875</c:v>
                </c:pt>
                <c:pt idx="44007">
                  <c:v>43848.239583333401</c:v>
                </c:pt>
                <c:pt idx="44008">
                  <c:v>43848.260416666599</c:v>
                </c:pt>
                <c:pt idx="44009">
                  <c:v>43848.28125</c:v>
                </c:pt>
                <c:pt idx="44010">
                  <c:v>43848.302083333401</c:v>
                </c:pt>
                <c:pt idx="44011">
                  <c:v>43848.322916666599</c:v>
                </c:pt>
                <c:pt idx="44012">
                  <c:v>43848.34375</c:v>
                </c:pt>
                <c:pt idx="44013">
                  <c:v>43848.364583333401</c:v>
                </c:pt>
                <c:pt idx="44014">
                  <c:v>43848.385416666599</c:v>
                </c:pt>
                <c:pt idx="44015">
                  <c:v>43848.40625</c:v>
                </c:pt>
                <c:pt idx="44016">
                  <c:v>43848.427083333401</c:v>
                </c:pt>
                <c:pt idx="44017">
                  <c:v>43848.447916666599</c:v>
                </c:pt>
                <c:pt idx="44018">
                  <c:v>43848.46875</c:v>
                </c:pt>
                <c:pt idx="44019">
                  <c:v>43848.489583333401</c:v>
                </c:pt>
                <c:pt idx="44020">
                  <c:v>43848.510416666599</c:v>
                </c:pt>
                <c:pt idx="44021">
                  <c:v>43848.53125</c:v>
                </c:pt>
                <c:pt idx="44022">
                  <c:v>43848.552083333401</c:v>
                </c:pt>
                <c:pt idx="44023">
                  <c:v>43848.572916666599</c:v>
                </c:pt>
                <c:pt idx="44024">
                  <c:v>43848.59375</c:v>
                </c:pt>
                <c:pt idx="44025">
                  <c:v>43848.614583333401</c:v>
                </c:pt>
                <c:pt idx="44026">
                  <c:v>43848.635416666599</c:v>
                </c:pt>
                <c:pt idx="44027">
                  <c:v>43848.65625</c:v>
                </c:pt>
                <c:pt idx="44028">
                  <c:v>43848.677083333401</c:v>
                </c:pt>
                <c:pt idx="44029">
                  <c:v>43848.697916666599</c:v>
                </c:pt>
                <c:pt idx="44030">
                  <c:v>43848.71875</c:v>
                </c:pt>
                <c:pt idx="44031">
                  <c:v>43848.739583333401</c:v>
                </c:pt>
                <c:pt idx="44032">
                  <c:v>43848.760416666599</c:v>
                </c:pt>
                <c:pt idx="44033">
                  <c:v>43848.78125</c:v>
                </c:pt>
                <c:pt idx="44034">
                  <c:v>43848.802083333401</c:v>
                </c:pt>
                <c:pt idx="44035">
                  <c:v>43848.822916666599</c:v>
                </c:pt>
                <c:pt idx="44036">
                  <c:v>43848.84375</c:v>
                </c:pt>
                <c:pt idx="44037">
                  <c:v>43848.864583333401</c:v>
                </c:pt>
                <c:pt idx="44038">
                  <c:v>43848.885416666599</c:v>
                </c:pt>
                <c:pt idx="44039">
                  <c:v>43848.90625</c:v>
                </c:pt>
                <c:pt idx="44040">
                  <c:v>43848.927083333401</c:v>
                </c:pt>
                <c:pt idx="44041">
                  <c:v>43848.947916666599</c:v>
                </c:pt>
                <c:pt idx="44042">
                  <c:v>43848.96875</c:v>
                </c:pt>
                <c:pt idx="44043">
                  <c:v>43848.989583333401</c:v>
                </c:pt>
                <c:pt idx="44044">
                  <c:v>43849.010416666599</c:v>
                </c:pt>
                <c:pt idx="44045">
                  <c:v>43849.03125</c:v>
                </c:pt>
                <c:pt idx="44046">
                  <c:v>43849.052083333401</c:v>
                </c:pt>
                <c:pt idx="44047">
                  <c:v>43849.072916666599</c:v>
                </c:pt>
                <c:pt idx="44048">
                  <c:v>43849.09375</c:v>
                </c:pt>
                <c:pt idx="44049">
                  <c:v>43849.114583333401</c:v>
                </c:pt>
                <c:pt idx="44050">
                  <c:v>43849.135416666599</c:v>
                </c:pt>
                <c:pt idx="44051">
                  <c:v>43849.15625</c:v>
                </c:pt>
                <c:pt idx="44052">
                  <c:v>43849.177083333401</c:v>
                </c:pt>
                <c:pt idx="44053">
                  <c:v>43849.197916666599</c:v>
                </c:pt>
                <c:pt idx="44054">
                  <c:v>43849.21875</c:v>
                </c:pt>
                <c:pt idx="44055">
                  <c:v>43849.239583333401</c:v>
                </c:pt>
                <c:pt idx="44056">
                  <c:v>43849.260416666599</c:v>
                </c:pt>
                <c:pt idx="44057">
                  <c:v>43849.28125</c:v>
                </c:pt>
                <c:pt idx="44058">
                  <c:v>43849.302083333401</c:v>
                </c:pt>
                <c:pt idx="44059">
                  <c:v>43849.322916666599</c:v>
                </c:pt>
                <c:pt idx="44060">
                  <c:v>43849.34375</c:v>
                </c:pt>
                <c:pt idx="44061">
                  <c:v>43849.364583333401</c:v>
                </c:pt>
                <c:pt idx="44062">
                  <c:v>43849.385416666599</c:v>
                </c:pt>
                <c:pt idx="44063">
                  <c:v>43849.40625</c:v>
                </c:pt>
                <c:pt idx="44064">
                  <c:v>43849.427083333401</c:v>
                </c:pt>
                <c:pt idx="44065">
                  <c:v>43849.447916666599</c:v>
                </c:pt>
                <c:pt idx="44066">
                  <c:v>43849.46875</c:v>
                </c:pt>
                <c:pt idx="44067">
                  <c:v>43849.489583333401</c:v>
                </c:pt>
                <c:pt idx="44068">
                  <c:v>43849.510416666599</c:v>
                </c:pt>
                <c:pt idx="44069">
                  <c:v>43849.53125</c:v>
                </c:pt>
                <c:pt idx="44070">
                  <c:v>43849.552083333401</c:v>
                </c:pt>
                <c:pt idx="44071">
                  <c:v>43849.572916666599</c:v>
                </c:pt>
                <c:pt idx="44072">
                  <c:v>43849.59375</c:v>
                </c:pt>
                <c:pt idx="44073">
                  <c:v>43849.614583333401</c:v>
                </c:pt>
                <c:pt idx="44074">
                  <c:v>43849.635416666599</c:v>
                </c:pt>
                <c:pt idx="44075">
                  <c:v>43849.65625</c:v>
                </c:pt>
                <c:pt idx="44076">
                  <c:v>43849.677083333401</c:v>
                </c:pt>
                <c:pt idx="44077">
                  <c:v>43849.697916666599</c:v>
                </c:pt>
                <c:pt idx="44078">
                  <c:v>43849.71875</c:v>
                </c:pt>
                <c:pt idx="44079">
                  <c:v>43849.739583333401</c:v>
                </c:pt>
                <c:pt idx="44080">
                  <c:v>43849.760416666599</c:v>
                </c:pt>
                <c:pt idx="44081">
                  <c:v>43849.78125</c:v>
                </c:pt>
                <c:pt idx="44082">
                  <c:v>43849.802083333401</c:v>
                </c:pt>
                <c:pt idx="44083">
                  <c:v>43849.822916666599</c:v>
                </c:pt>
                <c:pt idx="44084">
                  <c:v>43849.84375</c:v>
                </c:pt>
                <c:pt idx="44085">
                  <c:v>43849.864583333401</c:v>
                </c:pt>
                <c:pt idx="44086">
                  <c:v>43849.885416666599</c:v>
                </c:pt>
                <c:pt idx="44087">
                  <c:v>43849.90625</c:v>
                </c:pt>
                <c:pt idx="44088">
                  <c:v>43849.927083333401</c:v>
                </c:pt>
                <c:pt idx="44089">
                  <c:v>43849.947916666599</c:v>
                </c:pt>
                <c:pt idx="44090">
                  <c:v>43849.96875</c:v>
                </c:pt>
                <c:pt idx="44091">
                  <c:v>43849.989583333401</c:v>
                </c:pt>
                <c:pt idx="44092">
                  <c:v>43850.010416666599</c:v>
                </c:pt>
                <c:pt idx="44093">
                  <c:v>43850.03125</c:v>
                </c:pt>
                <c:pt idx="44094">
                  <c:v>43850.052083333401</c:v>
                </c:pt>
                <c:pt idx="44095">
                  <c:v>43850.072916666599</c:v>
                </c:pt>
                <c:pt idx="44096">
                  <c:v>43850.09375</c:v>
                </c:pt>
                <c:pt idx="44097">
                  <c:v>43850.114583333401</c:v>
                </c:pt>
                <c:pt idx="44098">
                  <c:v>43850.135416666599</c:v>
                </c:pt>
                <c:pt idx="44099">
                  <c:v>43850.15625</c:v>
                </c:pt>
                <c:pt idx="44100">
                  <c:v>43850.177083333401</c:v>
                </c:pt>
                <c:pt idx="44101">
                  <c:v>43850.197916666599</c:v>
                </c:pt>
                <c:pt idx="44102">
                  <c:v>43850.21875</c:v>
                </c:pt>
                <c:pt idx="44103">
                  <c:v>43850.239583333401</c:v>
                </c:pt>
                <c:pt idx="44104">
                  <c:v>43850.260416666599</c:v>
                </c:pt>
                <c:pt idx="44105">
                  <c:v>43850.28125</c:v>
                </c:pt>
                <c:pt idx="44106">
                  <c:v>43850.302083333401</c:v>
                </c:pt>
                <c:pt idx="44107">
                  <c:v>43850.322916666599</c:v>
                </c:pt>
                <c:pt idx="44108">
                  <c:v>43850.34375</c:v>
                </c:pt>
                <c:pt idx="44109">
                  <c:v>43850.364583333401</c:v>
                </c:pt>
                <c:pt idx="44110">
                  <c:v>43850.385416666599</c:v>
                </c:pt>
                <c:pt idx="44111">
                  <c:v>43850.40625</c:v>
                </c:pt>
                <c:pt idx="44112">
                  <c:v>43850.427083333401</c:v>
                </c:pt>
                <c:pt idx="44113">
                  <c:v>43850.447916666599</c:v>
                </c:pt>
                <c:pt idx="44114">
                  <c:v>43850.46875</c:v>
                </c:pt>
                <c:pt idx="44115">
                  <c:v>43850.489583333401</c:v>
                </c:pt>
                <c:pt idx="44116">
                  <c:v>43850.510416666599</c:v>
                </c:pt>
                <c:pt idx="44117">
                  <c:v>43850.53125</c:v>
                </c:pt>
                <c:pt idx="44118">
                  <c:v>43850.552083333401</c:v>
                </c:pt>
                <c:pt idx="44119">
                  <c:v>43850.572916666599</c:v>
                </c:pt>
                <c:pt idx="44120">
                  <c:v>43850.59375</c:v>
                </c:pt>
                <c:pt idx="44121">
                  <c:v>43850.614583333401</c:v>
                </c:pt>
                <c:pt idx="44122">
                  <c:v>43850.635416666599</c:v>
                </c:pt>
                <c:pt idx="44123">
                  <c:v>43850.65625</c:v>
                </c:pt>
                <c:pt idx="44124">
                  <c:v>43850.677083333401</c:v>
                </c:pt>
                <c:pt idx="44125">
                  <c:v>43850.697916666599</c:v>
                </c:pt>
                <c:pt idx="44126">
                  <c:v>43850.71875</c:v>
                </c:pt>
                <c:pt idx="44127">
                  <c:v>43850.739583333401</c:v>
                </c:pt>
                <c:pt idx="44128">
                  <c:v>43850.760416666599</c:v>
                </c:pt>
                <c:pt idx="44129">
                  <c:v>43850.78125</c:v>
                </c:pt>
                <c:pt idx="44130">
                  <c:v>43850.802083333401</c:v>
                </c:pt>
                <c:pt idx="44131">
                  <c:v>43850.822916666599</c:v>
                </c:pt>
                <c:pt idx="44132">
                  <c:v>43850.84375</c:v>
                </c:pt>
                <c:pt idx="44133">
                  <c:v>43850.864583333401</c:v>
                </c:pt>
                <c:pt idx="44134">
                  <c:v>43850.885416666599</c:v>
                </c:pt>
                <c:pt idx="44135">
                  <c:v>43850.90625</c:v>
                </c:pt>
                <c:pt idx="44136">
                  <c:v>43850.927083333401</c:v>
                </c:pt>
                <c:pt idx="44137">
                  <c:v>43850.947916666599</c:v>
                </c:pt>
                <c:pt idx="44138">
                  <c:v>43850.96875</c:v>
                </c:pt>
                <c:pt idx="44139">
                  <c:v>43850.989583333401</c:v>
                </c:pt>
                <c:pt idx="44140">
                  <c:v>43851.010416666599</c:v>
                </c:pt>
                <c:pt idx="44141">
                  <c:v>43851.03125</c:v>
                </c:pt>
                <c:pt idx="44142">
                  <c:v>43851.052083333401</c:v>
                </c:pt>
                <c:pt idx="44143">
                  <c:v>43851.072916666599</c:v>
                </c:pt>
                <c:pt idx="44144">
                  <c:v>43851.09375</c:v>
                </c:pt>
                <c:pt idx="44145">
                  <c:v>43851.114583333401</c:v>
                </c:pt>
                <c:pt idx="44146">
                  <c:v>43851.135416666599</c:v>
                </c:pt>
                <c:pt idx="44147">
                  <c:v>43851.15625</c:v>
                </c:pt>
                <c:pt idx="44148">
                  <c:v>43851.177083333401</c:v>
                </c:pt>
                <c:pt idx="44149">
                  <c:v>43851.197916666599</c:v>
                </c:pt>
                <c:pt idx="44150">
                  <c:v>43851.21875</c:v>
                </c:pt>
                <c:pt idx="44151">
                  <c:v>43851.239583333401</c:v>
                </c:pt>
                <c:pt idx="44152">
                  <c:v>43851.260416666599</c:v>
                </c:pt>
                <c:pt idx="44153">
                  <c:v>43851.28125</c:v>
                </c:pt>
                <c:pt idx="44154">
                  <c:v>43851.302083333401</c:v>
                </c:pt>
                <c:pt idx="44155">
                  <c:v>43851.322916666599</c:v>
                </c:pt>
                <c:pt idx="44156">
                  <c:v>43851.34375</c:v>
                </c:pt>
                <c:pt idx="44157">
                  <c:v>43851.364583333401</c:v>
                </c:pt>
                <c:pt idx="44158">
                  <c:v>43851.385416666599</c:v>
                </c:pt>
                <c:pt idx="44159">
                  <c:v>43851.40625</c:v>
                </c:pt>
                <c:pt idx="44160">
                  <c:v>43851.427083333401</c:v>
                </c:pt>
                <c:pt idx="44161">
                  <c:v>43851.447916666599</c:v>
                </c:pt>
                <c:pt idx="44162">
                  <c:v>43851.46875</c:v>
                </c:pt>
                <c:pt idx="44163">
                  <c:v>43851.489583333401</c:v>
                </c:pt>
                <c:pt idx="44164">
                  <c:v>43851.510416666599</c:v>
                </c:pt>
                <c:pt idx="44165">
                  <c:v>43851.53125</c:v>
                </c:pt>
                <c:pt idx="44166">
                  <c:v>43851.552083333401</c:v>
                </c:pt>
                <c:pt idx="44167">
                  <c:v>43851.572916666599</c:v>
                </c:pt>
                <c:pt idx="44168">
                  <c:v>43851.59375</c:v>
                </c:pt>
                <c:pt idx="44169">
                  <c:v>43851.614583333401</c:v>
                </c:pt>
                <c:pt idx="44170">
                  <c:v>43851.635416666599</c:v>
                </c:pt>
                <c:pt idx="44171">
                  <c:v>43851.65625</c:v>
                </c:pt>
                <c:pt idx="44172">
                  <c:v>43851.677083333401</c:v>
                </c:pt>
                <c:pt idx="44173">
                  <c:v>43851.697916666599</c:v>
                </c:pt>
                <c:pt idx="44174">
                  <c:v>43851.71875</c:v>
                </c:pt>
                <c:pt idx="44175">
                  <c:v>43851.739583333401</c:v>
                </c:pt>
                <c:pt idx="44176">
                  <c:v>43851.760416666599</c:v>
                </c:pt>
                <c:pt idx="44177">
                  <c:v>43851.78125</c:v>
                </c:pt>
                <c:pt idx="44178">
                  <c:v>43851.802083333401</c:v>
                </c:pt>
                <c:pt idx="44179">
                  <c:v>43851.822916666599</c:v>
                </c:pt>
                <c:pt idx="44180">
                  <c:v>43851.84375</c:v>
                </c:pt>
                <c:pt idx="44181">
                  <c:v>43851.864583333401</c:v>
                </c:pt>
                <c:pt idx="44182">
                  <c:v>43851.885416666599</c:v>
                </c:pt>
                <c:pt idx="44183">
                  <c:v>43851.90625</c:v>
                </c:pt>
                <c:pt idx="44184">
                  <c:v>43851.927083333401</c:v>
                </c:pt>
                <c:pt idx="44185">
                  <c:v>43851.947916666599</c:v>
                </c:pt>
                <c:pt idx="44186">
                  <c:v>43851.96875</c:v>
                </c:pt>
                <c:pt idx="44187">
                  <c:v>43851.989583333401</c:v>
                </c:pt>
                <c:pt idx="44188">
                  <c:v>43852.010416666599</c:v>
                </c:pt>
                <c:pt idx="44189">
                  <c:v>43852.03125</c:v>
                </c:pt>
                <c:pt idx="44190">
                  <c:v>43852.052083333401</c:v>
                </c:pt>
                <c:pt idx="44191">
                  <c:v>43852.072916666599</c:v>
                </c:pt>
                <c:pt idx="44192">
                  <c:v>43852.09375</c:v>
                </c:pt>
                <c:pt idx="44193">
                  <c:v>43852.114583333401</c:v>
                </c:pt>
                <c:pt idx="44194">
                  <c:v>43852.135416666599</c:v>
                </c:pt>
                <c:pt idx="44195">
                  <c:v>43852.15625</c:v>
                </c:pt>
                <c:pt idx="44196">
                  <c:v>43852.177083333401</c:v>
                </c:pt>
                <c:pt idx="44197">
                  <c:v>43852.197916666599</c:v>
                </c:pt>
                <c:pt idx="44198">
                  <c:v>43852.21875</c:v>
                </c:pt>
                <c:pt idx="44199">
                  <c:v>43852.239583333401</c:v>
                </c:pt>
                <c:pt idx="44200">
                  <c:v>43852.260416666599</c:v>
                </c:pt>
                <c:pt idx="44201">
                  <c:v>43852.28125</c:v>
                </c:pt>
                <c:pt idx="44202">
                  <c:v>43852.302083333401</c:v>
                </c:pt>
                <c:pt idx="44203">
                  <c:v>43852.322916666599</c:v>
                </c:pt>
                <c:pt idx="44204">
                  <c:v>43852.34375</c:v>
                </c:pt>
                <c:pt idx="44205">
                  <c:v>43852.364583333401</c:v>
                </c:pt>
                <c:pt idx="44206">
                  <c:v>43852.385416666599</c:v>
                </c:pt>
                <c:pt idx="44207">
                  <c:v>43852.40625</c:v>
                </c:pt>
                <c:pt idx="44208">
                  <c:v>43852.427083333401</c:v>
                </c:pt>
                <c:pt idx="44209">
                  <c:v>43852.447916666599</c:v>
                </c:pt>
                <c:pt idx="44210">
                  <c:v>43852.46875</c:v>
                </c:pt>
                <c:pt idx="44211">
                  <c:v>43852.489583333401</c:v>
                </c:pt>
                <c:pt idx="44212">
                  <c:v>43852.510416666599</c:v>
                </c:pt>
                <c:pt idx="44213">
                  <c:v>43852.53125</c:v>
                </c:pt>
                <c:pt idx="44214">
                  <c:v>43852.552083333401</c:v>
                </c:pt>
                <c:pt idx="44215">
                  <c:v>43852.572916666599</c:v>
                </c:pt>
                <c:pt idx="44216">
                  <c:v>43852.59375</c:v>
                </c:pt>
                <c:pt idx="44217">
                  <c:v>43852.614583333401</c:v>
                </c:pt>
                <c:pt idx="44218">
                  <c:v>43852.635416666599</c:v>
                </c:pt>
                <c:pt idx="44219">
                  <c:v>43852.65625</c:v>
                </c:pt>
                <c:pt idx="44220">
                  <c:v>43852.677083333401</c:v>
                </c:pt>
                <c:pt idx="44221">
                  <c:v>43852.697916666599</c:v>
                </c:pt>
                <c:pt idx="44222">
                  <c:v>43852.71875</c:v>
                </c:pt>
                <c:pt idx="44223">
                  <c:v>43852.739583333401</c:v>
                </c:pt>
                <c:pt idx="44224">
                  <c:v>43852.760416666599</c:v>
                </c:pt>
                <c:pt idx="44225">
                  <c:v>43852.78125</c:v>
                </c:pt>
                <c:pt idx="44226">
                  <c:v>43852.802083333401</c:v>
                </c:pt>
                <c:pt idx="44227">
                  <c:v>43852.822916666599</c:v>
                </c:pt>
                <c:pt idx="44228">
                  <c:v>43852.84375</c:v>
                </c:pt>
                <c:pt idx="44229">
                  <c:v>43852.864583333401</c:v>
                </c:pt>
                <c:pt idx="44230">
                  <c:v>43852.885416666599</c:v>
                </c:pt>
                <c:pt idx="44231">
                  <c:v>43852.90625</c:v>
                </c:pt>
                <c:pt idx="44232">
                  <c:v>43852.927083333401</c:v>
                </c:pt>
                <c:pt idx="44233">
                  <c:v>43852.947916666599</c:v>
                </c:pt>
                <c:pt idx="44234">
                  <c:v>43852.96875</c:v>
                </c:pt>
                <c:pt idx="44235">
                  <c:v>43852.989583333401</c:v>
                </c:pt>
                <c:pt idx="44236">
                  <c:v>43853.010416666599</c:v>
                </c:pt>
                <c:pt idx="44237">
                  <c:v>43853.03125</c:v>
                </c:pt>
                <c:pt idx="44238">
                  <c:v>43853.052083333401</c:v>
                </c:pt>
                <c:pt idx="44239">
                  <c:v>43853.072916666599</c:v>
                </c:pt>
                <c:pt idx="44240">
                  <c:v>43853.09375</c:v>
                </c:pt>
                <c:pt idx="44241">
                  <c:v>43853.114583333401</c:v>
                </c:pt>
                <c:pt idx="44242">
                  <c:v>43853.135416666599</c:v>
                </c:pt>
                <c:pt idx="44243">
                  <c:v>43853.15625</c:v>
                </c:pt>
                <c:pt idx="44244">
                  <c:v>43853.177083333401</c:v>
                </c:pt>
                <c:pt idx="44245">
                  <c:v>43853.197916666599</c:v>
                </c:pt>
                <c:pt idx="44246">
                  <c:v>43853.21875</c:v>
                </c:pt>
                <c:pt idx="44247">
                  <c:v>43853.239583333401</c:v>
                </c:pt>
                <c:pt idx="44248">
                  <c:v>43853.260416666599</c:v>
                </c:pt>
                <c:pt idx="44249">
                  <c:v>43853.28125</c:v>
                </c:pt>
                <c:pt idx="44250">
                  <c:v>43853.302083333401</c:v>
                </c:pt>
                <c:pt idx="44251">
                  <c:v>43853.322916666599</c:v>
                </c:pt>
                <c:pt idx="44252">
                  <c:v>43853.34375</c:v>
                </c:pt>
                <c:pt idx="44253">
                  <c:v>43853.364583333401</c:v>
                </c:pt>
                <c:pt idx="44254">
                  <c:v>43853.385416666599</c:v>
                </c:pt>
                <c:pt idx="44255">
                  <c:v>43853.40625</c:v>
                </c:pt>
                <c:pt idx="44256">
                  <c:v>43853.427083333401</c:v>
                </c:pt>
                <c:pt idx="44257">
                  <c:v>43853.447916666599</c:v>
                </c:pt>
                <c:pt idx="44258">
                  <c:v>43853.46875</c:v>
                </c:pt>
                <c:pt idx="44259">
                  <c:v>43853.489583333401</c:v>
                </c:pt>
                <c:pt idx="44260">
                  <c:v>43853.510416666599</c:v>
                </c:pt>
                <c:pt idx="44261">
                  <c:v>43853.53125</c:v>
                </c:pt>
                <c:pt idx="44262">
                  <c:v>43853.552083333401</c:v>
                </c:pt>
                <c:pt idx="44263">
                  <c:v>43853.572916666599</c:v>
                </c:pt>
                <c:pt idx="44264">
                  <c:v>43853.59375</c:v>
                </c:pt>
                <c:pt idx="44265">
                  <c:v>43853.614583333401</c:v>
                </c:pt>
                <c:pt idx="44266">
                  <c:v>43853.635416666599</c:v>
                </c:pt>
                <c:pt idx="44267">
                  <c:v>43853.65625</c:v>
                </c:pt>
                <c:pt idx="44268">
                  <c:v>43853.677083333401</c:v>
                </c:pt>
                <c:pt idx="44269">
                  <c:v>43853.697916666599</c:v>
                </c:pt>
                <c:pt idx="44270">
                  <c:v>43853.71875</c:v>
                </c:pt>
                <c:pt idx="44271">
                  <c:v>43853.739583333401</c:v>
                </c:pt>
                <c:pt idx="44272">
                  <c:v>43853.760416666599</c:v>
                </c:pt>
                <c:pt idx="44273">
                  <c:v>43853.78125</c:v>
                </c:pt>
                <c:pt idx="44274">
                  <c:v>43853.802083333401</c:v>
                </c:pt>
                <c:pt idx="44275">
                  <c:v>43853.822916666599</c:v>
                </c:pt>
                <c:pt idx="44276">
                  <c:v>43853.84375</c:v>
                </c:pt>
                <c:pt idx="44277">
                  <c:v>43853.864583333401</c:v>
                </c:pt>
                <c:pt idx="44278">
                  <c:v>43853.885416666599</c:v>
                </c:pt>
                <c:pt idx="44279">
                  <c:v>43853.90625</c:v>
                </c:pt>
                <c:pt idx="44280">
                  <c:v>43853.927083333401</c:v>
                </c:pt>
                <c:pt idx="44281">
                  <c:v>43853.947916666599</c:v>
                </c:pt>
                <c:pt idx="44282">
                  <c:v>43853.96875</c:v>
                </c:pt>
                <c:pt idx="44283">
                  <c:v>43853.989583333401</c:v>
                </c:pt>
                <c:pt idx="44284">
                  <c:v>43854.010416666599</c:v>
                </c:pt>
                <c:pt idx="44285">
                  <c:v>43854.03125</c:v>
                </c:pt>
                <c:pt idx="44286">
                  <c:v>43854.052083333401</c:v>
                </c:pt>
                <c:pt idx="44287">
                  <c:v>43854.072916666599</c:v>
                </c:pt>
                <c:pt idx="44288">
                  <c:v>43854.09375</c:v>
                </c:pt>
                <c:pt idx="44289">
                  <c:v>43854.114583333401</c:v>
                </c:pt>
                <c:pt idx="44290">
                  <c:v>43854.135416666599</c:v>
                </c:pt>
                <c:pt idx="44291">
                  <c:v>43854.15625</c:v>
                </c:pt>
                <c:pt idx="44292">
                  <c:v>43854.177083333401</c:v>
                </c:pt>
                <c:pt idx="44293">
                  <c:v>43854.197916666599</c:v>
                </c:pt>
                <c:pt idx="44294">
                  <c:v>43854.21875</c:v>
                </c:pt>
                <c:pt idx="44295">
                  <c:v>43854.239583333401</c:v>
                </c:pt>
                <c:pt idx="44296">
                  <c:v>43854.260416666599</c:v>
                </c:pt>
                <c:pt idx="44297">
                  <c:v>43854.28125</c:v>
                </c:pt>
                <c:pt idx="44298">
                  <c:v>43854.302083333401</c:v>
                </c:pt>
                <c:pt idx="44299">
                  <c:v>43854.322916666599</c:v>
                </c:pt>
                <c:pt idx="44300">
                  <c:v>43854.34375</c:v>
                </c:pt>
                <c:pt idx="44301">
                  <c:v>43854.364583333401</c:v>
                </c:pt>
                <c:pt idx="44302">
                  <c:v>43854.385416666599</c:v>
                </c:pt>
                <c:pt idx="44303">
                  <c:v>43854.40625</c:v>
                </c:pt>
                <c:pt idx="44304">
                  <c:v>43854.427083333401</c:v>
                </c:pt>
                <c:pt idx="44305">
                  <c:v>43854.447916666599</c:v>
                </c:pt>
                <c:pt idx="44306">
                  <c:v>43854.46875</c:v>
                </c:pt>
                <c:pt idx="44307">
                  <c:v>43854.489583333401</c:v>
                </c:pt>
                <c:pt idx="44308">
                  <c:v>43854.510416666599</c:v>
                </c:pt>
                <c:pt idx="44309">
                  <c:v>43854.53125</c:v>
                </c:pt>
                <c:pt idx="44310">
                  <c:v>43854.552083333401</c:v>
                </c:pt>
                <c:pt idx="44311">
                  <c:v>43854.572916666599</c:v>
                </c:pt>
                <c:pt idx="44312">
                  <c:v>43854.59375</c:v>
                </c:pt>
                <c:pt idx="44313">
                  <c:v>43854.614583333401</c:v>
                </c:pt>
                <c:pt idx="44314">
                  <c:v>43854.635416666599</c:v>
                </c:pt>
                <c:pt idx="44315">
                  <c:v>43854.65625</c:v>
                </c:pt>
                <c:pt idx="44316">
                  <c:v>43854.677083333401</c:v>
                </c:pt>
                <c:pt idx="44317">
                  <c:v>43854.697916666599</c:v>
                </c:pt>
                <c:pt idx="44318">
                  <c:v>43854.71875</c:v>
                </c:pt>
                <c:pt idx="44319">
                  <c:v>43854.739583333401</c:v>
                </c:pt>
                <c:pt idx="44320">
                  <c:v>43854.760416666599</c:v>
                </c:pt>
                <c:pt idx="44321">
                  <c:v>43854.78125</c:v>
                </c:pt>
                <c:pt idx="44322">
                  <c:v>43854.802083333401</c:v>
                </c:pt>
                <c:pt idx="44323">
                  <c:v>43854.822916666599</c:v>
                </c:pt>
                <c:pt idx="44324">
                  <c:v>43854.84375</c:v>
                </c:pt>
                <c:pt idx="44325">
                  <c:v>43854.864583333401</c:v>
                </c:pt>
                <c:pt idx="44326">
                  <c:v>43854.885416666599</c:v>
                </c:pt>
                <c:pt idx="44327">
                  <c:v>43854.90625</c:v>
                </c:pt>
                <c:pt idx="44328">
                  <c:v>43854.927083333401</c:v>
                </c:pt>
                <c:pt idx="44329">
                  <c:v>43854.947916666599</c:v>
                </c:pt>
                <c:pt idx="44330">
                  <c:v>43854.96875</c:v>
                </c:pt>
                <c:pt idx="44331">
                  <c:v>43854.989583333401</c:v>
                </c:pt>
                <c:pt idx="44332">
                  <c:v>43855.010416666599</c:v>
                </c:pt>
                <c:pt idx="44333">
                  <c:v>43855.03125</c:v>
                </c:pt>
                <c:pt idx="44334">
                  <c:v>43855.052083333401</c:v>
                </c:pt>
                <c:pt idx="44335">
                  <c:v>43855.072916666599</c:v>
                </c:pt>
                <c:pt idx="44336">
                  <c:v>43855.09375</c:v>
                </c:pt>
                <c:pt idx="44337">
                  <c:v>43855.114583333401</c:v>
                </c:pt>
                <c:pt idx="44338">
                  <c:v>43855.135416666599</c:v>
                </c:pt>
                <c:pt idx="44339">
                  <c:v>43855.15625</c:v>
                </c:pt>
                <c:pt idx="44340">
                  <c:v>43855.177083333401</c:v>
                </c:pt>
                <c:pt idx="44341">
                  <c:v>43855.197916666599</c:v>
                </c:pt>
                <c:pt idx="44342">
                  <c:v>43855.21875</c:v>
                </c:pt>
                <c:pt idx="44343">
                  <c:v>43855.239583333401</c:v>
                </c:pt>
                <c:pt idx="44344">
                  <c:v>43855.260416666599</c:v>
                </c:pt>
                <c:pt idx="44345">
                  <c:v>43855.28125</c:v>
                </c:pt>
                <c:pt idx="44346">
                  <c:v>43855.302083333401</c:v>
                </c:pt>
                <c:pt idx="44347">
                  <c:v>43855.322916666599</c:v>
                </c:pt>
                <c:pt idx="44348">
                  <c:v>43855.34375</c:v>
                </c:pt>
                <c:pt idx="44349">
                  <c:v>43855.364583333401</c:v>
                </c:pt>
                <c:pt idx="44350">
                  <c:v>43855.385416666599</c:v>
                </c:pt>
                <c:pt idx="44351">
                  <c:v>43855.40625</c:v>
                </c:pt>
                <c:pt idx="44352">
                  <c:v>43855.427083333401</c:v>
                </c:pt>
                <c:pt idx="44353">
                  <c:v>43855.447916666599</c:v>
                </c:pt>
                <c:pt idx="44354">
                  <c:v>43855.46875</c:v>
                </c:pt>
                <c:pt idx="44355">
                  <c:v>43855.489583333401</c:v>
                </c:pt>
                <c:pt idx="44356">
                  <c:v>43855.510416666599</c:v>
                </c:pt>
                <c:pt idx="44357">
                  <c:v>43855.53125</c:v>
                </c:pt>
                <c:pt idx="44358">
                  <c:v>43855.552083333401</c:v>
                </c:pt>
                <c:pt idx="44359">
                  <c:v>43855.572916666599</c:v>
                </c:pt>
                <c:pt idx="44360">
                  <c:v>43855.59375</c:v>
                </c:pt>
                <c:pt idx="44361">
                  <c:v>43855.614583333401</c:v>
                </c:pt>
                <c:pt idx="44362">
                  <c:v>43855.635416666599</c:v>
                </c:pt>
                <c:pt idx="44363">
                  <c:v>43855.65625</c:v>
                </c:pt>
                <c:pt idx="44364">
                  <c:v>43855.677083333401</c:v>
                </c:pt>
                <c:pt idx="44365">
                  <c:v>43855.697916666599</c:v>
                </c:pt>
                <c:pt idx="44366">
                  <c:v>43855.71875</c:v>
                </c:pt>
                <c:pt idx="44367">
                  <c:v>43855.739583333401</c:v>
                </c:pt>
                <c:pt idx="44368">
                  <c:v>43855.760416666599</c:v>
                </c:pt>
                <c:pt idx="44369">
                  <c:v>43855.78125</c:v>
                </c:pt>
                <c:pt idx="44370">
                  <c:v>43855.802083333401</c:v>
                </c:pt>
                <c:pt idx="44371">
                  <c:v>43855.822916666599</c:v>
                </c:pt>
                <c:pt idx="44372">
                  <c:v>43855.84375</c:v>
                </c:pt>
                <c:pt idx="44373">
                  <c:v>43855.864583333401</c:v>
                </c:pt>
                <c:pt idx="44374">
                  <c:v>43855.885416666599</c:v>
                </c:pt>
                <c:pt idx="44375">
                  <c:v>43855.90625</c:v>
                </c:pt>
                <c:pt idx="44376">
                  <c:v>43855.927083333401</c:v>
                </c:pt>
                <c:pt idx="44377">
                  <c:v>43855.947916666599</c:v>
                </c:pt>
                <c:pt idx="44378">
                  <c:v>43855.96875</c:v>
                </c:pt>
                <c:pt idx="44379">
                  <c:v>43855.989583333401</c:v>
                </c:pt>
                <c:pt idx="44380">
                  <c:v>43856.010416666599</c:v>
                </c:pt>
                <c:pt idx="44381">
                  <c:v>43856.03125</c:v>
                </c:pt>
                <c:pt idx="44382">
                  <c:v>43856.052083333401</c:v>
                </c:pt>
                <c:pt idx="44383">
                  <c:v>43856.072916666599</c:v>
                </c:pt>
                <c:pt idx="44384">
                  <c:v>43856.09375</c:v>
                </c:pt>
                <c:pt idx="44385">
                  <c:v>43856.114583333401</c:v>
                </c:pt>
                <c:pt idx="44386">
                  <c:v>43856.135416666599</c:v>
                </c:pt>
                <c:pt idx="44387">
                  <c:v>43856.15625</c:v>
                </c:pt>
                <c:pt idx="44388">
                  <c:v>43856.177083333401</c:v>
                </c:pt>
                <c:pt idx="44389">
                  <c:v>43856.197916666599</c:v>
                </c:pt>
                <c:pt idx="44390">
                  <c:v>43856.21875</c:v>
                </c:pt>
                <c:pt idx="44391">
                  <c:v>43856.239583333401</c:v>
                </c:pt>
                <c:pt idx="44392">
                  <c:v>43856.260416666599</c:v>
                </c:pt>
                <c:pt idx="44393">
                  <c:v>43856.28125</c:v>
                </c:pt>
                <c:pt idx="44394">
                  <c:v>43856.302083333401</c:v>
                </c:pt>
                <c:pt idx="44395">
                  <c:v>43856.322916666599</c:v>
                </c:pt>
                <c:pt idx="44396">
                  <c:v>43856.34375</c:v>
                </c:pt>
                <c:pt idx="44397">
                  <c:v>43856.364583333401</c:v>
                </c:pt>
                <c:pt idx="44398">
                  <c:v>43856.385416666599</c:v>
                </c:pt>
                <c:pt idx="44399">
                  <c:v>43856.40625</c:v>
                </c:pt>
                <c:pt idx="44400">
                  <c:v>43856.427083333401</c:v>
                </c:pt>
                <c:pt idx="44401">
                  <c:v>43856.447916666599</c:v>
                </c:pt>
                <c:pt idx="44402">
                  <c:v>43856.46875</c:v>
                </c:pt>
                <c:pt idx="44403">
                  <c:v>43856.489583333401</c:v>
                </c:pt>
                <c:pt idx="44404">
                  <c:v>43856.510416666599</c:v>
                </c:pt>
                <c:pt idx="44405">
                  <c:v>43856.53125</c:v>
                </c:pt>
                <c:pt idx="44406">
                  <c:v>43856.552083333401</c:v>
                </c:pt>
                <c:pt idx="44407">
                  <c:v>43856.572916666599</c:v>
                </c:pt>
                <c:pt idx="44408">
                  <c:v>43856.59375</c:v>
                </c:pt>
                <c:pt idx="44409">
                  <c:v>43856.614583333401</c:v>
                </c:pt>
                <c:pt idx="44410">
                  <c:v>43856.635416666599</c:v>
                </c:pt>
                <c:pt idx="44411">
                  <c:v>43856.65625</c:v>
                </c:pt>
                <c:pt idx="44412">
                  <c:v>43856.677083333401</c:v>
                </c:pt>
                <c:pt idx="44413">
                  <c:v>43856.697916666599</c:v>
                </c:pt>
                <c:pt idx="44414">
                  <c:v>43856.71875</c:v>
                </c:pt>
                <c:pt idx="44415">
                  <c:v>43856.739583333401</c:v>
                </c:pt>
                <c:pt idx="44416">
                  <c:v>43856.760416666599</c:v>
                </c:pt>
                <c:pt idx="44417">
                  <c:v>43856.78125</c:v>
                </c:pt>
                <c:pt idx="44418">
                  <c:v>43856.802083333401</c:v>
                </c:pt>
                <c:pt idx="44419">
                  <c:v>43856.822916666599</c:v>
                </c:pt>
                <c:pt idx="44420">
                  <c:v>43856.84375</c:v>
                </c:pt>
                <c:pt idx="44421">
                  <c:v>43856.864583333401</c:v>
                </c:pt>
                <c:pt idx="44422">
                  <c:v>43856.885416666599</c:v>
                </c:pt>
                <c:pt idx="44423">
                  <c:v>43856.90625</c:v>
                </c:pt>
                <c:pt idx="44424">
                  <c:v>43856.927083333401</c:v>
                </c:pt>
                <c:pt idx="44425">
                  <c:v>43856.947916666599</c:v>
                </c:pt>
                <c:pt idx="44426">
                  <c:v>43856.96875</c:v>
                </c:pt>
                <c:pt idx="44427">
                  <c:v>43856.989583333401</c:v>
                </c:pt>
                <c:pt idx="44428">
                  <c:v>43857.010416666599</c:v>
                </c:pt>
                <c:pt idx="44429">
                  <c:v>43857.03125</c:v>
                </c:pt>
                <c:pt idx="44430">
                  <c:v>43857.052083333401</c:v>
                </c:pt>
                <c:pt idx="44431">
                  <c:v>43857.072916666599</c:v>
                </c:pt>
                <c:pt idx="44432">
                  <c:v>43857.09375</c:v>
                </c:pt>
                <c:pt idx="44433">
                  <c:v>43857.114583333401</c:v>
                </c:pt>
                <c:pt idx="44434">
                  <c:v>43857.135416666599</c:v>
                </c:pt>
                <c:pt idx="44435">
                  <c:v>43857.15625</c:v>
                </c:pt>
                <c:pt idx="44436">
                  <c:v>43857.177083333401</c:v>
                </c:pt>
                <c:pt idx="44437">
                  <c:v>43857.197916666599</c:v>
                </c:pt>
                <c:pt idx="44438">
                  <c:v>43857.21875</c:v>
                </c:pt>
                <c:pt idx="44439">
                  <c:v>43857.239583333401</c:v>
                </c:pt>
                <c:pt idx="44440">
                  <c:v>43857.260416666599</c:v>
                </c:pt>
                <c:pt idx="44441">
                  <c:v>43857.28125</c:v>
                </c:pt>
                <c:pt idx="44442">
                  <c:v>43857.302083333401</c:v>
                </c:pt>
                <c:pt idx="44443">
                  <c:v>43857.322916666599</c:v>
                </c:pt>
                <c:pt idx="44444">
                  <c:v>43857.34375</c:v>
                </c:pt>
                <c:pt idx="44445">
                  <c:v>43857.364583333401</c:v>
                </c:pt>
                <c:pt idx="44446">
                  <c:v>43857.385416666599</c:v>
                </c:pt>
                <c:pt idx="44447">
                  <c:v>43857.40625</c:v>
                </c:pt>
                <c:pt idx="44448">
                  <c:v>43857.427083333401</c:v>
                </c:pt>
                <c:pt idx="44449">
                  <c:v>43857.447916666599</c:v>
                </c:pt>
                <c:pt idx="44450">
                  <c:v>43857.46875</c:v>
                </c:pt>
                <c:pt idx="44451">
                  <c:v>43857.489583333401</c:v>
                </c:pt>
                <c:pt idx="44452">
                  <c:v>43857.510416666599</c:v>
                </c:pt>
                <c:pt idx="44453">
                  <c:v>43857.53125</c:v>
                </c:pt>
                <c:pt idx="44454">
                  <c:v>43857.552083333401</c:v>
                </c:pt>
                <c:pt idx="44455">
                  <c:v>43857.572916666599</c:v>
                </c:pt>
                <c:pt idx="44456">
                  <c:v>43857.59375</c:v>
                </c:pt>
                <c:pt idx="44457">
                  <c:v>43857.614583333401</c:v>
                </c:pt>
                <c:pt idx="44458">
                  <c:v>43857.635416666599</c:v>
                </c:pt>
                <c:pt idx="44459">
                  <c:v>43857.65625</c:v>
                </c:pt>
                <c:pt idx="44460">
                  <c:v>43857.677083333401</c:v>
                </c:pt>
                <c:pt idx="44461">
                  <c:v>43857.697916666599</c:v>
                </c:pt>
                <c:pt idx="44462">
                  <c:v>43857.71875</c:v>
                </c:pt>
                <c:pt idx="44463">
                  <c:v>43857.739583333401</c:v>
                </c:pt>
                <c:pt idx="44464">
                  <c:v>43857.760416666599</c:v>
                </c:pt>
                <c:pt idx="44465">
                  <c:v>43857.78125</c:v>
                </c:pt>
                <c:pt idx="44466">
                  <c:v>43857.802083333401</c:v>
                </c:pt>
                <c:pt idx="44467">
                  <c:v>43857.822916666599</c:v>
                </c:pt>
                <c:pt idx="44468">
                  <c:v>43857.84375</c:v>
                </c:pt>
                <c:pt idx="44469">
                  <c:v>43857.864583333401</c:v>
                </c:pt>
                <c:pt idx="44470">
                  <c:v>43857.885416666599</c:v>
                </c:pt>
                <c:pt idx="44471">
                  <c:v>43857.90625</c:v>
                </c:pt>
                <c:pt idx="44472">
                  <c:v>43857.927083333401</c:v>
                </c:pt>
                <c:pt idx="44473">
                  <c:v>43857.947916666599</c:v>
                </c:pt>
                <c:pt idx="44474">
                  <c:v>43857.96875</c:v>
                </c:pt>
                <c:pt idx="44475">
                  <c:v>43857.989583333401</c:v>
                </c:pt>
                <c:pt idx="44476">
                  <c:v>43858.010416666599</c:v>
                </c:pt>
                <c:pt idx="44477">
                  <c:v>43858.03125</c:v>
                </c:pt>
                <c:pt idx="44478">
                  <c:v>43858.052083333401</c:v>
                </c:pt>
                <c:pt idx="44479">
                  <c:v>43858.072916666599</c:v>
                </c:pt>
                <c:pt idx="44480">
                  <c:v>43858.09375</c:v>
                </c:pt>
                <c:pt idx="44481">
                  <c:v>43858.114583333401</c:v>
                </c:pt>
                <c:pt idx="44482">
                  <c:v>43858.135416666599</c:v>
                </c:pt>
                <c:pt idx="44483">
                  <c:v>43858.15625</c:v>
                </c:pt>
                <c:pt idx="44484">
                  <c:v>43858.177083333401</c:v>
                </c:pt>
                <c:pt idx="44485">
                  <c:v>43858.197916666599</c:v>
                </c:pt>
                <c:pt idx="44486">
                  <c:v>43858.21875</c:v>
                </c:pt>
                <c:pt idx="44487">
                  <c:v>43858.239583333401</c:v>
                </c:pt>
                <c:pt idx="44488">
                  <c:v>43858.260416666599</c:v>
                </c:pt>
                <c:pt idx="44489">
                  <c:v>43858.28125</c:v>
                </c:pt>
                <c:pt idx="44490">
                  <c:v>43858.302083333401</c:v>
                </c:pt>
                <c:pt idx="44491">
                  <c:v>43858.322916666599</c:v>
                </c:pt>
                <c:pt idx="44492">
                  <c:v>43858.34375</c:v>
                </c:pt>
                <c:pt idx="44493">
                  <c:v>43858.364583333401</c:v>
                </c:pt>
                <c:pt idx="44494">
                  <c:v>43858.385416666599</c:v>
                </c:pt>
                <c:pt idx="44495">
                  <c:v>43858.40625</c:v>
                </c:pt>
                <c:pt idx="44496">
                  <c:v>43858.427083333401</c:v>
                </c:pt>
                <c:pt idx="44497">
                  <c:v>43858.447916666599</c:v>
                </c:pt>
                <c:pt idx="44498">
                  <c:v>43858.46875</c:v>
                </c:pt>
                <c:pt idx="44499">
                  <c:v>43858.489583333401</c:v>
                </c:pt>
                <c:pt idx="44500">
                  <c:v>43858.510416666599</c:v>
                </c:pt>
                <c:pt idx="44501">
                  <c:v>43858.53125</c:v>
                </c:pt>
                <c:pt idx="44502">
                  <c:v>43858.552083333401</c:v>
                </c:pt>
                <c:pt idx="44503">
                  <c:v>43858.572916666599</c:v>
                </c:pt>
                <c:pt idx="44504">
                  <c:v>43858.59375</c:v>
                </c:pt>
                <c:pt idx="44505">
                  <c:v>43858.614583333401</c:v>
                </c:pt>
                <c:pt idx="44506">
                  <c:v>43858.635416666599</c:v>
                </c:pt>
                <c:pt idx="44507">
                  <c:v>43858.65625</c:v>
                </c:pt>
                <c:pt idx="44508">
                  <c:v>43858.677083333401</c:v>
                </c:pt>
                <c:pt idx="44509">
                  <c:v>43858.697916666599</c:v>
                </c:pt>
                <c:pt idx="44510">
                  <c:v>43858.71875</c:v>
                </c:pt>
                <c:pt idx="44511">
                  <c:v>43858.739583333401</c:v>
                </c:pt>
                <c:pt idx="44512">
                  <c:v>43858.760416666599</c:v>
                </c:pt>
                <c:pt idx="44513">
                  <c:v>43858.78125</c:v>
                </c:pt>
                <c:pt idx="44514">
                  <c:v>43858.802083333401</c:v>
                </c:pt>
                <c:pt idx="44515">
                  <c:v>43858.822916666599</c:v>
                </c:pt>
                <c:pt idx="44516">
                  <c:v>43858.84375</c:v>
                </c:pt>
                <c:pt idx="44517">
                  <c:v>43858.864583333401</c:v>
                </c:pt>
                <c:pt idx="44518">
                  <c:v>43858.885416666599</c:v>
                </c:pt>
                <c:pt idx="44519">
                  <c:v>43858.90625</c:v>
                </c:pt>
                <c:pt idx="44520">
                  <c:v>43858.927083333401</c:v>
                </c:pt>
                <c:pt idx="44521">
                  <c:v>43858.947916666599</c:v>
                </c:pt>
                <c:pt idx="44522">
                  <c:v>43858.96875</c:v>
                </c:pt>
                <c:pt idx="44523">
                  <c:v>43858.989583333401</c:v>
                </c:pt>
                <c:pt idx="44524">
                  <c:v>43859.010416666599</c:v>
                </c:pt>
                <c:pt idx="44525">
                  <c:v>43859.03125</c:v>
                </c:pt>
                <c:pt idx="44526">
                  <c:v>43859.052083333401</c:v>
                </c:pt>
                <c:pt idx="44527">
                  <c:v>43859.072916666599</c:v>
                </c:pt>
                <c:pt idx="44528">
                  <c:v>43859.09375</c:v>
                </c:pt>
                <c:pt idx="44529">
                  <c:v>43859.114583333401</c:v>
                </c:pt>
                <c:pt idx="44530">
                  <c:v>43859.135416666599</c:v>
                </c:pt>
                <c:pt idx="44531">
                  <c:v>43859.15625</c:v>
                </c:pt>
                <c:pt idx="44532">
                  <c:v>43859.177083333401</c:v>
                </c:pt>
                <c:pt idx="44533">
                  <c:v>43859.197916666599</c:v>
                </c:pt>
                <c:pt idx="44534">
                  <c:v>43859.21875</c:v>
                </c:pt>
                <c:pt idx="44535">
                  <c:v>43859.239583333401</c:v>
                </c:pt>
                <c:pt idx="44536">
                  <c:v>43859.260416666599</c:v>
                </c:pt>
                <c:pt idx="44537">
                  <c:v>43859.28125</c:v>
                </c:pt>
                <c:pt idx="44538">
                  <c:v>43859.302083333401</c:v>
                </c:pt>
                <c:pt idx="44539">
                  <c:v>43859.322916666599</c:v>
                </c:pt>
                <c:pt idx="44540">
                  <c:v>43859.34375</c:v>
                </c:pt>
                <c:pt idx="44541">
                  <c:v>43859.364583333401</c:v>
                </c:pt>
                <c:pt idx="44542">
                  <c:v>43859.385416666599</c:v>
                </c:pt>
                <c:pt idx="44543">
                  <c:v>43859.40625</c:v>
                </c:pt>
                <c:pt idx="44544">
                  <c:v>43859.427083333401</c:v>
                </c:pt>
                <c:pt idx="44545">
                  <c:v>43859.447916666599</c:v>
                </c:pt>
                <c:pt idx="44546">
                  <c:v>43859.46875</c:v>
                </c:pt>
                <c:pt idx="44547">
                  <c:v>43859.489583333401</c:v>
                </c:pt>
                <c:pt idx="44548">
                  <c:v>43859.510416666599</c:v>
                </c:pt>
                <c:pt idx="44549">
                  <c:v>43859.53125</c:v>
                </c:pt>
                <c:pt idx="44550">
                  <c:v>43859.552083333401</c:v>
                </c:pt>
                <c:pt idx="44551">
                  <c:v>43859.572916666599</c:v>
                </c:pt>
                <c:pt idx="44552">
                  <c:v>43859.59375</c:v>
                </c:pt>
                <c:pt idx="44553">
                  <c:v>43859.614583333401</c:v>
                </c:pt>
                <c:pt idx="44554">
                  <c:v>43859.635416666599</c:v>
                </c:pt>
                <c:pt idx="44555">
                  <c:v>43859.65625</c:v>
                </c:pt>
                <c:pt idx="44556">
                  <c:v>43859.677083333401</c:v>
                </c:pt>
                <c:pt idx="44557">
                  <c:v>43859.697916666599</c:v>
                </c:pt>
                <c:pt idx="44558">
                  <c:v>43859.71875</c:v>
                </c:pt>
                <c:pt idx="44559">
                  <c:v>43859.739583333401</c:v>
                </c:pt>
                <c:pt idx="44560">
                  <c:v>43859.760416666599</c:v>
                </c:pt>
                <c:pt idx="44561">
                  <c:v>43859.78125</c:v>
                </c:pt>
                <c:pt idx="44562">
                  <c:v>43859.802083333401</c:v>
                </c:pt>
                <c:pt idx="44563">
                  <c:v>43859.822916666599</c:v>
                </c:pt>
                <c:pt idx="44564">
                  <c:v>43859.84375</c:v>
                </c:pt>
                <c:pt idx="44565">
                  <c:v>43859.864583333401</c:v>
                </c:pt>
                <c:pt idx="44566">
                  <c:v>43859.885416666599</c:v>
                </c:pt>
                <c:pt idx="44567">
                  <c:v>43859.90625</c:v>
                </c:pt>
                <c:pt idx="44568">
                  <c:v>43859.927083333401</c:v>
                </c:pt>
                <c:pt idx="44569">
                  <c:v>43859.947916666599</c:v>
                </c:pt>
                <c:pt idx="44570">
                  <c:v>43859.96875</c:v>
                </c:pt>
                <c:pt idx="44571">
                  <c:v>43859.989583333401</c:v>
                </c:pt>
                <c:pt idx="44572">
                  <c:v>43860.010416666599</c:v>
                </c:pt>
                <c:pt idx="44573">
                  <c:v>43860.03125</c:v>
                </c:pt>
                <c:pt idx="44574">
                  <c:v>43860.052083333401</c:v>
                </c:pt>
                <c:pt idx="44575">
                  <c:v>43860.072916666599</c:v>
                </c:pt>
                <c:pt idx="44576">
                  <c:v>43860.09375</c:v>
                </c:pt>
                <c:pt idx="44577">
                  <c:v>43860.114583333401</c:v>
                </c:pt>
                <c:pt idx="44578">
                  <c:v>43860.135416666599</c:v>
                </c:pt>
                <c:pt idx="44579">
                  <c:v>43860.15625</c:v>
                </c:pt>
                <c:pt idx="44580">
                  <c:v>43860.177083333401</c:v>
                </c:pt>
                <c:pt idx="44581">
                  <c:v>43860.197916666599</c:v>
                </c:pt>
                <c:pt idx="44582">
                  <c:v>43860.21875</c:v>
                </c:pt>
                <c:pt idx="44583">
                  <c:v>43860.239583333401</c:v>
                </c:pt>
                <c:pt idx="44584">
                  <c:v>43860.260416666599</c:v>
                </c:pt>
                <c:pt idx="44585">
                  <c:v>43860.28125</c:v>
                </c:pt>
                <c:pt idx="44586">
                  <c:v>43860.302083333401</c:v>
                </c:pt>
                <c:pt idx="44587">
                  <c:v>43860.322916666599</c:v>
                </c:pt>
                <c:pt idx="44588">
                  <c:v>43860.34375</c:v>
                </c:pt>
                <c:pt idx="44589">
                  <c:v>43860.364583333401</c:v>
                </c:pt>
                <c:pt idx="44590">
                  <c:v>43860.385416666599</c:v>
                </c:pt>
                <c:pt idx="44591">
                  <c:v>43860.40625</c:v>
                </c:pt>
                <c:pt idx="44592">
                  <c:v>43860.427083333401</c:v>
                </c:pt>
                <c:pt idx="44593">
                  <c:v>43860.447916666599</c:v>
                </c:pt>
                <c:pt idx="44594">
                  <c:v>43860.46875</c:v>
                </c:pt>
                <c:pt idx="44595">
                  <c:v>43860.489583333401</c:v>
                </c:pt>
                <c:pt idx="44596">
                  <c:v>43860.510416666599</c:v>
                </c:pt>
                <c:pt idx="44597">
                  <c:v>43860.53125</c:v>
                </c:pt>
                <c:pt idx="44598">
                  <c:v>43860.552083333401</c:v>
                </c:pt>
                <c:pt idx="44599">
                  <c:v>43860.572916666599</c:v>
                </c:pt>
                <c:pt idx="44600">
                  <c:v>43860.59375</c:v>
                </c:pt>
                <c:pt idx="44601">
                  <c:v>43860.614583333401</c:v>
                </c:pt>
                <c:pt idx="44602">
                  <c:v>43860.635416666599</c:v>
                </c:pt>
                <c:pt idx="44603">
                  <c:v>43860.65625</c:v>
                </c:pt>
                <c:pt idx="44604">
                  <c:v>43860.677083333401</c:v>
                </c:pt>
                <c:pt idx="44605">
                  <c:v>43860.697916666599</c:v>
                </c:pt>
                <c:pt idx="44606">
                  <c:v>43860.71875</c:v>
                </c:pt>
                <c:pt idx="44607">
                  <c:v>43860.739583333401</c:v>
                </c:pt>
                <c:pt idx="44608">
                  <c:v>43860.760416666599</c:v>
                </c:pt>
                <c:pt idx="44609">
                  <c:v>43860.78125</c:v>
                </c:pt>
                <c:pt idx="44610">
                  <c:v>43860.802083333401</c:v>
                </c:pt>
                <c:pt idx="44611">
                  <c:v>43860.822916666599</c:v>
                </c:pt>
                <c:pt idx="44612">
                  <c:v>43860.84375</c:v>
                </c:pt>
                <c:pt idx="44613">
                  <c:v>43860.864583333401</c:v>
                </c:pt>
                <c:pt idx="44614">
                  <c:v>43860.885416666599</c:v>
                </c:pt>
                <c:pt idx="44615">
                  <c:v>43860.90625</c:v>
                </c:pt>
                <c:pt idx="44616">
                  <c:v>43860.927083333401</c:v>
                </c:pt>
                <c:pt idx="44617">
                  <c:v>43860.947916666599</c:v>
                </c:pt>
                <c:pt idx="44618">
                  <c:v>43860.96875</c:v>
                </c:pt>
                <c:pt idx="44619">
                  <c:v>43860.989583333401</c:v>
                </c:pt>
                <c:pt idx="44620">
                  <c:v>43861.010416666599</c:v>
                </c:pt>
                <c:pt idx="44621">
                  <c:v>43861.03125</c:v>
                </c:pt>
                <c:pt idx="44622">
                  <c:v>43861.052083333401</c:v>
                </c:pt>
                <c:pt idx="44623">
                  <c:v>43861.072916666599</c:v>
                </c:pt>
                <c:pt idx="44624">
                  <c:v>43861.09375</c:v>
                </c:pt>
                <c:pt idx="44625">
                  <c:v>43861.114583333401</c:v>
                </c:pt>
                <c:pt idx="44626">
                  <c:v>43861.135416666599</c:v>
                </c:pt>
                <c:pt idx="44627">
                  <c:v>43861.15625</c:v>
                </c:pt>
                <c:pt idx="44628">
                  <c:v>43861.177083333401</c:v>
                </c:pt>
                <c:pt idx="44629">
                  <c:v>43861.197916666599</c:v>
                </c:pt>
                <c:pt idx="44630">
                  <c:v>43861.21875</c:v>
                </c:pt>
                <c:pt idx="44631">
                  <c:v>43861.239583333401</c:v>
                </c:pt>
                <c:pt idx="44632">
                  <c:v>43861.260416666599</c:v>
                </c:pt>
                <c:pt idx="44633">
                  <c:v>43861.28125</c:v>
                </c:pt>
                <c:pt idx="44634">
                  <c:v>43861.302083333401</c:v>
                </c:pt>
                <c:pt idx="44635">
                  <c:v>43861.322916666599</c:v>
                </c:pt>
                <c:pt idx="44636">
                  <c:v>43861.34375</c:v>
                </c:pt>
                <c:pt idx="44637">
                  <c:v>43861.364583333401</c:v>
                </c:pt>
                <c:pt idx="44638">
                  <c:v>43861.385416666599</c:v>
                </c:pt>
                <c:pt idx="44639">
                  <c:v>43861.40625</c:v>
                </c:pt>
                <c:pt idx="44640">
                  <c:v>43861.427083333401</c:v>
                </c:pt>
                <c:pt idx="44641">
                  <c:v>43861.447916666599</c:v>
                </c:pt>
                <c:pt idx="44642">
                  <c:v>43861.46875</c:v>
                </c:pt>
                <c:pt idx="44643">
                  <c:v>43861.489583333401</c:v>
                </c:pt>
                <c:pt idx="44644">
                  <c:v>43861.510416666599</c:v>
                </c:pt>
                <c:pt idx="44645">
                  <c:v>43861.53125</c:v>
                </c:pt>
                <c:pt idx="44646">
                  <c:v>43861.552083333401</c:v>
                </c:pt>
                <c:pt idx="44647">
                  <c:v>43861.572916666599</c:v>
                </c:pt>
                <c:pt idx="44648">
                  <c:v>43861.59375</c:v>
                </c:pt>
                <c:pt idx="44649">
                  <c:v>43861.614583333401</c:v>
                </c:pt>
                <c:pt idx="44650">
                  <c:v>43861.635416666599</c:v>
                </c:pt>
                <c:pt idx="44651">
                  <c:v>43861.65625</c:v>
                </c:pt>
                <c:pt idx="44652">
                  <c:v>43861.677083333401</c:v>
                </c:pt>
                <c:pt idx="44653">
                  <c:v>43861.697916666599</c:v>
                </c:pt>
                <c:pt idx="44654">
                  <c:v>43861.71875</c:v>
                </c:pt>
                <c:pt idx="44655">
                  <c:v>43861.739583333401</c:v>
                </c:pt>
                <c:pt idx="44656">
                  <c:v>43861.760416666599</c:v>
                </c:pt>
                <c:pt idx="44657">
                  <c:v>43861.78125</c:v>
                </c:pt>
                <c:pt idx="44658">
                  <c:v>43861.802083333401</c:v>
                </c:pt>
                <c:pt idx="44659">
                  <c:v>43861.822916666599</c:v>
                </c:pt>
                <c:pt idx="44660">
                  <c:v>43861.84375</c:v>
                </c:pt>
                <c:pt idx="44661">
                  <c:v>43861.864583333401</c:v>
                </c:pt>
                <c:pt idx="44662">
                  <c:v>43861.885416666599</c:v>
                </c:pt>
                <c:pt idx="44663">
                  <c:v>43861.90625</c:v>
                </c:pt>
                <c:pt idx="44664">
                  <c:v>43861.927083333401</c:v>
                </c:pt>
                <c:pt idx="44665">
                  <c:v>43861.947916666599</c:v>
                </c:pt>
                <c:pt idx="44666">
                  <c:v>43861.96875</c:v>
                </c:pt>
                <c:pt idx="44667">
                  <c:v>43861.989583333401</c:v>
                </c:pt>
                <c:pt idx="44668">
                  <c:v>43862.010416666599</c:v>
                </c:pt>
                <c:pt idx="44669">
                  <c:v>43862.03125</c:v>
                </c:pt>
                <c:pt idx="44670">
                  <c:v>43862.052083333401</c:v>
                </c:pt>
                <c:pt idx="44671">
                  <c:v>43862.072916666599</c:v>
                </c:pt>
                <c:pt idx="44672">
                  <c:v>43862.09375</c:v>
                </c:pt>
                <c:pt idx="44673">
                  <c:v>43862.114583333401</c:v>
                </c:pt>
                <c:pt idx="44674">
                  <c:v>43862.135416666599</c:v>
                </c:pt>
                <c:pt idx="44675">
                  <c:v>43862.15625</c:v>
                </c:pt>
                <c:pt idx="44676">
                  <c:v>43862.177083333401</c:v>
                </c:pt>
                <c:pt idx="44677">
                  <c:v>43862.197916666599</c:v>
                </c:pt>
                <c:pt idx="44678">
                  <c:v>43862.21875</c:v>
                </c:pt>
                <c:pt idx="44679">
                  <c:v>43862.239583333401</c:v>
                </c:pt>
                <c:pt idx="44680">
                  <c:v>43862.260416666599</c:v>
                </c:pt>
                <c:pt idx="44681">
                  <c:v>43862.28125</c:v>
                </c:pt>
                <c:pt idx="44682">
                  <c:v>43862.302083333401</c:v>
                </c:pt>
                <c:pt idx="44683">
                  <c:v>43862.322916666599</c:v>
                </c:pt>
                <c:pt idx="44684">
                  <c:v>43862.34375</c:v>
                </c:pt>
                <c:pt idx="44685">
                  <c:v>43862.364583333401</c:v>
                </c:pt>
                <c:pt idx="44686">
                  <c:v>43862.385416666599</c:v>
                </c:pt>
                <c:pt idx="44687">
                  <c:v>43862.40625</c:v>
                </c:pt>
                <c:pt idx="44688">
                  <c:v>43862.427083333401</c:v>
                </c:pt>
                <c:pt idx="44689">
                  <c:v>43862.447916666599</c:v>
                </c:pt>
                <c:pt idx="44690">
                  <c:v>43862.46875</c:v>
                </c:pt>
                <c:pt idx="44691">
                  <c:v>43862.489583333401</c:v>
                </c:pt>
                <c:pt idx="44692">
                  <c:v>43862.510416666599</c:v>
                </c:pt>
                <c:pt idx="44693">
                  <c:v>43862.53125</c:v>
                </c:pt>
                <c:pt idx="44694">
                  <c:v>43862.552083333401</c:v>
                </c:pt>
                <c:pt idx="44695">
                  <c:v>43862.572916666599</c:v>
                </c:pt>
                <c:pt idx="44696">
                  <c:v>43862.59375</c:v>
                </c:pt>
                <c:pt idx="44697">
                  <c:v>43862.614583333401</c:v>
                </c:pt>
                <c:pt idx="44698">
                  <c:v>43862.635416666599</c:v>
                </c:pt>
                <c:pt idx="44699">
                  <c:v>43862.65625</c:v>
                </c:pt>
                <c:pt idx="44700">
                  <c:v>43862.677083333401</c:v>
                </c:pt>
                <c:pt idx="44701">
                  <c:v>43862.697916666599</c:v>
                </c:pt>
                <c:pt idx="44702">
                  <c:v>43862.71875</c:v>
                </c:pt>
                <c:pt idx="44703">
                  <c:v>43862.739583333401</c:v>
                </c:pt>
                <c:pt idx="44704">
                  <c:v>43862.760416666599</c:v>
                </c:pt>
                <c:pt idx="44705">
                  <c:v>43862.78125</c:v>
                </c:pt>
                <c:pt idx="44706">
                  <c:v>43862.802083333401</c:v>
                </c:pt>
                <c:pt idx="44707">
                  <c:v>43862.822916666599</c:v>
                </c:pt>
                <c:pt idx="44708">
                  <c:v>43862.84375</c:v>
                </c:pt>
                <c:pt idx="44709">
                  <c:v>43862.864583333401</c:v>
                </c:pt>
                <c:pt idx="44710">
                  <c:v>43862.885416666599</c:v>
                </c:pt>
                <c:pt idx="44711">
                  <c:v>43862.90625</c:v>
                </c:pt>
                <c:pt idx="44712">
                  <c:v>43862.927083333401</c:v>
                </c:pt>
                <c:pt idx="44713">
                  <c:v>43862.947916666599</c:v>
                </c:pt>
                <c:pt idx="44714">
                  <c:v>43862.96875</c:v>
                </c:pt>
                <c:pt idx="44715">
                  <c:v>43862.989583333401</c:v>
                </c:pt>
                <c:pt idx="44716">
                  <c:v>43863.010416666599</c:v>
                </c:pt>
                <c:pt idx="44717">
                  <c:v>43863.03125</c:v>
                </c:pt>
                <c:pt idx="44718">
                  <c:v>43863.052083333401</c:v>
                </c:pt>
                <c:pt idx="44719">
                  <c:v>43863.072916666599</c:v>
                </c:pt>
                <c:pt idx="44720">
                  <c:v>43863.09375</c:v>
                </c:pt>
                <c:pt idx="44721">
                  <c:v>43863.114583333401</c:v>
                </c:pt>
                <c:pt idx="44722">
                  <c:v>43863.135416666599</c:v>
                </c:pt>
                <c:pt idx="44723">
                  <c:v>43863.15625</c:v>
                </c:pt>
                <c:pt idx="44724">
                  <c:v>43863.177083333401</c:v>
                </c:pt>
                <c:pt idx="44725">
                  <c:v>43863.197916666599</c:v>
                </c:pt>
                <c:pt idx="44726">
                  <c:v>43863.21875</c:v>
                </c:pt>
                <c:pt idx="44727">
                  <c:v>43863.239583333401</c:v>
                </c:pt>
                <c:pt idx="44728">
                  <c:v>43863.260416666599</c:v>
                </c:pt>
                <c:pt idx="44729">
                  <c:v>43863.28125</c:v>
                </c:pt>
                <c:pt idx="44730">
                  <c:v>43863.302083333401</c:v>
                </c:pt>
                <c:pt idx="44731">
                  <c:v>43863.322916666599</c:v>
                </c:pt>
                <c:pt idx="44732">
                  <c:v>43863.34375</c:v>
                </c:pt>
                <c:pt idx="44733">
                  <c:v>43863.364583333401</c:v>
                </c:pt>
                <c:pt idx="44734">
                  <c:v>43863.385416666599</c:v>
                </c:pt>
                <c:pt idx="44735">
                  <c:v>43863.40625</c:v>
                </c:pt>
                <c:pt idx="44736">
                  <c:v>43863.427083333401</c:v>
                </c:pt>
                <c:pt idx="44737">
                  <c:v>43863.447916666599</c:v>
                </c:pt>
                <c:pt idx="44738">
                  <c:v>43863.46875</c:v>
                </c:pt>
                <c:pt idx="44739">
                  <c:v>43863.489583333401</c:v>
                </c:pt>
                <c:pt idx="44740">
                  <c:v>43863.510416666599</c:v>
                </c:pt>
                <c:pt idx="44741">
                  <c:v>43863.53125</c:v>
                </c:pt>
                <c:pt idx="44742">
                  <c:v>43863.552083333401</c:v>
                </c:pt>
                <c:pt idx="44743">
                  <c:v>43863.572916666599</c:v>
                </c:pt>
                <c:pt idx="44744">
                  <c:v>43863.59375</c:v>
                </c:pt>
                <c:pt idx="44745">
                  <c:v>43863.614583333401</c:v>
                </c:pt>
                <c:pt idx="44746">
                  <c:v>43863.635416666599</c:v>
                </c:pt>
                <c:pt idx="44747">
                  <c:v>43863.65625</c:v>
                </c:pt>
                <c:pt idx="44748">
                  <c:v>43863.677083333401</c:v>
                </c:pt>
                <c:pt idx="44749">
                  <c:v>43863.697916666599</c:v>
                </c:pt>
                <c:pt idx="44750">
                  <c:v>43863.71875</c:v>
                </c:pt>
                <c:pt idx="44751">
                  <c:v>43863.739583333401</c:v>
                </c:pt>
                <c:pt idx="44752">
                  <c:v>43863.760416666599</c:v>
                </c:pt>
                <c:pt idx="44753">
                  <c:v>43863.78125</c:v>
                </c:pt>
                <c:pt idx="44754">
                  <c:v>43863.802083333401</c:v>
                </c:pt>
                <c:pt idx="44755">
                  <c:v>43863.822916666599</c:v>
                </c:pt>
                <c:pt idx="44756">
                  <c:v>43863.84375</c:v>
                </c:pt>
                <c:pt idx="44757">
                  <c:v>43863.864583333401</c:v>
                </c:pt>
                <c:pt idx="44758">
                  <c:v>43863.885416666599</c:v>
                </c:pt>
                <c:pt idx="44759">
                  <c:v>43863.90625</c:v>
                </c:pt>
                <c:pt idx="44760">
                  <c:v>43863.927083333401</c:v>
                </c:pt>
                <c:pt idx="44761">
                  <c:v>43863.947916666599</c:v>
                </c:pt>
                <c:pt idx="44762">
                  <c:v>43863.96875</c:v>
                </c:pt>
                <c:pt idx="44763">
                  <c:v>43863.989583333401</c:v>
                </c:pt>
                <c:pt idx="44764">
                  <c:v>43864.010416666599</c:v>
                </c:pt>
                <c:pt idx="44765">
                  <c:v>43864.03125</c:v>
                </c:pt>
                <c:pt idx="44766">
                  <c:v>43864.052083333401</c:v>
                </c:pt>
                <c:pt idx="44767">
                  <c:v>43864.072916666599</c:v>
                </c:pt>
                <c:pt idx="44768">
                  <c:v>43864.09375</c:v>
                </c:pt>
                <c:pt idx="44769">
                  <c:v>43864.114583333401</c:v>
                </c:pt>
                <c:pt idx="44770">
                  <c:v>43864.135416666599</c:v>
                </c:pt>
                <c:pt idx="44771">
                  <c:v>43864.15625</c:v>
                </c:pt>
                <c:pt idx="44772">
                  <c:v>43864.177083333401</c:v>
                </c:pt>
                <c:pt idx="44773">
                  <c:v>43864.197916666599</c:v>
                </c:pt>
                <c:pt idx="44774">
                  <c:v>43864.21875</c:v>
                </c:pt>
                <c:pt idx="44775">
                  <c:v>43864.239583333401</c:v>
                </c:pt>
                <c:pt idx="44776">
                  <c:v>43864.260416666599</c:v>
                </c:pt>
                <c:pt idx="44777">
                  <c:v>43864.28125</c:v>
                </c:pt>
                <c:pt idx="44778">
                  <c:v>43864.302083333401</c:v>
                </c:pt>
                <c:pt idx="44779">
                  <c:v>43864.322916666599</c:v>
                </c:pt>
                <c:pt idx="44780">
                  <c:v>43864.34375</c:v>
                </c:pt>
                <c:pt idx="44781">
                  <c:v>43864.364583333401</c:v>
                </c:pt>
                <c:pt idx="44782">
                  <c:v>43864.385416666599</c:v>
                </c:pt>
                <c:pt idx="44783">
                  <c:v>43864.40625</c:v>
                </c:pt>
                <c:pt idx="44784">
                  <c:v>43864.427083333401</c:v>
                </c:pt>
                <c:pt idx="44785">
                  <c:v>43864.447916666599</c:v>
                </c:pt>
                <c:pt idx="44786">
                  <c:v>43864.46875</c:v>
                </c:pt>
                <c:pt idx="44787">
                  <c:v>43864.489583333401</c:v>
                </c:pt>
                <c:pt idx="44788">
                  <c:v>43864.510416666599</c:v>
                </c:pt>
                <c:pt idx="44789">
                  <c:v>43864.53125</c:v>
                </c:pt>
                <c:pt idx="44790">
                  <c:v>43864.552083333401</c:v>
                </c:pt>
                <c:pt idx="44791">
                  <c:v>43864.572916666599</c:v>
                </c:pt>
                <c:pt idx="44792">
                  <c:v>43864.59375</c:v>
                </c:pt>
                <c:pt idx="44793">
                  <c:v>43864.614583333401</c:v>
                </c:pt>
                <c:pt idx="44794">
                  <c:v>43864.635416666599</c:v>
                </c:pt>
                <c:pt idx="44795">
                  <c:v>43864.65625</c:v>
                </c:pt>
                <c:pt idx="44796">
                  <c:v>43864.677083333401</c:v>
                </c:pt>
                <c:pt idx="44797">
                  <c:v>43864.697916666599</c:v>
                </c:pt>
                <c:pt idx="44798">
                  <c:v>43864.71875</c:v>
                </c:pt>
                <c:pt idx="44799">
                  <c:v>43864.739583333401</c:v>
                </c:pt>
                <c:pt idx="44800">
                  <c:v>43864.760416666599</c:v>
                </c:pt>
                <c:pt idx="44801">
                  <c:v>43864.78125</c:v>
                </c:pt>
                <c:pt idx="44802">
                  <c:v>43864.802083333401</c:v>
                </c:pt>
                <c:pt idx="44803">
                  <c:v>43864.822916666599</c:v>
                </c:pt>
                <c:pt idx="44804">
                  <c:v>43864.84375</c:v>
                </c:pt>
                <c:pt idx="44805">
                  <c:v>43864.864583333401</c:v>
                </c:pt>
                <c:pt idx="44806">
                  <c:v>43864.885416666599</c:v>
                </c:pt>
                <c:pt idx="44807">
                  <c:v>43864.90625</c:v>
                </c:pt>
                <c:pt idx="44808">
                  <c:v>43864.927083333401</c:v>
                </c:pt>
                <c:pt idx="44809">
                  <c:v>43864.947916666599</c:v>
                </c:pt>
                <c:pt idx="44810">
                  <c:v>43864.96875</c:v>
                </c:pt>
                <c:pt idx="44811">
                  <c:v>43864.989583333401</c:v>
                </c:pt>
                <c:pt idx="44812">
                  <c:v>43865.010416666599</c:v>
                </c:pt>
                <c:pt idx="44813">
                  <c:v>43865.03125</c:v>
                </c:pt>
                <c:pt idx="44814">
                  <c:v>43865.052083333401</c:v>
                </c:pt>
                <c:pt idx="44815">
                  <c:v>43865.072916666599</c:v>
                </c:pt>
                <c:pt idx="44816">
                  <c:v>43865.09375</c:v>
                </c:pt>
                <c:pt idx="44817">
                  <c:v>43865.114583333401</c:v>
                </c:pt>
                <c:pt idx="44818">
                  <c:v>43865.135416666599</c:v>
                </c:pt>
                <c:pt idx="44819">
                  <c:v>43865.15625</c:v>
                </c:pt>
                <c:pt idx="44820">
                  <c:v>43865.177083333401</c:v>
                </c:pt>
                <c:pt idx="44821">
                  <c:v>43865.197916666599</c:v>
                </c:pt>
                <c:pt idx="44822">
                  <c:v>43865.21875</c:v>
                </c:pt>
                <c:pt idx="44823">
                  <c:v>43865.239583333401</c:v>
                </c:pt>
                <c:pt idx="44824">
                  <c:v>43865.260416666599</c:v>
                </c:pt>
                <c:pt idx="44825">
                  <c:v>43865.28125</c:v>
                </c:pt>
                <c:pt idx="44826">
                  <c:v>43865.302083333401</c:v>
                </c:pt>
                <c:pt idx="44827">
                  <c:v>43865.322916666599</c:v>
                </c:pt>
                <c:pt idx="44828">
                  <c:v>43865.34375</c:v>
                </c:pt>
                <c:pt idx="44829">
                  <c:v>43865.364583333401</c:v>
                </c:pt>
                <c:pt idx="44830">
                  <c:v>43865.385416666599</c:v>
                </c:pt>
                <c:pt idx="44831">
                  <c:v>43865.40625</c:v>
                </c:pt>
                <c:pt idx="44832">
                  <c:v>43865.427083333401</c:v>
                </c:pt>
                <c:pt idx="44833">
                  <c:v>43865.447916666599</c:v>
                </c:pt>
                <c:pt idx="44834">
                  <c:v>43865.46875</c:v>
                </c:pt>
                <c:pt idx="44835">
                  <c:v>43865.489583333401</c:v>
                </c:pt>
                <c:pt idx="44836">
                  <c:v>43865.510416666599</c:v>
                </c:pt>
                <c:pt idx="44837">
                  <c:v>43865.53125</c:v>
                </c:pt>
                <c:pt idx="44838">
                  <c:v>43865.552083333401</c:v>
                </c:pt>
                <c:pt idx="44839">
                  <c:v>43865.572916666599</c:v>
                </c:pt>
                <c:pt idx="44840">
                  <c:v>43865.59375</c:v>
                </c:pt>
                <c:pt idx="44841">
                  <c:v>43865.614583333401</c:v>
                </c:pt>
                <c:pt idx="44842">
                  <c:v>43865.635416666599</c:v>
                </c:pt>
                <c:pt idx="44843">
                  <c:v>43865.65625</c:v>
                </c:pt>
                <c:pt idx="44844">
                  <c:v>43865.677083333401</c:v>
                </c:pt>
                <c:pt idx="44845">
                  <c:v>43865.697916666599</c:v>
                </c:pt>
                <c:pt idx="44846">
                  <c:v>43865.71875</c:v>
                </c:pt>
                <c:pt idx="44847">
                  <c:v>43865.739583333401</c:v>
                </c:pt>
                <c:pt idx="44848">
                  <c:v>43865.760416666599</c:v>
                </c:pt>
                <c:pt idx="44849">
                  <c:v>43865.78125</c:v>
                </c:pt>
                <c:pt idx="44850">
                  <c:v>43865.802083333401</c:v>
                </c:pt>
                <c:pt idx="44851">
                  <c:v>43865.822916666599</c:v>
                </c:pt>
                <c:pt idx="44852">
                  <c:v>43865.84375</c:v>
                </c:pt>
                <c:pt idx="44853">
                  <c:v>43865.864583333401</c:v>
                </c:pt>
                <c:pt idx="44854">
                  <c:v>43865.885416666599</c:v>
                </c:pt>
                <c:pt idx="44855">
                  <c:v>43865.90625</c:v>
                </c:pt>
                <c:pt idx="44856">
                  <c:v>43865.927083333401</c:v>
                </c:pt>
                <c:pt idx="44857">
                  <c:v>43865.947916666599</c:v>
                </c:pt>
                <c:pt idx="44858">
                  <c:v>43865.96875</c:v>
                </c:pt>
                <c:pt idx="44859">
                  <c:v>43865.989583333401</c:v>
                </c:pt>
                <c:pt idx="44860">
                  <c:v>43866.010416666599</c:v>
                </c:pt>
                <c:pt idx="44861">
                  <c:v>43866.03125</c:v>
                </c:pt>
                <c:pt idx="44862">
                  <c:v>43866.052083333401</c:v>
                </c:pt>
                <c:pt idx="44863">
                  <c:v>43866.072916666599</c:v>
                </c:pt>
                <c:pt idx="44864">
                  <c:v>43866.09375</c:v>
                </c:pt>
                <c:pt idx="44865">
                  <c:v>43866.114583333401</c:v>
                </c:pt>
                <c:pt idx="44866">
                  <c:v>43866.135416666599</c:v>
                </c:pt>
                <c:pt idx="44867">
                  <c:v>43866.15625</c:v>
                </c:pt>
                <c:pt idx="44868">
                  <c:v>43866.177083333401</c:v>
                </c:pt>
                <c:pt idx="44869">
                  <c:v>43866.197916666599</c:v>
                </c:pt>
                <c:pt idx="44870">
                  <c:v>43866.21875</c:v>
                </c:pt>
                <c:pt idx="44871">
                  <c:v>43866.239583333401</c:v>
                </c:pt>
                <c:pt idx="44872">
                  <c:v>43866.260416666599</c:v>
                </c:pt>
                <c:pt idx="44873">
                  <c:v>43866.28125</c:v>
                </c:pt>
                <c:pt idx="44874">
                  <c:v>43866.302083333401</c:v>
                </c:pt>
                <c:pt idx="44875">
                  <c:v>43866.322916666599</c:v>
                </c:pt>
                <c:pt idx="44876">
                  <c:v>43866.34375</c:v>
                </c:pt>
                <c:pt idx="44877">
                  <c:v>43866.364583333401</c:v>
                </c:pt>
                <c:pt idx="44878">
                  <c:v>43866.385416666599</c:v>
                </c:pt>
                <c:pt idx="44879">
                  <c:v>43866.40625</c:v>
                </c:pt>
                <c:pt idx="44880">
                  <c:v>43866.427083333401</c:v>
                </c:pt>
                <c:pt idx="44881">
                  <c:v>43866.447916666599</c:v>
                </c:pt>
                <c:pt idx="44882">
                  <c:v>43866.46875</c:v>
                </c:pt>
                <c:pt idx="44883">
                  <c:v>43866.489583333401</c:v>
                </c:pt>
                <c:pt idx="44884">
                  <c:v>43866.510416666599</c:v>
                </c:pt>
                <c:pt idx="44885">
                  <c:v>43866.53125</c:v>
                </c:pt>
                <c:pt idx="44886">
                  <c:v>43866.552083333401</c:v>
                </c:pt>
                <c:pt idx="44887">
                  <c:v>43866.572916666599</c:v>
                </c:pt>
                <c:pt idx="44888">
                  <c:v>43866.59375</c:v>
                </c:pt>
                <c:pt idx="44889">
                  <c:v>43866.614583333401</c:v>
                </c:pt>
                <c:pt idx="44890">
                  <c:v>43866.635416666599</c:v>
                </c:pt>
                <c:pt idx="44891">
                  <c:v>43866.65625</c:v>
                </c:pt>
                <c:pt idx="44892">
                  <c:v>43866.677083333401</c:v>
                </c:pt>
                <c:pt idx="44893">
                  <c:v>43866.697916666599</c:v>
                </c:pt>
                <c:pt idx="44894">
                  <c:v>43866.71875</c:v>
                </c:pt>
                <c:pt idx="44895">
                  <c:v>43866.739583333401</c:v>
                </c:pt>
                <c:pt idx="44896">
                  <c:v>43866.760416666599</c:v>
                </c:pt>
                <c:pt idx="44897">
                  <c:v>43866.78125</c:v>
                </c:pt>
                <c:pt idx="44898">
                  <c:v>43866.802083333401</c:v>
                </c:pt>
                <c:pt idx="44899">
                  <c:v>43866.822916666599</c:v>
                </c:pt>
                <c:pt idx="44900">
                  <c:v>43866.84375</c:v>
                </c:pt>
                <c:pt idx="44901">
                  <c:v>43866.864583333401</c:v>
                </c:pt>
                <c:pt idx="44902">
                  <c:v>43866.885416666599</c:v>
                </c:pt>
                <c:pt idx="44903">
                  <c:v>43866.90625</c:v>
                </c:pt>
                <c:pt idx="44904">
                  <c:v>43866.927083333401</c:v>
                </c:pt>
                <c:pt idx="44905">
                  <c:v>43866.947916666599</c:v>
                </c:pt>
                <c:pt idx="44906">
                  <c:v>43866.96875</c:v>
                </c:pt>
                <c:pt idx="44907">
                  <c:v>43866.989583333401</c:v>
                </c:pt>
                <c:pt idx="44908">
                  <c:v>43867.010416666599</c:v>
                </c:pt>
                <c:pt idx="44909">
                  <c:v>43867.03125</c:v>
                </c:pt>
                <c:pt idx="44910">
                  <c:v>43867.052083333401</c:v>
                </c:pt>
                <c:pt idx="44911">
                  <c:v>43867.072916666599</c:v>
                </c:pt>
                <c:pt idx="44912">
                  <c:v>43867.09375</c:v>
                </c:pt>
                <c:pt idx="44913">
                  <c:v>43867.114583333401</c:v>
                </c:pt>
                <c:pt idx="44914">
                  <c:v>43867.135416666599</c:v>
                </c:pt>
                <c:pt idx="44915">
                  <c:v>43867.15625</c:v>
                </c:pt>
                <c:pt idx="44916">
                  <c:v>43867.177083333401</c:v>
                </c:pt>
                <c:pt idx="44917">
                  <c:v>43867.197916666599</c:v>
                </c:pt>
                <c:pt idx="44918">
                  <c:v>43867.21875</c:v>
                </c:pt>
                <c:pt idx="44919">
                  <c:v>43867.239583333401</c:v>
                </c:pt>
                <c:pt idx="44920">
                  <c:v>43867.260416666599</c:v>
                </c:pt>
                <c:pt idx="44921">
                  <c:v>43867.28125</c:v>
                </c:pt>
                <c:pt idx="44922">
                  <c:v>43867.302083333401</c:v>
                </c:pt>
                <c:pt idx="44923">
                  <c:v>43867.322916666599</c:v>
                </c:pt>
                <c:pt idx="44924">
                  <c:v>43867.34375</c:v>
                </c:pt>
                <c:pt idx="44925">
                  <c:v>43867.364583333401</c:v>
                </c:pt>
                <c:pt idx="44926">
                  <c:v>43867.385416666599</c:v>
                </c:pt>
                <c:pt idx="44927">
                  <c:v>43867.40625</c:v>
                </c:pt>
                <c:pt idx="44928">
                  <c:v>43867.427083333401</c:v>
                </c:pt>
                <c:pt idx="44929">
                  <c:v>43867.447916666599</c:v>
                </c:pt>
                <c:pt idx="44930">
                  <c:v>43867.46875</c:v>
                </c:pt>
                <c:pt idx="44931">
                  <c:v>43867.489583333401</c:v>
                </c:pt>
                <c:pt idx="44932">
                  <c:v>43867.510416666599</c:v>
                </c:pt>
                <c:pt idx="44933">
                  <c:v>43867.53125</c:v>
                </c:pt>
                <c:pt idx="44934">
                  <c:v>43867.552083333401</c:v>
                </c:pt>
                <c:pt idx="44935">
                  <c:v>43867.572916666599</c:v>
                </c:pt>
                <c:pt idx="44936">
                  <c:v>43867.59375</c:v>
                </c:pt>
                <c:pt idx="44937">
                  <c:v>43867.614583333401</c:v>
                </c:pt>
                <c:pt idx="44938">
                  <c:v>43867.635416666599</c:v>
                </c:pt>
                <c:pt idx="44939">
                  <c:v>43867.65625</c:v>
                </c:pt>
                <c:pt idx="44940">
                  <c:v>43867.677083333401</c:v>
                </c:pt>
                <c:pt idx="44941">
                  <c:v>43867.697916666599</c:v>
                </c:pt>
                <c:pt idx="44942">
                  <c:v>43867.71875</c:v>
                </c:pt>
                <c:pt idx="44943">
                  <c:v>43867.739583333401</c:v>
                </c:pt>
                <c:pt idx="44944">
                  <c:v>43867.760416666599</c:v>
                </c:pt>
                <c:pt idx="44945">
                  <c:v>43867.78125</c:v>
                </c:pt>
                <c:pt idx="44946">
                  <c:v>43867.802083333401</c:v>
                </c:pt>
                <c:pt idx="44947">
                  <c:v>43867.822916666599</c:v>
                </c:pt>
                <c:pt idx="44948">
                  <c:v>43867.84375</c:v>
                </c:pt>
                <c:pt idx="44949">
                  <c:v>43867.864583333401</c:v>
                </c:pt>
                <c:pt idx="44950">
                  <c:v>43867.885416666599</c:v>
                </c:pt>
                <c:pt idx="44951">
                  <c:v>43867.90625</c:v>
                </c:pt>
                <c:pt idx="44952">
                  <c:v>43867.927083333401</c:v>
                </c:pt>
                <c:pt idx="44953">
                  <c:v>43867.947916666599</c:v>
                </c:pt>
                <c:pt idx="44954">
                  <c:v>43867.96875</c:v>
                </c:pt>
                <c:pt idx="44955">
                  <c:v>43867.989583333401</c:v>
                </c:pt>
                <c:pt idx="44956">
                  <c:v>43868.010416666599</c:v>
                </c:pt>
                <c:pt idx="44957">
                  <c:v>43868.03125</c:v>
                </c:pt>
                <c:pt idx="44958">
                  <c:v>43868.052083333401</c:v>
                </c:pt>
                <c:pt idx="44959">
                  <c:v>43868.072916666599</c:v>
                </c:pt>
                <c:pt idx="44960">
                  <c:v>43868.09375</c:v>
                </c:pt>
                <c:pt idx="44961">
                  <c:v>43868.114583333401</c:v>
                </c:pt>
                <c:pt idx="44962">
                  <c:v>43868.135416666599</c:v>
                </c:pt>
                <c:pt idx="44963">
                  <c:v>43868.15625</c:v>
                </c:pt>
                <c:pt idx="44964">
                  <c:v>43868.177083333401</c:v>
                </c:pt>
                <c:pt idx="44965">
                  <c:v>43868.197916666599</c:v>
                </c:pt>
                <c:pt idx="44966">
                  <c:v>43868.21875</c:v>
                </c:pt>
                <c:pt idx="44967">
                  <c:v>43868.239583333401</c:v>
                </c:pt>
                <c:pt idx="44968">
                  <c:v>43868.260416666599</c:v>
                </c:pt>
                <c:pt idx="44969">
                  <c:v>43868.28125</c:v>
                </c:pt>
                <c:pt idx="44970">
                  <c:v>43868.302083333401</c:v>
                </c:pt>
                <c:pt idx="44971">
                  <c:v>43868.322916666599</c:v>
                </c:pt>
                <c:pt idx="44972">
                  <c:v>43868.34375</c:v>
                </c:pt>
                <c:pt idx="44973">
                  <c:v>43868.364583333401</c:v>
                </c:pt>
                <c:pt idx="44974">
                  <c:v>43868.385416666599</c:v>
                </c:pt>
                <c:pt idx="44975">
                  <c:v>43868.40625</c:v>
                </c:pt>
                <c:pt idx="44976">
                  <c:v>43868.427083333401</c:v>
                </c:pt>
                <c:pt idx="44977">
                  <c:v>43868.447916666599</c:v>
                </c:pt>
                <c:pt idx="44978">
                  <c:v>43868.46875</c:v>
                </c:pt>
                <c:pt idx="44979">
                  <c:v>43868.489583333401</c:v>
                </c:pt>
                <c:pt idx="44980">
                  <c:v>43868.510416666599</c:v>
                </c:pt>
                <c:pt idx="44981">
                  <c:v>43868.53125</c:v>
                </c:pt>
                <c:pt idx="44982">
                  <c:v>43868.552083333401</c:v>
                </c:pt>
                <c:pt idx="44983">
                  <c:v>43868.572916666599</c:v>
                </c:pt>
                <c:pt idx="44984">
                  <c:v>43868.59375</c:v>
                </c:pt>
                <c:pt idx="44985">
                  <c:v>43868.614583333401</c:v>
                </c:pt>
                <c:pt idx="44986">
                  <c:v>43868.635416666599</c:v>
                </c:pt>
                <c:pt idx="44987">
                  <c:v>43868.65625</c:v>
                </c:pt>
                <c:pt idx="44988">
                  <c:v>43868.677083333401</c:v>
                </c:pt>
                <c:pt idx="44989">
                  <c:v>43868.697916666599</c:v>
                </c:pt>
                <c:pt idx="44990">
                  <c:v>43868.71875</c:v>
                </c:pt>
                <c:pt idx="44991">
                  <c:v>43868.739583333401</c:v>
                </c:pt>
                <c:pt idx="44992">
                  <c:v>43868.760416666599</c:v>
                </c:pt>
                <c:pt idx="44993">
                  <c:v>43868.78125</c:v>
                </c:pt>
                <c:pt idx="44994">
                  <c:v>43868.802083333401</c:v>
                </c:pt>
                <c:pt idx="44995">
                  <c:v>43868.822916666599</c:v>
                </c:pt>
                <c:pt idx="44996">
                  <c:v>43868.84375</c:v>
                </c:pt>
                <c:pt idx="44997">
                  <c:v>43868.864583333401</c:v>
                </c:pt>
                <c:pt idx="44998">
                  <c:v>43868.885416666599</c:v>
                </c:pt>
                <c:pt idx="44999">
                  <c:v>43868.90625</c:v>
                </c:pt>
                <c:pt idx="45000">
                  <c:v>43868.927083333401</c:v>
                </c:pt>
                <c:pt idx="45001">
                  <c:v>43868.947916666599</c:v>
                </c:pt>
                <c:pt idx="45002">
                  <c:v>43868.96875</c:v>
                </c:pt>
                <c:pt idx="45003">
                  <c:v>43868.989583333401</c:v>
                </c:pt>
                <c:pt idx="45004">
                  <c:v>43869.010416666599</c:v>
                </c:pt>
                <c:pt idx="45005">
                  <c:v>43869.03125</c:v>
                </c:pt>
                <c:pt idx="45006">
                  <c:v>43869.052083333401</c:v>
                </c:pt>
                <c:pt idx="45007">
                  <c:v>43869.072916666599</c:v>
                </c:pt>
                <c:pt idx="45008">
                  <c:v>43869.09375</c:v>
                </c:pt>
                <c:pt idx="45009">
                  <c:v>43869.114583333401</c:v>
                </c:pt>
                <c:pt idx="45010">
                  <c:v>43869.135416666599</c:v>
                </c:pt>
                <c:pt idx="45011">
                  <c:v>43869.15625</c:v>
                </c:pt>
                <c:pt idx="45012">
                  <c:v>43869.177083333401</c:v>
                </c:pt>
                <c:pt idx="45013">
                  <c:v>43869.197916666599</c:v>
                </c:pt>
                <c:pt idx="45014">
                  <c:v>43869.21875</c:v>
                </c:pt>
                <c:pt idx="45015">
                  <c:v>43869.239583333401</c:v>
                </c:pt>
                <c:pt idx="45016">
                  <c:v>43869.260416666599</c:v>
                </c:pt>
                <c:pt idx="45017">
                  <c:v>43869.28125</c:v>
                </c:pt>
                <c:pt idx="45018">
                  <c:v>43869.302083333401</c:v>
                </c:pt>
                <c:pt idx="45019">
                  <c:v>43869.322916666599</c:v>
                </c:pt>
                <c:pt idx="45020">
                  <c:v>43869.34375</c:v>
                </c:pt>
                <c:pt idx="45021">
                  <c:v>43869.364583333401</c:v>
                </c:pt>
                <c:pt idx="45022">
                  <c:v>43869.385416666599</c:v>
                </c:pt>
                <c:pt idx="45023">
                  <c:v>43869.40625</c:v>
                </c:pt>
                <c:pt idx="45024">
                  <c:v>43869.427083333401</c:v>
                </c:pt>
                <c:pt idx="45025">
                  <c:v>43869.447916666599</c:v>
                </c:pt>
                <c:pt idx="45026">
                  <c:v>43869.46875</c:v>
                </c:pt>
                <c:pt idx="45027">
                  <c:v>43869.489583333401</c:v>
                </c:pt>
                <c:pt idx="45028">
                  <c:v>43869.510416666599</c:v>
                </c:pt>
                <c:pt idx="45029">
                  <c:v>43869.53125</c:v>
                </c:pt>
                <c:pt idx="45030">
                  <c:v>43869.552083333401</c:v>
                </c:pt>
                <c:pt idx="45031">
                  <c:v>43869.572916666599</c:v>
                </c:pt>
                <c:pt idx="45032">
                  <c:v>43869.59375</c:v>
                </c:pt>
                <c:pt idx="45033">
                  <c:v>43869.614583333401</c:v>
                </c:pt>
                <c:pt idx="45034">
                  <c:v>43869.635416666599</c:v>
                </c:pt>
                <c:pt idx="45035">
                  <c:v>43869.65625</c:v>
                </c:pt>
                <c:pt idx="45036">
                  <c:v>43869.677083333401</c:v>
                </c:pt>
                <c:pt idx="45037">
                  <c:v>43869.697916666599</c:v>
                </c:pt>
                <c:pt idx="45038">
                  <c:v>43869.71875</c:v>
                </c:pt>
                <c:pt idx="45039">
                  <c:v>43869.739583333401</c:v>
                </c:pt>
                <c:pt idx="45040">
                  <c:v>43869.760416666599</c:v>
                </c:pt>
                <c:pt idx="45041">
                  <c:v>43869.78125</c:v>
                </c:pt>
                <c:pt idx="45042">
                  <c:v>43869.802083333401</c:v>
                </c:pt>
                <c:pt idx="45043">
                  <c:v>43869.822916666599</c:v>
                </c:pt>
                <c:pt idx="45044">
                  <c:v>43869.84375</c:v>
                </c:pt>
                <c:pt idx="45045">
                  <c:v>43869.864583333401</c:v>
                </c:pt>
                <c:pt idx="45046">
                  <c:v>43869.885416666599</c:v>
                </c:pt>
                <c:pt idx="45047">
                  <c:v>43869.90625</c:v>
                </c:pt>
                <c:pt idx="45048">
                  <c:v>43869.927083333401</c:v>
                </c:pt>
                <c:pt idx="45049">
                  <c:v>43869.947916666599</c:v>
                </c:pt>
                <c:pt idx="45050">
                  <c:v>43869.96875</c:v>
                </c:pt>
                <c:pt idx="45051">
                  <c:v>43869.989583333401</c:v>
                </c:pt>
                <c:pt idx="45052">
                  <c:v>43870.010416666599</c:v>
                </c:pt>
                <c:pt idx="45053">
                  <c:v>43870.03125</c:v>
                </c:pt>
                <c:pt idx="45054">
                  <c:v>43870.052083333401</c:v>
                </c:pt>
                <c:pt idx="45055">
                  <c:v>43870.072916666599</c:v>
                </c:pt>
                <c:pt idx="45056">
                  <c:v>43870.09375</c:v>
                </c:pt>
                <c:pt idx="45057">
                  <c:v>43870.114583333401</c:v>
                </c:pt>
                <c:pt idx="45058">
                  <c:v>43870.135416666599</c:v>
                </c:pt>
                <c:pt idx="45059">
                  <c:v>43870.15625</c:v>
                </c:pt>
                <c:pt idx="45060">
                  <c:v>43870.177083333401</c:v>
                </c:pt>
                <c:pt idx="45061">
                  <c:v>43870.197916666599</c:v>
                </c:pt>
                <c:pt idx="45062">
                  <c:v>43870.21875</c:v>
                </c:pt>
                <c:pt idx="45063">
                  <c:v>43870.239583333401</c:v>
                </c:pt>
                <c:pt idx="45064">
                  <c:v>43870.260416666599</c:v>
                </c:pt>
                <c:pt idx="45065">
                  <c:v>43870.28125</c:v>
                </c:pt>
                <c:pt idx="45066">
                  <c:v>43870.302083333401</c:v>
                </c:pt>
                <c:pt idx="45067">
                  <c:v>43870.322916666599</c:v>
                </c:pt>
                <c:pt idx="45068">
                  <c:v>43870.34375</c:v>
                </c:pt>
                <c:pt idx="45069">
                  <c:v>43870.364583333401</c:v>
                </c:pt>
                <c:pt idx="45070">
                  <c:v>43870.385416666599</c:v>
                </c:pt>
                <c:pt idx="45071">
                  <c:v>43870.40625</c:v>
                </c:pt>
                <c:pt idx="45072">
                  <c:v>43870.427083333401</c:v>
                </c:pt>
                <c:pt idx="45073">
                  <c:v>43870.447916666599</c:v>
                </c:pt>
                <c:pt idx="45074">
                  <c:v>43870.46875</c:v>
                </c:pt>
                <c:pt idx="45075">
                  <c:v>43870.489583333401</c:v>
                </c:pt>
                <c:pt idx="45076">
                  <c:v>43870.510416666599</c:v>
                </c:pt>
                <c:pt idx="45077">
                  <c:v>43870.53125</c:v>
                </c:pt>
                <c:pt idx="45078">
                  <c:v>43870.552083333401</c:v>
                </c:pt>
                <c:pt idx="45079">
                  <c:v>43870.572916666599</c:v>
                </c:pt>
                <c:pt idx="45080">
                  <c:v>43870.59375</c:v>
                </c:pt>
                <c:pt idx="45081">
                  <c:v>43870.614583333401</c:v>
                </c:pt>
                <c:pt idx="45082">
                  <c:v>43870.635416666599</c:v>
                </c:pt>
                <c:pt idx="45083">
                  <c:v>43870.65625</c:v>
                </c:pt>
                <c:pt idx="45084">
                  <c:v>43870.677083333401</c:v>
                </c:pt>
                <c:pt idx="45085">
                  <c:v>43870.697916666599</c:v>
                </c:pt>
                <c:pt idx="45086">
                  <c:v>43870.71875</c:v>
                </c:pt>
                <c:pt idx="45087">
                  <c:v>43870.739583333401</c:v>
                </c:pt>
                <c:pt idx="45088">
                  <c:v>43870.760416666599</c:v>
                </c:pt>
                <c:pt idx="45089">
                  <c:v>43870.78125</c:v>
                </c:pt>
                <c:pt idx="45090">
                  <c:v>43870.802083333401</c:v>
                </c:pt>
                <c:pt idx="45091">
                  <c:v>43870.822916666599</c:v>
                </c:pt>
                <c:pt idx="45092">
                  <c:v>43870.84375</c:v>
                </c:pt>
                <c:pt idx="45093">
                  <c:v>43870.864583333401</c:v>
                </c:pt>
                <c:pt idx="45094">
                  <c:v>43870.885416666599</c:v>
                </c:pt>
                <c:pt idx="45095">
                  <c:v>43870.90625</c:v>
                </c:pt>
                <c:pt idx="45096">
                  <c:v>43870.927083333401</c:v>
                </c:pt>
                <c:pt idx="45097">
                  <c:v>43870.947916666599</c:v>
                </c:pt>
                <c:pt idx="45098">
                  <c:v>43870.96875</c:v>
                </c:pt>
                <c:pt idx="45099">
                  <c:v>43870.989583333401</c:v>
                </c:pt>
                <c:pt idx="45100">
                  <c:v>43871.010416666599</c:v>
                </c:pt>
                <c:pt idx="45101">
                  <c:v>43871.03125</c:v>
                </c:pt>
                <c:pt idx="45102">
                  <c:v>43871.052083333401</c:v>
                </c:pt>
                <c:pt idx="45103">
                  <c:v>43871.072916666599</c:v>
                </c:pt>
                <c:pt idx="45104">
                  <c:v>43871.09375</c:v>
                </c:pt>
                <c:pt idx="45105">
                  <c:v>43871.114583333401</c:v>
                </c:pt>
                <c:pt idx="45106">
                  <c:v>43871.135416666599</c:v>
                </c:pt>
                <c:pt idx="45107">
                  <c:v>43871.15625</c:v>
                </c:pt>
                <c:pt idx="45108">
                  <c:v>43871.177083333401</c:v>
                </c:pt>
                <c:pt idx="45109">
                  <c:v>43871.197916666599</c:v>
                </c:pt>
                <c:pt idx="45110">
                  <c:v>43871.21875</c:v>
                </c:pt>
                <c:pt idx="45111">
                  <c:v>43871.239583333401</c:v>
                </c:pt>
                <c:pt idx="45112">
                  <c:v>43871.260416666599</c:v>
                </c:pt>
                <c:pt idx="45113">
                  <c:v>43871.28125</c:v>
                </c:pt>
                <c:pt idx="45114">
                  <c:v>43871.302083333401</c:v>
                </c:pt>
                <c:pt idx="45115">
                  <c:v>43871.322916666599</c:v>
                </c:pt>
                <c:pt idx="45116">
                  <c:v>43871.34375</c:v>
                </c:pt>
                <c:pt idx="45117">
                  <c:v>43871.364583333401</c:v>
                </c:pt>
                <c:pt idx="45118">
                  <c:v>43871.385416666599</c:v>
                </c:pt>
                <c:pt idx="45119">
                  <c:v>43871.40625</c:v>
                </c:pt>
                <c:pt idx="45120">
                  <c:v>43871.427083333401</c:v>
                </c:pt>
                <c:pt idx="45121">
                  <c:v>43871.447916666599</c:v>
                </c:pt>
                <c:pt idx="45122">
                  <c:v>43871.46875</c:v>
                </c:pt>
                <c:pt idx="45123">
                  <c:v>43871.489583333401</c:v>
                </c:pt>
                <c:pt idx="45124">
                  <c:v>43871.510416666599</c:v>
                </c:pt>
                <c:pt idx="45125">
                  <c:v>43871.53125</c:v>
                </c:pt>
                <c:pt idx="45126">
                  <c:v>43871.552083333401</c:v>
                </c:pt>
                <c:pt idx="45127">
                  <c:v>43871.572916666599</c:v>
                </c:pt>
                <c:pt idx="45128">
                  <c:v>43871.59375</c:v>
                </c:pt>
                <c:pt idx="45129">
                  <c:v>43871.614583333401</c:v>
                </c:pt>
                <c:pt idx="45130">
                  <c:v>43871.635416666599</c:v>
                </c:pt>
                <c:pt idx="45131">
                  <c:v>43871.65625</c:v>
                </c:pt>
                <c:pt idx="45132">
                  <c:v>43871.677083333401</c:v>
                </c:pt>
                <c:pt idx="45133">
                  <c:v>43871.697916666599</c:v>
                </c:pt>
                <c:pt idx="45134">
                  <c:v>43871.71875</c:v>
                </c:pt>
                <c:pt idx="45135">
                  <c:v>43871.739583333401</c:v>
                </c:pt>
                <c:pt idx="45136">
                  <c:v>43871.760416666599</c:v>
                </c:pt>
                <c:pt idx="45137">
                  <c:v>43871.78125</c:v>
                </c:pt>
                <c:pt idx="45138">
                  <c:v>43871.802083333401</c:v>
                </c:pt>
                <c:pt idx="45139">
                  <c:v>43871.822916666599</c:v>
                </c:pt>
                <c:pt idx="45140">
                  <c:v>43871.84375</c:v>
                </c:pt>
                <c:pt idx="45141">
                  <c:v>43871.864583333401</c:v>
                </c:pt>
                <c:pt idx="45142">
                  <c:v>43871.885416666599</c:v>
                </c:pt>
                <c:pt idx="45143">
                  <c:v>43871.90625</c:v>
                </c:pt>
                <c:pt idx="45144">
                  <c:v>43871.927083333401</c:v>
                </c:pt>
                <c:pt idx="45145">
                  <c:v>43871.947916666599</c:v>
                </c:pt>
                <c:pt idx="45146">
                  <c:v>43871.96875</c:v>
                </c:pt>
                <c:pt idx="45147">
                  <c:v>43871.989583333401</c:v>
                </c:pt>
                <c:pt idx="45148">
                  <c:v>43872.010416666599</c:v>
                </c:pt>
                <c:pt idx="45149">
                  <c:v>43872.03125</c:v>
                </c:pt>
                <c:pt idx="45150">
                  <c:v>43872.052083333401</c:v>
                </c:pt>
                <c:pt idx="45151">
                  <c:v>43872.072916666599</c:v>
                </c:pt>
                <c:pt idx="45152">
                  <c:v>43872.09375</c:v>
                </c:pt>
                <c:pt idx="45153">
                  <c:v>43872.114583333401</c:v>
                </c:pt>
                <c:pt idx="45154">
                  <c:v>43872.135416666599</c:v>
                </c:pt>
                <c:pt idx="45155">
                  <c:v>43872.15625</c:v>
                </c:pt>
                <c:pt idx="45156">
                  <c:v>43872.177083333401</c:v>
                </c:pt>
                <c:pt idx="45157">
                  <c:v>43872.197916666599</c:v>
                </c:pt>
                <c:pt idx="45158">
                  <c:v>43872.21875</c:v>
                </c:pt>
                <c:pt idx="45159">
                  <c:v>43872.239583333401</c:v>
                </c:pt>
                <c:pt idx="45160">
                  <c:v>43872.260416666599</c:v>
                </c:pt>
                <c:pt idx="45161">
                  <c:v>43872.28125</c:v>
                </c:pt>
                <c:pt idx="45162">
                  <c:v>43872.302083333401</c:v>
                </c:pt>
                <c:pt idx="45163">
                  <c:v>43872.322916666599</c:v>
                </c:pt>
                <c:pt idx="45164">
                  <c:v>43872.34375</c:v>
                </c:pt>
                <c:pt idx="45165">
                  <c:v>43872.364583333401</c:v>
                </c:pt>
                <c:pt idx="45166">
                  <c:v>43872.385416666599</c:v>
                </c:pt>
                <c:pt idx="45167">
                  <c:v>43872.40625</c:v>
                </c:pt>
                <c:pt idx="45168">
                  <c:v>43872.427083333401</c:v>
                </c:pt>
                <c:pt idx="45169">
                  <c:v>43872.447916666599</c:v>
                </c:pt>
                <c:pt idx="45170">
                  <c:v>43872.46875</c:v>
                </c:pt>
                <c:pt idx="45171">
                  <c:v>43872.489583333401</c:v>
                </c:pt>
                <c:pt idx="45172">
                  <c:v>43872.510416666599</c:v>
                </c:pt>
                <c:pt idx="45173">
                  <c:v>43872.53125</c:v>
                </c:pt>
                <c:pt idx="45174">
                  <c:v>43872.552083333401</c:v>
                </c:pt>
                <c:pt idx="45175">
                  <c:v>43872.572916666599</c:v>
                </c:pt>
                <c:pt idx="45176">
                  <c:v>43872.59375</c:v>
                </c:pt>
                <c:pt idx="45177">
                  <c:v>43872.614583333401</c:v>
                </c:pt>
                <c:pt idx="45178">
                  <c:v>43872.635416666599</c:v>
                </c:pt>
                <c:pt idx="45179">
                  <c:v>43872.65625</c:v>
                </c:pt>
                <c:pt idx="45180">
                  <c:v>43872.677083333401</c:v>
                </c:pt>
                <c:pt idx="45181">
                  <c:v>43872.697916666599</c:v>
                </c:pt>
                <c:pt idx="45182">
                  <c:v>43872.71875</c:v>
                </c:pt>
                <c:pt idx="45183">
                  <c:v>43872.739583333401</c:v>
                </c:pt>
                <c:pt idx="45184">
                  <c:v>43872.760416666599</c:v>
                </c:pt>
                <c:pt idx="45185">
                  <c:v>43872.78125</c:v>
                </c:pt>
                <c:pt idx="45186">
                  <c:v>43872.802083333401</c:v>
                </c:pt>
                <c:pt idx="45187">
                  <c:v>43872.822916666599</c:v>
                </c:pt>
                <c:pt idx="45188">
                  <c:v>43872.84375</c:v>
                </c:pt>
                <c:pt idx="45189">
                  <c:v>43872.864583333401</c:v>
                </c:pt>
                <c:pt idx="45190">
                  <c:v>43872.885416666599</c:v>
                </c:pt>
                <c:pt idx="45191">
                  <c:v>43872.90625</c:v>
                </c:pt>
                <c:pt idx="45192">
                  <c:v>43872.927083333401</c:v>
                </c:pt>
                <c:pt idx="45193">
                  <c:v>43872.947916666599</c:v>
                </c:pt>
                <c:pt idx="45194">
                  <c:v>43872.96875</c:v>
                </c:pt>
                <c:pt idx="45195">
                  <c:v>43872.989583333401</c:v>
                </c:pt>
                <c:pt idx="45196">
                  <c:v>43873.010416666599</c:v>
                </c:pt>
                <c:pt idx="45197">
                  <c:v>43873.03125</c:v>
                </c:pt>
                <c:pt idx="45198">
                  <c:v>43873.052083333401</c:v>
                </c:pt>
                <c:pt idx="45199">
                  <c:v>43873.072916666599</c:v>
                </c:pt>
                <c:pt idx="45200">
                  <c:v>43873.09375</c:v>
                </c:pt>
                <c:pt idx="45201">
                  <c:v>43873.114583333401</c:v>
                </c:pt>
                <c:pt idx="45202">
                  <c:v>43873.135416666599</c:v>
                </c:pt>
                <c:pt idx="45203">
                  <c:v>43873.15625</c:v>
                </c:pt>
                <c:pt idx="45204">
                  <c:v>43873.177083333401</c:v>
                </c:pt>
                <c:pt idx="45205">
                  <c:v>43873.197916666599</c:v>
                </c:pt>
                <c:pt idx="45206">
                  <c:v>43873.21875</c:v>
                </c:pt>
                <c:pt idx="45207">
                  <c:v>43873.239583333401</c:v>
                </c:pt>
                <c:pt idx="45208">
                  <c:v>43873.260416666599</c:v>
                </c:pt>
                <c:pt idx="45209">
                  <c:v>43873.28125</c:v>
                </c:pt>
                <c:pt idx="45210">
                  <c:v>43873.302083333401</c:v>
                </c:pt>
                <c:pt idx="45211">
                  <c:v>43873.322916666599</c:v>
                </c:pt>
                <c:pt idx="45212">
                  <c:v>43873.34375</c:v>
                </c:pt>
                <c:pt idx="45213">
                  <c:v>43873.364583333401</c:v>
                </c:pt>
                <c:pt idx="45214">
                  <c:v>43873.385416666599</c:v>
                </c:pt>
                <c:pt idx="45215">
                  <c:v>43873.40625</c:v>
                </c:pt>
                <c:pt idx="45216">
                  <c:v>43873.427083333401</c:v>
                </c:pt>
                <c:pt idx="45217">
                  <c:v>43873.447916666599</c:v>
                </c:pt>
                <c:pt idx="45218">
                  <c:v>43873.46875</c:v>
                </c:pt>
                <c:pt idx="45219">
                  <c:v>43873.489583333401</c:v>
                </c:pt>
                <c:pt idx="45220">
                  <c:v>43873.510416666599</c:v>
                </c:pt>
                <c:pt idx="45221">
                  <c:v>43873.53125</c:v>
                </c:pt>
                <c:pt idx="45222">
                  <c:v>43873.552083333401</c:v>
                </c:pt>
                <c:pt idx="45223">
                  <c:v>43873.572916666599</c:v>
                </c:pt>
                <c:pt idx="45224">
                  <c:v>43873.59375</c:v>
                </c:pt>
                <c:pt idx="45225">
                  <c:v>43873.614583333401</c:v>
                </c:pt>
                <c:pt idx="45226">
                  <c:v>43873.635416666599</c:v>
                </c:pt>
                <c:pt idx="45227">
                  <c:v>43873.65625</c:v>
                </c:pt>
                <c:pt idx="45228">
                  <c:v>43873.677083333401</c:v>
                </c:pt>
                <c:pt idx="45229">
                  <c:v>43873.697916666599</c:v>
                </c:pt>
                <c:pt idx="45230">
                  <c:v>43873.71875</c:v>
                </c:pt>
                <c:pt idx="45231">
                  <c:v>43873.739583333401</c:v>
                </c:pt>
                <c:pt idx="45232">
                  <c:v>43873.760416666599</c:v>
                </c:pt>
                <c:pt idx="45233">
                  <c:v>43873.78125</c:v>
                </c:pt>
                <c:pt idx="45234">
                  <c:v>43873.802083333401</c:v>
                </c:pt>
                <c:pt idx="45235">
                  <c:v>43873.822916666599</c:v>
                </c:pt>
                <c:pt idx="45236">
                  <c:v>43873.84375</c:v>
                </c:pt>
                <c:pt idx="45237">
                  <c:v>43873.864583333401</c:v>
                </c:pt>
                <c:pt idx="45238">
                  <c:v>43873.885416666599</c:v>
                </c:pt>
                <c:pt idx="45239">
                  <c:v>43873.90625</c:v>
                </c:pt>
                <c:pt idx="45240">
                  <c:v>43873.927083333401</c:v>
                </c:pt>
                <c:pt idx="45241">
                  <c:v>43873.947916666599</c:v>
                </c:pt>
                <c:pt idx="45242">
                  <c:v>43873.96875</c:v>
                </c:pt>
                <c:pt idx="45243">
                  <c:v>43873.989583333401</c:v>
                </c:pt>
                <c:pt idx="45244">
                  <c:v>43874.010416666599</c:v>
                </c:pt>
                <c:pt idx="45245">
                  <c:v>43874.03125</c:v>
                </c:pt>
                <c:pt idx="45246">
                  <c:v>43874.052083333401</c:v>
                </c:pt>
                <c:pt idx="45247">
                  <c:v>43874.072916666599</c:v>
                </c:pt>
                <c:pt idx="45248">
                  <c:v>43874.09375</c:v>
                </c:pt>
                <c:pt idx="45249">
                  <c:v>43874.114583333401</c:v>
                </c:pt>
                <c:pt idx="45250">
                  <c:v>43874.135416666599</c:v>
                </c:pt>
                <c:pt idx="45251">
                  <c:v>43874.15625</c:v>
                </c:pt>
                <c:pt idx="45252">
                  <c:v>43874.177083333401</c:v>
                </c:pt>
                <c:pt idx="45253">
                  <c:v>43874.197916666599</c:v>
                </c:pt>
                <c:pt idx="45254">
                  <c:v>43874.21875</c:v>
                </c:pt>
                <c:pt idx="45255">
                  <c:v>43874.239583333401</c:v>
                </c:pt>
                <c:pt idx="45256">
                  <c:v>43874.260416666599</c:v>
                </c:pt>
                <c:pt idx="45257">
                  <c:v>43874.28125</c:v>
                </c:pt>
                <c:pt idx="45258">
                  <c:v>43874.302083333401</c:v>
                </c:pt>
                <c:pt idx="45259">
                  <c:v>43874.322916666599</c:v>
                </c:pt>
                <c:pt idx="45260">
                  <c:v>43874.34375</c:v>
                </c:pt>
                <c:pt idx="45261">
                  <c:v>43874.364583333401</c:v>
                </c:pt>
                <c:pt idx="45262">
                  <c:v>43874.385416666599</c:v>
                </c:pt>
                <c:pt idx="45263">
                  <c:v>43874.40625</c:v>
                </c:pt>
                <c:pt idx="45264">
                  <c:v>43874.427083333401</c:v>
                </c:pt>
                <c:pt idx="45265">
                  <c:v>43874.447916666599</c:v>
                </c:pt>
                <c:pt idx="45266">
                  <c:v>43874.46875</c:v>
                </c:pt>
                <c:pt idx="45267">
                  <c:v>43874.489583333401</c:v>
                </c:pt>
                <c:pt idx="45268">
                  <c:v>43874.510416666599</c:v>
                </c:pt>
                <c:pt idx="45269">
                  <c:v>43874.53125</c:v>
                </c:pt>
                <c:pt idx="45270">
                  <c:v>43874.552083333401</c:v>
                </c:pt>
                <c:pt idx="45271">
                  <c:v>43874.572916666599</c:v>
                </c:pt>
                <c:pt idx="45272">
                  <c:v>43874.59375</c:v>
                </c:pt>
                <c:pt idx="45273">
                  <c:v>43874.614583333401</c:v>
                </c:pt>
                <c:pt idx="45274">
                  <c:v>43874.635416666599</c:v>
                </c:pt>
                <c:pt idx="45275">
                  <c:v>43874.65625</c:v>
                </c:pt>
                <c:pt idx="45276">
                  <c:v>43874.677083333401</c:v>
                </c:pt>
                <c:pt idx="45277">
                  <c:v>43874.697916666599</c:v>
                </c:pt>
                <c:pt idx="45278">
                  <c:v>43874.71875</c:v>
                </c:pt>
                <c:pt idx="45279">
                  <c:v>43874.739583333401</c:v>
                </c:pt>
                <c:pt idx="45280">
                  <c:v>43874.760416666599</c:v>
                </c:pt>
                <c:pt idx="45281">
                  <c:v>43874.78125</c:v>
                </c:pt>
                <c:pt idx="45282">
                  <c:v>43874.802083333401</c:v>
                </c:pt>
                <c:pt idx="45283">
                  <c:v>43874.822916666599</c:v>
                </c:pt>
                <c:pt idx="45284">
                  <c:v>43874.84375</c:v>
                </c:pt>
                <c:pt idx="45285">
                  <c:v>43874.864583333401</c:v>
                </c:pt>
                <c:pt idx="45286">
                  <c:v>43874.885416666599</c:v>
                </c:pt>
                <c:pt idx="45287">
                  <c:v>43874.90625</c:v>
                </c:pt>
                <c:pt idx="45288">
                  <c:v>43874.927083333401</c:v>
                </c:pt>
                <c:pt idx="45289">
                  <c:v>43874.947916666599</c:v>
                </c:pt>
                <c:pt idx="45290">
                  <c:v>43874.96875</c:v>
                </c:pt>
                <c:pt idx="45291">
                  <c:v>43874.989583333401</c:v>
                </c:pt>
                <c:pt idx="45292">
                  <c:v>43875.010416666599</c:v>
                </c:pt>
                <c:pt idx="45293">
                  <c:v>43875.03125</c:v>
                </c:pt>
                <c:pt idx="45294">
                  <c:v>43875.052083333401</c:v>
                </c:pt>
                <c:pt idx="45295">
                  <c:v>43875.072916666599</c:v>
                </c:pt>
                <c:pt idx="45296">
                  <c:v>43875.09375</c:v>
                </c:pt>
                <c:pt idx="45297">
                  <c:v>43875.114583333401</c:v>
                </c:pt>
                <c:pt idx="45298">
                  <c:v>43875.135416666599</c:v>
                </c:pt>
                <c:pt idx="45299">
                  <c:v>43875.15625</c:v>
                </c:pt>
                <c:pt idx="45300">
                  <c:v>43875.177083333401</c:v>
                </c:pt>
                <c:pt idx="45301">
                  <c:v>43875.197916666599</c:v>
                </c:pt>
                <c:pt idx="45302">
                  <c:v>43875.21875</c:v>
                </c:pt>
                <c:pt idx="45303">
                  <c:v>43875.239583333401</c:v>
                </c:pt>
                <c:pt idx="45304">
                  <c:v>43875.260416666599</c:v>
                </c:pt>
                <c:pt idx="45305">
                  <c:v>43875.28125</c:v>
                </c:pt>
                <c:pt idx="45306">
                  <c:v>43875.302083333401</c:v>
                </c:pt>
                <c:pt idx="45307">
                  <c:v>43875.322916666599</c:v>
                </c:pt>
                <c:pt idx="45308">
                  <c:v>43875.34375</c:v>
                </c:pt>
                <c:pt idx="45309">
                  <c:v>43875.364583333401</c:v>
                </c:pt>
                <c:pt idx="45310">
                  <c:v>43875.385416666599</c:v>
                </c:pt>
                <c:pt idx="45311">
                  <c:v>43875.40625</c:v>
                </c:pt>
                <c:pt idx="45312">
                  <c:v>43875.427083333401</c:v>
                </c:pt>
                <c:pt idx="45313">
                  <c:v>43875.447916666599</c:v>
                </c:pt>
                <c:pt idx="45314">
                  <c:v>43875.46875</c:v>
                </c:pt>
                <c:pt idx="45315">
                  <c:v>43875.489583333401</c:v>
                </c:pt>
                <c:pt idx="45316">
                  <c:v>43875.510416666599</c:v>
                </c:pt>
                <c:pt idx="45317">
                  <c:v>43875.53125</c:v>
                </c:pt>
                <c:pt idx="45318">
                  <c:v>43875.552083333401</c:v>
                </c:pt>
                <c:pt idx="45319">
                  <c:v>43875.572916666599</c:v>
                </c:pt>
                <c:pt idx="45320">
                  <c:v>43875.59375</c:v>
                </c:pt>
                <c:pt idx="45321">
                  <c:v>43875.614583333401</c:v>
                </c:pt>
                <c:pt idx="45322">
                  <c:v>43875.635416666599</c:v>
                </c:pt>
                <c:pt idx="45323">
                  <c:v>43875.65625</c:v>
                </c:pt>
                <c:pt idx="45324">
                  <c:v>43875.677083333401</c:v>
                </c:pt>
                <c:pt idx="45325">
                  <c:v>43875.697916666599</c:v>
                </c:pt>
                <c:pt idx="45326">
                  <c:v>43875.71875</c:v>
                </c:pt>
                <c:pt idx="45327">
                  <c:v>43875.739583333401</c:v>
                </c:pt>
                <c:pt idx="45328">
                  <c:v>43875.760416666599</c:v>
                </c:pt>
                <c:pt idx="45329">
                  <c:v>43875.78125</c:v>
                </c:pt>
                <c:pt idx="45330">
                  <c:v>43875.802083333401</c:v>
                </c:pt>
                <c:pt idx="45331">
                  <c:v>43875.822916666599</c:v>
                </c:pt>
                <c:pt idx="45332">
                  <c:v>43875.84375</c:v>
                </c:pt>
                <c:pt idx="45333">
                  <c:v>43875.864583333401</c:v>
                </c:pt>
                <c:pt idx="45334">
                  <c:v>43875.885416666599</c:v>
                </c:pt>
                <c:pt idx="45335">
                  <c:v>43875.90625</c:v>
                </c:pt>
                <c:pt idx="45336">
                  <c:v>43875.927083333401</c:v>
                </c:pt>
                <c:pt idx="45337">
                  <c:v>43875.947916666599</c:v>
                </c:pt>
                <c:pt idx="45338">
                  <c:v>43875.96875</c:v>
                </c:pt>
                <c:pt idx="45339">
                  <c:v>43875.989583333401</c:v>
                </c:pt>
                <c:pt idx="45340">
                  <c:v>43876.010416666599</c:v>
                </c:pt>
                <c:pt idx="45341">
                  <c:v>43876.03125</c:v>
                </c:pt>
                <c:pt idx="45342">
                  <c:v>43876.052083333401</c:v>
                </c:pt>
                <c:pt idx="45343">
                  <c:v>43876.072916666599</c:v>
                </c:pt>
                <c:pt idx="45344">
                  <c:v>43876.09375</c:v>
                </c:pt>
                <c:pt idx="45345">
                  <c:v>43876.114583333401</c:v>
                </c:pt>
                <c:pt idx="45346">
                  <c:v>43876.135416666599</c:v>
                </c:pt>
                <c:pt idx="45347">
                  <c:v>43876.15625</c:v>
                </c:pt>
                <c:pt idx="45348">
                  <c:v>43876.177083333401</c:v>
                </c:pt>
                <c:pt idx="45349">
                  <c:v>43876.197916666599</c:v>
                </c:pt>
                <c:pt idx="45350">
                  <c:v>43876.21875</c:v>
                </c:pt>
                <c:pt idx="45351">
                  <c:v>43876.239583333401</c:v>
                </c:pt>
                <c:pt idx="45352">
                  <c:v>43876.260416666599</c:v>
                </c:pt>
                <c:pt idx="45353">
                  <c:v>43876.28125</c:v>
                </c:pt>
                <c:pt idx="45354">
                  <c:v>43876.302083333401</c:v>
                </c:pt>
                <c:pt idx="45355">
                  <c:v>43876.322916666599</c:v>
                </c:pt>
                <c:pt idx="45356">
                  <c:v>43876.34375</c:v>
                </c:pt>
                <c:pt idx="45357">
                  <c:v>43876.364583333401</c:v>
                </c:pt>
                <c:pt idx="45358">
                  <c:v>43876.385416666599</c:v>
                </c:pt>
                <c:pt idx="45359">
                  <c:v>43876.40625</c:v>
                </c:pt>
                <c:pt idx="45360">
                  <c:v>43876.427083333401</c:v>
                </c:pt>
                <c:pt idx="45361">
                  <c:v>43876.447916666599</c:v>
                </c:pt>
                <c:pt idx="45362">
                  <c:v>43876.46875</c:v>
                </c:pt>
                <c:pt idx="45363">
                  <c:v>43876.489583333401</c:v>
                </c:pt>
                <c:pt idx="45364">
                  <c:v>43876.510416666599</c:v>
                </c:pt>
                <c:pt idx="45365">
                  <c:v>43876.53125</c:v>
                </c:pt>
                <c:pt idx="45366">
                  <c:v>43876.552083333401</c:v>
                </c:pt>
                <c:pt idx="45367">
                  <c:v>43876.572916666599</c:v>
                </c:pt>
                <c:pt idx="45368">
                  <c:v>43876.59375</c:v>
                </c:pt>
                <c:pt idx="45369">
                  <c:v>43876.614583333401</c:v>
                </c:pt>
                <c:pt idx="45370">
                  <c:v>43876.635416666599</c:v>
                </c:pt>
                <c:pt idx="45371">
                  <c:v>43876.65625</c:v>
                </c:pt>
                <c:pt idx="45372">
                  <c:v>43876.677083333401</c:v>
                </c:pt>
                <c:pt idx="45373">
                  <c:v>43876.697916666599</c:v>
                </c:pt>
                <c:pt idx="45374">
                  <c:v>43876.71875</c:v>
                </c:pt>
                <c:pt idx="45375">
                  <c:v>43876.739583333401</c:v>
                </c:pt>
                <c:pt idx="45376">
                  <c:v>43876.760416666599</c:v>
                </c:pt>
                <c:pt idx="45377">
                  <c:v>43876.78125</c:v>
                </c:pt>
                <c:pt idx="45378">
                  <c:v>43876.802083333401</c:v>
                </c:pt>
                <c:pt idx="45379">
                  <c:v>43876.822916666599</c:v>
                </c:pt>
                <c:pt idx="45380">
                  <c:v>43876.84375</c:v>
                </c:pt>
                <c:pt idx="45381">
                  <c:v>43876.864583333401</c:v>
                </c:pt>
                <c:pt idx="45382">
                  <c:v>43876.885416666599</c:v>
                </c:pt>
                <c:pt idx="45383">
                  <c:v>43876.90625</c:v>
                </c:pt>
                <c:pt idx="45384">
                  <c:v>43876.927083333401</c:v>
                </c:pt>
                <c:pt idx="45385">
                  <c:v>43876.947916666599</c:v>
                </c:pt>
                <c:pt idx="45386">
                  <c:v>43876.96875</c:v>
                </c:pt>
                <c:pt idx="45387">
                  <c:v>43876.989583333401</c:v>
                </c:pt>
                <c:pt idx="45388">
                  <c:v>43877.010416666599</c:v>
                </c:pt>
                <c:pt idx="45389">
                  <c:v>43877.03125</c:v>
                </c:pt>
                <c:pt idx="45390">
                  <c:v>43877.052083333401</c:v>
                </c:pt>
                <c:pt idx="45391">
                  <c:v>43877.072916666599</c:v>
                </c:pt>
                <c:pt idx="45392">
                  <c:v>43877.09375</c:v>
                </c:pt>
                <c:pt idx="45393">
                  <c:v>43877.114583333401</c:v>
                </c:pt>
                <c:pt idx="45394">
                  <c:v>43877.135416666599</c:v>
                </c:pt>
                <c:pt idx="45395">
                  <c:v>43877.15625</c:v>
                </c:pt>
                <c:pt idx="45396">
                  <c:v>43877.177083333401</c:v>
                </c:pt>
                <c:pt idx="45397">
                  <c:v>43877.197916666599</c:v>
                </c:pt>
                <c:pt idx="45398">
                  <c:v>43877.21875</c:v>
                </c:pt>
                <c:pt idx="45399">
                  <c:v>43877.239583333401</c:v>
                </c:pt>
                <c:pt idx="45400">
                  <c:v>43877.260416666599</c:v>
                </c:pt>
                <c:pt idx="45401">
                  <c:v>43877.28125</c:v>
                </c:pt>
                <c:pt idx="45402">
                  <c:v>43877.302083333401</c:v>
                </c:pt>
                <c:pt idx="45403">
                  <c:v>43877.322916666599</c:v>
                </c:pt>
                <c:pt idx="45404">
                  <c:v>43877.34375</c:v>
                </c:pt>
                <c:pt idx="45405">
                  <c:v>43877.364583333401</c:v>
                </c:pt>
                <c:pt idx="45406">
                  <c:v>43877.385416666599</c:v>
                </c:pt>
                <c:pt idx="45407">
                  <c:v>43877.40625</c:v>
                </c:pt>
                <c:pt idx="45408">
                  <c:v>43877.427083333401</c:v>
                </c:pt>
                <c:pt idx="45409">
                  <c:v>43877.447916666599</c:v>
                </c:pt>
                <c:pt idx="45410">
                  <c:v>43877.46875</c:v>
                </c:pt>
                <c:pt idx="45411">
                  <c:v>43877.489583333401</c:v>
                </c:pt>
                <c:pt idx="45412">
                  <c:v>43877.510416666599</c:v>
                </c:pt>
                <c:pt idx="45413">
                  <c:v>43877.53125</c:v>
                </c:pt>
                <c:pt idx="45414">
                  <c:v>43877.552083333401</c:v>
                </c:pt>
                <c:pt idx="45415">
                  <c:v>43877.572916666599</c:v>
                </c:pt>
                <c:pt idx="45416">
                  <c:v>43877.59375</c:v>
                </c:pt>
                <c:pt idx="45417">
                  <c:v>43877.614583333401</c:v>
                </c:pt>
                <c:pt idx="45418">
                  <c:v>43877.635416666599</c:v>
                </c:pt>
                <c:pt idx="45419">
                  <c:v>43877.65625</c:v>
                </c:pt>
                <c:pt idx="45420">
                  <c:v>43877.677083333401</c:v>
                </c:pt>
                <c:pt idx="45421">
                  <c:v>43877.697916666599</c:v>
                </c:pt>
                <c:pt idx="45422">
                  <c:v>43877.71875</c:v>
                </c:pt>
                <c:pt idx="45423">
                  <c:v>43877.739583333401</c:v>
                </c:pt>
                <c:pt idx="45424">
                  <c:v>43877.760416666599</c:v>
                </c:pt>
                <c:pt idx="45425">
                  <c:v>43877.78125</c:v>
                </c:pt>
                <c:pt idx="45426">
                  <c:v>43877.802083333401</c:v>
                </c:pt>
                <c:pt idx="45427">
                  <c:v>43877.822916666599</c:v>
                </c:pt>
                <c:pt idx="45428">
                  <c:v>43877.84375</c:v>
                </c:pt>
                <c:pt idx="45429">
                  <c:v>43877.864583333401</c:v>
                </c:pt>
                <c:pt idx="45430">
                  <c:v>43877.885416666599</c:v>
                </c:pt>
                <c:pt idx="45431">
                  <c:v>43877.90625</c:v>
                </c:pt>
                <c:pt idx="45432">
                  <c:v>43877.927083333401</c:v>
                </c:pt>
                <c:pt idx="45433">
                  <c:v>43877.947916666599</c:v>
                </c:pt>
                <c:pt idx="45434">
                  <c:v>43877.96875</c:v>
                </c:pt>
                <c:pt idx="45435">
                  <c:v>43877.989583333401</c:v>
                </c:pt>
                <c:pt idx="45436">
                  <c:v>43878.010416666599</c:v>
                </c:pt>
                <c:pt idx="45437">
                  <c:v>43878.03125</c:v>
                </c:pt>
                <c:pt idx="45438">
                  <c:v>43878.052083333401</c:v>
                </c:pt>
                <c:pt idx="45439">
                  <c:v>43878.072916666599</c:v>
                </c:pt>
                <c:pt idx="45440">
                  <c:v>43878.09375</c:v>
                </c:pt>
                <c:pt idx="45441">
                  <c:v>43878.114583333401</c:v>
                </c:pt>
                <c:pt idx="45442">
                  <c:v>43878.135416666599</c:v>
                </c:pt>
                <c:pt idx="45443">
                  <c:v>43878.15625</c:v>
                </c:pt>
                <c:pt idx="45444">
                  <c:v>43878.177083333401</c:v>
                </c:pt>
                <c:pt idx="45445">
                  <c:v>43878.197916666599</c:v>
                </c:pt>
                <c:pt idx="45446">
                  <c:v>43878.21875</c:v>
                </c:pt>
                <c:pt idx="45447">
                  <c:v>43878.239583333401</c:v>
                </c:pt>
                <c:pt idx="45448">
                  <c:v>43878.260416666599</c:v>
                </c:pt>
                <c:pt idx="45449">
                  <c:v>43878.28125</c:v>
                </c:pt>
                <c:pt idx="45450">
                  <c:v>43878.302083333401</c:v>
                </c:pt>
                <c:pt idx="45451">
                  <c:v>43878.322916666599</c:v>
                </c:pt>
                <c:pt idx="45452">
                  <c:v>43878.34375</c:v>
                </c:pt>
                <c:pt idx="45453">
                  <c:v>43878.364583333401</c:v>
                </c:pt>
                <c:pt idx="45454">
                  <c:v>43878.385416666599</c:v>
                </c:pt>
                <c:pt idx="45455">
                  <c:v>43878.40625</c:v>
                </c:pt>
                <c:pt idx="45456">
                  <c:v>43878.427083333401</c:v>
                </c:pt>
                <c:pt idx="45457">
                  <c:v>43878.447916666599</c:v>
                </c:pt>
                <c:pt idx="45458">
                  <c:v>43878.46875</c:v>
                </c:pt>
                <c:pt idx="45459">
                  <c:v>43878.489583333401</c:v>
                </c:pt>
                <c:pt idx="45460">
                  <c:v>43878.510416666599</c:v>
                </c:pt>
                <c:pt idx="45461">
                  <c:v>43878.53125</c:v>
                </c:pt>
                <c:pt idx="45462">
                  <c:v>43878.552083333401</c:v>
                </c:pt>
                <c:pt idx="45463">
                  <c:v>43878.572916666599</c:v>
                </c:pt>
                <c:pt idx="45464">
                  <c:v>43878.59375</c:v>
                </c:pt>
                <c:pt idx="45465">
                  <c:v>43878.614583333401</c:v>
                </c:pt>
                <c:pt idx="45466">
                  <c:v>43878.635416666599</c:v>
                </c:pt>
                <c:pt idx="45467">
                  <c:v>43878.65625</c:v>
                </c:pt>
                <c:pt idx="45468">
                  <c:v>43878.677083333401</c:v>
                </c:pt>
                <c:pt idx="45469">
                  <c:v>43878.697916666599</c:v>
                </c:pt>
                <c:pt idx="45470">
                  <c:v>43878.71875</c:v>
                </c:pt>
                <c:pt idx="45471">
                  <c:v>43878.739583333401</c:v>
                </c:pt>
                <c:pt idx="45472">
                  <c:v>43878.760416666599</c:v>
                </c:pt>
                <c:pt idx="45473">
                  <c:v>43878.78125</c:v>
                </c:pt>
                <c:pt idx="45474">
                  <c:v>43878.802083333401</c:v>
                </c:pt>
                <c:pt idx="45475">
                  <c:v>43878.822916666599</c:v>
                </c:pt>
                <c:pt idx="45476">
                  <c:v>43878.84375</c:v>
                </c:pt>
                <c:pt idx="45477">
                  <c:v>43878.864583333401</c:v>
                </c:pt>
                <c:pt idx="45478">
                  <c:v>43878.885416666599</c:v>
                </c:pt>
                <c:pt idx="45479">
                  <c:v>43878.90625</c:v>
                </c:pt>
                <c:pt idx="45480">
                  <c:v>43878.927083333401</c:v>
                </c:pt>
                <c:pt idx="45481">
                  <c:v>43878.947916666599</c:v>
                </c:pt>
                <c:pt idx="45482">
                  <c:v>43878.96875</c:v>
                </c:pt>
                <c:pt idx="45483">
                  <c:v>43878.989583333401</c:v>
                </c:pt>
                <c:pt idx="45484">
                  <c:v>43879.010416666599</c:v>
                </c:pt>
                <c:pt idx="45485">
                  <c:v>43879.03125</c:v>
                </c:pt>
                <c:pt idx="45486">
                  <c:v>43879.052083333401</c:v>
                </c:pt>
                <c:pt idx="45487">
                  <c:v>43879.072916666599</c:v>
                </c:pt>
                <c:pt idx="45488">
                  <c:v>43879.09375</c:v>
                </c:pt>
                <c:pt idx="45489">
                  <c:v>43879.114583333401</c:v>
                </c:pt>
                <c:pt idx="45490">
                  <c:v>43879.135416666599</c:v>
                </c:pt>
                <c:pt idx="45491">
                  <c:v>43879.15625</c:v>
                </c:pt>
                <c:pt idx="45492">
                  <c:v>43879.177083333401</c:v>
                </c:pt>
                <c:pt idx="45493">
                  <c:v>43879.197916666599</c:v>
                </c:pt>
                <c:pt idx="45494">
                  <c:v>43879.21875</c:v>
                </c:pt>
                <c:pt idx="45495">
                  <c:v>43879.239583333401</c:v>
                </c:pt>
                <c:pt idx="45496">
                  <c:v>43879.260416666599</c:v>
                </c:pt>
                <c:pt idx="45497">
                  <c:v>43879.28125</c:v>
                </c:pt>
                <c:pt idx="45498">
                  <c:v>43879.302083333401</c:v>
                </c:pt>
                <c:pt idx="45499">
                  <c:v>43879.322916666599</c:v>
                </c:pt>
                <c:pt idx="45500">
                  <c:v>43879.34375</c:v>
                </c:pt>
                <c:pt idx="45501">
                  <c:v>43879.364583333401</c:v>
                </c:pt>
                <c:pt idx="45502">
                  <c:v>43879.385416666599</c:v>
                </c:pt>
                <c:pt idx="45503">
                  <c:v>43879.40625</c:v>
                </c:pt>
                <c:pt idx="45504">
                  <c:v>43879.427083333401</c:v>
                </c:pt>
                <c:pt idx="45505">
                  <c:v>43879.447916666599</c:v>
                </c:pt>
                <c:pt idx="45506">
                  <c:v>43879.46875</c:v>
                </c:pt>
                <c:pt idx="45507">
                  <c:v>43879.489583333401</c:v>
                </c:pt>
                <c:pt idx="45508">
                  <c:v>43879.510416666599</c:v>
                </c:pt>
                <c:pt idx="45509">
                  <c:v>43879.53125</c:v>
                </c:pt>
                <c:pt idx="45510">
                  <c:v>43879.552083333401</c:v>
                </c:pt>
                <c:pt idx="45511">
                  <c:v>43879.572916666599</c:v>
                </c:pt>
                <c:pt idx="45512">
                  <c:v>43879.59375</c:v>
                </c:pt>
                <c:pt idx="45513">
                  <c:v>43879.614583333401</c:v>
                </c:pt>
                <c:pt idx="45514">
                  <c:v>43879.635416666599</c:v>
                </c:pt>
                <c:pt idx="45515">
                  <c:v>43879.65625</c:v>
                </c:pt>
                <c:pt idx="45516">
                  <c:v>43879.677083333401</c:v>
                </c:pt>
                <c:pt idx="45517">
                  <c:v>43879.697916666599</c:v>
                </c:pt>
                <c:pt idx="45518">
                  <c:v>43879.71875</c:v>
                </c:pt>
                <c:pt idx="45519">
                  <c:v>43879.739583333401</c:v>
                </c:pt>
                <c:pt idx="45520">
                  <c:v>43879.760416666599</c:v>
                </c:pt>
                <c:pt idx="45521">
                  <c:v>43879.78125</c:v>
                </c:pt>
                <c:pt idx="45522">
                  <c:v>43879.802083333401</c:v>
                </c:pt>
                <c:pt idx="45523">
                  <c:v>43879.822916666599</c:v>
                </c:pt>
                <c:pt idx="45524">
                  <c:v>43879.84375</c:v>
                </c:pt>
                <c:pt idx="45525">
                  <c:v>43879.864583333401</c:v>
                </c:pt>
                <c:pt idx="45526">
                  <c:v>43879.885416666599</c:v>
                </c:pt>
                <c:pt idx="45527">
                  <c:v>43879.90625</c:v>
                </c:pt>
                <c:pt idx="45528">
                  <c:v>43879.927083333401</c:v>
                </c:pt>
                <c:pt idx="45529">
                  <c:v>43879.947916666599</c:v>
                </c:pt>
                <c:pt idx="45530">
                  <c:v>43879.96875</c:v>
                </c:pt>
                <c:pt idx="45531">
                  <c:v>43879.989583333401</c:v>
                </c:pt>
                <c:pt idx="45532">
                  <c:v>43880.010416666599</c:v>
                </c:pt>
                <c:pt idx="45533">
                  <c:v>43880.03125</c:v>
                </c:pt>
                <c:pt idx="45534">
                  <c:v>43880.052083333401</c:v>
                </c:pt>
                <c:pt idx="45535">
                  <c:v>43880.072916666599</c:v>
                </c:pt>
                <c:pt idx="45536">
                  <c:v>43880.09375</c:v>
                </c:pt>
                <c:pt idx="45537">
                  <c:v>43880.114583333401</c:v>
                </c:pt>
                <c:pt idx="45538">
                  <c:v>43880.135416666599</c:v>
                </c:pt>
                <c:pt idx="45539">
                  <c:v>43880.15625</c:v>
                </c:pt>
                <c:pt idx="45540">
                  <c:v>43880.177083333401</c:v>
                </c:pt>
                <c:pt idx="45541">
                  <c:v>43880.197916666599</c:v>
                </c:pt>
                <c:pt idx="45542">
                  <c:v>43880.21875</c:v>
                </c:pt>
                <c:pt idx="45543">
                  <c:v>43880.239583333401</c:v>
                </c:pt>
                <c:pt idx="45544">
                  <c:v>43880.260416666599</c:v>
                </c:pt>
                <c:pt idx="45545">
                  <c:v>43880.28125</c:v>
                </c:pt>
                <c:pt idx="45546">
                  <c:v>43880.302083333401</c:v>
                </c:pt>
                <c:pt idx="45547">
                  <c:v>43880.322916666599</c:v>
                </c:pt>
                <c:pt idx="45548">
                  <c:v>43880.34375</c:v>
                </c:pt>
                <c:pt idx="45549">
                  <c:v>43880.364583333401</c:v>
                </c:pt>
                <c:pt idx="45550">
                  <c:v>43880.385416666599</c:v>
                </c:pt>
                <c:pt idx="45551">
                  <c:v>43880.40625</c:v>
                </c:pt>
                <c:pt idx="45552">
                  <c:v>43880.427083333401</c:v>
                </c:pt>
                <c:pt idx="45553">
                  <c:v>43880.447916666599</c:v>
                </c:pt>
                <c:pt idx="45554">
                  <c:v>43880.46875</c:v>
                </c:pt>
                <c:pt idx="45555">
                  <c:v>43880.489583333401</c:v>
                </c:pt>
                <c:pt idx="45556">
                  <c:v>43880.510416666599</c:v>
                </c:pt>
                <c:pt idx="45557">
                  <c:v>43880.53125</c:v>
                </c:pt>
                <c:pt idx="45558">
                  <c:v>43880.552083333401</c:v>
                </c:pt>
                <c:pt idx="45559">
                  <c:v>43880.572916666599</c:v>
                </c:pt>
                <c:pt idx="45560">
                  <c:v>43880.59375</c:v>
                </c:pt>
                <c:pt idx="45561">
                  <c:v>43880.614583333401</c:v>
                </c:pt>
                <c:pt idx="45562">
                  <c:v>43880.635416666599</c:v>
                </c:pt>
                <c:pt idx="45563">
                  <c:v>43880.65625</c:v>
                </c:pt>
                <c:pt idx="45564">
                  <c:v>43880.677083333401</c:v>
                </c:pt>
                <c:pt idx="45565">
                  <c:v>43880.697916666599</c:v>
                </c:pt>
                <c:pt idx="45566">
                  <c:v>43880.71875</c:v>
                </c:pt>
                <c:pt idx="45567">
                  <c:v>43880.739583333401</c:v>
                </c:pt>
                <c:pt idx="45568">
                  <c:v>43880.760416666599</c:v>
                </c:pt>
                <c:pt idx="45569">
                  <c:v>43880.78125</c:v>
                </c:pt>
                <c:pt idx="45570">
                  <c:v>43880.802083333401</c:v>
                </c:pt>
                <c:pt idx="45571">
                  <c:v>43880.822916666599</c:v>
                </c:pt>
                <c:pt idx="45572">
                  <c:v>43880.84375</c:v>
                </c:pt>
                <c:pt idx="45573">
                  <c:v>43880.864583333401</c:v>
                </c:pt>
                <c:pt idx="45574">
                  <c:v>43880.885416666599</c:v>
                </c:pt>
                <c:pt idx="45575">
                  <c:v>43880.90625</c:v>
                </c:pt>
                <c:pt idx="45576">
                  <c:v>43880.927083333401</c:v>
                </c:pt>
                <c:pt idx="45577">
                  <c:v>43880.947916666599</c:v>
                </c:pt>
                <c:pt idx="45578">
                  <c:v>43880.96875</c:v>
                </c:pt>
                <c:pt idx="45579">
                  <c:v>43880.989583333401</c:v>
                </c:pt>
                <c:pt idx="45580">
                  <c:v>43881.010416666599</c:v>
                </c:pt>
                <c:pt idx="45581">
                  <c:v>43881.03125</c:v>
                </c:pt>
                <c:pt idx="45582">
                  <c:v>43881.052083333401</c:v>
                </c:pt>
                <c:pt idx="45583">
                  <c:v>43881.072916666599</c:v>
                </c:pt>
                <c:pt idx="45584">
                  <c:v>43881.09375</c:v>
                </c:pt>
                <c:pt idx="45585">
                  <c:v>43881.114583333401</c:v>
                </c:pt>
                <c:pt idx="45586">
                  <c:v>43881.135416666599</c:v>
                </c:pt>
                <c:pt idx="45587">
                  <c:v>43881.15625</c:v>
                </c:pt>
                <c:pt idx="45588">
                  <c:v>43881.177083333401</c:v>
                </c:pt>
                <c:pt idx="45589">
                  <c:v>43881.197916666599</c:v>
                </c:pt>
                <c:pt idx="45590">
                  <c:v>43881.21875</c:v>
                </c:pt>
                <c:pt idx="45591">
                  <c:v>43881.239583333401</c:v>
                </c:pt>
                <c:pt idx="45592">
                  <c:v>43881.260416666599</c:v>
                </c:pt>
                <c:pt idx="45593">
                  <c:v>43881.28125</c:v>
                </c:pt>
                <c:pt idx="45594">
                  <c:v>43881.302083333401</c:v>
                </c:pt>
                <c:pt idx="45595">
                  <c:v>43881.322916666599</c:v>
                </c:pt>
                <c:pt idx="45596">
                  <c:v>43881.34375</c:v>
                </c:pt>
                <c:pt idx="45597">
                  <c:v>43881.364583333401</c:v>
                </c:pt>
                <c:pt idx="45598">
                  <c:v>43881.385416666599</c:v>
                </c:pt>
                <c:pt idx="45599">
                  <c:v>43881.40625</c:v>
                </c:pt>
                <c:pt idx="45600">
                  <c:v>43881.427083333401</c:v>
                </c:pt>
                <c:pt idx="45601">
                  <c:v>43881.447916666599</c:v>
                </c:pt>
                <c:pt idx="45602">
                  <c:v>43881.46875</c:v>
                </c:pt>
                <c:pt idx="45603">
                  <c:v>43881.489583333401</c:v>
                </c:pt>
                <c:pt idx="45604">
                  <c:v>43881.510416666599</c:v>
                </c:pt>
                <c:pt idx="45605">
                  <c:v>43881.53125</c:v>
                </c:pt>
                <c:pt idx="45606">
                  <c:v>43881.552083333401</c:v>
                </c:pt>
                <c:pt idx="45607">
                  <c:v>43881.572916666599</c:v>
                </c:pt>
                <c:pt idx="45608">
                  <c:v>43881.59375</c:v>
                </c:pt>
                <c:pt idx="45609">
                  <c:v>43881.614583333401</c:v>
                </c:pt>
                <c:pt idx="45610">
                  <c:v>43881.635416666599</c:v>
                </c:pt>
                <c:pt idx="45611">
                  <c:v>43881.65625</c:v>
                </c:pt>
                <c:pt idx="45612">
                  <c:v>43881.677083333401</c:v>
                </c:pt>
                <c:pt idx="45613">
                  <c:v>43881.697916666599</c:v>
                </c:pt>
                <c:pt idx="45614">
                  <c:v>43881.71875</c:v>
                </c:pt>
                <c:pt idx="45615">
                  <c:v>43881.739583333401</c:v>
                </c:pt>
                <c:pt idx="45616">
                  <c:v>43881.760416666599</c:v>
                </c:pt>
                <c:pt idx="45617">
                  <c:v>43881.78125</c:v>
                </c:pt>
                <c:pt idx="45618">
                  <c:v>43881.802083333401</c:v>
                </c:pt>
                <c:pt idx="45619">
                  <c:v>43881.822916666599</c:v>
                </c:pt>
                <c:pt idx="45620">
                  <c:v>43881.84375</c:v>
                </c:pt>
                <c:pt idx="45621">
                  <c:v>43881.864583333401</c:v>
                </c:pt>
                <c:pt idx="45622">
                  <c:v>43881.885416666599</c:v>
                </c:pt>
                <c:pt idx="45623">
                  <c:v>43881.90625</c:v>
                </c:pt>
                <c:pt idx="45624">
                  <c:v>43881.927083333401</c:v>
                </c:pt>
                <c:pt idx="45625">
                  <c:v>43881.947916666599</c:v>
                </c:pt>
                <c:pt idx="45626">
                  <c:v>43881.96875</c:v>
                </c:pt>
                <c:pt idx="45627">
                  <c:v>43881.989583333401</c:v>
                </c:pt>
                <c:pt idx="45628">
                  <c:v>43882.010416666599</c:v>
                </c:pt>
                <c:pt idx="45629">
                  <c:v>43882.03125</c:v>
                </c:pt>
                <c:pt idx="45630">
                  <c:v>43882.052083333401</c:v>
                </c:pt>
                <c:pt idx="45631">
                  <c:v>43882.072916666599</c:v>
                </c:pt>
                <c:pt idx="45632">
                  <c:v>43882.09375</c:v>
                </c:pt>
                <c:pt idx="45633">
                  <c:v>43882.114583333401</c:v>
                </c:pt>
                <c:pt idx="45634">
                  <c:v>43882.135416666599</c:v>
                </c:pt>
                <c:pt idx="45635">
                  <c:v>43882.15625</c:v>
                </c:pt>
                <c:pt idx="45636">
                  <c:v>43882.177083333401</c:v>
                </c:pt>
                <c:pt idx="45637">
                  <c:v>43882.197916666599</c:v>
                </c:pt>
                <c:pt idx="45638">
                  <c:v>43882.21875</c:v>
                </c:pt>
                <c:pt idx="45639">
                  <c:v>43882.239583333401</c:v>
                </c:pt>
                <c:pt idx="45640">
                  <c:v>43882.260416666599</c:v>
                </c:pt>
                <c:pt idx="45641">
                  <c:v>43882.28125</c:v>
                </c:pt>
                <c:pt idx="45642">
                  <c:v>43882.302083333401</c:v>
                </c:pt>
                <c:pt idx="45643">
                  <c:v>43882.322916666599</c:v>
                </c:pt>
                <c:pt idx="45644">
                  <c:v>43882.34375</c:v>
                </c:pt>
                <c:pt idx="45645">
                  <c:v>43882.364583333401</c:v>
                </c:pt>
                <c:pt idx="45646">
                  <c:v>43882.385416666599</c:v>
                </c:pt>
                <c:pt idx="45647">
                  <c:v>43882.40625</c:v>
                </c:pt>
                <c:pt idx="45648">
                  <c:v>43882.427083333401</c:v>
                </c:pt>
                <c:pt idx="45649">
                  <c:v>43882.447916666599</c:v>
                </c:pt>
                <c:pt idx="45650">
                  <c:v>43882.46875</c:v>
                </c:pt>
                <c:pt idx="45651">
                  <c:v>43882.489583333401</c:v>
                </c:pt>
                <c:pt idx="45652">
                  <c:v>43882.510416666599</c:v>
                </c:pt>
                <c:pt idx="45653">
                  <c:v>43882.53125</c:v>
                </c:pt>
                <c:pt idx="45654">
                  <c:v>43882.552083333401</c:v>
                </c:pt>
                <c:pt idx="45655">
                  <c:v>43882.572916666599</c:v>
                </c:pt>
                <c:pt idx="45656">
                  <c:v>43882.59375</c:v>
                </c:pt>
                <c:pt idx="45657">
                  <c:v>43882.614583333401</c:v>
                </c:pt>
                <c:pt idx="45658">
                  <c:v>43882.635416666599</c:v>
                </c:pt>
                <c:pt idx="45659">
                  <c:v>43882.65625</c:v>
                </c:pt>
                <c:pt idx="45660">
                  <c:v>43882.677083333401</c:v>
                </c:pt>
                <c:pt idx="45661">
                  <c:v>43882.697916666599</c:v>
                </c:pt>
                <c:pt idx="45662">
                  <c:v>43882.71875</c:v>
                </c:pt>
                <c:pt idx="45663">
                  <c:v>43882.739583333401</c:v>
                </c:pt>
                <c:pt idx="45664">
                  <c:v>43882.760416666599</c:v>
                </c:pt>
                <c:pt idx="45665">
                  <c:v>43882.78125</c:v>
                </c:pt>
                <c:pt idx="45666">
                  <c:v>43882.802083333401</c:v>
                </c:pt>
                <c:pt idx="45667">
                  <c:v>43882.822916666599</c:v>
                </c:pt>
                <c:pt idx="45668">
                  <c:v>43882.84375</c:v>
                </c:pt>
                <c:pt idx="45669">
                  <c:v>43882.864583333401</c:v>
                </c:pt>
                <c:pt idx="45670">
                  <c:v>43882.885416666599</c:v>
                </c:pt>
                <c:pt idx="45671">
                  <c:v>43882.90625</c:v>
                </c:pt>
                <c:pt idx="45672">
                  <c:v>43882.927083333401</c:v>
                </c:pt>
                <c:pt idx="45673">
                  <c:v>43882.947916666599</c:v>
                </c:pt>
                <c:pt idx="45674">
                  <c:v>43882.96875</c:v>
                </c:pt>
                <c:pt idx="45675">
                  <c:v>43882.989583333401</c:v>
                </c:pt>
                <c:pt idx="45676">
                  <c:v>43883.010416666599</c:v>
                </c:pt>
                <c:pt idx="45677">
                  <c:v>43883.03125</c:v>
                </c:pt>
                <c:pt idx="45678">
                  <c:v>43883.052083333401</c:v>
                </c:pt>
                <c:pt idx="45679">
                  <c:v>43883.072916666599</c:v>
                </c:pt>
                <c:pt idx="45680">
                  <c:v>43883.09375</c:v>
                </c:pt>
                <c:pt idx="45681">
                  <c:v>43883.114583333401</c:v>
                </c:pt>
                <c:pt idx="45682">
                  <c:v>43883.135416666599</c:v>
                </c:pt>
                <c:pt idx="45683">
                  <c:v>43883.15625</c:v>
                </c:pt>
                <c:pt idx="45684">
                  <c:v>43883.177083333401</c:v>
                </c:pt>
                <c:pt idx="45685">
                  <c:v>43883.197916666599</c:v>
                </c:pt>
                <c:pt idx="45686">
                  <c:v>43883.21875</c:v>
                </c:pt>
                <c:pt idx="45687">
                  <c:v>43883.239583333401</c:v>
                </c:pt>
                <c:pt idx="45688">
                  <c:v>43883.260416666599</c:v>
                </c:pt>
                <c:pt idx="45689">
                  <c:v>43883.28125</c:v>
                </c:pt>
                <c:pt idx="45690">
                  <c:v>43883.302083333401</c:v>
                </c:pt>
                <c:pt idx="45691">
                  <c:v>43883.322916666599</c:v>
                </c:pt>
                <c:pt idx="45692">
                  <c:v>43883.34375</c:v>
                </c:pt>
                <c:pt idx="45693">
                  <c:v>43883.364583333401</c:v>
                </c:pt>
                <c:pt idx="45694">
                  <c:v>43883.385416666599</c:v>
                </c:pt>
                <c:pt idx="45695">
                  <c:v>43883.40625</c:v>
                </c:pt>
                <c:pt idx="45696">
                  <c:v>43883.427083333401</c:v>
                </c:pt>
                <c:pt idx="45697">
                  <c:v>43883.447916666599</c:v>
                </c:pt>
                <c:pt idx="45698">
                  <c:v>43883.46875</c:v>
                </c:pt>
                <c:pt idx="45699">
                  <c:v>43883.489583333401</c:v>
                </c:pt>
                <c:pt idx="45700">
                  <c:v>43883.510416666599</c:v>
                </c:pt>
                <c:pt idx="45701">
                  <c:v>43883.53125</c:v>
                </c:pt>
                <c:pt idx="45702">
                  <c:v>43883.552083333401</c:v>
                </c:pt>
                <c:pt idx="45703">
                  <c:v>43883.572916666599</c:v>
                </c:pt>
                <c:pt idx="45704">
                  <c:v>43883.59375</c:v>
                </c:pt>
                <c:pt idx="45705">
                  <c:v>43883.614583333401</c:v>
                </c:pt>
                <c:pt idx="45706">
                  <c:v>43883.635416666599</c:v>
                </c:pt>
                <c:pt idx="45707">
                  <c:v>43883.65625</c:v>
                </c:pt>
                <c:pt idx="45708">
                  <c:v>43883.677083333401</c:v>
                </c:pt>
                <c:pt idx="45709">
                  <c:v>43883.697916666599</c:v>
                </c:pt>
                <c:pt idx="45710">
                  <c:v>43883.71875</c:v>
                </c:pt>
                <c:pt idx="45711">
                  <c:v>43883.739583333401</c:v>
                </c:pt>
                <c:pt idx="45712">
                  <c:v>43883.760416666599</c:v>
                </c:pt>
                <c:pt idx="45713">
                  <c:v>43883.78125</c:v>
                </c:pt>
                <c:pt idx="45714">
                  <c:v>43883.802083333401</c:v>
                </c:pt>
                <c:pt idx="45715">
                  <c:v>43883.822916666599</c:v>
                </c:pt>
                <c:pt idx="45716">
                  <c:v>43883.84375</c:v>
                </c:pt>
                <c:pt idx="45717">
                  <c:v>43883.864583333401</c:v>
                </c:pt>
                <c:pt idx="45718">
                  <c:v>43883.885416666599</c:v>
                </c:pt>
                <c:pt idx="45719">
                  <c:v>43883.90625</c:v>
                </c:pt>
                <c:pt idx="45720">
                  <c:v>43883.927083333401</c:v>
                </c:pt>
                <c:pt idx="45721">
                  <c:v>43883.947916666599</c:v>
                </c:pt>
                <c:pt idx="45722">
                  <c:v>43883.96875</c:v>
                </c:pt>
                <c:pt idx="45723">
                  <c:v>43883.989583333401</c:v>
                </c:pt>
                <c:pt idx="45724">
                  <c:v>43884.010416666599</c:v>
                </c:pt>
                <c:pt idx="45725">
                  <c:v>43884.03125</c:v>
                </c:pt>
                <c:pt idx="45726">
                  <c:v>43884.052083333401</c:v>
                </c:pt>
                <c:pt idx="45727">
                  <c:v>43884.072916666599</c:v>
                </c:pt>
                <c:pt idx="45728">
                  <c:v>43884.09375</c:v>
                </c:pt>
                <c:pt idx="45729">
                  <c:v>43884.114583333401</c:v>
                </c:pt>
                <c:pt idx="45730">
                  <c:v>43884.135416666599</c:v>
                </c:pt>
                <c:pt idx="45731">
                  <c:v>43884.15625</c:v>
                </c:pt>
                <c:pt idx="45732">
                  <c:v>43884.177083333401</c:v>
                </c:pt>
                <c:pt idx="45733">
                  <c:v>43884.197916666599</c:v>
                </c:pt>
                <c:pt idx="45734">
                  <c:v>43884.21875</c:v>
                </c:pt>
                <c:pt idx="45735">
                  <c:v>43884.239583333401</c:v>
                </c:pt>
                <c:pt idx="45736">
                  <c:v>43884.260416666599</c:v>
                </c:pt>
                <c:pt idx="45737">
                  <c:v>43884.28125</c:v>
                </c:pt>
                <c:pt idx="45738">
                  <c:v>43884.302083333401</c:v>
                </c:pt>
                <c:pt idx="45739">
                  <c:v>43884.322916666599</c:v>
                </c:pt>
                <c:pt idx="45740">
                  <c:v>43884.34375</c:v>
                </c:pt>
                <c:pt idx="45741">
                  <c:v>43884.364583333401</c:v>
                </c:pt>
                <c:pt idx="45742">
                  <c:v>43884.385416666599</c:v>
                </c:pt>
                <c:pt idx="45743">
                  <c:v>43884.40625</c:v>
                </c:pt>
                <c:pt idx="45744">
                  <c:v>43884.427083333401</c:v>
                </c:pt>
                <c:pt idx="45745">
                  <c:v>43884.447916666599</c:v>
                </c:pt>
                <c:pt idx="45746">
                  <c:v>43884.46875</c:v>
                </c:pt>
                <c:pt idx="45747">
                  <c:v>43884.489583333401</c:v>
                </c:pt>
                <c:pt idx="45748">
                  <c:v>43884.510416666599</c:v>
                </c:pt>
                <c:pt idx="45749">
                  <c:v>43884.53125</c:v>
                </c:pt>
                <c:pt idx="45750">
                  <c:v>43884.552083333401</c:v>
                </c:pt>
                <c:pt idx="45751">
                  <c:v>43884.572916666599</c:v>
                </c:pt>
                <c:pt idx="45752">
                  <c:v>43884.59375</c:v>
                </c:pt>
                <c:pt idx="45753">
                  <c:v>43884.614583333401</c:v>
                </c:pt>
                <c:pt idx="45754">
                  <c:v>43884.635416666599</c:v>
                </c:pt>
                <c:pt idx="45755">
                  <c:v>43884.65625</c:v>
                </c:pt>
                <c:pt idx="45756">
                  <c:v>43884.677083333401</c:v>
                </c:pt>
                <c:pt idx="45757">
                  <c:v>43884.697916666599</c:v>
                </c:pt>
                <c:pt idx="45758">
                  <c:v>43884.71875</c:v>
                </c:pt>
                <c:pt idx="45759">
                  <c:v>43884.739583333401</c:v>
                </c:pt>
                <c:pt idx="45760">
                  <c:v>43884.760416666599</c:v>
                </c:pt>
                <c:pt idx="45761">
                  <c:v>43884.78125</c:v>
                </c:pt>
                <c:pt idx="45762">
                  <c:v>43884.802083333401</c:v>
                </c:pt>
                <c:pt idx="45763">
                  <c:v>43884.822916666599</c:v>
                </c:pt>
                <c:pt idx="45764">
                  <c:v>43884.84375</c:v>
                </c:pt>
                <c:pt idx="45765">
                  <c:v>43884.864583333401</c:v>
                </c:pt>
                <c:pt idx="45766">
                  <c:v>43884.885416666599</c:v>
                </c:pt>
                <c:pt idx="45767">
                  <c:v>43884.90625</c:v>
                </c:pt>
                <c:pt idx="45768">
                  <c:v>43884.927083333401</c:v>
                </c:pt>
                <c:pt idx="45769">
                  <c:v>43884.947916666599</c:v>
                </c:pt>
                <c:pt idx="45770">
                  <c:v>43884.96875</c:v>
                </c:pt>
                <c:pt idx="45771">
                  <c:v>43884.989583333401</c:v>
                </c:pt>
                <c:pt idx="45772">
                  <c:v>43885.010416666599</c:v>
                </c:pt>
                <c:pt idx="45773">
                  <c:v>43885.03125</c:v>
                </c:pt>
                <c:pt idx="45774">
                  <c:v>43885.052083333401</c:v>
                </c:pt>
                <c:pt idx="45775">
                  <c:v>43885.072916666599</c:v>
                </c:pt>
                <c:pt idx="45776">
                  <c:v>43885.09375</c:v>
                </c:pt>
                <c:pt idx="45777">
                  <c:v>43885.114583333401</c:v>
                </c:pt>
                <c:pt idx="45778">
                  <c:v>43885.135416666599</c:v>
                </c:pt>
                <c:pt idx="45779">
                  <c:v>43885.15625</c:v>
                </c:pt>
                <c:pt idx="45780">
                  <c:v>43885.177083333401</c:v>
                </c:pt>
                <c:pt idx="45781">
                  <c:v>43885.197916666599</c:v>
                </c:pt>
                <c:pt idx="45782">
                  <c:v>43885.21875</c:v>
                </c:pt>
                <c:pt idx="45783">
                  <c:v>43885.239583333401</c:v>
                </c:pt>
                <c:pt idx="45784">
                  <c:v>43885.260416666599</c:v>
                </c:pt>
                <c:pt idx="45785">
                  <c:v>43885.28125</c:v>
                </c:pt>
                <c:pt idx="45786">
                  <c:v>43885.302083333401</c:v>
                </c:pt>
                <c:pt idx="45787">
                  <c:v>43885.322916666599</c:v>
                </c:pt>
                <c:pt idx="45788">
                  <c:v>43885.34375</c:v>
                </c:pt>
                <c:pt idx="45789">
                  <c:v>43885.364583333401</c:v>
                </c:pt>
                <c:pt idx="45790">
                  <c:v>43885.385416666599</c:v>
                </c:pt>
                <c:pt idx="45791">
                  <c:v>43885.40625</c:v>
                </c:pt>
                <c:pt idx="45792">
                  <c:v>43885.427083333401</c:v>
                </c:pt>
                <c:pt idx="45793">
                  <c:v>43885.447916666599</c:v>
                </c:pt>
                <c:pt idx="45794">
                  <c:v>43885.46875</c:v>
                </c:pt>
                <c:pt idx="45795">
                  <c:v>43885.489583333401</c:v>
                </c:pt>
                <c:pt idx="45796">
                  <c:v>43885.510416666599</c:v>
                </c:pt>
                <c:pt idx="45797">
                  <c:v>43885.53125</c:v>
                </c:pt>
                <c:pt idx="45798">
                  <c:v>43885.552083333401</c:v>
                </c:pt>
                <c:pt idx="45799">
                  <c:v>43885.572916666599</c:v>
                </c:pt>
                <c:pt idx="45800">
                  <c:v>43885.59375</c:v>
                </c:pt>
                <c:pt idx="45801">
                  <c:v>43885.614583333401</c:v>
                </c:pt>
                <c:pt idx="45802">
                  <c:v>43885.635416666599</c:v>
                </c:pt>
                <c:pt idx="45803">
                  <c:v>43885.65625</c:v>
                </c:pt>
                <c:pt idx="45804">
                  <c:v>43885.677083333401</c:v>
                </c:pt>
                <c:pt idx="45805">
                  <c:v>43885.697916666599</c:v>
                </c:pt>
                <c:pt idx="45806">
                  <c:v>43885.71875</c:v>
                </c:pt>
                <c:pt idx="45807">
                  <c:v>43885.739583333401</c:v>
                </c:pt>
                <c:pt idx="45808">
                  <c:v>43885.760416666599</c:v>
                </c:pt>
                <c:pt idx="45809">
                  <c:v>43885.78125</c:v>
                </c:pt>
                <c:pt idx="45810">
                  <c:v>43885.802083333401</c:v>
                </c:pt>
                <c:pt idx="45811">
                  <c:v>43885.822916666599</c:v>
                </c:pt>
                <c:pt idx="45812">
                  <c:v>43885.84375</c:v>
                </c:pt>
                <c:pt idx="45813">
                  <c:v>43885.864583333401</c:v>
                </c:pt>
                <c:pt idx="45814">
                  <c:v>43885.885416666599</c:v>
                </c:pt>
                <c:pt idx="45815">
                  <c:v>43885.90625</c:v>
                </c:pt>
                <c:pt idx="45816">
                  <c:v>43885.927083333401</c:v>
                </c:pt>
                <c:pt idx="45817">
                  <c:v>43885.947916666599</c:v>
                </c:pt>
                <c:pt idx="45818">
                  <c:v>43885.96875</c:v>
                </c:pt>
                <c:pt idx="45819">
                  <c:v>43885.989583333401</c:v>
                </c:pt>
                <c:pt idx="45820">
                  <c:v>43886.010416666599</c:v>
                </c:pt>
                <c:pt idx="45821">
                  <c:v>43886.03125</c:v>
                </c:pt>
                <c:pt idx="45822">
                  <c:v>43886.052083333401</c:v>
                </c:pt>
                <c:pt idx="45823">
                  <c:v>43886.072916666599</c:v>
                </c:pt>
                <c:pt idx="45824">
                  <c:v>43886.09375</c:v>
                </c:pt>
                <c:pt idx="45825">
                  <c:v>43886.114583333401</c:v>
                </c:pt>
                <c:pt idx="45826">
                  <c:v>43886.135416666599</c:v>
                </c:pt>
                <c:pt idx="45827">
                  <c:v>43886.15625</c:v>
                </c:pt>
                <c:pt idx="45828">
                  <c:v>43886.177083333401</c:v>
                </c:pt>
                <c:pt idx="45829">
                  <c:v>43886.197916666599</c:v>
                </c:pt>
                <c:pt idx="45830">
                  <c:v>43886.21875</c:v>
                </c:pt>
                <c:pt idx="45831">
                  <c:v>43886.239583333401</c:v>
                </c:pt>
                <c:pt idx="45832">
                  <c:v>43886.260416666599</c:v>
                </c:pt>
                <c:pt idx="45833">
                  <c:v>43886.28125</c:v>
                </c:pt>
                <c:pt idx="45834">
                  <c:v>43886.302083333401</c:v>
                </c:pt>
                <c:pt idx="45835">
                  <c:v>43886.322916666599</c:v>
                </c:pt>
                <c:pt idx="45836">
                  <c:v>43886.34375</c:v>
                </c:pt>
                <c:pt idx="45837">
                  <c:v>43886.364583333401</c:v>
                </c:pt>
                <c:pt idx="45838">
                  <c:v>43886.385416666599</c:v>
                </c:pt>
                <c:pt idx="45839">
                  <c:v>43886.40625</c:v>
                </c:pt>
                <c:pt idx="45840">
                  <c:v>43886.427083333401</c:v>
                </c:pt>
                <c:pt idx="45841">
                  <c:v>43886.447916666599</c:v>
                </c:pt>
                <c:pt idx="45842">
                  <c:v>43886.46875</c:v>
                </c:pt>
                <c:pt idx="45843">
                  <c:v>43886.489583333401</c:v>
                </c:pt>
                <c:pt idx="45844">
                  <c:v>43886.510416666599</c:v>
                </c:pt>
                <c:pt idx="45845">
                  <c:v>43886.53125</c:v>
                </c:pt>
                <c:pt idx="45846">
                  <c:v>43886.552083333401</c:v>
                </c:pt>
                <c:pt idx="45847">
                  <c:v>43886.572916666599</c:v>
                </c:pt>
                <c:pt idx="45848">
                  <c:v>43886.59375</c:v>
                </c:pt>
                <c:pt idx="45849">
                  <c:v>43886.614583333401</c:v>
                </c:pt>
                <c:pt idx="45850">
                  <c:v>43886.635416666599</c:v>
                </c:pt>
                <c:pt idx="45851">
                  <c:v>43886.65625</c:v>
                </c:pt>
                <c:pt idx="45852">
                  <c:v>43886.677083333401</c:v>
                </c:pt>
                <c:pt idx="45853">
                  <c:v>43886.697916666599</c:v>
                </c:pt>
                <c:pt idx="45854">
                  <c:v>43886.71875</c:v>
                </c:pt>
                <c:pt idx="45855">
                  <c:v>43886.739583333401</c:v>
                </c:pt>
                <c:pt idx="45856">
                  <c:v>43886.760416666599</c:v>
                </c:pt>
                <c:pt idx="45857">
                  <c:v>43886.78125</c:v>
                </c:pt>
                <c:pt idx="45858">
                  <c:v>43886.802083333401</c:v>
                </c:pt>
                <c:pt idx="45859">
                  <c:v>43886.822916666599</c:v>
                </c:pt>
                <c:pt idx="45860">
                  <c:v>43886.84375</c:v>
                </c:pt>
                <c:pt idx="45861">
                  <c:v>43886.864583333401</c:v>
                </c:pt>
                <c:pt idx="45862">
                  <c:v>43886.885416666599</c:v>
                </c:pt>
                <c:pt idx="45863">
                  <c:v>43886.90625</c:v>
                </c:pt>
                <c:pt idx="45864">
                  <c:v>43886.927083333401</c:v>
                </c:pt>
                <c:pt idx="45865">
                  <c:v>43886.947916666599</c:v>
                </c:pt>
                <c:pt idx="45866">
                  <c:v>43886.96875</c:v>
                </c:pt>
                <c:pt idx="45867">
                  <c:v>43886.989583333401</c:v>
                </c:pt>
                <c:pt idx="45868">
                  <c:v>43887.010416666599</c:v>
                </c:pt>
                <c:pt idx="45869">
                  <c:v>43887.03125</c:v>
                </c:pt>
                <c:pt idx="45870">
                  <c:v>43887.052083333401</c:v>
                </c:pt>
                <c:pt idx="45871">
                  <c:v>43887.072916666599</c:v>
                </c:pt>
                <c:pt idx="45872">
                  <c:v>43887.09375</c:v>
                </c:pt>
                <c:pt idx="45873">
                  <c:v>43887.114583333401</c:v>
                </c:pt>
                <c:pt idx="45874">
                  <c:v>43887.135416666599</c:v>
                </c:pt>
                <c:pt idx="45875">
                  <c:v>43887.15625</c:v>
                </c:pt>
                <c:pt idx="45876">
                  <c:v>43887.177083333401</c:v>
                </c:pt>
                <c:pt idx="45877">
                  <c:v>43887.197916666599</c:v>
                </c:pt>
                <c:pt idx="45878">
                  <c:v>43887.21875</c:v>
                </c:pt>
                <c:pt idx="45879">
                  <c:v>43887.239583333401</c:v>
                </c:pt>
                <c:pt idx="45880">
                  <c:v>43887.260416666599</c:v>
                </c:pt>
                <c:pt idx="45881">
                  <c:v>43887.28125</c:v>
                </c:pt>
                <c:pt idx="45882">
                  <c:v>43887.302083333401</c:v>
                </c:pt>
                <c:pt idx="45883">
                  <c:v>43887.322916666599</c:v>
                </c:pt>
                <c:pt idx="45884">
                  <c:v>43887.34375</c:v>
                </c:pt>
                <c:pt idx="45885">
                  <c:v>43887.364583333401</c:v>
                </c:pt>
                <c:pt idx="45886">
                  <c:v>43887.385416666599</c:v>
                </c:pt>
                <c:pt idx="45887">
                  <c:v>43887.40625</c:v>
                </c:pt>
                <c:pt idx="45888">
                  <c:v>43887.427083333401</c:v>
                </c:pt>
                <c:pt idx="45889">
                  <c:v>43887.447916666599</c:v>
                </c:pt>
                <c:pt idx="45890">
                  <c:v>43887.46875</c:v>
                </c:pt>
                <c:pt idx="45891">
                  <c:v>43887.489583333401</c:v>
                </c:pt>
                <c:pt idx="45892">
                  <c:v>43887.510416666599</c:v>
                </c:pt>
                <c:pt idx="45893">
                  <c:v>43887.53125</c:v>
                </c:pt>
                <c:pt idx="45894">
                  <c:v>43887.552083333401</c:v>
                </c:pt>
                <c:pt idx="45895">
                  <c:v>43887.572916666599</c:v>
                </c:pt>
                <c:pt idx="45896">
                  <c:v>43887.59375</c:v>
                </c:pt>
                <c:pt idx="45897">
                  <c:v>43887.614583333401</c:v>
                </c:pt>
                <c:pt idx="45898">
                  <c:v>43887.635416666599</c:v>
                </c:pt>
                <c:pt idx="45899">
                  <c:v>43887.65625</c:v>
                </c:pt>
                <c:pt idx="45900">
                  <c:v>43887.677083333401</c:v>
                </c:pt>
                <c:pt idx="45901">
                  <c:v>43887.697916666599</c:v>
                </c:pt>
                <c:pt idx="45902">
                  <c:v>43887.71875</c:v>
                </c:pt>
                <c:pt idx="45903">
                  <c:v>43887.739583333401</c:v>
                </c:pt>
                <c:pt idx="45904">
                  <c:v>43887.760416666599</c:v>
                </c:pt>
                <c:pt idx="45905">
                  <c:v>43887.78125</c:v>
                </c:pt>
                <c:pt idx="45906">
                  <c:v>43887.802083333401</c:v>
                </c:pt>
                <c:pt idx="45907">
                  <c:v>43887.822916666599</c:v>
                </c:pt>
                <c:pt idx="45908">
                  <c:v>43887.84375</c:v>
                </c:pt>
                <c:pt idx="45909">
                  <c:v>43887.864583333401</c:v>
                </c:pt>
                <c:pt idx="45910">
                  <c:v>43887.885416666599</c:v>
                </c:pt>
                <c:pt idx="45911">
                  <c:v>43887.90625</c:v>
                </c:pt>
                <c:pt idx="45912">
                  <c:v>43887.927083333401</c:v>
                </c:pt>
                <c:pt idx="45913">
                  <c:v>43887.947916666599</c:v>
                </c:pt>
                <c:pt idx="45914">
                  <c:v>43887.96875</c:v>
                </c:pt>
                <c:pt idx="45915">
                  <c:v>43887.989583333401</c:v>
                </c:pt>
                <c:pt idx="45916">
                  <c:v>43888.010416666599</c:v>
                </c:pt>
                <c:pt idx="45917">
                  <c:v>43888.03125</c:v>
                </c:pt>
                <c:pt idx="45918">
                  <c:v>43888.052083333401</c:v>
                </c:pt>
                <c:pt idx="45919">
                  <c:v>43888.072916666599</c:v>
                </c:pt>
                <c:pt idx="45920">
                  <c:v>43888.09375</c:v>
                </c:pt>
                <c:pt idx="45921">
                  <c:v>43888.114583333401</c:v>
                </c:pt>
                <c:pt idx="45922">
                  <c:v>43888.135416666599</c:v>
                </c:pt>
                <c:pt idx="45923">
                  <c:v>43888.15625</c:v>
                </c:pt>
                <c:pt idx="45924">
                  <c:v>43888.177083333401</c:v>
                </c:pt>
                <c:pt idx="45925">
                  <c:v>43888.197916666599</c:v>
                </c:pt>
                <c:pt idx="45926">
                  <c:v>43888.21875</c:v>
                </c:pt>
                <c:pt idx="45927">
                  <c:v>43888.239583333401</c:v>
                </c:pt>
                <c:pt idx="45928">
                  <c:v>43888.260416666599</c:v>
                </c:pt>
                <c:pt idx="45929">
                  <c:v>43888.28125</c:v>
                </c:pt>
                <c:pt idx="45930">
                  <c:v>43888.302083333401</c:v>
                </c:pt>
                <c:pt idx="45931">
                  <c:v>43888.322916666599</c:v>
                </c:pt>
                <c:pt idx="45932">
                  <c:v>43888.34375</c:v>
                </c:pt>
                <c:pt idx="45933">
                  <c:v>43888.364583333401</c:v>
                </c:pt>
                <c:pt idx="45934">
                  <c:v>43888.385416666599</c:v>
                </c:pt>
                <c:pt idx="45935">
                  <c:v>43888.40625</c:v>
                </c:pt>
                <c:pt idx="45936">
                  <c:v>43888.427083333401</c:v>
                </c:pt>
                <c:pt idx="45937">
                  <c:v>43888.447916666599</c:v>
                </c:pt>
                <c:pt idx="45938">
                  <c:v>43888.46875</c:v>
                </c:pt>
                <c:pt idx="45939">
                  <c:v>43888.489583333401</c:v>
                </c:pt>
                <c:pt idx="45940">
                  <c:v>43888.510416666599</c:v>
                </c:pt>
                <c:pt idx="45941">
                  <c:v>43888.53125</c:v>
                </c:pt>
                <c:pt idx="45942">
                  <c:v>43888.552083333401</c:v>
                </c:pt>
                <c:pt idx="45943">
                  <c:v>43888.572916666599</c:v>
                </c:pt>
                <c:pt idx="45944">
                  <c:v>43888.59375</c:v>
                </c:pt>
                <c:pt idx="45945">
                  <c:v>43888.614583333401</c:v>
                </c:pt>
                <c:pt idx="45946">
                  <c:v>43888.635416666599</c:v>
                </c:pt>
                <c:pt idx="45947">
                  <c:v>43888.65625</c:v>
                </c:pt>
                <c:pt idx="45948">
                  <c:v>43888.677083333401</c:v>
                </c:pt>
                <c:pt idx="45949">
                  <c:v>43888.697916666599</c:v>
                </c:pt>
                <c:pt idx="45950">
                  <c:v>43888.71875</c:v>
                </c:pt>
                <c:pt idx="45951">
                  <c:v>43888.739583333401</c:v>
                </c:pt>
                <c:pt idx="45952">
                  <c:v>43888.760416666599</c:v>
                </c:pt>
                <c:pt idx="45953">
                  <c:v>43888.78125</c:v>
                </c:pt>
                <c:pt idx="45954">
                  <c:v>43888.802083333401</c:v>
                </c:pt>
                <c:pt idx="45955">
                  <c:v>43888.822916666599</c:v>
                </c:pt>
                <c:pt idx="45956">
                  <c:v>43888.84375</c:v>
                </c:pt>
                <c:pt idx="45957">
                  <c:v>43888.864583333401</c:v>
                </c:pt>
                <c:pt idx="45958">
                  <c:v>43888.885416666599</c:v>
                </c:pt>
                <c:pt idx="45959">
                  <c:v>43888.90625</c:v>
                </c:pt>
                <c:pt idx="45960">
                  <c:v>43888.927083333401</c:v>
                </c:pt>
                <c:pt idx="45961">
                  <c:v>43888.947916666599</c:v>
                </c:pt>
                <c:pt idx="45962">
                  <c:v>43888.96875</c:v>
                </c:pt>
                <c:pt idx="45963">
                  <c:v>43888.989583333401</c:v>
                </c:pt>
                <c:pt idx="45964">
                  <c:v>43889.010416666599</c:v>
                </c:pt>
                <c:pt idx="45965">
                  <c:v>43889.03125</c:v>
                </c:pt>
                <c:pt idx="45966">
                  <c:v>43889.052083333401</c:v>
                </c:pt>
                <c:pt idx="45967">
                  <c:v>43889.072916666599</c:v>
                </c:pt>
                <c:pt idx="45968">
                  <c:v>43889.09375</c:v>
                </c:pt>
                <c:pt idx="45969">
                  <c:v>43889.114583333401</c:v>
                </c:pt>
                <c:pt idx="45970">
                  <c:v>43889.135416666599</c:v>
                </c:pt>
                <c:pt idx="45971">
                  <c:v>43889.15625</c:v>
                </c:pt>
                <c:pt idx="45972">
                  <c:v>43889.177083333401</c:v>
                </c:pt>
                <c:pt idx="45973">
                  <c:v>43889.197916666599</c:v>
                </c:pt>
                <c:pt idx="45974">
                  <c:v>43889.21875</c:v>
                </c:pt>
                <c:pt idx="45975">
                  <c:v>43889.239583333401</c:v>
                </c:pt>
                <c:pt idx="45976">
                  <c:v>43889.260416666599</c:v>
                </c:pt>
                <c:pt idx="45977">
                  <c:v>43889.28125</c:v>
                </c:pt>
                <c:pt idx="45978">
                  <c:v>43889.302083333401</c:v>
                </c:pt>
                <c:pt idx="45979">
                  <c:v>43889.322916666599</c:v>
                </c:pt>
                <c:pt idx="45980">
                  <c:v>43889.34375</c:v>
                </c:pt>
                <c:pt idx="45981">
                  <c:v>43889.364583333401</c:v>
                </c:pt>
                <c:pt idx="45982">
                  <c:v>43889.385416666599</c:v>
                </c:pt>
                <c:pt idx="45983">
                  <c:v>43889.40625</c:v>
                </c:pt>
                <c:pt idx="45984">
                  <c:v>43889.427083333401</c:v>
                </c:pt>
                <c:pt idx="45985">
                  <c:v>43889.447916666599</c:v>
                </c:pt>
                <c:pt idx="45986">
                  <c:v>43889.46875</c:v>
                </c:pt>
                <c:pt idx="45987">
                  <c:v>43889.489583333401</c:v>
                </c:pt>
                <c:pt idx="45988">
                  <c:v>43889.510416666599</c:v>
                </c:pt>
                <c:pt idx="45989">
                  <c:v>43889.53125</c:v>
                </c:pt>
                <c:pt idx="45990">
                  <c:v>43889.552083333401</c:v>
                </c:pt>
                <c:pt idx="45991">
                  <c:v>43889.572916666599</c:v>
                </c:pt>
                <c:pt idx="45992">
                  <c:v>43889.59375</c:v>
                </c:pt>
                <c:pt idx="45993">
                  <c:v>43889.614583333401</c:v>
                </c:pt>
                <c:pt idx="45994">
                  <c:v>43889.635416666599</c:v>
                </c:pt>
                <c:pt idx="45995">
                  <c:v>43889.65625</c:v>
                </c:pt>
                <c:pt idx="45996">
                  <c:v>43889.677083333401</c:v>
                </c:pt>
                <c:pt idx="45997">
                  <c:v>43889.697916666599</c:v>
                </c:pt>
                <c:pt idx="45998">
                  <c:v>43889.71875</c:v>
                </c:pt>
                <c:pt idx="45999">
                  <c:v>43889.739583333401</c:v>
                </c:pt>
                <c:pt idx="46000">
                  <c:v>43889.760416666599</c:v>
                </c:pt>
                <c:pt idx="46001">
                  <c:v>43889.78125</c:v>
                </c:pt>
                <c:pt idx="46002">
                  <c:v>43889.802083333401</c:v>
                </c:pt>
                <c:pt idx="46003">
                  <c:v>43889.822916666599</c:v>
                </c:pt>
                <c:pt idx="46004">
                  <c:v>43889.84375</c:v>
                </c:pt>
                <c:pt idx="46005">
                  <c:v>43889.864583333401</c:v>
                </c:pt>
                <c:pt idx="46006">
                  <c:v>43889.885416666599</c:v>
                </c:pt>
                <c:pt idx="46007">
                  <c:v>43889.90625</c:v>
                </c:pt>
                <c:pt idx="46008">
                  <c:v>43889.927083333401</c:v>
                </c:pt>
                <c:pt idx="46009">
                  <c:v>43889.947916666599</c:v>
                </c:pt>
                <c:pt idx="46010">
                  <c:v>43889.96875</c:v>
                </c:pt>
                <c:pt idx="46011">
                  <c:v>43889.989583333401</c:v>
                </c:pt>
                <c:pt idx="46012">
                  <c:v>43890.010416666599</c:v>
                </c:pt>
                <c:pt idx="46013">
                  <c:v>43890.03125</c:v>
                </c:pt>
                <c:pt idx="46014">
                  <c:v>43890.052083333401</c:v>
                </c:pt>
                <c:pt idx="46015">
                  <c:v>43890.072916666599</c:v>
                </c:pt>
                <c:pt idx="46016">
                  <c:v>43890.09375</c:v>
                </c:pt>
                <c:pt idx="46017">
                  <c:v>43890.114583333401</c:v>
                </c:pt>
                <c:pt idx="46018">
                  <c:v>43890.135416666599</c:v>
                </c:pt>
                <c:pt idx="46019">
                  <c:v>43890.15625</c:v>
                </c:pt>
                <c:pt idx="46020">
                  <c:v>43890.177083333401</c:v>
                </c:pt>
                <c:pt idx="46021">
                  <c:v>43890.197916666599</c:v>
                </c:pt>
                <c:pt idx="46022">
                  <c:v>43890.21875</c:v>
                </c:pt>
                <c:pt idx="46023">
                  <c:v>43890.239583333401</c:v>
                </c:pt>
                <c:pt idx="46024">
                  <c:v>43890.260416666599</c:v>
                </c:pt>
                <c:pt idx="46025">
                  <c:v>43890.28125</c:v>
                </c:pt>
                <c:pt idx="46026">
                  <c:v>43890.302083333401</c:v>
                </c:pt>
                <c:pt idx="46027">
                  <c:v>43890.322916666599</c:v>
                </c:pt>
                <c:pt idx="46028">
                  <c:v>43890.34375</c:v>
                </c:pt>
                <c:pt idx="46029">
                  <c:v>43890.364583333401</c:v>
                </c:pt>
                <c:pt idx="46030">
                  <c:v>43890.385416666599</c:v>
                </c:pt>
                <c:pt idx="46031">
                  <c:v>43890.40625</c:v>
                </c:pt>
                <c:pt idx="46032">
                  <c:v>43890.427083333401</c:v>
                </c:pt>
                <c:pt idx="46033">
                  <c:v>43890.447916666599</c:v>
                </c:pt>
                <c:pt idx="46034">
                  <c:v>43890.46875</c:v>
                </c:pt>
                <c:pt idx="46035">
                  <c:v>43890.489583333401</c:v>
                </c:pt>
                <c:pt idx="46036">
                  <c:v>43890.510416666599</c:v>
                </c:pt>
                <c:pt idx="46037">
                  <c:v>43890.53125</c:v>
                </c:pt>
                <c:pt idx="46038">
                  <c:v>43890.552083333401</c:v>
                </c:pt>
                <c:pt idx="46039">
                  <c:v>43890.572916666599</c:v>
                </c:pt>
                <c:pt idx="46040">
                  <c:v>43890.59375</c:v>
                </c:pt>
                <c:pt idx="46041">
                  <c:v>43890.614583333401</c:v>
                </c:pt>
                <c:pt idx="46042">
                  <c:v>43890.635416666599</c:v>
                </c:pt>
                <c:pt idx="46043">
                  <c:v>43890.65625</c:v>
                </c:pt>
                <c:pt idx="46044">
                  <c:v>43890.677083333401</c:v>
                </c:pt>
                <c:pt idx="46045">
                  <c:v>43890.697916666599</c:v>
                </c:pt>
                <c:pt idx="46046">
                  <c:v>43890.71875</c:v>
                </c:pt>
                <c:pt idx="46047">
                  <c:v>43890.739583333401</c:v>
                </c:pt>
                <c:pt idx="46048">
                  <c:v>43890.760416666599</c:v>
                </c:pt>
                <c:pt idx="46049">
                  <c:v>43890.78125</c:v>
                </c:pt>
                <c:pt idx="46050">
                  <c:v>43890.802083333401</c:v>
                </c:pt>
                <c:pt idx="46051">
                  <c:v>43890.822916666599</c:v>
                </c:pt>
                <c:pt idx="46052">
                  <c:v>43890.84375</c:v>
                </c:pt>
                <c:pt idx="46053">
                  <c:v>43890.864583333401</c:v>
                </c:pt>
                <c:pt idx="46054">
                  <c:v>43890.885416666599</c:v>
                </c:pt>
                <c:pt idx="46055">
                  <c:v>43890.90625</c:v>
                </c:pt>
                <c:pt idx="46056">
                  <c:v>43890.927083333401</c:v>
                </c:pt>
                <c:pt idx="46057">
                  <c:v>43890.947916666599</c:v>
                </c:pt>
                <c:pt idx="46058">
                  <c:v>43890.96875</c:v>
                </c:pt>
                <c:pt idx="46059">
                  <c:v>43890.989583333401</c:v>
                </c:pt>
                <c:pt idx="46060">
                  <c:v>43891.010416666664</c:v>
                </c:pt>
                <c:pt idx="46061">
                  <c:v>43891.03125</c:v>
                </c:pt>
                <c:pt idx="46062">
                  <c:v>43891.052083333336</c:v>
                </c:pt>
                <c:pt idx="46063">
                  <c:v>43891.072916666664</c:v>
                </c:pt>
                <c:pt idx="46064">
                  <c:v>43891.09375</c:v>
                </c:pt>
                <c:pt idx="46065">
                  <c:v>43891.114583333336</c:v>
                </c:pt>
                <c:pt idx="46066">
                  <c:v>43891.135416666664</c:v>
                </c:pt>
                <c:pt idx="46067">
                  <c:v>43891.15625</c:v>
                </c:pt>
                <c:pt idx="46068">
                  <c:v>43891.177083333336</c:v>
                </c:pt>
                <c:pt idx="46069">
                  <c:v>43891.197916666664</c:v>
                </c:pt>
                <c:pt idx="46070">
                  <c:v>43891.21875</c:v>
                </c:pt>
                <c:pt idx="46071">
                  <c:v>43891.239583333336</c:v>
                </c:pt>
                <c:pt idx="46072">
                  <c:v>43891.260416666664</c:v>
                </c:pt>
                <c:pt idx="46073">
                  <c:v>43891.28125</c:v>
                </c:pt>
                <c:pt idx="46074">
                  <c:v>43891.302083333336</c:v>
                </c:pt>
                <c:pt idx="46075">
                  <c:v>43891.322916666664</c:v>
                </c:pt>
                <c:pt idx="46076">
                  <c:v>43891.34375</c:v>
                </c:pt>
                <c:pt idx="46077">
                  <c:v>43891.364583333336</c:v>
                </c:pt>
                <c:pt idx="46078">
                  <c:v>43891.385416666664</c:v>
                </c:pt>
                <c:pt idx="46079">
                  <c:v>43891.40625</c:v>
                </c:pt>
                <c:pt idx="46080">
                  <c:v>43891.427083333336</c:v>
                </c:pt>
                <c:pt idx="46081">
                  <c:v>43891.447916666664</c:v>
                </c:pt>
                <c:pt idx="46082">
                  <c:v>43891.46875</c:v>
                </c:pt>
                <c:pt idx="46083">
                  <c:v>43891.489583333336</c:v>
                </c:pt>
                <c:pt idx="46084">
                  <c:v>43891.510416666664</c:v>
                </c:pt>
                <c:pt idx="46085">
                  <c:v>43891.53125</c:v>
                </c:pt>
                <c:pt idx="46086">
                  <c:v>43891.552083333336</c:v>
                </c:pt>
                <c:pt idx="46087">
                  <c:v>43891.572916666664</c:v>
                </c:pt>
                <c:pt idx="46088">
                  <c:v>43891.59375</c:v>
                </c:pt>
                <c:pt idx="46089">
                  <c:v>43891.614583333336</c:v>
                </c:pt>
                <c:pt idx="46090">
                  <c:v>43891.635416666664</c:v>
                </c:pt>
                <c:pt idx="46091">
                  <c:v>43891.65625</c:v>
                </c:pt>
                <c:pt idx="46092">
                  <c:v>43891.677083333336</c:v>
                </c:pt>
                <c:pt idx="46093">
                  <c:v>43891.697916666664</c:v>
                </c:pt>
                <c:pt idx="46094">
                  <c:v>43891.71875</c:v>
                </c:pt>
                <c:pt idx="46095">
                  <c:v>43891.739583333336</c:v>
                </c:pt>
                <c:pt idx="46096">
                  <c:v>43891.760416666664</c:v>
                </c:pt>
                <c:pt idx="46097">
                  <c:v>43891.78125</c:v>
                </c:pt>
                <c:pt idx="46098">
                  <c:v>43891.802083333336</c:v>
                </c:pt>
                <c:pt idx="46099">
                  <c:v>43891.822916666664</c:v>
                </c:pt>
                <c:pt idx="46100">
                  <c:v>43891.84375</c:v>
                </c:pt>
                <c:pt idx="46101">
                  <c:v>43891.864583333336</c:v>
                </c:pt>
                <c:pt idx="46102">
                  <c:v>43891.885416666664</c:v>
                </c:pt>
                <c:pt idx="46103">
                  <c:v>43891.90625</c:v>
                </c:pt>
                <c:pt idx="46104">
                  <c:v>43891.927083333336</c:v>
                </c:pt>
                <c:pt idx="46105">
                  <c:v>43891.947916666664</c:v>
                </c:pt>
                <c:pt idx="46106">
                  <c:v>43891.96875</c:v>
                </c:pt>
                <c:pt idx="46107">
                  <c:v>43891.989583333336</c:v>
                </c:pt>
                <c:pt idx="46108">
                  <c:v>43892.010416666664</c:v>
                </c:pt>
                <c:pt idx="46109">
                  <c:v>43892.03125</c:v>
                </c:pt>
                <c:pt idx="46110">
                  <c:v>43892.052083333336</c:v>
                </c:pt>
                <c:pt idx="46111">
                  <c:v>43892.072916666664</c:v>
                </c:pt>
                <c:pt idx="46112">
                  <c:v>43892.09375</c:v>
                </c:pt>
                <c:pt idx="46113">
                  <c:v>43892.114583333336</c:v>
                </c:pt>
                <c:pt idx="46114">
                  <c:v>43892.135416666664</c:v>
                </c:pt>
                <c:pt idx="46115">
                  <c:v>43892.15625</c:v>
                </c:pt>
                <c:pt idx="46116">
                  <c:v>43892.177083333336</c:v>
                </c:pt>
                <c:pt idx="46117">
                  <c:v>43892.197916666664</c:v>
                </c:pt>
                <c:pt idx="46118">
                  <c:v>43892.21875</c:v>
                </c:pt>
                <c:pt idx="46119">
                  <c:v>43892.239583333336</c:v>
                </c:pt>
                <c:pt idx="46120">
                  <c:v>43892.260416666664</c:v>
                </c:pt>
                <c:pt idx="46121">
                  <c:v>43892.28125</c:v>
                </c:pt>
                <c:pt idx="46122">
                  <c:v>43892.302083333336</c:v>
                </c:pt>
                <c:pt idx="46123">
                  <c:v>43892.322916666664</c:v>
                </c:pt>
                <c:pt idx="46124">
                  <c:v>43892.34375</c:v>
                </c:pt>
                <c:pt idx="46125">
                  <c:v>43892.364583333336</c:v>
                </c:pt>
                <c:pt idx="46126">
                  <c:v>43892.385416666664</c:v>
                </c:pt>
                <c:pt idx="46127">
                  <c:v>43892.40625</c:v>
                </c:pt>
                <c:pt idx="46128">
                  <c:v>43892.427083333336</c:v>
                </c:pt>
                <c:pt idx="46129">
                  <c:v>43892.447916666664</c:v>
                </c:pt>
                <c:pt idx="46130">
                  <c:v>43892.46875</c:v>
                </c:pt>
                <c:pt idx="46131">
                  <c:v>43892.489583333336</c:v>
                </c:pt>
                <c:pt idx="46132">
                  <c:v>43892.510416666664</c:v>
                </c:pt>
                <c:pt idx="46133">
                  <c:v>43892.53125</c:v>
                </c:pt>
                <c:pt idx="46134">
                  <c:v>43892.552083333336</c:v>
                </c:pt>
                <c:pt idx="46135">
                  <c:v>43892.572916666664</c:v>
                </c:pt>
                <c:pt idx="46136">
                  <c:v>43892.59375</c:v>
                </c:pt>
                <c:pt idx="46137">
                  <c:v>43892.614583333336</c:v>
                </c:pt>
                <c:pt idx="46138">
                  <c:v>43892.635416666664</c:v>
                </c:pt>
                <c:pt idx="46139">
                  <c:v>43892.65625</c:v>
                </c:pt>
                <c:pt idx="46140">
                  <c:v>43892.677083333336</c:v>
                </c:pt>
                <c:pt idx="46141">
                  <c:v>43892.697916666664</c:v>
                </c:pt>
                <c:pt idx="46142">
                  <c:v>43892.71875</c:v>
                </c:pt>
                <c:pt idx="46143">
                  <c:v>43892.739583333336</c:v>
                </c:pt>
                <c:pt idx="46144">
                  <c:v>43892.760416666664</c:v>
                </c:pt>
                <c:pt idx="46145">
                  <c:v>43892.78125</c:v>
                </c:pt>
                <c:pt idx="46146">
                  <c:v>43892.802083333336</c:v>
                </c:pt>
                <c:pt idx="46147">
                  <c:v>43892.822916666664</c:v>
                </c:pt>
                <c:pt idx="46148">
                  <c:v>43892.84375</c:v>
                </c:pt>
                <c:pt idx="46149">
                  <c:v>43892.864583333336</c:v>
                </c:pt>
                <c:pt idx="46150">
                  <c:v>43892.885416666664</c:v>
                </c:pt>
                <c:pt idx="46151">
                  <c:v>43892.90625</c:v>
                </c:pt>
                <c:pt idx="46152">
                  <c:v>43892.927083333336</c:v>
                </c:pt>
                <c:pt idx="46153">
                  <c:v>43892.947916666664</c:v>
                </c:pt>
                <c:pt idx="46154">
                  <c:v>43892.96875</c:v>
                </c:pt>
                <c:pt idx="46155">
                  <c:v>43892.989583333336</c:v>
                </c:pt>
                <c:pt idx="46156">
                  <c:v>43893.010416666664</c:v>
                </c:pt>
                <c:pt idx="46157">
                  <c:v>43893.03125</c:v>
                </c:pt>
                <c:pt idx="46158">
                  <c:v>43893.052083333336</c:v>
                </c:pt>
                <c:pt idx="46159">
                  <c:v>43893.072916666664</c:v>
                </c:pt>
                <c:pt idx="46160">
                  <c:v>43893.09375</c:v>
                </c:pt>
                <c:pt idx="46161">
                  <c:v>43893.114583333336</c:v>
                </c:pt>
                <c:pt idx="46162">
                  <c:v>43893.135416666664</c:v>
                </c:pt>
                <c:pt idx="46163">
                  <c:v>43893.15625</c:v>
                </c:pt>
                <c:pt idx="46164">
                  <c:v>43893.177083333336</c:v>
                </c:pt>
                <c:pt idx="46165">
                  <c:v>43893.197916666664</c:v>
                </c:pt>
                <c:pt idx="46166">
                  <c:v>43893.21875</c:v>
                </c:pt>
                <c:pt idx="46167">
                  <c:v>43893.239583333336</c:v>
                </c:pt>
                <c:pt idx="46168">
                  <c:v>43893.260416666664</c:v>
                </c:pt>
                <c:pt idx="46169">
                  <c:v>43893.28125</c:v>
                </c:pt>
                <c:pt idx="46170">
                  <c:v>43893.302083333336</c:v>
                </c:pt>
                <c:pt idx="46171">
                  <c:v>43893.322916666664</c:v>
                </c:pt>
                <c:pt idx="46172">
                  <c:v>43893.34375</c:v>
                </c:pt>
                <c:pt idx="46173">
                  <c:v>43893.364583333336</c:v>
                </c:pt>
                <c:pt idx="46174">
                  <c:v>43893.385416666664</c:v>
                </c:pt>
                <c:pt idx="46175">
                  <c:v>43893.40625</c:v>
                </c:pt>
                <c:pt idx="46176">
                  <c:v>43893.427083333336</c:v>
                </c:pt>
                <c:pt idx="46177">
                  <c:v>43893.447916666664</c:v>
                </c:pt>
                <c:pt idx="46178">
                  <c:v>43893.46875</c:v>
                </c:pt>
                <c:pt idx="46179">
                  <c:v>43893.489583333336</c:v>
                </c:pt>
                <c:pt idx="46180">
                  <c:v>43893.510416666664</c:v>
                </c:pt>
                <c:pt idx="46181">
                  <c:v>43893.53125</c:v>
                </c:pt>
                <c:pt idx="46182">
                  <c:v>43893.552083333336</c:v>
                </c:pt>
                <c:pt idx="46183">
                  <c:v>43893.572916666664</c:v>
                </c:pt>
                <c:pt idx="46184">
                  <c:v>43893.59375</c:v>
                </c:pt>
                <c:pt idx="46185">
                  <c:v>43893.614583333336</c:v>
                </c:pt>
                <c:pt idx="46186">
                  <c:v>43893.635416666664</c:v>
                </c:pt>
                <c:pt idx="46187">
                  <c:v>43893.65625</c:v>
                </c:pt>
                <c:pt idx="46188">
                  <c:v>43893.677083333336</c:v>
                </c:pt>
                <c:pt idx="46189">
                  <c:v>43893.697916666664</c:v>
                </c:pt>
                <c:pt idx="46190">
                  <c:v>43893.71875</c:v>
                </c:pt>
                <c:pt idx="46191">
                  <c:v>43893.739583333336</c:v>
                </c:pt>
                <c:pt idx="46192">
                  <c:v>43893.760416666664</c:v>
                </c:pt>
                <c:pt idx="46193">
                  <c:v>43893.78125</c:v>
                </c:pt>
                <c:pt idx="46194">
                  <c:v>43893.802083333336</c:v>
                </c:pt>
                <c:pt idx="46195">
                  <c:v>43893.822916666664</c:v>
                </c:pt>
                <c:pt idx="46196">
                  <c:v>43893.84375</c:v>
                </c:pt>
                <c:pt idx="46197">
                  <c:v>43893.864583333336</c:v>
                </c:pt>
                <c:pt idx="46198">
                  <c:v>43893.885416666664</c:v>
                </c:pt>
                <c:pt idx="46199">
                  <c:v>43893.90625</c:v>
                </c:pt>
                <c:pt idx="46200">
                  <c:v>43893.927083333336</c:v>
                </c:pt>
                <c:pt idx="46201">
                  <c:v>43893.947916666664</c:v>
                </c:pt>
                <c:pt idx="46202">
                  <c:v>43893.96875</c:v>
                </c:pt>
                <c:pt idx="46203">
                  <c:v>43893.989583333336</c:v>
                </c:pt>
                <c:pt idx="46204">
                  <c:v>43894.010416666664</c:v>
                </c:pt>
                <c:pt idx="46205">
                  <c:v>43894.03125</c:v>
                </c:pt>
                <c:pt idx="46206">
                  <c:v>43894.052083333336</c:v>
                </c:pt>
                <c:pt idx="46207">
                  <c:v>43894.072916666664</c:v>
                </c:pt>
                <c:pt idx="46208">
                  <c:v>43894.09375</c:v>
                </c:pt>
                <c:pt idx="46209">
                  <c:v>43894.114583333336</c:v>
                </c:pt>
                <c:pt idx="46210">
                  <c:v>43894.135416666664</c:v>
                </c:pt>
                <c:pt idx="46211">
                  <c:v>43894.15625</c:v>
                </c:pt>
                <c:pt idx="46212">
                  <c:v>43894.177083333336</c:v>
                </c:pt>
                <c:pt idx="46213">
                  <c:v>43894.197916666664</c:v>
                </c:pt>
                <c:pt idx="46214">
                  <c:v>43894.21875</c:v>
                </c:pt>
                <c:pt idx="46215">
                  <c:v>43894.239583333336</c:v>
                </c:pt>
                <c:pt idx="46216">
                  <c:v>43894.260416666664</c:v>
                </c:pt>
                <c:pt idx="46217">
                  <c:v>43894.28125</c:v>
                </c:pt>
                <c:pt idx="46218">
                  <c:v>43894.302083333336</c:v>
                </c:pt>
                <c:pt idx="46219">
                  <c:v>43894.322916666664</c:v>
                </c:pt>
                <c:pt idx="46220">
                  <c:v>43894.34375</c:v>
                </c:pt>
                <c:pt idx="46221">
                  <c:v>43894.364583333336</c:v>
                </c:pt>
                <c:pt idx="46222">
                  <c:v>43894.385416666664</c:v>
                </c:pt>
                <c:pt idx="46223">
                  <c:v>43894.40625</c:v>
                </c:pt>
                <c:pt idx="46224">
                  <c:v>43894.427083333336</c:v>
                </c:pt>
                <c:pt idx="46225">
                  <c:v>43894.447916666664</c:v>
                </c:pt>
                <c:pt idx="46226">
                  <c:v>43894.46875</c:v>
                </c:pt>
                <c:pt idx="46227">
                  <c:v>43894.489583333336</c:v>
                </c:pt>
                <c:pt idx="46228">
                  <c:v>43894.510416666664</c:v>
                </c:pt>
                <c:pt idx="46229">
                  <c:v>43894.53125</c:v>
                </c:pt>
                <c:pt idx="46230">
                  <c:v>43894.552083333336</c:v>
                </c:pt>
                <c:pt idx="46231">
                  <c:v>43894.572916666664</c:v>
                </c:pt>
                <c:pt idx="46232">
                  <c:v>43894.59375</c:v>
                </c:pt>
                <c:pt idx="46233">
                  <c:v>43894.614583333336</c:v>
                </c:pt>
                <c:pt idx="46234">
                  <c:v>43894.635416666664</c:v>
                </c:pt>
                <c:pt idx="46235">
                  <c:v>43894.65625</c:v>
                </c:pt>
                <c:pt idx="46236">
                  <c:v>43894.677083333336</c:v>
                </c:pt>
                <c:pt idx="46237">
                  <c:v>43894.697916666664</c:v>
                </c:pt>
                <c:pt idx="46238">
                  <c:v>43894.71875</c:v>
                </c:pt>
                <c:pt idx="46239">
                  <c:v>43894.739583333336</c:v>
                </c:pt>
                <c:pt idx="46240">
                  <c:v>43894.760416666664</c:v>
                </c:pt>
                <c:pt idx="46241">
                  <c:v>43894.78125</c:v>
                </c:pt>
                <c:pt idx="46242">
                  <c:v>43894.802083333336</c:v>
                </c:pt>
                <c:pt idx="46243">
                  <c:v>43894.822916666664</c:v>
                </c:pt>
                <c:pt idx="46244">
                  <c:v>43894.84375</c:v>
                </c:pt>
                <c:pt idx="46245">
                  <c:v>43894.864583333336</c:v>
                </c:pt>
                <c:pt idx="46246">
                  <c:v>43894.885416666664</c:v>
                </c:pt>
                <c:pt idx="46247">
                  <c:v>43894.90625</c:v>
                </c:pt>
                <c:pt idx="46248">
                  <c:v>43894.927083333336</c:v>
                </c:pt>
                <c:pt idx="46249">
                  <c:v>43894.947916666664</c:v>
                </c:pt>
                <c:pt idx="46250">
                  <c:v>43894.96875</c:v>
                </c:pt>
                <c:pt idx="46251">
                  <c:v>43894.989583333336</c:v>
                </c:pt>
                <c:pt idx="46252">
                  <c:v>43895.010416666664</c:v>
                </c:pt>
                <c:pt idx="46253">
                  <c:v>43895.03125</c:v>
                </c:pt>
                <c:pt idx="46254">
                  <c:v>43895.052083333336</c:v>
                </c:pt>
                <c:pt idx="46255">
                  <c:v>43895.072916666664</c:v>
                </c:pt>
                <c:pt idx="46256">
                  <c:v>43895.09375</c:v>
                </c:pt>
                <c:pt idx="46257">
                  <c:v>43895.114583333336</c:v>
                </c:pt>
                <c:pt idx="46258">
                  <c:v>43895.135416666664</c:v>
                </c:pt>
                <c:pt idx="46259">
                  <c:v>43895.15625</c:v>
                </c:pt>
                <c:pt idx="46260">
                  <c:v>43895.177083333336</c:v>
                </c:pt>
                <c:pt idx="46261">
                  <c:v>43895.197916666664</c:v>
                </c:pt>
                <c:pt idx="46262">
                  <c:v>43895.21875</c:v>
                </c:pt>
                <c:pt idx="46263">
                  <c:v>43895.239583333336</c:v>
                </c:pt>
                <c:pt idx="46264">
                  <c:v>43895.260416666664</c:v>
                </c:pt>
                <c:pt idx="46265">
                  <c:v>43895.28125</c:v>
                </c:pt>
                <c:pt idx="46266">
                  <c:v>43895.302083333336</c:v>
                </c:pt>
                <c:pt idx="46267">
                  <c:v>43895.322916666664</c:v>
                </c:pt>
                <c:pt idx="46268">
                  <c:v>43895.34375</c:v>
                </c:pt>
                <c:pt idx="46269">
                  <c:v>43895.364583333336</c:v>
                </c:pt>
                <c:pt idx="46270">
                  <c:v>43895.385416666664</c:v>
                </c:pt>
                <c:pt idx="46271">
                  <c:v>43895.40625</c:v>
                </c:pt>
                <c:pt idx="46272">
                  <c:v>43895.427083333336</c:v>
                </c:pt>
                <c:pt idx="46273">
                  <c:v>43895.447916666664</c:v>
                </c:pt>
                <c:pt idx="46274">
                  <c:v>43895.46875</c:v>
                </c:pt>
                <c:pt idx="46275">
                  <c:v>43895.489583333336</c:v>
                </c:pt>
                <c:pt idx="46276">
                  <c:v>43895.510416666664</c:v>
                </c:pt>
                <c:pt idx="46277">
                  <c:v>43895.53125</c:v>
                </c:pt>
                <c:pt idx="46278">
                  <c:v>43895.552083333336</c:v>
                </c:pt>
                <c:pt idx="46279">
                  <c:v>43895.572916666664</c:v>
                </c:pt>
                <c:pt idx="46280">
                  <c:v>43895.59375</c:v>
                </c:pt>
                <c:pt idx="46281">
                  <c:v>43895.614583333336</c:v>
                </c:pt>
                <c:pt idx="46282">
                  <c:v>43895.635416666664</c:v>
                </c:pt>
                <c:pt idx="46283">
                  <c:v>43895.65625</c:v>
                </c:pt>
                <c:pt idx="46284">
                  <c:v>43895.677083333336</c:v>
                </c:pt>
                <c:pt idx="46285">
                  <c:v>43895.697916666664</c:v>
                </c:pt>
                <c:pt idx="46286">
                  <c:v>43895.71875</c:v>
                </c:pt>
                <c:pt idx="46287">
                  <c:v>43895.739583333336</c:v>
                </c:pt>
                <c:pt idx="46288">
                  <c:v>43895.760416666664</c:v>
                </c:pt>
                <c:pt idx="46289">
                  <c:v>43895.78125</c:v>
                </c:pt>
                <c:pt idx="46290">
                  <c:v>43895.802083333336</c:v>
                </c:pt>
                <c:pt idx="46291">
                  <c:v>43895.822916666664</c:v>
                </c:pt>
                <c:pt idx="46292">
                  <c:v>43895.84375</c:v>
                </c:pt>
                <c:pt idx="46293">
                  <c:v>43895.864583333336</c:v>
                </c:pt>
                <c:pt idx="46294">
                  <c:v>43895.885416666664</c:v>
                </c:pt>
                <c:pt idx="46295">
                  <c:v>43895.90625</c:v>
                </c:pt>
                <c:pt idx="46296">
                  <c:v>43895.927083333336</c:v>
                </c:pt>
                <c:pt idx="46297">
                  <c:v>43895.947916666664</c:v>
                </c:pt>
                <c:pt idx="46298">
                  <c:v>43895.96875</c:v>
                </c:pt>
                <c:pt idx="46299">
                  <c:v>43895.989583333336</c:v>
                </c:pt>
                <c:pt idx="46300">
                  <c:v>43896.010416666664</c:v>
                </c:pt>
                <c:pt idx="46301">
                  <c:v>43896.03125</c:v>
                </c:pt>
                <c:pt idx="46302">
                  <c:v>43896.052083333336</c:v>
                </c:pt>
                <c:pt idx="46303">
                  <c:v>43896.072916666664</c:v>
                </c:pt>
                <c:pt idx="46304">
                  <c:v>43896.09375</c:v>
                </c:pt>
                <c:pt idx="46305">
                  <c:v>43896.114583333336</c:v>
                </c:pt>
                <c:pt idx="46306">
                  <c:v>43896.135416666664</c:v>
                </c:pt>
                <c:pt idx="46307">
                  <c:v>43896.15625</c:v>
                </c:pt>
                <c:pt idx="46308">
                  <c:v>43896.177083333336</c:v>
                </c:pt>
                <c:pt idx="46309">
                  <c:v>43896.197916666664</c:v>
                </c:pt>
                <c:pt idx="46310">
                  <c:v>43896.21875</c:v>
                </c:pt>
                <c:pt idx="46311">
                  <c:v>43896.239583333336</c:v>
                </c:pt>
                <c:pt idx="46312">
                  <c:v>43896.260416666664</c:v>
                </c:pt>
                <c:pt idx="46313">
                  <c:v>43896.28125</c:v>
                </c:pt>
                <c:pt idx="46314">
                  <c:v>43896.302083333336</c:v>
                </c:pt>
                <c:pt idx="46315">
                  <c:v>43896.322916666664</c:v>
                </c:pt>
                <c:pt idx="46316">
                  <c:v>43896.34375</c:v>
                </c:pt>
                <c:pt idx="46317">
                  <c:v>43896.364583333336</c:v>
                </c:pt>
                <c:pt idx="46318">
                  <c:v>43896.385416666664</c:v>
                </c:pt>
                <c:pt idx="46319">
                  <c:v>43896.40625</c:v>
                </c:pt>
                <c:pt idx="46320">
                  <c:v>43896.427083333336</c:v>
                </c:pt>
                <c:pt idx="46321">
                  <c:v>43896.447916666664</c:v>
                </c:pt>
                <c:pt idx="46322">
                  <c:v>43896.46875</c:v>
                </c:pt>
                <c:pt idx="46323">
                  <c:v>43896.489583333336</c:v>
                </c:pt>
                <c:pt idx="46324">
                  <c:v>43896.510416666664</c:v>
                </c:pt>
                <c:pt idx="46325">
                  <c:v>43896.53125</c:v>
                </c:pt>
                <c:pt idx="46326">
                  <c:v>43896.552083333336</c:v>
                </c:pt>
                <c:pt idx="46327">
                  <c:v>43896.572916666664</c:v>
                </c:pt>
                <c:pt idx="46328">
                  <c:v>43896.59375</c:v>
                </c:pt>
                <c:pt idx="46329">
                  <c:v>43896.614583333336</c:v>
                </c:pt>
                <c:pt idx="46330">
                  <c:v>43896.635416666664</c:v>
                </c:pt>
                <c:pt idx="46331">
                  <c:v>43896.65625</c:v>
                </c:pt>
                <c:pt idx="46332">
                  <c:v>43896.677083333336</c:v>
                </c:pt>
                <c:pt idx="46333">
                  <c:v>43896.697916666664</c:v>
                </c:pt>
                <c:pt idx="46334">
                  <c:v>43896.71875</c:v>
                </c:pt>
                <c:pt idx="46335">
                  <c:v>43896.739583333336</c:v>
                </c:pt>
                <c:pt idx="46336">
                  <c:v>43896.760416666664</c:v>
                </c:pt>
                <c:pt idx="46337">
                  <c:v>43896.78125</c:v>
                </c:pt>
                <c:pt idx="46338">
                  <c:v>43896.802083333336</c:v>
                </c:pt>
                <c:pt idx="46339">
                  <c:v>43896.822916666664</c:v>
                </c:pt>
                <c:pt idx="46340">
                  <c:v>43896.84375</c:v>
                </c:pt>
                <c:pt idx="46341">
                  <c:v>43896.864583333336</c:v>
                </c:pt>
                <c:pt idx="46342">
                  <c:v>43896.885416666664</c:v>
                </c:pt>
                <c:pt idx="46343">
                  <c:v>43896.90625</c:v>
                </c:pt>
                <c:pt idx="46344">
                  <c:v>43896.927083333336</c:v>
                </c:pt>
                <c:pt idx="46345">
                  <c:v>43896.947916666664</c:v>
                </c:pt>
                <c:pt idx="46346">
                  <c:v>43896.96875</c:v>
                </c:pt>
                <c:pt idx="46347">
                  <c:v>43896.989583333336</c:v>
                </c:pt>
                <c:pt idx="46348">
                  <c:v>43897.010416666664</c:v>
                </c:pt>
                <c:pt idx="46349">
                  <c:v>43897.03125</c:v>
                </c:pt>
                <c:pt idx="46350">
                  <c:v>43897.052083333336</c:v>
                </c:pt>
                <c:pt idx="46351">
                  <c:v>43897.072916666664</c:v>
                </c:pt>
                <c:pt idx="46352">
                  <c:v>43897.09375</c:v>
                </c:pt>
                <c:pt idx="46353">
                  <c:v>43897.114583333336</c:v>
                </c:pt>
                <c:pt idx="46354">
                  <c:v>43897.135416666664</c:v>
                </c:pt>
                <c:pt idx="46355">
                  <c:v>43897.15625</c:v>
                </c:pt>
                <c:pt idx="46356">
                  <c:v>43897.177083333336</c:v>
                </c:pt>
                <c:pt idx="46357">
                  <c:v>43897.197916666664</c:v>
                </c:pt>
                <c:pt idx="46358">
                  <c:v>43897.21875</c:v>
                </c:pt>
                <c:pt idx="46359">
                  <c:v>43897.239583333336</c:v>
                </c:pt>
                <c:pt idx="46360">
                  <c:v>43897.260416666664</c:v>
                </c:pt>
                <c:pt idx="46361">
                  <c:v>43897.28125</c:v>
                </c:pt>
                <c:pt idx="46362">
                  <c:v>43897.302083333336</c:v>
                </c:pt>
                <c:pt idx="46363">
                  <c:v>43897.322916666664</c:v>
                </c:pt>
                <c:pt idx="46364">
                  <c:v>43897.34375</c:v>
                </c:pt>
                <c:pt idx="46365">
                  <c:v>43897.364583333336</c:v>
                </c:pt>
                <c:pt idx="46366">
                  <c:v>43897.385416666664</c:v>
                </c:pt>
                <c:pt idx="46367">
                  <c:v>43897.40625</c:v>
                </c:pt>
                <c:pt idx="46368">
                  <c:v>43897.427083333336</c:v>
                </c:pt>
                <c:pt idx="46369">
                  <c:v>43897.447916666664</c:v>
                </c:pt>
                <c:pt idx="46370">
                  <c:v>43897.46875</c:v>
                </c:pt>
                <c:pt idx="46371">
                  <c:v>43897.489583333336</c:v>
                </c:pt>
                <c:pt idx="46372">
                  <c:v>43897.510416666664</c:v>
                </c:pt>
                <c:pt idx="46373">
                  <c:v>43897.53125</c:v>
                </c:pt>
                <c:pt idx="46374">
                  <c:v>43897.552083333336</c:v>
                </c:pt>
                <c:pt idx="46375">
                  <c:v>43897.572916666664</c:v>
                </c:pt>
                <c:pt idx="46376">
                  <c:v>43897.59375</c:v>
                </c:pt>
                <c:pt idx="46377">
                  <c:v>43897.614583333336</c:v>
                </c:pt>
                <c:pt idx="46378">
                  <c:v>43897.635416666664</c:v>
                </c:pt>
                <c:pt idx="46379">
                  <c:v>43897.65625</c:v>
                </c:pt>
                <c:pt idx="46380">
                  <c:v>43897.677083333336</c:v>
                </c:pt>
                <c:pt idx="46381">
                  <c:v>43897.697916666664</c:v>
                </c:pt>
                <c:pt idx="46382">
                  <c:v>43897.71875</c:v>
                </c:pt>
                <c:pt idx="46383">
                  <c:v>43897.739583333336</c:v>
                </c:pt>
                <c:pt idx="46384">
                  <c:v>43897.760416666664</c:v>
                </c:pt>
                <c:pt idx="46385">
                  <c:v>43897.78125</c:v>
                </c:pt>
                <c:pt idx="46386">
                  <c:v>43897.802083333336</c:v>
                </c:pt>
                <c:pt idx="46387">
                  <c:v>43897.822916666664</c:v>
                </c:pt>
                <c:pt idx="46388">
                  <c:v>43897.84375</c:v>
                </c:pt>
                <c:pt idx="46389">
                  <c:v>43897.864583333336</c:v>
                </c:pt>
                <c:pt idx="46390">
                  <c:v>43897.885416666664</c:v>
                </c:pt>
                <c:pt idx="46391">
                  <c:v>43897.90625</c:v>
                </c:pt>
                <c:pt idx="46392">
                  <c:v>43897.927083333336</c:v>
                </c:pt>
                <c:pt idx="46393">
                  <c:v>43897.947916666664</c:v>
                </c:pt>
                <c:pt idx="46394">
                  <c:v>43897.96875</c:v>
                </c:pt>
                <c:pt idx="46395">
                  <c:v>43897.989583333336</c:v>
                </c:pt>
                <c:pt idx="46396">
                  <c:v>43898.010416666664</c:v>
                </c:pt>
                <c:pt idx="46397">
                  <c:v>43898.03125</c:v>
                </c:pt>
                <c:pt idx="46398">
                  <c:v>43898.052083333336</c:v>
                </c:pt>
                <c:pt idx="46399">
                  <c:v>43898.072916666664</c:v>
                </c:pt>
                <c:pt idx="46400">
                  <c:v>43898.09375</c:v>
                </c:pt>
                <c:pt idx="46401">
                  <c:v>43898.114583333336</c:v>
                </c:pt>
                <c:pt idx="46402">
                  <c:v>43898.135416666664</c:v>
                </c:pt>
                <c:pt idx="46403">
                  <c:v>43898.15625</c:v>
                </c:pt>
                <c:pt idx="46404">
                  <c:v>43898.177083333336</c:v>
                </c:pt>
                <c:pt idx="46405">
                  <c:v>43898.197916666664</c:v>
                </c:pt>
                <c:pt idx="46406">
                  <c:v>43898.21875</c:v>
                </c:pt>
                <c:pt idx="46407">
                  <c:v>43898.239583333336</c:v>
                </c:pt>
                <c:pt idx="46408">
                  <c:v>43898.260416666664</c:v>
                </c:pt>
                <c:pt idx="46409">
                  <c:v>43898.28125</c:v>
                </c:pt>
                <c:pt idx="46410">
                  <c:v>43898.302083333336</c:v>
                </c:pt>
                <c:pt idx="46411">
                  <c:v>43898.322916666664</c:v>
                </c:pt>
                <c:pt idx="46412">
                  <c:v>43898.34375</c:v>
                </c:pt>
                <c:pt idx="46413">
                  <c:v>43898.364583333336</c:v>
                </c:pt>
                <c:pt idx="46414">
                  <c:v>43898.385416666664</c:v>
                </c:pt>
                <c:pt idx="46415">
                  <c:v>43898.40625</c:v>
                </c:pt>
                <c:pt idx="46416">
                  <c:v>43898.427083333336</c:v>
                </c:pt>
                <c:pt idx="46417">
                  <c:v>43898.447916666664</c:v>
                </c:pt>
                <c:pt idx="46418">
                  <c:v>43898.46875</c:v>
                </c:pt>
                <c:pt idx="46419">
                  <c:v>43898.489583333336</c:v>
                </c:pt>
                <c:pt idx="46420">
                  <c:v>43898.510416666664</c:v>
                </c:pt>
                <c:pt idx="46421">
                  <c:v>43898.53125</c:v>
                </c:pt>
                <c:pt idx="46422">
                  <c:v>43898.552083333336</c:v>
                </c:pt>
                <c:pt idx="46423">
                  <c:v>43898.572916666664</c:v>
                </c:pt>
                <c:pt idx="46424">
                  <c:v>43898.59375</c:v>
                </c:pt>
                <c:pt idx="46425">
                  <c:v>43898.614583333336</c:v>
                </c:pt>
                <c:pt idx="46426">
                  <c:v>43898.635416666664</c:v>
                </c:pt>
                <c:pt idx="46427">
                  <c:v>43898.65625</c:v>
                </c:pt>
                <c:pt idx="46428">
                  <c:v>43898.677083333336</c:v>
                </c:pt>
                <c:pt idx="46429">
                  <c:v>43898.697916666664</c:v>
                </c:pt>
                <c:pt idx="46430">
                  <c:v>43898.71875</c:v>
                </c:pt>
                <c:pt idx="46431">
                  <c:v>43898.739583333336</c:v>
                </c:pt>
                <c:pt idx="46432">
                  <c:v>43898.760416666664</c:v>
                </c:pt>
                <c:pt idx="46433">
                  <c:v>43898.78125</c:v>
                </c:pt>
                <c:pt idx="46434">
                  <c:v>43898.802083333336</c:v>
                </c:pt>
                <c:pt idx="46435">
                  <c:v>43898.822916666664</c:v>
                </c:pt>
                <c:pt idx="46436">
                  <c:v>43898.84375</c:v>
                </c:pt>
                <c:pt idx="46437">
                  <c:v>43898.864583333336</c:v>
                </c:pt>
                <c:pt idx="46438">
                  <c:v>43898.885416666664</c:v>
                </c:pt>
                <c:pt idx="46439">
                  <c:v>43898.90625</c:v>
                </c:pt>
                <c:pt idx="46440">
                  <c:v>43898.927083333336</c:v>
                </c:pt>
                <c:pt idx="46441">
                  <c:v>43898.947916666664</c:v>
                </c:pt>
                <c:pt idx="46442">
                  <c:v>43898.96875</c:v>
                </c:pt>
                <c:pt idx="46443">
                  <c:v>43898.989583333336</c:v>
                </c:pt>
                <c:pt idx="46444">
                  <c:v>43899.010416666664</c:v>
                </c:pt>
                <c:pt idx="46445">
                  <c:v>43899.03125</c:v>
                </c:pt>
                <c:pt idx="46446">
                  <c:v>43899.052083333336</c:v>
                </c:pt>
                <c:pt idx="46447">
                  <c:v>43899.072916666664</c:v>
                </c:pt>
                <c:pt idx="46448">
                  <c:v>43899.09375</c:v>
                </c:pt>
                <c:pt idx="46449">
                  <c:v>43899.114583333336</c:v>
                </c:pt>
                <c:pt idx="46450">
                  <c:v>43899.135416666664</c:v>
                </c:pt>
                <c:pt idx="46451">
                  <c:v>43899.15625</c:v>
                </c:pt>
                <c:pt idx="46452">
                  <c:v>43899.177083333336</c:v>
                </c:pt>
                <c:pt idx="46453">
                  <c:v>43899.197916666664</c:v>
                </c:pt>
                <c:pt idx="46454">
                  <c:v>43899.21875</c:v>
                </c:pt>
                <c:pt idx="46455">
                  <c:v>43899.239583333336</c:v>
                </c:pt>
                <c:pt idx="46456">
                  <c:v>43899.260416666664</c:v>
                </c:pt>
                <c:pt idx="46457">
                  <c:v>43899.28125</c:v>
                </c:pt>
                <c:pt idx="46458">
                  <c:v>43899.302083333336</c:v>
                </c:pt>
                <c:pt idx="46459">
                  <c:v>43899.322916666664</c:v>
                </c:pt>
                <c:pt idx="46460">
                  <c:v>43899.34375</c:v>
                </c:pt>
                <c:pt idx="46461">
                  <c:v>43899.364583333336</c:v>
                </c:pt>
                <c:pt idx="46462">
                  <c:v>43899.385416666664</c:v>
                </c:pt>
                <c:pt idx="46463">
                  <c:v>43899.40625</c:v>
                </c:pt>
                <c:pt idx="46464">
                  <c:v>43899.427083333336</c:v>
                </c:pt>
                <c:pt idx="46465">
                  <c:v>43899.447916666664</c:v>
                </c:pt>
                <c:pt idx="46466">
                  <c:v>43899.46875</c:v>
                </c:pt>
                <c:pt idx="46467">
                  <c:v>43899.489583333336</c:v>
                </c:pt>
                <c:pt idx="46468">
                  <c:v>43899.510416666664</c:v>
                </c:pt>
                <c:pt idx="46469">
                  <c:v>43899.53125</c:v>
                </c:pt>
                <c:pt idx="46470">
                  <c:v>43899.552083333336</c:v>
                </c:pt>
                <c:pt idx="46471">
                  <c:v>43899.572916666664</c:v>
                </c:pt>
                <c:pt idx="46472">
                  <c:v>43899.59375</c:v>
                </c:pt>
                <c:pt idx="46473">
                  <c:v>43899.614583333336</c:v>
                </c:pt>
                <c:pt idx="46474">
                  <c:v>43899.635416666664</c:v>
                </c:pt>
                <c:pt idx="46475">
                  <c:v>43899.65625</c:v>
                </c:pt>
                <c:pt idx="46476">
                  <c:v>43899.677083333336</c:v>
                </c:pt>
                <c:pt idx="46477">
                  <c:v>43899.697916666664</c:v>
                </c:pt>
                <c:pt idx="46478">
                  <c:v>43899.71875</c:v>
                </c:pt>
                <c:pt idx="46479">
                  <c:v>43899.739583333336</c:v>
                </c:pt>
                <c:pt idx="46480">
                  <c:v>43899.760416666664</c:v>
                </c:pt>
                <c:pt idx="46481">
                  <c:v>43899.78125</c:v>
                </c:pt>
                <c:pt idx="46482">
                  <c:v>43899.802083333336</c:v>
                </c:pt>
                <c:pt idx="46483">
                  <c:v>43899.822916666664</c:v>
                </c:pt>
                <c:pt idx="46484">
                  <c:v>43899.84375</c:v>
                </c:pt>
                <c:pt idx="46485">
                  <c:v>43899.864583333336</c:v>
                </c:pt>
                <c:pt idx="46486">
                  <c:v>43899.885416666664</c:v>
                </c:pt>
                <c:pt idx="46487">
                  <c:v>43899.90625</c:v>
                </c:pt>
                <c:pt idx="46488">
                  <c:v>43899.927083333336</c:v>
                </c:pt>
                <c:pt idx="46489">
                  <c:v>43899.947916666664</c:v>
                </c:pt>
                <c:pt idx="46490">
                  <c:v>43899.96875</c:v>
                </c:pt>
                <c:pt idx="46491">
                  <c:v>43899.989583333336</c:v>
                </c:pt>
                <c:pt idx="46492">
                  <c:v>43900.010416666664</c:v>
                </c:pt>
                <c:pt idx="46493">
                  <c:v>43900.03125</c:v>
                </c:pt>
                <c:pt idx="46494">
                  <c:v>43900.052083333336</c:v>
                </c:pt>
                <c:pt idx="46495">
                  <c:v>43900.072916666664</c:v>
                </c:pt>
                <c:pt idx="46496">
                  <c:v>43900.09375</c:v>
                </c:pt>
                <c:pt idx="46497">
                  <c:v>43900.114583333336</c:v>
                </c:pt>
                <c:pt idx="46498">
                  <c:v>43900.135416666664</c:v>
                </c:pt>
                <c:pt idx="46499">
                  <c:v>43900.15625</c:v>
                </c:pt>
                <c:pt idx="46500">
                  <c:v>43900.177083333336</c:v>
                </c:pt>
                <c:pt idx="46501">
                  <c:v>43900.197916666664</c:v>
                </c:pt>
                <c:pt idx="46502">
                  <c:v>43900.21875</c:v>
                </c:pt>
                <c:pt idx="46503">
                  <c:v>43900.239583333336</c:v>
                </c:pt>
                <c:pt idx="46504">
                  <c:v>43900.260416666664</c:v>
                </c:pt>
                <c:pt idx="46505">
                  <c:v>43900.28125</c:v>
                </c:pt>
                <c:pt idx="46506">
                  <c:v>43900.302083333336</c:v>
                </c:pt>
                <c:pt idx="46507">
                  <c:v>43900.322916666664</c:v>
                </c:pt>
                <c:pt idx="46508">
                  <c:v>43900.34375</c:v>
                </c:pt>
                <c:pt idx="46509">
                  <c:v>43900.364583333336</c:v>
                </c:pt>
                <c:pt idx="46510">
                  <c:v>43900.385416666664</c:v>
                </c:pt>
                <c:pt idx="46511">
                  <c:v>43900.40625</c:v>
                </c:pt>
                <c:pt idx="46512">
                  <c:v>43900.427083333336</c:v>
                </c:pt>
                <c:pt idx="46513">
                  <c:v>43900.447916666664</c:v>
                </c:pt>
                <c:pt idx="46514">
                  <c:v>43900.46875</c:v>
                </c:pt>
                <c:pt idx="46515">
                  <c:v>43900.489583333336</c:v>
                </c:pt>
                <c:pt idx="46516">
                  <c:v>43900.510416666664</c:v>
                </c:pt>
                <c:pt idx="46517">
                  <c:v>43900.53125</c:v>
                </c:pt>
                <c:pt idx="46518">
                  <c:v>43900.552083333336</c:v>
                </c:pt>
                <c:pt idx="46519">
                  <c:v>43900.572916666664</c:v>
                </c:pt>
                <c:pt idx="46520">
                  <c:v>43900.59375</c:v>
                </c:pt>
                <c:pt idx="46521">
                  <c:v>43900.614583333336</c:v>
                </c:pt>
                <c:pt idx="46522">
                  <c:v>43900.635416666664</c:v>
                </c:pt>
                <c:pt idx="46523">
                  <c:v>43900.65625</c:v>
                </c:pt>
                <c:pt idx="46524">
                  <c:v>43900.677083333336</c:v>
                </c:pt>
                <c:pt idx="46525">
                  <c:v>43900.697916666664</c:v>
                </c:pt>
                <c:pt idx="46526">
                  <c:v>43900.71875</c:v>
                </c:pt>
                <c:pt idx="46527">
                  <c:v>43900.739583333336</c:v>
                </c:pt>
                <c:pt idx="46528">
                  <c:v>43900.760416666664</c:v>
                </c:pt>
                <c:pt idx="46529">
                  <c:v>43900.78125</c:v>
                </c:pt>
                <c:pt idx="46530">
                  <c:v>43900.802083333336</c:v>
                </c:pt>
                <c:pt idx="46531">
                  <c:v>43900.822916666664</c:v>
                </c:pt>
                <c:pt idx="46532">
                  <c:v>43900.84375</c:v>
                </c:pt>
                <c:pt idx="46533">
                  <c:v>43900.864583333336</c:v>
                </c:pt>
                <c:pt idx="46534">
                  <c:v>43900.885416666664</c:v>
                </c:pt>
                <c:pt idx="46535">
                  <c:v>43900.90625</c:v>
                </c:pt>
                <c:pt idx="46536">
                  <c:v>43900.927083333336</c:v>
                </c:pt>
                <c:pt idx="46537">
                  <c:v>43900.947916666664</c:v>
                </c:pt>
                <c:pt idx="46538">
                  <c:v>43900.96875</c:v>
                </c:pt>
                <c:pt idx="46539">
                  <c:v>43900.989583333336</c:v>
                </c:pt>
                <c:pt idx="46540">
                  <c:v>43901.010416666664</c:v>
                </c:pt>
                <c:pt idx="46541">
                  <c:v>43901.03125</c:v>
                </c:pt>
                <c:pt idx="46542">
                  <c:v>43901.052083333336</c:v>
                </c:pt>
                <c:pt idx="46543">
                  <c:v>43901.072916666664</c:v>
                </c:pt>
                <c:pt idx="46544">
                  <c:v>43901.09375</c:v>
                </c:pt>
                <c:pt idx="46545">
                  <c:v>43901.114583333336</c:v>
                </c:pt>
                <c:pt idx="46546">
                  <c:v>43901.135416666664</c:v>
                </c:pt>
                <c:pt idx="46547">
                  <c:v>43901.15625</c:v>
                </c:pt>
                <c:pt idx="46548">
                  <c:v>43901.177083333336</c:v>
                </c:pt>
                <c:pt idx="46549">
                  <c:v>43901.197916666664</c:v>
                </c:pt>
                <c:pt idx="46550">
                  <c:v>43901.21875</c:v>
                </c:pt>
                <c:pt idx="46551">
                  <c:v>43901.239583333336</c:v>
                </c:pt>
                <c:pt idx="46552">
                  <c:v>43901.260416666664</c:v>
                </c:pt>
                <c:pt idx="46553">
                  <c:v>43901.28125</c:v>
                </c:pt>
                <c:pt idx="46554">
                  <c:v>43901.302083333336</c:v>
                </c:pt>
                <c:pt idx="46555">
                  <c:v>43901.322916666664</c:v>
                </c:pt>
                <c:pt idx="46556">
                  <c:v>43901.34375</c:v>
                </c:pt>
                <c:pt idx="46557">
                  <c:v>43901.364583333336</c:v>
                </c:pt>
                <c:pt idx="46558">
                  <c:v>43901.385416666664</c:v>
                </c:pt>
                <c:pt idx="46559">
                  <c:v>43901.40625</c:v>
                </c:pt>
                <c:pt idx="46560">
                  <c:v>43901.427083333336</c:v>
                </c:pt>
                <c:pt idx="46561">
                  <c:v>43901.447916666664</c:v>
                </c:pt>
                <c:pt idx="46562">
                  <c:v>43901.46875</c:v>
                </c:pt>
                <c:pt idx="46563">
                  <c:v>43901.489583333336</c:v>
                </c:pt>
                <c:pt idx="46564">
                  <c:v>43901.510416666664</c:v>
                </c:pt>
                <c:pt idx="46565">
                  <c:v>43901.53125</c:v>
                </c:pt>
                <c:pt idx="46566">
                  <c:v>43901.552083333336</c:v>
                </c:pt>
                <c:pt idx="46567">
                  <c:v>43901.572916666664</c:v>
                </c:pt>
                <c:pt idx="46568">
                  <c:v>43901.59375</c:v>
                </c:pt>
                <c:pt idx="46569">
                  <c:v>43901.614583333336</c:v>
                </c:pt>
                <c:pt idx="46570">
                  <c:v>43901.635416666664</c:v>
                </c:pt>
                <c:pt idx="46571">
                  <c:v>43901.65625</c:v>
                </c:pt>
                <c:pt idx="46572">
                  <c:v>43901.677083333336</c:v>
                </c:pt>
                <c:pt idx="46573">
                  <c:v>43901.697916666664</c:v>
                </c:pt>
                <c:pt idx="46574">
                  <c:v>43901.71875</c:v>
                </c:pt>
                <c:pt idx="46575">
                  <c:v>43901.739583333336</c:v>
                </c:pt>
                <c:pt idx="46576">
                  <c:v>43901.760416666664</c:v>
                </c:pt>
                <c:pt idx="46577">
                  <c:v>43901.78125</c:v>
                </c:pt>
                <c:pt idx="46578">
                  <c:v>43901.802083333336</c:v>
                </c:pt>
                <c:pt idx="46579">
                  <c:v>43901.822916666664</c:v>
                </c:pt>
                <c:pt idx="46580">
                  <c:v>43901.84375</c:v>
                </c:pt>
                <c:pt idx="46581">
                  <c:v>43901.864583333336</c:v>
                </c:pt>
                <c:pt idx="46582">
                  <c:v>43901.885416666664</c:v>
                </c:pt>
                <c:pt idx="46583">
                  <c:v>43901.90625</c:v>
                </c:pt>
                <c:pt idx="46584">
                  <c:v>43901.927083333336</c:v>
                </c:pt>
                <c:pt idx="46585">
                  <c:v>43901.947916666664</c:v>
                </c:pt>
                <c:pt idx="46586">
                  <c:v>43901.96875</c:v>
                </c:pt>
                <c:pt idx="46587">
                  <c:v>43901.989583333336</c:v>
                </c:pt>
                <c:pt idx="46588">
                  <c:v>43902.010416666664</c:v>
                </c:pt>
                <c:pt idx="46589">
                  <c:v>43902.03125</c:v>
                </c:pt>
                <c:pt idx="46590">
                  <c:v>43902.052083333336</c:v>
                </c:pt>
                <c:pt idx="46591">
                  <c:v>43902.072916666664</c:v>
                </c:pt>
                <c:pt idx="46592">
                  <c:v>43902.09375</c:v>
                </c:pt>
                <c:pt idx="46593">
                  <c:v>43902.114583333336</c:v>
                </c:pt>
                <c:pt idx="46594">
                  <c:v>43902.135416666664</c:v>
                </c:pt>
                <c:pt idx="46595">
                  <c:v>43902.15625</c:v>
                </c:pt>
                <c:pt idx="46596">
                  <c:v>43902.177083333336</c:v>
                </c:pt>
                <c:pt idx="46597">
                  <c:v>43902.197916666664</c:v>
                </c:pt>
                <c:pt idx="46598">
                  <c:v>43902.21875</c:v>
                </c:pt>
                <c:pt idx="46599">
                  <c:v>43902.239583333336</c:v>
                </c:pt>
                <c:pt idx="46600">
                  <c:v>43902.260416666664</c:v>
                </c:pt>
                <c:pt idx="46601">
                  <c:v>43902.28125</c:v>
                </c:pt>
                <c:pt idx="46602">
                  <c:v>43902.302083333336</c:v>
                </c:pt>
                <c:pt idx="46603">
                  <c:v>43902.322916666664</c:v>
                </c:pt>
                <c:pt idx="46604">
                  <c:v>43902.34375</c:v>
                </c:pt>
                <c:pt idx="46605">
                  <c:v>43902.364583333336</c:v>
                </c:pt>
                <c:pt idx="46606">
                  <c:v>43902.385416666664</c:v>
                </c:pt>
                <c:pt idx="46607">
                  <c:v>43902.40625</c:v>
                </c:pt>
                <c:pt idx="46608">
                  <c:v>43902.427083333336</c:v>
                </c:pt>
                <c:pt idx="46609">
                  <c:v>43902.447916666664</c:v>
                </c:pt>
                <c:pt idx="46610">
                  <c:v>43902.46875</c:v>
                </c:pt>
                <c:pt idx="46611">
                  <c:v>43902.489583333336</c:v>
                </c:pt>
                <c:pt idx="46612">
                  <c:v>43902.510416666664</c:v>
                </c:pt>
                <c:pt idx="46613">
                  <c:v>43902.53125</c:v>
                </c:pt>
                <c:pt idx="46614">
                  <c:v>43902.552083333336</c:v>
                </c:pt>
                <c:pt idx="46615">
                  <c:v>43902.572916666664</c:v>
                </c:pt>
                <c:pt idx="46616">
                  <c:v>43902.59375</c:v>
                </c:pt>
                <c:pt idx="46617">
                  <c:v>43902.614583333336</c:v>
                </c:pt>
                <c:pt idx="46618">
                  <c:v>43902.635416666664</c:v>
                </c:pt>
                <c:pt idx="46619">
                  <c:v>43902.65625</c:v>
                </c:pt>
                <c:pt idx="46620">
                  <c:v>43902.677083333336</c:v>
                </c:pt>
                <c:pt idx="46621">
                  <c:v>43902.697916666664</c:v>
                </c:pt>
                <c:pt idx="46622">
                  <c:v>43902.71875</c:v>
                </c:pt>
                <c:pt idx="46623">
                  <c:v>43902.739583333336</c:v>
                </c:pt>
                <c:pt idx="46624">
                  <c:v>43902.760416666664</c:v>
                </c:pt>
                <c:pt idx="46625">
                  <c:v>43902.78125</c:v>
                </c:pt>
                <c:pt idx="46626">
                  <c:v>43902.802083333336</c:v>
                </c:pt>
                <c:pt idx="46627">
                  <c:v>43902.822916666664</c:v>
                </c:pt>
                <c:pt idx="46628">
                  <c:v>43902.84375</c:v>
                </c:pt>
                <c:pt idx="46629">
                  <c:v>43902.864583333336</c:v>
                </c:pt>
                <c:pt idx="46630">
                  <c:v>43902.885416666664</c:v>
                </c:pt>
                <c:pt idx="46631">
                  <c:v>43902.90625</c:v>
                </c:pt>
                <c:pt idx="46632">
                  <c:v>43902.927083333336</c:v>
                </c:pt>
                <c:pt idx="46633">
                  <c:v>43902.947916666664</c:v>
                </c:pt>
                <c:pt idx="46634">
                  <c:v>43902.96875</c:v>
                </c:pt>
                <c:pt idx="46635">
                  <c:v>43902.989583333336</c:v>
                </c:pt>
                <c:pt idx="46636">
                  <c:v>43903.010416666664</c:v>
                </c:pt>
                <c:pt idx="46637">
                  <c:v>43903.03125</c:v>
                </c:pt>
                <c:pt idx="46638">
                  <c:v>43903.052083333336</c:v>
                </c:pt>
                <c:pt idx="46639">
                  <c:v>43903.072916666664</c:v>
                </c:pt>
                <c:pt idx="46640">
                  <c:v>43903.09375</c:v>
                </c:pt>
                <c:pt idx="46641">
                  <c:v>43903.114583333336</c:v>
                </c:pt>
                <c:pt idx="46642">
                  <c:v>43903.135416666664</c:v>
                </c:pt>
                <c:pt idx="46643">
                  <c:v>43903.15625</c:v>
                </c:pt>
                <c:pt idx="46644">
                  <c:v>43903.177083333336</c:v>
                </c:pt>
                <c:pt idx="46645">
                  <c:v>43903.197916666664</c:v>
                </c:pt>
                <c:pt idx="46646">
                  <c:v>43903.21875</c:v>
                </c:pt>
                <c:pt idx="46647">
                  <c:v>43903.239583333336</c:v>
                </c:pt>
                <c:pt idx="46648">
                  <c:v>43903.260416666664</c:v>
                </c:pt>
                <c:pt idx="46649">
                  <c:v>43903.28125</c:v>
                </c:pt>
                <c:pt idx="46650">
                  <c:v>43903.302083333336</c:v>
                </c:pt>
                <c:pt idx="46651">
                  <c:v>43903.322916666664</c:v>
                </c:pt>
                <c:pt idx="46652">
                  <c:v>43903.34375</c:v>
                </c:pt>
                <c:pt idx="46653">
                  <c:v>43903.364583333336</c:v>
                </c:pt>
                <c:pt idx="46654">
                  <c:v>43903.385416666664</c:v>
                </c:pt>
                <c:pt idx="46655">
                  <c:v>43903.40625</c:v>
                </c:pt>
                <c:pt idx="46656">
                  <c:v>43903.427083333336</c:v>
                </c:pt>
                <c:pt idx="46657">
                  <c:v>43903.447916666664</c:v>
                </c:pt>
                <c:pt idx="46658">
                  <c:v>43903.46875</c:v>
                </c:pt>
                <c:pt idx="46659">
                  <c:v>43903.489583333336</c:v>
                </c:pt>
                <c:pt idx="46660">
                  <c:v>43903.510416666664</c:v>
                </c:pt>
                <c:pt idx="46661">
                  <c:v>43903.53125</c:v>
                </c:pt>
                <c:pt idx="46662">
                  <c:v>43903.552083333336</c:v>
                </c:pt>
                <c:pt idx="46663">
                  <c:v>43903.572916666664</c:v>
                </c:pt>
                <c:pt idx="46664">
                  <c:v>43903.59375</c:v>
                </c:pt>
                <c:pt idx="46665">
                  <c:v>43903.614583333336</c:v>
                </c:pt>
                <c:pt idx="46666">
                  <c:v>43903.635416666664</c:v>
                </c:pt>
                <c:pt idx="46667">
                  <c:v>43903.65625</c:v>
                </c:pt>
                <c:pt idx="46668">
                  <c:v>43903.677083333336</c:v>
                </c:pt>
                <c:pt idx="46669">
                  <c:v>43903.697916666664</c:v>
                </c:pt>
                <c:pt idx="46670">
                  <c:v>43903.71875</c:v>
                </c:pt>
                <c:pt idx="46671">
                  <c:v>43903.739583333336</c:v>
                </c:pt>
                <c:pt idx="46672">
                  <c:v>43903.760416666664</c:v>
                </c:pt>
                <c:pt idx="46673">
                  <c:v>43903.78125</c:v>
                </c:pt>
                <c:pt idx="46674">
                  <c:v>43903.802083333336</c:v>
                </c:pt>
                <c:pt idx="46675">
                  <c:v>43903.822916666664</c:v>
                </c:pt>
                <c:pt idx="46676">
                  <c:v>43903.84375</c:v>
                </c:pt>
                <c:pt idx="46677">
                  <c:v>43903.864583333336</c:v>
                </c:pt>
                <c:pt idx="46678">
                  <c:v>43903.885416666664</c:v>
                </c:pt>
                <c:pt idx="46679">
                  <c:v>43903.90625</c:v>
                </c:pt>
                <c:pt idx="46680">
                  <c:v>43903.927083333336</c:v>
                </c:pt>
                <c:pt idx="46681">
                  <c:v>43903.947916666664</c:v>
                </c:pt>
                <c:pt idx="46682">
                  <c:v>43903.96875</c:v>
                </c:pt>
                <c:pt idx="46683">
                  <c:v>43903.989583333336</c:v>
                </c:pt>
                <c:pt idx="46684">
                  <c:v>43904.010416666664</c:v>
                </c:pt>
                <c:pt idx="46685">
                  <c:v>43904.03125</c:v>
                </c:pt>
                <c:pt idx="46686">
                  <c:v>43904.052083333336</c:v>
                </c:pt>
                <c:pt idx="46687">
                  <c:v>43904.072916666664</c:v>
                </c:pt>
                <c:pt idx="46688">
                  <c:v>43904.09375</c:v>
                </c:pt>
                <c:pt idx="46689">
                  <c:v>43904.114583333336</c:v>
                </c:pt>
                <c:pt idx="46690">
                  <c:v>43904.135416666664</c:v>
                </c:pt>
                <c:pt idx="46691">
                  <c:v>43904.15625</c:v>
                </c:pt>
                <c:pt idx="46692">
                  <c:v>43904.177083333336</c:v>
                </c:pt>
                <c:pt idx="46693">
                  <c:v>43904.197916666664</c:v>
                </c:pt>
                <c:pt idx="46694">
                  <c:v>43904.21875</c:v>
                </c:pt>
                <c:pt idx="46695">
                  <c:v>43904.239583333336</c:v>
                </c:pt>
                <c:pt idx="46696">
                  <c:v>43904.260416666664</c:v>
                </c:pt>
                <c:pt idx="46697">
                  <c:v>43904.28125</c:v>
                </c:pt>
                <c:pt idx="46698">
                  <c:v>43904.302083333336</c:v>
                </c:pt>
                <c:pt idx="46699">
                  <c:v>43904.322916666664</c:v>
                </c:pt>
                <c:pt idx="46700">
                  <c:v>43904.34375</c:v>
                </c:pt>
                <c:pt idx="46701">
                  <c:v>43904.364583333336</c:v>
                </c:pt>
                <c:pt idx="46702">
                  <c:v>43904.385416666664</c:v>
                </c:pt>
                <c:pt idx="46703">
                  <c:v>43904.40625</c:v>
                </c:pt>
                <c:pt idx="46704">
                  <c:v>43904.427083333336</c:v>
                </c:pt>
                <c:pt idx="46705">
                  <c:v>43904.447916666664</c:v>
                </c:pt>
                <c:pt idx="46706">
                  <c:v>43904.46875</c:v>
                </c:pt>
                <c:pt idx="46707">
                  <c:v>43904.489583333336</c:v>
                </c:pt>
                <c:pt idx="46708">
                  <c:v>43904.510416666664</c:v>
                </c:pt>
                <c:pt idx="46709">
                  <c:v>43904.53125</c:v>
                </c:pt>
                <c:pt idx="46710">
                  <c:v>43904.552083333336</c:v>
                </c:pt>
                <c:pt idx="46711">
                  <c:v>43904.572916666664</c:v>
                </c:pt>
                <c:pt idx="46712">
                  <c:v>43904.59375</c:v>
                </c:pt>
                <c:pt idx="46713">
                  <c:v>43904.614583333336</c:v>
                </c:pt>
                <c:pt idx="46714">
                  <c:v>43904.635416666664</c:v>
                </c:pt>
                <c:pt idx="46715">
                  <c:v>43904.65625</c:v>
                </c:pt>
                <c:pt idx="46716">
                  <c:v>43904.677083333336</c:v>
                </c:pt>
                <c:pt idx="46717">
                  <c:v>43904.697916666664</c:v>
                </c:pt>
                <c:pt idx="46718">
                  <c:v>43904.71875</c:v>
                </c:pt>
                <c:pt idx="46719">
                  <c:v>43904.739583333336</c:v>
                </c:pt>
                <c:pt idx="46720">
                  <c:v>43904.760416666664</c:v>
                </c:pt>
                <c:pt idx="46721">
                  <c:v>43904.78125</c:v>
                </c:pt>
                <c:pt idx="46722">
                  <c:v>43904.802083333336</c:v>
                </c:pt>
                <c:pt idx="46723">
                  <c:v>43904.822916666664</c:v>
                </c:pt>
                <c:pt idx="46724">
                  <c:v>43904.84375</c:v>
                </c:pt>
                <c:pt idx="46725">
                  <c:v>43904.864583333336</c:v>
                </c:pt>
                <c:pt idx="46726">
                  <c:v>43904.885416666664</c:v>
                </c:pt>
                <c:pt idx="46727">
                  <c:v>43904.90625</c:v>
                </c:pt>
                <c:pt idx="46728">
                  <c:v>43904.927083333336</c:v>
                </c:pt>
                <c:pt idx="46729">
                  <c:v>43904.947916666664</c:v>
                </c:pt>
                <c:pt idx="46730">
                  <c:v>43904.96875</c:v>
                </c:pt>
                <c:pt idx="46731">
                  <c:v>43904.989583333336</c:v>
                </c:pt>
                <c:pt idx="46732">
                  <c:v>43905.010416666664</c:v>
                </c:pt>
                <c:pt idx="46733">
                  <c:v>43905.03125</c:v>
                </c:pt>
                <c:pt idx="46734">
                  <c:v>43905.052083333336</c:v>
                </c:pt>
                <c:pt idx="46735">
                  <c:v>43905.072916666664</c:v>
                </c:pt>
                <c:pt idx="46736">
                  <c:v>43905.09375</c:v>
                </c:pt>
                <c:pt idx="46737">
                  <c:v>43905.114583333336</c:v>
                </c:pt>
                <c:pt idx="46738">
                  <c:v>43905.135416666664</c:v>
                </c:pt>
                <c:pt idx="46739">
                  <c:v>43905.15625</c:v>
                </c:pt>
                <c:pt idx="46740">
                  <c:v>43905.177083333336</c:v>
                </c:pt>
                <c:pt idx="46741">
                  <c:v>43905.197916666664</c:v>
                </c:pt>
                <c:pt idx="46742">
                  <c:v>43905.21875</c:v>
                </c:pt>
                <c:pt idx="46743">
                  <c:v>43905.239583333336</c:v>
                </c:pt>
                <c:pt idx="46744">
                  <c:v>43905.260416666664</c:v>
                </c:pt>
                <c:pt idx="46745">
                  <c:v>43905.28125</c:v>
                </c:pt>
                <c:pt idx="46746">
                  <c:v>43905.302083333336</c:v>
                </c:pt>
                <c:pt idx="46747">
                  <c:v>43905.322916666664</c:v>
                </c:pt>
                <c:pt idx="46748">
                  <c:v>43905.34375</c:v>
                </c:pt>
                <c:pt idx="46749">
                  <c:v>43905.364583333336</c:v>
                </c:pt>
                <c:pt idx="46750">
                  <c:v>43905.385416666664</c:v>
                </c:pt>
                <c:pt idx="46751">
                  <c:v>43905.40625</c:v>
                </c:pt>
                <c:pt idx="46752">
                  <c:v>43905.427083333336</c:v>
                </c:pt>
                <c:pt idx="46753">
                  <c:v>43905.447916666664</c:v>
                </c:pt>
                <c:pt idx="46754">
                  <c:v>43905.46875</c:v>
                </c:pt>
                <c:pt idx="46755">
                  <c:v>43905.489583333336</c:v>
                </c:pt>
                <c:pt idx="46756">
                  <c:v>43905.510416666664</c:v>
                </c:pt>
                <c:pt idx="46757">
                  <c:v>43905.53125</c:v>
                </c:pt>
                <c:pt idx="46758">
                  <c:v>43905.552083333336</c:v>
                </c:pt>
                <c:pt idx="46759">
                  <c:v>43905.572916666664</c:v>
                </c:pt>
                <c:pt idx="46760">
                  <c:v>43905.59375</c:v>
                </c:pt>
                <c:pt idx="46761">
                  <c:v>43905.614583333336</c:v>
                </c:pt>
                <c:pt idx="46762">
                  <c:v>43905.635416666664</c:v>
                </c:pt>
                <c:pt idx="46763">
                  <c:v>43905.65625</c:v>
                </c:pt>
                <c:pt idx="46764">
                  <c:v>43905.677083333336</c:v>
                </c:pt>
                <c:pt idx="46765">
                  <c:v>43905.697916666664</c:v>
                </c:pt>
                <c:pt idx="46766">
                  <c:v>43905.71875</c:v>
                </c:pt>
                <c:pt idx="46767">
                  <c:v>43905.739583333336</c:v>
                </c:pt>
                <c:pt idx="46768">
                  <c:v>43905.760416666664</c:v>
                </c:pt>
                <c:pt idx="46769">
                  <c:v>43905.78125</c:v>
                </c:pt>
                <c:pt idx="46770">
                  <c:v>43905.802083333336</c:v>
                </c:pt>
                <c:pt idx="46771">
                  <c:v>43905.822916666664</c:v>
                </c:pt>
                <c:pt idx="46772">
                  <c:v>43905.84375</c:v>
                </c:pt>
                <c:pt idx="46773">
                  <c:v>43905.864583333336</c:v>
                </c:pt>
                <c:pt idx="46774">
                  <c:v>43905.885416666664</c:v>
                </c:pt>
                <c:pt idx="46775">
                  <c:v>43905.90625</c:v>
                </c:pt>
                <c:pt idx="46776">
                  <c:v>43905.927083333336</c:v>
                </c:pt>
                <c:pt idx="46777">
                  <c:v>43905.947916666664</c:v>
                </c:pt>
                <c:pt idx="46778">
                  <c:v>43905.96875</c:v>
                </c:pt>
                <c:pt idx="46779">
                  <c:v>43905.989583333336</c:v>
                </c:pt>
                <c:pt idx="46780">
                  <c:v>43906.010416666664</c:v>
                </c:pt>
                <c:pt idx="46781">
                  <c:v>43906.03125</c:v>
                </c:pt>
                <c:pt idx="46782">
                  <c:v>43906.052083333336</c:v>
                </c:pt>
                <c:pt idx="46783">
                  <c:v>43906.072916666664</c:v>
                </c:pt>
                <c:pt idx="46784">
                  <c:v>43906.09375</c:v>
                </c:pt>
                <c:pt idx="46785">
                  <c:v>43906.114583333336</c:v>
                </c:pt>
                <c:pt idx="46786">
                  <c:v>43906.135416666664</c:v>
                </c:pt>
                <c:pt idx="46787">
                  <c:v>43906.15625</c:v>
                </c:pt>
                <c:pt idx="46788">
                  <c:v>43906.177083333336</c:v>
                </c:pt>
                <c:pt idx="46789">
                  <c:v>43906.197916666664</c:v>
                </c:pt>
                <c:pt idx="46790">
                  <c:v>43906.21875</c:v>
                </c:pt>
                <c:pt idx="46791">
                  <c:v>43906.239583333336</c:v>
                </c:pt>
                <c:pt idx="46792">
                  <c:v>43906.260416666664</c:v>
                </c:pt>
                <c:pt idx="46793">
                  <c:v>43906.28125</c:v>
                </c:pt>
                <c:pt idx="46794">
                  <c:v>43906.302083333336</c:v>
                </c:pt>
                <c:pt idx="46795">
                  <c:v>43906.322916666664</c:v>
                </c:pt>
                <c:pt idx="46796">
                  <c:v>43906.34375</c:v>
                </c:pt>
                <c:pt idx="46797">
                  <c:v>43906.364583333336</c:v>
                </c:pt>
                <c:pt idx="46798">
                  <c:v>43906.385416666664</c:v>
                </c:pt>
                <c:pt idx="46799">
                  <c:v>43906.40625</c:v>
                </c:pt>
                <c:pt idx="46800">
                  <c:v>43906.427083333336</c:v>
                </c:pt>
                <c:pt idx="46801">
                  <c:v>43906.447916666664</c:v>
                </c:pt>
                <c:pt idx="46802">
                  <c:v>43906.46875</c:v>
                </c:pt>
                <c:pt idx="46803">
                  <c:v>43906.489583333336</c:v>
                </c:pt>
                <c:pt idx="46804">
                  <c:v>43906.510416666664</c:v>
                </c:pt>
                <c:pt idx="46805">
                  <c:v>43906.53125</c:v>
                </c:pt>
                <c:pt idx="46806">
                  <c:v>43906.552083333336</c:v>
                </c:pt>
                <c:pt idx="46807">
                  <c:v>43906.572916666664</c:v>
                </c:pt>
                <c:pt idx="46808">
                  <c:v>43906.59375</c:v>
                </c:pt>
                <c:pt idx="46809">
                  <c:v>43906.614583333336</c:v>
                </c:pt>
                <c:pt idx="46810">
                  <c:v>43906.635416666664</c:v>
                </c:pt>
                <c:pt idx="46811">
                  <c:v>43906.65625</c:v>
                </c:pt>
                <c:pt idx="46812">
                  <c:v>43906.677083333336</c:v>
                </c:pt>
                <c:pt idx="46813">
                  <c:v>43906.697916666664</c:v>
                </c:pt>
                <c:pt idx="46814">
                  <c:v>43906.71875</c:v>
                </c:pt>
                <c:pt idx="46815">
                  <c:v>43906.739583333336</c:v>
                </c:pt>
                <c:pt idx="46816">
                  <c:v>43906.760416666664</c:v>
                </c:pt>
                <c:pt idx="46817">
                  <c:v>43906.78125</c:v>
                </c:pt>
                <c:pt idx="46818">
                  <c:v>43906.802083333336</c:v>
                </c:pt>
                <c:pt idx="46819">
                  <c:v>43906.822916666664</c:v>
                </c:pt>
                <c:pt idx="46820">
                  <c:v>43906.84375</c:v>
                </c:pt>
                <c:pt idx="46821">
                  <c:v>43906.864583333336</c:v>
                </c:pt>
                <c:pt idx="46822">
                  <c:v>43906.885416666664</c:v>
                </c:pt>
                <c:pt idx="46823">
                  <c:v>43906.90625</c:v>
                </c:pt>
                <c:pt idx="46824">
                  <c:v>43906.927083333336</c:v>
                </c:pt>
                <c:pt idx="46825">
                  <c:v>43906.947916666664</c:v>
                </c:pt>
                <c:pt idx="46826">
                  <c:v>43906.96875</c:v>
                </c:pt>
                <c:pt idx="46827">
                  <c:v>43906.989583333336</c:v>
                </c:pt>
                <c:pt idx="46828">
                  <c:v>43907.010416666664</c:v>
                </c:pt>
                <c:pt idx="46829">
                  <c:v>43907.03125</c:v>
                </c:pt>
                <c:pt idx="46830">
                  <c:v>43907.052083333336</c:v>
                </c:pt>
                <c:pt idx="46831">
                  <c:v>43907.072916666664</c:v>
                </c:pt>
                <c:pt idx="46832">
                  <c:v>43907.09375</c:v>
                </c:pt>
                <c:pt idx="46833">
                  <c:v>43907.114583333336</c:v>
                </c:pt>
                <c:pt idx="46834">
                  <c:v>43907.135416666664</c:v>
                </c:pt>
                <c:pt idx="46835">
                  <c:v>43907.15625</c:v>
                </c:pt>
                <c:pt idx="46836">
                  <c:v>43907.177083333336</c:v>
                </c:pt>
                <c:pt idx="46837">
                  <c:v>43907.197916666664</c:v>
                </c:pt>
                <c:pt idx="46838">
                  <c:v>43907.21875</c:v>
                </c:pt>
                <c:pt idx="46839">
                  <c:v>43907.239583333336</c:v>
                </c:pt>
                <c:pt idx="46840">
                  <c:v>43907.260416666664</c:v>
                </c:pt>
                <c:pt idx="46841">
                  <c:v>43907.28125</c:v>
                </c:pt>
                <c:pt idx="46842">
                  <c:v>43907.302083333336</c:v>
                </c:pt>
                <c:pt idx="46843">
                  <c:v>43907.322916666664</c:v>
                </c:pt>
                <c:pt idx="46844">
                  <c:v>43907.34375</c:v>
                </c:pt>
                <c:pt idx="46845">
                  <c:v>43907.364583333336</c:v>
                </c:pt>
                <c:pt idx="46846">
                  <c:v>43907.385416666664</c:v>
                </c:pt>
                <c:pt idx="46847">
                  <c:v>43907.40625</c:v>
                </c:pt>
                <c:pt idx="46848">
                  <c:v>43907.427083333336</c:v>
                </c:pt>
                <c:pt idx="46849">
                  <c:v>43907.447916666664</c:v>
                </c:pt>
                <c:pt idx="46850">
                  <c:v>43907.46875</c:v>
                </c:pt>
                <c:pt idx="46851">
                  <c:v>43907.489583333336</c:v>
                </c:pt>
                <c:pt idx="46852">
                  <c:v>43907.510416666664</c:v>
                </c:pt>
                <c:pt idx="46853">
                  <c:v>43907.53125</c:v>
                </c:pt>
                <c:pt idx="46854">
                  <c:v>43907.552083333336</c:v>
                </c:pt>
                <c:pt idx="46855">
                  <c:v>43907.572916666664</c:v>
                </c:pt>
                <c:pt idx="46856">
                  <c:v>43907.59375</c:v>
                </c:pt>
                <c:pt idx="46857">
                  <c:v>43907.614583333336</c:v>
                </c:pt>
                <c:pt idx="46858">
                  <c:v>43907.635416666664</c:v>
                </c:pt>
                <c:pt idx="46859">
                  <c:v>43907.65625</c:v>
                </c:pt>
                <c:pt idx="46860">
                  <c:v>43907.677083333336</c:v>
                </c:pt>
                <c:pt idx="46861">
                  <c:v>43907.697916666664</c:v>
                </c:pt>
                <c:pt idx="46862">
                  <c:v>43907.71875</c:v>
                </c:pt>
                <c:pt idx="46863">
                  <c:v>43907.739583333336</c:v>
                </c:pt>
                <c:pt idx="46864">
                  <c:v>43907.760416666664</c:v>
                </c:pt>
                <c:pt idx="46865">
                  <c:v>43907.78125</c:v>
                </c:pt>
                <c:pt idx="46866">
                  <c:v>43907.802083333336</c:v>
                </c:pt>
                <c:pt idx="46867">
                  <c:v>43907.822916666664</c:v>
                </c:pt>
                <c:pt idx="46868">
                  <c:v>43907.84375</c:v>
                </c:pt>
                <c:pt idx="46869">
                  <c:v>43907.864583333336</c:v>
                </c:pt>
                <c:pt idx="46870">
                  <c:v>43907.885416666664</c:v>
                </c:pt>
                <c:pt idx="46871">
                  <c:v>43907.90625</c:v>
                </c:pt>
                <c:pt idx="46872">
                  <c:v>43907.927083333336</c:v>
                </c:pt>
                <c:pt idx="46873">
                  <c:v>43907.947916666664</c:v>
                </c:pt>
                <c:pt idx="46874">
                  <c:v>43907.96875</c:v>
                </c:pt>
                <c:pt idx="46875">
                  <c:v>43907.989583333336</c:v>
                </c:pt>
                <c:pt idx="46876">
                  <c:v>43908.010416666664</c:v>
                </c:pt>
                <c:pt idx="46877">
                  <c:v>43908.03125</c:v>
                </c:pt>
                <c:pt idx="46878">
                  <c:v>43908.052083333336</c:v>
                </c:pt>
                <c:pt idx="46879">
                  <c:v>43908.072916666664</c:v>
                </c:pt>
                <c:pt idx="46880">
                  <c:v>43908.09375</c:v>
                </c:pt>
                <c:pt idx="46881">
                  <c:v>43908.114583333336</c:v>
                </c:pt>
                <c:pt idx="46882">
                  <c:v>43908.135416666664</c:v>
                </c:pt>
                <c:pt idx="46883">
                  <c:v>43908.15625</c:v>
                </c:pt>
                <c:pt idx="46884">
                  <c:v>43908.177083333336</c:v>
                </c:pt>
                <c:pt idx="46885">
                  <c:v>43908.197916666664</c:v>
                </c:pt>
                <c:pt idx="46886">
                  <c:v>43908.21875</c:v>
                </c:pt>
                <c:pt idx="46887">
                  <c:v>43908.239583333336</c:v>
                </c:pt>
                <c:pt idx="46888">
                  <c:v>43908.260416666664</c:v>
                </c:pt>
                <c:pt idx="46889">
                  <c:v>43908.28125</c:v>
                </c:pt>
                <c:pt idx="46890">
                  <c:v>43908.302083333336</c:v>
                </c:pt>
                <c:pt idx="46891">
                  <c:v>43908.322916666664</c:v>
                </c:pt>
                <c:pt idx="46892">
                  <c:v>43908.34375</c:v>
                </c:pt>
                <c:pt idx="46893">
                  <c:v>43908.364583333336</c:v>
                </c:pt>
                <c:pt idx="46894">
                  <c:v>43908.385416666664</c:v>
                </c:pt>
                <c:pt idx="46895">
                  <c:v>43908.40625</c:v>
                </c:pt>
                <c:pt idx="46896">
                  <c:v>43908.427083333336</c:v>
                </c:pt>
                <c:pt idx="46897">
                  <c:v>43908.447916666664</c:v>
                </c:pt>
                <c:pt idx="46898">
                  <c:v>43908.46875</c:v>
                </c:pt>
                <c:pt idx="46899">
                  <c:v>43908.489583333336</c:v>
                </c:pt>
                <c:pt idx="46900">
                  <c:v>43908.510416666664</c:v>
                </c:pt>
                <c:pt idx="46901">
                  <c:v>43908.53125</c:v>
                </c:pt>
                <c:pt idx="46902">
                  <c:v>43908.552083333336</c:v>
                </c:pt>
                <c:pt idx="46903">
                  <c:v>43908.572916666664</c:v>
                </c:pt>
                <c:pt idx="46904">
                  <c:v>43908.59375</c:v>
                </c:pt>
                <c:pt idx="46905">
                  <c:v>43908.614583333336</c:v>
                </c:pt>
                <c:pt idx="46906">
                  <c:v>43908.635416666664</c:v>
                </c:pt>
                <c:pt idx="46907">
                  <c:v>43908.65625</c:v>
                </c:pt>
                <c:pt idx="46908">
                  <c:v>43908.677083333336</c:v>
                </c:pt>
                <c:pt idx="46909">
                  <c:v>43908.697916666664</c:v>
                </c:pt>
                <c:pt idx="46910">
                  <c:v>43908.71875</c:v>
                </c:pt>
                <c:pt idx="46911">
                  <c:v>43908.739583333336</c:v>
                </c:pt>
                <c:pt idx="46912">
                  <c:v>43908.760416666664</c:v>
                </c:pt>
                <c:pt idx="46913">
                  <c:v>43908.78125</c:v>
                </c:pt>
                <c:pt idx="46914">
                  <c:v>43908.802083333336</c:v>
                </c:pt>
                <c:pt idx="46915">
                  <c:v>43908.822916666664</c:v>
                </c:pt>
                <c:pt idx="46916">
                  <c:v>43908.84375</c:v>
                </c:pt>
                <c:pt idx="46917">
                  <c:v>43908.864583333336</c:v>
                </c:pt>
                <c:pt idx="46918">
                  <c:v>43908.885416666664</c:v>
                </c:pt>
                <c:pt idx="46919">
                  <c:v>43908.90625</c:v>
                </c:pt>
                <c:pt idx="46920">
                  <c:v>43908.927083333336</c:v>
                </c:pt>
                <c:pt idx="46921">
                  <c:v>43908.947916666664</c:v>
                </c:pt>
                <c:pt idx="46922">
                  <c:v>43908.96875</c:v>
                </c:pt>
                <c:pt idx="46923">
                  <c:v>43908.989583333336</c:v>
                </c:pt>
                <c:pt idx="46924">
                  <c:v>43909.010416666664</c:v>
                </c:pt>
                <c:pt idx="46925">
                  <c:v>43909.03125</c:v>
                </c:pt>
                <c:pt idx="46926">
                  <c:v>43909.052083333336</c:v>
                </c:pt>
                <c:pt idx="46927">
                  <c:v>43909.072916666664</c:v>
                </c:pt>
                <c:pt idx="46928">
                  <c:v>43909.09375</c:v>
                </c:pt>
                <c:pt idx="46929">
                  <c:v>43909.114583333336</c:v>
                </c:pt>
                <c:pt idx="46930">
                  <c:v>43909.135416666664</c:v>
                </c:pt>
                <c:pt idx="46931">
                  <c:v>43909.15625</c:v>
                </c:pt>
                <c:pt idx="46932">
                  <c:v>43909.177083333336</c:v>
                </c:pt>
                <c:pt idx="46933">
                  <c:v>43909.197916666664</c:v>
                </c:pt>
                <c:pt idx="46934">
                  <c:v>43909.21875</c:v>
                </c:pt>
                <c:pt idx="46935">
                  <c:v>43909.239583333336</c:v>
                </c:pt>
                <c:pt idx="46936">
                  <c:v>43909.260416666664</c:v>
                </c:pt>
                <c:pt idx="46937">
                  <c:v>43909.28125</c:v>
                </c:pt>
                <c:pt idx="46938">
                  <c:v>43909.302083333336</c:v>
                </c:pt>
                <c:pt idx="46939">
                  <c:v>43909.322916666664</c:v>
                </c:pt>
                <c:pt idx="46940">
                  <c:v>43909.34375</c:v>
                </c:pt>
                <c:pt idx="46941">
                  <c:v>43909.364583333336</c:v>
                </c:pt>
                <c:pt idx="46942">
                  <c:v>43909.385416666664</c:v>
                </c:pt>
                <c:pt idx="46943">
                  <c:v>43909.40625</c:v>
                </c:pt>
                <c:pt idx="46944">
                  <c:v>43909.427083333336</c:v>
                </c:pt>
                <c:pt idx="46945">
                  <c:v>43909.447916666664</c:v>
                </c:pt>
                <c:pt idx="46946">
                  <c:v>43909.46875</c:v>
                </c:pt>
                <c:pt idx="46947">
                  <c:v>43909.489583333336</c:v>
                </c:pt>
                <c:pt idx="46948">
                  <c:v>43909.510416666664</c:v>
                </c:pt>
                <c:pt idx="46949">
                  <c:v>43909.53125</c:v>
                </c:pt>
                <c:pt idx="46950">
                  <c:v>43909.552083333336</c:v>
                </c:pt>
                <c:pt idx="46951">
                  <c:v>43909.572916666664</c:v>
                </c:pt>
                <c:pt idx="46952">
                  <c:v>43909.59375</c:v>
                </c:pt>
                <c:pt idx="46953">
                  <c:v>43909.614583333336</c:v>
                </c:pt>
                <c:pt idx="46954">
                  <c:v>43909.635416666664</c:v>
                </c:pt>
                <c:pt idx="46955">
                  <c:v>43909.65625</c:v>
                </c:pt>
                <c:pt idx="46956">
                  <c:v>43909.677083333336</c:v>
                </c:pt>
                <c:pt idx="46957">
                  <c:v>43909.697916666664</c:v>
                </c:pt>
                <c:pt idx="46958">
                  <c:v>43909.71875</c:v>
                </c:pt>
                <c:pt idx="46959">
                  <c:v>43909.739583333336</c:v>
                </c:pt>
                <c:pt idx="46960">
                  <c:v>43909.760416666664</c:v>
                </c:pt>
                <c:pt idx="46961">
                  <c:v>43909.78125</c:v>
                </c:pt>
                <c:pt idx="46962">
                  <c:v>43909.802083333336</c:v>
                </c:pt>
                <c:pt idx="46963">
                  <c:v>43909.822916666664</c:v>
                </c:pt>
                <c:pt idx="46964">
                  <c:v>43909.84375</c:v>
                </c:pt>
                <c:pt idx="46965">
                  <c:v>43909.864583333336</c:v>
                </c:pt>
                <c:pt idx="46966">
                  <c:v>43909.885416666664</c:v>
                </c:pt>
                <c:pt idx="46967">
                  <c:v>43909.90625</c:v>
                </c:pt>
                <c:pt idx="46968">
                  <c:v>43909.927083333336</c:v>
                </c:pt>
                <c:pt idx="46969">
                  <c:v>43909.947916666664</c:v>
                </c:pt>
                <c:pt idx="46970">
                  <c:v>43909.96875</c:v>
                </c:pt>
                <c:pt idx="46971">
                  <c:v>43909.989583333336</c:v>
                </c:pt>
                <c:pt idx="46972">
                  <c:v>43910.010416666664</c:v>
                </c:pt>
                <c:pt idx="46973">
                  <c:v>43910.03125</c:v>
                </c:pt>
                <c:pt idx="46974">
                  <c:v>43910.052083333336</c:v>
                </c:pt>
                <c:pt idx="46975">
                  <c:v>43910.072916666664</c:v>
                </c:pt>
                <c:pt idx="46976">
                  <c:v>43910.09375</c:v>
                </c:pt>
                <c:pt idx="46977">
                  <c:v>43910.114583333336</c:v>
                </c:pt>
                <c:pt idx="46978">
                  <c:v>43910.135416666664</c:v>
                </c:pt>
                <c:pt idx="46979">
                  <c:v>43910.15625</c:v>
                </c:pt>
                <c:pt idx="46980">
                  <c:v>43910.177083333336</c:v>
                </c:pt>
                <c:pt idx="46981">
                  <c:v>43910.197916666664</c:v>
                </c:pt>
                <c:pt idx="46982">
                  <c:v>43910.21875</c:v>
                </c:pt>
                <c:pt idx="46983">
                  <c:v>43910.239583333336</c:v>
                </c:pt>
                <c:pt idx="46984">
                  <c:v>43910.260416666664</c:v>
                </c:pt>
                <c:pt idx="46985">
                  <c:v>43910.28125</c:v>
                </c:pt>
                <c:pt idx="46986">
                  <c:v>43910.302083333336</c:v>
                </c:pt>
                <c:pt idx="46987">
                  <c:v>43910.322916666664</c:v>
                </c:pt>
                <c:pt idx="46988">
                  <c:v>43910.34375</c:v>
                </c:pt>
                <c:pt idx="46989">
                  <c:v>43910.364583333336</c:v>
                </c:pt>
                <c:pt idx="46990">
                  <c:v>43910.385416666664</c:v>
                </c:pt>
                <c:pt idx="46991">
                  <c:v>43910.40625</c:v>
                </c:pt>
                <c:pt idx="46992">
                  <c:v>43910.427083333336</c:v>
                </c:pt>
                <c:pt idx="46993">
                  <c:v>43910.447916666664</c:v>
                </c:pt>
                <c:pt idx="46994">
                  <c:v>43910.46875</c:v>
                </c:pt>
                <c:pt idx="46995">
                  <c:v>43910.489583333336</c:v>
                </c:pt>
                <c:pt idx="46996">
                  <c:v>43910.510416666664</c:v>
                </c:pt>
                <c:pt idx="46997">
                  <c:v>43910.53125</c:v>
                </c:pt>
                <c:pt idx="46998">
                  <c:v>43910.552083333336</c:v>
                </c:pt>
                <c:pt idx="46999">
                  <c:v>43910.572916666664</c:v>
                </c:pt>
                <c:pt idx="47000">
                  <c:v>43910.59375</c:v>
                </c:pt>
                <c:pt idx="47001">
                  <c:v>43910.614583333336</c:v>
                </c:pt>
                <c:pt idx="47002">
                  <c:v>43910.635416666664</c:v>
                </c:pt>
                <c:pt idx="47003">
                  <c:v>43910.65625</c:v>
                </c:pt>
                <c:pt idx="47004">
                  <c:v>43910.677083333336</c:v>
                </c:pt>
                <c:pt idx="47005">
                  <c:v>43910.697916666664</c:v>
                </c:pt>
                <c:pt idx="47006">
                  <c:v>43910.71875</c:v>
                </c:pt>
                <c:pt idx="47007">
                  <c:v>43910.739583333336</c:v>
                </c:pt>
                <c:pt idx="47008">
                  <c:v>43910.760416666664</c:v>
                </c:pt>
                <c:pt idx="47009">
                  <c:v>43910.78125</c:v>
                </c:pt>
                <c:pt idx="47010">
                  <c:v>43910.802083333336</c:v>
                </c:pt>
                <c:pt idx="47011">
                  <c:v>43910.822916666664</c:v>
                </c:pt>
                <c:pt idx="47012">
                  <c:v>43910.84375</c:v>
                </c:pt>
                <c:pt idx="47013">
                  <c:v>43910.864583333336</c:v>
                </c:pt>
                <c:pt idx="47014">
                  <c:v>43910.885416666664</c:v>
                </c:pt>
                <c:pt idx="47015">
                  <c:v>43910.90625</c:v>
                </c:pt>
                <c:pt idx="47016">
                  <c:v>43910.927083333336</c:v>
                </c:pt>
                <c:pt idx="47017">
                  <c:v>43910.947916666664</c:v>
                </c:pt>
                <c:pt idx="47018">
                  <c:v>43910.96875</c:v>
                </c:pt>
                <c:pt idx="47019">
                  <c:v>43910.989583333336</c:v>
                </c:pt>
                <c:pt idx="47020">
                  <c:v>43911.010416666664</c:v>
                </c:pt>
                <c:pt idx="47021">
                  <c:v>43911.03125</c:v>
                </c:pt>
                <c:pt idx="47022">
                  <c:v>43911.052083333336</c:v>
                </c:pt>
                <c:pt idx="47023">
                  <c:v>43911.072916666664</c:v>
                </c:pt>
                <c:pt idx="47024">
                  <c:v>43911.09375</c:v>
                </c:pt>
                <c:pt idx="47025">
                  <c:v>43911.114583333336</c:v>
                </c:pt>
                <c:pt idx="47026">
                  <c:v>43911.135416666664</c:v>
                </c:pt>
                <c:pt idx="47027">
                  <c:v>43911.15625</c:v>
                </c:pt>
                <c:pt idx="47028">
                  <c:v>43911.177083333336</c:v>
                </c:pt>
                <c:pt idx="47029">
                  <c:v>43911.197916666664</c:v>
                </c:pt>
                <c:pt idx="47030">
                  <c:v>43911.21875</c:v>
                </c:pt>
                <c:pt idx="47031">
                  <c:v>43911.239583333336</c:v>
                </c:pt>
                <c:pt idx="47032">
                  <c:v>43911.260416666664</c:v>
                </c:pt>
                <c:pt idx="47033">
                  <c:v>43911.28125</c:v>
                </c:pt>
                <c:pt idx="47034">
                  <c:v>43911.302083333336</c:v>
                </c:pt>
                <c:pt idx="47035">
                  <c:v>43911.322916666664</c:v>
                </c:pt>
                <c:pt idx="47036">
                  <c:v>43911.34375</c:v>
                </c:pt>
                <c:pt idx="47037">
                  <c:v>43911.364583333336</c:v>
                </c:pt>
                <c:pt idx="47038">
                  <c:v>43911.385416666664</c:v>
                </c:pt>
                <c:pt idx="47039">
                  <c:v>43911.40625</c:v>
                </c:pt>
                <c:pt idx="47040">
                  <c:v>43911.427083333336</c:v>
                </c:pt>
                <c:pt idx="47041">
                  <c:v>43911.447916666664</c:v>
                </c:pt>
                <c:pt idx="47042">
                  <c:v>43911.46875</c:v>
                </c:pt>
                <c:pt idx="47043">
                  <c:v>43911.489583333336</c:v>
                </c:pt>
                <c:pt idx="47044">
                  <c:v>43911.510416666664</c:v>
                </c:pt>
                <c:pt idx="47045">
                  <c:v>43911.53125</c:v>
                </c:pt>
                <c:pt idx="47046">
                  <c:v>43911.552083333336</c:v>
                </c:pt>
                <c:pt idx="47047">
                  <c:v>43911.572916666664</c:v>
                </c:pt>
                <c:pt idx="47048">
                  <c:v>43911.59375</c:v>
                </c:pt>
                <c:pt idx="47049">
                  <c:v>43911.614583333336</c:v>
                </c:pt>
                <c:pt idx="47050">
                  <c:v>43911.635416666664</c:v>
                </c:pt>
                <c:pt idx="47051">
                  <c:v>43911.65625</c:v>
                </c:pt>
                <c:pt idx="47052">
                  <c:v>43911.677083333336</c:v>
                </c:pt>
                <c:pt idx="47053">
                  <c:v>43911.697916666664</c:v>
                </c:pt>
                <c:pt idx="47054">
                  <c:v>43911.71875</c:v>
                </c:pt>
                <c:pt idx="47055">
                  <c:v>43911.739583333336</c:v>
                </c:pt>
                <c:pt idx="47056">
                  <c:v>43911.760416666664</c:v>
                </c:pt>
                <c:pt idx="47057">
                  <c:v>43911.78125</c:v>
                </c:pt>
                <c:pt idx="47058">
                  <c:v>43911.802083333336</c:v>
                </c:pt>
                <c:pt idx="47059">
                  <c:v>43911.822916666664</c:v>
                </c:pt>
                <c:pt idx="47060">
                  <c:v>43911.84375</c:v>
                </c:pt>
                <c:pt idx="47061">
                  <c:v>43911.864583333336</c:v>
                </c:pt>
                <c:pt idx="47062">
                  <c:v>43911.885416666664</c:v>
                </c:pt>
                <c:pt idx="47063">
                  <c:v>43911.90625</c:v>
                </c:pt>
                <c:pt idx="47064">
                  <c:v>43911.927083333336</c:v>
                </c:pt>
                <c:pt idx="47065">
                  <c:v>43911.947916666664</c:v>
                </c:pt>
                <c:pt idx="47066">
                  <c:v>43911.96875</c:v>
                </c:pt>
                <c:pt idx="47067">
                  <c:v>43911.989583333336</c:v>
                </c:pt>
                <c:pt idx="47068">
                  <c:v>43912.010416666664</c:v>
                </c:pt>
                <c:pt idx="47069">
                  <c:v>43912.03125</c:v>
                </c:pt>
                <c:pt idx="47070">
                  <c:v>43912.052083333336</c:v>
                </c:pt>
                <c:pt idx="47071">
                  <c:v>43912.072916666664</c:v>
                </c:pt>
                <c:pt idx="47072">
                  <c:v>43912.09375</c:v>
                </c:pt>
                <c:pt idx="47073">
                  <c:v>43912.114583333336</c:v>
                </c:pt>
                <c:pt idx="47074">
                  <c:v>43912.135416666664</c:v>
                </c:pt>
                <c:pt idx="47075">
                  <c:v>43912.15625</c:v>
                </c:pt>
                <c:pt idx="47076">
                  <c:v>43912.177083333336</c:v>
                </c:pt>
                <c:pt idx="47077">
                  <c:v>43912.197916666664</c:v>
                </c:pt>
                <c:pt idx="47078">
                  <c:v>43912.21875</c:v>
                </c:pt>
                <c:pt idx="47079">
                  <c:v>43912.239583333336</c:v>
                </c:pt>
                <c:pt idx="47080">
                  <c:v>43912.260416666664</c:v>
                </c:pt>
                <c:pt idx="47081">
                  <c:v>43912.28125</c:v>
                </c:pt>
                <c:pt idx="47082">
                  <c:v>43912.302083333336</c:v>
                </c:pt>
                <c:pt idx="47083">
                  <c:v>43912.322916666664</c:v>
                </c:pt>
                <c:pt idx="47084">
                  <c:v>43912.34375</c:v>
                </c:pt>
                <c:pt idx="47085">
                  <c:v>43912.364583333336</c:v>
                </c:pt>
                <c:pt idx="47086">
                  <c:v>43912.385416666664</c:v>
                </c:pt>
                <c:pt idx="47087">
                  <c:v>43912.40625</c:v>
                </c:pt>
                <c:pt idx="47088">
                  <c:v>43912.427083333336</c:v>
                </c:pt>
                <c:pt idx="47089">
                  <c:v>43912.447916666664</c:v>
                </c:pt>
                <c:pt idx="47090">
                  <c:v>43912.46875</c:v>
                </c:pt>
                <c:pt idx="47091">
                  <c:v>43912.489583333336</c:v>
                </c:pt>
                <c:pt idx="47092">
                  <c:v>43912.510416666664</c:v>
                </c:pt>
                <c:pt idx="47093">
                  <c:v>43912.53125</c:v>
                </c:pt>
                <c:pt idx="47094">
                  <c:v>43912.552083333336</c:v>
                </c:pt>
                <c:pt idx="47095">
                  <c:v>43912.572916666664</c:v>
                </c:pt>
                <c:pt idx="47096">
                  <c:v>43912.59375</c:v>
                </c:pt>
                <c:pt idx="47097">
                  <c:v>43912.614583333336</c:v>
                </c:pt>
                <c:pt idx="47098">
                  <c:v>43912.635416666664</c:v>
                </c:pt>
                <c:pt idx="47099">
                  <c:v>43912.65625</c:v>
                </c:pt>
                <c:pt idx="47100">
                  <c:v>43912.677083333336</c:v>
                </c:pt>
                <c:pt idx="47101">
                  <c:v>43912.697916666664</c:v>
                </c:pt>
                <c:pt idx="47102">
                  <c:v>43912.71875</c:v>
                </c:pt>
                <c:pt idx="47103">
                  <c:v>43912.739583333336</c:v>
                </c:pt>
                <c:pt idx="47104">
                  <c:v>43912.760416666664</c:v>
                </c:pt>
                <c:pt idx="47105">
                  <c:v>43912.78125</c:v>
                </c:pt>
                <c:pt idx="47106">
                  <c:v>43912.802083333336</c:v>
                </c:pt>
                <c:pt idx="47107">
                  <c:v>43912.822916666664</c:v>
                </c:pt>
                <c:pt idx="47108">
                  <c:v>43912.84375</c:v>
                </c:pt>
                <c:pt idx="47109">
                  <c:v>43912.864583333336</c:v>
                </c:pt>
                <c:pt idx="47110">
                  <c:v>43912.885416666664</c:v>
                </c:pt>
                <c:pt idx="47111">
                  <c:v>43912.90625</c:v>
                </c:pt>
                <c:pt idx="47112">
                  <c:v>43912.927083333336</c:v>
                </c:pt>
                <c:pt idx="47113">
                  <c:v>43912.947916666664</c:v>
                </c:pt>
                <c:pt idx="47114">
                  <c:v>43912.96875</c:v>
                </c:pt>
                <c:pt idx="47115">
                  <c:v>43912.989583333336</c:v>
                </c:pt>
                <c:pt idx="47116">
                  <c:v>43913.010416666664</c:v>
                </c:pt>
                <c:pt idx="47117">
                  <c:v>43913.03125</c:v>
                </c:pt>
                <c:pt idx="47118">
                  <c:v>43913.052083333336</c:v>
                </c:pt>
                <c:pt idx="47119">
                  <c:v>43913.072916666664</c:v>
                </c:pt>
                <c:pt idx="47120">
                  <c:v>43913.09375</c:v>
                </c:pt>
                <c:pt idx="47121">
                  <c:v>43913.114583333336</c:v>
                </c:pt>
                <c:pt idx="47122">
                  <c:v>43913.135416666664</c:v>
                </c:pt>
                <c:pt idx="47123">
                  <c:v>43913.15625</c:v>
                </c:pt>
                <c:pt idx="47124">
                  <c:v>43913.177083333336</c:v>
                </c:pt>
                <c:pt idx="47125">
                  <c:v>43913.197916666664</c:v>
                </c:pt>
                <c:pt idx="47126">
                  <c:v>43913.21875</c:v>
                </c:pt>
                <c:pt idx="47127">
                  <c:v>43913.239583333336</c:v>
                </c:pt>
                <c:pt idx="47128">
                  <c:v>43913.260416666664</c:v>
                </c:pt>
                <c:pt idx="47129">
                  <c:v>43913.28125</c:v>
                </c:pt>
                <c:pt idx="47130">
                  <c:v>43913.302083333336</c:v>
                </c:pt>
                <c:pt idx="47131">
                  <c:v>43913.322916666664</c:v>
                </c:pt>
                <c:pt idx="47132">
                  <c:v>43913.34375</c:v>
                </c:pt>
                <c:pt idx="47133">
                  <c:v>43913.364583333336</c:v>
                </c:pt>
                <c:pt idx="47134">
                  <c:v>43913.385416666664</c:v>
                </c:pt>
                <c:pt idx="47135">
                  <c:v>43913.40625</c:v>
                </c:pt>
                <c:pt idx="47136">
                  <c:v>43913.427083333336</c:v>
                </c:pt>
                <c:pt idx="47137">
                  <c:v>43913.447916666664</c:v>
                </c:pt>
                <c:pt idx="47138">
                  <c:v>43913.46875</c:v>
                </c:pt>
                <c:pt idx="47139">
                  <c:v>43913.489583333336</c:v>
                </c:pt>
                <c:pt idx="47140">
                  <c:v>43913.510416666664</c:v>
                </c:pt>
                <c:pt idx="47141">
                  <c:v>43913.53125</c:v>
                </c:pt>
                <c:pt idx="47142">
                  <c:v>43913.552083333336</c:v>
                </c:pt>
                <c:pt idx="47143">
                  <c:v>43913.572916666664</c:v>
                </c:pt>
                <c:pt idx="47144">
                  <c:v>43913.59375</c:v>
                </c:pt>
                <c:pt idx="47145">
                  <c:v>43913.614583333336</c:v>
                </c:pt>
                <c:pt idx="47146">
                  <c:v>43913.635416666664</c:v>
                </c:pt>
                <c:pt idx="47147">
                  <c:v>43913.65625</c:v>
                </c:pt>
                <c:pt idx="47148">
                  <c:v>43913.677083333336</c:v>
                </c:pt>
                <c:pt idx="47149">
                  <c:v>43913.697916666664</c:v>
                </c:pt>
                <c:pt idx="47150">
                  <c:v>43913.71875</c:v>
                </c:pt>
                <c:pt idx="47151">
                  <c:v>43913.739583333336</c:v>
                </c:pt>
                <c:pt idx="47152">
                  <c:v>43913.760416666664</c:v>
                </c:pt>
                <c:pt idx="47153">
                  <c:v>43913.78125</c:v>
                </c:pt>
                <c:pt idx="47154">
                  <c:v>43913.802083333336</c:v>
                </c:pt>
                <c:pt idx="47155">
                  <c:v>43913.822916666664</c:v>
                </c:pt>
                <c:pt idx="47156">
                  <c:v>43913.84375</c:v>
                </c:pt>
                <c:pt idx="47157">
                  <c:v>43913.864583333336</c:v>
                </c:pt>
                <c:pt idx="47158">
                  <c:v>43913.885416666664</c:v>
                </c:pt>
                <c:pt idx="47159">
                  <c:v>43913.90625</c:v>
                </c:pt>
                <c:pt idx="47160">
                  <c:v>43913.927083333336</c:v>
                </c:pt>
                <c:pt idx="47161">
                  <c:v>43913.947916666664</c:v>
                </c:pt>
                <c:pt idx="47162">
                  <c:v>43913.96875</c:v>
                </c:pt>
                <c:pt idx="47163">
                  <c:v>43913.989583333336</c:v>
                </c:pt>
                <c:pt idx="47164">
                  <c:v>43914.010416666664</c:v>
                </c:pt>
                <c:pt idx="47165">
                  <c:v>43914.03125</c:v>
                </c:pt>
                <c:pt idx="47166">
                  <c:v>43914.052083333336</c:v>
                </c:pt>
                <c:pt idx="47167">
                  <c:v>43914.072916666664</c:v>
                </c:pt>
                <c:pt idx="47168">
                  <c:v>43914.09375</c:v>
                </c:pt>
                <c:pt idx="47169">
                  <c:v>43914.114583333336</c:v>
                </c:pt>
                <c:pt idx="47170">
                  <c:v>43914.135416666664</c:v>
                </c:pt>
                <c:pt idx="47171">
                  <c:v>43914.15625</c:v>
                </c:pt>
                <c:pt idx="47172">
                  <c:v>43914.177083333336</c:v>
                </c:pt>
                <c:pt idx="47173">
                  <c:v>43914.197916666664</c:v>
                </c:pt>
                <c:pt idx="47174">
                  <c:v>43914.21875</c:v>
                </c:pt>
                <c:pt idx="47175">
                  <c:v>43914.239583333336</c:v>
                </c:pt>
                <c:pt idx="47176">
                  <c:v>43914.260416666664</c:v>
                </c:pt>
                <c:pt idx="47177">
                  <c:v>43914.28125</c:v>
                </c:pt>
                <c:pt idx="47178">
                  <c:v>43914.302083333336</c:v>
                </c:pt>
                <c:pt idx="47179">
                  <c:v>43914.322916666664</c:v>
                </c:pt>
                <c:pt idx="47180">
                  <c:v>43914.34375</c:v>
                </c:pt>
                <c:pt idx="47181">
                  <c:v>43914.364583333336</c:v>
                </c:pt>
                <c:pt idx="47182">
                  <c:v>43914.385416666664</c:v>
                </c:pt>
                <c:pt idx="47183">
                  <c:v>43914.40625</c:v>
                </c:pt>
                <c:pt idx="47184">
                  <c:v>43914.427083333336</c:v>
                </c:pt>
                <c:pt idx="47185">
                  <c:v>43914.447916666664</c:v>
                </c:pt>
                <c:pt idx="47186">
                  <c:v>43914.46875</c:v>
                </c:pt>
                <c:pt idx="47187">
                  <c:v>43914.489583333336</c:v>
                </c:pt>
                <c:pt idx="47188">
                  <c:v>43914.510416666664</c:v>
                </c:pt>
                <c:pt idx="47189">
                  <c:v>43914.53125</c:v>
                </c:pt>
                <c:pt idx="47190">
                  <c:v>43914.552083333336</c:v>
                </c:pt>
                <c:pt idx="47191">
                  <c:v>43914.572916666664</c:v>
                </c:pt>
                <c:pt idx="47192">
                  <c:v>43914.59375</c:v>
                </c:pt>
                <c:pt idx="47193">
                  <c:v>43914.614583333336</c:v>
                </c:pt>
                <c:pt idx="47194">
                  <c:v>43914.635416666664</c:v>
                </c:pt>
                <c:pt idx="47195">
                  <c:v>43914.65625</c:v>
                </c:pt>
                <c:pt idx="47196">
                  <c:v>43914.677083333336</c:v>
                </c:pt>
                <c:pt idx="47197">
                  <c:v>43914.697916666664</c:v>
                </c:pt>
                <c:pt idx="47198">
                  <c:v>43914.71875</c:v>
                </c:pt>
                <c:pt idx="47199">
                  <c:v>43914.739583333336</c:v>
                </c:pt>
                <c:pt idx="47200">
                  <c:v>43914.760416666664</c:v>
                </c:pt>
                <c:pt idx="47201">
                  <c:v>43914.78125</c:v>
                </c:pt>
                <c:pt idx="47202">
                  <c:v>43914.802083333336</c:v>
                </c:pt>
                <c:pt idx="47203">
                  <c:v>43914.822916666664</c:v>
                </c:pt>
                <c:pt idx="47204">
                  <c:v>43914.84375</c:v>
                </c:pt>
                <c:pt idx="47205">
                  <c:v>43914.864583333336</c:v>
                </c:pt>
                <c:pt idx="47206">
                  <c:v>43914.885416666664</c:v>
                </c:pt>
                <c:pt idx="47207">
                  <c:v>43914.90625</c:v>
                </c:pt>
                <c:pt idx="47208">
                  <c:v>43914.927083333336</c:v>
                </c:pt>
                <c:pt idx="47209">
                  <c:v>43914.947916666664</c:v>
                </c:pt>
                <c:pt idx="47210">
                  <c:v>43914.96875</c:v>
                </c:pt>
                <c:pt idx="47211">
                  <c:v>43914.989583333336</c:v>
                </c:pt>
                <c:pt idx="47212">
                  <c:v>43915.010416666664</c:v>
                </c:pt>
                <c:pt idx="47213">
                  <c:v>43915.03125</c:v>
                </c:pt>
                <c:pt idx="47214">
                  <c:v>43915.052083333336</c:v>
                </c:pt>
                <c:pt idx="47215">
                  <c:v>43915.072916666664</c:v>
                </c:pt>
                <c:pt idx="47216">
                  <c:v>43915.09375</c:v>
                </c:pt>
                <c:pt idx="47217">
                  <c:v>43915.114583333336</c:v>
                </c:pt>
                <c:pt idx="47218">
                  <c:v>43915.135416666664</c:v>
                </c:pt>
                <c:pt idx="47219">
                  <c:v>43915.15625</c:v>
                </c:pt>
                <c:pt idx="47220">
                  <c:v>43915.177083333336</c:v>
                </c:pt>
                <c:pt idx="47221">
                  <c:v>43915.197916666664</c:v>
                </c:pt>
                <c:pt idx="47222">
                  <c:v>43915.21875</c:v>
                </c:pt>
                <c:pt idx="47223">
                  <c:v>43915.239583333336</c:v>
                </c:pt>
                <c:pt idx="47224">
                  <c:v>43915.260416666664</c:v>
                </c:pt>
                <c:pt idx="47225">
                  <c:v>43915.28125</c:v>
                </c:pt>
                <c:pt idx="47226">
                  <c:v>43915.302083333336</c:v>
                </c:pt>
                <c:pt idx="47227">
                  <c:v>43915.322916666664</c:v>
                </c:pt>
                <c:pt idx="47228">
                  <c:v>43915.34375</c:v>
                </c:pt>
                <c:pt idx="47229">
                  <c:v>43915.364583333336</c:v>
                </c:pt>
                <c:pt idx="47230">
                  <c:v>43915.385416666664</c:v>
                </c:pt>
                <c:pt idx="47231">
                  <c:v>43915.40625</c:v>
                </c:pt>
                <c:pt idx="47232">
                  <c:v>43915.427083333336</c:v>
                </c:pt>
                <c:pt idx="47233">
                  <c:v>43915.447916666664</c:v>
                </c:pt>
                <c:pt idx="47234">
                  <c:v>43915.46875</c:v>
                </c:pt>
                <c:pt idx="47235">
                  <c:v>43915.489583333336</c:v>
                </c:pt>
                <c:pt idx="47236">
                  <c:v>43915.510416666664</c:v>
                </c:pt>
                <c:pt idx="47237">
                  <c:v>43915.53125</c:v>
                </c:pt>
                <c:pt idx="47238">
                  <c:v>43915.552083333336</c:v>
                </c:pt>
                <c:pt idx="47239">
                  <c:v>43915.572916666664</c:v>
                </c:pt>
                <c:pt idx="47240">
                  <c:v>43915.59375</c:v>
                </c:pt>
                <c:pt idx="47241">
                  <c:v>43915.614583333336</c:v>
                </c:pt>
                <c:pt idx="47242">
                  <c:v>43915.635416666664</c:v>
                </c:pt>
                <c:pt idx="47243">
                  <c:v>43915.65625</c:v>
                </c:pt>
                <c:pt idx="47244">
                  <c:v>43915.677083333336</c:v>
                </c:pt>
                <c:pt idx="47245">
                  <c:v>43915.697916666664</c:v>
                </c:pt>
                <c:pt idx="47246">
                  <c:v>43915.71875</c:v>
                </c:pt>
                <c:pt idx="47247">
                  <c:v>43915.739583333336</c:v>
                </c:pt>
                <c:pt idx="47248">
                  <c:v>43915.760416666664</c:v>
                </c:pt>
                <c:pt idx="47249">
                  <c:v>43915.78125</c:v>
                </c:pt>
                <c:pt idx="47250">
                  <c:v>43915.802083333336</c:v>
                </c:pt>
                <c:pt idx="47251">
                  <c:v>43915.822916666664</c:v>
                </c:pt>
                <c:pt idx="47252">
                  <c:v>43915.84375</c:v>
                </c:pt>
                <c:pt idx="47253">
                  <c:v>43915.864583333336</c:v>
                </c:pt>
                <c:pt idx="47254">
                  <c:v>43915.885416666664</c:v>
                </c:pt>
                <c:pt idx="47255">
                  <c:v>43915.90625</c:v>
                </c:pt>
                <c:pt idx="47256">
                  <c:v>43915.927083333336</c:v>
                </c:pt>
                <c:pt idx="47257">
                  <c:v>43915.947916666664</c:v>
                </c:pt>
                <c:pt idx="47258">
                  <c:v>43915.96875</c:v>
                </c:pt>
                <c:pt idx="47259">
                  <c:v>43915.989583333336</c:v>
                </c:pt>
                <c:pt idx="47260">
                  <c:v>43916.010416666664</c:v>
                </c:pt>
                <c:pt idx="47261">
                  <c:v>43916.03125</c:v>
                </c:pt>
                <c:pt idx="47262">
                  <c:v>43916.052083333336</c:v>
                </c:pt>
                <c:pt idx="47263">
                  <c:v>43916.072916666664</c:v>
                </c:pt>
                <c:pt idx="47264">
                  <c:v>43916.09375</c:v>
                </c:pt>
                <c:pt idx="47265">
                  <c:v>43916.114583333336</c:v>
                </c:pt>
                <c:pt idx="47266">
                  <c:v>43916.135416666664</c:v>
                </c:pt>
                <c:pt idx="47267">
                  <c:v>43916.15625</c:v>
                </c:pt>
                <c:pt idx="47268">
                  <c:v>43916.177083333336</c:v>
                </c:pt>
                <c:pt idx="47269">
                  <c:v>43916.197916666664</c:v>
                </c:pt>
                <c:pt idx="47270">
                  <c:v>43916.21875</c:v>
                </c:pt>
                <c:pt idx="47271">
                  <c:v>43916.239583333336</c:v>
                </c:pt>
                <c:pt idx="47272">
                  <c:v>43916.260416666664</c:v>
                </c:pt>
                <c:pt idx="47273">
                  <c:v>43916.28125</c:v>
                </c:pt>
                <c:pt idx="47274">
                  <c:v>43916.302083333336</c:v>
                </c:pt>
                <c:pt idx="47275">
                  <c:v>43916.322916666664</c:v>
                </c:pt>
                <c:pt idx="47276">
                  <c:v>43916.34375</c:v>
                </c:pt>
                <c:pt idx="47277">
                  <c:v>43916.364583333336</c:v>
                </c:pt>
                <c:pt idx="47278">
                  <c:v>43916.385416666664</c:v>
                </c:pt>
                <c:pt idx="47279">
                  <c:v>43916.40625</c:v>
                </c:pt>
                <c:pt idx="47280">
                  <c:v>43916.427083333336</c:v>
                </c:pt>
                <c:pt idx="47281">
                  <c:v>43916.447916666664</c:v>
                </c:pt>
                <c:pt idx="47282">
                  <c:v>43916.46875</c:v>
                </c:pt>
                <c:pt idx="47283">
                  <c:v>43916.489583333336</c:v>
                </c:pt>
                <c:pt idx="47284">
                  <c:v>43916.510416666664</c:v>
                </c:pt>
                <c:pt idx="47285">
                  <c:v>43916.53125</c:v>
                </c:pt>
                <c:pt idx="47286">
                  <c:v>43916.552083333336</c:v>
                </c:pt>
                <c:pt idx="47287">
                  <c:v>43916.572916666664</c:v>
                </c:pt>
                <c:pt idx="47288">
                  <c:v>43916.59375</c:v>
                </c:pt>
                <c:pt idx="47289">
                  <c:v>43916.614583333336</c:v>
                </c:pt>
                <c:pt idx="47290">
                  <c:v>43916.635416666664</c:v>
                </c:pt>
                <c:pt idx="47291">
                  <c:v>43916.65625</c:v>
                </c:pt>
                <c:pt idx="47292">
                  <c:v>43916.677083333336</c:v>
                </c:pt>
                <c:pt idx="47293">
                  <c:v>43916.697916666664</c:v>
                </c:pt>
                <c:pt idx="47294">
                  <c:v>43916.71875</c:v>
                </c:pt>
                <c:pt idx="47295">
                  <c:v>43916.739583333336</c:v>
                </c:pt>
                <c:pt idx="47296">
                  <c:v>43916.760416666664</c:v>
                </c:pt>
                <c:pt idx="47297">
                  <c:v>43916.78125</c:v>
                </c:pt>
                <c:pt idx="47298">
                  <c:v>43916.802083333336</c:v>
                </c:pt>
                <c:pt idx="47299">
                  <c:v>43916.822916666664</c:v>
                </c:pt>
                <c:pt idx="47300">
                  <c:v>43916.84375</c:v>
                </c:pt>
                <c:pt idx="47301">
                  <c:v>43916.864583333336</c:v>
                </c:pt>
                <c:pt idx="47302">
                  <c:v>43916.885416666664</c:v>
                </c:pt>
                <c:pt idx="47303">
                  <c:v>43916.90625</c:v>
                </c:pt>
                <c:pt idx="47304">
                  <c:v>43916.927083333336</c:v>
                </c:pt>
                <c:pt idx="47305">
                  <c:v>43916.947916666664</c:v>
                </c:pt>
                <c:pt idx="47306">
                  <c:v>43916.96875</c:v>
                </c:pt>
                <c:pt idx="47307">
                  <c:v>43916.989583333336</c:v>
                </c:pt>
                <c:pt idx="47308">
                  <c:v>43917.010416666664</c:v>
                </c:pt>
                <c:pt idx="47309">
                  <c:v>43917.03125</c:v>
                </c:pt>
                <c:pt idx="47310">
                  <c:v>43917.052083333336</c:v>
                </c:pt>
                <c:pt idx="47311">
                  <c:v>43917.072916666664</c:v>
                </c:pt>
                <c:pt idx="47312">
                  <c:v>43917.09375</c:v>
                </c:pt>
                <c:pt idx="47313">
                  <c:v>43917.114583333336</c:v>
                </c:pt>
                <c:pt idx="47314">
                  <c:v>43917.135416666664</c:v>
                </c:pt>
                <c:pt idx="47315">
                  <c:v>43917.15625</c:v>
                </c:pt>
                <c:pt idx="47316">
                  <c:v>43917.177083333336</c:v>
                </c:pt>
                <c:pt idx="47317">
                  <c:v>43917.197916666664</c:v>
                </c:pt>
                <c:pt idx="47318">
                  <c:v>43917.21875</c:v>
                </c:pt>
                <c:pt idx="47319">
                  <c:v>43917.239583333336</c:v>
                </c:pt>
                <c:pt idx="47320">
                  <c:v>43917.260416666664</c:v>
                </c:pt>
                <c:pt idx="47321">
                  <c:v>43917.28125</c:v>
                </c:pt>
                <c:pt idx="47322">
                  <c:v>43917.302083333336</c:v>
                </c:pt>
                <c:pt idx="47323">
                  <c:v>43917.322916666664</c:v>
                </c:pt>
                <c:pt idx="47324">
                  <c:v>43917.34375</c:v>
                </c:pt>
                <c:pt idx="47325">
                  <c:v>43917.364583333336</c:v>
                </c:pt>
                <c:pt idx="47326">
                  <c:v>43917.385416666664</c:v>
                </c:pt>
                <c:pt idx="47327">
                  <c:v>43917.40625</c:v>
                </c:pt>
                <c:pt idx="47328">
                  <c:v>43917.427083333336</c:v>
                </c:pt>
                <c:pt idx="47329">
                  <c:v>43917.447916666664</c:v>
                </c:pt>
                <c:pt idx="47330">
                  <c:v>43917.46875</c:v>
                </c:pt>
                <c:pt idx="47331">
                  <c:v>43917.489583333336</c:v>
                </c:pt>
                <c:pt idx="47332">
                  <c:v>43917.510416666664</c:v>
                </c:pt>
                <c:pt idx="47333">
                  <c:v>43917.53125</c:v>
                </c:pt>
                <c:pt idx="47334">
                  <c:v>43917.552083333336</c:v>
                </c:pt>
                <c:pt idx="47335">
                  <c:v>43917.572916666664</c:v>
                </c:pt>
                <c:pt idx="47336">
                  <c:v>43917.59375</c:v>
                </c:pt>
                <c:pt idx="47337">
                  <c:v>43917.614583333336</c:v>
                </c:pt>
                <c:pt idx="47338">
                  <c:v>43917.635416666664</c:v>
                </c:pt>
                <c:pt idx="47339">
                  <c:v>43917.65625</c:v>
                </c:pt>
                <c:pt idx="47340">
                  <c:v>43917.677083333336</c:v>
                </c:pt>
                <c:pt idx="47341">
                  <c:v>43917.697916666664</c:v>
                </c:pt>
                <c:pt idx="47342">
                  <c:v>43917.71875</c:v>
                </c:pt>
                <c:pt idx="47343">
                  <c:v>43917.739583333336</c:v>
                </c:pt>
                <c:pt idx="47344">
                  <c:v>43917.760416666664</c:v>
                </c:pt>
                <c:pt idx="47345">
                  <c:v>43917.78125</c:v>
                </c:pt>
                <c:pt idx="47346">
                  <c:v>43917.802083333336</c:v>
                </c:pt>
                <c:pt idx="47347">
                  <c:v>43917.822916666664</c:v>
                </c:pt>
                <c:pt idx="47348">
                  <c:v>43917.84375</c:v>
                </c:pt>
                <c:pt idx="47349">
                  <c:v>43917.864583333336</c:v>
                </c:pt>
                <c:pt idx="47350">
                  <c:v>43917.885416666664</c:v>
                </c:pt>
                <c:pt idx="47351">
                  <c:v>43917.90625</c:v>
                </c:pt>
                <c:pt idx="47352">
                  <c:v>43917.927083333336</c:v>
                </c:pt>
                <c:pt idx="47353">
                  <c:v>43917.947916666664</c:v>
                </c:pt>
                <c:pt idx="47354">
                  <c:v>43917.96875</c:v>
                </c:pt>
                <c:pt idx="47355">
                  <c:v>43917.989583333336</c:v>
                </c:pt>
                <c:pt idx="47356">
                  <c:v>43918.010416666664</c:v>
                </c:pt>
                <c:pt idx="47357">
                  <c:v>43918.03125</c:v>
                </c:pt>
                <c:pt idx="47358">
                  <c:v>43918.052083333336</c:v>
                </c:pt>
                <c:pt idx="47359">
                  <c:v>43918.072916666664</c:v>
                </c:pt>
                <c:pt idx="47360">
                  <c:v>43918.09375</c:v>
                </c:pt>
                <c:pt idx="47361">
                  <c:v>43918.114583333336</c:v>
                </c:pt>
                <c:pt idx="47362">
                  <c:v>43918.135416666664</c:v>
                </c:pt>
                <c:pt idx="47363">
                  <c:v>43918.15625</c:v>
                </c:pt>
                <c:pt idx="47364">
                  <c:v>43918.177083333336</c:v>
                </c:pt>
                <c:pt idx="47365">
                  <c:v>43918.197916666664</c:v>
                </c:pt>
                <c:pt idx="47366">
                  <c:v>43918.21875</c:v>
                </c:pt>
                <c:pt idx="47367">
                  <c:v>43918.239583333336</c:v>
                </c:pt>
                <c:pt idx="47368">
                  <c:v>43918.260416666664</c:v>
                </c:pt>
                <c:pt idx="47369">
                  <c:v>43918.28125</c:v>
                </c:pt>
                <c:pt idx="47370">
                  <c:v>43918.302083333336</c:v>
                </c:pt>
                <c:pt idx="47371">
                  <c:v>43918.322916666664</c:v>
                </c:pt>
                <c:pt idx="47372">
                  <c:v>43918.34375</c:v>
                </c:pt>
                <c:pt idx="47373">
                  <c:v>43918.364583333336</c:v>
                </c:pt>
                <c:pt idx="47374">
                  <c:v>43918.385416666664</c:v>
                </c:pt>
                <c:pt idx="47375">
                  <c:v>43918.40625</c:v>
                </c:pt>
                <c:pt idx="47376">
                  <c:v>43918.427083333336</c:v>
                </c:pt>
                <c:pt idx="47377">
                  <c:v>43918.447916666664</c:v>
                </c:pt>
                <c:pt idx="47378">
                  <c:v>43918.46875</c:v>
                </c:pt>
                <c:pt idx="47379">
                  <c:v>43918.489583333336</c:v>
                </c:pt>
                <c:pt idx="47380">
                  <c:v>43918.510416666664</c:v>
                </c:pt>
                <c:pt idx="47381">
                  <c:v>43918.53125</c:v>
                </c:pt>
                <c:pt idx="47382">
                  <c:v>43918.552083333336</c:v>
                </c:pt>
                <c:pt idx="47383">
                  <c:v>43918.572916666664</c:v>
                </c:pt>
                <c:pt idx="47384">
                  <c:v>43918.59375</c:v>
                </c:pt>
                <c:pt idx="47385">
                  <c:v>43918.614583333336</c:v>
                </c:pt>
                <c:pt idx="47386">
                  <c:v>43918.635416666664</c:v>
                </c:pt>
                <c:pt idx="47387">
                  <c:v>43918.65625</c:v>
                </c:pt>
                <c:pt idx="47388">
                  <c:v>43918.677083333336</c:v>
                </c:pt>
                <c:pt idx="47389">
                  <c:v>43918.697916666664</c:v>
                </c:pt>
                <c:pt idx="47390">
                  <c:v>43918.71875</c:v>
                </c:pt>
                <c:pt idx="47391">
                  <c:v>43918.739583333336</c:v>
                </c:pt>
                <c:pt idx="47392">
                  <c:v>43918.760416666664</c:v>
                </c:pt>
                <c:pt idx="47393">
                  <c:v>43918.78125</c:v>
                </c:pt>
                <c:pt idx="47394">
                  <c:v>43918.802083333336</c:v>
                </c:pt>
                <c:pt idx="47395">
                  <c:v>43918.822916666664</c:v>
                </c:pt>
                <c:pt idx="47396">
                  <c:v>43918.84375</c:v>
                </c:pt>
                <c:pt idx="47397">
                  <c:v>43918.864583333336</c:v>
                </c:pt>
                <c:pt idx="47398">
                  <c:v>43918.885416666664</c:v>
                </c:pt>
                <c:pt idx="47399">
                  <c:v>43918.90625</c:v>
                </c:pt>
                <c:pt idx="47400">
                  <c:v>43918.927083333336</c:v>
                </c:pt>
                <c:pt idx="47401">
                  <c:v>43918.947916666664</c:v>
                </c:pt>
                <c:pt idx="47402">
                  <c:v>43918.96875</c:v>
                </c:pt>
                <c:pt idx="47403">
                  <c:v>43918.989583333336</c:v>
                </c:pt>
                <c:pt idx="47404">
                  <c:v>43919.010416666664</c:v>
                </c:pt>
                <c:pt idx="47405">
                  <c:v>43919.03125</c:v>
                </c:pt>
                <c:pt idx="47406">
                  <c:v>43919.052083333336</c:v>
                </c:pt>
                <c:pt idx="47407">
                  <c:v>43919.072916666664</c:v>
                </c:pt>
                <c:pt idx="47408">
                  <c:v>43919.09375</c:v>
                </c:pt>
                <c:pt idx="47409">
                  <c:v>43919.114583333336</c:v>
                </c:pt>
                <c:pt idx="47410">
                  <c:v>43919.135416666664</c:v>
                </c:pt>
                <c:pt idx="47411">
                  <c:v>43919.15625</c:v>
                </c:pt>
                <c:pt idx="47412">
                  <c:v>43919.177083333336</c:v>
                </c:pt>
                <c:pt idx="47413">
                  <c:v>43919.197916666664</c:v>
                </c:pt>
                <c:pt idx="47414">
                  <c:v>43919.21875</c:v>
                </c:pt>
                <c:pt idx="47415">
                  <c:v>43919.239583333336</c:v>
                </c:pt>
                <c:pt idx="47416">
                  <c:v>43919.260416666664</c:v>
                </c:pt>
                <c:pt idx="47417">
                  <c:v>43919.28125</c:v>
                </c:pt>
                <c:pt idx="47418">
                  <c:v>43919.302083333336</c:v>
                </c:pt>
                <c:pt idx="47419">
                  <c:v>43919.322916666664</c:v>
                </c:pt>
                <c:pt idx="47420">
                  <c:v>43919.34375</c:v>
                </c:pt>
                <c:pt idx="47421">
                  <c:v>43919.364583333336</c:v>
                </c:pt>
                <c:pt idx="47422">
                  <c:v>43919.385416666664</c:v>
                </c:pt>
                <c:pt idx="47423">
                  <c:v>43919.40625</c:v>
                </c:pt>
                <c:pt idx="47424">
                  <c:v>43919.427083333336</c:v>
                </c:pt>
                <c:pt idx="47425">
                  <c:v>43919.447916666664</c:v>
                </c:pt>
                <c:pt idx="47426">
                  <c:v>43919.46875</c:v>
                </c:pt>
                <c:pt idx="47427">
                  <c:v>43919.489583333336</c:v>
                </c:pt>
                <c:pt idx="47428">
                  <c:v>43919.510416666664</c:v>
                </c:pt>
                <c:pt idx="47429">
                  <c:v>43919.53125</c:v>
                </c:pt>
                <c:pt idx="47430">
                  <c:v>43919.552083333336</c:v>
                </c:pt>
                <c:pt idx="47431">
                  <c:v>43919.572916666664</c:v>
                </c:pt>
                <c:pt idx="47432">
                  <c:v>43919.59375</c:v>
                </c:pt>
                <c:pt idx="47433">
                  <c:v>43919.614583333336</c:v>
                </c:pt>
                <c:pt idx="47434">
                  <c:v>43919.635416666664</c:v>
                </c:pt>
                <c:pt idx="47435">
                  <c:v>43919.65625</c:v>
                </c:pt>
                <c:pt idx="47436">
                  <c:v>43919.677083333336</c:v>
                </c:pt>
                <c:pt idx="47437">
                  <c:v>43919.697916666664</c:v>
                </c:pt>
                <c:pt idx="47438">
                  <c:v>43919.71875</c:v>
                </c:pt>
                <c:pt idx="47439">
                  <c:v>43919.739583333336</c:v>
                </c:pt>
                <c:pt idx="47440">
                  <c:v>43919.760416666664</c:v>
                </c:pt>
                <c:pt idx="47441">
                  <c:v>43919.78125</c:v>
                </c:pt>
                <c:pt idx="47442">
                  <c:v>43919.802083333336</c:v>
                </c:pt>
                <c:pt idx="47443">
                  <c:v>43919.822916666664</c:v>
                </c:pt>
                <c:pt idx="47444">
                  <c:v>43919.84375</c:v>
                </c:pt>
                <c:pt idx="47445">
                  <c:v>43919.864583333336</c:v>
                </c:pt>
                <c:pt idx="47446">
                  <c:v>43919.885416666664</c:v>
                </c:pt>
                <c:pt idx="47447">
                  <c:v>43919.90625</c:v>
                </c:pt>
                <c:pt idx="47448">
                  <c:v>43919.927083333336</c:v>
                </c:pt>
                <c:pt idx="47449">
                  <c:v>43919.947916666664</c:v>
                </c:pt>
                <c:pt idx="47450">
                  <c:v>43919.96875</c:v>
                </c:pt>
                <c:pt idx="47451">
                  <c:v>43919.989583333336</c:v>
                </c:pt>
                <c:pt idx="47452">
                  <c:v>43920.010416666664</c:v>
                </c:pt>
                <c:pt idx="47453">
                  <c:v>43920.03125</c:v>
                </c:pt>
                <c:pt idx="47454">
                  <c:v>43920.052083333336</c:v>
                </c:pt>
                <c:pt idx="47455">
                  <c:v>43920.072916666664</c:v>
                </c:pt>
                <c:pt idx="47456">
                  <c:v>43920.09375</c:v>
                </c:pt>
                <c:pt idx="47457">
                  <c:v>43920.114583333336</c:v>
                </c:pt>
                <c:pt idx="47458">
                  <c:v>43920.135416666664</c:v>
                </c:pt>
                <c:pt idx="47459">
                  <c:v>43920.15625</c:v>
                </c:pt>
                <c:pt idx="47460">
                  <c:v>43920.177083333336</c:v>
                </c:pt>
                <c:pt idx="47461">
                  <c:v>43920.197916666664</c:v>
                </c:pt>
                <c:pt idx="47462">
                  <c:v>43920.21875</c:v>
                </c:pt>
                <c:pt idx="47463">
                  <c:v>43920.239583333336</c:v>
                </c:pt>
                <c:pt idx="47464">
                  <c:v>43920.260416666664</c:v>
                </c:pt>
                <c:pt idx="47465">
                  <c:v>43920.28125</c:v>
                </c:pt>
                <c:pt idx="47466">
                  <c:v>43920.302083333336</c:v>
                </c:pt>
                <c:pt idx="47467">
                  <c:v>43920.322916666664</c:v>
                </c:pt>
                <c:pt idx="47468">
                  <c:v>43920.34375</c:v>
                </c:pt>
                <c:pt idx="47469">
                  <c:v>43920.364583333336</c:v>
                </c:pt>
                <c:pt idx="47470">
                  <c:v>43920.385416666664</c:v>
                </c:pt>
                <c:pt idx="47471">
                  <c:v>43920.40625</c:v>
                </c:pt>
                <c:pt idx="47472">
                  <c:v>43920.427083333336</c:v>
                </c:pt>
                <c:pt idx="47473">
                  <c:v>43920.447916666664</c:v>
                </c:pt>
                <c:pt idx="47474">
                  <c:v>43920.46875</c:v>
                </c:pt>
                <c:pt idx="47475">
                  <c:v>43920.489583333336</c:v>
                </c:pt>
                <c:pt idx="47476">
                  <c:v>43920.510416666664</c:v>
                </c:pt>
                <c:pt idx="47477">
                  <c:v>43920.53125</c:v>
                </c:pt>
                <c:pt idx="47478">
                  <c:v>43920.552083333336</c:v>
                </c:pt>
                <c:pt idx="47479">
                  <c:v>43920.572916666664</c:v>
                </c:pt>
                <c:pt idx="47480">
                  <c:v>43920.59375</c:v>
                </c:pt>
                <c:pt idx="47481">
                  <c:v>43920.614583333336</c:v>
                </c:pt>
                <c:pt idx="47482">
                  <c:v>43920.635416666664</c:v>
                </c:pt>
                <c:pt idx="47483">
                  <c:v>43920.65625</c:v>
                </c:pt>
                <c:pt idx="47484">
                  <c:v>43920.677083333336</c:v>
                </c:pt>
                <c:pt idx="47485">
                  <c:v>43920.697916666664</c:v>
                </c:pt>
                <c:pt idx="47486">
                  <c:v>43920.71875</c:v>
                </c:pt>
                <c:pt idx="47487">
                  <c:v>43920.739583333336</c:v>
                </c:pt>
                <c:pt idx="47488">
                  <c:v>43920.760416666664</c:v>
                </c:pt>
                <c:pt idx="47489">
                  <c:v>43920.78125</c:v>
                </c:pt>
                <c:pt idx="47490">
                  <c:v>43920.802083333336</c:v>
                </c:pt>
                <c:pt idx="47491">
                  <c:v>43920.822916666664</c:v>
                </c:pt>
                <c:pt idx="47492">
                  <c:v>43920.84375</c:v>
                </c:pt>
                <c:pt idx="47493">
                  <c:v>43920.864583333336</c:v>
                </c:pt>
                <c:pt idx="47494">
                  <c:v>43920.885416666664</c:v>
                </c:pt>
                <c:pt idx="47495">
                  <c:v>43920.90625</c:v>
                </c:pt>
                <c:pt idx="47496">
                  <c:v>43920.927083333336</c:v>
                </c:pt>
                <c:pt idx="47497">
                  <c:v>43920.947916666664</c:v>
                </c:pt>
                <c:pt idx="47498">
                  <c:v>43920.96875</c:v>
                </c:pt>
                <c:pt idx="47499">
                  <c:v>43920.989583333336</c:v>
                </c:pt>
                <c:pt idx="47500">
                  <c:v>43921.010416666664</c:v>
                </c:pt>
                <c:pt idx="47501">
                  <c:v>43921.03125</c:v>
                </c:pt>
                <c:pt idx="47502">
                  <c:v>43921.052083333336</c:v>
                </c:pt>
                <c:pt idx="47503">
                  <c:v>43921.072916666664</c:v>
                </c:pt>
                <c:pt idx="47504">
                  <c:v>43921.09375</c:v>
                </c:pt>
                <c:pt idx="47505">
                  <c:v>43921.114583333336</c:v>
                </c:pt>
                <c:pt idx="47506">
                  <c:v>43921.135416666664</c:v>
                </c:pt>
                <c:pt idx="47507">
                  <c:v>43921.15625</c:v>
                </c:pt>
                <c:pt idx="47508">
                  <c:v>43921.177083333336</c:v>
                </c:pt>
                <c:pt idx="47509">
                  <c:v>43921.197916666664</c:v>
                </c:pt>
                <c:pt idx="47510">
                  <c:v>43921.21875</c:v>
                </c:pt>
                <c:pt idx="47511">
                  <c:v>43921.239583333336</c:v>
                </c:pt>
                <c:pt idx="47512">
                  <c:v>43921.260416666664</c:v>
                </c:pt>
                <c:pt idx="47513">
                  <c:v>43921.28125</c:v>
                </c:pt>
                <c:pt idx="47514">
                  <c:v>43921.302083333336</c:v>
                </c:pt>
                <c:pt idx="47515">
                  <c:v>43921.322916666664</c:v>
                </c:pt>
                <c:pt idx="47516">
                  <c:v>43921.34375</c:v>
                </c:pt>
                <c:pt idx="47517">
                  <c:v>43921.364583333336</c:v>
                </c:pt>
                <c:pt idx="47518">
                  <c:v>43921.385416666664</c:v>
                </c:pt>
                <c:pt idx="47519">
                  <c:v>43921.40625</c:v>
                </c:pt>
                <c:pt idx="47520">
                  <c:v>43921.427083333336</c:v>
                </c:pt>
                <c:pt idx="47521">
                  <c:v>43921.447916666664</c:v>
                </c:pt>
                <c:pt idx="47522">
                  <c:v>43921.46875</c:v>
                </c:pt>
                <c:pt idx="47523">
                  <c:v>43921.489583333336</c:v>
                </c:pt>
                <c:pt idx="47524">
                  <c:v>43921.510416666664</c:v>
                </c:pt>
                <c:pt idx="47525">
                  <c:v>43921.53125</c:v>
                </c:pt>
                <c:pt idx="47526">
                  <c:v>43921.552083333336</c:v>
                </c:pt>
                <c:pt idx="47527">
                  <c:v>43921.572916666664</c:v>
                </c:pt>
                <c:pt idx="47528">
                  <c:v>43921.59375</c:v>
                </c:pt>
                <c:pt idx="47529">
                  <c:v>43921.614583333336</c:v>
                </c:pt>
                <c:pt idx="47530">
                  <c:v>43921.635416666664</c:v>
                </c:pt>
                <c:pt idx="47531">
                  <c:v>43921.65625</c:v>
                </c:pt>
                <c:pt idx="47532">
                  <c:v>43921.677083333336</c:v>
                </c:pt>
                <c:pt idx="47533">
                  <c:v>43921.697916666664</c:v>
                </c:pt>
                <c:pt idx="47534">
                  <c:v>43921.71875</c:v>
                </c:pt>
                <c:pt idx="47535">
                  <c:v>43921.739583333336</c:v>
                </c:pt>
                <c:pt idx="47536">
                  <c:v>43921.760416666664</c:v>
                </c:pt>
                <c:pt idx="47537">
                  <c:v>43921.78125</c:v>
                </c:pt>
                <c:pt idx="47538">
                  <c:v>43921.802083333336</c:v>
                </c:pt>
                <c:pt idx="47539">
                  <c:v>43921.822916666664</c:v>
                </c:pt>
                <c:pt idx="47540">
                  <c:v>43921.84375</c:v>
                </c:pt>
                <c:pt idx="47541">
                  <c:v>43921.864583333336</c:v>
                </c:pt>
                <c:pt idx="47542">
                  <c:v>43921.885416666664</c:v>
                </c:pt>
                <c:pt idx="47543">
                  <c:v>43921.90625</c:v>
                </c:pt>
                <c:pt idx="47544">
                  <c:v>43921.927083333336</c:v>
                </c:pt>
                <c:pt idx="47545">
                  <c:v>43921.947916666664</c:v>
                </c:pt>
                <c:pt idx="47546">
                  <c:v>43921.96875</c:v>
                </c:pt>
                <c:pt idx="47547">
                  <c:v>43921.989583333336</c:v>
                </c:pt>
                <c:pt idx="47548">
                  <c:v>43922.010416666664</c:v>
                </c:pt>
                <c:pt idx="47549">
                  <c:v>43922.03125</c:v>
                </c:pt>
                <c:pt idx="47550">
                  <c:v>43922.052083333336</c:v>
                </c:pt>
                <c:pt idx="47551">
                  <c:v>43922.072916666664</c:v>
                </c:pt>
                <c:pt idx="47552">
                  <c:v>43922.09375</c:v>
                </c:pt>
                <c:pt idx="47553">
                  <c:v>43922.114583333336</c:v>
                </c:pt>
                <c:pt idx="47554">
                  <c:v>43922.135416666664</c:v>
                </c:pt>
                <c:pt idx="47555">
                  <c:v>43922.15625</c:v>
                </c:pt>
                <c:pt idx="47556">
                  <c:v>43922.177083333336</c:v>
                </c:pt>
                <c:pt idx="47557">
                  <c:v>43922.197916666664</c:v>
                </c:pt>
                <c:pt idx="47558">
                  <c:v>43922.21875</c:v>
                </c:pt>
                <c:pt idx="47559">
                  <c:v>43922.239583333336</c:v>
                </c:pt>
                <c:pt idx="47560">
                  <c:v>43922.260416666664</c:v>
                </c:pt>
                <c:pt idx="47561">
                  <c:v>43922.28125</c:v>
                </c:pt>
                <c:pt idx="47562">
                  <c:v>43922.302083333336</c:v>
                </c:pt>
                <c:pt idx="47563">
                  <c:v>43922.322916666664</c:v>
                </c:pt>
                <c:pt idx="47564">
                  <c:v>43922.34375</c:v>
                </c:pt>
                <c:pt idx="47565">
                  <c:v>43922.364583333336</c:v>
                </c:pt>
                <c:pt idx="47566">
                  <c:v>43922.385416666664</c:v>
                </c:pt>
                <c:pt idx="47567">
                  <c:v>43922.40625</c:v>
                </c:pt>
                <c:pt idx="47568">
                  <c:v>43922.427083333336</c:v>
                </c:pt>
                <c:pt idx="47569">
                  <c:v>43922.447916666664</c:v>
                </c:pt>
                <c:pt idx="47570">
                  <c:v>43922.46875</c:v>
                </c:pt>
                <c:pt idx="47571">
                  <c:v>43922.489583333336</c:v>
                </c:pt>
                <c:pt idx="47572">
                  <c:v>43922.510416666664</c:v>
                </c:pt>
                <c:pt idx="47573">
                  <c:v>43922.53125</c:v>
                </c:pt>
                <c:pt idx="47574">
                  <c:v>43922.552083333336</c:v>
                </c:pt>
                <c:pt idx="47575">
                  <c:v>43922.572916666664</c:v>
                </c:pt>
                <c:pt idx="47576">
                  <c:v>43922.59375</c:v>
                </c:pt>
                <c:pt idx="47577">
                  <c:v>43922.614583333336</c:v>
                </c:pt>
                <c:pt idx="47578">
                  <c:v>43922.635416666664</c:v>
                </c:pt>
                <c:pt idx="47579">
                  <c:v>43922.65625</c:v>
                </c:pt>
                <c:pt idx="47580">
                  <c:v>43922.677083333336</c:v>
                </c:pt>
                <c:pt idx="47581">
                  <c:v>43922.697916666664</c:v>
                </c:pt>
                <c:pt idx="47582">
                  <c:v>43922.71875</c:v>
                </c:pt>
                <c:pt idx="47583">
                  <c:v>43922.739583333336</c:v>
                </c:pt>
                <c:pt idx="47584">
                  <c:v>43922.760416666664</c:v>
                </c:pt>
                <c:pt idx="47585">
                  <c:v>43922.78125</c:v>
                </c:pt>
                <c:pt idx="47586">
                  <c:v>43922.802083333336</c:v>
                </c:pt>
                <c:pt idx="47587">
                  <c:v>43922.822916666664</c:v>
                </c:pt>
                <c:pt idx="47588">
                  <c:v>43922.84375</c:v>
                </c:pt>
                <c:pt idx="47589">
                  <c:v>43922.864583333336</c:v>
                </c:pt>
                <c:pt idx="47590">
                  <c:v>43922.885416666664</c:v>
                </c:pt>
                <c:pt idx="47591">
                  <c:v>43922.90625</c:v>
                </c:pt>
                <c:pt idx="47592">
                  <c:v>43922.927083333336</c:v>
                </c:pt>
                <c:pt idx="47593">
                  <c:v>43922.947916666664</c:v>
                </c:pt>
                <c:pt idx="47594">
                  <c:v>43922.96875</c:v>
                </c:pt>
                <c:pt idx="47595">
                  <c:v>43922.989583333336</c:v>
                </c:pt>
                <c:pt idx="47596">
                  <c:v>43923.010416666664</c:v>
                </c:pt>
                <c:pt idx="47597">
                  <c:v>43923.03125</c:v>
                </c:pt>
                <c:pt idx="47598">
                  <c:v>43923.052083333336</c:v>
                </c:pt>
                <c:pt idx="47599">
                  <c:v>43923.072916666664</c:v>
                </c:pt>
                <c:pt idx="47600">
                  <c:v>43923.09375</c:v>
                </c:pt>
                <c:pt idx="47601">
                  <c:v>43923.114583333336</c:v>
                </c:pt>
                <c:pt idx="47602">
                  <c:v>43923.135416666664</c:v>
                </c:pt>
                <c:pt idx="47603">
                  <c:v>43923.15625</c:v>
                </c:pt>
                <c:pt idx="47604">
                  <c:v>43923.177083333336</c:v>
                </c:pt>
                <c:pt idx="47605">
                  <c:v>43923.197916666664</c:v>
                </c:pt>
                <c:pt idx="47606">
                  <c:v>43923.21875</c:v>
                </c:pt>
                <c:pt idx="47607">
                  <c:v>43923.239583333336</c:v>
                </c:pt>
                <c:pt idx="47608">
                  <c:v>43923.260416666664</c:v>
                </c:pt>
                <c:pt idx="47609">
                  <c:v>43923.28125</c:v>
                </c:pt>
                <c:pt idx="47610">
                  <c:v>43923.302083333336</c:v>
                </c:pt>
                <c:pt idx="47611">
                  <c:v>43923.322916666664</c:v>
                </c:pt>
                <c:pt idx="47612">
                  <c:v>43923.34375</c:v>
                </c:pt>
                <c:pt idx="47613">
                  <c:v>43923.364583333336</c:v>
                </c:pt>
                <c:pt idx="47614">
                  <c:v>43923.385416666664</c:v>
                </c:pt>
                <c:pt idx="47615">
                  <c:v>43923.40625</c:v>
                </c:pt>
                <c:pt idx="47616">
                  <c:v>43923.427083333336</c:v>
                </c:pt>
                <c:pt idx="47617">
                  <c:v>43923.447916666664</c:v>
                </c:pt>
                <c:pt idx="47618">
                  <c:v>43923.46875</c:v>
                </c:pt>
                <c:pt idx="47619">
                  <c:v>43923.489583333336</c:v>
                </c:pt>
                <c:pt idx="47620">
                  <c:v>43923.510416666664</c:v>
                </c:pt>
                <c:pt idx="47621">
                  <c:v>43923.53125</c:v>
                </c:pt>
                <c:pt idx="47622">
                  <c:v>43923.552083333336</c:v>
                </c:pt>
                <c:pt idx="47623">
                  <c:v>43923.572916666664</c:v>
                </c:pt>
                <c:pt idx="47624">
                  <c:v>43923.59375</c:v>
                </c:pt>
                <c:pt idx="47625">
                  <c:v>43923.614583333336</c:v>
                </c:pt>
                <c:pt idx="47626">
                  <c:v>43923.635416666664</c:v>
                </c:pt>
                <c:pt idx="47627">
                  <c:v>43923.65625</c:v>
                </c:pt>
                <c:pt idx="47628">
                  <c:v>43923.677083333336</c:v>
                </c:pt>
                <c:pt idx="47629">
                  <c:v>43923.697916666664</c:v>
                </c:pt>
                <c:pt idx="47630">
                  <c:v>43923.71875</c:v>
                </c:pt>
                <c:pt idx="47631">
                  <c:v>43923.739583333336</c:v>
                </c:pt>
                <c:pt idx="47632">
                  <c:v>43923.760416666664</c:v>
                </c:pt>
                <c:pt idx="47633">
                  <c:v>43923.78125</c:v>
                </c:pt>
                <c:pt idx="47634">
                  <c:v>43923.802083333336</c:v>
                </c:pt>
                <c:pt idx="47635">
                  <c:v>43923.822916666664</c:v>
                </c:pt>
                <c:pt idx="47636">
                  <c:v>43923.84375</c:v>
                </c:pt>
                <c:pt idx="47637">
                  <c:v>43923.864583333336</c:v>
                </c:pt>
                <c:pt idx="47638">
                  <c:v>43923.885416666664</c:v>
                </c:pt>
                <c:pt idx="47639">
                  <c:v>43923.90625</c:v>
                </c:pt>
                <c:pt idx="47640">
                  <c:v>43923.927083333336</c:v>
                </c:pt>
                <c:pt idx="47641">
                  <c:v>43923.947916666664</c:v>
                </c:pt>
                <c:pt idx="47642">
                  <c:v>43923.96875</c:v>
                </c:pt>
                <c:pt idx="47643">
                  <c:v>43923.989583333336</c:v>
                </c:pt>
                <c:pt idx="47644">
                  <c:v>43924.010416666664</c:v>
                </c:pt>
                <c:pt idx="47645">
                  <c:v>43924.03125</c:v>
                </c:pt>
                <c:pt idx="47646">
                  <c:v>43924.052083333336</c:v>
                </c:pt>
                <c:pt idx="47647">
                  <c:v>43924.072916666664</c:v>
                </c:pt>
                <c:pt idx="47648">
                  <c:v>43924.09375</c:v>
                </c:pt>
                <c:pt idx="47649">
                  <c:v>43924.114583333336</c:v>
                </c:pt>
                <c:pt idx="47650">
                  <c:v>43924.135416666664</c:v>
                </c:pt>
                <c:pt idx="47651">
                  <c:v>43924.15625</c:v>
                </c:pt>
                <c:pt idx="47652">
                  <c:v>43924.177083333336</c:v>
                </c:pt>
                <c:pt idx="47653">
                  <c:v>43924.197916666664</c:v>
                </c:pt>
                <c:pt idx="47654">
                  <c:v>43924.21875</c:v>
                </c:pt>
                <c:pt idx="47655">
                  <c:v>43924.239583333336</c:v>
                </c:pt>
                <c:pt idx="47656">
                  <c:v>43924.260416666664</c:v>
                </c:pt>
                <c:pt idx="47657">
                  <c:v>43924.28125</c:v>
                </c:pt>
                <c:pt idx="47658">
                  <c:v>43924.302083333336</c:v>
                </c:pt>
                <c:pt idx="47659">
                  <c:v>43924.322916666664</c:v>
                </c:pt>
                <c:pt idx="47660">
                  <c:v>43924.34375</c:v>
                </c:pt>
                <c:pt idx="47661">
                  <c:v>43924.364583333336</c:v>
                </c:pt>
                <c:pt idx="47662">
                  <c:v>43924.385416666664</c:v>
                </c:pt>
                <c:pt idx="47663">
                  <c:v>43924.40625</c:v>
                </c:pt>
                <c:pt idx="47664">
                  <c:v>43924.427083333336</c:v>
                </c:pt>
                <c:pt idx="47665">
                  <c:v>43924.447916666664</c:v>
                </c:pt>
                <c:pt idx="47666">
                  <c:v>43924.46875</c:v>
                </c:pt>
                <c:pt idx="47667">
                  <c:v>43924.489583333336</c:v>
                </c:pt>
                <c:pt idx="47668">
                  <c:v>43924.510416666664</c:v>
                </c:pt>
                <c:pt idx="47669">
                  <c:v>43924.53125</c:v>
                </c:pt>
                <c:pt idx="47670">
                  <c:v>43924.552083333336</c:v>
                </c:pt>
                <c:pt idx="47671">
                  <c:v>43924.572916666664</c:v>
                </c:pt>
                <c:pt idx="47672">
                  <c:v>43924.59375</c:v>
                </c:pt>
                <c:pt idx="47673">
                  <c:v>43924.614583333336</c:v>
                </c:pt>
                <c:pt idx="47674">
                  <c:v>43924.635416666664</c:v>
                </c:pt>
                <c:pt idx="47675">
                  <c:v>43924.65625</c:v>
                </c:pt>
                <c:pt idx="47676">
                  <c:v>43924.677083333336</c:v>
                </c:pt>
                <c:pt idx="47677">
                  <c:v>43924.697916666664</c:v>
                </c:pt>
                <c:pt idx="47678">
                  <c:v>43924.71875</c:v>
                </c:pt>
                <c:pt idx="47679">
                  <c:v>43924.739583333336</c:v>
                </c:pt>
                <c:pt idx="47680">
                  <c:v>43924.760416666664</c:v>
                </c:pt>
                <c:pt idx="47681">
                  <c:v>43924.78125</c:v>
                </c:pt>
                <c:pt idx="47682">
                  <c:v>43924.802083333336</c:v>
                </c:pt>
                <c:pt idx="47683">
                  <c:v>43924.822916666664</c:v>
                </c:pt>
                <c:pt idx="47684">
                  <c:v>43924.84375</c:v>
                </c:pt>
                <c:pt idx="47685">
                  <c:v>43924.864583333336</c:v>
                </c:pt>
                <c:pt idx="47686">
                  <c:v>43924.885416666664</c:v>
                </c:pt>
                <c:pt idx="47687">
                  <c:v>43924.90625</c:v>
                </c:pt>
                <c:pt idx="47688">
                  <c:v>43924.927083333336</c:v>
                </c:pt>
                <c:pt idx="47689">
                  <c:v>43924.947916666664</c:v>
                </c:pt>
                <c:pt idx="47690">
                  <c:v>43924.96875</c:v>
                </c:pt>
                <c:pt idx="47691">
                  <c:v>43924.989583333336</c:v>
                </c:pt>
                <c:pt idx="47692">
                  <c:v>43925.010416666664</c:v>
                </c:pt>
                <c:pt idx="47693">
                  <c:v>43925.03125</c:v>
                </c:pt>
                <c:pt idx="47694">
                  <c:v>43925.052083333336</c:v>
                </c:pt>
                <c:pt idx="47695">
                  <c:v>43925.072916666664</c:v>
                </c:pt>
                <c:pt idx="47696">
                  <c:v>43925.09375</c:v>
                </c:pt>
                <c:pt idx="47697">
                  <c:v>43925.114583333336</c:v>
                </c:pt>
                <c:pt idx="47698">
                  <c:v>43925.135416666664</c:v>
                </c:pt>
                <c:pt idx="47699">
                  <c:v>43925.15625</c:v>
                </c:pt>
                <c:pt idx="47700">
                  <c:v>43925.177083333336</c:v>
                </c:pt>
                <c:pt idx="47701">
                  <c:v>43925.197916666664</c:v>
                </c:pt>
                <c:pt idx="47702">
                  <c:v>43925.21875</c:v>
                </c:pt>
                <c:pt idx="47703">
                  <c:v>43925.239583333336</c:v>
                </c:pt>
                <c:pt idx="47704">
                  <c:v>43925.260416666664</c:v>
                </c:pt>
                <c:pt idx="47705">
                  <c:v>43925.28125</c:v>
                </c:pt>
                <c:pt idx="47706">
                  <c:v>43925.302083333336</c:v>
                </c:pt>
                <c:pt idx="47707">
                  <c:v>43925.322916666664</c:v>
                </c:pt>
                <c:pt idx="47708">
                  <c:v>43925.34375</c:v>
                </c:pt>
                <c:pt idx="47709">
                  <c:v>43925.364583333336</c:v>
                </c:pt>
                <c:pt idx="47710">
                  <c:v>43925.385416666664</c:v>
                </c:pt>
                <c:pt idx="47711">
                  <c:v>43925.40625</c:v>
                </c:pt>
                <c:pt idx="47712">
                  <c:v>43925.427083333336</c:v>
                </c:pt>
                <c:pt idx="47713">
                  <c:v>43925.447916666664</c:v>
                </c:pt>
                <c:pt idx="47714">
                  <c:v>43925.46875</c:v>
                </c:pt>
                <c:pt idx="47715">
                  <c:v>43925.489583333336</c:v>
                </c:pt>
                <c:pt idx="47716">
                  <c:v>43925.510416666664</c:v>
                </c:pt>
                <c:pt idx="47717">
                  <c:v>43925.53125</c:v>
                </c:pt>
                <c:pt idx="47718">
                  <c:v>43925.552083333336</c:v>
                </c:pt>
                <c:pt idx="47719">
                  <c:v>43925.572916666664</c:v>
                </c:pt>
                <c:pt idx="47720">
                  <c:v>43925.59375</c:v>
                </c:pt>
                <c:pt idx="47721">
                  <c:v>43925.614583333336</c:v>
                </c:pt>
                <c:pt idx="47722">
                  <c:v>43925.635416666664</c:v>
                </c:pt>
                <c:pt idx="47723">
                  <c:v>43925.65625</c:v>
                </c:pt>
                <c:pt idx="47724">
                  <c:v>43925.677083333336</c:v>
                </c:pt>
                <c:pt idx="47725">
                  <c:v>43925.697916666664</c:v>
                </c:pt>
                <c:pt idx="47726">
                  <c:v>43925.71875</c:v>
                </c:pt>
                <c:pt idx="47727">
                  <c:v>43925.739583333336</c:v>
                </c:pt>
                <c:pt idx="47728">
                  <c:v>43925.760416666664</c:v>
                </c:pt>
                <c:pt idx="47729">
                  <c:v>43925.78125</c:v>
                </c:pt>
                <c:pt idx="47730">
                  <c:v>43925.802083333336</c:v>
                </c:pt>
                <c:pt idx="47731">
                  <c:v>43925.822916666664</c:v>
                </c:pt>
                <c:pt idx="47732">
                  <c:v>43925.84375</c:v>
                </c:pt>
                <c:pt idx="47733">
                  <c:v>43925.864583333336</c:v>
                </c:pt>
                <c:pt idx="47734">
                  <c:v>43925.885416666664</c:v>
                </c:pt>
                <c:pt idx="47735">
                  <c:v>43925.90625</c:v>
                </c:pt>
                <c:pt idx="47736">
                  <c:v>43925.927083333336</c:v>
                </c:pt>
                <c:pt idx="47737">
                  <c:v>43925.947916666664</c:v>
                </c:pt>
                <c:pt idx="47738">
                  <c:v>43925.96875</c:v>
                </c:pt>
                <c:pt idx="47739">
                  <c:v>43925.989583333336</c:v>
                </c:pt>
                <c:pt idx="47740">
                  <c:v>43926.010416666664</c:v>
                </c:pt>
                <c:pt idx="47741">
                  <c:v>43926.03125</c:v>
                </c:pt>
                <c:pt idx="47742">
                  <c:v>43926.052083333336</c:v>
                </c:pt>
                <c:pt idx="47743">
                  <c:v>43926.072916666664</c:v>
                </c:pt>
                <c:pt idx="47744">
                  <c:v>43926.09375</c:v>
                </c:pt>
                <c:pt idx="47745">
                  <c:v>43926.114583333336</c:v>
                </c:pt>
                <c:pt idx="47746">
                  <c:v>43926.135416666664</c:v>
                </c:pt>
                <c:pt idx="47747">
                  <c:v>43926.15625</c:v>
                </c:pt>
                <c:pt idx="47748">
                  <c:v>43926.177083333336</c:v>
                </c:pt>
                <c:pt idx="47749">
                  <c:v>43926.197916666664</c:v>
                </c:pt>
                <c:pt idx="47750">
                  <c:v>43926.21875</c:v>
                </c:pt>
                <c:pt idx="47751">
                  <c:v>43926.239583333336</c:v>
                </c:pt>
                <c:pt idx="47752">
                  <c:v>43926.260416666664</c:v>
                </c:pt>
                <c:pt idx="47753">
                  <c:v>43926.28125</c:v>
                </c:pt>
                <c:pt idx="47754">
                  <c:v>43926.302083333336</c:v>
                </c:pt>
                <c:pt idx="47755">
                  <c:v>43926.322916666664</c:v>
                </c:pt>
                <c:pt idx="47756">
                  <c:v>43926.34375</c:v>
                </c:pt>
                <c:pt idx="47757">
                  <c:v>43926.364583333336</c:v>
                </c:pt>
                <c:pt idx="47758">
                  <c:v>43926.385416666664</c:v>
                </c:pt>
                <c:pt idx="47759">
                  <c:v>43926.40625</c:v>
                </c:pt>
                <c:pt idx="47760">
                  <c:v>43926.427083333336</c:v>
                </c:pt>
                <c:pt idx="47761">
                  <c:v>43926.447916666664</c:v>
                </c:pt>
                <c:pt idx="47762">
                  <c:v>43926.46875</c:v>
                </c:pt>
                <c:pt idx="47763">
                  <c:v>43926.489583333336</c:v>
                </c:pt>
                <c:pt idx="47764">
                  <c:v>43926.510416666664</c:v>
                </c:pt>
                <c:pt idx="47765">
                  <c:v>43926.53125</c:v>
                </c:pt>
                <c:pt idx="47766">
                  <c:v>43926.552083333336</c:v>
                </c:pt>
                <c:pt idx="47767">
                  <c:v>43926.572916666664</c:v>
                </c:pt>
                <c:pt idx="47768">
                  <c:v>43926.59375</c:v>
                </c:pt>
                <c:pt idx="47769">
                  <c:v>43926.614583333336</c:v>
                </c:pt>
                <c:pt idx="47770">
                  <c:v>43926.635416666664</c:v>
                </c:pt>
                <c:pt idx="47771">
                  <c:v>43926.65625</c:v>
                </c:pt>
                <c:pt idx="47772">
                  <c:v>43926.677083333336</c:v>
                </c:pt>
                <c:pt idx="47773">
                  <c:v>43926.697916666664</c:v>
                </c:pt>
                <c:pt idx="47774">
                  <c:v>43926.71875</c:v>
                </c:pt>
                <c:pt idx="47775">
                  <c:v>43926.739583333336</c:v>
                </c:pt>
                <c:pt idx="47776">
                  <c:v>43926.760416666664</c:v>
                </c:pt>
                <c:pt idx="47777">
                  <c:v>43926.78125</c:v>
                </c:pt>
                <c:pt idx="47778">
                  <c:v>43926.802083333336</c:v>
                </c:pt>
                <c:pt idx="47779">
                  <c:v>43926.822916666664</c:v>
                </c:pt>
                <c:pt idx="47780">
                  <c:v>43926.84375</c:v>
                </c:pt>
                <c:pt idx="47781">
                  <c:v>43926.864583333336</c:v>
                </c:pt>
                <c:pt idx="47782">
                  <c:v>43926.885416666664</c:v>
                </c:pt>
                <c:pt idx="47783">
                  <c:v>43926.90625</c:v>
                </c:pt>
                <c:pt idx="47784">
                  <c:v>43926.927083333336</c:v>
                </c:pt>
                <c:pt idx="47785">
                  <c:v>43926.947916666664</c:v>
                </c:pt>
                <c:pt idx="47786">
                  <c:v>43926.96875</c:v>
                </c:pt>
                <c:pt idx="47787">
                  <c:v>43926.989583333336</c:v>
                </c:pt>
                <c:pt idx="47788">
                  <c:v>43927.010416666664</c:v>
                </c:pt>
                <c:pt idx="47789">
                  <c:v>43927.03125</c:v>
                </c:pt>
                <c:pt idx="47790">
                  <c:v>43927.052083333336</c:v>
                </c:pt>
                <c:pt idx="47791">
                  <c:v>43927.072916666664</c:v>
                </c:pt>
                <c:pt idx="47792">
                  <c:v>43927.09375</c:v>
                </c:pt>
                <c:pt idx="47793">
                  <c:v>43927.114583333336</c:v>
                </c:pt>
                <c:pt idx="47794">
                  <c:v>43927.135416666664</c:v>
                </c:pt>
                <c:pt idx="47795">
                  <c:v>43927.15625</c:v>
                </c:pt>
                <c:pt idx="47796">
                  <c:v>43927.177083333336</c:v>
                </c:pt>
                <c:pt idx="47797">
                  <c:v>43927.197916666664</c:v>
                </c:pt>
                <c:pt idx="47798">
                  <c:v>43927.21875</c:v>
                </c:pt>
                <c:pt idx="47799">
                  <c:v>43927.239583333336</c:v>
                </c:pt>
                <c:pt idx="47800">
                  <c:v>43927.260416666664</c:v>
                </c:pt>
                <c:pt idx="47801">
                  <c:v>43927.28125</c:v>
                </c:pt>
                <c:pt idx="47802">
                  <c:v>43927.302083333336</c:v>
                </c:pt>
                <c:pt idx="47803">
                  <c:v>43927.322916666664</c:v>
                </c:pt>
                <c:pt idx="47804">
                  <c:v>43927.34375</c:v>
                </c:pt>
                <c:pt idx="47805">
                  <c:v>43927.364583333336</c:v>
                </c:pt>
                <c:pt idx="47806">
                  <c:v>43927.385416666664</c:v>
                </c:pt>
                <c:pt idx="47807">
                  <c:v>43927.40625</c:v>
                </c:pt>
                <c:pt idx="47808">
                  <c:v>43927.427083333336</c:v>
                </c:pt>
                <c:pt idx="47809">
                  <c:v>43927.447916666664</c:v>
                </c:pt>
                <c:pt idx="47810">
                  <c:v>43927.46875</c:v>
                </c:pt>
                <c:pt idx="47811">
                  <c:v>43927.489583333336</c:v>
                </c:pt>
                <c:pt idx="47812">
                  <c:v>43927.510416666664</c:v>
                </c:pt>
                <c:pt idx="47813">
                  <c:v>43927.53125</c:v>
                </c:pt>
                <c:pt idx="47814">
                  <c:v>43927.552083333336</c:v>
                </c:pt>
                <c:pt idx="47815">
                  <c:v>43927.572916666664</c:v>
                </c:pt>
                <c:pt idx="47816">
                  <c:v>43927.59375</c:v>
                </c:pt>
                <c:pt idx="47817">
                  <c:v>43927.614583333336</c:v>
                </c:pt>
                <c:pt idx="47818">
                  <c:v>43927.635416666664</c:v>
                </c:pt>
                <c:pt idx="47819">
                  <c:v>43927.65625</c:v>
                </c:pt>
                <c:pt idx="47820">
                  <c:v>43927.677083333336</c:v>
                </c:pt>
                <c:pt idx="47821">
                  <c:v>43927.697916666664</c:v>
                </c:pt>
                <c:pt idx="47822">
                  <c:v>43927.71875</c:v>
                </c:pt>
                <c:pt idx="47823">
                  <c:v>43927.739583333336</c:v>
                </c:pt>
                <c:pt idx="47824">
                  <c:v>43927.760416666664</c:v>
                </c:pt>
                <c:pt idx="47825">
                  <c:v>43927.78125</c:v>
                </c:pt>
                <c:pt idx="47826">
                  <c:v>43927.802083333336</c:v>
                </c:pt>
                <c:pt idx="47827">
                  <c:v>43927.822916666664</c:v>
                </c:pt>
                <c:pt idx="47828">
                  <c:v>43927.84375</c:v>
                </c:pt>
                <c:pt idx="47829">
                  <c:v>43927.864583333336</c:v>
                </c:pt>
                <c:pt idx="47830">
                  <c:v>43927.885416666664</c:v>
                </c:pt>
                <c:pt idx="47831">
                  <c:v>43927.90625</c:v>
                </c:pt>
                <c:pt idx="47832">
                  <c:v>43927.927083333336</c:v>
                </c:pt>
                <c:pt idx="47833">
                  <c:v>43927.947916666664</c:v>
                </c:pt>
                <c:pt idx="47834">
                  <c:v>43927.96875</c:v>
                </c:pt>
                <c:pt idx="47835">
                  <c:v>43927.989583333336</c:v>
                </c:pt>
                <c:pt idx="47836">
                  <c:v>43928.010416666664</c:v>
                </c:pt>
                <c:pt idx="47837">
                  <c:v>43928.03125</c:v>
                </c:pt>
                <c:pt idx="47838">
                  <c:v>43928.052083333336</c:v>
                </c:pt>
                <c:pt idx="47839">
                  <c:v>43928.072916666664</c:v>
                </c:pt>
                <c:pt idx="47840">
                  <c:v>43928.09375</c:v>
                </c:pt>
                <c:pt idx="47841">
                  <c:v>43928.114583333336</c:v>
                </c:pt>
                <c:pt idx="47842">
                  <c:v>43928.135416666664</c:v>
                </c:pt>
                <c:pt idx="47843">
                  <c:v>43928.15625</c:v>
                </c:pt>
                <c:pt idx="47844">
                  <c:v>43928.177083333336</c:v>
                </c:pt>
                <c:pt idx="47845">
                  <c:v>43928.197916666664</c:v>
                </c:pt>
                <c:pt idx="47846">
                  <c:v>43928.21875</c:v>
                </c:pt>
                <c:pt idx="47847">
                  <c:v>43928.239583333336</c:v>
                </c:pt>
                <c:pt idx="47848">
                  <c:v>43928.260416666664</c:v>
                </c:pt>
                <c:pt idx="47849">
                  <c:v>43928.28125</c:v>
                </c:pt>
                <c:pt idx="47850">
                  <c:v>43928.302083333336</c:v>
                </c:pt>
                <c:pt idx="47851">
                  <c:v>43928.322916666664</c:v>
                </c:pt>
                <c:pt idx="47852">
                  <c:v>43928.34375</c:v>
                </c:pt>
                <c:pt idx="47853">
                  <c:v>43928.364583333336</c:v>
                </c:pt>
                <c:pt idx="47854">
                  <c:v>43928.385416666664</c:v>
                </c:pt>
                <c:pt idx="47855">
                  <c:v>43928.40625</c:v>
                </c:pt>
                <c:pt idx="47856">
                  <c:v>43928.427083333336</c:v>
                </c:pt>
                <c:pt idx="47857">
                  <c:v>43928.447916666664</c:v>
                </c:pt>
                <c:pt idx="47858">
                  <c:v>43928.46875</c:v>
                </c:pt>
                <c:pt idx="47859">
                  <c:v>43928.489583333336</c:v>
                </c:pt>
                <c:pt idx="47860">
                  <c:v>43928.510416666664</c:v>
                </c:pt>
                <c:pt idx="47861">
                  <c:v>43928.53125</c:v>
                </c:pt>
                <c:pt idx="47862">
                  <c:v>43928.552083333336</c:v>
                </c:pt>
                <c:pt idx="47863">
                  <c:v>43928.572916666664</c:v>
                </c:pt>
                <c:pt idx="47864">
                  <c:v>43928.59375</c:v>
                </c:pt>
                <c:pt idx="47865">
                  <c:v>43928.614583333336</c:v>
                </c:pt>
                <c:pt idx="47866">
                  <c:v>43928.635416666664</c:v>
                </c:pt>
                <c:pt idx="47867">
                  <c:v>43928.65625</c:v>
                </c:pt>
                <c:pt idx="47868">
                  <c:v>43928.677083333336</c:v>
                </c:pt>
                <c:pt idx="47869">
                  <c:v>43928.697916666664</c:v>
                </c:pt>
                <c:pt idx="47870">
                  <c:v>43928.71875</c:v>
                </c:pt>
                <c:pt idx="47871">
                  <c:v>43928.739583333336</c:v>
                </c:pt>
                <c:pt idx="47872">
                  <c:v>43928.760416666664</c:v>
                </c:pt>
                <c:pt idx="47873">
                  <c:v>43928.78125</c:v>
                </c:pt>
                <c:pt idx="47874">
                  <c:v>43928.802083333336</c:v>
                </c:pt>
                <c:pt idx="47875">
                  <c:v>43928.822916666664</c:v>
                </c:pt>
                <c:pt idx="47876">
                  <c:v>43928.84375</c:v>
                </c:pt>
                <c:pt idx="47877">
                  <c:v>43928.864583333336</c:v>
                </c:pt>
                <c:pt idx="47878">
                  <c:v>43928.885416666664</c:v>
                </c:pt>
                <c:pt idx="47879">
                  <c:v>43928.90625</c:v>
                </c:pt>
                <c:pt idx="47880">
                  <c:v>43928.927083333336</c:v>
                </c:pt>
                <c:pt idx="47881">
                  <c:v>43928.947916666664</c:v>
                </c:pt>
                <c:pt idx="47882">
                  <c:v>43928.96875</c:v>
                </c:pt>
                <c:pt idx="47883">
                  <c:v>43928.989583333336</c:v>
                </c:pt>
                <c:pt idx="47884">
                  <c:v>43929.010416666664</c:v>
                </c:pt>
                <c:pt idx="47885">
                  <c:v>43929.03125</c:v>
                </c:pt>
                <c:pt idx="47886">
                  <c:v>43929.052083333336</c:v>
                </c:pt>
                <c:pt idx="47887">
                  <c:v>43929.072916666664</c:v>
                </c:pt>
                <c:pt idx="47888">
                  <c:v>43929.09375</c:v>
                </c:pt>
                <c:pt idx="47889">
                  <c:v>43929.114583333336</c:v>
                </c:pt>
                <c:pt idx="47890">
                  <c:v>43929.135416666664</c:v>
                </c:pt>
                <c:pt idx="47891">
                  <c:v>43929.15625</c:v>
                </c:pt>
                <c:pt idx="47892">
                  <c:v>43929.177083333336</c:v>
                </c:pt>
                <c:pt idx="47893">
                  <c:v>43929.197916666664</c:v>
                </c:pt>
                <c:pt idx="47894">
                  <c:v>43929.21875</c:v>
                </c:pt>
                <c:pt idx="47895">
                  <c:v>43929.239583333336</c:v>
                </c:pt>
                <c:pt idx="47896">
                  <c:v>43929.260416666664</c:v>
                </c:pt>
                <c:pt idx="47897">
                  <c:v>43929.28125</c:v>
                </c:pt>
                <c:pt idx="47898">
                  <c:v>43929.302083333336</c:v>
                </c:pt>
                <c:pt idx="47899">
                  <c:v>43929.322916666664</c:v>
                </c:pt>
                <c:pt idx="47900">
                  <c:v>43929.34375</c:v>
                </c:pt>
                <c:pt idx="47901">
                  <c:v>43929.364583333336</c:v>
                </c:pt>
                <c:pt idx="47902">
                  <c:v>43929.385416666664</c:v>
                </c:pt>
                <c:pt idx="47903">
                  <c:v>43929.40625</c:v>
                </c:pt>
                <c:pt idx="47904">
                  <c:v>43929.427083333336</c:v>
                </c:pt>
                <c:pt idx="47905">
                  <c:v>43929.447916666664</c:v>
                </c:pt>
                <c:pt idx="47906">
                  <c:v>43929.46875</c:v>
                </c:pt>
                <c:pt idx="47907">
                  <c:v>43929.489583333336</c:v>
                </c:pt>
                <c:pt idx="47908">
                  <c:v>43929.510416666664</c:v>
                </c:pt>
                <c:pt idx="47909">
                  <c:v>43929.53125</c:v>
                </c:pt>
                <c:pt idx="47910">
                  <c:v>43929.552083333336</c:v>
                </c:pt>
                <c:pt idx="47911">
                  <c:v>43929.572916666664</c:v>
                </c:pt>
                <c:pt idx="47912">
                  <c:v>43929.59375</c:v>
                </c:pt>
                <c:pt idx="47913">
                  <c:v>43929.614583333336</c:v>
                </c:pt>
                <c:pt idx="47914">
                  <c:v>43929.635416666664</c:v>
                </c:pt>
                <c:pt idx="47915">
                  <c:v>43929.65625</c:v>
                </c:pt>
                <c:pt idx="47916">
                  <c:v>43929.677083333336</c:v>
                </c:pt>
                <c:pt idx="47917">
                  <c:v>43929.697916666664</c:v>
                </c:pt>
                <c:pt idx="47918">
                  <c:v>43929.71875</c:v>
                </c:pt>
                <c:pt idx="47919">
                  <c:v>43929.739583333336</c:v>
                </c:pt>
                <c:pt idx="47920">
                  <c:v>43929.760416666664</c:v>
                </c:pt>
                <c:pt idx="47921">
                  <c:v>43929.78125</c:v>
                </c:pt>
                <c:pt idx="47922">
                  <c:v>43929.802083333336</c:v>
                </c:pt>
                <c:pt idx="47923">
                  <c:v>43929.822916666664</c:v>
                </c:pt>
                <c:pt idx="47924">
                  <c:v>43929.84375</c:v>
                </c:pt>
                <c:pt idx="47925">
                  <c:v>43929.864583333336</c:v>
                </c:pt>
                <c:pt idx="47926">
                  <c:v>43929.885416666664</c:v>
                </c:pt>
                <c:pt idx="47927">
                  <c:v>43929.90625</c:v>
                </c:pt>
                <c:pt idx="47928">
                  <c:v>43929.927083333336</c:v>
                </c:pt>
                <c:pt idx="47929">
                  <c:v>43929.947916666664</c:v>
                </c:pt>
                <c:pt idx="47930">
                  <c:v>43929.96875</c:v>
                </c:pt>
                <c:pt idx="47931">
                  <c:v>43929.989583333336</c:v>
                </c:pt>
                <c:pt idx="47932">
                  <c:v>43930.010416666664</c:v>
                </c:pt>
                <c:pt idx="47933">
                  <c:v>43930.03125</c:v>
                </c:pt>
                <c:pt idx="47934">
                  <c:v>43930.052083333336</c:v>
                </c:pt>
                <c:pt idx="47935">
                  <c:v>43930.072916666664</c:v>
                </c:pt>
                <c:pt idx="47936">
                  <c:v>43930.09375</c:v>
                </c:pt>
                <c:pt idx="47937">
                  <c:v>43930.114583333336</c:v>
                </c:pt>
                <c:pt idx="47938">
                  <c:v>43930.135416666664</c:v>
                </c:pt>
                <c:pt idx="47939">
                  <c:v>43930.15625</c:v>
                </c:pt>
                <c:pt idx="47940">
                  <c:v>43930.177083333336</c:v>
                </c:pt>
                <c:pt idx="47941">
                  <c:v>43930.197916666664</c:v>
                </c:pt>
                <c:pt idx="47942">
                  <c:v>43930.21875</c:v>
                </c:pt>
                <c:pt idx="47943">
                  <c:v>43930.239583333336</c:v>
                </c:pt>
                <c:pt idx="47944">
                  <c:v>43930.260416666664</c:v>
                </c:pt>
                <c:pt idx="47945">
                  <c:v>43930.28125</c:v>
                </c:pt>
                <c:pt idx="47946">
                  <c:v>43930.302083333336</c:v>
                </c:pt>
                <c:pt idx="47947">
                  <c:v>43930.322916666664</c:v>
                </c:pt>
                <c:pt idx="47948">
                  <c:v>43930.34375</c:v>
                </c:pt>
                <c:pt idx="47949">
                  <c:v>43930.364583333336</c:v>
                </c:pt>
                <c:pt idx="47950">
                  <c:v>43930.385416666664</c:v>
                </c:pt>
                <c:pt idx="47951">
                  <c:v>43930.40625</c:v>
                </c:pt>
                <c:pt idx="47952">
                  <c:v>43930.427083333336</c:v>
                </c:pt>
                <c:pt idx="47953">
                  <c:v>43930.447916666664</c:v>
                </c:pt>
                <c:pt idx="47954">
                  <c:v>43930.46875</c:v>
                </c:pt>
                <c:pt idx="47955">
                  <c:v>43930.489583333336</c:v>
                </c:pt>
                <c:pt idx="47956">
                  <c:v>43930.510416666664</c:v>
                </c:pt>
                <c:pt idx="47957">
                  <c:v>43930.53125</c:v>
                </c:pt>
                <c:pt idx="47958">
                  <c:v>43930.552083333336</c:v>
                </c:pt>
                <c:pt idx="47959">
                  <c:v>43930.572916666664</c:v>
                </c:pt>
                <c:pt idx="47960">
                  <c:v>43930.59375</c:v>
                </c:pt>
                <c:pt idx="47961">
                  <c:v>43930.614583333336</c:v>
                </c:pt>
                <c:pt idx="47962">
                  <c:v>43930.635416666664</c:v>
                </c:pt>
                <c:pt idx="47963">
                  <c:v>43930.65625</c:v>
                </c:pt>
                <c:pt idx="47964">
                  <c:v>43930.677083333336</c:v>
                </c:pt>
                <c:pt idx="47965">
                  <c:v>43930.697916666664</c:v>
                </c:pt>
                <c:pt idx="47966">
                  <c:v>43930.71875</c:v>
                </c:pt>
                <c:pt idx="47967">
                  <c:v>43930.739583333336</c:v>
                </c:pt>
                <c:pt idx="47968">
                  <c:v>43930.760416666664</c:v>
                </c:pt>
                <c:pt idx="47969">
                  <c:v>43930.78125</c:v>
                </c:pt>
                <c:pt idx="47970">
                  <c:v>43930.802083333336</c:v>
                </c:pt>
                <c:pt idx="47971">
                  <c:v>43930.822916666664</c:v>
                </c:pt>
                <c:pt idx="47972">
                  <c:v>43930.84375</c:v>
                </c:pt>
                <c:pt idx="47973">
                  <c:v>43930.864583333336</c:v>
                </c:pt>
                <c:pt idx="47974">
                  <c:v>43930.885416666664</c:v>
                </c:pt>
                <c:pt idx="47975">
                  <c:v>43930.90625</c:v>
                </c:pt>
                <c:pt idx="47976">
                  <c:v>43930.927083333336</c:v>
                </c:pt>
                <c:pt idx="47977">
                  <c:v>43930.947916666664</c:v>
                </c:pt>
                <c:pt idx="47978">
                  <c:v>43930.96875</c:v>
                </c:pt>
                <c:pt idx="47979">
                  <c:v>43930.989583333336</c:v>
                </c:pt>
                <c:pt idx="47980">
                  <c:v>43931.010416666664</c:v>
                </c:pt>
                <c:pt idx="47981">
                  <c:v>43931.03125</c:v>
                </c:pt>
                <c:pt idx="47982">
                  <c:v>43931.052083333336</c:v>
                </c:pt>
                <c:pt idx="47983">
                  <c:v>43931.072916666664</c:v>
                </c:pt>
                <c:pt idx="47984">
                  <c:v>43931.09375</c:v>
                </c:pt>
                <c:pt idx="47985">
                  <c:v>43931.114583333336</c:v>
                </c:pt>
                <c:pt idx="47986">
                  <c:v>43931.135416666664</c:v>
                </c:pt>
                <c:pt idx="47987">
                  <c:v>43931.15625</c:v>
                </c:pt>
                <c:pt idx="47988">
                  <c:v>43931.177083333336</c:v>
                </c:pt>
                <c:pt idx="47989">
                  <c:v>43931.197916666664</c:v>
                </c:pt>
                <c:pt idx="47990">
                  <c:v>43931.21875</c:v>
                </c:pt>
                <c:pt idx="47991">
                  <c:v>43931.239583333336</c:v>
                </c:pt>
                <c:pt idx="47992">
                  <c:v>43931.260416666664</c:v>
                </c:pt>
                <c:pt idx="47993">
                  <c:v>43931.28125</c:v>
                </c:pt>
                <c:pt idx="47994">
                  <c:v>43931.302083333336</c:v>
                </c:pt>
                <c:pt idx="47995">
                  <c:v>43931.322916666664</c:v>
                </c:pt>
                <c:pt idx="47996">
                  <c:v>43931.34375</c:v>
                </c:pt>
                <c:pt idx="47997">
                  <c:v>43931.364583333336</c:v>
                </c:pt>
                <c:pt idx="47998">
                  <c:v>43931.385416666664</c:v>
                </c:pt>
                <c:pt idx="47999">
                  <c:v>43931.40625</c:v>
                </c:pt>
                <c:pt idx="48000">
                  <c:v>43931.427083333336</c:v>
                </c:pt>
                <c:pt idx="48001">
                  <c:v>43931.447916666664</c:v>
                </c:pt>
                <c:pt idx="48002">
                  <c:v>43931.46875</c:v>
                </c:pt>
                <c:pt idx="48003">
                  <c:v>43931.489583333336</c:v>
                </c:pt>
                <c:pt idx="48004">
                  <c:v>43931.510416666664</c:v>
                </c:pt>
                <c:pt idx="48005">
                  <c:v>43931.53125</c:v>
                </c:pt>
                <c:pt idx="48006">
                  <c:v>43931.552083333336</c:v>
                </c:pt>
                <c:pt idx="48007">
                  <c:v>43931.572916666664</c:v>
                </c:pt>
                <c:pt idx="48008">
                  <c:v>43931.59375</c:v>
                </c:pt>
                <c:pt idx="48009">
                  <c:v>43931.614583333336</c:v>
                </c:pt>
                <c:pt idx="48010">
                  <c:v>43931.635416666664</c:v>
                </c:pt>
                <c:pt idx="48011">
                  <c:v>43931.65625</c:v>
                </c:pt>
                <c:pt idx="48012">
                  <c:v>43931.677083333336</c:v>
                </c:pt>
                <c:pt idx="48013">
                  <c:v>43931.697916666664</c:v>
                </c:pt>
                <c:pt idx="48014">
                  <c:v>43931.71875</c:v>
                </c:pt>
                <c:pt idx="48015">
                  <c:v>43931.739583333336</c:v>
                </c:pt>
                <c:pt idx="48016">
                  <c:v>43931.760416666664</c:v>
                </c:pt>
                <c:pt idx="48017">
                  <c:v>43931.78125</c:v>
                </c:pt>
                <c:pt idx="48018">
                  <c:v>43931.802083333336</c:v>
                </c:pt>
                <c:pt idx="48019">
                  <c:v>43931.822916666664</c:v>
                </c:pt>
                <c:pt idx="48020">
                  <c:v>43931.84375</c:v>
                </c:pt>
                <c:pt idx="48021">
                  <c:v>43931.864583333336</c:v>
                </c:pt>
                <c:pt idx="48022">
                  <c:v>43931.885416666664</c:v>
                </c:pt>
                <c:pt idx="48023">
                  <c:v>43931.90625</c:v>
                </c:pt>
                <c:pt idx="48024">
                  <c:v>43931.927083333336</c:v>
                </c:pt>
                <c:pt idx="48025">
                  <c:v>43931.947916666664</c:v>
                </c:pt>
                <c:pt idx="48026">
                  <c:v>43931.96875</c:v>
                </c:pt>
                <c:pt idx="48027">
                  <c:v>43931.989583333336</c:v>
                </c:pt>
                <c:pt idx="48028">
                  <c:v>43932.010416666664</c:v>
                </c:pt>
                <c:pt idx="48029">
                  <c:v>43932.03125</c:v>
                </c:pt>
                <c:pt idx="48030">
                  <c:v>43932.052083333336</c:v>
                </c:pt>
                <c:pt idx="48031">
                  <c:v>43932.072916666664</c:v>
                </c:pt>
                <c:pt idx="48032">
                  <c:v>43932.09375</c:v>
                </c:pt>
                <c:pt idx="48033">
                  <c:v>43932.114583333336</c:v>
                </c:pt>
                <c:pt idx="48034">
                  <c:v>43932.135416666664</c:v>
                </c:pt>
                <c:pt idx="48035">
                  <c:v>43932.15625</c:v>
                </c:pt>
                <c:pt idx="48036">
                  <c:v>43932.177083333336</c:v>
                </c:pt>
                <c:pt idx="48037">
                  <c:v>43932.197916666664</c:v>
                </c:pt>
                <c:pt idx="48038">
                  <c:v>43932.21875</c:v>
                </c:pt>
                <c:pt idx="48039">
                  <c:v>43932.239583333336</c:v>
                </c:pt>
                <c:pt idx="48040">
                  <c:v>43932.260416666664</c:v>
                </c:pt>
                <c:pt idx="48041">
                  <c:v>43932.28125</c:v>
                </c:pt>
                <c:pt idx="48042">
                  <c:v>43932.302083333336</c:v>
                </c:pt>
                <c:pt idx="48043">
                  <c:v>43932.322916666664</c:v>
                </c:pt>
                <c:pt idx="48044">
                  <c:v>43932.34375</c:v>
                </c:pt>
                <c:pt idx="48045">
                  <c:v>43932.364583333336</c:v>
                </c:pt>
                <c:pt idx="48046">
                  <c:v>43932.385416666664</c:v>
                </c:pt>
                <c:pt idx="48047">
                  <c:v>43932.40625</c:v>
                </c:pt>
                <c:pt idx="48048">
                  <c:v>43932.427083333336</c:v>
                </c:pt>
                <c:pt idx="48049">
                  <c:v>43932.447916666664</c:v>
                </c:pt>
                <c:pt idx="48050">
                  <c:v>43932.46875</c:v>
                </c:pt>
                <c:pt idx="48051">
                  <c:v>43932.489583333336</c:v>
                </c:pt>
                <c:pt idx="48052">
                  <c:v>43932.510416666664</c:v>
                </c:pt>
                <c:pt idx="48053">
                  <c:v>43932.53125</c:v>
                </c:pt>
                <c:pt idx="48054">
                  <c:v>43932.552083333336</c:v>
                </c:pt>
                <c:pt idx="48055">
                  <c:v>43932.572916666664</c:v>
                </c:pt>
                <c:pt idx="48056">
                  <c:v>43932.59375</c:v>
                </c:pt>
                <c:pt idx="48057">
                  <c:v>43932.614583333336</c:v>
                </c:pt>
                <c:pt idx="48058">
                  <c:v>43932.635416666664</c:v>
                </c:pt>
                <c:pt idx="48059">
                  <c:v>43932.65625</c:v>
                </c:pt>
                <c:pt idx="48060">
                  <c:v>43932.677083333336</c:v>
                </c:pt>
                <c:pt idx="48061">
                  <c:v>43932.697916666664</c:v>
                </c:pt>
                <c:pt idx="48062">
                  <c:v>43932.71875</c:v>
                </c:pt>
                <c:pt idx="48063">
                  <c:v>43932.739583333336</c:v>
                </c:pt>
                <c:pt idx="48064">
                  <c:v>43932.760416666664</c:v>
                </c:pt>
                <c:pt idx="48065">
                  <c:v>43932.78125</c:v>
                </c:pt>
                <c:pt idx="48066">
                  <c:v>43932.802083333336</c:v>
                </c:pt>
                <c:pt idx="48067">
                  <c:v>43932.822916666664</c:v>
                </c:pt>
                <c:pt idx="48068">
                  <c:v>43932.84375</c:v>
                </c:pt>
                <c:pt idx="48069">
                  <c:v>43932.864583333336</c:v>
                </c:pt>
                <c:pt idx="48070">
                  <c:v>43932.885416666664</c:v>
                </c:pt>
                <c:pt idx="48071">
                  <c:v>43932.90625</c:v>
                </c:pt>
                <c:pt idx="48072">
                  <c:v>43932.927083333336</c:v>
                </c:pt>
                <c:pt idx="48073">
                  <c:v>43932.947916666664</c:v>
                </c:pt>
                <c:pt idx="48074">
                  <c:v>43932.96875</c:v>
                </c:pt>
                <c:pt idx="48075">
                  <c:v>43932.989583333336</c:v>
                </c:pt>
                <c:pt idx="48076">
                  <c:v>43933.010416666664</c:v>
                </c:pt>
                <c:pt idx="48077">
                  <c:v>43933.03125</c:v>
                </c:pt>
                <c:pt idx="48078">
                  <c:v>43933.052083333336</c:v>
                </c:pt>
                <c:pt idx="48079">
                  <c:v>43933.072916666664</c:v>
                </c:pt>
                <c:pt idx="48080">
                  <c:v>43933.09375</c:v>
                </c:pt>
                <c:pt idx="48081">
                  <c:v>43933.114583333336</c:v>
                </c:pt>
                <c:pt idx="48082">
                  <c:v>43933.135416666664</c:v>
                </c:pt>
                <c:pt idx="48083">
                  <c:v>43933.15625</c:v>
                </c:pt>
                <c:pt idx="48084">
                  <c:v>43933.177083333336</c:v>
                </c:pt>
                <c:pt idx="48085">
                  <c:v>43933.197916666664</c:v>
                </c:pt>
                <c:pt idx="48086">
                  <c:v>43933.21875</c:v>
                </c:pt>
                <c:pt idx="48087">
                  <c:v>43933.239583333336</c:v>
                </c:pt>
                <c:pt idx="48088">
                  <c:v>43933.260416666664</c:v>
                </c:pt>
                <c:pt idx="48089">
                  <c:v>43933.28125</c:v>
                </c:pt>
                <c:pt idx="48090">
                  <c:v>43933.302083333336</c:v>
                </c:pt>
                <c:pt idx="48091">
                  <c:v>43933.322916666664</c:v>
                </c:pt>
                <c:pt idx="48092">
                  <c:v>43933.34375</c:v>
                </c:pt>
                <c:pt idx="48093">
                  <c:v>43933.364583333336</c:v>
                </c:pt>
                <c:pt idx="48094">
                  <c:v>43933.385416666664</c:v>
                </c:pt>
                <c:pt idx="48095">
                  <c:v>43933.40625</c:v>
                </c:pt>
                <c:pt idx="48096">
                  <c:v>43933.427083333336</c:v>
                </c:pt>
                <c:pt idx="48097">
                  <c:v>43933.447916666664</c:v>
                </c:pt>
                <c:pt idx="48098">
                  <c:v>43933.46875</c:v>
                </c:pt>
                <c:pt idx="48099">
                  <c:v>43933.489583333336</c:v>
                </c:pt>
                <c:pt idx="48100">
                  <c:v>43933.510416666664</c:v>
                </c:pt>
                <c:pt idx="48101">
                  <c:v>43933.53125</c:v>
                </c:pt>
                <c:pt idx="48102">
                  <c:v>43933.552083333336</c:v>
                </c:pt>
                <c:pt idx="48103">
                  <c:v>43933.572916666664</c:v>
                </c:pt>
                <c:pt idx="48104">
                  <c:v>43933.59375</c:v>
                </c:pt>
                <c:pt idx="48105">
                  <c:v>43933.614583333336</c:v>
                </c:pt>
                <c:pt idx="48106">
                  <c:v>43933.635416666664</c:v>
                </c:pt>
                <c:pt idx="48107">
                  <c:v>43933.65625</c:v>
                </c:pt>
                <c:pt idx="48108">
                  <c:v>43933.677083333336</c:v>
                </c:pt>
                <c:pt idx="48109">
                  <c:v>43933.697916666664</c:v>
                </c:pt>
                <c:pt idx="48110">
                  <c:v>43933.71875</c:v>
                </c:pt>
                <c:pt idx="48111">
                  <c:v>43933.739583333336</c:v>
                </c:pt>
                <c:pt idx="48112">
                  <c:v>43933.760416666664</c:v>
                </c:pt>
                <c:pt idx="48113">
                  <c:v>43933.78125</c:v>
                </c:pt>
                <c:pt idx="48114">
                  <c:v>43933.802083333336</c:v>
                </c:pt>
                <c:pt idx="48115">
                  <c:v>43933.822916666664</c:v>
                </c:pt>
                <c:pt idx="48116">
                  <c:v>43933.84375</c:v>
                </c:pt>
                <c:pt idx="48117">
                  <c:v>43933.864583333336</c:v>
                </c:pt>
                <c:pt idx="48118">
                  <c:v>43933.885416666664</c:v>
                </c:pt>
                <c:pt idx="48119">
                  <c:v>43933.90625</c:v>
                </c:pt>
                <c:pt idx="48120">
                  <c:v>43933.927083333336</c:v>
                </c:pt>
                <c:pt idx="48121">
                  <c:v>43933.947916666664</c:v>
                </c:pt>
                <c:pt idx="48122">
                  <c:v>43933.96875</c:v>
                </c:pt>
                <c:pt idx="48123">
                  <c:v>43933.989583333336</c:v>
                </c:pt>
                <c:pt idx="48124">
                  <c:v>43934.010416666664</c:v>
                </c:pt>
                <c:pt idx="48125">
                  <c:v>43934.03125</c:v>
                </c:pt>
                <c:pt idx="48126">
                  <c:v>43934.052083333336</c:v>
                </c:pt>
                <c:pt idx="48127">
                  <c:v>43934.072916666664</c:v>
                </c:pt>
                <c:pt idx="48128">
                  <c:v>43934.09375</c:v>
                </c:pt>
                <c:pt idx="48129">
                  <c:v>43934.114583333336</c:v>
                </c:pt>
                <c:pt idx="48130">
                  <c:v>43934.135416666664</c:v>
                </c:pt>
                <c:pt idx="48131">
                  <c:v>43934.15625</c:v>
                </c:pt>
                <c:pt idx="48132">
                  <c:v>43934.177083333336</c:v>
                </c:pt>
                <c:pt idx="48133">
                  <c:v>43934.197916666664</c:v>
                </c:pt>
                <c:pt idx="48134">
                  <c:v>43934.21875</c:v>
                </c:pt>
                <c:pt idx="48135">
                  <c:v>43934.239583333336</c:v>
                </c:pt>
                <c:pt idx="48136">
                  <c:v>43934.260416666664</c:v>
                </c:pt>
                <c:pt idx="48137">
                  <c:v>43934.28125</c:v>
                </c:pt>
                <c:pt idx="48138">
                  <c:v>43934.302083333336</c:v>
                </c:pt>
                <c:pt idx="48139">
                  <c:v>43934.322916666664</c:v>
                </c:pt>
                <c:pt idx="48140">
                  <c:v>43934.34375</c:v>
                </c:pt>
                <c:pt idx="48141">
                  <c:v>43934.364583333336</c:v>
                </c:pt>
                <c:pt idx="48142">
                  <c:v>43934.385416666664</c:v>
                </c:pt>
                <c:pt idx="48143">
                  <c:v>43934.40625</c:v>
                </c:pt>
                <c:pt idx="48144">
                  <c:v>43934.427083333336</c:v>
                </c:pt>
                <c:pt idx="48145">
                  <c:v>43934.447916666664</c:v>
                </c:pt>
                <c:pt idx="48146">
                  <c:v>43934.46875</c:v>
                </c:pt>
                <c:pt idx="48147">
                  <c:v>43934.489583333336</c:v>
                </c:pt>
                <c:pt idx="48148">
                  <c:v>43934.510416666664</c:v>
                </c:pt>
                <c:pt idx="48149">
                  <c:v>43934.53125</c:v>
                </c:pt>
                <c:pt idx="48150">
                  <c:v>43934.552083333336</c:v>
                </c:pt>
                <c:pt idx="48151">
                  <c:v>43934.572916666664</c:v>
                </c:pt>
                <c:pt idx="48152">
                  <c:v>43934.59375</c:v>
                </c:pt>
                <c:pt idx="48153">
                  <c:v>43934.614583333336</c:v>
                </c:pt>
                <c:pt idx="48154">
                  <c:v>43934.635416666664</c:v>
                </c:pt>
                <c:pt idx="48155">
                  <c:v>43934.65625</c:v>
                </c:pt>
                <c:pt idx="48156">
                  <c:v>43934.677083333336</c:v>
                </c:pt>
                <c:pt idx="48157">
                  <c:v>43934.697916666664</c:v>
                </c:pt>
                <c:pt idx="48158">
                  <c:v>43934.71875</c:v>
                </c:pt>
                <c:pt idx="48159">
                  <c:v>43934.739583333336</c:v>
                </c:pt>
                <c:pt idx="48160">
                  <c:v>43934.760416666664</c:v>
                </c:pt>
                <c:pt idx="48161">
                  <c:v>43934.78125</c:v>
                </c:pt>
                <c:pt idx="48162">
                  <c:v>43934.802083333336</c:v>
                </c:pt>
                <c:pt idx="48163">
                  <c:v>43934.822916666664</c:v>
                </c:pt>
                <c:pt idx="48164">
                  <c:v>43934.84375</c:v>
                </c:pt>
                <c:pt idx="48165">
                  <c:v>43934.864583333336</c:v>
                </c:pt>
                <c:pt idx="48166">
                  <c:v>43934.885416666664</c:v>
                </c:pt>
                <c:pt idx="48167">
                  <c:v>43934.90625</c:v>
                </c:pt>
                <c:pt idx="48168">
                  <c:v>43934.927083333336</c:v>
                </c:pt>
                <c:pt idx="48169">
                  <c:v>43934.947916666664</c:v>
                </c:pt>
                <c:pt idx="48170">
                  <c:v>43934.96875</c:v>
                </c:pt>
                <c:pt idx="48171">
                  <c:v>43934.989583333336</c:v>
                </c:pt>
                <c:pt idx="48172">
                  <c:v>43935.010416666664</c:v>
                </c:pt>
                <c:pt idx="48173">
                  <c:v>43935.03125</c:v>
                </c:pt>
                <c:pt idx="48174">
                  <c:v>43935.052083333336</c:v>
                </c:pt>
                <c:pt idx="48175">
                  <c:v>43935.072916666664</c:v>
                </c:pt>
                <c:pt idx="48176">
                  <c:v>43935.09375</c:v>
                </c:pt>
                <c:pt idx="48177">
                  <c:v>43935.114583333336</c:v>
                </c:pt>
                <c:pt idx="48178">
                  <c:v>43935.135416666664</c:v>
                </c:pt>
                <c:pt idx="48179">
                  <c:v>43935.15625</c:v>
                </c:pt>
                <c:pt idx="48180">
                  <c:v>43935.177083333336</c:v>
                </c:pt>
                <c:pt idx="48181">
                  <c:v>43935.197916666664</c:v>
                </c:pt>
                <c:pt idx="48182">
                  <c:v>43935.21875</c:v>
                </c:pt>
                <c:pt idx="48183">
                  <c:v>43935.239583333336</c:v>
                </c:pt>
                <c:pt idx="48184">
                  <c:v>43935.260416666664</c:v>
                </c:pt>
                <c:pt idx="48185">
                  <c:v>43935.28125</c:v>
                </c:pt>
                <c:pt idx="48186">
                  <c:v>43935.302083333336</c:v>
                </c:pt>
                <c:pt idx="48187">
                  <c:v>43935.322916666664</c:v>
                </c:pt>
                <c:pt idx="48188">
                  <c:v>43935.34375</c:v>
                </c:pt>
                <c:pt idx="48189">
                  <c:v>43935.364583333336</c:v>
                </c:pt>
                <c:pt idx="48190">
                  <c:v>43935.385416666664</c:v>
                </c:pt>
                <c:pt idx="48191">
                  <c:v>43935.40625</c:v>
                </c:pt>
                <c:pt idx="48192">
                  <c:v>43935.427083333336</c:v>
                </c:pt>
                <c:pt idx="48193">
                  <c:v>43935.447916666664</c:v>
                </c:pt>
                <c:pt idx="48194">
                  <c:v>43935.46875</c:v>
                </c:pt>
                <c:pt idx="48195">
                  <c:v>43935.489583333336</c:v>
                </c:pt>
                <c:pt idx="48196">
                  <c:v>43935.510416666664</c:v>
                </c:pt>
                <c:pt idx="48197">
                  <c:v>43935.53125</c:v>
                </c:pt>
                <c:pt idx="48198">
                  <c:v>43935.552083333336</c:v>
                </c:pt>
                <c:pt idx="48199">
                  <c:v>43935.572916666664</c:v>
                </c:pt>
                <c:pt idx="48200">
                  <c:v>43935.59375</c:v>
                </c:pt>
                <c:pt idx="48201">
                  <c:v>43935.614583333336</c:v>
                </c:pt>
                <c:pt idx="48202">
                  <c:v>43935.635416666664</c:v>
                </c:pt>
                <c:pt idx="48203">
                  <c:v>43935.65625</c:v>
                </c:pt>
                <c:pt idx="48204">
                  <c:v>43935.677083333336</c:v>
                </c:pt>
                <c:pt idx="48205">
                  <c:v>43935.697916666664</c:v>
                </c:pt>
                <c:pt idx="48206">
                  <c:v>43935.71875</c:v>
                </c:pt>
                <c:pt idx="48207">
                  <c:v>43935.739583333336</c:v>
                </c:pt>
                <c:pt idx="48208">
                  <c:v>43935.760416666664</c:v>
                </c:pt>
                <c:pt idx="48209">
                  <c:v>43935.78125</c:v>
                </c:pt>
                <c:pt idx="48210">
                  <c:v>43935.802083333336</c:v>
                </c:pt>
                <c:pt idx="48211">
                  <c:v>43935.822916666664</c:v>
                </c:pt>
                <c:pt idx="48212">
                  <c:v>43935.84375</c:v>
                </c:pt>
                <c:pt idx="48213">
                  <c:v>43935.864583333336</c:v>
                </c:pt>
                <c:pt idx="48214">
                  <c:v>43935.885416666664</c:v>
                </c:pt>
                <c:pt idx="48215">
                  <c:v>43935.90625</c:v>
                </c:pt>
                <c:pt idx="48216">
                  <c:v>43935.927083333336</c:v>
                </c:pt>
                <c:pt idx="48217">
                  <c:v>43935.947916666664</c:v>
                </c:pt>
                <c:pt idx="48218">
                  <c:v>43935.96875</c:v>
                </c:pt>
                <c:pt idx="48219">
                  <c:v>43935.989583333336</c:v>
                </c:pt>
                <c:pt idx="48220">
                  <c:v>43936.010416666664</c:v>
                </c:pt>
                <c:pt idx="48221">
                  <c:v>43936.03125</c:v>
                </c:pt>
                <c:pt idx="48222">
                  <c:v>43936.052083333336</c:v>
                </c:pt>
                <c:pt idx="48223">
                  <c:v>43936.072916666664</c:v>
                </c:pt>
                <c:pt idx="48224">
                  <c:v>43936.09375</c:v>
                </c:pt>
                <c:pt idx="48225">
                  <c:v>43936.114583333336</c:v>
                </c:pt>
                <c:pt idx="48226">
                  <c:v>43936.135416666664</c:v>
                </c:pt>
                <c:pt idx="48227">
                  <c:v>43936.15625</c:v>
                </c:pt>
                <c:pt idx="48228">
                  <c:v>43936.177083333336</c:v>
                </c:pt>
                <c:pt idx="48229">
                  <c:v>43936.197916666664</c:v>
                </c:pt>
                <c:pt idx="48230">
                  <c:v>43936.21875</c:v>
                </c:pt>
                <c:pt idx="48231">
                  <c:v>43936.239583333336</c:v>
                </c:pt>
                <c:pt idx="48232">
                  <c:v>43936.260416666664</c:v>
                </c:pt>
                <c:pt idx="48233">
                  <c:v>43936.28125</c:v>
                </c:pt>
                <c:pt idx="48234">
                  <c:v>43936.302083333336</c:v>
                </c:pt>
                <c:pt idx="48235">
                  <c:v>43936.322916666664</c:v>
                </c:pt>
                <c:pt idx="48236">
                  <c:v>43936.34375</c:v>
                </c:pt>
                <c:pt idx="48237">
                  <c:v>43936.364583333336</c:v>
                </c:pt>
                <c:pt idx="48238">
                  <c:v>43936.385416666664</c:v>
                </c:pt>
                <c:pt idx="48239">
                  <c:v>43936.40625</c:v>
                </c:pt>
                <c:pt idx="48240">
                  <c:v>43936.427083333336</c:v>
                </c:pt>
                <c:pt idx="48241">
                  <c:v>43936.447916666664</c:v>
                </c:pt>
                <c:pt idx="48242">
                  <c:v>43936.46875</c:v>
                </c:pt>
                <c:pt idx="48243">
                  <c:v>43936.489583333336</c:v>
                </c:pt>
                <c:pt idx="48244">
                  <c:v>43936.510416666664</c:v>
                </c:pt>
                <c:pt idx="48245">
                  <c:v>43936.53125</c:v>
                </c:pt>
                <c:pt idx="48246">
                  <c:v>43936.552083333336</c:v>
                </c:pt>
                <c:pt idx="48247">
                  <c:v>43936.572916666664</c:v>
                </c:pt>
                <c:pt idx="48248">
                  <c:v>43936.59375</c:v>
                </c:pt>
                <c:pt idx="48249">
                  <c:v>43936.614583333336</c:v>
                </c:pt>
                <c:pt idx="48250">
                  <c:v>43936.635416666664</c:v>
                </c:pt>
                <c:pt idx="48251">
                  <c:v>43936.65625</c:v>
                </c:pt>
                <c:pt idx="48252">
                  <c:v>43936.677083333336</c:v>
                </c:pt>
                <c:pt idx="48253">
                  <c:v>43936.697916666664</c:v>
                </c:pt>
                <c:pt idx="48254">
                  <c:v>43936.71875</c:v>
                </c:pt>
                <c:pt idx="48255">
                  <c:v>43936.739583333336</c:v>
                </c:pt>
                <c:pt idx="48256">
                  <c:v>43936.760416666664</c:v>
                </c:pt>
                <c:pt idx="48257">
                  <c:v>43936.78125</c:v>
                </c:pt>
                <c:pt idx="48258">
                  <c:v>43936.802083333336</c:v>
                </c:pt>
                <c:pt idx="48259">
                  <c:v>43936.822916666664</c:v>
                </c:pt>
                <c:pt idx="48260">
                  <c:v>43936.84375</c:v>
                </c:pt>
                <c:pt idx="48261">
                  <c:v>43936.864583333336</c:v>
                </c:pt>
                <c:pt idx="48262">
                  <c:v>43936.885416666664</c:v>
                </c:pt>
                <c:pt idx="48263">
                  <c:v>43936.90625</c:v>
                </c:pt>
                <c:pt idx="48264">
                  <c:v>43936.927083333336</c:v>
                </c:pt>
                <c:pt idx="48265">
                  <c:v>43936.947916666664</c:v>
                </c:pt>
                <c:pt idx="48266">
                  <c:v>43936.96875</c:v>
                </c:pt>
                <c:pt idx="48267">
                  <c:v>43936.989583333336</c:v>
                </c:pt>
                <c:pt idx="48268">
                  <c:v>43937.010416666664</c:v>
                </c:pt>
                <c:pt idx="48269">
                  <c:v>43937.03125</c:v>
                </c:pt>
                <c:pt idx="48270">
                  <c:v>43937.052083333336</c:v>
                </c:pt>
                <c:pt idx="48271">
                  <c:v>43937.072916666664</c:v>
                </c:pt>
                <c:pt idx="48272">
                  <c:v>43937.09375</c:v>
                </c:pt>
                <c:pt idx="48273">
                  <c:v>43937.114583333336</c:v>
                </c:pt>
                <c:pt idx="48274">
                  <c:v>43937.135416666664</c:v>
                </c:pt>
                <c:pt idx="48275">
                  <c:v>43937.15625</c:v>
                </c:pt>
                <c:pt idx="48276">
                  <c:v>43937.177083333336</c:v>
                </c:pt>
                <c:pt idx="48277">
                  <c:v>43937.197916666664</c:v>
                </c:pt>
                <c:pt idx="48278">
                  <c:v>43937.21875</c:v>
                </c:pt>
                <c:pt idx="48279">
                  <c:v>43937.239583333336</c:v>
                </c:pt>
                <c:pt idx="48280">
                  <c:v>43937.260416666664</c:v>
                </c:pt>
                <c:pt idx="48281">
                  <c:v>43937.28125</c:v>
                </c:pt>
                <c:pt idx="48282">
                  <c:v>43937.302083333336</c:v>
                </c:pt>
                <c:pt idx="48283">
                  <c:v>43937.322916666664</c:v>
                </c:pt>
                <c:pt idx="48284">
                  <c:v>43937.34375</c:v>
                </c:pt>
                <c:pt idx="48285">
                  <c:v>43937.364583333336</c:v>
                </c:pt>
                <c:pt idx="48286">
                  <c:v>43937.385416666664</c:v>
                </c:pt>
                <c:pt idx="48287">
                  <c:v>43937.40625</c:v>
                </c:pt>
                <c:pt idx="48288">
                  <c:v>43937.427083333336</c:v>
                </c:pt>
                <c:pt idx="48289">
                  <c:v>43937.447916666664</c:v>
                </c:pt>
                <c:pt idx="48290">
                  <c:v>43937.46875</c:v>
                </c:pt>
                <c:pt idx="48291">
                  <c:v>43937.489583333336</c:v>
                </c:pt>
                <c:pt idx="48292">
                  <c:v>43937.510416666664</c:v>
                </c:pt>
                <c:pt idx="48293">
                  <c:v>43937.53125</c:v>
                </c:pt>
                <c:pt idx="48294">
                  <c:v>43937.552083333336</c:v>
                </c:pt>
                <c:pt idx="48295">
                  <c:v>43937.572916666664</c:v>
                </c:pt>
                <c:pt idx="48296">
                  <c:v>43937.59375</c:v>
                </c:pt>
                <c:pt idx="48297">
                  <c:v>43937.614583333336</c:v>
                </c:pt>
                <c:pt idx="48298">
                  <c:v>43937.635416666664</c:v>
                </c:pt>
                <c:pt idx="48299">
                  <c:v>43937.65625</c:v>
                </c:pt>
                <c:pt idx="48300">
                  <c:v>43937.677083333336</c:v>
                </c:pt>
                <c:pt idx="48301">
                  <c:v>43937.697916666664</c:v>
                </c:pt>
                <c:pt idx="48302">
                  <c:v>43937.71875</c:v>
                </c:pt>
                <c:pt idx="48303">
                  <c:v>43937.739583333336</c:v>
                </c:pt>
                <c:pt idx="48304">
                  <c:v>43937.760416666664</c:v>
                </c:pt>
                <c:pt idx="48305">
                  <c:v>43937.78125</c:v>
                </c:pt>
                <c:pt idx="48306">
                  <c:v>43937.802083333336</c:v>
                </c:pt>
                <c:pt idx="48307">
                  <c:v>43937.822916666664</c:v>
                </c:pt>
                <c:pt idx="48308">
                  <c:v>43937.84375</c:v>
                </c:pt>
                <c:pt idx="48309">
                  <c:v>43937.864583333336</c:v>
                </c:pt>
                <c:pt idx="48310">
                  <c:v>43937.885416666664</c:v>
                </c:pt>
                <c:pt idx="48311">
                  <c:v>43937.90625</c:v>
                </c:pt>
                <c:pt idx="48312">
                  <c:v>43937.927083333336</c:v>
                </c:pt>
                <c:pt idx="48313">
                  <c:v>43937.947916666664</c:v>
                </c:pt>
                <c:pt idx="48314">
                  <c:v>43937.96875</c:v>
                </c:pt>
                <c:pt idx="48315">
                  <c:v>43937.989583333336</c:v>
                </c:pt>
                <c:pt idx="48316">
                  <c:v>43938.010416666664</c:v>
                </c:pt>
                <c:pt idx="48317">
                  <c:v>43938.03125</c:v>
                </c:pt>
                <c:pt idx="48318">
                  <c:v>43938.052083333336</c:v>
                </c:pt>
                <c:pt idx="48319">
                  <c:v>43938.072916666664</c:v>
                </c:pt>
                <c:pt idx="48320">
                  <c:v>43938.09375</c:v>
                </c:pt>
                <c:pt idx="48321">
                  <c:v>43938.114583333336</c:v>
                </c:pt>
                <c:pt idx="48322">
                  <c:v>43938.135416666664</c:v>
                </c:pt>
                <c:pt idx="48323">
                  <c:v>43938.15625</c:v>
                </c:pt>
                <c:pt idx="48324">
                  <c:v>43938.177083333336</c:v>
                </c:pt>
                <c:pt idx="48325">
                  <c:v>43938.197916666664</c:v>
                </c:pt>
                <c:pt idx="48326">
                  <c:v>43938.21875</c:v>
                </c:pt>
                <c:pt idx="48327">
                  <c:v>43938.239583333336</c:v>
                </c:pt>
                <c:pt idx="48328">
                  <c:v>43938.260416666664</c:v>
                </c:pt>
                <c:pt idx="48329">
                  <c:v>43938.28125</c:v>
                </c:pt>
                <c:pt idx="48330">
                  <c:v>43938.302083333336</c:v>
                </c:pt>
                <c:pt idx="48331">
                  <c:v>43938.322916666664</c:v>
                </c:pt>
                <c:pt idx="48332">
                  <c:v>43938.34375</c:v>
                </c:pt>
                <c:pt idx="48333">
                  <c:v>43938.364583333336</c:v>
                </c:pt>
                <c:pt idx="48334">
                  <c:v>43938.385416666664</c:v>
                </c:pt>
                <c:pt idx="48335">
                  <c:v>43938.40625</c:v>
                </c:pt>
                <c:pt idx="48336">
                  <c:v>43938.427083333336</c:v>
                </c:pt>
                <c:pt idx="48337">
                  <c:v>43938.447916666664</c:v>
                </c:pt>
                <c:pt idx="48338">
                  <c:v>43938.46875</c:v>
                </c:pt>
                <c:pt idx="48339">
                  <c:v>43938.489583333336</c:v>
                </c:pt>
                <c:pt idx="48340">
                  <c:v>43938.510416666664</c:v>
                </c:pt>
                <c:pt idx="48341">
                  <c:v>43938.53125</c:v>
                </c:pt>
                <c:pt idx="48342">
                  <c:v>43938.552083333336</c:v>
                </c:pt>
                <c:pt idx="48343">
                  <c:v>43938.572916666664</c:v>
                </c:pt>
                <c:pt idx="48344">
                  <c:v>43938.59375</c:v>
                </c:pt>
                <c:pt idx="48345">
                  <c:v>43938.614583333336</c:v>
                </c:pt>
                <c:pt idx="48346">
                  <c:v>43938.635416666664</c:v>
                </c:pt>
                <c:pt idx="48347">
                  <c:v>43938.65625</c:v>
                </c:pt>
                <c:pt idx="48348">
                  <c:v>43938.677083333336</c:v>
                </c:pt>
                <c:pt idx="48349">
                  <c:v>43938.697916666664</c:v>
                </c:pt>
                <c:pt idx="48350">
                  <c:v>43938.71875</c:v>
                </c:pt>
                <c:pt idx="48351">
                  <c:v>43938.739583333336</c:v>
                </c:pt>
                <c:pt idx="48352">
                  <c:v>43938.760416666664</c:v>
                </c:pt>
                <c:pt idx="48353">
                  <c:v>43938.78125</c:v>
                </c:pt>
                <c:pt idx="48354">
                  <c:v>43938.802083333336</c:v>
                </c:pt>
                <c:pt idx="48355">
                  <c:v>43938.822916666664</c:v>
                </c:pt>
                <c:pt idx="48356">
                  <c:v>43938.84375</c:v>
                </c:pt>
                <c:pt idx="48357">
                  <c:v>43938.864583333336</c:v>
                </c:pt>
                <c:pt idx="48358">
                  <c:v>43938.885416666664</c:v>
                </c:pt>
                <c:pt idx="48359">
                  <c:v>43938.90625</c:v>
                </c:pt>
                <c:pt idx="48360">
                  <c:v>43938.927083333336</c:v>
                </c:pt>
                <c:pt idx="48361">
                  <c:v>43938.947916666664</c:v>
                </c:pt>
                <c:pt idx="48362">
                  <c:v>43938.96875</c:v>
                </c:pt>
                <c:pt idx="48363">
                  <c:v>43938.989583333336</c:v>
                </c:pt>
                <c:pt idx="48364">
                  <c:v>43939.010416666664</c:v>
                </c:pt>
                <c:pt idx="48365">
                  <c:v>43939.03125</c:v>
                </c:pt>
                <c:pt idx="48366">
                  <c:v>43939.052083333336</c:v>
                </c:pt>
                <c:pt idx="48367">
                  <c:v>43939.072916666664</c:v>
                </c:pt>
                <c:pt idx="48368">
                  <c:v>43939.09375</c:v>
                </c:pt>
                <c:pt idx="48369">
                  <c:v>43939.114583333336</c:v>
                </c:pt>
                <c:pt idx="48370">
                  <c:v>43939.135416666664</c:v>
                </c:pt>
                <c:pt idx="48371">
                  <c:v>43939.15625</c:v>
                </c:pt>
                <c:pt idx="48372">
                  <c:v>43939.177083333336</c:v>
                </c:pt>
                <c:pt idx="48373">
                  <c:v>43939.197916666664</c:v>
                </c:pt>
                <c:pt idx="48374">
                  <c:v>43939.21875</c:v>
                </c:pt>
                <c:pt idx="48375">
                  <c:v>43939.239583333336</c:v>
                </c:pt>
                <c:pt idx="48376">
                  <c:v>43939.260416666664</c:v>
                </c:pt>
                <c:pt idx="48377">
                  <c:v>43939.28125</c:v>
                </c:pt>
                <c:pt idx="48378">
                  <c:v>43939.302083333336</c:v>
                </c:pt>
                <c:pt idx="48379">
                  <c:v>43939.322916666664</c:v>
                </c:pt>
                <c:pt idx="48380">
                  <c:v>43939.34375</c:v>
                </c:pt>
                <c:pt idx="48381">
                  <c:v>43939.364583333336</c:v>
                </c:pt>
                <c:pt idx="48382">
                  <c:v>43939.385416666664</c:v>
                </c:pt>
                <c:pt idx="48383">
                  <c:v>43939.40625</c:v>
                </c:pt>
                <c:pt idx="48384">
                  <c:v>43939.427083333336</c:v>
                </c:pt>
                <c:pt idx="48385">
                  <c:v>43939.447916666664</c:v>
                </c:pt>
                <c:pt idx="48386">
                  <c:v>43939.46875</c:v>
                </c:pt>
                <c:pt idx="48387">
                  <c:v>43939.489583333336</c:v>
                </c:pt>
                <c:pt idx="48388">
                  <c:v>43939.510416666664</c:v>
                </c:pt>
                <c:pt idx="48389">
                  <c:v>43939.53125</c:v>
                </c:pt>
                <c:pt idx="48390">
                  <c:v>43939.552083333336</c:v>
                </c:pt>
                <c:pt idx="48391">
                  <c:v>43939.572916666664</c:v>
                </c:pt>
                <c:pt idx="48392">
                  <c:v>43939.59375</c:v>
                </c:pt>
                <c:pt idx="48393">
                  <c:v>43939.614583333336</c:v>
                </c:pt>
                <c:pt idx="48394">
                  <c:v>43939.635416666664</c:v>
                </c:pt>
                <c:pt idx="48395">
                  <c:v>43939.65625</c:v>
                </c:pt>
                <c:pt idx="48396">
                  <c:v>43939.677083333336</c:v>
                </c:pt>
                <c:pt idx="48397">
                  <c:v>43939.697916666664</c:v>
                </c:pt>
                <c:pt idx="48398">
                  <c:v>43939.71875</c:v>
                </c:pt>
                <c:pt idx="48399">
                  <c:v>43939.739583333336</c:v>
                </c:pt>
                <c:pt idx="48400">
                  <c:v>43939.760416666664</c:v>
                </c:pt>
                <c:pt idx="48401">
                  <c:v>43939.78125</c:v>
                </c:pt>
                <c:pt idx="48402">
                  <c:v>43939.802083333336</c:v>
                </c:pt>
                <c:pt idx="48403">
                  <c:v>43939.822916666664</c:v>
                </c:pt>
                <c:pt idx="48404">
                  <c:v>43939.84375</c:v>
                </c:pt>
                <c:pt idx="48405">
                  <c:v>43939.864583333336</c:v>
                </c:pt>
                <c:pt idx="48406">
                  <c:v>43939.885416666664</c:v>
                </c:pt>
                <c:pt idx="48407">
                  <c:v>43939.90625</c:v>
                </c:pt>
                <c:pt idx="48408">
                  <c:v>43939.927083333336</c:v>
                </c:pt>
                <c:pt idx="48409">
                  <c:v>43939.947916666664</c:v>
                </c:pt>
                <c:pt idx="48410">
                  <c:v>43939.96875</c:v>
                </c:pt>
                <c:pt idx="48411">
                  <c:v>43939.989583333336</c:v>
                </c:pt>
                <c:pt idx="48412">
                  <c:v>43940.010416666664</c:v>
                </c:pt>
                <c:pt idx="48413">
                  <c:v>43940.03125</c:v>
                </c:pt>
                <c:pt idx="48414">
                  <c:v>43940.052083333336</c:v>
                </c:pt>
                <c:pt idx="48415">
                  <c:v>43940.072916666664</c:v>
                </c:pt>
                <c:pt idx="48416">
                  <c:v>43940.09375</c:v>
                </c:pt>
                <c:pt idx="48417">
                  <c:v>43940.114583333336</c:v>
                </c:pt>
                <c:pt idx="48418">
                  <c:v>43940.135416666664</c:v>
                </c:pt>
                <c:pt idx="48419">
                  <c:v>43940.15625</c:v>
                </c:pt>
                <c:pt idx="48420">
                  <c:v>43940.177083333336</c:v>
                </c:pt>
                <c:pt idx="48421">
                  <c:v>43940.197916666664</c:v>
                </c:pt>
                <c:pt idx="48422">
                  <c:v>43940.21875</c:v>
                </c:pt>
                <c:pt idx="48423">
                  <c:v>43940.239583333336</c:v>
                </c:pt>
                <c:pt idx="48424">
                  <c:v>43940.260416666664</c:v>
                </c:pt>
                <c:pt idx="48425">
                  <c:v>43940.28125</c:v>
                </c:pt>
                <c:pt idx="48426">
                  <c:v>43940.302083333336</c:v>
                </c:pt>
                <c:pt idx="48427">
                  <c:v>43940.322916666664</c:v>
                </c:pt>
                <c:pt idx="48428">
                  <c:v>43940.34375</c:v>
                </c:pt>
                <c:pt idx="48429">
                  <c:v>43940.364583333336</c:v>
                </c:pt>
                <c:pt idx="48430">
                  <c:v>43940.385416666664</c:v>
                </c:pt>
                <c:pt idx="48431">
                  <c:v>43940.40625</c:v>
                </c:pt>
                <c:pt idx="48432">
                  <c:v>43940.427083333336</c:v>
                </c:pt>
                <c:pt idx="48433">
                  <c:v>43940.447916666664</c:v>
                </c:pt>
                <c:pt idx="48434">
                  <c:v>43940.46875</c:v>
                </c:pt>
                <c:pt idx="48435">
                  <c:v>43940.489583333336</c:v>
                </c:pt>
                <c:pt idx="48436">
                  <c:v>43940.510416666664</c:v>
                </c:pt>
                <c:pt idx="48437">
                  <c:v>43940.53125</c:v>
                </c:pt>
                <c:pt idx="48438">
                  <c:v>43940.552083333336</c:v>
                </c:pt>
                <c:pt idx="48439">
                  <c:v>43940.572916666664</c:v>
                </c:pt>
                <c:pt idx="48440">
                  <c:v>43940.59375</c:v>
                </c:pt>
                <c:pt idx="48441">
                  <c:v>43940.614583333336</c:v>
                </c:pt>
                <c:pt idx="48442">
                  <c:v>43940.635416666664</c:v>
                </c:pt>
                <c:pt idx="48443">
                  <c:v>43940.65625</c:v>
                </c:pt>
                <c:pt idx="48444">
                  <c:v>43940.677083333336</c:v>
                </c:pt>
                <c:pt idx="48445">
                  <c:v>43940.697916666664</c:v>
                </c:pt>
                <c:pt idx="48446">
                  <c:v>43940.71875</c:v>
                </c:pt>
                <c:pt idx="48447">
                  <c:v>43940.739583333336</c:v>
                </c:pt>
                <c:pt idx="48448">
                  <c:v>43940.760416666664</c:v>
                </c:pt>
                <c:pt idx="48449">
                  <c:v>43940.78125</c:v>
                </c:pt>
                <c:pt idx="48450">
                  <c:v>43940.802083333336</c:v>
                </c:pt>
                <c:pt idx="48451">
                  <c:v>43940.822916666664</c:v>
                </c:pt>
                <c:pt idx="48452">
                  <c:v>43940.84375</c:v>
                </c:pt>
                <c:pt idx="48453">
                  <c:v>43940.864583333336</c:v>
                </c:pt>
                <c:pt idx="48454">
                  <c:v>43940.885416666664</c:v>
                </c:pt>
                <c:pt idx="48455">
                  <c:v>43940.90625</c:v>
                </c:pt>
                <c:pt idx="48456">
                  <c:v>43940.927083333336</c:v>
                </c:pt>
                <c:pt idx="48457">
                  <c:v>43940.947916666664</c:v>
                </c:pt>
                <c:pt idx="48458">
                  <c:v>43940.96875</c:v>
                </c:pt>
                <c:pt idx="48459">
                  <c:v>43940.989583333336</c:v>
                </c:pt>
                <c:pt idx="48460">
                  <c:v>43941.010416666664</c:v>
                </c:pt>
                <c:pt idx="48461">
                  <c:v>43941.03125</c:v>
                </c:pt>
                <c:pt idx="48462">
                  <c:v>43941.052083333336</c:v>
                </c:pt>
                <c:pt idx="48463">
                  <c:v>43941.072916666664</c:v>
                </c:pt>
                <c:pt idx="48464">
                  <c:v>43941.09375</c:v>
                </c:pt>
                <c:pt idx="48465">
                  <c:v>43941.114583333336</c:v>
                </c:pt>
                <c:pt idx="48466">
                  <c:v>43941.135416666664</c:v>
                </c:pt>
                <c:pt idx="48467">
                  <c:v>43941.15625</c:v>
                </c:pt>
                <c:pt idx="48468">
                  <c:v>43941.177083333336</c:v>
                </c:pt>
                <c:pt idx="48469">
                  <c:v>43941.197916666664</c:v>
                </c:pt>
                <c:pt idx="48470">
                  <c:v>43941.21875</c:v>
                </c:pt>
                <c:pt idx="48471">
                  <c:v>43941.239583333336</c:v>
                </c:pt>
                <c:pt idx="48472">
                  <c:v>43941.260416666664</c:v>
                </c:pt>
                <c:pt idx="48473">
                  <c:v>43941.28125</c:v>
                </c:pt>
                <c:pt idx="48474">
                  <c:v>43941.302083333336</c:v>
                </c:pt>
                <c:pt idx="48475">
                  <c:v>43941.322916666664</c:v>
                </c:pt>
                <c:pt idx="48476">
                  <c:v>43941.34375</c:v>
                </c:pt>
                <c:pt idx="48477">
                  <c:v>43941.364583333336</c:v>
                </c:pt>
                <c:pt idx="48478">
                  <c:v>43941.385416666664</c:v>
                </c:pt>
                <c:pt idx="48479">
                  <c:v>43941.40625</c:v>
                </c:pt>
                <c:pt idx="48480">
                  <c:v>43941.427083333336</c:v>
                </c:pt>
                <c:pt idx="48481">
                  <c:v>43941.447916666664</c:v>
                </c:pt>
                <c:pt idx="48482">
                  <c:v>43941.46875</c:v>
                </c:pt>
                <c:pt idx="48483">
                  <c:v>43941.489583333336</c:v>
                </c:pt>
                <c:pt idx="48484">
                  <c:v>43941.510416666664</c:v>
                </c:pt>
                <c:pt idx="48485">
                  <c:v>43941.53125</c:v>
                </c:pt>
                <c:pt idx="48486">
                  <c:v>43941.552083333336</c:v>
                </c:pt>
                <c:pt idx="48487">
                  <c:v>43941.572916666664</c:v>
                </c:pt>
                <c:pt idx="48488">
                  <c:v>43941.59375</c:v>
                </c:pt>
                <c:pt idx="48489">
                  <c:v>43941.614583333336</c:v>
                </c:pt>
                <c:pt idx="48490">
                  <c:v>43941.635416666664</c:v>
                </c:pt>
                <c:pt idx="48491">
                  <c:v>43941.65625</c:v>
                </c:pt>
                <c:pt idx="48492">
                  <c:v>43941.677083333336</c:v>
                </c:pt>
                <c:pt idx="48493">
                  <c:v>43941.697916666664</c:v>
                </c:pt>
                <c:pt idx="48494">
                  <c:v>43941.71875</c:v>
                </c:pt>
                <c:pt idx="48495">
                  <c:v>43941.739583333336</c:v>
                </c:pt>
                <c:pt idx="48496">
                  <c:v>43941.760416666664</c:v>
                </c:pt>
                <c:pt idx="48497">
                  <c:v>43941.78125</c:v>
                </c:pt>
                <c:pt idx="48498">
                  <c:v>43941.802083333336</c:v>
                </c:pt>
                <c:pt idx="48499">
                  <c:v>43941.822916666664</c:v>
                </c:pt>
                <c:pt idx="48500">
                  <c:v>43941.84375</c:v>
                </c:pt>
                <c:pt idx="48501">
                  <c:v>43941.864583333336</c:v>
                </c:pt>
                <c:pt idx="48502">
                  <c:v>43941.885416666664</c:v>
                </c:pt>
                <c:pt idx="48503">
                  <c:v>43941.90625</c:v>
                </c:pt>
                <c:pt idx="48504">
                  <c:v>43941.927083333336</c:v>
                </c:pt>
                <c:pt idx="48505">
                  <c:v>43941.947916666664</c:v>
                </c:pt>
                <c:pt idx="48506">
                  <c:v>43941.96875</c:v>
                </c:pt>
                <c:pt idx="48507">
                  <c:v>43941.989583333336</c:v>
                </c:pt>
                <c:pt idx="48508">
                  <c:v>43942.010416666664</c:v>
                </c:pt>
                <c:pt idx="48509">
                  <c:v>43942.03125</c:v>
                </c:pt>
                <c:pt idx="48510">
                  <c:v>43942.052083333336</c:v>
                </c:pt>
                <c:pt idx="48511">
                  <c:v>43942.072916666664</c:v>
                </c:pt>
                <c:pt idx="48512">
                  <c:v>43942.09375</c:v>
                </c:pt>
                <c:pt idx="48513">
                  <c:v>43942.114583333336</c:v>
                </c:pt>
                <c:pt idx="48514">
                  <c:v>43942.135416666664</c:v>
                </c:pt>
                <c:pt idx="48515">
                  <c:v>43942.15625</c:v>
                </c:pt>
                <c:pt idx="48516">
                  <c:v>43942.177083333336</c:v>
                </c:pt>
                <c:pt idx="48517">
                  <c:v>43942.197916666664</c:v>
                </c:pt>
                <c:pt idx="48518">
                  <c:v>43942.21875</c:v>
                </c:pt>
                <c:pt idx="48519">
                  <c:v>43942.239583333336</c:v>
                </c:pt>
                <c:pt idx="48520">
                  <c:v>43942.260416666664</c:v>
                </c:pt>
                <c:pt idx="48521">
                  <c:v>43942.28125</c:v>
                </c:pt>
                <c:pt idx="48522">
                  <c:v>43942.302083333336</c:v>
                </c:pt>
                <c:pt idx="48523">
                  <c:v>43942.322916666664</c:v>
                </c:pt>
                <c:pt idx="48524">
                  <c:v>43942.34375</c:v>
                </c:pt>
                <c:pt idx="48525">
                  <c:v>43942.364583333336</c:v>
                </c:pt>
                <c:pt idx="48526">
                  <c:v>43942.385416666664</c:v>
                </c:pt>
                <c:pt idx="48527">
                  <c:v>43942.40625</c:v>
                </c:pt>
                <c:pt idx="48528">
                  <c:v>43942.427083333336</c:v>
                </c:pt>
                <c:pt idx="48529">
                  <c:v>43942.447916666664</c:v>
                </c:pt>
                <c:pt idx="48530">
                  <c:v>43942.46875</c:v>
                </c:pt>
                <c:pt idx="48531">
                  <c:v>43942.489583333336</c:v>
                </c:pt>
                <c:pt idx="48532">
                  <c:v>43942.510416666664</c:v>
                </c:pt>
                <c:pt idx="48533">
                  <c:v>43942.53125</c:v>
                </c:pt>
                <c:pt idx="48534">
                  <c:v>43942.552083333336</c:v>
                </c:pt>
                <c:pt idx="48535">
                  <c:v>43942.572916666664</c:v>
                </c:pt>
                <c:pt idx="48536">
                  <c:v>43942.59375</c:v>
                </c:pt>
                <c:pt idx="48537">
                  <c:v>43942.614583333336</c:v>
                </c:pt>
                <c:pt idx="48538">
                  <c:v>43942.635416666664</c:v>
                </c:pt>
                <c:pt idx="48539">
                  <c:v>43942.65625</c:v>
                </c:pt>
                <c:pt idx="48540">
                  <c:v>43942.677083333336</c:v>
                </c:pt>
                <c:pt idx="48541">
                  <c:v>43942.697916666664</c:v>
                </c:pt>
                <c:pt idx="48542">
                  <c:v>43942.71875</c:v>
                </c:pt>
                <c:pt idx="48543">
                  <c:v>43942.739583333336</c:v>
                </c:pt>
                <c:pt idx="48544">
                  <c:v>43942.760416666664</c:v>
                </c:pt>
                <c:pt idx="48545">
                  <c:v>43942.78125</c:v>
                </c:pt>
                <c:pt idx="48546">
                  <c:v>43942.802083333336</c:v>
                </c:pt>
                <c:pt idx="48547">
                  <c:v>43942.822916666664</c:v>
                </c:pt>
                <c:pt idx="48548">
                  <c:v>43942.84375</c:v>
                </c:pt>
                <c:pt idx="48549">
                  <c:v>43942.864583333336</c:v>
                </c:pt>
                <c:pt idx="48550">
                  <c:v>43942.885416666664</c:v>
                </c:pt>
                <c:pt idx="48551">
                  <c:v>43942.90625</c:v>
                </c:pt>
                <c:pt idx="48552">
                  <c:v>43942.927083333336</c:v>
                </c:pt>
                <c:pt idx="48553">
                  <c:v>43942.947916666664</c:v>
                </c:pt>
                <c:pt idx="48554">
                  <c:v>43942.96875</c:v>
                </c:pt>
                <c:pt idx="48555">
                  <c:v>43942.989583333336</c:v>
                </c:pt>
                <c:pt idx="48556">
                  <c:v>43943.010416666664</c:v>
                </c:pt>
                <c:pt idx="48557">
                  <c:v>43943.03125</c:v>
                </c:pt>
                <c:pt idx="48558">
                  <c:v>43943.052083333336</c:v>
                </c:pt>
                <c:pt idx="48559">
                  <c:v>43943.072916666664</c:v>
                </c:pt>
                <c:pt idx="48560">
                  <c:v>43943.09375</c:v>
                </c:pt>
                <c:pt idx="48561">
                  <c:v>43943.114583333336</c:v>
                </c:pt>
                <c:pt idx="48562">
                  <c:v>43943.135416666664</c:v>
                </c:pt>
                <c:pt idx="48563">
                  <c:v>43943.15625</c:v>
                </c:pt>
                <c:pt idx="48564">
                  <c:v>43943.177083333336</c:v>
                </c:pt>
                <c:pt idx="48565">
                  <c:v>43943.197916666664</c:v>
                </c:pt>
                <c:pt idx="48566">
                  <c:v>43943.21875</c:v>
                </c:pt>
                <c:pt idx="48567">
                  <c:v>43943.239583333336</c:v>
                </c:pt>
                <c:pt idx="48568">
                  <c:v>43943.260416666664</c:v>
                </c:pt>
                <c:pt idx="48569">
                  <c:v>43943.28125</c:v>
                </c:pt>
                <c:pt idx="48570">
                  <c:v>43943.302083333336</c:v>
                </c:pt>
                <c:pt idx="48571">
                  <c:v>43943.322916666664</c:v>
                </c:pt>
                <c:pt idx="48572">
                  <c:v>43943.34375</c:v>
                </c:pt>
                <c:pt idx="48573">
                  <c:v>43943.364583333336</c:v>
                </c:pt>
                <c:pt idx="48574">
                  <c:v>43943.385416666664</c:v>
                </c:pt>
                <c:pt idx="48575">
                  <c:v>43943.40625</c:v>
                </c:pt>
                <c:pt idx="48576">
                  <c:v>43943.427083333336</c:v>
                </c:pt>
                <c:pt idx="48577">
                  <c:v>43943.447916666664</c:v>
                </c:pt>
                <c:pt idx="48578">
                  <c:v>43943.46875</c:v>
                </c:pt>
                <c:pt idx="48579">
                  <c:v>43943.489583333336</c:v>
                </c:pt>
                <c:pt idx="48580">
                  <c:v>43943.510416666664</c:v>
                </c:pt>
                <c:pt idx="48581">
                  <c:v>43943.53125</c:v>
                </c:pt>
                <c:pt idx="48582">
                  <c:v>43943.552083333336</c:v>
                </c:pt>
                <c:pt idx="48583">
                  <c:v>43943.572916666664</c:v>
                </c:pt>
                <c:pt idx="48584">
                  <c:v>43943.59375</c:v>
                </c:pt>
                <c:pt idx="48585">
                  <c:v>43943.614583333336</c:v>
                </c:pt>
                <c:pt idx="48586">
                  <c:v>43943.635416666664</c:v>
                </c:pt>
                <c:pt idx="48587">
                  <c:v>43943.65625</c:v>
                </c:pt>
                <c:pt idx="48588">
                  <c:v>43943.677083333336</c:v>
                </c:pt>
                <c:pt idx="48589">
                  <c:v>43943.697916666664</c:v>
                </c:pt>
                <c:pt idx="48590">
                  <c:v>43943.71875</c:v>
                </c:pt>
                <c:pt idx="48591">
                  <c:v>43943.739583333336</c:v>
                </c:pt>
                <c:pt idx="48592">
                  <c:v>43943.760416666664</c:v>
                </c:pt>
                <c:pt idx="48593">
                  <c:v>43943.78125</c:v>
                </c:pt>
                <c:pt idx="48594">
                  <c:v>43943.802083333336</c:v>
                </c:pt>
                <c:pt idx="48595">
                  <c:v>43943.822916666664</c:v>
                </c:pt>
                <c:pt idx="48596">
                  <c:v>43943.84375</c:v>
                </c:pt>
                <c:pt idx="48597">
                  <c:v>43943.864583333336</c:v>
                </c:pt>
                <c:pt idx="48598">
                  <c:v>43943.885416666664</c:v>
                </c:pt>
                <c:pt idx="48599">
                  <c:v>43943.90625</c:v>
                </c:pt>
                <c:pt idx="48600">
                  <c:v>43943.927083333336</c:v>
                </c:pt>
                <c:pt idx="48601">
                  <c:v>43943.947916666664</c:v>
                </c:pt>
                <c:pt idx="48602">
                  <c:v>43943.96875</c:v>
                </c:pt>
                <c:pt idx="48603">
                  <c:v>43943.989583333336</c:v>
                </c:pt>
                <c:pt idx="48604">
                  <c:v>43944.010416666664</c:v>
                </c:pt>
                <c:pt idx="48605">
                  <c:v>43944.03125</c:v>
                </c:pt>
                <c:pt idx="48606">
                  <c:v>43944.052083333336</c:v>
                </c:pt>
                <c:pt idx="48607">
                  <c:v>43944.072916666664</c:v>
                </c:pt>
                <c:pt idx="48608">
                  <c:v>43944.09375</c:v>
                </c:pt>
                <c:pt idx="48609">
                  <c:v>43944.114583333336</c:v>
                </c:pt>
                <c:pt idx="48610">
                  <c:v>43944.135416666664</c:v>
                </c:pt>
                <c:pt idx="48611">
                  <c:v>43944.15625</c:v>
                </c:pt>
                <c:pt idx="48612">
                  <c:v>43944.177083333336</c:v>
                </c:pt>
                <c:pt idx="48613">
                  <c:v>43944.197916666664</c:v>
                </c:pt>
                <c:pt idx="48614">
                  <c:v>43944.21875</c:v>
                </c:pt>
                <c:pt idx="48615">
                  <c:v>43944.239583333336</c:v>
                </c:pt>
                <c:pt idx="48616">
                  <c:v>43944.260416666664</c:v>
                </c:pt>
                <c:pt idx="48617">
                  <c:v>43944.28125</c:v>
                </c:pt>
                <c:pt idx="48618">
                  <c:v>43944.302083333336</c:v>
                </c:pt>
                <c:pt idx="48619">
                  <c:v>43944.322916666664</c:v>
                </c:pt>
                <c:pt idx="48620">
                  <c:v>43944.34375</c:v>
                </c:pt>
                <c:pt idx="48621">
                  <c:v>43944.364583333336</c:v>
                </c:pt>
                <c:pt idx="48622">
                  <c:v>43944.385416666664</c:v>
                </c:pt>
                <c:pt idx="48623">
                  <c:v>43944.40625</c:v>
                </c:pt>
                <c:pt idx="48624">
                  <c:v>43944.427083333336</c:v>
                </c:pt>
                <c:pt idx="48625">
                  <c:v>43944.447916666664</c:v>
                </c:pt>
                <c:pt idx="48626">
                  <c:v>43944.46875</c:v>
                </c:pt>
                <c:pt idx="48627">
                  <c:v>43944.489583333336</c:v>
                </c:pt>
                <c:pt idx="48628">
                  <c:v>43944.510416666664</c:v>
                </c:pt>
                <c:pt idx="48629">
                  <c:v>43944.53125</c:v>
                </c:pt>
                <c:pt idx="48630">
                  <c:v>43944.552083333336</c:v>
                </c:pt>
                <c:pt idx="48631">
                  <c:v>43944.572916666664</c:v>
                </c:pt>
                <c:pt idx="48632">
                  <c:v>43944.59375</c:v>
                </c:pt>
                <c:pt idx="48633">
                  <c:v>43944.614583333336</c:v>
                </c:pt>
                <c:pt idx="48634">
                  <c:v>43944.635416666664</c:v>
                </c:pt>
                <c:pt idx="48635">
                  <c:v>43944.65625</c:v>
                </c:pt>
                <c:pt idx="48636">
                  <c:v>43944.677083333336</c:v>
                </c:pt>
                <c:pt idx="48637">
                  <c:v>43944.697916666664</c:v>
                </c:pt>
                <c:pt idx="48638">
                  <c:v>43944.71875</c:v>
                </c:pt>
                <c:pt idx="48639">
                  <c:v>43944.739583333336</c:v>
                </c:pt>
                <c:pt idx="48640">
                  <c:v>43944.760416666664</c:v>
                </c:pt>
                <c:pt idx="48641">
                  <c:v>43944.78125</c:v>
                </c:pt>
                <c:pt idx="48642">
                  <c:v>43944.802083333336</c:v>
                </c:pt>
                <c:pt idx="48643">
                  <c:v>43944.822916666664</c:v>
                </c:pt>
                <c:pt idx="48644">
                  <c:v>43944.84375</c:v>
                </c:pt>
                <c:pt idx="48645">
                  <c:v>43944.864583333336</c:v>
                </c:pt>
                <c:pt idx="48646">
                  <c:v>43944.885416666664</c:v>
                </c:pt>
                <c:pt idx="48647">
                  <c:v>43944.90625</c:v>
                </c:pt>
                <c:pt idx="48648">
                  <c:v>43944.927083333336</c:v>
                </c:pt>
                <c:pt idx="48649">
                  <c:v>43944.947916666664</c:v>
                </c:pt>
                <c:pt idx="48650">
                  <c:v>43944.96875</c:v>
                </c:pt>
                <c:pt idx="48651">
                  <c:v>43944.989583333336</c:v>
                </c:pt>
                <c:pt idx="48652">
                  <c:v>43945.010416666664</c:v>
                </c:pt>
                <c:pt idx="48653">
                  <c:v>43945.03125</c:v>
                </c:pt>
                <c:pt idx="48654">
                  <c:v>43945.052083333336</c:v>
                </c:pt>
                <c:pt idx="48655">
                  <c:v>43945.072916666664</c:v>
                </c:pt>
                <c:pt idx="48656">
                  <c:v>43945.09375</c:v>
                </c:pt>
                <c:pt idx="48657">
                  <c:v>43945.114583333336</c:v>
                </c:pt>
                <c:pt idx="48658">
                  <c:v>43945.135416666664</c:v>
                </c:pt>
                <c:pt idx="48659">
                  <c:v>43945.15625</c:v>
                </c:pt>
                <c:pt idx="48660">
                  <c:v>43945.177083333336</c:v>
                </c:pt>
                <c:pt idx="48661">
                  <c:v>43945.197916666664</c:v>
                </c:pt>
                <c:pt idx="48662">
                  <c:v>43945.21875</c:v>
                </c:pt>
                <c:pt idx="48663">
                  <c:v>43945.239583333336</c:v>
                </c:pt>
                <c:pt idx="48664">
                  <c:v>43945.260416666664</c:v>
                </c:pt>
                <c:pt idx="48665">
                  <c:v>43945.28125</c:v>
                </c:pt>
                <c:pt idx="48666">
                  <c:v>43945.302083333336</c:v>
                </c:pt>
                <c:pt idx="48667">
                  <c:v>43945.322916666664</c:v>
                </c:pt>
                <c:pt idx="48668">
                  <c:v>43945.34375</c:v>
                </c:pt>
                <c:pt idx="48669">
                  <c:v>43945.364583333336</c:v>
                </c:pt>
                <c:pt idx="48670">
                  <c:v>43945.385416666664</c:v>
                </c:pt>
                <c:pt idx="48671">
                  <c:v>43945.40625</c:v>
                </c:pt>
                <c:pt idx="48672">
                  <c:v>43945.427083333336</c:v>
                </c:pt>
                <c:pt idx="48673">
                  <c:v>43945.447916666664</c:v>
                </c:pt>
                <c:pt idx="48674">
                  <c:v>43945.46875</c:v>
                </c:pt>
                <c:pt idx="48675">
                  <c:v>43945.489583333336</c:v>
                </c:pt>
                <c:pt idx="48676">
                  <c:v>43945.510416666664</c:v>
                </c:pt>
                <c:pt idx="48677">
                  <c:v>43945.53125</c:v>
                </c:pt>
                <c:pt idx="48678">
                  <c:v>43945.552083333336</c:v>
                </c:pt>
                <c:pt idx="48679">
                  <c:v>43945.572916666664</c:v>
                </c:pt>
                <c:pt idx="48680">
                  <c:v>43945.59375</c:v>
                </c:pt>
                <c:pt idx="48681">
                  <c:v>43945.614583333336</c:v>
                </c:pt>
                <c:pt idx="48682">
                  <c:v>43945.635416666664</c:v>
                </c:pt>
                <c:pt idx="48683">
                  <c:v>43945.65625</c:v>
                </c:pt>
                <c:pt idx="48684">
                  <c:v>43945.677083333336</c:v>
                </c:pt>
                <c:pt idx="48685">
                  <c:v>43945.697916666664</c:v>
                </c:pt>
                <c:pt idx="48686">
                  <c:v>43945.71875</c:v>
                </c:pt>
                <c:pt idx="48687">
                  <c:v>43945.739583333336</c:v>
                </c:pt>
                <c:pt idx="48688">
                  <c:v>43945.760416666664</c:v>
                </c:pt>
                <c:pt idx="48689">
                  <c:v>43945.78125</c:v>
                </c:pt>
                <c:pt idx="48690">
                  <c:v>43945.802083333336</c:v>
                </c:pt>
                <c:pt idx="48691">
                  <c:v>43945.822916666664</c:v>
                </c:pt>
                <c:pt idx="48692">
                  <c:v>43945.84375</c:v>
                </c:pt>
                <c:pt idx="48693">
                  <c:v>43945.864583333336</c:v>
                </c:pt>
                <c:pt idx="48694">
                  <c:v>43945.885416666664</c:v>
                </c:pt>
                <c:pt idx="48695">
                  <c:v>43945.90625</c:v>
                </c:pt>
                <c:pt idx="48696">
                  <c:v>43945.927083333336</c:v>
                </c:pt>
                <c:pt idx="48697">
                  <c:v>43945.947916666664</c:v>
                </c:pt>
                <c:pt idx="48698">
                  <c:v>43945.96875</c:v>
                </c:pt>
                <c:pt idx="48699">
                  <c:v>43945.989583333336</c:v>
                </c:pt>
                <c:pt idx="48700">
                  <c:v>43946.010416666664</c:v>
                </c:pt>
                <c:pt idx="48701">
                  <c:v>43946.03125</c:v>
                </c:pt>
                <c:pt idx="48702">
                  <c:v>43946.052083333336</c:v>
                </c:pt>
                <c:pt idx="48703">
                  <c:v>43946.072916666664</c:v>
                </c:pt>
                <c:pt idx="48704">
                  <c:v>43946.09375</c:v>
                </c:pt>
                <c:pt idx="48705">
                  <c:v>43946.114583333336</c:v>
                </c:pt>
                <c:pt idx="48706">
                  <c:v>43946.135416666664</c:v>
                </c:pt>
                <c:pt idx="48707">
                  <c:v>43946.15625</c:v>
                </c:pt>
                <c:pt idx="48708">
                  <c:v>43946.177083333336</c:v>
                </c:pt>
                <c:pt idx="48709">
                  <c:v>43946.197916666664</c:v>
                </c:pt>
                <c:pt idx="48710">
                  <c:v>43946.21875</c:v>
                </c:pt>
                <c:pt idx="48711">
                  <c:v>43946.239583333336</c:v>
                </c:pt>
                <c:pt idx="48712">
                  <c:v>43946.260416666664</c:v>
                </c:pt>
                <c:pt idx="48713">
                  <c:v>43946.28125</c:v>
                </c:pt>
                <c:pt idx="48714">
                  <c:v>43946.302083333336</c:v>
                </c:pt>
                <c:pt idx="48715">
                  <c:v>43946.322916666664</c:v>
                </c:pt>
                <c:pt idx="48716">
                  <c:v>43946.34375</c:v>
                </c:pt>
                <c:pt idx="48717">
                  <c:v>43946.364583333336</c:v>
                </c:pt>
                <c:pt idx="48718">
                  <c:v>43946.385416666664</c:v>
                </c:pt>
                <c:pt idx="48719">
                  <c:v>43946.40625</c:v>
                </c:pt>
                <c:pt idx="48720">
                  <c:v>43946.427083333336</c:v>
                </c:pt>
                <c:pt idx="48721">
                  <c:v>43946.447916666664</c:v>
                </c:pt>
                <c:pt idx="48722">
                  <c:v>43946.46875</c:v>
                </c:pt>
                <c:pt idx="48723">
                  <c:v>43946.489583333336</c:v>
                </c:pt>
                <c:pt idx="48724">
                  <c:v>43946.510416666664</c:v>
                </c:pt>
                <c:pt idx="48725">
                  <c:v>43946.53125</c:v>
                </c:pt>
                <c:pt idx="48726">
                  <c:v>43946.552083333336</c:v>
                </c:pt>
                <c:pt idx="48727">
                  <c:v>43946.572916666664</c:v>
                </c:pt>
                <c:pt idx="48728">
                  <c:v>43946.59375</c:v>
                </c:pt>
                <c:pt idx="48729">
                  <c:v>43946.614583333336</c:v>
                </c:pt>
                <c:pt idx="48730">
                  <c:v>43946.635416666664</c:v>
                </c:pt>
                <c:pt idx="48731">
                  <c:v>43946.65625</c:v>
                </c:pt>
                <c:pt idx="48732">
                  <c:v>43946.677083333336</c:v>
                </c:pt>
                <c:pt idx="48733">
                  <c:v>43946.697916666664</c:v>
                </c:pt>
                <c:pt idx="48734">
                  <c:v>43946.71875</c:v>
                </c:pt>
                <c:pt idx="48735">
                  <c:v>43946.739583333336</c:v>
                </c:pt>
                <c:pt idx="48736">
                  <c:v>43946.760416666664</c:v>
                </c:pt>
                <c:pt idx="48737">
                  <c:v>43946.78125</c:v>
                </c:pt>
                <c:pt idx="48738">
                  <c:v>43946.802083333336</c:v>
                </c:pt>
                <c:pt idx="48739">
                  <c:v>43946.822916666664</c:v>
                </c:pt>
                <c:pt idx="48740">
                  <c:v>43946.84375</c:v>
                </c:pt>
                <c:pt idx="48741">
                  <c:v>43946.864583333336</c:v>
                </c:pt>
                <c:pt idx="48742">
                  <c:v>43946.885416666664</c:v>
                </c:pt>
                <c:pt idx="48743">
                  <c:v>43946.90625</c:v>
                </c:pt>
                <c:pt idx="48744">
                  <c:v>43946.927083333336</c:v>
                </c:pt>
                <c:pt idx="48745">
                  <c:v>43946.947916666664</c:v>
                </c:pt>
                <c:pt idx="48746">
                  <c:v>43946.96875</c:v>
                </c:pt>
                <c:pt idx="48747">
                  <c:v>43946.989583333336</c:v>
                </c:pt>
                <c:pt idx="48748">
                  <c:v>43947.010416666664</c:v>
                </c:pt>
                <c:pt idx="48749">
                  <c:v>43947.03125</c:v>
                </c:pt>
                <c:pt idx="48750">
                  <c:v>43947.052083333336</c:v>
                </c:pt>
                <c:pt idx="48751">
                  <c:v>43947.072916666664</c:v>
                </c:pt>
                <c:pt idx="48752">
                  <c:v>43947.09375</c:v>
                </c:pt>
                <c:pt idx="48753">
                  <c:v>43947.114583333336</c:v>
                </c:pt>
                <c:pt idx="48754">
                  <c:v>43947.135416666664</c:v>
                </c:pt>
                <c:pt idx="48755">
                  <c:v>43947.15625</c:v>
                </c:pt>
                <c:pt idx="48756">
                  <c:v>43947.177083333336</c:v>
                </c:pt>
                <c:pt idx="48757">
                  <c:v>43947.197916666664</c:v>
                </c:pt>
                <c:pt idx="48758">
                  <c:v>43947.21875</c:v>
                </c:pt>
                <c:pt idx="48759">
                  <c:v>43947.239583333336</c:v>
                </c:pt>
                <c:pt idx="48760">
                  <c:v>43947.260416666664</c:v>
                </c:pt>
                <c:pt idx="48761">
                  <c:v>43947.28125</c:v>
                </c:pt>
                <c:pt idx="48762">
                  <c:v>43947.302083333336</c:v>
                </c:pt>
                <c:pt idx="48763">
                  <c:v>43947.322916666664</c:v>
                </c:pt>
                <c:pt idx="48764">
                  <c:v>43947.34375</c:v>
                </c:pt>
                <c:pt idx="48765">
                  <c:v>43947.364583333336</c:v>
                </c:pt>
                <c:pt idx="48766">
                  <c:v>43947.385416666664</c:v>
                </c:pt>
                <c:pt idx="48767">
                  <c:v>43947.40625</c:v>
                </c:pt>
                <c:pt idx="48768">
                  <c:v>43947.427083333336</c:v>
                </c:pt>
                <c:pt idx="48769">
                  <c:v>43947.447916666664</c:v>
                </c:pt>
                <c:pt idx="48770">
                  <c:v>43947.46875</c:v>
                </c:pt>
                <c:pt idx="48771">
                  <c:v>43947.489583333336</c:v>
                </c:pt>
                <c:pt idx="48772">
                  <c:v>43947.510416666664</c:v>
                </c:pt>
                <c:pt idx="48773">
                  <c:v>43947.53125</c:v>
                </c:pt>
                <c:pt idx="48774">
                  <c:v>43947.552083333336</c:v>
                </c:pt>
                <c:pt idx="48775">
                  <c:v>43947.572916666664</c:v>
                </c:pt>
                <c:pt idx="48776">
                  <c:v>43947.59375</c:v>
                </c:pt>
                <c:pt idx="48777">
                  <c:v>43947.614583333336</c:v>
                </c:pt>
                <c:pt idx="48778">
                  <c:v>43947.635416666664</c:v>
                </c:pt>
                <c:pt idx="48779">
                  <c:v>43947.65625</c:v>
                </c:pt>
                <c:pt idx="48780">
                  <c:v>43947.677083333336</c:v>
                </c:pt>
                <c:pt idx="48781">
                  <c:v>43947.697916666664</c:v>
                </c:pt>
                <c:pt idx="48782">
                  <c:v>43947.71875</c:v>
                </c:pt>
                <c:pt idx="48783">
                  <c:v>43947.739583333336</c:v>
                </c:pt>
                <c:pt idx="48784">
                  <c:v>43947.760416666664</c:v>
                </c:pt>
                <c:pt idx="48785">
                  <c:v>43947.78125</c:v>
                </c:pt>
                <c:pt idx="48786">
                  <c:v>43947.802083333336</c:v>
                </c:pt>
                <c:pt idx="48787">
                  <c:v>43947.822916666664</c:v>
                </c:pt>
                <c:pt idx="48788">
                  <c:v>43947.84375</c:v>
                </c:pt>
                <c:pt idx="48789">
                  <c:v>43947.864583333336</c:v>
                </c:pt>
                <c:pt idx="48790">
                  <c:v>43947.885416666664</c:v>
                </c:pt>
                <c:pt idx="48791">
                  <c:v>43947.90625</c:v>
                </c:pt>
                <c:pt idx="48792">
                  <c:v>43947.927083333336</c:v>
                </c:pt>
                <c:pt idx="48793">
                  <c:v>43947.947916666664</c:v>
                </c:pt>
                <c:pt idx="48794">
                  <c:v>43947.96875</c:v>
                </c:pt>
                <c:pt idx="48795">
                  <c:v>43947.989583333336</c:v>
                </c:pt>
                <c:pt idx="48796">
                  <c:v>43948.010416666664</c:v>
                </c:pt>
                <c:pt idx="48797">
                  <c:v>43948.03125</c:v>
                </c:pt>
                <c:pt idx="48798">
                  <c:v>43948.052083333336</c:v>
                </c:pt>
                <c:pt idx="48799">
                  <c:v>43948.072916666664</c:v>
                </c:pt>
                <c:pt idx="48800">
                  <c:v>43948.09375</c:v>
                </c:pt>
                <c:pt idx="48801">
                  <c:v>43948.114583333336</c:v>
                </c:pt>
                <c:pt idx="48802">
                  <c:v>43948.135416666664</c:v>
                </c:pt>
                <c:pt idx="48803">
                  <c:v>43948.15625</c:v>
                </c:pt>
                <c:pt idx="48804">
                  <c:v>43948.177083333336</c:v>
                </c:pt>
                <c:pt idx="48805">
                  <c:v>43948.197916666664</c:v>
                </c:pt>
                <c:pt idx="48806">
                  <c:v>43948.21875</c:v>
                </c:pt>
                <c:pt idx="48807">
                  <c:v>43948.239583333336</c:v>
                </c:pt>
                <c:pt idx="48808">
                  <c:v>43948.260416666664</c:v>
                </c:pt>
                <c:pt idx="48809">
                  <c:v>43948.28125</c:v>
                </c:pt>
                <c:pt idx="48810">
                  <c:v>43948.302083333336</c:v>
                </c:pt>
                <c:pt idx="48811">
                  <c:v>43948.322916666664</c:v>
                </c:pt>
                <c:pt idx="48812">
                  <c:v>43948.34375</c:v>
                </c:pt>
                <c:pt idx="48813">
                  <c:v>43948.364583333336</c:v>
                </c:pt>
                <c:pt idx="48814">
                  <c:v>43948.385416666664</c:v>
                </c:pt>
                <c:pt idx="48815">
                  <c:v>43948.40625</c:v>
                </c:pt>
                <c:pt idx="48816">
                  <c:v>43948.427083333336</c:v>
                </c:pt>
                <c:pt idx="48817">
                  <c:v>43948.447916666664</c:v>
                </c:pt>
                <c:pt idx="48818">
                  <c:v>43948.46875</c:v>
                </c:pt>
                <c:pt idx="48819">
                  <c:v>43948.489583333336</c:v>
                </c:pt>
                <c:pt idx="48820">
                  <c:v>43948.510416666664</c:v>
                </c:pt>
                <c:pt idx="48821">
                  <c:v>43948.53125</c:v>
                </c:pt>
                <c:pt idx="48822">
                  <c:v>43948.552083333336</c:v>
                </c:pt>
                <c:pt idx="48823">
                  <c:v>43948.572916666664</c:v>
                </c:pt>
                <c:pt idx="48824">
                  <c:v>43948.59375</c:v>
                </c:pt>
                <c:pt idx="48825">
                  <c:v>43948.614583333336</c:v>
                </c:pt>
                <c:pt idx="48826">
                  <c:v>43948.635416666664</c:v>
                </c:pt>
                <c:pt idx="48827">
                  <c:v>43948.65625</c:v>
                </c:pt>
                <c:pt idx="48828">
                  <c:v>43948.677083333336</c:v>
                </c:pt>
                <c:pt idx="48829">
                  <c:v>43948.697916666664</c:v>
                </c:pt>
                <c:pt idx="48830">
                  <c:v>43948.71875</c:v>
                </c:pt>
                <c:pt idx="48831">
                  <c:v>43948.739583333336</c:v>
                </c:pt>
                <c:pt idx="48832">
                  <c:v>43948.760416666664</c:v>
                </c:pt>
                <c:pt idx="48833">
                  <c:v>43948.78125</c:v>
                </c:pt>
                <c:pt idx="48834">
                  <c:v>43948.802083333336</c:v>
                </c:pt>
                <c:pt idx="48835">
                  <c:v>43948.822916666664</c:v>
                </c:pt>
                <c:pt idx="48836">
                  <c:v>43948.84375</c:v>
                </c:pt>
                <c:pt idx="48837">
                  <c:v>43948.864583333336</c:v>
                </c:pt>
                <c:pt idx="48838">
                  <c:v>43948.885416666664</c:v>
                </c:pt>
                <c:pt idx="48839">
                  <c:v>43948.90625</c:v>
                </c:pt>
                <c:pt idx="48840">
                  <c:v>43948.927083333336</c:v>
                </c:pt>
                <c:pt idx="48841">
                  <c:v>43948.947916666664</c:v>
                </c:pt>
                <c:pt idx="48842">
                  <c:v>43948.96875</c:v>
                </c:pt>
                <c:pt idx="48843">
                  <c:v>43948.989583333336</c:v>
                </c:pt>
                <c:pt idx="48844">
                  <c:v>43949.010416666664</c:v>
                </c:pt>
                <c:pt idx="48845">
                  <c:v>43949.03125</c:v>
                </c:pt>
                <c:pt idx="48846">
                  <c:v>43949.052083333336</c:v>
                </c:pt>
                <c:pt idx="48847">
                  <c:v>43949.072916666664</c:v>
                </c:pt>
                <c:pt idx="48848">
                  <c:v>43949.09375</c:v>
                </c:pt>
                <c:pt idx="48849">
                  <c:v>43949.114583333336</c:v>
                </c:pt>
                <c:pt idx="48850">
                  <c:v>43949.135416666664</c:v>
                </c:pt>
                <c:pt idx="48851">
                  <c:v>43949.15625</c:v>
                </c:pt>
                <c:pt idx="48852">
                  <c:v>43949.177083333336</c:v>
                </c:pt>
                <c:pt idx="48853">
                  <c:v>43949.197916666664</c:v>
                </c:pt>
                <c:pt idx="48854">
                  <c:v>43949.21875</c:v>
                </c:pt>
                <c:pt idx="48855">
                  <c:v>43949.239583333336</c:v>
                </c:pt>
                <c:pt idx="48856">
                  <c:v>43949.260416666664</c:v>
                </c:pt>
                <c:pt idx="48857">
                  <c:v>43949.28125</c:v>
                </c:pt>
                <c:pt idx="48858">
                  <c:v>43949.302083333336</c:v>
                </c:pt>
                <c:pt idx="48859">
                  <c:v>43949.322916666664</c:v>
                </c:pt>
                <c:pt idx="48860">
                  <c:v>43949.34375</c:v>
                </c:pt>
                <c:pt idx="48861">
                  <c:v>43949.364583333336</c:v>
                </c:pt>
                <c:pt idx="48862">
                  <c:v>43949.385416666664</c:v>
                </c:pt>
                <c:pt idx="48863">
                  <c:v>43949.40625</c:v>
                </c:pt>
                <c:pt idx="48864">
                  <c:v>43949.427083333336</c:v>
                </c:pt>
                <c:pt idx="48865">
                  <c:v>43949.447916666664</c:v>
                </c:pt>
                <c:pt idx="48866">
                  <c:v>43949.46875</c:v>
                </c:pt>
                <c:pt idx="48867">
                  <c:v>43949.489583333336</c:v>
                </c:pt>
                <c:pt idx="48868">
                  <c:v>43949.510416666664</c:v>
                </c:pt>
                <c:pt idx="48869">
                  <c:v>43949.53125</c:v>
                </c:pt>
                <c:pt idx="48870">
                  <c:v>43949.552083333336</c:v>
                </c:pt>
                <c:pt idx="48871">
                  <c:v>43949.572916666664</c:v>
                </c:pt>
                <c:pt idx="48872">
                  <c:v>43949.59375</c:v>
                </c:pt>
                <c:pt idx="48873">
                  <c:v>43949.614583333336</c:v>
                </c:pt>
                <c:pt idx="48874">
                  <c:v>43949.635416666664</c:v>
                </c:pt>
                <c:pt idx="48875">
                  <c:v>43949.65625</c:v>
                </c:pt>
                <c:pt idx="48876">
                  <c:v>43949.677083333336</c:v>
                </c:pt>
                <c:pt idx="48877">
                  <c:v>43949.697916666664</c:v>
                </c:pt>
                <c:pt idx="48878">
                  <c:v>43949.71875</c:v>
                </c:pt>
                <c:pt idx="48879">
                  <c:v>43949.739583333336</c:v>
                </c:pt>
                <c:pt idx="48880">
                  <c:v>43949.760416666664</c:v>
                </c:pt>
                <c:pt idx="48881">
                  <c:v>43949.78125</c:v>
                </c:pt>
                <c:pt idx="48882">
                  <c:v>43949.802083333336</c:v>
                </c:pt>
                <c:pt idx="48883">
                  <c:v>43949.822916666664</c:v>
                </c:pt>
                <c:pt idx="48884">
                  <c:v>43949.84375</c:v>
                </c:pt>
                <c:pt idx="48885">
                  <c:v>43949.864583333336</c:v>
                </c:pt>
                <c:pt idx="48886">
                  <c:v>43949.885416666664</c:v>
                </c:pt>
                <c:pt idx="48887">
                  <c:v>43949.90625</c:v>
                </c:pt>
                <c:pt idx="48888">
                  <c:v>43949.927083333336</c:v>
                </c:pt>
                <c:pt idx="48889">
                  <c:v>43949.947916666664</c:v>
                </c:pt>
                <c:pt idx="48890">
                  <c:v>43949.96875</c:v>
                </c:pt>
                <c:pt idx="48891">
                  <c:v>43949.989583333336</c:v>
                </c:pt>
                <c:pt idx="48892">
                  <c:v>43950.010416666664</c:v>
                </c:pt>
                <c:pt idx="48893">
                  <c:v>43950.03125</c:v>
                </c:pt>
                <c:pt idx="48894">
                  <c:v>43950.052083333336</c:v>
                </c:pt>
                <c:pt idx="48895">
                  <c:v>43950.072916666664</c:v>
                </c:pt>
                <c:pt idx="48896">
                  <c:v>43950.09375</c:v>
                </c:pt>
                <c:pt idx="48897">
                  <c:v>43950.114583333336</c:v>
                </c:pt>
                <c:pt idx="48898">
                  <c:v>43950.135416666664</c:v>
                </c:pt>
                <c:pt idx="48899">
                  <c:v>43950.15625</c:v>
                </c:pt>
                <c:pt idx="48900">
                  <c:v>43950.177083333336</c:v>
                </c:pt>
                <c:pt idx="48901">
                  <c:v>43950.197916666664</c:v>
                </c:pt>
                <c:pt idx="48902">
                  <c:v>43950.21875</c:v>
                </c:pt>
                <c:pt idx="48903">
                  <c:v>43950.239583333336</c:v>
                </c:pt>
                <c:pt idx="48904">
                  <c:v>43950.260416666664</c:v>
                </c:pt>
                <c:pt idx="48905">
                  <c:v>43950.28125</c:v>
                </c:pt>
                <c:pt idx="48906">
                  <c:v>43950.302083333336</c:v>
                </c:pt>
                <c:pt idx="48907">
                  <c:v>43950.322916666664</c:v>
                </c:pt>
                <c:pt idx="48908">
                  <c:v>43950.34375</c:v>
                </c:pt>
                <c:pt idx="48909">
                  <c:v>43950.364583333336</c:v>
                </c:pt>
                <c:pt idx="48910">
                  <c:v>43950.385416666664</c:v>
                </c:pt>
                <c:pt idx="48911">
                  <c:v>43950.40625</c:v>
                </c:pt>
                <c:pt idx="48912">
                  <c:v>43950.427083333336</c:v>
                </c:pt>
                <c:pt idx="48913">
                  <c:v>43950.447916666664</c:v>
                </c:pt>
                <c:pt idx="48914">
                  <c:v>43950.46875</c:v>
                </c:pt>
                <c:pt idx="48915">
                  <c:v>43950.489583333336</c:v>
                </c:pt>
                <c:pt idx="48916">
                  <c:v>43950.510416666664</c:v>
                </c:pt>
                <c:pt idx="48917">
                  <c:v>43950.53125</c:v>
                </c:pt>
                <c:pt idx="48918">
                  <c:v>43950.552083333336</c:v>
                </c:pt>
                <c:pt idx="48919">
                  <c:v>43950.572916666664</c:v>
                </c:pt>
                <c:pt idx="48920">
                  <c:v>43950.59375</c:v>
                </c:pt>
                <c:pt idx="48921">
                  <c:v>43950.614583333336</c:v>
                </c:pt>
                <c:pt idx="48922">
                  <c:v>43950.635416666664</c:v>
                </c:pt>
                <c:pt idx="48923">
                  <c:v>43950.65625</c:v>
                </c:pt>
                <c:pt idx="48924">
                  <c:v>43950.677083333336</c:v>
                </c:pt>
                <c:pt idx="48925">
                  <c:v>43950.697916666664</c:v>
                </c:pt>
                <c:pt idx="48926">
                  <c:v>43950.71875</c:v>
                </c:pt>
                <c:pt idx="48927">
                  <c:v>43950.739583333336</c:v>
                </c:pt>
                <c:pt idx="48928">
                  <c:v>43950.760416666664</c:v>
                </c:pt>
                <c:pt idx="48929">
                  <c:v>43950.78125</c:v>
                </c:pt>
                <c:pt idx="48930">
                  <c:v>43950.802083333336</c:v>
                </c:pt>
                <c:pt idx="48931">
                  <c:v>43950.822916666664</c:v>
                </c:pt>
                <c:pt idx="48932">
                  <c:v>43950.84375</c:v>
                </c:pt>
                <c:pt idx="48933">
                  <c:v>43950.864583333336</c:v>
                </c:pt>
                <c:pt idx="48934">
                  <c:v>43950.885416666664</c:v>
                </c:pt>
                <c:pt idx="48935">
                  <c:v>43950.90625</c:v>
                </c:pt>
                <c:pt idx="48936">
                  <c:v>43950.927083333336</c:v>
                </c:pt>
                <c:pt idx="48937">
                  <c:v>43950.947916666664</c:v>
                </c:pt>
                <c:pt idx="48938">
                  <c:v>43950.96875</c:v>
                </c:pt>
                <c:pt idx="48939">
                  <c:v>43950.989583333336</c:v>
                </c:pt>
                <c:pt idx="48940">
                  <c:v>43951.010416666664</c:v>
                </c:pt>
                <c:pt idx="48941">
                  <c:v>43951.03125</c:v>
                </c:pt>
                <c:pt idx="48942">
                  <c:v>43951.052083333336</c:v>
                </c:pt>
                <c:pt idx="48943">
                  <c:v>43951.072916666664</c:v>
                </c:pt>
                <c:pt idx="48944">
                  <c:v>43951.09375</c:v>
                </c:pt>
                <c:pt idx="48945">
                  <c:v>43951.114583333336</c:v>
                </c:pt>
                <c:pt idx="48946">
                  <c:v>43951.135416666664</c:v>
                </c:pt>
                <c:pt idx="48947">
                  <c:v>43951.15625</c:v>
                </c:pt>
                <c:pt idx="48948">
                  <c:v>43951.177083333336</c:v>
                </c:pt>
                <c:pt idx="48949">
                  <c:v>43951.197916666664</c:v>
                </c:pt>
                <c:pt idx="48950">
                  <c:v>43951.21875</c:v>
                </c:pt>
                <c:pt idx="48951">
                  <c:v>43951.239583333336</c:v>
                </c:pt>
                <c:pt idx="48952">
                  <c:v>43951.260416666664</c:v>
                </c:pt>
                <c:pt idx="48953">
                  <c:v>43951.28125</c:v>
                </c:pt>
                <c:pt idx="48954">
                  <c:v>43951.302083333336</c:v>
                </c:pt>
                <c:pt idx="48955">
                  <c:v>43951.322916666664</c:v>
                </c:pt>
                <c:pt idx="48956">
                  <c:v>43951.34375</c:v>
                </c:pt>
                <c:pt idx="48957">
                  <c:v>43951.364583333336</c:v>
                </c:pt>
                <c:pt idx="48958">
                  <c:v>43951.385416666664</c:v>
                </c:pt>
                <c:pt idx="48959">
                  <c:v>43951.40625</c:v>
                </c:pt>
                <c:pt idx="48960">
                  <c:v>43951.427083333336</c:v>
                </c:pt>
                <c:pt idx="48961">
                  <c:v>43951.447916666664</c:v>
                </c:pt>
                <c:pt idx="48962">
                  <c:v>43951.46875</c:v>
                </c:pt>
                <c:pt idx="48963">
                  <c:v>43951.489583333336</c:v>
                </c:pt>
                <c:pt idx="48964">
                  <c:v>43951.510416666664</c:v>
                </c:pt>
                <c:pt idx="48965">
                  <c:v>43951.53125</c:v>
                </c:pt>
                <c:pt idx="48966">
                  <c:v>43951.552083333336</c:v>
                </c:pt>
                <c:pt idx="48967">
                  <c:v>43951.572916666664</c:v>
                </c:pt>
                <c:pt idx="48968">
                  <c:v>43951.59375</c:v>
                </c:pt>
                <c:pt idx="48969">
                  <c:v>43951.614583333336</c:v>
                </c:pt>
                <c:pt idx="48970">
                  <c:v>43951.635416666664</c:v>
                </c:pt>
                <c:pt idx="48971">
                  <c:v>43951.65625</c:v>
                </c:pt>
                <c:pt idx="48972">
                  <c:v>43951.677083333336</c:v>
                </c:pt>
                <c:pt idx="48973">
                  <c:v>43951.697916666664</c:v>
                </c:pt>
                <c:pt idx="48974">
                  <c:v>43951.71875</c:v>
                </c:pt>
                <c:pt idx="48975">
                  <c:v>43951.739583333336</c:v>
                </c:pt>
                <c:pt idx="48976">
                  <c:v>43951.760416666664</c:v>
                </c:pt>
                <c:pt idx="48977">
                  <c:v>43951.78125</c:v>
                </c:pt>
                <c:pt idx="48978">
                  <c:v>43951.802083333336</c:v>
                </c:pt>
                <c:pt idx="48979">
                  <c:v>43951.822916666664</c:v>
                </c:pt>
                <c:pt idx="48980">
                  <c:v>43951.84375</c:v>
                </c:pt>
                <c:pt idx="48981">
                  <c:v>43951.864583333336</c:v>
                </c:pt>
                <c:pt idx="48982">
                  <c:v>43951.885416666664</c:v>
                </c:pt>
                <c:pt idx="48983">
                  <c:v>43951.90625</c:v>
                </c:pt>
                <c:pt idx="48984">
                  <c:v>43951.927083333336</c:v>
                </c:pt>
                <c:pt idx="48985">
                  <c:v>43951.947916666664</c:v>
                </c:pt>
                <c:pt idx="48986">
                  <c:v>43951.96875</c:v>
                </c:pt>
                <c:pt idx="48987">
                  <c:v>43951.989583333336</c:v>
                </c:pt>
                <c:pt idx="48988">
                  <c:v>43952.010416666664</c:v>
                </c:pt>
                <c:pt idx="48989">
                  <c:v>43952.03125</c:v>
                </c:pt>
                <c:pt idx="48990">
                  <c:v>43952.052083333336</c:v>
                </c:pt>
                <c:pt idx="48991">
                  <c:v>43952.072916666664</c:v>
                </c:pt>
                <c:pt idx="48992">
                  <c:v>43952.09375</c:v>
                </c:pt>
                <c:pt idx="48993">
                  <c:v>43952.114583333336</c:v>
                </c:pt>
                <c:pt idx="48994">
                  <c:v>43952.135416666664</c:v>
                </c:pt>
                <c:pt idx="48995">
                  <c:v>43952.15625</c:v>
                </c:pt>
                <c:pt idx="48996">
                  <c:v>43952.177083333336</c:v>
                </c:pt>
                <c:pt idx="48997">
                  <c:v>43952.197916666664</c:v>
                </c:pt>
                <c:pt idx="48998">
                  <c:v>43952.21875</c:v>
                </c:pt>
                <c:pt idx="48999">
                  <c:v>43952.239583333336</c:v>
                </c:pt>
                <c:pt idx="49000">
                  <c:v>43952.260416666664</c:v>
                </c:pt>
                <c:pt idx="49001">
                  <c:v>43952.28125</c:v>
                </c:pt>
                <c:pt idx="49002">
                  <c:v>43952.302083333336</c:v>
                </c:pt>
                <c:pt idx="49003">
                  <c:v>43952.322916666664</c:v>
                </c:pt>
                <c:pt idx="49004">
                  <c:v>43952.34375</c:v>
                </c:pt>
                <c:pt idx="49005">
                  <c:v>43952.364583333336</c:v>
                </c:pt>
                <c:pt idx="49006">
                  <c:v>43952.385416666664</c:v>
                </c:pt>
                <c:pt idx="49007">
                  <c:v>43952.40625</c:v>
                </c:pt>
                <c:pt idx="49008">
                  <c:v>43952.427083333336</c:v>
                </c:pt>
                <c:pt idx="49009">
                  <c:v>43952.447916666664</c:v>
                </c:pt>
                <c:pt idx="49010">
                  <c:v>43952.46875</c:v>
                </c:pt>
                <c:pt idx="49011">
                  <c:v>43952.489583333336</c:v>
                </c:pt>
                <c:pt idx="49012">
                  <c:v>43952.510416666664</c:v>
                </c:pt>
                <c:pt idx="49013">
                  <c:v>43952.53125</c:v>
                </c:pt>
                <c:pt idx="49014">
                  <c:v>43952.552083333336</c:v>
                </c:pt>
                <c:pt idx="49015">
                  <c:v>43952.572916666664</c:v>
                </c:pt>
                <c:pt idx="49016">
                  <c:v>43952.59375</c:v>
                </c:pt>
                <c:pt idx="49017">
                  <c:v>43952.614583333336</c:v>
                </c:pt>
                <c:pt idx="49018">
                  <c:v>43952.635416666664</c:v>
                </c:pt>
                <c:pt idx="49019">
                  <c:v>43952.65625</c:v>
                </c:pt>
                <c:pt idx="49020">
                  <c:v>43952.677083333336</c:v>
                </c:pt>
                <c:pt idx="49021">
                  <c:v>43952.697916666664</c:v>
                </c:pt>
                <c:pt idx="49022">
                  <c:v>43952.71875</c:v>
                </c:pt>
                <c:pt idx="49023">
                  <c:v>43952.739583333336</c:v>
                </c:pt>
                <c:pt idx="49024">
                  <c:v>43952.760416666664</c:v>
                </c:pt>
                <c:pt idx="49025">
                  <c:v>43952.78125</c:v>
                </c:pt>
                <c:pt idx="49026">
                  <c:v>43952.802083333336</c:v>
                </c:pt>
                <c:pt idx="49027">
                  <c:v>43952.822916666664</c:v>
                </c:pt>
                <c:pt idx="49028">
                  <c:v>43952.84375</c:v>
                </c:pt>
                <c:pt idx="49029">
                  <c:v>43952.864583333336</c:v>
                </c:pt>
                <c:pt idx="49030">
                  <c:v>43952.885416666664</c:v>
                </c:pt>
                <c:pt idx="49031">
                  <c:v>43952.90625</c:v>
                </c:pt>
                <c:pt idx="49032">
                  <c:v>43952.927083333336</c:v>
                </c:pt>
                <c:pt idx="49033">
                  <c:v>43952.947916666664</c:v>
                </c:pt>
                <c:pt idx="49034">
                  <c:v>43952.96875</c:v>
                </c:pt>
                <c:pt idx="49035">
                  <c:v>43952.989583333336</c:v>
                </c:pt>
                <c:pt idx="49036">
                  <c:v>43953.010416666664</c:v>
                </c:pt>
                <c:pt idx="49037">
                  <c:v>43953.03125</c:v>
                </c:pt>
                <c:pt idx="49038">
                  <c:v>43953.052083333336</c:v>
                </c:pt>
                <c:pt idx="49039">
                  <c:v>43953.072916666664</c:v>
                </c:pt>
                <c:pt idx="49040">
                  <c:v>43953.09375</c:v>
                </c:pt>
                <c:pt idx="49041">
                  <c:v>43953.114583333336</c:v>
                </c:pt>
                <c:pt idx="49042">
                  <c:v>43953.135416666664</c:v>
                </c:pt>
                <c:pt idx="49043">
                  <c:v>43953.15625</c:v>
                </c:pt>
                <c:pt idx="49044">
                  <c:v>43953.177083333336</c:v>
                </c:pt>
                <c:pt idx="49045">
                  <c:v>43953.197916666664</c:v>
                </c:pt>
                <c:pt idx="49046">
                  <c:v>43953.21875</c:v>
                </c:pt>
                <c:pt idx="49047">
                  <c:v>43953.239583333336</c:v>
                </c:pt>
                <c:pt idx="49048">
                  <c:v>43953.260416666664</c:v>
                </c:pt>
                <c:pt idx="49049">
                  <c:v>43953.28125</c:v>
                </c:pt>
                <c:pt idx="49050">
                  <c:v>43953.302083333336</c:v>
                </c:pt>
                <c:pt idx="49051">
                  <c:v>43953.322916666664</c:v>
                </c:pt>
                <c:pt idx="49052">
                  <c:v>43953.34375</c:v>
                </c:pt>
                <c:pt idx="49053">
                  <c:v>43953.364583333336</c:v>
                </c:pt>
                <c:pt idx="49054">
                  <c:v>43953.385416666664</c:v>
                </c:pt>
                <c:pt idx="49055">
                  <c:v>43953.40625</c:v>
                </c:pt>
                <c:pt idx="49056">
                  <c:v>43953.427083333336</c:v>
                </c:pt>
                <c:pt idx="49057">
                  <c:v>43953.447916666664</c:v>
                </c:pt>
                <c:pt idx="49058">
                  <c:v>43953.46875</c:v>
                </c:pt>
                <c:pt idx="49059">
                  <c:v>43953.489583333336</c:v>
                </c:pt>
                <c:pt idx="49060">
                  <c:v>43953.510416666664</c:v>
                </c:pt>
                <c:pt idx="49061">
                  <c:v>43953.53125</c:v>
                </c:pt>
                <c:pt idx="49062">
                  <c:v>43953.552083333336</c:v>
                </c:pt>
                <c:pt idx="49063">
                  <c:v>43953.572916666664</c:v>
                </c:pt>
                <c:pt idx="49064">
                  <c:v>43953.59375</c:v>
                </c:pt>
                <c:pt idx="49065">
                  <c:v>43953.614583333336</c:v>
                </c:pt>
                <c:pt idx="49066">
                  <c:v>43953.635416666664</c:v>
                </c:pt>
                <c:pt idx="49067">
                  <c:v>43953.65625</c:v>
                </c:pt>
                <c:pt idx="49068">
                  <c:v>43953.677083333336</c:v>
                </c:pt>
                <c:pt idx="49069">
                  <c:v>43953.697916666664</c:v>
                </c:pt>
                <c:pt idx="49070">
                  <c:v>43953.71875</c:v>
                </c:pt>
                <c:pt idx="49071">
                  <c:v>43953.739583333336</c:v>
                </c:pt>
                <c:pt idx="49072">
                  <c:v>43953.760416666664</c:v>
                </c:pt>
                <c:pt idx="49073">
                  <c:v>43953.78125</c:v>
                </c:pt>
                <c:pt idx="49074">
                  <c:v>43953.802083333336</c:v>
                </c:pt>
                <c:pt idx="49075">
                  <c:v>43953.822916666664</c:v>
                </c:pt>
                <c:pt idx="49076">
                  <c:v>43953.84375</c:v>
                </c:pt>
                <c:pt idx="49077">
                  <c:v>43953.864583333336</c:v>
                </c:pt>
                <c:pt idx="49078">
                  <c:v>43953.885416666664</c:v>
                </c:pt>
                <c:pt idx="49079">
                  <c:v>43953.90625</c:v>
                </c:pt>
                <c:pt idx="49080">
                  <c:v>43953.927083333336</c:v>
                </c:pt>
                <c:pt idx="49081">
                  <c:v>43953.947916666664</c:v>
                </c:pt>
                <c:pt idx="49082">
                  <c:v>43953.96875</c:v>
                </c:pt>
                <c:pt idx="49083">
                  <c:v>43953.989583333336</c:v>
                </c:pt>
                <c:pt idx="49084">
                  <c:v>43954.010416666664</c:v>
                </c:pt>
                <c:pt idx="49085">
                  <c:v>43954.03125</c:v>
                </c:pt>
                <c:pt idx="49086">
                  <c:v>43954.052083333336</c:v>
                </c:pt>
                <c:pt idx="49087">
                  <c:v>43954.072916666664</c:v>
                </c:pt>
                <c:pt idx="49088">
                  <c:v>43954.09375</c:v>
                </c:pt>
                <c:pt idx="49089">
                  <c:v>43954.114583333336</c:v>
                </c:pt>
                <c:pt idx="49090">
                  <c:v>43954.135416666664</c:v>
                </c:pt>
                <c:pt idx="49091">
                  <c:v>43954.15625</c:v>
                </c:pt>
                <c:pt idx="49092">
                  <c:v>43954.177083333336</c:v>
                </c:pt>
                <c:pt idx="49093">
                  <c:v>43954.197916666664</c:v>
                </c:pt>
                <c:pt idx="49094">
                  <c:v>43954.21875</c:v>
                </c:pt>
                <c:pt idx="49095">
                  <c:v>43954.239583333336</c:v>
                </c:pt>
                <c:pt idx="49096">
                  <c:v>43954.260416666664</c:v>
                </c:pt>
                <c:pt idx="49097">
                  <c:v>43954.28125</c:v>
                </c:pt>
                <c:pt idx="49098">
                  <c:v>43954.302083333336</c:v>
                </c:pt>
                <c:pt idx="49099">
                  <c:v>43954.322916666664</c:v>
                </c:pt>
                <c:pt idx="49100">
                  <c:v>43954.34375</c:v>
                </c:pt>
                <c:pt idx="49101">
                  <c:v>43954.364583333336</c:v>
                </c:pt>
                <c:pt idx="49102">
                  <c:v>43954.385416666664</c:v>
                </c:pt>
                <c:pt idx="49103">
                  <c:v>43954.40625</c:v>
                </c:pt>
                <c:pt idx="49104">
                  <c:v>43954.427083333336</c:v>
                </c:pt>
                <c:pt idx="49105">
                  <c:v>43954.447916666664</c:v>
                </c:pt>
                <c:pt idx="49106">
                  <c:v>43954.46875</c:v>
                </c:pt>
                <c:pt idx="49107">
                  <c:v>43954.489583333336</c:v>
                </c:pt>
                <c:pt idx="49108">
                  <c:v>43954.510416666664</c:v>
                </c:pt>
                <c:pt idx="49109">
                  <c:v>43954.53125</c:v>
                </c:pt>
                <c:pt idx="49110">
                  <c:v>43954.552083333336</c:v>
                </c:pt>
                <c:pt idx="49111">
                  <c:v>43954.572916666664</c:v>
                </c:pt>
                <c:pt idx="49112">
                  <c:v>43954.59375</c:v>
                </c:pt>
                <c:pt idx="49113">
                  <c:v>43954.614583333336</c:v>
                </c:pt>
                <c:pt idx="49114">
                  <c:v>43954.635416666664</c:v>
                </c:pt>
                <c:pt idx="49115">
                  <c:v>43954.65625</c:v>
                </c:pt>
                <c:pt idx="49116">
                  <c:v>43954.677083333336</c:v>
                </c:pt>
                <c:pt idx="49117">
                  <c:v>43954.697916666664</c:v>
                </c:pt>
                <c:pt idx="49118">
                  <c:v>43954.71875</c:v>
                </c:pt>
                <c:pt idx="49119">
                  <c:v>43954.739583333336</c:v>
                </c:pt>
                <c:pt idx="49120">
                  <c:v>43954.760416666664</c:v>
                </c:pt>
                <c:pt idx="49121">
                  <c:v>43954.78125</c:v>
                </c:pt>
                <c:pt idx="49122">
                  <c:v>43954.802083333336</c:v>
                </c:pt>
                <c:pt idx="49123">
                  <c:v>43954.822916666664</c:v>
                </c:pt>
                <c:pt idx="49124">
                  <c:v>43954.84375</c:v>
                </c:pt>
                <c:pt idx="49125">
                  <c:v>43954.864583333336</c:v>
                </c:pt>
                <c:pt idx="49126">
                  <c:v>43954.885416666664</c:v>
                </c:pt>
                <c:pt idx="49127">
                  <c:v>43954.90625</c:v>
                </c:pt>
                <c:pt idx="49128">
                  <c:v>43954.927083333336</c:v>
                </c:pt>
                <c:pt idx="49129">
                  <c:v>43954.947916666664</c:v>
                </c:pt>
                <c:pt idx="49130">
                  <c:v>43954.96875</c:v>
                </c:pt>
                <c:pt idx="49131">
                  <c:v>43954.989583333336</c:v>
                </c:pt>
                <c:pt idx="49132">
                  <c:v>43955.010416666664</c:v>
                </c:pt>
                <c:pt idx="49133">
                  <c:v>43955.03125</c:v>
                </c:pt>
                <c:pt idx="49134">
                  <c:v>43955.052083333336</c:v>
                </c:pt>
                <c:pt idx="49135">
                  <c:v>43955.072916666664</c:v>
                </c:pt>
                <c:pt idx="49136">
                  <c:v>43955.09375</c:v>
                </c:pt>
                <c:pt idx="49137">
                  <c:v>43955.114583333336</c:v>
                </c:pt>
                <c:pt idx="49138">
                  <c:v>43955.135416666664</c:v>
                </c:pt>
                <c:pt idx="49139">
                  <c:v>43955.15625</c:v>
                </c:pt>
                <c:pt idx="49140">
                  <c:v>43955.177083333336</c:v>
                </c:pt>
                <c:pt idx="49141">
                  <c:v>43955.197916666664</c:v>
                </c:pt>
                <c:pt idx="49142">
                  <c:v>43955.21875</c:v>
                </c:pt>
                <c:pt idx="49143">
                  <c:v>43955.239583333336</c:v>
                </c:pt>
                <c:pt idx="49144">
                  <c:v>43955.260416666664</c:v>
                </c:pt>
                <c:pt idx="49145">
                  <c:v>43955.28125</c:v>
                </c:pt>
                <c:pt idx="49146">
                  <c:v>43955.302083333336</c:v>
                </c:pt>
                <c:pt idx="49147">
                  <c:v>43955.322916666664</c:v>
                </c:pt>
                <c:pt idx="49148">
                  <c:v>43955.34375</c:v>
                </c:pt>
                <c:pt idx="49149">
                  <c:v>43955.364583333336</c:v>
                </c:pt>
                <c:pt idx="49150">
                  <c:v>43955.385416666664</c:v>
                </c:pt>
                <c:pt idx="49151">
                  <c:v>43955.40625</c:v>
                </c:pt>
                <c:pt idx="49152">
                  <c:v>43955.427083333336</c:v>
                </c:pt>
                <c:pt idx="49153">
                  <c:v>43955.447916666664</c:v>
                </c:pt>
                <c:pt idx="49154">
                  <c:v>43955.46875</c:v>
                </c:pt>
                <c:pt idx="49155">
                  <c:v>43955.489583333336</c:v>
                </c:pt>
                <c:pt idx="49156">
                  <c:v>43955.510416666664</c:v>
                </c:pt>
                <c:pt idx="49157">
                  <c:v>43955.53125</c:v>
                </c:pt>
                <c:pt idx="49158">
                  <c:v>43955.552083333336</c:v>
                </c:pt>
                <c:pt idx="49159">
                  <c:v>43955.572916666664</c:v>
                </c:pt>
                <c:pt idx="49160">
                  <c:v>43955.59375</c:v>
                </c:pt>
                <c:pt idx="49161">
                  <c:v>43955.614583333336</c:v>
                </c:pt>
                <c:pt idx="49162">
                  <c:v>43955.635416666664</c:v>
                </c:pt>
                <c:pt idx="49163">
                  <c:v>43955.65625</c:v>
                </c:pt>
                <c:pt idx="49164">
                  <c:v>43955.677083333336</c:v>
                </c:pt>
                <c:pt idx="49165">
                  <c:v>43955.697916666664</c:v>
                </c:pt>
                <c:pt idx="49166">
                  <c:v>43955.71875</c:v>
                </c:pt>
                <c:pt idx="49167">
                  <c:v>43955.739583333336</c:v>
                </c:pt>
                <c:pt idx="49168">
                  <c:v>43955.760416666664</c:v>
                </c:pt>
                <c:pt idx="49169">
                  <c:v>43955.78125</c:v>
                </c:pt>
                <c:pt idx="49170">
                  <c:v>43955.802083333336</c:v>
                </c:pt>
                <c:pt idx="49171">
                  <c:v>43955.822916666664</c:v>
                </c:pt>
                <c:pt idx="49172">
                  <c:v>43955.84375</c:v>
                </c:pt>
                <c:pt idx="49173">
                  <c:v>43955.864583333336</c:v>
                </c:pt>
                <c:pt idx="49174">
                  <c:v>43955.885416666664</c:v>
                </c:pt>
                <c:pt idx="49175">
                  <c:v>43955.90625</c:v>
                </c:pt>
                <c:pt idx="49176">
                  <c:v>43955.927083333336</c:v>
                </c:pt>
                <c:pt idx="49177">
                  <c:v>43955.947916666664</c:v>
                </c:pt>
                <c:pt idx="49178">
                  <c:v>43955.96875</c:v>
                </c:pt>
                <c:pt idx="49179">
                  <c:v>43955.989583333336</c:v>
                </c:pt>
                <c:pt idx="49180">
                  <c:v>43956.010416666664</c:v>
                </c:pt>
                <c:pt idx="49181">
                  <c:v>43956.03125</c:v>
                </c:pt>
                <c:pt idx="49182">
                  <c:v>43956.052083333336</c:v>
                </c:pt>
                <c:pt idx="49183">
                  <c:v>43956.072916666664</c:v>
                </c:pt>
                <c:pt idx="49184">
                  <c:v>43956.09375</c:v>
                </c:pt>
                <c:pt idx="49185">
                  <c:v>43956.114583333336</c:v>
                </c:pt>
                <c:pt idx="49186">
                  <c:v>43956.135416666664</c:v>
                </c:pt>
                <c:pt idx="49187">
                  <c:v>43956.15625</c:v>
                </c:pt>
                <c:pt idx="49188">
                  <c:v>43956.177083333336</c:v>
                </c:pt>
                <c:pt idx="49189">
                  <c:v>43956.197916666664</c:v>
                </c:pt>
                <c:pt idx="49190">
                  <c:v>43956.21875</c:v>
                </c:pt>
                <c:pt idx="49191">
                  <c:v>43956.239583333336</c:v>
                </c:pt>
                <c:pt idx="49192">
                  <c:v>43956.260416666664</c:v>
                </c:pt>
                <c:pt idx="49193">
                  <c:v>43956.28125</c:v>
                </c:pt>
                <c:pt idx="49194">
                  <c:v>43956.302083333336</c:v>
                </c:pt>
                <c:pt idx="49195">
                  <c:v>43956.322916666664</c:v>
                </c:pt>
                <c:pt idx="49196">
                  <c:v>43956.34375</c:v>
                </c:pt>
                <c:pt idx="49197">
                  <c:v>43956.364583333336</c:v>
                </c:pt>
                <c:pt idx="49198">
                  <c:v>43956.385416666664</c:v>
                </c:pt>
                <c:pt idx="49199">
                  <c:v>43956.40625</c:v>
                </c:pt>
                <c:pt idx="49200">
                  <c:v>43956.427083333336</c:v>
                </c:pt>
                <c:pt idx="49201">
                  <c:v>43956.447916666664</c:v>
                </c:pt>
                <c:pt idx="49202">
                  <c:v>43956.46875</c:v>
                </c:pt>
                <c:pt idx="49203">
                  <c:v>43956.489583333336</c:v>
                </c:pt>
                <c:pt idx="49204">
                  <c:v>43956.510416666664</c:v>
                </c:pt>
                <c:pt idx="49205">
                  <c:v>43956.53125</c:v>
                </c:pt>
                <c:pt idx="49206">
                  <c:v>43956.552083333336</c:v>
                </c:pt>
                <c:pt idx="49207">
                  <c:v>43956.572916666664</c:v>
                </c:pt>
                <c:pt idx="49208">
                  <c:v>43956.59375</c:v>
                </c:pt>
                <c:pt idx="49209">
                  <c:v>43956.614583333336</c:v>
                </c:pt>
                <c:pt idx="49210">
                  <c:v>43956.635416666664</c:v>
                </c:pt>
                <c:pt idx="49211">
                  <c:v>43956.65625</c:v>
                </c:pt>
                <c:pt idx="49212">
                  <c:v>43956.677083333336</c:v>
                </c:pt>
                <c:pt idx="49213">
                  <c:v>43956.697916666664</c:v>
                </c:pt>
                <c:pt idx="49214">
                  <c:v>43956.71875</c:v>
                </c:pt>
                <c:pt idx="49215">
                  <c:v>43956.739583333336</c:v>
                </c:pt>
                <c:pt idx="49216">
                  <c:v>43956.760416666664</c:v>
                </c:pt>
                <c:pt idx="49217">
                  <c:v>43956.78125</c:v>
                </c:pt>
                <c:pt idx="49218">
                  <c:v>43956.802083333336</c:v>
                </c:pt>
                <c:pt idx="49219">
                  <c:v>43956.822916666664</c:v>
                </c:pt>
                <c:pt idx="49220">
                  <c:v>43956.84375</c:v>
                </c:pt>
                <c:pt idx="49221">
                  <c:v>43956.864583333336</c:v>
                </c:pt>
                <c:pt idx="49222">
                  <c:v>43956.885416666664</c:v>
                </c:pt>
                <c:pt idx="49223">
                  <c:v>43956.90625</c:v>
                </c:pt>
                <c:pt idx="49224">
                  <c:v>43956.927083333336</c:v>
                </c:pt>
                <c:pt idx="49225">
                  <c:v>43956.947916666664</c:v>
                </c:pt>
                <c:pt idx="49226">
                  <c:v>43956.96875</c:v>
                </c:pt>
                <c:pt idx="49227">
                  <c:v>43956.989583333336</c:v>
                </c:pt>
                <c:pt idx="49228">
                  <c:v>43957.010416666664</c:v>
                </c:pt>
                <c:pt idx="49229">
                  <c:v>43957.03125</c:v>
                </c:pt>
                <c:pt idx="49230">
                  <c:v>43957.052083333336</c:v>
                </c:pt>
                <c:pt idx="49231">
                  <c:v>43957.072916666664</c:v>
                </c:pt>
                <c:pt idx="49232">
                  <c:v>43957.09375</c:v>
                </c:pt>
                <c:pt idx="49233">
                  <c:v>43957.114583333336</c:v>
                </c:pt>
                <c:pt idx="49234">
                  <c:v>43957.135416666664</c:v>
                </c:pt>
                <c:pt idx="49235">
                  <c:v>43957.15625</c:v>
                </c:pt>
                <c:pt idx="49236">
                  <c:v>43957.177083333336</c:v>
                </c:pt>
                <c:pt idx="49237">
                  <c:v>43957.197916666664</c:v>
                </c:pt>
                <c:pt idx="49238">
                  <c:v>43957.21875</c:v>
                </c:pt>
                <c:pt idx="49239">
                  <c:v>43957.239583333336</c:v>
                </c:pt>
                <c:pt idx="49240">
                  <c:v>43957.260416666664</c:v>
                </c:pt>
                <c:pt idx="49241">
                  <c:v>43957.28125</c:v>
                </c:pt>
                <c:pt idx="49242">
                  <c:v>43957.302083333336</c:v>
                </c:pt>
                <c:pt idx="49243">
                  <c:v>43957.322916666664</c:v>
                </c:pt>
                <c:pt idx="49244">
                  <c:v>43957.34375</c:v>
                </c:pt>
                <c:pt idx="49245">
                  <c:v>43957.364583333336</c:v>
                </c:pt>
                <c:pt idx="49246">
                  <c:v>43957.385416666664</c:v>
                </c:pt>
                <c:pt idx="49247">
                  <c:v>43957.40625</c:v>
                </c:pt>
                <c:pt idx="49248">
                  <c:v>43957.427083333336</c:v>
                </c:pt>
                <c:pt idx="49249">
                  <c:v>43957.447916666664</c:v>
                </c:pt>
                <c:pt idx="49250">
                  <c:v>43957.46875</c:v>
                </c:pt>
                <c:pt idx="49251">
                  <c:v>43957.489583333336</c:v>
                </c:pt>
                <c:pt idx="49252">
                  <c:v>43957.510416666664</c:v>
                </c:pt>
                <c:pt idx="49253">
                  <c:v>43957.53125</c:v>
                </c:pt>
                <c:pt idx="49254">
                  <c:v>43957.552083333336</c:v>
                </c:pt>
                <c:pt idx="49255">
                  <c:v>43957.572916666664</c:v>
                </c:pt>
                <c:pt idx="49256">
                  <c:v>43957.59375</c:v>
                </c:pt>
                <c:pt idx="49257">
                  <c:v>43957.614583333336</c:v>
                </c:pt>
                <c:pt idx="49258">
                  <c:v>43957.635416666664</c:v>
                </c:pt>
                <c:pt idx="49259">
                  <c:v>43957.65625</c:v>
                </c:pt>
                <c:pt idx="49260">
                  <c:v>43957.677083333336</c:v>
                </c:pt>
                <c:pt idx="49261">
                  <c:v>43957.697916666664</c:v>
                </c:pt>
                <c:pt idx="49262">
                  <c:v>43957.71875</c:v>
                </c:pt>
                <c:pt idx="49263">
                  <c:v>43957.739583333336</c:v>
                </c:pt>
                <c:pt idx="49264">
                  <c:v>43957.760416666664</c:v>
                </c:pt>
                <c:pt idx="49265">
                  <c:v>43957.78125</c:v>
                </c:pt>
                <c:pt idx="49266">
                  <c:v>43957.802083333336</c:v>
                </c:pt>
                <c:pt idx="49267">
                  <c:v>43957.822916666664</c:v>
                </c:pt>
                <c:pt idx="49268">
                  <c:v>43957.84375</c:v>
                </c:pt>
                <c:pt idx="49269">
                  <c:v>43957.864583333336</c:v>
                </c:pt>
                <c:pt idx="49270">
                  <c:v>43957.885416666664</c:v>
                </c:pt>
                <c:pt idx="49271">
                  <c:v>43957.90625</c:v>
                </c:pt>
                <c:pt idx="49272">
                  <c:v>43957.927083333336</c:v>
                </c:pt>
                <c:pt idx="49273">
                  <c:v>43957.947916666664</c:v>
                </c:pt>
                <c:pt idx="49274">
                  <c:v>43957.96875</c:v>
                </c:pt>
                <c:pt idx="49275">
                  <c:v>43957.989583333336</c:v>
                </c:pt>
                <c:pt idx="49276">
                  <c:v>43958.010416666664</c:v>
                </c:pt>
                <c:pt idx="49277">
                  <c:v>43958.03125</c:v>
                </c:pt>
                <c:pt idx="49278">
                  <c:v>43958.052083333336</c:v>
                </c:pt>
                <c:pt idx="49279">
                  <c:v>43958.072916666664</c:v>
                </c:pt>
                <c:pt idx="49280">
                  <c:v>43958.09375</c:v>
                </c:pt>
                <c:pt idx="49281">
                  <c:v>43958.114583333336</c:v>
                </c:pt>
                <c:pt idx="49282">
                  <c:v>43958.135416666664</c:v>
                </c:pt>
                <c:pt idx="49283">
                  <c:v>43958.15625</c:v>
                </c:pt>
                <c:pt idx="49284">
                  <c:v>43958.177083333336</c:v>
                </c:pt>
                <c:pt idx="49285">
                  <c:v>43958.197916666664</c:v>
                </c:pt>
                <c:pt idx="49286">
                  <c:v>43958.21875</c:v>
                </c:pt>
                <c:pt idx="49287">
                  <c:v>43958.239583333336</c:v>
                </c:pt>
                <c:pt idx="49288">
                  <c:v>43958.260416666664</c:v>
                </c:pt>
                <c:pt idx="49289">
                  <c:v>43958.28125</c:v>
                </c:pt>
                <c:pt idx="49290">
                  <c:v>43958.302083333336</c:v>
                </c:pt>
                <c:pt idx="49291">
                  <c:v>43958.322916666664</c:v>
                </c:pt>
                <c:pt idx="49292">
                  <c:v>43958.34375</c:v>
                </c:pt>
                <c:pt idx="49293">
                  <c:v>43958.364583333336</c:v>
                </c:pt>
                <c:pt idx="49294">
                  <c:v>43958.385416666664</c:v>
                </c:pt>
                <c:pt idx="49295">
                  <c:v>43958.40625</c:v>
                </c:pt>
                <c:pt idx="49296">
                  <c:v>43958.427083333336</c:v>
                </c:pt>
                <c:pt idx="49297">
                  <c:v>43958.447916666664</c:v>
                </c:pt>
                <c:pt idx="49298">
                  <c:v>43958.46875</c:v>
                </c:pt>
                <c:pt idx="49299">
                  <c:v>43958.489583333336</c:v>
                </c:pt>
                <c:pt idx="49300">
                  <c:v>43958.510416666664</c:v>
                </c:pt>
                <c:pt idx="49301">
                  <c:v>43958.53125</c:v>
                </c:pt>
                <c:pt idx="49302">
                  <c:v>43958.552083333336</c:v>
                </c:pt>
                <c:pt idx="49303">
                  <c:v>43958.572916666664</c:v>
                </c:pt>
                <c:pt idx="49304">
                  <c:v>43958.59375</c:v>
                </c:pt>
                <c:pt idx="49305">
                  <c:v>43958.614583333336</c:v>
                </c:pt>
                <c:pt idx="49306">
                  <c:v>43958.635416666664</c:v>
                </c:pt>
                <c:pt idx="49307">
                  <c:v>43958.65625</c:v>
                </c:pt>
                <c:pt idx="49308">
                  <c:v>43958.677083333336</c:v>
                </c:pt>
                <c:pt idx="49309">
                  <c:v>43958.697916666664</c:v>
                </c:pt>
                <c:pt idx="49310">
                  <c:v>43958.71875</c:v>
                </c:pt>
                <c:pt idx="49311">
                  <c:v>43958.739583333336</c:v>
                </c:pt>
                <c:pt idx="49312">
                  <c:v>43958.760416666664</c:v>
                </c:pt>
                <c:pt idx="49313">
                  <c:v>43958.78125</c:v>
                </c:pt>
                <c:pt idx="49314">
                  <c:v>43958.802083333336</c:v>
                </c:pt>
                <c:pt idx="49315">
                  <c:v>43958.822916666664</c:v>
                </c:pt>
                <c:pt idx="49316">
                  <c:v>43958.84375</c:v>
                </c:pt>
                <c:pt idx="49317">
                  <c:v>43958.864583333336</c:v>
                </c:pt>
                <c:pt idx="49318">
                  <c:v>43958.885416666664</c:v>
                </c:pt>
                <c:pt idx="49319">
                  <c:v>43958.90625</c:v>
                </c:pt>
                <c:pt idx="49320">
                  <c:v>43958.927083333336</c:v>
                </c:pt>
                <c:pt idx="49321">
                  <c:v>43958.947916666664</c:v>
                </c:pt>
                <c:pt idx="49322">
                  <c:v>43958.96875</c:v>
                </c:pt>
                <c:pt idx="49323">
                  <c:v>43958.989583333336</c:v>
                </c:pt>
                <c:pt idx="49324">
                  <c:v>43959.010416666664</c:v>
                </c:pt>
                <c:pt idx="49325">
                  <c:v>43959.03125</c:v>
                </c:pt>
                <c:pt idx="49326">
                  <c:v>43959.052083333336</c:v>
                </c:pt>
                <c:pt idx="49327">
                  <c:v>43959.072916666664</c:v>
                </c:pt>
                <c:pt idx="49328">
                  <c:v>43959.09375</c:v>
                </c:pt>
                <c:pt idx="49329">
                  <c:v>43959.114583333336</c:v>
                </c:pt>
                <c:pt idx="49330">
                  <c:v>43959.135416666664</c:v>
                </c:pt>
                <c:pt idx="49331">
                  <c:v>43959.15625</c:v>
                </c:pt>
                <c:pt idx="49332">
                  <c:v>43959.177083333336</c:v>
                </c:pt>
                <c:pt idx="49333">
                  <c:v>43959.197916666664</c:v>
                </c:pt>
                <c:pt idx="49334">
                  <c:v>43959.21875</c:v>
                </c:pt>
                <c:pt idx="49335">
                  <c:v>43959.239583333336</c:v>
                </c:pt>
                <c:pt idx="49336">
                  <c:v>43959.260416666664</c:v>
                </c:pt>
                <c:pt idx="49337">
                  <c:v>43959.28125</c:v>
                </c:pt>
                <c:pt idx="49338">
                  <c:v>43959.302083333336</c:v>
                </c:pt>
                <c:pt idx="49339">
                  <c:v>43959.322916666664</c:v>
                </c:pt>
                <c:pt idx="49340">
                  <c:v>43959.34375</c:v>
                </c:pt>
                <c:pt idx="49341">
                  <c:v>43959.364583333336</c:v>
                </c:pt>
                <c:pt idx="49342">
                  <c:v>43959.385416666664</c:v>
                </c:pt>
                <c:pt idx="49343">
                  <c:v>43959.40625</c:v>
                </c:pt>
                <c:pt idx="49344">
                  <c:v>43959.427083333336</c:v>
                </c:pt>
                <c:pt idx="49345">
                  <c:v>43959.447916666664</c:v>
                </c:pt>
                <c:pt idx="49346">
                  <c:v>43959.46875</c:v>
                </c:pt>
                <c:pt idx="49347">
                  <c:v>43959.489583333336</c:v>
                </c:pt>
                <c:pt idx="49348">
                  <c:v>43959.510416666664</c:v>
                </c:pt>
                <c:pt idx="49349">
                  <c:v>43959.53125</c:v>
                </c:pt>
                <c:pt idx="49350">
                  <c:v>43959.552083333336</c:v>
                </c:pt>
                <c:pt idx="49351">
                  <c:v>43959.572916666664</c:v>
                </c:pt>
                <c:pt idx="49352">
                  <c:v>43959.59375</c:v>
                </c:pt>
                <c:pt idx="49353">
                  <c:v>43959.614583333336</c:v>
                </c:pt>
                <c:pt idx="49354">
                  <c:v>43959.635416666664</c:v>
                </c:pt>
                <c:pt idx="49355">
                  <c:v>43959.65625</c:v>
                </c:pt>
                <c:pt idx="49356">
                  <c:v>43959.677083333336</c:v>
                </c:pt>
                <c:pt idx="49357">
                  <c:v>43959.697916666664</c:v>
                </c:pt>
                <c:pt idx="49358">
                  <c:v>43959.71875</c:v>
                </c:pt>
                <c:pt idx="49359">
                  <c:v>43959.739583333336</c:v>
                </c:pt>
                <c:pt idx="49360">
                  <c:v>43959.760416666664</c:v>
                </c:pt>
                <c:pt idx="49361">
                  <c:v>43959.78125</c:v>
                </c:pt>
                <c:pt idx="49362">
                  <c:v>43959.802083333336</c:v>
                </c:pt>
                <c:pt idx="49363">
                  <c:v>43959.822916666664</c:v>
                </c:pt>
                <c:pt idx="49364">
                  <c:v>43959.84375</c:v>
                </c:pt>
                <c:pt idx="49365">
                  <c:v>43959.864583333336</c:v>
                </c:pt>
                <c:pt idx="49366">
                  <c:v>43959.885416666664</c:v>
                </c:pt>
                <c:pt idx="49367">
                  <c:v>43959.90625</c:v>
                </c:pt>
                <c:pt idx="49368">
                  <c:v>43959.927083333336</c:v>
                </c:pt>
                <c:pt idx="49369">
                  <c:v>43959.947916666664</c:v>
                </c:pt>
                <c:pt idx="49370">
                  <c:v>43959.96875</c:v>
                </c:pt>
                <c:pt idx="49371">
                  <c:v>43959.989583333336</c:v>
                </c:pt>
                <c:pt idx="49372">
                  <c:v>43960.010416666664</c:v>
                </c:pt>
                <c:pt idx="49373">
                  <c:v>43960.03125</c:v>
                </c:pt>
                <c:pt idx="49374">
                  <c:v>43960.052083333336</c:v>
                </c:pt>
                <c:pt idx="49375">
                  <c:v>43960.072916666664</c:v>
                </c:pt>
                <c:pt idx="49376">
                  <c:v>43960.09375</c:v>
                </c:pt>
                <c:pt idx="49377">
                  <c:v>43960.114583333336</c:v>
                </c:pt>
                <c:pt idx="49378">
                  <c:v>43960.135416666664</c:v>
                </c:pt>
                <c:pt idx="49379">
                  <c:v>43960.15625</c:v>
                </c:pt>
                <c:pt idx="49380">
                  <c:v>43960.177083333336</c:v>
                </c:pt>
                <c:pt idx="49381">
                  <c:v>43960.197916666664</c:v>
                </c:pt>
                <c:pt idx="49382">
                  <c:v>43960.21875</c:v>
                </c:pt>
                <c:pt idx="49383">
                  <c:v>43960.239583333336</c:v>
                </c:pt>
                <c:pt idx="49384">
                  <c:v>43960.260416666664</c:v>
                </c:pt>
                <c:pt idx="49385">
                  <c:v>43960.28125</c:v>
                </c:pt>
                <c:pt idx="49386">
                  <c:v>43960.302083333336</c:v>
                </c:pt>
                <c:pt idx="49387">
                  <c:v>43960.322916666664</c:v>
                </c:pt>
                <c:pt idx="49388">
                  <c:v>43960.34375</c:v>
                </c:pt>
                <c:pt idx="49389">
                  <c:v>43960.364583333336</c:v>
                </c:pt>
                <c:pt idx="49390">
                  <c:v>43960.385416666664</c:v>
                </c:pt>
                <c:pt idx="49391">
                  <c:v>43960.40625</c:v>
                </c:pt>
                <c:pt idx="49392">
                  <c:v>43960.427083333336</c:v>
                </c:pt>
                <c:pt idx="49393">
                  <c:v>43960.447916666664</c:v>
                </c:pt>
                <c:pt idx="49394">
                  <c:v>43960.46875</c:v>
                </c:pt>
                <c:pt idx="49395">
                  <c:v>43960.489583333336</c:v>
                </c:pt>
                <c:pt idx="49396">
                  <c:v>43960.510416666664</c:v>
                </c:pt>
                <c:pt idx="49397">
                  <c:v>43960.53125</c:v>
                </c:pt>
                <c:pt idx="49398">
                  <c:v>43960.552083333336</c:v>
                </c:pt>
                <c:pt idx="49399">
                  <c:v>43960.572916666664</c:v>
                </c:pt>
                <c:pt idx="49400">
                  <c:v>43960.59375</c:v>
                </c:pt>
                <c:pt idx="49401">
                  <c:v>43960.614583333336</c:v>
                </c:pt>
                <c:pt idx="49402">
                  <c:v>43960.635416666664</c:v>
                </c:pt>
                <c:pt idx="49403">
                  <c:v>43960.65625</c:v>
                </c:pt>
                <c:pt idx="49404">
                  <c:v>43960.677083333336</c:v>
                </c:pt>
                <c:pt idx="49405">
                  <c:v>43960.697916666664</c:v>
                </c:pt>
                <c:pt idx="49406">
                  <c:v>43960.71875</c:v>
                </c:pt>
                <c:pt idx="49407">
                  <c:v>43960.739583333336</c:v>
                </c:pt>
                <c:pt idx="49408">
                  <c:v>43960.760416666664</c:v>
                </c:pt>
                <c:pt idx="49409">
                  <c:v>43960.78125</c:v>
                </c:pt>
                <c:pt idx="49410">
                  <c:v>43960.802083333336</c:v>
                </c:pt>
                <c:pt idx="49411">
                  <c:v>43960.822916666664</c:v>
                </c:pt>
                <c:pt idx="49412">
                  <c:v>43960.84375</c:v>
                </c:pt>
                <c:pt idx="49413">
                  <c:v>43960.864583333336</c:v>
                </c:pt>
                <c:pt idx="49414">
                  <c:v>43960.885416666664</c:v>
                </c:pt>
                <c:pt idx="49415">
                  <c:v>43960.90625</c:v>
                </c:pt>
                <c:pt idx="49416">
                  <c:v>43960.927083333336</c:v>
                </c:pt>
                <c:pt idx="49417">
                  <c:v>43960.947916666664</c:v>
                </c:pt>
                <c:pt idx="49418">
                  <c:v>43960.96875</c:v>
                </c:pt>
                <c:pt idx="49419">
                  <c:v>43960.989583333336</c:v>
                </c:pt>
                <c:pt idx="49420">
                  <c:v>43961.010416666664</c:v>
                </c:pt>
                <c:pt idx="49421">
                  <c:v>43961.03125</c:v>
                </c:pt>
                <c:pt idx="49422">
                  <c:v>43961.052083333336</c:v>
                </c:pt>
                <c:pt idx="49423">
                  <c:v>43961.072916666664</c:v>
                </c:pt>
                <c:pt idx="49424">
                  <c:v>43961.09375</c:v>
                </c:pt>
                <c:pt idx="49425">
                  <c:v>43961.114583333336</c:v>
                </c:pt>
                <c:pt idx="49426">
                  <c:v>43961.135416666664</c:v>
                </c:pt>
                <c:pt idx="49427">
                  <c:v>43961.15625</c:v>
                </c:pt>
                <c:pt idx="49428">
                  <c:v>43961.177083333336</c:v>
                </c:pt>
                <c:pt idx="49429">
                  <c:v>43961.197916666664</c:v>
                </c:pt>
                <c:pt idx="49430">
                  <c:v>43961.21875</c:v>
                </c:pt>
                <c:pt idx="49431">
                  <c:v>43961.239583333336</c:v>
                </c:pt>
                <c:pt idx="49432">
                  <c:v>43961.260416666664</c:v>
                </c:pt>
                <c:pt idx="49433">
                  <c:v>43961.28125</c:v>
                </c:pt>
                <c:pt idx="49434">
                  <c:v>43961.302083333336</c:v>
                </c:pt>
                <c:pt idx="49435">
                  <c:v>43961.322916666664</c:v>
                </c:pt>
                <c:pt idx="49436">
                  <c:v>43961.34375</c:v>
                </c:pt>
                <c:pt idx="49437">
                  <c:v>43961.364583333336</c:v>
                </c:pt>
                <c:pt idx="49438">
                  <c:v>43961.385416666664</c:v>
                </c:pt>
                <c:pt idx="49439">
                  <c:v>43961.40625</c:v>
                </c:pt>
                <c:pt idx="49440">
                  <c:v>43961.427083333336</c:v>
                </c:pt>
                <c:pt idx="49441">
                  <c:v>43961.447916666664</c:v>
                </c:pt>
                <c:pt idx="49442">
                  <c:v>43961.46875</c:v>
                </c:pt>
                <c:pt idx="49443">
                  <c:v>43961.489583333336</c:v>
                </c:pt>
                <c:pt idx="49444">
                  <c:v>43961.510416666664</c:v>
                </c:pt>
                <c:pt idx="49445">
                  <c:v>43961.53125</c:v>
                </c:pt>
                <c:pt idx="49446">
                  <c:v>43961.552083333336</c:v>
                </c:pt>
                <c:pt idx="49447">
                  <c:v>43961.572916666664</c:v>
                </c:pt>
                <c:pt idx="49448">
                  <c:v>43961.59375</c:v>
                </c:pt>
                <c:pt idx="49449">
                  <c:v>43961.614583333336</c:v>
                </c:pt>
                <c:pt idx="49450">
                  <c:v>43961.635416666664</c:v>
                </c:pt>
                <c:pt idx="49451">
                  <c:v>43961.65625</c:v>
                </c:pt>
                <c:pt idx="49452">
                  <c:v>43961.677083333336</c:v>
                </c:pt>
                <c:pt idx="49453">
                  <c:v>43961.697916666664</c:v>
                </c:pt>
                <c:pt idx="49454">
                  <c:v>43961.71875</c:v>
                </c:pt>
                <c:pt idx="49455">
                  <c:v>43961.739583333336</c:v>
                </c:pt>
                <c:pt idx="49456">
                  <c:v>43961.760416666664</c:v>
                </c:pt>
                <c:pt idx="49457">
                  <c:v>43961.78125</c:v>
                </c:pt>
                <c:pt idx="49458">
                  <c:v>43961.802083333336</c:v>
                </c:pt>
                <c:pt idx="49459">
                  <c:v>43961.822916666664</c:v>
                </c:pt>
                <c:pt idx="49460">
                  <c:v>43961.84375</c:v>
                </c:pt>
                <c:pt idx="49461">
                  <c:v>43961.864583333336</c:v>
                </c:pt>
                <c:pt idx="49462">
                  <c:v>43961.885416666664</c:v>
                </c:pt>
                <c:pt idx="49463">
                  <c:v>43961.90625</c:v>
                </c:pt>
                <c:pt idx="49464">
                  <c:v>43961.927083333336</c:v>
                </c:pt>
                <c:pt idx="49465">
                  <c:v>43961.947916666664</c:v>
                </c:pt>
                <c:pt idx="49466">
                  <c:v>43961.96875</c:v>
                </c:pt>
                <c:pt idx="49467">
                  <c:v>43961.989583333336</c:v>
                </c:pt>
                <c:pt idx="49468">
                  <c:v>43962.010416666664</c:v>
                </c:pt>
                <c:pt idx="49469">
                  <c:v>43962.03125</c:v>
                </c:pt>
                <c:pt idx="49470">
                  <c:v>43962.052083333336</c:v>
                </c:pt>
                <c:pt idx="49471">
                  <c:v>43962.072916666664</c:v>
                </c:pt>
                <c:pt idx="49472">
                  <c:v>43962.09375</c:v>
                </c:pt>
                <c:pt idx="49473">
                  <c:v>43962.114583333336</c:v>
                </c:pt>
                <c:pt idx="49474">
                  <c:v>43962.135416666664</c:v>
                </c:pt>
                <c:pt idx="49475">
                  <c:v>43962.15625</c:v>
                </c:pt>
                <c:pt idx="49476">
                  <c:v>43962.177083333336</c:v>
                </c:pt>
                <c:pt idx="49477">
                  <c:v>43962.197916666664</c:v>
                </c:pt>
                <c:pt idx="49478">
                  <c:v>43962.21875</c:v>
                </c:pt>
                <c:pt idx="49479">
                  <c:v>43962.239583333336</c:v>
                </c:pt>
                <c:pt idx="49480">
                  <c:v>43962.260416666664</c:v>
                </c:pt>
                <c:pt idx="49481">
                  <c:v>43962.28125</c:v>
                </c:pt>
                <c:pt idx="49482">
                  <c:v>43962.302083333336</c:v>
                </c:pt>
                <c:pt idx="49483">
                  <c:v>43962.322916666664</c:v>
                </c:pt>
                <c:pt idx="49484">
                  <c:v>43962.34375</c:v>
                </c:pt>
                <c:pt idx="49485">
                  <c:v>43962.364583333336</c:v>
                </c:pt>
                <c:pt idx="49486">
                  <c:v>43962.385416666664</c:v>
                </c:pt>
                <c:pt idx="49487">
                  <c:v>43962.40625</c:v>
                </c:pt>
                <c:pt idx="49488">
                  <c:v>43962.427083333336</c:v>
                </c:pt>
                <c:pt idx="49489">
                  <c:v>43962.447916666664</c:v>
                </c:pt>
                <c:pt idx="49490">
                  <c:v>43962.46875</c:v>
                </c:pt>
                <c:pt idx="49491">
                  <c:v>43962.489583333336</c:v>
                </c:pt>
                <c:pt idx="49492">
                  <c:v>43962.510416666664</c:v>
                </c:pt>
                <c:pt idx="49493">
                  <c:v>43962.53125</c:v>
                </c:pt>
                <c:pt idx="49494">
                  <c:v>43962.552083333336</c:v>
                </c:pt>
                <c:pt idx="49495">
                  <c:v>43962.572916666664</c:v>
                </c:pt>
                <c:pt idx="49496">
                  <c:v>43962.59375</c:v>
                </c:pt>
                <c:pt idx="49497">
                  <c:v>43962.614583333336</c:v>
                </c:pt>
                <c:pt idx="49498">
                  <c:v>43962.635416666664</c:v>
                </c:pt>
                <c:pt idx="49499">
                  <c:v>43962.65625</c:v>
                </c:pt>
                <c:pt idx="49500">
                  <c:v>43962.677083333336</c:v>
                </c:pt>
                <c:pt idx="49501">
                  <c:v>43962.697916666664</c:v>
                </c:pt>
                <c:pt idx="49502">
                  <c:v>43962.71875</c:v>
                </c:pt>
                <c:pt idx="49503">
                  <c:v>43962.739583333336</c:v>
                </c:pt>
                <c:pt idx="49504">
                  <c:v>43962.760416666664</c:v>
                </c:pt>
                <c:pt idx="49505">
                  <c:v>43962.78125</c:v>
                </c:pt>
                <c:pt idx="49506">
                  <c:v>43962.802083333336</c:v>
                </c:pt>
                <c:pt idx="49507">
                  <c:v>43962.822916666664</c:v>
                </c:pt>
                <c:pt idx="49508">
                  <c:v>43962.84375</c:v>
                </c:pt>
                <c:pt idx="49509">
                  <c:v>43962.864583333336</c:v>
                </c:pt>
                <c:pt idx="49510">
                  <c:v>43962.885416666664</c:v>
                </c:pt>
                <c:pt idx="49511">
                  <c:v>43962.90625</c:v>
                </c:pt>
                <c:pt idx="49512">
                  <c:v>43962.927083333336</c:v>
                </c:pt>
                <c:pt idx="49513">
                  <c:v>43962.947916666664</c:v>
                </c:pt>
                <c:pt idx="49514">
                  <c:v>43962.96875</c:v>
                </c:pt>
                <c:pt idx="49515">
                  <c:v>43962.989583333336</c:v>
                </c:pt>
                <c:pt idx="49516">
                  <c:v>43963.010416666664</c:v>
                </c:pt>
                <c:pt idx="49517">
                  <c:v>43963.03125</c:v>
                </c:pt>
                <c:pt idx="49518">
                  <c:v>43963.052083333336</c:v>
                </c:pt>
                <c:pt idx="49519">
                  <c:v>43963.072916666664</c:v>
                </c:pt>
                <c:pt idx="49520">
                  <c:v>43963.09375</c:v>
                </c:pt>
                <c:pt idx="49521">
                  <c:v>43963.114583333336</c:v>
                </c:pt>
                <c:pt idx="49522">
                  <c:v>43963.135416666664</c:v>
                </c:pt>
                <c:pt idx="49523">
                  <c:v>43963.15625</c:v>
                </c:pt>
                <c:pt idx="49524">
                  <c:v>43963.177083333336</c:v>
                </c:pt>
                <c:pt idx="49525">
                  <c:v>43963.197916666664</c:v>
                </c:pt>
                <c:pt idx="49526">
                  <c:v>43963.21875</c:v>
                </c:pt>
                <c:pt idx="49527">
                  <c:v>43963.239583333336</c:v>
                </c:pt>
                <c:pt idx="49528">
                  <c:v>43963.260416666664</c:v>
                </c:pt>
                <c:pt idx="49529">
                  <c:v>43963.28125</c:v>
                </c:pt>
                <c:pt idx="49530">
                  <c:v>43963.302083333336</c:v>
                </c:pt>
                <c:pt idx="49531">
                  <c:v>43963.322916666664</c:v>
                </c:pt>
                <c:pt idx="49532">
                  <c:v>43963.34375</c:v>
                </c:pt>
                <c:pt idx="49533">
                  <c:v>43963.364583333336</c:v>
                </c:pt>
                <c:pt idx="49534">
                  <c:v>43963.385416666664</c:v>
                </c:pt>
                <c:pt idx="49535">
                  <c:v>43963.40625</c:v>
                </c:pt>
                <c:pt idx="49536">
                  <c:v>43963.427083333336</c:v>
                </c:pt>
                <c:pt idx="49537">
                  <c:v>43963.447916666664</c:v>
                </c:pt>
                <c:pt idx="49538">
                  <c:v>43963.46875</c:v>
                </c:pt>
                <c:pt idx="49539">
                  <c:v>43963.489583333336</c:v>
                </c:pt>
                <c:pt idx="49540">
                  <c:v>43963.510416666664</c:v>
                </c:pt>
                <c:pt idx="49541">
                  <c:v>43963.53125</c:v>
                </c:pt>
                <c:pt idx="49542">
                  <c:v>43963.552083333336</c:v>
                </c:pt>
                <c:pt idx="49543">
                  <c:v>43963.572916666664</c:v>
                </c:pt>
                <c:pt idx="49544">
                  <c:v>43963.59375</c:v>
                </c:pt>
                <c:pt idx="49545">
                  <c:v>43963.614583333336</c:v>
                </c:pt>
                <c:pt idx="49546">
                  <c:v>43963.635416666664</c:v>
                </c:pt>
                <c:pt idx="49547">
                  <c:v>43963.65625</c:v>
                </c:pt>
                <c:pt idx="49548">
                  <c:v>43963.677083333336</c:v>
                </c:pt>
                <c:pt idx="49549">
                  <c:v>43963.697916666664</c:v>
                </c:pt>
                <c:pt idx="49550">
                  <c:v>43963.71875</c:v>
                </c:pt>
                <c:pt idx="49551">
                  <c:v>43963.739583333336</c:v>
                </c:pt>
                <c:pt idx="49552">
                  <c:v>43963.760416666664</c:v>
                </c:pt>
                <c:pt idx="49553">
                  <c:v>43963.78125</c:v>
                </c:pt>
                <c:pt idx="49554">
                  <c:v>43963.802083333336</c:v>
                </c:pt>
                <c:pt idx="49555">
                  <c:v>43963.822916666664</c:v>
                </c:pt>
                <c:pt idx="49556">
                  <c:v>43963.84375</c:v>
                </c:pt>
                <c:pt idx="49557">
                  <c:v>43963.864583333336</c:v>
                </c:pt>
                <c:pt idx="49558">
                  <c:v>43963.885416666664</c:v>
                </c:pt>
                <c:pt idx="49559">
                  <c:v>43963.90625</c:v>
                </c:pt>
                <c:pt idx="49560">
                  <c:v>43963.927083333336</c:v>
                </c:pt>
                <c:pt idx="49561">
                  <c:v>43963.947916666664</c:v>
                </c:pt>
                <c:pt idx="49562">
                  <c:v>43963.96875</c:v>
                </c:pt>
                <c:pt idx="49563">
                  <c:v>43963.989583333336</c:v>
                </c:pt>
                <c:pt idx="49564">
                  <c:v>43964.010416666664</c:v>
                </c:pt>
                <c:pt idx="49565">
                  <c:v>43964.03125</c:v>
                </c:pt>
                <c:pt idx="49566">
                  <c:v>43964.052083333336</c:v>
                </c:pt>
                <c:pt idx="49567">
                  <c:v>43964.072916666664</c:v>
                </c:pt>
                <c:pt idx="49568">
                  <c:v>43964.09375</c:v>
                </c:pt>
                <c:pt idx="49569">
                  <c:v>43964.114583333336</c:v>
                </c:pt>
                <c:pt idx="49570">
                  <c:v>43964.135416666664</c:v>
                </c:pt>
                <c:pt idx="49571">
                  <c:v>43964.15625</c:v>
                </c:pt>
                <c:pt idx="49572">
                  <c:v>43964.177083333336</c:v>
                </c:pt>
                <c:pt idx="49573">
                  <c:v>43964.197916666664</c:v>
                </c:pt>
                <c:pt idx="49574">
                  <c:v>43964.21875</c:v>
                </c:pt>
                <c:pt idx="49575">
                  <c:v>43964.239583333336</c:v>
                </c:pt>
                <c:pt idx="49576">
                  <c:v>43964.260416666664</c:v>
                </c:pt>
                <c:pt idx="49577">
                  <c:v>43964.28125</c:v>
                </c:pt>
                <c:pt idx="49578">
                  <c:v>43964.302083333336</c:v>
                </c:pt>
                <c:pt idx="49579">
                  <c:v>43964.322916666664</c:v>
                </c:pt>
                <c:pt idx="49580">
                  <c:v>43964.34375</c:v>
                </c:pt>
                <c:pt idx="49581">
                  <c:v>43964.364583333336</c:v>
                </c:pt>
                <c:pt idx="49582">
                  <c:v>43964.385416666664</c:v>
                </c:pt>
                <c:pt idx="49583">
                  <c:v>43964.40625</c:v>
                </c:pt>
                <c:pt idx="49584">
                  <c:v>43964.427083333336</c:v>
                </c:pt>
                <c:pt idx="49585">
                  <c:v>43964.447916666664</c:v>
                </c:pt>
                <c:pt idx="49586">
                  <c:v>43964.46875</c:v>
                </c:pt>
                <c:pt idx="49587">
                  <c:v>43964.489583333336</c:v>
                </c:pt>
                <c:pt idx="49588">
                  <c:v>43964.510416666664</c:v>
                </c:pt>
                <c:pt idx="49589">
                  <c:v>43964.53125</c:v>
                </c:pt>
                <c:pt idx="49590">
                  <c:v>43964.552083333336</c:v>
                </c:pt>
                <c:pt idx="49591">
                  <c:v>43964.572916666664</c:v>
                </c:pt>
                <c:pt idx="49592">
                  <c:v>43964.59375</c:v>
                </c:pt>
                <c:pt idx="49593">
                  <c:v>43964.614583333336</c:v>
                </c:pt>
                <c:pt idx="49594">
                  <c:v>43964.635416666664</c:v>
                </c:pt>
                <c:pt idx="49595">
                  <c:v>43964.65625</c:v>
                </c:pt>
                <c:pt idx="49596">
                  <c:v>43964.677083333336</c:v>
                </c:pt>
                <c:pt idx="49597">
                  <c:v>43964.697916666664</c:v>
                </c:pt>
                <c:pt idx="49598">
                  <c:v>43964.71875</c:v>
                </c:pt>
                <c:pt idx="49599">
                  <c:v>43964.739583333336</c:v>
                </c:pt>
                <c:pt idx="49600">
                  <c:v>43964.760416666664</c:v>
                </c:pt>
                <c:pt idx="49601">
                  <c:v>43964.78125</c:v>
                </c:pt>
                <c:pt idx="49602">
                  <c:v>43964.802083333336</c:v>
                </c:pt>
                <c:pt idx="49603">
                  <c:v>43964.822916666664</c:v>
                </c:pt>
                <c:pt idx="49604">
                  <c:v>43964.84375</c:v>
                </c:pt>
                <c:pt idx="49605">
                  <c:v>43964.864583333336</c:v>
                </c:pt>
                <c:pt idx="49606">
                  <c:v>43964.885416666664</c:v>
                </c:pt>
                <c:pt idx="49607">
                  <c:v>43964.90625</c:v>
                </c:pt>
                <c:pt idx="49608">
                  <c:v>43964.927083333336</c:v>
                </c:pt>
                <c:pt idx="49609">
                  <c:v>43964.947916666664</c:v>
                </c:pt>
                <c:pt idx="49610">
                  <c:v>43964.96875</c:v>
                </c:pt>
                <c:pt idx="49611">
                  <c:v>43964.989583333336</c:v>
                </c:pt>
                <c:pt idx="49612">
                  <c:v>43965.010416666664</c:v>
                </c:pt>
                <c:pt idx="49613">
                  <c:v>43965.03125</c:v>
                </c:pt>
                <c:pt idx="49614">
                  <c:v>43965.052083333336</c:v>
                </c:pt>
                <c:pt idx="49615">
                  <c:v>43965.072916666664</c:v>
                </c:pt>
                <c:pt idx="49616">
                  <c:v>43965.09375</c:v>
                </c:pt>
                <c:pt idx="49617">
                  <c:v>43965.114583333336</c:v>
                </c:pt>
                <c:pt idx="49618">
                  <c:v>43965.135416666664</c:v>
                </c:pt>
                <c:pt idx="49619">
                  <c:v>43965.15625</c:v>
                </c:pt>
                <c:pt idx="49620">
                  <c:v>43965.177083333336</c:v>
                </c:pt>
                <c:pt idx="49621">
                  <c:v>43965.197916666664</c:v>
                </c:pt>
                <c:pt idx="49622">
                  <c:v>43965.21875</c:v>
                </c:pt>
                <c:pt idx="49623">
                  <c:v>43965.239583333336</c:v>
                </c:pt>
                <c:pt idx="49624">
                  <c:v>43965.260416666664</c:v>
                </c:pt>
                <c:pt idx="49625">
                  <c:v>43965.28125</c:v>
                </c:pt>
                <c:pt idx="49626">
                  <c:v>43965.302083333336</c:v>
                </c:pt>
                <c:pt idx="49627">
                  <c:v>43965.322916666664</c:v>
                </c:pt>
                <c:pt idx="49628">
                  <c:v>43965.34375</c:v>
                </c:pt>
                <c:pt idx="49629">
                  <c:v>43965.364583333336</c:v>
                </c:pt>
                <c:pt idx="49630">
                  <c:v>43965.385416666664</c:v>
                </c:pt>
                <c:pt idx="49631">
                  <c:v>43965.40625</c:v>
                </c:pt>
                <c:pt idx="49632">
                  <c:v>43965.427083333336</c:v>
                </c:pt>
                <c:pt idx="49633">
                  <c:v>43965.447916666664</c:v>
                </c:pt>
                <c:pt idx="49634">
                  <c:v>43965.46875</c:v>
                </c:pt>
                <c:pt idx="49635">
                  <c:v>43965.489583333336</c:v>
                </c:pt>
                <c:pt idx="49636">
                  <c:v>43965.510416666664</c:v>
                </c:pt>
                <c:pt idx="49637">
                  <c:v>43965.53125</c:v>
                </c:pt>
                <c:pt idx="49638">
                  <c:v>43965.552083333336</c:v>
                </c:pt>
                <c:pt idx="49639">
                  <c:v>43965.572916666664</c:v>
                </c:pt>
                <c:pt idx="49640">
                  <c:v>43965.59375</c:v>
                </c:pt>
                <c:pt idx="49641">
                  <c:v>43965.614583333336</c:v>
                </c:pt>
                <c:pt idx="49642">
                  <c:v>43965.635416666664</c:v>
                </c:pt>
                <c:pt idx="49643">
                  <c:v>43965.65625</c:v>
                </c:pt>
                <c:pt idx="49644">
                  <c:v>43965.677083333336</c:v>
                </c:pt>
                <c:pt idx="49645">
                  <c:v>43965.697916666664</c:v>
                </c:pt>
                <c:pt idx="49646">
                  <c:v>43965.71875</c:v>
                </c:pt>
                <c:pt idx="49647">
                  <c:v>43965.739583333336</c:v>
                </c:pt>
                <c:pt idx="49648">
                  <c:v>43965.760416666664</c:v>
                </c:pt>
                <c:pt idx="49649">
                  <c:v>43965.78125</c:v>
                </c:pt>
                <c:pt idx="49650">
                  <c:v>43965.802083333336</c:v>
                </c:pt>
                <c:pt idx="49651">
                  <c:v>43965.822916666664</c:v>
                </c:pt>
                <c:pt idx="49652">
                  <c:v>43965.84375</c:v>
                </c:pt>
                <c:pt idx="49653">
                  <c:v>43965.864583333336</c:v>
                </c:pt>
                <c:pt idx="49654">
                  <c:v>43965.885416666664</c:v>
                </c:pt>
                <c:pt idx="49655">
                  <c:v>43965.90625</c:v>
                </c:pt>
                <c:pt idx="49656">
                  <c:v>43965.927083333336</c:v>
                </c:pt>
                <c:pt idx="49657">
                  <c:v>43965.947916666664</c:v>
                </c:pt>
                <c:pt idx="49658">
                  <c:v>43965.96875</c:v>
                </c:pt>
                <c:pt idx="49659">
                  <c:v>43965.989583333336</c:v>
                </c:pt>
                <c:pt idx="49660">
                  <c:v>43966.010416666664</c:v>
                </c:pt>
                <c:pt idx="49661">
                  <c:v>43966.03125</c:v>
                </c:pt>
                <c:pt idx="49662">
                  <c:v>43966.052083333336</c:v>
                </c:pt>
                <c:pt idx="49663">
                  <c:v>43966.072916666664</c:v>
                </c:pt>
                <c:pt idx="49664">
                  <c:v>43966.09375</c:v>
                </c:pt>
                <c:pt idx="49665">
                  <c:v>43966.114583333336</c:v>
                </c:pt>
                <c:pt idx="49666">
                  <c:v>43966.135416666664</c:v>
                </c:pt>
                <c:pt idx="49667">
                  <c:v>43966.15625</c:v>
                </c:pt>
                <c:pt idx="49668">
                  <c:v>43966.177083333336</c:v>
                </c:pt>
                <c:pt idx="49669">
                  <c:v>43966.197916666664</c:v>
                </c:pt>
                <c:pt idx="49670">
                  <c:v>43966.21875</c:v>
                </c:pt>
                <c:pt idx="49671">
                  <c:v>43966.239583333336</c:v>
                </c:pt>
                <c:pt idx="49672">
                  <c:v>43966.260416666664</c:v>
                </c:pt>
                <c:pt idx="49673">
                  <c:v>43966.28125</c:v>
                </c:pt>
                <c:pt idx="49674">
                  <c:v>43966.302083333336</c:v>
                </c:pt>
                <c:pt idx="49675">
                  <c:v>43966.322916666664</c:v>
                </c:pt>
                <c:pt idx="49676">
                  <c:v>43966.34375</c:v>
                </c:pt>
                <c:pt idx="49677">
                  <c:v>43966.364583333336</c:v>
                </c:pt>
                <c:pt idx="49678">
                  <c:v>43966.385416666664</c:v>
                </c:pt>
                <c:pt idx="49679">
                  <c:v>43966.40625</c:v>
                </c:pt>
                <c:pt idx="49680">
                  <c:v>43966.427083333336</c:v>
                </c:pt>
                <c:pt idx="49681">
                  <c:v>43966.447916666664</c:v>
                </c:pt>
                <c:pt idx="49682">
                  <c:v>43966.46875</c:v>
                </c:pt>
                <c:pt idx="49683">
                  <c:v>43966.489583333336</c:v>
                </c:pt>
                <c:pt idx="49684">
                  <c:v>43966.510416666664</c:v>
                </c:pt>
                <c:pt idx="49685">
                  <c:v>43966.53125</c:v>
                </c:pt>
                <c:pt idx="49686">
                  <c:v>43966.552083333336</c:v>
                </c:pt>
                <c:pt idx="49687">
                  <c:v>43966.572916666664</c:v>
                </c:pt>
                <c:pt idx="49688">
                  <c:v>43966.59375</c:v>
                </c:pt>
                <c:pt idx="49689">
                  <c:v>43966.614583333336</c:v>
                </c:pt>
                <c:pt idx="49690">
                  <c:v>43966.635416666664</c:v>
                </c:pt>
                <c:pt idx="49691">
                  <c:v>43966.65625</c:v>
                </c:pt>
                <c:pt idx="49692">
                  <c:v>43966.677083333336</c:v>
                </c:pt>
                <c:pt idx="49693">
                  <c:v>43966.697916666664</c:v>
                </c:pt>
                <c:pt idx="49694">
                  <c:v>43966.71875</c:v>
                </c:pt>
                <c:pt idx="49695">
                  <c:v>43966.739583333336</c:v>
                </c:pt>
                <c:pt idx="49696">
                  <c:v>43966.760416666664</c:v>
                </c:pt>
                <c:pt idx="49697">
                  <c:v>43966.78125</c:v>
                </c:pt>
                <c:pt idx="49698">
                  <c:v>43966.802083333336</c:v>
                </c:pt>
                <c:pt idx="49699">
                  <c:v>43966.822916666664</c:v>
                </c:pt>
                <c:pt idx="49700">
                  <c:v>43966.84375</c:v>
                </c:pt>
                <c:pt idx="49701">
                  <c:v>43966.864583333336</c:v>
                </c:pt>
                <c:pt idx="49702">
                  <c:v>43966.885416666664</c:v>
                </c:pt>
                <c:pt idx="49703">
                  <c:v>43966.90625</c:v>
                </c:pt>
                <c:pt idx="49704">
                  <c:v>43966.927083333336</c:v>
                </c:pt>
                <c:pt idx="49705">
                  <c:v>43966.947916666664</c:v>
                </c:pt>
                <c:pt idx="49706">
                  <c:v>43966.96875</c:v>
                </c:pt>
                <c:pt idx="49707">
                  <c:v>43966.989583333336</c:v>
                </c:pt>
                <c:pt idx="49708">
                  <c:v>43967.010416666664</c:v>
                </c:pt>
                <c:pt idx="49709">
                  <c:v>43967.03125</c:v>
                </c:pt>
                <c:pt idx="49710">
                  <c:v>43967.052083333336</c:v>
                </c:pt>
                <c:pt idx="49711">
                  <c:v>43967.072916666664</c:v>
                </c:pt>
                <c:pt idx="49712">
                  <c:v>43967.09375</c:v>
                </c:pt>
                <c:pt idx="49713">
                  <c:v>43967.114583333336</c:v>
                </c:pt>
                <c:pt idx="49714">
                  <c:v>43967.135416666664</c:v>
                </c:pt>
                <c:pt idx="49715">
                  <c:v>43967.15625</c:v>
                </c:pt>
                <c:pt idx="49716">
                  <c:v>43967.177083333336</c:v>
                </c:pt>
                <c:pt idx="49717">
                  <c:v>43967.197916666664</c:v>
                </c:pt>
                <c:pt idx="49718">
                  <c:v>43967.21875</c:v>
                </c:pt>
                <c:pt idx="49719">
                  <c:v>43967.239583333336</c:v>
                </c:pt>
                <c:pt idx="49720">
                  <c:v>43967.260416666664</c:v>
                </c:pt>
                <c:pt idx="49721">
                  <c:v>43967.28125</c:v>
                </c:pt>
                <c:pt idx="49722">
                  <c:v>43967.302083333336</c:v>
                </c:pt>
                <c:pt idx="49723">
                  <c:v>43967.322916666664</c:v>
                </c:pt>
                <c:pt idx="49724">
                  <c:v>43967.34375</c:v>
                </c:pt>
                <c:pt idx="49725">
                  <c:v>43967.364583333336</c:v>
                </c:pt>
                <c:pt idx="49726">
                  <c:v>43967.385416666664</c:v>
                </c:pt>
                <c:pt idx="49727">
                  <c:v>43967.40625</c:v>
                </c:pt>
                <c:pt idx="49728">
                  <c:v>43967.427083333336</c:v>
                </c:pt>
                <c:pt idx="49729">
                  <c:v>43967.447916666664</c:v>
                </c:pt>
                <c:pt idx="49730">
                  <c:v>43967.46875</c:v>
                </c:pt>
                <c:pt idx="49731">
                  <c:v>43967.489583333336</c:v>
                </c:pt>
                <c:pt idx="49732">
                  <c:v>43967.510416666664</c:v>
                </c:pt>
                <c:pt idx="49733">
                  <c:v>43967.53125</c:v>
                </c:pt>
                <c:pt idx="49734">
                  <c:v>43967.552083333336</c:v>
                </c:pt>
                <c:pt idx="49735">
                  <c:v>43967.572916666664</c:v>
                </c:pt>
                <c:pt idx="49736">
                  <c:v>43967.59375</c:v>
                </c:pt>
                <c:pt idx="49737">
                  <c:v>43967.614583333336</c:v>
                </c:pt>
                <c:pt idx="49738">
                  <c:v>43967.635416666664</c:v>
                </c:pt>
                <c:pt idx="49739">
                  <c:v>43967.65625</c:v>
                </c:pt>
                <c:pt idx="49740">
                  <c:v>43967.677083333336</c:v>
                </c:pt>
                <c:pt idx="49741">
                  <c:v>43967.697916666664</c:v>
                </c:pt>
                <c:pt idx="49742">
                  <c:v>43967.71875</c:v>
                </c:pt>
                <c:pt idx="49743">
                  <c:v>43967.739583333336</c:v>
                </c:pt>
                <c:pt idx="49744">
                  <c:v>43967.760416666664</c:v>
                </c:pt>
                <c:pt idx="49745">
                  <c:v>43967.78125</c:v>
                </c:pt>
                <c:pt idx="49746">
                  <c:v>43967.802083333336</c:v>
                </c:pt>
                <c:pt idx="49747">
                  <c:v>43967.822916666664</c:v>
                </c:pt>
                <c:pt idx="49748">
                  <c:v>43967.84375</c:v>
                </c:pt>
                <c:pt idx="49749">
                  <c:v>43967.864583333336</c:v>
                </c:pt>
                <c:pt idx="49750">
                  <c:v>43967.885416666664</c:v>
                </c:pt>
                <c:pt idx="49751">
                  <c:v>43967.90625</c:v>
                </c:pt>
                <c:pt idx="49752">
                  <c:v>43967.927083333336</c:v>
                </c:pt>
                <c:pt idx="49753">
                  <c:v>43967.947916666664</c:v>
                </c:pt>
                <c:pt idx="49754">
                  <c:v>43967.96875</c:v>
                </c:pt>
                <c:pt idx="49755">
                  <c:v>43967.989583333336</c:v>
                </c:pt>
                <c:pt idx="49756">
                  <c:v>43968.010416666664</c:v>
                </c:pt>
                <c:pt idx="49757">
                  <c:v>43968.03125</c:v>
                </c:pt>
                <c:pt idx="49758">
                  <c:v>43968.052083333336</c:v>
                </c:pt>
                <c:pt idx="49759">
                  <c:v>43968.072916666664</c:v>
                </c:pt>
                <c:pt idx="49760">
                  <c:v>43968.09375</c:v>
                </c:pt>
                <c:pt idx="49761">
                  <c:v>43968.114583333336</c:v>
                </c:pt>
                <c:pt idx="49762">
                  <c:v>43968.135416666664</c:v>
                </c:pt>
                <c:pt idx="49763">
                  <c:v>43968.15625</c:v>
                </c:pt>
                <c:pt idx="49764">
                  <c:v>43968.177083333336</c:v>
                </c:pt>
                <c:pt idx="49765">
                  <c:v>43968.197916666664</c:v>
                </c:pt>
                <c:pt idx="49766">
                  <c:v>43968.21875</c:v>
                </c:pt>
                <c:pt idx="49767">
                  <c:v>43968.239583333336</c:v>
                </c:pt>
                <c:pt idx="49768">
                  <c:v>43968.260416666664</c:v>
                </c:pt>
                <c:pt idx="49769">
                  <c:v>43968.28125</c:v>
                </c:pt>
                <c:pt idx="49770">
                  <c:v>43968.302083333336</c:v>
                </c:pt>
                <c:pt idx="49771">
                  <c:v>43968.322916666664</c:v>
                </c:pt>
                <c:pt idx="49772">
                  <c:v>43968.34375</c:v>
                </c:pt>
                <c:pt idx="49773">
                  <c:v>43968.364583333336</c:v>
                </c:pt>
                <c:pt idx="49774">
                  <c:v>43968.385416666664</c:v>
                </c:pt>
                <c:pt idx="49775">
                  <c:v>43968.40625</c:v>
                </c:pt>
                <c:pt idx="49776">
                  <c:v>43968.427083333336</c:v>
                </c:pt>
                <c:pt idx="49777">
                  <c:v>43968.447916666664</c:v>
                </c:pt>
                <c:pt idx="49778">
                  <c:v>43968.46875</c:v>
                </c:pt>
                <c:pt idx="49779">
                  <c:v>43968.489583333336</c:v>
                </c:pt>
                <c:pt idx="49780">
                  <c:v>43968.510416666664</c:v>
                </c:pt>
                <c:pt idx="49781">
                  <c:v>43968.53125</c:v>
                </c:pt>
                <c:pt idx="49782">
                  <c:v>43968.552083333336</c:v>
                </c:pt>
                <c:pt idx="49783">
                  <c:v>43968.572916666664</c:v>
                </c:pt>
                <c:pt idx="49784">
                  <c:v>43968.59375</c:v>
                </c:pt>
                <c:pt idx="49785">
                  <c:v>43968.614583333336</c:v>
                </c:pt>
                <c:pt idx="49786">
                  <c:v>43968.635416666664</c:v>
                </c:pt>
                <c:pt idx="49787">
                  <c:v>43968.65625</c:v>
                </c:pt>
                <c:pt idx="49788">
                  <c:v>43968.677083333336</c:v>
                </c:pt>
                <c:pt idx="49789">
                  <c:v>43968.697916666664</c:v>
                </c:pt>
                <c:pt idx="49790">
                  <c:v>43968.71875</c:v>
                </c:pt>
                <c:pt idx="49791">
                  <c:v>43968.739583333336</c:v>
                </c:pt>
                <c:pt idx="49792">
                  <c:v>43968.760416666664</c:v>
                </c:pt>
                <c:pt idx="49793">
                  <c:v>43968.78125</c:v>
                </c:pt>
                <c:pt idx="49794">
                  <c:v>43968.802083333336</c:v>
                </c:pt>
                <c:pt idx="49795">
                  <c:v>43968.822916666664</c:v>
                </c:pt>
                <c:pt idx="49796">
                  <c:v>43968.84375</c:v>
                </c:pt>
                <c:pt idx="49797">
                  <c:v>43968.864583333336</c:v>
                </c:pt>
                <c:pt idx="49798">
                  <c:v>43968.885416666664</c:v>
                </c:pt>
                <c:pt idx="49799">
                  <c:v>43968.90625</c:v>
                </c:pt>
                <c:pt idx="49800">
                  <c:v>43968.927083333336</c:v>
                </c:pt>
                <c:pt idx="49801">
                  <c:v>43968.947916666664</c:v>
                </c:pt>
                <c:pt idx="49802">
                  <c:v>43968.96875</c:v>
                </c:pt>
                <c:pt idx="49803">
                  <c:v>43968.989583333336</c:v>
                </c:pt>
                <c:pt idx="49804">
                  <c:v>43969.010416666664</c:v>
                </c:pt>
                <c:pt idx="49805">
                  <c:v>43969.03125</c:v>
                </c:pt>
                <c:pt idx="49806">
                  <c:v>43969.052083333336</c:v>
                </c:pt>
                <c:pt idx="49807">
                  <c:v>43969.072916666664</c:v>
                </c:pt>
                <c:pt idx="49808">
                  <c:v>43969.09375</c:v>
                </c:pt>
                <c:pt idx="49809">
                  <c:v>43969.114583333336</c:v>
                </c:pt>
                <c:pt idx="49810">
                  <c:v>43969.135416666664</c:v>
                </c:pt>
                <c:pt idx="49811">
                  <c:v>43969.15625</c:v>
                </c:pt>
                <c:pt idx="49812">
                  <c:v>43969.177083333336</c:v>
                </c:pt>
                <c:pt idx="49813">
                  <c:v>43969.197916666664</c:v>
                </c:pt>
                <c:pt idx="49814">
                  <c:v>43969.21875</c:v>
                </c:pt>
                <c:pt idx="49815">
                  <c:v>43969.239583333336</c:v>
                </c:pt>
                <c:pt idx="49816">
                  <c:v>43969.260416666664</c:v>
                </c:pt>
                <c:pt idx="49817">
                  <c:v>43969.28125</c:v>
                </c:pt>
                <c:pt idx="49818">
                  <c:v>43969.302083333336</c:v>
                </c:pt>
                <c:pt idx="49819">
                  <c:v>43969.322916666664</c:v>
                </c:pt>
                <c:pt idx="49820">
                  <c:v>43969.34375</c:v>
                </c:pt>
                <c:pt idx="49821">
                  <c:v>43969.364583333336</c:v>
                </c:pt>
                <c:pt idx="49822">
                  <c:v>43969.385416666664</c:v>
                </c:pt>
                <c:pt idx="49823">
                  <c:v>43969.40625</c:v>
                </c:pt>
                <c:pt idx="49824">
                  <c:v>43969.427083333336</c:v>
                </c:pt>
                <c:pt idx="49825">
                  <c:v>43969.447916666664</c:v>
                </c:pt>
                <c:pt idx="49826">
                  <c:v>43969.46875</c:v>
                </c:pt>
                <c:pt idx="49827">
                  <c:v>43969.489583333336</c:v>
                </c:pt>
                <c:pt idx="49828">
                  <c:v>43969.510416666664</c:v>
                </c:pt>
                <c:pt idx="49829">
                  <c:v>43969.53125</c:v>
                </c:pt>
                <c:pt idx="49830">
                  <c:v>43969.552083333336</c:v>
                </c:pt>
                <c:pt idx="49831">
                  <c:v>43969.572916666664</c:v>
                </c:pt>
                <c:pt idx="49832">
                  <c:v>43969.59375</c:v>
                </c:pt>
                <c:pt idx="49833">
                  <c:v>43969.614583333336</c:v>
                </c:pt>
                <c:pt idx="49834">
                  <c:v>43969.635416666664</c:v>
                </c:pt>
                <c:pt idx="49835">
                  <c:v>43969.65625</c:v>
                </c:pt>
                <c:pt idx="49836">
                  <c:v>43969.677083333336</c:v>
                </c:pt>
                <c:pt idx="49837">
                  <c:v>43969.697916666664</c:v>
                </c:pt>
                <c:pt idx="49838">
                  <c:v>43969.71875</c:v>
                </c:pt>
                <c:pt idx="49839">
                  <c:v>43969.739583333336</c:v>
                </c:pt>
                <c:pt idx="49840">
                  <c:v>43969.760416666664</c:v>
                </c:pt>
                <c:pt idx="49841">
                  <c:v>43969.78125</c:v>
                </c:pt>
                <c:pt idx="49842">
                  <c:v>43969.802083333336</c:v>
                </c:pt>
                <c:pt idx="49843">
                  <c:v>43969.822916666664</c:v>
                </c:pt>
                <c:pt idx="49844">
                  <c:v>43969.84375</c:v>
                </c:pt>
                <c:pt idx="49845">
                  <c:v>43969.864583333336</c:v>
                </c:pt>
                <c:pt idx="49846">
                  <c:v>43969.885416666664</c:v>
                </c:pt>
                <c:pt idx="49847">
                  <c:v>43969.90625</c:v>
                </c:pt>
                <c:pt idx="49848">
                  <c:v>43969.927083333336</c:v>
                </c:pt>
                <c:pt idx="49849">
                  <c:v>43969.947916666664</c:v>
                </c:pt>
                <c:pt idx="49850">
                  <c:v>43969.96875</c:v>
                </c:pt>
                <c:pt idx="49851">
                  <c:v>43969.989583333336</c:v>
                </c:pt>
                <c:pt idx="49852">
                  <c:v>43970.010416666664</c:v>
                </c:pt>
                <c:pt idx="49853">
                  <c:v>43970.03125</c:v>
                </c:pt>
                <c:pt idx="49854">
                  <c:v>43970.052083333336</c:v>
                </c:pt>
                <c:pt idx="49855">
                  <c:v>43970.072916666664</c:v>
                </c:pt>
                <c:pt idx="49856">
                  <c:v>43970.09375</c:v>
                </c:pt>
                <c:pt idx="49857">
                  <c:v>43970.114583333336</c:v>
                </c:pt>
                <c:pt idx="49858">
                  <c:v>43970.135416666664</c:v>
                </c:pt>
                <c:pt idx="49859">
                  <c:v>43970.15625</c:v>
                </c:pt>
                <c:pt idx="49860">
                  <c:v>43970.177083333336</c:v>
                </c:pt>
                <c:pt idx="49861">
                  <c:v>43970.197916666664</c:v>
                </c:pt>
                <c:pt idx="49862">
                  <c:v>43970.21875</c:v>
                </c:pt>
                <c:pt idx="49863">
                  <c:v>43970.239583333336</c:v>
                </c:pt>
                <c:pt idx="49864">
                  <c:v>43970.260416666664</c:v>
                </c:pt>
                <c:pt idx="49865">
                  <c:v>43970.28125</c:v>
                </c:pt>
                <c:pt idx="49866">
                  <c:v>43970.302083333336</c:v>
                </c:pt>
                <c:pt idx="49867">
                  <c:v>43970.322916666664</c:v>
                </c:pt>
                <c:pt idx="49868">
                  <c:v>43970.34375</c:v>
                </c:pt>
                <c:pt idx="49869">
                  <c:v>43970.364583333336</c:v>
                </c:pt>
                <c:pt idx="49870">
                  <c:v>43970.385416666664</c:v>
                </c:pt>
                <c:pt idx="49871">
                  <c:v>43970.40625</c:v>
                </c:pt>
                <c:pt idx="49872">
                  <c:v>43970.427083333336</c:v>
                </c:pt>
                <c:pt idx="49873">
                  <c:v>43970.447916666664</c:v>
                </c:pt>
                <c:pt idx="49874">
                  <c:v>43970.46875</c:v>
                </c:pt>
                <c:pt idx="49875">
                  <c:v>43970.489583333336</c:v>
                </c:pt>
                <c:pt idx="49876">
                  <c:v>43970.510416666664</c:v>
                </c:pt>
                <c:pt idx="49877">
                  <c:v>43970.53125</c:v>
                </c:pt>
                <c:pt idx="49878">
                  <c:v>43970.552083333336</c:v>
                </c:pt>
                <c:pt idx="49879">
                  <c:v>43970.572916666664</c:v>
                </c:pt>
                <c:pt idx="49880">
                  <c:v>43970.59375</c:v>
                </c:pt>
                <c:pt idx="49881">
                  <c:v>43970.614583333336</c:v>
                </c:pt>
                <c:pt idx="49882">
                  <c:v>43970.635416666664</c:v>
                </c:pt>
                <c:pt idx="49883">
                  <c:v>43970.65625</c:v>
                </c:pt>
                <c:pt idx="49884">
                  <c:v>43970.677083333336</c:v>
                </c:pt>
                <c:pt idx="49885">
                  <c:v>43970.697916666664</c:v>
                </c:pt>
                <c:pt idx="49886">
                  <c:v>43970.71875</c:v>
                </c:pt>
                <c:pt idx="49887">
                  <c:v>43970.739583333336</c:v>
                </c:pt>
                <c:pt idx="49888">
                  <c:v>43970.760416666664</c:v>
                </c:pt>
                <c:pt idx="49889">
                  <c:v>43970.78125</c:v>
                </c:pt>
                <c:pt idx="49890">
                  <c:v>43970.802083333336</c:v>
                </c:pt>
                <c:pt idx="49891">
                  <c:v>43970.822916666664</c:v>
                </c:pt>
                <c:pt idx="49892">
                  <c:v>43970.84375</c:v>
                </c:pt>
                <c:pt idx="49893">
                  <c:v>43970.864583333336</c:v>
                </c:pt>
                <c:pt idx="49894">
                  <c:v>43970.885416666664</c:v>
                </c:pt>
                <c:pt idx="49895">
                  <c:v>43970.90625</c:v>
                </c:pt>
                <c:pt idx="49896">
                  <c:v>43970.927083333336</c:v>
                </c:pt>
                <c:pt idx="49897">
                  <c:v>43970.947916666664</c:v>
                </c:pt>
                <c:pt idx="49898">
                  <c:v>43970.96875</c:v>
                </c:pt>
                <c:pt idx="49899">
                  <c:v>43970.989583333336</c:v>
                </c:pt>
                <c:pt idx="49900">
                  <c:v>43971.010416666664</c:v>
                </c:pt>
                <c:pt idx="49901">
                  <c:v>43971.03125</c:v>
                </c:pt>
                <c:pt idx="49902">
                  <c:v>43971.052083333336</c:v>
                </c:pt>
                <c:pt idx="49903">
                  <c:v>43971.072916666664</c:v>
                </c:pt>
                <c:pt idx="49904">
                  <c:v>43971.09375</c:v>
                </c:pt>
                <c:pt idx="49905">
                  <c:v>43971.114583333336</c:v>
                </c:pt>
                <c:pt idx="49906">
                  <c:v>43971.135416666664</c:v>
                </c:pt>
                <c:pt idx="49907">
                  <c:v>43971.15625</c:v>
                </c:pt>
                <c:pt idx="49908">
                  <c:v>43971.177083333336</c:v>
                </c:pt>
                <c:pt idx="49909">
                  <c:v>43971.197916666664</c:v>
                </c:pt>
                <c:pt idx="49910">
                  <c:v>43971.21875</c:v>
                </c:pt>
                <c:pt idx="49911">
                  <c:v>43971.239583333336</c:v>
                </c:pt>
                <c:pt idx="49912">
                  <c:v>43971.260416666664</c:v>
                </c:pt>
                <c:pt idx="49913">
                  <c:v>43971.28125</c:v>
                </c:pt>
                <c:pt idx="49914">
                  <c:v>43971.302083333336</c:v>
                </c:pt>
                <c:pt idx="49915">
                  <c:v>43971.322916666664</c:v>
                </c:pt>
                <c:pt idx="49916">
                  <c:v>43971.34375</c:v>
                </c:pt>
                <c:pt idx="49917">
                  <c:v>43971.364583333336</c:v>
                </c:pt>
                <c:pt idx="49918">
                  <c:v>43971.385416666664</c:v>
                </c:pt>
                <c:pt idx="49919">
                  <c:v>43971.40625</c:v>
                </c:pt>
                <c:pt idx="49920">
                  <c:v>43971.427083333336</c:v>
                </c:pt>
                <c:pt idx="49921">
                  <c:v>43971.447916666664</c:v>
                </c:pt>
                <c:pt idx="49922">
                  <c:v>43971.46875</c:v>
                </c:pt>
                <c:pt idx="49923">
                  <c:v>43971.489583333336</c:v>
                </c:pt>
                <c:pt idx="49924">
                  <c:v>43971.510416666664</c:v>
                </c:pt>
                <c:pt idx="49925">
                  <c:v>43971.53125</c:v>
                </c:pt>
                <c:pt idx="49926">
                  <c:v>43971.552083333336</c:v>
                </c:pt>
                <c:pt idx="49927">
                  <c:v>43971.572916666664</c:v>
                </c:pt>
                <c:pt idx="49928">
                  <c:v>43971.59375</c:v>
                </c:pt>
                <c:pt idx="49929">
                  <c:v>43971.614583333336</c:v>
                </c:pt>
                <c:pt idx="49930">
                  <c:v>43971.635416666664</c:v>
                </c:pt>
                <c:pt idx="49931">
                  <c:v>43971.65625</c:v>
                </c:pt>
                <c:pt idx="49932">
                  <c:v>43971.677083333336</c:v>
                </c:pt>
                <c:pt idx="49933">
                  <c:v>43971.697916666664</c:v>
                </c:pt>
                <c:pt idx="49934">
                  <c:v>43971.71875</c:v>
                </c:pt>
                <c:pt idx="49935">
                  <c:v>43971.739583333336</c:v>
                </c:pt>
                <c:pt idx="49936">
                  <c:v>43971.760416666664</c:v>
                </c:pt>
                <c:pt idx="49937">
                  <c:v>43971.78125</c:v>
                </c:pt>
                <c:pt idx="49938">
                  <c:v>43971.802083333336</c:v>
                </c:pt>
                <c:pt idx="49939">
                  <c:v>43971.822916666664</c:v>
                </c:pt>
                <c:pt idx="49940">
                  <c:v>43971.84375</c:v>
                </c:pt>
                <c:pt idx="49941">
                  <c:v>43971.864583333336</c:v>
                </c:pt>
                <c:pt idx="49942">
                  <c:v>43971.885416666664</c:v>
                </c:pt>
                <c:pt idx="49943">
                  <c:v>43971.90625</c:v>
                </c:pt>
                <c:pt idx="49944">
                  <c:v>43971.927083333336</c:v>
                </c:pt>
                <c:pt idx="49945">
                  <c:v>43971.947916666664</c:v>
                </c:pt>
                <c:pt idx="49946">
                  <c:v>43971.96875</c:v>
                </c:pt>
                <c:pt idx="49947">
                  <c:v>43971.989583333336</c:v>
                </c:pt>
                <c:pt idx="49948">
                  <c:v>43972.010416666664</c:v>
                </c:pt>
                <c:pt idx="49949">
                  <c:v>43972.03125</c:v>
                </c:pt>
                <c:pt idx="49950">
                  <c:v>43972.052083333336</c:v>
                </c:pt>
                <c:pt idx="49951">
                  <c:v>43972.072916666664</c:v>
                </c:pt>
                <c:pt idx="49952">
                  <c:v>43972.09375</c:v>
                </c:pt>
                <c:pt idx="49953">
                  <c:v>43972.114583333336</c:v>
                </c:pt>
                <c:pt idx="49954">
                  <c:v>43972.135416666664</c:v>
                </c:pt>
                <c:pt idx="49955">
                  <c:v>43972.15625</c:v>
                </c:pt>
                <c:pt idx="49956">
                  <c:v>43972.177083333336</c:v>
                </c:pt>
                <c:pt idx="49957">
                  <c:v>43972.197916666664</c:v>
                </c:pt>
                <c:pt idx="49958">
                  <c:v>43972.21875</c:v>
                </c:pt>
                <c:pt idx="49959">
                  <c:v>43972.239583333336</c:v>
                </c:pt>
                <c:pt idx="49960">
                  <c:v>43972.260416666664</c:v>
                </c:pt>
                <c:pt idx="49961">
                  <c:v>43972.28125</c:v>
                </c:pt>
                <c:pt idx="49962">
                  <c:v>43972.302083333336</c:v>
                </c:pt>
                <c:pt idx="49963">
                  <c:v>43972.322916666664</c:v>
                </c:pt>
                <c:pt idx="49964">
                  <c:v>43972.34375</c:v>
                </c:pt>
                <c:pt idx="49965">
                  <c:v>43972.364583333336</c:v>
                </c:pt>
                <c:pt idx="49966">
                  <c:v>43972.385416666664</c:v>
                </c:pt>
                <c:pt idx="49967">
                  <c:v>43972.40625</c:v>
                </c:pt>
                <c:pt idx="49968">
                  <c:v>43972.427083333336</c:v>
                </c:pt>
                <c:pt idx="49969">
                  <c:v>43972.447916666664</c:v>
                </c:pt>
                <c:pt idx="49970">
                  <c:v>43972.46875</c:v>
                </c:pt>
                <c:pt idx="49971">
                  <c:v>43972.489583333336</c:v>
                </c:pt>
                <c:pt idx="49972">
                  <c:v>43972.510416666664</c:v>
                </c:pt>
                <c:pt idx="49973">
                  <c:v>43972.53125</c:v>
                </c:pt>
                <c:pt idx="49974">
                  <c:v>43972.552083333336</c:v>
                </c:pt>
                <c:pt idx="49975">
                  <c:v>43972.572916666664</c:v>
                </c:pt>
                <c:pt idx="49976">
                  <c:v>43972.59375</c:v>
                </c:pt>
                <c:pt idx="49977">
                  <c:v>43972.614583333336</c:v>
                </c:pt>
                <c:pt idx="49978">
                  <c:v>43972.635416666664</c:v>
                </c:pt>
                <c:pt idx="49979">
                  <c:v>43972.65625</c:v>
                </c:pt>
                <c:pt idx="49980">
                  <c:v>43972.677083333336</c:v>
                </c:pt>
                <c:pt idx="49981">
                  <c:v>43972.697916666664</c:v>
                </c:pt>
                <c:pt idx="49982">
                  <c:v>43972.71875</c:v>
                </c:pt>
                <c:pt idx="49983">
                  <c:v>43972.739583333336</c:v>
                </c:pt>
                <c:pt idx="49984">
                  <c:v>43972.760416666664</c:v>
                </c:pt>
                <c:pt idx="49985">
                  <c:v>43972.78125</c:v>
                </c:pt>
                <c:pt idx="49986">
                  <c:v>43972.802083333336</c:v>
                </c:pt>
                <c:pt idx="49987">
                  <c:v>43972.822916666664</c:v>
                </c:pt>
                <c:pt idx="49988">
                  <c:v>43972.84375</c:v>
                </c:pt>
                <c:pt idx="49989">
                  <c:v>43972.864583333336</c:v>
                </c:pt>
                <c:pt idx="49990">
                  <c:v>43972.885416666664</c:v>
                </c:pt>
                <c:pt idx="49991">
                  <c:v>43972.90625</c:v>
                </c:pt>
                <c:pt idx="49992">
                  <c:v>43972.927083333336</c:v>
                </c:pt>
                <c:pt idx="49993">
                  <c:v>43972.947916666664</c:v>
                </c:pt>
                <c:pt idx="49994">
                  <c:v>43972.96875</c:v>
                </c:pt>
                <c:pt idx="49995">
                  <c:v>43972.989583333336</c:v>
                </c:pt>
                <c:pt idx="49996">
                  <c:v>43973.010416666664</c:v>
                </c:pt>
                <c:pt idx="49997">
                  <c:v>43973.03125</c:v>
                </c:pt>
                <c:pt idx="49998">
                  <c:v>43973.052083333336</c:v>
                </c:pt>
                <c:pt idx="49999">
                  <c:v>43973.072916666664</c:v>
                </c:pt>
                <c:pt idx="50000">
                  <c:v>43973.09375</c:v>
                </c:pt>
                <c:pt idx="50001">
                  <c:v>43973.114583333336</c:v>
                </c:pt>
                <c:pt idx="50002">
                  <c:v>43973.135416666664</c:v>
                </c:pt>
                <c:pt idx="50003">
                  <c:v>43973.15625</c:v>
                </c:pt>
                <c:pt idx="50004">
                  <c:v>43973.177083333336</c:v>
                </c:pt>
                <c:pt idx="50005">
                  <c:v>43973.197916666664</c:v>
                </c:pt>
                <c:pt idx="50006">
                  <c:v>43973.21875</c:v>
                </c:pt>
                <c:pt idx="50007">
                  <c:v>43973.239583333336</c:v>
                </c:pt>
                <c:pt idx="50008">
                  <c:v>43973.260416666664</c:v>
                </c:pt>
                <c:pt idx="50009">
                  <c:v>43973.28125</c:v>
                </c:pt>
                <c:pt idx="50010">
                  <c:v>43973.302083333336</c:v>
                </c:pt>
                <c:pt idx="50011">
                  <c:v>43973.322916666664</c:v>
                </c:pt>
                <c:pt idx="50012">
                  <c:v>43973.34375</c:v>
                </c:pt>
                <c:pt idx="50013">
                  <c:v>43973.364583333336</c:v>
                </c:pt>
                <c:pt idx="50014">
                  <c:v>43973.385416666664</c:v>
                </c:pt>
                <c:pt idx="50015">
                  <c:v>43973.40625</c:v>
                </c:pt>
                <c:pt idx="50016">
                  <c:v>43973.427083333336</c:v>
                </c:pt>
                <c:pt idx="50017">
                  <c:v>43973.447916666664</c:v>
                </c:pt>
                <c:pt idx="50018">
                  <c:v>43973.46875</c:v>
                </c:pt>
                <c:pt idx="50019">
                  <c:v>43973.489583333336</c:v>
                </c:pt>
                <c:pt idx="50020">
                  <c:v>43973.510416666664</c:v>
                </c:pt>
                <c:pt idx="50021">
                  <c:v>43973.53125</c:v>
                </c:pt>
                <c:pt idx="50022">
                  <c:v>43973.552083333336</c:v>
                </c:pt>
                <c:pt idx="50023">
                  <c:v>43973.572916666664</c:v>
                </c:pt>
                <c:pt idx="50024">
                  <c:v>43973.59375</c:v>
                </c:pt>
                <c:pt idx="50025">
                  <c:v>43973.614583333336</c:v>
                </c:pt>
                <c:pt idx="50026">
                  <c:v>43973.635416666664</c:v>
                </c:pt>
                <c:pt idx="50027">
                  <c:v>43973.65625</c:v>
                </c:pt>
                <c:pt idx="50028">
                  <c:v>43973.677083333336</c:v>
                </c:pt>
                <c:pt idx="50029">
                  <c:v>43973.697916666664</c:v>
                </c:pt>
                <c:pt idx="50030">
                  <c:v>43973.71875</c:v>
                </c:pt>
                <c:pt idx="50031">
                  <c:v>43973.739583333336</c:v>
                </c:pt>
                <c:pt idx="50032">
                  <c:v>43973.760416666664</c:v>
                </c:pt>
                <c:pt idx="50033">
                  <c:v>43973.78125</c:v>
                </c:pt>
                <c:pt idx="50034">
                  <c:v>43973.802083333336</c:v>
                </c:pt>
                <c:pt idx="50035">
                  <c:v>43973.822916666664</c:v>
                </c:pt>
                <c:pt idx="50036">
                  <c:v>43973.84375</c:v>
                </c:pt>
                <c:pt idx="50037">
                  <c:v>43973.864583333336</c:v>
                </c:pt>
                <c:pt idx="50038">
                  <c:v>43973.885416666664</c:v>
                </c:pt>
                <c:pt idx="50039">
                  <c:v>43973.90625</c:v>
                </c:pt>
                <c:pt idx="50040">
                  <c:v>43973.927083333336</c:v>
                </c:pt>
                <c:pt idx="50041">
                  <c:v>43973.947916666664</c:v>
                </c:pt>
                <c:pt idx="50042">
                  <c:v>43973.96875</c:v>
                </c:pt>
                <c:pt idx="50043">
                  <c:v>43973.989583333336</c:v>
                </c:pt>
                <c:pt idx="50044">
                  <c:v>43974.010416666664</c:v>
                </c:pt>
                <c:pt idx="50045">
                  <c:v>43974.03125</c:v>
                </c:pt>
                <c:pt idx="50046">
                  <c:v>43974.052083333336</c:v>
                </c:pt>
                <c:pt idx="50047">
                  <c:v>43974.072916666664</c:v>
                </c:pt>
                <c:pt idx="50048">
                  <c:v>43974.09375</c:v>
                </c:pt>
                <c:pt idx="50049">
                  <c:v>43974.114583333336</c:v>
                </c:pt>
                <c:pt idx="50050">
                  <c:v>43974.135416666664</c:v>
                </c:pt>
                <c:pt idx="50051">
                  <c:v>43974.15625</c:v>
                </c:pt>
                <c:pt idx="50052">
                  <c:v>43974.177083333336</c:v>
                </c:pt>
                <c:pt idx="50053">
                  <c:v>43974.197916666664</c:v>
                </c:pt>
                <c:pt idx="50054">
                  <c:v>43974.21875</c:v>
                </c:pt>
                <c:pt idx="50055">
                  <c:v>43974.239583333336</c:v>
                </c:pt>
                <c:pt idx="50056">
                  <c:v>43974.260416666664</c:v>
                </c:pt>
                <c:pt idx="50057">
                  <c:v>43974.28125</c:v>
                </c:pt>
                <c:pt idx="50058">
                  <c:v>43974.302083333336</c:v>
                </c:pt>
                <c:pt idx="50059">
                  <c:v>43974.322916666664</c:v>
                </c:pt>
                <c:pt idx="50060">
                  <c:v>43974.34375</c:v>
                </c:pt>
                <c:pt idx="50061">
                  <c:v>43974.364583333336</c:v>
                </c:pt>
                <c:pt idx="50062">
                  <c:v>43974.385416666664</c:v>
                </c:pt>
                <c:pt idx="50063">
                  <c:v>43974.40625</c:v>
                </c:pt>
                <c:pt idx="50064">
                  <c:v>43974.427083333336</c:v>
                </c:pt>
                <c:pt idx="50065">
                  <c:v>43974.447916666664</c:v>
                </c:pt>
                <c:pt idx="50066">
                  <c:v>43974.46875</c:v>
                </c:pt>
                <c:pt idx="50067">
                  <c:v>43974.489583333336</c:v>
                </c:pt>
                <c:pt idx="50068">
                  <c:v>43974.510416666664</c:v>
                </c:pt>
                <c:pt idx="50069">
                  <c:v>43974.53125</c:v>
                </c:pt>
                <c:pt idx="50070">
                  <c:v>43974.552083333336</c:v>
                </c:pt>
                <c:pt idx="50071">
                  <c:v>43974.572916666664</c:v>
                </c:pt>
                <c:pt idx="50072">
                  <c:v>43974.59375</c:v>
                </c:pt>
                <c:pt idx="50073">
                  <c:v>43974.614583333336</c:v>
                </c:pt>
                <c:pt idx="50074">
                  <c:v>43974.635416666664</c:v>
                </c:pt>
                <c:pt idx="50075">
                  <c:v>43974.65625</c:v>
                </c:pt>
                <c:pt idx="50076">
                  <c:v>43974.677083333336</c:v>
                </c:pt>
                <c:pt idx="50077">
                  <c:v>43974.697916666664</c:v>
                </c:pt>
                <c:pt idx="50078">
                  <c:v>43974.71875</c:v>
                </c:pt>
                <c:pt idx="50079">
                  <c:v>43974.739583333336</c:v>
                </c:pt>
                <c:pt idx="50080">
                  <c:v>43974.760416666664</c:v>
                </c:pt>
                <c:pt idx="50081">
                  <c:v>43974.78125</c:v>
                </c:pt>
                <c:pt idx="50082">
                  <c:v>43974.802083333336</c:v>
                </c:pt>
                <c:pt idx="50083">
                  <c:v>43974.822916666664</c:v>
                </c:pt>
                <c:pt idx="50084">
                  <c:v>43974.84375</c:v>
                </c:pt>
                <c:pt idx="50085">
                  <c:v>43974.864583333336</c:v>
                </c:pt>
                <c:pt idx="50086">
                  <c:v>43974.885416666664</c:v>
                </c:pt>
                <c:pt idx="50087">
                  <c:v>43974.90625</c:v>
                </c:pt>
                <c:pt idx="50088">
                  <c:v>43974.927083333336</c:v>
                </c:pt>
                <c:pt idx="50089">
                  <c:v>43974.947916666664</c:v>
                </c:pt>
                <c:pt idx="50090">
                  <c:v>43974.96875</c:v>
                </c:pt>
                <c:pt idx="50091">
                  <c:v>43974.989583333336</c:v>
                </c:pt>
                <c:pt idx="50092">
                  <c:v>43975.010416666664</c:v>
                </c:pt>
                <c:pt idx="50093">
                  <c:v>43975.03125</c:v>
                </c:pt>
                <c:pt idx="50094">
                  <c:v>43975.052083333336</c:v>
                </c:pt>
                <c:pt idx="50095">
                  <c:v>43975.072916666664</c:v>
                </c:pt>
                <c:pt idx="50096">
                  <c:v>43975.09375</c:v>
                </c:pt>
                <c:pt idx="50097">
                  <c:v>43975.114583333336</c:v>
                </c:pt>
                <c:pt idx="50098">
                  <c:v>43975.135416666664</c:v>
                </c:pt>
                <c:pt idx="50099">
                  <c:v>43975.15625</c:v>
                </c:pt>
                <c:pt idx="50100">
                  <c:v>43975.177083333336</c:v>
                </c:pt>
                <c:pt idx="50101">
                  <c:v>43975.197916666664</c:v>
                </c:pt>
                <c:pt idx="50102">
                  <c:v>43975.21875</c:v>
                </c:pt>
                <c:pt idx="50103">
                  <c:v>43975.239583333336</c:v>
                </c:pt>
                <c:pt idx="50104">
                  <c:v>43975.260416666664</c:v>
                </c:pt>
                <c:pt idx="50105">
                  <c:v>43975.28125</c:v>
                </c:pt>
                <c:pt idx="50106">
                  <c:v>43975.302083333336</c:v>
                </c:pt>
                <c:pt idx="50107">
                  <c:v>43975.322916666664</c:v>
                </c:pt>
                <c:pt idx="50108">
                  <c:v>43975.34375</c:v>
                </c:pt>
                <c:pt idx="50109">
                  <c:v>43975.364583333336</c:v>
                </c:pt>
                <c:pt idx="50110">
                  <c:v>43975.385416666664</c:v>
                </c:pt>
                <c:pt idx="50111">
                  <c:v>43975.40625</c:v>
                </c:pt>
                <c:pt idx="50112">
                  <c:v>43975.427083333336</c:v>
                </c:pt>
                <c:pt idx="50113">
                  <c:v>43975.447916666664</c:v>
                </c:pt>
                <c:pt idx="50114">
                  <c:v>43975.46875</c:v>
                </c:pt>
                <c:pt idx="50115">
                  <c:v>43975.489583333336</c:v>
                </c:pt>
                <c:pt idx="50116">
                  <c:v>43975.510416666664</c:v>
                </c:pt>
                <c:pt idx="50117">
                  <c:v>43975.53125</c:v>
                </c:pt>
                <c:pt idx="50118">
                  <c:v>43975.552083333336</c:v>
                </c:pt>
                <c:pt idx="50119">
                  <c:v>43975.572916666664</c:v>
                </c:pt>
                <c:pt idx="50120">
                  <c:v>43975.59375</c:v>
                </c:pt>
                <c:pt idx="50121">
                  <c:v>43975.614583333336</c:v>
                </c:pt>
                <c:pt idx="50122">
                  <c:v>43975.635416666664</c:v>
                </c:pt>
                <c:pt idx="50123">
                  <c:v>43975.65625</c:v>
                </c:pt>
                <c:pt idx="50124">
                  <c:v>43975.677083333336</c:v>
                </c:pt>
                <c:pt idx="50125">
                  <c:v>43975.697916666664</c:v>
                </c:pt>
                <c:pt idx="50126">
                  <c:v>43975.71875</c:v>
                </c:pt>
                <c:pt idx="50127">
                  <c:v>43975.739583333336</c:v>
                </c:pt>
                <c:pt idx="50128">
                  <c:v>43975.760416666664</c:v>
                </c:pt>
                <c:pt idx="50129">
                  <c:v>43975.78125</c:v>
                </c:pt>
                <c:pt idx="50130">
                  <c:v>43975.802083333336</c:v>
                </c:pt>
                <c:pt idx="50131">
                  <c:v>43975.822916666664</c:v>
                </c:pt>
                <c:pt idx="50132">
                  <c:v>43975.84375</c:v>
                </c:pt>
                <c:pt idx="50133">
                  <c:v>43975.864583333336</c:v>
                </c:pt>
                <c:pt idx="50134">
                  <c:v>43975.885416666664</c:v>
                </c:pt>
                <c:pt idx="50135">
                  <c:v>43975.90625</c:v>
                </c:pt>
                <c:pt idx="50136">
                  <c:v>43975.927083333336</c:v>
                </c:pt>
                <c:pt idx="50137">
                  <c:v>43975.947916666664</c:v>
                </c:pt>
                <c:pt idx="50138">
                  <c:v>43975.96875</c:v>
                </c:pt>
                <c:pt idx="50139">
                  <c:v>43975.989583333336</c:v>
                </c:pt>
                <c:pt idx="50140">
                  <c:v>43976.010416666664</c:v>
                </c:pt>
                <c:pt idx="50141">
                  <c:v>43976.03125</c:v>
                </c:pt>
                <c:pt idx="50142">
                  <c:v>43976.052083333336</c:v>
                </c:pt>
                <c:pt idx="50143">
                  <c:v>43976.072916666664</c:v>
                </c:pt>
                <c:pt idx="50144">
                  <c:v>43976.09375</c:v>
                </c:pt>
                <c:pt idx="50145">
                  <c:v>43976.114583333336</c:v>
                </c:pt>
                <c:pt idx="50146">
                  <c:v>43976.135416666664</c:v>
                </c:pt>
                <c:pt idx="50147">
                  <c:v>43976.15625</c:v>
                </c:pt>
                <c:pt idx="50148">
                  <c:v>43976.177083333336</c:v>
                </c:pt>
                <c:pt idx="50149">
                  <c:v>43976.197916666664</c:v>
                </c:pt>
                <c:pt idx="50150">
                  <c:v>43976.21875</c:v>
                </c:pt>
                <c:pt idx="50151">
                  <c:v>43976.239583333336</c:v>
                </c:pt>
                <c:pt idx="50152">
                  <c:v>43976.260416666664</c:v>
                </c:pt>
                <c:pt idx="50153">
                  <c:v>43976.28125</c:v>
                </c:pt>
                <c:pt idx="50154">
                  <c:v>43976.302083333336</c:v>
                </c:pt>
                <c:pt idx="50155">
                  <c:v>43976.322916666664</c:v>
                </c:pt>
                <c:pt idx="50156">
                  <c:v>43976.34375</c:v>
                </c:pt>
                <c:pt idx="50157">
                  <c:v>43976.364583333336</c:v>
                </c:pt>
                <c:pt idx="50158">
                  <c:v>43976.385416666664</c:v>
                </c:pt>
                <c:pt idx="50159">
                  <c:v>43976.40625</c:v>
                </c:pt>
                <c:pt idx="50160">
                  <c:v>43976.427083333336</c:v>
                </c:pt>
                <c:pt idx="50161">
                  <c:v>43976.447916666664</c:v>
                </c:pt>
                <c:pt idx="50162">
                  <c:v>43976.46875</c:v>
                </c:pt>
                <c:pt idx="50163">
                  <c:v>43976.489583333336</c:v>
                </c:pt>
                <c:pt idx="50164">
                  <c:v>43976.510416666664</c:v>
                </c:pt>
                <c:pt idx="50165">
                  <c:v>43976.53125</c:v>
                </c:pt>
                <c:pt idx="50166">
                  <c:v>43976.552083333336</c:v>
                </c:pt>
                <c:pt idx="50167">
                  <c:v>43976.572916666664</c:v>
                </c:pt>
                <c:pt idx="50168">
                  <c:v>43976.59375</c:v>
                </c:pt>
                <c:pt idx="50169">
                  <c:v>43976.614583333336</c:v>
                </c:pt>
                <c:pt idx="50170">
                  <c:v>43976.635416666664</c:v>
                </c:pt>
                <c:pt idx="50171">
                  <c:v>43976.65625</c:v>
                </c:pt>
                <c:pt idx="50172">
                  <c:v>43976.677083333336</c:v>
                </c:pt>
                <c:pt idx="50173">
                  <c:v>43976.697916666664</c:v>
                </c:pt>
                <c:pt idx="50174">
                  <c:v>43976.71875</c:v>
                </c:pt>
                <c:pt idx="50175">
                  <c:v>43976.739583333336</c:v>
                </c:pt>
                <c:pt idx="50176">
                  <c:v>43976.760416666664</c:v>
                </c:pt>
                <c:pt idx="50177">
                  <c:v>43976.78125</c:v>
                </c:pt>
                <c:pt idx="50178">
                  <c:v>43976.802083333336</c:v>
                </c:pt>
                <c:pt idx="50179">
                  <c:v>43976.822916666664</c:v>
                </c:pt>
                <c:pt idx="50180">
                  <c:v>43976.84375</c:v>
                </c:pt>
                <c:pt idx="50181">
                  <c:v>43976.864583333336</c:v>
                </c:pt>
                <c:pt idx="50182">
                  <c:v>43976.885416666664</c:v>
                </c:pt>
                <c:pt idx="50183">
                  <c:v>43976.90625</c:v>
                </c:pt>
                <c:pt idx="50184">
                  <c:v>43976.927083333336</c:v>
                </c:pt>
                <c:pt idx="50185">
                  <c:v>43976.947916666664</c:v>
                </c:pt>
                <c:pt idx="50186">
                  <c:v>43976.96875</c:v>
                </c:pt>
                <c:pt idx="50187">
                  <c:v>43976.989583333336</c:v>
                </c:pt>
                <c:pt idx="50188">
                  <c:v>43977.010416666664</c:v>
                </c:pt>
                <c:pt idx="50189">
                  <c:v>43977.03125</c:v>
                </c:pt>
                <c:pt idx="50190">
                  <c:v>43977.052083333336</c:v>
                </c:pt>
                <c:pt idx="50191">
                  <c:v>43977.072916666664</c:v>
                </c:pt>
                <c:pt idx="50192">
                  <c:v>43977.09375</c:v>
                </c:pt>
                <c:pt idx="50193">
                  <c:v>43977.114583333336</c:v>
                </c:pt>
                <c:pt idx="50194">
                  <c:v>43977.135416666664</c:v>
                </c:pt>
                <c:pt idx="50195">
                  <c:v>43977.15625</c:v>
                </c:pt>
                <c:pt idx="50196">
                  <c:v>43977.177083333336</c:v>
                </c:pt>
                <c:pt idx="50197">
                  <c:v>43977.197916666664</c:v>
                </c:pt>
                <c:pt idx="50198">
                  <c:v>43977.21875</c:v>
                </c:pt>
                <c:pt idx="50199">
                  <c:v>43977.239583333336</c:v>
                </c:pt>
                <c:pt idx="50200">
                  <c:v>43977.260416666664</c:v>
                </c:pt>
                <c:pt idx="50201">
                  <c:v>43977.28125</c:v>
                </c:pt>
                <c:pt idx="50202">
                  <c:v>43977.302083333336</c:v>
                </c:pt>
                <c:pt idx="50203">
                  <c:v>43977.322916666664</c:v>
                </c:pt>
                <c:pt idx="50204">
                  <c:v>43977.34375</c:v>
                </c:pt>
                <c:pt idx="50205">
                  <c:v>43977.364583333336</c:v>
                </c:pt>
                <c:pt idx="50206">
                  <c:v>43977.385416666664</c:v>
                </c:pt>
                <c:pt idx="50207">
                  <c:v>43977.40625</c:v>
                </c:pt>
                <c:pt idx="50208">
                  <c:v>43977.427083333336</c:v>
                </c:pt>
                <c:pt idx="50209">
                  <c:v>43977.447916666664</c:v>
                </c:pt>
                <c:pt idx="50210">
                  <c:v>43977.46875</c:v>
                </c:pt>
                <c:pt idx="50211">
                  <c:v>43977.489583333336</c:v>
                </c:pt>
                <c:pt idx="50212">
                  <c:v>43977.510416666664</c:v>
                </c:pt>
                <c:pt idx="50213">
                  <c:v>43977.53125</c:v>
                </c:pt>
                <c:pt idx="50214">
                  <c:v>43977.552083333336</c:v>
                </c:pt>
                <c:pt idx="50215">
                  <c:v>43977.572916666664</c:v>
                </c:pt>
                <c:pt idx="50216">
                  <c:v>43977.59375</c:v>
                </c:pt>
                <c:pt idx="50217">
                  <c:v>43977.614583333336</c:v>
                </c:pt>
                <c:pt idx="50218">
                  <c:v>43977.635416666664</c:v>
                </c:pt>
                <c:pt idx="50219">
                  <c:v>43977.65625</c:v>
                </c:pt>
                <c:pt idx="50220">
                  <c:v>43977.677083333336</c:v>
                </c:pt>
                <c:pt idx="50221">
                  <c:v>43977.697916666664</c:v>
                </c:pt>
                <c:pt idx="50222">
                  <c:v>43977.71875</c:v>
                </c:pt>
                <c:pt idx="50223">
                  <c:v>43977.739583333336</c:v>
                </c:pt>
                <c:pt idx="50224">
                  <c:v>43977.760416666664</c:v>
                </c:pt>
                <c:pt idx="50225">
                  <c:v>43977.78125</c:v>
                </c:pt>
                <c:pt idx="50226">
                  <c:v>43977.802083333336</c:v>
                </c:pt>
                <c:pt idx="50227">
                  <c:v>43977.822916666664</c:v>
                </c:pt>
                <c:pt idx="50228">
                  <c:v>43977.84375</c:v>
                </c:pt>
                <c:pt idx="50229">
                  <c:v>43977.864583333336</c:v>
                </c:pt>
                <c:pt idx="50230">
                  <c:v>43977.885416666664</c:v>
                </c:pt>
                <c:pt idx="50231">
                  <c:v>43977.90625</c:v>
                </c:pt>
                <c:pt idx="50232">
                  <c:v>43977.927083333336</c:v>
                </c:pt>
                <c:pt idx="50233">
                  <c:v>43977.947916666664</c:v>
                </c:pt>
                <c:pt idx="50234">
                  <c:v>43977.96875</c:v>
                </c:pt>
                <c:pt idx="50235">
                  <c:v>43977.989583333336</c:v>
                </c:pt>
                <c:pt idx="50236">
                  <c:v>43978.010416666664</c:v>
                </c:pt>
                <c:pt idx="50237">
                  <c:v>43978.03125</c:v>
                </c:pt>
                <c:pt idx="50238">
                  <c:v>43978.052083333336</c:v>
                </c:pt>
                <c:pt idx="50239">
                  <c:v>43978.072916666664</c:v>
                </c:pt>
                <c:pt idx="50240">
                  <c:v>43978.09375</c:v>
                </c:pt>
                <c:pt idx="50241">
                  <c:v>43978.114583333336</c:v>
                </c:pt>
                <c:pt idx="50242">
                  <c:v>43978.135416666664</c:v>
                </c:pt>
                <c:pt idx="50243">
                  <c:v>43978.15625</c:v>
                </c:pt>
                <c:pt idx="50244">
                  <c:v>43978.177083333336</c:v>
                </c:pt>
                <c:pt idx="50245">
                  <c:v>43978.197916666664</c:v>
                </c:pt>
                <c:pt idx="50246">
                  <c:v>43978.21875</c:v>
                </c:pt>
                <c:pt idx="50247">
                  <c:v>43978.239583333336</c:v>
                </c:pt>
                <c:pt idx="50248">
                  <c:v>43978.260416666664</c:v>
                </c:pt>
                <c:pt idx="50249">
                  <c:v>43978.28125</c:v>
                </c:pt>
                <c:pt idx="50250">
                  <c:v>43978.302083333336</c:v>
                </c:pt>
                <c:pt idx="50251">
                  <c:v>43978.322916666664</c:v>
                </c:pt>
                <c:pt idx="50252">
                  <c:v>43978.34375</c:v>
                </c:pt>
                <c:pt idx="50253">
                  <c:v>43978.364583333336</c:v>
                </c:pt>
                <c:pt idx="50254">
                  <c:v>43978.385416666664</c:v>
                </c:pt>
                <c:pt idx="50255">
                  <c:v>43978.40625</c:v>
                </c:pt>
                <c:pt idx="50256">
                  <c:v>43978.427083333336</c:v>
                </c:pt>
                <c:pt idx="50257">
                  <c:v>43978.447916666664</c:v>
                </c:pt>
                <c:pt idx="50258">
                  <c:v>43978.46875</c:v>
                </c:pt>
                <c:pt idx="50259">
                  <c:v>43978.489583333336</c:v>
                </c:pt>
                <c:pt idx="50260">
                  <c:v>43978.510416666664</c:v>
                </c:pt>
                <c:pt idx="50261">
                  <c:v>43978.53125</c:v>
                </c:pt>
                <c:pt idx="50262">
                  <c:v>43978.552083333336</c:v>
                </c:pt>
                <c:pt idx="50263">
                  <c:v>43978.572916666664</c:v>
                </c:pt>
                <c:pt idx="50264">
                  <c:v>43978.59375</c:v>
                </c:pt>
                <c:pt idx="50265">
                  <c:v>43978.614583333336</c:v>
                </c:pt>
                <c:pt idx="50266">
                  <c:v>43978.635416666664</c:v>
                </c:pt>
                <c:pt idx="50267">
                  <c:v>43978.65625</c:v>
                </c:pt>
                <c:pt idx="50268">
                  <c:v>43978.677083333336</c:v>
                </c:pt>
                <c:pt idx="50269">
                  <c:v>43978.697916666664</c:v>
                </c:pt>
                <c:pt idx="50270">
                  <c:v>43978.71875</c:v>
                </c:pt>
                <c:pt idx="50271">
                  <c:v>43978.739583333336</c:v>
                </c:pt>
                <c:pt idx="50272">
                  <c:v>43978.760416666664</c:v>
                </c:pt>
                <c:pt idx="50273">
                  <c:v>43978.78125</c:v>
                </c:pt>
                <c:pt idx="50274">
                  <c:v>43978.802083333336</c:v>
                </c:pt>
                <c:pt idx="50275">
                  <c:v>43978.822916666664</c:v>
                </c:pt>
                <c:pt idx="50276">
                  <c:v>43978.84375</c:v>
                </c:pt>
                <c:pt idx="50277">
                  <c:v>43978.864583333336</c:v>
                </c:pt>
                <c:pt idx="50278">
                  <c:v>43978.885416666664</c:v>
                </c:pt>
                <c:pt idx="50279">
                  <c:v>43978.90625</c:v>
                </c:pt>
                <c:pt idx="50280">
                  <c:v>43978.927083333336</c:v>
                </c:pt>
                <c:pt idx="50281">
                  <c:v>43978.947916666664</c:v>
                </c:pt>
                <c:pt idx="50282">
                  <c:v>43978.96875</c:v>
                </c:pt>
                <c:pt idx="50283">
                  <c:v>43978.989583333336</c:v>
                </c:pt>
                <c:pt idx="50284">
                  <c:v>43979.010416666664</c:v>
                </c:pt>
                <c:pt idx="50285">
                  <c:v>43979.03125</c:v>
                </c:pt>
                <c:pt idx="50286">
                  <c:v>43979.052083333336</c:v>
                </c:pt>
                <c:pt idx="50287">
                  <c:v>43979.072916666664</c:v>
                </c:pt>
                <c:pt idx="50288">
                  <c:v>43979.09375</c:v>
                </c:pt>
                <c:pt idx="50289">
                  <c:v>43979.114583333336</c:v>
                </c:pt>
                <c:pt idx="50290">
                  <c:v>43979.135416666664</c:v>
                </c:pt>
                <c:pt idx="50291">
                  <c:v>43979.15625</c:v>
                </c:pt>
                <c:pt idx="50292">
                  <c:v>43979.177083333336</c:v>
                </c:pt>
                <c:pt idx="50293">
                  <c:v>43979.197916666664</c:v>
                </c:pt>
                <c:pt idx="50294">
                  <c:v>43979.21875</c:v>
                </c:pt>
                <c:pt idx="50295">
                  <c:v>43979.239583333336</c:v>
                </c:pt>
                <c:pt idx="50296">
                  <c:v>43979.260416666664</c:v>
                </c:pt>
                <c:pt idx="50297">
                  <c:v>43979.28125</c:v>
                </c:pt>
                <c:pt idx="50298">
                  <c:v>43979.302083333336</c:v>
                </c:pt>
                <c:pt idx="50299">
                  <c:v>43979.322916666664</c:v>
                </c:pt>
                <c:pt idx="50300">
                  <c:v>43979.34375</c:v>
                </c:pt>
                <c:pt idx="50301">
                  <c:v>43979.364583333336</c:v>
                </c:pt>
                <c:pt idx="50302">
                  <c:v>43979.385416666664</c:v>
                </c:pt>
                <c:pt idx="50303">
                  <c:v>43979.40625</c:v>
                </c:pt>
                <c:pt idx="50304">
                  <c:v>43979.427083333336</c:v>
                </c:pt>
                <c:pt idx="50305">
                  <c:v>43979.447916666664</c:v>
                </c:pt>
                <c:pt idx="50306">
                  <c:v>43979.46875</c:v>
                </c:pt>
                <c:pt idx="50307">
                  <c:v>43979.489583333336</c:v>
                </c:pt>
                <c:pt idx="50308">
                  <c:v>43979.510416666664</c:v>
                </c:pt>
                <c:pt idx="50309">
                  <c:v>43979.53125</c:v>
                </c:pt>
                <c:pt idx="50310">
                  <c:v>43979.552083333336</c:v>
                </c:pt>
                <c:pt idx="50311">
                  <c:v>43979.572916666664</c:v>
                </c:pt>
                <c:pt idx="50312">
                  <c:v>43979.59375</c:v>
                </c:pt>
                <c:pt idx="50313">
                  <c:v>43979.614583333336</c:v>
                </c:pt>
                <c:pt idx="50314">
                  <c:v>43979.635416666664</c:v>
                </c:pt>
                <c:pt idx="50315">
                  <c:v>43979.65625</c:v>
                </c:pt>
                <c:pt idx="50316">
                  <c:v>43979.677083333336</c:v>
                </c:pt>
                <c:pt idx="50317">
                  <c:v>43979.697916666664</c:v>
                </c:pt>
                <c:pt idx="50318">
                  <c:v>43979.71875</c:v>
                </c:pt>
                <c:pt idx="50319">
                  <c:v>43979.739583333336</c:v>
                </c:pt>
                <c:pt idx="50320">
                  <c:v>43979.760416666664</c:v>
                </c:pt>
                <c:pt idx="50321">
                  <c:v>43979.78125</c:v>
                </c:pt>
                <c:pt idx="50322">
                  <c:v>43979.802083333336</c:v>
                </c:pt>
                <c:pt idx="50323">
                  <c:v>43979.822916666664</c:v>
                </c:pt>
                <c:pt idx="50324">
                  <c:v>43979.84375</c:v>
                </c:pt>
                <c:pt idx="50325">
                  <c:v>43979.864583333336</c:v>
                </c:pt>
                <c:pt idx="50326">
                  <c:v>43979.885416666664</c:v>
                </c:pt>
                <c:pt idx="50327">
                  <c:v>43979.90625</c:v>
                </c:pt>
                <c:pt idx="50328">
                  <c:v>43979.927083333336</c:v>
                </c:pt>
                <c:pt idx="50329">
                  <c:v>43979.947916666664</c:v>
                </c:pt>
                <c:pt idx="50330">
                  <c:v>43979.96875</c:v>
                </c:pt>
                <c:pt idx="50331">
                  <c:v>43979.989583333336</c:v>
                </c:pt>
                <c:pt idx="50332">
                  <c:v>43980.010416666664</c:v>
                </c:pt>
                <c:pt idx="50333">
                  <c:v>43980.03125</c:v>
                </c:pt>
                <c:pt idx="50334">
                  <c:v>43980.052083333336</c:v>
                </c:pt>
                <c:pt idx="50335">
                  <c:v>43980.072916666664</c:v>
                </c:pt>
                <c:pt idx="50336">
                  <c:v>43980.09375</c:v>
                </c:pt>
                <c:pt idx="50337">
                  <c:v>43980.114583333336</c:v>
                </c:pt>
                <c:pt idx="50338">
                  <c:v>43980.135416666664</c:v>
                </c:pt>
                <c:pt idx="50339">
                  <c:v>43980.15625</c:v>
                </c:pt>
                <c:pt idx="50340">
                  <c:v>43980.177083333336</c:v>
                </c:pt>
                <c:pt idx="50341">
                  <c:v>43980.197916666664</c:v>
                </c:pt>
                <c:pt idx="50342">
                  <c:v>43980.21875</c:v>
                </c:pt>
                <c:pt idx="50343">
                  <c:v>43980.239583333336</c:v>
                </c:pt>
                <c:pt idx="50344">
                  <c:v>43980.260416666664</c:v>
                </c:pt>
                <c:pt idx="50345">
                  <c:v>43980.28125</c:v>
                </c:pt>
                <c:pt idx="50346">
                  <c:v>43980.302083333336</c:v>
                </c:pt>
                <c:pt idx="50347">
                  <c:v>43980.322916666664</c:v>
                </c:pt>
                <c:pt idx="50348">
                  <c:v>43980.34375</c:v>
                </c:pt>
                <c:pt idx="50349">
                  <c:v>43980.364583333336</c:v>
                </c:pt>
                <c:pt idx="50350">
                  <c:v>43980.385416666664</c:v>
                </c:pt>
                <c:pt idx="50351">
                  <c:v>43980.40625</c:v>
                </c:pt>
                <c:pt idx="50352">
                  <c:v>43980.427083333336</c:v>
                </c:pt>
                <c:pt idx="50353">
                  <c:v>43980.447916666664</c:v>
                </c:pt>
                <c:pt idx="50354">
                  <c:v>43980.46875</c:v>
                </c:pt>
                <c:pt idx="50355">
                  <c:v>43980.489583333336</c:v>
                </c:pt>
                <c:pt idx="50356">
                  <c:v>43980.510416666664</c:v>
                </c:pt>
                <c:pt idx="50357">
                  <c:v>43980.53125</c:v>
                </c:pt>
                <c:pt idx="50358">
                  <c:v>43980.552083333336</c:v>
                </c:pt>
                <c:pt idx="50359">
                  <c:v>43980.572916666664</c:v>
                </c:pt>
                <c:pt idx="50360">
                  <c:v>43980.59375</c:v>
                </c:pt>
                <c:pt idx="50361">
                  <c:v>43980.614583333336</c:v>
                </c:pt>
                <c:pt idx="50362">
                  <c:v>43980.635416666664</c:v>
                </c:pt>
                <c:pt idx="50363">
                  <c:v>43980.65625</c:v>
                </c:pt>
                <c:pt idx="50364">
                  <c:v>43980.677083333336</c:v>
                </c:pt>
                <c:pt idx="50365">
                  <c:v>43980.697916666664</c:v>
                </c:pt>
                <c:pt idx="50366">
                  <c:v>43980.71875</c:v>
                </c:pt>
                <c:pt idx="50367">
                  <c:v>43980.739583333336</c:v>
                </c:pt>
                <c:pt idx="50368">
                  <c:v>43980.760416666664</c:v>
                </c:pt>
                <c:pt idx="50369">
                  <c:v>43980.78125</c:v>
                </c:pt>
                <c:pt idx="50370">
                  <c:v>43980.802083333336</c:v>
                </c:pt>
                <c:pt idx="50371">
                  <c:v>43980.822916666664</c:v>
                </c:pt>
                <c:pt idx="50372">
                  <c:v>43980.84375</c:v>
                </c:pt>
                <c:pt idx="50373">
                  <c:v>43980.864583333336</c:v>
                </c:pt>
                <c:pt idx="50374">
                  <c:v>43980.885416666664</c:v>
                </c:pt>
                <c:pt idx="50375">
                  <c:v>43980.90625</c:v>
                </c:pt>
                <c:pt idx="50376">
                  <c:v>43980.927083333336</c:v>
                </c:pt>
                <c:pt idx="50377">
                  <c:v>43980.947916666664</c:v>
                </c:pt>
                <c:pt idx="50378">
                  <c:v>43980.96875</c:v>
                </c:pt>
                <c:pt idx="50379">
                  <c:v>43980.989583333336</c:v>
                </c:pt>
                <c:pt idx="50380">
                  <c:v>43981.010416666664</c:v>
                </c:pt>
                <c:pt idx="50381">
                  <c:v>43981.03125</c:v>
                </c:pt>
                <c:pt idx="50382">
                  <c:v>43981.052083333336</c:v>
                </c:pt>
                <c:pt idx="50383">
                  <c:v>43981.072916666664</c:v>
                </c:pt>
                <c:pt idx="50384">
                  <c:v>43981.09375</c:v>
                </c:pt>
                <c:pt idx="50385">
                  <c:v>43981.114583333336</c:v>
                </c:pt>
                <c:pt idx="50386">
                  <c:v>43981.135416666664</c:v>
                </c:pt>
                <c:pt idx="50387">
                  <c:v>43981.15625</c:v>
                </c:pt>
                <c:pt idx="50388">
                  <c:v>43981.177083333336</c:v>
                </c:pt>
                <c:pt idx="50389">
                  <c:v>43981.197916666664</c:v>
                </c:pt>
                <c:pt idx="50390">
                  <c:v>43981.21875</c:v>
                </c:pt>
                <c:pt idx="50391">
                  <c:v>43981.239583333336</c:v>
                </c:pt>
                <c:pt idx="50392">
                  <c:v>43981.260416666664</c:v>
                </c:pt>
                <c:pt idx="50393">
                  <c:v>43981.28125</c:v>
                </c:pt>
                <c:pt idx="50394">
                  <c:v>43981.302083333336</c:v>
                </c:pt>
                <c:pt idx="50395">
                  <c:v>43981.322916666664</c:v>
                </c:pt>
                <c:pt idx="50396">
                  <c:v>43981.34375</c:v>
                </c:pt>
                <c:pt idx="50397">
                  <c:v>43981.364583333336</c:v>
                </c:pt>
                <c:pt idx="50398">
                  <c:v>43981.385416666664</c:v>
                </c:pt>
                <c:pt idx="50399">
                  <c:v>43981.40625</c:v>
                </c:pt>
                <c:pt idx="50400">
                  <c:v>43981.427083333336</c:v>
                </c:pt>
                <c:pt idx="50401">
                  <c:v>43981.447916666664</c:v>
                </c:pt>
                <c:pt idx="50402">
                  <c:v>43981.46875</c:v>
                </c:pt>
                <c:pt idx="50403">
                  <c:v>43981.489583333336</c:v>
                </c:pt>
                <c:pt idx="50404">
                  <c:v>43981.510416666664</c:v>
                </c:pt>
                <c:pt idx="50405">
                  <c:v>43981.53125</c:v>
                </c:pt>
                <c:pt idx="50406">
                  <c:v>43981.552083333336</c:v>
                </c:pt>
                <c:pt idx="50407">
                  <c:v>43981.572916666664</c:v>
                </c:pt>
                <c:pt idx="50408">
                  <c:v>43981.59375</c:v>
                </c:pt>
                <c:pt idx="50409">
                  <c:v>43981.614583333336</c:v>
                </c:pt>
                <c:pt idx="50410">
                  <c:v>43981.635416666664</c:v>
                </c:pt>
                <c:pt idx="50411">
                  <c:v>43981.65625</c:v>
                </c:pt>
                <c:pt idx="50412">
                  <c:v>43981.677083333336</c:v>
                </c:pt>
                <c:pt idx="50413">
                  <c:v>43981.697916666664</c:v>
                </c:pt>
                <c:pt idx="50414">
                  <c:v>43981.71875</c:v>
                </c:pt>
                <c:pt idx="50415">
                  <c:v>43981.739583333336</c:v>
                </c:pt>
                <c:pt idx="50416">
                  <c:v>43981.760416666664</c:v>
                </c:pt>
                <c:pt idx="50417">
                  <c:v>43981.78125</c:v>
                </c:pt>
                <c:pt idx="50418">
                  <c:v>43981.802083333336</c:v>
                </c:pt>
                <c:pt idx="50419">
                  <c:v>43981.822916666664</c:v>
                </c:pt>
                <c:pt idx="50420">
                  <c:v>43981.84375</c:v>
                </c:pt>
                <c:pt idx="50421">
                  <c:v>43981.864583333336</c:v>
                </c:pt>
                <c:pt idx="50422">
                  <c:v>43981.885416666664</c:v>
                </c:pt>
                <c:pt idx="50423">
                  <c:v>43981.90625</c:v>
                </c:pt>
                <c:pt idx="50424">
                  <c:v>43981.927083333336</c:v>
                </c:pt>
                <c:pt idx="50425">
                  <c:v>43981.947916666664</c:v>
                </c:pt>
                <c:pt idx="50426">
                  <c:v>43981.96875</c:v>
                </c:pt>
                <c:pt idx="50427">
                  <c:v>43981.989583333336</c:v>
                </c:pt>
                <c:pt idx="50428">
                  <c:v>43982.010416666664</c:v>
                </c:pt>
                <c:pt idx="50429">
                  <c:v>43982.03125</c:v>
                </c:pt>
                <c:pt idx="50430">
                  <c:v>43982.052083333336</c:v>
                </c:pt>
                <c:pt idx="50431">
                  <c:v>43982.072916666664</c:v>
                </c:pt>
                <c:pt idx="50432">
                  <c:v>43982.09375</c:v>
                </c:pt>
                <c:pt idx="50433">
                  <c:v>43982.114583333336</c:v>
                </c:pt>
                <c:pt idx="50434">
                  <c:v>43982.135416666664</c:v>
                </c:pt>
                <c:pt idx="50435">
                  <c:v>43982.15625</c:v>
                </c:pt>
                <c:pt idx="50436">
                  <c:v>43982.177083333336</c:v>
                </c:pt>
                <c:pt idx="50437">
                  <c:v>43982.197916666664</c:v>
                </c:pt>
                <c:pt idx="50438">
                  <c:v>43982.21875</c:v>
                </c:pt>
                <c:pt idx="50439">
                  <c:v>43982.239583333336</c:v>
                </c:pt>
                <c:pt idx="50440">
                  <c:v>43982.260416666664</c:v>
                </c:pt>
                <c:pt idx="50441">
                  <c:v>43982.28125</c:v>
                </c:pt>
                <c:pt idx="50442">
                  <c:v>43982.302083333336</c:v>
                </c:pt>
                <c:pt idx="50443">
                  <c:v>43982.322916666664</c:v>
                </c:pt>
                <c:pt idx="50444">
                  <c:v>43982.34375</c:v>
                </c:pt>
                <c:pt idx="50445">
                  <c:v>43982.364583333336</c:v>
                </c:pt>
                <c:pt idx="50446">
                  <c:v>43982.385416666664</c:v>
                </c:pt>
                <c:pt idx="50447">
                  <c:v>43982.40625</c:v>
                </c:pt>
                <c:pt idx="50448">
                  <c:v>43982.427083333336</c:v>
                </c:pt>
                <c:pt idx="50449">
                  <c:v>43982.447916666664</c:v>
                </c:pt>
                <c:pt idx="50450">
                  <c:v>43982.46875</c:v>
                </c:pt>
                <c:pt idx="50451">
                  <c:v>43982.489583333336</c:v>
                </c:pt>
                <c:pt idx="50452">
                  <c:v>43982.510416666664</c:v>
                </c:pt>
                <c:pt idx="50453">
                  <c:v>43982.53125</c:v>
                </c:pt>
                <c:pt idx="50454">
                  <c:v>43982.552083333336</c:v>
                </c:pt>
                <c:pt idx="50455">
                  <c:v>43982.572916666664</c:v>
                </c:pt>
                <c:pt idx="50456">
                  <c:v>43982.59375</c:v>
                </c:pt>
                <c:pt idx="50457">
                  <c:v>43982.614583333336</c:v>
                </c:pt>
                <c:pt idx="50458">
                  <c:v>43982.635416666664</c:v>
                </c:pt>
                <c:pt idx="50459">
                  <c:v>43982.65625</c:v>
                </c:pt>
                <c:pt idx="50460">
                  <c:v>43982.677083333336</c:v>
                </c:pt>
                <c:pt idx="50461">
                  <c:v>43982.697916666664</c:v>
                </c:pt>
                <c:pt idx="50462">
                  <c:v>43982.71875</c:v>
                </c:pt>
                <c:pt idx="50463">
                  <c:v>43982.739583333336</c:v>
                </c:pt>
                <c:pt idx="50464">
                  <c:v>43982.760416666664</c:v>
                </c:pt>
                <c:pt idx="50465">
                  <c:v>43982.78125</c:v>
                </c:pt>
                <c:pt idx="50466">
                  <c:v>43982.802083333336</c:v>
                </c:pt>
                <c:pt idx="50467">
                  <c:v>43982.822916666664</c:v>
                </c:pt>
                <c:pt idx="50468">
                  <c:v>43982.84375</c:v>
                </c:pt>
                <c:pt idx="50469">
                  <c:v>43982.864583333336</c:v>
                </c:pt>
                <c:pt idx="50470">
                  <c:v>43982.885416666664</c:v>
                </c:pt>
                <c:pt idx="50471">
                  <c:v>43982.90625</c:v>
                </c:pt>
                <c:pt idx="50472">
                  <c:v>43982.927083333336</c:v>
                </c:pt>
                <c:pt idx="50473">
                  <c:v>43982.947916666664</c:v>
                </c:pt>
                <c:pt idx="50474">
                  <c:v>43982.96875</c:v>
                </c:pt>
                <c:pt idx="50475">
                  <c:v>43982.989583333336</c:v>
                </c:pt>
                <c:pt idx="50476">
                  <c:v>43983.010416666664</c:v>
                </c:pt>
                <c:pt idx="50477">
                  <c:v>43983.03125</c:v>
                </c:pt>
                <c:pt idx="50478">
                  <c:v>43983.052083333336</c:v>
                </c:pt>
                <c:pt idx="50479">
                  <c:v>43983.072916666664</c:v>
                </c:pt>
                <c:pt idx="50480">
                  <c:v>43983.09375</c:v>
                </c:pt>
                <c:pt idx="50481">
                  <c:v>43983.114583333336</c:v>
                </c:pt>
                <c:pt idx="50482">
                  <c:v>43983.135416666664</c:v>
                </c:pt>
                <c:pt idx="50483">
                  <c:v>43983.15625</c:v>
                </c:pt>
                <c:pt idx="50484">
                  <c:v>43983.177083333336</c:v>
                </c:pt>
                <c:pt idx="50485">
                  <c:v>43983.197916666664</c:v>
                </c:pt>
                <c:pt idx="50486">
                  <c:v>43983.21875</c:v>
                </c:pt>
                <c:pt idx="50487">
                  <c:v>43983.239583333336</c:v>
                </c:pt>
                <c:pt idx="50488">
                  <c:v>43983.260416666664</c:v>
                </c:pt>
                <c:pt idx="50489">
                  <c:v>43983.28125</c:v>
                </c:pt>
                <c:pt idx="50490">
                  <c:v>43983.302083333336</c:v>
                </c:pt>
                <c:pt idx="50491">
                  <c:v>43983.322916666664</c:v>
                </c:pt>
                <c:pt idx="50492">
                  <c:v>43983.34375</c:v>
                </c:pt>
                <c:pt idx="50493">
                  <c:v>43983.364583333336</c:v>
                </c:pt>
                <c:pt idx="50494">
                  <c:v>43983.385416666664</c:v>
                </c:pt>
                <c:pt idx="50495">
                  <c:v>43983.40625</c:v>
                </c:pt>
                <c:pt idx="50496">
                  <c:v>43983.427083333336</c:v>
                </c:pt>
                <c:pt idx="50497">
                  <c:v>43983.447916666664</c:v>
                </c:pt>
                <c:pt idx="50498">
                  <c:v>43983.46875</c:v>
                </c:pt>
                <c:pt idx="50499">
                  <c:v>43983.489583333336</c:v>
                </c:pt>
                <c:pt idx="50500">
                  <c:v>43983.510416666664</c:v>
                </c:pt>
                <c:pt idx="50501">
                  <c:v>43983.53125</c:v>
                </c:pt>
                <c:pt idx="50502">
                  <c:v>43983.552083333336</c:v>
                </c:pt>
                <c:pt idx="50503">
                  <c:v>43983.572916666664</c:v>
                </c:pt>
                <c:pt idx="50504">
                  <c:v>43983.59375</c:v>
                </c:pt>
                <c:pt idx="50505">
                  <c:v>43983.614583333336</c:v>
                </c:pt>
                <c:pt idx="50506">
                  <c:v>43983.635416666664</c:v>
                </c:pt>
                <c:pt idx="50507">
                  <c:v>43983.65625</c:v>
                </c:pt>
                <c:pt idx="50508">
                  <c:v>43983.677083333336</c:v>
                </c:pt>
                <c:pt idx="50509">
                  <c:v>43983.697916666664</c:v>
                </c:pt>
                <c:pt idx="50510">
                  <c:v>43983.71875</c:v>
                </c:pt>
                <c:pt idx="50511">
                  <c:v>43983.739583333336</c:v>
                </c:pt>
                <c:pt idx="50512">
                  <c:v>43983.760416666664</c:v>
                </c:pt>
                <c:pt idx="50513">
                  <c:v>43983.78125</c:v>
                </c:pt>
                <c:pt idx="50514">
                  <c:v>43983.802083333336</c:v>
                </c:pt>
                <c:pt idx="50515">
                  <c:v>43983.822916666664</c:v>
                </c:pt>
                <c:pt idx="50516">
                  <c:v>43983.84375</c:v>
                </c:pt>
                <c:pt idx="50517">
                  <c:v>43983.864583333336</c:v>
                </c:pt>
                <c:pt idx="50518">
                  <c:v>43983.885416666664</c:v>
                </c:pt>
                <c:pt idx="50519">
                  <c:v>43983.90625</c:v>
                </c:pt>
                <c:pt idx="50520">
                  <c:v>43983.927083333336</c:v>
                </c:pt>
                <c:pt idx="50521">
                  <c:v>43983.947916666664</c:v>
                </c:pt>
                <c:pt idx="50522">
                  <c:v>43983.96875</c:v>
                </c:pt>
                <c:pt idx="50523">
                  <c:v>43983.989583333336</c:v>
                </c:pt>
                <c:pt idx="50524">
                  <c:v>43984.010416666664</c:v>
                </c:pt>
                <c:pt idx="50525">
                  <c:v>43984.03125</c:v>
                </c:pt>
                <c:pt idx="50526">
                  <c:v>43984.052083333336</c:v>
                </c:pt>
                <c:pt idx="50527">
                  <c:v>43984.072916666664</c:v>
                </c:pt>
                <c:pt idx="50528">
                  <c:v>43984.09375</c:v>
                </c:pt>
                <c:pt idx="50529">
                  <c:v>43984.114583333336</c:v>
                </c:pt>
                <c:pt idx="50530">
                  <c:v>43984.135416666664</c:v>
                </c:pt>
                <c:pt idx="50531">
                  <c:v>43984.15625</c:v>
                </c:pt>
                <c:pt idx="50532">
                  <c:v>43984.177083333336</c:v>
                </c:pt>
                <c:pt idx="50533">
                  <c:v>43984.197916666664</c:v>
                </c:pt>
                <c:pt idx="50534">
                  <c:v>43984.21875</c:v>
                </c:pt>
                <c:pt idx="50535">
                  <c:v>43984.239583333336</c:v>
                </c:pt>
                <c:pt idx="50536">
                  <c:v>43984.260416666664</c:v>
                </c:pt>
                <c:pt idx="50537">
                  <c:v>43984.28125</c:v>
                </c:pt>
                <c:pt idx="50538">
                  <c:v>43984.302083333336</c:v>
                </c:pt>
                <c:pt idx="50539">
                  <c:v>43984.322916666664</c:v>
                </c:pt>
                <c:pt idx="50540">
                  <c:v>43984.34375</c:v>
                </c:pt>
                <c:pt idx="50541">
                  <c:v>43984.364583333336</c:v>
                </c:pt>
                <c:pt idx="50542">
                  <c:v>43984.385416666664</c:v>
                </c:pt>
                <c:pt idx="50543">
                  <c:v>43984.40625</c:v>
                </c:pt>
                <c:pt idx="50544">
                  <c:v>43984.427083333336</c:v>
                </c:pt>
                <c:pt idx="50545">
                  <c:v>43984.447916666664</c:v>
                </c:pt>
                <c:pt idx="50546">
                  <c:v>43984.46875</c:v>
                </c:pt>
                <c:pt idx="50547">
                  <c:v>43984.489583333336</c:v>
                </c:pt>
                <c:pt idx="50548">
                  <c:v>43984.510416666664</c:v>
                </c:pt>
                <c:pt idx="50549">
                  <c:v>43984.53125</c:v>
                </c:pt>
                <c:pt idx="50550">
                  <c:v>43984.552083333336</c:v>
                </c:pt>
                <c:pt idx="50551">
                  <c:v>43984.572916666664</c:v>
                </c:pt>
                <c:pt idx="50552">
                  <c:v>43984.59375</c:v>
                </c:pt>
                <c:pt idx="50553">
                  <c:v>43984.614583333336</c:v>
                </c:pt>
                <c:pt idx="50554">
                  <c:v>43984.635416666664</c:v>
                </c:pt>
                <c:pt idx="50555">
                  <c:v>43984.65625</c:v>
                </c:pt>
                <c:pt idx="50556">
                  <c:v>43984.677083333336</c:v>
                </c:pt>
                <c:pt idx="50557">
                  <c:v>43984.697916666664</c:v>
                </c:pt>
                <c:pt idx="50558">
                  <c:v>43984.71875</c:v>
                </c:pt>
                <c:pt idx="50559">
                  <c:v>43984.739583333336</c:v>
                </c:pt>
                <c:pt idx="50560">
                  <c:v>43984.760416666664</c:v>
                </c:pt>
                <c:pt idx="50561">
                  <c:v>43984.78125</c:v>
                </c:pt>
                <c:pt idx="50562">
                  <c:v>43984.802083333336</c:v>
                </c:pt>
                <c:pt idx="50563">
                  <c:v>43984.822916666664</c:v>
                </c:pt>
                <c:pt idx="50564">
                  <c:v>43984.84375</c:v>
                </c:pt>
                <c:pt idx="50565">
                  <c:v>43984.864583333336</c:v>
                </c:pt>
                <c:pt idx="50566">
                  <c:v>43984.885416666664</c:v>
                </c:pt>
                <c:pt idx="50567">
                  <c:v>43984.90625</c:v>
                </c:pt>
                <c:pt idx="50568">
                  <c:v>43984.927083333336</c:v>
                </c:pt>
                <c:pt idx="50569">
                  <c:v>43984.947916666664</c:v>
                </c:pt>
                <c:pt idx="50570">
                  <c:v>43984.96875</c:v>
                </c:pt>
                <c:pt idx="50571">
                  <c:v>43984.989583333336</c:v>
                </c:pt>
                <c:pt idx="50572">
                  <c:v>43985.010416666664</c:v>
                </c:pt>
                <c:pt idx="50573">
                  <c:v>43985.03125</c:v>
                </c:pt>
                <c:pt idx="50574">
                  <c:v>43985.052083333336</c:v>
                </c:pt>
                <c:pt idx="50575">
                  <c:v>43985.072916666664</c:v>
                </c:pt>
                <c:pt idx="50576">
                  <c:v>43985.09375</c:v>
                </c:pt>
                <c:pt idx="50577">
                  <c:v>43985.114583333336</c:v>
                </c:pt>
                <c:pt idx="50578">
                  <c:v>43985.135416666664</c:v>
                </c:pt>
                <c:pt idx="50579">
                  <c:v>43985.15625</c:v>
                </c:pt>
                <c:pt idx="50580">
                  <c:v>43985.177083333336</c:v>
                </c:pt>
                <c:pt idx="50581">
                  <c:v>43985.197916666664</c:v>
                </c:pt>
                <c:pt idx="50582">
                  <c:v>43985.21875</c:v>
                </c:pt>
                <c:pt idx="50583">
                  <c:v>43985.239583333336</c:v>
                </c:pt>
                <c:pt idx="50584">
                  <c:v>43985.260416666664</c:v>
                </c:pt>
                <c:pt idx="50585">
                  <c:v>43985.28125</c:v>
                </c:pt>
                <c:pt idx="50586">
                  <c:v>43985.302083333336</c:v>
                </c:pt>
                <c:pt idx="50587">
                  <c:v>43985.322916666664</c:v>
                </c:pt>
                <c:pt idx="50588">
                  <c:v>43985.34375</c:v>
                </c:pt>
                <c:pt idx="50589">
                  <c:v>43985.364583333336</c:v>
                </c:pt>
                <c:pt idx="50590">
                  <c:v>43985.385416666664</c:v>
                </c:pt>
                <c:pt idx="50591">
                  <c:v>43985.40625</c:v>
                </c:pt>
                <c:pt idx="50592">
                  <c:v>43985.427083333336</c:v>
                </c:pt>
                <c:pt idx="50593">
                  <c:v>43985.447916666664</c:v>
                </c:pt>
                <c:pt idx="50594">
                  <c:v>43985.46875</c:v>
                </c:pt>
                <c:pt idx="50595">
                  <c:v>43985.489583333336</c:v>
                </c:pt>
                <c:pt idx="50596">
                  <c:v>43985.510416666664</c:v>
                </c:pt>
                <c:pt idx="50597">
                  <c:v>43985.53125</c:v>
                </c:pt>
                <c:pt idx="50598">
                  <c:v>43985.552083333336</c:v>
                </c:pt>
                <c:pt idx="50599">
                  <c:v>43985.572916666664</c:v>
                </c:pt>
                <c:pt idx="50600">
                  <c:v>43985.59375</c:v>
                </c:pt>
                <c:pt idx="50601">
                  <c:v>43985.614583333336</c:v>
                </c:pt>
                <c:pt idx="50602">
                  <c:v>43985.635416666664</c:v>
                </c:pt>
                <c:pt idx="50603">
                  <c:v>43985.65625</c:v>
                </c:pt>
                <c:pt idx="50604">
                  <c:v>43985.677083333336</c:v>
                </c:pt>
                <c:pt idx="50605">
                  <c:v>43985.697916666664</c:v>
                </c:pt>
                <c:pt idx="50606">
                  <c:v>43985.71875</c:v>
                </c:pt>
                <c:pt idx="50607">
                  <c:v>43985.739583333336</c:v>
                </c:pt>
                <c:pt idx="50608">
                  <c:v>43985.760416666664</c:v>
                </c:pt>
                <c:pt idx="50609">
                  <c:v>43985.78125</c:v>
                </c:pt>
                <c:pt idx="50610">
                  <c:v>43985.802083333336</c:v>
                </c:pt>
                <c:pt idx="50611">
                  <c:v>43985.822916666664</c:v>
                </c:pt>
                <c:pt idx="50612">
                  <c:v>43985.84375</c:v>
                </c:pt>
                <c:pt idx="50613">
                  <c:v>43985.864583333336</c:v>
                </c:pt>
                <c:pt idx="50614">
                  <c:v>43985.885416666664</c:v>
                </c:pt>
                <c:pt idx="50615">
                  <c:v>43985.90625</c:v>
                </c:pt>
                <c:pt idx="50616">
                  <c:v>43985.927083333336</c:v>
                </c:pt>
                <c:pt idx="50617">
                  <c:v>43985.947916666664</c:v>
                </c:pt>
                <c:pt idx="50618">
                  <c:v>43985.96875</c:v>
                </c:pt>
                <c:pt idx="50619">
                  <c:v>43985.989583333336</c:v>
                </c:pt>
                <c:pt idx="50620">
                  <c:v>43986.010416666664</c:v>
                </c:pt>
                <c:pt idx="50621">
                  <c:v>43986.03125</c:v>
                </c:pt>
                <c:pt idx="50622">
                  <c:v>43986.052083333336</c:v>
                </c:pt>
                <c:pt idx="50623">
                  <c:v>43986.072916666664</c:v>
                </c:pt>
                <c:pt idx="50624">
                  <c:v>43986.09375</c:v>
                </c:pt>
                <c:pt idx="50625">
                  <c:v>43986.114583333336</c:v>
                </c:pt>
                <c:pt idx="50626">
                  <c:v>43986.135416666664</c:v>
                </c:pt>
                <c:pt idx="50627">
                  <c:v>43986.15625</c:v>
                </c:pt>
                <c:pt idx="50628">
                  <c:v>43986.177083333336</c:v>
                </c:pt>
                <c:pt idx="50629">
                  <c:v>43986.197916666664</c:v>
                </c:pt>
                <c:pt idx="50630">
                  <c:v>43986.21875</c:v>
                </c:pt>
                <c:pt idx="50631">
                  <c:v>43986.239583333336</c:v>
                </c:pt>
                <c:pt idx="50632">
                  <c:v>43986.260416666664</c:v>
                </c:pt>
                <c:pt idx="50633">
                  <c:v>43986.28125</c:v>
                </c:pt>
                <c:pt idx="50634">
                  <c:v>43986.302083333336</c:v>
                </c:pt>
                <c:pt idx="50635">
                  <c:v>43986.322916666664</c:v>
                </c:pt>
                <c:pt idx="50636">
                  <c:v>43986.34375</c:v>
                </c:pt>
                <c:pt idx="50637">
                  <c:v>43986.364583333336</c:v>
                </c:pt>
                <c:pt idx="50638">
                  <c:v>43986.385416666664</c:v>
                </c:pt>
                <c:pt idx="50639">
                  <c:v>43986.40625</c:v>
                </c:pt>
                <c:pt idx="50640">
                  <c:v>43986.427083333336</c:v>
                </c:pt>
                <c:pt idx="50641">
                  <c:v>43986.447916666664</c:v>
                </c:pt>
                <c:pt idx="50642">
                  <c:v>43986.46875</c:v>
                </c:pt>
                <c:pt idx="50643">
                  <c:v>43986.489583333336</c:v>
                </c:pt>
                <c:pt idx="50644">
                  <c:v>43986.510416666664</c:v>
                </c:pt>
                <c:pt idx="50645">
                  <c:v>43986.53125</c:v>
                </c:pt>
                <c:pt idx="50646">
                  <c:v>43986.552083333336</c:v>
                </c:pt>
                <c:pt idx="50647">
                  <c:v>43986.572916666664</c:v>
                </c:pt>
                <c:pt idx="50648">
                  <c:v>43986.59375</c:v>
                </c:pt>
                <c:pt idx="50649">
                  <c:v>43986.614583333336</c:v>
                </c:pt>
                <c:pt idx="50650">
                  <c:v>43986.635416666664</c:v>
                </c:pt>
                <c:pt idx="50651">
                  <c:v>43986.65625</c:v>
                </c:pt>
                <c:pt idx="50652">
                  <c:v>43986.677083333336</c:v>
                </c:pt>
                <c:pt idx="50653">
                  <c:v>43986.697916666664</c:v>
                </c:pt>
                <c:pt idx="50654">
                  <c:v>43986.71875</c:v>
                </c:pt>
                <c:pt idx="50655">
                  <c:v>43986.739583333336</c:v>
                </c:pt>
                <c:pt idx="50656">
                  <c:v>43986.760416666664</c:v>
                </c:pt>
                <c:pt idx="50657">
                  <c:v>43986.78125</c:v>
                </c:pt>
                <c:pt idx="50658">
                  <c:v>43986.802083333336</c:v>
                </c:pt>
                <c:pt idx="50659">
                  <c:v>43986.822916666664</c:v>
                </c:pt>
                <c:pt idx="50660">
                  <c:v>43986.84375</c:v>
                </c:pt>
                <c:pt idx="50661">
                  <c:v>43986.864583333336</c:v>
                </c:pt>
                <c:pt idx="50662">
                  <c:v>43986.885416666664</c:v>
                </c:pt>
                <c:pt idx="50663">
                  <c:v>43986.90625</c:v>
                </c:pt>
                <c:pt idx="50664">
                  <c:v>43986.927083333336</c:v>
                </c:pt>
                <c:pt idx="50665">
                  <c:v>43986.947916666664</c:v>
                </c:pt>
                <c:pt idx="50666">
                  <c:v>43986.96875</c:v>
                </c:pt>
                <c:pt idx="50667">
                  <c:v>43986.989583333336</c:v>
                </c:pt>
                <c:pt idx="50668">
                  <c:v>43987.010416666664</c:v>
                </c:pt>
                <c:pt idx="50669">
                  <c:v>43987.03125</c:v>
                </c:pt>
                <c:pt idx="50670">
                  <c:v>43987.052083333336</c:v>
                </c:pt>
                <c:pt idx="50671">
                  <c:v>43987.072916666664</c:v>
                </c:pt>
                <c:pt idx="50672">
                  <c:v>43987.09375</c:v>
                </c:pt>
                <c:pt idx="50673">
                  <c:v>43987.114583333336</c:v>
                </c:pt>
                <c:pt idx="50674">
                  <c:v>43987.135416666664</c:v>
                </c:pt>
                <c:pt idx="50675">
                  <c:v>43987.15625</c:v>
                </c:pt>
                <c:pt idx="50676">
                  <c:v>43987.177083333336</c:v>
                </c:pt>
                <c:pt idx="50677">
                  <c:v>43987.197916666664</c:v>
                </c:pt>
                <c:pt idx="50678">
                  <c:v>43987.21875</c:v>
                </c:pt>
                <c:pt idx="50679">
                  <c:v>43987.239583333336</c:v>
                </c:pt>
                <c:pt idx="50680">
                  <c:v>43987.260416666664</c:v>
                </c:pt>
                <c:pt idx="50681">
                  <c:v>43987.28125</c:v>
                </c:pt>
                <c:pt idx="50682">
                  <c:v>43987.302083333336</c:v>
                </c:pt>
                <c:pt idx="50683">
                  <c:v>43987.322916666664</c:v>
                </c:pt>
                <c:pt idx="50684">
                  <c:v>43987.34375</c:v>
                </c:pt>
                <c:pt idx="50685">
                  <c:v>43987.364583333336</c:v>
                </c:pt>
                <c:pt idx="50686">
                  <c:v>43987.385416666664</c:v>
                </c:pt>
                <c:pt idx="50687">
                  <c:v>43987.40625</c:v>
                </c:pt>
                <c:pt idx="50688">
                  <c:v>43987.427083333336</c:v>
                </c:pt>
                <c:pt idx="50689">
                  <c:v>43987.447916666664</c:v>
                </c:pt>
                <c:pt idx="50690">
                  <c:v>43987.46875</c:v>
                </c:pt>
                <c:pt idx="50691">
                  <c:v>43987.489583333336</c:v>
                </c:pt>
                <c:pt idx="50692">
                  <c:v>43987.510416666664</c:v>
                </c:pt>
                <c:pt idx="50693">
                  <c:v>43987.53125</c:v>
                </c:pt>
                <c:pt idx="50694">
                  <c:v>43987.552083333336</c:v>
                </c:pt>
                <c:pt idx="50695">
                  <c:v>43987.572916666664</c:v>
                </c:pt>
                <c:pt idx="50696">
                  <c:v>43987.59375</c:v>
                </c:pt>
                <c:pt idx="50697">
                  <c:v>43987.614583333336</c:v>
                </c:pt>
                <c:pt idx="50698">
                  <c:v>43987.635416666664</c:v>
                </c:pt>
                <c:pt idx="50699">
                  <c:v>43987.65625</c:v>
                </c:pt>
                <c:pt idx="50700">
                  <c:v>43987.677083333336</c:v>
                </c:pt>
                <c:pt idx="50701">
                  <c:v>43987.697916666664</c:v>
                </c:pt>
                <c:pt idx="50702">
                  <c:v>43987.71875</c:v>
                </c:pt>
                <c:pt idx="50703">
                  <c:v>43987.739583333336</c:v>
                </c:pt>
                <c:pt idx="50704">
                  <c:v>43987.760416666664</c:v>
                </c:pt>
                <c:pt idx="50705">
                  <c:v>43987.78125</c:v>
                </c:pt>
                <c:pt idx="50706">
                  <c:v>43987.802083333336</c:v>
                </c:pt>
                <c:pt idx="50707">
                  <c:v>43987.822916666664</c:v>
                </c:pt>
                <c:pt idx="50708">
                  <c:v>43987.84375</c:v>
                </c:pt>
                <c:pt idx="50709">
                  <c:v>43987.864583333336</c:v>
                </c:pt>
                <c:pt idx="50710">
                  <c:v>43987.885416666664</c:v>
                </c:pt>
                <c:pt idx="50711">
                  <c:v>43987.90625</c:v>
                </c:pt>
                <c:pt idx="50712">
                  <c:v>43987.927083333336</c:v>
                </c:pt>
                <c:pt idx="50713">
                  <c:v>43987.947916666664</c:v>
                </c:pt>
                <c:pt idx="50714">
                  <c:v>43987.96875</c:v>
                </c:pt>
                <c:pt idx="50715">
                  <c:v>43987.989583333336</c:v>
                </c:pt>
                <c:pt idx="50716">
                  <c:v>43988.010416666664</c:v>
                </c:pt>
                <c:pt idx="50717">
                  <c:v>43988.03125</c:v>
                </c:pt>
                <c:pt idx="50718">
                  <c:v>43988.052083333336</c:v>
                </c:pt>
                <c:pt idx="50719">
                  <c:v>43988.072916666664</c:v>
                </c:pt>
                <c:pt idx="50720">
                  <c:v>43988.09375</c:v>
                </c:pt>
                <c:pt idx="50721">
                  <c:v>43988.114583333336</c:v>
                </c:pt>
                <c:pt idx="50722">
                  <c:v>43988.135416666664</c:v>
                </c:pt>
                <c:pt idx="50723">
                  <c:v>43988.15625</c:v>
                </c:pt>
                <c:pt idx="50724">
                  <c:v>43988.177083333336</c:v>
                </c:pt>
                <c:pt idx="50725">
                  <c:v>43988.197916666664</c:v>
                </c:pt>
                <c:pt idx="50726">
                  <c:v>43988.21875</c:v>
                </c:pt>
                <c:pt idx="50727">
                  <c:v>43988.239583333336</c:v>
                </c:pt>
                <c:pt idx="50728">
                  <c:v>43988.260416666664</c:v>
                </c:pt>
                <c:pt idx="50729">
                  <c:v>43988.28125</c:v>
                </c:pt>
                <c:pt idx="50730">
                  <c:v>43988.302083333336</c:v>
                </c:pt>
                <c:pt idx="50731">
                  <c:v>43988.322916666664</c:v>
                </c:pt>
                <c:pt idx="50732">
                  <c:v>43988.34375</c:v>
                </c:pt>
                <c:pt idx="50733">
                  <c:v>43988.364583333336</c:v>
                </c:pt>
                <c:pt idx="50734">
                  <c:v>43988.385416666664</c:v>
                </c:pt>
                <c:pt idx="50735">
                  <c:v>43988.40625</c:v>
                </c:pt>
                <c:pt idx="50736">
                  <c:v>43988.427083333336</c:v>
                </c:pt>
                <c:pt idx="50737">
                  <c:v>43988.447916666664</c:v>
                </c:pt>
                <c:pt idx="50738">
                  <c:v>43988.46875</c:v>
                </c:pt>
                <c:pt idx="50739">
                  <c:v>43988.489583333336</c:v>
                </c:pt>
                <c:pt idx="50740">
                  <c:v>43988.510416666664</c:v>
                </c:pt>
                <c:pt idx="50741">
                  <c:v>43988.53125</c:v>
                </c:pt>
                <c:pt idx="50742">
                  <c:v>43988.552083333336</c:v>
                </c:pt>
                <c:pt idx="50743">
                  <c:v>43988.572916666664</c:v>
                </c:pt>
                <c:pt idx="50744">
                  <c:v>43988.59375</c:v>
                </c:pt>
                <c:pt idx="50745">
                  <c:v>43988.614583333336</c:v>
                </c:pt>
                <c:pt idx="50746">
                  <c:v>43988.635416666664</c:v>
                </c:pt>
                <c:pt idx="50747">
                  <c:v>43988.65625</c:v>
                </c:pt>
                <c:pt idx="50748">
                  <c:v>43988.677083333336</c:v>
                </c:pt>
                <c:pt idx="50749">
                  <c:v>43988.697916666664</c:v>
                </c:pt>
                <c:pt idx="50750">
                  <c:v>43988.71875</c:v>
                </c:pt>
                <c:pt idx="50751">
                  <c:v>43988.739583333336</c:v>
                </c:pt>
                <c:pt idx="50752">
                  <c:v>43988.760416666664</c:v>
                </c:pt>
                <c:pt idx="50753">
                  <c:v>43988.78125</c:v>
                </c:pt>
                <c:pt idx="50754">
                  <c:v>43988.802083333336</c:v>
                </c:pt>
                <c:pt idx="50755">
                  <c:v>43988.822916666664</c:v>
                </c:pt>
                <c:pt idx="50756">
                  <c:v>43988.84375</c:v>
                </c:pt>
                <c:pt idx="50757">
                  <c:v>43988.864583333336</c:v>
                </c:pt>
                <c:pt idx="50758">
                  <c:v>43988.885416666664</c:v>
                </c:pt>
                <c:pt idx="50759">
                  <c:v>43988.90625</c:v>
                </c:pt>
                <c:pt idx="50760">
                  <c:v>43988.927083333336</c:v>
                </c:pt>
                <c:pt idx="50761">
                  <c:v>43988.947916666664</c:v>
                </c:pt>
                <c:pt idx="50762">
                  <c:v>43988.96875</c:v>
                </c:pt>
                <c:pt idx="50763">
                  <c:v>43988.989583333336</c:v>
                </c:pt>
                <c:pt idx="50764">
                  <c:v>43989.010416666664</c:v>
                </c:pt>
                <c:pt idx="50765">
                  <c:v>43989.03125</c:v>
                </c:pt>
                <c:pt idx="50766">
                  <c:v>43989.052083333336</c:v>
                </c:pt>
                <c:pt idx="50767">
                  <c:v>43989.072916666664</c:v>
                </c:pt>
                <c:pt idx="50768">
                  <c:v>43989.09375</c:v>
                </c:pt>
                <c:pt idx="50769">
                  <c:v>43989.114583333336</c:v>
                </c:pt>
                <c:pt idx="50770">
                  <c:v>43989.135416666664</c:v>
                </c:pt>
                <c:pt idx="50771">
                  <c:v>43989.15625</c:v>
                </c:pt>
                <c:pt idx="50772">
                  <c:v>43989.177083333336</c:v>
                </c:pt>
                <c:pt idx="50773">
                  <c:v>43989.197916666664</c:v>
                </c:pt>
                <c:pt idx="50774">
                  <c:v>43989.21875</c:v>
                </c:pt>
                <c:pt idx="50775">
                  <c:v>43989.239583333336</c:v>
                </c:pt>
                <c:pt idx="50776">
                  <c:v>43989.260416666664</c:v>
                </c:pt>
                <c:pt idx="50777">
                  <c:v>43989.28125</c:v>
                </c:pt>
                <c:pt idx="50778">
                  <c:v>43989.302083333336</c:v>
                </c:pt>
                <c:pt idx="50779">
                  <c:v>43989.322916666664</c:v>
                </c:pt>
                <c:pt idx="50780">
                  <c:v>43989.34375</c:v>
                </c:pt>
                <c:pt idx="50781">
                  <c:v>43989.364583333336</c:v>
                </c:pt>
                <c:pt idx="50782">
                  <c:v>43989.385416666664</c:v>
                </c:pt>
                <c:pt idx="50783">
                  <c:v>43989.40625</c:v>
                </c:pt>
                <c:pt idx="50784">
                  <c:v>43989.427083333336</c:v>
                </c:pt>
                <c:pt idx="50785">
                  <c:v>43989.447916666664</c:v>
                </c:pt>
                <c:pt idx="50786">
                  <c:v>43989.46875</c:v>
                </c:pt>
                <c:pt idx="50787">
                  <c:v>43989.489583333336</c:v>
                </c:pt>
                <c:pt idx="50788">
                  <c:v>43989.510416666664</c:v>
                </c:pt>
                <c:pt idx="50789">
                  <c:v>43989.53125</c:v>
                </c:pt>
                <c:pt idx="50790">
                  <c:v>43989.552083333336</c:v>
                </c:pt>
                <c:pt idx="50791">
                  <c:v>43989.572916666664</c:v>
                </c:pt>
                <c:pt idx="50792">
                  <c:v>43989.59375</c:v>
                </c:pt>
                <c:pt idx="50793">
                  <c:v>43989.614583333336</c:v>
                </c:pt>
                <c:pt idx="50794">
                  <c:v>43989.635416666664</c:v>
                </c:pt>
                <c:pt idx="50795">
                  <c:v>43989.65625</c:v>
                </c:pt>
                <c:pt idx="50796">
                  <c:v>43989.677083333336</c:v>
                </c:pt>
                <c:pt idx="50797">
                  <c:v>43989.697916666664</c:v>
                </c:pt>
                <c:pt idx="50798">
                  <c:v>43989.71875</c:v>
                </c:pt>
                <c:pt idx="50799">
                  <c:v>43989.739583333336</c:v>
                </c:pt>
                <c:pt idx="50800">
                  <c:v>43989.760416666664</c:v>
                </c:pt>
                <c:pt idx="50801">
                  <c:v>43989.78125</c:v>
                </c:pt>
                <c:pt idx="50802">
                  <c:v>43989.802083333336</c:v>
                </c:pt>
                <c:pt idx="50803">
                  <c:v>43989.822916666664</c:v>
                </c:pt>
                <c:pt idx="50804">
                  <c:v>43989.84375</c:v>
                </c:pt>
                <c:pt idx="50805">
                  <c:v>43989.864583333336</c:v>
                </c:pt>
                <c:pt idx="50806">
                  <c:v>43989.885416666664</c:v>
                </c:pt>
                <c:pt idx="50807">
                  <c:v>43989.90625</c:v>
                </c:pt>
                <c:pt idx="50808">
                  <c:v>43989.927083333336</c:v>
                </c:pt>
                <c:pt idx="50809">
                  <c:v>43989.947916666664</c:v>
                </c:pt>
                <c:pt idx="50810">
                  <c:v>43989.96875</c:v>
                </c:pt>
                <c:pt idx="50811">
                  <c:v>43989.989583333336</c:v>
                </c:pt>
                <c:pt idx="50812">
                  <c:v>43990.010416666664</c:v>
                </c:pt>
                <c:pt idx="50813">
                  <c:v>43990.03125</c:v>
                </c:pt>
                <c:pt idx="50814">
                  <c:v>43990.052083333336</c:v>
                </c:pt>
                <c:pt idx="50815">
                  <c:v>43990.072916666664</c:v>
                </c:pt>
                <c:pt idx="50816">
                  <c:v>43990.09375</c:v>
                </c:pt>
                <c:pt idx="50817">
                  <c:v>43990.114583333336</c:v>
                </c:pt>
                <c:pt idx="50818">
                  <c:v>43990.135416666664</c:v>
                </c:pt>
                <c:pt idx="50819">
                  <c:v>43990.15625</c:v>
                </c:pt>
                <c:pt idx="50820">
                  <c:v>43990.177083333336</c:v>
                </c:pt>
                <c:pt idx="50821">
                  <c:v>43990.197916666664</c:v>
                </c:pt>
                <c:pt idx="50822">
                  <c:v>43990.21875</c:v>
                </c:pt>
                <c:pt idx="50823">
                  <c:v>43990.239583333336</c:v>
                </c:pt>
                <c:pt idx="50824">
                  <c:v>43990.260416666664</c:v>
                </c:pt>
                <c:pt idx="50825">
                  <c:v>43990.28125</c:v>
                </c:pt>
                <c:pt idx="50826">
                  <c:v>43990.302083333336</c:v>
                </c:pt>
                <c:pt idx="50827">
                  <c:v>43990.322916666664</c:v>
                </c:pt>
                <c:pt idx="50828">
                  <c:v>43990.34375</c:v>
                </c:pt>
                <c:pt idx="50829">
                  <c:v>43990.364583333336</c:v>
                </c:pt>
                <c:pt idx="50830">
                  <c:v>43990.385416666664</c:v>
                </c:pt>
                <c:pt idx="50831">
                  <c:v>43990.40625</c:v>
                </c:pt>
                <c:pt idx="50832">
                  <c:v>43990.427083333336</c:v>
                </c:pt>
                <c:pt idx="50833">
                  <c:v>43990.447916666664</c:v>
                </c:pt>
                <c:pt idx="50834">
                  <c:v>43990.46875</c:v>
                </c:pt>
                <c:pt idx="50835">
                  <c:v>43990.489583333336</c:v>
                </c:pt>
                <c:pt idx="50836">
                  <c:v>43990.510416666664</c:v>
                </c:pt>
                <c:pt idx="50837">
                  <c:v>43990.53125</c:v>
                </c:pt>
                <c:pt idx="50838">
                  <c:v>43990.552083333336</c:v>
                </c:pt>
                <c:pt idx="50839">
                  <c:v>43990.572916666664</c:v>
                </c:pt>
                <c:pt idx="50840">
                  <c:v>43990.59375</c:v>
                </c:pt>
                <c:pt idx="50841">
                  <c:v>43990.614583333336</c:v>
                </c:pt>
                <c:pt idx="50842">
                  <c:v>43990.635416666664</c:v>
                </c:pt>
                <c:pt idx="50843">
                  <c:v>43990.65625</c:v>
                </c:pt>
                <c:pt idx="50844">
                  <c:v>43990.677083333336</c:v>
                </c:pt>
                <c:pt idx="50845">
                  <c:v>43990.697916666664</c:v>
                </c:pt>
                <c:pt idx="50846">
                  <c:v>43990.71875</c:v>
                </c:pt>
                <c:pt idx="50847">
                  <c:v>43990.739583333336</c:v>
                </c:pt>
                <c:pt idx="50848">
                  <c:v>43990.760416666664</c:v>
                </c:pt>
                <c:pt idx="50849">
                  <c:v>43990.78125</c:v>
                </c:pt>
                <c:pt idx="50850">
                  <c:v>43990.802083333336</c:v>
                </c:pt>
                <c:pt idx="50851">
                  <c:v>43990.822916666664</c:v>
                </c:pt>
                <c:pt idx="50852">
                  <c:v>43990.84375</c:v>
                </c:pt>
                <c:pt idx="50853">
                  <c:v>43990.864583333336</c:v>
                </c:pt>
                <c:pt idx="50854">
                  <c:v>43990.885416666664</c:v>
                </c:pt>
                <c:pt idx="50855">
                  <c:v>43990.90625</c:v>
                </c:pt>
                <c:pt idx="50856">
                  <c:v>43990.927083333336</c:v>
                </c:pt>
                <c:pt idx="50857">
                  <c:v>43990.947916666664</c:v>
                </c:pt>
                <c:pt idx="50858">
                  <c:v>43990.96875</c:v>
                </c:pt>
                <c:pt idx="50859">
                  <c:v>43990.989583333336</c:v>
                </c:pt>
                <c:pt idx="50860">
                  <c:v>43991.010416666664</c:v>
                </c:pt>
                <c:pt idx="50861">
                  <c:v>43991.03125</c:v>
                </c:pt>
                <c:pt idx="50862">
                  <c:v>43991.052083333336</c:v>
                </c:pt>
                <c:pt idx="50863">
                  <c:v>43991.072916666664</c:v>
                </c:pt>
                <c:pt idx="50864">
                  <c:v>43991.09375</c:v>
                </c:pt>
                <c:pt idx="50865">
                  <c:v>43991.114583333336</c:v>
                </c:pt>
                <c:pt idx="50866">
                  <c:v>43991.135416666664</c:v>
                </c:pt>
                <c:pt idx="50867">
                  <c:v>43991.15625</c:v>
                </c:pt>
                <c:pt idx="50868">
                  <c:v>43991.177083333336</c:v>
                </c:pt>
                <c:pt idx="50869">
                  <c:v>43991.197916666664</c:v>
                </c:pt>
                <c:pt idx="50870">
                  <c:v>43991.21875</c:v>
                </c:pt>
                <c:pt idx="50871">
                  <c:v>43991.239583333336</c:v>
                </c:pt>
                <c:pt idx="50872">
                  <c:v>43991.260416666664</c:v>
                </c:pt>
                <c:pt idx="50873">
                  <c:v>43991.28125</c:v>
                </c:pt>
                <c:pt idx="50874">
                  <c:v>43991.302083333336</c:v>
                </c:pt>
                <c:pt idx="50875">
                  <c:v>43991.322916666664</c:v>
                </c:pt>
                <c:pt idx="50876">
                  <c:v>43991.34375</c:v>
                </c:pt>
                <c:pt idx="50877">
                  <c:v>43991.364583333336</c:v>
                </c:pt>
                <c:pt idx="50878">
                  <c:v>43991.385416666664</c:v>
                </c:pt>
                <c:pt idx="50879">
                  <c:v>43991.40625</c:v>
                </c:pt>
                <c:pt idx="50880">
                  <c:v>43991.427083333336</c:v>
                </c:pt>
                <c:pt idx="50881">
                  <c:v>43991.447916666664</c:v>
                </c:pt>
                <c:pt idx="50882">
                  <c:v>43991.46875</c:v>
                </c:pt>
                <c:pt idx="50883">
                  <c:v>43991.489583333336</c:v>
                </c:pt>
                <c:pt idx="50884">
                  <c:v>43991.510416666664</c:v>
                </c:pt>
                <c:pt idx="50885">
                  <c:v>43991.53125</c:v>
                </c:pt>
                <c:pt idx="50886">
                  <c:v>43991.552083333336</c:v>
                </c:pt>
                <c:pt idx="50887">
                  <c:v>43991.572916666664</c:v>
                </c:pt>
                <c:pt idx="50888">
                  <c:v>43991.59375</c:v>
                </c:pt>
                <c:pt idx="50889">
                  <c:v>43991.614583333336</c:v>
                </c:pt>
                <c:pt idx="50890">
                  <c:v>43991.635416666664</c:v>
                </c:pt>
                <c:pt idx="50891">
                  <c:v>43991.65625</c:v>
                </c:pt>
                <c:pt idx="50892">
                  <c:v>43991.677083333336</c:v>
                </c:pt>
                <c:pt idx="50893">
                  <c:v>43991.697916666664</c:v>
                </c:pt>
                <c:pt idx="50894">
                  <c:v>43991.71875</c:v>
                </c:pt>
                <c:pt idx="50895">
                  <c:v>43991.739583333336</c:v>
                </c:pt>
                <c:pt idx="50896">
                  <c:v>43991.760416666664</c:v>
                </c:pt>
                <c:pt idx="50897">
                  <c:v>43991.78125</c:v>
                </c:pt>
                <c:pt idx="50898">
                  <c:v>43991.802083333336</c:v>
                </c:pt>
                <c:pt idx="50899">
                  <c:v>43991.822916666664</c:v>
                </c:pt>
                <c:pt idx="50900">
                  <c:v>43991.84375</c:v>
                </c:pt>
                <c:pt idx="50901">
                  <c:v>43991.864583333336</c:v>
                </c:pt>
                <c:pt idx="50902">
                  <c:v>43991.885416666664</c:v>
                </c:pt>
                <c:pt idx="50903">
                  <c:v>43991.90625</c:v>
                </c:pt>
                <c:pt idx="50904">
                  <c:v>43991.927083333336</c:v>
                </c:pt>
                <c:pt idx="50905">
                  <c:v>43991.947916666664</c:v>
                </c:pt>
                <c:pt idx="50906">
                  <c:v>43991.96875</c:v>
                </c:pt>
                <c:pt idx="50907">
                  <c:v>43991.989583333336</c:v>
                </c:pt>
                <c:pt idx="50908">
                  <c:v>43992.010416666664</c:v>
                </c:pt>
                <c:pt idx="50909">
                  <c:v>43992.03125</c:v>
                </c:pt>
                <c:pt idx="50910">
                  <c:v>43992.052083333336</c:v>
                </c:pt>
                <c:pt idx="50911">
                  <c:v>43992.072916666664</c:v>
                </c:pt>
                <c:pt idx="50912">
                  <c:v>43992.09375</c:v>
                </c:pt>
                <c:pt idx="50913">
                  <c:v>43992.114583333336</c:v>
                </c:pt>
                <c:pt idx="50914">
                  <c:v>43992.135416666664</c:v>
                </c:pt>
                <c:pt idx="50915">
                  <c:v>43992.15625</c:v>
                </c:pt>
                <c:pt idx="50916">
                  <c:v>43992.177083333336</c:v>
                </c:pt>
                <c:pt idx="50917">
                  <c:v>43992.197916666664</c:v>
                </c:pt>
                <c:pt idx="50918">
                  <c:v>43992.21875</c:v>
                </c:pt>
                <c:pt idx="50919">
                  <c:v>43992.239583333336</c:v>
                </c:pt>
                <c:pt idx="50920">
                  <c:v>43992.260416666664</c:v>
                </c:pt>
                <c:pt idx="50921">
                  <c:v>43992.28125</c:v>
                </c:pt>
                <c:pt idx="50922">
                  <c:v>43992.302083333336</c:v>
                </c:pt>
                <c:pt idx="50923">
                  <c:v>43992.322916666664</c:v>
                </c:pt>
                <c:pt idx="50924">
                  <c:v>43992.34375</c:v>
                </c:pt>
                <c:pt idx="50925">
                  <c:v>43992.364583333336</c:v>
                </c:pt>
                <c:pt idx="50926">
                  <c:v>43992.385416666664</c:v>
                </c:pt>
                <c:pt idx="50927">
                  <c:v>43992.40625</c:v>
                </c:pt>
                <c:pt idx="50928">
                  <c:v>43992.427083333336</c:v>
                </c:pt>
                <c:pt idx="50929">
                  <c:v>43992.447916666664</c:v>
                </c:pt>
                <c:pt idx="50930">
                  <c:v>43992.46875</c:v>
                </c:pt>
                <c:pt idx="50931">
                  <c:v>43992.489583333336</c:v>
                </c:pt>
                <c:pt idx="50932">
                  <c:v>43992.510416666664</c:v>
                </c:pt>
                <c:pt idx="50933">
                  <c:v>43992.53125</c:v>
                </c:pt>
                <c:pt idx="50934">
                  <c:v>43992.552083333336</c:v>
                </c:pt>
                <c:pt idx="50935">
                  <c:v>43992.572916666664</c:v>
                </c:pt>
                <c:pt idx="50936">
                  <c:v>43992.59375</c:v>
                </c:pt>
                <c:pt idx="50937">
                  <c:v>43992.614583333336</c:v>
                </c:pt>
                <c:pt idx="50938">
                  <c:v>43992.635416666664</c:v>
                </c:pt>
                <c:pt idx="50939">
                  <c:v>43992.65625</c:v>
                </c:pt>
                <c:pt idx="50940">
                  <c:v>43992.677083333336</c:v>
                </c:pt>
                <c:pt idx="50941">
                  <c:v>43992.697916666664</c:v>
                </c:pt>
                <c:pt idx="50942">
                  <c:v>43992.71875</c:v>
                </c:pt>
                <c:pt idx="50943">
                  <c:v>43992.739583333336</c:v>
                </c:pt>
                <c:pt idx="50944">
                  <c:v>43992.760416666664</c:v>
                </c:pt>
                <c:pt idx="50945">
                  <c:v>43992.78125</c:v>
                </c:pt>
                <c:pt idx="50946">
                  <c:v>43992.802083333336</c:v>
                </c:pt>
                <c:pt idx="50947">
                  <c:v>43992.822916666664</c:v>
                </c:pt>
                <c:pt idx="50948">
                  <c:v>43992.84375</c:v>
                </c:pt>
                <c:pt idx="50949">
                  <c:v>43992.864583333336</c:v>
                </c:pt>
                <c:pt idx="50950">
                  <c:v>43992.885416666664</c:v>
                </c:pt>
                <c:pt idx="50951">
                  <c:v>43992.90625</c:v>
                </c:pt>
                <c:pt idx="50952">
                  <c:v>43992.927083333336</c:v>
                </c:pt>
                <c:pt idx="50953">
                  <c:v>43992.947916666664</c:v>
                </c:pt>
                <c:pt idx="50954">
                  <c:v>43992.96875</c:v>
                </c:pt>
                <c:pt idx="50955">
                  <c:v>43992.989583333336</c:v>
                </c:pt>
                <c:pt idx="50956">
                  <c:v>43993.010416666664</c:v>
                </c:pt>
                <c:pt idx="50957">
                  <c:v>43993.03125</c:v>
                </c:pt>
                <c:pt idx="50958">
                  <c:v>43993.052083333336</c:v>
                </c:pt>
                <c:pt idx="50959">
                  <c:v>43993.072916666664</c:v>
                </c:pt>
                <c:pt idx="50960">
                  <c:v>43993.09375</c:v>
                </c:pt>
                <c:pt idx="50961">
                  <c:v>43993.114583333336</c:v>
                </c:pt>
                <c:pt idx="50962">
                  <c:v>43993.135416666664</c:v>
                </c:pt>
                <c:pt idx="50963">
                  <c:v>43993.15625</c:v>
                </c:pt>
                <c:pt idx="50964">
                  <c:v>43993.177083333336</c:v>
                </c:pt>
                <c:pt idx="50965">
                  <c:v>43993.197916666664</c:v>
                </c:pt>
                <c:pt idx="50966">
                  <c:v>43993.21875</c:v>
                </c:pt>
                <c:pt idx="50967">
                  <c:v>43993.239583333336</c:v>
                </c:pt>
                <c:pt idx="50968">
                  <c:v>43993.260416666664</c:v>
                </c:pt>
                <c:pt idx="50969">
                  <c:v>43993.28125</c:v>
                </c:pt>
                <c:pt idx="50970">
                  <c:v>43993.302083333336</c:v>
                </c:pt>
                <c:pt idx="50971">
                  <c:v>43993.322916666664</c:v>
                </c:pt>
                <c:pt idx="50972">
                  <c:v>43993.34375</c:v>
                </c:pt>
                <c:pt idx="50973">
                  <c:v>43993.364583333336</c:v>
                </c:pt>
                <c:pt idx="50974">
                  <c:v>43993.385416666664</c:v>
                </c:pt>
                <c:pt idx="50975">
                  <c:v>43993.40625</c:v>
                </c:pt>
                <c:pt idx="50976">
                  <c:v>43993.427083333336</c:v>
                </c:pt>
                <c:pt idx="50977">
                  <c:v>43993.447916666664</c:v>
                </c:pt>
                <c:pt idx="50978">
                  <c:v>43993.46875</c:v>
                </c:pt>
                <c:pt idx="50979">
                  <c:v>43993.489583333336</c:v>
                </c:pt>
                <c:pt idx="50980">
                  <c:v>43993.510416666664</c:v>
                </c:pt>
                <c:pt idx="50981">
                  <c:v>43993.53125</c:v>
                </c:pt>
                <c:pt idx="50982">
                  <c:v>43993.552083333336</c:v>
                </c:pt>
                <c:pt idx="50983">
                  <c:v>43993.572916666664</c:v>
                </c:pt>
                <c:pt idx="50984">
                  <c:v>43993.59375</c:v>
                </c:pt>
                <c:pt idx="50985">
                  <c:v>43993.614583333336</c:v>
                </c:pt>
                <c:pt idx="50986">
                  <c:v>43993.635416666664</c:v>
                </c:pt>
                <c:pt idx="50987">
                  <c:v>43993.65625</c:v>
                </c:pt>
                <c:pt idx="50988">
                  <c:v>43993.677083333336</c:v>
                </c:pt>
                <c:pt idx="50989">
                  <c:v>43993.697916666664</c:v>
                </c:pt>
                <c:pt idx="50990">
                  <c:v>43993.71875</c:v>
                </c:pt>
                <c:pt idx="50991">
                  <c:v>43993.739583333336</c:v>
                </c:pt>
                <c:pt idx="50992">
                  <c:v>43993.760416666664</c:v>
                </c:pt>
                <c:pt idx="50993">
                  <c:v>43993.78125</c:v>
                </c:pt>
                <c:pt idx="50994">
                  <c:v>43993.802083333336</c:v>
                </c:pt>
                <c:pt idx="50995">
                  <c:v>43993.822916666664</c:v>
                </c:pt>
                <c:pt idx="50996">
                  <c:v>43993.84375</c:v>
                </c:pt>
                <c:pt idx="50997">
                  <c:v>43993.864583333336</c:v>
                </c:pt>
                <c:pt idx="50998">
                  <c:v>43993.885416666664</c:v>
                </c:pt>
                <c:pt idx="50999">
                  <c:v>43993.90625</c:v>
                </c:pt>
                <c:pt idx="51000">
                  <c:v>43993.927083333336</c:v>
                </c:pt>
                <c:pt idx="51001">
                  <c:v>43993.947916666664</c:v>
                </c:pt>
                <c:pt idx="51002">
                  <c:v>43993.96875</c:v>
                </c:pt>
                <c:pt idx="51003">
                  <c:v>43993.989583333336</c:v>
                </c:pt>
                <c:pt idx="51004">
                  <c:v>43994.010416666664</c:v>
                </c:pt>
                <c:pt idx="51005">
                  <c:v>43994.03125</c:v>
                </c:pt>
                <c:pt idx="51006">
                  <c:v>43994.052083333336</c:v>
                </c:pt>
                <c:pt idx="51007">
                  <c:v>43994.072916666664</c:v>
                </c:pt>
                <c:pt idx="51008">
                  <c:v>43994.09375</c:v>
                </c:pt>
                <c:pt idx="51009">
                  <c:v>43994.114583333336</c:v>
                </c:pt>
                <c:pt idx="51010">
                  <c:v>43994.135416666664</c:v>
                </c:pt>
                <c:pt idx="51011">
                  <c:v>43994.15625</c:v>
                </c:pt>
                <c:pt idx="51012">
                  <c:v>43994.177083333336</c:v>
                </c:pt>
                <c:pt idx="51013">
                  <c:v>43994.197916666664</c:v>
                </c:pt>
                <c:pt idx="51014">
                  <c:v>43994.21875</c:v>
                </c:pt>
                <c:pt idx="51015">
                  <c:v>43994.239583333336</c:v>
                </c:pt>
                <c:pt idx="51016">
                  <c:v>43994.260416666664</c:v>
                </c:pt>
                <c:pt idx="51017">
                  <c:v>43994.28125</c:v>
                </c:pt>
                <c:pt idx="51018">
                  <c:v>43994.302083333336</c:v>
                </c:pt>
                <c:pt idx="51019">
                  <c:v>43994.322916666664</c:v>
                </c:pt>
                <c:pt idx="51020">
                  <c:v>43994.34375</c:v>
                </c:pt>
                <c:pt idx="51021">
                  <c:v>43994.364583333336</c:v>
                </c:pt>
                <c:pt idx="51022">
                  <c:v>43994.385416666664</c:v>
                </c:pt>
                <c:pt idx="51023">
                  <c:v>43994.40625</c:v>
                </c:pt>
                <c:pt idx="51024">
                  <c:v>43994.427083333336</c:v>
                </c:pt>
                <c:pt idx="51025">
                  <c:v>43994.447916666664</c:v>
                </c:pt>
                <c:pt idx="51026">
                  <c:v>43994.46875</c:v>
                </c:pt>
                <c:pt idx="51027">
                  <c:v>43994.489583333336</c:v>
                </c:pt>
                <c:pt idx="51028">
                  <c:v>43994.510416666664</c:v>
                </c:pt>
                <c:pt idx="51029">
                  <c:v>43994.53125</c:v>
                </c:pt>
                <c:pt idx="51030">
                  <c:v>43994.552083333336</c:v>
                </c:pt>
                <c:pt idx="51031">
                  <c:v>43994.572916666664</c:v>
                </c:pt>
                <c:pt idx="51032">
                  <c:v>43994.59375</c:v>
                </c:pt>
                <c:pt idx="51033">
                  <c:v>43994.614583333336</c:v>
                </c:pt>
                <c:pt idx="51034">
                  <c:v>43994.635416666664</c:v>
                </c:pt>
                <c:pt idx="51035">
                  <c:v>43994.65625</c:v>
                </c:pt>
                <c:pt idx="51036">
                  <c:v>43994.677083333336</c:v>
                </c:pt>
                <c:pt idx="51037">
                  <c:v>43994.697916666664</c:v>
                </c:pt>
                <c:pt idx="51038">
                  <c:v>43994.71875</c:v>
                </c:pt>
                <c:pt idx="51039">
                  <c:v>43994.739583333336</c:v>
                </c:pt>
                <c:pt idx="51040">
                  <c:v>43994.760416666664</c:v>
                </c:pt>
                <c:pt idx="51041">
                  <c:v>43994.78125</c:v>
                </c:pt>
                <c:pt idx="51042">
                  <c:v>43994.802083333336</c:v>
                </c:pt>
                <c:pt idx="51043">
                  <c:v>43994.822916666664</c:v>
                </c:pt>
                <c:pt idx="51044">
                  <c:v>43994.84375</c:v>
                </c:pt>
                <c:pt idx="51045">
                  <c:v>43994.864583333336</c:v>
                </c:pt>
                <c:pt idx="51046">
                  <c:v>43994.885416666664</c:v>
                </c:pt>
                <c:pt idx="51047">
                  <c:v>43994.90625</c:v>
                </c:pt>
                <c:pt idx="51048">
                  <c:v>43994.927083333336</c:v>
                </c:pt>
                <c:pt idx="51049">
                  <c:v>43994.947916666664</c:v>
                </c:pt>
                <c:pt idx="51050">
                  <c:v>43994.96875</c:v>
                </c:pt>
                <c:pt idx="51051">
                  <c:v>43994.989583333336</c:v>
                </c:pt>
                <c:pt idx="51052">
                  <c:v>43995.010416666664</c:v>
                </c:pt>
                <c:pt idx="51053">
                  <c:v>43995.03125</c:v>
                </c:pt>
                <c:pt idx="51054">
                  <c:v>43995.052083333336</c:v>
                </c:pt>
                <c:pt idx="51055">
                  <c:v>43995.072916666664</c:v>
                </c:pt>
                <c:pt idx="51056">
                  <c:v>43995.09375</c:v>
                </c:pt>
                <c:pt idx="51057">
                  <c:v>43995.114583333336</c:v>
                </c:pt>
                <c:pt idx="51058">
                  <c:v>43995.135416666664</c:v>
                </c:pt>
                <c:pt idx="51059">
                  <c:v>43995.15625</c:v>
                </c:pt>
                <c:pt idx="51060">
                  <c:v>43995.177083333336</c:v>
                </c:pt>
                <c:pt idx="51061">
                  <c:v>43995.197916666664</c:v>
                </c:pt>
                <c:pt idx="51062">
                  <c:v>43995.21875</c:v>
                </c:pt>
                <c:pt idx="51063">
                  <c:v>43995.239583333336</c:v>
                </c:pt>
                <c:pt idx="51064">
                  <c:v>43995.260416666664</c:v>
                </c:pt>
                <c:pt idx="51065">
                  <c:v>43995.28125</c:v>
                </c:pt>
                <c:pt idx="51066">
                  <c:v>43995.302083333336</c:v>
                </c:pt>
                <c:pt idx="51067">
                  <c:v>43995.322916666664</c:v>
                </c:pt>
                <c:pt idx="51068">
                  <c:v>43995.34375</c:v>
                </c:pt>
                <c:pt idx="51069">
                  <c:v>43995.364583333336</c:v>
                </c:pt>
                <c:pt idx="51070">
                  <c:v>43995.385416666664</c:v>
                </c:pt>
                <c:pt idx="51071">
                  <c:v>43995.40625</c:v>
                </c:pt>
                <c:pt idx="51072">
                  <c:v>43995.427083333336</c:v>
                </c:pt>
                <c:pt idx="51073">
                  <c:v>43995.447916666664</c:v>
                </c:pt>
                <c:pt idx="51074">
                  <c:v>43995.46875</c:v>
                </c:pt>
                <c:pt idx="51075">
                  <c:v>43995.489583333336</c:v>
                </c:pt>
                <c:pt idx="51076">
                  <c:v>43995.510416666664</c:v>
                </c:pt>
                <c:pt idx="51077">
                  <c:v>43995.53125</c:v>
                </c:pt>
                <c:pt idx="51078">
                  <c:v>43995.552083333336</c:v>
                </c:pt>
                <c:pt idx="51079">
                  <c:v>43995.572916666664</c:v>
                </c:pt>
                <c:pt idx="51080">
                  <c:v>43995.59375</c:v>
                </c:pt>
                <c:pt idx="51081">
                  <c:v>43995.614583333336</c:v>
                </c:pt>
                <c:pt idx="51082">
                  <c:v>43995.635416666664</c:v>
                </c:pt>
                <c:pt idx="51083">
                  <c:v>43995.65625</c:v>
                </c:pt>
                <c:pt idx="51084">
                  <c:v>43995.677083333336</c:v>
                </c:pt>
                <c:pt idx="51085">
                  <c:v>43995.697916666664</c:v>
                </c:pt>
                <c:pt idx="51086">
                  <c:v>43995.71875</c:v>
                </c:pt>
                <c:pt idx="51087">
                  <c:v>43995.739583333336</c:v>
                </c:pt>
                <c:pt idx="51088">
                  <c:v>43995.760416666664</c:v>
                </c:pt>
                <c:pt idx="51089">
                  <c:v>43995.78125</c:v>
                </c:pt>
                <c:pt idx="51090">
                  <c:v>43995.802083333336</c:v>
                </c:pt>
                <c:pt idx="51091">
                  <c:v>43995.822916666664</c:v>
                </c:pt>
                <c:pt idx="51092">
                  <c:v>43995.84375</c:v>
                </c:pt>
                <c:pt idx="51093">
                  <c:v>43995.864583333336</c:v>
                </c:pt>
                <c:pt idx="51094">
                  <c:v>43995.885416666664</c:v>
                </c:pt>
                <c:pt idx="51095">
                  <c:v>43995.90625</c:v>
                </c:pt>
                <c:pt idx="51096">
                  <c:v>43995.927083333336</c:v>
                </c:pt>
                <c:pt idx="51097">
                  <c:v>43995.947916666664</c:v>
                </c:pt>
                <c:pt idx="51098">
                  <c:v>43995.96875</c:v>
                </c:pt>
                <c:pt idx="51099">
                  <c:v>43995.989583333336</c:v>
                </c:pt>
                <c:pt idx="51100">
                  <c:v>43996.010416666664</c:v>
                </c:pt>
                <c:pt idx="51101">
                  <c:v>43996.03125</c:v>
                </c:pt>
                <c:pt idx="51102">
                  <c:v>43996.052083333336</c:v>
                </c:pt>
                <c:pt idx="51103">
                  <c:v>43996.072916666664</c:v>
                </c:pt>
                <c:pt idx="51104">
                  <c:v>43996.09375</c:v>
                </c:pt>
                <c:pt idx="51105">
                  <c:v>43996.114583333336</c:v>
                </c:pt>
                <c:pt idx="51106">
                  <c:v>43996.135416666664</c:v>
                </c:pt>
                <c:pt idx="51107">
                  <c:v>43996.15625</c:v>
                </c:pt>
                <c:pt idx="51108">
                  <c:v>43996.177083333336</c:v>
                </c:pt>
                <c:pt idx="51109">
                  <c:v>43996.197916666664</c:v>
                </c:pt>
                <c:pt idx="51110">
                  <c:v>43996.21875</c:v>
                </c:pt>
                <c:pt idx="51111">
                  <c:v>43996.239583333336</c:v>
                </c:pt>
                <c:pt idx="51112">
                  <c:v>43996.260416666664</c:v>
                </c:pt>
                <c:pt idx="51113">
                  <c:v>43996.28125</c:v>
                </c:pt>
                <c:pt idx="51114">
                  <c:v>43996.302083333336</c:v>
                </c:pt>
                <c:pt idx="51115">
                  <c:v>43996.322916666664</c:v>
                </c:pt>
                <c:pt idx="51116">
                  <c:v>43996.34375</c:v>
                </c:pt>
                <c:pt idx="51117">
                  <c:v>43996.364583333336</c:v>
                </c:pt>
                <c:pt idx="51118">
                  <c:v>43996.385416666664</c:v>
                </c:pt>
                <c:pt idx="51119">
                  <c:v>43996.40625</c:v>
                </c:pt>
                <c:pt idx="51120">
                  <c:v>43996.427083333336</c:v>
                </c:pt>
                <c:pt idx="51121">
                  <c:v>43996.447916666664</c:v>
                </c:pt>
                <c:pt idx="51122">
                  <c:v>43996.46875</c:v>
                </c:pt>
                <c:pt idx="51123">
                  <c:v>43996.489583333336</c:v>
                </c:pt>
                <c:pt idx="51124">
                  <c:v>43996.510416666664</c:v>
                </c:pt>
                <c:pt idx="51125">
                  <c:v>43996.53125</c:v>
                </c:pt>
                <c:pt idx="51126">
                  <c:v>43996.552083333336</c:v>
                </c:pt>
                <c:pt idx="51127">
                  <c:v>43996.572916666664</c:v>
                </c:pt>
                <c:pt idx="51128">
                  <c:v>43996.59375</c:v>
                </c:pt>
                <c:pt idx="51129">
                  <c:v>43996.614583333336</c:v>
                </c:pt>
                <c:pt idx="51130">
                  <c:v>43996.635416666664</c:v>
                </c:pt>
                <c:pt idx="51131">
                  <c:v>43996.65625</c:v>
                </c:pt>
                <c:pt idx="51132">
                  <c:v>43996.677083333336</c:v>
                </c:pt>
                <c:pt idx="51133">
                  <c:v>43996.697916666664</c:v>
                </c:pt>
                <c:pt idx="51134">
                  <c:v>43996.71875</c:v>
                </c:pt>
                <c:pt idx="51135">
                  <c:v>43996.739583333336</c:v>
                </c:pt>
                <c:pt idx="51136">
                  <c:v>43996.760416666664</c:v>
                </c:pt>
                <c:pt idx="51137">
                  <c:v>43996.78125</c:v>
                </c:pt>
                <c:pt idx="51138">
                  <c:v>43996.802083333336</c:v>
                </c:pt>
                <c:pt idx="51139">
                  <c:v>43996.822916666664</c:v>
                </c:pt>
                <c:pt idx="51140">
                  <c:v>43996.84375</c:v>
                </c:pt>
                <c:pt idx="51141">
                  <c:v>43996.864583333336</c:v>
                </c:pt>
                <c:pt idx="51142">
                  <c:v>43996.885416666664</c:v>
                </c:pt>
                <c:pt idx="51143">
                  <c:v>43996.90625</c:v>
                </c:pt>
                <c:pt idx="51144">
                  <c:v>43996.927083333336</c:v>
                </c:pt>
                <c:pt idx="51145">
                  <c:v>43996.947916666664</c:v>
                </c:pt>
                <c:pt idx="51146">
                  <c:v>43996.96875</c:v>
                </c:pt>
                <c:pt idx="51147">
                  <c:v>43996.989583333336</c:v>
                </c:pt>
                <c:pt idx="51148">
                  <c:v>43997.010416666664</c:v>
                </c:pt>
                <c:pt idx="51149">
                  <c:v>43997.03125</c:v>
                </c:pt>
                <c:pt idx="51150">
                  <c:v>43997.052083333336</c:v>
                </c:pt>
                <c:pt idx="51151">
                  <c:v>43997.072916666664</c:v>
                </c:pt>
                <c:pt idx="51152">
                  <c:v>43997.09375</c:v>
                </c:pt>
                <c:pt idx="51153">
                  <c:v>43997.114583333336</c:v>
                </c:pt>
                <c:pt idx="51154">
                  <c:v>43997.135416666664</c:v>
                </c:pt>
                <c:pt idx="51155">
                  <c:v>43997.15625</c:v>
                </c:pt>
                <c:pt idx="51156">
                  <c:v>43997.177083333336</c:v>
                </c:pt>
                <c:pt idx="51157">
                  <c:v>43997.197916666664</c:v>
                </c:pt>
                <c:pt idx="51158">
                  <c:v>43997.21875</c:v>
                </c:pt>
                <c:pt idx="51159">
                  <c:v>43997.239583333336</c:v>
                </c:pt>
                <c:pt idx="51160">
                  <c:v>43997.260416666664</c:v>
                </c:pt>
                <c:pt idx="51161">
                  <c:v>43997.28125</c:v>
                </c:pt>
                <c:pt idx="51162">
                  <c:v>43997.302083333336</c:v>
                </c:pt>
                <c:pt idx="51163">
                  <c:v>43997.322916666664</c:v>
                </c:pt>
                <c:pt idx="51164">
                  <c:v>43997.34375</c:v>
                </c:pt>
                <c:pt idx="51165">
                  <c:v>43997.364583333336</c:v>
                </c:pt>
                <c:pt idx="51166">
                  <c:v>43997.385416666664</c:v>
                </c:pt>
                <c:pt idx="51167">
                  <c:v>43997.40625</c:v>
                </c:pt>
                <c:pt idx="51168">
                  <c:v>43997.427083333336</c:v>
                </c:pt>
                <c:pt idx="51169">
                  <c:v>43997.447916666664</c:v>
                </c:pt>
                <c:pt idx="51170">
                  <c:v>43997.46875</c:v>
                </c:pt>
                <c:pt idx="51171">
                  <c:v>43997.489583333336</c:v>
                </c:pt>
                <c:pt idx="51172">
                  <c:v>43997.510416666664</c:v>
                </c:pt>
                <c:pt idx="51173">
                  <c:v>43997.53125</c:v>
                </c:pt>
                <c:pt idx="51174">
                  <c:v>43997.552083333336</c:v>
                </c:pt>
                <c:pt idx="51175">
                  <c:v>43997.572916666664</c:v>
                </c:pt>
                <c:pt idx="51176">
                  <c:v>43997.59375</c:v>
                </c:pt>
                <c:pt idx="51177">
                  <c:v>43997.614583333336</c:v>
                </c:pt>
                <c:pt idx="51178">
                  <c:v>43997.635416666664</c:v>
                </c:pt>
                <c:pt idx="51179">
                  <c:v>43997.65625</c:v>
                </c:pt>
                <c:pt idx="51180">
                  <c:v>43997.677083333336</c:v>
                </c:pt>
                <c:pt idx="51181">
                  <c:v>43997.697916666664</c:v>
                </c:pt>
                <c:pt idx="51182">
                  <c:v>43997.71875</c:v>
                </c:pt>
                <c:pt idx="51183">
                  <c:v>43997.739583333336</c:v>
                </c:pt>
                <c:pt idx="51184">
                  <c:v>43997.760416666664</c:v>
                </c:pt>
                <c:pt idx="51185">
                  <c:v>43997.78125</c:v>
                </c:pt>
                <c:pt idx="51186">
                  <c:v>43997.802083333336</c:v>
                </c:pt>
                <c:pt idx="51187">
                  <c:v>43997.822916666664</c:v>
                </c:pt>
                <c:pt idx="51188">
                  <c:v>43997.84375</c:v>
                </c:pt>
                <c:pt idx="51189">
                  <c:v>43997.864583333336</c:v>
                </c:pt>
                <c:pt idx="51190">
                  <c:v>43997.885416666664</c:v>
                </c:pt>
                <c:pt idx="51191">
                  <c:v>43997.90625</c:v>
                </c:pt>
                <c:pt idx="51192">
                  <c:v>43997.927083333336</c:v>
                </c:pt>
                <c:pt idx="51193">
                  <c:v>43997.947916666664</c:v>
                </c:pt>
                <c:pt idx="51194">
                  <c:v>43997.96875</c:v>
                </c:pt>
                <c:pt idx="51195">
                  <c:v>43997.989583333336</c:v>
                </c:pt>
                <c:pt idx="51196">
                  <c:v>43998.010416666664</c:v>
                </c:pt>
                <c:pt idx="51197">
                  <c:v>43998.03125</c:v>
                </c:pt>
                <c:pt idx="51198">
                  <c:v>43998.052083333336</c:v>
                </c:pt>
                <c:pt idx="51199">
                  <c:v>43998.072916666664</c:v>
                </c:pt>
                <c:pt idx="51200">
                  <c:v>43998.09375</c:v>
                </c:pt>
                <c:pt idx="51201">
                  <c:v>43998.114583333336</c:v>
                </c:pt>
                <c:pt idx="51202">
                  <c:v>43998.135416666664</c:v>
                </c:pt>
                <c:pt idx="51203">
                  <c:v>43998.15625</c:v>
                </c:pt>
                <c:pt idx="51204">
                  <c:v>43998.177083333336</c:v>
                </c:pt>
                <c:pt idx="51205">
                  <c:v>43998.197916666664</c:v>
                </c:pt>
                <c:pt idx="51206">
                  <c:v>43998.21875</c:v>
                </c:pt>
                <c:pt idx="51207">
                  <c:v>43998.239583333336</c:v>
                </c:pt>
                <c:pt idx="51208">
                  <c:v>43998.260416666664</c:v>
                </c:pt>
                <c:pt idx="51209">
                  <c:v>43998.28125</c:v>
                </c:pt>
                <c:pt idx="51210">
                  <c:v>43998.302083333336</c:v>
                </c:pt>
                <c:pt idx="51211">
                  <c:v>43998.322916666664</c:v>
                </c:pt>
                <c:pt idx="51212">
                  <c:v>43998.34375</c:v>
                </c:pt>
                <c:pt idx="51213">
                  <c:v>43998.364583333336</c:v>
                </c:pt>
                <c:pt idx="51214">
                  <c:v>43998.385416666664</c:v>
                </c:pt>
                <c:pt idx="51215">
                  <c:v>43998.40625</c:v>
                </c:pt>
                <c:pt idx="51216">
                  <c:v>43998.427083333336</c:v>
                </c:pt>
                <c:pt idx="51217">
                  <c:v>43998.447916666664</c:v>
                </c:pt>
                <c:pt idx="51218">
                  <c:v>43998.46875</c:v>
                </c:pt>
                <c:pt idx="51219">
                  <c:v>43998.489583333336</c:v>
                </c:pt>
                <c:pt idx="51220">
                  <c:v>43998.510416666664</c:v>
                </c:pt>
                <c:pt idx="51221">
                  <c:v>43998.53125</c:v>
                </c:pt>
                <c:pt idx="51222">
                  <c:v>43998.552083333336</c:v>
                </c:pt>
                <c:pt idx="51223">
                  <c:v>43998.572916666664</c:v>
                </c:pt>
                <c:pt idx="51224">
                  <c:v>43998.59375</c:v>
                </c:pt>
                <c:pt idx="51225">
                  <c:v>43998.614583333336</c:v>
                </c:pt>
                <c:pt idx="51226">
                  <c:v>43998.635416666664</c:v>
                </c:pt>
                <c:pt idx="51227">
                  <c:v>43998.65625</c:v>
                </c:pt>
                <c:pt idx="51228">
                  <c:v>43998.677083333336</c:v>
                </c:pt>
                <c:pt idx="51229">
                  <c:v>43998.697916666664</c:v>
                </c:pt>
                <c:pt idx="51230">
                  <c:v>43998.71875</c:v>
                </c:pt>
                <c:pt idx="51231">
                  <c:v>43998.739583333336</c:v>
                </c:pt>
                <c:pt idx="51232">
                  <c:v>43998.760416666664</c:v>
                </c:pt>
                <c:pt idx="51233">
                  <c:v>43998.78125</c:v>
                </c:pt>
                <c:pt idx="51234">
                  <c:v>43998.802083333336</c:v>
                </c:pt>
                <c:pt idx="51235">
                  <c:v>43998.822916666664</c:v>
                </c:pt>
                <c:pt idx="51236">
                  <c:v>43998.84375</c:v>
                </c:pt>
                <c:pt idx="51237">
                  <c:v>43998.864583333336</c:v>
                </c:pt>
                <c:pt idx="51238">
                  <c:v>43998.885416666664</c:v>
                </c:pt>
                <c:pt idx="51239">
                  <c:v>43998.90625</c:v>
                </c:pt>
                <c:pt idx="51240">
                  <c:v>43998.927083333336</c:v>
                </c:pt>
                <c:pt idx="51241">
                  <c:v>43998.947916666664</c:v>
                </c:pt>
                <c:pt idx="51242">
                  <c:v>43998.96875</c:v>
                </c:pt>
                <c:pt idx="51243">
                  <c:v>43998.989583333336</c:v>
                </c:pt>
                <c:pt idx="51244">
                  <c:v>43999.010416666664</c:v>
                </c:pt>
                <c:pt idx="51245">
                  <c:v>43999.03125</c:v>
                </c:pt>
                <c:pt idx="51246">
                  <c:v>43999.052083333336</c:v>
                </c:pt>
                <c:pt idx="51247">
                  <c:v>43999.072916666664</c:v>
                </c:pt>
                <c:pt idx="51248">
                  <c:v>43999.09375</c:v>
                </c:pt>
                <c:pt idx="51249">
                  <c:v>43999.114583333336</c:v>
                </c:pt>
                <c:pt idx="51250">
                  <c:v>43999.135416666664</c:v>
                </c:pt>
                <c:pt idx="51251">
                  <c:v>43999.15625</c:v>
                </c:pt>
                <c:pt idx="51252">
                  <c:v>43999.177083333336</c:v>
                </c:pt>
                <c:pt idx="51253">
                  <c:v>43999.197916666664</c:v>
                </c:pt>
                <c:pt idx="51254">
                  <c:v>43999.21875</c:v>
                </c:pt>
                <c:pt idx="51255">
                  <c:v>43999.239583333336</c:v>
                </c:pt>
                <c:pt idx="51256">
                  <c:v>43999.260416666664</c:v>
                </c:pt>
                <c:pt idx="51257">
                  <c:v>43999.28125</c:v>
                </c:pt>
                <c:pt idx="51258">
                  <c:v>43999.302083333336</c:v>
                </c:pt>
                <c:pt idx="51259">
                  <c:v>43999.322916666664</c:v>
                </c:pt>
                <c:pt idx="51260">
                  <c:v>43999.34375</c:v>
                </c:pt>
                <c:pt idx="51261">
                  <c:v>43999.364583333336</c:v>
                </c:pt>
                <c:pt idx="51262">
                  <c:v>43999.385416666664</c:v>
                </c:pt>
                <c:pt idx="51263">
                  <c:v>43999.40625</c:v>
                </c:pt>
                <c:pt idx="51264">
                  <c:v>43999.427083333336</c:v>
                </c:pt>
                <c:pt idx="51265">
                  <c:v>43999.447916666664</c:v>
                </c:pt>
                <c:pt idx="51266">
                  <c:v>43999.46875</c:v>
                </c:pt>
                <c:pt idx="51267">
                  <c:v>43999.489583333336</c:v>
                </c:pt>
                <c:pt idx="51268">
                  <c:v>43999.510416666664</c:v>
                </c:pt>
                <c:pt idx="51269">
                  <c:v>43999.53125</c:v>
                </c:pt>
                <c:pt idx="51270">
                  <c:v>43999.552083333336</c:v>
                </c:pt>
                <c:pt idx="51271">
                  <c:v>43999.572916666664</c:v>
                </c:pt>
                <c:pt idx="51272">
                  <c:v>43999.59375</c:v>
                </c:pt>
                <c:pt idx="51273">
                  <c:v>43999.614583333336</c:v>
                </c:pt>
                <c:pt idx="51274">
                  <c:v>43999.635416666664</c:v>
                </c:pt>
                <c:pt idx="51275">
                  <c:v>43999.65625</c:v>
                </c:pt>
                <c:pt idx="51276">
                  <c:v>43999.677083333336</c:v>
                </c:pt>
                <c:pt idx="51277">
                  <c:v>43999.697916666664</c:v>
                </c:pt>
                <c:pt idx="51278">
                  <c:v>43999.71875</c:v>
                </c:pt>
                <c:pt idx="51279">
                  <c:v>43999.739583333336</c:v>
                </c:pt>
                <c:pt idx="51280">
                  <c:v>43999.760416666664</c:v>
                </c:pt>
                <c:pt idx="51281">
                  <c:v>43999.78125</c:v>
                </c:pt>
                <c:pt idx="51282">
                  <c:v>43999.802083333336</c:v>
                </c:pt>
                <c:pt idx="51283">
                  <c:v>43999.822916666664</c:v>
                </c:pt>
                <c:pt idx="51284">
                  <c:v>43999.84375</c:v>
                </c:pt>
                <c:pt idx="51285">
                  <c:v>43999.864583333336</c:v>
                </c:pt>
                <c:pt idx="51286">
                  <c:v>43999.885416666664</c:v>
                </c:pt>
                <c:pt idx="51287">
                  <c:v>43999.90625</c:v>
                </c:pt>
                <c:pt idx="51288">
                  <c:v>43999.927083333336</c:v>
                </c:pt>
                <c:pt idx="51289">
                  <c:v>43999.947916666664</c:v>
                </c:pt>
                <c:pt idx="51290">
                  <c:v>43999.96875</c:v>
                </c:pt>
                <c:pt idx="51291">
                  <c:v>43999.989583333336</c:v>
                </c:pt>
                <c:pt idx="51292">
                  <c:v>44000.010416666664</c:v>
                </c:pt>
                <c:pt idx="51293">
                  <c:v>44000.03125</c:v>
                </c:pt>
                <c:pt idx="51294">
                  <c:v>44000.052083333336</c:v>
                </c:pt>
                <c:pt idx="51295">
                  <c:v>44000.072916666664</c:v>
                </c:pt>
                <c:pt idx="51296">
                  <c:v>44000.09375</c:v>
                </c:pt>
                <c:pt idx="51297">
                  <c:v>44000.114583333336</c:v>
                </c:pt>
                <c:pt idx="51298">
                  <c:v>44000.135416666664</c:v>
                </c:pt>
                <c:pt idx="51299">
                  <c:v>44000.15625</c:v>
                </c:pt>
                <c:pt idx="51300">
                  <c:v>44000.177083333336</c:v>
                </c:pt>
                <c:pt idx="51301">
                  <c:v>44000.197916666664</c:v>
                </c:pt>
                <c:pt idx="51302">
                  <c:v>44000.21875</c:v>
                </c:pt>
                <c:pt idx="51303">
                  <c:v>44000.239583333336</c:v>
                </c:pt>
                <c:pt idx="51304">
                  <c:v>44000.260416666664</c:v>
                </c:pt>
                <c:pt idx="51305">
                  <c:v>44000.28125</c:v>
                </c:pt>
                <c:pt idx="51306">
                  <c:v>44000.302083333336</c:v>
                </c:pt>
                <c:pt idx="51307">
                  <c:v>44000.322916666664</c:v>
                </c:pt>
                <c:pt idx="51308">
                  <c:v>44000.34375</c:v>
                </c:pt>
                <c:pt idx="51309">
                  <c:v>44000.364583333336</c:v>
                </c:pt>
                <c:pt idx="51310">
                  <c:v>44000.385416666664</c:v>
                </c:pt>
                <c:pt idx="51311">
                  <c:v>44000.40625</c:v>
                </c:pt>
                <c:pt idx="51312">
                  <c:v>44000.427083333336</c:v>
                </c:pt>
                <c:pt idx="51313">
                  <c:v>44000.447916666664</c:v>
                </c:pt>
                <c:pt idx="51314">
                  <c:v>44000.46875</c:v>
                </c:pt>
                <c:pt idx="51315">
                  <c:v>44000.489583333336</c:v>
                </c:pt>
                <c:pt idx="51316">
                  <c:v>44000.510416666664</c:v>
                </c:pt>
                <c:pt idx="51317">
                  <c:v>44000.53125</c:v>
                </c:pt>
                <c:pt idx="51318">
                  <c:v>44000.552083333336</c:v>
                </c:pt>
                <c:pt idx="51319">
                  <c:v>44000.572916666664</c:v>
                </c:pt>
                <c:pt idx="51320">
                  <c:v>44000.59375</c:v>
                </c:pt>
                <c:pt idx="51321">
                  <c:v>44000.614583333336</c:v>
                </c:pt>
                <c:pt idx="51322">
                  <c:v>44000.635416666664</c:v>
                </c:pt>
                <c:pt idx="51323">
                  <c:v>44000.65625</c:v>
                </c:pt>
                <c:pt idx="51324">
                  <c:v>44000.677083333336</c:v>
                </c:pt>
                <c:pt idx="51325">
                  <c:v>44000.697916666664</c:v>
                </c:pt>
                <c:pt idx="51326">
                  <c:v>44000.71875</c:v>
                </c:pt>
                <c:pt idx="51327">
                  <c:v>44000.739583333336</c:v>
                </c:pt>
                <c:pt idx="51328">
                  <c:v>44000.760416666664</c:v>
                </c:pt>
                <c:pt idx="51329">
                  <c:v>44000.78125</c:v>
                </c:pt>
                <c:pt idx="51330">
                  <c:v>44000.802083333336</c:v>
                </c:pt>
                <c:pt idx="51331">
                  <c:v>44000.822916666664</c:v>
                </c:pt>
                <c:pt idx="51332">
                  <c:v>44000.84375</c:v>
                </c:pt>
                <c:pt idx="51333">
                  <c:v>44000.864583333336</c:v>
                </c:pt>
                <c:pt idx="51334">
                  <c:v>44000.885416666664</c:v>
                </c:pt>
                <c:pt idx="51335">
                  <c:v>44000.90625</c:v>
                </c:pt>
                <c:pt idx="51336">
                  <c:v>44000.927083333336</c:v>
                </c:pt>
                <c:pt idx="51337">
                  <c:v>44000.947916666664</c:v>
                </c:pt>
                <c:pt idx="51338">
                  <c:v>44000.96875</c:v>
                </c:pt>
                <c:pt idx="51339">
                  <c:v>44000.989583333336</c:v>
                </c:pt>
                <c:pt idx="51340">
                  <c:v>44001.010416666664</c:v>
                </c:pt>
                <c:pt idx="51341">
                  <c:v>44001.03125</c:v>
                </c:pt>
                <c:pt idx="51342">
                  <c:v>44001.052083333336</c:v>
                </c:pt>
                <c:pt idx="51343">
                  <c:v>44001.072916666664</c:v>
                </c:pt>
                <c:pt idx="51344">
                  <c:v>44001.09375</c:v>
                </c:pt>
                <c:pt idx="51345">
                  <c:v>44001.114583333336</c:v>
                </c:pt>
                <c:pt idx="51346">
                  <c:v>44001.135416666664</c:v>
                </c:pt>
                <c:pt idx="51347">
                  <c:v>44001.15625</c:v>
                </c:pt>
                <c:pt idx="51348">
                  <c:v>44001.177083333336</c:v>
                </c:pt>
                <c:pt idx="51349">
                  <c:v>44001.197916666664</c:v>
                </c:pt>
                <c:pt idx="51350">
                  <c:v>44001.21875</c:v>
                </c:pt>
                <c:pt idx="51351">
                  <c:v>44001.239583333336</c:v>
                </c:pt>
                <c:pt idx="51352">
                  <c:v>44001.260416666664</c:v>
                </c:pt>
                <c:pt idx="51353">
                  <c:v>44001.28125</c:v>
                </c:pt>
                <c:pt idx="51354">
                  <c:v>44001.302083333336</c:v>
                </c:pt>
                <c:pt idx="51355">
                  <c:v>44001.322916666664</c:v>
                </c:pt>
                <c:pt idx="51356">
                  <c:v>44001.34375</c:v>
                </c:pt>
                <c:pt idx="51357">
                  <c:v>44001.364583333336</c:v>
                </c:pt>
                <c:pt idx="51358">
                  <c:v>44001.385416666664</c:v>
                </c:pt>
                <c:pt idx="51359">
                  <c:v>44001.40625</c:v>
                </c:pt>
                <c:pt idx="51360">
                  <c:v>44001.427083333336</c:v>
                </c:pt>
                <c:pt idx="51361">
                  <c:v>44001.447916666664</c:v>
                </c:pt>
                <c:pt idx="51362">
                  <c:v>44001.46875</c:v>
                </c:pt>
                <c:pt idx="51363">
                  <c:v>44001.489583333336</c:v>
                </c:pt>
                <c:pt idx="51364">
                  <c:v>44001.510416666664</c:v>
                </c:pt>
                <c:pt idx="51365">
                  <c:v>44001.53125</c:v>
                </c:pt>
                <c:pt idx="51366">
                  <c:v>44001.552083333336</c:v>
                </c:pt>
                <c:pt idx="51367">
                  <c:v>44001.572916666664</c:v>
                </c:pt>
                <c:pt idx="51368">
                  <c:v>44001.59375</c:v>
                </c:pt>
                <c:pt idx="51369">
                  <c:v>44001.614583333336</c:v>
                </c:pt>
                <c:pt idx="51370">
                  <c:v>44001.635416666664</c:v>
                </c:pt>
                <c:pt idx="51371">
                  <c:v>44001.65625</c:v>
                </c:pt>
                <c:pt idx="51372">
                  <c:v>44001.677083333336</c:v>
                </c:pt>
                <c:pt idx="51373">
                  <c:v>44001.697916666664</c:v>
                </c:pt>
                <c:pt idx="51374">
                  <c:v>44001.71875</c:v>
                </c:pt>
                <c:pt idx="51375">
                  <c:v>44001.739583333336</c:v>
                </c:pt>
                <c:pt idx="51376">
                  <c:v>44001.760416666664</c:v>
                </c:pt>
                <c:pt idx="51377">
                  <c:v>44001.78125</c:v>
                </c:pt>
                <c:pt idx="51378">
                  <c:v>44001.802083333336</c:v>
                </c:pt>
                <c:pt idx="51379">
                  <c:v>44001.822916666664</c:v>
                </c:pt>
                <c:pt idx="51380">
                  <c:v>44001.84375</c:v>
                </c:pt>
                <c:pt idx="51381">
                  <c:v>44001.864583333336</c:v>
                </c:pt>
                <c:pt idx="51382">
                  <c:v>44001.885416666664</c:v>
                </c:pt>
                <c:pt idx="51383">
                  <c:v>44001.90625</c:v>
                </c:pt>
                <c:pt idx="51384">
                  <c:v>44001.927083333336</c:v>
                </c:pt>
                <c:pt idx="51385">
                  <c:v>44001.947916666664</c:v>
                </c:pt>
                <c:pt idx="51386">
                  <c:v>44001.96875</c:v>
                </c:pt>
                <c:pt idx="51387">
                  <c:v>44001.989583333336</c:v>
                </c:pt>
                <c:pt idx="51388">
                  <c:v>44002.010416666664</c:v>
                </c:pt>
                <c:pt idx="51389">
                  <c:v>44002.03125</c:v>
                </c:pt>
                <c:pt idx="51390">
                  <c:v>44002.052083333336</c:v>
                </c:pt>
                <c:pt idx="51391">
                  <c:v>44002.072916666664</c:v>
                </c:pt>
                <c:pt idx="51392">
                  <c:v>44002.09375</c:v>
                </c:pt>
                <c:pt idx="51393">
                  <c:v>44002.114583333336</c:v>
                </c:pt>
                <c:pt idx="51394">
                  <c:v>44002.135416666664</c:v>
                </c:pt>
                <c:pt idx="51395">
                  <c:v>44002.15625</c:v>
                </c:pt>
                <c:pt idx="51396">
                  <c:v>44002.177083333336</c:v>
                </c:pt>
                <c:pt idx="51397">
                  <c:v>44002.197916666664</c:v>
                </c:pt>
                <c:pt idx="51398">
                  <c:v>44002.21875</c:v>
                </c:pt>
                <c:pt idx="51399">
                  <c:v>44002.239583333336</c:v>
                </c:pt>
                <c:pt idx="51400">
                  <c:v>44002.260416666664</c:v>
                </c:pt>
                <c:pt idx="51401">
                  <c:v>44002.28125</c:v>
                </c:pt>
                <c:pt idx="51402">
                  <c:v>44002.302083333336</c:v>
                </c:pt>
                <c:pt idx="51403">
                  <c:v>44002.322916666664</c:v>
                </c:pt>
                <c:pt idx="51404">
                  <c:v>44002.34375</c:v>
                </c:pt>
                <c:pt idx="51405">
                  <c:v>44002.364583333336</c:v>
                </c:pt>
                <c:pt idx="51406">
                  <c:v>44002.385416666664</c:v>
                </c:pt>
                <c:pt idx="51407">
                  <c:v>44002.40625</c:v>
                </c:pt>
                <c:pt idx="51408">
                  <c:v>44002.427083333336</c:v>
                </c:pt>
                <c:pt idx="51409">
                  <c:v>44002.447916666664</c:v>
                </c:pt>
                <c:pt idx="51410">
                  <c:v>44002.46875</c:v>
                </c:pt>
                <c:pt idx="51411">
                  <c:v>44002.489583333336</c:v>
                </c:pt>
                <c:pt idx="51412">
                  <c:v>44002.510416666664</c:v>
                </c:pt>
                <c:pt idx="51413">
                  <c:v>44002.53125</c:v>
                </c:pt>
                <c:pt idx="51414">
                  <c:v>44002.552083333336</c:v>
                </c:pt>
                <c:pt idx="51415">
                  <c:v>44002.572916666664</c:v>
                </c:pt>
                <c:pt idx="51416">
                  <c:v>44002.59375</c:v>
                </c:pt>
                <c:pt idx="51417">
                  <c:v>44002.614583333336</c:v>
                </c:pt>
                <c:pt idx="51418">
                  <c:v>44002.635416666664</c:v>
                </c:pt>
                <c:pt idx="51419">
                  <c:v>44002.65625</c:v>
                </c:pt>
                <c:pt idx="51420">
                  <c:v>44002.677083333336</c:v>
                </c:pt>
                <c:pt idx="51421">
                  <c:v>44002.697916666664</c:v>
                </c:pt>
                <c:pt idx="51422">
                  <c:v>44002.71875</c:v>
                </c:pt>
                <c:pt idx="51423">
                  <c:v>44002.739583333336</c:v>
                </c:pt>
                <c:pt idx="51424">
                  <c:v>44002.760416666664</c:v>
                </c:pt>
                <c:pt idx="51425">
                  <c:v>44002.78125</c:v>
                </c:pt>
                <c:pt idx="51426">
                  <c:v>44002.802083333336</c:v>
                </c:pt>
                <c:pt idx="51427">
                  <c:v>44002.822916666664</c:v>
                </c:pt>
                <c:pt idx="51428">
                  <c:v>44002.84375</c:v>
                </c:pt>
                <c:pt idx="51429">
                  <c:v>44002.864583333336</c:v>
                </c:pt>
                <c:pt idx="51430">
                  <c:v>44002.885416666664</c:v>
                </c:pt>
                <c:pt idx="51431">
                  <c:v>44002.90625</c:v>
                </c:pt>
                <c:pt idx="51432">
                  <c:v>44002.927083333336</c:v>
                </c:pt>
                <c:pt idx="51433">
                  <c:v>44002.947916666664</c:v>
                </c:pt>
                <c:pt idx="51434">
                  <c:v>44002.96875</c:v>
                </c:pt>
                <c:pt idx="51435">
                  <c:v>44002.989583333336</c:v>
                </c:pt>
                <c:pt idx="51436">
                  <c:v>44003.010416666664</c:v>
                </c:pt>
                <c:pt idx="51437">
                  <c:v>44003.03125</c:v>
                </c:pt>
                <c:pt idx="51438">
                  <c:v>44003.052083333336</c:v>
                </c:pt>
                <c:pt idx="51439">
                  <c:v>44003.072916666664</c:v>
                </c:pt>
                <c:pt idx="51440">
                  <c:v>44003.09375</c:v>
                </c:pt>
                <c:pt idx="51441">
                  <c:v>44003.114583333336</c:v>
                </c:pt>
                <c:pt idx="51442">
                  <c:v>44003.135416666664</c:v>
                </c:pt>
                <c:pt idx="51443">
                  <c:v>44003.15625</c:v>
                </c:pt>
                <c:pt idx="51444">
                  <c:v>44003.177083333336</c:v>
                </c:pt>
                <c:pt idx="51445">
                  <c:v>44003.197916666664</c:v>
                </c:pt>
                <c:pt idx="51446">
                  <c:v>44003.21875</c:v>
                </c:pt>
                <c:pt idx="51447">
                  <c:v>44003.239583333336</c:v>
                </c:pt>
                <c:pt idx="51448">
                  <c:v>44003.260416666664</c:v>
                </c:pt>
                <c:pt idx="51449">
                  <c:v>44003.28125</c:v>
                </c:pt>
                <c:pt idx="51450">
                  <c:v>44003.302083333336</c:v>
                </c:pt>
                <c:pt idx="51451">
                  <c:v>44003.322916666664</c:v>
                </c:pt>
                <c:pt idx="51452">
                  <c:v>44003.34375</c:v>
                </c:pt>
                <c:pt idx="51453">
                  <c:v>44003.364583333336</c:v>
                </c:pt>
                <c:pt idx="51454">
                  <c:v>44003.385416666664</c:v>
                </c:pt>
                <c:pt idx="51455">
                  <c:v>44003.40625</c:v>
                </c:pt>
                <c:pt idx="51456">
                  <c:v>44003.427083333336</c:v>
                </c:pt>
                <c:pt idx="51457">
                  <c:v>44003.447916666664</c:v>
                </c:pt>
                <c:pt idx="51458">
                  <c:v>44003.46875</c:v>
                </c:pt>
                <c:pt idx="51459">
                  <c:v>44003.489583333336</c:v>
                </c:pt>
                <c:pt idx="51460">
                  <c:v>44003.510416666664</c:v>
                </c:pt>
                <c:pt idx="51461">
                  <c:v>44003.53125</c:v>
                </c:pt>
                <c:pt idx="51462">
                  <c:v>44003.552083333336</c:v>
                </c:pt>
                <c:pt idx="51463">
                  <c:v>44003.572916666664</c:v>
                </c:pt>
                <c:pt idx="51464">
                  <c:v>44003.59375</c:v>
                </c:pt>
                <c:pt idx="51465">
                  <c:v>44003.614583333336</c:v>
                </c:pt>
                <c:pt idx="51466">
                  <c:v>44003.635416666664</c:v>
                </c:pt>
                <c:pt idx="51467">
                  <c:v>44003.65625</c:v>
                </c:pt>
                <c:pt idx="51468">
                  <c:v>44003.677083333336</c:v>
                </c:pt>
                <c:pt idx="51469">
                  <c:v>44003.697916666664</c:v>
                </c:pt>
                <c:pt idx="51470">
                  <c:v>44003.71875</c:v>
                </c:pt>
                <c:pt idx="51471">
                  <c:v>44003.739583333336</c:v>
                </c:pt>
                <c:pt idx="51472">
                  <c:v>44003.760416666664</c:v>
                </c:pt>
                <c:pt idx="51473">
                  <c:v>44003.78125</c:v>
                </c:pt>
                <c:pt idx="51474">
                  <c:v>44003.802083333336</c:v>
                </c:pt>
                <c:pt idx="51475">
                  <c:v>44003.822916666664</c:v>
                </c:pt>
                <c:pt idx="51476">
                  <c:v>44003.84375</c:v>
                </c:pt>
                <c:pt idx="51477">
                  <c:v>44003.864583333336</c:v>
                </c:pt>
                <c:pt idx="51478">
                  <c:v>44003.885416666664</c:v>
                </c:pt>
                <c:pt idx="51479">
                  <c:v>44003.90625</c:v>
                </c:pt>
                <c:pt idx="51480">
                  <c:v>44003.927083333336</c:v>
                </c:pt>
                <c:pt idx="51481">
                  <c:v>44003.947916666664</c:v>
                </c:pt>
                <c:pt idx="51482">
                  <c:v>44003.96875</c:v>
                </c:pt>
                <c:pt idx="51483">
                  <c:v>44003.989583333336</c:v>
                </c:pt>
                <c:pt idx="51484">
                  <c:v>44004.010416666664</c:v>
                </c:pt>
                <c:pt idx="51485">
                  <c:v>44004.03125</c:v>
                </c:pt>
                <c:pt idx="51486">
                  <c:v>44004.052083333336</c:v>
                </c:pt>
                <c:pt idx="51487">
                  <c:v>44004.072916666664</c:v>
                </c:pt>
                <c:pt idx="51488">
                  <c:v>44004.09375</c:v>
                </c:pt>
                <c:pt idx="51489">
                  <c:v>44004.114583333336</c:v>
                </c:pt>
                <c:pt idx="51490">
                  <c:v>44004.135416666664</c:v>
                </c:pt>
                <c:pt idx="51491">
                  <c:v>44004.15625</c:v>
                </c:pt>
                <c:pt idx="51492">
                  <c:v>44004.177083333336</c:v>
                </c:pt>
                <c:pt idx="51493">
                  <c:v>44004.197916666664</c:v>
                </c:pt>
                <c:pt idx="51494">
                  <c:v>44004.21875</c:v>
                </c:pt>
                <c:pt idx="51495">
                  <c:v>44004.239583333336</c:v>
                </c:pt>
                <c:pt idx="51496">
                  <c:v>44004.260416666664</c:v>
                </c:pt>
                <c:pt idx="51497">
                  <c:v>44004.28125</c:v>
                </c:pt>
                <c:pt idx="51498">
                  <c:v>44004.302083333336</c:v>
                </c:pt>
                <c:pt idx="51499">
                  <c:v>44004.322916666664</c:v>
                </c:pt>
                <c:pt idx="51500">
                  <c:v>44004.34375</c:v>
                </c:pt>
                <c:pt idx="51501">
                  <c:v>44004.364583333336</c:v>
                </c:pt>
                <c:pt idx="51502">
                  <c:v>44004.385416666664</c:v>
                </c:pt>
                <c:pt idx="51503">
                  <c:v>44004.40625</c:v>
                </c:pt>
                <c:pt idx="51504">
                  <c:v>44004.427083333336</c:v>
                </c:pt>
                <c:pt idx="51505">
                  <c:v>44004.447916666664</c:v>
                </c:pt>
                <c:pt idx="51506">
                  <c:v>44004.46875</c:v>
                </c:pt>
                <c:pt idx="51507">
                  <c:v>44004.489583333336</c:v>
                </c:pt>
                <c:pt idx="51508">
                  <c:v>44004.510416666664</c:v>
                </c:pt>
                <c:pt idx="51509">
                  <c:v>44004.53125</c:v>
                </c:pt>
                <c:pt idx="51510">
                  <c:v>44004.552083333336</c:v>
                </c:pt>
                <c:pt idx="51511">
                  <c:v>44004.572916666664</c:v>
                </c:pt>
                <c:pt idx="51512">
                  <c:v>44004.59375</c:v>
                </c:pt>
                <c:pt idx="51513">
                  <c:v>44004.614583333336</c:v>
                </c:pt>
                <c:pt idx="51514">
                  <c:v>44004.635416666664</c:v>
                </c:pt>
                <c:pt idx="51515">
                  <c:v>44004.65625</c:v>
                </c:pt>
                <c:pt idx="51516">
                  <c:v>44004.677083333336</c:v>
                </c:pt>
                <c:pt idx="51517">
                  <c:v>44004.697916666664</c:v>
                </c:pt>
                <c:pt idx="51518">
                  <c:v>44004.71875</c:v>
                </c:pt>
                <c:pt idx="51519">
                  <c:v>44004.739583333336</c:v>
                </c:pt>
                <c:pt idx="51520">
                  <c:v>44004.760416666664</c:v>
                </c:pt>
                <c:pt idx="51521">
                  <c:v>44004.78125</c:v>
                </c:pt>
                <c:pt idx="51522">
                  <c:v>44004.802083333336</c:v>
                </c:pt>
                <c:pt idx="51523">
                  <c:v>44004.822916666664</c:v>
                </c:pt>
                <c:pt idx="51524">
                  <c:v>44004.84375</c:v>
                </c:pt>
                <c:pt idx="51525">
                  <c:v>44004.864583333336</c:v>
                </c:pt>
                <c:pt idx="51526">
                  <c:v>44004.885416666664</c:v>
                </c:pt>
                <c:pt idx="51527">
                  <c:v>44004.90625</c:v>
                </c:pt>
                <c:pt idx="51528">
                  <c:v>44004.927083333336</c:v>
                </c:pt>
                <c:pt idx="51529">
                  <c:v>44004.947916666664</c:v>
                </c:pt>
                <c:pt idx="51530">
                  <c:v>44004.96875</c:v>
                </c:pt>
                <c:pt idx="51531">
                  <c:v>44004.989583333336</c:v>
                </c:pt>
                <c:pt idx="51532">
                  <c:v>44005.010416666664</c:v>
                </c:pt>
                <c:pt idx="51533">
                  <c:v>44005.03125</c:v>
                </c:pt>
                <c:pt idx="51534">
                  <c:v>44005.052083333336</c:v>
                </c:pt>
                <c:pt idx="51535">
                  <c:v>44005.072916666664</c:v>
                </c:pt>
                <c:pt idx="51536">
                  <c:v>44005.09375</c:v>
                </c:pt>
                <c:pt idx="51537">
                  <c:v>44005.114583333336</c:v>
                </c:pt>
                <c:pt idx="51538">
                  <c:v>44005.135416666664</c:v>
                </c:pt>
                <c:pt idx="51539">
                  <c:v>44005.15625</c:v>
                </c:pt>
                <c:pt idx="51540">
                  <c:v>44005.177083333336</c:v>
                </c:pt>
                <c:pt idx="51541">
                  <c:v>44005.197916666664</c:v>
                </c:pt>
                <c:pt idx="51542">
                  <c:v>44005.21875</c:v>
                </c:pt>
                <c:pt idx="51543">
                  <c:v>44005.239583333336</c:v>
                </c:pt>
                <c:pt idx="51544">
                  <c:v>44005.260416666664</c:v>
                </c:pt>
                <c:pt idx="51545">
                  <c:v>44005.28125</c:v>
                </c:pt>
                <c:pt idx="51546">
                  <c:v>44005.302083333336</c:v>
                </c:pt>
                <c:pt idx="51547">
                  <c:v>44005.322916666664</c:v>
                </c:pt>
                <c:pt idx="51548">
                  <c:v>44005.34375</c:v>
                </c:pt>
                <c:pt idx="51549">
                  <c:v>44005.364583333336</c:v>
                </c:pt>
                <c:pt idx="51550">
                  <c:v>44005.385416666664</c:v>
                </c:pt>
                <c:pt idx="51551">
                  <c:v>44005.40625</c:v>
                </c:pt>
                <c:pt idx="51552">
                  <c:v>44005.427083333336</c:v>
                </c:pt>
                <c:pt idx="51553">
                  <c:v>44005.447916666664</c:v>
                </c:pt>
                <c:pt idx="51554">
                  <c:v>44005.46875</c:v>
                </c:pt>
                <c:pt idx="51555">
                  <c:v>44005.489583333336</c:v>
                </c:pt>
                <c:pt idx="51556">
                  <c:v>44005.510416666664</c:v>
                </c:pt>
                <c:pt idx="51557">
                  <c:v>44005.53125</c:v>
                </c:pt>
                <c:pt idx="51558">
                  <c:v>44005.552083333336</c:v>
                </c:pt>
                <c:pt idx="51559">
                  <c:v>44005.572916666664</c:v>
                </c:pt>
                <c:pt idx="51560">
                  <c:v>44005.59375</c:v>
                </c:pt>
                <c:pt idx="51561">
                  <c:v>44005.614583333336</c:v>
                </c:pt>
                <c:pt idx="51562">
                  <c:v>44005.635416666664</c:v>
                </c:pt>
                <c:pt idx="51563">
                  <c:v>44005.65625</c:v>
                </c:pt>
                <c:pt idx="51564">
                  <c:v>44005.677083333336</c:v>
                </c:pt>
                <c:pt idx="51565">
                  <c:v>44005.697916666664</c:v>
                </c:pt>
                <c:pt idx="51566">
                  <c:v>44005.71875</c:v>
                </c:pt>
                <c:pt idx="51567">
                  <c:v>44005.739583333336</c:v>
                </c:pt>
                <c:pt idx="51568">
                  <c:v>44005.760416666664</c:v>
                </c:pt>
                <c:pt idx="51569">
                  <c:v>44005.78125</c:v>
                </c:pt>
                <c:pt idx="51570">
                  <c:v>44005.802083333336</c:v>
                </c:pt>
                <c:pt idx="51571">
                  <c:v>44005.822916666664</c:v>
                </c:pt>
                <c:pt idx="51572">
                  <c:v>44005.84375</c:v>
                </c:pt>
                <c:pt idx="51573">
                  <c:v>44005.864583333336</c:v>
                </c:pt>
                <c:pt idx="51574">
                  <c:v>44005.885416666664</c:v>
                </c:pt>
                <c:pt idx="51575">
                  <c:v>44005.90625</c:v>
                </c:pt>
                <c:pt idx="51576">
                  <c:v>44005.927083333336</c:v>
                </c:pt>
                <c:pt idx="51577">
                  <c:v>44005.947916666664</c:v>
                </c:pt>
                <c:pt idx="51578">
                  <c:v>44005.96875</c:v>
                </c:pt>
                <c:pt idx="51579">
                  <c:v>44005.989583333336</c:v>
                </c:pt>
                <c:pt idx="51580">
                  <c:v>44006.010416666664</c:v>
                </c:pt>
                <c:pt idx="51581">
                  <c:v>44006.03125</c:v>
                </c:pt>
                <c:pt idx="51582">
                  <c:v>44006.052083333336</c:v>
                </c:pt>
                <c:pt idx="51583">
                  <c:v>44006.072916666664</c:v>
                </c:pt>
                <c:pt idx="51584">
                  <c:v>44006.09375</c:v>
                </c:pt>
                <c:pt idx="51585">
                  <c:v>44006.114583333336</c:v>
                </c:pt>
                <c:pt idx="51586">
                  <c:v>44006.135416666664</c:v>
                </c:pt>
                <c:pt idx="51587">
                  <c:v>44006.15625</c:v>
                </c:pt>
                <c:pt idx="51588">
                  <c:v>44006.177083333336</c:v>
                </c:pt>
                <c:pt idx="51589">
                  <c:v>44006.197916666664</c:v>
                </c:pt>
                <c:pt idx="51590">
                  <c:v>44006.21875</c:v>
                </c:pt>
                <c:pt idx="51591">
                  <c:v>44006.239583333336</c:v>
                </c:pt>
                <c:pt idx="51592">
                  <c:v>44006.260416666664</c:v>
                </c:pt>
                <c:pt idx="51593">
                  <c:v>44006.28125</c:v>
                </c:pt>
                <c:pt idx="51594">
                  <c:v>44006.302083333336</c:v>
                </c:pt>
                <c:pt idx="51595">
                  <c:v>44006.322916666664</c:v>
                </c:pt>
                <c:pt idx="51596">
                  <c:v>44006.34375</c:v>
                </c:pt>
                <c:pt idx="51597">
                  <c:v>44006.364583333336</c:v>
                </c:pt>
                <c:pt idx="51598">
                  <c:v>44006.385416666664</c:v>
                </c:pt>
                <c:pt idx="51599">
                  <c:v>44006.40625</c:v>
                </c:pt>
                <c:pt idx="51600">
                  <c:v>44006.427083333336</c:v>
                </c:pt>
                <c:pt idx="51601">
                  <c:v>44006.447916666664</c:v>
                </c:pt>
                <c:pt idx="51602">
                  <c:v>44006.46875</c:v>
                </c:pt>
                <c:pt idx="51603">
                  <c:v>44006.489583333336</c:v>
                </c:pt>
                <c:pt idx="51604">
                  <c:v>44006.510416666664</c:v>
                </c:pt>
                <c:pt idx="51605">
                  <c:v>44006.53125</c:v>
                </c:pt>
                <c:pt idx="51606">
                  <c:v>44006.552083333336</c:v>
                </c:pt>
                <c:pt idx="51607">
                  <c:v>44006.572916666664</c:v>
                </c:pt>
                <c:pt idx="51608">
                  <c:v>44006.59375</c:v>
                </c:pt>
                <c:pt idx="51609">
                  <c:v>44006.614583333336</c:v>
                </c:pt>
                <c:pt idx="51610">
                  <c:v>44006.635416666664</c:v>
                </c:pt>
                <c:pt idx="51611">
                  <c:v>44006.65625</c:v>
                </c:pt>
                <c:pt idx="51612">
                  <c:v>44006.677083333336</c:v>
                </c:pt>
                <c:pt idx="51613">
                  <c:v>44006.697916666664</c:v>
                </c:pt>
                <c:pt idx="51614">
                  <c:v>44006.71875</c:v>
                </c:pt>
                <c:pt idx="51615">
                  <c:v>44006.739583333336</c:v>
                </c:pt>
                <c:pt idx="51616">
                  <c:v>44006.760416666664</c:v>
                </c:pt>
                <c:pt idx="51617">
                  <c:v>44006.78125</c:v>
                </c:pt>
                <c:pt idx="51618">
                  <c:v>44006.802083333336</c:v>
                </c:pt>
                <c:pt idx="51619">
                  <c:v>44006.822916666664</c:v>
                </c:pt>
                <c:pt idx="51620">
                  <c:v>44006.84375</c:v>
                </c:pt>
                <c:pt idx="51621">
                  <c:v>44006.864583333336</c:v>
                </c:pt>
                <c:pt idx="51622">
                  <c:v>44006.885416666664</c:v>
                </c:pt>
                <c:pt idx="51623">
                  <c:v>44006.90625</c:v>
                </c:pt>
                <c:pt idx="51624">
                  <c:v>44006.927083333336</c:v>
                </c:pt>
                <c:pt idx="51625">
                  <c:v>44006.947916666664</c:v>
                </c:pt>
                <c:pt idx="51626">
                  <c:v>44006.96875</c:v>
                </c:pt>
                <c:pt idx="51627">
                  <c:v>44006.989583333336</c:v>
                </c:pt>
                <c:pt idx="51628">
                  <c:v>44007.010416666664</c:v>
                </c:pt>
                <c:pt idx="51629">
                  <c:v>44007.03125</c:v>
                </c:pt>
                <c:pt idx="51630">
                  <c:v>44007.052083333336</c:v>
                </c:pt>
                <c:pt idx="51631">
                  <c:v>44007.072916666664</c:v>
                </c:pt>
                <c:pt idx="51632">
                  <c:v>44007.09375</c:v>
                </c:pt>
                <c:pt idx="51633">
                  <c:v>44007.114583333336</c:v>
                </c:pt>
                <c:pt idx="51634">
                  <c:v>44007.135416666664</c:v>
                </c:pt>
                <c:pt idx="51635">
                  <c:v>44007.15625</c:v>
                </c:pt>
                <c:pt idx="51636">
                  <c:v>44007.177083333336</c:v>
                </c:pt>
                <c:pt idx="51637">
                  <c:v>44007.197916666664</c:v>
                </c:pt>
                <c:pt idx="51638">
                  <c:v>44007.21875</c:v>
                </c:pt>
                <c:pt idx="51639">
                  <c:v>44007.239583333336</c:v>
                </c:pt>
                <c:pt idx="51640">
                  <c:v>44007.260416666664</c:v>
                </c:pt>
                <c:pt idx="51641">
                  <c:v>44007.28125</c:v>
                </c:pt>
                <c:pt idx="51642">
                  <c:v>44007.302083333336</c:v>
                </c:pt>
                <c:pt idx="51643">
                  <c:v>44007.322916666664</c:v>
                </c:pt>
                <c:pt idx="51644">
                  <c:v>44007.34375</c:v>
                </c:pt>
                <c:pt idx="51645">
                  <c:v>44007.364583333336</c:v>
                </c:pt>
                <c:pt idx="51646">
                  <c:v>44007.385416666664</c:v>
                </c:pt>
                <c:pt idx="51647">
                  <c:v>44007.40625</c:v>
                </c:pt>
                <c:pt idx="51648">
                  <c:v>44007.427083333336</c:v>
                </c:pt>
                <c:pt idx="51649">
                  <c:v>44007.447916666664</c:v>
                </c:pt>
                <c:pt idx="51650">
                  <c:v>44007.46875</c:v>
                </c:pt>
                <c:pt idx="51651">
                  <c:v>44007.489583333336</c:v>
                </c:pt>
                <c:pt idx="51652">
                  <c:v>44007.510416666664</c:v>
                </c:pt>
                <c:pt idx="51653">
                  <c:v>44007.53125</c:v>
                </c:pt>
                <c:pt idx="51654">
                  <c:v>44007.552083333336</c:v>
                </c:pt>
                <c:pt idx="51655">
                  <c:v>44007.572916666664</c:v>
                </c:pt>
                <c:pt idx="51656">
                  <c:v>44007.59375</c:v>
                </c:pt>
                <c:pt idx="51657">
                  <c:v>44007.614583333336</c:v>
                </c:pt>
                <c:pt idx="51658">
                  <c:v>44007.635416666664</c:v>
                </c:pt>
                <c:pt idx="51659">
                  <c:v>44007.65625</c:v>
                </c:pt>
                <c:pt idx="51660">
                  <c:v>44007.677083333336</c:v>
                </c:pt>
                <c:pt idx="51661">
                  <c:v>44007.697916666664</c:v>
                </c:pt>
                <c:pt idx="51662">
                  <c:v>44007.71875</c:v>
                </c:pt>
                <c:pt idx="51663">
                  <c:v>44007.739583333336</c:v>
                </c:pt>
                <c:pt idx="51664">
                  <c:v>44007.760416666664</c:v>
                </c:pt>
                <c:pt idx="51665">
                  <c:v>44007.78125</c:v>
                </c:pt>
                <c:pt idx="51666">
                  <c:v>44007.802083333336</c:v>
                </c:pt>
                <c:pt idx="51667">
                  <c:v>44007.822916666664</c:v>
                </c:pt>
                <c:pt idx="51668">
                  <c:v>44007.84375</c:v>
                </c:pt>
                <c:pt idx="51669">
                  <c:v>44007.864583333336</c:v>
                </c:pt>
                <c:pt idx="51670">
                  <c:v>44007.885416666664</c:v>
                </c:pt>
                <c:pt idx="51671">
                  <c:v>44007.90625</c:v>
                </c:pt>
                <c:pt idx="51672">
                  <c:v>44007.927083333336</c:v>
                </c:pt>
                <c:pt idx="51673">
                  <c:v>44007.947916666664</c:v>
                </c:pt>
                <c:pt idx="51674">
                  <c:v>44007.96875</c:v>
                </c:pt>
                <c:pt idx="51675">
                  <c:v>44007.989583333336</c:v>
                </c:pt>
                <c:pt idx="51676">
                  <c:v>44008.010416666664</c:v>
                </c:pt>
                <c:pt idx="51677">
                  <c:v>44008.03125</c:v>
                </c:pt>
                <c:pt idx="51678">
                  <c:v>44008.052083333336</c:v>
                </c:pt>
                <c:pt idx="51679">
                  <c:v>44008.072916666664</c:v>
                </c:pt>
                <c:pt idx="51680">
                  <c:v>44008.09375</c:v>
                </c:pt>
                <c:pt idx="51681">
                  <c:v>44008.114583333336</c:v>
                </c:pt>
                <c:pt idx="51682">
                  <c:v>44008.135416666664</c:v>
                </c:pt>
                <c:pt idx="51683">
                  <c:v>44008.15625</c:v>
                </c:pt>
                <c:pt idx="51684">
                  <c:v>44008.177083333336</c:v>
                </c:pt>
                <c:pt idx="51685">
                  <c:v>44008.197916666664</c:v>
                </c:pt>
                <c:pt idx="51686">
                  <c:v>44008.21875</c:v>
                </c:pt>
                <c:pt idx="51687">
                  <c:v>44008.239583333336</c:v>
                </c:pt>
                <c:pt idx="51688">
                  <c:v>44008.260416666664</c:v>
                </c:pt>
                <c:pt idx="51689">
                  <c:v>44008.28125</c:v>
                </c:pt>
                <c:pt idx="51690">
                  <c:v>44008.302083333336</c:v>
                </c:pt>
                <c:pt idx="51691">
                  <c:v>44008.322916666664</c:v>
                </c:pt>
                <c:pt idx="51692">
                  <c:v>44008.34375</c:v>
                </c:pt>
                <c:pt idx="51693">
                  <c:v>44008.364583333336</c:v>
                </c:pt>
                <c:pt idx="51694">
                  <c:v>44008.385416666664</c:v>
                </c:pt>
                <c:pt idx="51695">
                  <c:v>44008.40625</c:v>
                </c:pt>
                <c:pt idx="51696">
                  <c:v>44008.427083333336</c:v>
                </c:pt>
                <c:pt idx="51697">
                  <c:v>44008.447916666664</c:v>
                </c:pt>
                <c:pt idx="51698">
                  <c:v>44008.46875</c:v>
                </c:pt>
                <c:pt idx="51699">
                  <c:v>44008.489583333336</c:v>
                </c:pt>
                <c:pt idx="51700">
                  <c:v>44008.510416666664</c:v>
                </c:pt>
                <c:pt idx="51701">
                  <c:v>44008.53125</c:v>
                </c:pt>
                <c:pt idx="51702">
                  <c:v>44008.552083333336</c:v>
                </c:pt>
                <c:pt idx="51703">
                  <c:v>44008.572916666664</c:v>
                </c:pt>
                <c:pt idx="51704">
                  <c:v>44008.59375</c:v>
                </c:pt>
                <c:pt idx="51705">
                  <c:v>44008.614583333336</c:v>
                </c:pt>
                <c:pt idx="51706">
                  <c:v>44008.635416666664</c:v>
                </c:pt>
                <c:pt idx="51707">
                  <c:v>44008.65625</c:v>
                </c:pt>
                <c:pt idx="51708">
                  <c:v>44008.677083333336</c:v>
                </c:pt>
                <c:pt idx="51709">
                  <c:v>44008.697916666664</c:v>
                </c:pt>
                <c:pt idx="51710">
                  <c:v>44008.71875</c:v>
                </c:pt>
                <c:pt idx="51711">
                  <c:v>44008.739583333336</c:v>
                </c:pt>
                <c:pt idx="51712">
                  <c:v>44008.760416666664</c:v>
                </c:pt>
                <c:pt idx="51713">
                  <c:v>44008.78125</c:v>
                </c:pt>
                <c:pt idx="51714">
                  <c:v>44008.802083333336</c:v>
                </c:pt>
                <c:pt idx="51715">
                  <c:v>44008.822916666664</c:v>
                </c:pt>
                <c:pt idx="51716">
                  <c:v>44008.84375</c:v>
                </c:pt>
                <c:pt idx="51717">
                  <c:v>44008.864583333336</c:v>
                </c:pt>
                <c:pt idx="51718">
                  <c:v>44008.885416666664</c:v>
                </c:pt>
                <c:pt idx="51719">
                  <c:v>44008.90625</c:v>
                </c:pt>
                <c:pt idx="51720">
                  <c:v>44008.927083333336</c:v>
                </c:pt>
                <c:pt idx="51721">
                  <c:v>44008.947916666664</c:v>
                </c:pt>
                <c:pt idx="51722">
                  <c:v>44008.96875</c:v>
                </c:pt>
                <c:pt idx="51723">
                  <c:v>44008.989583333336</c:v>
                </c:pt>
                <c:pt idx="51724">
                  <c:v>44009.010416666664</c:v>
                </c:pt>
                <c:pt idx="51725">
                  <c:v>44009.03125</c:v>
                </c:pt>
                <c:pt idx="51726">
                  <c:v>44009.052083333336</c:v>
                </c:pt>
                <c:pt idx="51727">
                  <c:v>44009.072916666664</c:v>
                </c:pt>
                <c:pt idx="51728">
                  <c:v>44009.09375</c:v>
                </c:pt>
                <c:pt idx="51729">
                  <c:v>44009.114583333336</c:v>
                </c:pt>
                <c:pt idx="51730">
                  <c:v>44009.135416666664</c:v>
                </c:pt>
                <c:pt idx="51731">
                  <c:v>44009.15625</c:v>
                </c:pt>
                <c:pt idx="51732">
                  <c:v>44009.177083333336</c:v>
                </c:pt>
                <c:pt idx="51733">
                  <c:v>44009.197916666664</c:v>
                </c:pt>
                <c:pt idx="51734">
                  <c:v>44009.21875</c:v>
                </c:pt>
                <c:pt idx="51735">
                  <c:v>44009.239583333336</c:v>
                </c:pt>
                <c:pt idx="51736">
                  <c:v>44009.260416666664</c:v>
                </c:pt>
                <c:pt idx="51737">
                  <c:v>44009.28125</c:v>
                </c:pt>
                <c:pt idx="51738">
                  <c:v>44009.302083333336</c:v>
                </c:pt>
                <c:pt idx="51739">
                  <c:v>44009.322916666664</c:v>
                </c:pt>
                <c:pt idx="51740">
                  <c:v>44009.34375</c:v>
                </c:pt>
                <c:pt idx="51741">
                  <c:v>44009.364583333336</c:v>
                </c:pt>
                <c:pt idx="51742">
                  <c:v>44009.385416666664</c:v>
                </c:pt>
                <c:pt idx="51743">
                  <c:v>44009.40625</c:v>
                </c:pt>
                <c:pt idx="51744">
                  <c:v>44009.427083333336</c:v>
                </c:pt>
                <c:pt idx="51745">
                  <c:v>44009.447916666664</c:v>
                </c:pt>
                <c:pt idx="51746">
                  <c:v>44009.46875</c:v>
                </c:pt>
                <c:pt idx="51747">
                  <c:v>44009.489583333336</c:v>
                </c:pt>
                <c:pt idx="51748">
                  <c:v>44009.510416666664</c:v>
                </c:pt>
                <c:pt idx="51749">
                  <c:v>44009.53125</c:v>
                </c:pt>
                <c:pt idx="51750">
                  <c:v>44009.552083333336</c:v>
                </c:pt>
                <c:pt idx="51751">
                  <c:v>44009.572916666664</c:v>
                </c:pt>
                <c:pt idx="51752">
                  <c:v>44009.59375</c:v>
                </c:pt>
                <c:pt idx="51753">
                  <c:v>44009.614583333336</c:v>
                </c:pt>
                <c:pt idx="51754">
                  <c:v>44009.635416666664</c:v>
                </c:pt>
                <c:pt idx="51755">
                  <c:v>44009.65625</c:v>
                </c:pt>
                <c:pt idx="51756">
                  <c:v>44009.677083333336</c:v>
                </c:pt>
                <c:pt idx="51757">
                  <c:v>44009.697916666664</c:v>
                </c:pt>
                <c:pt idx="51758">
                  <c:v>44009.71875</c:v>
                </c:pt>
                <c:pt idx="51759">
                  <c:v>44009.739583333336</c:v>
                </c:pt>
                <c:pt idx="51760">
                  <c:v>44009.760416666664</c:v>
                </c:pt>
                <c:pt idx="51761">
                  <c:v>44009.78125</c:v>
                </c:pt>
                <c:pt idx="51762">
                  <c:v>44009.802083333336</c:v>
                </c:pt>
                <c:pt idx="51763">
                  <c:v>44009.822916666664</c:v>
                </c:pt>
                <c:pt idx="51764">
                  <c:v>44009.84375</c:v>
                </c:pt>
                <c:pt idx="51765">
                  <c:v>44009.864583333336</c:v>
                </c:pt>
                <c:pt idx="51766">
                  <c:v>44009.885416666664</c:v>
                </c:pt>
                <c:pt idx="51767">
                  <c:v>44009.90625</c:v>
                </c:pt>
                <c:pt idx="51768">
                  <c:v>44009.927083333336</c:v>
                </c:pt>
                <c:pt idx="51769">
                  <c:v>44009.947916666664</c:v>
                </c:pt>
                <c:pt idx="51770">
                  <c:v>44009.96875</c:v>
                </c:pt>
                <c:pt idx="51771">
                  <c:v>44009.989583333336</c:v>
                </c:pt>
                <c:pt idx="51772">
                  <c:v>44010.010416666664</c:v>
                </c:pt>
                <c:pt idx="51773">
                  <c:v>44010.03125</c:v>
                </c:pt>
                <c:pt idx="51774">
                  <c:v>44010.052083333336</c:v>
                </c:pt>
                <c:pt idx="51775">
                  <c:v>44010.072916666664</c:v>
                </c:pt>
                <c:pt idx="51776">
                  <c:v>44010.09375</c:v>
                </c:pt>
                <c:pt idx="51777">
                  <c:v>44010.114583333336</c:v>
                </c:pt>
                <c:pt idx="51778">
                  <c:v>44010.135416666664</c:v>
                </c:pt>
                <c:pt idx="51779">
                  <c:v>44010.15625</c:v>
                </c:pt>
                <c:pt idx="51780">
                  <c:v>44010.177083333336</c:v>
                </c:pt>
                <c:pt idx="51781">
                  <c:v>44010.197916666664</c:v>
                </c:pt>
                <c:pt idx="51782">
                  <c:v>44010.21875</c:v>
                </c:pt>
                <c:pt idx="51783">
                  <c:v>44010.239583333336</c:v>
                </c:pt>
                <c:pt idx="51784">
                  <c:v>44010.260416666664</c:v>
                </c:pt>
                <c:pt idx="51785">
                  <c:v>44010.28125</c:v>
                </c:pt>
                <c:pt idx="51786">
                  <c:v>44010.302083333336</c:v>
                </c:pt>
                <c:pt idx="51787">
                  <c:v>44010.322916666664</c:v>
                </c:pt>
                <c:pt idx="51788">
                  <c:v>44010.34375</c:v>
                </c:pt>
                <c:pt idx="51789">
                  <c:v>44010.364583333336</c:v>
                </c:pt>
                <c:pt idx="51790">
                  <c:v>44010.385416666664</c:v>
                </c:pt>
                <c:pt idx="51791">
                  <c:v>44010.40625</c:v>
                </c:pt>
                <c:pt idx="51792">
                  <c:v>44010.427083333336</c:v>
                </c:pt>
                <c:pt idx="51793">
                  <c:v>44010.447916666664</c:v>
                </c:pt>
                <c:pt idx="51794">
                  <c:v>44010.46875</c:v>
                </c:pt>
                <c:pt idx="51795">
                  <c:v>44010.489583333336</c:v>
                </c:pt>
                <c:pt idx="51796">
                  <c:v>44010.510416666664</c:v>
                </c:pt>
                <c:pt idx="51797">
                  <c:v>44010.53125</c:v>
                </c:pt>
                <c:pt idx="51798">
                  <c:v>44010.552083333336</c:v>
                </c:pt>
                <c:pt idx="51799">
                  <c:v>44010.572916666664</c:v>
                </c:pt>
                <c:pt idx="51800">
                  <c:v>44010.59375</c:v>
                </c:pt>
                <c:pt idx="51801">
                  <c:v>44010.614583333336</c:v>
                </c:pt>
                <c:pt idx="51802">
                  <c:v>44010.635416666664</c:v>
                </c:pt>
                <c:pt idx="51803">
                  <c:v>44010.65625</c:v>
                </c:pt>
                <c:pt idx="51804">
                  <c:v>44010.677083333336</c:v>
                </c:pt>
                <c:pt idx="51805">
                  <c:v>44010.697916666664</c:v>
                </c:pt>
                <c:pt idx="51806">
                  <c:v>44010.71875</c:v>
                </c:pt>
                <c:pt idx="51807">
                  <c:v>44010.739583333336</c:v>
                </c:pt>
                <c:pt idx="51808">
                  <c:v>44010.760416666664</c:v>
                </c:pt>
                <c:pt idx="51809">
                  <c:v>44010.78125</c:v>
                </c:pt>
                <c:pt idx="51810">
                  <c:v>44010.802083333336</c:v>
                </c:pt>
                <c:pt idx="51811">
                  <c:v>44010.822916666664</c:v>
                </c:pt>
                <c:pt idx="51812">
                  <c:v>44010.84375</c:v>
                </c:pt>
                <c:pt idx="51813">
                  <c:v>44010.864583333336</c:v>
                </c:pt>
                <c:pt idx="51814">
                  <c:v>44010.885416666664</c:v>
                </c:pt>
                <c:pt idx="51815">
                  <c:v>44010.90625</c:v>
                </c:pt>
                <c:pt idx="51816">
                  <c:v>44010.927083333336</c:v>
                </c:pt>
                <c:pt idx="51817">
                  <c:v>44010.947916666664</c:v>
                </c:pt>
                <c:pt idx="51818">
                  <c:v>44010.96875</c:v>
                </c:pt>
                <c:pt idx="51819">
                  <c:v>44010.989583333336</c:v>
                </c:pt>
                <c:pt idx="51820">
                  <c:v>44011.010416666664</c:v>
                </c:pt>
                <c:pt idx="51821">
                  <c:v>44011.03125</c:v>
                </c:pt>
                <c:pt idx="51822">
                  <c:v>44011.052083333336</c:v>
                </c:pt>
                <c:pt idx="51823">
                  <c:v>44011.072916666664</c:v>
                </c:pt>
                <c:pt idx="51824">
                  <c:v>44011.09375</c:v>
                </c:pt>
                <c:pt idx="51825">
                  <c:v>44011.114583333336</c:v>
                </c:pt>
                <c:pt idx="51826">
                  <c:v>44011.135416666664</c:v>
                </c:pt>
                <c:pt idx="51827">
                  <c:v>44011.15625</c:v>
                </c:pt>
                <c:pt idx="51828">
                  <c:v>44011.177083333336</c:v>
                </c:pt>
                <c:pt idx="51829">
                  <c:v>44011.197916666664</c:v>
                </c:pt>
                <c:pt idx="51830">
                  <c:v>44011.21875</c:v>
                </c:pt>
                <c:pt idx="51831">
                  <c:v>44011.239583333336</c:v>
                </c:pt>
                <c:pt idx="51832">
                  <c:v>44011.260416666664</c:v>
                </c:pt>
                <c:pt idx="51833">
                  <c:v>44011.28125</c:v>
                </c:pt>
                <c:pt idx="51834">
                  <c:v>44011.302083333336</c:v>
                </c:pt>
                <c:pt idx="51835">
                  <c:v>44011.322916666664</c:v>
                </c:pt>
                <c:pt idx="51836">
                  <c:v>44011.34375</c:v>
                </c:pt>
                <c:pt idx="51837">
                  <c:v>44011.364583333336</c:v>
                </c:pt>
                <c:pt idx="51838">
                  <c:v>44011.385416666664</c:v>
                </c:pt>
                <c:pt idx="51839">
                  <c:v>44011.40625</c:v>
                </c:pt>
                <c:pt idx="51840">
                  <c:v>44011.427083333336</c:v>
                </c:pt>
                <c:pt idx="51841">
                  <c:v>44011.447916666664</c:v>
                </c:pt>
                <c:pt idx="51842">
                  <c:v>44011.46875</c:v>
                </c:pt>
                <c:pt idx="51843">
                  <c:v>44011.489583333336</c:v>
                </c:pt>
                <c:pt idx="51844">
                  <c:v>44011.510416666664</c:v>
                </c:pt>
                <c:pt idx="51845">
                  <c:v>44011.53125</c:v>
                </c:pt>
                <c:pt idx="51846">
                  <c:v>44011.552083333336</c:v>
                </c:pt>
                <c:pt idx="51847">
                  <c:v>44011.572916666664</c:v>
                </c:pt>
                <c:pt idx="51848">
                  <c:v>44011.59375</c:v>
                </c:pt>
                <c:pt idx="51849">
                  <c:v>44011.614583333336</c:v>
                </c:pt>
                <c:pt idx="51850">
                  <c:v>44011.635416666664</c:v>
                </c:pt>
                <c:pt idx="51851">
                  <c:v>44011.65625</c:v>
                </c:pt>
                <c:pt idx="51852">
                  <c:v>44011.677083333336</c:v>
                </c:pt>
                <c:pt idx="51853">
                  <c:v>44011.697916666664</c:v>
                </c:pt>
                <c:pt idx="51854">
                  <c:v>44011.71875</c:v>
                </c:pt>
                <c:pt idx="51855">
                  <c:v>44011.739583333336</c:v>
                </c:pt>
                <c:pt idx="51856">
                  <c:v>44011.760416666664</c:v>
                </c:pt>
                <c:pt idx="51857">
                  <c:v>44011.78125</c:v>
                </c:pt>
                <c:pt idx="51858">
                  <c:v>44011.802083333336</c:v>
                </c:pt>
                <c:pt idx="51859">
                  <c:v>44011.822916666664</c:v>
                </c:pt>
                <c:pt idx="51860">
                  <c:v>44011.84375</c:v>
                </c:pt>
                <c:pt idx="51861">
                  <c:v>44011.864583333336</c:v>
                </c:pt>
                <c:pt idx="51862">
                  <c:v>44011.885416666664</c:v>
                </c:pt>
                <c:pt idx="51863">
                  <c:v>44011.90625</c:v>
                </c:pt>
                <c:pt idx="51864">
                  <c:v>44011.927083333336</c:v>
                </c:pt>
                <c:pt idx="51865">
                  <c:v>44011.947916666664</c:v>
                </c:pt>
                <c:pt idx="51866">
                  <c:v>44011.96875</c:v>
                </c:pt>
                <c:pt idx="51867">
                  <c:v>44011.989583333336</c:v>
                </c:pt>
                <c:pt idx="51868">
                  <c:v>44012.010416666664</c:v>
                </c:pt>
                <c:pt idx="51869">
                  <c:v>44012.03125</c:v>
                </c:pt>
                <c:pt idx="51870">
                  <c:v>44012.052083333336</c:v>
                </c:pt>
                <c:pt idx="51871">
                  <c:v>44012.072916666664</c:v>
                </c:pt>
                <c:pt idx="51872">
                  <c:v>44012.09375</c:v>
                </c:pt>
                <c:pt idx="51873">
                  <c:v>44012.114583333336</c:v>
                </c:pt>
                <c:pt idx="51874">
                  <c:v>44012.135416666664</c:v>
                </c:pt>
                <c:pt idx="51875">
                  <c:v>44012.15625</c:v>
                </c:pt>
                <c:pt idx="51876">
                  <c:v>44012.177083333336</c:v>
                </c:pt>
                <c:pt idx="51877">
                  <c:v>44012.197916666664</c:v>
                </c:pt>
                <c:pt idx="51878">
                  <c:v>44012.21875</c:v>
                </c:pt>
                <c:pt idx="51879">
                  <c:v>44012.239583333336</c:v>
                </c:pt>
                <c:pt idx="51880">
                  <c:v>44012.260416666664</c:v>
                </c:pt>
                <c:pt idx="51881">
                  <c:v>44012.28125</c:v>
                </c:pt>
                <c:pt idx="51882">
                  <c:v>44012.302083333336</c:v>
                </c:pt>
                <c:pt idx="51883">
                  <c:v>44012.322916666664</c:v>
                </c:pt>
                <c:pt idx="51884">
                  <c:v>44012.34375</c:v>
                </c:pt>
                <c:pt idx="51885">
                  <c:v>44012.364583333336</c:v>
                </c:pt>
                <c:pt idx="51886">
                  <c:v>44012.385416666664</c:v>
                </c:pt>
                <c:pt idx="51887">
                  <c:v>44012.40625</c:v>
                </c:pt>
                <c:pt idx="51888">
                  <c:v>44012.427083333336</c:v>
                </c:pt>
                <c:pt idx="51889">
                  <c:v>44012.447916666664</c:v>
                </c:pt>
                <c:pt idx="51890">
                  <c:v>44012.46875</c:v>
                </c:pt>
                <c:pt idx="51891">
                  <c:v>44012.489583333336</c:v>
                </c:pt>
                <c:pt idx="51892">
                  <c:v>44012.510416666664</c:v>
                </c:pt>
                <c:pt idx="51893">
                  <c:v>44012.53125</c:v>
                </c:pt>
                <c:pt idx="51894">
                  <c:v>44012.552083333336</c:v>
                </c:pt>
                <c:pt idx="51895">
                  <c:v>44012.572916666664</c:v>
                </c:pt>
                <c:pt idx="51896">
                  <c:v>44012.59375</c:v>
                </c:pt>
                <c:pt idx="51897">
                  <c:v>44012.614583333336</c:v>
                </c:pt>
                <c:pt idx="51898">
                  <c:v>44012.635416666664</c:v>
                </c:pt>
                <c:pt idx="51899">
                  <c:v>44012.65625</c:v>
                </c:pt>
                <c:pt idx="51900">
                  <c:v>44012.677083333336</c:v>
                </c:pt>
                <c:pt idx="51901">
                  <c:v>44012.697916666664</c:v>
                </c:pt>
                <c:pt idx="51902">
                  <c:v>44012.71875</c:v>
                </c:pt>
                <c:pt idx="51903">
                  <c:v>44012.739583333336</c:v>
                </c:pt>
                <c:pt idx="51904">
                  <c:v>44012.760416666664</c:v>
                </c:pt>
                <c:pt idx="51905">
                  <c:v>44012.78125</c:v>
                </c:pt>
                <c:pt idx="51906">
                  <c:v>44012.802083333336</c:v>
                </c:pt>
                <c:pt idx="51907">
                  <c:v>44012.822916666664</c:v>
                </c:pt>
                <c:pt idx="51908">
                  <c:v>44012.84375</c:v>
                </c:pt>
                <c:pt idx="51909">
                  <c:v>44012.864583333336</c:v>
                </c:pt>
                <c:pt idx="51910">
                  <c:v>44012.885416666664</c:v>
                </c:pt>
                <c:pt idx="51911">
                  <c:v>44012.90625</c:v>
                </c:pt>
                <c:pt idx="51912">
                  <c:v>44012.927083333336</c:v>
                </c:pt>
                <c:pt idx="51913">
                  <c:v>44012.947916666664</c:v>
                </c:pt>
                <c:pt idx="51914">
                  <c:v>44012.96875</c:v>
                </c:pt>
                <c:pt idx="51915">
                  <c:v>44012.989583333336</c:v>
                </c:pt>
                <c:pt idx="51916">
                  <c:v>44013.010416666664</c:v>
                </c:pt>
                <c:pt idx="51917">
                  <c:v>44013.03125</c:v>
                </c:pt>
                <c:pt idx="51918">
                  <c:v>44013.052083333336</c:v>
                </c:pt>
                <c:pt idx="51919">
                  <c:v>44013.072916666664</c:v>
                </c:pt>
                <c:pt idx="51920">
                  <c:v>44013.09375</c:v>
                </c:pt>
                <c:pt idx="51921">
                  <c:v>44013.114583333336</c:v>
                </c:pt>
                <c:pt idx="51922">
                  <c:v>44013.135416666664</c:v>
                </c:pt>
                <c:pt idx="51923">
                  <c:v>44013.15625</c:v>
                </c:pt>
                <c:pt idx="51924">
                  <c:v>44013.177083333336</c:v>
                </c:pt>
                <c:pt idx="51925">
                  <c:v>44013.197916666664</c:v>
                </c:pt>
                <c:pt idx="51926">
                  <c:v>44013.21875</c:v>
                </c:pt>
                <c:pt idx="51927">
                  <c:v>44013.239583333336</c:v>
                </c:pt>
                <c:pt idx="51928">
                  <c:v>44013.260416666664</c:v>
                </c:pt>
                <c:pt idx="51929">
                  <c:v>44013.28125</c:v>
                </c:pt>
                <c:pt idx="51930">
                  <c:v>44013.302083333336</c:v>
                </c:pt>
                <c:pt idx="51931">
                  <c:v>44013.322916666664</c:v>
                </c:pt>
                <c:pt idx="51932">
                  <c:v>44013.34375</c:v>
                </c:pt>
                <c:pt idx="51933">
                  <c:v>44013.364583333336</c:v>
                </c:pt>
                <c:pt idx="51934">
                  <c:v>44013.385416666664</c:v>
                </c:pt>
                <c:pt idx="51935">
                  <c:v>44013.40625</c:v>
                </c:pt>
                <c:pt idx="51936">
                  <c:v>44013.427083333336</c:v>
                </c:pt>
                <c:pt idx="51937">
                  <c:v>44013.447916666664</c:v>
                </c:pt>
                <c:pt idx="51938">
                  <c:v>44013.46875</c:v>
                </c:pt>
                <c:pt idx="51939">
                  <c:v>44013.489583333336</c:v>
                </c:pt>
                <c:pt idx="51940">
                  <c:v>44013.510416666664</c:v>
                </c:pt>
                <c:pt idx="51941">
                  <c:v>44013.53125</c:v>
                </c:pt>
                <c:pt idx="51942">
                  <c:v>44013.552083333336</c:v>
                </c:pt>
                <c:pt idx="51943">
                  <c:v>44013.572916666664</c:v>
                </c:pt>
                <c:pt idx="51944">
                  <c:v>44013.59375</c:v>
                </c:pt>
                <c:pt idx="51945">
                  <c:v>44013.614583333336</c:v>
                </c:pt>
                <c:pt idx="51946">
                  <c:v>44013.635416666664</c:v>
                </c:pt>
                <c:pt idx="51947">
                  <c:v>44013.65625</c:v>
                </c:pt>
                <c:pt idx="51948">
                  <c:v>44013.677083333336</c:v>
                </c:pt>
                <c:pt idx="51949">
                  <c:v>44013.697916666664</c:v>
                </c:pt>
                <c:pt idx="51950">
                  <c:v>44013.71875</c:v>
                </c:pt>
                <c:pt idx="51951">
                  <c:v>44013.739583333336</c:v>
                </c:pt>
                <c:pt idx="51952">
                  <c:v>44013.760416666664</c:v>
                </c:pt>
                <c:pt idx="51953">
                  <c:v>44013.78125</c:v>
                </c:pt>
                <c:pt idx="51954">
                  <c:v>44013.802083333336</c:v>
                </c:pt>
                <c:pt idx="51955">
                  <c:v>44013.822916666664</c:v>
                </c:pt>
                <c:pt idx="51956">
                  <c:v>44013.84375</c:v>
                </c:pt>
                <c:pt idx="51957">
                  <c:v>44013.864583333336</c:v>
                </c:pt>
                <c:pt idx="51958">
                  <c:v>44013.885416666664</c:v>
                </c:pt>
                <c:pt idx="51959">
                  <c:v>44013.90625</c:v>
                </c:pt>
                <c:pt idx="51960">
                  <c:v>44013.927083333336</c:v>
                </c:pt>
                <c:pt idx="51961">
                  <c:v>44013.947916666664</c:v>
                </c:pt>
                <c:pt idx="51962">
                  <c:v>44013.96875</c:v>
                </c:pt>
                <c:pt idx="51963">
                  <c:v>44013.989583333336</c:v>
                </c:pt>
                <c:pt idx="51964">
                  <c:v>44014.010416666664</c:v>
                </c:pt>
                <c:pt idx="51965">
                  <c:v>44014.03125</c:v>
                </c:pt>
                <c:pt idx="51966">
                  <c:v>44014.052083333336</c:v>
                </c:pt>
                <c:pt idx="51967">
                  <c:v>44014.072916666664</c:v>
                </c:pt>
                <c:pt idx="51968">
                  <c:v>44014.09375</c:v>
                </c:pt>
                <c:pt idx="51969">
                  <c:v>44014.114583333336</c:v>
                </c:pt>
                <c:pt idx="51970">
                  <c:v>44014.135416666664</c:v>
                </c:pt>
                <c:pt idx="51971">
                  <c:v>44014.15625</c:v>
                </c:pt>
                <c:pt idx="51972">
                  <c:v>44014.177083333336</c:v>
                </c:pt>
                <c:pt idx="51973">
                  <c:v>44014.197916666664</c:v>
                </c:pt>
                <c:pt idx="51974">
                  <c:v>44014.21875</c:v>
                </c:pt>
                <c:pt idx="51975">
                  <c:v>44014.239583333336</c:v>
                </c:pt>
                <c:pt idx="51976">
                  <c:v>44014.260416666664</c:v>
                </c:pt>
                <c:pt idx="51977">
                  <c:v>44014.28125</c:v>
                </c:pt>
                <c:pt idx="51978">
                  <c:v>44014.302083333336</c:v>
                </c:pt>
                <c:pt idx="51979">
                  <c:v>44014.322916666664</c:v>
                </c:pt>
                <c:pt idx="51980">
                  <c:v>44014.34375</c:v>
                </c:pt>
                <c:pt idx="51981">
                  <c:v>44014.364583333336</c:v>
                </c:pt>
                <c:pt idx="51982">
                  <c:v>44014.385416666664</c:v>
                </c:pt>
                <c:pt idx="51983">
                  <c:v>44014.40625</c:v>
                </c:pt>
                <c:pt idx="51984">
                  <c:v>44014.427083333336</c:v>
                </c:pt>
                <c:pt idx="51985">
                  <c:v>44014.447916666664</c:v>
                </c:pt>
                <c:pt idx="51986">
                  <c:v>44014.46875</c:v>
                </c:pt>
                <c:pt idx="51987">
                  <c:v>44014.489583333336</c:v>
                </c:pt>
                <c:pt idx="51988">
                  <c:v>44014.510416666664</c:v>
                </c:pt>
                <c:pt idx="51989">
                  <c:v>44014.53125</c:v>
                </c:pt>
                <c:pt idx="51990">
                  <c:v>44014.552083333336</c:v>
                </c:pt>
                <c:pt idx="51991">
                  <c:v>44014.572916666664</c:v>
                </c:pt>
                <c:pt idx="51992">
                  <c:v>44014.59375</c:v>
                </c:pt>
                <c:pt idx="51993">
                  <c:v>44014.614583333336</c:v>
                </c:pt>
                <c:pt idx="51994">
                  <c:v>44014.635416666664</c:v>
                </c:pt>
                <c:pt idx="51995">
                  <c:v>44014.65625</c:v>
                </c:pt>
                <c:pt idx="51996">
                  <c:v>44014.677083333336</c:v>
                </c:pt>
                <c:pt idx="51997">
                  <c:v>44014.697916666664</c:v>
                </c:pt>
                <c:pt idx="51998">
                  <c:v>44014.71875</c:v>
                </c:pt>
                <c:pt idx="51999">
                  <c:v>44014.739583333336</c:v>
                </c:pt>
                <c:pt idx="52000">
                  <c:v>44014.760416666664</c:v>
                </c:pt>
                <c:pt idx="52001">
                  <c:v>44014.78125</c:v>
                </c:pt>
                <c:pt idx="52002">
                  <c:v>44014.802083333336</c:v>
                </c:pt>
                <c:pt idx="52003">
                  <c:v>44014.822916666664</c:v>
                </c:pt>
                <c:pt idx="52004">
                  <c:v>44014.84375</c:v>
                </c:pt>
                <c:pt idx="52005">
                  <c:v>44014.864583333336</c:v>
                </c:pt>
                <c:pt idx="52006">
                  <c:v>44014.885416666664</c:v>
                </c:pt>
                <c:pt idx="52007">
                  <c:v>44014.90625</c:v>
                </c:pt>
                <c:pt idx="52008">
                  <c:v>44014.927083333336</c:v>
                </c:pt>
                <c:pt idx="52009">
                  <c:v>44014.947916666664</c:v>
                </c:pt>
                <c:pt idx="52010">
                  <c:v>44014.96875</c:v>
                </c:pt>
                <c:pt idx="52011">
                  <c:v>44014.989583333336</c:v>
                </c:pt>
                <c:pt idx="52012">
                  <c:v>44015.010416666664</c:v>
                </c:pt>
                <c:pt idx="52013">
                  <c:v>44015.03125</c:v>
                </c:pt>
                <c:pt idx="52014">
                  <c:v>44015.052083333336</c:v>
                </c:pt>
                <c:pt idx="52015">
                  <c:v>44015.072916666664</c:v>
                </c:pt>
                <c:pt idx="52016">
                  <c:v>44015.09375</c:v>
                </c:pt>
                <c:pt idx="52017">
                  <c:v>44015.114583333336</c:v>
                </c:pt>
                <c:pt idx="52018">
                  <c:v>44015.135416666664</c:v>
                </c:pt>
                <c:pt idx="52019">
                  <c:v>44015.15625</c:v>
                </c:pt>
                <c:pt idx="52020">
                  <c:v>44015.177083333336</c:v>
                </c:pt>
                <c:pt idx="52021">
                  <c:v>44015.197916666664</c:v>
                </c:pt>
                <c:pt idx="52022">
                  <c:v>44015.21875</c:v>
                </c:pt>
                <c:pt idx="52023">
                  <c:v>44015.239583333336</c:v>
                </c:pt>
                <c:pt idx="52024">
                  <c:v>44015.260416666664</c:v>
                </c:pt>
                <c:pt idx="52025">
                  <c:v>44015.28125</c:v>
                </c:pt>
                <c:pt idx="52026">
                  <c:v>44015.302083333336</c:v>
                </c:pt>
                <c:pt idx="52027">
                  <c:v>44015.322916666664</c:v>
                </c:pt>
                <c:pt idx="52028">
                  <c:v>44015.34375</c:v>
                </c:pt>
                <c:pt idx="52029">
                  <c:v>44015.364583333336</c:v>
                </c:pt>
                <c:pt idx="52030">
                  <c:v>44015.385416666664</c:v>
                </c:pt>
                <c:pt idx="52031">
                  <c:v>44015.40625</c:v>
                </c:pt>
                <c:pt idx="52032">
                  <c:v>44015.427083333336</c:v>
                </c:pt>
                <c:pt idx="52033">
                  <c:v>44015.447916666664</c:v>
                </c:pt>
                <c:pt idx="52034">
                  <c:v>44015.46875</c:v>
                </c:pt>
                <c:pt idx="52035">
                  <c:v>44015.489583333336</c:v>
                </c:pt>
                <c:pt idx="52036">
                  <c:v>44015.510416666664</c:v>
                </c:pt>
                <c:pt idx="52037">
                  <c:v>44015.53125</c:v>
                </c:pt>
                <c:pt idx="52038">
                  <c:v>44015.552083333336</c:v>
                </c:pt>
                <c:pt idx="52039">
                  <c:v>44015.572916666664</c:v>
                </c:pt>
                <c:pt idx="52040">
                  <c:v>44015.59375</c:v>
                </c:pt>
                <c:pt idx="52041">
                  <c:v>44015.614583333336</c:v>
                </c:pt>
                <c:pt idx="52042">
                  <c:v>44015.635416666664</c:v>
                </c:pt>
                <c:pt idx="52043">
                  <c:v>44015.65625</c:v>
                </c:pt>
                <c:pt idx="52044">
                  <c:v>44015.677083333336</c:v>
                </c:pt>
                <c:pt idx="52045">
                  <c:v>44015.697916666664</c:v>
                </c:pt>
                <c:pt idx="52046">
                  <c:v>44015.71875</c:v>
                </c:pt>
                <c:pt idx="52047">
                  <c:v>44015.739583333336</c:v>
                </c:pt>
                <c:pt idx="52048">
                  <c:v>44015.760416666664</c:v>
                </c:pt>
                <c:pt idx="52049">
                  <c:v>44015.78125</c:v>
                </c:pt>
                <c:pt idx="52050">
                  <c:v>44015.802083333336</c:v>
                </c:pt>
                <c:pt idx="52051">
                  <c:v>44015.822916666664</c:v>
                </c:pt>
                <c:pt idx="52052">
                  <c:v>44015.84375</c:v>
                </c:pt>
                <c:pt idx="52053">
                  <c:v>44015.864583333336</c:v>
                </c:pt>
                <c:pt idx="52054">
                  <c:v>44015.885416666664</c:v>
                </c:pt>
                <c:pt idx="52055">
                  <c:v>44015.90625</c:v>
                </c:pt>
                <c:pt idx="52056">
                  <c:v>44015.927083333336</c:v>
                </c:pt>
                <c:pt idx="52057">
                  <c:v>44015.947916666664</c:v>
                </c:pt>
                <c:pt idx="52058">
                  <c:v>44015.96875</c:v>
                </c:pt>
                <c:pt idx="52059">
                  <c:v>44015.989583333336</c:v>
                </c:pt>
                <c:pt idx="52060">
                  <c:v>44016.010416666664</c:v>
                </c:pt>
                <c:pt idx="52061">
                  <c:v>44016.03125</c:v>
                </c:pt>
                <c:pt idx="52062">
                  <c:v>44016.052083333336</c:v>
                </c:pt>
                <c:pt idx="52063">
                  <c:v>44016.072916666664</c:v>
                </c:pt>
                <c:pt idx="52064">
                  <c:v>44016.09375</c:v>
                </c:pt>
                <c:pt idx="52065">
                  <c:v>44016.114583333336</c:v>
                </c:pt>
                <c:pt idx="52066">
                  <c:v>44016.135416666664</c:v>
                </c:pt>
                <c:pt idx="52067">
                  <c:v>44016.15625</c:v>
                </c:pt>
                <c:pt idx="52068">
                  <c:v>44016.177083333336</c:v>
                </c:pt>
                <c:pt idx="52069">
                  <c:v>44016.197916666664</c:v>
                </c:pt>
                <c:pt idx="52070">
                  <c:v>44016.21875</c:v>
                </c:pt>
                <c:pt idx="52071">
                  <c:v>44016.239583333336</c:v>
                </c:pt>
                <c:pt idx="52072">
                  <c:v>44016.260416666664</c:v>
                </c:pt>
                <c:pt idx="52073">
                  <c:v>44016.28125</c:v>
                </c:pt>
                <c:pt idx="52074">
                  <c:v>44016.302083333336</c:v>
                </c:pt>
                <c:pt idx="52075">
                  <c:v>44016.322916666664</c:v>
                </c:pt>
                <c:pt idx="52076">
                  <c:v>44016.34375</c:v>
                </c:pt>
                <c:pt idx="52077">
                  <c:v>44016.364583333336</c:v>
                </c:pt>
                <c:pt idx="52078">
                  <c:v>44016.385416666664</c:v>
                </c:pt>
                <c:pt idx="52079">
                  <c:v>44016.40625</c:v>
                </c:pt>
                <c:pt idx="52080">
                  <c:v>44016.427083333336</c:v>
                </c:pt>
                <c:pt idx="52081">
                  <c:v>44016.447916666664</c:v>
                </c:pt>
                <c:pt idx="52082">
                  <c:v>44016.46875</c:v>
                </c:pt>
                <c:pt idx="52083">
                  <c:v>44016.489583333336</c:v>
                </c:pt>
                <c:pt idx="52084">
                  <c:v>44016.510416666664</c:v>
                </c:pt>
                <c:pt idx="52085">
                  <c:v>44016.53125</c:v>
                </c:pt>
                <c:pt idx="52086">
                  <c:v>44016.552083333336</c:v>
                </c:pt>
                <c:pt idx="52087">
                  <c:v>44016.572916666664</c:v>
                </c:pt>
                <c:pt idx="52088">
                  <c:v>44016.59375</c:v>
                </c:pt>
                <c:pt idx="52089">
                  <c:v>44016.614583333336</c:v>
                </c:pt>
                <c:pt idx="52090">
                  <c:v>44016.635416666664</c:v>
                </c:pt>
                <c:pt idx="52091">
                  <c:v>44016.65625</c:v>
                </c:pt>
                <c:pt idx="52092">
                  <c:v>44016.677083333336</c:v>
                </c:pt>
                <c:pt idx="52093">
                  <c:v>44016.697916666664</c:v>
                </c:pt>
                <c:pt idx="52094">
                  <c:v>44016.71875</c:v>
                </c:pt>
                <c:pt idx="52095">
                  <c:v>44016.739583333336</c:v>
                </c:pt>
                <c:pt idx="52096">
                  <c:v>44016.760416666664</c:v>
                </c:pt>
                <c:pt idx="52097">
                  <c:v>44016.78125</c:v>
                </c:pt>
                <c:pt idx="52098">
                  <c:v>44016.802083333336</c:v>
                </c:pt>
                <c:pt idx="52099">
                  <c:v>44016.822916666664</c:v>
                </c:pt>
                <c:pt idx="52100">
                  <c:v>44016.84375</c:v>
                </c:pt>
                <c:pt idx="52101">
                  <c:v>44016.864583333336</c:v>
                </c:pt>
                <c:pt idx="52102">
                  <c:v>44016.885416666664</c:v>
                </c:pt>
                <c:pt idx="52103">
                  <c:v>44016.90625</c:v>
                </c:pt>
                <c:pt idx="52104">
                  <c:v>44016.927083333336</c:v>
                </c:pt>
                <c:pt idx="52105">
                  <c:v>44016.947916666664</c:v>
                </c:pt>
                <c:pt idx="52106">
                  <c:v>44016.96875</c:v>
                </c:pt>
                <c:pt idx="52107">
                  <c:v>44016.989583333336</c:v>
                </c:pt>
                <c:pt idx="52108">
                  <c:v>44017.010416666664</c:v>
                </c:pt>
                <c:pt idx="52109">
                  <c:v>44017.03125</c:v>
                </c:pt>
                <c:pt idx="52110">
                  <c:v>44017.052083333336</c:v>
                </c:pt>
                <c:pt idx="52111">
                  <c:v>44017.072916666664</c:v>
                </c:pt>
                <c:pt idx="52112">
                  <c:v>44017.09375</c:v>
                </c:pt>
                <c:pt idx="52113">
                  <c:v>44017.114583333336</c:v>
                </c:pt>
                <c:pt idx="52114">
                  <c:v>44017.135416666664</c:v>
                </c:pt>
                <c:pt idx="52115">
                  <c:v>44017.15625</c:v>
                </c:pt>
                <c:pt idx="52116">
                  <c:v>44017.177083333336</c:v>
                </c:pt>
                <c:pt idx="52117">
                  <c:v>44017.197916666664</c:v>
                </c:pt>
                <c:pt idx="52118">
                  <c:v>44017.21875</c:v>
                </c:pt>
                <c:pt idx="52119">
                  <c:v>44017.239583333336</c:v>
                </c:pt>
                <c:pt idx="52120">
                  <c:v>44017.260416666664</c:v>
                </c:pt>
                <c:pt idx="52121">
                  <c:v>44017.28125</c:v>
                </c:pt>
                <c:pt idx="52122">
                  <c:v>44017.302083333336</c:v>
                </c:pt>
                <c:pt idx="52123">
                  <c:v>44017.322916666664</c:v>
                </c:pt>
                <c:pt idx="52124">
                  <c:v>44017.34375</c:v>
                </c:pt>
                <c:pt idx="52125">
                  <c:v>44017.364583333336</c:v>
                </c:pt>
                <c:pt idx="52126">
                  <c:v>44017.385416666664</c:v>
                </c:pt>
                <c:pt idx="52127">
                  <c:v>44017.40625</c:v>
                </c:pt>
                <c:pt idx="52128">
                  <c:v>44017.427083333336</c:v>
                </c:pt>
                <c:pt idx="52129">
                  <c:v>44017.447916666664</c:v>
                </c:pt>
                <c:pt idx="52130">
                  <c:v>44017.46875</c:v>
                </c:pt>
                <c:pt idx="52131">
                  <c:v>44017.489583333336</c:v>
                </c:pt>
                <c:pt idx="52132">
                  <c:v>44017.510416666664</c:v>
                </c:pt>
                <c:pt idx="52133">
                  <c:v>44017.53125</c:v>
                </c:pt>
                <c:pt idx="52134">
                  <c:v>44017.552083333336</c:v>
                </c:pt>
                <c:pt idx="52135">
                  <c:v>44017.572916666664</c:v>
                </c:pt>
                <c:pt idx="52136">
                  <c:v>44017.59375</c:v>
                </c:pt>
                <c:pt idx="52137">
                  <c:v>44017.614583333336</c:v>
                </c:pt>
                <c:pt idx="52138">
                  <c:v>44017.635416666664</c:v>
                </c:pt>
                <c:pt idx="52139">
                  <c:v>44017.65625</c:v>
                </c:pt>
                <c:pt idx="52140">
                  <c:v>44017.677083333336</c:v>
                </c:pt>
                <c:pt idx="52141">
                  <c:v>44017.697916666664</c:v>
                </c:pt>
                <c:pt idx="52142">
                  <c:v>44017.71875</c:v>
                </c:pt>
                <c:pt idx="52143">
                  <c:v>44017.739583333336</c:v>
                </c:pt>
                <c:pt idx="52144">
                  <c:v>44017.760416666664</c:v>
                </c:pt>
                <c:pt idx="52145">
                  <c:v>44017.78125</c:v>
                </c:pt>
                <c:pt idx="52146">
                  <c:v>44017.802083333336</c:v>
                </c:pt>
                <c:pt idx="52147">
                  <c:v>44017.822916666664</c:v>
                </c:pt>
                <c:pt idx="52148">
                  <c:v>44017.84375</c:v>
                </c:pt>
                <c:pt idx="52149">
                  <c:v>44017.864583333336</c:v>
                </c:pt>
                <c:pt idx="52150">
                  <c:v>44017.885416666664</c:v>
                </c:pt>
                <c:pt idx="52151">
                  <c:v>44017.90625</c:v>
                </c:pt>
                <c:pt idx="52152">
                  <c:v>44017.927083333336</c:v>
                </c:pt>
                <c:pt idx="52153">
                  <c:v>44017.947916666664</c:v>
                </c:pt>
                <c:pt idx="52154">
                  <c:v>44017.96875</c:v>
                </c:pt>
                <c:pt idx="52155">
                  <c:v>44017.989583333336</c:v>
                </c:pt>
                <c:pt idx="52156">
                  <c:v>44018.010416666664</c:v>
                </c:pt>
                <c:pt idx="52157">
                  <c:v>44018.03125</c:v>
                </c:pt>
                <c:pt idx="52158">
                  <c:v>44018.052083333336</c:v>
                </c:pt>
                <c:pt idx="52159">
                  <c:v>44018.072916666664</c:v>
                </c:pt>
                <c:pt idx="52160">
                  <c:v>44018.09375</c:v>
                </c:pt>
                <c:pt idx="52161">
                  <c:v>44018.114583333336</c:v>
                </c:pt>
                <c:pt idx="52162">
                  <c:v>44018.135416666664</c:v>
                </c:pt>
                <c:pt idx="52163">
                  <c:v>44018.15625</c:v>
                </c:pt>
                <c:pt idx="52164">
                  <c:v>44018.177083333336</c:v>
                </c:pt>
                <c:pt idx="52165">
                  <c:v>44018.197916666664</c:v>
                </c:pt>
                <c:pt idx="52166">
                  <c:v>44018.21875</c:v>
                </c:pt>
                <c:pt idx="52167">
                  <c:v>44018.239583333336</c:v>
                </c:pt>
                <c:pt idx="52168">
                  <c:v>44018.260416666664</c:v>
                </c:pt>
                <c:pt idx="52169">
                  <c:v>44018.28125</c:v>
                </c:pt>
                <c:pt idx="52170">
                  <c:v>44018.302083333336</c:v>
                </c:pt>
                <c:pt idx="52171">
                  <c:v>44018.322916666664</c:v>
                </c:pt>
                <c:pt idx="52172">
                  <c:v>44018.34375</c:v>
                </c:pt>
                <c:pt idx="52173">
                  <c:v>44018.364583333336</c:v>
                </c:pt>
                <c:pt idx="52174">
                  <c:v>44018.385416666664</c:v>
                </c:pt>
                <c:pt idx="52175">
                  <c:v>44018.40625</c:v>
                </c:pt>
                <c:pt idx="52176">
                  <c:v>44018.427083333336</c:v>
                </c:pt>
                <c:pt idx="52177">
                  <c:v>44018.447916666664</c:v>
                </c:pt>
                <c:pt idx="52178">
                  <c:v>44018.46875</c:v>
                </c:pt>
                <c:pt idx="52179">
                  <c:v>44018.489583333336</c:v>
                </c:pt>
                <c:pt idx="52180">
                  <c:v>44018.510416666664</c:v>
                </c:pt>
                <c:pt idx="52181">
                  <c:v>44018.53125</c:v>
                </c:pt>
                <c:pt idx="52182">
                  <c:v>44018.552083333336</c:v>
                </c:pt>
                <c:pt idx="52183">
                  <c:v>44018.572916666664</c:v>
                </c:pt>
                <c:pt idx="52184">
                  <c:v>44018.59375</c:v>
                </c:pt>
                <c:pt idx="52185">
                  <c:v>44018.614583333336</c:v>
                </c:pt>
                <c:pt idx="52186">
                  <c:v>44018.635416666664</c:v>
                </c:pt>
                <c:pt idx="52187">
                  <c:v>44018.65625</c:v>
                </c:pt>
                <c:pt idx="52188">
                  <c:v>44018.677083333336</c:v>
                </c:pt>
                <c:pt idx="52189">
                  <c:v>44018.697916666664</c:v>
                </c:pt>
                <c:pt idx="52190">
                  <c:v>44018.71875</c:v>
                </c:pt>
                <c:pt idx="52191">
                  <c:v>44018.739583333336</c:v>
                </c:pt>
                <c:pt idx="52192">
                  <c:v>44018.760416666664</c:v>
                </c:pt>
                <c:pt idx="52193">
                  <c:v>44018.78125</c:v>
                </c:pt>
                <c:pt idx="52194">
                  <c:v>44018.802083333336</c:v>
                </c:pt>
                <c:pt idx="52195">
                  <c:v>44018.822916666664</c:v>
                </c:pt>
                <c:pt idx="52196">
                  <c:v>44018.84375</c:v>
                </c:pt>
                <c:pt idx="52197">
                  <c:v>44018.864583333336</c:v>
                </c:pt>
                <c:pt idx="52198">
                  <c:v>44018.885416666664</c:v>
                </c:pt>
                <c:pt idx="52199">
                  <c:v>44018.90625</c:v>
                </c:pt>
                <c:pt idx="52200">
                  <c:v>44018.927083333336</c:v>
                </c:pt>
                <c:pt idx="52201">
                  <c:v>44018.947916666664</c:v>
                </c:pt>
                <c:pt idx="52202">
                  <c:v>44018.96875</c:v>
                </c:pt>
                <c:pt idx="52203">
                  <c:v>44018.989583333336</c:v>
                </c:pt>
                <c:pt idx="52204">
                  <c:v>44019.010416666664</c:v>
                </c:pt>
                <c:pt idx="52205">
                  <c:v>44019.03125</c:v>
                </c:pt>
                <c:pt idx="52206">
                  <c:v>44019.052083333336</c:v>
                </c:pt>
                <c:pt idx="52207">
                  <c:v>44019.072916666664</c:v>
                </c:pt>
                <c:pt idx="52208">
                  <c:v>44019.09375</c:v>
                </c:pt>
                <c:pt idx="52209">
                  <c:v>44019.114583333336</c:v>
                </c:pt>
                <c:pt idx="52210">
                  <c:v>44019.135416666664</c:v>
                </c:pt>
                <c:pt idx="52211">
                  <c:v>44019.15625</c:v>
                </c:pt>
                <c:pt idx="52212">
                  <c:v>44019.177083333336</c:v>
                </c:pt>
                <c:pt idx="52213">
                  <c:v>44019.197916666664</c:v>
                </c:pt>
                <c:pt idx="52214">
                  <c:v>44019.21875</c:v>
                </c:pt>
                <c:pt idx="52215">
                  <c:v>44019.239583333336</c:v>
                </c:pt>
                <c:pt idx="52216">
                  <c:v>44019.260416666664</c:v>
                </c:pt>
                <c:pt idx="52217">
                  <c:v>44019.28125</c:v>
                </c:pt>
                <c:pt idx="52218">
                  <c:v>44019.302083333336</c:v>
                </c:pt>
                <c:pt idx="52219">
                  <c:v>44019.322916666664</c:v>
                </c:pt>
                <c:pt idx="52220">
                  <c:v>44019.34375</c:v>
                </c:pt>
                <c:pt idx="52221">
                  <c:v>44019.364583333336</c:v>
                </c:pt>
                <c:pt idx="52222">
                  <c:v>44019.385416666664</c:v>
                </c:pt>
                <c:pt idx="52223">
                  <c:v>44019.40625</c:v>
                </c:pt>
                <c:pt idx="52224">
                  <c:v>44019.427083333336</c:v>
                </c:pt>
                <c:pt idx="52225">
                  <c:v>44019.447916666664</c:v>
                </c:pt>
                <c:pt idx="52226">
                  <c:v>44019.46875</c:v>
                </c:pt>
                <c:pt idx="52227">
                  <c:v>44019.489583333336</c:v>
                </c:pt>
                <c:pt idx="52228">
                  <c:v>44019.510416666664</c:v>
                </c:pt>
                <c:pt idx="52229">
                  <c:v>44019.53125</c:v>
                </c:pt>
                <c:pt idx="52230">
                  <c:v>44019.552083333336</c:v>
                </c:pt>
                <c:pt idx="52231">
                  <c:v>44019.572916666664</c:v>
                </c:pt>
                <c:pt idx="52232">
                  <c:v>44019.59375</c:v>
                </c:pt>
                <c:pt idx="52233">
                  <c:v>44019.614583333336</c:v>
                </c:pt>
                <c:pt idx="52234">
                  <c:v>44019.635416666664</c:v>
                </c:pt>
                <c:pt idx="52235">
                  <c:v>44019.65625</c:v>
                </c:pt>
                <c:pt idx="52236">
                  <c:v>44019.677083333336</c:v>
                </c:pt>
                <c:pt idx="52237">
                  <c:v>44019.697916666664</c:v>
                </c:pt>
                <c:pt idx="52238">
                  <c:v>44019.71875</c:v>
                </c:pt>
                <c:pt idx="52239">
                  <c:v>44019.739583333336</c:v>
                </c:pt>
                <c:pt idx="52240">
                  <c:v>44019.760416666664</c:v>
                </c:pt>
                <c:pt idx="52241">
                  <c:v>44019.78125</c:v>
                </c:pt>
                <c:pt idx="52242">
                  <c:v>44019.802083333336</c:v>
                </c:pt>
                <c:pt idx="52243">
                  <c:v>44019.822916666664</c:v>
                </c:pt>
                <c:pt idx="52244">
                  <c:v>44019.84375</c:v>
                </c:pt>
                <c:pt idx="52245">
                  <c:v>44019.864583333336</c:v>
                </c:pt>
                <c:pt idx="52246">
                  <c:v>44019.885416666664</c:v>
                </c:pt>
                <c:pt idx="52247">
                  <c:v>44019.90625</c:v>
                </c:pt>
                <c:pt idx="52248">
                  <c:v>44019.927083333336</c:v>
                </c:pt>
                <c:pt idx="52249">
                  <c:v>44019.947916666664</c:v>
                </c:pt>
                <c:pt idx="52250">
                  <c:v>44019.96875</c:v>
                </c:pt>
                <c:pt idx="52251">
                  <c:v>44019.989583333336</c:v>
                </c:pt>
                <c:pt idx="52252">
                  <c:v>44020.010416666664</c:v>
                </c:pt>
                <c:pt idx="52253">
                  <c:v>44020.03125</c:v>
                </c:pt>
                <c:pt idx="52254">
                  <c:v>44020.052083333336</c:v>
                </c:pt>
                <c:pt idx="52255">
                  <c:v>44020.072916666664</c:v>
                </c:pt>
                <c:pt idx="52256">
                  <c:v>44020.09375</c:v>
                </c:pt>
                <c:pt idx="52257">
                  <c:v>44020.114583333336</c:v>
                </c:pt>
                <c:pt idx="52258">
                  <c:v>44020.135416666664</c:v>
                </c:pt>
                <c:pt idx="52259">
                  <c:v>44020.15625</c:v>
                </c:pt>
                <c:pt idx="52260">
                  <c:v>44020.177083333336</c:v>
                </c:pt>
                <c:pt idx="52261">
                  <c:v>44020.197916666664</c:v>
                </c:pt>
                <c:pt idx="52262">
                  <c:v>44020.21875</c:v>
                </c:pt>
                <c:pt idx="52263">
                  <c:v>44020.239583333336</c:v>
                </c:pt>
                <c:pt idx="52264">
                  <c:v>44020.260416666664</c:v>
                </c:pt>
                <c:pt idx="52265">
                  <c:v>44020.28125</c:v>
                </c:pt>
                <c:pt idx="52266">
                  <c:v>44020.302083333336</c:v>
                </c:pt>
                <c:pt idx="52267">
                  <c:v>44020.322916666664</c:v>
                </c:pt>
                <c:pt idx="52268">
                  <c:v>44020.34375</c:v>
                </c:pt>
                <c:pt idx="52269">
                  <c:v>44020.364583333336</c:v>
                </c:pt>
                <c:pt idx="52270">
                  <c:v>44020.385416666664</c:v>
                </c:pt>
                <c:pt idx="52271">
                  <c:v>44020.40625</c:v>
                </c:pt>
                <c:pt idx="52272">
                  <c:v>44020.427083333336</c:v>
                </c:pt>
                <c:pt idx="52273">
                  <c:v>44020.447916666664</c:v>
                </c:pt>
                <c:pt idx="52274">
                  <c:v>44020.46875</c:v>
                </c:pt>
                <c:pt idx="52275">
                  <c:v>44020.489583333336</c:v>
                </c:pt>
                <c:pt idx="52276">
                  <c:v>44020.510416666664</c:v>
                </c:pt>
                <c:pt idx="52277">
                  <c:v>44020.53125</c:v>
                </c:pt>
                <c:pt idx="52278">
                  <c:v>44020.552083333336</c:v>
                </c:pt>
                <c:pt idx="52279">
                  <c:v>44020.572916666664</c:v>
                </c:pt>
                <c:pt idx="52280">
                  <c:v>44020.59375</c:v>
                </c:pt>
                <c:pt idx="52281">
                  <c:v>44020.614583333336</c:v>
                </c:pt>
                <c:pt idx="52282">
                  <c:v>44020.635416666664</c:v>
                </c:pt>
                <c:pt idx="52283">
                  <c:v>44020.65625</c:v>
                </c:pt>
                <c:pt idx="52284">
                  <c:v>44020.677083333336</c:v>
                </c:pt>
                <c:pt idx="52285">
                  <c:v>44020.697916666664</c:v>
                </c:pt>
                <c:pt idx="52286">
                  <c:v>44020.71875</c:v>
                </c:pt>
                <c:pt idx="52287">
                  <c:v>44020.739583333336</c:v>
                </c:pt>
                <c:pt idx="52288">
                  <c:v>44020.760416666664</c:v>
                </c:pt>
                <c:pt idx="52289">
                  <c:v>44020.78125</c:v>
                </c:pt>
                <c:pt idx="52290">
                  <c:v>44020.802083333336</c:v>
                </c:pt>
                <c:pt idx="52291">
                  <c:v>44020.822916666664</c:v>
                </c:pt>
                <c:pt idx="52292">
                  <c:v>44020.84375</c:v>
                </c:pt>
                <c:pt idx="52293">
                  <c:v>44020.864583333336</c:v>
                </c:pt>
                <c:pt idx="52294">
                  <c:v>44020.885416666664</c:v>
                </c:pt>
                <c:pt idx="52295">
                  <c:v>44020.90625</c:v>
                </c:pt>
                <c:pt idx="52296">
                  <c:v>44020.927083333336</c:v>
                </c:pt>
                <c:pt idx="52297">
                  <c:v>44020.947916666664</c:v>
                </c:pt>
                <c:pt idx="52298">
                  <c:v>44020.96875</c:v>
                </c:pt>
                <c:pt idx="52299">
                  <c:v>44020.989583333336</c:v>
                </c:pt>
                <c:pt idx="52300">
                  <c:v>44021.010416666664</c:v>
                </c:pt>
                <c:pt idx="52301">
                  <c:v>44021.03125</c:v>
                </c:pt>
                <c:pt idx="52302">
                  <c:v>44021.052083333336</c:v>
                </c:pt>
                <c:pt idx="52303">
                  <c:v>44021.072916666664</c:v>
                </c:pt>
                <c:pt idx="52304">
                  <c:v>44021.09375</c:v>
                </c:pt>
                <c:pt idx="52305">
                  <c:v>44021.114583333336</c:v>
                </c:pt>
                <c:pt idx="52306">
                  <c:v>44021.135416666664</c:v>
                </c:pt>
                <c:pt idx="52307">
                  <c:v>44021.15625</c:v>
                </c:pt>
                <c:pt idx="52308">
                  <c:v>44021.177083333336</c:v>
                </c:pt>
                <c:pt idx="52309">
                  <c:v>44021.197916666664</c:v>
                </c:pt>
                <c:pt idx="52310">
                  <c:v>44021.21875</c:v>
                </c:pt>
                <c:pt idx="52311">
                  <c:v>44021.239583333336</c:v>
                </c:pt>
                <c:pt idx="52312">
                  <c:v>44021.260416666664</c:v>
                </c:pt>
                <c:pt idx="52313">
                  <c:v>44021.28125</c:v>
                </c:pt>
                <c:pt idx="52314">
                  <c:v>44021.302083333336</c:v>
                </c:pt>
                <c:pt idx="52315">
                  <c:v>44021.322916666664</c:v>
                </c:pt>
                <c:pt idx="52316">
                  <c:v>44021.34375</c:v>
                </c:pt>
                <c:pt idx="52317">
                  <c:v>44021.364583333336</c:v>
                </c:pt>
                <c:pt idx="52318">
                  <c:v>44021.385416666664</c:v>
                </c:pt>
                <c:pt idx="52319">
                  <c:v>44021.40625</c:v>
                </c:pt>
                <c:pt idx="52320">
                  <c:v>44021.427083333336</c:v>
                </c:pt>
                <c:pt idx="52321">
                  <c:v>44021.447916666664</c:v>
                </c:pt>
                <c:pt idx="52322">
                  <c:v>44021.46875</c:v>
                </c:pt>
                <c:pt idx="52323">
                  <c:v>44021.489583333336</c:v>
                </c:pt>
                <c:pt idx="52324">
                  <c:v>44021.510416666664</c:v>
                </c:pt>
                <c:pt idx="52325">
                  <c:v>44021.53125</c:v>
                </c:pt>
                <c:pt idx="52326">
                  <c:v>44021.552083333336</c:v>
                </c:pt>
                <c:pt idx="52327">
                  <c:v>44021.572916666664</c:v>
                </c:pt>
                <c:pt idx="52328">
                  <c:v>44021.59375</c:v>
                </c:pt>
                <c:pt idx="52329">
                  <c:v>44021.614583333336</c:v>
                </c:pt>
                <c:pt idx="52330">
                  <c:v>44021.635416666664</c:v>
                </c:pt>
                <c:pt idx="52331">
                  <c:v>44021.65625</c:v>
                </c:pt>
                <c:pt idx="52332">
                  <c:v>44021.677083333336</c:v>
                </c:pt>
                <c:pt idx="52333">
                  <c:v>44021.697916666664</c:v>
                </c:pt>
                <c:pt idx="52334">
                  <c:v>44021.71875</c:v>
                </c:pt>
                <c:pt idx="52335">
                  <c:v>44021.739583333336</c:v>
                </c:pt>
                <c:pt idx="52336">
                  <c:v>44021.760416666664</c:v>
                </c:pt>
                <c:pt idx="52337">
                  <c:v>44021.78125</c:v>
                </c:pt>
                <c:pt idx="52338">
                  <c:v>44021.802083333336</c:v>
                </c:pt>
                <c:pt idx="52339">
                  <c:v>44021.822916666664</c:v>
                </c:pt>
                <c:pt idx="52340">
                  <c:v>44021.84375</c:v>
                </c:pt>
                <c:pt idx="52341">
                  <c:v>44021.864583333336</c:v>
                </c:pt>
                <c:pt idx="52342">
                  <c:v>44021.885416666664</c:v>
                </c:pt>
                <c:pt idx="52343">
                  <c:v>44021.90625</c:v>
                </c:pt>
                <c:pt idx="52344">
                  <c:v>44021.927083333336</c:v>
                </c:pt>
                <c:pt idx="52345">
                  <c:v>44021.947916666664</c:v>
                </c:pt>
                <c:pt idx="52346">
                  <c:v>44021.96875</c:v>
                </c:pt>
                <c:pt idx="52347">
                  <c:v>44021.989583333336</c:v>
                </c:pt>
                <c:pt idx="52348">
                  <c:v>44022.010416666664</c:v>
                </c:pt>
                <c:pt idx="52349">
                  <c:v>44022.03125</c:v>
                </c:pt>
                <c:pt idx="52350">
                  <c:v>44022.052083333336</c:v>
                </c:pt>
                <c:pt idx="52351">
                  <c:v>44022.072916666664</c:v>
                </c:pt>
                <c:pt idx="52352">
                  <c:v>44022.09375</c:v>
                </c:pt>
                <c:pt idx="52353">
                  <c:v>44022.114583333336</c:v>
                </c:pt>
                <c:pt idx="52354">
                  <c:v>44022.135416666664</c:v>
                </c:pt>
                <c:pt idx="52355">
                  <c:v>44022.15625</c:v>
                </c:pt>
                <c:pt idx="52356">
                  <c:v>44022.177083333336</c:v>
                </c:pt>
                <c:pt idx="52357">
                  <c:v>44022.197916666664</c:v>
                </c:pt>
                <c:pt idx="52358">
                  <c:v>44022.21875</c:v>
                </c:pt>
                <c:pt idx="52359">
                  <c:v>44022.239583333336</c:v>
                </c:pt>
                <c:pt idx="52360">
                  <c:v>44022.260416666664</c:v>
                </c:pt>
                <c:pt idx="52361">
                  <c:v>44022.28125</c:v>
                </c:pt>
                <c:pt idx="52362">
                  <c:v>44022.302083333336</c:v>
                </c:pt>
                <c:pt idx="52363">
                  <c:v>44022.322916666664</c:v>
                </c:pt>
                <c:pt idx="52364">
                  <c:v>44022.34375</c:v>
                </c:pt>
                <c:pt idx="52365">
                  <c:v>44022.364583333336</c:v>
                </c:pt>
                <c:pt idx="52366">
                  <c:v>44022.385416666664</c:v>
                </c:pt>
                <c:pt idx="52367">
                  <c:v>44022.40625</c:v>
                </c:pt>
                <c:pt idx="52368">
                  <c:v>44022.427083333336</c:v>
                </c:pt>
                <c:pt idx="52369">
                  <c:v>44022.447916666664</c:v>
                </c:pt>
                <c:pt idx="52370">
                  <c:v>44022.46875</c:v>
                </c:pt>
                <c:pt idx="52371">
                  <c:v>44022.489583333336</c:v>
                </c:pt>
                <c:pt idx="52372">
                  <c:v>44022.510416666664</c:v>
                </c:pt>
                <c:pt idx="52373">
                  <c:v>44022.53125</c:v>
                </c:pt>
                <c:pt idx="52374">
                  <c:v>44022.552083333336</c:v>
                </c:pt>
                <c:pt idx="52375">
                  <c:v>44022.572916666664</c:v>
                </c:pt>
                <c:pt idx="52376">
                  <c:v>44022.59375</c:v>
                </c:pt>
                <c:pt idx="52377">
                  <c:v>44022.614583333336</c:v>
                </c:pt>
                <c:pt idx="52378">
                  <c:v>44022.635416666664</c:v>
                </c:pt>
                <c:pt idx="52379">
                  <c:v>44022.65625</c:v>
                </c:pt>
                <c:pt idx="52380">
                  <c:v>44022.677083333336</c:v>
                </c:pt>
                <c:pt idx="52381">
                  <c:v>44022.697916666664</c:v>
                </c:pt>
                <c:pt idx="52382">
                  <c:v>44022.71875</c:v>
                </c:pt>
                <c:pt idx="52383">
                  <c:v>44022.739583333336</c:v>
                </c:pt>
                <c:pt idx="52384">
                  <c:v>44022.760416666664</c:v>
                </c:pt>
                <c:pt idx="52385">
                  <c:v>44022.78125</c:v>
                </c:pt>
                <c:pt idx="52386">
                  <c:v>44022.802083333336</c:v>
                </c:pt>
                <c:pt idx="52387">
                  <c:v>44022.822916666664</c:v>
                </c:pt>
                <c:pt idx="52388">
                  <c:v>44022.84375</c:v>
                </c:pt>
                <c:pt idx="52389">
                  <c:v>44022.864583333336</c:v>
                </c:pt>
                <c:pt idx="52390">
                  <c:v>44022.885416666664</c:v>
                </c:pt>
                <c:pt idx="52391">
                  <c:v>44022.90625</c:v>
                </c:pt>
                <c:pt idx="52392">
                  <c:v>44022.927083333336</c:v>
                </c:pt>
                <c:pt idx="52393">
                  <c:v>44022.947916666664</c:v>
                </c:pt>
                <c:pt idx="52394">
                  <c:v>44022.96875</c:v>
                </c:pt>
                <c:pt idx="52395">
                  <c:v>44022.989583333336</c:v>
                </c:pt>
                <c:pt idx="52396">
                  <c:v>44023.010416666664</c:v>
                </c:pt>
                <c:pt idx="52397">
                  <c:v>44023.03125</c:v>
                </c:pt>
                <c:pt idx="52398">
                  <c:v>44023.052083333336</c:v>
                </c:pt>
                <c:pt idx="52399">
                  <c:v>44023.072916666664</c:v>
                </c:pt>
                <c:pt idx="52400">
                  <c:v>44023.09375</c:v>
                </c:pt>
                <c:pt idx="52401">
                  <c:v>44023.114583333336</c:v>
                </c:pt>
                <c:pt idx="52402">
                  <c:v>44023.135416666664</c:v>
                </c:pt>
                <c:pt idx="52403">
                  <c:v>44023.15625</c:v>
                </c:pt>
                <c:pt idx="52404">
                  <c:v>44023.177083333336</c:v>
                </c:pt>
                <c:pt idx="52405">
                  <c:v>44023.197916666664</c:v>
                </c:pt>
                <c:pt idx="52406">
                  <c:v>44023.21875</c:v>
                </c:pt>
                <c:pt idx="52407">
                  <c:v>44023.239583333336</c:v>
                </c:pt>
                <c:pt idx="52408">
                  <c:v>44023.260416666664</c:v>
                </c:pt>
                <c:pt idx="52409">
                  <c:v>44023.28125</c:v>
                </c:pt>
                <c:pt idx="52410">
                  <c:v>44023.302083333336</c:v>
                </c:pt>
                <c:pt idx="52411">
                  <c:v>44023.322916666664</c:v>
                </c:pt>
                <c:pt idx="52412">
                  <c:v>44023.34375</c:v>
                </c:pt>
                <c:pt idx="52413">
                  <c:v>44023.364583333336</c:v>
                </c:pt>
                <c:pt idx="52414">
                  <c:v>44023.385416666664</c:v>
                </c:pt>
                <c:pt idx="52415">
                  <c:v>44023.40625</c:v>
                </c:pt>
                <c:pt idx="52416">
                  <c:v>44023.427083333336</c:v>
                </c:pt>
                <c:pt idx="52417">
                  <c:v>44023.447916666664</c:v>
                </c:pt>
                <c:pt idx="52418">
                  <c:v>44023.46875</c:v>
                </c:pt>
                <c:pt idx="52419">
                  <c:v>44023.489583333336</c:v>
                </c:pt>
                <c:pt idx="52420">
                  <c:v>44023.510416666664</c:v>
                </c:pt>
                <c:pt idx="52421">
                  <c:v>44023.53125</c:v>
                </c:pt>
                <c:pt idx="52422">
                  <c:v>44023.552083333336</c:v>
                </c:pt>
                <c:pt idx="52423">
                  <c:v>44023.572916666664</c:v>
                </c:pt>
                <c:pt idx="52424">
                  <c:v>44023.59375</c:v>
                </c:pt>
                <c:pt idx="52425">
                  <c:v>44023.614583333336</c:v>
                </c:pt>
                <c:pt idx="52426">
                  <c:v>44023.635416666664</c:v>
                </c:pt>
                <c:pt idx="52427">
                  <c:v>44023.65625</c:v>
                </c:pt>
                <c:pt idx="52428">
                  <c:v>44023.677083333336</c:v>
                </c:pt>
                <c:pt idx="52429">
                  <c:v>44023.697916666664</c:v>
                </c:pt>
                <c:pt idx="52430">
                  <c:v>44023.71875</c:v>
                </c:pt>
                <c:pt idx="52431">
                  <c:v>44023.739583333336</c:v>
                </c:pt>
                <c:pt idx="52432">
                  <c:v>44023.760416666664</c:v>
                </c:pt>
                <c:pt idx="52433">
                  <c:v>44023.78125</c:v>
                </c:pt>
                <c:pt idx="52434">
                  <c:v>44023.802083333336</c:v>
                </c:pt>
                <c:pt idx="52435">
                  <c:v>44023.822916666664</c:v>
                </c:pt>
                <c:pt idx="52436">
                  <c:v>44023.84375</c:v>
                </c:pt>
                <c:pt idx="52437">
                  <c:v>44023.864583333336</c:v>
                </c:pt>
                <c:pt idx="52438">
                  <c:v>44023.885416666664</c:v>
                </c:pt>
                <c:pt idx="52439">
                  <c:v>44023.90625</c:v>
                </c:pt>
                <c:pt idx="52440">
                  <c:v>44023.927083333336</c:v>
                </c:pt>
                <c:pt idx="52441">
                  <c:v>44023.947916666664</c:v>
                </c:pt>
                <c:pt idx="52442">
                  <c:v>44023.96875</c:v>
                </c:pt>
                <c:pt idx="52443">
                  <c:v>44023.989583333336</c:v>
                </c:pt>
                <c:pt idx="52444">
                  <c:v>44024.010416666664</c:v>
                </c:pt>
                <c:pt idx="52445">
                  <c:v>44024.03125</c:v>
                </c:pt>
                <c:pt idx="52446">
                  <c:v>44024.052083333336</c:v>
                </c:pt>
                <c:pt idx="52447">
                  <c:v>44024.072916666664</c:v>
                </c:pt>
                <c:pt idx="52448">
                  <c:v>44024.09375</c:v>
                </c:pt>
                <c:pt idx="52449">
                  <c:v>44024.114583333336</c:v>
                </c:pt>
                <c:pt idx="52450">
                  <c:v>44024.135416666664</c:v>
                </c:pt>
                <c:pt idx="52451">
                  <c:v>44024.15625</c:v>
                </c:pt>
                <c:pt idx="52452">
                  <c:v>44024.177083333336</c:v>
                </c:pt>
                <c:pt idx="52453">
                  <c:v>44024.197916666664</c:v>
                </c:pt>
                <c:pt idx="52454">
                  <c:v>44024.21875</c:v>
                </c:pt>
                <c:pt idx="52455">
                  <c:v>44024.239583333336</c:v>
                </c:pt>
                <c:pt idx="52456">
                  <c:v>44024.260416666664</c:v>
                </c:pt>
                <c:pt idx="52457">
                  <c:v>44024.28125</c:v>
                </c:pt>
                <c:pt idx="52458">
                  <c:v>44024.302083333336</c:v>
                </c:pt>
                <c:pt idx="52459">
                  <c:v>44024.322916666664</c:v>
                </c:pt>
                <c:pt idx="52460">
                  <c:v>44024.34375</c:v>
                </c:pt>
                <c:pt idx="52461">
                  <c:v>44024.364583333336</c:v>
                </c:pt>
                <c:pt idx="52462">
                  <c:v>44024.385416666664</c:v>
                </c:pt>
                <c:pt idx="52463">
                  <c:v>44024.40625</c:v>
                </c:pt>
                <c:pt idx="52464">
                  <c:v>44024.427083333336</c:v>
                </c:pt>
                <c:pt idx="52465">
                  <c:v>44024.447916666664</c:v>
                </c:pt>
                <c:pt idx="52466">
                  <c:v>44024.46875</c:v>
                </c:pt>
                <c:pt idx="52467">
                  <c:v>44024.489583333336</c:v>
                </c:pt>
                <c:pt idx="52468">
                  <c:v>44024.510416666664</c:v>
                </c:pt>
                <c:pt idx="52469">
                  <c:v>44024.53125</c:v>
                </c:pt>
                <c:pt idx="52470">
                  <c:v>44024.552083333336</c:v>
                </c:pt>
                <c:pt idx="52471">
                  <c:v>44024.572916666664</c:v>
                </c:pt>
                <c:pt idx="52472">
                  <c:v>44024.59375</c:v>
                </c:pt>
                <c:pt idx="52473">
                  <c:v>44024.614583333336</c:v>
                </c:pt>
                <c:pt idx="52474">
                  <c:v>44024.635416666664</c:v>
                </c:pt>
                <c:pt idx="52475">
                  <c:v>44024.65625</c:v>
                </c:pt>
                <c:pt idx="52476">
                  <c:v>44024.677083333336</c:v>
                </c:pt>
                <c:pt idx="52477">
                  <c:v>44024.697916666664</c:v>
                </c:pt>
                <c:pt idx="52478">
                  <c:v>44024.71875</c:v>
                </c:pt>
                <c:pt idx="52479">
                  <c:v>44024.739583333336</c:v>
                </c:pt>
                <c:pt idx="52480">
                  <c:v>44024.760416666664</c:v>
                </c:pt>
                <c:pt idx="52481">
                  <c:v>44024.78125</c:v>
                </c:pt>
                <c:pt idx="52482">
                  <c:v>44024.802083333336</c:v>
                </c:pt>
                <c:pt idx="52483">
                  <c:v>44024.822916666664</c:v>
                </c:pt>
                <c:pt idx="52484">
                  <c:v>44024.84375</c:v>
                </c:pt>
                <c:pt idx="52485">
                  <c:v>44024.864583333336</c:v>
                </c:pt>
                <c:pt idx="52486">
                  <c:v>44024.885416666664</c:v>
                </c:pt>
                <c:pt idx="52487">
                  <c:v>44024.90625</c:v>
                </c:pt>
                <c:pt idx="52488">
                  <c:v>44024.927083333336</c:v>
                </c:pt>
                <c:pt idx="52489">
                  <c:v>44024.947916666664</c:v>
                </c:pt>
                <c:pt idx="52490">
                  <c:v>44024.96875</c:v>
                </c:pt>
                <c:pt idx="52491">
                  <c:v>44024.989583333336</c:v>
                </c:pt>
                <c:pt idx="52492">
                  <c:v>44025.010416666664</c:v>
                </c:pt>
                <c:pt idx="52493">
                  <c:v>44025.03125</c:v>
                </c:pt>
                <c:pt idx="52494">
                  <c:v>44025.052083333336</c:v>
                </c:pt>
                <c:pt idx="52495">
                  <c:v>44025.072916666664</c:v>
                </c:pt>
                <c:pt idx="52496">
                  <c:v>44025.09375</c:v>
                </c:pt>
                <c:pt idx="52497">
                  <c:v>44025.114583333336</c:v>
                </c:pt>
                <c:pt idx="52498">
                  <c:v>44025.135416666664</c:v>
                </c:pt>
                <c:pt idx="52499">
                  <c:v>44025.15625</c:v>
                </c:pt>
                <c:pt idx="52500">
                  <c:v>44025.177083333336</c:v>
                </c:pt>
                <c:pt idx="52501">
                  <c:v>44025.197916666664</c:v>
                </c:pt>
                <c:pt idx="52502">
                  <c:v>44025.21875</c:v>
                </c:pt>
                <c:pt idx="52503">
                  <c:v>44025.239583333336</c:v>
                </c:pt>
                <c:pt idx="52504">
                  <c:v>44025.260416666664</c:v>
                </c:pt>
                <c:pt idx="52505">
                  <c:v>44025.28125</c:v>
                </c:pt>
                <c:pt idx="52506">
                  <c:v>44025.302083333336</c:v>
                </c:pt>
                <c:pt idx="52507">
                  <c:v>44025.322916666664</c:v>
                </c:pt>
                <c:pt idx="52508">
                  <c:v>44025.34375</c:v>
                </c:pt>
                <c:pt idx="52509">
                  <c:v>44025.364583333336</c:v>
                </c:pt>
                <c:pt idx="52510">
                  <c:v>44025.385416666664</c:v>
                </c:pt>
                <c:pt idx="52511">
                  <c:v>44025.40625</c:v>
                </c:pt>
                <c:pt idx="52512">
                  <c:v>44025.427083333336</c:v>
                </c:pt>
                <c:pt idx="52513">
                  <c:v>44025.447916666664</c:v>
                </c:pt>
                <c:pt idx="52514">
                  <c:v>44025.46875</c:v>
                </c:pt>
                <c:pt idx="52515">
                  <c:v>44025.489583333336</c:v>
                </c:pt>
                <c:pt idx="52516">
                  <c:v>44025.510416666664</c:v>
                </c:pt>
                <c:pt idx="52517">
                  <c:v>44025.53125</c:v>
                </c:pt>
                <c:pt idx="52518">
                  <c:v>44025.552083333336</c:v>
                </c:pt>
                <c:pt idx="52519">
                  <c:v>44025.572916666664</c:v>
                </c:pt>
                <c:pt idx="52520">
                  <c:v>44025.59375</c:v>
                </c:pt>
                <c:pt idx="52521">
                  <c:v>44025.614583333336</c:v>
                </c:pt>
                <c:pt idx="52522">
                  <c:v>44025.635416666664</c:v>
                </c:pt>
                <c:pt idx="52523">
                  <c:v>44025.65625</c:v>
                </c:pt>
                <c:pt idx="52524">
                  <c:v>44025.677083333336</c:v>
                </c:pt>
                <c:pt idx="52525">
                  <c:v>44025.697916666664</c:v>
                </c:pt>
                <c:pt idx="52526">
                  <c:v>44025.71875</c:v>
                </c:pt>
                <c:pt idx="52527">
                  <c:v>44025.739583333336</c:v>
                </c:pt>
                <c:pt idx="52528">
                  <c:v>44025.760416666664</c:v>
                </c:pt>
                <c:pt idx="52529">
                  <c:v>44025.78125</c:v>
                </c:pt>
                <c:pt idx="52530">
                  <c:v>44025.802083333336</c:v>
                </c:pt>
                <c:pt idx="52531">
                  <c:v>44025.822916666664</c:v>
                </c:pt>
                <c:pt idx="52532">
                  <c:v>44025.84375</c:v>
                </c:pt>
                <c:pt idx="52533">
                  <c:v>44025.864583333336</c:v>
                </c:pt>
                <c:pt idx="52534">
                  <c:v>44025.885416666664</c:v>
                </c:pt>
                <c:pt idx="52535">
                  <c:v>44025.90625</c:v>
                </c:pt>
                <c:pt idx="52536">
                  <c:v>44025.927083333336</c:v>
                </c:pt>
                <c:pt idx="52537">
                  <c:v>44025.947916666664</c:v>
                </c:pt>
                <c:pt idx="52538">
                  <c:v>44025.96875</c:v>
                </c:pt>
                <c:pt idx="52539">
                  <c:v>44025.989583333336</c:v>
                </c:pt>
                <c:pt idx="52540">
                  <c:v>44026.010416666664</c:v>
                </c:pt>
                <c:pt idx="52541">
                  <c:v>44026.03125</c:v>
                </c:pt>
                <c:pt idx="52542">
                  <c:v>44026.052083333336</c:v>
                </c:pt>
                <c:pt idx="52543">
                  <c:v>44026.072916666664</c:v>
                </c:pt>
                <c:pt idx="52544">
                  <c:v>44026.09375</c:v>
                </c:pt>
                <c:pt idx="52545">
                  <c:v>44026.114583333336</c:v>
                </c:pt>
                <c:pt idx="52546">
                  <c:v>44026.135416666664</c:v>
                </c:pt>
                <c:pt idx="52547">
                  <c:v>44026.15625</c:v>
                </c:pt>
                <c:pt idx="52548">
                  <c:v>44026.177083333336</c:v>
                </c:pt>
                <c:pt idx="52549">
                  <c:v>44026.197916666664</c:v>
                </c:pt>
                <c:pt idx="52550">
                  <c:v>44026.21875</c:v>
                </c:pt>
                <c:pt idx="52551">
                  <c:v>44026.239583333336</c:v>
                </c:pt>
                <c:pt idx="52552">
                  <c:v>44026.260416666664</c:v>
                </c:pt>
                <c:pt idx="52553">
                  <c:v>44026.28125</c:v>
                </c:pt>
                <c:pt idx="52554">
                  <c:v>44026.302083333336</c:v>
                </c:pt>
                <c:pt idx="52555">
                  <c:v>44026.322916666664</c:v>
                </c:pt>
                <c:pt idx="52556">
                  <c:v>44026.34375</c:v>
                </c:pt>
                <c:pt idx="52557">
                  <c:v>44026.364583333336</c:v>
                </c:pt>
                <c:pt idx="52558">
                  <c:v>44026.385416666664</c:v>
                </c:pt>
                <c:pt idx="52559">
                  <c:v>44026.40625</c:v>
                </c:pt>
                <c:pt idx="52560">
                  <c:v>44026.427083333336</c:v>
                </c:pt>
                <c:pt idx="52561">
                  <c:v>44026.447916666664</c:v>
                </c:pt>
                <c:pt idx="52562">
                  <c:v>44026.46875</c:v>
                </c:pt>
                <c:pt idx="52563">
                  <c:v>44026.489583333336</c:v>
                </c:pt>
                <c:pt idx="52564">
                  <c:v>44026.510416666664</c:v>
                </c:pt>
                <c:pt idx="52565">
                  <c:v>44026.53125</c:v>
                </c:pt>
                <c:pt idx="52566">
                  <c:v>44026.552083333336</c:v>
                </c:pt>
                <c:pt idx="52567">
                  <c:v>44026.572916666664</c:v>
                </c:pt>
                <c:pt idx="52568">
                  <c:v>44026.59375</c:v>
                </c:pt>
                <c:pt idx="52569">
                  <c:v>44026.614583333336</c:v>
                </c:pt>
                <c:pt idx="52570">
                  <c:v>44026.635416666664</c:v>
                </c:pt>
                <c:pt idx="52571">
                  <c:v>44026.65625</c:v>
                </c:pt>
                <c:pt idx="52572">
                  <c:v>44026.677083333336</c:v>
                </c:pt>
                <c:pt idx="52573">
                  <c:v>44026.697916666664</c:v>
                </c:pt>
                <c:pt idx="52574">
                  <c:v>44026.71875</c:v>
                </c:pt>
                <c:pt idx="52575">
                  <c:v>44026.739583333336</c:v>
                </c:pt>
                <c:pt idx="52576">
                  <c:v>44026.760416666664</c:v>
                </c:pt>
                <c:pt idx="52577">
                  <c:v>44026.78125</c:v>
                </c:pt>
                <c:pt idx="52578">
                  <c:v>44026.802083333336</c:v>
                </c:pt>
                <c:pt idx="52579">
                  <c:v>44026.822916666664</c:v>
                </c:pt>
                <c:pt idx="52580">
                  <c:v>44026.84375</c:v>
                </c:pt>
                <c:pt idx="52581">
                  <c:v>44026.864583333336</c:v>
                </c:pt>
                <c:pt idx="52582">
                  <c:v>44026.885416666664</c:v>
                </c:pt>
                <c:pt idx="52583">
                  <c:v>44026.90625</c:v>
                </c:pt>
                <c:pt idx="52584">
                  <c:v>44026.927083333336</c:v>
                </c:pt>
                <c:pt idx="52585">
                  <c:v>44026.947916666664</c:v>
                </c:pt>
                <c:pt idx="52586">
                  <c:v>44026.96875</c:v>
                </c:pt>
                <c:pt idx="52587">
                  <c:v>44026.989583333336</c:v>
                </c:pt>
                <c:pt idx="52588">
                  <c:v>44027.010416666664</c:v>
                </c:pt>
                <c:pt idx="52589">
                  <c:v>44027.03125</c:v>
                </c:pt>
                <c:pt idx="52590">
                  <c:v>44027.052083333336</c:v>
                </c:pt>
                <c:pt idx="52591">
                  <c:v>44027.072916666664</c:v>
                </c:pt>
                <c:pt idx="52592">
                  <c:v>44027.09375</c:v>
                </c:pt>
                <c:pt idx="52593">
                  <c:v>44027.114583333336</c:v>
                </c:pt>
                <c:pt idx="52594">
                  <c:v>44027.135416666664</c:v>
                </c:pt>
                <c:pt idx="52595">
                  <c:v>44027.15625</c:v>
                </c:pt>
                <c:pt idx="52596">
                  <c:v>44027.177083333336</c:v>
                </c:pt>
                <c:pt idx="52597">
                  <c:v>44027.197916666664</c:v>
                </c:pt>
                <c:pt idx="52598">
                  <c:v>44027.21875</c:v>
                </c:pt>
                <c:pt idx="52599">
                  <c:v>44027.239583333336</c:v>
                </c:pt>
                <c:pt idx="52600">
                  <c:v>44027.260416666664</c:v>
                </c:pt>
                <c:pt idx="52601">
                  <c:v>44027.28125</c:v>
                </c:pt>
                <c:pt idx="52602">
                  <c:v>44027.302083333336</c:v>
                </c:pt>
                <c:pt idx="52603">
                  <c:v>44027.322916666664</c:v>
                </c:pt>
                <c:pt idx="52604">
                  <c:v>44027.34375</c:v>
                </c:pt>
                <c:pt idx="52605">
                  <c:v>44027.364583333336</c:v>
                </c:pt>
                <c:pt idx="52606">
                  <c:v>44027.385416666664</c:v>
                </c:pt>
                <c:pt idx="52607">
                  <c:v>44027.40625</c:v>
                </c:pt>
                <c:pt idx="52608">
                  <c:v>44027.427083333336</c:v>
                </c:pt>
                <c:pt idx="52609">
                  <c:v>44027.447916666664</c:v>
                </c:pt>
                <c:pt idx="52610">
                  <c:v>44027.46875</c:v>
                </c:pt>
                <c:pt idx="52611">
                  <c:v>44027.489583333336</c:v>
                </c:pt>
                <c:pt idx="52612">
                  <c:v>44027.510416666664</c:v>
                </c:pt>
                <c:pt idx="52613">
                  <c:v>44027.53125</c:v>
                </c:pt>
                <c:pt idx="52614">
                  <c:v>44027.552083333336</c:v>
                </c:pt>
                <c:pt idx="52615">
                  <c:v>44027.572916666664</c:v>
                </c:pt>
                <c:pt idx="52616">
                  <c:v>44027.59375</c:v>
                </c:pt>
                <c:pt idx="52617">
                  <c:v>44027.614583333336</c:v>
                </c:pt>
                <c:pt idx="52618">
                  <c:v>44027.635416666664</c:v>
                </c:pt>
                <c:pt idx="52619">
                  <c:v>44027.65625</c:v>
                </c:pt>
                <c:pt idx="52620">
                  <c:v>44027.677083333336</c:v>
                </c:pt>
                <c:pt idx="52621">
                  <c:v>44027.697916666664</c:v>
                </c:pt>
                <c:pt idx="52622">
                  <c:v>44027.71875</c:v>
                </c:pt>
                <c:pt idx="52623">
                  <c:v>44027.739583333336</c:v>
                </c:pt>
                <c:pt idx="52624">
                  <c:v>44027.760416666664</c:v>
                </c:pt>
                <c:pt idx="52625">
                  <c:v>44027.78125</c:v>
                </c:pt>
                <c:pt idx="52626">
                  <c:v>44027.802083333336</c:v>
                </c:pt>
                <c:pt idx="52627">
                  <c:v>44027.822916666664</c:v>
                </c:pt>
                <c:pt idx="52628">
                  <c:v>44027.84375</c:v>
                </c:pt>
                <c:pt idx="52629">
                  <c:v>44027.864583333336</c:v>
                </c:pt>
                <c:pt idx="52630">
                  <c:v>44027.885416666664</c:v>
                </c:pt>
                <c:pt idx="52631">
                  <c:v>44027.90625</c:v>
                </c:pt>
                <c:pt idx="52632">
                  <c:v>44027.927083333336</c:v>
                </c:pt>
                <c:pt idx="52633">
                  <c:v>44027.947916666664</c:v>
                </c:pt>
                <c:pt idx="52634">
                  <c:v>44027.96875</c:v>
                </c:pt>
                <c:pt idx="52635">
                  <c:v>44027.989583333336</c:v>
                </c:pt>
                <c:pt idx="52636">
                  <c:v>44028.010416666664</c:v>
                </c:pt>
                <c:pt idx="52637">
                  <c:v>44028.03125</c:v>
                </c:pt>
                <c:pt idx="52638">
                  <c:v>44028.052083333336</c:v>
                </c:pt>
                <c:pt idx="52639">
                  <c:v>44028.072916666664</c:v>
                </c:pt>
                <c:pt idx="52640">
                  <c:v>44028.09375</c:v>
                </c:pt>
                <c:pt idx="52641">
                  <c:v>44028.114583333336</c:v>
                </c:pt>
                <c:pt idx="52642">
                  <c:v>44028.135416666664</c:v>
                </c:pt>
                <c:pt idx="52643">
                  <c:v>44028.15625</c:v>
                </c:pt>
                <c:pt idx="52644">
                  <c:v>44028.177083333336</c:v>
                </c:pt>
                <c:pt idx="52645">
                  <c:v>44028.197916666664</c:v>
                </c:pt>
                <c:pt idx="52646">
                  <c:v>44028.21875</c:v>
                </c:pt>
                <c:pt idx="52647">
                  <c:v>44028.239583333336</c:v>
                </c:pt>
                <c:pt idx="52648">
                  <c:v>44028.260416666664</c:v>
                </c:pt>
                <c:pt idx="52649">
                  <c:v>44028.28125</c:v>
                </c:pt>
                <c:pt idx="52650">
                  <c:v>44028.302083333336</c:v>
                </c:pt>
                <c:pt idx="52651">
                  <c:v>44028.322916666664</c:v>
                </c:pt>
                <c:pt idx="52652">
                  <c:v>44028.34375</c:v>
                </c:pt>
                <c:pt idx="52653">
                  <c:v>44028.364583333336</c:v>
                </c:pt>
                <c:pt idx="52654">
                  <c:v>44028.385416666664</c:v>
                </c:pt>
                <c:pt idx="52655">
                  <c:v>44028.40625</c:v>
                </c:pt>
                <c:pt idx="52656">
                  <c:v>44028.427083333336</c:v>
                </c:pt>
                <c:pt idx="52657">
                  <c:v>44028.447916666664</c:v>
                </c:pt>
                <c:pt idx="52658">
                  <c:v>44028.46875</c:v>
                </c:pt>
                <c:pt idx="52659">
                  <c:v>44028.489583333336</c:v>
                </c:pt>
                <c:pt idx="52660">
                  <c:v>44028.510416666664</c:v>
                </c:pt>
                <c:pt idx="52661">
                  <c:v>44028.53125</c:v>
                </c:pt>
                <c:pt idx="52662">
                  <c:v>44028.552083333336</c:v>
                </c:pt>
                <c:pt idx="52663">
                  <c:v>44028.572916666664</c:v>
                </c:pt>
                <c:pt idx="52664">
                  <c:v>44028.59375</c:v>
                </c:pt>
                <c:pt idx="52665">
                  <c:v>44028.614583333336</c:v>
                </c:pt>
                <c:pt idx="52666">
                  <c:v>44028.635416666664</c:v>
                </c:pt>
                <c:pt idx="52667">
                  <c:v>44028.65625</c:v>
                </c:pt>
                <c:pt idx="52668">
                  <c:v>44028.677083333336</c:v>
                </c:pt>
                <c:pt idx="52669">
                  <c:v>44028.697916666664</c:v>
                </c:pt>
                <c:pt idx="52670">
                  <c:v>44028.71875</c:v>
                </c:pt>
                <c:pt idx="52671">
                  <c:v>44028.739583333336</c:v>
                </c:pt>
                <c:pt idx="52672">
                  <c:v>44028.760416666664</c:v>
                </c:pt>
                <c:pt idx="52673">
                  <c:v>44028.78125</c:v>
                </c:pt>
                <c:pt idx="52674">
                  <c:v>44028.802083333336</c:v>
                </c:pt>
                <c:pt idx="52675">
                  <c:v>44028.822916666664</c:v>
                </c:pt>
                <c:pt idx="52676">
                  <c:v>44028.84375</c:v>
                </c:pt>
                <c:pt idx="52677">
                  <c:v>44028.864583333336</c:v>
                </c:pt>
                <c:pt idx="52678">
                  <c:v>44028.885416666664</c:v>
                </c:pt>
                <c:pt idx="52679">
                  <c:v>44028.90625</c:v>
                </c:pt>
                <c:pt idx="52680">
                  <c:v>44028.927083333336</c:v>
                </c:pt>
                <c:pt idx="52681">
                  <c:v>44028.947916666664</c:v>
                </c:pt>
                <c:pt idx="52682">
                  <c:v>44028.96875</c:v>
                </c:pt>
                <c:pt idx="52683">
                  <c:v>44028.989583333336</c:v>
                </c:pt>
                <c:pt idx="52684">
                  <c:v>44029.010416666664</c:v>
                </c:pt>
                <c:pt idx="52685">
                  <c:v>44029.03125</c:v>
                </c:pt>
                <c:pt idx="52686">
                  <c:v>44029.052083333336</c:v>
                </c:pt>
                <c:pt idx="52687">
                  <c:v>44029.072916666664</c:v>
                </c:pt>
                <c:pt idx="52688">
                  <c:v>44029.09375</c:v>
                </c:pt>
                <c:pt idx="52689">
                  <c:v>44029.114583333336</c:v>
                </c:pt>
                <c:pt idx="52690">
                  <c:v>44029.135416666664</c:v>
                </c:pt>
                <c:pt idx="52691">
                  <c:v>44029.15625</c:v>
                </c:pt>
                <c:pt idx="52692">
                  <c:v>44029.177083333336</c:v>
                </c:pt>
                <c:pt idx="52693">
                  <c:v>44029.197916666664</c:v>
                </c:pt>
                <c:pt idx="52694">
                  <c:v>44029.21875</c:v>
                </c:pt>
                <c:pt idx="52695">
                  <c:v>44029.239583333336</c:v>
                </c:pt>
                <c:pt idx="52696">
                  <c:v>44029.260416666664</c:v>
                </c:pt>
                <c:pt idx="52697">
                  <c:v>44029.28125</c:v>
                </c:pt>
                <c:pt idx="52698">
                  <c:v>44029.302083333336</c:v>
                </c:pt>
                <c:pt idx="52699">
                  <c:v>44029.322916666664</c:v>
                </c:pt>
                <c:pt idx="52700">
                  <c:v>44029.34375</c:v>
                </c:pt>
                <c:pt idx="52701">
                  <c:v>44029.364583333336</c:v>
                </c:pt>
                <c:pt idx="52702">
                  <c:v>44029.385416666664</c:v>
                </c:pt>
                <c:pt idx="52703">
                  <c:v>44029.40625</c:v>
                </c:pt>
                <c:pt idx="52704">
                  <c:v>44029.427083333336</c:v>
                </c:pt>
                <c:pt idx="52705">
                  <c:v>44029.447916666664</c:v>
                </c:pt>
                <c:pt idx="52706">
                  <c:v>44029.46875</c:v>
                </c:pt>
                <c:pt idx="52707">
                  <c:v>44029.489583333336</c:v>
                </c:pt>
                <c:pt idx="52708">
                  <c:v>44029.510416666664</c:v>
                </c:pt>
                <c:pt idx="52709">
                  <c:v>44029.53125</c:v>
                </c:pt>
                <c:pt idx="52710">
                  <c:v>44029.552083333336</c:v>
                </c:pt>
                <c:pt idx="52711">
                  <c:v>44029.572916666664</c:v>
                </c:pt>
                <c:pt idx="52712">
                  <c:v>44029.59375</c:v>
                </c:pt>
                <c:pt idx="52713">
                  <c:v>44029.614583333336</c:v>
                </c:pt>
                <c:pt idx="52714">
                  <c:v>44029.635416666664</c:v>
                </c:pt>
                <c:pt idx="52715">
                  <c:v>44029.65625</c:v>
                </c:pt>
                <c:pt idx="52716">
                  <c:v>44029.677083333336</c:v>
                </c:pt>
                <c:pt idx="52717">
                  <c:v>44029.697916666664</c:v>
                </c:pt>
                <c:pt idx="52718">
                  <c:v>44029.71875</c:v>
                </c:pt>
                <c:pt idx="52719">
                  <c:v>44029.739583333336</c:v>
                </c:pt>
                <c:pt idx="52720">
                  <c:v>44029.760416666664</c:v>
                </c:pt>
                <c:pt idx="52721">
                  <c:v>44029.78125</c:v>
                </c:pt>
                <c:pt idx="52722">
                  <c:v>44029.802083333336</c:v>
                </c:pt>
                <c:pt idx="52723">
                  <c:v>44029.822916666664</c:v>
                </c:pt>
                <c:pt idx="52724">
                  <c:v>44029.84375</c:v>
                </c:pt>
                <c:pt idx="52725">
                  <c:v>44029.864583333336</c:v>
                </c:pt>
                <c:pt idx="52726">
                  <c:v>44029.885416666664</c:v>
                </c:pt>
                <c:pt idx="52727">
                  <c:v>44029.90625</c:v>
                </c:pt>
                <c:pt idx="52728">
                  <c:v>44029.927083333336</c:v>
                </c:pt>
                <c:pt idx="52729">
                  <c:v>44029.947916666664</c:v>
                </c:pt>
                <c:pt idx="52730">
                  <c:v>44029.96875</c:v>
                </c:pt>
                <c:pt idx="52731">
                  <c:v>44029.989583333336</c:v>
                </c:pt>
                <c:pt idx="52732">
                  <c:v>44030.010416666664</c:v>
                </c:pt>
                <c:pt idx="52733">
                  <c:v>44030.03125</c:v>
                </c:pt>
                <c:pt idx="52734">
                  <c:v>44030.052083333336</c:v>
                </c:pt>
                <c:pt idx="52735">
                  <c:v>44030.072916666664</c:v>
                </c:pt>
                <c:pt idx="52736">
                  <c:v>44030.09375</c:v>
                </c:pt>
                <c:pt idx="52737">
                  <c:v>44030.114583333336</c:v>
                </c:pt>
                <c:pt idx="52738">
                  <c:v>44030.135416666664</c:v>
                </c:pt>
                <c:pt idx="52739">
                  <c:v>44030.15625</c:v>
                </c:pt>
                <c:pt idx="52740">
                  <c:v>44030.177083333336</c:v>
                </c:pt>
                <c:pt idx="52741">
                  <c:v>44030.197916666664</c:v>
                </c:pt>
                <c:pt idx="52742">
                  <c:v>44030.21875</c:v>
                </c:pt>
                <c:pt idx="52743">
                  <c:v>44030.239583333336</c:v>
                </c:pt>
                <c:pt idx="52744">
                  <c:v>44030.260416666664</c:v>
                </c:pt>
                <c:pt idx="52745">
                  <c:v>44030.28125</c:v>
                </c:pt>
                <c:pt idx="52746">
                  <c:v>44030.302083333336</c:v>
                </c:pt>
                <c:pt idx="52747">
                  <c:v>44030.322916666664</c:v>
                </c:pt>
                <c:pt idx="52748">
                  <c:v>44030.34375</c:v>
                </c:pt>
                <c:pt idx="52749">
                  <c:v>44030.364583333336</c:v>
                </c:pt>
                <c:pt idx="52750">
                  <c:v>44030.385416666664</c:v>
                </c:pt>
                <c:pt idx="52751">
                  <c:v>44030.40625</c:v>
                </c:pt>
                <c:pt idx="52752">
                  <c:v>44030.427083333336</c:v>
                </c:pt>
                <c:pt idx="52753">
                  <c:v>44030.447916666664</c:v>
                </c:pt>
                <c:pt idx="52754">
                  <c:v>44030.46875</c:v>
                </c:pt>
                <c:pt idx="52755">
                  <c:v>44030.489583333336</c:v>
                </c:pt>
                <c:pt idx="52756">
                  <c:v>44030.510416666664</c:v>
                </c:pt>
                <c:pt idx="52757">
                  <c:v>44030.53125</c:v>
                </c:pt>
                <c:pt idx="52758">
                  <c:v>44030.552083333336</c:v>
                </c:pt>
                <c:pt idx="52759">
                  <c:v>44030.572916666664</c:v>
                </c:pt>
                <c:pt idx="52760">
                  <c:v>44030.59375</c:v>
                </c:pt>
                <c:pt idx="52761">
                  <c:v>44030.614583333336</c:v>
                </c:pt>
                <c:pt idx="52762">
                  <c:v>44030.635416666664</c:v>
                </c:pt>
                <c:pt idx="52763">
                  <c:v>44030.65625</c:v>
                </c:pt>
                <c:pt idx="52764">
                  <c:v>44030.677083333336</c:v>
                </c:pt>
                <c:pt idx="52765">
                  <c:v>44030.697916666664</c:v>
                </c:pt>
                <c:pt idx="52766">
                  <c:v>44030.71875</c:v>
                </c:pt>
                <c:pt idx="52767">
                  <c:v>44030.739583333336</c:v>
                </c:pt>
                <c:pt idx="52768">
                  <c:v>44030.760416666664</c:v>
                </c:pt>
                <c:pt idx="52769">
                  <c:v>44030.78125</c:v>
                </c:pt>
                <c:pt idx="52770">
                  <c:v>44030.802083333336</c:v>
                </c:pt>
                <c:pt idx="52771">
                  <c:v>44030.822916666664</c:v>
                </c:pt>
                <c:pt idx="52772">
                  <c:v>44030.84375</c:v>
                </c:pt>
                <c:pt idx="52773">
                  <c:v>44030.864583333336</c:v>
                </c:pt>
                <c:pt idx="52774">
                  <c:v>44030.885416666664</c:v>
                </c:pt>
                <c:pt idx="52775">
                  <c:v>44030.90625</c:v>
                </c:pt>
                <c:pt idx="52776">
                  <c:v>44030.927083333336</c:v>
                </c:pt>
                <c:pt idx="52777">
                  <c:v>44030.947916666664</c:v>
                </c:pt>
                <c:pt idx="52778">
                  <c:v>44030.96875</c:v>
                </c:pt>
                <c:pt idx="52779">
                  <c:v>44030.989583333336</c:v>
                </c:pt>
                <c:pt idx="52780">
                  <c:v>44031.010416666664</c:v>
                </c:pt>
                <c:pt idx="52781">
                  <c:v>44031.03125</c:v>
                </c:pt>
                <c:pt idx="52782">
                  <c:v>44031.052083333336</c:v>
                </c:pt>
                <c:pt idx="52783">
                  <c:v>44031.072916666664</c:v>
                </c:pt>
                <c:pt idx="52784">
                  <c:v>44031.09375</c:v>
                </c:pt>
                <c:pt idx="52785">
                  <c:v>44031.114583333336</c:v>
                </c:pt>
                <c:pt idx="52786">
                  <c:v>44031.135416666664</c:v>
                </c:pt>
                <c:pt idx="52787">
                  <c:v>44031.15625</c:v>
                </c:pt>
                <c:pt idx="52788">
                  <c:v>44031.177083333336</c:v>
                </c:pt>
                <c:pt idx="52789">
                  <c:v>44031.197916666664</c:v>
                </c:pt>
                <c:pt idx="52790">
                  <c:v>44031.21875</c:v>
                </c:pt>
                <c:pt idx="52791">
                  <c:v>44031.239583333336</c:v>
                </c:pt>
                <c:pt idx="52792">
                  <c:v>44031.260416666664</c:v>
                </c:pt>
                <c:pt idx="52793">
                  <c:v>44031.28125</c:v>
                </c:pt>
                <c:pt idx="52794">
                  <c:v>44031.302083333336</c:v>
                </c:pt>
                <c:pt idx="52795">
                  <c:v>44031.322916666664</c:v>
                </c:pt>
                <c:pt idx="52796">
                  <c:v>44031.34375</c:v>
                </c:pt>
                <c:pt idx="52797">
                  <c:v>44031.364583333336</c:v>
                </c:pt>
                <c:pt idx="52798">
                  <c:v>44031.385416666664</c:v>
                </c:pt>
                <c:pt idx="52799">
                  <c:v>44031.40625</c:v>
                </c:pt>
                <c:pt idx="52800">
                  <c:v>44031.427083333336</c:v>
                </c:pt>
                <c:pt idx="52801">
                  <c:v>44031.447916666664</c:v>
                </c:pt>
                <c:pt idx="52802">
                  <c:v>44031.46875</c:v>
                </c:pt>
                <c:pt idx="52803">
                  <c:v>44031.489583333336</c:v>
                </c:pt>
                <c:pt idx="52804">
                  <c:v>44031.510416666664</c:v>
                </c:pt>
                <c:pt idx="52805">
                  <c:v>44031.53125</c:v>
                </c:pt>
                <c:pt idx="52806">
                  <c:v>44031.552083333336</c:v>
                </c:pt>
                <c:pt idx="52807">
                  <c:v>44031.572916666664</c:v>
                </c:pt>
                <c:pt idx="52808">
                  <c:v>44031.59375</c:v>
                </c:pt>
                <c:pt idx="52809">
                  <c:v>44031.614583333336</c:v>
                </c:pt>
                <c:pt idx="52810">
                  <c:v>44031.635416666664</c:v>
                </c:pt>
                <c:pt idx="52811">
                  <c:v>44031.65625</c:v>
                </c:pt>
                <c:pt idx="52812">
                  <c:v>44031.677083333336</c:v>
                </c:pt>
                <c:pt idx="52813">
                  <c:v>44031.697916666664</c:v>
                </c:pt>
                <c:pt idx="52814">
                  <c:v>44031.71875</c:v>
                </c:pt>
                <c:pt idx="52815">
                  <c:v>44031.739583333336</c:v>
                </c:pt>
                <c:pt idx="52816">
                  <c:v>44031.760416666664</c:v>
                </c:pt>
                <c:pt idx="52817">
                  <c:v>44031.78125</c:v>
                </c:pt>
                <c:pt idx="52818">
                  <c:v>44031.802083333336</c:v>
                </c:pt>
                <c:pt idx="52819">
                  <c:v>44031.822916666664</c:v>
                </c:pt>
                <c:pt idx="52820">
                  <c:v>44031.84375</c:v>
                </c:pt>
                <c:pt idx="52821">
                  <c:v>44031.864583333336</c:v>
                </c:pt>
                <c:pt idx="52822">
                  <c:v>44031.885416666664</c:v>
                </c:pt>
                <c:pt idx="52823">
                  <c:v>44031.90625</c:v>
                </c:pt>
                <c:pt idx="52824">
                  <c:v>44031.927083333336</c:v>
                </c:pt>
                <c:pt idx="52825">
                  <c:v>44031.947916666664</c:v>
                </c:pt>
                <c:pt idx="52826">
                  <c:v>44031.96875</c:v>
                </c:pt>
                <c:pt idx="52827">
                  <c:v>44031.989583333336</c:v>
                </c:pt>
                <c:pt idx="52828">
                  <c:v>44032.010416666664</c:v>
                </c:pt>
                <c:pt idx="52829">
                  <c:v>44032.03125</c:v>
                </c:pt>
                <c:pt idx="52830">
                  <c:v>44032.052083333336</c:v>
                </c:pt>
                <c:pt idx="52831">
                  <c:v>44032.072916666664</c:v>
                </c:pt>
                <c:pt idx="52832">
                  <c:v>44032.09375</c:v>
                </c:pt>
                <c:pt idx="52833">
                  <c:v>44032.114583333336</c:v>
                </c:pt>
                <c:pt idx="52834">
                  <c:v>44032.135416666664</c:v>
                </c:pt>
                <c:pt idx="52835">
                  <c:v>44032.15625</c:v>
                </c:pt>
                <c:pt idx="52836">
                  <c:v>44032.177083333336</c:v>
                </c:pt>
                <c:pt idx="52837">
                  <c:v>44032.197916666664</c:v>
                </c:pt>
                <c:pt idx="52838">
                  <c:v>44032.21875</c:v>
                </c:pt>
                <c:pt idx="52839">
                  <c:v>44032.239583333336</c:v>
                </c:pt>
                <c:pt idx="52840">
                  <c:v>44032.260416666664</c:v>
                </c:pt>
                <c:pt idx="52841">
                  <c:v>44032.28125</c:v>
                </c:pt>
                <c:pt idx="52842">
                  <c:v>44032.302083333336</c:v>
                </c:pt>
                <c:pt idx="52843">
                  <c:v>44032.322916666664</c:v>
                </c:pt>
                <c:pt idx="52844">
                  <c:v>44032.34375</c:v>
                </c:pt>
                <c:pt idx="52845">
                  <c:v>44032.364583333336</c:v>
                </c:pt>
                <c:pt idx="52846">
                  <c:v>44032.385416666664</c:v>
                </c:pt>
                <c:pt idx="52847">
                  <c:v>44032.40625</c:v>
                </c:pt>
                <c:pt idx="52848">
                  <c:v>44032.427083333336</c:v>
                </c:pt>
                <c:pt idx="52849">
                  <c:v>44032.447916666664</c:v>
                </c:pt>
                <c:pt idx="52850">
                  <c:v>44032.46875</c:v>
                </c:pt>
                <c:pt idx="52851">
                  <c:v>44032.489583333336</c:v>
                </c:pt>
                <c:pt idx="52852">
                  <c:v>44032.510416666664</c:v>
                </c:pt>
                <c:pt idx="52853">
                  <c:v>44032.53125</c:v>
                </c:pt>
                <c:pt idx="52854">
                  <c:v>44032.552083333336</c:v>
                </c:pt>
                <c:pt idx="52855">
                  <c:v>44032.572916666664</c:v>
                </c:pt>
                <c:pt idx="52856">
                  <c:v>44032.59375</c:v>
                </c:pt>
                <c:pt idx="52857">
                  <c:v>44032.614583333336</c:v>
                </c:pt>
                <c:pt idx="52858">
                  <c:v>44032.635416666664</c:v>
                </c:pt>
                <c:pt idx="52859">
                  <c:v>44032.65625</c:v>
                </c:pt>
                <c:pt idx="52860">
                  <c:v>44032.677083333336</c:v>
                </c:pt>
                <c:pt idx="52861">
                  <c:v>44032.697916666664</c:v>
                </c:pt>
                <c:pt idx="52862">
                  <c:v>44032.71875</c:v>
                </c:pt>
                <c:pt idx="52863">
                  <c:v>44032.739583333336</c:v>
                </c:pt>
                <c:pt idx="52864">
                  <c:v>44032.760416666664</c:v>
                </c:pt>
                <c:pt idx="52865">
                  <c:v>44032.78125</c:v>
                </c:pt>
                <c:pt idx="52866">
                  <c:v>44032.802083333336</c:v>
                </c:pt>
                <c:pt idx="52867">
                  <c:v>44032.822916666664</c:v>
                </c:pt>
                <c:pt idx="52868">
                  <c:v>44032.84375</c:v>
                </c:pt>
                <c:pt idx="52869">
                  <c:v>44032.864583333336</c:v>
                </c:pt>
                <c:pt idx="52870">
                  <c:v>44032.885416666664</c:v>
                </c:pt>
                <c:pt idx="52871">
                  <c:v>44032.90625</c:v>
                </c:pt>
                <c:pt idx="52872">
                  <c:v>44032.927083333336</c:v>
                </c:pt>
                <c:pt idx="52873">
                  <c:v>44032.947916666664</c:v>
                </c:pt>
                <c:pt idx="52874">
                  <c:v>44032.96875</c:v>
                </c:pt>
                <c:pt idx="52875">
                  <c:v>44032.989583333336</c:v>
                </c:pt>
                <c:pt idx="52876">
                  <c:v>44033.010416666664</c:v>
                </c:pt>
                <c:pt idx="52877">
                  <c:v>44033.03125</c:v>
                </c:pt>
                <c:pt idx="52878">
                  <c:v>44033.052083333336</c:v>
                </c:pt>
                <c:pt idx="52879">
                  <c:v>44033.072916666664</c:v>
                </c:pt>
                <c:pt idx="52880">
                  <c:v>44033.09375</c:v>
                </c:pt>
                <c:pt idx="52881">
                  <c:v>44033.114583333336</c:v>
                </c:pt>
                <c:pt idx="52882">
                  <c:v>44033.135416666664</c:v>
                </c:pt>
                <c:pt idx="52883">
                  <c:v>44033.15625</c:v>
                </c:pt>
                <c:pt idx="52884">
                  <c:v>44033.177083333336</c:v>
                </c:pt>
                <c:pt idx="52885">
                  <c:v>44033.197916666664</c:v>
                </c:pt>
                <c:pt idx="52886">
                  <c:v>44033.21875</c:v>
                </c:pt>
                <c:pt idx="52887">
                  <c:v>44033.239583333336</c:v>
                </c:pt>
                <c:pt idx="52888">
                  <c:v>44033.260416666664</c:v>
                </c:pt>
                <c:pt idx="52889">
                  <c:v>44033.28125</c:v>
                </c:pt>
                <c:pt idx="52890">
                  <c:v>44033.302083333336</c:v>
                </c:pt>
                <c:pt idx="52891">
                  <c:v>44033.322916666664</c:v>
                </c:pt>
                <c:pt idx="52892">
                  <c:v>44033.34375</c:v>
                </c:pt>
                <c:pt idx="52893">
                  <c:v>44033.364583333336</c:v>
                </c:pt>
                <c:pt idx="52894">
                  <c:v>44033.385416666664</c:v>
                </c:pt>
                <c:pt idx="52895">
                  <c:v>44033.40625</c:v>
                </c:pt>
                <c:pt idx="52896">
                  <c:v>44033.427083333336</c:v>
                </c:pt>
                <c:pt idx="52897">
                  <c:v>44033.447916666664</c:v>
                </c:pt>
                <c:pt idx="52898">
                  <c:v>44033.46875</c:v>
                </c:pt>
                <c:pt idx="52899">
                  <c:v>44033.489583333336</c:v>
                </c:pt>
                <c:pt idx="52900">
                  <c:v>44033.510416666664</c:v>
                </c:pt>
                <c:pt idx="52901">
                  <c:v>44033.53125</c:v>
                </c:pt>
                <c:pt idx="52902">
                  <c:v>44033.552083333336</c:v>
                </c:pt>
                <c:pt idx="52903">
                  <c:v>44033.572916666664</c:v>
                </c:pt>
                <c:pt idx="52904">
                  <c:v>44033.59375</c:v>
                </c:pt>
                <c:pt idx="52905">
                  <c:v>44033.614583333336</c:v>
                </c:pt>
                <c:pt idx="52906">
                  <c:v>44033.635416666664</c:v>
                </c:pt>
                <c:pt idx="52907">
                  <c:v>44033.65625</c:v>
                </c:pt>
                <c:pt idx="52908">
                  <c:v>44033.677083333336</c:v>
                </c:pt>
                <c:pt idx="52909">
                  <c:v>44033.697916666664</c:v>
                </c:pt>
                <c:pt idx="52910">
                  <c:v>44033.71875</c:v>
                </c:pt>
                <c:pt idx="52911">
                  <c:v>44033.739583333336</c:v>
                </c:pt>
                <c:pt idx="52912">
                  <c:v>44033.760416666664</c:v>
                </c:pt>
                <c:pt idx="52913">
                  <c:v>44033.78125</c:v>
                </c:pt>
                <c:pt idx="52914">
                  <c:v>44033.802083333336</c:v>
                </c:pt>
                <c:pt idx="52915">
                  <c:v>44033.822916666664</c:v>
                </c:pt>
                <c:pt idx="52916">
                  <c:v>44033.84375</c:v>
                </c:pt>
                <c:pt idx="52917">
                  <c:v>44033.864583333336</c:v>
                </c:pt>
                <c:pt idx="52918">
                  <c:v>44033.885416666664</c:v>
                </c:pt>
                <c:pt idx="52919">
                  <c:v>44033.90625</c:v>
                </c:pt>
                <c:pt idx="52920">
                  <c:v>44033.927083333336</c:v>
                </c:pt>
                <c:pt idx="52921">
                  <c:v>44033.947916666664</c:v>
                </c:pt>
                <c:pt idx="52922">
                  <c:v>44033.96875</c:v>
                </c:pt>
                <c:pt idx="52923">
                  <c:v>44033.989583333336</c:v>
                </c:pt>
                <c:pt idx="52924">
                  <c:v>44034.010416666664</c:v>
                </c:pt>
                <c:pt idx="52925">
                  <c:v>44034.03125</c:v>
                </c:pt>
                <c:pt idx="52926">
                  <c:v>44034.052083333336</c:v>
                </c:pt>
                <c:pt idx="52927">
                  <c:v>44034.072916666664</c:v>
                </c:pt>
                <c:pt idx="52928">
                  <c:v>44034.09375</c:v>
                </c:pt>
                <c:pt idx="52929">
                  <c:v>44034.114583333336</c:v>
                </c:pt>
                <c:pt idx="52930">
                  <c:v>44034.135416666664</c:v>
                </c:pt>
                <c:pt idx="52931">
                  <c:v>44034.15625</c:v>
                </c:pt>
                <c:pt idx="52932">
                  <c:v>44034.177083333336</c:v>
                </c:pt>
                <c:pt idx="52933">
                  <c:v>44034.197916666664</c:v>
                </c:pt>
                <c:pt idx="52934">
                  <c:v>44034.21875</c:v>
                </c:pt>
                <c:pt idx="52935">
                  <c:v>44034.239583333336</c:v>
                </c:pt>
                <c:pt idx="52936">
                  <c:v>44034.260416666664</c:v>
                </c:pt>
                <c:pt idx="52937">
                  <c:v>44034.28125</c:v>
                </c:pt>
                <c:pt idx="52938">
                  <c:v>44034.302083333336</c:v>
                </c:pt>
                <c:pt idx="52939">
                  <c:v>44034.322916666664</c:v>
                </c:pt>
                <c:pt idx="52940">
                  <c:v>44034.34375</c:v>
                </c:pt>
                <c:pt idx="52941">
                  <c:v>44034.364583333336</c:v>
                </c:pt>
                <c:pt idx="52942">
                  <c:v>44034.385416666664</c:v>
                </c:pt>
                <c:pt idx="52943">
                  <c:v>44034.40625</c:v>
                </c:pt>
                <c:pt idx="52944">
                  <c:v>44034.427083333336</c:v>
                </c:pt>
                <c:pt idx="52945">
                  <c:v>44034.447916666664</c:v>
                </c:pt>
                <c:pt idx="52946">
                  <c:v>44034.46875</c:v>
                </c:pt>
                <c:pt idx="52947">
                  <c:v>44034.489583333336</c:v>
                </c:pt>
                <c:pt idx="52948">
                  <c:v>44034.510416666664</c:v>
                </c:pt>
                <c:pt idx="52949">
                  <c:v>44034.53125</c:v>
                </c:pt>
                <c:pt idx="52950">
                  <c:v>44034.552083333336</c:v>
                </c:pt>
                <c:pt idx="52951">
                  <c:v>44034.572916666664</c:v>
                </c:pt>
                <c:pt idx="52952">
                  <c:v>44034.59375</c:v>
                </c:pt>
                <c:pt idx="52953">
                  <c:v>44034.614583333336</c:v>
                </c:pt>
                <c:pt idx="52954">
                  <c:v>44034.635416666664</c:v>
                </c:pt>
                <c:pt idx="52955">
                  <c:v>44034.65625</c:v>
                </c:pt>
                <c:pt idx="52956">
                  <c:v>44034.677083333336</c:v>
                </c:pt>
                <c:pt idx="52957">
                  <c:v>44034.697916666664</c:v>
                </c:pt>
                <c:pt idx="52958">
                  <c:v>44034.71875</c:v>
                </c:pt>
                <c:pt idx="52959">
                  <c:v>44034.739583333336</c:v>
                </c:pt>
                <c:pt idx="52960">
                  <c:v>44034.760416666664</c:v>
                </c:pt>
                <c:pt idx="52961">
                  <c:v>44034.78125</c:v>
                </c:pt>
                <c:pt idx="52962">
                  <c:v>44034.802083333336</c:v>
                </c:pt>
                <c:pt idx="52963">
                  <c:v>44034.822916666664</c:v>
                </c:pt>
                <c:pt idx="52964">
                  <c:v>44034.84375</c:v>
                </c:pt>
                <c:pt idx="52965">
                  <c:v>44034.864583333336</c:v>
                </c:pt>
                <c:pt idx="52966">
                  <c:v>44034.885416666664</c:v>
                </c:pt>
                <c:pt idx="52967">
                  <c:v>44034.90625</c:v>
                </c:pt>
                <c:pt idx="52968">
                  <c:v>44034.927083333336</c:v>
                </c:pt>
                <c:pt idx="52969">
                  <c:v>44034.947916666664</c:v>
                </c:pt>
                <c:pt idx="52970">
                  <c:v>44034.96875</c:v>
                </c:pt>
                <c:pt idx="52971">
                  <c:v>44034.989583333336</c:v>
                </c:pt>
                <c:pt idx="52972">
                  <c:v>44035.010416666664</c:v>
                </c:pt>
                <c:pt idx="52973">
                  <c:v>44035.03125</c:v>
                </c:pt>
                <c:pt idx="52974">
                  <c:v>44035.052083333336</c:v>
                </c:pt>
                <c:pt idx="52975">
                  <c:v>44035.072916666664</c:v>
                </c:pt>
                <c:pt idx="52976">
                  <c:v>44035.09375</c:v>
                </c:pt>
                <c:pt idx="52977">
                  <c:v>44035.114583333336</c:v>
                </c:pt>
                <c:pt idx="52978">
                  <c:v>44035.135416666664</c:v>
                </c:pt>
                <c:pt idx="52979">
                  <c:v>44035.15625</c:v>
                </c:pt>
                <c:pt idx="52980">
                  <c:v>44035.177083333336</c:v>
                </c:pt>
                <c:pt idx="52981">
                  <c:v>44035.197916666664</c:v>
                </c:pt>
                <c:pt idx="52982">
                  <c:v>44035.21875</c:v>
                </c:pt>
                <c:pt idx="52983">
                  <c:v>44035.239583333336</c:v>
                </c:pt>
                <c:pt idx="52984">
                  <c:v>44035.260416666664</c:v>
                </c:pt>
                <c:pt idx="52985">
                  <c:v>44035.28125</c:v>
                </c:pt>
                <c:pt idx="52986">
                  <c:v>44035.302083333336</c:v>
                </c:pt>
                <c:pt idx="52987">
                  <c:v>44035.322916666664</c:v>
                </c:pt>
                <c:pt idx="52988">
                  <c:v>44035.34375</c:v>
                </c:pt>
                <c:pt idx="52989">
                  <c:v>44035.364583333336</c:v>
                </c:pt>
                <c:pt idx="52990">
                  <c:v>44035.385416666664</c:v>
                </c:pt>
                <c:pt idx="52991">
                  <c:v>44035.40625</c:v>
                </c:pt>
                <c:pt idx="52992">
                  <c:v>44035.427083333336</c:v>
                </c:pt>
                <c:pt idx="52993">
                  <c:v>44035.447916666664</c:v>
                </c:pt>
                <c:pt idx="52994">
                  <c:v>44035.46875</c:v>
                </c:pt>
                <c:pt idx="52995">
                  <c:v>44035.489583333336</c:v>
                </c:pt>
                <c:pt idx="52996">
                  <c:v>44035.510416666664</c:v>
                </c:pt>
                <c:pt idx="52997">
                  <c:v>44035.53125</c:v>
                </c:pt>
                <c:pt idx="52998">
                  <c:v>44035.552083333336</c:v>
                </c:pt>
                <c:pt idx="52999">
                  <c:v>44035.572916666664</c:v>
                </c:pt>
                <c:pt idx="53000">
                  <c:v>44035.59375</c:v>
                </c:pt>
                <c:pt idx="53001">
                  <c:v>44035.614583333336</c:v>
                </c:pt>
                <c:pt idx="53002">
                  <c:v>44035.635416666664</c:v>
                </c:pt>
                <c:pt idx="53003">
                  <c:v>44035.65625</c:v>
                </c:pt>
                <c:pt idx="53004">
                  <c:v>44035.677083333336</c:v>
                </c:pt>
                <c:pt idx="53005">
                  <c:v>44035.697916666664</c:v>
                </c:pt>
                <c:pt idx="53006">
                  <c:v>44035.71875</c:v>
                </c:pt>
                <c:pt idx="53007">
                  <c:v>44035.739583333336</c:v>
                </c:pt>
                <c:pt idx="53008">
                  <c:v>44035.760416666664</c:v>
                </c:pt>
                <c:pt idx="53009">
                  <c:v>44035.78125</c:v>
                </c:pt>
                <c:pt idx="53010">
                  <c:v>44035.802083333336</c:v>
                </c:pt>
                <c:pt idx="53011">
                  <c:v>44035.822916666664</c:v>
                </c:pt>
                <c:pt idx="53012">
                  <c:v>44035.84375</c:v>
                </c:pt>
                <c:pt idx="53013">
                  <c:v>44035.864583333336</c:v>
                </c:pt>
                <c:pt idx="53014">
                  <c:v>44035.885416666664</c:v>
                </c:pt>
                <c:pt idx="53015">
                  <c:v>44035.90625</c:v>
                </c:pt>
                <c:pt idx="53016">
                  <c:v>44035.927083333336</c:v>
                </c:pt>
                <c:pt idx="53017">
                  <c:v>44035.947916666664</c:v>
                </c:pt>
                <c:pt idx="53018">
                  <c:v>44035.96875</c:v>
                </c:pt>
                <c:pt idx="53019">
                  <c:v>44035.989583333336</c:v>
                </c:pt>
                <c:pt idx="53020">
                  <c:v>44036.010416666664</c:v>
                </c:pt>
                <c:pt idx="53021">
                  <c:v>44036.03125</c:v>
                </c:pt>
                <c:pt idx="53022">
                  <c:v>44036.052083333336</c:v>
                </c:pt>
                <c:pt idx="53023">
                  <c:v>44036.072916666664</c:v>
                </c:pt>
                <c:pt idx="53024">
                  <c:v>44036.09375</c:v>
                </c:pt>
                <c:pt idx="53025">
                  <c:v>44036.114583333336</c:v>
                </c:pt>
                <c:pt idx="53026">
                  <c:v>44036.135416666664</c:v>
                </c:pt>
                <c:pt idx="53027">
                  <c:v>44036.15625</c:v>
                </c:pt>
                <c:pt idx="53028">
                  <c:v>44036.177083333336</c:v>
                </c:pt>
                <c:pt idx="53029">
                  <c:v>44036.197916666664</c:v>
                </c:pt>
                <c:pt idx="53030">
                  <c:v>44036.21875</c:v>
                </c:pt>
                <c:pt idx="53031">
                  <c:v>44036.239583333336</c:v>
                </c:pt>
                <c:pt idx="53032">
                  <c:v>44036.260416666664</c:v>
                </c:pt>
                <c:pt idx="53033">
                  <c:v>44036.28125</c:v>
                </c:pt>
                <c:pt idx="53034">
                  <c:v>44036.302083333336</c:v>
                </c:pt>
                <c:pt idx="53035">
                  <c:v>44036.322916666664</c:v>
                </c:pt>
                <c:pt idx="53036">
                  <c:v>44036.34375</c:v>
                </c:pt>
                <c:pt idx="53037">
                  <c:v>44036.364583333336</c:v>
                </c:pt>
                <c:pt idx="53038">
                  <c:v>44036.385416666664</c:v>
                </c:pt>
                <c:pt idx="53039">
                  <c:v>44036.40625</c:v>
                </c:pt>
                <c:pt idx="53040">
                  <c:v>44036.427083333336</c:v>
                </c:pt>
                <c:pt idx="53041">
                  <c:v>44036.447916666664</c:v>
                </c:pt>
                <c:pt idx="53042">
                  <c:v>44036.46875</c:v>
                </c:pt>
                <c:pt idx="53043">
                  <c:v>44036.489583333336</c:v>
                </c:pt>
                <c:pt idx="53044">
                  <c:v>44036.510416666664</c:v>
                </c:pt>
                <c:pt idx="53045">
                  <c:v>44036.53125</c:v>
                </c:pt>
                <c:pt idx="53046">
                  <c:v>44036.552083333336</c:v>
                </c:pt>
                <c:pt idx="53047">
                  <c:v>44036.572916666664</c:v>
                </c:pt>
                <c:pt idx="53048">
                  <c:v>44036.59375</c:v>
                </c:pt>
                <c:pt idx="53049">
                  <c:v>44036.614583333336</c:v>
                </c:pt>
                <c:pt idx="53050">
                  <c:v>44036.635416666664</c:v>
                </c:pt>
                <c:pt idx="53051">
                  <c:v>44036.65625</c:v>
                </c:pt>
                <c:pt idx="53052">
                  <c:v>44036.677083333336</c:v>
                </c:pt>
                <c:pt idx="53053">
                  <c:v>44036.697916666664</c:v>
                </c:pt>
                <c:pt idx="53054">
                  <c:v>44036.71875</c:v>
                </c:pt>
                <c:pt idx="53055">
                  <c:v>44036.739583333336</c:v>
                </c:pt>
                <c:pt idx="53056">
                  <c:v>44036.760416666664</c:v>
                </c:pt>
                <c:pt idx="53057">
                  <c:v>44036.78125</c:v>
                </c:pt>
                <c:pt idx="53058">
                  <c:v>44036.802083333336</c:v>
                </c:pt>
                <c:pt idx="53059">
                  <c:v>44036.822916666664</c:v>
                </c:pt>
                <c:pt idx="53060">
                  <c:v>44036.84375</c:v>
                </c:pt>
                <c:pt idx="53061">
                  <c:v>44036.864583333336</c:v>
                </c:pt>
                <c:pt idx="53062">
                  <c:v>44036.885416666664</c:v>
                </c:pt>
                <c:pt idx="53063">
                  <c:v>44036.90625</c:v>
                </c:pt>
                <c:pt idx="53064">
                  <c:v>44036.927083333336</c:v>
                </c:pt>
                <c:pt idx="53065">
                  <c:v>44036.947916666664</c:v>
                </c:pt>
                <c:pt idx="53066">
                  <c:v>44036.96875</c:v>
                </c:pt>
                <c:pt idx="53067">
                  <c:v>44036.989583333336</c:v>
                </c:pt>
                <c:pt idx="53068">
                  <c:v>44037.010416666664</c:v>
                </c:pt>
                <c:pt idx="53069">
                  <c:v>44037.03125</c:v>
                </c:pt>
                <c:pt idx="53070">
                  <c:v>44037.052083333336</c:v>
                </c:pt>
                <c:pt idx="53071">
                  <c:v>44037.072916666664</c:v>
                </c:pt>
                <c:pt idx="53072">
                  <c:v>44037.09375</c:v>
                </c:pt>
                <c:pt idx="53073">
                  <c:v>44037.114583333336</c:v>
                </c:pt>
                <c:pt idx="53074">
                  <c:v>44037.135416666664</c:v>
                </c:pt>
                <c:pt idx="53075">
                  <c:v>44037.15625</c:v>
                </c:pt>
                <c:pt idx="53076">
                  <c:v>44037.177083333336</c:v>
                </c:pt>
                <c:pt idx="53077">
                  <c:v>44037.197916666664</c:v>
                </c:pt>
                <c:pt idx="53078">
                  <c:v>44037.21875</c:v>
                </c:pt>
                <c:pt idx="53079">
                  <c:v>44037.239583333336</c:v>
                </c:pt>
                <c:pt idx="53080">
                  <c:v>44037.260416666664</c:v>
                </c:pt>
                <c:pt idx="53081">
                  <c:v>44037.28125</c:v>
                </c:pt>
                <c:pt idx="53082">
                  <c:v>44037.302083333336</c:v>
                </c:pt>
                <c:pt idx="53083">
                  <c:v>44037.322916666664</c:v>
                </c:pt>
                <c:pt idx="53084">
                  <c:v>44037.34375</c:v>
                </c:pt>
                <c:pt idx="53085">
                  <c:v>44037.364583333336</c:v>
                </c:pt>
                <c:pt idx="53086">
                  <c:v>44037.385416666664</c:v>
                </c:pt>
                <c:pt idx="53087">
                  <c:v>44037.40625</c:v>
                </c:pt>
                <c:pt idx="53088">
                  <c:v>44037.427083333336</c:v>
                </c:pt>
                <c:pt idx="53089">
                  <c:v>44037.447916666664</c:v>
                </c:pt>
                <c:pt idx="53090">
                  <c:v>44037.46875</c:v>
                </c:pt>
                <c:pt idx="53091">
                  <c:v>44037.489583333336</c:v>
                </c:pt>
                <c:pt idx="53092">
                  <c:v>44037.510416666664</c:v>
                </c:pt>
                <c:pt idx="53093">
                  <c:v>44037.53125</c:v>
                </c:pt>
                <c:pt idx="53094">
                  <c:v>44037.552083333336</c:v>
                </c:pt>
                <c:pt idx="53095">
                  <c:v>44037.572916666664</c:v>
                </c:pt>
                <c:pt idx="53096">
                  <c:v>44037.59375</c:v>
                </c:pt>
                <c:pt idx="53097">
                  <c:v>44037.614583333336</c:v>
                </c:pt>
                <c:pt idx="53098">
                  <c:v>44037.635416666664</c:v>
                </c:pt>
                <c:pt idx="53099">
                  <c:v>44037.65625</c:v>
                </c:pt>
                <c:pt idx="53100">
                  <c:v>44037.677083333336</c:v>
                </c:pt>
                <c:pt idx="53101">
                  <c:v>44037.697916666664</c:v>
                </c:pt>
                <c:pt idx="53102">
                  <c:v>44037.71875</c:v>
                </c:pt>
                <c:pt idx="53103">
                  <c:v>44037.739583333336</c:v>
                </c:pt>
                <c:pt idx="53104">
                  <c:v>44037.760416666664</c:v>
                </c:pt>
                <c:pt idx="53105">
                  <c:v>44037.78125</c:v>
                </c:pt>
                <c:pt idx="53106">
                  <c:v>44037.802083333336</c:v>
                </c:pt>
                <c:pt idx="53107">
                  <c:v>44037.822916666664</c:v>
                </c:pt>
                <c:pt idx="53108">
                  <c:v>44037.84375</c:v>
                </c:pt>
                <c:pt idx="53109">
                  <c:v>44037.864583333336</c:v>
                </c:pt>
                <c:pt idx="53110">
                  <c:v>44037.885416666664</c:v>
                </c:pt>
                <c:pt idx="53111">
                  <c:v>44037.90625</c:v>
                </c:pt>
                <c:pt idx="53112">
                  <c:v>44037.927083333336</c:v>
                </c:pt>
                <c:pt idx="53113">
                  <c:v>44037.947916666664</c:v>
                </c:pt>
                <c:pt idx="53114">
                  <c:v>44037.96875</c:v>
                </c:pt>
                <c:pt idx="53115">
                  <c:v>44037.989583333336</c:v>
                </c:pt>
                <c:pt idx="53116">
                  <c:v>44038.010416666664</c:v>
                </c:pt>
                <c:pt idx="53117">
                  <c:v>44038.03125</c:v>
                </c:pt>
                <c:pt idx="53118">
                  <c:v>44038.052083333336</c:v>
                </c:pt>
                <c:pt idx="53119">
                  <c:v>44038.072916666664</c:v>
                </c:pt>
                <c:pt idx="53120">
                  <c:v>44038.09375</c:v>
                </c:pt>
                <c:pt idx="53121">
                  <c:v>44038.114583333336</c:v>
                </c:pt>
                <c:pt idx="53122">
                  <c:v>44038.135416666664</c:v>
                </c:pt>
                <c:pt idx="53123">
                  <c:v>44038.15625</c:v>
                </c:pt>
                <c:pt idx="53124">
                  <c:v>44038.177083333336</c:v>
                </c:pt>
                <c:pt idx="53125">
                  <c:v>44038.197916666664</c:v>
                </c:pt>
                <c:pt idx="53126">
                  <c:v>44038.21875</c:v>
                </c:pt>
                <c:pt idx="53127">
                  <c:v>44038.239583333336</c:v>
                </c:pt>
                <c:pt idx="53128">
                  <c:v>44038.260416666664</c:v>
                </c:pt>
                <c:pt idx="53129">
                  <c:v>44038.28125</c:v>
                </c:pt>
                <c:pt idx="53130">
                  <c:v>44038.302083333336</c:v>
                </c:pt>
                <c:pt idx="53131">
                  <c:v>44038.322916666664</c:v>
                </c:pt>
                <c:pt idx="53132">
                  <c:v>44038.34375</c:v>
                </c:pt>
                <c:pt idx="53133">
                  <c:v>44038.364583333336</c:v>
                </c:pt>
                <c:pt idx="53134">
                  <c:v>44038.385416666664</c:v>
                </c:pt>
                <c:pt idx="53135">
                  <c:v>44038.40625</c:v>
                </c:pt>
                <c:pt idx="53136">
                  <c:v>44038.427083333336</c:v>
                </c:pt>
                <c:pt idx="53137">
                  <c:v>44038.447916666664</c:v>
                </c:pt>
                <c:pt idx="53138">
                  <c:v>44038.46875</c:v>
                </c:pt>
                <c:pt idx="53139">
                  <c:v>44038.489583333336</c:v>
                </c:pt>
                <c:pt idx="53140">
                  <c:v>44038.510416666664</c:v>
                </c:pt>
                <c:pt idx="53141">
                  <c:v>44038.53125</c:v>
                </c:pt>
                <c:pt idx="53142">
                  <c:v>44038.552083333336</c:v>
                </c:pt>
                <c:pt idx="53143">
                  <c:v>44038.572916666664</c:v>
                </c:pt>
                <c:pt idx="53144">
                  <c:v>44038.59375</c:v>
                </c:pt>
                <c:pt idx="53145">
                  <c:v>44038.614583333336</c:v>
                </c:pt>
                <c:pt idx="53146">
                  <c:v>44038.635416666664</c:v>
                </c:pt>
                <c:pt idx="53147">
                  <c:v>44038.65625</c:v>
                </c:pt>
                <c:pt idx="53148">
                  <c:v>44038.677083333336</c:v>
                </c:pt>
                <c:pt idx="53149">
                  <c:v>44038.697916666664</c:v>
                </c:pt>
                <c:pt idx="53150">
                  <c:v>44038.71875</c:v>
                </c:pt>
                <c:pt idx="53151">
                  <c:v>44038.739583333336</c:v>
                </c:pt>
                <c:pt idx="53152">
                  <c:v>44038.760416666664</c:v>
                </c:pt>
                <c:pt idx="53153">
                  <c:v>44038.78125</c:v>
                </c:pt>
                <c:pt idx="53154">
                  <c:v>44038.802083333336</c:v>
                </c:pt>
                <c:pt idx="53155">
                  <c:v>44038.822916666664</c:v>
                </c:pt>
                <c:pt idx="53156">
                  <c:v>44038.84375</c:v>
                </c:pt>
                <c:pt idx="53157">
                  <c:v>44038.864583333336</c:v>
                </c:pt>
                <c:pt idx="53158">
                  <c:v>44038.885416666664</c:v>
                </c:pt>
                <c:pt idx="53159">
                  <c:v>44038.90625</c:v>
                </c:pt>
                <c:pt idx="53160">
                  <c:v>44038.927083333336</c:v>
                </c:pt>
                <c:pt idx="53161">
                  <c:v>44038.947916666664</c:v>
                </c:pt>
                <c:pt idx="53162">
                  <c:v>44038.96875</c:v>
                </c:pt>
                <c:pt idx="53163">
                  <c:v>44038.989583333336</c:v>
                </c:pt>
                <c:pt idx="53164">
                  <c:v>44039.010416666664</c:v>
                </c:pt>
                <c:pt idx="53165">
                  <c:v>44039.03125</c:v>
                </c:pt>
                <c:pt idx="53166">
                  <c:v>44039.052083333336</c:v>
                </c:pt>
                <c:pt idx="53167">
                  <c:v>44039.072916666664</c:v>
                </c:pt>
                <c:pt idx="53168">
                  <c:v>44039.09375</c:v>
                </c:pt>
                <c:pt idx="53169">
                  <c:v>44039.114583333336</c:v>
                </c:pt>
                <c:pt idx="53170">
                  <c:v>44039.135416666664</c:v>
                </c:pt>
                <c:pt idx="53171">
                  <c:v>44039.15625</c:v>
                </c:pt>
                <c:pt idx="53172">
                  <c:v>44039.177083333336</c:v>
                </c:pt>
                <c:pt idx="53173">
                  <c:v>44039.197916666664</c:v>
                </c:pt>
                <c:pt idx="53174">
                  <c:v>44039.21875</c:v>
                </c:pt>
                <c:pt idx="53175">
                  <c:v>44039.239583333336</c:v>
                </c:pt>
                <c:pt idx="53176">
                  <c:v>44039.260416666664</c:v>
                </c:pt>
                <c:pt idx="53177">
                  <c:v>44039.28125</c:v>
                </c:pt>
                <c:pt idx="53178">
                  <c:v>44039.302083333336</c:v>
                </c:pt>
                <c:pt idx="53179">
                  <c:v>44039.322916666664</c:v>
                </c:pt>
                <c:pt idx="53180">
                  <c:v>44039.34375</c:v>
                </c:pt>
                <c:pt idx="53181">
                  <c:v>44039.364583333336</c:v>
                </c:pt>
                <c:pt idx="53182">
                  <c:v>44039.385416666664</c:v>
                </c:pt>
                <c:pt idx="53183">
                  <c:v>44039.40625</c:v>
                </c:pt>
                <c:pt idx="53184">
                  <c:v>44039.427083333336</c:v>
                </c:pt>
                <c:pt idx="53185">
                  <c:v>44039.447916666664</c:v>
                </c:pt>
                <c:pt idx="53186">
                  <c:v>44039.46875</c:v>
                </c:pt>
                <c:pt idx="53187">
                  <c:v>44039.489583333336</c:v>
                </c:pt>
                <c:pt idx="53188">
                  <c:v>44039.510416666664</c:v>
                </c:pt>
                <c:pt idx="53189">
                  <c:v>44039.53125</c:v>
                </c:pt>
                <c:pt idx="53190">
                  <c:v>44039.552083333336</c:v>
                </c:pt>
                <c:pt idx="53191">
                  <c:v>44039.572916666664</c:v>
                </c:pt>
                <c:pt idx="53192">
                  <c:v>44039.59375</c:v>
                </c:pt>
                <c:pt idx="53193">
                  <c:v>44039.614583333336</c:v>
                </c:pt>
                <c:pt idx="53194">
                  <c:v>44039.635416666664</c:v>
                </c:pt>
                <c:pt idx="53195">
                  <c:v>44039.65625</c:v>
                </c:pt>
                <c:pt idx="53196">
                  <c:v>44039.677083333336</c:v>
                </c:pt>
                <c:pt idx="53197">
                  <c:v>44039.697916666664</c:v>
                </c:pt>
                <c:pt idx="53198">
                  <c:v>44039.71875</c:v>
                </c:pt>
                <c:pt idx="53199">
                  <c:v>44039.739583333336</c:v>
                </c:pt>
                <c:pt idx="53200">
                  <c:v>44039.760416666664</c:v>
                </c:pt>
                <c:pt idx="53201">
                  <c:v>44039.78125</c:v>
                </c:pt>
                <c:pt idx="53202">
                  <c:v>44039.802083333336</c:v>
                </c:pt>
                <c:pt idx="53203">
                  <c:v>44039.822916666664</c:v>
                </c:pt>
                <c:pt idx="53204">
                  <c:v>44039.84375</c:v>
                </c:pt>
                <c:pt idx="53205">
                  <c:v>44039.864583333336</c:v>
                </c:pt>
                <c:pt idx="53206">
                  <c:v>44039.885416666664</c:v>
                </c:pt>
                <c:pt idx="53207">
                  <c:v>44039.90625</c:v>
                </c:pt>
                <c:pt idx="53208">
                  <c:v>44039.927083333336</c:v>
                </c:pt>
                <c:pt idx="53209">
                  <c:v>44039.947916666664</c:v>
                </c:pt>
                <c:pt idx="53210">
                  <c:v>44039.96875</c:v>
                </c:pt>
                <c:pt idx="53211">
                  <c:v>44039.989583333336</c:v>
                </c:pt>
                <c:pt idx="53212">
                  <c:v>44040.010416666664</c:v>
                </c:pt>
                <c:pt idx="53213">
                  <c:v>44040.03125</c:v>
                </c:pt>
                <c:pt idx="53214">
                  <c:v>44040.052083333336</c:v>
                </c:pt>
                <c:pt idx="53215">
                  <c:v>44040.072916666664</c:v>
                </c:pt>
                <c:pt idx="53216">
                  <c:v>44040.09375</c:v>
                </c:pt>
                <c:pt idx="53217">
                  <c:v>44040.114583333336</c:v>
                </c:pt>
                <c:pt idx="53218">
                  <c:v>44040.135416666664</c:v>
                </c:pt>
                <c:pt idx="53219">
                  <c:v>44040.15625</c:v>
                </c:pt>
                <c:pt idx="53220">
                  <c:v>44040.177083333336</c:v>
                </c:pt>
                <c:pt idx="53221">
                  <c:v>44040.197916666664</c:v>
                </c:pt>
                <c:pt idx="53222">
                  <c:v>44040.21875</c:v>
                </c:pt>
                <c:pt idx="53223">
                  <c:v>44040.239583333336</c:v>
                </c:pt>
                <c:pt idx="53224">
                  <c:v>44040.260416666664</c:v>
                </c:pt>
                <c:pt idx="53225">
                  <c:v>44040.28125</c:v>
                </c:pt>
                <c:pt idx="53226">
                  <c:v>44040.302083333336</c:v>
                </c:pt>
                <c:pt idx="53227">
                  <c:v>44040.322916666664</c:v>
                </c:pt>
                <c:pt idx="53228">
                  <c:v>44040.34375</c:v>
                </c:pt>
                <c:pt idx="53229">
                  <c:v>44040.364583333336</c:v>
                </c:pt>
                <c:pt idx="53230">
                  <c:v>44040.385416666664</c:v>
                </c:pt>
                <c:pt idx="53231">
                  <c:v>44040.40625</c:v>
                </c:pt>
                <c:pt idx="53232">
                  <c:v>44040.427083333336</c:v>
                </c:pt>
                <c:pt idx="53233">
                  <c:v>44040.447916666664</c:v>
                </c:pt>
                <c:pt idx="53234">
                  <c:v>44040.46875</c:v>
                </c:pt>
                <c:pt idx="53235">
                  <c:v>44040.489583333336</c:v>
                </c:pt>
                <c:pt idx="53236">
                  <c:v>44040.510416666664</c:v>
                </c:pt>
                <c:pt idx="53237">
                  <c:v>44040.53125</c:v>
                </c:pt>
                <c:pt idx="53238">
                  <c:v>44040.552083333336</c:v>
                </c:pt>
                <c:pt idx="53239">
                  <c:v>44040.572916666664</c:v>
                </c:pt>
                <c:pt idx="53240">
                  <c:v>44040.59375</c:v>
                </c:pt>
                <c:pt idx="53241">
                  <c:v>44040.614583333336</c:v>
                </c:pt>
                <c:pt idx="53242">
                  <c:v>44040.635416666664</c:v>
                </c:pt>
                <c:pt idx="53243">
                  <c:v>44040.65625</c:v>
                </c:pt>
                <c:pt idx="53244">
                  <c:v>44040.677083333336</c:v>
                </c:pt>
                <c:pt idx="53245">
                  <c:v>44040.697916666664</c:v>
                </c:pt>
                <c:pt idx="53246">
                  <c:v>44040.71875</c:v>
                </c:pt>
                <c:pt idx="53247">
                  <c:v>44040.739583333336</c:v>
                </c:pt>
                <c:pt idx="53248">
                  <c:v>44040.760416666664</c:v>
                </c:pt>
                <c:pt idx="53249">
                  <c:v>44040.78125</c:v>
                </c:pt>
                <c:pt idx="53250">
                  <c:v>44040.802083333336</c:v>
                </c:pt>
                <c:pt idx="53251">
                  <c:v>44040.822916666664</c:v>
                </c:pt>
                <c:pt idx="53252">
                  <c:v>44040.84375</c:v>
                </c:pt>
                <c:pt idx="53253">
                  <c:v>44040.864583333336</c:v>
                </c:pt>
                <c:pt idx="53254">
                  <c:v>44040.885416666664</c:v>
                </c:pt>
                <c:pt idx="53255">
                  <c:v>44040.90625</c:v>
                </c:pt>
                <c:pt idx="53256">
                  <c:v>44040.927083333336</c:v>
                </c:pt>
                <c:pt idx="53257">
                  <c:v>44040.947916666664</c:v>
                </c:pt>
                <c:pt idx="53258">
                  <c:v>44040.96875</c:v>
                </c:pt>
                <c:pt idx="53259">
                  <c:v>44040.989583333336</c:v>
                </c:pt>
                <c:pt idx="53260">
                  <c:v>44041.010416666664</c:v>
                </c:pt>
                <c:pt idx="53261">
                  <c:v>44041.03125</c:v>
                </c:pt>
                <c:pt idx="53262">
                  <c:v>44041.052083333336</c:v>
                </c:pt>
                <c:pt idx="53263">
                  <c:v>44041.072916666664</c:v>
                </c:pt>
                <c:pt idx="53264">
                  <c:v>44041.09375</c:v>
                </c:pt>
                <c:pt idx="53265">
                  <c:v>44041.114583333336</c:v>
                </c:pt>
                <c:pt idx="53266">
                  <c:v>44041.135416666664</c:v>
                </c:pt>
                <c:pt idx="53267">
                  <c:v>44041.15625</c:v>
                </c:pt>
                <c:pt idx="53268">
                  <c:v>44041.177083333336</c:v>
                </c:pt>
                <c:pt idx="53269">
                  <c:v>44041.197916666664</c:v>
                </c:pt>
                <c:pt idx="53270">
                  <c:v>44041.21875</c:v>
                </c:pt>
                <c:pt idx="53271">
                  <c:v>44041.239583333336</c:v>
                </c:pt>
                <c:pt idx="53272">
                  <c:v>44041.260416666664</c:v>
                </c:pt>
                <c:pt idx="53273">
                  <c:v>44041.28125</c:v>
                </c:pt>
                <c:pt idx="53274">
                  <c:v>44041.302083333336</c:v>
                </c:pt>
                <c:pt idx="53275">
                  <c:v>44041.322916666664</c:v>
                </c:pt>
                <c:pt idx="53276">
                  <c:v>44041.34375</c:v>
                </c:pt>
                <c:pt idx="53277">
                  <c:v>44041.364583333336</c:v>
                </c:pt>
                <c:pt idx="53278">
                  <c:v>44041.385416666664</c:v>
                </c:pt>
                <c:pt idx="53279">
                  <c:v>44041.40625</c:v>
                </c:pt>
                <c:pt idx="53280">
                  <c:v>44041.427083333336</c:v>
                </c:pt>
                <c:pt idx="53281">
                  <c:v>44041.447916666664</c:v>
                </c:pt>
                <c:pt idx="53282">
                  <c:v>44041.46875</c:v>
                </c:pt>
                <c:pt idx="53283">
                  <c:v>44041.489583333336</c:v>
                </c:pt>
                <c:pt idx="53284">
                  <c:v>44041.510416666664</c:v>
                </c:pt>
                <c:pt idx="53285">
                  <c:v>44041.53125</c:v>
                </c:pt>
                <c:pt idx="53286">
                  <c:v>44041.552083333336</c:v>
                </c:pt>
                <c:pt idx="53287">
                  <c:v>44041.572916666664</c:v>
                </c:pt>
                <c:pt idx="53288">
                  <c:v>44041.59375</c:v>
                </c:pt>
                <c:pt idx="53289">
                  <c:v>44041.614583333336</c:v>
                </c:pt>
                <c:pt idx="53290">
                  <c:v>44041.635416666664</c:v>
                </c:pt>
                <c:pt idx="53291">
                  <c:v>44041.65625</c:v>
                </c:pt>
                <c:pt idx="53292">
                  <c:v>44041.677083333336</c:v>
                </c:pt>
                <c:pt idx="53293">
                  <c:v>44041.697916666664</c:v>
                </c:pt>
                <c:pt idx="53294">
                  <c:v>44041.71875</c:v>
                </c:pt>
                <c:pt idx="53295">
                  <c:v>44041.739583333336</c:v>
                </c:pt>
                <c:pt idx="53296">
                  <c:v>44041.760416666664</c:v>
                </c:pt>
                <c:pt idx="53297">
                  <c:v>44041.78125</c:v>
                </c:pt>
                <c:pt idx="53298">
                  <c:v>44041.802083333336</c:v>
                </c:pt>
                <c:pt idx="53299">
                  <c:v>44041.822916666664</c:v>
                </c:pt>
                <c:pt idx="53300">
                  <c:v>44041.84375</c:v>
                </c:pt>
                <c:pt idx="53301">
                  <c:v>44041.864583333336</c:v>
                </c:pt>
                <c:pt idx="53302">
                  <c:v>44041.885416666664</c:v>
                </c:pt>
                <c:pt idx="53303">
                  <c:v>44041.90625</c:v>
                </c:pt>
                <c:pt idx="53304">
                  <c:v>44041.927083333336</c:v>
                </c:pt>
                <c:pt idx="53305">
                  <c:v>44041.947916666664</c:v>
                </c:pt>
                <c:pt idx="53306">
                  <c:v>44041.96875</c:v>
                </c:pt>
                <c:pt idx="53307">
                  <c:v>44041.989583333336</c:v>
                </c:pt>
                <c:pt idx="53308">
                  <c:v>44042.010416666664</c:v>
                </c:pt>
                <c:pt idx="53309">
                  <c:v>44042.03125</c:v>
                </c:pt>
                <c:pt idx="53310">
                  <c:v>44042.052083333336</c:v>
                </c:pt>
                <c:pt idx="53311">
                  <c:v>44042.072916666664</c:v>
                </c:pt>
                <c:pt idx="53312">
                  <c:v>44042.09375</c:v>
                </c:pt>
                <c:pt idx="53313">
                  <c:v>44042.114583333336</c:v>
                </c:pt>
                <c:pt idx="53314">
                  <c:v>44042.135416666664</c:v>
                </c:pt>
                <c:pt idx="53315">
                  <c:v>44042.15625</c:v>
                </c:pt>
                <c:pt idx="53316">
                  <c:v>44042.177083333336</c:v>
                </c:pt>
                <c:pt idx="53317">
                  <c:v>44042.197916666664</c:v>
                </c:pt>
                <c:pt idx="53318">
                  <c:v>44042.21875</c:v>
                </c:pt>
                <c:pt idx="53319">
                  <c:v>44042.239583333336</c:v>
                </c:pt>
                <c:pt idx="53320">
                  <c:v>44042.260416666664</c:v>
                </c:pt>
                <c:pt idx="53321">
                  <c:v>44042.28125</c:v>
                </c:pt>
                <c:pt idx="53322">
                  <c:v>44042.302083333336</c:v>
                </c:pt>
                <c:pt idx="53323">
                  <c:v>44042.322916666664</c:v>
                </c:pt>
                <c:pt idx="53324">
                  <c:v>44042.34375</c:v>
                </c:pt>
                <c:pt idx="53325">
                  <c:v>44042.364583333336</c:v>
                </c:pt>
                <c:pt idx="53326">
                  <c:v>44042.385416666664</c:v>
                </c:pt>
                <c:pt idx="53327">
                  <c:v>44042.40625</c:v>
                </c:pt>
                <c:pt idx="53328">
                  <c:v>44042.427083333336</c:v>
                </c:pt>
                <c:pt idx="53329">
                  <c:v>44042.447916666664</c:v>
                </c:pt>
                <c:pt idx="53330">
                  <c:v>44042.46875</c:v>
                </c:pt>
                <c:pt idx="53331">
                  <c:v>44042.489583333336</c:v>
                </c:pt>
                <c:pt idx="53332">
                  <c:v>44042.510416666664</c:v>
                </c:pt>
                <c:pt idx="53333">
                  <c:v>44042.53125</c:v>
                </c:pt>
                <c:pt idx="53334">
                  <c:v>44042.552083333336</c:v>
                </c:pt>
                <c:pt idx="53335">
                  <c:v>44042.572916666664</c:v>
                </c:pt>
                <c:pt idx="53336">
                  <c:v>44042.59375</c:v>
                </c:pt>
                <c:pt idx="53337">
                  <c:v>44042.614583333336</c:v>
                </c:pt>
                <c:pt idx="53338">
                  <c:v>44042.635416666664</c:v>
                </c:pt>
                <c:pt idx="53339">
                  <c:v>44042.65625</c:v>
                </c:pt>
                <c:pt idx="53340">
                  <c:v>44042.677083333336</c:v>
                </c:pt>
                <c:pt idx="53341">
                  <c:v>44042.697916666664</c:v>
                </c:pt>
                <c:pt idx="53342">
                  <c:v>44042.71875</c:v>
                </c:pt>
                <c:pt idx="53343">
                  <c:v>44042.739583333336</c:v>
                </c:pt>
                <c:pt idx="53344">
                  <c:v>44042.760416666664</c:v>
                </c:pt>
                <c:pt idx="53345">
                  <c:v>44042.78125</c:v>
                </c:pt>
                <c:pt idx="53346">
                  <c:v>44042.802083333336</c:v>
                </c:pt>
                <c:pt idx="53347">
                  <c:v>44042.822916666664</c:v>
                </c:pt>
                <c:pt idx="53348">
                  <c:v>44042.84375</c:v>
                </c:pt>
                <c:pt idx="53349">
                  <c:v>44042.864583333336</c:v>
                </c:pt>
                <c:pt idx="53350">
                  <c:v>44042.885416666664</c:v>
                </c:pt>
                <c:pt idx="53351">
                  <c:v>44042.90625</c:v>
                </c:pt>
                <c:pt idx="53352">
                  <c:v>44042.927083333336</c:v>
                </c:pt>
                <c:pt idx="53353">
                  <c:v>44042.947916666664</c:v>
                </c:pt>
                <c:pt idx="53354">
                  <c:v>44042.96875</c:v>
                </c:pt>
                <c:pt idx="53355">
                  <c:v>44042.989583333336</c:v>
                </c:pt>
                <c:pt idx="53356">
                  <c:v>44043.010416666664</c:v>
                </c:pt>
                <c:pt idx="53357">
                  <c:v>44043.03125</c:v>
                </c:pt>
                <c:pt idx="53358">
                  <c:v>44043.052083333336</c:v>
                </c:pt>
                <c:pt idx="53359">
                  <c:v>44043.072916666664</c:v>
                </c:pt>
                <c:pt idx="53360">
                  <c:v>44043.09375</c:v>
                </c:pt>
                <c:pt idx="53361">
                  <c:v>44043.114583333336</c:v>
                </c:pt>
                <c:pt idx="53362">
                  <c:v>44043.135416666664</c:v>
                </c:pt>
                <c:pt idx="53363">
                  <c:v>44043.15625</c:v>
                </c:pt>
                <c:pt idx="53364">
                  <c:v>44043.177083333336</c:v>
                </c:pt>
                <c:pt idx="53365">
                  <c:v>44043.197916666664</c:v>
                </c:pt>
                <c:pt idx="53366">
                  <c:v>44043.21875</c:v>
                </c:pt>
                <c:pt idx="53367">
                  <c:v>44043.239583333336</c:v>
                </c:pt>
                <c:pt idx="53368">
                  <c:v>44043.260416666664</c:v>
                </c:pt>
                <c:pt idx="53369">
                  <c:v>44043.28125</c:v>
                </c:pt>
                <c:pt idx="53370">
                  <c:v>44043.302083333336</c:v>
                </c:pt>
                <c:pt idx="53371">
                  <c:v>44043.322916666664</c:v>
                </c:pt>
                <c:pt idx="53372">
                  <c:v>44043.34375</c:v>
                </c:pt>
                <c:pt idx="53373">
                  <c:v>44043.364583333336</c:v>
                </c:pt>
                <c:pt idx="53374">
                  <c:v>44043.385416666664</c:v>
                </c:pt>
                <c:pt idx="53375">
                  <c:v>44043.40625</c:v>
                </c:pt>
                <c:pt idx="53376">
                  <c:v>44043.427083333336</c:v>
                </c:pt>
                <c:pt idx="53377">
                  <c:v>44043.447916666664</c:v>
                </c:pt>
                <c:pt idx="53378">
                  <c:v>44043.46875</c:v>
                </c:pt>
                <c:pt idx="53379">
                  <c:v>44043.489583333336</c:v>
                </c:pt>
                <c:pt idx="53380">
                  <c:v>44043.510416666664</c:v>
                </c:pt>
                <c:pt idx="53381">
                  <c:v>44043.53125</c:v>
                </c:pt>
                <c:pt idx="53382">
                  <c:v>44043.552083333336</c:v>
                </c:pt>
                <c:pt idx="53383">
                  <c:v>44043.572916666664</c:v>
                </c:pt>
                <c:pt idx="53384">
                  <c:v>44043.59375</c:v>
                </c:pt>
                <c:pt idx="53385">
                  <c:v>44043.614583333336</c:v>
                </c:pt>
                <c:pt idx="53386">
                  <c:v>44043.635416666664</c:v>
                </c:pt>
                <c:pt idx="53387">
                  <c:v>44043.65625</c:v>
                </c:pt>
                <c:pt idx="53388">
                  <c:v>44043.677083333336</c:v>
                </c:pt>
                <c:pt idx="53389">
                  <c:v>44043.697916666664</c:v>
                </c:pt>
                <c:pt idx="53390">
                  <c:v>44043.71875</c:v>
                </c:pt>
                <c:pt idx="53391">
                  <c:v>44043.739583333336</c:v>
                </c:pt>
                <c:pt idx="53392">
                  <c:v>44043.760416666664</c:v>
                </c:pt>
                <c:pt idx="53393">
                  <c:v>44043.78125</c:v>
                </c:pt>
                <c:pt idx="53394">
                  <c:v>44043.802083333336</c:v>
                </c:pt>
                <c:pt idx="53395">
                  <c:v>44043.822916666664</c:v>
                </c:pt>
                <c:pt idx="53396">
                  <c:v>44043.84375</c:v>
                </c:pt>
                <c:pt idx="53397">
                  <c:v>44043.864583333336</c:v>
                </c:pt>
                <c:pt idx="53398">
                  <c:v>44043.885416666664</c:v>
                </c:pt>
                <c:pt idx="53399">
                  <c:v>44043.90625</c:v>
                </c:pt>
                <c:pt idx="53400">
                  <c:v>44043.927083333336</c:v>
                </c:pt>
                <c:pt idx="53401">
                  <c:v>44043.947916666664</c:v>
                </c:pt>
                <c:pt idx="53402">
                  <c:v>44043.96875</c:v>
                </c:pt>
                <c:pt idx="53403">
                  <c:v>44043.989583333336</c:v>
                </c:pt>
                <c:pt idx="53404">
                  <c:v>44044.010416666664</c:v>
                </c:pt>
                <c:pt idx="53405">
                  <c:v>44044.03125</c:v>
                </c:pt>
                <c:pt idx="53406">
                  <c:v>44044.052083333336</c:v>
                </c:pt>
                <c:pt idx="53407">
                  <c:v>44044.072916666664</c:v>
                </c:pt>
                <c:pt idx="53408">
                  <c:v>44044.09375</c:v>
                </c:pt>
                <c:pt idx="53409">
                  <c:v>44044.114583333336</c:v>
                </c:pt>
                <c:pt idx="53410">
                  <c:v>44044.135416666664</c:v>
                </c:pt>
                <c:pt idx="53411">
                  <c:v>44044.15625</c:v>
                </c:pt>
                <c:pt idx="53412">
                  <c:v>44044.177083333336</c:v>
                </c:pt>
                <c:pt idx="53413">
                  <c:v>44044.197916666664</c:v>
                </c:pt>
                <c:pt idx="53414">
                  <c:v>44044.21875</c:v>
                </c:pt>
                <c:pt idx="53415">
                  <c:v>44044.239583333336</c:v>
                </c:pt>
                <c:pt idx="53416">
                  <c:v>44044.260416666664</c:v>
                </c:pt>
                <c:pt idx="53417">
                  <c:v>44044.28125</c:v>
                </c:pt>
                <c:pt idx="53418">
                  <c:v>44044.302083333336</c:v>
                </c:pt>
                <c:pt idx="53419">
                  <c:v>44044.322916666664</c:v>
                </c:pt>
                <c:pt idx="53420">
                  <c:v>44044.34375</c:v>
                </c:pt>
                <c:pt idx="53421">
                  <c:v>44044.364583333336</c:v>
                </c:pt>
                <c:pt idx="53422">
                  <c:v>44044.385416666664</c:v>
                </c:pt>
                <c:pt idx="53423">
                  <c:v>44044.40625</c:v>
                </c:pt>
                <c:pt idx="53424">
                  <c:v>44044.427083333336</c:v>
                </c:pt>
                <c:pt idx="53425">
                  <c:v>44044.447916666664</c:v>
                </c:pt>
                <c:pt idx="53426">
                  <c:v>44044.46875</c:v>
                </c:pt>
                <c:pt idx="53427">
                  <c:v>44044.489583333336</c:v>
                </c:pt>
                <c:pt idx="53428">
                  <c:v>44044.510416666664</c:v>
                </c:pt>
                <c:pt idx="53429">
                  <c:v>44044.53125</c:v>
                </c:pt>
                <c:pt idx="53430">
                  <c:v>44044.552083333336</c:v>
                </c:pt>
                <c:pt idx="53431">
                  <c:v>44044.572916666664</c:v>
                </c:pt>
                <c:pt idx="53432">
                  <c:v>44044.59375</c:v>
                </c:pt>
                <c:pt idx="53433">
                  <c:v>44044.614583333336</c:v>
                </c:pt>
                <c:pt idx="53434">
                  <c:v>44044.635416666664</c:v>
                </c:pt>
                <c:pt idx="53435">
                  <c:v>44044.65625</c:v>
                </c:pt>
                <c:pt idx="53436">
                  <c:v>44044.677083333336</c:v>
                </c:pt>
                <c:pt idx="53437">
                  <c:v>44044.697916666664</c:v>
                </c:pt>
                <c:pt idx="53438">
                  <c:v>44044.71875</c:v>
                </c:pt>
                <c:pt idx="53439">
                  <c:v>44044.739583333336</c:v>
                </c:pt>
                <c:pt idx="53440">
                  <c:v>44044.760416666664</c:v>
                </c:pt>
                <c:pt idx="53441">
                  <c:v>44044.78125</c:v>
                </c:pt>
                <c:pt idx="53442">
                  <c:v>44044.802083333336</c:v>
                </c:pt>
                <c:pt idx="53443">
                  <c:v>44044.822916666664</c:v>
                </c:pt>
                <c:pt idx="53444">
                  <c:v>44044.84375</c:v>
                </c:pt>
                <c:pt idx="53445">
                  <c:v>44044.864583333336</c:v>
                </c:pt>
                <c:pt idx="53446">
                  <c:v>44044.885416666664</c:v>
                </c:pt>
                <c:pt idx="53447">
                  <c:v>44044.90625</c:v>
                </c:pt>
                <c:pt idx="53448">
                  <c:v>44044.927083333336</c:v>
                </c:pt>
                <c:pt idx="53449">
                  <c:v>44044.947916666664</c:v>
                </c:pt>
                <c:pt idx="53450">
                  <c:v>44044.96875</c:v>
                </c:pt>
                <c:pt idx="53451">
                  <c:v>44044.989583333336</c:v>
                </c:pt>
                <c:pt idx="53452">
                  <c:v>44045.010416666664</c:v>
                </c:pt>
                <c:pt idx="53453">
                  <c:v>44045.03125</c:v>
                </c:pt>
                <c:pt idx="53454">
                  <c:v>44045.052083333336</c:v>
                </c:pt>
                <c:pt idx="53455">
                  <c:v>44045.072916666664</c:v>
                </c:pt>
                <c:pt idx="53456">
                  <c:v>44045.09375</c:v>
                </c:pt>
                <c:pt idx="53457">
                  <c:v>44045.114583333336</c:v>
                </c:pt>
                <c:pt idx="53458">
                  <c:v>44045.135416666664</c:v>
                </c:pt>
                <c:pt idx="53459">
                  <c:v>44045.15625</c:v>
                </c:pt>
                <c:pt idx="53460">
                  <c:v>44045.177083333336</c:v>
                </c:pt>
                <c:pt idx="53461">
                  <c:v>44045.197916666664</c:v>
                </c:pt>
                <c:pt idx="53462">
                  <c:v>44045.21875</c:v>
                </c:pt>
                <c:pt idx="53463">
                  <c:v>44045.239583333336</c:v>
                </c:pt>
                <c:pt idx="53464">
                  <c:v>44045.260416666664</c:v>
                </c:pt>
                <c:pt idx="53465">
                  <c:v>44045.28125</c:v>
                </c:pt>
                <c:pt idx="53466">
                  <c:v>44045.302083333336</c:v>
                </c:pt>
                <c:pt idx="53467">
                  <c:v>44045.322916666664</c:v>
                </c:pt>
                <c:pt idx="53468">
                  <c:v>44045.34375</c:v>
                </c:pt>
                <c:pt idx="53469">
                  <c:v>44045.364583391201</c:v>
                </c:pt>
                <c:pt idx="53470">
                  <c:v>44045.38541678241</c:v>
                </c:pt>
                <c:pt idx="53471">
                  <c:v>44045.406250173612</c:v>
                </c:pt>
                <c:pt idx="53472">
                  <c:v>44045.427084432871</c:v>
                </c:pt>
                <c:pt idx="53473">
                  <c:v>44045.447917824073</c:v>
                </c:pt>
                <c:pt idx="53474">
                  <c:v>44045.468751215281</c:v>
                </c:pt>
                <c:pt idx="53475">
                  <c:v>44045.489584606483</c:v>
                </c:pt>
                <c:pt idx="53476">
                  <c:v>44045.510417997684</c:v>
                </c:pt>
                <c:pt idx="53477">
                  <c:v>44045.531251388886</c:v>
                </c:pt>
                <c:pt idx="53478">
                  <c:v>44045.552084780094</c:v>
                </c:pt>
                <c:pt idx="53479">
                  <c:v>44045.572918171296</c:v>
                </c:pt>
                <c:pt idx="53480">
                  <c:v>44045.593751562497</c:v>
                </c:pt>
                <c:pt idx="53481">
                  <c:v>44045.614584953706</c:v>
                </c:pt>
                <c:pt idx="53482">
                  <c:v>44045.635418344908</c:v>
                </c:pt>
                <c:pt idx="53483">
                  <c:v>44045.656251736109</c:v>
                </c:pt>
                <c:pt idx="53484">
                  <c:v>44045.677085127318</c:v>
                </c:pt>
                <c:pt idx="53485">
                  <c:v>44045.697918518519</c:v>
                </c:pt>
                <c:pt idx="53486">
                  <c:v>44045.718751909721</c:v>
                </c:pt>
                <c:pt idx="53487">
                  <c:v>44045.739585300929</c:v>
                </c:pt>
                <c:pt idx="53488">
                  <c:v>44045.760418692131</c:v>
                </c:pt>
                <c:pt idx="53489">
                  <c:v>44045.781252083332</c:v>
                </c:pt>
                <c:pt idx="53490">
                  <c:v>44045.802085474534</c:v>
                </c:pt>
                <c:pt idx="53491">
                  <c:v>44045.822918865742</c:v>
                </c:pt>
                <c:pt idx="53492">
                  <c:v>44045.843752256944</c:v>
                </c:pt>
                <c:pt idx="53493">
                  <c:v>44045.864585648145</c:v>
                </c:pt>
                <c:pt idx="53494">
                  <c:v>44045.885419039354</c:v>
                </c:pt>
                <c:pt idx="53495">
                  <c:v>44045.906252430555</c:v>
                </c:pt>
                <c:pt idx="53496">
                  <c:v>44045.927085821757</c:v>
                </c:pt>
                <c:pt idx="53497">
                  <c:v>44045.947919212966</c:v>
                </c:pt>
                <c:pt idx="53498">
                  <c:v>44045.968752604167</c:v>
                </c:pt>
                <c:pt idx="53499">
                  <c:v>44045.989585995369</c:v>
                </c:pt>
                <c:pt idx="53500">
                  <c:v>44046.010419386577</c:v>
                </c:pt>
                <c:pt idx="53501">
                  <c:v>44046.031252777779</c:v>
                </c:pt>
                <c:pt idx="53502">
                  <c:v>44046.05208616898</c:v>
                </c:pt>
                <c:pt idx="53503">
                  <c:v>44046.072919560182</c:v>
                </c:pt>
                <c:pt idx="53504">
                  <c:v>44046.09375295139</c:v>
                </c:pt>
                <c:pt idx="53505">
                  <c:v>44046.114586342592</c:v>
                </c:pt>
                <c:pt idx="53506">
                  <c:v>44046.135419733793</c:v>
                </c:pt>
                <c:pt idx="53507">
                  <c:v>44046.156253125002</c:v>
                </c:pt>
                <c:pt idx="53508">
                  <c:v>44046.177086516203</c:v>
                </c:pt>
                <c:pt idx="53509">
                  <c:v>44046.197919907405</c:v>
                </c:pt>
                <c:pt idx="53510">
                  <c:v>44046.218753298614</c:v>
                </c:pt>
                <c:pt idx="53511">
                  <c:v>44046.239586689815</c:v>
                </c:pt>
                <c:pt idx="53512">
                  <c:v>44046.260420081016</c:v>
                </c:pt>
                <c:pt idx="53513">
                  <c:v>44046.281253472225</c:v>
                </c:pt>
                <c:pt idx="53514">
                  <c:v>44046.302086863427</c:v>
                </c:pt>
                <c:pt idx="53515">
                  <c:v>44046.322920254628</c:v>
                </c:pt>
                <c:pt idx="53516">
                  <c:v>44046.343753645837</c:v>
                </c:pt>
                <c:pt idx="53517">
                  <c:v>44046.364587037038</c:v>
                </c:pt>
                <c:pt idx="53518">
                  <c:v>44046.38542042824</c:v>
                </c:pt>
                <c:pt idx="53519">
                  <c:v>44046.406253819441</c:v>
                </c:pt>
                <c:pt idx="53520">
                  <c:v>44046.42708721065</c:v>
                </c:pt>
                <c:pt idx="53521">
                  <c:v>44046.447920601851</c:v>
                </c:pt>
                <c:pt idx="53522">
                  <c:v>44046.468753993053</c:v>
                </c:pt>
                <c:pt idx="53523">
                  <c:v>44046.489587384262</c:v>
                </c:pt>
                <c:pt idx="53524">
                  <c:v>44046.510420775463</c:v>
                </c:pt>
                <c:pt idx="53525">
                  <c:v>44046.531254166664</c:v>
                </c:pt>
                <c:pt idx="53526">
                  <c:v>44046.552087557873</c:v>
                </c:pt>
                <c:pt idx="53527">
                  <c:v>44046.572920949075</c:v>
                </c:pt>
                <c:pt idx="53528">
                  <c:v>44046.593754340276</c:v>
                </c:pt>
                <c:pt idx="53529">
                  <c:v>44046.614587731485</c:v>
                </c:pt>
                <c:pt idx="53530">
                  <c:v>44046.635421122686</c:v>
                </c:pt>
                <c:pt idx="53531">
                  <c:v>44046.656254513888</c:v>
                </c:pt>
                <c:pt idx="53532">
                  <c:v>44046.677087905089</c:v>
                </c:pt>
                <c:pt idx="53533">
                  <c:v>44046.697921296298</c:v>
                </c:pt>
                <c:pt idx="53534">
                  <c:v>44046.718754687499</c:v>
                </c:pt>
                <c:pt idx="53535">
                  <c:v>44046.739588078701</c:v>
                </c:pt>
                <c:pt idx="53536">
                  <c:v>44046.760421469909</c:v>
                </c:pt>
                <c:pt idx="53537">
                  <c:v>44046.781254861111</c:v>
                </c:pt>
                <c:pt idx="53538">
                  <c:v>44046.802088252312</c:v>
                </c:pt>
                <c:pt idx="53539">
                  <c:v>44046.822921643521</c:v>
                </c:pt>
                <c:pt idx="53540">
                  <c:v>44046.843755034723</c:v>
                </c:pt>
                <c:pt idx="53541">
                  <c:v>44046.864588425924</c:v>
                </c:pt>
                <c:pt idx="53542">
                  <c:v>44046.885421817133</c:v>
                </c:pt>
                <c:pt idx="53543">
                  <c:v>44046.906255208334</c:v>
                </c:pt>
                <c:pt idx="53544">
                  <c:v>44046.927088599536</c:v>
                </c:pt>
                <c:pt idx="53545">
                  <c:v>44046.947921990744</c:v>
                </c:pt>
                <c:pt idx="53546">
                  <c:v>44046.968755381946</c:v>
                </c:pt>
                <c:pt idx="53547">
                  <c:v>44046.989588773147</c:v>
                </c:pt>
                <c:pt idx="53548">
                  <c:v>44047.010422164349</c:v>
                </c:pt>
                <c:pt idx="53549">
                  <c:v>44047.031255555557</c:v>
                </c:pt>
                <c:pt idx="53550">
                  <c:v>44047.052088946759</c:v>
                </c:pt>
                <c:pt idx="53551">
                  <c:v>44047.07292233796</c:v>
                </c:pt>
                <c:pt idx="53552">
                  <c:v>44047.093755729169</c:v>
                </c:pt>
                <c:pt idx="53553">
                  <c:v>44047.114589120371</c:v>
                </c:pt>
                <c:pt idx="53554">
                  <c:v>44047.135422511572</c:v>
                </c:pt>
                <c:pt idx="53555">
                  <c:v>44047.156255902781</c:v>
                </c:pt>
                <c:pt idx="53556">
                  <c:v>44047.177089293982</c:v>
                </c:pt>
                <c:pt idx="53557">
                  <c:v>44047.197922685184</c:v>
                </c:pt>
                <c:pt idx="53558">
                  <c:v>44047.218756076392</c:v>
                </c:pt>
                <c:pt idx="53559">
                  <c:v>44047.239589467594</c:v>
                </c:pt>
                <c:pt idx="53560">
                  <c:v>44047.260422858795</c:v>
                </c:pt>
                <c:pt idx="53561">
                  <c:v>44047.281256249997</c:v>
                </c:pt>
                <c:pt idx="53562">
                  <c:v>44047.302089641205</c:v>
                </c:pt>
                <c:pt idx="53563">
                  <c:v>44047.322923032407</c:v>
                </c:pt>
                <c:pt idx="53564">
                  <c:v>44047.343756423608</c:v>
                </c:pt>
                <c:pt idx="53565">
                  <c:v>44047.364589814817</c:v>
                </c:pt>
                <c:pt idx="53566">
                  <c:v>44047.385423206018</c:v>
                </c:pt>
                <c:pt idx="53567">
                  <c:v>44047.40625659722</c:v>
                </c:pt>
                <c:pt idx="53568">
                  <c:v>44047.427089988429</c:v>
                </c:pt>
                <c:pt idx="53569">
                  <c:v>44047.44792337963</c:v>
                </c:pt>
                <c:pt idx="53570">
                  <c:v>44047.468756770832</c:v>
                </c:pt>
                <c:pt idx="53571">
                  <c:v>44047.48959016204</c:v>
                </c:pt>
                <c:pt idx="53572">
                  <c:v>44047.510423553242</c:v>
                </c:pt>
                <c:pt idx="53573">
                  <c:v>44047.531256944443</c:v>
                </c:pt>
                <c:pt idx="53574">
                  <c:v>44047.552090335645</c:v>
                </c:pt>
                <c:pt idx="53575">
                  <c:v>44047.572923726853</c:v>
                </c:pt>
                <c:pt idx="53576">
                  <c:v>44047.593757118055</c:v>
                </c:pt>
                <c:pt idx="53577">
                  <c:v>44047.614590509256</c:v>
                </c:pt>
                <c:pt idx="53578">
                  <c:v>44047.635423900465</c:v>
                </c:pt>
                <c:pt idx="53579">
                  <c:v>44047.656257291666</c:v>
                </c:pt>
                <c:pt idx="53580">
                  <c:v>44047.677090682868</c:v>
                </c:pt>
                <c:pt idx="53581">
                  <c:v>44047.697924074077</c:v>
                </c:pt>
                <c:pt idx="53582">
                  <c:v>44047.718757465278</c:v>
                </c:pt>
                <c:pt idx="53583">
                  <c:v>44047.739590856479</c:v>
                </c:pt>
                <c:pt idx="53584">
                  <c:v>44047.760424247688</c:v>
                </c:pt>
                <c:pt idx="53585">
                  <c:v>44047.78125763889</c:v>
                </c:pt>
                <c:pt idx="53586">
                  <c:v>44047.802091030091</c:v>
                </c:pt>
                <c:pt idx="53587">
                  <c:v>44047.8229244213</c:v>
                </c:pt>
                <c:pt idx="53588">
                  <c:v>44047.843757812501</c:v>
                </c:pt>
                <c:pt idx="53589">
                  <c:v>44047.864591203703</c:v>
                </c:pt>
                <c:pt idx="53590">
                  <c:v>44047.885424594904</c:v>
                </c:pt>
                <c:pt idx="53591">
                  <c:v>44047.906257986113</c:v>
                </c:pt>
                <c:pt idx="53592">
                  <c:v>44047.927091377314</c:v>
                </c:pt>
                <c:pt idx="53593">
                  <c:v>44047.947924768516</c:v>
                </c:pt>
                <c:pt idx="53594">
                  <c:v>44047.968758159725</c:v>
                </c:pt>
                <c:pt idx="53595">
                  <c:v>44047.989591550926</c:v>
                </c:pt>
                <c:pt idx="53596">
                  <c:v>44048.010424942127</c:v>
                </c:pt>
                <c:pt idx="53597">
                  <c:v>44048.031258333336</c:v>
                </c:pt>
                <c:pt idx="53598">
                  <c:v>44048.052091724538</c:v>
                </c:pt>
                <c:pt idx="53599">
                  <c:v>44048.072925115739</c:v>
                </c:pt>
                <c:pt idx="53600">
                  <c:v>44048.093758506948</c:v>
                </c:pt>
                <c:pt idx="53601">
                  <c:v>44048.114591898149</c:v>
                </c:pt>
                <c:pt idx="53602">
                  <c:v>44048.135425289351</c:v>
                </c:pt>
                <c:pt idx="53603">
                  <c:v>44048.156258680552</c:v>
                </c:pt>
                <c:pt idx="53604">
                  <c:v>44048.177092071761</c:v>
                </c:pt>
                <c:pt idx="53605">
                  <c:v>44048.197925462962</c:v>
                </c:pt>
                <c:pt idx="53606">
                  <c:v>44048.218758854164</c:v>
                </c:pt>
                <c:pt idx="53607">
                  <c:v>44048.239592245372</c:v>
                </c:pt>
                <c:pt idx="53608">
                  <c:v>44048.260425636574</c:v>
                </c:pt>
                <c:pt idx="53609">
                  <c:v>44048.281259027775</c:v>
                </c:pt>
                <c:pt idx="53610">
                  <c:v>44048.302092418984</c:v>
                </c:pt>
                <c:pt idx="53611">
                  <c:v>44048.322925810186</c:v>
                </c:pt>
                <c:pt idx="53612">
                  <c:v>44048.343759201387</c:v>
                </c:pt>
                <c:pt idx="53613">
                  <c:v>44048.364592592596</c:v>
                </c:pt>
                <c:pt idx="53614">
                  <c:v>44048.385425983797</c:v>
                </c:pt>
                <c:pt idx="53615">
                  <c:v>44048.406259374999</c:v>
                </c:pt>
                <c:pt idx="53616">
                  <c:v>44048.4270927662</c:v>
                </c:pt>
                <c:pt idx="53617">
                  <c:v>44048.447926157409</c:v>
                </c:pt>
                <c:pt idx="53618">
                  <c:v>44048.46875954861</c:v>
                </c:pt>
                <c:pt idx="53619">
                  <c:v>44048.489592939812</c:v>
                </c:pt>
                <c:pt idx="53620">
                  <c:v>44048.51042633102</c:v>
                </c:pt>
                <c:pt idx="53621">
                  <c:v>44048.531259722222</c:v>
                </c:pt>
                <c:pt idx="53622">
                  <c:v>44048.552093113423</c:v>
                </c:pt>
                <c:pt idx="53623">
                  <c:v>44048.572926504632</c:v>
                </c:pt>
                <c:pt idx="53624">
                  <c:v>44048.593759895834</c:v>
                </c:pt>
                <c:pt idx="53625">
                  <c:v>44048.614593287035</c:v>
                </c:pt>
                <c:pt idx="53626">
                  <c:v>44048.635426678244</c:v>
                </c:pt>
                <c:pt idx="53627">
                  <c:v>44048.656260069445</c:v>
                </c:pt>
                <c:pt idx="53628">
                  <c:v>44048.677093460647</c:v>
                </c:pt>
                <c:pt idx="53629">
                  <c:v>44048.697926851855</c:v>
                </c:pt>
                <c:pt idx="53630">
                  <c:v>44048.718760243057</c:v>
                </c:pt>
                <c:pt idx="53631">
                  <c:v>44048.739593634258</c:v>
                </c:pt>
                <c:pt idx="53632">
                  <c:v>44048.76042702546</c:v>
                </c:pt>
                <c:pt idx="53633">
                  <c:v>44048.781260416668</c:v>
                </c:pt>
                <c:pt idx="53634">
                  <c:v>44048.80209380787</c:v>
                </c:pt>
                <c:pt idx="53635">
                  <c:v>44048.822927199071</c:v>
                </c:pt>
                <c:pt idx="53636">
                  <c:v>44048.84376059028</c:v>
                </c:pt>
                <c:pt idx="53637">
                  <c:v>44048.864593981481</c:v>
                </c:pt>
                <c:pt idx="53638">
                  <c:v>44048.885427372683</c:v>
                </c:pt>
                <c:pt idx="53639">
                  <c:v>44048.906260763892</c:v>
                </c:pt>
                <c:pt idx="53640">
                  <c:v>44048.927094155093</c:v>
                </c:pt>
                <c:pt idx="53641">
                  <c:v>44048.947927546295</c:v>
                </c:pt>
                <c:pt idx="53642">
                  <c:v>44048.968760937503</c:v>
                </c:pt>
                <c:pt idx="53643">
                  <c:v>44048.989594328705</c:v>
                </c:pt>
                <c:pt idx="53644">
                  <c:v>44049.010427719906</c:v>
                </c:pt>
                <c:pt idx="53645">
                  <c:v>44049.031261111108</c:v>
                </c:pt>
                <c:pt idx="53646">
                  <c:v>44049.052094502316</c:v>
                </c:pt>
                <c:pt idx="53647">
                  <c:v>44049.072927893518</c:v>
                </c:pt>
                <c:pt idx="53648">
                  <c:v>44049.093761284719</c:v>
                </c:pt>
                <c:pt idx="53649">
                  <c:v>44049.114594675928</c:v>
                </c:pt>
                <c:pt idx="53650">
                  <c:v>44049.135428067129</c:v>
                </c:pt>
                <c:pt idx="53651">
                  <c:v>44049.156261458331</c:v>
                </c:pt>
                <c:pt idx="53652">
                  <c:v>44049.17709484954</c:v>
                </c:pt>
                <c:pt idx="53653">
                  <c:v>44049.197928240741</c:v>
                </c:pt>
                <c:pt idx="53654">
                  <c:v>44049.218761631942</c:v>
                </c:pt>
                <c:pt idx="53655">
                  <c:v>44049.239595023151</c:v>
                </c:pt>
                <c:pt idx="53656">
                  <c:v>44049.260428414353</c:v>
                </c:pt>
                <c:pt idx="53657">
                  <c:v>44049.281261805554</c:v>
                </c:pt>
                <c:pt idx="53658">
                  <c:v>44049.302095196763</c:v>
                </c:pt>
                <c:pt idx="53659">
                  <c:v>44049.322928587964</c:v>
                </c:pt>
                <c:pt idx="53660">
                  <c:v>44049.343761979166</c:v>
                </c:pt>
                <c:pt idx="53661">
                  <c:v>44049.364595370367</c:v>
                </c:pt>
                <c:pt idx="53662">
                  <c:v>44049.385428761576</c:v>
                </c:pt>
                <c:pt idx="53663">
                  <c:v>44049.406262152777</c:v>
                </c:pt>
                <c:pt idx="53664">
                  <c:v>44049.427095543979</c:v>
                </c:pt>
                <c:pt idx="53665">
                  <c:v>44049.447928935188</c:v>
                </c:pt>
                <c:pt idx="53666">
                  <c:v>44049.468762326389</c:v>
                </c:pt>
                <c:pt idx="53667">
                  <c:v>44049.48959571759</c:v>
                </c:pt>
                <c:pt idx="53668">
                  <c:v>44049.510429108799</c:v>
                </c:pt>
                <c:pt idx="53669">
                  <c:v>44049.531262500001</c:v>
                </c:pt>
                <c:pt idx="53670">
                  <c:v>44049.552095891202</c:v>
                </c:pt>
                <c:pt idx="53671">
                  <c:v>44049.572929282411</c:v>
                </c:pt>
                <c:pt idx="53672">
                  <c:v>44049.593762673612</c:v>
                </c:pt>
                <c:pt idx="53673">
                  <c:v>44049.614596064814</c:v>
                </c:pt>
                <c:pt idx="53674">
                  <c:v>44049.635429456015</c:v>
                </c:pt>
                <c:pt idx="53675">
                  <c:v>44049.656262847224</c:v>
                </c:pt>
                <c:pt idx="53676">
                  <c:v>44049.677096238425</c:v>
                </c:pt>
                <c:pt idx="53677">
                  <c:v>44049.697929629627</c:v>
                </c:pt>
                <c:pt idx="53678">
                  <c:v>44049.718763020835</c:v>
                </c:pt>
                <c:pt idx="53679">
                  <c:v>44049.739596412037</c:v>
                </c:pt>
                <c:pt idx="53680">
                  <c:v>44049.760429803238</c:v>
                </c:pt>
                <c:pt idx="53681">
                  <c:v>44049.781263194447</c:v>
                </c:pt>
                <c:pt idx="53682">
                  <c:v>44049.802096585649</c:v>
                </c:pt>
                <c:pt idx="53683">
                  <c:v>44049.82292997685</c:v>
                </c:pt>
                <c:pt idx="53684">
                  <c:v>44049.843763368059</c:v>
                </c:pt>
                <c:pt idx="53685">
                  <c:v>44049.86459675926</c:v>
                </c:pt>
                <c:pt idx="53686">
                  <c:v>44049.885430150462</c:v>
                </c:pt>
                <c:pt idx="53687">
                  <c:v>44049.906263541663</c:v>
                </c:pt>
                <c:pt idx="53688">
                  <c:v>44049.927096932872</c:v>
                </c:pt>
                <c:pt idx="53689">
                  <c:v>44049.947930324073</c:v>
                </c:pt>
                <c:pt idx="53690">
                  <c:v>44049.968763715275</c:v>
                </c:pt>
                <c:pt idx="53691">
                  <c:v>44049.989597106483</c:v>
                </c:pt>
                <c:pt idx="53692">
                  <c:v>44050.010430497685</c:v>
                </c:pt>
                <c:pt idx="53693">
                  <c:v>44050.031263888886</c:v>
                </c:pt>
                <c:pt idx="53694">
                  <c:v>44050.052097280095</c:v>
                </c:pt>
                <c:pt idx="53695">
                  <c:v>44050.072930671296</c:v>
                </c:pt>
                <c:pt idx="53696">
                  <c:v>44050.093764062498</c:v>
                </c:pt>
                <c:pt idx="53697">
                  <c:v>44050.114597453707</c:v>
                </c:pt>
                <c:pt idx="53698">
                  <c:v>44050.135430844908</c:v>
                </c:pt>
                <c:pt idx="53699">
                  <c:v>44050.15626423611</c:v>
                </c:pt>
                <c:pt idx="53700">
                  <c:v>44050.177097627318</c:v>
                </c:pt>
                <c:pt idx="53701">
                  <c:v>44050.19793101852</c:v>
                </c:pt>
                <c:pt idx="53702">
                  <c:v>44050.218764409721</c:v>
                </c:pt>
                <c:pt idx="53703">
                  <c:v>44050.239597800923</c:v>
                </c:pt>
                <c:pt idx="53704">
                  <c:v>44050.260431192131</c:v>
                </c:pt>
                <c:pt idx="53705">
                  <c:v>44050.281264583333</c:v>
                </c:pt>
                <c:pt idx="53706">
                  <c:v>44050.302097974534</c:v>
                </c:pt>
                <c:pt idx="53707">
                  <c:v>44050.322931365743</c:v>
                </c:pt>
                <c:pt idx="53708">
                  <c:v>44050.343764756944</c:v>
                </c:pt>
                <c:pt idx="53709">
                  <c:v>44050.364598148146</c:v>
                </c:pt>
                <c:pt idx="53710">
                  <c:v>44050.385431539355</c:v>
                </c:pt>
                <c:pt idx="53711">
                  <c:v>44050.406264930556</c:v>
                </c:pt>
                <c:pt idx="53712">
                  <c:v>44050.427098321758</c:v>
                </c:pt>
                <c:pt idx="53713">
                  <c:v>44050.447931712966</c:v>
                </c:pt>
                <c:pt idx="53714">
                  <c:v>44050.468765104168</c:v>
                </c:pt>
                <c:pt idx="53715">
                  <c:v>44050.489598495369</c:v>
                </c:pt>
                <c:pt idx="53716">
                  <c:v>44050.510431886571</c:v>
                </c:pt>
                <c:pt idx="53717">
                  <c:v>44050.531265277779</c:v>
                </c:pt>
                <c:pt idx="53718">
                  <c:v>44050.552098668981</c:v>
                </c:pt>
                <c:pt idx="53719">
                  <c:v>44050.572932060182</c:v>
                </c:pt>
                <c:pt idx="53720">
                  <c:v>44050.593765451391</c:v>
                </c:pt>
                <c:pt idx="53721">
                  <c:v>44050.614598842592</c:v>
                </c:pt>
                <c:pt idx="53722">
                  <c:v>44050.635432233794</c:v>
                </c:pt>
                <c:pt idx="53723">
                  <c:v>44050.656265625003</c:v>
                </c:pt>
                <c:pt idx="53724">
                  <c:v>44050.677099016204</c:v>
                </c:pt>
                <c:pt idx="53725">
                  <c:v>44050.697932407405</c:v>
                </c:pt>
                <c:pt idx="53726">
                  <c:v>44050.718765798614</c:v>
                </c:pt>
                <c:pt idx="53727">
                  <c:v>44050.739599189816</c:v>
                </c:pt>
                <c:pt idx="53728">
                  <c:v>44050.760432581017</c:v>
                </c:pt>
                <c:pt idx="53729">
                  <c:v>44050.781265972226</c:v>
                </c:pt>
                <c:pt idx="53730">
                  <c:v>44050.802099363427</c:v>
                </c:pt>
                <c:pt idx="53731">
                  <c:v>44050.822932754629</c:v>
                </c:pt>
                <c:pt idx="53732">
                  <c:v>44050.84376614583</c:v>
                </c:pt>
                <c:pt idx="53733">
                  <c:v>44050.864599537039</c:v>
                </c:pt>
                <c:pt idx="53734">
                  <c:v>44050.88543292824</c:v>
                </c:pt>
                <c:pt idx="53735">
                  <c:v>44050.906266319442</c:v>
                </c:pt>
                <c:pt idx="53736">
                  <c:v>44050.927099710651</c:v>
                </c:pt>
                <c:pt idx="53737">
                  <c:v>44050.947933101852</c:v>
                </c:pt>
                <c:pt idx="53738">
                  <c:v>44050.968766493053</c:v>
                </c:pt>
                <c:pt idx="53739">
                  <c:v>44050.989599884262</c:v>
                </c:pt>
                <c:pt idx="53740">
                  <c:v>44051.010433275464</c:v>
                </c:pt>
                <c:pt idx="53741">
                  <c:v>44051.031266666665</c:v>
                </c:pt>
                <c:pt idx="53742">
                  <c:v>44051.052100057874</c:v>
                </c:pt>
                <c:pt idx="53743">
                  <c:v>44051.072933449075</c:v>
                </c:pt>
                <c:pt idx="53744">
                  <c:v>44051.093766840277</c:v>
                </c:pt>
                <c:pt idx="53745">
                  <c:v>44051.114600231478</c:v>
                </c:pt>
                <c:pt idx="53746">
                  <c:v>44051.135433622687</c:v>
                </c:pt>
                <c:pt idx="53747">
                  <c:v>44051.156267013888</c:v>
                </c:pt>
                <c:pt idx="53748">
                  <c:v>44051.17710040509</c:v>
                </c:pt>
                <c:pt idx="53749">
                  <c:v>44051.197933796298</c:v>
                </c:pt>
                <c:pt idx="53750">
                  <c:v>44051.2187671875</c:v>
                </c:pt>
                <c:pt idx="53751">
                  <c:v>44051.239600578701</c:v>
                </c:pt>
                <c:pt idx="53752">
                  <c:v>44051.26043396991</c:v>
                </c:pt>
                <c:pt idx="53753">
                  <c:v>44051.281267361112</c:v>
                </c:pt>
                <c:pt idx="53754">
                  <c:v>44051.302100752313</c:v>
                </c:pt>
                <c:pt idx="53755">
                  <c:v>44051.322934143522</c:v>
                </c:pt>
                <c:pt idx="53756">
                  <c:v>44051.343767534723</c:v>
                </c:pt>
                <c:pt idx="53757">
                  <c:v>44051.364600925925</c:v>
                </c:pt>
                <c:pt idx="53758">
                  <c:v>44051.385434317126</c:v>
                </c:pt>
                <c:pt idx="53759">
                  <c:v>44051.406267708335</c:v>
                </c:pt>
                <c:pt idx="53760">
                  <c:v>44051.427101099536</c:v>
                </c:pt>
                <c:pt idx="53761">
                  <c:v>44051.447934490738</c:v>
                </c:pt>
                <c:pt idx="53762">
                  <c:v>44051.468767881946</c:v>
                </c:pt>
                <c:pt idx="53763">
                  <c:v>44051.489601273148</c:v>
                </c:pt>
                <c:pt idx="53764">
                  <c:v>44051.510434664349</c:v>
                </c:pt>
                <c:pt idx="53765">
                  <c:v>44051.531268055558</c:v>
                </c:pt>
                <c:pt idx="53766">
                  <c:v>44051.552101446759</c:v>
                </c:pt>
                <c:pt idx="53767">
                  <c:v>44051.572934837961</c:v>
                </c:pt>
                <c:pt idx="53768">
                  <c:v>44051.59376822917</c:v>
                </c:pt>
                <c:pt idx="53769">
                  <c:v>44051.614601620371</c:v>
                </c:pt>
                <c:pt idx="53770">
                  <c:v>44051.635435011573</c:v>
                </c:pt>
                <c:pt idx="53771">
                  <c:v>44051.656268402781</c:v>
                </c:pt>
                <c:pt idx="53772">
                  <c:v>44051.677101793983</c:v>
                </c:pt>
                <c:pt idx="53773">
                  <c:v>44051.697935185184</c:v>
                </c:pt>
                <c:pt idx="53774">
                  <c:v>44051.718768576386</c:v>
                </c:pt>
                <c:pt idx="53775">
                  <c:v>44051.739601967594</c:v>
                </c:pt>
                <c:pt idx="53776">
                  <c:v>44051.760435358796</c:v>
                </c:pt>
                <c:pt idx="53777">
                  <c:v>44051.781268749997</c:v>
                </c:pt>
                <c:pt idx="53778">
                  <c:v>44051.802102141206</c:v>
                </c:pt>
                <c:pt idx="53779">
                  <c:v>44051.822935532407</c:v>
                </c:pt>
                <c:pt idx="53780">
                  <c:v>44051.843768923609</c:v>
                </c:pt>
                <c:pt idx="53781">
                  <c:v>44051.864602314818</c:v>
                </c:pt>
                <c:pt idx="53782">
                  <c:v>44051.885435706019</c:v>
                </c:pt>
                <c:pt idx="53783">
                  <c:v>44051.906269097221</c:v>
                </c:pt>
                <c:pt idx="53784">
                  <c:v>44051.927102488429</c:v>
                </c:pt>
                <c:pt idx="53785">
                  <c:v>44051.947935879631</c:v>
                </c:pt>
                <c:pt idx="53786">
                  <c:v>44051.968769270832</c:v>
                </c:pt>
                <c:pt idx="53787">
                  <c:v>44051.989602662034</c:v>
                </c:pt>
                <c:pt idx="53788">
                  <c:v>44052.010436053242</c:v>
                </c:pt>
                <c:pt idx="53789">
                  <c:v>44052.031269444444</c:v>
                </c:pt>
                <c:pt idx="53790">
                  <c:v>44052.052102835645</c:v>
                </c:pt>
                <c:pt idx="53791">
                  <c:v>44052.072936226854</c:v>
                </c:pt>
                <c:pt idx="53792">
                  <c:v>44052.093769618055</c:v>
                </c:pt>
                <c:pt idx="53793">
                  <c:v>44052.114603009257</c:v>
                </c:pt>
                <c:pt idx="53794">
                  <c:v>44052.135436400466</c:v>
                </c:pt>
                <c:pt idx="53795">
                  <c:v>44052.156269791667</c:v>
                </c:pt>
                <c:pt idx="53796">
                  <c:v>44052.177103182868</c:v>
                </c:pt>
                <c:pt idx="53797">
                  <c:v>44052.197936574077</c:v>
                </c:pt>
                <c:pt idx="53798">
                  <c:v>44052.218769965279</c:v>
                </c:pt>
                <c:pt idx="53799">
                  <c:v>44052.23960335648</c:v>
                </c:pt>
                <c:pt idx="53800">
                  <c:v>44052.260436747689</c:v>
                </c:pt>
                <c:pt idx="53801">
                  <c:v>44052.28127013889</c:v>
                </c:pt>
                <c:pt idx="53802">
                  <c:v>44052.302103530092</c:v>
                </c:pt>
                <c:pt idx="53803">
                  <c:v>44052.322936921293</c:v>
                </c:pt>
                <c:pt idx="53804">
                  <c:v>44052.343770312502</c:v>
                </c:pt>
                <c:pt idx="53805">
                  <c:v>44052.364603703703</c:v>
                </c:pt>
                <c:pt idx="53806">
                  <c:v>44052.385437094905</c:v>
                </c:pt>
                <c:pt idx="53807">
                  <c:v>44052.406270486113</c:v>
                </c:pt>
                <c:pt idx="53808">
                  <c:v>44052.427103877315</c:v>
                </c:pt>
                <c:pt idx="53809">
                  <c:v>44052.447937268516</c:v>
                </c:pt>
                <c:pt idx="53810">
                  <c:v>44052.468770659725</c:v>
                </c:pt>
                <c:pt idx="53811">
                  <c:v>44052.489604050927</c:v>
                </c:pt>
                <c:pt idx="53812">
                  <c:v>44052.510437442128</c:v>
                </c:pt>
                <c:pt idx="53813">
                  <c:v>44052.531270833337</c:v>
                </c:pt>
                <c:pt idx="53814">
                  <c:v>44052.552104224538</c:v>
                </c:pt>
                <c:pt idx="53815">
                  <c:v>44052.57293761574</c:v>
                </c:pt>
                <c:pt idx="53816">
                  <c:v>44052.593771006941</c:v>
                </c:pt>
                <c:pt idx="53817">
                  <c:v>44052.61460439815</c:v>
                </c:pt>
                <c:pt idx="53818">
                  <c:v>44052.635437789351</c:v>
                </c:pt>
                <c:pt idx="53819">
                  <c:v>44052.656271180553</c:v>
                </c:pt>
                <c:pt idx="53820">
                  <c:v>44052.677104571761</c:v>
                </c:pt>
                <c:pt idx="53821">
                  <c:v>44052.697937962963</c:v>
                </c:pt>
                <c:pt idx="53822">
                  <c:v>44052.718771354164</c:v>
                </c:pt>
                <c:pt idx="53823">
                  <c:v>44052.739604745373</c:v>
                </c:pt>
                <c:pt idx="53824">
                  <c:v>44052.760438136575</c:v>
                </c:pt>
                <c:pt idx="53825">
                  <c:v>44052.781271527776</c:v>
                </c:pt>
                <c:pt idx="53826">
                  <c:v>44052.802104918985</c:v>
                </c:pt>
                <c:pt idx="53827">
                  <c:v>44052.822938310186</c:v>
                </c:pt>
                <c:pt idx="53828">
                  <c:v>44052.843771701388</c:v>
                </c:pt>
                <c:pt idx="53829">
                  <c:v>44052.864605092589</c:v>
                </c:pt>
                <c:pt idx="53830">
                  <c:v>44052.885438483798</c:v>
                </c:pt>
                <c:pt idx="53831">
                  <c:v>44052.906271874999</c:v>
                </c:pt>
                <c:pt idx="53832">
                  <c:v>44052.927105266201</c:v>
                </c:pt>
                <c:pt idx="53833">
                  <c:v>44052.947938657409</c:v>
                </c:pt>
                <c:pt idx="53834">
                  <c:v>44052.968772048611</c:v>
                </c:pt>
                <c:pt idx="53835">
                  <c:v>44052.989605439812</c:v>
                </c:pt>
                <c:pt idx="53836">
                  <c:v>44053.010438831021</c:v>
                </c:pt>
                <c:pt idx="53837">
                  <c:v>44053.031272222222</c:v>
                </c:pt>
                <c:pt idx="53838">
                  <c:v>44053.052105613424</c:v>
                </c:pt>
                <c:pt idx="53839">
                  <c:v>44053.072939004633</c:v>
                </c:pt>
                <c:pt idx="53840">
                  <c:v>44053.093772395834</c:v>
                </c:pt>
                <c:pt idx="53841">
                  <c:v>44053.114605787036</c:v>
                </c:pt>
                <c:pt idx="53842">
                  <c:v>44053.135439178244</c:v>
                </c:pt>
                <c:pt idx="53843">
                  <c:v>44053.156272569446</c:v>
                </c:pt>
                <c:pt idx="53844">
                  <c:v>44053.177105960647</c:v>
                </c:pt>
                <c:pt idx="53845">
                  <c:v>44053.197939351849</c:v>
                </c:pt>
                <c:pt idx="53846">
                  <c:v>44053.218772743057</c:v>
                </c:pt>
                <c:pt idx="53847">
                  <c:v>44053.239606134259</c:v>
                </c:pt>
                <c:pt idx="53848">
                  <c:v>44053.26043952546</c:v>
                </c:pt>
                <c:pt idx="53849">
                  <c:v>44053.281272916669</c:v>
                </c:pt>
                <c:pt idx="53850">
                  <c:v>44053.30210630787</c:v>
                </c:pt>
                <c:pt idx="53851">
                  <c:v>44053.322939699072</c:v>
                </c:pt>
                <c:pt idx="53852">
                  <c:v>44053.343773090281</c:v>
                </c:pt>
                <c:pt idx="53853">
                  <c:v>44053.364606481482</c:v>
                </c:pt>
                <c:pt idx="53854">
                  <c:v>44053.385439872683</c:v>
                </c:pt>
                <c:pt idx="53855">
                  <c:v>44053.406273263892</c:v>
                </c:pt>
                <c:pt idx="53856">
                  <c:v>44053.427106655094</c:v>
                </c:pt>
                <c:pt idx="53857">
                  <c:v>44053.447940046295</c:v>
                </c:pt>
                <c:pt idx="53858">
                  <c:v>44053.468773437497</c:v>
                </c:pt>
                <c:pt idx="53859">
                  <c:v>44053.489606828705</c:v>
                </c:pt>
                <c:pt idx="53860">
                  <c:v>44053.510440219907</c:v>
                </c:pt>
                <c:pt idx="53861">
                  <c:v>44053.531273611108</c:v>
                </c:pt>
                <c:pt idx="53862">
                  <c:v>44053.552107002317</c:v>
                </c:pt>
                <c:pt idx="53863">
                  <c:v>44053.572940393518</c:v>
                </c:pt>
                <c:pt idx="53864">
                  <c:v>44053.59377378472</c:v>
                </c:pt>
                <c:pt idx="53865">
                  <c:v>44053.614607175929</c:v>
                </c:pt>
                <c:pt idx="53866">
                  <c:v>44053.63544056713</c:v>
                </c:pt>
                <c:pt idx="53867">
                  <c:v>44053.656273958331</c:v>
                </c:pt>
                <c:pt idx="53868">
                  <c:v>44053.67710734954</c:v>
                </c:pt>
                <c:pt idx="53869">
                  <c:v>44053.697940740742</c:v>
                </c:pt>
                <c:pt idx="53870">
                  <c:v>44053.718774131943</c:v>
                </c:pt>
                <c:pt idx="53871">
                  <c:v>44053.739607523145</c:v>
                </c:pt>
                <c:pt idx="53872">
                  <c:v>44053.760440914353</c:v>
                </c:pt>
                <c:pt idx="53873">
                  <c:v>44053.781274305555</c:v>
                </c:pt>
                <c:pt idx="53874">
                  <c:v>44053.802107696756</c:v>
                </c:pt>
                <c:pt idx="53875">
                  <c:v>44053.822941087965</c:v>
                </c:pt>
                <c:pt idx="53876">
                  <c:v>44053.843774479166</c:v>
                </c:pt>
                <c:pt idx="53877">
                  <c:v>44053.864607870368</c:v>
                </c:pt>
                <c:pt idx="53878">
                  <c:v>44053.885441261576</c:v>
                </c:pt>
                <c:pt idx="53879">
                  <c:v>44053.906274652778</c:v>
                </c:pt>
                <c:pt idx="53880">
                  <c:v>44053.927108043979</c:v>
                </c:pt>
                <c:pt idx="53881">
                  <c:v>44053.947941435188</c:v>
                </c:pt>
                <c:pt idx="53882">
                  <c:v>44053.96877482639</c:v>
                </c:pt>
                <c:pt idx="53883">
                  <c:v>44053.989608217591</c:v>
                </c:pt>
                <c:pt idx="53884">
                  <c:v>44054.0104416088</c:v>
                </c:pt>
                <c:pt idx="53885">
                  <c:v>44054.031275000001</c:v>
                </c:pt>
                <c:pt idx="53886">
                  <c:v>44054.052108391203</c:v>
                </c:pt>
                <c:pt idx="53887">
                  <c:v>44054.072941782404</c:v>
                </c:pt>
                <c:pt idx="53888">
                  <c:v>44054.093775173613</c:v>
                </c:pt>
                <c:pt idx="53889">
                  <c:v>44054.114608564814</c:v>
                </c:pt>
                <c:pt idx="53890">
                  <c:v>44054.135441956016</c:v>
                </c:pt>
                <c:pt idx="53891">
                  <c:v>44054.156275347224</c:v>
                </c:pt>
                <c:pt idx="53892">
                  <c:v>44054.177108738426</c:v>
                </c:pt>
                <c:pt idx="53893">
                  <c:v>44054.197942129627</c:v>
                </c:pt>
                <c:pt idx="53894">
                  <c:v>44054.218775520836</c:v>
                </c:pt>
                <c:pt idx="53895">
                  <c:v>44054.239608912038</c:v>
                </c:pt>
                <c:pt idx="53896">
                  <c:v>44054.260442303239</c:v>
                </c:pt>
                <c:pt idx="53897">
                  <c:v>44054.281275694448</c:v>
                </c:pt>
                <c:pt idx="53898">
                  <c:v>44054.302109085649</c:v>
                </c:pt>
                <c:pt idx="53899">
                  <c:v>44054.322942476851</c:v>
                </c:pt>
                <c:pt idx="53900">
                  <c:v>44054.343775868052</c:v>
                </c:pt>
                <c:pt idx="53901">
                  <c:v>44054.364609259261</c:v>
                </c:pt>
                <c:pt idx="53902">
                  <c:v>44054.385442650462</c:v>
                </c:pt>
                <c:pt idx="53903">
                  <c:v>44054.406276041664</c:v>
                </c:pt>
                <c:pt idx="53904">
                  <c:v>44054.427109432872</c:v>
                </c:pt>
                <c:pt idx="53905">
                  <c:v>44054.447942824074</c:v>
                </c:pt>
                <c:pt idx="53906">
                  <c:v>44054.468776215275</c:v>
                </c:pt>
                <c:pt idx="53907">
                  <c:v>44054.489609606484</c:v>
                </c:pt>
                <c:pt idx="53908">
                  <c:v>44054.510442997685</c:v>
                </c:pt>
                <c:pt idx="53909">
                  <c:v>44054.531276388887</c:v>
                </c:pt>
                <c:pt idx="53910">
                  <c:v>44054.552109780096</c:v>
                </c:pt>
                <c:pt idx="53911">
                  <c:v>44054.572943171297</c:v>
                </c:pt>
                <c:pt idx="53912">
                  <c:v>44054.593776562499</c:v>
                </c:pt>
                <c:pt idx="53913">
                  <c:v>44054.614609953707</c:v>
                </c:pt>
                <c:pt idx="53914">
                  <c:v>44054.635443344909</c:v>
                </c:pt>
                <c:pt idx="53915">
                  <c:v>44054.65627673611</c:v>
                </c:pt>
                <c:pt idx="53916">
                  <c:v>44054.677110127312</c:v>
                </c:pt>
                <c:pt idx="53917">
                  <c:v>44054.69794351852</c:v>
                </c:pt>
                <c:pt idx="53918">
                  <c:v>44054.718776909722</c:v>
                </c:pt>
                <c:pt idx="53919">
                  <c:v>44054.739610300923</c:v>
                </c:pt>
                <c:pt idx="53920">
                  <c:v>44054.760443692132</c:v>
                </c:pt>
                <c:pt idx="53921">
                  <c:v>44054.781277083333</c:v>
                </c:pt>
                <c:pt idx="53922">
                  <c:v>44054.802110474535</c:v>
                </c:pt>
                <c:pt idx="53923">
                  <c:v>44054.822943865744</c:v>
                </c:pt>
                <c:pt idx="53924">
                  <c:v>44054.843777256945</c:v>
                </c:pt>
                <c:pt idx="53925">
                  <c:v>44054.864610648146</c:v>
                </c:pt>
                <c:pt idx="53926">
                  <c:v>44054.885444039355</c:v>
                </c:pt>
                <c:pt idx="53927">
                  <c:v>44054.906277430557</c:v>
                </c:pt>
                <c:pt idx="53928">
                  <c:v>44054.927110821758</c:v>
                </c:pt>
                <c:pt idx="53929">
                  <c:v>44054.94794421296</c:v>
                </c:pt>
                <c:pt idx="53930">
                  <c:v>44054.968777604168</c:v>
                </c:pt>
                <c:pt idx="53931">
                  <c:v>44054.98961099537</c:v>
                </c:pt>
                <c:pt idx="53932">
                  <c:v>44055.010444386571</c:v>
                </c:pt>
                <c:pt idx="53933">
                  <c:v>44055.03127777778</c:v>
                </c:pt>
                <c:pt idx="53934">
                  <c:v>44055.052111168981</c:v>
                </c:pt>
                <c:pt idx="53935">
                  <c:v>44055.072944560183</c:v>
                </c:pt>
                <c:pt idx="53936">
                  <c:v>44055.093777951392</c:v>
                </c:pt>
                <c:pt idx="53937">
                  <c:v>44055.114611342593</c:v>
                </c:pt>
                <c:pt idx="53938">
                  <c:v>44055.135444733794</c:v>
                </c:pt>
                <c:pt idx="53939">
                  <c:v>44055.156278125003</c:v>
                </c:pt>
                <c:pt idx="53940">
                  <c:v>44055.177111516205</c:v>
                </c:pt>
                <c:pt idx="53941">
                  <c:v>44055.197944907406</c:v>
                </c:pt>
                <c:pt idx="53942">
                  <c:v>44055.218778298608</c:v>
                </c:pt>
                <c:pt idx="53943">
                  <c:v>44055.239611689816</c:v>
                </c:pt>
                <c:pt idx="53944">
                  <c:v>44055.260445081018</c:v>
                </c:pt>
                <c:pt idx="53945">
                  <c:v>44055.281278472219</c:v>
                </c:pt>
                <c:pt idx="53946">
                  <c:v>44055.302111863428</c:v>
                </c:pt>
                <c:pt idx="53947">
                  <c:v>44055.322945254629</c:v>
                </c:pt>
                <c:pt idx="53948">
                  <c:v>44055.343778645831</c:v>
                </c:pt>
                <c:pt idx="53949">
                  <c:v>44055.364612037039</c:v>
                </c:pt>
                <c:pt idx="53950">
                  <c:v>44055.385445428241</c:v>
                </c:pt>
                <c:pt idx="53951">
                  <c:v>44055.406278819442</c:v>
                </c:pt>
                <c:pt idx="53952">
                  <c:v>44055.427112210651</c:v>
                </c:pt>
                <c:pt idx="53953">
                  <c:v>44055.447945601853</c:v>
                </c:pt>
                <c:pt idx="53954">
                  <c:v>44055.468778993054</c:v>
                </c:pt>
                <c:pt idx="53955">
                  <c:v>44055.489612384263</c:v>
                </c:pt>
                <c:pt idx="53956">
                  <c:v>44055.510445775464</c:v>
                </c:pt>
                <c:pt idx="53957">
                  <c:v>44055.531279166666</c:v>
                </c:pt>
                <c:pt idx="53958">
                  <c:v>44055.552112557867</c:v>
                </c:pt>
                <c:pt idx="53959">
                  <c:v>44055.572945949076</c:v>
                </c:pt>
                <c:pt idx="53960">
                  <c:v>44055.593779340277</c:v>
                </c:pt>
                <c:pt idx="53961">
                  <c:v>44055.614612731479</c:v>
                </c:pt>
                <c:pt idx="53962">
                  <c:v>44055.635446122687</c:v>
                </c:pt>
                <c:pt idx="53963">
                  <c:v>44055.656279513889</c:v>
                </c:pt>
                <c:pt idx="53964">
                  <c:v>44055.67711290509</c:v>
                </c:pt>
                <c:pt idx="53965">
                  <c:v>44055.697946296299</c:v>
                </c:pt>
                <c:pt idx="53966">
                  <c:v>44055.718779687501</c:v>
                </c:pt>
                <c:pt idx="53967">
                  <c:v>44055.739613078702</c:v>
                </c:pt>
                <c:pt idx="53968">
                  <c:v>44055.760446469911</c:v>
                </c:pt>
                <c:pt idx="53969">
                  <c:v>44055.781279861112</c:v>
                </c:pt>
                <c:pt idx="53970">
                  <c:v>44055.802113252314</c:v>
                </c:pt>
                <c:pt idx="53971">
                  <c:v>44055.822946643515</c:v>
                </c:pt>
                <c:pt idx="53972">
                  <c:v>44055.843780034724</c:v>
                </c:pt>
                <c:pt idx="53973">
                  <c:v>44055.864613425925</c:v>
                </c:pt>
                <c:pt idx="53974">
                  <c:v>44055.885446817127</c:v>
                </c:pt>
                <c:pt idx="53975">
                  <c:v>44055.906280208335</c:v>
                </c:pt>
                <c:pt idx="53976">
                  <c:v>44055.927113599537</c:v>
                </c:pt>
                <c:pt idx="53977">
                  <c:v>44055.947946990738</c:v>
                </c:pt>
                <c:pt idx="53978">
                  <c:v>44055.968780381947</c:v>
                </c:pt>
                <c:pt idx="53979">
                  <c:v>44055.989613773148</c:v>
                </c:pt>
                <c:pt idx="53980">
                  <c:v>44056.010416666664</c:v>
                </c:pt>
                <c:pt idx="53981">
                  <c:v>44056.03125</c:v>
                </c:pt>
                <c:pt idx="53982">
                  <c:v>44056.052083333336</c:v>
                </c:pt>
                <c:pt idx="53983">
                  <c:v>44056.072916666664</c:v>
                </c:pt>
                <c:pt idx="53984">
                  <c:v>44056.09375</c:v>
                </c:pt>
                <c:pt idx="53985">
                  <c:v>44056.114583333336</c:v>
                </c:pt>
                <c:pt idx="53986">
                  <c:v>44056.135416666664</c:v>
                </c:pt>
                <c:pt idx="53987">
                  <c:v>44056.15625</c:v>
                </c:pt>
                <c:pt idx="53988">
                  <c:v>44056.177083333336</c:v>
                </c:pt>
                <c:pt idx="53989">
                  <c:v>44056.197916666664</c:v>
                </c:pt>
                <c:pt idx="53990">
                  <c:v>44056.21875</c:v>
                </c:pt>
                <c:pt idx="53991">
                  <c:v>44056.239583333336</c:v>
                </c:pt>
                <c:pt idx="53992">
                  <c:v>44056.260416666664</c:v>
                </c:pt>
                <c:pt idx="53993">
                  <c:v>44056.28125</c:v>
                </c:pt>
                <c:pt idx="53994">
                  <c:v>44056.302083333336</c:v>
                </c:pt>
                <c:pt idx="53995">
                  <c:v>44056.322916666664</c:v>
                </c:pt>
                <c:pt idx="53996">
                  <c:v>44056.34375</c:v>
                </c:pt>
                <c:pt idx="53997">
                  <c:v>44056.364583333336</c:v>
                </c:pt>
                <c:pt idx="53998">
                  <c:v>44056.385416666664</c:v>
                </c:pt>
                <c:pt idx="53999">
                  <c:v>44056.40625</c:v>
                </c:pt>
                <c:pt idx="54000">
                  <c:v>44056.427083333336</c:v>
                </c:pt>
                <c:pt idx="54001">
                  <c:v>44056.447916666664</c:v>
                </c:pt>
                <c:pt idx="54002">
                  <c:v>44056.46875</c:v>
                </c:pt>
                <c:pt idx="54003">
                  <c:v>44056.489583333336</c:v>
                </c:pt>
                <c:pt idx="54004">
                  <c:v>44056.510416666664</c:v>
                </c:pt>
                <c:pt idx="54005">
                  <c:v>44056.53125</c:v>
                </c:pt>
                <c:pt idx="54006">
                  <c:v>44056.552083333336</c:v>
                </c:pt>
                <c:pt idx="54007">
                  <c:v>44056.572916666664</c:v>
                </c:pt>
                <c:pt idx="54008">
                  <c:v>44056.59375</c:v>
                </c:pt>
                <c:pt idx="54009">
                  <c:v>44056.614583333336</c:v>
                </c:pt>
                <c:pt idx="54010">
                  <c:v>44056.635416666664</c:v>
                </c:pt>
                <c:pt idx="54011">
                  <c:v>44056.65625</c:v>
                </c:pt>
                <c:pt idx="54012">
                  <c:v>44056.677083333336</c:v>
                </c:pt>
                <c:pt idx="54013">
                  <c:v>44056.697916666664</c:v>
                </c:pt>
                <c:pt idx="54014">
                  <c:v>44056.71875</c:v>
                </c:pt>
                <c:pt idx="54015">
                  <c:v>44056.739583333336</c:v>
                </c:pt>
                <c:pt idx="54016">
                  <c:v>44056.760416666664</c:v>
                </c:pt>
                <c:pt idx="54017">
                  <c:v>44056.78125</c:v>
                </c:pt>
                <c:pt idx="54018">
                  <c:v>44056.802083333336</c:v>
                </c:pt>
                <c:pt idx="54019">
                  <c:v>44056.822916666664</c:v>
                </c:pt>
                <c:pt idx="54020">
                  <c:v>44056.84375</c:v>
                </c:pt>
                <c:pt idx="54021">
                  <c:v>44056.864583333336</c:v>
                </c:pt>
                <c:pt idx="54022">
                  <c:v>44056.885416666664</c:v>
                </c:pt>
                <c:pt idx="54023">
                  <c:v>44056.90625</c:v>
                </c:pt>
                <c:pt idx="54024">
                  <c:v>44056.927083333336</c:v>
                </c:pt>
                <c:pt idx="54025">
                  <c:v>44056.947916666664</c:v>
                </c:pt>
                <c:pt idx="54026">
                  <c:v>44056.96875</c:v>
                </c:pt>
                <c:pt idx="54027">
                  <c:v>44056.989583333336</c:v>
                </c:pt>
                <c:pt idx="54028">
                  <c:v>44057.010416666664</c:v>
                </c:pt>
                <c:pt idx="54029">
                  <c:v>44057.03125</c:v>
                </c:pt>
                <c:pt idx="54030">
                  <c:v>44057.052083333336</c:v>
                </c:pt>
                <c:pt idx="54031">
                  <c:v>44057.072916666664</c:v>
                </c:pt>
                <c:pt idx="54032">
                  <c:v>44057.09375</c:v>
                </c:pt>
                <c:pt idx="54033">
                  <c:v>44057.114583333336</c:v>
                </c:pt>
                <c:pt idx="54034">
                  <c:v>44057.135416666664</c:v>
                </c:pt>
                <c:pt idx="54035">
                  <c:v>44057.15625</c:v>
                </c:pt>
                <c:pt idx="54036">
                  <c:v>44057.177083333336</c:v>
                </c:pt>
                <c:pt idx="54037">
                  <c:v>44057.197916666664</c:v>
                </c:pt>
                <c:pt idx="54038">
                  <c:v>44057.21875</c:v>
                </c:pt>
                <c:pt idx="54039">
                  <c:v>44057.239583333336</c:v>
                </c:pt>
                <c:pt idx="54040">
                  <c:v>44057.260416666664</c:v>
                </c:pt>
                <c:pt idx="54041">
                  <c:v>44057.28125</c:v>
                </c:pt>
                <c:pt idx="54042">
                  <c:v>44057.302083333336</c:v>
                </c:pt>
                <c:pt idx="54043">
                  <c:v>44057.322916666664</c:v>
                </c:pt>
                <c:pt idx="54044">
                  <c:v>44057.34375</c:v>
                </c:pt>
                <c:pt idx="54045">
                  <c:v>44057.364583333336</c:v>
                </c:pt>
                <c:pt idx="54046">
                  <c:v>44057.385416666664</c:v>
                </c:pt>
                <c:pt idx="54047">
                  <c:v>44057.40625</c:v>
                </c:pt>
                <c:pt idx="54048">
                  <c:v>44057.427083333336</c:v>
                </c:pt>
                <c:pt idx="54049">
                  <c:v>44057.447916666664</c:v>
                </c:pt>
                <c:pt idx="54050">
                  <c:v>44057.46875</c:v>
                </c:pt>
                <c:pt idx="54051">
                  <c:v>44057.489583333336</c:v>
                </c:pt>
                <c:pt idx="54052">
                  <c:v>44057.510416666664</c:v>
                </c:pt>
                <c:pt idx="54053">
                  <c:v>44057.53125</c:v>
                </c:pt>
                <c:pt idx="54054">
                  <c:v>44057.552083333336</c:v>
                </c:pt>
                <c:pt idx="54055">
                  <c:v>44057.572916666664</c:v>
                </c:pt>
                <c:pt idx="54056">
                  <c:v>44057.59375</c:v>
                </c:pt>
                <c:pt idx="54057">
                  <c:v>44057.614583333336</c:v>
                </c:pt>
                <c:pt idx="54058">
                  <c:v>44057.635416666664</c:v>
                </c:pt>
                <c:pt idx="54059">
                  <c:v>44057.65625</c:v>
                </c:pt>
                <c:pt idx="54060">
                  <c:v>44057.677083333336</c:v>
                </c:pt>
                <c:pt idx="54061">
                  <c:v>44057.697916666664</c:v>
                </c:pt>
                <c:pt idx="54062">
                  <c:v>44057.71875</c:v>
                </c:pt>
                <c:pt idx="54063">
                  <c:v>44057.739583333336</c:v>
                </c:pt>
                <c:pt idx="54064">
                  <c:v>44057.760416666664</c:v>
                </c:pt>
                <c:pt idx="54065">
                  <c:v>44057.78125</c:v>
                </c:pt>
                <c:pt idx="54066">
                  <c:v>44057.802083333336</c:v>
                </c:pt>
                <c:pt idx="54067">
                  <c:v>44057.822916666664</c:v>
                </c:pt>
                <c:pt idx="54068">
                  <c:v>44057.84375</c:v>
                </c:pt>
                <c:pt idx="54069">
                  <c:v>44057.864583333336</c:v>
                </c:pt>
                <c:pt idx="54070">
                  <c:v>44057.885416666664</c:v>
                </c:pt>
                <c:pt idx="54071">
                  <c:v>44057.90625</c:v>
                </c:pt>
                <c:pt idx="54072">
                  <c:v>44057.927083333336</c:v>
                </c:pt>
                <c:pt idx="54073">
                  <c:v>44057.947916666664</c:v>
                </c:pt>
                <c:pt idx="54074">
                  <c:v>44057.96875</c:v>
                </c:pt>
                <c:pt idx="54075">
                  <c:v>44057.989583333336</c:v>
                </c:pt>
                <c:pt idx="54076">
                  <c:v>44058.010416666664</c:v>
                </c:pt>
                <c:pt idx="54077">
                  <c:v>44058.03125</c:v>
                </c:pt>
                <c:pt idx="54078">
                  <c:v>44058.052083333336</c:v>
                </c:pt>
                <c:pt idx="54079">
                  <c:v>44058.072916666664</c:v>
                </c:pt>
                <c:pt idx="54080">
                  <c:v>44058.09375</c:v>
                </c:pt>
                <c:pt idx="54081">
                  <c:v>44058.114583333336</c:v>
                </c:pt>
                <c:pt idx="54082">
                  <c:v>44058.135416666664</c:v>
                </c:pt>
                <c:pt idx="54083">
                  <c:v>44058.15625</c:v>
                </c:pt>
                <c:pt idx="54084">
                  <c:v>44058.177083333336</c:v>
                </c:pt>
                <c:pt idx="54085">
                  <c:v>44058.197916666664</c:v>
                </c:pt>
                <c:pt idx="54086">
                  <c:v>44058.21875</c:v>
                </c:pt>
                <c:pt idx="54087">
                  <c:v>44058.239583333336</c:v>
                </c:pt>
                <c:pt idx="54088">
                  <c:v>44058.260416666664</c:v>
                </c:pt>
                <c:pt idx="54089">
                  <c:v>44058.28125</c:v>
                </c:pt>
                <c:pt idx="54090">
                  <c:v>44058.302083333336</c:v>
                </c:pt>
                <c:pt idx="54091">
                  <c:v>44058.322916666664</c:v>
                </c:pt>
                <c:pt idx="54092">
                  <c:v>44058.34375</c:v>
                </c:pt>
                <c:pt idx="54093">
                  <c:v>44058.364583333336</c:v>
                </c:pt>
                <c:pt idx="54094">
                  <c:v>44058.385416666664</c:v>
                </c:pt>
                <c:pt idx="54095">
                  <c:v>44058.40625</c:v>
                </c:pt>
                <c:pt idx="54096">
                  <c:v>44058.427083333336</c:v>
                </c:pt>
                <c:pt idx="54097">
                  <c:v>44058.447916666664</c:v>
                </c:pt>
                <c:pt idx="54098">
                  <c:v>44058.46875</c:v>
                </c:pt>
                <c:pt idx="54099">
                  <c:v>44058.489583333336</c:v>
                </c:pt>
                <c:pt idx="54100">
                  <c:v>44058.510416666664</c:v>
                </c:pt>
                <c:pt idx="54101">
                  <c:v>44058.53125</c:v>
                </c:pt>
                <c:pt idx="54102">
                  <c:v>44058.552083333336</c:v>
                </c:pt>
                <c:pt idx="54103">
                  <c:v>44058.572916666664</c:v>
                </c:pt>
                <c:pt idx="54104">
                  <c:v>44058.59375</c:v>
                </c:pt>
                <c:pt idx="54105">
                  <c:v>44058.614583333336</c:v>
                </c:pt>
                <c:pt idx="54106">
                  <c:v>44058.635416666664</c:v>
                </c:pt>
                <c:pt idx="54107">
                  <c:v>44058.65625</c:v>
                </c:pt>
                <c:pt idx="54108">
                  <c:v>44058.677083333336</c:v>
                </c:pt>
                <c:pt idx="54109">
                  <c:v>44058.697916666664</c:v>
                </c:pt>
                <c:pt idx="54110">
                  <c:v>44058.71875</c:v>
                </c:pt>
                <c:pt idx="54111">
                  <c:v>44058.739583333336</c:v>
                </c:pt>
                <c:pt idx="54112">
                  <c:v>44058.760416666664</c:v>
                </c:pt>
                <c:pt idx="54113">
                  <c:v>44058.78125</c:v>
                </c:pt>
                <c:pt idx="54114">
                  <c:v>44058.802083333336</c:v>
                </c:pt>
                <c:pt idx="54115">
                  <c:v>44058.822916666664</c:v>
                </c:pt>
                <c:pt idx="54116">
                  <c:v>44058.84375</c:v>
                </c:pt>
                <c:pt idx="54117">
                  <c:v>44058.864583333336</c:v>
                </c:pt>
                <c:pt idx="54118">
                  <c:v>44058.885416666664</c:v>
                </c:pt>
                <c:pt idx="54119">
                  <c:v>44058.90625</c:v>
                </c:pt>
                <c:pt idx="54120">
                  <c:v>44058.927083333336</c:v>
                </c:pt>
                <c:pt idx="54121">
                  <c:v>44058.947916666664</c:v>
                </c:pt>
                <c:pt idx="54122">
                  <c:v>44058.96875</c:v>
                </c:pt>
                <c:pt idx="54123">
                  <c:v>44058.989583333336</c:v>
                </c:pt>
                <c:pt idx="54124">
                  <c:v>44059.010416666664</c:v>
                </c:pt>
                <c:pt idx="54125">
                  <c:v>44059.03125</c:v>
                </c:pt>
                <c:pt idx="54126">
                  <c:v>44059.052083333336</c:v>
                </c:pt>
                <c:pt idx="54127">
                  <c:v>44059.072916666664</c:v>
                </c:pt>
                <c:pt idx="54128">
                  <c:v>44059.09375</c:v>
                </c:pt>
                <c:pt idx="54129">
                  <c:v>44059.114583333336</c:v>
                </c:pt>
                <c:pt idx="54130">
                  <c:v>44059.135416666664</c:v>
                </c:pt>
                <c:pt idx="54131">
                  <c:v>44059.15625</c:v>
                </c:pt>
                <c:pt idx="54132">
                  <c:v>44059.177083333336</c:v>
                </c:pt>
                <c:pt idx="54133">
                  <c:v>44059.197916666664</c:v>
                </c:pt>
                <c:pt idx="54134">
                  <c:v>44059.21875</c:v>
                </c:pt>
                <c:pt idx="54135">
                  <c:v>44059.239583333336</c:v>
                </c:pt>
                <c:pt idx="54136">
                  <c:v>44059.260416666664</c:v>
                </c:pt>
                <c:pt idx="54137">
                  <c:v>44059.28125</c:v>
                </c:pt>
                <c:pt idx="54138">
                  <c:v>44059.302083333336</c:v>
                </c:pt>
                <c:pt idx="54139">
                  <c:v>44059.322916666664</c:v>
                </c:pt>
                <c:pt idx="54140">
                  <c:v>44059.34375</c:v>
                </c:pt>
                <c:pt idx="54141">
                  <c:v>44059.364583333336</c:v>
                </c:pt>
                <c:pt idx="54142">
                  <c:v>44059.385416666664</c:v>
                </c:pt>
                <c:pt idx="54143">
                  <c:v>44059.40625</c:v>
                </c:pt>
                <c:pt idx="54144">
                  <c:v>44059.427083333336</c:v>
                </c:pt>
                <c:pt idx="54145">
                  <c:v>44059.447916666664</c:v>
                </c:pt>
                <c:pt idx="54146">
                  <c:v>44059.46875</c:v>
                </c:pt>
                <c:pt idx="54147">
                  <c:v>44059.489583333336</c:v>
                </c:pt>
                <c:pt idx="54148">
                  <c:v>44059.510416666664</c:v>
                </c:pt>
                <c:pt idx="54149">
                  <c:v>44059.53125</c:v>
                </c:pt>
                <c:pt idx="54150">
                  <c:v>44059.552083333336</c:v>
                </c:pt>
                <c:pt idx="54151">
                  <c:v>44059.572916666664</c:v>
                </c:pt>
                <c:pt idx="54152">
                  <c:v>44059.59375</c:v>
                </c:pt>
                <c:pt idx="54153">
                  <c:v>44059.614583333336</c:v>
                </c:pt>
                <c:pt idx="54154">
                  <c:v>44059.635416666664</c:v>
                </c:pt>
                <c:pt idx="54155">
                  <c:v>44059.65625</c:v>
                </c:pt>
                <c:pt idx="54156">
                  <c:v>44059.677083333336</c:v>
                </c:pt>
                <c:pt idx="54157">
                  <c:v>44059.697916666664</c:v>
                </c:pt>
                <c:pt idx="54158">
                  <c:v>44059.71875</c:v>
                </c:pt>
                <c:pt idx="54159">
                  <c:v>44059.739583333336</c:v>
                </c:pt>
                <c:pt idx="54160">
                  <c:v>44059.760416666664</c:v>
                </c:pt>
                <c:pt idx="54161">
                  <c:v>44059.78125</c:v>
                </c:pt>
                <c:pt idx="54162">
                  <c:v>44059.802083333336</c:v>
                </c:pt>
                <c:pt idx="54163">
                  <c:v>44059.822916666664</c:v>
                </c:pt>
                <c:pt idx="54164">
                  <c:v>44059.84375</c:v>
                </c:pt>
                <c:pt idx="54165">
                  <c:v>44059.864583333336</c:v>
                </c:pt>
                <c:pt idx="54166">
                  <c:v>44059.885416666664</c:v>
                </c:pt>
                <c:pt idx="54167">
                  <c:v>44059.90625</c:v>
                </c:pt>
                <c:pt idx="54168">
                  <c:v>44059.927083333336</c:v>
                </c:pt>
                <c:pt idx="54169">
                  <c:v>44059.947916666664</c:v>
                </c:pt>
                <c:pt idx="54170">
                  <c:v>44059.96875</c:v>
                </c:pt>
                <c:pt idx="54171">
                  <c:v>44059.989583333336</c:v>
                </c:pt>
                <c:pt idx="54172">
                  <c:v>44060.010416666664</c:v>
                </c:pt>
                <c:pt idx="54173">
                  <c:v>44060.03125</c:v>
                </c:pt>
                <c:pt idx="54174">
                  <c:v>44060.052083333336</c:v>
                </c:pt>
                <c:pt idx="54175">
                  <c:v>44060.072916666664</c:v>
                </c:pt>
                <c:pt idx="54176">
                  <c:v>44060.09375</c:v>
                </c:pt>
                <c:pt idx="54177">
                  <c:v>44060.114583333336</c:v>
                </c:pt>
                <c:pt idx="54178">
                  <c:v>44060.135416666664</c:v>
                </c:pt>
                <c:pt idx="54179">
                  <c:v>44060.15625</c:v>
                </c:pt>
                <c:pt idx="54180">
                  <c:v>44060.177083333336</c:v>
                </c:pt>
                <c:pt idx="54181">
                  <c:v>44060.197916666664</c:v>
                </c:pt>
                <c:pt idx="54182">
                  <c:v>44060.21875</c:v>
                </c:pt>
                <c:pt idx="54183">
                  <c:v>44060.239583333336</c:v>
                </c:pt>
                <c:pt idx="54184">
                  <c:v>44060.260416666664</c:v>
                </c:pt>
                <c:pt idx="54185">
                  <c:v>44060.28125</c:v>
                </c:pt>
                <c:pt idx="54186">
                  <c:v>44060.302083333336</c:v>
                </c:pt>
                <c:pt idx="54187">
                  <c:v>44060.322916666664</c:v>
                </c:pt>
                <c:pt idx="54188">
                  <c:v>44060.34375</c:v>
                </c:pt>
                <c:pt idx="54189">
                  <c:v>44060.364583333336</c:v>
                </c:pt>
                <c:pt idx="54190">
                  <c:v>44060.385416666664</c:v>
                </c:pt>
                <c:pt idx="54191">
                  <c:v>44060.40625</c:v>
                </c:pt>
                <c:pt idx="54192">
                  <c:v>44060.427083333336</c:v>
                </c:pt>
                <c:pt idx="54193">
                  <c:v>44060.447916666664</c:v>
                </c:pt>
                <c:pt idx="54194">
                  <c:v>44060.46875</c:v>
                </c:pt>
                <c:pt idx="54195">
                  <c:v>44060.489583333336</c:v>
                </c:pt>
                <c:pt idx="54196">
                  <c:v>44060.510416666664</c:v>
                </c:pt>
                <c:pt idx="54197">
                  <c:v>44060.53125</c:v>
                </c:pt>
                <c:pt idx="54198">
                  <c:v>44060.552083333336</c:v>
                </c:pt>
                <c:pt idx="54199">
                  <c:v>44060.572916666664</c:v>
                </c:pt>
                <c:pt idx="54200">
                  <c:v>44060.59375</c:v>
                </c:pt>
                <c:pt idx="54201">
                  <c:v>44060.614583333336</c:v>
                </c:pt>
                <c:pt idx="54202">
                  <c:v>44060.635416666664</c:v>
                </c:pt>
                <c:pt idx="54203">
                  <c:v>44060.65625</c:v>
                </c:pt>
                <c:pt idx="54204">
                  <c:v>44060.677083333336</c:v>
                </c:pt>
                <c:pt idx="54205">
                  <c:v>44060.697916666664</c:v>
                </c:pt>
                <c:pt idx="54206">
                  <c:v>44060.71875</c:v>
                </c:pt>
                <c:pt idx="54207">
                  <c:v>44060.739583333336</c:v>
                </c:pt>
                <c:pt idx="54208">
                  <c:v>44060.760416666664</c:v>
                </c:pt>
                <c:pt idx="54209">
                  <c:v>44060.78125</c:v>
                </c:pt>
                <c:pt idx="54210">
                  <c:v>44060.802083333336</c:v>
                </c:pt>
                <c:pt idx="54211">
                  <c:v>44060.822916666664</c:v>
                </c:pt>
                <c:pt idx="54212">
                  <c:v>44060.84375</c:v>
                </c:pt>
                <c:pt idx="54213">
                  <c:v>44060.864583333336</c:v>
                </c:pt>
                <c:pt idx="54214">
                  <c:v>44060.885416666664</c:v>
                </c:pt>
                <c:pt idx="54215">
                  <c:v>44060.90625</c:v>
                </c:pt>
                <c:pt idx="54216">
                  <c:v>44060.927083333336</c:v>
                </c:pt>
                <c:pt idx="54217">
                  <c:v>44060.947916666664</c:v>
                </c:pt>
                <c:pt idx="54218">
                  <c:v>44060.96875</c:v>
                </c:pt>
                <c:pt idx="54219">
                  <c:v>44060.989583333336</c:v>
                </c:pt>
                <c:pt idx="54220">
                  <c:v>44061.010416666664</c:v>
                </c:pt>
                <c:pt idx="54221">
                  <c:v>44061.03125</c:v>
                </c:pt>
                <c:pt idx="54222">
                  <c:v>44061.052083333336</c:v>
                </c:pt>
                <c:pt idx="54223">
                  <c:v>44061.072916666664</c:v>
                </c:pt>
                <c:pt idx="54224">
                  <c:v>44061.09375</c:v>
                </c:pt>
                <c:pt idx="54225">
                  <c:v>44061.114583333336</c:v>
                </c:pt>
                <c:pt idx="54226">
                  <c:v>44061.135416666664</c:v>
                </c:pt>
                <c:pt idx="54227">
                  <c:v>44061.15625</c:v>
                </c:pt>
                <c:pt idx="54228">
                  <c:v>44061.177083333336</c:v>
                </c:pt>
                <c:pt idx="54229">
                  <c:v>44061.197916666664</c:v>
                </c:pt>
                <c:pt idx="54230">
                  <c:v>44061.21875</c:v>
                </c:pt>
                <c:pt idx="54231">
                  <c:v>44061.239583333336</c:v>
                </c:pt>
                <c:pt idx="54232">
                  <c:v>44061.260416666664</c:v>
                </c:pt>
                <c:pt idx="54233">
                  <c:v>44061.28125</c:v>
                </c:pt>
                <c:pt idx="54234">
                  <c:v>44061.302083333336</c:v>
                </c:pt>
                <c:pt idx="54235">
                  <c:v>44061.322916666664</c:v>
                </c:pt>
                <c:pt idx="54236">
                  <c:v>44061.34375</c:v>
                </c:pt>
                <c:pt idx="54237">
                  <c:v>44061.364583333336</c:v>
                </c:pt>
                <c:pt idx="54238">
                  <c:v>44061.385416666664</c:v>
                </c:pt>
                <c:pt idx="54239">
                  <c:v>44061.40625</c:v>
                </c:pt>
                <c:pt idx="54240">
                  <c:v>44061.427083333336</c:v>
                </c:pt>
                <c:pt idx="54241">
                  <c:v>44061.447916666664</c:v>
                </c:pt>
                <c:pt idx="54242">
                  <c:v>44061.46875</c:v>
                </c:pt>
                <c:pt idx="54243">
                  <c:v>44061.489583333336</c:v>
                </c:pt>
                <c:pt idx="54244">
                  <c:v>44061.510416666664</c:v>
                </c:pt>
                <c:pt idx="54245">
                  <c:v>44061.53125</c:v>
                </c:pt>
                <c:pt idx="54246">
                  <c:v>44061.552083333336</c:v>
                </c:pt>
                <c:pt idx="54247">
                  <c:v>44061.572916666664</c:v>
                </c:pt>
                <c:pt idx="54248">
                  <c:v>44061.59375</c:v>
                </c:pt>
                <c:pt idx="54249">
                  <c:v>44061.614583333336</c:v>
                </c:pt>
                <c:pt idx="54250">
                  <c:v>44061.635416666664</c:v>
                </c:pt>
                <c:pt idx="54251">
                  <c:v>44061.65625</c:v>
                </c:pt>
                <c:pt idx="54252">
                  <c:v>44061.677083333336</c:v>
                </c:pt>
                <c:pt idx="54253">
                  <c:v>44061.697916666664</c:v>
                </c:pt>
                <c:pt idx="54254">
                  <c:v>44061.71875</c:v>
                </c:pt>
                <c:pt idx="54255">
                  <c:v>44061.739583333336</c:v>
                </c:pt>
                <c:pt idx="54256">
                  <c:v>44061.760416666664</c:v>
                </c:pt>
                <c:pt idx="54257">
                  <c:v>44061.78125</c:v>
                </c:pt>
                <c:pt idx="54258">
                  <c:v>44061.802083333336</c:v>
                </c:pt>
                <c:pt idx="54259">
                  <c:v>44061.822916666664</c:v>
                </c:pt>
                <c:pt idx="54260">
                  <c:v>44061.84375</c:v>
                </c:pt>
                <c:pt idx="54261">
                  <c:v>44061.864583333336</c:v>
                </c:pt>
                <c:pt idx="54262">
                  <c:v>44061.885416666664</c:v>
                </c:pt>
                <c:pt idx="54263">
                  <c:v>44061.90625</c:v>
                </c:pt>
                <c:pt idx="54264">
                  <c:v>44061.927083333336</c:v>
                </c:pt>
                <c:pt idx="54265">
                  <c:v>44061.947916666664</c:v>
                </c:pt>
                <c:pt idx="54266">
                  <c:v>44061.96875</c:v>
                </c:pt>
                <c:pt idx="54267">
                  <c:v>44061.989583333336</c:v>
                </c:pt>
                <c:pt idx="54268">
                  <c:v>44062.010416666664</c:v>
                </c:pt>
                <c:pt idx="54269">
                  <c:v>44062.03125</c:v>
                </c:pt>
                <c:pt idx="54270">
                  <c:v>44062.052083333336</c:v>
                </c:pt>
                <c:pt idx="54271">
                  <c:v>44062.072916666664</c:v>
                </c:pt>
                <c:pt idx="54272">
                  <c:v>44062.09375</c:v>
                </c:pt>
                <c:pt idx="54273">
                  <c:v>44062.114583333336</c:v>
                </c:pt>
                <c:pt idx="54274">
                  <c:v>44062.135416666664</c:v>
                </c:pt>
                <c:pt idx="54275">
                  <c:v>44062.15625</c:v>
                </c:pt>
                <c:pt idx="54276">
                  <c:v>44062.177083333336</c:v>
                </c:pt>
                <c:pt idx="54277">
                  <c:v>44062.197916666664</c:v>
                </c:pt>
                <c:pt idx="54278">
                  <c:v>44062.21875</c:v>
                </c:pt>
                <c:pt idx="54279">
                  <c:v>44062.239583333336</c:v>
                </c:pt>
                <c:pt idx="54280">
                  <c:v>44062.260416666664</c:v>
                </c:pt>
                <c:pt idx="54281">
                  <c:v>44062.28125</c:v>
                </c:pt>
                <c:pt idx="54282">
                  <c:v>44062.302083333336</c:v>
                </c:pt>
                <c:pt idx="54283">
                  <c:v>44062.322916666664</c:v>
                </c:pt>
                <c:pt idx="54284">
                  <c:v>44062.34375</c:v>
                </c:pt>
                <c:pt idx="54285">
                  <c:v>44062.364583333336</c:v>
                </c:pt>
                <c:pt idx="54286">
                  <c:v>44062.385416666664</c:v>
                </c:pt>
                <c:pt idx="54287">
                  <c:v>44062.40625</c:v>
                </c:pt>
                <c:pt idx="54288">
                  <c:v>44062.427083333336</c:v>
                </c:pt>
                <c:pt idx="54289">
                  <c:v>44062.447916666664</c:v>
                </c:pt>
                <c:pt idx="54290">
                  <c:v>44062.46875</c:v>
                </c:pt>
                <c:pt idx="54291">
                  <c:v>44062.489583333336</c:v>
                </c:pt>
                <c:pt idx="54292">
                  <c:v>44062.510416666664</c:v>
                </c:pt>
                <c:pt idx="54293">
                  <c:v>44062.53125</c:v>
                </c:pt>
                <c:pt idx="54294">
                  <c:v>44062.552083333336</c:v>
                </c:pt>
                <c:pt idx="54295">
                  <c:v>44062.572916666664</c:v>
                </c:pt>
                <c:pt idx="54296">
                  <c:v>44062.59375</c:v>
                </c:pt>
                <c:pt idx="54297">
                  <c:v>44062.614583333336</c:v>
                </c:pt>
                <c:pt idx="54298">
                  <c:v>44062.635416666664</c:v>
                </c:pt>
                <c:pt idx="54299">
                  <c:v>44062.65625</c:v>
                </c:pt>
                <c:pt idx="54300">
                  <c:v>44062.677083333336</c:v>
                </c:pt>
                <c:pt idx="54301">
                  <c:v>44062.697916666664</c:v>
                </c:pt>
                <c:pt idx="54302">
                  <c:v>44062.71875</c:v>
                </c:pt>
                <c:pt idx="54303">
                  <c:v>44062.739583333336</c:v>
                </c:pt>
                <c:pt idx="54304">
                  <c:v>44062.760416666664</c:v>
                </c:pt>
                <c:pt idx="54305">
                  <c:v>44062.78125</c:v>
                </c:pt>
                <c:pt idx="54306">
                  <c:v>44062.802083333336</c:v>
                </c:pt>
                <c:pt idx="54307">
                  <c:v>44062.822916666664</c:v>
                </c:pt>
                <c:pt idx="54308">
                  <c:v>44062.84375</c:v>
                </c:pt>
                <c:pt idx="54309">
                  <c:v>44062.864583333336</c:v>
                </c:pt>
                <c:pt idx="54310">
                  <c:v>44062.885416666664</c:v>
                </c:pt>
                <c:pt idx="54311">
                  <c:v>44062.90625</c:v>
                </c:pt>
                <c:pt idx="54312">
                  <c:v>44062.927083333336</c:v>
                </c:pt>
                <c:pt idx="54313">
                  <c:v>44062.947916666664</c:v>
                </c:pt>
                <c:pt idx="54314">
                  <c:v>44062.96875</c:v>
                </c:pt>
                <c:pt idx="54315">
                  <c:v>44062.989583333336</c:v>
                </c:pt>
                <c:pt idx="54316">
                  <c:v>44063.010416666664</c:v>
                </c:pt>
                <c:pt idx="54317">
                  <c:v>44063.03125</c:v>
                </c:pt>
                <c:pt idx="54318">
                  <c:v>44063.052083333336</c:v>
                </c:pt>
                <c:pt idx="54319">
                  <c:v>44063.072916666664</c:v>
                </c:pt>
                <c:pt idx="54320">
                  <c:v>44063.09375</c:v>
                </c:pt>
                <c:pt idx="54321">
                  <c:v>44063.114583333336</c:v>
                </c:pt>
                <c:pt idx="54322">
                  <c:v>44063.135416666664</c:v>
                </c:pt>
                <c:pt idx="54323">
                  <c:v>44063.15625</c:v>
                </c:pt>
                <c:pt idx="54324">
                  <c:v>44063.177083333336</c:v>
                </c:pt>
                <c:pt idx="54325">
                  <c:v>44063.197916666664</c:v>
                </c:pt>
                <c:pt idx="54326">
                  <c:v>44063.21875</c:v>
                </c:pt>
                <c:pt idx="54327">
                  <c:v>44063.239583333336</c:v>
                </c:pt>
                <c:pt idx="54328">
                  <c:v>44063.260416666664</c:v>
                </c:pt>
                <c:pt idx="54329">
                  <c:v>44063.28125</c:v>
                </c:pt>
                <c:pt idx="54330">
                  <c:v>44063.302083333336</c:v>
                </c:pt>
                <c:pt idx="54331">
                  <c:v>44063.322916666664</c:v>
                </c:pt>
                <c:pt idx="54332">
                  <c:v>44063.34375</c:v>
                </c:pt>
                <c:pt idx="54333">
                  <c:v>44063.364583333336</c:v>
                </c:pt>
                <c:pt idx="54334">
                  <c:v>44063.385416666664</c:v>
                </c:pt>
                <c:pt idx="54335">
                  <c:v>44063.40625</c:v>
                </c:pt>
                <c:pt idx="54336">
                  <c:v>44063.427083333336</c:v>
                </c:pt>
                <c:pt idx="54337">
                  <c:v>44063.447916666664</c:v>
                </c:pt>
                <c:pt idx="54338">
                  <c:v>44063.46875</c:v>
                </c:pt>
                <c:pt idx="54339">
                  <c:v>44063.489583333336</c:v>
                </c:pt>
                <c:pt idx="54340">
                  <c:v>44063.510416666664</c:v>
                </c:pt>
                <c:pt idx="54341">
                  <c:v>44063.53125</c:v>
                </c:pt>
                <c:pt idx="54342">
                  <c:v>44063.552083333336</c:v>
                </c:pt>
                <c:pt idx="54343">
                  <c:v>44063.572916666664</c:v>
                </c:pt>
                <c:pt idx="54344">
                  <c:v>44063.59375</c:v>
                </c:pt>
                <c:pt idx="54345">
                  <c:v>44063.614583333336</c:v>
                </c:pt>
                <c:pt idx="54346">
                  <c:v>44063.635416666664</c:v>
                </c:pt>
                <c:pt idx="54347">
                  <c:v>44063.65625</c:v>
                </c:pt>
                <c:pt idx="54348">
                  <c:v>44063.677083333336</c:v>
                </c:pt>
                <c:pt idx="54349">
                  <c:v>44063.697916666664</c:v>
                </c:pt>
                <c:pt idx="54350">
                  <c:v>44063.71875</c:v>
                </c:pt>
                <c:pt idx="54351">
                  <c:v>44063.739583333336</c:v>
                </c:pt>
                <c:pt idx="54352">
                  <c:v>44063.760416666664</c:v>
                </c:pt>
                <c:pt idx="54353">
                  <c:v>44063.78125</c:v>
                </c:pt>
                <c:pt idx="54354">
                  <c:v>44063.802083333336</c:v>
                </c:pt>
                <c:pt idx="54355">
                  <c:v>44063.822916666664</c:v>
                </c:pt>
                <c:pt idx="54356">
                  <c:v>44063.84375</c:v>
                </c:pt>
                <c:pt idx="54357">
                  <c:v>44063.864583333336</c:v>
                </c:pt>
                <c:pt idx="54358">
                  <c:v>44063.885416666664</c:v>
                </c:pt>
                <c:pt idx="54359">
                  <c:v>44063.90625</c:v>
                </c:pt>
                <c:pt idx="54360">
                  <c:v>44063.927083333336</c:v>
                </c:pt>
                <c:pt idx="54361">
                  <c:v>44063.947916666664</c:v>
                </c:pt>
                <c:pt idx="54362">
                  <c:v>44063.96875</c:v>
                </c:pt>
                <c:pt idx="54363">
                  <c:v>44063.989583333336</c:v>
                </c:pt>
                <c:pt idx="54364">
                  <c:v>44064.010416666664</c:v>
                </c:pt>
                <c:pt idx="54365">
                  <c:v>44064.03125</c:v>
                </c:pt>
                <c:pt idx="54366">
                  <c:v>44064.052083333336</c:v>
                </c:pt>
                <c:pt idx="54367">
                  <c:v>44064.072916666664</c:v>
                </c:pt>
                <c:pt idx="54368">
                  <c:v>44064.09375</c:v>
                </c:pt>
                <c:pt idx="54369">
                  <c:v>44064.114583333336</c:v>
                </c:pt>
                <c:pt idx="54370">
                  <c:v>44064.135416666664</c:v>
                </c:pt>
                <c:pt idx="54371">
                  <c:v>44064.15625</c:v>
                </c:pt>
                <c:pt idx="54372">
                  <c:v>44064.177083333336</c:v>
                </c:pt>
                <c:pt idx="54373">
                  <c:v>44064.197916666664</c:v>
                </c:pt>
                <c:pt idx="54374">
                  <c:v>44064.21875</c:v>
                </c:pt>
                <c:pt idx="54375">
                  <c:v>44064.239583333336</c:v>
                </c:pt>
                <c:pt idx="54376">
                  <c:v>44064.260416666664</c:v>
                </c:pt>
                <c:pt idx="54377">
                  <c:v>44064.28125</c:v>
                </c:pt>
                <c:pt idx="54378">
                  <c:v>44064.302083333336</c:v>
                </c:pt>
                <c:pt idx="54379">
                  <c:v>44064.322916666664</c:v>
                </c:pt>
                <c:pt idx="54380">
                  <c:v>44064.34375</c:v>
                </c:pt>
                <c:pt idx="54381">
                  <c:v>44064.364583333336</c:v>
                </c:pt>
                <c:pt idx="54382">
                  <c:v>44064.385416666664</c:v>
                </c:pt>
                <c:pt idx="54383">
                  <c:v>44064.40625</c:v>
                </c:pt>
                <c:pt idx="54384">
                  <c:v>44064.427083333336</c:v>
                </c:pt>
                <c:pt idx="54385">
                  <c:v>44064.447916666664</c:v>
                </c:pt>
                <c:pt idx="54386">
                  <c:v>44064.46875</c:v>
                </c:pt>
                <c:pt idx="54387">
                  <c:v>44064.489583333336</c:v>
                </c:pt>
                <c:pt idx="54388">
                  <c:v>44064.510416666664</c:v>
                </c:pt>
                <c:pt idx="54389">
                  <c:v>44064.53125</c:v>
                </c:pt>
                <c:pt idx="54390">
                  <c:v>44064.552083333336</c:v>
                </c:pt>
                <c:pt idx="54391">
                  <c:v>44064.572916666664</c:v>
                </c:pt>
                <c:pt idx="54392">
                  <c:v>44064.59375</c:v>
                </c:pt>
                <c:pt idx="54393">
                  <c:v>44064.614583333336</c:v>
                </c:pt>
                <c:pt idx="54394">
                  <c:v>44064.635416666664</c:v>
                </c:pt>
                <c:pt idx="54395">
                  <c:v>44064.65625</c:v>
                </c:pt>
                <c:pt idx="54396">
                  <c:v>44064.677083333336</c:v>
                </c:pt>
                <c:pt idx="54397">
                  <c:v>44064.697916666664</c:v>
                </c:pt>
                <c:pt idx="54398">
                  <c:v>44064.71875</c:v>
                </c:pt>
                <c:pt idx="54399">
                  <c:v>44064.739583333336</c:v>
                </c:pt>
                <c:pt idx="54400">
                  <c:v>44064.760416666664</c:v>
                </c:pt>
                <c:pt idx="54401">
                  <c:v>44064.78125</c:v>
                </c:pt>
                <c:pt idx="54402">
                  <c:v>44064.802083333336</c:v>
                </c:pt>
                <c:pt idx="54403">
                  <c:v>44064.822916666664</c:v>
                </c:pt>
                <c:pt idx="54404">
                  <c:v>44064.84375</c:v>
                </c:pt>
                <c:pt idx="54405">
                  <c:v>44064.864583333336</c:v>
                </c:pt>
                <c:pt idx="54406">
                  <c:v>44064.885416666664</c:v>
                </c:pt>
                <c:pt idx="54407">
                  <c:v>44064.90625</c:v>
                </c:pt>
                <c:pt idx="54408">
                  <c:v>44064.927083333336</c:v>
                </c:pt>
                <c:pt idx="54409">
                  <c:v>44064.947916666664</c:v>
                </c:pt>
                <c:pt idx="54410">
                  <c:v>44064.96875</c:v>
                </c:pt>
                <c:pt idx="54411">
                  <c:v>44064.989583333336</c:v>
                </c:pt>
                <c:pt idx="54412">
                  <c:v>44065.010416666664</c:v>
                </c:pt>
                <c:pt idx="54413">
                  <c:v>44065.03125</c:v>
                </c:pt>
                <c:pt idx="54414">
                  <c:v>44065.052083333336</c:v>
                </c:pt>
                <c:pt idx="54415">
                  <c:v>44065.072916666664</c:v>
                </c:pt>
                <c:pt idx="54416">
                  <c:v>44065.09375</c:v>
                </c:pt>
                <c:pt idx="54417">
                  <c:v>44065.114583333336</c:v>
                </c:pt>
                <c:pt idx="54418">
                  <c:v>44065.135416666664</c:v>
                </c:pt>
                <c:pt idx="54419">
                  <c:v>44065.15625</c:v>
                </c:pt>
                <c:pt idx="54420">
                  <c:v>44065.177083333336</c:v>
                </c:pt>
                <c:pt idx="54421">
                  <c:v>44065.197916666664</c:v>
                </c:pt>
                <c:pt idx="54422">
                  <c:v>44065.21875</c:v>
                </c:pt>
                <c:pt idx="54423">
                  <c:v>44065.239583333336</c:v>
                </c:pt>
                <c:pt idx="54424">
                  <c:v>44065.260416666664</c:v>
                </c:pt>
                <c:pt idx="54425">
                  <c:v>44065.28125</c:v>
                </c:pt>
                <c:pt idx="54426">
                  <c:v>44065.302083333336</c:v>
                </c:pt>
                <c:pt idx="54427">
                  <c:v>44065.322916666664</c:v>
                </c:pt>
                <c:pt idx="54428">
                  <c:v>44065.34375</c:v>
                </c:pt>
                <c:pt idx="54429">
                  <c:v>44065.364583333336</c:v>
                </c:pt>
                <c:pt idx="54430">
                  <c:v>44065.385416666664</c:v>
                </c:pt>
                <c:pt idx="54431">
                  <c:v>44065.40625</c:v>
                </c:pt>
                <c:pt idx="54432">
                  <c:v>44065.427083333336</c:v>
                </c:pt>
                <c:pt idx="54433">
                  <c:v>44065.447916666664</c:v>
                </c:pt>
                <c:pt idx="54434">
                  <c:v>44065.46875</c:v>
                </c:pt>
                <c:pt idx="54435">
                  <c:v>44065.489583333336</c:v>
                </c:pt>
                <c:pt idx="54436">
                  <c:v>44065.510416666664</c:v>
                </c:pt>
                <c:pt idx="54437">
                  <c:v>44065.53125</c:v>
                </c:pt>
                <c:pt idx="54438">
                  <c:v>44065.552083333336</c:v>
                </c:pt>
                <c:pt idx="54439">
                  <c:v>44065.572916666664</c:v>
                </c:pt>
                <c:pt idx="54440">
                  <c:v>44065.59375</c:v>
                </c:pt>
                <c:pt idx="54441">
                  <c:v>44065.614583333336</c:v>
                </c:pt>
                <c:pt idx="54442">
                  <c:v>44065.635416666664</c:v>
                </c:pt>
                <c:pt idx="54443">
                  <c:v>44065.65625</c:v>
                </c:pt>
                <c:pt idx="54444">
                  <c:v>44065.677083333336</c:v>
                </c:pt>
                <c:pt idx="54445">
                  <c:v>44065.697916666664</c:v>
                </c:pt>
                <c:pt idx="54446">
                  <c:v>44065.71875</c:v>
                </c:pt>
                <c:pt idx="54447">
                  <c:v>44065.739583333336</c:v>
                </c:pt>
                <c:pt idx="54448">
                  <c:v>44065.760416666664</c:v>
                </c:pt>
                <c:pt idx="54449">
                  <c:v>44065.78125</c:v>
                </c:pt>
                <c:pt idx="54450">
                  <c:v>44065.802083333336</c:v>
                </c:pt>
                <c:pt idx="54451">
                  <c:v>44065.822916666664</c:v>
                </c:pt>
                <c:pt idx="54452">
                  <c:v>44065.84375</c:v>
                </c:pt>
                <c:pt idx="54453">
                  <c:v>44065.864583333336</c:v>
                </c:pt>
                <c:pt idx="54454">
                  <c:v>44065.885416666664</c:v>
                </c:pt>
                <c:pt idx="54455">
                  <c:v>44065.90625</c:v>
                </c:pt>
                <c:pt idx="54456">
                  <c:v>44065.927083333336</c:v>
                </c:pt>
                <c:pt idx="54457">
                  <c:v>44065.947916666664</c:v>
                </c:pt>
                <c:pt idx="54458">
                  <c:v>44065.96875</c:v>
                </c:pt>
                <c:pt idx="54459">
                  <c:v>44065.989583333336</c:v>
                </c:pt>
                <c:pt idx="54460">
                  <c:v>44066.010416666664</c:v>
                </c:pt>
                <c:pt idx="54461">
                  <c:v>44066.03125</c:v>
                </c:pt>
                <c:pt idx="54462">
                  <c:v>44066.052083333336</c:v>
                </c:pt>
                <c:pt idx="54463">
                  <c:v>44066.072916666664</c:v>
                </c:pt>
                <c:pt idx="54464">
                  <c:v>44066.09375</c:v>
                </c:pt>
                <c:pt idx="54465">
                  <c:v>44066.114583333336</c:v>
                </c:pt>
                <c:pt idx="54466">
                  <c:v>44066.135416666664</c:v>
                </c:pt>
                <c:pt idx="54467">
                  <c:v>44066.15625</c:v>
                </c:pt>
                <c:pt idx="54468">
                  <c:v>44066.177083333336</c:v>
                </c:pt>
                <c:pt idx="54469">
                  <c:v>44066.197916666664</c:v>
                </c:pt>
                <c:pt idx="54470">
                  <c:v>44066.21875</c:v>
                </c:pt>
                <c:pt idx="54471">
                  <c:v>44066.239583333336</c:v>
                </c:pt>
                <c:pt idx="54472">
                  <c:v>44066.260416666664</c:v>
                </c:pt>
                <c:pt idx="54473">
                  <c:v>44066.28125</c:v>
                </c:pt>
                <c:pt idx="54474">
                  <c:v>44066.302083333336</c:v>
                </c:pt>
                <c:pt idx="54475">
                  <c:v>44066.322916666664</c:v>
                </c:pt>
                <c:pt idx="54476">
                  <c:v>44066.34375</c:v>
                </c:pt>
                <c:pt idx="54477">
                  <c:v>44066.364583333336</c:v>
                </c:pt>
                <c:pt idx="54478">
                  <c:v>44066.385416666664</c:v>
                </c:pt>
                <c:pt idx="54479">
                  <c:v>44066.40625</c:v>
                </c:pt>
                <c:pt idx="54480">
                  <c:v>44066.427083333336</c:v>
                </c:pt>
                <c:pt idx="54481">
                  <c:v>44066.447916666664</c:v>
                </c:pt>
                <c:pt idx="54482">
                  <c:v>44066.46875</c:v>
                </c:pt>
                <c:pt idx="54483">
                  <c:v>44066.489583333336</c:v>
                </c:pt>
                <c:pt idx="54484">
                  <c:v>44066.510416666664</c:v>
                </c:pt>
                <c:pt idx="54485">
                  <c:v>44066.53125</c:v>
                </c:pt>
                <c:pt idx="54486">
                  <c:v>44066.552083333336</c:v>
                </c:pt>
                <c:pt idx="54487">
                  <c:v>44066.572916666664</c:v>
                </c:pt>
                <c:pt idx="54488">
                  <c:v>44066.59375</c:v>
                </c:pt>
                <c:pt idx="54489">
                  <c:v>44066.614583333336</c:v>
                </c:pt>
                <c:pt idx="54490">
                  <c:v>44066.635416666664</c:v>
                </c:pt>
                <c:pt idx="54491">
                  <c:v>44066.65625</c:v>
                </c:pt>
                <c:pt idx="54492">
                  <c:v>44066.677083333336</c:v>
                </c:pt>
                <c:pt idx="54493">
                  <c:v>44066.697916666664</c:v>
                </c:pt>
                <c:pt idx="54494">
                  <c:v>44066.71875</c:v>
                </c:pt>
                <c:pt idx="54495">
                  <c:v>44066.739583333336</c:v>
                </c:pt>
                <c:pt idx="54496">
                  <c:v>44066.760416666664</c:v>
                </c:pt>
                <c:pt idx="54497">
                  <c:v>44066.78125</c:v>
                </c:pt>
                <c:pt idx="54498">
                  <c:v>44066.802083333336</c:v>
                </c:pt>
                <c:pt idx="54499">
                  <c:v>44066.822916666664</c:v>
                </c:pt>
                <c:pt idx="54500">
                  <c:v>44066.84375</c:v>
                </c:pt>
                <c:pt idx="54501">
                  <c:v>44066.864583333336</c:v>
                </c:pt>
                <c:pt idx="54502">
                  <c:v>44066.885416666664</c:v>
                </c:pt>
                <c:pt idx="54503">
                  <c:v>44066.90625</c:v>
                </c:pt>
                <c:pt idx="54504">
                  <c:v>44066.927083333336</c:v>
                </c:pt>
                <c:pt idx="54505">
                  <c:v>44066.947916666664</c:v>
                </c:pt>
                <c:pt idx="54506">
                  <c:v>44066.96875</c:v>
                </c:pt>
                <c:pt idx="54507">
                  <c:v>44066.989583333336</c:v>
                </c:pt>
                <c:pt idx="54508">
                  <c:v>44067.010416666664</c:v>
                </c:pt>
                <c:pt idx="54509">
                  <c:v>44067.03125</c:v>
                </c:pt>
                <c:pt idx="54510">
                  <c:v>44067.052083333336</c:v>
                </c:pt>
                <c:pt idx="54511">
                  <c:v>44067.072916666664</c:v>
                </c:pt>
                <c:pt idx="54512">
                  <c:v>44067.09375</c:v>
                </c:pt>
                <c:pt idx="54513">
                  <c:v>44067.114583333336</c:v>
                </c:pt>
                <c:pt idx="54514">
                  <c:v>44067.135416666664</c:v>
                </c:pt>
                <c:pt idx="54515">
                  <c:v>44067.15625</c:v>
                </c:pt>
                <c:pt idx="54516">
                  <c:v>44067.177083333336</c:v>
                </c:pt>
                <c:pt idx="54517">
                  <c:v>44067.197916666664</c:v>
                </c:pt>
                <c:pt idx="54518">
                  <c:v>44067.21875</c:v>
                </c:pt>
                <c:pt idx="54519">
                  <c:v>44067.239583333336</c:v>
                </c:pt>
                <c:pt idx="54520">
                  <c:v>44067.260416666664</c:v>
                </c:pt>
                <c:pt idx="54521">
                  <c:v>44067.28125</c:v>
                </c:pt>
                <c:pt idx="54522">
                  <c:v>44067.302083333336</c:v>
                </c:pt>
                <c:pt idx="54523">
                  <c:v>44067.322916666664</c:v>
                </c:pt>
                <c:pt idx="54524">
                  <c:v>44067.34375</c:v>
                </c:pt>
                <c:pt idx="54525">
                  <c:v>44067.364583333336</c:v>
                </c:pt>
                <c:pt idx="54526">
                  <c:v>44067.385416666664</c:v>
                </c:pt>
                <c:pt idx="54527">
                  <c:v>44067.40625</c:v>
                </c:pt>
                <c:pt idx="54528">
                  <c:v>44067.427083333336</c:v>
                </c:pt>
                <c:pt idx="54529">
                  <c:v>44067.447916666664</c:v>
                </c:pt>
                <c:pt idx="54530">
                  <c:v>44067.46875</c:v>
                </c:pt>
                <c:pt idx="54531">
                  <c:v>44067.489583333336</c:v>
                </c:pt>
                <c:pt idx="54532">
                  <c:v>44067.510416666664</c:v>
                </c:pt>
                <c:pt idx="54533">
                  <c:v>44067.53125</c:v>
                </c:pt>
                <c:pt idx="54534">
                  <c:v>44067.552083333336</c:v>
                </c:pt>
                <c:pt idx="54535">
                  <c:v>44067.572916666664</c:v>
                </c:pt>
                <c:pt idx="54536">
                  <c:v>44067.59375</c:v>
                </c:pt>
                <c:pt idx="54537">
                  <c:v>44067.614583333336</c:v>
                </c:pt>
                <c:pt idx="54538">
                  <c:v>44067.635416666664</c:v>
                </c:pt>
                <c:pt idx="54539">
                  <c:v>44067.65625</c:v>
                </c:pt>
                <c:pt idx="54540">
                  <c:v>44067.677083333336</c:v>
                </c:pt>
                <c:pt idx="54541">
                  <c:v>44067.697916666664</c:v>
                </c:pt>
                <c:pt idx="54542">
                  <c:v>44067.71875</c:v>
                </c:pt>
                <c:pt idx="54543">
                  <c:v>44067.739583333336</c:v>
                </c:pt>
                <c:pt idx="54544">
                  <c:v>44067.760416666664</c:v>
                </c:pt>
                <c:pt idx="54545">
                  <c:v>44067.78125</c:v>
                </c:pt>
                <c:pt idx="54546">
                  <c:v>44067.802083333336</c:v>
                </c:pt>
                <c:pt idx="54547">
                  <c:v>44067.822916666664</c:v>
                </c:pt>
                <c:pt idx="54548">
                  <c:v>44067.84375</c:v>
                </c:pt>
                <c:pt idx="54549">
                  <c:v>44067.864583333336</c:v>
                </c:pt>
                <c:pt idx="54550">
                  <c:v>44067.885416666664</c:v>
                </c:pt>
                <c:pt idx="54551">
                  <c:v>44067.90625</c:v>
                </c:pt>
                <c:pt idx="54552">
                  <c:v>44067.927083333336</c:v>
                </c:pt>
                <c:pt idx="54553">
                  <c:v>44067.947916666664</c:v>
                </c:pt>
                <c:pt idx="54554">
                  <c:v>44067.96875</c:v>
                </c:pt>
                <c:pt idx="54555">
                  <c:v>44067.989583333336</c:v>
                </c:pt>
                <c:pt idx="54556">
                  <c:v>44068.010416666664</c:v>
                </c:pt>
                <c:pt idx="54557">
                  <c:v>44068.03125</c:v>
                </c:pt>
                <c:pt idx="54558">
                  <c:v>44068.052083333336</c:v>
                </c:pt>
                <c:pt idx="54559">
                  <c:v>44068.072916666664</c:v>
                </c:pt>
                <c:pt idx="54560">
                  <c:v>44068.09375</c:v>
                </c:pt>
                <c:pt idx="54561">
                  <c:v>44068.114583333336</c:v>
                </c:pt>
                <c:pt idx="54562">
                  <c:v>44068.135416666664</c:v>
                </c:pt>
                <c:pt idx="54563">
                  <c:v>44068.15625</c:v>
                </c:pt>
                <c:pt idx="54564">
                  <c:v>44068.177083333336</c:v>
                </c:pt>
                <c:pt idx="54565">
                  <c:v>44068.197916666664</c:v>
                </c:pt>
                <c:pt idx="54566">
                  <c:v>44068.21875</c:v>
                </c:pt>
                <c:pt idx="54567">
                  <c:v>44068.239583333336</c:v>
                </c:pt>
                <c:pt idx="54568">
                  <c:v>44068.260416666664</c:v>
                </c:pt>
                <c:pt idx="54569">
                  <c:v>44068.28125</c:v>
                </c:pt>
                <c:pt idx="54570">
                  <c:v>44068.302083333336</c:v>
                </c:pt>
                <c:pt idx="54571">
                  <c:v>44068.322916666664</c:v>
                </c:pt>
                <c:pt idx="54572">
                  <c:v>44068.34375</c:v>
                </c:pt>
                <c:pt idx="54573">
                  <c:v>44068.364583333336</c:v>
                </c:pt>
                <c:pt idx="54574">
                  <c:v>44068.385416666664</c:v>
                </c:pt>
                <c:pt idx="54575">
                  <c:v>44068.40625</c:v>
                </c:pt>
                <c:pt idx="54576">
                  <c:v>44068.427083333336</c:v>
                </c:pt>
                <c:pt idx="54577">
                  <c:v>44068.447916666664</c:v>
                </c:pt>
                <c:pt idx="54578">
                  <c:v>44068.46875</c:v>
                </c:pt>
                <c:pt idx="54579">
                  <c:v>44068.489583333336</c:v>
                </c:pt>
                <c:pt idx="54580">
                  <c:v>44068.510416666664</c:v>
                </c:pt>
                <c:pt idx="54581">
                  <c:v>44068.53125</c:v>
                </c:pt>
                <c:pt idx="54582">
                  <c:v>44068.552083333336</c:v>
                </c:pt>
                <c:pt idx="54583">
                  <c:v>44068.572916666664</c:v>
                </c:pt>
                <c:pt idx="54584">
                  <c:v>44068.59375</c:v>
                </c:pt>
                <c:pt idx="54585">
                  <c:v>44068.614583333336</c:v>
                </c:pt>
                <c:pt idx="54586">
                  <c:v>44068.635416666664</c:v>
                </c:pt>
                <c:pt idx="54587">
                  <c:v>44068.65625</c:v>
                </c:pt>
                <c:pt idx="54588">
                  <c:v>44068.677083333336</c:v>
                </c:pt>
                <c:pt idx="54589">
                  <c:v>44068.697916666664</c:v>
                </c:pt>
                <c:pt idx="54590">
                  <c:v>44068.71875</c:v>
                </c:pt>
                <c:pt idx="54591">
                  <c:v>44068.739583333336</c:v>
                </c:pt>
                <c:pt idx="54592">
                  <c:v>44068.760416666664</c:v>
                </c:pt>
                <c:pt idx="54593">
                  <c:v>44068.78125</c:v>
                </c:pt>
                <c:pt idx="54594">
                  <c:v>44068.802083333336</c:v>
                </c:pt>
                <c:pt idx="54595">
                  <c:v>44068.822916666664</c:v>
                </c:pt>
                <c:pt idx="54596">
                  <c:v>44068.84375</c:v>
                </c:pt>
                <c:pt idx="54597">
                  <c:v>44068.864583333336</c:v>
                </c:pt>
                <c:pt idx="54598">
                  <c:v>44068.885416666664</c:v>
                </c:pt>
                <c:pt idx="54599">
                  <c:v>44068.90625</c:v>
                </c:pt>
                <c:pt idx="54600">
                  <c:v>44068.927083333336</c:v>
                </c:pt>
                <c:pt idx="54601">
                  <c:v>44068.947916666664</c:v>
                </c:pt>
                <c:pt idx="54602">
                  <c:v>44068.96875</c:v>
                </c:pt>
                <c:pt idx="54603">
                  <c:v>44068.989583333336</c:v>
                </c:pt>
                <c:pt idx="54604">
                  <c:v>44069.010416666664</c:v>
                </c:pt>
                <c:pt idx="54605">
                  <c:v>44069.03125</c:v>
                </c:pt>
                <c:pt idx="54606">
                  <c:v>44069.052083333336</c:v>
                </c:pt>
                <c:pt idx="54607">
                  <c:v>44069.072916666664</c:v>
                </c:pt>
                <c:pt idx="54608">
                  <c:v>44069.09375</c:v>
                </c:pt>
                <c:pt idx="54609">
                  <c:v>44069.114583333336</c:v>
                </c:pt>
                <c:pt idx="54610">
                  <c:v>44069.135416666664</c:v>
                </c:pt>
                <c:pt idx="54611">
                  <c:v>44069.15625</c:v>
                </c:pt>
                <c:pt idx="54612">
                  <c:v>44069.177083333336</c:v>
                </c:pt>
                <c:pt idx="54613">
                  <c:v>44069.197916666664</c:v>
                </c:pt>
                <c:pt idx="54614">
                  <c:v>44069.21875</c:v>
                </c:pt>
                <c:pt idx="54615">
                  <c:v>44069.239583333336</c:v>
                </c:pt>
                <c:pt idx="54616">
                  <c:v>44069.260416666664</c:v>
                </c:pt>
                <c:pt idx="54617">
                  <c:v>44069.28125</c:v>
                </c:pt>
                <c:pt idx="54618">
                  <c:v>44069.302083333336</c:v>
                </c:pt>
                <c:pt idx="54619">
                  <c:v>44069.322916666664</c:v>
                </c:pt>
                <c:pt idx="54620">
                  <c:v>44069.34375</c:v>
                </c:pt>
                <c:pt idx="54621">
                  <c:v>44069.364583333336</c:v>
                </c:pt>
                <c:pt idx="54622">
                  <c:v>44069.385416666664</c:v>
                </c:pt>
                <c:pt idx="54623">
                  <c:v>44069.40625</c:v>
                </c:pt>
                <c:pt idx="54624">
                  <c:v>44069.427083333336</c:v>
                </c:pt>
                <c:pt idx="54625">
                  <c:v>44069.447916666664</c:v>
                </c:pt>
                <c:pt idx="54626">
                  <c:v>44069.46875</c:v>
                </c:pt>
                <c:pt idx="54627">
                  <c:v>44069.489583333336</c:v>
                </c:pt>
                <c:pt idx="54628">
                  <c:v>44069.510416666664</c:v>
                </c:pt>
                <c:pt idx="54629">
                  <c:v>44069.53125</c:v>
                </c:pt>
                <c:pt idx="54630">
                  <c:v>44069.552083333336</c:v>
                </c:pt>
                <c:pt idx="54631">
                  <c:v>44069.572916666664</c:v>
                </c:pt>
                <c:pt idx="54632">
                  <c:v>44069.59375</c:v>
                </c:pt>
                <c:pt idx="54633">
                  <c:v>44069.614583333336</c:v>
                </c:pt>
                <c:pt idx="54634">
                  <c:v>44069.635416666664</c:v>
                </c:pt>
                <c:pt idx="54635">
                  <c:v>44069.65625</c:v>
                </c:pt>
                <c:pt idx="54636">
                  <c:v>44069.677083333336</c:v>
                </c:pt>
                <c:pt idx="54637">
                  <c:v>44069.697916666664</c:v>
                </c:pt>
                <c:pt idx="54638">
                  <c:v>44069.71875</c:v>
                </c:pt>
                <c:pt idx="54639">
                  <c:v>44069.739583333336</c:v>
                </c:pt>
                <c:pt idx="54640">
                  <c:v>44069.760416666664</c:v>
                </c:pt>
                <c:pt idx="54641">
                  <c:v>44069.78125</c:v>
                </c:pt>
                <c:pt idx="54642">
                  <c:v>44069.802083333336</c:v>
                </c:pt>
                <c:pt idx="54643">
                  <c:v>44069.822916666664</c:v>
                </c:pt>
                <c:pt idx="54644">
                  <c:v>44069.84375</c:v>
                </c:pt>
                <c:pt idx="54645">
                  <c:v>44069.864583333336</c:v>
                </c:pt>
                <c:pt idx="54646">
                  <c:v>44069.885416666664</c:v>
                </c:pt>
                <c:pt idx="54647">
                  <c:v>44069.90625</c:v>
                </c:pt>
                <c:pt idx="54648">
                  <c:v>44069.927083333336</c:v>
                </c:pt>
                <c:pt idx="54649">
                  <c:v>44069.947916666664</c:v>
                </c:pt>
                <c:pt idx="54650">
                  <c:v>44069.96875</c:v>
                </c:pt>
                <c:pt idx="54651">
                  <c:v>44069.989583333336</c:v>
                </c:pt>
                <c:pt idx="54652">
                  <c:v>44070.010416666664</c:v>
                </c:pt>
                <c:pt idx="54653">
                  <c:v>44070.03125</c:v>
                </c:pt>
                <c:pt idx="54654">
                  <c:v>44070.052083333336</c:v>
                </c:pt>
                <c:pt idx="54655">
                  <c:v>44070.072916666664</c:v>
                </c:pt>
                <c:pt idx="54656">
                  <c:v>44070.09375</c:v>
                </c:pt>
                <c:pt idx="54657">
                  <c:v>44070.114583333336</c:v>
                </c:pt>
                <c:pt idx="54658">
                  <c:v>44070.135416666664</c:v>
                </c:pt>
                <c:pt idx="54659">
                  <c:v>44070.15625</c:v>
                </c:pt>
                <c:pt idx="54660">
                  <c:v>44070.177083333336</c:v>
                </c:pt>
                <c:pt idx="54661">
                  <c:v>44070.197916666664</c:v>
                </c:pt>
                <c:pt idx="54662">
                  <c:v>44070.21875</c:v>
                </c:pt>
                <c:pt idx="54663">
                  <c:v>44070.239583333336</c:v>
                </c:pt>
                <c:pt idx="54664">
                  <c:v>44070.260416666664</c:v>
                </c:pt>
                <c:pt idx="54665">
                  <c:v>44070.28125</c:v>
                </c:pt>
                <c:pt idx="54666">
                  <c:v>44070.302083333336</c:v>
                </c:pt>
                <c:pt idx="54667">
                  <c:v>44070.322916666664</c:v>
                </c:pt>
                <c:pt idx="54668">
                  <c:v>44070.34375</c:v>
                </c:pt>
                <c:pt idx="54669">
                  <c:v>44070.364583333336</c:v>
                </c:pt>
                <c:pt idx="54670">
                  <c:v>44070.385416666664</c:v>
                </c:pt>
                <c:pt idx="54671">
                  <c:v>44070.40625</c:v>
                </c:pt>
                <c:pt idx="54672">
                  <c:v>44070.427083333336</c:v>
                </c:pt>
                <c:pt idx="54673">
                  <c:v>44070.447916666664</c:v>
                </c:pt>
                <c:pt idx="54674">
                  <c:v>44070.46875</c:v>
                </c:pt>
                <c:pt idx="54675">
                  <c:v>44070.489583333336</c:v>
                </c:pt>
                <c:pt idx="54676">
                  <c:v>44070.510416666664</c:v>
                </c:pt>
                <c:pt idx="54677">
                  <c:v>44070.53125</c:v>
                </c:pt>
                <c:pt idx="54678">
                  <c:v>44070.552083333336</c:v>
                </c:pt>
                <c:pt idx="54679">
                  <c:v>44070.572916666664</c:v>
                </c:pt>
                <c:pt idx="54680">
                  <c:v>44070.59375</c:v>
                </c:pt>
                <c:pt idx="54681">
                  <c:v>44070.614583333336</c:v>
                </c:pt>
                <c:pt idx="54682">
                  <c:v>44070.635416666664</c:v>
                </c:pt>
                <c:pt idx="54683">
                  <c:v>44070.65625</c:v>
                </c:pt>
                <c:pt idx="54684">
                  <c:v>44070.677083333336</c:v>
                </c:pt>
                <c:pt idx="54685">
                  <c:v>44070.697916666664</c:v>
                </c:pt>
                <c:pt idx="54686">
                  <c:v>44070.71875</c:v>
                </c:pt>
                <c:pt idx="54687">
                  <c:v>44070.739583333336</c:v>
                </c:pt>
                <c:pt idx="54688">
                  <c:v>44070.760416666664</c:v>
                </c:pt>
                <c:pt idx="54689">
                  <c:v>44070.78125</c:v>
                </c:pt>
                <c:pt idx="54690">
                  <c:v>44070.802083333336</c:v>
                </c:pt>
                <c:pt idx="54691">
                  <c:v>44070.822916666664</c:v>
                </c:pt>
                <c:pt idx="54692">
                  <c:v>44070.84375</c:v>
                </c:pt>
                <c:pt idx="54693">
                  <c:v>44070.864583333336</c:v>
                </c:pt>
                <c:pt idx="54694">
                  <c:v>44070.885416666664</c:v>
                </c:pt>
                <c:pt idx="54695">
                  <c:v>44070.90625</c:v>
                </c:pt>
                <c:pt idx="54696">
                  <c:v>44070.927083333336</c:v>
                </c:pt>
                <c:pt idx="54697">
                  <c:v>44070.947916666664</c:v>
                </c:pt>
                <c:pt idx="54698">
                  <c:v>44070.96875</c:v>
                </c:pt>
                <c:pt idx="54699">
                  <c:v>44070.989583333336</c:v>
                </c:pt>
                <c:pt idx="54700">
                  <c:v>44071.010416666664</c:v>
                </c:pt>
                <c:pt idx="54701">
                  <c:v>44071.03125</c:v>
                </c:pt>
                <c:pt idx="54702">
                  <c:v>44071.052083333336</c:v>
                </c:pt>
                <c:pt idx="54703">
                  <c:v>44071.072916666664</c:v>
                </c:pt>
                <c:pt idx="54704">
                  <c:v>44071.09375</c:v>
                </c:pt>
                <c:pt idx="54705">
                  <c:v>44071.114583333336</c:v>
                </c:pt>
                <c:pt idx="54706">
                  <c:v>44071.135416666664</c:v>
                </c:pt>
                <c:pt idx="54707">
                  <c:v>44071.15625</c:v>
                </c:pt>
                <c:pt idx="54708">
                  <c:v>44071.177083333336</c:v>
                </c:pt>
                <c:pt idx="54709">
                  <c:v>44071.197916666664</c:v>
                </c:pt>
                <c:pt idx="54710">
                  <c:v>44071.21875</c:v>
                </c:pt>
                <c:pt idx="54711">
                  <c:v>44071.239583333336</c:v>
                </c:pt>
                <c:pt idx="54712">
                  <c:v>44071.260416666664</c:v>
                </c:pt>
                <c:pt idx="54713">
                  <c:v>44071.28125</c:v>
                </c:pt>
                <c:pt idx="54714">
                  <c:v>44071.302083333336</c:v>
                </c:pt>
                <c:pt idx="54715">
                  <c:v>44071.322916666664</c:v>
                </c:pt>
                <c:pt idx="54716">
                  <c:v>44071.34375</c:v>
                </c:pt>
                <c:pt idx="54717">
                  <c:v>44071.364583333336</c:v>
                </c:pt>
                <c:pt idx="54718">
                  <c:v>44071.385416666664</c:v>
                </c:pt>
                <c:pt idx="54719">
                  <c:v>44071.40625</c:v>
                </c:pt>
                <c:pt idx="54720">
                  <c:v>44071.427083333336</c:v>
                </c:pt>
                <c:pt idx="54721">
                  <c:v>44071.447916666664</c:v>
                </c:pt>
                <c:pt idx="54722">
                  <c:v>44071.46875</c:v>
                </c:pt>
                <c:pt idx="54723">
                  <c:v>44071.489583333336</c:v>
                </c:pt>
                <c:pt idx="54724">
                  <c:v>44071.510416666664</c:v>
                </c:pt>
                <c:pt idx="54725">
                  <c:v>44071.53125</c:v>
                </c:pt>
                <c:pt idx="54726">
                  <c:v>44071.552083333336</c:v>
                </c:pt>
                <c:pt idx="54727">
                  <c:v>44071.572916666664</c:v>
                </c:pt>
                <c:pt idx="54728">
                  <c:v>44071.59375</c:v>
                </c:pt>
                <c:pt idx="54729">
                  <c:v>44071.614583333336</c:v>
                </c:pt>
                <c:pt idx="54730">
                  <c:v>44071.635416666664</c:v>
                </c:pt>
                <c:pt idx="54731">
                  <c:v>44071.65625</c:v>
                </c:pt>
                <c:pt idx="54732">
                  <c:v>44071.677083333336</c:v>
                </c:pt>
                <c:pt idx="54733">
                  <c:v>44071.697916666664</c:v>
                </c:pt>
                <c:pt idx="54734">
                  <c:v>44071.71875</c:v>
                </c:pt>
                <c:pt idx="54735">
                  <c:v>44071.739583333336</c:v>
                </c:pt>
                <c:pt idx="54736">
                  <c:v>44071.760416666664</c:v>
                </c:pt>
                <c:pt idx="54737">
                  <c:v>44071.78125</c:v>
                </c:pt>
                <c:pt idx="54738">
                  <c:v>44071.802083333336</c:v>
                </c:pt>
                <c:pt idx="54739">
                  <c:v>44071.822916666664</c:v>
                </c:pt>
                <c:pt idx="54740">
                  <c:v>44071.84375</c:v>
                </c:pt>
                <c:pt idx="54741">
                  <c:v>44071.864583333336</c:v>
                </c:pt>
                <c:pt idx="54742">
                  <c:v>44071.885416666664</c:v>
                </c:pt>
                <c:pt idx="54743">
                  <c:v>44071.90625</c:v>
                </c:pt>
                <c:pt idx="54744">
                  <c:v>44071.927083333336</c:v>
                </c:pt>
                <c:pt idx="54745">
                  <c:v>44071.947916666664</c:v>
                </c:pt>
                <c:pt idx="54746">
                  <c:v>44071.96875</c:v>
                </c:pt>
                <c:pt idx="54747">
                  <c:v>44071.989583333336</c:v>
                </c:pt>
                <c:pt idx="54748">
                  <c:v>44072.010416666664</c:v>
                </c:pt>
                <c:pt idx="54749">
                  <c:v>44072.03125</c:v>
                </c:pt>
                <c:pt idx="54750">
                  <c:v>44072.052083333336</c:v>
                </c:pt>
                <c:pt idx="54751">
                  <c:v>44072.072916666664</c:v>
                </c:pt>
                <c:pt idx="54752">
                  <c:v>44072.09375</c:v>
                </c:pt>
                <c:pt idx="54753">
                  <c:v>44072.114583333336</c:v>
                </c:pt>
                <c:pt idx="54754">
                  <c:v>44072.135416666664</c:v>
                </c:pt>
                <c:pt idx="54755">
                  <c:v>44072.15625</c:v>
                </c:pt>
                <c:pt idx="54756">
                  <c:v>44072.177083333336</c:v>
                </c:pt>
                <c:pt idx="54757">
                  <c:v>44072.197916666664</c:v>
                </c:pt>
                <c:pt idx="54758">
                  <c:v>44072.21875</c:v>
                </c:pt>
                <c:pt idx="54759">
                  <c:v>44072.239583333336</c:v>
                </c:pt>
                <c:pt idx="54760">
                  <c:v>44072.260416666664</c:v>
                </c:pt>
                <c:pt idx="54761">
                  <c:v>44072.28125</c:v>
                </c:pt>
                <c:pt idx="54762">
                  <c:v>44072.302083333336</c:v>
                </c:pt>
                <c:pt idx="54763">
                  <c:v>44072.322916666664</c:v>
                </c:pt>
                <c:pt idx="54764">
                  <c:v>44072.34375</c:v>
                </c:pt>
                <c:pt idx="54765">
                  <c:v>44072.364583333336</c:v>
                </c:pt>
                <c:pt idx="54766">
                  <c:v>44072.385416666664</c:v>
                </c:pt>
                <c:pt idx="54767">
                  <c:v>44072.40625</c:v>
                </c:pt>
                <c:pt idx="54768">
                  <c:v>44072.427083333336</c:v>
                </c:pt>
                <c:pt idx="54769">
                  <c:v>44072.447916666664</c:v>
                </c:pt>
                <c:pt idx="54770">
                  <c:v>44072.46875</c:v>
                </c:pt>
                <c:pt idx="54771">
                  <c:v>44072.489583333336</c:v>
                </c:pt>
                <c:pt idx="54772">
                  <c:v>44072.510416666664</c:v>
                </c:pt>
                <c:pt idx="54773">
                  <c:v>44072.53125</c:v>
                </c:pt>
                <c:pt idx="54774">
                  <c:v>44072.552083333336</c:v>
                </c:pt>
                <c:pt idx="54775">
                  <c:v>44072.572916666664</c:v>
                </c:pt>
                <c:pt idx="54776">
                  <c:v>44072.59375</c:v>
                </c:pt>
                <c:pt idx="54777">
                  <c:v>44072.614583333336</c:v>
                </c:pt>
                <c:pt idx="54778">
                  <c:v>44072.635416666664</c:v>
                </c:pt>
                <c:pt idx="54779">
                  <c:v>44072.65625</c:v>
                </c:pt>
                <c:pt idx="54780">
                  <c:v>44072.677083333336</c:v>
                </c:pt>
                <c:pt idx="54781">
                  <c:v>44072.697916666664</c:v>
                </c:pt>
                <c:pt idx="54782">
                  <c:v>44072.71875</c:v>
                </c:pt>
                <c:pt idx="54783">
                  <c:v>44072.739583333336</c:v>
                </c:pt>
                <c:pt idx="54784">
                  <c:v>44072.760416666664</c:v>
                </c:pt>
                <c:pt idx="54785">
                  <c:v>44072.78125</c:v>
                </c:pt>
                <c:pt idx="54786">
                  <c:v>44072.802083333336</c:v>
                </c:pt>
                <c:pt idx="54787">
                  <c:v>44072.822916666664</c:v>
                </c:pt>
                <c:pt idx="54788">
                  <c:v>44072.84375</c:v>
                </c:pt>
                <c:pt idx="54789">
                  <c:v>44072.864583333336</c:v>
                </c:pt>
                <c:pt idx="54790">
                  <c:v>44072.885416666664</c:v>
                </c:pt>
                <c:pt idx="54791">
                  <c:v>44072.90625</c:v>
                </c:pt>
                <c:pt idx="54792">
                  <c:v>44072.927083333336</c:v>
                </c:pt>
                <c:pt idx="54793">
                  <c:v>44072.947916666664</c:v>
                </c:pt>
                <c:pt idx="54794">
                  <c:v>44072.96875</c:v>
                </c:pt>
                <c:pt idx="54795">
                  <c:v>44072.989583333336</c:v>
                </c:pt>
                <c:pt idx="54796">
                  <c:v>44073.010416666664</c:v>
                </c:pt>
                <c:pt idx="54797">
                  <c:v>44073.03125</c:v>
                </c:pt>
                <c:pt idx="54798">
                  <c:v>44073.052083333336</c:v>
                </c:pt>
                <c:pt idx="54799">
                  <c:v>44073.072916666664</c:v>
                </c:pt>
                <c:pt idx="54800">
                  <c:v>44073.09375</c:v>
                </c:pt>
                <c:pt idx="54801">
                  <c:v>44073.114583333336</c:v>
                </c:pt>
                <c:pt idx="54802">
                  <c:v>44073.135416666664</c:v>
                </c:pt>
                <c:pt idx="54803">
                  <c:v>44073.15625</c:v>
                </c:pt>
                <c:pt idx="54804">
                  <c:v>44073.177083333336</c:v>
                </c:pt>
                <c:pt idx="54805">
                  <c:v>44073.197916666664</c:v>
                </c:pt>
                <c:pt idx="54806">
                  <c:v>44073.21875</c:v>
                </c:pt>
                <c:pt idx="54807">
                  <c:v>44073.239583333336</c:v>
                </c:pt>
                <c:pt idx="54808">
                  <c:v>44073.260416666664</c:v>
                </c:pt>
                <c:pt idx="54809">
                  <c:v>44073.28125</c:v>
                </c:pt>
                <c:pt idx="54810">
                  <c:v>44073.302083333336</c:v>
                </c:pt>
                <c:pt idx="54811">
                  <c:v>44073.322916666664</c:v>
                </c:pt>
                <c:pt idx="54812">
                  <c:v>44073.34375</c:v>
                </c:pt>
                <c:pt idx="54813">
                  <c:v>44073.364583333336</c:v>
                </c:pt>
                <c:pt idx="54814">
                  <c:v>44073.385416666664</c:v>
                </c:pt>
                <c:pt idx="54815">
                  <c:v>44073.40625</c:v>
                </c:pt>
                <c:pt idx="54816">
                  <c:v>44073.427083333336</c:v>
                </c:pt>
                <c:pt idx="54817">
                  <c:v>44073.447916666664</c:v>
                </c:pt>
                <c:pt idx="54818">
                  <c:v>44073.46875</c:v>
                </c:pt>
                <c:pt idx="54819">
                  <c:v>44073.489583333336</c:v>
                </c:pt>
                <c:pt idx="54820">
                  <c:v>44073.510416666664</c:v>
                </c:pt>
                <c:pt idx="54821">
                  <c:v>44073.53125</c:v>
                </c:pt>
                <c:pt idx="54822">
                  <c:v>44073.552083333336</c:v>
                </c:pt>
                <c:pt idx="54823">
                  <c:v>44073.572916666664</c:v>
                </c:pt>
                <c:pt idx="54824">
                  <c:v>44073.59375</c:v>
                </c:pt>
                <c:pt idx="54825">
                  <c:v>44073.614583333336</c:v>
                </c:pt>
                <c:pt idx="54826">
                  <c:v>44073.635416666664</c:v>
                </c:pt>
                <c:pt idx="54827">
                  <c:v>44073.65625</c:v>
                </c:pt>
                <c:pt idx="54828">
                  <c:v>44073.677083333336</c:v>
                </c:pt>
                <c:pt idx="54829">
                  <c:v>44073.697916666664</c:v>
                </c:pt>
                <c:pt idx="54830">
                  <c:v>44073.71875</c:v>
                </c:pt>
                <c:pt idx="54831">
                  <c:v>44073.739583333336</c:v>
                </c:pt>
                <c:pt idx="54832">
                  <c:v>44073.760416666664</c:v>
                </c:pt>
                <c:pt idx="54833">
                  <c:v>44073.78125</c:v>
                </c:pt>
                <c:pt idx="54834">
                  <c:v>44073.802083333336</c:v>
                </c:pt>
                <c:pt idx="54835">
                  <c:v>44073.822916666664</c:v>
                </c:pt>
                <c:pt idx="54836">
                  <c:v>44073.84375</c:v>
                </c:pt>
                <c:pt idx="54837">
                  <c:v>44073.864583333336</c:v>
                </c:pt>
                <c:pt idx="54838">
                  <c:v>44073.885416666664</c:v>
                </c:pt>
                <c:pt idx="54839">
                  <c:v>44073.90625</c:v>
                </c:pt>
                <c:pt idx="54840">
                  <c:v>44073.927083333336</c:v>
                </c:pt>
                <c:pt idx="54841">
                  <c:v>44073.947916666664</c:v>
                </c:pt>
                <c:pt idx="54842">
                  <c:v>44073.96875</c:v>
                </c:pt>
                <c:pt idx="54843">
                  <c:v>44073.989583333336</c:v>
                </c:pt>
                <c:pt idx="54844">
                  <c:v>44074.010416666664</c:v>
                </c:pt>
                <c:pt idx="54845">
                  <c:v>44074.03125</c:v>
                </c:pt>
                <c:pt idx="54846">
                  <c:v>44074.052083333336</c:v>
                </c:pt>
                <c:pt idx="54847">
                  <c:v>44074.072916666664</c:v>
                </c:pt>
                <c:pt idx="54848">
                  <c:v>44074.09375</c:v>
                </c:pt>
                <c:pt idx="54849">
                  <c:v>44074.114583333336</c:v>
                </c:pt>
                <c:pt idx="54850">
                  <c:v>44074.135416666664</c:v>
                </c:pt>
                <c:pt idx="54851">
                  <c:v>44074.15625</c:v>
                </c:pt>
                <c:pt idx="54852">
                  <c:v>44074.177083333336</c:v>
                </c:pt>
                <c:pt idx="54853">
                  <c:v>44074.197916666664</c:v>
                </c:pt>
                <c:pt idx="54854">
                  <c:v>44074.21875</c:v>
                </c:pt>
                <c:pt idx="54855">
                  <c:v>44074.239583333336</c:v>
                </c:pt>
                <c:pt idx="54856">
                  <c:v>44074.260416666664</c:v>
                </c:pt>
                <c:pt idx="54857">
                  <c:v>44074.28125</c:v>
                </c:pt>
                <c:pt idx="54858">
                  <c:v>44074.302083333336</c:v>
                </c:pt>
                <c:pt idx="54859">
                  <c:v>44074.322916666664</c:v>
                </c:pt>
                <c:pt idx="54860">
                  <c:v>44074.34375</c:v>
                </c:pt>
                <c:pt idx="54861">
                  <c:v>44074.364583333336</c:v>
                </c:pt>
                <c:pt idx="54862">
                  <c:v>44074.385416666664</c:v>
                </c:pt>
                <c:pt idx="54863">
                  <c:v>44074.40625</c:v>
                </c:pt>
                <c:pt idx="54864">
                  <c:v>44074.427083333336</c:v>
                </c:pt>
                <c:pt idx="54865">
                  <c:v>44074.447916666664</c:v>
                </c:pt>
                <c:pt idx="54866">
                  <c:v>44074.46875</c:v>
                </c:pt>
                <c:pt idx="54867">
                  <c:v>44074.489583333336</c:v>
                </c:pt>
                <c:pt idx="54868">
                  <c:v>44074.510416666664</c:v>
                </c:pt>
                <c:pt idx="54869">
                  <c:v>44074.53125</c:v>
                </c:pt>
                <c:pt idx="54870">
                  <c:v>44074.552083333336</c:v>
                </c:pt>
                <c:pt idx="54871">
                  <c:v>44074.572916666664</c:v>
                </c:pt>
                <c:pt idx="54872">
                  <c:v>44074.59375</c:v>
                </c:pt>
                <c:pt idx="54873">
                  <c:v>44074.614583333336</c:v>
                </c:pt>
                <c:pt idx="54874">
                  <c:v>44074.635416666664</c:v>
                </c:pt>
                <c:pt idx="54875">
                  <c:v>44074.65625</c:v>
                </c:pt>
                <c:pt idx="54876">
                  <c:v>44074.677083333336</c:v>
                </c:pt>
                <c:pt idx="54877">
                  <c:v>44074.697916666664</c:v>
                </c:pt>
                <c:pt idx="54878">
                  <c:v>44074.71875</c:v>
                </c:pt>
                <c:pt idx="54879">
                  <c:v>44074.739583333336</c:v>
                </c:pt>
                <c:pt idx="54880">
                  <c:v>44074.760416666664</c:v>
                </c:pt>
                <c:pt idx="54881">
                  <c:v>44074.78125</c:v>
                </c:pt>
                <c:pt idx="54882">
                  <c:v>44074.802083333336</c:v>
                </c:pt>
                <c:pt idx="54883">
                  <c:v>44074.822916666664</c:v>
                </c:pt>
                <c:pt idx="54884">
                  <c:v>44074.84375</c:v>
                </c:pt>
                <c:pt idx="54885">
                  <c:v>44074.864583333336</c:v>
                </c:pt>
                <c:pt idx="54886">
                  <c:v>44074.885416666664</c:v>
                </c:pt>
                <c:pt idx="54887">
                  <c:v>44074.90625</c:v>
                </c:pt>
                <c:pt idx="54888">
                  <c:v>44074.927083333336</c:v>
                </c:pt>
                <c:pt idx="54889">
                  <c:v>44074.947916666664</c:v>
                </c:pt>
                <c:pt idx="54890">
                  <c:v>44074.96875</c:v>
                </c:pt>
                <c:pt idx="54891">
                  <c:v>44074.989583333336</c:v>
                </c:pt>
                <c:pt idx="54892">
                  <c:v>44075.010416666664</c:v>
                </c:pt>
                <c:pt idx="54893">
                  <c:v>44075.03125</c:v>
                </c:pt>
                <c:pt idx="54894">
                  <c:v>44075.052083333336</c:v>
                </c:pt>
                <c:pt idx="54895">
                  <c:v>44075.072916666664</c:v>
                </c:pt>
                <c:pt idx="54896">
                  <c:v>44075.09375</c:v>
                </c:pt>
                <c:pt idx="54897">
                  <c:v>44075.114583333336</c:v>
                </c:pt>
                <c:pt idx="54898">
                  <c:v>44075.135416666664</c:v>
                </c:pt>
                <c:pt idx="54899">
                  <c:v>44075.15625</c:v>
                </c:pt>
                <c:pt idx="54900">
                  <c:v>44075.177083333336</c:v>
                </c:pt>
                <c:pt idx="54901">
                  <c:v>44075.197916666664</c:v>
                </c:pt>
                <c:pt idx="54902">
                  <c:v>44075.21875</c:v>
                </c:pt>
                <c:pt idx="54903">
                  <c:v>44075.239583333336</c:v>
                </c:pt>
                <c:pt idx="54904">
                  <c:v>44075.260416666664</c:v>
                </c:pt>
                <c:pt idx="54905">
                  <c:v>44075.28125</c:v>
                </c:pt>
                <c:pt idx="54906">
                  <c:v>44075.302083333336</c:v>
                </c:pt>
                <c:pt idx="54907">
                  <c:v>44075.322916666664</c:v>
                </c:pt>
                <c:pt idx="54908">
                  <c:v>44075.34375</c:v>
                </c:pt>
                <c:pt idx="54909">
                  <c:v>44075.364583333336</c:v>
                </c:pt>
                <c:pt idx="54910">
                  <c:v>44075.385416666664</c:v>
                </c:pt>
                <c:pt idx="54911">
                  <c:v>44075.40625</c:v>
                </c:pt>
                <c:pt idx="54912">
                  <c:v>44075.427083333336</c:v>
                </c:pt>
                <c:pt idx="54913">
                  <c:v>44075.447916666664</c:v>
                </c:pt>
                <c:pt idx="54914">
                  <c:v>44075.46875</c:v>
                </c:pt>
                <c:pt idx="54915">
                  <c:v>44075.489583333336</c:v>
                </c:pt>
                <c:pt idx="54916">
                  <c:v>44075.510416666664</c:v>
                </c:pt>
                <c:pt idx="54917">
                  <c:v>44075.53125</c:v>
                </c:pt>
                <c:pt idx="54918">
                  <c:v>44075.552083333336</c:v>
                </c:pt>
                <c:pt idx="54919">
                  <c:v>44075.572916666664</c:v>
                </c:pt>
                <c:pt idx="54920">
                  <c:v>44075.59375</c:v>
                </c:pt>
                <c:pt idx="54921">
                  <c:v>44075.614583333336</c:v>
                </c:pt>
                <c:pt idx="54922">
                  <c:v>44075.635416666664</c:v>
                </c:pt>
                <c:pt idx="54923">
                  <c:v>44075.65625</c:v>
                </c:pt>
                <c:pt idx="54924">
                  <c:v>44075.677083333336</c:v>
                </c:pt>
                <c:pt idx="54925">
                  <c:v>44075.697916666664</c:v>
                </c:pt>
                <c:pt idx="54926">
                  <c:v>44075.71875</c:v>
                </c:pt>
                <c:pt idx="54927">
                  <c:v>44075.739583333336</c:v>
                </c:pt>
                <c:pt idx="54928">
                  <c:v>44075.760416666664</c:v>
                </c:pt>
                <c:pt idx="54929">
                  <c:v>44075.78125</c:v>
                </c:pt>
                <c:pt idx="54930">
                  <c:v>44075.802083333336</c:v>
                </c:pt>
                <c:pt idx="54931">
                  <c:v>44075.822916666664</c:v>
                </c:pt>
                <c:pt idx="54932">
                  <c:v>44075.84375</c:v>
                </c:pt>
                <c:pt idx="54933">
                  <c:v>44075.864583333336</c:v>
                </c:pt>
                <c:pt idx="54934">
                  <c:v>44075.885416666664</c:v>
                </c:pt>
                <c:pt idx="54935">
                  <c:v>44075.90625</c:v>
                </c:pt>
                <c:pt idx="54936">
                  <c:v>44075.927083333336</c:v>
                </c:pt>
                <c:pt idx="54937">
                  <c:v>44075.947916666664</c:v>
                </c:pt>
                <c:pt idx="54938">
                  <c:v>44075.96875</c:v>
                </c:pt>
                <c:pt idx="54939">
                  <c:v>44075.989583333336</c:v>
                </c:pt>
                <c:pt idx="54940">
                  <c:v>44076.010416666664</c:v>
                </c:pt>
                <c:pt idx="54941">
                  <c:v>44076.03125</c:v>
                </c:pt>
                <c:pt idx="54942">
                  <c:v>44076.052083333336</c:v>
                </c:pt>
                <c:pt idx="54943">
                  <c:v>44076.072916666664</c:v>
                </c:pt>
                <c:pt idx="54944">
                  <c:v>44076.09375</c:v>
                </c:pt>
                <c:pt idx="54945">
                  <c:v>44076.114583333336</c:v>
                </c:pt>
                <c:pt idx="54946">
                  <c:v>44076.135416666664</c:v>
                </c:pt>
                <c:pt idx="54947">
                  <c:v>44076.15625</c:v>
                </c:pt>
                <c:pt idx="54948">
                  <c:v>44076.177083333336</c:v>
                </c:pt>
                <c:pt idx="54949">
                  <c:v>44076.197916666664</c:v>
                </c:pt>
                <c:pt idx="54950">
                  <c:v>44076.21875</c:v>
                </c:pt>
                <c:pt idx="54951">
                  <c:v>44076.239583333336</c:v>
                </c:pt>
                <c:pt idx="54952">
                  <c:v>44076.260416666664</c:v>
                </c:pt>
                <c:pt idx="54953">
                  <c:v>44076.28125</c:v>
                </c:pt>
                <c:pt idx="54954">
                  <c:v>44076.302083333336</c:v>
                </c:pt>
                <c:pt idx="54955">
                  <c:v>44076.322916666664</c:v>
                </c:pt>
                <c:pt idx="54956">
                  <c:v>44076.34375</c:v>
                </c:pt>
                <c:pt idx="54957">
                  <c:v>44076.364583333336</c:v>
                </c:pt>
                <c:pt idx="54958">
                  <c:v>44076.385416666664</c:v>
                </c:pt>
                <c:pt idx="54959">
                  <c:v>44076.40625</c:v>
                </c:pt>
                <c:pt idx="54960">
                  <c:v>44076.427083333336</c:v>
                </c:pt>
                <c:pt idx="54961">
                  <c:v>44076.447916666664</c:v>
                </c:pt>
                <c:pt idx="54962">
                  <c:v>44076.46875</c:v>
                </c:pt>
                <c:pt idx="54963">
                  <c:v>44076.489583333336</c:v>
                </c:pt>
                <c:pt idx="54964">
                  <c:v>44076.510416666664</c:v>
                </c:pt>
                <c:pt idx="54965">
                  <c:v>44076.53125</c:v>
                </c:pt>
                <c:pt idx="54966">
                  <c:v>44076.552083333336</c:v>
                </c:pt>
                <c:pt idx="54967">
                  <c:v>44076.572916666664</c:v>
                </c:pt>
                <c:pt idx="54968">
                  <c:v>44076.59375</c:v>
                </c:pt>
                <c:pt idx="54969">
                  <c:v>44076.614583333336</c:v>
                </c:pt>
                <c:pt idx="54970">
                  <c:v>44076.635416666664</c:v>
                </c:pt>
                <c:pt idx="54971">
                  <c:v>44076.65625</c:v>
                </c:pt>
                <c:pt idx="54972">
                  <c:v>44076.677083333336</c:v>
                </c:pt>
                <c:pt idx="54973">
                  <c:v>44076.697916666664</c:v>
                </c:pt>
                <c:pt idx="54974">
                  <c:v>44076.71875</c:v>
                </c:pt>
                <c:pt idx="54975">
                  <c:v>44076.739583333336</c:v>
                </c:pt>
                <c:pt idx="54976">
                  <c:v>44076.760416666664</c:v>
                </c:pt>
                <c:pt idx="54977">
                  <c:v>44076.78125</c:v>
                </c:pt>
                <c:pt idx="54978">
                  <c:v>44076.802083333336</c:v>
                </c:pt>
                <c:pt idx="54979">
                  <c:v>44076.822916666664</c:v>
                </c:pt>
                <c:pt idx="54980">
                  <c:v>44076.84375</c:v>
                </c:pt>
                <c:pt idx="54981">
                  <c:v>44076.864583333336</c:v>
                </c:pt>
                <c:pt idx="54982">
                  <c:v>44076.885416666664</c:v>
                </c:pt>
                <c:pt idx="54983">
                  <c:v>44076.90625</c:v>
                </c:pt>
                <c:pt idx="54984">
                  <c:v>44076.927083333336</c:v>
                </c:pt>
                <c:pt idx="54985">
                  <c:v>44076.947916666664</c:v>
                </c:pt>
                <c:pt idx="54986">
                  <c:v>44076.96875</c:v>
                </c:pt>
                <c:pt idx="54987">
                  <c:v>44076.989583333336</c:v>
                </c:pt>
                <c:pt idx="54988">
                  <c:v>44077.010416666664</c:v>
                </c:pt>
                <c:pt idx="54989">
                  <c:v>44077.03125</c:v>
                </c:pt>
                <c:pt idx="54990">
                  <c:v>44077.052083333336</c:v>
                </c:pt>
                <c:pt idx="54991">
                  <c:v>44077.072916666664</c:v>
                </c:pt>
                <c:pt idx="54992">
                  <c:v>44077.09375</c:v>
                </c:pt>
                <c:pt idx="54993">
                  <c:v>44077.114583333336</c:v>
                </c:pt>
                <c:pt idx="54994">
                  <c:v>44077.135416666664</c:v>
                </c:pt>
                <c:pt idx="54995">
                  <c:v>44077.15625</c:v>
                </c:pt>
                <c:pt idx="54996">
                  <c:v>44077.177083333336</c:v>
                </c:pt>
                <c:pt idx="54997">
                  <c:v>44077.197916666664</c:v>
                </c:pt>
                <c:pt idx="54998">
                  <c:v>44077.21875</c:v>
                </c:pt>
                <c:pt idx="54999">
                  <c:v>44077.239583333336</c:v>
                </c:pt>
                <c:pt idx="55000">
                  <c:v>44077.260416666664</c:v>
                </c:pt>
                <c:pt idx="55001">
                  <c:v>44077.28125</c:v>
                </c:pt>
                <c:pt idx="55002">
                  <c:v>44077.302083333336</c:v>
                </c:pt>
                <c:pt idx="55003">
                  <c:v>44077.322916666664</c:v>
                </c:pt>
                <c:pt idx="55004">
                  <c:v>44077.34375</c:v>
                </c:pt>
                <c:pt idx="55005">
                  <c:v>44077.364583333336</c:v>
                </c:pt>
                <c:pt idx="55006">
                  <c:v>44077.385416666664</c:v>
                </c:pt>
                <c:pt idx="55007">
                  <c:v>44077.40625</c:v>
                </c:pt>
                <c:pt idx="55008">
                  <c:v>44077.427083333336</c:v>
                </c:pt>
                <c:pt idx="55009">
                  <c:v>44077.447916666664</c:v>
                </c:pt>
                <c:pt idx="55010">
                  <c:v>44077.46875</c:v>
                </c:pt>
                <c:pt idx="55011">
                  <c:v>44077.489583333336</c:v>
                </c:pt>
                <c:pt idx="55012">
                  <c:v>44077.510416666664</c:v>
                </c:pt>
                <c:pt idx="55013">
                  <c:v>44077.53125</c:v>
                </c:pt>
                <c:pt idx="55014">
                  <c:v>44077.552083333336</c:v>
                </c:pt>
                <c:pt idx="55015">
                  <c:v>44077.572916666664</c:v>
                </c:pt>
                <c:pt idx="55016">
                  <c:v>44077.59375</c:v>
                </c:pt>
                <c:pt idx="55017">
                  <c:v>44077.614583333336</c:v>
                </c:pt>
                <c:pt idx="55018">
                  <c:v>44077.635416666664</c:v>
                </c:pt>
                <c:pt idx="55019">
                  <c:v>44077.65625</c:v>
                </c:pt>
                <c:pt idx="55020">
                  <c:v>44077.677083333336</c:v>
                </c:pt>
                <c:pt idx="55021">
                  <c:v>44077.697916666664</c:v>
                </c:pt>
                <c:pt idx="55022">
                  <c:v>44077.71875</c:v>
                </c:pt>
                <c:pt idx="55023">
                  <c:v>44077.739583333336</c:v>
                </c:pt>
                <c:pt idx="55024">
                  <c:v>44077.760416666664</c:v>
                </c:pt>
                <c:pt idx="55025">
                  <c:v>44077.78125</c:v>
                </c:pt>
                <c:pt idx="55026">
                  <c:v>44077.802083333336</c:v>
                </c:pt>
                <c:pt idx="55027">
                  <c:v>44077.822916666664</c:v>
                </c:pt>
                <c:pt idx="55028">
                  <c:v>44077.84375</c:v>
                </c:pt>
                <c:pt idx="55029">
                  <c:v>44077.864583333336</c:v>
                </c:pt>
                <c:pt idx="55030">
                  <c:v>44077.885416666664</c:v>
                </c:pt>
                <c:pt idx="55031">
                  <c:v>44077.90625</c:v>
                </c:pt>
                <c:pt idx="55032">
                  <c:v>44077.927083333336</c:v>
                </c:pt>
                <c:pt idx="55033">
                  <c:v>44077.947916666664</c:v>
                </c:pt>
                <c:pt idx="55034">
                  <c:v>44077.96875</c:v>
                </c:pt>
                <c:pt idx="55035">
                  <c:v>44077.989583333336</c:v>
                </c:pt>
                <c:pt idx="55036">
                  <c:v>44078.010416666664</c:v>
                </c:pt>
                <c:pt idx="55037">
                  <c:v>44078.03125</c:v>
                </c:pt>
                <c:pt idx="55038">
                  <c:v>44078.052083333336</c:v>
                </c:pt>
                <c:pt idx="55039">
                  <c:v>44078.072916666664</c:v>
                </c:pt>
                <c:pt idx="55040">
                  <c:v>44078.09375</c:v>
                </c:pt>
                <c:pt idx="55041">
                  <c:v>44078.114583333336</c:v>
                </c:pt>
                <c:pt idx="55042">
                  <c:v>44078.135416666664</c:v>
                </c:pt>
                <c:pt idx="55043">
                  <c:v>44078.15625</c:v>
                </c:pt>
                <c:pt idx="55044">
                  <c:v>44078.177083333336</c:v>
                </c:pt>
                <c:pt idx="55045">
                  <c:v>44078.197916666664</c:v>
                </c:pt>
                <c:pt idx="55046">
                  <c:v>44078.21875</c:v>
                </c:pt>
                <c:pt idx="55047">
                  <c:v>44078.239583333336</c:v>
                </c:pt>
                <c:pt idx="55048">
                  <c:v>44078.260416666664</c:v>
                </c:pt>
                <c:pt idx="55049">
                  <c:v>44078.28125</c:v>
                </c:pt>
                <c:pt idx="55050">
                  <c:v>44078.302083333336</c:v>
                </c:pt>
                <c:pt idx="55051">
                  <c:v>44078.322916666664</c:v>
                </c:pt>
                <c:pt idx="55052">
                  <c:v>44078.34375</c:v>
                </c:pt>
                <c:pt idx="55053">
                  <c:v>44078.364583333336</c:v>
                </c:pt>
                <c:pt idx="55054">
                  <c:v>44078.385416666664</c:v>
                </c:pt>
                <c:pt idx="55055">
                  <c:v>44078.40625</c:v>
                </c:pt>
                <c:pt idx="55056">
                  <c:v>44078.427083333336</c:v>
                </c:pt>
                <c:pt idx="55057">
                  <c:v>44078.447916666664</c:v>
                </c:pt>
                <c:pt idx="55058">
                  <c:v>44078.46875</c:v>
                </c:pt>
                <c:pt idx="55059">
                  <c:v>44078.489583333336</c:v>
                </c:pt>
                <c:pt idx="55060">
                  <c:v>44078.510416666664</c:v>
                </c:pt>
                <c:pt idx="55061">
                  <c:v>44078.53125</c:v>
                </c:pt>
                <c:pt idx="55062">
                  <c:v>44078.552083333336</c:v>
                </c:pt>
                <c:pt idx="55063">
                  <c:v>44078.572916666664</c:v>
                </c:pt>
                <c:pt idx="55064">
                  <c:v>44078.59375</c:v>
                </c:pt>
                <c:pt idx="55065">
                  <c:v>44078.614583333336</c:v>
                </c:pt>
                <c:pt idx="55066">
                  <c:v>44078.635416666664</c:v>
                </c:pt>
                <c:pt idx="55067">
                  <c:v>44078.65625</c:v>
                </c:pt>
                <c:pt idx="55068">
                  <c:v>44078.677083333336</c:v>
                </c:pt>
                <c:pt idx="55069">
                  <c:v>44078.697916666664</c:v>
                </c:pt>
                <c:pt idx="55070">
                  <c:v>44078.71875</c:v>
                </c:pt>
                <c:pt idx="55071">
                  <c:v>44078.739583333336</c:v>
                </c:pt>
                <c:pt idx="55072">
                  <c:v>44078.760416666664</c:v>
                </c:pt>
                <c:pt idx="55073">
                  <c:v>44078.78125</c:v>
                </c:pt>
                <c:pt idx="55074">
                  <c:v>44078.802083333336</c:v>
                </c:pt>
                <c:pt idx="55075">
                  <c:v>44078.822916666664</c:v>
                </c:pt>
                <c:pt idx="55076">
                  <c:v>44078.84375</c:v>
                </c:pt>
                <c:pt idx="55077">
                  <c:v>44078.864583333336</c:v>
                </c:pt>
                <c:pt idx="55078">
                  <c:v>44078.885416666664</c:v>
                </c:pt>
                <c:pt idx="55079">
                  <c:v>44078.90625</c:v>
                </c:pt>
                <c:pt idx="55080">
                  <c:v>44078.927083333336</c:v>
                </c:pt>
                <c:pt idx="55081">
                  <c:v>44078.947916666664</c:v>
                </c:pt>
                <c:pt idx="55082">
                  <c:v>44078.96875</c:v>
                </c:pt>
                <c:pt idx="55083">
                  <c:v>44078.989583333336</c:v>
                </c:pt>
                <c:pt idx="55084">
                  <c:v>44079.010416666664</c:v>
                </c:pt>
                <c:pt idx="55085">
                  <c:v>44079.03125</c:v>
                </c:pt>
                <c:pt idx="55086">
                  <c:v>44079.052083333336</c:v>
                </c:pt>
                <c:pt idx="55087">
                  <c:v>44079.072916666664</c:v>
                </c:pt>
                <c:pt idx="55088">
                  <c:v>44079.09375</c:v>
                </c:pt>
                <c:pt idx="55089">
                  <c:v>44079.114583333336</c:v>
                </c:pt>
                <c:pt idx="55090">
                  <c:v>44079.135416666664</c:v>
                </c:pt>
                <c:pt idx="55091">
                  <c:v>44079.15625</c:v>
                </c:pt>
                <c:pt idx="55092">
                  <c:v>44079.177083333336</c:v>
                </c:pt>
                <c:pt idx="55093">
                  <c:v>44079.197916666664</c:v>
                </c:pt>
                <c:pt idx="55094">
                  <c:v>44079.21875</c:v>
                </c:pt>
                <c:pt idx="55095">
                  <c:v>44079.239583333336</c:v>
                </c:pt>
                <c:pt idx="55096">
                  <c:v>44079.260416666664</c:v>
                </c:pt>
                <c:pt idx="55097">
                  <c:v>44079.28125</c:v>
                </c:pt>
                <c:pt idx="55098">
                  <c:v>44079.302083333336</c:v>
                </c:pt>
                <c:pt idx="55099">
                  <c:v>44079.322916666664</c:v>
                </c:pt>
                <c:pt idx="55100">
                  <c:v>44079.34375</c:v>
                </c:pt>
                <c:pt idx="55101">
                  <c:v>44079.364583333336</c:v>
                </c:pt>
                <c:pt idx="55102">
                  <c:v>44079.385416666664</c:v>
                </c:pt>
                <c:pt idx="55103">
                  <c:v>44079.40625</c:v>
                </c:pt>
                <c:pt idx="55104">
                  <c:v>44079.427083333336</c:v>
                </c:pt>
                <c:pt idx="55105">
                  <c:v>44079.447916666664</c:v>
                </c:pt>
                <c:pt idx="55106">
                  <c:v>44079.46875</c:v>
                </c:pt>
                <c:pt idx="55107">
                  <c:v>44079.489583333336</c:v>
                </c:pt>
                <c:pt idx="55108">
                  <c:v>44079.510416666664</c:v>
                </c:pt>
                <c:pt idx="55109">
                  <c:v>44079.53125</c:v>
                </c:pt>
                <c:pt idx="55110">
                  <c:v>44079.552083333336</c:v>
                </c:pt>
                <c:pt idx="55111">
                  <c:v>44079.572916666664</c:v>
                </c:pt>
                <c:pt idx="55112">
                  <c:v>44079.59375</c:v>
                </c:pt>
                <c:pt idx="55113">
                  <c:v>44079.614583333336</c:v>
                </c:pt>
                <c:pt idx="55114">
                  <c:v>44079.635416666664</c:v>
                </c:pt>
                <c:pt idx="55115">
                  <c:v>44079.65625</c:v>
                </c:pt>
                <c:pt idx="55116">
                  <c:v>44079.677083333336</c:v>
                </c:pt>
                <c:pt idx="55117">
                  <c:v>44079.697916666664</c:v>
                </c:pt>
                <c:pt idx="55118">
                  <c:v>44079.71875</c:v>
                </c:pt>
                <c:pt idx="55119">
                  <c:v>44079.739583333336</c:v>
                </c:pt>
                <c:pt idx="55120">
                  <c:v>44079.760416666664</c:v>
                </c:pt>
                <c:pt idx="55121">
                  <c:v>44079.78125</c:v>
                </c:pt>
                <c:pt idx="55122">
                  <c:v>44079.802083333336</c:v>
                </c:pt>
                <c:pt idx="55123">
                  <c:v>44079.822916666664</c:v>
                </c:pt>
                <c:pt idx="55124">
                  <c:v>44079.84375</c:v>
                </c:pt>
                <c:pt idx="55125">
                  <c:v>44079.864583333336</c:v>
                </c:pt>
                <c:pt idx="55126">
                  <c:v>44079.885416666664</c:v>
                </c:pt>
                <c:pt idx="55127">
                  <c:v>44079.90625</c:v>
                </c:pt>
                <c:pt idx="55128">
                  <c:v>44079.927083333336</c:v>
                </c:pt>
                <c:pt idx="55129">
                  <c:v>44079.947916666664</c:v>
                </c:pt>
                <c:pt idx="55130">
                  <c:v>44079.96875</c:v>
                </c:pt>
                <c:pt idx="55131">
                  <c:v>44079.989583333336</c:v>
                </c:pt>
                <c:pt idx="55132">
                  <c:v>44080.010416666664</c:v>
                </c:pt>
                <c:pt idx="55133">
                  <c:v>44080.03125</c:v>
                </c:pt>
                <c:pt idx="55134">
                  <c:v>44080.052083333336</c:v>
                </c:pt>
                <c:pt idx="55135">
                  <c:v>44080.072916666664</c:v>
                </c:pt>
                <c:pt idx="55136">
                  <c:v>44080.09375</c:v>
                </c:pt>
                <c:pt idx="55137">
                  <c:v>44080.114583333336</c:v>
                </c:pt>
                <c:pt idx="55138">
                  <c:v>44080.135416666664</c:v>
                </c:pt>
                <c:pt idx="55139">
                  <c:v>44080.15625</c:v>
                </c:pt>
                <c:pt idx="55140">
                  <c:v>44080.177083333336</c:v>
                </c:pt>
                <c:pt idx="55141">
                  <c:v>44080.197916666664</c:v>
                </c:pt>
                <c:pt idx="55142">
                  <c:v>44080.21875</c:v>
                </c:pt>
                <c:pt idx="55143">
                  <c:v>44080.239583333336</c:v>
                </c:pt>
                <c:pt idx="55144">
                  <c:v>44080.260416666664</c:v>
                </c:pt>
                <c:pt idx="55145">
                  <c:v>44080.28125</c:v>
                </c:pt>
                <c:pt idx="55146">
                  <c:v>44080.302083333336</c:v>
                </c:pt>
                <c:pt idx="55147">
                  <c:v>44080.322916666664</c:v>
                </c:pt>
                <c:pt idx="55148">
                  <c:v>44080.34375</c:v>
                </c:pt>
                <c:pt idx="55149">
                  <c:v>44080.364583333336</c:v>
                </c:pt>
                <c:pt idx="55150">
                  <c:v>44080.385416666664</c:v>
                </c:pt>
                <c:pt idx="55151">
                  <c:v>44080.40625</c:v>
                </c:pt>
                <c:pt idx="55152">
                  <c:v>44080.427083333336</c:v>
                </c:pt>
                <c:pt idx="55153">
                  <c:v>44080.447916666664</c:v>
                </c:pt>
                <c:pt idx="55154">
                  <c:v>44080.46875</c:v>
                </c:pt>
                <c:pt idx="55155">
                  <c:v>44080.489583333336</c:v>
                </c:pt>
                <c:pt idx="55156">
                  <c:v>44080.510416666664</c:v>
                </c:pt>
                <c:pt idx="55157">
                  <c:v>44080.53125</c:v>
                </c:pt>
                <c:pt idx="55158">
                  <c:v>44080.552083333336</c:v>
                </c:pt>
                <c:pt idx="55159">
                  <c:v>44080.572916666664</c:v>
                </c:pt>
                <c:pt idx="55160">
                  <c:v>44080.59375</c:v>
                </c:pt>
                <c:pt idx="55161">
                  <c:v>44080.614583333336</c:v>
                </c:pt>
                <c:pt idx="55162">
                  <c:v>44080.635416666664</c:v>
                </c:pt>
                <c:pt idx="55163">
                  <c:v>44080.65625</c:v>
                </c:pt>
                <c:pt idx="55164">
                  <c:v>44080.677083333336</c:v>
                </c:pt>
                <c:pt idx="55165">
                  <c:v>44080.697916666664</c:v>
                </c:pt>
                <c:pt idx="55166">
                  <c:v>44080.71875</c:v>
                </c:pt>
                <c:pt idx="55167">
                  <c:v>44080.739583333336</c:v>
                </c:pt>
                <c:pt idx="55168">
                  <c:v>44080.760416666664</c:v>
                </c:pt>
                <c:pt idx="55169">
                  <c:v>44080.78125</c:v>
                </c:pt>
                <c:pt idx="55170">
                  <c:v>44080.802083333336</c:v>
                </c:pt>
                <c:pt idx="55171">
                  <c:v>44080.822916666664</c:v>
                </c:pt>
                <c:pt idx="55172">
                  <c:v>44080.84375</c:v>
                </c:pt>
                <c:pt idx="55173">
                  <c:v>44080.864583333336</c:v>
                </c:pt>
                <c:pt idx="55174">
                  <c:v>44080.885416666664</c:v>
                </c:pt>
                <c:pt idx="55175">
                  <c:v>44080.90625</c:v>
                </c:pt>
                <c:pt idx="55176">
                  <c:v>44080.927083333336</c:v>
                </c:pt>
                <c:pt idx="55177">
                  <c:v>44080.947916666664</c:v>
                </c:pt>
                <c:pt idx="55178">
                  <c:v>44080.96875</c:v>
                </c:pt>
                <c:pt idx="55179">
                  <c:v>44080.989583333336</c:v>
                </c:pt>
                <c:pt idx="55180">
                  <c:v>44081.010416666664</c:v>
                </c:pt>
                <c:pt idx="55181">
                  <c:v>44081.03125</c:v>
                </c:pt>
                <c:pt idx="55182">
                  <c:v>44081.052083333336</c:v>
                </c:pt>
                <c:pt idx="55183">
                  <c:v>44081.072916666664</c:v>
                </c:pt>
                <c:pt idx="55184">
                  <c:v>44081.09375</c:v>
                </c:pt>
                <c:pt idx="55185">
                  <c:v>44081.114583333336</c:v>
                </c:pt>
                <c:pt idx="55186">
                  <c:v>44081.135416666664</c:v>
                </c:pt>
                <c:pt idx="55187">
                  <c:v>44081.15625</c:v>
                </c:pt>
                <c:pt idx="55188">
                  <c:v>44081.177083333336</c:v>
                </c:pt>
                <c:pt idx="55189">
                  <c:v>44081.197916666664</c:v>
                </c:pt>
                <c:pt idx="55190">
                  <c:v>44081.21875</c:v>
                </c:pt>
                <c:pt idx="55191">
                  <c:v>44081.239583333336</c:v>
                </c:pt>
                <c:pt idx="55192">
                  <c:v>44081.260416666664</c:v>
                </c:pt>
                <c:pt idx="55193">
                  <c:v>44081.28125</c:v>
                </c:pt>
                <c:pt idx="55194">
                  <c:v>44081.302083333336</c:v>
                </c:pt>
                <c:pt idx="55195">
                  <c:v>44081.322916666664</c:v>
                </c:pt>
                <c:pt idx="55196">
                  <c:v>44081.34375</c:v>
                </c:pt>
                <c:pt idx="55197">
                  <c:v>44081.364583333336</c:v>
                </c:pt>
                <c:pt idx="55198">
                  <c:v>44081.385416666664</c:v>
                </c:pt>
                <c:pt idx="55199">
                  <c:v>44081.40625</c:v>
                </c:pt>
                <c:pt idx="55200">
                  <c:v>44081.427083333336</c:v>
                </c:pt>
                <c:pt idx="55201">
                  <c:v>44081.447916666664</c:v>
                </c:pt>
                <c:pt idx="55202">
                  <c:v>44081.46875</c:v>
                </c:pt>
                <c:pt idx="55203">
                  <c:v>44081.489583333336</c:v>
                </c:pt>
                <c:pt idx="55204">
                  <c:v>44081.510416666664</c:v>
                </c:pt>
                <c:pt idx="55205">
                  <c:v>44081.53125</c:v>
                </c:pt>
                <c:pt idx="55206">
                  <c:v>44081.552083333336</c:v>
                </c:pt>
                <c:pt idx="55207">
                  <c:v>44081.572916666664</c:v>
                </c:pt>
                <c:pt idx="55208">
                  <c:v>44081.59375</c:v>
                </c:pt>
                <c:pt idx="55209">
                  <c:v>44081.614583333336</c:v>
                </c:pt>
                <c:pt idx="55210">
                  <c:v>44081.635416666664</c:v>
                </c:pt>
                <c:pt idx="55211">
                  <c:v>44081.65625</c:v>
                </c:pt>
                <c:pt idx="55212">
                  <c:v>44081.677083333336</c:v>
                </c:pt>
                <c:pt idx="55213">
                  <c:v>44081.697916666664</c:v>
                </c:pt>
                <c:pt idx="55214">
                  <c:v>44081.71875</c:v>
                </c:pt>
                <c:pt idx="55215">
                  <c:v>44081.739583333336</c:v>
                </c:pt>
                <c:pt idx="55216">
                  <c:v>44081.760416666664</c:v>
                </c:pt>
                <c:pt idx="55217">
                  <c:v>44081.78125</c:v>
                </c:pt>
                <c:pt idx="55218">
                  <c:v>44081.802083333336</c:v>
                </c:pt>
                <c:pt idx="55219">
                  <c:v>44081.822916666664</c:v>
                </c:pt>
                <c:pt idx="55220">
                  <c:v>44081.84375</c:v>
                </c:pt>
                <c:pt idx="55221">
                  <c:v>44081.864583333336</c:v>
                </c:pt>
                <c:pt idx="55222">
                  <c:v>44081.885416666664</c:v>
                </c:pt>
                <c:pt idx="55223">
                  <c:v>44081.90625</c:v>
                </c:pt>
                <c:pt idx="55224">
                  <c:v>44081.927083333336</c:v>
                </c:pt>
                <c:pt idx="55225">
                  <c:v>44081.947916666664</c:v>
                </c:pt>
                <c:pt idx="55226">
                  <c:v>44081.96875</c:v>
                </c:pt>
                <c:pt idx="55227">
                  <c:v>44081.989583333336</c:v>
                </c:pt>
                <c:pt idx="55228">
                  <c:v>44082.010416666664</c:v>
                </c:pt>
                <c:pt idx="55229">
                  <c:v>44082.03125</c:v>
                </c:pt>
                <c:pt idx="55230">
                  <c:v>44082.052083333336</c:v>
                </c:pt>
                <c:pt idx="55231">
                  <c:v>44082.072916666664</c:v>
                </c:pt>
                <c:pt idx="55232">
                  <c:v>44082.09375</c:v>
                </c:pt>
                <c:pt idx="55233">
                  <c:v>44082.114583333336</c:v>
                </c:pt>
                <c:pt idx="55234">
                  <c:v>44082.135416666664</c:v>
                </c:pt>
                <c:pt idx="55235">
                  <c:v>44082.15625</c:v>
                </c:pt>
                <c:pt idx="55236">
                  <c:v>44082.177083333336</c:v>
                </c:pt>
                <c:pt idx="55237">
                  <c:v>44082.197916666664</c:v>
                </c:pt>
                <c:pt idx="55238">
                  <c:v>44082.21875</c:v>
                </c:pt>
                <c:pt idx="55239">
                  <c:v>44082.239583333336</c:v>
                </c:pt>
                <c:pt idx="55240">
                  <c:v>44082.260416666664</c:v>
                </c:pt>
                <c:pt idx="55241">
                  <c:v>44082.28125</c:v>
                </c:pt>
                <c:pt idx="55242">
                  <c:v>44082.302083333336</c:v>
                </c:pt>
                <c:pt idx="55243">
                  <c:v>44082.322916666664</c:v>
                </c:pt>
                <c:pt idx="55244">
                  <c:v>44082.34375</c:v>
                </c:pt>
                <c:pt idx="55245">
                  <c:v>44082.364583333336</c:v>
                </c:pt>
                <c:pt idx="55246">
                  <c:v>44082.385416666664</c:v>
                </c:pt>
                <c:pt idx="55247">
                  <c:v>44082.40625</c:v>
                </c:pt>
                <c:pt idx="55248">
                  <c:v>44082.427083333336</c:v>
                </c:pt>
                <c:pt idx="55249">
                  <c:v>44082.447916666664</c:v>
                </c:pt>
                <c:pt idx="55250">
                  <c:v>44082.46875</c:v>
                </c:pt>
                <c:pt idx="55251">
                  <c:v>44082.489583333336</c:v>
                </c:pt>
                <c:pt idx="55252">
                  <c:v>44082.510416666664</c:v>
                </c:pt>
                <c:pt idx="55253">
                  <c:v>44082.53125</c:v>
                </c:pt>
                <c:pt idx="55254">
                  <c:v>44082.552083333336</c:v>
                </c:pt>
                <c:pt idx="55255">
                  <c:v>44082.572916666664</c:v>
                </c:pt>
                <c:pt idx="55256">
                  <c:v>44082.59375</c:v>
                </c:pt>
                <c:pt idx="55257">
                  <c:v>44082.614583333336</c:v>
                </c:pt>
                <c:pt idx="55258">
                  <c:v>44082.635416666664</c:v>
                </c:pt>
                <c:pt idx="55259">
                  <c:v>44082.65625</c:v>
                </c:pt>
                <c:pt idx="55260">
                  <c:v>44082.677083333336</c:v>
                </c:pt>
                <c:pt idx="55261">
                  <c:v>44082.697916666664</c:v>
                </c:pt>
                <c:pt idx="55262">
                  <c:v>44082.71875</c:v>
                </c:pt>
                <c:pt idx="55263">
                  <c:v>44082.739583333336</c:v>
                </c:pt>
                <c:pt idx="55264">
                  <c:v>44082.760416666664</c:v>
                </c:pt>
                <c:pt idx="55265">
                  <c:v>44082.78125</c:v>
                </c:pt>
                <c:pt idx="55266">
                  <c:v>44082.802083333336</c:v>
                </c:pt>
                <c:pt idx="55267">
                  <c:v>44082.822916666664</c:v>
                </c:pt>
                <c:pt idx="55268">
                  <c:v>44082.84375</c:v>
                </c:pt>
                <c:pt idx="55269">
                  <c:v>44082.864583333336</c:v>
                </c:pt>
                <c:pt idx="55270">
                  <c:v>44082.885416666664</c:v>
                </c:pt>
                <c:pt idx="55271">
                  <c:v>44082.90625</c:v>
                </c:pt>
                <c:pt idx="55272">
                  <c:v>44082.927083333336</c:v>
                </c:pt>
                <c:pt idx="55273">
                  <c:v>44082.947916666664</c:v>
                </c:pt>
                <c:pt idx="55274">
                  <c:v>44082.96875</c:v>
                </c:pt>
                <c:pt idx="55275">
                  <c:v>44082.989583333336</c:v>
                </c:pt>
                <c:pt idx="55276">
                  <c:v>44083.010416666664</c:v>
                </c:pt>
                <c:pt idx="55277">
                  <c:v>44083.03125</c:v>
                </c:pt>
                <c:pt idx="55278">
                  <c:v>44083.052083333336</c:v>
                </c:pt>
                <c:pt idx="55279">
                  <c:v>44083.072916666664</c:v>
                </c:pt>
                <c:pt idx="55280">
                  <c:v>44083.09375</c:v>
                </c:pt>
                <c:pt idx="55281">
                  <c:v>44083.114583333336</c:v>
                </c:pt>
                <c:pt idx="55282">
                  <c:v>44083.135416666664</c:v>
                </c:pt>
                <c:pt idx="55283">
                  <c:v>44083.15625</c:v>
                </c:pt>
                <c:pt idx="55284">
                  <c:v>44083.177083333336</c:v>
                </c:pt>
                <c:pt idx="55285">
                  <c:v>44083.197916666664</c:v>
                </c:pt>
                <c:pt idx="55286">
                  <c:v>44083.21875</c:v>
                </c:pt>
                <c:pt idx="55287">
                  <c:v>44083.239583333336</c:v>
                </c:pt>
                <c:pt idx="55288">
                  <c:v>44083.260416666664</c:v>
                </c:pt>
                <c:pt idx="55289">
                  <c:v>44083.28125</c:v>
                </c:pt>
                <c:pt idx="55290">
                  <c:v>44083.302083333336</c:v>
                </c:pt>
                <c:pt idx="55291">
                  <c:v>44083.322916666664</c:v>
                </c:pt>
                <c:pt idx="55292">
                  <c:v>44083.34375</c:v>
                </c:pt>
                <c:pt idx="55293">
                  <c:v>44083.364583333336</c:v>
                </c:pt>
                <c:pt idx="55294">
                  <c:v>44083.385416666664</c:v>
                </c:pt>
                <c:pt idx="55295">
                  <c:v>44083.40625</c:v>
                </c:pt>
                <c:pt idx="55296">
                  <c:v>44083.427083333336</c:v>
                </c:pt>
                <c:pt idx="55297">
                  <c:v>44083.447916666664</c:v>
                </c:pt>
                <c:pt idx="55298">
                  <c:v>44083.46875</c:v>
                </c:pt>
                <c:pt idx="55299">
                  <c:v>44083.489583333336</c:v>
                </c:pt>
                <c:pt idx="55300">
                  <c:v>44083.510416666664</c:v>
                </c:pt>
                <c:pt idx="55301">
                  <c:v>44083.53125</c:v>
                </c:pt>
                <c:pt idx="55302">
                  <c:v>44083.552083333336</c:v>
                </c:pt>
                <c:pt idx="55303">
                  <c:v>44083.572916666664</c:v>
                </c:pt>
                <c:pt idx="55304">
                  <c:v>44083.59375</c:v>
                </c:pt>
                <c:pt idx="55305">
                  <c:v>44083.614583333336</c:v>
                </c:pt>
                <c:pt idx="55306">
                  <c:v>44083.635416666664</c:v>
                </c:pt>
                <c:pt idx="55307">
                  <c:v>44083.65625</c:v>
                </c:pt>
                <c:pt idx="55308">
                  <c:v>44083.677083333336</c:v>
                </c:pt>
                <c:pt idx="55309">
                  <c:v>44083.697916666664</c:v>
                </c:pt>
                <c:pt idx="55310">
                  <c:v>44083.71875</c:v>
                </c:pt>
                <c:pt idx="55311">
                  <c:v>44083.739583333336</c:v>
                </c:pt>
                <c:pt idx="55312">
                  <c:v>44083.760416666664</c:v>
                </c:pt>
                <c:pt idx="55313">
                  <c:v>44083.78125</c:v>
                </c:pt>
                <c:pt idx="55314">
                  <c:v>44083.802083333336</c:v>
                </c:pt>
                <c:pt idx="55315">
                  <c:v>44083.822916666664</c:v>
                </c:pt>
                <c:pt idx="55316">
                  <c:v>44083.84375</c:v>
                </c:pt>
                <c:pt idx="55317">
                  <c:v>44083.864583333336</c:v>
                </c:pt>
                <c:pt idx="55318">
                  <c:v>44083.885416666664</c:v>
                </c:pt>
                <c:pt idx="55319">
                  <c:v>44083.90625</c:v>
                </c:pt>
                <c:pt idx="55320">
                  <c:v>44083.927083333336</c:v>
                </c:pt>
                <c:pt idx="55321">
                  <c:v>44083.947916666664</c:v>
                </c:pt>
                <c:pt idx="55322">
                  <c:v>44083.96875</c:v>
                </c:pt>
                <c:pt idx="55323">
                  <c:v>44083.989583333336</c:v>
                </c:pt>
                <c:pt idx="55324">
                  <c:v>44084.010416666664</c:v>
                </c:pt>
                <c:pt idx="55325">
                  <c:v>44084.03125</c:v>
                </c:pt>
                <c:pt idx="55326">
                  <c:v>44084.052083333336</c:v>
                </c:pt>
                <c:pt idx="55327">
                  <c:v>44084.072916666664</c:v>
                </c:pt>
                <c:pt idx="55328">
                  <c:v>44084.09375</c:v>
                </c:pt>
                <c:pt idx="55329">
                  <c:v>44084.114583333336</c:v>
                </c:pt>
                <c:pt idx="55330">
                  <c:v>44084.135416666664</c:v>
                </c:pt>
                <c:pt idx="55331">
                  <c:v>44084.15625</c:v>
                </c:pt>
                <c:pt idx="55332">
                  <c:v>44084.177083333336</c:v>
                </c:pt>
                <c:pt idx="55333">
                  <c:v>44084.197916666664</c:v>
                </c:pt>
                <c:pt idx="55334">
                  <c:v>44084.21875</c:v>
                </c:pt>
                <c:pt idx="55335">
                  <c:v>44084.239583333336</c:v>
                </c:pt>
                <c:pt idx="55336">
                  <c:v>44084.260416666664</c:v>
                </c:pt>
                <c:pt idx="55337">
                  <c:v>44084.28125</c:v>
                </c:pt>
                <c:pt idx="55338">
                  <c:v>44084.302083333336</c:v>
                </c:pt>
                <c:pt idx="55339">
                  <c:v>44084.322916666664</c:v>
                </c:pt>
                <c:pt idx="55340">
                  <c:v>44084.34375</c:v>
                </c:pt>
                <c:pt idx="55341">
                  <c:v>44084.364583333336</c:v>
                </c:pt>
                <c:pt idx="55342">
                  <c:v>44084.385416666664</c:v>
                </c:pt>
                <c:pt idx="55343">
                  <c:v>44084.40625</c:v>
                </c:pt>
                <c:pt idx="55344">
                  <c:v>44084.427083333336</c:v>
                </c:pt>
                <c:pt idx="55345">
                  <c:v>44084.447916666664</c:v>
                </c:pt>
                <c:pt idx="55346">
                  <c:v>44084.46875</c:v>
                </c:pt>
                <c:pt idx="55347">
                  <c:v>44084.489583333336</c:v>
                </c:pt>
                <c:pt idx="55348">
                  <c:v>44084.510416666664</c:v>
                </c:pt>
                <c:pt idx="55349">
                  <c:v>44084.53125</c:v>
                </c:pt>
                <c:pt idx="55350">
                  <c:v>44084.552083333336</c:v>
                </c:pt>
                <c:pt idx="55351">
                  <c:v>44084.572916666664</c:v>
                </c:pt>
                <c:pt idx="55352">
                  <c:v>44084.59375</c:v>
                </c:pt>
                <c:pt idx="55353">
                  <c:v>44084.614583333336</c:v>
                </c:pt>
                <c:pt idx="55354">
                  <c:v>44084.635416666664</c:v>
                </c:pt>
                <c:pt idx="55355">
                  <c:v>44084.65625</c:v>
                </c:pt>
                <c:pt idx="55356">
                  <c:v>44084.677083333336</c:v>
                </c:pt>
                <c:pt idx="55357">
                  <c:v>44084.697916666664</c:v>
                </c:pt>
                <c:pt idx="55358">
                  <c:v>44084.71875</c:v>
                </c:pt>
                <c:pt idx="55359">
                  <c:v>44084.739583333336</c:v>
                </c:pt>
                <c:pt idx="55360">
                  <c:v>44084.760416666664</c:v>
                </c:pt>
                <c:pt idx="55361">
                  <c:v>44084.78125</c:v>
                </c:pt>
                <c:pt idx="55362">
                  <c:v>44084.802083333336</c:v>
                </c:pt>
                <c:pt idx="55363">
                  <c:v>44084.822916666664</c:v>
                </c:pt>
                <c:pt idx="55364">
                  <c:v>44084.84375</c:v>
                </c:pt>
                <c:pt idx="55365">
                  <c:v>44084.864583333336</c:v>
                </c:pt>
                <c:pt idx="55366">
                  <c:v>44084.885416666664</c:v>
                </c:pt>
                <c:pt idx="55367">
                  <c:v>44084.90625</c:v>
                </c:pt>
                <c:pt idx="55368">
                  <c:v>44084.927083333336</c:v>
                </c:pt>
                <c:pt idx="55369">
                  <c:v>44084.947916666664</c:v>
                </c:pt>
                <c:pt idx="55370">
                  <c:v>44084.96875</c:v>
                </c:pt>
                <c:pt idx="55371">
                  <c:v>44084.989583333336</c:v>
                </c:pt>
                <c:pt idx="55372">
                  <c:v>44085.010416666664</c:v>
                </c:pt>
                <c:pt idx="55373">
                  <c:v>44085.03125</c:v>
                </c:pt>
                <c:pt idx="55374">
                  <c:v>44085.052083333336</c:v>
                </c:pt>
                <c:pt idx="55375">
                  <c:v>44085.072916666664</c:v>
                </c:pt>
                <c:pt idx="55376">
                  <c:v>44085.09375</c:v>
                </c:pt>
                <c:pt idx="55377">
                  <c:v>44085.114583333336</c:v>
                </c:pt>
                <c:pt idx="55378">
                  <c:v>44085.135416666664</c:v>
                </c:pt>
                <c:pt idx="55379">
                  <c:v>44085.15625</c:v>
                </c:pt>
                <c:pt idx="55380">
                  <c:v>44085.177083333336</c:v>
                </c:pt>
                <c:pt idx="55381">
                  <c:v>44085.197916666664</c:v>
                </c:pt>
                <c:pt idx="55382">
                  <c:v>44085.21875</c:v>
                </c:pt>
                <c:pt idx="55383">
                  <c:v>44085.239583333336</c:v>
                </c:pt>
                <c:pt idx="55384">
                  <c:v>44085.260416666664</c:v>
                </c:pt>
                <c:pt idx="55385">
                  <c:v>44085.28125</c:v>
                </c:pt>
                <c:pt idx="55386">
                  <c:v>44085.302083333336</c:v>
                </c:pt>
                <c:pt idx="55387">
                  <c:v>44085.322916666664</c:v>
                </c:pt>
                <c:pt idx="55388">
                  <c:v>44085.34375</c:v>
                </c:pt>
                <c:pt idx="55389">
                  <c:v>44085.364583333336</c:v>
                </c:pt>
                <c:pt idx="55390">
                  <c:v>44085.385416666664</c:v>
                </c:pt>
                <c:pt idx="55391">
                  <c:v>44085.40625</c:v>
                </c:pt>
                <c:pt idx="55392">
                  <c:v>44085.427083333336</c:v>
                </c:pt>
                <c:pt idx="55393">
                  <c:v>44085.447916666664</c:v>
                </c:pt>
                <c:pt idx="55394">
                  <c:v>44085.46875</c:v>
                </c:pt>
                <c:pt idx="55395">
                  <c:v>44085.489583333336</c:v>
                </c:pt>
                <c:pt idx="55396">
                  <c:v>44085.510416666664</c:v>
                </c:pt>
                <c:pt idx="55397">
                  <c:v>44085.53125</c:v>
                </c:pt>
                <c:pt idx="55398">
                  <c:v>44085.552083333336</c:v>
                </c:pt>
                <c:pt idx="55399">
                  <c:v>44085.572916666664</c:v>
                </c:pt>
                <c:pt idx="55400">
                  <c:v>44085.59375</c:v>
                </c:pt>
                <c:pt idx="55401">
                  <c:v>44085.614583333336</c:v>
                </c:pt>
                <c:pt idx="55402">
                  <c:v>44085.635416666664</c:v>
                </c:pt>
                <c:pt idx="55403">
                  <c:v>44085.65625</c:v>
                </c:pt>
                <c:pt idx="55404">
                  <c:v>44085.677083333336</c:v>
                </c:pt>
                <c:pt idx="55405">
                  <c:v>44085.697916666664</c:v>
                </c:pt>
                <c:pt idx="55406">
                  <c:v>44085.71875</c:v>
                </c:pt>
                <c:pt idx="55407">
                  <c:v>44085.739583333336</c:v>
                </c:pt>
                <c:pt idx="55408">
                  <c:v>44085.760416666664</c:v>
                </c:pt>
                <c:pt idx="55409">
                  <c:v>44085.78125</c:v>
                </c:pt>
                <c:pt idx="55410">
                  <c:v>44085.802083333336</c:v>
                </c:pt>
                <c:pt idx="55411">
                  <c:v>44085.822916666664</c:v>
                </c:pt>
                <c:pt idx="55412">
                  <c:v>44085.84375</c:v>
                </c:pt>
                <c:pt idx="55413">
                  <c:v>44085.864583333336</c:v>
                </c:pt>
                <c:pt idx="55414">
                  <c:v>44085.885416666664</c:v>
                </c:pt>
                <c:pt idx="55415">
                  <c:v>44085.90625</c:v>
                </c:pt>
                <c:pt idx="55416">
                  <c:v>44085.927083333336</c:v>
                </c:pt>
                <c:pt idx="55417">
                  <c:v>44085.947916666664</c:v>
                </c:pt>
                <c:pt idx="55418">
                  <c:v>44085.96875</c:v>
                </c:pt>
                <c:pt idx="55419">
                  <c:v>44085.989583333336</c:v>
                </c:pt>
                <c:pt idx="55420">
                  <c:v>44086.010416666664</c:v>
                </c:pt>
                <c:pt idx="55421">
                  <c:v>44086.03125</c:v>
                </c:pt>
                <c:pt idx="55422">
                  <c:v>44086.052083333336</c:v>
                </c:pt>
                <c:pt idx="55423">
                  <c:v>44086.072916666664</c:v>
                </c:pt>
                <c:pt idx="55424">
                  <c:v>44086.09375</c:v>
                </c:pt>
                <c:pt idx="55425">
                  <c:v>44086.114583333336</c:v>
                </c:pt>
                <c:pt idx="55426">
                  <c:v>44086.135416666664</c:v>
                </c:pt>
                <c:pt idx="55427">
                  <c:v>44086.15625</c:v>
                </c:pt>
                <c:pt idx="55428">
                  <c:v>44086.177083333336</c:v>
                </c:pt>
                <c:pt idx="55429">
                  <c:v>44086.197916666664</c:v>
                </c:pt>
                <c:pt idx="55430">
                  <c:v>44086.21875</c:v>
                </c:pt>
                <c:pt idx="55431">
                  <c:v>44086.239583333336</c:v>
                </c:pt>
                <c:pt idx="55432">
                  <c:v>44086.260416666664</c:v>
                </c:pt>
                <c:pt idx="55433">
                  <c:v>44086.28125</c:v>
                </c:pt>
                <c:pt idx="55434">
                  <c:v>44086.302083333336</c:v>
                </c:pt>
                <c:pt idx="55435">
                  <c:v>44086.322916666664</c:v>
                </c:pt>
                <c:pt idx="55436">
                  <c:v>44086.34375</c:v>
                </c:pt>
                <c:pt idx="55437">
                  <c:v>44086.364583333336</c:v>
                </c:pt>
                <c:pt idx="55438">
                  <c:v>44086.385416666664</c:v>
                </c:pt>
                <c:pt idx="55439">
                  <c:v>44086.40625</c:v>
                </c:pt>
                <c:pt idx="55440">
                  <c:v>44086.427083333336</c:v>
                </c:pt>
                <c:pt idx="55441">
                  <c:v>44086.447916666664</c:v>
                </c:pt>
                <c:pt idx="55442">
                  <c:v>44086.46875</c:v>
                </c:pt>
                <c:pt idx="55443">
                  <c:v>44086.489583333336</c:v>
                </c:pt>
                <c:pt idx="55444">
                  <c:v>44086.510416666664</c:v>
                </c:pt>
                <c:pt idx="55445">
                  <c:v>44086.53125</c:v>
                </c:pt>
                <c:pt idx="55446">
                  <c:v>44086.552083333336</c:v>
                </c:pt>
                <c:pt idx="55447">
                  <c:v>44086.572916666664</c:v>
                </c:pt>
                <c:pt idx="55448">
                  <c:v>44086.59375</c:v>
                </c:pt>
                <c:pt idx="55449">
                  <c:v>44086.614583333336</c:v>
                </c:pt>
                <c:pt idx="55450">
                  <c:v>44086.635416666664</c:v>
                </c:pt>
                <c:pt idx="55451">
                  <c:v>44086.65625</c:v>
                </c:pt>
                <c:pt idx="55452">
                  <c:v>44086.677083333336</c:v>
                </c:pt>
                <c:pt idx="55453">
                  <c:v>44086.697916666664</c:v>
                </c:pt>
                <c:pt idx="55454">
                  <c:v>44086.71875</c:v>
                </c:pt>
                <c:pt idx="55455">
                  <c:v>44086.739583333336</c:v>
                </c:pt>
                <c:pt idx="55456">
                  <c:v>44086.760416666664</c:v>
                </c:pt>
                <c:pt idx="55457">
                  <c:v>44086.78125</c:v>
                </c:pt>
                <c:pt idx="55458">
                  <c:v>44086.802083333336</c:v>
                </c:pt>
                <c:pt idx="55459">
                  <c:v>44086.822916666664</c:v>
                </c:pt>
                <c:pt idx="55460">
                  <c:v>44086.84375</c:v>
                </c:pt>
                <c:pt idx="55461">
                  <c:v>44086.864583333336</c:v>
                </c:pt>
                <c:pt idx="55462">
                  <c:v>44086.885416666664</c:v>
                </c:pt>
                <c:pt idx="55463">
                  <c:v>44086.90625</c:v>
                </c:pt>
                <c:pt idx="55464">
                  <c:v>44086.927083333336</c:v>
                </c:pt>
                <c:pt idx="55465">
                  <c:v>44086.947916666664</c:v>
                </c:pt>
                <c:pt idx="55466">
                  <c:v>44086.96875</c:v>
                </c:pt>
                <c:pt idx="55467">
                  <c:v>44086.989583333336</c:v>
                </c:pt>
                <c:pt idx="55468">
                  <c:v>44087.010416666664</c:v>
                </c:pt>
                <c:pt idx="55469">
                  <c:v>44087.03125</c:v>
                </c:pt>
                <c:pt idx="55470">
                  <c:v>44087.052083333336</c:v>
                </c:pt>
                <c:pt idx="55471">
                  <c:v>44087.072916666664</c:v>
                </c:pt>
                <c:pt idx="55472">
                  <c:v>44087.09375</c:v>
                </c:pt>
                <c:pt idx="55473">
                  <c:v>44087.114583333336</c:v>
                </c:pt>
                <c:pt idx="55474">
                  <c:v>44087.135416666664</c:v>
                </c:pt>
                <c:pt idx="55475">
                  <c:v>44087.15625</c:v>
                </c:pt>
                <c:pt idx="55476">
                  <c:v>44087.177083333336</c:v>
                </c:pt>
                <c:pt idx="55477">
                  <c:v>44087.197916666664</c:v>
                </c:pt>
                <c:pt idx="55478">
                  <c:v>44087.21875</c:v>
                </c:pt>
                <c:pt idx="55479">
                  <c:v>44087.239583333336</c:v>
                </c:pt>
                <c:pt idx="55480">
                  <c:v>44087.260416666664</c:v>
                </c:pt>
                <c:pt idx="55481">
                  <c:v>44087.28125</c:v>
                </c:pt>
                <c:pt idx="55482">
                  <c:v>44087.302083333336</c:v>
                </c:pt>
                <c:pt idx="55483">
                  <c:v>44087.322916666664</c:v>
                </c:pt>
                <c:pt idx="55484">
                  <c:v>44087.34375</c:v>
                </c:pt>
                <c:pt idx="55485">
                  <c:v>44087.364583333336</c:v>
                </c:pt>
                <c:pt idx="55486">
                  <c:v>44087.385416666664</c:v>
                </c:pt>
                <c:pt idx="55487">
                  <c:v>44087.40625</c:v>
                </c:pt>
                <c:pt idx="55488">
                  <c:v>44087.427083333336</c:v>
                </c:pt>
                <c:pt idx="55489">
                  <c:v>44087.447916666664</c:v>
                </c:pt>
                <c:pt idx="55490">
                  <c:v>44087.46875</c:v>
                </c:pt>
                <c:pt idx="55491">
                  <c:v>44087.489583333336</c:v>
                </c:pt>
                <c:pt idx="55492">
                  <c:v>44087.510416666664</c:v>
                </c:pt>
                <c:pt idx="55493">
                  <c:v>44087.53125</c:v>
                </c:pt>
                <c:pt idx="55494">
                  <c:v>44087.552083333336</c:v>
                </c:pt>
                <c:pt idx="55495">
                  <c:v>44087.572916666664</c:v>
                </c:pt>
                <c:pt idx="55496">
                  <c:v>44087.59375</c:v>
                </c:pt>
                <c:pt idx="55497">
                  <c:v>44087.614583333336</c:v>
                </c:pt>
                <c:pt idx="55498">
                  <c:v>44087.635416666664</c:v>
                </c:pt>
                <c:pt idx="55499">
                  <c:v>44087.65625</c:v>
                </c:pt>
                <c:pt idx="55500">
                  <c:v>44087.677083333336</c:v>
                </c:pt>
                <c:pt idx="55501">
                  <c:v>44087.697916666664</c:v>
                </c:pt>
                <c:pt idx="55502">
                  <c:v>44087.71875</c:v>
                </c:pt>
                <c:pt idx="55503">
                  <c:v>44087.739583333336</c:v>
                </c:pt>
                <c:pt idx="55504">
                  <c:v>44087.760416666664</c:v>
                </c:pt>
                <c:pt idx="55505">
                  <c:v>44087.78125</c:v>
                </c:pt>
                <c:pt idx="55506">
                  <c:v>44087.802083333336</c:v>
                </c:pt>
                <c:pt idx="55507">
                  <c:v>44087.822916666664</c:v>
                </c:pt>
                <c:pt idx="55508">
                  <c:v>44087.84375</c:v>
                </c:pt>
                <c:pt idx="55509">
                  <c:v>44087.864583333336</c:v>
                </c:pt>
                <c:pt idx="55510">
                  <c:v>44087.885416666664</c:v>
                </c:pt>
                <c:pt idx="55511">
                  <c:v>44087.90625</c:v>
                </c:pt>
                <c:pt idx="55512">
                  <c:v>44087.927083333336</c:v>
                </c:pt>
                <c:pt idx="55513">
                  <c:v>44087.947916666664</c:v>
                </c:pt>
                <c:pt idx="55514">
                  <c:v>44087.96875</c:v>
                </c:pt>
                <c:pt idx="55515">
                  <c:v>44087.989583333336</c:v>
                </c:pt>
                <c:pt idx="55516">
                  <c:v>44088.010416666664</c:v>
                </c:pt>
                <c:pt idx="55517">
                  <c:v>44088.03125</c:v>
                </c:pt>
                <c:pt idx="55518">
                  <c:v>44088.052083333336</c:v>
                </c:pt>
                <c:pt idx="55519">
                  <c:v>44088.072916666664</c:v>
                </c:pt>
                <c:pt idx="55520">
                  <c:v>44088.09375</c:v>
                </c:pt>
                <c:pt idx="55521">
                  <c:v>44088.114583333336</c:v>
                </c:pt>
                <c:pt idx="55522">
                  <c:v>44088.135416666664</c:v>
                </c:pt>
                <c:pt idx="55523">
                  <c:v>44088.15625</c:v>
                </c:pt>
                <c:pt idx="55524">
                  <c:v>44088.177083333336</c:v>
                </c:pt>
                <c:pt idx="55525">
                  <c:v>44088.197916666664</c:v>
                </c:pt>
                <c:pt idx="55526">
                  <c:v>44088.21875</c:v>
                </c:pt>
                <c:pt idx="55527">
                  <c:v>44088.239583333336</c:v>
                </c:pt>
                <c:pt idx="55528">
                  <c:v>44088.260416666664</c:v>
                </c:pt>
                <c:pt idx="55529">
                  <c:v>44088.28125</c:v>
                </c:pt>
                <c:pt idx="55530">
                  <c:v>44088.302083333336</c:v>
                </c:pt>
                <c:pt idx="55531">
                  <c:v>44088.322916666664</c:v>
                </c:pt>
                <c:pt idx="55532">
                  <c:v>44088.34375</c:v>
                </c:pt>
                <c:pt idx="55533">
                  <c:v>44088.364583333336</c:v>
                </c:pt>
                <c:pt idx="55534">
                  <c:v>44088.385416666664</c:v>
                </c:pt>
                <c:pt idx="55535">
                  <c:v>44088.40625</c:v>
                </c:pt>
                <c:pt idx="55536">
                  <c:v>44088.427083333336</c:v>
                </c:pt>
                <c:pt idx="55537">
                  <c:v>44088.447916666664</c:v>
                </c:pt>
                <c:pt idx="55538">
                  <c:v>44088.46875</c:v>
                </c:pt>
                <c:pt idx="55539">
                  <c:v>44088.489583333336</c:v>
                </c:pt>
                <c:pt idx="55540">
                  <c:v>44088.510416666664</c:v>
                </c:pt>
                <c:pt idx="55541">
                  <c:v>44088.53125</c:v>
                </c:pt>
                <c:pt idx="55542">
                  <c:v>44088.552083333336</c:v>
                </c:pt>
                <c:pt idx="55543">
                  <c:v>44088.572916666664</c:v>
                </c:pt>
                <c:pt idx="55544">
                  <c:v>44088.59375</c:v>
                </c:pt>
                <c:pt idx="55545">
                  <c:v>44088.614583333336</c:v>
                </c:pt>
                <c:pt idx="55546">
                  <c:v>44088.635416666664</c:v>
                </c:pt>
                <c:pt idx="55547">
                  <c:v>44088.65625</c:v>
                </c:pt>
                <c:pt idx="55548">
                  <c:v>44088.677083333336</c:v>
                </c:pt>
                <c:pt idx="55549">
                  <c:v>44088.697916666664</c:v>
                </c:pt>
                <c:pt idx="55550">
                  <c:v>44088.71875</c:v>
                </c:pt>
                <c:pt idx="55551">
                  <c:v>44088.739583333336</c:v>
                </c:pt>
                <c:pt idx="55552">
                  <c:v>44088.760416666664</c:v>
                </c:pt>
                <c:pt idx="55553">
                  <c:v>44088.78125</c:v>
                </c:pt>
                <c:pt idx="55554">
                  <c:v>44088.802083333336</c:v>
                </c:pt>
                <c:pt idx="55555">
                  <c:v>44088.822916666664</c:v>
                </c:pt>
                <c:pt idx="55556">
                  <c:v>44088.84375</c:v>
                </c:pt>
                <c:pt idx="55557">
                  <c:v>44088.864583333336</c:v>
                </c:pt>
                <c:pt idx="55558">
                  <c:v>44088.885416666664</c:v>
                </c:pt>
                <c:pt idx="55559">
                  <c:v>44088.90625</c:v>
                </c:pt>
                <c:pt idx="55560">
                  <c:v>44088.927083333336</c:v>
                </c:pt>
                <c:pt idx="55561">
                  <c:v>44088.947916666664</c:v>
                </c:pt>
                <c:pt idx="55562">
                  <c:v>44088.96875</c:v>
                </c:pt>
                <c:pt idx="55563">
                  <c:v>44088.989583333336</c:v>
                </c:pt>
                <c:pt idx="55564">
                  <c:v>44089.010416666664</c:v>
                </c:pt>
                <c:pt idx="55565">
                  <c:v>44089.03125</c:v>
                </c:pt>
                <c:pt idx="55566">
                  <c:v>44089.052083333336</c:v>
                </c:pt>
                <c:pt idx="55567">
                  <c:v>44089.072916666664</c:v>
                </c:pt>
                <c:pt idx="55568">
                  <c:v>44089.09375</c:v>
                </c:pt>
                <c:pt idx="55569">
                  <c:v>44089.114583333336</c:v>
                </c:pt>
                <c:pt idx="55570">
                  <c:v>44089.135416666664</c:v>
                </c:pt>
                <c:pt idx="55571">
                  <c:v>44089.15625</c:v>
                </c:pt>
                <c:pt idx="55572">
                  <c:v>44089.177083333336</c:v>
                </c:pt>
                <c:pt idx="55573">
                  <c:v>44089.197916666664</c:v>
                </c:pt>
                <c:pt idx="55574">
                  <c:v>44089.21875</c:v>
                </c:pt>
                <c:pt idx="55575">
                  <c:v>44089.239583333336</c:v>
                </c:pt>
                <c:pt idx="55576">
                  <c:v>44089.260416666664</c:v>
                </c:pt>
                <c:pt idx="55577">
                  <c:v>44089.28125</c:v>
                </c:pt>
                <c:pt idx="55578">
                  <c:v>44089.302083333336</c:v>
                </c:pt>
                <c:pt idx="55579">
                  <c:v>44089.322916666664</c:v>
                </c:pt>
                <c:pt idx="55580">
                  <c:v>44089.34375</c:v>
                </c:pt>
                <c:pt idx="55581">
                  <c:v>44089.364583333336</c:v>
                </c:pt>
                <c:pt idx="55582">
                  <c:v>44089.385416666664</c:v>
                </c:pt>
                <c:pt idx="55583">
                  <c:v>44089.40625</c:v>
                </c:pt>
                <c:pt idx="55584">
                  <c:v>44089.427083333336</c:v>
                </c:pt>
                <c:pt idx="55585">
                  <c:v>44089.447916666664</c:v>
                </c:pt>
                <c:pt idx="55586">
                  <c:v>44089.46875</c:v>
                </c:pt>
                <c:pt idx="55587">
                  <c:v>44089.489583333336</c:v>
                </c:pt>
                <c:pt idx="55588">
                  <c:v>44089.510416666664</c:v>
                </c:pt>
                <c:pt idx="55589">
                  <c:v>44089.53125</c:v>
                </c:pt>
                <c:pt idx="55590">
                  <c:v>44089.552083333336</c:v>
                </c:pt>
                <c:pt idx="55591">
                  <c:v>44089.572916666664</c:v>
                </c:pt>
                <c:pt idx="55592">
                  <c:v>44089.59375</c:v>
                </c:pt>
                <c:pt idx="55593">
                  <c:v>44089.614583333336</c:v>
                </c:pt>
                <c:pt idx="55594">
                  <c:v>44089.635416666664</c:v>
                </c:pt>
                <c:pt idx="55595">
                  <c:v>44089.65625</c:v>
                </c:pt>
                <c:pt idx="55596">
                  <c:v>44089.677083333336</c:v>
                </c:pt>
                <c:pt idx="55597">
                  <c:v>44089.697916666664</c:v>
                </c:pt>
                <c:pt idx="55598">
                  <c:v>44089.71875</c:v>
                </c:pt>
                <c:pt idx="55599">
                  <c:v>44089.739583333336</c:v>
                </c:pt>
                <c:pt idx="55600">
                  <c:v>44089.760416666664</c:v>
                </c:pt>
                <c:pt idx="55601">
                  <c:v>44089.78125</c:v>
                </c:pt>
                <c:pt idx="55602">
                  <c:v>44089.802083333336</c:v>
                </c:pt>
                <c:pt idx="55603">
                  <c:v>44089.822916666664</c:v>
                </c:pt>
                <c:pt idx="55604">
                  <c:v>44089.84375</c:v>
                </c:pt>
                <c:pt idx="55605">
                  <c:v>44089.864583333336</c:v>
                </c:pt>
                <c:pt idx="55606">
                  <c:v>44089.885416666664</c:v>
                </c:pt>
                <c:pt idx="55607">
                  <c:v>44089.90625</c:v>
                </c:pt>
                <c:pt idx="55608">
                  <c:v>44089.927083333336</c:v>
                </c:pt>
                <c:pt idx="55609">
                  <c:v>44089.947916666664</c:v>
                </c:pt>
                <c:pt idx="55610">
                  <c:v>44089.96875</c:v>
                </c:pt>
                <c:pt idx="55611">
                  <c:v>44089.989583333336</c:v>
                </c:pt>
                <c:pt idx="55612">
                  <c:v>44090.010416666664</c:v>
                </c:pt>
                <c:pt idx="55613">
                  <c:v>44090.03125</c:v>
                </c:pt>
                <c:pt idx="55614">
                  <c:v>44090.052083333336</c:v>
                </c:pt>
                <c:pt idx="55615">
                  <c:v>44090.072916666664</c:v>
                </c:pt>
                <c:pt idx="55616">
                  <c:v>44090.09375</c:v>
                </c:pt>
                <c:pt idx="55617">
                  <c:v>44090.114583333336</c:v>
                </c:pt>
                <c:pt idx="55618">
                  <c:v>44090.135416666664</c:v>
                </c:pt>
                <c:pt idx="55619">
                  <c:v>44090.15625</c:v>
                </c:pt>
                <c:pt idx="55620">
                  <c:v>44090.177083333336</c:v>
                </c:pt>
                <c:pt idx="55621">
                  <c:v>44090.197916666664</c:v>
                </c:pt>
                <c:pt idx="55622">
                  <c:v>44090.21875</c:v>
                </c:pt>
                <c:pt idx="55623">
                  <c:v>44090.239583333336</c:v>
                </c:pt>
                <c:pt idx="55624">
                  <c:v>44090.260416666664</c:v>
                </c:pt>
                <c:pt idx="55625">
                  <c:v>44090.28125</c:v>
                </c:pt>
                <c:pt idx="55626">
                  <c:v>44090.302083333336</c:v>
                </c:pt>
                <c:pt idx="55627">
                  <c:v>44090.322916666664</c:v>
                </c:pt>
                <c:pt idx="55628">
                  <c:v>44090.34375</c:v>
                </c:pt>
                <c:pt idx="55629">
                  <c:v>44090.364583333336</c:v>
                </c:pt>
                <c:pt idx="55630">
                  <c:v>44090.385416666664</c:v>
                </c:pt>
                <c:pt idx="55631">
                  <c:v>44090.40625</c:v>
                </c:pt>
                <c:pt idx="55632">
                  <c:v>44090.427083333336</c:v>
                </c:pt>
                <c:pt idx="55633">
                  <c:v>44090.447916666664</c:v>
                </c:pt>
                <c:pt idx="55634">
                  <c:v>44090.46875</c:v>
                </c:pt>
                <c:pt idx="55635">
                  <c:v>44090.489583333336</c:v>
                </c:pt>
                <c:pt idx="55636">
                  <c:v>44090.510416666664</c:v>
                </c:pt>
                <c:pt idx="55637">
                  <c:v>44090.53125</c:v>
                </c:pt>
                <c:pt idx="55638">
                  <c:v>44090.552083333336</c:v>
                </c:pt>
                <c:pt idx="55639">
                  <c:v>44090.572916666664</c:v>
                </c:pt>
                <c:pt idx="55640">
                  <c:v>44090.59375</c:v>
                </c:pt>
                <c:pt idx="55641">
                  <c:v>44090.614583333336</c:v>
                </c:pt>
                <c:pt idx="55642">
                  <c:v>44090.635416666664</c:v>
                </c:pt>
                <c:pt idx="55643">
                  <c:v>44090.65625</c:v>
                </c:pt>
                <c:pt idx="55644">
                  <c:v>44090.677083333336</c:v>
                </c:pt>
                <c:pt idx="55645">
                  <c:v>44090.697916666664</c:v>
                </c:pt>
                <c:pt idx="55646">
                  <c:v>44090.71875</c:v>
                </c:pt>
                <c:pt idx="55647">
                  <c:v>44090.739583333336</c:v>
                </c:pt>
                <c:pt idx="55648">
                  <c:v>44090.760416666664</c:v>
                </c:pt>
                <c:pt idx="55649">
                  <c:v>44090.78125</c:v>
                </c:pt>
                <c:pt idx="55650">
                  <c:v>44090.802083333336</c:v>
                </c:pt>
                <c:pt idx="55651">
                  <c:v>44090.822916666664</c:v>
                </c:pt>
                <c:pt idx="55652">
                  <c:v>44090.84375</c:v>
                </c:pt>
                <c:pt idx="55653">
                  <c:v>44090.864583333336</c:v>
                </c:pt>
                <c:pt idx="55654">
                  <c:v>44090.885416666664</c:v>
                </c:pt>
                <c:pt idx="55655">
                  <c:v>44090.90625</c:v>
                </c:pt>
                <c:pt idx="55656">
                  <c:v>44090.927083333336</c:v>
                </c:pt>
                <c:pt idx="55657">
                  <c:v>44090.947916666664</c:v>
                </c:pt>
                <c:pt idx="55658">
                  <c:v>44090.96875</c:v>
                </c:pt>
                <c:pt idx="55659">
                  <c:v>44090.989583333336</c:v>
                </c:pt>
                <c:pt idx="55660">
                  <c:v>44091.010416666664</c:v>
                </c:pt>
                <c:pt idx="55661">
                  <c:v>44091.03125</c:v>
                </c:pt>
                <c:pt idx="55662">
                  <c:v>44091.052083333336</c:v>
                </c:pt>
                <c:pt idx="55663">
                  <c:v>44091.072916666664</c:v>
                </c:pt>
                <c:pt idx="55664">
                  <c:v>44091.09375</c:v>
                </c:pt>
                <c:pt idx="55665">
                  <c:v>44091.114583333336</c:v>
                </c:pt>
                <c:pt idx="55666">
                  <c:v>44091.135416666664</c:v>
                </c:pt>
                <c:pt idx="55667">
                  <c:v>44091.15625</c:v>
                </c:pt>
                <c:pt idx="55668">
                  <c:v>44091.177083333336</c:v>
                </c:pt>
                <c:pt idx="55669">
                  <c:v>44091.197916666664</c:v>
                </c:pt>
                <c:pt idx="55670">
                  <c:v>44091.21875</c:v>
                </c:pt>
                <c:pt idx="55671">
                  <c:v>44091.239583333336</c:v>
                </c:pt>
                <c:pt idx="55672">
                  <c:v>44091.260416666664</c:v>
                </c:pt>
                <c:pt idx="55673">
                  <c:v>44091.28125</c:v>
                </c:pt>
                <c:pt idx="55674">
                  <c:v>44091.302083333336</c:v>
                </c:pt>
                <c:pt idx="55675">
                  <c:v>44091.322916666664</c:v>
                </c:pt>
                <c:pt idx="55676">
                  <c:v>44091.34375</c:v>
                </c:pt>
                <c:pt idx="55677">
                  <c:v>44091.364583333336</c:v>
                </c:pt>
                <c:pt idx="55678">
                  <c:v>44091.385416666664</c:v>
                </c:pt>
                <c:pt idx="55679">
                  <c:v>44091.40625</c:v>
                </c:pt>
                <c:pt idx="55680">
                  <c:v>44091.427083333336</c:v>
                </c:pt>
                <c:pt idx="55681">
                  <c:v>44091.447916666664</c:v>
                </c:pt>
                <c:pt idx="55682">
                  <c:v>44091.46875</c:v>
                </c:pt>
                <c:pt idx="55683">
                  <c:v>44091.489583333336</c:v>
                </c:pt>
                <c:pt idx="55684">
                  <c:v>44091.510416666664</c:v>
                </c:pt>
                <c:pt idx="55685">
                  <c:v>44091.53125</c:v>
                </c:pt>
                <c:pt idx="55686">
                  <c:v>44091.552083333336</c:v>
                </c:pt>
                <c:pt idx="55687">
                  <c:v>44091.572916666664</c:v>
                </c:pt>
                <c:pt idx="55688">
                  <c:v>44091.59375</c:v>
                </c:pt>
                <c:pt idx="55689">
                  <c:v>44091.614583333336</c:v>
                </c:pt>
                <c:pt idx="55690">
                  <c:v>44091.635416666664</c:v>
                </c:pt>
                <c:pt idx="55691">
                  <c:v>44091.65625</c:v>
                </c:pt>
                <c:pt idx="55692">
                  <c:v>44091.677083333336</c:v>
                </c:pt>
                <c:pt idx="55693">
                  <c:v>44091.697916666664</c:v>
                </c:pt>
                <c:pt idx="55694">
                  <c:v>44091.71875</c:v>
                </c:pt>
                <c:pt idx="55695">
                  <c:v>44091.739583333336</c:v>
                </c:pt>
                <c:pt idx="55696">
                  <c:v>44091.760416666664</c:v>
                </c:pt>
                <c:pt idx="55697">
                  <c:v>44091.78125</c:v>
                </c:pt>
                <c:pt idx="55698">
                  <c:v>44091.802083333336</c:v>
                </c:pt>
                <c:pt idx="55699">
                  <c:v>44091.822916666664</c:v>
                </c:pt>
                <c:pt idx="55700">
                  <c:v>44091.84375</c:v>
                </c:pt>
                <c:pt idx="55701">
                  <c:v>44091.864583333336</c:v>
                </c:pt>
                <c:pt idx="55702">
                  <c:v>44091.885416666664</c:v>
                </c:pt>
                <c:pt idx="55703">
                  <c:v>44091.90625</c:v>
                </c:pt>
                <c:pt idx="55704">
                  <c:v>44091.927083333336</c:v>
                </c:pt>
                <c:pt idx="55705">
                  <c:v>44091.947916666664</c:v>
                </c:pt>
                <c:pt idx="55706">
                  <c:v>44091.96875</c:v>
                </c:pt>
                <c:pt idx="55707">
                  <c:v>44091.989583333336</c:v>
                </c:pt>
                <c:pt idx="55708">
                  <c:v>44092.010416666664</c:v>
                </c:pt>
                <c:pt idx="55709">
                  <c:v>44092.03125</c:v>
                </c:pt>
                <c:pt idx="55710">
                  <c:v>44092.052083333336</c:v>
                </c:pt>
                <c:pt idx="55711">
                  <c:v>44092.072916666664</c:v>
                </c:pt>
                <c:pt idx="55712">
                  <c:v>44092.09375</c:v>
                </c:pt>
                <c:pt idx="55713">
                  <c:v>44092.114583333336</c:v>
                </c:pt>
                <c:pt idx="55714">
                  <c:v>44092.135416666664</c:v>
                </c:pt>
                <c:pt idx="55715">
                  <c:v>44092.15625</c:v>
                </c:pt>
                <c:pt idx="55716">
                  <c:v>44092.177083333336</c:v>
                </c:pt>
                <c:pt idx="55717">
                  <c:v>44092.197916666664</c:v>
                </c:pt>
                <c:pt idx="55718">
                  <c:v>44092.21875</c:v>
                </c:pt>
                <c:pt idx="55719">
                  <c:v>44092.239583333336</c:v>
                </c:pt>
                <c:pt idx="55720">
                  <c:v>44092.260416666664</c:v>
                </c:pt>
                <c:pt idx="55721">
                  <c:v>44092.28125</c:v>
                </c:pt>
                <c:pt idx="55722">
                  <c:v>44092.302083333336</c:v>
                </c:pt>
                <c:pt idx="55723">
                  <c:v>44092.322916666664</c:v>
                </c:pt>
                <c:pt idx="55724">
                  <c:v>44092.34375</c:v>
                </c:pt>
                <c:pt idx="55725">
                  <c:v>44092.364583333336</c:v>
                </c:pt>
                <c:pt idx="55726">
                  <c:v>44092.385416666664</c:v>
                </c:pt>
                <c:pt idx="55727">
                  <c:v>44092.40625</c:v>
                </c:pt>
                <c:pt idx="55728">
                  <c:v>44092.427083333336</c:v>
                </c:pt>
                <c:pt idx="55729">
                  <c:v>44092.447916666664</c:v>
                </c:pt>
                <c:pt idx="55730">
                  <c:v>44092.46875</c:v>
                </c:pt>
                <c:pt idx="55731">
                  <c:v>44092.489583333336</c:v>
                </c:pt>
                <c:pt idx="55732">
                  <c:v>44092.510416666664</c:v>
                </c:pt>
                <c:pt idx="55733">
                  <c:v>44092.53125</c:v>
                </c:pt>
                <c:pt idx="55734">
                  <c:v>44092.552083333336</c:v>
                </c:pt>
                <c:pt idx="55735">
                  <c:v>44092.572916666664</c:v>
                </c:pt>
                <c:pt idx="55736">
                  <c:v>44092.59375</c:v>
                </c:pt>
                <c:pt idx="55737">
                  <c:v>44092.614583333336</c:v>
                </c:pt>
                <c:pt idx="55738">
                  <c:v>44092.635416666664</c:v>
                </c:pt>
                <c:pt idx="55739">
                  <c:v>44092.65625</c:v>
                </c:pt>
                <c:pt idx="55740">
                  <c:v>44092.677083333336</c:v>
                </c:pt>
                <c:pt idx="55741">
                  <c:v>44092.697916666664</c:v>
                </c:pt>
                <c:pt idx="55742">
                  <c:v>44092.71875</c:v>
                </c:pt>
                <c:pt idx="55743">
                  <c:v>44092.739583333336</c:v>
                </c:pt>
                <c:pt idx="55744">
                  <c:v>44092.760416666664</c:v>
                </c:pt>
                <c:pt idx="55745">
                  <c:v>44092.78125</c:v>
                </c:pt>
                <c:pt idx="55746">
                  <c:v>44092.802083333336</c:v>
                </c:pt>
                <c:pt idx="55747">
                  <c:v>44092.822916666664</c:v>
                </c:pt>
                <c:pt idx="55748">
                  <c:v>44092.84375</c:v>
                </c:pt>
                <c:pt idx="55749">
                  <c:v>44092.864583333336</c:v>
                </c:pt>
                <c:pt idx="55750">
                  <c:v>44092.885416666664</c:v>
                </c:pt>
                <c:pt idx="55751">
                  <c:v>44092.90625</c:v>
                </c:pt>
                <c:pt idx="55752">
                  <c:v>44092.927083333336</c:v>
                </c:pt>
                <c:pt idx="55753">
                  <c:v>44092.947916666664</c:v>
                </c:pt>
                <c:pt idx="55754">
                  <c:v>44092.96875</c:v>
                </c:pt>
                <c:pt idx="55755">
                  <c:v>44092.989583333336</c:v>
                </c:pt>
                <c:pt idx="55756">
                  <c:v>44093.010416666664</c:v>
                </c:pt>
                <c:pt idx="55757">
                  <c:v>44093.03125</c:v>
                </c:pt>
                <c:pt idx="55758">
                  <c:v>44093.052083333336</c:v>
                </c:pt>
                <c:pt idx="55759">
                  <c:v>44093.072916666664</c:v>
                </c:pt>
                <c:pt idx="55760">
                  <c:v>44093.09375</c:v>
                </c:pt>
                <c:pt idx="55761">
                  <c:v>44093.114583333336</c:v>
                </c:pt>
                <c:pt idx="55762">
                  <c:v>44093.135416666664</c:v>
                </c:pt>
                <c:pt idx="55763">
                  <c:v>44093.15625</c:v>
                </c:pt>
                <c:pt idx="55764">
                  <c:v>44093.177083333336</c:v>
                </c:pt>
                <c:pt idx="55765">
                  <c:v>44093.197916666664</c:v>
                </c:pt>
                <c:pt idx="55766">
                  <c:v>44093.21875</c:v>
                </c:pt>
                <c:pt idx="55767">
                  <c:v>44093.239583333336</c:v>
                </c:pt>
                <c:pt idx="55768">
                  <c:v>44093.260416666664</c:v>
                </c:pt>
                <c:pt idx="55769">
                  <c:v>44093.28125</c:v>
                </c:pt>
                <c:pt idx="55770">
                  <c:v>44093.302083333336</c:v>
                </c:pt>
                <c:pt idx="55771">
                  <c:v>44093.322916666664</c:v>
                </c:pt>
                <c:pt idx="55772">
                  <c:v>44093.34375</c:v>
                </c:pt>
                <c:pt idx="55773">
                  <c:v>44093.364583333336</c:v>
                </c:pt>
                <c:pt idx="55774">
                  <c:v>44093.385416666664</c:v>
                </c:pt>
                <c:pt idx="55775">
                  <c:v>44093.40625</c:v>
                </c:pt>
                <c:pt idx="55776">
                  <c:v>44093.427083333336</c:v>
                </c:pt>
                <c:pt idx="55777">
                  <c:v>44093.447916666664</c:v>
                </c:pt>
                <c:pt idx="55778">
                  <c:v>44093.46875</c:v>
                </c:pt>
                <c:pt idx="55779">
                  <c:v>44093.489583333336</c:v>
                </c:pt>
                <c:pt idx="55780">
                  <c:v>44093.510416666664</c:v>
                </c:pt>
                <c:pt idx="55781">
                  <c:v>44093.53125</c:v>
                </c:pt>
                <c:pt idx="55782">
                  <c:v>44093.552083333336</c:v>
                </c:pt>
                <c:pt idx="55783">
                  <c:v>44093.572916666664</c:v>
                </c:pt>
                <c:pt idx="55784">
                  <c:v>44093.59375</c:v>
                </c:pt>
                <c:pt idx="55785">
                  <c:v>44093.614583333336</c:v>
                </c:pt>
                <c:pt idx="55786">
                  <c:v>44093.635416666664</c:v>
                </c:pt>
                <c:pt idx="55787">
                  <c:v>44093.65625</c:v>
                </c:pt>
                <c:pt idx="55788">
                  <c:v>44093.677083333336</c:v>
                </c:pt>
                <c:pt idx="55789">
                  <c:v>44093.697916666664</c:v>
                </c:pt>
                <c:pt idx="55790">
                  <c:v>44093.71875</c:v>
                </c:pt>
                <c:pt idx="55791">
                  <c:v>44093.739583333336</c:v>
                </c:pt>
                <c:pt idx="55792">
                  <c:v>44093.760416666664</c:v>
                </c:pt>
                <c:pt idx="55793">
                  <c:v>44093.78125</c:v>
                </c:pt>
                <c:pt idx="55794">
                  <c:v>44093.802083333336</c:v>
                </c:pt>
                <c:pt idx="55795">
                  <c:v>44093.822916666664</c:v>
                </c:pt>
                <c:pt idx="55796">
                  <c:v>44093.84375</c:v>
                </c:pt>
                <c:pt idx="55797">
                  <c:v>44093.864583333336</c:v>
                </c:pt>
                <c:pt idx="55798">
                  <c:v>44093.885416666664</c:v>
                </c:pt>
                <c:pt idx="55799">
                  <c:v>44093.90625</c:v>
                </c:pt>
                <c:pt idx="55800">
                  <c:v>44093.927083333336</c:v>
                </c:pt>
                <c:pt idx="55801">
                  <c:v>44093.947916666664</c:v>
                </c:pt>
                <c:pt idx="55802">
                  <c:v>44093.96875</c:v>
                </c:pt>
                <c:pt idx="55803">
                  <c:v>44093.989583333336</c:v>
                </c:pt>
                <c:pt idx="55804">
                  <c:v>44094.010416666664</c:v>
                </c:pt>
                <c:pt idx="55805">
                  <c:v>44094.03125</c:v>
                </c:pt>
                <c:pt idx="55806">
                  <c:v>44094.052083333336</c:v>
                </c:pt>
                <c:pt idx="55807">
                  <c:v>44094.072916666664</c:v>
                </c:pt>
                <c:pt idx="55808">
                  <c:v>44094.09375</c:v>
                </c:pt>
                <c:pt idx="55809">
                  <c:v>44094.114583333336</c:v>
                </c:pt>
                <c:pt idx="55810">
                  <c:v>44094.135416666664</c:v>
                </c:pt>
                <c:pt idx="55811">
                  <c:v>44094.15625</c:v>
                </c:pt>
                <c:pt idx="55812">
                  <c:v>44094.177083333336</c:v>
                </c:pt>
                <c:pt idx="55813">
                  <c:v>44094.197916666664</c:v>
                </c:pt>
                <c:pt idx="55814">
                  <c:v>44094.21875</c:v>
                </c:pt>
                <c:pt idx="55815">
                  <c:v>44094.239583333336</c:v>
                </c:pt>
                <c:pt idx="55816">
                  <c:v>44094.260416666664</c:v>
                </c:pt>
                <c:pt idx="55817">
                  <c:v>44094.28125</c:v>
                </c:pt>
                <c:pt idx="55818">
                  <c:v>44094.302083333336</c:v>
                </c:pt>
                <c:pt idx="55819">
                  <c:v>44094.322916666664</c:v>
                </c:pt>
                <c:pt idx="55820">
                  <c:v>44094.34375</c:v>
                </c:pt>
                <c:pt idx="55821">
                  <c:v>44094.364583333336</c:v>
                </c:pt>
                <c:pt idx="55822">
                  <c:v>44094.385416666664</c:v>
                </c:pt>
                <c:pt idx="55823">
                  <c:v>44094.40625</c:v>
                </c:pt>
                <c:pt idx="55824">
                  <c:v>44094.427083333336</c:v>
                </c:pt>
                <c:pt idx="55825">
                  <c:v>44094.447916666664</c:v>
                </c:pt>
                <c:pt idx="55826">
                  <c:v>44094.46875</c:v>
                </c:pt>
                <c:pt idx="55827">
                  <c:v>44094.489583333336</c:v>
                </c:pt>
                <c:pt idx="55828">
                  <c:v>44094.510416666664</c:v>
                </c:pt>
                <c:pt idx="55829">
                  <c:v>44094.53125</c:v>
                </c:pt>
                <c:pt idx="55830">
                  <c:v>44094.552083333336</c:v>
                </c:pt>
                <c:pt idx="55831">
                  <c:v>44094.572916666664</c:v>
                </c:pt>
                <c:pt idx="55832">
                  <c:v>44094.59375</c:v>
                </c:pt>
                <c:pt idx="55833">
                  <c:v>44094.614583333336</c:v>
                </c:pt>
                <c:pt idx="55834">
                  <c:v>44094.635416666664</c:v>
                </c:pt>
                <c:pt idx="55835">
                  <c:v>44094.65625</c:v>
                </c:pt>
                <c:pt idx="55836">
                  <c:v>44094.677083333336</c:v>
                </c:pt>
                <c:pt idx="55837">
                  <c:v>44094.697916666664</c:v>
                </c:pt>
                <c:pt idx="55838">
                  <c:v>44094.71875</c:v>
                </c:pt>
                <c:pt idx="55839">
                  <c:v>44094.739583333336</c:v>
                </c:pt>
                <c:pt idx="55840">
                  <c:v>44094.760416666664</c:v>
                </c:pt>
                <c:pt idx="55841">
                  <c:v>44094.78125</c:v>
                </c:pt>
                <c:pt idx="55842">
                  <c:v>44094.802083333336</c:v>
                </c:pt>
                <c:pt idx="55843">
                  <c:v>44094.822916666664</c:v>
                </c:pt>
                <c:pt idx="55844">
                  <c:v>44094.84375</c:v>
                </c:pt>
                <c:pt idx="55845">
                  <c:v>44094.864583333336</c:v>
                </c:pt>
                <c:pt idx="55846">
                  <c:v>44094.885416666664</c:v>
                </c:pt>
                <c:pt idx="55847">
                  <c:v>44094.90625</c:v>
                </c:pt>
                <c:pt idx="55848">
                  <c:v>44094.927083333336</c:v>
                </c:pt>
                <c:pt idx="55849">
                  <c:v>44094.947916666664</c:v>
                </c:pt>
                <c:pt idx="55850">
                  <c:v>44094.96875</c:v>
                </c:pt>
                <c:pt idx="55851">
                  <c:v>44094.989583333336</c:v>
                </c:pt>
                <c:pt idx="55852">
                  <c:v>44095.010416666664</c:v>
                </c:pt>
                <c:pt idx="55853">
                  <c:v>44095.03125</c:v>
                </c:pt>
                <c:pt idx="55854">
                  <c:v>44095.052083333336</c:v>
                </c:pt>
                <c:pt idx="55855">
                  <c:v>44095.072916666664</c:v>
                </c:pt>
                <c:pt idx="55856">
                  <c:v>44095.09375</c:v>
                </c:pt>
                <c:pt idx="55857">
                  <c:v>44095.114583333336</c:v>
                </c:pt>
                <c:pt idx="55858">
                  <c:v>44095.135416666664</c:v>
                </c:pt>
                <c:pt idx="55859">
                  <c:v>44095.15625</c:v>
                </c:pt>
                <c:pt idx="55860">
                  <c:v>44095.177083333336</c:v>
                </c:pt>
                <c:pt idx="55861">
                  <c:v>44095.197916666664</c:v>
                </c:pt>
                <c:pt idx="55862">
                  <c:v>44095.21875</c:v>
                </c:pt>
                <c:pt idx="55863">
                  <c:v>44095.239583333336</c:v>
                </c:pt>
                <c:pt idx="55864">
                  <c:v>44095.260416666664</c:v>
                </c:pt>
                <c:pt idx="55865">
                  <c:v>44095.28125</c:v>
                </c:pt>
                <c:pt idx="55866">
                  <c:v>44095.302083333336</c:v>
                </c:pt>
                <c:pt idx="55867">
                  <c:v>44095.322916666664</c:v>
                </c:pt>
                <c:pt idx="55868">
                  <c:v>44095.34375</c:v>
                </c:pt>
                <c:pt idx="55869">
                  <c:v>44095.364583333336</c:v>
                </c:pt>
                <c:pt idx="55870">
                  <c:v>44095.385416666664</c:v>
                </c:pt>
                <c:pt idx="55871">
                  <c:v>44095.40625</c:v>
                </c:pt>
                <c:pt idx="55872">
                  <c:v>44095.427083333336</c:v>
                </c:pt>
                <c:pt idx="55873">
                  <c:v>44095.447916666664</c:v>
                </c:pt>
                <c:pt idx="55874">
                  <c:v>44095.46875</c:v>
                </c:pt>
                <c:pt idx="55875">
                  <c:v>44095.489583333336</c:v>
                </c:pt>
                <c:pt idx="55876">
                  <c:v>44095.510416666664</c:v>
                </c:pt>
                <c:pt idx="55877">
                  <c:v>44095.53125</c:v>
                </c:pt>
                <c:pt idx="55878">
                  <c:v>44095.552083333336</c:v>
                </c:pt>
                <c:pt idx="55879">
                  <c:v>44095.572916666664</c:v>
                </c:pt>
                <c:pt idx="55880">
                  <c:v>44095.59375</c:v>
                </c:pt>
                <c:pt idx="55881">
                  <c:v>44095.614583333336</c:v>
                </c:pt>
                <c:pt idx="55882">
                  <c:v>44095.635416666664</c:v>
                </c:pt>
                <c:pt idx="55883">
                  <c:v>44095.65625</c:v>
                </c:pt>
                <c:pt idx="55884">
                  <c:v>44095.677083333336</c:v>
                </c:pt>
                <c:pt idx="55885">
                  <c:v>44095.697916666664</c:v>
                </c:pt>
                <c:pt idx="55886">
                  <c:v>44095.71875</c:v>
                </c:pt>
                <c:pt idx="55887">
                  <c:v>44095.739583333336</c:v>
                </c:pt>
                <c:pt idx="55888">
                  <c:v>44095.760416666664</c:v>
                </c:pt>
                <c:pt idx="55889">
                  <c:v>44095.78125</c:v>
                </c:pt>
                <c:pt idx="55890">
                  <c:v>44095.802083333336</c:v>
                </c:pt>
                <c:pt idx="55891">
                  <c:v>44095.822916666664</c:v>
                </c:pt>
                <c:pt idx="55892">
                  <c:v>44095.84375</c:v>
                </c:pt>
                <c:pt idx="55893">
                  <c:v>44095.864583333336</c:v>
                </c:pt>
                <c:pt idx="55894">
                  <c:v>44095.885416666664</c:v>
                </c:pt>
                <c:pt idx="55895">
                  <c:v>44095.90625</c:v>
                </c:pt>
                <c:pt idx="55896">
                  <c:v>44095.927083333336</c:v>
                </c:pt>
                <c:pt idx="55897">
                  <c:v>44095.947916666664</c:v>
                </c:pt>
                <c:pt idx="55898">
                  <c:v>44095.96875</c:v>
                </c:pt>
                <c:pt idx="55899">
                  <c:v>44095.989583333336</c:v>
                </c:pt>
                <c:pt idx="55900">
                  <c:v>44096.010416666664</c:v>
                </c:pt>
                <c:pt idx="55901">
                  <c:v>44096.03125</c:v>
                </c:pt>
                <c:pt idx="55902">
                  <c:v>44096.052083333336</c:v>
                </c:pt>
                <c:pt idx="55903">
                  <c:v>44096.072916666664</c:v>
                </c:pt>
                <c:pt idx="55904">
                  <c:v>44096.09375</c:v>
                </c:pt>
                <c:pt idx="55905">
                  <c:v>44096.114583333336</c:v>
                </c:pt>
                <c:pt idx="55906">
                  <c:v>44096.135416666664</c:v>
                </c:pt>
                <c:pt idx="55907">
                  <c:v>44096.15625</c:v>
                </c:pt>
                <c:pt idx="55908">
                  <c:v>44096.177083333336</c:v>
                </c:pt>
                <c:pt idx="55909">
                  <c:v>44096.197916666664</c:v>
                </c:pt>
                <c:pt idx="55910">
                  <c:v>44096.21875</c:v>
                </c:pt>
                <c:pt idx="55911">
                  <c:v>44096.239583333336</c:v>
                </c:pt>
                <c:pt idx="55912">
                  <c:v>44096.260416666664</c:v>
                </c:pt>
                <c:pt idx="55913">
                  <c:v>44096.28125</c:v>
                </c:pt>
                <c:pt idx="55914">
                  <c:v>44096.302083333336</c:v>
                </c:pt>
                <c:pt idx="55915">
                  <c:v>44096.322916666664</c:v>
                </c:pt>
                <c:pt idx="55916">
                  <c:v>44096.34375</c:v>
                </c:pt>
                <c:pt idx="55917">
                  <c:v>44096.364583333336</c:v>
                </c:pt>
                <c:pt idx="55918">
                  <c:v>44096.385416666664</c:v>
                </c:pt>
                <c:pt idx="55919">
                  <c:v>44096.40625</c:v>
                </c:pt>
                <c:pt idx="55920">
                  <c:v>44096.427083333336</c:v>
                </c:pt>
                <c:pt idx="55921">
                  <c:v>44096.447916666664</c:v>
                </c:pt>
                <c:pt idx="55922">
                  <c:v>44096.46875</c:v>
                </c:pt>
                <c:pt idx="55923">
                  <c:v>44096.489583333336</c:v>
                </c:pt>
                <c:pt idx="55924">
                  <c:v>44096.510416666664</c:v>
                </c:pt>
                <c:pt idx="55925">
                  <c:v>44096.53125</c:v>
                </c:pt>
                <c:pt idx="55926">
                  <c:v>44096.552083333336</c:v>
                </c:pt>
                <c:pt idx="55927">
                  <c:v>44096.572916666664</c:v>
                </c:pt>
                <c:pt idx="55928">
                  <c:v>44096.59375</c:v>
                </c:pt>
                <c:pt idx="55929">
                  <c:v>44096.614583333336</c:v>
                </c:pt>
                <c:pt idx="55930">
                  <c:v>44096.635416666664</c:v>
                </c:pt>
                <c:pt idx="55931">
                  <c:v>44096.65625</c:v>
                </c:pt>
                <c:pt idx="55932">
                  <c:v>44096.677083333336</c:v>
                </c:pt>
                <c:pt idx="55933">
                  <c:v>44096.697916666664</c:v>
                </c:pt>
                <c:pt idx="55934">
                  <c:v>44096.71875</c:v>
                </c:pt>
                <c:pt idx="55935">
                  <c:v>44096.739583333336</c:v>
                </c:pt>
                <c:pt idx="55936">
                  <c:v>44096.760416666664</c:v>
                </c:pt>
                <c:pt idx="55937">
                  <c:v>44096.78125</c:v>
                </c:pt>
                <c:pt idx="55938">
                  <c:v>44096.802083333336</c:v>
                </c:pt>
                <c:pt idx="55939">
                  <c:v>44096.822916666664</c:v>
                </c:pt>
                <c:pt idx="55940">
                  <c:v>44096.84375</c:v>
                </c:pt>
                <c:pt idx="55941">
                  <c:v>44096.864583333336</c:v>
                </c:pt>
                <c:pt idx="55942">
                  <c:v>44096.885416666664</c:v>
                </c:pt>
                <c:pt idx="55943">
                  <c:v>44096.90625</c:v>
                </c:pt>
                <c:pt idx="55944">
                  <c:v>44096.927083333336</c:v>
                </c:pt>
                <c:pt idx="55945">
                  <c:v>44096.947916666664</c:v>
                </c:pt>
                <c:pt idx="55946">
                  <c:v>44096.96875</c:v>
                </c:pt>
                <c:pt idx="55947">
                  <c:v>44096.989583333336</c:v>
                </c:pt>
                <c:pt idx="55948">
                  <c:v>44097.010416666664</c:v>
                </c:pt>
                <c:pt idx="55949">
                  <c:v>44097.03125</c:v>
                </c:pt>
                <c:pt idx="55950">
                  <c:v>44097.052083333336</c:v>
                </c:pt>
                <c:pt idx="55951">
                  <c:v>44097.072916666664</c:v>
                </c:pt>
                <c:pt idx="55952">
                  <c:v>44097.09375</c:v>
                </c:pt>
                <c:pt idx="55953">
                  <c:v>44097.114583333336</c:v>
                </c:pt>
                <c:pt idx="55954">
                  <c:v>44097.135416666664</c:v>
                </c:pt>
                <c:pt idx="55955">
                  <c:v>44097.15625</c:v>
                </c:pt>
                <c:pt idx="55956">
                  <c:v>44097.177083333336</c:v>
                </c:pt>
                <c:pt idx="55957">
                  <c:v>44097.197916666664</c:v>
                </c:pt>
                <c:pt idx="55958">
                  <c:v>44097.21875</c:v>
                </c:pt>
                <c:pt idx="55959">
                  <c:v>44097.239583333336</c:v>
                </c:pt>
                <c:pt idx="55960">
                  <c:v>44097.260416666664</c:v>
                </c:pt>
                <c:pt idx="55961">
                  <c:v>44097.28125</c:v>
                </c:pt>
                <c:pt idx="55962">
                  <c:v>44097.302083333336</c:v>
                </c:pt>
                <c:pt idx="55963">
                  <c:v>44097.322916666664</c:v>
                </c:pt>
                <c:pt idx="55964">
                  <c:v>44097.34375</c:v>
                </c:pt>
                <c:pt idx="55965">
                  <c:v>44097.364583333336</c:v>
                </c:pt>
                <c:pt idx="55966">
                  <c:v>44097.385416666664</c:v>
                </c:pt>
                <c:pt idx="55967">
                  <c:v>44097.40625</c:v>
                </c:pt>
                <c:pt idx="55968">
                  <c:v>44097.427083333336</c:v>
                </c:pt>
                <c:pt idx="55969">
                  <c:v>44097.447916666664</c:v>
                </c:pt>
                <c:pt idx="55970">
                  <c:v>44097.46875</c:v>
                </c:pt>
                <c:pt idx="55971">
                  <c:v>44097.489583333336</c:v>
                </c:pt>
                <c:pt idx="55972">
                  <c:v>44097.510416666664</c:v>
                </c:pt>
                <c:pt idx="55973">
                  <c:v>44097.53125</c:v>
                </c:pt>
                <c:pt idx="55974">
                  <c:v>44097.552083333336</c:v>
                </c:pt>
                <c:pt idx="55975">
                  <c:v>44097.572916666664</c:v>
                </c:pt>
                <c:pt idx="55976">
                  <c:v>44097.59375</c:v>
                </c:pt>
                <c:pt idx="55977">
                  <c:v>44097.614583333336</c:v>
                </c:pt>
                <c:pt idx="55978">
                  <c:v>44097.635416666664</c:v>
                </c:pt>
                <c:pt idx="55979">
                  <c:v>44097.65625</c:v>
                </c:pt>
                <c:pt idx="55980">
                  <c:v>44097.677083333336</c:v>
                </c:pt>
                <c:pt idx="55981">
                  <c:v>44097.697916666664</c:v>
                </c:pt>
                <c:pt idx="55982">
                  <c:v>44097.71875</c:v>
                </c:pt>
                <c:pt idx="55983">
                  <c:v>44097.739583333336</c:v>
                </c:pt>
                <c:pt idx="55984">
                  <c:v>44097.760416666664</c:v>
                </c:pt>
                <c:pt idx="55985">
                  <c:v>44097.78125</c:v>
                </c:pt>
                <c:pt idx="55986">
                  <c:v>44097.802083333336</c:v>
                </c:pt>
                <c:pt idx="55987">
                  <c:v>44097.822916666664</c:v>
                </c:pt>
                <c:pt idx="55988">
                  <c:v>44097.84375</c:v>
                </c:pt>
                <c:pt idx="55989">
                  <c:v>44097.864583333336</c:v>
                </c:pt>
                <c:pt idx="55990">
                  <c:v>44097.885416666664</c:v>
                </c:pt>
                <c:pt idx="55991">
                  <c:v>44097.90625</c:v>
                </c:pt>
                <c:pt idx="55992">
                  <c:v>44097.927083333336</c:v>
                </c:pt>
                <c:pt idx="55993">
                  <c:v>44097.947916666664</c:v>
                </c:pt>
                <c:pt idx="55994">
                  <c:v>44097.96875</c:v>
                </c:pt>
                <c:pt idx="55995">
                  <c:v>44097.989583333336</c:v>
                </c:pt>
                <c:pt idx="55996">
                  <c:v>44098.010416666664</c:v>
                </c:pt>
                <c:pt idx="55997">
                  <c:v>44098.03125</c:v>
                </c:pt>
                <c:pt idx="55998">
                  <c:v>44098.052083333336</c:v>
                </c:pt>
                <c:pt idx="55999">
                  <c:v>44098.072916666664</c:v>
                </c:pt>
                <c:pt idx="56000">
                  <c:v>44098.09375</c:v>
                </c:pt>
                <c:pt idx="56001">
                  <c:v>44098.114583333336</c:v>
                </c:pt>
                <c:pt idx="56002">
                  <c:v>44098.135416666664</c:v>
                </c:pt>
                <c:pt idx="56003">
                  <c:v>44098.15625</c:v>
                </c:pt>
                <c:pt idx="56004">
                  <c:v>44098.177083333336</c:v>
                </c:pt>
                <c:pt idx="56005">
                  <c:v>44098.197916666664</c:v>
                </c:pt>
                <c:pt idx="56006">
                  <c:v>44098.21875</c:v>
                </c:pt>
                <c:pt idx="56007">
                  <c:v>44098.239583333336</c:v>
                </c:pt>
                <c:pt idx="56008">
                  <c:v>44098.260416666664</c:v>
                </c:pt>
                <c:pt idx="56009">
                  <c:v>44098.28125</c:v>
                </c:pt>
                <c:pt idx="56010">
                  <c:v>44098.302083333336</c:v>
                </c:pt>
                <c:pt idx="56011">
                  <c:v>44098.322916666664</c:v>
                </c:pt>
                <c:pt idx="56012">
                  <c:v>44098.34375</c:v>
                </c:pt>
                <c:pt idx="56013">
                  <c:v>44098.364583333336</c:v>
                </c:pt>
                <c:pt idx="56014">
                  <c:v>44098.385416666664</c:v>
                </c:pt>
                <c:pt idx="56015">
                  <c:v>44098.40625</c:v>
                </c:pt>
                <c:pt idx="56016">
                  <c:v>44098.427083333336</c:v>
                </c:pt>
                <c:pt idx="56017">
                  <c:v>44098.447916666664</c:v>
                </c:pt>
                <c:pt idx="56018">
                  <c:v>44098.46875</c:v>
                </c:pt>
                <c:pt idx="56019">
                  <c:v>44098.489583333336</c:v>
                </c:pt>
                <c:pt idx="56020">
                  <c:v>44098.510416666664</c:v>
                </c:pt>
                <c:pt idx="56021">
                  <c:v>44098.53125</c:v>
                </c:pt>
                <c:pt idx="56022">
                  <c:v>44098.552083333336</c:v>
                </c:pt>
                <c:pt idx="56023">
                  <c:v>44098.572916666664</c:v>
                </c:pt>
                <c:pt idx="56024">
                  <c:v>44098.59375</c:v>
                </c:pt>
                <c:pt idx="56025">
                  <c:v>44098.614583333336</c:v>
                </c:pt>
                <c:pt idx="56026">
                  <c:v>44098.635416666664</c:v>
                </c:pt>
                <c:pt idx="56027">
                  <c:v>44098.65625</c:v>
                </c:pt>
                <c:pt idx="56028">
                  <c:v>44098.677083333336</c:v>
                </c:pt>
                <c:pt idx="56029">
                  <c:v>44098.697916666664</c:v>
                </c:pt>
                <c:pt idx="56030">
                  <c:v>44098.71875</c:v>
                </c:pt>
                <c:pt idx="56031">
                  <c:v>44098.739583333336</c:v>
                </c:pt>
                <c:pt idx="56032">
                  <c:v>44098.760416666664</c:v>
                </c:pt>
                <c:pt idx="56033">
                  <c:v>44098.78125</c:v>
                </c:pt>
                <c:pt idx="56034">
                  <c:v>44098.802083333336</c:v>
                </c:pt>
                <c:pt idx="56035">
                  <c:v>44098.822916666664</c:v>
                </c:pt>
                <c:pt idx="56036">
                  <c:v>44098.84375</c:v>
                </c:pt>
                <c:pt idx="56037">
                  <c:v>44098.864583333336</c:v>
                </c:pt>
                <c:pt idx="56038">
                  <c:v>44098.885416666664</c:v>
                </c:pt>
                <c:pt idx="56039">
                  <c:v>44098.90625</c:v>
                </c:pt>
                <c:pt idx="56040">
                  <c:v>44098.927083333336</c:v>
                </c:pt>
                <c:pt idx="56041">
                  <c:v>44098.947916666664</c:v>
                </c:pt>
                <c:pt idx="56042">
                  <c:v>44098.96875</c:v>
                </c:pt>
                <c:pt idx="56043">
                  <c:v>44098.989583333336</c:v>
                </c:pt>
                <c:pt idx="56044">
                  <c:v>44099.010416666664</c:v>
                </c:pt>
                <c:pt idx="56045">
                  <c:v>44099.03125</c:v>
                </c:pt>
                <c:pt idx="56046">
                  <c:v>44099.052083333336</c:v>
                </c:pt>
                <c:pt idx="56047">
                  <c:v>44099.072916666664</c:v>
                </c:pt>
                <c:pt idx="56048">
                  <c:v>44099.09375</c:v>
                </c:pt>
                <c:pt idx="56049">
                  <c:v>44099.114583333336</c:v>
                </c:pt>
                <c:pt idx="56050">
                  <c:v>44099.135416666664</c:v>
                </c:pt>
                <c:pt idx="56051">
                  <c:v>44099.15625</c:v>
                </c:pt>
                <c:pt idx="56052">
                  <c:v>44099.177083333336</c:v>
                </c:pt>
                <c:pt idx="56053">
                  <c:v>44099.197916666664</c:v>
                </c:pt>
                <c:pt idx="56054">
                  <c:v>44099.21875</c:v>
                </c:pt>
                <c:pt idx="56055">
                  <c:v>44099.239583333336</c:v>
                </c:pt>
                <c:pt idx="56056">
                  <c:v>44099.260416666664</c:v>
                </c:pt>
                <c:pt idx="56057">
                  <c:v>44099.28125</c:v>
                </c:pt>
                <c:pt idx="56058">
                  <c:v>44099.302083333336</c:v>
                </c:pt>
                <c:pt idx="56059">
                  <c:v>44099.322916666664</c:v>
                </c:pt>
                <c:pt idx="56060">
                  <c:v>44099.34375</c:v>
                </c:pt>
                <c:pt idx="56061">
                  <c:v>44099.364583333336</c:v>
                </c:pt>
                <c:pt idx="56062">
                  <c:v>44099.385416666664</c:v>
                </c:pt>
                <c:pt idx="56063">
                  <c:v>44099.40625</c:v>
                </c:pt>
                <c:pt idx="56064">
                  <c:v>44099.427083333336</c:v>
                </c:pt>
                <c:pt idx="56065">
                  <c:v>44099.447916666664</c:v>
                </c:pt>
                <c:pt idx="56066">
                  <c:v>44099.46875</c:v>
                </c:pt>
                <c:pt idx="56067">
                  <c:v>44099.489583333336</c:v>
                </c:pt>
                <c:pt idx="56068">
                  <c:v>44099.510416666664</c:v>
                </c:pt>
                <c:pt idx="56069">
                  <c:v>44099.53125</c:v>
                </c:pt>
                <c:pt idx="56070">
                  <c:v>44099.552083333336</c:v>
                </c:pt>
                <c:pt idx="56071">
                  <c:v>44099.572916666664</c:v>
                </c:pt>
                <c:pt idx="56072">
                  <c:v>44099.59375</c:v>
                </c:pt>
                <c:pt idx="56073">
                  <c:v>44099.614583333336</c:v>
                </c:pt>
                <c:pt idx="56074">
                  <c:v>44099.635416666664</c:v>
                </c:pt>
                <c:pt idx="56075">
                  <c:v>44099.65625</c:v>
                </c:pt>
                <c:pt idx="56076">
                  <c:v>44099.677083333336</c:v>
                </c:pt>
                <c:pt idx="56077">
                  <c:v>44099.697916666664</c:v>
                </c:pt>
                <c:pt idx="56078">
                  <c:v>44099.71875</c:v>
                </c:pt>
                <c:pt idx="56079">
                  <c:v>44099.739583333336</c:v>
                </c:pt>
                <c:pt idx="56080">
                  <c:v>44099.760416666664</c:v>
                </c:pt>
                <c:pt idx="56081">
                  <c:v>44099.78125</c:v>
                </c:pt>
                <c:pt idx="56082">
                  <c:v>44099.802083333336</c:v>
                </c:pt>
                <c:pt idx="56083">
                  <c:v>44099.822916666664</c:v>
                </c:pt>
                <c:pt idx="56084">
                  <c:v>44099.84375</c:v>
                </c:pt>
                <c:pt idx="56085">
                  <c:v>44099.864583333336</c:v>
                </c:pt>
                <c:pt idx="56086">
                  <c:v>44099.885416666664</c:v>
                </c:pt>
                <c:pt idx="56087">
                  <c:v>44099.90625</c:v>
                </c:pt>
                <c:pt idx="56088">
                  <c:v>44099.927083333336</c:v>
                </c:pt>
                <c:pt idx="56089">
                  <c:v>44099.947916666664</c:v>
                </c:pt>
                <c:pt idx="56090">
                  <c:v>44099.96875</c:v>
                </c:pt>
                <c:pt idx="56091">
                  <c:v>44099.989583333336</c:v>
                </c:pt>
                <c:pt idx="56092">
                  <c:v>44100.010416666664</c:v>
                </c:pt>
                <c:pt idx="56093">
                  <c:v>44100.03125</c:v>
                </c:pt>
                <c:pt idx="56094">
                  <c:v>44100.052083333336</c:v>
                </c:pt>
                <c:pt idx="56095">
                  <c:v>44100.072916666664</c:v>
                </c:pt>
                <c:pt idx="56096">
                  <c:v>44100.09375</c:v>
                </c:pt>
                <c:pt idx="56097">
                  <c:v>44100.114583333336</c:v>
                </c:pt>
                <c:pt idx="56098">
                  <c:v>44100.135416666664</c:v>
                </c:pt>
                <c:pt idx="56099">
                  <c:v>44100.15625</c:v>
                </c:pt>
                <c:pt idx="56100">
                  <c:v>44100.177083333336</c:v>
                </c:pt>
                <c:pt idx="56101">
                  <c:v>44100.197916666664</c:v>
                </c:pt>
                <c:pt idx="56102">
                  <c:v>44100.21875</c:v>
                </c:pt>
                <c:pt idx="56103">
                  <c:v>44100.239583333336</c:v>
                </c:pt>
                <c:pt idx="56104">
                  <c:v>44100.260416666664</c:v>
                </c:pt>
                <c:pt idx="56105">
                  <c:v>44100.28125</c:v>
                </c:pt>
                <c:pt idx="56106">
                  <c:v>44100.302083333336</c:v>
                </c:pt>
                <c:pt idx="56107">
                  <c:v>44100.322916666664</c:v>
                </c:pt>
                <c:pt idx="56108">
                  <c:v>44100.34375</c:v>
                </c:pt>
                <c:pt idx="56109">
                  <c:v>44100.364583333336</c:v>
                </c:pt>
                <c:pt idx="56110">
                  <c:v>44100.385416666664</c:v>
                </c:pt>
                <c:pt idx="56111">
                  <c:v>44100.40625</c:v>
                </c:pt>
                <c:pt idx="56112">
                  <c:v>44100.427083333336</c:v>
                </c:pt>
                <c:pt idx="56113">
                  <c:v>44100.447916666664</c:v>
                </c:pt>
                <c:pt idx="56114">
                  <c:v>44100.46875</c:v>
                </c:pt>
                <c:pt idx="56115">
                  <c:v>44100.489583333336</c:v>
                </c:pt>
                <c:pt idx="56116">
                  <c:v>44100.510416666664</c:v>
                </c:pt>
                <c:pt idx="56117">
                  <c:v>44100.53125</c:v>
                </c:pt>
                <c:pt idx="56118">
                  <c:v>44100.552083333336</c:v>
                </c:pt>
                <c:pt idx="56119">
                  <c:v>44100.572916666664</c:v>
                </c:pt>
                <c:pt idx="56120">
                  <c:v>44100.59375</c:v>
                </c:pt>
                <c:pt idx="56121">
                  <c:v>44100.614583333336</c:v>
                </c:pt>
                <c:pt idx="56122">
                  <c:v>44100.635416666664</c:v>
                </c:pt>
                <c:pt idx="56123">
                  <c:v>44100.65625</c:v>
                </c:pt>
                <c:pt idx="56124">
                  <c:v>44100.677083333336</c:v>
                </c:pt>
                <c:pt idx="56125">
                  <c:v>44100.697916666664</c:v>
                </c:pt>
                <c:pt idx="56126">
                  <c:v>44100.71875</c:v>
                </c:pt>
                <c:pt idx="56127">
                  <c:v>44100.739583333336</c:v>
                </c:pt>
                <c:pt idx="56128">
                  <c:v>44100.760416666664</c:v>
                </c:pt>
                <c:pt idx="56129">
                  <c:v>44100.78125</c:v>
                </c:pt>
                <c:pt idx="56130">
                  <c:v>44100.802083333336</c:v>
                </c:pt>
                <c:pt idx="56131">
                  <c:v>44100.822916666664</c:v>
                </c:pt>
                <c:pt idx="56132">
                  <c:v>44100.84375</c:v>
                </c:pt>
                <c:pt idx="56133">
                  <c:v>44100.864583333336</c:v>
                </c:pt>
                <c:pt idx="56134">
                  <c:v>44100.885416666664</c:v>
                </c:pt>
                <c:pt idx="56135">
                  <c:v>44100.90625</c:v>
                </c:pt>
                <c:pt idx="56136">
                  <c:v>44100.927083333336</c:v>
                </c:pt>
                <c:pt idx="56137">
                  <c:v>44100.947916666664</c:v>
                </c:pt>
                <c:pt idx="56138">
                  <c:v>44100.96875</c:v>
                </c:pt>
                <c:pt idx="56139">
                  <c:v>44100.989583333336</c:v>
                </c:pt>
                <c:pt idx="56140">
                  <c:v>44101.010416666664</c:v>
                </c:pt>
                <c:pt idx="56141">
                  <c:v>44101.03125</c:v>
                </c:pt>
                <c:pt idx="56142">
                  <c:v>44101.052083333336</c:v>
                </c:pt>
                <c:pt idx="56143">
                  <c:v>44101.072916666664</c:v>
                </c:pt>
                <c:pt idx="56144">
                  <c:v>44101.09375</c:v>
                </c:pt>
                <c:pt idx="56145">
                  <c:v>44101.114583333336</c:v>
                </c:pt>
                <c:pt idx="56146">
                  <c:v>44101.135416666664</c:v>
                </c:pt>
                <c:pt idx="56147">
                  <c:v>44101.15625</c:v>
                </c:pt>
                <c:pt idx="56148">
                  <c:v>44101.177083333336</c:v>
                </c:pt>
                <c:pt idx="56149">
                  <c:v>44101.197916666664</c:v>
                </c:pt>
                <c:pt idx="56150">
                  <c:v>44101.21875</c:v>
                </c:pt>
                <c:pt idx="56151">
                  <c:v>44101.239583333336</c:v>
                </c:pt>
                <c:pt idx="56152">
                  <c:v>44101.260416666664</c:v>
                </c:pt>
                <c:pt idx="56153">
                  <c:v>44101.28125</c:v>
                </c:pt>
                <c:pt idx="56154">
                  <c:v>44101.302083333336</c:v>
                </c:pt>
                <c:pt idx="56155">
                  <c:v>44101.322916666664</c:v>
                </c:pt>
                <c:pt idx="56156">
                  <c:v>44101.34375</c:v>
                </c:pt>
                <c:pt idx="56157">
                  <c:v>44101.364583333336</c:v>
                </c:pt>
                <c:pt idx="56158">
                  <c:v>44101.385416666664</c:v>
                </c:pt>
                <c:pt idx="56159">
                  <c:v>44101.40625</c:v>
                </c:pt>
                <c:pt idx="56160">
                  <c:v>44101.427083333336</c:v>
                </c:pt>
                <c:pt idx="56161">
                  <c:v>44101.447916666664</c:v>
                </c:pt>
                <c:pt idx="56162">
                  <c:v>44101.46875</c:v>
                </c:pt>
                <c:pt idx="56163">
                  <c:v>44101.489583333336</c:v>
                </c:pt>
                <c:pt idx="56164">
                  <c:v>44101.510416666664</c:v>
                </c:pt>
                <c:pt idx="56165">
                  <c:v>44101.53125</c:v>
                </c:pt>
                <c:pt idx="56166">
                  <c:v>44101.552083333336</c:v>
                </c:pt>
                <c:pt idx="56167">
                  <c:v>44101.572916666664</c:v>
                </c:pt>
                <c:pt idx="56168">
                  <c:v>44101.59375</c:v>
                </c:pt>
                <c:pt idx="56169">
                  <c:v>44101.614583333336</c:v>
                </c:pt>
                <c:pt idx="56170">
                  <c:v>44101.635416666664</c:v>
                </c:pt>
                <c:pt idx="56171">
                  <c:v>44101.65625</c:v>
                </c:pt>
                <c:pt idx="56172">
                  <c:v>44101.677083333336</c:v>
                </c:pt>
                <c:pt idx="56173">
                  <c:v>44101.697916666664</c:v>
                </c:pt>
                <c:pt idx="56174">
                  <c:v>44101.71875</c:v>
                </c:pt>
                <c:pt idx="56175">
                  <c:v>44101.739583333336</c:v>
                </c:pt>
                <c:pt idx="56176">
                  <c:v>44101.760416666664</c:v>
                </c:pt>
                <c:pt idx="56177">
                  <c:v>44101.78125</c:v>
                </c:pt>
                <c:pt idx="56178">
                  <c:v>44101.802083333336</c:v>
                </c:pt>
                <c:pt idx="56179">
                  <c:v>44101.822916666664</c:v>
                </c:pt>
                <c:pt idx="56180">
                  <c:v>44101.84375</c:v>
                </c:pt>
                <c:pt idx="56181">
                  <c:v>44101.864583333336</c:v>
                </c:pt>
                <c:pt idx="56182">
                  <c:v>44101.885416666664</c:v>
                </c:pt>
                <c:pt idx="56183">
                  <c:v>44101.90625</c:v>
                </c:pt>
                <c:pt idx="56184">
                  <c:v>44101.927083333336</c:v>
                </c:pt>
                <c:pt idx="56185">
                  <c:v>44101.947916666664</c:v>
                </c:pt>
                <c:pt idx="56186">
                  <c:v>44101.96875</c:v>
                </c:pt>
                <c:pt idx="56187">
                  <c:v>44101.989583333336</c:v>
                </c:pt>
                <c:pt idx="56188">
                  <c:v>44102.010416666664</c:v>
                </c:pt>
                <c:pt idx="56189">
                  <c:v>44102.03125</c:v>
                </c:pt>
                <c:pt idx="56190">
                  <c:v>44102.052083333336</c:v>
                </c:pt>
                <c:pt idx="56191">
                  <c:v>44102.072916666664</c:v>
                </c:pt>
                <c:pt idx="56192">
                  <c:v>44102.09375</c:v>
                </c:pt>
                <c:pt idx="56193">
                  <c:v>44102.114583333336</c:v>
                </c:pt>
                <c:pt idx="56194">
                  <c:v>44102.135416666664</c:v>
                </c:pt>
                <c:pt idx="56195">
                  <c:v>44102.15625</c:v>
                </c:pt>
                <c:pt idx="56196">
                  <c:v>44102.177083333336</c:v>
                </c:pt>
                <c:pt idx="56197">
                  <c:v>44102.197916666664</c:v>
                </c:pt>
                <c:pt idx="56198">
                  <c:v>44102.21875</c:v>
                </c:pt>
                <c:pt idx="56199">
                  <c:v>44102.239583333336</c:v>
                </c:pt>
                <c:pt idx="56200">
                  <c:v>44102.260416666664</c:v>
                </c:pt>
                <c:pt idx="56201">
                  <c:v>44102.28125</c:v>
                </c:pt>
                <c:pt idx="56202">
                  <c:v>44102.302083333336</c:v>
                </c:pt>
                <c:pt idx="56203">
                  <c:v>44102.322916666664</c:v>
                </c:pt>
                <c:pt idx="56204">
                  <c:v>44102.34375</c:v>
                </c:pt>
                <c:pt idx="56205">
                  <c:v>44102.364583333336</c:v>
                </c:pt>
                <c:pt idx="56206">
                  <c:v>44102.385416666664</c:v>
                </c:pt>
                <c:pt idx="56207">
                  <c:v>44102.40625</c:v>
                </c:pt>
                <c:pt idx="56208">
                  <c:v>44102.427083333336</c:v>
                </c:pt>
                <c:pt idx="56209">
                  <c:v>44102.447916666664</c:v>
                </c:pt>
                <c:pt idx="56210">
                  <c:v>44102.46875</c:v>
                </c:pt>
                <c:pt idx="56211">
                  <c:v>44102.489583333336</c:v>
                </c:pt>
                <c:pt idx="56212">
                  <c:v>44102.510416666664</c:v>
                </c:pt>
                <c:pt idx="56213">
                  <c:v>44102.53125</c:v>
                </c:pt>
                <c:pt idx="56214">
                  <c:v>44102.552083333336</c:v>
                </c:pt>
                <c:pt idx="56215">
                  <c:v>44102.572916666664</c:v>
                </c:pt>
                <c:pt idx="56216">
                  <c:v>44102.59375</c:v>
                </c:pt>
                <c:pt idx="56217">
                  <c:v>44102.614583333336</c:v>
                </c:pt>
                <c:pt idx="56218">
                  <c:v>44102.635416666664</c:v>
                </c:pt>
                <c:pt idx="56219">
                  <c:v>44102.65625</c:v>
                </c:pt>
                <c:pt idx="56220">
                  <c:v>44102.677083333336</c:v>
                </c:pt>
                <c:pt idx="56221">
                  <c:v>44102.697916666664</c:v>
                </c:pt>
                <c:pt idx="56222">
                  <c:v>44102.71875</c:v>
                </c:pt>
                <c:pt idx="56223">
                  <c:v>44102.739583333336</c:v>
                </c:pt>
                <c:pt idx="56224">
                  <c:v>44102.760416666664</c:v>
                </c:pt>
                <c:pt idx="56225">
                  <c:v>44102.78125</c:v>
                </c:pt>
                <c:pt idx="56226">
                  <c:v>44102.802083333336</c:v>
                </c:pt>
                <c:pt idx="56227">
                  <c:v>44102.822916666664</c:v>
                </c:pt>
                <c:pt idx="56228">
                  <c:v>44102.84375</c:v>
                </c:pt>
                <c:pt idx="56229">
                  <c:v>44102.864583333336</c:v>
                </c:pt>
                <c:pt idx="56230">
                  <c:v>44102.885416666664</c:v>
                </c:pt>
                <c:pt idx="56231">
                  <c:v>44102.90625</c:v>
                </c:pt>
                <c:pt idx="56232">
                  <c:v>44102.927083333336</c:v>
                </c:pt>
                <c:pt idx="56233">
                  <c:v>44102.947916666664</c:v>
                </c:pt>
                <c:pt idx="56234">
                  <c:v>44102.96875</c:v>
                </c:pt>
                <c:pt idx="56235">
                  <c:v>44102.989583333336</c:v>
                </c:pt>
                <c:pt idx="56236">
                  <c:v>44103.010416666664</c:v>
                </c:pt>
                <c:pt idx="56237">
                  <c:v>44103.03125</c:v>
                </c:pt>
                <c:pt idx="56238">
                  <c:v>44103.052083333336</c:v>
                </c:pt>
                <c:pt idx="56239">
                  <c:v>44103.072916666664</c:v>
                </c:pt>
                <c:pt idx="56240">
                  <c:v>44103.09375</c:v>
                </c:pt>
                <c:pt idx="56241">
                  <c:v>44103.114583333336</c:v>
                </c:pt>
                <c:pt idx="56242">
                  <c:v>44103.135416666664</c:v>
                </c:pt>
                <c:pt idx="56243">
                  <c:v>44103.15625</c:v>
                </c:pt>
                <c:pt idx="56244">
                  <c:v>44103.177083333336</c:v>
                </c:pt>
                <c:pt idx="56245">
                  <c:v>44103.197916666664</c:v>
                </c:pt>
                <c:pt idx="56246">
                  <c:v>44103.21875</c:v>
                </c:pt>
                <c:pt idx="56247">
                  <c:v>44103.239583333336</c:v>
                </c:pt>
                <c:pt idx="56248">
                  <c:v>44103.260416666664</c:v>
                </c:pt>
                <c:pt idx="56249">
                  <c:v>44103.28125</c:v>
                </c:pt>
                <c:pt idx="56250">
                  <c:v>44103.302083333336</c:v>
                </c:pt>
                <c:pt idx="56251">
                  <c:v>44103.322916666664</c:v>
                </c:pt>
                <c:pt idx="56252">
                  <c:v>44103.34375</c:v>
                </c:pt>
                <c:pt idx="56253">
                  <c:v>44103.364583333336</c:v>
                </c:pt>
                <c:pt idx="56254">
                  <c:v>44103.385416666664</c:v>
                </c:pt>
                <c:pt idx="56255">
                  <c:v>44103.40625</c:v>
                </c:pt>
                <c:pt idx="56256">
                  <c:v>44103.427083333336</c:v>
                </c:pt>
                <c:pt idx="56257">
                  <c:v>44103.447916666664</c:v>
                </c:pt>
                <c:pt idx="56258">
                  <c:v>44103.46875</c:v>
                </c:pt>
                <c:pt idx="56259">
                  <c:v>44103.489583333336</c:v>
                </c:pt>
                <c:pt idx="56260">
                  <c:v>44103.510416666664</c:v>
                </c:pt>
                <c:pt idx="56261">
                  <c:v>44103.53125</c:v>
                </c:pt>
                <c:pt idx="56262">
                  <c:v>44103.552083333336</c:v>
                </c:pt>
                <c:pt idx="56263">
                  <c:v>44103.572916666664</c:v>
                </c:pt>
                <c:pt idx="56264">
                  <c:v>44103.59375</c:v>
                </c:pt>
                <c:pt idx="56265">
                  <c:v>44103.614583333336</c:v>
                </c:pt>
                <c:pt idx="56266">
                  <c:v>44103.635416666664</c:v>
                </c:pt>
                <c:pt idx="56267">
                  <c:v>44103.65625</c:v>
                </c:pt>
                <c:pt idx="56268">
                  <c:v>44103.677083333336</c:v>
                </c:pt>
                <c:pt idx="56269">
                  <c:v>44103.697916666664</c:v>
                </c:pt>
                <c:pt idx="56270">
                  <c:v>44103.71875</c:v>
                </c:pt>
                <c:pt idx="56271">
                  <c:v>44103.739583333336</c:v>
                </c:pt>
                <c:pt idx="56272">
                  <c:v>44103.760416666664</c:v>
                </c:pt>
                <c:pt idx="56273">
                  <c:v>44103.78125</c:v>
                </c:pt>
                <c:pt idx="56274">
                  <c:v>44103.802083333336</c:v>
                </c:pt>
                <c:pt idx="56275">
                  <c:v>44103.822916666664</c:v>
                </c:pt>
                <c:pt idx="56276">
                  <c:v>44103.84375</c:v>
                </c:pt>
                <c:pt idx="56277">
                  <c:v>44103.864583333336</c:v>
                </c:pt>
                <c:pt idx="56278">
                  <c:v>44103.885416666664</c:v>
                </c:pt>
                <c:pt idx="56279">
                  <c:v>44103.90625</c:v>
                </c:pt>
                <c:pt idx="56280">
                  <c:v>44103.927083333336</c:v>
                </c:pt>
                <c:pt idx="56281">
                  <c:v>44103.947916666664</c:v>
                </c:pt>
                <c:pt idx="56282">
                  <c:v>44103.96875</c:v>
                </c:pt>
                <c:pt idx="56283">
                  <c:v>44103.989583333336</c:v>
                </c:pt>
                <c:pt idx="56284">
                  <c:v>44104.010416666664</c:v>
                </c:pt>
                <c:pt idx="56285">
                  <c:v>44104.03125</c:v>
                </c:pt>
                <c:pt idx="56286">
                  <c:v>44104.052083333336</c:v>
                </c:pt>
                <c:pt idx="56287">
                  <c:v>44104.072916666664</c:v>
                </c:pt>
                <c:pt idx="56288">
                  <c:v>44104.09375</c:v>
                </c:pt>
                <c:pt idx="56289">
                  <c:v>44104.114583333336</c:v>
                </c:pt>
                <c:pt idx="56290">
                  <c:v>44104.135416666664</c:v>
                </c:pt>
                <c:pt idx="56291">
                  <c:v>44104.15625</c:v>
                </c:pt>
                <c:pt idx="56292">
                  <c:v>44104.177083333336</c:v>
                </c:pt>
                <c:pt idx="56293">
                  <c:v>44104.197916666664</c:v>
                </c:pt>
                <c:pt idx="56294">
                  <c:v>44104.21875</c:v>
                </c:pt>
                <c:pt idx="56295">
                  <c:v>44104.239583333336</c:v>
                </c:pt>
                <c:pt idx="56296">
                  <c:v>44104.260416666664</c:v>
                </c:pt>
                <c:pt idx="56297">
                  <c:v>44104.28125</c:v>
                </c:pt>
                <c:pt idx="56298">
                  <c:v>44104.302083333336</c:v>
                </c:pt>
                <c:pt idx="56299">
                  <c:v>44104.322916666664</c:v>
                </c:pt>
                <c:pt idx="56300">
                  <c:v>44104.34375</c:v>
                </c:pt>
                <c:pt idx="56301">
                  <c:v>44104.364583333336</c:v>
                </c:pt>
                <c:pt idx="56302">
                  <c:v>44104.385416666664</c:v>
                </c:pt>
                <c:pt idx="56303">
                  <c:v>44104.40625</c:v>
                </c:pt>
                <c:pt idx="56304">
                  <c:v>44104.427083333336</c:v>
                </c:pt>
                <c:pt idx="56305">
                  <c:v>44104.447916666664</c:v>
                </c:pt>
                <c:pt idx="56306">
                  <c:v>44104.46875</c:v>
                </c:pt>
                <c:pt idx="56307">
                  <c:v>44104.489583333336</c:v>
                </c:pt>
                <c:pt idx="56308">
                  <c:v>44104.510416666664</c:v>
                </c:pt>
                <c:pt idx="56309">
                  <c:v>44104.53125</c:v>
                </c:pt>
                <c:pt idx="56310">
                  <c:v>44104.552083333336</c:v>
                </c:pt>
                <c:pt idx="56311">
                  <c:v>44104.572916666664</c:v>
                </c:pt>
                <c:pt idx="56312">
                  <c:v>44104.59375</c:v>
                </c:pt>
                <c:pt idx="56313">
                  <c:v>44104.614583333336</c:v>
                </c:pt>
                <c:pt idx="56314">
                  <c:v>44104.635416666664</c:v>
                </c:pt>
                <c:pt idx="56315">
                  <c:v>44104.65625</c:v>
                </c:pt>
                <c:pt idx="56316">
                  <c:v>44104.677083333336</c:v>
                </c:pt>
                <c:pt idx="56317">
                  <c:v>44104.697916666664</c:v>
                </c:pt>
                <c:pt idx="56318">
                  <c:v>44104.71875</c:v>
                </c:pt>
                <c:pt idx="56319">
                  <c:v>44104.739583333336</c:v>
                </c:pt>
                <c:pt idx="56320">
                  <c:v>44104.760416666664</c:v>
                </c:pt>
                <c:pt idx="56321">
                  <c:v>44104.78125</c:v>
                </c:pt>
                <c:pt idx="56322">
                  <c:v>44104.802083333336</c:v>
                </c:pt>
                <c:pt idx="56323">
                  <c:v>44104.822916666664</c:v>
                </c:pt>
                <c:pt idx="56324">
                  <c:v>44104.84375</c:v>
                </c:pt>
                <c:pt idx="56325">
                  <c:v>44104.864583333336</c:v>
                </c:pt>
                <c:pt idx="56326">
                  <c:v>44104.885416666664</c:v>
                </c:pt>
                <c:pt idx="56327">
                  <c:v>44104.90625</c:v>
                </c:pt>
                <c:pt idx="56328">
                  <c:v>44104.927083333336</c:v>
                </c:pt>
                <c:pt idx="56329">
                  <c:v>44104.947916666664</c:v>
                </c:pt>
                <c:pt idx="56330">
                  <c:v>44104.96875</c:v>
                </c:pt>
                <c:pt idx="56331">
                  <c:v>44104.989583333336</c:v>
                </c:pt>
                <c:pt idx="56332">
                  <c:v>44105.010416666664</c:v>
                </c:pt>
                <c:pt idx="56333">
                  <c:v>44105.03125</c:v>
                </c:pt>
                <c:pt idx="56334">
                  <c:v>44105.052083333336</c:v>
                </c:pt>
                <c:pt idx="56335">
                  <c:v>44105.072916666664</c:v>
                </c:pt>
                <c:pt idx="56336">
                  <c:v>44105.09375</c:v>
                </c:pt>
                <c:pt idx="56337">
                  <c:v>44105.114583333336</c:v>
                </c:pt>
                <c:pt idx="56338">
                  <c:v>44105.135416666664</c:v>
                </c:pt>
                <c:pt idx="56339">
                  <c:v>44105.15625</c:v>
                </c:pt>
                <c:pt idx="56340">
                  <c:v>44105.177083333336</c:v>
                </c:pt>
                <c:pt idx="56341">
                  <c:v>44105.197916666664</c:v>
                </c:pt>
                <c:pt idx="56342">
                  <c:v>44105.21875</c:v>
                </c:pt>
                <c:pt idx="56343">
                  <c:v>44105.239583333336</c:v>
                </c:pt>
                <c:pt idx="56344">
                  <c:v>44105.260416666664</c:v>
                </c:pt>
                <c:pt idx="56345">
                  <c:v>44105.28125</c:v>
                </c:pt>
                <c:pt idx="56346">
                  <c:v>44105.302083333336</c:v>
                </c:pt>
                <c:pt idx="56347">
                  <c:v>44105.322916666664</c:v>
                </c:pt>
                <c:pt idx="56348">
                  <c:v>44105.34375</c:v>
                </c:pt>
                <c:pt idx="56349">
                  <c:v>44105.364583333336</c:v>
                </c:pt>
                <c:pt idx="56350">
                  <c:v>44105.385416666664</c:v>
                </c:pt>
                <c:pt idx="56351">
                  <c:v>44105.40625</c:v>
                </c:pt>
                <c:pt idx="56352">
                  <c:v>44105.427083333336</c:v>
                </c:pt>
                <c:pt idx="56353">
                  <c:v>44105.447916666664</c:v>
                </c:pt>
                <c:pt idx="56354">
                  <c:v>44105.46875</c:v>
                </c:pt>
                <c:pt idx="56355">
                  <c:v>44105.489583333336</c:v>
                </c:pt>
                <c:pt idx="56356">
                  <c:v>44105.510416666664</c:v>
                </c:pt>
                <c:pt idx="56357">
                  <c:v>44105.53125</c:v>
                </c:pt>
                <c:pt idx="56358">
                  <c:v>44105.552083333336</c:v>
                </c:pt>
                <c:pt idx="56359">
                  <c:v>44105.572916666664</c:v>
                </c:pt>
                <c:pt idx="56360">
                  <c:v>44105.59375</c:v>
                </c:pt>
                <c:pt idx="56361">
                  <c:v>44105.614583333336</c:v>
                </c:pt>
                <c:pt idx="56362">
                  <c:v>44105.635416666664</c:v>
                </c:pt>
                <c:pt idx="56363">
                  <c:v>44105.65625</c:v>
                </c:pt>
                <c:pt idx="56364">
                  <c:v>44105.677083333336</c:v>
                </c:pt>
                <c:pt idx="56365">
                  <c:v>44105.697916666664</c:v>
                </c:pt>
                <c:pt idx="56366">
                  <c:v>44105.71875</c:v>
                </c:pt>
                <c:pt idx="56367">
                  <c:v>44105.739583333336</c:v>
                </c:pt>
                <c:pt idx="56368">
                  <c:v>44105.760416666664</c:v>
                </c:pt>
                <c:pt idx="56369">
                  <c:v>44105.78125</c:v>
                </c:pt>
                <c:pt idx="56370">
                  <c:v>44105.802083333336</c:v>
                </c:pt>
                <c:pt idx="56371">
                  <c:v>44105.822916666664</c:v>
                </c:pt>
                <c:pt idx="56372">
                  <c:v>44105.84375</c:v>
                </c:pt>
                <c:pt idx="56373">
                  <c:v>44105.864583333336</c:v>
                </c:pt>
                <c:pt idx="56374">
                  <c:v>44105.885416666664</c:v>
                </c:pt>
                <c:pt idx="56375">
                  <c:v>44105.90625</c:v>
                </c:pt>
                <c:pt idx="56376">
                  <c:v>44105.927083333336</c:v>
                </c:pt>
                <c:pt idx="56377">
                  <c:v>44105.947916666664</c:v>
                </c:pt>
                <c:pt idx="56378">
                  <c:v>44105.96875</c:v>
                </c:pt>
                <c:pt idx="56379">
                  <c:v>44105.989583333336</c:v>
                </c:pt>
                <c:pt idx="56380">
                  <c:v>44106.010416666664</c:v>
                </c:pt>
                <c:pt idx="56381">
                  <c:v>44106.03125</c:v>
                </c:pt>
                <c:pt idx="56382">
                  <c:v>44106.052083333336</c:v>
                </c:pt>
                <c:pt idx="56383">
                  <c:v>44106.072916666664</c:v>
                </c:pt>
                <c:pt idx="56384">
                  <c:v>44106.09375</c:v>
                </c:pt>
                <c:pt idx="56385">
                  <c:v>44106.114583333336</c:v>
                </c:pt>
                <c:pt idx="56386">
                  <c:v>44106.135416666664</c:v>
                </c:pt>
                <c:pt idx="56387">
                  <c:v>44106.15625</c:v>
                </c:pt>
                <c:pt idx="56388">
                  <c:v>44106.177083333336</c:v>
                </c:pt>
                <c:pt idx="56389">
                  <c:v>44106.197916666664</c:v>
                </c:pt>
                <c:pt idx="56390">
                  <c:v>44106.21875</c:v>
                </c:pt>
                <c:pt idx="56391">
                  <c:v>44106.239583333336</c:v>
                </c:pt>
                <c:pt idx="56392">
                  <c:v>44106.260416666664</c:v>
                </c:pt>
                <c:pt idx="56393">
                  <c:v>44106.28125</c:v>
                </c:pt>
                <c:pt idx="56394">
                  <c:v>44106.302083333336</c:v>
                </c:pt>
                <c:pt idx="56395">
                  <c:v>44106.322916666664</c:v>
                </c:pt>
                <c:pt idx="56396">
                  <c:v>44106.34375</c:v>
                </c:pt>
                <c:pt idx="56397">
                  <c:v>44106.364583333336</c:v>
                </c:pt>
                <c:pt idx="56398">
                  <c:v>44106.385416666664</c:v>
                </c:pt>
                <c:pt idx="56399">
                  <c:v>44106.40625</c:v>
                </c:pt>
                <c:pt idx="56400">
                  <c:v>44106.427083333336</c:v>
                </c:pt>
                <c:pt idx="56401">
                  <c:v>44106.447916666664</c:v>
                </c:pt>
                <c:pt idx="56402">
                  <c:v>44106.46875</c:v>
                </c:pt>
                <c:pt idx="56403">
                  <c:v>44106.489583333336</c:v>
                </c:pt>
                <c:pt idx="56404">
                  <c:v>44106.510416666664</c:v>
                </c:pt>
                <c:pt idx="56405">
                  <c:v>44106.53125</c:v>
                </c:pt>
                <c:pt idx="56406">
                  <c:v>44106.552083333336</c:v>
                </c:pt>
                <c:pt idx="56407">
                  <c:v>44106.572916666664</c:v>
                </c:pt>
                <c:pt idx="56408">
                  <c:v>44106.59375</c:v>
                </c:pt>
                <c:pt idx="56409">
                  <c:v>44106.614583333336</c:v>
                </c:pt>
                <c:pt idx="56410">
                  <c:v>44106.635416666664</c:v>
                </c:pt>
                <c:pt idx="56411">
                  <c:v>44106.65625</c:v>
                </c:pt>
                <c:pt idx="56412">
                  <c:v>44106.677083333336</c:v>
                </c:pt>
                <c:pt idx="56413">
                  <c:v>44106.697916666664</c:v>
                </c:pt>
                <c:pt idx="56414">
                  <c:v>44106.71875</c:v>
                </c:pt>
                <c:pt idx="56415">
                  <c:v>44106.739583333336</c:v>
                </c:pt>
                <c:pt idx="56416">
                  <c:v>44106.760416666664</c:v>
                </c:pt>
                <c:pt idx="56417">
                  <c:v>44106.78125</c:v>
                </c:pt>
                <c:pt idx="56418">
                  <c:v>44106.802083333336</c:v>
                </c:pt>
                <c:pt idx="56419">
                  <c:v>44106.822916666664</c:v>
                </c:pt>
                <c:pt idx="56420">
                  <c:v>44106.84375</c:v>
                </c:pt>
                <c:pt idx="56421">
                  <c:v>44106.864583333336</c:v>
                </c:pt>
                <c:pt idx="56422">
                  <c:v>44106.885416666664</c:v>
                </c:pt>
                <c:pt idx="56423">
                  <c:v>44106.90625</c:v>
                </c:pt>
                <c:pt idx="56424">
                  <c:v>44106.927083333336</c:v>
                </c:pt>
                <c:pt idx="56425">
                  <c:v>44106.947916666664</c:v>
                </c:pt>
                <c:pt idx="56426">
                  <c:v>44106.96875</c:v>
                </c:pt>
                <c:pt idx="56427">
                  <c:v>44106.989583333336</c:v>
                </c:pt>
                <c:pt idx="56428">
                  <c:v>44107.010416666664</c:v>
                </c:pt>
                <c:pt idx="56429">
                  <c:v>44107.03125</c:v>
                </c:pt>
                <c:pt idx="56430">
                  <c:v>44107.052083333336</c:v>
                </c:pt>
                <c:pt idx="56431">
                  <c:v>44107.072916666664</c:v>
                </c:pt>
                <c:pt idx="56432">
                  <c:v>44107.09375</c:v>
                </c:pt>
                <c:pt idx="56433">
                  <c:v>44107.114583333336</c:v>
                </c:pt>
                <c:pt idx="56434">
                  <c:v>44107.135416666664</c:v>
                </c:pt>
                <c:pt idx="56435">
                  <c:v>44107.15625</c:v>
                </c:pt>
                <c:pt idx="56436">
                  <c:v>44107.177083333336</c:v>
                </c:pt>
                <c:pt idx="56437">
                  <c:v>44107.197916666664</c:v>
                </c:pt>
                <c:pt idx="56438">
                  <c:v>44107.21875</c:v>
                </c:pt>
                <c:pt idx="56439">
                  <c:v>44107.239583333336</c:v>
                </c:pt>
                <c:pt idx="56440">
                  <c:v>44107.260416666664</c:v>
                </c:pt>
                <c:pt idx="56441">
                  <c:v>44107.28125</c:v>
                </c:pt>
                <c:pt idx="56442">
                  <c:v>44107.302083333336</c:v>
                </c:pt>
                <c:pt idx="56443">
                  <c:v>44107.322916666664</c:v>
                </c:pt>
                <c:pt idx="56444">
                  <c:v>44107.34375</c:v>
                </c:pt>
                <c:pt idx="56445">
                  <c:v>44107.364583333336</c:v>
                </c:pt>
                <c:pt idx="56446">
                  <c:v>44107.385416666664</c:v>
                </c:pt>
                <c:pt idx="56447">
                  <c:v>44107.40625</c:v>
                </c:pt>
                <c:pt idx="56448">
                  <c:v>44107.427083333336</c:v>
                </c:pt>
                <c:pt idx="56449">
                  <c:v>44107.447916666664</c:v>
                </c:pt>
                <c:pt idx="56450">
                  <c:v>44107.46875</c:v>
                </c:pt>
                <c:pt idx="56451">
                  <c:v>44107.489583333336</c:v>
                </c:pt>
                <c:pt idx="56452">
                  <c:v>44107.510416666664</c:v>
                </c:pt>
                <c:pt idx="56453">
                  <c:v>44107.53125</c:v>
                </c:pt>
                <c:pt idx="56454">
                  <c:v>44107.552083333336</c:v>
                </c:pt>
                <c:pt idx="56455">
                  <c:v>44107.572916666664</c:v>
                </c:pt>
                <c:pt idx="56456">
                  <c:v>44107.59375</c:v>
                </c:pt>
                <c:pt idx="56457">
                  <c:v>44107.614583333336</c:v>
                </c:pt>
                <c:pt idx="56458">
                  <c:v>44107.635416666664</c:v>
                </c:pt>
                <c:pt idx="56459">
                  <c:v>44107.65625</c:v>
                </c:pt>
                <c:pt idx="56460">
                  <c:v>44107.677083333336</c:v>
                </c:pt>
                <c:pt idx="56461">
                  <c:v>44107.697916666664</c:v>
                </c:pt>
                <c:pt idx="56462">
                  <c:v>44107.71875</c:v>
                </c:pt>
                <c:pt idx="56463">
                  <c:v>44107.739583333336</c:v>
                </c:pt>
                <c:pt idx="56464">
                  <c:v>44107.760416666664</c:v>
                </c:pt>
                <c:pt idx="56465">
                  <c:v>44107.78125</c:v>
                </c:pt>
                <c:pt idx="56466">
                  <c:v>44107.802083333336</c:v>
                </c:pt>
                <c:pt idx="56467">
                  <c:v>44107.822916666664</c:v>
                </c:pt>
                <c:pt idx="56468">
                  <c:v>44107.84375</c:v>
                </c:pt>
                <c:pt idx="56469">
                  <c:v>44107.864583333336</c:v>
                </c:pt>
                <c:pt idx="56470">
                  <c:v>44107.885416666664</c:v>
                </c:pt>
                <c:pt idx="56471">
                  <c:v>44107.90625</c:v>
                </c:pt>
                <c:pt idx="56472">
                  <c:v>44107.927083333336</c:v>
                </c:pt>
                <c:pt idx="56473">
                  <c:v>44107.947916666664</c:v>
                </c:pt>
                <c:pt idx="56474">
                  <c:v>44107.96875</c:v>
                </c:pt>
                <c:pt idx="56475">
                  <c:v>44107.989583333336</c:v>
                </c:pt>
                <c:pt idx="56476">
                  <c:v>44108.010416666664</c:v>
                </c:pt>
                <c:pt idx="56477">
                  <c:v>44108.03125</c:v>
                </c:pt>
                <c:pt idx="56478">
                  <c:v>44108.052083333336</c:v>
                </c:pt>
                <c:pt idx="56479">
                  <c:v>44108.072916666664</c:v>
                </c:pt>
                <c:pt idx="56480">
                  <c:v>44108.09375</c:v>
                </c:pt>
                <c:pt idx="56481">
                  <c:v>44108.114583333336</c:v>
                </c:pt>
                <c:pt idx="56482">
                  <c:v>44108.135416666664</c:v>
                </c:pt>
                <c:pt idx="56483">
                  <c:v>44108.15625</c:v>
                </c:pt>
                <c:pt idx="56484">
                  <c:v>44108.177083333336</c:v>
                </c:pt>
                <c:pt idx="56485">
                  <c:v>44108.197916666664</c:v>
                </c:pt>
                <c:pt idx="56486">
                  <c:v>44108.21875</c:v>
                </c:pt>
                <c:pt idx="56487">
                  <c:v>44108.239583333336</c:v>
                </c:pt>
                <c:pt idx="56488">
                  <c:v>44108.260416666664</c:v>
                </c:pt>
                <c:pt idx="56489">
                  <c:v>44108.28125</c:v>
                </c:pt>
                <c:pt idx="56490">
                  <c:v>44108.302083333336</c:v>
                </c:pt>
                <c:pt idx="56491">
                  <c:v>44108.322916666664</c:v>
                </c:pt>
                <c:pt idx="56492">
                  <c:v>44108.34375</c:v>
                </c:pt>
                <c:pt idx="56493">
                  <c:v>44108.364583333336</c:v>
                </c:pt>
                <c:pt idx="56494">
                  <c:v>44108.385416666664</c:v>
                </c:pt>
                <c:pt idx="56495">
                  <c:v>44108.40625</c:v>
                </c:pt>
                <c:pt idx="56496">
                  <c:v>44108.427083333336</c:v>
                </c:pt>
                <c:pt idx="56497">
                  <c:v>44108.447916666664</c:v>
                </c:pt>
                <c:pt idx="56498">
                  <c:v>44108.46875</c:v>
                </c:pt>
                <c:pt idx="56499">
                  <c:v>44108.489583333336</c:v>
                </c:pt>
                <c:pt idx="56500">
                  <c:v>44108.510416666664</c:v>
                </c:pt>
                <c:pt idx="56501">
                  <c:v>44108.53125</c:v>
                </c:pt>
                <c:pt idx="56502">
                  <c:v>44108.552083333336</c:v>
                </c:pt>
                <c:pt idx="56503">
                  <c:v>44108.572916666664</c:v>
                </c:pt>
                <c:pt idx="56504">
                  <c:v>44108.59375</c:v>
                </c:pt>
                <c:pt idx="56505">
                  <c:v>44108.614583333336</c:v>
                </c:pt>
                <c:pt idx="56506">
                  <c:v>44108.635416666664</c:v>
                </c:pt>
                <c:pt idx="56507">
                  <c:v>44108.65625</c:v>
                </c:pt>
                <c:pt idx="56508">
                  <c:v>44108.677083333336</c:v>
                </c:pt>
                <c:pt idx="56509">
                  <c:v>44108.697916666664</c:v>
                </c:pt>
                <c:pt idx="56510">
                  <c:v>44108.71875</c:v>
                </c:pt>
                <c:pt idx="56511">
                  <c:v>44108.739583333336</c:v>
                </c:pt>
                <c:pt idx="56512">
                  <c:v>44108.760416666664</c:v>
                </c:pt>
                <c:pt idx="56513">
                  <c:v>44108.78125</c:v>
                </c:pt>
                <c:pt idx="56514">
                  <c:v>44108.802083333336</c:v>
                </c:pt>
                <c:pt idx="56515">
                  <c:v>44108.822916666664</c:v>
                </c:pt>
                <c:pt idx="56516">
                  <c:v>44108.84375</c:v>
                </c:pt>
                <c:pt idx="56517">
                  <c:v>44108.864583333336</c:v>
                </c:pt>
                <c:pt idx="56518">
                  <c:v>44108.885416666664</c:v>
                </c:pt>
                <c:pt idx="56519">
                  <c:v>44108.90625</c:v>
                </c:pt>
                <c:pt idx="56520">
                  <c:v>44108.927083333336</c:v>
                </c:pt>
                <c:pt idx="56521">
                  <c:v>44108.947916666664</c:v>
                </c:pt>
                <c:pt idx="56522">
                  <c:v>44108.96875</c:v>
                </c:pt>
                <c:pt idx="56523">
                  <c:v>44108.989583333336</c:v>
                </c:pt>
                <c:pt idx="56524">
                  <c:v>44109.010416666664</c:v>
                </c:pt>
                <c:pt idx="56525">
                  <c:v>44109.03125</c:v>
                </c:pt>
                <c:pt idx="56526">
                  <c:v>44109.052083333336</c:v>
                </c:pt>
                <c:pt idx="56527">
                  <c:v>44109.072916666664</c:v>
                </c:pt>
                <c:pt idx="56528">
                  <c:v>44109.09375</c:v>
                </c:pt>
                <c:pt idx="56529">
                  <c:v>44109.114583333336</c:v>
                </c:pt>
                <c:pt idx="56530">
                  <c:v>44109.135416666664</c:v>
                </c:pt>
                <c:pt idx="56531">
                  <c:v>44109.15625</c:v>
                </c:pt>
                <c:pt idx="56532">
                  <c:v>44109.177083333336</c:v>
                </c:pt>
                <c:pt idx="56533">
                  <c:v>44109.197916666664</c:v>
                </c:pt>
                <c:pt idx="56534">
                  <c:v>44109.21875</c:v>
                </c:pt>
                <c:pt idx="56535">
                  <c:v>44109.239583333336</c:v>
                </c:pt>
                <c:pt idx="56536">
                  <c:v>44109.260416666664</c:v>
                </c:pt>
                <c:pt idx="56537">
                  <c:v>44109.28125</c:v>
                </c:pt>
                <c:pt idx="56538">
                  <c:v>44109.302083333336</c:v>
                </c:pt>
                <c:pt idx="56539">
                  <c:v>44109.322916666664</c:v>
                </c:pt>
                <c:pt idx="56540">
                  <c:v>44109.34375</c:v>
                </c:pt>
                <c:pt idx="56541">
                  <c:v>44109.364583333336</c:v>
                </c:pt>
                <c:pt idx="56542">
                  <c:v>44109.385416666664</c:v>
                </c:pt>
                <c:pt idx="56543">
                  <c:v>44109.40625</c:v>
                </c:pt>
                <c:pt idx="56544">
                  <c:v>44109.427083333336</c:v>
                </c:pt>
                <c:pt idx="56545">
                  <c:v>44109.447916666664</c:v>
                </c:pt>
                <c:pt idx="56546">
                  <c:v>44109.46875</c:v>
                </c:pt>
                <c:pt idx="56547">
                  <c:v>44109.489583333336</c:v>
                </c:pt>
                <c:pt idx="56548">
                  <c:v>44109.510416666664</c:v>
                </c:pt>
                <c:pt idx="56549">
                  <c:v>44109.53125</c:v>
                </c:pt>
                <c:pt idx="56550">
                  <c:v>44109.552083333336</c:v>
                </c:pt>
                <c:pt idx="56551">
                  <c:v>44109.572916666664</c:v>
                </c:pt>
                <c:pt idx="56552">
                  <c:v>44109.59375</c:v>
                </c:pt>
                <c:pt idx="56553">
                  <c:v>44109.614583333336</c:v>
                </c:pt>
                <c:pt idx="56554">
                  <c:v>44109.635416666664</c:v>
                </c:pt>
                <c:pt idx="56555">
                  <c:v>44109.65625</c:v>
                </c:pt>
                <c:pt idx="56556">
                  <c:v>44109.677083333336</c:v>
                </c:pt>
                <c:pt idx="56557">
                  <c:v>44109.697916666664</c:v>
                </c:pt>
                <c:pt idx="56558">
                  <c:v>44109.71875</c:v>
                </c:pt>
                <c:pt idx="56559">
                  <c:v>44109.739583333336</c:v>
                </c:pt>
                <c:pt idx="56560">
                  <c:v>44109.760416666664</c:v>
                </c:pt>
                <c:pt idx="56561">
                  <c:v>44109.78125</c:v>
                </c:pt>
                <c:pt idx="56562">
                  <c:v>44109.802083333336</c:v>
                </c:pt>
                <c:pt idx="56563">
                  <c:v>44109.822916666664</c:v>
                </c:pt>
                <c:pt idx="56564">
                  <c:v>44109.84375</c:v>
                </c:pt>
                <c:pt idx="56565">
                  <c:v>44109.864583333336</c:v>
                </c:pt>
                <c:pt idx="56566">
                  <c:v>44109.885416666664</c:v>
                </c:pt>
                <c:pt idx="56567">
                  <c:v>44109.90625</c:v>
                </c:pt>
                <c:pt idx="56568">
                  <c:v>44109.927083333336</c:v>
                </c:pt>
                <c:pt idx="56569">
                  <c:v>44109.947916666664</c:v>
                </c:pt>
                <c:pt idx="56570">
                  <c:v>44109.96875</c:v>
                </c:pt>
                <c:pt idx="56571">
                  <c:v>44109.989583333336</c:v>
                </c:pt>
                <c:pt idx="56572">
                  <c:v>44110.010416666664</c:v>
                </c:pt>
                <c:pt idx="56573">
                  <c:v>44110.03125</c:v>
                </c:pt>
                <c:pt idx="56574">
                  <c:v>44110.052083333336</c:v>
                </c:pt>
                <c:pt idx="56575">
                  <c:v>44110.072916666664</c:v>
                </c:pt>
                <c:pt idx="56576">
                  <c:v>44110.09375</c:v>
                </c:pt>
                <c:pt idx="56577">
                  <c:v>44110.114583333336</c:v>
                </c:pt>
                <c:pt idx="56578">
                  <c:v>44110.135416666664</c:v>
                </c:pt>
                <c:pt idx="56579">
                  <c:v>44110.15625</c:v>
                </c:pt>
                <c:pt idx="56580">
                  <c:v>44110.177083333336</c:v>
                </c:pt>
                <c:pt idx="56581">
                  <c:v>44110.197916666664</c:v>
                </c:pt>
                <c:pt idx="56582">
                  <c:v>44110.21875</c:v>
                </c:pt>
                <c:pt idx="56583">
                  <c:v>44110.239583333336</c:v>
                </c:pt>
                <c:pt idx="56584">
                  <c:v>44110.260416666664</c:v>
                </c:pt>
                <c:pt idx="56585">
                  <c:v>44110.28125</c:v>
                </c:pt>
                <c:pt idx="56586">
                  <c:v>44110.302083333336</c:v>
                </c:pt>
                <c:pt idx="56587">
                  <c:v>44110.322916666664</c:v>
                </c:pt>
                <c:pt idx="56588">
                  <c:v>44110.34375</c:v>
                </c:pt>
                <c:pt idx="56589">
                  <c:v>44110.364583333336</c:v>
                </c:pt>
                <c:pt idx="56590">
                  <c:v>44110.385416666664</c:v>
                </c:pt>
                <c:pt idx="56591">
                  <c:v>44110.40625</c:v>
                </c:pt>
                <c:pt idx="56592">
                  <c:v>44110.427083333336</c:v>
                </c:pt>
                <c:pt idx="56593">
                  <c:v>44110.447916666664</c:v>
                </c:pt>
                <c:pt idx="56594">
                  <c:v>44110.46875</c:v>
                </c:pt>
                <c:pt idx="56595">
                  <c:v>44110.489583333336</c:v>
                </c:pt>
                <c:pt idx="56596">
                  <c:v>44110.510416666664</c:v>
                </c:pt>
                <c:pt idx="56597">
                  <c:v>44110.53125</c:v>
                </c:pt>
                <c:pt idx="56598">
                  <c:v>44110.552083333336</c:v>
                </c:pt>
                <c:pt idx="56599">
                  <c:v>44110.572916666664</c:v>
                </c:pt>
                <c:pt idx="56600">
                  <c:v>44110.59375</c:v>
                </c:pt>
                <c:pt idx="56601">
                  <c:v>44110.614583333336</c:v>
                </c:pt>
                <c:pt idx="56602">
                  <c:v>44110.635416666664</c:v>
                </c:pt>
                <c:pt idx="56603">
                  <c:v>44110.65625</c:v>
                </c:pt>
                <c:pt idx="56604">
                  <c:v>44110.677083333336</c:v>
                </c:pt>
                <c:pt idx="56605">
                  <c:v>44110.697916666664</c:v>
                </c:pt>
                <c:pt idx="56606">
                  <c:v>44110.71875</c:v>
                </c:pt>
                <c:pt idx="56607">
                  <c:v>44110.739583333336</c:v>
                </c:pt>
                <c:pt idx="56608">
                  <c:v>44110.760416666664</c:v>
                </c:pt>
                <c:pt idx="56609">
                  <c:v>44110.78125</c:v>
                </c:pt>
                <c:pt idx="56610">
                  <c:v>44110.802083333336</c:v>
                </c:pt>
                <c:pt idx="56611">
                  <c:v>44110.822916666664</c:v>
                </c:pt>
                <c:pt idx="56612">
                  <c:v>44110.84375</c:v>
                </c:pt>
                <c:pt idx="56613">
                  <c:v>44110.864583333336</c:v>
                </c:pt>
                <c:pt idx="56614">
                  <c:v>44110.885416666664</c:v>
                </c:pt>
                <c:pt idx="56615">
                  <c:v>44110.90625</c:v>
                </c:pt>
                <c:pt idx="56616">
                  <c:v>44110.927083333336</c:v>
                </c:pt>
                <c:pt idx="56617">
                  <c:v>44110.947916666664</c:v>
                </c:pt>
                <c:pt idx="56618">
                  <c:v>44110.96875</c:v>
                </c:pt>
                <c:pt idx="56619">
                  <c:v>44110.989583333336</c:v>
                </c:pt>
                <c:pt idx="56620">
                  <c:v>44111.010416666664</c:v>
                </c:pt>
                <c:pt idx="56621">
                  <c:v>44111.03125</c:v>
                </c:pt>
                <c:pt idx="56622">
                  <c:v>44111.052083333336</c:v>
                </c:pt>
                <c:pt idx="56623">
                  <c:v>44111.072916666664</c:v>
                </c:pt>
                <c:pt idx="56624">
                  <c:v>44111.09375</c:v>
                </c:pt>
                <c:pt idx="56625">
                  <c:v>44111.114583333336</c:v>
                </c:pt>
                <c:pt idx="56626">
                  <c:v>44111.135416666664</c:v>
                </c:pt>
                <c:pt idx="56627">
                  <c:v>44111.15625</c:v>
                </c:pt>
                <c:pt idx="56628">
                  <c:v>44111.177083333336</c:v>
                </c:pt>
                <c:pt idx="56629">
                  <c:v>44111.197916666664</c:v>
                </c:pt>
                <c:pt idx="56630">
                  <c:v>44111.21875</c:v>
                </c:pt>
                <c:pt idx="56631">
                  <c:v>44111.239583333336</c:v>
                </c:pt>
                <c:pt idx="56632">
                  <c:v>44111.260416666664</c:v>
                </c:pt>
                <c:pt idx="56633">
                  <c:v>44111.28125</c:v>
                </c:pt>
                <c:pt idx="56634">
                  <c:v>44111.302083333336</c:v>
                </c:pt>
                <c:pt idx="56635">
                  <c:v>44111.322916666664</c:v>
                </c:pt>
                <c:pt idx="56636">
                  <c:v>44111.34375</c:v>
                </c:pt>
                <c:pt idx="56637">
                  <c:v>44111.364583333336</c:v>
                </c:pt>
                <c:pt idx="56638">
                  <c:v>44111.385416666664</c:v>
                </c:pt>
                <c:pt idx="56639">
                  <c:v>44111.40625</c:v>
                </c:pt>
                <c:pt idx="56640">
                  <c:v>44111.427083333336</c:v>
                </c:pt>
                <c:pt idx="56641">
                  <c:v>44111.447916666664</c:v>
                </c:pt>
                <c:pt idx="56642">
                  <c:v>44111.46875</c:v>
                </c:pt>
                <c:pt idx="56643">
                  <c:v>44111.489583333336</c:v>
                </c:pt>
                <c:pt idx="56644">
                  <c:v>44111.510416666664</c:v>
                </c:pt>
                <c:pt idx="56645">
                  <c:v>44111.53125</c:v>
                </c:pt>
                <c:pt idx="56646">
                  <c:v>44111.552083333336</c:v>
                </c:pt>
                <c:pt idx="56647">
                  <c:v>44111.572916666664</c:v>
                </c:pt>
                <c:pt idx="56648">
                  <c:v>44111.59375</c:v>
                </c:pt>
                <c:pt idx="56649">
                  <c:v>44111.614583333336</c:v>
                </c:pt>
                <c:pt idx="56650">
                  <c:v>44111.635416666664</c:v>
                </c:pt>
                <c:pt idx="56651">
                  <c:v>44111.65625</c:v>
                </c:pt>
                <c:pt idx="56652">
                  <c:v>44111.677083333336</c:v>
                </c:pt>
                <c:pt idx="56653">
                  <c:v>44111.697916666664</c:v>
                </c:pt>
                <c:pt idx="56654">
                  <c:v>44111.71875</c:v>
                </c:pt>
                <c:pt idx="56655">
                  <c:v>44111.739583333336</c:v>
                </c:pt>
                <c:pt idx="56656">
                  <c:v>44111.760416666664</c:v>
                </c:pt>
                <c:pt idx="56657">
                  <c:v>44111.78125</c:v>
                </c:pt>
                <c:pt idx="56658">
                  <c:v>44111.802083333336</c:v>
                </c:pt>
                <c:pt idx="56659">
                  <c:v>44111.822916666664</c:v>
                </c:pt>
                <c:pt idx="56660">
                  <c:v>44111.84375</c:v>
                </c:pt>
                <c:pt idx="56661">
                  <c:v>44111.864583333336</c:v>
                </c:pt>
                <c:pt idx="56662">
                  <c:v>44111.885416666664</c:v>
                </c:pt>
                <c:pt idx="56663">
                  <c:v>44111.90625</c:v>
                </c:pt>
                <c:pt idx="56664">
                  <c:v>44111.927083333336</c:v>
                </c:pt>
                <c:pt idx="56665">
                  <c:v>44111.947916666664</c:v>
                </c:pt>
                <c:pt idx="56666">
                  <c:v>44111.96875</c:v>
                </c:pt>
                <c:pt idx="56667">
                  <c:v>44111.989583333336</c:v>
                </c:pt>
                <c:pt idx="56668">
                  <c:v>44112.010416666664</c:v>
                </c:pt>
                <c:pt idx="56669">
                  <c:v>44112.03125</c:v>
                </c:pt>
                <c:pt idx="56670">
                  <c:v>44112.052083333336</c:v>
                </c:pt>
                <c:pt idx="56671">
                  <c:v>44112.072916666664</c:v>
                </c:pt>
                <c:pt idx="56672">
                  <c:v>44112.09375</c:v>
                </c:pt>
                <c:pt idx="56673">
                  <c:v>44112.114583333336</c:v>
                </c:pt>
                <c:pt idx="56674">
                  <c:v>44112.135416666664</c:v>
                </c:pt>
                <c:pt idx="56675">
                  <c:v>44112.15625</c:v>
                </c:pt>
                <c:pt idx="56676">
                  <c:v>44112.177083333336</c:v>
                </c:pt>
                <c:pt idx="56677">
                  <c:v>44112.197916666664</c:v>
                </c:pt>
                <c:pt idx="56678">
                  <c:v>44112.21875</c:v>
                </c:pt>
                <c:pt idx="56679">
                  <c:v>44112.239583333336</c:v>
                </c:pt>
                <c:pt idx="56680">
                  <c:v>44112.260416666664</c:v>
                </c:pt>
                <c:pt idx="56681">
                  <c:v>44112.28125</c:v>
                </c:pt>
                <c:pt idx="56682">
                  <c:v>44112.302083333336</c:v>
                </c:pt>
                <c:pt idx="56683">
                  <c:v>44112.322916666664</c:v>
                </c:pt>
                <c:pt idx="56684">
                  <c:v>44112.34375</c:v>
                </c:pt>
                <c:pt idx="56685">
                  <c:v>44112.364583333336</c:v>
                </c:pt>
                <c:pt idx="56686">
                  <c:v>44112.385416666664</c:v>
                </c:pt>
                <c:pt idx="56687">
                  <c:v>44112.40625</c:v>
                </c:pt>
                <c:pt idx="56688">
                  <c:v>44112.427083333336</c:v>
                </c:pt>
                <c:pt idx="56689">
                  <c:v>44112.447916666664</c:v>
                </c:pt>
                <c:pt idx="56690">
                  <c:v>44112.46875</c:v>
                </c:pt>
                <c:pt idx="56691">
                  <c:v>44112.489583333336</c:v>
                </c:pt>
                <c:pt idx="56692">
                  <c:v>44112.510416666664</c:v>
                </c:pt>
                <c:pt idx="56693">
                  <c:v>44112.53125</c:v>
                </c:pt>
                <c:pt idx="56694">
                  <c:v>44112.552083333336</c:v>
                </c:pt>
                <c:pt idx="56695">
                  <c:v>44112.572916666664</c:v>
                </c:pt>
                <c:pt idx="56696">
                  <c:v>44112.59375</c:v>
                </c:pt>
                <c:pt idx="56697">
                  <c:v>44112.614583333336</c:v>
                </c:pt>
                <c:pt idx="56698">
                  <c:v>44112.635416666664</c:v>
                </c:pt>
                <c:pt idx="56699">
                  <c:v>44112.65625</c:v>
                </c:pt>
                <c:pt idx="56700">
                  <c:v>44112.677083333336</c:v>
                </c:pt>
                <c:pt idx="56701">
                  <c:v>44112.697916666664</c:v>
                </c:pt>
                <c:pt idx="56702">
                  <c:v>44112.71875</c:v>
                </c:pt>
                <c:pt idx="56703">
                  <c:v>44112.739583333336</c:v>
                </c:pt>
                <c:pt idx="56704">
                  <c:v>44112.760416666664</c:v>
                </c:pt>
                <c:pt idx="56705">
                  <c:v>44112.78125</c:v>
                </c:pt>
                <c:pt idx="56706">
                  <c:v>44112.802083333336</c:v>
                </c:pt>
                <c:pt idx="56707">
                  <c:v>44112.822916666664</c:v>
                </c:pt>
                <c:pt idx="56708">
                  <c:v>44112.84375</c:v>
                </c:pt>
                <c:pt idx="56709">
                  <c:v>44112.864583333336</c:v>
                </c:pt>
                <c:pt idx="56710">
                  <c:v>44112.885416666664</c:v>
                </c:pt>
                <c:pt idx="56711">
                  <c:v>44112.90625</c:v>
                </c:pt>
                <c:pt idx="56712">
                  <c:v>44112.927083333336</c:v>
                </c:pt>
                <c:pt idx="56713">
                  <c:v>44112.947916666664</c:v>
                </c:pt>
                <c:pt idx="56714">
                  <c:v>44112.96875</c:v>
                </c:pt>
                <c:pt idx="56715">
                  <c:v>44112.989583333336</c:v>
                </c:pt>
                <c:pt idx="56716">
                  <c:v>44113.010416666664</c:v>
                </c:pt>
                <c:pt idx="56717">
                  <c:v>44113.03125</c:v>
                </c:pt>
                <c:pt idx="56718">
                  <c:v>44113.052083333336</c:v>
                </c:pt>
                <c:pt idx="56719">
                  <c:v>44113.072916666664</c:v>
                </c:pt>
                <c:pt idx="56720">
                  <c:v>44113.09375</c:v>
                </c:pt>
                <c:pt idx="56721">
                  <c:v>44113.114583333336</c:v>
                </c:pt>
                <c:pt idx="56722">
                  <c:v>44113.135416666664</c:v>
                </c:pt>
                <c:pt idx="56723">
                  <c:v>44113.15625</c:v>
                </c:pt>
                <c:pt idx="56724">
                  <c:v>44113.177083333336</c:v>
                </c:pt>
                <c:pt idx="56725">
                  <c:v>44113.197916666664</c:v>
                </c:pt>
                <c:pt idx="56726">
                  <c:v>44113.21875</c:v>
                </c:pt>
                <c:pt idx="56727">
                  <c:v>44113.239583333336</c:v>
                </c:pt>
                <c:pt idx="56728">
                  <c:v>44113.260416666664</c:v>
                </c:pt>
                <c:pt idx="56729">
                  <c:v>44113.28125</c:v>
                </c:pt>
                <c:pt idx="56730">
                  <c:v>44113.302083333336</c:v>
                </c:pt>
                <c:pt idx="56731">
                  <c:v>44113.322916666664</c:v>
                </c:pt>
                <c:pt idx="56732">
                  <c:v>44113.34375</c:v>
                </c:pt>
                <c:pt idx="56733">
                  <c:v>44113.364583333336</c:v>
                </c:pt>
                <c:pt idx="56734">
                  <c:v>44113.385416666664</c:v>
                </c:pt>
                <c:pt idx="56735">
                  <c:v>44113.40625</c:v>
                </c:pt>
                <c:pt idx="56736">
                  <c:v>44113.427083333336</c:v>
                </c:pt>
                <c:pt idx="56737">
                  <c:v>44113.447916666664</c:v>
                </c:pt>
                <c:pt idx="56738">
                  <c:v>44113.46875</c:v>
                </c:pt>
                <c:pt idx="56739">
                  <c:v>44113.489583333336</c:v>
                </c:pt>
                <c:pt idx="56740">
                  <c:v>44113.510416666664</c:v>
                </c:pt>
                <c:pt idx="56741">
                  <c:v>44113.53125</c:v>
                </c:pt>
                <c:pt idx="56742">
                  <c:v>44113.552083333336</c:v>
                </c:pt>
                <c:pt idx="56743">
                  <c:v>44113.572916666664</c:v>
                </c:pt>
                <c:pt idx="56744">
                  <c:v>44113.59375</c:v>
                </c:pt>
                <c:pt idx="56745">
                  <c:v>44113.614583333336</c:v>
                </c:pt>
                <c:pt idx="56746">
                  <c:v>44113.635416666664</c:v>
                </c:pt>
                <c:pt idx="56747">
                  <c:v>44113.65625</c:v>
                </c:pt>
                <c:pt idx="56748">
                  <c:v>44113.677083333336</c:v>
                </c:pt>
                <c:pt idx="56749">
                  <c:v>44113.697916666664</c:v>
                </c:pt>
                <c:pt idx="56750">
                  <c:v>44113.71875</c:v>
                </c:pt>
                <c:pt idx="56751">
                  <c:v>44113.739583333336</c:v>
                </c:pt>
                <c:pt idx="56752">
                  <c:v>44113.760416666664</c:v>
                </c:pt>
                <c:pt idx="56753">
                  <c:v>44113.78125</c:v>
                </c:pt>
                <c:pt idx="56754">
                  <c:v>44113.802083333336</c:v>
                </c:pt>
                <c:pt idx="56755">
                  <c:v>44113.822916666664</c:v>
                </c:pt>
                <c:pt idx="56756">
                  <c:v>44113.84375</c:v>
                </c:pt>
                <c:pt idx="56757">
                  <c:v>44113.864583333336</c:v>
                </c:pt>
                <c:pt idx="56758">
                  <c:v>44113.885416666664</c:v>
                </c:pt>
                <c:pt idx="56759">
                  <c:v>44113.90625</c:v>
                </c:pt>
                <c:pt idx="56760">
                  <c:v>44113.927083333336</c:v>
                </c:pt>
                <c:pt idx="56761">
                  <c:v>44113.947916666664</c:v>
                </c:pt>
                <c:pt idx="56762">
                  <c:v>44113.96875</c:v>
                </c:pt>
                <c:pt idx="56763">
                  <c:v>44113.989583333336</c:v>
                </c:pt>
                <c:pt idx="56764">
                  <c:v>44114.010416666664</c:v>
                </c:pt>
                <c:pt idx="56765">
                  <c:v>44114.03125</c:v>
                </c:pt>
                <c:pt idx="56766">
                  <c:v>44114.052083333336</c:v>
                </c:pt>
                <c:pt idx="56767">
                  <c:v>44114.072916666664</c:v>
                </c:pt>
                <c:pt idx="56768">
                  <c:v>44114.09375</c:v>
                </c:pt>
                <c:pt idx="56769">
                  <c:v>44114.114583333336</c:v>
                </c:pt>
                <c:pt idx="56770">
                  <c:v>44114.135416666664</c:v>
                </c:pt>
                <c:pt idx="56771">
                  <c:v>44114.15625</c:v>
                </c:pt>
                <c:pt idx="56772">
                  <c:v>44114.177083333336</c:v>
                </c:pt>
                <c:pt idx="56773">
                  <c:v>44114.197916666664</c:v>
                </c:pt>
                <c:pt idx="56774">
                  <c:v>44114.21875</c:v>
                </c:pt>
                <c:pt idx="56775">
                  <c:v>44114.239583333336</c:v>
                </c:pt>
                <c:pt idx="56776">
                  <c:v>44114.260416666664</c:v>
                </c:pt>
                <c:pt idx="56777">
                  <c:v>44114.28125</c:v>
                </c:pt>
                <c:pt idx="56778">
                  <c:v>44114.302083333336</c:v>
                </c:pt>
                <c:pt idx="56779">
                  <c:v>44114.322916666664</c:v>
                </c:pt>
                <c:pt idx="56780">
                  <c:v>44114.34375</c:v>
                </c:pt>
                <c:pt idx="56781">
                  <c:v>44114.364583333336</c:v>
                </c:pt>
                <c:pt idx="56782">
                  <c:v>44114.385416666664</c:v>
                </c:pt>
                <c:pt idx="56783">
                  <c:v>44114.40625</c:v>
                </c:pt>
                <c:pt idx="56784">
                  <c:v>44114.427083333336</c:v>
                </c:pt>
                <c:pt idx="56785">
                  <c:v>44114.447916666664</c:v>
                </c:pt>
                <c:pt idx="56786">
                  <c:v>44114.46875</c:v>
                </c:pt>
                <c:pt idx="56787">
                  <c:v>44114.489583333336</c:v>
                </c:pt>
                <c:pt idx="56788">
                  <c:v>44114.510416666664</c:v>
                </c:pt>
                <c:pt idx="56789">
                  <c:v>44114.53125</c:v>
                </c:pt>
                <c:pt idx="56790">
                  <c:v>44114.552083333336</c:v>
                </c:pt>
                <c:pt idx="56791">
                  <c:v>44114.572916666664</c:v>
                </c:pt>
                <c:pt idx="56792">
                  <c:v>44114.59375</c:v>
                </c:pt>
                <c:pt idx="56793">
                  <c:v>44114.614583333336</c:v>
                </c:pt>
                <c:pt idx="56794">
                  <c:v>44114.635416666664</c:v>
                </c:pt>
                <c:pt idx="56795">
                  <c:v>44114.65625</c:v>
                </c:pt>
                <c:pt idx="56796">
                  <c:v>44114.677083333336</c:v>
                </c:pt>
                <c:pt idx="56797">
                  <c:v>44114.697916666664</c:v>
                </c:pt>
                <c:pt idx="56798">
                  <c:v>44114.71875</c:v>
                </c:pt>
                <c:pt idx="56799">
                  <c:v>44114.739583333336</c:v>
                </c:pt>
                <c:pt idx="56800">
                  <c:v>44114.760416666664</c:v>
                </c:pt>
                <c:pt idx="56801">
                  <c:v>44114.78125</c:v>
                </c:pt>
                <c:pt idx="56802">
                  <c:v>44114.802083333336</c:v>
                </c:pt>
                <c:pt idx="56803">
                  <c:v>44114.822916666664</c:v>
                </c:pt>
                <c:pt idx="56804">
                  <c:v>44114.84375</c:v>
                </c:pt>
                <c:pt idx="56805">
                  <c:v>44114.864583333336</c:v>
                </c:pt>
                <c:pt idx="56806">
                  <c:v>44114.885416666664</c:v>
                </c:pt>
                <c:pt idx="56807">
                  <c:v>44114.90625</c:v>
                </c:pt>
                <c:pt idx="56808">
                  <c:v>44114.927083333336</c:v>
                </c:pt>
                <c:pt idx="56809">
                  <c:v>44114.947916666664</c:v>
                </c:pt>
                <c:pt idx="56810">
                  <c:v>44114.96875</c:v>
                </c:pt>
                <c:pt idx="56811">
                  <c:v>44114.989583333336</c:v>
                </c:pt>
                <c:pt idx="56812">
                  <c:v>44115.010416666664</c:v>
                </c:pt>
                <c:pt idx="56813">
                  <c:v>44115.03125</c:v>
                </c:pt>
                <c:pt idx="56814">
                  <c:v>44115.052083333336</c:v>
                </c:pt>
                <c:pt idx="56815">
                  <c:v>44115.072916666664</c:v>
                </c:pt>
                <c:pt idx="56816">
                  <c:v>44115.09375</c:v>
                </c:pt>
                <c:pt idx="56817">
                  <c:v>44115.114583333336</c:v>
                </c:pt>
                <c:pt idx="56818">
                  <c:v>44115.135416666664</c:v>
                </c:pt>
                <c:pt idx="56819">
                  <c:v>44115.15625</c:v>
                </c:pt>
                <c:pt idx="56820">
                  <c:v>44115.177083333336</c:v>
                </c:pt>
                <c:pt idx="56821">
                  <c:v>44115.197916666664</c:v>
                </c:pt>
                <c:pt idx="56822">
                  <c:v>44115.21875</c:v>
                </c:pt>
                <c:pt idx="56823">
                  <c:v>44115.239583333336</c:v>
                </c:pt>
                <c:pt idx="56824">
                  <c:v>44115.260416666664</c:v>
                </c:pt>
                <c:pt idx="56825">
                  <c:v>44115.28125</c:v>
                </c:pt>
                <c:pt idx="56826">
                  <c:v>44115.302083333336</c:v>
                </c:pt>
                <c:pt idx="56827">
                  <c:v>44115.322916666664</c:v>
                </c:pt>
                <c:pt idx="56828">
                  <c:v>44115.34375</c:v>
                </c:pt>
                <c:pt idx="56829">
                  <c:v>44115.364583333336</c:v>
                </c:pt>
                <c:pt idx="56830">
                  <c:v>44115.385416666664</c:v>
                </c:pt>
                <c:pt idx="56831">
                  <c:v>44115.40625</c:v>
                </c:pt>
                <c:pt idx="56832">
                  <c:v>44115.427083333336</c:v>
                </c:pt>
                <c:pt idx="56833">
                  <c:v>44115.447916666664</c:v>
                </c:pt>
                <c:pt idx="56834">
                  <c:v>44115.46875</c:v>
                </c:pt>
                <c:pt idx="56835">
                  <c:v>44115.489583333336</c:v>
                </c:pt>
                <c:pt idx="56836">
                  <c:v>44115.510416666664</c:v>
                </c:pt>
                <c:pt idx="56837">
                  <c:v>44115.53125</c:v>
                </c:pt>
                <c:pt idx="56838">
                  <c:v>44115.552083333336</c:v>
                </c:pt>
                <c:pt idx="56839">
                  <c:v>44115.572916666664</c:v>
                </c:pt>
                <c:pt idx="56840">
                  <c:v>44115.59375</c:v>
                </c:pt>
                <c:pt idx="56841">
                  <c:v>44115.614583333336</c:v>
                </c:pt>
                <c:pt idx="56842">
                  <c:v>44115.635416666664</c:v>
                </c:pt>
                <c:pt idx="56843">
                  <c:v>44115.65625</c:v>
                </c:pt>
                <c:pt idx="56844">
                  <c:v>44115.677083333336</c:v>
                </c:pt>
                <c:pt idx="56845">
                  <c:v>44115.697916666664</c:v>
                </c:pt>
                <c:pt idx="56846">
                  <c:v>44115.71875</c:v>
                </c:pt>
                <c:pt idx="56847">
                  <c:v>44115.739583333336</c:v>
                </c:pt>
                <c:pt idx="56848">
                  <c:v>44115.760416666664</c:v>
                </c:pt>
                <c:pt idx="56849">
                  <c:v>44115.78125</c:v>
                </c:pt>
                <c:pt idx="56850">
                  <c:v>44115.802083333336</c:v>
                </c:pt>
                <c:pt idx="56851">
                  <c:v>44115.822916666664</c:v>
                </c:pt>
                <c:pt idx="56852">
                  <c:v>44115.84375</c:v>
                </c:pt>
                <c:pt idx="56853">
                  <c:v>44115.864583333336</c:v>
                </c:pt>
                <c:pt idx="56854">
                  <c:v>44115.885416666664</c:v>
                </c:pt>
                <c:pt idx="56855">
                  <c:v>44115.90625</c:v>
                </c:pt>
                <c:pt idx="56856">
                  <c:v>44115.927083333336</c:v>
                </c:pt>
                <c:pt idx="56857">
                  <c:v>44115.947916666664</c:v>
                </c:pt>
                <c:pt idx="56858">
                  <c:v>44115.96875</c:v>
                </c:pt>
                <c:pt idx="56859">
                  <c:v>44115.989583333336</c:v>
                </c:pt>
                <c:pt idx="56860">
                  <c:v>44116.010416666664</c:v>
                </c:pt>
                <c:pt idx="56861">
                  <c:v>44116.03125</c:v>
                </c:pt>
                <c:pt idx="56862">
                  <c:v>44116.052083333336</c:v>
                </c:pt>
                <c:pt idx="56863">
                  <c:v>44116.072916666664</c:v>
                </c:pt>
                <c:pt idx="56864">
                  <c:v>44116.09375</c:v>
                </c:pt>
                <c:pt idx="56865">
                  <c:v>44116.114583333336</c:v>
                </c:pt>
                <c:pt idx="56866">
                  <c:v>44116.135416666664</c:v>
                </c:pt>
                <c:pt idx="56867">
                  <c:v>44116.15625</c:v>
                </c:pt>
                <c:pt idx="56868">
                  <c:v>44116.177083333336</c:v>
                </c:pt>
                <c:pt idx="56869">
                  <c:v>44116.197916666664</c:v>
                </c:pt>
                <c:pt idx="56870">
                  <c:v>44116.21875</c:v>
                </c:pt>
                <c:pt idx="56871">
                  <c:v>44116.239583333336</c:v>
                </c:pt>
                <c:pt idx="56872">
                  <c:v>44116.260416666664</c:v>
                </c:pt>
                <c:pt idx="56873">
                  <c:v>44116.28125</c:v>
                </c:pt>
                <c:pt idx="56874">
                  <c:v>44116.302083333336</c:v>
                </c:pt>
                <c:pt idx="56875">
                  <c:v>44116.322916666664</c:v>
                </c:pt>
                <c:pt idx="56876">
                  <c:v>44116.34375</c:v>
                </c:pt>
                <c:pt idx="56877">
                  <c:v>44116.364583333336</c:v>
                </c:pt>
                <c:pt idx="56878">
                  <c:v>44116.385416666664</c:v>
                </c:pt>
                <c:pt idx="56879">
                  <c:v>44116.40625</c:v>
                </c:pt>
                <c:pt idx="56880">
                  <c:v>44116.427083333336</c:v>
                </c:pt>
                <c:pt idx="56881">
                  <c:v>44116.447916666664</c:v>
                </c:pt>
                <c:pt idx="56882">
                  <c:v>44116.46875</c:v>
                </c:pt>
                <c:pt idx="56883">
                  <c:v>44116.489583333336</c:v>
                </c:pt>
                <c:pt idx="56884">
                  <c:v>44116.510416666664</c:v>
                </c:pt>
                <c:pt idx="56885">
                  <c:v>44116.53125</c:v>
                </c:pt>
                <c:pt idx="56886">
                  <c:v>44116.552083333336</c:v>
                </c:pt>
                <c:pt idx="56887">
                  <c:v>44116.572916666664</c:v>
                </c:pt>
                <c:pt idx="56888">
                  <c:v>44116.59375</c:v>
                </c:pt>
                <c:pt idx="56889">
                  <c:v>44116.614583333336</c:v>
                </c:pt>
                <c:pt idx="56890">
                  <c:v>44116.635416666664</c:v>
                </c:pt>
                <c:pt idx="56891">
                  <c:v>44116.65625</c:v>
                </c:pt>
                <c:pt idx="56892">
                  <c:v>44116.677083333336</c:v>
                </c:pt>
                <c:pt idx="56893">
                  <c:v>44116.697916666664</c:v>
                </c:pt>
                <c:pt idx="56894">
                  <c:v>44116.71875</c:v>
                </c:pt>
                <c:pt idx="56895">
                  <c:v>44116.739583333336</c:v>
                </c:pt>
                <c:pt idx="56896">
                  <c:v>44116.760416666664</c:v>
                </c:pt>
                <c:pt idx="56897">
                  <c:v>44116.78125</c:v>
                </c:pt>
                <c:pt idx="56898">
                  <c:v>44116.802083333336</c:v>
                </c:pt>
                <c:pt idx="56899">
                  <c:v>44116.822916666664</c:v>
                </c:pt>
                <c:pt idx="56900">
                  <c:v>44116.84375</c:v>
                </c:pt>
                <c:pt idx="56901">
                  <c:v>44116.864583333336</c:v>
                </c:pt>
                <c:pt idx="56902">
                  <c:v>44116.885416666664</c:v>
                </c:pt>
                <c:pt idx="56903">
                  <c:v>44116.90625</c:v>
                </c:pt>
                <c:pt idx="56904">
                  <c:v>44116.927083333336</c:v>
                </c:pt>
                <c:pt idx="56905">
                  <c:v>44116.947916666664</c:v>
                </c:pt>
                <c:pt idx="56906">
                  <c:v>44116.96875</c:v>
                </c:pt>
                <c:pt idx="56907">
                  <c:v>44116.989583333336</c:v>
                </c:pt>
                <c:pt idx="56908">
                  <c:v>44117.010416666664</c:v>
                </c:pt>
                <c:pt idx="56909">
                  <c:v>44117.03125</c:v>
                </c:pt>
                <c:pt idx="56910">
                  <c:v>44117.052083333336</c:v>
                </c:pt>
                <c:pt idx="56911">
                  <c:v>44117.072916666664</c:v>
                </c:pt>
                <c:pt idx="56912">
                  <c:v>44117.09375</c:v>
                </c:pt>
                <c:pt idx="56913">
                  <c:v>44117.114583333336</c:v>
                </c:pt>
                <c:pt idx="56914">
                  <c:v>44117.135416666664</c:v>
                </c:pt>
                <c:pt idx="56915">
                  <c:v>44117.15625</c:v>
                </c:pt>
                <c:pt idx="56916">
                  <c:v>44117.177083333336</c:v>
                </c:pt>
                <c:pt idx="56917">
                  <c:v>44117.197916666664</c:v>
                </c:pt>
                <c:pt idx="56918">
                  <c:v>44117.21875</c:v>
                </c:pt>
                <c:pt idx="56919">
                  <c:v>44117.239583333336</c:v>
                </c:pt>
                <c:pt idx="56920">
                  <c:v>44117.260416666664</c:v>
                </c:pt>
                <c:pt idx="56921">
                  <c:v>44117.28125</c:v>
                </c:pt>
                <c:pt idx="56922">
                  <c:v>44117.302083333336</c:v>
                </c:pt>
                <c:pt idx="56923">
                  <c:v>44117.322916666664</c:v>
                </c:pt>
                <c:pt idx="56924">
                  <c:v>44117.34375</c:v>
                </c:pt>
                <c:pt idx="56925">
                  <c:v>44117.364583333336</c:v>
                </c:pt>
                <c:pt idx="56926">
                  <c:v>44117.385416666664</c:v>
                </c:pt>
                <c:pt idx="56927">
                  <c:v>44117.40625</c:v>
                </c:pt>
                <c:pt idx="56928">
                  <c:v>44117.427083333336</c:v>
                </c:pt>
                <c:pt idx="56929">
                  <c:v>44117.447916666664</c:v>
                </c:pt>
                <c:pt idx="56930">
                  <c:v>44117.46875</c:v>
                </c:pt>
                <c:pt idx="56931">
                  <c:v>44117.489583333336</c:v>
                </c:pt>
                <c:pt idx="56932">
                  <c:v>44117.510416666664</c:v>
                </c:pt>
                <c:pt idx="56933">
                  <c:v>44117.53125</c:v>
                </c:pt>
                <c:pt idx="56934">
                  <c:v>44117.552083333336</c:v>
                </c:pt>
                <c:pt idx="56935">
                  <c:v>44117.572916666664</c:v>
                </c:pt>
                <c:pt idx="56936">
                  <c:v>44117.59375</c:v>
                </c:pt>
                <c:pt idx="56937">
                  <c:v>44117.614583333336</c:v>
                </c:pt>
                <c:pt idx="56938">
                  <c:v>44117.635416666664</c:v>
                </c:pt>
                <c:pt idx="56939">
                  <c:v>44117.65625</c:v>
                </c:pt>
                <c:pt idx="56940">
                  <c:v>44117.677083333336</c:v>
                </c:pt>
                <c:pt idx="56941">
                  <c:v>44117.697916666664</c:v>
                </c:pt>
                <c:pt idx="56942">
                  <c:v>44117.71875</c:v>
                </c:pt>
                <c:pt idx="56943">
                  <c:v>44117.739583333336</c:v>
                </c:pt>
                <c:pt idx="56944">
                  <c:v>44117.760416666664</c:v>
                </c:pt>
                <c:pt idx="56945">
                  <c:v>44117.78125</c:v>
                </c:pt>
                <c:pt idx="56946">
                  <c:v>44117.802083333336</c:v>
                </c:pt>
                <c:pt idx="56947">
                  <c:v>44117.822916666664</c:v>
                </c:pt>
                <c:pt idx="56948">
                  <c:v>44117.84375</c:v>
                </c:pt>
                <c:pt idx="56949">
                  <c:v>44117.864583333336</c:v>
                </c:pt>
                <c:pt idx="56950">
                  <c:v>44117.885416666664</c:v>
                </c:pt>
                <c:pt idx="56951">
                  <c:v>44117.90625</c:v>
                </c:pt>
                <c:pt idx="56952">
                  <c:v>44117.927083333336</c:v>
                </c:pt>
                <c:pt idx="56953">
                  <c:v>44117.947916666664</c:v>
                </c:pt>
                <c:pt idx="56954">
                  <c:v>44117.96875</c:v>
                </c:pt>
                <c:pt idx="56955">
                  <c:v>44117.989583333336</c:v>
                </c:pt>
                <c:pt idx="56956">
                  <c:v>44118.010416666664</c:v>
                </c:pt>
                <c:pt idx="56957">
                  <c:v>44118.03125</c:v>
                </c:pt>
                <c:pt idx="56958">
                  <c:v>44118.052083333336</c:v>
                </c:pt>
                <c:pt idx="56959">
                  <c:v>44118.072916666664</c:v>
                </c:pt>
                <c:pt idx="56960">
                  <c:v>44118.09375</c:v>
                </c:pt>
                <c:pt idx="56961">
                  <c:v>44118.114583333336</c:v>
                </c:pt>
                <c:pt idx="56962">
                  <c:v>44118.135416666664</c:v>
                </c:pt>
                <c:pt idx="56963">
                  <c:v>44118.15625</c:v>
                </c:pt>
                <c:pt idx="56964">
                  <c:v>44118.177083333336</c:v>
                </c:pt>
                <c:pt idx="56965">
                  <c:v>44118.197916666664</c:v>
                </c:pt>
                <c:pt idx="56966">
                  <c:v>44118.21875</c:v>
                </c:pt>
                <c:pt idx="56967">
                  <c:v>44118.239583333336</c:v>
                </c:pt>
                <c:pt idx="56968">
                  <c:v>44118.260416666664</c:v>
                </c:pt>
                <c:pt idx="56969">
                  <c:v>44118.28125</c:v>
                </c:pt>
                <c:pt idx="56970">
                  <c:v>44118.302083333336</c:v>
                </c:pt>
                <c:pt idx="56971">
                  <c:v>44118.322916666664</c:v>
                </c:pt>
                <c:pt idx="56972">
                  <c:v>44118.34375</c:v>
                </c:pt>
                <c:pt idx="56973">
                  <c:v>44118.364583333336</c:v>
                </c:pt>
                <c:pt idx="56974">
                  <c:v>44118.385416666664</c:v>
                </c:pt>
                <c:pt idx="56975">
                  <c:v>44118.40625</c:v>
                </c:pt>
                <c:pt idx="56976">
                  <c:v>44118.427083333336</c:v>
                </c:pt>
                <c:pt idx="56977">
                  <c:v>44118.447916666664</c:v>
                </c:pt>
                <c:pt idx="56978">
                  <c:v>44118.46875</c:v>
                </c:pt>
                <c:pt idx="56979">
                  <c:v>44118.489583333336</c:v>
                </c:pt>
                <c:pt idx="56980">
                  <c:v>44118.510416666664</c:v>
                </c:pt>
                <c:pt idx="56981">
                  <c:v>44118.53125</c:v>
                </c:pt>
                <c:pt idx="56982">
                  <c:v>44118.552083333336</c:v>
                </c:pt>
                <c:pt idx="56983">
                  <c:v>44118.572916666664</c:v>
                </c:pt>
                <c:pt idx="56984">
                  <c:v>44118.59375</c:v>
                </c:pt>
                <c:pt idx="56985">
                  <c:v>44118.614583333336</c:v>
                </c:pt>
                <c:pt idx="56986">
                  <c:v>44118.635416666664</c:v>
                </c:pt>
                <c:pt idx="56987">
                  <c:v>44118.65625</c:v>
                </c:pt>
                <c:pt idx="56988">
                  <c:v>44118.677083333336</c:v>
                </c:pt>
                <c:pt idx="56989">
                  <c:v>44118.697916666664</c:v>
                </c:pt>
                <c:pt idx="56990">
                  <c:v>44118.71875</c:v>
                </c:pt>
                <c:pt idx="56991">
                  <c:v>44118.739583333336</c:v>
                </c:pt>
                <c:pt idx="56992">
                  <c:v>44118.760416666664</c:v>
                </c:pt>
                <c:pt idx="56993">
                  <c:v>44118.78125</c:v>
                </c:pt>
                <c:pt idx="56994">
                  <c:v>44118.802083333336</c:v>
                </c:pt>
                <c:pt idx="56995">
                  <c:v>44118.822916666664</c:v>
                </c:pt>
                <c:pt idx="56996">
                  <c:v>44118.84375</c:v>
                </c:pt>
                <c:pt idx="56997">
                  <c:v>44118.864583333336</c:v>
                </c:pt>
                <c:pt idx="56998">
                  <c:v>44118.885416666664</c:v>
                </c:pt>
                <c:pt idx="56999">
                  <c:v>44118.90625</c:v>
                </c:pt>
                <c:pt idx="57000">
                  <c:v>44118.927083333336</c:v>
                </c:pt>
                <c:pt idx="57001">
                  <c:v>44118.947916666664</c:v>
                </c:pt>
                <c:pt idx="57002">
                  <c:v>44118.96875</c:v>
                </c:pt>
                <c:pt idx="57003">
                  <c:v>44118.989583333336</c:v>
                </c:pt>
                <c:pt idx="57004">
                  <c:v>44119.010416666664</c:v>
                </c:pt>
                <c:pt idx="57005">
                  <c:v>44119.03125</c:v>
                </c:pt>
                <c:pt idx="57006">
                  <c:v>44119.052083333336</c:v>
                </c:pt>
                <c:pt idx="57007">
                  <c:v>44119.072916666664</c:v>
                </c:pt>
                <c:pt idx="57008">
                  <c:v>44119.09375</c:v>
                </c:pt>
                <c:pt idx="57009">
                  <c:v>44119.114583333336</c:v>
                </c:pt>
                <c:pt idx="57010">
                  <c:v>44119.135416666664</c:v>
                </c:pt>
                <c:pt idx="57011">
                  <c:v>44119.15625</c:v>
                </c:pt>
                <c:pt idx="57012">
                  <c:v>44119.177083333336</c:v>
                </c:pt>
                <c:pt idx="57013">
                  <c:v>44119.197916666664</c:v>
                </c:pt>
                <c:pt idx="57014">
                  <c:v>44119.21875</c:v>
                </c:pt>
                <c:pt idx="57015">
                  <c:v>44119.239583333336</c:v>
                </c:pt>
                <c:pt idx="57016">
                  <c:v>44119.260416666664</c:v>
                </c:pt>
                <c:pt idx="57017">
                  <c:v>44119.28125</c:v>
                </c:pt>
                <c:pt idx="57018">
                  <c:v>44119.302083333336</c:v>
                </c:pt>
                <c:pt idx="57019">
                  <c:v>44119.322916666664</c:v>
                </c:pt>
                <c:pt idx="57020">
                  <c:v>44119.34375</c:v>
                </c:pt>
                <c:pt idx="57021">
                  <c:v>44119.364583333336</c:v>
                </c:pt>
                <c:pt idx="57022">
                  <c:v>44119.385416666664</c:v>
                </c:pt>
                <c:pt idx="57023">
                  <c:v>44119.40625</c:v>
                </c:pt>
                <c:pt idx="57024">
                  <c:v>44119.427083333336</c:v>
                </c:pt>
                <c:pt idx="57025">
                  <c:v>44119.447916666664</c:v>
                </c:pt>
                <c:pt idx="57026">
                  <c:v>44119.46875</c:v>
                </c:pt>
                <c:pt idx="57027">
                  <c:v>44119.489583333336</c:v>
                </c:pt>
                <c:pt idx="57028">
                  <c:v>44119.510416666664</c:v>
                </c:pt>
                <c:pt idx="57029">
                  <c:v>44119.53125</c:v>
                </c:pt>
                <c:pt idx="57030">
                  <c:v>44119.552083333336</c:v>
                </c:pt>
                <c:pt idx="57031">
                  <c:v>44119.572916666664</c:v>
                </c:pt>
                <c:pt idx="57032">
                  <c:v>44119.59375</c:v>
                </c:pt>
                <c:pt idx="57033">
                  <c:v>44119.614583333336</c:v>
                </c:pt>
                <c:pt idx="57034">
                  <c:v>44119.635416666664</c:v>
                </c:pt>
                <c:pt idx="57035">
                  <c:v>44119.65625</c:v>
                </c:pt>
                <c:pt idx="57036">
                  <c:v>44119.677083333336</c:v>
                </c:pt>
                <c:pt idx="57037">
                  <c:v>44119.697916666664</c:v>
                </c:pt>
                <c:pt idx="57038">
                  <c:v>44119.71875</c:v>
                </c:pt>
                <c:pt idx="57039">
                  <c:v>44119.739583333336</c:v>
                </c:pt>
                <c:pt idx="57040">
                  <c:v>44119.760416666664</c:v>
                </c:pt>
                <c:pt idx="57041">
                  <c:v>44119.78125</c:v>
                </c:pt>
                <c:pt idx="57042">
                  <c:v>44119.802083333336</c:v>
                </c:pt>
                <c:pt idx="57043">
                  <c:v>44119.822916666664</c:v>
                </c:pt>
                <c:pt idx="57044">
                  <c:v>44119.84375</c:v>
                </c:pt>
                <c:pt idx="57045">
                  <c:v>44119.864583333336</c:v>
                </c:pt>
                <c:pt idx="57046">
                  <c:v>44119.885416666664</c:v>
                </c:pt>
                <c:pt idx="57047">
                  <c:v>44119.90625</c:v>
                </c:pt>
                <c:pt idx="57048">
                  <c:v>44119.927083333336</c:v>
                </c:pt>
                <c:pt idx="57049">
                  <c:v>44119.947916666664</c:v>
                </c:pt>
                <c:pt idx="57050">
                  <c:v>44119.96875</c:v>
                </c:pt>
                <c:pt idx="57051">
                  <c:v>44119.989583333336</c:v>
                </c:pt>
                <c:pt idx="57052">
                  <c:v>44120.010416666664</c:v>
                </c:pt>
                <c:pt idx="57053">
                  <c:v>44120.03125</c:v>
                </c:pt>
                <c:pt idx="57054">
                  <c:v>44120.052083333336</c:v>
                </c:pt>
                <c:pt idx="57055">
                  <c:v>44120.072916666664</c:v>
                </c:pt>
                <c:pt idx="57056">
                  <c:v>44120.09375</c:v>
                </c:pt>
                <c:pt idx="57057">
                  <c:v>44120.114583333336</c:v>
                </c:pt>
                <c:pt idx="57058">
                  <c:v>44120.135416666664</c:v>
                </c:pt>
                <c:pt idx="57059">
                  <c:v>44120.15625</c:v>
                </c:pt>
                <c:pt idx="57060">
                  <c:v>44120.177083333336</c:v>
                </c:pt>
                <c:pt idx="57061">
                  <c:v>44120.197916666664</c:v>
                </c:pt>
                <c:pt idx="57062">
                  <c:v>44120.21875</c:v>
                </c:pt>
                <c:pt idx="57063">
                  <c:v>44120.239583333336</c:v>
                </c:pt>
                <c:pt idx="57064">
                  <c:v>44120.260416666664</c:v>
                </c:pt>
                <c:pt idx="57065">
                  <c:v>44120.28125</c:v>
                </c:pt>
                <c:pt idx="57066">
                  <c:v>44120.302083333336</c:v>
                </c:pt>
                <c:pt idx="57067">
                  <c:v>44120.322916666664</c:v>
                </c:pt>
                <c:pt idx="57068">
                  <c:v>44120.34375</c:v>
                </c:pt>
                <c:pt idx="57069">
                  <c:v>44120.364583333336</c:v>
                </c:pt>
                <c:pt idx="57070">
                  <c:v>44120.385416666664</c:v>
                </c:pt>
                <c:pt idx="57071">
                  <c:v>44120.40625</c:v>
                </c:pt>
                <c:pt idx="57072">
                  <c:v>44120.427083333336</c:v>
                </c:pt>
                <c:pt idx="57073">
                  <c:v>44120.447916666664</c:v>
                </c:pt>
                <c:pt idx="57074">
                  <c:v>44120.46875</c:v>
                </c:pt>
                <c:pt idx="57075">
                  <c:v>44120.489583333336</c:v>
                </c:pt>
                <c:pt idx="57076">
                  <c:v>44120.510416666664</c:v>
                </c:pt>
                <c:pt idx="57077">
                  <c:v>44120.53125</c:v>
                </c:pt>
                <c:pt idx="57078">
                  <c:v>44120.552083333336</c:v>
                </c:pt>
                <c:pt idx="57079">
                  <c:v>44120.572916666664</c:v>
                </c:pt>
                <c:pt idx="57080">
                  <c:v>44120.59375</c:v>
                </c:pt>
                <c:pt idx="57081">
                  <c:v>44120.614583333336</c:v>
                </c:pt>
                <c:pt idx="57082">
                  <c:v>44120.635416666664</c:v>
                </c:pt>
                <c:pt idx="57083">
                  <c:v>44120.65625</c:v>
                </c:pt>
                <c:pt idx="57084">
                  <c:v>44120.677083333336</c:v>
                </c:pt>
                <c:pt idx="57085">
                  <c:v>44120.697916666664</c:v>
                </c:pt>
                <c:pt idx="57086">
                  <c:v>44120.71875</c:v>
                </c:pt>
                <c:pt idx="57087">
                  <c:v>44120.739583333336</c:v>
                </c:pt>
                <c:pt idx="57088">
                  <c:v>44120.760416666664</c:v>
                </c:pt>
                <c:pt idx="57089">
                  <c:v>44120.78125</c:v>
                </c:pt>
                <c:pt idx="57090">
                  <c:v>44120.802083333336</c:v>
                </c:pt>
                <c:pt idx="57091">
                  <c:v>44120.822916666664</c:v>
                </c:pt>
                <c:pt idx="57092">
                  <c:v>44120.84375</c:v>
                </c:pt>
                <c:pt idx="57093">
                  <c:v>44120.864583333336</c:v>
                </c:pt>
                <c:pt idx="57094">
                  <c:v>44120.885416666664</c:v>
                </c:pt>
                <c:pt idx="57095">
                  <c:v>44120.90625</c:v>
                </c:pt>
                <c:pt idx="57096">
                  <c:v>44120.927083333336</c:v>
                </c:pt>
                <c:pt idx="57097">
                  <c:v>44120.947916666664</c:v>
                </c:pt>
                <c:pt idx="57098">
                  <c:v>44120.96875</c:v>
                </c:pt>
                <c:pt idx="57099">
                  <c:v>44120.989583333336</c:v>
                </c:pt>
                <c:pt idx="57100">
                  <c:v>44121.010416666664</c:v>
                </c:pt>
                <c:pt idx="57101">
                  <c:v>44121.03125</c:v>
                </c:pt>
                <c:pt idx="57102">
                  <c:v>44121.052083333336</c:v>
                </c:pt>
                <c:pt idx="57103">
                  <c:v>44121.072916666664</c:v>
                </c:pt>
                <c:pt idx="57104">
                  <c:v>44121.09375</c:v>
                </c:pt>
                <c:pt idx="57105">
                  <c:v>44121.114583333336</c:v>
                </c:pt>
                <c:pt idx="57106">
                  <c:v>44121.135416666664</c:v>
                </c:pt>
                <c:pt idx="57107">
                  <c:v>44121.15625</c:v>
                </c:pt>
                <c:pt idx="57108">
                  <c:v>44121.177083333336</c:v>
                </c:pt>
                <c:pt idx="57109">
                  <c:v>44121.197916666664</c:v>
                </c:pt>
                <c:pt idx="57110">
                  <c:v>44121.21875</c:v>
                </c:pt>
                <c:pt idx="57111">
                  <c:v>44121.239583333336</c:v>
                </c:pt>
                <c:pt idx="57112">
                  <c:v>44121.260416666664</c:v>
                </c:pt>
                <c:pt idx="57113">
                  <c:v>44121.28125</c:v>
                </c:pt>
                <c:pt idx="57114">
                  <c:v>44121.302083333336</c:v>
                </c:pt>
                <c:pt idx="57115">
                  <c:v>44121.322916666664</c:v>
                </c:pt>
                <c:pt idx="57116">
                  <c:v>44121.34375</c:v>
                </c:pt>
                <c:pt idx="57117">
                  <c:v>44121.364583333336</c:v>
                </c:pt>
                <c:pt idx="57118">
                  <c:v>44121.385416666664</c:v>
                </c:pt>
                <c:pt idx="57119">
                  <c:v>44121.40625</c:v>
                </c:pt>
                <c:pt idx="57120">
                  <c:v>44121.427083333336</c:v>
                </c:pt>
                <c:pt idx="57121">
                  <c:v>44121.447916666664</c:v>
                </c:pt>
                <c:pt idx="57122">
                  <c:v>44121.46875</c:v>
                </c:pt>
                <c:pt idx="57123">
                  <c:v>44121.489583333336</c:v>
                </c:pt>
                <c:pt idx="57124">
                  <c:v>44121.510416666664</c:v>
                </c:pt>
                <c:pt idx="57125">
                  <c:v>44121.53125</c:v>
                </c:pt>
                <c:pt idx="57126">
                  <c:v>44121.552083333336</c:v>
                </c:pt>
                <c:pt idx="57127">
                  <c:v>44121.572916666664</c:v>
                </c:pt>
                <c:pt idx="57128">
                  <c:v>44121.59375</c:v>
                </c:pt>
                <c:pt idx="57129">
                  <c:v>44121.614583333336</c:v>
                </c:pt>
                <c:pt idx="57130">
                  <c:v>44121.635416666664</c:v>
                </c:pt>
                <c:pt idx="57131">
                  <c:v>44121.65625</c:v>
                </c:pt>
                <c:pt idx="57132">
                  <c:v>44121.677083333336</c:v>
                </c:pt>
                <c:pt idx="57133">
                  <c:v>44121.697916666664</c:v>
                </c:pt>
                <c:pt idx="57134">
                  <c:v>44121.71875</c:v>
                </c:pt>
                <c:pt idx="57135">
                  <c:v>44121.739583333336</c:v>
                </c:pt>
                <c:pt idx="57136">
                  <c:v>44121.760416666664</c:v>
                </c:pt>
                <c:pt idx="57137">
                  <c:v>44121.78125</c:v>
                </c:pt>
                <c:pt idx="57138">
                  <c:v>44121.802083333336</c:v>
                </c:pt>
                <c:pt idx="57139">
                  <c:v>44121.822916666664</c:v>
                </c:pt>
                <c:pt idx="57140">
                  <c:v>44121.84375</c:v>
                </c:pt>
                <c:pt idx="57141">
                  <c:v>44121.864583333336</c:v>
                </c:pt>
                <c:pt idx="57142">
                  <c:v>44121.885416666664</c:v>
                </c:pt>
                <c:pt idx="57143">
                  <c:v>44121.90625</c:v>
                </c:pt>
                <c:pt idx="57144">
                  <c:v>44121.927083333336</c:v>
                </c:pt>
                <c:pt idx="57145">
                  <c:v>44121.947916666664</c:v>
                </c:pt>
                <c:pt idx="57146">
                  <c:v>44121.96875</c:v>
                </c:pt>
                <c:pt idx="57147">
                  <c:v>44121.989583333336</c:v>
                </c:pt>
                <c:pt idx="57148">
                  <c:v>44122.010416666664</c:v>
                </c:pt>
                <c:pt idx="57149">
                  <c:v>44122.03125</c:v>
                </c:pt>
                <c:pt idx="57150">
                  <c:v>44122.052083333336</c:v>
                </c:pt>
                <c:pt idx="57151">
                  <c:v>44122.072916666664</c:v>
                </c:pt>
                <c:pt idx="57152">
                  <c:v>44122.09375</c:v>
                </c:pt>
                <c:pt idx="57153">
                  <c:v>44122.114583333336</c:v>
                </c:pt>
                <c:pt idx="57154">
                  <c:v>44122.135416666664</c:v>
                </c:pt>
                <c:pt idx="57155">
                  <c:v>44122.15625</c:v>
                </c:pt>
                <c:pt idx="57156">
                  <c:v>44122.177083333336</c:v>
                </c:pt>
                <c:pt idx="57157">
                  <c:v>44122.197916666664</c:v>
                </c:pt>
                <c:pt idx="57158">
                  <c:v>44122.21875</c:v>
                </c:pt>
                <c:pt idx="57159">
                  <c:v>44122.239583333336</c:v>
                </c:pt>
                <c:pt idx="57160">
                  <c:v>44122.260416666664</c:v>
                </c:pt>
                <c:pt idx="57161">
                  <c:v>44122.28125</c:v>
                </c:pt>
                <c:pt idx="57162">
                  <c:v>44122.302083333336</c:v>
                </c:pt>
                <c:pt idx="57163">
                  <c:v>44122.322916666664</c:v>
                </c:pt>
                <c:pt idx="57164">
                  <c:v>44122.34375</c:v>
                </c:pt>
                <c:pt idx="57165">
                  <c:v>44122.364583333336</c:v>
                </c:pt>
                <c:pt idx="57166">
                  <c:v>44122.385416666664</c:v>
                </c:pt>
                <c:pt idx="57167">
                  <c:v>44122.40625</c:v>
                </c:pt>
                <c:pt idx="57168">
                  <c:v>44122.427083333336</c:v>
                </c:pt>
                <c:pt idx="57169">
                  <c:v>44122.447916666664</c:v>
                </c:pt>
                <c:pt idx="57170">
                  <c:v>44122.46875</c:v>
                </c:pt>
                <c:pt idx="57171">
                  <c:v>44122.489583333336</c:v>
                </c:pt>
                <c:pt idx="57172">
                  <c:v>44122.510416666664</c:v>
                </c:pt>
                <c:pt idx="57173">
                  <c:v>44122.53125</c:v>
                </c:pt>
                <c:pt idx="57174">
                  <c:v>44122.552083333336</c:v>
                </c:pt>
                <c:pt idx="57175">
                  <c:v>44122.572916666664</c:v>
                </c:pt>
                <c:pt idx="57176">
                  <c:v>44122.59375</c:v>
                </c:pt>
                <c:pt idx="57177">
                  <c:v>44122.614583333336</c:v>
                </c:pt>
                <c:pt idx="57178">
                  <c:v>44122.635416666664</c:v>
                </c:pt>
                <c:pt idx="57179">
                  <c:v>44122.65625</c:v>
                </c:pt>
                <c:pt idx="57180">
                  <c:v>44122.677083333336</c:v>
                </c:pt>
                <c:pt idx="57181">
                  <c:v>44122.697916666664</c:v>
                </c:pt>
                <c:pt idx="57182">
                  <c:v>44122.71875</c:v>
                </c:pt>
                <c:pt idx="57183">
                  <c:v>44122.739583333336</c:v>
                </c:pt>
                <c:pt idx="57184">
                  <c:v>44122.760416666664</c:v>
                </c:pt>
                <c:pt idx="57185">
                  <c:v>44122.78125</c:v>
                </c:pt>
                <c:pt idx="57186">
                  <c:v>44122.802083333336</c:v>
                </c:pt>
                <c:pt idx="57187">
                  <c:v>44122.822916666664</c:v>
                </c:pt>
                <c:pt idx="57188">
                  <c:v>44122.84375</c:v>
                </c:pt>
                <c:pt idx="57189">
                  <c:v>44122.864583333336</c:v>
                </c:pt>
                <c:pt idx="57190">
                  <c:v>44122.885416666664</c:v>
                </c:pt>
                <c:pt idx="57191">
                  <c:v>44122.90625</c:v>
                </c:pt>
                <c:pt idx="57192">
                  <c:v>44122.927083333336</c:v>
                </c:pt>
                <c:pt idx="57193">
                  <c:v>44122.947916666664</c:v>
                </c:pt>
                <c:pt idx="57194">
                  <c:v>44122.96875</c:v>
                </c:pt>
                <c:pt idx="57195">
                  <c:v>44122.989583333336</c:v>
                </c:pt>
                <c:pt idx="57196">
                  <c:v>44123.010416666664</c:v>
                </c:pt>
                <c:pt idx="57197">
                  <c:v>44123.03125</c:v>
                </c:pt>
                <c:pt idx="57198">
                  <c:v>44123.052083333336</c:v>
                </c:pt>
                <c:pt idx="57199">
                  <c:v>44123.072916666664</c:v>
                </c:pt>
                <c:pt idx="57200">
                  <c:v>44123.09375</c:v>
                </c:pt>
                <c:pt idx="57201">
                  <c:v>44123.114583333336</c:v>
                </c:pt>
                <c:pt idx="57202">
                  <c:v>44123.135416666664</c:v>
                </c:pt>
                <c:pt idx="57203">
                  <c:v>44123.15625</c:v>
                </c:pt>
                <c:pt idx="57204">
                  <c:v>44123.177083333336</c:v>
                </c:pt>
                <c:pt idx="57205">
                  <c:v>44123.197916666664</c:v>
                </c:pt>
                <c:pt idx="57206">
                  <c:v>44123.21875</c:v>
                </c:pt>
                <c:pt idx="57207">
                  <c:v>44123.239583333336</c:v>
                </c:pt>
                <c:pt idx="57208">
                  <c:v>44123.260416666664</c:v>
                </c:pt>
                <c:pt idx="57209">
                  <c:v>44123.28125</c:v>
                </c:pt>
                <c:pt idx="57210">
                  <c:v>44123.302083333336</c:v>
                </c:pt>
                <c:pt idx="57211">
                  <c:v>44123.322916666664</c:v>
                </c:pt>
                <c:pt idx="57212">
                  <c:v>44123.34375</c:v>
                </c:pt>
                <c:pt idx="57213">
                  <c:v>44123.364583333336</c:v>
                </c:pt>
                <c:pt idx="57214">
                  <c:v>44123.385416666664</c:v>
                </c:pt>
                <c:pt idx="57215">
                  <c:v>44123.40625</c:v>
                </c:pt>
                <c:pt idx="57216">
                  <c:v>44123.427083333336</c:v>
                </c:pt>
                <c:pt idx="57217">
                  <c:v>44123.447916666664</c:v>
                </c:pt>
                <c:pt idx="57218">
                  <c:v>44123.46875</c:v>
                </c:pt>
                <c:pt idx="57219">
                  <c:v>44123.489583333336</c:v>
                </c:pt>
                <c:pt idx="57220">
                  <c:v>44123.510416666664</c:v>
                </c:pt>
                <c:pt idx="57221">
                  <c:v>44123.53125</c:v>
                </c:pt>
                <c:pt idx="57222">
                  <c:v>44123.552083333336</c:v>
                </c:pt>
                <c:pt idx="57223">
                  <c:v>44123.572916666664</c:v>
                </c:pt>
                <c:pt idx="57224">
                  <c:v>44123.59375</c:v>
                </c:pt>
                <c:pt idx="57225">
                  <c:v>44123.614583333336</c:v>
                </c:pt>
                <c:pt idx="57226">
                  <c:v>44123.635416666664</c:v>
                </c:pt>
                <c:pt idx="57227">
                  <c:v>44123.65625</c:v>
                </c:pt>
                <c:pt idx="57228">
                  <c:v>44123.677083333336</c:v>
                </c:pt>
                <c:pt idx="57229">
                  <c:v>44123.697916666664</c:v>
                </c:pt>
                <c:pt idx="57230">
                  <c:v>44123.71875</c:v>
                </c:pt>
                <c:pt idx="57231">
                  <c:v>44123.739583333336</c:v>
                </c:pt>
                <c:pt idx="57232">
                  <c:v>44123.760416666664</c:v>
                </c:pt>
                <c:pt idx="57233">
                  <c:v>44123.78125</c:v>
                </c:pt>
                <c:pt idx="57234">
                  <c:v>44123.802083333336</c:v>
                </c:pt>
                <c:pt idx="57235">
                  <c:v>44123.822916666664</c:v>
                </c:pt>
                <c:pt idx="57236">
                  <c:v>44123.84375</c:v>
                </c:pt>
                <c:pt idx="57237">
                  <c:v>44123.864583333336</c:v>
                </c:pt>
                <c:pt idx="57238">
                  <c:v>44123.885416666664</c:v>
                </c:pt>
                <c:pt idx="57239">
                  <c:v>44123.90625</c:v>
                </c:pt>
                <c:pt idx="57240">
                  <c:v>44123.927083333336</c:v>
                </c:pt>
                <c:pt idx="57241">
                  <c:v>44123.947916666664</c:v>
                </c:pt>
                <c:pt idx="57242">
                  <c:v>44123.96875</c:v>
                </c:pt>
                <c:pt idx="57243">
                  <c:v>44123.989583333336</c:v>
                </c:pt>
                <c:pt idx="57244">
                  <c:v>44124.010416666664</c:v>
                </c:pt>
                <c:pt idx="57245">
                  <c:v>44124.03125</c:v>
                </c:pt>
                <c:pt idx="57246">
                  <c:v>44124.052083333336</c:v>
                </c:pt>
                <c:pt idx="57247">
                  <c:v>44124.072916666664</c:v>
                </c:pt>
                <c:pt idx="57248">
                  <c:v>44124.09375</c:v>
                </c:pt>
                <c:pt idx="57249">
                  <c:v>44124.114583333336</c:v>
                </c:pt>
                <c:pt idx="57250">
                  <c:v>44124.135416666664</c:v>
                </c:pt>
                <c:pt idx="57251">
                  <c:v>44124.15625</c:v>
                </c:pt>
                <c:pt idx="57252">
                  <c:v>44124.177083333336</c:v>
                </c:pt>
                <c:pt idx="57253">
                  <c:v>44124.197916666664</c:v>
                </c:pt>
                <c:pt idx="57254">
                  <c:v>44124.21875</c:v>
                </c:pt>
                <c:pt idx="57255">
                  <c:v>44124.239583333336</c:v>
                </c:pt>
                <c:pt idx="57256">
                  <c:v>44124.260416666664</c:v>
                </c:pt>
                <c:pt idx="57257">
                  <c:v>44124.28125</c:v>
                </c:pt>
                <c:pt idx="57258">
                  <c:v>44124.302083333336</c:v>
                </c:pt>
                <c:pt idx="57259">
                  <c:v>44124.322916666664</c:v>
                </c:pt>
                <c:pt idx="57260">
                  <c:v>44124.34375</c:v>
                </c:pt>
                <c:pt idx="57261">
                  <c:v>44124.364583333336</c:v>
                </c:pt>
                <c:pt idx="57262">
                  <c:v>44124.385416666664</c:v>
                </c:pt>
                <c:pt idx="57263">
                  <c:v>44124.40625</c:v>
                </c:pt>
                <c:pt idx="57264">
                  <c:v>44124.427083333336</c:v>
                </c:pt>
                <c:pt idx="57265">
                  <c:v>44124.447916666664</c:v>
                </c:pt>
                <c:pt idx="57266">
                  <c:v>44124.46875</c:v>
                </c:pt>
                <c:pt idx="57267">
                  <c:v>44124.489583333336</c:v>
                </c:pt>
                <c:pt idx="57268">
                  <c:v>44124.510416666664</c:v>
                </c:pt>
                <c:pt idx="57269">
                  <c:v>44124.53125</c:v>
                </c:pt>
                <c:pt idx="57270">
                  <c:v>44124.552083333336</c:v>
                </c:pt>
                <c:pt idx="57271">
                  <c:v>44124.572916666664</c:v>
                </c:pt>
                <c:pt idx="57272">
                  <c:v>44124.59375</c:v>
                </c:pt>
                <c:pt idx="57273">
                  <c:v>44124.614583333336</c:v>
                </c:pt>
                <c:pt idx="57274">
                  <c:v>44124.635416666664</c:v>
                </c:pt>
                <c:pt idx="57275">
                  <c:v>44124.65625</c:v>
                </c:pt>
                <c:pt idx="57276">
                  <c:v>44124.677083333336</c:v>
                </c:pt>
                <c:pt idx="57277">
                  <c:v>44124.697916666664</c:v>
                </c:pt>
                <c:pt idx="57278">
                  <c:v>44124.71875</c:v>
                </c:pt>
                <c:pt idx="57279">
                  <c:v>44124.739583333336</c:v>
                </c:pt>
                <c:pt idx="57280">
                  <c:v>44124.760416666664</c:v>
                </c:pt>
                <c:pt idx="57281">
                  <c:v>44124.78125</c:v>
                </c:pt>
                <c:pt idx="57282">
                  <c:v>44124.802083333336</c:v>
                </c:pt>
                <c:pt idx="57283">
                  <c:v>44124.822916666664</c:v>
                </c:pt>
                <c:pt idx="57284">
                  <c:v>44124.84375</c:v>
                </c:pt>
                <c:pt idx="57285">
                  <c:v>44124.864583333336</c:v>
                </c:pt>
                <c:pt idx="57286">
                  <c:v>44124.885416666664</c:v>
                </c:pt>
                <c:pt idx="57287">
                  <c:v>44124.90625</c:v>
                </c:pt>
                <c:pt idx="57288">
                  <c:v>44124.927083333336</c:v>
                </c:pt>
                <c:pt idx="57289">
                  <c:v>44124.947916666664</c:v>
                </c:pt>
                <c:pt idx="57290">
                  <c:v>44124.96875</c:v>
                </c:pt>
                <c:pt idx="57291">
                  <c:v>44124.989583333336</c:v>
                </c:pt>
                <c:pt idx="57292">
                  <c:v>44125.010416666664</c:v>
                </c:pt>
                <c:pt idx="57293">
                  <c:v>44125.03125</c:v>
                </c:pt>
                <c:pt idx="57294">
                  <c:v>44125.052083333336</c:v>
                </c:pt>
                <c:pt idx="57295">
                  <c:v>44125.072916666664</c:v>
                </c:pt>
                <c:pt idx="57296">
                  <c:v>44125.09375</c:v>
                </c:pt>
                <c:pt idx="57297">
                  <c:v>44125.114583333336</c:v>
                </c:pt>
                <c:pt idx="57298">
                  <c:v>44125.135416666664</c:v>
                </c:pt>
                <c:pt idx="57299">
                  <c:v>44125.15625</c:v>
                </c:pt>
                <c:pt idx="57300">
                  <c:v>44125.177083333336</c:v>
                </c:pt>
                <c:pt idx="57301">
                  <c:v>44125.197916666664</c:v>
                </c:pt>
                <c:pt idx="57302">
                  <c:v>44125.21875</c:v>
                </c:pt>
                <c:pt idx="57303">
                  <c:v>44125.239583333336</c:v>
                </c:pt>
                <c:pt idx="57304">
                  <c:v>44125.260416666664</c:v>
                </c:pt>
                <c:pt idx="57305">
                  <c:v>44125.28125</c:v>
                </c:pt>
                <c:pt idx="57306">
                  <c:v>44125.302083333336</c:v>
                </c:pt>
                <c:pt idx="57307">
                  <c:v>44125.322916666664</c:v>
                </c:pt>
                <c:pt idx="57308">
                  <c:v>44125.34375</c:v>
                </c:pt>
                <c:pt idx="57309">
                  <c:v>44125.364583333336</c:v>
                </c:pt>
                <c:pt idx="57310">
                  <c:v>44125.385416666664</c:v>
                </c:pt>
                <c:pt idx="57311">
                  <c:v>44125.40625</c:v>
                </c:pt>
                <c:pt idx="57312">
                  <c:v>44125.427083333336</c:v>
                </c:pt>
                <c:pt idx="57313">
                  <c:v>44125.447916666664</c:v>
                </c:pt>
                <c:pt idx="57314">
                  <c:v>44125.46875</c:v>
                </c:pt>
                <c:pt idx="57315">
                  <c:v>44125.489583333336</c:v>
                </c:pt>
                <c:pt idx="57316">
                  <c:v>44125.510416666664</c:v>
                </c:pt>
                <c:pt idx="57317">
                  <c:v>44125.53125</c:v>
                </c:pt>
                <c:pt idx="57318">
                  <c:v>44125.552083333336</c:v>
                </c:pt>
                <c:pt idx="57319">
                  <c:v>44125.572916666664</c:v>
                </c:pt>
                <c:pt idx="57320">
                  <c:v>44125.59375</c:v>
                </c:pt>
                <c:pt idx="57321">
                  <c:v>44125.614583333336</c:v>
                </c:pt>
                <c:pt idx="57322">
                  <c:v>44125.635416666664</c:v>
                </c:pt>
                <c:pt idx="57323">
                  <c:v>44125.65625</c:v>
                </c:pt>
                <c:pt idx="57324">
                  <c:v>44125.677083333336</c:v>
                </c:pt>
                <c:pt idx="57325">
                  <c:v>44125.697916666664</c:v>
                </c:pt>
                <c:pt idx="57326">
                  <c:v>44125.71875</c:v>
                </c:pt>
                <c:pt idx="57327">
                  <c:v>44125.739583333336</c:v>
                </c:pt>
                <c:pt idx="57328">
                  <c:v>44125.760416666664</c:v>
                </c:pt>
                <c:pt idx="57329">
                  <c:v>44125.78125</c:v>
                </c:pt>
                <c:pt idx="57330">
                  <c:v>44125.802083333336</c:v>
                </c:pt>
                <c:pt idx="57331">
                  <c:v>44125.822916666664</c:v>
                </c:pt>
                <c:pt idx="57332">
                  <c:v>44125.84375</c:v>
                </c:pt>
                <c:pt idx="57333">
                  <c:v>44125.864583333336</c:v>
                </c:pt>
                <c:pt idx="57334">
                  <c:v>44125.885416666664</c:v>
                </c:pt>
                <c:pt idx="57335">
                  <c:v>44125.90625</c:v>
                </c:pt>
                <c:pt idx="57336">
                  <c:v>44125.927083333336</c:v>
                </c:pt>
                <c:pt idx="57337">
                  <c:v>44125.947916666664</c:v>
                </c:pt>
                <c:pt idx="57338">
                  <c:v>44125.96875</c:v>
                </c:pt>
                <c:pt idx="57339">
                  <c:v>44125.989583333336</c:v>
                </c:pt>
                <c:pt idx="57340">
                  <c:v>44126.010416666664</c:v>
                </c:pt>
                <c:pt idx="57341">
                  <c:v>44126.03125</c:v>
                </c:pt>
                <c:pt idx="57342">
                  <c:v>44126.052083333336</c:v>
                </c:pt>
                <c:pt idx="57343">
                  <c:v>44126.072916666664</c:v>
                </c:pt>
                <c:pt idx="57344">
                  <c:v>44126.09375</c:v>
                </c:pt>
                <c:pt idx="57345">
                  <c:v>44126.114583333336</c:v>
                </c:pt>
                <c:pt idx="57346">
                  <c:v>44126.135416666664</c:v>
                </c:pt>
                <c:pt idx="57347">
                  <c:v>44126.15625</c:v>
                </c:pt>
                <c:pt idx="57348">
                  <c:v>44126.177083333336</c:v>
                </c:pt>
                <c:pt idx="57349">
                  <c:v>44126.197916666664</c:v>
                </c:pt>
                <c:pt idx="57350">
                  <c:v>44126.21875</c:v>
                </c:pt>
                <c:pt idx="57351">
                  <c:v>44126.239583333336</c:v>
                </c:pt>
                <c:pt idx="57352">
                  <c:v>44126.260416666664</c:v>
                </c:pt>
                <c:pt idx="57353">
                  <c:v>44126.28125</c:v>
                </c:pt>
                <c:pt idx="57354">
                  <c:v>44126.302083333336</c:v>
                </c:pt>
                <c:pt idx="57355">
                  <c:v>44126.322916666664</c:v>
                </c:pt>
                <c:pt idx="57356">
                  <c:v>44126.34375</c:v>
                </c:pt>
                <c:pt idx="57357">
                  <c:v>44126.364583333336</c:v>
                </c:pt>
                <c:pt idx="57358">
                  <c:v>44126.385416666664</c:v>
                </c:pt>
                <c:pt idx="57359">
                  <c:v>44126.40625</c:v>
                </c:pt>
                <c:pt idx="57360">
                  <c:v>44126.427083333336</c:v>
                </c:pt>
                <c:pt idx="57361">
                  <c:v>44126.447916666664</c:v>
                </c:pt>
                <c:pt idx="57362">
                  <c:v>44126.46875</c:v>
                </c:pt>
                <c:pt idx="57363">
                  <c:v>44126.489583333336</c:v>
                </c:pt>
                <c:pt idx="57364">
                  <c:v>44126.510416666664</c:v>
                </c:pt>
                <c:pt idx="57365">
                  <c:v>44126.53125</c:v>
                </c:pt>
                <c:pt idx="57366">
                  <c:v>44126.552083333336</c:v>
                </c:pt>
                <c:pt idx="57367">
                  <c:v>44126.572916666664</c:v>
                </c:pt>
                <c:pt idx="57368">
                  <c:v>44126.59375</c:v>
                </c:pt>
                <c:pt idx="57369">
                  <c:v>44126.614583333336</c:v>
                </c:pt>
                <c:pt idx="57370">
                  <c:v>44126.635416666664</c:v>
                </c:pt>
                <c:pt idx="57371">
                  <c:v>44126.65625</c:v>
                </c:pt>
                <c:pt idx="57372">
                  <c:v>44126.677083333336</c:v>
                </c:pt>
                <c:pt idx="57373">
                  <c:v>44126.697916666664</c:v>
                </c:pt>
                <c:pt idx="57374">
                  <c:v>44126.71875</c:v>
                </c:pt>
                <c:pt idx="57375">
                  <c:v>44126.739583333336</c:v>
                </c:pt>
                <c:pt idx="57376">
                  <c:v>44126.760416666664</c:v>
                </c:pt>
                <c:pt idx="57377">
                  <c:v>44126.78125</c:v>
                </c:pt>
                <c:pt idx="57378">
                  <c:v>44126.802083333336</c:v>
                </c:pt>
                <c:pt idx="57379">
                  <c:v>44126.822916666664</c:v>
                </c:pt>
                <c:pt idx="57380">
                  <c:v>44126.84375</c:v>
                </c:pt>
                <c:pt idx="57381">
                  <c:v>44126.864583333336</c:v>
                </c:pt>
                <c:pt idx="57382">
                  <c:v>44126.885416666664</c:v>
                </c:pt>
                <c:pt idx="57383">
                  <c:v>44126.90625</c:v>
                </c:pt>
                <c:pt idx="57384">
                  <c:v>44126.927083333336</c:v>
                </c:pt>
                <c:pt idx="57385">
                  <c:v>44126.947916666664</c:v>
                </c:pt>
                <c:pt idx="57386">
                  <c:v>44126.96875</c:v>
                </c:pt>
                <c:pt idx="57387">
                  <c:v>44126.989583333336</c:v>
                </c:pt>
                <c:pt idx="57388">
                  <c:v>44127.010416666664</c:v>
                </c:pt>
                <c:pt idx="57389">
                  <c:v>44127.03125</c:v>
                </c:pt>
                <c:pt idx="57390">
                  <c:v>44127.052083333336</c:v>
                </c:pt>
                <c:pt idx="57391">
                  <c:v>44127.072916666664</c:v>
                </c:pt>
                <c:pt idx="57392">
                  <c:v>44127.09375</c:v>
                </c:pt>
                <c:pt idx="57393">
                  <c:v>44127.114583333336</c:v>
                </c:pt>
                <c:pt idx="57394">
                  <c:v>44127.135416666664</c:v>
                </c:pt>
                <c:pt idx="57395">
                  <c:v>44127.15625</c:v>
                </c:pt>
                <c:pt idx="57396">
                  <c:v>44127.177083333336</c:v>
                </c:pt>
                <c:pt idx="57397">
                  <c:v>44127.197916666664</c:v>
                </c:pt>
                <c:pt idx="57398">
                  <c:v>44127.21875</c:v>
                </c:pt>
                <c:pt idx="57399">
                  <c:v>44127.239583333336</c:v>
                </c:pt>
                <c:pt idx="57400">
                  <c:v>44127.260416666664</c:v>
                </c:pt>
                <c:pt idx="57401">
                  <c:v>44127.28125</c:v>
                </c:pt>
                <c:pt idx="57402">
                  <c:v>44127.302083333336</c:v>
                </c:pt>
                <c:pt idx="57403">
                  <c:v>44127.322916666664</c:v>
                </c:pt>
                <c:pt idx="57404">
                  <c:v>44127.34375</c:v>
                </c:pt>
                <c:pt idx="57405">
                  <c:v>44127.364583333336</c:v>
                </c:pt>
                <c:pt idx="57406">
                  <c:v>44127.385416666664</c:v>
                </c:pt>
                <c:pt idx="57407">
                  <c:v>44127.40625</c:v>
                </c:pt>
                <c:pt idx="57408">
                  <c:v>44127.427083333336</c:v>
                </c:pt>
                <c:pt idx="57409">
                  <c:v>44127.447916666664</c:v>
                </c:pt>
                <c:pt idx="57410">
                  <c:v>44127.46875</c:v>
                </c:pt>
                <c:pt idx="57411">
                  <c:v>44127.489583333336</c:v>
                </c:pt>
                <c:pt idx="57412">
                  <c:v>44127.510416666664</c:v>
                </c:pt>
                <c:pt idx="57413">
                  <c:v>44127.53125</c:v>
                </c:pt>
                <c:pt idx="57414">
                  <c:v>44127.552083333336</c:v>
                </c:pt>
                <c:pt idx="57415">
                  <c:v>44127.572916666664</c:v>
                </c:pt>
                <c:pt idx="57416">
                  <c:v>44127.59375</c:v>
                </c:pt>
                <c:pt idx="57417">
                  <c:v>44127.614583333336</c:v>
                </c:pt>
                <c:pt idx="57418">
                  <c:v>44127.635416666664</c:v>
                </c:pt>
                <c:pt idx="57419">
                  <c:v>44127.65625</c:v>
                </c:pt>
                <c:pt idx="57420">
                  <c:v>44127.677083333336</c:v>
                </c:pt>
                <c:pt idx="57421">
                  <c:v>44127.697916666664</c:v>
                </c:pt>
                <c:pt idx="57422">
                  <c:v>44127.71875</c:v>
                </c:pt>
                <c:pt idx="57423">
                  <c:v>44127.739583333336</c:v>
                </c:pt>
                <c:pt idx="57424">
                  <c:v>44127.760416666664</c:v>
                </c:pt>
                <c:pt idx="57425">
                  <c:v>44127.78125</c:v>
                </c:pt>
                <c:pt idx="57426">
                  <c:v>44127.802083333336</c:v>
                </c:pt>
                <c:pt idx="57427">
                  <c:v>44127.822916666664</c:v>
                </c:pt>
                <c:pt idx="57428">
                  <c:v>44127.84375</c:v>
                </c:pt>
                <c:pt idx="57429">
                  <c:v>44127.864583333336</c:v>
                </c:pt>
                <c:pt idx="57430">
                  <c:v>44127.885416666664</c:v>
                </c:pt>
                <c:pt idx="57431">
                  <c:v>44127.90625</c:v>
                </c:pt>
                <c:pt idx="57432">
                  <c:v>44127.927083333336</c:v>
                </c:pt>
                <c:pt idx="57433">
                  <c:v>44127.947916666664</c:v>
                </c:pt>
                <c:pt idx="57434">
                  <c:v>44127.96875</c:v>
                </c:pt>
                <c:pt idx="57435">
                  <c:v>44127.989583333336</c:v>
                </c:pt>
                <c:pt idx="57436">
                  <c:v>44128.010416666664</c:v>
                </c:pt>
                <c:pt idx="57437">
                  <c:v>44128.03125</c:v>
                </c:pt>
                <c:pt idx="57438">
                  <c:v>44128.052083333336</c:v>
                </c:pt>
                <c:pt idx="57439">
                  <c:v>44128.072916666664</c:v>
                </c:pt>
                <c:pt idx="57440">
                  <c:v>44128.09375</c:v>
                </c:pt>
                <c:pt idx="57441">
                  <c:v>44128.114583333336</c:v>
                </c:pt>
                <c:pt idx="57442">
                  <c:v>44128.135416666664</c:v>
                </c:pt>
                <c:pt idx="57443">
                  <c:v>44128.15625</c:v>
                </c:pt>
                <c:pt idx="57444">
                  <c:v>44128.177083333336</c:v>
                </c:pt>
                <c:pt idx="57445">
                  <c:v>44128.197916666664</c:v>
                </c:pt>
                <c:pt idx="57446">
                  <c:v>44128.21875</c:v>
                </c:pt>
                <c:pt idx="57447">
                  <c:v>44128.239583333336</c:v>
                </c:pt>
                <c:pt idx="57448">
                  <c:v>44128.260416666664</c:v>
                </c:pt>
                <c:pt idx="57449">
                  <c:v>44128.28125</c:v>
                </c:pt>
                <c:pt idx="57450">
                  <c:v>44128.302083333336</c:v>
                </c:pt>
                <c:pt idx="57451">
                  <c:v>44128.322916666664</c:v>
                </c:pt>
                <c:pt idx="57452">
                  <c:v>44128.34375</c:v>
                </c:pt>
                <c:pt idx="57453">
                  <c:v>44128.364583333336</c:v>
                </c:pt>
                <c:pt idx="57454">
                  <c:v>44128.385416666664</c:v>
                </c:pt>
                <c:pt idx="57455">
                  <c:v>44128.40625</c:v>
                </c:pt>
                <c:pt idx="57456">
                  <c:v>44128.427083333336</c:v>
                </c:pt>
                <c:pt idx="57457">
                  <c:v>44128.447916666664</c:v>
                </c:pt>
                <c:pt idx="57458">
                  <c:v>44128.46875</c:v>
                </c:pt>
                <c:pt idx="57459">
                  <c:v>44128.489583333336</c:v>
                </c:pt>
                <c:pt idx="57460">
                  <c:v>44128.510416666664</c:v>
                </c:pt>
                <c:pt idx="57461">
                  <c:v>44128.53125</c:v>
                </c:pt>
                <c:pt idx="57462">
                  <c:v>44128.552083333336</c:v>
                </c:pt>
                <c:pt idx="57463">
                  <c:v>44128.572916666664</c:v>
                </c:pt>
                <c:pt idx="57464">
                  <c:v>44128.59375</c:v>
                </c:pt>
                <c:pt idx="57465">
                  <c:v>44128.614583333336</c:v>
                </c:pt>
                <c:pt idx="57466">
                  <c:v>44128.635416666664</c:v>
                </c:pt>
                <c:pt idx="57467">
                  <c:v>44128.65625</c:v>
                </c:pt>
                <c:pt idx="57468">
                  <c:v>44128.677083333336</c:v>
                </c:pt>
                <c:pt idx="57469">
                  <c:v>44128.697916666664</c:v>
                </c:pt>
                <c:pt idx="57470">
                  <c:v>44128.71875</c:v>
                </c:pt>
                <c:pt idx="57471">
                  <c:v>44128.739583333336</c:v>
                </c:pt>
                <c:pt idx="57472">
                  <c:v>44128.760416666664</c:v>
                </c:pt>
                <c:pt idx="57473">
                  <c:v>44128.78125</c:v>
                </c:pt>
                <c:pt idx="57474">
                  <c:v>44128.802083333336</c:v>
                </c:pt>
                <c:pt idx="57475">
                  <c:v>44128.822916666664</c:v>
                </c:pt>
                <c:pt idx="57476">
                  <c:v>44128.84375</c:v>
                </c:pt>
                <c:pt idx="57477">
                  <c:v>44128.864583333336</c:v>
                </c:pt>
                <c:pt idx="57478">
                  <c:v>44128.885416666664</c:v>
                </c:pt>
                <c:pt idx="57479">
                  <c:v>44128.90625</c:v>
                </c:pt>
                <c:pt idx="57480">
                  <c:v>44128.927083333336</c:v>
                </c:pt>
                <c:pt idx="57481">
                  <c:v>44128.947916666664</c:v>
                </c:pt>
                <c:pt idx="57482">
                  <c:v>44128.96875</c:v>
                </c:pt>
                <c:pt idx="57483">
                  <c:v>44128.989583333336</c:v>
                </c:pt>
                <c:pt idx="57484">
                  <c:v>44129.010416666664</c:v>
                </c:pt>
                <c:pt idx="57485">
                  <c:v>44129.03125</c:v>
                </c:pt>
                <c:pt idx="57486">
                  <c:v>44129.052083333336</c:v>
                </c:pt>
                <c:pt idx="57487">
                  <c:v>44129.072916666664</c:v>
                </c:pt>
                <c:pt idx="57488">
                  <c:v>44129.09375</c:v>
                </c:pt>
                <c:pt idx="57489">
                  <c:v>44129.114583333336</c:v>
                </c:pt>
                <c:pt idx="57490">
                  <c:v>44129.135416666664</c:v>
                </c:pt>
                <c:pt idx="57491">
                  <c:v>44129.15625</c:v>
                </c:pt>
                <c:pt idx="57492">
                  <c:v>44129.177083333336</c:v>
                </c:pt>
                <c:pt idx="57493">
                  <c:v>44129.197916666664</c:v>
                </c:pt>
                <c:pt idx="57494">
                  <c:v>44129.21875</c:v>
                </c:pt>
                <c:pt idx="57495">
                  <c:v>44129.239583333336</c:v>
                </c:pt>
                <c:pt idx="57496">
                  <c:v>44129.260416666664</c:v>
                </c:pt>
                <c:pt idx="57497">
                  <c:v>44129.28125</c:v>
                </c:pt>
                <c:pt idx="57498">
                  <c:v>44129.302083333336</c:v>
                </c:pt>
                <c:pt idx="57499">
                  <c:v>44129.322916666664</c:v>
                </c:pt>
                <c:pt idx="57500">
                  <c:v>44129.34375</c:v>
                </c:pt>
                <c:pt idx="57501">
                  <c:v>44129.364583333336</c:v>
                </c:pt>
                <c:pt idx="57502">
                  <c:v>44129.385416666664</c:v>
                </c:pt>
                <c:pt idx="57503">
                  <c:v>44129.40625</c:v>
                </c:pt>
                <c:pt idx="57504">
                  <c:v>44129.427083333336</c:v>
                </c:pt>
                <c:pt idx="57505">
                  <c:v>44129.447916666664</c:v>
                </c:pt>
                <c:pt idx="57506">
                  <c:v>44129.46875</c:v>
                </c:pt>
                <c:pt idx="57507">
                  <c:v>44129.489583333336</c:v>
                </c:pt>
                <c:pt idx="57508">
                  <c:v>44129.510416666664</c:v>
                </c:pt>
                <c:pt idx="57509">
                  <c:v>44129.53125</c:v>
                </c:pt>
                <c:pt idx="57510">
                  <c:v>44129.552083333336</c:v>
                </c:pt>
                <c:pt idx="57511">
                  <c:v>44129.572916666664</c:v>
                </c:pt>
                <c:pt idx="57512">
                  <c:v>44129.59375</c:v>
                </c:pt>
                <c:pt idx="57513">
                  <c:v>44129.614583333336</c:v>
                </c:pt>
                <c:pt idx="57514">
                  <c:v>44129.635416666664</c:v>
                </c:pt>
                <c:pt idx="57515">
                  <c:v>44129.65625</c:v>
                </c:pt>
                <c:pt idx="57516">
                  <c:v>44129.677083333336</c:v>
                </c:pt>
                <c:pt idx="57517">
                  <c:v>44129.697916666664</c:v>
                </c:pt>
                <c:pt idx="57518">
                  <c:v>44129.71875</c:v>
                </c:pt>
                <c:pt idx="57519">
                  <c:v>44129.739583333336</c:v>
                </c:pt>
                <c:pt idx="57520">
                  <c:v>44129.760416666664</c:v>
                </c:pt>
                <c:pt idx="57521">
                  <c:v>44129.78125</c:v>
                </c:pt>
                <c:pt idx="57522">
                  <c:v>44129.802083333336</c:v>
                </c:pt>
                <c:pt idx="57523">
                  <c:v>44129.822916666664</c:v>
                </c:pt>
                <c:pt idx="57524">
                  <c:v>44129.84375</c:v>
                </c:pt>
                <c:pt idx="57525">
                  <c:v>44129.864583333336</c:v>
                </c:pt>
                <c:pt idx="57526">
                  <c:v>44129.885416666664</c:v>
                </c:pt>
                <c:pt idx="57527">
                  <c:v>44129.90625</c:v>
                </c:pt>
                <c:pt idx="57528">
                  <c:v>44129.927083333336</c:v>
                </c:pt>
                <c:pt idx="57529">
                  <c:v>44129.947916666664</c:v>
                </c:pt>
                <c:pt idx="57530">
                  <c:v>44129.96875</c:v>
                </c:pt>
                <c:pt idx="57531">
                  <c:v>44129.989583333336</c:v>
                </c:pt>
                <c:pt idx="57532">
                  <c:v>44130.010416666664</c:v>
                </c:pt>
                <c:pt idx="57533">
                  <c:v>44130.03125</c:v>
                </c:pt>
                <c:pt idx="57534">
                  <c:v>44130.052083333336</c:v>
                </c:pt>
                <c:pt idx="57535">
                  <c:v>44130.072916666664</c:v>
                </c:pt>
                <c:pt idx="57536">
                  <c:v>44130.09375</c:v>
                </c:pt>
                <c:pt idx="57537">
                  <c:v>44130.114583333336</c:v>
                </c:pt>
                <c:pt idx="57538">
                  <c:v>44130.135416666664</c:v>
                </c:pt>
                <c:pt idx="57539">
                  <c:v>44130.15625</c:v>
                </c:pt>
                <c:pt idx="57540">
                  <c:v>44130.177083333336</c:v>
                </c:pt>
                <c:pt idx="57541">
                  <c:v>44130.197916666664</c:v>
                </c:pt>
                <c:pt idx="57542">
                  <c:v>44130.21875</c:v>
                </c:pt>
                <c:pt idx="57543">
                  <c:v>44130.239583333336</c:v>
                </c:pt>
                <c:pt idx="57544">
                  <c:v>44130.260416666664</c:v>
                </c:pt>
                <c:pt idx="57545">
                  <c:v>44130.28125</c:v>
                </c:pt>
                <c:pt idx="57546">
                  <c:v>44130.302083333336</c:v>
                </c:pt>
                <c:pt idx="57547">
                  <c:v>44130.322916666664</c:v>
                </c:pt>
                <c:pt idx="57548">
                  <c:v>44130.34375</c:v>
                </c:pt>
                <c:pt idx="57549">
                  <c:v>44130.364583333336</c:v>
                </c:pt>
                <c:pt idx="57550">
                  <c:v>44130.385416666664</c:v>
                </c:pt>
                <c:pt idx="57551">
                  <c:v>44130.40625</c:v>
                </c:pt>
                <c:pt idx="57552">
                  <c:v>44130.427083333336</c:v>
                </c:pt>
                <c:pt idx="57553">
                  <c:v>44130.447916666664</c:v>
                </c:pt>
                <c:pt idx="57554">
                  <c:v>44130.46875</c:v>
                </c:pt>
                <c:pt idx="57555">
                  <c:v>44130.489583333336</c:v>
                </c:pt>
                <c:pt idx="57556">
                  <c:v>44130.510416666664</c:v>
                </c:pt>
                <c:pt idx="57557">
                  <c:v>44130.53125</c:v>
                </c:pt>
                <c:pt idx="57558">
                  <c:v>44130.552083333336</c:v>
                </c:pt>
                <c:pt idx="57559">
                  <c:v>44130.572916666664</c:v>
                </c:pt>
                <c:pt idx="57560">
                  <c:v>44130.59375</c:v>
                </c:pt>
                <c:pt idx="57561">
                  <c:v>44130.614583333336</c:v>
                </c:pt>
                <c:pt idx="57562">
                  <c:v>44130.635416666664</c:v>
                </c:pt>
                <c:pt idx="57563">
                  <c:v>44130.65625</c:v>
                </c:pt>
                <c:pt idx="57564">
                  <c:v>44130.677083333336</c:v>
                </c:pt>
                <c:pt idx="57565">
                  <c:v>44130.697916666664</c:v>
                </c:pt>
                <c:pt idx="57566">
                  <c:v>44130.71875</c:v>
                </c:pt>
                <c:pt idx="57567">
                  <c:v>44130.739583333336</c:v>
                </c:pt>
                <c:pt idx="57568">
                  <c:v>44130.760416666664</c:v>
                </c:pt>
                <c:pt idx="57569">
                  <c:v>44130.78125</c:v>
                </c:pt>
                <c:pt idx="57570">
                  <c:v>44130.802083333336</c:v>
                </c:pt>
                <c:pt idx="57571">
                  <c:v>44130.822916666664</c:v>
                </c:pt>
                <c:pt idx="57572">
                  <c:v>44130.84375</c:v>
                </c:pt>
                <c:pt idx="57573">
                  <c:v>44130.864583333336</c:v>
                </c:pt>
                <c:pt idx="57574">
                  <c:v>44130.885416666664</c:v>
                </c:pt>
                <c:pt idx="57575">
                  <c:v>44130.90625</c:v>
                </c:pt>
                <c:pt idx="57576">
                  <c:v>44130.927083333336</c:v>
                </c:pt>
                <c:pt idx="57577">
                  <c:v>44130.947916666664</c:v>
                </c:pt>
                <c:pt idx="57578">
                  <c:v>44130.96875</c:v>
                </c:pt>
                <c:pt idx="57579">
                  <c:v>44130.989583333336</c:v>
                </c:pt>
                <c:pt idx="57580">
                  <c:v>44131.010416666664</c:v>
                </c:pt>
                <c:pt idx="57581">
                  <c:v>44131.03125</c:v>
                </c:pt>
                <c:pt idx="57582">
                  <c:v>44131.052083333336</c:v>
                </c:pt>
                <c:pt idx="57583">
                  <c:v>44131.072916666664</c:v>
                </c:pt>
                <c:pt idx="57584">
                  <c:v>44131.09375</c:v>
                </c:pt>
                <c:pt idx="57585">
                  <c:v>44131.114583333336</c:v>
                </c:pt>
                <c:pt idx="57586">
                  <c:v>44131.135416666664</c:v>
                </c:pt>
                <c:pt idx="57587">
                  <c:v>44131.15625</c:v>
                </c:pt>
                <c:pt idx="57588">
                  <c:v>44131.177083333336</c:v>
                </c:pt>
                <c:pt idx="57589">
                  <c:v>44131.197916666664</c:v>
                </c:pt>
                <c:pt idx="57590">
                  <c:v>44131.21875</c:v>
                </c:pt>
                <c:pt idx="57591">
                  <c:v>44131.239583333336</c:v>
                </c:pt>
                <c:pt idx="57592">
                  <c:v>44131.260416666664</c:v>
                </c:pt>
                <c:pt idx="57593">
                  <c:v>44131.28125</c:v>
                </c:pt>
                <c:pt idx="57594">
                  <c:v>44131.302083333336</c:v>
                </c:pt>
                <c:pt idx="57595">
                  <c:v>44131.322916666664</c:v>
                </c:pt>
                <c:pt idx="57596">
                  <c:v>44131.34375</c:v>
                </c:pt>
                <c:pt idx="57597">
                  <c:v>44131.364583333336</c:v>
                </c:pt>
                <c:pt idx="57598">
                  <c:v>44131.385416666664</c:v>
                </c:pt>
                <c:pt idx="57599">
                  <c:v>44131.40625</c:v>
                </c:pt>
                <c:pt idx="57600">
                  <c:v>44131.427083333336</c:v>
                </c:pt>
                <c:pt idx="57601">
                  <c:v>44131.447916666664</c:v>
                </c:pt>
                <c:pt idx="57602">
                  <c:v>44131.46875</c:v>
                </c:pt>
                <c:pt idx="57603">
                  <c:v>44131.489583333336</c:v>
                </c:pt>
                <c:pt idx="57604">
                  <c:v>44131.510416666664</c:v>
                </c:pt>
                <c:pt idx="57605">
                  <c:v>44131.53125</c:v>
                </c:pt>
                <c:pt idx="57606">
                  <c:v>44131.552083333336</c:v>
                </c:pt>
                <c:pt idx="57607">
                  <c:v>44131.572916666664</c:v>
                </c:pt>
                <c:pt idx="57608">
                  <c:v>44131.59375</c:v>
                </c:pt>
                <c:pt idx="57609">
                  <c:v>44131.614583333336</c:v>
                </c:pt>
                <c:pt idx="57610">
                  <c:v>44131.635416666664</c:v>
                </c:pt>
                <c:pt idx="57611">
                  <c:v>44131.65625</c:v>
                </c:pt>
                <c:pt idx="57612">
                  <c:v>44131.677083333336</c:v>
                </c:pt>
                <c:pt idx="57613">
                  <c:v>44131.697916666664</c:v>
                </c:pt>
                <c:pt idx="57614">
                  <c:v>44131.71875</c:v>
                </c:pt>
                <c:pt idx="57615">
                  <c:v>44131.739583333336</c:v>
                </c:pt>
                <c:pt idx="57616">
                  <c:v>44131.760416666664</c:v>
                </c:pt>
                <c:pt idx="57617">
                  <c:v>44131.78125</c:v>
                </c:pt>
                <c:pt idx="57618">
                  <c:v>44131.802083333336</c:v>
                </c:pt>
                <c:pt idx="57619">
                  <c:v>44131.822916666664</c:v>
                </c:pt>
                <c:pt idx="57620">
                  <c:v>44131.84375</c:v>
                </c:pt>
                <c:pt idx="57621">
                  <c:v>44131.864583333336</c:v>
                </c:pt>
                <c:pt idx="57622">
                  <c:v>44131.885416666664</c:v>
                </c:pt>
                <c:pt idx="57623">
                  <c:v>44131.90625</c:v>
                </c:pt>
                <c:pt idx="57624">
                  <c:v>44131.927083333336</c:v>
                </c:pt>
                <c:pt idx="57625">
                  <c:v>44131.947916666664</c:v>
                </c:pt>
                <c:pt idx="57626">
                  <c:v>44131.96875</c:v>
                </c:pt>
                <c:pt idx="57627">
                  <c:v>44131.989583333336</c:v>
                </c:pt>
                <c:pt idx="57628">
                  <c:v>44132.010416666664</c:v>
                </c:pt>
                <c:pt idx="57629">
                  <c:v>44132.03125</c:v>
                </c:pt>
                <c:pt idx="57630">
                  <c:v>44132.052083333336</c:v>
                </c:pt>
                <c:pt idx="57631">
                  <c:v>44132.072916666664</c:v>
                </c:pt>
                <c:pt idx="57632">
                  <c:v>44132.09375</c:v>
                </c:pt>
                <c:pt idx="57633">
                  <c:v>44132.114583333336</c:v>
                </c:pt>
                <c:pt idx="57634">
                  <c:v>44132.135416666664</c:v>
                </c:pt>
                <c:pt idx="57635">
                  <c:v>44132.15625</c:v>
                </c:pt>
                <c:pt idx="57636">
                  <c:v>44132.177083333336</c:v>
                </c:pt>
                <c:pt idx="57637">
                  <c:v>44132.197916666664</c:v>
                </c:pt>
                <c:pt idx="57638">
                  <c:v>44132.21875</c:v>
                </c:pt>
                <c:pt idx="57639">
                  <c:v>44132.239583333336</c:v>
                </c:pt>
                <c:pt idx="57640">
                  <c:v>44132.260416666664</c:v>
                </c:pt>
                <c:pt idx="57641">
                  <c:v>44132.28125</c:v>
                </c:pt>
                <c:pt idx="57642">
                  <c:v>44132.302083333336</c:v>
                </c:pt>
                <c:pt idx="57643">
                  <c:v>44132.322916666664</c:v>
                </c:pt>
                <c:pt idx="57644">
                  <c:v>44132.34375</c:v>
                </c:pt>
                <c:pt idx="57645">
                  <c:v>44132.364583333336</c:v>
                </c:pt>
                <c:pt idx="57646">
                  <c:v>44132.385416666664</c:v>
                </c:pt>
                <c:pt idx="57647">
                  <c:v>44132.40625</c:v>
                </c:pt>
                <c:pt idx="57648">
                  <c:v>44132.427083333336</c:v>
                </c:pt>
                <c:pt idx="57649">
                  <c:v>44132.447916666664</c:v>
                </c:pt>
                <c:pt idx="57650">
                  <c:v>44132.46875</c:v>
                </c:pt>
                <c:pt idx="57651">
                  <c:v>44132.489583333336</c:v>
                </c:pt>
                <c:pt idx="57652">
                  <c:v>44132.510416666664</c:v>
                </c:pt>
                <c:pt idx="57653">
                  <c:v>44132.53125</c:v>
                </c:pt>
                <c:pt idx="57654">
                  <c:v>44132.552083333336</c:v>
                </c:pt>
                <c:pt idx="57655">
                  <c:v>44132.572916666664</c:v>
                </c:pt>
                <c:pt idx="57656">
                  <c:v>44132.59375</c:v>
                </c:pt>
                <c:pt idx="57657">
                  <c:v>44132.614583333336</c:v>
                </c:pt>
                <c:pt idx="57658">
                  <c:v>44132.635416666664</c:v>
                </c:pt>
                <c:pt idx="57659">
                  <c:v>44132.65625</c:v>
                </c:pt>
                <c:pt idx="57660">
                  <c:v>44132.677083333336</c:v>
                </c:pt>
                <c:pt idx="57661">
                  <c:v>44132.697916666664</c:v>
                </c:pt>
                <c:pt idx="57662">
                  <c:v>44132.71875</c:v>
                </c:pt>
                <c:pt idx="57663">
                  <c:v>44132.739583333336</c:v>
                </c:pt>
                <c:pt idx="57664">
                  <c:v>44132.760416666664</c:v>
                </c:pt>
                <c:pt idx="57665">
                  <c:v>44132.78125</c:v>
                </c:pt>
                <c:pt idx="57666">
                  <c:v>44132.802083333336</c:v>
                </c:pt>
                <c:pt idx="57667">
                  <c:v>44132.822916666664</c:v>
                </c:pt>
                <c:pt idx="57668">
                  <c:v>44132.84375</c:v>
                </c:pt>
                <c:pt idx="57669">
                  <c:v>44132.864583333336</c:v>
                </c:pt>
                <c:pt idx="57670">
                  <c:v>44132.885416666664</c:v>
                </c:pt>
                <c:pt idx="57671">
                  <c:v>44132.90625</c:v>
                </c:pt>
                <c:pt idx="57672">
                  <c:v>44132.927083333336</c:v>
                </c:pt>
                <c:pt idx="57673">
                  <c:v>44132.947916666664</c:v>
                </c:pt>
                <c:pt idx="57674">
                  <c:v>44132.96875</c:v>
                </c:pt>
                <c:pt idx="57675">
                  <c:v>44132.989583333336</c:v>
                </c:pt>
                <c:pt idx="57676">
                  <c:v>44133.010416666664</c:v>
                </c:pt>
                <c:pt idx="57677">
                  <c:v>44133.03125</c:v>
                </c:pt>
                <c:pt idx="57678">
                  <c:v>44133.052083333336</c:v>
                </c:pt>
                <c:pt idx="57679">
                  <c:v>44133.072916666664</c:v>
                </c:pt>
                <c:pt idx="57680">
                  <c:v>44133.09375</c:v>
                </c:pt>
                <c:pt idx="57681">
                  <c:v>44133.114583333336</c:v>
                </c:pt>
                <c:pt idx="57682">
                  <c:v>44133.135416666664</c:v>
                </c:pt>
                <c:pt idx="57683">
                  <c:v>44133.15625</c:v>
                </c:pt>
                <c:pt idx="57684">
                  <c:v>44133.177083333336</c:v>
                </c:pt>
                <c:pt idx="57685">
                  <c:v>44133.197916666664</c:v>
                </c:pt>
                <c:pt idx="57686">
                  <c:v>44133.21875</c:v>
                </c:pt>
                <c:pt idx="57687">
                  <c:v>44133.239583333336</c:v>
                </c:pt>
                <c:pt idx="57688">
                  <c:v>44133.260416666664</c:v>
                </c:pt>
                <c:pt idx="57689">
                  <c:v>44133.28125</c:v>
                </c:pt>
                <c:pt idx="57690">
                  <c:v>44133.302083333336</c:v>
                </c:pt>
                <c:pt idx="57691">
                  <c:v>44133.322916666664</c:v>
                </c:pt>
                <c:pt idx="57692">
                  <c:v>44133.34375</c:v>
                </c:pt>
                <c:pt idx="57693">
                  <c:v>44133.364583333336</c:v>
                </c:pt>
                <c:pt idx="57694">
                  <c:v>44133.385416666664</c:v>
                </c:pt>
                <c:pt idx="57695">
                  <c:v>44133.40625</c:v>
                </c:pt>
                <c:pt idx="57696">
                  <c:v>44133.427083333336</c:v>
                </c:pt>
                <c:pt idx="57697">
                  <c:v>44133.447916666664</c:v>
                </c:pt>
                <c:pt idx="57698">
                  <c:v>44133.46875</c:v>
                </c:pt>
                <c:pt idx="57699">
                  <c:v>44133.489583333336</c:v>
                </c:pt>
                <c:pt idx="57700">
                  <c:v>44133.510416666664</c:v>
                </c:pt>
                <c:pt idx="57701">
                  <c:v>44133.53125</c:v>
                </c:pt>
                <c:pt idx="57702">
                  <c:v>44133.552083333336</c:v>
                </c:pt>
                <c:pt idx="57703">
                  <c:v>44133.572916666664</c:v>
                </c:pt>
                <c:pt idx="57704">
                  <c:v>44133.59375</c:v>
                </c:pt>
                <c:pt idx="57705">
                  <c:v>44133.614583333336</c:v>
                </c:pt>
                <c:pt idx="57706">
                  <c:v>44133.635416666664</c:v>
                </c:pt>
                <c:pt idx="57707">
                  <c:v>44133.65625</c:v>
                </c:pt>
                <c:pt idx="57708">
                  <c:v>44133.677083333336</c:v>
                </c:pt>
                <c:pt idx="57709">
                  <c:v>44133.697916666664</c:v>
                </c:pt>
                <c:pt idx="57710">
                  <c:v>44133.71875</c:v>
                </c:pt>
                <c:pt idx="57711">
                  <c:v>44133.739583333336</c:v>
                </c:pt>
                <c:pt idx="57712">
                  <c:v>44133.760416666664</c:v>
                </c:pt>
                <c:pt idx="57713">
                  <c:v>44133.78125</c:v>
                </c:pt>
                <c:pt idx="57714">
                  <c:v>44133.802083333336</c:v>
                </c:pt>
                <c:pt idx="57715">
                  <c:v>44133.822916666664</c:v>
                </c:pt>
                <c:pt idx="57716">
                  <c:v>44133.84375</c:v>
                </c:pt>
                <c:pt idx="57717">
                  <c:v>44133.864583333336</c:v>
                </c:pt>
                <c:pt idx="57718">
                  <c:v>44133.885416666664</c:v>
                </c:pt>
                <c:pt idx="57719">
                  <c:v>44133.90625</c:v>
                </c:pt>
                <c:pt idx="57720">
                  <c:v>44133.927083333336</c:v>
                </c:pt>
                <c:pt idx="57721">
                  <c:v>44133.947916666664</c:v>
                </c:pt>
                <c:pt idx="57722">
                  <c:v>44133.96875</c:v>
                </c:pt>
                <c:pt idx="57723">
                  <c:v>44133.989583333336</c:v>
                </c:pt>
                <c:pt idx="57724">
                  <c:v>44134.010416666664</c:v>
                </c:pt>
                <c:pt idx="57725">
                  <c:v>44134.03125</c:v>
                </c:pt>
                <c:pt idx="57726">
                  <c:v>44134.052083333336</c:v>
                </c:pt>
                <c:pt idx="57727">
                  <c:v>44134.072916666664</c:v>
                </c:pt>
                <c:pt idx="57728">
                  <c:v>44134.09375</c:v>
                </c:pt>
                <c:pt idx="57729">
                  <c:v>44134.114583333336</c:v>
                </c:pt>
                <c:pt idx="57730">
                  <c:v>44134.135416666664</c:v>
                </c:pt>
                <c:pt idx="57731">
                  <c:v>44134.15625</c:v>
                </c:pt>
                <c:pt idx="57732">
                  <c:v>44134.177083333336</c:v>
                </c:pt>
                <c:pt idx="57733">
                  <c:v>44134.197916666664</c:v>
                </c:pt>
                <c:pt idx="57734">
                  <c:v>44134.21875</c:v>
                </c:pt>
                <c:pt idx="57735">
                  <c:v>44134.239583333336</c:v>
                </c:pt>
                <c:pt idx="57736">
                  <c:v>44134.260416666664</c:v>
                </c:pt>
                <c:pt idx="57737">
                  <c:v>44134.28125</c:v>
                </c:pt>
                <c:pt idx="57738">
                  <c:v>44134.302083333336</c:v>
                </c:pt>
                <c:pt idx="57739">
                  <c:v>44134.322916666664</c:v>
                </c:pt>
                <c:pt idx="57740">
                  <c:v>44134.34375</c:v>
                </c:pt>
                <c:pt idx="57741">
                  <c:v>44134.364583333336</c:v>
                </c:pt>
                <c:pt idx="57742">
                  <c:v>44134.385416666664</c:v>
                </c:pt>
                <c:pt idx="57743">
                  <c:v>44134.40625</c:v>
                </c:pt>
                <c:pt idx="57744">
                  <c:v>44134.427083333336</c:v>
                </c:pt>
                <c:pt idx="57745">
                  <c:v>44134.447916666664</c:v>
                </c:pt>
                <c:pt idx="57746">
                  <c:v>44134.46875</c:v>
                </c:pt>
                <c:pt idx="57747">
                  <c:v>44134.489583333336</c:v>
                </c:pt>
                <c:pt idx="57748">
                  <c:v>44134.510416666664</c:v>
                </c:pt>
                <c:pt idx="57749">
                  <c:v>44134.53125</c:v>
                </c:pt>
                <c:pt idx="57750">
                  <c:v>44134.552083333336</c:v>
                </c:pt>
                <c:pt idx="57751">
                  <c:v>44134.572916666664</c:v>
                </c:pt>
                <c:pt idx="57752">
                  <c:v>44134.59375</c:v>
                </c:pt>
                <c:pt idx="57753">
                  <c:v>44134.614583333336</c:v>
                </c:pt>
                <c:pt idx="57754">
                  <c:v>44134.635416666664</c:v>
                </c:pt>
                <c:pt idx="57755">
                  <c:v>44134.65625</c:v>
                </c:pt>
                <c:pt idx="57756">
                  <c:v>44134.677083333336</c:v>
                </c:pt>
                <c:pt idx="57757">
                  <c:v>44134.697916666664</c:v>
                </c:pt>
                <c:pt idx="57758">
                  <c:v>44134.71875</c:v>
                </c:pt>
                <c:pt idx="57759">
                  <c:v>44134.739583333336</c:v>
                </c:pt>
                <c:pt idx="57760">
                  <c:v>44134.760416666664</c:v>
                </c:pt>
                <c:pt idx="57761">
                  <c:v>44134.78125</c:v>
                </c:pt>
                <c:pt idx="57762">
                  <c:v>44134.802083333336</c:v>
                </c:pt>
                <c:pt idx="57763">
                  <c:v>44134.822916666664</c:v>
                </c:pt>
                <c:pt idx="57764">
                  <c:v>44134.84375</c:v>
                </c:pt>
                <c:pt idx="57765">
                  <c:v>44134.864583333336</c:v>
                </c:pt>
                <c:pt idx="57766">
                  <c:v>44134.885416666664</c:v>
                </c:pt>
                <c:pt idx="57767">
                  <c:v>44134.90625</c:v>
                </c:pt>
                <c:pt idx="57768">
                  <c:v>44134.927083333336</c:v>
                </c:pt>
                <c:pt idx="57769">
                  <c:v>44134.947916666664</c:v>
                </c:pt>
                <c:pt idx="57770">
                  <c:v>44134.96875</c:v>
                </c:pt>
                <c:pt idx="57771">
                  <c:v>44134.989583333336</c:v>
                </c:pt>
                <c:pt idx="57772">
                  <c:v>44135.010416666664</c:v>
                </c:pt>
                <c:pt idx="57773">
                  <c:v>44135.03125</c:v>
                </c:pt>
                <c:pt idx="57774">
                  <c:v>44135.052083333336</c:v>
                </c:pt>
                <c:pt idx="57775">
                  <c:v>44135.072916666664</c:v>
                </c:pt>
                <c:pt idx="57776">
                  <c:v>44135.09375</c:v>
                </c:pt>
                <c:pt idx="57777">
                  <c:v>44135.114583333336</c:v>
                </c:pt>
                <c:pt idx="57778">
                  <c:v>44135.135416666664</c:v>
                </c:pt>
                <c:pt idx="57779">
                  <c:v>44135.15625</c:v>
                </c:pt>
                <c:pt idx="57780">
                  <c:v>44135.177083333336</c:v>
                </c:pt>
                <c:pt idx="57781">
                  <c:v>44135.197916666664</c:v>
                </c:pt>
                <c:pt idx="57782">
                  <c:v>44135.21875</c:v>
                </c:pt>
                <c:pt idx="57783">
                  <c:v>44135.239583333336</c:v>
                </c:pt>
                <c:pt idx="57784">
                  <c:v>44135.260416666664</c:v>
                </c:pt>
                <c:pt idx="57785">
                  <c:v>44135.28125</c:v>
                </c:pt>
                <c:pt idx="57786">
                  <c:v>44135.302083333336</c:v>
                </c:pt>
                <c:pt idx="57787">
                  <c:v>44135.322916666664</c:v>
                </c:pt>
                <c:pt idx="57788">
                  <c:v>44135.34375</c:v>
                </c:pt>
                <c:pt idx="57789">
                  <c:v>44135.364583333336</c:v>
                </c:pt>
                <c:pt idx="57790">
                  <c:v>44135.385416666664</c:v>
                </c:pt>
                <c:pt idx="57791">
                  <c:v>44135.40625</c:v>
                </c:pt>
                <c:pt idx="57792">
                  <c:v>44135.427083333336</c:v>
                </c:pt>
                <c:pt idx="57793">
                  <c:v>44135.447916666664</c:v>
                </c:pt>
                <c:pt idx="57794">
                  <c:v>44135.46875</c:v>
                </c:pt>
                <c:pt idx="57795">
                  <c:v>44135.489583333336</c:v>
                </c:pt>
                <c:pt idx="57796">
                  <c:v>44135.510416666664</c:v>
                </c:pt>
                <c:pt idx="57797">
                  <c:v>44135.53125</c:v>
                </c:pt>
                <c:pt idx="57798">
                  <c:v>44135.552083333336</c:v>
                </c:pt>
                <c:pt idx="57799">
                  <c:v>44135.572916666664</c:v>
                </c:pt>
                <c:pt idx="57800">
                  <c:v>44135.59375</c:v>
                </c:pt>
                <c:pt idx="57801">
                  <c:v>44135.614583333336</c:v>
                </c:pt>
                <c:pt idx="57802">
                  <c:v>44135.635416666664</c:v>
                </c:pt>
                <c:pt idx="57803">
                  <c:v>44135.65625</c:v>
                </c:pt>
                <c:pt idx="57804">
                  <c:v>44135.677083333336</c:v>
                </c:pt>
                <c:pt idx="57805">
                  <c:v>44135.697916666664</c:v>
                </c:pt>
                <c:pt idx="57806">
                  <c:v>44135.71875</c:v>
                </c:pt>
                <c:pt idx="57807">
                  <c:v>44135.739583333336</c:v>
                </c:pt>
                <c:pt idx="57808">
                  <c:v>44135.760416666664</c:v>
                </c:pt>
                <c:pt idx="57809">
                  <c:v>44135.78125</c:v>
                </c:pt>
                <c:pt idx="57810">
                  <c:v>44135.802083333336</c:v>
                </c:pt>
                <c:pt idx="57811">
                  <c:v>44135.822916666664</c:v>
                </c:pt>
                <c:pt idx="57812">
                  <c:v>44135.84375</c:v>
                </c:pt>
                <c:pt idx="57813">
                  <c:v>44135.864583333336</c:v>
                </c:pt>
                <c:pt idx="57814">
                  <c:v>44135.885416666664</c:v>
                </c:pt>
                <c:pt idx="57815">
                  <c:v>44135.90625</c:v>
                </c:pt>
                <c:pt idx="57816">
                  <c:v>44135.927083333336</c:v>
                </c:pt>
                <c:pt idx="57817">
                  <c:v>44135.947916666664</c:v>
                </c:pt>
                <c:pt idx="57818">
                  <c:v>44135.96875</c:v>
                </c:pt>
                <c:pt idx="57819">
                  <c:v>44135.989583333336</c:v>
                </c:pt>
                <c:pt idx="57820">
                  <c:v>44136.010416666664</c:v>
                </c:pt>
                <c:pt idx="57821">
                  <c:v>44136.03125</c:v>
                </c:pt>
                <c:pt idx="57822">
                  <c:v>44136.052083333336</c:v>
                </c:pt>
                <c:pt idx="57823">
                  <c:v>44136.072916666664</c:v>
                </c:pt>
                <c:pt idx="57824">
                  <c:v>44136.09375</c:v>
                </c:pt>
                <c:pt idx="57825">
                  <c:v>44136.114583333336</c:v>
                </c:pt>
                <c:pt idx="57826">
                  <c:v>44136.135416666664</c:v>
                </c:pt>
                <c:pt idx="57827">
                  <c:v>44136.15625</c:v>
                </c:pt>
                <c:pt idx="57828">
                  <c:v>44136.177083333336</c:v>
                </c:pt>
                <c:pt idx="57829">
                  <c:v>44136.197916666664</c:v>
                </c:pt>
                <c:pt idx="57830">
                  <c:v>44136.21875</c:v>
                </c:pt>
                <c:pt idx="57831">
                  <c:v>44136.239583333336</c:v>
                </c:pt>
                <c:pt idx="57832">
                  <c:v>44136.260416666664</c:v>
                </c:pt>
                <c:pt idx="57833">
                  <c:v>44136.28125</c:v>
                </c:pt>
                <c:pt idx="57834">
                  <c:v>44136.302083333336</c:v>
                </c:pt>
                <c:pt idx="57835">
                  <c:v>44136.322916666664</c:v>
                </c:pt>
                <c:pt idx="57836">
                  <c:v>44136.34375</c:v>
                </c:pt>
                <c:pt idx="57837">
                  <c:v>44136.364583333336</c:v>
                </c:pt>
                <c:pt idx="57838">
                  <c:v>44136.385416666664</c:v>
                </c:pt>
                <c:pt idx="57839">
                  <c:v>44136.40625</c:v>
                </c:pt>
                <c:pt idx="57840">
                  <c:v>44136.427083333336</c:v>
                </c:pt>
                <c:pt idx="57841">
                  <c:v>44136.447916666664</c:v>
                </c:pt>
                <c:pt idx="57842">
                  <c:v>44136.46875</c:v>
                </c:pt>
                <c:pt idx="57843">
                  <c:v>44136.489583333336</c:v>
                </c:pt>
                <c:pt idx="57844">
                  <c:v>44136.510416666664</c:v>
                </c:pt>
                <c:pt idx="57845">
                  <c:v>44136.53125</c:v>
                </c:pt>
                <c:pt idx="57846">
                  <c:v>44136.552083333336</c:v>
                </c:pt>
                <c:pt idx="57847">
                  <c:v>44136.572916666664</c:v>
                </c:pt>
                <c:pt idx="57848">
                  <c:v>44136.59375</c:v>
                </c:pt>
                <c:pt idx="57849">
                  <c:v>44136.614583333336</c:v>
                </c:pt>
                <c:pt idx="57850">
                  <c:v>44136.635416666664</c:v>
                </c:pt>
                <c:pt idx="57851">
                  <c:v>44136.65625</c:v>
                </c:pt>
                <c:pt idx="57852">
                  <c:v>44136.677083333336</c:v>
                </c:pt>
                <c:pt idx="57853">
                  <c:v>44136.697916666664</c:v>
                </c:pt>
                <c:pt idx="57854">
                  <c:v>44136.71875</c:v>
                </c:pt>
                <c:pt idx="57855">
                  <c:v>44136.739583333336</c:v>
                </c:pt>
                <c:pt idx="57856">
                  <c:v>44136.760416666664</c:v>
                </c:pt>
                <c:pt idx="57857">
                  <c:v>44136.78125</c:v>
                </c:pt>
                <c:pt idx="57858">
                  <c:v>44136.802083333336</c:v>
                </c:pt>
                <c:pt idx="57859">
                  <c:v>44136.822916666664</c:v>
                </c:pt>
                <c:pt idx="57860">
                  <c:v>44136.84375</c:v>
                </c:pt>
                <c:pt idx="57861">
                  <c:v>44136.864583333336</c:v>
                </c:pt>
                <c:pt idx="57862">
                  <c:v>44136.885416666664</c:v>
                </c:pt>
                <c:pt idx="57863">
                  <c:v>44136.90625</c:v>
                </c:pt>
                <c:pt idx="57864">
                  <c:v>44136.927083333336</c:v>
                </c:pt>
                <c:pt idx="57865">
                  <c:v>44136.947916666664</c:v>
                </c:pt>
                <c:pt idx="57866">
                  <c:v>44136.96875</c:v>
                </c:pt>
                <c:pt idx="57867">
                  <c:v>44136.989583333336</c:v>
                </c:pt>
                <c:pt idx="57868">
                  <c:v>44137.010416666664</c:v>
                </c:pt>
                <c:pt idx="57869">
                  <c:v>44137.03125</c:v>
                </c:pt>
                <c:pt idx="57870">
                  <c:v>44137.052083333336</c:v>
                </c:pt>
                <c:pt idx="57871">
                  <c:v>44137.072916666664</c:v>
                </c:pt>
                <c:pt idx="57872">
                  <c:v>44137.09375</c:v>
                </c:pt>
                <c:pt idx="57873">
                  <c:v>44137.114583333336</c:v>
                </c:pt>
                <c:pt idx="57874">
                  <c:v>44137.135416666664</c:v>
                </c:pt>
                <c:pt idx="57875">
                  <c:v>44137.15625</c:v>
                </c:pt>
                <c:pt idx="57876">
                  <c:v>44137.177083333336</c:v>
                </c:pt>
                <c:pt idx="57877">
                  <c:v>44137.197916666664</c:v>
                </c:pt>
                <c:pt idx="57878">
                  <c:v>44137.21875</c:v>
                </c:pt>
                <c:pt idx="57879">
                  <c:v>44137.239583333336</c:v>
                </c:pt>
                <c:pt idx="57880">
                  <c:v>44137.260416666664</c:v>
                </c:pt>
                <c:pt idx="57881">
                  <c:v>44137.28125</c:v>
                </c:pt>
                <c:pt idx="57882">
                  <c:v>44137.302083333336</c:v>
                </c:pt>
                <c:pt idx="57883">
                  <c:v>44137.322916666664</c:v>
                </c:pt>
                <c:pt idx="57884">
                  <c:v>44137.34375</c:v>
                </c:pt>
                <c:pt idx="57885">
                  <c:v>44137.364583333336</c:v>
                </c:pt>
                <c:pt idx="57886">
                  <c:v>44137.385416666664</c:v>
                </c:pt>
                <c:pt idx="57887">
                  <c:v>44137.40625</c:v>
                </c:pt>
                <c:pt idx="57888">
                  <c:v>44137.427083333336</c:v>
                </c:pt>
                <c:pt idx="57889">
                  <c:v>44137.447916666664</c:v>
                </c:pt>
                <c:pt idx="57890">
                  <c:v>44137.46875</c:v>
                </c:pt>
                <c:pt idx="57891">
                  <c:v>44137.489583333336</c:v>
                </c:pt>
                <c:pt idx="57892">
                  <c:v>44137.510416666664</c:v>
                </c:pt>
                <c:pt idx="57893">
                  <c:v>44137.53125</c:v>
                </c:pt>
                <c:pt idx="57894">
                  <c:v>44137.552083333336</c:v>
                </c:pt>
                <c:pt idx="57895">
                  <c:v>44137.572916666664</c:v>
                </c:pt>
                <c:pt idx="57896">
                  <c:v>44137.59375</c:v>
                </c:pt>
                <c:pt idx="57897">
                  <c:v>44137.614583333336</c:v>
                </c:pt>
                <c:pt idx="57898">
                  <c:v>44137.635416666664</c:v>
                </c:pt>
                <c:pt idx="57899">
                  <c:v>44137.65625</c:v>
                </c:pt>
                <c:pt idx="57900">
                  <c:v>44137.677083333336</c:v>
                </c:pt>
                <c:pt idx="57901">
                  <c:v>44137.697916666664</c:v>
                </c:pt>
                <c:pt idx="57902">
                  <c:v>44137.71875</c:v>
                </c:pt>
                <c:pt idx="57903">
                  <c:v>44137.739583333336</c:v>
                </c:pt>
                <c:pt idx="57904">
                  <c:v>44137.760416666664</c:v>
                </c:pt>
                <c:pt idx="57905">
                  <c:v>44137.78125</c:v>
                </c:pt>
                <c:pt idx="57906">
                  <c:v>44137.802083333336</c:v>
                </c:pt>
                <c:pt idx="57907">
                  <c:v>44137.822916666664</c:v>
                </c:pt>
                <c:pt idx="57908">
                  <c:v>44137.84375</c:v>
                </c:pt>
                <c:pt idx="57909">
                  <c:v>44137.864583333336</c:v>
                </c:pt>
                <c:pt idx="57910">
                  <c:v>44137.885416666664</c:v>
                </c:pt>
                <c:pt idx="57911">
                  <c:v>44137.90625</c:v>
                </c:pt>
                <c:pt idx="57912">
                  <c:v>44137.927083333336</c:v>
                </c:pt>
                <c:pt idx="57913">
                  <c:v>44137.947916666664</c:v>
                </c:pt>
                <c:pt idx="57914">
                  <c:v>44137.96875</c:v>
                </c:pt>
                <c:pt idx="57915">
                  <c:v>44137.989583333336</c:v>
                </c:pt>
                <c:pt idx="57916">
                  <c:v>44138.010416666664</c:v>
                </c:pt>
                <c:pt idx="57917">
                  <c:v>44138.03125</c:v>
                </c:pt>
                <c:pt idx="57918">
                  <c:v>44138.052083333336</c:v>
                </c:pt>
                <c:pt idx="57919">
                  <c:v>44138.072916666664</c:v>
                </c:pt>
                <c:pt idx="57920">
                  <c:v>44138.09375</c:v>
                </c:pt>
                <c:pt idx="57921">
                  <c:v>44138.114583333336</c:v>
                </c:pt>
                <c:pt idx="57922">
                  <c:v>44138.135416666664</c:v>
                </c:pt>
                <c:pt idx="57923">
                  <c:v>44138.15625</c:v>
                </c:pt>
                <c:pt idx="57924">
                  <c:v>44138.177083333336</c:v>
                </c:pt>
                <c:pt idx="57925">
                  <c:v>44138.197916666664</c:v>
                </c:pt>
                <c:pt idx="57926">
                  <c:v>44138.21875</c:v>
                </c:pt>
                <c:pt idx="57927">
                  <c:v>44138.239583333336</c:v>
                </c:pt>
                <c:pt idx="57928">
                  <c:v>44138.260416666664</c:v>
                </c:pt>
                <c:pt idx="57929">
                  <c:v>44138.28125</c:v>
                </c:pt>
                <c:pt idx="57930">
                  <c:v>44138.302083333336</c:v>
                </c:pt>
                <c:pt idx="57931">
                  <c:v>44138.322916666664</c:v>
                </c:pt>
                <c:pt idx="57932">
                  <c:v>44138.34375</c:v>
                </c:pt>
                <c:pt idx="57933">
                  <c:v>44138.364583333336</c:v>
                </c:pt>
                <c:pt idx="57934">
                  <c:v>44138.385416666664</c:v>
                </c:pt>
                <c:pt idx="57935">
                  <c:v>44138.40625</c:v>
                </c:pt>
                <c:pt idx="57936">
                  <c:v>44138.427083333336</c:v>
                </c:pt>
                <c:pt idx="57937">
                  <c:v>44138.447916666664</c:v>
                </c:pt>
                <c:pt idx="57938">
                  <c:v>44138.46875</c:v>
                </c:pt>
                <c:pt idx="57939">
                  <c:v>44138.489583333336</c:v>
                </c:pt>
                <c:pt idx="57940">
                  <c:v>44138.510416666664</c:v>
                </c:pt>
                <c:pt idx="57941">
                  <c:v>44138.53125</c:v>
                </c:pt>
                <c:pt idx="57942">
                  <c:v>44138.552083333336</c:v>
                </c:pt>
                <c:pt idx="57943">
                  <c:v>44138.572916666664</c:v>
                </c:pt>
                <c:pt idx="57944">
                  <c:v>44138.59375</c:v>
                </c:pt>
                <c:pt idx="57945">
                  <c:v>44138.614583333336</c:v>
                </c:pt>
                <c:pt idx="57946">
                  <c:v>44138.635416666664</c:v>
                </c:pt>
                <c:pt idx="57947">
                  <c:v>44138.65625</c:v>
                </c:pt>
                <c:pt idx="57948">
                  <c:v>44138.677083333336</c:v>
                </c:pt>
                <c:pt idx="57949">
                  <c:v>44138.697916666664</c:v>
                </c:pt>
                <c:pt idx="57950">
                  <c:v>44138.71875</c:v>
                </c:pt>
                <c:pt idx="57951">
                  <c:v>44138.739583333336</c:v>
                </c:pt>
                <c:pt idx="57952">
                  <c:v>44138.760416666664</c:v>
                </c:pt>
                <c:pt idx="57953">
                  <c:v>44138.78125</c:v>
                </c:pt>
                <c:pt idx="57954">
                  <c:v>44138.802083333336</c:v>
                </c:pt>
                <c:pt idx="57955">
                  <c:v>44138.822916666664</c:v>
                </c:pt>
                <c:pt idx="57956">
                  <c:v>44138.84375</c:v>
                </c:pt>
                <c:pt idx="57957">
                  <c:v>44138.864583333336</c:v>
                </c:pt>
                <c:pt idx="57958">
                  <c:v>44138.885416666664</c:v>
                </c:pt>
                <c:pt idx="57959">
                  <c:v>44138.90625</c:v>
                </c:pt>
                <c:pt idx="57960">
                  <c:v>44138.927083333336</c:v>
                </c:pt>
                <c:pt idx="57961">
                  <c:v>44138.947916666664</c:v>
                </c:pt>
                <c:pt idx="57962">
                  <c:v>44138.96875</c:v>
                </c:pt>
                <c:pt idx="57963">
                  <c:v>44138.989583333336</c:v>
                </c:pt>
                <c:pt idx="57964">
                  <c:v>44139.010416666664</c:v>
                </c:pt>
                <c:pt idx="57965">
                  <c:v>44139.03125</c:v>
                </c:pt>
                <c:pt idx="57966">
                  <c:v>44139.052083333336</c:v>
                </c:pt>
                <c:pt idx="57967">
                  <c:v>44139.072916666664</c:v>
                </c:pt>
                <c:pt idx="57968">
                  <c:v>44139.09375</c:v>
                </c:pt>
                <c:pt idx="57969">
                  <c:v>44139.114583333336</c:v>
                </c:pt>
                <c:pt idx="57970">
                  <c:v>44139.135416666664</c:v>
                </c:pt>
                <c:pt idx="57971">
                  <c:v>44139.15625</c:v>
                </c:pt>
                <c:pt idx="57972">
                  <c:v>44139.177083333336</c:v>
                </c:pt>
                <c:pt idx="57973">
                  <c:v>44139.197916666664</c:v>
                </c:pt>
                <c:pt idx="57974">
                  <c:v>44139.21875</c:v>
                </c:pt>
                <c:pt idx="57975">
                  <c:v>44139.239583333336</c:v>
                </c:pt>
                <c:pt idx="57976">
                  <c:v>44139.260416666664</c:v>
                </c:pt>
                <c:pt idx="57977">
                  <c:v>44139.28125</c:v>
                </c:pt>
                <c:pt idx="57978">
                  <c:v>44139.302083333336</c:v>
                </c:pt>
                <c:pt idx="57979">
                  <c:v>44139.322916666664</c:v>
                </c:pt>
                <c:pt idx="57980">
                  <c:v>44139.34375</c:v>
                </c:pt>
                <c:pt idx="57981">
                  <c:v>44139.364583333336</c:v>
                </c:pt>
                <c:pt idx="57982">
                  <c:v>44139.385416666664</c:v>
                </c:pt>
                <c:pt idx="57983">
                  <c:v>44139.40625</c:v>
                </c:pt>
                <c:pt idx="57984">
                  <c:v>44139.427083333336</c:v>
                </c:pt>
                <c:pt idx="57985">
                  <c:v>44139.447916666664</c:v>
                </c:pt>
                <c:pt idx="57986">
                  <c:v>44139.46875</c:v>
                </c:pt>
                <c:pt idx="57987">
                  <c:v>44139.489583333336</c:v>
                </c:pt>
                <c:pt idx="57988">
                  <c:v>44139.510416666664</c:v>
                </c:pt>
                <c:pt idx="57989">
                  <c:v>44139.53125</c:v>
                </c:pt>
                <c:pt idx="57990">
                  <c:v>44139.552083333336</c:v>
                </c:pt>
                <c:pt idx="57991">
                  <c:v>44139.572916666664</c:v>
                </c:pt>
                <c:pt idx="57992">
                  <c:v>44139.59375</c:v>
                </c:pt>
                <c:pt idx="57993">
                  <c:v>44139.614583333336</c:v>
                </c:pt>
                <c:pt idx="57994">
                  <c:v>44139.635416666664</c:v>
                </c:pt>
                <c:pt idx="57995">
                  <c:v>44139.65625</c:v>
                </c:pt>
                <c:pt idx="57996">
                  <c:v>44139.677083333336</c:v>
                </c:pt>
                <c:pt idx="57997">
                  <c:v>44139.697916666664</c:v>
                </c:pt>
                <c:pt idx="57998">
                  <c:v>44139.71875</c:v>
                </c:pt>
                <c:pt idx="57999">
                  <c:v>44139.739583333336</c:v>
                </c:pt>
                <c:pt idx="58000">
                  <c:v>44139.760416666664</c:v>
                </c:pt>
                <c:pt idx="58001">
                  <c:v>44139.78125</c:v>
                </c:pt>
                <c:pt idx="58002">
                  <c:v>44139.802083333336</c:v>
                </c:pt>
                <c:pt idx="58003">
                  <c:v>44139.822916666664</c:v>
                </c:pt>
                <c:pt idx="58004">
                  <c:v>44139.84375</c:v>
                </c:pt>
                <c:pt idx="58005">
                  <c:v>44139.864583333336</c:v>
                </c:pt>
                <c:pt idx="58006">
                  <c:v>44139.885416666664</c:v>
                </c:pt>
                <c:pt idx="58007">
                  <c:v>44139.90625</c:v>
                </c:pt>
                <c:pt idx="58008">
                  <c:v>44139.927083333336</c:v>
                </c:pt>
                <c:pt idx="58009">
                  <c:v>44139.947916666664</c:v>
                </c:pt>
                <c:pt idx="58010">
                  <c:v>44139.96875</c:v>
                </c:pt>
                <c:pt idx="58011">
                  <c:v>44139.989583333336</c:v>
                </c:pt>
                <c:pt idx="58012">
                  <c:v>44140.010416666664</c:v>
                </c:pt>
                <c:pt idx="58013">
                  <c:v>44140.03125</c:v>
                </c:pt>
                <c:pt idx="58014">
                  <c:v>44140.052083333336</c:v>
                </c:pt>
                <c:pt idx="58015">
                  <c:v>44140.072916666664</c:v>
                </c:pt>
                <c:pt idx="58016">
                  <c:v>44140.09375</c:v>
                </c:pt>
                <c:pt idx="58017">
                  <c:v>44140.114583333336</c:v>
                </c:pt>
                <c:pt idx="58018">
                  <c:v>44140.135416666664</c:v>
                </c:pt>
                <c:pt idx="58019">
                  <c:v>44140.15625</c:v>
                </c:pt>
                <c:pt idx="58020">
                  <c:v>44140.177083333336</c:v>
                </c:pt>
                <c:pt idx="58021">
                  <c:v>44140.197916666664</c:v>
                </c:pt>
                <c:pt idx="58022">
                  <c:v>44140.21875</c:v>
                </c:pt>
                <c:pt idx="58023">
                  <c:v>44140.239583333336</c:v>
                </c:pt>
                <c:pt idx="58024">
                  <c:v>44140.260416666664</c:v>
                </c:pt>
                <c:pt idx="58025">
                  <c:v>44140.28125</c:v>
                </c:pt>
                <c:pt idx="58026">
                  <c:v>44140.302083333336</c:v>
                </c:pt>
                <c:pt idx="58027">
                  <c:v>44140.322916666664</c:v>
                </c:pt>
                <c:pt idx="58028">
                  <c:v>44140.34375</c:v>
                </c:pt>
                <c:pt idx="58029">
                  <c:v>44140.364583333336</c:v>
                </c:pt>
                <c:pt idx="58030">
                  <c:v>44140.385416666664</c:v>
                </c:pt>
                <c:pt idx="58031">
                  <c:v>44140.40625</c:v>
                </c:pt>
                <c:pt idx="58032">
                  <c:v>44140.427083333336</c:v>
                </c:pt>
                <c:pt idx="58033">
                  <c:v>44140.447916666664</c:v>
                </c:pt>
                <c:pt idx="58034">
                  <c:v>44140.46875</c:v>
                </c:pt>
                <c:pt idx="58035">
                  <c:v>44140.489583333336</c:v>
                </c:pt>
                <c:pt idx="58036">
                  <c:v>44140.510416666664</c:v>
                </c:pt>
                <c:pt idx="58037">
                  <c:v>44140.53125</c:v>
                </c:pt>
                <c:pt idx="58038">
                  <c:v>44140.552083333336</c:v>
                </c:pt>
                <c:pt idx="58039">
                  <c:v>44140.572916666664</c:v>
                </c:pt>
                <c:pt idx="58040">
                  <c:v>44140.59375</c:v>
                </c:pt>
                <c:pt idx="58041">
                  <c:v>44140.614583333336</c:v>
                </c:pt>
                <c:pt idx="58042">
                  <c:v>44140.635416666664</c:v>
                </c:pt>
                <c:pt idx="58043">
                  <c:v>44140.65625</c:v>
                </c:pt>
                <c:pt idx="58044">
                  <c:v>44140.677083333336</c:v>
                </c:pt>
                <c:pt idx="58045">
                  <c:v>44140.697916666664</c:v>
                </c:pt>
                <c:pt idx="58046">
                  <c:v>44140.71875</c:v>
                </c:pt>
                <c:pt idx="58047">
                  <c:v>44140.739583333336</c:v>
                </c:pt>
                <c:pt idx="58048">
                  <c:v>44140.760416666664</c:v>
                </c:pt>
                <c:pt idx="58049">
                  <c:v>44140.78125</c:v>
                </c:pt>
                <c:pt idx="58050">
                  <c:v>44140.802083333336</c:v>
                </c:pt>
                <c:pt idx="58051">
                  <c:v>44140.822916666664</c:v>
                </c:pt>
                <c:pt idx="58052">
                  <c:v>44140.84375</c:v>
                </c:pt>
                <c:pt idx="58053">
                  <c:v>44140.864583333336</c:v>
                </c:pt>
                <c:pt idx="58054">
                  <c:v>44140.885416666664</c:v>
                </c:pt>
                <c:pt idx="58055">
                  <c:v>44140.90625</c:v>
                </c:pt>
                <c:pt idx="58056">
                  <c:v>44140.927083333336</c:v>
                </c:pt>
                <c:pt idx="58057">
                  <c:v>44140.947916666664</c:v>
                </c:pt>
                <c:pt idx="58058">
                  <c:v>44140.96875</c:v>
                </c:pt>
                <c:pt idx="58059">
                  <c:v>44140.989583333336</c:v>
                </c:pt>
                <c:pt idx="58060">
                  <c:v>44141.010416666664</c:v>
                </c:pt>
                <c:pt idx="58061">
                  <c:v>44141.03125</c:v>
                </c:pt>
                <c:pt idx="58062">
                  <c:v>44141.052083333336</c:v>
                </c:pt>
                <c:pt idx="58063">
                  <c:v>44141.072916666664</c:v>
                </c:pt>
                <c:pt idx="58064">
                  <c:v>44141.09375</c:v>
                </c:pt>
                <c:pt idx="58065">
                  <c:v>44141.114583333336</c:v>
                </c:pt>
                <c:pt idx="58066">
                  <c:v>44141.135416666664</c:v>
                </c:pt>
                <c:pt idx="58067">
                  <c:v>44141.15625</c:v>
                </c:pt>
                <c:pt idx="58068">
                  <c:v>44141.177083333336</c:v>
                </c:pt>
                <c:pt idx="58069">
                  <c:v>44141.197916666664</c:v>
                </c:pt>
                <c:pt idx="58070">
                  <c:v>44141.21875</c:v>
                </c:pt>
                <c:pt idx="58071">
                  <c:v>44141.239583333336</c:v>
                </c:pt>
                <c:pt idx="58072">
                  <c:v>44141.260416666664</c:v>
                </c:pt>
                <c:pt idx="58073">
                  <c:v>44141.28125</c:v>
                </c:pt>
                <c:pt idx="58074">
                  <c:v>44141.302083333336</c:v>
                </c:pt>
                <c:pt idx="58075">
                  <c:v>44141.322916666664</c:v>
                </c:pt>
                <c:pt idx="58076">
                  <c:v>44141.34375</c:v>
                </c:pt>
                <c:pt idx="58077">
                  <c:v>44141.364583333336</c:v>
                </c:pt>
                <c:pt idx="58078">
                  <c:v>44141.385416666664</c:v>
                </c:pt>
                <c:pt idx="58079">
                  <c:v>44141.40625</c:v>
                </c:pt>
                <c:pt idx="58080">
                  <c:v>44141.427083333336</c:v>
                </c:pt>
                <c:pt idx="58081">
                  <c:v>44141.447916666664</c:v>
                </c:pt>
                <c:pt idx="58082">
                  <c:v>44141.46875</c:v>
                </c:pt>
                <c:pt idx="58083">
                  <c:v>44141.489583333336</c:v>
                </c:pt>
                <c:pt idx="58084">
                  <c:v>44141.510416666664</c:v>
                </c:pt>
                <c:pt idx="58085">
                  <c:v>44141.53125</c:v>
                </c:pt>
                <c:pt idx="58086">
                  <c:v>44141.552083333336</c:v>
                </c:pt>
                <c:pt idx="58087">
                  <c:v>44141.572916666664</c:v>
                </c:pt>
                <c:pt idx="58088">
                  <c:v>44141.59375</c:v>
                </c:pt>
                <c:pt idx="58089">
                  <c:v>44141.614583333336</c:v>
                </c:pt>
                <c:pt idx="58090">
                  <c:v>44141.635416666664</c:v>
                </c:pt>
                <c:pt idx="58091">
                  <c:v>44141.65625</c:v>
                </c:pt>
                <c:pt idx="58092">
                  <c:v>44141.677083333336</c:v>
                </c:pt>
                <c:pt idx="58093">
                  <c:v>44141.697916666664</c:v>
                </c:pt>
                <c:pt idx="58094">
                  <c:v>44141.71875</c:v>
                </c:pt>
                <c:pt idx="58095">
                  <c:v>44141.739583333336</c:v>
                </c:pt>
                <c:pt idx="58096">
                  <c:v>44141.760416666664</c:v>
                </c:pt>
                <c:pt idx="58097">
                  <c:v>44141.78125</c:v>
                </c:pt>
                <c:pt idx="58098">
                  <c:v>44141.802083333336</c:v>
                </c:pt>
                <c:pt idx="58099">
                  <c:v>44141.822916666664</c:v>
                </c:pt>
                <c:pt idx="58100">
                  <c:v>44141.84375</c:v>
                </c:pt>
                <c:pt idx="58101">
                  <c:v>44141.864583333336</c:v>
                </c:pt>
                <c:pt idx="58102">
                  <c:v>44141.885416666664</c:v>
                </c:pt>
                <c:pt idx="58103">
                  <c:v>44141.90625</c:v>
                </c:pt>
                <c:pt idx="58104">
                  <c:v>44141.927083333336</c:v>
                </c:pt>
                <c:pt idx="58105">
                  <c:v>44141.947916666664</c:v>
                </c:pt>
                <c:pt idx="58106">
                  <c:v>44141.96875</c:v>
                </c:pt>
                <c:pt idx="58107">
                  <c:v>44141.989583333336</c:v>
                </c:pt>
                <c:pt idx="58108">
                  <c:v>44142.010416666664</c:v>
                </c:pt>
                <c:pt idx="58109">
                  <c:v>44142.03125</c:v>
                </c:pt>
                <c:pt idx="58110">
                  <c:v>44142.052083333336</c:v>
                </c:pt>
                <c:pt idx="58111">
                  <c:v>44142.072916666664</c:v>
                </c:pt>
                <c:pt idx="58112">
                  <c:v>44142.09375</c:v>
                </c:pt>
                <c:pt idx="58113">
                  <c:v>44142.114583333336</c:v>
                </c:pt>
                <c:pt idx="58114">
                  <c:v>44142.135416666664</c:v>
                </c:pt>
                <c:pt idx="58115">
                  <c:v>44142.15625</c:v>
                </c:pt>
                <c:pt idx="58116">
                  <c:v>44142.177083333336</c:v>
                </c:pt>
                <c:pt idx="58117">
                  <c:v>44142.197916666664</c:v>
                </c:pt>
                <c:pt idx="58118">
                  <c:v>44142.21875</c:v>
                </c:pt>
                <c:pt idx="58119">
                  <c:v>44142.239583333336</c:v>
                </c:pt>
                <c:pt idx="58120">
                  <c:v>44142.260416666664</c:v>
                </c:pt>
                <c:pt idx="58121">
                  <c:v>44142.28125</c:v>
                </c:pt>
                <c:pt idx="58122">
                  <c:v>44142.302083333336</c:v>
                </c:pt>
                <c:pt idx="58123">
                  <c:v>44142.322916666664</c:v>
                </c:pt>
                <c:pt idx="58124">
                  <c:v>44142.34375</c:v>
                </c:pt>
                <c:pt idx="58125">
                  <c:v>44142.364583333336</c:v>
                </c:pt>
                <c:pt idx="58126">
                  <c:v>44142.385416666664</c:v>
                </c:pt>
                <c:pt idx="58127">
                  <c:v>44142.40625</c:v>
                </c:pt>
                <c:pt idx="58128">
                  <c:v>44142.427083333336</c:v>
                </c:pt>
                <c:pt idx="58129">
                  <c:v>44142.447916666664</c:v>
                </c:pt>
                <c:pt idx="58130">
                  <c:v>44142.46875</c:v>
                </c:pt>
                <c:pt idx="58131">
                  <c:v>44142.489583333336</c:v>
                </c:pt>
                <c:pt idx="58132">
                  <c:v>44142.510416666664</c:v>
                </c:pt>
                <c:pt idx="58133">
                  <c:v>44142.53125</c:v>
                </c:pt>
                <c:pt idx="58134">
                  <c:v>44142.552083333336</c:v>
                </c:pt>
                <c:pt idx="58135">
                  <c:v>44142.572916666664</c:v>
                </c:pt>
                <c:pt idx="58136">
                  <c:v>44142.59375</c:v>
                </c:pt>
                <c:pt idx="58137">
                  <c:v>44142.614583333336</c:v>
                </c:pt>
                <c:pt idx="58138">
                  <c:v>44142.635416666664</c:v>
                </c:pt>
                <c:pt idx="58139">
                  <c:v>44142.65625</c:v>
                </c:pt>
                <c:pt idx="58140">
                  <c:v>44142.677083333336</c:v>
                </c:pt>
                <c:pt idx="58141">
                  <c:v>44142.697916666664</c:v>
                </c:pt>
                <c:pt idx="58142">
                  <c:v>44142.71875</c:v>
                </c:pt>
                <c:pt idx="58143">
                  <c:v>44142.739583333336</c:v>
                </c:pt>
                <c:pt idx="58144">
                  <c:v>44142.760416666664</c:v>
                </c:pt>
                <c:pt idx="58145">
                  <c:v>44142.78125</c:v>
                </c:pt>
                <c:pt idx="58146">
                  <c:v>44142.802083333336</c:v>
                </c:pt>
                <c:pt idx="58147">
                  <c:v>44142.822916666664</c:v>
                </c:pt>
                <c:pt idx="58148">
                  <c:v>44142.84375</c:v>
                </c:pt>
                <c:pt idx="58149">
                  <c:v>44142.864583333336</c:v>
                </c:pt>
                <c:pt idx="58150">
                  <c:v>44142.885416666664</c:v>
                </c:pt>
                <c:pt idx="58151">
                  <c:v>44142.90625</c:v>
                </c:pt>
                <c:pt idx="58152">
                  <c:v>44142.927083333336</c:v>
                </c:pt>
                <c:pt idx="58153">
                  <c:v>44142.947916666664</c:v>
                </c:pt>
                <c:pt idx="58154">
                  <c:v>44142.96875</c:v>
                </c:pt>
                <c:pt idx="58155">
                  <c:v>44142.989583333336</c:v>
                </c:pt>
                <c:pt idx="58156">
                  <c:v>44143.010416666664</c:v>
                </c:pt>
                <c:pt idx="58157">
                  <c:v>44143.03125</c:v>
                </c:pt>
                <c:pt idx="58158">
                  <c:v>44143.052083333336</c:v>
                </c:pt>
                <c:pt idx="58159">
                  <c:v>44143.072916666664</c:v>
                </c:pt>
                <c:pt idx="58160">
                  <c:v>44143.09375</c:v>
                </c:pt>
                <c:pt idx="58161">
                  <c:v>44143.114583333336</c:v>
                </c:pt>
                <c:pt idx="58162">
                  <c:v>44143.135416666664</c:v>
                </c:pt>
                <c:pt idx="58163">
                  <c:v>44143.15625</c:v>
                </c:pt>
                <c:pt idx="58164">
                  <c:v>44143.177083333336</c:v>
                </c:pt>
                <c:pt idx="58165">
                  <c:v>44143.197916666664</c:v>
                </c:pt>
                <c:pt idx="58166">
                  <c:v>44143.21875</c:v>
                </c:pt>
                <c:pt idx="58167">
                  <c:v>44143.239583333336</c:v>
                </c:pt>
                <c:pt idx="58168">
                  <c:v>44143.260416666664</c:v>
                </c:pt>
                <c:pt idx="58169">
                  <c:v>44143.28125</c:v>
                </c:pt>
                <c:pt idx="58170">
                  <c:v>44143.302083333336</c:v>
                </c:pt>
                <c:pt idx="58171">
                  <c:v>44143.322916666664</c:v>
                </c:pt>
                <c:pt idx="58172">
                  <c:v>44143.34375</c:v>
                </c:pt>
                <c:pt idx="58173">
                  <c:v>44143.364583333336</c:v>
                </c:pt>
                <c:pt idx="58174">
                  <c:v>44143.385416666664</c:v>
                </c:pt>
                <c:pt idx="58175">
                  <c:v>44143.40625</c:v>
                </c:pt>
                <c:pt idx="58176">
                  <c:v>44143.427083333336</c:v>
                </c:pt>
                <c:pt idx="58177">
                  <c:v>44143.447916666664</c:v>
                </c:pt>
                <c:pt idx="58178">
                  <c:v>44143.46875</c:v>
                </c:pt>
                <c:pt idx="58179">
                  <c:v>44143.489583333336</c:v>
                </c:pt>
                <c:pt idx="58180">
                  <c:v>44143.510416666664</c:v>
                </c:pt>
                <c:pt idx="58181">
                  <c:v>44143.53125</c:v>
                </c:pt>
                <c:pt idx="58182">
                  <c:v>44143.552083333336</c:v>
                </c:pt>
                <c:pt idx="58183">
                  <c:v>44143.572916666664</c:v>
                </c:pt>
                <c:pt idx="58184">
                  <c:v>44143.59375</c:v>
                </c:pt>
                <c:pt idx="58185">
                  <c:v>44143.614583333336</c:v>
                </c:pt>
                <c:pt idx="58186">
                  <c:v>44143.635416666664</c:v>
                </c:pt>
                <c:pt idx="58187">
                  <c:v>44143.65625</c:v>
                </c:pt>
                <c:pt idx="58188">
                  <c:v>44143.677083333336</c:v>
                </c:pt>
                <c:pt idx="58189">
                  <c:v>44143.697916666664</c:v>
                </c:pt>
                <c:pt idx="58190">
                  <c:v>44143.71875</c:v>
                </c:pt>
                <c:pt idx="58191">
                  <c:v>44143.739583333336</c:v>
                </c:pt>
                <c:pt idx="58192">
                  <c:v>44143.760416666664</c:v>
                </c:pt>
                <c:pt idx="58193">
                  <c:v>44143.78125</c:v>
                </c:pt>
                <c:pt idx="58194">
                  <c:v>44143.802083333336</c:v>
                </c:pt>
                <c:pt idx="58195">
                  <c:v>44143.822916666664</c:v>
                </c:pt>
                <c:pt idx="58196">
                  <c:v>44143.84375</c:v>
                </c:pt>
                <c:pt idx="58197">
                  <c:v>44143.864583333336</c:v>
                </c:pt>
                <c:pt idx="58198">
                  <c:v>44143.885416666664</c:v>
                </c:pt>
                <c:pt idx="58199">
                  <c:v>44143.90625</c:v>
                </c:pt>
                <c:pt idx="58200">
                  <c:v>44143.927083333336</c:v>
                </c:pt>
                <c:pt idx="58201">
                  <c:v>44143.947916666664</c:v>
                </c:pt>
                <c:pt idx="58202">
                  <c:v>44143.96875</c:v>
                </c:pt>
                <c:pt idx="58203">
                  <c:v>44143.989583333336</c:v>
                </c:pt>
                <c:pt idx="58204">
                  <c:v>44144.010416666664</c:v>
                </c:pt>
                <c:pt idx="58205">
                  <c:v>44144.03125</c:v>
                </c:pt>
                <c:pt idx="58206">
                  <c:v>44144.052083333336</c:v>
                </c:pt>
                <c:pt idx="58207">
                  <c:v>44144.072916666664</c:v>
                </c:pt>
                <c:pt idx="58208">
                  <c:v>44144.09375</c:v>
                </c:pt>
                <c:pt idx="58209">
                  <c:v>44144.114583333336</c:v>
                </c:pt>
                <c:pt idx="58210">
                  <c:v>44144.135416666664</c:v>
                </c:pt>
                <c:pt idx="58211">
                  <c:v>44144.15625</c:v>
                </c:pt>
                <c:pt idx="58212">
                  <c:v>44144.177083333336</c:v>
                </c:pt>
                <c:pt idx="58213">
                  <c:v>44144.197916666664</c:v>
                </c:pt>
                <c:pt idx="58214">
                  <c:v>44144.21875</c:v>
                </c:pt>
                <c:pt idx="58215">
                  <c:v>44144.239583333336</c:v>
                </c:pt>
                <c:pt idx="58216">
                  <c:v>44144.260416666664</c:v>
                </c:pt>
                <c:pt idx="58217">
                  <c:v>44144.28125</c:v>
                </c:pt>
                <c:pt idx="58218">
                  <c:v>44144.302083333336</c:v>
                </c:pt>
                <c:pt idx="58219">
                  <c:v>44144.322916666664</c:v>
                </c:pt>
                <c:pt idx="58220">
                  <c:v>44144.34375</c:v>
                </c:pt>
                <c:pt idx="58221">
                  <c:v>44144.364583333336</c:v>
                </c:pt>
                <c:pt idx="58222">
                  <c:v>44144.385416666664</c:v>
                </c:pt>
                <c:pt idx="58223">
                  <c:v>44144.40625</c:v>
                </c:pt>
                <c:pt idx="58224">
                  <c:v>44144.427083333336</c:v>
                </c:pt>
                <c:pt idx="58225">
                  <c:v>44144.447916666664</c:v>
                </c:pt>
                <c:pt idx="58226">
                  <c:v>44144.46875</c:v>
                </c:pt>
                <c:pt idx="58227">
                  <c:v>44144.489583333336</c:v>
                </c:pt>
                <c:pt idx="58228">
                  <c:v>44144.510416666664</c:v>
                </c:pt>
                <c:pt idx="58229">
                  <c:v>44144.53125</c:v>
                </c:pt>
                <c:pt idx="58230">
                  <c:v>44144.552083333336</c:v>
                </c:pt>
                <c:pt idx="58231">
                  <c:v>44144.572916666664</c:v>
                </c:pt>
                <c:pt idx="58232">
                  <c:v>44144.59375</c:v>
                </c:pt>
                <c:pt idx="58233">
                  <c:v>44144.614583333336</c:v>
                </c:pt>
                <c:pt idx="58234">
                  <c:v>44144.635416666664</c:v>
                </c:pt>
                <c:pt idx="58235">
                  <c:v>44144.65625</c:v>
                </c:pt>
                <c:pt idx="58236">
                  <c:v>44144.677083333336</c:v>
                </c:pt>
                <c:pt idx="58237">
                  <c:v>44144.697916666664</c:v>
                </c:pt>
                <c:pt idx="58238">
                  <c:v>44144.71875</c:v>
                </c:pt>
                <c:pt idx="58239">
                  <c:v>44144.739583333336</c:v>
                </c:pt>
                <c:pt idx="58240">
                  <c:v>44144.760416666664</c:v>
                </c:pt>
                <c:pt idx="58241">
                  <c:v>44144.78125</c:v>
                </c:pt>
                <c:pt idx="58242">
                  <c:v>44144.802083333336</c:v>
                </c:pt>
                <c:pt idx="58243">
                  <c:v>44144.822916666664</c:v>
                </c:pt>
                <c:pt idx="58244">
                  <c:v>44144.84375</c:v>
                </c:pt>
                <c:pt idx="58245">
                  <c:v>44144.864583333336</c:v>
                </c:pt>
                <c:pt idx="58246">
                  <c:v>44144.885416666664</c:v>
                </c:pt>
                <c:pt idx="58247">
                  <c:v>44144.90625</c:v>
                </c:pt>
                <c:pt idx="58248">
                  <c:v>44144.927083333336</c:v>
                </c:pt>
                <c:pt idx="58249">
                  <c:v>44144.947916666664</c:v>
                </c:pt>
                <c:pt idx="58250">
                  <c:v>44144.96875</c:v>
                </c:pt>
                <c:pt idx="58251">
                  <c:v>44144.989583333336</c:v>
                </c:pt>
                <c:pt idx="58252">
                  <c:v>44145.010416666664</c:v>
                </c:pt>
                <c:pt idx="58253">
                  <c:v>44145.03125</c:v>
                </c:pt>
                <c:pt idx="58254">
                  <c:v>44145.052083333336</c:v>
                </c:pt>
                <c:pt idx="58255">
                  <c:v>44145.072916666664</c:v>
                </c:pt>
                <c:pt idx="58256">
                  <c:v>44145.09375</c:v>
                </c:pt>
                <c:pt idx="58257">
                  <c:v>44145.114583333336</c:v>
                </c:pt>
                <c:pt idx="58258">
                  <c:v>44145.135416666664</c:v>
                </c:pt>
                <c:pt idx="58259">
                  <c:v>44145.15625</c:v>
                </c:pt>
                <c:pt idx="58260">
                  <c:v>44145.177083333336</c:v>
                </c:pt>
                <c:pt idx="58261">
                  <c:v>44145.197916666664</c:v>
                </c:pt>
                <c:pt idx="58262">
                  <c:v>44145.21875</c:v>
                </c:pt>
                <c:pt idx="58263">
                  <c:v>44145.239583333336</c:v>
                </c:pt>
                <c:pt idx="58264">
                  <c:v>44145.260416666664</c:v>
                </c:pt>
                <c:pt idx="58265">
                  <c:v>44145.28125</c:v>
                </c:pt>
                <c:pt idx="58266">
                  <c:v>44145.302083333336</c:v>
                </c:pt>
                <c:pt idx="58267">
                  <c:v>44145.322916666664</c:v>
                </c:pt>
                <c:pt idx="58268">
                  <c:v>44145.34375</c:v>
                </c:pt>
                <c:pt idx="58269">
                  <c:v>44145.364583333336</c:v>
                </c:pt>
                <c:pt idx="58270">
                  <c:v>44145.385416666664</c:v>
                </c:pt>
                <c:pt idx="58271">
                  <c:v>44145.40625</c:v>
                </c:pt>
                <c:pt idx="58272">
                  <c:v>44145.427083333336</c:v>
                </c:pt>
                <c:pt idx="58273">
                  <c:v>44145.447916666664</c:v>
                </c:pt>
                <c:pt idx="58274">
                  <c:v>44145.46875</c:v>
                </c:pt>
                <c:pt idx="58275">
                  <c:v>44145.489583333336</c:v>
                </c:pt>
                <c:pt idx="58276">
                  <c:v>44145.510416666664</c:v>
                </c:pt>
                <c:pt idx="58277">
                  <c:v>44145.53125</c:v>
                </c:pt>
                <c:pt idx="58278">
                  <c:v>44145.552083333336</c:v>
                </c:pt>
                <c:pt idx="58279">
                  <c:v>44145.572916666664</c:v>
                </c:pt>
                <c:pt idx="58280">
                  <c:v>44145.59375</c:v>
                </c:pt>
                <c:pt idx="58281">
                  <c:v>44145.614583333336</c:v>
                </c:pt>
                <c:pt idx="58282">
                  <c:v>44145.635416666664</c:v>
                </c:pt>
                <c:pt idx="58283">
                  <c:v>44145.65625</c:v>
                </c:pt>
                <c:pt idx="58284">
                  <c:v>44145.677083333336</c:v>
                </c:pt>
                <c:pt idx="58285">
                  <c:v>44145.697916666664</c:v>
                </c:pt>
                <c:pt idx="58286">
                  <c:v>44145.71875</c:v>
                </c:pt>
                <c:pt idx="58287">
                  <c:v>44145.739583333336</c:v>
                </c:pt>
                <c:pt idx="58288">
                  <c:v>44145.760416666664</c:v>
                </c:pt>
                <c:pt idx="58289">
                  <c:v>44145.78125</c:v>
                </c:pt>
                <c:pt idx="58290">
                  <c:v>44145.802083333336</c:v>
                </c:pt>
                <c:pt idx="58291">
                  <c:v>44145.822916666664</c:v>
                </c:pt>
                <c:pt idx="58292">
                  <c:v>44145.84375</c:v>
                </c:pt>
                <c:pt idx="58293">
                  <c:v>44145.864583333336</c:v>
                </c:pt>
                <c:pt idx="58294">
                  <c:v>44145.885416666664</c:v>
                </c:pt>
                <c:pt idx="58295">
                  <c:v>44145.90625</c:v>
                </c:pt>
                <c:pt idx="58296">
                  <c:v>44145.927083333336</c:v>
                </c:pt>
                <c:pt idx="58297">
                  <c:v>44145.947916666664</c:v>
                </c:pt>
                <c:pt idx="58298">
                  <c:v>44145.96875</c:v>
                </c:pt>
                <c:pt idx="58299">
                  <c:v>44145.989583333336</c:v>
                </c:pt>
                <c:pt idx="58300">
                  <c:v>44146.010416666664</c:v>
                </c:pt>
                <c:pt idx="58301">
                  <c:v>44146.03125</c:v>
                </c:pt>
                <c:pt idx="58302">
                  <c:v>44146.052083333336</c:v>
                </c:pt>
                <c:pt idx="58303">
                  <c:v>44146.072916666664</c:v>
                </c:pt>
                <c:pt idx="58304">
                  <c:v>44146.09375</c:v>
                </c:pt>
                <c:pt idx="58305">
                  <c:v>44146.114583333336</c:v>
                </c:pt>
                <c:pt idx="58306">
                  <c:v>44146.135416666664</c:v>
                </c:pt>
                <c:pt idx="58307">
                  <c:v>44146.15625</c:v>
                </c:pt>
                <c:pt idx="58308">
                  <c:v>44146.177083333336</c:v>
                </c:pt>
                <c:pt idx="58309">
                  <c:v>44146.197916666664</c:v>
                </c:pt>
                <c:pt idx="58310">
                  <c:v>44146.21875</c:v>
                </c:pt>
                <c:pt idx="58311">
                  <c:v>44146.239583333336</c:v>
                </c:pt>
                <c:pt idx="58312">
                  <c:v>44146.260416666664</c:v>
                </c:pt>
                <c:pt idx="58313">
                  <c:v>44146.28125</c:v>
                </c:pt>
                <c:pt idx="58314">
                  <c:v>44146.302083333336</c:v>
                </c:pt>
                <c:pt idx="58315">
                  <c:v>44146.322916666664</c:v>
                </c:pt>
                <c:pt idx="58316">
                  <c:v>44146.34375</c:v>
                </c:pt>
                <c:pt idx="58317">
                  <c:v>44146.364583333336</c:v>
                </c:pt>
                <c:pt idx="58318">
                  <c:v>44146.385416666664</c:v>
                </c:pt>
                <c:pt idx="58319">
                  <c:v>44146.40625</c:v>
                </c:pt>
                <c:pt idx="58320">
                  <c:v>44146.427083333336</c:v>
                </c:pt>
                <c:pt idx="58321">
                  <c:v>44146.447916666664</c:v>
                </c:pt>
                <c:pt idx="58322">
                  <c:v>44146.46875</c:v>
                </c:pt>
                <c:pt idx="58323">
                  <c:v>44146.489583333336</c:v>
                </c:pt>
                <c:pt idx="58324">
                  <c:v>44146.510416666664</c:v>
                </c:pt>
                <c:pt idx="58325">
                  <c:v>44146.53125</c:v>
                </c:pt>
                <c:pt idx="58326">
                  <c:v>44146.552083333336</c:v>
                </c:pt>
                <c:pt idx="58327">
                  <c:v>44146.572916666664</c:v>
                </c:pt>
                <c:pt idx="58328">
                  <c:v>44146.59375</c:v>
                </c:pt>
                <c:pt idx="58329">
                  <c:v>44146.614583333336</c:v>
                </c:pt>
                <c:pt idx="58330">
                  <c:v>44146.635416666664</c:v>
                </c:pt>
                <c:pt idx="58331">
                  <c:v>44146.65625</c:v>
                </c:pt>
                <c:pt idx="58332">
                  <c:v>44146.677083333336</c:v>
                </c:pt>
                <c:pt idx="58333">
                  <c:v>44146.697916666664</c:v>
                </c:pt>
                <c:pt idx="58334">
                  <c:v>44146.71875</c:v>
                </c:pt>
                <c:pt idx="58335">
                  <c:v>44146.739583333336</c:v>
                </c:pt>
                <c:pt idx="58336">
                  <c:v>44146.760416666664</c:v>
                </c:pt>
                <c:pt idx="58337">
                  <c:v>44146.78125</c:v>
                </c:pt>
                <c:pt idx="58338">
                  <c:v>44146.802083333336</c:v>
                </c:pt>
                <c:pt idx="58339">
                  <c:v>44146.822916666664</c:v>
                </c:pt>
                <c:pt idx="58340">
                  <c:v>44146.84375</c:v>
                </c:pt>
                <c:pt idx="58341">
                  <c:v>44146.864583333336</c:v>
                </c:pt>
                <c:pt idx="58342">
                  <c:v>44146.885416666664</c:v>
                </c:pt>
                <c:pt idx="58343">
                  <c:v>44146.90625</c:v>
                </c:pt>
                <c:pt idx="58344">
                  <c:v>44146.927083333336</c:v>
                </c:pt>
                <c:pt idx="58345">
                  <c:v>44146.947916666664</c:v>
                </c:pt>
                <c:pt idx="58346">
                  <c:v>44146.96875</c:v>
                </c:pt>
                <c:pt idx="58347">
                  <c:v>44146.989583333336</c:v>
                </c:pt>
                <c:pt idx="58348">
                  <c:v>44147.010416666664</c:v>
                </c:pt>
                <c:pt idx="58349">
                  <c:v>44147.03125</c:v>
                </c:pt>
                <c:pt idx="58350">
                  <c:v>44147.052083333336</c:v>
                </c:pt>
                <c:pt idx="58351">
                  <c:v>44147.072916666664</c:v>
                </c:pt>
                <c:pt idx="58352">
                  <c:v>44147.09375</c:v>
                </c:pt>
                <c:pt idx="58353">
                  <c:v>44147.114583333336</c:v>
                </c:pt>
                <c:pt idx="58354">
                  <c:v>44147.135416666664</c:v>
                </c:pt>
                <c:pt idx="58355">
                  <c:v>44147.15625</c:v>
                </c:pt>
                <c:pt idx="58356">
                  <c:v>44147.177083333336</c:v>
                </c:pt>
                <c:pt idx="58357">
                  <c:v>44147.197916666664</c:v>
                </c:pt>
                <c:pt idx="58358">
                  <c:v>44147.21875</c:v>
                </c:pt>
                <c:pt idx="58359">
                  <c:v>44147.239583333336</c:v>
                </c:pt>
                <c:pt idx="58360">
                  <c:v>44147.260416666664</c:v>
                </c:pt>
                <c:pt idx="58361">
                  <c:v>44147.28125</c:v>
                </c:pt>
                <c:pt idx="58362">
                  <c:v>44147.302083333336</c:v>
                </c:pt>
                <c:pt idx="58363">
                  <c:v>44147.322916666664</c:v>
                </c:pt>
                <c:pt idx="58364">
                  <c:v>44147.34375</c:v>
                </c:pt>
                <c:pt idx="58365">
                  <c:v>44147.364583333336</c:v>
                </c:pt>
                <c:pt idx="58366">
                  <c:v>44147.385416666664</c:v>
                </c:pt>
                <c:pt idx="58367">
                  <c:v>44147.40625</c:v>
                </c:pt>
                <c:pt idx="58368">
                  <c:v>44147.427083333336</c:v>
                </c:pt>
                <c:pt idx="58369">
                  <c:v>44147.447916666664</c:v>
                </c:pt>
                <c:pt idx="58370">
                  <c:v>44147.46875</c:v>
                </c:pt>
                <c:pt idx="58371">
                  <c:v>44147.489583333336</c:v>
                </c:pt>
                <c:pt idx="58372">
                  <c:v>44147.510416666664</c:v>
                </c:pt>
                <c:pt idx="58373">
                  <c:v>44147.53125</c:v>
                </c:pt>
                <c:pt idx="58374">
                  <c:v>44147.552083333336</c:v>
                </c:pt>
                <c:pt idx="58375">
                  <c:v>44147.572916666664</c:v>
                </c:pt>
                <c:pt idx="58376">
                  <c:v>44147.59375</c:v>
                </c:pt>
                <c:pt idx="58377">
                  <c:v>44147.614583333336</c:v>
                </c:pt>
                <c:pt idx="58378">
                  <c:v>44147.635416666664</c:v>
                </c:pt>
                <c:pt idx="58379">
                  <c:v>44147.65625</c:v>
                </c:pt>
                <c:pt idx="58380">
                  <c:v>44147.677083333336</c:v>
                </c:pt>
                <c:pt idx="58381">
                  <c:v>44147.697916666664</c:v>
                </c:pt>
                <c:pt idx="58382">
                  <c:v>44147.71875</c:v>
                </c:pt>
                <c:pt idx="58383">
                  <c:v>44147.739583333336</c:v>
                </c:pt>
                <c:pt idx="58384">
                  <c:v>44147.760416666664</c:v>
                </c:pt>
                <c:pt idx="58385">
                  <c:v>44147.78125</c:v>
                </c:pt>
                <c:pt idx="58386">
                  <c:v>44147.802083333336</c:v>
                </c:pt>
                <c:pt idx="58387">
                  <c:v>44147.822916666664</c:v>
                </c:pt>
                <c:pt idx="58388">
                  <c:v>44147.84375</c:v>
                </c:pt>
                <c:pt idx="58389">
                  <c:v>44147.864583333336</c:v>
                </c:pt>
                <c:pt idx="58390">
                  <c:v>44147.885416666664</c:v>
                </c:pt>
                <c:pt idx="58391">
                  <c:v>44147.90625</c:v>
                </c:pt>
                <c:pt idx="58392">
                  <c:v>44147.927083333336</c:v>
                </c:pt>
                <c:pt idx="58393">
                  <c:v>44147.947916666664</c:v>
                </c:pt>
                <c:pt idx="58394">
                  <c:v>44147.96875</c:v>
                </c:pt>
                <c:pt idx="58395">
                  <c:v>44147.989583333336</c:v>
                </c:pt>
                <c:pt idx="58396">
                  <c:v>44148.010416666664</c:v>
                </c:pt>
                <c:pt idx="58397">
                  <c:v>44148.03125</c:v>
                </c:pt>
                <c:pt idx="58398">
                  <c:v>44148.052083333336</c:v>
                </c:pt>
                <c:pt idx="58399">
                  <c:v>44148.072916666664</c:v>
                </c:pt>
                <c:pt idx="58400">
                  <c:v>44148.09375</c:v>
                </c:pt>
                <c:pt idx="58401">
                  <c:v>44148.114583333336</c:v>
                </c:pt>
                <c:pt idx="58402">
                  <c:v>44148.135416666664</c:v>
                </c:pt>
                <c:pt idx="58403">
                  <c:v>44148.15625</c:v>
                </c:pt>
                <c:pt idx="58404">
                  <c:v>44148.177083333336</c:v>
                </c:pt>
                <c:pt idx="58405">
                  <c:v>44148.197916666664</c:v>
                </c:pt>
                <c:pt idx="58406">
                  <c:v>44148.21875</c:v>
                </c:pt>
                <c:pt idx="58407">
                  <c:v>44148.239583333336</c:v>
                </c:pt>
                <c:pt idx="58408">
                  <c:v>44148.260416666664</c:v>
                </c:pt>
                <c:pt idx="58409">
                  <c:v>44148.28125</c:v>
                </c:pt>
                <c:pt idx="58410">
                  <c:v>44148.302083333336</c:v>
                </c:pt>
                <c:pt idx="58411">
                  <c:v>44148.322916666664</c:v>
                </c:pt>
                <c:pt idx="58412">
                  <c:v>44148.34375</c:v>
                </c:pt>
                <c:pt idx="58413">
                  <c:v>44148.364583333336</c:v>
                </c:pt>
                <c:pt idx="58414">
                  <c:v>44148.385416666664</c:v>
                </c:pt>
                <c:pt idx="58415">
                  <c:v>44148.40625</c:v>
                </c:pt>
                <c:pt idx="58416">
                  <c:v>44148.427083333336</c:v>
                </c:pt>
                <c:pt idx="58417">
                  <c:v>44148.447916666664</c:v>
                </c:pt>
                <c:pt idx="58418">
                  <c:v>44148.46875</c:v>
                </c:pt>
                <c:pt idx="58419">
                  <c:v>44148.489583333336</c:v>
                </c:pt>
                <c:pt idx="58420">
                  <c:v>44148.510416666664</c:v>
                </c:pt>
                <c:pt idx="58421">
                  <c:v>44148.53125</c:v>
                </c:pt>
                <c:pt idx="58422">
                  <c:v>44148.552083333336</c:v>
                </c:pt>
                <c:pt idx="58423">
                  <c:v>44148.572916666664</c:v>
                </c:pt>
                <c:pt idx="58424">
                  <c:v>44148.59375</c:v>
                </c:pt>
                <c:pt idx="58425">
                  <c:v>44148.614583333336</c:v>
                </c:pt>
                <c:pt idx="58426">
                  <c:v>44148.635416666664</c:v>
                </c:pt>
                <c:pt idx="58427">
                  <c:v>44148.65625</c:v>
                </c:pt>
                <c:pt idx="58428">
                  <c:v>44148.677083333336</c:v>
                </c:pt>
                <c:pt idx="58429">
                  <c:v>44148.697916666664</c:v>
                </c:pt>
                <c:pt idx="58430">
                  <c:v>44148.71875</c:v>
                </c:pt>
                <c:pt idx="58431">
                  <c:v>44148.739583333336</c:v>
                </c:pt>
                <c:pt idx="58432">
                  <c:v>44148.760416666664</c:v>
                </c:pt>
                <c:pt idx="58433">
                  <c:v>44148.78125</c:v>
                </c:pt>
                <c:pt idx="58434">
                  <c:v>44148.802083333336</c:v>
                </c:pt>
                <c:pt idx="58435">
                  <c:v>44148.822916666664</c:v>
                </c:pt>
                <c:pt idx="58436">
                  <c:v>44148.84375</c:v>
                </c:pt>
                <c:pt idx="58437">
                  <c:v>44148.864583333336</c:v>
                </c:pt>
                <c:pt idx="58438">
                  <c:v>44148.885416666664</c:v>
                </c:pt>
                <c:pt idx="58439">
                  <c:v>44148.90625</c:v>
                </c:pt>
                <c:pt idx="58440">
                  <c:v>44148.927083333336</c:v>
                </c:pt>
                <c:pt idx="58441">
                  <c:v>44148.947916666664</c:v>
                </c:pt>
                <c:pt idx="58442">
                  <c:v>44148.96875</c:v>
                </c:pt>
                <c:pt idx="58443">
                  <c:v>44148.989583333336</c:v>
                </c:pt>
                <c:pt idx="58444">
                  <c:v>44149.010416666664</c:v>
                </c:pt>
                <c:pt idx="58445">
                  <c:v>44149.03125</c:v>
                </c:pt>
                <c:pt idx="58446">
                  <c:v>44149.052083333336</c:v>
                </c:pt>
                <c:pt idx="58447">
                  <c:v>44149.072916666664</c:v>
                </c:pt>
                <c:pt idx="58448">
                  <c:v>44149.09375</c:v>
                </c:pt>
                <c:pt idx="58449">
                  <c:v>44149.114583333336</c:v>
                </c:pt>
                <c:pt idx="58450">
                  <c:v>44149.135416666664</c:v>
                </c:pt>
                <c:pt idx="58451">
                  <c:v>44149.15625</c:v>
                </c:pt>
                <c:pt idx="58452">
                  <c:v>44149.177083333336</c:v>
                </c:pt>
                <c:pt idx="58453">
                  <c:v>44149.197916666664</c:v>
                </c:pt>
                <c:pt idx="58454">
                  <c:v>44149.21875</c:v>
                </c:pt>
                <c:pt idx="58455">
                  <c:v>44149.239583333336</c:v>
                </c:pt>
                <c:pt idx="58456">
                  <c:v>44149.260416666664</c:v>
                </c:pt>
                <c:pt idx="58457">
                  <c:v>44149.28125</c:v>
                </c:pt>
                <c:pt idx="58458">
                  <c:v>44149.302083333336</c:v>
                </c:pt>
                <c:pt idx="58459">
                  <c:v>44149.322916666664</c:v>
                </c:pt>
                <c:pt idx="58460">
                  <c:v>44149.34375</c:v>
                </c:pt>
                <c:pt idx="58461">
                  <c:v>44149.364583333336</c:v>
                </c:pt>
                <c:pt idx="58462">
                  <c:v>44149.385416666664</c:v>
                </c:pt>
                <c:pt idx="58463">
                  <c:v>44149.40625</c:v>
                </c:pt>
                <c:pt idx="58464">
                  <c:v>44149.427083333336</c:v>
                </c:pt>
                <c:pt idx="58465">
                  <c:v>44149.447916666664</c:v>
                </c:pt>
                <c:pt idx="58466">
                  <c:v>44149.46875</c:v>
                </c:pt>
                <c:pt idx="58467">
                  <c:v>44149.489583333336</c:v>
                </c:pt>
                <c:pt idx="58468">
                  <c:v>44149.510416666664</c:v>
                </c:pt>
                <c:pt idx="58469">
                  <c:v>44149.53125</c:v>
                </c:pt>
                <c:pt idx="58470">
                  <c:v>44149.552083333336</c:v>
                </c:pt>
                <c:pt idx="58471">
                  <c:v>44149.572916666664</c:v>
                </c:pt>
                <c:pt idx="58472">
                  <c:v>44149.59375</c:v>
                </c:pt>
                <c:pt idx="58473">
                  <c:v>44149.614583333336</c:v>
                </c:pt>
                <c:pt idx="58474">
                  <c:v>44149.635416666664</c:v>
                </c:pt>
                <c:pt idx="58475">
                  <c:v>44149.65625</c:v>
                </c:pt>
                <c:pt idx="58476">
                  <c:v>44149.677083333336</c:v>
                </c:pt>
                <c:pt idx="58477">
                  <c:v>44149.697916666664</c:v>
                </c:pt>
                <c:pt idx="58478">
                  <c:v>44149.71875</c:v>
                </c:pt>
                <c:pt idx="58479">
                  <c:v>44149.739583333336</c:v>
                </c:pt>
                <c:pt idx="58480">
                  <c:v>44149.760416666664</c:v>
                </c:pt>
                <c:pt idx="58481">
                  <c:v>44149.78125</c:v>
                </c:pt>
                <c:pt idx="58482">
                  <c:v>44149.802083333336</c:v>
                </c:pt>
                <c:pt idx="58483">
                  <c:v>44149.822916666664</c:v>
                </c:pt>
                <c:pt idx="58484">
                  <c:v>44149.84375</c:v>
                </c:pt>
                <c:pt idx="58485">
                  <c:v>44149.864583333336</c:v>
                </c:pt>
                <c:pt idx="58486">
                  <c:v>44149.885416666664</c:v>
                </c:pt>
                <c:pt idx="58487">
                  <c:v>44149.90625</c:v>
                </c:pt>
                <c:pt idx="58488">
                  <c:v>44149.927083333336</c:v>
                </c:pt>
                <c:pt idx="58489">
                  <c:v>44149.947916666664</c:v>
                </c:pt>
                <c:pt idx="58490">
                  <c:v>44149.96875</c:v>
                </c:pt>
                <c:pt idx="58491">
                  <c:v>44149.989583333336</c:v>
                </c:pt>
                <c:pt idx="58492">
                  <c:v>44150.010416666664</c:v>
                </c:pt>
                <c:pt idx="58493">
                  <c:v>44150.03125</c:v>
                </c:pt>
                <c:pt idx="58494">
                  <c:v>44150.052083333336</c:v>
                </c:pt>
                <c:pt idx="58495">
                  <c:v>44150.072916666664</c:v>
                </c:pt>
                <c:pt idx="58496">
                  <c:v>44150.09375</c:v>
                </c:pt>
                <c:pt idx="58497">
                  <c:v>44150.114583333336</c:v>
                </c:pt>
                <c:pt idx="58498">
                  <c:v>44150.135416666664</c:v>
                </c:pt>
                <c:pt idx="58499">
                  <c:v>44150.15625</c:v>
                </c:pt>
                <c:pt idx="58500">
                  <c:v>44150.177083333336</c:v>
                </c:pt>
                <c:pt idx="58501">
                  <c:v>44150.197916666664</c:v>
                </c:pt>
                <c:pt idx="58502">
                  <c:v>44150.21875</c:v>
                </c:pt>
                <c:pt idx="58503">
                  <c:v>44150.239583333336</c:v>
                </c:pt>
                <c:pt idx="58504">
                  <c:v>44150.260416666664</c:v>
                </c:pt>
                <c:pt idx="58505">
                  <c:v>44150.28125</c:v>
                </c:pt>
                <c:pt idx="58506">
                  <c:v>44150.302083333336</c:v>
                </c:pt>
                <c:pt idx="58507">
                  <c:v>44150.322916666664</c:v>
                </c:pt>
                <c:pt idx="58508">
                  <c:v>44150.34375</c:v>
                </c:pt>
                <c:pt idx="58509">
                  <c:v>44150.364583333336</c:v>
                </c:pt>
                <c:pt idx="58510">
                  <c:v>44150.385416666664</c:v>
                </c:pt>
                <c:pt idx="58511">
                  <c:v>44150.40625</c:v>
                </c:pt>
                <c:pt idx="58512">
                  <c:v>44150.427083333336</c:v>
                </c:pt>
                <c:pt idx="58513">
                  <c:v>44150.447916666664</c:v>
                </c:pt>
                <c:pt idx="58514">
                  <c:v>44150.46875</c:v>
                </c:pt>
                <c:pt idx="58515">
                  <c:v>44150.489583333336</c:v>
                </c:pt>
                <c:pt idx="58516">
                  <c:v>44150.510416666664</c:v>
                </c:pt>
                <c:pt idx="58517">
                  <c:v>44150.53125</c:v>
                </c:pt>
                <c:pt idx="58518">
                  <c:v>44150.552083333336</c:v>
                </c:pt>
                <c:pt idx="58519">
                  <c:v>44150.572916666664</c:v>
                </c:pt>
                <c:pt idx="58520">
                  <c:v>44150.59375</c:v>
                </c:pt>
                <c:pt idx="58521">
                  <c:v>44150.614583333336</c:v>
                </c:pt>
                <c:pt idx="58522">
                  <c:v>44150.635416666664</c:v>
                </c:pt>
                <c:pt idx="58523">
                  <c:v>44150.65625</c:v>
                </c:pt>
                <c:pt idx="58524">
                  <c:v>44150.677083333336</c:v>
                </c:pt>
                <c:pt idx="58525">
                  <c:v>44150.697916666664</c:v>
                </c:pt>
                <c:pt idx="58526">
                  <c:v>44150.71875</c:v>
                </c:pt>
                <c:pt idx="58527">
                  <c:v>44150.739583333336</c:v>
                </c:pt>
                <c:pt idx="58528">
                  <c:v>44150.760416666664</c:v>
                </c:pt>
                <c:pt idx="58529">
                  <c:v>44150.78125</c:v>
                </c:pt>
                <c:pt idx="58530">
                  <c:v>44150.802083333336</c:v>
                </c:pt>
                <c:pt idx="58531">
                  <c:v>44150.822916666664</c:v>
                </c:pt>
                <c:pt idx="58532">
                  <c:v>44150.84375</c:v>
                </c:pt>
                <c:pt idx="58533">
                  <c:v>44150.864583333336</c:v>
                </c:pt>
                <c:pt idx="58534">
                  <c:v>44150.885416666664</c:v>
                </c:pt>
                <c:pt idx="58535">
                  <c:v>44150.90625</c:v>
                </c:pt>
                <c:pt idx="58536">
                  <c:v>44150.927083333336</c:v>
                </c:pt>
                <c:pt idx="58537">
                  <c:v>44150.947916666664</c:v>
                </c:pt>
                <c:pt idx="58538">
                  <c:v>44150.96875</c:v>
                </c:pt>
                <c:pt idx="58539">
                  <c:v>44150.989583333336</c:v>
                </c:pt>
                <c:pt idx="58540">
                  <c:v>44151.010416666664</c:v>
                </c:pt>
                <c:pt idx="58541">
                  <c:v>44151.03125</c:v>
                </c:pt>
                <c:pt idx="58542">
                  <c:v>44151.052083333336</c:v>
                </c:pt>
                <c:pt idx="58543">
                  <c:v>44151.072916666664</c:v>
                </c:pt>
                <c:pt idx="58544">
                  <c:v>44151.09375</c:v>
                </c:pt>
                <c:pt idx="58545">
                  <c:v>44151.114583333336</c:v>
                </c:pt>
                <c:pt idx="58546">
                  <c:v>44151.135416666664</c:v>
                </c:pt>
                <c:pt idx="58547">
                  <c:v>44151.15625</c:v>
                </c:pt>
                <c:pt idx="58548">
                  <c:v>44151.177083333336</c:v>
                </c:pt>
                <c:pt idx="58549">
                  <c:v>44151.197916666664</c:v>
                </c:pt>
                <c:pt idx="58550">
                  <c:v>44151.21875</c:v>
                </c:pt>
                <c:pt idx="58551">
                  <c:v>44151.239583333336</c:v>
                </c:pt>
                <c:pt idx="58552">
                  <c:v>44151.260416666664</c:v>
                </c:pt>
                <c:pt idx="58553">
                  <c:v>44151.28125</c:v>
                </c:pt>
                <c:pt idx="58554">
                  <c:v>44151.302083333336</c:v>
                </c:pt>
                <c:pt idx="58555">
                  <c:v>44151.322916666664</c:v>
                </c:pt>
                <c:pt idx="58556">
                  <c:v>44151.34375</c:v>
                </c:pt>
                <c:pt idx="58557">
                  <c:v>44151.364583333336</c:v>
                </c:pt>
                <c:pt idx="58558">
                  <c:v>44151.385416666664</c:v>
                </c:pt>
                <c:pt idx="58559">
                  <c:v>44151.40625</c:v>
                </c:pt>
                <c:pt idx="58560">
                  <c:v>44151.427083333336</c:v>
                </c:pt>
                <c:pt idx="58561">
                  <c:v>44151.447916666664</c:v>
                </c:pt>
                <c:pt idx="58562">
                  <c:v>44151.46875</c:v>
                </c:pt>
                <c:pt idx="58563">
                  <c:v>44151.489583333336</c:v>
                </c:pt>
                <c:pt idx="58564">
                  <c:v>44151.510416666664</c:v>
                </c:pt>
                <c:pt idx="58565">
                  <c:v>44151.53125</c:v>
                </c:pt>
                <c:pt idx="58566">
                  <c:v>44151.552083333336</c:v>
                </c:pt>
                <c:pt idx="58567">
                  <c:v>44151.572916666664</c:v>
                </c:pt>
                <c:pt idx="58568">
                  <c:v>44151.59375</c:v>
                </c:pt>
                <c:pt idx="58569">
                  <c:v>44151.614583333336</c:v>
                </c:pt>
                <c:pt idx="58570">
                  <c:v>44151.635416666664</c:v>
                </c:pt>
                <c:pt idx="58571">
                  <c:v>44151.65625</c:v>
                </c:pt>
                <c:pt idx="58572">
                  <c:v>44151.677083333336</c:v>
                </c:pt>
                <c:pt idx="58573">
                  <c:v>44151.697916666664</c:v>
                </c:pt>
                <c:pt idx="58574">
                  <c:v>44151.71875</c:v>
                </c:pt>
                <c:pt idx="58575">
                  <c:v>44151.739583333336</c:v>
                </c:pt>
                <c:pt idx="58576">
                  <c:v>44151.760416666664</c:v>
                </c:pt>
                <c:pt idx="58577">
                  <c:v>44151.78125</c:v>
                </c:pt>
                <c:pt idx="58578">
                  <c:v>44151.802083333336</c:v>
                </c:pt>
                <c:pt idx="58579">
                  <c:v>44151.822916666664</c:v>
                </c:pt>
                <c:pt idx="58580">
                  <c:v>44151.84375</c:v>
                </c:pt>
                <c:pt idx="58581">
                  <c:v>44151.864583333336</c:v>
                </c:pt>
                <c:pt idx="58582">
                  <c:v>44151.885416666664</c:v>
                </c:pt>
                <c:pt idx="58583">
                  <c:v>44151.90625</c:v>
                </c:pt>
                <c:pt idx="58584">
                  <c:v>44151.927083333336</c:v>
                </c:pt>
                <c:pt idx="58585">
                  <c:v>44151.947916666664</c:v>
                </c:pt>
                <c:pt idx="58586">
                  <c:v>44151.96875</c:v>
                </c:pt>
                <c:pt idx="58587">
                  <c:v>44151.989583333336</c:v>
                </c:pt>
                <c:pt idx="58588">
                  <c:v>44152.010416666664</c:v>
                </c:pt>
                <c:pt idx="58589">
                  <c:v>44152.03125</c:v>
                </c:pt>
                <c:pt idx="58590">
                  <c:v>44152.052083333336</c:v>
                </c:pt>
                <c:pt idx="58591">
                  <c:v>44152.072916666664</c:v>
                </c:pt>
                <c:pt idx="58592">
                  <c:v>44152.09375</c:v>
                </c:pt>
                <c:pt idx="58593">
                  <c:v>44152.114583333336</c:v>
                </c:pt>
                <c:pt idx="58594">
                  <c:v>44152.135416666664</c:v>
                </c:pt>
                <c:pt idx="58595">
                  <c:v>44152.15625</c:v>
                </c:pt>
                <c:pt idx="58596">
                  <c:v>44152.177083333336</c:v>
                </c:pt>
                <c:pt idx="58597">
                  <c:v>44152.197916666664</c:v>
                </c:pt>
                <c:pt idx="58598">
                  <c:v>44152.21875</c:v>
                </c:pt>
                <c:pt idx="58599">
                  <c:v>44152.239583333336</c:v>
                </c:pt>
                <c:pt idx="58600">
                  <c:v>44152.260416666664</c:v>
                </c:pt>
                <c:pt idx="58601">
                  <c:v>44152.28125</c:v>
                </c:pt>
                <c:pt idx="58602">
                  <c:v>44152.302083333336</c:v>
                </c:pt>
                <c:pt idx="58603">
                  <c:v>44152.322916666664</c:v>
                </c:pt>
                <c:pt idx="58604">
                  <c:v>44152.34375</c:v>
                </c:pt>
                <c:pt idx="58605">
                  <c:v>44152.364583333336</c:v>
                </c:pt>
                <c:pt idx="58606">
                  <c:v>44152.385416666664</c:v>
                </c:pt>
                <c:pt idx="58607">
                  <c:v>44152.40625</c:v>
                </c:pt>
                <c:pt idx="58608">
                  <c:v>44152.427083333336</c:v>
                </c:pt>
                <c:pt idx="58609">
                  <c:v>44152.447916666664</c:v>
                </c:pt>
                <c:pt idx="58610">
                  <c:v>44152.46875</c:v>
                </c:pt>
                <c:pt idx="58611">
                  <c:v>44152.489583333336</c:v>
                </c:pt>
                <c:pt idx="58612">
                  <c:v>44152.510416666664</c:v>
                </c:pt>
                <c:pt idx="58613">
                  <c:v>44152.53125</c:v>
                </c:pt>
                <c:pt idx="58614">
                  <c:v>44152.552083333336</c:v>
                </c:pt>
                <c:pt idx="58615">
                  <c:v>44152.572916666664</c:v>
                </c:pt>
                <c:pt idx="58616">
                  <c:v>44152.59375</c:v>
                </c:pt>
                <c:pt idx="58617">
                  <c:v>44152.614583333336</c:v>
                </c:pt>
                <c:pt idx="58618">
                  <c:v>44152.635416666664</c:v>
                </c:pt>
                <c:pt idx="58619">
                  <c:v>44152.65625</c:v>
                </c:pt>
                <c:pt idx="58620">
                  <c:v>44152.677083333336</c:v>
                </c:pt>
                <c:pt idx="58621">
                  <c:v>44152.697916666664</c:v>
                </c:pt>
                <c:pt idx="58622">
                  <c:v>44152.71875</c:v>
                </c:pt>
                <c:pt idx="58623">
                  <c:v>44152.739583333336</c:v>
                </c:pt>
                <c:pt idx="58624">
                  <c:v>44152.760416666664</c:v>
                </c:pt>
                <c:pt idx="58625">
                  <c:v>44152.78125</c:v>
                </c:pt>
                <c:pt idx="58626">
                  <c:v>44152.802083333336</c:v>
                </c:pt>
                <c:pt idx="58627">
                  <c:v>44152.822916666664</c:v>
                </c:pt>
                <c:pt idx="58628">
                  <c:v>44152.84375</c:v>
                </c:pt>
                <c:pt idx="58629">
                  <c:v>44152.864583333336</c:v>
                </c:pt>
                <c:pt idx="58630">
                  <c:v>44152.885416666664</c:v>
                </c:pt>
                <c:pt idx="58631">
                  <c:v>44152.90625</c:v>
                </c:pt>
                <c:pt idx="58632">
                  <c:v>44152.927083333336</c:v>
                </c:pt>
                <c:pt idx="58633">
                  <c:v>44152.947916666664</c:v>
                </c:pt>
                <c:pt idx="58634">
                  <c:v>44152.96875</c:v>
                </c:pt>
                <c:pt idx="58635">
                  <c:v>44152.989583333336</c:v>
                </c:pt>
                <c:pt idx="58636">
                  <c:v>44153.010416666664</c:v>
                </c:pt>
                <c:pt idx="58637">
                  <c:v>44153.03125</c:v>
                </c:pt>
                <c:pt idx="58638">
                  <c:v>44153.052083333336</c:v>
                </c:pt>
                <c:pt idx="58639">
                  <c:v>44153.072916666664</c:v>
                </c:pt>
                <c:pt idx="58640">
                  <c:v>44153.09375</c:v>
                </c:pt>
                <c:pt idx="58641">
                  <c:v>44153.114583333336</c:v>
                </c:pt>
                <c:pt idx="58642">
                  <c:v>44153.135416666664</c:v>
                </c:pt>
                <c:pt idx="58643">
                  <c:v>44153.15625</c:v>
                </c:pt>
                <c:pt idx="58644">
                  <c:v>44153.177083333336</c:v>
                </c:pt>
                <c:pt idx="58645">
                  <c:v>44153.197916666664</c:v>
                </c:pt>
                <c:pt idx="58646">
                  <c:v>44153.21875</c:v>
                </c:pt>
                <c:pt idx="58647">
                  <c:v>44153.239583333336</c:v>
                </c:pt>
                <c:pt idx="58648">
                  <c:v>44153.260416666664</c:v>
                </c:pt>
                <c:pt idx="58649">
                  <c:v>44153.28125</c:v>
                </c:pt>
                <c:pt idx="58650">
                  <c:v>44153.302083333336</c:v>
                </c:pt>
                <c:pt idx="58651">
                  <c:v>44153.322916666664</c:v>
                </c:pt>
                <c:pt idx="58652">
                  <c:v>44153.34375</c:v>
                </c:pt>
                <c:pt idx="58653">
                  <c:v>44153.364583333336</c:v>
                </c:pt>
                <c:pt idx="58654">
                  <c:v>44153.385416666664</c:v>
                </c:pt>
                <c:pt idx="58655">
                  <c:v>44153.40625</c:v>
                </c:pt>
                <c:pt idx="58656">
                  <c:v>44153.427083333336</c:v>
                </c:pt>
                <c:pt idx="58657">
                  <c:v>44153.447916666664</c:v>
                </c:pt>
                <c:pt idx="58658">
                  <c:v>44153.46875</c:v>
                </c:pt>
                <c:pt idx="58659">
                  <c:v>44153.489583333336</c:v>
                </c:pt>
                <c:pt idx="58660">
                  <c:v>44153.510416666664</c:v>
                </c:pt>
                <c:pt idx="58661">
                  <c:v>44153.53125</c:v>
                </c:pt>
                <c:pt idx="58662">
                  <c:v>44153.552083333336</c:v>
                </c:pt>
                <c:pt idx="58663">
                  <c:v>44153.572916666664</c:v>
                </c:pt>
                <c:pt idx="58664">
                  <c:v>44153.59375</c:v>
                </c:pt>
                <c:pt idx="58665">
                  <c:v>44153.614583333336</c:v>
                </c:pt>
                <c:pt idx="58666">
                  <c:v>44153.635416666664</c:v>
                </c:pt>
                <c:pt idx="58667">
                  <c:v>44153.65625</c:v>
                </c:pt>
                <c:pt idx="58668">
                  <c:v>44153.677083333336</c:v>
                </c:pt>
                <c:pt idx="58669">
                  <c:v>44153.697916666664</c:v>
                </c:pt>
                <c:pt idx="58670">
                  <c:v>44153.71875</c:v>
                </c:pt>
                <c:pt idx="58671">
                  <c:v>44153.739583333336</c:v>
                </c:pt>
                <c:pt idx="58672">
                  <c:v>44153.760416666664</c:v>
                </c:pt>
                <c:pt idx="58673">
                  <c:v>44153.78125</c:v>
                </c:pt>
                <c:pt idx="58674">
                  <c:v>44153.802083333336</c:v>
                </c:pt>
                <c:pt idx="58675">
                  <c:v>44153.822916666664</c:v>
                </c:pt>
                <c:pt idx="58676">
                  <c:v>44153.84375</c:v>
                </c:pt>
                <c:pt idx="58677">
                  <c:v>44153.864583333336</c:v>
                </c:pt>
                <c:pt idx="58678">
                  <c:v>44153.885416666664</c:v>
                </c:pt>
                <c:pt idx="58679">
                  <c:v>44153.90625</c:v>
                </c:pt>
                <c:pt idx="58680">
                  <c:v>44153.927083333336</c:v>
                </c:pt>
                <c:pt idx="58681">
                  <c:v>44153.947916666664</c:v>
                </c:pt>
                <c:pt idx="58682">
                  <c:v>44153.96875</c:v>
                </c:pt>
                <c:pt idx="58683">
                  <c:v>44153.989583333336</c:v>
                </c:pt>
                <c:pt idx="58684">
                  <c:v>44154.010416666664</c:v>
                </c:pt>
                <c:pt idx="58685">
                  <c:v>44154.03125</c:v>
                </c:pt>
                <c:pt idx="58686">
                  <c:v>44154.052083333336</c:v>
                </c:pt>
                <c:pt idx="58687">
                  <c:v>44154.072916666664</c:v>
                </c:pt>
                <c:pt idx="58688">
                  <c:v>44154.09375</c:v>
                </c:pt>
                <c:pt idx="58689">
                  <c:v>44154.114583333336</c:v>
                </c:pt>
                <c:pt idx="58690">
                  <c:v>44154.135416666664</c:v>
                </c:pt>
                <c:pt idx="58691">
                  <c:v>44154.15625</c:v>
                </c:pt>
                <c:pt idx="58692">
                  <c:v>44154.177083333336</c:v>
                </c:pt>
                <c:pt idx="58693">
                  <c:v>44154.197916666664</c:v>
                </c:pt>
                <c:pt idx="58694">
                  <c:v>44154.21875</c:v>
                </c:pt>
                <c:pt idx="58695">
                  <c:v>44154.239583333336</c:v>
                </c:pt>
                <c:pt idx="58696">
                  <c:v>44154.260416666664</c:v>
                </c:pt>
                <c:pt idx="58697">
                  <c:v>44154.28125</c:v>
                </c:pt>
                <c:pt idx="58698">
                  <c:v>44154.302083333336</c:v>
                </c:pt>
                <c:pt idx="58699">
                  <c:v>44154.322916666664</c:v>
                </c:pt>
                <c:pt idx="58700">
                  <c:v>44154.34375</c:v>
                </c:pt>
                <c:pt idx="58701">
                  <c:v>44154.364583333336</c:v>
                </c:pt>
                <c:pt idx="58702">
                  <c:v>44154.385416666664</c:v>
                </c:pt>
                <c:pt idx="58703">
                  <c:v>44154.40625</c:v>
                </c:pt>
                <c:pt idx="58704">
                  <c:v>44154.427083333336</c:v>
                </c:pt>
                <c:pt idx="58705">
                  <c:v>44154.447916666664</c:v>
                </c:pt>
                <c:pt idx="58706">
                  <c:v>44154.46875</c:v>
                </c:pt>
                <c:pt idx="58707">
                  <c:v>44154.489583333336</c:v>
                </c:pt>
                <c:pt idx="58708">
                  <c:v>44154.510416666664</c:v>
                </c:pt>
                <c:pt idx="58709">
                  <c:v>44154.53125</c:v>
                </c:pt>
                <c:pt idx="58710">
                  <c:v>44154.552083333336</c:v>
                </c:pt>
                <c:pt idx="58711">
                  <c:v>44154.572916666664</c:v>
                </c:pt>
                <c:pt idx="58712">
                  <c:v>44154.59375</c:v>
                </c:pt>
                <c:pt idx="58713">
                  <c:v>44154.614583333336</c:v>
                </c:pt>
                <c:pt idx="58714">
                  <c:v>44154.635416666664</c:v>
                </c:pt>
                <c:pt idx="58715">
                  <c:v>44154.65625</c:v>
                </c:pt>
                <c:pt idx="58716">
                  <c:v>44154.677083333336</c:v>
                </c:pt>
                <c:pt idx="58717">
                  <c:v>44154.697916666664</c:v>
                </c:pt>
                <c:pt idx="58718">
                  <c:v>44154.71875</c:v>
                </c:pt>
                <c:pt idx="58719">
                  <c:v>44154.739583333336</c:v>
                </c:pt>
                <c:pt idx="58720">
                  <c:v>44154.760416666664</c:v>
                </c:pt>
                <c:pt idx="58721">
                  <c:v>44154.78125</c:v>
                </c:pt>
                <c:pt idx="58722">
                  <c:v>44154.802083333336</c:v>
                </c:pt>
                <c:pt idx="58723">
                  <c:v>44154.822916666664</c:v>
                </c:pt>
                <c:pt idx="58724">
                  <c:v>44154.84375</c:v>
                </c:pt>
                <c:pt idx="58725">
                  <c:v>44154.864583333336</c:v>
                </c:pt>
                <c:pt idx="58726">
                  <c:v>44154.885416666664</c:v>
                </c:pt>
                <c:pt idx="58727">
                  <c:v>44154.90625</c:v>
                </c:pt>
                <c:pt idx="58728">
                  <c:v>44154.927083333336</c:v>
                </c:pt>
                <c:pt idx="58729">
                  <c:v>44154.947916666664</c:v>
                </c:pt>
                <c:pt idx="58730">
                  <c:v>44154.96875</c:v>
                </c:pt>
                <c:pt idx="58731">
                  <c:v>44154.989583333336</c:v>
                </c:pt>
                <c:pt idx="58732">
                  <c:v>44155.010416666664</c:v>
                </c:pt>
                <c:pt idx="58733">
                  <c:v>44155.03125</c:v>
                </c:pt>
                <c:pt idx="58734">
                  <c:v>44155.052083333336</c:v>
                </c:pt>
                <c:pt idx="58735">
                  <c:v>44155.072916666664</c:v>
                </c:pt>
                <c:pt idx="58736">
                  <c:v>44155.09375</c:v>
                </c:pt>
                <c:pt idx="58737">
                  <c:v>44155.114583333336</c:v>
                </c:pt>
                <c:pt idx="58738">
                  <c:v>44155.135416666664</c:v>
                </c:pt>
                <c:pt idx="58739">
                  <c:v>44155.15625</c:v>
                </c:pt>
                <c:pt idx="58740">
                  <c:v>44155.177083333336</c:v>
                </c:pt>
                <c:pt idx="58741">
                  <c:v>44155.197916666664</c:v>
                </c:pt>
                <c:pt idx="58742">
                  <c:v>44155.21875</c:v>
                </c:pt>
                <c:pt idx="58743">
                  <c:v>44155.239583333336</c:v>
                </c:pt>
                <c:pt idx="58744">
                  <c:v>44155.260416666664</c:v>
                </c:pt>
                <c:pt idx="58745">
                  <c:v>44155.28125</c:v>
                </c:pt>
                <c:pt idx="58746">
                  <c:v>44155.302083333336</c:v>
                </c:pt>
                <c:pt idx="58747">
                  <c:v>44155.322916666664</c:v>
                </c:pt>
                <c:pt idx="58748">
                  <c:v>44155.34375</c:v>
                </c:pt>
                <c:pt idx="58749">
                  <c:v>44155.364583333336</c:v>
                </c:pt>
                <c:pt idx="58750">
                  <c:v>44155.385416666664</c:v>
                </c:pt>
                <c:pt idx="58751">
                  <c:v>44155.40625</c:v>
                </c:pt>
                <c:pt idx="58752">
                  <c:v>44155.427083333336</c:v>
                </c:pt>
                <c:pt idx="58753">
                  <c:v>44155.447916666664</c:v>
                </c:pt>
                <c:pt idx="58754">
                  <c:v>44155.46875</c:v>
                </c:pt>
                <c:pt idx="58755">
                  <c:v>44155.489583333336</c:v>
                </c:pt>
                <c:pt idx="58756">
                  <c:v>44155.510416666664</c:v>
                </c:pt>
                <c:pt idx="58757">
                  <c:v>44155.53125</c:v>
                </c:pt>
                <c:pt idx="58758">
                  <c:v>44155.552083333336</c:v>
                </c:pt>
                <c:pt idx="58759">
                  <c:v>44155.572916666664</c:v>
                </c:pt>
                <c:pt idx="58760">
                  <c:v>44155.59375</c:v>
                </c:pt>
                <c:pt idx="58761">
                  <c:v>44155.614583333336</c:v>
                </c:pt>
                <c:pt idx="58762">
                  <c:v>44155.635416666664</c:v>
                </c:pt>
                <c:pt idx="58763">
                  <c:v>44155.65625</c:v>
                </c:pt>
                <c:pt idx="58764">
                  <c:v>44155.677083333336</c:v>
                </c:pt>
                <c:pt idx="58765">
                  <c:v>44155.697916666664</c:v>
                </c:pt>
                <c:pt idx="58766">
                  <c:v>44155.71875</c:v>
                </c:pt>
                <c:pt idx="58767">
                  <c:v>44155.739583333336</c:v>
                </c:pt>
                <c:pt idx="58768">
                  <c:v>44155.760416666664</c:v>
                </c:pt>
                <c:pt idx="58769">
                  <c:v>44155.78125</c:v>
                </c:pt>
                <c:pt idx="58770">
                  <c:v>44155.802083333336</c:v>
                </c:pt>
                <c:pt idx="58771">
                  <c:v>44155.822916666664</c:v>
                </c:pt>
                <c:pt idx="58772">
                  <c:v>44155.84375</c:v>
                </c:pt>
                <c:pt idx="58773">
                  <c:v>44155.864583333336</c:v>
                </c:pt>
                <c:pt idx="58774">
                  <c:v>44155.885416666664</c:v>
                </c:pt>
                <c:pt idx="58775">
                  <c:v>44155.90625</c:v>
                </c:pt>
                <c:pt idx="58776">
                  <c:v>44155.927083333336</c:v>
                </c:pt>
                <c:pt idx="58777">
                  <c:v>44155.947916666664</c:v>
                </c:pt>
                <c:pt idx="58778">
                  <c:v>44155.96875</c:v>
                </c:pt>
                <c:pt idx="58779">
                  <c:v>44155.989583333336</c:v>
                </c:pt>
                <c:pt idx="58780">
                  <c:v>44156.010416666664</c:v>
                </c:pt>
                <c:pt idx="58781">
                  <c:v>44156.03125</c:v>
                </c:pt>
                <c:pt idx="58782">
                  <c:v>44156.052083333336</c:v>
                </c:pt>
                <c:pt idx="58783">
                  <c:v>44156.072916666664</c:v>
                </c:pt>
                <c:pt idx="58784">
                  <c:v>44156.09375</c:v>
                </c:pt>
                <c:pt idx="58785">
                  <c:v>44156.114583333336</c:v>
                </c:pt>
                <c:pt idx="58786">
                  <c:v>44156.135416666664</c:v>
                </c:pt>
                <c:pt idx="58787">
                  <c:v>44156.15625</c:v>
                </c:pt>
                <c:pt idx="58788">
                  <c:v>44156.177083333336</c:v>
                </c:pt>
                <c:pt idx="58789">
                  <c:v>44156.197916666664</c:v>
                </c:pt>
                <c:pt idx="58790">
                  <c:v>44156.21875</c:v>
                </c:pt>
                <c:pt idx="58791">
                  <c:v>44156.239583333336</c:v>
                </c:pt>
                <c:pt idx="58792">
                  <c:v>44156.260416666664</c:v>
                </c:pt>
                <c:pt idx="58793">
                  <c:v>44156.28125</c:v>
                </c:pt>
                <c:pt idx="58794">
                  <c:v>44156.302083333336</c:v>
                </c:pt>
                <c:pt idx="58795">
                  <c:v>44156.322916666664</c:v>
                </c:pt>
                <c:pt idx="58796">
                  <c:v>44156.34375</c:v>
                </c:pt>
                <c:pt idx="58797">
                  <c:v>44156.364583333336</c:v>
                </c:pt>
                <c:pt idx="58798">
                  <c:v>44156.385416666664</c:v>
                </c:pt>
                <c:pt idx="58799">
                  <c:v>44156.40625</c:v>
                </c:pt>
                <c:pt idx="58800">
                  <c:v>44156.427083333336</c:v>
                </c:pt>
                <c:pt idx="58801">
                  <c:v>44156.447916666664</c:v>
                </c:pt>
                <c:pt idx="58802">
                  <c:v>44156.46875</c:v>
                </c:pt>
                <c:pt idx="58803">
                  <c:v>44156.489583333336</c:v>
                </c:pt>
                <c:pt idx="58804">
                  <c:v>44156.510416666664</c:v>
                </c:pt>
                <c:pt idx="58805">
                  <c:v>44156.53125</c:v>
                </c:pt>
                <c:pt idx="58806">
                  <c:v>44156.552083333336</c:v>
                </c:pt>
                <c:pt idx="58807">
                  <c:v>44156.572916666664</c:v>
                </c:pt>
                <c:pt idx="58808">
                  <c:v>44156.59375</c:v>
                </c:pt>
                <c:pt idx="58809">
                  <c:v>44156.614583333336</c:v>
                </c:pt>
                <c:pt idx="58810">
                  <c:v>44156.635416666664</c:v>
                </c:pt>
                <c:pt idx="58811">
                  <c:v>44156.65625</c:v>
                </c:pt>
                <c:pt idx="58812">
                  <c:v>44156.677083333336</c:v>
                </c:pt>
                <c:pt idx="58813">
                  <c:v>44156.697916666664</c:v>
                </c:pt>
                <c:pt idx="58814">
                  <c:v>44156.71875</c:v>
                </c:pt>
                <c:pt idx="58815">
                  <c:v>44156.739583333336</c:v>
                </c:pt>
                <c:pt idx="58816">
                  <c:v>44156.760416666664</c:v>
                </c:pt>
                <c:pt idx="58817">
                  <c:v>44156.78125</c:v>
                </c:pt>
                <c:pt idx="58818">
                  <c:v>44156.802083333336</c:v>
                </c:pt>
                <c:pt idx="58819">
                  <c:v>44156.822916666664</c:v>
                </c:pt>
                <c:pt idx="58820">
                  <c:v>44156.84375</c:v>
                </c:pt>
                <c:pt idx="58821">
                  <c:v>44156.864583333336</c:v>
                </c:pt>
                <c:pt idx="58822">
                  <c:v>44156.885416666664</c:v>
                </c:pt>
                <c:pt idx="58823">
                  <c:v>44156.90625</c:v>
                </c:pt>
                <c:pt idx="58824">
                  <c:v>44156.927083333336</c:v>
                </c:pt>
                <c:pt idx="58825">
                  <c:v>44156.947916666664</c:v>
                </c:pt>
                <c:pt idx="58826">
                  <c:v>44156.96875</c:v>
                </c:pt>
                <c:pt idx="58827">
                  <c:v>44156.989583333336</c:v>
                </c:pt>
                <c:pt idx="58828">
                  <c:v>44157.010416666664</c:v>
                </c:pt>
                <c:pt idx="58829">
                  <c:v>44157.03125</c:v>
                </c:pt>
                <c:pt idx="58830">
                  <c:v>44157.052083333336</c:v>
                </c:pt>
                <c:pt idx="58831">
                  <c:v>44157.072916666664</c:v>
                </c:pt>
                <c:pt idx="58832">
                  <c:v>44157.09375</c:v>
                </c:pt>
                <c:pt idx="58833">
                  <c:v>44157.114583333336</c:v>
                </c:pt>
                <c:pt idx="58834">
                  <c:v>44157.135416666664</c:v>
                </c:pt>
                <c:pt idx="58835">
                  <c:v>44157.15625</c:v>
                </c:pt>
                <c:pt idx="58836">
                  <c:v>44157.177083333336</c:v>
                </c:pt>
                <c:pt idx="58837">
                  <c:v>44157.197916666664</c:v>
                </c:pt>
                <c:pt idx="58838">
                  <c:v>44157.21875</c:v>
                </c:pt>
                <c:pt idx="58839">
                  <c:v>44157.239583333336</c:v>
                </c:pt>
                <c:pt idx="58840">
                  <c:v>44157.260416666664</c:v>
                </c:pt>
                <c:pt idx="58841">
                  <c:v>44157.28125</c:v>
                </c:pt>
                <c:pt idx="58842">
                  <c:v>44157.302083333336</c:v>
                </c:pt>
                <c:pt idx="58843">
                  <c:v>44157.322916666664</c:v>
                </c:pt>
                <c:pt idx="58844">
                  <c:v>44157.34375</c:v>
                </c:pt>
                <c:pt idx="58845">
                  <c:v>44157.364583333336</c:v>
                </c:pt>
                <c:pt idx="58846">
                  <c:v>44157.385416666664</c:v>
                </c:pt>
                <c:pt idx="58847">
                  <c:v>44157.40625</c:v>
                </c:pt>
                <c:pt idx="58848">
                  <c:v>44157.427083333336</c:v>
                </c:pt>
                <c:pt idx="58849">
                  <c:v>44157.447916666664</c:v>
                </c:pt>
                <c:pt idx="58850">
                  <c:v>44157.46875</c:v>
                </c:pt>
                <c:pt idx="58851">
                  <c:v>44157.489583333336</c:v>
                </c:pt>
                <c:pt idx="58852">
                  <c:v>44157.510416666664</c:v>
                </c:pt>
                <c:pt idx="58853">
                  <c:v>44157.53125</c:v>
                </c:pt>
                <c:pt idx="58854">
                  <c:v>44157.552083333336</c:v>
                </c:pt>
                <c:pt idx="58855">
                  <c:v>44157.572916666664</c:v>
                </c:pt>
                <c:pt idx="58856">
                  <c:v>44157.59375</c:v>
                </c:pt>
                <c:pt idx="58857">
                  <c:v>44157.614583333336</c:v>
                </c:pt>
                <c:pt idx="58858">
                  <c:v>44157.635416666664</c:v>
                </c:pt>
                <c:pt idx="58859">
                  <c:v>44157.65625</c:v>
                </c:pt>
                <c:pt idx="58860">
                  <c:v>44157.677083333336</c:v>
                </c:pt>
                <c:pt idx="58861">
                  <c:v>44157.697916666664</c:v>
                </c:pt>
                <c:pt idx="58862">
                  <c:v>44157.71875</c:v>
                </c:pt>
                <c:pt idx="58863">
                  <c:v>44157.739583333336</c:v>
                </c:pt>
                <c:pt idx="58864">
                  <c:v>44157.760416666664</c:v>
                </c:pt>
                <c:pt idx="58865">
                  <c:v>44157.78125</c:v>
                </c:pt>
                <c:pt idx="58866">
                  <c:v>44157.802083333336</c:v>
                </c:pt>
                <c:pt idx="58867">
                  <c:v>44157.822916666664</c:v>
                </c:pt>
                <c:pt idx="58868">
                  <c:v>44157.84375</c:v>
                </c:pt>
                <c:pt idx="58869">
                  <c:v>44157.864583333336</c:v>
                </c:pt>
                <c:pt idx="58870">
                  <c:v>44157.885416666664</c:v>
                </c:pt>
                <c:pt idx="58871">
                  <c:v>44157.90625</c:v>
                </c:pt>
                <c:pt idx="58872">
                  <c:v>44157.927083333336</c:v>
                </c:pt>
                <c:pt idx="58873">
                  <c:v>44157.947916666664</c:v>
                </c:pt>
                <c:pt idx="58874">
                  <c:v>44157.96875</c:v>
                </c:pt>
                <c:pt idx="58875">
                  <c:v>44157.989583333336</c:v>
                </c:pt>
                <c:pt idx="58876">
                  <c:v>44158.010416666664</c:v>
                </c:pt>
                <c:pt idx="58877">
                  <c:v>44158.03125</c:v>
                </c:pt>
                <c:pt idx="58878">
                  <c:v>44158.052083333336</c:v>
                </c:pt>
                <c:pt idx="58879">
                  <c:v>44158.072916666664</c:v>
                </c:pt>
                <c:pt idx="58880">
                  <c:v>44158.09375</c:v>
                </c:pt>
                <c:pt idx="58881">
                  <c:v>44158.114583333336</c:v>
                </c:pt>
                <c:pt idx="58882">
                  <c:v>44158.135416666664</c:v>
                </c:pt>
                <c:pt idx="58883">
                  <c:v>44158.15625</c:v>
                </c:pt>
                <c:pt idx="58884">
                  <c:v>44158.177083333336</c:v>
                </c:pt>
                <c:pt idx="58885">
                  <c:v>44158.197916666664</c:v>
                </c:pt>
                <c:pt idx="58886">
                  <c:v>44158.21875</c:v>
                </c:pt>
                <c:pt idx="58887">
                  <c:v>44158.239583333336</c:v>
                </c:pt>
                <c:pt idx="58888">
                  <c:v>44158.260416666664</c:v>
                </c:pt>
                <c:pt idx="58889">
                  <c:v>44158.28125</c:v>
                </c:pt>
                <c:pt idx="58890">
                  <c:v>44158.302083333336</c:v>
                </c:pt>
                <c:pt idx="58891">
                  <c:v>44158.322916666664</c:v>
                </c:pt>
                <c:pt idx="58892">
                  <c:v>44158.34375</c:v>
                </c:pt>
                <c:pt idx="58893">
                  <c:v>44158.364583333336</c:v>
                </c:pt>
                <c:pt idx="58894">
                  <c:v>44158.385416666664</c:v>
                </c:pt>
                <c:pt idx="58895">
                  <c:v>44158.40625</c:v>
                </c:pt>
                <c:pt idx="58896">
                  <c:v>44158.427083333336</c:v>
                </c:pt>
                <c:pt idx="58897">
                  <c:v>44158.447916666664</c:v>
                </c:pt>
                <c:pt idx="58898">
                  <c:v>44158.46875</c:v>
                </c:pt>
                <c:pt idx="58899">
                  <c:v>44158.489583333336</c:v>
                </c:pt>
                <c:pt idx="58900">
                  <c:v>44158.510416666664</c:v>
                </c:pt>
                <c:pt idx="58901">
                  <c:v>44158.53125</c:v>
                </c:pt>
                <c:pt idx="58902">
                  <c:v>44158.552083333336</c:v>
                </c:pt>
                <c:pt idx="58903">
                  <c:v>44158.572916666664</c:v>
                </c:pt>
                <c:pt idx="58904">
                  <c:v>44158.59375</c:v>
                </c:pt>
                <c:pt idx="58905">
                  <c:v>44158.614583333336</c:v>
                </c:pt>
                <c:pt idx="58906">
                  <c:v>44158.635416666664</c:v>
                </c:pt>
                <c:pt idx="58907">
                  <c:v>44158.65625</c:v>
                </c:pt>
                <c:pt idx="58908">
                  <c:v>44158.677083333336</c:v>
                </c:pt>
                <c:pt idx="58909">
                  <c:v>44158.697916666664</c:v>
                </c:pt>
                <c:pt idx="58910">
                  <c:v>44158.71875</c:v>
                </c:pt>
                <c:pt idx="58911">
                  <c:v>44158.739583333336</c:v>
                </c:pt>
                <c:pt idx="58912">
                  <c:v>44158.760416666664</c:v>
                </c:pt>
                <c:pt idx="58913">
                  <c:v>44158.78125</c:v>
                </c:pt>
                <c:pt idx="58914">
                  <c:v>44158.802083333336</c:v>
                </c:pt>
                <c:pt idx="58915">
                  <c:v>44158.822916666664</c:v>
                </c:pt>
                <c:pt idx="58916">
                  <c:v>44158.84375</c:v>
                </c:pt>
                <c:pt idx="58917">
                  <c:v>44158.864583333336</c:v>
                </c:pt>
                <c:pt idx="58918">
                  <c:v>44158.885416666664</c:v>
                </c:pt>
                <c:pt idx="58919">
                  <c:v>44158.90625</c:v>
                </c:pt>
                <c:pt idx="58920">
                  <c:v>44158.927083333336</c:v>
                </c:pt>
                <c:pt idx="58921">
                  <c:v>44158.947916666664</c:v>
                </c:pt>
                <c:pt idx="58922">
                  <c:v>44158.96875</c:v>
                </c:pt>
                <c:pt idx="58923">
                  <c:v>44158.989583333336</c:v>
                </c:pt>
                <c:pt idx="58924">
                  <c:v>44159.010416666664</c:v>
                </c:pt>
                <c:pt idx="58925">
                  <c:v>44159.03125</c:v>
                </c:pt>
                <c:pt idx="58926">
                  <c:v>44159.052083333336</c:v>
                </c:pt>
                <c:pt idx="58927">
                  <c:v>44159.072916666664</c:v>
                </c:pt>
                <c:pt idx="58928">
                  <c:v>44159.09375</c:v>
                </c:pt>
                <c:pt idx="58929">
                  <c:v>44159.114583333336</c:v>
                </c:pt>
                <c:pt idx="58930">
                  <c:v>44159.135416666664</c:v>
                </c:pt>
                <c:pt idx="58931">
                  <c:v>44159.15625</c:v>
                </c:pt>
                <c:pt idx="58932">
                  <c:v>44159.177083333336</c:v>
                </c:pt>
                <c:pt idx="58933">
                  <c:v>44159.197916666664</c:v>
                </c:pt>
                <c:pt idx="58934">
                  <c:v>44159.21875</c:v>
                </c:pt>
                <c:pt idx="58935">
                  <c:v>44159.239583333336</c:v>
                </c:pt>
                <c:pt idx="58936">
                  <c:v>44159.260416666664</c:v>
                </c:pt>
                <c:pt idx="58937">
                  <c:v>44159.28125</c:v>
                </c:pt>
                <c:pt idx="58938">
                  <c:v>44159.302083333336</c:v>
                </c:pt>
                <c:pt idx="58939">
                  <c:v>44159.322916666664</c:v>
                </c:pt>
                <c:pt idx="58940">
                  <c:v>44159.34375</c:v>
                </c:pt>
                <c:pt idx="58941">
                  <c:v>44159.364583333336</c:v>
                </c:pt>
                <c:pt idx="58942">
                  <c:v>44159.385416666664</c:v>
                </c:pt>
                <c:pt idx="58943">
                  <c:v>44159.40625</c:v>
                </c:pt>
                <c:pt idx="58944">
                  <c:v>44159.427083333336</c:v>
                </c:pt>
                <c:pt idx="58945">
                  <c:v>44159.447916666664</c:v>
                </c:pt>
                <c:pt idx="58946">
                  <c:v>44159.46875</c:v>
                </c:pt>
                <c:pt idx="58947">
                  <c:v>44159.489583333336</c:v>
                </c:pt>
                <c:pt idx="58948">
                  <c:v>44159.510416666664</c:v>
                </c:pt>
                <c:pt idx="58949">
                  <c:v>44159.53125</c:v>
                </c:pt>
                <c:pt idx="58950">
                  <c:v>44159.552083333336</c:v>
                </c:pt>
                <c:pt idx="58951">
                  <c:v>44159.572916666664</c:v>
                </c:pt>
                <c:pt idx="58952">
                  <c:v>44159.59375</c:v>
                </c:pt>
                <c:pt idx="58953">
                  <c:v>44159.614583333336</c:v>
                </c:pt>
                <c:pt idx="58954">
                  <c:v>44159.635416666664</c:v>
                </c:pt>
                <c:pt idx="58955">
                  <c:v>44159.65625</c:v>
                </c:pt>
                <c:pt idx="58956">
                  <c:v>44159.677083333336</c:v>
                </c:pt>
                <c:pt idx="58957">
                  <c:v>44159.697916666664</c:v>
                </c:pt>
                <c:pt idx="58958">
                  <c:v>44159.71875</c:v>
                </c:pt>
                <c:pt idx="58959">
                  <c:v>44159.739583333336</c:v>
                </c:pt>
                <c:pt idx="58960">
                  <c:v>44159.760416666664</c:v>
                </c:pt>
                <c:pt idx="58961">
                  <c:v>44159.78125</c:v>
                </c:pt>
                <c:pt idx="58962">
                  <c:v>44159.802083333336</c:v>
                </c:pt>
                <c:pt idx="58963">
                  <c:v>44159.822916666664</c:v>
                </c:pt>
                <c:pt idx="58964">
                  <c:v>44159.84375</c:v>
                </c:pt>
                <c:pt idx="58965">
                  <c:v>44159.864583333336</c:v>
                </c:pt>
                <c:pt idx="58966">
                  <c:v>44159.885416666664</c:v>
                </c:pt>
                <c:pt idx="58967">
                  <c:v>44159.90625</c:v>
                </c:pt>
                <c:pt idx="58968">
                  <c:v>44159.927083333336</c:v>
                </c:pt>
                <c:pt idx="58969">
                  <c:v>44159.947916666664</c:v>
                </c:pt>
                <c:pt idx="58970">
                  <c:v>44159.96875</c:v>
                </c:pt>
                <c:pt idx="58971">
                  <c:v>44159.989583333336</c:v>
                </c:pt>
                <c:pt idx="58972">
                  <c:v>44160.010416666664</c:v>
                </c:pt>
                <c:pt idx="58973">
                  <c:v>44160.03125</c:v>
                </c:pt>
                <c:pt idx="58974">
                  <c:v>44160.052083333336</c:v>
                </c:pt>
                <c:pt idx="58975">
                  <c:v>44160.072916666664</c:v>
                </c:pt>
                <c:pt idx="58976">
                  <c:v>44160.09375</c:v>
                </c:pt>
                <c:pt idx="58977">
                  <c:v>44160.114583333336</c:v>
                </c:pt>
                <c:pt idx="58978">
                  <c:v>44160.135416666664</c:v>
                </c:pt>
                <c:pt idx="58979">
                  <c:v>44160.15625</c:v>
                </c:pt>
                <c:pt idx="58980">
                  <c:v>44160.177083333336</c:v>
                </c:pt>
                <c:pt idx="58981">
                  <c:v>44160.197916666664</c:v>
                </c:pt>
                <c:pt idx="58982">
                  <c:v>44160.21875</c:v>
                </c:pt>
                <c:pt idx="58983">
                  <c:v>44160.239583333336</c:v>
                </c:pt>
                <c:pt idx="58984">
                  <c:v>44160.260416666664</c:v>
                </c:pt>
                <c:pt idx="58985">
                  <c:v>44160.28125</c:v>
                </c:pt>
                <c:pt idx="58986">
                  <c:v>44160.302083333336</c:v>
                </c:pt>
                <c:pt idx="58987">
                  <c:v>44160.322916666664</c:v>
                </c:pt>
                <c:pt idx="58988">
                  <c:v>44160.34375</c:v>
                </c:pt>
                <c:pt idx="58989">
                  <c:v>44160.364583333336</c:v>
                </c:pt>
                <c:pt idx="58990">
                  <c:v>44160.385416666664</c:v>
                </c:pt>
                <c:pt idx="58991">
                  <c:v>44160.40625</c:v>
                </c:pt>
                <c:pt idx="58992">
                  <c:v>44160.427083333336</c:v>
                </c:pt>
                <c:pt idx="58993">
                  <c:v>44160.447916666664</c:v>
                </c:pt>
                <c:pt idx="58994">
                  <c:v>44160.46875</c:v>
                </c:pt>
                <c:pt idx="58995">
                  <c:v>44160.489583333336</c:v>
                </c:pt>
                <c:pt idx="58996">
                  <c:v>44160.510416666664</c:v>
                </c:pt>
                <c:pt idx="58997">
                  <c:v>44160.53125</c:v>
                </c:pt>
                <c:pt idx="58998">
                  <c:v>44160.552083333336</c:v>
                </c:pt>
                <c:pt idx="58999">
                  <c:v>44160.572916666664</c:v>
                </c:pt>
                <c:pt idx="59000">
                  <c:v>44160.59375</c:v>
                </c:pt>
                <c:pt idx="59001">
                  <c:v>44160.614583333336</c:v>
                </c:pt>
                <c:pt idx="59002">
                  <c:v>44160.635416666664</c:v>
                </c:pt>
                <c:pt idx="59003">
                  <c:v>44160.65625</c:v>
                </c:pt>
                <c:pt idx="59004">
                  <c:v>44160.677083333336</c:v>
                </c:pt>
                <c:pt idx="59005">
                  <c:v>44160.697916666664</c:v>
                </c:pt>
                <c:pt idx="59006">
                  <c:v>44160.71875</c:v>
                </c:pt>
                <c:pt idx="59007">
                  <c:v>44160.739583333336</c:v>
                </c:pt>
                <c:pt idx="59008">
                  <c:v>44160.760416666664</c:v>
                </c:pt>
                <c:pt idx="59009">
                  <c:v>44160.78125</c:v>
                </c:pt>
                <c:pt idx="59010">
                  <c:v>44160.802083333336</c:v>
                </c:pt>
                <c:pt idx="59011">
                  <c:v>44160.822916666664</c:v>
                </c:pt>
                <c:pt idx="59012">
                  <c:v>44160.84375</c:v>
                </c:pt>
                <c:pt idx="59013">
                  <c:v>44160.864583333336</c:v>
                </c:pt>
                <c:pt idx="59014">
                  <c:v>44160.885416666664</c:v>
                </c:pt>
                <c:pt idx="59015">
                  <c:v>44160.90625</c:v>
                </c:pt>
                <c:pt idx="59016">
                  <c:v>44160.927083333336</c:v>
                </c:pt>
                <c:pt idx="59017">
                  <c:v>44160.947916666664</c:v>
                </c:pt>
                <c:pt idx="59018">
                  <c:v>44160.96875</c:v>
                </c:pt>
                <c:pt idx="59019">
                  <c:v>44160.989583333336</c:v>
                </c:pt>
                <c:pt idx="59020">
                  <c:v>44161.010416666664</c:v>
                </c:pt>
                <c:pt idx="59021">
                  <c:v>44161.03125</c:v>
                </c:pt>
                <c:pt idx="59022">
                  <c:v>44161.052083333336</c:v>
                </c:pt>
                <c:pt idx="59023">
                  <c:v>44161.072916666664</c:v>
                </c:pt>
                <c:pt idx="59024">
                  <c:v>44161.09375</c:v>
                </c:pt>
                <c:pt idx="59025">
                  <c:v>44161.114583333336</c:v>
                </c:pt>
                <c:pt idx="59026">
                  <c:v>44161.135416666664</c:v>
                </c:pt>
                <c:pt idx="59027">
                  <c:v>44161.15625</c:v>
                </c:pt>
                <c:pt idx="59028">
                  <c:v>44161.177083333336</c:v>
                </c:pt>
                <c:pt idx="59029">
                  <c:v>44161.197916666664</c:v>
                </c:pt>
                <c:pt idx="59030">
                  <c:v>44161.21875</c:v>
                </c:pt>
                <c:pt idx="59031">
                  <c:v>44161.239583333336</c:v>
                </c:pt>
                <c:pt idx="59032">
                  <c:v>44161.260416666664</c:v>
                </c:pt>
                <c:pt idx="59033">
                  <c:v>44161.28125</c:v>
                </c:pt>
                <c:pt idx="59034">
                  <c:v>44161.302083333336</c:v>
                </c:pt>
                <c:pt idx="59035">
                  <c:v>44161.322916666664</c:v>
                </c:pt>
                <c:pt idx="59036">
                  <c:v>44161.34375</c:v>
                </c:pt>
                <c:pt idx="59037">
                  <c:v>44161.364583333336</c:v>
                </c:pt>
                <c:pt idx="59038">
                  <c:v>44161.385416666664</c:v>
                </c:pt>
                <c:pt idx="59039">
                  <c:v>44161.40625</c:v>
                </c:pt>
                <c:pt idx="59040">
                  <c:v>44161.427083333336</c:v>
                </c:pt>
                <c:pt idx="59041">
                  <c:v>44161.447916666664</c:v>
                </c:pt>
                <c:pt idx="59042">
                  <c:v>44161.46875</c:v>
                </c:pt>
                <c:pt idx="59043">
                  <c:v>44161.489583333336</c:v>
                </c:pt>
                <c:pt idx="59044">
                  <c:v>44161.510416666664</c:v>
                </c:pt>
                <c:pt idx="59045">
                  <c:v>44161.53125</c:v>
                </c:pt>
                <c:pt idx="59046">
                  <c:v>44161.552083333336</c:v>
                </c:pt>
                <c:pt idx="59047">
                  <c:v>44161.572916666664</c:v>
                </c:pt>
                <c:pt idx="59048">
                  <c:v>44161.59375</c:v>
                </c:pt>
                <c:pt idx="59049">
                  <c:v>44161.614583333336</c:v>
                </c:pt>
                <c:pt idx="59050">
                  <c:v>44161.635416666664</c:v>
                </c:pt>
                <c:pt idx="59051">
                  <c:v>44161.65625</c:v>
                </c:pt>
                <c:pt idx="59052">
                  <c:v>44161.677083333336</c:v>
                </c:pt>
                <c:pt idx="59053">
                  <c:v>44161.697916666664</c:v>
                </c:pt>
                <c:pt idx="59054">
                  <c:v>44161.71875</c:v>
                </c:pt>
                <c:pt idx="59055">
                  <c:v>44161.739583333336</c:v>
                </c:pt>
                <c:pt idx="59056">
                  <c:v>44161.760416666664</c:v>
                </c:pt>
                <c:pt idx="59057">
                  <c:v>44161.78125</c:v>
                </c:pt>
                <c:pt idx="59058">
                  <c:v>44161.802083333336</c:v>
                </c:pt>
                <c:pt idx="59059">
                  <c:v>44161.822916666664</c:v>
                </c:pt>
                <c:pt idx="59060">
                  <c:v>44161.84375</c:v>
                </c:pt>
                <c:pt idx="59061">
                  <c:v>44161.864583333336</c:v>
                </c:pt>
                <c:pt idx="59062">
                  <c:v>44161.885416666664</c:v>
                </c:pt>
                <c:pt idx="59063">
                  <c:v>44161.90625</c:v>
                </c:pt>
                <c:pt idx="59064">
                  <c:v>44161.927083333336</c:v>
                </c:pt>
                <c:pt idx="59065">
                  <c:v>44161.947916666664</c:v>
                </c:pt>
                <c:pt idx="59066">
                  <c:v>44161.96875</c:v>
                </c:pt>
                <c:pt idx="59067">
                  <c:v>44161.989583333336</c:v>
                </c:pt>
                <c:pt idx="59068">
                  <c:v>44162.010416666664</c:v>
                </c:pt>
                <c:pt idx="59069">
                  <c:v>44162.03125</c:v>
                </c:pt>
                <c:pt idx="59070">
                  <c:v>44162.052083333336</c:v>
                </c:pt>
                <c:pt idx="59071">
                  <c:v>44162.072916666664</c:v>
                </c:pt>
                <c:pt idx="59072">
                  <c:v>44162.09375</c:v>
                </c:pt>
                <c:pt idx="59073">
                  <c:v>44162.114583333336</c:v>
                </c:pt>
                <c:pt idx="59074">
                  <c:v>44162.135416666664</c:v>
                </c:pt>
                <c:pt idx="59075">
                  <c:v>44162.15625</c:v>
                </c:pt>
                <c:pt idx="59076">
                  <c:v>44162.177083333336</c:v>
                </c:pt>
                <c:pt idx="59077">
                  <c:v>44162.197916666664</c:v>
                </c:pt>
                <c:pt idx="59078">
                  <c:v>44162.21875</c:v>
                </c:pt>
                <c:pt idx="59079">
                  <c:v>44162.239583333336</c:v>
                </c:pt>
                <c:pt idx="59080">
                  <c:v>44162.260416666664</c:v>
                </c:pt>
                <c:pt idx="59081">
                  <c:v>44162.28125</c:v>
                </c:pt>
                <c:pt idx="59082">
                  <c:v>44162.302083333336</c:v>
                </c:pt>
                <c:pt idx="59083">
                  <c:v>44162.322916666664</c:v>
                </c:pt>
                <c:pt idx="59084">
                  <c:v>44162.34375</c:v>
                </c:pt>
                <c:pt idx="59085">
                  <c:v>44162.364583333336</c:v>
                </c:pt>
                <c:pt idx="59086">
                  <c:v>44162.385416666664</c:v>
                </c:pt>
                <c:pt idx="59087">
                  <c:v>44162.40625</c:v>
                </c:pt>
                <c:pt idx="59088">
                  <c:v>44162.427083333336</c:v>
                </c:pt>
                <c:pt idx="59089">
                  <c:v>44162.447916666664</c:v>
                </c:pt>
                <c:pt idx="59090">
                  <c:v>44162.46875</c:v>
                </c:pt>
                <c:pt idx="59091">
                  <c:v>44162.489583333336</c:v>
                </c:pt>
                <c:pt idx="59092">
                  <c:v>44162.510416666664</c:v>
                </c:pt>
                <c:pt idx="59093">
                  <c:v>44162.53125</c:v>
                </c:pt>
                <c:pt idx="59094">
                  <c:v>44162.552083333336</c:v>
                </c:pt>
                <c:pt idx="59095">
                  <c:v>44162.572916666664</c:v>
                </c:pt>
                <c:pt idx="59096">
                  <c:v>44162.59375</c:v>
                </c:pt>
                <c:pt idx="59097">
                  <c:v>44162.614583333336</c:v>
                </c:pt>
                <c:pt idx="59098">
                  <c:v>44162.635416666664</c:v>
                </c:pt>
                <c:pt idx="59099">
                  <c:v>44162.65625</c:v>
                </c:pt>
                <c:pt idx="59100">
                  <c:v>44162.677083333336</c:v>
                </c:pt>
                <c:pt idx="59101">
                  <c:v>44162.697916666664</c:v>
                </c:pt>
                <c:pt idx="59102">
                  <c:v>44162.71875</c:v>
                </c:pt>
                <c:pt idx="59103">
                  <c:v>44162.739583333336</c:v>
                </c:pt>
                <c:pt idx="59104">
                  <c:v>44162.760416666664</c:v>
                </c:pt>
                <c:pt idx="59105">
                  <c:v>44162.78125</c:v>
                </c:pt>
                <c:pt idx="59106">
                  <c:v>44162.802083333336</c:v>
                </c:pt>
                <c:pt idx="59107">
                  <c:v>44162.822916666664</c:v>
                </c:pt>
                <c:pt idx="59108">
                  <c:v>44162.84375</c:v>
                </c:pt>
                <c:pt idx="59109">
                  <c:v>44162.864583333336</c:v>
                </c:pt>
                <c:pt idx="59110">
                  <c:v>44162.885416666664</c:v>
                </c:pt>
                <c:pt idx="59111">
                  <c:v>44162.90625</c:v>
                </c:pt>
                <c:pt idx="59112">
                  <c:v>44162.927083333336</c:v>
                </c:pt>
                <c:pt idx="59113">
                  <c:v>44162.947916666664</c:v>
                </c:pt>
                <c:pt idx="59114">
                  <c:v>44162.96875</c:v>
                </c:pt>
                <c:pt idx="59115">
                  <c:v>44162.989583333336</c:v>
                </c:pt>
                <c:pt idx="59116">
                  <c:v>44163.010416666664</c:v>
                </c:pt>
                <c:pt idx="59117">
                  <c:v>44163.03125</c:v>
                </c:pt>
                <c:pt idx="59118">
                  <c:v>44163.052083333336</c:v>
                </c:pt>
                <c:pt idx="59119">
                  <c:v>44163.072916666664</c:v>
                </c:pt>
                <c:pt idx="59120">
                  <c:v>44163.09375</c:v>
                </c:pt>
                <c:pt idx="59121">
                  <c:v>44163.114583333336</c:v>
                </c:pt>
                <c:pt idx="59122">
                  <c:v>44163.135416666664</c:v>
                </c:pt>
                <c:pt idx="59123">
                  <c:v>44163.15625</c:v>
                </c:pt>
                <c:pt idx="59124">
                  <c:v>44163.177083333336</c:v>
                </c:pt>
                <c:pt idx="59125">
                  <c:v>44163.197916666664</c:v>
                </c:pt>
                <c:pt idx="59126">
                  <c:v>44163.21875</c:v>
                </c:pt>
                <c:pt idx="59127">
                  <c:v>44163.239583333336</c:v>
                </c:pt>
                <c:pt idx="59128">
                  <c:v>44163.260416666664</c:v>
                </c:pt>
                <c:pt idx="59129">
                  <c:v>44163.28125</c:v>
                </c:pt>
                <c:pt idx="59130">
                  <c:v>44163.302083333336</c:v>
                </c:pt>
                <c:pt idx="59131">
                  <c:v>44163.322916666664</c:v>
                </c:pt>
                <c:pt idx="59132">
                  <c:v>44163.34375</c:v>
                </c:pt>
                <c:pt idx="59133">
                  <c:v>44163.364583333336</c:v>
                </c:pt>
                <c:pt idx="59134">
                  <c:v>44163.385416666664</c:v>
                </c:pt>
                <c:pt idx="59135">
                  <c:v>44163.40625</c:v>
                </c:pt>
                <c:pt idx="59136">
                  <c:v>44163.427083333336</c:v>
                </c:pt>
                <c:pt idx="59137">
                  <c:v>44163.447916666664</c:v>
                </c:pt>
                <c:pt idx="59138">
                  <c:v>44163.46875</c:v>
                </c:pt>
                <c:pt idx="59139">
                  <c:v>44163.489583333336</c:v>
                </c:pt>
                <c:pt idx="59140">
                  <c:v>44163.510416666664</c:v>
                </c:pt>
                <c:pt idx="59141">
                  <c:v>44163.53125</c:v>
                </c:pt>
                <c:pt idx="59142">
                  <c:v>44163.552083333336</c:v>
                </c:pt>
                <c:pt idx="59143">
                  <c:v>44163.572916666664</c:v>
                </c:pt>
                <c:pt idx="59144">
                  <c:v>44163.59375</c:v>
                </c:pt>
                <c:pt idx="59145">
                  <c:v>44163.614583333336</c:v>
                </c:pt>
                <c:pt idx="59146">
                  <c:v>44163.635416666664</c:v>
                </c:pt>
                <c:pt idx="59147">
                  <c:v>44163.65625</c:v>
                </c:pt>
                <c:pt idx="59148">
                  <c:v>44163.677083333336</c:v>
                </c:pt>
                <c:pt idx="59149">
                  <c:v>44163.697916666664</c:v>
                </c:pt>
                <c:pt idx="59150">
                  <c:v>44163.71875</c:v>
                </c:pt>
                <c:pt idx="59151">
                  <c:v>44163.739583333336</c:v>
                </c:pt>
                <c:pt idx="59152">
                  <c:v>44163.760416666664</c:v>
                </c:pt>
                <c:pt idx="59153">
                  <c:v>44163.78125</c:v>
                </c:pt>
                <c:pt idx="59154">
                  <c:v>44163.802083333336</c:v>
                </c:pt>
                <c:pt idx="59155">
                  <c:v>44163.822916666664</c:v>
                </c:pt>
                <c:pt idx="59156">
                  <c:v>44163.84375</c:v>
                </c:pt>
                <c:pt idx="59157">
                  <c:v>44163.864583333336</c:v>
                </c:pt>
                <c:pt idx="59158">
                  <c:v>44163.885416666664</c:v>
                </c:pt>
                <c:pt idx="59159">
                  <c:v>44163.90625</c:v>
                </c:pt>
                <c:pt idx="59160">
                  <c:v>44163.927083333336</c:v>
                </c:pt>
                <c:pt idx="59161">
                  <c:v>44163.947916666664</c:v>
                </c:pt>
                <c:pt idx="59162">
                  <c:v>44163.96875</c:v>
                </c:pt>
                <c:pt idx="59163">
                  <c:v>44163.989583333336</c:v>
                </c:pt>
                <c:pt idx="59164">
                  <c:v>44164.010416666664</c:v>
                </c:pt>
                <c:pt idx="59165">
                  <c:v>44164.03125</c:v>
                </c:pt>
                <c:pt idx="59166">
                  <c:v>44164.052083333336</c:v>
                </c:pt>
                <c:pt idx="59167">
                  <c:v>44164.072916666664</c:v>
                </c:pt>
                <c:pt idx="59168">
                  <c:v>44164.09375</c:v>
                </c:pt>
                <c:pt idx="59169">
                  <c:v>44164.114583333336</c:v>
                </c:pt>
                <c:pt idx="59170">
                  <c:v>44164.135416666664</c:v>
                </c:pt>
                <c:pt idx="59171">
                  <c:v>44164.15625</c:v>
                </c:pt>
                <c:pt idx="59172">
                  <c:v>44164.177083333336</c:v>
                </c:pt>
                <c:pt idx="59173">
                  <c:v>44164.197916666664</c:v>
                </c:pt>
                <c:pt idx="59174">
                  <c:v>44164.21875</c:v>
                </c:pt>
                <c:pt idx="59175">
                  <c:v>44164.239583333336</c:v>
                </c:pt>
                <c:pt idx="59176">
                  <c:v>44164.260416666664</c:v>
                </c:pt>
                <c:pt idx="59177">
                  <c:v>44164.28125</c:v>
                </c:pt>
                <c:pt idx="59178">
                  <c:v>44164.302083333336</c:v>
                </c:pt>
                <c:pt idx="59179">
                  <c:v>44164.322916666664</c:v>
                </c:pt>
                <c:pt idx="59180">
                  <c:v>44164.34375</c:v>
                </c:pt>
                <c:pt idx="59181">
                  <c:v>44164.364583333336</c:v>
                </c:pt>
                <c:pt idx="59182">
                  <c:v>44164.385416666664</c:v>
                </c:pt>
                <c:pt idx="59183">
                  <c:v>44164.40625</c:v>
                </c:pt>
                <c:pt idx="59184">
                  <c:v>44164.427083333336</c:v>
                </c:pt>
                <c:pt idx="59185">
                  <c:v>44164.447916666664</c:v>
                </c:pt>
                <c:pt idx="59186">
                  <c:v>44164.46875</c:v>
                </c:pt>
                <c:pt idx="59187">
                  <c:v>44164.489583333336</c:v>
                </c:pt>
                <c:pt idx="59188">
                  <c:v>44164.510416666664</c:v>
                </c:pt>
                <c:pt idx="59189">
                  <c:v>44164.53125</c:v>
                </c:pt>
                <c:pt idx="59190">
                  <c:v>44164.552083333336</c:v>
                </c:pt>
                <c:pt idx="59191">
                  <c:v>44164.572916666664</c:v>
                </c:pt>
                <c:pt idx="59192">
                  <c:v>44164.59375</c:v>
                </c:pt>
                <c:pt idx="59193">
                  <c:v>44164.614583333336</c:v>
                </c:pt>
                <c:pt idx="59194">
                  <c:v>44164.635416666664</c:v>
                </c:pt>
                <c:pt idx="59195">
                  <c:v>44164.65625</c:v>
                </c:pt>
                <c:pt idx="59196">
                  <c:v>44164.677083333336</c:v>
                </c:pt>
                <c:pt idx="59197">
                  <c:v>44164.697916666664</c:v>
                </c:pt>
                <c:pt idx="59198">
                  <c:v>44164.71875</c:v>
                </c:pt>
                <c:pt idx="59199">
                  <c:v>44164.739583333336</c:v>
                </c:pt>
                <c:pt idx="59200">
                  <c:v>44164.760416666664</c:v>
                </c:pt>
                <c:pt idx="59201">
                  <c:v>44164.78125</c:v>
                </c:pt>
                <c:pt idx="59202">
                  <c:v>44164.802083333336</c:v>
                </c:pt>
                <c:pt idx="59203">
                  <c:v>44164.822916666664</c:v>
                </c:pt>
                <c:pt idx="59204">
                  <c:v>44164.84375</c:v>
                </c:pt>
                <c:pt idx="59205">
                  <c:v>44164.864583333336</c:v>
                </c:pt>
                <c:pt idx="59206">
                  <c:v>44164.885416666664</c:v>
                </c:pt>
                <c:pt idx="59207">
                  <c:v>44164.90625</c:v>
                </c:pt>
                <c:pt idx="59208">
                  <c:v>44164.927083333336</c:v>
                </c:pt>
                <c:pt idx="59209">
                  <c:v>44164.947916666664</c:v>
                </c:pt>
                <c:pt idx="59210">
                  <c:v>44164.96875</c:v>
                </c:pt>
                <c:pt idx="59211">
                  <c:v>44164.989583333336</c:v>
                </c:pt>
                <c:pt idx="59212">
                  <c:v>44165.010416666664</c:v>
                </c:pt>
                <c:pt idx="59213">
                  <c:v>44165.03125</c:v>
                </c:pt>
                <c:pt idx="59214">
                  <c:v>44165.052083333336</c:v>
                </c:pt>
                <c:pt idx="59215">
                  <c:v>44165.072916666664</c:v>
                </c:pt>
                <c:pt idx="59216">
                  <c:v>44165.09375</c:v>
                </c:pt>
                <c:pt idx="59217">
                  <c:v>44165.114583333336</c:v>
                </c:pt>
                <c:pt idx="59218">
                  <c:v>44165.135416666664</c:v>
                </c:pt>
                <c:pt idx="59219">
                  <c:v>44165.15625</c:v>
                </c:pt>
                <c:pt idx="59220">
                  <c:v>44165.177083333336</c:v>
                </c:pt>
                <c:pt idx="59221">
                  <c:v>44165.197916666664</c:v>
                </c:pt>
                <c:pt idx="59222">
                  <c:v>44165.21875</c:v>
                </c:pt>
                <c:pt idx="59223">
                  <c:v>44165.239583333336</c:v>
                </c:pt>
                <c:pt idx="59224">
                  <c:v>44165.260416666664</c:v>
                </c:pt>
                <c:pt idx="59225">
                  <c:v>44165.28125</c:v>
                </c:pt>
                <c:pt idx="59226">
                  <c:v>44165.302083333336</c:v>
                </c:pt>
                <c:pt idx="59227">
                  <c:v>44165.322916666664</c:v>
                </c:pt>
                <c:pt idx="59228">
                  <c:v>44165.34375</c:v>
                </c:pt>
                <c:pt idx="59229">
                  <c:v>44165.364583333336</c:v>
                </c:pt>
                <c:pt idx="59230">
                  <c:v>44165.385416666664</c:v>
                </c:pt>
                <c:pt idx="59231">
                  <c:v>44165.40625</c:v>
                </c:pt>
                <c:pt idx="59232">
                  <c:v>44165.427083333336</c:v>
                </c:pt>
                <c:pt idx="59233">
                  <c:v>44165.447916666664</c:v>
                </c:pt>
                <c:pt idx="59234">
                  <c:v>44165.46875</c:v>
                </c:pt>
                <c:pt idx="59235">
                  <c:v>44165.489583333336</c:v>
                </c:pt>
                <c:pt idx="59236">
                  <c:v>44165.510416666664</c:v>
                </c:pt>
                <c:pt idx="59237">
                  <c:v>44165.53125</c:v>
                </c:pt>
                <c:pt idx="59238">
                  <c:v>44165.552083333336</c:v>
                </c:pt>
                <c:pt idx="59239">
                  <c:v>44165.572916666664</c:v>
                </c:pt>
                <c:pt idx="59240">
                  <c:v>44165.59375</c:v>
                </c:pt>
                <c:pt idx="59241">
                  <c:v>44165.614583333336</c:v>
                </c:pt>
                <c:pt idx="59242">
                  <c:v>44165.635416666664</c:v>
                </c:pt>
                <c:pt idx="59243">
                  <c:v>44165.65625</c:v>
                </c:pt>
                <c:pt idx="59244">
                  <c:v>44165.677083333336</c:v>
                </c:pt>
                <c:pt idx="59245">
                  <c:v>44165.697916666664</c:v>
                </c:pt>
                <c:pt idx="59246">
                  <c:v>44165.71875</c:v>
                </c:pt>
                <c:pt idx="59247">
                  <c:v>44165.739583333336</c:v>
                </c:pt>
                <c:pt idx="59248">
                  <c:v>44165.760416666664</c:v>
                </c:pt>
                <c:pt idx="59249">
                  <c:v>44165.78125</c:v>
                </c:pt>
                <c:pt idx="59250">
                  <c:v>44165.802083333336</c:v>
                </c:pt>
                <c:pt idx="59251">
                  <c:v>44165.822916666664</c:v>
                </c:pt>
                <c:pt idx="59252">
                  <c:v>44165.84375</c:v>
                </c:pt>
                <c:pt idx="59253">
                  <c:v>44165.864583333336</c:v>
                </c:pt>
                <c:pt idx="59254">
                  <c:v>44165.885416666664</c:v>
                </c:pt>
                <c:pt idx="59255">
                  <c:v>44165.90625</c:v>
                </c:pt>
                <c:pt idx="59256">
                  <c:v>44165.927083333336</c:v>
                </c:pt>
                <c:pt idx="59257">
                  <c:v>44165.947916666664</c:v>
                </c:pt>
                <c:pt idx="59258">
                  <c:v>44165.96875</c:v>
                </c:pt>
                <c:pt idx="59259">
                  <c:v>44165.989583333336</c:v>
                </c:pt>
                <c:pt idx="59260">
                  <c:v>44166.010416666664</c:v>
                </c:pt>
                <c:pt idx="59261">
                  <c:v>44166.03125</c:v>
                </c:pt>
                <c:pt idx="59262">
                  <c:v>44166.052083333336</c:v>
                </c:pt>
                <c:pt idx="59263">
                  <c:v>44166.072916666664</c:v>
                </c:pt>
                <c:pt idx="59264">
                  <c:v>44166.09375</c:v>
                </c:pt>
                <c:pt idx="59265">
                  <c:v>44166.114583333336</c:v>
                </c:pt>
                <c:pt idx="59266">
                  <c:v>44166.135416666664</c:v>
                </c:pt>
                <c:pt idx="59267">
                  <c:v>44166.15625</c:v>
                </c:pt>
                <c:pt idx="59268">
                  <c:v>44166.177083333336</c:v>
                </c:pt>
                <c:pt idx="59269">
                  <c:v>44166.197916666664</c:v>
                </c:pt>
                <c:pt idx="59270">
                  <c:v>44166.21875</c:v>
                </c:pt>
                <c:pt idx="59271">
                  <c:v>44166.239583333336</c:v>
                </c:pt>
                <c:pt idx="59272">
                  <c:v>44166.260416666664</c:v>
                </c:pt>
                <c:pt idx="59273">
                  <c:v>44166.28125</c:v>
                </c:pt>
                <c:pt idx="59274">
                  <c:v>44166.302083333336</c:v>
                </c:pt>
                <c:pt idx="59275">
                  <c:v>44166.322916666664</c:v>
                </c:pt>
                <c:pt idx="59276">
                  <c:v>44166.34375</c:v>
                </c:pt>
                <c:pt idx="59277">
                  <c:v>44166.364583333336</c:v>
                </c:pt>
                <c:pt idx="59278">
                  <c:v>44166.385416666664</c:v>
                </c:pt>
                <c:pt idx="59279">
                  <c:v>44166.40625</c:v>
                </c:pt>
                <c:pt idx="59280">
                  <c:v>44166.427083333336</c:v>
                </c:pt>
                <c:pt idx="59281">
                  <c:v>44166.447916666664</c:v>
                </c:pt>
                <c:pt idx="59282">
                  <c:v>44166.46875</c:v>
                </c:pt>
                <c:pt idx="59283">
                  <c:v>44166.489583333336</c:v>
                </c:pt>
                <c:pt idx="59284">
                  <c:v>44166.510416666664</c:v>
                </c:pt>
                <c:pt idx="59285">
                  <c:v>44166.53125</c:v>
                </c:pt>
                <c:pt idx="59286">
                  <c:v>44166.552083333336</c:v>
                </c:pt>
                <c:pt idx="59287">
                  <c:v>44166.572916666664</c:v>
                </c:pt>
                <c:pt idx="59288">
                  <c:v>44166.59375</c:v>
                </c:pt>
                <c:pt idx="59289">
                  <c:v>44166.614583333336</c:v>
                </c:pt>
                <c:pt idx="59290">
                  <c:v>44166.635416666664</c:v>
                </c:pt>
                <c:pt idx="59291">
                  <c:v>44166.65625</c:v>
                </c:pt>
                <c:pt idx="59292">
                  <c:v>44166.677083333336</c:v>
                </c:pt>
                <c:pt idx="59293">
                  <c:v>44166.697916666664</c:v>
                </c:pt>
                <c:pt idx="59294">
                  <c:v>44166.71875</c:v>
                </c:pt>
                <c:pt idx="59295">
                  <c:v>44166.739583333336</c:v>
                </c:pt>
                <c:pt idx="59296">
                  <c:v>44166.760416666664</c:v>
                </c:pt>
                <c:pt idx="59297">
                  <c:v>44166.78125</c:v>
                </c:pt>
                <c:pt idx="59298">
                  <c:v>44166.802083333336</c:v>
                </c:pt>
                <c:pt idx="59299">
                  <c:v>44166.822916666664</c:v>
                </c:pt>
                <c:pt idx="59300">
                  <c:v>44166.84375</c:v>
                </c:pt>
                <c:pt idx="59301">
                  <c:v>44166.864583333336</c:v>
                </c:pt>
                <c:pt idx="59302">
                  <c:v>44166.885416666664</c:v>
                </c:pt>
                <c:pt idx="59303">
                  <c:v>44166.90625</c:v>
                </c:pt>
                <c:pt idx="59304">
                  <c:v>44166.927083333336</c:v>
                </c:pt>
                <c:pt idx="59305">
                  <c:v>44166.947916666664</c:v>
                </c:pt>
                <c:pt idx="59306">
                  <c:v>44166.96875</c:v>
                </c:pt>
                <c:pt idx="59307">
                  <c:v>44166.989583333336</c:v>
                </c:pt>
                <c:pt idx="59308">
                  <c:v>44167.010416666664</c:v>
                </c:pt>
                <c:pt idx="59309">
                  <c:v>44167.03125</c:v>
                </c:pt>
                <c:pt idx="59310">
                  <c:v>44167.052083333336</c:v>
                </c:pt>
                <c:pt idx="59311">
                  <c:v>44167.072916666664</c:v>
                </c:pt>
                <c:pt idx="59312">
                  <c:v>44167.09375</c:v>
                </c:pt>
                <c:pt idx="59313">
                  <c:v>44167.114583333336</c:v>
                </c:pt>
                <c:pt idx="59314">
                  <c:v>44167.135416666664</c:v>
                </c:pt>
                <c:pt idx="59315">
                  <c:v>44167.15625</c:v>
                </c:pt>
                <c:pt idx="59316">
                  <c:v>44167.177083333336</c:v>
                </c:pt>
                <c:pt idx="59317">
                  <c:v>44167.197916666664</c:v>
                </c:pt>
                <c:pt idx="59318">
                  <c:v>44167.21875</c:v>
                </c:pt>
                <c:pt idx="59319">
                  <c:v>44167.239583333336</c:v>
                </c:pt>
                <c:pt idx="59320">
                  <c:v>44167.260416666664</c:v>
                </c:pt>
                <c:pt idx="59321">
                  <c:v>44167.28125</c:v>
                </c:pt>
                <c:pt idx="59322">
                  <c:v>44167.302083333336</c:v>
                </c:pt>
                <c:pt idx="59323">
                  <c:v>44167.322916666664</c:v>
                </c:pt>
                <c:pt idx="59324">
                  <c:v>44167.34375</c:v>
                </c:pt>
                <c:pt idx="59325">
                  <c:v>44167.364583333336</c:v>
                </c:pt>
                <c:pt idx="59326">
                  <c:v>44167.385416666664</c:v>
                </c:pt>
                <c:pt idx="59327">
                  <c:v>44167.40625</c:v>
                </c:pt>
                <c:pt idx="59328">
                  <c:v>44167.427083333336</c:v>
                </c:pt>
                <c:pt idx="59329">
                  <c:v>44167.447916666664</c:v>
                </c:pt>
                <c:pt idx="59330">
                  <c:v>44167.46875</c:v>
                </c:pt>
                <c:pt idx="59331">
                  <c:v>44167.489583333336</c:v>
                </c:pt>
                <c:pt idx="59332">
                  <c:v>44167.510416666664</c:v>
                </c:pt>
                <c:pt idx="59333">
                  <c:v>44167.53125</c:v>
                </c:pt>
                <c:pt idx="59334">
                  <c:v>44167.552083333336</c:v>
                </c:pt>
                <c:pt idx="59335">
                  <c:v>44167.572916666664</c:v>
                </c:pt>
                <c:pt idx="59336">
                  <c:v>44167.59375</c:v>
                </c:pt>
                <c:pt idx="59337">
                  <c:v>44167.614583333336</c:v>
                </c:pt>
                <c:pt idx="59338">
                  <c:v>44167.635416666664</c:v>
                </c:pt>
                <c:pt idx="59339">
                  <c:v>44167.65625</c:v>
                </c:pt>
                <c:pt idx="59340">
                  <c:v>44167.677083333336</c:v>
                </c:pt>
                <c:pt idx="59341">
                  <c:v>44167.697916666664</c:v>
                </c:pt>
                <c:pt idx="59342">
                  <c:v>44167.71875</c:v>
                </c:pt>
                <c:pt idx="59343">
                  <c:v>44167.739583333336</c:v>
                </c:pt>
                <c:pt idx="59344">
                  <c:v>44167.760416666664</c:v>
                </c:pt>
                <c:pt idx="59345">
                  <c:v>44167.78125</c:v>
                </c:pt>
                <c:pt idx="59346">
                  <c:v>44167.802083333336</c:v>
                </c:pt>
                <c:pt idx="59347">
                  <c:v>44167.822916666664</c:v>
                </c:pt>
                <c:pt idx="59348">
                  <c:v>44167.84375</c:v>
                </c:pt>
                <c:pt idx="59349">
                  <c:v>44167.864583333336</c:v>
                </c:pt>
                <c:pt idx="59350">
                  <c:v>44167.885416666664</c:v>
                </c:pt>
                <c:pt idx="59351">
                  <c:v>44167.90625</c:v>
                </c:pt>
                <c:pt idx="59352">
                  <c:v>44167.927083333336</c:v>
                </c:pt>
                <c:pt idx="59353">
                  <c:v>44167.947916666664</c:v>
                </c:pt>
                <c:pt idx="59354">
                  <c:v>44167.96875</c:v>
                </c:pt>
                <c:pt idx="59355">
                  <c:v>44167.989583333336</c:v>
                </c:pt>
                <c:pt idx="59356">
                  <c:v>44168.010416666664</c:v>
                </c:pt>
                <c:pt idx="59357">
                  <c:v>44168.03125</c:v>
                </c:pt>
                <c:pt idx="59358">
                  <c:v>44168.052083333336</c:v>
                </c:pt>
                <c:pt idx="59359">
                  <c:v>44168.072916666664</c:v>
                </c:pt>
                <c:pt idx="59360">
                  <c:v>44168.09375</c:v>
                </c:pt>
                <c:pt idx="59361">
                  <c:v>44168.114583333336</c:v>
                </c:pt>
                <c:pt idx="59362">
                  <c:v>44168.135416666664</c:v>
                </c:pt>
                <c:pt idx="59363">
                  <c:v>44168.15625</c:v>
                </c:pt>
                <c:pt idx="59364">
                  <c:v>44168.177083333336</c:v>
                </c:pt>
                <c:pt idx="59365">
                  <c:v>44168.197916666664</c:v>
                </c:pt>
                <c:pt idx="59366">
                  <c:v>44168.21875</c:v>
                </c:pt>
                <c:pt idx="59367">
                  <c:v>44168.239583333336</c:v>
                </c:pt>
                <c:pt idx="59368">
                  <c:v>44168.260416666664</c:v>
                </c:pt>
                <c:pt idx="59369">
                  <c:v>44168.28125</c:v>
                </c:pt>
                <c:pt idx="59370">
                  <c:v>44168.302083333336</c:v>
                </c:pt>
                <c:pt idx="59371">
                  <c:v>44168.322916666664</c:v>
                </c:pt>
                <c:pt idx="59372">
                  <c:v>44168.34375</c:v>
                </c:pt>
                <c:pt idx="59373">
                  <c:v>44168.364583333336</c:v>
                </c:pt>
                <c:pt idx="59374">
                  <c:v>44168.385416666664</c:v>
                </c:pt>
                <c:pt idx="59375">
                  <c:v>44168.40625</c:v>
                </c:pt>
                <c:pt idx="59376">
                  <c:v>44168.427083333336</c:v>
                </c:pt>
                <c:pt idx="59377">
                  <c:v>44168.447916666664</c:v>
                </c:pt>
                <c:pt idx="59378">
                  <c:v>44168.46875</c:v>
                </c:pt>
                <c:pt idx="59379">
                  <c:v>44168.489583333336</c:v>
                </c:pt>
                <c:pt idx="59380">
                  <c:v>44168.510416666664</c:v>
                </c:pt>
                <c:pt idx="59381">
                  <c:v>44168.53125</c:v>
                </c:pt>
                <c:pt idx="59382">
                  <c:v>44168.552083333336</c:v>
                </c:pt>
                <c:pt idx="59383">
                  <c:v>44168.572916666664</c:v>
                </c:pt>
                <c:pt idx="59384">
                  <c:v>44168.59375</c:v>
                </c:pt>
                <c:pt idx="59385">
                  <c:v>44168.614583333336</c:v>
                </c:pt>
                <c:pt idx="59386">
                  <c:v>44168.635416666664</c:v>
                </c:pt>
                <c:pt idx="59387">
                  <c:v>44168.65625</c:v>
                </c:pt>
                <c:pt idx="59388">
                  <c:v>44168.677083333336</c:v>
                </c:pt>
                <c:pt idx="59389">
                  <c:v>44168.697916666664</c:v>
                </c:pt>
                <c:pt idx="59390">
                  <c:v>44168.71875</c:v>
                </c:pt>
                <c:pt idx="59391">
                  <c:v>44168.739583333336</c:v>
                </c:pt>
                <c:pt idx="59392">
                  <c:v>44168.760416666664</c:v>
                </c:pt>
                <c:pt idx="59393">
                  <c:v>44168.78125</c:v>
                </c:pt>
                <c:pt idx="59394">
                  <c:v>44168.802083333336</c:v>
                </c:pt>
                <c:pt idx="59395">
                  <c:v>44168.822916666664</c:v>
                </c:pt>
                <c:pt idx="59396">
                  <c:v>44168.84375</c:v>
                </c:pt>
                <c:pt idx="59397">
                  <c:v>44168.864583333336</c:v>
                </c:pt>
                <c:pt idx="59398">
                  <c:v>44168.885416666664</c:v>
                </c:pt>
                <c:pt idx="59399">
                  <c:v>44168.90625</c:v>
                </c:pt>
                <c:pt idx="59400">
                  <c:v>44168.927083333336</c:v>
                </c:pt>
                <c:pt idx="59401">
                  <c:v>44168.947916666664</c:v>
                </c:pt>
                <c:pt idx="59402">
                  <c:v>44168.96875</c:v>
                </c:pt>
                <c:pt idx="59403">
                  <c:v>44168.989583333336</c:v>
                </c:pt>
                <c:pt idx="59404">
                  <c:v>44169.010416666664</c:v>
                </c:pt>
                <c:pt idx="59405">
                  <c:v>44169.03125</c:v>
                </c:pt>
                <c:pt idx="59406">
                  <c:v>44169.052083333336</c:v>
                </c:pt>
                <c:pt idx="59407">
                  <c:v>44169.072916666664</c:v>
                </c:pt>
                <c:pt idx="59408">
                  <c:v>44169.09375</c:v>
                </c:pt>
                <c:pt idx="59409">
                  <c:v>44169.114583333336</c:v>
                </c:pt>
                <c:pt idx="59410">
                  <c:v>44169.135416666664</c:v>
                </c:pt>
                <c:pt idx="59411">
                  <c:v>44169.15625</c:v>
                </c:pt>
                <c:pt idx="59412">
                  <c:v>44169.177083333336</c:v>
                </c:pt>
                <c:pt idx="59413">
                  <c:v>44169.197916666664</c:v>
                </c:pt>
                <c:pt idx="59414">
                  <c:v>44169.21875</c:v>
                </c:pt>
                <c:pt idx="59415">
                  <c:v>44169.239583333336</c:v>
                </c:pt>
                <c:pt idx="59416">
                  <c:v>44169.260416666664</c:v>
                </c:pt>
                <c:pt idx="59417">
                  <c:v>44169.28125</c:v>
                </c:pt>
                <c:pt idx="59418">
                  <c:v>44169.302083333336</c:v>
                </c:pt>
                <c:pt idx="59419">
                  <c:v>44169.322916666664</c:v>
                </c:pt>
                <c:pt idx="59420">
                  <c:v>44169.34375</c:v>
                </c:pt>
                <c:pt idx="59421">
                  <c:v>44169.364583333336</c:v>
                </c:pt>
                <c:pt idx="59422">
                  <c:v>44169.385416666664</c:v>
                </c:pt>
                <c:pt idx="59423">
                  <c:v>44169.40625</c:v>
                </c:pt>
                <c:pt idx="59424">
                  <c:v>44169.427083333336</c:v>
                </c:pt>
                <c:pt idx="59425">
                  <c:v>44169.447916666664</c:v>
                </c:pt>
                <c:pt idx="59426">
                  <c:v>44169.46875</c:v>
                </c:pt>
                <c:pt idx="59427">
                  <c:v>44169.489583333336</c:v>
                </c:pt>
                <c:pt idx="59428">
                  <c:v>44169.510416666664</c:v>
                </c:pt>
                <c:pt idx="59429">
                  <c:v>44169.53125</c:v>
                </c:pt>
                <c:pt idx="59430">
                  <c:v>44169.552083333336</c:v>
                </c:pt>
                <c:pt idx="59431">
                  <c:v>44169.572916666664</c:v>
                </c:pt>
                <c:pt idx="59432">
                  <c:v>44169.59375</c:v>
                </c:pt>
                <c:pt idx="59433">
                  <c:v>44169.614583333336</c:v>
                </c:pt>
                <c:pt idx="59434">
                  <c:v>44169.635416666664</c:v>
                </c:pt>
                <c:pt idx="59435">
                  <c:v>44169.65625</c:v>
                </c:pt>
                <c:pt idx="59436">
                  <c:v>44169.677083333336</c:v>
                </c:pt>
                <c:pt idx="59437">
                  <c:v>44169.697916666664</c:v>
                </c:pt>
                <c:pt idx="59438">
                  <c:v>44169.71875</c:v>
                </c:pt>
                <c:pt idx="59439">
                  <c:v>44169.739583333336</c:v>
                </c:pt>
                <c:pt idx="59440">
                  <c:v>44169.760416666664</c:v>
                </c:pt>
                <c:pt idx="59441">
                  <c:v>44169.78125</c:v>
                </c:pt>
                <c:pt idx="59442">
                  <c:v>44169.802083333336</c:v>
                </c:pt>
                <c:pt idx="59443">
                  <c:v>44169.822916666664</c:v>
                </c:pt>
                <c:pt idx="59444">
                  <c:v>44169.84375</c:v>
                </c:pt>
                <c:pt idx="59445">
                  <c:v>44169.864583333336</c:v>
                </c:pt>
                <c:pt idx="59446">
                  <c:v>44169.885416666664</c:v>
                </c:pt>
                <c:pt idx="59447">
                  <c:v>44169.90625</c:v>
                </c:pt>
                <c:pt idx="59448">
                  <c:v>44169.927083333336</c:v>
                </c:pt>
                <c:pt idx="59449">
                  <c:v>44169.947916666664</c:v>
                </c:pt>
                <c:pt idx="59450">
                  <c:v>44169.96875</c:v>
                </c:pt>
                <c:pt idx="59451">
                  <c:v>44169.989583333336</c:v>
                </c:pt>
                <c:pt idx="59452">
                  <c:v>44170.010416666664</c:v>
                </c:pt>
                <c:pt idx="59453">
                  <c:v>44170.03125</c:v>
                </c:pt>
                <c:pt idx="59454">
                  <c:v>44170.052083333336</c:v>
                </c:pt>
                <c:pt idx="59455">
                  <c:v>44170.072916666664</c:v>
                </c:pt>
                <c:pt idx="59456">
                  <c:v>44170.09375</c:v>
                </c:pt>
                <c:pt idx="59457">
                  <c:v>44170.114583333336</c:v>
                </c:pt>
                <c:pt idx="59458">
                  <c:v>44170.135416666664</c:v>
                </c:pt>
                <c:pt idx="59459">
                  <c:v>44170.15625</c:v>
                </c:pt>
                <c:pt idx="59460">
                  <c:v>44170.177083333336</c:v>
                </c:pt>
                <c:pt idx="59461">
                  <c:v>44170.197916666664</c:v>
                </c:pt>
                <c:pt idx="59462">
                  <c:v>44170.21875</c:v>
                </c:pt>
                <c:pt idx="59463">
                  <c:v>44170.239583333336</c:v>
                </c:pt>
                <c:pt idx="59464">
                  <c:v>44170.260416666664</c:v>
                </c:pt>
                <c:pt idx="59465">
                  <c:v>44170.28125</c:v>
                </c:pt>
                <c:pt idx="59466">
                  <c:v>44170.302083333336</c:v>
                </c:pt>
                <c:pt idx="59467">
                  <c:v>44170.322916666664</c:v>
                </c:pt>
                <c:pt idx="59468">
                  <c:v>44170.34375</c:v>
                </c:pt>
                <c:pt idx="59469">
                  <c:v>44170.364583333336</c:v>
                </c:pt>
                <c:pt idx="59470">
                  <c:v>44170.385416666664</c:v>
                </c:pt>
                <c:pt idx="59471">
                  <c:v>44170.40625</c:v>
                </c:pt>
                <c:pt idx="59472">
                  <c:v>44170.427083333336</c:v>
                </c:pt>
                <c:pt idx="59473">
                  <c:v>44170.447916666664</c:v>
                </c:pt>
                <c:pt idx="59474">
                  <c:v>44170.46875</c:v>
                </c:pt>
                <c:pt idx="59475">
                  <c:v>44170.489583333336</c:v>
                </c:pt>
                <c:pt idx="59476">
                  <c:v>44170.510416666664</c:v>
                </c:pt>
                <c:pt idx="59477">
                  <c:v>44170.53125</c:v>
                </c:pt>
                <c:pt idx="59478">
                  <c:v>44170.552083333336</c:v>
                </c:pt>
                <c:pt idx="59479">
                  <c:v>44170.572916666664</c:v>
                </c:pt>
                <c:pt idx="59480">
                  <c:v>44170.59375</c:v>
                </c:pt>
                <c:pt idx="59481">
                  <c:v>44170.614583333336</c:v>
                </c:pt>
                <c:pt idx="59482">
                  <c:v>44170.635416666664</c:v>
                </c:pt>
                <c:pt idx="59483">
                  <c:v>44170.65625</c:v>
                </c:pt>
                <c:pt idx="59484">
                  <c:v>44170.677083333336</c:v>
                </c:pt>
                <c:pt idx="59485">
                  <c:v>44170.697916666664</c:v>
                </c:pt>
                <c:pt idx="59486">
                  <c:v>44170.71875</c:v>
                </c:pt>
                <c:pt idx="59487">
                  <c:v>44170.739583333336</c:v>
                </c:pt>
                <c:pt idx="59488">
                  <c:v>44170.760416666664</c:v>
                </c:pt>
                <c:pt idx="59489">
                  <c:v>44170.78125</c:v>
                </c:pt>
                <c:pt idx="59490">
                  <c:v>44170.802083333336</c:v>
                </c:pt>
                <c:pt idx="59491">
                  <c:v>44170.822916666664</c:v>
                </c:pt>
                <c:pt idx="59492">
                  <c:v>44170.84375</c:v>
                </c:pt>
                <c:pt idx="59493">
                  <c:v>44170.864583333336</c:v>
                </c:pt>
                <c:pt idx="59494">
                  <c:v>44170.885416666664</c:v>
                </c:pt>
                <c:pt idx="59495">
                  <c:v>44170.90625</c:v>
                </c:pt>
                <c:pt idx="59496">
                  <c:v>44170.927083333336</c:v>
                </c:pt>
                <c:pt idx="59497">
                  <c:v>44170.947916666664</c:v>
                </c:pt>
                <c:pt idx="59498">
                  <c:v>44170.96875</c:v>
                </c:pt>
                <c:pt idx="59499">
                  <c:v>44170.989583333336</c:v>
                </c:pt>
                <c:pt idx="59500">
                  <c:v>44171.010416666664</c:v>
                </c:pt>
                <c:pt idx="59501">
                  <c:v>44171.03125</c:v>
                </c:pt>
                <c:pt idx="59502">
                  <c:v>44171.052083333336</c:v>
                </c:pt>
                <c:pt idx="59503">
                  <c:v>44171.072916666664</c:v>
                </c:pt>
                <c:pt idx="59504">
                  <c:v>44171.09375</c:v>
                </c:pt>
                <c:pt idx="59505">
                  <c:v>44171.114583333336</c:v>
                </c:pt>
                <c:pt idx="59506">
                  <c:v>44171.135416666664</c:v>
                </c:pt>
                <c:pt idx="59507">
                  <c:v>44171.15625</c:v>
                </c:pt>
                <c:pt idx="59508">
                  <c:v>44171.177083333336</c:v>
                </c:pt>
                <c:pt idx="59509">
                  <c:v>44171.197916666664</c:v>
                </c:pt>
                <c:pt idx="59510">
                  <c:v>44171.21875</c:v>
                </c:pt>
                <c:pt idx="59511">
                  <c:v>44171.239583333336</c:v>
                </c:pt>
                <c:pt idx="59512">
                  <c:v>44171.260416666664</c:v>
                </c:pt>
                <c:pt idx="59513">
                  <c:v>44171.28125</c:v>
                </c:pt>
                <c:pt idx="59514">
                  <c:v>44171.302083333336</c:v>
                </c:pt>
                <c:pt idx="59515">
                  <c:v>44171.322916666664</c:v>
                </c:pt>
                <c:pt idx="59516">
                  <c:v>44171.34375</c:v>
                </c:pt>
                <c:pt idx="59517">
                  <c:v>44171.364583333336</c:v>
                </c:pt>
                <c:pt idx="59518">
                  <c:v>44171.385416666664</c:v>
                </c:pt>
                <c:pt idx="59519">
                  <c:v>44171.40625</c:v>
                </c:pt>
                <c:pt idx="59520">
                  <c:v>44171.427083333336</c:v>
                </c:pt>
                <c:pt idx="59521">
                  <c:v>44171.447916666664</c:v>
                </c:pt>
                <c:pt idx="59522">
                  <c:v>44171.46875</c:v>
                </c:pt>
                <c:pt idx="59523">
                  <c:v>44171.489583333336</c:v>
                </c:pt>
                <c:pt idx="59524">
                  <c:v>44171.510416666664</c:v>
                </c:pt>
                <c:pt idx="59525">
                  <c:v>44171.53125</c:v>
                </c:pt>
                <c:pt idx="59526">
                  <c:v>44171.552083333336</c:v>
                </c:pt>
                <c:pt idx="59527">
                  <c:v>44171.572916666664</c:v>
                </c:pt>
                <c:pt idx="59528">
                  <c:v>44171.59375</c:v>
                </c:pt>
                <c:pt idx="59529">
                  <c:v>44171.614583333336</c:v>
                </c:pt>
                <c:pt idx="59530">
                  <c:v>44171.635416666664</c:v>
                </c:pt>
                <c:pt idx="59531">
                  <c:v>44171.65625</c:v>
                </c:pt>
                <c:pt idx="59532">
                  <c:v>44171.677083333336</c:v>
                </c:pt>
                <c:pt idx="59533">
                  <c:v>44171.697916666664</c:v>
                </c:pt>
                <c:pt idx="59534">
                  <c:v>44171.71875</c:v>
                </c:pt>
                <c:pt idx="59535">
                  <c:v>44171.739583333336</c:v>
                </c:pt>
                <c:pt idx="59536">
                  <c:v>44171.760416666664</c:v>
                </c:pt>
                <c:pt idx="59537">
                  <c:v>44171.78125</c:v>
                </c:pt>
                <c:pt idx="59538">
                  <c:v>44171.802083333336</c:v>
                </c:pt>
                <c:pt idx="59539">
                  <c:v>44171.822916666664</c:v>
                </c:pt>
                <c:pt idx="59540">
                  <c:v>44171.84375</c:v>
                </c:pt>
                <c:pt idx="59541">
                  <c:v>44171.864583333336</c:v>
                </c:pt>
                <c:pt idx="59542">
                  <c:v>44171.885416666664</c:v>
                </c:pt>
                <c:pt idx="59543">
                  <c:v>44171.90625</c:v>
                </c:pt>
                <c:pt idx="59544">
                  <c:v>44171.927083333336</c:v>
                </c:pt>
                <c:pt idx="59545">
                  <c:v>44171.947916666664</c:v>
                </c:pt>
                <c:pt idx="59546">
                  <c:v>44171.96875</c:v>
                </c:pt>
                <c:pt idx="59547">
                  <c:v>44171.989583333336</c:v>
                </c:pt>
                <c:pt idx="59548">
                  <c:v>44172.010416666664</c:v>
                </c:pt>
                <c:pt idx="59549">
                  <c:v>44172.03125</c:v>
                </c:pt>
                <c:pt idx="59550">
                  <c:v>44172.052083333336</c:v>
                </c:pt>
                <c:pt idx="59551">
                  <c:v>44172.072916666664</c:v>
                </c:pt>
                <c:pt idx="59552">
                  <c:v>44172.09375</c:v>
                </c:pt>
                <c:pt idx="59553">
                  <c:v>44172.114583333336</c:v>
                </c:pt>
                <c:pt idx="59554">
                  <c:v>44172.135416666664</c:v>
                </c:pt>
                <c:pt idx="59555">
                  <c:v>44172.15625</c:v>
                </c:pt>
                <c:pt idx="59556">
                  <c:v>44172.177083333336</c:v>
                </c:pt>
                <c:pt idx="59557">
                  <c:v>44172.197916666664</c:v>
                </c:pt>
                <c:pt idx="59558">
                  <c:v>44172.21875</c:v>
                </c:pt>
                <c:pt idx="59559">
                  <c:v>44172.239583333336</c:v>
                </c:pt>
                <c:pt idx="59560">
                  <c:v>44172.260416666664</c:v>
                </c:pt>
                <c:pt idx="59561">
                  <c:v>44172.28125</c:v>
                </c:pt>
                <c:pt idx="59562">
                  <c:v>44172.302083333336</c:v>
                </c:pt>
                <c:pt idx="59563">
                  <c:v>44172.322916666664</c:v>
                </c:pt>
                <c:pt idx="59564">
                  <c:v>44172.34375</c:v>
                </c:pt>
                <c:pt idx="59565">
                  <c:v>44172.364583333336</c:v>
                </c:pt>
                <c:pt idx="59566">
                  <c:v>44172.385416666664</c:v>
                </c:pt>
                <c:pt idx="59567">
                  <c:v>44172.40625</c:v>
                </c:pt>
                <c:pt idx="59568">
                  <c:v>44172.427083333336</c:v>
                </c:pt>
                <c:pt idx="59569">
                  <c:v>44172.447916666664</c:v>
                </c:pt>
                <c:pt idx="59570">
                  <c:v>44172.46875</c:v>
                </c:pt>
                <c:pt idx="59571">
                  <c:v>44172.489583333336</c:v>
                </c:pt>
                <c:pt idx="59572">
                  <c:v>44172.510416666664</c:v>
                </c:pt>
                <c:pt idx="59573">
                  <c:v>44172.53125</c:v>
                </c:pt>
                <c:pt idx="59574">
                  <c:v>44172.552083333336</c:v>
                </c:pt>
                <c:pt idx="59575">
                  <c:v>44172.572916666664</c:v>
                </c:pt>
                <c:pt idx="59576">
                  <c:v>44172.59375</c:v>
                </c:pt>
                <c:pt idx="59577">
                  <c:v>44172.614583333336</c:v>
                </c:pt>
                <c:pt idx="59578">
                  <c:v>44172.635416666664</c:v>
                </c:pt>
                <c:pt idx="59579">
                  <c:v>44172.65625</c:v>
                </c:pt>
                <c:pt idx="59580">
                  <c:v>44172.677083333336</c:v>
                </c:pt>
                <c:pt idx="59581">
                  <c:v>44172.697916666664</c:v>
                </c:pt>
                <c:pt idx="59582">
                  <c:v>44172.71875</c:v>
                </c:pt>
                <c:pt idx="59583">
                  <c:v>44172.739583333336</c:v>
                </c:pt>
                <c:pt idx="59584">
                  <c:v>44172.760416666664</c:v>
                </c:pt>
                <c:pt idx="59585">
                  <c:v>44172.78125</c:v>
                </c:pt>
                <c:pt idx="59586">
                  <c:v>44172.802083333336</c:v>
                </c:pt>
                <c:pt idx="59587">
                  <c:v>44172.822916666664</c:v>
                </c:pt>
                <c:pt idx="59588">
                  <c:v>44172.84375</c:v>
                </c:pt>
                <c:pt idx="59589">
                  <c:v>44172.864583333336</c:v>
                </c:pt>
                <c:pt idx="59590">
                  <c:v>44172.885416666664</c:v>
                </c:pt>
                <c:pt idx="59591">
                  <c:v>44172.90625</c:v>
                </c:pt>
                <c:pt idx="59592">
                  <c:v>44172.927083333336</c:v>
                </c:pt>
                <c:pt idx="59593">
                  <c:v>44172.947916666664</c:v>
                </c:pt>
                <c:pt idx="59594">
                  <c:v>44172.96875</c:v>
                </c:pt>
                <c:pt idx="59595">
                  <c:v>44172.989583333336</c:v>
                </c:pt>
                <c:pt idx="59596">
                  <c:v>44173.010416666664</c:v>
                </c:pt>
                <c:pt idx="59597">
                  <c:v>44173.03125</c:v>
                </c:pt>
                <c:pt idx="59598">
                  <c:v>44173.052083333336</c:v>
                </c:pt>
                <c:pt idx="59599">
                  <c:v>44173.072916666664</c:v>
                </c:pt>
                <c:pt idx="59600">
                  <c:v>44173.09375</c:v>
                </c:pt>
                <c:pt idx="59601">
                  <c:v>44173.114583333336</c:v>
                </c:pt>
                <c:pt idx="59602">
                  <c:v>44173.135416666664</c:v>
                </c:pt>
                <c:pt idx="59603">
                  <c:v>44173.15625</c:v>
                </c:pt>
                <c:pt idx="59604">
                  <c:v>44173.177083333336</c:v>
                </c:pt>
                <c:pt idx="59605">
                  <c:v>44173.197916666664</c:v>
                </c:pt>
                <c:pt idx="59606">
                  <c:v>44173.21875</c:v>
                </c:pt>
                <c:pt idx="59607">
                  <c:v>44173.239583333336</c:v>
                </c:pt>
                <c:pt idx="59608">
                  <c:v>44173.260416666664</c:v>
                </c:pt>
                <c:pt idx="59609">
                  <c:v>44173.28125</c:v>
                </c:pt>
                <c:pt idx="59610">
                  <c:v>44173.302083333336</c:v>
                </c:pt>
                <c:pt idx="59611">
                  <c:v>44173.322916666664</c:v>
                </c:pt>
                <c:pt idx="59612">
                  <c:v>44173.34375</c:v>
                </c:pt>
                <c:pt idx="59613">
                  <c:v>44173.364583333336</c:v>
                </c:pt>
                <c:pt idx="59614">
                  <c:v>44173.385416666664</c:v>
                </c:pt>
                <c:pt idx="59615">
                  <c:v>44173.40625</c:v>
                </c:pt>
                <c:pt idx="59616">
                  <c:v>44173.427083333336</c:v>
                </c:pt>
                <c:pt idx="59617">
                  <c:v>44173.447916666664</c:v>
                </c:pt>
                <c:pt idx="59618">
                  <c:v>44173.46875</c:v>
                </c:pt>
                <c:pt idx="59619">
                  <c:v>44173.489583333336</c:v>
                </c:pt>
                <c:pt idx="59620">
                  <c:v>44173.510416666664</c:v>
                </c:pt>
                <c:pt idx="59621">
                  <c:v>44173.53125</c:v>
                </c:pt>
                <c:pt idx="59622">
                  <c:v>44173.552083333336</c:v>
                </c:pt>
                <c:pt idx="59623">
                  <c:v>44173.572916666664</c:v>
                </c:pt>
                <c:pt idx="59624">
                  <c:v>44173.59375</c:v>
                </c:pt>
                <c:pt idx="59625">
                  <c:v>44173.614583333336</c:v>
                </c:pt>
                <c:pt idx="59626">
                  <c:v>44173.635416666664</c:v>
                </c:pt>
                <c:pt idx="59627">
                  <c:v>44173.65625</c:v>
                </c:pt>
                <c:pt idx="59628">
                  <c:v>44173.677083333336</c:v>
                </c:pt>
                <c:pt idx="59629">
                  <c:v>44173.697916666664</c:v>
                </c:pt>
                <c:pt idx="59630">
                  <c:v>44173.71875</c:v>
                </c:pt>
                <c:pt idx="59631">
                  <c:v>44173.739583333336</c:v>
                </c:pt>
                <c:pt idx="59632">
                  <c:v>44173.760416666664</c:v>
                </c:pt>
                <c:pt idx="59633">
                  <c:v>44173.78125</c:v>
                </c:pt>
                <c:pt idx="59634">
                  <c:v>44173.802083333336</c:v>
                </c:pt>
                <c:pt idx="59635">
                  <c:v>44173.822916666664</c:v>
                </c:pt>
                <c:pt idx="59636">
                  <c:v>44173.84375</c:v>
                </c:pt>
                <c:pt idx="59637">
                  <c:v>44173.864583333336</c:v>
                </c:pt>
                <c:pt idx="59638">
                  <c:v>44173.885416666664</c:v>
                </c:pt>
                <c:pt idx="59639">
                  <c:v>44173.90625</c:v>
                </c:pt>
                <c:pt idx="59640">
                  <c:v>44173.927083333336</c:v>
                </c:pt>
                <c:pt idx="59641">
                  <c:v>44173.947916666664</c:v>
                </c:pt>
                <c:pt idx="59642">
                  <c:v>44173.96875</c:v>
                </c:pt>
                <c:pt idx="59643">
                  <c:v>44173.989583333336</c:v>
                </c:pt>
                <c:pt idx="59644">
                  <c:v>44174.010416666664</c:v>
                </c:pt>
                <c:pt idx="59645">
                  <c:v>44174.03125</c:v>
                </c:pt>
                <c:pt idx="59646">
                  <c:v>44174.052083333336</c:v>
                </c:pt>
                <c:pt idx="59647">
                  <c:v>44174.072916666664</c:v>
                </c:pt>
                <c:pt idx="59648">
                  <c:v>44174.09375</c:v>
                </c:pt>
                <c:pt idx="59649">
                  <c:v>44174.114583333336</c:v>
                </c:pt>
                <c:pt idx="59650">
                  <c:v>44174.135416666664</c:v>
                </c:pt>
                <c:pt idx="59651">
                  <c:v>44174.15625</c:v>
                </c:pt>
                <c:pt idx="59652">
                  <c:v>44174.177083333336</c:v>
                </c:pt>
                <c:pt idx="59653">
                  <c:v>44174.197916666664</c:v>
                </c:pt>
                <c:pt idx="59654">
                  <c:v>44174.21875</c:v>
                </c:pt>
                <c:pt idx="59655">
                  <c:v>44174.239583333336</c:v>
                </c:pt>
                <c:pt idx="59656">
                  <c:v>44174.260416666664</c:v>
                </c:pt>
                <c:pt idx="59657">
                  <c:v>44174.28125</c:v>
                </c:pt>
                <c:pt idx="59658">
                  <c:v>44174.302083333336</c:v>
                </c:pt>
                <c:pt idx="59659">
                  <c:v>44174.322916666664</c:v>
                </c:pt>
                <c:pt idx="59660">
                  <c:v>44174.34375</c:v>
                </c:pt>
                <c:pt idx="59661">
                  <c:v>44174.364583333336</c:v>
                </c:pt>
                <c:pt idx="59662">
                  <c:v>44174.385416666664</c:v>
                </c:pt>
                <c:pt idx="59663">
                  <c:v>44174.40625</c:v>
                </c:pt>
                <c:pt idx="59664">
                  <c:v>44174.427083333336</c:v>
                </c:pt>
                <c:pt idx="59665">
                  <c:v>44174.447916666664</c:v>
                </c:pt>
                <c:pt idx="59666">
                  <c:v>44174.46875</c:v>
                </c:pt>
                <c:pt idx="59667">
                  <c:v>44174.489583333336</c:v>
                </c:pt>
                <c:pt idx="59668">
                  <c:v>44174.510416666664</c:v>
                </c:pt>
                <c:pt idx="59669">
                  <c:v>44174.53125</c:v>
                </c:pt>
                <c:pt idx="59670">
                  <c:v>44174.552083333336</c:v>
                </c:pt>
                <c:pt idx="59671">
                  <c:v>44174.572916666664</c:v>
                </c:pt>
                <c:pt idx="59672">
                  <c:v>44174.59375</c:v>
                </c:pt>
                <c:pt idx="59673">
                  <c:v>44174.614583333336</c:v>
                </c:pt>
                <c:pt idx="59674">
                  <c:v>44174.635416666664</c:v>
                </c:pt>
                <c:pt idx="59675">
                  <c:v>44174.65625</c:v>
                </c:pt>
                <c:pt idx="59676">
                  <c:v>44174.677083333336</c:v>
                </c:pt>
                <c:pt idx="59677">
                  <c:v>44174.697916666664</c:v>
                </c:pt>
                <c:pt idx="59678">
                  <c:v>44174.71875</c:v>
                </c:pt>
                <c:pt idx="59679">
                  <c:v>44174.739583333336</c:v>
                </c:pt>
                <c:pt idx="59680">
                  <c:v>44174.760416666664</c:v>
                </c:pt>
                <c:pt idx="59681">
                  <c:v>44174.78125</c:v>
                </c:pt>
                <c:pt idx="59682">
                  <c:v>44174.802083333336</c:v>
                </c:pt>
                <c:pt idx="59683">
                  <c:v>44174.822916666664</c:v>
                </c:pt>
                <c:pt idx="59684">
                  <c:v>44174.84375</c:v>
                </c:pt>
                <c:pt idx="59685">
                  <c:v>44174.864583333336</c:v>
                </c:pt>
                <c:pt idx="59686">
                  <c:v>44174.885416666664</c:v>
                </c:pt>
                <c:pt idx="59687">
                  <c:v>44174.90625</c:v>
                </c:pt>
                <c:pt idx="59688">
                  <c:v>44174.927083333336</c:v>
                </c:pt>
                <c:pt idx="59689">
                  <c:v>44174.947916666664</c:v>
                </c:pt>
                <c:pt idx="59690">
                  <c:v>44174.96875</c:v>
                </c:pt>
                <c:pt idx="59691">
                  <c:v>44174.989583333336</c:v>
                </c:pt>
                <c:pt idx="59692">
                  <c:v>44175.010416666664</c:v>
                </c:pt>
                <c:pt idx="59693">
                  <c:v>44175.03125</c:v>
                </c:pt>
                <c:pt idx="59694">
                  <c:v>44175.052083333336</c:v>
                </c:pt>
                <c:pt idx="59695">
                  <c:v>44175.072916666664</c:v>
                </c:pt>
                <c:pt idx="59696">
                  <c:v>44175.09375</c:v>
                </c:pt>
                <c:pt idx="59697">
                  <c:v>44175.114583333336</c:v>
                </c:pt>
                <c:pt idx="59698">
                  <c:v>44175.135416666664</c:v>
                </c:pt>
                <c:pt idx="59699">
                  <c:v>44175.15625</c:v>
                </c:pt>
                <c:pt idx="59700">
                  <c:v>44175.177083333336</c:v>
                </c:pt>
                <c:pt idx="59701">
                  <c:v>44175.197916666664</c:v>
                </c:pt>
                <c:pt idx="59702">
                  <c:v>44175.21875</c:v>
                </c:pt>
                <c:pt idx="59703">
                  <c:v>44175.239583333336</c:v>
                </c:pt>
                <c:pt idx="59704">
                  <c:v>44175.260416666664</c:v>
                </c:pt>
                <c:pt idx="59705">
                  <c:v>44175.28125</c:v>
                </c:pt>
                <c:pt idx="59706">
                  <c:v>44175.302083333336</c:v>
                </c:pt>
                <c:pt idx="59707">
                  <c:v>44175.322916666664</c:v>
                </c:pt>
                <c:pt idx="59708">
                  <c:v>44175.34375</c:v>
                </c:pt>
                <c:pt idx="59709">
                  <c:v>44175.364583333336</c:v>
                </c:pt>
                <c:pt idx="59710">
                  <c:v>44175.385416666664</c:v>
                </c:pt>
                <c:pt idx="59711">
                  <c:v>44175.40625</c:v>
                </c:pt>
                <c:pt idx="59712">
                  <c:v>44175.427083333336</c:v>
                </c:pt>
                <c:pt idx="59713">
                  <c:v>44175.447916666664</c:v>
                </c:pt>
                <c:pt idx="59714">
                  <c:v>44175.46875</c:v>
                </c:pt>
                <c:pt idx="59715">
                  <c:v>44175.489583333336</c:v>
                </c:pt>
                <c:pt idx="59716">
                  <c:v>44175.510416666664</c:v>
                </c:pt>
                <c:pt idx="59717">
                  <c:v>44175.53125</c:v>
                </c:pt>
                <c:pt idx="59718">
                  <c:v>44175.552083333336</c:v>
                </c:pt>
                <c:pt idx="59719">
                  <c:v>44175.572916666664</c:v>
                </c:pt>
                <c:pt idx="59720">
                  <c:v>44175.59375</c:v>
                </c:pt>
                <c:pt idx="59721">
                  <c:v>44175.614583333336</c:v>
                </c:pt>
                <c:pt idx="59722">
                  <c:v>44175.635416666664</c:v>
                </c:pt>
                <c:pt idx="59723">
                  <c:v>44175.65625</c:v>
                </c:pt>
                <c:pt idx="59724">
                  <c:v>44175.677083333336</c:v>
                </c:pt>
                <c:pt idx="59725">
                  <c:v>44175.697916666664</c:v>
                </c:pt>
                <c:pt idx="59726">
                  <c:v>44175.71875</c:v>
                </c:pt>
                <c:pt idx="59727">
                  <c:v>44175.739583333336</c:v>
                </c:pt>
                <c:pt idx="59728">
                  <c:v>44175.760416666664</c:v>
                </c:pt>
                <c:pt idx="59729">
                  <c:v>44175.78125</c:v>
                </c:pt>
                <c:pt idx="59730">
                  <c:v>44175.802083333336</c:v>
                </c:pt>
                <c:pt idx="59731">
                  <c:v>44175.822916666664</c:v>
                </c:pt>
                <c:pt idx="59732">
                  <c:v>44175.84375</c:v>
                </c:pt>
                <c:pt idx="59733">
                  <c:v>44175.864583333336</c:v>
                </c:pt>
                <c:pt idx="59734">
                  <c:v>44175.885416666664</c:v>
                </c:pt>
                <c:pt idx="59735">
                  <c:v>44175.90625</c:v>
                </c:pt>
                <c:pt idx="59736">
                  <c:v>44175.927083333336</c:v>
                </c:pt>
                <c:pt idx="59737">
                  <c:v>44175.947916666664</c:v>
                </c:pt>
                <c:pt idx="59738">
                  <c:v>44175.96875</c:v>
                </c:pt>
                <c:pt idx="59739">
                  <c:v>44175.989583333336</c:v>
                </c:pt>
                <c:pt idx="59740">
                  <c:v>44176.010416666664</c:v>
                </c:pt>
                <c:pt idx="59741">
                  <c:v>44176.03125</c:v>
                </c:pt>
                <c:pt idx="59742">
                  <c:v>44176.052083333336</c:v>
                </c:pt>
                <c:pt idx="59743">
                  <c:v>44176.072916666664</c:v>
                </c:pt>
                <c:pt idx="59744">
                  <c:v>44176.09375</c:v>
                </c:pt>
                <c:pt idx="59745">
                  <c:v>44176.114583333336</c:v>
                </c:pt>
                <c:pt idx="59746">
                  <c:v>44176.135416666664</c:v>
                </c:pt>
                <c:pt idx="59747">
                  <c:v>44176.15625</c:v>
                </c:pt>
                <c:pt idx="59748">
                  <c:v>44176.177083333336</c:v>
                </c:pt>
                <c:pt idx="59749">
                  <c:v>44176.197916666664</c:v>
                </c:pt>
                <c:pt idx="59750">
                  <c:v>44176.21875</c:v>
                </c:pt>
                <c:pt idx="59751">
                  <c:v>44176.239583333336</c:v>
                </c:pt>
                <c:pt idx="59752">
                  <c:v>44176.260416666664</c:v>
                </c:pt>
                <c:pt idx="59753">
                  <c:v>44176.28125</c:v>
                </c:pt>
                <c:pt idx="59754">
                  <c:v>44176.302083333336</c:v>
                </c:pt>
                <c:pt idx="59755">
                  <c:v>44176.322916666664</c:v>
                </c:pt>
                <c:pt idx="59756">
                  <c:v>44176.34375</c:v>
                </c:pt>
                <c:pt idx="59757">
                  <c:v>44176.364583333336</c:v>
                </c:pt>
                <c:pt idx="59758">
                  <c:v>44176.385416666664</c:v>
                </c:pt>
                <c:pt idx="59759">
                  <c:v>44176.40625</c:v>
                </c:pt>
                <c:pt idx="59760">
                  <c:v>44176.427083333336</c:v>
                </c:pt>
                <c:pt idx="59761">
                  <c:v>44176.447916666664</c:v>
                </c:pt>
                <c:pt idx="59762">
                  <c:v>44176.46875</c:v>
                </c:pt>
                <c:pt idx="59763">
                  <c:v>44176.489583333336</c:v>
                </c:pt>
                <c:pt idx="59764">
                  <c:v>44176.510416666664</c:v>
                </c:pt>
                <c:pt idx="59765">
                  <c:v>44176.53125</c:v>
                </c:pt>
                <c:pt idx="59766">
                  <c:v>44176.552083333336</c:v>
                </c:pt>
                <c:pt idx="59767">
                  <c:v>44176.572916666664</c:v>
                </c:pt>
                <c:pt idx="59768">
                  <c:v>44176.59375</c:v>
                </c:pt>
                <c:pt idx="59769">
                  <c:v>44176.614583333336</c:v>
                </c:pt>
                <c:pt idx="59770">
                  <c:v>44176.635416666664</c:v>
                </c:pt>
                <c:pt idx="59771">
                  <c:v>44176.65625</c:v>
                </c:pt>
                <c:pt idx="59772">
                  <c:v>44176.677083333336</c:v>
                </c:pt>
                <c:pt idx="59773">
                  <c:v>44176.697916666664</c:v>
                </c:pt>
                <c:pt idx="59774">
                  <c:v>44176.71875</c:v>
                </c:pt>
                <c:pt idx="59775">
                  <c:v>44176.739583333336</c:v>
                </c:pt>
                <c:pt idx="59776">
                  <c:v>44176.760416666664</c:v>
                </c:pt>
                <c:pt idx="59777">
                  <c:v>44176.78125</c:v>
                </c:pt>
                <c:pt idx="59778">
                  <c:v>44176.802083333336</c:v>
                </c:pt>
                <c:pt idx="59779">
                  <c:v>44176.822916666664</c:v>
                </c:pt>
                <c:pt idx="59780">
                  <c:v>44176.84375</c:v>
                </c:pt>
                <c:pt idx="59781">
                  <c:v>44176.864583333336</c:v>
                </c:pt>
                <c:pt idx="59782">
                  <c:v>44176.885416666664</c:v>
                </c:pt>
                <c:pt idx="59783">
                  <c:v>44176.90625</c:v>
                </c:pt>
                <c:pt idx="59784">
                  <c:v>44176.927083333336</c:v>
                </c:pt>
                <c:pt idx="59785">
                  <c:v>44176.947916666664</c:v>
                </c:pt>
                <c:pt idx="59786">
                  <c:v>44176.96875</c:v>
                </c:pt>
                <c:pt idx="59787">
                  <c:v>44176.989583333336</c:v>
                </c:pt>
                <c:pt idx="59788">
                  <c:v>44177.010416666664</c:v>
                </c:pt>
                <c:pt idx="59789">
                  <c:v>44177.03125</c:v>
                </c:pt>
                <c:pt idx="59790">
                  <c:v>44177.052083333336</c:v>
                </c:pt>
                <c:pt idx="59791">
                  <c:v>44177.072916666664</c:v>
                </c:pt>
                <c:pt idx="59792">
                  <c:v>44177.09375</c:v>
                </c:pt>
                <c:pt idx="59793">
                  <c:v>44177.114583333336</c:v>
                </c:pt>
                <c:pt idx="59794">
                  <c:v>44177.135416666664</c:v>
                </c:pt>
                <c:pt idx="59795">
                  <c:v>44177.15625</c:v>
                </c:pt>
                <c:pt idx="59796">
                  <c:v>44177.177083333336</c:v>
                </c:pt>
                <c:pt idx="59797">
                  <c:v>44177.197916666664</c:v>
                </c:pt>
                <c:pt idx="59798">
                  <c:v>44177.21875</c:v>
                </c:pt>
                <c:pt idx="59799">
                  <c:v>44177.239583333336</c:v>
                </c:pt>
                <c:pt idx="59800">
                  <c:v>44177.260416666664</c:v>
                </c:pt>
                <c:pt idx="59801">
                  <c:v>44177.28125</c:v>
                </c:pt>
                <c:pt idx="59802">
                  <c:v>44177.302083333336</c:v>
                </c:pt>
                <c:pt idx="59803">
                  <c:v>44177.322916666664</c:v>
                </c:pt>
                <c:pt idx="59804">
                  <c:v>44177.34375</c:v>
                </c:pt>
                <c:pt idx="59805">
                  <c:v>44177.364583333336</c:v>
                </c:pt>
                <c:pt idx="59806">
                  <c:v>44177.385416666664</c:v>
                </c:pt>
                <c:pt idx="59807">
                  <c:v>44177.40625</c:v>
                </c:pt>
                <c:pt idx="59808">
                  <c:v>44177.427083333336</c:v>
                </c:pt>
                <c:pt idx="59809">
                  <c:v>44177.447916666664</c:v>
                </c:pt>
                <c:pt idx="59810">
                  <c:v>44177.46875</c:v>
                </c:pt>
                <c:pt idx="59811">
                  <c:v>44177.489583333336</c:v>
                </c:pt>
                <c:pt idx="59812">
                  <c:v>44177.510416666664</c:v>
                </c:pt>
                <c:pt idx="59813">
                  <c:v>44177.53125</c:v>
                </c:pt>
                <c:pt idx="59814">
                  <c:v>44177.552083333336</c:v>
                </c:pt>
                <c:pt idx="59815">
                  <c:v>44177.572916666664</c:v>
                </c:pt>
                <c:pt idx="59816">
                  <c:v>44177.59375</c:v>
                </c:pt>
                <c:pt idx="59817">
                  <c:v>44177.614583333336</c:v>
                </c:pt>
                <c:pt idx="59818">
                  <c:v>44177.635416666664</c:v>
                </c:pt>
                <c:pt idx="59819">
                  <c:v>44177.65625</c:v>
                </c:pt>
                <c:pt idx="59820">
                  <c:v>44177.677083333336</c:v>
                </c:pt>
                <c:pt idx="59821">
                  <c:v>44177.697916666664</c:v>
                </c:pt>
                <c:pt idx="59822">
                  <c:v>44177.71875</c:v>
                </c:pt>
                <c:pt idx="59823">
                  <c:v>44177.739583333336</c:v>
                </c:pt>
                <c:pt idx="59824">
                  <c:v>44177.760416666664</c:v>
                </c:pt>
                <c:pt idx="59825">
                  <c:v>44177.78125</c:v>
                </c:pt>
                <c:pt idx="59826">
                  <c:v>44177.802083333336</c:v>
                </c:pt>
                <c:pt idx="59827">
                  <c:v>44177.822916666664</c:v>
                </c:pt>
                <c:pt idx="59828">
                  <c:v>44177.84375</c:v>
                </c:pt>
                <c:pt idx="59829">
                  <c:v>44177.864583333336</c:v>
                </c:pt>
                <c:pt idx="59830">
                  <c:v>44177.885416666664</c:v>
                </c:pt>
                <c:pt idx="59831">
                  <c:v>44177.90625</c:v>
                </c:pt>
                <c:pt idx="59832">
                  <c:v>44177.927083333336</c:v>
                </c:pt>
                <c:pt idx="59833">
                  <c:v>44177.947916666664</c:v>
                </c:pt>
                <c:pt idx="59834">
                  <c:v>44177.96875</c:v>
                </c:pt>
                <c:pt idx="59835">
                  <c:v>44177.989583333336</c:v>
                </c:pt>
                <c:pt idx="59836">
                  <c:v>44178.010416666664</c:v>
                </c:pt>
                <c:pt idx="59837">
                  <c:v>44178.03125</c:v>
                </c:pt>
                <c:pt idx="59838">
                  <c:v>44178.052083333336</c:v>
                </c:pt>
                <c:pt idx="59839">
                  <c:v>44178.072916666664</c:v>
                </c:pt>
                <c:pt idx="59840">
                  <c:v>44178.09375</c:v>
                </c:pt>
                <c:pt idx="59841">
                  <c:v>44178.114583333336</c:v>
                </c:pt>
                <c:pt idx="59842">
                  <c:v>44178.135416666664</c:v>
                </c:pt>
                <c:pt idx="59843">
                  <c:v>44178.15625</c:v>
                </c:pt>
                <c:pt idx="59844">
                  <c:v>44178.177083333336</c:v>
                </c:pt>
                <c:pt idx="59845">
                  <c:v>44178.197916666664</c:v>
                </c:pt>
                <c:pt idx="59846">
                  <c:v>44178.21875</c:v>
                </c:pt>
                <c:pt idx="59847">
                  <c:v>44178.239583333336</c:v>
                </c:pt>
                <c:pt idx="59848">
                  <c:v>44178.260416666664</c:v>
                </c:pt>
                <c:pt idx="59849">
                  <c:v>44178.28125</c:v>
                </c:pt>
                <c:pt idx="59850">
                  <c:v>44178.302083333336</c:v>
                </c:pt>
                <c:pt idx="59851">
                  <c:v>44178.322916666664</c:v>
                </c:pt>
                <c:pt idx="59852">
                  <c:v>44178.34375</c:v>
                </c:pt>
                <c:pt idx="59853">
                  <c:v>44178.364583333336</c:v>
                </c:pt>
                <c:pt idx="59854">
                  <c:v>44178.385416666664</c:v>
                </c:pt>
                <c:pt idx="59855">
                  <c:v>44178.40625</c:v>
                </c:pt>
                <c:pt idx="59856">
                  <c:v>44178.427083333336</c:v>
                </c:pt>
                <c:pt idx="59857">
                  <c:v>44178.447916666664</c:v>
                </c:pt>
                <c:pt idx="59858">
                  <c:v>44178.46875</c:v>
                </c:pt>
                <c:pt idx="59859">
                  <c:v>44178.489583333336</c:v>
                </c:pt>
                <c:pt idx="59860">
                  <c:v>44178.510416666664</c:v>
                </c:pt>
                <c:pt idx="59861">
                  <c:v>44178.53125</c:v>
                </c:pt>
                <c:pt idx="59862">
                  <c:v>44178.552083333336</c:v>
                </c:pt>
                <c:pt idx="59863">
                  <c:v>44178.572916666664</c:v>
                </c:pt>
                <c:pt idx="59864">
                  <c:v>44178.59375</c:v>
                </c:pt>
                <c:pt idx="59865">
                  <c:v>44178.614583333336</c:v>
                </c:pt>
                <c:pt idx="59866">
                  <c:v>44178.635416666664</c:v>
                </c:pt>
                <c:pt idx="59867">
                  <c:v>44178.65625</c:v>
                </c:pt>
                <c:pt idx="59868">
                  <c:v>44178.677083333336</c:v>
                </c:pt>
                <c:pt idx="59869">
                  <c:v>44178.697916666664</c:v>
                </c:pt>
                <c:pt idx="59870">
                  <c:v>44178.71875</c:v>
                </c:pt>
                <c:pt idx="59871">
                  <c:v>44178.739583333336</c:v>
                </c:pt>
                <c:pt idx="59872">
                  <c:v>44178.760416666664</c:v>
                </c:pt>
                <c:pt idx="59873">
                  <c:v>44178.78125</c:v>
                </c:pt>
                <c:pt idx="59874">
                  <c:v>44178.802083333336</c:v>
                </c:pt>
                <c:pt idx="59875">
                  <c:v>44178.822916666664</c:v>
                </c:pt>
                <c:pt idx="59876">
                  <c:v>44178.84375</c:v>
                </c:pt>
                <c:pt idx="59877">
                  <c:v>44178.864583333336</c:v>
                </c:pt>
                <c:pt idx="59878">
                  <c:v>44178.885416666664</c:v>
                </c:pt>
                <c:pt idx="59879">
                  <c:v>44178.90625</c:v>
                </c:pt>
                <c:pt idx="59880">
                  <c:v>44178.927083333336</c:v>
                </c:pt>
                <c:pt idx="59881">
                  <c:v>44178.947916666664</c:v>
                </c:pt>
                <c:pt idx="59882">
                  <c:v>44178.96875</c:v>
                </c:pt>
                <c:pt idx="59883">
                  <c:v>44178.989583333336</c:v>
                </c:pt>
                <c:pt idx="59884">
                  <c:v>44179.010416666664</c:v>
                </c:pt>
                <c:pt idx="59885">
                  <c:v>44179.03125</c:v>
                </c:pt>
                <c:pt idx="59886">
                  <c:v>44179.052083333336</c:v>
                </c:pt>
                <c:pt idx="59887">
                  <c:v>44179.072916666664</c:v>
                </c:pt>
                <c:pt idx="59888">
                  <c:v>44179.09375</c:v>
                </c:pt>
                <c:pt idx="59889">
                  <c:v>44179.114583333336</c:v>
                </c:pt>
                <c:pt idx="59890">
                  <c:v>44179.135416666664</c:v>
                </c:pt>
                <c:pt idx="59891">
                  <c:v>44179.15625</c:v>
                </c:pt>
                <c:pt idx="59892">
                  <c:v>44179.177083333336</c:v>
                </c:pt>
                <c:pt idx="59893">
                  <c:v>44179.197916666664</c:v>
                </c:pt>
                <c:pt idx="59894">
                  <c:v>44179.21875</c:v>
                </c:pt>
                <c:pt idx="59895">
                  <c:v>44179.239583333336</c:v>
                </c:pt>
                <c:pt idx="59896">
                  <c:v>44179.260416666664</c:v>
                </c:pt>
                <c:pt idx="59897">
                  <c:v>44179.28125</c:v>
                </c:pt>
                <c:pt idx="59898">
                  <c:v>44179.302083333336</c:v>
                </c:pt>
                <c:pt idx="59899">
                  <c:v>44179.322916666664</c:v>
                </c:pt>
                <c:pt idx="59900">
                  <c:v>44179.34375</c:v>
                </c:pt>
                <c:pt idx="59901">
                  <c:v>44179.364583333336</c:v>
                </c:pt>
                <c:pt idx="59902">
                  <c:v>44179.385416666664</c:v>
                </c:pt>
                <c:pt idx="59903">
                  <c:v>44179.40625</c:v>
                </c:pt>
                <c:pt idx="59904">
                  <c:v>44179.427083333336</c:v>
                </c:pt>
                <c:pt idx="59905">
                  <c:v>44179.447916666664</c:v>
                </c:pt>
                <c:pt idx="59906">
                  <c:v>44179.46875</c:v>
                </c:pt>
                <c:pt idx="59907">
                  <c:v>44179.489583333336</c:v>
                </c:pt>
                <c:pt idx="59908">
                  <c:v>44179.510416666664</c:v>
                </c:pt>
                <c:pt idx="59909">
                  <c:v>44179.53125</c:v>
                </c:pt>
                <c:pt idx="59910">
                  <c:v>44179.552083333336</c:v>
                </c:pt>
                <c:pt idx="59911">
                  <c:v>44179.572916666664</c:v>
                </c:pt>
                <c:pt idx="59912">
                  <c:v>44179.59375</c:v>
                </c:pt>
                <c:pt idx="59913">
                  <c:v>44179.614583333336</c:v>
                </c:pt>
                <c:pt idx="59914">
                  <c:v>44179.635416666664</c:v>
                </c:pt>
                <c:pt idx="59915">
                  <c:v>44179.65625</c:v>
                </c:pt>
                <c:pt idx="59916">
                  <c:v>44179.677083333336</c:v>
                </c:pt>
                <c:pt idx="59917">
                  <c:v>44179.697916666664</c:v>
                </c:pt>
                <c:pt idx="59918">
                  <c:v>44179.71875</c:v>
                </c:pt>
                <c:pt idx="59919">
                  <c:v>44179.739583333336</c:v>
                </c:pt>
                <c:pt idx="59920">
                  <c:v>44179.760416666664</c:v>
                </c:pt>
                <c:pt idx="59921">
                  <c:v>44179.78125</c:v>
                </c:pt>
                <c:pt idx="59922">
                  <c:v>44179.802083333336</c:v>
                </c:pt>
                <c:pt idx="59923">
                  <c:v>44179.822916666664</c:v>
                </c:pt>
                <c:pt idx="59924">
                  <c:v>44179.84375</c:v>
                </c:pt>
                <c:pt idx="59925">
                  <c:v>44179.864583333336</c:v>
                </c:pt>
                <c:pt idx="59926">
                  <c:v>44179.885416666664</c:v>
                </c:pt>
                <c:pt idx="59927">
                  <c:v>44179.90625</c:v>
                </c:pt>
                <c:pt idx="59928">
                  <c:v>44179.927083333336</c:v>
                </c:pt>
                <c:pt idx="59929">
                  <c:v>44179.947916666664</c:v>
                </c:pt>
                <c:pt idx="59930">
                  <c:v>44179.96875</c:v>
                </c:pt>
                <c:pt idx="59931">
                  <c:v>44179.989583333336</c:v>
                </c:pt>
                <c:pt idx="59932">
                  <c:v>44180.010416666664</c:v>
                </c:pt>
                <c:pt idx="59933">
                  <c:v>44180.03125</c:v>
                </c:pt>
                <c:pt idx="59934">
                  <c:v>44180.052083333336</c:v>
                </c:pt>
                <c:pt idx="59935">
                  <c:v>44180.072916666664</c:v>
                </c:pt>
                <c:pt idx="59936">
                  <c:v>44180.09375</c:v>
                </c:pt>
                <c:pt idx="59937">
                  <c:v>44180.114583333336</c:v>
                </c:pt>
                <c:pt idx="59938">
                  <c:v>44180.135416666664</c:v>
                </c:pt>
                <c:pt idx="59939">
                  <c:v>44180.15625</c:v>
                </c:pt>
                <c:pt idx="59940">
                  <c:v>44180.177083333336</c:v>
                </c:pt>
                <c:pt idx="59941">
                  <c:v>44180.197916666664</c:v>
                </c:pt>
                <c:pt idx="59942">
                  <c:v>44180.21875</c:v>
                </c:pt>
                <c:pt idx="59943">
                  <c:v>44180.239583333336</c:v>
                </c:pt>
                <c:pt idx="59944">
                  <c:v>44180.260416666664</c:v>
                </c:pt>
                <c:pt idx="59945">
                  <c:v>44180.28125</c:v>
                </c:pt>
                <c:pt idx="59946">
                  <c:v>44180.302083333336</c:v>
                </c:pt>
                <c:pt idx="59947">
                  <c:v>44180.322916666664</c:v>
                </c:pt>
                <c:pt idx="59948">
                  <c:v>44180.34375</c:v>
                </c:pt>
                <c:pt idx="59949">
                  <c:v>44180.364583333336</c:v>
                </c:pt>
                <c:pt idx="59950">
                  <c:v>44180.385416666664</c:v>
                </c:pt>
                <c:pt idx="59951">
                  <c:v>44180.40625</c:v>
                </c:pt>
                <c:pt idx="59952">
                  <c:v>44180.427083333336</c:v>
                </c:pt>
                <c:pt idx="59953">
                  <c:v>44180.447916666664</c:v>
                </c:pt>
                <c:pt idx="59954">
                  <c:v>44180.46875</c:v>
                </c:pt>
                <c:pt idx="59955">
                  <c:v>44180.489583333336</c:v>
                </c:pt>
                <c:pt idx="59956">
                  <c:v>44180.510416666664</c:v>
                </c:pt>
                <c:pt idx="59957">
                  <c:v>44180.53125</c:v>
                </c:pt>
                <c:pt idx="59958">
                  <c:v>44180.552083333336</c:v>
                </c:pt>
                <c:pt idx="59959">
                  <c:v>44180.572916666664</c:v>
                </c:pt>
                <c:pt idx="59960">
                  <c:v>44180.59375</c:v>
                </c:pt>
                <c:pt idx="59961">
                  <c:v>44180.614583333336</c:v>
                </c:pt>
                <c:pt idx="59962">
                  <c:v>44180.635416666664</c:v>
                </c:pt>
                <c:pt idx="59963">
                  <c:v>44180.65625</c:v>
                </c:pt>
                <c:pt idx="59964">
                  <c:v>44180.677083333336</c:v>
                </c:pt>
                <c:pt idx="59965">
                  <c:v>44180.697916666664</c:v>
                </c:pt>
                <c:pt idx="59966">
                  <c:v>44180.71875</c:v>
                </c:pt>
                <c:pt idx="59967">
                  <c:v>44180.739583333336</c:v>
                </c:pt>
                <c:pt idx="59968">
                  <c:v>44180.760416666664</c:v>
                </c:pt>
                <c:pt idx="59969">
                  <c:v>44180.78125</c:v>
                </c:pt>
                <c:pt idx="59970">
                  <c:v>44180.802083333336</c:v>
                </c:pt>
                <c:pt idx="59971">
                  <c:v>44180.822916666664</c:v>
                </c:pt>
                <c:pt idx="59972">
                  <c:v>44180.84375</c:v>
                </c:pt>
                <c:pt idx="59973">
                  <c:v>44180.864583333336</c:v>
                </c:pt>
                <c:pt idx="59974">
                  <c:v>44180.885416666664</c:v>
                </c:pt>
                <c:pt idx="59975">
                  <c:v>44180.90625</c:v>
                </c:pt>
                <c:pt idx="59976">
                  <c:v>44180.927083333336</c:v>
                </c:pt>
                <c:pt idx="59977">
                  <c:v>44180.947916666664</c:v>
                </c:pt>
                <c:pt idx="59978">
                  <c:v>44180.96875</c:v>
                </c:pt>
                <c:pt idx="59979">
                  <c:v>44180.989583333336</c:v>
                </c:pt>
                <c:pt idx="59980">
                  <c:v>44181.010416666664</c:v>
                </c:pt>
                <c:pt idx="59981">
                  <c:v>44181.03125</c:v>
                </c:pt>
                <c:pt idx="59982">
                  <c:v>44181.052083333336</c:v>
                </c:pt>
                <c:pt idx="59983">
                  <c:v>44181.072916666664</c:v>
                </c:pt>
                <c:pt idx="59984">
                  <c:v>44181.09375</c:v>
                </c:pt>
                <c:pt idx="59985">
                  <c:v>44181.114583333336</c:v>
                </c:pt>
                <c:pt idx="59986">
                  <c:v>44181.135416666664</c:v>
                </c:pt>
                <c:pt idx="59987">
                  <c:v>44181.15625</c:v>
                </c:pt>
                <c:pt idx="59988">
                  <c:v>44181.177083333336</c:v>
                </c:pt>
                <c:pt idx="59989">
                  <c:v>44181.197916666664</c:v>
                </c:pt>
                <c:pt idx="59990">
                  <c:v>44181.21875</c:v>
                </c:pt>
                <c:pt idx="59991">
                  <c:v>44181.239583333336</c:v>
                </c:pt>
                <c:pt idx="59992">
                  <c:v>44181.260416666664</c:v>
                </c:pt>
                <c:pt idx="59993">
                  <c:v>44181.28125</c:v>
                </c:pt>
                <c:pt idx="59994">
                  <c:v>44181.302083333336</c:v>
                </c:pt>
                <c:pt idx="59995">
                  <c:v>44181.322916666664</c:v>
                </c:pt>
                <c:pt idx="59996">
                  <c:v>44181.34375</c:v>
                </c:pt>
                <c:pt idx="59997">
                  <c:v>44181.364583333336</c:v>
                </c:pt>
                <c:pt idx="59998">
                  <c:v>44181.385416666664</c:v>
                </c:pt>
                <c:pt idx="59999">
                  <c:v>44181.40625</c:v>
                </c:pt>
                <c:pt idx="60000">
                  <c:v>44181.427083333336</c:v>
                </c:pt>
                <c:pt idx="60001">
                  <c:v>44181.447916666664</c:v>
                </c:pt>
                <c:pt idx="60002">
                  <c:v>44181.46875</c:v>
                </c:pt>
                <c:pt idx="60003">
                  <c:v>44181.489583333336</c:v>
                </c:pt>
                <c:pt idx="60004">
                  <c:v>44181.510416666664</c:v>
                </c:pt>
                <c:pt idx="60005">
                  <c:v>44181.53125</c:v>
                </c:pt>
                <c:pt idx="60006">
                  <c:v>44181.552083333336</c:v>
                </c:pt>
                <c:pt idx="60007">
                  <c:v>44181.572916666664</c:v>
                </c:pt>
                <c:pt idx="60008">
                  <c:v>44181.59375</c:v>
                </c:pt>
                <c:pt idx="60009">
                  <c:v>44181.614583333336</c:v>
                </c:pt>
                <c:pt idx="60010">
                  <c:v>44181.635416666664</c:v>
                </c:pt>
                <c:pt idx="60011">
                  <c:v>44181.65625</c:v>
                </c:pt>
                <c:pt idx="60012">
                  <c:v>44181.677083333336</c:v>
                </c:pt>
                <c:pt idx="60013">
                  <c:v>44181.697916666664</c:v>
                </c:pt>
                <c:pt idx="60014">
                  <c:v>44181.71875</c:v>
                </c:pt>
                <c:pt idx="60015">
                  <c:v>44181.739583333336</c:v>
                </c:pt>
                <c:pt idx="60016">
                  <c:v>44181.760416666664</c:v>
                </c:pt>
                <c:pt idx="60017">
                  <c:v>44181.78125</c:v>
                </c:pt>
                <c:pt idx="60018">
                  <c:v>44181.802083333336</c:v>
                </c:pt>
                <c:pt idx="60019">
                  <c:v>44181.822916666664</c:v>
                </c:pt>
                <c:pt idx="60020">
                  <c:v>44181.84375</c:v>
                </c:pt>
                <c:pt idx="60021">
                  <c:v>44181.864583333336</c:v>
                </c:pt>
                <c:pt idx="60022">
                  <c:v>44181.885416666664</c:v>
                </c:pt>
                <c:pt idx="60023">
                  <c:v>44181.90625</c:v>
                </c:pt>
                <c:pt idx="60024">
                  <c:v>44181.927083333336</c:v>
                </c:pt>
                <c:pt idx="60025">
                  <c:v>44181.947916666664</c:v>
                </c:pt>
                <c:pt idx="60026">
                  <c:v>44181.96875</c:v>
                </c:pt>
                <c:pt idx="60027">
                  <c:v>44181.989583333336</c:v>
                </c:pt>
                <c:pt idx="60028">
                  <c:v>44182.010416666664</c:v>
                </c:pt>
                <c:pt idx="60029">
                  <c:v>44182.03125</c:v>
                </c:pt>
                <c:pt idx="60030">
                  <c:v>44182.052083333336</c:v>
                </c:pt>
                <c:pt idx="60031">
                  <c:v>44182.072916666664</c:v>
                </c:pt>
                <c:pt idx="60032">
                  <c:v>44182.09375</c:v>
                </c:pt>
                <c:pt idx="60033">
                  <c:v>44182.114583333336</c:v>
                </c:pt>
                <c:pt idx="60034">
                  <c:v>44182.135416666664</c:v>
                </c:pt>
                <c:pt idx="60035">
                  <c:v>44182.15625</c:v>
                </c:pt>
                <c:pt idx="60036">
                  <c:v>44182.177083333336</c:v>
                </c:pt>
                <c:pt idx="60037">
                  <c:v>44182.197916666664</c:v>
                </c:pt>
                <c:pt idx="60038">
                  <c:v>44182.21875</c:v>
                </c:pt>
                <c:pt idx="60039">
                  <c:v>44182.239583333336</c:v>
                </c:pt>
                <c:pt idx="60040">
                  <c:v>44182.260416666664</c:v>
                </c:pt>
                <c:pt idx="60041">
                  <c:v>44182.28125</c:v>
                </c:pt>
                <c:pt idx="60042">
                  <c:v>44182.302083333336</c:v>
                </c:pt>
                <c:pt idx="60043">
                  <c:v>44182.322916666664</c:v>
                </c:pt>
                <c:pt idx="60044">
                  <c:v>44182.34375</c:v>
                </c:pt>
                <c:pt idx="60045">
                  <c:v>44182.364583333336</c:v>
                </c:pt>
                <c:pt idx="60046">
                  <c:v>44182.385416666664</c:v>
                </c:pt>
                <c:pt idx="60047">
                  <c:v>44182.40625</c:v>
                </c:pt>
                <c:pt idx="60048">
                  <c:v>44182.427083333336</c:v>
                </c:pt>
                <c:pt idx="60049">
                  <c:v>44182.447916666664</c:v>
                </c:pt>
                <c:pt idx="60050">
                  <c:v>44182.46875</c:v>
                </c:pt>
                <c:pt idx="60051">
                  <c:v>44182.489583333336</c:v>
                </c:pt>
                <c:pt idx="60052">
                  <c:v>44182.510416666664</c:v>
                </c:pt>
                <c:pt idx="60053">
                  <c:v>44182.53125</c:v>
                </c:pt>
                <c:pt idx="60054">
                  <c:v>44182.552083333336</c:v>
                </c:pt>
                <c:pt idx="60055">
                  <c:v>44182.572916666664</c:v>
                </c:pt>
                <c:pt idx="60056">
                  <c:v>44182.59375</c:v>
                </c:pt>
                <c:pt idx="60057">
                  <c:v>44182.614583333336</c:v>
                </c:pt>
                <c:pt idx="60058">
                  <c:v>44182.635416666664</c:v>
                </c:pt>
                <c:pt idx="60059">
                  <c:v>44182.65625</c:v>
                </c:pt>
                <c:pt idx="60060">
                  <c:v>44182.677083333336</c:v>
                </c:pt>
                <c:pt idx="60061">
                  <c:v>44182.697916666664</c:v>
                </c:pt>
                <c:pt idx="60062">
                  <c:v>44182.71875</c:v>
                </c:pt>
                <c:pt idx="60063">
                  <c:v>44182.739583333336</c:v>
                </c:pt>
                <c:pt idx="60064">
                  <c:v>44182.760416666664</c:v>
                </c:pt>
                <c:pt idx="60065">
                  <c:v>44182.78125</c:v>
                </c:pt>
                <c:pt idx="60066">
                  <c:v>44182.802083333336</c:v>
                </c:pt>
                <c:pt idx="60067">
                  <c:v>44182.822916666664</c:v>
                </c:pt>
                <c:pt idx="60068">
                  <c:v>44182.84375</c:v>
                </c:pt>
                <c:pt idx="60069">
                  <c:v>44182.864583333336</c:v>
                </c:pt>
                <c:pt idx="60070">
                  <c:v>44182.885416666664</c:v>
                </c:pt>
                <c:pt idx="60071">
                  <c:v>44182.90625</c:v>
                </c:pt>
                <c:pt idx="60072">
                  <c:v>44182.927083333336</c:v>
                </c:pt>
                <c:pt idx="60073">
                  <c:v>44182.947916666664</c:v>
                </c:pt>
                <c:pt idx="60074">
                  <c:v>44182.96875</c:v>
                </c:pt>
                <c:pt idx="60075">
                  <c:v>44182.989583333336</c:v>
                </c:pt>
                <c:pt idx="60076">
                  <c:v>44183.010416666664</c:v>
                </c:pt>
                <c:pt idx="60077">
                  <c:v>44183.03125</c:v>
                </c:pt>
                <c:pt idx="60078">
                  <c:v>44183.052083333336</c:v>
                </c:pt>
                <c:pt idx="60079">
                  <c:v>44183.072916666664</c:v>
                </c:pt>
                <c:pt idx="60080">
                  <c:v>44183.09375</c:v>
                </c:pt>
                <c:pt idx="60081">
                  <c:v>44183.114583333336</c:v>
                </c:pt>
                <c:pt idx="60082">
                  <c:v>44183.135416666664</c:v>
                </c:pt>
                <c:pt idx="60083">
                  <c:v>44183.15625</c:v>
                </c:pt>
                <c:pt idx="60084">
                  <c:v>44183.177083333336</c:v>
                </c:pt>
                <c:pt idx="60085">
                  <c:v>44183.197916666664</c:v>
                </c:pt>
                <c:pt idx="60086">
                  <c:v>44183.21875</c:v>
                </c:pt>
                <c:pt idx="60087">
                  <c:v>44183.239583333336</c:v>
                </c:pt>
                <c:pt idx="60088">
                  <c:v>44183.260416666664</c:v>
                </c:pt>
                <c:pt idx="60089">
                  <c:v>44183.28125</c:v>
                </c:pt>
                <c:pt idx="60090">
                  <c:v>44183.302083333336</c:v>
                </c:pt>
                <c:pt idx="60091">
                  <c:v>44183.322916666664</c:v>
                </c:pt>
                <c:pt idx="60092">
                  <c:v>44183.34375</c:v>
                </c:pt>
                <c:pt idx="60093">
                  <c:v>44183.364583333336</c:v>
                </c:pt>
                <c:pt idx="60094">
                  <c:v>44183.385416666664</c:v>
                </c:pt>
                <c:pt idx="60095">
                  <c:v>44183.40625</c:v>
                </c:pt>
                <c:pt idx="60096">
                  <c:v>44183.427083333336</c:v>
                </c:pt>
                <c:pt idx="60097">
                  <c:v>44183.447916666664</c:v>
                </c:pt>
                <c:pt idx="60098">
                  <c:v>44183.46875</c:v>
                </c:pt>
                <c:pt idx="60099">
                  <c:v>44183.489583333336</c:v>
                </c:pt>
                <c:pt idx="60100">
                  <c:v>44183.510416666664</c:v>
                </c:pt>
                <c:pt idx="60101">
                  <c:v>44183.53125</c:v>
                </c:pt>
                <c:pt idx="60102">
                  <c:v>44183.552083333336</c:v>
                </c:pt>
                <c:pt idx="60103">
                  <c:v>44183.572916666664</c:v>
                </c:pt>
                <c:pt idx="60104">
                  <c:v>44183.59375</c:v>
                </c:pt>
                <c:pt idx="60105">
                  <c:v>44183.614583333336</c:v>
                </c:pt>
                <c:pt idx="60106">
                  <c:v>44183.635416666664</c:v>
                </c:pt>
                <c:pt idx="60107">
                  <c:v>44183.65625</c:v>
                </c:pt>
                <c:pt idx="60108">
                  <c:v>44183.677083333336</c:v>
                </c:pt>
                <c:pt idx="60109">
                  <c:v>44183.697916666664</c:v>
                </c:pt>
                <c:pt idx="60110">
                  <c:v>44183.71875</c:v>
                </c:pt>
                <c:pt idx="60111">
                  <c:v>44183.739583333336</c:v>
                </c:pt>
                <c:pt idx="60112">
                  <c:v>44183.760416666664</c:v>
                </c:pt>
                <c:pt idx="60113">
                  <c:v>44183.78125</c:v>
                </c:pt>
                <c:pt idx="60114">
                  <c:v>44183.802083333336</c:v>
                </c:pt>
                <c:pt idx="60115">
                  <c:v>44183.822916666664</c:v>
                </c:pt>
                <c:pt idx="60116">
                  <c:v>44183.84375</c:v>
                </c:pt>
                <c:pt idx="60117">
                  <c:v>44183.864583333336</c:v>
                </c:pt>
                <c:pt idx="60118">
                  <c:v>44183.885416666664</c:v>
                </c:pt>
                <c:pt idx="60119">
                  <c:v>44183.90625</c:v>
                </c:pt>
                <c:pt idx="60120">
                  <c:v>44183.927083333336</c:v>
                </c:pt>
                <c:pt idx="60121">
                  <c:v>44183.947916666664</c:v>
                </c:pt>
                <c:pt idx="60122">
                  <c:v>44183.96875</c:v>
                </c:pt>
                <c:pt idx="60123">
                  <c:v>44183.989583333336</c:v>
                </c:pt>
                <c:pt idx="60124">
                  <c:v>44184.010416666664</c:v>
                </c:pt>
                <c:pt idx="60125">
                  <c:v>44184.03125</c:v>
                </c:pt>
                <c:pt idx="60126">
                  <c:v>44184.052083333336</c:v>
                </c:pt>
                <c:pt idx="60127">
                  <c:v>44184.072916666664</c:v>
                </c:pt>
                <c:pt idx="60128">
                  <c:v>44184.09375</c:v>
                </c:pt>
                <c:pt idx="60129">
                  <c:v>44184.114583333336</c:v>
                </c:pt>
                <c:pt idx="60130">
                  <c:v>44184.135416666664</c:v>
                </c:pt>
                <c:pt idx="60131">
                  <c:v>44184.15625</c:v>
                </c:pt>
                <c:pt idx="60132">
                  <c:v>44184.177083333336</c:v>
                </c:pt>
                <c:pt idx="60133">
                  <c:v>44184.197916666664</c:v>
                </c:pt>
                <c:pt idx="60134">
                  <c:v>44184.21875</c:v>
                </c:pt>
                <c:pt idx="60135">
                  <c:v>44184.239583333336</c:v>
                </c:pt>
                <c:pt idx="60136">
                  <c:v>44184.260416666664</c:v>
                </c:pt>
                <c:pt idx="60137">
                  <c:v>44184.28125</c:v>
                </c:pt>
                <c:pt idx="60138">
                  <c:v>44184.302083333336</c:v>
                </c:pt>
                <c:pt idx="60139">
                  <c:v>44184.322916666664</c:v>
                </c:pt>
                <c:pt idx="60140">
                  <c:v>44184.34375</c:v>
                </c:pt>
                <c:pt idx="60141">
                  <c:v>44184.364583333336</c:v>
                </c:pt>
                <c:pt idx="60142">
                  <c:v>44184.385416666664</c:v>
                </c:pt>
                <c:pt idx="60143">
                  <c:v>44184.40625</c:v>
                </c:pt>
                <c:pt idx="60144">
                  <c:v>44184.427083333336</c:v>
                </c:pt>
                <c:pt idx="60145">
                  <c:v>44184.447916666664</c:v>
                </c:pt>
                <c:pt idx="60146">
                  <c:v>44184.46875</c:v>
                </c:pt>
                <c:pt idx="60147">
                  <c:v>44184.489583333336</c:v>
                </c:pt>
                <c:pt idx="60148">
                  <c:v>44184.510416666664</c:v>
                </c:pt>
                <c:pt idx="60149">
                  <c:v>44184.53125</c:v>
                </c:pt>
                <c:pt idx="60150">
                  <c:v>44184.552083333336</c:v>
                </c:pt>
                <c:pt idx="60151">
                  <c:v>44184.572916666664</c:v>
                </c:pt>
                <c:pt idx="60152">
                  <c:v>44184.59375</c:v>
                </c:pt>
                <c:pt idx="60153">
                  <c:v>44184.614583333336</c:v>
                </c:pt>
                <c:pt idx="60154">
                  <c:v>44184.635416666664</c:v>
                </c:pt>
                <c:pt idx="60155">
                  <c:v>44184.65625</c:v>
                </c:pt>
                <c:pt idx="60156">
                  <c:v>44184.677083333336</c:v>
                </c:pt>
                <c:pt idx="60157">
                  <c:v>44184.697916666664</c:v>
                </c:pt>
                <c:pt idx="60158">
                  <c:v>44184.71875</c:v>
                </c:pt>
                <c:pt idx="60159">
                  <c:v>44184.739583333336</c:v>
                </c:pt>
                <c:pt idx="60160">
                  <c:v>44184.760416666664</c:v>
                </c:pt>
                <c:pt idx="60161">
                  <c:v>44184.78125</c:v>
                </c:pt>
                <c:pt idx="60162">
                  <c:v>44184.802083333336</c:v>
                </c:pt>
                <c:pt idx="60163">
                  <c:v>44184.822916666664</c:v>
                </c:pt>
                <c:pt idx="60164">
                  <c:v>44184.84375</c:v>
                </c:pt>
                <c:pt idx="60165">
                  <c:v>44184.864583333336</c:v>
                </c:pt>
                <c:pt idx="60166">
                  <c:v>44184.885416666664</c:v>
                </c:pt>
                <c:pt idx="60167">
                  <c:v>44184.90625</c:v>
                </c:pt>
                <c:pt idx="60168">
                  <c:v>44184.927083333336</c:v>
                </c:pt>
                <c:pt idx="60169">
                  <c:v>44184.947916666664</c:v>
                </c:pt>
                <c:pt idx="60170">
                  <c:v>44184.96875</c:v>
                </c:pt>
                <c:pt idx="60171">
                  <c:v>44184.989583333336</c:v>
                </c:pt>
                <c:pt idx="60172">
                  <c:v>44185.010416666664</c:v>
                </c:pt>
                <c:pt idx="60173">
                  <c:v>44185.03125</c:v>
                </c:pt>
                <c:pt idx="60174">
                  <c:v>44185.052083333336</c:v>
                </c:pt>
                <c:pt idx="60175">
                  <c:v>44185.072916666664</c:v>
                </c:pt>
                <c:pt idx="60176">
                  <c:v>44185.09375</c:v>
                </c:pt>
                <c:pt idx="60177">
                  <c:v>44185.114583333336</c:v>
                </c:pt>
                <c:pt idx="60178">
                  <c:v>44185.135416666664</c:v>
                </c:pt>
                <c:pt idx="60179">
                  <c:v>44185.15625</c:v>
                </c:pt>
                <c:pt idx="60180">
                  <c:v>44185.177083333336</c:v>
                </c:pt>
                <c:pt idx="60181">
                  <c:v>44185.197916666664</c:v>
                </c:pt>
                <c:pt idx="60182">
                  <c:v>44185.21875</c:v>
                </c:pt>
                <c:pt idx="60183">
                  <c:v>44185.239583333336</c:v>
                </c:pt>
                <c:pt idx="60184">
                  <c:v>44185.260416666664</c:v>
                </c:pt>
                <c:pt idx="60185">
                  <c:v>44185.28125</c:v>
                </c:pt>
                <c:pt idx="60186">
                  <c:v>44185.302083333336</c:v>
                </c:pt>
                <c:pt idx="60187">
                  <c:v>44185.322916666664</c:v>
                </c:pt>
                <c:pt idx="60188">
                  <c:v>44185.34375</c:v>
                </c:pt>
                <c:pt idx="60189">
                  <c:v>44185.364583333336</c:v>
                </c:pt>
                <c:pt idx="60190">
                  <c:v>44185.385416666664</c:v>
                </c:pt>
                <c:pt idx="60191">
                  <c:v>44185.40625</c:v>
                </c:pt>
                <c:pt idx="60192">
                  <c:v>44185.427083333336</c:v>
                </c:pt>
                <c:pt idx="60193">
                  <c:v>44185.447916666664</c:v>
                </c:pt>
                <c:pt idx="60194">
                  <c:v>44185.46875</c:v>
                </c:pt>
                <c:pt idx="60195">
                  <c:v>44185.489583333336</c:v>
                </c:pt>
                <c:pt idx="60196">
                  <c:v>44185.510416666664</c:v>
                </c:pt>
                <c:pt idx="60197">
                  <c:v>44185.53125</c:v>
                </c:pt>
                <c:pt idx="60198">
                  <c:v>44185.552083333336</c:v>
                </c:pt>
                <c:pt idx="60199">
                  <c:v>44185.572916666664</c:v>
                </c:pt>
                <c:pt idx="60200">
                  <c:v>44185.59375</c:v>
                </c:pt>
                <c:pt idx="60201">
                  <c:v>44185.614583333336</c:v>
                </c:pt>
                <c:pt idx="60202">
                  <c:v>44185.635416666664</c:v>
                </c:pt>
                <c:pt idx="60203">
                  <c:v>44185.65625</c:v>
                </c:pt>
                <c:pt idx="60204">
                  <c:v>44185.677083333336</c:v>
                </c:pt>
                <c:pt idx="60205">
                  <c:v>44185.697916666664</c:v>
                </c:pt>
                <c:pt idx="60206">
                  <c:v>44185.71875</c:v>
                </c:pt>
                <c:pt idx="60207">
                  <c:v>44185.739583333336</c:v>
                </c:pt>
                <c:pt idx="60208">
                  <c:v>44185.760416666664</c:v>
                </c:pt>
                <c:pt idx="60209">
                  <c:v>44185.78125</c:v>
                </c:pt>
                <c:pt idx="60210">
                  <c:v>44185.802083333336</c:v>
                </c:pt>
                <c:pt idx="60211">
                  <c:v>44185.822916666664</c:v>
                </c:pt>
                <c:pt idx="60212">
                  <c:v>44185.84375</c:v>
                </c:pt>
                <c:pt idx="60213">
                  <c:v>44185.864583333336</c:v>
                </c:pt>
                <c:pt idx="60214">
                  <c:v>44185.885416666664</c:v>
                </c:pt>
                <c:pt idx="60215">
                  <c:v>44185.90625</c:v>
                </c:pt>
                <c:pt idx="60216">
                  <c:v>44185.927083333336</c:v>
                </c:pt>
                <c:pt idx="60217">
                  <c:v>44185.947916666664</c:v>
                </c:pt>
                <c:pt idx="60218">
                  <c:v>44185.96875</c:v>
                </c:pt>
                <c:pt idx="60219">
                  <c:v>44185.989583333336</c:v>
                </c:pt>
                <c:pt idx="60220">
                  <c:v>44186.010416666664</c:v>
                </c:pt>
                <c:pt idx="60221">
                  <c:v>44186.03125</c:v>
                </c:pt>
                <c:pt idx="60222">
                  <c:v>44186.052083333336</c:v>
                </c:pt>
                <c:pt idx="60223">
                  <c:v>44186.072916666664</c:v>
                </c:pt>
                <c:pt idx="60224">
                  <c:v>44186.09375</c:v>
                </c:pt>
                <c:pt idx="60225">
                  <c:v>44186.114583333336</c:v>
                </c:pt>
                <c:pt idx="60226">
                  <c:v>44186.135416666664</c:v>
                </c:pt>
                <c:pt idx="60227">
                  <c:v>44186.15625</c:v>
                </c:pt>
                <c:pt idx="60228">
                  <c:v>44186.177083333336</c:v>
                </c:pt>
                <c:pt idx="60229">
                  <c:v>44186.197916666664</c:v>
                </c:pt>
                <c:pt idx="60230">
                  <c:v>44186.21875</c:v>
                </c:pt>
                <c:pt idx="60231">
                  <c:v>44186.239583333336</c:v>
                </c:pt>
                <c:pt idx="60232">
                  <c:v>44186.260416666664</c:v>
                </c:pt>
                <c:pt idx="60233">
                  <c:v>44186.28125</c:v>
                </c:pt>
                <c:pt idx="60234">
                  <c:v>44186.302083333336</c:v>
                </c:pt>
                <c:pt idx="60235">
                  <c:v>44186.322916666664</c:v>
                </c:pt>
                <c:pt idx="60236">
                  <c:v>44186.34375</c:v>
                </c:pt>
                <c:pt idx="60237">
                  <c:v>44186.364583333336</c:v>
                </c:pt>
                <c:pt idx="60238">
                  <c:v>44186.385416666664</c:v>
                </c:pt>
                <c:pt idx="60239">
                  <c:v>44186.40625</c:v>
                </c:pt>
                <c:pt idx="60240">
                  <c:v>44186.427083333336</c:v>
                </c:pt>
                <c:pt idx="60241">
                  <c:v>44186.447916666664</c:v>
                </c:pt>
                <c:pt idx="60242">
                  <c:v>44186.46875</c:v>
                </c:pt>
                <c:pt idx="60243">
                  <c:v>44186.489583333336</c:v>
                </c:pt>
                <c:pt idx="60244">
                  <c:v>44186.510416666664</c:v>
                </c:pt>
                <c:pt idx="60245">
                  <c:v>44186.53125</c:v>
                </c:pt>
                <c:pt idx="60246">
                  <c:v>44186.552083333336</c:v>
                </c:pt>
                <c:pt idx="60247">
                  <c:v>44186.572916666664</c:v>
                </c:pt>
                <c:pt idx="60248">
                  <c:v>44186.59375</c:v>
                </c:pt>
                <c:pt idx="60249">
                  <c:v>44186.614583333336</c:v>
                </c:pt>
                <c:pt idx="60250">
                  <c:v>44186.635416666664</c:v>
                </c:pt>
                <c:pt idx="60251">
                  <c:v>44186.65625</c:v>
                </c:pt>
                <c:pt idx="60252">
                  <c:v>44186.677083333336</c:v>
                </c:pt>
                <c:pt idx="60253">
                  <c:v>44186.697916666664</c:v>
                </c:pt>
                <c:pt idx="60254">
                  <c:v>44186.71875</c:v>
                </c:pt>
                <c:pt idx="60255">
                  <c:v>44186.739583333336</c:v>
                </c:pt>
                <c:pt idx="60256">
                  <c:v>44186.760416666664</c:v>
                </c:pt>
                <c:pt idx="60257">
                  <c:v>44186.78125</c:v>
                </c:pt>
                <c:pt idx="60258">
                  <c:v>44186.802083333336</c:v>
                </c:pt>
                <c:pt idx="60259">
                  <c:v>44186.822916666664</c:v>
                </c:pt>
                <c:pt idx="60260">
                  <c:v>44186.84375</c:v>
                </c:pt>
                <c:pt idx="60261">
                  <c:v>44186.864583333336</c:v>
                </c:pt>
                <c:pt idx="60262">
                  <c:v>44186.885416666664</c:v>
                </c:pt>
                <c:pt idx="60263">
                  <c:v>44186.90625</c:v>
                </c:pt>
                <c:pt idx="60264">
                  <c:v>44186.927083333336</c:v>
                </c:pt>
                <c:pt idx="60265">
                  <c:v>44186.947916666664</c:v>
                </c:pt>
                <c:pt idx="60266">
                  <c:v>44186.96875</c:v>
                </c:pt>
                <c:pt idx="60267">
                  <c:v>44186.989583333336</c:v>
                </c:pt>
                <c:pt idx="60268">
                  <c:v>44187.010416666664</c:v>
                </c:pt>
                <c:pt idx="60269">
                  <c:v>44187.03125</c:v>
                </c:pt>
                <c:pt idx="60270">
                  <c:v>44187.052083333336</c:v>
                </c:pt>
                <c:pt idx="60271">
                  <c:v>44187.072916666664</c:v>
                </c:pt>
                <c:pt idx="60272">
                  <c:v>44187.09375</c:v>
                </c:pt>
                <c:pt idx="60273">
                  <c:v>44187.114583333336</c:v>
                </c:pt>
                <c:pt idx="60274">
                  <c:v>44187.135416666664</c:v>
                </c:pt>
                <c:pt idx="60275">
                  <c:v>44187.15625</c:v>
                </c:pt>
                <c:pt idx="60276">
                  <c:v>44187.177083333336</c:v>
                </c:pt>
                <c:pt idx="60277">
                  <c:v>44187.197916666664</c:v>
                </c:pt>
                <c:pt idx="60278">
                  <c:v>44187.21875</c:v>
                </c:pt>
                <c:pt idx="60279">
                  <c:v>44187.239583333336</c:v>
                </c:pt>
                <c:pt idx="60280">
                  <c:v>44187.260416666664</c:v>
                </c:pt>
                <c:pt idx="60281">
                  <c:v>44187.28125</c:v>
                </c:pt>
                <c:pt idx="60282">
                  <c:v>44187.302083333336</c:v>
                </c:pt>
                <c:pt idx="60283">
                  <c:v>44187.322916666664</c:v>
                </c:pt>
                <c:pt idx="60284">
                  <c:v>44187.34375</c:v>
                </c:pt>
                <c:pt idx="60285">
                  <c:v>44187.364583333336</c:v>
                </c:pt>
                <c:pt idx="60286">
                  <c:v>44187.385416666664</c:v>
                </c:pt>
                <c:pt idx="60287">
                  <c:v>44187.40625</c:v>
                </c:pt>
                <c:pt idx="60288">
                  <c:v>44187.427083333336</c:v>
                </c:pt>
                <c:pt idx="60289">
                  <c:v>44187.447916666664</c:v>
                </c:pt>
                <c:pt idx="60290">
                  <c:v>44187.46875</c:v>
                </c:pt>
                <c:pt idx="60291">
                  <c:v>44187.489583333336</c:v>
                </c:pt>
                <c:pt idx="60292">
                  <c:v>44187.510416666664</c:v>
                </c:pt>
                <c:pt idx="60293">
                  <c:v>44187.53125</c:v>
                </c:pt>
                <c:pt idx="60294">
                  <c:v>44187.552083333336</c:v>
                </c:pt>
                <c:pt idx="60295">
                  <c:v>44187.572916666664</c:v>
                </c:pt>
                <c:pt idx="60296">
                  <c:v>44187.59375</c:v>
                </c:pt>
                <c:pt idx="60297">
                  <c:v>44187.614583333336</c:v>
                </c:pt>
                <c:pt idx="60298">
                  <c:v>44187.635416666664</c:v>
                </c:pt>
                <c:pt idx="60299">
                  <c:v>44187.65625</c:v>
                </c:pt>
                <c:pt idx="60300">
                  <c:v>44187.677083333336</c:v>
                </c:pt>
                <c:pt idx="60301">
                  <c:v>44187.697916666664</c:v>
                </c:pt>
                <c:pt idx="60302">
                  <c:v>44187.71875</c:v>
                </c:pt>
                <c:pt idx="60303">
                  <c:v>44187.739583333336</c:v>
                </c:pt>
                <c:pt idx="60304">
                  <c:v>44187.760416666664</c:v>
                </c:pt>
                <c:pt idx="60305">
                  <c:v>44187.78125</c:v>
                </c:pt>
                <c:pt idx="60306">
                  <c:v>44187.802083333336</c:v>
                </c:pt>
                <c:pt idx="60307">
                  <c:v>44187.822916666664</c:v>
                </c:pt>
                <c:pt idx="60308">
                  <c:v>44187.84375</c:v>
                </c:pt>
                <c:pt idx="60309">
                  <c:v>44187.864583333336</c:v>
                </c:pt>
                <c:pt idx="60310">
                  <c:v>44187.885416666664</c:v>
                </c:pt>
                <c:pt idx="60311">
                  <c:v>44187.90625</c:v>
                </c:pt>
                <c:pt idx="60312">
                  <c:v>44187.927083333336</c:v>
                </c:pt>
                <c:pt idx="60313">
                  <c:v>44187.947916666664</c:v>
                </c:pt>
                <c:pt idx="60314">
                  <c:v>44187.96875</c:v>
                </c:pt>
                <c:pt idx="60315">
                  <c:v>44187.989583333336</c:v>
                </c:pt>
                <c:pt idx="60316">
                  <c:v>44188.010416666664</c:v>
                </c:pt>
                <c:pt idx="60317">
                  <c:v>44188.03125</c:v>
                </c:pt>
                <c:pt idx="60318">
                  <c:v>44188.052083333336</c:v>
                </c:pt>
                <c:pt idx="60319">
                  <c:v>44188.072916666664</c:v>
                </c:pt>
                <c:pt idx="60320">
                  <c:v>44188.09375</c:v>
                </c:pt>
                <c:pt idx="60321">
                  <c:v>44188.114583333336</c:v>
                </c:pt>
                <c:pt idx="60322">
                  <c:v>44188.135416666664</c:v>
                </c:pt>
                <c:pt idx="60323">
                  <c:v>44188.15625</c:v>
                </c:pt>
                <c:pt idx="60324">
                  <c:v>44188.177083333336</c:v>
                </c:pt>
                <c:pt idx="60325">
                  <c:v>44188.197916666664</c:v>
                </c:pt>
                <c:pt idx="60326">
                  <c:v>44188.21875</c:v>
                </c:pt>
                <c:pt idx="60327">
                  <c:v>44188.239583333336</c:v>
                </c:pt>
                <c:pt idx="60328">
                  <c:v>44188.260416666664</c:v>
                </c:pt>
                <c:pt idx="60329">
                  <c:v>44188.28125</c:v>
                </c:pt>
                <c:pt idx="60330">
                  <c:v>44188.302083333336</c:v>
                </c:pt>
                <c:pt idx="60331">
                  <c:v>44188.322916666664</c:v>
                </c:pt>
                <c:pt idx="60332">
                  <c:v>44188.34375</c:v>
                </c:pt>
                <c:pt idx="60333">
                  <c:v>44188.364583333336</c:v>
                </c:pt>
                <c:pt idx="60334">
                  <c:v>44188.385416666664</c:v>
                </c:pt>
                <c:pt idx="60335">
                  <c:v>44188.40625</c:v>
                </c:pt>
                <c:pt idx="60336">
                  <c:v>44188.427083333336</c:v>
                </c:pt>
                <c:pt idx="60337">
                  <c:v>44188.447916666664</c:v>
                </c:pt>
                <c:pt idx="60338">
                  <c:v>44188.46875</c:v>
                </c:pt>
                <c:pt idx="60339">
                  <c:v>44188.489583333336</c:v>
                </c:pt>
                <c:pt idx="60340">
                  <c:v>44188.510416666664</c:v>
                </c:pt>
                <c:pt idx="60341">
                  <c:v>44188.53125</c:v>
                </c:pt>
                <c:pt idx="60342">
                  <c:v>44188.552083333336</c:v>
                </c:pt>
                <c:pt idx="60343">
                  <c:v>44188.572916666664</c:v>
                </c:pt>
                <c:pt idx="60344">
                  <c:v>44188.59375</c:v>
                </c:pt>
                <c:pt idx="60345">
                  <c:v>44188.614583333336</c:v>
                </c:pt>
                <c:pt idx="60346">
                  <c:v>44188.635416666664</c:v>
                </c:pt>
                <c:pt idx="60347">
                  <c:v>44188.65625</c:v>
                </c:pt>
                <c:pt idx="60348">
                  <c:v>44188.677083333336</c:v>
                </c:pt>
                <c:pt idx="60349">
                  <c:v>44188.697916666664</c:v>
                </c:pt>
                <c:pt idx="60350">
                  <c:v>44188.71875</c:v>
                </c:pt>
                <c:pt idx="60351">
                  <c:v>44188.739583333336</c:v>
                </c:pt>
                <c:pt idx="60352">
                  <c:v>44188.760416666664</c:v>
                </c:pt>
                <c:pt idx="60353">
                  <c:v>44188.78125</c:v>
                </c:pt>
                <c:pt idx="60354">
                  <c:v>44188.802083333336</c:v>
                </c:pt>
                <c:pt idx="60355">
                  <c:v>44188.822916666664</c:v>
                </c:pt>
                <c:pt idx="60356">
                  <c:v>44188.84375</c:v>
                </c:pt>
                <c:pt idx="60357">
                  <c:v>44188.864583333336</c:v>
                </c:pt>
                <c:pt idx="60358">
                  <c:v>44188.885416666664</c:v>
                </c:pt>
                <c:pt idx="60359">
                  <c:v>44188.90625</c:v>
                </c:pt>
                <c:pt idx="60360">
                  <c:v>44188.927083333336</c:v>
                </c:pt>
                <c:pt idx="60361">
                  <c:v>44188.947916666664</c:v>
                </c:pt>
                <c:pt idx="60362">
                  <c:v>44188.96875</c:v>
                </c:pt>
                <c:pt idx="60363">
                  <c:v>44188.989583333336</c:v>
                </c:pt>
                <c:pt idx="60364">
                  <c:v>44189.010416666664</c:v>
                </c:pt>
                <c:pt idx="60365">
                  <c:v>44189.03125</c:v>
                </c:pt>
                <c:pt idx="60366">
                  <c:v>44189.052083333336</c:v>
                </c:pt>
                <c:pt idx="60367">
                  <c:v>44189.072916666664</c:v>
                </c:pt>
                <c:pt idx="60368">
                  <c:v>44189.09375</c:v>
                </c:pt>
                <c:pt idx="60369">
                  <c:v>44189.114583333336</c:v>
                </c:pt>
                <c:pt idx="60370">
                  <c:v>44189.135416666664</c:v>
                </c:pt>
                <c:pt idx="60371">
                  <c:v>44189.15625</c:v>
                </c:pt>
                <c:pt idx="60372">
                  <c:v>44189.177083333336</c:v>
                </c:pt>
                <c:pt idx="60373">
                  <c:v>44189.197916666664</c:v>
                </c:pt>
                <c:pt idx="60374">
                  <c:v>44189.21875</c:v>
                </c:pt>
                <c:pt idx="60375">
                  <c:v>44189.239583333336</c:v>
                </c:pt>
                <c:pt idx="60376">
                  <c:v>44189.260416666664</c:v>
                </c:pt>
                <c:pt idx="60377">
                  <c:v>44189.28125</c:v>
                </c:pt>
                <c:pt idx="60378">
                  <c:v>44189.302083333336</c:v>
                </c:pt>
                <c:pt idx="60379">
                  <c:v>44189.322916666664</c:v>
                </c:pt>
                <c:pt idx="60380">
                  <c:v>44189.34375</c:v>
                </c:pt>
                <c:pt idx="60381">
                  <c:v>44189.364583333336</c:v>
                </c:pt>
                <c:pt idx="60382">
                  <c:v>44189.385416666664</c:v>
                </c:pt>
                <c:pt idx="60383">
                  <c:v>44189.40625</c:v>
                </c:pt>
                <c:pt idx="60384">
                  <c:v>44189.427083333336</c:v>
                </c:pt>
                <c:pt idx="60385">
                  <c:v>44189.447916666664</c:v>
                </c:pt>
                <c:pt idx="60386">
                  <c:v>44189.46875</c:v>
                </c:pt>
                <c:pt idx="60387">
                  <c:v>44189.489583333336</c:v>
                </c:pt>
                <c:pt idx="60388">
                  <c:v>44189.510416666664</c:v>
                </c:pt>
                <c:pt idx="60389">
                  <c:v>44189.53125</c:v>
                </c:pt>
                <c:pt idx="60390">
                  <c:v>44189.552083333336</c:v>
                </c:pt>
                <c:pt idx="60391">
                  <c:v>44189.572916666664</c:v>
                </c:pt>
                <c:pt idx="60392">
                  <c:v>44189.59375</c:v>
                </c:pt>
                <c:pt idx="60393">
                  <c:v>44189.614583333336</c:v>
                </c:pt>
                <c:pt idx="60394">
                  <c:v>44189.635416666664</c:v>
                </c:pt>
                <c:pt idx="60395">
                  <c:v>44189.65625</c:v>
                </c:pt>
                <c:pt idx="60396">
                  <c:v>44189.677083333336</c:v>
                </c:pt>
                <c:pt idx="60397">
                  <c:v>44189.697916666664</c:v>
                </c:pt>
                <c:pt idx="60398">
                  <c:v>44189.71875</c:v>
                </c:pt>
                <c:pt idx="60399">
                  <c:v>44189.739583333336</c:v>
                </c:pt>
                <c:pt idx="60400">
                  <c:v>44189.760416666664</c:v>
                </c:pt>
                <c:pt idx="60401">
                  <c:v>44189.78125</c:v>
                </c:pt>
                <c:pt idx="60402">
                  <c:v>44189.802083333336</c:v>
                </c:pt>
                <c:pt idx="60403">
                  <c:v>44189.822916666664</c:v>
                </c:pt>
                <c:pt idx="60404">
                  <c:v>44189.84375</c:v>
                </c:pt>
                <c:pt idx="60405">
                  <c:v>44189.864583333336</c:v>
                </c:pt>
                <c:pt idx="60406">
                  <c:v>44189.885416666664</c:v>
                </c:pt>
                <c:pt idx="60407">
                  <c:v>44189.90625</c:v>
                </c:pt>
                <c:pt idx="60408">
                  <c:v>44189.927083333336</c:v>
                </c:pt>
                <c:pt idx="60409">
                  <c:v>44189.947916666664</c:v>
                </c:pt>
                <c:pt idx="60410">
                  <c:v>44189.96875</c:v>
                </c:pt>
                <c:pt idx="60411">
                  <c:v>44189.989583333336</c:v>
                </c:pt>
                <c:pt idx="60412">
                  <c:v>44190.010416666664</c:v>
                </c:pt>
                <c:pt idx="60413">
                  <c:v>44190.03125</c:v>
                </c:pt>
                <c:pt idx="60414">
                  <c:v>44190.052083333336</c:v>
                </c:pt>
                <c:pt idx="60415">
                  <c:v>44190.072916666664</c:v>
                </c:pt>
                <c:pt idx="60416">
                  <c:v>44190.09375</c:v>
                </c:pt>
                <c:pt idx="60417">
                  <c:v>44190.114583333336</c:v>
                </c:pt>
                <c:pt idx="60418">
                  <c:v>44190.135416666664</c:v>
                </c:pt>
                <c:pt idx="60419">
                  <c:v>44190.15625</c:v>
                </c:pt>
                <c:pt idx="60420">
                  <c:v>44190.177083333336</c:v>
                </c:pt>
                <c:pt idx="60421">
                  <c:v>44190.197916666664</c:v>
                </c:pt>
                <c:pt idx="60422">
                  <c:v>44190.21875</c:v>
                </c:pt>
                <c:pt idx="60423">
                  <c:v>44190.239583333336</c:v>
                </c:pt>
                <c:pt idx="60424">
                  <c:v>44190.260416666664</c:v>
                </c:pt>
                <c:pt idx="60425">
                  <c:v>44190.28125</c:v>
                </c:pt>
                <c:pt idx="60426">
                  <c:v>44190.302083333336</c:v>
                </c:pt>
                <c:pt idx="60427">
                  <c:v>44190.322916666664</c:v>
                </c:pt>
                <c:pt idx="60428">
                  <c:v>44190.34375</c:v>
                </c:pt>
                <c:pt idx="60429">
                  <c:v>44190.364583333336</c:v>
                </c:pt>
                <c:pt idx="60430">
                  <c:v>44190.385416666664</c:v>
                </c:pt>
                <c:pt idx="60431">
                  <c:v>44190.40625</c:v>
                </c:pt>
                <c:pt idx="60432">
                  <c:v>44190.427083333336</c:v>
                </c:pt>
                <c:pt idx="60433">
                  <c:v>44190.447916666664</c:v>
                </c:pt>
                <c:pt idx="60434">
                  <c:v>44190.46875</c:v>
                </c:pt>
                <c:pt idx="60435">
                  <c:v>44190.489583333336</c:v>
                </c:pt>
                <c:pt idx="60436">
                  <c:v>44190.510416666664</c:v>
                </c:pt>
                <c:pt idx="60437">
                  <c:v>44190.53125</c:v>
                </c:pt>
                <c:pt idx="60438">
                  <c:v>44190.552083333336</c:v>
                </c:pt>
                <c:pt idx="60439">
                  <c:v>44190.572916666664</c:v>
                </c:pt>
                <c:pt idx="60440">
                  <c:v>44190.59375</c:v>
                </c:pt>
                <c:pt idx="60441">
                  <c:v>44190.614583333336</c:v>
                </c:pt>
                <c:pt idx="60442">
                  <c:v>44190.635416666664</c:v>
                </c:pt>
                <c:pt idx="60443">
                  <c:v>44190.65625</c:v>
                </c:pt>
                <c:pt idx="60444">
                  <c:v>44190.677083333336</c:v>
                </c:pt>
                <c:pt idx="60445">
                  <c:v>44190.697916666664</c:v>
                </c:pt>
                <c:pt idx="60446">
                  <c:v>44190.71875</c:v>
                </c:pt>
                <c:pt idx="60447">
                  <c:v>44190.739583333336</c:v>
                </c:pt>
                <c:pt idx="60448">
                  <c:v>44190.760416666664</c:v>
                </c:pt>
                <c:pt idx="60449">
                  <c:v>44190.78125</c:v>
                </c:pt>
                <c:pt idx="60450">
                  <c:v>44190.802083333336</c:v>
                </c:pt>
                <c:pt idx="60451">
                  <c:v>44190.822916666664</c:v>
                </c:pt>
                <c:pt idx="60452">
                  <c:v>44190.84375</c:v>
                </c:pt>
                <c:pt idx="60453">
                  <c:v>44190.864583333336</c:v>
                </c:pt>
                <c:pt idx="60454">
                  <c:v>44190.885416666664</c:v>
                </c:pt>
                <c:pt idx="60455">
                  <c:v>44190.90625</c:v>
                </c:pt>
                <c:pt idx="60456">
                  <c:v>44190.927083333336</c:v>
                </c:pt>
                <c:pt idx="60457">
                  <c:v>44190.947916666664</c:v>
                </c:pt>
                <c:pt idx="60458">
                  <c:v>44190.96875</c:v>
                </c:pt>
                <c:pt idx="60459">
                  <c:v>44190.989583333336</c:v>
                </c:pt>
                <c:pt idx="60460">
                  <c:v>44191.010416666664</c:v>
                </c:pt>
                <c:pt idx="60461">
                  <c:v>44191.03125</c:v>
                </c:pt>
                <c:pt idx="60462">
                  <c:v>44191.052083333336</c:v>
                </c:pt>
                <c:pt idx="60463">
                  <c:v>44191.072916666664</c:v>
                </c:pt>
                <c:pt idx="60464">
                  <c:v>44191.09375</c:v>
                </c:pt>
                <c:pt idx="60465">
                  <c:v>44191.114583333336</c:v>
                </c:pt>
                <c:pt idx="60466">
                  <c:v>44191.135416666664</c:v>
                </c:pt>
                <c:pt idx="60467">
                  <c:v>44191.15625</c:v>
                </c:pt>
                <c:pt idx="60468">
                  <c:v>44191.177083333336</c:v>
                </c:pt>
                <c:pt idx="60469">
                  <c:v>44191.197916666664</c:v>
                </c:pt>
                <c:pt idx="60470">
                  <c:v>44191.21875</c:v>
                </c:pt>
                <c:pt idx="60471">
                  <c:v>44191.239583333336</c:v>
                </c:pt>
                <c:pt idx="60472">
                  <c:v>44191.260416666664</c:v>
                </c:pt>
                <c:pt idx="60473">
                  <c:v>44191.28125</c:v>
                </c:pt>
                <c:pt idx="60474">
                  <c:v>44191.302083333336</c:v>
                </c:pt>
                <c:pt idx="60475">
                  <c:v>44191.322916666664</c:v>
                </c:pt>
                <c:pt idx="60476">
                  <c:v>44191.34375</c:v>
                </c:pt>
                <c:pt idx="60477">
                  <c:v>44191.364583333336</c:v>
                </c:pt>
                <c:pt idx="60478">
                  <c:v>44191.385416666664</c:v>
                </c:pt>
                <c:pt idx="60479">
                  <c:v>44191.40625</c:v>
                </c:pt>
                <c:pt idx="60480">
                  <c:v>44191.427083333336</c:v>
                </c:pt>
                <c:pt idx="60481">
                  <c:v>44191.447916666664</c:v>
                </c:pt>
                <c:pt idx="60482">
                  <c:v>44191.46875</c:v>
                </c:pt>
                <c:pt idx="60483">
                  <c:v>44191.489583333336</c:v>
                </c:pt>
                <c:pt idx="60484">
                  <c:v>44191.510416666664</c:v>
                </c:pt>
                <c:pt idx="60485">
                  <c:v>44191.53125</c:v>
                </c:pt>
                <c:pt idx="60486">
                  <c:v>44191.552083333336</c:v>
                </c:pt>
                <c:pt idx="60487">
                  <c:v>44191.572916666664</c:v>
                </c:pt>
                <c:pt idx="60488">
                  <c:v>44191.59375</c:v>
                </c:pt>
                <c:pt idx="60489">
                  <c:v>44191.614583333336</c:v>
                </c:pt>
                <c:pt idx="60490">
                  <c:v>44191.635416666664</c:v>
                </c:pt>
                <c:pt idx="60491">
                  <c:v>44191.65625</c:v>
                </c:pt>
                <c:pt idx="60492">
                  <c:v>44191.677083333336</c:v>
                </c:pt>
                <c:pt idx="60493">
                  <c:v>44191.697916666664</c:v>
                </c:pt>
                <c:pt idx="60494">
                  <c:v>44191.71875</c:v>
                </c:pt>
                <c:pt idx="60495">
                  <c:v>44191.739583333336</c:v>
                </c:pt>
                <c:pt idx="60496">
                  <c:v>44191.760416666664</c:v>
                </c:pt>
                <c:pt idx="60497">
                  <c:v>44191.78125</c:v>
                </c:pt>
                <c:pt idx="60498">
                  <c:v>44191.802083333336</c:v>
                </c:pt>
                <c:pt idx="60499">
                  <c:v>44191.822916666664</c:v>
                </c:pt>
                <c:pt idx="60500">
                  <c:v>44191.84375</c:v>
                </c:pt>
                <c:pt idx="60501">
                  <c:v>44191.864583333336</c:v>
                </c:pt>
                <c:pt idx="60502">
                  <c:v>44191.885416666664</c:v>
                </c:pt>
                <c:pt idx="60503">
                  <c:v>44191.90625</c:v>
                </c:pt>
                <c:pt idx="60504">
                  <c:v>44191.927083333336</c:v>
                </c:pt>
                <c:pt idx="60505">
                  <c:v>44191.947916666664</c:v>
                </c:pt>
                <c:pt idx="60506">
                  <c:v>44191.96875</c:v>
                </c:pt>
                <c:pt idx="60507">
                  <c:v>44191.989583333336</c:v>
                </c:pt>
                <c:pt idx="60508">
                  <c:v>44192.010416666664</c:v>
                </c:pt>
                <c:pt idx="60509">
                  <c:v>44192.03125</c:v>
                </c:pt>
                <c:pt idx="60510">
                  <c:v>44192.052083333336</c:v>
                </c:pt>
                <c:pt idx="60511">
                  <c:v>44192.072916666664</c:v>
                </c:pt>
                <c:pt idx="60512">
                  <c:v>44192.09375</c:v>
                </c:pt>
                <c:pt idx="60513">
                  <c:v>44192.114583333336</c:v>
                </c:pt>
                <c:pt idx="60514">
                  <c:v>44192.135416666664</c:v>
                </c:pt>
                <c:pt idx="60515">
                  <c:v>44192.15625</c:v>
                </c:pt>
                <c:pt idx="60516">
                  <c:v>44192.177083333336</c:v>
                </c:pt>
                <c:pt idx="60517">
                  <c:v>44192.197916666664</c:v>
                </c:pt>
                <c:pt idx="60518">
                  <c:v>44192.21875</c:v>
                </c:pt>
                <c:pt idx="60519">
                  <c:v>44192.239583333336</c:v>
                </c:pt>
                <c:pt idx="60520">
                  <c:v>44192.260416666664</c:v>
                </c:pt>
                <c:pt idx="60521">
                  <c:v>44192.28125</c:v>
                </c:pt>
                <c:pt idx="60522">
                  <c:v>44192.302083333336</c:v>
                </c:pt>
                <c:pt idx="60523">
                  <c:v>44192.322916666664</c:v>
                </c:pt>
                <c:pt idx="60524">
                  <c:v>44192.34375</c:v>
                </c:pt>
                <c:pt idx="60525">
                  <c:v>44192.364583333336</c:v>
                </c:pt>
                <c:pt idx="60526">
                  <c:v>44192.385416666664</c:v>
                </c:pt>
                <c:pt idx="60527">
                  <c:v>44192.40625</c:v>
                </c:pt>
                <c:pt idx="60528">
                  <c:v>44192.427083333336</c:v>
                </c:pt>
                <c:pt idx="60529">
                  <c:v>44192.447916666664</c:v>
                </c:pt>
                <c:pt idx="60530">
                  <c:v>44192.46875</c:v>
                </c:pt>
                <c:pt idx="60531">
                  <c:v>44192.489583333336</c:v>
                </c:pt>
                <c:pt idx="60532">
                  <c:v>44192.510416666664</c:v>
                </c:pt>
                <c:pt idx="60533">
                  <c:v>44192.53125</c:v>
                </c:pt>
                <c:pt idx="60534">
                  <c:v>44192.552083333336</c:v>
                </c:pt>
                <c:pt idx="60535">
                  <c:v>44192.572916666664</c:v>
                </c:pt>
                <c:pt idx="60536">
                  <c:v>44192.59375</c:v>
                </c:pt>
                <c:pt idx="60537">
                  <c:v>44192.614583333336</c:v>
                </c:pt>
                <c:pt idx="60538">
                  <c:v>44192.635416666664</c:v>
                </c:pt>
                <c:pt idx="60539">
                  <c:v>44192.65625</c:v>
                </c:pt>
                <c:pt idx="60540">
                  <c:v>44192.677083333336</c:v>
                </c:pt>
                <c:pt idx="60541">
                  <c:v>44192.697916666664</c:v>
                </c:pt>
                <c:pt idx="60542">
                  <c:v>44192.71875</c:v>
                </c:pt>
                <c:pt idx="60543">
                  <c:v>44192.739583333336</c:v>
                </c:pt>
                <c:pt idx="60544">
                  <c:v>44192.760416666664</c:v>
                </c:pt>
                <c:pt idx="60545">
                  <c:v>44192.78125</c:v>
                </c:pt>
                <c:pt idx="60546">
                  <c:v>44192.802083333336</c:v>
                </c:pt>
                <c:pt idx="60547">
                  <c:v>44192.822916666664</c:v>
                </c:pt>
                <c:pt idx="60548">
                  <c:v>44192.84375</c:v>
                </c:pt>
                <c:pt idx="60549">
                  <c:v>44192.864583333336</c:v>
                </c:pt>
                <c:pt idx="60550">
                  <c:v>44192.885416666664</c:v>
                </c:pt>
                <c:pt idx="60551">
                  <c:v>44192.90625</c:v>
                </c:pt>
                <c:pt idx="60552">
                  <c:v>44192.927083333336</c:v>
                </c:pt>
                <c:pt idx="60553">
                  <c:v>44192.947916666664</c:v>
                </c:pt>
                <c:pt idx="60554">
                  <c:v>44192.96875</c:v>
                </c:pt>
                <c:pt idx="60555">
                  <c:v>44192.989583333336</c:v>
                </c:pt>
                <c:pt idx="60556">
                  <c:v>44193.010416666664</c:v>
                </c:pt>
                <c:pt idx="60557">
                  <c:v>44193.03125</c:v>
                </c:pt>
                <c:pt idx="60558">
                  <c:v>44193.052083333336</c:v>
                </c:pt>
                <c:pt idx="60559">
                  <c:v>44193.072916666664</c:v>
                </c:pt>
                <c:pt idx="60560">
                  <c:v>44193.09375</c:v>
                </c:pt>
                <c:pt idx="60561">
                  <c:v>44193.114583333336</c:v>
                </c:pt>
                <c:pt idx="60562">
                  <c:v>44193.135416666664</c:v>
                </c:pt>
                <c:pt idx="60563">
                  <c:v>44193.15625</c:v>
                </c:pt>
                <c:pt idx="60564">
                  <c:v>44193.177083333336</c:v>
                </c:pt>
                <c:pt idx="60565">
                  <c:v>44193.197916666664</c:v>
                </c:pt>
                <c:pt idx="60566">
                  <c:v>44193.21875</c:v>
                </c:pt>
                <c:pt idx="60567">
                  <c:v>44193.239583333336</c:v>
                </c:pt>
                <c:pt idx="60568">
                  <c:v>44193.260416666664</c:v>
                </c:pt>
                <c:pt idx="60569">
                  <c:v>44193.28125</c:v>
                </c:pt>
                <c:pt idx="60570">
                  <c:v>44193.302083333336</c:v>
                </c:pt>
                <c:pt idx="60571">
                  <c:v>44193.322916666664</c:v>
                </c:pt>
                <c:pt idx="60572">
                  <c:v>44193.34375</c:v>
                </c:pt>
                <c:pt idx="60573">
                  <c:v>44193.364583333336</c:v>
                </c:pt>
                <c:pt idx="60574">
                  <c:v>44193.385416666664</c:v>
                </c:pt>
                <c:pt idx="60575">
                  <c:v>44193.40625</c:v>
                </c:pt>
                <c:pt idx="60576">
                  <c:v>44193.427083333336</c:v>
                </c:pt>
                <c:pt idx="60577">
                  <c:v>44193.447916666664</c:v>
                </c:pt>
                <c:pt idx="60578">
                  <c:v>44193.46875</c:v>
                </c:pt>
                <c:pt idx="60579">
                  <c:v>44193.489583333336</c:v>
                </c:pt>
                <c:pt idx="60580">
                  <c:v>44193.510416666664</c:v>
                </c:pt>
                <c:pt idx="60581">
                  <c:v>44193.53125</c:v>
                </c:pt>
                <c:pt idx="60582">
                  <c:v>44193.552083333336</c:v>
                </c:pt>
                <c:pt idx="60583">
                  <c:v>44193.572916666664</c:v>
                </c:pt>
                <c:pt idx="60584">
                  <c:v>44193.59375</c:v>
                </c:pt>
                <c:pt idx="60585">
                  <c:v>44193.614583333336</c:v>
                </c:pt>
                <c:pt idx="60586">
                  <c:v>44193.635416666664</c:v>
                </c:pt>
                <c:pt idx="60587">
                  <c:v>44193.65625</c:v>
                </c:pt>
                <c:pt idx="60588">
                  <c:v>44193.677083333336</c:v>
                </c:pt>
                <c:pt idx="60589">
                  <c:v>44193.697916666664</c:v>
                </c:pt>
                <c:pt idx="60590">
                  <c:v>44193.71875</c:v>
                </c:pt>
                <c:pt idx="60591">
                  <c:v>44193.739583333336</c:v>
                </c:pt>
                <c:pt idx="60592">
                  <c:v>44193.760416666664</c:v>
                </c:pt>
                <c:pt idx="60593">
                  <c:v>44193.78125</c:v>
                </c:pt>
                <c:pt idx="60594">
                  <c:v>44193.802083333336</c:v>
                </c:pt>
                <c:pt idx="60595">
                  <c:v>44193.822916666664</c:v>
                </c:pt>
                <c:pt idx="60596">
                  <c:v>44193.84375</c:v>
                </c:pt>
                <c:pt idx="60597">
                  <c:v>44193.864583333336</c:v>
                </c:pt>
                <c:pt idx="60598">
                  <c:v>44193.885416666664</c:v>
                </c:pt>
                <c:pt idx="60599">
                  <c:v>44193.90625</c:v>
                </c:pt>
                <c:pt idx="60600">
                  <c:v>44193.927083333336</c:v>
                </c:pt>
                <c:pt idx="60601">
                  <c:v>44193.947916666664</c:v>
                </c:pt>
                <c:pt idx="60602">
                  <c:v>44193.96875</c:v>
                </c:pt>
                <c:pt idx="60603">
                  <c:v>44193.989583333336</c:v>
                </c:pt>
                <c:pt idx="60604">
                  <c:v>44194.010416666664</c:v>
                </c:pt>
                <c:pt idx="60605">
                  <c:v>44194.03125</c:v>
                </c:pt>
                <c:pt idx="60606">
                  <c:v>44194.052083333336</c:v>
                </c:pt>
                <c:pt idx="60607">
                  <c:v>44194.072916666664</c:v>
                </c:pt>
                <c:pt idx="60608">
                  <c:v>44194.09375</c:v>
                </c:pt>
                <c:pt idx="60609">
                  <c:v>44194.114583333336</c:v>
                </c:pt>
                <c:pt idx="60610">
                  <c:v>44194.135416666664</c:v>
                </c:pt>
                <c:pt idx="60611">
                  <c:v>44194.15625</c:v>
                </c:pt>
                <c:pt idx="60612">
                  <c:v>44194.177083333336</c:v>
                </c:pt>
                <c:pt idx="60613">
                  <c:v>44194.197916666664</c:v>
                </c:pt>
                <c:pt idx="60614">
                  <c:v>44194.21875</c:v>
                </c:pt>
                <c:pt idx="60615">
                  <c:v>44194.239583333336</c:v>
                </c:pt>
                <c:pt idx="60616">
                  <c:v>44194.260416666664</c:v>
                </c:pt>
                <c:pt idx="60617">
                  <c:v>44194.28125</c:v>
                </c:pt>
                <c:pt idx="60618">
                  <c:v>44194.302083333336</c:v>
                </c:pt>
                <c:pt idx="60619">
                  <c:v>44194.322916666664</c:v>
                </c:pt>
                <c:pt idx="60620">
                  <c:v>44194.34375</c:v>
                </c:pt>
                <c:pt idx="60621">
                  <c:v>44194.364583333336</c:v>
                </c:pt>
                <c:pt idx="60622">
                  <c:v>44194.385416666664</c:v>
                </c:pt>
                <c:pt idx="60623">
                  <c:v>44194.40625</c:v>
                </c:pt>
                <c:pt idx="60624">
                  <c:v>44194.427083333336</c:v>
                </c:pt>
                <c:pt idx="60625">
                  <c:v>44194.447916666664</c:v>
                </c:pt>
                <c:pt idx="60626">
                  <c:v>44194.46875</c:v>
                </c:pt>
                <c:pt idx="60627">
                  <c:v>44194.489583333336</c:v>
                </c:pt>
                <c:pt idx="60628">
                  <c:v>44194.510416666664</c:v>
                </c:pt>
                <c:pt idx="60629">
                  <c:v>44194.53125</c:v>
                </c:pt>
                <c:pt idx="60630">
                  <c:v>44194.552083333336</c:v>
                </c:pt>
                <c:pt idx="60631">
                  <c:v>44194.572916666664</c:v>
                </c:pt>
                <c:pt idx="60632">
                  <c:v>44194.59375</c:v>
                </c:pt>
                <c:pt idx="60633">
                  <c:v>44194.614583333336</c:v>
                </c:pt>
                <c:pt idx="60634">
                  <c:v>44194.635416666664</c:v>
                </c:pt>
                <c:pt idx="60635">
                  <c:v>44194.65625</c:v>
                </c:pt>
                <c:pt idx="60636">
                  <c:v>44194.677083333336</c:v>
                </c:pt>
                <c:pt idx="60637">
                  <c:v>44194.697916666664</c:v>
                </c:pt>
                <c:pt idx="60638">
                  <c:v>44194.71875</c:v>
                </c:pt>
                <c:pt idx="60639">
                  <c:v>44194.739583333336</c:v>
                </c:pt>
                <c:pt idx="60640">
                  <c:v>44194.760416666664</c:v>
                </c:pt>
                <c:pt idx="60641">
                  <c:v>44194.78125</c:v>
                </c:pt>
                <c:pt idx="60642">
                  <c:v>44194.802083333336</c:v>
                </c:pt>
                <c:pt idx="60643">
                  <c:v>44194.822916666664</c:v>
                </c:pt>
                <c:pt idx="60644">
                  <c:v>44194.84375</c:v>
                </c:pt>
                <c:pt idx="60645">
                  <c:v>44194.864583333336</c:v>
                </c:pt>
                <c:pt idx="60646">
                  <c:v>44194.885416666664</c:v>
                </c:pt>
                <c:pt idx="60647">
                  <c:v>44194.90625</c:v>
                </c:pt>
                <c:pt idx="60648">
                  <c:v>44194.927083333336</c:v>
                </c:pt>
                <c:pt idx="60649">
                  <c:v>44194.947916666664</c:v>
                </c:pt>
                <c:pt idx="60650">
                  <c:v>44194.96875</c:v>
                </c:pt>
                <c:pt idx="60651">
                  <c:v>44194.989583333336</c:v>
                </c:pt>
                <c:pt idx="60652">
                  <c:v>44195.010416666664</c:v>
                </c:pt>
                <c:pt idx="60653">
                  <c:v>44195.03125</c:v>
                </c:pt>
                <c:pt idx="60654">
                  <c:v>44195.052083333336</c:v>
                </c:pt>
                <c:pt idx="60655">
                  <c:v>44195.072916666664</c:v>
                </c:pt>
                <c:pt idx="60656">
                  <c:v>44195.09375</c:v>
                </c:pt>
                <c:pt idx="60657">
                  <c:v>44195.114583333336</c:v>
                </c:pt>
                <c:pt idx="60658">
                  <c:v>44195.135416666664</c:v>
                </c:pt>
                <c:pt idx="60659">
                  <c:v>44195.15625</c:v>
                </c:pt>
                <c:pt idx="60660">
                  <c:v>44195.177083333336</c:v>
                </c:pt>
                <c:pt idx="60661">
                  <c:v>44195.197916666664</c:v>
                </c:pt>
                <c:pt idx="60662">
                  <c:v>44195.21875</c:v>
                </c:pt>
                <c:pt idx="60663">
                  <c:v>44195.239583333336</c:v>
                </c:pt>
                <c:pt idx="60664">
                  <c:v>44195.260416666664</c:v>
                </c:pt>
                <c:pt idx="60665">
                  <c:v>44195.28125</c:v>
                </c:pt>
                <c:pt idx="60666">
                  <c:v>44195.302083333336</c:v>
                </c:pt>
                <c:pt idx="60667">
                  <c:v>44195.322916666664</c:v>
                </c:pt>
                <c:pt idx="60668">
                  <c:v>44195.34375</c:v>
                </c:pt>
                <c:pt idx="60669">
                  <c:v>44195.364583333336</c:v>
                </c:pt>
                <c:pt idx="60670">
                  <c:v>44195.385416666664</c:v>
                </c:pt>
                <c:pt idx="60671">
                  <c:v>44195.40625</c:v>
                </c:pt>
                <c:pt idx="60672">
                  <c:v>44195.427083333336</c:v>
                </c:pt>
                <c:pt idx="60673">
                  <c:v>44195.447916666664</c:v>
                </c:pt>
                <c:pt idx="60674">
                  <c:v>44195.46875</c:v>
                </c:pt>
                <c:pt idx="60675">
                  <c:v>44195.489583333336</c:v>
                </c:pt>
                <c:pt idx="60676">
                  <c:v>44195.510416666664</c:v>
                </c:pt>
                <c:pt idx="60677">
                  <c:v>44195.53125</c:v>
                </c:pt>
                <c:pt idx="60678">
                  <c:v>44195.552083333336</c:v>
                </c:pt>
                <c:pt idx="60679">
                  <c:v>44195.572916666664</c:v>
                </c:pt>
                <c:pt idx="60680">
                  <c:v>44195.59375</c:v>
                </c:pt>
                <c:pt idx="60681">
                  <c:v>44195.614583333336</c:v>
                </c:pt>
                <c:pt idx="60682">
                  <c:v>44195.635416666664</c:v>
                </c:pt>
                <c:pt idx="60683">
                  <c:v>44195.65625</c:v>
                </c:pt>
                <c:pt idx="60684">
                  <c:v>44195.677083333336</c:v>
                </c:pt>
                <c:pt idx="60685">
                  <c:v>44195.697916666664</c:v>
                </c:pt>
                <c:pt idx="60686">
                  <c:v>44195.71875</c:v>
                </c:pt>
                <c:pt idx="60687">
                  <c:v>44195.739583333336</c:v>
                </c:pt>
                <c:pt idx="60688">
                  <c:v>44195.760416666664</c:v>
                </c:pt>
                <c:pt idx="60689">
                  <c:v>44195.78125</c:v>
                </c:pt>
                <c:pt idx="60690">
                  <c:v>44195.802083333336</c:v>
                </c:pt>
                <c:pt idx="60691">
                  <c:v>44195.822916666664</c:v>
                </c:pt>
                <c:pt idx="60692">
                  <c:v>44195.84375</c:v>
                </c:pt>
                <c:pt idx="60693">
                  <c:v>44195.864583333336</c:v>
                </c:pt>
                <c:pt idx="60694">
                  <c:v>44195.885416666664</c:v>
                </c:pt>
                <c:pt idx="60695">
                  <c:v>44195.90625</c:v>
                </c:pt>
                <c:pt idx="60696">
                  <c:v>44195.927083333336</c:v>
                </c:pt>
                <c:pt idx="60697">
                  <c:v>44195.947916666664</c:v>
                </c:pt>
                <c:pt idx="60698">
                  <c:v>44195.96875</c:v>
                </c:pt>
                <c:pt idx="60699">
                  <c:v>44195.989583333336</c:v>
                </c:pt>
                <c:pt idx="60700">
                  <c:v>44196.010416666664</c:v>
                </c:pt>
                <c:pt idx="60701">
                  <c:v>44196.03125</c:v>
                </c:pt>
                <c:pt idx="60702">
                  <c:v>44196.052083333336</c:v>
                </c:pt>
                <c:pt idx="60703">
                  <c:v>44196.072916666664</c:v>
                </c:pt>
                <c:pt idx="60704">
                  <c:v>44196.09375</c:v>
                </c:pt>
                <c:pt idx="60705">
                  <c:v>44196.114583333336</c:v>
                </c:pt>
                <c:pt idx="60706">
                  <c:v>44196.135416666664</c:v>
                </c:pt>
                <c:pt idx="60707">
                  <c:v>44196.15625</c:v>
                </c:pt>
                <c:pt idx="60708">
                  <c:v>44196.177083333336</c:v>
                </c:pt>
                <c:pt idx="60709">
                  <c:v>44196.197916666664</c:v>
                </c:pt>
                <c:pt idx="60710">
                  <c:v>44196.21875</c:v>
                </c:pt>
                <c:pt idx="60711">
                  <c:v>44196.239583333336</c:v>
                </c:pt>
                <c:pt idx="60712">
                  <c:v>44196.260416666664</c:v>
                </c:pt>
                <c:pt idx="60713">
                  <c:v>44196.28125</c:v>
                </c:pt>
                <c:pt idx="60714">
                  <c:v>44196.302083333336</c:v>
                </c:pt>
                <c:pt idx="60715">
                  <c:v>44196.322916666664</c:v>
                </c:pt>
                <c:pt idx="60716">
                  <c:v>44196.34375</c:v>
                </c:pt>
                <c:pt idx="60717">
                  <c:v>44196.364583333336</c:v>
                </c:pt>
                <c:pt idx="60718">
                  <c:v>44196.385416666664</c:v>
                </c:pt>
                <c:pt idx="60719">
                  <c:v>44196.40625</c:v>
                </c:pt>
                <c:pt idx="60720">
                  <c:v>44196.427083333336</c:v>
                </c:pt>
                <c:pt idx="60721">
                  <c:v>44196.447916666664</c:v>
                </c:pt>
                <c:pt idx="60722">
                  <c:v>44196.46875</c:v>
                </c:pt>
                <c:pt idx="60723">
                  <c:v>44196.489583333336</c:v>
                </c:pt>
                <c:pt idx="60724">
                  <c:v>44196.510416666664</c:v>
                </c:pt>
                <c:pt idx="60725">
                  <c:v>44196.53125</c:v>
                </c:pt>
                <c:pt idx="60726">
                  <c:v>44196.552083333336</c:v>
                </c:pt>
                <c:pt idx="60727">
                  <c:v>44196.572916666664</c:v>
                </c:pt>
                <c:pt idx="60728">
                  <c:v>44196.59375</c:v>
                </c:pt>
                <c:pt idx="60729">
                  <c:v>44196.614583333336</c:v>
                </c:pt>
                <c:pt idx="60730">
                  <c:v>44196.635416666664</c:v>
                </c:pt>
                <c:pt idx="60731">
                  <c:v>44196.65625</c:v>
                </c:pt>
                <c:pt idx="60732">
                  <c:v>44196.677083333336</c:v>
                </c:pt>
                <c:pt idx="60733">
                  <c:v>44196.697916666664</c:v>
                </c:pt>
                <c:pt idx="60734">
                  <c:v>44196.71875</c:v>
                </c:pt>
                <c:pt idx="60735">
                  <c:v>44196.739583333336</c:v>
                </c:pt>
                <c:pt idx="60736">
                  <c:v>44196.760416666664</c:v>
                </c:pt>
                <c:pt idx="60737">
                  <c:v>44196.78125</c:v>
                </c:pt>
                <c:pt idx="60738">
                  <c:v>44196.802083333336</c:v>
                </c:pt>
                <c:pt idx="60739">
                  <c:v>44196.822916666664</c:v>
                </c:pt>
                <c:pt idx="60740">
                  <c:v>44196.84375</c:v>
                </c:pt>
                <c:pt idx="60741">
                  <c:v>44196.864583333336</c:v>
                </c:pt>
                <c:pt idx="60742">
                  <c:v>44196.885416666664</c:v>
                </c:pt>
                <c:pt idx="60743">
                  <c:v>44196.90625</c:v>
                </c:pt>
                <c:pt idx="60744">
                  <c:v>44196.927083333336</c:v>
                </c:pt>
                <c:pt idx="60745">
                  <c:v>44196.947916666664</c:v>
                </c:pt>
                <c:pt idx="60746">
                  <c:v>44196.96875</c:v>
                </c:pt>
                <c:pt idx="60747">
                  <c:v>44196.989583333336</c:v>
                </c:pt>
                <c:pt idx="60748" formatCode="m/d/yy\ h:mm;@">
                  <c:v>44197.010416666664</c:v>
                </c:pt>
                <c:pt idx="60749" formatCode="m/d/yy\ h:mm;@">
                  <c:v>44197.03125</c:v>
                </c:pt>
                <c:pt idx="60750" formatCode="m/d/yy\ h:mm;@">
                  <c:v>44197.052083333336</c:v>
                </c:pt>
                <c:pt idx="60751" formatCode="m/d/yy\ h:mm;@">
                  <c:v>44197.072916666664</c:v>
                </c:pt>
                <c:pt idx="60752" formatCode="m/d/yy\ h:mm;@">
                  <c:v>44197.09375</c:v>
                </c:pt>
                <c:pt idx="60753" formatCode="m/d/yy\ h:mm;@">
                  <c:v>44197.114583333336</c:v>
                </c:pt>
                <c:pt idx="60754" formatCode="m/d/yy\ h:mm;@">
                  <c:v>44197.135416666664</c:v>
                </c:pt>
                <c:pt idx="60755" formatCode="m/d/yy\ h:mm;@">
                  <c:v>44197.15625</c:v>
                </c:pt>
                <c:pt idx="60756" formatCode="m/d/yy\ h:mm;@">
                  <c:v>44197.177083333336</c:v>
                </c:pt>
                <c:pt idx="60757" formatCode="m/d/yy\ h:mm;@">
                  <c:v>44197.197916666664</c:v>
                </c:pt>
                <c:pt idx="60758" formatCode="m/d/yy\ h:mm;@">
                  <c:v>44197.21875</c:v>
                </c:pt>
                <c:pt idx="60759" formatCode="m/d/yy\ h:mm;@">
                  <c:v>44197.239583333336</c:v>
                </c:pt>
                <c:pt idx="60760" formatCode="m/d/yy\ h:mm;@">
                  <c:v>44197.260416666664</c:v>
                </c:pt>
                <c:pt idx="60761" formatCode="m/d/yy\ h:mm;@">
                  <c:v>44197.28125</c:v>
                </c:pt>
                <c:pt idx="60762" formatCode="m/d/yy\ h:mm;@">
                  <c:v>44197.302083333336</c:v>
                </c:pt>
                <c:pt idx="60763" formatCode="m/d/yy\ h:mm;@">
                  <c:v>44197.322916666664</c:v>
                </c:pt>
                <c:pt idx="60764" formatCode="m/d/yy\ h:mm;@">
                  <c:v>44197.34375</c:v>
                </c:pt>
                <c:pt idx="60765" formatCode="m/d/yy\ h:mm;@">
                  <c:v>44197.364583333336</c:v>
                </c:pt>
                <c:pt idx="60766" formatCode="m/d/yy\ h:mm;@">
                  <c:v>44197.385416666664</c:v>
                </c:pt>
                <c:pt idx="60767" formatCode="m/d/yy\ h:mm;@">
                  <c:v>44197.40625</c:v>
                </c:pt>
                <c:pt idx="60768" formatCode="m/d/yy\ h:mm;@">
                  <c:v>44197.427083333336</c:v>
                </c:pt>
                <c:pt idx="60769" formatCode="m/d/yy\ h:mm;@">
                  <c:v>44197.447916666664</c:v>
                </c:pt>
                <c:pt idx="60770" formatCode="m/d/yy\ h:mm;@">
                  <c:v>44197.46875</c:v>
                </c:pt>
                <c:pt idx="60771" formatCode="m/d/yy\ h:mm;@">
                  <c:v>44197.489583333336</c:v>
                </c:pt>
                <c:pt idx="60772" formatCode="m/d/yy\ h:mm;@">
                  <c:v>44197.510416666664</c:v>
                </c:pt>
                <c:pt idx="60773" formatCode="m/d/yy\ h:mm;@">
                  <c:v>44197.53125</c:v>
                </c:pt>
                <c:pt idx="60774" formatCode="m/d/yy\ h:mm;@">
                  <c:v>44197.552083333336</c:v>
                </c:pt>
                <c:pt idx="60775" formatCode="m/d/yy\ h:mm;@">
                  <c:v>44197.572916666664</c:v>
                </c:pt>
                <c:pt idx="60776" formatCode="m/d/yy\ h:mm;@">
                  <c:v>44197.59375</c:v>
                </c:pt>
                <c:pt idx="60777" formatCode="m/d/yy\ h:mm;@">
                  <c:v>44197.614583333336</c:v>
                </c:pt>
                <c:pt idx="60778" formatCode="m/d/yy\ h:mm;@">
                  <c:v>44197.635416666664</c:v>
                </c:pt>
                <c:pt idx="60779" formatCode="m/d/yy\ h:mm;@">
                  <c:v>44197.65625</c:v>
                </c:pt>
                <c:pt idx="60780" formatCode="m/d/yy\ h:mm;@">
                  <c:v>44197.677083333336</c:v>
                </c:pt>
                <c:pt idx="60781" formatCode="m/d/yy\ h:mm;@">
                  <c:v>44197.697916666664</c:v>
                </c:pt>
                <c:pt idx="60782" formatCode="m/d/yy\ h:mm;@">
                  <c:v>44197.71875</c:v>
                </c:pt>
                <c:pt idx="60783" formatCode="m/d/yy\ h:mm;@">
                  <c:v>44197.739583333336</c:v>
                </c:pt>
                <c:pt idx="60784" formatCode="m/d/yy\ h:mm;@">
                  <c:v>44197.760416666664</c:v>
                </c:pt>
                <c:pt idx="60785" formatCode="m/d/yy\ h:mm;@">
                  <c:v>44197.78125</c:v>
                </c:pt>
                <c:pt idx="60786" formatCode="m/d/yy\ h:mm;@">
                  <c:v>44197.802083333336</c:v>
                </c:pt>
                <c:pt idx="60787" formatCode="m/d/yy\ h:mm;@">
                  <c:v>44197.822916666664</c:v>
                </c:pt>
                <c:pt idx="60788" formatCode="m/d/yy\ h:mm;@">
                  <c:v>44197.84375</c:v>
                </c:pt>
                <c:pt idx="60789" formatCode="m/d/yy\ h:mm;@">
                  <c:v>44197.864583333336</c:v>
                </c:pt>
                <c:pt idx="60790" formatCode="m/d/yy\ h:mm;@">
                  <c:v>44197.885416666664</c:v>
                </c:pt>
                <c:pt idx="60791" formatCode="m/d/yy\ h:mm;@">
                  <c:v>44197.90625</c:v>
                </c:pt>
                <c:pt idx="60792" formatCode="m/d/yy\ h:mm;@">
                  <c:v>44197.927083333336</c:v>
                </c:pt>
                <c:pt idx="60793" formatCode="m/d/yy\ h:mm;@">
                  <c:v>44197.947916666664</c:v>
                </c:pt>
                <c:pt idx="60794" formatCode="m/d/yy\ h:mm;@">
                  <c:v>44197.96875</c:v>
                </c:pt>
                <c:pt idx="60795" formatCode="m/d/yy\ h:mm;@">
                  <c:v>44197.989583333336</c:v>
                </c:pt>
                <c:pt idx="60796" formatCode="m/d/yy\ h:mm;@">
                  <c:v>44198.010416666664</c:v>
                </c:pt>
                <c:pt idx="60797" formatCode="m/d/yy\ h:mm;@">
                  <c:v>44198.03125</c:v>
                </c:pt>
                <c:pt idx="60798" formatCode="m/d/yy\ h:mm;@">
                  <c:v>44198.052083333336</c:v>
                </c:pt>
                <c:pt idx="60799" formatCode="m/d/yy\ h:mm;@">
                  <c:v>44198.072916666664</c:v>
                </c:pt>
                <c:pt idx="60800" formatCode="m/d/yy\ h:mm;@">
                  <c:v>44198.09375</c:v>
                </c:pt>
                <c:pt idx="60801" formatCode="m/d/yy\ h:mm;@">
                  <c:v>44198.114583333336</c:v>
                </c:pt>
                <c:pt idx="60802" formatCode="m/d/yy\ h:mm;@">
                  <c:v>44198.135416666664</c:v>
                </c:pt>
                <c:pt idx="60803" formatCode="m/d/yy\ h:mm;@">
                  <c:v>44198.15625</c:v>
                </c:pt>
                <c:pt idx="60804" formatCode="m/d/yy\ h:mm;@">
                  <c:v>44198.177083333336</c:v>
                </c:pt>
                <c:pt idx="60805" formatCode="m/d/yy\ h:mm;@">
                  <c:v>44198.197916666664</c:v>
                </c:pt>
                <c:pt idx="60806" formatCode="m/d/yy\ h:mm;@">
                  <c:v>44198.21875</c:v>
                </c:pt>
                <c:pt idx="60807" formatCode="m/d/yy\ h:mm;@">
                  <c:v>44198.239583333336</c:v>
                </c:pt>
                <c:pt idx="60808" formatCode="m/d/yy\ h:mm;@">
                  <c:v>44198.260416666664</c:v>
                </c:pt>
                <c:pt idx="60809" formatCode="m/d/yy\ h:mm;@">
                  <c:v>44198.28125</c:v>
                </c:pt>
                <c:pt idx="60810" formatCode="m/d/yy\ h:mm;@">
                  <c:v>44198.302083333336</c:v>
                </c:pt>
                <c:pt idx="60811" formatCode="m/d/yy\ h:mm;@">
                  <c:v>44198.322916666664</c:v>
                </c:pt>
                <c:pt idx="60812" formatCode="m/d/yy\ h:mm;@">
                  <c:v>44198.34375</c:v>
                </c:pt>
                <c:pt idx="60813" formatCode="m/d/yy\ h:mm;@">
                  <c:v>44198.364583333336</c:v>
                </c:pt>
                <c:pt idx="60814" formatCode="m/d/yy\ h:mm;@">
                  <c:v>44198.385416666664</c:v>
                </c:pt>
                <c:pt idx="60815" formatCode="m/d/yy\ h:mm;@">
                  <c:v>44198.40625</c:v>
                </c:pt>
                <c:pt idx="60816" formatCode="m/d/yy\ h:mm;@">
                  <c:v>44198.427083333336</c:v>
                </c:pt>
                <c:pt idx="60817" formatCode="m/d/yy\ h:mm;@">
                  <c:v>44198.447916666664</c:v>
                </c:pt>
                <c:pt idx="60818" formatCode="m/d/yy\ h:mm;@">
                  <c:v>44198.46875</c:v>
                </c:pt>
                <c:pt idx="60819" formatCode="m/d/yy\ h:mm;@">
                  <c:v>44198.489583333336</c:v>
                </c:pt>
                <c:pt idx="60820" formatCode="m/d/yy\ h:mm;@">
                  <c:v>44198.510416666664</c:v>
                </c:pt>
                <c:pt idx="60821" formatCode="m/d/yy\ h:mm;@">
                  <c:v>44198.53125</c:v>
                </c:pt>
                <c:pt idx="60822" formatCode="m/d/yy\ h:mm;@">
                  <c:v>44198.552083333336</c:v>
                </c:pt>
                <c:pt idx="60823" formatCode="m/d/yy\ h:mm;@">
                  <c:v>44198.572916666664</c:v>
                </c:pt>
                <c:pt idx="60824" formatCode="m/d/yy\ h:mm;@">
                  <c:v>44198.59375</c:v>
                </c:pt>
                <c:pt idx="60825" formatCode="m/d/yy\ h:mm;@">
                  <c:v>44198.614583333336</c:v>
                </c:pt>
                <c:pt idx="60826" formatCode="m/d/yy\ h:mm;@">
                  <c:v>44198.635416666664</c:v>
                </c:pt>
                <c:pt idx="60827" formatCode="m/d/yy\ h:mm;@">
                  <c:v>44198.65625</c:v>
                </c:pt>
                <c:pt idx="60828" formatCode="m/d/yy\ h:mm;@">
                  <c:v>44198.677083333336</c:v>
                </c:pt>
                <c:pt idx="60829" formatCode="m/d/yy\ h:mm;@">
                  <c:v>44198.697916666664</c:v>
                </c:pt>
                <c:pt idx="60830" formatCode="m/d/yy\ h:mm;@">
                  <c:v>44198.71875</c:v>
                </c:pt>
                <c:pt idx="60831" formatCode="m/d/yy\ h:mm;@">
                  <c:v>44198.739583333336</c:v>
                </c:pt>
                <c:pt idx="60832" formatCode="m/d/yy\ h:mm;@">
                  <c:v>44198.760416666664</c:v>
                </c:pt>
                <c:pt idx="60833" formatCode="m/d/yy\ h:mm;@">
                  <c:v>44198.78125</c:v>
                </c:pt>
                <c:pt idx="60834" formatCode="m/d/yy\ h:mm;@">
                  <c:v>44198.802083333336</c:v>
                </c:pt>
                <c:pt idx="60835" formatCode="m/d/yy\ h:mm;@">
                  <c:v>44198.822916666664</c:v>
                </c:pt>
                <c:pt idx="60836" formatCode="m/d/yy\ h:mm;@">
                  <c:v>44198.84375</c:v>
                </c:pt>
                <c:pt idx="60837" formatCode="m/d/yy\ h:mm;@">
                  <c:v>44198.864583333336</c:v>
                </c:pt>
                <c:pt idx="60838" formatCode="m/d/yy\ h:mm;@">
                  <c:v>44198.885416666664</c:v>
                </c:pt>
                <c:pt idx="60839" formatCode="m/d/yy\ h:mm;@">
                  <c:v>44198.90625</c:v>
                </c:pt>
                <c:pt idx="60840" formatCode="m/d/yy\ h:mm;@">
                  <c:v>44198.927083333336</c:v>
                </c:pt>
                <c:pt idx="60841" formatCode="m/d/yy\ h:mm;@">
                  <c:v>44198.947916666664</c:v>
                </c:pt>
                <c:pt idx="60842" formatCode="m/d/yy\ h:mm;@">
                  <c:v>44198.96875</c:v>
                </c:pt>
                <c:pt idx="60843" formatCode="m/d/yy\ h:mm;@">
                  <c:v>44198.989583333336</c:v>
                </c:pt>
                <c:pt idx="60844" formatCode="m/d/yy\ h:mm;@">
                  <c:v>44199.010416666664</c:v>
                </c:pt>
                <c:pt idx="60845" formatCode="m/d/yy\ h:mm;@">
                  <c:v>44199.03125</c:v>
                </c:pt>
                <c:pt idx="60846" formatCode="m/d/yy\ h:mm;@">
                  <c:v>44199.052083333336</c:v>
                </c:pt>
                <c:pt idx="60847" formatCode="m/d/yy\ h:mm;@">
                  <c:v>44199.072916666664</c:v>
                </c:pt>
                <c:pt idx="60848" formatCode="m/d/yy\ h:mm;@">
                  <c:v>44199.09375</c:v>
                </c:pt>
                <c:pt idx="60849" formatCode="m/d/yy\ h:mm;@">
                  <c:v>44199.114583333336</c:v>
                </c:pt>
                <c:pt idx="60850" formatCode="m/d/yy\ h:mm;@">
                  <c:v>44199.135416666664</c:v>
                </c:pt>
                <c:pt idx="60851" formatCode="m/d/yy\ h:mm;@">
                  <c:v>44199.15625</c:v>
                </c:pt>
                <c:pt idx="60852" formatCode="m/d/yy\ h:mm;@">
                  <c:v>44199.177083333336</c:v>
                </c:pt>
                <c:pt idx="60853" formatCode="m/d/yy\ h:mm;@">
                  <c:v>44199.197916666664</c:v>
                </c:pt>
                <c:pt idx="60854" formatCode="m/d/yy\ h:mm;@">
                  <c:v>44199.21875</c:v>
                </c:pt>
                <c:pt idx="60855" formatCode="m/d/yy\ h:mm;@">
                  <c:v>44199.239583333336</c:v>
                </c:pt>
                <c:pt idx="60856" formatCode="m/d/yy\ h:mm;@">
                  <c:v>44199.260416666664</c:v>
                </c:pt>
                <c:pt idx="60857" formatCode="m/d/yy\ h:mm;@">
                  <c:v>44199.28125</c:v>
                </c:pt>
                <c:pt idx="60858" formatCode="m/d/yy\ h:mm;@">
                  <c:v>44199.302083333336</c:v>
                </c:pt>
                <c:pt idx="60859" formatCode="m/d/yy\ h:mm;@">
                  <c:v>44199.322916666664</c:v>
                </c:pt>
                <c:pt idx="60860" formatCode="m/d/yy\ h:mm;@">
                  <c:v>44199.34375</c:v>
                </c:pt>
                <c:pt idx="60861" formatCode="m/d/yy\ h:mm;@">
                  <c:v>44199.364583333336</c:v>
                </c:pt>
                <c:pt idx="60862" formatCode="m/d/yy\ h:mm;@">
                  <c:v>44199.385416666664</c:v>
                </c:pt>
                <c:pt idx="60863" formatCode="m/d/yy\ h:mm;@">
                  <c:v>44199.40625</c:v>
                </c:pt>
                <c:pt idx="60864" formatCode="m/d/yy\ h:mm;@">
                  <c:v>44199.427083333336</c:v>
                </c:pt>
                <c:pt idx="60865" formatCode="m/d/yy\ h:mm;@">
                  <c:v>44199.447916666664</c:v>
                </c:pt>
                <c:pt idx="60866" formatCode="m/d/yy\ h:mm;@">
                  <c:v>44199.46875</c:v>
                </c:pt>
                <c:pt idx="60867" formatCode="m/d/yy\ h:mm;@">
                  <c:v>44199.489583333336</c:v>
                </c:pt>
                <c:pt idx="60868" formatCode="m/d/yy\ h:mm;@">
                  <c:v>44199.510416666664</c:v>
                </c:pt>
                <c:pt idx="60869" formatCode="m/d/yy\ h:mm;@">
                  <c:v>44199.53125</c:v>
                </c:pt>
                <c:pt idx="60870" formatCode="m/d/yy\ h:mm;@">
                  <c:v>44199.552083333336</c:v>
                </c:pt>
                <c:pt idx="60871" formatCode="m/d/yy\ h:mm;@">
                  <c:v>44199.572916666664</c:v>
                </c:pt>
                <c:pt idx="60872" formatCode="m/d/yy\ h:mm;@">
                  <c:v>44199.59375</c:v>
                </c:pt>
                <c:pt idx="60873" formatCode="m/d/yy\ h:mm;@">
                  <c:v>44199.614583333336</c:v>
                </c:pt>
                <c:pt idx="60874" formatCode="m/d/yy\ h:mm;@">
                  <c:v>44199.635416666664</c:v>
                </c:pt>
                <c:pt idx="60875" formatCode="m/d/yy\ h:mm;@">
                  <c:v>44199.65625</c:v>
                </c:pt>
                <c:pt idx="60876" formatCode="m/d/yy\ h:mm;@">
                  <c:v>44199.677083333336</c:v>
                </c:pt>
                <c:pt idx="60877" formatCode="m/d/yy\ h:mm;@">
                  <c:v>44199.697916666664</c:v>
                </c:pt>
                <c:pt idx="60878" formatCode="m/d/yy\ h:mm;@">
                  <c:v>44199.71875</c:v>
                </c:pt>
                <c:pt idx="60879" formatCode="m/d/yy\ h:mm;@">
                  <c:v>44199.739583333336</c:v>
                </c:pt>
                <c:pt idx="60880" formatCode="m/d/yy\ h:mm;@">
                  <c:v>44199.760416666664</c:v>
                </c:pt>
                <c:pt idx="60881" formatCode="m/d/yy\ h:mm;@">
                  <c:v>44199.78125</c:v>
                </c:pt>
                <c:pt idx="60882" formatCode="m/d/yy\ h:mm;@">
                  <c:v>44199.802083333336</c:v>
                </c:pt>
                <c:pt idx="60883" formatCode="m/d/yy\ h:mm;@">
                  <c:v>44199.822916666664</c:v>
                </c:pt>
                <c:pt idx="60884" formatCode="m/d/yy\ h:mm;@">
                  <c:v>44199.84375</c:v>
                </c:pt>
                <c:pt idx="60885" formatCode="m/d/yy\ h:mm;@">
                  <c:v>44199.864583333336</c:v>
                </c:pt>
                <c:pt idx="60886" formatCode="m/d/yy\ h:mm;@">
                  <c:v>44199.885416666664</c:v>
                </c:pt>
                <c:pt idx="60887" formatCode="m/d/yy\ h:mm;@">
                  <c:v>44199.90625</c:v>
                </c:pt>
                <c:pt idx="60888" formatCode="m/d/yy\ h:mm;@">
                  <c:v>44199.927083333336</c:v>
                </c:pt>
                <c:pt idx="60889" formatCode="m/d/yy\ h:mm;@">
                  <c:v>44199.947916666664</c:v>
                </c:pt>
                <c:pt idx="60890" formatCode="m/d/yy\ h:mm;@">
                  <c:v>44199.96875</c:v>
                </c:pt>
                <c:pt idx="60891" formatCode="m/d/yy\ h:mm;@">
                  <c:v>44199.989583333336</c:v>
                </c:pt>
                <c:pt idx="60892" formatCode="m/d/yy\ h:mm;@">
                  <c:v>44200.010416666664</c:v>
                </c:pt>
                <c:pt idx="60893" formatCode="m/d/yy\ h:mm;@">
                  <c:v>44200.03125</c:v>
                </c:pt>
                <c:pt idx="60894" formatCode="m/d/yy\ h:mm;@">
                  <c:v>44200.052083333336</c:v>
                </c:pt>
                <c:pt idx="60895" formatCode="m/d/yy\ h:mm;@">
                  <c:v>44200.072916666664</c:v>
                </c:pt>
                <c:pt idx="60896" formatCode="m/d/yy\ h:mm;@">
                  <c:v>44200.09375</c:v>
                </c:pt>
                <c:pt idx="60897" formatCode="m/d/yy\ h:mm;@">
                  <c:v>44200.114583333336</c:v>
                </c:pt>
                <c:pt idx="60898" formatCode="m/d/yy\ h:mm;@">
                  <c:v>44200.135416666664</c:v>
                </c:pt>
                <c:pt idx="60899" formatCode="m/d/yy\ h:mm;@">
                  <c:v>44200.15625</c:v>
                </c:pt>
                <c:pt idx="60900" formatCode="m/d/yy\ h:mm;@">
                  <c:v>44200.177083333336</c:v>
                </c:pt>
                <c:pt idx="60901" formatCode="m/d/yy\ h:mm;@">
                  <c:v>44200.197916666664</c:v>
                </c:pt>
                <c:pt idx="60902" formatCode="m/d/yy\ h:mm;@">
                  <c:v>44200.21875</c:v>
                </c:pt>
                <c:pt idx="60903" formatCode="m/d/yy\ h:mm;@">
                  <c:v>44200.239583333336</c:v>
                </c:pt>
                <c:pt idx="60904" formatCode="m/d/yy\ h:mm;@">
                  <c:v>44200.260416666664</c:v>
                </c:pt>
                <c:pt idx="60905" formatCode="m/d/yy\ h:mm;@">
                  <c:v>44200.28125</c:v>
                </c:pt>
                <c:pt idx="60906" formatCode="m/d/yy\ h:mm;@">
                  <c:v>44200.302083333336</c:v>
                </c:pt>
                <c:pt idx="60907" formatCode="m/d/yy\ h:mm;@">
                  <c:v>44200.322916666664</c:v>
                </c:pt>
                <c:pt idx="60908" formatCode="m/d/yy\ h:mm;@">
                  <c:v>44200.34375</c:v>
                </c:pt>
                <c:pt idx="60909" formatCode="m/d/yy\ h:mm;@">
                  <c:v>44200.364583333336</c:v>
                </c:pt>
                <c:pt idx="60910" formatCode="m/d/yy\ h:mm;@">
                  <c:v>44200.385416666664</c:v>
                </c:pt>
                <c:pt idx="60911" formatCode="m/d/yy\ h:mm;@">
                  <c:v>44200.40625</c:v>
                </c:pt>
                <c:pt idx="60912" formatCode="m/d/yy\ h:mm;@">
                  <c:v>44200.427083333336</c:v>
                </c:pt>
                <c:pt idx="60913" formatCode="m/d/yy\ h:mm;@">
                  <c:v>44200.447916666664</c:v>
                </c:pt>
                <c:pt idx="60914" formatCode="m/d/yy\ h:mm;@">
                  <c:v>44200.46875</c:v>
                </c:pt>
                <c:pt idx="60915" formatCode="m/d/yy\ h:mm;@">
                  <c:v>44200.489583333336</c:v>
                </c:pt>
                <c:pt idx="60916" formatCode="m/d/yy\ h:mm;@">
                  <c:v>44200.510416666664</c:v>
                </c:pt>
                <c:pt idx="60917" formatCode="m/d/yy\ h:mm;@">
                  <c:v>44200.53125</c:v>
                </c:pt>
                <c:pt idx="60918" formatCode="m/d/yy\ h:mm;@">
                  <c:v>44200.552083333336</c:v>
                </c:pt>
                <c:pt idx="60919" formatCode="m/d/yy\ h:mm;@">
                  <c:v>44200.572916666664</c:v>
                </c:pt>
                <c:pt idx="60920" formatCode="m/d/yy\ h:mm;@">
                  <c:v>44200.59375</c:v>
                </c:pt>
                <c:pt idx="60921" formatCode="m/d/yy\ h:mm;@">
                  <c:v>44200.614583333336</c:v>
                </c:pt>
                <c:pt idx="60922" formatCode="m/d/yy\ h:mm;@">
                  <c:v>44200.635416666664</c:v>
                </c:pt>
                <c:pt idx="60923" formatCode="m/d/yy\ h:mm;@">
                  <c:v>44200.65625</c:v>
                </c:pt>
                <c:pt idx="60924" formatCode="m/d/yy\ h:mm;@">
                  <c:v>44200.677083333336</c:v>
                </c:pt>
                <c:pt idx="60925" formatCode="m/d/yy\ h:mm;@">
                  <c:v>44200.697916666664</c:v>
                </c:pt>
                <c:pt idx="60926" formatCode="m/d/yy\ h:mm;@">
                  <c:v>44200.71875</c:v>
                </c:pt>
                <c:pt idx="60927" formatCode="m/d/yy\ h:mm;@">
                  <c:v>44200.739583333336</c:v>
                </c:pt>
                <c:pt idx="60928" formatCode="m/d/yy\ h:mm;@">
                  <c:v>44200.760416666664</c:v>
                </c:pt>
                <c:pt idx="60929" formatCode="m/d/yy\ h:mm;@">
                  <c:v>44200.78125</c:v>
                </c:pt>
                <c:pt idx="60930" formatCode="m/d/yy\ h:mm;@">
                  <c:v>44200.802083333336</c:v>
                </c:pt>
                <c:pt idx="60931" formatCode="m/d/yy\ h:mm;@">
                  <c:v>44200.822916666664</c:v>
                </c:pt>
                <c:pt idx="60932" formatCode="m/d/yy\ h:mm;@">
                  <c:v>44200.84375</c:v>
                </c:pt>
                <c:pt idx="60933" formatCode="m/d/yy\ h:mm;@">
                  <c:v>44200.864583333336</c:v>
                </c:pt>
                <c:pt idx="60934" formatCode="m/d/yy\ h:mm;@">
                  <c:v>44200.885416666664</c:v>
                </c:pt>
                <c:pt idx="60935" formatCode="m/d/yy\ h:mm;@">
                  <c:v>44200.90625</c:v>
                </c:pt>
                <c:pt idx="60936" formatCode="m/d/yy\ h:mm;@">
                  <c:v>44200.927083333336</c:v>
                </c:pt>
                <c:pt idx="60937" formatCode="m/d/yy\ h:mm;@">
                  <c:v>44200.947916666664</c:v>
                </c:pt>
                <c:pt idx="60938" formatCode="m/d/yy\ h:mm;@">
                  <c:v>44200.96875</c:v>
                </c:pt>
                <c:pt idx="60939" formatCode="m/d/yy\ h:mm;@">
                  <c:v>44200.989583333336</c:v>
                </c:pt>
                <c:pt idx="60940" formatCode="m/d/yy\ h:mm;@">
                  <c:v>44201.010416666664</c:v>
                </c:pt>
                <c:pt idx="60941" formatCode="m/d/yy\ h:mm;@">
                  <c:v>44201.03125</c:v>
                </c:pt>
                <c:pt idx="60942" formatCode="m/d/yy\ h:mm;@">
                  <c:v>44201.052083333336</c:v>
                </c:pt>
                <c:pt idx="60943" formatCode="m/d/yy\ h:mm;@">
                  <c:v>44201.072916666664</c:v>
                </c:pt>
                <c:pt idx="60944" formatCode="m/d/yy\ h:mm;@">
                  <c:v>44201.09375</c:v>
                </c:pt>
                <c:pt idx="60945" formatCode="m/d/yy\ h:mm;@">
                  <c:v>44201.114583333336</c:v>
                </c:pt>
                <c:pt idx="60946" formatCode="m/d/yy\ h:mm;@">
                  <c:v>44201.135416666664</c:v>
                </c:pt>
                <c:pt idx="60947" formatCode="m/d/yy\ h:mm;@">
                  <c:v>44201.15625</c:v>
                </c:pt>
                <c:pt idx="60948" formatCode="m/d/yy\ h:mm;@">
                  <c:v>44201.177083333336</c:v>
                </c:pt>
                <c:pt idx="60949" formatCode="m/d/yy\ h:mm;@">
                  <c:v>44201.197916666664</c:v>
                </c:pt>
                <c:pt idx="60950" formatCode="m/d/yy\ h:mm;@">
                  <c:v>44201.21875</c:v>
                </c:pt>
                <c:pt idx="60951" formatCode="m/d/yy\ h:mm;@">
                  <c:v>44201.239583333336</c:v>
                </c:pt>
                <c:pt idx="60952" formatCode="m/d/yy\ h:mm;@">
                  <c:v>44201.260416666664</c:v>
                </c:pt>
                <c:pt idx="60953" formatCode="m/d/yy\ h:mm;@">
                  <c:v>44201.28125</c:v>
                </c:pt>
                <c:pt idx="60954" formatCode="m/d/yy\ h:mm;@">
                  <c:v>44201.302083333336</c:v>
                </c:pt>
                <c:pt idx="60955" formatCode="m/d/yy\ h:mm;@">
                  <c:v>44201.322916666664</c:v>
                </c:pt>
                <c:pt idx="60956" formatCode="m/d/yy\ h:mm;@">
                  <c:v>44201.34375</c:v>
                </c:pt>
                <c:pt idx="60957" formatCode="m/d/yy\ h:mm;@">
                  <c:v>44201.364583333336</c:v>
                </c:pt>
                <c:pt idx="60958" formatCode="m/d/yy\ h:mm;@">
                  <c:v>44201.385416666664</c:v>
                </c:pt>
                <c:pt idx="60959" formatCode="m/d/yy\ h:mm;@">
                  <c:v>44201.40625</c:v>
                </c:pt>
                <c:pt idx="60960" formatCode="m/d/yy\ h:mm;@">
                  <c:v>44201.427083333336</c:v>
                </c:pt>
                <c:pt idx="60961" formatCode="m/d/yy\ h:mm;@">
                  <c:v>44201.447916666664</c:v>
                </c:pt>
                <c:pt idx="60962" formatCode="m/d/yy\ h:mm;@">
                  <c:v>44201.46875</c:v>
                </c:pt>
                <c:pt idx="60963" formatCode="m/d/yy\ h:mm;@">
                  <c:v>44201.489583333336</c:v>
                </c:pt>
                <c:pt idx="60964" formatCode="m/d/yy\ h:mm;@">
                  <c:v>44201.510416666664</c:v>
                </c:pt>
                <c:pt idx="60965" formatCode="m/d/yy\ h:mm;@">
                  <c:v>44201.53125</c:v>
                </c:pt>
                <c:pt idx="60966" formatCode="m/d/yy\ h:mm;@">
                  <c:v>44201.552083333336</c:v>
                </c:pt>
                <c:pt idx="60967" formatCode="m/d/yy\ h:mm;@">
                  <c:v>44201.572916666664</c:v>
                </c:pt>
                <c:pt idx="60968" formatCode="m/d/yy\ h:mm;@">
                  <c:v>44201.59375</c:v>
                </c:pt>
                <c:pt idx="60969" formatCode="m/d/yy\ h:mm;@">
                  <c:v>44201.614583333336</c:v>
                </c:pt>
                <c:pt idx="60970" formatCode="m/d/yy\ h:mm;@">
                  <c:v>44201.635416666664</c:v>
                </c:pt>
                <c:pt idx="60971" formatCode="m/d/yy\ h:mm;@">
                  <c:v>44201.65625</c:v>
                </c:pt>
                <c:pt idx="60972" formatCode="m/d/yy\ h:mm;@">
                  <c:v>44201.677083333336</c:v>
                </c:pt>
                <c:pt idx="60973" formatCode="m/d/yy\ h:mm;@">
                  <c:v>44201.697916666664</c:v>
                </c:pt>
                <c:pt idx="60974" formatCode="m/d/yy\ h:mm;@">
                  <c:v>44201.71875</c:v>
                </c:pt>
                <c:pt idx="60975" formatCode="m/d/yy\ h:mm;@">
                  <c:v>44201.739583333336</c:v>
                </c:pt>
                <c:pt idx="60976" formatCode="m/d/yy\ h:mm;@">
                  <c:v>44201.760416666664</c:v>
                </c:pt>
                <c:pt idx="60977" formatCode="m/d/yy\ h:mm;@">
                  <c:v>44201.78125</c:v>
                </c:pt>
                <c:pt idx="60978" formatCode="m/d/yy\ h:mm;@">
                  <c:v>44201.802083333336</c:v>
                </c:pt>
                <c:pt idx="60979" formatCode="m/d/yy\ h:mm;@">
                  <c:v>44201.822916666664</c:v>
                </c:pt>
                <c:pt idx="60980" formatCode="m/d/yy\ h:mm;@">
                  <c:v>44201.84375</c:v>
                </c:pt>
                <c:pt idx="60981" formatCode="m/d/yy\ h:mm;@">
                  <c:v>44201.864583333336</c:v>
                </c:pt>
                <c:pt idx="60982" formatCode="m/d/yy\ h:mm;@">
                  <c:v>44201.885416666664</c:v>
                </c:pt>
                <c:pt idx="60983" formatCode="m/d/yy\ h:mm;@">
                  <c:v>44201.90625</c:v>
                </c:pt>
                <c:pt idx="60984" formatCode="m/d/yy\ h:mm;@">
                  <c:v>44201.927083333336</c:v>
                </c:pt>
                <c:pt idx="60985" formatCode="m/d/yy\ h:mm;@">
                  <c:v>44201.947916666664</c:v>
                </c:pt>
                <c:pt idx="60986" formatCode="m/d/yy\ h:mm;@">
                  <c:v>44201.96875</c:v>
                </c:pt>
                <c:pt idx="60987" formatCode="m/d/yy\ h:mm;@">
                  <c:v>44201.989583333336</c:v>
                </c:pt>
                <c:pt idx="60988" formatCode="m/d/yy\ h:mm;@">
                  <c:v>44202.010416666664</c:v>
                </c:pt>
                <c:pt idx="60989" formatCode="m/d/yy\ h:mm;@">
                  <c:v>44202.03125</c:v>
                </c:pt>
                <c:pt idx="60990" formatCode="m/d/yy\ h:mm;@">
                  <c:v>44202.052083333336</c:v>
                </c:pt>
                <c:pt idx="60991" formatCode="m/d/yy\ h:mm;@">
                  <c:v>44202.072916666664</c:v>
                </c:pt>
                <c:pt idx="60992" formatCode="m/d/yy\ h:mm;@">
                  <c:v>44202.09375</c:v>
                </c:pt>
                <c:pt idx="60993" formatCode="m/d/yy\ h:mm;@">
                  <c:v>44202.114583333336</c:v>
                </c:pt>
                <c:pt idx="60994" formatCode="m/d/yy\ h:mm;@">
                  <c:v>44202.135416666664</c:v>
                </c:pt>
                <c:pt idx="60995" formatCode="m/d/yy\ h:mm;@">
                  <c:v>44202.15625</c:v>
                </c:pt>
                <c:pt idx="60996" formatCode="m/d/yy\ h:mm;@">
                  <c:v>44202.177083333336</c:v>
                </c:pt>
                <c:pt idx="60997" formatCode="m/d/yy\ h:mm;@">
                  <c:v>44202.197916666664</c:v>
                </c:pt>
                <c:pt idx="60998" formatCode="m/d/yy\ h:mm;@">
                  <c:v>44202.21875</c:v>
                </c:pt>
                <c:pt idx="60999" formatCode="m/d/yy\ h:mm;@">
                  <c:v>44202.239583333336</c:v>
                </c:pt>
                <c:pt idx="61000" formatCode="m/d/yy\ h:mm;@">
                  <c:v>44202.260416666664</c:v>
                </c:pt>
                <c:pt idx="61001" formatCode="m/d/yy\ h:mm;@">
                  <c:v>44202.28125</c:v>
                </c:pt>
                <c:pt idx="61002" formatCode="m/d/yy\ h:mm;@">
                  <c:v>44202.302083333336</c:v>
                </c:pt>
                <c:pt idx="61003" formatCode="m/d/yy\ h:mm;@">
                  <c:v>44202.322916666664</c:v>
                </c:pt>
                <c:pt idx="61004" formatCode="m/d/yy\ h:mm;@">
                  <c:v>44202.34375</c:v>
                </c:pt>
                <c:pt idx="61005" formatCode="m/d/yy\ h:mm;@">
                  <c:v>44202.364583333336</c:v>
                </c:pt>
                <c:pt idx="61006" formatCode="m/d/yy\ h:mm;@">
                  <c:v>44202.385416666664</c:v>
                </c:pt>
                <c:pt idx="61007" formatCode="m/d/yy\ h:mm;@">
                  <c:v>44202.40625</c:v>
                </c:pt>
                <c:pt idx="61008" formatCode="m/d/yy\ h:mm;@">
                  <c:v>44202.427083333336</c:v>
                </c:pt>
                <c:pt idx="61009" formatCode="m/d/yy\ h:mm;@">
                  <c:v>44202.447916666664</c:v>
                </c:pt>
                <c:pt idx="61010" formatCode="m/d/yy\ h:mm;@">
                  <c:v>44202.46875</c:v>
                </c:pt>
                <c:pt idx="61011" formatCode="m/d/yy\ h:mm;@">
                  <c:v>44202.489583333336</c:v>
                </c:pt>
                <c:pt idx="61012" formatCode="m/d/yy\ h:mm;@">
                  <c:v>44202.510416666664</c:v>
                </c:pt>
                <c:pt idx="61013" formatCode="m/d/yy\ h:mm;@">
                  <c:v>44202.53125</c:v>
                </c:pt>
                <c:pt idx="61014" formatCode="m/d/yy\ h:mm;@">
                  <c:v>44202.552083333336</c:v>
                </c:pt>
                <c:pt idx="61015" formatCode="m/d/yy\ h:mm;@">
                  <c:v>44202.572916666664</c:v>
                </c:pt>
                <c:pt idx="61016" formatCode="m/d/yy\ h:mm;@">
                  <c:v>44202.59375</c:v>
                </c:pt>
                <c:pt idx="61017" formatCode="m/d/yy\ h:mm;@">
                  <c:v>44202.614583333336</c:v>
                </c:pt>
                <c:pt idx="61018" formatCode="m/d/yy\ h:mm;@">
                  <c:v>44202.635416666664</c:v>
                </c:pt>
                <c:pt idx="61019" formatCode="m/d/yy\ h:mm;@">
                  <c:v>44202.65625</c:v>
                </c:pt>
                <c:pt idx="61020" formatCode="m/d/yy\ h:mm;@">
                  <c:v>44202.677083333336</c:v>
                </c:pt>
                <c:pt idx="61021" formatCode="m/d/yy\ h:mm;@">
                  <c:v>44202.697916666664</c:v>
                </c:pt>
                <c:pt idx="61022" formatCode="m/d/yy\ h:mm;@">
                  <c:v>44202.71875</c:v>
                </c:pt>
                <c:pt idx="61023" formatCode="m/d/yy\ h:mm;@">
                  <c:v>44202.739583333336</c:v>
                </c:pt>
                <c:pt idx="61024" formatCode="m/d/yy\ h:mm;@">
                  <c:v>44202.760416666664</c:v>
                </c:pt>
                <c:pt idx="61025" formatCode="m/d/yy\ h:mm;@">
                  <c:v>44202.78125</c:v>
                </c:pt>
                <c:pt idx="61026" formatCode="m/d/yy\ h:mm;@">
                  <c:v>44202.802083333336</c:v>
                </c:pt>
                <c:pt idx="61027" formatCode="m/d/yy\ h:mm;@">
                  <c:v>44202.822916666664</c:v>
                </c:pt>
                <c:pt idx="61028" formatCode="m/d/yy\ h:mm;@">
                  <c:v>44202.84375</c:v>
                </c:pt>
                <c:pt idx="61029" formatCode="m/d/yy\ h:mm;@">
                  <c:v>44202.864583333336</c:v>
                </c:pt>
                <c:pt idx="61030" formatCode="m/d/yy\ h:mm;@">
                  <c:v>44202.885416666664</c:v>
                </c:pt>
                <c:pt idx="61031" formatCode="m/d/yy\ h:mm;@">
                  <c:v>44202.90625</c:v>
                </c:pt>
                <c:pt idx="61032" formatCode="m/d/yy\ h:mm;@">
                  <c:v>44202.927083333336</c:v>
                </c:pt>
                <c:pt idx="61033" formatCode="m/d/yy\ h:mm;@">
                  <c:v>44202.947916666664</c:v>
                </c:pt>
                <c:pt idx="61034" formatCode="m/d/yy\ h:mm;@">
                  <c:v>44202.96875</c:v>
                </c:pt>
                <c:pt idx="61035" formatCode="m/d/yy\ h:mm;@">
                  <c:v>44202.989583333336</c:v>
                </c:pt>
                <c:pt idx="61036" formatCode="m/d/yy\ h:mm;@">
                  <c:v>44203.010416666664</c:v>
                </c:pt>
                <c:pt idx="61037" formatCode="m/d/yy\ h:mm;@">
                  <c:v>44203.03125</c:v>
                </c:pt>
                <c:pt idx="61038" formatCode="m/d/yy\ h:mm;@">
                  <c:v>44203.052083333336</c:v>
                </c:pt>
                <c:pt idx="61039" formatCode="m/d/yy\ h:mm;@">
                  <c:v>44203.072916666664</c:v>
                </c:pt>
                <c:pt idx="61040" formatCode="m/d/yy\ h:mm;@">
                  <c:v>44203.09375</c:v>
                </c:pt>
                <c:pt idx="61041" formatCode="m/d/yy\ h:mm;@">
                  <c:v>44203.114583333336</c:v>
                </c:pt>
                <c:pt idx="61042" formatCode="m/d/yy\ h:mm;@">
                  <c:v>44203.135416666664</c:v>
                </c:pt>
                <c:pt idx="61043" formatCode="m/d/yy\ h:mm;@">
                  <c:v>44203.15625</c:v>
                </c:pt>
                <c:pt idx="61044" formatCode="m/d/yy\ h:mm;@">
                  <c:v>44203.177083333336</c:v>
                </c:pt>
                <c:pt idx="61045" formatCode="m/d/yy\ h:mm;@">
                  <c:v>44203.197916666664</c:v>
                </c:pt>
                <c:pt idx="61046" formatCode="m/d/yy\ h:mm;@">
                  <c:v>44203.21875</c:v>
                </c:pt>
                <c:pt idx="61047" formatCode="m/d/yy\ h:mm;@">
                  <c:v>44203.239583333336</c:v>
                </c:pt>
                <c:pt idx="61048" formatCode="m/d/yy\ h:mm;@">
                  <c:v>44203.260416666664</c:v>
                </c:pt>
                <c:pt idx="61049" formatCode="m/d/yy\ h:mm;@">
                  <c:v>44203.28125</c:v>
                </c:pt>
                <c:pt idx="61050" formatCode="m/d/yy\ h:mm;@">
                  <c:v>44203.302083333336</c:v>
                </c:pt>
                <c:pt idx="61051" formatCode="m/d/yy\ h:mm;@">
                  <c:v>44203.322916666664</c:v>
                </c:pt>
                <c:pt idx="61052" formatCode="m/d/yy\ h:mm;@">
                  <c:v>44203.34375</c:v>
                </c:pt>
                <c:pt idx="61053" formatCode="m/d/yy\ h:mm;@">
                  <c:v>44203.364583333336</c:v>
                </c:pt>
                <c:pt idx="61054" formatCode="m/d/yy\ h:mm;@">
                  <c:v>44203.385416666664</c:v>
                </c:pt>
                <c:pt idx="61055" formatCode="m/d/yy\ h:mm;@">
                  <c:v>44203.40625</c:v>
                </c:pt>
                <c:pt idx="61056" formatCode="m/d/yy\ h:mm;@">
                  <c:v>44203.427083333336</c:v>
                </c:pt>
                <c:pt idx="61057" formatCode="m/d/yy\ h:mm;@">
                  <c:v>44203.447916666664</c:v>
                </c:pt>
                <c:pt idx="61058" formatCode="m/d/yy\ h:mm;@">
                  <c:v>44203.46875</c:v>
                </c:pt>
                <c:pt idx="61059" formatCode="m/d/yy\ h:mm;@">
                  <c:v>44203.489583333336</c:v>
                </c:pt>
                <c:pt idx="61060" formatCode="m/d/yy\ h:mm;@">
                  <c:v>44203.510416666664</c:v>
                </c:pt>
                <c:pt idx="61061" formatCode="m/d/yy\ h:mm;@">
                  <c:v>44203.53125</c:v>
                </c:pt>
                <c:pt idx="61062" formatCode="m/d/yy\ h:mm;@">
                  <c:v>44203.552083333336</c:v>
                </c:pt>
                <c:pt idx="61063" formatCode="m/d/yy\ h:mm;@">
                  <c:v>44203.572916666664</c:v>
                </c:pt>
                <c:pt idx="61064" formatCode="m/d/yy\ h:mm;@">
                  <c:v>44203.59375</c:v>
                </c:pt>
                <c:pt idx="61065" formatCode="m/d/yy\ h:mm;@">
                  <c:v>44203.614583333336</c:v>
                </c:pt>
                <c:pt idx="61066" formatCode="m/d/yy\ h:mm;@">
                  <c:v>44203.635416666664</c:v>
                </c:pt>
                <c:pt idx="61067" formatCode="m/d/yy\ h:mm;@">
                  <c:v>44203.65625</c:v>
                </c:pt>
                <c:pt idx="61068" formatCode="m/d/yy\ h:mm;@">
                  <c:v>44203.677083333336</c:v>
                </c:pt>
                <c:pt idx="61069" formatCode="m/d/yy\ h:mm;@">
                  <c:v>44203.697916666664</c:v>
                </c:pt>
                <c:pt idx="61070" formatCode="m/d/yy\ h:mm;@">
                  <c:v>44203.71875</c:v>
                </c:pt>
                <c:pt idx="61071" formatCode="m/d/yy\ h:mm;@">
                  <c:v>44203.739583333336</c:v>
                </c:pt>
                <c:pt idx="61072" formatCode="m/d/yy\ h:mm;@">
                  <c:v>44203.760416666664</c:v>
                </c:pt>
                <c:pt idx="61073" formatCode="m/d/yy\ h:mm;@">
                  <c:v>44203.78125</c:v>
                </c:pt>
                <c:pt idx="61074" formatCode="m/d/yy\ h:mm;@">
                  <c:v>44203.802083333336</c:v>
                </c:pt>
                <c:pt idx="61075" formatCode="m/d/yy\ h:mm;@">
                  <c:v>44203.822916666664</c:v>
                </c:pt>
                <c:pt idx="61076" formatCode="m/d/yy\ h:mm;@">
                  <c:v>44203.84375</c:v>
                </c:pt>
                <c:pt idx="61077" formatCode="m/d/yy\ h:mm;@">
                  <c:v>44203.864583333336</c:v>
                </c:pt>
                <c:pt idx="61078" formatCode="m/d/yy\ h:mm;@">
                  <c:v>44203.885416666664</c:v>
                </c:pt>
                <c:pt idx="61079" formatCode="m/d/yy\ h:mm;@">
                  <c:v>44203.90625</c:v>
                </c:pt>
                <c:pt idx="61080" formatCode="m/d/yy\ h:mm;@">
                  <c:v>44203.927083333336</c:v>
                </c:pt>
                <c:pt idx="61081" formatCode="m/d/yy\ h:mm;@">
                  <c:v>44203.947916666664</c:v>
                </c:pt>
                <c:pt idx="61082" formatCode="m/d/yy\ h:mm;@">
                  <c:v>44203.96875</c:v>
                </c:pt>
                <c:pt idx="61083" formatCode="m/d/yy\ h:mm;@">
                  <c:v>44203.989583333336</c:v>
                </c:pt>
                <c:pt idx="61084" formatCode="m/d/yy\ h:mm;@">
                  <c:v>44204.010416666664</c:v>
                </c:pt>
                <c:pt idx="61085" formatCode="m/d/yy\ h:mm;@">
                  <c:v>44204.03125</c:v>
                </c:pt>
                <c:pt idx="61086" formatCode="m/d/yy\ h:mm;@">
                  <c:v>44204.052083333336</c:v>
                </c:pt>
                <c:pt idx="61087" formatCode="m/d/yy\ h:mm;@">
                  <c:v>44204.072916666664</c:v>
                </c:pt>
                <c:pt idx="61088" formatCode="m/d/yy\ h:mm;@">
                  <c:v>44204.09375</c:v>
                </c:pt>
                <c:pt idx="61089" formatCode="m/d/yy\ h:mm;@">
                  <c:v>44204.114583333336</c:v>
                </c:pt>
                <c:pt idx="61090" formatCode="m/d/yy\ h:mm;@">
                  <c:v>44204.135416666664</c:v>
                </c:pt>
                <c:pt idx="61091" formatCode="m/d/yy\ h:mm;@">
                  <c:v>44204.15625</c:v>
                </c:pt>
                <c:pt idx="61092" formatCode="m/d/yy\ h:mm;@">
                  <c:v>44204.177083333336</c:v>
                </c:pt>
                <c:pt idx="61093" formatCode="m/d/yy\ h:mm;@">
                  <c:v>44204.197916666664</c:v>
                </c:pt>
                <c:pt idx="61094" formatCode="m/d/yy\ h:mm;@">
                  <c:v>44204.21875</c:v>
                </c:pt>
                <c:pt idx="61095" formatCode="m/d/yy\ h:mm;@">
                  <c:v>44204.239583333336</c:v>
                </c:pt>
                <c:pt idx="61096" formatCode="m/d/yy\ h:mm;@">
                  <c:v>44204.260416666664</c:v>
                </c:pt>
                <c:pt idx="61097" formatCode="m/d/yy\ h:mm;@">
                  <c:v>44204.28125</c:v>
                </c:pt>
                <c:pt idx="61098" formatCode="m/d/yy\ h:mm;@">
                  <c:v>44204.302083333336</c:v>
                </c:pt>
                <c:pt idx="61099" formatCode="m/d/yy\ h:mm;@">
                  <c:v>44204.322916666664</c:v>
                </c:pt>
                <c:pt idx="61100" formatCode="m/d/yy\ h:mm;@">
                  <c:v>44204.34375</c:v>
                </c:pt>
                <c:pt idx="61101" formatCode="m/d/yy\ h:mm;@">
                  <c:v>44204.364583333336</c:v>
                </c:pt>
                <c:pt idx="61102" formatCode="m/d/yy\ h:mm;@">
                  <c:v>44204.385416666664</c:v>
                </c:pt>
                <c:pt idx="61103" formatCode="m/d/yy\ h:mm;@">
                  <c:v>44204.40625</c:v>
                </c:pt>
                <c:pt idx="61104" formatCode="m/d/yy\ h:mm;@">
                  <c:v>44204.427083333336</c:v>
                </c:pt>
                <c:pt idx="61105" formatCode="m/d/yy\ h:mm;@">
                  <c:v>44204.447916666664</c:v>
                </c:pt>
                <c:pt idx="61106" formatCode="m/d/yy\ h:mm;@">
                  <c:v>44204.46875</c:v>
                </c:pt>
                <c:pt idx="61107" formatCode="m/d/yy\ h:mm;@">
                  <c:v>44204.489583333336</c:v>
                </c:pt>
                <c:pt idx="61108" formatCode="m/d/yy\ h:mm;@">
                  <c:v>44204.510416666664</c:v>
                </c:pt>
                <c:pt idx="61109" formatCode="m/d/yy\ h:mm;@">
                  <c:v>44204.53125</c:v>
                </c:pt>
                <c:pt idx="61110" formatCode="m/d/yy\ h:mm;@">
                  <c:v>44204.552083333336</c:v>
                </c:pt>
                <c:pt idx="61111" formatCode="m/d/yy\ h:mm;@">
                  <c:v>44204.572916666664</c:v>
                </c:pt>
                <c:pt idx="61112" formatCode="m/d/yy\ h:mm;@">
                  <c:v>44204.59375</c:v>
                </c:pt>
                <c:pt idx="61113" formatCode="m/d/yy\ h:mm;@">
                  <c:v>44204.614583333336</c:v>
                </c:pt>
                <c:pt idx="61114" formatCode="m/d/yy\ h:mm;@">
                  <c:v>44204.635416666664</c:v>
                </c:pt>
                <c:pt idx="61115" formatCode="m/d/yy\ h:mm;@">
                  <c:v>44204.65625</c:v>
                </c:pt>
                <c:pt idx="61116" formatCode="m/d/yy\ h:mm;@">
                  <c:v>44204.677083333336</c:v>
                </c:pt>
                <c:pt idx="61117" formatCode="m/d/yy\ h:mm;@">
                  <c:v>44204.697916666664</c:v>
                </c:pt>
                <c:pt idx="61118" formatCode="m/d/yy\ h:mm;@">
                  <c:v>44204.71875</c:v>
                </c:pt>
                <c:pt idx="61119" formatCode="m/d/yy\ h:mm;@">
                  <c:v>44204.739583333336</c:v>
                </c:pt>
                <c:pt idx="61120" formatCode="m/d/yy\ h:mm;@">
                  <c:v>44204.760416666664</c:v>
                </c:pt>
                <c:pt idx="61121" formatCode="m/d/yy\ h:mm;@">
                  <c:v>44204.78125</c:v>
                </c:pt>
                <c:pt idx="61122" formatCode="m/d/yy\ h:mm;@">
                  <c:v>44204.802083333336</c:v>
                </c:pt>
                <c:pt idx="61123" formatCode="m/d/yy\ h:mm;@">
                  <c:v>44204.822916666664</c:v>
                </c:pt>
                <c:pt idx="61124" formatCode="m/d/yy\ h:mm;@">
                  <c:v>44204.84375</c:v>
                </c:pt>
                <c:pt idx="61125" formatCode="m/d/yy\ h:mm;@">
                  <c:v>44204.864583333336</c:v>
                </c:pt>
                <c:pt idx="61126" formatCode="m/d/yy\ h:mm;@">
                  <c:v>44204.885416666664</c:v>
                </c:pt>
                <c:pt idx="61127" formatCode="m/d/yy\ h:mm;@">
                  <c:v>44204.90625</c:v>
                </c:pt>
                <c:pt idx="61128" formatCode="m/d/yy\ h:mm;@">
                  <c:v>44204.927083333336</c:v>
                </c:pt>
                <c:pt idx="61129" formatCode="m/d/yy\ h:mm;@">
                  <c:v>44204.947916666664</c:v>
                </c:pt>
                <c:pt idx="61130" formatCode="m/d/yy\ h:mm;@">
                  <c:v>44204.96875</c:v>
                </c:pt>
                <c:pt idx="61131" formatCode="m/d/yy\ h:mm;@">
                  <c:v>44204.989583333336</c:v>
                </c:pt>
                <c:pt idx="61132" formatCode="m/d/yy\ h:mm;@">
                  <c:v>44205.010416666664</c:v>
                </c:pt>
                <c:pt idx="61133" formatCode="m/d/yy\ h:mm;@">
                  <c:v>44205.03125</c:v>
                </c:pt>
                <c:pt idx="61134" formatCode="m/d/yy\ h:mm;@">
                  <c:v>44205.052083333336</c:v>
                </c:pt>
                <c:pt idx="61135" formatCode="m/d/yy\ h:mm;@">
                  <c:v>44205.072916666664</c:v>
                </c:pt>
                <c:pt idx="61136" formatCode="m/d/yy\ h:mm;@">
                  <c:v>44205.09375</c:v>
                </c:pt>
                <c:pt idx="61137" formatCode="m/d/yy\ h:mm;@">
                  <c:v>44205.114583333336</c:v>
                </c:pt>
                <c:pt idx="61138" formatCode="m/d/yy\ h:mm;@">
                  <c:v>44205.135416666664</c:v>
                </c:pt>
                <c:pt idx="61139" formatCode="m/d/yy\ h:mm;@">
                  <c:v>44205.15625</c:v>
                </c:pt>
                <c:pt idx="61140" formatCode="m/d/yy\ h:mm;@">
                  <c:v>44205.177083333336</c:v>
                </c:pt>
                <c:pt idx="61141" formatCode="m/d/yy\ h:mm;@">
                  <c:v>44205.197916666664</c:v>
                </c:pt>
                <c:pt idx="61142" formatCode="m/d/yy\ h:mm;@">
                  <c:v>44205.21875</c:v>
                </c:pt>
                <c:pt idx="61143" formatCode="m/d/yy\ h:mm;@">
                  <c:v>44205.239583333336</c:v>
                </c:pt>
                <c:pt idx="61144" formatCode="m/d/yy\ h:mm;@">
                  <c:v>44205.260416666664</c:v>
                </c:pt>
                <c:pt idx="61145" formatCode="m/d/yy\ h:mm;@">
                  <c:v>44205.28125</c:v>
                </c:pt>
                <c:pt idx="61146" formatCode="m/d/yy\ h:mm;@">
                  <c:v>44205.302083333336</c:v>
                </c:pt>
                <c:pt idx="61147" formatCode="m/d/yy\ h:mm;@">
                  <c:v>44205.322916666664</c:v>
                </c:pt>
                <c:pt idx="61148" formatCode="m/d/yy\ h:mm;@">
                  <c:v>44205.34375</c:v>
                </c:pt>
                <c:pt idx="61149" formatCode="m/d/yy\ h:mm;@">
                  <c:v>44205.364583333336</c:v>
                </c:pt>
                <c:pt idx="61150" formatCode="m/d/yy\ h:mm;@">
                  <c:v>44205.385416666664</c:v>
                </c:pt>
                <c:pt idx="61151" formatCode="m/d/yy\ h:mm;@">
                  <c:v>44205.40625</c:v>
                </c:pt>
                <c:pt idx="61152" formatCode="m/d/yy\ h:mm;@">
                  <c:v>44205.427083333336</c:v>
                </c:pt>
                <c:pt idx="61153" formatCode="m/d/yy\ h:mm;@">
                  <c:v>44205.447916666664</c:v>
                </c:pt>
                <c:pt idx="61154" formatCode="m/d/yy\ h:mm;@">
                  <c:v>44205.46875</c:v>
                </c:pt>
                <c:pt idx="61155" formatCode="m/d/yy\ h:mm;@">
                  <c:v>44205.489583333336</c:v>
                </c:pt>
                <c:pt idx="61156" formatCode="m/d/yy\ h:mm;@">
                  <c:v>44205.510416666664</c:v>
                </c:pt>
                <c:pt idx="61157" formatCode="m/d/yy\ h:mm;@">
                  <c:v>44205.53125</c:v>
                </c:pt>
                <c:pt idx="61158" formatCode="m/d/yy\ h:mm;@">
                  <c:v>44205.552083333336</c:v>
                </c:pt>
                <c:pt idx="61159" formatCode="m/d/yy\ h:mm;@">
                  <c:v>44205.572916666664</c:v>
                </c:pt>
                <c:pt idx="61160" formatCode="m/d/yy\ h:mm;@">
                  <c:v>44205.59375</c:v>
                </c:pt>
                <c:pt idx="61161" formatCode="m/d/yy\ h:mm;@">
                  <c:v>44205.614583333336</c:v>
                </c:pt>
                <c:pt idx="61162" formatCode="m/d/yy\ h:mm;@">
                  <c:v>44205.635416666664</c:v>
                </c:pt>
                <c:pt idx="61163" formatCode="m/d/yy\ h:mm;@">
                  <c:v>44205.65625</c:v>
                </c:pt>
                <c:pt idx="61164" formatCode="m/d/yy\ h:mm;@">
                  <c:v>44205.677083333336</c:v>
                </c:pt>
                <c:pt idx="61165" formatCode="m/d/yy\ h:mm;@">
                  <c:v>44205.697916666664</c:v>
                </c:pt>
                <c:pt idx="61166" formatCode="m/d/yy\ h:mm;@">
                  <c:v>44205.71875</c:v>
                </c:pt>
                <c:pt idx="61167" formatCode="m/d/yy\ h:mm;@">
                  <c:v>44205.739583333336</c:v>
                </c:pt>
                <c:pt idx="61168" formatCode="m/d/yy\ h:mm;@">
                  <c:v>44205.760416666664</c:v>
                </c:pt>
                <c:pt idx="61169" formatCode="m/d/yy\ h:mm;@">
                  <c:v>44205.78125</c:v>
                </c:pt>
                <c:pt idx="61170" formatCode="m/d/yy\ h:mm;@">
                  <c:v>44205.802083333336</c:v>
                </c:pt>
                <c:pt idx="61171" formatCode="m/d/yy\ h:mm;@">
                  <c:v>44205.822916666664</c:v>
                </c:pt>
                <c:pt idx="61172" formatCode="m/d/yy\ h:mm;@">
                  <c:v>44205.84375</c:v>
                </c:pt>
                <c:pt idx="61173" formatCode="m/d/yy\ h:mm;@">
                  <c:v>44205.864583333336</c:v>
                </c:pt>
                <c:pt idx="61174" formatCode="m/d/yy\ h:mm;@">
                  <c:v>44205.885416666664</c:v>
                </c:pt>
                <c:pt idx="61175" formatCode="m/d/yy\ h:mm;@">
                  <c:v>44205.90625</c:v>
                </c:pt>
                <c:pt idx="61176" formatCode="m/d/yy\ h:mm;@">
                  <c:v>44205.927083333336</c:v>
                </c:pt>
                <c:pt idx="61177" formatCode="m/d/yy\ h:mm;@">
                  <c:v>44205.947916666664</c:v>
                </c:pt>
                <c:pt idx="61178" formatCode="m/d/yy\ h:mm;@">
                  <c:v>44205.96875</c:v>
                </c:pt>
                <c:pt idx="61179" formatCode="m/d/yy\ h:mm;@">
                  <c:v>44205.989583333336</c:v>
                </c:pt>
                <c:pt idx="61180" formatCode="m/d/yy\ h:mm;@">
                  <c:v>44206.010416666664</c:v>
                </c:pt>
                <c:pt idx="61181" formatCode="m/d/yy\ h:mm;@">
                  <c:v>44206.03125</c:v>
                </c:pt>
                <c:pt idx="61182" formatCode="m/d/yy\ h:mm;@">
                  <c:v>44206.052083333336</c:v>
                </c:pt>
                <c:pt idx="61183" formatCode="m/d/yy\ h:mm;@">
                  <c:v>44206.072916666664</c:v>
                </c:pt>
                <c:pt idx="61184" formatCode="m/d/yy\ h:mm;@">
                  <c:v>44206.09375</c:v>
                </c:pt>
                <c:pt idx="61185" formatCode="m/d/yy\ h:mm;@">
                  <c:v>44206.114583333336</c:v>
                </c:pt>
                <c:pt idx="61186" formatCode="m/d/yy\ h:mm;@">
                  <c:v>44206.135416666664</c:v>
                </c:pt>
                <c:pt idx="61187" formatCode="m/d/yy\ h:mm;@">
                  <c:v>44206.15625</c:v>
                </c:pt>
                <c:pt idx="61188" formatCode="m/d/yy\ h:mm;@">
                  <c:v>44206.177083333336</c:v>
                </c:pt>
                <c:pt idx="61189" formatCode="m/d/yy\ h:mm;@">
                  <c:v>44206.197916666664</c:v>
                </c:pt>
                <c:pt idx="61190" formatCode="m/d/yy\ h:mm;@">
                  <c:v>44206.21875</c:v>
                </c:pt>
                <c:pt idx="61191" formatCode="m/d/yy\ h:mm;@">
                  <c:v>44206.239583333336</c:v>
                </c:pt>
                <c:pt idx="61192" formatCode="m/d/yy\ h:mm;@">
                  <c:v>44206.260416666664</c:v>
                </c:pt>
                <c:pt idx="61193" formatCode="m/d/yy\ h:mm;@">
                  <c:v>44206.28125</c:v>
                </c:pt>
                <c:pt idx="61194" formatCode="m/d/yy\ h:mm;@">
                  <c:v>44206.302083333336</c:v>
                </c:pt>
                <c:pt idx="61195" formatCode="m/d/yy\ h:mm;@">
                  <c:v>44206.322916666664</c:v>
                </c:pt>
                <c:pt idx="61196" formatCode="m/d/yy\ h:mm;@">
                  <c:v>44206.34375</c:v>
                </c:pt>
                <c:pt idx="61197" formatCode="m/d/yy\ h:mm;@">
                  <c:v>44206.364583333336</c:v>
                </c:pt>
                <c:pt idx="61198" formatCode="m/d/yy\ h:mm;@">
                  <c:v>44206.385416666664</c:v>
                </c:pt>
                <c:pt idx="61199" formatCode="m/d/yy\ h:mm;@">
                  <c:v>44206.40625</c:v>
                </c:pt>
                <c:pt idx="61200" formatCode="m/d/yy\ h:mm;@">
                  <c:v>44206.427083333336</c:v>
                </c:pt>
                <c:pt idx="61201" formatCode="m/d/yy\ h:mm;@">
                  <c:v>44206.447916666664</c:v>
                </c:pt>
                <c:pt idx="61202" formatCode="m/d/yy\ h:mm;@">
                  <c:v>44206.46875</c:v>
                </c:pt>
                <c:pt idx="61203" formatCode="m/d/yy\ h:mm;@">
                  <c:v>44206.489583333336</c:v>
                </c:pt>
                <c:pt idx="61204" formatCode="m/d/yy\ h:mm;@">
                  <c:v>44206.510416666664</c:v>
                </c:pt>
                <c:pt idx="61205" formatCode="m/d/yy\ h:mm;@">
                  <c:v>44206.53125</c:v>
                </c:pt>
                <c:pt idx="61206" formatCode="m/d/yy\ h:mm;@">
                  <c:v>44206.552083333336</c:v>
                </c:pt>
                <c:pt idx="61207" formatCode="m/d/yy\ h:mm;@">
                  <c:v>44206.572916666664</c:v>
                </c:pt>
                <c:pt idx="61208" formatCode="m/d/yy\ h:mm;@">
                  <c:v>44206.59375</c:v>
                </c:pt>
                <c:pt idx="61209" formatCode="m/d/yy\ h:mm;@">
                  <c:v>44206.614583333336</c:v>
                </c:pt>
                <c:pt idx="61210" formatCode="m/d/yy\ h:mm;@">
                  <c:v>44206.635416666664</c:v>
                </c:pt>
                <c:pt idx="61211" formatCode="m/d/yy\ h:mm;@">
                  <c:v>44206.65625</c:v>
                </c:pt>
                <c:pt idx="61212" formatCode="m/d/yy\ h:mm;@">
                  <c:v>44206.677083333336</c:v>
                </c:pt>
                <c:pt idx="61213" formatCode="m/d/yy\ h:mm;@">
                  <c:v>44206.697916666664</c:v>
                </c:pt>
                <c:pt idx="61214" formatCode="m/d/yy\ h:mm;@">
                  <c:v>44206.71875</c:v>
                </c:pt>
                <c:pt idx="61215" formatCode="m/d/yy\ h:mm;@">
                  <c:v>44206.739583333336</c:v>
                </c:pt>
                <c:pt idx="61216" formatCode="m/d/yy\ h:mm;@">
                  <c:v>44206.760416666664</c:v>
                </c:pt>
                <c:pt idx="61217" formatCode="m/d/yy\ h:mm;@">
                  <c:v>44206.78125</c:v>
                </c:pt>
                <c:pt idx="61218" formatCode="m/d/yy\ h:mm;@">
                  <c:v>44206.802083333336</c:v>
                </c:pt>
                <c:pt idx="61219" formatCode="m/d/yy\ h:mm;@">
                  <c:v>44206.822916666664</c:v>
                </c:pt>
                <c:pt idx="61220" formatCode="m/d/yy\ h:mm;@">
                  <c:v>44206.84375</c:v>
                </c:pt>
                <c:pt idx="61221" formatCode="m/d/yy\ h:mm;@">
                  <c:v>44206.864583333336</c:v>
                </c:pt>
                <c:pt idx="61222" formatCode="m/d/yy\ h:mm;@">
                  <c:v>44206.885416666664</c:v>
                </c:pt>
                <c:pt idx="61223" formatCode="m/d/yy\ h:mm;@">
                  <c:v>44206.90625</c:v>
                </c:pt>
                <c:pt idx="61224" formatCode="m/d/yy\ h:mm;@">
                  <c:v>44206.927083333336</c:v>
                </c:pt>
                <c:pt idx="61225" formatCode="m/d/yy\ h:mm;@">
                  <c:v>44206.947916666664</c:v>
                </c:pt>
                <c:pt idx="61226" formatCode="m/d/yy\ h:mm;@">
                  <c:v>44206.96875</c:v>
                </c:pt>
                <c:pt idx="61227" formatCode="m/d/yy\ h:mm;@">
                  <c:v>44206.989583333336</c:v>
                </c:pt>
                <c:pt idx="61228" formatCode="m/d/yy\ h:mm;@">
                  <c:v>44207.010416666664</c:v>
                </c:pt>
                <c:pt idx="61229" formatCode="m/d/yy\ h:mm;@">
                  <c:v>44207.03125</c:v>
                </c:pt>
                <c:pt idx="61230" formatCode="m/d/yy\ h:mm;@">
                  <c:v>44207.052083333336</c:v>
                </c:pt>
                <c:pt idx="61231" formatCode="m/d/yy\ h:mm;@">
                  <c:v>44207.072916666664</c:v>
                </c:pt>
                <c:pt idx="61232" formatCode="m/d/yy\ h:mm;@">
                  <c:v>44207.09375</c:v>
                </c:pt>
                <c:pt idx="61233" formatCode="m/d/yy\ h:mm;@">
                  <c:v>44207.114583333336</c:v>
                </c:pt>
                <c:pt idx="61234" formatCode="m/d/yy\ h:mm;@">
                  <c:v>44207.135416666664</c:v>
                </c:pt>
                <c:pt idx="61235" formatCode="m/d/yy\ h:mm;@">
                  <c:v>44207.15625</c:v>
                </c:pt>
                <c:pt idx="61236" formatCode="m/d/yy\ h:mm;@">
                  <c:v>44207.177083333336</c:v>
                </c:pt>
                <c:pt idx="61237" formatCode="m/d/yy\ h:mm;@">
                  <c:v>44207.197916666664</c:v>
                </c:pt>
                <c:pt idx="61238" formatCode="m/d/yy\ h:mm;@">
                  <c:v>44207.21875</c:v>
                </c:pt>
                <c:pt idx="61239" formatCode="m/d/yy\ h:mm;@">
                  <c:v>44207.239583333336</c:v>
                </c:pt>
                <c:pt idx="61240" formatCode="m/d/yy\ h:mm;@">
                  <c:v>44207.260416666664</c:v>
                </c:pt>
                <c:pt idx="61241" formatCode="m/d/yy\ h:mm;@">
                  <c:v>44207.28125</c:v>
                </c:pt>
                <c:pt idx="61242" formatCode="m/d/yy\ h:mm;@">
                  <c:v>44207.302083333336</c:v>
                </c:pt>
                <c:pt idx="61243" formatCode="m/d/yy\ h:mm;@">
                  <c:v>44207.322916666664</c:v>
                </c:pt>
                <c:pt idx="61244" formatCode="m/d/yy\ h:mm;@">
                  <c:v>44207.34375</c:v>
                </c:pt>
                <c:pt idx="61245" formatCode="m/d/yy\ h:mm;@">
                  <c:v>44207.364583333336</c:v>
                </c:pt>
                <c:pt idx="61246" formatCode="m/d/yy\ h:mm;@">
                  <c:v>44207.385416666664</c:v>
                </c:pt>
                <c:pt idx="61247" formatCode="m/d/yy\ h:mm;@">
                  <c:v>44207.40625</c:v>
                </c:pt>
                <c:pt idx="61248" formatCode="m/d/yy\ h:mm;@">
                  <c:v>44207.427083333336</c:v>
                </c:pt>
                <c:pt idx="61249" formatCode="m/d/yy\ h:mm;@">
                  <c:v>44207.447916666664</c:v>
                </c:pt>
                <c:pt idx="61250" formatCode="m/d/yy\ h:mm;@">
                  <c:v>44207.46875</c:v>
                </c:pt>
                <c:pt idx="61251" formatCode="m/d/yy\ h:mm;@">
                  <c:v>44207.489583333336</c:v>
                </c:pt>
                <c:pt idx="61252" formatCode="m/d/yy\ h:mm;@">
                  <c:v>44207.510416666664</c:v>
                </c:pt>
                <c:pt idx="61253" formatCode="m/d/yy\ h:mm;@">
                  <c:v>44207.53125</c:v>
                </c:pt>
                <c:pt idx="61254" formatCode="m/d/yy\ h:mm;@">
                  <c:v>44207.552083333336</c:v>
                </c:pt>
                <c:pt idx="61255" formatCode="m/d/yy\ h:mm;@">
                  <c:v>44207.572916666664</c:v>
                </c:pt>
                <c:pt idx="61256" formatCode="m/d/yy\ h:mm;@">
                  <c:v>44207.59375</c:v>
                </c:pt>
                <c:pt idx="61257" formatCode="m/d/yy\ h:mm;@">
                  <c:v>44207.614583333336</c:v>
                </c:pt>
                <c:pt idx="61258" formatCode="m/d/yy\ h:mm;@">
                  <c:v>44207.635416666664</c:v>
                </c:pt>
                <c:pt idx="61259" formatCode="m/d/yy\ h:mm;@">
                  <c:v>44207.65625</c:v>
                </c:pt>
                <c:pt idx="61260" formatCode="m/d/yy\ h:mm;@">
                  <c:v>44207.677083333336</c:v>
                </c:pt>
                <c:pt idx="61261" formatCode="m/d/yy\ h:mm;@">
                  <c:v>44207.697916666664</c:v>
                </c:pt>
                <c:pt idx="61262" formatCode="m/d/yy\ h:mm;@">
                  <c:v>44207.71875</c:v>
                </c:pt>
                <c:pt idx="61263" formatCode="m/d/yy\ h:mm;@">
                  <c:v>44207.739583333336</c:v>
                </c:pt>
                <c:pt idx="61264" formatCode="m/d/yy\ h:mm;@">
                  <c:v>44207.760416666664</c:v>
                </c:pt>
                <c:pt idx="61265" formatCode="m/d/yy\ h:mm;@">
                  <c:v>44207.78125</c:v>
                </c:pt>
                <c:pt idx="61266" formatCode="m/d/yy\ h:mm;@">
                  <c:v>44207.802083333336</c:v>
                </c:pt>
                <c:pt idx="61267" formatCode="m/d/yy\ h:mm;@">
                  <c:v>44207.822916666664</c:v>
                </c:pt>
                <c:pt idx="61268" formatCode="m/d/yy\ h:mm;@">
                  <c:v>44207.84375</c:v>
                </c:pt>
                <c:pt idx="61269" formatCode="m/d/yy\ h:mm;@">
                  <c:v>44207.864583333336</c:v>
                </c:pt>
                <c:pt idx="61270" formatCode="m/d/yy\ h:mm;@">
                  <c:v>44207.885416666664</c:v>
                </c:pt>
                <c:pt idx="61271" formatCode="m/d/yy\ h:mm;@">
                  <c:v>44207.90625</c:v>
                </c:pt>
                <c:pt idx="61272" formatCode="m/d/yy\ h:mm;@">
                  <c:v>44207.927083333336</c:v>
                </c:pt>
                <c:pt idx="61273" formatCode="m/d/yy\ h:mm;@">
                  <c:v>44207.947916666664</c:v>
                </c:pt>
                <c:pt idx="61274" formatCode="m/d/yy\ h:mm;@">
                  <c:v>44207.96875</c:v>
                </c:pt>
                <c:pt idx="61275" formatCode="m/d/yy\ h:mm;@">
                  <c:v>44207.989583333336</c:v>
                </c:pt>
                <c:pt idx="61276" formatCode="m/d/yy\ h:mm;@">
                  <c:v>44208.010416666664</c:v>
                </c:pt>
                <c:pt idx="61277" formatCode="m/d/yy\ h:mm;@">
                  <c:v>44208.03125</c:v>
                </c:pt>
                <c:pt idx="61278" formatCode="m/d/yy\ h:mm;@">
                  <c:v>44208.052083333336</c:v>
                </c:pt>
                <c:pt idx="61279" formatCode="m/d/yy\ h:mm;@">
                  <c:v>44208.072916666664</c:v>
                </c:pt>
                <c:pt idx="61280" formatCode="m/d/yy\ h:mm;@">
                  <c:v>44208.09375</c:v>
                </c:pt>
                <c:pt idx="61281" formatCode="m/d/yy\ h:mm;@">
                  <c:v>44208.114583333336</c:v>
                </c:pt>
                <c:pt idx="61282" formatCode="m/d/yy\ h:mm;@">
                  <c:v>44208.135416666664</c:v>
                </c:pt>
                <c:pt idx="61283" formatCode="m/d/yy\ h:mm;@">
                  <c:v>44208.15625</c:v>
                </c:pt>
                <c:pt idx="61284" formatCode="m/d/yy\ h:mm;@">
                  <c:v>44208.177083333336</c:v>
                </c:pt>
                <c:pt idx="61285" formatCode="m/d/yy\ h:mm;@">
                  <c:v>44208.197916666664</c:v>
                </c:pt>
                <c:pt idx="61286" formatCode="m/d/yy\ h:mm;@">
                  <c:v>44208.21875</c:v>
                </c:pt>
                <c:pt idx="61287" formatCode="m/d/yy\ h:mm;@">
                  <c:v>44208.239583333336</c:v>
                </c:pt>
                <c:pt idx="61288" formatCode="m/d/yy\ h:mm;@">
                  <c:v>44208.260416666664</c:v>
                </c:pt>
                <c:pt idx="61289" formatCode="m/d/yy\ h:mm;@">
                  <c:v>44208.28125</c:v>
                </c:pt>
                <c:pt idx="61290" formatCode="m/d/yy\ h:mm;@">
                  <c:v>44208.302083333336</c:v>
                </c:pt>
                <c:pt idx="61291" formatCode="m/d/yy\ h:mm;@">
                  <c:v>44208.322916666664</c:v>
                </c:pt>
                <c:pt idx="61292" formatCode="m/d/yy\ h:mm;@">
                  <c:v>44208.34375</c:v>
                </c:pt>
                <c:pt idx="61293" formatCode="m/d/yy\ h:mm;@">
                  <c:v>44208.364583333336</c:v>
                </c:pt>
                <c:pt idx="61294" formatCode="m/d/yy\ h:mm;@">
                  <c:v>44208.385416666664</c:v>
                </c:pt>
                <c:pt idx="61295" formatCode="m/d/yy\ h:mm;@">
                  <c:v>44208.40625</c:v>
                </c:pt>
                <c:pt idx="61296" formatCode="m/d/yy\ h:mm;@">
                  <c:v>44208.427083333336</c:v>
                </c:pt>
                <c:pt idx="61297" formatCode="m/d/yy\ h:mm;@">
                  <c:v>44208.447916666664</c:v>
                </c:pt>
                <c:pt idx="61298" formatCode="m/d/yy\ h:mm;@">
                  <c:v>44208.46875</c:v>
                </c:pt>
                <c:pt idx="61299" formatCode="m/d/yy\ h:mm;@">
                  <c:v>44208.489583333336</c:v>
                </c:pt>
                <c:pt idx="61300" formatCode="m/d/yy\ h:mm;@">
                  <c:v>44208.510416666664</c:v>
                </c:pt>
                <c:pt idx="61301" formatCode="m/d/yy\ h:mm;@">
                  <c:v>44208.53125</c:v>
                </c:pt>
                <c:pt idx="61302" formatCode="m/d/yy\ h:mm;@">
                  <c:v>44208.552083333336</c:v>
                </c:pt>
                <c:pt idx="61303" formatCode="m/d/yy\ h:mm;@">
                  <c:v>44208.572916666664</c:v>
                </c:pt>
                <c:pt idx="61304" formatCode="m/d/yy\ h:mm;@">
                  <c:v>44208.59375</c:v>
                </c:pt>
                <c:pt idx="61305" formatCode="m/d/yy\ h:mm;@">
                  <c:v>44208.614583333336</c:v>
                </c:pt>
                <c:pt idx="61306" formatCode="m/d/yy\ h:mm;@">
                  <c:v>44208.635416666664</c:v>
                </c:pt>
                <c:pt idx="61307" formatCode="m/d/yy\ h:mm;@">
                  <c:v>44208.65625</c:v>
                </c:pt>
                <c:pt idx="61308" formatCode="m/d/yy\ h:mm;@">
                  <c:v>44208.677083333336</c:v>
                </c:pt>
                <c:pt idx="61309" formatCode="m/d/yy\ h:mm;@">
                  <c:v>44208.697916666664</c:v>
                </c:pt>
                <c:pt idx="61310" formatCode="m/d/yy\ h:mm;@">
                  <c:v>44208.71875</c:v>
                </c:pt>
                <c:pt idx="61311" formatCode="m/d/yy\ h:mm;@">
                  <c:v>44208.739583333336</c:v>
                </c:pt>
                <c:pt idx="61312" formatCode="m/d/yy\ h:mm;@">
                  <c:v>44208.760416666664</c:v>
                </c:pt>
                <c:pt idx="61313" formatCode="m/d/yy\ h:mm;@">
                  <c:v>44208.78125</c:v>
                </c:pt>
                <c:pt idx="61314" formatCode="m/d/yy\ h:mm;@">
                  <c:v>44208.802083333336</c:v>
                </c:pt>
                <c:pt idx="61315" formatCode="m/d/yy\ h:mm;@">
                  <c:v>44208.822916666664</c:v>
                </c:pt>
                <c:pt idx="61316" formatCode="m/d/yy\ h:mm;@">
                  <c:v>44208.84375</c:v>
                </c:pt>
                <c:pt idx="61317" formatCode="m/d/yy\ h:mm;@">
                  <c:v>44208.864583333336</c:v>
                </c:pt>
                <c:pt idx="61318" formatCode="m/d/yy\ h:mm;@">
                  <c:v>44208.885416666664</c:v>
                </c:pt>
                <c:pt idx="61319" formatCode="m/d/yy\ h:mm;@">
                  <c:v>44208.90625</c:v>
                </c:pt>
                <c:pt idx="61320" formatCode="m/d/yy\ h:mm;@">
                  <c:v>44208.927083333336</c:v>
                </c:pt>
                <c:pt idx="61321" formatCode="m/d/yy\ h:mm;@">
                  <c:v>44208.947916666664</c:v>
                </c:pt>
                <c:pt idx="61322" formatCode="m/d/yy\ h:mm;@">
                  <c:v>44208.96875</c:v>
                </c:pt>
                <c:pt idx="61323" formatCode="m/d/yy\ h:mm;@">
                  <c:v>44208.989583333336</c:v>
                </c:pt>
                <c:pt idx="61324" formatCode="m/d/yy\ h:mm;@">
                  <c:v>44209.010416666664</c:v>
                </c:pt>
                <c:pt idx="61325" formatCode="m/d/yy\ h:mm;@">
                  <c:v>44209.03125</c:v>
                </c:pt>
                <c:pt idx="61326" formatCode="m/d/yy\ h:mm;@">
                  <c:v>44209.052083333336</c:v>
                </c:pt>
                <c:pt idx="61327" formatCode="m/d/yy\ h:mm;@">
                  <c:v>44209.072916666664</c:v>
                </c:pt>
                <c:pt idx="61328" formatCode="m/d/yy\ h:mm;@">
                  <c:v>44209.09375</c:v>
                </c:pt>
                <c:pt idx="61329" formatCode="m/d/yy\ h:mm;@">
                  <c:v>44209.114583333336</c:v>
                </c:pt>
                <c:pt idx="61330" formatCode="m/d/yy\ h:mm;@">
                  <c:v>44209.135416666664</c:v>
                </c:pt>
                <c:pt idx="61331" formatCode="m/d/yy\ h:mm;@">
                  <c:v>44209.15625</c:v>
                </c:pt>
                <c:pt idx="61332" formatCode="m/d/yy\ h:mm;@">
                  <c:v>44209.177083333336</c:v>
                </c:pt>
                <c:pt idx="61333" formatCode="m/d/yy\ h:mm;@">
                  <c:v>44209.197916666664</c:v>
                </c:pt>
                <c:pt idx="61334" formatCode="m/d/yy\ h:mm;@">
                  <c:v>44209.21875</c:v>
                </c:pt>
                <c:pt idx="61335" formatCode="m/d/yy\ h:mm;@">
                  <c:v>44209.239583333336</c:v>
                </c:pt>
                <c:pt idx="61336" formatCode="m/d/yy\ h:mm;@">
                  <c:v>44209.260416666664</c:v>
                </c:pt>
                <c:pt idx="61337" formatCode="m/d/yy\ h:mm;@">
                  <c:v>44209.28125</c:v>
                </c:pt>
                <c:pt idx="61338" formatCode="m/d/yy\ h:mm;@">
                  <c:v>44209.302083333336</c:v>
                </c:pt>
                <c:pt idx="61339" formatCode="m/d/yy\ h:mm;@">
                  <c:v>44209.322916666664</c:v>
                </c:pt>
                <c:pt idx="61340" formatCode="m/d/yy\ h:mm;@">
                  <c:v>44209.34375</c:v>
                </c:pt>
                <c:pt idx="61341" formatCode="m/d/yy\ h:mm;@">
                  <c:v>44209.364583333336</c:v>
                </c:pt>
                <c:pt idx="61342" formatCode="m/d/yy\ h:mm;@">
                  <c:v>44209.385416666664</c:v>
                </c:pt>
                <c:pt idx="61343" formatCode="m/d/yy\ h:mm;@">
                  <c:v>44209.40625</c:v>
                </c:pt>
                <c:pt idx="61344" formatCode="m/d/yy\ h:mm;@">
                  <c:v>44209.427083333336</c:v>
                </c:pt>
                <c:pt idx="61345" formatCode="m/d/yy\ h:mm;@">
                  <c:v>44209.447916666664</c:v>
                </c:pt>
                <c:pt idx="61346" formatCode="m/d/yy\ h:mm;@">
                  <c:v>44209.46875</c:v>
                </c:pt>
                <c:pt idx="61347" formatCode="m/d/yy\ h:mm;@">
                  <c:v>44209.489583333336</c:v>
                </c:pt>
                <c:pt idx="61348" formatCode="m/d/yy\ h:mm;@">
                  <c:v>44209.510416666664</c:v>
                </c:pt>
                <c:pt idx="61349" formatCode="m/d/yy\ h:mm;@">
                  <c:v>44209.53125</c:v>
                </c:pt>
                <c:pt idx="61350" formatCode="m/d/yy\ h:mm;@">
                  <c:v>44209.552083333336</c:v>
                </c:pt>
                <c:pt idx="61351" formatCode="m/d/yy\ h:mm;@">
                  <c:v>44209.572916666664</c:v>
                </c:pt>
                <c:pt idx="61352" formatCode="m/d/yy\ h:mm;@">
                  <c:v>44209.59375</c:v>
                </c:pt>
                <c:pt idx="61353" formatCode="m/d/yy\ h:mm;@">
                  <c:v>44209.614583333336</c:v>
                </c:pt>
                <c:pt idx="61354" formatCode="m/d/yy\ h:mm;@">
                  <c:v>44209.635416666664</c:v>
                </c:pt>
                <c:pt idx="61355" formatCode="m/d/yy\ h:mm;@">
                  <c:v>44209.65625</c:v>
                </c:pt>
                <c:pt idx="61356" formatCode="m/d/yy\ h:mm;@">
                  <c:v>44209.677083333336</c:v>
                </c:pt>
                <c:pt idx="61357" formatCode="m/d/yy\ h:mm;@">
                  <c:v>44209.697916666664</c:v>
                </c:pt>
                <c:pt idx="61358" formatCode="m/d/yy\ h:mm;@">
                  <c:v>44209.71875</c:v>
                </c:pt>
                <c:pt idx="61359" formatCode="m/d/yy\ h:mm;@">
                  <c:v>44209.739583333336</c:v>
                </c:pt>
                <c:pt idx="61360" formatCode="m/d/yy\ h:mm;@">
                  <c:v>44209.760416666664</c:v>
                </c:pt>
                <c:pt idx="61361" formatCode="m/d/yy\ h:mm;@">
                  <c:v>44209.78125</c:v>
                </c:pt>
                <c:pt idx="61362" formatCode="m/d/yy\ h:mm;@">
                  <c:v>44209.802083333336</c:v>
                </c:pt>
                <c:pt idx="61363" formatCode="m/d/yy\ h:mm;@">
                  <c:v>44209.822916666664</c:v>
                </c:pt>
                <c:pt idx="61364" formatCode="m/d/yy\ h:mm;@">
                  <c:v>44209.84375</c:v>
                </c:pt>
                <c:pt idx="61365" formatCode="m/d/yy\ h:mm;@">
                  <c:v>44209.864583333336</c:v>
                </c:pt>
                <c:pt idx="61366" formatCode="m/d/yy\ h:mm;@">
                  <c:v>44209.885416666664</c:v>
                </c:pt>
                <c:pt idx="61367" formatCode="m/d/yy\ h:mm;@">
                  <c:v>44209.90625</c:v>
                </c:pt>
                <c:pt idx="61368" formatCode="m/d/yy\ h:mm;@">
                  <c:v>44209.927083333336</c:v>
                </c:pt>
                <c:pt idx="61369" formatCode="m/d/yy\ h:mm;@">
                  <c:v>44209.947916666664</c:v>
                </c:pt>
                <c:pt idx="61370" formatCode="m/d/yy\ h:mm;@">
                  <c:v>44209.96875</c:v>
                </c:pt>
                <c:pt idx="61371" formatCode="m/d/yy\ h:mm;@">
                  <c:v>44209.989583333336</c:v>
                </c:pt>
                <c:pt idx="61372" formatCode="m/d/yy\ h:mm;@">
                  <c:v>44210.010416666664</c:v>
                </c:pt>
                <c:pt idx="61373" formatCode="m/d/yy\ h:mm;@">
                  <c:v>44210.03125</c:v>
                </c:pt>
                <c:pt idx="61374" formatCode="m/d/yy\ h:mm;@">
                  <c:v>44210.052083333336</c:v>
                </c:pt>
                <c:pt idx="61375" formatCode="m/d/yy\ h:mm;@">
                  <c:v>44210.072916666664</c:v>
                </c:pt>
                <c:pt idx="61376" formatCode="m/d/yy\ h:mm;@">
                  <c:v>44210.09375</c:v>
                </c:pt>
                <c:pt idx="61377" formatCode="m/d/yy\ h:mm;@">
                  <c:v>44210.114583333336</c:v>
                </c:pt>
                <c:pt idx="61378" formatCode="m/d/yy\ h:mm;@">
                  <c:v>44210.135416666664</c:v>
                </c:pt>
                <c:pt idx="61379" formatCode="m/d/yy\ h:mm;@">
                  <c:v>44210.15625</c:v>
                </c:pt>
                <c:pt idx="61380" formatCode="m/d/yy\ h:mm;@">
                  <c:v>44210.177083333336</c:v>
                </c:pt>
                <c:pt idx="61381" formatCode="m/d/yy\ h:mm;@">
                  <c:v>44210.197916666664</c:v>
                </c:pt>
                <c:pt idx="61382" formatCode="m/d/yy\ h:mm;@">
                  <c:v>44210.21875</c:v>
                </c:pt>
                <c:pt idx="61383" formatCode="m/d/yy\ h:mm;@">
                  <c:v>44210.239583333336</c:v>
                </c:pt>
                <c:pt idx="61384" formatCode="m/d/yy\ h:mm;@">
                  <c:v>44210.260416666664</c:v>
                </c:pt>
                <c:pt idx="61385" formatCode="m/d/yy\ h:mm;@">
                  <c:v>44210.28125</c:v>
                </c:pt>
                <c:pt idx="61386" formatCode="m/d/yy\ h:mm;@">
                  <c:v>44210.302083333336</c:v>
                </c:pt>
                <c:pt idx="61387" formatCode="m/d/yy\ h:mm;@">
                  <c:v>44210.322916666664</c:v>
                </c:pt>
                <c:pt idx="61388" formatCode="m/d/yy\ h:mm;@">
                  <c:v>44210.34375</c:v>
                </c:pt>
                <c:pt idx="61389" formatCode="m/d/yy\ h:mm;@">
                  <c:v>44210.364583333336</c:v>
                </c:pt>
                <c:pt idx="61390" formatCode="m/d/yy\ h:mm;@">
                  <c:v>44210.385416666664</c:v>
                </c:pt>
                <c:pt idx="61391" formatCode="m/d/yy\ h:mm;@">
                  <c:v>44210.40625</c:v>
                </c:pt>
                <c:pt idx="61392" formatCode="m/d/yy\ h:mm;@">
                  <c:v>44210.427083333336</c:v>
                </c:pt>
                <c:pt idx="61393" formatCode="m/d/yy\ h:mm;@">
                  <c:v>44210.447916666664</c:v>
                </c:pt>
                <c:pt idx="61394" formatCode="m/d/yy\ h:mm;@">
                  <c:v>44210.46875</c:v>
                </c:pt>
                <c:pt idx="61395" formatCode="m/d/yy\ h:mm;@">
                  <c:v>44210.489583333336</c:v>
                </c:pt>
                <c:pt idx="61396" formatCode="m/d/yy\ h:mm;@">
                  <c:v>44210.510416666664</c:v>
                </c:pt>
                <c:pt idx="61397" formatCode="m/d/yy\ h:mm;@">
                  <c:v>44210.53125</c:v>
                </c:pt>
                <c:pt idx="61398" formatCode="m/d/yy\ h:mm;@">
                  <c:v>44210.552083333336</c:v>
                </c:pt>
                <c:pt idx="61399" formatCode="m/d/yy\ h:mm;@">
                  <c:v>44210.572916666664</c:v>
                </c:pt>
                <c:pt idx="61400" formatCode="m/d/yy\ h:mm;@">
                  <c:v>44210.59375</c:v>
                </c:pt>
                <c:pt idx="61401" formatCode="m/d/yy\ h:mm;@">
                  <c:v>44210.614583333336</c:v>
                </c:pt>
                <c:pt idx="61402" formatCode="m/d/yy\ h:mm;@">
                  <c:v>44210.635416666664</c:v>
                </c:pt>
                <c:pt idx="61403" formatCode="m/d/yy\ h:mm;@">
                  <c:v>44210.65625</c:v>
                </c:pt>
                <c:pt idx="61404" formatCode="m/d/yy\ h:mm;@">
                  <c:v>44210.677083333336</c:v>
                </c:pt>
                <c:pt idx="61405" formatCode="m/d/yy\ h:mm;@">
                  <c:v>44210.697916666664</c:v>
                </c:pt>
                <c:pt idx="61406" formatCode="m/d/yy\ h:mm;@">
                  <c:v>44210.71875</c:v>
                </c:pt>
                <c:pt idx="61407" formatCode="m/d/yy\ h:mm;@">
                  <c:v>44210.739583333336</c:v>
                </c:pt>
                <c:pt idx="61408" formatCode="m/d/yy\ h:mm;@">
                  <c:v>44210.760416666664</c:v>
                </c:pt>
                <c:pt idx="61409" formatCode="m/d/yy\ h:mm;@">
                  <c:v>44210.78125</c:v>
                </c:pt>
                <c:pt idx="61410" formatCode="m/d/yy\ h:mm;@">
                  <c:v>44210.802083333336</c:v>
                </c:pt>
                <c:pt idx="61411" formatCode="m/d/yy\ h:mm;@">
                  <c:v>44210.822916666664</c:v>
                </c:pt>
                <c:pt idx="61412" formatCode="m/d/yy\ h:mm;@">
                  <c:v>44210.84375</c:v>
                </c:pt>
                <c:pt idx="61413" formatCode="m/d/yy\ h:mm;@">
                  <c:v>44210.864583333336</c:v>
                </c:pt>
                <c:pt idx="61414" formatCode="m/d/yy\ h:mm;@">
                  <c:v>44210.885416666664</c:v>
                </c:pt>
                <c:pt idx="61415" formatCode="m/d/yy\ h:mm;@">
                  <c:v>44210.90625</c:v>
                </c:pt>
                <c:pt idx="61416" formatCode="m/d/yy\ h:mm;@">
                  <c:v>44210.927083333336</c:v>
                </c:pt>
                <c:pt idx="61417" formatCode="m/d/yy\ h:mm;@">
                  <c:v>44210.947916666664</c:v>
                </c:pt>
                <c:pt idx="61418" formatCode="m/d/yy\ h:mm;@">
                  <c:v>44210.96875</c:v>
                </c:pt>
                <c:pt idx="61419" formatCode="m/d/yy\ h:mm;@">
                  <c:v>44210.989583333336</c:v>
                </c:pt>
                <c:pt idx="61420" formatCode="m/d/yy\ h:mm;@">
                  <c:v>44211.010416666664</c:v>
                </c:pt>
                <c:pt idx="61421" formatCode="m/d/yy\ h:mm;@">
                  <c:v>44211.03125</c:v>
                </c:pt>
                <c:pt idx="61422" formatCode="m/d/yy\ h:mm;@">
                  <c:v>44211.052083333336</c:v>
                </c:pt>
                <c:pt idx="61423" formatCode="m/d/yy\ h:mm;@">
                  <c:v>44211.072916666664</c:v>
                </c:pt>
                <c:pt idx="61424" formatCode="m/d/yy\ h:mm;@">
                  <c:v>44211.09375</c:v>
                </c:pt>
                <c:pt idx="61425" formatCode="m/d/yy\ h:mm;@">
                  <c:v>44211.114583333336</c:v>
                </c:pt>
                <c:pt idx="61426" formatCode="m/d/yy\ h:mm;@">
                  <c:v>44211.135416666664</c:v>
                </c:pt>
                <c:pt idx="61427" formatCode="m/d/yy\ h:mm;@">
                  <c:v>44211.15625</c:v>
                </c:pt>
                <c:pt idx="61428" formatCode="m/d/yy\ h:mm;@">
                  <c:v>44211.177083333336</c:v>
                </c:pt>
                <c:pt idx="61429" formatCode="m/d/yy\ h:mm;@">
                  <c:v>44211.197916666664</c:v>
                </c:pt>
                <c:pt idx="61430" formatCode="m/d/yy\ h:mm;@">
                  <c:v>44211.21875</c:v>
                </c:pt>
                <c:pt idx="61431" formatCode="m/d/yy\ h:mm;@">
                  <c:v>44211.239583333336</c:v>
                </c:pt>
                <c:pt idx="61432" formatCode="m/d/yy\ h:mm;@">
                  <c:v>44211.260416666664</c:v>
                </c:pt>
                <c:pt idx="61433" formatCode="m/d/yy\ h:mm;@">
                  <c:v>44211.28125</c:v>
                </c:pt>
                <c:pt idx="61434" formatCode="m/d/yy\ h:mm;@">
                  <c:v>44211.302083333336</c:v>
                </c:pt>
                <c:pt idx="61435" formatCode="m/d/yy\ h:mm;@">
                  <c:v>44211.322916666664</c:v>
                </c:pt>
                <c:pt idx="61436" formatCode="m/d/yy\ h:mm;@">
                  <c:v>44211.34375</c:v>
                </c:pt>
                <c:pt idx="61437" formatCode="m/d/yy\ h:mm;@">
                  <c:v>44211.364583333336</c:v>
                </c:pt>
                <c:pt idx="61438" formatCode="m/d/yy\ h:mm;@">
                  <c:v>44211.385416666664</c:v>
                </c:pt>
                <c:pt idx="61439" formatCode="m/d/yy\ h:mm;@">
                  <c:v>44211.40625</c:v>
                </c:pt>
                <c:pt idx="61440" formatCode="m/d/yy\ h:mm;@">
                  <c:v>44211.427083333336</c:v>
                </c:pt>
                <c:pt idx="61441" formatCode="m/d/yy\ h:mm;@">
                  <c:v>44211.447916666664</c:v>
                </c:pt>
                <c:pt idx="61442" formatCode="m/d/yy\ h:mm;@">
                  <c:v>44211.46875</c:v>
                </c:pt>
                <c:pt idx="61443" formatCode="m/d/yy\ h:mm;@">
                  <c:v>44211.489583333336</c:v>
                </c:pt>
                <c:pt idx="61444" formatCode="m/d/yy\ h:mm;@">
                  <c:v>44211.510416666664</c:v>
                </c:pt>
                <c:pt idx="61445" formatCode="m/d/yy\ h:mm;@">
                  <c:v>44211.53125</c:v>
                </c:pt>
                <c:pt idx="61446" formatCode="m/d/yy\ h:mm;@">
                  <c:v>44211.552083333336</c:v>
                </c:pt>
                <c:pt idx="61447" formatCode="m/d/yy\ h:mm;@">
                  <c:v>44211.572916666664</c:v>
                </c:pt>
                <c:pt idx="61448" formatCode="m/d/yy\ h:mm;@">
                  <c:v>44211.59375</c:v>
                </c:pt>
                <c:pt idx="61449" formatCode="m/d/yy\ h:mm;@">
                  <c:v>44211.614583333336</c:v>
                </c:pt>
                <c:pt idx="61450" formatCode="m/d/yy\ h:mm;@">
                  <c:v>44211.635416666664</c:v>
                </c:pt>
                <c:pt idx="61451" formatCode="m/d/yy\ h:mm;@">
                  <c:v>44211.65625</c:v>
                </c:pt>
                <c:pt idx="61452" formatCode="m/d/yy\ h:mm;@">
                  <c:v>44211.677083333336</c:v>
                </c:pt>
                <c:pt idx="61453" formatCode="m/d/yy\ h:mm;@">
                  <c:v>44211.697916666664</c:v>
                </c:pt>
                <c:pt idx="61454" formatCode="m/d/yy\ h:mm;@">
                  <c:v>44211.71875</c:v>
                </c:pt>
                <c:pt idx="61455" formatCode="m/d/yy\ h:mm;@">
                  <c:v>44211.739583333336</c:v>
                </c:pt>
                <c:pt idx="61456" formatCode="m/d/yy\ h:mm;@">
                  <c:v>44211.760416666664</c:v>
                </c:pt>
                <c:pt idx="61457" formatCode="m/d/yy\ h:mm;@">
                  <c:v>44211.78125</c:v>
                </c:pt>
                <c:pt idx="61458" formatCode="m/d/yy\ h:mm;@">
                  <c:v>44211.802083333336</c:v>
                </c:pt>
                <c:pt idx="61459" formatCode="m/d/yy\ h:mm;@">
                  <c:v>44211.822916666664</c:v>
                </c:pt>
                <c:pt idx="61460" formatCode="m/d/yy\ h:mm;@">
                  <c:v>44211.84375</c:v>
                </c:pt>
                <c:pt idx="61461" formatCode="m/d/yy\ h:mm;@">
                  <c:v>44211.864583333336</c:v>
                </c:pt>
                <c:pt idx="61462" formatCode="m/d/yy\ h:mm;@">
                  <c:v>44211.885416666664</c:v>
                </c:pt>
                <c:pt idx="61463" formatCode="m/d/yy\ h:mm;@">
                  <c:v>44211.90625</c:v>
                </c:pt>
                <c:pt idx="61464" formatCode="m/d/yy\ h:mm;@">
                  <c:v>44211.927083333336</c:v>
                </c:pt>
                <c:pt idx="61465" formatCode="m/d/yy\ h:mm;@">
                  <c:v>44211.947916666664</c:v>
                </c:pt>
                <c:pt idx="61466" formatCode="m/d/yy\ h:mm;@">
                  <c:v>44211.96875</c:v>
                </c:pt>
                <c:pt idx="61467" formatCode="m/d/yy\ h:mm;@">
                  <c:v>44211.989583333336</c:v>
                </c:pt>
                <c:pt idx="61468" formatCode="m/d/yy\ h:mm;@">
                  <c:v>44212.010416666664</c:v>
                </c:pt>
                <c:pt idx="61469" formatCode="m/d/yy\ h:mm;@">
                  <c:v>44212.03125</c:v>
                </c:pt>
                <c:pt idx="61470" formatCode="m/d/yy\ h:mm;@">
                  <c:v>44212.052083333336</c:v>
                </c:pt>
                <c:pt idx="61471" formatCode="m/d/yy\ h:mm;@">
                  <c:v>44212.072916666664</c:v>
                </c:pt>
                <c:pt idx="61472" formatCode="m/d/yy\ h:mm;@">
                  <c:v>44212.09375</c:v>
                </c:pt>
                <c:pt idx="61473" formatCode="m/d/yy\ h:mm;@">
                  <c:v>44212.114583333336</c:v>
                </c:pt>
                <c:pt idx="61474" formatCode="m/d/yy\ h:mm;@">
                  <c:v>44212.135416666664</c:v>
                </c:pt>
                <c:pt idx="61475" formatCode="m/d/yy\ h:mm;@">
                  <c:v>44212.15625</c:v>
                </c:pt>
                <c:pt idx="61476" formatCode="m/d/yy\ h:mm;@">
                  <c:v>44212.177083333336</c:v>
                </c:pt>
                <c:pt idx="61477" formatCode="m/d/yy\ h:mm;@">
                  <c:v>44212.197916666664</c:v>
                </c:pt>
                <c:pt idx="61478" formatCode="m/d/yy\ h:mm;@">
                  <c:v>44212.21875</c:v>
                </c:pt>
                <c:pt idx="61479" formatCode="m/d/yy\ h:mm;@">
                  <c:v>44212.239583333336</c:v>
                </c:pt>
                <c:pt idx="61480" formatCode="m/d/yy\ h:mm;@">
                  <c:v>44212.260416666664</c:v>
                </c:pt>
                <c:pt idx="61481" formatCode="m/d/yy\ h:mm;@">
                  <c:v>44212.28125</c:v>
                </c:pt>
                <c:pt idx="61482" formatCode="m/d/yy\ h:mm;@">
                  <c:v>44212.302083333336</c:v>
                </c:pt>
                <c:pt idx="61483" formatCode="m/d/yy\ h:mm;@">
                  <c:v>44212.322916666664</c:v>
                </c:pt>
                <c:pt idx="61484" formatCode="m/d/yy\ h:mm;@">
                  <c:v>44212.34375</c:v>
                </c:pt>
                <c:pt idx="61485" formatCode="m/d/yy\ h:mm;@">
                  <c:v>44212.364583333336</c:v>
                </c:pt>
                <c:pt idx="61486" formatCode="m/d/yy\ h:mm;@">
                  <c:v>44212.385416666664</c:v>
                </c:pt>
                <c:pt idx="61487" formatCode="m/d/yy\ h:mm;@">
                  <c:v>44212.40625</c:v>
                </c:pt>
                <c:pt idx="61488" formatCode="m/d/yy\ h:mm;@">
                  <c:v>44212.427083333336</c:v>
                </c:pt>
                <c:pt idx="61489" formatCode="m/d/yy\ h:mm;@">
                  <c:v>44212.447916666664</c:v>
                </c:pt>
                <c:pt idx="61490" formatCode="m/d/yy\ h:mm;@">
                  <c:v>44212.46875</c:v>
                </c:pt>
                <c:pt idx="61491" formatCode="m/d/yy\ h:mm;@">
                  <c:v>44212.489583333336</c:v>
                </c:pt>
                <c:pt idx="61492" formatCode="m/d/yy\ h:mm;@">
                  <c:v>44212.510416666664</c:v>
                </c:pt>
                <c:pt idx="61493" formatCode="m/d/yy\ h:mm;@">
                  <c:v>44212.53125</c:v>
                </c:pt>
                <c:pt idx="61494" formatCode="m/d/yy\ h:mm;@">
                  <c:v>44212.552083333336</c:v>
                </c:pt>
                <c:pt idx="61495" formatCode="m/d/yy\ h:mm;@">
                  <c:v>44212.572916666664</c:v>
                </c:pt>
                <c:pt idx="61496" formatCode="m/d/yy\ h:mm;@">
                  <c:v>44212.59375</c:v>
                </c:pt>
                <c:pt idx="61497" formatCode="m/d/yy\ h:mm;@">
                  <c:v>44212.614583333336</c:v>
                </c:pt>
                <c:pt idx="61498" formatCode="m/d/yy\ h:mm;@">
                  <c:v>44212.635416666664</c:v>
                </c:pt>
                <c:pt idx="61499" formatCode="m/d/yy\ h:mm;@">
                  <c:v>44212.65625</c:v>
                </c:pt>
                <c:pt idx="61500" formatCode="m/d/yy\ h:mm;@">
                  <c:v>44212.677083333336</c:v>
                </c:pt>
                <c:pt idx="61501" formatCode="m/d/yy\ h:mm;@">
                  <c:v>44212.697916666664</c:v>
                </c:pt>
                <c:pt idx="61502" formatCode="m/d/yy\ h:mm;@">
                  <c:v>44212.71875</c:v>
                </c:pt>
                <c:pt idx="61503" formatCode="m/d/yy\ h:mm;@">
                  <c:v>44212.739583333336</c:v>
                </c:pt>
                <c:pt idx="61504" formatCode="m/d/yy\ h:mm;@">
                  <c:v>44212.760416666664</c:v>
                </c:pt>
                <c:pt idx="61505" formatCode="m/d/yy\ h:mm;@">
                  <c:v>44212.78125</c:v>
                </c:pt>
                <c:pt idx="61506" formatCode="m/d/yy\ h:mm;@">
                  <c:v>44212.802083333336</c:v>
                </c:pt>
                <c:pt idx="61507" formatCode="m/d/yy\ h:mm;@">
                  <c:v>44212.822916666664</c:v>
                </c:pt>
                <c:pt idx="61508" formatCode="m/d/yy\ h:mm;@">
                  <c:v>44212.84375</c:v>
                </c:pt>
                <c:pt idx="61509" formatCode="m/d/yy\ h:mm;@">
                  <c:v>44212.864583333336</c:v>
                </c:pt>
                <c:pt idx="61510" formatCode="m/d/yy\ h:mm;@">
                  <c:v>44212.885416666664</c:v>
                </c:pt>
                <c:pt idx="61511" formatCode="m/d/yy\ h:mm;@">
                  <c:v>44212.90625</c:v>
                </c:pt>
                <c:pt idx="61512" formatCode="m/d/yy\ h:mm;@">
                  <c:v>44212.927083333336</c:v>
                </c:pt>
                <c:pt idx="61513" formatCode="m/d/yy\ h:mm;@">
                  <c:v>44212.947916666664</c:v>
                </c:pt>
                <c:pt idx="61514" formatCode="m/d/yy\ h:mm;@">
                  <c:v>44212.96875</c:v>
                </c:pt>
                <c:pt idx="61515" formatCode="m/d/yy\ h:mm;@">
                  <c:v>44212.989583333336</c:v>
                </c:pt>
                <c:pt idx="61516" formatCode="m/d/yy\ h:mm;@">
                  <c:v>44213.010416666664</c:v>
                </c:pt>
                <c:pt idx="61517" formatCode="m/d/yy\ h:mm;@">
                  <c:v>44213.03125</c:v>
                </c:pt>
                <c:pt idx="61518" formatCode="m/d/yy\ h:mm;@">
                  <c:v>44213.052083333336</c:v>
                </c:pt>
                <c:pt idx="61519" formatCode="m/d/yy\ h:mm;@">
                  <c:v>44213.072916666664</c:v>
                </c:pt>
                <c:pt idx="61520" formatCode="m/d/yy\ h:mm;@">
                  <c:v>44213.09375</c:v>
                </c:pt>
                <c:pt idx="61521" formatCode="m/d/yy\ h:mm;@">
                  <c:v>44213.114583333336</c:v>
                </c:pt>
                <c:pt idx="61522" formatCode="m/d/yy\ h:mm;@">
                  <c:v>44213.135416666664</c:v>
                </c:pt>
                <c:pt idx="61523" formatCode="m/d/yy\ h:mm;@">
                  <c:v>44213.15625</c:v>
                </c:pt>
                <c:pt idx="61524" formatCode="m/d/yy\ h:mm;@">
                  <c:v>44213.177083333336</c:v>
                </c:pt>
                <c:pt idx="61525" formatCode="m/d/yy\ h:mm;@">
                  <c:v>44213.197916666664</c:v>
                </c:pt>
                <c:pt idx="61526" formatCode="m/d/yy\ h:mm;@">
                  <c:v>44213.21875</c:v>
                </c:pt>
                <c:pt idx="61527" formatCode="m/d/yy\ h:mm;@">
                  <c:v>44213.239583333336</c:v>
                </c:pt>
                <c:pt idx="61528" formatCode="m/d/yy\ h:mm;@">
                  <c:v>44213.260416666664</c:v>
                </c:pt>
                <c:pt idx="61529" formatCode="m/d/yy\ h:mm;@">
                  <c:v>44213.28125</c:v>
                </c:pt>
                <c:pt idx="61530" formatCode="m/d/yy\ h:mm;@">
                  <c:v>44213.302083333336</c:v>
                </c:pt>
                <c:pt idx="61531" formatCode="m/d/yy\ h:mm;@">
                  <c:v>44213.322916666664</c:v>
                </c:pt>
                <c:pt idx="61532" formatCode="m/d/yy\ h:mm;@">
                  <c:v>44213.34375</c:v>
                </c:pt>
                <c:pt idx="61533" formatCode="m/d/yy\ h:mm;@">
                  <c:v>44213.364583333336</c:v>
                </c:pt>
                <c:pt idx="61534" formatCode="m/d/yy\ h:mm;@">
                  <c:v>44213.385416666664</c:v>
                </c:pt>
                <c:pt idx="61535" formatCode="m/d/yy\ h:mm;@">
                  <c:v>44213.40625</c:v>
                </c:pt>
                <c:pt idx="61536" formatCode="m/d/yy\ h:mm;@">
                  <c:v>44213.427083333336</c:v>
                </c:pt>
                <c:pt idx="61537" formatCode="m/d/yy\ h:mm;@">
                  <c:v>44213.447916666664</c:v>
                </c:pt>
                <c:pt idx="61538" formatCode="m/d/yy\ h:mm;@">
                  <c:v>44213.46875</c:v>
                </c:pt>
                <c:pt idx="61539" formatCode="m/d/yy\ h:mm;@">
                  <c:v>44213.489583333336</c:v>
                </c:pt>
                <c:pt idx="61540" formatCode="m/d/yy\ h:mm;@">
                  <c:v>44213.510416666664</c:v>
                </c:pt>
                <c:pt idx="61541" formatCode="m/d/yy\ h:mm;@">
                  <c:v>44213.53125</c:v>
                </c:pt>
                <c:pt idx="61542" formatCode="m/d/yy\ h:mm;@">
                  <c:v>44213.552083333336</c:v>
                </c:pt>
                <c:pt idx="61543" formatCode="m/d/yy\ h:mm;@">
                  <c:v>44213.572916666664</c:v>
                </c:pt>
                <c:pt idx="61544" formatCode="m/d/yy\ h:mm;@">
                  <c:v>44213.59375</c:v>
                </c:pt>
                <c:pt idx="61545" formatCode="m/d/yy\ h:mm;@">
                  <c:v>44213.614583333336</c:v>
                </c:pt>
                <c:pt idx="61546" formatCode="m/d/yy\ h:mm;@">
                  <c:v>44213.635416666664</c:v>
                </c:pt>
                <c:pt idx="61547" formatCode="m/d/yy\ h:mm;@">
                  <c:v>44213.65625</c:v>
                </c:pt>
                <c:pt idx="61548" formatCode="m/d/yy\ h:mm;@">
                  <c:v>44213.677083333336</c:v>
                </c:pt>
                <c:pt idx="61549" formatCode="m/d/yy\ h:mm;@">
                  <c:v>44213.697916666664</c:v>
                </c:pt>
                <c:pt idx="61550" formatCode="m/d/yy\ h:mm;@">
                  <c:v>44213.71875</c:v>
                </c:pt>
                <c:pt idx="61551" formatCode="m/d/yy\ h:mm;@">
                  <c:v>44213.739583333336</c:v>
                </c:pt>
                <c:pt idx="61552" formatCode="m/d/yy\ h:mm;@">
                  <c:v>44213.760416666664</c:v>
                </c:pt>
                <c:pt idx="61553" formatCode="m/d/yy\ h:mm;@">
                  <c:v>44213.78125</c:v>
                </c:pt>
                <c:pt idx="61554" formatCode="m/d/yy\ h:mm;@">
                  <c:v>44213.802083333336</c:v>
                </c:pt>
                <c:pt idx="61555" formatCode="m/d/yy\ h:mm;@">
                  <c:v>44213.822916666664</c:v>
                </c:pt>
                <c:pt idx="61556" formatCode="m/d/yy\ h:mm;@">
                  <c:v>44213.84375</c:v>
                </c:pt>
                <c:pt idx="61557" formatCode="m/d/yy\ h:mm;@">
                  <c:v>44213.864583333336</c:v>
                </c:pt>
                <c:pt idx="61558" formatCode="m/d/yy\ h:mm;@">
                  <c:v>44213.885416666664</c:v>
                </c:pt>
                <c:pt idx="61559" formatCode="m/d/yy\ h:mm;@">
                  <c:v>44213.90625</c:v>
                </c:pt>
                <c:pt idx="61560" formatCode="m/d/yy\ h:mm;@">
                  <c:v>44213.927083333336</c:v>
                </c:pt>
                <c:pt idx="61561" formatCode="m/d/yy\ h:mm;@">
                  <c:v>44213.947916666664</c:v>
                </c:pt>
                <c:pt idx="61562" formatCode="m/d/yy\ h:mm;@">
                  <c:v>44213.96875</c:v>
                </c:pt>
                <c:pt idx="61563" formatCode="m/d/yy\ h:mm;@">
                  <c:v>44213.989583333336</c:v>
                </c:pt>
                <c:pt idx="61564" formatCode="m/d/yy\ h:mm;@">
                  <c:v>44214.010416666664</c:v>
                </c:pt>
                <c:pt idx="61565" formatCode="m/d/yy\ h:mm;@">
                  <c:v>44214.03125</c:v>
                </c:pt>
                <c:pt idx="61566" formatCode="m/d/yy\ h:mm;@">
                  <c:v>44214.052083333336</c:v>
                </c:pt>
                <c:pt idx="61567" formatCode="m/d/yy\ h:mm;@">
                  <c:v>44214.072916666664</c:v>
                </c:pt>
                <c:pt idx="61568" formatCode="m/d/yy\ h:mm;@">
                  <c:v>44214.09375</c:v>
                </c:pt>
                <c:pt idx="61569" formatCode="m/d/yy\ h:mm;@">
                  <c:v>44214.114583333336</c:v>
                </c:pt>
                <c:pt idx="61570" formatCode="m/d/yy\ h:mm;@">
                  <c:v>44214.135416666664</c:v>
                </c:pt>
                <c:pt idx="61571" formatCode="m/d/yy\ h:mm;@">
                  <c:v>44214.15625</c:v>
                </c:pt>
                <c:pt idx="61572" formatCode="m/d/yy\ h:mm;@">
                  <c:v>44214.177083333336</c:v>
                </c:pt>
                <c:pt idx="61573" formatCode="m/d/yy\ h:mm;@">
                  <c:v>44214.197916666664</c:v>
                </c:pt>
                <c:pt idx="61574" formatCode="m/d/yy\ h:mm;@">
                  <c:v>44214.21875</c:v>
                </c:pt>
                <c:pt idx="61575" formatCode="m/d/yy\ h:mm;@">
                  <c:v>44214.239583333336</c:v>
                </c:pt>
                <c:pt idx="61576" formatCode="m/d/yy\ h:mm;@">
                  <c:v>44214.260416666664</c:v>
                </c:pt>
                <c:pt idx="61577" formatCode="m/d/yy\ h:mm;@">
                  <c:v>44214.28125</c:v>
                </c:pt>
                <c:pt idx="61578" formatCode="m/d/yy\ h:mm;@">
                  <c:v>44214.302083333336</c:v>
                </c:pt>
                <c:pt idx="61579" formatCode="m/d/yy\ h:mm;@">
                  <c:v>44214.322916666664</c:v>
                </c:pt>
                <c:pt idx="61580" formatCode="m/d/yy\ h:mm;@">
                  <c:v>44214.34375</c:v>
                </c:pt>
                <c:pt idx="61581" formatCode="m/d/yy\ h:mm;@">
                  <c:v>44214.364583333336</c:v>
                </c:pt>
                <c:pt idx="61582" formatCode="m/d/yy\ h:mm;@">
                  <c:v>44214.385416666664</c:v>
                </c:pt>
                <c:pt idx="61583" formatCode="m/d/yy\ h:mm;@">
                  <c:v>44214.40625</c:v>
                </c:pt>
                <c:pt idx="61584" formatCode="m/d/yy\ h:mm;@">
                  <c:v>44214.427083333336</c:v>
                </c:pt>
                <c:pt idx="61585" formatCode="m/d/yy\ h:mm;@">
                  <c:v>44214.447916666664</c:v>
                </c:pt>
                <c:pt idx="61586" formatCode="m/d/yy\ h:mm;@">
                  <c:v>44214.46875</c:v>
                </c:pt>
                <c:pt idx="61587" formatCode="m/d/yy\ h:mm;@">
                  <c:v>44214.489583333336</c:v>
                </c:pt>
                <c:pt idx="61588" formatCode="m/d/yy\ h:mm;@">
                  <c:v>44214.510416666664</c:v>
                </c:pt>
                <c:pt idx="61589" formatCode="m/d/yy\ h:mm;@">
                  <c:v>44214.53125</c:v>
                </c:pt>
                <c:pt idx="61590" formatCode="m/d/yy\ h:mm;@">
                  <c:v>44214.552083333336</c:v>
                </c:pt>
                <c:pt idx="61591" formatCode="m/d/yy\ h:mm;@">
                  <c:v>44214.572916666664</c:v>
                </c:pt>
                <c:pt idx="61592" formatCode="m/d/yy\ h:mm;@">
                  <c:v>44214.59375</c:v>
                </c:pt>
                <c:pt idx="61593" formatCode="m/d/yy\ h:mm;@">
                  <c:v>44214.614583333336</c:v>
                </c:pt>
                <c:pt idx="61594" formatCode="m/d/yy\ h:mm;@">
                  <c:v>44214.635416666664</c:v>
                </c:pt>
                <c:pt idx="61595" formatCode="m/d/yy\ h:mm;@">
                  <c:v>44214.65625</c:v>
                </c:pt>
                <c:pt idx="61596" formatCode="m/d/yy\ h:mm;@">
                  <c:v>44214.677083333336</c:v>
                </c:pt>
                <c:pt idx="61597" formatCode="m/d/yy\ h:mm;@">
                  <c:v>44214.697916666664</c:v>
                </c:pt>
                <c:pt idx="61598" formatCode="m/d/yy\ h:mm;@">
                  <c:v>44214.71875</c:v>
                </c:pt>
                <c:pt idx="61599" formatCode="m/d/yy\ h:mm;@">
                  <c:v>44214.739583333336</c:v>
                </c:pt>
                <c:pt idx="61600" formatCode="m/d/yy\ h:mm;@">
                  <c:v>44214.760416666664</c:v>
                </c:pt>
                <c:pt idx="61601" formatCode="m/d/yy\ h:mm;@">
                  <c:v>44214.78125</c:v>
                </c:pt>
                <c:pt idx="61602" formatCode="m/d/yy\ h:mm;@">
                  <c:v>44214.802083333336</c:v>
                </c:pt>
                <c:pt idx="61603" formatCode="m/d/yy\ h:mm;@">
                  <c:v>44214.822916666664</c:v>
                </c:pt>
                <c:pt idx="61604" formatCode="m/d/yy\ h:mm;@">
                  <c:v>44214.84375</c:v>
                </c:pt>
                <c:pt idx="61605" formatCode="m/d/yy\ h:mm;@">
                  <c:v>44214.864583333336</c:v>
                </c:pt>
                <c:pt idx="61606" formatCode="m/d/yy\ h:mm;@">
                  <c:v>44214.885416666664</c:v>
                </c:pt>
                <c:pt idx="61607" formatCode="m/d/yy\ h:mm;@">
                  <c:v>44214.90625</c:v>
                </c:pt>
                <c:pt idx="61608" formatCode="m/d/yy\ h:mm;@">
                  <c:v>44214.927083333336</c:v>
                </c:pt>
                <c:pt idx="61609" formatCode="m/d/yy\ h:mm;@">
                  <c:v>44214.947916666664</c:v>
                </c:pt>
                <c:pt idx="61610" formatCode="m/d/yy\ h:mm;@">
                  <c:v>44214.96875</c:v>
                </c:pt>
                <c:pt idx="61611" formatCode="m/d/yy\ h:mm;@">
                  <c:v>44214.989583333336</c:v>
                </c:pt>
                <c:pt idx="61612" formatCode="m/d/yy\ h:mm;@">
                  <c:v>44215.010416666664</c:v>
                </c:pt>
                <c:pt idx="61613" formatCode="m/d/yy\ h:mm;@">
                  <c:v>44215.03125</c:v>
                </c:pt>
                <c:pt idx="61614" formatCode="m/d/yy\ h:mm;@">
                  <c:v>44215.052083333336</c:v>
                </c:pt>
                <c:pt idx="61615" formatCode="m/d/yy\ h:mm;@">
                  <c:v>44215.072916666664</c:v>
                </c:pt>
                <c:pt idx="61616" formatCode="m/d/yy\ h:mm;@">
                  <c:v>44215.09375</c:v>
                </c:pt>
                <c:pt idx="61617" formatCode="m/d/yy\ h:mm;@">
                  <c:v>44215.114583333336</c:v>
                </c:pt>
                <c:pt idx="61618" formatCode="m/d/yy\ h:mm;@">
                  <c:v>44215.135416666664</c:v>
                </c:pt>
                <c:pt idx="61619" formatCode="m/d/yy\ h:mm;@">
                  <c:v>44215.15625</c:v>
                </c:pt>
                <c:pt idx="61620" formatCode="m/d/yy\ h:mm;@">
                  <c:v>44215.177083333336</c:v>
                </c:pt>
                <c:pt idx="61621" formatCode="m/d/yy\ h:mm;@">
                  <c:v>44215.197916666664</c:v>
                </c:pt>
                <c:pt idx="61622" formatCode="m/d/yy\ h:mm;@">
                  <c:v>44215.21875</c:v>
                </c:pt>
                <c:pt idx="61623" formatCode="m/d/yy\ h:mm;@">
                  <c:v>44215.239583333336</c:v>
                </c:pt>
                <c:pt idx="61624" formatCode="m/d/yy\ h:mm;@">
                  <c:v>44215.260416666664</c:v>
                </c:pt>
                <c:pt idx="61625" formatCode="m/d/yy\ h:mm;@">
                  <c:v>44215.28125</c:v>
                </c:pt>
                <c:pt idx="61626" formatCode="m/d/yy\ h:mm;@">
                  <c:v>44215.302083333336</c:v>
                </c:pt>
                <c:pt idx="61627" formatCode="m/d/yy\ h:mm;@">
                  <c:v>44215.322916666664</c:v>
                </c:pt>
                <c:pt idx="61628" formatCode="m/d/yy\ h:mm;@">
                  <c:v>44215.34375</c:v>
                </c:pt>
                <c:pt idx="61629" formatCode="m/d/yy\ h:mm;@">
                  <c:v>44215.364583333336</c:v>
                </c:pt>
                <c:pt idx="61630" formatCode="m/d/yy\ h:mm;@">
                  <c:v>44215.385416666664</c:v>
                </c:pt>
                <c:pt idx="61631" formatCode="m/d/yy\ h:mm;@">
                  <c:v>44215.40625</c:v>
                </c:pt>
                <c:pt idx="61632" formatCode="m/d/yy\ h:mm;@">
                  <c:v>44215.427083333336</c:v>
                </c:pt>
                <c:pt idx="61633" formatCode="m/d/yy\ h:mm;@">
                  <c:v>44215.447916666664</c:v>
                </c:pt>
                <c:pt idx="61634" formatCode="m/d/yy\ h:mm;@">
                  <c:v>44215.46875</c:v>
                </c:pt>
                <c:pt idx="61635" formatCode="m/d/yy\ h:mm;@">
                  <c:v>44215.489583333336</c:v>
                </c:pt>
                <c:pt idx="61636" formatCode="m/d/yy\ h:mm;@">
                  <c:v>44215.510416666664</c:v>
                </c:pt>
                <c:pt idx="61637" formatCode="m/d/yy\ h:mm;@">
                  <c:v>44215.53125</c:v>
                </c:pt>
                <c:pt idx="61638" formatCode="m/d/yy\ h:mm;@">
                  <c:v>44215.552083333336</c:v>
                </c:pt>
                <c:pt idx="61639" formatCode="m/d/yy\ h:mm;@">
                  <c:v>44215.572916666664</c:v>
                </c:pt>
                <c:pt idx="61640" formatCode="m/d/yy\ h:mm;@">
                  <c:v>44215.59375</c:v>
                </c:pt>
                <c:pt idx="61641" formatCode="m/d/yy\ h:mm;@">
                  <c:v>44215.614583333336</c:v>
                </c:pt>
                <c:pt idx="61642" formatCode="m/d/yy\ h:mm;@">
                  <c:v>44215.635416666664</c:v>
                </c:pt>
                <c:pt idx="61643" formatCode="m/d/yy\ h:mm;@">
                  <c:v>44215.65625</c:v>
                </c:pt>
                <c:pt idx="61644" formatCode="m/d/yy\ h:mm;@">
                  <c:v>44215.677083333336</c:v>
                </c:pt>
                <c:pt idx="61645" formatCode="m/d/yy\ h:mm;@">
                  <c:v>44215.697916666664</c:v>
                </c:pt>
                <c:pt idx="61646" formatCode="m/d/yy\ h:mm;@">
                  <c:v>44215.71875</c:v>
                </c:pt>
                <c:pt idx="61647" formatCode="m/d/yy\ h:mm;@">
                  <c:v>44215.739583333336</c:v>
                </c:pt>
                <c:pt idx="61648" formatCode="m/d/yy\ h:mm;@">
                  <c:v>44215.760416666664</c:v>
                </c:pt>
                <c:pt idx="61649" formatCode="m/d/yy\ h:mm;@">
                  <c:v>44215.78125</c:v>
                </c:pt>
                <c:pt idx="61650" formatCode="m/d/yy\ h:mm;@">
                  <c:v>44215.802083333336</c:v>
                </c:pt>
                <c:pt idx="61651" formatCode="m/d/yy\ h:mm;@">
                  <c:v>44215.822916666664</c:v>
                </c:pt>
                <c:pt idx="61652" formatCode="m/d/yy\ h:mm;@">
                  <c:v>44215.84375</c:v>
                </c:pt>
                <c:pt idx="61653" formatCode="m/d/yy\ h:mm;@">
                  <c:v>44215.864583333336</c:v>
                </c:pt>
                <c:pt idx="61654" formatCode="m/d/yy\ h:mm;@">
                  <c:v>44215.885416666664</c:v>
                </c:pt>
                <c:pt idx="61655" formatCode="m/d/yy\ h:mm;@">
                  <c:v>44215.90625</c:v>
                </c:pt>
                <c:pt idx="61656" formatCode="m/d/yy\ h:mm;@">
                  <c:v>44215.927083333336</c:v>
                </c:pt>
                <c:pt idx="61657" formatCode="m/d/yy\ h:mm;@">
                  <c:v>44215.947916666664</c:v>
                </c:pt>
                <c:pt idx="61658" formatCode="m/d/yy\ h:mm;@">
                  <c:v>44215.96875</c:v>
                </c:pt>
                <c:pt idx="61659" formatCode="m/d/yy\ h:mm;@">
                  <c:v>44215.989583333336</c:v>
                </c:pt>
                <c:pt idx="61660" formatCode="m/d/yy\ h:mm;@">
                  <c:v>44216.010416666664</c:v>
                </c:pt>
                <c:pt idx="61661" formatCode="m/d/yy\ h:mm;@">
                  <c:v>44216.03125</c:v>
                </c:pt>
                <c:pt idx="61662" formatCode="m/d/yy\ h:mm;@">
                  <c:v>44216.052083333336</c:v>
                </c:pt>
                <c:pt idx="61663" formatCode="m/d/yy\ h:mm;@">
                  <c:v>44216.072916666664</c:v>
                </c:pt>
                <c:pt idx="61664" formatCode="m/d/yy\ h:mm;@">
                  <c:v>44216.09375</c:v>
                </c:pt>
                <c:pt idx="61665" formatCode="m/d/yy\ h:mm;@">
                  <c:v>44216.114583333336</c:v>
                </c:pt>
                <c:pt idx="61666" formatCode="m/d/yy\ h:mm;@">
                  <c:v>44216.135416666664</c:v>
                </c:pt>
                <c:pt idx="61667" formatCode="m/d/yy\ h:mm;@">
                  <c:v>44216.15625</c:v>
                </c:pt>
                <c:pt idx="61668" formatCode="m/d/yy\ h:mm;@">
                  <c:v>44216.177083333336</c:v>
                </c:pt>
                <c:pt idx="61669" formatCode="m/d/yy\ h:mm;@">
                  <c:v>44216.197916666664</c:v>
                </c:pt>
                <c:pt idx="61670" formatCode="m/d/yy\ h:mm;@">
                  <c:v>44216.21875</c:v>
                </c:pt>
                <c:pt idx="61671" formatCode="m/d/yy\ h:mm;@">
                  <c:v>44216.239583333336</c:v>
                </c:pt>
                <c:pt idx="61672" formatCode="m/d/yy\ h:mm;@">
                  <c:v>44216.260416666664</c:v>
                </c:pt>
                <c:pt idx="61673" formatCode="m/d/yy\ h:mm;@">
                  <c:v>44216.28125</c:v>
                </c:pt>
                <c:pt idx="61674" formatCode="m/d/yy\ h:mm;@">
                  <c:v>44216.302083333336</c:v>
                </c:pt>
                <c:pt idx="61675" formatCode="m/d/yy\ h:mm;@">
                  <c:v>44216.322916666664</c:v>
                </c:pt>
                <c:pt idx="61676" formatCode="m/d/yy\ h:mm;@">
                  <c:v>44216.34375</c:v>
                </c:pt>
                <c:pt idx="61677" formatCode="m/d/yy\ h:mm;@">
                  <c:v>44216.364583333336</c:v>
                </c:pt>
                <c:pt idx="61678" formatCode="m/d/yy\ h:mm;@">
                  <c:v>44216.385416666664</c:v>
                </c:pt>
                <c:pt idx="61679" formatCode="m/d/yy\ h:mm;@">
                  <c:v>44216.40625</c:v>
                </c:pt>
                <c:pt idx="61680" formatCode="m/d/yy\ h:mm;@">
                  <c:v>44216.427083333336</c:v>
                </c:pt>
                <c:pt idx="61681" formatCode="m/d/yy\ h:mm;@">
                  <c:v>44216.447916666664</c:v>
                </c:pt>
                <c:pt idx="61682" formatCode="m/d/yy\ h:mm;@">
                  <c:v>44216.46875</c:v>
                </c:pt>
                <c:pt idx="61683" formatCode="m/d/yy\ h:mm;@">
                  <c:v>44216.489583333336</c:v>
                </c:pt>
                <c:pt idx="61684" formatCode="m/d/yy\ h:mm;@">
                  <c:v>44216.510416666664</c:v>
                </c:pt>
                <c:pt idx="61685" formatCode="m/d/yy\ h:mm;@">
                  <c:v>44216.53125</c:v>
                </c:pt>
                <c:pt idx="61686" formatCode="m/d/yy\ h:mm;@">
                  <c:v>44216.552083333336</c:v>
                </c:pt>
                <c:pt idx="61687" formatCode="m/d/yy\ h:mm;@">
                  <c:v>44216.572916666664</c:v>
                </c:pt>
                <c:pt idx="61688" formatCode="m/d/yy\ h:mm;@">
                  <c:v>44216.59375</c:v>
                </c:pt>
                <c:pt idx="61689" formatCode="m/d/yy\ h:mm;@">
                  <c:v>44216.614583333336</c:v>
                </c:pt>
                <c:pt idx="61690" formatCode="m/d/yy\ h:mm;@">
                  <c:v>44216.635416666664</c:v>
                </c:pt>
                <c:pt idx="61691" formatCode="m/d/yy\ h:mm;@">
                  <c:v>44216.65625</c:v>
                </c:pt>
                <c:pt idx="61692" formatCode="m/d/yy\ h:mm;@">
                  <c:v>44216.677083333336</c:v>
                </c:pt>
                <c:pt idx="61693" formatCode="m/d/yy\ h:mm;@">
                  <c:v>44216.697916666664</c:v>
                </c:pt>
                <c:pt idx="61694" formatCode="m/d/yy\ h:mm;@">
                  <c:v>44216.71875</c:v>
                </c:pt>
                <c:pt idx="61695" formatCode="m/d/yy\ h:mm;@">
                  <c:v>44216.739583333336</c:v>
                </c:pt>
                <c:pt idx="61696" formatCode="m/d/yy\ h:mm;@">
                  <c:v>44216.760416666664</c:v>
                </c:pt>
                <c:pt idx="61697" formatCode="m/d/yy\ h:mm;@">
                  <c:v>44216.78125</c:v>
                </c:pt>
                <c:pt idx="61698" formatCode="m/d/yy\ h:mm;@">
                  <c:v>44216.802083333336</c:v>
                </c:pt>
                <c:pt idx="61699" formatCode="m/d/yy\ h:mm;@">
                  <c:v>44216.822916666664</c:v>
                </c:pt>
                <c:pt idx="61700" formatCode="m/d/yy\ h:mm;@">
                  <c:v>44216.84375</c:v>
                </c:pt>
                <c:pt idx="61701" formatCode="m/d/yy\ h:mm;@">
                  <c:v>44216.864583333336</c:v>
                </c:pt>
                <c:pt idx="61702" formatCode="m/d/yy\ h:mm;@">
                  <c:v>44216.885416666664</c:v>
                </c:pt>
                <c:pt idx="61703" formatCode="m/d/yy\ h:mm;@">
                  <c:v>44216.90625</c:v>
                </c:pt>
                <c:pt idx="61704" formatCode="m/d/yy\ h:mm;@">
                  <c:v>44216.927083333336</c:v>
                </c:pt>
                <c:pt idx="61705" formatCode="m/d/yy\ h:mm;@">
                  <c:v>44216.947916666664</c:v>
                </c:pt>
                <c:pt idx="61706" formatCode="m/d/yy\ h:mm;@">
                  <c:v>44216.96875</c:v>
                </c:pt>
                <c:pt idx="61707" formatCode="m/d/yy\ h:mm;@">
                  <c:v>44216.989583333336</c:v>
                </c:pt>
                <c:pt idx="61708" formatCode="m/d/yy\ h:mm;@">
                  <c:v>44217.010416666664</c:v>
                </c:pt>
                <c:pt idx="61709" formatCode="m/d/yy\ h:mm;@">
                  <c:v>44217.03125</c:v>
                </c:pt>
                <c:pt idx="61710" formatCode="m/d/yy\ h:mm;@">
                  <c:v>44217.052083333336</c:v>
                </c:pt>
                <c:pt idx="61711" formatCode="m/d/yy\ h:mm;@">
                  <c:v>44217.072916666664</c:v>
                </c:pt>
                <c:pt idx="61712" formatCode="m/d/yy\ h:mm;@">
                  <c:v>44217.09375</c:v>
                </c:pt>
                <c:pt idx="61713" formatCode="m/d/yy\ h:mm;@">
                  <c:v>44217.114583333336</c:v>
                </c:pt>
                <c:pt idx="61714" formatCode="m/d/yy\ h:mm;@">
                  <c:v>44217.135416666664</c:v>
                </c:pt>
                <c:pt idx="61715" formatCode="m/d/yy\ h:mm;@">
                  <c:v>44217.15625</c:v>
                </c:pt>
                <c:pt idx="61716" formatCode="m/d/yy\ h:mm;@">
                  <c:v>44217.177083333336</c:v>
                </c:pt>
                <c:pt idx="61717" formatCode="m/d/yy\ h:mm;@">
                  <c:v>44217.197916666664</c:v>
                </c:pt>
                <c:pt idx="61718" formatCode="m/d/yy\ h:mm;@">
                  <c:v>44217.21875</c:v>
                </c:pt>
                <c:pt idx="61719" formatCode="m/d/yy\ h:mm;@">
                  <c:v>44217.239583333336</c:v>
                </c:pt>
                <c:pt idx="61720" formatCode="m/d/yy\ h:mm;@">
                  <c:v>44217.260416666664</c:v>
                </c:pt>
                <c:pt idx="61721" formatCode="m/d/yy\ h:mm;@">
                  <c:v>44217.28125</c:v>
                </c:pt>
                <c:pt idx="61722" formatCode="m/d/yy\ h:mm;@">
                  <c:v>44217.302083333336</c:v>
                </c:pt>
                <c:pt idx="61723" formatCode="m/d/yy\ h:mm;@">
                  <c:v>44217.322916666664</c:v>
                </c:pt>
                <c:pt idx="61724" formatCode="m/d/yy\ h:mm;@">
                  <c:v>44217.34375</c:v>
                </c:pt>
                <c:pt idx="61725" formatCode="m/d/yy\ h:mm;@">
                  <c:v>44217.364583333336</c:v>
                </c:pt>
                <c:pt idx="61726" formatCode="m/d/yy\ h:mm;@">
                  <c:v>44217.385416666664</c:v>
                </c:pt>
                <c:pt idx="61727" formatCode="m/d/yy\ h:mm;@">
                  <c:v>44217.40625</c:v>
                </c:pt>
                <c:pt idx="61728" formatCode="m/d/yy\ h:mm;@">
                  <c:v>44217.427083333336</c:v>
                </c:pt>
                <c:pt idx="61729" formatCode="m/d/yy\ h:mm;@">
                  <c:v>44217.447916666664</c:v>
                </c:pt>
                <c:pt idx="61730" formatCode="m/d/yy\ h:mm;@">
                  <c:v>44217.46875</c:v>
                </c:pt>
                <c:pt idx="61731" formatCode="m/d/yy\ h:mm;@">
                  <c:v>44217.489583333336</c:v>
                </c:pt>
                <c:pt idx="61732" formatCode="m/d/yy\ h:mm;@">
                  <c:v>44217.510416666664</c:v>
                </c:pt>
                <c:pt idx="61733" formatCode="m/d/yy\ h:mm;@">
                  <c:v>44217.53125</c:v>
                </c:pt>
                <c:pt idx="61734" formatCode="m/d/yy\ h:mm;@">
                  <c:v>44217.552083333336</c:v>
                </c:pt>
                <c:pt idx="61735" formatCode="m/d/yy\ h:mm;@">
                  <c:v>44217.572916666664</c:v>
                </c:pt>
                <c:pt idx="61736" formatCode="m/d/yy\ h:mm;@">
                  <c:v>44217.59375</c:v>
                </c:pt>
                <c:pt idx="61737" formatCode="m/d/yy\ h:mm;@">
                  <c:v>44217.614583333336</c:v>
                </c:pt>
                <c:pt idx="61738" formatCode="m/d/yy\ h:mm;@">
                  <c:v>44217.635416666664</c:v>
                </c:pt>
                <c:pt idx="61739" formatCode="m/d/yy\ h:mm;@">
                  <c:v>44217.65625</c:v>
                </c:pt>
                <c:pt idx="61740" formatCode="m/d/yy\ h:mm;@">
                  <c:v>44217.677083333336</c:v>
                </c:pt>
                <c:pt idx="61741" formatCode="m/d/yy\ h:mm;@">
                  <c:v>44217.697916666664</c:v>
                </c:pt>
                <c:pt idx="61742" formatCode="m/d/yy\ h:mm;@">
                  <c:v>44217.71875</c:v>
                </c:pt>
                <c:pt idx="61743" formatCode="m/d/yy\ h:mm;@">
                  <c:v>44217.739583333336</c:v>
                </c:pt>
                <c:pt idx="61744" formatCode="m/d/yy\ h:mm;@">
                  <c:v>44217.760416666664</c:v>
                </c:pt>
                <c:pt idx="61745" formatCode="m/d/yy\ h:mm;@">
                  <c:v>44217.78125</c:v>
                </c:pt>
                <c:pt idx="61746" formatCode="m/d/yy\ h:mm;@">
                  <c:v>44217.802083333336</c:v>
                </c:pt>
                <c:pt idx="61747" formatCode="m/d/yy\ h:mm;@">
                  <c:v>44217.822916666664</c:v>
                </c:pt>
                <c:pt idx="61748" formatCode="m/d/yy\ h:mm;@">
                  <c:v>44217.84375</c:v>
                </c:pt>
                <c:pt idx="61749" formatCode="m/d/yy\ h:mm;@">
                  <c:v>44217.864583333336</c:v>
                </c:pt>
                <c:pt idx="61750" formatCode="m/d/yy\ h:mm;@">
                  <c:v>44217.885416666664</c:v>
                </c:pt>
                <c:pt idx="61751" formatCode="m/d/yy\ h:mm;@">
                  <c:v>44217.90625</c:v>
                </c:pt>
                <c:pt idx="61752" formatCode="m/d/yy\ h:mm;@">
                  <c:v>44217.927083333336</c:v>
                </c:pt>
                <c:pt idx="61753" formatCode="m/d/yy\ h:mm;@">
                  <c:v>44217.947916666664</c:v>
                </c:pt>
                <c:pt idx="61754" formatCode="m/d/yy\ h:mm;@">
                  <c:v>44217.96875</c:v>
                </c:pt>
                <c:pt idx="61755" formatCode="m/d/yy\ h:mm;@">
                  <c:v>44217.989583333336</c:v>
                </c:pt>
                <c:pt idx="61756" formatCode="m/d/yy\ h:mm;@">
                  <c:v>44218.010416666664</c:v>
                </c:pt>
                <c:pt idx="61757" formatCode="m/d/yy\ h:mm;@">
                  <c:v>44218.03125</c:v>
                </c:pt>
                <c:pt idx="61758" formatCode="m/d/yy\ h:mm;@">
                  <c:v>44218.052083333336</c:v>
                </c:pt>
                <c:pt idx="61759" formatCode="m/d/yy\ h:mm;@">
                  <c:v>44218.072916666664</c:v>
                </c:pt>
                <c:pt idx="61760" formatCode="m/d/yy\ h:mm;@">
                  <c:v>44218.09375</c:v>
                </c:pt>
                <c:pt idx="61761" formatCode="m/d/yy\ h:mm;@">
                  <c:v>44218.114583333336</c:v>
                </c:pt>
                <c:pt idx="61762" formatCode="m/d/yy\ h:mm;@">
                  <c:v>44218.135416666664</c:v>
                </c:pt>
                <c:pt idx="61763" formatCode="m/d/yy\ h:mm;@">
                  <c:v>44218.15625</c:v>
                </c:pt>
                <c:pt idx="61764" formatCode="m/d/yy\ h:mm;@">
                  <c:v>44218.177083333336</c:v>
                </c:pt>
                <c:pt idx="61765" formatCode="m/d/yy\ h:mm;@">
                  <c:v>44218.197916666664</c:v>
                </c:pt>
                <c:pt idx="61766" formatCode="m/d/yy\ h:mm;@">
                  <c:v>44218.21875</c:v>
                </c:pt>
                <c:pt idx="61767" formatCode="m/d/yy\ h:mm;@">
                  <c:v>44218.239583333336</c:v>
                </c:pt>
                <c:pt idx="61768" formatCode="m/d/yy\ h:mm;@">
                  <c:v>44218.260416666664</c:v>
                </c:pt>
                <c:pt idx="61769" formatCode="m/d/yy\ h:mm;@">
                  <c:v>44218.28125</c:v>
                </c:pt>
                <c:pt idx="61770" formatCode="m/d/yy\ h:mm;@">
                  <c:v>44218.302083333336</c:v>
                </c:pt>
                <c:pt idx="61771" formatCode="m/d/yy\ h:mm;@">
                  <c:v>44218.322916666664</c:v>
                </c:pt>
                <c:pt idx="61772" formatCode="m/d/yy\ h:mm;@">
                  <c:v>44218.34375</c:v>
                </c:pt>
                <c:pt idx="61773" formatCode="m/d/yy\ h:mm;@">
                  <c:v>44218.364583333336</c:v>
                </c:pt>
                <c:pt idx="61774" formatCode="m/d/yy\ h:mm;@">
                  <c:v>44218.385416666664</c:v>
                </c:pt>
                <c:pt idx="61775" formatCode="m/d/yy\ h:mm;@">
                  <c:v>44218.40625</c:v>
                </c:pt>
                <c:pt idx="61776" formatCode="m/d/yy\ h:mm;@">
                  <c:v>44218.427083333336</c:v>
                </c:pt>
                <c:pt idx="61777" formatCode="m/d/yy\ h:mm;@">
                  <c:v>44218.447916666664</c:v>
                </c:pt>
                <c:pt idx="61778" formatCode="m/d/yy\ h:mm;@">
                  <c:v>44218.46875</c:v>
                </c:pt>
                <c:pt idx="61779" formatCode="m/d/yy\ h:mm;@">
                  <c:v>44218.489583333336</c:v>
                </c:pt>
                <c:pt idx="61780" formatCode="m/d/yy\ h:mm;@">
                  <c:v>44218.510416666664</c:v>
                </c:pt>
                <c:pt idx="61781" formatCode="m/d/yy\ h:mm;@">
                  <c:v>44218.53125</c:v>
                </c:pt>
                <c:pt idx="61782" formatCode="m/d/yy\ h:mm;@">
                  <c:v>44218.552083333336</c:v>
                </c:pt>
                <c:pt idx="61783" formatCode="m/d/yy\ h:mm;@">
                  <c:v>44218.572916666664</c:v>
                </c:pt>
                <c:pt idx="61784" formatCode="m/d/yy\ h:mm;@">
                  <c:v>44218.59375</c:v>
                </c:pt>
                <c:pt idx="61785" formatCode="m/d/yy\ h:mm;@">
                  <c:v>44218.614583333336</c:v>
                </c:pt>
                <c:pt idx="61786" formatCode="m/d/yy\ h:mm;@">
                  <c:v>44218.635416666664</c:v>
                </c:pt>
                <c:pt idx="61787" formatCode="m/d/yy\ h:mm;@">
                  <c:v>44218.65625</c:v>
                </c:pt>
                <c:pt idx="61788" formatCode="m/d/yy\ h:mm;@">
                  <c:v>44218.677083333336</c:v>
                </c:pt>
                <c:pt idx="61789" formatCode="m/d/yy\ h:mm;@">
                  <c:v>44218.697916666664</c:v>
                </c:pt>
                <c:pt idx="61790" formatCode="m/d/yy\ h:mm;@">
                  <c:v>44218.71875</c:v>
                </c:pt>
                <c:pt idx="61791" formatCode="m/d/yy\ h:mm;@">
                  <c:v>44218.739583333336</c:v>
                </c:pt>
                <c:pt idx="61792" formatCode="m/d/yy\ h:mm;@">
                  <c:v>44218.760416666664</c:v>
                </c:pt>
                <c:pt idx="61793" formatCode="m/d/yy\ h:mm;@">
                  <c:v>44218.78125</c:v>
                </c:pt>
                <c:pt idx="61794" formatCode="m/d/yy\ h:mm;@">
                  <c:v>44218.802083333336</c:v>
                </c:pt>
                <c:pt idx="61795" formatCode="m/d/yy\ h:mm;@">
                  <c:v>44218.822916666664</c:v>
                </c:pt>
                <c:pt idx="61796" formatCode="m/d/yy\ h:mm;@">
                  <c:v>44218.84375</c:v>
                </c:pt>
                <c:pt idx="61797" formatCode="m/d/yy\ h:mm;@">
                  <c:v>44218.864583333336</c:v>
                </c:pt>
                <c:pt idx="61798" formatCode="m/d/yy\ h:mm;@">
                  <c:v>44218.885416666664</c:v>
                </c:pt>
                <c:pt idx="61799" formatCode="m/d/yy\ h:mm;@">
                  <c:v>44218.90625</c:v>
                </c:pt>
                <c:pt idx="61800" formatCode="m/d/yy\ h:mm;@">
                  <c:v>44218.927083333336</c:v>
                </c:pt>
                <c:pt idx="61801" formatCode="m/d/yy\ h:mm;@">
                  <c:v>44218.947916666664</c:v>
                </c:pt>
                <c:pt idx="61802" formatCode="m/d/yy\ h:mm;@">
                  <c:v>44218.96875</c:v>
                </c:pt>
                <c:pt idx="61803" formatCode="m/d/yy\ h:mm;@">
                  <c:v>44218.989583333336</c:v>
                </c:pt>
                <c:pt idx="61804" formatCode="m/d/yy\ h:mm;@">
                  <c:v>44219.010416666664</c:v>
                </c:pt>
                <c:pt idx="61805" formatCode="m/d/yy\ h:mm;@">
                  <c:v>44219.03125</c:v>
                </c:pt>
                <c:pt idx="61806" formatCode="m/d/yy\ h:mm;@">
                  <c:v>44219.052083333336</c:v>
                </c:pt>
                <c:pt idx="61807" formatCode="m/d/yy\ h:mm;@">
                  <c:v>44219.072916666664</c:v>
                </c:pt>
                <c:pt idx="61808" formatCode="m/d/yy\ h:mm;@">
                  <c:v>44219.09375</c:v>
                </c:pt>
                <c:pt idx="61809" formatCode="m/d/yy\ h:mm;@">
                  <c:v>44219.114583333336</c:v>
                </c:pt>
                <c:pt idx="61810" formatCode="m/d/yy\ h:mm;@">
                  <c:v>44219.135416666664</c:v>
                </c:pt>
                <c:pt idx="61811" formatCode="m/d/yy\ h:mm;@">
                  <c:v>44219.15625</c:v>
                </c:pt>
                <c:pt idx="61812" formatCode="m/d/yy\ h:mm;@">
                  <c:v>44219.177083333336</c:v>
                </c:pt>
                <c:pt idx="61813" formatCode="m/d/yy\ h:mm;@">
                  <c:v>44219.197916666664</c:v>
                </c:pt>
                <c:pt idx="61814" formatCode="m/d/yy\ h:mm;@">
                  <c:v>44219.21875</c:v>
                </c:pt>
                <c:pt idx="61815" formatCode="m/d/yy\ h:mm;@">
                  <c:v>44219.239583333336</c:v>
                </c:pt>
                <c:pt idx="61816" formatCode="m/d/yy\ h:mm;@">
                  <c:v>44219.260416666664</c:v>
                </c:pt>
                <c:pt idx="61817" formatCode="m/d/yy\ h:mm;@">
                  <c:v>44219.28125</c:v>
                </c:pt>
                <c:pt idx="61818" formatCode="m/d/yy\ h:mm;@">
                  <c:v>44219.302083333336</c:v>
                </c:pt>
                <c:pt idx="61819" formatCode="m/d/yy\ h:mm;@">
                  <c:v>44219.322916666664</c:v>
                </c:pt>
                <c:pt idx="61820" formatCode="m/d/yy\ h:mm;@">
                  <c:v>44219.34375</c:v>
                </c:pt>
                <c:pt idx="61821" formatCode="m/d/yy\ h:mm;@">
                  <c:v>44219.364583333336</c:v>
                </c:pt>
                <c:pt idx="61822" formatCode="m/d/yy\ h:mm;@">
                  <c:v>44219.385416666664</c:v>
                </c:pt>
                <c:pt idx="61823" formatCode="m/d/yy\ h:mm;@">
                  <c:v>44219.40625</c:v>
                </c:pt>
                <c:pt idx="61824" formatCode="m/d/yy\ h:mm;@">
                  <c:v>44219.427083333336</c:v>
                </c:pt>
                <c:pt idx="61825" formatCode="m/d/yy\ h:mm;@">
                  <c:v>44219.447916666664</c:v>
                </c:pt>
                <c:pt idx="61826" formatCode="m/d/yy\ h:mm;@">
                  <c:v>44219.46875</c:v>
                </c:pt>
                <c:pt idx="61827" formatCode="m/d/yy\ h:mm;@">
                  <c:v>44219.489583333336</c:v>
                </c:pt>
                <c:pt idx="61828" formatCode="m/d/yy\ h:mm;@">
                  <c:v>44219.510416666664</c:v>
                </c:pt>
                <c:pt idx="61829" formatCode="m/d/yy\ h:mm;@">
                  <c:v>44219.53125</c:v>
                </c:pt>
                <c:pt idx="61830" formatCode="m/d/yy\ h:mm;@">
                  <c:v>44219.552083333336</c:v>
                </c:pt>
                <c:pt idx="61831" formatCode="m/d/yy\ h:mm;@">
                  <c:v>44219.572916666664</c:v>
                </c:pt>
                <c:pt idx="61832" formatCode="m/d/yy\ h:mm;@">
                  <c:v>44219.59375</c:v>
                </c:pt>
                <c:pt idx="61833" formatCode="m/d/yy\ h:mm;@">
                  <c:v>44219.614583333336</c:v>
                </c:pt>
                <c:pt idx="61834" formatCode="m/d/yy\ h:mm;@">
                  <c:v>44219.635416666664</c:v>
                </c:pt>
                <c:pt idx="61835" formatCode="m/d/yy\ h:mm;@">
                  <c:v>44219.65625</c:v>
                </c:pt>
                <c:pt idx="61836" formatCode="m/d/yy\ h:mm;@">
                  <c:v>44219.677083333336</c:v>
                </c:pt>
                <c:pt idx="61837" formatCode="m/d/yy\ h:mm;@">
                  <c:v>44219.697916666664</c:v>
                </c:pt>
                <c:pt idx="61838" formatCode="m/d/yy\ h:mm;@">
                  <c:v>44219.71875</c:v>
                </c:pt>
                <c:pt idx="61839" formatCode="m/d/yy\ h:mm;@">
                  <c:v>44219.739583333336</c:v>
                </c:pt>
                <c:pt idx="61840" formatCode="m/d/yy\ h:mm;@">
                  <c:v>44219.760416666664</c:v>
                </c:pt>
                <c:pt idx="61841" formatCode="m/d/yy\ h:mm;@">
                  <c:v>44219.78125</c:v>
                </c:pt>
                <c:pt idx="61842" formatCode="m/d/yy\ h:mm;@">
                  <c:v>44219.802083333336</c:v>
                </c:pt>
                <c:pt idx="61843" formatCode="m/d/yy\ h:mm;@">
                  <c:v>44219.822916666664</c:v>
                </c:pt>
                <c:pt idx="61844" formatCode="m/d/yy\ h:mm;@">
                  <c:v>44219.84375</c:v>
                </c:pt>
                <c:pt idx="61845" formatCode="m/d/yy\ h:mm;@">
                  <c:v>44219.864583333336</c:v>
                </c:pt>
                <c:pt idx="61846" formatCode="m/d/yy\ h:mm;@">
                  <c:v>44219.885416666664</c:v>
                </c:pt>
                <c:pt idx="61847" formatCode="m/d/yy\ h:mm;@">
                  <c:v>44219.90625</c:v>
                </c:pt>
                <c:pt idx="61848" formatCode="m/d/yy\ h:mm;@">
                  <c:v>44219.927083333336</c:v>
                </c:pt>
                <c:pt idx="61849" formatCode="m/d/yy\ h:mm;@">
                  <c:v>44219.947916666664</c:v>
                </c:pt>
                <c:pt idx="61850" formatCode="m/d/yy\ h:mm;@">
                  <c:v>44219.96875</c:v>
                </c:pt>
                <c:pt idx="61851" formatCode="m/d/yy\ h:mm;@">
                  <c:v>44219.989583333336</c:v>
                </c:pt>
                <c:pt idx="61852" formatCode="m/d/yy\ h:mm;@">
                  <c:v>44220.010416666664</c:v>
                </c:pt>
                <c:pt idx="61853" formatCode="m/d/yy\ h:mm;@">
                  <c:v>44220.03125</c:v>
                </c:pt>
                <c:pt idx="61854" formatCode="m/d/yy\ h:mm;@">
                  <c:v>44220.052083333336</c:v>
                </c:pt>
                <c:pt idx="61855" formatCode="m/d/yy\ h:mm;@">
                  <c:v>44220.072916666664</c:v>
                </c:pt>
                <c:pt idx="61856" formatCode="m/d/yy\ h:mm;@">
                  <c:v>44220.09375</c:v>
                </c:pt>
                <c:pt idx="61857" formatCode="m/d/yy\ h:mm;@">
                  <c:v>44220.114583333336</c:v>
                </c:pt>
                <c:pt idx="61858" formatCode="m/d/yy\ h:mm;@">
                  <c:v>44220.135416666664</c:v>
                </c:pt>
                <c:pt idx="61859" formatCode="m/d/yy\ h:mm;@">
                  <c:v>44220.15625</c:v>
                </c:pt>
                <c:pt idx="61860" formatCode="m/d/yy\ h:mm;@">
                  <c:v>44220.177083333336</c:v>
                </c:pt>
                <c:pt idx="61861" formatCode="m/d/yy\ h:mm;@">
                  <c:v>44220.197916666664</c:v>
                </c:pt>
                <c:pt idx="61862" formatCode="m/d/yy\ h:mm;@">
                  <c:v>44220.21875</c:v>
                </c:pt>
                <c:pt idx="61863" formatCode="m/d/yy\ h:mm;@">
                  <c:v>44220.239583333336</c:v>
                </c:pt>
                <c:pt idx="61864" formatCode="m/d/yy\ h:mm;@">
                  <c:v>44220.260416666664</c:v>
                </c:pt>
                <c:pt idx="61865" formatCode="m/d/yy\ h:mm;@">
                  <c:v>44220.28125</c:v>
                </c:pt>
                <c:pt idx="61866" formatCode="m/d/yy\ h:mm;@">
                  <c:v>44220.302083333336</c:v>
                </c:pt>
                <c:pt idx="61867" formatCode="m/d/yy\ h:mm;@">
                  <c:v>44220.322916666664</c:v>
                </c:pt>
                <c:pt idx="61868" formatCode="m/d/yy\ h:mm;@">
                  <c:v>44220.34375</c:v>
                </c:pt>
                <c:pt idx="61869" formatCode="m/d/yy\ h:mm;@">
                  <c:v>44220.364583333336</c:v>
                </c:pt>
                <c:pt idx="61870" formatCode="m/d/yy\ h:mm;@">
                  <c:v>44220.385416666664</c:v>
                </c:pt>
                <c:pt idx="61871" formatCode="m/d/yy\ h:mm;@">
                  <c:v>44220.40625</c:v>
                </c:pt>
                <c:pt idx="61872" formatCode="m/d/yy\ h:mm;@">
                  <c:v>44220.427083333336</c:v>
                </c:pt>
                <c:pt idx="61873" formatCode="m/d/yy\ h:mm;@">
                  <c:v>44220.447916666664</c:v>
                </c:pt>
                <c:pt idx="61874" formatCode="m/d/yy\ h:mm;@">
                  <c:v>44220.46875</c:v>
                </c:pt>
                <c:pt idx="61875" formatCode="m/d/yy\ h:mm;@">
                  <c:v>44220.489583333336</c:v>
                </c:pt>
                <c:pt idx="61876" formatCode="m/d/yy\ h:mm;@">
                  <c:v>44220.510416666664</c:v>
                </c:pt>
                <c:pt idx="61877" formatCode="m/d/yy\ h:mm;@">
                  <c:v>44220.53125</c:v>
                </c:pt>
                <c:pt idx="61878" formatCode="m/d/yy\ h:mm;@">
                  <c:v>44220.552083333336</c:v>
                </c:pt>
                <c:pt idx="61879" formatCode="m/d/yy\ h:mm;@">
                  <c:v>44220.572916666664</c:v>
                </c:pt>
                <c:pt idx="61880" formatCode="m/d/yy\ h:mm;@">
                  <c:v>44220.59375</c:v>
                </c:pt>
                <c:pt idx="61881" formatCode="m/d/yy\ h:mm;@">
                  <c:v>44220.614583333336</c:v>
                </c:pt>
                <c:pt idx="61882" formatCode="m/d/yy\ h:mm;@">
                  <c:v>44220.635416666664</c:v>
                </c:pt>
                <c:pt idx="61883" formatCode="m/d/yy\ h:mm;@">
                  <c:v>44220.65625</c:v>
                </c:pt>
                <c:pt idx="61884" formatCode="m/d/yy\ h:mm;@">
                  <c:v>44220.677083333336</c:v>
                </c:pt>
                <c:pt idx="61885" formatCode="m/d/yy\ h:mm;@">
                  <c:v>44220.697916666664</c:v>
                </c:pt>
                <c:pt idx="61886" formatCode="m/d/yy\ h:mm;@">
                  <c:v>44220.71875</c:v>
                </c:pt>
                <c:pt idx="61887" formatCode="m/d/yy\ h:mm;@">
                  <c:v>44220.739583333336</c:v>
                </c:pt>
                <c:pt idx="61888" formatCode="m/d/yy\ h:mm;@">
                  <c:v>44220.760416666664</c:v>
                </c:pt>
                <c:pt idx="61889" formatCode="m/d/yy\ h:mm;@">
                  <c:v>44220.78125</c:v>
                </c:pt>
                <c:pt idx="61890" formatCode="m/d/yy\ h:mm;@">
                  <c:v>44220.802083333336</c:v>
                </c:pt>
                <c:pt idx="61891" formatCode="m/d/yy\ h:mm;@">
                  <c:v>44220.822916666664</c:v>
                </c:pt>
                <c:pt idx="61892" formatCode="m/d/yy\ h:mm;@">
                  <c:v>44220.84375</c:v>
                </c:pt>
                <c:pt idx="61893" formatCode="m/d/yy\ h:mm;@">
                  <c:v>44220.864583333336</c:v>
                </c:pt>
                <c:pt idx="61894" formatCode="m/d/yy\ h:mm;@">
                  <c:v>44220.885416666664</c:v>
                </c:pt>
                <c:pt idx="61895" formatCode="m/d/yy\ h:mm;@">
                  <c:v>44220.90625</c:v>
                </c:pt>
                <c:pt idx="61896" formatCode="m/d/yy\ h:mm;@">
                  <c:v>44220.927083333336</c:v>
                </c:pt>
                <c:pt idx="61897" formatCode="m/d/yy\ h:mm;@">
                  <c:v>44220.947916666664</c:v>
                </c:pt>
                <c:pt idx="61898" formatCode="m/d/yy\ h:mm;@">
                  <c:v>44220.96875</c:v>
                </c:pt>
                <c:pt idx="61899" formatCode="m/d/yy\ h:mm;@">
                  <c:v>44220.989583333336</c:v>
                </c:pt>
                <c:pt idx="61900" formatCode="m/d/yy\ h:mm;@">
                  <c:v>44221.010416666664</c:v>
                </c:pt>
                <c:pt idx="61901" formatCode="m/d/yy\ h:mm;@">
                  <c:v>44221.03125</c:v>
                </c:pt>
                <c:pt idx="61902" formatCode="m/d/yy\ h:mm;@">
                  <c:v>44221.052083333336</c:v>
                </c:pt>
                <c:pt idx="61903" formatCode="m/d/yy\ h:mm;@">
                  <c:v>44221.072916666664</c:v>
                </c:pt>
                <c:pt idx="61904" formatCode="m/d/yy\ h:mm;@">
                  <c:v>44221.09375</c:v>
                </c:pt>
                <c:pt idx="61905" formatCode="m/d/yy\ h:mm;@">
                  <c:v>44221.114583333336</c:v>
                </c:pt>
                <c:pt idx="61906" formatCode="m/d/yy\ h:mm;@">
                  <c:v>44221.135416666664</c:v>
                </c:pt>
                <c:pt idx="61907" formatCode="m/d/yy\ h:mm;@">
                  <c:v>44221.15625</c:v>
                </c:pt>
                <c:pt idx="61908" formatCode="m/d/yy\ h:mm;@">
                  <c:v>44221.177083333336</c:v>
                </c:pt>
                <c:pt idx="61909" formatCode="m/d/yy\ h:mm;@">
                  <c:v>44221.197916666664</c:v>
                </c:pt>
                <c:pt idx="61910" formatCode="m/d/yy\ h:mm;@">
                  <c:v>44221.21875</c:v>
                </c:pt>
                <c:pt idx="61911" formatCode="m/d/yy\ h:mm;@">
                  <c:v>44221.239583333336</c:v>
                </c:pt>
                <c:pt idx="61912" formatCode="m/d/yy\ h:mm;@">
                  <c:v>44221.260416666664</c:v>
                </c:pt>
                <c:pt idx="61913" formatCode="m/d/yy\ h:mm;@">
                  <c:v>44221.28125</c:v>
                </c:pt>
                <c:pt idx="61914" formatCode="m/d/yy\ h:mm;@">
                  <c:v>44221.302083333336</c:v>
                </c:pt>
                <c:pt idx="61915" formatCode="m/d/yy\ h:mm;@">
                  <c:v>44221.322916666664</c:v>
                </c:pt>
                <c:pt idx="61916" formatCode="m/d/yy\ h:mm;@">
                  <c:v>44221.34375</c:v>
                </c:pt>
                <c:pt idx="61917" formatCode="m/d/yy\ h:mm;@">
                  <c:v>44221.364583333336</c:v>
                </c:pt>
                <c:pt idx="61918" formatCode="m/d/yy\ h:mm;@">
                  <c:v>44221.385416666664</c:v>
                </c:pt>
                <c:pt idx="61919" formatCode="m/d/yy\ h:mm;@">
                  <c:v>44221.40625</c:v>
                </c:pt>
                <c:pt idx="61920" formatCode="m/d/yy\ h:mm;@">
                  <c:v>44221.427083333336</c:v>
                </c:pt>
                <c:pt idx="61921" formatCode="m/d/yy\ h:mm;@">
                  <c:v>44221.447916666664</c:v>
                </c:pt>
                <c:pt idx="61922" formatCode="m/d/yy\ h:mm;@">
                  <c:v>44221.46875</c:v>
                </c:pt>
                <c:pt idx="61923" formatCode="m/d/yy\ h:mm;@">
                  <c:v>44221.489583333336</c:v>
                </c:pt>
                <c:pt idx="61924" formatCode="m/d/yy\ h:mm;@">
                  <c:v>44221.510416666664</c:v>
                </c:pt>
                <c:pt idx="61925" formatCode="m/d/yy\ h:mm;@">
                  <c:v>44221.53125</c:v>
                </c:pt>
                <c:pt idx="61926" formatCode="m/d/yy\ h:mm;@">
                  <c:v>44221.552083333336</c:v>
                </c:pt>
                <c:pt idx="61927" formatCode="m/d/yy\ h:mm;@">
                  <c:v>44221.572916666664</c:v>
                </c:pt>
                <c:pt idx="61928" formatCode="m/d/yy\ h:mm;@">
                  <c:v>44221.59375</c:v>
                </c:pt>
                <c:pt idx="61929" formatCode="m/d/yy\ h:mm;@">
                  <c:v>44221.614583333336</c:v>
                </c:pt>
                <c:pt idx="61930" formatCode="m/d/yy\ h:mm;@">
                  <c:v>44221.635416666664</c:v>
                </c:pt>
                <c:pt idx="61931" formatCode="m/d/yy\ h:mm;@">
                  <c:v>44221.65625</c:v>
                </c:pt>
                <c:pt idx="61932" formatCode="m/d/yy\ h:mm;@">
                  <c:v>44221.677083333336</c:v>
                </c:pt>
                <c:pt idx="61933" formatCode="m/d/yy\ h:mm;@">
                  <c:v>44221.697916666664</c:v>
                </c:pt>
                <c:pt idx="61934" formatCode="m/d/yy\ h:mm;@">
                  <c:v>44221.71875</c:v>
                </c:pt>
                <c:pt idx="61935" formatCode="m/d/yy\ h:mm;@">
                  <c:v>44221.739583333336</c:v>
                </c:pt>
                <c:pt idx="61936" formatCode="m/d/yy\ h:mm;@">
                  <c:v>44221.760416666664</c:v>
                </c:pt>
                <c:pt idx="61937" formatCode="m/d/yy\ h:mm;@">
                  <c:v>44221.78125</c:v>
                </c:pt>
                <c:pt idx="61938" formatCode="m/d/yy\ h:mm;@">
                  <c:v>44221.802083333336</c:v>
                </c:pt>
                <c:pt idx="61939" formatCode="m/d/yy\ h:mm;@">
                  <c:v>44221.822916666664</c:v>
                </c:pt>
                <c:pt idx="61940" formatCode="m/d/yy\ h:mm;@">
                  <c:v>44221.84375</c:v>
                </c:pt>
                <c:pt idx="61941" formatCode="m/d/yy\ h:mm;@">
                  <c:v>44221.864583333336</c:v>
                </c:pt>
                <c:pt idx="61942" formatCode="m/d/yy\ h:mm;@">
                  <c:v>44221.885416666664</c:v>
                </c:pt>
                <c:pt idx="61943" formatCode="m/d/yy\ h:mm;@">
                  <c:v>44221.90625</c:v>
                </c:pt>
                <c:pt idx="61944" formatCode="m/d/yy\ h:mm;@">
                  <c:v>44221.927083333336</c:v>
                </c:pt>
                <c:pt idx="61945" formatCode="m/d/yy\ h:mm;@">
                  <c:v>44221.947916666664</c:v>
                </c:pt>
                <c:pt idx="61946" formatCode="m/d/yy\ h:mm;@">
                  <c:v>44221.96875</c:v>
                </c:pt>
                <c:pt idx="61947" formatCode="m/d/yy\ h:mm;@">
                  <c:v>44221.989583333336</c:v>
                </c:pt>
                <c:pt idx="61948" formatCode="m/d/yy\ h:mm;@">
                  <c:v>44222.010416666664</c:v>
                </c:pt>
                <c:pt idx="61949" formatCode="m/d/yy\ h:mm;@">
                  <c:v>44222.03125</c:v>
                </c:pt>
                <c:pt idx="61950" formatCode="m/d/yy\ h:mm;@">
                  <c:v>44222.052083333336</c:v>
                </c:pt>
                <c:pt idx="61951" formatCode="m/d/yy\ h:mm;@">
                  <c:v>44222.072916666664</c:v>
                </c:pt>
                <c:pt idx="61952" formatCode="m/d/yy\ h:mm;@">
                  <c:v>44222.09375</c:v>
                </c:pt>
                <c:pt idx="61953" formatCode="m/d/yy\ h:mm;@">
                  <c:v>44222.114583333336</c:v>
                </c:pt>
                <c:pt idx="61954" formatCode="m/d/yy\ h:mm;@">
                  <c:v>44222.135416666664</c:v>
                </c:pt>
                <c:pt idx="61955" formatCode="m/d/yy\ h:mm;@">
                  <c:v>44222.15625</c:v>
                </c:pt>
                <c:pt idx="61956" formatCode="m/d/yy\ h:mm;@">
                  <c:v>44222.177083333336</c:v>
                </c:pt>
                <c:pt idx="61957" formatCode="m/d/yy\ h:mm;@">
                  <c:v>44222.197916666664</c:v>
                </c:pt>
                <c:pt idx="61958" formatCode="m/d/yy\ h:mm;@">
                  <c:v>44222.21875</c:v>
                </c:pt>
                <c:pt idx="61959" formatCode="m/d/yy\ h:mm;@">
                  <c:v>44222.239583333336</c:v>
                </c:pt>
                <c:pt idx="61960" formatCode="m/d/yy\ h:mm;@">
                  <c:v>44222.260416666664</c:v>
                </c:pt>
                <c:pt idx="61961" formatCode="m/d/yy\ h:mm;@">
                  <c:v>44222.28125</c:v>
                </c:pt>
                <c:pt idx="61962" formatCode="m/d/yy\ h:mm;@">
                  <c:v>44222.302083333336</c:v>
                </c:pt>
                <c:pt idx="61963" formatCode="m/d/yy\ h:mm;@">
                  <c:v>44222.322916666664</c:v>
                </c:pt>
                <c:pt idx="61964" formatCode="m/d/yy\ h:mm;@">
                  <c:v>44222.34375</c:v>
                </c:pt>
                <c:pt idx="61965" formatCode="m/d/yy\ h:mm;@">
                  <c:v>44222.364583333336</c:v>
                </c:pt>
                <c:pt idx="61966" formatCode="m/d/yy\ h:mm;@">
                  <c:v>44222.385416666664</c:v>
                </c:pt>
                <c:pt idx="61967" formatCode="m/d/yy\ h:mm;@">
                  <c:v>44222.40625</c:v>
                </c:pt>
                <c:pt idx="61968" formatCode="m/d/yy\ h:mm;@">
                  <c:v>44222.427083333336</c:v>
                </c:pt>
                <c:pt idx="61969" formatCode="m/d/yy\ h:mm;@">
                  <c:v>44222.447916666664</c:v>
                </c:pt>
                <c:pt idx="61970" formatCode="m/d/yy\ h:mm;@">
                  <c:v>44222.46875</c:v>
                </c:pt>
                <c:pt idx="61971" formatCode="m/d/yy\ h:mm;@">
                  <c:v>44222.489583333336</c:v>
                </c:pt>
                <c:pt idx="61972" formatCode="m/d/yy\ h:mm;@">
                  <c:v>44222.510416666664</c:v>
                </c:pt>
                <c:pt idx="61973" formatCode="m/d/yy\ h:mm;@">
                  <c:v>44222.53125</c:v>
                </c:pt>
                <c:pt idx="61974" formatCode="m/d/yy\ h:mm;@">
                  <c:v>44222.552083333336</c:v>
                </c:pt>
                <c:pt idx="61975" formatCode="m/d/yy\ h:mm;@">
                  <c:v>44222.572916666664</c:v>
                </c:pt>
                <c:pt idx="61976" formatCode="m/d/yy\ h:mm;@">
                  <c:v>44222.59375</c:v>
                </c:pt>
                <c:pt idx="61977" formatCode="m/d/yy\ h:mm;@">
                  <c:v>44222.614583333336</c:v>
                </c:pt>
                <c:pt idx="61978" formatCode="m/d/yy\ h:mm;@">
                  <c:v>44222.635416666664</c:v>
                </c:pt>
                <c:pt idx="61979" formatCode="m/d/yy\ h:mm;@">
                  <c:v>44222.65625</c:v>
                </c:pt>
                <c:pt idx="61980" formatCode="m/d/yy\ h:mm;@">
                  <c:v>44222.677083333336</c:v>
                </c:pt>
                <c:pt idx="61981" formatCode="m/d/yy\ h:mm;@">
                  <c:v>44222.697916666664</c:v>
                </c:pt>
                <c:pt idx="61982" formatCode="m/d/yy\ h:mm;@">
                  <c:v>44222.71875</c:v>
                </c:pt>
                <c:pt idx="61983" formatCode="m/d/yy\ h:mm;@">
                  <c:v>44222.739583333336</c:v>
                </c:pt>
                <c:pt idx="61984" formatCode="m/d/yy\ h:mm;@">
                  <c:v>44222.760416666664</c:v>
                </c:pt>
                <c:pt idx="61985" formatCode="m/d/yy\ h:mm;@">
                  <c:v>44222.78125</c:v>
                </c:pt>
                <c:pt idx="61986" formatCode="m/d/yy\ h:mm;@">
                  <c:v>44222.802083333336</c:v>
                </c:pt>
                <c:pt idx="61987" formatCode="m/d/yy\ h:mm;@">
                  <c:v>44222.822916666664</c:v>
                </c:pt>
                <c:pt idx="61988" formatCode="m/d/yy\ h:mm;@">
                  <c:v>44222.84375</c:v>
                </c:pt>
                <c:pt idx="61989" formatCode="m/d/yy\ h:mm;@">
                  <c:v>44222.864583333336</c:v>
                </c:pt>
                <c:pt idx="61990" formatCode="m/d/yy\ h:mm;@">
                  <c:v>44222.885416666664</c:v>
                </c:pt>
                <c:pt idx="61991" formatCode="m/d/yy\ h:mm;@">
                  <c:v>44222.90625</c:v>
                </c:pt>
                <c:pt idx="61992" formatCode="m/d/yy\ h:mm;@">
                  <c:v>44222.927083333336</c:v>
                </c:pt>
                <c:pt idx="61993" formatCode="m/d/yy\ h:mm;@">
                  <c:v>44222.947916666664</c:v>
                </c:pt>
                <c:pt idx="61994" formatCode="m/d/yy\ h:mm;@">
                  <c:v>44222.96875</c:v>
                </c:pt>
                <c:pt idx="61995" formatCode="m/d/yy\ h:mm;@">
                  <c:v>44222.989583333336</c:v>
                </c:pt>
                <c:pt idx="61996" formatCode="m/d/yy\ h:mm;@">
                  <c:v>44223.010416666664</c:v>
                </c:pt>
                <c:pt idx="61997" formatCode="m/d/yy\ h:mm;@">
                  <c:v>44223.03125</c:v>
                </c:pt>
                <c:pt idx="61998" formatCode="m/d/yy\ h:mm;@">
                  <c:v>44223.052083333336</c:v>
                </c:pt>
                <c:pt idx="61999" formatCode="m/d/yy\ h:mm;@">
                  <c:v>44223.072916666664</c:v>
                </c:pt>
                <c:pt idx="62000" formatCode="m/d/yy\ h:mm;@">
                  <c:v>44223.09375</c:v>
                </c:pt>
                <c:pt idx="62001" formatCode="m/d/yy\ h:mm;@">
                  <c:v>44223.114583333336</c:v>
                </c:pt>
                <c:pt idx="62002" formatCode="m/d/yy\ h:mm;@">
                  <c:v>44223.135416666664</c:v>
                </c:pt>
                <c:pt idx="62003" formatCode="m/d/yy\ h:mm;@">
                  <c:v>44223.15625</c:v>
                </c:pt>
                <c:pt idx="62004" formatCode="m/d/yy\ h:mm;@">
                  <c:v>44223.177083333336</c:v>
                </c:pt>
                <c:pt idx="62005" formatCode="m/d/yy\ h:mm;@">
                  <c:v>44223.197916666664</c:v>
                </c:pt>
                <c:pt idx="62006" formatCode="m/d/yy\ h:mm;@">
                  <c:v>44223.21875</c:v>
                </c:pt>
                <c:pt idx="62007" formatCode="m/d/yy\ h:mm;@">
                  <c:v>44223.239583333336</c:v>
                </c:pt>
                <c:pt idx="62008" formatCode="m/d/yy\ h:mm;@">
                  <c:v>44223.260416666664</c:v>
                </c:pt>
                <c:pt idx="62009" formatCode="m/d/yy\ h:mm;@">
                  <c:v>44223.28125</c:v>
                </c:pt>
                <c:pt idx="62010" formatCode="m/d/yy\ h:mm;@">
                  <c:v>44223.302083333336</c:v>
                </c:pt>
                <c:pt idx="62011" formatCode="m/d/yy\ h:mm;@">
                  <c:v>44223.322916666664</c:v>
                </c:pt>
                <c:pt idx="62012" formatCode="m/d/yy\ h:mm;@">
                  <c:v>44223.34375</c:v>
                </c:pt>
                <c:pt idx="62013" formatCode="m/d/yy\ h:mm;@">
                  <c:v>44223.364583333336</c:v>
                </c:pt>
                <c:pt idx="62014" formatCode="m/d/yy\ h:mm;@">
                  <c:v>44223.385416666664</c:v>
                </c:pt>
                <c:pt idx="62015" formatCode="m/d/yy\ h:mm;@">
                  <c:v>44223.40625</c:v>
                </c:pt>
                <c:pt idx="62016" formatCode="m/d/yy\ h:mm;@">
                  <c:v>44223.427083333336</c:v>
                </c:pt>
                <c:pt idx="62017" formatCode="m/d/yy\ h:mm;@">
                  <c:v>44223.447916666664</c:v>
                </c:pt>
                <c:pt idx="62018" formatCode="m/d/yy\ h:mm;@">
                  <c:v>44223.46875</c:v>
                </c:pt>
                <c:pt idx="62019" formatCode="m/d/yy\ h:mm;@">
                  <c:v>44223.489583333336</c:v>
                </c:pt>
                <c:pt idx="62020" formatCode="m/d/yy\ h:mm;@">
                  <c:v>44223.510416666664</c:v>
                </c:pt>
                <c:pt idx="62021" formatCode="m/d/yy\ h:mm;@">
                  <c:v>44223.53125</c:v>
                </c:pt>
                <c:pt idx="62022" formatCode="m/d/yy\ h:mm;@">
                  <c:v>44223.552083333336</c:v>
                </c:pt>
                <c:pt idx="62023" formatCode="m/d/yy\ h:mm;@">
                  <c:v>44223.572916666664</c:v>
                </c:pt>
                <c:pt idx="62024" formatCode="m/d/yy\ h:mm;@">
                  <c:v>44223.59375</c:v>
                </c:pt>
                <c:pt idx="62025" formatCode="m/d/yy\ h:mm;@">
                  <c:v>44223.614583333336</c:v>
                </c:pt>
                <c:pt idx="62026" formatCode="m/d/yy\ h:mm;@">
                  <c:v>44223.635416666664</c:v>
                </c:pt>
                <c:pt idx="62027" formatCode="m/d/yy\ h:mm;@">
                  <c:v>44223.65625</c:v>
                </c:pt>
                <c:pt idx="62028" formatCode="m/d/yy\ h:mm;@">
                  <c:v>44223.677083333336</c:v>
                </c:pt>
                <c:pt idx="62029" formatCode="m/d/yy\ h:mm;@">
                  <c:v>44223.697916666664</c:v>
                </c:pt>
                <c:pt idx="62030" formatCode="m/d/yy\ h:mm;@">
                  <c:v>44223.71875</c:v>
                </c:pt>
                <c:pt idx="62031" formatCode="m/d/yy\ h:mm;@">
                  <c:v>44223.739583333336</c:v>
                </c:pt>
                <c:pt idx="62032" formatCode="m/d/yy\ h:mm;@">
                  <c:v>44223.760416666664</c:v>
                </c:pt>
                <c:pt idx="62033" formatCode="m/d/yy\ h:mm;@">
                  <c:v>44223.78125</c:v>
                </c:pt>
                <c:pt idx="62034" formatCode="m/d/yy\ h:mm;@">
                  <c:v>44223.802083333336</c:v>
                </c:pt>
                <c:pt idx="62035" formatCode="m/d/yy\ h:mm;@">
                  <c:v>44223.822916666664</c:v>
                </c:pt>
                <c:pt idx="62036" formatCode="m/d/yy\ h:mm;@">
                  <c:v>44223.84375</c:v>
                </c:pt>
                <c:pt idx="62037" formatCode="m/d/yy\ h:mm;@">
                  <c:v>44223.864583333336</c:v>
                </c:pt>
                <c:pt idx="62038" formatCode="m/d/yy\ h:mm;@">
                  <c:v>44223.885416666664</c:v>
                </c:pt>
                <c:pt idx="62039" formatCode="m/d/yy\ h:mm;@">
                  <c:v>44223.90625</c:v>
                </c:pt>
                <c:pt idx="62040" formatCode="m/d/yy\ h:mm;@">
                  <c:v>44223.927083333336</c:v>
                </c:pt>
                <c:pt idx="62041" formatCode="m/d/yy\ h:mm;@">
                  <c:v>44223.947916666664</c:v>
                </c:pt>
                <c:pt idx="62042" formatCode="m/d/yy\ h:mm;@">
                  <c:v>44223.96875</c:v>
                </c:pt>
                <c:pt idx="62043" formatCode="m/d/yy\ h:mm;@">
                  <c:v>44223.989583333336</c:v>
                </c:pt>
                <c:pt idx="62044" formatCode="m/d/yy\ h:mm;@">
                  <c:v>44224.010416666664</c:v>
                </c:pt>
                <c:pt idx="62045" formatCode="m/d/yy\ h:mm;@">
                  <c:v>44224.03125</c:v>
                </c:pt>
                <c:pt idx="62046" formatCode="m/d/yy\ h:mm;@">
                  <c:v>44224.052083333336</c:v>
                </c:pt>
                <c:pt idx="62047" formatCode="m/d/yy\ h:mm;@">
                  <c:v>44224.072916666664</c:v>
                </c:pt>
                <c:pt idx="62048" formatCode="m/d/yy\ h:mm;@">
                  <c:v>44224.09375</c:v>
                </c:pt>
                <c:pt idx="62049" formatCode="m/d/yy\ h:mm;@">
                  <c:v>44224.114583333336</c:v>
                </c:pt>
                <c:pt idx="62050" formatCode="m/d/yy\ h:mm;@">
                  <c:v>44224.135416666664</c:v>
                </c:pt>
                <c:pt idx="62051" formatCode="m/d/yy\ h:mm;@">
                  <c:v>44224.15625</c:v>
                </c:pt>
                <c:pt idx="62052" formatCode="m/d/yy\ h:mm;@">
                  <c:v>44224.177083333336</c:v>
                </c:pt>
                <c:pt idx="62053" formatCode="m/d/yy\ h:mm;@">
                  <c:v>44224.197916666664</c:v>
                </c:pt>
                <c:pt idx="62054" formatCode="m/d/yy\ h:mm;@">
                  <c:v>44224.21875</c:v>
                </c:pt>
                <c:pt idx="62055" formatCode="m/d/yy\ h:mm;@">
                  <c:v>44224.239583333336</c:v>
                </c:pt>
                <c:pt idx="62056" formatCode="m/d/yy\ h:mm;@">
                  <c:v>44224.260416666664</c:v>
                </c:pt>
                <c:pt idx="62057" formatCode="m/d/yy\ h:mm;@">
                  <c:v>44224.28125</c:v>
                </c:pt>
                <c:pt idx="62058" formatCode="m/d/yy\ h:mm;@">
                  <c:v>44224.302083333336</c:v>
                </c:pt>
                <c:pt idx="62059" formatCode="m/d/yy\ h:mm;@">
                  <c:v>44224.322916666664</c:v>
                </c:pt>
                <c:pt idx="62060" formatCode="m/d/yy\ h:mm;@">
                  <c:v>44224.34375</c:v>
                </c:pt>
                <c:pt idx="62061" formatCode="m/d/yy\ h:mm;@">
                  <c:v>44224.364583333336</c:v>
                </c:pt>
                <c:pt idx="62062" formatCode="m/d/yy\ h:mm;@">
                  <c:v>44224.385416666664</c:v>
                </c:pt>
                <c:pt idx="62063" formatCode="m/d/yy\ h:mm;@">
                  <c:v>44224.40625</c:v>
                </c:pt>
                <c:pt idx="62064" formatCode="m/d/yy\ h:mm;@">
                  <c:v>44224.427083333336</c:v>
                </c:pt>
                <c:pt idx="62065" formatCode="m/d/yy\ h:mm;@">
                  <c:v>44224.447916666664</c:v>
                </c:pt>
                <c:pt idx="62066" formatCode="m/d/yy\ h:mm;@">
                  <c:v>44224.46875</c:v>
                </c:pt>
                <c:pt idx="62067" formatCode="m/d/yy\ h:mm;@">
                  <c:v>44224.489583333336</c:v>
                </c:pt>
                <c:pt idx="62068" formatCode="m/d/yy\ h:mm;@">
                  <c:v>44224.510416666664</c:v>
                </c:pt>
                <c:pt idx="62069" formatCode="m/d/yy\ h:mm;@">
                  <c:v>44224.53125</c:v>
                </c:pt>
                <c:pt idx="62070" formatCode="m/d/yy\ h:mm;@">
                  <c:v>44224.552083333336</c:v>
                </c:pt>
                <c:pt idx="62071" formatCode="m/d/yy\ h:mm;@">
                  <c:v>44224.572916666664</c:v>
                </c:pt>
                <c:pt idx="62072" formatCode="m/d/yy\ h:mm;@">
                  <c:v>44224.59375</c:v>
                </c:pt>
                <c:pt idx="62073" formatCode="m/d/yy\ h:mm;@">
                  <c:v>44224.614583333336</c:v>
                </c:pt>
                <c:pt idx="62074" formatCode="m/d/yy\ h:mm;@">
                  <c:v>44224.635416666664</c:v>
                </c:pt>
                <c:pt idx="62075" formatCode="m/d/yy\ h:mm;@">
                  <c:v>44224.65625</c:v>
                </c:pt>
                <c:pt idx="62076" formatCode="m/d/yy\ h:mm;@">
                  <c:v>44224.677083333336</c:v>
                </c:pt>
                <c:pt idx="62077" formatCode="m/d/yy\ h:mm;@">
                  <c:v>44224.697916666664</c:v>
                </c:pt>
                <c:pt idx="62078" formatCode="m/d/yy\ h:mm;@">
                  <c:v>44224.71875</c:v>
                </c:pt>
                <c:pt idx="62079" formatCode="m/d/yy\ h:mm;@">
                  <c:v>44224.739583333336</c:v>
                </c:pt>
                <c:pt idx="62080" formatCode="m/d/yy\ h:mm;@">
                  <c:v>44224.760416666664</c:v>
                </c:pt>
                <c:pt idx="62081" formatCode="m/d/yy\ h:mm;@">
                  <c:v>44224.78125</c:v>
                </c:pt>
                <c:pt idx="62082" formatCode="m/d/yy\ h:mm;@">
                  <c:v>44224.802083333336</c:v>
                </c:pt>
                <c:pt idx="62083" formatCode="m/d/yy\ h:mm;@">
                  <c:v>44224.822916666664</c:v>
                </c:pt>
                <c:pt idx="62084" formatCode="m/d/yy\ h:mm;@">
                  <c:v>44224.84375</c:v>
                </c:pt>
                <c:pt idx="62085" formatCode="m/d/yy\ h:mm;@">
                  <c:v>44224.864583333336</c:v>
                </c:pt>
                <c:pt idx="62086" formatCode="m/d/yy\ h:mm;@">
                  <c:v>44224.885416666664</c:v>
                </c:pt>
                <c:pt idx="62087" formatCode="m/d/yy\ h:mm;@">
                  <c:v>44224.90625</c:v>
                </c:pt>
                <c:pt idx="62088" formatCode="m/d/yy\ h:mm;@">
                  <c:v>44224.927083333336</c:v>
                </c:pt>
                <c:pt idx="62089" formatCode="m/d/yy\ h:mm;@">
                  <c:v>44224.947916666664</c:v>
                </c:pt>
                <c:pt idx="62090" formatCode="m/d/yy\ h:mm;@">
                  <c:v>44224.96875</c:v>
                </c:pt>
                <c:pt idx="62091" formatCode="m/d/yy\ h:mm;@">
                  <c:v>44224.989583333336</c:v>
                </c:pt>
                <c:pt idx="62092" formatCode="m/d/yy\ h:mm;@">
                  <c:v>44225.010416666664</c:v>
                </c:pt>
                <c:pt idx="62093" formatCode="m/d/yy\ h:mm;@">
                  <c:v>44225.03125</c:v>
                </c:pt>
                <c:pt idx="62094" formatCode="m/d/yy\ h:mm;@">
                  <c:v>44225.052083333336</c:v>
                </c:pt>
                <c:pt idx="62095" formatCode="m/d/yy\ h:mm;@">
                  <c:v>44225.072916666664</c:v>
                </c:pt>
                <c:pt idx="62096" formatCode="m/d/yy\ h:mm;@">
                  <c:v>44225.09375</c:v>
                </c:pt>
                <c:pt idx="62097" formatCode="m/d/yy\ h:mm;@">
                  <c:v>44225.114583333336</c:v>
                </c:pt>
                <c:pt idx="62098" formatCode="m/d/yy\ h:mm;@">
                  <c:v>44225.135416666664</c:v>
                </c:pt>
                <c:pt idx="62099" formatCode="m/d/yy\ h:mm;@">
                  <c:v>44225.15625</c:v>
                </c:pt>
                <c:pt idx="62100" formatCode="m/d/yy\ h:mm;@">
                  <c:v>44225.177083333336</c:v>
                </c:pt>
                <c:pt idx="62101" formatCode="m/d/yy\ h:mm;@">
                  <c:v>44225.197916666664</c:v>
                </c:pt>
                <c:pt idx="62102" formatCode="m/d/yy\ h:mm;@">
                  <c:v>44225.21875</c:v>
                </c:pt>
                <c:pt idx="62103" formatCode="m/d/yy\ h:mm;@">
                  <c:v>44225.239583333336</c:v>
                </c:pt>
                <c:pt idx="62104" formatCode="m/d/yy\ h:mm;@">
                  <c:v>44225.260416666664</c:v>
                </c:pt>
                <c:pt idx="62105" formatCode="m/d/yy\ h:mm;@">
                  <c:v>44225.28125</c:v>
                </c:pt>
                <c:pt idx="62106" formatCode="m/d/yy\ h:mm;@">
                  <c:v>44225.302083333336</c:v>
                </c:pt>
                <c:pt idx="62107" formatCode="m/d/yy\ h:mm;@">
                  <c:v>44225.322916666664</c:v>
                </c:pt>
                <c:pt idx="62108" formatCode="m/d/yy\ h:mm;@">
                  <c:v>44225.34375</c:v>
                </c:pt>
                <c:pt idx="62109" formatCode="m/d/yy\ h:mm;@">
                  <c:v>44225.364583333336</c:v>
                </c:pt>
                <c:pt idx="62110" formatCode="m/d/yy\ h:mm;@">
                  <c:v>44225.385416666664</c:v>
                </c:pt>
                <c:pt idx="62111" formatCode="m/d/yy\ h:mm;@">
                  <c:v>44225.40625</c:v>
                </c:pt>
                <c:pt idx="62112" formatCode="m/d/yy\ h:mm;@">
                  <c:v>44225.427083333336</c:v>
                </c:pt>
                <c:pt idx="62113" formatCode="m/d/yy\ h:mm;@">
                  <c:v>44225.447916666664</c:v>
                </c:pt>
                <c:pt idx="62114" formatCode="m/d/yy\ h:mm;@">
                  <c:v>44225.46875</c:v>
                </c:pt>
                <c:pt idx="62115" formatCode="m/d/yy\ h:mm;@">
                  <c:v>44225.489583333336</c:v>
                </c:pt>
                <c:pt idx="62116" formatCode="m/d/yy\ h:mm;@">
                  <c:v>44225.510416666664</c:v>
                </c:pt>
                <c:pt idx="62117" formatCode="m/d/yy\ h:mm;@">
                  <c:v>44225.53125</c:v>
                </c:pt>
                <c:pt idx="62118" formatCode="m/d/yy\ h:mm;@">
                  <c:v>44225.552083333336</c:v>
                </c:pt>
                <c:pt idx="62119" formatCode="m/d/yy\ h:mm;@">
                  <c:v>44225.572916666664</c:v>
                </c:pt>
                <c:pt idx="62120" formatCode="m/d/yy\ h:mm;@">
                  <c:v>44225.59375</c:v>
                </c:pt>
                <c:pt idx="62121" formatCode="m/d/yy\ h:mm;@">
                  <c:v>44225.614583333336</c:v>
                </c:pt>
                <c:pt idx="62122" formatCode="m/d/yy\ h:mm;@">
                  <c:v>44225.635416666664</c:v>
                </c:pt>
                <c:pt idx="62123" formatCode="m/d/yy\ h:mm;@">
                  <c:v>44225.65625</c:v>
                </c:pt>
                <c:pt idx="62124" formatCode="m/d/yy\ h:mm;@">
                  <c:v>44225.677083333336</c:v>
                </c:pt>
                <c:pt idx="62125" formatCode="m/d/yy\ h:mm;@">
                  <c:v>44225.697916666664</c:v>
                </c:pt>
                <c:pt idx="62126" formatCode="m/d/yy\ h:mm;@">
                  <c:v>44225.71875</c:v>
                </c:pt>
                <c:pt idx="62127" formatCode="m/d/yy\ h:mm;@">
                  <c:v>44225.739583333336</c:v>
                </c:pt>
                <c:pt idx="62128" formatCode="m/d/yy\ h:mm;@">
                  <c:v>44225.760416666664</c:v>
                </c:pt>
                <c:pt idx="62129" formatCode="m/d/yy\ h:mm;@">
                  <c:v>44225.78125</c:v>
                </c:pt>
                <c:pt idx="62130" formatCode="m/d/yy\ h:mm;@">
                  <c:v>44225.802083333336</c:v>
                </c:pt>
                <c:pt idx="62131" formatCode="m/d/yy\ h:mm;@">
                  <c:v>44225.822916666664</c:v>
                </c:pt>
                <c:pt idx="62132" formatCode="m/d/yy\ h:mm;@">
                  <c:v>44225.84375</c:v>
                </c:pt>
                <c:pt idx="62133" formatCode="m/d/yy\ h:mm;@">
                  <c:v>44225.864583333336</c:v>
                </c:pt>
                <c:pt idx="62134" formatCode="m/d/yy\ h:mm;@">
                  <c:v>44225.885416666664</c:v>
                </c:pt>
                <c:pt idx="62135" formatCode="m/d/yy\ h:mm;@">
                  <c:v>44225.90625</c:v>
                </c:pt>
                <c:pt idx="62136" formatCode="m/d/yy\ h:mm;@">
                  <c:v>44225.927083333336</c:v>
                </c:pt>
                <c:pt idx="62137" formatCode="m/d/yy\ h:mm;@">
                  <c:v>44225.947916666664</c:v>
                </c:pt>
                <c:pt idx="62138" formatCode="m/d/yy\ h:mm;@">
                  <c:v>44225.96875</c:v>
                </c:pt>
                <c:pt idx="62139" formatCode="m/d/yy\ h:mm;@">
                  <c:v>44225.989583333336</c:v>
                </c:pt>
                <c:pt idx="62140" formatCode="m/d/yy\ h:mm;@">
                  <c:v>44226.010416666664</c:v>
                </c:pt>
                <c:pt idx="62141" formatCode="m/d/yy\ h:mm;@">
                  <c:v>44226.03125</c:v>
                </c:pt>
                <c:pt idx="62142" formatCode="m/d/yy\ h:mm;@">
                  <c:v>44226.052083333336</c:v>
                </c:pt>
                <c:pt idx="62143" formatCode="m/d/yy\ h:mm;@">
                  <c:v>44226.072916666664</c:v>
                </c:pt>
                <c:pt idx="62144" formatCode="m/d/yy\ h:mm;@">
                  <c:v>44226.09375</c:v>
                </c:pt>
                <c:pt idx="62145" formatCode="m/d/yy\ h:mm;@">
                  <c:v>44226.114583333336</c:v>
                </c:pt>
                <c:pt idx="62146" formatCode="m/d/yy\ h:mm;@">
                  <c:v>44226.135416666664</c:v>
                </c:pt>
                <c:pt idx="62147" formatCode="m/d/yy\ h:mm;@">
                  <c:v>44226.15625</c:v>
                </c:pt>
                <c:pt idx="62148" formatCode="m/d/yy\ h:mm;@">
                  <c:v>44226.177083333336</c:v>
                </c:pt>
                <c:pt idx="62149" formatCode="m/d/yy\ h:mm;@">
                  <c:v>44226.197916666664</c:v>
                </c:pt>
                <c:pt idx="62150" formatCode="m/d/yy\ h:mm;@">
                  <c:v>44226.21875</c:v>
                </c:pt>
                <c:pt idx="62151" formatCode="m/d/yy\ h:mm;@">
                  <c:v>44226.239583333336</c:v>
                </c:pt>
                <c:pt idx="62152" formatCode="m/d/yy\ h:mm;@">
                  <c:v>44226.260416666664</c:v>
                </c:pt>
                <c:pt idx="62153" formatCode="m/d/yy\ h:mm;@">
                  <c:v>44226.28125</c:v>
                </c:pt>
                <c:pt idx="62154" formatCode="m/d/yy\ h:mm;@">
                  <c:v>44226.302083333336</c:v>
                </c:pt>
                <c:pt idx="62155" formatCode="m/d/yy\ h:mm;@">
                  <c:v>44226.322916666664</c:v>
                </c:pt>
                <c:pt idx="62156" formatCode="m/d/yy\ h:mm;@">
                  <c:v>44226.34375</c:v>
                </c:pt>
                <c:pt idx="62157" formatCode="m/d/yy\ h:mm;@">
                  <c:v>44226.364583333336</c:v>
                </c:pt>
                <c:pt idx="62158" formatCode="m/d/yy\ h:mm;@">
                  <c:v>44226.385416666664</c:v>
                </c:pt>
                <c:pt idx="62159" formatCode="m/d/yy\ h:mm;@">
                  <c:v>44226.40625</c:v>
                </c:pt>
                <c:pt idx="62160" formatCode="m/d/yy\ h:mm;@">
                  <c:v>44226.427083333336</c:v>
                </c:pt>
                <c:pt idx="62161" formatCode="m/d/yy\ h:mm;@">
                  <c:v>44226.447916666664</c:v>
                </c:pt>
                <c:pt idx="62162" formatCode="m/d/yy\ h:mm;@">
                  <c:v>44226.46875</c:v>
                </c:pt>
                <c:pt idx="62163" formatCode="m/d/yy\ h:mm;@">
                  <c:v>44226.489583333336</c:v>
                </c:pt>
                <c:pt idx="62164" formatCode="m/d/yy\ h:mm;@">
                  <c:v>44226.510416666664</c:v>
                </c:pt>
                <c:pt idx="62165" formatCode="m/d/yy\ h:mm;@">
                  <c:v>44226.53125</c:v>
                </c:pt>
                <c:pt idx="62166" formatCode="m/d/yy\ h:mm;@">
                  <c:v>44226.552083333336</c:v>
                </c:pt>
                <c:pt idx="62167" formatCode="m/d/yy\ h:mm;@">
                  <c:v>44226.572916666664</c:v>
                </c:pt>
                <c:pt idx="62168" formatCode="m/d/yy\ h:mm;@">
                  <c:v>44226.59375</c:v>
                </c:pt>
                <c:pt idx="62169" formatCode="m/d/yy\ h:mm;@">
                  <c:v>44226.614583333336</c:v>
                </c:pt>
                <c:pt idx="62170" formatCode="m/d/yy\ h:mm;@">
                  <c:v>44226.635416666664</c:v>
                </c:pt>
                <c:pt idx="62171" formatCode="m/d/yy\ h:mm;@">
                  <c:v>44226.65625</c:v>
                </c:pt>
                <c:pt idx="62172" formatCode="m/d/yy\ h:mm;@">
                  <c:v>44226.677083333336</c:v>
                </c:pt>
                <c:pt idx="62173" formatCode="m/d/yy\ h:mm;@">
                  <c:v>44226.697916666664</c:v>
                </c:pt>
                <c:pt idx="62174" formatCode="m/d/yy\ h:mm;@">
                  <c:v>44226.71875</c:v>
                </c:pt>
                <c:pt idx="62175" formatCode="m/d/yy\ h:mm;@">
                  <c:v>44226.739583333336</c:v>
                </c:pt>
                <c:pt idx="62176" formatCode="m/d/yy\ h:mm;@">
                  <c:v>44226.760416666664</c:v>
                </c:pt>
                <c:pt idx="62177" formatCode="m/d/yy\ h:mm;@">
                  <c:v>44226.78125</c:v>
                </c:pt>
                <c:pt idx="62178" formatCode="m/d/yy\ h:mm;@">
                  <c:v>44226.802083333336</c:v>
                </c:pt>
                <c:pt idx="62179" formatCode="m/d/yy\ h:mm;@">
                  <c:v>44226.822916666664</c:v>
                </c:pt>
                <c:pt idx="62180" formatCode="m/d/yy\ h:mm;@">
                  <c:v>44226.84375</c:v>
                </c:pt>
                <c:pt idx="62181" formatCode="m/d/yy\ h:mm;@">
                  <c:v>44226.864583333336</c:v>
                </c:pt>
                <c:pt idx="62182" formatCode="m/d/yy\ h:mm;@">
                  <c:v>44226.885416666664</c:v>
                </c:pt>
                <c:pt idx="62183" formatCode="m/d/yy\ h:mm;@">
                  <c:v>44226.90625</c:v>
                </c:pt>
                <c:pt idx="62184" formatCode="m/d/yy\ h:mm;@">
                  <c:v>44226.927083333336</c:v>
                </c:pt>
                <c:pt idx="62185" formatCode="m/d/yy\ h:mm;@">
                  <c:v>44226.947916666664</c:v>
                </c:pt>
                <c:pt idx="62186" formatCode="m/d/yy\ h:mm;@">
                  <c:v>44226.96875</c:v>
                </c:pt>
                <c:pt idx="62187" formatCode="m/d/yy\ h:mm;@">
                  <c:v>44226.989583333336</c:v>
                </c:pt>
                <c:pt idx="62188" formatCode="m/d/yy\ h:mm;@">
                  <c:v>44227.010416666664</c:v>
                </c:pt>
                <c:pt idx="62189" formatCode="m/d/yy\ h:mm;@">
                  <c:v>44227.03125</c:v>
                </c:pt>
                <c:pt idx="62190" formatCode="m/d/yy\ h:mm;@">
                  <c:v>44227.052083333336</c:v>
                </c:pt>
                <c:pt idx="62191" formatCode="m/d/yy\ h:mm;@">
                  <c:v>44227.072916666664</c:v>
                </c:pt>
                <c:pt idx="62192" formatCode="m/d/yy\ h:mm;@">
                  <c:v>44227.09375</c:v>
                </c:pt>
                <c:pt idx="62193" formatCode="m/d/yy\ h:mm;@">
                  <c:v>44227.114583333336</c:v>
                </c:pt>
                <c:pt idx="62194" formatCode="m/d/yy\ h:mm;@">
                  <c:v>44227.135416666664</c:v>
                </c:pt>
                <c:pt idx="62195" formatCode="m/d/yy\ h:mm;@">
                  <c:v>44227.15625</c:v>
                </c:pt>
                <c:pt idx="62196" formatCode="m/d/yy\ h:mm;@">
                  <c:v>44227.177083333336</c:v>
                </c:pt>
                <c:pt idx="62197" formatCode="m/d/yy\ h:mm;@">
                  <c:v>44227.197916666664</c:v>
                </c:pt>
                <c:pt idx="62198" formatCode="m/d/yy\ h:mm;@">
                  <c:v>44227.21875</c:v>
                </c:pt>
                <c:pt idx="62199" formatCode="m/d/yy\ h:mm;@">
                  <c:v>44227.239583333336</c:v>
                </c:pt>
                <c:pt idx="62200" formatCode="m/d/yy\ h:mm;@">
                  <c:v>44227.260416666664</c:v>
                </c:pt>
                <c:pt idx="62201" formatCode="m/d/yy\ h:mm;@">
                  <c:v>44227.28125</c:v>
                </c:pt>
                <c:pt idx="62202" formatCode="m/d/yy\ h:mm;@">
                  <c:v>44227.302083333336</c:v>
                </c:pt>
                <c:pt idx="62203" formatCode="m/d/yy\ h:mm;@">
                  <c:v>44227.322916666664</c:v>
                </c:pt>
                <c:pt idx="62204" formatCode="m/d/yy\ h:mm;@">
                  <c:v>44227.34375</c:v>
                </c:pt>
                <c:pt idx="62205" formatCode="m/d/yy\ h:mm;@">
                  <c:v>44227.364583333336</c:v>
                </c:pt>
                <c:pt idx="62206" formatCode="m/d/yy\ h:mm;@">
                  <c:v>44227.385416666664</c:v>
                </c:pt>
                <c:pt idx="62207" formatCode="m/d/yy\ h:mm;@">
                  <c:v>44227.40625</c:v>
                </c:pt>
                <c:pt idx="62208" formatCode="m/d/yy\ h:mm;@">
                  <c:v>44227.427083333336</c:v>
                </c:pt>
                <c:pt idx="62209" formatCode="m/d/yy\ h:mm;@">
                  <c:v>44227.447916666664</c:v>
                </c:pt>
                <c:pt idx="62210" formatCode="m/d/yy\ h:mm;@">
                  <c:v>44227.46875</c:v>
                </c:pt>
                <c:pt idx="62211" formatCode="m/d/yy\ h:mm;@">
                  <c:v>44227.489583333336</c:v>
                </c:pt>
                <c:pt idx="62212" formatCode="m/d/yy\ h:mm;@">
                  <c:v>44227.510416666664</c:v>
                </c:pt>
                <c:pt idx="62213" formatCode="m/d/yy\ h:mm;@">
                  <c:v>44227.53125</c:v>
                </c:pt>
                <c:pt idx="62214" formatCode="m/d/yy\ h:mm;@">
                  <c:v>44227.552083333336</c:v>
                </c:pt>
                <c:pt idx="62215" formatCode="m/d/yy\ h:mm;@">
                  <c:v>44227.572916666664</c:v>
                </c:pt>
                <c:pt idx="62216" formatCode="m/d/yy\ h:mm;@">
                  <c:v>44227.59375</c:v>
                </c:pt>
                <c:pt idx="62217" formatCode="m/d/yy\ h:mm;@">
                  <c:v>44227.614583333336</c:v>
                </c:pt>
                <c:pt idx="62218" formatCode="m/d/yy\ h:mm;@">
                  <c:v>44227.635416666664</c:v>
                </c:pt>
                <c:pt idx="62219" formatCode="m/d/yy\ h:mm;@">
                  <c:v>44227.65625</c:v>
                </c:pt>
                <c:pt idx="62220" formatCode="m/d/yy\ h:mm;@">
                  <c:v>44227.677083333336</c:v>
                </c:pt>
                <c:pt idx="62221" formatCode="m/d/yy\ h:mm;@">
                  <c:v>44227.697916666664</c:v>
                </c:pt>
                <c:pt idx="62222" formatCode="m/d/yy\ h:mm;@">
                  <c:v>44227.71875</c:v>
                </c:pt>
                <c:pt idx="62223" formatCode="m/d/yy\ h:mm;@">
                  <c:v>44227.739583333336</c:v>
                </c:pt>
                <c:pt idx="62224" formatCode="m/d/yy\ h:mm;@">
                  <c:v>44227.760416666664</c:v>
                </c:pt>
                <c:pt idx="62225" formatCode="m/d/yy\ h:mm;@">
                  <c:v>44227.78125</c:v>
                </c:pt>
                <c:pt idx="62226" formatCode="m/d/yy\ h:mm;@">
                  <c:v>44227.802083333336</c:v>
                </c:pt>
                <c:pt idx="62227" formatCode="m/d/yy\ h:mm;@">
                  <c:v>44227.822916666664</c:v>
                </c:pt>
                <c:pt idx="62228" formatCode="m/d/yy\ h:mm;@">
                  <c:v>44227.84375</c:v>
                </c:pt>
                <c:pt idx="62229" formatCode="m/d/yy\ h:mm;@">
                  <c:v>44227.864583333336</c:v>
                </c:pt>
                <c:pt idx="62230" formatCode="m/d/yy\ h:mm;@">
                  <c:v>44227.885416666664</c:v>
                </c:pt>
                <c:pt idx="62231" formatCode="m/d/yy\ h:mm;@">
                  <c:v>44227.90625</c:v>
                </c:pt>
                <c:pt idx="62232" formatCode="m/d/yy\ h:mm;@">
                  <c:v>44227.927083333336</c:v>
                </c:pt>
                <c:pt idx="62233" formatCode="m/d/yy\ h:mm;@">
                  <c:v>44227.947916666664</c:v>
                </c:pt>
                <c:pt idx="62234" formatCode="m/d/yy\ h:mm;@">
                  <c:v>44227.96875</c:v>
                </c:pt>
                <c:pt idx="62235" formatCode="m/d/yy\ h:mm;@">
                  <c:v>44227.989583333336</c:v>
                </c:pt>
                <c:pt idx="62236" formatCode="m/d/yy\ h:mm;@">
                  <c:v>44228.010416666664</c:v>
                </c:pt>
                <c:pt idx="62237" formatCode="m/d/yy\ h:mm;@">
                  <c:v>44228.03125</c:v>
                </c:pt>
                <c:pt idx="62238" formatCode="m/d/yy\ h:mm;@">
                  <c:v>44228.052083333336</c:v>
                </c:pt>
                <c:pt idx="62239" formatCode="m/d/yy\ h:mm;@">
                  <c:v>44228.072916666664</c:v>
                </c:pt>
                <c:pt idx="62240" formatCode="m/d/yy\ h:mm;@">
                  <c:v>44228.09375</c:v>
                </c:pt>
                <c:pt idx="62241" formatCode="m/d/yy\ h:mm;@">
                  <c:v>44228.114583333336</c:v>
                </c:pt>
                <c:pt idx="62242" formatCode="m/d/yy\ h:mm;@">
                  <c:v>44228.135416666664</c:v>
                </c:pt>
                <c:pt idx="62243" formatCode="m/d/yy\ h:mm;@">
                  <c:v>44228.15625</c:v>
                </c:pt>
                <c:pt idx="62244" formatCode="m/d/yy\ h:mm;@">
                  <c:v>44228.177083333336</c:v>
                </c:pt>
                <c:pt idx="62245" formatCode="m/d/yy\ h:mm;@">
                  <c:v>44228.197916666664</c:v>
                </c:pt>
                <c:pt idx="62246" formatCode="m/d/yy\ h:mm;@">
                  <c:v>44228.21875</c:v>
                </c:pt>
                <c:pt idx="62247" formatCode="m/d/yy\ h:mm;@">
                  <c:v>44228.239583333336</c:v>
                </c:pt>
                <c:pt idx="62248" formatCode="m/d/yy\ h:mm;@">
                  <c:v>44228.260416666664</c:v>
                </c:pt>
                <c:pt idx="62249" formatCode="m/d/yy\ h:mm;@">
                  <c:v>44228.28125</c:v>
                </c:pt>
                <c:pt idx="62250" formatCode="m/d/yy\ h:mm;@">
                  <c:v>44228.302083333336</c:v>
                </c:pt>
                <c:pt idx="62251" formatCode="m/d/yy\ h:mm;@">
                  <c:v>44228.322916666664</c:v>
                </c:pt>
                <c:pt idx="62252" formatCode="m/d/yy\ h:mm;@">
                  <c:v>44228.34375</c:v>
                </c:pt>
                <c:pt idx="62253" formatCode="m/d/yy\ h:mm;@">
                  <c:v>44228.364583333336</c:v>
                </c:pt>
                <c:pt idx="62254" formatCode="m/d/yy\ h:mm;@">
                  <c:v>44228.385416666664</c:v>
                </c:pt>
                <c:pt idx="62255" formatCode="m/d/yy\ h:mm;@">
                  <c:v>44228.40625</c:v>
                </c:pt>
                <c:pt idx="62256" formatCode="m/d/yy\ h:mm;@">
                  <c:v>44228.427083333336</c:v>
                </c:pt>
                <c:pt idx="62257" formatCode="m/d/yy\ h:mm;@">
                  <c:v>44228.447916666664</c:v>
                </c:pt>
                <c:pt idx="62258" formatCode="m/d/yy\ h:mm;@">
                  <c:v>44228.46875</c:v>
                </c:pt>
                <c:pt idx="62259" formatCode="m/d/yy\ h:mm;@">
                  <c:v>44228.489583333336</c:v>
                </c:pt>
                <c:pt idx="62260" formatCode="m/d/yy\ h:mm;@">
                  <c:v>44228.510416666664</c:v>
                </c:pt>
                <c:pt idx="62261" formatCode="m/d/yy\ h:mm;@">
                  <c:v>44228.53125</c:v>
                </c:pt>
                <c:pt idx="62262" formatCode="m/d/yy\ h:mm;@">
                  <c:v>44228.552083333336</c:v>
                </c:pt>
                <c:pt idx="62263" formatCode="m/d/yy\ h:mm;@">
                  <c:v>44228.572916666664</c:v>
                </c:pt>
                <c:pt idx="62264" formatCode="m/d/yy\ h:mm;@">
                  <c:v>44228.59375</c:v>
                </c:pt>
                <c:pt idx="62265" formatCode="m/d/yy\ h:mm;@">
                  <c:v>44228.614583333336</c:v>
                </c:pt>
                <c:pt idx="62266" formatCode="m/d/yy\ h:mm;@">
                  <c:v>44228.635416666664</c:v>
                </c:pt>
                <c:pt idx="62267" formatCode="m/d/yy\ h:mm;@">
                  <c:v>44228.65625</c:v>
                </c:pt>
                <c:pt idx="62268" formatCode="m/d/yy\ h:mm;@">
                  <c:v>44228.677083333336</c:v>
                </c:pt>
                <c:pt idx="62269" formatCode="m/d/yy\ h:mm;@">
                  <c:v>44228.697916666664</c:v>
                </c:pt>
                <c:pt idx="62270" formatCode="m/d/yy\ h:mm;@">
                  <c:v>44228.71875</c:v>
                </c:pt>
                <c:pt idx="62271" formatCode="m/d/yy\ h:mm;@">
                  <c:v>44228.739583333336</c:v>
                </c:pt>
                <c:pt idx="62272" formatCode="m/d/yy\ h:mm;@">
                  <c:v>44228.760416666664</c:v>
                </c:pt>
                <c:pt idx="62273" formatCode="m/d/yy\ h:mm;@">
                  <c:v>44228.78125</c:v>
                </c:pt>
                <c:pt idx="62274" formatCode="m/d/yy\ h:mm;@">
                  <c:v>44228.802083333336</c:v>
                </c:pt>
                <c:pt idx="62275" formatCode="m/d/yy\ h:mm;@">
                  <c:v>44228.822916666664</c:v>
                </c:pt>
                <c:pt idx="62276" formatCode="m/d/yy\ h:mm;@">
                  <c:v>44228.84375</c:v>
                </c:pt>
                <c:pt idx="62277" formatCode="m/d/yy\ h:mm;@">
                  <c:v>44228.864583333336</c:v>
                </c:pt>
                <c:pt idx="62278" formatCode="m/d/yy\ h:mm;@">
                  <c:v>44228.885416666664</c:v>
                </c:pt>
                <c:pt idx="62279" formatCode="m/d/yy\ h:mm;@">
                  <c:v>44228.90625</c:v>
                </c:pt>
                <c:pt idx="62280" formatCode="m/d/yy\ h:mm;@">
                  <c:v>44228.927083333336</c:v>
                </c:pt>
                <c:pt idx="62281" formatCode="m/d/yy\ h:mm;@">
                  <c:v>44228.947916666664</c:v>
                </c:pt>
                <c:pt idx="62282" formatCode="m/d/yy\ h:mm;@">
                  <c:v>44228.96875</c:v>
                </c:pt>
                <c:pt idx="62283" formatCode="m/d/yy\ h:mm;@">
                  <c:v>44228.989583333336</c:v>
                </c:pt>
                <c:pt idx="62284" formatCode="m/d/yy\ h:mm;@">
                  <c:v>44229.010416666664</c:v>
                </c:pt>
                <c:pt idx="62285" formatCode="m/d/yy\ h:mm;@">
                  <c:v>44229.03125</c:v>
                </c:pt>
                <c:pt idx="62286" formatCode="m/d/yy\ h:mm;@">
                  <c:v>44229.052083333336</c:v>
                </c:pt>
                <c:pt idx="62287" formatCode="m/d/yy\ h:mm;@">
                  <c:v>44229.072916666664</c:v>
                </c:pt>
                <c:pt idx="62288" formatCode="m/d/yy\ h:mm;@">
                  <c:v>44229.09375</c:v>
                </c:pt>
                <c:pt idx="62289" formatCode="m/d/yy\ h:mm;@">
                  <c:v>44229.114583333336</c:v>
                </c:pt>
                <c:pt idx="62290" formatCode="m/d/yy\ h:mm;@">
                  <c:v>44229.135416666664</c:v>
                </c:pt>
                <c:pt idx="62291" formatCode="m/d/yy\ h:mm;@">
                  <c:v>44229.15625</c:v>
                </c:pt>
                <c:pt idx="62292" formatCode="m/d/yy\ h:mm;@">
                  <c:v>44229.177083333336</c:v>
                </c:pt>
                <c:pt idx="62293" formatCode="m/d/yy\ h:mm;@">
                  <c:v>44229.197916666664</c:v>
                </c:pt>
                <c:pt idx="62294" formatCode="m/d/yy\ h:mm;@">
                  <c:v>44229.21875</c:v>
                </c:pt>
                <c:pt idx="62295" formatCode="m/d/yy\ h:mm;@">
                  <c:v>44229.239583333336</c:v>
                </c:pt>
                <c:pt idx="62296" formatCode="m/d/yy\ h:mm;@">
                  <c:v>44229.260416666664</c:v>
                </c:pt>
                <c:pt idx="62297" formatCode="m/d/yy\ h:mm;@">
                  <c:v>44229.28125</c:v>
                </c:pt>
                <c:pt idx="62298" formatCode="m/d/yy\ h:mm;@">
                  <c:v>44229.302083333336</c:v>
                </c:pt>
                <c:pt idx="62299" formatCode="m/d/yy\ h:mm;@">
                  <c:v>44229.322916666664</c:v>
                </c:pt>
                <c:pt idx="62300" formatCode="m/d/yy\ h:mm;@">
                  <c:v>44229.34375</c:v>
                </c:pt>
                <c:pt idx="62301" formatCode="m/d/yy\ h:mm;@">
                  <c:v>44229.364583333336</c:v>
                </c:pt>
                <c:pt idx="62302" formatCode="m/d/yy\ h:mm;@">
                  <c:v>44229.385416666664</c:v>
                </c:pt>
                <c:pt idx="62303" formatCode="m/d/yy\ h:mm;@">
                  <c:v>44229.40625</c:v>
                </c:pt>
                <c:pt idx="62304" formatCode="m/d/yy\ h:mm;@">
                  <c:v>44229.427083333336</c:v>
                </c:pt>
                <c:pt idx="62305" formatCode="m/d/yy\ h:mm;@">
                  <c:v>44229.447916666664</c:v>
                </c:pt>
                <c:pt idx="62306" formatCode="m/d/yy\ h:mm;@">
                  <c:v>44229.46875</c:v>
                </c:pt>
                <c:pt idx="62307" formatCode="m/d/yy\ h:mm;@">
                  <c:v>44229.489583333336</c:v>
                </c:pt>
                <c:pt idx="62308" formatCode="m/d/yy\ h:mm;@">
                  <c:v>44229.510416666664</c:v>
                </c:pt>
                <c:pt idx="62309" formatCode="m/d/yy\ h:mm;@">
                  <c:v>44229.53125</c:v>
                </c:pt>
                <c:pt idx="62310" formatCode="m/d/yy\ h:mm;@">
                  <c:v>44229.552083333336</c:v>
                </c:pt>
                <c:pt idx="62311" formatCode="m/d/yy\ h:mm;@">
                  <c:v>44229.572916666664</c:v>
                </c:pt>
                <c:pt idx="62312" formatCode="m/d/yy\ h:mm;@">
                  <c:v>44229.59375</c:v>
                </c:pt>
                <c:pt idx="62313" formatCode="m/d/yy\ h:mm;@">
                  <c:v>44229.614583333336</c:v>
                </c:pt>
                <c:pt idx="62314" formatCode="m/d/yy\ h:mm;@">
                  <c:v>44229.635416666664</c:v>
                </c:pt>
                <c:pt idx="62315" formatCode="m/d/yy\ h:mm;@">
                  <c:v>44229.65625</c:v>
                </c:pt>
                <c:pt idx="62316" formatCode="m/d/yy\ h:mm;@">
                  <c:v>44229.677083333336</c:v>
                </c:pt>
                <c:pt idx="62317" formatCode="m/d/yy\ h:mm;@">
                  <c:v>44229.697916666664</c:v>
                </c:pt>
                <c:pt idx="62318" formatCode="m/d/yy\ h:mm;@">
                  <c:v>44229.71875</c:v>
                </c:pt>
                <c:pt idx="62319" formatCode="m/d/yy\ h:mm;@">
                  <c:v>44229.739583333336</c:v>
                </c:pt>
                <c:pt idx="62320" formatCode="m/d/yy\ h:mm;@">
                  <c:v>44229.760416666664</c:v>
                </c:pt>
                <c:pt idx="62321" formatCode="m/d/yy\ h:mm;@">
                  <c:v>44229.78125</c:v>
                </c:pt>
                <c:pt idx="62322" formatCode="m/d/yy\ h:mm;@">
                  <c:v>44229.802083333336</c:v>
                </c:pt>
                <c:pt idx="62323" formatCode="m/d/yy\ h:mm;@">
                  <c:v>44229.822916666664</c:v>
                </c:pt>
                <c:pt idx="62324" formatCode="m/d/yy\ h:mm;@">
                  <c:v>44229.84375</c:v>
                </c:pt>
                <c:pt idx="62325" formatCode="m/d/yy\ h:mm;@">
                  <c:v>44229.864583333336</c:v>
                </c:pt>
                <c:pt idx="62326" formatCode="m/d/yy\ h:mm;@">
                  <c:v>44229.885416666664</c:v>
                </c:pt>
                <c:pt idx="62327" formatCode="m/d/yy\ h:mm;@">
                  <c:v>44229.90625</c:v>
                </c:pt>
                <c:pt idx="62328" formatCode="m/d/yy\ h:mm;@">
                  <c:v>44229.927083333336</c:v>
                </c:pt>
                <c:pt idx="62329" formatCode="m/d/yy\ h:mm;@">
                  <c:v>44229.947916666664</c:v>
                </c:pt>
                <c:pt idx="62330" formatCode="m/d/yy\ h:mm;@">
                  <c:v>44229.96875</c:v>
                </c:pt>
                <c:pt idx="62331" formatCode="m/d/yy\ h:mm;@">
                  <c:v>44229.989583333336</c:v>
                </c:pt>
                <c:pt idx="62332" formatCode="m/d/yy\ h:mm;@">
                  <c:v>44230.010416666664</c:v>
                </c:pt>
                <c:pt idx="62333" formatCode="m/d/yy\ h:mm;@">
                  <c:v>44230.03125</c:v>
                </c:pt>
                <c:pt idx="62334" formatCode="m/d/yy\ h:mm;@">
                  <c:v>44230.052083333336</c:v>
                </c:pt>
                <c:pt idx="62335" formatCode="m/d/yy\ h:mm;@">
                  <c:v>44230.072916666664</c:v>
                </c:pt>
                <c:pt idx="62336" formatCode="m/d/yy\ h:mm;@">
                  <c:v>44230.09375</c:v>
                </c:pt>
                <c:pt idx="62337" formatCode="m/d/yy\ h:mm;@">
                  <c:v>44230.114583333336</c:v>
                </c:pt>
                <c:pt idx="62338" formatCode="m/d/yy\ h:mm;@">
                  <c:v>44230.135416666664</c:v>
                </c:pt>
                <c:pt idx="62339" formatCode="m/d/yy\ h:mm;@">
                  <c:v>44230.15625</c:v>
                </c:pt>
                <c:pt idx="62340" formatCode="m/d/yy\ h:mm;@">
                  <c:v>44230.177083333336</c:v>
                </c:pt>
                <c:pt idx="62341" formatCode="m/d/yy\ h:mm;@">
                  <c:v>44230.197916666664</c:v>
                </c:pt>
                <c:pt idx="62342" formatCode="m/d/yy\ h:mm;@">
                  <c:v>44230.21875</c:v>
                </c:pt>
                <c:pt idx="62343" formatCode="m/d/yy\ h:mm;@">
                  <c:v>44230.239583333336</c:v>
                </c:pt>
                <c:pt idx="62344" formatCode="m/d/yy\ h:mm;@">
                  <c:v>44230.260416666664</c:v>
                </c:pt>
                <c:pt idx="62345" formatCode="m/d/yy\ h:mm;@">
                  <c:v>44230.28125</c:v>
                </c:pt>
                <c:pt idx="62346" formatCode="m/d/yy\ h:mm;@">
                  <c:v>44230.302083333336</c:v>
                </c:pt>
                <c:pt idx="62347" formatCode="m/d/yy\ h:mm;@">
                  <c:v>44230.322916666664</c:v>
                </c:pt>
                <c:pt idx="62348" formatCode="m/d/yy\ h:mm;@">
                  <c:v>44230.34375</c:v>
                </c:pt>
                <c:pt idx="62349" formatCode="m/d/yy\ h:mm;@">
                  <c:v>44230.364583333336</c:v>
                </c:pt>
                <c:pt idx="62350" formatCode="m/d/yy\ h:mm;@">
                  <c:v>44230.385416666664</c:v>
                </c:pt>
                <c:pt idx="62351" formatCode="m/d/yy\ h:mm;@">
                  <c:v>44230.40625</c:v>
                </c:pt>
                <c:pt idx="62352" formatCode="m/d/yy\ h:mm;@">
                  <c:v>44230.427083333336</c:v>
                </c:pt>
                <c:pt idx="62353" formatCode="m/d/yy\ h:mm;@">
                  <c:v>44230.447916666664</c:v>
                </c:pt>
                <c:pt idx="62354" formatCode="m/d/yy\ h:mm;@">
                  <c:v>44230.46875</c:v>
                </c:pt>
                <c:pt idx="62355" formatCode="m/d/yy\ h:mm;@">
                  <c:v>44230.489583333336</c:v>
                </c:pt>
                <c:pt idx="62356" formatCode="m/d/yy\ h:mm;@">
                  <c:v>44230.510416666664</c:v>
                </c:pt>
                <c:pt idx="62357" formatCode="m/d/yy\ h:mm;@">
                  <c:v>44230.53125</c:v>
                </c:pt>
                <c:pt idx="62358" formatCode="m/d/yy\ h:mm;@">
                  <c:v>44230.552083333336</c:v>
                </c:pt>
                <c:pt idx="62359" formatCode="m/d/yy\ h:mm;@">
                  <c:v>44230.572916666664</c:v>
                </c:pt>
                <c:pt idx="62360" formatCode="m/d/yy\ h:mm;@">
                  <c:v>44230.59375</c:v>
                </c:pt>
                <c:pt idx="62361" formatCode="m/d/yy\ h:mm;@">
                  <c:v>44230.614583333336</c:v>
                </c:pt>
                <c:pt idx="62362" formatCode="m/d/yy\ h:mm;@">
                  <c:v>44230.635416666664</c:v>
                </c:pt>
                <c:pt idx="62363" formatCode="m/d/yy\ h:mm;@">
                  <c:v>44230.65625</c:v>
                </c:pt>
                <c:pt idx="62364" formatCode="m/d/yy\ h:mm;@">
                  <c:v>44230.677083333336</c:v>
                </c:pt>
                <c:pt idx="62365" formatCode="m/d/yy\ h:mm;@">
                  <c:v>44230.697916666664</c:v>
                </c:pt>
                <c:pt idx="62366" formatCode="m/d/yy\ h:mm;@">
                  <c:v>44230.71875</c:v>
                </c:pt>
                <c:pt idx="62367" formatCode="m/d/yy\ h:mm;@">
                  <c:v>44230.739583333336</c:v>
                </c:pt>
                <c:pt idx="62368" formatCode="m/d/yy\ h:mm;@">
                  <c:v>44230.760416666664</c:v>
                </c:pt>
                <c:pt idx="62369" formatCode="m/d/yy\ h:mm;@">
                  <c:v>44230.78125</c:v>
                </c:pt>
                <c:pt idx="62370" formatCode="m/d/yy\ h:mm;@">
                  <c:v>44230.802083333336</c:v>
                </c:pt>
                <c:pt idx="62371" formatCode="m/d/yy\ h:mm;@">
                  <c:v>44230.822916666664</c:v>
                </c:pt>
                <c:pt idx="62372" formatCode="m/d/yy\ h:mm;@">
                  <c:v>44230.84375</c:v>
                </c:pt>
                <c:pt idx="62373" formatCode="m/d/yy\ h:mm;@">
                  <c:v>44230.864583333336</c:v>
                </c:pt>
                <c:pt idx="62374" formatCode="m/d/yy\ h:mm;@">
                  <c:v>44230.885416666664</c:v>
                </c:pt>
                <c:pt idx="62375" formatCode="m/d/yy\ h:mm;@">
                  <c:v>44230.90625</c:v>
                </c:pt>
                <c:pt idx="62376" formatCode="m/d/yy\ h:mm;@">
                  <c:v>44230.927083333336</c:v>
                </c:pt>
                <c:pt idx="62377" formatCode="m/d/yy\ h:mm;@">
                  <c:v>44230.947916666664</c:v>
                </c:pt>
                <c:pt idx="62378" formatCode="m/d/yy\ h:mm;@">
                  <c:v>44230.96875</c:v>
                </c:pt>
                <c:pt idx="62379" formatCode="m/d/yy\ h:mm;@">
                  <c:v>44230.989583333336</c:v>
                </c:pt>
                <c:pt idx="62380" formatCode="m/d/yy\ h:mm;@">
                  <c:v>44231.010416666664</c:v>
                </c:pt>
                <c:pt idx="62381" formatCode="m/d/yy\ h:mm;@">
                  <c:v>44231.03125</c:v>
                </c:pt>
                <c:pt idx="62382" formatCode="m/d/yy\ h:mm;@">
                  <c:v>44231.052083333336</c:v>
                </c:pt>
                <c:pt idx="62383" formatCode="m/d/yy\ h:mm;@">
                  <c:v>44231.072916666664</c:v>
                </c:pt>
                <c:pt idx="62384" formatCode="m/d/yy\ h:mm;@">
                  <c:v>44231.09375</c:v>
                </c:pt>
                <c:pt idx="62385" formatCode="m/d/yy\ h:mm;@">
                  <c:v>44231.114583333336</c:v>
                </c:pt>
                <c:pt idx="62386" formatCode="m/d/yy\ h:mm;@">
                  <c:v>44231.135416666664</c:v>
                </c:pt>
                <c:pt idx="62387" formatCode="m/d/yy\ h:mm;@">
                  <c:v>44231.15625</c:v>
                </c:pt>
                <c:pt idx="62388" formatCode="m/d/yy\ h:mm;@">
                  <c:v>44231.177083333336</c:v>
                </c:pt>
                <c:pt idx="62389" formatCode="m/d/yy\ h:mm;@">
                  <c:v>44231.197916666664</c:v>
                </c:pt>
                <c:pt idx="62390" formatCode="m/d/yy\ h:mm;@">
                  <c:v>44231.21875</c:v>
                </c:pt>
                <c:pt idx="62391" formatCode="m/d/yy\ h:mm;@">
                  <c:v>44231.239583333336</c:v>
                </c:pt>
                <c:pt idx="62392" formatCode="m/d/yy\ h:mm;@">
                  <c:v>44231.260416666664</c:v>
                </c:pt>
                <c:pt idx="62393" formatCode="m/d/yy\ h:mm;@">
                  <c:v>44231.28125</c:v>
                </c:pt>
                <c:pt idx="62394" formatCode="m/d/yy\ h:mm;@">
                  <c:v>44231.302083333336</c:v>
                </c:pt>
                <c:pt idx="62395" formatCode="m/d/yy\ h:mm;@">
                  <c:v>44231.322916666664</c:v>
                </c:pt>
                <c:pt idx="62396" formatCode="m/d/yy\ h:mm;@">
                  <c:v>44231.34375</c:v>
                </c:pt>
                <c:pt idx="62397" formatCode="m/d/yy\ h:mm;@">
                  <c:v>44231.364583333336</c:v>
                </c:pt>
                <c:pt idx="62398" formatCode="m/d/yy\ h:mm;@">
                  <c:v>44231.385416666664</c:v>
                </c:pt>
                <c:pt idx="62399" formatCode="m/d/yy\ h:mm;@">
                  <c:v>44231.40625</c:v>
                </c:pt>
                <c:pt idx="62400" formatCode="m/d/yy\ h:mm;@">
                  <c:v>44231.427083333336</c:v>
                </c:pt>
                <c:pt idx="62401" formatCode="m/d/yy\ h:mm;@">
                  <c:v>44231.447916666664</c:v>
                </c:pt>
                <c:pt idx="62402" formatCode="m/d/yy\ h:mm;@">
                  <c:v>44231.46875</c:v>
                </c:pt>
                <c:pt idx="62403" formatCode="m/d/yy\ h:mm;@">
                  <c:v>44231.489583333336</c:v>
                </c:pt>
                <c:pt idx="62404" formatCode="m/d/yy\ h:mm;@">
                  <c:v>44231.510416666664</c:v>
                </c:pt>
                <c:pt idx="62405" formatCode="m/d/yy\ h:mm;@">
                  <c:v>44231.53125</c:v>
                </c:pt>
                <c:pt idx="62406" formatCode="m/d/yy\ h:mm;@">
                  <c:v>44231.552083333336</c:v>
                </c:pt>
                <c:pt idx="62407" formatCode="m/d/yy\ h:mm;@">
                  <c:v>44231.572916666664</c:v>
                </c:pt>
                <c:pt idx="62408" formatCode="m/d/yy\ h:mm;@">
                  <c:v>44231.59375</c:v>
                </c:pt>
                <c:pt idx="62409" formatCode="m/d/yy\ h:mm;@">
                  <c:v>44231.614583333336</c:v>
                </c:pt>
                <c:pt idx="62410" formatCode="m/d/yy\ h:mm;@">
                  <c:v>44231.635416666664</c:v>
                </c:pt>
                <c:pt idx="62411" formatCode="m/d/yy\ h:mm;@">
                  <c:v>44231.65625</c:v>
                </c:pt>
                <c:pt idx="62412" formatCode="m/d/yy\ h:mm;@">
                  <c:v>44231.677083333336</c:v>
                </c:pt>
                <c:pt idx="62413" formatCode="m/d/yy\ h:mm;@">
                  <c:v>44231.697916666664</c:v>
                </c:pt>
                <c:pt idx="62414" formatCode="m/d/yy\ h:mm;@">
                  <c:v>44231.71875</c:v>
                </c:pt>
                <c:pt idx="62415" formatCode="m/d/yy\ h:mm;@">
                  <c:v>44231.739583333336</c:v>
                </c:pt>
                <c:pt idx="62416" formatCode="m/d/yy\ h:mm;@">
                  <c:v>44231.760416666664</c:v>
                </c:pt>
                <c:pt idx="62417" formatCode="m/d/yy\ h:mm;@">
                  <c:v>44231.78125</c:v>
                </c:pt>
                <c:pt idx="62418" formatCode="m/d/yy\ h:mm;@">
                  <c:v>44231.802083333336</c:v>
                </c:pt>
                <c:pt idx="62419" formatCode="m/d/yy\ h:mm;@">
                  <c:v>44231.822916666664</c:v>
                </c:pt>
                <c:pt idx="62420" formatCode="m/d/yy\ h:mm;@">
                  <c:v>44231.84375</c:v>
                </c:pt>
                <c:pt idx="62421" formatCode="m/d/yy\ h:mm;@">
                  <c:v>44231.864583333336</c:v>
                </c:pt>
                <c:pt idx="62422" formatCode="m/d/yy\ h:mm;@">
                  <c:v>44231.885416666664</c:v>
                </c:pt>
                <c:pt idx="62423" formatCode="m/d/yy\ h:mm;@">
                  <c:v>44231.90625</c:v>
                </c:pt>
                <c:pt idx="62424" formatCode="m/d/yy\ h:mm;@">
                  <c:v>44231.927083333336</c:v>
                </c:pt>
                <c:pt idx="62425" formatCode="m/d/yy\ h:mm;@">
                  <c:v>44231.947916666664</c:v>
                </c:pt>
                <c:pt idx="62426" formatCode="m/d/yy\ h:mm;@">
                  <c:v>44231.96875</c:v>
                </c:pt>
                <c:pt idx="62427" formatCode="m/d/yy\ h:mm;@">
                  <c:v>44231.989583333336</c:v>
                </c:pt>
                <c:pt idx="62428" formatCode="m/d/yy\ h:mm;@">
                  <c:v>44232.010416666664</c:v>
                </c:pt>
                <c:pt idx="62429" formatCode="m/d/yy\ h:mm;@">
                  <c:v>44232.03125</c:v>
                </c:pt>
                <c:pt idx="62430" formatCode="m/d/yy\ h:mm;@">
                  <c:v>44232.052083333336</c:v>
                </c:pt>
                <c:pt idx="62431" formatCode="m/d/yy\ h:mm;@">
                  <c:v>44232.072916666664</c:v>
                </c:pt>
                <c:pt idx="62432" formatCode="m/d/yy\ h:mm;@">
                  <c:v>44232.09375</c:v>
                </c:pt>
                <c:pt idx="62433" formatCode="m/d/yy\ h:mm;@">
                  <c:v>44232.114583333336</c:v>
                </c:pt>
                <c:pt idx="62434" formatCode="m/d/yy\ h:mm;@">
                  <c:v>44232.135416666664</c:v>
                </c:pt>
                <c:pt idx="62435" formatCode="m/d/yy\ h:mm;@">
                  <c:v>44232.15625</c:v>
                </c:pt>
                <c:pt idx="62436" formatCode="m/d/yy\ h:mm;@">
                  <c:v>44232.177083333336</c:v>
                </c:pt>
                <c:pt idx="62437" formatCode="m/d/yy\ h:mm;@">
                  <c:v>44232.197916666664</c:v>
                </c:pt>
                <c:pt idx="62438" formatCode="m/d/yy\ h:mm;@">
                  <c:v>44232.21875</c:v>
                </c:pt>
                <c:pt idx="62439" formatCode="m/d/yy\ h:mm;@">
                  <c:v>44232.239583333336</c:v>
                </c:pt>
                <c:pt idx="62440" formatCode="m/d/yy\ h:mm;@">
                  <c:v>44232.260416666664</c:v>
                </c:pt>
                <c:pt idx="62441" formatCode="m/d/yy\ h:mm;@">
                  <c:v>44232.28125</c:v>
                </c:pt>
                <c:pt idx="62442" formatCode="m/d/yy\ h:mm;@">
                  <c:v>44232.302083333336</c:v>
                </c:pt>
                <c:pt idx="62443" formatCode="m/d/yy\ h:mm;@">
                  <c:v>44232.322916666664</c:v>
                </c:pt>
                <c:pt idx="62444" formatCode="m/d/yy\ h:mm;@">
                  <c:v>44232.34375</c:v>
                </c:pt>
                <c:pt idx="62445" formatCode="m/d/yy\ h:mm;@">
                  <c:v>44232.364583333336</c:v>
                </c:pt>
                <c:pt idx="62446" formatCode="m/d/yy\ h:mm;@">
                  <c:v>44232.385416666664</c:v>
                </c:pt>
                <c:pt idx="62447" formatCode="m/d/yy\ h:mm;@">
                  <c:v>44232.40625</c:v>
                </c:pt>
                <c:pt idx="62448" formatCode="m/d/yy\ h:mm;@">
                  <c:v>44232.427083333336</c:v>
                </c:pt>
                <c:pt idx="62449" formatCode="m/d/yy\ h:mm;@">
                  <c:v>44232.447916666664</c:v>
                </c:pt>
                <c:pt idx="62450" formatCode="m/d/yy\ h:mm;@">
                  <c:v>44232.46875</c:v>
                </c:pt>
                <c:pt idx="62451" formatCode="m/d/yy\ h:mm;@">
                  <c:v>44232.489583333336</c:v>
                </c:pt>
                <c:pt idx="62452" formatCode="m/d/yy\ h:mm;@">
                  <c:v>44232.510416666664</c:v>
                </c:pt>
                <c:pt idx="62453" formatCode="m/d/yy\ h:mm;@">
                  <c:v>44232.53125</c:v>
                </c:pt>
                <c:pt idx="62454" formatCode="m/d/yy\ h:mm;@">
                  <c:v>44232.552083333336</c:v>
                </c:pt>
                <c:pt idx="62455" formatCode="m/d/yy\ h:mm;@">
                  <c:v>44232.572916666664</c:v>
                </c:pt>
                <c:pt idx="62456" formatCode="m/d/yy\ h:mm;@">
                  <c:v>44232.59375</c:v>
                </c:pt>
                <c:pt idx="62457" formatCode="m/d/yy\ h:mm;@">
                  <c:v>44232.614583333336</c:v>
                </c:pt>
                <c:pt idx="62458" formatCode="m/d/yy\ h:mm;@">
                  <c:v>44232.635416666664</c:v>
                </c:pt>
                <c:pt idx="62459" formatCode="m/d/yy\ h:mm;@">
                  <c:v>44232.65625</c:v>
                </c:pt>
                <c:pt idx="62460" formatCode="m/d/yy\ h:mm;@">
                  <c:v>44232.677083333336</c:v>
                </c:pt>
                <c:pt idx="62461" formatCode="m/d/yy\ h:mm;@">
                  <c:v>44232.697916666664</c:v>
                </c:pt>
                <c:pt idx="62462" formatCode="m/d/yy\ h:mm;@">
                  <c:v>44232.71875</c:v>
                </c:pt>
                <c:pt idx="62463" formatCode="m/d/yy\ h:mm;@">
                  <c:v>44232.739583333336</c:v>
                </c:pt>
                <c:pt idx="62464" formatCode="m/d/yy\ h:mm;@">
                  <c:v>44232.760416666664</c:v>
                </c:pt>
                <c:pt idx="62465" formatCode="m/d/yy\ h:mm;@">
                  <c:v>44232.78125</c:v>
                </c:pt>
                <c:pt idx="62466" formatCode="m/d/yy\ h:mm;@">
                  <c:v>44232.802083333336</c:v>
                </c:pt>
                <c:pt idx="62467" formatCode="m/d/yy\ h:mm;@">
                  <c:v>44232.822916666664</c:v>
                </c:pt>
                <c:pt idx="62468" formatCode="m/d/yy\ h:mm;@">
                  <c:v>44232.84375</c:v>
                </c:pt>
                <c:pt idx="62469" formatCode="m/d/yy\ h:mm;@">
                  <c:v>44232.864583333336</c:v>
                </c:pt>
                <c:pt idx="62470" formatCode="m/d/yy\ h:mm;@">
                  <c:v>44232.885416666664</c:v>
                </c:pt>
                <c:pt idx="62471" formatCode="m/d/yy\ h:mm;@">
                  <c:v>44232.90625</c:v>
                </c:pt>
                <c:pt idx="62472" formatCode="m/d/yy\ h:mm;@">
                  <c:v>44232.927083333336</c:v>
                </c:pt>
                <c:pt idx="62473" formatCode="m/d/yy\ h:mm;@">
                  <c:v>44232.947916666664</c:v>
                </c:pt>
                <c:pt idx="62474" formatCode="m/d/yy\ h:mm;@">
                  <c:v>44232.96875</c:v>
                </c:pt>
                <c:pt idx="62475" formatCode="m/d/yy\ h:mm;@">
                  <c:v>44232.989583333336</c:v>
                </c:pt>
                <c:pt idx="62476" formatCode="m/d/yy\ h:mm;@">
                  <c:v>44233.010416666664</c:v>
                </c:pt>
                <c:pt idx="62477" formatCode="m/d/yy\ h:mm;@">
                  <c:v>44233.03125</c:v>
                </c:pt>
                <c:pt idx="62478" formatCode="m/d/yy\ h:mm;@">
                  <c:v>44233.052083333336</c:v>
                </c:pt>
                <c:pt idx="62479" formatCode="m/d/yy\ h:mm;@">
                  <c:v>44233.072916666664</c:v>
                </c:pt>
                <c:pt idx="62480" formatCode="m/d/yy\ h:mm;@">
                  <c:v>44233.09375</c:v>
                </c:pt>
                <c:pt idx="62481" formatCode="m/d/yy\ h:mm;@">
                  <c:v>44233.114583333336</c:v>
                </c:pt>
                <c:pt idx="62482" formatCode="m/d/yy\ h:mm;@">
                  <c:v>44233.135416666664</c:v>
                </c:pt>
                <c:pt idx="62483" formatCode="m/d/yy\ h:mm;@">
                  <c:v>44233.15625</c:v>
                </c:pt>
                <c:pt idx="62484" formatCode="m/d/yy\ h:mm;@">
                  <c:v>44233.177083333336</c:v>
                </c:pt>
                <c:pt idx="62485" formatCode="m/d/yy\ h:mm;@">
                  <c:v>44233.197916666664</c:v>
                </c:pt>
                <c:pt idx="62486" formatCode="m/d/yy\ h:mm;@">
                  <c:v>44233.21875</c:v>
                </c:pt>
                <c:pt idx="62487" formatCode="m/d/yy\ h:mm;@">
                  <c:v>44233.239583333336</c:v>
                </c:pt>
                <c:pt idx="62488" formatCode="m/d/yy\ h:mm;@">
                  <c:v>44233.260416666664</c:v>
                </c:pt>
                <c:pt idx="62489" formatCode="m/d/yy\ h:mm;@">
                  <c:v>44233.28125</c:v>
                </c:pt>
                <c:pt idx="62490" formatCode="m/d/yy\ h:mm;@">
                  <c:v>44233.302083333336</c:v>
                </c:pt>
                <c:pt idx="62491" formatCode="m/d/yy\ h:mm;@">
                  <c:v>44233.322916666664</c:v>
                </c:pt>
                <c:pt idx="62492" formatCode="m/d/yy\ h:mm;@">
                  <c:v>44233.34375</c:v>
                </c:pt>
                <c:pt idx="62493" formatCode="m/d/yy\ h:mm;@">
                  <c:v>44233.364583333336</c:v>
                </c:pt>
                <c:pt idx="62494" formatCode="m/d/yy\ h:mm;@">
                  <c:v>44233.385416666664</c:v>
                </c:pt>
                <c:pt idx="62495" formatCode="m/d/yy\ h:mm;@">
                  <c:v>44233.40625</c:v>
                </c:pt>
                <c:pt idx="62496" formatCode="m/d/yy\ h:mm;@">
                  <c:v>44233.427083333336</c:v>
                </c:pt>
                <c:pt idx="62497" formatCode="m/d/yy\ h:mm;@">
                  <c:v>44233.447916666664</c:v>
                </c:pt>
                <c:pt idx="62498" formatCode="m/d/yy\ h:mm;@">
                  <c:v>44233.46875</c:v>
                </c:pt>
                <c:pt idx="62499" formatCode="m/d/yy\ h:mm;@">
                  <c:v>44233.489583333336</c:v>
                </c:pt>
                <c:pt idx="62500" formatCode="m/d/yy\ h:mm;@">
                  <c:v>44233.510416666664</c:v>
                </c:pt>
                <c:pt idx="62501" formatCode="m/d/yy\ h:mm;@">
                  <c:v>44233.53125</c:v>
                </c:pt>
                <c:pt idx="62502" formatCode="m/d/yy\ h:mm;@">
                  <c:v>44233.552083333336</c:v>
                </c:pt>
                <c:pt idx="62503" formatCode="m/d/yy\ h:mm;@">
                  <c:v>44233.572916666664</c:v>
                </c:pt>
                <c:pt idx="62504" formatCode="m/d/yy\ h:mm;@">
                  <c:v>44233.59375</c:v>
                </c:pt>
                <c:pt idx="62505" formatCode="m/d/yy\ h:mm;@">
                  <c:v>44233.614583333336</c:v>
                </c:pt>
                <c:pt idx="62506" formatCode="m/d/yy\ h:mm;@">
                  <c:v>44233.635416666664</c:v>
                </c:pt>
                <c:pt idx="62507" formatCode="m/d/yy\ h:mm;@">
                  <c:v>44233.65625</c:v>
                </c:pt>
                <c:pt idx="62508" formatCode="m/d/yy\ h:mm;@">
                  <c:v>44233.677083333336</c:v>
                </c:pt>
                <c:pt idx="62509" formatCode="m/d/yy\ h:mm;@">
                  <c:v>44233.697916666664</c:v>
                </c:pt>
                <c:pt idx="62510" formatCode="m/d/yy\ h:mm;@">
                  <c:v>44233.71875</c:v>
                </c:pt>
                <c:pt idx="62511" formatCode="m/d/yy\ h:mm;@">
                  <c:v>44233.739583333336</c:v>
                </c:pt>
                <c:pt idx="62512" formatCode="m/d/yy\ h:mm;@">
                  <c:v>44233.760416666664</c:v>
                </c:pt>
                <c:pt idx="62513" formatCode="m/d/yy\ h:mm;@">
                  <c:v>44233.78125</c:v>
                </c:pt>
                <c:pt idx="62514" formatCode="m/d/yy\ h:mm;@">
                  <c:v>44233.802083333336</c:v>
                </c:pt>
                <c:pt idx="62515" formatCode="m/d/yy\ h:mm;@">
                  <c:v>44233.822916666664</c:v>
                </c:pt>
                <c:pt idx="62516" formatCode="m/d/yy\ h:mm;@">
                  <c:v>44233.84375</c:v>
                </c:pt>
                <c:pt idx="62517" formatCode="m/d/yy\ h:mm;@">
                  <c:v>44233.864583333336</c:v>
                </c:pt>
                <c:pt idx="62518" formatCode="m/d/yy\ h:mm;@">
                  <c:v>44233.885416666664</c:v>
                </c:pt>
                <c:pt idx="62519" formatCode="m/d/yy\ h:mm;@">
                  <c:v>44233.90625</c:v>
                </c:pt>
                <c:pt idx="62520" formatCode="m/d/yy\ h:mm;@">
                  <c:v>44233.927083333336</c:v>
                </c:pt>
                <c:pt idx="62521" formatCode="m/d/yy\ h:mm;@">
                  <c:v>44233.947916666664</c:v>
                </c:pt>
                <c:pt idx="62522" formatCode="m/d/yy\ h:mm;@">
                  <c:v>44233.96875</c:v>
                </c:pt>
                <c:pt idx="62523" formatCode="m/d/yy\ h:mm;@">
                  <c:v>44233.989583333336</c:v>
                </c:pt>
                <c:pt idx="62524" formatCode="m/d/yy\ h:mm;@">
                  <c:v>44234.010416666664</c:v>
                </c:pt>
                <c:pt idx="62525" formatCode="m/d/yy\ h:mm;@">
                  <c:v>44234.03125</c:v>
                </c:pt>
                <c:pt idx="62526" formatCode="m/d/yy\ h:mm;@">
                  <c:v>44234.052083333336</c:v>
                </c:pt>
                <c:pt idx="62527" formatCode="m/d/yy\ h:mm;@">
                  <c:v>44234.072916666664</c:v>
                </c:pt>
                <c:pt idx="62528" formatCode="m/d/yy\ h:mm;@">
                  <c:v>44234.09375</c:v>
                </c:pt>
                <c:pt idx="62529" formatCode="m/d/yy\ h:mm;@">
                  <c:v>44234.114583333336</c:v>
                </c:pt>
                <c:pt idx="62530" formatCode="m/d/yy\ h:mm;@">
                  <c:v>44234.135416666664</c:v>
                </c:pt>
                <c:pt idx="62531" formatCode="m/d/yy\ h:mm;@">
                  <c:v>44234.15625</c:v>
                </c:pt>
                <c:pt idx="62532" formatCode="m/d/yy\ h:mm;@">
                  <c:v>44234.177083333336</c:v>
                </c:pt>
                <c:pt idx="62533" formatCode="m/d/yy\ h:mm;@">
                  <c:v>44234.197916666664</c:v>
                </c:pt>
                <c:pt idx="62534" formatCode="m/d/yy\ h:mm;@">
                  <c:v>44234.21875</c:v>
                </c:pt>
                <c:pt idx="62535" formatCode="m/d/yy\ h:mm;@">
                  <c:v>44234.239583333336</c:v>
                </c:pt>
                <c:pt idx="62536" formatCode="m/d/yy\ h:mm;@">
                  <c:v>44234.260416666664</c:v>
                </c:pt>
                <c:pt idx="62537" formatCode="m/d/yy\ h:mm;@">
                  <c:v>44234.28125</c:v>
                </c:pt>
                <c:pt idx="62538" formatCode="m/d/yy\ h:mm;@">
                  <c:v>44234.302083333336</c:v>
                </c:pt>
                <c:pt idx="62539" formatCode="m/d/yy\ h:mm;@">
                  <c:v>44234.322916666664</c:v>
                </c:pt>
                <c:pt idx="62540" formatCode="m/d/yy\ h:mm;@">
                  <c:v>44234.34375</c:v>
                </c:pt>
                <c:pt idx="62541" formatCode="m/d/yy\ h:mm;@">
                  <c:v>44234.364583333336</c:v>
                </c:pt>
                <c:pt idx="62542" formatCode="m/d/yy\ h:mm;@">
                  <c:v>44234.385416666664</c:v>
                </c:pt>
                <c:pt idx="62543" formatCode="m/d/yy\ h:mm;@">
                  <c:v>44234.40625</c:v>
                </c:pt>
                <c:pt idx="62544" formatCode="m/d/yy\ h:mm;@">
                  <c:v>44234.427083333336</c:v>
                </c:pt>
                <c:pt idx="62545" formatCode="m/d/yy\ h:mm;@">
                  <c:v>44234.447916666664</c:v>
                </c:pt>
                <c:pt idx="62546" formatCode="m/d/yy\ h:mm;@">
                  <c:v>44234.46875</c:v>
                </c:pt>
                <c:pt idx="62547" formatCode="m/d/yy\ h:mm;@">
                  <c:v>44234.489583333336</c:v>
                </c:pt>
                <c:pt idx="62548" formatCode="m/d/yy\ h:mm;@">
                  <c:v>44234.510416666664</c:v>
                </c:pt>
                <c:pt idx="62549" formatCode="m/d/yy\ h:mm;@">
                  <c:v>44234.53125</c:v>
                </c:pt>
                <c:pt idx="62550" formatCode="m/d/yy\ h:mm;@">
                  <c:v>44234.552083333336</c:v>
                </c:pt>
                <c:pt idx="62551" formatCode="m/d/yy\ h:mm;@">
                  <c:v>44234.572916666664</c:v>
                </c:pt>
                <c:pt idx="62552" formatCode="m/d/yy\ h:mm;@">
                  <c:v>44234.59375</c:v>
                </c:pt>
                <c:pt idx="62553" formatCode="m/d/yy\ h:mm;@">
                  <c:v>44234.614583333336</c:v>
                </c:pt>
                <c:pt idx="62554" formatCode="m/d/yy\ h:mm;@">
                  <c:v>44234.635416666664</c:v>
                </c:pt>
                <c:pt idx="62555" formatCode="m/d/yy\ h:mm;@">
                  <c:v>44234.65625</c:v>
                </c:pt>
                <c:pt idx="62556" formatCode="m/d/yy\ h:mm;@">
                  <c:v>44234.677083333336</c:v>
                </c:pt>
                <c:pt idx="62557" formatCode="m/d/yy\ h:mm;@">
                  <c:v>44234.697916666664</c:v>
                </c:pt>
                <c:pt idx="62558" formatCode="m/d/yy\ h:mm;@">
                  <c:v>44234.71875</c:v>
                </c:pt>
                <c:pt idx="62559" formatCode="m/d/yy\ h:mm;@">
                  <c:v>44234.739583333336</c:v>
                </c:pt>
                <c:pt idx="62560" formatCode="m/d/yy\ h:mm;@">
                  <c:v>44234.760416666664</c:v>
                </c:pt>
                <c:pt idx="62561" formatCode="m/d/yy\ h:mm;@">
                  <c:v>44234.78125</c:v>
                </c:pt>
                <c:pt idx="62562" formatCode="m/d/yy\ h:mm;@">
                  <c:v>44234.802083333336</c:v>
                </c:pt>
                <c:pt idx="62563" formatCode="m/d/yy\ h:mm;@">
                  <c:v>44234.822916666664</c:v>
                </c:pt>
                <c:pt idx="62564" formatCode="m/d/yy\ h:mm;@">
                  <c:v>44234.84375</c:v>
                </c:pt>
                <c:pt idx="62565" formatCode="m/d/yy\ h:mm;@">
                  <c:v>44234.864583333336</c:v>
                </c:pt>
                <c:pt idx="62566" formatCode="m/d/yy\ h:mm;@">
                  <c:v>44234.885416666664</c:v>
                </c:pt>
                <c:pt idx="62567" formatCode="m/d/yy\ h:mm;@">
                  <c:v>44234.90625</c:v>
                </c:pt>
                <c:pt idx="62568" formatCode="m/d/yy\ h:mm;@">
                  <c:v>44234.927083333336</c:v>
                </c:pt>
                <c:pt idx="62569" formatCode="m/d/yy\ h:mm;@">
                  <c:v>44234.947916666664</c:v>
                </c:pt>
                <c:pt idx="62570" formatCode="m/d/yy\ h:mm;@">
                  <c:v>44234.96875</c:v>
                </c:pt>
                <c:pt idx="62571" formatCode="m/d/yy\ h:mm;@">
                  <c:v>44234.989583333336</c:v>
                </c:pt>
                <c:pt idx="62572" formatCode="m/d/yy\ h:mm;@">
                  <c:v>44235.010416666664</c:v>
                </c:pt>
                <c:pt idx="62573" formatCode="m/d/yy\ h:mm;@">
                  <c:v>44235.03125</c:v>
                </c:pt>
                <c:pt idx="62574" formatCode="m/d/yy\ h:mm;@">
                  <c:v>44235.052083333336</c:v>
                </c:pt>
                <c:pt idx="62575" formatCode="m/d/yy\ h:mm;@">
                  <c:v>44235.072916666664</c:v>
                </c:pt>
                <c:pt idx="62576" formatCode="m/d/yy\ h:mm;@">
                  <c:v>44235.09375</c:v>
                </c:pt>
                <c:pt idx="62577" formatCode="m/d/yy\ h:mm;@">
                  <c:v>44235.114583333336</c:v>
                </c:pt>
                <c:pt idx="62578" formatCode="m/d/yy\ h:mm;@">
                  <c:v>44235.135416666664</c:v>
                </c:pt>
                <c:pt idx="62579" formatCode="m/d/yy\ h:mm;@">
                  <c:v>44235.15625</c:v>
                </c:pt>
                <c:pt idx="62580" formatCode="m/d/yy\ h:mm;@">
                  <c:v>44235.177083333336</c:v>
                </c:pt>
                <c:pt idx="62581" formatCode="m/d/yy\ h:mm;@">
                  <c:v>44235.197916666664</c:v>
                </c:pt>
                <c:pt idx="62582" formatCode="m/d/yy\ h:mm;@">
                  <c:v>44235.21875</c:v>
                </c:pt>
                <c:pt idx="62583" formatCode="m/d/yy\ h:mm;@">
                  <c:v>44235.239583333336</c:v>
                </c:pt>
                <c:pt idx="62584" formatCode="m/d/yy\ h:mm;@">
                  <c:v>44235.260416666664</c:v>
                </c:pt>
                <c:pt idx="62585" formatCode="m/d/yy\ h:mm;@">
                  <c:v>44235.28125</c:v>
                </c:pt>
                <c:pt idx="62586" formatCode="m/d/yy\ h:mm;@">
                  <c:v>44235.302083333336</c:v>
                </c:pt>
                <c:pt idx="62587" formatCode="m/d/yy\ h:mm;@">
                  <c:v>44235.322916666664</c:v>
                </c:pt>
                <c:pt idx="62588" formatCode="m/d/yy\ h:mm;@">
                  <c:v>44235.34375</c:v>
                </c:pt>
                <c:pt idx="62589" formatCode="m/d/yy\ h:mm;@">
                  <c:v>44235.364583333336</c:v>
                </c:pt>
                <c:pt idx="62590" formatCode="m/d/yy\ h:mm;@">
                  <c:v>44235.385416666664</c:v>
                </c:pt>
                <c:pt idx="62591" formatCode="m/d/yy\ h:mm;@">
                  <c:v>44235.40625</c:v>
                </c:pt>
                <c:pt idx="62592" formatCode="m/d/yy\ h:mm;@">
                  <c:v>44235.427083333336</c:v>
                </c:pt>
                <c:pt idx="62593" formatCode="m/d/yy\ h:mm;@">
                  <c:v>44235.447916666664</c:v>
                </c:pt>
                <c:pt idx="62594" formatCode="m/d/yy\ h:mm;@">
                  <c:v>44235.46875</c:v>
                </c:pt>
                <c:pt idx="62595" formatCode="m/d/yy\ h:mm;@">
                  <c:v>44235.489583333336</c:v>
                </c:pt>
                <c:pt idx="62596" formatCode="m/d/yy\ h:mm;@">
                  <c:v>44235.510416666664</c:v>
                </c:pt>
                <c:pt idx="62597" formatCode="m/d/yy\ h:mm;@">
                  <c:v>44235.53125</c:v>
                </c:pt>
                <c:pt idx="62598" formatCode="m/d/yy\ h:mm;@">
                  <c:v>44235.552083333336</c:v>
                </c:pt>
                <c:pt idx="62599" formatCode="m/d/yy\ h:mm;@">
                  <c:v>44235.572916666664</c:v>
                </c:pt>
                <c:pt idx="62600" formatCode="m/d/yy\ h:mm;@">
                  <c:v>44235.59375</c:v>
                </c:pt>
                <c:pt idx="62601" formatCode="m/d/yy\ h:mm;@">
                  <c:v>44235.614583333336</c:v>
                </c:pt>
                <c:pt idx="62602" formatCode="m/d/yy\ h:mm;@">
                  <c:v>44235.635416666664</c:v>
                </c:pt>
                <c:pt idx="62603" formatCode="m/d/yy\ h:mm;@">
                  <c:v>44235.65625</c:v>
                </c:pt>
                <c:pt idx="62604" formatCode="m/d/yy\ h:mm;@">
                  <c:v>44235.677083333336</c:v>
                </c:pt>
                <c:pt idx="62605" formatCode="m/d/yy\ h:mm;@">
                  <c:v>44235.697916666664</c:v>
                </c:pt>
                <c:pt idx="62606" formatCode="m/d/yy\ h:mm;@">
                  <c:v>44235.71875</c:v>
                </c:pt>
                <c:pt idx="62607" formatCode="m/d/yy\ h:mm;@">
                  <c:v>44235.739583333336</c:v>
                </c:pt>
                <c:pt idx="62608" formatCode="m/d/yy\ h:mm;@">
                  <c:v>44235.760416666664</c:v>
                </c:pt>
                <c:pt idx="62609" formatCode="m/d/yy\ h:mm;@">
                  <c:v>44235.78125</c:v>
                </c:pt>
                <c:pt idx="62610" formatCode="m/d/yy\ h:mm;@">
                  <c:v>44235.802083333336</c:v>
                </c:pt>
                <c:pt idx="62611" formatCode="m/d/yy\ h:mm;@">
                  <c:v>44235.822916666664</c:v>
                </c:pt>
                <c:pt idx="62612" formatCode="m/d/yy\ h:mm;@">
                  <c:v>44235.84375</c:v>
                </c:pt>
                <c:pt idx="62613" formatCode="m/d/yy\ h:mm;@">
                  <c:v>44235.864583333336</c:v>
                </c:pt>
                <c:pt idx="62614" formatCode="m/d/yy\ h:mm;@">
                  <c:v>44235.885416666664</c:v>
                </c:pt>
                <c:pt idx="62615" formatCode="m/d/yy\ h:mm;@">
                  <c:v>44235.90625</c:v>
                </c:pt>
                <c:pt idx="62616" formatCode="m/d/yy\ h:mm;@">
                  <c:v>44235.927083333336</c:v>
                </c:pt>
                <c:pt idx="62617" formatCode="m/d/yy\ h:mm;@">
                  <c:v>44235.947916666664</c:v>
                </c:pt>
                <c:pt idx="62618" formatCode="m/d/yy\ h:mm;@">
                  <c:v>44235.96875</c:v>
                </c:pt>
                <c:pt idx="62619" formatCode="m/d/yy\ h:mm;@">
                  <c:v>44235.989583333336</c:v>
                </c:pt>
                <c:pt idx="62620" formatCode="m/d/yy\ h:mm;@">
                  <c:v>44236.010416666664</c:v>
                </c:pt>
                <c:pt idx="62621" formatCode="m/d/yy\ h:mm;@">
                  <c:v>44236.03125</c:v>
                </c:pt>
                <c:pt idx="62622" formatCode="m/d/yy\ h:mm;@">
                  <c:v>44236.052083333336</c:v>
                </c:pt>
                <c:pt idx="62623" formatCode="m/d/yy\ h:mm;@">
                  <c:v>44236.072916666664</c:v>
                </c:pt>
                <c:pt idx="62624" formatCode="m/d/yy\ h:mm;@">
                  <c:v>44236.09375</c:v>
                </c:pt>
                <c:pt idx="62625" formatCode="m/d/yy\ h:mm;@">
                  <c:v>44236.114583333336</c:v>
                </c:pt>
                <c:pt idx="62626" formatCode="m/d/yy\ h:mm;@">
                  <c:v>44236.135416666664</c:v>
                </c:pt>
                <c:pt idx="62627" formatCode="m/d/yy\ h:mm;@">
                  <c:v>44236.15625</c:v>
                </c:pt>
                <c:pt idx="62628" formatCode="m/d/yy\ h:mm;@">
                  <c:v>44236.177083333336</c:v>
                </c:pt>
                <c:pt idx="62629" formatCode="m/d/yy\ h:mm;@">
                  <c:v>44236.197916666664</c:v>
                </c:pt>
                <c:pt idx="62630" formatCode="m/d/yy\ h:mm;@">
                  <c:v>44236.21875</c:v>
                </c:pt>
                <c:pt idx="62631" formatCode="m/d/yy\ h:mm;@">
                  <c:v>44236.239583333336</c:v>
                </c:pt>
                <c:pt idx="62632" formatCode="m/d/yy\ h:mm;@">
                  <c:v>44236.260416666664</c:v>
                </c:pt>
                <c:pt idx="62633" formatCode="m/d/yy\ h:mm;@">
                  <c:v>44236.28125</c:v>
                </c:pt>
                <c:pt idx="62634" formatCode="m/d/yy\ h:mm;@">
                  <c:v>44236.302083333336</c:v>
                </c:pt>
                <c:pt idx="62635" formatCode="m/d/yy\ h:mm;@">
                  <c:v>44236.322916666664</c:v>
                </c:pt>
                <c:pt idx="62636" formatCode="m/d/yy\ h:mm;@">
                  <c:v>44236.34375</c:v>
                </c:pt>
                <c:pt idx="62637" formatCode="m/d/yy\ h:mm;@">
                  <c:v>44236.364583333336</c:v>
                </c:pt>
                <c:pt idx="62638" formatCode="m/d/yy\ h:mm;@">
                  <c:v>44236.385416666664</c:v>
                </c:pt>
                <c:pt idx="62639" formatCode="m/d/yy\ h:mm;@">
                  <c:v>44236.40625</c:v>
                </c:pt>
                <c:pt idx="62640" formatCode="m/d/yy\ h:mm;@">
                  <c:v>44236.427083333336</c:v>
                </c:pt>
                <c:pt idx="62641" formatCode="m/d/yy\ h:mm;@">
                  <c:v>44236.447916666664</c:v>
                </c:pt>
                <c:pt idx="62642" formatCode="m/d/yy\ h:mm;@">
                  <c:v>44236.46875</c:v>
                </c:pt>
                <c:pt idx="62643" formatCode="m/d/yy\ h:mm;@">
                  <c:v>44236.489583333336</c:v>
                </c:pt>
                <c:pt idx="62644" formatCode="m/d/yy\ h:mm;@">
                  <c:v>44236.510416666664</c:v>
                </c:pt>
                <c:pt idx="62645" formatCode="m/d/yy\ h:mm;@">
                  <c:v>44236.53125</c:v>
                </c:pt>
                <c:pt idx="62646" formatCode="m/d/yy\ h:mm;@">
                  <c:v>44236.552083333336</c:v>
                </c:pt>
                <c:pt idx="62647" formatCode="m/d/yy\ h:mm;@">
                  <c:v>44236.572916666664</c:v>
                </c:pt>
                <c:pt idx="62648" formatCode="m/d/yy\ h:mm;@">
                  <c:v>44236.59375</c:v>
                </c:pt>
                <c:pt idx="62649" formatCode="m/d/yy\ h:mm;@">
                  <c:v>44236.614583333336</c:v>
                </c:pt>
                <c:pt idx="62650" formatCode="m/d/yy\ h:mm;@">
                  <c:v>44236.635416666664</c:v>
                </c:pt>
                <c:pt idx="62651" formatCode="m/d/yy\ h:mm;@">
                  <c:v>44236.65625</c:v>
                </c:pt>
                <c:pt idx="62652" formatCode="m/d/yy\ h:mm;@">
                  <c:v>44236.677083333336</c:v>
                </c:pt>
                <c:pt idx="62653" formatCode="m/d/yy\ h:mm;@">
                  <c:v>44236.697916666664</c:v>
                </c:pt>
                <c:pt idx="62654" formatCode="m/d/yy\ h:mm;@">
                  <c:v>44236.71875</c:v>
                </c:pt>
                <c:pt idx="62655" formatCode="m/d/yy\ h:mm;@">
                  <c:v>44236.739583333336</c:v>
                </c:pt>
                <c:pt idx="62656" formatCode="m/d/yy\ h:mm;@">
                  <c:v>44236.760416666664</c:v>
                </c:pt>
                <c:pt idx="62657" formatCode="m/d/yy\ h:mm;@">
                  <c:v>44236.78125</c:v>
                </c:pt>
                <c:pt idx="62658" formatCode="m/d/yy\ h:mm;@">
                  <c:v>44236.802083333336</c:v>
                </c:pt>
                <c:pt idx="62659" formatCode="m/d/yy\ h:mm;@">
                  <c:v>44236.822916666664</c:v>
                </c:pt>
                <c:pt idx="62660" formatCode="m/d/yy\ h:mm;@">
                  <c:v>44236.84375</c:v>
                </c:pt>
                <c:pt idx="62661" formatCode="m/d/yy\ h:mm;@">
                  <c:v>44236.864583333336</c:v>
                </c:pt>
                <c:pt idx="62662" formatCode="m/d/yy\ h:mm;@">
                  <c:v>44236.885416666664</c:v>
                </c:pt>
                <c:pt idx="62663" formatCode="m/d/yy\ h:mm;@">
                  <c:v>44236.90625</c:v>
                </c:pt>
                <c:pt idx="62664" formatCode="m/d/yy\ h:mm;@">
                  <c:v>44236.927083333336</c:v>
                </c:pt>
                <c:pt idx="62665" formatCode="m/d/yy\ h:mm;@">
                  <c:v>44236.947916666664</c:v>
                </c:pt>
                <c:pt idx="62666" formatCode="m/d/yy\ h:mm;@">
                  <c:v>44236.96875</c:v>
                </c:pt>
                <c:pt idx="62667" formatCode="m/d/yy\ h:mm;@">
                  <c:v>44236.989583333336</c:v>
                </c:pt>
                <c:pt idx="62668" formatCode="m/d/yy\ h:mm;@">
                  <c:v>44237.010416666664</c:v>
                </c:pt>
                <c:pt idx="62669" formatCode="m/d/yy\ h:mm;@">
                  <c:v>44237.03125</c:v>
                </c:pt>
                <c:pt idx="62670" formatCode="m/d/yy\ h:mm;@">
                  <c:v>44237.052083333336</c:v>
                </c:pt>
                <c:pt idx="62671" formatCode="m/d/yy\ h:mm;@">
                  <c:v>44237.072916666664</c:v>
                </c:pt>
                <c:pt idx="62672" formatCode="m/d/yy\ h:mm;@">
                  <c:v>44237.09375</c:v>
                </c:pt>
                <c:pt idx="62673" formatCode="m/d/yy\ h:mm;@">
                  <c:v>44237.114583333336</c:v>
                </c:pt>
                <c:pt idx="62674" formatCode="m/d/yy\ h:mm;@">
                  <c:v>44237.135416666664</c:v>
                </c:pt>
                <c:pt idx="62675" formatCode="m/d/yy\ h:mm;@">
                  <c:v>44237.15625</c:v>
                </c:pt>
                <c:pt idx="62676" formatCode="m/d/yy\ h:mm;@">
                  <c:v>44237.177083333336</c:v>
                </c:pt>
                <c:pt idx="62677" formatCode="m/d/yy\ h:mm;@">
                  <c:v>44237.197916666664</c:v>
                </c:pt>
                <c:pt idx="62678" formatCode="m/d/yy\ h:mm;@">
                  <c:v>44237.21875</c:v>
                </c:pt>
                <c:pt idx="62679" formatCode="m/d/yy\ h:mm;@">
                  <c:v>44237.239583333336</c:v>
                </c:pt>
                <c:pt idx="62680" formatCode="m/d/yy\ h:mm;@">
                  <c:v>44237.260416666664</c:v>
                </c:pt>
                <c:pt idx="62681" formatCode="m/d/yy\ h:mm;@">
                  <c:v>44237.28125</c:v>
                </c:pt>
                <c:pt idx="62682" formatCode="m/d/yy\ h:mm;@">
                  <c:v>44237.302083333336</c:v>
                </c:pt>
                <c:pt idx="62683" formatCode="m/d/yy\ h:mm;@">
                  <c:v>44237.322916666664</c:v>
                </c:pt>
                <c:pt idx="62684" formatCode="m/d/yy\ h:mm;@">
                  <c:v>44237.34375</c:v>
                </c:pt>
                <c:pt idx="62685" formatCode="m/d/yy\ h:mm;@">
                  <c:v>44237.364583333336</c:v>
                </c:pt>
                <c:pt idx="62686" formatCode="m/d/yy\ h:mm;@">
                  <c:v>44237.385416666664</c:v>
                </c:pt>
                <c:pt idx="62687" formatCode="m/d/yy\ h:mm;@">
                  <c:v>44237.40625</c:v>
                </c:pt>
                <c:pt idx="62688" formatCode="m/d/yy\ h:mm;@">
                  <c:v>44237.427083333336</c:v>
                </c:pt>
                <c:pt idx="62689" formatCode="m/d/yy\ h:mm;@">
                  <c:v>44237.447916666664</c:v>
                </c:pt>
                <c:pt idx="62690" formatCode="m/d/yy\ h:mm;@">
                  <c:v>44237.46875</c:v>
                </c:pt>
                <c:pt idx="62691" formatCode="m/d/yy\ h:mm;@">
                  <c:v>44237.489583333336</c:v>
                </c:pt>
                <c:pt idx="62692" formatCode="m/d/yy\ h:mm;@">
                  <c:v>44237.510416666664</c:v>
                </c:pt>
                <c:pt idx="62693" formatCode="m/d/yy\ h:mm;@">
                  <c:v>44237.53125</c:v>
                </c:pt>
                <c:pt idx="62694" formatCode="m/d/yy\ h:mm;@">
                  <c:v>44237.552083333336</c:v>
                </c:pt>
                <c:pt idx="62695" formatCode="m/d/yy\ h:mm;@">
                  <c:v>44237.572916666664</c:v>
                </c:pt>
                <c:pt idx="62696" formatCode="m/d/yy\ h:mm;@">
                  <c:v>44237.59375</c:v>
                </c:pt>
                <c:pt idx="62697" formatCode="m/d/yy\ h:mm;@">
                  <c:v>44237.614583333336</c:v>
                </c:pt>
                <c:pt idx="62698" formatCode="m/d/yy\ h:mm;@">
                  <c:v>44237.635416666664</c:v>
                </c:pt>
                <c:pt idx="62699" formatCode="m/d/yy\ h:mm;@">
                  <c:v>44237.65625</c:v>
                </c:pt>
                <c:pt idx="62700" formatCode="m/d/yy\ h:mm;@">
                  <c:v>44237.677083333336</c:v>
                </c:pt>
                <c:pt idx="62701" formatCode="m/d/yy\ h:mm;@">
                  <c:v>44237.697916666664</c:v>
                </c:pt>
                <c:pt idx="62702" formatCode="m/d/yy\ h:mm;@">
                  <c:v>44237.71875</c:v>
                </c:pt>
                <c:pt idx="62703" formatCode="m/d/yy\ h:mm;@">
                  <c:v>44237.739583333336</c:v>
                </c:pt>
                <c:pt idx="62704" formatCode="m/d/yy\ h:mm;@">
                  <c:v>44237.760416666664</c:v>
                </c:pt>
                <c:pt idx="62705" formatCode="m/d/yy\ h:mm;@">
                  <c:v>44237.78125</c:v>
                </c:pt>
                <c:pt idx="62706" formatCode="m/d/yy\ h:mm;@">
                  <c:v>44237.802083333336</c:v>
                </c:pt>
                <c:pt idx="62707" formatCode="m/d/yy\ h:mm;@">
                  <c:v>44237.822916666664</c:v>
                </c:pt>
                <c:pt idx="62708" formatCode="m/d/yy\ h:mm;@">
                  <c:v>44237.84375</c:v>
                </c:pt>
                <c:pt idx="62709" formatCode="m/d/yy\ h:mm;@">
                  <c:v>44237.864583333336</c:v>
                </c:pt>
                <c:pt idx="62710" formatCode="m/d/yy\ h:mm;@">
                  <c:v>44237.885416666664</c:v>
                </c:pt>
                <c:pt idx="62711" formatCode="m/d/yy\ h:mm;@">
                  <c:v>44237.90625</c:v>
                </c:pt>
                <c:pt idx="62712" formatCode="m/d/yy\ h:mm;@">
                  <c:v>44237.927083333336</c:v>
                </c:pt>
                <c:pt idx="62713" formatCode="m/d/yy\ h:mm;@">
                  <c:v>44237.947916666664</c:v>
                </c:pt>
                <c:pt idx="62714" formatCode="m/d/yy\ h:mm;@">
                  <c:v>44237.96875</c:v>
                </c:pt>
                <c:pt idx="62715" formatCode="m/d/yy\ h:mm;@">
                  <c:v>44237.989583333336</c:v>
                </c:pt>
                <c:pt idx="62716" formatCode="m/d/yy\ h:mm;@">
                  <c:v>44238.010416666664</c:v>
                </c:pt>
                <c:pt idx="62717" formatCode="m/d/yy\ h:mm;@">
                  <c:v>44238.03125</c:v>
                </c:pt>
                <c:pt idx="62718" formatCode="m/d/yy\ h:mm;@">
                  <c:v>44238.052083333336</c:v>
                </c:pt>
                <c:pt idx="62719" formatCode="m/d/yy\ h:mm;@">
                  <c:v>44238.072916666664</c:v>
                </c:pt>
                <c:pt idx="62720" formatCode="m/d/yy\ h:mm;@">
                  <c:v>44238.09375</c:v>
                </c:pt>
                <c:pt idx="62721" formatCode="m/d/yy\ h:mm;@">
                  <c:v>44238.114583333336</c:v>
                </c:pt>
                <c:pt idx="62722" formatCode="m/d/yy\ h:mm;@">
                  <c:v>44238.135416666664</c:v>
                </c:pt>
                <c:pt idx="62723" formatCode="m/d/yy\ h:mm;@">
                  <c:v>44238.15625</c:v>
                </c:pt>
                <c:pt idx="62724" formatCode="m/d/yy\ h:mm;@">
                  <c:v>44238.177083333336</c:v>
                </c:pt>
                <c:pt idx="62725" formatCode="m/d/yy\ h:mm;@">
                  <c:v>44238.197916666664</c:v>
                </c:pt>
                <c:pt idx="62726" formatCode="m/d/yy\ h:mm;@">
                  <c:v>44238.21875</c:v>
                </c:pt>
                <c:pt idx="62727" formatCode="m/d/yy\ h:mm;@">
                  <c:v>44238.239583333336</c:v>
                </c:pt>
                <c:pt idx="62728" formatCode="m/d/yy\ h:mm;@">
                  <c:v>44238.260416666664</c:v>
                </c:pt>
                <c:pt idx="62729" formatCode="m/d/yy\ h:mm;@">
                  <c:v>44238.28125</c:v>
                </c:pt>
                <c:pt idx="62730" formatCode="m/d/yy\ h:mm;@">
                  <c:v>44238.302083333336</c:v>
                </c:pt>
                <c:pt idx="62731" formatCode="m/d/yy\ h:mm;@">
                  <c:v>44238.322916666664</c:v>
                </c:pt>
                <c:pt idx="62732" formatCode="m/d/yy\ h:mm;@">
                  <c:v>44238.34375</c:v>
                </c:pt>
                <c:pt idx="62733" formatCode="m/d/yy\ h:mm;@">
                  <c:v>44238.364583333336</c:v>
                </c:pt>
                <c:pt idx="62734" formatCode="m/d/yy\ h:mm;@">
                  <c:v>44238.385416666664</c:v>
                </c:pt>
                <c:pt idx="62735" formatCode="m/d/yy\ h:mm;@">
                  <c:v>44238.40625</c:v>
                </c:pt>
                <c:pt idx="62736" formatCode="m/d/yy\ h:mm;@">
                  <c:v>44238.427083333336</c:v>
                </c:pt>
                <c:pt idx="62737" formatCode="m/d/yy\ h:mm;@">
                  <c:v>44238.447916666664</c:v>
                </c:pt>
                <c:pt idx="62738" formatCode="m/d/yy\ h:mm;@">
                  <c:v>44238.46875</c:v>
                </c:pt>
                <c:pt idx="62739" formatCode="m/d/yy\ h:mm;@">
                  <c:v>44238.489583333336</c:v>
                </c:pt>
                <c:pt idx="62740" formatCode="m/d/yy\ h:mm;@">
                  <c:v>44238.510416666664</c:v>
                </c:pt>
                <c:pt idx="62741" formatCode="m/d/yy\ h:mm;@">
                  <c:v>44238.53125</c:v>
                </c:pt>
                <c:pt idx="62742" formatCode="m/d/yy\ h:mm;@">
                  <c:v>44238.552083333336</c:v>
                </c:pt>
                <c:pt idx="62743" formatCode="m/d/yy\ h:mm;@">
                  <c:v>44238.572916666664</c:v>
                </c:pt>
                <c:pt idx="62744" formatCode="m/d/yy\ h:mm;@">
                  <c:v>44238.59375</c:v>
                </c:pt>
                <c:pt idx="62745" formatCode="m/d/yy\ h:mm;@">
                  <c:v>44238.614583333336</c:v>
                </c:pt>
                <c:pt idx="62746" formatCode="m/d/yy\ h:mm;@">
                  <c:v>44238.635416666664</c:v>
                </c:pt>
                <c:pt idx="62747" formatCode="m/d/yy\ h:mm;@">
                  <c:v>44238.65625</c:v>
                </c:pt>
                <c:pt idx="62748" formatCode="m/d/yy\ h:mm;@">
                  <c:v>44238.677083333336</c:v>
                </c:pt>
                <c:pt idx="62749" formatCode="m/d/yy\ h:mm;@">
                  <c:v>44238.697916666664</c:v>
                </c:pt>
                <c:pt idx="62750" formatCode="m/d/yy\ h:mm;@">
                  <c:v>44238.71875</c:v>
                </c:pt>
                <c:pt idx="62751" formatCode="m/d/yy\ h:mm;@">
                  <c:v>44238.739583333336</c:v>
                </c:pt>
                <c:pt idx="62752" formatCode="m/d/yy\ h:mm;@">
                  <c:v>44238.760416666664</c:v>
                </c:pt>
                <c:pt idx="62753" formatCode="m/d/yy\ h:mm;@">
                  <c:v>44238.78125</c:v>
                </c:pt>
                <c:pt idx="62754" formatCode="m/d/yy\ h:mm;@">
                  <c:v>44238.802083333336</c:v>
                </c:pt>
                <c:pt idx="62755" formatCode="m/d/yy\ h:mm;@">
                  <c:v>44238.822916666664</c:v>
                </c:pt>
                <c:pt idx="62756" formatCode="m/d/yy\ h:mm;@">
                  <c:v>44238.84375</c:v>
                </c:pt>
                <c:pt idx="62757" formatCode="m/d/yy\ h:mm;@">
                  <c:v>44238.864583333336</c:v>
                </c:pt>
                <c:pt idx="62758" formatCode="m/d/yy\ h:mm;@">
                  <c:v>44238.885416666664</c:v>
                </c:pt>
                <c:pt idx="62759" formatCode="m/d/yy\ h:mm;@">
                  <c:v>44238.90625</c:v>
                </c:pt>
                <c:pt idx="62760" formatCode="m/d/yy\ h:mm;@">
                  <c:v>44238.927083333336</c:v>
                </c:pt>
                <c:pt idx="62761" formatCode="m/d/yy\ h:mm;@">
                  <c:v>44238.947916666664</c:v>
                </c:pt>
                <c:pt idx="62762" formatCode="m/d/yy\ h:mm;@">
                  <c:v>44238.96875</c:v>
                </c:pt>
                <c:pt idx="62763" formatCode="m/d/yy\ h:mm;@">
                  <c:v>44238.989583333336</c:v>
                </c:pt>
                <c:pt idx="62764" formatCode="m/d/yy\ h:mm;@">
                  <c:v>44239.010416666664</c:v>
                </c:pt>
                <c:pt idx="62765" formatCode="m/d/yy\ h:mm;@">
                  <c:v>44239.03125</c:v>
                </c:pt>
                <c:pt idx="62766" formatCode="m/d/yy\ h:mm;@">
                  <c:v>44239.052083333336</c:v>
                </c:pt>
                <c:pt idx="62767" formatCode="m/d/yy\ h:mm;@">
                  <c:v>44239.072916666664</c:v>
                </c:pt>
                <c:pt idx="62768" formatCode="m/d/yy\ h:mm;@">
                  <c:v>44239.09375</c:v>
                </c:pt>
                <c:pt idx="62769" formatCode="m/d/yy\ h:mm;@">
                  <c:v>44239.114583333336</c:v>
                </c:pt>
                <c:pt idx="62770" formatCode="m/d/yy\ h:mm;@">
                  <c:v>44239.135416666664</c:v>
                </c:pt>
                <c:pt idx="62771" formatCode="m/d/yy\ h:mm;@">
                  <c:v>44239.15625</c:v>
                </c:pt>
                <c:pt idx="62772" formatCode="m/d/yy\ h:mm;@">
                  <c:v>44239.177083333336</c:v>
                </c:pt>
                <c:pt idx="62773" formatCode="m/d/yy\ h:mm;@">
                  <c:v>44239.197916666664</c:v>
                </c:pt>
                <c:pt idx="62774" formatCode="m/d/yy\ h:mm;@">
                  <c:v>44239.21875</c:v>
                </c:pt>
                <c:pt idx="62775" formatCode="m/d/yy\ h:mm;@">
                  <c:v>44239.239583333336</c:v>
                </c:pt>
                <c:pt idx="62776" formatCode="m/d/yy\ h:mm;@">
                  <c:v>44239.260416666664</c:v>
                </c:pt>
                <c:pt idx="62777" formatCode="m/d/yy\ h:mm;@">
                  <c:v>44239.28125</c:v>
                </c:pt>
                <c:pt idx="62778" formatCode="m/d/yy\ h:mm;@">
                  <c:v>44239.302083333336</c:v>
                </c:pt>
                <c:pt idx="62779" formatCode="m/d/yy\ h:mm;@">
                  <c:v>44239.322916666664</c:v>
                </c:pt>
                <c:pt idx="62780" formatCode="m/d/yy\ h:mm;@">
                  <c:v>44239.34375</c:v>
                </c:pt>
                <c:pt idx="62781" formatCode="m/d/yy\ h:mm;@">
                  <c:v>44239.364583333336</c:v>
                </c:pt>
                <c:pt idx="62782" formatCode="m/d/yy\ h:mm;@">
                  <c:v>44239.385416666664</c:v>
                </c:pt>
                <c:pt idx="62783" formatCode="m/d/yy\ h:mm;@">
                  <c:v>44239.40625</c:v>
                </c:pt>
                <c:pt idx="62784" formatCode="m/d/yy\ h:mm;@">
                  <c:v>44239.427083333336</c:v>
                </c:pt>
                <c:pt idx="62785" formatCode="m/d/yy\ h:mm;@">
                  <c:v>44239.447916666664</c:v>
                </c:pt>
                <c:pt idx="62786" formatCode="m/d/yy\ h:mm;@">
                  <c:v>44239.46875</c:v>
                </c:pt>
                <c:pt idx="62787" formatCode="m/d/yy\ h:mm;@">
                  <c:v>44239.489583333336</c:v>
                </c:pt>
                <c:pt idx="62788" formatCode="m/d/yy\ h:mm;@">
                  <c:v>44239.510416666664</c:v>
                </c:pt>
                <c:pt idx="62789" formatCode="m/d/yy\ h:mm;@">
                  <c:v>44239.53125</c:v>
                </c:pt>
                <c:pt idx="62790" formatCode="m/d/yy\ h:mm;@">
                  <c:v>44239.552083333336</c:v>
                </c:pt>
                <c:pt idx="62791" formatCode="m/d/yy\ h:mm;@">
                  <c:v>44239.572916666664</c:v>
                </c:pt>
                <c:pt idx="62792" formatCode="m/d/yy\ h:mm;@">
                  <c:v>44239.59375</c:v>
                </c:pt>
                <c:pt idx="62793" formatCode="m/d/yy\ h:mm;@">
                  <c:v>44239.614583333336</c:v>
                </c:pt>
                <c:pt idx="62794" formatCode="m/d/yy\ h:mm;@">
                  <c:v>44239.635416666664</c:v>
                </c:pt>
                <c:pt idx="62795" formatCode="m/d/yy\ h:mm;@">
                  <c:v>44239.65625</c:v>
                </c:pt>
                <c:pt idx="62796" formatCode="m/d/yy\ h:mm;@">
                  <c:v>44239.677083333336</c:v>
                </c:pt>
                <c:pt idx="62797" formatCode="m/d/yy\ h:mm;@">
                  <c:v>44239.697916666664</c:v>
                </c:pt>
                <c:pt idx="62798" formatCode="m/d/yy\ h:mm;@">
                  <c:v>44239.71875</c:v>
                </c:pt>
                <c:pt idx="62799" formatCode="m/d/yy\ h:mm;@">
                  <c:v>44239.739583333336</c:v>
                </c:pt>
                <c:pt idx="62800" formatCode="m/d/yy\ h:mm;@">
                  <c:v>44239.760416666664</c:v>
                </c:pt>
                <c:pt idx="62801" formatCode="m/d/yy\ h:mm;@">
                  <c:v>44239.78125</c:v>
                </c:pt>
                <c:pt idx="62802" formatCode="m/d/yy\ h:mm;@">
                  <c:v>44239.802083333336</c:v>
                </c:pt>
                <c:pt idx="62803" formatCode="m/d/yy\ h:mm;@">
                  <c:v>44239.822916666664</c:v>
                </c:pt>
                <c:pt idx="62804" formatCode="m/d/yy\ h:mm;@">
                  <c:v>44239.84375</c:v>
                </c:pt>
                <c:pt idx="62805" formatCode="m/d/yy\ h:mm;@">
                  <c:v>44239.864583333336</c:v>
                </c:pt>
                <c:pt idx="62806" formatCode="m/d/yy\ h:mm;@">
                  <c:v>44239.885416666664</c:v>
                </c:pt>
                <c:pt idx="62807" formatCode="m/d/yy\ h:mm;@">
                  <c:v>44239.90625</c:v>
                </c:pt>
                <c:pt idx="62808" formatCode="m/d/yy\ h:mm;@">
                  <c:v>44239.927083333336</c:v>
                </c:pt>
                <c:pt idx="62809" formatCode="m/d/yy\ h:mm;@">
                  <c:v>44239.947916666664</c:v>
                </c:pt>
                <c:pt idx="62810" formatCode="m/d/yy\ h:mm;@">
                  <c:v>44239.96875</c:v>
                </c:pt>
                <c:pt idx="62811" formatCode="m/d/yy\ h:mm;@">
                  <c:v>44239.989583333336</c:v>
                </c:pt>
                <c:pt idx="62812" formatCode="m/d/yy\ h:mm;@">
                  <c:v>44240.010416666664</c:v>
                </c:pt>
                <c:pt idx="62813" formatCode="m/d/yy\ h:mm;@">
                  <c:v>44240.03125</c:v>
                </c:pt>
                <c:pt idx="62814" formatCode="m/d/yy\ h:mm;@">
                  <c:v>44240.052083333336</c:v>
                </c:pt>
                <c:pt idx="62815" formatCode="m/d/yy\ h:mm;@">
                  <c:v>44240.072916666664</c:v>
                </c:pt>
                <c:pt idx="62816" formatCode="m/d/yy\ h:mm;@">
                  <c:v>44240.09375</c:v>
                </c:pt>
                <c:pt idx="62817" formatCode="m/d/yy\ h:mm;@">
                  <c:v>44240.114583333336</c:v>
                </c:pt>
                <c:pt idx="62818" formatCode="m/d/yy\ h:mm;@">
                  <c:v>44240.135416666664</c:v>
                </c:pt>
                <c:pt idx="62819" formatCode="m/d/yy\ h:mm;@">
                  <c:v>44240.15625</c:v>
                </c:pt>
                <c:pt idx="62820" formatCode="m/d/yy\ h:mm;@">
                  <c:v>44240.177083333336</c:v>
                </c:pt>
                <c:pt idx="62821" formatCode="m/d/yy\ h:mm;@">
                  <c:v>44240.197916666664</c:v>
                </c:pt>
                <c:pt idx="62822" formatCode="m/d/yy\ h:mm;@">
                  <c:v>44240.21875</c:v>
                </c:pt>
                <c:pt idx="62823" formatCode="m/d/yy\ h:mm;@">
                  <c:v>44240.239583333336</c:v>
                </c:pt>
                <c:pt idx="62824" formatCode="m/d/yy\ h:mm;@">
                  <c:v>44240.260416666664</c:v>
                </c:pt>
                <c:pt idx="62825" formatCode="m/d/yy\ h:mm;@">
                  <c:v>44240.28125</c:v>
                </c:pt>
                <c:pt idx="62826" formatCode="m/d/yy\ h:mm;@">
                  <c:v>44240.302083333336</c:v>
                </c:pt>
                <c:pt idx="62827" formatCode="m/d/yy\ h:mm;@">
                  <c:v>44240.322916666664</c:v>
                </c:pt>
                <c:pt idx="62828" formatCode="m/d/yy\ h:mm;@">
                  <c:v>44240.34375</c:v>
                </c:pt>
                <c:pt idx="62829" formatCode="m/d/yy\ h:mm;@">
                  <c:v>44240.364583333336</c:v>
                </c:pt>
                <c:pt idx="62830" formatCode="m/d/yy\ h:mm;@">
                  <c:v>44240.385416666664</c:v>
                </c:pt>
                <c:pt idx="62831" formatCode="m/d/yy\ h:mm;@">
                  <c:v>44240.40625</c:v>
                </c:pt>
                <c:pt idx="62832" formatCode="m/d/yy\ h:mm;@">
                  <c:v>44240.427083333336</c:v>
                </c:pt>
                <c:pt idx="62833" formatCode="m/d/yy\ h:mm;@">
                  <c:v>44240.447916666664</c:v>
                </c:pt>
                <c:pt idx="62834" formatCode="m/d/yy\ h:mm;@">
                  <c:v>44240.46875</c:v>
                </c:pt>
                <c:pt idx="62835" formatCode="m/d/yy\ h:mm;@">
                  <c:v>44240.489583333336</c:v>
                </c:pt>
                <c:pt idx="62836" formatCode="m/d/yy\ h:mm;@">
                  <c:v>44240.510416666664</c:v>
                </c:pt>
                <c:pt idx="62837" formatCode="m/d/yy\ h:mm;@">
                  <c:v>44240.53125</c:v>
                </c:pt>
                <c:pt idx="62838" formatCode="m/d/yy\ h:mm;@">
                  <c:v>44240.552083333336</c:v>
                </c:pt>
                <c:pt idx="62839" formatCode="m/d/yy\ h:mm;@">
                  <c:v>44240.572916666664</c:v>
                </c:pt>
                <c:pt idx="62840" formatCode="m/d/yy\ h:mm;@">
                  <c:v>44240.59375</c:v>
                </c:pt>
                <c:pt idx="62841" formatCode="m/d/yy\ h:mm;@">
                  <c:v>44240.614583333336</c:v>
                </c:pt>
                <c:pt idx="62842" formatCode="m/d/yy\ h:mm;@">
                  <c:v>44240.635416666664</c:v>
                </c:pt>
                <c:pt idx="62843" formatCode="m/d/yy\ h:mm;@">
                  <c:v>44240.65625</c:v>
                </c:pt>
                <c:pt idx="62844" formatCode="m/d/yy\ h:mm;@">
                  <c:v>44240.677083333336</c:v>
                </c:pt>
                <c:pt idx="62845" formatCode="m/d/yy\ h:mm;@">
                  <c:v>44240.697916666664</c:v>
                </c:pt>
                <c:pt idx="62846" formatCode="m/d/yy\ h:mm;@">
                  <c:v>44240.71875</c:v>
                </c:pt>
                <c:pt idx="62847" formatCode="m/d/yy\ h:mm;@">
                  <c:v>44240.739583333336</c:v>
                </c:pt>
                <c:pt idx="62848" formatCode="m/d/yy\ h:mm;@">
                  <c:v>44240.760416666664</c:v>
                </c:pt>
                <c:pt idx="62849" formatCode="m/d/yy\ h:mm;@">
                  <c:v>44240.78125</c:v>
                </c:pt>
                <c:pt idx="62850" formatCode="m/d/yy\ h:mm;@">
                  <c:v>44240.802083333336</c:v>
                </c:pt>
                <c:pt idx="62851" formatCode="m/d/yy\ h:mm;@">
                  <c:v>44240.822916666664</c:v>
                </c:pt>
                <c:pt idx="62852" formatCode="m/d/yy\ h:mm;@">
                  <c:v>44240.84375</c:v>
                </c:pt>
                <c:pt idx="62853" formatCode="m/d/yy\ h:mm;@">
                  <c:v>44240.864583333336</c:v>
                </c:pt>
                <c:pt idx="62854" formatCode="m/d/yy\ h:mm;@">
                  <c:v>44240.885416666664</c:v>
                </c:pt>
                <c:pt idx="62855" formatCode="m/d/yy\ h:mm;@">
                  <c:v>44240.90625</c:v>
                </c:pt>
                <c:pt idx="62856" formatCode="m/d/yy\ h:mm;@">
                  <c:v>44240.927083333336</c:v>
                </c:pt>
                <c:pt idx="62857" formatCode="m/d/yy\ h:mm;@">
                  <c:v>44240.947916666664</c:v>
                </c:pt>
                <c:pt idx="62858" formatCode="m/d/yy\ h:mm;@">
                  <c:v>44240.96875</c:v>
                </c:pt>
                <c:pt idx="62859" formatCode="m/d/yy\ h:mm;@">
                  <c:v>44240.989583333336</c:v>
                </c:pt>
              </c:numCache>
            </c:numRef>
          </c:xVal>
          <c:yVal>
            <c:numRef>
              <c:f>Data!$L$22:$L$66937</c:f>
              <c:numCache>
                <c:formatCode>General</c:formatCode>
                <c:ptCount val="66916"/>
                <c:pt idx="0">
                  <c:v>0.62398999772408303</c:v>
                </c:pt>
                <c:pt idx="1">
                  <c:v>0.62398999772408303</c:v>
                </c:pt>
                <c:pt idx="2">
                  <c:v>0.62398999772408303</c:v>
                </c:pt>
                <c:pt idx="3">
                  <c:v>0.62398999772408303</c:v>
                </c:pt>
                <c:pt idx="4">
                  <c:v>0.62398999772408303</c:v>
                </c:pt>
                <c:pt idx="5">
                  <c:v>0.62398999772408303</c:v>
                </c:pt>
                <c:pt idx="6">
                  <c:v>0.62398999772408303</c:v>
                </c:pt>
                <c:pt idx="7">
                  <c:v>0.62398999772408303</c:v>
                </c:pt>
                <c:pt idx="8">
                  <c:v>0.62398999772408303</c:v>
                </c:pt>
                <c:pt idx="9">
                  <c:v>0.62398999772408303</c:v>
                </c:pt>
                <c:pt idx="10">
                  <c:v>0.62398999772408303</c:v>
                </c:pt>
                <c:pt idx="11">
                  <c:v>0.62398999772408303</c:v>
                </c:pt>
                <c:pt idx="12">
                  <c:v>0.62398999772408303</c:v>
                </c:pt>
                <c:pt idx="13">
                  <c:v>0.62398999772408303</c:v>
                </c:pt>
                <c:pt idx="14">
                  <c:v>0.62398999772408303</c:v>
                </c:pt>
                <c:pt idx="15">
                  <c:v>0.62398999772408303</c:v>
                </c:pt>
                <c:pt idx="16">
                  <c:v>0.62398999772408303</c:v>
                </c:pt>
                <c:pt idx="17">
                  <c:v>0.62398999772408303</c:v>
                </c:pt>
                <c:pt idx="18">
                  <c:v>0.62398999772408303</c:v>
                </c:pt>
                <c:pt idx="19">
                  <c:v>0.62398999772408303</c:v>
                </c:pt>
                <c:pt idx="20">
                  <c:v>0.62398999772408303</c:v>
                </c:pt>
                <c:pt idx="21">
                  <c:v>0.62398999772408303</c:v>
                </c:pt>
                <c:pt idx="22">
                  <c:v>0.62398999772408303</c:v>
                </c:pt>
                <c:pt idx="23">
                  <c:v>0.62398999772408303</c:v>
                </c:pt>
                <c:pt idx="24">
                  <c:v>0.62398999772408303</c:v>
                </c:pt>
                <c:pt idx="25">
                  <c:v>0.62398999772408303</c:v>
                </c:pt>
                <c:pt idx="26">
                  <c:v>0.62398999772408303</c:v>
                </c:pt>
                <c:pt idx="27">
                  <c:v>0.62398999772408303</c:v>
                </c:pt>
                <c:pt idx="28">
                  <c:v>0.62398999772408303</c:v>
                </c:pt>
                <c:pt idx="29">
                  <c:v>0.62398999772408303</c:v>
                </c:pt>
                <c:pt idx="30">
                  <c:v>0.62398999772408303</c:v>
                </c:pt>
                <c:pt idx="31">
                  <c:v>0.62398999772408303</c:v>
                </c:pt>
                <c:pt idx="32">
                  <c:v>0.62398999772408303</c:v>
                </c:pt>
                <c:pt idx="33">
                  <c:v>0.62398999772408303</c:v>
                </c:pt>
                <c:pt idx="34">
                  <c:v>0.62398999772408303</c:v>
                </c:pt>
                <c:pt idx="35">
                  <c:v>0.62398999772408303</c:v>
                </c:pt>
                <c:pt idx="36">
                  <c:v>0.62398999772408303</c:v>
                </c:pt>
                <c:pt idx="37">
                  <c:v>0.62398999772408303</c:v>
                </c:pt>
                <c:pt idx="38">
                  <c:v>0.62398999772408303</c:v>
                </c:pt>
                <c:pt idx="39">
                  <c:v>0.62398999772408303</c:v>
                </c:pt>
                <c:pt idx="40">
                  <c:v>0.62398999772408303</c:v>
                </c:pt>
                <c:pt idx="41">
                  <c:v>0.62398999772408303</c:v>
                </c:pt>
                <c:pt idx="42">
                  <c:v>0.62398999772408303</c:v>
                </c:pt>
                <c:pt idx="43">
                  <c:v>0.62398999772408303</c:v>
                </c:pt>
                <c:pt idx="44">
                  <c:v>0.62398999772408303</c:v>
                </c:pt>
                <c:pt idx="45">
                  <c:v>0.62398999772408303</c:v>
                </c:pt>
                <c:pt idx="46">
                  <c:v>0.62398999772408303</c:v>
                </c:pt>
                <c:pt idx="47">
                  <c:v>0.62398999772408303</c:v>
                </c:pt>
                <c:pt idx="48">
                  <c:v>0.62398999772408303</c:v>
                </c:pt>
                <c:pt idx="49">
                  <c:v>0.62398999772408303</c:v>
                </c:pt>
                <c:pt idx="50">
                  <c:v>0.62398999772408303</c:v>
                </c:pt>
                <c:pt idx="51">
                  <c:v>0.62398999772408303</c:v>
                </c:pt>
                <c:pt idx="52">
                  <c:v>0.62398999772408303</c:v>
                </c:pt>
                <c:pt idx="53">
                  <c:v>0.62398999772408303</c:v>
                </c:pt>
                <c:pt idx="54">
                  <c:v>0.62398999772408303</c:v>
                </c:pt>
                <c:pt idx="55">
                  <c:v>0.62398999772408303</c:v>
                </c:pt>
                <c:pt idx="56">
                  <c:v>0.62398999772408303</c:v>
                </c:pt>
                <c:pt idx="57">
                  <c:v>0.62398999772408303</c:v>
                </c:pt>
                <c:pt idx="58">
                  <c:v>0.62398999772408303</c:v>
                </c:pt>
                <c:pt idx="59">
                  <c:v>0.62398999772408303</c:v>
                </c:pt>
                <c:pt idx="60">
                  <c:v>0.62398999772408303</c:v>
                </c:pt>
                <c:pt idx="61">
                  <c:v>0.62398999772408303</c:v>
                </c:pt>
                <c:pt idx="62">
                  <c:v>0.62398999772408303</c:v>
                </c:pt>
                <c:pt idx="63">
                  <c:v>0.62398999772408303</c:v>
                </c:pt>
                <c:pt idx="64">
                  <c:v>0.62398999772408303</c:v>
                </c:pt>
                <c:pt idx="65">
                  <c:v>0.62398999772408303</c:v>
                </c:pt>
                <c:pt idx="66">
                  <c:v>0.62398999772408303</c:v>
                </c:pt>
                <c:pt idx="67">
                  <c:v>0.62398999772408303</c:v>
                </c:pt>
                <c:pt idx="68">
                  <c:v>0.62398999772408303</c:v>
                </c:pt>
                <c:pt idx="69">
                  <c:v>0.62398999772408303</c:v>
                </c:pt>
                <c:pt idx="70">
                  <c:v>0.62404317725580105</c:v>
                </c:pt>
                <c:pt idx="71">
                  <c:v>0.62409635678803899</c:v>
                </c:pt>
                <c:pt idx="72">
                  <c:v>0.62414953632027603</c:v>
                </c:pt>
                <c:pt idx="73">
                  <c:v>0.62420271585199405</c:v>
                </c:pt>
                <c:pt idx="74">
                  <c:v>0.62425589538423198</c:v>
                </c:pt>
                <c:pt idx="75">
                  <c:v>0.62430907491646903</c:v>
                </c:pt>
                <c:pt idx="76">
                  <c:v>0.62436225444818705</c:v>
                </c:pt>
                <c:pt idx="77">
                  <c:v>0.62441543398042398</c:v>
                </c:pt>
                <c:pt idx="78">
                  <c:v>0.62446861351266203</c:v>
                </c:pt>
                <c:pt idx="79">
                  <c:v>0.62452179304438005</c:v>
                </c:pt>
                <c:pt idx="80">
                  <c:v>0.62457497257661698</c:v>
                </c:pt>
                <c:pt idx="81">
                  <c:v>0.62462815210885503</c:v>
                </c:pt>
                <c:pt idx="82">
                  <c:v>0.62468133164057305</c:v>
                </c:pt>
                <c:pt idx="83">
                  <c:v>0.62473451117280998</c:v>
                </c:pt>
                <c:pt idx="84">
                  <c:v>0.62478769070504803</c:v>
                </c:pt>
                <c:pt idx="85">
                  <c:v>0.62484087023676604</c:v>
                </c:pt>
                <c:pt idx="86">
                  <c:v>0.62489404976900298</c:v>
                </c:pt>
                <c:pt idx="87">
                  <c:v>0.62494722930124103</c:v>
                </c:pt>
                <c:pt idx="88">
                  <c:v>0.62500040883295904</c:v>
                </c:pt>
                <c:pt idx="89">
                  <c:v>0.62505358836519598</c:v>
                </c:pt>
                <c:pt idx="90">
                  <c:v>0.62510676789743402</c:v>
                </c:pt>
                <c:pt idx="91">
                  <c:v>0.62515994742915204</c:v>
                </c:pt>
                <c:pt idx="92">
                  <c:v>0.62521312696138898</c:v>
                </c:pt>
                <c:pt idx="93">
                  <c:v>0.62526630649362702</c:v>
                </c:pt>
                <c:pt idx="94">
                  <c:v>0.62531948602534504</c:v>
                </c:pt>
                <c:pt idx="95">
                  <c:v>0.62537266555758197</c:v>
                </c:pt>
                <c:pt idx="96">
                  <c:v>0.62542584508982002</c:v>
                </c:pt>
                <c:pt idx="97">
                  <c:v>0.62547902462153704</c:v>
                </c:pt>
                <c:pt idx="98">
                  <c:v>0.62553220415377497</c:v>
                </c:pt>
                <c:pt idx="99">
                  <c:v>0.62558538368601302</c:v>
                </c:pt>
                <c:pt idx="100">
                  <c:v>0.62563856321773004</c:v>
                </c:pt>
                <c:pt idx="101">
                  <c:v>0.62569174274996797</c:v>
                </c:pt>
                <c:pt idx="102">
                  <c:v>0.62574492228220602</c:v>
                </c:pt>
                <c:pt idx="103">
                  <c:v>0.62579810181392304</c:v>
                </c:pt>
                <c:pt idx="104">
                  <c:v>0.62585128134616097</c:v>
                </c:pt>
                <c:pt idx="105">
                  <c:v>0.62590446087839902</c:v>
                </c:pt>
                <c:pt idx="106">
                  <c:v>0.62595764041011603</c:v>
                </c:pt>
                <c:pt idx="107">
                  <c:v>0.62601081994235397</c:v>
                </c:pt>
                <c:pt idx="108">
                  <c:v>0.62606399947459201</c:v>
                </c:pt>
                <c:pt idx="109">
                  <c:v>0.62611717900630903</c:v>
                </c:pt>
                <c:pt idx="110">
                  <c:v>0.62617035853854697</c:v>
                </c:pt>
                <c:pt idx="111">
                  <c:v>0.62622353807078401</c:v>
                </c:pt>
                <c:pt idx="112">
                  <c:v>0.62627671760250203</c:v>
                </c:pt>
                <c:pt idx="113">
                  <c:v>0.62632989713473997</c:v>
                </c:pt>
                <c:pt idx="114">
                  <c:v>0.62638307666697701</c:v>
                </c:pt>
                <c:pt idx="115">
                  <c:v>0.62643625619869503</c:v>
                </c:pt>
                <c:pt idx="116">
                  <c:v>0.62648943573093296</c:v>
                </c:pt>
                <c:pt idx="117">
                  <c:v>0.62654261526317001</c:v>
                </c:pt>
                <c:pt idx="118">
                  <c:v>0.62659579479488803</c:v>
                </c:pt>
                <c:pt idx="119">
                  <c:v>0.62664897432712596</c:v>
                </c:pt>
                <c:pt idx="120">
                  <c:v>0.62670215385936301</c:v>
                </c:pt>
                <c:pt idx="121">
                  <c:v>0.62675533339108103</c:v>
                </c:pt>
                <c:pt idx="122">
                  <c:v>0.62680851292331796</c:v>
                </c:pt>
                <c:pt idx="123">
                  <c:v>0.62686169245555601</c:v>
                </c:pt>
                <c:pt idx="124">
                  <c:v>0.62691487198727402</c:v>
                </c:pt>
                <c:pt idx="125">
                  <c:v>0.62696805151951096</c:v>
                </c:pt>
                <c:pt idx="126">
                  <c:v>0.62702123105174901</c:v>
                </c:pt>
                <c:pt idx="127">
                  <c:v>0.62707441058346702</c:v>
                </c:pt>
                <c:pt idx="128">
                  <c:v>0.62712759011570396</c:v>
                </c:pt>
                <c:pt idx="129">
                  <c:v>0.627180769647942</c:v>
                </c:pt>
                <c:pt idx="130">
                  <c:v>0.62723394917966002</c:v>
                </c:pt>
                <c:pt idx="131">
                  <c:v>0.62728712871189696</c:v>
                </c:pt>
                <c:pt idx="132">
                  <c:v>0.627340308244135</c:v>
                </c:pt>
                <c:pt idx="133">
                  <c:v>0.62739348777585302</c:v>
                </c:pt>
                <c:pt idx="134">
                  <c:v>0.62744666730808996</c:v>
                </c:pt>
                <c:pt idx="135">
                  <c:v>0.627499846840328</c:v>
                </c:pt>
                <c:pt idx="136">
                  <c:v>0.62755302637204602</c:v>
                </c:pt>
                <c:pt idx="137">
                  <c:v>0.62760620590428295</c:v>
                </c:pt>
                <c:pt idx="138">
                  <c:v>0.627659385436521</c:v>
                </c:pt>
                <c:pt idx="139">
                  <c:v>0.62771256496823902</c:v>
                </c:pt>
                <c:pt idx="140">
                  <c:v>0.62776574450047595</c:v>
                </c:pt>
                <c:pt idx="141">
                  <c:v>0.627818924032714</c:v>
                </c:pt>
                <c:pt idx="142">
                  <c:v>0.62787210356443102</c:v>
                </c:pt>
                <c:pt idx="143">
                  <c:v>0.62792528309666895</c:v>
                </c:pt>
                <c:pt idx="144">
                  <c:v>0.627978462628907</c:v>
                </c:pt>
                <c:pt idx="145">
                  <c:v>0.62803164216062402</c:v>
                </c:pt>
                <c:pt idx="146">
                  <c:v>0.62808482169286195</c:v>
                </c:pt>
                <c:pt idx="147">
                  <c:v>0.6281380012251</c:v>
                </c:pt>
                <c:pt idx="148">
                  <c:v>0.62819118075681701</c:v>
                </c:pt>
                <c:pt idx="149">
                  <c:v>0.62824436028905495</c:v>
                </c:pt>
                <c:pt idx="150">
                  <c:v>0.62829753982129299</c:v>
                </c:pt>
                <c:pt idx="151">
                  <c:v>0.62835071935301001</c:v>
                </c:pt>
                <c:pt idx="152">
                  <c:v>0.62840389888524795</c:v>
                </c:pt>
                <c:pt idx="153">
                  <c:v>0.62845707841748499</c:v>
                </c:pt>
                <c:pt idx="154">
                  <c:v>0.62851025794920301</c:v>
                </c:pt>
                <c:pt idx="155">
                  <c:v>0.62856343748144095</c:v>
                </c:pt>
                <c:pt idx="156">
                  <c:v>0.62861661701367799</c:v>
                </c:pt>
                <c:pt idx="157">
                  <c:v>0.62866979654539601</c:v>
                </c:pt>
                <c:pt idx="158">
                  <c:v>0.62872297607763405</c:v>
                </c:pt>
                <c:pt idx="159">
                  <c:v>0.62877615560987099</c:v>
                </c:pt>
                <c:pt idx="160">
                  <c:v>0.62882933514158901</c:v>
                </c:pt>
                <c:pt idx="161">
                  <c:v>0.62888251467382705</c:v>
                </c:pt>
                <c:pt idx="162">
                  <c:v>0.62893569420606399</c:v>
                </c:pt>
                <c:pt idx="163">
                  <c:v>0.62898887373778201</c:v>
                </c:pt>
                <c:pt idx="164">
                  <c:v>0.62904205327001905</c:v>
                </c:pt>
                <c:pt idx="165">
                  <c:v>0.62909523280225699</c:v>
                </c:pt>
                <c:pt idx="166">
                  <c:v>0.629148412333975</c:v>
                </c:pt>
                <c:pt idx="167">
                  <c:v>0.62920159186621205</c:v>
                </c:pt>
                <c:pt idx="168">
                  <c:v>0.62925477139844999</c:v>
                </c:pt>
                <c:pt idx="169">
                  <c:v>0.629307950930168</c:v>
                </c:pt>
                <c:pt idx="170">
                  <c:v>0.62936113046240505</c:v>
                </c:pt>
                <c:pt idx="171">
                  <c:v>0.62941430999464298</c:v>
                </c:pt>
                <c:pt idx="172">
                  <c:v>0.629467489526361</c:v>
                </c:pt>
                <c:pt idx="173">
                  <c:v>0.62952066905859805</c:v>
                </c:pt>
                <c:pt idx="174">
                  <c:v>0.62957384859083598</c:v>
                </c:pt>
                <c:pt idx="175">
                  <c:v>0.629627028122554</c:v>
                </c:pt>
                <c:pt idx="176">
                  <c:v>0.62968020765479105</c:v>
                </c:pt>
                <c:pt idx="177">
                  <c:v>0.62973338718702898</c:v>
                </c:pt>
                <c:pt idx="178">
                  <c:v>0.629786566718747</c:v>
                </c:pt>
                <c:pt idx="179">
                  <c:v>0.62983974625098404</c:v>
                </c:pt>
                <c:pt idx="180">
                  <c:v>0.62989292578322198</c:v>
                </c:pt>
                <c:pt idx="181">
                  <c:v>0.629946105314939</c:v>
                </c:pt>
                <c:pt idx="182">
                  <c:v>0.62999928484717704</c:v>
                </c:pt>
                <c:pt idx="183">
                  <c:v>0.63005246437941498</c:v>
                </c:pt>
                <c:pt idx="184">
                  <c:v>0.630105643911132</c:v>
                </c:pt>
                <c:pt idx="185">
                  <c:v>0.63015882344337004</c:v>
                </c:pt>
                <c:pt idx="186">
                  <c:v>0.63021200297560798</c:v>
                </c:pt>
                <c:pt idx="187">
                  <c:v>0.63026518250732499</c:v>
                </c:pt>
                <c:pt idx="188">
                  <c:v>0.63031836203956304</c:v>
                </c:pt>
                <c:pt idx="189">
                  <c:v>0.63037154157180098</c:v>
                </c:pt>
                <c:pt idx="190">
                  <c:v>0.63042472110351799</c:v>
                </c:pt>
                <c:pt idx="191">
                  <c:v>0.63047790063575604</c:v>
                </c:pt>
                <c:pt idx="192">
                  <c:v>0.63053108016799397</c:v>
                </c:pt>
                <c:pt idx="193">
                  <c:v>0.63058425969971099</c:v>
                </c:pt>
                <c:pt idx="194">
                  <c:v>0.63063743923194904</c:v>
                </c:pt>
                <c:pt idx="195">
                  <c:v>0.63069061876418697</c:v>
                </c:pt>
                <c:pt idx="196">
                  <c:v>0.63074379829590399</c:v>
                </c:pt>
                <c:pt idx="197">
                  <c:v>0.63079697782814204</c:v>
                </c:pt>
                <c:pt idx="198">
                  <c:v>0.63085015736037897</c:v>
                </c:pt>
                <c:pt idx="199">
                  <c:v>0.63090333689209699</c:v>
                </c:pt>
                <c:pt idx="200">
                  <c:v>0.63095651642433503</c:v>
                </c:pt>
                <c:pt idx="201">
                  <c:v>0.63100969595657197</c:v>
                </c:pt>
                <c:pt idx="202">
                  <c:v>0.63106287548828999</c:v>
                </c:pt>
                <c:pt idx="203">
                  <c:v>0.63111605502052803</c:v>
                </c:pt>
                <c:pt idx="204">
                  <c:v>0.63116923455276497</c:v>
                </c:pt>
                <c:pt idx="205">
                  <c:v>0.63122241408448299</c:v>
                </c:pt>
                <c:pt idx="206">
                  <c:v>0.63127559361672103</c:v>
                </c:pt>
                <c:pt idx="207">
                  <c:v>0.63132877314895797</c:v>
                </c:pt>
                <c:pt idx="208">
                  <c:v>0.63138195268067598</c:v>
                </c:pt>
                <c:pt idx="209">
                  <c:v>0.63143513221291403</c:v>
                </c:pt>
                <c:pt idx="210">
                  <c:v>0.63148831174515097</c:v>
                </c:pt>
                <c:pt idx="211">
                  <c:v>0.63154149127686898</c:v>
                </c:pt>
                <c:pt idx="212">
                  <c:v>0.63159467080910703</c:v>
                </c:pt>
                <c:pt idx="213">
                  <c:v>0.63164785034134396</c:v>
                </c:pt>
                <c:pt idx="214">
                  <c:v>0.63170102987306198</c:v>
                </c:pt>
                <c:pt idx="215">
                  <c:v>0.63175420940530003</c:v>
                </c:pt>
                <c:pt idx="216">
                  <c:v>0.63180738893753696</c:v>
                </c:pt>
                <c:pt idx="217">
                  <c:v>0.63186056846925498</c:v>
                </c:pt>
                <c:pt idx="218">
                  <c:v>0.63191374800149203</c:v>
                </c:pt>
                <c:pt idx="219">
                  <c:v>0.63196692753372996</c:v>
                </c:pt>
                <c:pt idx="220">
                  <c:v>0.63202010706544798</c:v>
                </c:pt>
                <c:pt idx="221">
                  <c:v>0.63207328659768502</c:v>
                </c:pt>
                <c:pt idx="222">
                  <c:v>0.63212646612992296</c:v>
                </c:pt>
                <c:pt idx="223">
                  <c:v>0.63217964566164098</c:v>
                </c:pt>
                <c:pt idx="224">
                  <c:v>0.63223282519387802</c:v>
                </c:pt>
                <c:pt idx="225">
                  <c:v>0.63228600472611596</c:v>
                </c:pt>
                <c:pt idx="226">
                  <c:v>0.63233918425783298</c:v>
                </c:pt>
                <c:pt idx="227">
                  <c:v>0.63239236379007102</c:v>
                </c:pt>
                <c:pt idx="228">
                  <c:v>0.63244554332230896</c:v>
                </c:pt>
                <c:pt idx="229">
                  <c:v>0.63249872285402597</c:v>
                </c:pt>
                <c:pt idx="230">
                  <c:v>0.63255190238626402</c:v>
                </c:pt>
                <c:pt idx="231">
                  <c:v>0.63260508191850195</c:v>
                </c:pt>
                <c:pt idx="232">
                  <c:v>0.63265826145021897</c:v>
                </c:pt>
                <c:pt idx="233">
                  <c:v>0.63271144098245702</c:v>
                </c:pt>
                <c:pt idx="234">
                  <c:v>0.63276462051469495</c:v>
                </c:pt>
                <c:pt idx="235">
                  <c:v>0.63281780004641197</c:v>
                </c:pt>
                <c:pt idx="236">
                  <c:v>0.63287097957865002</c:v>
                </c:pt>
                <c:pt idx="237">
                  <c:v>0.63292415911088795</c:v>
                </c:pt>
                <c:pt idx="238">
                  <c:v>0.63297733864260497</c:v>
                </c:pt>
                <c:pt idx="239">
                  <c:v>0.63303051817484302</c:v>
                </c:pt>
                <c:pt idx="240">
                  <c:v>0.63308369770707995</c:v>
                </c:pt>
                <c:pt idx="241">
                  <c:v>0.63313687723879797</c:v>
                </c:pt>
                <c:pt idx="242">
                  <c:v>0.63319005677103601</c:v>
                </c:pt>
                <c:pt idx="243">
                  <c:v>0.63324323630327295</c:v>
                </c:pt>
                <c:pt idx="244">
                  <c:v>0.63329641583499097</c:v>
                </c:pt>
                <c:pt idx="245">
                  <c:v>0.63334959536722901</c:v>
                </c:pt>
                <c:pt idx="246">
                  <c:v>0.63340277489946595</c:v>
                </c:pt>
                <c:pt idx="247">
                  <c:v>0.63345595443118397</c:v>
                </c:pt>
                <c:pt idx="248">
                  <c:v>0.63350913396342201</c:v>
                </c:pt>
                <c:pt idx="249">
                  <c:v>0.63356231349565895</c:v>
                </c:pt>
                <c:pt idx="250">
                  <c:v>0.63361549302737696</c:v>
                </c:pt>
                <c:pt idx="251">
                  <c:v>0.63366867255961501</c:v>
                </c:pt>
                <c:pt idx="252">
                  <c:v>0.63372185209185194</c:v>
                </c:pt>
                <c:pt idx="253">
                  <c:v>0.63377503162356996</c:v>
                </c:pt>
                <c:pt idx="254">
                  <c:v>0.63382821115580801</c:v>
                </c:pt>
                <c:pt idx="255">
                  <c:v>0.63388139068804505</c:v>
                </c:pt>
                <c:pt idx="256">
                  <c:v>0.63393457021976296</c:v>
                </c:pt>
                <c:pt idx="257">
                  <c:v>0.63398774975200001</c:v>
                </c:pt>
                <c:pt idx="258">
                  <c:v>0.63404092928423805</c:v>
                </c:pt>
                <c:pt idx="259">
                  <c:v>0.63409410881595596</c:v>
                </c:pt>
                <c:pt idx="260">
                  <c:v>0.63414728834819301</c:v>
                </c:pt>
                <c:pt idx="261">
                  <c:v>0.63420046788043105</c:v>
                </c:pt>
                <c:pt idx="262">
                  <c:v>0.63425364741214896</c:v>
                </c:pt>
                <c:pt idx="263">
                  <c:v>0.634306826944386</c:v>
                </c:pt>
                <c:pt idx="264">
                  <c:v>0.63436000647662405</c:v>
                </c:pt>
                <c:pt idx="265">
                  <c:v>0.63441318600834196</c:v>
                </c:pt>
                <c:pt idx="266">
                  <c:v>0.634466365540579</c:v>
                </c:pt>
                <c:pt idx="267">
                  <c:v>0.63451954507281705</c:v>
                </c:pt>
                <c:pt idx="268">
                  <c:v>0.63457272460453495</c:v>
                </c:pt>
                <c:pt idx="269">
                  <c:v>0.634625904136772</c:v>
                </c:pt>
                <c:pt idx="270">
                  <c:v>0.63467908366901005</c:v>
                </c:pt>
                <c:pt idx="271">
                  <c:v>0.63473226320072695</c:v>
                </c:pt>
                <c:pt idx="272">
                  <c:v>0.634785442732965</c:v>
                </c:pt>
                <c:pt idx="273">
                  <c:v>0.63483862226520305</c:v>
                </c:pt>
                <c:pt idx="274">
                  <c:v>0.63489180179691995</c:v>
                </c:pt>
                <c:pt idx="275">
                  <c:v>0.634944981329158</c:v>
                </c:pt>
                <c:pt idx="276">
                  <c:v>0.63499816086139604</c:v>
                </c:pt>
                <c:pt idx="277">
                  <c:v>0.63505134039311295</c:v>
                </c:pt>
                <c:pt idx="278">
                  <c:v>0.635104519925351</c:v>
                </c:pt>
                <c:pt idx="279">
                  <c:v>0.63515769945758904</c:v>
                </c:pt>
                <c:pt idx="280">
                  <c:v>0.63521087898930595</c:v>
                </c:pt>
                <c:pt idx="281">
                  <c:v>0.635264058521544</c:v>
                </c:pt>
                <c:pt idx="282">
                  <c:v>0.63531723805378204</c:v>
                </c:pt>
                <c:pt idx="283">
                  <c:v>0.63537041758549895</c:v>
                </c:pt>
                <c:pt idx="284">
                  <c:v>0.63542359711773699</c:v>
                </c:pt>
                <c:pt idx="285">
                  <c:v>0.63547677664997404</c:v>
                </c:pt>
                <c:pt idx="286">
                  <c:v>0.63552995618169195</c:v>
                </c:pt>
                <c:pt idx="287">
                  <c:v>0.63558313571392999</c:v>
                </c:pt>
                <c:pt idx="288">
                  <c:v>0.63563631524616704</c:v>
                </c:pt>
                <c:pt idx="289">
                  <c:v>0.63568949477788494</c:v>
                </c:pt>
                <c:pt idx="290">
                  <c:v>0.63574267431012299</c:v>
                </c:pt>
                <c:pt idx="291">
                  <c:v>0.63579585384236004</c:v>
                </c:pt>
                <c:pt idx="292">
                  <c:v>0.63584903337407805</c:v>
                </c:pt>
                <c:pt idx="293">
                  <c:v>0.63590221290631499</c:v>
                </c:pt>
                <c:pt idx="294">
                  <c:v>0.63595539243855304</c:v>
                </c:pt>
                <c:pt idx="295">
                  <c:v>0.63600857197027105</c:v>
                </c:pt>
                <c:pt idx="296">
                  <c:v>0.63606175150250799</c:v>
                </c:pt>
                <c:pt idx="297">
                  <c:v>0.63611493103474603</c:v>
                </c:pt>
                <c:pt idx="298">
                  <c:v>0.63616811056646405</c:v>
                </c:pt>
                <c:pt idx="299">
                  <c:v>0.63622129009870099</c:v>
                </c:pt>
                <c:pt idx="300">
                  <c:v>0.63627446963093903</c:v>
                </c:pt>
                <c:pt idx="301">
                  <c:v>0.63632764916265705</c:v>
                </c:pt>
                <c:pt idx="302">
                  <c:v>0.63638082869489399</c:v>
                </c:pt>
                <c:pt idx="303">
                  <c:v>0.63643400822713203</c:v>
                </c:pt>
                <c:pt idx="304">
                  <c:v>0.63648718775885005</c:v>
                </c:pt>
                <c:pt idx="305">
                  <c:v>0.63654036729108698</c:v>
                </c:pt>
                <c:pt idx="306">
                  <c:v>0.63659354682332503</c:v>
                </c:pt>
                <c:pt idx="307">
                  <c:v>0.63664672635504305</c:v>
                </c:pt>
                <c:pt idx="308">
                  <c:v>0.63669990588727998</c:v>
                </c:pt>
                <c:pt idx="309">
                  <c:v>0.63675308541951803</c:v>
                </c:pt>
                <c:pt idx="310">
                  <c:v>0.63680626495123605</c:v>
                </c:pt>
                <c:pt idx="311">
                  <c:v>0.63685944448347298</c:v>
                </c:pt>
                <c:pt idx="312">
                  <c:v>0.63691262401571103</c:v>
                </c:pt>
                <c:pt idx="313">
                  <c:v>0.63696580354742804</c:v>
                </c:pt>
                <c:pt idx="314">
                  <c:v>0.63701898307966598</c:v>
                </c:pt>
                <c:pt idx="315">
                  <c:v>0.63707216261190402</c:v>
                </c:pt>
                <c:pt idx="316">
                  <c:v>0.63712534214362104</c:v>
                </c:pt>
                <c:pt idx="317">
                  <c:v>0.63717852167585898</c:v>
                </c:pt>
                <c:pt idx="318">
                  <c:v>0.63723170120809702</c:v>
                </c:pt>
                <c:pt idx="319">
                  <c:v>0.63728488073981404</c:v>
                </c:pt>
                <c:pt idx="320">
                  <c:v>0.63733806027205198</c:v>
                </c:pt>
                <c:pt idx="321">
                  <c:v>0.63739123980429002</c:v>
                </c:pt>
                <c:pt idx="322">
                  <c:v>0.63744441933600704</c:v>
                </c:pt>
                <c:pt idx="323">
                  <c:v>0.63749759886824497</c:v>
                </c:pt>
                <c:pt idx="324">
                  <c:v>0.63755077840048302</c:v>
                </c:pt>
                <c:pt idx="325">
                  <c:v>0.63760395793220004</c:v>
                </c:pt>
                <c:pt idx="326">
                  <c:v>0.63765713746443797</c:v>
                </c:pt>
                <c:pt idx="327">
                  <c:v>0.63771031699667602</c:v>
                </c:pt>
                <c:pt idx="328">
                  <c:v>0.63776349652839304</c:v>
                </c:pt>
                <c:pt idx="329">
                  <c:v>0.63781667606063097</c:v>
                </c:pt>
                <c:pt idx="330">
                  <c:v>0.63786985559286902</c:v>
                </c:pt>
                <c:pt idx="331">
                  <c:v>0.63792303512458604</c:v>
                </c:pt>
                <c:pt idx="332">
                  <c:v>0.63797621465682397</c:v>
                </c:pt>
                <c:pt idx="333">
                  <c:v>0.63802939418906102</c:v>
                </c:pt>
                <c:pt idx="334">
                  <c:v>0.63808257372077903</c:v>
                </c:pt>
                <c:pt idx="335">
                  <c:v>0.63813575325301697</c:v>
                </c:pt>
                <c:pt idx="336">
                  <c:v>0.63818893278525402</c:v>
                </c:pt>
                <c:pt idx="337">
                  <c:v>0.63824211231697203</c:v>
                </c:pt>
                <c:pt idx="338">
                  <c:v>0.63829529184920997</c:v>
                </c:pt>
                <c:pt idx="339">
                  <c:v>0.63834847138144701</c:v>
                </c:pt>
                <c:pt idx="340">
                  <c:v>0.63840165091316503</c:v>
                </c:pt>
                <c:pt idx="341">
                  <c:v>0.63845483044540297</c:v>
                </c:pt>
                <c:pt idx="342">
                  <c:v>0.63850800997764001</c:v>
                </c:pt>
                <c:pt idx="343">
                  <c:v>0.63856118950935803</c:v>
                </c:pt>
                <c:pt idx="344">
                  <c:v>0.63861436904159596</c:v>
                </c:pt>
                <c:pt idx="345">
                  <c:v>0.63866754857383301</c:v>
                </c:pt>
                <c:pt idx="346">
                  <c:v>0.63872072810555103</c:v>
                </c:pt>
                <c:pt idx="347">
                  <c:v>0.63877390763778796</c:v>
                </c:pt>
                <c:pt idx="348">
                  <c:v>0.63882708717002601</c:v>
                </c:pt>
                <c:pt idx="349">
                  <c:v>0.63888026670174403</c:v>
                </c:pt>
                <c:pt idx="350">
                  <c:v>0.63893344623398096</c:v>
                </c:pt>
                <c:pt idx="351">
                  <c:v>0.63898662576621901</c:v>
                </c:pt>
                <c:pt idx="352">
                  <c:v>0.63903980529793702</c:v>
                </c:pt>
                <c:pt idx="353">
                  <c:v>0.63909298483017396</c:v>
                </c:pt>
                <c:pt idx="354">
                  <c:v>0.63914616436241201</c:v>
                </c:pt>
                <c:pt idx="355">
                  <c:v>0.63919934389413002</c:v>
                </c:pt>
                <c:pt idx="356">
                  <c:v>0.63925252342636696</c:v>
                </c:pt>
                <c:pt idx="357">
                  <c:v>0.639305702958605</c:v>
                </c:pt>
                <c:pt idx="358">
                  <c:v>0.63935888249032202</c:v>
                </c:pt>
                <c:pt idx="359">
                  <c:v>0.63941206202255996</c:v>
                </c:pt>
                <c:pt idx="360">
                  <c:v>0.639465241554798</c:v>
                </c:pt>
                <c:pt idx="361">
                  <c:v>0.63951842108651502</c:v>
                </c:pt>
                <c:pt idx="362">
                  <c:v>0.63957160061875296</c:v>
                </c:pt>
                <c:pt idx="363">
                  <c:v>0.639624780150991</c:v>
                </c:pt>
                <c:pt idx="364">
                  <c:v>0.63967795968270802</c:v>
                </c:pt>
                <c:pt idx="365">
                  <c:v>0.63973113921494595</c:v>
                </c:pt>
                <c:pt idx="366">
                  <c:v>0.639784318747184</c:v>
                </c:pt>
                <c:pt idx="367">
                  <c:v>0.63983749827890102</c:v>
                </c:pt>
                <c:pt idx="368">
                  <c:v>0.63989067781113895</c:v>
                </c:pt>
                <c:pt idx="369">
                  <c:v>0.639943857343376</c:v>
                </c:pt>
                <c:pt idx="370">
                  <c:v>0.63999703687509402</c:v>
                </c:pt>
                <c:pt idx="371">
                  <c:v>0.64005021640733195</c:v>
                </c:pt>
                <c:pt idx="372">
                  <c:v>0.640103395939569</c:v>
                </c:pt>
                <c:pt idx="373">
                  <c:v>0.64015657547128701</c:v>
                </c:pt>
                <c:pt idx="374">
                  <c:v>0.64020975500352495</c:v>
                </c:pt>
                <c:pt idx="375">
                  <c:v>0.640262934535762</c:v>
                </c:pt>
                <c:pt idx="376">
                  <c:v>0.64031611406748001</c:v>
                </c:pt>
                <c:pt idx="377">
                  <c:v>0.64036929359971795</c:v>
                </c:pt>
                <c:pt idx="378">
                  <c:v>0.64042247313195499</c:v>
                </c:pt>
                <c:pt idx="379">
                  <c:v>0.64047565266367301</c:v>
                </c:pt>
                <c:pt idx="380">
                  <c:v>0.64052883219591095</c:v>
                </c:pt>
                <c:pt idx="381">
                  <c:v>0.64058201172814799</c:v>
                </c:pt>
                <c:pt idx="382">
                  <c:v>0.64063519125986601</c:v>
                </c:pt>
                <c:pt idx="383">
                  <c:v>0.64068837079210395</c:v>
                </c:pt>
                <c:pt idx="384">
                  <c:v>0.64074155032434099</c:v>
                </c:pt>
                <c:pt idx="385">
                  <c:v>0.64079472985605901</c:v>
                </c:pt>
                <c:pt idx="386">
                  <c:v>0.64084790938829606</c:v>
                </c:pt>
                <c:pt idx="387">
                  <c:v>0.64090108892053399</c:v>
                </c:pt>
                <c:pt idx="388">
                  <c:v>0.64095426845225201</c:v>
                </c:pt>
                <c:pt idx="389">
                  <c:v>0.64100744798448905</c:v>
                </c:pt>
                <c:pt idx="390">
                  <c:v>0.64106062751672699</c:v>
                </c:pt>
                <c:pt idx="391">
                  <c:v>0.64111380704844501</c:v>
                </c:pt>
                <c:pt idx="392">
                  <c:v>0.64116698658068205</c:v>
                </c:pt>
                <c:pt idx="393">
                  <c:v>0.64122016611291999</c:v>
                </c:pt>
                <c:pt idx="394">
                  <c:v>0.641273345644638</c:v>
                </c:pt>
                <c:pt idx="395">
                  <c:v>0.64132652517687505</c:v>
                </c:pt>
                <c:pt idx="396">
                  <c:v>0.64137970470911299</c:v>
                </c:pt>
                <c:pt idx="397">
                  <c:v>0.64143288424083</c:v>
                </c:pt>
                <c:pt idx="398">
                  <c:v>0.64148606377306805</c:v>
                </c:pt>
                <c:pt idx="399">
                  <c:v>0.64153924330530598</c:v>
                </c:pt>
                <c:pt idx="400">
                  <c:v>0.641592422837023</c:v>
                </c:pt>
                <c:pt idx="401">
                  <c:v>0.64164560236926105</c:v>
                </c:pt>
                <c:pt idx="402">
                  <c:v>0.64169878190149898</c:v>
                </c:pt>
                <c:pt idx="403">
                  <c:v>0.641751961433216</c:v>
                </c:pt>
                <c:pt idx="404">
                  <c:v>0.64180514096545405</c:v>
                </c:pt>
                <c:pt idx="405">
                  <c:v>0.64185832049769198</c:v>
                </c:pt>
                <c:pt idx="406">
                  <c:v>0.641911500029409</c:v>
                </c:pt>
                <c:pt idx="407">
                  <c:v>0.64196467956164704</c:v>
                </c:pt>
                <c:pt idx="408">
                  <c:v>0.64201785909388498</c:v>
                </c:pt>
                <c:pt idx="409">
                  <c:v>0.642071038625602</c:v>
                </c:pt>
                <c:pt idx="410">
                  <c:v>0.64212421815784004</c:v>
                </c:pt>
                <c:pt idx="411">
                  <c:v>0.64217739769007798</c:v>
                </c:pt>
                <c:pt idx="412">
                  <c:v>0.642230577221795</c:v>
                </c:pt>
                <c:pt idx="413">
                  <c:v>0.64228375675403304</c:v>
                </c:pt>
                <c:pt idx="414">
                  <c:v>0.64233693628626998</c:v>
                </c:pt>
                <c:pt idx="415">
                  <c:v>0.64239011581798799</c:v>
                </c:pt>
                <c:pt idx="416">
                  <c:v>0.64244329535022604</c:v>
                </c:pt>
                <c:pt idx="417">
                  <c:v>0.64249647488246298</c:v>
                </c:pt>
                <c:pt idx="418">
                  <c:v>0.64254965441418099</c:v>
                </c:pt>
                <c:pt idx="419">
                  <c:v>0.64260283394641904</c:v>
                </c:pt>
                <c:pt idx="420">
                  <c:v>0.64265601347865597</c:v>
                </c:pt>
                <c:pt idx="421">
                  <c:v>0.64270919301037399</c:v>
                </c:pt>
                <c:pt idx="422">
                  <c:v>0.64276237254261204</c:v>
                </c:pt>
                <c:pt idx="423">
                  <c:v>0.64281555207484897</c:v>
                </c:pt>
                <c:pt idx="424">
                  <c:v>0.64286873160656699</c:v>
                </c:pt>
                <c:pt idx="425">
                  <c:v>0.64292191113880504</c:v>
                </c:pt>
                <c:pt idx="426">
                  <c:v>0.64297509067104197</c:v>
                </c:pt>
                <c:pt idx="427">
                  <c:v>0.64302827020275999</c:v>
                </c:pt>
                <c:pt idx="428">
                  <c:v>0.64308144973499803</c:v>
                </c:pt>
                <c:pt idx="429">
                  <c:v>0.64313462926723497</c:v>
                </c:pt>
                <c:pt idx="430">
                  <c:v>0.64318780879895299</c:v>
                </c:pt>
                <c:pt idx="431">
                  <c:v>0.64324098833119103</c:v>
                </c:pt>
                <c:pt idx="432">
                  <c:v>0.64329416786342797</c:v>
                </c:pt>
                <c:pt idx="433">
                  <c:v>0.64334734739514599</c:v>
                </c:pt>
                <c:pt idx="434">
                  <c:v>0.64340052692738303</c:v>
                </c:pt>
                <c:pt idx="435">
                  <c:v>0.64345370645962097</c:v>
                </c:pt>
                <c:pt idx="436">
                  <c:v>0.64350688599133898</c:v>
                </c:pt>
                <c:pt idx="437">
                  <c:v>0.64356006552357603</c:v>
                </c:pt>
                <c:pt idx="438">
                  <c:v>0.64361324505581397</c:v>
                </c:pt>
                <c:pt idx="439">
                  <c:v>0.64366642458753198</c:v>
                </c:pt>
                <c:pt idx="440">
                  <c:v>0.64371960411976903</c:v>
                </c:pt>
                <c:pt idx="441">
                  <c:v>0.64377278365200696</c:v>
                </c:pt>
                <c:pt idx="442">
                  <c:v>0.64382596318372398</c:v>
                </c:pt>
                <c:pt idx="443">
                  <c:v>0.64387914271596203</c:v>
                </c:pt>
                <c:pt idx="444">
                  <c:v>0.64393232224819996</c:v>
                </c:pt>
                <c:pt idx="445">
                  <c:v>0.64398550177991698</c:v>
                </c:pt>
                <c:pt idx="446">
                  <c:v>0.64403868131215503</c:v>
                </c:pt>
                <c:pt idx="447">
                  <c:v>0.64409186084439296</c:v>
                </c:pt>
                <c:pt idx="448">
                  <c:v>0.64414504037610998</c:v>
                </c:pt>
                <c:pt idx="449">
                  <c:v>0.64419821990834802</c:v>
                </c:pt>
                <c:pt idx="450">
                  <c:v>0.64425139944058596</c:v>
                </c:pt>
                <c:pt idx="451">
                  <c:v>0.64430457897230298</c:v>
                </c:pt>
                <c:pt idx="452">
                  <c:v>0.64435775850454102</c:v>
                </c:pt>
                <c:pt idx="453">
                  <c:v>0.64441093803677896</c:v>
                </c:pt>
                <c:pt idx="454">
                  <c:v>0.64446411756849598</c:v>
                </c:pt>
                <c:pt idx="455">
                  <c:v>0.64451729710073402</c:v>
                </c:pt>
                <c:pt idx="456">
                  <c:v>0.64457047663297196</c:v>
                </c:pt>
                <c:pt idx="457">
                  <c:v>0.64462365616468897</c:v>
                </c:pt>
                <c:pt idx="458">
                  <c:v>0.64467683569692702</c:v>
                </c:pt>
                <c:pt idx="459">
                  <c:v>0.64473001522916396</c:v>
                </c:pt>
                <c:pt idx="460">
                  <c:v>0.64478319476088197</c:v>
                </c:pt>
                <c:pt idx="461">
                  <c:v>0.64483637429312002</c:v>
                </c:pt>
                <c:pt idx="462">
                  <c:v>0.64488955382535695</c:v>
                </c:pt>
                <c:pt idx="463">
                  <c:v>0.64494273335707497</c:v>
                </c:pt>
                <c:pt idx="464">
                  <c:v>0.64499591288931302</c:v>
                </c:pt>
                <c:pt idx="465">
                  <c:v>0.64504909242154995</c:v>
                </c:pt>
                <c:pt idx="466">
                  <c:v>0.64510227195326797</c:v>
                </c:pt>
                <c:pt idx="467">
                  <c:v>0.64515545148550602</c:v>
                </c:pt>
                <c:pt idx="468">
                  <c:v>0.64520863101774295</c:v>
                </c:pt>
                <c:pt idx="469">
                  <c:v>0.64526181054946097</c:v>
                </c:pt>
                <c:pt idx="470">
                  <c:v>0.64531499008169901</c:v>
                </c:pt>
                <c:pt idx="471">
                  <c:v>0.64536816961393595</c:v>
                </c:pt>
                <c:pt idx="472">
                  <c:v>0.64542134914565397</c:v>
                </c:pt>
                <c:pt idx="473">
                  <c:v>0.64547452867789101</c:v>
                </c:pt>
                <c:pt idx="474">
                  <c:v>0.64552770821012895</c:v>
                </c:pt>
                <c:pt idx="475">
                  <c:v>0.64558088774184696</c:v>
                </c:pt>
                <c:pt idx="476">
                  <c:v>0.64563406727408401</c:v>
                </c:pt>
                <c:pt idx="477">
                  <c:v>0.64568724680632195</c:v>
                </c:pt>
                <c:pt idx="478">
                  <c:v>0.64574042633803996</c:v>
                </c:pt>
                <c:pt idx="479">
                  <c:v>0.64579360587027701</c:v>
                </c:pt>
                <c:pt idx="480">
                  <c:v>0.64584678540251494</c:v>
                </c:pt>
                <c:pt idx="481">
                  <c:v>0.64589996493423296</c:v>
                </c:pt>
                <c:pt idx="482">
                  <c:v>0.64595314446647001</c:v>
                </c:pt>
                <c:pt idx="483">
                  <c:v>0.64600632399870805</c:v>
                </c:pt>
                <c:pt idx="484">
                  <c:v>0.64605950353042596</c:v>
                </c:pt>
                <c:pt idx="485">
                  <c:v>0.64611268306266301</c:v>
                </c:pt>
                <c:pt idx="486">
                  <c:v>0.64616586259490105</c:v>
                </c:pt>
                <c:pt idx="487">
                  <c:v>0.64621904212661896</c:v>
                </c:pt>
                <c:pt idx="488">
                  <c:v>0.64627222165885601</c:v>
                </c:pt>
                <c:pt idx="489">
                  <c:v>0.64632540119109405</c:v>
                </c:pt>
                <c:pt idx="490">
                  <c:v>0.64637858072281096</c:v>
                </c:pt>
                <c:pt idx="491">
                  <c:v>0.646431760255049</c:v>
                </c:pt>
                <c:pt idx="492">
                  <c:v>0.64648493978728705</c:v>
                </c:pt>
                <c:pt idx="493">
                  <c:v>0.64653811931900396</c:v>
                </c:pt>
                <c:pt idx="494">
                  <c:v>0.646591298851242</c:v>
                </c:pt>
                <c:pt idx="495">
                  <c:v>0.64664447838348005</c:v>
                </c:pt>
                <c:pt idx="496">
                  <c:v>0.64669765791519696</c:v>
                </c:pt>
                <c:pt idx="497">
                  <c:v>0.646750837447435</c:v>
                </c:pt>
                <c:pt idx="498">
                  <c:v>0.64680401697967305</c:v>
                </c:pt>
                <c:pt idx="499">
                  <c:v>0.64685719651138995</c:v>
                </c:pt>
                <c:pt idx="500">
                  <c:v>0.646910376043628</c:v>
                </c:pt>
                <c:pt idx="501">
                  <c:v>0.64696355557586605</c:v>
                </c:pt>
                <c:pt idx="502">
                  <c:v>0.64701673510758295</c:v>
                </c:pt>
                <c:pt idx="503">
                  <c:v>0.647069914639821</c:v>
                </c:pt>
                <c:pt idx="504">
                  <c:v>0.64712309417205804</c:v>
                </c:pt>
                <c:pt idx="505">
                  <c:v>0.64717627370377595</c:v>
                </c:pt>
                <c:pt idx="506">
                  <c:v>0.647229453236014</c:v>
                </c:pt>
                <c:pt idx="507">
                  <c:v>0.64728263276825104</c:v>
                </c:pt>
                <c:pt idx="508">
                  <c:v>0.64733581229996895</c:v>
                </c:pt>
                <c:pt idx="509">
                  <c:v>0.64738899183220699</c:v>
                </c:pt>
                <c:pt idx="510">
                  <c:v>0.64744217136444404</c:v>
                </c:pt>
                <c:pt idx="511">
                  <c:v>0.64749535089616195</c:v>
                </c:pt>
                <c:pt idx="512">
                  <c:v>0.64754853042839999</c:v>
                </c:pt>
                <c:pt idx="513">
                  <c:v>0.64760170996063704</c:v>
                </c:pt>
                <c:pt idx="514">
                  <c:v>0.64765488949235495</c:v>
                </c:pt>
                <c:pt idx="515">
                  <c:v>0.64770806902459199</c:v>
                </c:pt>
                <c:pt idx="516">
                  <c:v>0.64776124855683004</c:v>
                </c:pt>
                <c:pt idx="517">
                  <c:v>0.64781442808854806</c:v>
                </c:pt>
                <c:pt idx="518">
                  <c:v>0.64786760762078499</c:v>
                </c:pt>
                <c:pt idx="519">
                  <c:v>0.64792078715302304</c:v>
                </c:pt>
                <c:pt idx="520">
                  <c:v>0.64797396668474105</c:v>
                </c:pt>
                <c:pt idx="521">
                  <c:v>0.64802714621697799</c:v>
                </c:pt>
                <c:pt idx="522">
                  <c:v>0.64808032574921604</c:v>
                </c:pt>
                <c:pt idx="523">
                  <c:v>0.64813350528093405</c:v>
                </c:pt>
                <c:pt idx="524">
                  <c:v>0.64818668481317099</c:v>
                </c:pt>
                <c:pt idx="525">
                  <c:v>0.64823986434540903</c:v>
                </c:pt>
                <c:pt idx="526">
                  <c:v>0.64829304387712705</c:v>
                </c:pt>
                <c:pt idx="527">
                  <c:v>0.64834622340936399</c:v>
                </c:pt>
                <c:pt idx="528">
                  <c:v>0.64839940294160203</c:v>
                </c:pt>
                <c:pt idx="529">
                  <c:v>0.64845258247331905</c:v>
                </c:pt>
                <c:pt idx="530">
                  <c:v>0.64850576200555698</c:v>
                </c:pt>
                <c:pt idx="531">
                  <c:v>0.64855894153779503</c:v>
                </c:pt>
                <c:pt idx="532">
                  <c:v>0.64861212106951205</c:v>
                </c:pt>
                <c:pt idx="533">
                  <c:v>0.64866530060174998</c:v>
                </c:pt>
                <c:pt idx="534">
                  <c:v>0.64871848013398803</c:v>
                </c:pt>
                <c:pt idx="535">
                  <c:v>0.64877165966570505</c:v>
                </c:pt>
                <c:pt idx="536">
                  <c:v>0.64882483919794298</c:v>
                </c:pt>
                <c:pt idx="537">
                  <c:v>0.64887801873018103</c:v>
                </c:pt>
                <c:pt idx="538">
                  <c:v>0.64893119826189805</c:v>
                </c:pt>
                <c:pt idx="539">
                  <c:v>0.64898437779413598</c:v>
                </c:pt>
                <c:pt idx="540">
                  <c:v>0.64903755732637403</c:v>
                </c:pt>
                <c:pt idx="541">
                  <c:v>0.64909073685809104</c:v>
                </c:pt>
                <c:pt idx="542">
                  <c:v>0.64914391639032898</c:v>
                </c:pt>
                <c:pt idx="543">
                  <c:v>0.64919709592256702</c:v>
                </c:pt>
                <c:pt idx="544">
                  <c:v>0.64925027545428404</c:v>
                </c:pt>
                <c:pt idx="545">
                  <c:v>0.64930345498652198</c:v>
                </c:pt>
                <c:pt idx="546">
                  <c:v>0.64935663451876002</c:v>
                </c:pt>
                <c:pt idx="547">
                  <c:v>0.64940981405047704</c:v>
                </c:pt>
                <c:pt idx="548">
                  <c:v>0.64946299358271498</c:v>
                </c:pt>
                <c:pt idx="549">
                  <c:v>0.64951617311495202</c:v>
                </c:pt>
                <c:pt idx="550">
                  <c:v>0.64956935264667004</c:v>
                </c:pt>
                <c:pt idx="551">
                  <c:v>0.64962253217890797</c:v>
                </c:pt>
                <c:pt idx="552">
                  <c:v>0.64967571171114502</c:v>
                </c:pt>
                <c:pt idx="553">
                  <c:v>0.64972889124286304</c:v>
                </c:pt>
                <c:pt idx="554">
                  <c:v>0.64978207077510097</c:v>
                </c:pt>
                <c:pt idx="555">
                  <c:v>0.64983525030733802</c:v>
                </c:pt>
                <c:pt idx="556">
                  <c:v>0.64988842983905604</c:v>
                </c:pt>
                <c:pt idx="557">
                  <c:v>0.64994160937129397</c:v>
                </c:pt>
                <c:pt idx="558">
                  <c:v>0.64999478890353102</c:v>
                </c:pt>
                <c:pt idx="559">
                  <c:v>0.65004796843524904</c:v>
                </c:pt>
                <c:pt idx="560">
                  <c:v>0.65010114796748697</c:v>
                </c:pt>
                <c:pt idx="561">
                  <c:v>0.65015432749972402</c:v>
                </c:pt>
                <c:pt idx="562">
                  <c:v>0.65020750703144203</c:v>
                </c:pt>
                <c:pt idx="563">
                  <c:v>0.65026068656367897</c:v>
                </c:pt>
                <c:pt idx="564">
                  <c:v>0.65031386609591701</c:v>
                </c:pt>
                <c:pt idx="565">
                  <c:v>0.65036704562763503</c:v>
                </c:pt>
                <c:pt idx="566">
                  <c:v>0.65042022515987197</c:v>
                </c:pt>
                <c:pt idx="567">
                  <c:v>0.65047340469211001</c:v>
                </c:pt>
                <c:pt idx="568">
                  <c:v>0.65052658422382803</c:v>
                </c:pt>
                <c:pt idx="569">
                  <c:v>0.65057976375606497</c:v>
                </c:pt>
                <c:pt idx="570">
                  <c:v>0.65063294328830301</c:v>
                </c:pt>
                <c:pt idx="571">
                  <c:v>0.65068612282002103</c:v>
                </c:pt>
                <c:pt idx="572">
                  <c:v>0.65073930235225796</c:v>
                </c:pt>
                <c:pt idx="573">
                  <c:v>0.65079248188449601</c:v>
                </c:pt>
                <c:pt idx="574">
                  <c:v>0.65084566141621403</c:v>
                </c:pt>
                <c:pt idx="575">
                  <c:v>0.65089884094845096</c:v>
                </c:pt>
                <c:pt idx="576">
                  <c:v>0.65095202048068901</c:v>
                </c:pt>
                <c:pt idx="577">
                  <c:v>0.65100520001240703</c:v>
                </c:pt>
                <c:pt idx="578">
                  <c:v>0.65105837954464396</c:v>
                </c:pt>
                <c:pt idx="579">
                  <c:v>0.65111155907688201</c:v>
                </c:pt>
                <c:pt idx="580">
                  <c:v>0.65116473860859903</c:v>
                </c:pt>
                <c:pt idx="581">
                  <c:v>0.65121791814083696</c:v>
                </c:pt>
                <c:pt idx="582">
                  <c:v>0.65127109767307501</c:v>
                </c:pt>
                <c:pt idx="583">
                  <c:v>0.65132427720479202</c:v>
                </c:pt>
                <c:pt idx="584">
                  <c:v>0.65137745673702996</c:v>
                </c:pt>
                <c:pt idx="585">
                  <c:v>0.651430636269268</c:v>
                </c:pt>
                <c:pt idx="586">
                  <c:v>0.65148381580098502</c:v>
                </c:pt>
                <c:pt idx="587">
                  <c:v>0.65153699533322296</c:v>
                </c:pt>
                <c:pt idx="588">
                  <c:v>0.65159017486546</c:v>
                </c:pt>
                <c:pt idx="589">
                  <c:v>0.65164335439717802</c:v>
                </c:pt>
                <c:pt idx="590">
                  <c:v>0.65169653392941596</c:v>
                </c:pt>
                <c:pt idx="591">
                  <c:v>0.651749713461653</c:v>
                </c:pt>
                <c:pt idx="592">
                  <c:v>0.65180289299337102</c:v>
                </c:pt>
                <c:pt idx="593">
                  <c:v>0.65185607252560895</c:v>
                </c:pt>
                <c:pt idx="594">
                  <c:v>0.651909252057846</c:v>
                </c:pt>
                <c:pt idx="595">
                  <c:v>0.65196243158956402</c:v>
                </c:pt>
                <c:pt idx="596">
                  <c:v>0.65201561112180195</c:v>
                </c:pt>
                <c:pt idx="597">
                  <c:v>0.652068790654039</c:v>
                </c:pt>
                <c:pt idx="598">
                  <c:v>0.65212197018575702</c:v>
                </c:pt>
                <c:pt idx="599">
                  <c:v>0.65217514971799495</c:v>
                </c:pt>
                <c:pt idx="600">
                  <c:v>0.652228329250232</c:v>
                </c:pt>
                <c:pt idx="601">
                  <c:v>0.65228150878195001</c:v>
                </c:pt>
                <c:pt idx="602">
                  <c:v>0.65233468831418795</c:v>
                </c:pt>
                <c:pt idx="603">
                  <c:v>0.652387867846425</c:v>
                </c:pt>
                <c:pt idx="604">
                  <c:v>0.65244104737814301</c:v>
                </c:pt>
                <c:pt idx="605">
                  <c:v>0.65249422691037995</c:v>
                </c:pt>
                <c:pt idx="606">
                  <c:v>0.65254740644261799</c:v>
                </c:pt>
                <c:pt idx="607">
                  <c:v>0.65260058597433601</c:v>
                </c:pt>
                <c:pt idx="608">
                  <c:v>0.65265376550657295</c:v>
                </c:pt>
                <c:pt idx="609">
                  <c:v>0.65270694503881099</c:v>
                </c:pt>
                <c:pt idx="610">
                  <c:v>0.65276012457052901</c:v>
                </c:pt>
                <c:pt idx="611">
                  <c:v>0.65281330410276595</c:v>
                </c:pt>
                <c:pt idx="612">
                  <c:v>0.65286648363500399</c:v>
                </c:pt>
                <c:pt idx="613">
                  <c:v>0.65291966316672201</c:v>
                </c:pt>
                <c:pt idx="614">
                  <c:v>0.65297284269895906</c:v>
                </c:pt>
                <c:pt idx="615">
                  <c:v>0.65302602223119699</c:v>
                </c:pt>
                <c:pt idx="616">
                  <c:v>0.65307920176291501</c:v>
                </c:pt>
                <c:pt idx="617">
                  <c:v>0.65313238129515205</c:v>
                </c:pt>
                <c:pt idx="618">
                  <c:v>0.65318556082738999</c:v>
                </c:pt>
                <c:pt idx="619">
                  <c:v>0.65323874035910801</c:v>
                </c:pt>
                <c:pt idx="620">
                  <c:v>0.65329191989134505</c:v>
                </c:pt>
                <c:pt idx="621">
                  <c:v>0.65334509942358299</c:v>
                </c:pt>
                <c:pt idx="622">
                  <c:v>0.6533982789553</c:v>
                </c:pt>
                <c:pt idx="623">
                  <c:v>0.65345145848753805</c:v>
                </c:pt>
                <c:pt idx="624">
                  <c:v>0.65350463801977599</c:v>
                </c:pt>
                <c:pt idx="625">
                  <c:v>0.653557817551493</c:v>
                </c:pt>
                <c:pt idx="626">
                  <c:v>0.65361099708373105</c:v>
                </c:pt>
                <c:pt idx="627">
                  <c:v>0.65366417661596898</c:v>
                </c:pt>
                <c:pt idx="628">
                  <c:v>0.653717356147686</c:v>
                </c:pt>
                <c:pt idx="629">
                  <c:v>0.65377053567992405</c:v>
                </c:pt>
                <c:pt idx="630">
                  <c:v>0.65382371521216198</c:v>
                </c:pt>
                <c:pt idx="631">
                  <c:v>0.653876894743879</c:v>
                </c:pt>
                <c:pt idx="632">
                  <c:v>0.65393007427611705</c:v>
                </c:pt>
                <c:pt idx="633">
                  <c:v>0.65398325380835398</c:v>
                </c:pt>
                <c:pt idx="634">
                  <c:v>0.654036433340072</c:v>
                </c:pt>
                <c:pt idx="635">
                  <c:v>0.65408961287231004</c:v>
                </c:pt>
                <c:pt idx="636">
                  <c:v>0.65414279240454698</c:v>
                </c:pt>
                <c:pt idx="637">
                  <c:v>0.654195971936265</c:v>
                </c:pt>
                <c:pt idx="638">
                  <c:v>0.65424915146850304</c:v>
                </c:pt>
                <c:pt idx="639">
                  <c:v>0.65430233100073998</c:v>
                </c:pt>
                <c:pt idx="640">
                  <c:v>0.654355510532458</c:v>
                </c:pt>
                <c:pt idx="641">
                  <c:v>0.65440869006469604</c:v>
                </c:pt>
                <c:pt idx="642">
                  <c:v>0.65446186959693298</c:v>
                </c:pt>
                <c:pt idx="643">
                  <c:v>0.65451504912865099</c:v>
                </c:pt>
                <c:pt idx="644">
                  <c:v>0.65456822866088904</c:v>
                </c:pt>
                <c:pt idx="645">
                  <c:v>0.65462140819312598</c:v>
                </c:pt>
                <c:pt idx="646">
                  <c:v>0.65467458772484399</c:v>
                </c:pt>
                <c:pt idx="647">
                  <c:v>0.65472776725708204</c:v>
                </c:pt>
                <c:pt idx="648">
                  <c:v>0.65478094678931897</c:v>
                </c:pt>
                <c:pt idx="649">
                  <c:v>0.65483412632103699</c:v>
                </c:pt>
                <c:pt idx="650">
                  <c:v>0.65488730585327404</c:v>
                </c:pt>
                <c:pt idx="651">
                  <c:v>0.65494048538551197</c:v>
                </c:pt>
                <c:pt idx="652">
                  <c:v>0.65499366491722999</c:v>
                </c:pt>
                <c:pt idx="653">
                  <c:v>0.65504684444946704</c:v>
                </c:pt>
                <c:pt idx="654">
                  <c:v>0.65510002398170497</c:v>
                </c:pt>
                <c:pt idx="655">
                  <c:v>0.65515320351342299</c:v>
                </c:pt>
                <c:pt idx="656">
                  <c:v>0.65520638304566003</c:v>
                </c:pt>
                <c:pt idx="657">
                  <c:v>0.65525956257789797</c:v>
                </c:pt>
                <c:pt idx="658">
                  <c:v>0.65531274210961599</c:v>
                </c:pt>
                <c:pt idx="659">
                  <c:v>0.65536592164185303</c:v>
                </c:pt>
                <c:pt idx="660">
                  <c:v>0.65541910117409097</c:v>
                </c:pt>
                <c:pt idx="661">
                  <c:v>0.65547228070580799</c:v>
                </c:pt>
                <c:pt idx="662">
                  <c:v>0.65552546023804603</c:v>
                </c:pt>
                <c:pt idx="663">
                  <c:v>0.65557863977028397</c:v>
                </c:pt>
                <c:pt idx="664">
                  <c:v>0.65563181930200098</c:v>
                </c:pt>
                <c:pt idx="665">
                  <c:v>0.65568499883423903</c:v>
                </c:pt>
                <c:pt idx="666">
                  <c:v>0.65573817836647696</c:v>
                </c:pt>
                <c:pt idx="667">
                  <c:v>0.65579135789819398</c:v>
                </c:pt>
                <c:pt idx="668">
                  <c:v>0.65584453743043203</c:v>
                </c:pt>
                <c:pt idx="669">
                  <c:v>0.65589771696266996</c:v>
                </c:pt>
                <c:pt idx="670">
                  <c:v>0.65595089649438698</c:v>
                </c:pt>
                <c:pt idx="671">
                  <c:v>0.65600407602662503</c:v>
                </c:pt>
                <c:pt idx="672">
                  <c:v>0.65605725555886296</c:v>
                </c:pt>
                <c:pt idx="673">
                  <c:v>0.65611043509057998</c:v>
                </c:pt>
                <c:pt idx="674">
                  <c:v>0.65616361462281803</c:v>
                </c:pt>
                <c:pt idx="675">
                  <c:v>0.65621679415505596</c:v>
                </c:pt>
                <c:pt idx="676">
                  <c:v>0.65626997368677298</c:v>
                </c:pt>
                <c:pt idx="677">
                  <c:v>0.65632315321901102</c:v>
                </c:pt>
                <c:pt idx="678">
                  <c:v>0.65637633275124796</c:v>
                </c:pt>
                <c:pt idx="679">
                  <c:v>0.65642951228296598</c:v>
                </c:pt>
                <c:pt idx="680">
                  <c:v>0.65648269181520402</c:v>
                </c:pt>
                <c:pt idx="681">
                  <c:v>0.65653587134744096</c:v>
                </c:pt>
                <c:pt idx="682">
                  <c:v>0.65658905087915898</c:v>
                </c:pt>
                <c:pt idx="683">
                  <c:v>0.65664223041139702</c:v>
                </c:pt>
                <c:pt idx="684">
                  <c:v>0.65669540994363396</c:v>
                </c:pt>
                <c:pt idx="685">
                  <c:v>0.65674858947535197</c:v>
                </c:pt>
                <c:pt idx="686">
                  <c:v>0.65680176900759002</c:v>
                </c:pt>
                <c:pt idx="687">
                  <c:v>0.65685494853982695</c:v>
                </c:pt>
                <c:pt idx="688">
                  <c:v>0.65690812807154497</c:v>
                </c:pt>
                <c:pt idx="689">
                  <c:v>0.65696130760378302</c:v>
                </c:pt>
                <c:pt idx="690">
                  <c:v>0.65701448713601995</c:v>
                </c:pt>
                <c:pt idx="691">
                  <c:v>0.65706766666773797</c:v>
                </c:pt>
                <c:pt idx="692">
                  <c:v>0.65712084619997602</c:v>
                </c:pt>
                <c:pt idx="693">
                  <c:v>0.65717402573221295</c:v>
                </c:pt>
                <c:pt idx="694">
                  <c:v>0.65722720526393097</c:v>
                </c:pt>
                <c:pt idx="695">
                  <c:v>0.65728038479616802</c:v>
                </c:pt>
                <c:pt idx="696">
                  <c:v>0.65733356432840595</c:v>
                </c:pt>
                <c:pt idx="697">
                  <c:v>0.65738674386012397</c:v>
                </c:pt>
                <c:pt idx="698">
                  <c:v>0.65743992339236101</c:v>
                </c:pt>
                <c:pt idx="699">
                  <c:v>0.65749310292459895</c:v>
                </c:pt>
                <c:pt idx="700">
                  <c:v>0.65754628245631697</c:v>
                </c:pt>
                <c:pt idx="701">
                  <c:v>0.65759946198855401</c:v>
                </c:pt>
                <c:pt idx="702">
                  <c:v>0.65765264152079195</c:v>
                </c:pt>
                <c:pt idx="703">
                  <c:v>0.65770582105250996</c:v>
                </c:pt>
                <c:pt idx="704">
                  <c:v>0.65775900058474701</c:v>
                </c:pt>
                <c:pt idx="705">
                  <c:v>0.65781218011698495</c:v>
                </c:pt>
                <c:pt idx="706">
                  <c:v>0.65786535964870296</c:v>
                </c:pt>
                <c:pt idx="707">
                  <c:v>0.65791853918094001</c:v>
                </c:pt>
                <c:pt idx="708">
                  <c:v>0.65797171871317806</c:v>
                </c:pt>
                <c:pt idx="709">
                  <c:v>0.65802489824489496</c:v>
                </c:pt>
                <c:pt idx="710">
                  <c:v>0.65807807777713301</c:v>
                </c:pt>
                <c:pt idx="711">
                  <c:v>0.65813125730937105</c:v>
                </c:pt>
                <c:pt idx="712">
                  <c:v>0.65818443684108796</c:v>
                </c:pt>
                <c:pt idx="713">
                  <c:v>0.65823761637332601</c:v>
                </c:pt>
                <c:pt idx="714">
                  <c:v>0.65829079590556405</c:v>
                </c:pt>
                <c:pt idx="715">
                  <c:v>0.65834397543728096</c:v>
                </c:pt>
                <c:pt idx="716">
                  <c:v>0.65839715496951901</c:v>
                </c:pt>
                <c:pt idx="717">
                  <c:v>0.65845033450175705</c:v>
                </c:pt>
                <c:pt idx="718">
                  <c:v>0.65850351403347396</c:v>
                </c:pt>
                <c:pt idx="719">
                  <c:v>0.658556693565712</c:v>
                </c:pt>
                <c:pt idx="720">
                  <c:v>0.65860987309795005</c:v>
                </c:pt>
                <c:pt idx="721">
                  <c:v>0.65866305262966696</c:v>
                </c:pt>
                <c:pt idx="722">
                  <c:v>0.658716232161905</c:v>
                </c:pt>
                <c:pt idx="723">
                  <c:v>0.65876941169414305</c:v>
                </c:pt>
                <c:pt idx="724">
                  <c:v>0.65882259122585995</c:v>
                </c:pt>
                <c:pt idx="725">
                  <c:v>0.658875770758098</c:v>
                </c:pt>
                <c:pt idx="726">
                  <c:v>0.65892895029033505</c:v>
                </c:pt>
                <c:pt idx="727">
                  <c:v>0.65898212982205295</c:v>
                </c:pt>
                <c:pt idx="728">
                  <c:v>0.659035309354291</c:v>
                </c:pt>
                <c:pt idx="729">
                  <c:v>0.65908848888652805</c:v>
                </c:pt>
                <c:pt idx="730">
                  <c:v>0.65914166841824595</c:v>
                </c:pt>
                <c:pt idx="731">
                  <c:v>0.659194847950484</c:v>
                </c:pt>
                <c:pt idx="732">
                  <c:v>0.65924802748272104</c:v>
                </c:pt>
                <c:pt idx="733">
                  <c:v>0.65930120701443895</c:v>
                </c:pt>
                <c:pt idx="734">
                  <c:v>0.659354386546676</c:v>
                </c:pt>
                <c:pt idx="735">
                  <c:v>0.65940756607891404</c:v>
                </c:pt>
                <c:pt idx="736">
                  <c:v>0.65946074561063195</c:v>
                </c:pt>
                <c:pt idx="737">
                  <c:v>0.659513925142869</c:v>
                </c:pt>
                <c:pt idx="738">
                  <c:v>0.65956710467510704</c:v>
                </c:pt>
                <c:pt idx="739">
                  <c:v>0.65962028420682495</c:v>
                </c:pt>
                <c:pt idx="740">
                  <c:v>0.65967346373906199</c:v>
                </c:pt>
                <c:pt idx="741">
                  <c:v>0.65972664327130004</c:v>
                </c:pt>
                <c:pt idx="742">
                  <c:v>0.65977982280301795</c:v>
                </c:pt>
                <c:pt idx="743">
                  <c:v>0.65983300233525499</c:v>
                </c:pt>
                <c:pt idx="744">
                  <c:v>0.65988618186749304</c:v>
                </c:pt>
                <c:pt idx="745">
                  <c:v>0.65993936139921106</c:v>
                </c:pt>
                <c:pt idx="746">
                  <c:v>0.65999254093144799</c:v>
                </c:pt>
                <c:pt idx="747">
                  <c:v>0.66004572046368604</c:v>
                </c:pt>
                <c:pt idx="748">
                  <c:v>0.66009889999540305</c:v>
                </c:pt>
                <c:pt idx="749">
                  <c:v>0.66015207952764099</c:v>
                </c:pt>
                <c:pt idx="750">
                  <c:v>0.66020525905987903</c:v>
                </c:pt>
                <c:pt idx="751">
                  <c:v>0.66025843859159605</c:v>
                </c:pt>
                <c:pt idx="752">
                  <c:v>0.66031161812383399</c:v>
                </c:pt>
                <c:pt idx="753">
                  <c:v>0.66036479765607203</c:v>
                </c:pt>
                <c:pt idx="754">
                  <c:v>0.66041797718778905</c:v>
                </c:pt>
                <c:pt idx="755">
                  <c:v>0.66047115672002699</c:v>
                </c:pt>
                <c:pt idx="756">
                  <c:v>0.66052433625226503</c:v>
                </c:pt>
                <c:pt idx="757">
                  <c:v>0.66057751578398205</c:v>
                </c:pt>
                <c:pt idx="758">
                  <c:v>0.66063069531621998</c:v>
                </c:pt>
                <c:pt idx="759">
                  <c:v>0.66068387484845803</c:v>
                </c:pt>
                <c:pt idx="760">
                  <c:v>0.66073705438017505</c:v>
                </c:pt>
                <c:pt idx="761">
                  <c:v>0.66079023391241298</c:v>
                </c:pt>
                <c:pt idx="762">
                  <c:v>0.66084341344465103</c:v>
                </c:pt>
                <c:pt idx="763">
                  <c:v>0.66089659297636805</c:v>
                </c:pt>
                <c:pt idx="764">
                  <c:v>0.66094977250860598</c:v>
                </c:pt>
                <c:pt idx="765">
                  <c:v>0.66100295204084303</c:v>
                </c:pt>
                <c:pt idx="766">
                  <c:v>0.66105613157256105</c:v>
                </c:pt>
                <c:pt idx="767">
                  <c:v>0.66110931110479898</c:v>
                </c:pt>
                <c:pt idx="768">
                  <c:v>0.66116249063703603</c:v>
                </c:pt>
                <c:pt idx="769">
                  <c:v>0.66121567016875404</c:v>
                </c:pt>
                <c:pt idx="770">
                  <c:v>0.66126884970099198</c:v>
                </c:pt>
                <c:pt idx="771">
                  <c:v>0.66132202923322903</c:v>
                </c:pt>
                <c:pt idx="772">
                  <c:v>0.66137520876494704</c:v>
                </c:pt>
                <c:pt idx="773">
                  <c:v>0.66142838829718498</c:v>
                </c:pt>
                <c:pt idx="774">
                  <c:v>0.66148156782942202</c:v>
                </c:pt>
                <c:pt idx="775">
                  <c:v>0.66153474736114004</c:v>
                </c:pt>
                <c:pt idx="776">
                  <c:v>0.66158792689337798</c:v>
                </c:pt>
                <c:pt idx="777">
                  <c:v>0.66164110642561502</c:v>
                </c:pt>
                <c:pt idx="778">
                  <c:v>0.66169428595733304</c:v>
                </c:pt>
                <c:pt idx="779">
                  <c:v>0.66174746548957097</c:v>
                </c:pt>
                <c:pt idx="780">
                  <c:v>0.66180064502180802</c:v>
                </c:pt>
                <c:pt idx="781">
                  <c:v>0.66185382455352604</c:v>
                </c:pt>
                <c:pt idx="782">
                  <c:v>0.66190700408576297</c:v>
                </c:pt>
                <c:pt idx="783">
                  <c:v>0.66196018361800102</c:v>
                </c:pt>
                <c:pt idx="784">
                  <c:v>0.66201336314971904</c:v>
                </c:pt>
                <c:pt idx="785">
                  <c:v>0.66206654268195597</c:v>
                </c:pt>
                <c:pt idx="786">
                  <c:v>0.66211972221419402</c:v>
                </c:pt>
                <c:pt idx="787">
                  <c:v>0.66217290174591203</c:v>
                </c:pt>
                <c:pt idx="788">
                  <c:v>0.66222608127814897</c:v>
                </c:pt>
                <c:pt idx="789">
                  <c:v>0.66227926081038702</c:v>
                </c:pt>
                <c:pt idx="790">
                  <c:v>0.66233244034210503</c:v>
                </c:pt>
                <c:pt idx="791">
                  <c:v>0.66238561987434197</c:v>
                </c:pt>
                <c:pt idx="792">
                  <c:v>0.66243879940658001</c:v>
                </c:pt>
                <c:pt idx="793">
                  <c:v>0.66249197893829803</c:v>
                </c:pt>
                <c:pt idx="794">
                  <c:v>0.66254515847053497</c:v>
                </c:pt>
                <c:pt idx="795">
                  <c:v>0.66259833800277301</c:v>
                </c:pt>
                <c:pt idx="796">
                  <c:v>0.66265151753449003</c:v>
                </c:pt>
                <c:pt idx="797">
                  <c:v>0.66270469706672797</c:v>
                </c:pt>
                <c:pt idx="798">
                  <c:v>0.66275787659896601</c:v>
                </c:pt>
                <c:pt idx="799">
                  <c:v>0.66281105613068303</c:v>
                </c:pt>
                <c:pt idx="800">
                  <c:v>0.66286423566292096</c:v>
                </c:pt>
                <c:pt idx="801">
                  <c:v>0.66291741519515901</c:v>
                </c:pt>
                <c:pt idx="802">
                  <c:v>0.66297059472687603</c:v>
                </c:pt>
                <c:pt idx="803">
                  <c:v>0.66302377425911396</c:v>
                </c:pt>
                <c:pt idx="804">
                  <c:v>0.66307695379135201</c:v>
                </c:pt>
                <c:pt idx="805">
                  <c:v>0.66313013332306903</c:v>
                </c:pt>
                <c:pt idx="806">
                  <c:v>0.66318331285530696</c:v>
                </c:pt>
                <c:pt idx="807">
                  <c:v>0.66323649238754501</c:v>
                </c:pt>
                <c:pt idx="808">
                  <c:v>0.66328967191926202</c:v>
                </c:pt>
                <c:pt idx="809">
                  <c:v>0.66334285145149996</c:v>
                </c:pt>
                <c:pt idx="810">
                  <c:v>0.66339603098373801</c:v>
                </c:pt>
                <c:pt idx="811">
                  <c:v>0.66344921051545502</c:v>
                </c:pt>
                <c:pt idx="812">
                  <c:v>0.66350239004769296</c:v>
                </c:pt>
                <c:pt idx="813">
                  <c:v>0.66355556957993</c:v>
                </c:pt>
                <c:pt idx="814">
                  <c:v>0.66360874911164802</c:v>
                </c:pt>
                <c:pt idx="815">
                  <c:v>0.66366192864388596</c:v>
                </c:pt>
                <c:pt idx="816">
                  <c:v>0.663715108176123</c:v>
                </c:pt>
                <c:pt idx="817">
                  <c:v>0.66376828770784102</c:v>
                </c:pt>
                <c:pt idx="818">
                  <c:v>0.66382146724007896</c:v>
                </c:pt>
                <c:pt idx="819">
                  <c:v>0.663874646772316</c:v>
                </c:pt>
                <c:pt idx="820">
                  <c:v>0.66392782630403402</c:v>
                </c:pt>
                <c:pt idx="821">
                  <c:v>0.66398100583627195</c:v>
                </c:pt>
                <c:pt idx="822">
                  <c:v>0.664034185368509</c:v>
                </c:pt>
                <c:pt idx="823">
                  <c:v>0.66408736490022702</c:v>
                </c:pt>
                <c:pt idx="824">
                  <c:v>0.66414054443246395</c:v>
                </c:pt>
                <c:pt idx="825">
                  <c:v>0.664193723964702</c:v>
                </c:pt>
                <c:pt idx="826">
                  <c:v>0.66424690349642002</c:v>
                </c:pt>
                <c:pt idx="827">
                  <c:v>0.66430008302865695</c:v>
                </c:pt>
                <c:pt idx="828">
                  <c:v>0.664353262560895</c:v>
                </c:pt>
                <c:pt idx="829">
                  <c:v>0.66440644209261301</c:v>
                </c:pt>
                <c:pt idx="830">
                  <c:v>0.66445962162484995</c:v>
                </c:pt>
                <c:pt idx="831">
                  <c:v>0.664512801157088</c:v>
                </c:pt>
                <c:pt idx="832">
                  <c:v>0.66456598068880601</c:v>
                </c:pt>
                <c:pt idx="833">
                  <c:v>0.66461916022104295</c:v>
                </c:pt>
                <c:pt idx="834">
                  <c:v>0.66467233975328099</c:v>
                </c:pt>
                <c:pt idx="835">
                  <c:v>0.66472551928499901</c:v>
                </c:pt>
                <c:pt idx="836">
                  <c:v>0.66477869881723595</c:v>
                </c:pt>
                <c:pt idx="837">
                  <c:v>0.66483187834947399</c:v>
                </c:pt>
                <c:pt idx="838">
                  <c:v>0.66488505788119201</c:v>
                </c:pt>
                <c:pt idx="839">
                  <c:v>0.66493823741342895</c:v>
                </c:pt>
                <c:pt idx="840">
                  <c:v>0.66499141694566699</c:v>
                </c:pt>
                <c:pt idx="841">
                  <c:v>0.66504459647738401</c:v>
                </c:pt>
                <c:pt idx="842">
                  <c:v>0.66509777600962205</c:v>
                </c:pt>
                <c:pt idx="843">
                  <c:v>0.66515095554185999</c:v>
                </c:pt>
                <c:pt idx="844">
                  <c:v>0.66520413507357701</c:v>
                </c:pt>
                <c:pt idx="845">
                  <c:v>0.66525731460581505</c:v>
                </c:pt>
                <c:pt idx="846">
                  <c:v>0.66531049413805299</c:v>
                </c:pt>
                <c:pt idx="847">
                  <c:v>0.66536367366977001</c:v>
                </c:pt>
                <c:pt idx="848">
                  <c:v>0.66541685320200805</c:v>
                </c:pt>
                <c:pt idx="849">
                  <c:v>0.66547003273424599</c:v>
                </c:pt>
                <c:pt idx="850">
                  <c:v>0.665523212265963</c:v>
                </c:pt>
                <c:pt idx="851">
                  <c:v>0.66557639179820105</c:v>
                </c:pt>
                <c:pt idx="852">
                  <c:v>0.66562957133043799</c:v>
                </c:pt>
                <c:pt idx="853">
                  <c:v>0.665682750862156</c:v>
                </c:pt>
                <c:pt idx="854">
                  <c:v>0.66573593039439405</c:v>
                </c:pt>
                <c:pt idx="855">
                  <c:v>0.66578910992663098</c:v>
                </c:pt>
                <c:pt idx="856">
                  <c:v>0.665842289458349</c:v>
                </c:pt>
                <c:pt idx="857">
                  <c:v>0.66589546899058705</c:v>
                </c:pt>
                <c:pt idx="858">
                  <c:v>0.66594864852282398</c:v>
                </c:pt>
                <c:pt idx="859">
                  <c:v>0.666001828054542</c:v>
                </c:pt>
                <c:pt idx="860">
                  <c:v>0.66605500758678005</c:v>
                </c:pt>
                <c:pt idx="861">
                  <c:v>0.66610818711901698</c:v>
                </c:pt>
                <c:pt idx="862">
                  <c:v>0.666161366650735</c:v>
                </c:pt>
                <c:pt idx="863">
                  <c:v>0.66621454618297304</c:v>
                </c:pt>
                <c:pt idx="864">
                  <c:v>0.66626772571520998</c:v>
                </c:pt>
                <c:pt idx="865">
                  <c:v>0.666320905246928</c:v>
                </c:pt>
                <c:pt idx="866">
                  <c:v>0.66637408477916604</c:v>
                </c:pt>
                <c:pt idx="867">
                  <c:v>0.66642726431140298</c:v>
                </c:pt>
                <c:pt idx="868">
                  <c:v>0.666480443843121</c:v>
                </c:pt>
                <c:pt idx="869">
                  <c:v>0.66653362337535804</c:v>
                </c:pt>
                <c:pt idx="870">
                  <c:v>0.66658680290759598</c:v>
                </c:pt>
                <c:pt idx="871">
                  <c:v>0.66663998243931399</c:v>
                </c:pt>
                <c:pt idx="872">
                  <c:v>0.66669316197155104</c:v>
                </c:pt>
                <c:pt idx="873">
                  <c:v>0.66674634150378898</c:v>
                </c:pt>
                <c:pt idx="874">
                  <c:v>0.66679952103550699</c:v>
                </c:pt>
                <c:pt idx="875">
                  <c:v>0.66685270056774404</c:v>
                </c:pt>
                <c:pt idx="876">
                  <c:v>0.66690588009998197</c:v>
                </c:pt>
                <c:pt idx="877">
                  <c:v>0.66695905963169899</c:v>
                </c:pt>
                <c:pt idx="878">
                  <c:v>0.66701223916393704</c:v>
                </c:pt>
                <c:pt idx="879">
                  <c:v>0.66706541869617497</c:v>
                </c:pt>
                <c:pt idx="880">
                  <c:v>0.66711859822789199</c:v>
                </c:pt>
                <c:pt idx="881">
                  <c:v>0.66717177776013004</c:v>
                </c:pt>
                <c:pt idx="882">
                  <c:v>0.66722495729236797</c:v>
                </c:pt>
                <c:pt idx="883">
                  <c:v>0.66727813682408499</c:v>
                </c:pt>
                <c:pt idx="884">
                  <c:v>0.66733131635632303</c:v>
                </c:pt>
                <c:pt idx="885">
                  <c:v>0.66738449588856097</c:v>
                </c:pt>
                <c:pt idx="886">
                  <c:v>0.66743767542027799</c:v>
                </c:pt>
                <c:pt idx="887">
                  <c:v>0.66749085495251603</c:v>
                </c:pt>
                <c:pt idx="888">
                  <c:v>0.66754403448475397</c:v>
                </c:pt>
                <c:pt idx="889">
                  <c:v>0.66759721401647099</c:v>
                </c:pt>
                <c:pt idx="890">
                  <c:v>0.66765039354870903</c:v>
                </c:pt>
                <c:pt idx="891">
                  <c:v>0.66770357308094697</c:v>
                </c:pt>
                <c:pt idx="892">
                  <c:v>0.66775675261266398</c:v>
                </c:pt>
                <c:pt idx="893">
                  <c:v>0.66780993214490203</c:v>
                </c:pt>
                <c:pt idx="894">
                  <c:v>0.66786311167713996</c:v>
                </c:pt>
                <c:pt idx="895">
                  <c:v>0.66791629120885698</c:v>
                </c:pt>
                <c:pt idx="896">
                  <c:v>0.66796947074109503</c:v>
                </c:pt>
                <c:pt idx="897">
                  <c:v>0.66802265027333196</c:v>
                </c:pt>
                <c:pt idx="898">
                  <c:v>0.66807582980504998</c:v>
                </c:pt>
                <c:pt idx="899">
                  <c:v>0.66812900933728803</c:v>
                </c:pt>
                <c:pt idx="900">
                  <c:v>0.66818218886952496</c:v>
                </c:pt>
                <c:pt idx="901">
                  <c:v>0.66823536840124298</c:v>
                </c:pt>
                <c:pt idx="902">
                  <c:v>0.66828854793348103</c:v>
                </c:pt>
                <c:pt idx="903">
                  <c:v>0.66834172746571796</c:v>
                </c:pt>
                <c:pt idx="904">
                  <c:v>0.66839490699743598</c:v>
                </c:pt>
                <c:pt idx="905">
                  <c:v>0.66844808652967402</c:v>
                </c:pt>
                <c:pt idx="906">
                  <c:v>0.66850126606191096</c:v>
                </c:pt>
                <c:pt idx="907">
                  <c:v>0.66855444559362898</c:v>
                </c:pt>
                <c:pt idx="908">
                  <c:v>0.66860762512586702</c:v>
                </c:pt>
                <c:pt idx="909">
                  <c:v>0.66866080465810396</c:v>
                </c:pt>
                <c:pt idx="910">
                  <c:v>0.66871398418982197</c:v>
                </c:pt>
                <c:pt idx="911">
                  <c:v>0.66876716372205902</c:v>
                </c:pt>
                <c:pt idx="912">
                  <c:v>0.66882034325429696</c:v>
                </c:pt>
                <c:pt idx="913">
                  <c:v>0.66887352278601497</c:v>
                </c:pt>
                <c:pt idx="914">
                  <c:v>0.66892670231825202</c:v>
                </c:pt>
                <c:pt idx="915">
                  <c:v>0.66897988185048995</c:v>
                </c:pt>
                <c:pt idx="916">
                  <c:v>0.66903306138220797</c:v>
                </c:pt>
                <c:pt idx="917">
                  <c:v>0.66908624091444502</c:v>
                </c:pt>
                <c:pt idx="918">
                  <c:v>0.66913942044668295</c:v>
                </c:pt>
                <c:pt idx="919">
                  <c:v>0.66919259997840097</c:v>
                </c:pt>
                <c:pt idx="920">
                  <c:v>0.66924577951063802</c:v>
                </c:pt>
                <c:pt idx="921">
                  <c:v>0.66929895904287595</c:v>
                </c:pt>
                <c:pt idx="922">
                  <c:v>0.66935213857459397</c:v>
                </c:pt>
                <c:pt idx="923">
                  <c:v>0.66940531810683102</c:v>
                </c:pt>
                <c:pt idx="924">
                  <c:v>0.66945849763906895</c:v>
                </c:pt>
                <c:pt idx="925">
                  <c:v>0.66951167717078597</c:v>
                </c:pt>
                <c:pt idx="926">
                  <c:v>0.66956485670302401</c:v>
                </c:pt>
                <c:pt idx="927">
                  <c:v>0.66961803623526195</c:v>
                </c:pt>
                <c:pt idx="928">
                  <c:v>0.66967121576697897</c:v>
                </c:pt>
                <c:pt idx="929">
                  <c:v>0.66972439529921701</c:v>
                </c:pt>
                <c:pt idx="930">
                  <c:v>0.66977757483145495</c:v>
                </c:pt>
                <c:pt idx="931">
                  <c:v>0.66983075436317197</c:v>
                </c:pt>
                <c:pt idx="932">
                  <c:v>0.66988393389541001</c:v>
                </c:pt>
                <c:pt idx="933">
                  <c:v>0.66993711342764795</c:v>
                </c:pt>
                <c:pt idx="934">
                  <c:v>0.66999029295936496</c:v>
                </c:pt>
                <c:pt idx="935">
                  <c:v>0.67004347249160301</c:v>
                </c:pt>
                <c:pt idx="936">
                  <c:v>0.67009665202384106</c:v>
                </c:pt>
                <c:pt idx="937">
                  <c:v>0.67014983155555796</c:v>
                </c:pt>
                <c:pt idx="938">
                  <c:v>0.67020301108779601</c:v>
                </c:pt>
                <c:pt idx="939">
                  <c:v>0.67025619062003405</c:v>
                </c:pt>
                <c:pt idx="940">
                  <c:v>0.67030937015175096</c:v>
                </c:pt>
                <c:pt idx="941">
                  <c:v>0.67036254968398901</c:v>
                </c:pt>
                <c:pt idx="942">
                  <c:v>0.67041572921622605</c:v>
                </c:pt>
                <c:pt idx="943">
                  <c:v>0.67046890874794396</c:v>
                </c:pt>
                <c:pt idx="944">
                  <c:v>0.670522088280182</c:v>
                </c:pt>
                <c:pt idx="945">
                  <c:v>0.67057526781241905</c:v>
                </c:pt>
                <c:pt idx="946">
                  <c:v>0.67062844734413696</c:v>
                </c:pt>
                <c:pt idx="947">
                  <c:v>0.670681626876375</c:v>
                </c:pt>
                <c:pt idx="948">
                  <c:v>0.67073480640861205</c:v>
                </c:pt>
                <c:pt idx="949">
                  <c:v>0.67078798594032996</c:v>
                </c:pt>
                <c:pt idx="950">
                  <c:v>0.670841165472568</c:v>
                </c:pt>
                <c:pt idx="951">
                  <c:v>0.67089434500480505</c:v>
                </c:pt>
                <c:pt idx="952">
                  <c:v>0.67094752453652295</c:v>
                </c:pt>
                <c:pt idx="953">
                  <c:v>0.67100070406876</c:v>
                </c:pt>
                <c:pt idx="954">
                  <c:v>0.67105388360099805</c:v>
                </c:pt>
                <c:pt idx="955">
                  <c:v>0.67110706313271595</c:v>
                </c:pt>
                <c:pt idx="956">
                  <c:v>0.671160242664953</c:v>
                </c:pt>
                <c:pt idx="957">
                  <c:v>0.67121342219719105</c:v>
                </c:pt>
                <c:pt idx="958">
                  <c:v>0.67126660172890895</c:v>
                </c:pt>
                <c:pt idx="959">
                  <c:v>0.671319781261146</c:v>
                </c:pt>
                <c:pt idx="960">
                  <c:v>0.67137296079338404</c:v>
                </c:pt>
                <c:pt idx="961">
                  <c:v>0.67142614032510195</c:v>
                </c:pt>
                <c:pt idx="962">
                  <c:v>0.671479319857339</c:v>
                </c:pt>
                <c:pt idx="963">
                  <c:v>0.67153249938957704</c:v>
                </c:pt>
                <c:pt idx="964">
                  <c:v>0.67158567892129495</c:v>
                </c:pt>
                <c:pt idx="965">
                  <c:v>0.67163885845353199</c:v>
                </c:pt>
                <c:pt idx="966">
                  <c:v>0.67169203798577004</c:v>
                </c:pt>
                <c:pt idx="967">
                  <c:v>0.67174521751748695</c:v>
                </c:pt>
                <c:pt idx="968">
                  <c:v>0.67179839704972499</c:v>
                </c:pt>
                <c:pt idx="969">
                  <c:v>0.67185157658196304</c:v>
                </c:pt>
                <c:pt idx="970">
                  <c:v>0.67190475611367995</c:v>
                </c:pt>
                <c:pt idx="971">
                  <c:v>0.67195793564591799</c:v>
                </c:pt>
                <c:pt idx="972">
                  <c:v>0.67201111517815604</c:v>
                </c:pt>
                <c:pt idx="973">
                  <c:v>0.67206429470987294</c:v>
                </c:pt>
                <c:pt idx="974">
                  <c:v>0.67211747424211099</c:v>
                </c:pt>
                <c:pt idx="975">
                  <c:v>0.67217065377434904</c:v>
                </c:pt>
                <c:pt idx="976">
                  <c:v>0.67222383330606605</c:v>
                </c:pt>
                <c:pt idx="977">
                  <c:v>0.67227701283830399</c:v>
                </c:pt>
                <c:pt idx="978">
                  <c:v>0.67233019237054203</c:v>
                </c:pt>
                <c:pt idx="979">
                  <c:v>0.67238337190225905</c:v>
                </c:pt>
                <c:pt idx="980">
                  <c:v>0.67243655143449699</c:v>
                </c:pt>
                <c:pt idx="981">
                  <c:v>0.67248973096673503</c:v>
                </c:pt>
                <c:pt idx="982">
                  <c:v>0.67254291049845205</c:v>
                </c:pt>
                <c:pt idx="983">
                  <c:v>0.67259609003068999</c:v>
                </c:pt>
                <c:pt idx="984">
                  <c:v>0.67264926956292703</c:v>
                </c:pt>
                <c:pt idx="985">
                  <c:v>0.67270244909464505</c:v>
                </c:pt>
                <c:pt idx="986">
                  <c:v>0.67275562862688298</c:v>
                </c:pt>
                <c:pt idx="987">
                  <c:v>0.67280880815912003</c:v>
                </c:pt>
                <c:pt idx="988">
                  <c:v>0.67286198769083805</c:v>
                </c:pt>
                <c:pt idx="989">
                  <c:v>0.67291516722307598</c:v>
                </c:pt>
                <c:pt idx="990">
                  <c:v>0.67296834675531303</c:v>
                </c:pt>
                <c:pt idx="991">
                  <c:v>0.67302152628703105</c:v>
                </c:pt>
                <c:pt idx="992">
                  <c:v>0.67307470581926898</c:v>
                </c:pt>
                <c:pt idx="993">
                  <c:v>0.67312788535150603</c:v>
                </c:pt>
                <c:pt idx="994">
                  <c:v>0.67318106488322405</c:v>
                </c:pt>
                <c:pt idx="995">
                  <c:v>0.67323424441546198</c:v>
                </c:pt>
                <c:pt idx="996">
                  <c:v>0.67328742394769903</c:v>
                </c:pt>
                <c:pt idx="997">
                  <c:v>0.67334060347941704</c:v>
                </c:pt>
                <c:pt idx="998">
                  <c:v>0.67339378301165398</c:v>
                </c:pt>
                <c:pt idx="999">
                  <c:v>0.67344696254389202</c:v>
                </c:pt>
                <c:pt idx="1000">
                  <c:v>0.67350014207561004</c:v>
                </c:pt>
                <c:pt idx="1001">
                  <c:v>0.67355332160784698</c:v>
                </c:pt>
                <c:pt idx="1002">
                  <c:v>0.67360650114008502</c:v>
                </c:pt>
                <c:pt idx="1003">
                  <c:v>0.67365968067180304</c:v>
                </c:pt>
                <c:pt idx="1004">
                  <c:v>0.67371286020403998</c:v>
                </c:pt>
                <c:pt idx="1005">
                  <c:v>0.67376603973627802</c:v>
                </c:pt>
                <c:pt idx="1006">
                  <c:v>0.67381921926799604</c:v>
                </c:pt>
                <c:pt idx="1007">
                  <c:v>0.67387239880023297</c:v>
                </c:pt>
                <c:pt idx="1008">
                  <c:v>0.67392557833247102</c:v>
                </c:pt>
                <c:pt idx="1009">
                  <c:v>0.67397875786418904</c:v>
                </c:pt>
                <c:pt idx="1010">
                  <c:v>0.67403193739642597</c:v>
                </c:pt>
                <c:pt idx="1011">
                  <c:v>0.67408511692866402</c:v>
                </c:pt>
                <c:pt idx="1012">
                  <c:v>0.67413829646038204</c:v>
                </c:pt>
                <c:pt idx="1013">
                  <c:v>0.67419147599261897</c:v>
                </c:pt>
                <c:pt idx="1014">
                  <c:v>0.67424465552485702</c:v>
                </c:pt>
                <c:pt idx="1015">
                  <c:v>0.67429783505657404</c:v>
                </c:pt>
                <c:pt idx="1016">
                  <c:v>0.67435101458881197</c:v>
                </c:pt>
                <c:pt idx="1017">
                  <c:v>0.67440419412105002</c:v>
                </c:pt>
                <c:pt idx="1018">
                  <c:v>0.67445737365276703</c:v>
                </c:pt>
                <c:pt idx="1019">
                  <c:v>0.67451055318500497</c:v>
                </c:pt>
                <c:pt idx="1020">
                  <c:v>0.67456373271724301</c:v>
                </c:pt>
                <c:pt idx="1021">
                  <c:v>0.67461691224896003</c:v>
                </c:pt>
                <c:pt idx="1022">
                  <c:v>0.67467009178119797</c:v>
                </c:pt>
                <c:pt idx="1023">
                  <c:v>0.67472327131343601</c:v>
                </c:pt>
                <c:pt idx="1024">
                  <c:v>0.67477645084515303</c:v>
                </c:pt>
                <c:pt idx="1025">
                  <c:v>0.67482963037739097</c:v>
                </c:pt>
                <c:pt idx="1026">
                  <c:v>0.67488280990962901</c:v>
                </c:pt>
                <c:pt idx="1027">
                  <c:v>0.67493598944134603</c:v>
                </c:pt>
                <c:pt idx="1028">
                  <c:v>0.67498916897358396</c:v>
                </c:pt>
                <c:pt idx="1029">
                  <c:v>0.67504234850582201</c:v>
                </c:pt>
                <c:pt idx="1030">
                  <c:v>0.67509552803753903</c:v>
                </c:pt>
                <c:pt idx="1031">
                  <c:v>0.67514870756977696</c:v>
                </c:pt>
                <c:pt idx="1032">
                  <c:v>0.67520188710201401</c:v>
                </c:pt>
                <c:pt idx="1033">
                  <c:v>0.67525506663373203</c:v>
                </c:pt>
                <c:pt idx="1034">
                  <c:v>0.67530824616596996</c:v>
                </c:pt>
                <c:pt idx="1035">
                  <c:v>0.67536142569820701</c:v>
                </c:pt>
                <c:pt idx="1036">
                  <c:v>0.67541460522992502</c:v>
                </c:pt>
                <c:pt idx="1037">
                  <c:v>0.67546778476216296</c:v>
                </c:pt>
                <c:pt idx="1038">
                  <c:v>0.67552096429440001</c:v>
                </c:pt>
                <c:pt idx="1039">
                  <c:v>0.67557414382611802</c:v>
                </c:pt>
                <c:pt idx="1040">
                  <c:v>0.67562732335835496</c:v>
                </c:pt>
                <c:pt idx="1041">
                  <c:v>0.675680502890593</c:v>
                </c:pt>
                <c:pt idx="1042">
                  <c:v>0.67573368242231102</c:v>
                </c:pt>
                <c:pt idx="1043">
                  <c:v>0.67578686195454796</c:v>
                </c:pt>
                <c:pt idx="1044">
                  <c:v>0.675840041486786</c:v>
                </c:pt>
                <c:pt idx="1045">
                  <c:v>0.67589322101850402</c:v>
                </c:pt>
                <c:pt idx="1046">
                  <c:v>0.67594640055074096</c:v>
                </c:pt>
                <c:pt idx="1047">
                  <c:v>0.675999580082979</c:v>
                </c:pt>
                <c:pt idx="1048">
                  <c:v>0.67605275961469702</c:v>
                </c:pt>
                <c:pt idx="1049">
                  <c:v>0.67610593914693395</c:v>
                </c:pt>
                <c:pt idx="1050">
                  <c:v>0.676159118679172</c:v>
                </c:pt>
                <c:pt idx="1051">
                  <c:v>0.67621229821089002</c:v>
                </c:pt>
                <c:pt idx="1052">
                  <c:v>0.67626547774312695</c:v>
                </c:pt>
                <c:pt idx="1053">
                  <c:v>0.676318657275365</c:v>
                </c:pt>
                <c:pt idx="1054">
                  <c:v>0.67637183680708302</c:v>
                </c:pt>
                <c:pt idx="1055">
                  <c:v>0.67642501633931995</c:v>
                </c:pt>
                <c:pt idx="1056">
                  <c:v>0.676478195871558</c:v>
                </c:pt>
                <c:pt idx="1057">
                  <c:v>0.67653137540327501</c:v>
                </c:pt>
                <c:pt idx="1058">
                  <c:v>0.67658455493551295</c:v>
                </c:pt>
                <c:pt idx="1059">
                  <c:v>0.676637734467751</c:v>
                </c:pt>
                <c:pt idx="1060">
                  <c:v>0.67669091399946801</c:v>
                </c:pt>
                <c:pt idx="1061">
                  <c:v>0.67674409353170595</c:v>
                </c:pt>
                <c:pt idx="1062">
                  <c:v>0.67679727306394399</c:v>
                </c:pt>
                <c:pt idx="1063">
                  <c:v>0.67685045259566101</c:v>
                </c:pt>
                <c:pt idx="1064">
                  <c:v>0.67690363212789895</c:v>
                </c:pt>
                <c:pt idx="1065">
                  <c:v>0.67695681166013699</c:v>
                </c:pt>
                <c:pt idx="1066">
                  <c:v>0.67700999119185401</c:v>
                </c:pt>
                <c:pt idx="1067">
                  <c:v>0.67706317072409195</c:v>
                </c:pt>
                <c:pt idx="1068">
                  <c:v>0.67711635025632999</c:v>
                </c:pt>
                <c:pt idx="1069">
                  <c:v>0.67716952978804701</c:v>
                </c:pt>
                <c:pt idx="1070">
                  <c:v>0.67722270932028505</c:v>
                </c:pt>
                <c:pt idx="1071">
                  <c:v>0.67727588885252199</c:v>
                </c:pt>
                <c:pt idx="1072">
                  <c:v>0.67732906838424001</c:v>
                </c:pt>
                <c:pt idx="1073">
                  <c:v>0.67738224791647805</c:v>
                </c:pt>
                <c:pt idx="1074">
                  <c:v>0.67743542744871499</c:v>
                </c:pt>
                <c:pt idx="1075">
                  <c:v>0.67748860698043301</c:v>
                </c:pt>
                <c:pt idx="1076">
                  <c:v>0.67754178651267105</c:v>
                </c:pt>
                <c:pt idx="1077">
                  <c:v>0.67759496604490799</c:v>
                </c:pt>
                <c:pt idx="1078">
                  <c:v>0.677648145576626</c:v>
                </c:pt>
                <c:pt idx="1079">
                  <c:v>0.67770132510886405</c:v>
                </c:pt>
                <c:pt idx="1080">
                  <c:v>0.67775450464110099</c:v>
                </c:pt>
                <c:pt idx="1081">
                  <c:v>0.677807684172819</c:v>
                </c:pt>
                <c:pt idx="1082">
                  <c:v>0.67786086370505705</c:v>
                </c:pt>
                <c:pt idx="1083">
                  <c:v>0.67791404323729398</c:v>
                </c:pt>
                <c:pt idx="1084">
                  <c:v>0.677967222769012</c:v>
                </c:pt>
                <c:pt idx="1085">
                  <c:v>0.67802040230125005</c:v>
                </c:pt>
                <c:pt idx="1086">
                  <c:v>0.67807358183348698</c:v>
                </c:pt>
                <c:pt idx="1087">
                  <c:v>0.678126761365205</c:v>
                </c:pt>
                <c:pt idx="1088">
                  <c:v>0.67817994089744205</c:v>
                </c:pt>
                <c:pt idx="1089">
                  <c:v>0.67823312042967998</c:v>
                </c:pt>
                <c:pt idx="1090">
                  <c:v>0.678286299961398</c:v>
                </c:pt>
                <c:pt idx="1091">
                  <c:v>0.67833947949363504</c:v>
                </c:pt>
                <c:pt idx="1092">
                  <c:v>0.67839265902587298</c:v>
                </c:pt>
                <c:pt idx="1093">
                  <c:v>0.678445838557591</c:v>
                </c:pt>
                <c:pt idx="1094">
                  <c:v>0.67849901808982804</c:v>
                </c:pt>
                <c:pt idx="1095">
                  <c:v>0.67855219762206598</c:v>
                </c:pt>
                <c:pt idx="1096">
                  <c:v>0.678605377153783</c:v>
                </c:pt>
                <c:pt idx="1097">
                  <c:v>0.67865855668602104</c:v>
                </c:pt>
                <c:pt idx="1098">
                  <c:v>0.67871173621825898</c:v>
                </c:pt>
                <c:pt idx="1099">
                  <c:v>0.67876491574997599</c:v>
                </c:pt>
                <c:pt idx="1100">
                  <c:v>0.67881809528221404</c:v>
                </c:pt>
                <c:pt idx="1101">
                  <c:v>0.67887127481445197</c:v>
                </c:pt>
                <c:pt idx="1102">
                  <c:v>0.67892445434616899</c:v>
                </c:pt>
                <c:pt idx="1103">
                  <c:v>0.67897763387840704</c:v>
                </c:pt>
                <c:pt idx="1104">
                  <c:v>0.67903081341064497</c:v>
                </c:pt>
                <c:pt idx="1105">
                  <c:v>0.67908399294236199</c:v>
                </c:pt>
                <c:pt idx="1106">
                  <c:v>0.67913717247460004</c:v>
                </c:pt>
                <c:pt idx="1107">
                  <c:v>0.67919035200683797</c:v>
                </c:pt>
                <c:pt idx="1108">
                  <c:v>0.67924353153855499</c:v>
                </c:pt>
                <c:pt idx="1109">
                  <c:v>0.67929671107079304</c:v>
                </c:pt>
                <c:pt idx="1110">
                  <c:v>0.67934989060303097</c:v>
                </c:pt>
                <c:pt idx="1111">
                  <c:v>0.67940307013474799</c:v>
                </c:pt>
                <c:pt idx="1112">
                  <c:v>0.67945624966698603</c:v>
                </c:pt>
                <c:pt idx="1113">
                  <c:v>0.67950942919922297</c:v>
                </c:pt>
                <c:pt idx="1114">
                  <c:v>0.67956260873094099</c:v>
                </c:pt>
                <c:pt idx="1115">
                  <c:v>0.67961578826317903</c:v>
                </c:pt>
                <c:pt idx="1116">
                  <c:v>0.67966896779541597</c:v>
                </c:pt>
                <c:pt idx="1117">
                  <c:v>0.67972214732713399</c:v>
                </c:pt>
                <c:pt idx="1118">
                  <c:v>0.67977532685937203</c:v>
                </c:pt>
                <c:pt idx="1119">
                  <c:v>0.67982850639160897</c:v>
                </c:pt>
                <c:pt idx="1120">
                  <c:v>0.67988168592332698</c:v>
                </c:pt>
                <c:pt idx="1121">
                  <c:v>0.67993486545556503</c:v>
                </c:pt>
                <c:pt idx="1122">
                  <c:v>0.67998804498780197</c:v>
                </c:pt>
                <c:pt idx="1123">
                  <c:v>0.68004122451951998</c:v>
                </c:pt>
                <c:pt idx="1124">
                  <c:v>0.68009440405175803</c:v>
                </c:pt>
                <c:pt idx="1125">
                  <c:v>0.68014758358399496</c:v>
                </c:pt>
                <c:pt idx="1126">
                  <c:v>0.68020076311571298</c:v>
                </c:pt>
                <c:pt idx="1127">
                  <c:v>0.68025394264795103</c:v>
                </c:pt>
                <c:pt idx="1128">
                  <c:v>0.68030712218018796</c:v>
                </c:pt>
                <c:pt idx="1129">
                  <c:v>0.68036030171190598</c:v>
                </c:pt>
                <c:pt idx="1130">
                  <c:v>0.68041348124414303</c:v>
                </c:pt>
                <c:pt idx="1131">
                  <c:v>0.68046666077638096</c:v>
                </c:pt>
                <c:pt idx="1132">
                  <c:v>0.68051984030809898</c:v>
                </c:pt>
                <c:pt idx="1133">
                  <c:v>0.68057301984033602</c:v>
                </c:pt>
                <c:pt idx="1134">
                  <c:v>0.68062619937257396</c:v>
                </c:pt>
                <c:pt idx="1135">
                  <c:v>0.68067937890429198</c:v>
                </c:pt>
                <c:pt idx="1136">
                  <c:v>0.68073255843652902</c:v>
                </c:pt>
                <c:pt idx="1137">
                  <c:v>0.68078573796876696</c:v>
                </c:pt>
                <c:pt idx="1138">
                  <c:v>0.68083891750048497</c:v>
                </c:pt>
                <c:pt idx="1139">
                  <c:v>0.68089209703272202</c:v>
                </c:pt>
                <c:pt idx="1140">
                  <c:v>0.68094527656495996</c:v>
                </c:pt>
                <c:pt idx="1141">
                  <c:v>0.68099845609667797</c:v>
                </c:pt>
                <c:pt idx="1142">
                  <c:v>0.68105163562891502</c:v>
                </c:pt>
                <c:pt idx="1143">
                  <c:v>0.68110481516115295</c:v>
                </c:pt>
                <c:pt idx="1144">
                  <c:v>0.68115799469286997</c:v>
                </c:pt>
                <c:pt idx="1145">
                  <c:v>0.68121117422510802</c:v>
                </c:pt>
                <c:pt idx="1146">
                  <c:v>0.68126435375734595</c:v>
                </c:pt>
                <c:pt idx="1147">
                  <c:v>0.68131753328906297</c:v>
                </c:pt>
                <c:pt idx="1148">
                  <c:v>0.68137071282130102</c:v>
                </c:pt>
                <c:pt idx="1149">
                  <c:v>0.68142389235353895</c:v>
                </c:pt>
                <c:pt idx="1150">
                  <c:v>0.68147707188525597</c:v>
                </c:pt>
                <c:pt idx="1151">
                  <c:v>0.68153025141749402</c:v>
                </c:pt>
                <c:pt idx="1152">
                  <c:v>0.68158343094973195</c:v>
                </c:pt>
                <c:pt idx="1153">
                  <c:v>0.68163661048144897</c:v>
                </c:pt>
                <c:pt idx="1154">
                  <c:v>0.68168979001368701</c:v>
                </c:pt>
                <c:pt idx="1155">
                  <c:v>0.68174296954592495</c:v>
                </c:pt>
                <c:pt idx="1156">
                  <c:v>0.68179614907764197</c:v>
                </c:pt>
                <c:pt idx="1157">
                  <c:v>0.68184932860988001</c:v>
                </c:pt>
                <c:pt idx="1158">
                  <c:v>0.68190250814211695</c:v>
                </c:pt>
                <c:pt idx="1159">
                  <c:v>0.68195568767383496</c:v>
                </c:pt>
                <c:pt idx="1160">
                  <c:v>0.68200886720607301</c:v>
                </c:pt>
                <c:pt idx="1161">
                  <c:v>0.68206204673830995</c:v>
                </c:pt>
                <c:pt idx="1162">
                  <c:v>0.68211522627002796</c:v>
                </c:pt>
                <c:pt idx="1163">
                  <c:v>0.68216840580226601</c:v>
                </c:pt>
                <c:pt idx="1164">
                  <c:v>0.68222158533450294</c:v>
                </c:pt>
                <c:pt idx="1165">
                  <c:v>0.68227476486622096</c:v>
                </c:pt>
                <c:pt idx="1166">
                  <c:v>0.68232794439845901</c:v>
                </c:pt>
                <c:pt idx="1167">
                  <c:v>0.68238112393069605</c:v>
                </c:pt>
                <c:pt idx="1168">
                  <c:v>0.68243430346241396</c:v>
                </c:pt>
                <c:pt idx="1169">
                  <c:v>0.68248748299465201</c:v>
                </c:pt>
                <c:pt idx="1170">
                  <c:v>0.68254066252688905</c:v>
                </c:pt>
                <c:pt idx="1171">
                  <c:v>0.68259384205860696</c:v>
                </c:pt>
                <c:pt idx="1172">
                  <c:v>0.68264702159084401</c:v>
                </c:pt>
                <c:pt idx="1173">
                  <c:v>0.68270020112308205</c:v>
                </c:pt>
                <c:pt idx="1174">
                  <c:v>0.68275338065479996</c:v>
                </c:pt>
                <c:pt idx="1175">
                  <c:v>0.682806560187037</c:v>
                </c:pt>
                <c:pt idx="1176">
                  <c:v>0.68285973971927505</c:v>
                </c:pt>
                <c:pt idx="1177">
                  <c:v>0.68291291925099296</c:v>
                </c:pt>
                <c:pt idx="1178">
                  <c:v>0.68296609878323</c:v>
                </c:pt>
                <c:pt idx="1179">
                  <c:v>0.68301927831546805</c:v>
                </c:pt>
                <c:pt idx="1180">
                  <c:v>0.68307245784718595</c:v>
                </c:pt>
                <c:pt idx="1181">
                  <c:v>0.683125637379423</c:v>
                </c:pt>
                <c:pt idx="1182">
                  <c:v>0.68317881691166105</c:v>
                </c:pt>
                <c:pt idx="1183">
                  <c:v>0.68323199644337895</c:v>
                </c:pt>
                <c:pt idx="1184">
                  <c:v>0.683285175975616</c:v>
                </c:pt>
                <c:pt idx="1185">
                  <c:v>0.68333835550785405</c:v>
                </c:pt>
                <c:pt idx="1186">
                  <c:v>0.68339153503957095</c:v>
                </c:pt>
                <c:pt idx="1187">
                  <c:v>0.683444714571809</c:v>
                </c:pt>
                <c:pt idx="1188">
                  <c:v>0.68349789410404704</c:v>
                </c:pt>
                <c:pt idx="1189">
                  <c:v>0.68355107363576395</c:v>
                </c:pt>
                <c:pt idx="1190">
                  <c:v>0.683604253168002</c:v>
                </c:pt>
                <c:pt idx="1191">
                  <c:v>0.68365743270024004</c:v>
                </c:pt>
                <c:pt idx="1192">
                  <c:v>0.68371061223195695</c:v>
                </c:pt>
                <c:pt idx="1193">
                  <c:v>0.68376379176419499</c:v>
                </c:pt>
                <c:pt idx="1194">
                  <c:v>0.68381697129643304</c:v>
                </c:pt>
                <c:pt idx="1195">
                  <c:v>0.68387015082814995</c:v>
                </c:pt>
                <c:pt idx="1196">
                  <c:v>0.68392333036038799</c:v>
                </c:pt>
                <c:pt idx="1197">
                  <c:v>0.68397650989262604</c:v>
                </c:pt>
                <c:pt idx="1198">
                  <c:v>0.68402968942434295</c:v>
                </c:pt>
                <c:pt idx="1199">
                  <c:v>0.68408286895658099</c:v>
                </c:pt>
                <c:pt idx="1200">
                  <c:v>0.68413604848881904</c:v>
                </c:pt>
                <c:pt idx="1201">
                  <c:v>0.68418922802053606</c:v>
                </c:pt>
                <c:pt idx="1202">
                  <c:v>0.68424240755277399</c:v>
                </c:pt>
                <c:pt idx="1203">
                  <c:v>0.68429558708501104</c:v>
                </c:pt>
                <c:pt idx="1204">
                  <c:v>0.68434876661672905</c:v>
                </c:pt>
                <c:pt idx="1205">
                  <c:v>0.68440194614896699</c:v>
                </c:pt>
                <c:pt idx="1206">
                  <c:v>0.68445512568120404</c:v>
                </c:pt>
                <c:pt idx="1207">
                  <c:v>0.68450830521292205</c:v>
                </c:pt>
                <c:pt idx="1208">
                  <c:v>0.68456148474515999</c:v>
                </c:pt>
                <c:pt idx="1209">
                  <c:v>0.68461466427739703</c:v>
                </c:pt>
                <c:pt idx="1210">
                  <c:v>0.68466784380911505</c:v>
                </c:pt>
                <c:pt idx="1211">
                  <c:v>0.68472102334135299</c:v>
                </c:pt>
                <c:pt idx="1212">
                  <c:v>0.68477420287359003</c:v>
                </c:pt>
                <c:pt idx="1213">
                  <c:v>0.68482738240530805</c:v>
                </c:pt>
                <c:pt idx="1214">
                  <c:v>0.68488056193754598</c:v>
                </c:pt>
                <c:pt idx="1215">
                  <c:v>0.68493374146978303</c:v>
                </c:pt>
                <c:pt idx="1216">
                  <c:v>0.68498692100150105</c:v>
                </c:pt>
                <c:pt idx="1217">
                  <c:v>0.68504010053373798</c:v>
                </c:pt>
                <c:pt idx="1218">
                  <c:v>0.68509328006597603</c:v>
                </c:pt>
                <c:pt idx="1219">
                  <c:v>0.68514645959769405</c:v>
                </c:pt>
                <c:pt idx="1220">
                  <c:v>0.68519963912993098</c:v>
                </c:pt>
                <c:pt idx="1221">
                  <c:v>0.68525281866216903</c:v>
                </c:pt>
                <c:pt idx="1222">
                  <c:v>0.68530599819388704</c:v>
                </c:pt>
                <c:pt idx="1223">
                  <c:v>0.68535917772612398</c:v>
                </c:pt>
                <c:pt idx="1224">
                  <c:v>0.68541235725836203</c:v>
                </c:pt>
                <c:pt idx="1225">
                  <c:v>0.68546553679008004</c:v>
                </c:pt>
                <c:pt idx="1226">
                  <c:v>0.68551871632231698</c:v>
                </c:pt>
                <c:pt idx="1227">
                  <c:v>0.68557189585455502</c:v>
                </c:pt>
                <c:pt idx="1228">
                  <c:v>0.68562507538627304</c:v>
                </c:pt>
                <c:pt idx="1229">
                  <c:v>0.68567825491850998</c:v>
                </c:pt>
                <c:pt idx="1230">
                  <c:v>0.68573143445074802</c:v>
                </c:pt>
                <c:pt idx="1231">
                  <c:v>0.68578461398246604</c:v>
                </c:pt>
                <c:pt idx="1232">
                  <c:v>0.68583779351470298</c:v>
                </c:pt>
                <c:pt idx="1233">
                  <c:v>0.68589097304694102</c:v>
                </c:pt>
                <c:pt idx="1234">
                  <c:v>0.68594415257865804</c:v>
                </c:pt>
                <c:pt idx="1235">
                  <c:v>0.68599733211089597</c:v>
                </c:pt>
                <c:pt idx="1236">
                  <c:v>0.68605051164313402</c:v>
                </c:pt>
                <c:pt idx="1237">
                  <c:v>0.68610369117485104</c:v>
                </c:pt>
                <c:pt idx="1238">
                  <c:v>0.68615687070708897</c:v>
                </c:pt>
                <c:pt idx="1239">
                  <c:v>0.68621005023932702</c:v>
                </c:pt>
                <c:pt idx="1240">
                  <c:v>0.68626322977104404</c:v>
                </c:pt>
                <c:pt idx="1241">
                  <c:v>0.68631640930328197</c:v>
                </c:pt>
                <c:pt idx="1242">
                  <c:v>0.68636958883552002</c:v>
                </c:pt>
                <c:pt idx="1243">
                  <c:v>0.68642276836723704</c:v>
                </c:pt>
                <c:pt idx="1244">
                  <c:v>0.68647594789947497</c:v>
                </c:pt>
                <c:pt idx="1245">
                  <c:v>0.68652912743171302</c:v>
                </c:pt>
                <c:pt idx="1246">
                  <c:v>0.68658230696343003</c:v>
                </c:pt>
                <c:pt idx="1247">
                  <c:v>0.68663548649566797</c:v>
                </c:pt>
                <c:pt idx="1248">
                  <c:v>0.68668866602790601</c:v>
                </c:pt>
                <c:pt idx="1249">
                  <c:v>0.68674184555962303</c:v>
                </c:pt>
                <c:pt idx="1250">
                  <c:v>0.68679502509186097</c:v>
                </c:pt>
                <c:pt idx="1251">
                  <c:v>0.68684820462409801</c:v>
                </c:pt>
                <c:pt idx="1252">
                  <c:v>0.68690138415581603</c:v>
                </c:pt>
                <c:pt idx="1253">
                  <c:v>0.68695456368805397</c:v>
                </c:pt>
                <c:pt idx="1254">
                  <c:v>0.68700774322029101</c:v>
                </c:pt>
                <c:pt idx="1255">
                  <c:v>0.68706092275200903</c:v>
                </c:pt>
                <c:pt idx="1256">
                  <c:v>0.68711410228424696</c:v>
                </c:pt>
                <c:pt idx="1257">
                  <c:v>0.68716728181648401</c:v>
                </c:pt>
                <c:pt idx="1258">
                  <c:v>0.68722046134820203</c:v>
                </c:pt>
                <c:pt idx="1259">
                  <c:v>0.68727364088043896</c:v>
                </c:pt>
                <c:pt idx="1260">
                  <c:v>0.68732682041267701</c:v>
                </c:pt>
                <c:pt idx="1261">
                  <c:v>0.68737999994439503</c:v>
                </c:pt>
                <c:pt idx="1262">
                  <c:v>0.68743317947663196</c:v>
                </c:pt>
                <c:pt idx="1263">
                  <c:v>0.68748635900887001</c:v>
                </c:pt>
                <c:pt idx="1264">
                  <c:v>0.68753953854058802</c:v>
                </c:pt>
                <c:pt idx="1265">
                  <c:v>0.68759271807282496</c:v>
                </c:pt>
                <c:pt idx="1266">
                  <c:v>0.68764589760506301</c:v>
                </c:pt>
                <c:pt idx="1267">
                  <c:v>0.68769907713678102</c:v>
                </c:pt>
                <c:pt idx="1268">
                  <c:v>0.68775225666901796</c:v>
                </c:pt>
                <c:pt idx="1269">
                  <c:v>0.687805436201256</c:v>
                </c:pt>
                <c:pt idx="1270">
                  <c:v>0.68785861573297402</c:v>
                </c:pt>
                <c:pt idx="1271">
                  <c:v>0.68791179526521096</c:v>
                </c:pt>
                <c:pt idx="1272">
                  <c:v>0.687964974797449</c:v>
                </c:pt>
                <c:pt idx="1273">
                  <c:v>0.68801815432916702</c:v>
                </c:pt>
                <c:pt idx="1274">
                  <c:v>0.68807133386140396</c:v>
                </c:pt>
                <c:pt idx="1275">
                  <c:v>0.688124513393642</c:v>
                </c:pt>
                <c:pt idx="1276">
                  <c:v>0.68817769292535902</c:v>
                </c:pt>
                <c:pt idx="1277">
                  <c:v>0.68823087245759695</c:v>
                </c:pt>
                <c:pt idx="1278">
                  <c:v>0.688284051989835</c:v>
                </c:pt>
                <c:pt idx="1279">
                  <c:v>0.68833723152155202</c:v>
                </c:pt>
                <c:pt idx="1280">
                  <c:v>0.68839041105378995</c:v>
                </c:pt>
                <c:pt idx="1281">
                  <c:v>0.688443590586028</c:v>
                </c:pt>
                <c:pt idx="1282">
                  <c:v>0.68849677011774502</c:v>
                </c:pt>
                <c:pt idx="1283">
                  <c:v>0.68854994964998295</c:v>
                </c:pt>
                <c:pt idx="1284">
                  <c:v>0.688603129182221</c:v>
                </c:pt>
                <c:pt idx="1285">
                  <c:v>0.68865630871393801</c:v>
                </c:pt>
                <c:pt idx="1286">
                  <c:v>0.68870948824617595</c:v>
                </c:pt>
                <c:pt idx="1287">
                  <c:v>0.688762667778414</c:v>
                </c:pt>
                <c:pt idx="1288">
                  <c:v>0.68881584731013101</c:v>
                </c:pt>
                <c:pt idx="1289">
                  <c:v>0.68886902684236895</c:v>
                </c:pt>
                <c:pt idx="1290">
                  <c:v>0.68892220637460599</c:v>
                </c:pt>
                <c:pt idx="1291">
                  <c:v>0.68897538590632401</c:v>
                </c:pt>
                <c:pt idx="1292">
                  <c:v>0.68902856543856195</c:v>
                </c:pt>
                <c:pt idx="1293">
                  <c:v>0.68908174497079899</c:v>
                </c:pt>
                <c:pt idx="1294">
                  <c:v>0.68913492450251701</c:v>
                </c:pt>
                <c:pt idx="1295">
                  <c:v>0.68918810403475494</c:v>
                </c:pt>
                <c:pt idx="1296">
                  <c:v>0.68924128356699199</c:v>
                </c:pt>
                <c:pt idx="1297">
                  <c:v>0.68929446309871001</c:v>
                </c:pt>
                <c:pt idx="1298">
                  <c:v>0.68934764263094805</c:v>
                </c:pt>
                <c:pt idx="1299">
                  <c:v>0.68940082216318499</c:v>
                </c:pt>
                <c:pt idx="1300">
                  <c:v>0.68945400169490301</c:v>
                </c:pt>
                <c:pt idx="1301">
                  <c:v>0.68950718122714105</c:v>
                </c:pt>
                <c:pt idx="1302">
                  <c:v>0.68956036075937799</c:v>
                </c:pt>
                <c:pt idx="1303">
                  <c:v>0.68961354029109601</c:v>
                </c:pt>
                <c:pt idx="1304">
                  <c:v>0.68966671982333305</c:v>
                </c:pt>
                <c:pt idx="1305">
                  <c:v>0.68971989935557099</c:v>
                </c:pt>
                <c:pt idx="1306">
                  <c:v>0.689773078887289</c:v>
                </c:pt>
                <c:pt idx="1307">
                  <c:v>0.68982625841952605</c:v>
                </c:pt>
                <c:pt idx="1308">
                  <c:v>0.68987943795176399</c:v>
                </c:pt>
                <c:pt idx="1309">
                  <c:v>0.689932617483482</c:v>
                </c:pt>
                <c:pt idx="1310">
                  <c:v>0.68998579701571905</c:v>
                </c:pt>
                <c:pt idx="1311">
                  <c:v>0.69003897654795698</c:v>
                </c:pt>
                <c:pt idx="1312">
                  <c:v>0.690092156079675</c:v>
                </c:pt>
                <c:pt idx="1313">
                  <c:v>0.69014533561191205</c:v>
                </c:pt>
                <c:pt idx="1314">
                  <c:v>0.69019851514414998</c:v>
                </c:pt>
                <c:pt idx="1315">
                  <c:v>0.690251694675867</c:v>
                </c:pt>
                <c:pt idx="1316">
                  <c:v>0.69030487420810505</c:v>
                </c:pt>
                <c:pt idx="1317">
                  <c:v>0.69035805374034298</c:v>
                </c:pt>
                <c:pt idx="1318">
                  <c:v>0.69041123327206</c:v>
                </c:pt>
                <c:pt idx="1319">
                  <c:v>0.69046441280429804</c:v>
                </c:pt>
                <c:pt idx="1320">
                  <c:v>0.69051759233653598</c:v>
                </c:pt>
                <c:pt idx="1321">
                  <c:v>0.690570771868253</c:v>
                </c:pt>
                <c:pt idx="1322">
                  <c:v>0.69062395140049104</c:v>
                </c:pt>
                <c:pt idx="1323">
                  <c:v>0.69067713093272898</c:v>
                </c:pt>
                <c:pt idx="1324">
                  <c:v>0.690730310464446</c:v>
                </c:pt>
                <c:pt idx="1325">
                  <c:v>0.69078348999668404</c:v>
                </c:pt>
                <c:pt idx="1326">
                  <c:v>0.69083666952892198</c:v>
                </c:pt>
                <c:pt idx="1327">
                  <c:v>0.69088984906063899</c:v>
                </c:pt>
                <c:pt idx="1328">
                  <c:v>0.69094302859287704</c:v>
                </c:pt>
                <c:pt idx="1329">
                  <c:v>0.69099620812511497</c:v>
                </c:pt>
                <c:pt idx="1330">
                  <c:v>0.69104938765683199</c:v>
                </c:pt>
                <c:pt idx="1331">
                  <c:v>0.69110256718907004</c:v>
                </c:pt>
                <c:pt idx="1332">
                  <c:v>0.69115574672130697</c:v>
                </c:pt>
                <c:pt idx="1333">
                  <c:v>0.69120892625302499</c:v>
                </c:pt>
                <c:pt idx="1334">
                  <c:v>0.69126210578526304</c:v>
                </c:pt>
                <c:pt idx="1335">
                  <c:v>0.69131528531749997</c:v>
                </c:pt>
                <c:pt idx="1336">
                  <c:v>0.69136846484921799</c:v>
                </c:pt>
                <c:pt idx="1337">
                  <c:v>0.69142164438145604</c:v>
                </c:pt>
                <c:pt idx="1338">
                  <c:v>0.69147482391369297</c:v>
                </c:pt>
                <c:pt idx="1339">
                  <c:v>0.69152800344541099</c:v>
                </c:pt>
                <c:pt idx="1340">
                  <c:v>0.69158118297764903</c:v>
                </c:pt>
                <c:pt idx="1341">
                  <c:v>0.69163436250988597</c:v>
                </c:pt>
                <c:pt idx="1342">
                  <c:v>0.69168754204160399</c:v>
                </c:pt>
                <c:pt idx="1343">
                  <c:v>0.69174072157384203</c:v>
                </c:pt>
                <c:pt idx="1344">
                  <c:v>0.69179390110607897</c:v>
                </c:pt>
                <c:pt idx="1345">
                  <c:v>0.69184708063779699</c:v>
                </c:pt>
                <c:pt idx="1346">
                  <c:v>0.69190026017003503</c:v>
                </c:pt>
                <c:pt idx="1347">
                  <c:v>0.69195343970227197</c:v>
                </c:pt>
                <c:pt idx="1348">
                  <c:v>0.69200661923398998</c:v>
                </c:pt>
                <c:pt idx="1349">
                  <c:v>0.69205979876622803</c:v>
                </c:pt>
                <c:pt idx="1350">
                  <c:v>0.69211297829846496</c:v>
                </c:pt>
                <c:pt idx="1351">
                  <c:v>0.69216615783018298</c:v>
                </c:pt>
                <c:pt idx="1352">
                  <c:v>0.69221933736242003</c:v>
                </c:pt>
                <c:pt idx="1353">
                  <c:v>0.69227251689465796</c:v>
                </c:pt>
                <c:pt idx="1354">
                  <c:v>0.69232569642637598</c:v>
                </c:pt>
                <c:pt idx="1355">
                  <c:v>0.69237887595861303</c:v>
                </c:pt>
                <c:pt idx="1356">
                  <c:v>0.69243205549085096</c:v>
                </c:pt>
                <c:pt idx="1357">
                  <c:v>0.69248523502256898</c:v>
                </c:pt>
                <c:pt idx="1358">
                  <c:v>0.69253841455480603</c:v>
                </c:pt>
                <c:pt idx="1359">
                  <c:v>0.69259159408704396</c:v>
                </c:pt>
                <c:pt idx="1360">
                  <c:v>0.69264477361876198</c:v>
                </c:pt>
                <c:pt idx="1361">
                  <c:v>0.69269795315099902</c:v>
                </c:pt>
                <c:pt idx="1362">
                  <c:v>0.69275113268323696</c:v>
                </c:pt>
                <c:pt idx="1363">
                  <c:v>0.69280431221495398</c:v>
                </c:pt>
                <c:pt idx="1364">
                  <c:v>0.69285749174719202</c:v>
                </c:pt>
                <c:pt idx="1365">
                  <c:v>0.69291067127942996</c:v>
                </c:pt>
                <c:pt idx="1366">
                  <c:v>0.69296385081114698</c:v>
                </c:pt>
                <c:pt idx="1367">
                  <c:v>0.69301703034338502</c:v>
                </c:pt>
                <c:pt idx="1368">
                  <c:v>0.69307020987562296</c:v>
                </c:pt>
                <c:pt idx="1369">
                  <c:v>0.69312338940733997</c:v>
                </c:pt>
                <c:pt idx="1370">
                  <c:v>0.69317656893957802</c:v>
                </c:pt>
                <c:pt idx="1371">
                  <c:v>0.69322974847181595</c:v>
                </c:pt>
                <c:pt idx="1372">
                  <c:v>0.69328292800353297</c:v>
                </c:pt>
                <c:pt idx="1373">
                  <c:v>0.69333610753577102</c:v>
                </c:pt>
                <c:pt idx="1374">
                  <c:v>0.69338928706800895</c:v>
                </c:pt>
                <c:pt idx="1375">
                  <c:v>0.69344246659972597</c:v>
                </c:pt>
                <c:pt idx="1376">
                  <c:v>0.69349564613196402</c:v>
                </c:pt>
                <c:pt idx="1377">
                  <c:v>0.69354882566420195</c:v>
                </c:pt>
                <c:pt idx="1378">
                  <c:v>0.69360200519591897</c:v>
                </c:pt>
                <c:pt idx="1379">
                  <c:v>0.69365518472815701</c:v>
                </c:pt>
                <c:pt idx="1380">
                  <c:v>0.69370836426039395</c:v>
                </c:pt>
                <c:pt idx="1381">
                  <c:v>0.69376154379211197</c:v>
                </c:pt>
                <c:pt idx="1382">
                  <c:v>0.69381472332435001</c:v>
                </c:pt>
                <c:pt idx="1383">
                  <c:v>0.69386790285658695</c:v>
                </c:pt>
                <c:pt idx="1384">
                  <c:v>0.69392108238830497</c:v>
                </c:pt>
                <c:pt idx="1385">
                  <c:v>0.69397426192054301</c:v>
                </c:pt>
                <c:pt idx="1386">
                  <c:v>0.69402744145277995</c:v>
                </c:pt>
                <c:pt idx="1387">
                  <c:v>0.69408062098449796</c:v>
                </c:pt>
                <c:pt idx="1388">
                  <c:v>0.69413380051673601</c:v>
                </c:pt>
                <c:pt idx="1389">
                  <c:v>0.69418698004897295</c:v>
                </c:pt>
                <c:pt idx="1390">
                  <c:v>0.69424015958069096</c:v>
                </c:pt>
                <c:pt idx="1391">
                  <c:v>0.69429333911292901</c:v>
                </c:pt>
                <c:pt idx="1392">
                  <c:v>0.69434651864516606</c:v>
                </c:pt>
                <c:pt idx="1393">
                  <c:v>0.69439969817688396</c:v>
                </c:pt>
                <c:pt idx="1394">
                  <c:v>0.69445287770912201</c:v>
                </c:pt>
                <c:pt idx="1395">
                  <c:v>0.69450605724135905</c:v>
                </c:pt>
                <c:pt idx="1396">
                  <c:v>0.69455923677307696</c:v>
                </c:pt>
                <c:pt idx="1397">
                  <c:v>0.69461241630531401</c:v>
                </c:pt>
                <c:pt idx="1398">
                  <c:v>0.69466559583755205</c:v>
                </c:pt>
                <c:pt idx="1399">
                  <c:v>0.69471877536926996</c:v>
                </c:pt>
                <c:pt idx="1400">
                  <c:v>0.69477195490150701</c:v>
                </c:pt>
                <c:pt idx="1401">
                  <c:v>0.69482513443374505</c:v>
                </c:pt>
                <c:pt idx="1402">
                  <c:v>0.69487831396546296</c:v>
                </c:pt>
                <c:pt idx="1403">
                  <c:v>0.6949314934977</c:v>
                </c:pt>
                <c:pt idx="1404">
                  <c:v>0.69498467302993805</c:v>
                </c:pt>
                <c:pt idx="1405">
                  <c:v>0.69503785256165496</c:v>
                </c:pt>
                <c:pt idx="1406">
                  <c:v>0.695091032093893</c:v>
                </c:pt>
                <c:pt idx="1407">
                  <c:v>0.69514421162613105</c:v>
                </c:pt>
                <c:pt idx="1408">
                  <c:v>0.69519739115784795</c:v>
                </c:pt>
                <c:pt idx="1409">
                  <c:v>0.695250570690086</c:v>
                </c:pt>
                <c:pt idx="1410">
                  <c:v>0.69530375022232405</c:v>
                </c:pt>
                <c:pt idx="1411">
                  <c:v>0.69535692975404095</c:v>
                </c:pt>
                <c:pt idx="1412">
                  <c:v>0.695410109286279</c:v>
                </c:pt>
                <c:pt idx="1413">
                  <c:v>0.69546328881851704</c:v>
                </c:pt>
                <c:pt idx="1414">
                  <c:v>0.69551646835023395</c:v>
                </c:pt>
                <c:pt idx="1415">
                  <c:v>0.695569647882472</c:v>
                </c:pt>
                <c:pt idx="1416">
                  <c:v>0.69562282741471004</c:v>
                </c:pt>
                <c:pt idx="1417">
                  <c:v>0.69567600694642695</c:v>
                </c:pt>
                <c:pt idx="1418">
                  <c:v>0.695729186478665</c:v>
                </c:pt>
                <c:pt idx="1419">
                  <c:v>0.69578236601090304</c:v>
                </c:pt>
                <c:pt idx="1420">
                  <c:v>0.69583554554261995</c:v>
                </c:pt>
                <c:pt idx="1421">
                  <c:v>0.69588872507485799</c:v>
                </c:pt>
                <c:pt idx="1422">
                  <c:v>0.69594190460709604</c:v>
                </c:pt>
                <c:pt idx="1423">
                  <c:v>0.69599508413881295</c:v>
                </c:pt>
                <c:pt idx="1424">
                  <c:v>0.69604826367105099</c:v>
                </c:pt>
                <c:pt idx="1425">
                  <c:v>0.69610144320328804</c:v>
                </c:pt>
                <c:pt idx="1426">
                  <c:v>0.69615462273500595</c:v>
                </c:pt>
                <c:pt idx="1427">
                  <c:v>0.69620780226724399</c:v>
                </c:pt>
                <c:pt idx="1428">
                  <c:v>0.69626098179948104</c:v>
                </c:pt>
                <c:pt idx="1429">
                  <c:v>0.69631416133119906</c:v>
                </c:pt>
                <c:pt idx="1430">
                  <c:v>0.69636734086343699</c:v>
                </c:pt>
                <c:pt idx="1431">
                  <c:v>0.69642052039567404</c:v>
                </c:pt>
                <c:pt idx="1432">
                  <c:v>0.69647369992739205</c:v>
                </c:pt>
                <c:pt idx="1433">
                  <c:v>0.69652687945962899</c:v>
                </c:pt>
                <c:pt idx="1434">
                  <c:v>0.69658005899186703</c:v>
                </c:pt>
                <c:pt idx="1435">
                  <c:v>0.69663323852358505</c:v>
                </c:pt>
                <c:pt idx="1436">
                  <c:v>0.69668641805582199</c:v>
                </c:pt>
                <c:pt idx="1437">
                  <c:v>0.69673959758806003</c:v>
                </c:pt>
                <c:pt idx="1438">
                  <c:v>0.69679277711977805</c:v>
                </c:pt>
                <c:pt idx="1439">
                  <c:v>0.69684595665201499</c:v>
                </c:pt>
                <c:pt idx="1440">
                  <c:v>0.69689913618425303</c:v>
                </c:pt>
                <c:pt idx="1441">
                  <c:v>0.69695231571597105</c:v>
                </c:pt>
                <c:pt idx="1442">
                  <c:v>0.69700549524820798</c:v>
                </c:pt>
                <c:pt idx="1443">
                  <c:v>0.69705867478044603</c:v>
                </c:pt>
                <c:pt idx="1444">
                  <c:v>0.69711185431216405</c:v>
                </c:pt>
                <c:pt idx="1445">
                  <c:v>0.69716503384440098</c:v>
                </c:pt>
                <c:pt idx="1446">
                  <c:v>0.69721821337663903</c:v>
                </c:pt>
                <c:pt idx="1447">
                  <c:v>0.69727139290835705</c:v>
                </c:pt>
                <c:pt idx="1448">
                  <c:v>0.69732457244059398</c:v>
                </c:pt>
                <c:pt idx="1449">
                  <c:v>0.69737775197283203</c:v>
                </c:pt>
                <c:pt idx="1450">
                  <c:v>0.69743093150454905</c:v>
                </c:pt>
                <c:pt idx="1451">
                  <c:v>0.69748411103678698</c:v>
                </c:pt>
                <c:pt idx="1452">
                  <c:v>0.69753729056902503</c:v>
                </c:pt>
                <c:pt idx="1453">
                  <c:v>0.69759047010074204</c:v>
                </c:pt>
                <c:pt idx="1454">
                  <c:v>0.69764364963297998</c:v>
                </c:pt>
                <c:pt idx="1455">
                  <c:v>0.69769682916521802</c:v>
                </c:pt>
                <c:pt idx="1456">
                  <c:v>0.69775000869693504</c:v>
                </c:pt>
                <c:pt idx="1457">
                  <c:v>0.69780318822917298</c:v>
                </c:pt>
                <c:pt idx="1458">
                  <c:v>0.69785636776141102</c:v>
                </c:pt>
                <c:pt idx="1459">
                  <c:v>0.69790954729312804</c:v>
                </c:pt>
                <c:pt idx="1460">
                  <c:v>0.69796272682536598</c:v>
                </c:pt>
                <c:pt idx="1461">
                  <c:v>0.69801590635760402</c:v>
                </c:pt>
                <c:pt idx="1462">
                  <c:v>0.69806908588932104</c:v>
                </c:pt>
                <c:pt idx="1463">
                  <c:v>0.69812226542155897</c:v>
                </c:pt>
                <c:pt idx="1464">
                  <c:v>0.69817544495379702</c:v>
                </c:pt>
                <c:pt idx="1465">
                  <c:v>0.69822862448551404</c:v>
                </c:pt>
                <c:pt idx="1466">
                  <c:v>0.69828180401775197</c:v>
                </c:pt>
                <c:pt idx="1467">
                  <c:v>0.69833498354998902</c:v>
                </c:pt>
                <c:pt idx="1468">
                  <c:v>0.69838816308170704</c:v>
                </c:pt>
                <c:pt idx="1469">
                  <c:v>0.69844134261394497</c:v>
                </c:pt>
                <c:pt idx="1470">
                  <c:v>0.69849452214618202</c:v>
                </c:pt>
                <c:pt idx="1471">
                  <c:v>0.69854770167790003</c:v>
                </c:pt>
                <c:pt idx="1472">
                  <c:v>0.69860088121013797</c:v>
                </c:pt>
                <c:pt idx="1473">
                  <c:v>0.69865406074237502</c:v>
                </c:pt>
                <c:pt idx="1474">
                  <c:v>0.69870724027409303</c:v>
                </c:pt>
                <c:pt idx="1475">
                  <c:v>0.69876041980633097</c:v>
                </c:pt>
                <c:pt idx="1476">
                  <c:v>0.69881359933856801</c:v>
                </c:pt>
                <c:pt idx="1477">
                  <c:v>0.69886677887028603</c:v>
                </c:pt>
                <c:pt idx="1478">
                  <c:v>0.69891995840252397</c:v>
                </c:pt>
                <c:pt idx="1479">
                  <c:v>0.69897313793476101</c:v>
                </c:pt>
                <c:pt idx="1480">
                  <c:v>0.69902631746647903</c:v>
                </c:pt>
                <c:pt idx="1481">
                  <c:v>0.69907949699871597</c:v>
                </c:pt>
                <c:pt idx="1482">
                  <c:v>0.69913267653095401</c:v>
                </c:pt>
                <c:pt idx="1483">
                  <c:v>0.69918585606267203</c:v>
                </c:pt>
                <c:pt idx="1484">
                  <c:v>0.69923903559490896</c:v>
                </c:pt>
                <c:pt idx="1485">
                  <c:v>0.69929221512714701</c:v>
                </c:pt>
                <c:pt idx="1486">
                  <c:v>0.69934539465886503</c:v>
                </c:pt>
                <c:pt idx="1487">
                  <c:v>0.69939857419110196</c:v>
                </c:pt>
                <c:pt idx="1488">
                  <c:v>0.69945175372334001</c:v>
                </c:pt>
                <c:pt idx="1489">
                  <c:v>0.69950493325505803</c:v>
                </c:pt>
                <c:pt idx="1490">
                  <c:v>0.69955811278729496</c:v>
                </c:pt>
                <c:pt idx="1491">
                  <c:v>0.69961129231953301</c:v>
                </c:pt>
                <c:pt idx="1492">
                  <c:v>0.69966447185125102</c:v>
                </c:pt>
                <c:pt idx="1493">
                  <c:v>0.69971765138348796</c:v>
                </c:pt>
                <c:pt idx="1494">
                  <c:v>0.69977083091572601</c:v>
                </c:pt>
                <c:pt idx="1495">
                  <c:v>0.69982401044744402</c:v>
                </c:pt>
                <c:pt idx="1496">
                  <c:v>0.69987718997968096</c:v>
                </c:pt>
                <c:pt idx="1497">
                  <c:v>0.699930369511919</c:v>
                </c:pt>
                <c:pt idx="1498">
                  <c:v>0.69998354904363602</c:v>
                </c:pt>
                <c:pt idx="1499">
                  <c:v>0.70003672857587396</c:v>
                </c:pt>
                <c:pt idx="1500">
                  <c:v>0.700089908108112</c:v>
                </c:pt>
                <c:pt idx="1501">
                  <c:v>0.70014308763982902</c:v>
                </c:pt>
                <c:pt idx="1502">
                  <c:v>0.70019626717206696</c:v>
                </c:pt>
                <c:pt idx="1503">
                  <c:v>0.700249446704305</c:v>
                </c:pt>
                <c:pt idx="1504">
                  <c:v>0.70030262623602202</c:v>
                </c:pt>
                <c:pt idx="1505">
                  <c:v>0.70035580576825995</c:v>
                </c:pt>
                <c:pt idx="1506">
                  <c:v>0.700408985300497</c:v>
                </c:pt>
                <c:pt idx="1507">
                  <c:v>0.70046216483221502</c:v>
                </c:pt>
                <c:pt idx="1508">
                  <c:v>0.70051534436445295</c:v>
                </c:pt>
                <c:pt idx="1509">
                  <c:v>0.70056852389669</c:v>
                </c:pt>
                <c:pt idx="1510">
                  <c:v>0.70062170342840802</c:v>
                </c:pt>
                <c:pt idx="1511">
                  <c:v>0.70067488296064595</c:v>
                </c:pt>
                <c:pt idx="1512">
                  <c:v>0.700728062492883</c:v>
                </c:pt>
                <c:pt idx="1513">
                  <c:v>0.70078124202460101</c:v>
                </c:pt>
                <c:pt idx="1514">
                  <c:v>0.70083442155683895</c:v>
                </c:pt>
                <c:pt idx="1515">
                  <c:v>0.700887601089076</c:v>
                </c:pt>
                <c:pt idx="1516">
                  <c:v>0.70094078062079401</c:v>
                </c:pt>
                <c:pt idx="1517">
                  <c:v>0.70099396015303195</c:v>
                </c:pt>
                <c:pt idx="1518">
                  <c:v>0.70104713968526899</c:v>
                </c:pt>
                <c:pt idx="1519">
                  <c:v>0.70110031921698701</c:v>
                </c:pt>
                <c:pt idx="1520">
                  <c:v>0.70115349874922495</c:v>
                </c:pt>
                <c:pt idx="1521">
                  <c:v>0.70120667828146199</c:v>
                </c:pt>
                <c:pt idx="1522">
                  <c:v>0.70125985781318001</c:v>
                </c:pt>
                <c:pt idx="1523">
                  <c:v>0.70131303734541794</c:v>
                </c:pt>
                <c:pt idx="1524">
                  <c:v>0.70136621687765499</c:v>
                </c:pt>
                <c:pt idx="1525">
                  <c:v>0.70141939640937301</c:v>
                </c:pt>
                <c:pt idx="1526">
                  <c:v>0.70147257594161005</c:v>
                </c:pt>
                <c:pt idx="1527">
                  <c:v>0.70152575547384799</c:v>
                </c:pt>
                <c:pt idx="1528">
                  <c:v>0.70157893500556601</c:v>
                </c:pt>
                <c:pt idx="1529">
                  <c:v>0.70163211453780305</c:v>
                </c:pt>
                <c:pt idx="1530">
                  <c:v>0.70168529407004099</c:v>
                </c:pt>
                <c:pt idx="1531">
                  <c:v>0.70173847360175901</c:v>
                </c:pt>
                <c:pt idx="1532">
                  <c:v>0.70179165313399605</c:v>
                </c:pt>
                <c:pt idx="1533">
                  <c:v>0.70184483266623399</c:v>
                </c:pt>
                <c:pt idx="1534">
                  <c:v>0.701898012197951</c:v>
                </c:pt>
                <c:pt idx="1535">
                  <c:v>0.70195119173018905</c:v>
                </c:pt>
                <c:pt idx="1536">
                  <c:v>0.70200437126242698</c:v>
                </c:pt>
                <c:pt idx="1537">
                  <c:v>0.702057550794144</c:v>
                </c:pt>
                <c:pt idx="1538">
                  <c:v>0.70211073032638205</c:v>
                </c:pt>
                <c:pt idx="1539">
                  <c:v>0.70216390985861998</c:v>
                </c:pt>
                <c:pt idx="1540">
                  <c:v>0.702217089390337</c:v>
                </c:pt>
                <c:pt idx="1541">
                  <c:v>0.70227026892257505</c:v>
                </c:pt>
                <c:pt idx="1542">
                  <c:v>0.70232344845481298</c:v>
                </c:pt>
                <c:pt idx="1543">
                  <c:v>0.70237662798653</c:v>
                </c:pt>
                <c:pt idx="1544">
                  <c:v>0.70242980751876805</c:v>
                </c:pt>
                <c:pt idx="1545">
                  <c:v>0.70248298705100598</c:v>
                </c:pt>
                <c:pt idx="1546">
                  <c:v>0.702536166582723</c:v>
                </c:pt>
                <c:pt idx="1547">
                  <c:v>0.70258934611496104</c:v>
                </c:pt>
                <c:pt idx="1548">
                  <c:v>0.70264252564719898</c:v>
                </c:pt>
                <c:pt idx="1549">
                  <c:v>0.702695705178916</c:v>
                </c:pt>
                <c:pt idx="1550">
                  <c:v>0.70274888471115404</c:v>
                </c:pt>
                <c:pt idx="1551">
                  <c:v>0.70280206424339198</c:v>
                </c:pt>
                <c:pt idx="1552">
                  <c:v>0.702855243775109</c:v>
                </c:pt>
                <c:pt idx="1553">
                  <c:v>0.70290842330734704</c:v>
                </c:pt>
                <c:pt idx="1554">
                  <c:v>0.70296160283958398</c:v>
                </c:pt>
                <c:pt idx="1555">
                  <c:v>0.70301478237130199</c:v>
                </c:pt>
                <c:pt idx="1556">
                  <c:v>0.70306796190354004</c:v>
                </c:pt>
                <c:pt idx="1557">
                  <c:v>0.70312114143577698</c:v>
                </c:pt>
                <c:pt idx="1558">
                  <c:v>0.70317432096749499</c:v>
                </c:pt>
                <c:pt idx="1559">
                  <c:v>0.70322750049973304</c:v>
                </c:pt>
                <c:pt idx="1560">
                  <c:v>0.70328068003196997</c:v>
                </c:pt>
                <c:pt idx="1561">
                  <c:v>0.70333385956368799</c:v>
                </c:pt>
                <c:pt idx="1562">
                  <c:v>0.70338703909592604</c:v>
                </c:pt>
                <c:pt idx="1563">
                  <c:v>0.70344021862816297</c:v>
                </c:pt>
                <c:pt idx="1564">
                  <c:v>0.70349339815988099</c:v>
                </c:pt>
                <c:pt idx="1565">
                  <c:v>0.70354657769211904</c:v>
                </c:pt>
                <c:pt idx="1566">
                  <c:v>0.70359975722435597</c:v>
                </c:pt>
                <c:pt idx="1567">
                  <c:v>0.70365293675607399</c:v>
                </c:pt>
                <c:pt idx="1568">
                  <c:v>0.70370611628831103</c:v>
                </c:pt>
                <c:pt idx="1569">
                  <c:v>0.70375929582054897</c:v>
                </c:pt>
                <c:pt idx="1570">
                  <c:v>0.70381247535226699</c:v>
                </c:pt>
                <c:pt idx="1571">
                  <c:v>0.70386565488450403</c:v>
                </c:pt>
                <c:pt idx="1572">
                  <c:v>0.70391883441674197</c:v>
                </c:pt>
                <c:pt idx="1573">
                  <c:v>0.70397201394845998</c:v>
                </c:pt>
                <c:pt idx="1574">
                  <c:v>0.70402519348069703</c:v>
                </c:pt>
                <c:pt idx="1575">
                  <c:v>0.70407837301293497</c:v>
                </c:pt>
                <c:pt idx="1576">
                  <c:v>0.70413155254465298</c:v>
                </c:pt>
                <c:pt idx="1577">
                  <c:v>0.70418473207689003</c:v>
                </c:pt>
                <c:pt idx="1578">
                  <c:v>0.70423791160912796</c:v>
                </c:pt>
                <c:pt idx="1579">
                  <c:v>0.70429109114084498</c:v>
                </c:pt>
                <c:pt idx="1580">
                  <c:v>0.70434427067308303</c:v>
                </c:pt>
                <c:pt idx="1581">
                  <c:v>0.70439745020532096</c:v>
                </c:pt>
                <c:pt idx="1582">
                  <c:v>0.70445062973703798</c:v>
                </c:pt>
                <c:pt idx="1583">
                  <c:v>0.70450380926927603</c:v>
                </c:pt>
                <c:pt idx="1584">
                  <c:v>0.70455698880151396</c:v>
                </c:pt>
                <c:pt idx="1585">
                  <c:v>0.70461016833323098</c:v>
                </c:pt>
                <c:pt idx="1586">
                  <c:v>0.70466334786546903</c:v>
                </c:pt>
                <c:pt idx="1587">
                  <c:v>0.70471652739770696</c:v>
                </c:pt>
                <c:pt idx="1588">
                  <c:v>0.70476970692942398</c:v>
                </c:pt>
                <c:pt idx="1589">
                  <c:v>0.70482288646166202</c:v>
                </c:pt>
                <c:pt idx="1590">
                  <c:v>0.70487606599389996</c:v>
                </c:pt>
                <c:pt idx="1591">
                  <c:v>0.70492924552561698</c:v>
                </c:pt>
                <c:pt idx="1592">
                  <c:v>0.70498242505785502</c:v>
                </c:pt>
                <c:pt idx="1593">
                  <c:v>0.70503560459009296</c:v>
                </c:pt>
                <c:pt idx="1594">
                  <c:v>0.70508878412180997</c:v>
                </c:pt>
                <c:pt idx="1595">
                  <c:v>0.70514196365404802</c:v>
                </c:pt>
                <c:pt idx="1596">
                  <c:v>0.70519514318628496</c:v>
                </c:pt>
                <c:pt idx="1597">
                  <c:v>0.70524832271800297</c:v>
                </c:pt>
                <c:pt idx="1598">
                  <c:v>0.70530150225024102</c:v>
                </c:pt>
                <c:pt idx="1599">
                  <c:v>0.70535468178247795</c:v>
                </c:pt>
                <c:pt idx="1600">
                  <c:v>0.70540786131419597</c:v>
                </c:pt>
                <c:pt idx="1601">
                  <c:v>0.70546104084643402</c:v>
                </c:pt>
                <c:pt idx="1602">
                  <c:v>0.70551422037867095</c:v>
                </c:pt>
                <c:pt idx="1603">
                  <c:v>0.70556739991038897</c:v>
                </c:pt>
                <c:pt idx="1604">
                  <c:v>0.70562057944262702</c:v>
                </c:pt>
                <c:pt idx="1605">
                  <c:v>0.70567375897486395</c:v>
                </c:pt>
                <c:pt idx="1606">
                  <c:v>0.70572693850658197</c:v>
                </c:pt>
                <c:pt idx="1607">
                  <c:v>0.70578011803882001</c:v>
                </c:pt>
                <c:pt idx="1608">
                  <c:v>0.70583329757105695</c:v>
                </c:pt>
                <c:pt idx="1609">
                  <c:v>0.70588647710277497</c:v>
                </c:pt>
                <c:pt idx="1610">
                  <c:v>0.70593965663501301</c:v>
                </c:pt>
                <c:pt idx="1611">
                  <c:v>0.70599283616724995</c:v>
                </c:pt>
                <c:pt idx="1612">
                  <c:v>0.70604601569896797</c:v>
                </c:pt>
                <c:pt idx="1613">
                  <c:v>0.70609919523120501</c:v>
                </c:pt>
                <c:pt idx="1614">
                  <c:v>0.70615237476344295</c:v>
                </c:pt>
                <c:pt idx="1615">
                  <c:v>0.70620555429516096</c:v>
                </c:pt>
                <c:pt idx="1616">
                  <c:v>0.70625873382739801</c:v>
                </c:pt>
                <c:pt idx="1617">
                  <c:v>0.70631191335963595</c:v>
                </c:pt>
                <c:pt idx="1618">
                  <c:v>0.70636509289135396</c:v>
                </c:pt>
                <c:pt idx="1619">
                  <c:v>0.70641827242359101</c:v>
                </c:pt>
                <c:pt idx="1620">
                  <c:v>0.70647145195582906</c:v>
                </c:pt>
                <c:pt idx="1621">
                  <c:v>0.70652463148754696</c:v>
                </c:pt>
                <c:pt idx="1622">
                  <c:v>0.70657781101978401</c:v>
                </c:pt>
                <c:pt idx="1623">
                  <c:v>0.70663099055202205</c:v>
                </c:pt>
                <c:pt idx="1624">
                  <c:v>0.70668417008373896</c:v>
                </c:pt>
                <c:pt idx="1625">
                  <c:v>0.70673734961597701</c:v>
                </c:pt>
                <c:pt idx="1626">
                  <c:v>0.70679052914821505</c:v>
                </c:pt>
                <c:pt idx="1627">
                  <c:v>0.70684370867993196</c:v>
                </c:pt>
                <c:pt idx="1628">
                  <c:v>0.70689688821217</c:v>
                </c:pt>
                <c:pt idx="1629">
                  <c:v>0.70695006774440805</c:v>
                </c:pt>
                <c:pt idx="1630">
                  <c:v>0.70700324727612496</c:v>
                </c:pt>
                <c:pt idx="1631">
                  <c:v>0.707056426808363</c:v>
                </c:pt>
                <c:pt idx="1632">
                  <c:v>0.70710960634060105</c:v>
                </c:pt>
                <c:pt idx="1633">
                  <c:v>0.70716278587231796</c:v>
                </c:pt>
                <c:pt idx="1634">
                  <c:v>0.707215965404556</c:v>
                </c:pt>
                <c:pt idx="1635">
                  <c:v>0.70726914493679405</c:v>
                </c:pt>
                <c:pt idx="1636">
                  <c:v>0.70732232446851095</c:v>
                </c:pt>
                <c:pt idx="1637">
                  <c:v>0.707375504000749</c:v>
                </c:pt>
                <c:pt idx="1638">
                  <c:v>0.70742868353298605</c:v>
                </c:pt>
                <c:pt idx="1639">
                  <c:v>0.70748186306470395</c:v>
                </c:pt>
                <c:pt idx="1640">
                  <c:v>0.707535042596942</c:v>
                </c:pt>
                <c:pt idx="1641">
                  <c:v>0.70758822212917905</c:v>
                </c:pt>
                <c:pt idx="1642">
                  <c:v>0.70764140166089695</c:v>
                </c:pt>
                <c:pt idx="1643">
                  <c:v>0.707694581193135</c:v>
                </c:pt>
                <c:pt idx="1644">
                  <c:v>0.70774776072537204</c:v>
                </c:pt>
                <c:pt idx="1645">
                  <c:v>0.70780094025708995</c:v>
                </c:pt>
                <c:pt idx="1646">
                  <c:v>0.707854119789328</c:v>
                </c:pt>
                <c:pt idx="1647">
                  <c:v>0.70790729932156504</c:v>
                </c:pt>
                <c:pt idx="1648">
                  <c:v>0.70796047885328295</c:v>
                </c:pt>
                <c:pt idx="1649">
                  <c:v>0.70801365838552099</c:v>
                </c:pt>
                <c:pt idx="1650">
                  <c:v>0.70806683791775804</c:v>
                </c:pt>
                <c:pt idx="1651">
                  <c:v>0.70812001744947595</c:v>
                </c:pt>
                <c:pt idx="1652">
                  <c:v>0.70817319698171399</c:v>
                </c:pt>
                <c:pt idx="1653">
                  <c:v>0.70822637651395104</c:v>
                </c:pt>
                <c:pt idx="1654">
                  <c:v>0.70827955604566895</c:v>
                </c:pt>
                <c:pt idx="1655">
                  <c:v>0.70833273557790599</c:v>
                </c:pt>
                <c:pt idx="1656">
                  <c:v>0.70838591511014404</c:v>
                </c:pt>
                <c:pt idx="1657">
                  <c:v>0.70843909464186205</c:v>
                </c:pt>
                <c:pt idx="1658">
                  <c:v>0.70849227417409899</c:v>
                </c:pt>
                <c:pt idx="1659">
                  <c:v>0.70854545370633704</c:v>
                </c:pt>
                <c:pt idx="1660">
                  <c:v>0.70859863323805505</c:v>
                </c:pt>
                <c:pt idx="1661">
                  <c:v>0.70865181277029199</c:v>
                </c:pt>
                <c:pt idx="1662">
                  <c:v>0.70870499230253003</c:v>
                </c:pt>
                <c:pt idx="1663">
                  <c:v>0.70875817183424805</c:v>
                </c:pt>
                <c:pt idx="1664">
                  <c:v>0.70881135136648499</c:v>
                </c:pt>
                <c:pt idx="1665">
                  <c:v>0.70886453089872303</c:v>
                </c:pt>
                <c:pt idx="1666">
                  <c:v>0.70891771043044105</c:v>
                </c:pt>
                <c:pt idx="1667">
                  <c:v>0.70897088996267799</c:v>
                </c:pt>
                <c:pt idx="1668">
                  <c:v>0.70902406949491603</c:v>
                </c:pt>
                <c:pt idx="1669">
                  <c:v>0.70907724902663405</c:v>
                </c:pt>
                <c:pt idx="1670">
                  <c:v>0.70913042855887098</c:v>
                </c:pt>
                <c:pt idx="1671">
                  <c:v>0.70918360809110903</c:v>
                </c:pt>
                <c:pt idx="1672">
                  <c:v>0.70923678762282605</c:v>
                </c:pt>
                <c:pt idx="1673">
                  <c:v>0.70928996715506398</c:v>
                </c:pt>
                <c:pt idx="1674">
                  <c:v>0.70934314668730203</c:v>
                </c:pt>
                <c:pt idx="1675">
                  <c:v>0.70939632621901905</c:v>
                </c:pt>
                <c:pt idx="1676">
                  <c:v>0.70944950575125698</c:v>
                </c:pt>
                <c:pt idx="1677">
                  <c:v>0.70950268528349503</c:v>
                </c:pt>
                <c:pt idx="1678">
                  <c:v>0.70955586481521205</c:v>
                </c:pt>
                <c:pt idx="1679">
                  <c:v>0.70960904434744998</c:v>
                </c:pt>
                <c:pt idx="1680">
                  <c:v>0.70966222387968803</c:v>
                </c:pt>
                <c:pt idx="1681">
                  <c:v>0.70971540341140504</c:v>
                </c:pt>
                <c:pt idx="1682">
                  <c:v>0.70976858294364298</c:v>
                </c:pt>
                <c:pt idx="1683">
                  <c:v>0.70982176247588102</c:v>
                </c:pt>
                <c:pt idx="1684">
                  <c:v>0.70987494200759804</c:v>
                </c:pt>
                <c:pt idx="1685">
                  <c:v>0.70992812153983598</c:v>
                </c:pt>
                <c:pt idx="1686">
                  <c:v>0.70998130107207402</c:v>
                </c:pt>
                <c:pt idx="1687">
                  <c:v>0.71003448060379104</c:v>
                </c:pt>
                <c:pt idx="1688">
                  <c:v>0.71008766013602898</c:v>
                </c:pt>
                <c:pt idx="1689">
                  <c:v>0.71014083966826602</c:v>
                </c:pt>
                <c:pt idx="1690">
                  <c:v>0.71019401919998404</c:v>
                </c:pt>
                <c:pt idx="1691">
                  <c:v>0.71024719873222197</c:v>
                </c:pt>
                <c:pt idx="1692">
                  <c:v>0.71030037826445902</c:v>
                </c:pt>
                <c:pt idx="1693">
                  <c:v>0.71035355779617704</c:v>
                </c:pt>
                <c:pt idx="1694">
                  <c:v>0.71040673732841497</c:v>
                </c:pt>
                <c:pt idx="1695">
                  <c:v>0.71045991686065202</c:v>
                </c:pt>
                <c:pt idx="1696">
                  <c:v>0.71051309639237004</c:v>
                </c:pt>
                <c:pt idx="1697">
                  <c:v>0.71056627592460697</c:v>
                </c:pt>
                <c:pt idx="1698">
                  <c:v>0.71061945545684502</c:v>
                </c:pt>
                <c:pt idx="1699">
                  <c:v>0.71067263498856303</c:v>
                </c:pt>
                <c:pt idx="1700">
                  <c:v>0.71072581452079997</c:v>
                </c:pt>
                <c:pt idx="1701">
                  <c:v>0.71077899405303802</c:v>
                </c:pt>
                <c:pt idx="1702">
                  <c:v>0.71083217358475603</c:v>
                </c:pt>
                <c:pt idx="1703">
                  <c:v>0.71088535311699297</c:v>
                </c:pt>
                <c:pt idx="1704">
                  <c:v>0.71093853264923101</c:v>
                </c:pt>
                <c:pt idx="1705">
                  <c:v>0.71099171218094903</c:v>
                </c:pt>
                <c:pt idx="1706">
                  <c:v>0.71104489171318597</c:v>
                </c:pt>
                <c:pt idx="1707">
                  <c:v>0.71109807124542401</c:v>
                </c:pt>
                <c:pt idx="1708">
                  <c:v>0.71115125077714203</c:v>
                </c:pt>
                <c:pt idx="1709">
                  <c:v>0.71120443030937897</c:v>
                </c:pt>
                <c:pt idx="1710">
                  <c:v>0.71125760984161701</c:v>
                </c:pt>
                <c:pt idx="1711">
                  <c:v>0.71131078937333503</c:v>
                </c:pt>
                <c:pt idx="1712">
                  <c:v>0.71136396890557196</c:v>
                </c:pt>
                <c:pt idx="1713">
                  <c:v>0.71141714843781001</c:v>
                </c:pt>
                <c:pt idx="1714">
                  <c:v>0.71147032796952703</c:v>
                </c:pt>
                <c:pt idx="1715">
                  <c:v>0.71152350750176496</c:v>
                </c:pt>
                <c:pt idx="1716">
                  <c:v>0.71157668703400301</c:v>
                </c:pt>
                <c:pt idx="1717">
                  <c:v>0.71162986656572003</c:v>
                </c:pt>
                <c:pt idx="1718">
                  <c:v>0.71168304609795796</c:v>
                </c:pt>
                <c:pt idx="1719">
                  <c:v>0.71173622563019601</c:v>
                </c:pt>
                <c:pt idx="1720">
                  <c:v>0.71178940516191302</c:v>
                </c:pt>
                <c:pt idx="1721">
                  <c:v>0.71184258469415096</c:v>
                </c:pt>
                <c:pt idx="1722">
                  <c:v>0.71189576422638901</c:v>
                </c:pt>
                <c:pt idx="1723">
                  <c:v>0.71194894375810602</c:v>
                </c:pt>
                <c:pt idx="1724">
                  <c:v>0.71200212329034396</c:v>
                </c:pt>
                <c:pt idx="1725">
                  <c:v>0.712055302822582</c:v>
                </c:pt>
                <c:pt idx="1726">
                  <c:v>0.71210848235429902</c:v>
                </c:pt>
                <c:pt idx="1727">
                  <c:v>0.71216166188653696</c:v>
                </c:pt>
                <c:pt idx="1728">
                  <c:v>0.712214841418774</c:v>
                </c:pt>
                <c:pt idx="1729">
                  <c:v>0.71226802095049202</c:v>
                </c:pt>
                <c:pt idx="1730">
                  <c:v>0.71232120048272995</c:v>
                </c:pt>
                <c:pt idx="1731">
                  <c:v>0.712374380014967</c:v>
                </c:pt>
                <c:pt idx="1732">
                  <c:v>0.71242755954668502</c:v>
                </c:pt>
                <c:pt idx="1733">
                  <c:v>0.71248073907892295</c:v>
                </c:pt>
                <c:pt idx="1734">
                  <c:v>0.71253391861116</c:v>
                </c:pt>
                <c:pt idx="1735">
                  <c:v>0.71258709814287802</c:v>
                </c:pt>
                <c:pt idx="1736">
                  <c:v>0.71264027767511595</c:v>
                </c:pt>
                <c:pt idx="1737">
                  <c:v>0.712693457207353</c:v>
                </c:pt>
                <c:pt idx="1738">
                  <c:v>0.71274663673907102</c:v>
                </c:pt>
                <c:pt idx="1739">
                  <c:v>0.71279981627130895</c:v>
                </c:pt>
                <c:pt idx="1740">
                  <c:v>0.712852995803546</c:v>
                </c:pt>
                <c:pt idx="1741">
                  <c:v>0.71290617533526401</c:v>
                </c:pt>
                <c:pt idx="1742">
                  <c:v>0.71295935486750095</c:v>
                </c:pt>
                <c:pt idx="1743">
                  <c:v>0.713012534399739</c:v>
                </c:pt>
                <c:pt idx="1744">
                  <c:v>0.71306571393145701</c:v>
                </c:pt>
                <c:pt idx="1745">
                  <c:v>0.71311889346369395</c:v>
                </c:pt>
                <c:pt idx="1746">
                  <c:v>0.71317207299593199</c:v>
                </c:pt>
                <c:pt idx="1747">
                  <c:v>0.71322525252765001</c:v>
                </c:pt>
                <c:pt idx="1748">
                  <c:v>0.71327843205988695</c:v>
                </c:pt>
                <c:pt idx="1749">
                  <c:v>0.71296568049328302</c:v>
                </c:pt>
                <c:pt idx="1750">
                  <c:v>0.71265292892973797</c:v>
                </c:pt>
                <c:pt idx="1751">
                  <c:v>0.71234017736313304</c:v>
                </c:pt>
                <c:pt idx="1752">
                  <c:v>0.712027425796529</c:v>
                </c:pt>
                <c:pt idx="1753">
                  <c:v>0.71171467423298396</c:v>
                </c:pt>
                <c:pt idx="1754">
                  <c:v>0.71140192266638003</c:v>
                </c:pt>
                <c:pt idx="1755">
                  <c:v>0.71108917109977499</c:v>
                </c:pt>
                <c:pt idx="1756">
                  <c:v>0.71077641953623005</c:v>
                </c:pt>
                <c:pt idx="1757">
                  <c:v>0.71046366796962601</c:v>
                </c:pt>
                <c:pt idx="1758">
                  <c:v>0.71015091640302197</c:v>
                </c:pt>
                <c:pt idx="1759">
                  <c:v>0.70983816483947604</c:v>
                </c:pt>
                <c:pt idx="1760">
                  <c:v>0.709525413272872</c:v>
                </c:pt>
                <c:pt idx="1761">
                  <c:v>0.70921266170626795</c:v>
                </c:pt>
                <c:pt idx="1762">
                  <c:v>0.70889991014272202</c:v>
                </c:pt>
                <c:pt idx="1763">
                  <c:v>0.70858715857611798</c:v>
                </c:pt>
                <c:pt idx="1764">
                  <c:v>0.70827440700951405</c:v>
                </c:pt>
                <c:pt idx="1765">
                  <c:v>0.70796165544596801</c:v>
                </c:pt>
                <c:pt idx="1766">
                  <c:v>0.70764890387936397</c:v>
                </c:pt>
                <c:pt idx="1767">
                  <c:v>0.70733615231276004</c:v>
                </c:pt>
                <c:pt idx="1768">
                  <c:v>0.70702340074921399</c:v>
                </c:pt>
                <c:pt idx="1769">
                  <c:v>0.70671064918260995</c:v>
                </c:pt>
                <c:pt idx="1770">
                  <c:v>0.70639789761600602</c:v>
                </c:pt>
                <c:pt idx="1771">
                  <c:v>0.70608514605245998</c:v>
                </c:pt>
                <c:pt idx="1772">
                  <c:v>0.70577239448585605</c:v>
                </c:pt>
                <c:pt idx="1773">
                  <c:v>0.70545964291925201</c:v>
                </c:pt>
                <c:pt idx="1774">
                  <c:v>0.70514689135570696</c:v>
                </c:pt>
                <c:pt idx="1775">
                  <c:v>0.70483413978910303</c:v>
                </c:pt>
                <c:pt idx="1776">
                  <c:v>0.70452138822249799</c:v>
                </c:pt>
                <c:pt idx="1777">
                  <c:v>0.70420863665895295</c:v>
                </c:pt>
                <c:pt idx="1778">
                  <c:v>0.70389588509234902</c:v>
                </c:pt>
                <c:pt idx="1779">
                  <c:v>0.70358313352574497</c:v>
                </c:pt>
                <c:pt idx="1780">
                  <c:v>0.70327038196219904</c:v>
                </c:pt>
                <c:pt idx="1781">
                  <c:v>0.702957630395595</c:v>
                </c:pt>
                <c:pt idx="1782">
                  <c:v>0.70264487882899096</c:v>
                </c:pt>
                <c:pt idx="1783">
                  <c:v>0.70233212726544503</c:v>
                </c:pt>
                <c:pt idx="1784">
                  <c:v>0.70201937569884099</c:v>
                </c:pt>
                <c:pt idx="1785">
                  <c:v>0.70170662413223694</c:v>
                </c:pt>
                <c:pt idx="1786">
                  <c:v>0.70139387256869101</c:v>
                </c:pt>
                <c:pt idx="1787">
                  <c:v>0.70108112100208697</c:v>
                </c:pt>
                <c:pt idx="1788">
                  <c:v>0.70076836943548304</c:v>
                </c:pt>
                <c:pt idx="1789">
                  <c:v>0.700455617871937</c:v>
                </c:pt>
                <c:pt idx="1790">
                  <c:v>0.70014286630533296</c:v>
                </c:pt>
                <c:pt idx="1791">
                  <c:v>0.69983011473872903</c:v>
                </c:pt>
                <c:pt idx="1792">
                  <c:v>0.69951736317518298</c:v>
                </c:pt>
                <c:pt idx="1793">
                  <c:v>0.69920461160857905</c:v>
                </c:pt>
                <c:pt idx="1794">
                  <c:v>0.69889186004197501</c:v>
                </c:pt>
                <c:pt idx="1795">
                  <c:v>0.69857910847842897</c:v>
                </c:pt>
                <c:pt idx="1796">
                  <c:v>0.69826635691182504</c:v>
                </c:pt>
                <c:pt idx="1797">
                  <c:v>0.697953605345221</c:v>
                </c:pt>
                <c:pt idx="1798">
                  <c:v>0.69764085378167595</c:v>
                </c:pt>
                <c:pt idx="1799">
                  <c:v>0.69732810221507102</c:v>
                </c:pt>
                <c:pt idx="1800">
                  <c:v>0.69701535064846698</c:v>
                </c:pt>
                <c:pt idx="1801">
                  <c:v>0.69670259908492205</c:v>
                </c:pt>
                <c:pt idx="1802">
                  <c:v>0.69638984751831801</c:v>
                </c:pt>
                <c:pt idx="1803">
                  <c:v>0.69607709595171396</c:v>
                </c:pt>
                <c:pt idx="1804">
                  <c:v>0.69576434438816803</c:v>
                </c:pt>
                <c:pt idx="1805">
                  <c:v>0.69545159282156399</c:v>
                </c:pt>
                <c:pt idx="1806">
                  <c:v>0.69513884125495995</c:v>
                </c:pt>
                <c:pt idx="1807">
                  <c:v>0.69482608969141402</c:v>
                </c:pt>
                <c:pt idx="1808">
                  <c:v>0.69451333812480998</c:v>
                </c:pt>
                <c:pt idx="1809">
                  <c:v>0.69420058655820605</c:v>
                </c:pt>
                <c:pt idx="1810">
                  <c:v>0.69388783499466</c:v>
                </c:pt>
                <c:pt idx="1811">
                  <c:v>0.69357508342805596</c:v>
                </c:pt>
                <c:pt idx="1812">
                  <c:v>0.69326233186145203</c:v>
                </c:pt>
                <c:pt idx="1813">
                  <c:v>0.69294958029790599</c:v>
                </c:pt>
                <c:pt idx="1814">
                  <c:v>0.69263682873130195</c:v>
                </c:pt>
                <c:pt idx="1815">
                  <c:v>0.69232407716469802</c:v>
                </c:pt>
                <c:pt idx="1816">
                  <c:v>0.69201132560115197</c:v>
                </c:pt>
                <c:pt idx="1817">
                  <c:v>0.69169857403454804</c:v>
                </c:pt>
                <c:pt idx="1818">
                  <c:v>0.691385822467944</c:v>
                </c:pt>
                <c:pt idx="1819">
                  <c:v>0.69107307090439796</c:v>
                </c:pt>
                <c:pt idx="1820">
                  <c:v>0.69076031933779403</c:v>
                </c:pt>
                <c:pt idx="1821">
                  <c:v>0.69044756777118999</c:v>
                </c:pt>
                <c:pt idx="1822">
                  <c:v>0.69013481620764505</c:v>
                </c:pt>
                <c:pt idx="1823">
                  <c:v>0.68982206464104101</c:v>
                </c:pt>
                <c:pt idx="1824">
                  <c:v>0.68950931307443597</c:v>
                </c:pt>
                <c:pt idx="1825">
                  <c:v>0.68919656151089104</c:v>
                </c:pt>
                <c:pt idx="1826">
                  <c:v>0.688883809944287</c:v>
                </c:pt>
                <c:pt idx="1827">
                  <c:v>0.68857105837768195</c:v>
                </c:pt>
                <c:pt idx="1828">
                  <c:v>0.68825830681413702</c:v>
                </c:pt>
                <c:pt idx="1829">
                  <c:v>0.68794555524753298</c:v>
                </c:pt>
                <c:pt idx="1830">
                  <c:v>0.68763280368092905</c:v>
                </c:pt>
                <c:pt idx="1831">
                  <c:v>0.68732005211738301</c:v>
                </c:pt>
                <c:pt idx="1832">
                  <c:v>0.68700730055077897</c:v>
                </c:pt>
                <c:pt idx="1833">
                  <c:v>0.68669454898417503</c:v>
                </c:pt>
                <c:pt idx="1834">
                  <c:v>0.68638179742062899</c:v>
                </c:pt>
                <c:pt idx="1835">
                  <c:v>0.68606904585402495</c:v>
                </c:pt>
                <c:pt idx="1836">
                  <c:v>0.68575629428742102</c:v>
                </c:pt>
                <c:pt idx="1837">
                  <c:v>0.68544354272387498</c:v>
                </c:pt>
                <c:pt idx="1838">
                  <c:v>0.68513079115727105</c:v>
                </c:pt>
                <c:pt idx="1839">
                  <c:v>0.684818039590667</c:v>
                </c:pt>
                <c:pt idx="1840">
                  <c:v>0.68450528802712096</c:v>
                </c:pt>
                <c:pt idx="1841">
                  <c:v>0.68419253646051703</c:v>
                </c:pt>
                <c:pt idx="1842">
                  <c:v>0.68387978489391299</c:v>
                </c:pt>
                <c:pt idx="1843">
                  <c:v>0.68356703333036695</c:v>
                </c:pt>
                <c:pt idx="1844">
                  <c:v>0.68325428176376302</c:v>
                </c:pt>
                <c:pt idx="1845">
                  <c:v>0.68294153019715897</c:v>
                </c:pt>
                <c:pt idx="1846">
                  <c:v>0.68262877863361404</c:v>
                </c:pt>
                <c:pt idx="1847">
                  <c:v>0.682316027067009</c:v>
                </c:pt>
                <c:pt idx="1848">
                  <c:v>0.68200327550040496</c:v>
                </c:pt>
                <c:pt idx="1849">
                  <c:v>0.68169052393686003</c:v>
                </c:pt>
                <c:pt idx="1850">
                  <c:v>0.68137777237025599</c:v>
                </c:pt>
                <c:pt idx="1851">
                  <c:v>0.68106502080365205</c:v>
                </c:pt>
                <c:pt idx="1852">
                  <c:v>0.68075226924010601</c:v>
                </c:pt>
                <c:pt idx="1853">
                  <c:v>0.68043951767350197</c:v>
                </c:pt>
                <c:pt idx="1854">
                  <c:v>0.68012676610689804</c:v>
                </c:pt>
                <c:pt idx="1855">
                  <c:v>0.679814014543352</c:v>
                </c:pt>
                <c:pt idx="1856">
                  <c:v>0.67950126297674796</c:v>
                </c:pt>
                <c:pt idx="1857">
                  <c:v>0.67918851141014402</c:v>
                </c:pt>
                <c:pt idx="1858">
                  <c:v>0.67887575984659798</c:v>
                </c:pt>
                <c:pt idx="1859">
                  <c:v>0.67856300827999405</c:v>
                </c:pt>
                <c:pt idx="1860">
                  <c:v>0.67825025671339001</c:v>
                </c:pt>
                <c:pt idx="1861">
                  <c:v>0.67793750514984397</c:v>
                </c:pt>
                <c:pt idx="1862">
                  <c:v>0.67762475358324004</c:v>
                </c:pt>
                <c:pt idx="1863">
                  <c:v>0.67731200201663599</c:v>
                </c:pt>
                <c:pt idx="1864">
                  <c:v>0.67699925045308995</c:v>
                </c:pt>
                <c:pt idx="1865">
                  <c:v>0.67668649888648602</c:v>
                </c:pt>
                <c:pt idx="1866">
                  <c:v>0.67637374731988198</c:v>
                </c:pt>
                <c:pt idx="1867">
                  <c:v>0.67606099575633605</c:v>
                </c:pt>
                <c:pt idx="1868">
                  <c:v>0.67574824418973201</c:v>
                </c:pt>
                <c:pt idx="1869">
                  <c:v>0.67543549262312796</c:v>
                </c:pt>
                <c:pt idx="1870">
                  <c:v>0.67512274105958303</c:v>
                </c:pt>
                <c:pt idx="1871">
                  <c:v>0.67480998949297799</c:v>
                </c:pt>
                <c:pt idx="1872">
                  <c:v>0.67449723792637395</c:v>
                </c:pt>
                <c:pt idx="1873">
                  <c:v>0.67418448636282902</c:v>
                </c:pt>
                <c:pt idx="1874">
                  <c:v>0.67387173479622497</c:v>
                </c:pt>
                <c:pt idx="1875">
                  <c:v>0.67355898322962104</c:v>
                </c:pt>
                <c:pt idx="1876">
                  <c:v>0.673246231666075</c:v>
                </c:pt>
                <c:pt idx="1877">
                  <c:v>0.67293348009947096</c:v>
                </c:pt>
                <c:pt idx="1878">
                  <c:v>0.67262072853286703</c:v>
                </c:pt>
                <c:pt idx="1879">
                  <c:v>0.67230797696932099</c:v>
                </c:pt>
                <c:pt idx="1880">
                  <c:v>0.67199522540271694</c:v>
                </c:pt>
                <c:pt idx="1881">
                  <c:v>0.67168247383611301</c:v>
                </c:pt>
                <c:pt idx="1882">
                  <c:v>0.67136972227256697</c:v>
                </c:pt>
                <c:pt idx="1883">
                  <c:v>0.67105697070596304</c:v>
                </c:pt>
                <c:pt idx="1884">
                  <c:v>0.670744219139359</c:v>
                </c:pt>
                <c:pt idx="1885">
                  <c:v>0.67043146757581296</c:v>
                </c:pt>
                <c:pt idx="1886">
                  <c:v>0.67011871600920903</c:v>
                </c:pt>
                <c:pt idx="1887">
                  <c:v>0.66980596444260498</c:v>
                </c:pt>
                <c:pt idx="1888">
                  <c:v>0.66949321287905905</c:v>
                </c:pt>
                <c:pt idx="1889">
                  <c:v>0.66918046131245501</c:v>
                </c:pt>
                <c:pt idx="1890">
                  <c:v>0.66886770974585097</c:v>
                </c:pt>
                <c:pt idx="1891">
                  <c:v>0.66855495818230504</c:v>
                </c:pt>
                <c:pt idx="1892">
                  <c:v>0.668242206615701</c:v>
                </c:pt>
                <c:pt idx="1893">
                  <c:v>0.66792945504909695</c:v>
                </c:pt>
                <c:pt idx="1894">
                  <c:v>0.66761670348555202</c:v>
                </c:pt>
                <c:pt idx="1895">
                  <c:v>0.66730395191894698</c:v>
                </c:pt>
                <c:pt idx="1896">
                  <c:v>0.66699120035234305</c:v>
                </c:pt>
                <c:pt idx="1897">
                  <c:v>0.66667844878879801</c:v>
                </c:pt>
                <c:pt idx="1898">
                  <c:v>0.66636569722219396</c:v>
                </c:pt>
                <c:pt idx="1899">
                  <c:v>0.66605294565559003</c:v>
                </c:pt>
                <c:pt idx="1900">
                  <c:v>0.66574019409204399</c:v>
                </c:pt>
                <c:pt idx="1901">
                  <c:v>0.66542744252543995</c:v>
                </c:pt>
                <c:pt idx="1902">
                  <c:v>0.66511469095883602</c:v>
                </c:pt>
                <c:pt idx="1903">
                  <c:v>0.66480193939528998</c:v>
                </c:pt>
                <c:pt idx="1904">
                  <c:v>0.66448918782868605</c:v>
                </c:pt>
                <c:pt idx="1905">
                  <c:v>0.664176436262082</c:v>
                </c:pt>
                <c:pt idx="1906">
                  <c:v>0.66386368469853596</c:v>
                </c:pt>
                <c:pt idx="1907">
                  <c:v>0.66355093313193203</c:v>
                </c:pt>
                <c:pt idx="1908">
                  <c:v>0.66323818156532799</c:v>
                </c:pt>
                <c:pt idx="1909">
                  <c:v>0.66292543000178195</c:v>
                </c:pt>
                <c:pt idx="1910">
                  <c:v>0.66261267843517802</c:v>
                </c:pt>
                <c:pt idx="1911">
                  <c:v>0.66229992686857397</c:v>
                </c:pt>
                <c:pt idx="1912">
                  <c:v>0.66198717530502804</c:v>
                </c:pt>
                <c:pt idx="1913">
                  <c:v>0.661674423738424</c:v>
                </c:pt>
                <c:pt idx="1914">
                  <c:v>0.66136167217181996</c:v>
                </c:pt>
                <c:pt idx="1915">
                  <c:v>0.66104892060827503</c:v>
                </c:pt>
                <c:pt idx="1916">
                  <c:v>0.66073616904166999</c:v>
                </c:pt>
                <c:pt idx="1917">
                  <c:v>0.66042341747506605</c:v>
                </c:pt>
                <c:pt idx="1918">
                  <c:v>0.66011066591152101</c:v>
                </c:pt>
                <c:pt idx="1919">
                  <c:v>0.65979791434491597</c:v>
                </c:pt>
                <c:pt idx="1920">
                  <c:v>0.65948516277831204</c:v>
                </c:pt>
                <c:pt idx="1921">
                  <c:v>0.659172411214767</c:v>
                </c:pt>
                <c:pt idx="1922">
                  <c:v>0.65885965964816295</c:v>
                </c:pt>
                <c:pt idx="1923">
                  <c:v>0.65854690808155902</c:v>
                </c:pt>
                <c:pt idx="1924">
                  <c:v>0.65823415651801298</c:v>
                </c:pt>
                <c:pt idx="1925">
                  <c:v>0.65792140495140905</c:v>
                </c:pt>
                <c:pt idx="1926">
                  <c:v>0.65760865338480501</c:v>
                </c:pt>
                <c:pt idx="1927">
                  <c:v>0.65729590182125897</c:v>
                </c:pt>
                <c:pt idx="1928">
                  <c:v>0.65698315025465504</c:v>
                </c:pt>
                <c:pt idx="1929">
                  <c:v>0.65667039868805099</c:v>
                </c:pt>
                <c:pt idx="1930">
                  <c:v>0.65635764712450495</c:v>
                </c:pt>
                <c:pt idx="1931">
                  <c:v>0.65604489555790102</c:v>
                </c:pt>
                <c:pt idx="1932">
                  <c:v>0.65573214399129698</c:v>
                </c:pt>
                <c:pt idx="1933">
                  <c:v>0.65541939242775105</c:v>
                </c:pt>
                <c:pt idx="1934">
                  <c:v>0.655106640861147</c:v>
                </c:pt>
                <c:pt idx="1935">
                  <c:v>0.65479388929454296</c:v>
                </c:pt>
                <c:pt idx="1936">
                  <c:v>0.65448113773099703</c:v>
                </c:pt>
                <c:pt idx="1937">
                  <c:v>0.65416838616439299</c:v>
                </c:pt>
                <c:pt idx="1938">
                  <c:v>0.65385563459778895</c:v>
                </c:pt>
                <c:pt idx="1939">
                  <c:v>0.65354288303424302</c:v>
                </c:pt>
                <c:pt idx="1940">
                  <c:v>0.65323013146763897</c:v>
                </c:pt>
                <c:pt idx="1941">
                  <c:v>0.65291737990103504</c:v>
                </c:pt>
                <c:pt idx="1942">
                  <c:v>0.652604628337489</c:v>
                </c:pt>
                <c:pt idx="1943">
                  <c:v>0.65229187677088496</c:v>
                </c:pt>
                <c:pt idx="1944">
                  <c:v>0.65197912520428103</c:v>
                </c:pt>
                <c:pt idx="1945">
                  <c:v>0.65166637364073599</c:v>
                </c:pt>
                <c:pt idx="1946">
                  <c:v>0.65135362207413205</c:v>
                </c:pt>
                <c:pt idx="1947">
                  <c:v>0.65104087050752801</c:v>
                </c:pt>
                <c:pt idx="1948">
                  <c:v>0.65072811894398197</c:v>
                </c:pt>
                <c:pt idx="1949">
                  <c:v>0.65041536737737804</c:v>
                </c:pt>
                <c:pt idx="1950">
                  <c:v>0.650102615810774</c:v>
                </c:pt>
                <c:pt idx="1951">
                  <c:v>0.64978986424722796</c:v>
                </c:pt>
                <c:pt idx="1952">
                  <c:v>0.64947711268062402</c:v>
                </c:pt>
                <c:pt idx="1953">
                  <c:v>0.64916436111401998</c:v>
                </c:pt>
                <c:pt idx="1954">
                  <c:v>0.64885160955047405</c:v>
                </c:pt>
                <c:pt idx="1955">
                  <c:v>0.64853885798387001</c:v>
                </c:pt>
                <c:pt idx="1956">
                  <c:v>0.64822610641726597</c:v>
                </c:pt>
                <c:pt idx="1957">
                  <c:v>0.64791335485372004</c:v>
                </c:pt>
                <c:pt idx="1958">
                  <c:v>0.64760060328711599</c:v>
                </c:pt>
                <c:pt idx="1959">
                  <c:v>0.64728785172051195</c:v>
                </c:pt>
                <c:pt idx="1960">
                  <c:v>0.64697510015696602</c:v>
                </c:pt>
                <c:pt idx="1961">
                  <c:v>0.64666234859036198</c:v>
                </c:pt>
                <c:pt idx="1962">
                  <c:v>0.64634959702375805</c:v>
                </c:pt>
                <c:pt idx="1963">
                  <c:v>0.64603684546021201</c:v>
                </c:pt>
                <c:pt idx="1964">
                  <c:v>0.64572409389360796</c:v>
                </c:pt>
                <c:pt idx="1965">
                  <c:v>0.64541134232700403</c:v>
                </c:pt>
                <c:pt idx="1966">
                  <c:v>0.64509859076345899</c:v>
                </c:pt>
                <c:pt idx="1967">
                  <c:v>0.64478583919685495</c:v>
                </c:pt>
                <c:pt idx="1968">
                  <c:v>0.64447308763025002</c:v>
                </c:pt>
                <c:pt idx="1969">
                  <c:v>0.64416033606670497</c:v>
                </c:pt>
                <c:pt idx="1970">
                  <c:v>0.64384758450010104</c:v>
                </c:pt>
                <c:pt idx="1971">
                  <c:v>0.643534832933496</c:v>
                </c:pt>
                <c:pt idx="1972">
                  <c:v>0.64322208136995096</c:v>
                </c:pt>
                <c:pt idx="1973">
                  <c:v>0.64290932980334703</c:v>
                </c:pt>
                <c:pt idx="1974">
                  <c:v>0.64259657823674299</c:v>
                </c:pt>
                <c:pt idx="1975">
                  <c:v>0.64228382667319694</c:v>
                </c:pt>
                <c:pt idx="1976">
                  <c:v>0.64197107510659301</c:v>
                </c:pt>
                <c:pt idx="1977">
                  <c:v>0.64165832353998897</c:v>
                </c:pt>
                <c:pt idx="1978">
                  <c:v>0.64134557197644304</c:v>
                </c:pt>
                <c:pt idx="1979">
                  <c:v>0.641032820409839</c:v>
                </c:pt>
                <c:pt idx="1980">
                  <c:v>0.64072006884323496</c:v>
                </c:pt>
                <c:pt idx="1981">
                  <c:v>0.64040731727968903</c:v>
                </c:pt>
                <c:pt idx="1982">
                  <c:v>0.64009456571308498</c:v>
                </c:pt>
                <c:pt idx="1983">
                  <c:v>0.63978181414648105</c:v>
                </c:pt>
                <c:pt idx="1984">
                  <c:v>0.63946906258293501</c:v>
                </c:pt>
                <c:pt idx="1985">
                  <c:v>0.63915631101633097</c:v>
                </c:pt>
                <c:pt idx="1986">
                  <c:v>0.63884355944972704</c:v>
                </c:pt>
                <c:pt idx="1987">
                  <c:v>0.638530807886181</c:v>
                </c:pt>
                <c:pt idx="1988">
                  <c:v>0.63821805631957695</c:v>
                </c:pt>
                <c:pt idx="1989">
                  <c:v>0.63790530475297302</c:v>
                </c:pt>
                <c:pt idx="1990">
                  <c:v>0.63759255318942798</c:v>
                </c:pt>
                <c:pt idx="1991">
                  <c:v>0.63727980162282405</c:v>
                </c:pt>
                <c:pt idx="1992">
                  <c:v>0.63696705005621901</c:v>
                </c:pt>
                <c:pt idx="1993">
                  <c:v>0.63665429849267396</c:v>
                </c:pt>
                <c:pt idx="1994">
                  <c:v>0.63634154692607003</c:v>
                </c:pt>
                <c:pt idx="1995">
                  <c:v>0.63602879535946499</c:v>
                </c:pt>
                <c:pt idx="1996">
                  <c:v>0.63571604379591995</c:v>
                </c:pt>
                <c:pt idx="1997">
                  <c:v>0.63540329222931602</c:v>
                </c:pt>
                <c:pt idx="1998">
                  <c:v>0.63509054066271198</c:v>
                </c:pt>
                <c:pt idx="1999">
                  <c:v>0.63477778909916605</c:v>
                </c:pt>
                <c:pt idx="2000">
                  <c:v>0.634465037532562</c:v>
                </c:pt>
                <c:pt idx="2001">
                  <c:v>0.63415228596595796</c:v>
                </c:pt>
                <c:pt idx="2002">
                  <c:v>0.63383953440241203</c:v>
                </c:pt>
                <c:pt idx="2003">
                  <c:v>0.63352678283580799</c:v>
                </c:pt>
                <c:pt idx="2004">
                  <c:v>0.63321403126920395</c:v>
                </c:pt>
                <c:pt idx="2005">
                  <c:v>0.63290127970565802</c:v>
                </c:pt>
                <c:pt idx="2006">
                  <c:v>0.63258852813905397</c:v>
                </c:pt>
                <c:pt idx="2007">
                  <c:v>0.63227577657245004</c:v>
                </c:pt>
                <c:pt idx="2008">
                  <c:v>0.631963025008904</c:v>
                </c:pt>
                <c:pt idx="2009">
                  <c:v>0.63165027344229996</c:v>
                </c:pt>
                <c:pt idx="2010">
                  <c:v>0.63133752187569603</c:v>
                </c:pt>
                <c:pt idx="2011">
                  <c:v>0.63102477031214999</c:v>
                </c:pt>
                <c:pt idx="2012">
                  <c:v>0.63071201874554605</c:v>
                </c:pt>
                <c:pt idx="2013">
                  <c:v>0.63039926717894201</c:v>
                </c:pt>
                <c:pt idx="2014">
                  <c:v>0.63008651561539697</c:v>
                </c:pt>
                <c:pt idx="2015">
                  <c:v>0.62977376404879204</c:v>
                </c:pt>
                <c:pt idx="2016">
                  <c:v>0.629461012482188</c:v>
                </c:pt>
                <c:pt idx="2017">
                  <c:v>0.62914826091864295</c:v>
                </c:pt>
                <c:pt idx="2018">
                  <c:v>0.62883550935203902</c:v>
                </c:pt>
                <c:pt idx="2019">
                  <c:v>0.62852275778543398</c:v>
                </c:pt>
                <c:pt idx="2020">
                  <c:v>0.62821000622188905</c:v>
                </c:pt>
                <c:pt idx="2021">
                  <c:v>0.62789725465528501</c:v>
                </c:pt>
                <c:pt idx="2022">
                  <c:v>0.62758450308868097</c:v>
                </c:pt>
                <c:pt idx="2023">
                  <c:v>0.62727175152513504</c:v>
                </c:pt>
                <c:pt idx="2024">
                  <c:v>0.62695899995853099</c:v>
                </c:pt>
                <c:pt idx="2025">
                  <c:v>0.62664624839192695</c:v>
                </c:pt>
                <c:pt idx="2026">
                  <c:v>0.62633349682838102</c:v>
                </c:pt>
                <c:pt idx="2027">
                  <c:v>0.62602074526177698</c:v>
                </c:pt>
                <c:pt idx="2028">
                  <c:v>0.62570799369517305</c:v>
                </c:pt>
                <c:pt idx="2029">
                  <c:v>0.625395242131627</c:v>
                </c:pt>
                <c:pt idx="2030">
                  <c:v>0.62508249056502296</c:v>
                </c:pt>
                <c:pt idx="2031">
                  <c:v>0.62476973899841903</c:v>
                </c:pt>
                <c:pt idx="2032">
                  <c:v>0.62445698743487299</c:v>
                </c:pt>
                <c:pt idx="2033">
                  <c:v>0.62414423586826895</c:v>
                </c:pt>
                <c:pt idx="2034">
                  <c:v>0.62383148430166502</c:v>
                </c:pt>
                <c:pt idx="2035">
                  <c:v>0.62351873273811897</c:v>
                </c:pt>
                <c:pt idx="2036">
                  <c:v>0.62320598117151504</c:v>
                </c:pt>
                <c:pt idx="2037">
                  <c:v>0.622893229604911</c:v>
                </c:pt>
                <c:pt idx="2038">
                  <c:v>0.62258047804136596</c:v>
                </c:pt>
                <c:pt idx="2039">
                  <c:v>0.62226772647476203</c:v>
                </c:pt>
                <c:pt idx="2040">
                  <c:v>0.62195497490815699</c:v>
                </c:pt>
                <c:pt idx="2041">
                  <c:v>0.62164222334461205</c:v>
                </c:pt>
                <c:pt idx="2042">
                  <c:v>0.62132947177800801</c:v>
                </c:pt>
                <c:pt idx="2043">
                  <c:v>0.62101672021140297</c:v>
                </c:pt>
                <c:pt idx="2044">
                  <c:v>0.62070396864785804</c:v>
                </c:pt>
                <c:pt idx="2045">
                  <c:v>0.620391217081254</c:v>
                </c:pt>
                <c:pt idx="2046">
                  <c:v>0.62007846551464996</c:v>
                </c:pt>
                <c:pt idx="2047">
                  <c:v>0.61976571395110402</c:v>
                </c:pt>
                <c:pt idx="2048">
                  <c:v>0.61945296238449998</c:v>
                </c:pt>
                <c:pt idx="2049">
                  <c:v>0.61914021081789605</c:v>
                </c:pt>
                <c:pt idx="2050">
                  <c:v>0.61882745925435001</c:v>
                </c:pt>
                <c:pt idx="2051">
                  <c:v>0.61851470768774597</c:v>
                </c:pt>
                <c:pt idx="2052">
                  <c:v>0.61820195612114204</c:v>
                </c:pt>
                <c:pt idx="2053">
                  <c:v>0.61788920455759599</c:v>
                </c:pt>
                <c:pt idx="2054">
                  <c:v>0.61757645299099195</c:v>
                </c:pt>
                <c:pt idx="2055">
                  <c:v>0.61726370142438802</c:v>
                </c:pt>
                <c:pt idx="2056">
                  <c:v>0.61695094986084198</c:v>
                </c:pt>
                <c:pt idx="2057">
                  <c:v>0.61663819829423805</c:v>
                </c:pt>
                <c:pt idx="2058">
                  <c:v>0.61632544672763401</c:v>
                </c:pt>
                <c:pt idx="2059">
                  <c:v>0.61601269516408796</c:v>
                </c:pt>
                <c:pt idx="2060">
                  <c:v>0.61569994359748403</c:v>
                </c:pt>
                <c:pt idx="2061">
                  <c:v>0.61538719203087999</c:v>
                </c:pt>
                <c:pt idx="2062">
                  <c:v>0.61507444046733495</c:v>
                </c:pt>
                <c:pt idx="2063">
                  <c:v>0.61476168890073102</c:v>
                </c:pt>
                <c:pt idx="2064">
                  <c:v>0.61444893733412598</c:v>
                </c:pt>
                <c:pt idx="2065">
                  <c:v>0.61413618577058104</c:v>
                </c:pt>
                <c:pt idx="2066">
                  <c:v>0.613823434203977</c:v>
                </c:pt>
                <c:pt idx="2067">
                  <c:v>0.61351068263737296</c:v>
                </c:pt>
                <c:pt idx="2068">
                  <c:v>0.61319793107382703</c:v>
                </c:pt>
                <c:pt idx="2069">
                  <c:v>0.61288517950722299</c:v>
                </c:pt>
                <c:pt idx="2070">
                  <c:v>0.61257242794061895</c:v>
                </c:pt>
                <c:pt idx="2071">
                  <c:v>0.61225967637707301</c:v>
                </c:pt>
                <c:pt idx="2072">
                  <c:v>0.61194692481046897</c:v>
                </c:pt>
                <c:pt idx="2073">
                  <c:v>0.61163417324386504</c:v>
                </c:pt>
                <c:pt idx="2074">
                  <c:v>0.611321421680319</c:v>
                </c:pt>
                <c:pt idx="2075">
                  <c:v>0.61100867011371496</c:v>
                </c:pt>
                <c:pt idx="2076">
                  <c:v>0.61069591854711103</c:v>
                </c:pt>
                <c:pt idx="2077">
                  <c:v>0.61038316698356498</c:v>
                </c:pt>
                <c:pt idx="2078">
                  <c:v>0.61007041541696105</c:v>
                </c:pt>
                <c:pt idx="2079">
                  <c:v>0.60975766385035701</c:v>
                </c:pt>
                <c:pt idx="2080">
                  <c:v>0.60944491228681097</c:v>
                </c:pt>
                <c:pt idx="2081">
                  <c:v>0.60913216072020704</c:v>
                </c:pt>
                <c:pt idx="2082">
                  <c:v>0.608819409153603</c:v>
                </c:pt>
                <c:pt idx="2083">
                  <c:v>0.60850665759005695</c:v>
                </c:pt>
                <c:pt idx="2084">
                  <c:v>0.60819390602345302</c:v>
                </c:pt>
                <c:pt idx="2085">
                  <c:v>0.60788115445684898</c:v>
                </c:pt>
                <c:pt idx="2086">
                  <c:v>0.60756840289330405</c:v>
                </c:pt>
                <c:pt idx="2087">
                  <c:v>0.60725565132670001</c:v>
                </c:pt>
                <c:pt idx="2088">
                  <c:v>0.60694289976009497</c:v>
                </c:pt>
                <c:pt idx="2089">
                  <c:v>0.60663014819655003</c:v>
                </c:pt>
                <c:pt idx="2090">
                  <c:v>0.60631739662994599</c:v>
                </c:pt>
                <c:pt idx="2091">
                  <c:v>0.60600464506334195</c:v>
                </c:pt>
                <c:pt idx="2092">
                  <c:v>0.60569189349979602</c:v>
                </c:pt>
                <c:pt idx="2093">
                  <c:v>0.60537914193319198</c:v>
                </c:pt>
                <c:pt idx="2094">
                  <c:v>0.60506639036658805</c:v>
                </c:pt>
                <c:pt idx="2095">
                  <c:v>0.604753638803042</c:v>
                </c:pt>
                <c:pt idx="2096">
                  <c:v>0.60444088723643796</c:v>
                </c:pt>
                <c:pt idx="2097">
                  <c:v>0.60412813566983403</c:v>
                </c:pt>
                <c:pt idx="2098">
                  <c:v>0.60381538410628799</c:v>
                </c:pt>
                <c:pt idx="2099">
                  <c:v>0.60350263253968395</c:v>
                </c:pt>
                <c:pt idx="2100">
                  <c:v>0.60318988097308002</c:v>
                </c:pt>
                <c:pt idx="2101">
                  <c:v>0.60287712940953397</c:v>
                </c:pt>
                <c:pt idx="2102">
                  <c:v>0.60256437784293004</c:v>
                </c:pt>
                <c:pt idx="2103">
                  <c:v>0.602251626276326</c:v>
                </c:pt>
                <c:pt idx="2104">
                  <c:v>0.60193887471277996</c:v>
                </c:pt>
                <c:pt idx="2105">
                  <c:v>0.60162612314617603</c:v>
                </c:pt>
                <c:pt idx="2106">
                  <c:v>0.60131337157957199</c:v>
                </c:pt>
                <c:pt idx="2107">
                  <c:v>0.60100062001602605</c:v>
                </c:pt>
                <c:pt idx="2108">
                  <c:v>0.60068786844942201</c:v>
                </c:pt>
                <c:pt idx="2109">
                  <c:v>0.60037511688281797</c:v>
                </c:pt>
                <c:pt idx="2110">
                  <c:v>0.60006236531927304</c:v>
                </c:pt>
                <c:pt idx="2111">
                  <c:v>0.599749613752668</c:v>
                </c:pt>
                <c:pt idx="2112">
                  <c:v>0.59943686218606396</c:v>
                </c:pt>
                <c:pt idx="2113">
                  <c:v>0.59912411062251902</c:v>
                </c:pt>
                <c:pt idx="2114">
                  <c:v>0.59881135905591498</c:v>
                </c:pt>
                <c:pt idx="2115">
                  <c:v>0.59849860748931105</c:v>
                </c:pt>
                <c:pt idx="2116">
                  <c:v>0.59818585592576501</c:v>
                </c:pt>
                <c:pt idx="2117">
                  <c:v>0.59787310435916097</c:v>
                </c:pt>
                <c:pt idx="2118">
                  <c:v>0.59756035279255704</c:v>
                </c:pt>
                <c:pt idx="2119">
                  <c:v>0.59724760122901099</c:v>
                </c:pt>
                <c:pt idx="2120">
                  <c:v>0.59693484966240695</c:v>
                </c:pt>
                <c:pt idx="2121">
                  <c:v>0.59662209809580302</c:v>
                </c:pt>
                <c:pt idx="2122">
                  <c:v>0.59630934653225698</c:v>
                </c:pt>
                <c:pt idx="2123">
                  <c:v>0.59599659496565305</c:v>
                </c:pt>
                <c:pt idx="2124">
                  <c:v>0.59568384339904901</c:v>
                </c:pt>
                <c:pt idx="2125">
                  <c:v>0.59537109183550296</c:v>
                </c:pt>
                <c:pt idx="2126">
                  <c:v>0.59505834026889903</c:v>
                </c:pt>
                <c:pt idx="2127">
                  <c:v>0.59474558870229499</c:v>
                </c:pt>
                <c:pt idx="2128">
                  <c:v>0.59443283713874895</c:v>
                </c:pt>
                <c:pt idx="2129">
                  <c:v>0.59412008557214502</c:v>
                </c:pt>
                <c:pt idx="2130">
                  <c:v>0.59380733400554098</c:v>
                </c:pt>
                <c:pt idx="2131">
                  <c:v>0.59349458244199504</c:v>
                </c:pt>
                <c:pt idx="2132">
                  <c:v>0.593181830875391</c:v>
                </c:pt>
                <c:pt idx="2133">
                  <c:v>0.59286907930878696</c:v>
                </c:pt>
                <c:pt idx="2134">
                  <c:v>0.59255632774524203</c:v>
                </c:pt>
                <c:pt idx="2135">
                  <c:v>0.59224357617863699</c:v>
                </c:pt>
                <c:pt idx="2136">
                  <c:v>0.59193082461203295</c:v>
                </c:pt>
                <c:pt idx="2137">
                  <c:v>0.59161807304848801</c:v>
                </c:pt>
                <c:pt idx="2138">
                  <c:v>0.59130532148188397</c:v>
                </c:pt>
                <c:pt idx="2139">
                  <c:v>0.59099256991528004</c:v>
                </c:pt>
                <c:pt idx="2140">
                  <c:v>0.590679818351734</c:v>
                </c:pt>
                <c:pt idx="2141">
                  <c:v>0.59036706678512996</c:v>
                </c:pt>
                <c:pt idx="2142">
                  <c:v>0.59005431521852603</c:v>
                </c:pt>
                <c:pt idx="2143">
                  <c:v>0.58974156365497998</c:v>
                </c:pt>
                <c:pt idx="2144">
                  <c:v>0.58942881208837605</c:v>
                </c:pt>
                <c:pt idx="2145">
                  <c:v>0.58911606052177201</c:v>
                </c:pt>
                <c:pt idx="2146">
                  <c:v>0.58880330895822597</c:v>
                </c:pt>
                <c:pt idx="2147">
                  <c:v>0.58849055739162204</c:v>
                </c:pt>
                <c:pt idx="2148">
                  <c:v>0.588177805825018</c:v>
                </c:pt>
                <c:pt idx="2149">
                  <c:v>0.58786505426147195</c:v>
                </c:pt>
                <c:pt idx="2150">
                  <c:v>0.58755230269486802</c:v>
                </c:pt>
                <c:pt idx="2151">
                  <c:v>0.58723955112826398</c:v>
                </c:pt>
                <c:pt idx="2152">
                  <c:v>0.58692679956471805</c:v>
                </c:pt>
                <c:pt idx="2153">
                  <c:v>0.58661404799811401</c:v>
                </c:pt>
                <c:pt idx="2154">
                  <c:v>0.58630129643150997</c:v>
                </c:pt>
                <c:pt idx="2155">
                  <c:v>0.58598854486796503</c:v>
                </c:pt>
                <c:pt idx="2156">
                  <c:v>0.58567579330135999</c:v>
                </c:pt>
                <c:pt idx="2157">
                  <c:v>0.58536304173475595</c:v>
                </c:pt>
                <c:pt idx="2158">
                  <c:v>0.58505029017121102</c:v>
                </c:pt>
                <c:pt idx="2159">
                  <c:v>0.58473753860460698</c:v>
                </c:pt>
                <c:pt idx="2160">
                  <c:v>0.58442478703800305</c:v>
                </c:pt>
                <c:pt idx="2161">
                  <c:v>0.584112035474457</c:v>
                </c:pt>
                <c:pt idx="2162">
                  <c:v>0.58379928390785296</c:v>
                </c:pt>
                <c:pt idx="2163">
                  <c:v>0.58348653234124903</c:v>
                </c:pt>
                <c:pt idx="2164">
                  <c:v>0.58317378077770299</c:v>
                </c:pt>
                <c:pt idx="2165">
                  <c:v>0.58286102921109895</c:v>
                </c:pt>
                <c:pt idx="2166">
                  <c:v>0.58254827764449502</c:v>
                </c:pt>
                <c:pt idx="2167">
                  <c:v>0.58223552608094897</c:v>
                </c:pt>
                <c:pt idx="2168">
                  <c:v>0.58192277451434504</c:v>
                </c:pt>
                <c:pt idx="2169">
                  <c:v>0.581610022947741</c:v>
                </c:pt>
                <c:pt idx="2170">
                  <c:v>0.58129727138419496</c:v>
                </c:pt>
                <c:pt idx="2171">
                  <c:v>0.58098451981759103</c:v>
                </c:pt>
                <c:pt idx="2172">
                  <c:v>0.58067176825098699</c:v>
                </c:pt>
                <c:pt idx="2173">
                  <c:v>0.58035901668744105</c:v>
                </c:pt>
                <c:pt idx="2174">
                  <c:v>0.58004626512083701</c:v>
                </c:pt>
                <c:pt idx="2175">
                  <c:v>0.57973351355423297</c:v>
                </c:pt>
                <c:pt idx="2176">
                  <c:v>0.57942076199068704</c:v>
                </c:pt>
                <c:pt idx="2177">
                  <c:v>0.579108010424083</c:v>
                </c:pt>
                <c:pt idx="2178">
                  <c:v>0.57879525885747896</c:v>
                </c:pt>
                <c:pt idx="2179">
                  <c:v>0.57848250729393402</c:v>
                </c:pt>
                <c:pt idx="2180">
                  <c:v>0.57816975572732898</c:v>
                </c:pt>
                <c:pt idx="2181">
                  <c:v>0.57785700416072505</c:v>
                </c:pt>
                <c:pt idx="2182">
                  <c:v>0.57754425259718001</c:v>
                </c:pt>
                <c:pt idx="2183">
                  <c:v>0.57723150103057597</c:v>
                </c:pt>
                <c:pt idx="2184">
                  <c:v>0.57691874946397104</c:v>
                </c:pt>
                <c:pt idx="2185">
                  <c:v>0.57660599790042599</c:v>
                </c:pt>
                <c:pt idx="2186">
                  <c:v>0.57629324633382195</c:v>
                </c:pt>
                <c:pt idx="2187">
                  <c:v>0.57598049476721802</c:v>
                </c:pt>
                <c:pt idx="2188">
                  <c:v>0.57566774320367198</c:v>
                </c:pt>
                <c:pt idx="2189">
                  <c:v>0.57535499163706805</c:v>
                </c:pt>
                <c:pt idx="2190">
                  <c:v>0.57504224007046401</c:v>
                </c:pt>
                <c:pt idx="2191">
                  <c:v>0.57472948850691796</c:v>
                </c:pt>
                <c:pt idx="2192">
                  <c:v>0.57441673694031403</c:v>
                </c:pt>
                <c:pt idx="2193">
                  <c:v>0.57410398537370999</c:v>
                </c:pt>
                <c:pt idx="2194">
                  <c:v>0.57379123381016395</c:v>
                </c:pt>
                <c:pt idx="2195">
                  <c:v>0.57347848224356002</c:v>
                </c:pt>
                <c:pt idx="2196">
                  <c:v>0.57316573067695598</c:v>
                </c:pt>
                <c:pt idx="2197">
                  <c:v>0.57285297911341004</c:v>
                </c:pt>
                <c:pt idx="2198">
                  <c:v>0.572540227546806</c:v>
                </c:pt>
                <c:pt idx="2199">
                  <c:v>0.57222747598020196</c:v>
                </c:pt>
                <c:pt idx="2200">
                  <c:v>0.57191472441665603</c:v>
                </c:pt>
                <c:pt idx="2201">
                  <c:v>0.57160197285005199</c:v>
                </c:pt>
                <c:pt idx="2202">
                  <c:v>0.57128922128344795</c:v>
                </c:pt>
                <c:pt idx="2203">
                  <c:v>0.57097646971990301</c:v>
                </c:pt>
                <c:pt idx="2204">
                  <c:v>0.57066371815329797</c:v>
                </c:pt>
                <c:pt idx="2205">
                  <c:v>0.57035096658669404</c:v>
                </c:pt>
                <c:pt idx="2206">
                  <c:v>0.570038215023149</c:v>
                </c:pt>
                <c:pt idx="2207">
                  <c:v>0.56972546345654496</c:v>
                </c:pt>
                <c:pt idx="2208">
                  <c:v>0.56941271188994103</c:v>
                </c:pt>
                <c:pt idx="2209">
                  <c:v>0.56909996032639498</c:v>
                </c:pt>
                <c:pt idx="2210">
                  <c:v>0.56878720875979105</c:v>
                </c:pt>
                <c:pt idx="2211">
                  <c:v>0.56847445719318701</c:v>
                </c:pt>
                <c:pt idx="2212">
                  <c:v>0.56816170562964097</c:v>
                </c:pt>
                <c:pt idx="2213">
                  <c:v>0.56784895406303704</c:v>
                </c:pt>
                <c:pt idx="2214">
                  <c:v>0.567536202496433</c:v>
                </c:pt>
                <c:pt idx="2215">
                  <c:v>0.56722345093288695</c:v>
                </c:pt>
                <c:pt idx="2216">
                  <c:v>0.56691069936628302</c:v>
                </c:pt>
                <c:pt idx="2217">
                  <c:v>0.56659794779967898</c:v>
                </c:pt>
                <c:pt idx="2218">
                  <c:v>0.56628519623613305</c:v>
                </c:pt>
                <c:pt idx="2219">
                  <c:v>0.56597244466952901</c:v>
                </c:pt>
                <c:pt idx="2220">
                  <c:v>0.56565969310292497</c:v>
                </c:pt>
                <c:pt idx="2221">
                  <c:v>0.56534694153937903</c:v>
                </c:pt>
                <c:pt idx="2222">
                  <c:v>0.56503418997277499</c:v>
                </c:pt>
                <c:pt idx="2223">
                  <c:v>0.56472143840617095</c:v>
                </c:pt>
                <c:pt idx="2224">
                  <c:v>0.56440868684262502</c:v>
                </c:pt>
                <c:pt idx="2225">
                  <c:v>0.56409593527602098</c:v>
                </c:pt>
                <c:pt idx="2226">
                  <c:v>0.56378318370941705</c:v>
                </c:pt>
                <c:pt idx="2227">
                  <c:v>0.563470432145871</c:v>
                </c:pt>
                <c:pt idx="2228">
                  <c:v>0.56315768057926696</c:v>
                </c:pt>
                <c:pt idx="2229">
                  <c:v>0.56284492901266303</c:v>
                </c:pt>
                <c:pt idx="2230">
                  <c:v>0.56253217744911799</c:v>
                </c:pt>
                <c:pt idx="2231">
                  <c:v>0.56221942588251395</c:v>
                </c:pt>
                <c:pt idx="2232">
                  <c:v>0.56190667431590902</c:v>
                </c:pt>
                <c:pt idx="2233">
                  <c:v>0.56159392275236397</c:v>
                </c:pt>
                <c:pt idx="2234">
                  <c:v>0.56128117118576004</c:v>
                </c:pt>
                <c:pt idx="2235">
                  <c:v>0.560968419619156</c:v>
                </c:pt>
                <c:pt idx="2236">
                  <c:v>0.56065566805560996</c:v>
                </c:pt>
                <c:pt idx="2237">
                  <c:v>0.56034291648900603</c:v>
                </c:pt>
                <c:pt idx="2238">
                  <c:v>0.56003016492240199</c:v>
                </c:pt>
                <c:pt idx="2239">
                  <c:v>0.55971741335885605</c:v>
                </c:pt>
                <c:pt idx="2240">
                  <c:v>0.55940466179225201</c:v>
                </c:pt>
                <c:pt idx="2241">
                  <c:v>0.55909191022564797</c:v>
                </c:pt>
                <c:pt idx="2242">
                  <c:v>0.55877915866210204</c:v>
                </c:pt>
                <c:pt idx="2243">
                  <c:v>0.558466407095498</c:v>
                </c:pt>
                <c:pt idx="2244">
                  <c:v>0.55815365552889395</c:v>
                </c:pt>
                <c:pt idx="2245">
                  <c:v>0.55784090396534802</c:v>
                </c:pt>
                <c:pt idx="2246">
                  <c:v>0.55752815239874398</c:v>
                </c:pt>
                <c:pt idx="2247">
                  <c:v>0.55721540083214005</c:v>
                </c:pt>
                <c:pt idx="2248">
                  <c:v>0.55690264926859401</c:v>
                </c:pt>
                <c:pt idx="2249">
                  <c:v>0.55658989770198997</c:v>
                </c:pt>
                <c:pt idx="2250">
                  <c:v>0.55627714613538604</c:v>
                </c:pt>
                <c:pt idx="2251">
                  <c:v>0.55596439457183999</c:v>
                </c:pt>
                <c:pt idx="2252">
                  <c:v>0.55565164300523595</c:v>
                </c:pt>
                <c:pt idx="2253">
                  <c:v>0.55533889143863202</c:v>
                </c:pt>
                <c:pt idx="2254">
                  <c:v>0.55502613987508698</c:v>
                </c:pt>
                <c:pt idx="2255">
                  <c:v>0.55471338830848305</c:v>
                </c:pt>
                <c:pt idx="2256">
                  <c:v>0.55440063674187801</c:v>
                </c:pt>
                <c:pt idx="2257">
                  <c:v>0.55408788517833296</c:v>
                </c:pt>
                <c:pt idx="2258">
                  <c:v>0.55377513361172903</c:v>
                </c:pt>
                <c:pt idx="2259">
                  <c:v>0.55346238204512499</c:v>
                </c:pt>
                <c:pt idx="2260">
                  <c:v>0.55314963048157895</c:v>
                </c:pt>
                <c:pt idx="2261">
                  <c:v>0.55283687891497502</c:v>
                </c:pt>
                <c:pt idx="2262">
                  <c:v>0.55252412734837097</c:v>
                </c:pt>
                <c:pt idx="2263">
                  <c:v>0.55221137578482504</c:v>
                </c:pt>
                <c:pt idx="2264">
                  <c:v>0.551898624218221</c:v>
                </c:pt>
                <c:pt idx="2265">
                  <c:v>0.55158587265161696</c:v>
                </c:pt>
                <c:pt idx="2266">
                  <c:v>0.55127312108807103</c:v>
                </c:pt>
                <c:pt idx="2267">
                  <c:v>0.55096036952146699</c:v>
                </c:pt>
                <c:pt idx="2268">
                  <c:v>0.55064761795486294</c:v>
                </c:pt>
                <c:pt idx="2269">
                  <c:v>0.55033486639131701</c:v>
                </c:pt>
                <c:pt idx="2270">
                  <c:v>0.55002211482471297</c:v>
                </c:pt>
                <c:pt idx="2271">
                  <c:v>0.54970936325810904</c:v>
                </c:pt>
                <c:pt idx="2272">
                  <c:v>0.549396611694563</c:v>
                </c:pt>
                <c:pt idx="2273">
                  <c:v>0.54908386012795896</c:v>
                </c:pt>
                <c:pt idx="2274">
                  <c:v>0.54877110856135503</c:v>
                </c:pt>
                <c:pt idx="2275">
                  <c:v>0.54845835699780898</c:v>
                </c:pt>
                <c:pt idx="2276">
                  <c:v>0.54814560543120505</c:v>
                </c:pt>
                <c:pt idx="2277">
                  <c:v>0.54783285386460101</c:v>
                </c:pt>
                <c:pt idx="2278">
                  <c:v>0.54752010230105597</c:v>
                </c:pt>
                <c:pt idx="2279">
                  <c:v>0.54720735073445204</c:v>
                </c:pt>
                <c:pt idx="2280">
                  <c:v>0.546894599167847</c:v>
                </c:pt>
                <c:pt idx="2281">
                  <c:v>0.54658184760430195</c:v>
                </c:pt>
                <c:pt idx="2282">
                  <c:v>0.54626909603769802</c:v>
                </c:pt>
                <c:pt idx="2283">
                  <c:v>0.54595634447109398</c:v>
                </c:pt>
                <c:pt idx="2284">
                  <c:v>0.54564359290754805</c:v>
                </c:pt>
                <c:pt idx="2285">
                  <c:v>0.54533084134094401</c:v>
                </c:pt>
                <c:pt idx="2286">
                  <c:v>0.54501808977433996</c:v>
                </c:pt>
                <c:pt idx="2287">
                  <c:v>0.54470533821079403</c:v>
                </c:pt>
                <c:pt idx="2288">
                  <c:v>0.54439258664418999</c:v>
                </c:pt>
                <c:pt idx="2289">
                  <c:v>0.54407983507758595</c:v>
                </c:pt>
                <c:pt idx="2290">
                  <c:v>0.54376708351404002</c:v>
                </c:pt>
                <c:pt idx="2291">
                  <c:v>0.54345433194743598</c:v>
                </c:pt>
                <c:pt idx="2292">
                  <c:v>0.54314158038083205</c:v>
                </c:pt>
                <c:pt idx="2293">
                  <c:v>0.542828828817286</c:v>
                </c:pt>
                <c:pt idx="2294">
                  <c:v>0.54251607725068196</c:v>
                </c:pt>
                <c:pt idx="2295">
                  <c:v>0.54220332568407803</c:v>
                </c:pt>
                <c:pt idx="2296">
                  <c:v>0.54189057412053199</c:v>
                </c:pt>
                <c:pt idx="2297">
                  <c:v>0.54157782255392795</c:v>
                </c:pt>
                <c:pt idx="2298">
                  <c:v>0.54126507098732402</c:v>
                </c:pt>
                <c:pt idx="2299">
                  <c:v>0.54095231942377797</c:v>
                </c:pt>
                <c:pt idx="2300">
                  <c:v>0.54063956785717404</c:v>
                </c:pt>
                <c:pt idx="2301">
                  <c:v>0.54032681629057</c:v>
                </c:pt>
                <c:pt idx="2302">
                  <c:v>0.54001406472702496</c:v>
                </c:pt>
                <c:pt idx="2303">
                  <c:v>0.53970131316042103</c:v>
                </c:pt>
                <c:pt idx="2304">
                  <c:v>0.53938856159381598</c:v>
                </c:pt>
                <c:pt idx="2305">
                  <c:v>0.53907581003027105</c:v>
                </c:pt>
                <c:pt idx="2306">
                  <c:v>0.53876305846366701</c:v>
                </c:pt>
                <c:pt idx="2307">
                  <c:v>0.53845030689706297</c:v>
                </c:pt>
                <c:pt idx="2308">
                  <c:v>0.53813755533351704</c:v>
                </c:pt>
                <c:pt idx="2309">
                  <c:v>0.537824803766913</c:v>
                </c:pt>
                <c:pt idx="2310">
                  <c:v>0.53751205220030895</c:v>
                </c:pt>
                <c:pt idx="2311">
                  <c:v>0.53719930063676302</c:v>
                </c:pt>
                <c:pt idx="2312">
                  <c:v>0.53688654907015898</c:v>
                </c:pt>
                <c:pt idx="2313">
                  <c:v>0.53657379750355505</c:v>
                </c:pt>
                <c:pt idx="2314">
                  <c:v>0.53626104594000901</c:v>
                </c:pt>
                <c:pt idx="2315">
                  <c:v>0.53594829437340497</c:v>
                </c:pt>
                <c:pt idx="2316">
                  <c:v>0.53563554280680103</c:v>
                </c:pt>
                <c:pt idx="2317">
                  <c:v>0.53532279124325499</c:v>
                </c:pt>
                <c:pt idx="2318">
                  <c:v>0.53501003967665095</c:v>
                </c:pt>
                <c:pt idx="2319">
                  <c:v>0.53469728811004702</c:v>
                </c:pt>
                <c:pt idx="2320">
                  <c:v>0.53438453654650098</c:v>
                </c:pt>
                <c:pt idx="2321">
                  <c:v>0.53407178497989705</c:v>
                </c:pt>
                <c:pt idx="2322">
                  <c:v>0.533759033413293</c:v>
                </c:pt>
                <c:pt idx="2323">
                  <c:v>0.53344628184974696</c:v>
                </c:pt>
                <c:pt idx="2324">
                  <c:v>0.53313353028314303</c:v>
                </c:pt>
                <c:pt idx="2325">
                  <c:v>0.53282077871653899</c:v>
                </c:pt>
                <c:pt idx="2326">
                  <c:v>0.53250802715299395</c:v>
                </c:pt>
                <c:pt idx="2327">
                  <c:v>0.53219527558639002</c:v>
                </c:pt>
                <c:pt idx="2328">
                  <c:v>0.53188252401978497</c:v>
                </c:pt>
                <c:pt idx="2329">
                  <c:v>0.53156977245624004</c:v>
                </c:pt>
                <c:pt idx="2330">
                  <c:v>0.531257020889636</c:v>
                </c:pt>
                <c:pt idx="2331">
                  <c:v>0.53094426932303196</c:v>
                </c:pt>
                <c:pt idx="2332">
                  <c:v>0.53063151775948603</c:v>
                </c:pt>
                <c:pt idx="2333">
                  <c:v>0.53031876619288199</c:v>
                </c:pt>
                <c:pt idx="2334">
                  <c:v>0.53000601462627805</c:v>
                </c:pt>
                <c:pt idx="2335">
                  <c:v>0.52969326306273201</c:v>
                </c:pt>
                <c:pt idx="2336">
                  <c:v>0.52938051149612797</c:v>
                </c:pt>
                <c:pt idx="2337">
                  <c:v>0.52906775992952404</c:v>
                </c:pt>
                <c:pt idx="2338">
                  <c:v>0.528755008365978</c:v>
                </c:pt>
                <c:pt idx="2339">
                  <c:v>0.52844225679937396</c:v>
                </c:pt>
                <c:pt idx="2340">
                  <c:v>0.52812950523277002</c:v>
                </c:pt>
                <c:pt idx="2341">
                  <c:v>0.52781675366922398</c:v>
                </c:pt>
                <c:pt idx="2342">
                  <c:v>0.52750400210262005</c:v>
                </c:pt>
                <c:pt idx="2343">
                  <c:v>0.52719125053601601</c:v>
                </c:pt>
                <c:pt idx="2344">
                  <c:v>0.52687849897246997</c:v>
                </c:pt>
                <c:pt idx="2345">
                  <c:v>0.52656574740586604</c:v>
                </c:pt>
                <c:pt idx="2346">
                  <c:v>0.52625299583926199</c:v>
                </c:pt>
                <c:pt idx="2347">
                  <c:v>0.52594024427571595</c:v>
                </c:pt>
                <c:pt idx="2348">
                  <c:v>0.52562749270911302</c:v>
                </c:pt>
                <c:pt idx="2349">
                  <c:v>0.52531474114250798</c:v>
                </c:pt>
                <c:pt idx="2350">
                  <c:v>0.52500198957896305</c:v>
                </c:pt>
                <c:pt idx="2351">
                  <c:v>0.52468923801235801</c:v>
                </c:pt>
                <c:pt idx="2352">
                  <c:v>0.52437648644575396</c:v>
                </c:pt>
                <c:pt idx="2353">
                  <c:v>0.52406373488220903</c:v>
                </c:pt>
                <c:pt idx="2354">
                  <c:v>0.52375098331560499</c:v>
                </c:pt>
                <c:pt idx="2355">
                  <c:v>0.52343823174900095</c:v>
                </c:pt>
                <c:pt idx="2356">
                  <c:v>0.52312548018545502</c:v>
                </c:pt>
                <c:pt idx="2357">
                  <c:v>0.52281272861885097</c:v>
                </c:pt>
                <c:pt idx="2358">
                  <c:v>0.52249997705224704</c:v>
                </c:pt>
                <c:pt idx="2359">
                  <c:v>0.522187225488701</c:v>
                </c:pt>
                <c:pt idx="2360">
                  <c:v>0.52187447392209696</c:v>
                </c:pt>
                <c:pt idx="2361">
                  <c:v>0.52156172235549303</c:v>
                </c:pt>
                <c:pt idx="2362">
                  <c:v>0.52124897079194699</c:v>
                </c:pt>
                <c:pt idx="2363">
                  <c:v>0.52093621922534294</c:v>
                </c:pt>
                <c:pt idx="2364">
                  <c:v>0.52062346765873901</c:v>
                </c:pt>
                <c:pt idx="2365">
                  <c:v>0.52031071609519297</c:v>
                </c:pt>
                <c:pt idx="2366">
                  <c:v>0.51999796452858904</c:v>
                </c:pt>
                <c:pt idx="2367">
                  <c:v>0.519685212961985</c:v>
                </c:pt>
                <c:pt idx="2368">
                  <c:v>0.51937246139843896</c:v>
                </c:pt>
                <c:pt idx="2369">
                  <c:v>0.51905970983183503</c:v>
                </c:pt>
                <c:pt idx="2370">
                  <c:v>0.51874695826523098</c:v>
                </c:pt>
                <c:pt idx="2371">
                  <c:v>0.51843420670168505</c:v>
                </c:pt>
                <c:pt idx="2372">
                  <c:v>0.51812145513508101</c:v>
                </c:pt>
                <c:pt idx="2373">
                  <c:v>0.51780870356847697</c:v>
                </c:pt>
                <c:pt idx="2374">
                  <c:v>0.51749595200493204</c:v>
                </c:pt>
                <c:pt idx="2375">
                  <c:v>0.51718320043832799</c:v>
                </c:pt>
                <c:pt idx="2376">
                  <c:v>0.51687044887172295</c:v>
                </c:pt>
                <c:pt idx="2377">
                  <c:v>0.51655769730817802</c:v>
                </c:pt>
                <c:pt idx="2378">
                  <c:v>0.51624494574157398</c:v>
                </c:pt>
                <c:pt idx="2379">
                  <c:v>0.51593219417497005</c:v>
                </c:pt>
                <c:pt idx="2380">
                  <c:v>0.51561944261142401</c:v>
                </c:pt>
                <c:pt idx="2381">
                  <c:v>0.51530669104481996</c:v>
                </c:pt>
                <c:pt idx="2382">
                  <c:v>0.51499393947821603</c:v>
                </c:pt>
                <c:pt idx="2383">
                  <c:v>0.51468118791466999</c:v>
                </c:pt>
                <c:pt idx="2384">
                  <c:v>0.51436843634806595</c:v>
                </c:pt>
                <c:pt idx="2385">
                  <c:v>0.51405568478146202</c:v>
                </c:pt>
                <c:pt idx="2386">
                  <c:v>0.51374293321791598</c:v>
                </c:pt>
                <c:pt idx="2387">
                  <c:v>0.51343018165131205</c:v>
                </c:pt>
                <c:pt idx="2388">
                  <c:v>0.513117430084708</c:v>
                </c:pt>
                <c:pt idx="2389">
                  <c:v>0.51280467852116196</c:v>
                </c:pt>
                <c:pt idx="2390">
                  <c:v>0.51249192695455803</c:v>
                </c:pt>
                <c:pt idx="2391">
                  <c:v>0.51217917538795399</c:v>
                </c:pt>
                <c:pt idx="2392">
                  <c:v>0.51186642382440795</c:v>
                </c:pt>
                <c:pt idx="2393">
                  <c:v>0.51155367225780402</c:v>
                </c:pt>
                <c:pt idx="2394">
                  <c:v>0.51124092069119997</c:v>
                </c:pt>
                <c:pt idx="2395">
                  <c:v>0.51092816912765504</c:v>
                </c:pt>
                <c:pt idx="2396">
                  <c:v>0.51061541756105</c:v>
                </c:pt>
                <c:pt idx="2397">
                  <c:v>0.51030266599444596</c:v>
                </c:pt>
                <c:pt idx="2398">
                  <c:v>0.50998991443090103</c:v>
                </c:pt>
                <c:pt idx="2399">
                  <c:v>0.50967716286429698</c:v>
                </c:pt>
                <c:pt idx="2400">
                  <c:v>0.50936441129769205</c:v>
                </c:pt>
                <c:pt idx="2401">
                  <c:v>0.50905165973414701</c:v>
                </c:pt>
                <c:pt idx="2402">
                  <c:v>0.50873890816754297</c:v>
                </c:pt>
                <c:pt idx="2403">
                  <c:v>0.50842615660093904</c:v>
                </c:pt>
                <c:pt idx="2404">
                  <c:v>0.508113405037393</c:v>
                </c:pt>
                <c:pt idx="2405">
                  <c:v>0.50780065347078895</c:v>
                </c:pt>
                <c:pt idx="2406">
                  <c:v>0.50748790190418502</c:v>
                </c:pt>
                <c:pt idx="2407">
                  <c:v>0.50717515034063898</c:v>
                </c:pt>
                <c:pt idx="2408">
                  <c:v>0.50686239877403505</c:v>
                </c:pt>
                <c:pt idx="2409">
                  <c:v>0.50654964720743101</c:v>
                </c:pt>
                <c:pt idx="2410">
                  <c:v>0.50623689564388497</c:v>
                </c:pt>
                <c:pt idx="2411">
                  <c:v>0.50592414407728103</c:v>
                </c:pt>
                <c:pt idx="2412">
                  <c:v>0.50561139251067699</c:v>
                </c:pt>
                <c:pt idx="2413">
                  <c:v>0.50529864094713095</c:v>
                </c:pt>
                <c:pt idx="2414">
                  <c:v>0.50498588938052702</c:v>
                </c:pt>
                <c:pt idx="2415">
                  <c:v>0.50467313781392298</c:v>
                </c:pt>
                <c:pt idx="2416">
                  <c:v>0.50436038625037705</c:v>
                </c:pt>
                <c:pt idx="2417">
                  <c:v>0.504047634683773</c:v>
                </c:pt>
                <c:pt idx="2418">
                  <c:v>0.50373488311716896</c:v>
                </c:pt>
                <c:pt idx="2419">
                  <c:v>0.50342213155362403</c:v>
                </c:pt>
                <c:pt idx="2420">
                  <c:v>0.50310937998701899</c:v>
                </c:pt>
                <c:pt idx="2421">
                  <c:v>0.50279662842041495</c:v>
                </c:pt>
                <c:pt idx="2422">
                  <c:v>0.50248387685687002</c:v>
                </c:pt>
                <c:pt idx="2423">
                  <c:v>0.50217112529026597</c:v>
                </c:pt>
                <c:pt idx="2424">
                  <c:v>0.50185837372366204</c:v>
                </c:pt>
                <c:pt idx="2425">
                  <c:v>0.501545622160116</c:v>
                </c:pt>
                <c:pt idx="2426">
                  <c:v>0.50123287059351196</c:v>
                </c:pt>
                <c:pt idx="2427">
                  <c:v>0.50092011902690803</c:v>
                </c:pt>
                <c:pt idx="2428">
                  <c:v>0.50060736746336199</c:v>
                </c:pt>
                <c:pt idx="2429">
                  <c:v>0.50029461589675805</c:v>
                </c:pt>
                <c:pt idx="2430">
                  <c:v>0.49998186433015401</c:v>
                </c:pt>
                <c:pt idx="2431">
                  <c:v>0.49966911276660803</c:v>
                </c:pt>
                <c:pt idx="2432">
                  <c:v>0.49935636120000398</c:v>
                </c:pt>
                <c:pt idx="2433">
                  <c:v>0.4990436096334</c:v>
                </c:pt>
                <c:pt idx="2434">
                  <c:v>0.49873085806985401</c:v>
                </c:pt>
                <c:pt idx="2435">
                  <c:v>0.49841810650325002</c:v>
                </c:pt>
                <c:pt idx="2436">
                  <c:v>0.49810535493664598</c:v>
                </c:pt>
                <c:pt idx="2437">
                  <c:v>0.4977926033731</c:v>
                </c:pt>
                <c:pt idx="2438">
                  <c:v>0.49747985180649601</c:v>
                </c:pt>
                <c:pt idx="2439">
                  <c:v>0.49716710023989202</c:v>
                </c:pt>
                <c:pt idx="2440">
                  <c:v>0.49685434867634598</c:v>
                </c:pt>
                <c:pt idx="2441">
                  <c:v>0.49654159710974199</c:v>
                </c:pt>
                <c:pt idx="2442">
                  <c:v>0.49622884554313801</c:v>
                </c:pt>
                <c:pt idx="2443">
                  <c:v>0.49591609397959202</c:v>
                </c:pt>
                <c:pt idx="2444">
                  <c:v>0.49560334241298798</c:v>
                </c:pt>
                <c:pt idx="2445">
                  <c:v>0.49529059084638399</c:v>
                </c:pt>
                <c:pt idx="2446">
                  <c:v>0.49497783928283901</c:v>
                </c:pt>
                <c:pt idx="2447">
                  <c:v>0.49466508771623502</c:v>
                </c:pt>
                <c:pt idx="2448">
                  <c:v>0.49435233614962998</c:v>
                </c:pt>
                <c:pt idx="2449">
                  <c:v>0.49403958458608499</c:v>
                </c:pt>
                <c:pt idx="2450">
                  <c:v>0.493726833019481</c:v>
                </c:pt>
                <c:pt idx="2451">
                  <c:v>0.49341408145287702</c:v>
                </c:pt>
                <c:pt idx="2452">
                  <c:v>0.49310132988933097</c:v>
                </c:pt>
                <c:pt idx="2453">
                  <c:v>0.49278857832272699</c:v>
                </c:pt>
                <c:pt idx="2454">
                  <c:v>0.492475826756123</c:v>
                </c:pt>
                <c:pt idx="2455">
                  <c:v>0.49216307519257702</c:v>
                </c:pt>
                <c:pt idx="2456">
                  <c:v>0.49185032362597297</c:v>
                </c:pt>
                <c:pt idx="2457">
                  <c:v>0.49153757205936899</c:v>
                </c:pt>
                <c:pt idx="2458">
                  <c:v>0.491224820495823</c:v>
                </c:pt>
                <c:pt idx="2459">
                  <c:v>0.49091206892921901</c:v>
                </c:pt>
                <c:pt idx="2460">
                  <c:v>0.49059931736261497</c:v>
                </c:pt>
                <c:pt idx="2461">
                  <c:v>0.49028656579906899</c:v>
                </c:pt>
                <c:pt idx="2462">
                  <c:v>0.489973814232465</c:v>
                </c:pt>
                <c:pt idx="2463">
                  <c:v>0.48966106266586101</c:v>
                </c:pt>
                <c:pt idx="2464">
                  <c:v>0.48934831110231503</c:v>
                </c:pt>
                <c:pt idx="2465">
                  <c:v>0.48903555953571098</c:v>
                </c:pt>
                <c:pt idx="2466">
                  <c:v>0.488722807969107</c:v>
                </c:pt>
                <c:pt idx="2467">
                  <c:v>0.48841005640556101</c:v>
                </c:pt>
                <c:pt idx="2468">
                  <c:v>0.48809730483895702</c:v>
                </c:pt>
                <c:pt idx="2469">
                  <c:v>0.48778455327235298</c:v>
                </c:pt>
                <c:pt idx="2470">
                  <c:v>0.48747180170880799</c:v>
                </c:pt>
                <c:pt idx="2471">
                  <c:v>0.48715905014220401</c:v>
                </c:pt>
                <c:pt idx="2472">
                  <c:v>0.48684629857559902</c:v>
                </c:pt>
                <c:pt idx="2473">
                  <c:v>0.48653354701205398</c:v>
                </c:pt>
                <c:pt idx="2474">
                  <c:v>0.48622079544544999</c:v>
                </c:pt>
                <c:pt idx="2475">
                  <c:v>0.48590804387884601</c:v>
                </c:pt>
                <c:pt idx="2476">
                  <c:v>0.48559529231530002</c:v>
                </c:pt>
                <c:pt idx="2477">
                  <c:v>0.48528254074869598</c:v>
                </c:pt>
                <c:pt idx="2478">
                  <c:v>0.48496978918209199</c:v>
                </c:pt>
                <c:pt idx="2479">
                  <c:v>0.484657037618546</c:v>
                </c:pt>
                <c:pt idx="2480">
                  <c:v>0.48434428605194202</c:v>
                </c:pt>
                <c:pt idx="2481">
                  <c:v>0.48403153448533798</c:v>
                </c:pt>
                <c:pt idx="2482">
                  <c:v>0.48371878292179199</c:v>
                </c:pt>
                <c:pt idx="2483">
                  <c:v>0.483406031355188</c:v>
                </c:pt>
                <c:pt idx="2484">
                  <c:v>0.48309327978858402</c:v>
                </c:pt>
                <c:pt idx="2485">
                  <c:v>0.48278052822503797</c:v>
                </c:pt>
                <c:pt idx="2486">
                  <c:v>0.48246777665843399</c:v>
                </c:pt>
                <c:pt idx="2487">
                  <c:v>0.48215502509183</c:v>
                </c:pt>
                <c:pt idx="2488">
                  <c:v>0.48184227352828402</c:v>
                </c:pt>
                <c:pt idx="2489">
                  <c:v>0.48152952196167997</c:v>
                </c:pt>
                <c:pt idx="2490">
                  <c:v>0.48121677039507599</c:v>
                </c:pt>
                <c:pt idx="2491">
                  <c:v>0.480904018831531</c:v>
                </c:pt>
                <c:pt idx="2492">
                  <c:v>0.48059126726492601</c:v>
                </c:pt>
                <c:pt idx="2493">
                  <c:v>0.48027851569832197</c:v>
                </c:pt>
                <c:pt idx="2494">
                  <c:v>0.47996576413477698</c:v>
                </c:pt>
                <c:pt idx="2495">
                  <c:v>0.479653012568173</c:v>
                </c:pt>
                <c:pt idx="2496">
                  <c:v>0.47934026100156801</c:v>
                </c:pt>
                <c:pt idx="2497">
                  <c:v>0.47902750943802302</c:v>
                </c:pt>
                <c:pt idx="2498">
                  <c:v>0.47871475787141898</c:v>
                </c:pt>
                <c:pt idx="2499">
                  <c:v>0.478402006304815</c:v>
                </c:pt>
                <c:pt idx="2500">
                  <c:v>0.47808925474126901</c:v>
                </c:pt>
                <c:pt idx="2501">
                  <c:v>0.47777650317466502</c:v>
                </c:pt>
                <c:pt idx="2502">
                  <c:v>0.47746375160806098</c:v>
                </c:pt>
                <c:pt idx="2503">
                  <c:v>0.47715100004451499</c:v>
                </c:pt>
                <c:pt idx="2504">
                  <c:v>0.47683824847791101</c:v>
                </c:pt>
                <c:pt idx="2505">
                  <c:v>0.47652549691130702</c:v>
                </c:pt>
                <c:pt idx="2506">
                  <c:v>0.47621274534776098</c:v>
                </c:pt>
                <c:pt idx="2507">
                  <c:v>0.47589999378115699</c:v>
                </c:pt>
                <c:pt idx="2508">
                  <c:v>0.47558724221455301</c:v>
                </c:pt>
                <c:pt idx="2509">
                  <c:v>0.47527449065100702</c:v>
                </c:pt>
                <c:pt idx="2510">
                  <c:v>0.47496173908440298</c:v>
                </c:pt>
                <c:pt idx="2511">
                  <c:v>0.47464898751779899</c:v>
                </c:pt>
                <c:pt idx="2512">
                  <c:v>0.474336235954253</c:v>
                </c:pt>
                <c:pt idx="2513">
                  <c:v>0.47402348438764902</c:v>
                </c:pt>
                <c:pt idx="2514">
                  <c:v>0.47371073282104498</c:v>
                </c:pt>
                <c:pt idx="2515">
                  <c:v>0.47339798125749999</c:v>
                </c:pt>
                <c:pt idx="2516">
                  <c:v>0.473085229690895</c:v>
                </c:pt>
                <c:pt idx="2517">
                  <c:v>0.47277247812429102</c:v>
                </c:pt>
                <c:pt idx="2518">
                  <c:v>0.47245972656074597</c:v>
                </c:pt>
                <c:pt idx="2519">
                  <c:v>0.47214697499414199</c:v>
                </c:pt>
                <c:pt idx="2520">
                  <c:v>0.471834223427537</c:v>
                </c:pt>
                <c:pt idx="2521">
                  <c:v>0.47152147186399201</c:v>
                </c:pt>
                <c:pt idx="2522">
                  <c:v>0.47120872029738797</c:v>
                </c:pt>
                <c:pt idx="2523">
                  <c:v>0.47089596873078399</c:v>
                </c:pt>
                <c:pt idx="2524">
                  <c:v>0.470583217167238</c:v>
                </c:pt>
                <c:pt idx="2525">
                  <c:v>0.47027046560063401</c:v>
                </c:pt>
                <c:pt idx="2526">
                  <c:v>0.46995771403403003</c:v>
                </c:pt>
                <c:pt idx="2527">
                  <c:v>0.46964496247048398</c:v>
                </c:pt>
                <c:pt idx="2528">
                  <c:v>0.46933221090388</c:v>
                </c:pt>
                <c:pt idx="2529">
                  <c:v>0.46901945933727601</c:v>
                </c:pt>
                <c:pt idx="2530">
                  <c:v>0.46870670777373002</c:v>
                </c:pt>
                <c:pt idx="2531">
                  <c:v>0.46839395620712598</c:v>
                </c:pt>
                <c:pt idx="2532">
                  <c:v>0.468081204640522</c:v>
                </c:pt>
                <c:pt idx="2533">
                  <c:v>0.46776845307697601</c:v>
                </c:pt>
                <c:pt idx="2534">
                  <c:v>0.46745570151037202</c:v>
                </c:pt>
                <c:pt idx="2535">
                  <c:v>0.46714294994376798</c:v>
                </c:pt>
                <c:pt idx="2536">
                  <c:v>0.46683019838022199</c:v>
                </c:pt>
                <c:pt idx="2537">
                  <c:v>0.46651744681361801</c:v>
                </c:pt>
                <c:pt idx="2538">
                  <c:v>0.46620469524701402</c:v>
                </c:pt>
                <c:pt idx="2539">
                  <c:v>0.46589194368346898</c:v>
                </c:pt>
                <c:pt idx="2540">
                  <c:v>0.46557919211686399</c:v>
                </c:pt>
                <c:pt idx="2541">
                  <c:v>0.46526644055026001</c:v>
                </c:pt>
                <c:pt idx="2542">
                  <c:v>0.46495368898671502</c:v>
                </c:pt>
                <c:pt idx="2543">
                  <c:v>0.46464093742011098</c:v>
                </c:pt>
                <c:pt idx="2544">
                  <c:v>0.46432818585350599</c:v>
                </c:pt>
                <c:pt idx="2545">
                  <c:v>0.464015434289961</c:v>
                </c:pt>
                <c:pt idx="2546">
                  <c:v>0.46370268272335702</c:v>
                </c:pt>
                <c:pt idx="2547">
                  <c:v>0.46338993115675298</c:v>
                </c:pt>
                <c:pt idx="2548">
                  <c:v>0.46307717959320699</c:v>
                </c:pt>
                <c:pt idx="2549">
                  <c:v>0.462764428026603</c:v>
                </c:pt>
                <c:pt idx="2550">
                  <c:v>0.46245167645999902</c:v>
                </c:pt>
                <c:pt idx="2551">
                  <c:v>0.46213892489645297</c:v>
                </c:pt>
                <c:pt idx="2552">
                  <c:v>0.46182617332984899</c:v>
                </c:pt>
                <c:pt idx="2553">
                  <c:v>0.461513421763245</c:v>
                </c:pt>
                <c:pt idx="2554">
                  <c:v>0.46120067019969901</c:v>
                </c:pt>
                <c:pt idx="2555">
                  <c:v>0.46088791863309497</c:v>
                </c:pt>
                <c:pt idx="2556">
                  <c:v>0.46057516706649099</c:v>
                </c:pt>
                <c:pt idx="2557">
                  <c:v>0.460262415502945</c:v>
                </c:pt>
                <c:pt idx="2558">
                  <c:v>0.45994966393634101</c:v>
                </c:pt>
                <c:pt idx="2559">
                  <c:v>0.45963691236973703</c:v>
                </c:pt>
                <c:pt idx="2560">
                  <c:v>0.45932416080619098</c:v>
                </c:pt>
                <c:pt idx="2561">
                  <c:v>0.459011409239587</c:v>
                </c:pt>
                <c:pt idx="2562">
                  <c:v>0.45869865767298301</c:v>
                </c:pt>
                <c:pt idx="2563">
                  <c:v>0.45838590610943702</c:v>
                </c:pt>
                <c:pt idx="2564">
                  <c:v>0.45807315454283298</c:v>
                </c:pt>
                <c:pt idx="2565">
                  <c:v>0.457760402976229</c:v>
                </c:pt>
                <c:pt idx="2566">
                  <c:v>0.45744765141268401</c:v>
                </c:pt>
                <c:pt idx="2567">
                  <c:v>0.45713489984608002</c:v>
                </c:pt>
                <c:pt idx="2568">
                  <c:v>0.45682214827947498</c:v>
                </c:pt>
                <c:pt idx="2569">
                  <c:v>0.45650939671592999</c:v>
                </c:pt>
                <c:pt idx="2570">
                  <c:v>0.45619664514932601</c:v>
                </c:pt>
                <c:pt idx="2571">
                  <c:v>0.45588389358272202</c:v>
                </c:pt>
                <c:pt idx="2572">
                  <c:v>0.45557114201917598</c:v>
                </c:pt>
                <c:pt idx="2573">
                  <c:v>0.45525839045257199</c:v>
                </c:pt>
                <c:pt idx="2574">
                  <c:v>0.45494563888596801</c:v>
                </c:pt>
                <c:pt idx="2575">
                  <c:v>0.45463288732242202</c:v>
                </c:pt>
                <c:pt idx="2576">
                  <c:v>0.45432013575581798</c:v>
                </c:pt>
                <c:pt idx="2577">
                  <c:v>0.45400738418921399</c:v>
                </c:pt>
                <c:pt idx="2578">
                  <c:v>0.453694632625668</c:v>
                </c:pt>
                <c:pt idx="2579">
                  <c:v>0.45338188105906402</c:v>
                </c:pt>
                <c:pt idx="2580">
                  <c:v>0.45306912949245998</c:v>
                </c:pt>
                <c:pt idx="2581">
                  <c:v>0.45275637792891399</c:v>
                </c:pt>
                <c:pt idx="2582">
                  <c:v>0.45244362636231</c:v>
                </c:pt>
                <c:pt idx="2583">
                  <c:v>0.45213087479570602</c:v>
                </c:pt>
                <c:pt idx="2584">
                  <c:v>0.45181812323215997</c:v>
                </c:pt>
                <c:pt idx="2585">
                  <c:v>0.45150537166555599</c:v>
                </c:pt>
                <c:pt idx="2586">
                  <c:v>0.451192620098952</c:v>
                </c:pt>
                <c:pt idx="2587">
                  <c:v>0.45087986853540701</c:v>
                </c:pt>
                <c:pt idx="2588">
                  <c:v>0.45056711696880197</c:v>
                </c:pt>
                <c:pt idx="2589">
                  <c:v>0.45025436540219799</c:v>
                </c:pt>
                <c:pt idx="2590">
                  <c:v>0.449941613838653</c:v>
                </c:pt>
                <c:pt idx="2591">
                  <c:v>0.44962886227204901</c:v>
                </c:pt>
                <c:pt idx="2592">
                  <c:v>0.44931611070544403</c:v>
                </c:pt>
                <c:pt idx="2593">
                  <c:v>0.44900335914189898</c:v>
                </c:pt>
                <c:pt idx="2594">
                  <c:v>0.448690607575295</c:v>
                </c:pt>
                <c:pt idx="2595">
                  <c:v>0.44837785600869101</c:v>
                </c:pt>
                <c:pt idx="2596">
                  <c:v>0.44806510444514502</c:v>
                </c:pt>
                <c:pt idx="2597">
                  <c:v>0.44775235287854098</c:v>
                </c:pt>
                <c:pt idx="2598">
                  <c:v>0.447439601311937</c:v>
                </c:pt>
                <c:pt idx="2599">
                  <c:v>0.44712684974839101</c:v>
                </c:pt>
                <c:pt idx="2600">
                  <c:v>0.44681409818178702</c:v>
                </c:pt>
                <c:pt idx="2601">
                  <c:v>0.44650134661518298</c:v>
                </c:pt>
                <c:pt idx="2602">
                  <c:v>0.44618859505163699</c:v>
                </c:pt>
                <c:pt idx="2603">
                  <c:v>0.44587584348503301</c:v>
                </c:pt>
                <c:pt idx="2604">
                  <c:v>0.44556309191842902</c:v>
                </c:pt>
                <c:pt idx="2605">
                  <c:v>0.44525034035488298</c:v>
                </c:pt>
                <c:pt idx="2606">
                  <c:v>0.44493758878827899</c:v>
                </c:pt>
                <c:pt idx="2607">
                  <c:v>0.44462483722167501</c:v>
                </c:pt>
                <c:pt idx="2608">
                  <c:v>0.44431208565812902</c:v>
                </c:pt>
                <c:pt idx="2609">
                  <c:v>0.44399933409152498</c:v>
                </c:pt>
                <c:pt idx="2610">
                  <c:v>0.44368658252492099</c:v>
                </c:pt>
                <c:pt idx="2611">
                  <c:v>0.443373830961376</c:v>
                </c:pt>
                <c:pt idx="2612">
                  <c:v>0.44379024391566702</c:v>
                </c:pt>
                <c:pt idx="2613">
                  <c:v>0.44420665686995803</c:v>
                </c:pt>
                <c:pt idx="2614">
                  <c:v>0.44462306982017802</c:v>
                </c:pt>
                <c:pt idx="2615">
                  <c:v>0.44503948277446898</c:v>
                </c:pt>
                <c:pt idx="2616">
                  <c:v>0.44545589572875999</c:v>
                </c:pt>
                <c:pt idx="2617">
                  <c:v>0.44587230867897998</c:v>
                </c:pt>
                <c:pt idx="2618">
                  <c:v>0.44628872163327099</c:v>
                </c:pt>
                <c:pt idx="2619">
                  <c:v>0.446705134587563</c:v>
                </c:pt>
                <c:pt idx="2620">
                  <c:v>0.44712154753778199</c:v>
                </c:pt>
                <c:pt idx="2621">
                  <c:v>0.44753796049207301</c:v>
                </c:pt>
                <c:pt idx="2622">
                  <c:v>0.44795437344636502</c:v>
                </c:pt>
                <c:pt idx="2623">
                  <c:v>0.44837078639658401</c:v>
                </c:pt>
                <c:pt idx="2624">
                  <c:v>0.44878719935087502</c:v>
                </c:pt>
                <c:pt idx="2625">
                  <c:v>0.44920361230516698</c:v>
                </c:pt>
                <c:pt idx="2626">
                  <c:v>0.44962002525538602</c:v>
                </c:pt>
                <c:pt idx="2627">
                  <c:v>0.45003643820967798</c:v>
                </c:pt>
                <c:pt idx="2628">
                  <c:v>0.45045285116396899</c:v>
                </c:pt>
                <c:pt idx="2629">
                  <c:v>0.45086926411418798</c:v>
                </c:pt>
                <c:pt idx="2630">
                  <c:v>0.45128567706848</c:v>
                </c:pt>
                <c:pt idx="2631">
                  <c:v>0.45170209002277101</c:v>
                </c:pt>
                <c:pt idx="2632">
                  <c:v>0.45211850297299</c:v>
                </c:pt>
                <c:pt idx="2633">
                  <c:v>0.45253491592728201</c:v>
                </c:pt>
                <c:pt idx="2634">
                  <c:v>0.45295132888157302</c:v>
                </c:pt>
                <c:pt idx="2635">
                  <c:v>0.45336774183179301</c:v>
                </c:pt>
                <c:pt idx="2636">
                  <c:v>0.45378415478608403</c:v>
                </c:pt>
                <c:pt idx="2637">
                  <c:v>0.45420056774037498</c:v>
                </c:pt>
                <c:pt idx="2638">
                  <c:v>0.45461698069059497</c:v>
                </c:pt>
                <c:pt idx="2639">
                  <c:v>0.45503339364488599</c:v>
                </c:pt>
                <c:pt idx="2640">
                  <c:v>0.455449806599178</c:v>
                </c:pt>
                <c:pt idx="2641">
                  <c:v>0.45586621954939699</c:v>
                </c:pt>
                <c:pt idx="2642">
                  <c:v>0.456282632503688</c:v>
                </c:pt>
                <c:pt idx="2643">
                  <c:v>0.45669904545798001</c:v>
                </c:pt>
                <c:pt idx="2644">
                  <c:v>0.457115458408199</c:v>
                </c:pt>
                <c:pt idx="2645">
                  <c:v>0.45753187136249002</c:v>
                </c:pt>
                <c:pt idx="2646">
                  <c:v>0.45794828431678197</c:v>
                </c:pt>
                <c:pt idx="2647">
                  <c:v>0.45836469726700102</c:v>
                </c:pt>
                <c:pt idx="2648">
                  <c:v>0.45878111022129298</c:v>
                </c:pt>
                <c:pt idx="2649">
                  <c:v>0.45919752317558399</c:v>
                </c:pt>
                <c:pt idx="2650">
                  <c:v>0.45961393612580298</c:v>
                </c:pt>
                <c:pt idx="2651">
                  <c:v>0.46003034908009499</c:v>
                </c:pt>
                <c:pt idx="2652">
                  <c:v>0.460446762034386</c:v>
                </c:pt>
                <c:pt idx="2653">
                  <c:v>0.460863174984605</c:v>
                </c:pt>
                <c:pt idx="2654">
                  <c:v>0.46127958793889701</c:v>
                </c:pt>
                <c:pt idx="2655">
                  <c:v>0.46169600089318802</c:v>
                </c:pt>
                <c:pt idx="2656">
                  <c:v>0.46211241384340801</c:v>
                </c:pt>
                <c:pt idx="2657">
                  <c:v>0.46252882679769902</c:v>
                </c:pt>
                <c:pt idx="2658">
                  <c:v>0.46294523975198998</c:v>
                </c:pt>
                <c:pt idx="2659">
                  <c:v>0.46336165270221003</c:v>
                </c:pt>
                <c:pt idx="2660">
                  <c:v>0.46377806565650098</c:v>
                </c:pt>
                <c:pt idx="2661">
                  <c:v>0.46419447861079299</c:v>
                </c:pt>
                <c:pt idx="2662">
                  <c:v>0.46461089156101198</c:v>
                </c:pt>
                <c:pt idx="2663">
                  <c:v>0.465027304515303</c:v>
                </c:pt>
                <c:pt idx="2664">
                  <c:v>0.46544371746959501</c:v>
                </c:pt>
                <c:pt idx="2665">
                  <c:v>0.465860130419814</c:v>
                </c:pt>
                <c:pt idx="2666">
                  <c:v>0.46627654337410501</c:v>
                </c:pt>
                <c:pt idx="2667">
                  <c:v>0.46669295632839702</c:v>
                </c:pt>
                <c:pt idx="2668">
                  <c:v>0.46710936927861602</c:v>
                </c:pt>
                <c:pt idx="2669">
                  <c:v>0.46752578223290803</c:v>
                </c:pt>
                <c:pt idx="2670">
                  <c:v>0.46794219518719898</c:v>
                </c:pt>
                <c:pt idx="2671">
                  <c:v>0.46835860813741798</c:v>
                </c:pt>
                <c:pt idx="2672">
                  <c:v>0.46877502109170999</c:v>
                </c:pt>
                <c:pt idx="2673">
                  <c:v>0.469191434046001</c:v>
                </c:pt>
                <c:pt idx="2674">
                  <c:v>0.46960784699621999</c:v>
                </c:pt>
                <c:pt idx="2675">
                  <c:v>0.470024259950512</c:v>
                </c:pt>
                <c:pt idx="2676">
                  <c:v>0.47044067290480301</c:v>
                </c:pt>
                <c:pt idx="2677">
                  <c:v>0.47085708585502301</c:v>
                </c:pt>
                <c:pt idx="2678">
                  <c:v>0.47127349880931402</c:v>
                </c:pt>
                <c:pt idx="2679">
                  <c:v>0.47168991176360497</c:v>
                </c:pt>
                <c:pt idx="2680">
                  <c:v>0.47210632471382502</c:v>
                </c:pt>
                <c:pt idx="2681">
                  <c:v>0.47252273766811598</c:v>
                </c:pt>
                <c:pt idx="2682">
                  <c:v>0.47293915062240699</c:v>
                </c:pt>
                <c:pt idx="2683">
                  <c:v>0.47335556357262698</c:v>
                </c:pt>
                <c:pt idx="2684">
                  <c:v>0.47377197652691799</c:v>
                </c:pt>
                <c:pt idx="2685">
                  <c:v>0.47418838948121</c:v>
                </c:pt>
                <c:pt idx="2686">
                  <c:v>0.474604802431429</c:v>
                </c:pt>
                <c:pt idx="2687">
                  <c:v>0.47502121538572001</c:v>
                </c:pt>
                <c:pt idx="2688">
                  <c:v>0.47543762834001202</c:v>
                </c:pt>
                <c:pt idx="2689">
                  <c:v>0.47585404129023101</c:v>
                </c:pt>
                <c:pt idx="2690">
                  <c:v>0.47627045424452202</c:v>
                </c:pt>
                <c:pt idx="2691">
                  <c:v>0.47668686719881398</c:v>
                </c:pt>
                <c:pt idx="2692">
                  <c:v>0.47710328014903303</c:v>
                </c:pt>
                <c:pt idx="2693">
                  <c:v>0.47751969310332498</c:v>
                </c:pt>
                <c:pt idx="2694">
                  <c:v>0.47793610605761599</c:v>
                </c:pt>
                <c:pt idx="2695">
                  <c:v>0.47835251900783499</c:v>
                </c:pt>
                <c:pt idx="2696">
                  <c:v>0.478768931962127</c:v>
                </c:pt>
                <c:pt idx="2697">
                  <c:v>0.47918534491641801</c:v>
                </c:pt>
                <c:pt idx="2698">
                  <c:v>0.479601757866637</c:v>
                </c:pt>
                <c:pt idx="2699">
                  <c:v>0.48001817082092901</c:v>
                </c:pt>
                <c:pt idx="2700">
                  <c:v>0.48043458377522003</c:v>
                </c:pt>
                <c:pt idx="2701">
                  <c:v>0.48085099672544002</c:v>
                </c:pt>
                <c:pt idx="2702">
                  <c:v>0.48126740967973097</c:v>
                </c:pt>
                <c:pt idx="2703">
                  <c:v>0.48168382263402199</c:v>
                </c:pt>
                <c:pt idx="2704">
                  <c:v>0.48210023558424198</c:v>
                </c:pt>
                <c:pt idx="2705">
                  <c:v>0.48251664853853299</c:v>
                </c:pt>
                <c:pt idx="2706">
                  <c:v>0.482933061492825</c:v>
                </c:pt>
                <c:pt idx="2707">
                  <c:v>0.48334947444304399</c:v>
                </c:pt>
                <c:pt idx="2708">
                  <c:v>0.483765887397335</c:v>
                </c:pt>
                <c:pt idx="2709">
                  <c:v>0.48418230035162702</c:v>
                </c:pt>
                <c:pt idx="2710">
                  <c:v>0.48459871330184601</c:v>
                </c:pt>
                <c:pt idx="2711">
                  <c:v>0.48501512625613702</c:v>
                </c:pt>
                <c:pt idx="2712">
                  <c:v>0.48543153921042898</c:v>
                </c:pt>
                <c:pt idx="2713">
                  <c:v>0.48584795216064802</c:v>
                </c:pt>
                <c:pt idx="2714">
                  <c:v>0.48626436511493998</c:v>
                </c:pt>
                <c:pt idx="2715">
                  <c:v>0.48668077806923099</c:v>
                </c:pt>
                <c:pt idx="2716">
                  <c:v>0.48709719101944998</c:v>
                </c:pt>
                <c:pt idx="2717">
                  <c:v>0.48751360397374199</c:v>
                </c:pt>
                <c:pt idx="2718">
                  <c:v>0.48793001692803301</c:v>
                </c:pt>
                <c:pt idx="2719">
                  <c:v>0.488346429878252</c:v>
                </c:pt>
                <c:pt idx="2720">
                  <c:v>0.48876284283254401</c:v>
                </c:pt>
                <c:pt idx="2721">
                  <c:v>0.48917925578683502</c:v>
                </c:pt>
                <c:pt idx="2722">
                  <c:v>0.48959566873705501</c:v>
                </c:pt>
                <c:pt idx="2723">
                  <c:v>0.49001208169134602</c:v>
                </c:pt>
                <c:pt idx="2724">
                  <c:v>0.49042849464563698</c:v>
                </c:pt>
                <c:pt idx="2725">
                  <c:v>0.49084490759585703</c:v>
                </c:pt>
                <c:pt idx="2726">
                  <c:v>0.49126132055014798</c:v>
                </c:pt>
                <c:pt idx="2727">
                  <c:v>0.49167773350444</c:v>
                </c:pt>
                <c:pt idx="2728">
                  <c:v>0.49209414645465899</c:v>
                </c:pt>
                <c:pt idx="2729">
                  <c:v>0.49251055940895</c:v>
                </c:pt>
                <c:pt idx="2730">
                  <c:v>0.49292697236324201</c:v>
                </c:pt>
                <c:pt idx="2731">
                  <c:v>0.493343385313461</c:v>
                </c:pt>
                <c:pt idx="2732">
                  <c:v>0.49375979826775201</c:v>
                </c:pt>
                <c:pt idx="2733">
                  <c:v>0.49417621122204403</c:v>
                </c:pt>
                <c:pt idx="2734">
                  <c:v>0.49459262417226302</c:v>
                </c:pt>
                <c:pt idx="2735">
                  <c:v>0.49500903712655497</c:v>
                </c:pt>
                <c:pt idx="2736">
                  <c:v>0.49542545008084599</c:v>
                </c:pt>
                <c:pt idx="2737">
                  <c:v>0.49584186303106498</c:v>
                </c:pt>
                <c:pt idx="2738">
                  <c:v>0.49625827598535699</c:v>
                </c:pt>
                <c:pt idx="2739">
                  <c:v>0.496674688939648</c:v>
                </c:pt>
                <c:pt idx="2740">
                  <c:v>0.49709110188986699</c:v>
                </c:pt>
                <c:pt idx="2741">
                  <c:v>0.497507514844159</c:v>
                </c:pt>
                <c:pt idx="2742">
                  <c:v>0.49792392779845002</c:v>
                </c:pt>
                <c:pt idx="2743">
                  <c:v>0.49834034074867001</c:v>
                </c:pt>
                <c:pt idx="2744">
                  <c:v>0.49875675370296102</c:v>
                </c:pt>
                <c:pt idx="2745">
                  <c:v>0.49917316665725198</c:v>
                </c:pt>
                <c:pt idx="2746">
                  <c:v>0.49958957960747202</c:v>
                </c:pt>
                <c:pt idx="2747">
                  <c:v>0.50000599256176304</c:v>
                </c:pt>
                <c:pt idx="2748">
                  <c:v>0.50042240551605399</c:v>
                </c:pt>
                <c:pt idx="2749">
                  <c:v>0.50083881846627398</c:v>
                </c:pt>
                <c:pt idx="2750">
                  <c:v>0.50125523142056505</c:v>
                </c:pt>
                <c:pt idx="2751">
                  <c:v>0.50167164437485701</c:v>
                </c:pt>
                <c:pt idx="2752">
                  <c:v>0.502088057325076</c:v>
                </c:pt>
                <c:pt idx="2753">
                  <c:v>0.50250447027936695</c:v>
                </c:pt>
                <c:pt idx="2754">
                  <c:v>0.50292088323365902</c:v>
                </c:pt>
                <c:pt idx="2755">
                  <c:v>0.50333729618387801</c:v>
                </c:pt>
                <c:pt idx="2756">
                  <c:v>0.50375370913816897</c:v>
                </c:pt>
                <c:pt idx="2757">
                  <c:v>0.50417012209246104</c:v>
                </c:pt>
                <c:pt idx="2758">
                  <c:v>0.50458653504268003</c:v>
                </c:pt>
                <c:pt idx="2759">
                  <c:v>0.50500294799697198</c:v>
                </c:pt>
                <c:pt idx="2760">
                  <c:v>0.50541936095126305</c:v>
                </c:pt>
                <c:pt idx="2761">
                  <c:v>0.50583577390148204</c:v>
                </c:pt>
                <c:pt idx="2762">
                  <c:v>0.506252186855774</c:v>
                </c:pt>
                <c:pt idx="2763">
                  <c:v>0.50666859981006496</c:v>
                </c:pt>
                <c:pt idx="2764">
                  <c:v>0.50708501276028495</c:v>
                </c:pt>
                <c:pt idx="2765">
                  <c:v>0.50750142571457602</c:v>
                </c:pt>
                <c:pt idx="2766">
                  <c:v>0.50791783866886697</c:v>
                </c:pt>
                <c:pt idx="2767">
                  <c:v>0.50833425161908696</c:v>
                </c:pt>
                <c:pt idx="2768">
                  <c:v>0.50875066457337803</c:v>
                </c:pt>
                <c:pt idx="2769">
                  <c:v>0.50916707752766899</c:v>
                </c:pt>
                <c:pt idx="2770">
                  <c:v>0.50958349047788898</c:v>
                </c:pt>
                <c:pt idx="2771">
                  <c:v>0.50999990343218005</c:v>
                </c:pt>
                <c:pt idx="2772">
                  <c:v>0.510416316386472</c:v>
                </c:pt>
                <c:pt idx="2773">
                  <c:v>0.51083272933669099</c:v>
                </c:pt>
                <c:pt idx="2774">
                  <c:v>0.51124914229098195</c:v>
                </c:pt>
                <c:pt idx="2775">
                  <c:v>0.51166555524527402</c:v>
                </c:pt>
                <c:pt idx="2776">
                  <c:v>0.51208196819549301</c:v>
                </c:pt>
                <c:pt idx="2777">
                  <c:v>0.51249838114978397</c:v>
                </c:pt>
                <c:pt idx="2778">
                  <c:v>0.51291479410407603</c:v>
                </c:pt>
                <c:pt idx="2779">
                  <c:v>0.51333120705429502</c:v>
                </c:pt>
                <c:pt idx="2780">
                  <c:v>0.51374762000858698</c:v>
                </c:pt>
                <c:pt idx="2781">
                  <c:v>0.51416403296287805</c:v>
                </c:pt>
                <c:pt idx="2782">
                  <c:v>0.51458044591309704</c:v>
                </c:pt>
                <c:pt idx="2783">
                  <c:v>0.514996858867389</c:v>
                </c:pt>
                <c:pt idx="2784">
                  <c:v>0.51541327182167995</c:v>
                </c:pt>
                <c:pt idx="2785">
                  <c:v>0.51582968477189906</c:v>
                </c:pt>
                <c:pt idx="2786">
                  <c:v>0.51624609772619101</c:v>
                </c:pt>
                <c:pt idx="2787">
                  <c:v>0.51666251068048197</c:v>
                </c:pt>
                <c:pt idx="2788">
                  <c:v>0.51707892363070196</c:v>
                </c:pt>
                <c:pt idx="2789">
                  <c:v>0.51749533658499303</c:v>
                </c:pt>
                <c:pt idx="2790">
                  <c:v>0.51791174953928398</c:v>
                </c:pt>
                <c:pt idx="2791">
                  <c:v>0.51832816248950397</c:v>
                </c:pt>
                <c:pt idx="2792">
                  <c:v>0.51874457544379504</c:v>
                </c:pt>
                <c:pt idx="2793">
                  <c:v>0.519160988398087</c:v>
                </c:pt>
                <c:pt idx="2794">
                  <c:v>0.51957740134830599</c:v>
                </c:pt>
                <c:pt idx="2795">
                  <c:v>0.51999381430259695</c:v>
                </c:pt>
                <c:pt idx="2796">
                  <c:v>0.52041022725688901</c:v>
                </c:pt>
                <c:pt idx="2797">
                  <c:v>0.520826640207108</c:v>
                </c:pt>
                <c:pt idx="2798">
                  <c:v>0.52124305316139896</c:v>
                </c:pt>
                <c:pt idx="2799">
                  <c:v>0.52165946611569103</c:v>
                </c:pt>
                <c:pt idx="2800">
                  <c:v>0.52207587906591002</c:v>
                </c:pt>
                <c:pt idx="2801">
                  <c:v>0.52249229202020198</c:v>
                </c:pt>
                <c:pt idx="2802">
                  <c:v>0.52290870497449304</c:v>
                </c:pt>
                <c:pt idx="2803">
                  <c:v>0.52332511792471204</c:v>
                </c:pt>
                <c:pt idx="2804">
                  <c:v>0.52374153087900399</c:v>
                </c:pt>
                <c:pt idx="2805">
                  <c:v>0.52415794383329495</c:v>
                </c:pt>
                <c:pt idx="2806">
                  <c:v>0.52457435678351405</c:v>
                </c:pt>
                <c:pt idx="2807">
                  <c:v>0.52499076973780601</c:v>
                </c:pt>
                <c:pt idx="2808">
                  <c:v>0.52540718269209696</c:v>
                </c:pt>
                <c:pt idx="2809">
                  <c:v>0.52582359564231695</c:v>
                </c:pt>
                <c:pt idx="2810">
                  <c:v>0.52624000859660802</c:v>
                </c:pt>
                <c:pt idx="2811">
                  <c:v>0.52665642155089898</c:v>
                </c:pt>
                <c:pt idx="2812">
                  <c:v>0.52707283450111897</c:v>
                </c:pt>
                <c:pt idx="2813">
                  <c:v>0.52748924745541004</c:v>
                </c:pt>
                <c:pt idx="2814">
                  <c:v>0.52790566040970099</c:v>
                </c:pt>
                <c:pt idx="2815">
                  <c:v>0.52832207335992099</c:v>
                </c:pt>
                <c:pt idx="2816">
                  <c:v>0.52873848631421205</c:v>
                </c:pt>
                <c:pt idx="2817">
                  <c:v>0.52915489926850401</c:v>
                </c:pt>
                <c:pt idx="2818">
                  <c:v>0.529571312218723</c:v>
                </c:pt>
                <c:pt idx="2819">
                  <c:v>0.52998772517301396</c:v>
                </c:pt>
                <c:pt idx="2820">
                  <c:v>0.53040413812730602</c:v>
                </c:pt>
                <c:pt idx="2821">
                  <c:v>0.53082055107752502</c:v>
                </c:pt>
                <c:pt idx="2822">
                  <c:v>0.53123696403181597</c:v>
                </c:pt>
                <c:pt idx="2823">
                  <c:v>0.53165337698610804</c:v>
                </c:pt>
                <c:pt idx="2824">
                  <c:v>0.53206978993632703</c:v>
                </c:pt>
                <c:pt idx="2825">
                  <c:v>0.53248620289061899</c:v>
                </c:pt>
                <c:pt idx="2826">
                  <c:v>0.53290261584491005</c:v>
                </c:pt>
                <c:pt idx="2827">
                  <c:v>0.53331902879512905</c:v>
                </c:pt>
                <c:pt idx="2828">
                  <c:v>0.533735441749421</c:v>
                </c:pt>
                <c:pt idx="2829">
                  <c:v>0.53415185470371196</c:v>
                </c:pt>
                <c:pt idx="2830">
                  <c:v>0.53456826765393095</c:v>
                </c:pt>
                <c:pt idx="2831">
                  <c:v>0.53498468060822302</c:v>
                </c:pt>
                <c:pt idx="2832">
                  <c:v>0.53540109356251397</c:v>
                </c:pt>
                <c:pt idx="2833">
                  <c:v>0.53581750651273397</c:v>
                </c:pt>
                <c:pt idx="2834">
                  <c:v>0.53623391946702503</c:v>
                </c:pt>
                <c:pt idx="2835">
                  <c:v>0.53665033242131599</c:v>
                </c:pt>
                <c:pt idx="2836">
                  <c:v>0.53706674537153598</c:v>
                </c:pt>
                <c:pt idx="2837">
                  <c:v>0.53748315832582705</c:v>
                </c:pt>
                <c:pt idx="2838">
                  <c:v>0.537899571280119</c:v>
                </c:pt>
                <c:pt idx="2839">
                  <c:v>0.538315984230338</c:v>
                </c:pt>
                <c:pt idx="2840">
                  <c:v>0.53873239718462895</c:v>
                </c:pt>
                <c:pt idx="2841">
                  <c:v>0.53914881013892102</c:v>
                </c:pt>
                <c:pt idx="2842">
                  <c:v>0.53956522308914001</c:v>
                </c:pt>
                <c:pt idx="2843">
                  <c:v>0.53998163604343097</c:v>
                </c:pt>
                <c:pt idx="2844">
                  <c:v>0.54039804899772304</c:v>
                </c:pt>
                <c:pt idx="2845">
                  <c:v>0.54081446194794203</c:v>
                </c:pt>
                <c:pt idx="2846">
                  <c:v>0.54123087490223398</c:v>
                </c:pt>
                <c:pt idx="2847">
                  <c:v>0.54164728785652505</c:v>
                </c:pt>
                <c:pt idx="2848">
                  <c:v>0.54206370080674404</c:v>
                </c:pt>
                <c:pt idx="2849">
                  <c:v>0.542480113761036</c:v>
                </c:pt>
                <c:pt idx="2850">
                  <c:v>0.54289652671532695</c:v>
                </c:pt>
                <c:pt idx="2851">
                  <c:v>0.54331293966554595</c:v>
                </c:pt>
                <c:pt idx="2852">
                  <c:v>0.54372935261983801</c:v>
                </c:pt>
                <c:pt idx="2853">
                  <c:v>0.54414576557412897</c:v>
                </c:pt>
                <c:pt idx="2854">
                  <c:v>0.54456217852434896</c:v>
                </c:pt>
                <c:pt idx="2855">
                  <c:v>0.54497859147864003</c:v>
                </c:pt>
                <c:pt idx="2856">
                  <c:v>0.54539500443293099</c:v>
                </c:pt>
                <c:pt idx="2857">
                  <c:v>0.54581141738315098</c:v>
                </c:pt>
                <c:pt idx="2858">
                  <c:v>0.54622783033744204</c:v>
                </c:pt>
                <c:pt idx="2859">
                  <c:v>0.546644243291734</c:v>
                </c:pt>
                <c:pt idx="2860">
                  <c:v>0.54706065624195299</c:v>
                </c:pt>
                <c:pt idx="2861">
                  <c:v>0.54747706919624395</c:v>
                </c:pt>
                <c:pt idx="2862">
                  <c:v>0.54789348215053602</c:v>
                </c:pt>
                <c:pt idx="2863">
                  <c:v>0.54830989510075501</c:v>
                </c:pt>
                <c:pt idx="2864">
                  <c:v>0.54872630805504596</c:v>
                </c:pt>
                <c:pt idx="2865">
                  <c:v>0.54914272100933803</c:v>
                </c:pt>
                <c:pt idx="2866">
                  <c:v>0.54955913395955702</c:v>
                </c:pt>
                <c:pt idx="2867">
                  <c:v>0.54997554691384898</c:v>
                </c:pt>
                <c:pt idx="2868">
                  <c:v>0.55039195986814005</c:v>
                </c:pt>
                <c:pt idx="2869">
                  <c:v>0.55080837281835904</c:v>
                </c:pt>
                <c:pt idx="2870">
                  <c:v>0.55122478577265099</c:v>
                </c:pt>
                <c:pt idx="2871">
                  <c:v>0.55164119872694195</c:v>
                </c:pt>
                <c:pt idx="2872">
                  <c:v>0.55205761167716105</c:v>
                </c:pt>
                <c:pt idx="2873">
                  <c:v>0.55247402463145301</c:v>
                </c:pt>
                <c:pt idx="2874">
                  <c:v>0.55289043758574397</c:v>
                </c:pt>
                <c:pt idx="2875">
                  <c:v>0.55330685053596396</c:v>
                </c:pt>
                <c:pt idx="2876">
                  <c:v>0.55372326349025502</c:v>
                </c:pt>
                <c:pt idx="2877">
                  <c:v>0.55413967644454598</c:v>
                </c:pt>
                <c:pt idx="2878">
                  <c:v>0.55455608939476597</c:v>
                </c:pt>
                <c:pt idx="2879">
                  <c:v>0.55497250234905704</c:v>
                </c:pt>
                <c:pt idx="2880">
                  <c:v>0.555388915303348</c:v>
                </c:pt>
                <c:pt idx="2881">
                  <c:v>0.55580532825356799</c:v>
                </c:pt>
                <c:pt idx="2882">
                  <c:v>0.55622174120785906</c:v>
                </c:pt>
                <c:pt idx="2883">
                  <c:v>0.55663815416215101</c:v>
                </c:pt>
                <c:pt idx="2884">
                  <c:v>0.55705456711237</c:v>
                </c:pt>
                <c:pt idx="2885">
                  <c:v>0.55747098006666096</c:v>
                </c:pt>
                <c:pt idx="2886">
                  <c:v>0.55788739302095303</c:v>
                </c:pt>
                <c:pt idx="2887">
                  <c:v>0.55830380597117202</c:v>
                </c:pt>
                <c:pt idx="2888">
                  <c:v>0.55872021892546297</c:v>
                </c:pt>
                <c:pt idx="2889">
                  <c:v>0.55913663187975504</c:v>
                </c:pt>
                <c:pt idx="2890">
                  <c:v>0.55955304482997403</c:v>
                </c:pt>
                <c:pt idx="2891">
                  <c:v>0.55996945778426599</c:v>
                </c:pt>
                <c:pt idx="2892">
                  <c:v>0.56038587073855695</c:v>
                </c:pt>
                <c:pt idx="2893">
                  <c:v>0.56080228368877605</c:v>
                </c:pt>
                <c:pt idx="2894">
                  <c:v>0.561218696643068</c:v>
                </c:pt>
                <c:pt idx="2895">
                  <c:v>0.56163510959735896</c:v>
                </c:pt>
                <c:pt idx="2896">
                  <c:v>0.56205152254757795</c:v>
                </c:pt>
                <c:pt idx="2897">
                  <c:v>0.56246793550187002</c:v>
                </c:pt>
                <c:pt idx="2898">
                  <c:v>0.56288434845616098</c:v>
                </c:pt>
                <c:pt idx="2899">
                  <c:v>0.56330076140638097</c:v>
                </c:pt>
                <c:pt idx="2900">
                  <c:v>0.56371717436067204</c:v>
                </c:pt>
                <c:pt idx="2901">
                  <c:v>0.56413358731496299</c:v>
                </c:pt>
                <c:pt idx="2902">
                  <c:v>0.56455000026518298</c:v>
                </c:pt>
                <c:pt idx="2903">
                  <c:v>0.56496641321947405</c:v>
                </c:pt>
                <c:pt idx="2904">
                  <c:v>0.56538282617376601</c:v>
                </c:pt>
                <c:pt idx="2905">
                  <c:v>0.565799239123985</c:v>
                </c:pt>
                <c:pt idx="2906">
                  <c:v>0.56621565207827596</c:v>
                </c:pt>
                <c:pt idx="2907">
                  <c:v>0.56663206503256802</c:v>
                </c:pt>
                <c:pt idx="2908">
                  <c:v>0.56704847798278701</c:v>
                </c:pt>
                <c:pt idx="2909">
                  <c:v>0.56746489093707797</c:v>
                </c:pt>
                <c:pt idx="2910">
                  <c:v>0.56788130389137004</c:v>
                </c:pt>
                <c:pt idx="2911">
                  <c:v>0.56829771684158903</c:v>
                </c:pt>
                <c:pt idx="2912">
                  <c:v>0.56871412979588098</c:v>
                </c:pt>
                <c:pt idx="2913">
                  <c:v>0.56913054275017205</c:v>
                </c:pt>
                <c:pt idx="2914">
                  <c:v>0.56954695570039104</c:v>
                </c:pt>
                <c:pt idx="2915">
                  <c:v>0.569963368654683</c:v>
                </c:pt>
                <c:pt idx="2916">
                  <c:v>0.57037978160897396</c:v>
                </c:pt>
                <c:pt idx="2917">
                  <c:v>0.57079619455919395</c:v>
                </c:pt>
                <c:pt idx="2918">
                  <c:v>0.57121260751348502</c:v>
                </c:pt>
                <c:pt idx="2919">
                  <c:v>0.57162902046777597</c:v>
                </c:pt>
                <c:pt idx="2920">
                  <c:v>0.57204543341799596</c:v>
                </c:pt>
                <c:pt idx="2921">
                  <c:v>0.57246184637228703</c:v>
                </c:pt>
                <c:pt idx="2922">
                  <c:v>0.57287825932657799</c:v>
                </c:pt>
                <c:pt idx="2923">
                  <c:v>0.57329467227679798</c:v>
                </c:pt>
                <c:pt idx="2924">
                  <c:v>0.57371108523108905</c:v>
                </c:pt>
                <c:pt idx="2925">
                  <c:v>0.574127498185381</c:v>
                </c:pt>
                <c:pt idx="2926">
                  <c:v>0.57454391113559999</c:v>
                </c:pt>
                <c:pt idx="2927">
                  <c:v>0.57496032408989095</c:v>
                </c:pt>
                <c:pt idx="2928">
                  <c:v>0.57537673704418302</c:v>
                </c:pt>
                <c:pt idx="2929">
                  <c:v>0.57579314999440201</c:v>
                </c:pt>
                <c:pt idx="2930">
                  <c:v>0.57620956294869297</c:v>
                </c:pt>
                <c:pt idx="2931">
                  <c:v>0.57662597590298503</c:v>
                </c:pt>
                <c:pt idx="2932">
                  <c:v>0.57704238885320402</c:v>
                </c:pt>
                <c:pt idx="2933">
                  <c:v>0.57745880180749598</c:v>
                </c:pt>
                <c:pt idx="2934">
                  <c:v>0.57787521476178705</c:v>
                </c:pt>
                <c:pt idx="2935">
                  <c:v>0.57829162771200604</c:v>
                </c:pt>
                <c:pt idx="2936">
                  <c:v>0.578708040666298</c:v>
                </c:pt>
                <c:pt idx="2937">
                  <c:v>0.57912445362058895</c:v>
                </c:pt>
                <c:pt idx="2938">
                  <c:v>0.57954086657080806</c:v>
                </c:pt>
                <c:pt idx="2939">
                  <c:v>0.57995727952510001</c:v>
                </c:pt>
                <c:pt idx="2940">
                  <c:v>0.58037369247939097</c:v>
                </c:pt>
                <c:pt idx="2941">
                  <c:v>0.58079010542961096</c:v>
                </c:pt>
                <c:pt idx="2942">
                  <c:v>0.58120651838390203</c:v>
                </c:pt>
                <c:pt idx="2943">
                  <c:v>0.58162293133819298</c:v>
                </c:pt>
                <c:pt idx="2944">
                  <c:v>0.58203934428841297</c:v>
                </c:pt>
                <c:pt idx="2945">
                  <c:v>0.58245575724270404</c:v>
                </c:pt>
                <c:pt idx="2946">
                  <c:v>0.582872170196995</c:v>
                </c:pt>
                <c:pt idx="2947">
                  <c:v>0.58328858314721499</c:v>
                </c:pt>
                <c:pt idx="2948">
                  <c:v>0.58370499610150595</c:v>
                </c:pt>
                <c:pt idx="2949">
                  <c:v>0.58412140905579801</c:v>
                </c:pt>
                <c:pt idx="2950">
                  <c:v>0.584537822006017</c:v>
                </c:pt>
                <c:pt idx="2951">
                  <c:v>0.58495423496030796</c:v>
                </c:pt>
                <c:pt idx="2952">
                  <c:v>0.58537064791460003</c:v>
                </c:pt>
                <c:pt idx="2953">
                  <c:v>0.58578706086481902</c:v>
                </c:pt>
                <c:pt idx="2954">
                  <c:v>0.58620347381910998</c:v>
                </c:pt>
                <c:pt idx="2955">
                  <c:v>0.58661988677340204</c:v>
                </c:pt>
                <c:pt idx="2956">
                  <c:v>0.58703629972362104</c:v>
                </c:pt>
                <c:pt idx="2957">
                  <c:v>0.58745271267791299</c:v>
                </c:pt>
                <c:pt idx="2958">
                  <c:v>0.58786912563220395</c:v>
                </c:pt>
                <c:pt idx="2959">
                  <c:v>0.58828553858242305</c:v>
                </c:pt>
                <c:pt idx="2960">
                  <c:v>0.58870195153671501</c:v>
                </c:pt>
                <c:pt idx="2961">
                  <c:v>0.58911836449100596</c:v>
                </c:pt>
                <c:pt idx="2962">
                  <c:v>0.58953477744122496</c:v>
                </c:pt>
                <c:pt idx="2963">
                  <c:v>0.58995119039551702</c:v>
                </c:pt>
                <c:pt idx="2964">
                  <c:v>0.59036760334980798</c:v>
                </c:pt>
                <c:pt idx="2965">
                  <c:v>0.59078401630002797</c:v>
                </c:pt>
                <c:pt idx="2966">
                  <c:v>0.59120042925431904</c:v>
                </c:pt>
                <c:pt idx="2967">
                  <c:v>0.59161684220860999</c:v>
                </c:pt>
                <c:pt idx="2968">
                  <c:v>0.59203325515882999</c:v>
                </c:pt>
                <c:pt idx="2969">
                  <c:v>0.59244966811312105</c:v>
                </c:pt>
                <c:pt idx="2970">
                  <c:v>0.59286608106741301</c:v>
                </c:pt>
                <c:pt idx="2971">
                  <c:v>0.593282494017632</c:v>
                </c:pt>
                <c:pt idx="2972">
                  <c:v>0.59369890697192296</c:v>
                </c:pt>
                <c:pt idx="2973">
                  <c:v>0.59411531992621502</c:v>
                </c:pt>
                <c:pt idx="2974">
                  <c:v>0.59453173287643402</c:v>
                </c:pt>
                <c:pt idx="2975">
                  <c:v>0.59494814583072497</c:v>
                </c:pt>
                <c:pt idx="2976">
                  <c:v>0.59536455878501704</c:v>
                </c:pt>
                <c:pt idx="2977">
                  <c:v>0.59578097173523603</c:v>
                </c:pt>
                <c:pt idx="2978">
                  <c:v>0.59619738468952799</c:v>
                </c:pt>
                <c:pt idx="2979">
                  <c:v>0.59661379764381905</c:v>
                </c:pt>
                <c:pt idx="2980">
                  <c:v>0.59703021059403805</c:v>
                </c:pt>
                <c:pt idx="2981">
                  <c:v>0.59744662354833</c:v>
                </c:pt>
                <c:pt idx="2982">
                  <c:v>0.59786303650262096</c:v>
                </c:pt>
                <c:pt idx="2983">
                  <c:v>0.59827944945284095</c:v>
                </c:pt>
                <c:pt idx="2984">
                  <c:v>0.59869586240713202</c:v>
                </c:pt>
                <c:pt idx="2985">
                  <c:v>0.59911227536142297</c:v>
                </c:pt>
                <c:pt idx="2986">
                  <c:v>0.59952868831164297</c:v>
                </c:pt>
                <c:pt idx="2987">
                  <c:v>0.59994510126593403</c:v>
                </c:pt>
                <c:pt idx="2988">
                  <c:v>0.60036151422022499</c:v>
                </c:pt>
                <c:pt idx="2989">
                  <c:v>0.60077792717044498</c:v>
                </c:pt>
                <c:pt idx="2990">
                  <c:v>0.60119434012473605</c:v>
                </c:pt>
                <c:pt idx="2991">
                  <c:v>0.601610753079028</c:v>
                </c:pt>
                <c:pt idx="2992">
                  <c:v>0.602027166029247</c:v>
                </c:pt>
                <c:pt idx="2993">
                  <c:v>0.60244357898353795</c:v>
                </c:pt>
                <c:pt idx="2994">
                  <c:v>0.60285999193783002</c:v>
                </c:pt>
                <c:pt idx="2995">
                  <c:v>0.60327640488804901</c:v>
                </c:pt>
                <c:pt idx="2996">
                  <c:v>0.60369281784233997</c:v>
                </c:pt>
                <c:pt idx="2997">
                  <c:v>0.60410923079663204</c:v>
                </c:pt>
                <c:pt idx="2998">
                  <c:v>0.60452564374685103</c:v>
                </c:pt>
                <c:pt idx="2999">
                  <c:v>0.60494205670114298</c:v>
                </c:pt>
                <c:pt idx="3000">
                  <c:v>0.60535846965543405</c:v>
                </c:pt>
                <c:pt idx="3001">
                  <c:v>0.60577488260565304</c:v>
                </c:pt>
                <c:pt idx="3002">
                  <c:v>0.606191295559945</c:v>
                </c:pt>
                <c:pt idx="3003">
                  <c:v>0.60660770851423595</c:v>
                </c:pt>
                <c:pt idx="3004">
                  <c:v>0.60702412146445495</c:v>
                </c:pt>
                <c:pt idx="3005">
                  <c:v>0.60744053441874701</c:v>
                </c:pt>
                <c:pt idx="3006">
                  <c:v>0.60785694737303797</c:v>
                </c:pt>
                <c:pt idx="3007">
                  <c:v>0.60827336032325796</c:v>
                </c:pt>
                <c:pt idx="3008">
                  <c:v>0.60868977327754903</c:v>
                </c:pt>
                <c:pt idx="3009">
                  <c:v>0.60910618623183999</c:v>
                </c:pt>
                <c:pt idx="3010">
                  <c:v>0.60952259918205998</c:v>
                </c:pt>
                <c:pt idx="3011">
                  <c:v>0.60993901213635104</c:v>
                </c:pt>
                <c:pt idx="3012">
                  <c:v>0.610355425090642</c:v>
                </c:pt>
                <c:pt idx="3013">
                  <c:v>0.61077183804086199</c:v>
                </c:pt>
                <c:pt idx="3014">
                  <c:v>0.61118825099515295</c:v>
                </c:pt>
                <c:pt idx="3015">
                  <c:v>0.61160466394944502</c:v>
                </c:pt>
                <c:pt idx="3016">
                  <c:v>0.61202107689966401</c:v>
                </c:pt>
                <c:pt idx="3017">
                  <c:v>0.61243748985395496</c:v>
                </c:pt>
                <c:pt idx="3018">
                  <c:v>0.61285390280824703</c:v>
                </c:pt>
                <c:pt idx="3019">
                  <c:v>0.61327031575846602</c:v>
                </c:pt>
                <c:pt idx="3020">
                  <c:v>0.61368672871275798</c:v>
                </c:pt>
                <c:pt idx="3021">
                  <c:v>0.61410314166704905</c:v>
                </c:pt>
                <c:pt idx="3022">
                  <c:v>0.61451955461726804</c:v>
                </c:pt>
                <c:pt idx="3023">
                  <c:v>0.61493596757155999</c:v>
                </c:pt>
                <c:pt idx="3024">
                  <c:v>0.61535238052585095</c:v>
                </c:pt>
                <c:pt idx="3025">
                  <c:v>0.61576879347607005</c:v>
                </c:pt>
                <c:pt idx="3026">
                  <c:v>0.61618520643036201</c:v>
                </c:pt>
                <c:pt idx="3027">
                  <c:v>0.61660161938465297</c:v>
                </c:pt>
                <c:pt idx="3028">
                  <c:v>0.61701803233487296</c:v>
                </c:pt>
                <c:pt idx="3029">
                  <c:v>0.61743444528916402</c:v>
                </c:pt>
                <c:pt idx="3030">
                  <c:v>0.61785085824345498</c:v>
                </c:pt>
                <c:pt idx="3031">
                  <c:v>0.61826727119367497</c:v>
                </c:pt>
                <c:pt idx="3032">
                  <c:v>0.61868368414796604</c:v>
                </c:pt>
                <c:pt idx="3033">
                  <c:v>0.619100097102257</c:v>
                </c:pt>
                <c:pt idx="3034">
                  <c:v>0.61951651005247699</c:v>
                </c:pt>
                <c:pt idx="3035">
                  <c:v>0.61993292300676806</c:v>
                </c:pt>
                <c:pt idx="3036">
                  <c:v>0.62034933596106001</c:v>
                </c:pt>
                <c:pt idx="3037">
                  <c:v>0.620765748911279</c:v>
                </c:pt>
                <c:pt idx="3038">
                  <c:v>0.62118216186556996</c:v>
                </c:pt>
                <c:pt idx="3039">
                  <c:v>0.62159857481986203</c:v>
                </c:pt>
                <c:pt idx="3040">
                  <c:v>0.62201498777008102</c:v>
                </c:pt>
                <c:pt idx="3041">
                  <c:v>0.62243140072437197</c:v>
                </c:pt>
                <c:pt idx="3042">
                  <c:v>0.62284781367866404</c:v>
                </c:pt>
                <c:pt idx="3043">
                  <c:v>0.62326422662888303</c:v>
                </c:pt>
                <c:pt idx="3044">
                  <c:v>0.62368063958317499</c:v>
                </c:pt>
                <c:pt idx="3045">
                  <c:v>0.62409705253746595</c:v>
                </c:pt>
                <c:pt idx="3046">
                  <c:v>0.62451346548768505</c:v>
                </c:pt>
                <c:pt idx="3047">
                  <c:v>0.624929878441977</c:v>
                </c:pt>
                <c:pt idx="3048">
                  <c:v>0.62534629139626796</c:v>
                </c:pt>
                <c:pt idx="3049">
                  <c:v>0.62576270434648695</c:v>
                </c:pt>
                <c:pt idx="3050">
                  <c:v>0.62617911730077902</c:v>
                </c:pt>
                <c:pt idx="3051">
                  <c:v>0.62659553025506998</c:v>
                </c:pt>
                <c:pt idx="3052">
                  <c:v>0.62701194320528997</c:v>
                </c:pt>
                <c:pt idx="3053">
                  <c:v>0.62742835615958104</c:v>
                </c:pt>
                <c:pt idx="3054">
                  <c:v>0.62784476911387199</c:v>
                </c:pt>
                <c:pt idx="3055">
                  <c:v>0.62826118206409198</c:v>
                </c:pt>
                <c:pt idx="3056">
                  <c:v>0.62867759501838305</c:v>
                </c:pt>
                <c:pt idx="3057">
                  <c:v>0.62909400797267501</c:v>
                </c:pt>
                <c:pt idx="3058">
                  <c:v>0.629510420922894</c:v>
                </c:pt>
                <c:pt idx="3059">
                  <c:v>0.62992683387718496</c:v>
                </c:pt>
                <c:pt idx="3060">
                  <c:v>0.63034324683147702</c:v>
                </c:pt>
                <c:pt idx="3061">
                  <c:v>0.63075965978169601</c:v>
                </c:pt>
                <c:pt idx="3062">
                  <c:v>0.63117607273598697</c:v>
                </c:pt>
                <c:pt idx="3063">
                  <c:v>0.63159248569027904</c:v>
                </c:pt>
                <c:pt idx="3064">
                  <c:v>0.63200889864049803</c:v>
                </c:pt>
                <c:pt idx="3065">
                  <c:v>0.63242531159478999</c:v>
                </c:pt>
                <c:pt idx="3066">
                  <c:v>0.63284172454908105</c:v>
                </c:pt>
                <c:pt idx="3067">
                  <c:v>0.63325813749930004</c:v>
                </c:pt>
                <c:pt idx="3068">
                  <c:v>0.633674550453592</c:v>
                </c:pt>
                <c:pt idx="3069">
                  <c:v>0.63409096340788296</c:v>
                </c:pt>
                <c:pt idx="3070">
                  <c:v>0.63450737635810195</c:v>
                </c:pt>
                <c:pt idx="3071">
                  <c:v>0.63492378931239402</c:v>
                </c:pt>
                <c:pt idx="3072">
                  <c:v>0.63534020226668497</c:v>
                </c:pt>
                <c:pt idx="3073">
                  <c:v>0.63575661521690496</c:v>
                </c:pt>
                <c:pt idx="3074">
                  <c:v>0.63617302817119603</c:v>
                </c:pt>
                <c:pt idx="3075">
                  <c:v>0.63658944112548699</c:v>
                </c:pt>
                <c:pt idx="3076">
                  <c:v>0.63700585407570698</c:v>
                </c:pt>
                <c:pt idx="3077">
                  <c:v>0.63742226702999805</c:v>
                </c:pt>
                <c:pt idx="3078">
                  <c:v>0.637838679984289</c:v>
                </c:pt>
                <c:pt idx="3079">
                  <c:v>0.63825509293450899</c:v>
                </c:pt>
                <c:pt idx="3080">
                  <c:v>0.63867150588879995</c:v>
                </c:pt>
                <c:pt idx="3081">
                  <c:v>0.63908791884309202</c:v>
                </c:pt>
                <c:pt idx="3082">
                  <c:v>0.63950433179331101</c:v>
                </c:pt>
                <c:pt idx="3083">
                  <c:v>0.63992074474760197</c:v>
                </c:pt>
                <c:pt idx="3084">
                  <c:v>0.64033715770189403</c:v>
                </c:pt>
                <c:pt idx="3085">
                  <c:v>0.64075357065211302</c:v>
                </c:pt>
                <c:pt idx="3086">
                  <c:v>0.64116998360640498</c:v>
                </c:pt>
                <c:pt idx="3087">
                  <c:v>0.64158639656069605</c:v>
                </c:pt>
                <c:pt idx="3088">
                  <c:v>0.64200280951091504</c:v>
                </c:pt>
                <c:pt idx="3089">
                  <c:v>0.642419222465207</c:v>
                </c:pt>
                <c:pt idx="3090">
                  <c:v>0.64283563541949795</c:v>
                </c:pt>
                <c:pt idx="3091">
                  <c:v>0.64325204836971706</c:v>
                </c:pt>
                <c:pt idx="3092">
                  <c:v>0.64366846132400901</c:v>
                </c:pt>
                <c:pt idx="3093">
                  <c:v>0.64408487427829997</c:v>
                </c:pt>
                <c:pt idx="3094">
                  <c:v>0.64450128722851996</c:v>
                </c:pt>
                <c:pt idx="3095">
                  <c:v>0.64491770018281103</c:v>
                </c:pt>
                <c:pt idx="3096">
                  <c:v>0.64533411313710198</c:v>
                </c:pt>
                <c:pt idx="3097">
                  <c:v>0.64575052608732197</c:v>
                </c:pt>
                <c:pt idx="3098">
                  <c:v>0.64616693904161304</c:v>
                </c:pt>
                <c:pt idx="3099">
                  <c:v>0.646583351995904</c:v>
                </c:pt>
                <c:pt idx="3100">
                  <c:v>0.64699976494612399</c:v>
                </c:pt>
                <c:pt idx="3101">
                  <c:v>0.64741617790041495</c:v>
                </c:pt>
                <c:pt idx="3102">
                  <c:v>0.64783259085470701</c:v>
                </c:pt>
                <c:pt idx="3103">
                  <c:v>0.64824900380492601</c:v>
                </c:pt>
                <c:pt idx="3104">
                  <c:v>0.64866541675921696</c:v>
                </c:pt>
                <c:pt idx="3105">
                  <c:v>0.64908182971350903</c:v>
                </c:pt>
                <c:pt idx="3106">
                  <c:v>0.64949824266372802</c:v>
                </c:pt>
                <c:pt idx="3107">
                  <c:v>0.64991465561801898</c:v>
                </c:pt>
                <c:pt idx="3108">
                  <c:v>0.65033106857231104</c:v>
                </c:pt>
                <c:pt idx="3109">
                  <c:v>0.65074748152253004</c:v>
                </c:pt>
                <c:pt idx="3110">
                  <c:v>0.65116389447682199</c:v>
                </c:pt>
                <c:pt idx="3111">
                  <c:v>0.65158030743111295</c:v>
                </c:pt>
                <c:pt idx="3112">
                  <c:v>0.65199672038133205</c:v>
                </c:pt>
                <c:pt idx="3113">
                  <c:v>0.65241313333562401</c:v>
                </c:pt>
                <c:pt idx="3114">
                  <c:v>0.65282954628991496</c:v>
                </c:pt>
                <c:pt idx="3115">
                  <c:v>0.65324595924013396</c:v>
                </c:pt>
                <c:pt idx="3116">
                  <c:v>0.65366237219442602</c:v>
                </c:pt>
                <c:pt idx="3117">
                  <c:v>0.65407878514871698</c:v>
                </c:pt>
                <c:pt idx="3118">
                  <c:v>0.65449519809893697</c:v>
                </c:pt>
                <c:pt idx="3119">
                  <c:v>0.65491161105322804</c:v>
                </c:pt>
                <c:pt idx="3120">
                  <c:v>0.65532802400751899</c:v>
                </c:pt>
                <c:pt idx="3121">
                  <c:v>0.65574443695773899</c:v>
                </c:pt>
                <c:pt idx="3122">
                  <c:v>0.65616084991203005</c:v>
                </c:pt>
                <c:pt idx="3123">
                  <c:v>0.65657726286632201</c:v>
                </c:pt>
                <c:pt idx="3124">
                  <c:v>0.656993675816541</c:v>
                </c:pt>
                <c:pt idx="3125">
                  <c:v>0.65741008877083196</c:v>
                </c:pt>
                <c:pt idx="3126">
                  <c:v>0.65782650172512402</c:v>
                </c:pt>
                <c:pt idx="3127">
                  <c:v>0.65824291467534302</c:v>
                </c:pt>
                <c:pt idx="3128">
                  <c:v>0.65865932762963397</c:v>
                </c:pt>
                <c:pt idx="3129">
                  <c:v>0.65907574058392604</c:v>
                </c:pt>
                <c:pt idx="3130">
                  <c:v>0.65949215353414503</c:v>
                </c:pt>
                <c:pt idx="3131">
                  <c:v>0.65990856648843699</c:v>
                </c:pt>
                <c:pt idx="3132">
                  <c:v>0.66032497944272806</c:v>
                </c:pt>
                <c:pt idx="3133">
                  <c:v>0.66074139239294705</c:v>
                </c:pt>
                <c:pt idx="3134">
                  <c:v>0.661157805347239</c:v>
                </c:pt>
                <c:pt idx="3135">
                  <c:v>0.66157421830152996</c:v>
                </c:pt>
                <c:pt idx="3136">
                  <c:v>0.66199063125174895</c:v>
                </c:pt>
                <c:pt idx="3137">
                  <c:v>0.66240704420604102</c:v>
                </c:pt>
                <c:pt idx="3138">
                  <c:v>0.66282345716033197</c:v>
                </c:pt>
                <c:pt idx="3139">
                  <c:v>0.66323987011055197</c:v>
                </c:pt>
                <c:pt idx="3140">
                  <c:v>0.66313112341554203</c:v>
                </c:pt>
                <c:pt idx="3141">
                  <c:v>0.66302237672053299</c:v>
                </c:pt>
                <c:pt idx="3142">
                  <c:v>0.66291363002658699</c:v>
                </c:pt>
                <c:pt idx="3143">
                  <c:v>0.66280488333157805</c:v>
                </c:pt>
                <c:pt idx="3144">
                  <c:v>0.66269613663656801</c:v>
                </c:pt>
                <c:pt idx="3145">
                  <c:v>0.66258738994262201</c:v>
                </c:pt>
                <c:pt idx="3146">
                  <c:v>0.66247864324761296</c:v>
                </c:pt>
                <c:pt idx="3147">
                  <c:v>0.66236989655260403</c:v>
                </c:pt>
                <c:pt idx="3148">
                  <c:v>0.66226114985865803</c:v>
                </c:pt>
                <c:pt idx="3149">
                  <c:v>0.66215240316364798</c:v>
                </c:pt>
                <c:pt idx="3150">
                  <c:v>0.66204365646863905</c:v>
                </c:pt>
                <c:pt idx="3151">
                  <c:v>0.66193490977469305</c:v>
                </c:pt>
                <c:pt idx="3152">
                  <c:v>0.66182616307968301</c:v>
                </c:pt>
                <c:pt idx="3153">
                  <c:v>0.66171741638467396</c:v>
                </c:pt>
                <c:pt idx="3154">
                  <c:v>0.66160866969072796</c:v>
                </c:pt>
                <c:pt idx="3155">
                  <c:v>0.66149992299571903</c:v>
                </c:pt>
                <c:pt idx="3156">
                  <c:v>0.66139117630070998</c:v>
                </c:pt>
                <c:pt idx="3157">
                  <c:v>0.66128242960676398</c:v>
                </c:pt>
                <c:pt idx="3158">
                  <c:v>0.66117368291175405</c:v>
                </c:pt>
                <c:pt idx="3159">
                  <c:v>0.661064936216745</c:v>
                </c:pt>
                <c:pt idx="3160">
                  <c:v>0.660956189522799</c:v>
                </c:pt>
                <c:pt idx="3161">
                  <c:v>0.66084744282778995</c:v>
                </c:pt>
                <c:pt idx="3162">
                  <c:v>0.66073869613278002</c:v>
                </c:pt>
                <c:pt idx="3163">
                  <c:v>0.66062994943883402</c:v>
                </c:pt>
                <c:pt idx="3164">
                  <c:v>0.66052120274382498</c:v>
                </c:pt>
                <c:pt idx="3165">
                  <c:v>0.66041245604881604</c:v>
                </c:pt>
                <c:pt idx="3166">
                  <c:v>0.66030370935487004</c:v>
                </c:pt>
                <c:pt idx="3167">
                  <c:v>0.66019496265986</c:v>
                </c:pt>
                <c:pt idx="3168">
                  <c:v>0.66008621596485095</c:v>
                </c:pt>
                <c:pt idx="3169">
                  <c:v>0.65997746927090495</c:v>
                </c:pt>
                <c:pt idx="3170">
                  <c:v>0.65986872257589602</c:v>
                </c:pt>
                <c:pt idx="3171">
                  <c:v>0.65975997588088597</c:v>
                </c:pt>
                <c:pt idx="3172">
                  <c:v>0.65965122918693997</c:v>
                </c:pt>
                <c:pt idx="3173">
                  <c:v>0.65954248249193104</c:v>
                </c:pt>
                <c:pt idx="3174">
                  <c:v>0.65943373579692199</c:v>
                </c:pt>
                <c:pt idx="3175">
                  <c:v>0.65932498910297599</c:v>
                </c:pt>
                <c:pt idx="3176">
                  <c:v>0.65921624240796595</c:v>
                </c:pt>
                <c:pt idx="3177">
                  <c:v>0.65910749571295701</c:v>
                </c:pt>
                <c:pt idx="3178">
                  <c:v>0.65899874901901101</c:v>
                </c:pt>
                <c:pt idx="3179">
                  <c:v>0.65889000232400197</c:v>
                </c:pt>
                <c:pt idx="3180">
                  <c:v>0.65878125562899204</c:v>
                </c:pt>
                <c:pt idx="3181">
                  <c:v>0.65867250893504603</c:v>
                </c:pt>
                <c:pt idx="3182">
                  <c:v>0.65856376224003699</c:v>
                </c:pt>
                <c:pt idx="3183">
                  <c:v>0.65845501554502694</c:v>
                </c:pt>
                <c:pt idx="3184">
                  <c:v>0.65834626885108205</c:v>
                </c:pt>
                <c:pt idx="3185">
                  <c:v>0.65823752215607201</c:v>
                </c:pt>
                <c:pt idx="3186">
                  <c:v>0.65812877546106296</c:v>
                </c:pt>
                <c:pt idx="3187">
                  <c:v>0.65802002876711696</c:v>
                </c:pt>
                <c:pt idx="3188">
                  <c:v>0.65791128207210803</c:v>
                </c:pt>
                <c:pt idx="3189">
                  <c:v>0.65780253537709799</c:v>
                </c:pt>
                <c:pt idx="3190">
                  <c:v>0.65769378868315198</c:v>
                </c:pt>
                <c:pt idx="3191">
                  <c:v>0.65758504198814305</c:v>
                </c:pt>
                <c:pt idx="3192">
                  <c:v>0.65747629529313301</c:v>
                </c:pt>
                <c:pt idx="3193">
                  <c:v>0.657367548599188</c:v>
                </c:pt>
                <c:pt idx="3194">
                  <c:v>0.65725880190417796</c:v>
                </c:pt>
                <c:pt idx="3195">
                  <c:v>0.65715005520916903</c:v>
                </c:pt>
                <c:pt idx="3196">
                  <c:v>0.65704130851522302</c:v>
                </c:pt>
                <c:pt idx="3197">
                  <c:v>0.65693256182021398</c:v>
                </c:pt>
                <c:pt idx="3198">
                  <c:v>0.65682381512520405</c:v>
                </c:pt>
                <c:pt idx="3199">
                  <c:v>0.65671506843125804</c:v>
                </c:pt>
                <c:pt idx="3200">
                  <c:v>0.656606321736249</c:v>
                </c:pt>
                <c:pt idx="3201">
                  <c:v>0.65649757504123896</c:v>
                </c:pt>
                <c:pt idx="3202">
                  <c:v>0.65638882834729395</c:v>
                </c:pt>
                <c:pt idx="3203">
                  <c:v>0.65628008165228402</c:v>
                </c:pt>
                <c:pt idx="3204">
                  <c:v>0.65617133495727498</c:v>
                </c:pt>
                <c:pt idx="3205">
                  <c:v>0.65606258826332897</c:v>
                </c:pt>
                <c:pt idx="3206">
                  <c:v>0.65595384156831904</c:v>
                </c:pt>
                <c:pt idx="3207">
                  <c:v>0.65584509487331</c:v>
                </c:pt>
                <c:pt idx="3208">
                  <c:v>0.65573634817936399</c:v>
                </c:pt>
                <c:pt idx="3209">
                  <c:v>0.65562760148435495</c:v>
                </c:pt>
                <c:pt idx="3210">
                  <c:v>0.65551885478934602</c:v>
                </c:pt>
                <c:pt idx="3211">
                  <c:v>0.65541010809540001</c:v>
                </c:pt>
                <c:pt idx="3212">
                  <c:v>0.65530136140038997</c:v>
                </c:pt>
                <c:pt idx="3213">
                  <c:v>0.65519261470538104</c:v>
                </c:pt>
                <c:pt idx="3214">
                  <c:v>0.65508386801143503</c:v>
                </c:pt>
                <c:pt idx="3215">
                  <c:v>0.65497512131642499</c:v>
                </c:pt>
                <c:pt idx="3216">
                  <c:v>0.65486637462141595</c:v>
                </c:pt>
                <c:pt idx="3217">
                  <c:v>0.65475762792747005</c:v>
                </c:pt>
                <c:pt idx="3218">
                  <c:v>0.65464888123246101</c:v>
                </c:pt>
                <c:pt idx="3219">
                  <c:v>0.65454013453745097</c:v>
                </c:pt>
                <c:pt idx="3220">
                  <c:v>0.65443138784350496</c:v>
                </c:pt>
                <c:pt idx="3221">
                  <c:v>0.65432264114849603</c:v>
                </c:pt>
                <c:pt idx="3222">
                  <c:v>0.65421389445348699</c:v>
                </c:pt>
                <c:pt idx="3223">
                  <c:v>0.65410514775954098</c:v>
                </c:pt>
                <c:pt idx="3224">
                  <c:v>0.65399640106453205</c:v>
                </c:pt>
                <c:pt idx="3225">
                  <c:v>0.65388765436952201</c:v>
                </c:pt>
                <c:pt idx="3226">
                  <c:v>0.653778907675576</c:v>
                </c:pt>
                <c:pt idx="3227">
                  <c:v>0.65367016098056696</c:v>
                </c:pt>
                <c:pt idx="3228">
                  <c:v>0.65356141428555703</c:v>
                </c:pt>
                <c:pt idx="3229">
                  <c:v>0.65345266759161202</c:v>
                </c:pt>
                <c:pt idx="3230">
                  <c:v>0.65334392089660198</c:v>
                </c:pt>
                <c:pt idx="3231">
                  <c:v>0.65323517420159305</c:v>
                </c:pt>
                <c:pt idx="3232">
                  <c:v>0.65312642750764704</c:v>
                </c:pt>
                <c:pt idx="3233">
                  <c:v>0.653017680812637</c:v>
                </c:pt>
                <c:pt idx="3234">
                  <c:v>0.65290893411762796</c:v>
                </c:pt>
                <c:pt idx="3235">
                  <c:v>0.65280018742368195</c:v>
                </c:pt>
                <c:pt idx="3236">
                  <c:v>0.65269144072867302</c:v>
                </c:pt>
                <c:pt idx="3237">
                  <c:v>0.65258269403366298</c:v>
                </c:pt>
                <c:pt idx="3238">
                  <c:v>0.65247394733971698</c:v>
                </c:pt>
                <c:pt idx="3239">
                  <c:v>0.65236520064470804</c:v>
                </c:pt>
                <c:pt idx="3240">
                  <c:v>0.652256453949699</c:v>
                </c:pt>
                <c:pt idx="3241">
                  <c:v>0.652147707255753</c:v>
                </c:pt>
                <c:pt idx="3242">
                  <c:v>0.65203896056074295</c:v>
                </c:pt>
                <c:pt idx="3243">
                  <c:v>0.65193021386573402</c:v>
                </c:pt>
                <c:pt idx="3244">
                  <c:v>0.65182146717178802</c:v>
                </c:pt>
                <c:pt idx="3245">
                  <c:v>0.65171272047677897</c:v>
                </c:pt>
                <c:pt idx="3246">
                  <c:v>0.65160397378176904</c:v>
                </c:pt>
                <c:pt idx="3247">
                  <c:v>0.65149522708782404</c:v>
                </c:pt>
                <c:pt idx="3248">
                  <c:v>0.65138648039281399</c:v>
                </c:pt>
                <c:pt idx="3249">
                  <c:v>0.65127773369780495</c:v>
                </c:pt>
                <c:pt idx="3250">
                  <c:v>0.65116898700385895</c:v>
                </c:pt>
                <c:pt idx="3251">
                  <c:v>0.65106024030885001</c:v>
                </c:pt>
                <c:pt idx="3252">
                  <c:v>0.65095149361383997</c:v>
                </c:pt>
                <c:pt idx="3253">
                  <c:v>0.65084274691989397</c:v>
                </c:pt>
                <c:pt idx="3254">
                  <c:v>0.65073400022488503</c:v>
                </c:pt>
                <c:pt idx="3255">
                  <c:v>0.65062525352987499</c:v>
                </c:pt>
                <c:pt idx="3256">
                  <c:v>0.65051650683592899</c:v>
                </c:pt>
                <c:pt idx="3257">
                  <c:v>0.65040776014092005</c:v>
                </c:pt>
                <c:pt idx="3258">
                  <c:v>0.65029901344591101</c:v>
                </c:pt>
                <c:pt idx="3259">
                  <c:v>0.65019026675196501</c:v>
                </c:pt>
                <c:pt idx="3260">
                  <c:v>0.65008152005695496</c:v>
                </c:pt>
                <c:pt idx="3261">
                  <c:v>0.64997277336194603</c:v>
                </c:pt>
                <c:pt idx="3262">
                  <c:v>0.64986402666800003</c:v>
                </c:pt>
                <c:pt idx="3263">
                  <c:v>0.64975527997299098</c:v>
                </c:pt>
                <c:pt idx="3264">
                  <c:v>0.64964653327798205</c:v>
                </c:pt>
                <c:pt idx="3265">
                  <c:v>0.64953778658403605</c:v>
                </c:pt>
                <c:pt idx="3266">
                  <c:v>0.64942903988902601</c:v>
                </c:pt>
                <c:pt idx="3267">
                  <c:v>0.64932029319401696</c:v>
                </c:pt>
                <c:pt idx="3268">
                  <c:v>0.64921154650007096</c:v>
                </c:pt>
                <c:pt idx="3269">
                  <c:v>0.64910279980506203</c:v>
                </c:pt>
                <c:pt idx="3270">
                  <c:v>0.64899405311005198</c:v>
                </c:pt>
                <c:pt idx="3271">
                  <c:v>0.64888530641610598</c:v>
                </c:pt>
                <c:pt idx="3272">
                  <c:v>0.64877655972109705</c:v>
                </c:pt>
                <c:pt idx="3273">
                  <c:v>0.648667813026087</c:v>
                </c:pt>
                <c:pt idx="3274">
                  <c:v>0.648559066332141</c:v>
                </c:pt>
                <c:pt idx="3275">
                  <c:v>0.64845031963713196</c:v>
                </c:pt>
                <c:pt idx="3276">
                  <c:v>0.64834157294212302</c:v>
                </c:pt>
                <c:pt idx="3277">
                  <c:v>0.64823282624817702</c:v>
                </c:pt>
                <c:pt idx="3278">
                  <c:v>0.64812407955316698</c:v>
                </c:pt>
                <c:pt idx="3279">
                  <c:v>0.64801533285815804</c:v>
                </c:pt>
                <c:pt idx="3280">
                  <c:v>0.64790658616421204</c:v>
                </c:pt>
                <c:pt idx="3281">
                  <c:v>0.647797839469203</c:v>
                </c:pt>
                <c:pt idx="3282">
                  <c:v>0.64768909277419295</c:v>
                </c:pt>
                <c:pt idx="3283">
                  <c:v>0.64758034608024795</c:v>
                </c:pt>
                <c:pt idx="3284">
                  <c:v>0.64747159938523802</c:v>
                </c:pt>
                <c:pt idx="3285">
                  <c:v>0.64736285269022897</c:v>
                </c:pt>
                <c:pt idx="3286">
                  <c:v>0.64725410599628297</c:v>
                </c:pt>
                <c:pt idx="3287">
                  <c:v>0.64714535930127404</c:v>
                </c:pt>
                <c:pt idx="3288">
                  <c:v>0.64703661260626399</c:v>
                </c:pt>
                <c:pt idx="3289">
                  <c:v>0.64692786591231799</c:v>
                </c:pt>
                <c:pt idx="3290">
                  <c:v>0.64681911921730895</c:v>
                </c:pt>
                <c:pt idx="3291">
                  <c:v>0.64671037252230001</c:v>
                </c:pt>
                <c:pt idx="3292">
                  <c:v>0.64660162582835401</c:v>
                </c:pt>
                <c:pt idx="3293">
                  <c:v>0.64649287913334397</c:v>
                </c:pt>
                <c:pt idx="3294">
                  <c:v>0.64638413243833504</c:v>
                </c:pt>
                <c:pt idx="3295">
                  <c:v>0.64627538574438903</c:v>
                </c:pt>
                <c:pt idx="3296">
                  <c:v>0.64616663904937899</c:v>
                </c:pt>
                <c:pt idx="3297">
                  <c:v>0.64605789235436994</c:v>
                </c:pt>
                <c:pt idx="3298">
                  <c:v>0.64594914566042405</c:v>
                </c:pt>
                <c:pt idx="3299">
                  <c:v>0.64584039896541501</c:v>
                </c:pt>
                <c:pt idx="3300">
                  <c:v>0.64573165227040497</c:v>
                </c:pt>
                <c:pt idx="3301">
                  <c:v>0.64562290557645996</c:v>
                </c:pt>
                <c:pt idx="3302">
                  <c:v>0.64551415888145003</c:v>
                </c:pt>
                <c:pt idx="3303">
                  <c:v>0.64540541218644099</c:v>
                </c:pt>
                <c:pt idx="3304">
                  <c:v>0.64529666549249498</c:v>
                </c:pt>
                <c:pt idx="3305">
                  <c:v>0.64518791879748605</c:v>
                </c:pt>
                <c:pt idx="3306">
                  <c:v>0.64507917210247601</c:v>
                </c:pt>
                <c:pt idx="3307">
                  <c:v>0.64497042540853</c:v>
                </c:pt>
                <c:pt idx="3308">
                  <c:v>0.64486167871352096</c:v>
                </c:pt>
                <c:pt idx="3309">
                  <c:v>0.64475293201851203</c:v>
                </c:pt>
                <c:pt idx="3310">
                  <c:v>0.64464418532456602</c:v>
                </c:pt>
                <c:pt idx="3311">
                  <c:v>0.64453543862955598</c:v>
                </c:pt>
                <c:pt idx="3312">
                  <c:v>0.64442669193454705</c:v>
                </c:pt>
                <c:pt idx="3313">
                  <c:v>0.64431794524060104</c:v>
                </c:pt>
                <c:pt idx="3314">
                  <c:v>0.644209198545591</c:v>
                </c:pt>
                <c:pt idx="3315">
                  <c:v>0.64410045185058196</c:v>
                </c:pt>
                <c:pt idx="3316">
                  <c:v>0.64399170515663595</c:v>
                </c:pt>
                <c:pt idx="3317">
                  <c:v>0.64388295846162702</c:v>
                </c:pt>
                <c:pt idx="3318">
                  <c:v>0.64377421176661798</c:v>
                </c:pt>
                <c:pt idx="3319">
                  <c:v>0.64366546507267197</c:v>
                </c:pt>
                <c:pt idx="3320">
                  <c:v>0.64355671837766204</c:v>
                </c:pt>
                <c:pt idx="3321">
                  <c:v>0.643447971682653</c:v>
                </c:pt>
                <c:pt idx="3322">
                  <c:v>0.64333922498870699</c:v>
                </c:pt>
                <c:pt idx="3323">
                  <c:v>0.64323047829369795</c:v>
                </c:pt>
                <c:pt idx="3324">
                  <c:v>0.64312173159868802</c:v>
                </c:pt>
                <c:pt idx="3325">
                  <c:v>0.64301298490474201</c:v>
                </c:pt>
                <c:pt idx="3326">
                  <c:v>0.64290423820973297</c:v>
                </c:pt>
                <c:pt idx="3327">
                  <c:v>0.64279549151472404</c:v>
                </c:pt>
                <c:pt idx="3328">
                  <c:v>0.64268674482077803</c:v>
                </c:pt>
                <c:pt idx="3329">
                  <c:v>0.64257799812576799</c:v>
                </c:pt>
                <c:pt idx="3330">
                  <c:v>0.64246925143075895</c:v>
                </c:pt>
                <c:pt idx="3331">
                  <c:v>0.64236050473681305</c:v>
                </c:pt>
                <c:pt idx="3332">
                  <c:v>0.64225175804180401</c:v>
                </c:pt>
                <c:pt idx="3333">
                  <c:v>0.64214301134679397</c:v>
                </c:pt>
                <c:pt idx="3334">
                  <c:v>0.64203426465284796</c:v>
                </c:pt>
                <c:pt idx="3335">
                  <c:v>0.64192551795783903</c:v>
                </c:pt>
                <c:pt idx="3336">
                  <c:v>0.64181677126282899</c:v>
                </c:pt>
                <c:pt idx="3337">
                  <c:v>0.64170802456888398</c:v>
                </c:pt>
                <c:pt idx="3338">
                  <c:v>0.64159927787387405</c:v>
                </c:pt>
                <c:pt idx="3339">
                  <c:v>0.64149053117886501</c:v>
                </c:pt>
                <c:pt idx="3340">
                  <c:v>0.641381784484919</c:v>
                </c:pt>
                <c:pt idx="3341">
                  <c:v>0.64127303778990996</c:v>
                </c:pt>
                <c:pt idx="3342">
                  <c:v>0.64116429109490003</c:v>
                </c:pt>
                <c:pt idx="3343">
                  <c:v>0.64105554440095402</c:v>
                </c:pt>
                <c:pt idx="3344">
                  <c:v>0.64094679770594498</c:v>
                </c:pt>
                <c:pt idx="3345">
                  <c:v>0.64083805101093505</c:v>
                </c:pt>
                <c:pt idx="3346">
                  <c:v>0.64072930431699004</c:v>
                </c:pt>
                <c:pt idx="3347">
                  <c:v>0.64062055762198</c:v>
                </c:pt>
                <c:pt idx="3348">
                  <c:v>0.64051181092697096</c:v>
                </c:pt>
                <c:pt idx="3349">
                  <c:v>0.64040306423302495</c:v>
                </c:pt>
                <c:pt idx="3350">
                  <c:v>0.64029431753801602</c:v>
                </c:pt>
                <c:pt idx="3351">
                  <c:v>0.64018557084300598</c:v>
                </c:pt>
                <c:pt idx="3352">
                  <c:v>0.64007682414905998</c:v>
                </c:pt>
                <c:pt idx="3353">
                  <c:v>0.63996807745405104</c:v>
                </c:pt>
                <c:pt idx="3354">
                  <c:v>0.639859330759041</c:v>
                </c:pt>
                <c:pt idx="3355">
                  <c:v>0.639750584065095</c:v>
                </c:pt>
                <c:pt idx="3356">
                  <c:v>0.63964183737008595</c:v>
                </c:pt>
                <c:pt idx="3357">
                  <c:v>0.63953309067507702</c:v>
                </c:pt>
                <c:pt idx="3358">
                  <c:v>0.63942434398113102</c:v>
                </c:pt>
                <c:pt idx="3359">
                  <c:v>0.63931559728612097</c:v>
                </c:pt>
                <c:pt idx="3360">
                  <c:v>0.63920685059111204</c:v>
                </c:pt>
                <c:pt idx="3361">
                  <c:v>0.63909810389716604</c:v>
                </c:pt>
                <c:pt idx="3362">
                  <c:v>0.63898935720215699</c:v>
                </c:pt>
                <c:pt idx="3363">
                  <c:v>0.63888061050714695</c:v>
                </c:pt>
                <c:pt idx="3364">
                  <c:v>0.63877186381320195</c:v>
                </c:pt>
                <c:pt idx="3365">
                  <c:v>0.63866311711819201</c:v>
                </c:pt>
                <c:pt idx="3366">
                  <c:v>0.63855437042318297</c:v>
                </c:pt>
                <c:pt idx="3367">
                  <c:v>0.63844562372923697</c:v>
                </c:pt>
                <c:pt idx="3368">
                  <c:v>0.63833687703422703</c:v>
                </c:pt>
                <c:pt idx="3369">
                  <c:v>0.63822813033921799</c:v>
                </c:pt>
                <c:pt idx="3370">
                  <c:v>0.63811938364527199</c:v>
                </c:pt>
                <c:pt idx="3371">
                  <c:v>0.63801063695026305</c:v>
                </c:pt>
                <c:pt idx="3372">
                  <c:v>0.63790189025525301</c:v>
                </c:pt>
                <c:pt idx="3373">
                  <c:v>0.63779314356130801</c:v>
                </c:pt>
                <c:pt idx="3374">
                  <c:v>0.63768439686629796</c:v>
                </c:pt>
                <c:pt idx="3375">
                  <c:v>0.63757565017128903</c:v>
                </c:pt>
                <c:pt idx="3376">
                  <c:v>0.63746690347734303</c:v>
                </c:pt>
                <c:pt idx="3377">
                  <c:v>0.63735815678233299</c:v>
                </c:pt>
                <c:pt idx="3378">
                  <c:v>0.63724941008732405</c:v>
                </c:pt>
                <c:pt idx="3379">
                  <c:v>0.63714066339337805</c:v>
                </c:pt>
                <c:pt idx="3380">
                  <c:v>0.63703191669836901</c:v>
                </c:pt>
                <c:pt idx="3381">
                  <c:v>0.63692317000335896</c:v>
                </c:pt>
                <c:pt idx="3382">
                  <c:v>0.63681442330941296</c:v>
                </c:pt>
                <c:pt idx="3383">
                  <c:v>0.63670567661440403</c:v>
                </c:pt>
                <c:pt idx="3384">
                  <c:v>0.63659692991939498</c:v>
                </c:pt>
                <c:pt idx="3385">
                  <c:v>0.63648818322544898</c:v>
                </c:pt>
                <c:pt idx="3386">
                  <c:v>0.63637943653043905</c:v>
                </c:pt>
                <c:pt idx="3387">
                  <c:v>0.63627068983543</c:v>
                </c:pt>
                <c:pt idx="3388">
                  <c:v>0.636161943141484</c:v>
                </c:pt>
                <c:pt idx="3389">
                  <c:v>0.63605319644647496</c:v>
                </c:pt>
                <c:pt idx="3390">
                  <c:v>0.63594444975146502</c:v>
                </c:pt>
                <c:pt idx="3391">
                  <c:v>0.63583570305752002</c:v>
                </c:pt>
                <c:pt idx="3392">
                  <c:v>0.63572695636250998</c:v>
                </c:pt>
                <c:pt idx="3393">
                  <c:v>0.63561820966750104</c:v>
                </c:pt>
                <c:pt idx="3394">
                  <c:v>0.63550946297355504</c:v>
                </c:pt>
                <c:pt idx="3395">
                  <c:v>0.635400716278545</c:v>
                </c:pt>
                <c:pt idx="3396">
                  <c:v>0.63529196958353595</c:v>
                </c:pt>
                <c:pt idx="3397">
                  <c:v>0.63518322288958995</c:v>
                </c:pt>
                <c:pt idx="3398">
                  <c:v>0.63507447619458102</c:v>
                </c:pt>
                <c:pt idx="3399">
                  <c:v>0.63496572949957097</c:v>
                </c:pt>
                <c:pt idx="3400">
                  <c:v>0.63485698280562497</c:v>
                </c:pt>
                <c:pt idx="3401">
                  <c:v>0.63474823611061604</c:v>
                </c:pt>
                <c:pt idx="3402">
                  <c:v>0.63463948941560699</c:v>
                </c:pt>
                <c:pt idx="3403">
                  <c:v>0.63453074272166099</c:v>
                </c:pt>
                <c:pt idx="3404">
                  <c:v>0.63442199602665095</c:v>
                </c:pt>
                <c:pt idx="3405">
                  <c:v>0.63431324933164202</c:v>
                </c:pt>
                <c:pt idx="3406">
                  <c:v>0.63420450263769601</c:v>
                </c:pt>
                <c:pt idx="3407">
                  <c:v>0.63409575594268697</c:v>
                </c:pt>
                <c:pt idx="3408">
                  <c:v>0.63398700924767704</c:v>
                </c:pt>
                <c:pt idx="3409">
                  <c:v>0.63387826255373103</c:v>
                </c:pt>
                <c:pt idx="3410">
                  <c:v>0.63376951585872199</c:v>
                </c:pt>
                <c:pt idx="3411">
                  <c:v>0.63366076916371294</c:v>
                </c:pt>
                <c:pt idx="3412">
                  <c:v>0.63355202246976705</c:v>
                </c:pt>
                <c:pt idx="3413">
                  <c:v>0.63344327577475701</c:v>
                </c:pt>
                <c:pt idx="3414">
                  <c:v>0.63333452907974797</c:v>
                </c:pt>
                <c:pt idx="3415">
                  <c:v>0.63322578238580196</c:v>
                </c:pt>
                <c:pt idx="3416">
                  <c:v>0.63311703569079303</c:v>
                </c:pt>
                <c:pt idx="3417">
                  <c:v>0.63300828899578299</c:v>
                </c:pt>
                <c:pt idx="3418">
                  <c:v>0.63289954230183698</c:v>
                </c:pt>
                <c:pt idx="3419">
                  <c:v>0.63279079560682805</c:v>
                </c:pt>
                <c:pt idx="3420">
                  <c:v>0.63268204891181901</c:v>
                </c:pt>
                <c:pt idx="3421">
                  <c:v>0.632573302217873</c:v>
                </c:pt>
                <c:pt idx="3422">
                  <c:v>0.63246455552286296</c:v>
                </c:pt>
                <c:pt idx="3423">
                  <c:v>0.63235580882785403</c:v>
                </c:pt>
                <c:pt idx="3424">
                  <c:v>0.63224706213390802</c:v>
                </c:pt>
                <c:pt idx="3425">
                  <c:v>0.63213831543889898</c:v>
                </c:pt>
                <c:pt idx="3426">
                  <c:v>0.63202956874388905</c:v>
                </c:pt>
                <c:pt idx="3427">
                  <c:v>0.63192082204994404</c:v>
                </c:pt>
                <c:pt idx="3428">
                  <c:v>0.631812075354934</c:v>
                </c:pt>
                <c:pt idx="3429">
                  <c:v>0.63170332865992496</c:v>
                </c:pt>
                <c:pt idx="3430">
                  <c:v>0.63159458196597895</c:v>
                </c:pt>
                <c:pt idx="3431">
                  <c:v>0.63148583527097002</c:v>
                </c:pt>
                <c:pt idx="3432">
                  <c:v>0.63137708857595998</c:v>
                </c:pt>
                <c:pt idx="3433">
                  <c:v>0.63126834188201397</c:v>
                </c:pt>
                <c:pt idx="3434">
                  <c:v>0.63115959518700504</c:v>
                </c:pt>
                <c:pt idx="3435">
                  <c:v>0.631050848491995</c:v>
                </c:pt>
                <c:pt idx="3436">
                  <c:v>0.63094210179804899</c:v>
                </c:pt>
                <c:pt idx="3437">
                  <c:v>0.63083335510303995</c:v>
                </c:pt>
                <c:pt idx="3438">
                  <c:v>0.63072460840803102</c:v>
                </c:pt>
                <c:pt idx="3439">
                  <c:v>0.63061586171408501</c:v>
                </c:pt>
                <c:pt idx="3440">
                  <c:v>0.63050711501907497</c:v>
                </c:pt>
                <c:pt idx="3441">
                  <c:v>0.63039836832406604</c:v>
                </c:pt>
                <c:pt idx="3442">
                  <c:v>0.63028962163012003</c:v>
                </c:pt>
                <c:pt idx="3443">
                  <c:v>0.63018087493511099</c:v>
                </c:pt>
                <c:pt idx="3444">
                  <c:v>0.63007212824010095</c:v>
                </c:pt>
                <c:pt idx="3445">
                  <c:v>0.62996338154615505</c:v>
                </c:pt>
                <c:pt idx="3446">
                  <c:v>0.62985463485114601</c:v>
                </c:pt>
                <c:pt idx="3447">
                  <c:v>0.62974588815613697</c:v>
                </c:pt>
                <c:pt idx="3448">
                  <c:v>0.62963714146219096</c:v>
                </c:pt>
                <c:pt idx="3449">
                  <c:v>0.62952839476718103</c:v>
                </c:pt>
                <c:pt idx="3450">
                  <c:v>0.62941964807217199</c:v>
                </c:pt>
                <c:pt idx="3451">
                  <c:v>0.62931090137822598</c:v>
                </c:pt>
                <c:pt idx="3452">
                  <c:v>0.62920215468321705</c:v>
                </c:pt>
                <c:pt idx="3453">
                  <c:v>0.62909340798820701</c:v>
                </c:pt>
                <c:pt idx="3454">
                  <c:v>0.628984661294261</c:v>
                </c:pt>
                <c:pt idx="3455">
                  <c:v>0.62887591459925196</c:v>
                </c:pt>
                <c:pt idx="3456">
                  <c:v>0.62876716790424303</c:v>
                </c:pt>
                <c:pt idx="3457">
                  <c:v>0.62865842121029702</c:v>
                </c:pt>
                <c:pt idx="3458">
                  <c:v>0.62854967451528698</c:v>
                </c:pt>
                <c:pt idx="3459">
                  <c:v>0.62844092782027805</c:v>
                </c:pt>
                <c:pt idx="3460">
                  <c:v>0.62833218112633205</c:v>
                </c:pt>
                <c:pt idx="3461">
                  <c:v>0.628223434431323</c:v>
                </c:pt>
                <c:pt idx="3462">
                  <c:v>0.62811468773631296</c:v>
                </c:pt>
                <c:pt idx="3463">
                  <c:v>0.62800594104236696</c:v>
                </c:pt>
                <c:pt idx="3464">
                  <c:v>0.62789719434735802</c:v>
                </c:pt>
                <c:pt idx="3465">
                  <c:v>0.62778844765234898</c:v>
                </c:pt>
                <c:pt idx="3466">
                  <c:v>0.62767970095840298</c:v>
                </c:pt>
                <c:pt idx="3467">
                  <c:v>0.62757095426339304</c:v>
                </c:pt>
                <c:pt idx="3468">
                  <c:v>0.627462207568384</c:v>
                </c:pt>
                <c:pt idx="3469">
                  <c:v>0.627353460874438</c:v>
                </c:pt>
                <c:pt idx="3470">
                  <c:v>0.62724471417942895</c:v>
                </c:pt>
                <c:pt idx="3471">
                  <c:v>0.62713596748442002</c:v>
                </c:pt>
                <c:pt idx="3472">
                  <c:v>0.62702722079047402</c:v>
                </c:pt>
                <c:pt idx="3473">
                  <c:v>0.62691847409546397</c:v>
                </c:pt>
                <c:pt idx="3474">
                  <c:v>0.62680972740045504</c:v>
                </c:pt>
                <c:pt idx="3475">
                  <c:v>0.62670098070650904</c:v>
                </c:pt>
                <c:pt idx="3476">
                  <c:v>0.62659223401149899</c:v>
                </c:pt>
                <c:pt idx="3477">
                  <c:v>0.62648348731648995</c:v>
                </c:pt>
                <c:pt idx="3478">
                  <c:v>0.62637474062254395</c:v>
                </c:pt>
                <c:pt idx="3479">
                  <c:v>0.62626599392753501</c:v>
                </c:pt>
                <c:pt idx="3480">
                  <c:v>0.62615724723252497</c:v>
                </c:pt>
                <c:pt idx="3481">
                  <c:v>0.62604850053857897</c:v>
                </c:pt>
                <c:pt idx="3482">
                  <c:v>0.62593975384357003</c:v>
                </c:pt>
                <c:pt idx="3483">
                  <c:v>0.62583100714856099</c:v>
                </c:pt>
                <c:pt idx="3484">
                  <c:v>0.62572226045461499</c:v>
                </c:pt>
                <c:pt idx="3485">
                  <c:v>0.62561351375960605</c:v>
                </c:pt>
                <c:pt idx="3486">
                  <c:v>0.62550476706459601</c:v>
                </c:pt>
                <c:pt idx="3487">
                  <c:v>0.62539602037065001</c:v>
                </c:pt>
                <c:pt idx="3488">
                  <c:v>0.62528727367564096</c:v>
                </c:pt>
                <c:pt idx="3489">
                  <c:v>0.62517852698063103</c:v>
                </c:pt>
                <c:pt idx="3490">
                  <c:v>0.62506978028668603</c:v>
                </c:pt>
                <c:pt idx="3491">
                  <c:v>0.62496103359167599</c:v>
                </c:pt>
                <c:pt idx="3492">
                  <c:v>0.62485228689666705</c:v>
                </c:pt>
                <c:pt idx="3493">
                  <c:v>0.62474354020272105</c:v>
                </c:pt>
                <c:pt idx="3494">
                  <c:v>0.62463479350771101</c:v>
                </c:pt>
                <c:pt idx="3495">
                  <c:v>0.62452604681270196</c:v>
                </c:pt>
                <c:pt idx="3496">
                  <c:v>0.62441730011875596</c:v>
                </c:pt>
                <c:pt idx="3497">
                  <c:v>0.62430855342374703</c:v>
                </c:pt>
                <c:pt idx="3498">
                  <c:v>0.62419980672873698</c:v>
                </c:pt>
                <c:pt idx="3499">
                  <c:v>0.62409106003479098</c:v>
                </c:pt>
                <c:pt idx="3500">
                  <c:v>0.62398231333978205</c:v>
                </c:pt>
                <c:pt idx="3501">
                  <c:v>0.623873566644773</c:v>
                </c:pt>
                <c:pt idx="3502">
                  <c:v>0.623764819950827</c:v>
                </c:pt>
                <c:pt idx="3503">
                  <c:v>0.62365607325581696</c:v>
                </c:pt>
                <c:pt idx="3504">
                  <c:v>0.62354732656080802</c:v>
                </c:pt>
                <c:pt idx="3505">
                  <c:v>0.62343857986686202</c:v>
                </c:pt>
                <c:pt idx="3506">
                  <c:v>0.62332983317185298</c:v>
                </c:pt>
                <c:pt idx="3507">
                  <c:v>0.62322108647684304</c:v>
                </c:pt>
                <c:pt idx="3508">
                  <c:v>0.62311233978289804</c:v>
                </c:pt>
                <c:pt idx="3509">
                  <c:v>0.623003593087888</c:v>
                </c:pt>
                <c:pt idx="3510">
                  <c:v>0.62289484639287895</c:v>
                </c:pt>
                <c:pt idx="3511">
                  <c:v>0.62278609969893295</c:v>
                </c:pt>
                <c:pt idx="3512">
                  <c:v>0.62267735300392302</c:v>
                </c:pt>
                <c:pt idx="3513">
                  <c:v>0.62256860630891397</c:v>
                </c:pt>
                <c:pt idx="3514">
                  <c:v>0.62245985961496797</c:v>
                </c:pt>
                <c:pt idx="3515">
                  <c:v>0.62235111291995904</c:v>
                </c:pt>
                <c:pt idx="3516">
                  <c:v>0.622242366224949</c:v>
                </c:pt>
                <c:pt idx="3517">
                  <c:v>0.62213361953100299</c:v>
                </c:pt>
                <c:pt idx="3518">
                  <c:v>0.62202487283599395</c:v>
                </c:pt>
                <c:pt idx="3519">
                  <c:v>0.62191612614098501</c:v>
                </c:pt>
                <c:pt idx="3520">
                  <c:v>0.62180737944703901</c:v>
                </c:pt>
                <c:pt idx="3521">
                  <c:v>0.62169863275202897</c:v>
                </c:pt>
                <c:pt idx="3522">
                  <c:v>0.62158988605702004</c:v>
                </c:pt>
                <c:pt idx="3523">
                  <c:v>0.62148113936307403</c:v>
                </c:pt>
                <c:pt idx="3524">
                  <c:v>0.62137239266806499</c:v>
                </c:pt>
                <c:pt idx="3525">
                  <c:v>0.62126364597305495</c:v>
                </c:pt>
                <c:pt idx="3526">
                  <c:v>0.62115489927911005</c:v>
                </c:pt>
                <c:pt idx="3527">
                  <c:v>0.62104615258410001</c:v>
                </c:pt>
                <c:pt idx="3528">
                  <c:v>0.62093740588909097</c:v>
                </c:pt>
                <c:pt idx="3529">
                  <c:v>0.62082865919514496</c:v>
                </c:pt>
                <c:pt idx="3530">
                  <c:v>0.62071991250013503</c:v>
                </c:pt>
                <c:pt idx="3531">
                  <c:v>0.62061116580512599</c:v>
                </c:pt>
                <c:pt idx="3532">
                  <c:v>0.62050241911117998</c:v>
                </c:pt>
                <c:pt idx="3533">
                  <c:v>0.62039367241617105</c:v>
                </c:pt>
                <c:pt idx="3534">
                  <c:v>0.62028492572116101</c:v>
                </c:pt>
                <c:pt idx="3535">
                  <c:v>0.620176179027215</c:v>
                </c:pt>
                <c:pt idx="3536">
                  <c:v>0.62006743233220596</c:v>
                </c:pt>
                <c:pt idx="3537">
                  <c:v>0.61995868563719703</c:v>
                </c:pt>
                <c:pt idx="3538">
                  <c:v>0.61984993894325102</c:v>
                </c:pt>
                <c:pt idx="3539">
                  <c:v>0.61974119224824098</c:v>
                </c:pt>
                <c:pt idx="3540">
                  <c:v>0.61963244555323205</c:v>
                </c:pt>
                <c:pt idx="3541">
                  <c:v>0.61952369885928604</c:v>
                </c:pt>
                <c:pt idx="3542">
                  <c:v>0.619414952164277</c:v>
                </c:pt>
                <c:pt idx="3543">
                  <c:v>0.61930620546926696</c:v>
                </c:pt>
                <c:pt idx="3544">
                  <c:v>0.61919745877532095</c:v>
                </c:pt>
                <c:pt idx="3545">
                  <c:v>0.61908871208031202</c:v>
                </c:pt>
                <c:pt idx="3546">
                  <c:v>0.61897996538530298</c:v>
                </c:pt>
                <c:pt idx="3547">
                  <c:v>0.61887121869135697</c:v>
                </c:pt>
                <c:pt idx="3548">
                  <c:v>0.61876247199634704</c:v>
                </c:pt>
                <c:pt idx="3549">
                  <c:v>0.618653725301338</c:v>
                </c:pt>
                <c:pt idx="3550">
                  <c:v>0.61854497860739199</c:v>
                </c:pt>
                <c:pt idx="3551">
                  <c:v>0.61843623191238295</c:v>
                </c:pt>
                <c:pt idx="3552">
                  <c:v>0.61832748521737302</c:v>
                </c:pt>
                <c:pt idx="3553">
                  <c:v>0.61821873852342701</c:v>
                </c:pt>
                <c:pt idx="3554">
                  <c:v>0.61810999182841797</c:v>
                </c:pt>
                <c:pt idx="3555">
                  <c:v>0.61800124513340904</c:v>
                </c:pt>
                <c:pt idx="3556">
                  <c:v>0.61789249843946303</c:v>
                </c:pt>
                <c:pt idx="3557">
                  <c:v>0.61778375174445299</c:v>
                </c:pt>
                <c:pt idx="3558">
                  <c:v>0.61767500504944395</c:v>
                </c:pt>
                <c:pt idx="3559">
                  <c:v>0.61756625835549805</c:v>
                </c:pt>
                <c:pt idx="3560">
                  <c:v>0.61745751166048901</c:v>
                </c:pt>
                <c:pt idx="3561">
                  <c:v>0.61734876496547897</c:v>
                </c:pt>
                <c:pt idx="3562">
                  <c:v>0.61724001827153296</c:v>
                </c:pt>
                <c:pt idx="3563">
                  <c:v>0.61713127157652403</c:v>
                </c:pt>
                <c:pt idx="3564">
                  <c:v>0.61702252488151499</c:v>
                </c:pt>
                <c:pt idx="3565">
                  <c:v>0.61691377818756898</c:v>
                </c:pt>
                <c:pt idx="3566">
                  <c:v>0.61680503149255905</c:v>
                </c:pt>
                <c:pt idx="3567">
                  <c:v>0.61669628479755001</c:v>
                </c:pt>
                <c:pt idx="3568">
                  <c:v>0.616587538103604</c:v>
                </c:pt>
                <c:pt idx="3569">
                  <c:v>0.61647879140859496</c:v>
                </c:pt>
                <c:pt idx="3570">
                  <c:v>0.61637004471358503</c:v>
                </c:pt>
                <c:pt idx="3571">
                  <c:v>0.61626129801963903</c:v>
                </c:pt>
                <c:pt idx="3572">
                  <c:v>0.61615255132462998</c:v>
                </c:pt>
                <c:pt idx="3573">
                  <c:v>0.61604380462962105</c:v>
                </c:pt>
                <c:pt idx="3574">
                  <c:v>0.61593505793567505</c:v>
                </c:pt>
                <c:pt idx="3575">
                  <c:v>0.615826311240665</c:v>
                </c:pt>
                <c:pt idx="3576">
                  <c:v>0.61571756454565596</c:v>
                </c:pt>
                <c:pt idx="3577">
                  <c:v>0.61560881785170996</c:v>
                </c:pt>
                <c:pt idx="3578">
                  <c:v>0.61550007115670102</c:v>
                </c:pt>
                <c:pt idx="3579">
                  <c:v>0.61539132446169098</c:v>
                </c:pt>
                <c:pt idx="3580">
                  <c:v>0.61528257776774498</c:v>
                </c:pt>
                <c:pt idx="3581">
                  <c:v>0.61517383107273604</c:v>
                </c:pt>
                <c:pt idx="3582">
                  <c:v>0.615065084377727</c:v>
                </c:pt>
                <c:pt idx="3583">
                  <c:v>0.614956337683781</c:v>
                </c:pt>
                <c:pt idx="3584">
                  <c:v>0.61484759098877095</c:v>
                </c:pt>
                <c:pt idx="3585">
                  <c:v>0.61473884429376202</c:v>
                </c:pt>
                <c:pt idx="3586">
                  <c:v>0.61463009759981602</c:v>
                </c:pt>
                <c:pt idx="3587">
                  <c:v>0.61452135090480697</c:v>
                </c:pt>
                <c:pt idx="3588">
                  <c:v>0.61441260420979704</c:v>
                </c:pt>
                <c:pt idx="3589">
                  <c:v>0.61430385751585104</c:v>
                </c:pt>
                <c:pt idx="3590">
                  <c:v>0.61419511082084199</c:v>
                </c:pt>
                <c:pt idx="3591">
                  <c:v>0.61408636412583295</c:v>
                </c:pt>
                <c:pt idx="3592">
                  <c:v>0.61397761743188695</c:v>
                </c:pt>
                <c:pt idx="3593">
                  <c:v>0.61386887073687701</c:v>
                </c:pt>
                <c:pt idx="3594">
                  <c:v>0.61376012404186797</c:v>
                </c:pt>
                <c:pt idx="3595">
                  <c:v>0.61365137734792197</c:v>
                </c:pt>
                <c:pt idx="3596">
                  <c:v>0.61354263065291303</c:v>
                </c:pt>
                <c:pt idx="3597">
                  <c:v>0.61343388395790299</c:v>
                </c:pt>
                <c:pt idx="3598">
                  <c:v>0.61332513726395699</c:v>
                </c:pt>
                <c:pt idx="3599">
                  <c:v>0.61321639056894806</c:v>
                </c:pt>
                <c:pt idx="3600">
                  <c:v>0.61310764387393901</c:v>
                </c:pt>
                <c:pt idx="3601">
                  <c:v>0.61299889717999301</c:v>
                </c:pt>
                <c:pt idx="3602">
                  <c:v>0.61289015048498297</c:v>
                </c:pt>
                <c:pt idx="3603">
                  <c:v>0.61278140378997403</c:v>
                </c:pt>
                <c:pt idx="3604">
                  <c:v>0.61267265709602803</c:v>
                </c:pt>
                <c:pt idx="3605">
                  <c:v>0.61256391040101899</c:v>
                </c:pt>
                <c:pt idx="3606">
                  <c:v>0.61245516370600905</c:v>
                </c:pt>
                <c:pt idx="3607">
                  <c:v>0.61234641701206305</c:v>
                </c:pt>
                <c:pt idx="3608">
                  <c:v>0.61223767031705401</c:v>
                </c:pt>
                <c:pt idx="3609">
                  <c:v>0.61212892362204496</c:v>
                </c:pt>
                <c:pt idx="3610">
                  <c:v>0.61202017692809896</c:v>
                </c:pt>
                <c:pt idx="3611">
                  <c:v>0.61191143023308903</c:v>
                </c:pt>
                <c:pt idx="3612">
                  <c:v>0.61180268353807998</c:v>
                </c:pt>
                <c:pt idx="3613">
                  <c:v>0.61169393684413398</c:v>
                </c:pt>
                <c:pt idx="3614">
                  <c:v>0.61158519014912505</c:v>
                </c:pt>
                <c:pt idx="3615">
                  <c:v>0.611476443454115</c:v>
                </c:pt>
                <c:pt idx="3616">
                  <c:v>0.611367696760169</c:v>
                </c:pt>
                <c:pt idx="3617">
                  <c:v>0.61125895006515996</c:v>
                </c:pt>
                <c:pt idx="3618">
                  <c:v>0.61115020337015102</c:v>
                </c:pt>
                <c:pt idx="3619">
                  <c:v>0.61104145667620502</c:v>
                </c:pt>
                <c:pt idx="3620">
                  <c:v>0.61093270998119498</c:v>
                </c:pt>
                <c:pt idx="3621">
                  <c:v>0.61082396328618604</c:v>
                </c:pt>
                <c:pt idx="3622">
                  <c:v>0.61071521659224004</c:v>
                </c:pt>
                <c:pt idx="3623">
                  <c:v>0.610606469897231</c:v>
                </c:pt>
                <c:pt idx="3624">
                  <c:v>0.61049772320222095</c:v>
                </c:pt>
                <c:pt idx="3625">
                  <c:v>0.61038897650827495</c:v>
                </c:pt>
                <c:pt idx="3626">
                  <c:v>0.61028022981326602</c:v>
                </c:pt>
                <c:pt idx="3627">
                  <c:v>0.61017148311825697</c:v>
                </c:pt>
                <c:pt idx="3628">
                  <c:v>0.61006273642431097</c:v>
                </c:pt>
                <c:pt idx="3629">
                  <c:v>0.60995398972930104</c:v>
                </c:pt>
                <c:pt idx="3630">
                  <c:v>0.60984524303429199</c:v>
                </c:pt>
                <c:pt idx="3631">
                  <c:v>0.60973649634034599</c:v>
                </c:pt>
                <c:pt idx="3632">
                  <c:v>0.60962774964533695</c:v>
                </c:pt>
                <c:pt idx="3633">
                  <c:v>0.60951900295032702</c:v>
                </c:pt>
                <c:pt idx="3634">
                  <c:v>0.60941025625638201</c:v>
                </c:pt>
                <c:pt idx="3635">
                  <c:v>0.60930150956137197</c:v>
                </c:pt>
                <c:pt idx="3636">
                  <c:v>0.60919276286636304</c:v>
                </c:pt>
                <c:pt idx="3637">
                  <c:v>0.60908401617241703</c:v>
                </c:pt>
                <c:pt idx="3638">
                  <c:v>0.60897526947740699</c:v>
                </c:pt>
                <c:pt idx="3639">
                  <c:v>0.60886652278239795</c:v>
                </c:pt>
                <c:pt idx="3640">
                  <c:v>0.60875777608845205</c:v>
                </c:pt>
                <c:pt idx="3641">
                  <c:v>0.60864902939344301</c:v>
                </c:pt>
                <c:pt idx="3642">
                  <c:v>0.60854028269843297</c:v>
                </c:pt>
                <c:pt idx="3643">
                  <c:v>0.60843153600448696</c:v>
                </c:pt>
                <c:pt idx="3644">
                  <c:v>0.60832278930947803</c:v>
                </c:pt>
                <c:pt idx="3645">
                  <c:v>0.60821404261446899</c:v>
                </c:pt>
                <c:pt idx="3646">
                  <c:v>0.60810529592052298</c:v>
                </c:pt>
                <c:pt idx="3647">
                  <c:v>0.60799654922551305</c:v>
                </c:pt>
                <c:pt idx="3648">
                  <c:v>0.60788780253050401</c:v>
                </c:pt>
                <c:pt idx="3649">
                  <c:v>0.607779055836558</c:v>
                </c:pt>
                <c:pt idx="3650">
                  <c:v>0.60767030914154896</c:v>
                </c:pt>
                <c:pt idx="3651">
                  <c:v>0.60756156244653903</c:v>
                </c:pt>
                <c:pt idx="3652">
                  <c:v>0.60745281575259402</c:v>
                </c:pt>
                <c:pt idx="3653">
                  <c:v>0.60734406905758398</c:v>
                </c:pt>
                <c:pt idx="3654">
                  <c:v>0.60723532236257505</c:v>
                </c:pt>
                <c:pt idx="3655">
                  <c:v>0.60712657566862904</c:v>
                </c:pt>
                <c:pt idx="3656">
                  <c:v>0.607017828973619</c:v>
                </c:pt>
                <c:pt idx="3657">
                  <c:v>0.60690908227860996</c:v>
                </c:pt>
                <c:pt idx="3658">
                  <c:v>0.60680033558466395</c:v>
                </c:pt>
                <c:pt idx="3659">
                  <c:v>0.60669158888965502</c:v>
                </c:pt>
                <c:pt idx="3660">
                  <c:v>0.60658284219464498</c:v>
                </c:pt>
                <c:pt idx="3661">
                  <c:v>0.60647409550069897</c:v>
                </c:pt>
                <c:pt idx="3662">
                  <c:v>0.60636534880569004</c:v>
                </c:pt>
                <c:pt idx="3663">
                  <c:v>0.606256602110681</c:v>
                </c:pt>
                <c:pt idx="3664">
                  <c:v>0.60614785541673499</c:v>
                </c:pt>
                <c:pt idx="3665">
                  <c:v>0.60603910872172495</c:v>
                </c:pt>
                <c:pt idx="3666">
                  <c:v>0.60593036202671602</c:v>
                </c:pt>
                <c:pt idx="3667">
                  <c:v>0.60582161533277001</c:v>
                </c:pt>
                <c:pt idx="3668">
                  <c:v>0.60571286863776097</c:v>
                </c:pt>
                <c:pt idx="3669">
                  <c:v>0.60560412194275104</c:v>
                </c:pt>
                <c:pt idx="3670">
                  <c:v>0.60549537524880503</c:v>
                </c:pt>
                <c:pt idx="3671">
                  <c:v>0.60538662855379599</c:v>
                </c:pt>
                <c:pt idx="3672">
                  <c:v>0.60527788185878695</c:v>
                </c:pt>
                <c:pt idx="3673">
                  <c:v>0.60516913516484105</c:v>
                </c:pt>
                <c:pt idx="3674">
                  <c:v>0.60506038846983101</c:v>
                </c:pt>
                <c:pt idx="3675">
                  <c:v>0.60495164177482197</c:v>
                </c:pt>
                <c:pt idx="3676">
                  <c:v>0.60484289508087596</c:v>
                </c:pt>
                <c:pt idx="3677">
                  <c:v>0.60473414838586703</c:v>
                </c:pt>
                <c:pt idx="3678">
                  <c:v>0.60462540169085699</c:v>
                </c:pt>
                <c:pt idx="3679">
                  <c:v>0.60451665499691098</c:v>
                </c:pt>
                <c:pt idx="3680">
                  <c:v>0.60440790830190205</c:v>
                </c:pt>
                <c:pt idx="3681">
                  <c:v>0.60429916160689301</c:v>
                </c:pt>
                <c:pt idx="3682">
                  <c:v>0.604190414912947</c:v>
                </c:pt>
                <c:pt idx="3683">
                  <c:v>0.60408166821793696</c:v>
                </c:pt>
                <c:pt idx="3684">
                  <c:v>0.60397292152292803</c:v>
                </c:pt>
                <c:pt idx="3685">
                  <c:v>0.60386417482898203</c:v>
                </c:pt>
                <c:pt idx="3686">
                  <c:v>0.60375542813397298</c:v>
                </c:pt>
                <c:pt idx="3687">
                  <c:v>0.60364668143896305</c:v>
                </c:pt>
                <c:pt idx="3688">
                  <c:v>0.60353793474501705</c:v>
                </c:pt>
                <c:pt idx="3689">
                  <c:v>0.603429188050008</c:v>
                </c:pt>
                <c:pt idx="3690">
                  <c:v>0.60332044135499896</c:v>
                </c:pt>
                <c:pt idx="3691">
                  <c:v>0.60321169466105296</c:v>
                </c:pt>
                <c:pt idx="3692">
                  <c:v>0.60310294796604302</c:v>
                </c:pt>
                <c:pt idx="3693">
                  <c:v>0.60299420127103398</c:v>
                </c:pt>
                <c:pt idx="3694">
                  <c:v>0.60288545457708798</c:v>
                </c:pt>
                <c:pt idx="3695">
                  <c:v>0.60277670788207904</c:v>
                </c:pt>
                <c:pt idx="3696">
                  <c:v>0.602667961187069</c:v>
                </c:pt>
                <c:pt idx="3697">
                  <c:v>0.602559214493123</c:v>
                </c:pt>
                <c:pt idx="3698">
                  <c:v>0.60245046779811395</c:v>
                </c:pt>
                <c:pt idx="3699">
                  <c:v>0.60234172110310502</c:v>
                </c:pt>
                <c:pt idx="3700">
                  <c:v>0.60223297440915902</c:v>
                </c:pt>
                <c:pt idx="3701">
                  <c:v>0.60212422771414897</c:v>
                </c:pt>
                <c:pt idx="3702">
                  <c:v>0.60201548101914004</c:v>
                </c:pt>
                <c:pt idx="3703">
                  <c:v>0.60190673432519404</c:v>
                </c:pt>
                <c:pt idx="3704">
                  <c:v>0.60179798763018499</c:v>
                </c:pt>
                <c:pt idx="3705">
                  <c:v>0.60168924093517495</c:v>
                </c:pt>
                <c:pt idx="3706">
                  <c:v>0.60158049424122895</c:v>
                </c:pt>
                <c:pt idx="3707">
                  <c:v>0.60147174754622001</c:v>
                </c:pt>
                <c:pt idx="3708">
                  <c:v>0.60136300085121097</c:v>
                </c:pt>
                <c:pt idx="3709">
                  <c:v>0.60125425415726497</c:v>
                </c:pt>
                <c:pt idx="3710">
                  <c:v>0.60114550746225504</c:v>
                </c:pt>
                <c:pt idx="3711">
                  <c:v>0.60103676076724599</c:v>
                </c:pt>
                <c:pt idx="3712">
                  <c:v>0.60092801407329999</c:v>
                </c:pt>
                <c:pt idx="3713">
                  <c:v>0.60081926737829106</c:v>
                </c:pt>
                <c:pt idx="3714">
                  <c:v>0.60071052068328101</c:v>
                </c:pt>
                <c:pt idx="3715">
                  <c:v>0.60060177398933501</c:v>
                </c:pt>
                <c:pt idx="3716">
                  <c:v>0.60049302729432597</c:v>
                </c:pt>
                <c:pt idx="3717">
                  <c:v>0.60038428059931703</c:v>
                </c:pt>
                <c:pt idx="3718">
                  <c:v>0.60027553390537103</c:v>
                </c:pt>
                <c:pt idx="3719">
                  <c:v>0.60016678721036099</c:v>
                </c:pt>
                <c:pt idx="3720">
                  <c:v>0.60005804051535205</c:v>
                </c:pt>
                <c:pt idx="3721">
                  <c:v>0.59994929382140605</c:v>
                </c:pt>
                <c:pt idx="3722">
                  <c:v>0.59984054712639701</c:v>
                </c:pt>
                <c:pt idx="3723">
                  <c:v>0.59973180043138696</c:v>
                </c:pt>
                <c:pt idx="3724">
                  <c:v>0.59962305373744096</c:v>
                </c:pt>
                <c:pt idx="3725">
                  <c:v>0.59951430704243203</c:v>
                </c:pt>
                <c:pt idx="3726">
                  <c:v>0.59940556034742298</c:v>
                </c:pt>
                <c:pt idx="3727">
                  <c:v>0.59929681365347698</c:v>
                </c:pt>
                <c:pt idx="3728">
                  <c:v>0.59918806695846705</c:v>
                </c:pt>
                <c:pt idx="3729">
                  <c:v>0.599079320263458</c:v>
                </c:pt>
                <c:pt idx="3730">
                  <c:v>0.598970573569512</c:v>
                </c:pt>
                <c:pt idx="3731">
                  <c:v>0.59886182687450296</c:v>
                </c:pt>
                <c:pt idx="3732">
                  <c:v>0.59875308017949302</c:v>
                </c:pt>
                <c:pt idx="3733">
                  <c:v>0.59864433348554702</c:v>
                </c:pt>
                <c:pt idx="3734">
                  <c:v>0.59853558679053798</c:v>
                </c:pt>
                <c:pt idx="3735">
                  <c:v>0.59842684009552904</c:v>
                </c:pt>
                <c:pt idx="3736">
                  <c:v>0.59831809340158304</c:v>
                </c:pt>
                <c:pt idx="3737">
                  <c:v>0.598209346706573</c:v>
                </c:pt>
                <c:pt idx="3738">
                  <c:v>0.59810060001156395</c:v>
                </c:pt>
                <c:pt idx="3739">
                  <c:v>0.59799185331761795</c:v>
                </c:pt>
                <c:pt idx="3740">
                  <c:v>0.59788310662260902</c:v>
                </c:pt>
                <c:pt idx="3741">
                  <c:v>0.59777435992759897</c:v>
                </c:pt>
                <c:pt idx="3742">
                  <c:v>0.59766561323365297</c:v>
                </c:pt>
                <c:pt idx="3743">
                  <c:v>0.59755686653864404</c:v>
                </c:pt>
                <c:pt idx="3744">
                  <c:v>0.59744811984363499</c:v>
                </c:pt>
                <c:pt idx="3745">
                  <c:v>0.59733937314968899</c:v>
                </c:pt>
                <c:pt idx="3746">
                  <c:v>0.59723062645467895</c:v>
                </c:pt>
                <c:pt idx="3747">
                  <c:v>0.59712187975967002</c:v>
                </c:pt>
                <c:pt idx="3748">
                  <c:v>0.59701313306572401</c:v>
                </c:pt>
                <c:pt idx="3749">
                  <c:v>0.59690438637071497</c:v>
                </c:pt>
                <c:pt idx="3750">
                  <c:v>0.59679563967570504</c:v>
                </c:pt>
                <c:pt idx="3751">
                  <c:v>0.59668689298175903</c:v>
                </c:pt>
                <c:pt idx="3752">
                  <c:v>0.59657814628674999</c:v>
                </c:pt>
                <c:pt idx="3753">
                  <c:v>0.59646939959174095</c:v>
                </c:pt>
                <c:pt idx="3754">
                  <c:v>0.59636065289779505</c:v>
                </c:pt>
                <c:pt idx="3755">
                  <c:v>0.59625190620278501</c:v>
                </c:pt>
                <c:pt idx="3756">
                  <c:v>0.59614315950777597</c:v>
                </c:pt>
                <c:pt idx="3757">
                  <c:v>0.59603441281382996</c:v>
                </c:pt>
                <c:pt idx="3758">
                  <c:v>0.59592566611882103</c:v>
                </c:pt>
                <c:pt idx="3759">
                  <c:v>0.59581691942381099</c:v>
                </c:pt>
                <c:pt idx="3760">
                  <c:v>0.59570817272986498</c:v>
                </c:pt>
                <c:pt idx="3761">
                  <c:v>0.59559942603485605</c:v>
                </c:pt>
                <c:pt idx="3762">
                  <c:v>0.59549067933984701</c:v>
                </c:pt>
                <c:pt idx="3763">
                  <c:v>0.595381932645901</c:v>
                </c:pt>
                <c:pt idx="3764">
                  <c:v>0.59527318595089096</c:v>
                </c:pt>
                <c:pt idx="3765">
                  <c:v>0.59516443925588203</c:v>
                </c:pt>
                <c:pt idx="3766">
                  <c:v>0.59505569256193602</c:v>
                </c:pt>
                <c:pt idx="3767">
                  <c:v>0.59494694586692698</c:v>
                </c:pt>
                <c:pt idx="3768">
                  <c:v>0.59483819917191705</c:v>
                </c:pt>
                <c:pt idx="3769">
                  <c:v>0.59472945247797104</c:v>
                </c:pt>
                <c:pt idx="3770">
                  <c:v>0.594620705782962</c:v>
                </c:pt>
                <c:pt idx="3771">
                  <c:v>0.59451195908795296</c:v>
                </c:pt>
                <c:pt idx="3772">
                  <c:v>0.59440321239400695</c:v>
                </c:pt>
                <c:pt idx="3773">
                  <c:v>0.59429446569899702</c:v>
                </c:pt>
                <c:pt idx="3774">
                  <c:v>0.59418571900398798</c:v>
                </c:pt>
                <c:pt idx="3775">
                  <c:v>0.59407697231004197</c:v>
                </c:pt>
                <c:pt idx="3776">
                  <c:v>0.59396822561503304</c:v>
                </c:pt>
                <c:pt idx="3777">
                  <c:v>0.593859478920023</c:v>
                </c:pt>
                <c:pt idx="3778">
                  <c:v>0.59375073222607699</c:v>
                </c:pt>
                <c:pt idx="3779">
                  <c:v>0.59364198553106795</c:v>
                </c:pt>
                <c:pt idx="3780">
                  <c:v>0.59353323883605902</c:v>
                </c:pt>
                <c:pt idx="3781">
                  <c:v>0.59342449214211301</c:v>
                </c:pt>
                <c:pt idx="3782">
                  <c:v>0.59331574544710297</c:v>
                </c:pt>
                <c:pt idx="3783">
                  <c:v>0.59320699875209404</c:v>
                </c:pt>
                <c:pt idx="3784">
                  <c:v>0.59309825205814803</c:v>
                </c:pt>
                <c:pt idx="3785">
                  <c:v>0.59298950536313899</c:v>
                </c:pt>
                <c:pt idx="3786">
                  <c:v>0.59288075866812895</c:v>
                </c:pt>
                <c:pt idx="3787">
                  <c:v>0.59277201197418306</c:v>
                </c:pt>
                <c:pt idx="3788">
                  <c:v>0.59266326527917401</c:v>
                </c:pt>
                <c:pt idx="3789">
                  <c:v>0.59255451858416497</c:v>
                </c:pt>
                <c:pt idx="3790">
                  <c:v>0.59244577189021896</c:v>
                </c:pt>
                <c:pt idx="3791">
                  <c:v>0.59233702519520903</c:v>
                </c:pt>
                <c:pt idx="3792">
                  <c:v>0.59222827850019999</c:v>
                </c:pt>
                <c:pt idx="3793">
                  <c:v>0.59211953180625398</c:v>
                </c:pt>
                <c:pt idx="3794">
                  <c:v>0.59201078511124505</c:v>
                </c:pt>
                <c:pt idx="3795">
                  <c:v>0.59190203841623501</c:v>
                </c:pt>
                <c:pt idx="3796">
                  <c:v>0.59179329172228901</c:v>
                </c:pt>
                <c:pt idx="3797">
                  <c:v>0.59168454502727996</c:v>
                </c:pt>
                <c:pt idx="3798">
                  <c:v>0.59157579833227103</c:v>
                </c:pt>
                <c:pt idx="3799">
                  <c:v>0.59146705163832503</c:v>
                </c:pt>
                <c:pt idx="3800">
                  <c:v>0.59135830494331498</c:v>
                </c:pt>
                <c:pt idx="3801">
                  <c:v>0.59124955824830605</c:v>
                </c:pt>
                <c:pt idx="3802">
                  <c:v>0.59114081155436005</c:v>
                </c:pt>
                <c:pt idx="3803">
                  <c:v>0.591032064859351</c:v>
                </c:pt>
                <c:pt idx="3804">
                  <c:v>0.59092331816434096</c:v>
                </c:pt>
                <c:pt idx="3805">
                  <c:v>0.59081457147039496</c:v>
                </c:pt>
                <c:pt idx="3806">
                  <c:v>0.59070582477538602</c:v>
                </c:pt>
                <c:pt idx="3807">
                  <c:v>0.59059707808037698</c:v>
                </c:pt>
                <c:pt idx="3808">
                  <c:v>0.59048833138643098</c:v>
                </c:pt>
                <c:pt idx="3809">
                  <c:v>0.59037958469142104</c:v>
                </c:pt>
                <c:pt idx="3810">
                  <c:v>0.590270837996412</c:v>
                </c:pt>
                <c:pt idx="3811">
                  <c:v>0.590162091302466</c:v>
                </c:pt>
                <c:pt idx="3812">
                  <c:v>0.59005334460745695</c:v>
                </c:pt>
                <c:pt idx="3813">
                  <c:v>0.58994459791244702</c:v>
                </c:pt>
                <c:pt idx="3814">
                  <c:v>0.58983585121850102</c:v>
                </c:pt>
                <c:pt idx="3815">
                  <c:v>0.58972710452349197</c:v>
                </c:pt>
                <c:pt idx="3816">
                  <c:v>0.58961835782848304</c:v>
                </c:pt>
                <c:pt idx="3817">
                  <c:v>0.58950961113453704</c:v>
                </c:pt>
                <c:pt idx="3818">
                  <c:v>0.58940086443952699</c:v>
                </c:pt>
                <c:pt idx="3819">
                  <c:v>0.58929211774451795</c:v>
                </c:pt>
                <c:pt idx="3820">
                  <c:v>0.58918337105057195</c:v>
                </c:pt>
                <c:pt idx="3821">
                  <c:v>0.58907462435556301</c:v>
                </c:pt>
                <c:pt idx="3822">
                  <c:v>0.58896587766055297</c:v>
                </c:pt>
                <c:pt idx="3823">
                  <c:v>0.58885713096660697</c:v>
                </c:pt>
                <c:pt idx="3824">
                  <c:v>0.58874838427159804</c:v>
                </c:pt>
                <c:pt idx="3825">
                  <c:v>0.58863963757658899</c:v>
                </c:pt>
                <c:pt idx="3826">
                  <c:v>0.58853089088264299</c:v>
                </c:pt>
                <c:pt idx="3827">
                  <c:v>0.58842214418763295</c:v>
                </c:pt>
                <c:pt idx="3828">
                  <c:v>0.58831339749262401</c:v>
                </c:pt>
                <c:pt idx="3829">
                  <c:v>0.58820465079867801</c:v>
                </c:pt>
                <c:pt idx="3830">
                  <c:v>0.58809590410366896</c:v>
                </c:pt>
                <c:pt idx="3831">
                  <c:v>0.58798715740865903</c:v>
                </c:pt>
                <c:pt idx="3832">
                  <c:v>0.58787841071471303</c:v>
                </c:pt>
                <c:pt idx="3833">
                  <c:v>0.58776966401970399</c:v>
                </c:pt>
                <c:pt idx="3834">
                  <c:v>0.58766091732469505</c:v>
                </c:pt>
                <c:pt idx="3835">
                  <c:v>0.58755217063074905</c:v>
                </c:pt>
                <c:pt idx="3836">
                  <c:v>0.58744342393573901</c:v>
                </c:pt>
                <c:pt idx="3837">
                  <c:v>0.58733467724072996</c:v>
                </c:pt>
                <c:pt idx="3838">
                  <c:v>0.58722593054678396</c:v>
                </c:pt>
                <c:pt idx="3839">
                  <c:v>0.58711718385177503</c:v>
                </c:pt>
                <c:pt idx="3840">
                  <c:v>0.58700843715676498</c:v>
                </c:pt>
                <c:pt idx="3841">
                  <c:v>0.58689969046281898</c:v>
                </c:pt>
                <c:pt idx="3842">
                  <c:v>0.58679094376781005</c:v>
                </c:pt>
                <c:pt idx="3843">
                  <c:v>0.586682197072801</c:v>
                </c:pt>
                <c:pt idx="3844">
                  <c:v>0.586573450378855</c:v>
                </c:pt>
                <c:pt idx="3845">
                  <c:v>0.58646470368384496</c:v>
                </c:pt>
                <c:pt idx="3846">
                  <c:v>0.58635595698883602</c:v>
                </c:pt>
                <c:pt idx="3847">
                  <c:v>0.58624721029489002</c:v>
                </c:pt>
                <c:pt idx="3848">
                  <c:v>0.58613846359988098</c:v>
                </c:pt>
                <c:pt idx="3849">
                  <c:v>0.58602971690487105</c:v>
                </c:pt>
                <c:pt idx="3850">
                  <c:v>0.58592097021092504</c:v>
                </c:pt>
                <c:pt idx="3851">
                  <c:v>0.585812223515916</c:v>
                </c:pt>
                <c:pt idx="3852">
                  <c:v>0.58570347682090695</c:v>
                </c:pt>
                <c:pt idx="3853">
                  <c:v>0.58559473012696095</c:v>
                </c:pt>
                <c:pt idx="3854">
                  <c:v>0.58548598343195102</c:v>
                </c:pt>
                <c:pt idx="3855">
                  <c:v>0.58537723673694197</c:v>
                </c:pt>
                <c:pt idx="3856">
                  <c:v>0.58526849004299597</c:v>
                </c:pt>
                <c:pt idx="3857">
                  <c:v>0.58515974334798704</c:v>
                </c:pt>
                <c:pt idx="3858">
                  <c:v>0.585050996652977</c:v>
                </c:pt>
                <c:pt idx="3859">
                  <c:v>0.58494224995903099</c:v>
                </c:pt>
                <c:pt idx="3860">
                  <c:v>0.58483350326402195</c:v>
                </c:pt>
                <c:pt idx="3861">
                  <c:v>0.58472475656901302</c:v>
                </c:pt>
                <c:pt idx="3862">
                  <c:v>0.58461600987506701</c:v>
                </c:pt>
                <c:pt idx="3863">
                  <c:v>0.58450726318005697</c:v>
                </c:pt>
                <c:pt idx="3864">
                  <c:v>0.58439851648504804</c:v>
                </c:pt>
                <c:pt idx="3865">
                  <c:v>0.58428976979110203</c:v>
                </c:pt>
                <c:pt idx="3866">
                  <c:v>0.58418102309609299</c:v>
                </c:pt>
                <c:pt idx="3867">
                  <c:v>0.58407227640108295</c:v>
                </c:pt>
                <c:pt idx="3868">
                  <c:v>0.58396352970713705</c:v>
                </c:pt>
                <c:pt idx="3869">
                  <c:v>0.58385478301212801</c:v>
                </c:pt>
                <c:pt idx="3870">
                  <c:v>0.58374603631711897</c:v>
                </c:pt>
                <c:pt idx="3871">
                  <c:v>0.58363728962317296</c:v>
                </c:pt>
                <c:pt idx="3872">
                  <c:v>0.58352854292816303</c:v>
                </c:pt>
                <c:pt idx="3873">
                  <c:v>0.58341979623315399</c:v>
                </c:pt>
                <c:pt idx="3874">
                  <c:v>0.58331104953920798</c:v>
                </c:pt>
                <c:pt idx="3875">
                  <c:v>0.58320230284419905</c:v>
                </c:pt>
                <c:pt idx="3876">
                  <c:v>0.58309355614918901</c:v>
                </c:pt>
                <c:pt idx="3877">
                  <c:v>0.582984809455243</c:v>
                </c:pt>
                <c:pt idx="3878">
                  <c:v>0.58287606276023396</c:v>
                </c:pt>
                <c:pt idx="3879">
                  <c:v>0.58276731606522503</c:v>
                </c:pt>
                <c:pt idx="3880">
                  <c:v>0.58265856937127902</c:v>
                </c:pt>
                <c:pt idx="3881">
                  <c:v>0.58254982267626898</c:v>
                </c:pt>
                <c:pt idx="3882">
                  <c:v>0.58244107598126005</c:v>
                </c:pt>
                <c:pt idx="3883">
                  <c:v>0.58233232928731404</c:v>
                </c:pt>
                <c:pt idx="3884">
                  <c:v>0.582223582592305</c:v>
                </c:pt>
                <c:pt idx="3885">
                  <c:v>0.58211483589729496</c:v>
                </c:pt>
                <c:pt idx="3886">
                  <c:v>0.58200608920334895</c:v>
                </c:pt>
                <c:pt idx="3887">
                  <c:v>0.58189734250834002</c:v>
                </c:pt>
                <c:pt idx="3888">
                  <c:v>0.58178859581333098</c:v>
                </c:pt>
                <c:pt idx="3889">
                  <c:v>0.58167984911938497</c:v>
                </c:pt>
                <c:pt idx="3890">
                  <c:v>0.58157110242437504</c:v>
                </c:pt>
                <c:pt idx="3891">
                  <c:v>0.581462355729366</c:v>
                </c:pt>
                <c:pt idx="3892">
                  <c:v>0.58135360903541999</c:v>
                </c:pt>
                <c:pt idx="3893">
                  <c:v>0.58124486234041095</c:v>
                </c:pt>
                <c:pt idx="3894">
                  <c:v>0.58113611564540102</c:v>
                </c:pt>
                <c:pt idx="3895">
                  <c:v>0.58102736895145501</c:v>
                </c:pt>
                <c:pt idx="3896">
                  <c:v>0.58091862225644597</c:v>
                </c:pt>
                <c:pt idx="3897">
                  <c:v>0.58080987556143704</c:v>
                </c:pt>
                <c:pt idx="3898">
                  <c:v>0.58070112886749103</c:v>
                </c:pt>
                <c:pt idx="3899">
                  <c:v>0.58059238217248099</c:v>
                </c:pt>
                <c:pt idx="3900">
                  <c:v>0.58048363547747195</c:v>
                </c:pt>
                <c:pt idx="3901">
                  <c:v>0.58037488878352606</c:v>
                </c:pt>
                <c:pt idx="3902">
                  <c:v>0.58026614208851701</c:v>
                </c:pt>
                <c:pt idx="3903">
                  <c:v>0.58015739539350697</c:v>
                </c:pt>
                <c:pt idx="3904">
                  <c:v>0.58004864869956096</c:v>
                </c:pt>
                <c:pt idx="3905">
                  <c:v>0.57993990200455203</c:v>
                </c:pt>
                <c:pt idx="3906">
                  <c:v>0.57983115530954299</c:v>
                </c:pt>
                <c:pt idx="3907">
                  <c:v>0.57972240861559698</c:v>
                </c:pt>
                <c:pt idx="3908">
                  <c:v>0.57961366192058705</c:v>
                </c:pt>
                <c:pt idx="3909">
                  <c:v>0.57950491522557801</c:v>
                </c:pt>
                <c:pt idx="3910">
                  <c:v>0.57939616853163201</c:v>
                </c:pt>
                <c:pt idx="3911">
                  <c:v>0.57928742183662296</c:v>
                </c:pt>
                <c:pt idx="3912">
                  <c:v>0.57917867514161303</c:v>
                </c:pt>
                <c:pt idx="3913">
                  <c:v>0.57906992844766703</c:v>
                </c:pt>
                <c:pt idx="3914">
                  <c:v>0.57896118175265798</c:v>
                </c:pt>
                <c:pt idx="3915">
                  <c:v>0.57885243505764905</c:v>
                </c:pt>
                <c:pt idx="3916">
                  <c:v>0.57874368836370305</c:v>
                </c:pt>
                <c:pt idx="3917">
                  <c:v>0.578634941668693</c:v>
                </c:pt>
                <c:pt idx="3918">
                  <c:v>0.57852619497368396</c:v>
                </c:pt>
                <c:pt idx="3919">
                  <c:v>0.57841744827973796</c:v>
                </c:pt>
                <c:pt idx="3920">
                  <c:v>0.57830870158472902</c:v>
                </c:pt>
                <c:pt idx="3921">
                  <c:v>0.57819995488971898</c:v>
                </c:pt>
                <c:pt idx="3922">
                  <c:v>0.57809120819577298</c:v>
                </c:pt>
                <c:pt idx="3923">
                  <c:v>0.57798246150076404</c:v>
                </c:pt>
                <c:pt idx="3924">
                  <c:v>0.577873714805755</c:v>
                </c:pt>
                <c:pt idx="3925">
                  <c:v>0.577764968111809</c:v>
                </c:pt>
                <c:pt idx="3926">
                  <c:v>0.57765622141679895</c:v>
                </c:pt>
                <c:pt idx="3927">
                  <c:v>0.57754747472179002</c:v>
                </c:pt>
                <c:pt idx="3928">
                  <c:v>0.57743872802784402</c:v>
                </c:pt>
                <c:pt idx="3929">
                  <c:v>0.57732998133283497</c:v>
                </c:pt>
                <c:pt idx="3930">
                  <c:v>0.57722123463782504</c:v>
                </c:pt>
                <c:pt idx="3931">
                  <c:v>0.57711248794387904</c:v>
                </c:pt>
                <c:pt idx="3932">
                  <c:v>0.57700374124886999</c:v>
                </c:pt>
                <c:pt idx="3933">
                  <c:v>0.57689499455386095</c:v>
                </c:pt>
                <c:pt idx="3934">
                  <c:v>0.57678624785991495</c:v>
                </c:pt>
                <c:pt idx="3935">
                  <c:v>0.57667750116490502</c:v>
                </c:pt>
                <c:pt idx="3936">
                  <c:v>0.57656875446989597</c:v>
                </c:pt>
                <c:pt idx="3937">
                  <c:v>0.57646000777594997</c:v>
                </c:pt>
                <c:pt idx="3938">
                  <c:v>0.57635126108094104</c:v>
                </c:pt>
                <c:pt idx="3939">
                  <c:v>0.57624251438593099</c:v>
                </c:pt>
                <c:pt idx="3940">
                  <c:v>0.57613376769198499</c:v>
                </c:pt>
                <c:pt idx="3941">
                  <c:v>0.57602502099697594</c:v>
                </c:pt>
                <c:pt idx="3942">
                  <c:v>0.57591627430196701</c:v>
                </c:pt>
                <c:pt idx="3943">
                  <c:v>0.57580752760802101</c:v>
                </c:pt>
                <c:pt idx="3944">
                  <c:v>0.57569878091301097</c:v>
                </c:pt>
                <c:pt idx="3945">
                  <c:v>0.57559003421800203</c:v>
                </c:pt>
                <c:pt idx="3946">
                  <c:v>0.57548128752405603</c:v>
                </c:pt>
                <c:pt idx="3947">
                  <c:v>0.57537254082904699</c:v>
                </c:pt>
                <c:pt idx="3948">
                  <c:v>0.57526379413403705</c:v>
                </c:pt>
                <c:pt idx="3949">
                  <c:v>0.57515504744009105</c:v>
                </c:pt>
                <c:pt idx="3950">
                  <c:v>0.57504630074508201</c:v>
                </c:pt>
                <c:pt idx="3951">
                  <c:v>0.57493755405007296</c:v>
                </c:pt>
                <c:pt idx="3952">
                  <c:v>0.57482880735612696</c:v>
                </c:pt>
                <c:pt idx="3953">
                  <c:v>0.57472006066111703</c:v>
                </c:pt>
                <c:pt idx="3954">
                  <c:v>0.57461131396610798</c:v>
                </c:pt>
                <c:pt idx="3955">
                  <c:v>0.57450256727216198</c:v>
                </c:pt>
                <c:pt idx="3956">
                  <c:v>0.57439382057715305</c:v>
                </c:pt>
                <c:pt idx="3957">
                  <c:v>0.574285073882143</c:v>
                </c:pt>
                <c:pt idx="3958">
                  <c:v>0.574176327188197</c:v>
                </c:pt>
                <c:pt idx="3959">
                  <c:v>0.57406758049318796</c:v>
                </c:pt>
                <c:pt idx="3960">
                  <c:v>0.57395883379817902</c:v>
                </c:pt>
                <c:pt idx="3961">
                  <c:v>0.57385008710423302</c:v>
                </c:pt>
                <c:pt idx="3962">
                  <c:v>0.57374134040922298</c:v>
                </c:pt>
                <c:pt idx="3963">
                  <c:v>0.57363259371421405</c:v>
                </c:pt>
                <c:pt idx="3964">
                  <c:v>0.57352384702026804</c:v>
                </c:pt>
                <c:pt idx="3965">
                  <c:v>0.573415100325259</c:v>
                </c:pt>
                <c:pt idx="3966">
                  <c:v>0.57330635363024895</c:v>
                </c:pt>
                <c:pt idx="3967">
                  <c:v>0.57319760693630295</c:v>
                </c:pt>
                <c:pt idx="3968">
                  <c:v>0.57308886024129402</c:v>
                </c:pt>
                <c:pt idx="3969">
                  <c:v>0.57298011354628497</c:v>
                </c:pt>
                <c:pt idx="3970">
                  <c:v>0.57287136685233897</c:v>
                </c:pt>
                <c:pt idx="3971">
                  <c:v>0.57276262015732904</c:v>
                </c:pt>
                <c:pt idx="3972">
                  <c:v>0.57265387346232</c:v>
                </c:pt>
                <c:pt idx="3973">
                  <c:v>0.57254512676837399</c:v>
                </c:pt>
                <c:pt idx="3974">
                  <c:v>0.57243638007336495</c:v>
                </c:pt>
                <c:pt idx="3975">
                  <c:v>0.57232763337835502</c:v>
                </c:pt>
                <c:pt idx="3976">
                  <c:v>0.57221888668440901</c:v>
                </c:pt>
                <c:pt idx="3977">
                  <c:v>0.57211013998939997</c:v>
                </c:pt>
                <c:pt idx="3978">
                  <c:v>0.57200139329439104</c:v>
                </c:pt>
                <c:pt idx="3979">
                  <c:v>0.57189264660044503</c:v>
                </c:pt>
                <c:pt idx="3980">
                  <c:v>0.57178389990543499</c:v>
                </c:pt>
                <c:pt idx="3981">
                  <c:v>0.57167515321042595</c:v>
                </c:pt>
                <c:pt idx="3982">
                  <c:v>0.57156640651648005</c:v>
                </c:pt>
                <c:pt idx="3983">
                  <c:v>0.57145765982147101</c:v>
                </c:pt>
                <c:pt idx="3984">
                  <c:v>0.57134891312646097</c:v>
                </c:pt>
                <c:pt idx="3985">
                  <c:v>0.57124016643251496</c:v>
                </c:pt>
                <c:pt idx="3986">
                  <c:v>0.57113141973750603</c:v>
                </c:pt>
                <c:pt idx="3987">
                  <c:v>0.57102267304249699</c:v>
                </c:pt>
                <c:pt idx="3988">
                  <c:v>0.57091392634855098</c:v>
                </c:pt>
                <c:pt idx="3989">
                  <c:v>0.57080517965354105</c:v>
                </c:pt>
                <c:pt idx="3990">
                  <c:v>0.57069643295853201</c:v>
                </c:pt>
                <c:pt idx="3991">
                  <c:v>0.570587686264586</c:v>
                </c:pt>
                <c:pt idx="3992">
                  <c:v>0.57047893956957696</c:v>
                </c:pt>
                <c:pt idx="3993">
                  <c:v>0.57037019287456703</c:v>
                </c:pt>
                <c:pt idx="3994">
                  <c:v>0.57026144618062102</c:v>
                </c:pt>
                <c:pt idx="3995">
                  <c:v>0.57015269948561198</c:v>
                </c:pt>
                <c:pt idx="3996">
                  <c:v>0.57004395279060305</c:v>
                </c:pt>
                <c:pt idx="3997">
                  <c:v>0.56993520609665704</c:v>
                </c:pt>
                <c:pt idx="3998">
                  <c:v>0.569826459401647</c:v>
                </c:pt>
                <c:pt idx="3999">
                  <c:v>0.56971771270663796</c:v>
                </c:pt>
                <c:pt idx="4000">
                  <c:v>0.56960896601269195</c:v>
                </c:pt>
                <c:pt idx="4001">
                  <c:v>0.56950021931768302</c:v>
                </c:pt>
                <c:pt idx="4002">
                  <c:v>0.56939147262267298</c:v>
                </c:pt>
                <c:pt idx="4003">
                  <c:v>0.56928272592872697</c:v>
                </c:pt>
                <c:pt idx="4004">
                  <c:v>0.56917397923371804</c:v>
                </c:pt>
                <c:pt idx="4005">
                  <c:v>0.569065232538709</c:v>
                </c:pt>
                <c:pt idx="4006">
                  <c:v>0.56895648584476299</c:v>
                </c:pt>
                <c:pt idx="4007">
                  <c:v>0.56884773914975295</c:v>
                </c:pt>
                <c:pt idx="4008">
                  <c:v>0.56873899245474402</c:v>
                </c:pt>
                <c:pt idx="4009">
                  <c:v>0.56863024576079801</c:v>
                </c:pt>
                <c:pt idx="4010">
                  <c:v>0.56852149906578897</c:v>
                </c:pt>
                <c:pt idx="4011">
                  <c:v>0.56841275237077904</c:v>
                </c:pt>
                <c:pt idx="4012">
                  <c:v>0.56830400567683304</c:v>
                </c:pt>
                <c:pt idx="4013">
                  <c:v>0.56819525898182399</c:v>
                </c:pt>
                <c:pt idx="4014">
                  <c:v>0.56808651228681495</c:v>
                </c:pt>
                <c:pt idx="4015">
                  <c:v>0.56797776559286905</c:v>
                </c:pt>
                <c:pt idx="4016">
                  <c:v>0.56786901889785901</c:v>
                </c:pt>
                <c:pt idx="4017">
                  <c:v>0.56776027220284997</c:v>
                </c:pt>
                <c:pt idx="4018">
                  <c:v>0.56765152550890396</c:v>
                </c:pt>
                <c:pt idx="4019">
                  <c:v>0.56754277881389503</c:v>
                </c:pt>
                <c:pt idx="4020">
                  <c:v>0.56743403211888499</c:v>
                </c:pt>
                <c:pt idx="4021">
                  <c:v>0.56732528542493899</c:v>
                </c:pt>
                <c:pt idx="4022">
                  <c:v>0.56721653872993005</c:v>
                </c:pt>
                <c:pt idx="4023">
                  <c:v>0.56710779203492101</c:v>
                </c:pt>
                <c:pt idx="4024">
                  <c:v>0.56699904534097501</c:v>
                </c:pt>
                <c:pt idx="4025">
                  <c:v>0.56689029864596496</c:v>
                </c:pt>
                <c:pt idx="4026">
                  <c:v>0.56678155195095603</c:v>
                </c:pt>
                <c:pt idx="4027">
                  <c:v>0.56667280525701003</c:v>
                </c:pt>
                <c:pt idx="4028">
                  <c:v>0.56656405856200098</c:v>
                </c:pt>
                <c:pt idx="4029">
                  <c:v>0.56645531186699105</c:v>
                </c:pt>
                <c:pt idx="4030">
                  <c:v>0.56634656517304505</c:v>
                </c:pt>
                <c:pt idx="4031">
                  <c:v>0.566237818478036</c:v>
                </c:pt>
                <c:pt idx="4032">
                  <c:v>0.56612907178302696</c:v>
                </c:pt>
                <c:pt idx="4033">
                  <c:v>0.56602032508908096</c:v>
                </c:pt>
                <c:pt idx="4034">
                  <c:v>0.56591157839407102</c:v>
                </c:pt>
                <c:pt idx="4035">
                  <c:v>0.56580283169906198</c:v>
                </c:pt>
                <c:pt idx="4036">
                  <c:v>0.56569408500511598</c:v>
                </c:pt>
                <c:pt idx="4037">
                  <c:v>0.56558533831010704</c:v>
                </c:pt>
                <c:pt idx="4038">
                  <c:v>0.565476591615097</c:v>
                </c:pt>
                <c:pt idx="4039">
                  <c:v>0.565367844921151</c:v>
                </c:pt>
                <c:pt idx="4040">
                  <c:v>0.56525909822614195</c:v>
                </c:pt>
                <c:pt idx="4041">
                  <c:v>0.56515035153113302</c:v>
                </c:pt>
                <c:pt idx="4042">
                  <c:v>0.56504160483718702</c:v>
                </c:pt>
                <c:pt idx="4043">
                  <c:v>0.56493285814217697</c:v>
                </c:pt>
                <c:pt idx="4044">
                  <c:v>0.56482411144716804</c:v>
                </c:pt>
                <c:pt idx="4045">
                  <c:v>0.56471536475322204</c:v>
                </c:pt>
                <c:pt idx="4046">
                  <c:v>0.56460661805821299</c:v>
                </c:pt>
                <c:pt idx="4047">
                  <c:v>0.56449787136320295</c:v>
                </c:pt>
                <c:pt idx="4048">
                  <c:v>0.56438912466925695</c:v>
                </c:pt>
                <c:pt idx="4049">
                  <c:v>0.56428037797424802</c:v>
                </c:pt>
                <c:pt idx="4050">
                  <c:v>0.56417163127923897</c:v>
                </c:pt>
                <c:pt idx="4051">
                  <c:v>0.56406288458529297</c:v>
                </c:pt>
                <c:pt idx="4052">
                  <c:v>0.56395413789028304</c:v>
                </c:pt>
                <c:pt idx="4053">
                  <c:v>0.56384539119527399</c:v>
                </c:pt>
                <c:pt idx="4054">
                  <c:v>0.56373664450132799</c:v>
                </c:pt>
                <c:pt idx="4055">
                  <c:v>0.56362789780631894</c:v>
                </c:pt>
                <c:pt idx="4056">
                  <c:v>0.56351915111130901</c:v>
                </c:pt>
                <c:pt idx="4057">
                  <c:v>0.56341040441736301</c:v>
                </c:pt>
                <c:pt idx="4058">
                  <c:v>0.56330165772235397</c:v>
                </c:pt>
                <c:pt idx="4059">
                  <c:v>0.56319291102734503</c:v>
                </c:pt>
                <c:pt idx="4060">
                  <c:v>0.56308416433339903</c:v>
                </c:pt>
                <c:pt idx="4061">
                  <c:v>0.56297541763838899</c:v>
                </c:pt>
                <c:pt idx="4062">
                  <c:v>0.56286667094338005</c:v>
                </c:pt>
                <c:pt idx="4063">
                  <c:v>0.56275792424943405</c:v>
                </c:pt>
                <c:pt idx="4064">
                  <c:v>0.56264917755442501</c:v>
                </c:pt>
                <c:pt idx="4065">
                  <c:v>0.56254043085941496</c:v>
                </c:pt>
                <c:pt idx="4066">
                  <c:v>0.56243168416546896</c:v>
                </c:pt>
                <c:pt idx="4067">
                  <c:v>0.56232293747046003</c:v>
                </c:pt>
                <c:pt idx="4068">
                  <c:v>0.56221419077545098</c:v>
                </c:pt>
                <c:pt idx="4069">
                  <c:v>0.56210544408150498</c:v>
                </c:pt>
                <c:pt idx="4070">
                  <c:v>0.56199669738649505</c:v>
                </c:pt>
                <c:pt idx="4071">
                  <c:v>0.561887950691486</c:v>
                </c:pt>
                <c:pt idx="4072">
                  <c:v>0.56177920399754</c:v>
                </c:pt>
                <c:pt idx="4073">
                  <c:v>0.56167045730253096</c:v>
                </c:pt>
                <c:pt idx="4074">
                  <c:v>0.56156171060752103</c:v>
                </c:pt>
                <c:pt idx="4075">
                  <c:v>0.56145296391357502</c:v>
                </c:pt>
                <c:pt idx="4076">
                  <c:v>0.56134421721856598</c:v>
                </c:pt>
                <c:pt idx="4077">
                  <c:v>0.56123547052355705</c:v>
                </c:pt>
                <c:pt idx="4078">
                  <c:v>0.56112672382961104</c:v>
                </c:pt>
                <c:pt idx="4079">
                  <c:v>0.561017977134601</c:v>
                </c:pt>
                <c:pt idx="4080">
                  <c:v>0.56090923043959195</c:v>
                </c:pt>
                <c:pt idx="4081">
                  <c:v>0.56080048374564595</c:v>
                </c:pt>
                <c:pt idx="4082">
                  <c:v>0.56069173705063702</c:v>
                </c:pt>
                <c:pt idx="4083">
                  <c:v>0.56058299035562698</c:v>
                </c:pt>
                <c:pt idx="4084">
                  <c:v>0.56047424366168097</c:v>
                </c:pt>
                <c:pt idx="4085">
                  <c:v>0.56036549696667204</c:v>
                </c:pt>
                <c:pt idx="4086">
                  <c:v>0.560256750271663</c:v>
                </c:pt>
                <c:pt idx="4087">
                  <c:v>0.56014800357771699</c:v>
                </c:pt>
                <c:pt idx="4088">
                  <c:v>0.56003925688270695</c:v>
                </c:pt>
                <c:pt idx="4089">
                  <c:v>0.55993051018769802</c:v>
                </c:pt>
                <c:pt idx="4090">
                  <c:v>0.55982176349375201</c:v>
                </c:pt>
                <c:pt idx="4091">
                  <c:v>0.55971301679874297</c:v>
                </c:pt>
                <c:pt idx="4092">
                  <c:v>0.55960427010373304</c:v>
                </c:pt>
                <c:pt idx="4093">
                  <c:v>0.55949552340978703</c:v>
                </c:pt>
                <c:pt idx="4094">
                  <c:v>0.55938677671477799</c:v>
                </c:pt>
                <c:pt idx="4095">
                  <c:v>0.55927803001976895</c:v>
                </c:pt>
                <c:pt idx="4096">
                  <c:v>0.55916928332582305</c:v>
                </c:pt>
                <c:pt idx="4097">
                  <c:v>0.55906053663081301</c:v>
                </c:pt>
                <c:pt idx="4098">
                  <c:v>0.55895178993580397</c:v>
                </c:pt>
                <c:pt idx="4099">
                  <c:v>0.55884304324185796</c:v>
                </c:pt>
                <c:pt idx="4100">
                  <c:v>0.55873429654684903</c:v>
                </c:pt>
                <c:pt idx="4101">
                  <c:v>0.55862554985183899</c:v>
                </c:pt>
                <c:pt idx="4102">
                  <c:v>0.55851680315789298</c:v>
                </c:pt>
                <c:pt idx="4103">
                  <c:v>0.55840805646288405</c:v>
                </c:pt>
                <c:pt idx="4104">
                  <c:v>0.55829930976787501</c:v>
                </c:pt>
                <c:pt idx="4105">
                  <c:v>0.558190563073929</c:v>
                </c:pt>
                <c:pt idx="4106">
                  <c:v>0.55808181637891896</c:v>
                </c:pt>
                <c:pt idx="4107">
                  <c:v>0.55797306968391003</c:v>
                </c:pt>
                <c:pt idx="4108">
                  <c:v>0.55786432298996402</c:v>
                </c:pt>
                <c:pt idx="4109">
                  <c:v>0.55775557629495498</c:v>
                </c:pt>
                <c:pt idx="4110">
                  <c:v>0.55764682959994505</c:v>
                </c:pt>
                <c:pt idx="4111">
                  <c:v>0.55753808290599904</c:v>
                </c:pt>
                <c:pt idx="4112">
                  <c:v>0.55742933621099</c:v>
                </c:pt>
                <c:pt idx="4113">
                  <c:v>0.55732058951598096</c:v>
                </c:pt>
                <c:pt idx="4114">
                  <c:v>0.55721184282203495</c:v>
                </c:pt>
                <c:pt idx="4115">
                  <c:v>0.55710309612702502</c:v>
                </c:pt>
                <c:pt idx="4116">
                  <c:v>0.55699434943201598</c:v>
                </c:pt>
                <c:pt idx="4117">
                  <c:v>0.55688560273806997</c:v>
                </c:pt>
                <c:pt idx="4118">
                  <c:v>0.55677685604306104</c:v>
                </c:pt>
                <c:pt idx="4119">
                  <c:v>0.556668109348051</c:v>
                </c:pt>
                <c:pt idx="4120">
                  <c:v>0.55655936265410499</c:v>
                </c:pt>
                <c:pt idx="4121">
                  <c:v>0.55645061595909595</c:v>
                </c:pt>
                <c:pt idx="4122">
                  <c:v>0.55634186926408702</c:v>
                </c:pt>
                <c:pt idx="4123">
                  <c:v>0.55623312257014101</c:v>
                </c:pt>
                <c:pt idx="4124">
                  <c:v>0.55612437587513097</c:v>
                </c:pt>
                <c:pt idx="4125">
                  <c:v>0.55601562918012204</c:v>
                </c:pt>
                <c:pt idx="4126">
                  <c:v>0.55590688248617603</c:v>
                </c:pt>
                <c:pt idx="4127">
                  <c:v>0.55579813579116699</c:v>
                </c:pt>
                <c:pt idx="4128">
                  <c:v>0.55568938909615695</c:v>
                </c:pt>
                <c:pt idx="4129">
                  <c:v>0.55558064240221094</c:v>
                </c:pt>
                <c:pt idx="4130">
                  <c:v>0.55547189570720201</c:v>
                </c:pt>
                <c:pt idx="4131">
                  <c:v>0.55536314901219297</c:v>
                </c:pt>
                <c:pt idx="4132">
                  <c:v>0.55525440231824696</c:v>
                </c:pt>
                <c:pt idx="4133">
                  <c:v>0.55514565562323703</c:v>
                </c:pt>
                <c:pt idx="4134">
                  <c:v>0.55503690892822799</c:v>
                </c:pt>
                <c:pt idx="4135">
                  <c:v>0.55492816223428199</c:v>
                </c:pt>
                <c:pt idx="4136">
                  <c:v>0.55481941553927305</c:v>
                </c:pt>
                <c:pt idx="4137">
                  <c:v>0.55471066884426301</c:v>
                </c:pt>
                <c:pt idx="4138">
                  <c:v>0.55460192215031701</c:v>
                </c:pt>
                <c:pt idx="4139">
                  <c:v>0.55449317545530796</c:v>
                </c:pt>
                <c:pt idx="4140">
                  <c:v>0.55438442876029903</c:v>
                </c:pt>
                <c:pt idx="4141">
                  <c:v>0.55427568206635303</c:v>
                </c:pt>
                <c:pt idx="4142">
                  <c:v>0.55416693537134298</c:v>
                </c:pt>
                <c:pt idx="4143">
                  <c:v>0.55405818867633405</c:v>
                </c:pt>
                <c:pt idx="4144">
                  <c:v>0.55394944198238805</c:v>
                </c:pt>
                <c:pt idx="4145">
                  <c:v>0.553840695287379</c:v>
                </c:pt>
                <c:pt idx="4146">
                  <c:v>0.55373194859236896</c:v>
                </c:pt>
                <c:pt idx="4147">
                  <c:v>0.55362320189842296</c:v>
                </c:pt>
                <c:pt idx="4148">
                  <c:v>0.55351445520341402</c:v>
                </c:pt>
                <c:pt idx="4149">
                  <c:v>0.55340570850840498</c:v>
                </c:pt>
                <c:pt idx="4150">
                  <c:v>0.55329696181445898</c:v>
                </c:pt>
                <c:pt idx="4151">
                  <c:v>0.55318821511944904</c:v>
                </c:pt>
                <c:pt idx="4152">
                  <c:v>0.55307946842444</c:v>
                </c:pt>
                <c:pt idx="4153">
                  <c:v>0.552970721730494</c:v>
                </c:pt>
                <c:pt idx="4154">
                  <c:v>0.55286197503548495</c:v>
                </c:pt>
                <c:pt idx="4155">
                  <c:v>0.55275322834047502</c:v>
                </c:pt>
                <c:pt idx="4156">
                  <c:v>0.55264448164652902</c:v>
                </c:pt>
                <c:pt idx="4157">
                  <c:v>0.55253573495151997</c:v>
                </c:pt>
                <c:pt idx="4158">
                  <c:v>0.55242698825651104</c:v>
                </c:pt>
                <c:pt idx="4159">
                  <c:v>0.55231824156256504</c:v>
                </c:pt>
                <c:pt idx="4160">
                  <c:v>0.552209494867555</c:v>
                </c:pt>
                <c:pt idx="4161">
                  <c:v>0.55210074817254595</c:v>
                </c:pt>
                <c:pt idx="4162">
                  <c:v>0.55199200147859995</c:v>
                </c:pt>
                <c:pt idx="4163">
                  <c:v>0.55188325478359102</c:v>
                </c:pt>
                <c:pt idx="4164">
                  <c:v>0.55177450808858097</c:v>
                </c:pt>
                <c:pt idx="4165">
                  <c:v>0.55166576139463497</c:v>
                </c:pt>
                <c:pt idx="4166">
                  <c:v>0.55155701469962604</c:v>
                </c:pt>
                <c:pt idx="4167">
                  <c:v>0.55144826800461599</c:v>
                </c:pt>
                <c:pt idx="4168">
                  <c:v>0.55133952131067099</c:v>
                </c:pt>
                <c:pt idx="4169">
                  <c:v>0.55123077461566095</c:v>
                </c:pt>
                <c:pt idx="4170">
                  <c:v>0.55112202792065201</c:v>
                </c:pt>
                <c:pt idx="4171">
                  <c:v>0.55101328122670601</c:v>
                </c:pt>
                <c:pt idx="4172">
                  <c:v>0.55090453453169697</c:v>
                </c:pt>
                <c:pt idx="4173">
                  <c:v>0.55079578783668703</c:v>
                </c:pt>
                <c:pt idx="4174">
                  <c:v>0.55068704114274103</c:v>
                </c:pt>
                <c:pt idx="4175">
                  <c:v>0.55057829444773199</c:v>
                </c:pt>
                <c:pt idx="4176">
                  <c:v>0.55046954775272305</c:v>
                </c:pt>
                <c:pt idx="4177">
                  <c:v>0.55036080105877705</c:v>
                </c:pt>
                <c:pt idx="4178">
                  <c:v>0.55025205436376701</c:v>
                </c:pt>
                <c:pt idx="4179">
                  <c:v>0.55014330766875796</c:v>
                </c:pt>
                <c:pt idx="4180">
                  <c:v>0.55003456097481196</c:v>
                </c:pt>
                <c:pt idx="4181">
                  <c:v>0.54992581427980303</c:v>
                </c:pt>
                <c:pt idx="4182">
                  <c:v>0.54981706758479298</c:v>
                </c:pt>
                <c:pt idx="4183">
                  <c:v>0.54970832089084698</c:v>
                </c:pt>
                <c:pt idx="4184">
                  <c:v>0.54959957419583805</c:v>
                </c:pt>
                <c:pt idx="4185">
                  <c:v>0.549490827500829</c:v>
                </c:pt>
                <c:pt idx="4186">
                  <c:v>0.549382080806883</c:v>
                </c:pt>
                <c:pt idx="4187">
                  <c:v>0.54927333411187296</c:v>
                </c:pt>
                <c:pt idx="4188">
                  <c:v>0.54916458741686403</c:v>
                </c:pt>
                <c:pt idx="4189">
                  <c:v>0.54905584072291802</c:v>
                </c:pt>
                <c:pt idx="4190">
                  <c:v>0.54894709402790898</c:v>
                </c:pt>
                <c:pt idx="4191">
                  <c:v>0.54883834733289905</c:v>
                </c:pt>
                <c:pt idx="4192">
                  <c:v>0.54872960063895304</c:v>
                </c:pt>
                <c:pt idx="4193">
                  <c:v>0.548620853943944</c:v>
                </c:pt>
                <c:pt idx="4194">
                  <c:v>0.54851210724893495</c:v>
                </c:pt>
                <c:pt idx="4195">
                  <c:v>0.54840336055498895</c:v>
                </c:pt>
                <c:pt idx="4196">
                  <c:v>0.54829461385997902</c:v>
                </c:pt>
                <c:pt idx="4197">
                  <c:v>0.54818586716496998</c:v>
                </c:pt>
                <c:pt idx="4198">
                  <c:v>0.54807712047102397</c:v>
                </c:pt>
                <c:pt idx="4199">
                  <c:v>0.54796837377601504</c:v>
                </c:pt>
                <c:pt idx="4200">
                  <c:v>0.547859627081005</c:v>
                </c:pt>
                <c:pt idx="4201">
                  <c:v>0.54775088038705899</c:v>
                </c:pt>
                <c:pt idx="4202">
                  <c:v>0.54764213369204995</c:v>
                </c:pt>
                <c:pt idx="4203">
                  <c:v>0.54753338699704102</c:v>
                </c:pt>
                <c:pt idx="4204">
                  <c:v>0.54742464030309501</c:v>
                </c:pt>
                <c:pt idx="4205">
                  <c:v>0.54731589360808497</c:v>
                </c:pt>
                <c:pt idx="4206">
                  <c:v>0.54720714691307604</c:v>
                </c:pt>
                <c:pt idx="4207">
                  <c:v>0.54709840021913003</c:v>
                </c:pt>
                <c:pt idx="4208">
                  <c:v>0.54698965352412099</c:v>
                </c:pt>
                <c:pt idx="4209">
                  <c:v>0.54688090682911095</c:v>
                </c:pt>
                <c:pt idx="4210">
                  <c:v>0.54677216013516505</c:v>
                </c:pt>
                <c:pt idx="4211">
                  <c:v>0.54666341344015601</c:v>
                </c:pt>
                <c:pt idx="4212">
                  <c:v>0.54655466674514697</c:v>
                </c:pt>
                <c:pt idx="4213">
                  <c:v>0.54644592005120096</c:v>
                </c:pt>
                <c:pt idx="4214">
                  <c:v>0.54633717335619103</c:v>
                </c:pt>
                <c:pt idx="4215">
                  <c:v>0.54622842666118199</c:v>
                </c:pt>
                <c:pt idx="4216">
                  <c:v>0.54611967996723598</c:v>
                </c:pt>
                <c:pt idx="4217">
                  <c:v>0.54601093327222705</c:v>
                </c:pt>
                <c:pt idx="4218">
                  <c:v>0.54590218657721701</c:v>
                </c:pt>
                <c:pt idx="4219">
                  <c:v>0.545793439883271</c:v>
                </c:pt>
                <c:pt idx="4220">
                  <c:v>0.54568469318826196</c:v>
                </c:pt>
                <c:pt idx="4221">
                  <c:v>0.54557594649325303</c:v>
                </c:pt>
                <c:pt idx="4222">
                  <c:v>0.54546719979930702</c:v>
                </c:pt>
                <c:pt idx="4223">
                  <c:v>0.54535845310429698</c:v>
                </c:pt>
                <c:pt idx="4224">
                  <c:v>0.54524970640928805</c:v>
                </c:pt>
                <c:pt idx="4225">
                  <c:v>0.54514095971534204</c:v>
                </c:pt>
                <c:pt idx="4226">
                  <c:v>0.545032213020333</c:v>
                </c:pt>
                <c:pt idx="4227">
                  <c:v>0.54492346632532296</c:v>
                </c:pt>
                <c:pt idx="4228">
                  <c:v>0.54481471963137695</c:v>
                </c:pt>
                <c:pt idx="4229">
                  <c:v>0.54470597293636802</c:v>
                </c:pt>
                <c:pt idx="4230">
                  <c:v>0.54459722624135898</c:v>
                </c:pt>
                <c:pt idx="4231">
                  <c:v>0.54448847954741297</c:v>
                </c:pt>
                <c:pt idx="4232">
                  <c:v>0.54437973285240304</c:v>
                </c:pt>
                <c:pt idx="4233">
                  <c:v>0.544270986157394</c:v>
                </c:pt>
                <c:pt idx="4234">
                  <c:v>0.54416223946344799</c:v>
                </c:pt>
                <c:pt idx="4235">
                  <c:v>0.54405349276843895</c:v>
                </c:pt>
                <c:pt idx="4236">
                  <c:v>0.54394474607342902</c:v>
                </c:pt>
                <c:pt idx="4237">
                  <c:v>0.54383599937948301</c:v>
                </c:pt>
                <c:pt idx="4238">
                  <c:v>0.54372725268447397</c:v>
                </c:pt>
                <c:pt idx="4239">
                  <c:v>0.54361850598946504</c:v>
                </c:pt>
                <c:pt idx="4240">
                  <c:v>0.54350975929551903</c:v>
                </c:pt>
                <c:pt idx="4241">
                  <c:v>0.54340101260050899</c:v>
                </c:pt>
                <c:pt idx="4242">
                  <c:v>0.54329226590549995</c:v>
                </c:pt>
                <c:pt idx="4243">
                  <c:v>0.54318351921155394</c:v>
                </c:pt>
                <c:pt idx="4244">
                  <c:v>0.54307477251654501</c:v>
                </c:pt>
                <c:pt idx="4245">
                  <c:v>0.54296602582153497</c:v>
                </c:pt>
                <c:pt idx="4246">
                  <c:v>0.54285727912758897</c:v>
                </c:pt>
                <c:pt idx="4247">
                  <c:v>0.54274853243258003</c:v>
                </c:pt>
                <c:pt idx="4248">
                  <c:v>0.54263978573757099</c:v>
                </c:pt>
                <c:pt idx="4249">
                  <c:v>0.54253103904362499</c:v>
                </c:pt>
                <c:pt idx="4250">
                  <c:v>0.54242229234861505</c:v>
                </c:pt>
                <c:pt idx="4251">
                  <c:v>0.54231354565360601</c:v>
                </c:pt>
                <c:pt idx="4252">
                  <c:v>0.54220479895966001</c:v>
                </c:pt>
                <c:pt idx="4253">
                  <c:v>0.54209605226465096</c:v>
                </c:pt>
                <c:pt idx="4254">
                  <c:v>0.54198730556964103</c:v>
                </c:pt>
                <c:pt idx="4255">
                  <c:v>0.54187855887569503</c:v>
                </c:pt>
                <c:pt idx="4256">
                  <c:v>0.54176981218068598</c:v>
                </c:pt>
                <c:pt idx="4257">
                  <c:v>0.54166106548567705</c:v>
                </c:pt>
                <c:pt idx="4258">
                  <c:v>0.54155231879173105</c:v>
                </c:pt>
                <c:pt idx="4259">
                  <c:v>0.541443572096721</c:v>
                </c:pt>
                <c:pt idx="4260">
                  <c:v>0.54133482540171196</c:v>
                </c:pt>
                <c:pt idx="4261">
                  <c:v>0.54122607870776596</c:v>
                </c:pt>
                <c:pt idx="4262">
                  <c:v>0.54111733201275702</c:v>
                </c:pt>
                <c:pt idx="4263">
                  <c:v>0.54100858531774698</c:v>
                </c:pt>
                <c:pt idx="4264">
                  <c:v>0.54089983862380098</c:v>
                </c:pt>
                <c:pt idx="4265">
                  <c:v>0.54079109192879204</c:v>
                </c:pt>
                <c:pt idx="4266">
                  <c:v>0.540682345233782</c:v>
                </c:pt>
                <c:pt idx="4267">
                  <c:v>0.540573598539837</c:v>
                </c:pt>
                <c:pt idx="4268">
                  <c:v>0.54046485184482695</c:v>
                </c:pt>
                <c:pt idx="4269">
                  <c:v>0.54035610514981802</c:v>
                </c:pt>
                <c:pt idx="4270">
                  <c:v>0.54024735845587202</c:v>
                </c:pt>
                <c:pt idx="4271">
                  <c:v>0.54013861176086297</c:v>
                </c:pt>
                <c:pt idx="4272">
                  <c:v>0.54002986506585304</c:v>
                </c:pt>
                <c:pt idx="4273">
                  <c:v>0.53992111837190704</c:v>
                </c:pt>
                <c:pt idx="4274">
                  <c:v>0.539812371676898</c:v>
                </c:pt>
                <c:pt idx="4275">
                  <c:v>0.53970362498188895</c:v>
                </c:pt>
                <c:pt idx="4276">
                  <c:v>0.53959487828794295</c:v>
                </c:pt>
                <c:pt idx="4277">
                  <c:v>0.53948613159293302</c:v>
                </c:pt>
                <c:pt idx="4278">
                  <c:v>0.53937738489792397</c:v>
                </c:pt>
                <c:pt idx="4279">
                  <c:v>0.53926863820397797</c:v>
                </c:pt>
                <c:pt idx="4280">
                  <c:v>0.53915989150896904</c:v>
                </c:pt>
                <c:pt idx="4281">
                  <c:v>0.53905114481395899</c:v>
                </c:pt>
                <c:pt idx="4282">
                  <c:v>0.53894239812001299</c:v>
                </c:pt>
                <c:pt idx="4283">
                  <c:v>0.53883365142500395</c:v>
                </c:pt>
                <c:pt idx="4284">
                  <c:v>0.53872490472999501</c:v>
                </c:pt>
                <c:pt idx="4285">
                  <c:v>0.53861615803604901</c:v>
                </c:pt>
                <c:pt idx="4286">
                  <c:v>0.53850741134103897</c:v>
                </c:pt>
                <c:pt idx="4287">
                  <c:v>0.53839866464603003</c:v>
                </c:pt>
                <c:pt idx="4288">
                  <c:v>0.53828991795208403</c:v>
                </c:pt>
                <c:pt idx="4289">
                  <c:v>0.53818117125707499</c:v>
                </c:pt>
                <c:pt idx="4290">
                  <c:v>0.53807242456206505</c:v>
                </c:pt>
                <c:pt idx="4291">
                  <c:v>0.53796367786811905</c:v>
                </c:pt>
                <c:pt idx="4292">
                  <c:v>0.53785493117311001</c:v>
                </c:pt>
                <c:pt idx="4293">
                  <c:v>0.53774618447809996</c:v>
                </c:pt>
                <c:pt idx="4294">
                  <c:v>0.53763743778415496</c:v>
                </c:pt>
                <c:pt idx="4295">
                  <c:v>0.53752869108914503</c:v>
                </c:pt>
                <c:pt idx="4296">
                  <c:v>0.53741994439413598</c:v>
                </c:pt>
                <c:pt idx="4297">
                  <c:v>0.53731119770018998</c:v>
                </c:pt>
                <c:pt idx="4298">
                  <c:v>0.53720245100518105</c:v>
                </c:pt>
                <c:pt idx="4299">
                  <c:v>0.53709370431017101</c:v>
                </c:pt>
                <c:pt idx="4300">
                  <c:v>0.536984957616225</c:v>
                </c:pt>
                <c:pt idx="4301">
                  <c:v>0.53687621092121596</c:v>
                </c:pt>
                <c:pt idx="4302">
                  <c:v>0.53676746422620703</c:v>
                </c:pt>
                <c:pt idx="4303">
                  <c:v>0.53665871753226102</c:v>
                </c:pt>
                <c:pt idx="4304">
                  <c:v>0.53654997083725098</c:v>
                </c:pt>
                <c:pt idx="4305">
                  <c:v>0.53644122414224205</c:v>
                </c:pt>
                <c:pt idx="4306">
                  <c:v>0.53633247744829604</c:v>
                </c:pt>
                <c:pt idx="4307">
                  <c:v>0.536223730753286</c:v>
                </c:pt>
                <c:pt idx="4308">
                  <c:v>0.53611498405827696</c:v>
                </c:pt>
                <c:pt idx="4309">
                  <c:v>0.53600623736433095</c:v>
                </c:pt>
                <c:pt idx="4310">
                  <c:v>0.53589749066932202</c:v>
                </c:pt>
                <c:pt idx="4311">
                  <c:v>0.53578874397431298</c:v>
                </c:pt>
                <c:pt idx="4312">
                  <c:v>0.53567999728036697</c:v>
                </c:pt>
                <c:pt idx="4313">
                  <c:v>0.53557125058535704</c:v>
                </c:pt>
                <c:pt idx="4314">
                  <c:v>0.535462503890348</c:v>
                </c:pt>
                <c:pt idx="4315">
                  <c:v>0.53535375719640199</c:v>
                </c:pt>
                <c:pt idx="4316">
                  <c:v>0.53524501050139295</c:v>
                </c:pt>
                <c:pt idx="4317">
                  <c:v>0.53513626380638302</c:v>
                </c:pt>
                <c:pt idx="4318">
                  <c:v>0.53502751711243701</c:v>
                </c:pt>
                <c:pt idx="4319">
                  <c:v>0.53491877041742797</c:v>
                </c:pt>
                <c:pt idx="4320">
                  <c:v>0.53481002372241904</c:v>
                </c:pt>
                <c:pt idx="4321">
                  <c:v>0.53470127702847303</c:v>
                </c:pt>
                <c:pt idx="4322">
                  <c:v>0.53459253033346299</c:v>
                </c:pt>
                <c:pt idx="4323">
                  <c:v>0.53448378363845395</c:v>
                </c:pt>
                <c:pt idx="4324">
                  <c:v>0.53437503694450805</c:v>
                </c:pt>
                <c:pt idx="4325">
                  <c:v>0.53426629024949901</c:v>
                </c:pt>
                <c:pt idx="4326">
                  <c:v>0.53415754355448897</c:v>
                </c:pt>
                <c:pt idx="4327">
                  <c:v>0.53404879686054296</c:v>
                </c:pt>
                <c:pt idx="4328">
                  <c:v>0.53394005016553403</c:v>
                </c:pt>
                <c:pt idx="4329">
                  <c:v>0.53383130347052399</c:v>
                </c:pt>
                <c:pt idx="4330">
                  <c:v>0.53372255677657898</c:v>
                </c:pt>
                <c:pt idx="4331">
                  <c:v>0.53361381008156905</c:v>
                </c:pt>
                <c:pt idx="4332">
                  <c:v>0.53350506338656001</c:v>
                </c:pt>
                <c:pt idx="4333">
                  <c:v>0.533396316692614</c:v>
                </c:pt>
                <c:pt idx="4334">
                  <c:v>0.53328756999760496</c:v>
                </c:pt>
                <c:pt idx="4335">
                  <c:v>0.53317882330259503</c:v>
                </c:pt>
                <c:pt idx="4336">
                  <c:v>0.53307007660864902</c:v>
                </c:pt>
                <c:pt idx="4337">
                  <c:v>0.53296132991363998</c:v>
                </c:pt>
                <c:pt idx="4338">
                  <c:v>0.53285258321863005</c:v>
                </c:pt>
                <c:pt idx="4339">
                  <c:v>0.53274383652468504</c:v>
                </c:pt>
                <c:pt idx="4340">
                  <c:v>0.532635089829675</c:v>
                </c:pt>
                <c:pt idx="4341">
                  <c:v>0.53252634313466596</c:v>
                </c:pt>
                <c:pt idx="4342">
                  <c:v>0.53241759644071995</c:v>
                </c:pt>
                <c:pt idx="4343">
                  <c:v>0.53230884974571102</c:v>
                </c:pt>
                <c:pt idx="4344">
                  <c:v>0.53220010305070098</c:v>
                </c:pt>
                <c:pt idx="4345">
                  <c:v>0.53209135635675497</c:v>
                </c:pt>
                <c:pt idx="4346">
                  <c:v>0.53198260966174604</c:v>
                </c:pt>
                <c:pt idx="4347">
                  <c:v>0.531873862966736</c:v>
                </c:pt>
                <c:pt idx="4348">
                  <c:v>0.53176511627279099</c:v>
                </c:pt>
                <c:pt idx="4349">
                  <c:v>0.53165636957778095</c:v>
                </c:pt>
                <c:pt idx="4350">
                  <c:v>0.53154762288277202</c:v>
                </c:pt>
                <c:pt idx="4351">
                  <c:v>0.53143887618882601</c:v>
                </c:pt>
                <c:pt idx="4352">
                  <c:v>0.53133012949381597</c:v>
                </c:pt>
                <c:pt idx="4353">
                  <c:v>0.53122138279880704</c:v>
                </c:pt>
                <c:pt idx="4354">
                  <c:v>0.53111263610486104</c:v>
                </c:pt>
                <c:pt idx="4355">
                  <c:v>0.53100388940985199</c:v>
                </c:pt>
                <c:pt idx="4356">
                  <c:v>0.53089514271484295</c:v>
                </c:pt>
                <c:pt idx="4357">
                  <c:v>0.53078639602089694</c:v>
                </c:pt>
                <c:pt idx="4358">
                  <c:v>0.53067764932588701</c:v>
                </c:pt>
                <c:pt idx="4359">
                  <c:v>0.53056890263087797</c:v>
                </c:pt>
                <c:pt idx="4360">
                  <c:v>0.53046015593693197</c:v>
                </c:pt>
                <c:pt idx="4361">
                  <c:v>0.53035140924192303</c:v>
                </c:pt>
                <c:pt idx="4362">
                  <c:v>0.53024266254691299</c:v>
                </c:pt>
                <c:pt idx="4363">
                  <c:v>0.53013391585296699</c:v>
                </c:pt>
                <c:pt idx="4364">
                  <c:v>0.53002516915795805</c:v>
                </c:pt>
                <c:pt idx="4365">
                  <c:v>0.52991642246294901</c:v>
                </c:pt>
                <c:pt idx="4366">
                  <c:v>0.52980767576900301</c:v>
                </c:pt>
                <c:pt idx="4367">
                  <c:v>0.52969892907399296</c:v>
                </c:pt>
                <c:pt idx="4368">
                  <c:v>0.52959018237898403</c:v>
                </c:pt>
                <c:pt idx="4369">
                  <c:v>0.52948143568503803</c:v>
                </c:pt>
                <c:pt idx="4370">
                  <c:v>0.52937268899002898</c:v>
                </c:pt>
                <c:pt idx="4371">
                  <c:v>0.52926394229501905</c:v>
                </c:pt>
                <c:pt idx="4372">
                  <c:v>0.52915519560107305</c:v>
                </c:pt>
                <c:pt idx="4373">
                  <c:v>0.529046448906064</c:v>
                </c:pt>
                <c:pt idx="4374">
                  <c:v>0.52893770221105396</c:v>
                </c:pt>
                <c:pt idx="4375">
                  <c:v>0.52882895551710896</c:v>
                </c:pt>
                <c:pt idx="4376">
                  <c:v>0.52872020882209902</c:v>
                </c:pt>
                <c:pt idx="4377">
                  <c:v>0.52861146212708998</c:v>
                </c:pt>
                <c:pt idx="4378">
                  <c:v>0.52850271543314398</c:v>
                </c:pt>
                <c:pt idx="4379">
                  <c:v>0.52839396873813504</c:v>
                </c:pt>
                <c:pt idx="4380">
                  <c:v>0.528285222043125</c:v>
                </c:pt>
                <c:pt idx="4381">
                  <c:v>0.528176475349179</c:v>
                </c:pt>
                <c:pt idx="4382">
                  <c:v>0.52806772865416995</c:v>
                </c:pt>
                <c:pt idx="4383">
                  <c:v>0.52795898195916102</c:v>
                </c:pt>
                <c:pt idx="4384">
                  <c:v>0.52785023526521502</c:v>
                </c:pt>
                <c:pt idx="4385">
                  <c:v>0.52774148857020498</c:v>
                </c:pt>
                <c:pt idx="4386">
                  <c:v>0.52763274187519604</c:v>
                </c:pt>
                <c:pt idx="4387">
                  <c:v>0.52752399518125004</c:v>
                </c:pt>
                <c:pt idx="4388">
                  <c:v>0.52741524848624</c:v>
                </c:pt>
                <c:pt idx="4389">
                  <c:v>0.52730650179123095</c:v>
                </c:pt>
                <c:pt idx="4390">
                  <c:v>0.52719775509728495</c:v>
                </c:pt>
                <c:pt idx="4391">
                  <c:v>0.52708900840227602</c:v>
                </c:pt>
                <c:pt idx="4392">
                  <c:v>0.52698026170726597</c:v>
                </c:pt>
                <c:pt idx="4393">
                  <c:v>0.52687151501332097</c:v>
                </c:pt>
                <c:pt idx="4394">
                  <c:v>0.52676276831831104</c:v>
                </c:pt>
                <c:pt idx="4395">
                  <c:v>0.52665402162330199</c:v>
                </c:pt>
                <c:pt idx="4396">
                  <c:v>0.52654527492935599</c:v>
                </c:pt>
                <c:pt idx="4397">
                  <c:v>0.52643652823434695</c:v>
                </c:pt>
                <c:pt idx="4398">
                  <c:v>0.52632778153933701</c:v>
                </c:pt>
                <c:pt idx="4399">
                  <c:v>0.52621903484539101</c:v>
                </c:pt>
                <c:pt idx="4400">
                  <c:v>0.52611028815038197</c:v>
                </c:pt>
                <c:pt idx="4401">
                  <c:v>0.52600154145537303</c:v>
                </c:pt>
                <c:pt idx="4402">
                  <c:v>0.52589279476142703</c:v>
                </c:pt>
                <c:pt idx="4403">
                  <c:v>0.52578404806641699</c:v>
                </c:pt>
                <c:pt idx="4404">
                  <c:v>0.52567530137140805</c:v>
                </c:pt>
                <c:pt idx="4405">
                  <c:v>0.52556655467746205</c:v>
                </c:pt>
                <c:pt idx="4406">
                  <c:v>0.52545780798245301</c:v>
                </c:pt>
                <c:pt idx="4407">
                  <c:v>0.52534906128744296</c:v>
                </c:pt>
                <c:pt idx="4408">
                  <c:v>0.52524031459349696</c:v>
                </c:pt>
                <c:pt idx="4409">
                  <c:v>0.52513156789848803</c:v>
                </c:pt>
                <c:pt idx="4410">
                  <c:v>0.52502282120347799</c:v>
                </c:pt>
                <c:pt idx="4411">
                  <c:v>0.52491407450953298</c:v>
                </c:pt>
                <c:pt idx="4412">
                  <c:v>0.52480532781452305</c:v>
                </c:pt>
                <c:pt idx="4413">
                  <c:v>0.52469658111951401</c:v>
                </c:pt>
                <c:pt idx="4414">
                  <c:v>0.524587834425568</c:v>
                </c:pt>
                <c:pt idx="4415">
                  <c:v>0.52447908773055896</c:v>
                </c:pt>
                <c:pt idx="4416">
                  <c:v>0.52437034103554903</c:v>
                </c:pt>
                <c:pt idx="4417">
                  <c:v>0.52426159434160302</c:v>
                </c:pt>
                <c:pt idx="4418">
                  <c:v>0.52415284764659398</c:v>
                </c:pt>
                <c:pt idx="4419">
                  <c:v>0.52404410095158505</c:v>
                </c:pt>
                <c:pt idx="4420">
                  <c:v>0.52393535425763904</c:v>
                </c:pt>
                <c:pt idx="4421">
                  <c:v>0.523826607562629</c:v>
                </c:pt>
                <c:pt idx="4422">
                  <c:v>0.52371786086761996</c:v>
                </c:pt>
                <c:pt idx="4423">
                  <c:v>0.52360911417367395</c:v>
                </c:pt>
                <c:pt idx="4424">
                  <c:v>0.52350036747866502</c:v>
                </c:pt>
                <c:pt idx="4425">
                  <c:v>0.52339162078365498</c:v>
                </c:pt>
                <c:pt idx="4426">
                  <c:v>0.52328287408970897</c:v>
                </c:pt>
                <c:pt idx="4427">
                  <c:v>0.52317412739470004</c:v>
                </c:pt>
                <c:pt idx="4428">
                  <c:v>0.52306538069969</c:v>
                </c:pt>
                <c:pt idx="4429">
                  <c:v>0.52295663400574499</c:v>
                </c:pt>
                <c:pt idx="4430">
                  <c:v>0.52284788731073495</c:v>
                </c:pt>
                <c:pt idx="4431">
                  <c:v>0.52273914061572602</c:v>
                </c:pt>
                <c:pt idx="4432">
                  <c:v>0.52263039392178001</c:v>
                </c:pt>
                <c:pt idx="4433">
                  <c:v>0.52252164722676997</c:v>
                </c:pt>
                <c:pt idx="4434">
                  <c:v>0.52241290053176104</c:v>
                </c:pt>
                <c:pt idx="4435">
                  <c:v>0.52230415383781503</c:v>
                </c:pt>
                <c:pt idx="4436">
                  <c:v>0.52219540714280599</c:v>
                </c:pt>
                <c:pt idx="4437">
                  <c:v>0.52208666044779695</c:v>
                </c:pt>
                <c:pt idx="4438">
                  <c:v>0.52197791375385105</c:v>
                </c:pt>
                <c:pt idx="4439">
                  <c:v>0.52186916705884101</c:v>
                </c:pt>
                <c:pt idx="4440">
                  <c:v>0.52176042036383197</c:v>
                </c:pt>
                <c:pt idx="4441">
                  <c:v>0.52165167366988596</c:v>
                </c:pt>
                <c:pt idx="4442">
                  <c:v>0.52154292697487703</c:v>
                </c:pt>
                <c:pt idx="4443">
                  <c:v>0.52143418027986699</c:v>
                </c:pt>
                <c:pt idx="4444">
                  <c:v>0.52132543358592098</c:v>
                </c:pt>
                <c:pt idx="4445">
                  <c:v>0.52121668689091205</c:v>
                </c:pt>
                <c:pt idx="4446">
                  <c:v>0.52110794019590301</c:v>
                </c:pt>
                <c:pt idx="4447">
                  <c:v>0.520999193501956</c:v>
                </c:pt>
                <c:pt idx="4448">
                  <c:v>0.52089044680694696</c:v>
                </c:pt>
                <c:pt idx="4449">
                  <c:v>0.52078170011193803</c:v>
                </c:pt>
                <c:pt idx="4450">
                  <c:v>0.52067295341799202</c:v>
                </c:pt>
                <c:pt idx="4451">
                  <c:v>0.52056420672298298</c:v>
                </c:pt>
                <c:pt idx="4452">
                  <c:v>0.52045546002797305</c:v>
                </c:pt>
                <c:pt idx="4453">
                  <c:v>0.52034671333402704</c:v>
                </c:pt>
                <c:pt idx="4454">
                  <c:v>0.520237966639018</c:v>
                </c:pt>
                <c:pt idx="4455">
                  <c:v>0.52012921994400796</c:v>
                </c:pt>
                <c:pt idx="4456">
                  <c:v>0.52002047325006295</c:v>
                </c:pt>
                <c:pt idx="4457">
                  <c:v>0.51991172655505302</c:v>
                </c:pt>
                <c:pt idx="4458">
                  <c:v>0.51980297986004398</c:v>
                </c:pt>
                <c:pt idx="4459">
                  <c:v>0.51969423316609797</c:v>
                </c:pt>
                <c:pt idx="4460">
                  <c:v>0.51958548647108904</c:v>
                </c:pt>
                <c:pt idx="4461">
                  <c:v>0.519476739776079</c:v>
                </c:pt>
                <c:pt idx="4462">
                  <c:v>0.51936799308213299</c:v>
                </c:pt>
                <c:pt idx="4463">
                  <c:v>0.51925924638712395</c:v>
                </c:pt>
                <c:pt idx="4464">
                  <c:v>0.51915049969211502</c:v>
                </c:pt>
                <c:pt idx="4465">
                  <c:v>0.51904175299816901</c:v>
                </c:pt>
                <c:pt idx="4466">
                  <c:v>0.51893300630315897</c:v>
                </c:pt>
                <c:pt idx="4467">
                  <c:v>0.51882425960815004</c:v>
                </c:pt>
                <c:pt idx="4468">
                  <c:v>0.51871551291420404</c:v>
                </c:pt>
                <c:pt idx="4469">
                  <c:v>0.51860676621919399</c:v>
                </c:pt>
                <c:pt idx="4470">
                  <c:v>0.51849801952418495</c:v>
                </c:pt>
                <c:pt idx="4471">
                  <c:v>0.51838927283023895</c:v>
                </c:pt>
                <c:pt idx="4472">
                  <c:v>0.51828052613523001</c:v>
                </c:pt>
                <c:pt idx="4473">
                  <c:v>0.51817177944021997</c:v>
                </c:pt>
                <c:pt idx="4474">
                  <c:v>0.51806303274627497</c:v>
                </c:pt>
                <c:pt idx="4475">
                  <c:v>0.51795428605126503</c:v>
                </c:pt>
                <c:pt idx="4476">
                  <c:v>0.51784553935625599</c:v>
                </c:pt>
                <c:pt idx="4477">
                  <c:v>0.51773679266230999</c:v>
                </c:pt>
                <c:pt idx="4478">
                  <c:v>0.51762804596730105</c:v>
                </c:pt>
                <c:pt idx="4479">
                  <c:v>0.51751929927229101</c:v>
                </c:pt>
                <c:pt idx="4480">
                  <c:v>0.51741055257834501</c:v>
                </c:pt>
                <c:pt idx="4481">
                  <c:v>0.51730180588333596</c:v>
                </c:pt>
                <c:pt idx="4482">
                  <c:v>0.51719305918832703</c:v>
                </c:pt>
                <c:pt idx="4483">
                  <c:v>0.51708431249438103</c:v>
                </c:pt>
                <c:pt idx="4484">
                  <c:v>0.51697556579937098</c:v>
                </c:pt>
                <c:pt idx="4485">
                  <c:v>0.51686681910436205</c:v>
                </c:pt>
                <c:pt idx="4486">
                  <c:v>0.51675807241041605</c:v>
                </c:pt>
                <c:pt idx="4487">
                  <c:v>0.516649325715406</c:v>
                </c:pt>
                <c:pt idx="4488">
                  <c:v>0.51654057902039696</c:v>
                </c:pt>
                <c:pt idx="4489">
                  <c:v>0.51643183232645096</c:v>
                </c:pt>
                <c:pt idx="4490">
                  <c:v>0.51632308563144202</c:v>
                </c:pt>
                <c:pt idx="4491">
                  <c:v>0.51621433893643198</c:v>
                </c:pt>
                <c:pt idx="4492">
                  <c:v>0.51610559224248598</c:v>
                </c:pt>
                <c:pt idx="4493">
                  <c:v>0.51599684554747705</c:v>
                </c:pt>
                <c:pt idx="4494">
                  <c:v>0.515888098852468</c:v>
                </c:pt>
                <c:pt idx="4495">
                  <c:v>0.515779352158522</c:v>
                </c:pt>
                <c:pt idx="4496">
                  <c:v>0.51567060546351295</c:v>
                </c:pt>
                <c:pt idx="4497">
                  <c:v>0.51556185876850302</c:v>
                </c:pt>
                <c:pt idx="4498">
                  <c:v>0.51545311207455702</c:v>
                </c:pt>
                <c:pt idx="4499">
                  <c:v>0.51534436537954798</c:v>
                </c:pt>
                <c:pt idx="4500">
                  <c:v>0.51523561868453804</c:v>
                </c:pt>
                <c:pt idx="4501">
                  <c:v>0.51512687199059304</c:v>
                </c:pt>
                <c:pt idx="4502">
                  <c:v>0.515018125295583</c:v>
                </c:pt>
                <c:pt idx="4503">
                  <c:v>0.51490937860057395</c:v>
                </c:pt>
                <c:pt idx="4504">
                  <c:v>0.51480063190662795</c:v>
                </c:pt>
                <c:pt idx="4505">
                  <c:v>0.51469188521161902</c:v>
                </c:pt>
                <c:pt idx="4506">
                  <c:v>0.51458313851660897</c:v>
                </c:pt>
                <c:pt idx="4507">
                  <c:v>0.51447439182266297</c:v>
                </c:pt>
                <c:pt idx="4508">
                  <c:v>0.51436564512765404</c:v>
                </c:pt>
                <c:pt idx="4509">
                  <c:v>0.51425689843264399</c:v>
                </c:pt>
                <c:pt idx="4510">
                  <c:v>0.51414815173869899</c:v>
                </c:pt>
                <c:pt idx="4511">
                  <c:v>0.51403940504368895</c:v>
                </c:pt>
                <c:pt idx="4512">
                  <c:v>0.51393065834868001</c:v>
                </c:pt>
                <c:pt idx="4513">
                  <c:v>0.51382191165473401</c:v>
                </c:pt>
                <c:pt idx="4514">
                  <c:v>0.51371316495972397</c:v>
                </c:pt>
                <c:pt idx="4515">
                  <c:v>0.51360441826471503</c:v>
                </c:pt>
                <c:pt idx="4516">
                  <c:v>0.51349567157076903</c:v>
                </c:pt>
                <c:pt idx="4517">
                  <c:v>0.51338692487575999</c:v>
                </c:pt>
                <c:pt idx="4518">
                  <c:v>0.51327817818075105</c:v>
                </c:pt>
                <c:pt idx="4519">
                  <c:v>0.51316943148680505</c:v>
                </c:pt>
                <c:pt idx="4520">
                  <c:v>0.51306068479179501</c:v>
                </c:pt>
                <c:pt idx="4521">
                  <c:v>0.51295193809678596</c:v>
                </c:pt>
                <c:pt idx="4522">
                  <c:v>0.51284319140283996</c:v>
                </c:pt>
                <c:pt idx="4523">
                  <c:v>0.51273444470783103</c:v>
                </c:pt>
                <c:pt idx="4524">
                  <c:v>0.51262569801282099</c:v>
                </c:pt>
                <c:pt idx="4525">
                  <c:v>0.51251695131887498</c:v>
                </c:pt>
                <c:pt idx="4526">
                  <c:v>0.51240820462386605</c:v>
                </c:pt>
                <c:pt idx="4527">
                  <c:v>0.51229945792885601</c:v>
                </c:pt>
                <c:pt idx="4528">
                  <c:v>0.51219071123491</c:v>
                </c:pt>
                <c:pt idx="4529">
                  <c:v>0.51208196453990096</c:v>
                </c:pt>
                <c:pt idx="4530">
                  <c:v>0.51197321784489203</c:v>
                </c:pt>
                <c:pt idx="4531">
                  <c:v>0.51186447115094602</c:v>
                </c:pt>
                <c:pt idx="4532">
                  <c:v>0.51175572445593598</c:v>
                </c:pt>
                <c:pt idx="4533">
                  <c:v>0.51164697776092705</c:v>
                </c:pt>
                <c:pt idx="4534">
                  <c:v>0.51153823106698104</c:v>
                </c:pt>
                <c:pt idx="4535">
                  <c:v>0.511429484371972</c:v>
                </c:pt>
                <c:pt idx="4536">
                  <c:v>0.51132073767696196</c:v>
                </c:pt>
                <c:pt idx="4537">
                  <c:v>0.51121199098301695</c:v>
                </c:pt>
                <c:pt idx="4538">
                  <c:v>0.51110324428800702</c:v>
                </c:pt>
                <c:pt idx="4539">
                  <c:v>0.51099449759299798</c:v>
                </c:pt>
                <c:pt idx="4540">
                  <c:v>0.51088575089905197</c:v>
                </c:pt>
                <c:pt idx="4541">
                  <c:v>0.51077700420404304</c:v>
                </c:pt>
                <c:pt idx="4542">
                  <c:v>0.510668257509033</c:v>
                </c:pt>
                <c:pt idx="4543">
                  <c:v>0.51055951081508699</c:v>
                </c:pt>
                <c:pt idx="4544">
                  <c:v>0.51045076412007795</c:v>
                </c:pt>
                <c:pt idx="4545">
                  <c:v>0.51034201742506902</c:v>
                </c:pt>
                <c:pt idx="4546">
                  <c:v>0.51023327073112301</c:v>
                </c:pt>
                <c:pt idx="4547">
                  <c:v>0.51012452403611297</c:v>
                </c:pt>
                <c:pt idx="4548">
                  <c:v>0.51001577734110404</c:v>
                </c:pt>
                <c:pt idx="4549">
                  <c:v>0.50990703064715803</c:v>
                </c:pt>
                <c:pt idx="4550">
                  <c:v>0.50979828395214799</c:v>
                </c:pt>
                <c:pt idx="4551">
                  <c:v>0.50968953725713895</c:v>
                </c:pt>
                <c:pt idx="4552">
                  <c:v>0.50958079056319305</c:v>
                </c:pt>
                <c:pt idx="4553">
                  <c:v>0.50947204386818401</c:v>
                </c:pt>
                <c:pt idx="4554">
                  <c:v>0.50936329717317397</c:v>
                </c:pt>
                <c:pt idx="4555">
                  <c:v>0.50925455047922796</c:v>
                </c:pt>
                <c:pt idx="4556">
                  <c:v>0.50914580378421903</c:v>
                </c:pt>
                <c:pt idx="4557">
                  <c:v>0.50903705708920999</c:v>
                </c:pt>
                <c:pt idx="4558">
                  <c:v>0.50892831039526398</c:v>
                </c:pt>
                <c:pt idx="4559">
                  <c:v>0.50881956370025505</c:v>
                </c:pt>
                <c:pt idx="4560">
                  <c:v>0.50871081700524501</c:v>
                </c:pt>
                <c:pt idx="4561">
                  <c:v>0.508602070311299</c:v>
                </c:pt>
                <c:pt idx="4562">
                  <c:v>0.50849332361628996</c:v>
                </c:pt>
                <c:pt idx="4563">
                  <c:v>0.50838457692128003</c:v>
                </c:pt>
                <c:pt idx="4564">
                  <c:v>0.50827583022733502</c:v>
                </c:pt>
                <c:pt idx="4565">
                  <c:v>0.50816708353232498</c:v>
                </c:pt>
                <c:pt idx="4566">
                  <c:v>0.50805833683731605</c:v>
                </c:pt>
                <c:pt idx="4567">
                  <c:v>0.50794959014337004</c:v>
                </c:pt>
                <c:pt idx="4568">
                  <c:v>0.50784084344836</c:v>
                </c:pt>
                <c:pt idx="4569">
                  <c:v>0.50773209675335096</c:v>
                </c:pt>
                <c:pt idx="4570">
                  <c:v>0.50762335005940495</c:v>
                </c:pt>
                <c:pt idx="4571">
                  <c:v>0.50751460336439602</c:v>
                </c:pt>
                <c:pt idx="4572">
                  <c:v>0.50740585666938598</c:v>
                </c:pt>
                <c:pt idx="4573">
                  <c:v>0.50729710997544097</c:v>
                </c:pt>
                <c:pt idx="4574">
                  <c:v>0.50718836328043104</c:v>
                </c:pt>
                <c:pt idx="4575">
                  <c:v>0.507079616585422</c:v>
                </c:pt>
                <c:pt idx="4576">
                  <c:v>0.50697086989147599</c:v>
                </c:pt>
                <c:pt idx="4577">
                  <c:v>0.50686212319646695</c:v>
                </c:pt>
                <c:pt idx="4578">
                  <c:v>0.50675337650145702</c:v>
                </c:pt>
                <c:pt idx="4579">
                  <c:v>0.50664462980751102</c:v>
                </c:pt>
                <c:pt idx="4580">
                  <c:v>0.50653588311250197</c:v>
                </c:pt>
                <c:pt idx="4581">
                  <c:v>0.50642713641749204</c:v>
                </c:pt>
                <c:pt idx="4582">
                  <c:v>0.50631838972354704</c:v>
                </c:pt>
                <c:pt idx="4583">
                  <c:v>0.50620964302853699</c:v>
                </c:pt>
                <c:pt idx="4584">
                  <c:v>0.50610089633352795</c:v>
                </c:pt>
                <c:pt idx="4585">
                  <c:v>0.50599214963958195</c:v>
                </c:pt>
                <c:pt idx="4586">
                  <c:v>0.50588340294457201</c:v>
                </c:pt>
                <c:pt idx="4587">
                  <c:v>0.50577465624956297</c:v>
                </c:pt>
                <c:pt idx="4588">
                  <c:v>0.50566590955561697</c:v>
                </c:pt>
                <c:pt idx="4589">
                  <c:v>0.50555716286060803</c:v>
                </c:pt>
                <c:pt idx="4590">
                  <c:v>0.50544841616559799</c:v>
                </c:pt>
                <c:pt idx="4591">
                  <c:v>0.50533966947165199</c:v>
                </c:pt>
                <c:pt idx="4592">
                  <c:v>0.50523092277664305</c:v>
                </c:pt>
                <c:pt idx="4593">
                  <c:v>0.50512217608163401</c:v>
                </c:pt>
                <c:pt idx="4594">
                  <c:v>0.50501342938768801</c:v>
                </c:pt>
                <c:pt idx="4595">
                  <c:v>0.50490468269267796</c:v>
                </c:pt>
                <c:pt idx="4596">
                  <c:v>0.50479593599766903</c:v>
                </c:pt>
                <c:pt idx="4597">
                  <c:v>0.50468718930372303</c:v>
                </c:pt>
                <c:pt idx="4598">
                  <c:v>0.50457844260871398</c:v>
                </c:pt>
                <c:pt idx="4599">
                  <c:v>0.50446969591370505</c:v>
                </c:pt>
                <c:pt idx="4600">
                  <c:v>0.50436094921975805</c:v>
                </c:pt>
                <c:pt idx="4601">
                  <c:v>0.504252202524749</c:v>
                </c:pt>
                <c:pt idx="4602">
                  <c:v>0.50414345582973996</c:v>
                </c:pt>
                <c:pt idx="4603">
                  <c:v>0.50403470913579396</c:v>
                </c:pt>
                <c:pt idx="4604">
                  <c:v>0.50392596244078502</c:v>
                </c:pt>
                <c:pt idx="4605">
                  <c:v>0.50381721574577498</c:v>
                </c:pt>
                <c:pt idx="4606">
                  <c:v>0.50370846905182898</c:v>
                </c:pt>
                <c:pt idx="4607">
                  <c:v>0.50359972235682005</c:v>
                </c:pt>
                <c:pt idx="4608">
                  <c:v>0.50349097566181</c:v>
                </c:pt>
                <c:pt idx="4609">
                  <c:v>0.503382228967864</c:v>
                </c:pt>
                <c:pt idx="4610">
                  <c:v>0.50327348227285496</c:v>
                </c:pt>
                <c:pt idx="4611">
                  <c:v>0.50316473557784602</c:v>
                </c:pt>
                <c:pt idx="4612">
                  <c:v>0.50305598888390002</c:v>
                </c:pt>
                <c:pt idx="4613">
                  <c:v>0.50294724218889098</c:v>
                </c:pt>
                <c:pt idx="4614">
                  <c:v>0.50283849549388104</c:v>
                </c:pt>
                <c:pt idx="4615">
                  <c:v>0.50272974879993504</c:v>
                </c:pt>
                <c:pt idx="4616">
                  <c:v>0.502621002104926</c:v>
                </c:pt>
                <c:pt idx="4617">
                  <c:v>0.50251225540991595</c:v>
                </c:pt>
                <c:pt idx="4618">
                  <c:v>0.50240350871597095</c:v>
                </c:pt>
                <c:pt idx="4619">
                  <c:v>0.50229476202096102</c:v>
                </c:pt>
                <c:pt idx="4620">
                  <c:v>0.50218601532595197</c:v>
                </c:pt>
                <c:pt idx="4621">
                  <c:v>0.50207726863200597</c:v>
                </c:pt>
                <c:pt idx="4622">
                  <c:v>0.50196852193699704</c:v>
                </c:pt>
                <c:pt idx="4623">
                  <c:v>0.50185977524198699</c:v>
                </c:pt>
                <c:pt idx="4624">
                  <c:v>0.50175102854804099</c:v>
                </c:pt>
                <c:pt idx="4625">
                  <c:v>0.50164228185303195</c:v>
                </c:pt>
                <c:pt idx="4626">
                  <c:v>0.50153353515802201</c:v>
                </c:pt>
                <c:pt idx="4627">
                  <c:v>0.50142478846407701</c:v>
                </c:pt>
                <c:pt idx="4628">
                  <c:v>0.50131604176906697</c:v>
                </c:pt>
                <c:pt idx="4629">
                  <c:v>0.50120729507405803</c:v>
                </c:pt>
                <c:pt idx="4630">
                  <c:v>0.50109854838011203</c:v>
                </c:pt>
                <c:pt idx="4631">
                  <c:v>0.50098980168510199</c:v>
                </c:pt>
                <c:pt idx="4632">
                  <c:v>0.50088105499009306</c:v>
                </c:pt>
                <c:pt idx="4633">
                  <c:v>0.50077230829614705</c:v>
                </c:pt>
                <c:pt idx="4634">
                  <c:v>0.50066356160113801</c:v>
                </c:pt>
                <c:pt idx="4635">
                  <c:v>0.50055481490612797</c:v>
                </c:pt>
                <c:pt idx="4636">
                  <c:v>0.50044606821218296</c:v>
                </c:pt>
                <c:pt idx="4637">
                  <c:v>0.50033732151717303</c:v>
                </c:pt>
                <c:pt idx="4638">
                  <c:v>0.50022857482216398</c:v>
                </c:pt>
                <c:pt idx="4639">
                  <c:v>0.50011982812821798</c:v>
                </c:pt>
                <c:pt idx="4640">
                  <c:v>0.50001108143320805</c:v>
                </c:pt>
                <c:pt idx="4641">
                  <c:v>0.49990233473819901</c:v>
                </c:pt>
                <c:pt idx="4642">
                  <c:v>0.499793588044253</c:v>
                </c:pt>
                <c:pt idx="4643">
                  <c:v>0.49968484134924401</c:v>
                </c:pt>
                <c:pt idx="4644">
                  <c:v>0.49957609465423403</c:v>
                </c:pt>
                <c:pt idx="4645">
                  <c:v>0.49946734796028802</c:v>
                </c:pt>
                <c:pt idx="4646">
                  <c:v>0.49935860126527898</c:v>
                </c:pt>
                <c:pt idx="4647">
                  <c:v>0.49924985457026999</c:v>
                </c:pt>
                <c:pt idx="4648">
                  <c:v>0.49914110787632399</c:v>
                </c:pt>
                <c:pt idx="4649">
                  <c:v>0.499032361181314</c:v>
                </c:pt>
                <c:pt idx="4650">
                  <c:v>0.49892361448630501</c:v>
                </c:pt>
                <c:pt idx="4651">
                  <c:v>0.49881486779235901</c:v>
                </c:pt>
                <c:pt idx="4652">
                  <c:v>0.49870612109735002</c:v>
                </c:pt>
                <c:pt idx="4653">
                  <c:v>0.49859737440233998</c:v>
                </c:pt>
                <c:pt idx="4654">
                  <c:v>0.49848862770839403</c:v>
                </c:pt>
                <c:pt idx="4655">
                  <c:v>0.49837988101338498</c:v>
                </c:pt>
                <c:pt idx="4656">
                  <c:v>0.498271134318376</c:v>
                </c:pt>
                <c:pt idx="4657">
                  <c:v>0.49816238762442999</c:v>
                </c:pt>
                <c:pt idx="4658">
                  <c:v>0.49805364092942001</c:v>
                </c:pt>
                <c:pt idx="4659">
                  <c:v>0.49794489423441102</c:v>
                </c:pt>
                <c:pt idx="4660">
                  <c:v>0.49783614754046501</c:v>
                </c:pt>
                <c:pt idx="4661">
                  <c:v>0.49772740084545603</c:v>
                </c:pt>
                <c:pt idx="4662">
                  <c:v>0.49761865415044598</c:v>
                </c:pt>
                <c:pt idx="4663">
                  <c:v>0.49750990745649998</c:v>
                </c:pt>
                <c:pt idx="4664">
                  <c:v>0.49740116076149099</c:v>
                </c:pt>
                <c:pt idx="4665">
                  <c:v>0.497292414066482</c:v>
                </c:pt>
                <c:pt idx="4666">
                  <c:v>0.497183667372536</c:v>
                </c:pt>
                <c:pt idx="4667">
                  <c:v>0.49707492067752601</c:v>
                </c:pt>
                <c:pt idx="4668">
                  <c:v>0.49696617398251702</c:v>
                </c:pt>
                <c:pt idx="4669">
                  <c:v>0.49685742728857102</c:v>
                </c:pt>
                <c:pt idx="4670">
                  <c:v>0.49674868059356198</c:v>
                </c:pt>
                <c:pt idx="4671">
                  <c:v>0.49663993389855199</c:v>
                </c:pt>
                <c:pt idx="4672">
                  <c:v>0.49653118720460598</c:v>
                </c:pt>
                <c:pt idx="4673">
                  <c:v>0.496422440509597</c:v>
                </c:pt>
                <c:pt idx="4674">
                  <c:v>0.49631369381458801</c:v>
                </c:pt>
                <c:pt idx="4675">
                  <c:v>0.496204947120642</c:v>
                </c:pt>
                <c:pt idx="4676">
                  <c:v>0.49609620042563202</c:v>
                </c:pt>
                <c:pt idx="4677">
                  <c:v>0.49598745373062297</c:v>
                </c:pt>
                <c:pt idx="4678">
                  <c:v>0.49587870703667702</c:v>
                </c:pt>
                <c:pt idx="4679">
                  <c:v>0.49576996034166798</c:v>
                </c:pt>
                <c:pt idx="4680">
                  <c:v>0.49566121364665799</c:v>
                </c:pt>
                <c:pt idx="4681">
                  <c:v>0.49555246695271199</c:v>
                </c:pt>
                <c:pt idx="4682">
                  <c:v>0.495443720257703</c:v>
                </c:pt>
                <c:pt idx="4683">
                  <c:v>0.49533497356269401</c:v>
                </c:pt>
                <c:pt idx="4684">
                  <c:v>0.49522622686874801</c:v>
                </c:pt>
                <c:pt idx="4685">
                  <c:v>0.49511748017373802</c:v>
                </c:pt>
                <c:pt idx="4686">
                  <c:v>0.49500873347872898</c:v>
                </c:pt>
                <c:pt idx="4687">
                  <c:v>0.49489998678478297</c:v>
                </c:pt>
                <c:pt idx="4688">
                  <c:v>0.49479124008977399</c:v>
                </c:pt>
                <c:pt idx="4689">
                  <c:v>0.494682493394764</c:v>
                </c:pt>
                <c:pt idx="4690">
                  <c:v>0.494573746700818</c:v>
                </c:pt>
                <c:pt idx="4691">
                  <c:v>0.49446500000580901</c:v>
                </c:pt>
                <c:pt idx="4692">
                  <c:v>0.49435625331080002</c:v>
                </c:pt>
                <c:pt idx="4693">
                  <c:v>0.49424750661685402</c:v>
                </c:pt>
                <c:pt idx="4694">
                  <c:v>0.49413875992184397</c:v>
                </c:pt>
                <c:pt idx="4695">
                  <c:v>0.49403001322683499</c:v>
                </c:pt>
                <c:pt idx="4696">
                  <c:v>0.49392126653288898</c:v>
                </c:pt>
                <c:pt idx="4697">
                  <c:v>0.49381251983787999</c:v>
                </c:pt>
                <c:pt idx="4698">
                  <c:v>0.49370377314287001</c:v>
                </c:pt>
                <c:pt idx="4699">
                  <c:v>0.493595026448924</c:v>
                </c:pt>
                <c:pt idx="4700">
                  <c:v>0.49348627975391501</c:v>
                </c:pt>
                <c:pt idx="4701">
                  <c:v>0.49337753305890603</c:v>
                </c:pt>
                <c:pt idx="4702">
                  <c:v>0.49326878636496002</c:v>
                </c:pt>
                <c:pt idx="4703">
                  <c:v>0.49316003966994998</c:v>
                </c:pt>
                <c:pt idx="4704">
                  <c:v>0.49305129297494099</c:v>
                </c:pt>
                <c:pt idx="4705">
                  <c:v>0.49294254628099499</c:v>
                </c:pt>
                <c:pt idx="4706">
                  <c:v>0.492833799585986</c:v>
                </c:pt>
                <c:pt idx="4707">
                  <c:v>0.49272505289097601</c:v>
                </c:pt>
                <c:pt idx="4708">
                  <c:v>0.49261630619703001</c:v>
                </c:pt>
                <c:pt idx="4709">
                  <c:v>0.49250755950202102</c:v>
                </c:pt>
                <c:pt idx="4710">
                  <c:v>0.49239881280701198</c:v>
                </c:pt>
                <c:pt idx="4711">
                  <c:v>0.49229006611306603</c:v>
                </c:pt>
                <c:pt idx="4712">
                  <c:v>0.49218131941805598</c:v>
                </c:pt>
                <c:pt idx="4713">
                  <c:v>0.492072572723047</c:v>
                </c:pt>
                <c:pt idx="4714">
                  <c:v>0.49196382602910099</c:v>
                </c:pt>
                <c:pt idx="4715">
                  <c:v>0.491855079334092</c:v>
                </c:pt>
                <c:pt idx="4716">
                  <c:v>0.49174633263908202</c:v>
                </c:pt>
                <c:pt idx="4717">
                  <c:v>0.49163758594513601</c:v>
                </c:pt>
                <c:pt idx="4718">
                  <c:v>0.49152883925012703</c:v>
                </c:pt>
                <c:pt idx="4719">
                  <c:v>0.49142009255511798</c:v>
                </c:pt>
                <c:pt idx="4720">
                  <c:v>0.49131134586117198</c:v>
                </c:pt>
                <c:pt idx="4721">
                  <c:v>0.49120259916616199</c:v>
                </c:pt>
                <c:pt idx="4722">
                  <c:v>0.491093852471153</c:v>
                </c:pt>
                <c:pt idx="4723">
                  <c:v>0.490985105777207</c:v>
                </c:pt>
                <c:pt idx="4724">
                  <c:v>0.49087635908219801</c:v>
                </c:pt>
                <c:pt idx="4725">
                  <c:v>0.49076761238718802</c:v>
                </c:pt>
                <c:pt idx="4726">
                  <c:v>0.49065886569324202</c:v>
                </c:pt>
                <c:pt idx="4727">
                  <c:v>0.49055011899823298</c:v>
                </c:pt>
                <c:pt idx="4728">
                  <c:v>0.49044137230322399</c:v>
                </c:pt>
                <c:pt idx="4729">
                  <c:v>0.49033262560927798</c:v>
                </c:pt>
                <c:pt idx="4730">
                  <c:v>0.490223878914268</c:v>
                </c:pt>
                <c:pt idx="4731">
                  <c:v>0.49011513221925901</c:v>
                </c:pt>
                <c:pt idx="4732">
                  <c:v>0.490006385525313</c:v>
                </c:pt>
                <c:pt idx="4733">
                  <c:v>0.48989763883030402</c:v>
                </c:pt>
                <c:pt idx="4734">
                  <c:v>0.48978889213529397</c:v>
                </c:pt>
                <c:pt idx="4735">
                  <c:v>0.48968014544134802</c:v>
                </c:pt>
                <c:pt idx="4736">
                  <c:v>0.48957139874633898</c:v>
                </c:pt>
                <c:pt idx="4737">
                  <c:v>0.48946265205132999</c:v>
                </c:pt>
                <c:pt idx="4738">
                  <c:v>0.48935390535738399</c:v>
                </c:pt>
                <c:pt idx="4739">
                  <c:v>0.489245158662374</c:v>
                </c:pt>
                <c:pt idx="4740">
                  <c:v>0.48913641196736501</c:v>
                </c:pt>
                <c:pt idx="4741">
                  <c:v>0.48902766527341901</c:v>
                </c:pt>
                <c:pt idx="4742">
                  <c:v>0.48891891857841002</c:v>
                </c:pt>
                <c:pt idx="4743">
                  <c:v>0.48881017188339998</c:v>
                </c:pt>
                <c:pt idx="4744">
                  <c:v>0.48870142518945398</c:v>
                </c:pt>
                <c:pt idx="4745">
                  <c:v>0.48859267849444499</c:v>
                </c:pt>
                <c:pt idx="4746">
                  <c:v>0.488483931799436</c:v>
                </c:pt>
                <c:pt idx="4747">
                  <c:v>0.48837518510549</c:v>
                </c:pt>
                <c:pt idx="4748">
                  <c:v>0.48826643841048001</c:v>
                </c:pt>
                <c:pt idx="4749">
                  <c:v>0.48815769171547102</c:v>
                </c:pt>
                <c:pt idx="4750">
                  <c:v>0.48804894502152502</c:v>
                </c:pt>
                <c:pt idx="4751">
                  <c:v>0.48794019832651597</c:v>
                </c:pt>
                <c:pt idx="4752">
                  <c:v>0.48783145163150599</c:v>
                </c:pt>
                <c:pt idx="4753">
                  <c:v>0.48772270493755998</c:v>
                </c:pt>
                <c:pt idx="4754">
                  <c:v>0.48761395824255099</c:v>
                </c:pt>
                <c:pt idx="4755">
                  <c:v>0.48750521154754201</c:v>
                </c:pt>
                <c:pt idx="4756">
                  <c:v>0.487396464853596</c:v>
                </c:pt>
                <c:pt idx="4757">
                  <c:v>0.48728771815858601</c:v>
                </c:pt>
                <c:pt idx="4758">
                  <c:v>0.48717897146357703</c:v>
                </c:pt>
                <c:pt idx="4759">
                  <c:v>0.48707022476963102</c:v>
                </c:pt>
                <c:pt idx="4760">
                  <c:v>0.48696147807462198</c:v>
                </c:pt>
                <c:pt idx="4761">
                  <c:v>0.48685273137961199</c:v>
                </c:pt>
                <c:pt idx="4762">
                  <c:v>0.48674398468566599</c:v>
                </c:pt>
                <c:pt idx="4763">
                  <c:v>0.486635237990657</c:v>
                </c:pt>
                <c:pt idx="4764">
                  <c:v>0.48652649129564801</c:v>
                </c:pt>
                <c:pt idx="4765">
                  <c:v>0.48641774460170201</c:v>
                </c:pt>
                <c:pt idx="4766">
                  <c:v>0.48630899790669202</c:v>
                </c:pt>
                <c:pt idx="4767">
                  <c:v>0.48620025121168298</c:v>
                </c:pt>
                <c:pt idx="4768">
                  <c:v>0.48609150451773703</c:v>
                </c:pt>
                <c:pt idx="4769">
                  <c:v>0.48598275782272798</c:v>
                </c:pt>
                <c:pt idx="4770">
                  <c:v>0.485874011127718</c:v>
                </c:pt>
                <c:pt idx="4771">
                  <c:v>0.48576526443377199</c:v>
                </c:pt>
                <c:pt idx="4772">
                  <c:v>0.48565651773876301</c:v>
                </c:pt>
                <c:pt idx="4773">
                  <c:v>0.48554777104375402</c:v>
                </c:pt>
                <c:pt idx="4774">
                  <c:v>0.48543902434980801</c:v>
                </c:pt>
                <c:pt idx="4775">
                  <c:v>0.48533027765479803</c:v>
                </c:pt>
                <c:pt idx="4776">
                  <c:v>0.48522153095978898</c:v>
                </c:pt>
                <c:pt idx="4777">
                  <c:v>0.48511278426584298</c:v>
                </c:pt>
                <c:pt idx="4778">
                  <c:v>0.48500403757083399</c:v>
                </c:pt>
                <c:pt idx="4779">
                  <c:v>0.484895290875824</c:v>
                </c:pt>
                <c:pt idx="4780">
                  <c:v>0.484786544181878</c:v>
                </c:pt>
                <c:pt idx="4781">
                  <c:v>0.48467779748686901</c:v>
                </c:pt>
                <c:pt idx="4782">
                  <c:v>0.48456905079186002</c:v>
                </c:pt>
                <c:pt idx="4783">
                  <c:v>0.48446030409791402</c:v>
                </c:pt>
                <c:pt idx="4784">
                  <c:v>0.48435155740290398</c:v>
                </c:pt>
                <c:pt idx="4785">
                  <c:v>0.48424281070789499</c:v>
                </c:pt>
                <c:pt idx="4786">
                  <c:v>0.48413406401394898</c:v>
                </c:pt>
                <c:pt idx="4787">
                  <c:v>0.48402531731894</c:v>
                </c:pt>
                <c:pt idx="4788">
                  <c:v>0.48391657062393001</c:v>
                </c:pt>
                <c:pt idx="4789">
                  <c:v>0.483807823929984</c:v>
                </c:pt>
                <c:pt idx="4790">
                  <c:v>0.48369907723497502</c:v>
                </c:pt>
                <c:pt idx="4791">
                  <c:v>0.48359033053996597</c:v>
                </c:pt>
                <c:pt idx="4792">
                  <c:v>0.48348158384602002</c:v>
                </c:pt>
                <c:pt idx="4793">
                  <c:v>0.48337283715100998</c:v>
                </c:pt>
                <c:pt idx="4794">
                  <c:v>0.48326409045600099</c:v>
                </c:pt>
                <c:pt idx="4795">
                  <c:v>0.48315534376205499</c:v>
                </c:pt>
                <c:pt idx="4796">
                  <c:v>0.483046597067046</c:v>
                </c:pt>
                <c:pt idx="4797">
                  <c:v>0.48293785037203601</c:v>
                </c:pt>
                <c:pt idx="4798">
                  <c:v>0.48282910367809001</c:v>
                </c:pt>
                <c:pt idx="4799">
                  <c:v>0.48272035698308102</c:v>
                </c:pt>
                <c:pt idx="4800">
                  <c:v>0.48261161028807198</c:v>
                </c:pt>
                <c:pt idx="4801">
                  <c:v>0.48250286359412597</c:v>
                </c:pt>
                <c:pt idx="4802">
                  <c:v>0.48239411689911599</c:v>
                </c:pt>
                <c:pt idx="4803">
                  <c:v>0.482285370204107</c:v>
                </c:pt>
                <c:pt idx="4804">
                  <c:v>0.482176623510161</c:v>
                </c:pt>
                <c:pt idx="4805">
                  <c:v>0.48206787681515201</c:v>
                </c:pt>
                <c:pt idx="4806">
                  <c:v>0.48195913012014202</c:v>
                </c:pt>
                <c:pt idx="4807">
                  <c:v>0.48185038342619602</c:v>
                </c:pt>
                <c:pt idx="4808">
                  <c:v>0.48174163673118697</c:v>
                </c:pt>
                <c:pt idx="4809">
                  <c:v>0.48163289003617799</c:v>
                </c:pt>
                <c:pt idx="4810">
                  <c:v>0.48152414334223198</c:v>
                </c:pt>
                <c:pt idx="4811">
                  <c:v>0.48141539664722199</c:v>
                </c:pt>
                <c:pt idx="4812">
                  <c:v>0.48130664995221301</c:v>
                </c:pt>
                <c:pt idx="4813">
                  <c:v>0.481197903258267</c:v>
                </c:pt>
                <c:pt idx="4814">
                  <c:v>0.48108915656325801</c:v>
                </c:pt>
                <c:pt idx="4815">
                  <c:v>0.48098040986824803</c:v>
                </c:pt>
                <c:pt idx="4816">
                  <c:v>0.48087166317430202</c:v>
                </c:pt>
                <c:pt idx="4817">
                  <c:v>0.48076291647929298</c:v>
                </c:pt>
                <c:pt idx="4818">
                  <c:v>0.48065416978428399</c:v>
                </c:pt>
                <c:pt idx="4819">
                  <c:v>0.48054542309033799</c:v>
                </c:pt>
                <c:pt idx="4820">
                  <c:v>0.480436676395328</c:v>
                </c:pt>
                <c:pt idx="4821">
                  <c:v>0.48032792970031901</c:v>
                </c:pt>
                <c:pt idx="4822">
                  <c:v>0.48021918300637301</c:v>
                </c:pt>
                <c:pt idx="4823">
                  <c:v>0.48011043631136402</c:v>
                </c:pt>
                <c:pt idx="4824">
                  <c:v>0.48000168961635398</c:v>
                </c:pt>
                <c:pt idx="4825">
                  <c:v>0.47989294292240797</c:v>
                </c:pt>
                <c:pt idx="4826">
                  <c:v>0.47978419622739898</c:v>
                </c:pt>
                <c:pt idx="4827">
                  <c:v>0.47967544953239</c:v>
                </c:pt>
                <c:pt idx="4828">
                  <c:v>0.47956670283844399</c:v>
                </c:pt>
                <c:pt idx="4829">
                  <c:v>0.47945795614343401</c:v>
                </c:pt>
                <c:pt idx="4830">
                  <c:v>0.47934920944842502</c:v>
                </c:pt>
                <c:pt idx="4831">
                  <c:v>0.47924046275447901</c:v>
                </c:pt>
                <c:pt idx="4832">
                  <c:v>0.47913171605947003</c:v>
                </c:pt>
                <c:pt idx="4833">
                  <c:v>0.47902296936445998</c:v>
                </c:pt>
                <c:pt idx="4834">
                  <c:v>0.47891422267051398</c:v>
                </c:pt>
                <c:pt idx="4835">
                  <c:v>0.47880547597550499</c:v>
                </c:pt>
                <c:pt idx="4836">
                  <c:v>0.478696729280496</c:v>
                </c:pt>
                <c:pt idx="4837">
                  <c:v>0.47858798258655</c:v>
                </c:pt>
                <c:pt idx="4838">
                  <c:v>0.47847923589154001</c:v>
                </c:pt>
                <c:pt idx="4839">
                  <c:v>0.47837048919653102</c:v>
                </c:pt>
                <c:pt idx="4840">
                  <c:v>0.47826174250258502</c:v>
                </c:pt>
                <c:pt idx="4841">
                  <c:v>0.47815299580757598</c:v>
                </c:pt>
                <c:pt idx="4842">
                  <c:v>0.47804424911256599</c:v>
                </c:pt>
                <c:pt idx="4843">
                  <c:v>0.47793550241861998</c:v>
                </c:pt>
                <c:pt idx="4844">
                  <c:v>0.477826755723611</c:v>
                </c:pt>
                <c:pt idx="4845">
                  <c:v>0.47771800902860201</c:v>
                </c:pt>
                <c:pt idx="4846">
                  <c:v>0.477609262334656</c:v>
                </c:pt>
                <c:pt idx="4847">
                  <c:v>0.47750051563964602</c:v>
                </c:pt>
                <c:pt idx="4848">
                  <c:v>0.47739176894463697</c:v>
                </c:pt>
                <c:pt idx="4849">
                  <c:v>0.47728302225069102</c:v>
                </c:pt>
                <c:pt idx="4850">
                  <c:v>0.47717427555568198</c:v>
                </c:pt>
                <c:pt idx="4851">
                  <c:v>0.47706552886067199</c:v>
                </c:pt>
                <c:pt idx="4852">
                  <c:v>0.47695678216672599</c:v>
                </c:pt>
                <c:pt idx="4853">
                  <c:v>0.476848035471717</c:v>
                </c:pt>
                <c:pt idx="4854">
                  <c:v>0.47673928877670801</c:v>
                </c:pt>
                <c:pt idx="4855">
                  <c:v>0.47663054208276201</c:v>
                </c:pt>
                <c:pt idx="4856">
                  <c:v>0.47652179538775202</c:v>
                </c:pt>
                <c:pt idx="4857">
                  <c:v>0.47641304869274298</c:v>
                </c:pt>
                <c:pt idx="4858">
                  <c:v>0.47630430199879698</c:v>
                </c:pt>
                <c:pt idx="4859">
                  <c:v>0.47619555530378799</c:v>
                </c:pt>
                <c:pt idx="4860">
                  <c:v>0.476086808608778</c:v>
                </c:pt>
                <c:pt idx="4861">
                  <c:v>0.475978061914832</c:v>
                </c:pt>
                <c:pt idx="4862">
                  <c:v>0.47586931521982301</c:v>
                </c:pt>
                <c:pt idx="4863">
                  <c:v>0.47576056852481402</c:v>
                </c:pt>
                <c:pt idx="4864">
                  <c:v>0.47565182183086802</c:v>
                </c:pt>
                <c:pt idx="4865">
                  <c:v>0.47554307513585797</c:v>
                </c:pt>
                <c:pt idx="4866">
                  <c:v>0.47543432844084899</c:v>
                </c:pt>
                <c:pt idx="4867">
                  <c:v>0.47532558174690298</c:v>
                </c:pt>
                <c:pt idx="4868">
                  <c:v>0.47521683505189399</c:v>
                </c:pt>
                <c:pt idx="4869">
                  <c:v>0.47510808835688401</c:v>
                </c:pt>
                <c:pt idx="4870">
                  <c:v>0.474999341662938</c:v>
                </c:pt>
                <c:pt idx="4871">
                  <c:v>0.47489059496792901</c:v>
                </c:pt>
                <c:pt idx="4872">
                  <c:v>0.47478184827292003</c:v>
                </c:pt>
                <c:pt idx="4873">
                  <c:v>0.47467310157897402</c:v>
                </c:pt>
                <c:pt idx="4874">
                  <c:v>0.47456435488396398</c:v>
                </c:pt>
                <c:pt idx="4875">
                  <c:v>0.47445560818895499</c:v>
                </c:pt>
                <c:pt idx="4876">
                  <c:v>0.47434686149500899</c:v>
                </c:pt>
                <c:pt idx="4877">
                  <c:v>0.4742381148</c:v>
                </c:pt>
                <c:pt idx="4878">
                  <c:v>0.47412936810499001</c:v>
                </c:pt>
                <c:pt idx="4879">
                  <c:v>0.47402062141104401</c:v>
                </c:pt>
                <c:pt idx="4880">
                  <c:v>0.47391187471603502</c:v>
                </c:pt>
                <c:pt idx="4881">
                  <c:v>0.47380312802102598</c:v>
                </c:pt>
                <c:pt idx="4882">
                  <c:v>0.47369438132708003</c:v>
                </c:pt>
                <c:pt idx="4883">
                  <c:v>0.47358563463206999</c:v>
                </c:pt>
                <c:pt idx="4884">
                  <c:v>0.473476887937061</c:v>
                </c:pt>
                <c:pt idx="4885">
                  <c:v>0.47336814124311499</c:v>
                </c:pt>
                <c:pt idx="4886">
                  <c:v>0.473259394548106</c:v>
                </c:pt>
                <c:pt idx="4887">
                  <c:v>0.47315064785309602</c:v>
                </c:pt>
                <c:pt idx="4888">
                  <c:v>0.47304190115915001</c:v>
                </c:pt>
                <c:pt idx="4889">
                  <c:v>0.47293315446414103</c:v>
                </c:pt>
                <c:pt idx="4890">
                  <c:v>0.47282440776913198</c:v>
                </c:pt>
                <c:pt idx="4891">
                  <c:v>0.47271566107518598</c:v>
                </c:pt>
                <c:pt idx="4892">
                  <c:v>0.47260691438017599</c:v>
                </c:pt>
                <c:pt idx="4893">
                  <c:v>0.472498167685167</c:v>
                </c:pt>
                <c:pt idx="4894">
                  <c:v>0.472389420991221</c:v>
                </c:pt>
                <c:pt idx="4895">
                  <c:v>0.47228067429621201</c:v>
                </c:pt>
                <c:pt idx="4896">
                  <c:v>0.47217192760120202</c:v>
                </c:pt>
                <c:pt idx="4897">
                  <c:v>0.47206318090725602</c:v>
                </c:pt>
                <c:pt idx="4898">
                  <c:v>0.47195443421224698</c:v>
                </c:pt>
                <c:pt idx="4899">
                  <c:v>0.47184568751723799</c:v>
                </c:pt>
                <c:pt idx="4900">
                  <c:v>0.47173694082329198</c:v>
                </c:pt>
                <c:pt idx="4901">
                  <c:v>0.471628194128282</c:v>
                </c:pt>
                <c:pt idx="4902">
                  <c:v>0.47151944743327301</c:v>
                </c:pt>
                <c:pt idx="4903">
                  <c:v>0.471410700739327</c:v>
                </c:pt>
                <c:pt idx="4904">
                  <c:v>0.47130195404431802</c:v>
                </c:pt>
                <c:pt idx="4905">
                  <c:v>0.47119320734930797</c:v>
                </c:pt>
                <c:pt idx="4906">
                  <c:v>0.47108446065536203</c:v>
                </c:pt>
                <c:pt idx="4907">
                  <c:v>0.47097571396035298</c:v>
                </c:pt>
                <c:pt idx="4908">
                  <c:v>0.47086696726534399</c:v>
                </c:pt>
                <c:pt idx="4909">
                  <c:v>0.47075822057139799</c:v>
                </c:pt>
                <c:pt idx="4910">
                  <c:v>0.470649473876388</c:v>
                </c:pt>
                <c:pt idx="4911">
                  <c:v>0.47054072718137901</c:v>
                </c:pt>
                <c:pt idx="4912">
                  <c:v>0.47043198048743301</c:v>
                </c:pt>
                <c:pt idx="4913">
                  <c:v>0.47032323379242402</c:v>
                </c:pt>
                <c:pt idx="4914">
                  <c:v>0.47021448709741398</c:v>
                </c:pt>
                <c:pt idx="4915">
                  <c:v>0.47010574040346798</c:v>
                </c:pt>
                <c:pt idx="4916">
                  <c:v>0.46999699370845899</c:v>
                </c:pt>
                <c:pt idx="4917">
                  <c:v>0.46988824701345</c:v>
                </c:pt>
                <c:pt idx="4918">
                  <c:v>0.469779500319504</c:v>
                </c:pt>
                <c:pt idx="4919">
                  <c:v>0.46967075362449401</c:v>
                </c:pt>
                <c:pt idx="4920">
                  <c:v>0.46956200692948502</c:v>
                </c:pt>
                <c:pt idx="4921">
                  <c:v>0.46945326023553902</c:v>
                </c:pt>
                <c:pt idx="4922">
                  <c:v>0.46934451354052997</c:v>
                </c:pt>
                <c:pt idx="4923">
                  <c:v>0.46923576684551999</c:v>
                </c:pt>
                <c:pt idx="4924">
                  <c:v>0.46912702015157398</c:v>
                </c:pt>
                <c:pt idx="4925">
                  <c:v>0.46901827345656499</c:v>
                </c:pt>
                <c:pt idx="4926">
                  <c:v>0.46890952676155601</c:v>
                </c:pt>
                <c:pt idx="4927">
                  <c:v>0.46880078006761</c:v>
                </c:pt>
                <c:pt idx="4928">
                  <c:v>0.46869203337260001</c:v>
                </c:pt>
                <c:pt idx="4929">
                  <c:v>0.46858328667759103</c:v>
                </c:pt>
                <c:pt idx="4930">
                  <c:v>0.46847453998364502</c:v>
                </c:pt>
                <c:pt idx="4931">
                  <c:v>0.46836579328863598</c:v>
                </c:pt>
                <c:pt idx="4932">
                  <c:v>0.46825704659362599</c:v>
                </c:pt>
                <c:pt idx="4933">
                  <c:v>0.46814829989967999</c:v>
                </c:pt>
                <c:pt idx="4934">
                  <c:v>0.468039553204671</c:v>
                </c:pt>
                <c:pt idx="4935">
                  <c:v>0.46793080650966201</c:v>
                </c:pt>
                <c:pt idx="4936">
                  <c:v>0.46782205981571601</c:v>
                </c:pt>
                <c:pt idx="4937">
                  <c:v>0.46771331312070602</c:v>
                </c:pt>
                <c:pt idx="4938">
                  <c:v>0.46760456642569698</c:v>
                </c:pt>
                <c:pt idx="4939">
                  <c:v>0.46749581973175097</c:v>
                </c:pt>
                <c:pt idx="4940">
                  <c:v>0.46738707303674198</c:v>
                </c:pt>
                <c:pt idx="4941">
                  <c:v>0.467278326341732</c:v>
                </c:pt>
                <c:pt idx="4942">
                  <c:v>0.46716957964778599</c:v>
                </c:pt>
                <c:pt idx="4943">
                  <c:v>0.46706083295277701</c:v>
                </c:pt>
                <c:pt idx="4944">
                  <c:v>0.46695208625776802</c:v>
                </c:pt>
                <c:pt idx="4945">
                  <c:v>0.46684333956382201</c:v>
                </c:pt>
                <c:pt idx="4946">
                  <c:v>0.46673459286881203</c:v>
                </c:pt>
                <c:pt idx="4947">
                  <c:v>0.46662584617380298</c:v>
                </c:pt>
                <c:pt idx="4948">
                  <c:v>0.46651709947985698</c:v>
                </c:pt>
                <c:pt idx="4949">
                  <c:v>0.46640835278484799</c:v>
                </c:pt>
                <c:pt idx="4950">
                  <c:v>0.466299606089838</c:v>
                </c:pt>
                <c:pt idx="4951">
                  <c:v>0.466190859395892</c:v>
                </c:pt>
                <c:pt idx="4952">
                  <c:v>0.46608211270088301</c:v>
                </c:pt>
                <c:pt idx="4953">
                  <c:v>0.46597336600587402</c:v>
                </c:pt>
                <c:pt idx="4954">
                  <c:v>0.46586461931192802</c:v>
                </c:pt>
                <c:pt idx="4955">
                  <c:v>0.46575587261691798</c:v>
                </c:pt>
                <c:pt idx="4956">
                  <c:v>0.46564712592190899</c:v>
                </c:pt>
                <c:pt idx="4957">
                  <c:v>0.46553837922796298</c:v>
                </c:pt>
                <c:pt idx="4958">
                  <c:v>0.465429632532954</c:v>
                </c:pt>
                <c:pt idx="4959">
                  <c:v>0.46532088583794401</c:v>
                </c:pt>
                <c:pt idx="4960">
                  <c:v>0.465212139143998</c:v>
                </c:pt>
                <c:pt idx="4961">
                  <c:v>0.46510339244898902</c:v>
                </c:pt>
                <c:pt idx="4962">
                  <c:v>0.46499464575397997</c:v>
                </c:pt>
                <c:pt idx="4963">
                  <c:v>0.46488589906003402</c:v>
                </c:pt>
                <c:pt idx="4964">
                  <c:v>0.46477715236502398</c:v>
                </c:pt>
                <c:pt idx="4965">
                  <c:v>0.46466840567001499</c:v>
                </c:pt>
                <c:pt idx="4966">
                  <c:v>0.46455965897606899</c:v>
                </c:pt>
                <c:pt idx="4967">
                  <c:v>0.46445091228106</c:v>
                </c:pt>
                <c:pt idx="4968">
                  <c:v>0.46434216558605002</c:v>
                </c:pt>
                <c:pt idx="4969">
                  <c:v>0.46423341889210401</c:v>
                </c:pt>
                <c:pt idx="4970">
                  <c:v>0.46412467219709502</c:v>
                </c:pt>
                <c:pt idx="4971">
                  <c:v>0.46401592550208598</c:v>
                </c:pt>
                <c:pt idx="4972">
                  <c:v>0.46390717880813997</c:v>
                </c:pt>
                <c:pt idx="4973">
                  <c:v>0.46379843211312999</c:v>
                </c:pt>
                <c:pt idx="4974">
                  <c:v>0.463689685418121</c:v>
                </c:pt>
                <c:pt idx="4975">
                  <c:v>0.463580938724175</c:v>
                </c:pt>
                <c:pt idx="4976">
                  <c:v>0.46347219202916601</c:v>
                </c:pt>
                <c:pt idx="4977">
                  <c:v>0.46336344533415602</c:v>
                </c:pt>
                <c:pt idx="4978">
                  <c:v>0.46325469864021002</c:v>
                </c:pt>
                <c:pt idx="4979">
                  <c:v>0.46314595194520097</c:v>
                </c:pt>
                <c:pt idx="4980">
                  <c:v>0.46303720525019199</c:v>
                </c:pt>
                <c:pt idx="4981">
                  <c:v>0.46292845855624598</c:v>
                </c:pt>
                <c:pt idx="4982">
                  <c:v>0.46281971186123599</c:v>
                </c:pt>
                <c:pt idx="4983">
                  <c:v>0.46271096516622701</c:v>
                </c:pt>
                <c:pt idx="4984">
                  <c:v>0.462602218472281</c:v>
                </c:pt>
                <c:pt idx="4985">
                  <c:v>0.46249347177727201</c:v>
                </c:pt>
                <c:pt idx="4986">
                  <c:v>0.46238472508226203</c:v>
                </c:pt>
                <c:pt idx="4987">
                  <c:v>0.46227597838831602</c:v>
                </c:pt>
                <c:pt idx="4988">
                  <c:v>0.46216723169330698</c:v>
                </c:pt>
                <c:pt idx="4989">
                  <c:v>0.46205848499829799</c:v>
                </c:pt>
                <c:pt idx="4990">
                  <c:v>0.46194973830435199</c:v>
                </c:pt>
                <c:pt idx="4991">
                  <c:v>0.461840991609342</c:v>
                </c:pt>
                <c:pt idx="4992">
                  <c:v>0.46173224491433301</c:v>
                </c:pt>
                <c:pt idx="4993">
                  <c:v>0.46162349822038701</c:v>
                </c:pt>
                <c:pt idx="4994">
                  <c:v>0.46151475152537802</c:v>
                </c:pt>
                <c:pt idx="4995">
                  <c:v>0.46140600483036798</c:v>
                </c:pt>
                <c:pt idx="4996">
                  <c:v>0.46129725813642197</c:v>
                </c:pt>
                <c:pt idx="4997">
                  <c:v>0.46118851144141298</c:v>
                </c:pt>
                <c:pt idx="4998">
                  <c:v>0.461079764746404</c:v>
                </c:pt>
                <c:pt idx="4999">
                  <c:v>0.46097101805245799</c:v>
                </c:pt>
                <c:pt idx="5000">
                  <c:v>0.46086227135744801</c:v>
                </c:pt>
                <c:pt idx="5001">
                  <c:v>0.46075352466243902</c:v>
                </c:pt>
                <c:pt idx="5002">
                  <c:v>0.46064477796849301</c:v>
                </c:pt>
                <c:pt idx="5003">
                  <c:v>0.46053603127348403</c:v>
                </c:pt>
                <c:pt idx="5004">
                  <c:v>0.46042728457847398</c:v>
                </c:pt>
                <c:pt idx="5005">
                  <c:v>0.46031853788452798</c:v>
                </c:pt>
                <c:pt idx="5006">
                  <c:v>0.46020979118951899</c:v>
                </c:pt>
                <c:pt idx="5007">
                  <c:v>0.46010104449451</c:v>
                </c:pt>
                <c:pt idx="5008">
                  <c:v>0.459992297800564</c:v>
                </c:pt>
                <c:pt idx="5009">
                  <c:v>0.45988355110555401</c:v>
                </c:pt>
                <c:pt idx="5010">
                  <c:v>0.45977480441054502</c:v>
                </c:pt>
                <c:pt idx="5011">
                  <c:v>0.45966605771659902</c:v>
                </c:pt>
                <c:pt idx="5012">
                  <c:v>0.45955731102158998</c:v>
                </c:pt>
                <c:pt idx="5013">
                  <c:v>0.45944856432657999</c:v>
                </c:pt>
                <c:pt idx="5014">
                  <c:v>0.45933981763263398</c:v>
                </c:pt>
                <c:pt idx="5015">
                  <c:v>0.459231070937625</c:v>
                </c:pt>
                <c:pt idx="5016">
                  <c:v>0.45912232424261601</c:v>
                </c:pt>
                <c:pt idx="5017">
                  <c:v>0.45901357754867</c:v>
                </c:pt>
                <c:pt idx="5018">
                  <c:v>0.45890483085366002</c:v>
                </c:pt>
                <c:pt idx="5019">
                  <c:v>0.45879608415865097</c:v>
                </c:pt>
                <c:pt idx="5020">
                  <c:v>0.45868733746470502</c:v>
                </c:pt>
                <c:pt idx="5021">
                  <c:v>0.45857859076969598</c:v>
                </c:pt>
                <c:pt idx="5022">
                  <c:v>0.45846984407468599</c:v>
                </c:pt>
                <c:pt idx="5023">
                  <c:v>0.45836109738073999</c:v>
                </c:pt>
                <c:pt idx="5024">
                  <c:v>0.458252350685731</c:v>
                </c:pt>
                <c:pt idx="5025">
                  <c:v>0.45814360399072201</c:v>
                </c:pt>
                <c:pt idx="5026">
                  <c:v>0.45803485729677601</c:v>
                </c:pt>
                <c:pt idx="5027">
                  <c:v>0.45792611060176602</c:v>
                </c:pt>
                <c:pt idx="5028">
                  <c:v>0.45781736390675698</c:v>
                </c:pt>
                <c:pt idx="5029">
                  <c:v>0.45770861721281098</c:v>
                </c:pt>
                <c:pt idx="5030">
                  <c:v>0.45759987051780199</c:v>
                </c:pt>
                <c:pt idx="5031">
                  <c:v>0.457491123822792</c:v>
                </c:pt>
                <c:pt idx="5032">
                  <c:v>0.457382377128846</c:v>
                </c:pt>
                <c:pt idx="5033">
                  <c:v>0.45727363043383701</c:v>
                </c:pt>
                <c:pt idx="5034">
                  <c:v>0.45716488373882802</c:v>
                </c:pt>
                <c:pt idx="5035">
                  <c:v>0.45705613704488202</c:v>
                </c:pt>
                <c:pt idx="5036">
                  <c:v>0.45694739034987197</c:v>
                </c:pt>
                <c:pt idx="5037">
                  <c:v>0.45683864365486299</c:v>
                </c:pt>
                <c:pt idx="5038">
                  <c:v>0.45672989696091698</c:v>
                </c:pt>
                <c:pt idx="5039">
                  <c:v>0.45662115026590799</c:v>
                </c:pt>
                <c:pt idx="5040">
                  <c:v>0.45651240357089801</c:v>
                </c:pt>
                <c:pt idx="5041">
                  <c:v>0.456403656876952</c:v>
                </c:pt>
                <c:pt idx="5042">
                  <c:v>0.45629491018194301</c:v>
                </c:pt>
                <c:pt idx="5043">
                  <c:v>0.45618616348693403</c:v>
                </c:pt>
                <c:pt idx="5044">
                  <c:v>0.45607741679298802</c:v>
                </c:pt>
                <c:pt idx="5045">
                  <c:v>0.45596867009797798</c:v>
                </c:pt>
                <c:pt idx="5046">
                  <c:v>0.45585992340296899</c:v>
                </c:pt>
                <c:pt idx="5047">
                  <c:v>0.45575117670902299</c:v>
                </c:pt>
                <c:pt idx="5048">
                  <c:v>0.455642430014014</c:v>
                </c:pt>
                <c:pt idx="5049">
                  <c:v>0.45553368331900401</c:v>
                </c:pt>
                <c:pt idx="5050">
                  <c:v>0.45542493662505801</c:v>
                </c:pt>
                <c:pt idx="5051">
                  <c:v>0.45531618993004902</c:v>
                </c:pt>
                <c:pt idx="5052">
                  <c:v>0.45520744323503998</c:v>
                </c:pt>
                <c:pt idx="5053">
                  <c:v>0.45509869654109403</c:v>
                </c:pt>
                <c:pt idx="5054">
                  <c:v>0.45498994984608399</c:v>
                </c:pt>
                <c:pt idx="5055">
                  <c:v>0.454881203151075</c:v>
                </c:pt>
                <c:pt idx="5056">
                  <c:v>0.45477245645712899</c:v>
                </c:pt>
                <c:pt idx="5057">
                  <c:v>0.45466370976212001</c:v>
                </c:pt>
                <c:pt idx="5058">
                  <c:v>0.45455496306711002</c:v>
                </c:pt>
                <c:pt idx="5059">
                  <c:v>0.45444621637316401</c:v>
                </c:pt>
                <c:pt idx="5060">
                  <c:v>0.45433746967815503</c:v>
                </c:pt>
                <c:pt idx="5061">
                  <c:v>0.45422872298314598</c:v>
                </c:pt>
                <c:pt idx="5062">
                  <c:v>0.45411997628919998</c:v>
                </c:pt>
                <c:pt idx="5063">
                  <c:v>0.45401122959418999</c:v>
                </c:pt>
                <c:pt idx="5064">
                  <c:v>0.453902482899181</c:v>
                </c:pt>
                <c:pt idx="5065">
                  <c:v>0.453793736205235</c:v>
                </c:pt>
                <c:pt idx="5066">
                  <c:v>0.45368498951022601</c:v>
                </c:pt>
                <c:pt idx="5067">
                  <c:v>0.45357624281521602</c:v>
                </c:pt>
                <c:pt idx="5068">
                  <c:v>0.45346749612127002</c:v>
                </c:pt>
                <c:pt idx="5069">
                  <c:v>0.45335874942626098</c:v>
                </c:pt>
                <c:pt idx="5070">
                  <c:v>0.45325000273125199</c:v>
                </c:pt>
                <c:pt idx="5071">
                  <c:v>0.45314125603730598</c:v>
                </c:pt>
                <c:pt idx="5072">
                  <c:v>0.453032509342296</c:v>
                </c:pt>
                <c:pt idx="5073">
                  <c:v>0.45292376264728701</c:v>
                </c:pt>
                <c:pt idx="5074">
                  <c:v>0.452815015953341</c:v>
                </c:pt>
                <c:pt idx="5075">
                  <c:v>0.45270626925833202</c:v>
                </c:pt>
                <c:pt idx="5076">
                  <c:v>0.45259752256332197</c:v>
                </c:pt>
                <c:pt idx="5077">
                  <c:v>0.45248877586937603</c:v>
                </c:pt>
                <c:pt idx="5078">
                  <c:v>0.45238002917436698</c:v>
                </c:pt>
                <c:pt idx="5079">
                  <c:v>0.45227128247935799</c:v>
                </c:pt>
                <c:pt idx="5080">
                  <c:v>0.45216253578541199</c:v>
                </c:pt>
                <c:pt idx="5081">
                  <c:v>0.452053789090402</c:v>
                </c:pt>
                <c:pt idx="5082">
                  <c:v>0.45194504239539302</c:v>
                </c:pt>
                <c:pt idx="5083">
                  <c:v>0.45183629570144701</c:v>
                </c:pt>
                <c:pt idx="5084">
                  <c:v>0.45172754900643802</c:v>
                </c:pt>
                <c:pt idx="5085">
                  <c:v>0.45161880231142798</c:v>
                </c:pt>
                <c:pt idx="5086">
                  <c:v>0.45151005561748198</c:v>
                </c:pt>
                <c:pt idx="5087">
                  <c:v>0.45140130892247299</c:v>
                </c:pt>
                <c:pt idx="5088">
                  <c:v>0.451292562227464</c:v>
                </c:pt>
                <c:pt idx="5089">
                  <c:v>0.451183815533518</c:v>
                </c:pt>
                <c:pt idx="5090">
                  <c:v>0.45107506883850801</c:v>
                </c:pt>
                <c:pt idx="5091">
                  <c:v>0.45096632214349902</c:v>
                </c:pt>
                <c:pt idx="5092">
                  <c:v>0.45085757544955302</c:v>
                </c:pt>
                <c:pt idx="5093">
                  <c:v>0.45074882875454397</c:v>
                </c:pt>
                <c:pt idx="5094">
                  <c:v>0.45064008205953399</c:v>
                </c:pt>
                <c:pt idx="5095">
                  <c:v>0.45053133536558798</c:v>
                </c:pt>
                <c:pt idx="5096">
                  <c:v>0.45042258867057899</c:v>
                </c:pt>
                <c:pt idx="5097">
                  <c:v>0.45031384197557001</c:v>
                </c:pt>
                <c:pt idx="5098">
                  <c:v>0.450205095281624</c:v>
                </c:pt>
                <c:pt idx="5099">
                  <c:v>0.45009634858661401</c:v>
                </c:pt>
                <c:pt idx="5100">
                  <c:v>0.44998760189160503</c:v>
                </c:pt>
                <c:pt idx="5101">
                  <c:v>0.44987885519765902</c:v>
                </c:pt>
                <c:pt idx="5102">
                  <c:v>0.44977010850264998</c:v>
                </c:pt>
                <c:pt idx="5103">
                  <c:v>0.44966136180763999</c:v>
                </c:pt>
                <c:pt idx="5104">
                  <c:v>0.44955261511369399</c:v>
                </c:pt>
                <c:pt idx="5105">
                  <c:v>0.449443868418685</c:v>
                </c:pt>
                <c:pt idx="5106">
                  <c:v>0.44933512172367601</c:v>
                </c:pt>
                <c:pt idx="5107">
                  <c:v>0.44922637502973001</c:v>
                </c:pt>
                <c:pt idx="5108">
                  <c:v>0.44911762833472002</c:v>
                </c:pt>
                <c:pt idx="5109">
                  <c:v>0.44900888163971098</c:v>
                </c:pt>
                <c:pt idx="5110">
                  <c:v>0.44890013494576497</c:v>
                </c:pt>
                <c:pt idx="5111">
                  <c:v>0.44879138825075598</c:v>
                </c:pt>
                <c:pt idx="5112">
                  <c:v>0.448682641555746</c:v>
                </c:pt>
                <c:pt idx="5113">
                  <c:v>0.44857389486179999</c:v>
                </c:pt>
                <c:pt idx="5114">
                  <c:v>0.44846514816679101</c:v>
                </c:pt>
                <c:pt idx="5115">
                  <c:v>0.44835640147178202</c:v>
                </c:pt>
                <c:pt idx="5116">
                  <c:v>0.44824765477783601</c:v>
                </c:pt>
                <c:pt idx="5117">
                  <c:v>0.44813890808282603</c:v>
                </c:pt>
                <c:pt idx="5118">
                  <c:v>0.44803016138781698</c:v>
                </c:pt>
                <c:pt idx="5119">
                  <c:v>0.44792141469387098</c:v>
                </c:pt>
                <c:pt idx="5120">
                  <c:v>0.44781266799886199</c:v>
                </c:pt>
                <c:pt idx="5121">
                  <c:v>0.447703921303852</c:v>
                </c:pt>
                <c:pt idx="5122">
                  <c:v>0.447595174609906</c:v>
                </c:pt>
                <c:pt idx="5123">
                  <c:v>0.44748642791489701</c:v>
                </c:pt>
                <c:pt idx="5124">
                  <c:v>0.44737768121988802</c:v>
                </c:pt>
                <c:pt idx="5125">
                  <c:v>0.44726893452594202</c:v>
                </c:pt>
                <c:pt idx="5126">
                  <c:v>0.44716018783093198</c:v>
                </c:pt>
                <c:pt idx="5127">
                  <c:v>0.44705144113592299</c:v>
                </c:pt>
                <c:pt idx="5128">
                  <c:v>0.44694269444197698</c:v>
                </c:pt>
                <c:pt idx="5129">
                  <c:v>0.446833947746968</c:v>
                </c:pt>
                <c:pt idx="5130">
                  <c:v>0.44672520105195801</c:v>
                </c:pt>
                <c:pt idx="5131">
                  <c:v>0.446616454358012</c:v>
                </c:pt>
                <c:pt idx="5132">
                  <c:v>0.44650770766300302</c:v>
                </c:pt>
                <c:pt idx="5133">
                  <c:v>0.44639896096799397</c:v>
                </c:pt>
                <c:pt idx="5134">
                  <c:v>0.44629021427404802</c:v>
                </c:pt>
                <c:pt idx="5135">
                  <c:v>0.44618146757903798</c:v>
                </c:pt>
                <c:pt idx="5136">
                  <c:v>0.44607272088402899</c:v>
                </c:pt>
                <c:pt idx="5137">
                  <c:v>0.44596397419008299</c:v>
                </c:pt>
                <c:pt idx="5138">
                  <c:v>0.445855227495074</c:v>
                </c:pt>
                <c:pt idx="5139">
                  <c:v>0.44574648080006402</c:v>
                </c:pt>
                <c:pt idx="5140">
                  <c:v>0.44563773410611801</c:v>
                </c:pt>
                <c:pt idx="5141">
                  <c:v>0.44552898741110902</c:v>
                </c:pt>
                <c:pt idx="5142">
                  <c:v>0.44542024071609998</c:v>
                </c:pt>
                <c:pt idx="5143">
                  <c:v>0.44531149402215398</c:v>
                </c:pt>
                <c:pt idx="5144">
                  <c:v>0.44520274732714399</c:v>
                </c:pt>
                <c:pt idx="5145">
                  <c:v>0.445094000632135</c:v>
                </c:pt>
                <c:pt idx="5146">
                  <c:v>0.444985253938189</c:v>
                </c:pt>
                <c:pt idx="5147">
                  <c:v>0.44487650724318001</c:v>
                </c:pt>
                <c:pt idx="5148">
                  <c:v>0.44476776054817002</c:v>
                </c:pt>
                <c:pt idx="5149">
                  <c:v>0.44465901385422402</c:v>
                </c:pt>
                <c:pt idx="5150">
                  <c:v>0.44455026715921497</c:v>
                </c:pt>
                <c:pt idx="5151">
                  <c:v>0.44444152046420599</c:v>
                </c:pt>
                <c:pt idx="5152">
                  <c:v>0.44433277377025998</c:v>
                </c:pt>
                <c:pt idx="5153">
                  <c:v>0.44422402707524999</c:v>
                </c:pt>
                <c:pt idx="5154">
                  <c:v>0.44411528038024101</c:v>
                </c:pt>
                <c:pt idx="5155">
                  <c:v>0.444006533686295</c:v>
                </c:pt>
                <c:pt idx="5156">
                  <c:v>0.44389778699128601</c:v>
                </c:pt>
                <c:pt idx="5157">
                  <c:v>0.44378904029627603</c:v>
                </c:pt>
                <c:pt idx="5158">
                  <c:v>0.44368029360233002</c:v>
                </c:pt>
                <c:pt idx="5159">
                  <c:v>0.44357154690732098</c:v>
                </c:pt>
                <c:pt idx="5160">
                  <c:v>0.44346280021231199</c:v>
                </c:pt>
                <c:pt idx="5161">
                  <c:v>0.44335405351836599</c:v>
                </c:pt>
                <c:pt idx="5162">
                  <c:v>0.443245306823356</c:v>
                </c:pt>
                <c:pt idx="5163">
                  <c:v>0.44313656012834701</c:v>
                </c:pt>
                <c:pt idx="5164">
                  <c:v>0.44302781343440101</c:v>
                </c:pt>
                <c:pt idx="5165">
                  <c:v>0.44291906673939202</c:v>
                </c:pt>
                <c:pt idx="5166">
                  <c:v>0.44281032004438198</c:v>
                </c:pt>
                <c:pt idx="5167">
                  <c:v>0.44270157335043597</c:v>
                </c:pt>
                <c:pt idx="5168">
                  <c:v>0.44259282665542699</c:v>
                </c:pt>
                <c:pt idx="5169">
                  <c:v>0.442484079960418</c:v>
                </c:pt>
                <c:pt idx="5170">
                  <c:v>0.44237533326647199</c:v>
                </c:pt>
                <c:pt idx="5171">
                  <c:v>0.44226658657146201</c:v>
                </c:pt>
                <c:pt idx="5172">
                  <c:v>0.44215783987645302</c:v>
                </c:pt>
                <c:pt idx="5173">
                  <c:v>0.44204909318250701</c:v>
                </c:pt>
                <c:pt idx="5174">
                  <c:v>0.44194034648749803</c:v>
                </c:pt>
                <c:pt idx="5175">
                  <c:v>0.44183159979248798</c:v>
                </c:pt>
                <c:pt idx="5176">
                  <c:v>0.44172285309854198</c:v>
                </c:pt>
                <c:pt idx="5177">
                  <c:v>0.44161410640353299</c:v>
                </c:pt>
                <c:pt idx="5178">
                  <c:v>0.441505359708524</c:v>
                </c:pt>
                <c:pt idx="5179">
                  <c:v>0.441396613014578</c:v>
                </c:pt>
                <c:pt idx="5180">
                  <c:v>0.44128786631956801</c:v>
                </c:pt>
                <c:pt idx="5181">
                  <c:v>0.44117911962455902</c:v>
                </c:pt>
                <c:pt idx="5182">
                  <c:v>0.44107037293061302</c:v>
                </c:pt>
                <c:pt idx="5183">
                  <c:v>0.44096162623560398</c:v>
                </c:pt>
                <c:pt idx="5184">
                  <c:v>0.44085287954059399</c:v>
                </c:pt>
                <c:pt idx="5185">
                  <c:v>0.44074413284664798</c:v>
                </c:pt>
                <c:pt idx="5186">
                  <c:v>0.440635386151639</c:v>
                </c:pt>
                <c:pt idx="5187">
                  <c:v>0.44052663945663001</c:v>
                </c:pt>
                <c:pt idx="5188">
                  <c:v>0.440417892762684</c:v>
                </c:pt>
                <c:pt idx="5189">
                  <c:v>0.44030914606767402</c:v>
                </c:pt>
                <c:pt idx="5190">
                  <c:v>0.44020039937266497</c:v>
                </c:pt>
                <c:pt idx="5191">
                  <c:v>0.44009165267871903</c:v>
                </c:pt>
                <c:pt idx="5192">
                  <c:v>0.43998290598370998</c:v>
                </c:pt>
                <c:pt idx="5193">
                  <c:v>0.4398741592887</c:v>
                </c:pt>
                <c:pt idx="5194">
                  <c:v>0.43976541259475399</c:v>
                </c:pt>
                <c:pt idx="5195">
                  <c:v>0.439656665899745</c:v>
                </c:pt>
                <c:pt idx="5196">
                  <c:v>0.43954791920473602</c:v>
                </c:pt>
                <c:pt idx="5197">
                  <c:v>0.43943917251079001</c:v>
                </c:pt>
                <c:pt idx="5198">
                  <c:v>0.43933042581578002</c:v>
                </c:pt>
                <c:pt idx="5199">
                  <c:v>0.43922167912077098</c:v>
                </c:pt>
                <c:pt idx="5200">
                  <c:v>0.43911293242682498</c:v>
                </c:pt>
                <c:pt idx="5201">
                  <c:v>0.43900418573181599</c:v>
                </c:pt>
                <c:pt idx="5202">
                  <c:v>0.438895439036806</c:v>
                </c:pt>
                <c:pt idx="5203">
                  <c:v>0.43878669234286</c:v>
                </c:pt>
                <c:pt idx="5204">
                  <c:v>0.43867794564785101</c:v>
                </c:pt>
                <c:pt idx="5205">
                  <c:v>0.43856919895284202</c:v>
                </c:pt>
                <c:pt idx="5206">
                  <c:v>0.43846045225889602</c:v>
                </c:pt>
                <c:pt idx="5207">
                  <c:v>0.43835170556388597</c:v>
                </c:pt>
                <c:pt idx="5208">
                  <c:v>0.43824295886887699</c:v>
                </c:pt>
                <c:pt idx="5209">
                  <c:v>0.43813421217493098</c:v>
                </c:pt>
                <c:pt idx="5210">
                  <c:v>0.43802546547992199</c:v>
                </c:pt>
                <c:pt idx="5211">
                  <c:v>0.43791671878491201</c:v>
                </c:pt>
                <c:pt idx="5212">
                  <c:v>0.437807972090966</c:v>
                </c:pt>
                <c:pt idx="5213">
                  <c:v>0.43769922539595701</c:v>
                </c:pt>
                <c:pt idx="5214">
                  <c:v>0.43759047870094803</c:v>
                </c:pt>
                <c:pt idx="5215">
                  <c:v>0.43748173200700202</c:v>
                </c:pt>
                <c:pt idx="5216">
                  <c:v>0.43737298531199198</c:v>
                </c:pt>
                <c:pt idx="5217">
                  <c:v>0.43726423861698299</c:v>
                </c:pt>
                <c:pt idx="5218">
                  <c:v>0.43715549192303699</c:v>
                </c:pt>
                <c:pt idx="5219">
                  <c:v>0.437046745228028</c:v>
                </c:pt>
                <c:pt idx="5220">
                  <c:v>0.43693799853301801</c:v>
                </c:pt>
                <c:pt idx="5221">
                  <c:v>0.43682925183907201</c:v>
                </c:pt>
                <c:pt idx="5222">
                  <c:v>0.43672050514406302</c:v>
                </c:pt>
                <c:pt idx="5223">
                  <c:v>0.43661175844905398</c:v>
                </c:pt>
                <c:pt idx="5224">
                  <c:v>0.43650301175510797</c:v>
                </c:pt>
                <c:pt idx="5225">
                  <c:v>0.43639426506009799</c:v>
                </c:pt>
                <c:pt idx="5226">
                  <c:v>0.436285518365089</c:v>
                </c:pt>
                <c:pt idx="5227">
                  <c:v>0.43617677167114299</c:v>
                </c:pt>
                <c:pt idx="5228">
                  <c:v>0.43606802497613401</c:v>
                </c:pt>
                <c:pt idx="5229">
                  <c:v>0.43595927828112402</c:v>
                </c:pt>
                <c:pt idx="5230">
                  <c:v>0.43585053158717801</c:v>
                </c:pt>
                <c:pt idx="5231">
                  <c:v>0.43574178489216903</c:v>
                </c:pt>
                <c:pt idx="5232">
                  <c:v>0.43563303819715998</c:v>
                </c:pt>
                <c:pt idx="5233">
                  <c:v>0.43552429150321398</c:v>
                </c:pt>
                <c:pt idx="5234">
                  <c:v>0.43541554480820399</c:v>
                </c:pt>
                <c:pt idx="5235">
                  <c:v>0.435306798113195</c:v>
                </c:pt>
                <c:pt idx="5236">
                  <c:v>0.435198051419249</c:v>
                </c:pt>
                <c:pt idx="5237">
                  <c:v>0.43508930472424001</c:v>
                </c:pt>
                <c:pt idx="5238">
                  <c:v>0.43498055802923002</c:v>
                </c:pt>
                <c:pt idx="5239">
                  <c:v>0.43487181133528402</c:v>
                </c:pt>
                <c:pt idx="5240">
                  <c:v>0.43476306464027498</c:v>
                </c:pt>
                <c:pt idx="5241">
                  <c:v>0.43465431794526599</c:v>
                </c:pt>
                <c:pt idx="5242">
                  <c:v>0.43454557125131998</c:v>
                </c:pt>
                <c:pt idx="5243">
                  <c:v>0.43443682455631</c:v>
                </c:pt>
                <c:pt idx="5244">
                  <c:v>0.43432807786130101</c:v>
                </c:pt>
                <c:pt idx="5245">
                  <c:v>0.434219331167355</c:v>
                </c:pt>
                <c:pt idx="5246">
                  <c:v>0.43411058447234602</c:v>
                </c:pt>
                <c:pt idx="5247">
                  <c:v>0.43400183777733597</c:v>
                </c:pt>
                <c:pt idx="5248">
                  <c:v>0.43389309108339003</c:v>
                </c:pt>
                <c:pt idx="5249">
                  <c:v>0.43378434438838098</c:v>
                </c:pt>
                <c:pt idx="5250">
                  <c:v>0.43367559769337199</c:v>
                </c:pt>
                <c:pt idx="5251">
                  <c:v>0.43356685099942599</c:v>
                </c:pt>
                <c:pt idx="5252">
                  <c:v>0.433458104304416</c:v>
                </c:pt>
                <c:pt idx="5253">
                  <c:v>0.43334935760940702</c:v>
                </c:pt>
                <c:pt idx="5254">
                  <c:v>0.43324061091546101</c:v>
                </c:pt>
                <c:pt idx="5255">
                  <c:v>0.43313186422045202</c:v>
                </c:pt>
                <c:pt idx="5256">
                  <c:v>0.43302311752544198</c:v>
                </c:pt>
                <c:pt idx="5257">
                  <c:v>0.43291437083149598</c:v>
                </c:pt>
                <c:pt idx="5258">
                  <c:v>0.43280562413648699</c:v>
                </c:pt>
                <c:pt idx="5259">
                  <c:v>0.432696877441478</c:v>
                </c:pt>
                <c:pt idx="5260">
                  <c:v>0.432588130747532</c:v>
                </c:pt>
                <c:pt idx="5261">
                  <c:v>0.43247938405252201</c:v>
                </c:pt>
                <c:pt idx="5262">
                  <c:v>0.43237063735751302</c:v>
                </c:pt>
                <c:pt idx="5263">
                  <c:v>0.43226189066356702</c:v>
                </c:pt>
                <c:pt idx="5264">
                  <c:v>0.43215314396855797</c:v>
                </c:pt>
                <c:pt idx="5265">
                  <c:v>0.43204439727354799</c:v>
                </c:pt>
                <c:pt idx="5266">
                  <c:v>0.43193565057960198</c:v>
                </c:pt>
                <c:pt idx="5267">
                  <c:v>0.43182690388459299</c:v>
                </c:pt>
                <c:pt idx="5268">
                  <c:v>0.43171815718958401</c:v>
                </c:pt>
                <c:pt idx="5269">
                  <c:v>0.431609410495638</c:v>
                </c:pt>
                <c:pt idx="5270">
                  <c:v>0.43150066380062801</c:v>
                </c:pt>
                <c:pt idx="5271">
                  <c:v>0.43139191710561903</c:v>
                </c:pt>
                <c:pt idx="5272">
                  <c:v>0.43128317041167302</c:v>
                </c:pt>
                <c:pt idx="5273">
                  <c:v>0.43117442371666398</c:v>
                </c:pt>
                <c:pt idx="5274">
                  <c:v>0.43106567702165399</c:v>
                </c:pt>
                <c:pt idx="5275">
                  <c:v>0.43095693032770799</c:v>
                </c:pt>
                <c:pt idx="5276">
                  <c:v>0.430848183632699</c:v>
                </c:pt>
                <c:pt idx="5277">
                  <c:v>0.43073943693769001</c:v>
                </c:pt>
                <c:pt idx="5278">
                  <c:v>0.43063069024374401</c:v>
                </c:pt>
                <c:pt idx="5279">
                  <c:v>0.43052194354873402</c:v>
                </c:pt>
                <c:pt idx="5280">
                  <c:v>0.43041319685372498</c:v>
                </c:pt>
                <c:pt idx="5281">
                  <c:v>0.43030445015977897</c:v>
                </c:pt>
                <c:pt idx="5282">
                  <c:v>0.43019570346476999</c:v>
                </c:pt>
                <c:pt idx="5283">
                  <c:v>0.43008695676976</c:v>
                </c:pt>
                <c:pt idx="5284">
                  <c:v>0.42997821007581399</c:v>
                </c:pt>
                <c:pt idx="5285">
                  <c:v>0.42986946338080501</c:v>
                </c:pt>
                <c:pt idx="5286">
                  <c:v>0.42976071668579602</c:v>
                </c:pt>
                <c:pt idx="5287">
                  <c:v>0.42965196999185001</c:v>
                </c:pt>
                <c:pt idx="5288">
                  <c:v>0.42954322329684003</c:v>
                </c:pt>
                <c:pt idx="5289">
                  <c:v>0.42943447660183098</c:v>
                </c:pt>
                <c:pt idx="5290">
                  <c:v>0.42932572990788498</c:v>
                </c:pt>
                <c:pt idx="5291">
                  <c:v>0.42921698321287599</c:v>
                </c:pt>
                <c:pt idx="5292">
                  <c:v>0.429108236517866</c:v>
                </c:pt>
                <c:pt idx="5293">
                  <c:v>0.42899948982392</c:v>
                </c:pt>
                <c:pt idx="5294">
                  <c:v>0.42889074312891101</c:v>
                </c:pt>
                <c:pt idx="5295">
                  <c:v>0.42878199643390202</c:v>
                </c:pt>
                <c:pt idx="5296">
                  <c:v>0.42867324973995602</c:v>
                </c:pt>
                <c:pt idx="5297">
                  <c:v>0.42856450304494598</c:v>
                </c:pt>
                <c:pt idx="5298">
                  <c:v>0.42845575634993699</c:v>
                </c:pt>
                <c:pt idx="5299">
                  <c:v>0.42834700965599098</c:v>
                </c:pt>
                <c:pt idx="5300">
                  <c:v>0.428238262960982</c:v>
                </c:pt>
                <c:pt idx="5301">
                  <c:v>0.42812951626597201</c:v>
                </c:pt>
                <c:pt idx="5302">
                  <c:v>0.42802076957202601</c:v>
                </c:pt>
                <c:pt idx="5303">
                  <c:v>0.42791202287701702</c:v>
                </c:pt>
                <c:pt idx="5304">
                  <c:v>0.42780327618200797</c:v>
                </c:pt>
                <c:pt idx="5305">
                  <c:v>0.42769452948806203</c:v>
                </c:pt>
                <c:pt idx="5306">
                  <c:v>0.42758578279305198</c:v>
                </c:pt>
                <c:pt idx="5307">
                  <c:v>0.427477036098043</c:v>
                </c:pt>
                <c:pt idx="5308">
                  <c:v>0.42736828940409699</c:v>
                </c:pt>
                <c:pt idx="5309">
                  <c:v>0.427259542709088</c:v>
                </c:pt>
                <c:pt idx="5310">
                  <c:v>0.42715079601407802</c:v>
                </c:pt>
                <c:pt idx="5311">
                  <c:v>0.42704204932013201</c:v>
                </c:pt>
                <c:pt idx="5312">
                  <c:v>0.42693330262512302</c:v>
                </c:pt>
                <c:pt idx="5313">
                  <c:v>0.42682455593011398</c:v>
                </c:pt>
                <c:pt idx="5314">
                  <c:v>0.42671580923616798</c:v>
                </c:pt>
                <c:pt idx="5315">
                  <c:v>0.42660706254115799</c:v>
                </c:pt>
                <c:pt idx="5316">
                  <c:v>0.426498315846149</c:v>
                </c:pt>
                <c:pt idx="5317">
                  <c:v>0.426389569152203</c:v>
                </c:pt>
                <c:pt idx="5318">
                  <c:v>0.42628082245719401</c:v>
                </c:pt>
                <c:pt idx="5319">
                  <c:v>0.42617207576218402</c:v>
                </c:pt>
                <c:pt idx="5320">
                  <c:v>0.42606332906823802</c:v>
                </c:pt>
                <c:pt idx="5321">
                  <c:v>0.42595458237322897</c:v>
                </c:pt>
                <c:pt idx="5322">
                  <c:v>0.42584583567821999</c:v>
                </c:pt>
                <c:pt idx="5323">
                  <c:v>0.42573708898427398</c:v>
                </c:pt>
                <c:pt idx="5324">
                  <c:v>0.42562834228926399</c:v>
                </c:pt>
                <c:pt idx="5325">
                  <c:v>0.42551959559425501</c:v>
                </c:pt>
                <c:pt idx="5326">
                  <c:v>0.425410848900309</c:v>
                </c:pt>
                <c:pt idx="5327">
                  <c:v>0.42530210220530001</c:v>
                </c:pt>
                <c:pt idx="5328">
                  <c:v>0.42519335551029003</c:v>
                </c:pt>
                <c:pt idx="5329">
                  <c:v>0.42508460881634402</c:v>
                </c:pt>
                <c:pt idx="5330">
                  <c:v>0.42497586212133498</c:v>
                </c:pt>
                <c:pt idx="5331">
                  <c:v>0.42486711542632599</c:v>
                </c:pt>
                <c:pt idx="5332">
                  <c:v>0.42475836873237999</c:v>
                </c:pt>
                <c:pt idx="5333">
                  <c:v>0.42464962203737</c:v>
                </c:pt>
                <c:pt idx="5334">
                  <c:v>0.42454087534236101</c:v>
                </c:pt>
                <c:pt idx="5335">
                  <c:v>0.42443212864841501</c:v>
                </c:pt>
                <c:pt idx="5336">
                  <c:v>0.42432338195340602</c:v>
                </c:pt>
                <c:pt idx="5337">
                  <c:v>0.42421463525839598</c:v>
                </c:pt>
                <c:pt idx="5338">
                  <c:v>0.42410588856444997</c:v>
                </c:pt>
                <c:pt idx="5339">
                  <c:v>0.42399714186944099</c:v>
                </c:pt>
                <c:pt idx="5340">
                  <c:v>0.423888395174432</c:v>
                </c:pt>
                <c:pt idx="5341">
                  <c:v>0.42377964848048599</c:v>
                </c:pt>
                <c:pt idx="5342">
                  <c:v>0.42367090178547601</c:v>
                </c:pt>
                <c:pt idx="5343">
                  <c:v>0.42356215509046702</c:v>
                </c:pt>
                <c:pt idx="5344">
                  <c:v>0.42345340839652101</c:v>
                </c:pt>
                <c:pt idx="5345">
                  <c:v>0.42334466170151203</c:v>
                </c:pt>
                <c:pt idx="5346">
                  <c:v>0.42323591500650198</c:v>
                </c:pt>
                <c:pt idx="5347">
                  <c:v>0.42312716831255598</c:v>
                </c:pt>
                <c:pt idx="5348">
                  <c:v>0.42301842161754699</c:v>
                </c:pt>
                <c:pt idx="5349">
                  <c:v>0.422909674922538</c:v>
                </c:pt>
                <c:pt idx="5350">
                  <c:v>0.422800928228592</c:v>
                </c:pt>
                <c:pt idx="5351">
                  <c:v>0.42269218153358201</c:v>
                </c:pt>
                <c:pt idx="5352">
                  <c:v>0.42258343483857302</c:v>
                </c:pt>
                <c:pt idx="5353">
                  <c:v>0.42247468814462702</c:v>
                </c:pt>
                <c:pt idx="5354">
                  <c:v>0.42236594144961798</c:v>
                </c:pt>
                <c:pt idx="5355">
                  <c:v>0.42225719475460799</c:v>
                </c:pt>
                <c:pt idx="5356">
                  <c:v>0.42214844806066198</c:v>
                </c:pt>
                <c:pt idx="5357">
                  <c:v>0.422039701365653</c:v>
                </c:pt>
                <c:pt idx="5358">
                  <c:v>0.42193095467064401</c:v>
                </c:pt>
                <c:pt idx="5359">
                  <c:v>0.421822207976698</c:v>
                </c:pt>
                <c:pt idx="5360">
                  <c:v>0.42171346128168802</c:v>
                </c:pt>
                <c:pt idx="5361">
                  <c:v>0.42160471458667897</c:v>
                </c:pt>
                <c:pt idx="5362">
                  <c:v>0.42149596789273303</c:v>
                </c:pt>
                <c:pt idx="5363">
                  <c:v>0.42138722119772398</c:v>
                </c:pt>
                <c:pt idx="5364">
                  <c:v>0.421278474502714</c:v>
                </c:pt>
                <c:pt idx="5365">
                  <c:v>0.42116972780876799</c:v>
                </c:pt>
                <c:pt idx="5366">
                  <c:v>0.421060981113759</c:v>
                </c:pt>
                <c:pt idx="5367">
                  <c:v>0.42095223441875002</c:v>
                </c:pt>
                <c:pt idx="5368">
                  <c:v>0.42084348772480401</c:v>
                </c:pt>
                <c:pt idx="5369">
                  <c:v>0.42073474102979402</c:v>
                </c:pt>
                <c:pt idx="5370">
                  <c:v>0.42062599433478498</c:v>
                </c:pt>
                <c:pt idx="5371">
                  <c:v>0.42051724764083898</c:v>
                </c:pt>
                <c:pt idx="5372">
                  <c:v>0.42040850094582999</c:v>
                </c:pt>
                <c:pt idx="5373">
                  <c:v>0.42029975425082</c:v>
                </c:pt>
                <c:pt idx="5374">
                  <c:v>0.420191007556874</c:v>
                </c:pt>
                <c:pt idx="5375">
                  <c:v>0.42008226086186501</c:v>
                </c:pt>
                <c:pt idx="5376">
                  <c:v>0.41997351416685602</c:v>
                </c:pt>
                <c:pt idx="5377">
                  <c:v>0.41986476747291002</c:v>
                </c:pt>
                <c:pt idx="5378">
                  <c:v>0.41975602077789997</c:v>
                </c:pt>
                <c:pt idx="5379">
                  <c:v>0.41964727408289099</c:v>
                </c:pt>
                <c:pt idx="5380">
                  <c:v>0.41953852738894498</c:v>
                </c:pt>
                <c:pt idx="5381">
                  <c:v>0.41942978069393599</c:v>
                </c:pt>
                <c:pt idx="5382">
                  <c:v>0.41932103399892601</c:v>
                </c:pt>
                <c:pt idx="5383">
                  <c:v>0.41921228730498</c:v>
                </c:pt>
                <c:pt idx="5384">
                  <c:v>0.41910354060997101</c:v>
                </c:pt>
                <c:pt idx="5385">
                  <c:v>0.41899479391496203</c:v>
                </c:pt>
                <c:pt idx="5386">
                  <c:v>0.41888604722101602</c:v>
                </c:pt>
                <c:pt idx="5387">
                  <c:v>0.41877730052600598</c:v>
                </c:pt>
                <c:pt idx="5388">
                  <c:v>0.41866855383099699</c:v>
                </c:pt>
                <c:pt idx="5389">
                  <c:v>0.41855980713705099</c:v>
                </c:pt>
                <c:pt idx="5390">
                  <c:v>0.418451060442042</c:v>
                </c:pt>
                <c:pt idx="5391">
                  <c:v>0.41834231374703201</c:v>
                </c:pt>
                <c:pt idx="5392">
                  <c:v>0.41823356705308601</c:v>
                </c:pt>
                <c:pt idx="5393">
                  <c:v>0.41812482035807702</c:v>
                </c:pt>
                <c:pt idx="5394">
                  <c:v>0.41801607366306798</c:v>
                </c:pt>
                <c:pt idx="5395">
                  <c:v>0.41790732696912197</c:v>
                </c:pt>
                <c:pt idx="5396">
                  <c:v>0.41779858027411199</c:v>
                </c:pt>
                <c:pt idx="5397">
                  <c:v>0.417689833579103</c:v>
                </c:pt>
                <c:pt idx="5398">
                  <c:v>0.41758108688515699</c:v>
                </c:pt>
                <c:pt idx="5399">
                  <c:v>0.41747234019014801</c:v>
                </c:pt>
                <c:pt idx="5400">
                  <c:v>0.41736359349513802</c:v>
                </c:pt>
                <c:pt idx="5401">
                  <c:v>0.41725484680119201</c:v>
                </c:pt>
                <c:pt idx="5402">
                  <c:v>0.41714610010618303</c:v>
                </c:pt>
                <c:pt idx="5403">
                  <c:v>0.41703735341117398</c:v>
                </c:pt>
                <c:pt idx="5404">
                  <c:v>0.41692860671722798</c:v>
                </c:pt>
                <c:pt idx="5405">
                  <c:v>0.41681986002221799</c:v>
                </c:pt>
                <c:pt idx="5406">
                  <c:v>0.416711113327209</c:v>
                </c:pt>
                <c:pt idx="5407">
                  <c:v>0.416602366633263</c:v>
                </c:pt>
                <c:pt idx="5408">
                  <c:v>0.41649361993825401</c:v>
                </c:pt>
                <c:pt idx="5409">
                  <c:v>0.41638487324324402</c:v>
                </c:pt>
                <c:pt idx="5410">
                  <c:v>0.41627612654929802</c:v>
                </c:pt>
                <c:pt idx="5411">
                  <c:v>0.41616737985428898</c:v>
                </c:pt>
                <c:pt idx="5412">
                  <c:v>0.41605863315927999</c:v>
                </c:pt>
                <c:pt idx="5413">
                  <c:v>0.41594988646533398</c:v>
                </c:pt>
                <c:pt idx="5414">
                  <c:v>0.415841139770324</c:v>
                </c:pt>
                <c:pt idx="5415">
                  <c:v>0.41573239307531501</c:v>
                </c:pt>
                <c:pt idx="5416">
                  <c:v>0.41562364638136901</c:v>
                </c:pt>
                <c:pt idx="5417">
                  <c:v>0.41551489968636002</c:v>
                </c:pt>
                <c:pt idx="5418">
                  <c:v>0.41540615299134998</c:v>
                </c:pt>
                <c:pt idx="5419">
                  <c:v>0.41529740629740403</c:v>
                </c:pt>
                <c:pt idx="5420">
                  <c:v>0.41518865960239498</c:v>
                </c:pt>
                <c:pt idx="5421">
                  <c:v>0.41507991290738599</c:v>
                </c:pt>
                <c:pt idx="5422">
                  <c:v>0.41497116621343999</c:v>
                </c:pt>
                <c:pt idx="5423">
                  <c:v>0.41486241951843</c:v>
                </c:pt>
                <c:pt idx="5424">
                  <c:v>0.41475367282342102</c:v>
                </c:pt>
                <c:pt idx="5425">
                  <c:v>0.41464492612947501</c:v>
                </c:pt>
                <c:pt idx="5426">
                  <c:v>0.41453617943446602</c:v>
                </c:pt>
                <c:pt idx="5427">
                  <c:v>0.41442743273945598</c:v>
                </c:pt>
                <c:pt idx="5428">
                  <c:v>0.41431868604550998</c:v>
                </c:pt>
                <c:pt idx="5429">
                  <c:v>0.41420993935050099</c:v>
                </c:pt>
                <c:pt idx="5430">
                  <c:v>0.414101192655492</c:v>
                </c:pt>
                <c:pt idx="5431">
                  <c:v>0.413992445961546</c:v>
                </c:pt>
                <c:pt idx="5432">
                  <c:v>0.41388369926653601</c:v>
                </c:pt>
                <c:pt idx="5433">
                  <c:v>0.41377495257152702</c:v>
                </c:pt>
                <c:pt idx="5434">
                  <c:v>0.41366620587758102</c:v>
                </c:pt>
                <c:pt idx="5435">
                  <c:v>0.41355745918257197</c:v>
                </c:pt>
                <c:pt idx="5436">
                  <c:v>0.41344871248756199</c:v>
                </c:pt>
                <c:pt idx="5437">
                  <c:v>0.41333996579361598</c:v>
                </c:pt>
                <c:pt idx="5438">
                  <c:v>0.41323121909860699</c:v>
                </c:pt>
                <c:pt idx="5439">
                  <c:v>0.41312247240359701</c:v>
                </c:pt>
                <c:pt idx="5440">
                  <c:v>0.413013725709652</c:v>
                </c:pt>
                <c:pt idx="5441">
                  <c:v>0.41290497901464202</c:v>
                </c:pt>
                <c:pt idx="5442">
                  <c:v>0.41279623231963303</c:v>
                </c:pt>
                <c:pt idx="5443">
                  <c:v>0.41268748562568702</c:v>
                </c:pt>
                <c:pt idx="5444">
                  <c:v>0.41257873893067798</c:v>
                </c:pt>
                <c:pt idx="5445">
                  <c:v>0.41246999223566799</c:v>
                </c:pt>
                <c:pt idx="5446">
                  <c:v>0.41236124554172199</c:v>
                </c:pt>
                <c:pt idx="5447">
                  <c:v>0.412252498846713</c:v>
                </c:pt>
                <c:pt idx="5448">
                  <c:v>0.41214375215170401</c:v>
                </c:pt>
                <c:pt idx="5449">
                  <c:v>0.41203500545775801</c:v>
                </c:pt>
                <c:pt idx="5450">
                  <c:v>0.41192625876274802</c:v>
                </c:pt>
                <c:pt idx="5451">
                  <c:v>0.41181751206773898</c:v>
                </c:pt>
                <c:pt idx="5452">
                  <c:v>0.41170876537379297</c:v>
                </c:pt>
                <c:pt idx="5453">
                  <c:v>0.41160001867878399</c:v>
                </c:pt>
                <c:pt idx="5454">
                  <c:v>0.411491271983774</c:v>
                </c:pt>
                <c:pt idx="5455">
                  <c:v>0.41138252528982799</c:v>
                </c:pt>
                <c:pt idx="5456">
                  <c:v>0.41127377859481901</c:v>
                </c:pt>
                <c:pt idx="5457">
                  <c:v>0.41116503189981002</c:v>
                </c:pt>
                <c:pt idx="5458">
                  <c:v>0.41105628520586401</c:v>
                </c:pt>
                <c:pt idx="5459">
                  <c:v>0.41094753851085403</c:v>
                </c:pt>
                <c:pt idx="5460">
                  <c:v>0.41083879181584498</c:v>
                </c:pt>
                <c:pt idx="5461">
                  <c:v>0.41073004512189898</c:v>
                </c:pt>
                <c:pt idx="5462">
                  <c:v>0.41062129842688999</c:v>
                </c:pt>
                <c:pt idx="5463">
                  <c:v>0.41051255173188</c:v>
                </c:pt>
                <c:pt idx="5464">
                  <c:v>0.410403805037934</c:v>
                </c:pt>
                <c:pt idx="5465">
                  <c:v>0.41029505834292501</c:v>
                </c:pt>
                <c:pt idx="5466">
                  <c:v>0.41018631164791602</c:v>
                </c:pt>
                <c:pt idx="5467">
                  <c:v>0.41007756495397002</c:v>
                </c:pt>
                <c:pt idx="5468">
                  <c:v>0.40996881825895998</c:v>
                </c:pt>
                <c:pt idx="5469">
                  <c:v>0.40986007156395099</c:v>
                </c:pt>
                <c:pt idx="5470">
                  <c:v>0.40975132487000498</c:v>
                </c:pt>
                <c:pt idx="5471">
                  <c:v>0.409642578174996</c:v>
                </c:pt>
                <c:pt idx="5472">
                  <c:v>0.40953383147998601</c:v>
                </c:pt>
                <c:pt idx="5473">
                  <c:v>0.40942508478604001</c:v>
                </c:pt>
                <c:pt idx="5474">
                  <c:v>0.40931633809103102</c:v>
                </c:pt>
                <c:pt idx="5475">
                  <c:v>0.40920759139602197</c:v>
                </c:pt>
                <c:pt idx="5476">
                  <c:v>0.40909884470207603</c:v>
                </c:pt>
                <c:pt idx="5477">
                  <c:v>0.40899009800706598</c:v>
                </c:pt>
                <c:pt idx="5478">
                  <c:v>0.408881351312057</c:v>
                </c:pt>
                <c:pt idx="5479">
                  <c:v>0.40877260461811099</c:v>
                </c:pt>
                <c:pt idx="5480">
                  <c:v>0.408663857923102</c:v>
                </c:pt>
                <c:pt idx="5481">
                  <c:v>0.40855511122809202</c:v>
                </c:pt>
                <c:pt idx="5482">
                  <c:v>0.40844636453414601</c:v>
                </c:pt>
                <c:pt idx="5483">
                  <c:v>0.40833761783913702</c:v>
                </c:pt>
                <c:pt idx="5484">
                  <c:v>0.40822887114412798</c:v>
                </c:pt>
                <c:pt idx="5485">
                  <c:v>0.40812012445018198</c:v>
                </c:pt>
                <c:pt idx="5486">
                  <c:v>0.40801137775517199</c:v>
                </c:pt>
                <c:pt idx="5487">
                  <c:v>0.407902631060163</c:v>
                </c:pt>
                <c:pt idx="5488">
                  <c:v>0.407793884366217</c:v>
                </c:pt>
                <c:pt idx="5489">
                  <c:v>0.40768513767120801</c:v>
                </c:pt>
                <c:pt idx="5490">
                  <c:v>0.40757639097619802</c:v>
                </c:pt>
                <c:pt idx="5491">
                  <c:v>0.40746764428225202</c:v>
                </c:pt>
                <c:pt idx="5492">
                  <c:v>0.40735889758724297</c:v>
                </c:pt>
                <c:pt idx="5493">
                  <c:v>0.40725015089223399</c:v>
                </c:pt>
                <c:pt idx="5494">
                  <c:v>0.40714140419828798</c:v>
                </c:pt>
                <c:pt idx="5495">
                  <c:v>0.40703265750327799</c:v>
                </c:pt>
                <c:pt idx="5496">
                  <c:v>0.40692391080826901</c:v>
                </c:pt>
                <c:pt idx="5497">
                  <c:v>0.406815164114323</c:v>
                </c:pt>
                <c:pt idx="5498">
                  <c:v>0.40670641741931401</c:v>
                </c:pt>
                <c:pt idx="5499">
                  <c:v>0.40659767072430397</c:v>
                </c:pt>
                <c:pt idx="5500">
                  <c:v>0.40648892403035802</c:v>
                </c:pt>
                <c:pt idx="5501">
                  <c:v>0.40638017733534898</c:v>
                </c:pt>
                <c:pt idx="5502">
                  <c:v>0.40627143064033999</c:v>
                </c:pt>
                <c:pt idx="5503">
                  <c:v>0.40616268394639399</c:v>
                </c:pt>
                <c:pt idx="5504">
                  <c:v>0.406053937251384</c:v>
                </c:pt>
                <c:pt idx="5505">
                  <c:v>0.40594519055637501</c:v>
                </c:pt>
                <c:pt idx="5506">
                  <c:v>0.40583644386242901</c:v>
                </c:pt>
                <c:pt idx="5507">
                  <c:v>0.40572769716742002</c:v>
                </c:pt>
                <c:pt idx="5508">
                  <c:v>0.40561895047240998</c:v>
                </c:pt>
                <c:pt idx="5509">
                  <c:v>0.40551020377846397</c:v>
                </c:pt>
                <c:pt idx="5510">
                  <c:v>0.40540145708345499</c:v>
                </c:pt>
                <c:pt idx="5511">
                  <c:v>0.405292710388446</c:v>
                </c:pt>
                <c:pt idx="5512">
                  <c:v>0.40518396369449999</c:v>
                </c:pt>
                <c:pt idx="5513">
                  <c:v>0.40507521699949001</c:v>
                </c:pt>
                <c:pt idx="5514">
                  <c:v>0.40496647030448102</c:v>
                </c:pt>
                <c:pt idx="5515">
                  <c:v>0.40485772361053501</c:v>
                </c:pt>
                <c:pt idx="5516">
                  <c:v>0.40474897691552503</c:v>
                </c:pt>
                <c:pt idx="5517">
                  <c:v>0.40464023022051598</c:v>
                </c:pt>
                <c:pt idx="5518">
                  <c:v>0.40453148352656998</c:v>
                </c:pt>
                <c:pt idx="5519">
                  <c:v>0.40442273683156099</c:v>
                </c:pt>
                <c:pt idx="5520">
                  <c:v>0.404313990136551</c:v>
                </c:pt>
                <c:pt idx="5521">
                  <c:v>0.404205243442606</c:v>
                </c:pt>
                <c:pt idx="5522">
                  <c:v>0.40409649674759601</c:v>
                </c:pt>
                <c:pt idx="5523">
                  <c:v>0.40398775005258702</c:v>
                </c:pt>
                <c:pt idx="5524">
                  <c:v>0.40387900335864102</c:v>
                </c:pt>
                <c:pt idx="5525">
                  <c:v>0.40377025666363198</c:v>
                </c:pt>
                <c:pt idx="5526">
                  <c:v>0.40366150996862199</c:v>
                </c:pt>
                <c:pt idx="5527">
                  <c:v>0.40355276327467599</c:v>
                </c:pt>
                <c:pt idx="5528">
                  <c:v>0.403444016579667</c:v>
                </c:pt>
                <c:pt idx="5529">
                  <c:v>0.40333526988465801</c:v>
                </c:pt>
                <c:pt idx="5530">
                  <c:v>0.40322652319071201</c:v>
                </c:pt>
                <c:pt idx="5531">
                  <c:v>0.40311777649570202</c:v>
                </c:pt>
                <c:pt idx="5532">
                  <c:v>0.40300902980069297</c:v>
                </c:pt>
                <c:pt idx="5533">
                  <c:v>0.40290028310674703</c:v>
                </c:pt>
                <c:pt idx="5534">
                  <c:v>0.40279153641173798</c:v>
                </c:pt>
                <c:pt idx="5535">
                  <c:v>0.402682789716728</c:v>
                </c:pt>
                <c:pt idx="5536">
                  <c:v>0.40257404302278199</c:v>
                </c:pt>
                <c:pt idx="5537">
                  <c:v>0.402465296327773</c:v>
                </c:pt>
                <c:pt idx="5538">
                  <c:v>0.40235654963276302</c:v>
                </c:pt>
                <c:pt idx="5539">
                  <c:v>0.40224780293881801</c:v>
                </c:pt>
                <c:pt idx="5540">
                  <c:v>0.40213905624380802</c:v>
                </c:pt>
                <c:pt idx="5541">
                  <c:v>0.40203030954879898</c:v>
                </c:pt>
                <c:pt idx="5542">
                  <c:v>0.40192156285485298</c:v>
                </c:pt>
                <c:pt idx="5543">
                  <c:v>0.40181281615984399</c:v>
                </c:pt>
                <c:pt idx="5544">
                  <c:v>0.401704069464834</c:v>
                </c:pt>
                <c:pt idx="5545">
                  <c:v>0.401595322770888</c:v>
                </c:pt>
                <c:pt idx="5546">
                  <c:v>0.40148657607587901</c:v>
                </c:pt>
                <c:pt idx="5547">
                  <c:v>0.40137782938087002</c:v>
                </c:pt>
                <c:pt idx="5548">
                  <c:v>0.40126908268692402</c:v>
                </c:pt>
                <c:pt idx="5549">
                  <c:v>0.40116033599191397</c:v>
                </c:pt>
                <c:pt idx="5550">
                  <c:v>0.40105158929690499</c:v>
                </c:pt>
                <c:pt idx="5551">
                  <c:v>0.40094284260295898</c:v>
                </c:pt>
                <c:pt idx="5552">
                  <c:v>0.40083409590794999</c:v>
                </c:pt>
                <c:pt idx="5553">
                  <c:v>0.40072534921294001</c:v>
                </c:pt>
                <c:pt idx="5554">
                  <c:v>0.400616602518994</c:v>
                </c:pt>
                <c:pt idx="5555">
                  <c:v>0.40050785582398502</c:v>
                </c:pt>
                <c:pt idx="5556">
                  <c:v>0.40039910912897497</c:v>
                </c:pt>
                <c:pt idx="5557">
                  <c:v>0.40029036243503002</c:v>
                </c:pt>
                <c:pt idx="5558">
                  <c:v>0.40018161574001998</c:v>
                </c:pt>
                <c:pt idx="5559">
                  <c:v>0.40007286904501099</c:v>
                </c:pt>
                <c:pt idx="5560">
                  <c:v>0.39996412235106499</c:v>
                </c:pt>
                <c:pt idx="5561">
                  <c:v>0.399855375656055</c:v>
                </c:pt>
                <c:pt idx="5562">
                  <c:v>0.39974662896104601</c:v>
                </c:pt>
                <c:pt idx="5563">
                  <c:v>0.39963788226710001</c:v>
                </c:pt>
                <c:pt idx="5564">
                  <c:v>0.39952913557209102</c:v>
                </c:pt>
                <c:pt idx="5565">
                  <c:v>0.39942038887708198</c:v>
                </c:pt>
                <c:pt idx="5566">
                  <c:v>0.39931164218313597</c:v>
                </c:pt>
                <c:pt idx="5567">
                  <c:v>0.39920289548812599</c:v>
                </c:pt>
                <c:pt idx="5568">
                  <c:v>0.399094148793117</c:v>
                </c:pt>
                <c:pt idx="5569">
                  <c:v>0.39898540209917099</c:v>
                </c:pt>
                <c:pt idx="5570">
                  <c:v>0.39887665540416201</c:v>
                </c:pt>
                <c:pt idx="5571">
                  <c:v>0.39876790870915202</c:v>
                </c:pt>
                <c:pt idx="5572">
                  <c:v>0.39865916201520601</c:v>
                </c:pt>
                <c:pt idx="5573">
                  <c:v>0.39855041532019703</c:v>
                </c:pt>
                <c:pt idx="5574">
                  <c:v>0.39844166862518798</c:v>
                </c:pt>
                <c:pt idx="5575">
                  <c:v>0.39833292193124198</c:v>
                </c:pt>
                <c:pt idx="5576">
                  <c:v>0.39822417523623199</c:v>
                </c:pt>
                <c:pt idx="5577">
                  <c:v>0.398115428541223</c:v>
                </c:pt>
                <c:pt idx="5578">
                  <c:v>0.398006681847277</c:v>
                </c:pt>
                <c:pt idx="5579">
                  <c:v>0.39789793515226801</c:v>
                </c:pt>
                <c:pt idx="5580">
                  <c:v>0.39778918845725803</c:v>
                </c:pt>
                <c:pt idx="5581">
                  <c:v>0.39768044176331202</c:v>
                </c:pt>
                <c:pt idx="5582">
                  <c:v>0.39757169506830298</c:v>
                </c:pt>
                <c:pt idx="5583">
                  <c:v>0.39746294837329299</c:v>
                </c:pt>
                <c:pt idx="5584">
                  <c:v>0.39735420167934798</c:v>
                </c:pt>
                <c:pt idx="5585">
                  <c:v>0.397245454984338</c:v>
                </c:pt>
                <c:pt idx="5586">
                  <c:v>0.39713670828932901</c:v>
                </c:pt>
                <c:pt idx="5587">
                  <c:v>0.39702796159538301</c:v>
                </c:pt>
                <c:pt idx="5588">
                  <c:v>0.39691921490037402</c:v>
                </c:pt>
                <c:pt idx="5589">
                  <c:v>0.39681046820536398</c:v>
                </c:pt>
                <c:pt idx="5590">
                  <c:v>0.39670172151141803</c:v>
                </c:pt>
                <c:pt idx="5591">
                  <c:v>0.39659297481640898</c:v>
                </c:pt>
                <c:pt idx="5592">
                  <c:v>0.3964842281214</c:v>
                </c:pt>
                <c:pt idx="5593">
                  <c:v>0.39637548142745399</c:v>
                </c:pt>
                <c:pt idx="5594">
                  <c:v>0.396266734732444</c:v>
                </c:pt>
                <c:pt idx="5595">
                  <c:v>0.39615798803743502</c:v>
                </c:pt>
                <c:pt idx="5596">
                  <c:v>0.39604924134348901</c:v>
                </c:pt>
                <c:pt idx="5597">
                  <c:v>0.39594049464847902</c:v>
                </c:pt>
                <c:pt idx="5598">
                  <c:v>0.39583174795346998</c:v>
                </c:pt>
                <c:pt idx="5599">
                  <c:v>0.39572300125952398</c:v>
                </c:pt>
                <c:pt idx="5600">
                  <c:v>0.39561425456451499</c:v>
                </c:pt>
                <c:pt idx="5601">
                  <c:v>0.395505507869505</c:v>
                </c:pt>
                <c:pt idx="5602">
                  <c:v>0.39539676117556</c:v>
                </c:pt>
                <c:pt idx="5603">
                  <c:v>0.39528801448055001</c:v>
                </c:pt>
                <c:pt idx="5604">
                  <c:v>0.39517926778554102</c:v>
                </c:pt>
                <c:pt idx="5605">
                  <c:v>0.39507052109159502</c:v>
                </c:pt>
                <c:pt idx="5606">
                  <c:v>0.39496177439658597</c:v>
                </c:pt>
                <c:pt idx="5607">
                  <c:v>0.39485302770157599</c:v>
                </c:pt>
                <c:pt idx="5608">
                  <c:v>0.39474428100762998</c:v>
                </c:pt>
                <c:pt idx="5609">
                  <c:v>0.39463553431262099</c:v>
                </c:pt>
                <c:pt idx="5610">
                  <c:v>0.39452678761761101</c:v>
                </c:pt>
                <c:pt idx="5611">
                  <c:v>0.394418040923666</c:v>
                </c:pt>
                <c:pt idx="5612">
                  <c:v>0.39430929422865602</c:v>
                </c:pt>
                <c:pt idx="5613">
                  <c:v>0.39420054753364703</c:v>
                </c:pt>
                <c:pt idx="5614">
                  <c:v>0.39409180083970102</c:v>
                </c:pt>
                <c:pt idx="5615">
                  <c:v>0.39398305414469198</c:v>
                </c:pt>
                <c:pt idx="5616">
                  <c:v>0.39387430744968199</c:v>
                </c:pt>
                <c:pt idx="5617">
                  <c:v>0.39376556075573599</c:v>
                </c:pt>
                <c:pt idx="5618">
                  <c:v>0.393656814060727</c:v>
                </c:pt>
                <c:pt idx="5619">
                  <c:v>0.39354806736571701</c:v>
                </c:pt>
                <c:pt idx="5620">
                  <c:v>0.39343932067177101</c:v>
                </c:pt>
                <c:pt idx="5621">
                  <c:v>0.39333057397676202</c:v>
                </c:pt>
                <c:pt idx="5622">
                  <c:v>0.39322182728175298</c:v>
                </c:pt>
                <c:pt idx="5623">
                  <c:v>0.39311308058780697</c:v>
                </c:pt>
                <c:pt idx="5624">
                  <c:v>0.39300433389279799</c:v>
                </c:pt>
                <c:pt idx="5625">
                  <c:v>0.392895587197788</c:v>
                </c:pt>
                <c:pt idx="5626">
                  <c:v>0.39278684050384199</c:v>
                </c:pt>
                <c:pt idx="5627">
                  <c:v>0.39267809380883301</c:v>
                </c:pt>
                <c:pt idx="5628">
                  <c:v>0.39256934711382302</c:v>
                </c:pt>
                <c:pt idx="5629">
                  <c:v>0.39246060041987801</c:v>
                </c:pt>
                <c:pt idx="5630">
                  <c:v>0.39235185372486803</c:v>
                </c:pt>
                <c:pt idx="5631">
                  <c:v>0.39224310702985898</c:v>
                </c:pt>
                <c:pt idx="5632">
                  <c:v>0.39213436033591298</c:v>
                </c:pt>
                <c:pt idx="5633">
                  <c:v>0.39202561364090399</c:v>
                </c:pt>
                <c:pt idx="5634">
                  <c:v>0.391916866945894</c:v>
                </c:pt>
                <c:pt idx="5635">
                  <c:v>0.391808120251948</c:v>
                </c:pt>
                <c:pt idx="5636">
                  <c:v>0.39169937355693901</c:v>
                </c:pt>
                <c:pt idx="5637">
                  <c:v>0.39159062686192903</c:v>
                </c:pt>
                <c:pt idx="5638">
                  <c:v>0.39148188016798402</c:v>
                </c:pt>
                <c:pt idx="5639">
                  <c:v>0.39137313347297398</c:v>
                </c:pt>
                <c:pt idx="5640">
                  <c:v>0.39126438677796499</c:v>
                </c:pt>
                <c:pt idx="5641">
                  <c:v>0.39115564008401899</c:v>
                </c:pt>
                <c:pt idx="5642">
                  <c:v>0.391046893389009</c:v>
                </c:pt>
                <c:pt idx="5643">
                  <c:v>0.39093814669400001</c:v>
                </c:pt>
                <c:pt idx="5644">
                  <c:v>0.39082940000005401</c:v>
                </c:pt>
                <c:pt idx="5645">
                  <c:v>0.39072065330504502</c:v>
                </c:pt>
                <c:pt idx="5646">
                  <c:v>0.39061190661003597</c:v>
                </c:pt>
                <c:pt idx="5647">
                  <c:v>0.39050315991609003</c:v>
                </c:pt>
                <c:pt idx="5648">
                  <c:v>0.39039441322107998</c:v>
                </c:pt>
                <c:pt idx="5649">
                  <c:v>0.390285666526071</c:v>
                </c:pt>
                <c:pt idx="5650">
                  <c:v>0.39017691983212499</c:v>
                </c:pt>
                <c:pt idx="5651">
                  <c:v>0.390068173137115</c:v>
                </c:pt>
                <c:pt idx="5652">
                  <c:v>0.38995942644210602</c:v>
                </c:pt>
                <c:pt idx="5653">
                  <c:v>0.38985067974816001</c:v>
                </c:pt>
                <c:pt idx="5654">
                  <c:v>0.38974193305315102</c:v>
                </c:pt>
                <c:pt idx="5655">
                  <c:v>0.38963318635814098</c:v>
                </c:pt>
                <c:pt idx="5656">
                  <c:v>0.38952443966419598</c:v>
                </c:pt>
                <c:pt idx="5657">
                  <c:v>0.38941569296918599</c:v>
                </c:pt>
                <c:pt idx="5658">
                  <c:v>0.389306946274177</c:v>
                </c:pt>
                <c:pt idx="5659">
                  <c:v>0.389198199580231</c:v>
                </c:pt>
                <c:pt idx="5660">
                  <c:v>0.38908945288522101</c:v>
                </c:pt>
                <c:pt idx="5661">
                  <c:v>0.38898070619021202</c:v>
                </c:pt>
                <c:pt idx="5662">
                  <c:v>0.38887195949626602</c:v>
                </c:pt>
                <c:pt idx="5663">
                  <c:v>0.38876321280125697</c:v>
                </c:pt>
                <c:pt idx="5664">
                  <c:v>0.38865446610624699</c:v>
                </c:pt>
                <c:pt idx="5665">
                  <c:v>0.38854571941230198</c:v>
                </c:pt>
                <c:pt idx="5666">
                  <c:v>0.388436972717292</c:v>
                </c:pt>
                <c:pt idx="5667">
                  <c:v>0.38832822602228301</c:v>
                </c:pt>
                <c:pt idx="5668">
                  <c:v>0.388219479328337</c:v>
                </c:pt>
                <c:pt idx="5669">
                  <c:v>0.38811073263332702</c:v>
                </c:pt>
                <c:pt idx="5670">
                  <c:v>0.38800198593831797</c:v>
                </c:pt>
                <c:pt idx="5671">
                  <c:v>0.38789323924437202</c:v>
                </c:pt>
                <c:pt idx="5672">
                  <c:v>0.38778449254936298</c:v>
                </c:pt>
                <c:pt idx="5673">
                  <c:v>0.38767574585435299</c:v>
                </c:pt>
                <c:pt idx="5674">
                  <c:v>0.38756699916040799</c:v>
                </c:pt>
                <c:pt idx="5675">
                  <c:v>0.387458252465398</c:v>
                </c:pt>
                <c:pt idx="5676">
                  <c:v>0.38734950577038901</c:v>
                </c:pt>
                <c:pt idx="5677">
                  <c:v>0.38724075907644301</c:v>
                </c:pt>
                <c:pt idx="5678">
                  <c:v>0.38713201238143302</c:v>
                </c:pt>
                <c:pt idx="5679">
                  <c:v>0.38702326568642398</c:v>
                </c:pt>
                <c:pt idx="5680">
                  <c:v>0.38691451899247797</c:v>
                </c:pt>
                <c:pt idx="5681">
                  <c:v>0.38680577229746899</c:v>
                </c:pt>
                <c:pt idx="5682">
                  <c:v>0.386697025602459</c:v>
                </c:pt>
                <c:pt idx="5683">
                  <c:v>0.38658827890851399</c:v>
                </c:pt>
                <c:pt idx="5684">
                  <c:v>0.38647953221350401</c:v>
                </c:pt>
                <c:pt idx="5685">
                  <c:v>0.38637078551849502</c:v>
                </c:pt>
                <c:pt idx="5686">
                  <c:v>0.38626203882454901</c:v>
                </c:pt>
                <c:pt idx="5687">
                  <c:v>0.38615329212953903</c:v>
                </c:pt>
                <c:pt idx="5688">
                  <c:v>0.38604454543452998</c:v>
                </c:pt>
                <c:pt idx="5689">
                  <c:v>0.38593579874058398</c:v>
                </c:pt>
                <c:pt idx="5690">
                  <c:v>0.38582705204557499</c:v>
                </c:pt>
                <c:pt idx="5691">
                  <c:v>0.385718305350565</c:v>
                </c:pt>
                <c:pt idx="5692">
                  <c:v>0.38560955865662</c:v>
                </c:pt>
                <c:pt idx="5693">
                  <c:v>0.38550081196161001</c:v>
                </c:pt>
                <c:pt idx="5694">
                  <c:v>0.38539206526660102</c:v>
                </c:pt>
                <c:pt idx="5695">
                  <c:v>0.38528331857265502</c:v>
                </c:pt>
                <c:pt idx="5696">
                  <c:v>0.38517457187764498</c:v>
                </c:pt>
                <c:pt idx="5697">
                  <c:v>0.38506582518263599</c:v>
                </c:pt>
                <c:pt idx="5698">
                  <c:v>0.38495707848868999</c:v>
                </c:pt>
                <c:pt idx="5699">
                  <c:v>0.384848331793681</c:v>
                </c:pt>
                <c:pt idx="5700">
                  <c:v>0.38473958509867101</c:v>
                </c:pt>
                <c:pt idx="5701">
                  <c:v>0.38463083840472501</c:v>
                </c:pt>
                <c:pt idx="5702">
                  <c:v>0.38452209170971602</c:v>
                </c:pt>
                <c:pt idx="5703">
                  <c:v>0.38441334501470698</c:v>
                </c:pt>
                <c:pt idx="5704">
                  <c:v>0.38430459832076103</c:v>
                </c:pt>
                <c:pt idx="5705">
                  <c:v>0.38419585162575198</c:v>
                </c:pt>
                <c:pt idx="5706">
                  <c:v>0.384087104930742</c:v>
                </c:pt>
                <c:pt idx="5707">
                  <c:v>0.38397835823679599</c:v>
                </c:pt>
                <c:pt idx="5708">
                  <c:v>0.383869611541787</c:v>
                </c:pt>
                <c:pt idx="5709">
                  <c:v>0.38376086484677702</c:v>
                </c:pt>
                <c:pt idx="5710">
                  <c:v>0.38365211815283201</c:v>
                </c:pt>
                <c:pt idx="5711">
                  <c:v>0.38354337145782202</c:v>
                </c:pt>
                <c:pt idx="5712">
                  <c:v>0.38343462476281298</c:v>
                </c:pt>
                <c:pt idx="5713">
                  <c:v>0.38332587806886698</c:v>
                </c:pt>
                <c:pt idx="5714">
                  <c:v>0.38321713137385799</c:v>
                </c:pt>
                <c:pt idx="5715">
                  <c:v>0.383108384678848</c:v>
                </c:pt>
                <c:pt idx="5716">
                  <c:v>0.382999637984902</c:v>
                </c:pt>
                <c:pt idx="5717">
                  <c:v>0.38289089128989301</c:v>
                </c:pt>
                <c:pt idx="5718">
                  <c:v>0.38278214459488302</c:v>
                </c:pt>
                <c:pt idx="5719">
                  <c:v>0.38267339790093802</c:v>
                </c:pt>
                <c:pt idx="5720">
                  <c:v>0.38256465120592797</c:v>
                </c:pt>
                <c:pt idx="5721">
                  <c:v>0.38245590451091899</c:v>
                </c:pt>
                <c:pt idx="5722">
                  <c:v>0.38234715781697298</c:v>
                </c:pt>
                <c:pt idx="5723">
                  <c:v>0.382238411121963</c:v>
                </c:pt>
                <c:pt idx="5724">
                  <c:v>0.38212966442695401</c:v>
                </c:pt>
                <c:pt idx="5725">
                  <c:v>0.382020917733008</c:v>
                </c:pt>
                <c:pt idx="5726">
                  <c:v>0.38191217103799902</c:v>
                </c:pt>
                <c:pt idx="5727">
                  <c:v>0.38180342434298897</c:v>
                </c:pt>
                <c:pt idx="5728">
                  <c:v>0.38169467764904402</c:v>
                </c:pt>
                <c:pt idx="5729">
                  <c:v>0.38158593095403398</c:v>
                </c:pt>
                <c:pt idx="5730">
                  <c:v>0.38147718425902499</c:v>
                </c:pt>
                <c:pt idx="5731">
                  <c:v>0.38136843756507899</c:v>
                </c:pt>
                <c:pt idx="5732">
                  <c:v>0.381259690870069</c:v>
                </c:pt>
                <c:pt idx="5733">
                  <c:v>0.38115094417506001</c:v>
                </c:pt>
                <c:pt idx="5734">
                  <c:v>0.38104219748111401</c:v>
                </c:pt>
                <c:pt idx="5735">
                  <c:v>0.38093345078610502</c:v>
                </c:pt>
                <c:pt idx="5736">
                  <c:v>0.38082470409109498</c:v>
                </c:pt>
                <c:pt idx="5737">
                  <c:v>0.38071595739714997</c:v>
                </c:pt>
                <c:pt idx="5738">
                  <c:v>0.38060721070213999</c:v>
                </c:pt>
                <c:pt idx="5739">
                  <c:v>0.380498464007131</c:v>
                </c:pt>
                <c:pt idx="5740">
                  <c:v>0.38038971731318499</c:v>
                </c:pt>
                <c:pt idx="5741">
                  <c:v>0.38028097061817501</c:v>
                </c:pt>
                <c:pt idx="5742">
                  <c:v>0.38017222392316602</c:v>
                </c:pt>
                <c:pt idx="5743">
                  <c:v>0.38006347722922001</c:v>
                </c:pt>
                <c:pt idx="5744">
                  <c:v>0.37995473053421103</c:v>
                </c:pt>
                <c:pt idx="5745">
                  <c:v>0.37984598383920098</c:v>
                </c:pt>
                <c:pt idx="5746">
                  <c:v>0.37973723714525598</c:v>
                </c:pt>
                <c:pt idx="5747">
                  <c:v>0.37962849045024599</c:v>
                </c:pt>
                <c:pt idx="5748">
                  <c:v>0.379519743755237</c:v>
                </c:pt>
                <c:pt idx="5749">
                  <c:v>0.379410997061291</c:v>
                </c:pt>
                <c:pt idx="5750">
                  <c:v>0.37930225036628101</c:v>
                </c:pt>
                <c:pt idx="5751">
                  <c:v>0.37919350367127203</c:v>
                </c:pt>
                <c:pt idx="5752">
                  <c:v>0.37908475697732602</c:v>
                </c:pt>
                <c:pt idx="5753">
                  <c:v>0.37897601028231698</c:v>
                </c:pt>
                <c:pt idx="5754">
                  <c:v>0.37886726358730699</c:v>
                </c:pt>
                <c:pt idx="5755">
                  <c:v>0.37875851689336199</c:v>
                </c:pt>
                <c:pt idx="5756">
                  <c:v>0.378649770198352</c:v>
                </c:pt>
                <c:pt idx="5757">
                  <c:v>0.37854102350334301</c:v>
                </c:pt>
                <c:pt idx="5758">
                  <c:v>0.37843227680939701</c:v>
                </c:pt>
                <c:pt idx="5759">
                  <c:v>0.37832353011438702</c:v>
                </c:pt>
                <c:pt idx="5760">
                  <c:v>0.37821478341937798</c:v>
                </c:pt>
                <c:pt idx="5761">
                  <c:v>0.37810603672543203</c:v>
                </c:pt>
                <c:pt idx="5762">
                  <c:v>0.37799729003042298</c:v>
                </c:pt>
                <c:pt idx="5763">
                  <c:v>0.377888543335413</c:v>
                </c:pt>
                <c:pt idx="5764">
                  <c:v>0.37777979664146699</c:v>
                </c:pt>
                <c:pt idx="5765">
                  <c:v>0.377671049946458</c:v>
                </c:pt>
                <c:pt idx="5766">
                  <c:v>0.37756230325144902</c:v>
                </c:pt>
                <c:pt idx="5767">
                  <c:v>0.37745355655750301</c:v>
                </c:pt>
                <c:pt idx="5768">
                  <c:v>0.37734480986249302</c:v>
                </c:pt>
                <c:pt idx="5769">
                  <c:v>0.37723606316748398</c:v>
                </c:pt>
                <c:pt idx="5770">
                  <c:v>0.37712731647353798</c:v>
                </c:pt>
                <c:pt idx="5771">
                  <c:v>0.37701856977852899</c:v>
                </c:pt>
                <c:pt idx="5772">
                  <c:v>0.376909823083519</c:v>
                </c:pt>
                <c:pt idx="5773">
                  <c:v>0.376801076389574</c:v>
                </c:pt>
                <c:pt idx="5774">
                  <c:v>0.37669232969456401</c:v>
                </c:pt>
                <c:pt idx="5775">
                  <c:v>0.37658358299955502</c:v>
                </c:pt>
                <c:pt idx="5776">
                  <c:v>0.37647483630560902</c:v>
                </c:pt>
                <c:pt idx="5777">
                  <c:v>0.37636608961059898</c:v>
                </c:pt>
                <c:pt idx="5778">
                  <c:v>0.37625734291558999</c:v>
                </c:pt>
                <c:pt idx="5779">
                  <c:v>0.37614859622164398</c:v>
                </c:pt>
                <c:pt idx="5780">
                  <c:v>0.37603984952663499</c:v>
                </c:pt>
                <c:pt idx="5781">
                  <c:v>0.37593110283162501</c:v>
                </c:pt>
                <c:pt idx="5782">
                  <c:v>0.375822356137679</c:v>
                </c:pt>
                <c:pt idx="5783">
                  <c:v>0.37571360944267002</c:v>
                </c:pt>
                <c:pt idx="5784">
                  <c:v>0.37560486274766097</c:v>
                </c:pt>
                <c:pt idx="5785">
                  <c:v>0.37549611605371502</c:v>
                </c:pt>
                <c:pt idx="5786">
                  <c:v>0.37538736935870498</c:v>
                </c:pt>
                <c:pt idx="5787">
                  <c:v>0.37527862266369599</c:v>
                </c:pt>
                <c:pt idx="5788">
                  <c:v>0.37516987596974999</c:v>
                </c:pt>
                <c:pt idx="5789">
                  <c:v>0.375061129274741</c:v>
                </c:pt>
                <c:pt idx="5790">
                  <c:v>0.37495238257973101</c:v>
                </c:pt>
                <c:pt idx="5791">
                  <c:v>0.37484363588578501</c:v>
                </c:pt>
                <c:pt idx="5792">
                  <c:v>0.37473488919077602</c:v>
                </c:pt>
                <c:pt idx="5793">
                  <c:v>0.37462614249576698</c:v>
                </c:pt>
                <c:pt idx="5794">
                  <c:v>0.37451739580182097</c:v>
                </c:pt>
                <c:pt idx="5795">
                  <c:v>0.37440864910681199</c:v>
                </c:pt>
                <c:pt idx="5796">
                  <c:v>0.374299902411802</c:v>
                </c:pt>
                <c:pt idx="5797">
                  <c:v>0.37419115571785599</c:v>
                </c:pt>
                <c:pt idx="5798">
                  <c:v>0.37408240902284701</c:v>
                </c:pt>
                <c:pt idx="5799">
                  <c:v>0.37397366232783702</c:v>
                </c:pt>
                <c:pt idx="5800">
                  <c:v>0.37386491563389102</c:v>
                </c:pt>
                <c:pt idx="5801">
                  <c:v>0.37375616893888203</c:v>
                </c:pt>
                <c:pt idx="5802">
                  <c:v>0.37364742224387298</c:v>
                </c:pt>
                <c:pt idx="5803">
                  <c:v>0.37353867554992698</c:v>
                </c:pt>
                <c:pt idx="5804">
                  <c:v>0.37342992885491699</c:v>
                </c:pt>
                <c:pt idx="5805">
                  <c:v>0.373321182159908</c:v>
                </c:pt>
                <c:pt idx="5806">
                  <c:v>0.373212435465962</c:v>
                </c:pt>
                <c:pt idx="5807">
                  <c:v>0.37310368877095301</c:v>
                </c:pt>
                <c:pt idx="5808">
                  <c:v>0.37299494207594303</c:v>
                </c:pt>
                <c:pt idx="5809">
                  <c:v>0.37288619538199702</c:v>
                </c:pt>
                <c:pt idx="5810">
                  <c:v>0.37277744868698798</c:v>
                </c:pt>
                <c:pt idx="5811">
                  <c:v>0.37266870199197899</c:v>
                </c:pt>
                <c:pt idx="5812">
                  <c:v>0.37255995529803299</c:v>
                </c:pt>
                <c:pt idx="5813">
                  <c:v>0.372451208603023</c:v>
                </c:pt>
                <c:pt idx="5814">
                  <c:v>0.37234246190801401</c:v>
                </c:pt>
                <c:pt idx="5815">
                  <c:v>0.37223371521406801</c:v>
                </c:pt>
                <c:pt idx="5816">
                  <c:v>0.37212496851905902</c:v>
                </c:pt>
                <c:pt idx="5817">
                  <c:v>0.37201622182404898</c:v>
                </c:pt>
                <c:pt idx="5818">
                  <c:v>0.37190747513010303</c:v>
                </c:pt>
                <c:pt idx="5819">
                  <c:v>0.37179872843509398</c:v>
                </c:pt>
                <c:pt idx="5820">
                  <c:v>0.371689981740085</c:v>
                </c:pt>
                <c:pt idx="5821">
                  <c:v>0.37158123504613899</c:v>
                </c:pt>
                <c:pt idx="5822">
                  <c:v>0.371472488351129</c:v>
                </c:pt>
                <c:pt idx="5823">
                  <c:v>0.37136374165612002</c:v>
                </c:pt>
                <c:pt idx="5824">
                  <c:v>0.37125499496217401</c:v>
                </c:pt>
                <c:pt idx="5825">
                  <c:v>0.37114624826716502</c:v>
                </c:pt>
                <c:pt idx="5826">
                  <c:v>0.37103750157215498</c:v>
                </c:pt>
                <c:pt idx="5827">
                  <c:v>0.37092875487820998</c:v>
                </c:pt>
                <c:pt idx="5828">
                  <c:v>0.37082000818319999</c:v>
                </c:pt>
                <c:pt idx="5829">
                  <c:v>0.370711261488191</c:v>
                </c:pt>
                <c:pt idx="5830">
                  <c:v>0.370602514794245</c:v>
                </c:pt>
                <c:pt idx="5831">
                  <c:v>0.37049376809923501</c:v>
                </c:pt>
                <c:pt idx="5832">
                  <c:v>0.37038502140422602</c:v>
                </c:pt>
                <c:pt idx="5833">
                  <c:v>0.37027627471028002</c:v>
                </c:pt>
                <c:pt idx="5834">
                  <c:v>0.37016752801527097</c:v>
                </c:pt>
                <c:pt idx="5835">
                  <c:v>0.37005878132026099</c:v>
                </c:pt>
                <c:pt idx="5836">
                  <c:v>0.36995003462631598</c:v>
                </c:pt>
                <c:pt idx="5837">
                  <c:v>0.369841287931306</c:v>
                </c:pt>
                <c:pt idx="5838">
                  <c:v>0.36973254123629701</c:v>
                </c:pt>
                <c:pt idx="5839">
                  <c:v>0.369623794542351</c:v>
                </c:pt>
                <c:pt idx="5840">
                  <c:v>0.36951504784734102</c:v>
                </c:pt>
                <c:pt idx="5841">
                  <c:v>0.36940630115233197</c:v>
                </c:pt>
                <c:pt idx="5842">
                  <c:v>0.36929755445838602</c:v>
                </c:pt>
                <c:pt idx="5843">
                  <c:v>0.36918880776337698</c:v>
                </c:pt>
                <c:pt idx="5844">
                  <c:v>0.36908006106836699</c:v>
                </c:pt>
                <c:pt idx="5845">
                  <c:v>0.36897131437442099</c:v>
                </c:pt>
                <c:pt idx="5846">
                  <c:v>0.368862567679412</c:v>
                </c:pt>
                <c:pt idx="5847">
                  <c:v>0.36875382098440301</c:v>
                </c:pt>
                <c:pt idx="5848">
                  <c:v>0.36864507429045701</c:v>
                </c:pt>
                <c:pt idx="5849">
                  <c:v>0.36853632759544702</c:v>
                </c:pt>
                <c:pt idx="5850">
                  <c:v>0.36842758090043798</c:v>
                </c:pt>
                <c:pt idx="5851">
                  <c:v>0.36831883420649197</c:v>
                </c:pt>
                <c:pt idx="5852">
                  <c:v>0.36821008751148299</c:v>
                </c:pt>
                <c:pt idx="5853">
                  <c:v>0.368101340816473</c:v>
                </c:pt>
                <c:pt idx="5854">
                  <c:v>0.36799259412252699</c:v>
                </c:pt>
                <c:pt idx="5855">
                  <c:v>0.36788384742751801</c:v>
                </c:pt>
                <c:pt idx="5856">
                  <c:v>0.36777510073250902</c:v>
                </c:pt>
                <c:pt idx="5857">
                  <c:v>0.36766635403856301</c:v>
                </c:pt>
                <c:pt idx="5858">
                  <c:v>0.36755760734355297</c:v>
                </c:pt>
                <c:pt idx="5859">
                  <c:v>0.36744886064854398</c:v>
                </c:pt>
                <c:pt idx="5860">
                  <c:v>0.36734011395459798</c:v>
                </c:pt>
                <c:pt idx="5861">
                  <c:v>0.36723136725958899</c:v>
                </c:pt>
                <c:pt idx="5862">
                  <c:v>0.36712262056457901</c:v>
                </c:pt>
                <c:pt idx="5863">
                  <c:v>0.367013873870633</c:v>
                </c:pt>
                <c:pt idx="5864">
                  <c:v>0.36690512717562401</c:v>
                </c:pt>
                <c:pt idx="5865">
                  <c:v>0.36679638048061503</c:v>
                </c:pt>
                <c:pt idx="5866">
                  <c:v>0.36668763378666902</c:v>
                </c:pt>
                <c:pt idx="5867">
                  <c:v>0.36657888709165898</c:v>
                </c:pt>
                <c:pt idx="5868">
                  <c:v>0.36647014039664999</c:v>
                </c:pt>
                <c:pt idx="5869">
                  <c:v>0.36636139370270399</c:v>
                </c:pt>
                <c:pt idx="5870">
                  <c:v>0.366252647007695</c:v>
                </c:pt>
                <c:pt idx="5871">
                  <c:v>0.36614390031268501</c:v>
                </c:pt>
                <c:pt idx="5872">
                  <c:v>0.36603515361873901</c:v>
                </c:pt>
                <c:pt idx="5873">
                  <c:v>0.36592640692373002</c:v>
                </c:pt>
                <c:pt idx="5874">
                  <c:v>0.36581766022872098</c:v>
                </c:pt>
                <c:pt idx="5875">
                  <c:v>0.36570891353477503</c:v>
                </c:pt>
                <c:pt idx="5876">
                  <c:v>0.36560016683976498</c:v>
                </c:pt>
                <c:pt idx="5877">
                  <c:v>0.365491420144756</c:v>
                </c:pt>
                <c:pt idx="5878">
                  <c:v>0.36538267345080999</c:v>
                </c:pt>
                <c:pt idx="5879">
                  <c:v>0.365273926755801</c:v>
                </c:pt>
                <c:pt idx="5880">
                  <c:v>0.36516518006079102</c:v>
                </c:pt>
                <c:pt idx="5881">
                  <c:v>0.36505643336684501</c:v>
                </c:pt>
                <c:pt idx="5882">
                  <c:v>0.36494768667183602</c:v>
                </c:pt>
                <c:pt idx="5883">
                  <c:v>0.36483893997682698</c:v>
                </c:pt>
                <c:pt idx="5884">
                  <c:v>0.36473019328288098</c:v>
                </c:pt>
                <c:pt idx="5885">
                  <c:v>0.36462144658787099</c:v>
                </c:pt>
                <c:pt idx="5886">
                  <c:v>0.364512699892862</c:v>
                </c:pt>
                <c:pt idx="5887">
                  <c:v>0.364403953198916</c:v>
                </c:pt>
                <c:pt idx="5888">
                  <c:v>0.36429520650390701</c:v>
                </c:pt>
                <c:pt idx="5889">
                  <c:v>0.36418645980889702</c:v>
                </c:pt>
                <c:pt idx="5890">
                  <c:v>0.36407771311495102</c:v>
                </c:pt>
                <c:pt idx="5891">
                  <c:v>0.36396896641994197</c:v>
                </c:pt>
                <c:pt idx="5892">
                  <c:v>0.36386021972493299</c:v>
                </c:pt>
                <c:pt idx="5893">
                  <c:v>0.36375147303098698</c:v>
                </c:pt>
                <c:pt idx="5894">
                  <c:v>0.363642726335977</c:v>
                </c:pt>
                <c:pt idx="5895">
                  <c:v>0.36353397964096801</c:v>
                </c:pt>
                <c:pt idx="5896">
                  <c:v>0.363425232947022</c:v>
                </c:pt>
                <c:pt idx="5897">
                  <c:v>0.36331648625201302</c:v>
                </c:pt>
                <c:pt idx="5898">
                  <c:v>0.36320773955700297</c:v>
                </c:pt>
                <c:pt idx="5899">
                  <c:v>0.36309899286305702</c:v>
                </c:pt>
                <c:pt idx="5900">
                  <c:v>0.36299024616804798</c:v>
                </c:pt>
                <c:pt idx="5901">
                  <c:v>0.36288149947303899</c:v>
                </c:pt>
                <c:pt idx="5902">
                  <c:v>0.36277275277909299</c:v>
                </c:pt>
                <c:pt idx="5903">
                  <c:v>0.362664006084083</c:v>
                </c:pt>
                <c:pt idx="5904">
                  <c:v>0.36255525938907401</c:v>
                </c:pt>
                <c:pt idx="5905">
                  <c:v>0.36244651269512801</c:v>
                </c:pt>
                <c:pt idx="5906">
                  <c:v>0.36233776600011902</c:v>
                </c:pt>
                <c:pt idx="5907">
                  <c:v>0.36222901930510898</c:v>
                </c:pt>
                <c:pt idx="5908">
                  <c:v>0.36212027261116297</c:v>
                </c:pt>
                <c:pt idx="5909">
                  <c:v>0.36201152591615399</c:v>
                </c:pt>
                <c:pt idx="5910">
                  <c:v>0.361902779221145</c:v>
                </c:pt>
                <c:pt idx="5911">
                  <c:v>0.36179403252719899</c:v>
                </c:pt>
                <c:pt idx="5912">
                  <c:v>0.36168528583218901</c:v>
                </c:pt>
                <c:pt idx="5913">
                  <c:v>0.36157653913718002</c:v>
                </c:pt>
                <c:pt idx="5914">
                  <c:v>0.36146779244323402</c:v>
                </c:pt>
                <c:pt idx="5915">
                  <c:v>0.36135904574822503</c:v>
                </c:pt>
                <c:pt idx="5916">
                  <c:v>0.36125029905321498</c:v>
                </c:pt>
                <c:pt idx="5917">
                  <c:v>0.36114155235926898</c:v>
                </c:pt>
                <c:pt idx="5918">
                  <c:v>0.36103280566425999</c:v>
                </c:pt>
                <c:pt idx="5919">
                  <c:v>0.360924058969251</c:v>
                </c:pt>
                <c:pt idx="5920">
                  <c:v>0.360815312275305</c:v>
                </c:pt>
                <c:pt idx="5921">
                  <c:v>0.36070656558029501</c:v>
                </c:pt>
                <c:pt idx="5922">
                  <c:v>0.36059781888528603</c:v>
                </c:pt>
                <c:pt idx="5923">
                  <c:v>0.36048907219134002</c:v>
                </c:pt>
                <c:pt idx="5924">
                  <c:v>0.36038032549633098</c:v>
                </c:pt>
                <c:pt idx="5925">
                  <c:v>0.36027157880132099</c:v>
                </c:pt>
                <c:pt idx="5926">
                  <c:v>0.36016283210737499</c:v>
                </c:pt>
                <c:pt idx="5927">
                  <c:v>0.360054085412366</c:v>
                </c:pt>
                <c:pt idx="5928">
                  <c:v>0.35994533871735701</c:v>
                </c:pt>
                <c:pt idx="5929">
                  <c:v>0.35983659202341101</c:v>
                </c:pt>
                <c:pt idx="5930">
                  <c:v>0.35972784532840102</c:v>
                </c:pt>
                <c:pt idx="5931">
                  <c:v>0.35961909863339198</c:v>
                </c:pt>
                <c:pt idx="5932">
                  <c:v>0.35951035193944603</c:v>
                </c:pt>
                <c:pt idx="5933">
                  <c:v>0.35940160524443698</c:v>
                </c:pt>
                <c:pt idx="5934">
                  <c:v>0.359292858549427</c:v>
                </c:pt>
                <c:pt idx="5935">
                  <c:v>0.35918411185548099</c:v>
                </c:pt>
                <c:pt idx="5936">
                  <c:v>0.359075365160472</c:v>
                </c:pt>
                <c:pt idx="5937">
                  <c:v>0.35896661846546302</c:v>
                </c:pt>
                <c:pt idx="5938">
                  <c:v>0.35885787177151701</c:v>
                </c:pt>
                <c:pt idx="5939">
                  <c:v>0.35874912507650702</c:v>
                </c:pt>
                <c:pt idx="5940">
                  <c:v>0.35864037838149798</c:v>
                </c:pt>
                <c:pt idx="5941">
                  <c:v>0.35853163168755198</c:v>
                </c:pt>
                <c:pt idx="5942">
                  <c:v>0.35842288499254299</c:v>
                </c:pt>
                <c:pt idx="5943">
                  <c:v>0.358314138297533</c:v>
                </c:pt>
                <c:pt idx="5944">
                  <c:v>0.358205391603587</c:v>
                </c:pt>
                <c:pt idx="5945">
                  <c:v>0.35809664490857801</c:v>
                </c:pt>
                <c:pt idx="5946">
                  <c:v>0.35798789821356902</c:v>
                </c:pt>
                <c:pt idx="5947">
                  <c:v>0.35787915151962302</c:v>
                </c:pt>
                <c:pt idx="5948">
                  <c:v>0.35777040482461298</c:v>
                </c:pt>
                <c:pt idx="5949">
                  <c:v>0.35766165812960399</c:v>
                </c:pt>
                <c:pt idx="5950">
                  <c:v>0.35755291143565798</c:v>
                </c:pt>
                <c:pt idx="5951">
                  <c:v>0.357444164740649</c:v>
                </c:pt>
                <c:pt idx="5952">
                  <c:v>0.35733541804563901</c:v>
                </c:pt>
                <c:pt idx="5953">
                  <c:v>0.357226671351693</c:v>
                </c:pt>
                <c:pt idx="5954">
                  <c:v>0.35711792465668402</c:v>
                </c:pt>
                <c:pt idx="5955">
                  <c:v>0.35700917796167497</c:v>
                </c:pt>
                <c:pt idx="5956">
                  <c:v>0.35690043126772902</c:v>
                </c:pt>
                <c:pt idx="5957">
                  <c:v>0.35679168457271898</c:v>
                </c:pt>
                <c:pt idx="5958">
                  <c:v>0.35668293787770999</c:v>
                </c:pt>
                <c:pt idx="5959">
                  <c:v>0.35657419118376399</c:v>
                </c:pt>
                <c:pt idx="5960">
                  <c:v>0.356465444488755</c:v>
                </c:pt>
                <c:pt idx="5961">
                  <c:v>0.35635669779374501</c:v>
                </c:pt>
                <c:pt idx="5962">
                  <c:v>0.35624795109979901</c:v>
                </c:pt>
                <c:pt idx="5963">
                  <c:v>0.35613920440479002</c:v>
                </c:pt>
                <c:pt idx="5964">
                  <c:v>0.35603045770978098</c:v>
                </c:pt>
                <c:pt idx="5965">
                  <c:v>0.35592171101583497</c:v>
                </c:pt>
                <c:pt idx="5966">
                  <c:v>0.35581296432082499</c:v>
                </c:pt>
                <c:pt idx="5967">
                  <c:v>0.355704217625816</c:v>
                </c:pt>
                <c:pt idx="5968">
                  <c:v>0.35559547093186999</c:v>
                </c:pt>
                <c:pt idx="5969">
                  <c:v>0.35548672423686101</c:v>
                </c:pt>
                <c:pt idx="5970">
                  <c:v>0.35537797754185102</c:v>
                </c:pt>
                <c:pt idx="5971">
                  <c:v>0.35526923084790502</c:v>
                </c:pt>
                <c:pt idx="5972">
                  <c:v>0.35516048415289603</c:v>
                </c:pt>
                <c:pt idx="5973">
                  <c:v>0.35505173745788698</c:v>
                </c:pt>
                <c:pt idx="5974">
                  <c:v>0.35494299076394098</c:v>
                </c:pt>
                <c:pt idx="5975">
                  <c:v>0.35483424406893099</c:v>
                </c:pt>
                <c:pt idx="5976">
                  <c:v>0.35472549737392201</c:v>
                </c:pt>
                <c:pt idx="5977">
                  <c:v>0.354616750679976</c:v>
                </c:pt>
                <c:pt idx="5978">
                  <c:v>0.35450800398496701</c:v>
                </c:pt>
                <c:pt idx="5979">
                  <c:v>0.35439925728995703</c:v>
                </c:pt>
                <c:pt idx="5980">
                  <c:v>0.35429051059601102</c:v>
                </c:pt>
                <c:pt idx="5981">
                  <c:v>0.35418176390100198</c:v>
                </c:pt>
                <c:pt idx="5982">
                  <c:v>0.35407301720599299</c:v>
                </c:pt>
                <c:pt idx="5983">
                  <c:v>0.35396427051204699</c:v>
                </c:pt>
                <c:pt idx="5984">
                  <c:v>0.353855523817037</c:v>
                </c:pt>
                <c:pt idx="5985">
                  <c:v>0.35374677712202801</c:v>
                </c:pt>
                <c:pt idx="5986">
                  <c:v>0.35363803042808201</c:v>
                </c:pt>
                <c:pt idx="5987">
                  <c:v>0.35352928373307302</c:v>
                </c:pt>
                <c:pt idx="5988">
                  <c:v>0.35342053703806298</c:v>
                </c:pt>
                <c:pt idx="5989">
                  <c:v>0.35331179034411703</c:v>
                </c:pt>
                <c:pt idx="5990">
                  <c:v>0.35320304364910798</c:v>
                </c:pt>
                <c:pt idx="5991">
                  <c:v>0.353094296954099</c:v>
                </c:pt>
                <c:pt idx="5992">
                  <c:v>0.35298555026015299</c:v>
                </c:pt>
                <c:pt idx="5993">
                  <c:v>0.352876803565143</c:v>
                </c:pt>
                <c:pt idx="5994">
                  <c:v>0.35276805687013402</c:v>
                </c:pt>
                <c:pt idx="5995">
                  <c:v>0.35265931017618801</c:v>
                </c:pt>
                <c:pt idx="5996">
                  <c:v>0.35255056348117902</c:v>
                </c:pt>
                <c:pt idx="5997">
                  <c:v>0.35244181678616898</c:v>
                </c:pt>
                <c:pt idx="5998">
                  <c:v>0.35233307009222298</c:v>
                </c:pt>
                <c:pt idx="5999">
                  <c:v>0.35222432339721399</c:v>
                </c:pt>
                <c:pt idx="6000">
                  <c:v>0.352115576702205</c:v>
                </c:pt>
                <c:pt idx="6001">
                  <c:v>0.352006830008259</c:v>
                </c:pt>
                <c:pt idx="6002">
                  <c:v>0.35189808331324901</c:v>
                </c:pt>
                <c:pt idx="6003">
                  <c:v>0.35178933661824002</c:v>
                </c:pt>
                <c:pt idx="6004">
                  <c:v>0.35168058992429402</c:v>
                </c:pt>
                <c:pt idx="6005">
                  <c:v>0.35157184322928497</c:v>
                </c:pt>
                <c:pt idx="6006">
                  <c:v>0.35146309653427499</c:v>
                </c:pt>
                <c:pt idx="6007">
                  <c:v>0.35135434984032898</c:v>
                </c:pt>
                <c:pt idx="6008">
                  <c:v>0.35124560314532</c:v>
                </c:pt>
                <c:pt idx="6009">
                  <c:v>0.35113685645031101</c:v>
                </c:pt>
                <c:pt idx="6010">
                  <c:v>0.351028109756365</c:v>
                </c:pt>
                <c:pt idx="6011">
                  <c:v>0.35091936306135502</c:v>
                </c:pt>
                <c:pt idx="6012">
                  <c:v>0.35081061636634597</c:v>
                </c:pt>
                <c:pt idx="6013">
                  <c:v>0.35070186967240002</c:v>
                </c:pt>
                <c:pt idx="6014">
                  <c:v>0.35059312297739098</c:v>
                </c:pt>
                <c:pt idx="6015">
                  <c:v>0.35048437628238099</c:v>
                </c:pt>
                <c:pt idx="6016">
                  <c:v>0.35037562958843499</c:v>
                </c:pt>
                <c:pt idx="6017">
                  <c:v>0.350266882893426</c:v>
                </c:pt>
                <c:pt idx="6018">
                  <c:v>0.35015813619841701</c:v>
                </c:pt>
                <c:pt idx="6019">
                  <c:v>0.35004938950447101</c:v>
                </c:pt>
                <c:pt idx="6020">
                  <c:v>0.34994064280946102</c:v>
                </c:pt>
                <c:pt idx="6021">
                  <c:v>0.34983189611445198</c:v>
                </c:pt>
                <c:pt idx="6022">
                  <c:v>0.34972314942050597</c:v>
                </c:pt>
                <c:pt idx="6023">
                  <c:v>0.34961440272549699</c:v>
                </c:pt>
                <c:pt idx="6024">
                  <c:v>0.349505656030487</c:v>
                </c:pt>
                <c:pt idx="6025">
                  <c:v>0.349396909336541</c:v>
                </c:pt>
                <c:pt idx="6026">
                  <c:v>0.34928816264153201</c:v>
                </c:pt>
                <c:pt idx="6027">
                  <c:v>0.34917941594652302</c:v>
                </c:pt>
                <c:pt idx="6028">
                  <c:v>0.34907066925257701</c:v>
                </c:pt>
                <c:pt idx="6029">
                  <c:v>0.34896192255756697</c:v>
                </c:pt>
                <c:pt idx="6030">
                  <c:v>0.34885317586255798</c:v>
                </c:pt>
                <c:pt idx="6031">
                  <c:v>0.34874442916861198</c:v>
                </c:pt>
                <c:pt idx="6032">
                  <c:v>0.34863568247360299</c:v>
                </c:pt>
                <c:pt idx="6033">
                  <c:v>0.34852693577859301</c:v>
                </c:pt>
                <c:pt idx="6034">
                  <c:v>0.348418189084647</c:v>
                </c:pt>
                <c:pt idx="6035">
                  <c:v>0.34830944238963801</c:v>
                </c:pt>
                <c:pt idx="6036">
                  <c:v>0.34820069569462903</c:v>
                </c:pt>
                <c:pt idx="6037">
                  <c:v>0.34809194900068302</c:v>
                </c:pt>
                <c:pt idx="6038">
                  <c:v>0.34798320230567298</c:v>
                </c:pt>
                <c:pt idx="6039">
                  <c:v>0.34787445561066399</c:v>
                </c:pt>
                <c:pt idx="6040">
                  <c:v>0.34776570891671799</c:v>
                </c:pt>
                <c:pt idx="6041">
                  <c:v>0.347656962221709</c:v>
                </c:pt>
                <c:pt idx="6042">
                  <c:v>0.34754821552669901</c:v>
                </c:pt>
                <c:pt idx="6043">
                  <c:v>0.34743946883275301</c:v>
                </c:pt>
                <c:pt idx="6044">
                  <c:v>0.34733072213774402</c:v>
                </c:pt>
                <c:pt idx="6045">
                  <c:v>0.34722197544273498</c:v>
                </c:pt>
                <c:pt idx="6046">
                  <c:v>0.34711322874878903</c:v>
                </c:pt>
                <c:pt idx="6047">
                  <c:v>0.34700448205377898</c:v>
                </c:pt>
                <c:pt idx="6048">
                  <c:v>0.34689573535877</c:v>
                </c:pt>
                <c:pt idx="6049">
                  <c:v>0.34678698866482399</c:v>
                </c:pt>
                <c:pt idx="6050">
                  <c:v>0.346678241969815</c:v>
                </c:pt>
                <c:pt idx="6051">
                  <c:v>0.34656949527480502</c:v>
                </c:pt>
                <c:pt idx="6052">
                  <c:v>0.34646074858085901</c:v>
                </c:pt>
                <c:pt idx="6053">
                  <c:v>0.34635200188585002</c:v>
                </c:pt>
                <c:pt idx="6054">
                  <c:v>0.34624325519084098</c:v>
                </c:pt>
                <c:pt idx="6055">
                  <c:v>0.34613450849689498</c:v>
                </c:pt>
                <c:pt idx="6056">
                  <c:v>0.34602576180188499</c:v>
                </c:pt>
                <c:pt idx="6057">
                  <c:v>0.345917015106876</c:v>
                </c:pt>
                <c:pt idx="6058">
                  <c:v>0.34580826841293</c:v>
                </c:pt>
                <c:pt idx="6059">
                  <c:v>0.34569952171792101</c:v>
                </c:pt>
                <c:pt idx="6060">
                  <c:v>0.34559077502291102</c:v>
                </c:pt>
                <c:pt idx="6061">
                  <c:v>0.34548202832896502</c:v>
                </c:pt>
                <c:pt idx="6062">
                  <c:v>0.34537328163395598</c:v>
                </c:pt>
                <c:pt idx="6063">
                  <c:v>0.34526453493894699</c:v>
                </c:pt>
                <c:pt idx="6064">
                  <c:v>0.34515578824500098</c:v>
                </c:pt>
                <c:pt idx="6065">
                  <c:v>0.345047041549991</c:v>
                </c:pt>
                <c:pt idx="6066">
                  <c:v>0.34493829485498201</c:v>
                </c:pt>
                <c:pt idx="6067">
                  <c:v>0.344829548161036</c:v>
                </c:pt>
                <c:pt idx="6068">
                  <c:v>0.34472080146602702</c:v>
                </c:pt>
                <c:pt idx="6069">
                  <c:v>0.34461205477101697</c:v>
                </c:pt>
                <c:pt idx="6070">
                  <c:v>0.34450330807707102</c:v>
                </c:pt>
                <c:pt idx="6071">
                  <c:v>0.34439456138206198</c:v>
                </c:pt>
                <c:pt idx="6072">
                  <c:v>0.34428581468705299</c:v>
                </c:pt>
                <c:pt idx="6073">
                  <c:v>0.34417706799310699</c:v>
                </c:pt>
                <c:pt idx="6074">
                  <c:v>0.344068321298097</c:v>
                </c:pt>
                <c:pt idx="6075">
                  <c:v>0.34395957460308801</c:v>
                </c:pt>
                <c:pt idx="6076">
                  <c:v>0.34385082790914201</c:v>
                </c:pt>
                <c:pt idx="6077">
                  <c:v>0.34374208121413302</c:v>
                </c:pt>
                <c:pt idx="6078">
                  <c:v>0.34363333451912298</c:v>
                </c:pt>
                <c:pt idx="6079">
                  <c:v>0.34352458782517697</c:v>
                </c:pt>
                <c:pt idx="6080">
                  <c:v>0.34341584113016799</c:v>
                </c:pt>
                <c:pt idx="6081">
                  <c:v>0.343307094435159</c:v>
                </c:pt>
                <c:pt idx="6082">
                  <c:v>0.34319834774121299</c:v>
                </c:pt>
                <c:pt idx="6083">
                  <c:v>0.34308960104620301</c:v>
                </c:pt>
                <c:pt idx="6084">
                  <c:v>0.34298085435119402</c:v>
                </c:pt>
                <c:pt idx="6085">
                  <c:v>0.34287210765724802</c:v>
                </c:pt>
                <c:pt idx="6086">
                  <c:v>0.34276336096223903</c:v>
                </c:pt>
                <c:pt idx="6087">
                  <c:v>0.34265461426722899</c:v>
                </c:pt>
                <c:pt idx="6088">
                  <c:v>0.34254586757328298</c:v>
                </c:pt>
                <c:pt idx="6089">
                  <c:v>0.34243712087827399</c:v>
                </c:pt>
                <c:pt idx="6090">
                  <c:v>0.34232837418326501</c:v>
                </c:pt>
                <c:pt idx="6091">
                  <c:v>0.342219627489319</c:v>
                </c:pt>
                <c:pt idx="6092">
                  <c:v>0.34211088079430901</c:v>
                </c:pt>
                <c:pt idx="6093">
                  <c:v>0.34200213409930003</c:v>
                </c:pt>
                <c:pt idx="6094">
                  <c:v>0.34189338740535402</c:v>
                </c:pt>
                <c:pt idx="6095">
                  <c:v>0.34178464071034498</c:v>
                </c:pt>
                <c:pt idx="6096">
                  <c:v>0.34167589401533499</c:v>
                </c:pt>
                <c:pt idx="6097">
                  <c:v>0.34156714732138899</c:v>
                </c:pt>
                <c:pt idx="6098">
                  <c:v>0.34145840062638</c:v>
                </c:pt>
                <c:pt idx="6099">
                  <c:v>0.34134965393137101</c:v>
                </c:pt>
                <c:pt idx="6100">
                  <c:v>0.34124090723742501</c:v>
                </c:pt>
                <c:pt idx="6101">
                  <c:v>0.34113216054241502</c:v>
                </c:pt>
                <c:pt idx="6102">
                  <c:v>0.34102341384740598</c:v>
                </c:pt>
                <c:pt idx="6103">
                  <c:v>0.34091466715346003</c:v>
                </c:pt>
                <c:pt idx="6104">
                  <c:v>0.34080592045845098</c:v>
                </c:pt>
                <c:pt idx="6105">
                  <c:v>0.340697173763441</c:v>
                </c:pt>
                <c:pt idx="6106">
                  <c:v>0.34058842706949499</c:v>
                </c:pt>
                <c:pt idx="6107">
                  <c:v>0.340479680374486</c:v>
                </c:pt>
                <c:pt idx="6108">
                  <c:v>0.34037093367947702</c:v>
                </c:pt>
                <c:pt idx="6109">
                  <c:v>0.34026218698553101</c:v>
                </c:pt>
                <c:pt idx="6110">
                  <c:v>0.34015344029052103</c:v>
                </c:pt>
                <c:pt idx="6111">
                  <c:v>0.34004469359551198</c:v>
                </c:pt>
                <c:pt idx="6112">
                  <c:v>0.33993594690156598</c:v>
                </c:pt>
                <c:pt idx="6113">
                  <c:v>0.33982720020655699</c:v>
                </c:pt>
                <c:pt idx="6114">
                  <c:v>0.339718453511547</c:v>
                </c:pt>
                <c:pt idx="6115">
                  <c:v>0.339609706817601</c:v>
                </c:pt>
                <c:pt idx="6116">
                  <c:v>0.33950096012259201</c:v>
                </c:pt>
                <c:pt idx="6117">
                  <c:v>0.33939221342758302</c:v>
                </c:pt>
                <c:pt idx="6118">
                  <c:v>0.33928346673363702</c:v>
                </c:pt>
                <c:pt idx="6119">
                  <c:v>0.33917472003862698</c:v>
                </c:pt>
                <c:pt idx="6120">
                  <c:v>0.33906597334361799</c:v>
                </c:pt>
                <c:pt idx="6121">
                  <c:v>0.33895722664967198</c:v>
                </c:pt>
                <c:pt idx="6122">
                  <c:v>0.338848479954663</c:v>
                </c:pt>
                <c:pt idx="6123">
                  <c:v>0.33873973325965301</c:v>
                </c:pt>
                <c:pt idx="6124">
                  <c:v>0.338630986565707</c:v>
                </c:pt>
                <c:pt idx="6125">
                  <c:v>0.33852223987069802</c:v>
                </c:pt>
                <c:pt idx="6126">
                  <c:v>0.33841349317568897</c:v>
                </c:pt>
                <c:pt idx="6127">
                  <c:v>0.33830474648174302</c:v>
                </c:pt>
                <c:pt idx="6128">
                  <c:v>0.33819599978673298</c:v>
                </c:pt>
                <c:pt idx="6129">
                  <c:v>0.33808725309172399</c:v>
                </c:pt>
                <c:pt idx="6130">
                  <c:v>0.33797850639777799</c:v>
                </c:pt>
                <c:pt idx="6131">
                  <c:v>0.337869759702769</c:v>
                </c:pt>
                <c:pt idx="6132">
                  <c:v>0.33776101300775901</c:v>
                </c:pt>
                <c:pt idx="6133">
                  <c:v>0.33765226631381301</c:v>
                </c:pt>
                <c:pt idx="6134">
                  <c:v>0.33754351961880402</c:v>
                </c:pt>
                <c:pt idx="6135">
                  <c:v>0.33743477292379498</c:v>
                </c:pt>
                <c:pt idx="6136">
                  <c:v>0.33732602622984897</c:v>
                </c:pt>
                <c:pt idx="6137">
                  <c:v>0.33721727953483899</c:v>
                </c:pt>
                <c:pt idx="6138">
                  <c:v>0.33710853283983</c:v>
                </c:pt>
                <c:pt idx="6139">
                  <c:v>0.33699978614588399</c:v>
                </c:pt>
                <c:pt idx="6140">
                  <c:v>0.33689103945087501</c:v>
                </c:pt>
                <c:pt idx="6141">
                  <c:v>0.33678229275586502</c:v>
                </c:pt>
                <c:pt idx="6142">
                  <c:v>0.33667354606191902</c:v>
                </c:pt>
                <c:pt idx="6143">
                  <c:v>0.33656479936690997</c:v>
                </c:pt>
                <c:pt idx="6144">
                  <c:v>0.33645605267190098</c:v>
                </c:pt>
                <c:pt idx="6145">
                  <c:v>0.33634730597795498</c:v>
                </c:pt>
                <c:pt idx="6146">
                  <c:v>0.33623855928294499</c:v>
                </c:pt>
                <c:pt idx="6147">
                  <c:v>0.33612981258793601</c:v>
                </c:pt>
                <c:pt idx="6148">
                  <c:v>0.33602106589399</c:v>
                </c:pt>
                <c:pt idx="6149">
                  <c:v>0.33591231919898101</c:v>
                </c:pt>
                <c:pt idx="6150">
                  <c:v>0.33580357250397103</c:v>
                </c:pt>
                <c:pt idx="6151">
                  <c:v>0.33569482581002502</c:v>
                </c:pt>
                <c:pt idx="6152">
                  <c:v>0.33558607911501598</c:v>
                </c:pt>
                <c:pt idx="6153">
                  <c:v>0.33547733242000699</c:v>
                </c:pt>
                <c:pt idx="6154">
                  <c:v>0.33536858572606099</c:v>
                </c:pt>
                <c:pt idx="6155">
                  <c:v>0.335259839031051</c:v>
                </c:pt>
                <c:pt idx="6156">
                  <c:v>0.33515109233604201</c:v>
                </c:pt>
                <c:pt idx="6157">
                  <c:v>0.33504234564209601</c:v>
                </c:pt>
                <c:pt idx="6158">
                  <c:v>0.33493359894708702</c:v>
                </c:pt>
                <c:pt idx="6159">
                  <c:v>0.33482485225207698</c:v>
                </c:pt>
                <c:pt idx="6160">
                  <c:v>0.33471610555813103</c:v>
                </c:pt>
                <c:pt idx="6161">
                  <c:v>0.33443026352938598</c:v>
                </c:pt>
                <c:pt idx="6162">
                  <c:v>0.33414442150064</c:v>
                </c:pt>
                <c:pt idx="6163">
                  <c:v>0.333858579474689</c:v>
                </c:pt>
                <c:pt idx="6164">
                  <c:v>0.33357273744594401</c:v>
                </c:pt>
                <c:pt idx="6165">
                  <c:v>0.33328689541719803</c:v>
                </c:pt>
                <c:pt idx="6166">
                  <c:v>0.33300105339124703</c:v>
                </c:pt>
                <c:pt idx="6167">
                  <c:v>0.33271521136250098</c:v>
                </c:pt>
                <c:pt idx="6168">
                  <c:v>0.332429369333756</c:v>
                </c:pt>
                <c:pt idx="6169">
                  <c:v>0.332143527307805</c:v>
                </c:pt>
                <c:pt idx="6170">
                  <c:v>0.33185768527905901</c:v>
                </c:pt>
                <c:pt idx="6171">
                  <c:v>0.33157184325031402</c:v>
                </c:pt>
                <c:pt idx="6172">
                  <c:v>0.33128600122436302</c:v>
                </c:pt>
                <c:pt idx="6173">
                  <c:v>0.33100015919561698</c:v>
                </c:pt>
                <c:pt idx="6174">
                  <c:v>0.330714317166871</c:v>
                </c:pt>
                <c:pt idx="6175">
                  <c:v>0.330428475140921</c:v>
                </c:pt>
                <c:pt idx="6176">
                  <c:v>0.33014263311217501</c:v>
                </c:pt>
                <c:pt idx="6177">
                  <c:v>0.32985679108342902</c:v>
                </c:pt>
                <c:pt idx="6178">
                  <c:v>0.32957094905747902</c:v>
                </c:pt>
                <c:pt idx="6179">
                  <c:v>0.32928510702873298</c:v>
                </c:pt>
                <c:pt idx="6180">
                  <c:v>0.328999264999987</c:v>
                </c:pt>
                <c:pt idx="6181">
                  <c:v>0.328713422974037</c:v>
                </c:pt>
                <c:pt idx="6182">
                  <c:v>0.32842758094529101</c:v>
                </c:pt>
                <c:pt idx="6183">
                  <c:v>0.32814173891654502</c:v>
                </c:pt>
                <c:pt idx="6184">
                  <c:v>0.32785589689059502</c:v>
                </c:pt>
                <c:pt idx="6185">
                  <c:v>0.32757005486184898</c:v>
                </c:pt>
                <c:pt idx="6186">
                  <c:v>0.32728421283310299</c:v>
                </c:pt>
                <c:pt idx="6187">
                  <c:v>0.32699837080715299</c:v>
                </c:pt>
                <c:pt idx="6188">
                  <c:v>0.32671252877840701</c:v>
                </c:pt>
                <c:pt idx="6189">
                  <c:v>0.32642668674966102</c:v>
                </c:pt>
                <c:pt idx="6190">
                  <c:v>0.32614084472371002</c:v>
                </c:pt>
                <c:pt idx="6191">
                  <c:v>0.32585500269496498</c:v>
                </c:pt>
                <c:pt idx="6192">
                  <c:v>0.32556916066621899</c:v>
                </c:pt>
                <c:pt idx="6193">
                  <c:v>0.32528331864026799</c:v>
                </c:pt>
                <c:pt idx="6194">
                  <c:v>0.32499747661152301</c:v>
                </c:pt>
                <c:pt idx="6195">
                  <c:v>0.32471163458277702</c:v>
                </c:pt>
                <c:pt idx="6196">
                  <c:v>0.32442579255682602</c:v>
                </c:pt>
                <c:pt idx="6197">
                  <c:v>0.32413995052808098</c:v>
                </c:pt>
                <c:pt idx="6198">
                  <c:v>0.32385410849933499</c:v>
                </c:pt>
                <c:pt idx="6199">
                  <c:v>0.32356826647338399</c:v>
                </c:pt>
                <c:pt idx="6200">
                  <c:v>0.32328242444463801</c:v>
                </c:pt>
                <c:pt idx="6201">
                  <c:v>0.32299658241589302</c:v>
                </c:pt>
                <c:pt idx="6202">
                  <c:v>0.32271074038994202</c:v>
                </c:pt>
                <c:pt idx="6203">
                  <c:v>0.32242489836119598</c:v>
                </c:pt>
                <c:pt idx="6204">
                  <c:v>0.32213905633245099</c:v>
                </c:pt>
                <c:pt idx="6205">
                  <c:v>0.32185321430649999</c:v>
                </c:pt>
                <c:pt idx="6206">
                  <c:v>0.321567372277754</c:v>
                </c:pt>
                <c:pt idx="6207">
                  <c:v>0.32128153024900802</c:v>
                </c:pt>
                <c:pt idx="6208">
                  <c:v>0.32099568822305802</c:v>
                </c:pt>
                <c:pt idx="6209">
                  <c:v>0.32070984619431198</c:v>
                </c:pt>
                <c:pt idx="6210">
                  <c:v>0.32042400416556599</c:v>
                </c:pt>
                <c:pt idx="6211">
                  <c:v>0.32013816213961599</c:v>
                </c:pt>
                <c:pt idx="6212">
                  <c:v>0.31985232011087</c:v>
                </c:pt>
                <c:pt idx="6213">
                  <c:v>0.31956647808212402</c:v>
                </c:pt>
                <c:pt idx="6214">
                  <c:v>0.31928063605617402</c:v>
                </c:pt>
                <c:pt idx="6215">
                  <c:v>0.31899479402742797</c:v>
                </c:pt>
                <c:pt idx="6216">
                  <c:v>0.31870895199868199</c:v>
                </c:pt>
                <c:pt idx="6217">
                  <c:v>0.31842310997273199</c:v>
                </c:pt>
                <c:pt idx="6218">
                  <c:v>0.318137267943986</c:v>
                </c:pt>
                <c:pt idx="6219">
                  <c:v>0.31785142591524002</c:v>
                </c:pt>
                <c:pt idx="6220">
                  <c:v>0.31756558388928902</c:v>
                </c:pt>
                <c:pt idx="6221">
                  <c:v>0.31727974186054397</c:v>
                </c:pt>
                <c:pt idx="6222">
                  <c:v>0.31699389983179799</c:v>
                </c:pt>
                <c:pt idx="6223">
                  <c:v>0.31670805780584699</c:v>
                </c:pt>
                <c:pt idx="6224">
                  <c:v>0.316422215777102</c:v>
                </c:pt>
                <c:pt idx="6225">
                  <c:v>0.31613637374835601</c:v>
                </c:pt>
                <c:pt idx="6226">
                  <c:v>0.31585053172240501</c:v>
                </c:pt>
                <c:pt idx="6227">
                  <c:v>0.31556468969366003</c:v>
                </c:pt>
                <c:pt idx="6228">
                  <c:v>0.31527884766491399</c:v>
                </c:pt>
                <c:pt idx="6229">
                  <c:v>0.31499300563896299</c:v>
                </c:pt>
                <c:pt idx="6230">
                  <c:v>0.314707163610217</c:v>
                </c:pt>
                <c:pt idx="6231">
                  <c:v>0.31442132158147201</c:v>
                </c:pt>
                <c:pt idx="6232">
                  <c:v>0.31413547955552101</c:v>
                </c:pt>
                <c:pt idx="6233">
                  <c:v>0.31384963752677503</c:v>
                </c:pt>
                <c:pt idx="6234">
                  <c:v>0.31356379549802998</c:v>
                </c:pt>
                <c:pt idx="6235">
                  <c:v>0.31327795347207898</c:v>
                </c:pt>
                <c:pt idx="6236">
                  <c:v>0.312992111443333</c:v>
                </c:pt>
                <c:pt idx="6237">
                  <c:v>0.31270626941458701</c:v>
                </c:pt>
                <c:pt idx="6238">
                  <c:v>0.31242042738863701</c:v>
                </c:pt>
                <c:pt idx="6239">
                  <c:v>0.31213458535989103</c:v>
                </c:pt>
                <c:pt idx="6240">
                  <c:v>0.31184874333114498</c:v>
                </c:pt>
                <c:pt idx="6241">
                  <c:v>0.31156290130519498</c:v>
                </c:pt>
                <c:pt idx="6242">
                  <c:v>0.311277059276449</c:v>
                </c:pt>
                <c:pt idx="6243">
                  <c:v>0.31099121724770301</c:v>
                </c:pt>
                <c:pt idx="6244">
                  <c:v>0.31070537522175301</c:v>
                </c:pt>
                <c:pt idx="6245">
                  <c:v>0.31041953319300702</c:v>
                </c:pt>
                <c:pt idx="6246">
                  <c:v>0.31013369116426098</c:v>
                </c:pt>
                <c:pt idx="6247">
                  <c:v>0.30984784913831098</c:v>
                </c:pt>
                <c:pt idx="6248">
                  <c:v>0.309562007109565</c:v>
                </c:pt>
                <c:pt idx="6249">
                  <c:v>0.30927616508081901</c:v>
                </c:pt>
                <c:pt idx="6250">
                  <c:v>0.30899032305486901</c:v>
                </c:pt>
                <c:pt idx="6251">
                  <c:v>0.30870448102612302</c:v>
                </c:pt>
                <c:pt idx="6252">
                  <c:v>0.30841863899737698</c:v>
                </c:pt>
                <c:pt idx="6253">
                  <c:v>0.30813279697142598</c:v>
                </c:pt>
                <c:pt idx="6254">
                  <c:v>0.30784695494268099</c:v>
                </c:pt>
                <c:pt idx="6255">
                  <c:v>0.30756111291393501</c:v>
                </c:pt>
                <c:pt idx="6256">
                  <c:v>0.30727527088798401</c:v>
                </c:pt>
                <c:pt idx="6257">
                  <c:v>0.30698942885923902</c:v>
                </c:pt>
                <c:pt idx="6258">
                  <c:v>0.30670358683049298</c:v>
                </c:pt>
                <c:pt idx="6259">
                  <c:v>0.30641774480454198</c:v>
                </c:pt>
                <c:pt idx="6260">
                  <c:v>0.30613190277579699</c:v>
                </c:pt>
                <c:pt idx="6261">
                  <c:v>0.30584606074705101</c:v>
                </c:pt>
                <c:pt idx="6262">
                  <c:v>0.30556021872110001</c:v>
                </c:pt>
                <c:pt idx="6263">
                  <c:v>0.30527437669235402</c:v>
                </c:pt>
                <c:pt idx="6264">
                  <c:v>0.30498853466360898</c:v>
                </c:pt>
                <c:pt idx="6265">
                  <c:v>0.30470269263765798</c:v>
                </c:pt>
                <c:pt idx="6266">
                  <c:v>0.30441685060891199</c:v>
                </c:pt>
                <c:pt idx="6267">
                  <c:v>0.30413100858016701</c:v>
                </c:pt>
                <c:pt idx="6268">
                  <c:v>0.30384516655421601</c:v>
                </c:pt>
                <c:pt idx="6269">
                  <c:v>0.30355932452547002</c:v>
                </c:pt>
                <c:pt idx="6270">
                  <c:v>0.30327348249672398</c:v>
                </c:pt>
                <c:pt idx="6271">
                  <c:v>0.30298764047077398</c:v>
                </c:pt>
                <c:pt idx="6272">
                  <c:v>0.30270179844202799</c:v>
                </c:pt>
                <c:pt idx="6273">
                  <c:v>0.30241595641328201</c:v>
                </c:pt>
                <c:pt idx="6274">
                  <c:v>0.302130114387332</c:v>
                </c:pt>
                <c:pt idx="6275">
                  <c:v>0.30184427235858602</c:v>
                </c:pt>
                <c:pt idx="6276">
                  <c:v>0.30155843032983998</c:v>
                </c:pt>
                <c:pt idx="6277">
                  <c:v>0.30127258830388998</c:v>
                </c:pt>
                <c:pt idx="6278">
                  <c:v>0.30098674627514399</c:v>
                </c:pt>
                <c:pt idx="6279">
                  <c:v>0.300700904246398</c:v>
                </c:pt>
                <c:pt idx="6280">
                  <c:v>0.300415062220448</c:v>
                </c:pt>
                <c:pt idx="6281">
                  <c:v>0.30012922019170202</c:v>
                </c:pt>
                <c:pt idx="6282">
                  <c:v>0.29984337816295598</c:v>
                </c:pt>
                <c:pt idx="6283">
                  <c:v>0.29955753613700598</c:v>
                </c:pt>
                <c:pt idx="6284">
                  <c:v>0.29927169410825999</c:v>
                </c:pt>
                <c:pt idx="6285">
                  <c:v>0.298985852079514</c:v>
                </c:pt>
                <c:pt idx="6286">
                  <c:v>0.298700010053563</c:v>
                </c:pt>
                <c:pt idx="6287">
                  <c:v>0.29841416802481802</c:v>
                </c:pt>
                <c:pt idx="6288">
                  <c:v>0.29812832599607197</c:v>
                </c:pt>
                <c:pt idx="6289">
                  <c:v>0.29784248397012097</c:v>
                </c:pt>
                <c:pt idx="6290">
                  <c:v>0.29755664194137599</c:v>
                </c:pt>
                <c:pt idx="6291">
                  <c:v>0.29727079991263</c:v>
                </c:pt>
                <c:pt idx="6292">
                  <c:v>0.296984957886679</c:v>
                </c:pt>
                <c:pt idx="6293">
                  <c:v>0.29669911585793302</c:v>
                </c:pt>
                <c:pt idx="6294">
                  <c:v>0.29641327382918797</c:v>
                </c:pt>
                <c:pt idx="6295">
                  <c:v>0.29612743180323697</c:v>
                </c:pt>
                <c:pt idx="6296">
                  <c:v>0.29584158977449099</c:v>
                </c:pt>
                <c:pt idx="6297">
                  <c:v>0.295555747745746</c:v>
                </c:pt>
                <c:pt idx="6298">
                  <c:v>0.295269905719795</c:v>
                </c:pt>
                <c:pt idx="6299">
                  <c:v>0.29498406369104901</c:v>
                </c:pt>
                <c:pt idx="6300">
                  <c:v>0.29469822166230403</c:v>
                </c:pt>
                <c:pt idx="6301">
                  <c:v>0.29441237963635303</c:v>
                </c:pt>
                <c:pt idx="6302">
                  <c:v>0.29412653760760699</c:v>
                </c:pt>
                <c:pt idx="6303">
                  <c:v>0.293840695578861</c:v>
                </c:pt>
                <c:pt idx="6304">
                  <c:v>0.293554853552911</c:v>
                </c:pt>
                <c:pt idx="6305">
                  <c:v>0.29326901152416501</c:v>
                </c:pt>
                <c:pt idx="6306">
                  <c:v>0.29298316949541903</c:v>
                </c:pt>
                <c:pt idx="6307">
                  <c:v>0.29269732746946903</c:v>
                </c:pt>
                <c:pt idx="6308">
                  <c:v>0.29241148544072298</c:v>
                </c:pt>
                <c:pt idx="6309">
                  <c:v>0.292125643411977</c:v>
                </c:pt>
                <c:pt idx="6310">
                  <c:v>0.291839801386027</c:v>
                </c:pt>
                <c:pt idx="6311">
                  <c:v>0.29155395935728101</c:v>
                </c:pt>
                <c:pt idx="6312">
                  <c:v>0.29126811732853503</c:v>
                </c:pt>
                <c:pt idx="6313">
                  <c:v>0.29098227530258503</c:v>
                </c:pt>
                <c:pt idx="6314">
                  <c:v>0.29069643327383898</c:v>
                </c:pt>
                <c:pt idx="6315">
                  <c:v>0.290410591245093</c:v>
                </c:pt>
                <c:pt idx="6316">
                  <c:v>0.290124749219142</c:v>
                </c:pt>
                <c:pt idx="6317">
                  <c:v>0.28983890719039701</c:v>
                </c:pt>
                <c:pt idx="6318">
                  <c:v>0.28955306516165102</c:v>
                </c:pt>
                <c:pt idx="6319">
                  <c:v>0.28926722313570002</c:v>
                </c:pt>
                <c:pt idx="6320">
                  <c:v>0.28898138110695498</c:v>
                </c:pt>
                <c:pt idx="6321">
                  <c:v>0.288695539078209</c:v>
                </c:pt>
                <c:pt idx="6322">
                  <c:v>0.288409697052258</c:v>
                </c:pt>
                <c:pt idx="6323">
                  <c:v>0.28812385502351301</c:v>
                </c:pt>
                <c:pt idx="6324">
                  <c:v>0.28783801299476702</c:v>
                </c:pt>
                <c:pt idx="6325">
                  <c:v>0.28755217096881602</c:v>
                </c:pt>
                <c:pt idx="6326">
                  <c:v>0.28726632894006998</c:v>
                </c:pt>
                <c:pt idx="6327">
                  <c:v>0.28698048691132499</c:v>
                </c:pt>
                <c:pt idx="6328">
                  <c:v>0.28669464488537399</c:v>
                </c:pt>
                <c:pt idx="6329">
                  <c:v>0.28640880285662801</c:v>
                </c:pt>
                <c:pt idx="6330">
                  <c:v>0.28612296082788302</c:v>
                </c:pt>
                <c:pt idx="6331">
                  <c:v>0.28583711880193202</c:v>
                </c:pt>
                <c:pt idx="6332">
                  <c:v>0.28555127677318598</c:v>
                </c:pt>
                <c:pt idx="6333">
                  <c:v>0.28526543474444099</c:v>
                </c:pt>
                <c:pt idx="6334">
                  <c:v>0.28497959271848999</c:v>
                </c:pt>
                <c:pt idx="6335">
                  <c:v>0.28469375068974401</c:v>
                </c:pt>
                <c:pt idx="6336">
                  <c:v>0.28440790866099802</c:v>
                </c:pt>
                <c:pt idx="6337">
                  <c:v>0.28412206663504802</c:v>
                </c:pt>
                <c:pt idx="6338">
                  <c:v>0.28383622460630198</c:v>
                </c:pt>
                <c:pt idx="6339">
                  <c:v>0.28355038257755599</c:v>
                </c:pt>
                <c:pt idx="6340">
                  <c:v>0.28326454055160599</c:v>
                </c:pt>
                <c:pt idx="6341">
                  <c:v>0.28297869852286001</c:v>
                </c:pt>
                <c:pt idx="6342">
                  <c:v>0.28269285649411402</c:v>
                </c:pt>
                <c:pt idx="6343">
                  <c:v>0.28240701446816402</c:v>
                </c:pt>
                <c:pt idx="6344">
                  <c:v>0.28212117243941798</c:v>
                </c:pt>
                <c:pt idx="6345">
                  <c:v>0.28183533041067199</c:v>
                </c:pt>
                <c:pt idx="6346">
                  <c:v>0.28154948838472199</c:v>
                </c:pt>
                <c:pt idx="6347">
                  <c:v>0.281263646355976</c:v>
                </c:pt>
                <c:pt idx="6348">
                  <c:v>0.28097780432723002</c:v>
                </c:pt>
                <c:pt idx="6349">
                  <c:v>0.28069196230127902</c:v>
                </c:pt>
                <c:pt idx="6350">
                  <c:v>0.28040612027253398</c:v>
                </c:pt>
                <c:pt idx="6351">
                  <c:v>0.28012027824378799</c:v>
                </c:pt>
                <c:pt idx="6352">
                  <c:v>0.27983443621783699</c:v>
                </c:pt>
                <c:pt idx="6353">
                  <c:v>0.279548594189092</c:v>
                </c:pt>
                <c:pt idx="6354">
                  <c:v>0.27926275216034602</c:v>
                </c:pt>
                <c:pt idx="6355">
                  <c:v>0.27897691013439502</c:v>
                </c:pt>
                <c:pt idx="6356">
                  <c:v>0.27869106810564998</c:v>
                </c:pt>
                <c:pt idx="6357">
                  <c:v>0.27840522607690399</c:v>
                </c:pt>
                <c:pt idx="6358">
                  <c:v>0.27811938405095299</c:v>
                </c:pt>
                <c:pt idx="6359">
                  <c:v>0.277833542022207</c:v>
                </c:pt>
                <c:pt idx="6360">
                  <c:v>0.27754769999346202</c:v>
                </c:pt>
                <c:pt idx="6361">
                  <c:v>0.27726185796751102</c:v>
                </c:pt>
                <c:pt idx="6362">
                  <c:v>0.27697601593876497</c:v>
                </c:pt>
                <c:pt idx="6363">
                  <c:v>0.27669017391001999</c:v>
                </c:pt>
                <c:pt idx="6364">
                  <c:v>0.27640433188406899</c:v>
                </c:pt>
                <c:pt idx="6365">
                  <c:v>0.276118489855323</c:v>
                </c:pt>
                <c:pt idx="6366">
                  <c:v>0.27583264782657702</c:v>
                </c:pt>
                <c:pt idx="6367">
                  <c:v>0.27554680580062701</c:v>
                </c:pt>
                <c:pt idx="6368">
                  <c:v>0.27526096377188097</c:v>
                </c:pt>
                <c:pt idx="6369">
                  <c:v>0.27497512174313499</c:v>
                </c:pt>
                <c:pt idx="6370">
                  <c:v>0.27468927971718499</c:v>
                </c:pt>
                <c:pt idx="6371">
                  <c:v>0.274403437688439</c:v>
                </c:pt>
                <c:pt idx="6372">
                  <c:v>0.27411759565969301</c:v>
                </c:pt>
                <c:pt idx="6373">
                  <c:v>0.27383175363374301</c:v>
                </c:pt>
                <c:pt idx="6374">
                  <c:v>0.27354591160499703</c:v>
                </c:pt>
                <c:pt idx="6375">
                  <c:v>0.27326006957625099</c:v>
                </c:pt>
                <c:pt idx="6376">
                  <c:v>0.27297422755030099</c:v>
                </c:pt>
                <c:pt idx="6377">
                  <c:v>0.272688385521555</c:v>
                </c:pt>
                <c:pt idx="6378">
                  <c:v>0.27240254349280901</c:v>
                </c:pt>
                <c:pt idx="6379">
                  <c:v>0.27211670146685801</c:v>
                </c:pt>
                <c:pt idx="6380">
                  <c:v>0.27183085943811303</c:v>
                </c:pt>
                <c:pt idx="6381">
                  <c:v>0.27154501740936698</c:v>
                </c:pt>
                <c:pt idx="6382">
                  <c:v>0.27125917538341598</c:v>
                </c:pt>
                <c:pt idx="6383">
                  <c:v>0.270973333354671</c:v>
                </c:pt>
                <c:pt idx="6384">
                  <c:v>0.27068749132592501</c:v>
                </c:pt>
                <c:pt idx="6385">
                  <c:v>0.27040164929997401</c:v>
                </c:pt>
                <c:pt idx="6386">
                  <c:v>0.27011580727122902</c:v>
                </c:pt>
                <c:pt idx="6387">
                  <c:v>0.26982996524248298</c:v>
                </c:pt>
                <c:pt idx="6388">
                  <c:v>0.26954412321653198</c:v>
                </c:pt>
                <c:pt idx="6389">
                  <c:v>0.269258281187786</c:v>
                </c:pt>
                <c:pt idx="6390">
                  <c:v>0.26897243915904101</c:v>
                </c:pt>
                <c:pt idx="6391">
                  <c:v>0.26868659713309001</c:v>
                </c:pt>
                <c:pt idx="6392">
                  <c:v>0.26840075510434402</c:v>
                </c:pt>
                <c:pt idx="6393">
                  <c:v>0.26811491307559898</c:v>
                </c:pt>
                <c:pt idx="6394">
                  <c:v>0.26782907104964798</c:v>
                </c:pt>
                <c:pt idx="6395">
                  <c:v>0.267543229020902</c:v>
                </c:pt>
                <c:pt idx="6396">
                  <c:v>0.26725738699215601</c:v>
                </c:pt>
                <c:pt idx="6397">
                  <c:v>0.26697154496620601</c:v>
                </c:pt>
                <c:pt idx="6398">
                  <c:v>0.26668570293746002</c:v>
                </c:pt>
                <c:pt idx="6399">
                  <c:v>0.26639986090871398</c:v>
                </c:pt>
                <c:pt idx="6400">
                  <c:v>0.26611401888276398</c:v>
                </c:pt>
                <c:pt idx="6401">
                  <c:v>0.26582817685401799</c:v>
                </c:pt>
                <c:pt idx="6402">
                  <c:v>0.26554233482527201</c:v>
                </c:pt>
                <c:pt idx="6403">
                  <c:v>0.26525649279932201</c:v>
                </c:pt>
                <c:pt idx="6404">
                  <c:v>0.26497065077057602</c:v>
                </c:pt>
                <c:pt idx="6405">
                  <c:v>0.26468480874182998</c:v>
                </c:pt>
                <c:pt idx="6406">
                  <c:v>0.26439896671587998</c:v>
                </c:pt>
                <c:pt idx="6407">
                  <c:v>0.26411312468713399</c:v>
                </c:pt>
                <c:pt idx="6408">
                  <c:v>0.26382728265838801</c:v>
                </c:pt>
                <c:pt idx="6409">
                  <c:v>0.26354144063243801</c:v>
                </c:pt>
                <c:pt idx="6410">
                  <c:v>0.26325559860369202</c:v>
                </c:pt>
                <c:pt idx="6411">
                  <c:v>0.26296975657494598</c:v>
                </c:pt>
                <c:pt idx="6412">
                  <c:v>0.26268391454899498</c:v>
                </c:pt>
                <c:pt idx="6413">
                  <c:v>0.26239807252024999</c:v>
                </c:pt>
                <c:pt idx="6414">
                  <c:v>0.26211223049150401</c:v>
                </c:pt>
                <c:pt idx="6415">
                  <c:v>0.26182638846555301</c:v>
                </c:pt>
                <c:pt idx="6416">
                  <c:v>0.26154054643680802</c:v>
                </c:pt>
                <c:pt idx="6417">
                  <c:v>0.26125470440806198</c:v>
                </c:pt>
                <c:pt idx="6418">
                  <c:v>0.26096886238211098</c:v>
                </c:pt>
                <c:pt idx="6419">
                  <c:v>0.26068302035336599</c:v>
                </c:pt>
                <c:pt idx="6420">
                  <c:v>0.26039717832462</c:v>
                </c:pt>
                <c:pt idx="6421">
                  <c:v>0.260111336298669</c:v>
                </c:pt>
                <c:pt idx="6422">
                  <c:v>0.25982549426992302</c:v>
                </c:pt>
                <c:pt idx="6423">
                  <c:v>0.25953965224117798</c:v>
                </c:pt>
                <c:pt idx="6424">
                  <c:v>0.25925381021522698</c:v>
                </c:pt>
                <c:pt idx="6425">
                  <c:v>0.25896796818648099</c:v>
                </c:pt>
                <c:pt idx="6426">
                  <c:v>0.258682126157736</c:v>
                </c:pt>
                <c:pt idx="6427">
                  <c:v>0.258396284131785</c:v>
                </c:pt>
                <c:pt idx="6428">
                  <c:v>0.25811044210303902</c:v>
                </c:pt>
                <c:pt idx="6429">
                  <c:v>0.25782460007429298</c:v>
                </c:pt>
                <c:pt idx="6430">
                  <c:v>0.25753875804834298</c:v>
                </c:pt>
                <c:pt idx="6431">
                  <c:v>0.25725291601959699</c:v>
                </c:pt>
                <c:pt idx="6432">
                  <c:v>0.256967073990851</c:v>
                </c:pt>
                <c:pt idx="6433">
                  <c:v>0.256681231964901</c:v>
                </c:pt>
                <c:pt idx="6434">
                  <c:v>0.25639538993615502</c:v>
                </c:pt>
                <c:pt idx="6435">
                  <c:v>0.25610954790740897</c:v>
                </c:pt>
                <c:pt idx="6436">
                  <c:v>0.25582370588145897</c:v>
                </c:pt>
                <c:pt idx="6437">
                  <c:v>0.25553786385271299</c:v>
                </c:pt>
                <c:pt idx="6438">
                  <c:v>0.255252021823967</c:v>
                </c:pt>
                <c:pt idx="6439">
                  <c:v>0.254966179798017</c:v>
                </c:pt>
                <c:pt idx="6440">
                  <c:v>0.25468033776927101</c:v>
                </c:pt>
                <c:pt idx="6441">
                  <c:v>0.25439449574052497</c:v>
                </c:pt>
                <c:pt idx="6442">
                  <c:v>0.25410865371457497</c:v>
                </c:pt>
                <c:pt idx="6443">
                  <c:v>0.25382281168582899</c:v>
                </c:pt>
                <c:pt idx="6444">
                  <c:v>0.253536969657083</c:v>
                </c:pt>
                <c:pt idx="6445">
                  <c:v>0.253251127631132</c:v>
                </c:pt>
                <c:pt idx="6446">
                  <c:v>0.25296528560238701</c:v>
                </c:pt>
                <c:pt idx="6447">
                  <c:v>0.25267944357364103</c:v>
                </c:pt>
                <c:pt idx="6448">
                  <c:v>0.25239360154769003</c:v>
                </c:pt>
                <c:pt idx="6449">
                  <c:v>0.25210775951894498</c:v>
                </c:pt>
                <c:pt idx="6450">
                  <c:v>0.251821917490199</c:v>
                </c:pt>
                <c:pt idx="6451">
                  <c:v>0.251536075464248</c:v>
                </c:pt>
                <c:pt idx="6452">
                  <c:v>0.25125023343550201</c:v>
                </c:pt>
                <c:pt idx="6453">
                  <c:v>0.25096439140675703</c:v>
                </c:pt>
                <c:pt idx="6454">
                  <c:v>0.25067854938080603</c:v>
                </c:pt>
                <c:pt idx="6455">
                  <c:v>0.25039270735205998</c:v>
                </c:pt>
                <c:pt idx="6456">
                  <c:v>0.250106865323315</c:v>
                </c:pt>
                <c:pt idx="6457">
                  <c:v>0.249821023297364</c:v>
                </c:pt>
                <c:pt idx="6458">
                  <c:v>0.24953518126861801</c:v>
                </c:pt>
                <c:pt idx="6459">
                  <c:v>0.249249339239873</c:v>
                </c:pt>
                <c:pt idx="6460">
                  <c:v>0.248963497213922</c:v>
                </c:pt>
                <c:pt idx="6461">
                  <c:v>0.24867765518517601</c:v>
                </c:pt>
                <c:pt idx="6462">
                  <c:v>0.24839181315643</c:v>
                </c:pt>
                <c:pt idx="6463">
                  <c:v>0.24810597113048</c:v>
                </c:pt>
                <c:pt idx="6464">
                  <c:v>0.24782012910173401</c:v>
                </c:pt>
                <c:pt idx="6465">
                  <c:v>0.247534287072988</c:v>
                </c:pt>
                <c:pt idx="6466">
                  <c:v>0.247248445047038</c:v>
                </c:pt>
                <c:pt idx="6467">
                  <c:v>0.24696260301829201</c:v>
                </c:pt>
                <c:pt idx="6468">
                  <c:v>0.246676760989546</c:v>
                </c:pt>
                <c:pt idx="6469">
                  <c:v>0.246390918963596</c:v>
                </c:pt>
                <c:pt idx="6470">
                  <c:v>0.24610507693485001</c:v>
                </c:pt>
                <c:pt idx="6471">
                  <c:v>0.24581923490610399</c:v>
                </c:pt>
                <c:pt idx="6472">
                  <c:v>0.24553339288015399</c:v>
                </c:pt>
                <c:pt idx="6473">
                  <c:v>0.24524755085140801</c:v>
                </c:pt>
                <c:pt idx="6474">
                  <c:v>0.24496170882266199</c:v>
                </c:pt>
                <c:pt idx="6475">
                  <c:v>0.24467586679671099</c:v>
                </c:pt>
                <c:pt idx="6476">
                  <c:v>0.24439002476796601</c:v>
                </c:pt>
                <c:pt idx="6477">
                  <c:v>0.24410418273921999</c:v>
                </c:pt>
                <c:pt idx="6478">
                  <c:v>0.24381834071326899</c:v>
                </c:pt>
                <c:pt idx="6479">
                  <c:v>0.24353249868452401</c:v>
                </c:pt>
                <c:pt idx="6480">
                  <c:v>0.24324665665577799</c:v>
                </c:pt>
                <c:pt idx="6481">
                  <c:v>0.24296081462982699</c:v>
                </c:pt>
                <c:pt idx="6482">
                  <c:v>0.24267497260108201</c:v>
                </c:pt>
                <c:pt idx="6483">
                  <c:v>0.24238913057233599</c:v>
                </c:pt>
                <c:pt idx="6484">
                  <c:v>0.24210328854638499</c:v>
                </c:pt>
                <c:pt idx="6485">
                  <c:v>0.24181744651763901</c:v>
                </c:pt>
                <c:pt idx="6486">
                  <c:v>0.24153160448889399</c:v>
                </c:pt>
                <c:pt idx="6487">
                  <c:v>0.24124576246294299</c:v>
                </c:pt>
                <c:pt idx="6488">
                  <c:v>0.24095992043419701</c:v>
                </c:pt>
                <c:pt idx="6489">
                  <c:v>0.24067407840545199</c:v>
                </c:pt>
                <c:pt idx="6490">
                  <c:v>0.24038823637950099</c:v>
                </c:pt>
                <c:pt idx="6491">
                  <c:v>0.24010239435075501</c:v>
                </c:pt>
                <c:pt idx="6492">
                  <c:v>0.23981655232200999</c:v>
                </c:pt>
                <c:pt idx="6493">
                  <c:v>0.23953071029605899</c:v>
                </c:pt>
                <c:pt idx="6494">
                  <c:v>0.239244868267313</c:v>
                </c:pt>
                <c:pt idx="6495">
                  <c:v>0.23895902623856699</c:v>
                </c:pt>
                <c:pt idx="6496">
                  <c:v>0.23867318421261699</c:v>
                </c:pt>
                <c:pt idx="6497">
                  <c:v>0.238387342183871</c:v>
                </c:pt>
                <c:pt idx="6498">
                  <c:v>0.23810150015512499</c:v>
                </c:pt>
                <c:pt idx="6499">
                  <c:v>0.23781565812917499</c:v>
                </c:pt>
                <c:pt idx="6500">
                  <c:v>0.237529816100429</c:v>
                </c:pt>
                <c:pt idx="6501">
                  <c:v>0.23724397407168299</c:v>
                </c:pt>
                <c:pt idx="6502">
                  <c:v>0.23695813204573299</c:v>
                </c:pt>
                <c:pt idx="6503">
                  <c:v>0.236672290016987</c:v>
                </c:pt>
                <c:pt idx="6504">
                  <c:v>0.23638644798824099</c:v>
                </c:pt>
                <c:pt idx="6505">
                  <c:v>0.23610060596229099</c:v>
                </c:pt>
                <c:pt idx="6506" formatCode="0.00E+00">
                  <c:v>0.235814763933545</c:v>
                </c:pt>
                <c:pt idx="6507">
                  <c:v>0.23552892190479899</c:v>
                </c:pt>
                <c:pt idx="6508">
                  <c:v>0.23524307987884799</c:v>
                </c:pt>
                <c:pt idx="6509">
                  <c:v>0.234957237850103</c:v>
                </c:pt>
                <c:pt idx="6510">
                  <c:v>0.23467139582135699</c:v>
                </c:pt>
                <c:pt idx="6511">
                  <c:v>0.23438555379540599</c:v>
                </c:pt>
                <c:pt idx="6512">
                  <c:v>0.234099711766661</c:v>
                </c:pt>
                <c:pt idx="6513">
                  <c:v>0.23381386973791499</c:v>
                </c:pt>
                <c:pt idx="6514">
                  <c:v>0.23352802771196399</c:v>
                </c:pt>
                <c:pt idx="6515">
                  <c:v>0.233242185683218</c:v>
                </c:pt>
                <c:pt idx="6516">
                  <c:v>0.23295634365447301</c:v>
                </c:pt>
                <c:pt idx="6517">
                  <c:v>0.23267050162852199</c:v>
                </c:pt>
                <c:pt idx="6518">
                  <c:v>0.232384659599776</c:v>
                </c:pt>
                <c:pt idx="6519">
                  <c:v>0.23209881757103101</c:v>
                </c:pt>
                <c:pt idx="6520">
                  <c:v>0.23181297554508001</c:v>
                </c:pt>
                <c:pt idx="6521">
                  <c:v>0.231527133516334</c:v>
                </c:pt>
                <c:pt idx="6522">
                  <c:v>0.23124129148758901</c:v>
                </c:pt>
                <c:pt idx="6523">
                  <c:v>0.23095544946163801</c:v>
                </c:pt>
                <c:pt idx="6524">
                  <c:v>0.230669607432892</c:v>
                </c:pt>
                <c:pt idx="6525">
                  <c:v>0.23038376540414601</c:v>
                </c:pt>
                <c:pt idx="6526">
                  <c:v>0.23009792337819601</c:v>
                </c:pt>
                <c:pt idx="6527">
                  <c:v>0.22981208134945</c:v>
                </c:pt>
                <c:pt idx="6528">
                  <c:v>0.22952623932070401</c:v>
                </c:pt>
                <c:pt idx="6529">
                  <c:v>0.22924039729475401</c:v>
                </c:pt>
                <c:pt idx="6530">
                  <c:v>0.228954555266008</c:v>
                </c:pt>
                <c:pt idx="6531">
                  <c:v>0.22866871323726201</c:v>
                </c:pt>
                <c:pt idx="6532">
                  <c:v>0.22838287121131201</c:v>
                </c:pt>
                <c:pt idx="6533">
                  <c:v>0.228097029182566</c:v>
                </c:pt>
                <c:pt idx="6534">
                  <c:v>0.22781118715382001</c:v>
                </c:pt>
                <c:pt idx="6535">
                  <c:v>0.22752534512787001</c:v>
                </c:pt>
                <c:pt idx="6536">
                  <c:v>0.227239503099124</c:v>
                </c:pt>
                <c:pt idx="6537">
                  <c:v>0.22695366107037801</c:v>
                </c:pt>
                <c:pt idx="6538">
                  <c:v>0.22666781904442801</c:v>
                </c:pt>
                <c:pt idx="6539">
                  <c:v>0.226381977015682</c:v>
                </c:pt>
                <c:pt idx="6540">
                  <c:v>0.22609613498693601</c:v>
                </c:pt>
                <c:pt idx="6541">
                  <c:v>0.22581029296098501</c:v>
                </c:pt>
                <c:pt idx="6542">
                  <c:v>0.22552445093223999</c:v>
                </c:pt>
                <c:pt idx="6543">
                  <c:v>0.22523860890349401</c:v>
                </c:pt>
                <c:pt idx="6544">
                  <c:v>0.22495276687754301</c:v>
                </c:pt>
                <c:pt idx="6545">
                  <c:v>0.22466692484879799</c:v>
                </c:pt>
                <c:pt idx="6546">
                  <c:v>0.22438108282005201</c:v>
                </c:pt>
                <c:pt idx="6547">
                  <c:v>0.22409524079410101</c:v>
                </c:pt>
                <c:pt idx="6548">
                  <c:v>0.22380939876535499</c:v>
                </c:pt>
                <c:pt idx="6549">
                  <c:v>0.22352355673661001</c:v>
                </c:pt>
                <c:pt idx="6550">
                  <c:v>0.22323771471065901</c:v>
                </c:pt>
                <c:pt idx="6551">
                  <c:v>0.22295187268191299</c:v>
                </c:pt>
                <c:pt idx="6552">
                  <c:v>0.22266603065316801</c:v>
                </c:pt>
                <c:pt idx="6553">
                  <c:v>0.22238018862721701</c:v>
                </c:pt>
                <c:pt idx="6554">
                  <c:v>0.22209434659847099</c:v>
                </c:pt>
                <c:pt idx="6555">
                  <c:v>0.22180850456972601</c:v>
                </c:pt>
                <c:pt idx="6556">
                  <c:v>0.22152266254377501</c:v>
                </c:pt>
                <c:pt idx="6557">
                  <c:v>0.22123682051502899</c:v>
                </c:pt>
                <c:pt idx="6558">
                  <c:v>0.22095097848628301</c:v>
                </c:pt>
                <c:pt idx="6559">
                  <c:v>0.22066513646033301</c:v>
                </c:pt>
                <c:pt idx="6560">
                  <c:v>0.22037929443158699</c:v>
                </c:pt>
                <c:pt idx="6561">
                  <c:v>0.22009345240284101</c:v>
                </c:pt>
                <c:pt idx="6562">
                  <c:v>0.21980761037689101</c:v>
                </c:pt>
                <c:pt idx="6563">
                  <c:v>0.21952176834814499</c:v>
                </c:pt>
                <c:pt idx="6564">
                  <c:v>0.219235926319399</c:v>
                </c:pt>
                <c:pt idx="6565">
                  <c:v>0.218950084293449</c:v>
                </c:pt>
                <c:pt idx="6566">
                  <c:v>0.21866424226470299</c:v>
                </c:pt>
                <c:pt idx="6567">
                  <c:v>0.218378400235957</c:v>
                </c:pt>
                <c:pt idx="6568">
                  <c:v>0.218092558210007</c:v>
                </c:pt>
                <c:pt idx="6569">
                  <c:v>0.21780671618126099</c:v>
                </c:pt>
                <c:pt idx="6570">
                  <c:v>0.217520874152515</c:v>
                </c:pt>
                <c:pt idx="6571">
                  <c:v>0.217235032126564</c:v>
                </c:pt>
                <c:pt idx="6572">
                  <c:v>0.21694919009781899</c:v>
                </c:pt>
                <c:pt idx="6573">
                  <c:v>0.216663348069073</c:v>
                </c:pt>
                <c:pt idx="6574">
                  <c:v>0.216377506043122</c:v>
                </c:pt>
                <c:pt idx="6575">
                  <c:v>0.21609166401437699</c:v>
                </c:pt>
                <c:pt idx="6576">
                  <c:v>0.215805821985631</c:v>
                </c:pt>
                <c:pt idx="6577">
                  <c:v>0.21551997995968</c:v>
                </c:pt>
                <c:pt idx="6578">
                  <c:v>0.21523413793093499</c:v>
                </c:pt>
                <c:pt idx="6579">
                  <c:v>0.214948295902189</c:v>
                </c:pt>
                <c:pt idx="6580">
                  <c:v>0.214662453876238</c:v>
                </c:pt>
                <c:pt idx="6581">
                  <c:v>0.21437661184749199</c:v>
                </c:pt>
                <c:pt idx="6582">
                  <c:v>0.214090769818747</c:v>
                </c:pt>
                <c:pt idx="6583">
                  <c:v>0.213804927792796</c:v>
                </c:pt>
                <c:pt idx="6584">
                  <c:v>0.21351908576404999</c:v>
                </c:pt>
                <c:pt idx="6585">
                  <c:v>0.213233243735305</c:v>
                </c:pt>
                <c:pt idx="6586">
                  <c:v>0.212947401709354</c:v>
                </c:pt>
                <c:pt idx="6587">
                  <c:v>0.21266155968060799</c:v>
                </c:pt>
                <c:pt idx="6588">
                  <c:v>0.212375717651862</c:v>
                </c:pt>
                <c:pt idx="6589">
                  <c:v>0.212089875625912</c:v>
                </c:pt>
                <c:pt idx="6590">
                  <c:v>0.21180403359716601</c:v>
                </c:pt>
                <c:pt idx="6591">
                  <c:v>0.21151819156842</c:v>
                </c:pt>
                <c:pt idx="6592">
                  <c:v>0.21123234954247</c:v>
                </c:pt>
                <c:pt idx="6593">
                  <c:v>0.21094650751372401</c:v>
                </c:pt>
                <c:pt idx="6594">
                  <c:v>0.210660665484978</c:v>
                </c:pt>
                <c:pt idx="6595">
                  <c:v>0.210374823459028</c:v>
                </c:pt>
                <c:pt idx="6596">
                  <c:v>0.21008898143028201</c:v>
                </c:pt>
                <c:pt idx="6597">
                  <c:v>0.209803139401536</c:v>
                </c:pt>
                <c:pt idx="6598">
                  <c:v>0.209517297375586</c:v>
                </c:pt>
                <c:pt idx="6599">
                  <c:v>0.20923145534684001</c:v>
                </c:pt>
                <c:pt idx="6600">
                  <c:v>0.208945613318094</c:v>
                </c:pt>
                <c:pt idx="6601">
                  <c:v>0.208659771292143</c:v>
                </c:pt>
                <c:pt idx="6602">
                  <c:v>0.20837392926339801</c:v>
                </c:pt>
                <c:pt idx="6603">
                  <c:v>0.208088087234652</c:v>
                </c:pt>
                <c:pt idx="6604">
                  <c:v>0.207802245208701</c:v>
                </c:pt>
                <c:pt idx="6605">
                  <c:v>0.20751640317995601</c:v>
                </c:pt>
                <c:pt idx="6606">
                  <c:v>0.20723056115121</c:v>
                </c:pt>
                <c:pt idx="6607">
                  <c:v>0.206944719125259</c:v>
                </c:pt>
                <c:pt idx="6608">
                  <c:v>0.20665887709651401</c:v>
                </c:pt>
                <c:pt idx="6609">
                  <c:v>0.206373035067768</c:v>
                </c:pt>
                <c:pt idx="6610">
                  <c:v>0.206087193041817</c:v>
                </c:pt>
                <c:pt idx="6611">
                  <c:v>0.20580135101307101</c:v>
                </c:pt>
                <c:pt idx="6612">
                  <c:v>0.205515508984326</c:v>
                </c:pt>
                <c:pt idx="6613">
                  <c:v>0.205229666958375</c:v>
                </c:pt>
                <c:pt idx="6614">
                  <c:v>0.20494382492962901</c:v>
                </c:pt>
                <c:pt idx="6615">
                  <c:v>0.20465798290088399</c:v>
                </c:pt>
                <c:pt idx="6616">
                  <c:v>0.20437214087493299</c:v>
                </c:pt>
                <c:pt idx="6617">
                  <c:v>0.20408629884618701</c:v>
                </c:pt>
                <c:pt idx="6618">
                  <c:v>0.20380045681744199</c:v>
                </c:pt>
                <c:pt idx="6619">
                  <c:v>0.20351461479149099</c:v>
                </c:pt>
                <c:pt idx="6620">
                  <c:v>0.20322877276274501</c:v>
                </c:pt>
                <c:pt idx="6621">
                  <c:v>0.20294293073399899</c:v>
                </c:pt>
                <c:pt idx="6622">
                  <c:v>0.20265708870804899</c:v>
                </c:pt>
                <c:pt idx="6623">
                  <c:v>0.20237124667930301</c:v>
                </c:pt>
                <c:pt idx="6624">
                  <c:v>0.20208540465055699</c:v>
                </c:pt>
                <c:pt idx="6625">
                  <c:v>0.20179956262460699</c:v>
                </c:pt>
                <c:pt idx="6626">
                  <c:v>0.20151372059586101</c:v>
                </c:pt>
                <c:pt idx="6627">
                  <c:v>0.20122787856711499</c:v>
                </c:pt>
                <c:pt idx="6628">
                  <c:v>0.20094203654116499</c:v>
                </c:pt>
                <c:pt idx="6629">
                  <c:v>0.20065619451241901</c:v>
                </c:pt>
                <c:pt idx="6630">
                  <c:v>0.20037035248367299</c:v>
                </c:pt>
                <c:pt idx="6631">
                  <c:v>0.20008451045772299</c:v>
                </c:pt>
                <c:pt idx="6632">
                  <c:v>0.19979866842897701</c:v>
                </c:pt>
                <c:pt idx="6633">
                  <c:v>0.19951282640023099</c:v>
                </c:pt>
                <c:pt idx="6634">
                  <c:v>0.19922698437428099</c:v>
                </c:pt>
                <c:pt idx="6635">
                  <c:v>0.198941142345535</c:v>
                </c:pt>
                <c:pt idx="6636">
                  <c:v>0.19865530031678899</c:v>
                </c:pt>
                <c:pt idx="6637">
                  <c:v>0.19836945829083799</c:v>
                </c:pt>
                <c:pt idx="6638">
                  <c:v>0.198083616262093</c:v>
                </c:pt>
                <c:pt idx="6639">
                  <c:v>0.19779777423334699</c:v>
                </c:pt>
                <c:pt idx="6640">
                  <c:v>0.19751193220739599</c:v>
                </c:pt>
                <c:pt idx="6641">
                  <c:v>0.197226090178651</c:v>
                </c:pt>
                <c:pt idx="6642">
                  <c:v>0.19694024814990499</c:v>
                </c:pt>
                <c:pt idx="6643">
                  <c:v>0.19665440612395399</c:v>
                </c:pt>
                <c:pt idx="6644">
                  <c:v>0.196368564095208</c:v>
                </c:pt>
                <c:pt idx="6645">
                  <c:v>0.19608272206646299</c:v>
                </c:pt>
                <c:pt idx="6646">
                  <c:v>0.19579688004051199</c:v>
                </c:pt>
                <c:pt idx="6647">
                  <c:v>0.195511038011766</c:v>
                </c:pt>
                <c:pt idx="6648">
                  <c:v>0.19522519598302099</c:v>
                </c:pt>
                <c:pt idx="6649">
                  <c:v>0.19493935395706999</c:v>
                </c:pt>
                <c:pt idx="6650">
                  <c:v>0.194653511928324</c:v>
                </c:pt>
                <c:pt idx="6651">
                  <c:v>0.19436766989957899</c:v>
                </c:pt>
                <c:pt idx="6652">
                  <c:v>0.19408182787362799</c:v>
                </c:pt>
                <c:pt idx="6653">
                  <c:v>0.193795985844882</c:v>
                </c:pt>
                <c:pt idx="6654">
                  <c:v>0.19351014381613599</c:v>
                </c:pt>
                <c:pt idx="6655">
                  <c:v>0.19322430179018599</c:v>
                </c:pt>
                <c:pt idx="6656">
                  <c:v>0.19293845976144</c:v>
                </c:pt>
                <c:pt idx="6657">
                  <c:v>0.19265261773269399</c:v>
                </c:pt>
                <c:pt idx="6658">
                  <c:v>0.19236677570674399</c:v>
                </c:pt>
                <c:pt idx="6659">
                  <c:v>0.192080933677998</c:v>
                </c:pt>
                <c:pt idx="6660">
                  <c:v>0.19179509164925199</c:v>
                </c:pt>
                <c:pt idx="6661">
                  <c:v>0.19150924962330201</c:v>
                </c:pt>
                <c:pt idx="6662">
                  <c:v>0.191223407594556</c:v>
                </c:pt>
                <c:pt idx="6663">
                  <c:v>0.19093756556581001</c:v>
                </c:pt>
                <c:pt idx="6664">
                  <c:v>0.19065172353986001</c:v>
                </c:pt>
                <c:pt idx="6665">
                  <c:v>0.190365881511114</c:v>
                </c:pt>
                <c:pt idx="6666">
                  <c:v>0.19008003948236801</c:v>
                </c:pt>
                <c:pt idx="6667">
                  <c:v>0.18979419745641701</c:v>
                </c:pt>
                <c:pt idx="6668">
                  <c:v>0.189508355427672</c:v>
                </c:pt>
                <c:pt idx="6669">
                  <c:v>0.18922251339892601</c:v>
                </c:pt>
                <c:pt idx="6670">
                  <c:v>0.18893667137297501</c:v>
                </c:pt>
                <c:pt idx="6671">
                  <c:v>0.18865082934423</c:v>
                </c:pt>
                <c:pt idx="6672">
                  <c:v>0.18836498731548401</c:v>
                </c:pt>
                <c:pt idx="6673">
                  <c:v>0.18807914528953301</c:v>
                </c:pt>
                <c:pt idx="6674">
                  <c:v>0.187793303260787</c:v>
                </c:pt>
                <c:pt idx="6675">
                  <c:v>0.18750746123204201</c:v>
                </c:pt>
                <c:pt idx="6676">
                  <c:v>0.18722161920609101</c:v>
                </c:pt>
                <c:pt idx="6677">
                  <c:v>0.186935777177345</c:v>
                </c:pt>
                <c:pt idx="6678">
                  <c:v>0.18664993514860001</c:v>
                </c:pt>
                <c:pt idx="6679">
                  <c:v>0.18636409312264901</c:v>
                </c:pt>
                <c:pt idx="6680">
                  <c:v>0.186078251093903</c:v>
                </c:pt>
                <c:pt idx="6681">
                  <c:v>0.18579240906515801</c:v>
                </c:pt>
                <c:pt idx="6682">
                  <c:v>0.18550656703920701</c:v>
                </c:pt>
                <c:pt idx="6683">
                  <c:v>0.185220725010461</c:v>
                </c:pt>
                <c:pt idx="6684">
                  <c:v>0.18493488298171501</c:v>
                </c:pt>
                <c:pt idx="6685">
                  <c:v>0.18464904095576501</c:v>
                </c:pt>
                <c:pt idx="6686">
                  <c:v>0.184363198927019</c:v>
                </c:pt>
                <c:pt idx="6687">
                  <c:v>0.18407735689827301</c:v>
                </c:pt>
                <c:pt idx="6688">
                  <c:v>0.18379151487232301</c:v>
                </c:pt>
                <c:pt idx="6689">
                  <c:v>0.18350567284357699</c:v>
                </c:pt>
                <c:pt idx="6690">
                  <c:v>0.18321983081483101</c:v>
                </c:pt>
                <c:pt idx="6691">
                  <c:v>0.18293398878888101</c:v>
                </c:pt>
                <c:pt idx="6692">
                  <c:v>0.18264814676013499</c:v>
                </c:pt>
                <c:pt idx="6693">
                  <c:v>0.18236230473138901</c:v>
                </c:pt>
                <c:pt idx="6694">
                  <c:v>0.18207646270543901</c:v>
                </c:pt>
                <c:pt idx="6695">
                  <c:v>0.18179062067669299</c:v>
                </c:pt>
                <c:pt idx="6696">
                  <c:v>0.18150477864794701</c:v>
                </c:pt>
                <c:pt idx="6697">
                  <c:v>0.18121893662199701</c:v>
                </c:pt>
                <c:pt idx="6698">
                  <c:v>0.18093309459325099</c:v>
                </c:pt>
                <c:pt idx="6699">
                  <c:v>0.18064725256450501</c:v>
                </c:pt>
                <c:pt idx="6700">
                  <c:v>0.18036141053855401</c:v>
                </c:pt>
                <c:pt idx="6701">
                  <c:v>0.18007556850980899</c:v>
                </c:pt>
                <c:pt idx="6702">
                  <c:v>0.17978972648106301</c:v>
                </c:pt>
                <c:pt idx="6703">
                  <c:v>0.17950388445511201</c:v>
                </c:pt>
                <c:pt idx="6704">
                  <c:v>0.17921804242636699</c:v>
                </c:pt>
                <c:pt idx="6705">
                  <c:v>0.17893220039762101</c:v>
                </c:pt>
                <c:pt idx="6706">
                  <c:v>0.17864635837167001</c:v>
                </c:pt>
                <c:pt idx="6707">
                  <c:v>0.17836051634292399</c:v>
                </c:pt>
                <c:pt idx="6708">
                  <c:v>0.178074674314179</c:v>
                </c:pt>
                <c:pt idx="6709">
                  <c:v>0.177788832288228</c:v>
                </c:pt>
                <c:pt idx="6710">
                  <c:v>0.17750299025948199</c:v>
                </c:pt>
                <c:pt idx="6711">
                  <c:v>0.177217148230737</c:v>
                </c:pt>
                <c:pt idx="6712">
                  <c:v>0.176931306204786</c:v>
                </c:pt>
                <c:pt idx="6713">
                  <c:v>0.17664546417603999</c:v>
                </c:pt>
                <c:pt idx="6714">
                  <c:v>0.176359622147294</c:v>
                </c:pt>
                <c:pt idx="6715">
                  <c:v>0.176073780121344</c:v>
                </c:pt>
                <c:pt idx="6716">
                  <c:v>0.17578793809259799</c:v>
                </c:pt>
                <c:pt idx="6717">
                  <c:v>0.175502096063852</c:v>
                </c:pt>
                <c:pt idx="6718">
                  <c:v>0.175216254037902</c:v>
                </c:pt>
                <c:pt idx="6719">
                  <c:v>0.17493041200915599</c:v>
                </c:pt>
                <c:pt idx="6720">
                  <c:v>0.17464456998041</c:v>
                </c:pt>
                <c:pt idx="6721">
                  <c:v>0.17435872795446</c:v>
                </c:pt>
                <c:pt idx="6722">
                  <c:v>0.17407288592571399</c:v>
                </c:pt>
                <c:pt idx="6723">
                  <c:v>0.173787043896968</c:v>
                </c:pt>
                <c:pt idx="6724">
                  <c:v>0.173501201871018</c:v>
                </c:pt>
                <c:pt idx="6725">
                  <c:v>0.17321535984227199</c:v>
                </c:pt>
                <c:pt idx="6726">
                  <c:v>0.172929517813526</c:v>
                </c:pt>
                <c:pt idx="6727">
                  <c:v>0.172643675787576</c:v>
                </c:pt>
                <c:pt idx="6728">
                  <c:v>0.17235783375882999</c:v>
                </c:pt>
                <c:pt idx="6729">
                  <c:v>0.172071991730084</c:v>
                </c:pt>
                <c:pt idx="6730">
                  <c:v>0.171786149704133</c:v>
                </c:pt>
                <c:pt idx="6731">
                  <c:v>0.17150030767538799</c:v>
                </c:pt>
                <c:pt idx="6732">
                  <c:v>0.171214465646642</c:v>
                </c:pt>
                <c:pt idx="6733">
                  <c:v>0.170928623620691</c:v>
                </c:pt>
                <c:pt idx="6734">
                  <c:v>0.17064278159194601</c:v>
                </c:pt>
                <c:pt idx="6735">
                  <c:v>0.1703569395632</c:v>
                </c:pt>
                <c:pt idx="6736">
                  <c:v>0.170071097537249</c:v>
                </c:pt>
                <c:pt idx="6737">
                  <c:v>0.16978525550850301</c:v>
                </c:pt>
                <c:pt idx="6738">
                  <c:v>0.169499413479758</c:v>
                </c:pt>
                <c:pt idx="6739">
                  <c:v>0.169213571453807</c:v>
                </c:pt>
                <c:pt idx="6740">
                  <c:v>0.16892772942506101</c:v>
                </c:pt>
                <c:pt idx="6741">
                  <c:v>0.168641887396316</c:v>
                </c:pt>
                <c:pt idx="6742">
                  <c:v>0.168356045370365</c:v>
                </c:pt>
                <c:pt idx="6743">
                  <c:v>0.16807020334161901</c:v>
                </c:pt>
                <c:pt idx="6744">
                  <c:v>0.167784361312874</c:v>
                </c:pt>
                <c:pt idx="6745">
                  <c:v>0.167498519286923</c:v>
                </c:pt>
                <c:pt idx="6746">
                  <c:v>0.16721267725817701</c:v>
                </c:pt>
                <c:pt idx="6747">
                  <c:v>0.166926835229431</c:v>
                </c:pt>
                <c:pt idx="6748">
                  <c:v>0.166640993203481</c:v>
                </c:pt>
                <c:pt idx="6749">
                  <c:v>0.16635515117473501</c:v>
                </c:pt>
                <c:pt idx="6750">
                  <c:v>0.166069309145989</c:v>
                </c:pt>
                <c:pt idx="6751">
                  <c:v>0.165783467120039</c:v>
                </c:pt>
                <c:pt idx="6752">
                  <c:v>0.16549762509129301</c:v>
                </c:pt>
                <c:pt idx="6753">
                  <c:v>0.165211783062547</c:v>
                </c:pt>
                <c:pt idx="6754">
                  <c:v>0.164925941036597</c:v>
                </c:pt>
                <c:pt idx="6755">
                  <c:v>0.16464009900785101</c:v>
                </c:pt>
                <c:pt idx="6756">
                  <c:v>0.164354256979105</c:v>
                </c:pt>
                <c:pt idx="6757">
                  <c:v>0.164068414953155</c:v>
                </c:pt>
                <c:pt idx="6758">
                  <c:v>0.16378257292440901</c:v>
                </c:pt>
                <c:pt idx="6759">
                  <c:v>0.16349673089566299</c:v>
                </c:pt>
                <c:pt idx="6760">
                  <c:v>0.16321088886971299</c:v>
                </c:pt>
                <c:pt idx="6761">
                  <c:v>0.16292504684096701</c:v>
                </c:pt>
                <c:pt idx="6762">
                  <c:v>0.16263920481222099</c:v>
                </c:pt>
                <c:pt idx="6763">
                  <c:v>0.16235336278626999</c:v>
                </c:pt>
                <c:pt idx="6764">
                  <c:v>0.16206752075752501</c:v>
                </c:pt>
                <c:pt idx="6765">
                  <c:v>0.16178167872877899</c:v>
                </c:pt>
                <c:pt idx="6766">
                  <c:v>0.16149583670282799</c:v>
                </c:pt>
                <c:pt idx="6767">
                  <c:v>0.16120999467408301</c:v>
                </c:pt>
                <c:pt idx="6768">
                  <c:v>0.16092415264533699</c:v>
                </c:pt>
                <c:pt idx="6769">
                  <c:v>0.16063831061938599</c:v>
                </c:pt>
                <c:pt idx="6770">
                  <c:v>0.16035246859064001</c:v>
                </c:pt>
                <c:pt idx="6771">
                  <c:v>0.16006662656189499</c:v>
                </c:pt>
                <c:pt idx="6772">
                  <c:v>0.15978078453594399</c:v>
                </c:pt>
                <c:pt idx="6773">
                  <c:v>0.15949494250719801</c:v>
                </c:pt>
                <c:pt idx="6774">
                  <c:v>0.15920910047845299</c:v>
                </c:pt>
                <c:pt idx="6775">
                  <c:v>0.15892325845250199</c:v>
                </c:pt>
                <c:pt idx="6776">
                  <c:v>0.15863741642375601</c:v>
                </c:pt>
                <c:pt idx="6777">
                  <c:v>0.15835157439501099</c:v>
                </c:pt>
                <c:pt idx="6778">
                  <c:v>0.15806573236905999</c:v>
                </c:pt>
                <c:pt idx="6779">
                  <c:v>0.15777989034031401</c:v>
                </c:pt>
                <c:pt idx="6780">
                  <c:v>0.15749404831156799</c:v>
                </c:pt>
                <c:pt idx="6781">
                  <c:v>0.15720820628561799</c:v>
                </c:pt>
                <c:pt idx="6782">
                  <c:v>0.156922364256872</c:v>
                </c:pt>
                <c:pt idx="6783">
                  <c:v>0.15663652222812599</c:v>
                </c:pt>
                <c:pt idx="6784">
                  <c:v>0.15635068020217599</c:v>
                </c:pt>
                <c:pt idx="6785">
                  <c:v>0.15606483817343</c:v>
                </c:pt>
                <c:pt idx="6786">
                  <c:v>0.15577899614468399</c:v>
                </c:pt>
                <c:pt idx="6787">
                  <c:v>0.15549315411873399</c:v>
                </c:pt>
                <c:pt idx="6788">
                  <c:v>0.155207312089988</c:v>
                </c:pt>
                <c:pt idx="6789">
                  <c:v>0.15492147006124199</c:v>
                </c:pt>
                <c:pt idx="6790">
                  <c:v>0.15463562803529199</c:v>
                </c:pt>
                <c:pt idx="6791">
                  <c:v>0.154349786006546</c:v>
                </c:pt>
                <c:pt idx="6792">
                  <c:v>0.15406394397779999</c:v>
                </c:pt>
                <c:pt idx="6793">
                  <c:v>0.15377810195184999</c:v>
                </c:pt>
                <c:pt idx="6794">
                  <c:v>0.153492259923104</c:v>
                </c:pt>
                <c:pt idx="6795">
                  <c:v>0.15320641789435799</c:v>
                </c:pt>
                <c:pt idx="6796">
                  <c:v>0.15292057586840699</c:v>
                </c:pt>
                <c:pt idx="6797">
                  <c:v>0.152634733839662</c:v>
                </c:pt>
                <c:pt idx="6798">
                  <c:v>0.15234889181091599</c:v>
                </c:pt>
                <c:pt idx="6799">
                  <c:v>0.15206304978496499</c:v>
                </c:pt>
                <c:pt idx="6800">
                  <c:v>0.15177720775622</c:v>
                </c:pt>
                <c:pt idx="6801">
                  <c:v>0.15149136572747399</c:v>
                </c:pt>
                <c:pt idx="6802">
                  <c:v>0.15120552370152299</c:v>
                </c:pt>
                <c:pt idx="6803">
                  <c:v>0.150919681672777</c:v>
                </c:pt>
                <c:pt idx="6804">
                  <c:v>0.15063383964403201</c:v>
                </c:pt>
                <c:pt idx="6805">
                  <c:v>0.15034799761808099</c:v>
                </c:pt>
                <c:pt idx="6806">
                  <c:v>0.150062155589335</c:v>
                </c:pt>
                <c:pt idx="6807">
                  <c:v>0.14977631356059001</c:v>
                </c:pt>
                <c:pt idx="6808">
                  <c:v>0.14949047153463901</c:v>
                </c:pt>
                <c:pt idx="6809">
                  <c:v>0.149204629505893</c:v>
                </c:pt>
                <c:pt idx="6810">
                  <c:v>0.14891878747714701</c:v>
                </c:pt>
                <c:pt idx="6811">
                  <c:v>0.14863294545119701</c:v>
                </c:pt>
                <c:pt idx="6812">
                  <c:v>0.148347103422451</c:v>
                </c:pt>
                <c:pt idx="6813">
                  <c:v>0.14806126139370501</c:v>
                </c:pt>
                <c:pt idx="6814">
                  <c:v>0.14777541936775501</c:v>
                </c:pt>
                <c:pt idx="6815">
                  <c:v>0.147489577339009</c:v>
                </c:pt>
                <c:pt idx="6816">
                  <c:v>0.14720373531026301</c:v>
                </c:pt>
                <c:pt idx="6817">
                  <c:v>0.14691789328431301</c:v>
                </c:pt>
                <c:pt idx="6818">
                  <c:v>0.146632051255567</c:v>
                </c:pt>
                <c:pt idx="6819">
                  <c:v>0.14634620922682101</c:v>
                </c:pt>
                <c:pt idx="6820">
                  <c:v>0.14606036720087101</c:v>
                </c:pt>
                <c:pt idx="6821">
                  <c:v>0.145774525172125</c:v>
                </c:pt>
                <c:pt idx="6822">
                  <c:v>0.14548868314337901</c:v>
                </c:pt>
                <c:pt idx="6823">
                  <c:v>0.14520284111742901</c:v>
                </c:pt>
                <c:pt idx="6824">
                  <c:v>0.144916999088683</c:v>
                </c:pt>
                <c:pt idx="6825">
                  <c:v>0.14463115705993701</c:v>
                </c:pt>
                <c:pt idx="6826">
                  <c:v>0.14434531503398601</c:v>
                </c:pt>
                <c:pt idx="6827">
                  <c:v>0.144059473005241</c:v>
                </c:pt>
                <c:pt idx="6828">
                  <c:v>0.14377363097649501</c:v>
                </c:pt>
                <c:pt idx="6829">
                  <c:v>0.14348778895054401</c:v>
                </c:pt>
                <c:pt idx="6830">
                  <c:v>0.14320194692179899</c:v>
                </c:pt>
                <c:pt idx="6831">
                  <c:v>0.14291610489305301</c:v>
                </c:pt>
                <c:pt idx="6832">
                  <c:v>0.14263026286710201</c:v>
                </c:pt>
                <c:pt idx="6833">
                  <c:v>0.14234442083835699</c:v>
                </c:pt>
                <c:pt idx="6834">
                  <c:v>0.14205857880961101</c:v>
                </c:pt>
                <c:pt idx="6835">
                  <c:v>0.14177273678366001</c:v>
                </c:pt>
                <c:pt idx="6836">
                  <c:v>0.14148689475491399</c:v>
                </c:pt>
                <c:pt idx="6837">
                  <c:v>0.14120105272616901</c:v>
                </c:pt>
                <c:pt idx="6838">
                  <c:v>0.14091521070021801</c:v>
                </c:pt>
                <c:pt idx="6839">
                  <c:v>0.14062936867147199</c:v>
                </c:pt>
                <c:pt idx="6840">
                  <c:v>0.14034352664272701</c:v>
                </c:pt>
                <c:pt idx="6841">
                  <c:v>0.14005768461677601</c:v>
                </c:pt>
                <c:pt idx="6842">
                  <c:v>0.13977184258802999</c:v>
                </c:pt>
                <c:pt idx="6843">
                  <c:v>0.13948600055928401</c:v>
                </c:pt>
                <c:pt idx="6844">
                  <c:v>0.13920015853333401</c:v>
                </c:pt>
                <c:pt idx="6845">
                  <c:v>0.13891431650458799</c:v>
                </c:pt>
                <c:pt idx="6846">
                  <c:v>0.13862847447584201</c:v>
                </c:pt>
                <c:pt idx="6847">
                  <c:v>0.13834263244989201</c:v>
                </c:pt>
                <c:pt idx="6848">
                  <c:v>0.13805679042114599</c:v>
                </c:pt>
                <c:pt idx="6849">
                  <c:v>0.13777094839240001</c:v>
                </c:pt>
                <c:pt idx="6850">
                  <c:v>0.13748510636645001</c:v>
                </c:pt>
                <c:pt idx="6851">
                  <c:v>0.13719926433770399</c:v>
                </c:pt>
                <c:pt idx="6852">
                  <c:v>0.136913422308958</c:v>
                </c:pt>
                <c:pt idx="6853">
                  <c:v>0.136627580283008</c:v>
                </c:pt>
                <c:pt idx="6854">
                  <c:v>0.13634173825426199</c:v>
                </c:pt>
                <c:pt idx="6855">
                  <c:v>0.136055896225516</c:v>
                </c:pt>
                <c:pt idx="6856">
                  <c:v>0.135770054199566</c:v>
                </c:pt>
                <c:pt idx="6857">
                  <c:v>0.13548421217081999</c:v>
                </c:pt>
                <c:pt idx="6858">
                  <c:v>0.135198370142074</c:v>
                </c:pt>
                <c:pt idx="6859">
                  <c:v>0.134912528116123</c:v>
                </c:pt>
                <c:pt idx="6860">
                  <c:v>0.13462668608737799</c:v>
                </c:pt>
                <c:pt idx="6861">
                  <c:v>0.134340844058632</c:v>
                </c:pt>
                <c:pt idx="6862">
                  <c:v>0.134055002032681</c:v>
                </c:pt>
                <c:pt idx="6863">
                  <c:v>0.13376916000393599</c:v>
                </c:pt>
                <c:pt idx="6864">
                  <c:v>0.13348331797519</c:v>
                </c:pt>
                <c:pt idx="6865">
                  <c:v>0.133197475949239</c:v>
                </c:pt>
                <c:pt idx="6866">
                  <c:v>0.13291163392049299</c:v>
                </c:pt>
                <c:pt idx="6867">
                  <c:v>0.132625791891748</c:v>
                </c:pt>
                <c:pt idx="6868">
                  <c:v>0.132339949865797</c:v>
                </c:pt>
                <c:pt idx="6869">
                  <c:v>0.13205410783705099</c:v>
                </c:pt>
                <c:pt idx="6870">
                  <c:v>0.131768265808306</c:v>
                </c:pt>
                <c:pt idx="6871">
                  <c:v>0.131482423782355</c:v>
                </c:pt>
                <c:pt idx="6872">
                  <c:v>0.13119658175360899</c:v>
                </c:pt>
                <c:pt idx="6873">
                  <c:v>0.130910739724863</c:v>
                </c:pt>
                <c:pt idx="6874">
                  <c:v>0.130624897698913</c:v>
                </c:pt>
                <c:pt idx="6875">
                  <c:v>0.13033905567016699</c:v>
                </c:pt>
                <c:pt idx="6876">
                  <c:v>0.130053213641421</c:v>
                </c:pt>
                <c:pt idx="6877">
                  <c:v>0.129767371615471</c:v>
                </c:pt>
                <c:pt idx="6878">
                  <c:v>0.12948152958672501</c:v>
                </c:pt>
                <c:pt idx="6879">
                  <c:v>0.129195687557979</c:v>
                </c:pt>
                <c:pt idx="6880">
                  <c:v>0.128909845532029</c:v>
                </c:pt>
                <c:pt idx="6881">
                  <c:v>0.12862400350328301</c:v>
                </c:pt>
                <c:pt idx="6882">
                  <c:v>0.128338161474537</c:v>
                </c:pt>
                <c:pt idx="6883">
                  <c:v>0.128052319448587</c:v>
                </c:pt>
                <c:pt idx="6884">
                  <c:v>0.12776647741984101</c:v>
                </c:pt>
                <c:pt idx="6885">
                  <c:v>0.127480635391095</c:v>
                </c:pt>
                <c:pt idx="6886">
                  <c:v>0.127194793365145</c:v>
                </c:pt>
                <c:pt idx="6887">
                  <c:v>0.12690895133639901</c:v>
                </c:pt>
                <c:pt idx="6888">
                  <c:v>0.126623109307653</c:v>
                </c:pt>
                <c:pt idx="6889">
                  <c:v>0.126337267281702</c:v>
                </c:pt>
                <c:pt idx="6890">
                  <c:v>0.12605142525295701</c:v>
                </c:pt>
                <c:pt idx="6891">
                  <c:v>0.125765583224211</c:v>
                </c:pt>
                <c:pt idx="6892">
                  <c:v>0.12547974119826</c:v>
                </c:pt>
                <c:pt idx="6893">
                  <c:v>0.12519389916951501</c:v>
                </c:pt>
                <c:pt idx="6894">
                  <c:v>0.124908057140769</c:v>
                </c:pt>
                <c:pt idx="6895">
                  <c:v>0.124622215114818</c:v>
                </c:pt>
                <c:pt idx="6896">
                  <c:v>0.124336373086072</c:v>
                </c:pt>
                <c:pt idx="6897">
                  <c:v>0.124050531057327</c:v>
                </c:pt>
                <c:pt idx="6898">
                  <c:v>0.123764689031376</c:v>
                </c:pt>
                <c:pt idx="6899">
                  <c:v>0.12347884700263</c:v>
                </c:pt>
                <c:pt idx="6900">
                  <c:v>0.123193004973885</c:v>
                </c:pt>
                <c:pt idx="6901">
                  <c:v>0.122907162947934</c:v>
                </c:pt>
                <c:pt idx="6902">
                  <c:v>0.122621320919188</c:v>
                </c:pt>
                <c:pt idx="6903">
                  <c:v>0.12233547889044299</c:v>
                </c:pt>
                <c:pt idx="6904">
                  <c:v>0.12204963686449199</c:v>
                </c:pt>
                <c:pt idx="6905">
                  <c:v>0.12176379483574599</c:v>
                </c:pt>
                <c:pt idx="6906">
                  <c:v>0.12147795280699999</c:v>
                </c:pt>
                <c:pt idx="6907">
                  <c:v>0.12119211078104999</c:v>
                </c:pt>
                <c:pt idx="6908">
                  <c:v>0.12090626875230399</c:v>
                </c:pt>
                <c:pt idx="6909">
                  <c:v>0.12062042672355799</c:v>
                </c:pt>
                <c:pt idx="6910">
                  <c:v>0.12033458469760799</c:v>
                </c:pt>
                <c:pt idx="6911">
                  <c:v>0.12004874266886199</c:v>
                </c:pt>
                <c:pt idx="6912">
                  <c:v>0.11976290064011599</c:v>
                </c:pt>
                <c:pt idx="6913">
                  <c:v>0.11947705861416601</c:v>
                </c:pt>
                <c:pt idx="6914">
                  <c:v>0.11919121658542001</c:v>
                </c:pt>
                <c:pt idx="6915">
                  <c:v>0.11890537455667401</c:v>
                </c:pt>
                <c:pt idx="6916">
                  <c:v>0.11861953253072401</c:v>
                </c:pt>
                <c:pt idx="6917">
                  <c:v>0.11833369050197801</c:v>
                </c:pt>
                <c:pt idx="6918">
                  <c:v>0.11804784847323201</c:v>
                </c:pt>
                <c:pt idx="6919">
                  <c:v>0.11776200644728201</c:v>
                </c:pt>
                <c:pt idx="6920">
                  <c:v>0.11747616441853601</c:v>
                </c:pt>
                <c:pt idx="6921">
                  <c:v>0.11719032238979001</c:v>
                </c:pt>
                <c:pt idx="6922">
                  <c:v>0.11690448036383901</c:v>
                </c:pt>
                <c:pt idx="6923">
                  <c:v>0.116618638335094</c:v>
                </c:pt>
                <c:pt idx="6924">
                  <c:v>0.116332796306348</c:v>
                </c:pt>
                <c:pt idx="6925">
                  <c:v>0.116046954280397</c:v>
                </c:pt>
                <c:pt idx="6926">
                  <c:v>0.115761112251652</c:v>
                </c:pt>
                <c:pt idx="6927">
                  <c:v>0.115475270222906</c:v>
                </c:pt>
                <c:pt idx="6928">
                  <c:v>0.115189428196955</c:v>
                </c:pt>
                <c:pt idx="6929">
                  <c:v>0.11490358616821</c:v>
                </c:pt>
                <c:pt idx="6930">
                  <c:v>0.114617744139464</c:v>
                </c:pt>
                <c:pt idx="6931">
                  <c:v>0.114331902113513</c:v>
                </c:pt>
                <c:pt idx="6932">
                  <c:v>0.114046060084767</c:v>
                </c:pt>
                <c:pt idx="6933">
                  <c:v>0.113760218056022</c:v>
                </c:pt>
                <c:pt idx="6934">
                  <c:v>0.113474376030071</c:v>
                </c:pt>
                <c:pt idx="6935">
                  <c:v>0.113188534001325</c:v>
                </c:pt>
                <c:pt idx="6936">
                  <c:v>0.11290269197258</c:v>
                </c:pt>
                <c:pt idx="6937">
                  <c:v>0.112616849946629</c:v>
                </c:pt>
                <c:pt idx="6938">
                  <c:v>0.112331007917883</c:v>
                </c:pt>
                <c:pt idx="6939">
                  <c:v>0.112045165889137</c:v>
                </c:pt>
                <c:pt idx="6940">
                  <c:v>0.111759323863187</c:v>
                </c:pt>
                <c:pt idx="6941">
                  <c:v>0.111473481834441</c:v>
                </c:pt>
                <c:pt idx="6942">
                  <c:v>0.111187639805695</c:v>
                </c:pt>
                <c:pt idx="6943">
                  <c:v>0.110901797779745</c:v>
                </c:pt>
                <c:pt idx="6944">
                  <c:v>0.110615955750999</c:v>
                </c:pt>
                <c:pt idx="6945">
                  <c:v>0.110330113722253</c:v>
                </c:pt>
                <c:pt idx="6946">
                  <c:v>0.110044271696303</c:v>
                </c:pt>
                <c:pt idx="6947">
                  <c:v>0.109758429667557</c:v>
                </c:pt>
                <c:pt idx="6948">
                  <c:v>0.109472587638811</c:v>
                </c:pt>
                <c:pt idx="6949">
                  <c:v>0.109186745612861</c:v>
                </c:pt>
                <c:pt idx="6950">
                  <c:v>0.108900903584115</c:v>
                </c:pt>
                <c:pt idx="6951">
                  <c:v>0.108615061555369</c:v>
                </c:pt>
                <c:pt idx="6952">
                  <c:v>0.108329219529419</c:v>
                </c:pt>
                <c:pt idx="6953">
                  <c:v>0.108043377500673</c:v>
                </c:pt>
                <c:pt idx="6954">
                  <c:v>0.107757535471927</c:v>
                </c:pt>
                <c:pt idx="6955">
                  <c:v>0.107471693445976</c:v>
                </c:pt>
                <c:pt idx="6956">
                  <c:v>0.107185851417231</c:v>
                </c:pt>
                <c:pt idx="6957">
                  <c:v>0.106900009388485</c:v>
                </c:pt>
                <c:pt idx="6958">
                  <c:v>0.106614167362534</c:v>
                </c:pt>
                <c:pt idx="6959">
                  <c:v>0.106328325333789</c:v>
                </c:pt>
                <c:pt idx="6960">
                  <c:v>0.106042483305043</c:v>
                </c:pt>
                <c:pt idx="6961">
                  <c:v>0.105756641279092</c:v>
                </c:pt>
                <c:pt idx="6962">
                  <c:v>0.105470799250346</c:v>
                </c:pt>
                <c:pt idx="6963">
                  <c:v>0.105184957221601</c:v>
                </c:pt>
                <c:pt idx="6964">
                  <c:v>0.10489911519565</c:v>
                </c:pt>
                <c:pt idx="6965">
                  <c:v>0.104613273166904</c:v>
                </c:pt>
                <c:pt idx="6966">
                  <c:v>0.104327431138159</c:v>
                </c:pt>
                <c:pt idx="6967">
                  <c:v>0.104041589112208</c:v>
                </c:pt>
                <c:pt idx="6968">
                  <c:v>0.103755747083462</c:v>
                </c:pt>
                <c:pt idx="6969">
                  <c:v>0.103469905054716</c:v>
                </c:pt>
                <c:pt idx="6970">
                  <c:v>0.103184063028766</c:v>
                </c:pt>
                <c:pt idx="6971">
                  <c:v>0.10289822100002</c:v>
                </c:pt>
                <c:pt idx="6972">
                  <c:v>0.102612378971274</c:v>
                </c:pt>
                <c:pt idx="6973">
                  <c:v>0.102326536945324</c:v>
                </c:pt>
                <c:pt idx="6974">
                  <c:v>0.102040694916578</c:v>
                </c:pt>
                <c:pt idx="6975">
                  <c:v>0.101754852887832</c:v>
                </c:pt>
                <c:pt idx="6976">
                  <c:v>0.10146901086188199</c:v>
                </c:pt>
                <c:pt idx="6977">
                  <c:v>0.10118316883313599</c:v>
                </c:pt>
                <c:pt idx="6978">
                  <c:v>0.10089732680438999</c:v>
                </c:pt>
                <c:pt idx="6979">
                  <c:v>0.10061148477843999</c:v>
                </c:pt>
                <c:pt idx="6980">
                  <c:v>0.10032564274969399</c:v>
                </c:pt>
                <c:pt idx="6981">
                  <c:v>0.10003980072094799</c:v>
                </c:pt>
                <c:pt idx="6982">
                  <c:v>9.9753958694997605E-2</c:v>
                </c:pt>
                <c:pt idx="6983">
                  <c:v>9.9468116666251799E-2</c:v>
                </c:pt>
                <c:pt idx="6984">
                  <c:v>9.9182274637505993E-2</c:v>
                </c:pt>
                <c:pt idx="6985">
                  <c:v>9.8896432611555493E-2</c:v>
                </c:pt>
                <c:pt idx="6986">
                  <c:v>9.8610590582809701E-2</c:v>
                </c:pt>
                <c:pt idx="6987">
                  <c:v>9.8324748554063895E-2</c:v>
                </c:pt>
                <c:pt idx="6988">
                  <c:v>9.8038906528113395E-2</c:v>
                </c:pt>
                <c:pt idx="6989">
                  <c:v>9.7753064499367603E-2</c:v>
                </c:pt>
                <c:pt idx="6990">
                  <c:v>9.7467222470621798E-2</c:v>
                </c:pt>
                <c:pt idx="6991">
                  <c:v>9.7181380444671298E-2</c:v>
                </c:pt>
                <c:pt idx="6992">
                  <c:v>9.6895538415925506E-2</c:v>
                </c:pt>
                <c:pt idx="6993">
                  <c:v>9.66096963871797E-2</c:v>
                </c:pt>
                <c:pt idx="6994">
                  <c:v>9.63238543612292E-2</c:v>
                </c:pt>
                <c:pt idx="6995">
                  <c:v>9.6038012332483394E-2</c:v>
                </c:pt>
                <c:pt idx="6996">
                  <c:v>9.5752170303737602E-2</c:v>
                </c:pt>
                <c:pt idx="6997">
                  <c:v>9.5466328277787102E-2</c:v>
                </c:pt>
                <c:pt idx="6998">
                  <c:v>9.5180486249041296E-2</c:v>
                </c:pt>
                <c:pt idx="6999">
                  <c:v>9.4894644220295504E-2</c:v>
                </c:pt>
                <c:pt idx="7000">
                  <c:v>9.4608802194345004E-2</c:v>
                </c:pt>
                <c:pt idx="7001">
                  <c:v>9.4322960165599198E-2</c:v>
                </c:pt>
                <c:pt idx="7002">
                  <c:v>9.4037118136853406E-2</c:v>
                </c:pt>
                <c:pt idx="7003">
                  <c:v>9.3751276110902906E-2</c:v>
                </c:pt>
                <c:pt idx="7004">
                  <c:v>9.3465434082157101E-2</c:v>
                </c:pt>
                <c:pt idx="7005">
                  <c:v>9.3179592053411406E-2</c:v>
                </c:pt>
                <c:pt idx="7006">
                  <c:v>9.2893750027460795E-2</c:v>
                </c:pt>
                <c:pt idx="7007">
                  <c:v>9.2607907998715003E-2</c:v>
                </c:pt>
                <c:pt idx="7008">
                  <c:v>9.2322065969969294E-2</c:v>
                </c:pt>
                <c:pt idx="7009">
                  <c:v>9.2036223944018697E-2</c:v>
                </c:pt>
                <c:pt idx="7010">
                  <c:v>9.1750381915272905E-2</c:v>
                </c:pt>
                <c:pt idx="7011">
                  <c:v>9.1464539886527099E-2</c:v>
                </c:pt>
                <c:pt idx="7012">
                  <c:v>9.1178697860576599E-2</c:v>
                </c:pt>
                <c:pt idx="7013">
                  <c:v>9.0892855831830793E-2</c:v>
                </c:pt>
                <c:pt idx="7014">
                  <c:v>9.0607013803085099E-2</c:v>
                </c:pt>
                <c:pt idx="7015">
                  <c:v>9.0321171777134501E-2</c:v>
                </c:pt>
                <c:pt idx="7016">
                  <c:v>9.0035329748388807E-2</c:v>
                </c:pt>
                <c:pt idx="7017">
                  <c:v>8.9749487719643001E-2</c:v>
                </c:pt>
                <c:pt idx="7018">
                  <c:v>8.9463645693692403E-2</c:v>
                </c:pt>
                <c:pt idx="7019">
                  <c:v>8.9177803664946695E-2</c:v>
                </c:pt>
                <c:pt idx="7020">
                  <c:v>8.8891961636200903E-2</c:v>
                </c:pt>
                <c:pt idx="7021">
                  <c:v>8.8606119610250306E-2</c:v>
                </c:pt>
                <c:pt idx="7022">
                  <c:v>8.83202775815045E-2</c:v>
                </c:pt>
                <c:pt idx="7023">
                  <c:v>8.8034435552758805E-2</c:v>
                </c:pt>
                <c:pt idx="7024">
                  <c:v>8.7748593526808194E-2</c:v>
                </c:pt>
                <c:pt idx="7025">
                  <c:v>8.7462751498062499E-2</c:v>
                </c:pt>
                <c:pt idx="7026">
                  <c:v>8.7176909469316693E-2</c:v>
                </c:pt>
                <c:pt idx="7027">
                  <c:v>8.6891067443366193E-2</c:v>
                </c:pt>
                <c:pt idx="7028">
                  <c:v>8.6605225414620401E-2</c:v>
                </c:pt>
                <c:pt idx="7029">
                  <c:v>8.6319383385874596E-2</c:v>
                </c:pt>
                <c:pt idx="7030">
                  <c:v>8.6033541359924096E-2</c:v>
                </c:pt>
                <c:pt idx="7031">
                  <c:v>8.5747699331178207E-2</c:v>
                </c:pt>
                <c:pt idx="7032">
                  <c:v>8.5461857302432498E-2</c:v>
                </c:pt>
                <c:pt idx="7033">
                  <c:v>8.5176015276481901E-2</c:v>
                </c:pt>
                <c:pt idx="7034">
                  <c:v>8.4890173247736206E-2</c:v>
                </c:pt>
                <c:pt idx="7035">
                  <c:v>8.46043312189904E-2</c:v>
                </c:pt>
                <c:pt idx="7036">
                  <c:v>8.43184891930399E-2</c:v>
                </c:pt>
                <c:pt idx="7037">
                  <c:v>8.4032647164294094E-2</c:v>
                </c:pt>
                <c:pt idx="7038">
                  <c:v>8.3746805135548302E-2</c:v>
                </c:pt>
                <c:pt idx="7039">
                  <c:v>8.3460963109597802E-2</c:v>
                </c:pt>
                <c:pt idx="7040">
                  <c:v>8.3175121080851996E-2</c:v>
                </c:pt>
                <c:pt idx="7041">
                  <c:v>8.2889279052106205E-2</c:v>
                </c:pt>
                <c:pt idx="7042">
                  <c:v>8.2603437026155593E-2</c:v>
                </c:pt>
                <c:pt idx="7043">
                  <c:v>8.2317594997409899E-2</c:v>
                </c:pt>
                <c:pt idx="7044">
                  <c:v>8.2031752968664107E-2</c:v>
                </c:pt>
                <c:pt idx="7045">
                  <c:v>8.1745910942713607E-2</c:v>
                </c:pt>
                <c:pt idx="7046">
                  <c:v>8.1460068913967801E-2</c:v>
                </c:pt>
                <c:pt idx="7047">
                  <c:v>8.1174226885221995E-2</c:v>
                </c:pt>
                <c:pt idx="7048">
                  <c:v>8.0888384859271495E-2</c:v>
                </c:pt>
                <c:pt idx="7049">
                  <c:v>8.0602542830525703E-2</c:v>
                </c:pt>
                <c:pt idx="7050">
                  <c:v>8.0316700801779897E-2</c:v>
                </c:pt>
                <c:pt idx="7051">
                  <c:v>8.00308587758293E-2</c:v>
                </c:pt>
                <c:pt idx="7052">
                  <c:v>7.9745016747083605E-2</c:v>
                </c:pt>
                <c:pt idx="7053">
                  <c:v>7.9459174718337799E-2</c:v>
                </c:pt>
                <c:pt idx="7054">
                  <c:v>7.9173332692387299E-2</c:v>
                </c:pt>
                <c:pt idx="7055">
                  <c:v>7.8887490663641494E-2</c:v>
                </c:pt>
                <c:pt idx="7056">
                  <c:v>7.8601648634895799E-2</c:v>
                </c:pt>
                <c:pt idx="7057">
                  <c:v>7.8315806608945202E-2</c:v>
                </c:pt>
                <c:pt idx="7058">
                  <c:v>7.8029964580199396E-2</c:v>
                </c:pt>
                <c:pt idx="7059">
                  <c:v>7.7744122551453701E-2</c:v>
                </c:pt>
                <c:pt idx="7060">
                  <c:v>7.7458280525503104E-2</c:v>
                </c:pt>
                <c:pt idx="7061">
                  <c:v>7.7172438496757298E-2</c:v>
                </c:pt>
                <c:pt idx="7062">
                  <c:v>7.6886596468011603E-2</c:v>
                </c:pt>
                <c:pt idx="7063">
                  <c:v>7.6600754442061006E-2</c:v>
                </c:pt>
                <c:pt idx="7064">
                  <c:v>7.63149124133152E-2</c:v>
                </c:pt>
                <c:pt idx="7065">
                  <c:v>7.6029070384569505E-2</c:v>
                </c:pt>
                <c:pt idx="7066">
                  <c:v>7.5743228358618894E-2</c:v>
                </c:pt>
                <c:pt idx="7067">
                  <c:v>7.5457386329873199E-2</c:v>
                </c:pt>
                <c:pt idx="7068">
                  <c:v>7.5171544301127394E-2</c:v>
                </c:pt>
                <c:pt idx="7069">
                  <c:v>7.4885702275176894E-2</c:v>
                </c:pt>
                <c:pt idx="7070">
                  <c:v>7.4599860246431005E-2</c:v>
                </c:pt>
                <c:pt idx="7071">
                  <c:v>7.4314018217685296E-2</c:v>
                </c:pt>
                <c:pt idx="7072">
                  <c:v>7.4028176191734699E-2</c:v>
                </c:pt>
                <c:pt idx="7073">
                  <c:v>7.3742334162989004E-2</c:v>
                </c:pt>
                <c:pt idx="7074">
                  <c:v>7.3456492134243198E-2</c:v>
                </c:pt>
                <c:pt idx="7075">
                  <c:v>7.3170650108292601E-2</c:v>
                </c:pt>
                <c:pt idx="7076">
                  <c:v>7.2884808079546906E-2</c:v>
                </c:pt>
                <c:pt idx="7077">
                  <c:v>7.25989660508011E-2</c:v>
                </c:pt>
                <c:pt idx="7078">
                  <c:v>7.2313124024850503E-2</c:v>
                </c:pt>
                <c:pt idx="7079">
                  <c:v>7.2027281996104794E-2</c:v>
                </c:pt>
                <c:pt idx="7080">
                  <c:v>7.1741439967359003E-2</c:v>
                </c:pt>
                <c:pt idx="7081">
                  <c:v>7.1455597941408405E-2</c:v>
                </c:pt>
                <c:pt idx="7082">
                  <c:v>7.1169755912662697E-2</c:v>
                </c:pt>
                <c:pt idx="7083">
                  <c:v>7.0883913883916905E-2</c:v>
                </c:pt>
                <c:pt idx="7084">
                  <c:v>7.0598071857966405E-2</c:v>
                </c:pt>
                <c:pt idx="7085">
                  <c:v>7.0312229829220599E-2</c:v>
                </c:pt>
                <c:pt idx="7086">
                  <c:v>7.0026387800474904E-2</c:v>
                </c:pt>
                <c:pt idx="7087">
                  <c:v>6.9740545774524196E-2</c:v>
                </c:pt>
                <c:pt idx="7088">
                  <c:v>6.9454703745778501E-2</c:v>
                </c:pt>
                <c:pt idx="7089">
                  <c:v>6.9168861717032695E-2</c:v>
                </c:pt>
                <c:pt idx="7090">
                  <c:v>6.8883019691082195E-2</c:v>
                </c:pt>
                <c:pt idx="7091">
                  <c:v>6.8597177662336403E-2</c:v>
                </c:pt>
                <c:pt idx="7092">
                  <c:v>6.8311335633590597E-2</c:v>
                </c:pt>
                <c:pt idx="7093">
                  <c:v>6.8025493607640097E-2</c:v>
                </c:pt>
                <c:pt idx="7094">
                  <c:v>6.7739651578894305E-2</c:v>
                </c:pt>
                <c:pt idx="7095">
                  <c:v>6.7453809550148597E-2</c:v>
                </c:pt>
                <c:pt idx="7096">
                  <c:v>6.7167967524198E-2</c:v>
                </c:pt>
                <c:pt idx="7097">
                  <c:v>6.6882125495452194E-2</c:v>
                </c:pt>
                <c:pt idx="7098">
                  <c:v>6.6596283466706402E-2</c:v>
                </c:pt>
                <c:pt idx="7099">
                  <c:v>6.6310441440755902E-2</c:v>
                </c:pt>
                <c:pt idx="7100">
                  <c:v>6.6024599412010096E-2</c:v>
                </c:pt>
                <c:pt idx="7101">
                  <c:v>6.5738757383264401E-2</c:v>
                </c:pt>
                <c:pt idx="7102">
                  <c:v>6.5452915357313804E-2</c:v>
                </c:pt>
                <c:pt idx="7103">
                  <c:v>6.5167073328567998E-2</c:v>
                </c:pt>
                <c:pt idx="7104">
                  <c:v>6.4881231299822206E-2</c:v>
                </c:pt>
                <c:pt idx="7105">
                  <c:v>6.4595389273871706E-2</c:v>
                </c:pt>
                <c:pt idx="7106">
                  <c:v>6.43095472451259E-2</c:v>
                </c:pt>
                <c:pt idx="7107">
                  <c:v>6.4023705216380206E-2</c:v>
                </c:pt>
                <c:pt idx="7108">
                  <c:v>6.3737863190429594E-2</c:v>
                </c:pt>
                <c:pt idx="7109">
                  <c:v>6.3452021161683803E-2</c:v>
                </c:pt>
                <c:pt idx="7110">
                  <c:v>6.3166179132938094E-2</c:v>
                </c:pt>
                <c:pt idx="7111">
                  <c:v>6.2880337106987497E-2</c:v>
                </c:pt>
                <c:pt idx="7112">
                  <c:v>6.2594495078241802E-2</c:v>
                </c:pt>
                <c:pt idx="7113">
                  <c:v>6.2308653049496003E-2</c:v>
                </c:pt>
                <c:pt idx="7114">
                  <c:v>6.2022811023545503E-2</c:v>
                </c:pt>
                <c:pt idx="7115">
                  <c:v>6.17369689947996E-2</c:v>
                </c:pt>
                <c:pt idx="7116">
                  <c:v>6.1451126966053801E-2</c:v>
                </c:pt>
                <c:pt idx="7117">
                  <c:v>6.1165284940103301E-2</c:v>
                </c:pt>
                <c:pt idx="7118">
                  <c:v>6.0879442911357599E-2</c:v>
                </c:pt>
                <c:pt idx="7119">
                  <c:v>6.0593600882611801E-2</c:v>
                </c:pt>
                <c:pt idx="7120">
                  <c:v>6.0307758856661203E-2</c:v>
                </c:pt>
                <c:pt idx="7121">
                  <c:v>6.0021916827915398E-2</c:v>
                </c:pt>
                <c:pt idx="7122">
                  <c:v>5.9736074799169703E-2</c:v>
                </c:pt>
                <c:pt idx="7123">
                  <c:v>5.9450232773219203E-2</c:v>
                </c:pt>
                <c:pt idx="7124">
                  <c:v>5.9164390744473397E-2</c:v>
                </c:pt>
                <c:pt idx="7125">
                  <c:v>5.8878548715727598E-2</c:v>
                </c:pt>
                <c:pt idx="7126">
                  <c:v>5.8592706689777001E-2</c:v>
                </c:pt>
                <c:pt idx="7127">
                  <c:v>5.8306864661031299E-2</c:v>
                </c:pt>
                <c:pt idx="7128">
                  <c:v>5.80210226322855E-2</c:v>
                </c:pt>
                <c:pt idx="7129">
                  <c:v>5.7735180606334903E-2</c:v>
                </c:pt>
                <c:pt idx="7130">
                  <c:v>5.7449338577589201E-2</c:v>
                </c:pt>
                <c:pt idx="7131">
                  <c:v>5.7163496548843402E-2</c:v>
                </c:pt>
                <c:pt idx="7132">
                  <c:v>5.6877654522892902E-2</c:v>
                </c:pt>
                <c:pt idx="7133">
                  <c:v>5.6591812494147103E-2</c:v>
                </c:pt>
                <c:pt idx="7134">
                  <c:v>5.6305970465401298E-2</c:v>
                </c:pt>
                <c:pt idx="7135">
                  <c:v>5.6020128439450798E-2</c:v>
                </c:pt>
                <c:pt idx="7136">
                  <c:v>5.5734286410704999E-2</c:v>
                </c:pt>
                <c:pt idx="7137">
                  <c:v>5.54484443819592E-2</c:v>
                </c:pt>
                <c:pt idx="7138">
                  <c:v>5.5162602356008603E-2</c:v>
                </c:pt>
                <c:pt idx="7139">
                  <c:v>5.4876760327262901E-2</c:v>
                </c:pt>
                <c:pt idx="7140">
                  <c:v>5.4590918298517102E-2</c:v>
                </c:pt>
                <c:pt idx="7141">
                  <c:v>5.4305076272566602E-2</c:v>
                </c:pt>
                <c:pt idx="7142">
                  <c:v>5.4019234243820803E-2</c:v>
                </c:pt>
                <c:pt idx="7143">
                  <c:v>5.3733392215074997E-2</c:v>
                </c:pt>
                <c:pt idx="7144">
                  <c:v>5.3447550189124497E-2</c:v>
                </c:pt>
                <c:pt idx="7145">
                  <c:v>5.3161708160378698E-2</c:v>
                </c:pt>
                <c:pt idx="7146">
                  <c:v>5.2875866131632997E-2</c:v>
                </c:pt>
                <c:pt idx="7147">
                  <c:v>5.2590024105682302E-2</c:v>
                </c:pt>
                <c:pt idx="7148">
                  <c:v>5.2304182076936601E-2</c:v>
                </c:pt>
                <c:pt idx="7149">
                  <c:v>5.2018340048190802E-2</c:v>
                </c:pt>
                <c:pt idx="7150">
                  <c:v>5.1732498022240302E-2</c:v>
                </c:pt>
                <c:pt idx="7151">
                  <c:v>5.1446655993494503E-2</c:v>
                </c:pt>
                <c:pt idx="7152">
                  <c:v>5.1160813964748697E-2</c:v>
                </c:pt>
                <c:pt idx="7153">
                  <c:v>5.0874971938798197E-2</c:v>
                </c:pt>
                <c:pt idx="7154">
                  <c:v>5.0589129910052502E-2</c:v>
                </c:pt>
                <c:pt idx="7155">
                  <c:v>5.0303287881306599E-2</c:v>
                </c:pt>
                <c:pt idx="7156">
                  <c:v>5.0017445855356099E-2</c:v>
                </c:pt>
                <c:pt idx="7157">
                  <c:v>4.97316038266103E-2</c:v>
                </c:pt>
                <c:pt idx="7158">
                  <c:v>4.9445761797864599E-2</c:v>
                </c:pt>
                <c:pt idx="7159">
                  <c:v>4.9159919771914001E-2</c:v>
                </c:pt>
                <c:pt idx="7160">
                  <c:v>4.88740777431683E-2</c:v>
                </c:pt>
                <c:pt idx="7161">
                  <c:v>4.8588235714422397E-2</c:v>
                </c:pt>
                <c:pt idx="7162">
                  <c:v>4.8302393688471897E-2</c:v>
                </c:pt>
                <c:pt idx="7163">
                  <c:v>4.8016551659726098E-2</c:v>
                </c:pt>
                <c:pt idx="7164">
                  <c:v>4.7730709630980403E-2</c:v>
                </c:pt>
                <c:pt idx="7165">
                  <c:v>4.7444867605029799E-2</c:v>
                </c:pt>
                <c:pt idx="7166">
                  <c:v>4.7159025576284E-2</c:v>
                </c:pt>
                <c:pt idx="7167">
                  <c:v>4.6873183547538298E-2</c:v>
                </c:pt>
                <c:pt idx="7168">
                  <c:v>4.6587341521587701E-2</c:v>
                </c:pt>
                <c:pt idx="7169">
                  <c:v>4.6301499492841999E-2</c:v>
                </c:pt>
                <c:pt idx="7170">
                  <c:v>4.60156574640962E-2</c:v>
                </c:pt>
                <c:pt idx="7171">
                  <c:v>4.5729815438145603E-2</c:v>
                </c:pt>
                <c:pt idx="7172">
                  <c:v>4.5443973409399797E-2</c:v>
                </c:pt>
                <c:pt idx="7173">
                  <c:v>4.5158131380654103E-2</c:v>
                </c:pt>
                <c:pt idx="7174">
                  <c:v>4.4872289354703498E-2</c:v>
                </c:pt>
                <c:pt idx="7175">
                  <c:v>4.45864473259577E-2</c:v>
                </c:pt>
                <c:pt idx="7176">
                  <c:v>4.4300605297211998E-2</c:v>
                </c:pt>
                <c:pt idx="7177">
                  <c:v>4.4014763271261401E-2</c:v>
                </c:pt>
                <c:pt idx="7178">
                  <c:v>4.3728921242515699E-2</c:v>
                </c:pt>
                <c:pt idx="7179">
                  <c:v>4.34430792137699E-2</c:v>
                </c:pt>
                <c:pt idx="7180">
                  <c:v>4.3157237187819303E-2</c:v>
                </c:pt>
                <c:pt idx="7181">
                  <c:v>4.2871395159073601E-2</c:v>
                </c:pt>
                <c:pt idx="7182">
                  <c:v>4.2585553130327802E-2</c:v>
                </c:pt>
                <c:pt idx="7183">
                  <c:v>4.2299711104377302E-2</c:v>
                </c:pt>
                <c:pt idx="7184">
                  <c:v>4.2013869075631503E-2</c:v>
                </c:pt>
                <c:pt idx="7185">
                  <c:v>4.1728027046885698E-2</c:v>
                </c:pt>
                <c:pt idx="7186">
                  <c:v>4.1442185020935197E-2</c:v>
                </c:pt>
                <c:pt idx="7187">
                  <c:v>4.1156342992189399E-2</c:v>
                </c:pt>
                <c:pt idx="7188">
                  <c:v>4.0870500963443697E-2</c:v>
                </c:pt>
                <c:pt idx="7189">
                  <c:v>4.0584658937493003E-2</c:v>
                </c:pt>
                <c:pt idx="7190">
                  <c:v>4.0298816908747301E-2</c:v>
                </c:pt>
                <c:pt idx="7191">
                  <c:v>4.0012974880001502E-2</c:v>
                </c:pt>
                <c:pt idx="7192">
                  <c:v>3.9727132854051002E-2</c:v>
                </c:pt>
                <c:pt idx="7193">
                  <c:v>3.9441290825305203E-2</c:v>
                </c:pt>
                <c:pt idx="7194">
                  <c:v>3.9155448796559397E-2</c:v>
                </c:pt>
                <c:pt idx="7195">
                  <c:v>3.8869606770608897E-2</c:v>
                </c:pt>
                <c:pt idx="7196">
                  <c:v>3.8583764741863098E-2</c:v>
                </c:pt>
                <c:pt idx="7197">
                  <c:v>3.8297922713117397E-2</c:v>
                </c:pt>
                <c:pt idx="7198">
                  <c:v>3.8012080687166799E-2</c:v>
                </c:pt>
                <c:pt idx="7199">
                  <c:v>3.7726238658421E-2</c:v>
                </c:pt>
                <c:pt idx="7200">
                  <c:v>3.7440396629675202E-2</c:v>
                </c:pt>
                <c:pt idx="7201">
                  <c:v>3.7154554603724702E-2</c:v>
                </c:pt>
                <c:pt idx="7202">
                  <c:v>3.6868712574978903E-2</c:v>
                </c:pt>
                <c:pt idx="7203">
                  <c:v>3.6582870546233097E-2</c:v>
                </c:pt>
                <c:pt idx="7204">
                  <c:v>3.6297028520282597E-2</c:v>
                </c:pt>
                <c:pt idx="7205">
                  <c:v>3.6011186491536798E-2</c:v>
                </c:pt>
                <c:pt idx="7206">
                  <c:v>3.5725344462791103E-2</c:v>
                </c:pt>
                <c:pt idx="7207">
                  <c:v>3.5439502436840499E-2</c:v>
                </c:pt>
                <c:pt idx="7208">
                  <c:v>3.51536604080947E-2</c:v>
                </c:pt>
                <c:pt idx="7209">
                  <c:v>3.4867818379348998E-2</c:v>
                </c:pt>
                <c:pt idx="7210">
                  <c:v>3.4581976353398401E-2</c:v>
                </c:pt>
                <c:pt idx="7211">
                  <c:v>3.4296134324652602E-2</c:v>
                </c:pt>
                <c:pt idx="7212">
                  <c:v>3.4010292295906797E-2</c:v>
                </c:pt>
                <c:pt idx="7213">
                  <c:v>3.3724450269956303E-2</c:v>
                </c:pt>
                <c:pt idx="7214">
                  <c:v>3.3438608241210498E-2</c:v>
                </c:pt>
                <c:pt idx="7215">
                  <c:v>3.3152766212464803E-2</c:v>
                </c:pt>
                <c:pt idx="7216">
                  <c:v>3.2866924186514199E-2</c:v>
                </c:pt>
                <c:pt idx="7217">
                  <c:v>3.25810821577684E-2</c:v>
                </c:pt>
                <c:pt idx="7218">
                  <c:v>3.2295240129022698E-2</c:v>
                </c:pt>
                <c:pt idx="7219">
                  <c:v>3.2009398103072101E-2</c:v>
                </c:pt>
                <c:pt idx="7220">
                  <c:v>3.1723556074326399E-2</c:v>
                </c:pt>
                <c:pt idx="7221">
                  <c:v>3.1437714045580503E-2</c:v>
                </c:pt>
                <c:pt idx="7222">
                  <c:v>3.115187201963E-2</c:v>
                </c:pt>
                <c:pt idx="7223">
                  <c:v>3.0866029990884201E-2</c:v>
                </c:pt>
                <c:pt idx="7224">
                  <c:v>3.0580187962138499E-2</c:v>
                </c:pt>
                <c:pt idx="7225">
                  <c:v>3.0294345936187898E-2</c:v>
                </c:pt>
                <c:pt idx="7226">
                  <c:v>3.00085039074422E-2</c:v>
                </c:pt>
                <c:pt idx="7227">
                  <c:v>2.9722661878696401E-2</c:v>
                </c:pt>
                <c:pt idx="7228">
                  <c:v>2.9436819852745901E-2</c:v>
                </c:pt>
                <c:pt idx="7229">
                  <c:v>2.9150977824000099E-2</c:v>
                </c:pt>
                <c:pt idx="7230">
                  <c:v>2.88651357952543E-2</c:v>
                </c:pt>
                <c:pt idx="7231">
                  <c:v>2.8579293769303699E-2</c:v>
                </c:pt>
                <c:pt idx="7232">
                  <c:v>2.8293451740558001E-2</c:v>
                </c:pt>
                <c:pt idx="7233">
                  <c:v>2.8007609711812199E-2</c:v>
                </c:pt>
                <c:pt idx="7234">
                  <c:v>2.7721767685861601E-2</c:v>
                </c:pt>
                <c:pt idx="7235">
                  <c:v>2.74359256571159E-2</c:v>
                </c:pt>
                <c:pt idx="7236">
                  <c:v>2.7150083628370101E-2</c:v>
                </c:pt>
                <c:pt idx="7237">
                  <c:v>2.6864241602419601E-2</c:v>
                </c:pt>
                <c:pt idx="7238">
                  <c:v>2.6578399573673799E-2</c:v>
                </c:pt>
                <c:pt idx="7239">
                  <c:v>2.6292557544928E-2</c:v>
                </c:pt>
                <c:pt idx="7240">
                  <c:v>2.6006715518977399E-2</c:v>
                </c:pt>
                <c:pt idx="7241">
                  <c:v>2.5720873490231701E-2</c:v>
                </c:pt>
                <c:pt idx="7242">
                  <c:v>2.5435031461485898E-2</c:v>
                </c:pt>
                <c:pt idx="7243">
                  <c:v>2.5149189435535301E-2</c:v>
                </c:pt>
                <c:pt idx="7244">
                  <c:v>2.4863347406789599E-2</c:v>
                </c:pt>
                <c:pt idx="7245">
                  <c:v>2.4577505378043801E-2</c:v>
                </c:pt>
                <c:pt idx="7246">
                  <c:v>2.42916633520933E-2</c:v>
                </c:pt>
                <c:pt idx="7247">
                  <c:v>2.4005821323347502E-2</c:v>
                </c:pt>
                <c:pt idx="7248">
                  <c:v>2.3719979294601699E-2</c:v>
                </c:pt>
                <c:pt idx="7249">
                  <c:v>2.3434137268651199E-2</c:v>
                </c:pt>
                <c:pt idx="7250">
                  <c:v>2.31482952399054E-2</c:v>
                </c:pt>
                <c:pt idx="7251">
                  <c:v>2.2862453211159602E-2</c:v>
                </c:pt>
                <c:pt idx="7252">
                  <c:v>2.2576611185209199E-2</c:v>
                </c:pt>
                <c:pt idx="7253">
                  <c:v>2.2290769156463299E-2</c:v>
                </c:pt>
                <c:pt idx="7254">
                  <c:v>2.20049271277175E-2</c:v>
                </c:pt>
                <c:pt idx="7255">
                  <c:v>2.1719085101767E-2</c:v>
                </c:pt>
                <c:pt idx="7256">
                  <c:v>2.1433243073021201E-2</c:v>
                </c:pt>
                <c:pt idx="7257">
                  <c:v>2.11474010442755E-2</c:v>
                </c:pt>
                <c:pt idx="7258">
                  <c:v>2.0861559018324899E-2</c:v>
                </c:pt>
                <c:pt idx="7259">
                  <c:v>2.05757169895791E-2</c:v>
                </c:pt>
                <c:pt idx="7260">
                  <c:v>2.0289874960833398E-2</c:v>
                </c:pt>
                <c:pt idx="7261">
                  <c:v>2.0004032934882801E-2</c:v>
                </c:pt>
                <c:pt idx="7262">
                  <c:v>1.9718190906136999E-2</c:v>
                </c:pt>
                <c:pt idx="7263">
                  <c:v>1.94323488773912E-2</c:v>
                </c:pt>
                <c:pt idx="7264">
                  <c:v>1.91465068514407E-2</c:v>
                </c:pt>
                <c:pt idx="7265">
                  <c:v>1.8860664822694901E-2</c:v>
                </c:pt>
                <c:pt idx="7266">
                  <c:v>1.8574822793949199E-2</c:v>
                </c:pt>
                <c:pt idx="7267">
                  <c:v>1.8288980767998599E-2</c:v>
                </c:pt>
                <c:pt idx="7268">
                  <c:v>1.80031387392528E-2</c:v>
                </c:pt>
                <c:pt idx="7269">
                  <c:v>1.7717296710507102E-2</c:v>
                </c:pt>
                <c:pt idx="7270">
                  <c:v>1.7431454684556501E-2</c:v>
                </c:pt>
                <c:pt idx="7271">
                  <c:v>1.7145612655810698E-2</c:v>
                </c:pt>
                <c:pt idx="7272">
                  <c:v>1.6859770627065E-2</c:v>
                </c:pt>
                <c:pt idx="7273">
                  <c:v>1.65739286011144E-2</c:v>
                </c:pt>
                <c:pt idx="7274">
                  <c:v>1.6288086572368701E-2</c:v>
                </c:pt>
                <c:pt idx="7275">
                  <c:v>1.6002244543622899E-2</c:v>
                </c:pt>
                <c:pt idx="7276">
                  <c:v>1.5716402517672302E-2</c:v>
                </c:pt>
                <c:pt idx="7277">
                  <c:v>1.5430560488926499E-2</c:v>
                </c:pt>
                <c:pt idx="7278">
                  <c:v>1.5144718460180799E-2</c:v>
                </c:pt>
                <c:pt idx="7279">
                  <c:v>1.4858876434230299E-2</c:v>
                </c:pt>
                <c:pt idx="7280">
                  <c:v>1.45730344054845E-2</c:v>
                </c:pt>
                <c:pt idx="7281">
                  <c:v>1.42871923767387E-2</c:v>
                </c:pt>
                <c:pt idx="7282">
                  <c:v>1.4001350350788099E-2</c:v>
                </c:pt>
                <c:pt idx="7283">
                  <c:v>1.3715508322042399E-2</c:v>
                </c:pt>
                <c:pt idx="7284">
                  <c:v>1.34296662932966E-2</c:v>
                </c:pt>
                <c:pt idx="7285">
                  <c:v>1.3143824267346E-2</c:v>
                </c:pt>
                <c:pt idx="7286">
                  <c:v>1.2857982238600201E-2</c:v>
                </c:pt>
                <c:pt idx="7287">
                  <c:v>1.2572140209854501E-2</c:v>
                </c:pt>
                <c:pt idx="7288">
                  <c:v>1.2286298183904001E-2</c:v>
                </c:pt>
                <c:pt idx="7289">
                  <c:v>1.20004561551582E-2</c:v>
                </c:pt>
                <c:pt idx="7290">
                  <c:v>1.17146141264124E-2</c:v>
                </c:pt>
                <c:pt idx="7291">
                  <c:v>1.1428772100461801E-2</c:v>
                </c:pt>
                <c:pt idx="7292">
                  <c:v>1.1142930071716101E-2</c:v>
                </c:pt>
                <c:pt idx="7293">
                  <c:v>1.08570880429703E-2</c:v>
                </c:pt>
                <c:pt idx="7294" formatCode="0.00E+00">
                  <c:v>1.05712460170198E-2</c:v>
                </c:pt>
                <c:pt idx="7295">
                  <c:v>1.0285403988273999E-2</c:v>
                </c:pt>
                <c:pt idx="7296">
                  <c:v>9.9995619595282508E-3</c:v>
                </c:pt>
                <c:pt idx="7297">
                  <c:v>9.7137199335776692E-3</c:v>
                </c:pt>
                <c:pt idx="7298">
                  <c:v>9.4278779048319102E-3</c:v>
                </c:pt>
                <c:pt idx="7299">
                  <c:v>9.1420358760860593E-3</c:v>
                </c:pt>
                <c:pt idx="7300">
                  <c:v>8.8561938501355592E-3</c:v>
                </c:pt>
                <c:pt idx="7301">
                  <c:v>8.5703518213897899E-3</c:v>
                </c:pt>
                <c:pt idx="7302">
                  <c:v>8.2845097926440604E-3</c:v>
                </c:pt>
                <c:pt idx="7303">
                  <c:v>7.9986677666934493E-3</c:v>
                </c:pt>
                <c:pt idx="7304">
                  <c:v>7.7128257379476799E-3</c:v>
                </c:pt>
                <c:pt idx="7305">
                  <c:v>7.4269837092019496E-3</c:v>
                </c:pt>
                <c:pt idx="7306">
                  <c:v>7.1411416832513896E-3</c:v>
                </c:pt>
                <c:pt idx="7307">
                  <c:v>6.8552996545056498E-3</c:v>
                </c:pt>
                <c:pt idx="7308">
                  <c:v>6.5694576257598596E-3</c:v>
                </c:pt>
                <c:pt idx="7309">
                  <c:v>6.2836155998093101E-3</c:v>
                </c:pt>
                <c:pt idx="7310">
                  <c:v>5.9977735710634904E-3</c:v>
                </c:pt>
                <c:pt idx="7311">
                  <c:v>5.71193154231778E-3</c:v>
                </c:pt>
                <c:pt idx="7312">
                  <c:v>5.4260895163671698E-3</c:v>
                </c:pt>
                <c:pt idx="7313">
                  <c:v>5.1402474876214299E-3</c:v>
                </c:pt>
                <c:pt idx="7314">
                  <c:v>4.8544054588756103E-3</c:v>
                </c:pt>
                <c:pt idx="7315">
                  <c:v>4.5685634329251101E-3</c:v>
                </c:pt>
                <c:pt idx="7316">
                  <c:v>4.2827214041793503E-3</c:v>
                </c:pt>
                <c:pt idx="7317">
                  <c:v>3.9968793754335801E-3</c:v>
                </c:pt>
                <c:pt idx="7318">
                  <c:v>3.7110373494830002E-3</c:v>
                </c:pt>
                <c:pt idx="7319">
                  <c:v>3.42519532073723E-3</c:v>
                </c:pt>
                <c:pt idx="7320">
                  <c:v>3.1393532919914702E-3</c:v>
                </c:pt>
                <c:pt idx="7321">
                  <c:v>2.8535112660409102E-3</c:v>
                </c:pt>
                <c:pt idx="7322">
                  <c:v>2.56766923729512E-3</c:v>
                </c:pt>
                <c:pt idx="7323">
                  <c:v>2.2818272085493598E-3</c:v>
                </c:pt>
                <c:pt idx="7324">
                  <c:v>1.9959851825988601E-3</c:v>
                </c:pt>
                <c:pt idx="7325">
                  <c:v>1.71014315385304E-3</c:v>
                </c:pt>
                <c:pt idx="7326">
                  <c:v>1.4243011251073301E-3</c:v>
                </c:pt>
                <c:pt idx="7327">
                  <c:v>1.1384590991566901E-3</c:v>
                </c:pt>
                <c:pt idx="7328">
                  <c:v>8.5261707041095502E-4</c:v>
                </c:pt>
                <c:pt idx="7329">
                  <c:v>5.6677504166516301E-4</c:v>
                </c:pt>
                <c:pt idx="7330">
                  <c:v>2.80933015714663E-4</c:v>
                </c:pt>
                <c:pt idx="7331" formatCode="0.00E+00">
                  <c:v>-4.9090130311846298E-6</c:v>
                </c:pt>
                <c:pt idx="7332">
                  <c:v>-2.9075104177692102E-4</c:v>
                </c:pt>
                <c:pt idx="7333">
                  <c:v>-5.76593067727449E-4</c:v>
                </c:pt>
                <c:pt idx="7334">
                  <c:v>-8.6243509647321304E-4</c:v>
                </c:pt>
                <c:pt idx="7335">
                  <c:v>-1.1482771252190099E-3</c:v>
                </c:pt>
                <c:pt idx="7336">
                  <c:v>-1.4341191511695901E-3</c:v>
                </c:pt>
                <c:pt idx="7337">
                  <c:v>-1.7199611799153199E-3</c:v>
                </c:pt>
                <c:pt idx="7338">
                  <c:v>-2.0058032086611201E-3</c:v>
                </c:pt>
                <c:pt idx="7339">
                  <c:v>-2.2916452346116202E-3</c:v>
                </c:pt>
                <c:pt idx="7340">
                  <c:v>-2.5774872633574399E-3</c:v>
                </c:pt>
                <c:pt idx="7341">
                  <c:v>-2.86332929210323E-3</c:v>
                </c:pt>
                <c:pt idx="7342">
                  <c:v>-3.1491713180537601E-3</c:v>
                </c:pt>
                <c:pt idx="7343">
                  <c:v>-3.4350133467994899E-3</c:v>
                </c:pt>
                <c:pt idx="7344">
                  <c:v>-3.72085537554531E-3</c:v>
                </c:pt>
                <c:pt idx="7345">
                  <c:v>-4.0066974014958401E-3</c:v>
                </c:pt>
                <c:pt idx="7346">
                  <c:v>-4.2925394302416302E-3</c:v>
                </c:pt>
                <c:pt idx="7347">
                  <c:v>-4.5783814589873701E-3</c:v>
                </c:pt>
                <c:pt idx="7348">
                  <c:v>-4.8642234849378997E-3</c:v>
                </c:pt>
                <c:pt idx="7349">
                  <c:v>-5.1500655136836899E-3</c:v>
                </c:pt>
                <c:pt idx="7350">
                  <c:v>-5.4359075424295104E-3</c:v>
                </c:pt>
                <c:pt idx="7351">
                  <c:v>-5.72174956838004E-3</c:v>
                </c:pt>
                <c:pt idx="7352">
                  <c:v>-6.0075915971257998E-3</c:v>
                </c:pt>
                <c:pt idx="7353">
                  <c:v>-6.2934336258715596E-3</c:v>
                </c:pt>
                <c:pt idx="7354">
                  <c:v>-6.57927565182215E-3</c:v>
                </c:pt>
                <c:pt idx="7355">
                  <c:v>-6.8651176805679098E-3</c:v>
                </c:pt>
                <c:pt idx="7356">
                  <c:v>-7.15095970931368E-3</c:v>
                </c:pt>
                <c:pt idx="7357">
                  <c:v>-7.4368017352642E-3</c:v>
                </c:pt>
                <c:pt idx="7358">
                  <c:v>-7.7226437640099399E-3</c:v>
                </c:pt>
                <c:pt idx="7359">
                  <c:v>-8.0084857927557908E-3</c:v>
                </c:pt>
                <c:pt idx="7360">
                  <c:v>-8.2943278187063204E-3</c:v>
                </c:pt>
                <c:pt idx="7361">
                  <c:v>-8.5801698474520793E-3</c:v>
                </c:pt>
                <c:pt idx="7362">
                  <c:v>-8.8660118761978192E-3</c:v>
                </c:pt>
                <c:pt idx="7363">
                  <c:v>-9.1518539021484598E-3</c:v>
                </c:pt>
                <c:pt idx="7364">
                  <c:v>-9.4376959308941598E-3</c:v>
                </c:pt>
                <c:pt idx="7365">
                  <c:v>-9.7235379596399794E-3</c:v>
                </c:pt>
                <c:pt idx="7366">
                  <c:v>-1.00093799855905E-2</c:v>
                </c:pt>
                <c:pt idx="7367">
                  <c:v>-1.02952220143362E-2</c:v>
                </c:pt>
                <c:pt idx="7368">
                  <c:v>-1.0581064043081999E-2</c:v>
                </c:pt>
                <c:pt idx="7369">
                  <c:v>-1.08669060690326E-2</c:v>
                </c:pt>
                <c:pt idx="7370">
                  <c:v>-1.11527480977784E-2</c:v>
                </c:pt>
                <c:pt idx="7371">
                  <c:v>-1.14385901265241E-2</c:v>
                </c:pt>
                <c:pt idx="7372">
                  <c:v>-1.1724432152474699E-2</c:v>
                </c:pt>
                <c:pt idx="7373">
                  <c:v>-1.20102741812205E-2</c:v>
                </c:pt>
                <c:pt idx="7374">
                  <c:v>-1.22961162099662E-2</c:v>
                </c:pt>
                <c:pt idx="7375">
                  <c:v>-1.2581958235916801E-2</c:v>
                </c:pt>
                <c:pt idx="7376">
                  <c:v>-1.28678002646626E-2</c:v>
                </c:pt>
                <c:pt idx="7377">
                  <c:v>-1.31536422934083E-2</c:v>
                </c:pt>
                <c:pt idx="7378">
                  <c:v>-1.34394843193589E-2</c:v>
                </c:pt>
                <c:pt idx="7379">
                  <c:v>-1.37253263481046E-2</c:v>
                </c:pt>
                <c:pt idx="7380">
                  <c:v>-1.4011168376850401E-2</c:v>
                </c:pt>
                <c:pt idx="7381">
                  <c:v>-1.4297010402801E-2</c:v>
                </c:pt>
                <c:pt idx="7382">
                  <c:v>-1.45828524315468E-2</c:v>
                </c:pt>
                <c:pt idx="7383">
                  <c:v>-1.48686944602925E-2</c:v>
                </c:pt>
                <c:pt idx="7384">
                  <c:v>-1.5154536486243099E-2</c:v>
                </c:pt>
                <c:pt idx="7385">
                  <c:v>-1.5440378514988799E-2</c:v>
                </c:pt>
                <c:pt idx="7386">
                  <c:v>-1.5726220543734602E-2</c:v>
                </c:pt>
                <c:pt idx="7387">
                  <c:v>-1.6012062569685199E-2</c:v>
                </c:pt>
                <c:pt idx="7388">
                  <c:v>-1.6297904598430901E-2</c:v>
                </c:pt>
                <c:pt idx="7389">
                  <c:v>-1.6583746627176699E-2</c:v>
                </c:pt>
                <c:pt idx="7390">
                  <c:v>-1.6869588653127199E-2</c:v>
                </c:pt>
                <c:pt idx="7391">
                  <c:v>-1.7155430681873099E-2</c:v>
                </c:pt>
                <c:pt idx="7392">
                  <c:v>-1.7441272710618801E-2</c:v>
                </c:pt>
                <c:pt idx="7393">
                  <c:v>-1.7727114736569401E-2</c:v>
                </c:pt>
                <c:pt idx="7394">
                  <c:v>-1.80129567653151E-2</c:v>
                </c:pt>
                <c:pt idx="7395">
                  <c:v>-1.8298798794060898E-2</c:v>
                </c:pt>
                <c:pt idx="7396">
                  <c:v>-1.8584640820011399E-2</c:v>
                </c:pt>
                <c:pt idx="7397">
                  <c:v>-1.8870482848757301E-2</c:v>
                </c:pt>
                <c:pt idx="7398">
                  <c:v>-1.9156324877503E-2</c:v>
                </c:pt>
                <c:pt idx="7399">
                  <c:v>-1.94421669034535E-2</c:v>
                </c:pt>
                <c:pt idx="7400">
                  <c:v>-1.9728008932199299E-2</c:v>
                </c:pt>
                <c:pt idx="7401">
                  <c:v>-2.0013850960945101E-2</c:v>
                </c:pt>
                <c:pt idx="7402">
                  <c:v>-2.0299692986895601E-2</c:v>
                </c:pt>
                <c:pt idx="7403">
                  <c:v>-2.05855350156414E-2</c:v>
                </c:pt>
                <c:pt idx="7404">
                  <c:v>-2.0871377044387199E-2</c:v>
                </c:pt>
                <c:pt idx="7405">
                  <c:v>-2.1157219070337699E-2</c:v>
                </c:pt>
                <c:pt idx="7406">
                  <c:v>-2.1443061099083501E-2</c:v>
                </c:pt>
                <c:pt idx="7407">
                  <c:v>-2.17289031278293E-2</c:v>
                </c:pt>
                <c:pt idx="7408">
                  <c:v>-2.20147451537798E-2</c:v>
                </c:pt>
                <c:pt idx="7409">
                  <c:v>-2.2300587182525599E-2</c:v>
                </c:pt>
                <c:pt idx="7410">
                  <c:v>-2.2586429211271401E-2</c:v>
                </c:pt>
                <c:pt idx="7411">
                  <c:v>-2.2872271237221901E-2</c:v>
                </c:pt>
                <c:pt idx="7412">
                  <c:v>-2.31581132659677E-2</c:v>
                </c:pt>
                <c:pt idx="7413">
                  <c:v>-2.3443955294713398E-2</c:v>
                </c:pt>
                <c:pt idx="7414">
                  <c:v>-2.3729797320663999E-2</c:v>
                </c:pt>
                <c:pt idx="7415">
                  <c:v>-2.4015639349409802E-2</c:v>
                </c:pt>
                <c:pt idx="7416">
                  <c:v>-2.43014813781556E-2</c:v>
                </c:pt>
                <c:pt idx="7417">
                  <c:v>-2.45873234041061E-2</c:v>
                </c:pt>
                <c:pt idx="7418">
                  <c:v>-2.4873165432851899E-2</c:v>
                </c:pt>
                <c:pt idx="7419">
                  <c:v>-2.5159007461597702E-2</c:v>
                </c:pt>
                <c:pt idx="7420">
                  <c:v>-2.5444849487548198E-2</c:v>
                </c:pt>
                <c:pt idx="7421">
                  <c:v>-2.5730691516294001E-2</c:v>
                </c:pt>
                <c:pt idx="7422">
                  <c:v>-2.6016533545039699E-2</c:v>
                </c:pt>
                <c:pt idx="7423">
                  <c:v>-2.63023755709903E-2</c:v>
                </c:pt>
                <c:pt idx="7424">
                  <c:v>-2.6588217599736098E-2</c:v>
                </c:pt>
                <c:pt idx="7425">
                  <c:v>-2.6874059628481901E-2</c:v>
                </c:pt>
                <c:pt idx="7426">
                  <c:v>-2.7159901654432401E-2</c:v>
                </c:pt>
                <c:pt idx="7427">
                  <c:v>-2.7445743683178099E-2</c:v>
                </c:pt>
                <c:pt idx="7428">
                  <c:v>-2.7731585711923998E-2</c:v>
                </c:pt>
                <c:pt idx="7429">
                  <c:v>-2.8017427737874499E-2</c:v>
                </c:pt>
                <c:pt idx="7430">
                  <c:v>-2.83032697666202E-2</c:v>
                </c:pt>
                <c:pt idx="7431">
                  <c:v>-2.8589111795365999E-2</c:v>
                </c:pt>
                <c:pt idx="7432">
                  <c:v>-2.88749538213166E-2</c:v>
                </c:pt>
                <c:pt idx="7433">
                  <c:v>-2.9160795850062399E-2</c:v>
                </c:pt>
                <c:pt idx="7434">
                  <c:v>-2.94466378788081E-2</c:v>
                </c:pt>
                <c:pt idx="7435">
                  <c:v>-2.9732479904758601E-2</c:v>
                </c:pt>
                <c:pt idx="7436">
                  <c:v>-3.0018321933504399E-2</c:v>
                </c:pt>
                <c:pt idx="7437">
                  <c:v>-3.0304163962250202E-2</c:v>
                </c:pt>
                <c:pt idx="7438">
                  <c:v>-3.0590005988200698E-2</c:v>
                </c:pt>
                <c:pt idx="7439">
                  <c:v>-3.0875848016946501E-2</c:v>
                </c:pt>
                <c:pt idx="7440">
                  <c:v>-3.1161690045692299E-2</c:v>
                </c:pt>
                <c:pt idx="7441">
                  <c:v>-3.14475320716429E-2</c:v>
                </c:pt>
                <c:pt idx="7442">
                  <c:v>-3.1733374100388699E-2</c:v>
                </c:pt>
                <c:pt idx="7443">
                  <c:v>-3.2019216129134401E-2</c:v>
                </c:pt>
                <c:pt idx="7444">
                  <c:v>-3.2305058155084901E-2</c:v>
                </c:pt>
                <c:pt idx="7445">
                  <c:v>-3.25909001838307E-2</c:v>
                </c:pt>
                <c:pt idx="7446">
                  <c:v>-3.2876742212576499E-2</c:v>
                </c:pt>
                <c:pt idx="7447">
                  <c:v>-3.3162584238527103E-2</c:v>
                </c:pt>
                <c:pt idx="7448">
                  <c:v>-3.3448426267272797E-2</c:v>
                </c:pt>
                <c:pt idx="7449">
                  <c:v>-3.3734268296018499E-2</c:v>
                </c:pt>
                <c:pt idx="7450">
                  <c:v>-3.4020110321969201E-2</c:v>
                </c:pt>
                <c:pt idx="7451">
                  <c:v>-3.4305952350714902E-2</c:v>
                </c:pt>
                <c:pt idx="7452">
                  <c:v>-3.4591794379460701E-2</c:v>
                </c:pt>
                <c:pt idx="7453">
                  <c:v>-3.4877636405411201E-2</c:v>
                </c:pt>
                <c:pt idx="7454">
                  <c:v>-3.5163478434157E-2</c:v>
                </c:pt>
                <c:pt idx="7455">
                  <c:v>-3.5449320462902799E-2</c:v>
                </c:pt>
                <c:pt idx="7456">
                  <c:v>-3.5735162488853403E-2</c:v>
                </c:pt>
                <c:pt idx="7457">
                  <c:v>-3.6021004517599098E-2</c:v>
                </c:pt>
                <c:pt idx="7458">
                  <c:v>-3.63068465463448E-2</c:v>
                </c:pt>
                <c:pt idx="7459">
                  <c:v>-3.6592688572295397E-2</c:v>
                </c:pt>
                <c:pt idx="7460">
                  <c:v>-3.6878530601041203E-2</c:v>
                </c:pt>
                <c:pt idx="7461">
                  <c:v>-3.7164372629787001E-2</c:v>
                </c:pt>
                <c:pt idx="7462">
                  <c:v>-3.7450214655737502E-2</c:v>
                </c:pt>
                <c:pt idx="7463">
                  <c:v>-3.77360566844833E-2</c:v>
                </c:pt>
                <c:pt idx="7464">
                  <c:v>-3.8021898713229002E-2</c:v>
                </c:pt>
                <c:pt idx="7465">
                  <c:v>-3.8307740739179599E-2</c:v>
                </c:pt>
                <c:pt idx="7466">
                  <c:v>-3.8593582767925398E-2</c:v>
                </c:pt>
                <c:pt idx="7467">
                  <c:v>-3.88794247966711E-2</c:v>
                </c:pt>
                <c:pt idx="7468">
                  <c:v>-3.9165266822621697E-2</c:v>
                </c:pt>
                <c:pt idx="7469">
                  <c:v>-3.9451108851367503E-2</c:v>
                </c:pt>
                <c:pt idx="7470">
                  <c:v>-3.9736950880113302E-2</c:v>
                </c:pt>
                <c:pt idx="7471">
                  <c:v>-4.0022792906063802E-2</c:v>
                </c:pt>
                <c:pt idx="7472">
                  <c:v>-4.0308634934809497E-2</c:v>
                </c:pt>
                <c:pt idx="7473">
                  <c:v>-4.0594476963555302E-2</c:v>
                </c:pt>
                <c:pt idx="7474">
                  <c:v>-4.08803189895059E-2</c:v>
                </c:pt>
                <c:pt idx="7475">
                  <c:v>-4.1166161018251698E-2</c:v>
                </c:pt>
                <c:pt idx="7476">
                  <c:v>-4.14520030469974E-2</c:v>
                </c:pt>
                <c:pt idx="7477">
                  <c:v>-4.1737845072947997E-2</c:v>
                </c:pt>
                <c:pt idx="7478">
                  <c:v>-4.2023687101693803E-2</c:v>
                </c:pt>
                <c:pt idx="7479">
                  <c:v>-4.2309529130439498E-2</c:v>
                </c:pt>
                <c:pt idx="7480">
                  <c:v>-4.2595371156390102E-2</c:v>
                </c:pt>
                <c:pt idx="7481">
                  <c:v>-4.2881213185135797E-2</c:v>
                </c:pt>
                <c:pt idx="7482">
                  <c:v>-4.3167055213881603E-2</c:v>
                </c:pt>
                <c:pt idx="7483">
                  <c:v>-4.34528972398322E-2</c:v>
                </c:pt>
                <c:pt idx="7484">
                  <c:v>-4.3738739268577999E-2</c:v>
                </c:pt>
                <c:pt idx="7485">
                  <c:v>-4.4024581297323701E-2</c:v>
                </c:pt>
                <c:pt idx="7486">
                  <c:v>-4.4310423323274298E-2</c:v>
                </c:pt>
                <c:pt idx="7487">
                  <c:v>-4.4596265352019999E-2</c:v>
                </c:pt>
                <c:pt idx="7488">
                  <c:v>-4.4882107380765798E-2</c:v>
                </c:pt>
                <c:pt idx="7489">
                  <c:v>-4.5167949406716298E-2</c:v>
                </c:pt>
                <c:pt idx="7490">
                  <c:v>-4.5453791435462097E-2</c:v>
                </c:pt>
                <c:pt idx="7491">
                  <c:v>-4.5739633464207903E-2</c:v>
                </c:pt>
                <c:pt idx="7492">
                  <c:v>-4.60254754901585E-2</c:v>
                </c:pt>
                <c:pt idx="7493">
                  <c:v>-4.6311317518904202E-2</c:v>
                </c:pt>
                <c:pt idx="7494">
                  <c:v>-4.6597159547650001E-2</c:v>
                </c:pt>
                <c:pt idx="7495">
                  <c:v>-4.6883001573600598E-2</c:v>
                </c:pt>
                <c:pt idx="7496">
                  <c:v>-4.71688436023463E-2</c:v>
                </c:pt>
                <c:pt idx="7497">
                  <c:v>-4.7454685631092099E-2</c:v>
                </c:pt>
                <c:pt idx="7498">
                  <c:v>-4.7740527657042599E-2</c:v>
                </c:pt>
                <c:pt idx="7499">
                  <c:v>-4.8026369685788398E-2</c:v>
                </c:pt>
                <c:pt idx="7500">
                  <c:v>-4.8312211714534203E-2</c:v>
                </c:pt>
                <c:pt idx="7501">
                  <c:v>-4.8598053740484801E-2</c:v>
                </c:pt>
                <c:pt idx="7502">
                  <c:v>-4.8883895769230502E-2</c:v>
                </c:pt>
                <c:pt idx="7503">
                  <c:v>-4.9169737797976301E-2</c:v>
                </c:pt>
                <c:pt idx="7504">
                  <c:v>-4.9455579823926801E-2</c:v>
                </c:pt>
                <c:pt idx="7505">
                  <c:v>-4.97414218526726E-2</c:v>
                </c:pt>
                <c:pt idx="7506">
                  <c:v>-5.0027263881418399E-2</c:v>
                </c:pt>
                <c:pt idx="7507">
                  <c:v>-5.0313105907368899E-2</c:v>
                </c:pt>
                <c:pt idx="7508">
                  <c:v>-5.0598947936114698E-2</c:v>
                </c:pt>
                <c:pt idx="7509">
                  <c:v>-5.0884789964860497E-2</c:v>
                </c:pt>
                <c:pt idx="7510">
                  <c:v>-5.1170631990810997E-2</c:v>
                </c:pt>
                <c:pt idx="7511">
                  <c:v>-5.1456474019556803E-2</c:v>
                </c:pt>
                <c:pt idx="7512">
                  <c:v>-5.1742316048302602E-2</c:v>
                </c:pt>
                <c:pt idx="7513">
                  <c:v>-5.2028158074253102E-2</c:v>
                </c:pt>
                <c:pt idx="7514">
                  <c:v>-5.23140001029989E-2</c:v>
                </c:pt>
                <c:pt idx="7515">
                  <c:v>-5.2599842131744602E-2</c:v>
                </c:pt>
                <c:pt idx="7516">
                  <c:v>-5.2885684157695297E-2</c:v>
                </c:pt>
                <c:pt idx="7517">
                  <c:v>-5.3171526186440901E-2</c:v>
                </c:pt>
                <c:pt idx="7518">
                  <c:v>-5.3457368215186797E-2</c:v>
                </c:pt>
                <c:pt idx="7519">
                  <c:v>-5.3743210241137297E-2</c:v>
                </c:pt>
                <c:pt idx="7520">
                  <c:v>-5.4029052269883103E-2</c:v>
                </c:pt>
                <c:pt idx="7521">
                  <c:v>-5.4314894298628798E-2</c:v>
                </c:pt>
                <c:pt idx="7522">
                  <c:v>-5.4600736324579402E-2</c:v>
                </c:pt>
                <c:pt idx="7523">
                  <c:v>-5.4886578353325201E-2</c:v>
                </c:pt>
                <c:pt idx="7524">
                  <c:v>-5.5172420382070902E-2</c:v>
                </c:pt>
                <c:pt idx="7525">
                  <c:v>-5.54582624080215E-2</c:v>
                </c:pt>
                <c:pt idx="7526">
                  <c:v>-5.5744104436767299E-2</c:v>
                </c:pt>
                <c:pt idx="7527">
                  <c:v>-5.6029946465513E-2</c:v>
                </c:pt>
                <c:pt idx="7528">
                  <c:v>-5.63157884914635E-2</c:v>
                </c:pt>
                <c:pt idx="7529">
                  <c:v>-5.6601630520209403E-2</c:v>
                </c:pt>
                <c:pt idx="7530">
                  <c:v>-5.6887472548955202E-2</c:v>
                </c:pt>
                <c:pt idx="7531">
                  <c:v>-5.7173314574905702E-2</c:v>
                </c:pt>
                <c:pt idx="7532">
                  <c:v>-5.7459156603651397E-2</c:v>
                </c:pt>
                <c:pt idx="7533">
                  <c:v>-5.7744998632397203E-2</c:v>
                </c:pt>
                <c:pt idx="7534">
                  <c:v>-5.80308406583478E-2</c:v>
                </c:pt>
                <c:pt idx="7535">
                  <c:v>-5.8316682687093599E-2</c:v>
                </c:pt>
                <c:pt idx="7536">
                  <c:v>-5.8602524715839301E-2</c:v>
                </c:pt>
                <c:pt idx="7537">
                  <c:v>-5.8888366741789801E-2</c:v>
                </c:pt>
                <c:pt idx="7538">
                  <c:v>-5.91742087705356E-2</c:v>
                </c:pt>
                <c:pt idx="7539">
                  <c:v>-5.9460050799281502E-2</c:v>
                </c:pt>
                <c:pt idx="7540">
                  <c:v>-5.9745892825232003E-2</c:v>
                </c:pt>
                <c:pt idx="7541">
                  <c:v>-6.0031734853977697E-2</c:v>
                </c:pt>
                <c:pt idx="7542">
                  <c:v>-6.0317576882723503E-2</c:v>
                </c:pt>
                <c:pt idx="7543">
                  <c:v>-6.06034189086741E-2</c:v>
                </c:pt>
                <c:pt idx="7544">
                  <c:v>-6.0889260937419802E-2</c:v>
                </c:pt>
                <c:pt idx="7545">
                  <c:v>-6.1175102966165601E-2</c:v>
                </c:pt>
                <c:pt idx="7546">
                  <c:v>-6.1460944992116198E-2</c:v>
                </c:pt>
                <c:pt idx="7547">
                  <c:v>-6.1746787020861997E-2</c:v>
                </c:pt>
                <c:pt idx="7548">
                  <c:v>-6.2032629049607699E-2</c:v>
                </c:pt>
                <c:pt idx="7549">
                  <c:v>-6.2318471075558199E-2</c:v>
                </c:pt>
                <c:pt idx="7550">
                  <c:v>-6.2604313104304005E-2</c:v>
                </c:pt>
                <c:pt idx="7551">
                  <c:v>-6.2890155133049797E-2</c:v>
                </c:pt>
                <c:pt idx="7552">
                  <c:v>-6.3175997159000394E-2</c:v>
                </c:pt>
                <c:pt idx="7553">
                  <c:v>-6.3461839187746102E-2</c:v>
                </c:pt>
                <c:pt idx="7554">
                  <c:v>-6.3747681216491894E-2</c:v>
                </c:pt>
                <c:pt idx="7555">
                  <c:v>-6.4033523242442394E-2</c:v>
                </c:pt>
                <c:pt idx="7556">
                  <c:v>-6.4319365271188103E-2</c:v>
                </c:pt>
                <c:pt idx="7557">
                  <c:v>-6.4605207299934006E-2</c:v>
                </c:pt>
                <c:pt idx="7558">
                  <c:v>-6.4891049325884506E-2</c:v>
                </c:pt>
                <c:pt idx="7559">
                  <c:v>-6.5176891354630298E-2</c:v>
                </c:pt>
                <c:pt idx="7560">
                  <c:v>-6.5462733383376104E-2</c:v>
                </c:pt>
                <c:pt idx="7561">
                  <c:v>-6.5748575409326701E-2</c:v>
                </c:pt>
                <c:pt idx="7562">
                  <c:v>-6.6034417438072396E-2</c:v>
                </c:pt>
                <c:pt idx="7563">
                  <c:v>-6.6320259466818202E-2</c:v>
                </c:pt>
                <c:pt idx="7564">
                  <c:v>-6.6606101492768702E-2</c:v>
                </c:pt>
                <c:pt idx="7565">
                  <c:v>-6.6891943521514494E-2</c:v>
                </c:pt>
                <c:pt idx="7566">
                  <c:v>-6.7177785550260299E-2</c:v>
                </c:pt>
                <c:pt idx="7567">
                  <c:v>-6.74636275762108E-2</c:v>
                </c:pt>
                <c:pt idx="7568">
                  <c:v>-6.7749469604956605E-2</c:v>
                </c:pt>
                <c:pt idx="7569">
                  <c:v>-6.8035311633702397E-2</c:v>
                </c:pt>
                <c:pt idx="7570">
                  <c:v>-6.8321153659652897E-2</c:v>
                </c:pt>
                <c:pt idx="7571">
                  <c:v>-6.8606995688398703E-2</c:v>
                </c:pt>
                <c:pt idx="7572">
                  <c:v>-6.8892837717144398E-2</c:v>
                </c:pt>
                <c:pt idx="7573">
                  <c:v>-6.9178679743094995E-2</c:v>
                </c:pt>
                <c:pt idx="7574">
                  <c:v>-6.9464521771840704E-2</c:v>
                </c:pt>
                <c:pt idx="7575">
                  <c:v>-6.9750363800586607E-2</c:v>
                </c:pt>
                <c:pt idx="7576">
                  <c:v>-7.0036205826537107E-2</c:v>
                </c:pt>
                <c:pt idx="7577">
                  <c:v>-7.0322047855282802E-2</c:v>
                </c:pt>
                <c:pt idx="7578">
                  <c:v>-7.0607889884028593E-2</c:v>
                </c:pt>
                <c:pt idx="7579">
                  <c:v>-7.0893731909979205E-2</c:v>
                </c:pt>
                <c:pt idx="7580">
                  <c:v>-7.1179573938724996E-2</c:v>
                </c:pt>
                <c:pt idx="7581">
                  <c:v>-7.1465415967470705E-2</c:v>
                </c:pt>
                <c:pt idx="7582">
                  <c:v>-7.1751257993421302E-2</c:v>
                </c:pt>
                <c:pt idx="7583">
                  <c:v>-7.2037100022166997E-2</c:v>
                </c:pt>
                <c:pt idx="7584">
                  <c:v>-7.23229420509129E-2</c:v>
                </c:pt>
                <c:pt idx="7585">
                  <c:v>-7.26087840768634E-2</c:v>
                </c:pt>
                <c:pt idx="7586">
                  <c:v>-7.2894626105609206E-2</c:v>
                </c:pt>
                <c:pt idx="7587">
                  <c:v>-7.3180468134354901E-2</c:v>
                </c:pt>
                <c:pt idx="7588">
                  <c:v>-7.3466310160305498E-2</c:v>
                </c:pt>
                <c:pt idx="7589">
                  <c:v>-7.3752152189051304E-2</c:v>
                </c:pt>
                <c:pt idx="7590">
                  <c:v>-7.4037994217797096E-2</c:v>
                </c:pt>
                <c:pt idx="7591">
                  <c:v>-7.4323836243747596E-2</c:v>
                </c:pt>
                <c:pt idx="7592">
                  <c:v>-7.4609678272493402E-2</c:v>
                </c:pt>
                <c:pt idx="7593">
                  <c:v>-7.4895520301239096E-2</c:v>
                </c:pt>
                <c:pt idx="7594">
                  <c:v>-7.5181362327189596E-2</c:v>
                </c:pt>
                <c:pt idx="7595">
                  <c:v>-7.5467204355935402E-2</c:v>
                </c:pt>
                <c:pt idx="7596">
                  <c:v>-7.5753046384681194E-2</c:v>
                </c:pt>
                <c:pt idx="7597">
                  <c:v>-7.6038888410631694E-2</c:v>
                </c:pt>
                <c:pt idx="7598">
                  <c:v>-7.6324730439377597E-2</c:v>
                </c:pt>
                <c:pt idx="7599">
                  <c:v>-7.6610572468123306E-2</c:v>
                </c:pt>
                <c:pt idx="7600">
                  <c:v>-7.6896414494073806E-2</c:v>
                </c:pt>
                <c:pt idx="7601">
                  <c:v>-7.7182256522819695E-2</c:v>
                </c:pt>
                <c:pt idx="7602">
                  <c:v>-7.7468098551565306E-2</c:v>
                </c:pt>
                <c:pt idx="7603">
                  <c:v>-7.7753940577516001E-2</c:v>
                </c:pt>
                <c:pt idx="7604">
                  <c:v>-7.8039782606261696E-2</c:v>
                </c:pt>
                <c:pt idx="7605">
                  <c:v>-7.8325624635007501E-2</c:v>
                </c:pt>
                <c:pt idx="7606">
                  <c:v>-7.8611466660958002E-2</c:v>
                </c:pt>
                <c:pt idx="7607">
                  <c:v>-7.8897308689703904E-2</c:v>
                </c:pt>
                <c:pt idx="7608">
                  <c:v>-7.9183150718449599E-2</c:v>
                </c:pt>
                <c:pt idx="7609">
                  <c:v>-7.9468992744400099E-2</c:v>
                </c:pt>
                <c:pt idx="7610">
                  <c:v>-7.9754834773145905E-2</c:v>
                </c:pt>
                <c:pt idx="7611">
                  <c:v>-8.00406768018916E-2</c:v>
                </c:pt>
                <c:pt idx="7612">
                  <c:v>-8.0326518827842197E-2</c:v>
                </c:pt>
                <c:pt idx="7613">
                  <c:v>-8.0612360856588003E-2</c:v>
                </c:pt>
                <c:pt idx="7614">
                  <c:v>-8.0898202885333795E-2</c:v>
                </c:pt>
                <c:pt idx="7615">
                  <c:v>-8.1184044911284295E-2</c:v>
                </c:pt>
                <c:pt idx="7616">
                  <c:v>-8.1469886940030101E-2</c:v>
                </c:pt>
                <c:pt idx="7617">
                  <c:v>-8.1755728968775906E-2</c:v>
                </c:pt>
                <c:pt idx="7618">
                  <c:v>-8.2041570994726407E-2</c:v>
                </c:pt>
                <c:pt idx="7619">
                  <c:v>-8.2327413023472198E-2</c:v>
                </c:pt>
                <c:pt idx="7620">
                  <c:v>-8.2613255052218004E-2</c:v>
                </c:pt>
                <c:pt idx="7621">
                  <c:v>-8.2899097078168504E-2</c:v>
                </c:pt>
                <c:pt idx="7622">
                  <c:v>-8.3184939106914296E-2</c:v>
                </c:pt>
                <c:pt idx="7623">
                  <c:v>-8.3470781135660005E-2</c:v>
                </c:pt>
                <c:pt idx="7624">
                  <c:v>-8.3756623161610602E-2</c:v>
                </c:pt>
                <c:pt idx="7625">
                  <c:v>-8.4042465190356297E-2</c:v>
                </c:pt>
                <c:pt idx="7626">
                  <c:v>-8.43283072191022E-2</c:v>
                </c:pt>
                <c:pt idx="7627">
                  <c:v>-8.46141492450527E-2</c:v>
                </c:pt>
                <c:pt idx="7628">
                  <c:v>-8.4899991273798506E-2</c:v>
                </c:pt>
                <c:pt idx="7629">
                  <c:v>-8.51858333025442E-2</c:v>
                </c:pt>
                <c:pt idx="7630">
                  <c:v>-8.5471675328494798E-2</c:v>
                </c:pt>
                <c:pt idx="7631">
                  <c:v>-8.5757517357240604E-2</c:v>
                </c:pt>
                <c:pt idx="7632">
                  <c:v>-8.6043359385986298E-2</c:v>
                </c:pt>
                <c:pt idx="7633">
                  <c:v>-8.6329201411936896E-2</c:v>
                </c:pt>
                <c:pt idx="7634">
                  <c:v>-8.6615043440682604E-2</c:v>
                </c:pt>
                <c:pt idx="7635">
                  <c:v>-8.6900885469428493E-2</c:v>
                </c:pt>
                <c:pt idx="7636">
                  <c:v>-8.7186727495378993E-2</c:v>
                </c:pt>
                <c:pt idx="7637">
                  <c:v>-8.7472569524124799E-2</c:v>
                </c:pt>
                <c:pt idx="7638">
                  <c:v>-8.7758411552870494E-2</c:v>
                </c:pt>
                <c:pt idx="7639">
                  <c:v>-8.8044253578821202E-2</c:v>
                </c:pt>
                <c:pt idx="7640">
                  <c:v>-8.83300956075668E-2</c:v>
                </c:pt>
                <c:pt idx="7641">
                  <c:v>-8.8615937636312606E-2</c:v>
                </c:pt>
                <c:pt idx="7642">
                  <c:v>-8.8901779662263106E-2</c:v>
                </c:pt>
                <c:pt idx="7643">
                  <c:v>-8.9187621691008898E-2</c:v>
                </c:pt>
                <c:pt idx="7644">
                  <c:v>-8.9473463719754703E-2</c:v>
                </c:pt>
                <c:pt idx="7645">
                  <c:v>-8.9759305745705301E-2</c:v>
                </c:pt>
                <c:pt idx="7646">
                  <c:v>-9.0045147774450995E-2</c:v>
                </c:pt>
                <c:pt idx="7647">
                  <c:v>-9.0330989803196801E-2</c:v>
                </c:pt>
                <c:pt idx="7648">
                  <c:v>-9.0616831829147398E-2</c:v>
                </c:pt>
                <c:pt idx="7649">
                  <c:v>-9.0902673857893093E-2</c:v>
                </c:pt>
                <c:pt idx="7650">
                  <c:v>-9.1188515886638899E-2</c:v>
                </c:pt>
                <c:pt idx="7651">
                  <c:v>-9.1474357912589496E-2</c:v>
                </c:pt>
                <c:pt idx="7652">
                  <c:v>-9.1760199941335205E-2</c:v>
                </c:pt>
                <c:pt idx="7653">
                  <c:v>-9.2046041970080997E-2</c:v>
                </c:pt>
                <c:pt idx="7654">
                  <c:v>-9.2331883996031594E-2</c:v>
                </c:pt>
                <c:pt idx="7655">
                  <c:v>-9.2617726024777303E-2</c:v>
                </c:pt>
                <c:pt idx="7656">
                  <c:v>-9.2903568053523095E-2</c:v>
                </c:pt>
                <c:pt idx="7657">
                  <c:v>-9.3189410079473706E-2</c:v>
                </c:pt>
                <c:pt idx="7658">
                  <c:v>-9.3475252108219498E-2</c:v>
                </c:pt>
                <c:pt idx="7659">
                  <c:v>-9.3761094136965206E-2</c:v>
                </c:pt>
                <c:pt idx="7660">
                  <c:v>-9.4046936162915706E-2</c:v>
                </c:pt>
                <c:pt idx="7661">
                  <c:v>-9.4332778191661498E-2</c:v>
                </c:pt>
                <c:pt idx="7662">
                  <c:v>-9.4618620220407207E-2</c:v>
                </c:pt>
                <c:pt idx="7663">
                  <c:v>-9.4904462246357804E-2</c:v>
                </c:pt>
                <c:pt idx="7664">
                  <c:v>-9.5190304275103596E-2</c:v>
                </c:pt>
                <c:pt idx="7665">
                  <c:v>-9.5476146303849402E-2</c:v>
                </c:pt>
                <c:pt idx="7666">
                  <c:v>-9.5761988329799902E-2</c:v>
                </c:pt>
                <c:pt idx="7667">
                  <c:v>-9.6047830358545694E-2</c:v>
                </c:pt>
                <c:pt idx="7668">
                  <c:v>-9.63336723872915E-2</c:v>
                </c:pt>
                <c:pt idx="7669">
                  <c:v>-9.6619514413242E-2</c:v>
                </c:pt>
                <c:pt idx="7670">
                  <c:v>-9.6905356441987694E-2</c:v>
                </c:pt>
                <c:pt idx="7671">
                  <c:v>-9.71911984707335E-2</c:v>
                </c:pt>
                <c:pt idx="7672">
                  <c:v>-9.7477040496684098E-2</c:v>
                </c:pt>
                <c:pt idx="7673">
                  <c:v>-9.7762882525429903E-2</c:v>
                </c:pt>
                <c:pt idx="7674">
                  <c:v>-9.8048724554175598E-2</c:v>
                </c:pt>
                <c:pt idx="7675">
                  <c:v>-9.8334566580126195E-2</c:v>
                </c:pt>
                <c:pt idx="7676">
                  <c:v>-9.8620408608872001E-2</c:v>
                </c:pt>
                <c:pt idx="7677">
                  <c:v>-9.8906250637617807E-2</c:v>
                </c:pt>
                <c:pt idx="7678">
                  <c:v>-9.9192092663568293E-2</c:v>
                </c:pt>
                <c:pt idx="7679">
                  <c:v>-9.9477934692314002E-2</c:v>
                </c:pt>
                <c:pt idx="7680">
                  <c:v>-9.9763776721059794E-2</c:v>
                </c:pt>
                <c:pt idx="7681">
                  <c:v>-0.10004961874701</c:v>
                </c:pt>
                <c:pt idx="7682">
                  <c:v>-0.100335460775756</c:v>
                </c:pt>
                <c:pt idx="7683">
                  <c:v>-0.100621302804502</c:v>
                </c:pt>
                <c:pt idx="7684">
                  <c:v>-0.100907144830452</c:v>
                </c:pt>
                <c:pt idx="7685">
                  <c:v>-0.101192986859198</c:v>
                </c:pt>
                <c:pt idx="7686">
                  <c:v>-0.101478828887944</c:v>
                </c:pt>
                <c:pt idx="7687">
                  <c:v>-0.101764670913895</c:v>
                </c:pt>
                <c:pt idx="7688">
                  <c:v>-0.10205051294264</c:v>
                </c:pt>
                <c:pt idx="7689">
                  <c:v>-0.102336354971386</c:v>
                </c:pt>
                <c:pt idx="7690">
                  <c:v>-0.102622196997337</c:v>
                </c:pt>
                <c:pt idx="7691">
                  <c:v>-0.102908039026082</c:v>
                </c:pt>
                <c:pt idx="7692">
                  <c:v>-0.103193881054828</c:v>
                </c:pt>
                <c:pt idx="7693">
                  <c:v>-0.103479723080779</c:v>
                </c:pt>
                <c:pt idx="7694">
                  <c:v>-0.103765565109525</c:v>
                </c:pt>
                <c:pt idx="7695">
                  <c:v>-0.10405140713827001</c:v>
                </c:pt>
                <c:pt idx="7696">
                  <c:v>-0.104337249164221</c:v>
                </c:pt>
                <c:pt idx="7697">
                  <c:v>-0.104623091192967</c:v>
                </c:pt>
                <c:pt idx="7698">
                  <c:v>-0.10490893322171201</c:v>
                </c:pt>
                <c:pt idx="7699">
                  <c:v>-0.10519477524766301</c:v>
                </c:pt>
                <c:pt idx="7700">
                  <c:v>-0.10548061727640901</c:v>
                </c:pt>
                <c:pt idx="7701">
                  <c:v>-0.10576645930515401</c:v>
                </c:pt>
                <c:pt idx="7702">
                  <c:v>-0.10605230133110501</c:v>
                </c:pt>
                <c:pt idx="7703">
                  <c:v>-0.10633814335985101</c:v>
                </c:pt>
                <c:pt idx="7704">
                  <c:v>-0.10662398538859701</c:v>
                </c:pt>
                <c:pt idx="7705">
                  <c:v>-0.10690982741454701</c:v>
                </c:pt>
                <c:pt idx="7706">
                  <c:v>-0.10719566944329301</c:v>
                </c:pt>
                <c:pt idx="7707">
                  <c:v>-0.10748151147203901</c:v>
                </c:pt>
                <c:pt idx="7708">
                  <c:v>-0.10776735349798899</c:v>
                </c:pt>
                <c:pt idx="7709">
                  <c:v>-0.10805319552673499</c:v>
                </c:pt>
                <c:pt idx="7710">
                  <c:v>-0.10833903755548099</c:v>
                </c:pt>
                <c:pt idx="7711">
                  <c:v>-0.10862487958143099</c:v>
                </c:pt>
                <c:pt idx="7712">
                  <c:v>-0.10891072161017699</c:v>
                </c:pt>
                <c:pt idx="7713">
                  <c:v>-0.10919656363892299</c:v>
                </c:pt>
                <c:pt idx="7714">
                  <c:v>-0.10948240566487299</c:v>
                </c:pt>
                <c:pt idx="7715">
                  <c:v>-0.10976824769361899</c:v>
                </c:pt>
                <c:pt idx="7716">
                  <c:v>-0.11005408972236499</c:v>
                </c:pt>
                <c:pt idx="7717">
                  <c:v>-0.11033993174831599</c:v>
                </c:pt>
                <c:pt idx="7718">
                  <c:v>-0.110625773777061</c:v>
                </c:pt>
                <c:pt idx="7719">
                  <c:v>-0.110911615805807</c:v>
                </c:pt>
                <c:pt idx="7720">
                  <c:v>-0.111197457831758</c:v>
                </c:pt>
                <c:pt idx="7721">
                  <c:v>-0.111483299860503</c:v>
                </c:pt>
                <c:pt idx="7722">
                  <c:v>-0.111769141889249</c:v>
                </c:pt>
                <c:pt idx="7723">
                  <c:v>-0.1120549839152</c:v>
                </c:pt>
                <c:pt idx="7724">
                  <c:v>-0.112340825943946</c:v>
                </c:pt>
                <c:pt idx="7725">
                  <c:v>-0.112626667972691</c:v>
                </c:pt>
                <c:pt idx="7726">
                  <c:v>-0.112912509998642</c:v>
                </c:pt>
                <c:pt idx="7727">
                  <c:v>-0.113198352027388</c:v>
                </c:pt>
                <c:pt idx="7728">
                  <c:v>-0.113484194056133</c:v>
                </c:pt>
                <c:pt idx="7729">
                  <c:v>-0.113770036082084</c:v>
                </c:pt>
                <c:pt idx="7730">
                  <c:v>-0.11405587811083</c:v>
                </c:pt>
                <c:pt idx="7731">
                  <c:v>-0.114341720139575</c:v>
                </c:pt>
                <c:pt idx="7732">
                  <c:v>-0.114627562165526</c:v>
                </c:pt>
                <c:pt idx="7733">
                  <c:v>-0.114913404194272</c:v>
                </c:pt>
                <c:pt idx="7734">
                  <c:v>-0.115199246223018</c:v>
                </c:pt>
                <c:pt idx="7735">
                  <c:v>-0.115485088248968</c:v>
                </c:pt>
                <c:pt idx="7736">
                  <c:v>-0.115770930277714</c:v>
                </c:pt>
                <c:pt idx="7737">
                  <c:v>-0.11605677230646</c:v>
                </c:pt>
                <c:pt idx="7738">
                  <c:v>-0.11634261433241</c:v>
                </c:pt>
                <c:pt idx="7739">
                  <c:v>-0.116628456361156</c:v>
                </c:pt>
                <c:pt idx="7740">
                  <c:v>-0.116914298389902</c:v>
                </c:pt>
                <c:pt idx="7741">
                  <c:v>-0.117200140415852</c:v>
                </c:pt>
                <c:pt idx="7742">
                  <c:v>-0.117485982444598</c:v>
                </c:pt>
                <c:pt idx="7743">
                  <c:v>-0.117771824473344</c:v>
                </c:pt>
                <c:pt idx="7744">
                  <c:v>-0.118057666499294</c:v>
                </c:pt>
                <c:pt idx="7745">
                  <c:v>-0.11834350852804</c:v>
                </c:pt>
                <c:pt idx="7746">
                  <c:v>-0.118629350556786</c:v>
                </c:pt>
                <c:pt idx="7747">
                  <c:v>-0.118915192582736</c:v>
                </c:pt>
                <c:pt idx="7748">
                  <c:v>-0.119201034611482</c:v>
                </c:pt>
                <c:pt idx="7749">
                  <c:v>-0.119486876640228</c:v>
                </c:pt>
                <c:pt idx="7750">
                  <c:v>-0.119772718666179</c:v>
                </c:pt>
                <c:pt idx="7751">
                  <c:v>-0.120058560694924</c:v>
                </c:pt>
                <c:pt idx="7752">
                  <c:v>-0.12034440272367</c:v>
                </c:pt>
                <c:pt idx="7753">
                  <c:v>-0.120630244749621</c:v>
                </c:pt>
                <c:pt idx="7754">
                  <c:v>-0.120916086778366</c:v>
                </c:pt>
                <c:pt idx="7755">
                  <c:v>-0.121201928807112</c:v>
                </c:pt>
                <c:pt idx="7756">
                  <c:v>-0.121487770833063</c:v>
                </c:pt>
                <c:pt idx="7757">
                  <c:v>-0.121773612861808</c:v>
                </c:pt>
                <c:pt idx="7758">
                  <c:v>-0.122059454890554</c:v>
                </c:pt>
                <c:pt idx="7759">
                  <c:v>-0.122345296916505</c:v>
                </c:pt>
                <c:pt idx="7760">
                  <c:v>-0.122631138945251</c:v>
                </c:pt>
                <c:pt idx="7761">
                  <c:v>-0.122916980973996</c:v>
                </c:pt>
                <c:pt idx="7762">
                  <c:v>-0.123202822999947</c:v>
                </c:pt>
                <c:pt idx="7763">
                  <c:v>-0.123488665028693</c:v>
                </c:pt>
                <c:pt idx="7764">
                  <c:v>-0.123774507057439</c:v>
                </c:pt>
                <c:pt idx="7765">
                  <c:v>-0.124060349083389</c:v>
                </c:pt>
                <c:pt idx="7766">
                  <c:v>-0.124346191112135</c:v>
                </c:pt>
                <c:pt idx="7767">
                  <c:v>-0.124632033140881</c:v>
                </c:pt>
                <c:pt idx="7768">
                  <c:v>-0.12491787516683101</c:v>
                </c:pt>
                <c:pt idx="7769">
                  <c:v>-0.12520371719557699</c:v>
                </c:pt>
                <c:pt idx="7770">
                  <c:v>-0.12548955922432301</c:v>
                </c:pt>
                <c:pt idx="7771">
                  <c:v>-0.12577540125027301</c:v>
                </c:pt>
                <c:pt idx="7772">
                  <c:v>-0.12606124327901899</c:v>
                </c:pt>
                <c:pt idx="7773">
                  <c:v>-0.12634708530776501</c:v>
                </c:pt>
                <c:pt idx="7774">
                  <c:v>-0.12663292733371501</c:v>
                </c:pt>
                <c:pt idx="7775">
                  <c:v>-0.12691876936246099</c:v>
                </c:pt>
                <c:pt idx="7776">
                  <c:v>-0.12720461139120701</c:v>
                </c:pt>
                <c:pt idx="7777">
                  <c:v>-0.12749045341715701</c:v>
                </c:pt>
                <c:pt idx="7778">
                  <c:v>-0.12777629544590299</c:v>
                </c:pt>
                <c:pt idx="7779">
                  <c:v>-0.12806213747464901</c:v>
                </c:pt>
                <c:pt idx="7780">
                  <c:v>-0.12834797950059901</c:v>
                </c:pt>
                <c:pt idx="7781">
                  <c:v>-0.12863382152934499</c:v>
                </c:pt>
                <c:pt idx="7782">
                  <c:v>-0.12891966355809101</c:v>
                </c:pt>
                <c:pt idx="7783">
                  <c:v>-0.12920550558404201</c:v>
                </c:pt>
                <c:pt idx="7784">
                  <c:v>-0.12949134761278699</c:v>
                </c:pt>
                <c:pt idx="7785">
                  <c:v>-0.12977718964153301</c:v>
                </c:pt>
                <c:pt idx="7786">
                  <c:v>-0.13006303166748401</c:v>
                </c:pt>
                <c:pt idx="7787">
                  <c:v>-0.130348873696229</c:v>
                </c:pt>
                <c:pt idx="7788">
                  <c:v>-0.13063471572497501</c:v>
                </c:pt>
                <c:pt idx="7789">
                  <c:v>-0.13092055775092601</c:v>
                </c:pt>
                <c:pt idx="7790">
                  <c:v>-0.13120639977967199</c:v>
                </c:pt>
                <c:pt idx="7791">
                  <c:v>-0.13149224180841701</c:v>
                </c:pt>
                <c:pt idx="7792">
                  <c:v>-0.13177808383436801</c:v>
                </c:pt>
                <c:pt idx="7793">
                  <c:v>-0.132063925863114</c:v>
                </c:pt>
                <c:pt idx="7794">
                  <c:v>-0.13234976789185901</c:v>
                </c:pt>
                <c:pt idx="7795">
                  <c:v>-0.13263560991781001</c:v>
                </c:pt>
                <c:pt idx="7796">
                  <c:v>-0.132921451946556</c:v>
                </c:pt>
                <c:pt idx="7797">
                  <c:v>-0.13320729397530201</c:v>
                </c:pt>
                <c:pt idx="7798">
                  <c:v>-0.13349313600125201</c:v>
                </c:pt>
                <c:pt idx="7799">
                  <c:v>-0.133778978029998</c:v>
                </c:pt>
                <c:pt idx="7800">
                  <c:v>-0.13406482005874401</c:v>
                </c:pt>
                <c:pt idx="7801">
                  <c:v>-0.13435066208469401</c:v>
                </c:pt>
                <c:pt idx="7802">
                  <c:v>-0.13463650411344</c:v>
                </c:pt>
                <c:pt idx="7803">
                  <c:v>-0.13492234614218601</c:v>
                </c:pt>
                <c:pt idx="7804">
                  <c:v>-0.13520818816813601</c:v>
                </c:pt>
                <c:pt idx="7805">
                  <c:v>-0.135494030196882</c:v>
                </c:pt>
                <c:pt idx="7806">
                  <c:v>-0.13577987222562801</c:v>
                </c:pt>
                <c:pt idx="7807">
                  <c:v>-0.13606571425157801</c:v>
                </c:pt>
                <c:pt idx="7808">
                  <c:v>-0.136351556280324</c:v>
                </c:pt>
                <c:pt idx="7809">
                  <c:v>-0.13663739830907001</c:v>
                </c:pt>
                <c:pt idx="7810">
                  <c:v>-0.13692324033502001</c:v>
                </c:pt>
                <c:pt idx="7811">
                  <c:v>-0.137209082363766</c:v>
                </c:pt>
                <c:pt idx="7812">
                  <c:v>-0.13749492439251201</c:v>
                </c:pt>
                <c:pt idx="7813">
                  <c:v>-0.13778076641846301</c:v>
                </c:pt>
                <c:pt idx="7814">
                  <c:v>-0.138066608447208</c:v>
                </c:pt>
                <c:pt idx="7815">
                  <c:v>-0.13835245047595399</c:v>
                </c:pt>
                <c:pt idx="7816">
                  <c:v>-0.13863829250190501</c:v>
                </c:pt>
                <c:pt idx="7817">
                  <c:v>-0.13892413453065</c:v>
                </c:pt>
                <c:pt idx="7818">
                  <c:v>-0.13920997655939599</c:v>
                </c:pt>
                <c:pt idx="7819">
                  <c:v>-0.13949581858534699</c:v>
                </c:pt>
                <c:pt idx="7820">
                  <c:v>-0.139781660614093</c:v>
                </c:pt>
                <c:pt idx="7821">
                  <c:v>-0.14006750264283799</c:v>
                </c:pt>
                <c:pt idx="7822">
                  <c:v>-0.14035334466878899</c:v>
                </c:pt>
                <c:pt idx="7823">
                  <c:v>-0.140639186697535</c:v>
                </c:pt>
                <c:pt idx="7824">
                  <c:v>-0.14092502872627999</c:v>
                </c:pt>
                <c:pt idx="7825">
                  <c:v>-0.14121087075223099</c:v>
                </c:pt>
                <c:pt idx="7826">
                  <c:v>-0.141496712780977</c:v>
                </c:pt>
                <c:pt idx="7827">
                  <c:v>-0.14178255480972199</c:v>
                </c:pt>
                <c:pt idx="7828">
                  <c:v>-0.14206839683567299</c:v>
                </c:pt>
                <c:pt idx="7829">
                  <c:v>-0.142354238864419</c:v>
                </c:pt>
                <c:pt idx="7830">
                  <c:v>-0.14264008089316499</c:v>
                </c:pt>
                <c:pt idx="7831">
                  <c:v>-0.14292592291911499</c:v>
                </c:pt>
                <c:pt idx="7832">
                  <c:v>-0.143211764947861</c:v>
                </c:pt>
                <c:pt idx="7833">
                  <c:v>-0.14349760697660699</c:v>
                </c:pt>
                <c:pt idx="7834">
                  <c:v>-0.14378344900255699</c:v>
                </c:pt>
                <c:pt idx="7835">
                  <c:v>-0.144069291031303</c:v>
                </c:pt>
                <c:pt idx="7836">
                  <c:v>-0.14435513306004899</c:v>
                </c:pt>
                <c:pt idx="7837">
                  <c:v>-0.14464097508599899</c:v>
                </c:pt>
                <c:pt idx="7838">
                  <c:v>-0.144926817114745</c:v>
                </c:pt>
                <c:pt idx="7839">
                  <c:v>-0.14521265914349099</c:v>
                </c:pt>
                <c:pt idx="7840">
                  <c:v>-0.14549850116944099</c:v>
                </c:pt>
                <c:pt idx="7841">
                  <c:v>-0.14578434319818701</c:v>
                </c:pt>
                <c:pt idx="7842">
                  <c:v>-0.14607018522693299</c:v>
                </c:pt>
                <c:pt idx="7843">
                  <c:v>-0.14635602725288299</c:v>
                </c:pt>
                <c:pt idx="7844">
                  <c:v>-0.14664186928162901</c:v>
                </c:pt>
                <c:pt idx="7845">
                  <c:v>-0.14692771131037499</c:v>
                </c:pt>
                <c:pt idx="7846">
                  <c:v>-0.14721355333632599</c:v>
                </c:pt>
                <c:pt idx="7847">
                  <c:v>-0.14749939536507101</c:v>
                </c:pt>
                <c:pt idx="7848">
                  <c:v>-0.14778523739381699</c:v>
                </c:pt>
                <c:pt idx="7849">
                  <c:v>-0.14807107941976799</c:v>
                </c:pt>
                <c:pt idx="7850">
                  <c:v>-0.14835692144851301</c:v>
                </c:pt>
                <c:pt idx="7851">
                  <c:v>-0.14864276347725899</c:v>
                </c:pt>
                <c:pt idx="7852">
                  <c:v>-0.14892860550320999</c:v>
                </c:pt>
                <c:pt idx="7853">
                  <c:v>-0.14921444753195601</c:v>
                </c:pt>
                <c:pt idx="7854">
                  <c:v>-0.14950028956070099</c:v>
                </c:pt>
                <c:pt idx="7855">
                  <c:v>-0.14978613158665199</c:v>
                </c:pt>
                <c:pt idx="7856">
                  <c:v>-0.15007197361539801</c:v>
                </c:pt>
                <c:pt idx="7857">
                  <c:v>-0.15035781564414299</c:v>
                </c:pt>
                <c:pt idx="7858">
                  <c:v>-0.15064365767009399</c:v>
                </c:pt>
                <c:pt idx="7859">
                  <c:v>-0.15092949969884001</c:v>
                </c:pt>
                <c:pt idx="7860">
                  <c:v>-0.15121534172758599</c:v>
                </c:pt>
                <c:pt idx="7861">
                  <c:v>-0.151501183753536</c:v>
                </c:pt>
                <c:pt idx="7862">
                  <c:v>-0.15178702578228201</c:v>
                </c:pt>
                <c:pt idx="7863">
                  <c:v>-0.152072867811028</c:v>
                </c:pt>
                <c:pt idx="7864">
                  <c:v>-0.152358709836978</c:v>
                </c:pt>
                <c:pt idx="7865">
                  <c:v>-0.15264455186572401</c:v>
                </c:pt>
                <c:pt idx="7866">
                  <c:v>-0.15293039389447</c:v>
                </c:pt>
                <c:pt idx="7867">
                  <c:v>-0.15321623592042</c:v>
                </c:pt>
                <c:pt idx="7868">
                  <c:v>-0.15350207794916601</c:v>
                </c:pt>
                <c:pt idx="7869">
                  <c:v>-0.153787919977912</c:v>
                </c:pt>
                <c:pt idx="7870">
                  <c:v>-0.154073762003862</c:v>
                </c:pt>
                <c:pt idx="7871">
                  <c:v>-0.15435960403260801</c:v>
                </c:pt>
                <c:pt idx="7872">
                  <c:v>-0.154645446061354</c:v>
                </c:pt>
                <c:pt idx="7873">
                  <c:v>-0.154931288087304</c:v>
                </c:pt>
                <c:pt idx="7874">
                  <c:v>-0.15521713011605001</c:v>
                </c:pt>
                <c:pt idx="7875">
                  <c:v>-0.155502972144796</c:v>
                </c:pt>
                <c:pt idx="7876">
                  <c:v>-0.155788814170746</c:v>
                </c:pt>
                <c:pt idx="7877">
                  <c:v>-0.15607465619949201</c:v>
                </c:pt>
                <c:pt idx="7878">
                  <c:v>-0.156360498228238</c:v>
                </c:pt>
                <c:pt idx="7879">
                  <c:v>-0.156646340254189</c:v>
                </c:pt>
                <c:pt idx="7880">
                  <c:v>-0.15693218228293401</c:v>
                </c:pt>
                <c:pt idx="7881">
                  <c:v>-0.15721802431168</c:v>
                </c:pt>
                <c:pt idx="7882">
                  <c:v>-0.157503866337631</c:v>
                </c:pt>
                <c:pt idx="7883">
                  <c:v>-0.15778970836637701</c:v>
                </c:pt>
                <c:pt idx="7884">
                  <c:v>-0.158075550395122</c:v>
                </c:pt>
                <c:pt idx="7885">
                  <c:v>-0.158361392421073</c:v>
                </c:pt>
                <c:pt idx="7886">
                  <c:v>-0.15864723444981901</c:v>
                </c:pt>
                <c:pt idx="7887">
                  <c:v>-0.158933076478564</c:v>
                </c:pt>
                <c:pt idx="7888">
                  <c:v>-0.159218918504515</c:v>
                </c:pt>
                <c:pt idx="7889">
                  <c:v>-0.15950476053326099</c:v>
                </c:pt>
                <c:pt idx="7890">
                  <c:v>-0.159790602562006</c:v>
                </c:pt>
                <c:pt idx="7891">
                  <c:v>-0.160076444587957</c:v>
                </c:pt>
                <c:pt idx="7892">
                  <c:v>-0.16036228661670299</c:v>
                </c:pt>
                <c:pt idx="7893">
                  <c:v>-0.160648128645449</c:v>
                </c:pt>
                <c:pt idx="7894">
                  <c:v>-0.160933970671399</c:v>
                </c:pt>
                <c:pt idx="7895">
                  <c:v>-0.16121981270014499</c:v>
                </c:pt>
                <c:pt idx="7896">
                  <c:v>-0.161505654728891</c:v>
                </c:pt>
                <c:pt idx="7897">
                  <c:v>-0.161791496754841</c:v>
                </c:pt>
                <c:pt idx="7898">
                  <c:v>-0.16207733878358699</c:v>
                </c:pt>
                <c:pt idx="7899">
                  <c:v>-0.162363180812333</c:v>
                </c:pt>
                <c:pt idx="7900">
                  <c:v>-0.162649022838283</c:v>
                </c:pt>
                <c:pt idx="7901">
                  <c:v>-0.16293486486702899</c:v>
                </c:pt>
                <c:pt idx="7902">
                  <c:v>-0.163220706895775</c:v>
                </c:pt>
                <c:pt idx="7903">
                  <c:v>-0.163506548921725</c:v>
                </c:pt>
                <c:pt idx="7904">
                  <c:v>-0.16379239095047099</c:v>
                </c:pt>
                <c:pt idx="7905">
                  <c:v>-0.164078232979217</c:v>
                </c:pt>
                <c:pt idx="7906">
                  <c:v>-0.164364075005167</c:v>
                </c:pt>
                <c:pt idx="7907">
                  <c:v>-0.16464991703391299</c:v>
                </c:pt>
                <c:pt idx="7908">
                  <c:v>-0.164935759062659</c:v>
                </c:pt>
                <c:pt idx="7909">
                  <c:v>-0.16522160108861</c:v>
                </c:pt>
                <c:pt idx="7910">
                  <c:v>-0.16550744311735499</c:v>
                </c:pt>
                <c:pt idx="7911">
                  <c:v>-0.165793285146101</c:v>
                </c:pt>
                <c:pt idx="7912">
                  <c:v>-0.166079127172052</c:v>
                </c:pt>
                <c:pt idx="7913">
                  <c:v>-0.16636496920079699</c:v>
                </c:pt>
                <c:pt idx="7914">
                  <c:v>-0.16665081122954301</c:v>
                </c:pt>
                <c:pt idx="7915">
                  <c:v>-0.16693665325549401</c:v>
                </c:pt>
                <c:pt idx="7916">
                  <c:v>-0.16722249528423999</c:v>
                </c:pt>
                <c:pt idx="7917">
                  <c:v>-0.16750833731298501</c:v>
                </c:pt>
                <c:pt idx="7918">
                  <c:v>-0.16779417933893601</c:v>
                </c:pt>
                <c:pt idx="7919">
                  <c:v>-0.16808002136768199</c:v>
                </c:pt>
                <c:pt idx="7920">
                  <c:v>-0.16836586339642701</c:v>
                </c:pt>
                <c:pt idx="7921">
                  <c:v>-0.16865170542237801</c:v>
                </c:pt>
                <c:pt idx="7922">
                  <c:v>-0.16893754745112399</c:v>
                </c:pt>
                <c:pt idx="7923">
                  <c:v>-0.16922338947986901</c:v>
                </c:pt>
                <c:pt idx="7924">
                  <c:v>-0.16950923150582001</c:v>
                </c:pt>
                <c:pt idx="7925">
                  <c:v>-0.16979507353456599</c:v>
                </c:pt>
                <c:pt idx="7926">
                  <c:v>-0.17008091556331201</c:v>
                </c:pt>
                <c:pt idx="7927">
                  <c:v>-0.17036675758926201</c:v>
                </c:pt>
                <c:pt idx="7928">
                  <c:v>-0.17065259961800799</c:v>
                </c:pt>
                <c:pt idx="7929">
                  <c:v>-0.17093844164675401</c:v>
                </c:pt>
                <c:pt idx="7930">
                  <c:v>-0.17122428367270401</c:v>
                </c:pt>
                <c:pt idx="7931">
                  <c:v>-0.17151012570144999</c:v>
                </c:pt>
                <c:pt idx="7932">
                  <c:v>-0.17179596773019601</c:v>
                </c:pt>
                <c:pt idx="7933">
                  <c:v>-0.17208180975614601</c:v>
                </c:pt>
                <c:pt idx="7934">
                  <c:v>-0.172367651784892</c:v>
                </c:pt>
                <c:pt idx="7935">
                  <c:v>-0.17265349381363801</c:v>
                </c:pt>
                <c:pt idx="7936">
                  <c:v>-0.17293933583958801</c:v>
                </c:pt>
                <c:pt idx="7937">
                  <c:v>-0.173225177868334</c:v>
                </c:pt>
                <c:pt idx="7938">
                  <c:v>-0.17351101989708001</c:v>
                </c:pt>
                <c:pt idx="7939">
                  <c:v>-0.17379686192303001</c:v>
                </c:pt>
                <c:pt idx="7940">
                  <c:v>-0.174082703951776</c:v>
                </c:pt>
                <c:pt idx="7941">
                  <c:v>-0.17436854598052201</c:v>
                </c:pt>
                <c:pt idx="7942">
                  <c:v>-0.17465438800647301</c:v>
                </c:pt>
                <c:pt idx="7943">
                  <c:v>-0.174940230035218</c:v>
                </c:pt>
                <c:pt idx="7944">
                  <c:v>-0.17522607206396401</c:v>
                </c:pt>
                <c:pt idx="7945">
                  <c:v>-0.17551191408991501</c:v>
                </c:pt>
                <c:pt idx="7946">
                  <c:v>-0.17579775611866</c:v>
                </c:pt>
                <c:pt idx="7947">
                  <c:v>-0.17608359814740601</c:v>
                </c:pt>
                <c:pt idx="7948">
                  <c:v>-0.17636944017335701</c:v>
                </c:pt>
                <c:pt idx="7949">
                  <c:v>-0.176655282202103</c:v>
                </c:pt>
                <c:pt idx="7950">
                  <c:v>-0.17694112423084801</c:v>
                </c:pt>
                <c:pt idx="7951">
                  <c:v>-0.17722696625679901</c:v>
                </c:pt>
                <c:pt idx="7952">
                  <c:v>-0.177512808285545</c:v>
                </c:pt>
                <c:pt idx="7953">
                  <c:v>-0.17779865031429001</c:v>
                </c:pt>
                <c:pt idx="7954">
                  <c:v>-0.17808449234024101</c:v>
                </c:pt>
                <c:pt idx="7955">
                  <c:v>-0.178370334368987</c:v>
                </c:pt>
                <c:pt idx="7956">
                  <c:v>-0.17865617639773301</c:v>
                </c:pt>
                <c:pt idx="7957">
                  <c:v>-0.17894201842368301</c:v>
                </c:pt>
                <c:pt idx="7958">
                  <c:v>-0.179227860452429</c:v>
                </c:pt>
                <c:pt idx="7959">
                  <c:v>-0.17951370248117501</c:v>
                </c:pt>
                <c:pt idx="7960">
                  <c:v>-0.17979954450712499</c:v>
                </c:pt>
                <c:pt idx="7961">
                  <c:v>-0.180085386535871</c:v>
                </c:pt>
                <c:pt idx="7962">
                  <c:v>-0.18037122856461699</c:v>
                </c:pt>
                <c:pt idx="7963">
                  <c:v>-0.18065707059056699</c:v>
                </c:pt>
                <c:pt idx="7964">
                  <c:v>-0.180942912619313</c:v>
                </c:pt>
                <c:pt idx="7965">
                  <c:v>-0.18122875464805899</c:v>
                </c:pt>
                <c:pt idx="7966">
                  <c:v>-0.18151459667400899</c:v>
                </c:pt>
                <c:pt idx="7967">
                  <c:v>-0.181800438702755</c:v>
                </c:pt>
                <c:pt idx="7968">
                  <c:v>-0.18208628073150099</c:v>
                </c:pt>
                <c:pt idx="7969">
                  <c:v>-0.18237212275745099</c:v>
                </c:pt>
                <c:pt idx="7970">
                  <c:v>-0.182657964786197</c:v>
                </c:pt>
                <c:pt idx="7971">
                  <c:v>-0.18294380681494299</c:v>
                </c:pt>
                <c:pt idx="7972">
                  <c:v>-0.18322964884089399</c:v>
                </c:pt>
                <c:pt idx="7973">
                  <c:v>-0.183515490869639</c:v>
                </c:pt>
                <c:pt idx="7974">
                  <c:v>-0.18380133289838499</c:v>
                </c:pt>
                <c:pt idx="7975">
                  <c:v>-0.18408717492433599</c:v>
                </c:pt>
                <c:pt idx="7976">
                  <c:v>-0.184373016953081</c:v>
                </c:pt>
                <c:pt idx="7977">
                  <c:v>-0.18465885898182699</c:v>
                </c:pt>
                <c:pt idx="7978">
                  <c:v>-0.18494470100777799</c:v>
                </c:pt>
                <c:pt idx="7979">
                  <c:v>-0.185230543036523</c:v>
                </c:pt>
                <c:pt idx="7980">
                  <c:v>-0.18551638506526899</c:v>
                </c:pt>
                <c:pt idx="7981">
                  <c:v>-0.18580222709121999</c:v>
                </c:pt>
                <c:pt idx="7982">
                  <c:v>-0.186088069119966</c:v>
                </c:pt>
                <c:pt idx="7983">
                  <c:v>-0.18637391114871099</c:v>
                </c:pt>
                <c:pt idx="7984">
                  <c:v>-0.18665975317466199</c:v>
                </c:pt>
                <c:pt idx="7985">
                  <c:v>-0.186945595203408</c:v>
                </c:pt>
                <c:pt idx="7986">
                  <c:v>-0.18723143723215299</c:v>
                </c:pt>
                <c:pt idx="7987">
                  <c:v>-0.18751727925810399</c:v>
                </c:pt>
                <c:pt idx="7988">
                  <c:v>-0.18780312128685001</c:v>
                </c:pt>
                <c:pt idx="7989">
                  <c:v>-0.18808896331559599</c:v>
                </c:pt>
                <c:pt idx="7990">
                  <c:v>-0.18837480534154599</c:v>
                </c:pt>
                <c:pt idx="7991">
                  <c:v>-0.18866064737029201</c:v>
                </c:pt>
                <c:pt idx="7992">
                  <c:v>-0.18894648939903799</c:v>
                </c:pt>
                <c:pt idx="7993">
                  <c:v>-0.18923233142498799</c:v>
                </c:pt>
                <c:pt idx="7994">
                  <c:v>-0.18951817345373401</c:v>
                </c:pt>
                <c:pt idx="7995">
                  <c:v>-0.18980401548247999</c:v>
                </c:pt>
                <c:pt idx="7996">
                  <c:v>-0.19008985750842999</c:v>
                </c:pt>
                <c:pt idx="7997">
                  <c:v>-0.19037569953717601</c:v>
                </c:pt>
                <c:pt idx="7998">
                  <c:v>-0.19066154156592199</c:v>
                </c:pt>
                <c:pt idx="7999">
                  <c:v>-0.19094738359187199</c:v>
                </c:pt>
                <c:pt idx="8000">
                  <c:v>-0.19123322562061801</c:v>
                </c:pt>
                <c:pt idx="8001">
                  <c:v>-0.19151906764936399</c:v>
                </c:pt>
                <c:pt idx="8002">
                  <c:v>-0.19180490967531499</c:v>
                </c:pt>
                <c:pt idx="8003">
                  <c:v>-0.19209075170406001</c:v>
                </c:pt>
                <c:pt idx="8004">
                  <c:v>-0.19237659373280599</c:v>
                </c:pt>
                <c:pt idx="8005">
                  <c:v>-0.19266243575875699</c:v>
                </c:pt>
                <c:pt idx="8006">
                  <c:v>-0.19294827778750201</c:v>
                </c:pt>
                <c:pt idx="8007">
                  <c:v>-0.193234119816248</c:v>
                </c:pt>
                <c:pt idx="8008">
                  <c:v>-0.193519961842199</c:v>
                </c:pt>
                <c:pt idx="8009">
                  <c:v>-0.19380580387094401</c:v>
                </c:pt>
                <c:pt idx="8010">
                  <c:v>-0.19409164589969</c:v>
                </c:pt>
                <c:pt idx="8011">
                  <c:v>-0.194377487925641</c:v>
                </c:pt>
                <c:pt idx="8012">
                  <c:v>-0.19466332995438701</c:v>
                </c:pt>
                <c:pt idx="8013">
                  <c:v>-0.194949171983132</c:v>
                </c:pt>
                <c:pt idx="8014">
                  <c:v>-0.195235014009083</c:v>
                </c:pt>
                <c:pt idx="8015">
                  <c:v>-0.19552085603782901</c:v>
                </c:pt>
                <c:pt idx="8016">
                  <c:v>-0.195806698066574</c:v>
                </c:pt>
                <c:pt idx="8017">
                  <c:v>-0.196092540092525</c:v>
                </c:pt>
                <c:pt idx="8018">
                  <c:v>-0.19637838212127101</c:v>
                </c:pt>
                <c:pt idx="8019">
                  <c:v>-0.196664224150017</c:v>
                </c:pt>
                <c:pt idx="8020">
                  <c:v>-0.196950066175967</c:v>
                </c:pt>
                <c:pt idx="8021">
                  <c:v>-0.19723590820471301</c:v>
                </c:pt>
                <c:pt idx="8022">
                  <c:v>-0.197521750233459</c:v>
                </c:pt>
                <c:pt idx="8023">
                  <c:v>-0.197807592259409</c:v>
                </c:pt>
                <c:pt idx="8024">
                  <c:v>-0.19809343428815501</c:v>
                </c:pt>
                <c:pt idx="8025">
                  <c:v>-0.198379276316901</c:v>
                </c:pt>
                <c:pt idx="8026">
                  <c:v>-0.198665118342851</c:v>
                </c:pt>
                <c:pt idx="8027">
                  <c:v>-0.19895096037159701</c:v>
                </c:pt>
                <c:pt idx="8028">
                  <c:v>-0.199236802400343</c:v>
                </c:pt>
                <c:pt idx="8029">
                  <c:v>-0.199522644426293</c:v>
                </c:pt>
                <c:pt idx="8030">
                  <c:v>-0.19980848645503901</c:v>
                </c:pt>
                <c:pt idx="8031">
                  <c:v>-0.200094328483785</c:v>
                </c:pt>
                <c:pt idx="8032">
                  <c:v>-0.200380170509735</c:v>
                </c:pt>
                <c:pt idx="8033">
                  <c:v>-0.20066601253848099</c:v>
                </c:pt>
                <c:pt idx="8034">
                  <c:v>-0.200951854567227</c:v>
                </c:pt>
                <c:pt idx="8035">
                  <c:v>-0.201237696593177</c:v>
                </c:pt>
                <c:pt idx="8036">
                  <c:v>-0.20152353862192299</c:v>
                </c:pt>
                <c:pt idx="8037">
                  <c:v>-0.201809380650669</c:v>
                </c:pt>
                <c:pt idx="8038">
                  <c:v>-0.20209522267662</c:v>
                </c:pt>
                <c:pt idx="8039">
                  <c:v>-0.20238106470536499</c:v>
                </c:pt>
                <c:pt idx="8040">
                  <c:v>-0.202666906734111</c:v>
                </c:pt>
                <c:pt idx="8041">
                  <c:v>-0.202952748760062</c:v>
                </c:pt>
                <c:pt idx="8042">
                  <c:v>-0.20323859078880699</c:v>
                </c:pt>
                <c:pt idx="8043">
                  <c:v>-0.203524432817553</c:v>
                </c:pt>
                <c:pt idx="8044">
                  <c:v>-0.203810274843504</c:v>
                </c:pt>
                <c:pt idx="8045">
                  <c:v>-0.20409611687224999</c:v>
                </c:pt>
                <c:pt idx="8046">
                  <c:v>-0.204381958900995</c:v>
                </c:pt>
                <c:pt idx="8047">
                  <c:v>-0.204667800926946</c:v>
                </c:pt>
                <c:pt idx="8048">
                  <c:v>-0.20495364295569199</c:v>
                </c:pt>
                <c:pt idx="8049">
                  <c:v>-0.205239484984437</c:v>
                </c:pt>
                <c:pt idx="8050">
                  <c:v>-0.205525327010388</c:v>
                </c:pt>
                <c:pt idx="8051">
                  <c:v>-0.20581116903913399</c:v>
                </c:pt>
                <c:pt idx="8052">
                  <c:v>-0.20609701106788</c:v>
                </c:pt>
                <c:pt idx="8053">
                  <c:v>-0.20638285309383</c:v>
                </c:pt>
                <c:pt idx="8054">
                  <c:v>-0.20666869512257599</c:v>
                </c:pt>
                <c:pt idx="8055">
                  <c:v>-0.206954537151322</c:v>
                </c:pt>
                <c:pt idx="8056">
                  <c:v>-0.207240379177272</c:v>
                </c:pt>
                <c:pt idx="8057">
                  <c:v>-0.20752622120601799</c:v>
                </c:pt>
                <c:pt idx="8058">
                  <c:v>-0.20781206323476401</c:v>
                </c:pt>
                <c:pt idx="8059">
                  <c:v>-0.20809790526071401</c:v>
                </c:pt>
                <c:pt idx="8060">
                  <c:v>-0.20838374728945999</c:v>
                </c:pt>
                <c:pt idx="8061">
                  <c:v>-0.20866958931820601</c:v>
                </c:pt>
                <c:pt idx="8062">
                  <c:v>-0.20895543134415601</c:v>
                </c:pt>
                <c:pt idx="8063">
                  <c:v>-0.20924127337290199</c:v>
                </c:pt>
                <c:pt idx="8064">
                  <c:v>-0.20952711540164801</c:v>
                </c:pt>
                <c:pt idx="8065">
                  <c:v>-0.20981295742759801</c:v>
                </c:pt>
                <c:pt idx="8066">
                  <c:v>-0.21009879945634399</c:v>
                </c:pt>
                <c:pt idx="8067">
                  <c:v>-0.21038464148509001</c:v>
                </c:pt>
                <c:pt idx="8068">
                  <c:v>-0.21067048351104001</c:v>
                </c:pt>
                <c:pt idx="8069">
                  <c:v>-0.21095632553978599</c:v>
                </c:pt>
                <c:pt idx="8070">
                  <c:v>-0.21124216756853201</c:v>
                </c:pt>
                <c:pt idx="8071">
                  <c:v>-0.21152800959448301</c:v>
                </c:pt>
                <c:pt idx="8072">
                  <c:v>-0.21181385162322799</c:v>
                </c:pt>
                <c:pt idx="8073">
                  <c:v>-0.21209969365197401</c:v>
                </c:pt>
                <c:pt idx="8074">
                  <c:v>-0.21238553567792501</c:v>
                </c:pt>
                <c:pt idx="8075">
                  <c:v>-0.21267137770667</c:v>
                </c:pt>
                <c:pt idx="8076">
                  <c:v>-0.21295721973541601</c:v>
                </c:pt>
                <c:pt idx="8077">
                  <c:v>-0.21324306176136701</c:v>
                </c:pt>
                <c:pt idx="8078">
                  <c:v>-0.21352890379011299</c:v>
                </c:pt>
                <c:pt idx="8079">
                  <c:v>-0.21381474581885801</c:v>
                </c:pt>
                <c:pt idx="8080">
                  <c:v>-0.21410058784480901</c:v>
                </c:pt>
                <c:pt idx="8081">
                  <c:v>-0.214386429873555</c:v>
                </c:pt>
                <c:pt idx="8082">
                  <c:v>-0.21467227190230001</c:v>
                </c:pt>
                <c:pt idx="8083">
                  <c:v>-0.21495811392825101</c:v>
                </c:pt>
                <c:pt idx="8084">
                  <c:v>-0.215243955956997</c:v>
                </c:pt>
                <c:pt idx="8085">
                  <c:v>-0.21552979798574301</c:v>
                </c:pt>
                <c:pt idx="8086">
                  <c:v>-0.21581564001169301</c:v>
                </c:pt>
                <c:pt idx="8087">
                  <c:v>-0.216101482040439</c:v>
                </c:pt>
                <c:pt idx="8088">
                  <c:v>-0.21638732406918501</c:v>
                </c:pt>
                <c:pt idx="8089">
                  <c:v>-0.21667316609513501</c:v>
                </c:pt>
                <c:pt idx="8090">
                  <c:v>-0.216959008123881</c:v>
                </c:pt>
                <c:pt idx="8091">
                  <c:v>-0.21724485015262701</c:v>
                </c:pt>
                <c:pt idx="8092">
                  <c:v>-0.21753069217857701</c:v>
                </c:pt>
                <c:pt idx="8093">
                  <c:v>-0.217816534207323</c:v>
                </c:pt>
                <c:pt idx="8094">
                  <c:v>-0.21810237623606901</c:v>
                </c:pt>
                <c:pt idx="8095">
                  <c:v>-0.21838821826201901</c:v>
                </c:pt>
                <c:pt idx="8096">
                  <c:v>-0.218674060290765</c:v>
                </c:pt>
                <c:pt idx="8097">
                  <c:v>-0.21895990231951101</c:v>
                </c:pt>
                <c:pt idx="8098">
                  <c:v>-0.21924574434546201</c:v>
                </c:pt>
                <c:pt idx="8099">
                  <c:v>-0.219531586374207</c:v>
                </c:pt>
                <c:pt idx="8100">
                  <c:v>-0.21981742840295301</c:v>
                </c:pt>
                <c:pt idx="8101">
                  <c:v>-0.22010327042890401</c:v>
                </c:pt>
                <c:pt idx="8102">
                  <c:v>-0.220389112457649</c:v>
                </c:pt>
                <c:pt idx="8103">
                  <c:v>-0.22067495448639499</c:v>
                </c:pt>
                <c:pt idx="8104">
                  <c:v>-0.22096079651234601</c:v>
                </c:pt>
                <c:pt idx="8105">
                  <c:v>-0.221246638541091</c:v>
                </c:pt>
                <c:pt idx="8106">
                  <c:v>-0.22153248056983699</c:v>
                </c:pt>
                <c:pt idx="8107">
                  <c:v>-0.22181832259578799</c:v>
                </c:pt>
                <c:pt idx="8108">
                  <c:v>-0.222104164624534</c:v>
                </c:pt>
                <c:pt idx="8109">
                  <c:v>-0.22239000665327899</c:v>
                </c:pt>
                <c:pt idx="8110">
                  <c:v>-0.22267584867922999</c:v>
                </c:pt>
                <c:pt idx="8111">
                  <c:v>-0.222961690707976</c:v>
                </c:pt>
                <c:pt idx="8112">
                  <c:v>-0.22324753273672099</c:v>
                </c:pt>
                <c:pt idx="8113">
                  <c:v>-0.22353337476267199</c:v>
                </c:pt>
                <c:pt idx="8114">
                  <c:v>-0.223819216791418</c:v>
                </c:pt>
                <c:pt idx="8115">
                  <c:v>-0.22410505882016399</c:v>
                </c:pt>
                <c:pt idx="8116">
                  <c:v>-0.22439090084611399</c:v>
                </c:pt>
                <c:pt idx="8117">
                  <c:v>-0.22467674287486</c:v>
                </c:pt>
                <c:pt idx="8118">
                  <c:v>-0.22496258490360599</c:v>
                </c:pt>
                <c:pt idx="8119">
                  <c:v>-0.22524842692955599</c:v>
                </c:pt>
                <c:pt idx="8120">
                  <c:v>-0.225534268958302</c:v>
                </c:pt>
                <c:pt idx="8121">
                  <c:v>-0.22582011098704799</c:v>
                </c:pt>
                <c:pt idx="8122">
                  <c:v>-0.22610595301299799</c:v>
                </c:pt>
                <c:pt idx="8123">
                  <c:v>-0.226391795041744</c:v>
                </c:pt>
                <c:pt idx="8124">
                  <c:v>-0.22667763707048999</c:v>
                </c:pt>
                <c:pt idx="8125">
                  <c:v>-0.22696347909643999</c:v>
                </c:pt>
                <c:pt idx="8126">
                  <c:v>-0.227249321125186</c:v>
                </c:pt>
                <c:pt idx="8127">
                  <c:v>-0.22753516315393199</c:v>
                </c:pt>
                <c:pt idx="8128">
                  <c:v>-0.22782100517988199</c:v>
                </c:pt>
                <c:pt idx="8129">
                  <c:v>-0.22810684720862801</c:v>
                </c:pt>
                <c:pt idx="8130">
                  <c:v>-0.22839268923737399</c:v>
                </c:pt>
                <c:pt idx="8131">
                  <c:v>-0.22867853126332499</c:v>
                </c:pt>
                <c:pt idx="8132">
                  <c:v>-0.22896437329207001</c:v>
                </c:pt>
                <c:pt idx="8133">
                  <c:v>-0.22925021532081599</c:v>
                </c:pt>
                <c:pt idx="8134">
                  <c:v>-0.22953605734676699</c:v>
                </c:pt>
                <c:pt idx="8135">
                  <c:v>-0.22982189937551201</c:v>
                </c:pt>
                <c:pt idx="8136">
                  <c:v>-0.23010774140425799</c:v>
                </c:pt>
                <c:pt idx="8137">
                  <c:v>-0.23039358343020899</c:v>
                </c:pt>
                <c:pt idx="8138">
                  <c:v>-0.23067942545895501</c:v>
                </c:pt>
                <c:pt idx="8139">
                  <c:v>-0.23096526748769999</c:v>
                </c:pt>
                <c:pt idx="8140">
                  <c:v>-0.23125110951365099</c:v>
                </c:pt>
                <c:pt idx="8141">
                  <c:v>-0.23153695154239701</c:v>
                </c:pt>
                <c:pt idx="8142">
                  <c:v>-0.23182279357114199</c:v>
                </c:pt>
                <c:pt idx="8143">
                  <c:v>-0.23210863559709299</c:v>
                </c:pt>
                <c:pt idx="8144">
                  <c:v>-0.23239447762583901</c:v>
                </c:pt>
                <c:pt idx="8145">
                  <c:v>-0.23268031965458399</c:v>
                </c:pt>
                <c:pt idx="8146">
                  <c:v>-0.23296616168053499</c:v>
                </c:pt>
                <c:pt idx="8147">
                  <c:v>-0.23325200370928101</c:v>
                </c:pt>
                <c:pt idx="8148">
                  <c:v>-0.23353784573802699</c:v>
                </c:pt>
                <c:pt idx="8149">
                  <c:v>-0.233823687763977</c:v>
                </c:pt>
                <c:pt idx="8150">
                  <c:v>-0.23410952979272301</c:v>
                </c:pt>
                <c:pt idx="8151">
                  <c:v>-0.234395371821469</c:v>
                </c:pt>
                <c:pt idx="8152">
                  <c:v>-0.234681213847419</c:v>
                </c:pt>
                <c:pt idx="8153">
                  <c:v>-0.23496705587616501</c:v>
                </c:pt>
                <c:pt idx="8154">
                  <c:v>-0.235252897904911</c:v>
                </c:pt>
                <c:pt idx="8155">
                  <c:v>-0.235538739930861</c:v>
                </c:pt>
                <c:pt idx="8156">
                  <c:v>-0.23582458195960701</c:v>
                </c:pt>
                <c:pt idx="8157">
                  <c:v>-0.236110423988353</c:v>
                </c:pt>
                <c:pt idx="8158">
                  <c:v>-0.236396266014303</c:v>
                </c:pt>
                <c:pt idx="8159">
                  <c:v>-0.23668210804304901</c:v>
                </c:pt>
                <c:pt idx="8160">
                  <c:v>-0.236967950071795</c:v>
                </c:pt>
                <c:pt idx="8161">
                  <c:v>-0.237253792097745</c:v>
                </c:pt>
                <c:pt idx="8162">
                  <c:v>-0.23753963412649101</c:v>
                </c:pt>
                <c:pt idx="8163">
                  <c:v>-0.237825476155237</c:v>
                </c:pt>
                <c:pt idx="8164">
                  <c:v>-0.238111318181188</c:v>
                </c:pt>
                <c:pt idx="8165">
                  <c:v>-0.23839716020993301</c:v>
                </c:pt>
                <c:pt idx="8166">
                  <c:v>-0.238683002238679</c:v>
                </c:pt>
                <c:pt idx="8167">
                  <c:v>-0.23896884426463</c:v>
                </c:pt>
                <c:pt idx="8168">
                  <c:v>-0.23925468629337501</c:v>
                </c:pt>
                <c:pt idx="8169">
                  <c:v>-0.239540528322121</c:v>
                </c:pt>
                <c:pt idx="8170">
                  <c:v>-0.239826370348072</c:v>
                </c:pt>
                <c:pt idx="8171">
                  <c:v>-0.24011221237681801</c:v>
                </c:pt>
                <c:pt idx="8172">
                  <c:v>-0.240398054405563</c:v>
                </c:pt>
                <c:pt idx="8173">
                  <c:v>-0.240683896431514</c:v>
                </c:pt>
                <c:pt idx="8174">
                  <c:v>-0.24096973846026001</c:v>
                </c:pt>
                <c:pt idx="8175">
                  <c:v>-0.241255580489005</c:v>
                </c:pt>
                <c:pt idx="8176">
                  <c:v>-0.241541422514956</c:v>
                </c:pt>
                <c:pt idx="8177">
                  <c:v>-0.24182726454370199</c:v>
                </c:pt>
                <c:pt idx="8178">
                  <c:v>-0.242113106572447</c:v>
                </c:pt>
                <c:pt idx="8179">
                  <c:v>-0.242398948598398</c:v>
                </c:pt>
                <c:pt idx="8180">
                  <c:v>-0.24268479062714399</c:v>
                </c:pt>
                <c:pt idx="8181">
                  <c:v>-0.24297063265589</c:v>
                </c:pt>
                <c:pt idx="8182">
                  <c:v>-0.24325647468184</c:v>
                </c:pt>
                <c:pt idx="8183">
                  <c:v>-0.24354231671058599</c:v>
                </c:pt>
                <c:pt idx="8184">
                  <c:v>-0.243828158739332</c:v>
                </c:pt>
                <c:pt idx="8185">
                  <c:v>-0.244114000765282</c:v>
                </c:pt>
                <c:pt idx="8186">
                  <c:v>-0.24439984279402799</c:v>
                </c:pt>
                <c:pt idx="8187">
                  <c:v>-0.244685684822774</c:v>
                </c:pt>
                <c:pt idx="8188">
                  <c:v>-0.244971526848724</c:v>
                </c:pt>
                <c:pt idx="8189">
                  <c:v>-0.24525736887746999</c:v>
                </c:pt>
                <c:pt idx="8190">
                  <c:v>-0.245543210906216</c:v>
                </c:pt>
                <c:pt idx="8191">
                  <c:v>-0.245829052932166</c:v>
                </c:pt>
                <c:pt idx="8192">
                  <c:v>-0.24611489496091199</c:v>
                </c:pt>
                <c:pt idx="8193">
                  <c:v>-0.246400736989658</c:v>
                </c:pt>
                <c:pt idx="8194">
                  <c:v>-0.246686579015608</c:v>
                </c:pt>
                <c:pt idx="8195">
                  <c:v>-0.24697242104435399</c:v>
                </c:pt>
                <c:pt idx="8196">
                  <c:v>-0.2472582630731</c:v>
                </c:pt>
                <c:pt idx="8197">
                  <c:v>-0.247544105099051</c:v>
                </c:pt>
                <c:pt idx="8198">
                  <c:v>-0.24782994712779599</c:v>
                </c:pt>
                <c:pt idx="8199">
                  <c:v>-0.248115789156542</c:v>
                </c:pt>
                <c:pt idx="8200">
                  <c:v>-0.248401631182493</c:v>
                </c:pt>
                <c:pt idx="8201">
                  <c:v>-0.24868747321123799</c:v>
                </c:pt>
                <c:pt idx="8202">
                  <c:v>-0.24897331523998401</c:v>
                </c:pt>
                <c:pt idx="8203">
                  <c:v>-0.24925915726593501</c:v>
                </c:pt>
                <c:pt idx="8204">
                  <c:v>-0.24954499929468099</c:v>
                </c:pt>
                <c:pt idx="8205">
                  <c:v>-0.24983084132342601</c:v>
                </c:pt>
                <c:pt idx="8206">
                  <c:v>-0.25011668334937698</c:v>
                </c:pt>
                <c:pt idx="8207">
                  <c:v>-0.25040252537812302</c:v>
                </c:pt>
                <c:pt idx="8208">
                  <c:v>-0.25068836740686901</c:v>
                </c:pt>
                <c:pt idx="8209">
                  <c:v>-0.25097420943281901</c:v>
                </c:pt>
                <c:pt idx="8210">
                  <c:v>-0.25126005146156499</c:v>
                </c:pt>
                <c:pt idx="8211">
                  <c:v>-0.25154589349030998</c:v>
                </c:pt>
                <c:pt idx="8212">
                  <c:v>-0.25183173551626098</c:v>
                </c:pt>
                <c:pt idx="8213">
                  <c:v>-0.25211757754500702</c:v>
                </c:pt>
                <c:pt idx="8214">
                  <c:v>-0.25240341957375301</c:v>
                </c:pt>
                <c:pt idx="8215">
                  <c:v>-0.25268926159970301</c:v>
                </c:pt>
                <c:pt idx="8216">
                  <c:v>-0.25297510362844899</c:v>
                </c:pt>
                <c:pt idx="8217">
                  <c:v>-0.25326094565719498</c:v>
                </c:pt>
                <c:pt idx="8218">
                  <c:v>-0.25354678768314498</c:v>
                </c:pt>
                <c:pt idx="8219">
                  <c:v>-0.25383262971189102</c:v>
                </c:pt>
                <c:pt idx="8220">
                  <c:v>-0.25411847174063701</c:v>
                </c:pt>
                <c:pt idx="8221">
                  <c:v>-0.25440431376658701</c:v>
                </c:pt>
                <c:pt idx="8222">
                  <c:v>-0.254690155795333</c:v>
                </c:pt>
                <c:pt idx="8223">
                  <c:v>-0.25497599782407898</c:v>
                </c:pt>
                <c:pt idx="8224">
                  <c:v>-0.25526183985002898</c:v>
                </c:pt>
                <c:pt idx="8225">
                  <c:v>-0.25554768187877502</c:v>
                </c:pt>
                <c:pt idx="8226">
                  <c:v>-0.25583352390752101</c:v>
                </c:pt>
                <c:pt idx="8227">
                  <c:v>-0.25611936593347201</c:v>
                </c:pt>
                <c:pt idx="8228">
                  <c:v>-0.256405207962217</c:v>
                </c:pt>
                <c:pt idx="8229">
                  <c:v>-0.25669104999096298</c:v>
                </c:pt>
                <c:pt idx="8230">
                  <c:v>-0.25697689201691398</c:v>
                </c:pt>
                <c:pt idx="8231">
                  <c:v>-0.25726273404565903</c:v>
                </c:pt>
                <c:pt idx="8232">
                  <c:v>-0.25754857607440501</c:v>
                </c:pt>
                <c:pt idx="8233">
                  <c:v>-0.25783441810035601</c:v>
                </c:pt>
                <c:pt idx="8234">
                  <c:v>-0.258120260129102</c:v>
                </c:pt>
                <c:pt idx="8235">
                  <c:v>-0.25840610215784698</c:v>
                </c:pt>
                <c:pt idx="8236">
                  <c:v>-0.25869194418379798</c:v>
                </c:pt>
                <c:pt idx="8237">
                  <c:v>-0.25897778621254403</c:v>
                </c:pt>
                <c:pt idx="8238">
                  <c:v>-0.25926362824128901</c:v>
                </c:pt>
                <c:pt idx="8239">
                  <c:v>-0.25954947026724001</c:v>
                </c:pt>
                <c:pt idx="8240">
                  <c:v>-0.259835312295986</c:v>
                </c:pt>
                <c:pt idx="8241">
                  <c:v>-0.26012115432473198</c:v>
                </c:pt>
                <c:pt idx="8242">
                  <c:v>-0.26040699635068199</c:v>
                </c:pt>
                <c:pt idx="8243">
                  <c:v>-0.26069283837942803</c:v>
                </c:pt>
                <c:pt idx="8244">
                  <c:v>-0.26097868040817401</c:v>
                </c:pt>
                <c:pt idx="8245">
                  <c:v>-0.26126452243412401</c:v>
                </c:pt>
                <c:pt idx="8246">
                  <c:v>-0.26155036446287</c:v>
                </c:pt>
                <c:pt idx="8247">
                  <c:v>-0.26183620649161599</c:v>
                </c:pt>
                <c:pt idx="8248">
                  <c:v>-0.26212204851756599</c:v>
                </c:pt>
                <c:pt idx="8249">
                  <c:v>-0.26240789054631197</c:v>
                </c:pt>
                <c:pt idx="8250">
                  <c:v>-0.26269373257505801</c:v>
                </c:pt>
                <c:pt idx="8251">
                  <c:v>-0.26297957460100801</c:v>
                </c:pt>
                <c:pt idx="8252">
                  <c:v>-0.263265416629754</c:v>
                </c:pt>
                <c:pt idx="8253">
                  <c:v>-0.26355125865849999</c:v>
                </c:pt>
                <c:pt idx="8254">
                  <c:v>-0.26383710068444999</c:v>
                </c:pt>
                <c:pt idx="8255">
                  <c:v>-0.26412294271319597</c:v>
                </c:pt>
                <c:pt idx="8256">
                  <c:v>-0.26440878474194202</c:v>
                </c:pt>
                <c:pt idx="8257">
                  <c:v>-0.26469462676789302</c:v>
                </c:pt>
                <c:pt idx="8258">
                  <c:v>-0.264980468796638</c:v>
                </c:pt>
                <c:pt idx="8259">
                  <c:v>-0.26526631082538399</c:v>
                </c:pt>
                <c:pt idx="8260">
                  <c:v>-0.26555215285133499</c:v>
                </c:pt>
                <c:pt idx="8261">
                  <c:v>-0.26583799488007998</c:v>
                </c:pt>
                <c:pt idx="8262">
                  <c:v>-0.26612383690882602</c:v>
                </c:pt>
                <c:pt idx="8263">
                  <c:v>-0.26640967893477702</c:v>
                </c:pt>
                <c:pt idx="8264">
                  <c:v>-0.266695520963522</c:v>
                </c:pt>
                <c:pt idx="8265">
                  <c:v>-0.26698136299226799</c:v>
                </c:pt>
                <c:pt idx="8266">
                  <c:v>-0.26726720501821899</c:v>
                </c:pt>
                <c:pt idx="8267">
                  <c:v>-0.26755304704696498</c:v>
                </c:pt>
                <c:pt idx="8268">
                  <c:v>-0.26783888907571002</c:v>
                </c:pt>
                <c:pt idx="8269">
                  <c:v>-0.26812473110166102</c:v>
                </c:pt>
                <c:pt idx="8270">
                  <c:v>-0.268410573130407</c:v>
                </c:pt>
                <c:pt idx="8271">
                  <c:v>-0.26869641515915199</c:v>
                </c:pt>
                <c:pt idx="8272">
                  <c:v>-0.26898225718510299</c:v>
                </c:pt>
                <c:pt idx="8273">
                  <c:v>-0.26926809921384898</c:v>
                </c:pt>
                <c:pt idx="8274">
                  <c:v>-0.26955394124259502</c:v>
                </c:pt>
                <c:pt idx="8275">
                  <c:v>-0.26983978326854502</c:v>
                </c:pt>
                <c:pt idx="8276">
                  <c:v>-0.27012562529729101</c:v>
                </c:pt>
                <c:pt idx="8277">
                  <c:v>-0.27041146732603699</c:v>
                </c:pt>
                <c:pt idx="8278">
                  <c:v>-0.27069730935198699</c:v>
                </c:pt>
                <c:pt idx="8279">
                  <c:v>-0.27098315138073298</c:v>
                </c:pt>
                <c:pt idx="8280">
                  <c:v>-0.27126899340947902</c:v>
                </c:pt>
                <c:pt idx="8281">
                  <c:v>-0.27155483543542902</c:v>
                </c:pt>
                <c:pt idx="8282">
                  <c:v>-0.27184067746417501</c:v>
                </c:pt>
                <c:pt idx="8283">
                  <c:v>-0.27212651949292099</c:v>
                </c:pt>
                <c:pt idx="8284">
                  <c:v>-0.27241236151887099</c:v>
                </c:pt>
                <c:pt idx="8285">
                  <c:v>-0.27269820354761698</c:v>
                </c:pt>
                <c:pt idx="8286">
                  <c:v>-0.27298404557636302</c:v>
                </c:pt>
                <c:pt idx="8287">
                  <c:v>-0.27326988760231302</c:v>
                </c:pt>
                <c:pt idx="8288">
                  <c:v>-0.27355572963105901</c:v>
                </c:pt>
                <c:pt idx="8289">
                  <c:v>-0.27384157165980499</c:v>
                </c:pt>
                <c:pt idx="8290">
                  <c:v>-0.27412741368575599</c:v>
                </c:pt>
                <c:pt idx="8291">
                  <c:v>-0.27441325571450098</c:v>
                </c:pt>
                <c:pt idx="8292">
                  <c:v>-0.27469909774324702</c:v>
                </c:pt>
                <c:pt idx="8293">
                  <c:v>-0.27498493976919802</c:v>
                </c:pt>
                <c:pt idx="8294">
                  <c:v>-0.27527078179794301</c:v>
                </c:pt>
                <c:pt idx="8295">
                  <c:v>-0.275556623826689</c:v>
                </c:pt>
                <c:pt idx="8296">
                  <c:v>-0.27584246585264</c:v>
                </c:pt>
                <c:pt idx="8297">
                  <c:v>-0.27612830788138498</c:v>
                </c:pt>
                <c:pt idx="8298">
                  <c:v>-0.27641414991013102</c:v>
                </c:pt>
                <c:pt idx="8299">
                  <c:v>-0.27669999193608202</c:v>
                </c:pt>
                <c:pt idx="8300">
                  <c:v>-0.27698583396482801</c:v>
                </c:pt>
                <c:pt idx="8301">
                  <c:v>-0.277271675993573</c:v>
                </c:pt>
                <c:pt idx="8302">
                  <c:v>-0.277557518019524</c:v>
                </c:pt>
                <c:pt idx="8303">
                  <c:v>-0.27784336004826998</c:v>
                </c:pt>
                <c:pt idx="8304">
                  <c:v>-0.27812920207701503</c:v>
                </c:pt>
                <c:pt idx="8305">
                  <c:v>-0.27841504410296603</c:v>
                </c:pt>
                <c:pt idx="8306">
                  <c:v>-0.27870088613171201</c:v>
                </c:pt>
                <c:pt idx="8307">
                  <c:v>-0.278986728160458</c:v>
                </c:pt>
                <c:pt idx="8308">
                  <c:v>-0.279272570186408</c:v>
                </c:pt>
                <c:pt idx="8309">
                  <c:v>-0.27955841221515398</c:v>
                </c:pt>
                <c:pt idx="8310">
                  <c:v>-0.27984425424390003</c:v>
                </c:pt>
                <c:pt idx="8311">
                  <c:v>-0.28013009626985003</c:v>
                </c:pt>
                <c:pt idx="8312">
                  <c:v>-0.28041593829859601</c:v>
                </c:pt>
                <c:pt idx="8313">
                  <c:v>-0.280701780327342</c:v>
                </c:pt>
                <c:pt idx="8314">
                  <c:v>-0.280987622353292</c:v>
                </c:pt>
                <c:pt idx="8315">
                  <c:v>-0.28127346438203799</c:v>
                </c:pt>
                <c:pt idx="8316">
                  <c:v>-0.28155930641078403</c:v>
                </c:pt>
                <c:pt idx="8317">
                  <c:v>-0.28184514843673403</c:v>
                </c:pt>
                <c:pt idx="8318">
                  <c:v>-0.28213099046548001</c:v>
                </c:pt>
                <c:pt idx="8319">
                  <c:v>-0.282416832494226</c:v>
                </c:pt>
                <c:pt idx="8320">
                  <c:v>-0.282702674520177</c:v>
                </c:pt>
                <c:pt idx="8321">
                  <c:v>-0.28298851654892199</c:v>
                </c:pt>
                <c:pt idx="8322">
                  <c:v>-0.28327435857766797</c:v>
                </c:pt>
                <c:pt idx="8323">
                  <c:v>-0.28356020060361897</c:v>
                </c:pt>
                <c:pt idx="8324">
                  <c:v>-0.28384604263236402</c:v>
                </c:pt>
                <c:pt idx="8325">
                  <c:v>-0.28413188466111</c:v>
                </c:pt>
                <c:pt idx="8326">
                  <c:v>-0.284417726687061</c:v>
                </c:pt>
                <c:pt idx="8327">
                  <c:v>-0.28470356871580699</c:v>
                </c:pt>
                <c:pt idx="8328">
                  <c:v>-0.28498941074455197</c:v>
                </c:pt>
                <c:pt idx="8329">
                  <c:v>-0.28527525277050297</c:v>
                </c:pt>
                <c:pt idx="8330">
                  <c:v>-0.28556109479924802</c:v>
                </c:pt>
                <c:pt idx="8331">
                  <c:v>-0.285846936827994</c:v>
                </c:pt>
                <c:pt idx="8332">
                  <c:v>-0.286132778853945</c:v>
                </c:pt>
                <c:pt idx="8333">
                  <c:v>-0.28641862088269099</c:v>
                </c:pt>
                <c:pt idx="8334">
                  <c:v>-0.28670446291143598</c:v>
                </c:pt>
                <c:pt idx="8335">
                  <c:v>-0.28699030493738698</c:v>
                </c:pt>
                <c:pt idx="8336">
                  <c:v>-0.28727614696613302</c:v>
                </c:pt>
                <c:pt idx="8337">
                  <c:v>-0.287561988994879</c:v>
                </c:pt>
                <c:pt idx="8338">
                  <c:v>-0.287847831020829</c:v>
                </c:pt>
                <c:pt idx="8339">
                  <c:v>-0.28813367304957499</c:v>
                </c:pt>
                <c:pt idx="8340">
                  <c:v>-0.28841951507832098</c:v>
                </c:pt>
                <c:pt idx="8341">
                  <c:v>-0.28870535710427098</c:v>
                </c:pt>
                <c:pt idx="8342">
                  <c:v>-0.28899119913301702</c:v>
                </c:pt>
                <c:pt idx="8343">
                  <c:v>-0.289277041161763</c:v>
                </c:pt>
                <c:pt idx="8344">
                  <c:v>-0.289562883187713</c:v>
                </c:pt>
                <c:pt idx="8345">
                  <c:v>-0.28984872521645899</c:v>
                </c:pt>
                <c:pt idx="8346">
                  <c:v>-0.29013456724520498</c:v>
                </c:pt>
                <c:pt idx="8347">
                  <c:v>-0.29042040927115498</c:v>
                </c:pt>
                <c:pt idx="8348">
                  <c:v>-0.29070625129990102</c:v>
                </c:pt>
                <c:pt idx="8349">
                  <c:v>-0.29099209332864701</c:v>
                </c:pt>
                <c:pt idx="8350">
                  <c:v>-0.29127793535459701</c:v>
                </c:pt>
                <c:pt idx="8351">
                  <c:v>-0.29156377738334299</c:v>
                </c:pt>
                <c:pt idx="8352">
                  <c:v>-0.29184961941208898</c:v>
                </c:pt>
                <c:pt idx="8353">
                  <c:v>-0.29213546143803998</c:v>
                </c:pt>
                <c:pt idx="8354">
                  <c:v>-0.29242130346678502</c:v>
                </c:pt>
                <c:pt idx="8355">
                  <c:v>-0.29270714549553101</c:v>
                </c:pt>
                <c:pt idx="8356">
                  <c:v>-0.29299298752148201</c:v>
                </c:pt>
                <c:pt idx="8357">
                  <c:v>-0.29327882955022699</c:v>
                </c:pt>
                <c:pt idx="8358">
                  <c:v>-0.29356467157897298</c:v>
                </c:pt>
                <c:pt idx="8359">
                  <c:v>-0.29385051360492398</c:v>
                </c:pt>
                <c:pt idx="8360">
                  <c:v>-0.29413635563366902</c:v>
                </c:pt>
                <c:pt idx="8361">
                  <c:v>-0.29442219766241501</c:v>
                </c:pt>
                <c:pt idx="8362">
                  <c:v>-0.29470803968836601</c:v>
                </c:pt>
                <c:pt idx="8363">
                  <c:v>-0.29499388171711199</c:v>
                </c:pt>
                <c:pt idx="8364">
                  <c:v>-0.29527972374585698</c:v>
                </c:pt>
                <c:pt idx="8365">
                  <c:v>-0.29556556577180798</c:v>
                </c:pt>
                <c:pt idx="8366">
                  <c:v>-0.29585140780055402</c:v>
                </c:pt>
                <c:pt idx="8367">
                  <c:v>-0.29613724982929901</c:v>
                </c:pt>
                <c:pt idx="8368">
                  <c:v>-0.29642309185525001</c:v>
                </c:pt>
                <c:pt idx="8369">
                  <c:v>-0.296708933883996</c:v>
                </c:pt>
                <c:pt idx="8370">
                  <c:v>-0.29699477591274198</c:v>
                </c:pt>
                <c:pt idx="8371">
                  <c:v>-0.29728061793869198</c:v>
                </c:pt>
                <c:pt idx="8372">
                  <c:v>-0.29756645996743802</c:v>
                </c:pt>
                <c:pt idx="8373">
                  <c:v>-0.29785230199618401</c:v>
                </c:pt>
                <c:pt idx="8374">
                  <c:v>-0.29813814402213401</c:v>
                </c:pt>
                <c:pt idx="8375">
                  <c:v>-0.29842398605088</c:v>
                </c:pt>
                <c:pt idx="8376">
                  <c:v>-0.29870982807962598</c:v>
                </c:pt>
                <c:pt idx="8377">
                  <c:v>-0.29899567010557598</c:v>
                </c:pt>
                <c:pt idx="8378">
                  <c:v>-0.29928151213432203</c:v>
                </c:pt>
                <c:pt idx="8379">
                  <c:v>-0.29956735416306801</c:v>
                </c:pt>
                <c:pt idx="8380">
                  <c:v>-0.29985319618901801</c:v>
                </c:pt>
                <c:pt idx="8381">
                  <c:v>-0.300139038217764</c:v>
                </c:pt>
                <c:pt idx="8382">
                  <c:v>-0.30042488024650998</c:v>
                </c:pt>
                <c:pt idx="8383">
                  <c:v>-0.30071072227245998</c:v>
                </c:pt>
                <c:pt idx="8384">
                  <c:v>-0.30099656430120603</c:v>
                </c:pt>
                <c:pt idx="8385">
                  <c:v>-0.30128240632995201</c:v>
                </c:pt>
                <c:pt idx="8386">
                  <c:v>-0.30156824835590301</c:v>
                </c:pt>
                <c:pt idx="8387">
                  <c:v>-0.301854090384648</c:v>
                </c:pt>
                <c:pt idx="8388">
                  <c:v>-0.30213993241339399</c:v>
                </c:pt>
                <c:pt idx="8389">
                  <c:v>-0.30242577443934499</c:v>
                </c:pt>
                <c:pt idx="8390">
                  <c:v>-0.30271161646808997</c:v>
                </c:pt>
                <c:pt idx="8391">
                  <c:v>-0.30299745849683601</c:v>
                </c:pt>
                <c:pt idx="8392">
                  <c:v>-0.30328330052278701</c:v>
                </c:pt>
                <c:pt idx="8393">
                  <c:v>-0.303569142551533</c:v>
                </c:pt>
                <c:pt idx="8394">
                  <c:v>-0.30385498458027799</c:v>
                </c:pt>
                <c:pt idx="8395">
                  <c:v>-0.30414082660622899</c:v>
                </c:pt>
                <c:pt idx="8396">
                  <c:v>-0.30442666863497497</c:v>
                </c:pt>
                <c:pt idx="8397">
                  <c:v>-0.30471251066372002</c:v>
                </c:pt>
                <c:pt idx="8398">
                  <c:v>-0.30499835268967102</c:v>
                </c:pt>
                <c:pt idx="8399">
                  <c:v>-0.305284194718417</c:v>
                </c:pt>
                <c:pt idx="8400">
                  <c:v>-0.30557003674716199</c:v>
                </c:pt>
                <c:pt idx="8401">
                  <c:v>-0.30585587877311299</c:v>
                </c:pt>
                <c:pt idx="8402">
                  <c:v>-0.30614172080185897</c:v>
                </c:pt>
                <c:pt idx="8403">
                  <c:v>-0.30642756283060502</c:v>
                </c:pt>
                <c:pt idx="8404">
                  <c:v>-0.30671340485655502</c:v>
                </c:pt>
                <c:pt idx="8405">
                  <c:v>-0.306999246885301</c:v>
                </c:pt>
                <c:pt idx="8406">
                  <c:v>-0.30728508891404699</c:v>
                </c:pt>
                <c:pt idx="8407">
                  <c:v>-0.30757093093999699</c:v>
                </c:pt>
                <c:pt idx="8408">
                  <c:v>-0.30785677296874298</c:v>
                </c:pt>
                <c:pt idx="8409">
                  <c:v>-0.30814261499748902</c:v>
                </c:pt>
                <c:pt idx="8410">
                  <c:v>-0.30842845702343902</c:v>
                </c:pt>
                <c:pt idx="8411">
                  <c:v>-0.308714299052185</c:v>
                </c:pt>
                <c:pt idx="8412">
                  <c:v>-0.30900014108093099</c:v>
                </c:pt>
                <c:pt idx="8413">
                  <c:v>-0.30928598310688099</c:v>
                </c:pt>
                <c:pt idx="8414">
                  <c:v>-0.30957182513562698</c:v>
                </c:pt>
                <c:pt idx="8415">
                  <c:v>-0.30985766716437302</c:v>
                </c:pt>
                <c:pt idx="8416">
                  <c:v>-0.31014350919032302</c:v>
                </c:pt>
                <c:pt idx="8417">
                  <c:v>-0.31042935121906901</c:v>
                </c:pt>
                <c:pt idx="8418">
                  <c:v>-0.31071519324781499</c:v>
                </c:pt>
                <c:pt idx="8419">
                  <c:v>-0.31100103527376599</c:v>
                </c:pt>
                <c:pt idx="8420">
                  <c:v>-0.31128687730251098</c:v>
                </c:pt>
                <c:pt idx="8421">
                  <c:v>-0.31157271933125702</c:v>
                </c:pt>
                <c:pt idx="8422">
                  <c:v>-0.31185856135720802</c:v>
                </c:pt>
                <c:pt idx="8423">
                  <c:v>-0.31214440338595301</c:v>
                </c:pt>
                <c:pt idx="8424">
                  <c:v>-0.31243024541469899</c:v>
                </c:pt>
                <c:pt idx="8425">
                  <c:v>-0.31271608744064999</c:v>
                </c:pt>
                <c:pt idx="8426">
                  <c:v>-0.31300192946939598</c:v>
                </c:pt>
                <c:pt idx="8427">
                  <c:v>-0.31328777149814102</c:v>
                </c:pt>
                <c:pt idx="8428">
                  <c:v>-0.31357361352409202</c:v>
                </c:pt>
                <c:pt idx="8429">
                  <c:v>-0.31385945555283801</c:v>
                </c:pt>
                <c:pt idx="8430">
                  <c:v>-0.31414529758158299</c:v>
                </c:pt>
                <c:pt idx="8431">
                  <c:v>-0.31443113960753399</c:v>
                </c:pt>
                <c:pt idx="8432">
                  <c:v>-0.31471698163627998</c:v>
                </c:pt>
                <c:pt idx="8433">
                  <c:v>-0.31500282366502602</c:v>
                </c:pt>
                <c:pt idx="8434">
                  <c:v>-0.31528866569097602</c:v>
                </c:pt>
                <c:pt idx="8435">
                  <c:v>-0.31557450771972201</c:v>
                </c:pt>
                <c:pt idx="8436">
                  <c:v>-0.31586034974846799</c:v>
                </c:pt>
                <c:pt idx="8437">
                  <c:v>-0.316146191774418</c:v>
                </c:pt>
                <c:pt idx="8438">
                  <c:v>-0.31643203380316398</c:v>
                </c:pt>
                <c:pt idx="8439">
                  <c:v>-0.31671787583191002</c:v>
                </c:pt>
                <c:pt idx="8440">
                  <c:v>-0.31700371785786002</c:v>
                </c:pt>
                <c:pt idx="8441">
                  <c:v>-0.31728955988660601</c:v>
                </c:pt>
                <c:pt idx="8442">
                  <c:v>-0.317575401915352</c:v>
                </c:pt>
                <c:pt idx="8443">
                  <c:v>-0.317861243941302</c:v>
                </c:pt>
                <c:pt idx="8444">
                  <c:v>-0.31814708597004798</c:v>
                </c:pt>
                <c:pt idx="8445">
                  <c:v>-0.31843292799879402</c:v>
                </c:pt>
                <c:pt idx="8446">
                  <c:v>-0.31871877002474402</c:v>
                </c:pt>
                <c:pt idx="8447">
                  <c:v>-0.31900461205349001</c:v>
                </c:pt>
                <c:pt idx="8448">
                  <c:v>-0.319290454082236</c:v>
                </c:pt>
                <c:pt idx="8449">
                  <c:v>-0.319576296108186</c:v>
                </c:pt>
                <c:pt idx="8450">
                  <c:v>-0.31986213813693198</c:v>
                </c:pt>
                <c:pt idx="8451">
                  <c:v>-0.32014798016567803</c:v>
                </c:pt>
                <c:pt idx="8452">
                  <c:v>-0.32043382219162903</c:v>
                </c:pt>
                <c:pt idx="8453">
                  <c:v>-0.32071966422037401</c:v>
                </c:pt>
                <c:pt idx="8454">
                  <c:v>-0.32100550624912</c:v>
                </c:pt>
                <c:pt idx="8455">
                  <c:v>-0.321291348275071</c:v>
                </c:pt>
                <c:pt idx="8456">
                  <c:v>-0.32157719030381599</c:v>
                </c:pt>
                <c:pt idx="8457">
                  <c:v>-0.32186303233256203</c:v>
                </c:pt>
                <c:pt idx="8458">
                  <c:v>-0.32214887435851303</c:v>
                </c:pt>
                <c:pt idx="8459">
                  <c:v>-0.32243471638725901</c:v>
                </c:pt>
                <c:pt idx="8460">
                  <c:v>-0.322720558416004</c:v>
                </c:pt>
                <c:pt idx="8461">
                  <c:v>-0.323006400441955</c:v>
                </c:pt>
                <c:pt idx="8462">
                  <c:v>-0.32329224247070099</c:v>
                </c:pt>
                <c:pt idx="8463">
                  <c:v>-0.32357808449944597</c:v>
                </c:pt>
                <c:pt idx="8464">
                  <c:v>-0.32386392652539697</c:v>
                </c:pt>
                <c:pt idx="8465">
                  <c:v>-0.32414976855414301</c:v>
                </c:pt>
                <c:pt idx="8466">
                  <c:v>-0.324435610582889</c:v>
                </c:pt>
                <c:pt idx="8467">
                  <c:v>-0.324721452608839</c:v>
                </c:pt>
                <c:pt idx="8468">
                  <c:v>-0.32500729463758499</c:v>
                </c:pt>
                <c:pt idx="8469">
                  <c:v>-0.32529313666633097</c:v>
                </c:pt>
                <c:pt idx="8470">
                  <c:v>-0.32557897869228097</c:v>
                </c:pt>
                <c:pt idx="8471">
                  <c:v>-0.32586482072102702</c:v>
                </c:pt>
                <c:pt idx="8472">
                  <c:v>-0.326150662749773</c:v>
                </c:pt>
                <c:pt idx="8473">
                  <c:v>-0.326436504775723</c:v>
                </c:pt>
                <c:pt idx="8474">
                  <c:v>-0.32672234680446899</c:v>
                </c:pt>
                <c:pt idx="8475">
                  <c:v>-0.32700818883321497</c:v>
                </c:pt>
                <c:pt idx="8476">
                  <c:v>-0.32729403085916497</c:v>
                </c:pt>
                <c:pt idx="8477">
                  <c:v>-0.32757987288791102</c:v>
                </c:pt>
                <c:pt idx="8478">
                  <c:v>-0.327865714916657</c:v>
                </c:pt>
                <c:pt idx="8479">
                  <c:v>-0.328151556942608</c:v>
                </c:pt>
                <c:pt idx="8480">
                  <c:v>-0.32843739897135299</c:v>
                </c:pt>
                <c:pt idx="8481">
                  <c:v>-0.32872324100009898</c:v>
                </c:pt>
                <c:pt idx="8482">
                  <c:v>-0.32900908302604998</c:v>
                </c:pt>
                <c:pt idx="8483">
                  <c:v>-0.32929492505479502</c:v>
                </c:pt>
                <c:pt idx="8484">
                  <c:v>-0.329580767083541</c:v>
                </c:pt>
                <c:pt idx="8485">
                  <c:v>-0.329866609109492</c:v>
                </c:pt>
                <c:pt idx="8486">
                  <c:v>-0.33015245113823699</c:v>
                </c:pt>
                <c:pt idx="8487">
                  <c:v>-0.33043829316698298</c:v>
                </c:pt>
                <c:pt idx="8488">
                  <c:v>-0.33072413519293398</c:v>
                </c:pt>
                <c:pt idx="8489">
                  <c:v>-0.33100997722167902</c:v>
                </c:pt>
                <c:pt idx="8490">
                  <c:v>-0.33129581925042501</c:v>
                </c:pt>
                <c:pt idx="8491">
                  <c:v>-0.33158166127637601</c:v>
                </c:pt>
                <c:pt idx="8492">
                  <c:v>-0.33186750330512199</c:v>
                </c:pt>
                <c:pt idx="8493">
                  <c:v>-0.33215334533386698</c:v>
                </c:pt>
                <c:pt idx="8494">
                  <c:v>-0.33243918735981798</c:v>
                </c:pt>
                <c:pt idx="8495">
                  <c:v>-0.33272502938856402</c:v>
                </c:pt>
                <c:pt idx="8496">
                  <c:v>-0.33301087141730901</c:v>
                </c:pt>
                <c:pt idx="8497">
                  <c:v>-0.33329671344326001</c:v>
                </c:pt>
                <c:pt idx="8498">
                  <c:v>-0.33358255547200599</c:v>
                </c:pt>
                <c:pt idx="8499">
                  <c:v>-0.33386839750075198</c:v>
                </c:pt>
                <c:pt idx="8500">
                  <c:v>-0.33415423952670198</c:v>
                </c:pt>
                <c:pt idx="8501">
                  <c:v>-0.33444008155544802</c:v>
                </c:pt>
                <c:pt idx="8502">
                  <c:v>-0.33472592358419401</c:v>
                </c:pt>
                <c:pt idx="8503">
                  <c:v>-0.33501176561014401</c:v>
                </c:pt>
                <c:pt idx="8504">
                  <c:v>-0.33529760763888999</c:v>
                </c:pt>
                <c:pt idx="8505">
                  <c:v>-0.33558344966763598</c:v>
                </c:pt>
                <c:pt idx="8506">
                  <c:v>-0.33586929169358598</c:v>
                </c:pt>
                <c:pt idx="8507">
                  <c:v>-0.33615513372233202</c:v>
                </c:pt>
                <c:pt idx="8508">
                  <c:v>-0.33644097575107801</c:v>
                </c:pt>
                <c:pt idx="8509">
                  <c:v>-0.33672681777702801</c:v>
                </c:pt>
                <c:pt idx="8510">
                  <c:v>-0.337012659805774</c:v>
                </c:pt>
                <c:pt idx="8511">
                  <c:v>-0.33729850183451998</c:v>
                </c:pt>
                <c:pt idx="8512">
                  <c:v>-0.33758434386047098</c:v>
                </c:pt>
                <c:pt idx="8513">
                  <c:v>-0.33787018588921602</c:v>
                </c:pt>
                <c:pt idx="8514">
                  <c:v>-0.33815602791796201</c:v>
                </c:pt>
                <c:pt idx="8515">
                  <c:v>-0.33844186994391301</c:v>
                </c:pt>
                <c:pt idx="8516">
                  <c:v>-0.338727711972658</c:v>
                </c:pt>
                <c:pt idx="8517">
                  <c:v>-0.33901355400140398</c:v>
                </c:pt>
                <c:pt idx="8518">
                  <c:v>-0.33929939602735498</c:v>
                </c:pt>
                <c:pt idx="8519">
                  <c:v>-0.33958523805610002</c:v>
                </c:pt>
                <c:pt idx="8520">
                  <c:v>-0.33987108008484601</c:v>
                </c:pt>
                <c:pt idx="8521">
                  <c:v>-0.34015692211079701</c:v>
                </c:pt>
                <c:pt idx="8522">
                  <c:v>-0.340442764139543</c:v>
                </c:pt>
                <c:pt idx="8523">
                  <c:v>-0.34072860616828798</c:v>
                </c:pt>
                <c:pt idx="8524">
                  <c:v>-0.34101444819423898</c:v>
                </c:pt>
                <c:pt idx="8525">
                  <c:v>-0.34130029022298503</c:v>
                </c:pt>
                <c:pt idx="8526">
                  <c:v>-0.34158613225173001</c:v>
                </c:pt>
                <c:pt idx="8527">
                  <c:v>-0.34187197427768101</c:v>
                </c:pt>
                <c:pt idx="8528">
                  <c:v>-0.342157816306427</c:v>
                </c:pt>
                <c:pt idx="8529">
                  <c:v>-0.34244365833517298</c:v>
                </c:pt>
                <c:pt idx="8530">
                  <c:v>-0.34272950036112299</c:v>
                </c:pt>
                <c:pt idx="8531">
                  <c:v>-0.34301534238986903</c:v>
                </c:pt>
                <c:pt idx="8532">
                  <c:v>-0.34330118441861501</c:v>
                </c:pt>
                <c:pt idx="8533">
                  <c:v>-0.34358702644456501</c:v>
                </c:pt>
                <c:pt idx="8534">
                  <c:v>-0.343872868473311</c:v>
                </c:pt>
                <c:pt idx="8535">
                  <c:v>-0.34415871050205699</c:v>
                </c:pt>
                <c:pt idx="8536">
                  <c:v>-0.34444455252800699</c:v>
                </c:pt>
                <c:pt idx="8537">
                  <c:v>-0.34473039455675297</c:v>
                </c:pt>
                <c:pt idx="8538">
                  <c:v>-0.34501623658549901</c:v>
                </c:pt>
                <c:pt idx="8539">
                  <c:v>-0.34530207861144901</c:v>
                </c:pt>
                <c:pt idx="8540">
                  <c:v>-0.345587920640195</c:v>
                </c:pt>
                <c:pt idx="8541">
                  <c:v>-0.34587376266894099</c:v>
                </c:pt>
                <c:pt idx="8542">
                  <c:v>-0.34615960469489099</c:v>
                </c:pt>
                <c:pt idx="8543">
                  <c:v>-0.34644544672363697</c:v>
                </c:pt>
                <c:pt idx="8544">
                  <c:v>-0.34673128875238302</c:v>
                </c:pt>
                <c:pt idx="8545">
                  <c:v>-0.34701713077833402</c:v>
                </c:pt>
                <c:pt idx="8546">
                  <c:v>-0.347302972807079</c:v>
                </c:pt>
                <c:pt idx="8547">
                  <c:v>-0.34758881483582499</c:v>
                </c:pt>
                <c:pt idx="8548">
                  <c:v>-0.34787465686177599</c:v>
                </c:pt>
                <c:pt idx="8549">
                  <c:v>-0.34816049889052098</c:v>
                </c:pt>
                <c:pt idx="8550">
                  <c:v>-0.34844634091926702</c:v>
                </c:pt>
                <c:pt idx="8551">
                  <c:v>-0.34873218294521802</c:v>
                </c:pt>
                <c:pt idx="8552">
                  <c:v>-0.349018024973964</c:v>
                </c:pt>
                <c:pt idx="8553">
                  <c:v>-0.34930386700270899</c:v>
                </c:pt>
                <c:pt idx="8554">
                  <c:v>-0.34958970902865999</c:v>
                </c:pt>
                <c:pt idx="8555">
                  <c:v>-0.34987555105740598</c:v>
                </c:pt>
                <c:pt idx="8556">
                  <c:v>-0.35016139308615102</c:v>
                </c:pt>
                <c:pt idx="8557">
                  <c:v>-0.35044723511210202</c:v>
                </c:pt>
                <c:pt idx="8558">
                  <c:v>-0.350733077140848</c:v>
                </c:pt>
                <c:pt idx="8559">
                  <c:v>-0.35101891916959299</c:v>
                </c:pt>
                <c:pt idx="8560">
                  <c:v>-0.35130476119554399</c:v>
                </c:pt>
                <c:pt idx="8561">
                  <c:v>-0.35159060322428998</c:v>
                </c:pt>
                <c:pt idx="8562">
                  <c:v>-0.35187644525303602</c:v>
                </c:pt>
                <c:pt idx="8563">
                  <c:v>-0.35216228727898602</c:v>
                </c:pt>
                <c:pt idx="8564">
                  <c:v>-0.35244812930773201</c:v>
                </c:pt>
                <c:pt idx="8565">
                  <c:v>-0.35273397133647799</c:v>
                </c:pt>
                <c:pt idx="8566">
                  <c:v>-0.35301981336242799</c:v>
                </c:pt>
                <c:pt idx="8567">
                  <c:v>-0.35330565539117398</c:v>
                </c:pt>
                <c:pt idx="8568">
                  <c:v>-0.35359149741992002</c:v>
                </c:pt>
                <c:pt idx="8569">
                  <c:v>-0.35387733944587002</c:v>
                </c:pt>
                <c:pt idx="8570">
                  <c:v>-0.35416318147461601</c:v>
                </c:pt>
                <c:pt idx="8571">
                  <c:v>-0.35444902350336199</c:v>
                </c:pt>
                <c:pt idx="8572">
                  <c:v>-0.35473486552931199</c:v>
                </c:pt>
                <c:pt idx="8573">
                  <c:v>-0.35502070755805798</c:v>
                </c:pt>
                <c:pt idx="8574">
                  <c:v>-0.35530654958680402</c:v>
                </c:pt>
                <c:pt idx="8575">
                  <c:v>-0.35559239161275402</c:v>
                </c:pt>
                <c:pt idx="8576">
                  <c:v>-0.35587823364150001</c:v>
                </c:pt>
                <c:pt idx="8577">
                  <c:v>-0.35616407567024599</c:v>
                </c:pt>
                <c:pt idx="8578">
                  <c:v>-0.35644991769619699</c:v>
                </c:pt>
                <c:pt idx="8579">
                  <c:v>-0.35673575972494198</c:v>
                </c:pt>
                <c:pt idx="8580">
                  <c:v>-0.35702160175368802</c:v>
                </c:pt>
                <c:pt idx="8581">
                  <c:v>-0.35730744377963902</c:v>
                </c:pt>
                <c:pt idx="8582">
                  <c:v>-0.35759328580838401</c:v>
                </c:pt>
                <c:pt idx="8583">
                  <c:v>-0.35787912783713</c:v>
                </c:pt>
                <c:pt idx="8584">
                  <c:v>-0.358164969863081</c:v>
                </c:pt>
                <c:pt idx="8585">
                  <c:v>-0.35845081189182698</c:v>
                </c:pt>
                <c:pt idx="8586">
                  <c:v>-0.35873665392057202</c:v>
                </c:pt>
                <c:pt idx="8587">
                  <c:v>-0.35902249594652302</c:v>
                </c:pt>
                <c:pt idx="8588">
                  <c:v>-0.35930833797526901</c:v>
                </c:pt>
                <c:pt idx="8589">
                  <c:v>-0.359594180004014</c:v>
                </c:pt>
                <c:pt idx="8590">
                  <c:v>-0.359880022029965</c:v>
                </c:pt>
                <c:pt idx="8591">
                  <c:v>-0.36016586405871098</c:v>
                </c:pt>
                <c:pt idx="8592">
                  <c:v>-0.36045170608745603</c:v>
                </c:pt>
                <c:pt idx="8593">
                  <c:v>-0.36073754811340702</c:v>
                </c:pt>
                <c:pt idx="8594">
                  <c:v>-0.36102339014215301</c:v>
                </c:pt>
                <c:pt idx="8595">
                  <c:v>-0.361309232170899</c:v>
                </c:pt>
                <c:pt idx="8596">
                  <c:v>-0.361595074196849</c:v>
                </c:pt>
                <c:pt idx="8597">
                  <c:v>-0.36188091622559498</c:v>
                </c:pt>
                <c:pt idx="8598">
                  <c:v>-0.36216675825434103</c:v>
                </c:pt>
                <c:pt idx="8599">
                  <c:v>-0.36245260028029103</c:v>
                </c:pt>
                <c:pt idx="8600">
                  <c:v>-0.36273844230903701</c:v>
                </c:pt>
                <c:pt idx="8601">
                  <c:v>-0.363024284337783</c:v>
                </c:pt>
                <c:pt idx="8602">
                  <c:v>-0.363310126363733</c:v>
                </c:pt>
                <c:pt idx="8603">
                  <c:v>-0.36359596839247899</c:v>
                </c:pt>
                <c:pt idx="8604">
                  <c:v>-0.36388181042122503</c:v>
                </c:pt>
                <c:pt idx="8605">
                  <c:v>-0.36416765244717503</c:v>
                </c:pt>
                <c:pt idx="8606">
                  <c:v>-0.36445349447592101</c:v>
                </c:pt>
                <c:pt idx="8607">
                  <c:v>-0.364739336504667</c:v>
                </c:pt>
                <c:pt idx="8608">
                  <c:v>-0.365025178530618</c:v>
                </c:pt>
                <c:pt idx="8609">
                  <c:v>-0.36531102055936299</c:v>
                </c:pt>
                <c:pt idx="8610">
                  <c:v>-0.36559686258810897</c:v>
                </c:pt>
                <c:pt idx="8611">
                  <c:v>-0.36588270461405997</c:v>
                </c:pt>
                <c:pt idx="8612">
                  <c:v>-0.36616854664280502</c:v>
                </c:pt>
                <c:pt idx="8613">
                  <c:v>-0.366454388671551</c:v>
                </c:pt>
                <c:pt idx="8614">
                  <c:v>-0.366740230697502</c:v>
                </c:pt>
                <c:pt idx="8615">
                  <c:v>-0.36702607272624799</c:v>
                </c:pt>
                <c:pt idx="8616">
                  <c:v>-0.36731191475499297</c:v>
                </c:pt>
                <c:pt idx="8617">
                  <c:v>-0.36759775678094397</c:v>
                </c:pt>
                <c:pt idx="8618">
                  <c:v>-0.36788359880969002</c:v>
                </c:pt>
                <c:pt idx="8619">
                  <c:v>-0.368169440838435</c:v>
                </c:pt>
                <c:pt idx="8620">
                  <c:v>-0.368455282864386</c:v>
                </c:pt>
                <c:pt idx="8621">
                  <c:v>-0.36874112489313199</c:v>
                </c:pt>
                <c:pt idx="8622">
                  <c:v>-0.36902696692187797</c:v>
                </c:pt>
                <c:pt idx="8623">
                  <c:v>-0.36931280894782798</c:v>
                </c:pt>
                <c:pt idx="8624">
                  <c:v>-0.36959865097657402</c:v>
                </c:pt>
                <c:pt idx="8625">
                  <c:v>-0.369884493005319</c:v>
                </c:pt>
                <c:pt idx="8626">
                  <c:v>-0.37017033503127</c:v>
                </c:pt>
                <c:pt idx="8627">
                  <c:v>-0.37045617706001599</c:v>
                </c:pt>
                <c:pt idx="8628">
                  <c:v>-0.37074201908876198</c:v>
                </c:pt>
                <c:pt idx="8629">
                  <c:v>-0.37102786111471198</c:v>
                </c:pt>
                <c:pt idx="8630">
                  <c:v>-0.37131370314345802</c:v>
                </c:pt>
                <c:pt idx="8631">
                  <c:v>-0.371599545172204</c:v>
                </c:pt>
                <c:pt idx="8632">
                  <c:v>-0.371885387198154</c:v>
                </c:pt>
                <c:pt idx="8633">
                  <c:v>-0.37217122922689999</c:v>
                </c:pt>
                <c:pt idx="8634">
                  <c:v>-0.37245707125564598</c:v>
                </c:pt>
                <c:pt idx="8635">
                  <c:v>-0.37274291328159598</c:v>
                </c:pt>
                <c:pt idx="8636">
                  <c:v>-0.37302875531034202</c:v>
                </c:pt>
                <c:pt idx="8637">
                  <c:v>-0.37331459733908801</c:v>
                </c:pt>
                <c:pt idx="8638">
                  <c:v>-0.37360043936503801</c:v>
                </c:pt>
                <c:pt idx="8639">
                  <c:v>-0.37388628139378399</c:v>
                </c:pt>
                <c:pt idx="8640">
                  <c:v>-0.37417212342252998</c:v>
                </c:pt>
                <c:pt idx="8641">
                  <c:v>-0.37445796544848098</c:v>
                </c:pt>
                <c:pt idx="8642">
                  <c:v>-0.37474380747722602</c:v>
                </c:pt>
                <c:pt idx="8643">
                  <c:v>-0.37502964950597201</c:v>
                </c:pt>
                <c:pt idx="8644">
                  <c:v>-0.37531549153192301</c:v>
                </c:pt>
                <c:pt idx="8645">
                  <c:v>-0.37560133356066799</c:v>
                </c:pt>
                <c:pt idx="8646">
                  <c:v>-0.37588717558941398</c:v>
                </c:pt>
                <c:pt idx="8647">
                  <c:v>-0.37617301761536498</c:v>
                </c:pt>
                <c:pt idx="8648">
                  <c:v>-0.37645885964411002</c:v>
                </c:pt>
                <c:pt idx="8649">
                  <c:v>-0.37674470167285601</c:v>
                </c:pt>
                <c:pt idx="8650">
                  <c:v>-0.37703054369880701</c:v>
                </c:pt>
                <c:pt idx="8651">
                  <c:v>-0.37731638572755299</c:v>
                </c:pt>
                <c:pt idx="8652">
                  <c:v>-0.37760222775629798</c:v>
                </c:pt>
                <c:pt idx="8653">
                  <c:v>-0.37788806978224898</c:v>
                </c:pt>
                <c:pt idx="8654">
                  <c:v>-0.37817391181099502</c:v>
                </c:pt>
                <c:pt idx="8655">
                  <c:v>-0.37845975383974001</c:v>
                </c:pt>
                <c:pt idx="8656">
                  <c:v>-0.37874559586569101</c:v>
                </c:pt>
                <c:pt idx="8657">
                  <c:v>-0.379031437894437</c:v>
                </c:pt>
                <c:pt idx="8658">
                  <c:v>-0.37931727992318298</c:v>
                </c:pt>
                <c:pt idx="8659">
                  <c:v>-0.37960312194913298</c:v>
                </c:pt>
                <c:pt idx="8660">
                  <c:v>-0.37988896397787902</c:v>
                </c:pt>
                <c:pt idx="8661">
                  <c:v>-0.38017480600662501</c:v>
                </c:pt>
                <c:pt idx="8662">
                  <c:v>-0.38046064803257501</c:v>
                </c:pt>
                <c:pt idx="8663">
                  <c:v>-0.380746490061321</c:v>
                </c:pt>
                <c:pt idx="8664">
                  <c:v>-0.38103233209006698</c:v>
                </c:pt>
                <c:pt idx="8665">
                  <c:v>-0.38131817411601698</c:v>
                </c:pt>
                <c:pt idx="8666">
                  <c:v>-0.38160401614476303</c:v>
                </c:pt>
                <c:pt idx="8667">
                  <c:v>-0.38188985817350901</c:v>
                </c:pt>
                <c:pt idx="8668">
                  <c:v>-0.38217570019945901</c:v>
                </c:pt>
                <c:pt idx="8669">
                  <c:v>-0.382461542228205</c:v>
                </c:pt>
                <c:pt idx="8670">
                  <c:v>-0.38274738425695098</c:v>
                </c:pt>
                <c:pt idx="8671">
                  <c:v>-0.38303322628290198</c:v>
                </c:pt>
                <c:pt idx="8672">
                  <c:v>-0.38331906831164703</c:v>
                </c:pt>
                <c:pt idx="8673">
                  <c:v>-0.38360491034039301</c:v>
                </c:pt>
                <c:pt idx="8674">
                  <c:v>-0.38389075236634401</c:v>
                </c:pt>
                <c:pt idx="8675">
                  <c:v>-0.384176594395089</c:v>
                </c:pt>
                <c:pt idx="8676">
                  <c:v>-0.38446243642383499</c:v>
                </c:pt>
                <c:pt idx="8677">
                  <c:v>-0.38474827844978599</c:v>
                </c:pt>
                <c:pt idx="8678">
                  <c:v>-0.38503412047853097</c:v>
                </c:pt>
                <c:pt idx="8679">
                  <c:v>-0.38531996250727701</c:v>
                </c:pt>
                <c:pt idx="8680">
                  <c:v>-0.38560580453322801</c:v>
                </c:pt>
                <c:pt idx="8681">
                  <c:v>-0.385891646561974</c:v>
                </c:pt>
                <c:pt idx="8682">
                  <c:v>-0.38617748859071899</c:v>
                </c:pt>
                <c:pt idx="8683">
                  <c:v>-0.38646333061666999</c:v>
                </c:pt>
                <c:pt idx="8684">
                  <c:v>-0.38674917264541597</c:v>
                </c:pt>
                <c:pt idx="8685">
                  <c:v>-0.38703501467416102</c:v>
                </c:pt>
                <c:pt idx="8686">
                  <c:v>-0.38732085670011202</c:v>
                </c:pt>
                <c:pt idx="8687">
                  <c:v>-0.387606698728858</c:v>
                </c:pt>
                <c:pt idx="8688">
                  <c:v>-0.38789254075760399</c:v>
                </c:pt>
                <c:pt idx="8689">
                  <c:v>-0.38817838278355399</c:v>
                </c:pt>
                <c:pt idx="8690">
                  <c:v>-0.38846422481229997</c:v>
                </c:pt>
                <c:pt idx="8691">
                  <c:v>-0.38875006684104602</c:v>
                </c:pt>
                <c:pt idx="8692">
                  <c:v>-0.38903590886699602</c:v>
                </c:pt>
                <c:pt idx="8693">
                  <c:v>-0.389321750895742</c:v>
                </c:pt>
                <c:pt idx="8694">
                  <c:v>-0.38960759292448799</c:v>
                </c:pt>
                <c:pt idx="8695">
                  <c:v>-0.38989343495043799</c:v>
                </c:pt>
                <c:pt idx="8696">
                  <c:v>-0.39017927697918398</c:v>
                </c:pt>
                <c:pt idx="8697">
                  <c:v>-0.39046511900793002</c:v>
                </c:pt>
                <c:pt idx="8698">
                  <c:v>-0.39075096103388002</c:v>
                </c:pt>
                <c:pt idx="8699">
                  <c:v>-0.391036803062626</c:v>
                </c:pt>
                <c:pt idx="8700">
                  <c:v>-0.39132264509137199</c:v>
                </c:pt>
                <c:pt idx="8701">
                  <c:v>-0.39160848711732199</c:v>
                </c:pt>
                <c:pt idx="8702">
                  <c:v>-0.39189432914606798</c:v>
                </c:pt>
                <c:pt idx="8703">
                  <c:v>-0.39218017117481402</c:v>
                </c:pt>
                <c:pt idx="8704">
                  <c:v>-0.39246601320076502</c:v>
                </c:pt>
                <c:pt idx="8705">
                  <c:v>-0.39275185522951001</c:v>
                </c:pt>
                <c:pt idx="8706">
                  <c:v>-0.39303769725825599</c:v>
                </c:pt>
                <c:pt idx="8707">
                  <c:v>-0.39332353928420699</c:v>
                </c:pt>
                <c:pt idx="8708">
                  <c:v>-0.39360938131295198</c:v>
                </c:pt>
                <c:pt idx="8709">
                  <c:v>-0.39389522334169802</c:v>
                </c:pt>
                <c:pt idx="8710">
                  <c:v>-0.39418106536764902</c:v>
                </c:pt>
                <c:pt idx="8711">
                  <c:v>-0.39446690739639401</c:v>
                </c:pt>
                <c:pt idx="8712">
                  <c:v>-0.39475274942513999</c:v>
                </c:pt>
                <c:pt idx="8713">
                  <c:v>-0.39503859145109099</c:v>
                </c:pt>
                <c:pt idx="8714">
                  <c:v>-0.39532443347983698</c:v>
                </c:pt>
                <c:pt idx="8715">
                  <c:v>-0.39561027550858202</c:v>
                </c:pt>
                <c:pt idx="8716">
                  <c:v>-0.39589611753453302</c:v>
                </c:pt>
                <c:pt idx="8717">
                  <c:v>-0.39618195956327901</c:v>
                </c:pt>
                <c:pt idx="8718">
                  <c:v>-0.39646780159202399</c:v>
                </c:pt>
                <c:pt idx="8719">
                  <c:v>-0.39675364361797499</c:v>
                </c:pt>
                <c:pt idx="8720">
                  <c:v>-0.39703948564672098</c:v>
                </c:pt>
                <c:pt idx="8721">
                  <c:v>-0.39732532767546702</c:v>
                </c:pt>
                <c:pt idx="8722">
                  <c:v>-0.39761116970141702</c:v>
                </c:pt>
                <c:pt idx="8723">
                  <c:v>-0.39789701173016301</c:v>
                </c:pt>
                <c:pt idx="8724">
                  <c:v>-0.39818285375890899</c:v>
                </c:pt>
                <c:pt idx="8725">
                  <c:v>-0.39846869578485899</c:v>
                </c:pt>
                <c:pt idx="8726">
                  <c:v>-0.39875453781360498</c:v>
                </c:pt>
                <c:pt idx="8727">
                  <c:v>-0.39904037984235102</c:v>
                </c:pt>
                <c:pt idx="8728">
                  <c:v>-0.39932622186830102</c:v>
                </c:pt>
                <c:pt idx="8729">
                  <c:v>-0.39961206389704701</c:v>
                </c:pt>
                <c:pt idx="8730">
                  <c:v>-0.399897905925793</c:v>
                </c:pt>
                <c:pt idx="8731">
                  <c:v>-0.400183747951743</c:v>
                </c:pt>
                <c:pt idx="8732">
                  <c:v>-0.40046958998048898</c:v>
                </c:pt>
                <c:pt idx="8733">
                  <c:v>-0.40075543200923502</c:v>
                </c:pt>
                <c:pt idx="8734">
                  <c:v>-0.40104127403518602</c:v>
                </c:pt>
                <c:pt idx="8735">
                  <c:v>-0.40132711606393101</c:v>
                </c:pt>
                <c:pt idx="8736">
                  <c:v>-0.401612958092677</c:v>
                </c:pt>
                <c:pt idx="8737">
                  <c:v>-0.401898800118628</c:v>
                </c:pt>
                <c:pt idx="8738">
                  <c:v>-0.40218464214737298</c:v>
                </c:pt>
                <c:pt idx="8739">
                  <c:v>-0.40247048417611903</c:v>
                </c:pt>
                <c:pt idx="8740">
                  <c:v>-0.40275632620207003</c:v>
                </c:pt>
                <c:pt idx="8741">
                  <c:v>-0.40304216823081501</c:v>
                </c:pt>
                <c:pt idx="8742">
                  <c:v>-0.403328010259561</c:v>
                </c:pt>
                <c:pt idx="8743">
                  <c:v>-0.403613852285512</c:v>
                </c:pt>
                <c:pt idx="8744">
                  <c:v>-0.40389969431425798</c:v>
                </c:pt>
                <c:pt idx="8745">
                  <c:v>-0.40418553634300303</c:v>
                </c:pt>
                <c:pt idx="8746">
                  <c:v>-0.40447137836895403</c:v>
                </c:pt>
                <c:pt idx="8747">
                  <c:v>-0.40475722039770001</c:v>
                </c:pt>
                <c:pt idx="8748">
                  <c:v>-0.405043062426445</c:v>
                </c:pt>
                <c:pt idx="8749">
                  <c:v>-0.405328904452396</c:v>
                </c:pt>
                <c:pt idx="8750">
                  <c:v>-0.40561474648114199</c:v>
                </c:pt>
                <c:pt idx="8751">
                  <c:v>-0.40590058850988697</c:v>
                </c:pt>
                <c:pt idx="8752">
                  <c:v>-0.40618643053583797</c:v>
                </c:pt>
                <c:pt idx="8753">
                  <c:v>-0.40647227256458401</c:v>
                </c:pt>
                <c:pt idx="8754">
                  <c:v>-0.40675811459333</c:v>
                </c:pt>
                <c:pt idx="8755">
                  <c:v>-0.40704395661928</c:v>
                </c:pt>
                <c:pt idx="8756">
                  <c:v>-0.40732979864802599</c:v>
                </c:pt>
                <c:pt idx="8757">
                  <c:v>-0.40761564067677197</c:v>
                </c:pt>
                <c:pt idx="8758">
                  <c:v>-0.40790148270272197</c:v>
                </c:pt>
                <c:pt idx="8759">
                  <c:v>-0.40818732473146802</c:v>
                </c:pt>
                <c:pt idx="8760">
                  <c:v>-0.408473166760214</c:v>
                </c:pt>
                <c:pt idx="8761">
                  <c:v>-0.408759008786164</c:v>
                </c:pt>
                <c:pt idx="8762">
                  <c:v>-0.40904485081490999</c:v>
                </c:pt>
                <c:pt idx="8763">
                  <c:v>-0.40933069284365597</c:v>
                </c:pt>
                <c:pt idx="8764">
                  <c:v>-0.40961653486960597</c:v>
                </c:pt>
                <c:pt idx="8765">
                  <c:v>-0.40990237689835202</c:v>
                </c:pt>
                <c:pt idx="8766">
                  <c:v>-0.410188218927098</c:v>
                </c:pt>
                <c:pt idx="8767">
                  <c:v>-0.410474060953049</c:v>
                </c:pt>
                <c:pt idx="8768">
                  <c:v>-0.41075990298179399</c:v>
                </c:pt>
                <c:pt idx="8769">
                  <c:v>-0.41104574501053998</c:v>
                </c:pt>
                <c:pt idx="8770">
                  <c:v>-0.41133158703649098</c:v>
                </c:pt>
                <c:pt idx="8771">
                  <c:v>-0.41161742906523602</c:v>
                </c:pt>
                <c:pt idx="8772">
                  <c:v>-0.411903271093982</c:v>
                </c:pt>
                <c:pt idx="8773">
                  <c:v>-0.412189113119933</c:v>
                </c:pt>
                <c:pt idx="8774">
                  <c:v>-0.41247495514867899</c:v>
                </c:pt>
                <c:pt idx="8775">
                  <c:v>-0.41276079717742398</c:v>
                </c:pt>
                <c:pt idx="8776">
                  <c:v>-0.41304663920337498</c:v>
                </c:pt>
                <c:pt idx="8777">
                  <c:v>-0.41333248123212102</c:v>
                </c:pt>
                <c:pt idx="8778">
                  <c:v>-0.41361832326086601</c:v>
                </c:pt>
                <c:pt idx="8779">
                  <c:v>-0.41390416528681701</c:v>
                </c:pt>
                <c:pt idx="8780">
                  <c:v>-0.41419000731556299</c:v>
                </c:pt>
                <c:pt idx="8781">
                  <c:v>-0.41447584934430798</c:v>
                </c:pt>
                <c:pt idx="8782">
                  <c:v>-0.41476169137025898</c:v>
                </c:pt>
                <c:pt idx="8783">
                  <c:v>-0.41504753339900502</c:v>
                </c:pt>
                <c:pt idx="8784">
                  <c:v>-0.41533337542775001</c:v>
                </c:pt>
                <c:pt idx="8785">
                  <c:v>-0.41561921745370101</c:v>
                </c:pt>
                <c:pt idx="8786">
                  <c:v>-0.41590505948244699</c:v>
                </c:pt>
                <c:pt idx="8787">
                  <c:v>-0.41619090151119298</c:v>
                </c:pt>
                <c:pt idx="8788">
                  <c:v>-0.41647674353714298</c:v>
                </c:pt>
                <c:pt idx="8789">
                  <c:v>-0.41676258556588902</c:v>
                </c:pt>
                <c:pt idx="8790">
                  <c:v>-0.41704842759463501</c:v>
                </c:pt>
                <c:pt idx="8791">
                  <c:v>-0.41733426962058501</c:v>
                </c:pt>
                <c:pt idx="8792">
                  <c:v>-0.41762011164933099</c:v>
                </c:pt>
                <c:pt idx="8793">
                  <c:v>-0.41790595367807698</c:v>
                </c:pt>
                <c:pt idx="8794">
                  <c:v>-0.41819179570402698</c:v>
                </c:pt>
                <c:pt idx="8795">
                  <c:v>-0.41847763773277302</c:v>
                </c:pt>
                <c:pt idx="8796">
                  <c:v>-0.41876347976151901</c:v>
                </c:pt>
                <c:pt idx="8797">
                  <c:v>-0.41904932178746901</c:v>
                </c:pt>
                <c:pt idx="8798">
                  <c:v>-0.419335163816215</c:v>
                </c:pt>
                <c:pt idx="8799">
                  <c:v>-0.41962100584496098</c:v>
                </c:pt>
                <c:pt idx="8800">
                  <c:v>-0.41990684787091198</c:v>
                </c:pt>
                <c:pt idx="8801">
                  <c:v>-0.42019268989965702</c:v>
                </c:pt>
                <c:pt idx="8802">
                  <c:v>-0.42047853192840301</c:v>
                </c:pt>
                <c:pt idx="8803">
                  <c:v>-0.42076437395435401</c:v>
                </c:pt>
                <c:pt idx="8804">
                  <c:v>-0.421050215983099</c:v>
                </c:pt>
                <c:pt idx="8805">
                  <c:v>-0.42133605801184498</c:v>
                </c:pt>
                <c:pt idx="8806">
                  <c:v>-0.42162190003779598</c:v>
                </c:pt>
                <c:pt idx="8807">
                  <c:v>-0.42190774206654202</c:v>
                </c:pt>
                <c:pt idx="8808">
                  <c:v>-0.42219358409528701</c:v>
                </c:pt>
                <c:pt idx="8809">
                  <c:v>-0.42247942612123801</c:v>
                </c:pt>
                <c:pt idx="8810">
                  <c:v>-0.422765268149984</c:v>
                </c:pt>
                <c:pt idx="8811">
                  <c:v>-0.42305111017872898</c:v>
                </c:pt>
                <c:pt idx="8812">
                  <c:v>-0.42333695220467998</c:v>
                </c:pt>
                <c:pt idx="8813">
                  <c:v>-0.42362279423342603</c:v>
                </c:pt>
                <c:pt idx="8814">
                  <c:v>-0.42390863626217101</c:v>
                </c:pt>
                <c:pt idx="8815">
                  <c:v>-0.42419447828812201</c:v>
                </c:pt>
                <c:pt idx="8816">
                  <c:v>-0.424480320316868</c:v>
                </c:pt>
                <c:pt idx="8817">
                  <c:v>-0.42476616234561398</c:v>
                </c:pt>
                <c:pt idx="8818">
                  <c:v>-0.42505200437156399</c:v>
                </c:pt>
                <c:pt idx="8819">
                  <c:v>-0.42533784640031003</c:v>
                </c:pt>
                <c:pt idx="8820">
                  <c:v>-0.42562368842905601</c:v>
                </c:pt>
                <c:pt idx="8821">
                  <c:v>-0.42590953045500601</c:v>
                </c:pt>
                <c:pt idx="8822">
                  <c:v>-0.426195372483752</c:v>
                </c:pt>
                <c:pt idx="8823">
                  <c:v>-0.42648121451249799</c:v>
                </c:pt>
                <c:pt idx="8824">
                  <c:v>-0.42676705653844799</c:v>
                </c:pt>
                <c:pt idx="8825">
                  <c:v>-0.42705289856719397</c:v>
                </c:pt>
                <c:pt idx="8826">
                  <c:v>-0.42733874059594001</c:v>
                </c:pt>
                <c:pt idx="8827">
                  <c:v>-0.42762458262189001</c:v>
                </c:pt>
                <c:pt idx="8828">
                  <c:v>-0.427910424650636</c:v>
                </c:pt>
                <c:pt idx="8829">
                  <c:v>-0.42819626667938199</c:v>
                </c:pt>
                <c:pt idx="8830">
                  <c:v>-0.42848210870533199</c:v>
                </c:pt>
                <c:pt idx="8831">
                  <c:v>-0.42876795073407797</c:v>
                </c:pt>
                <c:pt idx="8832">
                  <c:v>-0.42905379276282402</c:v>
                </c:pt>
                <c:pt idx="8833">
                  <c:v>-0.42933963478877502</c:v>
                </c:pt>
                <c:pt idx="8834">
                  <c:v>-0.42962547681752</c:v>
                </c:pt>
                <c:pt idx="8835">
                  <c:v>-0.42991131884626599</c:v>
                </c:pt>
                <c:pt idx="8836">
                  <c:v>-0.43019716087221699</c:v>
                </c:pt>
                <c:pt idx="8837">
                  <c:v>-0.43048300290096198</c:v>
                </c:pt>
                <c:pt idx="8838">
                  <c:v>-0.43076884492970802</c:v>
                </c:pt>
                <c:pt idx="8839">
                  <c:v>-0.43105468695565902</c:v>
                </c:pt>
                <c:pt idx="8840">
                  <c:v>-0.431340528984405</c:v>
                </c:pt>
                <c:pt idx="8841">
                  <c:v>-0.43162637101314999</c:v>
                </c:pt>
                <c:pt idx="8842">
                  <c:v>-0.43191221303910099</c:v>
                </c:pt>
                <c:pt idx="8843">
                  <c:v>-0.43219805506784698</c:v>
                </c:pt>
                <c:pt idx="8844">
                  <c:v>-0.43248389709659202</c:v>
                </c:pt>
                <c:pt idx="8845">
                  <c:v>-0.43276973912254302</c:v>
                </c:pt>
                <c:pt idx="8846">
                  <c:v>-0.433055581151289</c:v>
                </c:pt>
                <c:pt idx="8847">
                  <c:v>-0.43334142318003499</c:v>
                </c:pt>
                <c:pt idx="8848">
                  <c:v>-0.43362726520598499</c:v>
                </c:pt>
                <c:pt idx="8849">
                  <c:v>-0.43391310723473098</c:v>
                </c:pt>
                <c:pt idx="8850">
                  <c:v>-0.43419894926347702</c:v>
                </c:pt>
                <c:pt idx="8851">
                  <c:v>-0.43448479128942702</c:v>
                </c:pt>
                <c:pt idx="8852">
                  <c:v>-0.43477063331817301</c:v>
                </c:pt>
                <c:pt idx="8853">
                  <c:v>-0.43505647534691899</c:v>
                </c:pt>
                <c:pt idx="8854">
                  <c:v>-0.43534231737286899</c:v>
                </c:pt>
                <c:pt idx="8855">
                  <c:v>-0.43562815940161498</c:v>
                </c:pt>
                <c:pt idx="8856">
                  <c:v>-0.43591400143036102</c:v>
                </c:pt>
                <c:pt idx="8857">
                  <c:v>-0.43619984345631102</c:v>
                </c:pt>
                <c:pt idx="8858">
                  <c:v>-0.43648568548505701</c:v>
                </c:pt>
                <c:pt idx="8859">
                  <c:v>-0.43677152751380299</c:v>
                </c:pt>
                <c:pt idx="8860">
                  <c:v>-0.43705736953975299</c:v>
                </c:pt>
                <c:pt idx="8861">
                  <c:v>-0.43734321156849898</c:v>
                </c:pt>
                <c:pt idx="8862">
                  <c:v>-0.43762905359724502</c:v>
                </c:pt>
                <c:pt idx="8863">
                  <c:v>-0.43791489562319602</c:v>
                </c:pt>
                <c:pt idx="8864">
                  <c:v>-0.43820073765194101</c:v>
                </c:pt>
                <c:pt idx="8865">
                  <c:v>-0.43848657968068699</c:v>
                </c:pt>
                <c:pt idx="8866">
                  <c:v>-0.43877242170663799</c:v>
                </c:pt>
                <c:pt idx="8867">
                  <c:v>-0.43905826373538298</c:v>
                </c:pt>
                <c:pt idx="8868">
                  <c:v>-0.43934410576412902</c:v>
                </c:pt>
                <c:pt idx="8869">
                  <c:v>-0.43962994779008002</c:v>
                </c:pt>
                <c:pt idx="8870">
                  <c:v>-0.43991578981882501</c:v>
                </c:pt>
                <c:pt idx="8871">
                  <c:v>-0.440201631847571</c:v>
                </c:pt>
                <c:pt idx="8872">
                  <c:v>-0.440487473873522</c:v>
                </c:pt>
                <c:pt idx="8873">
                  <c:v>-0.44077331590226798</c:v>
                </c:pt>
                <c:pt idx="8874">
                  <c:v>-0.44105915793101302</c:v>
                </c:pt>
                <c:pt idx="8875">
                  <c:v>-0.44134499995696402</c:v>
                </c:pt>
                <c:pt idx="8876">
                  <c:v>-0.44163084198571001</c:v>
                </c:pt>
                <c:pt idx="8877">
                  <c:v>-0.441916684014456</c:v>
                </c:pt>
                <c:pt idx="8878">
                  <c:v>-0.442202526040406</c:v>
                </c:pt>
                <c:pt idx="8879">
                  <c:v>-0.44248836806915198</c:v>
                </c:pt>
                <c:pt idx="8880">
                  <c:v>-0.44277421009789802</c:v>
                </c:pt>
                <c:pt idx="8881">
                  <c:v>-0.44306005212384802</c:v>
                </c:pt>
                <c:pt idx="8882">
                  <c:v>-0.44334589415259401</c:v>
                </c:pt>
                <c:pt idx="8883">
                  <c:v>-0.44363173618134</c:v>
                </c:pt>
                <c:pt idx="8884">
                  <c:v>-0.44391757820729</c:v>
                </c:pt>
                <c:pt idx="8885">
                  <c:v>-0.44420342023603598</c:v>
                </c:pt>
                <c:pt idx="8886">
                  <c:v>-0.44448926226478203</c:v>
                </c:pt>
                <c:pt idx="8887">
                  <c:v>-0.44477510429073203</c:v>
                </c:pt>
                <c:pt idx="8888">
                  <c:v>-0.44506094631947801</c:v>
                </c:pt>
                <c:pt idx="8889">
                  <c:v>-0.445346788348224</c:v>
                </c:pt>
                <c:pt idx="8890">
                  <c:v>-0.445632630374174</c:v>
                </c:pt>
                <c:pt idx="8891">
                  <c:v>-0.44591847240291999</c:v>
                </c:pt>
                <c:pt idx="8892">
                  <c:v>-0.44620431443166603</c:v>
                </c:pt>
                <c:pt idx="8893">
                  <c:v>-0.44649015645761603</c:v>
                </c:pt>
                <c:pt idx="8894">
                  <c:v>-0.44677599848636201</c:v>
                </c:pt>
                <c:pt idx="8895">
                  <c:v>-0.447061840515108</c:v>
                </c:pt>
                <c:pt idx="8896">
                  <c:v>-0.447347682541058</c:v>
                </c:pt>
                <c:pt idx="8897">
                  <c:v>-0.44763352456980399</c:v>
                </c:pt>
                <c:pt idx="8898">
                  <c:v>-0.44791936659854997</c:v>
                </c:pt>
                <c:pt idx="8899">
                  <c:v>-0.44820520862450097</c:v>
                </c:pt>
                <c:pt idx="8900">
                  <c:v>-0.44849105065324602</c:v>
                </c:pt>
                <c:pt idx="8901">
                  <c:v>-0.448776892681992</c:v>
                </c:pt>
                <c:pt idx="8902">
                  <c:v>-0.449062734707943</c:v>
                </c:pt>
                <c:pt idx="8903">
                  <c:v>-0.44934857673668899</c:v>
                </c:pt>
                <c:pt idx="8904">
                  <c:v>-0.44963441876543397</c:v>
                </c:pt>
                <c:pt idx="8905">
                  <c:v>-0.44992026079138497</c:v>
                </c:pt>
                <c:pt idx="8906">
                  <c:v>-0.45020610282013102</c:v>
                </c:pt>
                <c:pt idx="8907">
                  <c:v>-0.450491944848876</c:v>
                </c:pt>
                <c:pt idx="8908">
                  <c:v>-0.450777786874827</c:v>
                </c:pt>
                <c:pt idx="8909">
                  <c:v>-0.45106362890357299</c:v>
                </c:pt>
                <c:pt idx="8910">
                  <c:v>-0.45134947093231798</c:v>
                </c:pt>
                <c:pt idx="8911">
                  <c:v>-0.45163531295826898</c:v>
                </c:pt>
                <c:pt idx="8912">
                  <c:v>-0.45192115498701502</c:v>
                </c:pt>
                <c:pt idx="8913">
                  <c:v>-0.452206997015761</c:v>
                </c:pt>
                <c:pt idx="8914">
                  <c:v>-0.452492839041711</c:v>
                </c:pt>
                <c:pt idx="8915">
                  <c:v>-0.45277868107045699</c:v>
                </c:pt>
                <c:pt idx="8916">
                  <c:v>-0.45306452309920298</c:v>
                </c:pt>
                <c:pt idx="8917">
                  <c:v>-0.45335036512515298</c:v>
                </c:pt>
                <c:pt idx="8918">
                  <c:v>-0.45363620715389902</c:v>
                </c:pt>
                <c:pt idx="8919">
                  <c:v>-0.453922049182645</c:v>
                </c:pt>
                <c:pt idx="8920">
                  <c:v>-0.454207891208595</c:v>
                </c:pt>
                <c:pt idx="8921">
                  <c:v>-0.45449373323734099</c:v>
                </c:pt>
                <c:pt idx="8922">
                  <c:v>-0.45477957526608698</c:v>
                </c:pt>
                <c:pt idx="8923">
                  <c:v>-0.45506541729203698</c:v>
                </c:pt>
                <c:pt idx="8924">
                  <c:v>-0.45535125932078302</c:v>
                </c:pt>
                <c:pt idx="8925">
                  <c:v>-0.45563710134952901</c:v>
                </c:pt>
                <c:pt idx="8926">
                  <c:v>-0.45592294337548001</c:v>
                </c:pt>
                <c:pt idx="8927">
                  <c:v>-0.45620878540422499</c:v>
                </c:pt>
                <c:pt idx="8928">
                  <c:v>-0.45649462743297098</c:v>
                </c:pt>
                <c:pt idx="8929">
                  <c:v>-0.45678046945892198</c:v>
                </c:pt>
                <c:pt idx="8930">
                  <c:v>-0.45706631148766702</c:v>
                </c:pt>
                <c:pt idx="8931">
                  <c:v>-0.45735215351641301</c:v>
                </c:pt>
                <c:pt idx="8932">
                  <c:v>-0.45763799554236401</c:v>
                </c:pt>
                <c:pt idx="8933">
                  <c:v>-0.45792383757110899</c:v>
                </c:pt>
                <c:pt idx="8934">
                  <c:v>-0.45820967959985498</c:v>
                </c:pt>
                <c:pt idx="8935">
                  <c:v>-0.45849552162580598</c:v>
                </c:pt>
                <c:pt idx="8936">
                  <c:v>-0.45878136365455202</c:v>
                </c:pt>
                <c:pt idx="8937">
                  <c:v>-0.45906720568329701</c:v>
                </c:pt>
                <c:pt idx="8938">
                  <c:v>-0.45935304770924801</c:v>
                </c:pt>
                <c:pt idx="8939">
                  <c:v>-0.45963888973799399</c:v>
                </c:pt>
                <c:pt idx="8940">
                  <c:v>-0.45992473176673898</c:v>
                </c:pt>
                <c:pt idx="8941">
                  <c:v>-0.46021057379268998</c:v>
                </c:pt>
                <c:pt idx="8942">
                  <c:v>-0.46049641582143602</c:v>
                </c:pt>
                <c:pt idx="8943">
                  <c:v>-0.46078225785018101</c:v>
                </c:pt>
                <c:pt idx="8944">
                  <c:v>-0.46106809987613201</c:v>
                </c:pt>
                <c:pt idx="8945">
                  <c:v>-0.461353941904878</c:v>
                </c:pt>
                <c:pt idx="8946">
                  <c:v>-0.46163978393362398</c:v>
                </c:pt>
                <c:pt idx="8947">
                  <c:v>-0.46192562595957398</c:v>
                </c:pt>
                <c:pt idx="8948">
                  <c:v>-0.46221146798832002</c:v>
                </c:pt>
                <c:pt idx="8949">
                  <c:v>-0.46249731001706601</c:v>
                </c:pt>
                <c:pt idx="8950">
                  <c:v>-0.46278315204301601</c:v>
                </c:pt>
                <c:pt idx="8951">
                  <c:v>-0.463068994071762</c:v>
                </c:pt>
                <c:pt idx="8952">
                  <c:v>-0.46335483610050798</c:v>
                </c:pt>
                <c:pt idx="8953">
                  <c:v>-0.46364067812645798</c:v>
                </c:pt>
                <c:pt idx="8954">
                  <c:v>-0.46392652015520403</c:v>
                </c:pt>
                <c:pt idx="8955">
                  <c:v>-0.46421236218395001</c:v>
                </c:pt>
                <c:pt idx="8956">
                  <c:v>-0.46449820420990001</c:v>
                </c:pt>
                <c:pt idx="8957">
                  <c:v>-0.464784046238646</c:v>
                </c:pt>
                <c:pt idx="8958">
                  <c:v>-0.46506988826739198</c:v>
                </c:pt>
                <c:pt idx="8959">
                  <c:v>-0.46535573029334298</c:v>
                </c:pt>
                <c:pt idx="8960">
                  <c:v>-0.46564157232208803</c:v>
                </c:pt>
                <c:pt idx="8961">
                  <c:v>-0.46592741435083401</c:v>
                </c:pt>
                <c:pt idx="8962">
                  <c:v>-0.46621325637678501</c:v>
                </c:pt>
                <c:pt idx="8963">
                  <c:v>-0.46649909840553</c:v>
                </c:pt>
                <c:pt idx="8964">
                  <c:v>-0.46678494043427599</c:v>
                </c:pt>
                <c:pt idx="8965">
                  <c:v>-0.46707078246022699</c:v>
                </c:pt>
                <c:pt idx="8966">
                  <c:v>-0.46735662448897303</c:v>
                </c:pt>
                <c:pt idx="8967">
                  <c:v>-0.46764246651771801</c:v>
                </c:pt>
                <c:pt idx="8968">
                  <c:v>-0.46792830854366901</c:v>
                </c:pt>
                <c:pt idx="8969">
                  <c:v>-0.468214150572415</c:v>
                </c:pt>
                <c:pt idx="8970">
                  <c:v>-0.46849999260115999</c:v>
                </c:pt>
                <c:pt idx="8971">
                  <c:v>-0.46878583462711099</c:v>
                </c:pt>
                <c:pt idx="8972">
                  <c:v>-0.46907167665585697</c:v>
                </c:pt>
                <c:pt idx="8973">
                  <c:v>-0.46935751868460202</c:v>
                </c:pt>
                <c:pt idx="8974">
                  <c:v>-0.46964336071055302</c:v>
                </c:pt>
                <c:pt idx="8975">
                  <c:v>-0.469929202739299</c:v>
                </c:pt>
                <c:pt idx="8976">
                  <c:v>-0.47021504476804499</c:v>
                </c:pt>
                <c:pt idx="8977">
                  <c:v>-0.47050088679399499</c:v>
                </c:pt>
                <c:pt idx="8978">
                  <c:v>-0.47078672882274097</c:v>
                </c:pt>
                <c:pt idx="8979">
                  <c:v>-0.47107257085148702</c:v>
                </c:pt>
                <c:pt idx="8980">
                  <c:v>-0.47135841287743702</c:v>
                </c:pt>
                <c:pt idx="8981">
                  <c:v>-0.471644254906183</c:v>
                </c:pt>
                <c:pt idx="8982">
                  <c:v>-0.47193009693492899</c:v>
                </c:pt>
                <c:pt idx="8983">
                  <c:v>-0.47221593896087899</c:v>
                </c:pt>
                <c:pt idx="8984">
                  <c:v>-0.47250178098962498</c:v>
                </c:pt>
                <c:pt idx="8985">
                  <c:v>-0.47278762301837102</c:v>
                </c:pt>
                <c:pt idx="8986">
                  <c:v>-0.47307346504432102</c:v>
                </c:pt>
                <c:pt idx="8987">
                  <c:v>-0.473359307073067</c:v>
                </c:pt>
                <c:pt idx="8988">
                  <c:v>-0.47364514910181299</c:v>
                </c:pt>
                <c:pt idx="8989">
                  <c:v>-0.47393099112776299</c:v>
                </c:pt>
                <c:pt idx="8990">
                  <c:v>-0.47421683315650898</c:v>
                </c:pt>
                <c:pt idx="8991">
                  <c:v>-0.47450267518525502</c:v>
                </c:pt>
                <c:pt idx="8992">
                  <c:v>-0.47478851721120602</c:v>
                </c:pt>
                <c:pt idx="8993">
                  <c:v>-0.47507435923995101</c:v>
                </c:pt>
                <c:pt idx="8994">
                  <c:v>-0.47536020126869699</c:v>
                </c:pt>
                <c:pt idx="8995">
                  <c:v>-0.47564604329464799</c:v>
                </c:pt>
                <c:pt idx="8996">
                  <c:v>-0.47593188532339298</c:v>
                </c:pt>
                <c:pt idx="8997">
                  <c:v>-0.47621772735213902</c:v>
                </c:pt>
                <c:pt idx="8998">
                  <c:v>-0.47650356937809002</c:v>
                </c:pt>
                <c:pt idx="8999">
                  <c:v>-0.47678941140683601</c:v>
                </c:pt>
                <c:pt idx="9000">
                  <c:v>-0.47707525343558099</c:v>
                </c:pt>
                <c:pt idx="9001">
                  <c:v>-0.47736109546153199</c:v>
                </c:pt>
                <c:pt idx="9002">
                  <c:v>-0.47764693749027798</c:v>
                </c:pt>
                <c:pt idx="9003">
                  <c:v>-0.47793277951902302</c:v>
                </c:pt>
                <c:pt idx="9004">
                  <c:v>-0.47821862154497402</c:v>
                </c:pt>
                <c:pt idx="9005">
                  <c:v>-0.47850446357372001</c:v>
                </c:pt>
                <c:pt idx="9006">
                  <c:v>-0.47879030560246599</c:v>
                </c:pt>
                <c:pt idx="9007">
                  <c:v>-0.47907614762841599</c:v>
                </c:pt>
                <c:pt idx="9008">
                  <c:v>-0.47936198965716198</c:v>
                </c:pt>
                <c:pt idx="9009">
                  <c:v>-0.47964783168590802</c:v>
                </c:pt>
                <c:pt idx="9010">
                  <c:v>-0.47993367371185802</c:v>
                </c:pt>
                <c:pt idx="9011">
                  <c:v>-0.48021951574060401</c:v>
                </c:pt>
                <c:pt idx="9012">
                  <c:v>-0.48050535776934999</c:v>
                </c:pt>
                <c:pt idx="9013">
                  <c:v>-0.48079119979529999</c:v>
                </c:pt>
                <c:pt idx="9014">
                  <c:v>-0.48107704182404598</c:v>
                </c:pt>
                <c:pt idx="9015">
                  <c:v>-0.48136288385279202</c:v>
                </c:pt>
                <c:pt idx="9016">
                  <c:v>-0.48164872587874202</c:v>
                </c:pt>
                <c:pt idx="9017">
                  <c:v>-0.48193456790748801</c:v>
                </c:pt>
                <c:pt idx="9018">
                  <c:v>-0.482220409936234</c:v>
                </c:pt>
                <c:pt idx="9019">
                  <c:v>-0.482506251962184</c:v>
                </c:pt>
                <c:pt idx="9020">
                  <c:v>-0.48279209399092998</c:v>
                </c:pt>
                <c:pt idx="9021">
                  <c:v>-0.48307793601967602</c:v>
                </c:pt>
                <c:pt idx="9022">
                  <c:v>-0.48336377804562602</c:v>
                </c:pt>
                <c:pt idx="9023">
                  <c:v>-0.48364962007437201</c:v>
                </c:pt>
                <c:pt idx="9024">
                  <c:v>-0.483935462103118</c:v>
                </c:pt>
                <c:pt idx="9025">
                  <c:v>-0.484221304129069</c:v>
                </c:pt>
                <c:pt idx="9026">
                  <c:v>-0.48450714615781398</c:v>
                </c:pt>
                <c:pt idx="9027">
                  <c:v>-0.48479298818656003</c:v>
                </c:pt>
                <c:pt idx="9028">
                  <c:v>-0.48507883021251103</c:v>
                </c:pt>
                <c:pt idx="9029">
                  <c:v>-0.48536467224125601</c:v>
                </c:pt>
                <c:pt idx="9030">
                  <c:v>-0.485650514270002</c:v>
                </c:pt>
                <c:pt idx="9031">
                  <c:v>-0.485936356295953</c:v>
                </c:pt>
                <c:pt idx="9032">
                  <c:v>-0.48622219832469898</c:v>
                </c:pt>
                <c:pt idx="9033">
                  <c:v>-0.48650804035344403</c:v>
                </c:pt>
                <c:pt idx="9034">
                  <c:v>-0.48679388237939503</c:v>
                </c:pt>
                <c:pt idx="9035">
                  <c:v>-0.48707972440814101</c:v>
                </c:pt>
                <c:pt idx="9036">
                  <c:v>-0.487365566436886</c:v>
                </c:pt>
                <c:pt idx="9037">
                  <c:v>-0.487651408462837</c:v>
                </c:pt>
                <c:pt idx="9038">
                  <c:v>-0.48793725049158299</c:v>
                </c:pt>
                <c:pt idx="9039">
                  <c:v>-0.48822309252032797</c:v>
                </c:pt>
                <c:pt idx="9040">
                  <c:v>-0.48850893454627897</c:v>
                </c:pt>
                <c:pt idx="9041">
                  <c:v>-0.48879477657502501</c:v>
                </c:pt>
                <c:pt idx="9042">
                  <c:v>-0.489080618603771</c:v>
                </c:pt>
                <c:pt idx="9043">
                  <c:v>-0.489366460629721</c:v>
                </c:pt>
                <c:pt idx="9044">
                  <c:v>-0.48965230265846699</c:v>
                </c:pt>
                <c:pt idx="9045">
                  <c:v>-0.48993814468721297</c:v>
                </c:pt>
                <c:pt idx="9046">
                  <c:v>-0.49022398671316297</c:v>
                </c:pt>
                <c:pt idx="9047">
                  <c:v>-0.49050982874190902</c:v>
                </c:pt>
                <c:pt idx="9048">
                  <c:v>-0.490795670770655</c:v>
                </c:pt>
                <c:pt idx="9049">
                  <c:v>-0.491081512796605</c:v>
                </c:pt>
                <c:pt idx="9050">
                  <c:v>-0.49136735482535099</c:v>
                </c:pt>
                <c:pt idx="9051">
                  <c:v>-0.49165319685409697</c:v>
                </c:pt>
                <c:pt idx="9052">
                  <c:v>-0.49193903888004697</c:v>
                </c:pt>
                <c:pt idx="9053">
                  <c:v>-0.49222488090879302</c:v>
                </c:pt>
                <c:pt idx="9054">
                  <c:v>-0.492510722937539</c:v>
                </c:pt>
                <c:pt idx="9055">
                  <c:v>-0.49279656496349</c:v>
                </c:pt>
                <c:pt idx="9056">
                  <c:v>-0.49308240699223499</c:v>
                </c:pt>
                <c:pt idx="9057">
                  <c:v>-0.49336824902098098</c:v>
                </c:pt>
                <c:pt idx="9058">
                  <c:v>-0.49365409104693198</c:v>
                </c:pt>
                <c:pt idx="9059">
                  <c:v>-0.49393993307567702</c:v>
                </c:pt>
                <c:pt idx="9060">
                  <c:v>-0.494225775104423</c:v>
                </c:pt>
                <c:pt idx="9061">
                  <c:v>-0.494511617130374</c:v>
                </c:pt>
                <c:pt idx="9062">
                  <c:v>-0.49479745915911999</c:v>
                </c:pt>
                <c:pt idx="9063">
                  <c:v>-0.49508330118786498</c:v>
                </c:pt>
                <c:pt idx="9064">
                  <c:v>-0.49536914321381598</c:v>
                </c:pt>
                <c:pt idx="9065">
                  <c:v>-0.49565498524256202</c:v>
                </c:pt>
                <c:pt idx="9066">
                  <c:v>-0.49594082727130701</c:v>
                </c:pt>
                <c:pt idx="9067">
                  <c:v>-0.49622666929725801</c:v>
                </c:pt>
                <c:pt idx="9068">
                  <c:v>-0.49651251132600399</c:v>
                </c:pt>
                <c:pt idx="9069">
                  <c:v>-0.49679835335474998</c:v>
                </c:pt>
                <c:pt idx="9070">
                  <c:v>-0.49708419538069998</c:v>
                </c:pt>
                <c:pt idx="9071">
                  <c:v>-0.49737003740944602</c:v>
                </c:pt>
                <c:pt idx="9072">
                  <c:v>-0.49765587943819201</c:v>
                </c:pt>
                <c:pt idx="9073">
                  <c:v>-0.49794172146414201</c:v>
                </c:pt>
                <c:pt idx="9074">
                  <c:v>-0.49822756349288799</c:v>
                </c:pt>
                <c:pt idx="9075">
                  <c:v>-0.49851340552163398</c:v>
                </c:pt>
                <c:pt idx="9076">
                  <c:v>-0.49879924754758398</c:v>
                </c:pt>
                <c:pt idx="9077">
                  <c:v>-0.49908508957633002</c:v>
                </c:pt>
                <c:pt idx="9078">
                  <c:v>-0.49937093160507601</c:v>
                </c:pt>
                <c:pt idx="9079">
                  <c:v>-0.49965677363102601</c:v>
                </c:pt>
                <c:pt idx="9080">
                  <c:v>-0.49994261565977199</c:v>
                </c:pt>
                <c:pt idx="9081">
                  <c:v>-0.50022845768851798</c:v>
                </c:pt>
                <c:pt idx="9082">
                  <c:v>-0.50051429971446904</c:v>
                </c:pt>
                <c:pt idx="9083">
                  <c:v>-0.50080014174321397</c:v>
                </c:pt>
                <c:pt idx="9084">
                  <c:v>-0.50108598377196001</c:v>
                </c:pt>
                <c:pt idx="9085">
                  <c:v>-0.50137182579791095</c:v>
                </c:pt>
                <c:pt idx="9086">
                  <c:v>-0.501657667826656</c:v>
                </c:pt>
                <c:pt idx="9087">
                  <c:v>-0.50194350985540204</c:v>
                </c:pt>
                <c:pt idx="9088">
                  <c:v>-0.50222935188135298</c:v>
                </c:pt>
                <c:pt idx="9089">
                  <c:v>-0.50251519391009802</c:v>
                </c:pt>
                <c:pt idx="9090">
                  <c:v>-0.50280103593884395</c:v>
                </c:pt>
                <c:pt idx="9091">
                  <c:v>-0.50308687796479501</c:v>
                </c:pt>
                <c:pt idx="9092">
                  <c:v>-0.50337271999354105</c:v>
                </c:pt>
                <c:pt idx="9093">
                  <c:v>-0.50365856202228598</c:v>
                </c:pt>
                <c:pt idx="9094">
                  <c:v>-0.50394440404823704</c:v>
                </c:pt>
                <c:pt idx="9095">
                  <c:v>-0.50423024607698297</c:v>
                </c:pt>
                <c:pt idx="9096">
                  <c:v>-0.50451608810572801</c:v>
                </c:pt>
                <c:pt idx="9097">
                  <c:v>-0.50480193013167896</c:v>
                </c:pt>
                <c:pt idx="9098">
                  <c:v>-0.505087772160425</c:v>
                </c:pt>
                <c:pt idx="9099">
                  <c:v>-0.50537361418917004</c:v>
                </c:pt>
                <c:pt idx="9100">
                  <c:v>-0.50565945621512098</c:v>
                </c:pt>
                <c:pt idx="9101">
                  <c:v>-0.50594529824386703</c:v>
                </c:pt>
                <c:pt idx="9102">
                  <c:v>-0.50623114027261296</c:v>
                </c:pt>
                <c:pt idx="9103">
                  <c:v>-0.50651698229856301</c:v>
                </c:pt>
                <c:pt idx="9104">
                  <c:v>-0.50680282432730905</c:v>
                </c:pt>
                <c:pt idx="9105">
                  <c:v>-0.50708866635605498</c:v>
                </c:pt>
                <c:pt idx="9106">
                  <c:v>-0.50737450838200504</c:v>
                </c:pt>
                <c:pt idx="9107">
                  <c:v>-0.50766035041075097</c:v>
                </c:pt>
                <c:pt idx="9108">
                  <c:v>-0.50794619243949701</c:v>
                </c:pt>
                <c:pt idx="9109">
                  <c:v>-0.50823203446544696</c:v>
                </c:pt>
                <c:pt idx="9110">
                  <c:v>-0.508517876494193</c:v>
                </c:pt>
                <c:pt idx="9111">
                  <c:v>-0.50880371852293904</c:v>
                </c:pt>
                <c:pt idx="9112">
                  <c:v>-0.50908956054888899</c:v>
                </c:pt>
                <c:pt idx="9113">
                  <c:v>-0.50937540257763503</c:v>
                </c:pt>
                <c:pt idx="9114">
                  <c:v>-0.50966124460638096</c:v>
                </c:pt>
                <c:pt idx="9115">
                  <c:v>-0.50994708663233201</c:v>
                </c:pt>
                <c:pt idx="9116">
                  <c:v>-0.51023292866107695</c:v>
                </c:pt>
                <c:pt idx="9117">
                  <c:v>-0.51051877068982299</c:v>
                </c:pt>
                <c:pt idx="9118">
                  <c:v>-0.51080461271577404</c:v>
                </c:pt>
                <c:pt idx="9119">
                  <c:v>-0.51109045474451897</c:v>
                </c:pt>
                <c:pt idx="9120">
                  <c:v>-0.51137629677326502</c:v>
                </c:pt>
                <c:pt idx="9121">
                  <c:v>-0.51166213879921596</c:v>
                </c:pt>
                <c:pt idx="9122">
                  <c:v>-0.511947980827961</c:v>
                </c:pt>
                <c:pt idx="9123">
                  <c:v>-0.51223382285670704</c:v>
                </c:pt>
                <c:pt idx="9124">
                  <c:v>-0.51251966488265799</c:v>
                </c:pt>
                <c:pt idx="9125">
                  <c:v>-0.51280550691140303</c:v>
                </c:pt>
                <c:pt idx="9126">
                  <c:v>-0.51309134894014896</c:v>
                </c:pt>
                <c:pt idx="9127">
                  <c:v>-0.51337719096610002</c:v>
                </c:pt>
                <c:pt idx="9128">
                  <c:v>-0.51366303299484595</c:v>
                </c:pt>
                <c:pt idx="9129">
                  <c:v>-0.51394887502359099</c:v>
                </c:pt>
                <c:pt idx="9130">
                  <c:v>-0.51423471704954204</c:v>
                </c:pt>
                <c:pt idx="9131">
                  <c:v>-0.51452055907828798</c:v>
                </c:pt>
                <c:pt idx="9132">
                  <c:v>-0.51480640110703402</c:v>
                </c:pt>
                <c:pt idx="9133">
                  <c:v>-0.51509224313298396</c:v>
                </c:pt>
                <c:pt idx="9134">
                  <c:v>-0.51537808516173</c:v>
                </c:pt>
                <c:pt idx="9135">
                  <c:v>-0.51566392719047605</c:v>
                </c:pt>
                <c:pt idx="9136">
                  <c:v>-0.51594976921642599</c:v>
                </c:pt>
                <c:pt idx="9137">
                  <c:v>-0.51623561124517203</c:v>
                </c:pt>
                <c:pt idx="9138">
                  <c:v>-0.51652145327391796</c:v>
                </c:pt>
                <c:pt idx="9139">
                  <c:v>-0.51680729529986802</c:v>
                </c:pt>
                <c:pt idx="9140">
                  <c:v>-0.51709313732861395</c:v>
                </c:pt>
                <c:pt idx="9141">
                  <c:v>-0.51737897935735999</c:v>
                </c:pt>
                <c:pt idx="9142">
                  <c:v>-0.51766482138331005</c:v>
                </c:pt>
                <c:pt idx="9143">
                  <c:v>-0.51795066341205598</c:v>
                </c:pt>
                <c:pt idx="9144">
                  <c:v>-0.51823650544080202</c:v>
                </c:pt>
                <c:pt idx="9145">
                  <c:v>-0.51852234746675196</c:v>
                </c:pt>
                <c:pt idx="9146">
                  <c:v>-0.51880818949549801</c:v>
                </c:pt>
                <c:pt idx="9147">
                  <c:v>-0.51909403152424405</c:v>
                </c:pt>
                <c:pt idx="9148">
                  <c:v>-0.51937987355019399</c:v>
                </c:pt>
                <c:pt idx="9149">
                  <c:v>-0.51966571557894004</c:v>
                </c:pt>
                <c:pt idx="9150">
                  <c:v>-0.51995155760768597</c:v>
                </c:pt>
                <c:pt idx="9151">
                  <c:v>-0.52023739963363702</c:v>
                </c:pt>
                <c:pt idx="9152">
                  <c:v>-0.52052324166238195</c:v>
                </c:pt>
                <c:pt idx="9153">
                  <c:v>-0.52080908369112799</c:v>
                </c:pt>
                <c:pt idx="9154">
                  <c:v>-0.52109492571707905</c:v>
                </c:pt>
                <c:pt idx="9155">
                  <c:v>-0.52138076774582498</c:v>
                </c:pt>
                <c:pt idx="9156">
                  <c:v>-0.52166660977457002</c:v>
                </c:pt>
                <c:pt idx="9157">
                  <c:v>-0.52195245180052097</c:v>
                </c:pt>
                <c:pt idx="9158">
                  <c:v>-0.52223829382926701</c:v>
                </c:pt>
                <c:pt idx="9159">
                  <c:v>-0.52252413585801205</c:v>
                </c:pt>
                <c:pt idx="9160">
                  <c:v>-0.522809977883963</c:v>
                </c:pt>
                <c:pt idx="9161">
                  <c:v>-0.52309581991270904</c:v>
                </c:pt>
                <c:pt idx="9162">
                  <c:v>-0.52338166194145397</c:v>
                </c:pt>
                <c:pt idx="9163">
                  <c:v>-0.52366750396740502</c:v>
                </c:pt>
                <c:pt idx="9164">
                  <c:v>-0.52395334599615095</c:v>
                </c:pt>
                <c:pt idx="9165">
                  <c:v>-0.524239188024896</c:v>
                </c:pt>
                <c:pt idx="9166">
                  <c:v>-0.52452503005084705</c:v>
                </c:pt>
                <c:pt idx="9167">
                  <c:v>-0.52481087207959298</c:v>
                </c:pt>
                <c:pt idx="9168">
                  <c:v>-0.52509671410833902</c:v>
                </c:pt>
                <c:pt idx="9169">
                  <c:v>-0.52538255613428897</c:v>
                </c:pt>
                <c:pt idx="9170">
                  <c:v>-0.52566839816303501</c:v>
                </c:pt>
                <c:pt idx="9171">
                  <c:v>-0.52595424019178105</c:v>
                </c:pt>
                <c:pt idx="9172">
                  <c:v>-0.526240082217731</c:v>
                </c:pt>
                <c:pt idx="9173">
                  <c:v>-0.52652592424647704</c:v>
                </c:pt>
                <c:pt idx="9174">
                  <c:v>-0.52681176627522297</c:v>
                </c:pt>
                <c:pt idx="9175">
                  <c:v>-0.52709760830117303</c:v>
                </c:pt>
                <c:pt idx="9176">
                  <c:v>-0.52738345032991896</c:v>
                </c:pt>
                <c:pt idx="9177">
                  <c:v>-0.527669292358665</c:v>
                </c:pt>
                <c:pt idx="9178">
                  <c:v>-0.52795513438461505</c:v>
                </c:pt>
                <c:pt idx="9179">
                  <c:v>-0.52824097641336099</c:v>
                </c:pt>
                <c:pt idx="9180">
                  <c:v>-0.52852681844210703</c:v>
                </c:pt>
                <c:pt idx="9181">
                  <c:v>-0.52881266046805797</c:v>
                </c:pt>
                <c:pt idx="9182">
                  <c:v>-0.52909850249680301</c:v>
                </c:pt>
                <c:pt idx="9183">
                  <c:v>-0.52938434452554906</c:v>
                </c:pt>
                <c:pt idx="9184">
                  <c:v>-0.5296701865515</c:v>
                </c:pt>
                <c:pt idx="9185">
                  <c:v>-0.52995602858024504</c:v>
                </c:pt>
                <c:pt idx="9186">
                  <c:v>-0.53024187060899097</c:v>
                </c:pt>
                <c:pt idx="9187">
                  <c:v>-0.53052771263494203</c:v>
                </c:pt>
                <c:pt idx="9188">
                  <c:v>-0.53081355466368696</c:v>
                </c:pt>
                <c:pt idx="9189">
                  <c:v>-0.531099396692433</c:v>
                </c:pt>
                <c:pt idx="9190">
                  <c:v>-0.53138523871838395</c:v>
                </c:pt>
                <c:pt idx="9191">
                  <c:v>-0.53167108074712999</c:v>
                </c:pt>
                <c:pt idx="9192">
                  <c:v>-0.53195692277587503</c:v>
                </c:pt>
                <c:pt idx="9193">
                  <c:v>-0.53224276480182597</c:v>
                </c:pt>
                <c:pt idx="9194">
                  <c:v>-0.53252860683057202</c:v>
                </c:pt>
                <c:pt idx="9195">
                  <c:v>-0.53281444885931695</c:v>
                </c:pt>
                <c:pt idx="9196">
                  <c:v>-0.533100290885268</c:v>
                </c:pt>
                <c:pt idx="9197">
                  <c:v>-0.53338613291401404</c:v>
                </c:pt>
                <c:pt idx="9198">
                  <c:v>-0.53367197494275898</c:v>
                </c:pt>
                <c:pt idx="9199">
                  <c:v>-0.53395781696871003</c:v>
                </c:pt>
                <c:pt idx="9200">
                  <c:v>-0.53424365899745596</c:v>
                </c:pt>
                <c:pt idx="9201">
                  <c:v>-0.534529501026202</c:v>
                </c:pt>
                <c:pt idx="9202">
                  <c:v>-0.53481534305215195</c:v>
                </c:pt>
                <c:pt idx="9203">
                  <c:v>-0.53510118508089799</c:v>
                </c:pt>
                <c:pt idx="9204">
                  <c:v>-0.53538702710964403</c:v>
                </c:pt>
                <c:pt idx="9205">
                  <c:v>-0.53567286913559398</c:v>
                </c:pt>
                <c:pt idx="9206">
                  <c:v>-0.53595871116434002</c:v>
                </c:pt>
                <c:pt idx="9207">
                  <c:v>-0.53624455319308595</c:v>
                </c:pt>
                <c:pt idx="9208">
                  <c:v>-0.536530395219036</c:v>
                </c:pt>
                <c:pt idx="9209">
                  <c:v>-0.53681623724778205</c:v>
                </c:pt>
                <c:pt idx="9210">
                  <c:v>-0.53710207927652798</c:v>
                </c:pt>
                <c:pt idx="9211">
                  <c:v>-0.53738792130247803</c:v>
                </c:pt>
                <c:pt idx="9212">
                  <c:v>-0.53767376333122396</c:v>
                </c:pt>
                <c:pt idx="9213">
                  <c:v>-0.53795960535997001</c:v>
                </c:pt>
                <c:pt idx="9214">
                  <c:v>-0.53824544738592095</c:v>
                </c:pt>
                <c:pt idx="9215">
                  <c:v>-0.53853128941466599</c:v>
                </c:pt>
                <c:pt idx="9216">
                  <c:v>-0.53881713144341203</c:v>
                </c:pt>
                <c:pt idx="9217">
                  <c:v>-0.53910297346936298</c:v>
                </c:pt>
                <c:pt idx="9218">
                  <c:v>-0.53938881549810802</c:v>
                </c:pt>
                <c:pt idx="9219">
                  <c:v>-0.53967465752685395</c:v>
                </c:pt>
                <c:pt idx="9220">
                  <c:v>-0.53996049955280501</c:v>
                </c:pt>
                <c:pt idx="9221">
                  <c:v>-0.54024634158155105</c:v>
                </c:pt>
                <c:pt idx="9222">
                  <c:v>-0.54053218361029598</c:v>
                </c:pt>
                <c:pt idx="9223">
                  <c:v>-0.54081802563624704</c:v>
                </c:pt>
                <c:pt idx="9224">
                  <c:v>-0.54110386766499297</c:v>
                </c:pt>
                <c:pt idx="9225">
                  <c:v>-0.54138970969373801</c:v>
                </c:pt>
                <c:pt idx="9226">
                  <c:v>-0.54167555171968895</c:v>
                </c:pt>
                <c:pt idx="9227">
                  <c:v>-0.54196139374843499</c:v>
                </c:pt>
                <c:pt idx="9228">
                  <c:v>-0.54224723577718104</c:v>
                </c:pt>
                <c:pt idx="9229">
                  <c:v>-0.54253307780313098</c:v>
                </c:pt>
                <c:pt idx="9230">
                  <c:v>-0.54281891983187702</c:v>
                </c:pt>
                <c:pt idx="9231">
                  <c:v>-0.54310476186062295</c:v>
                </c:pt>
                <c:pt idx="9232">
                  <c:v>-0.54339060388657301</c:v>
                </c:pt>
                <c:pt idx="9233">
                  <c:v>-0.54367644591531905</c:v>
                </c:pt>
                <c:pt idx="9234">
                  <c:v>-0.54396228794406498</c:v>
                </c:pt>
                <c:pt idx="9235">
                  <c:v>-0.54424812997001504</c:v>
                </c:pt>
                <c:pt idx="9236">
                  <c:v>-0.54453397199876097</c:v>
                </c:pt>
                <c:pt idx="9237">
                  <c:v>-0.54481981402750701</c:v>
                </c:pt>
                <c:pt idx="9238">
                  <c:v>-0.54510565605345696</c:v>
                </c:pt>
                <c:pt idx="9239">
                  <c:v>-0.545391498082203</c:v>
                </c:pt>
                <c:pt idx="9240">
                  <c:v>-0.54567734011094904</c:v>
                </c:pt>
                <c:pt idx="9241">
                  <c:v>-0.54596318213689898</c:v>
                </c:pt>
                <c:pt idx="9242">
                  <c:v>-0.54624902416564503</c:v>
                </c:pt>
                <c:pt idx="9243">
                  <c:v>-0.54653486619439096</c:v>
                </c:pt>
                <c:pt idx="9244">
                  <c:v>-0.54682070822034101</c:v>
                </c:pt>
                <c:pt idx="9245">
                  <c:v>-0.54710655024908705</c:v>
                </c:pt>
                <c:pt idx="9246">
                  <c:v>-0.54739239227783298</c:v>
                </c:pt>
                <c:pt idx="9247">
                  <c:v>-0.54767823430378404</c:v>
                </c:pt>
                <c:pt idx="9248">
                  <c:v>-0.54796407633252897</c:v>
                </c:pt>
                <c:pt idx="9249">
                  <c:v>-0.54824991836127501</c:v>
                </c:pt>
                <c:pt idx="9250">
                  <c:v>-0.54853576038722596</c:v>
                </c:pt>
                <c:pt idx="9251">
                  <c:v>-0.548821602415971</c:v>
                </c:pt>
                <c:pt idx="9252">
                  <c:v>-0.54910744444471704</c:v>
                </c:pt>
                <c:pt idx="9253">
                  <c:v>-0.54939328647066799</c:v>
                </c:pt>
                <c:pt idx="9254">
                  <c:v>-0.54967912849941403</c:v>
                </c:pt>
                <c:pt idx="9255">
                  <c:v>-0.54996497052815896</c:v>
                </c:pt>
                <c:pt idx="9256">
                  <c:v>-0.55025081255411001</c:v>
                </c:pt>
                <c:pt idx="9257">
                  <c:v>-0.55053665458285606</c:v>
                </c:pt>
                <c:pt idx="9258">
                  <c:v>-0.55082249661160099</c:v>
                </c:pt>
                <c:pt idx="9259">
                  <c:v>-0.55110833863755204</c:v>
                </c:pt>
                <c:pt idx="9260">
                  <c:v>-0.55139418066629797</c:v>
                </c:pt>
                <c:pt idx="9261">
                  <c:v>-0.55168002269504401</c:v>
                </c:pt>
                <c:pt idx="9262">
                  <c:v>-0.55196586472099396</c:v>
                </c:pt>
                <c:pt idx="9263">
                  <c:v>-0.55225170674974</c:v>
                </c:pt>
                <c:pt idx="9264">
                  <c:v>-0.55253754877848604</c:v>
                </c:pt>
                <c:pt idx="9265">
                  <c:v>-0.55282339080443599</c:v>
                </c:pt>
                <c:pt idx="9266">
                  <c:v>-0.55310923283318203</c:v>
                </c:pt>
                <c:pt idx="9267">
                  <c:v>-0.55339507486192796</c:v>
                </c:pt>
                <c:pt idx="9268">
                  <c:v>-0.55368091688787802</c:v>
                </c:pt>
                <c:pt idx="9269">
                  <c:v>-0.55396675891662395</c:v>
                </c:pt>
                <c:pt idx="9270">
                  <c:v>-0.55425260094536999</c:v>
                </c:pt>
                <c:pt idx="9271">
                  <c:v>-0.55453844297132004</c:v>
                </c:pt>
                <c:pt idx="9272">
                  <c:v>-0.55482428500006598</c:v>
                </c:pt>
                <c:pt idx="9273">
                  <c:v>-0.55511012702881202</c:v>
                </c:pt>
                <c:pt idx="9274">
                  <c:v>-0.55539596905476196</c:v>
                </c:pt>
                <c:pt idx="9275">
                  <c:v>-0.555681811083508</c:v>
                </c:pt>
                <c:pt idx="9276">
                  <c:v>-0.55596765311225405</c:v>
                </c:pt>
                <c:pt idx="9277">
                  <c:v>-0.55625349513820399</c:v>
                </c:pt>
                <c:pt idx="9278">
                  <c:v>-0.55653933716695003</c:v>
                </c:pt>
                <c:pt idx="9279">
                  <c:v>-0.55682517919569596</c:v>
                </c:pt>
                <c:pt idx="9280">
                  <c:v>-0.55711102122164702</c:v>
                </c:pt>
                <c:pt idx="9281">
                  <c:v>-0.55739686325039195</c:v>
                </c:pt>
                <c:pt idx="9282">
                  <c:v>-0.55768270527913799</c:v>
                </c:pt>
                <c:pt idx="9283">
                  <c:v>-0.55796854730508905</c:v>
                </c:pt>
                <c:pt idx="9284">
                  <c:v>-0.55825438933383498</c:v>
                </c:pt>
                <c:pt idx="9285">
                  <c:v>-0.55854023136258002</c:v>
                </c:pt>
                <c:pt idx="9286">
                  <c:v>-0.55882607338853096</c:v>
                </c:pt>
                <c:pt idx="9287">
                  <c:v>-0.55911191541727701</c:v>
                </c:pt>
                <c:pt idx="9288">
                  <c:v>-0.55939775744602205</c:v>
                </c:pt>
                <c:pt idx="9289">
                  <c:v>-0.55968359947197299</c:v>
                </c:pt>
                <c:pt idx="9290">
                  <c:v>-0.55996944150071903</c:v>
                </c:pt>
                <c:pt idx="9291">
                  <c:v>-0.56025528352946397</c:v>
                </c:pt>
                <c:pt idx="9292">
                  <c:v>-0.56054112555541502</c:v>
                </c:pt>
                <c:pt idx="9293">
                  <c:v>-0.56082696758416095</c:v>
                </c:pt>
                <c:pt idx="9294">
                  <c:v>-0.56111280961290699</c:v>
                </c:pt>
                <c:pt idx="9295">
                  <c:v>-0.56139865163885705</c:v>
                </c:pt>
                <c:pt idx="9296">
                  <c:v>-0.56168449366760298</c:v>
                </c:pt>
                <c:pt idx="9297">
                  <c:v>-0.56197033569634902</c:v>
                </c:pt>
                <c:pt idx="9298">
                  <c:v>-0.56225617772229897</c:v>
                </c:pt>
                <c:pt idx="9299">
                  <c:v>-0.56254201975104501</c:v>
                </c:pt>
                <c:pt idx="9300">
                  <c:v>-0.56282786177979105</c:v>
                </c:pt>
                <c:pt idx="9301">
                  <c:v>-0.56311370380574099</c:v>
                </c:pt>
                <c:pt idx="9302">
                  <c:v>-0.56339954583448704</c:v>
                </c:pt>
                <c:pt idx="9303">
                  <c:v>-0.56368538786323297</c:v>
                </c:pt>
                <c:pt idx="9304">
                  <c:v>-0.56397122988918302</c:v>
                </c:pt>
                <c:pt idx="9305">
                  <c:v>-0.56425707191792895</c:v>
                </c:pt>
                <c:pt idx="9306">
                  <c:v>-0.564542913946675</c:v>
                </c:pt>
                <c:pt idx="9307">
                  <c:v>-0.56482875597262605</c:v>
                </c:pt>
                <c:pt idx="9308">
                  <c:v>-0.56511459800137098</c:v>
                </c:pt>
                <c:pt idx="9309">
                  <c:v>-0.56540044003011702</c:v>
                </c:pt>
                <c:pt idx="9310">
                  <c:v>-0.56568628205606797</c:v>
                </c:pt>
                <c:pt idx="9311">
                  <c:v>-0.56597212408481301</c:v>
                </c:pt>
                <c:pt idx="9312">
                  <c:v>-0.56625796611355905</c:v>
                </c:pt>
                <c:pt idx="9313">
                  <c:v>-0.56654380813951</c:v>
                </c:pt>
                <c:pt idx="9314">
                  <c:v>-0.56682965016825504</c:v>
                </c:pt>
                <c:pt idx="9315">
                  <c:v>-0.56711549219700097</c:v>
                </c:pt>
                <c:pt idx="9316">
                  <c:v>-0.56740133422295203</c:v>
                </c:pt>
                <c:pt idx="9317">
                  <c:v>-0.56768717625169696</c:v>
                </c:pt>
                <c:pt idx="9318">
                  <c:v>-0.567973018280443</c:v>
                </c:pt>
                <c:pt idx="9319">
                  <c:v>-0.56825886030639405</c:v>
                </c:pt>
                <c:pt idx="9320">
                  <c:v>-0.56854470233513998</c:v>
                </c:pt>
                <c:pt idx="9321">
                  <c:v>-0.56883054436388503</c:v>
                </c:pt>
                <c:pt idx="9322">
                  <c:v>-0.56911638638983597</c:v>
                </c:pt>
                <c:pt idx="9323">
                  <c:v>-0.56940222841858201</c:v>
                </c:pt>
                <c:pt idx="9324">
                  <c:v>-0.56968807044732805</c:v>
                </c:pt>
                <c:pt idx="9325">
                  <c:v>-0.569973912473278</c:v>
                </c:pt>
                <c:pt idx="9326">
                  <c:v>-0.57025975450202404</c:v>
                </c:pt>
                <c:pt idx="9327">
                  <c:v>-0.57054559653076997</c:v>
                </c:pt>
                <c:pt idx="9328">
                  <c:v>-0.57083143855672003</c:v>
                </c:pt>
                <c:pt idx="9329">
                  <c:v>-0.57111728058546596</c:v>
                </c:pt>
                <c:pt idx="9330">
                  <c:v>-0.571403122614212</c:v>
                </c:pt>
                <c:pt idx="9331">
                  <c:v>-0.57168896464016195</c:v>
                </c:pt>
                <c:pt idx="9332">
                  <c:v>-0.57197480666890799</c:v>
                </c:pt>
                <c:pt idx="9333">
                  <c:v>-0.57226064869765403</c:v>
                </c:pt>
                <c:pt idx="9334">
                  <c:v>-0.57254649072360397</c:v>
                </c:pt>
                <c:pt idx="9335">
                  <c:v>-0.57283233275235002</c:v>
                </c:pt>
                <c:pt idx="9336">
                  <c:v>-0.57311817478109595</c:v>
                </c:pt>
                <c:pt idx="9337">
                  <c:v>-0.573404016807046</c:v>
                </c:pt>
                <c:pt idx="9338">
                  <c:v>-0.57368985883579204</c:v>
                </c:pt>
                <c:pt idx="9339">
                  <c:v>-0.57397570086453797</c:v>
                </c:pt>
                <c:pt idx="9340">
                  <c:v>-0.57426154289048903</c:v>
                </c:pt>
                <c:pt idx="9341">
                  <c:v>-0.57454738491923396</c:v>
                </c:pt>
                <c:pt idx="9342">
                  <c:v>-0.57483322694798</c:v>
                </c:pt>
                <c:pt idx="9343">
                  <c:v>-0.57511906897393095</c:v>
                </c:pt>
                <c:pt idx="9344">
                  <c:v>-0.57540491100267599</c:v>
                </c:pt>
                <c:pt idx="9345">
                  <c:v>-0.57569075303142203</c:v>
                </c:pt>
                <c:pt idx="9346">
                  <c:v>-0.57597659505737298</c:v>
                </c:pt>
                <c:pt idx="9347">
                  <c:v>-0.57626243708611802</c:v>
                </c:pt>
                <c:pt idx="9348">
                  <c:v>-0.57654827911486395</c:v>
                </c:pt>
                <c:pt idx="9349">
                  <c:v>-0.576834121140815</c:v>
                </c:pt>
                <c:pt idx="9350">
                  <c:v>-0.57711996316956105</c:v>
                </c:pt>
                <c:pt idx="9351">
                  <c:v>-0.57740580519830598</c:v>
                </c:pt>
                <c:pt idx="9352">
                  <c:v>-0.57769164722425703</c:v>
                </c:pt>
                <c:pt idx="9353">
                  <c:v>-0.57797748925300296</c:v>
                </c:pt>
                <c:pt idx="9354">
                  <c:v>-0.57826333128174801</c:v>
                </c:pt>
                <c:pt idx="9355">
                  <c:v>-0.57854917330769895</c:v>
                </c:pt>
                <c:pt idx="9356">
                  <c:v>-0.57883501533644499</c:v>
                </c:pt>
                <c:pt idx="9357">
                  <c:v>-0.57912085736519103</c:v>
                </c:pt>
                <c:pt idx="9358">
                  <c:v>-0.57940669939114098</c:v>
                </c:pt>
                <c:pt idx="9359">
                  <c:v>-0.57969254141988702</c:v>
                </c:pt>
                <c:pt idx="9360">
                  <c:v>-0.57997838344863295</c:v>
                </c:pt>
                <c:pt idx="9361">
                  <c:v>-0.58026422547458301</c:v>
                </c:pt>
                <c:pt idx="9362">
                  <c:v>-0.58055006750332905</c:v>
                </c:pt>
                <c:pt idx="9363">
                  <c:v>-0.58083590953207498</c:v>
                </c:pt>
                <c:pt idx="9364">
                  <c:v>-0.58112175155802503</c:v>
                </c:pt>
                <c:pt idx="9365">
                  <c:v>-0.58140759358677097</c:v>
                </c:pt>
                <c:pt idx="9366">
                  <c:v>-0.58169343561551701</c:v>
                </c:pt>
                <c:pt idx="9367">
                  <c:v>-0.58197927764146695</c:v>
                </c:pt>
                <c:pt idx="9368">
                  <c:v>-0.58226511967021299</c:v>
                </c:pt>
                <c:pt idx="9369">
                  <c:v>-0.58255096169895904</c:v>
                </c:pt>
                <c:pt idx="9370">
                  <c:v>-0.58283680372490898</c:v>
                </c:pt>
                <c:pt idx="9371">
                  <c:v>-0.58312264575365502</c:v>
                </c:pt>
                <c:pt idx="9372">
                  <c:v>-0.58340848778240095</c:v>
                </c:pt>
                <c:pt idx="9373">
                  <c:v>-0.58369432980835201</c:v>
                </c:pt>
                <c:pt idx="9374">
                  <c:v>-0.58398017183709705</c:v>
                </c:pt>
                <c:pt idx="9375">
                  <c:v>-0.58426601386584298</c:v>
                </c:pt>
                <c:pt idx="9376">
                  <c:v>-0.58455185589179404</c:v>
                </c:pt>
                <c:pt idx="9377">
                  <c:v>-0.58483769792053897</c:v>
                </c:pt>
                <c:pt idx="9378">
                  <c:v>-0.58512353994928501</c:v>
                </c:pt>
                <c:pt idx="9379">
                  <c:v>-0.58540938197523595</c:v>
                </c:pt>
                <c:pt idx="9380">
                  <c:v>-0.585695224003981</c:v>
                </c:pt>
                <c:pt idx="9381">
                  <c:v>-0.58598106603272704</c:v>
                </c:pt>
                <c:pt idx="9382">
                  <c:v>-0.58626690805867798</c:v>
                </c:pt>
                <c:pt idx="9383">
                  <c:v>-0.58655275008742402</c:v>
                </c:pt>
                <c:pt idx="9384">
                  <c:v>-0.58683859211616896</c:v>
                </c:pt>
                <c:pt idx="9385">
                  <c:v>-0.58712443414212001</c:v>
                </c:pt>
                <c:pt idx="9386">
                  <c:v>-0.58741027617086605</c:v>
                </c:pt>
                <c:pt idx="9387">
                  <c:v>-0.58769611819961098</c:v>
                </c:pt>
                <c:pt idx="9388">
                  <c:v>-0.58798196022556204</c:v>
                </c:pt>
                <c:pt idx="9389">
                  <c:v>-0.58826780225430797</c:v>
                </c:pt>
                <c:pt idx="9390">
                  <c:v>-0.58855364428305401</c:v>
                </c:pt>
                <c:pt idx="9391">
                  <c:v>-0.58883948630900396</c:v>
                </c:pt>
                <c:pt idx="9392">
                  <c:v>-0.58912532833775</c:v>
                </c:pt>
                <c:pt idx="9393">
                  <c:v>-0.58941117036649604</c:v>
                </c:pt>
                <c:pt idx="9394">
                  <c:v>-0.58969701239244599</c:v>
                </c:pt>
                <c:pt idx="9395">
                  <c:v>-0.58998285442119203</c:v>
                </c:pt>
                <c:pt idx="9396">
                  <c:v>-0.59026869644993796</c:v>
                </c:pt>
                <c:pt idx="9397">
                  <c:v>-0.59055453847588801</c:v>
                </c:pt>
                <c:pt idx="9398">
                  <c:v>-0.59084038050463406</c:v>
                </c:pt>
                <c:pt idx="9399">
                  <c:v>-0.59112622253337999</c:v>
                </c:pt>
                <c:pt idx="9400">
                  <c:v>-0.59141206455933004</c:v>
                </c:pt>
                <c:pt idx="9401">
                  <c:v>-0.59169790658807597</c:v>
                </c:pt>
                <c:pt idx="9402">
                  <c:v>-0.59198374861682201</c:v>
                </c:pt>
                <c:pt idx="9403">
                  <c:v>-0.59226959064277196</c:v>
                </c:pt>
                <c:pt idx="9404">
                  <c:v>-0.592555432671518</c:v>
                </c:pt>
                <c:pt idx="9405">
                  <c:v>-0.59284127470026404</c:v>
                </c:pt>
                <c:pt idx="9406">
                  <c:v>-0.59312711672621499</c:v>
                </c:pt>
                <c:pt idx="9407">
                  <c:v>-0.59341295875496003</c:v>
                </c:pt>
                <c:pt idx="9408">
                  <c:v>-0.59369880078370596</c:v>
                </c:pt>
                <c:pt idx="9409">
                  <c:v>-0.59398464280965702</c:v>
                </c:pt>
                <c:pt idx="9410">
                  <c:v>-0.59427048483840195</c:v>
                </c:pt>
                <c:pt idx="9411">
                  <c:v>-0.59455632686714799</c:v>
                </c:pt>
                <c:pt idx="9412">
                  <c:v>-0.59484216889309904</c:v>
                </c:pt>
                <c:pt idx="9413">
                  <c:v>-0.59512801092184497</c:v>
                </c:pt>
                <c:pt idx="9414">
                  <c:v>-0.59541385295059002</c:v>
                </c:pt>
                <c:pt idx="9415">
                  <c:v>-0.59569969497654096</c:v>
                </c:pt>
                <c:pt idx="9416">
                  <c:v>-0.595985537005287</c:v>
                </c:pt>
                <c:pt idx="9417">
                  <c:v>-0.59627137903403205</c:v>
                </c:pt>
                <c:pt idx="9418">
                  <c:v>-0.59655722105998299</c:v>
                </c:pt>
                <c:pt idx="9419">
                  <c:v>-0.59684306308872903</c:v>
                </c:pt>
                <c:pt idx="9420">
                  <c:v>-0.59712890511747396</c:v>
                </c:pt>
                <c:pt idx="9421">
                  <c:v>-0.59741474714342502</c:v>
                </c:pt>
                <c:pt idx="9422">
                  <c:v>-0.59770058917217095</c:v>
                </c:pt>
                <c:pt idx="9423">
                  <c:v>-0.59798643120091699</c:v>
                </c:pt>
                <c:pt idx="9424">
                  <c:v>-0.59827227322686705</c:v>
                </c:pt>
                <c:pt idx="9425">
                  <c:v>-0.59855811525561298</c:v>
                </c:pt>
                <c:pt idx="9426">
                  <c:v>-0.59884395728435902</c:v>
                </c:pt>
                <c:pt idx="9427">
                  <c:v>-0.59912979931030896</c:v>
                </c:pt>
                <c:pt idx="9428">
                  <c:v>-0.59941564133905501</c:v>
                </c:pt>
                <c:pt idx="9429">
                  <c:v>-0.59970148336780105</c:v>
                </c:pt>
                <c:pt idx="9430">
                  <c:v>-0.59998732539375099</c:v>
                </c:pt>
                <c:pt idx="9431">
                  <c:v>-0.60027316742249703</c:v>
                </c:pt>
                <c:pt idx="9432">
                  <c:v>-0.60055900945124296</c:v>
                </c:pt>
                <c:pt idx="9433">
                  <c:v>-0.60084485147719302</c:v>
                </c:pt>
                <c:pt idx="9434">
                  <c:v>-0.60113069350593895</c:v>
                </c:pt>
                <c:pt idx="9435">
                  <c:v>-0.60141653553468499</c:v>
                </c:pt>
                <c:pt idx="9436">
                  <c:v>-0.60170237756063605</c:v>
                </c:pt>
                <c:pt idx="9437">
                  <c:v>-0.60198821958938098</c:v>
                </c:pt>
                <c:pt idx="9438">
                  <c:v>-0.60227406161812702</c:v>
                </c:pt>
                <c:pt idx="9439">
                  <c:v>-0.60255990364407797</c:v>
                </c:pt>
                <c:pt idx="9440">
                  <c:v>-0.60284574567282301</c:v>
                </c:pt>
                <c:pt idx="9441">
                  <c:v>-0.60313158770156905</c:v>
                </c:pt>
                <c:pt idx="9442">
                  <c:v>-0.60341742972751999</c:v>
                </c:pt>
                <c:pt idx="9443">
                  <c:v>-0.60370327175626604</c:v>
                </c:pt>
                <c:pt idx="9444">
                  <c:v>-0.60398911378501097</c:v>
                </c:pt>
                <c:pt idx="9445">
                  <c:v>-0.60427495581096202</c:v>
                </c:pt>
                <c:pt idx="9446">
                  <c:v>-0.60456079783970795</c:v>
                </c:pt>
                <c:pt idx="9447">
                  <c:v>-0.604846639868453</c:v>
                </c:pt>
                <c:pt idx="9448">
                  <c:v>-0.60513248189440405</c:v>
                </c:pt>
                <c:pt idx="9449">
                  <c:v>-0.60541832392314998</c:v>
                </c:pt>
                <c:pt idx="9450">
                  <c:v>-0.60570416595189602</c:v>
                </c:pt>
                <c:pt idx="9451">
                  <c:v>-0.60599000797784597</c:v>
                </c:pt>
                <c:pt idx="9452">
                  <c:v>-0.60627585000659201</c:v>
                </c:pt>
                <c:pt idx="9453">
                  <c:v>-0.60656169203533805</c:v>
                </c:pt>
                <c:pt idx="9454">
                  <c:v>-0.606847534061288</c:v>
                </c:pt>
                <c:pt idx="9455">
                  <c:v>-0.60713337609003404</c:v>
                </c:pt>
                <c:pt idx="9456">
                  <c:v>-0.60741921811877997</c:v>
                </c:pt>
                <c:pt idx="9457">
                  <c:v>-0.60770506014473002</c:v>
                </c:pt>
                <c:pt idx="9458">
                  <c:v>-0.60799090217347596</c:v>
                </c:pt>
                <c:pt idx="9459">
                  <c:v>-0.608276744202222</c:v>
                </c:pt>
                <c:pt idx="9460">
                  <c:v>-0.60856258622817205</c:v>
                </c:pt>
                <c:pt idx="9461">
                  <c:v>-0.60884842825691798</c:v>
                </c:pt>
                <c:pt idx="9462">
                  <c:v>-0.60913427028566403</c:v>
                </c:pt>
                <c:pt idx="9463">
                  <c:v>-0.60942011231161397</c:v>
                </c:pt>
                <c:pt idx="9464">
                  <c:v>-0.60970595434036001</c:v>
                </c:pt>
                <c:pt idx="9465">
                  <c:v>-0.60999179636910605</c:v>
                </c:pt>
                <c:pt idx="9466">
                  <c:v>-0.610277638395056</c:v>
                </c:pt>
                <c:pt idx="9467">
                  <c:v>-0.61056348042380204</c:v>
                </c:pt>
                <c:pt idx="9468">
                  <c:v>-0.61084932245254797</c:v>
                </c:pt>
                <c:pt idx="9469">
                  <c:v>-0.61113516447849903</c:v>
                </c:pt>
                <c:pt idx="9470">
                  <c:v>-0.61142100650724396</c:v>
                </c:pt>
                <c:pt idx="9471">
                  <c:v>-0.61170684853599</c:v>
                </c:pt>
                <c:pt idx="9472">
                  <c:v>-0.61199269056194106</c:v>
                </c:pt>
                <c:pt idx="9473">
                  <c:v>-0.61227853259068599</c:v>
                </c:pt>
                <c:pt idx="9474">
                  <c:v>-0.61256437461943203</c:v>
                </c:pt>
                <c:pt idx="9475">
                  <c:v>-0.61285021664538297</c:v>
                </c:pt>
                <c:pt idx="9476">
                  <c:v>-0.61313605867412901</c:v>
                </c:pt>
                <c:pt idx="9477">
                  <c:v>-0.61342190070287395</c:v>
                </c:pt>
                <c:pt idx="9478">
                  <c:v>-0.613707742728825</c:v>
                </c:pt>
                <c:pt idx="9479">
                  <c:v>-0.61399358475757104</c:v>
                </c:pt>
                <c:pt idx="9480">
                  <c:v>-0.61427942678631597</c:v>
                </c:pt>
                <c:pt idx="9481">
                  <c:v>-0.61456526881226703</c:v>
                </c:pt>
                <c:pt idx="9482">
                  <c:v>-0.61485111084101296</c:v>
                </c:pt>
                <c:pt idx="9483">
                  <c:v>-0.615136952869758</c:v>
                </c:pt>
                <c:pt idx="9484">
                  <c:v>-0.61542279489570895</c:v>
                </c:pt>
                <c:pt idx="9485">
                  <c:v>-0.61570863692445499</c:v>
                </c:pt>
                <c:pt idx="9486">
                  <c:v>-0.61599447895320103</c:v>
                </c:pt>
                <c:pt idx="9487">
                  <c:v>-0.61628032097915098</c:v>
                </c:pt>
                <c:pt idx="9488">
                  <c:v>-0.61656616300789702</c:v>
                </c:pt>
                <c:pt idx="9489">
                  <c:v>-0.61685200503664295</c:v>
                </c:pt>
                <c:pt idx="9490">
                  <c:v>-0.617137847062593</c:v>
                </c:pt>
                <c:pt idx="9491">
                  <c:v>-0.61742368909133905</c:v>
                </c:pt>
                <c:pt idx="9492">
                  <c:v>-0.61770953112008498</c:v>
                </c:pt>
                <c:pt idx="9493">
                  <c:v>-0.61799537314603503</c:v>
                </c:pt>
                <c:pt idx="9494">
                  <c:v>-0.61828121517478096</c:v>
                </c:pt>
                <c:pt idx="9495">
                  <c:v>-0.618567057203527</c:v>
                </c:pt>
                <c:pt idx="9496">
                  <c:v>-0.61885289922947695</c:v>
                </c:pt>
                <c:pt idx="9497">
                  <c:v>-0.61913874125822299</c:v>
                </c:pt>
                <c:pt idx="9498">
                  <c:v>-0.61942458328696903</c:v>
                </c:pt>
                <c:pt idx="9499">
                  <c:v>-0.61971042531291998</c:v>
                </c:pt>
                <c:pt idx="9500">
                  <c:v>-0.61999626734166502</c:v>
                </c:pt>
                <c:pt idx="9501">
                  <c:v>-0.62028210937041095</c:v>
                </c:pt>
                <c:pt idx="9502">
                  <c:v>-0.62056795139636201</c:v>
                </c:pt>
                <c:pt idx="9503">
                  <c:v>-0.62085379342510705</c:v>
                </c:pt>
                <c:pt idx="9504">
                  <c:v>-0.62113963545385298</c:v>
                </c:pt>
                <c:pt idx="9505">
                  <c:v>-0.62142547747980403</c:v>
                </c:pt>
                <c:pt idx="9506">
                  <c:v>-0.62171131950854897</c:v>
                </c:pt>
                <c:pt idx="9507">
                  <c:v>-0.62199716153729501</c:v>
                </c:pt>
                <c:pt idx="9508">
                  <c:v>-0.62228300356324595</c:v>
                </c:pt>
                <c:pt idx="9509">
                  <c:v>-0.62256884559199099</c:v>
                </c:pt>
                <c:pt idx="9510">
                  <c:v>-0.62285468762073704</c:v>
                </c:pt>
                <c:pt idx="9511">
                  <c:v>-0.62314052964668798</c:v>
                </c:pt>
                <c:pt idx="9512">
                  <c:v>-0.62342637167543402</c:v>
                </c:pt>
                <c:pt idx="9513">
                  <c:v>-0.62371221370417895</c:v>
                </c:pt>
                <c:pt idx="9514">
                  <c:v>-0.62399805573013001</c:v>
                </c:pt>
                <c:pt idx="9515">
                  <c:v>-0.62428389775887605</c:v>
                </c:pt>
                <c:pt idx="9516">
                  <c:v>-0.62456973978762198</c:v>
                </c:pt>
                <c:pt idx="9517">
                  <c:v>-0.62485558181357204</c:v>
                </c:pt>
                <c:pt idx="9518">
                  <c:v>-0.62514142384231797</c:v>
                </c:pt>
                <c:pt idx="9519">
                  <c:v>-0.62542726587106401</c:v>
                </c:pt>
                <c:pt idx="9520">
                  <c:v>-0.62571310789701395</c:v>
                </c:pt>
                <c:pt idx="9521">
                  <c:v>-0.62599894992576</c:v>
                </c:pt>
                <c:pt idx="9522">
                  <c:v>-0.62628479195450604</c:v>
                </c:pt>
                <c:pt idx="9523">
                  <c:v>-0.62657063398045598</c:v>
                </c:pt>
                <c:pt idx="9524">
                  <c:v>-0.62685647600920202</c:v>
                </c:pt>
                <c:pt idx="9525">
                  <c:v>-0.62714231803794795</c:v>
                </c:pt>
                <c:pt idx="9526">
                  <c:v>-0.62742816006389801</c:v>
                </c:pt>
                <c:pt idx="9527">
                  <c:v>-0.62771400209264405</c:v>
                </c:pt>
                <c:pt idx="9528">
                  <c:v>-0.62799984412138998</c:v>
                </c:pt>
                <c:pt idx="9529">
                  <c:v>-0.62828568614734104</c:v>
                </c:pt>
                <c:pt idx="9530">
                  <c:v>-0.62857152817608597</c:v>
                </c:pt>
                <c:pt idx="9531">
                  <c:v>-0.62885737020483201</c:v>
                </c:pt>
                <c:pt idx="9532">
                  <c:v>-0.62914321223078296</c:v>
                </c:pt>
                <c:pt idx="9533">
                  <c:v>-0.629429054259528</c:v>
                </c:pt>
                <c:pt idx="9534">
                  <c:v>-0.62971489628827404</c:v>
                </c:pt>
                <c:pt idx="9535">
                  <c:v>-0.63000073831422498</c:v>
                </c:pt>
                <c:pt idx="9536">
                  <c:v>-0.63028658034297003</c:v>
                </c:pt>
                <c:pt idx="9537">
                  <c:v>-0.63057242237171596</c:v>
                </c:pt>
                <c:pt idx="9538">
                  <c:v>-0.63085826439766701</c:v>
                </c:pt>
                <c:pt idx="9539">
                  <c:v>-0.63114410642641205</c:v>
                </c:pt>
                <c:pt idx="9540">
                  <c:v>-0.63142994845515799</c:v>
                </c:pt>
                <c:pt idx="9541">
                  <c:v>-0.63171579048110904</c:v>
                </c:pt>
                <c:pt idx="9542">
                  <c:v>-0.63200163250985497</c:v>
                </c:pt>
                <c:pt idx="9543">
                  <c:v>-0.63228747453860001</c:v>
                </c:pt>
                <c:pt idx="9544">
                  <c:v>-0.63257331656455096</c:v>
                </c:pt>
                <c:pt idx="9545">
                  <c:v>-0.632859158593297</c:v>
                </c:pt>
                <c:pt idx="9546">
                  <c:v>-0.63314500062204204</c:v>
                </c:pt>
                <c:pt idx="9547">
                  <c:v>-0.63343084264799299</c:v>
                </c:pt>
                <c:pt idx="9548">
                  <c:v>-0.63371668467673903</c:v>
                </c:pt>
                <c:pt idx="9549">
                  <c:v>-0.63400252670548496</c:v>
                </c:pt>
                <c:pt idx="9550">
                  <c:v>-0.63428836873143501</c:v>
                </c:pt>
                <c:pt idx="9551">
                  <c:v>-0.63457421076018095</c:v>
                </c:pt>
                <c:pt idx="9552">
                  <c:v>-0.63486005278892699</c:v>
                </c:pt>
                <c:pt idx="9553">
                  <c:v>-0.63514589481487704</c:v>
                </c:pt>
                <c:pt idx="9554">
                  <c:v>-0.63543173684362297</c:v>
                </c:pt>
                <c:pt idx="9555">
                  <c:v>-0.63571757887236902</c:v>
                </c:pt>
                <c:pt idx="9556">
                  <c:v>-0.63600342089831896</c:v>
                </c:pt>
                <c:pt idx="9557">
                  <c:v>-0.636289262927065</c:v>
                </c:pt>
                <c:pt idx="9558">
                  <c:v>-0.63657510495581104</c:v>
                </c:pt>
                <c:pt idx="9559">
                  <c:v>-0.63686094698176099</c:v>
                </c:pt>
                <c:pt idx="9560">
                  <c:v>-0.63714678901050703</c:v>
                </c:pt>
                <c:pt idx="9561">
                  <c:v>-0.63743263103925296</c:v>
                </c:pt>
                <c:pt idx="9562">
                  <c:v>-0.63771847306520402</c:v>
                </c:pt>
                <c:pt idx="9563">
                  <c:v>-0.63800431509394895</c:v>
                </c:pt>
                <c:pt idx="9564">
                  <c:v>-0.63829015712269499</c:v>
                </c:pt>
                <c:pt idx="9565">
                  <c:v>-0.63857599914864605</c:v>
                </c:pt>
                <c:pt idx="9566">
                  <c:v>-0.63886184117739098</c:v>
                </c:pt>
                <c:pt idx="9567">
                  <c:v>-0.63914768320613702</c:v>
                </c:pt>
                <c:pt idx="9568">
                  <c:v>-0.63943352523208796</c:v>
                </c:pt>
                <c:pt idx="9569">
                  <c:v>-0.63971936726083301</c:v>
                </c:pt>
                <c:pt idx="9570">
                  <c:v>-0.64000520928957905</c:v>
                </c:pt>
                <c:pt idx="9571">
                  <c:v>-0.64029105131552999</c:v>
                </c:pt>
                <c:pt idx="9572">
                  <c:v>-0.64057689334427603</c:v>
                </c:pt>
                <c:pt idx="9573">
                  <c:v>-0.64086273537302096</c:v>
                </c:pt>
                <c:pt idx="9574">
                  <c:v>-0.64114857739897202</c:v>
                </c:pt>
                <c:pt idx="9575">
                  <c:v>-0.64143441942771795</c:v>
                </c:pt>
                <c:pt idx="9576">
                  <c:v>-0.64172026145646299</c:v>
                </c:pt>
                <c:pt idx="9577">
                  <c:v>-0.64200610348241405</c:v>
                </c:pt>
                <c:pt idx="9578">
                  <c:v>-0.64229194551115998</c:v>
                </c:pt>
                <c:pt idx="9579">
                  <c:v>-0.64257778753990602</c:v>
                </c:pt>
                <c:pt idx="9580">
                  <c:v>-0.64286362956585597</c:v>
                </c:pt>
                <c:pt idx="9581">
                  <c:v>-0.64314947159460201</c:v>
                </c:pt>
                <c:pt idx="9582">
                  <c:v>-0.64343531362334805</c:v>
                </c:pt>
                <c:pt idx="9583">
                  <c:v>-0.64372115564929799</c:v>
                </c:pt>
                <c:pt idx="9584">
                  <c:v>-0.64400699767804404</c:v>
                </c:pt>
                <c:pt idx="9585">
                  <c:v>-0.64429283970678997</c:v>
                </c:pt>
                <c:pt idx="9586">
                  <c:v>-0.64457868173274002</c:v>
                </c:pt>
                <c:pt idx="9587">
                  <c:v>-0.64486452376148595</c:v>
                </c:pt>
                <c:pt idx="9588">
                  <c:v>-0.64515036579023199</c:v>
                </c:pt>
                <c:pt idx="9589">
                  <c:v>-0.64543620781618205</c:v>
                </c:pt>
                <c:pt idx="9590">
                  <c:v>-0.64572204984492798</c:v>
                </c:pt>
                <c:pt idx="9591">
                  <c:v>-0.64600789187367402</c:v>
                </c:pt>
                <c:pt idx="9592">
                  <c:v>-0.64629373389962397</c:v>
                </c:pt>
                <c:pt idx="9593">
                  <c:v>-0.64657957592837001</c:v>
                </c:pt>
                <c:pt idx="9594">
                  <c:v>-0.64686541795711605</c:v>
                </c:pt>
                <c:pt idx="9595">
                  <c:v>-0.647151259983066</c:v>
                </c:pt>
                <c:pt idx="9596">
                  <c:v>-0.64743710201181204</c:v>
                </c:pt>
                <c:pt idx="9597">
                  <c:v>-0.64772294404055797</c:v>
                </c:pt>
                <c:pt idx="9598">
                  <c:v>-0.64800878606650902</c:v>
                </c:pt>
                <c:pt idx="9599">
                  <c:v>-0.64829462809525396</c:v>
                </c:pt>
                <c:pt idx="9600">
                  <c:v>-0.648580470124</c:v>
                </c:pt>
                <c:pt idx="9601">
                  <c:v>-0.64886631214995105</c:v>
                </c:pt>
                <c:pt idx="9602">
                  <c:v>-0.64915215417869698</c:v>
                </c:pt>
                <c:pt idx="9603">
                  <c:v>-0.64943799620744203</c:v>
                </c:pt>
                <c:pt idx="9604">
                  <c:v>-0.64972383823339297</c:v>
                </c:pt>
                <c:pt idx="9605">
                  <c:v>-0.65000968026213901</c:v>
                </c:pt>
                <c:pt idx="9606">
                  <c:v>-0.65029552229088405</c:v>
                </c:pt>
                <c:pt idx="9607">
                  <c:v>-0.650581364316835</c:v>
                </c:pt>
                <c:pt idx="9608">
                  <c:v>-0.65086720634558104</c:v>
                </c:pt>
                <c:pt idx="9609">
                  <c:v>-0.65115304837432597</c:v>
                </c:pt>
                <c:pt idx="9610">
                  <c:v>-0.65143889040027703</c:v>
                </c:pt>
                <c:pt idx="9611">
                  <c:v>-0.65172473242902296</c:v>
                </c:pt>
                <c:pt idx="9612">
                  <c:v>-0.652010574457768</c:v>
                </c:pt>
                <c:pt idx="9613">
                  <c:v>-0.65229641648371905</c:v>
                </c:pt>
                <c:pt idx="9614">
                  <c:v>-0.65258225851246499</c:v>
                </c:pt>
                <c:pt idx="9615">
                  <c:v>-0.65286810054121103</c:v>
                </c:pt>
                <c:pt idx="9616">
                  <c:v>-0.65315394256716097</c:v>
                </c:pt>
                <c:pt idx="9617">
                  <c:v>-0.65343978459590701</c:v>
                </c:pt>
                <c:pt idx="9618">
                  <c:v>-0.65372562662465294</c:v>
                </c:pt>
                <c:pt idx="9619">
                  <c:v>-0.654011468650603</c:v>
                </c:pt>
                <c:pt idx="9620">
                  <c:v>-0.65429731067934904</c:v>
                </c:pt>
                <c:pt idx="9621">
                  <c:v>-0.65458315270809497</c:v>
                </c:pt>
                <c:pt idx="9622">
                  <c:v>-0.65486899473404503</c:v>
                </c:pt>
                <c:pt idx="9623">
                  <c:v>-0.65515483676279096</c:v>
                </c:pt>
                <c:pt idx="9624">
                  <c:v>-0.655440678791537</c:v>
                </c:pt>
                <c:pt idx="9625">
                  <c:v>-0.65572652081748695</c:v>
                </c:pt>
                <c:pt idx="9626">
                  <c:v>-0.65601236284623299</c:v>
                </c:pt>
                <c:pt idx="9627">
                  <c:v>-0.65629820487497903</c:v>
                </c:pt>
                <c:pt idx="9628">
                  <c:v>-0.65658404690092997</c:v>
                </c:pt>
                <c:pt idx="9629">
                  <c:v>-0.65686988892967502</c:v>
                </c:pt>
                <c:pt idx="9630">
                  <c:v>-0.65715573095842095</c:v>
                </c:pt>
                <c:pt idx="9631">
                  <c:v>-0.657441572984372</c:v>
                </c:pt>
                <c:pt idx="9632">
                  <c:v>-0.65772741501311704</c:v>
                </c:pt>
                <c:pt idx="9633">
                  <c:v>-0.65801325704186298</c:v>
                </c:pt>
                <c:pt idx="9634">
                  <c:v>-0.65829909906781403</c:v>
                </c:pt>
                <c:pt idx="9635">
                  <c:v>-0.65858494109655996</c:v>
                </c:pt>
                <c:pt idx="9636">
                  <c:v>-0.658870783125305</c:v>
                </c:pt>
                <c:pt idx="9637">
                  <c:v>-0.65915662515125595</c:v>
                </c:pt>
                <c:pt idx="9638">
                  <c:v>-0.65944246718000199</c:v>
                </c:pt>
                <c:pt idx="9639">
                  <c:v>-0.65972830920874703</c:v>
                </c:pt>
                <c:pt idx="9640">
                  <c:v>-0.66001415123469798</c:v>
                </c:pt>
                <c:pt idx="9641">
                  <c:v>-0.66029999326344402</c:v>
                </c:pt>
                <c:pt idx="9642">
                  <c:v>-0.66058583529218995</c:v>
                </c:pt>
                <c:pt idx="9643">
                  <c:v>-0.66087167731814001</c:v>
                </c:pt>
                <c:pt idx="9644">
                  <c:v>-0.66115751934688605</c:v>
                </c:pt>
                <c:pt idx="9645">
                  <c:v>-0.66144336137563198</c:v>
                </c:pt>
                <c:pt idx="9646">
                  <c:v>-0.66172920340158203</c:v>
                </c:pt>
                <c:pt idx="9647">
                  <c:v>-0.66201504543032796</c:v>
                </c:pt>
                <c:pt idx="9648">
                  <c:v>-0.66230088745907401</c:v>
                </c:pt>
                <c:pt idx="9649">
                  <c:v>-0.66258672948502395</c:v>
                </c:pt>
                <c:pt idx="9650">
                  <c:v>-0.66287257151376999</c:v>
                </c:pt>
                <c:pt idx="9651">
                  <c:v>-0.66315841354251603</c:v>
                </c:pt>
                <c:pt idx="9652">
                  <c:v>-0.66344425556846598</c:v>
                </c:pt>
                <c:pt idx="9653">
                  <c:v>-0.66373009759721202</c:v>
                </c:pt>
                <c:pt idx="9654">
                  <c:v>-0.66401593962595795</c:v>
                </c:pt>
                <c:pt idx="9655">
                  <c:v>-0.66430178165190901</c:v>
                </c:pt>
                <c:pt idx="9656">
                  <c:v>-0.66458762368065405</c:v>
                </c:pt>
                <c:pt idx="9657">
                  <c:v>-0.66487346570939998</c:v>
                </c:pt>
                <c:pt idx="9658">
                  <c:v>-0.66515930773535104</c:v>
                </c:pt>
                <c:pt idx="9659">
                  <c:v>-0.66544514976409597</c:v>
                </c:pt>
                <c:pt idx="9660">
                  <c:v>-0.66573099179284201</c:v>
                </c:pt>
                <c:pt idx="9661">
                  <c:v>-0.66601683381879295</c:v>
                </c:pt>
                <c:pt idx="9662">
                  <c:v>-0.666302675847538</c:v>
                </c:pt>
                <c:pt idx="9663">
                  <c:v>-0.66658851787628404</c:v>
                </c:pt>
                <c:pt idx="9664">
                  <c:v>-0.66687435990223498</c:v>
                </c:pt>
                <c:pt idx="9665">
                  <c:v>-0.66716020193098002</c:v>
                </c:pt>
                <c:pt idx="9666">
                  <c:v>-0.66744604395972595</c:v>
                </c:pt>
                <c:pt idx="9667">
                  <c:v>-0.66773188598567701</c:v>
                </c:pt>
                <c:pt idx="9668">
                  <c:v>-0.66801772801442305</c:v>
                </c:pt>
                <c:pt idx="9669">
                  <c:v>-0.66830357004316798</c:v>
                </c:pt>
                <c:pt idx="9670">
                  <c:v>-0.66858941206911904</c:v>
                </c:pt>
                <c:pt idx="9671">
                  <c:v>-0.66887525409786497</c:v>
                </c:pt>
                <c:pt idx="9672">
                  <c:v>-0.66916109612661101</c:v>
                </c:pt>
                <c:pt idx="9673">
                  <c:v>-0.66944693815256096</c:v>
                </c:pt>
                <c:pt idx="9674">
                  <c:v>-0.669732780181307</c:v>
                </c:pt>
                <c:pt idx="9675">
                  <c:v>-0.67001862221005304</c:v>
                </c:pt>
                <c:pt idx="9676">
                  <c:v>-0.67030446423600298</c:v>
                </c:pt>
                <c:pt idx="9677">
                  <c:v>-0.67059030626474903</c:v>
                </c:pt>
                <c:pt idx="9678">
                  <c:v>-0.67087614829349496</c:v>
                </c:pt>
                <c:pt idx="9679">
                  <c:v>-0.67116199031944501</c:v>
                </c:pt>
                <c:pt idx="9680">
                  <c:v>-0.67144783234819105</c:v>
                </c:pt>
                <c:pt idx="9681">
                  <c:v>-0.67173367437693698</c:v>
                </c:pt>
                <c:pt idx="9682">
                  <c:v>-0.67201951640288704</c:v>
                </c:pt>
                <c:pt idx="9683">
                  <c:v>-0.67230535843163297</c:v>
                </c:pt>
                <c:pt idx="9684">
                  <c:v>-0.67259120046037901</c:v>
                </c:pt>
                <c:pt idx="9685">
                  <c:v>-0.67287704248632896</c:v>
                </c:pt>
                <c:pt idx="9686">
                  <c:v>-0.673162884515075</c:v>
                </c:pt>
                <c:pt idx="9687">
                  <c:v>-0.67344872654382104</c:v>
                </c:pt>
                <c:pt idx="9688">
                  <c:v>-0.67373456856977099</c:v>
                </c:pt>
                <c:pt idx="9689">
                  <c:v>-0.67402041059851703</c:v>
                </c:pt>
                <c:pt idx="9690">
                  <c:v>-0.67430625262726296</c:v>
                </c:pt>
                <c:pt idx="9691">
                  <c:v>-0.67459209465321301</c:v>
                </c:pt>
                <c:pt idx="9692">
                  <c:v>-0.67487793668195895</c:v>
                </c:pt>
                <c:pt idx="9693">
                  <c:v>-0.67516377871070499</c:v>
                </c:pt>
                <c:pt idx="9694">
                  <c:v>-0.67544962073665604</c:v>
                </c:pt>
                <c:pt idx="9695">
                  <c:v>-0.67573546276540097</c:v>
                </c:pt>
                <c:pt idx="9696">
                  <c:v>-0.67602130479414702</c:v>
                </c:pt>
                <c:pt idx="9697">
                  <c:v>-0.67630714682009796</c:v>
                </c:pt>
                <c:pt idx="9698">
                  <c:v>-0.676592988848843</c:v>
                </c:pt>
                <c:pt idx="9699">
                  <c:v>-0.67687883087758904</c:v>
                </c:pt>
                <c:pt idx="9700">
                  <c:v>-0.67716467290353999</c:v>
                </c:pt>
                <c:pt idx="9701">
                  <c:v>-0.67745051493228603</c:v>
                </c:pt>
                <c:pt idx="9702">
                  <c:v>-0.67773635696103096</c:v>
                </c:pt>
                <c:pt idx="9703">
                  <c:v>-0.67802219898698202</c:v>
                </c:pt>
                <c:pt idx="9704">
                  <c:v>-0.67830804101572795</c:v>
                </c:pt>
                <c:pt idx="9705">
                  <c:v>-0.67859388304447299</c:v>
                </c:pt>
                <c:pt idx="9706">
                  <c:v>-0.67887972507042404</c:v>
                </c:pt>
                <c:pt idx="9707">
                  <c:v>-0.67916556709916998</c:v>
                </c:pt>
                <c:pt idx="9708">
                  <c:v>-0.67945140912791602</c:v>
                </c:pt>
                <c:pt idx="9709">
                  <c:v>-0.67973725115386596</c:v>
                </c:pt>
                <c:pt idx="9710">
                  <c:v>-0.680023093182612</c:v>
                </c:pt>
                <c:pt idx="9711">
                  <c:v>-0.68030893521135805</c:v>
                </c:pt>
                <c:pt idx="9712">
                  <c:v>-0.68059477723730799</c:v>
                </c:pt>
                <c:pt idx="9713">
                  <c:v>-0.68088061926605403</c:v>
                </c:pt>
                <c:pt idx="9714">
                  <c:v>-0.68116646129479996</c:v>
                </c:pt>
                <c:pt idx="9715">
                  <c:v>-0.68145230332075002</c:v>
                </c:pt>
                <c:pt idx="9716">
                  <c:v>-0.68173814534949595</c:v>
                </c:pt>
                <c:pt idx="9717">
                  <c:v>-0.68202398737824199</c:v>
                </c:pt>
                <c:pt idx="9718">
                  <c:v>-0.68230982940419205</c:v>
                </c:pt>
                <c:pt idx="9719">
                  <c:v>-0.68259567143293798</c:v>
                </c:pt>
                <c:pt idx="9720">
                  <c:v>-0.68288151346168402</c:v>
                </c:pt>
                <c:pt idx="9721">
                  <c:v>-0.68316735548763496</c:v>
                </c:pt>
                <c:pt idx="9722">
                  <c:v>-0.68345319751638001</c:v>
                </c:pt>
                <c:pt idx="9723">
                  <c:v>-0.68373903954512605</c:v>
                </c:pt>
                <c:pt idx="9724">
                  <c:v>-0.68402488157107699</c:v>
                </c:pt>
                <c:pt idx="9725">
                  <c:v>-0.68431072359982204</c:v>
                </c:pt>
                <c:pt idx="9726">
                  <c:v>-0.68459656562856797</c:v>
                </c:pt>
                <c:pt idx="9727">
                  <c:v>-0.68488240765451902</c:v>
                </c:pt>
                <c:pt idx="9728">
                  <c:v>-0.68516824968326395</c:v>
                </c:pt>
                <c:pt idx="9729">
                  <c:v>-0.68545409171200999</c:v>
                </c:pt>
                <c:pt idx="9730">
                  <c:v>-0.68573993373796105</c:v>
                </c:pt>
                <c:pt idx="9731">
                  <c:v>-0.68602577576670698</c:v>
                </c:pt>
                <c:pt idx="9732">
                  <c:v>-0.68631161779545202</c:v>
                </c:pt>
                <c:pt idx="9733">
                  <c:v>-0.68659745982140297</c:v>
                </c:pt>
                <c:pt idx="9734">
                  <c:v>-0.68688330185014901</c:v>
                </c:pt>
                <c:pt idx="9735">
                  <c:v>-0.68716914387889405</c:v>
                </c:pt>
                <c:pt idx="9736">
                  <c:v>-0.687454985904845</c:v>
                </c:pt>
                <c:pt idx="9737">
                  <c:v>-0.68774082793359104</c:v>
                </c:pt>
                <c:pt idx="9738">
                  <c:v>-0.68802666996233597</c:v>
                </c:pt>
                <c:pt idx="9739">
                  <c:v>-0.68831251198828702</c:v>
                </c:pt>
                <c:pt idx="9740">
                  <c:v>-0.68859835401703295</c:v>
                </c:pt>
                <c:pt idx="9741">
                  <c:v>-0.688884196045779</c:v>
                </c:pt>
                <c:pt idx="9742">
                  <c:v>-0.68917003807172905</c:v>
                </c:pt>
                <c:pt idx="9743">
                  <c:v>-0.68945588010047498</c:v>
                </c:pt>
                <c:pt idx="9744">
                  <c:v>-0.68974172212922102</c:v>
                </c:pt>
                <c:pt idx="9745">
                  <c:v>-0.69002756415517097</c:v>
                </c:pt>
                <c:pt idx="9746">
                  <c:v>-0.69031340618391701</c:v>
                </c:pt>
                <c:pt idx="9747">
                  <c:v>-0.69059924821266305</c:v>
                </c:pt>
                <c:pt idx="9748">
                  <c:v>-0.690885090238613</c:v>
                </c:pt>
                <c:pt idx="9749">
                  <c:v>-0.69117093226735904</c:v>
                </c:pt>
                <c:pt idx="9750">
                  <c:v>-0.69145677429610497</c:v>
                </c:pt>
                <c:pt idx="9751">
                  <c:v>-0.69174261632205503</c:v>
                </c:pt>
                <c:pt idx="9752">
                  <c:v>-0.69202845835080096</c:v>
                </c:pt>
                <c:pt idx="9753">
                  <c:v>-0.692314300379547</c:v>
                </c:pt>
                <c:pt idx="9754">
                  <c:v>-0.69260014240549705</c:v>
                </c:pt>
                <c:pt idx="9755">
                  <c:v>-0.69288598443424299</c:v>
                </c:pt>
                <c:pt idx="9756">
                  <c:v>-0.69317182646298903</c:v>
                </c:pt>
                <c:pt idx="9757">
                  <c:v>-0.69345766848893997</c:v>
                </c:pt>
                <c:pt idx="9758">
                  <c:v>-0.69374351051768601</c:v>
                </c:pt>
                <c:pt idx="9759">
                  <c:v>-0.69402935254643106</c:v>
                </c:pt>
                <c:pt idx="9760">
                  <c:v>-0.694315194572382</c:v>
                </c:pt>
                <c:pt idx="9761">
                  <c:v>-0.69460103660112704</c:v>
                </c:pt>
                <c:pt idx="9762">
                  <c:v>-0.69488687862987297</c:v>
                </c:pt>
                <c:pt idx="9763">
                  <c:v>-0.69517272065582403</c:v>
                </c:pt>
                <c:pt idx="9764">
                  <c:v>-0.69545856268456996</c:v>
                </c:pt>
                <c:pt idx="9765">
                  <c:v>-0.695744404713315</c:v>
                </c:pt>
                <c:pt idx="9766">
                  <c:v>-0.69603024673926595</c:v>
                </c:pt>
                <c:pt idx="9767">
                  <c:v>-0.69631608876801199</c:v>
                </c:pt>
                <c:pt idx="9768">
                  <c:v>-0.69660193079675703</c:v>
                </c:pt>
                <c:pt idx="9769">
                  <c:v>-0.69688777282270797</c:v>
                </c:pt>
                <c:pt idx="9770">
                  <c:v>-0.69717361485145402</c:v>
                </c:pt>
                <c:pt idx="9771">
                  <c:v>-0.69745945688019995</c:v>
                </c:pt>
                <c:pt idx="9772">
                  <c:v>-0.69774529890615</c:v>
                </c:pt>
                <c:pt idx="9773">
                  <c:v>-0.69803114093489604</c:v>
                </c:pt>
                <c:pt idx="9774">
                  <c:v>-0.69831698296364197</c:v>
                </c:pt>
                <c:pt idx="9775">
                  <c:v>-0.69860282498959203</c:v>
                </c:pt>
                <c:pt idx="9776">
                  <c:v>-0.69888866701833796</c:v>
                </c:pt>
                <c:pt idx="9777">
                  <c:v>-0.699174509047084</c:v>
                </c:pt>
                <c:pt idx="9778">
                  <c:v>-0.69946035107303395</c:v>
                </c:pt>
                <c:pt idx="9779">
                  <c:v>-0.69974619310177999</c:v>
                </c:pt>
                <c:pt idx="9780">
                  <c:v>-0.70003203513052603</c:v>
                </c:pt>
                <c:pt idx="9781">
                  <c:v>-0.70031787715647598</c:v>
                </c:pt>
                <c:pt idx="9782">
                  <c:v>-0.70060371918522202</c:v>
                </c:pt>
                <c:pt idx="9783">
                  <c:v>-0.70088956121396795</c:v>
                </c:pt>
                <c:pt idx="9784">
                  <c:v>-0.701175403239918</c:v>
                </c:pt>
                <c:pt idx="9785">
                  <c:v>-0.70146124526866405</c:v>
                </c:pt>
                <c:pt idx="9786">
                  <c:v>-0.70174708729740998</c:v>
                </c:pt>
                <c:pt idx="9787">
                  <c:v>-0.70203292932336103</c:v>
                </c:pt>
                <c:pt idx="9788">
                  <c:v>-0.70231877135210596</c:v>
                </c:pt>
                <c:pt idx="9789">
                  <c:v>-0.70260461338085201</c:v>
                </c:pt>
                <c:pt idx="9790">
                  <c:v>-0.70289045540680295</c:v>
                </c:pt>
                <c:pt idx="9791">
                  <c:v>-0.70317629743554799</c:v>
                </c:pt>
                <c:pt idx="9792">
                  <c:v>-0.70346213946429403</c:v>
                </c:pt>
                <c:pt idx="9793">
                  <c:v>-0.70374798149024498</c:v>
                </c:pt>
                <c:pt idx="9794">
                  <c:v>-0.70403382351899102</c:v>
                </c:pt>
                <c:pt idx="9795">
                  <c:v>-0.70431966554773595</c:v>
                </c:pt>
                <c:pt idx="9796">
                  <c:v>-0.70460550757368701</c:v>
                </c:pt>
                <c:pt idx="9797">
                  <c:v>-0.70489134960243305</c:v>
                </c:pt>
                <c:pt idx="9798">
                  <c:v>-0.70517719163117798</c:v>
                </c:pt>
                <c:pt idx="9799">
                  <c:v>-0.70546303365712903</c:v>
                </c:pt>
                <c:pt idx="9800">
                  <c:v>-0.70574887568587497</c:v>
                </c:pt>
                <c:pt idx="9801">
                  <c:v>-0.70603471771462101</c:v>
                </c:pt>
                <c:pt idx="9802">
                  <c:v>-0.70632055974057095</c:v>
                </c:pt>
                <c:pt idx="9803">
                  <c:v>-0.70660640176931699</c:v>
                </c:pt>
                <c:pt idx="9804">
                  <c:v>-0.70689224379806304</c:v>
                </c:pt>
                <c:pt idx="9805">
                  <c:v>-0.70717808582401298</c:v>
                </c:pt>
                <c:pt idx="9806">
                  <c:v>-0.70746392785275902</c:v>
                </c:pt>
                <c:pt idx="9807">
                  <c:v>-0.70774976988150495</c:v>
                </c:pt>
                <c:pt idx="9808">
                  <c:v>-0.70803561190745501</c:v>
                </c:pt>
                <c:pt idx="9809">
                  <c:v>-0.70832145393620105</c:v>
                </c:pt>
                <c:pt idx="9810">
                  <c:v>-0.70860729596494698</c:v>
                </c:pt>
                <c:pt idx="9811">
                  <c:v>-0.70889313799089704</c:v>
                </c:pt>
                <c:pt idx="9812">
                  <c:v>-0.70917898001964297</c:v>
                </c:pt>
                <c:pt idx="9813">
                  <c:v>-0.70946482204838901</c:v>
                </c:pt>
                <c:pt idx="9814">
                  <c:v>-0.70975066407433895</c:v>
                </c:pt>
                <c:pt idx="9815">
                  <c:v>-0.710036506103085</c:v>
                </c:pt>
                <c:pt idx="9816">
                  <c:v>-0.71032234813183104</c:v>
                </c:pt>
                <c:pt idx="9817">
                  <c:v>-0.71060819015778098</c:v>
                </c:pt>
                <c:pt idx="9818">
                  <c:v>-0.71089403218652703</c:v>
                </c:pt>
                <c:pt idx="9819">
                  <c:v>-0.71117987421527296</c:v>
                </c:pt>
                <c:pt idx="9820">
                  <c:v>-0.71146571624122401</c:v>
                </c:pt>
                <c:pt idx="9821">
                  <c:v>-0.71175155826996905</c:v>
                </c:pt>
                <c:pt idx="9822">
                  <c:v>-0.71203740029871498</c:v>
                </c:pt>
                <c:pt idx="9823">
                  <c:v>-0.71232324232466604</c:v>
                </c:pt>
                <c:pt idx="9824">
                  <c:v>-0.71260908435341097</c:v>
                </c:pt>
                <c:pt idx="9825">
                  <c:v>-0.71289492638215701</c:v>
                </c:pt>
                <c:pt idx="9826">
                  <c:v>-0.71318076840810796</c:v>
                </c:pt>
                <c:pt idx="9827">
                  <c:v>-0.713466610436854</c:v>
                </c:pt>
                <c:pt idx="9828">
                  <c:v>-0.71375245246559904</c:v>
                </c:pt>
                <c:pt idx="9829">
                  <c:v>-0.71403829449154999</c:v>
                </c:pt>
                <c:pt idx="9830">
                  <c:v>-0.71432413652029603</c:v>
                </c:pt>
                <c:pt idx="9831">
                  <c:v>-0.71460997854904096</c:v>
                </c:pt>
                <c:pt idx="9832">
                  <c:v>-0.71489582057499201</c:v>
                </c:pt>
                <c:pt idx="9833">
                  <c:v>-0.71518166260373806</c:v>
                </c:pt>
                <c:pt idx="9834">
                  <c:v>-0.71546750463248299</c:v>
                </c:pt>
                <c:pt idx="9835">
                  <c:v>-0.71575334665843404</c:v>
                </c:pt>
                <c:pt idx="9836">
                  <c:v>-0.71603918868717997</c:v>
                </c:pt>
                <c:pt idx="9837">
                  <c:v>-0.71632503071592601</c:v>
                </c:pt>
                <c:pt idx="9838">
                  <c:v>-0.71661087274187596</c:v>
                </c:pt>
                <c:pt idx="9839">
                  <c:v>-0.716896714770622</c:v>
                </c:pt>
                <c:pt idx="9840">
                  <c:v>-0.71718255679936804</c:v>
                </c:pt>
                <c:pt idx="9841">
                  <c:v>-0.71746839882531799</c:v>
                </c:pt>
                <c:pt idx="9842">
                  <c:v>-0.71775424085406403</c:v>
                </c:pt>
                <c:pt idx="9843">
                  <c:v>-0.71804008288280996</c:v>
                </c:pt>
                <c:pt idx="9844">
                  <c:v>-0.71832592490876002</c:v>
                </c:pt>
                <c:pt idx="9845">
                  <c:v>-0.71861176693750595</c:v>
                </c:pt>
                <c:pt idx="9846">
                  <c:v>-0.71889760896625199</c:v>
                </c:pt>
                <c:pt idx="9847">
                  <c:v>-0.71918345099220204</c:v>
                </c:pt>
                <c:pt idx="9848">
                  <c:v>-0.71946929302094798</c:v>
                </c:pt>
                <c:pt idx="9849">
                  <c:v>-0.71975513504969402</c:v>
                </c:pt>
                <c:pt idx="9850">
                  <c:v>-0.72004097707564496</c:v>
                </c:pt>
                <c:pt idx="9851">
                  <c:v>-0.72032681910439</c:v>
                </c:pt>
                <c:pt idx="9852">
                  <c:v>-0.72061266113313605</c:v>
                </c:pt>
                <c:pt idx="9853">
                  <c:v>-0.72089850315908699</c:v>
                </c:pt>
                <c:pt idx="9854">
                  <c:v>-0.72118434518783203</c:v>
                </c:pt>
                <c:pt idx="9855">
                  <c:v>-0.72147018721657796</c:v>
                </c:pt>
                <c:pt idx="9856">
                  <c:v>-0.72175602924252902</c:v>
                </c:pt>
                <c:pt idx="9857">
                  <c:v>-0.72204187127127395</c:v>
                </c:pt>
                <c:pt idx="9858">
                  <c:v>-0.72232771330001999</c:v>
                </c:pt>
                <c:pt idx="9859">
                  <c:v>-0.72150648972847398</c:v>
                </c:pt>
                <c:pt idx="9860">
                  <c:v>-0.72068526614889805</c:v>
                </c:pt>
                <c:pt idx="9861">
                  <c:v>-0.71986404256932102</c:v>
                </c:pt>
                <c:pt idx="9862">
                  <c:v>-0.719042818997775</c:v>
                </c:pt>
                <c:pt idx="9863">
                  <c:v>-0.71822159541819897</c:v>
                </c:pt>
                <c:pt idx="9864">
                  <c:v>-0.71740037183862204</c:v>
                </c:pt>
                <c:pt idx="9865">
                  <c:v>-0.71657914826707703</c:v>
                </c:pt>
                <c:pt idx="9866">
                  <c:v>-0.71575792468749999</c:v>
                </c:pt>
                <c:pt idx="9867">
                  <c:v>-0.71493670110792396</c:v>
                </c:pt>
                <c:pt idx="9868">
                  <c:v>-0.71411547753637805</c:v>
                </c:pt>
                <c:pt idx="9869">
                  <c:v>-0.71329425395680102</c:v>
                </c:pt>
                <c:pt idx="9870">
                  <c:v>-0.71247303037722498</c:v>
                </c:pt>
                <c:pt idx="9871">
                  <c:v>-0.71165180680567897</c:v>
                </c:pt>
                <c:pt idx="9872">
                  <c:v>-0.71083058322610204</c:v>
                </c:pt>
                <c:pt idx="9873">
                  <c:v>-0.71000935964652601</c:v>
                </c:pt>
                <c:pt idx="9874">
                  <c:v>-0.70918813607497999</c:v>
                </c:pt>
                <c:pt idx="9875">
                  <c:v>-0.70836691249540296</c:v>
                </c:pt>
                <c:pt idx="9876">
                  <c:v>-0.70754568891582703</c:v>
                </c:pt>
                <c:pt idx="9877">
                  <c:v>-0.70672446534428102</c:v>
                </c:pt>
                <c:pt idx="9878">
                  <c:v>-0.70590324176470398</c:v>
                </c:pt>
                <c:pt idx="9879">
                  <c:v>-0.70508201818512795</c:v>
                </c:pt>
                <c:pt idx="9880">
                  <c:v>-0.70426079461358204</c:v>
                </c:pt>
                <c:pt idx="9881">
                  <c:v>-0.70343957103400601</c:v>
                </c:pt>
                <c:pt idx="9882">
                  <c:v>-0.70261834745442897</c:v>
                </c:pt>
                <c:pt idx="9883">
                  <c:v>-0.70179712388288296</c:v>
                </c:pt>
                <c:pt idx="9884">
                  <c:v>-0.70097590030330703</c:v>
                </c:pt>
                <c:pt idx="9885">
                  <c:v>-0.70015467672373</c:v>
                </c:pt>
                <c:pt idx="9886">
                  <c:v>-0.69933345315218398</c:v>
                </c:pt>
                <c:pt idx="9887">
                  <c:v>-0.69851222957260795</c:v>
                </c:pt>
                <c:pt idx="9888">
                  <c:v>-0.69769100599303102</c:v>
                </c:pt>
                <c:pt idx="9889">
                  <c:v>-0.69686978242148501</c:v>
                </c:pt>
                <c:pt idx="9890">
                  <c:v>-0.69604855884190897</c:v>
                </c:pt>
                <c:pt idx="9891">
                  <c:v>-0.69522733526233205</c:v>
                </c:pt>
                <c:pt idx="9892">
                  <c:v>-0.69440611169078703</c:v>
                </c:pt>
                <c:pt idx="9893">
                  <c:v>-0.69358488811121</c:v>
                </c:pt>
                <c:pt idx="9894">
                  <c:v>-0.69276366453163296</c:v>
                </c:pt>
                <c:pt idx="9895">
                  <c:v>-0.69194244096008795</c:v>
                </c:pt>
                <c:pt idx="9896">
                  <c:v>-0.69112121738051102</c:v>
                </c:pt>
                <c:pt idx="9897">
                  <c:v>-0.69029999380093399</c:v>
                </c:pt>
                <c:pt idx="9898">
                  <c:v>-0.68947877022938897</c:v>
                </c:pt>
                <c:pt idx="9899">
                  <c:v>-0.68865754664981205</c:v>
                </c:pt>
                <c:pt idx="9900">
                  <c:v>-0.68783632307023601</c:v>
                </c:pt>
                <c:pt idx="9901">
                  <c:v>-0.68701509949869</c:v>
                </c:pt>
                <c:pt idx="9902">
                  <c:v>-0.68619387591911296</c:v>
                </c:pt>
                <c:pt idx="9903">
                  <c:v>-0.68537265233953704</c:v>
                </c:pt>
                <c:pt idx="9904">
                  <c:v>-0.68455142876799102</c:v>
                </c:pt>
                <c:pt idx="9905">
                  <c:v>-0.68373020518841399</c:v>
                </c:pt>
                <c:pt idx="9906">
                  <c:v>-0.68290898160883795</c:v>
                </c:pt>
                <c:pt idx="9907">
                  <c:v>-0.68208775803729205</c:v>
                </c:pt>
                <c:pt idx="9908">
                  <c:v>-0.68126653445771601</c:v>
                </c:pt>
                <c:pt idx="9909">
                  <c:v>-0.68044531087813898</c:v>
                </c:pt>
                <c:pt idx="9910">
                  <c:v>-0.67962408730659296</c:v>
                </c:pt>
                <c:pt idx="9911">
                  <c:v>-0.67880286372701704</c:v>
                </c:pt>
                <c:pt idx="9912">
                  <c:v>-0.67798164014744</c:v>
                </c:pt>
                <c:pt idx="9913">
                  <c:v>-0.67716041657589399</c:v>
                </c:pt>
                <c:pt idx="9914">
                  <c:v>-0.67633919299631795</c:v>
                </c:pt>
                <c:pt idx="9915">
                  <c:v>-0.67551796941674103</c:v>
                </c:pt>
                <c:pt idx="9916">
                  <c:v>-0.67469674584519501</c:v>
                </c:pt>
                <c:pt idx="9917">
                  <c:v>-0.67387552226561898</c:v>
                </c:pt>
                <c:pt idx="9918">
                  <c:v>-0.67305429868604205</c:v>
                </c:pt>
                <c:pt idx="9919">
                  <c:v>-0.67223307511449604</c:v>
                </c:pt>
                <c:pt idx="9920">
                  <c:v>-0.67141185153492</c:v>
                </c:pt>
                <c:pt idx="9921">
                  <c:v>-0.67059062795534297</c:v>
                </c:pt>
                <c:pt idx="9922">
                  <c:v>-0.66976940438379695</c:v>
                </c:pt>
                <c:pt idx="9923">
                  <c:v>-0.66894818080422103</c:v>
                </c:pt>
                <c:pt idx="9924">
                  <c:v>-0.66812695722464399</c:v>
                </c:pt>
                <c:pt idx="9925">
                  <c:v>-0.66730573365309898</c:v>
                </c:pt>
                <c:pt idx="9926">
                  <c:v>-0.66648451007352205</c:v>
                </c:pt>
                <c:pt idx="9927">
                  <c:v>-0.66566328649394602</c:v>
                </c:pt>
                <c:pt idx="9928">
                  <c:v>-0.6648420629224</c:v>
                </c:pt>
                <c:pt idx="9929">
                  <c:v>-0.66402083934282297</c:v>
                </c:pt>
                <c:pt idx="9930">
                  <c:v>-0.66319961576324704</c:v>
                </c:pt>
                <c:pt idx="9931">
                  <c:v>-0.66237839219170103</c:v>
                </c:pt>
                <c:pt idx="9932">
                  <c:v>-0.66155716861212399</c:v>
                </c:pt>
                <c:pt idx="9933">
                  <c:v>-0.66073594503254796</c:v>
                </c:pt>
                <c:pt idx="9934">
                  <c:v>-0.65991472146100205</c:v>
                </c:pt>
                <c:pt idx="9935">
                  <c:v>-0.65909349788142502</c:v>
                </c:pt>
                <c:pt idx="9936">
                  <c:v>-0.65827227430184898</c:v>
                </c:pt>
                <c:pt idx="9937">
                  <c:v>-0.65745105073030297</c:v>
                </c:pt>
                <c:pt idx="9938">
                  <c:v>-0.65662982715072604</c:v>
                </c:pt>
                <c:pt idx="9939">
                  <c:v>-0.65580860357115001</c:v>
                </c:pt>
                <c:pt idx="9940">
                  <c:v>-0.65498737999960399</c:v>
                </c:pt>
                <c:pt idx="9941">
                  <c:v>-0.65416615642002796</c:v>
                </c:pt>
                <c:pt idx="9942">
                  <c:v>-0.65334493284045103</c:v>
                </c:pt>
                <c:pt idx="9943">
                  <c:v>-0.65252370926890502</c:v>
                </c:pt>
                <c:pt idx="9944">
                  <c:v>-0.65170248568932898</c:v>
                </c:pt>
                <c:pt idx="9945">
                  <c:v>-0.65088126210975195</c:v>
                </c:pt>
                <c:pt idx="9946">
                  <c:v>-0.65006003853820604</c:v>
                </c:pt>
                <c:pt idx="9947">
                  <c:v>-0.64923881495863001</c:v>
                </c:pt>
                <c:pt idx="9948">
                  <c:v>-0.64841759137905297</c:v>
                </c:pt>
                <c:pt idx="9949">
                  <c:v>-0.64759636780750696</c:v>
                </c:pt>
                <c:pt idx="9950">
                  <c:v>-0.64677514422793103</c:v>
                </c:pt>
                <c:pt idx="9951">
                  <c:v>-0.645953920648354</c:v>
                </c:pt>
                <c:pt idx="9952">
                  <c:v>-0.64513269707680798</c:v>
                </c:pt>
                <c:pt idx="9953">
                  <c:v>-0.64431147349723195</c:v>
                </c:pt>
                <c:pt idx="9954">
                  <c:v>-0.64349024991765502</c:v>
                </c:pt>
                <c:pt idx="9955">
                  <c:v>-0.64266902634611001</c:v>
                </c:pt>
                <c:pt idx="9956">
                  <c:v>-0.64184780276653297</c:v>
                </c:pt>
                <c:pt idx="9957">
                  <c:v>-0.64102657918695705</c:v>
                </c:pt>
                <c:pt idx="9958">
                  <c:v>-0.64020535561541103</c:v>
                </c:pt>
                <c:pt idx="9959">
                  <c:v>-0.639384132035834</c:v>
                </c:pt>
                <c:pt idx="9960">
                  <c:v>-0.63856290845625796</c:v>
                </c:pt>
                <c:pt idx="9961">
                  <c:v>-0.63774168488471195</c:v>
                </c:pt>
                <c:pt idx="9962">
                  <c:v>-0.63692046130513502</c:v>
                </c:pt>
                <c:pt idx="9963">
                  <c:v>-0.63609923772555899</c:v>
                </c:pt>
                <c:pt idx="9964">
                  <c:v>-0.63527801415401297</c:v>
                </c:pt>
                <c:pt idx="9965">
                  <c:v>-0.63445679057443605</c:v>
                </c:pt>
                <c:pt idx="9966">
                  <c:v>-0.63363556699486001</c:v>
                </c:pt>
                <c:pt idx="9967">
                  <c:v>-0.632814343423314</c:v>
                </c:pt>
                <c:pt idx="9968">
                  <c:v>-0.63199311984373696</c:v>
                </c:pt>
                <c:pt idx="9969">
                  <c:v>-0.63117189626416104</c:v>
                </c:pt>
                <c:pt idx="9970">
                  <c:v>-0.63035067269261502</c:v>
                </c:pt>
                <c:pt idx="9971">
                  <c:v>-0.62952944911303799</c:v>
                </c:pt>
                <c:pt idx="9972">
                  <c:v>-0.62870822553346195</c:v>
                </c:pt>
                <c:pt idx="9973">
                  <c:v>-0.62788700196191605</c:v>
                </c:pt>
                <c:pt idx="9974">
                  <c:v>-0.62706577838234001</c:v>
                </c:pt>
                <c:pt idx="9975">
                  <c:v>-0.62624455480276298</c:v>
                </c:pt>
                <c:pt idx="9976">
                  <c:v>-0.62542333123121696</c:v>
                </c:pt>
                <c:pt idx="9977">
                  <c:v>-0.62460210765164104</c:v>
                </c:pt>
                <c:pt idx="9978">
                  <c:v>-0.623780884072064</c:v>
                </c:pt>
                <c:pt idx="9979">
                  <c:v>-0.62295966050051799</c:v>
                </c:pt>
                <c:pt idx="9980">
                  <c:v>-0.62213843692094195</c:v>
                </c:pt>
                <c:pt idx="9981">
                  <c:v>-0.62131721334136503</c:v>
                </c:pt>
                <c:pt idx="9982">
                  <c:v>-0.62049598976981901</c:v>
                </c:pt>
                <c:pt idx="9983">
                  <c:v>-0.61967476619024298</c:v>
                </c:pt>
                <c:pt idx="9984">
                  <c:v>-0.61885354261066605</c:v>
                </c:pt>
                <c:pt idx="9985">
                  <c:v>-0.61803231903912004</c:v>
                </c:pt>
                <c:pt idx="9986">
                  <c:v>-0.617211095459544</c:v>
                </c:pt>
                <c:pt idx="9987">
                  <c:v>-0.61638987187996697</c:v>
                </c:pt>
                <c:pt idx="9988">
                  <c:v>-0.61556864830842195</c:v>
                </c:pt>
                <c:pt idx="9989">
                  <c:v>-0.61474742472884503</c:v>
                </c:pt>
                <c:pt idx="9990">
                  <c:v>-0.61392620114926899</c:v>
                </c:pt>
                <c:pt idx="9991">
                  <c:v>-0.61310497757772298</c:v>
                </c:pt>
                <c:pt idx="9992">
                  <c:v>-0.61228375399814605</c:v>
                </c:pt>
                <c:pt idx="9993">
                  <c:v>-0.61146253041857002</c:v>
                </c:pt>
                <c:pt idx="9994">
                  <c:v>-0.610641306847024</c:v>
                </c:pt>
                <c:pt idx="9995">
                  <c:v>-0.60982008326744697</c:v>
                </c:pt>
                <c:pt idx="9996">
                  <c:v>-0.60899885968787104</c:v>
                </c:pt>
                <c:pt idx="9997">
                  <c:v>-0.60817763611632503</c:v>
                </c:pt>
                <c:pt idx="9998">
                  <c:v>-0.60735641253674799</c:v>
                </c:pt>
                <c:pt idx="9999">
                  <c:v>-0.60653518895717196</c:v>
                </c:pt>
                <c:pt idx="10000">
                  <c:v>-0.60571396538562605</c:v>
                </c:pt>
                <c:pt idx="10001">
                  <c:v>-0.60489274180605002</c:v>
                </c:pt>
                <c:pt idx="10002">
                  <c:v>-0.60407151822647298</c:v>
                </c:pt>
                <c:pt idx="10003">
                  <c:v>-0.60325029465492697</c:v>
                </c:pt>
                <c:pt idx="10004">
                  <c:v>-0.60242907107535104</c:v>
                </c:pt>
                <c:pt idx="10005">
                  <c:v>-0.60160784749577401</c:v>
                </c:pt>
                <c:pt idx="10006">
                  <c:v>-0.60078662392422799</c:v>
                </c:pt>
                <c:pt idx="10007">
                  <c:v>-0.59996540034465196</c:v>
                </c:pt>
                <c:pt idx="10008">
                  <c:v>-0.59914417676507503</c:v>
                </c:pt>
                <c:pt idx="10009">
                  <c:v>-0.59832295319352902</c:v>
                </c:pt>
                <c:pt idx="10010">
                  <c:v>-0.59750172961395298</c:v>
                </c:pt>
                <c:pt idx="10011">
                  <c:v>-0.59668050603437595</c:v>
                </c:pt>
                <c:pt idx="10012">
                  <c:v>-0.59585928246283004</c:v>
                </c:pt>
                <c:pt idx="10013">
                  <c:v>-0.59503805888325401</c:v>
                </c:pt>
                <c:pt idx="10014">
                  <c:v>-0.59421683530367697</c:v>
                </c:pt>
                <c:pt idx="10015">
                  <c:v>-0.59339561173213196</c:v>
                </c:pt>
                <c:pt idx="10016">
                  <c:v>-0.59257438815255503</c:v>
                </c:pt>
                <c:pt idx="10017">
                  <c:v>-0.591753164572978</c:v>
                </c:pt>
                <c:pt idx="10018">
                  <c:v>-0.59093194100143298</c:v>
                </c:pt>
                <c:pt idx="10019">
                  <c:v>-0.59011071742185595</c:v>
                </c:pt>
                <c:pt idx="10020">
                  <c:v>-0.58928949384228002</c:v>
                </c:pt>
                <c:pt idx="10021">
                  <c:v>-0.58846827027073401</c:v>
                </c:pt>
                <c:pt idx="10022">
                  <c:v>-0.58764704669115697</c:v>
                </c:pt>
                <c:pt idx="10023">
                  <c:v>-0.58682582311158105</c:v>
                </c:pt>
                <c:pt idx="10024">
                  <c:v>-0.58600459954003503</c:v>
                </c:pt>
                <c:pt idx="10025">
                  <c:v>-0.585183375960458</c:v>
                </c:pt>
                <c:pt idx="10026">
                  <c:v>-0.58436215238088196</c:v>
                </c:pt>
                <c:pt idx="10027">
                  <c:v>-0.58354092880933595</c:v>
                </c:pt>
                <c:pt idx="10028">
                  <c:v>-0.58271970522975902</c:v>
                </c:pt>
                <c:pt idx="10029">
                  <c:v>-0.58189848165018299</c:v>
                </c:pt>
                <c:pt idx="10030">
                  <c:v>-0.58107725807863697</c:v>
                </c:pt>
                <c:pt idx="10031">
                  <c:v>-0.58025603449906005</c:v>
                </c:pt>
                <c:pt idx="10032">
                  <c:v>-0.57943481091948401</c:v>
                </c:pt>
                <c:pt idx="10033">
                  <c:v>-0.578613587347938</c:v>
                </c:pt>
                <c:pt idx="10034">
                  <c:v>-0.57779236376836196</c:v>
                </c:pt>
                <c:pt idx="10035">
                  <c:v>-0.57697114018878504</c:v>
                </c:pt>
                <c:pt idx="10036">
                  <c:v>-0.57614991661723902</c:v>
                </c:pt>
                <c:pt idx="10037">
                  <c:v>-0.57532869303766299</c:v>
                </c:pt>
                <c:pt idx="10038">
                  <c:v>-0.57450746945808595</c:v>
                </c:pt>
                <c:pt idx="10039">
                  <c:v>-0.57368624588654005</c:v>
                </c:pt>
                <c:pt idx="10040">
                  <c:v>-0.57286502230696401</c:v>
                </c:pt>
                <c:pt idx="10041">
                  <c:v>-0.57204379872738698</c:v>
                </c:pt>
                <c:pt idx="10042">
                  <c:v>-0.57122257515584096</c:v>
                </c:pt>
                <c:pt idx="10043">
                  <c:v>-0.57040135157626504</c:v>
                </c:pt>
                <c:pt idx="10044">
                  <c:v>-0.569580127996688</c:v>
                </c:pt>
                <c:pt idx="10045">
                  <c:v>-0.56875890442514199</c:v>
                </c:pt>
                <c:pt idx="10046">
                  <c:v>-0.56793768084556595</c:v>
                </c:pt>
                <c:pt idx="10047">
                  <c:v>-0.56711645726598903</c:v>
                </c:pt>
                <c:pt idx="10048">
                  <c:v>-0.56629523369444401</c:v>
                </c:pt>
                <c:pt idx="10049">
                  <c:v>-0.56547401011486698</c:v>
                </c:pt>
                <c:pt idx="10050">
                  <c:v>-0.56465278653529105</c:v>
                </c:pt>
                <c:pt idx="10051">
                  <c:v>-0.56383156296374504</c:v>
                </c:pt>
                <c:pt idx="10052">
                  <c:v>-0.563010339384168</c:v>
                </c:pt>
                <c:pt idx="10053">
                  <c:v>-0.56218911580459197</c:v>
                </c:pt>
                <c:pt idx="10054">
                  <c:v>-0.56136789223304595</c:v>
                </c:pt>
                <c:pt idx="10055">
                  <c:v>-0.56054666865346903</c:v>
                </c:pt>
                <c:pt idx="10056">
                  <c:v>-0.55972544507389299</c:v>
                </c:pt>
                <c:pt idx="10057">
                  <c:v>-0.55890422150234698</c:v>
                </c:pt>
                <c:pt idx="10058">
                  <c:v>-0.55808299792277005</c:v>
                </c:pt>
                <c:pt idx="10059">
                  <c:v>-0.55726177434319402</c:v>
                </c:pt>
                <c:pt idx="10060">
                  <c:v>-0.556440550771648</c:v>
                </c:pt>
                <c:pt idx="10061">
                  <c:v>-0.55561932719207097</c:v>
                </c:pt>
                <c:pt idx="10062">
                  <c:v>-0.55479810361249504</c:v>
                </c:pt>
                <c:pt idx="10063">
                  <c:v>-0.55397688004094903</c:v>
                </c:pt>
                <c:pt idx="10064">
                  <c:v>-0.55315565646137299</c:v>
                </c:pt>
                <c:pt idx="10065">
                  <c:v>-0.55233443288179596</c:v>
                </c:pt>
                <c:pt idx="10066">
                  <c:v>-0.55151320931025005</c:v>
                </c:pt>
                <c:pt idx="10067">
                  <c:v>-0.55069198573067402</c:v>
                </c:pt>
                <c:pt idx="10068">
                  <c:v>-0.54987076215109698</c:v>
                </c:pt>
                <c:pt idx="10069">
                  <c:v>-0.54904953857955097</c:v>
                </c:pt>
                <c:pt idx="10070">
                  <c:v>-0.54822831499997504</c:v>
                </c:pt>
                <c:pt idx="10071">
                  <c:v>-0.54740709142039801</c:v>
                </c:pt>
                <c:pt idx="10072">
                  <c:v>-0.54658586784885199</c:v>
                </c:pt>
                <c:pt idx="10073">
                  <c:v>-0.54576464426927596</c:v>
                </c:pt>
                <c:pt idx="10074">
                  <c:v>-0.54494342068969903</c:v>
                </c:pt>
                <c:pt idx="10075">
                  <c:v>-0.54412219711815302</c:v>
                </c:pt>
                <c:pt idx="10076">
                  <c:v>-0.54330097353857698</c:v>
                </c:pt>
                <c:pt idx="10077">
                  <c:v>-0.54247974995899995</c:v>
                </c:pt>
                <c:pt idx="10078">
                  <c:v>-0.54165852638745504</c:v>
                </c:pt>
                <c:pt idx="10079">
                  <c:v>-0.54083730280787801</c:v>
                </c:pt>
                <c:pt idx="10080">
                  <c:v>-0.54001607922830197</c:v>
                </c:pt>
                <c:pt idx="10081">
                  <c:v>-0.53919485565675596</c:v>
                </c:pt>
                <c:pt idx="10082">
                  <c:v>-0.53837363207717903</c:v>
                </c:pt>
                <c:pt idx="10083">
                  <c:v>-0.537552408497603</c:v>
                </c:pt>
                <c:pt idx="10084">
                  <c:v>-0.53673118492605698</c:v>
                </c:pt>
                <c:pt idx="10085">
                  <c:v>-0.53590996134647995</c:v>
                </c:pt>
                <c:pt idx="10086">
                  <c:v>-0.53508873776690402</c:v>
                </c:pt>
                <c:pt idx="10087">
                  <c:v>-0.53426751419535801</c:v>
                </c:pt>
                <c:pt idx="10088">
                  <c:v>-0.53344629061578097</c:v>
                </c:pt>
                <c:pt idx="10089">
                  <c:v>-0.53262506703620505</c:v>
                </c:pt>
                <c:pt idx="10090">
                  <c:v>-0.53180384346465903</c:v>
                </c:pt>
                <c:pt idx="10091">
                  <c:v>-0.530982619885082</c:v>
                </c:pt>
                <c:pt idx="10092">
                  <c:v>-0.53016139630550596</c:v>
                </c:pt>
                <c:pt idx="10093">
                  <c:v>-0.52934017273395995</c:v>
                </c:pt>
                <c:pt idx="10094">
                  <c:v>-0.52851894915438402</c:v>
                </c:pt>
                <c:pt idx="10095">
                  <c:v>-0.52769772557480699</c:v>
                </c:pt>
                <c:pt idx="10096">
                  <c:v>-0.52687650200326097</c:v>
                </c:pt>
                <c:pt idx="10097">
                  <c:v>-0.52605527842368505</c:v>
                </c:pt>
                <c:pt idx="10098">
                  <c:v>-0.52523405484410801</c:v>
                </c:pt>
                <c:pt idx="10099">
                  <c:v>-0.524412831272562</c:v>
                </c:pt>
                <c:pt idx="10100">
                  <c:v>-0.52359160769298596</c:v>
                </c:pt>
                <c:pt idx="10101">
                  <c:v>-0.52277038411340904</c:v>
                </c:pt>
                <c:pt idx="10102">
                  <c:v>-0.52194916054186302</c:v>
                </c:pt>
                <c:pt idx="10103">
                  <c:v>-0.52112793696228699</c:v>
                </c:pt>
                <c:pt idx="10104">
                  <c:v>-0.52030671338270995</c:v>
                </c:pt>
                <c:pt idx="10105">
                  <c:v>-0.51948548981116405</c:v>
                </c:pt>
                <c:pt idx="10106">
                  <c:v>-0.51866426623158801</c:v>
                </c:pt>
                <c:pt idx="10107">
                  <c:v>-0.51784304265201098</c:v>
                </c:pt>
                <c:pt idx="10108">
                  <c:v>-0.51702181908046596</c:v>
                </c:pt>
                <c:pt idx="10109">
                  <c:v>-0.51620059550088904</c:v>
                </c:pt>
                <c:pt idx="10110">
                  <c:v>-0.515379371921312</c:v>
                </c:pt>
                <c:pt idx="10111">
                  <c:v>-0.51455814834976699</c:v>
                </c:pt>
                <c:pt idx="10112">
                  <c:v>-0.51373692477018995</c:v>
                </c:pt>
                <c:pt idx="10113">
                  <c:v>-0.51291570119061403</c:v>
                </c:pt>
                <c:pt idx="10114">
                  <c:v>-0.51209447761906801</c:v>
                </c:pt>
                <c:pt idx="10115">
                  <c:v>-0.51127325403949098</c:v>
                </c:pt>
                <c:pt idx="10116">
                  <c:v>-0.51045203045991505</c:v>
                </c:pt>
                <c:pt idx="10117">
                  <c:v>-0.50963080688836904</c:v>
                </c:pt>
                <c:pt idx="10118">
                  <c:v>-0.508809583308792</c:v>
                </c:pt>
                <c:pt idx="10119">
                  <c:v>-0.50798835972921597</c:v>
                </c:pt>
                <c:pt idx="10120">
                  <c:v>-0.50716713615766995</c:v>
                </c:pt>
                <c:pt idx="10121">
                  <c:v>-0.50634591257809303</c:v>
                </c:pt>
                <c:pt idx="10122">
                  <c:v>-0.50552468899851699</c:v>
                </c:pt>
                <c:pt idx="10123">
                  <c:v>-0.50470346542697098</c:v>
                </c:pt>
                <c:pt idx="10124">
                  <c:v>-0.50388224184739405</c:v>
                </c:pt>
                <c:pt idx="10125">
                  <c:v>-0.50306101826781802</c:v>
                </c:pt>
                <c:pt idx="10126">
                  <c:v>-0.502239794696272</c:v>
                </c:pt>
                <c:pt idx="10127">
                  <c:v>-0.50141857111669597</c:v>
                </c:pt>
                <c:pt idx="10128">
                  <c:v>-0.50059734753711904</c:v>
                </c:pt>
                <c:pt idx="10129">
                  <c:v>-0.49977612396557303</c:v>
                </c:pt>
                <c:pt idx="10130">
                  <c:v>-0.49895490038599699</c:v>
                </c:pt>
                <c:pt idx="10131">
                  <c:v>-0.49813367680642001</c:v>
                </c:pt>
                <c:pt idx="10132">
                  <c:v>-0.497312453234874</c:v>
                </c:pt>
                <c:pt idx="10133">
                  <c:v>-0.49649122965529802</c:v>
                </c:pt>
                <c:pt idx="10134">
                  <c:v>-0.49567000607572098</c:v>
                </c:pt>
                <c:pt idx="10135">
                  <c:v>-0.49484878250417502</c:v>
                </c:pt>
                <c:pt idx="10136">
                  <c:v>-0.49402755892459899</c:v>
                </c:pt>
                <c:pt idx="10137">
                  <c:v>-0.49320633534502201</c:v>
                </c:pt>
                <c:pt idx="10138">
                  <c:v>-0.49238511177347599</c:v>
                </c:pt>
                <c:pt idx="10139">
                  <c:v>-0.49156388819390001</c:v>
                </c:pt>
                <c:pt idx="10140">
                  <c:v>-0.49074266461432298</c:v>
                </c:pt>
                <c:pt idx="10141">
                  <c:v>-0.48992144104277802</c:v>
                </c:pt>
                <c:pt idx="10142">
                  <c:v>-0.48910021746320098</c:v>
                </c:pt>
                <c:pt idx="10143">
                  <c:v>-0.488278993883625</c:v>
                </c:pt>
                <c:pt idx="10144">
                  <c:v>-0.48745777031207899</c:v>
                </c:pt>
                <c:pt idx="10145">
                  <c:v>-0.48663654673250201</c:v>
                </c:pt>
                <c:pt idx="10146">
                  <c:v>-0.48581532315292603</c:v>
                </c:pt>
                <c:pt idx="10147">
                  <c:v>-0.48499409958138001</c:v>
                </c:pt>
                <c:pt idx="10148">
                  <c:v>-0.48417287600180298</c:v>
                </c:pt>
                <c:pt idx="10149">
                  <c:v>-0.483351652422227</c:v>
                </c:pt>
                <c:pt idx="10150">
                  <c:v>-0.48253042885068098</c:v>
                </c:pt>
                <c:pt idx="10151">
                  <c:v>-0.481709205271104</c:v>
                </c:pt>
                <c:pt idx="10152">
                  <c:v>-0.48088798169152802</c:v>
                </c:pt>
                <c:pt idx="10153">
                  <c:v>-0.48006675811998201</c:v>
                </c:pt>
                <c:pt idx="10154">
                  <c:v>-0.47924553454040503</c:v>
                </c:pt>
                <c:pt idx="10155">
                  <c:v>-0.47842431096082899</c:v>
                </c:pt>
                <c:pt idx="10156">
                  <c:v>-0.47760308738928298</c:v>
                </c:pt>
                <c:pt idx="10157">
                  <c:v>-0.476781863809707</c:v>
                </c:pt>
                <c:pt idx="10158">
                  <c:v>-0.47596064023013002</c:v>
                </c:pt>
                <c:pt idx="10159">
                  <c:v>-0.475139416658584</c:v>
                </c:pt>
                <c:pt idx="10160">
                  <c:v>-0.47431819307900802</c:v>
                </c:pt>
                <c:pt idx="10161">
                  <c:v>-0.47349696949943099</c:v>
                </c:pt>
                <c:pt idx="10162">
                  <c:v>-0.47267574592788503</c:v>
                </c:pt>
                <c:pt idx="10163">
                  <c:v>-0.47185452234830899</c:v>
                </c:pt>
                <c:pt idx="10164">
                  <c:v>-0.47103329876873201</c:v>
                </c:pt>
                <c:pt idx="10165">
                  <c:v>-0.470212075197186</c:v>
                </c:pt>
                <c:pt idx="10166">
                  <c:v>-0.46939085161761002</c:v>
                </c:pt>
                <c:pt idx="10167">
                  <c:v>-0.46856962803803298</c:v>
                </c:pt>
                <c:pt idx="10168">
                  <c:v>-0.46774840446648702</c:v>
                </c:pt>
                <c:pt idx="10169">
                  <c:v>-0.46692718088691099</c:v>
                </c:pt>
                <c:pt idx="10170">
                  <c:v>-0.46610595730733401</c:v>
                </c:pt>
                <c:pt idx="10171">
                  <c:v>-0.46528473373578899</c:v>
                </c:pt>
                <c:pt idx="10172">
                  <c:v>-0.46446351015621201</c:v>
                </c:pt>
                <c:pt idx="10173">
                  <c:v>-0.46364228657663598</c:v>
                </c:pt>
                <c:pt idx="10174">
                  <c:v>-0.46282106300509002</c:v>
                </c:pt>
                <c:pt idx="10175">
                  <c:v>-0.46199983942551298</c:v>
                </c:pt>
                <c:pt idx="10176">
                  <c:v>-0.461178615845937</c:v>
                </c:pt>
                <c:pt idx="10177">
                  <c:v>-0.46035739227439099</c:v>
                </c:pt>
                <c:pt idx="10178">
                  <c:v>-0.45953616869481401</c:v>
                </c:pt>
                <c:pt idx="10179">
                  <c:v>-0.45871494511523803</c:v>
                </c:pt>
                <c:pt idx="10180">
                  <c:v>-0.45789372154369201</c:v>
                </c:pt>
                <c:pt idx="10181">
                  <c:v>-0.45707249796411498</c:v>
                </c:pt>
                <c:pt idx="10182">
                  <c:v>-0.456251274384539</c:v>
                </c:pt>
                <c:pt idx="10183">
                  <c:v>-0.45543005081299298</c:v>
                </c:pt>
                <c:pt idx="10184">
                  <c:v>-0.454608827233416</c:v>
                </c:pt>
                <c:pt idx="10185">
                  <c:v>-0.45378760365384002</c:v>
                </c:pt>
                <c:pt idx="10186">
                  <c:v>-0.45296638008229401</c:v>
                </c:pt>
                <c:pt idx="10187">
                  <c:v>-0.45214515650271703</c:v>
                </c:pt>
                <c:pt idx="10188">
                  <c:v>-0.45132393292314099</c:v>
                </c:pt>
                <c:pt idx="10189">
                  <c:v>-0.45050270935159498</c:v>
                </c:pt>
                <c:pt idx="10190">
                  <c:v>-0.449681485772019</c:v>
                </c:pt>
                <c:pt idx="10191">
                  <c:v>-0.44886026219244202</c:v>
                </c:pt>
                <c:pt idx="10192">
                  <c:v>-0.448039038620896</c:v>
                </c:pt>
                <c:pt idx="10193">
                  <c:v>-0.44721781504132002</c:v>
                </c:pt>
                <c:pt idx="10194">
                  <c:v>-0.44639659146174299</c:v>
                </c:pt>
                <c:pt idx="10195">
                  <c:v>-0.44557536789019703</c:v>
                </c:pt>
                <c:pt idx="10196">
                  <c:v>-0.44475414431062099</c:v>
                </c:pt>
                <c:pt idx="10197">
                  <c:v>-0.44393292073104401</c:v>
                </c:pt>
                <c:pt idx="10198">
                  <c:v>-0.443111697159498</c:v>
                </c:pt>
                <c:pt idx="10199">
                  <c:v>-0.44229047357992202</c:v>
                </c:pt>
                <c:pt idx="10200">
                  <c:v>-0.44146925000034498</c:v>
                </c:pt>
                <c:pt idx="10201">
                  <c:v>-0.44064802642880002</c:v>
                </c:pt>
                <c:pt idx="10202">
                  <c:v>-0.43982680284922299</c:v>
                </c:pt>
                <c:pt idx="10203">
                  <c:v>-0.43900557926964701</c:v>
                </c:pt>
                <c:pt idx="10204">
                  <c:v>-0.43818435569810099</c:v>
                </c:pt>
                <c:pt idx="10205">
                  <c:v>-0.43736313211852401</c:v>
                </c:pt>
                <c:pt idx="10206">
                  <c:v>-0.43654190853894798</c:v>
                </c:pt>
                <c:pt idx="10207">
                  <c:v>-0.43572068496740202</c:v>
                </c:pt>
                <c:pt idx="10208">
                  <c:v>-0.43489946138782498</c:v>
                </c:pt>
                <c:pt idx="10209">
                  <c:v>-0.434078237808249</c:v>
                </c:pt>
                <c:pt idx="10210">
                  <c:v>-0.43325701423670299</c:v>
                </c:pt>
                <c:pt idx="10211">
                  <c:v>-0.43243579065712601</c:v>
                </c:pt>
                <c:pt idx="10212">
                  <c:v>-0.43161456707755003</c:v>
                </c:pt>
                <c:pt idx="10213">
                  <c:v>-0.43079334350600401</c:v>
                </c:pt>
                <c:pt idx="10214">
                  <c:v>-0.42997211992642698</c:v>
                </c:pt>
                <c:pt idx="10215">
                  <c:v>-0.429150896346851</c:v>
                </c:pt>
                <c:pt idx="10216">
                  <c:v>-0.42832967277530498</c:v>
                </c:pt>
                <c:pt idx="10217">
                  <c:v>-0.427508449195729</c:v>
                </c:pt>
                <c:pt idx="10218">
                  <c:v>-0.42668722561615202</c:v>
                </c:pt>
                <c:pt idx="10219">
                  <c:v>-0.42586600204460601</c:v>
                </c:pt>
                <c:pt idx="10220">
                  <c:v>-0.42504477846503003</c:v>
                </c:pt>
                <c:pt idx="10221">
                  <c:v>-0.42422355488545299</c:v>
                </c:pt>
                <c:pt idx="10222">
                  <c:v>-0.42340233131390698</c:v>
                </c:pt>
                <c:pt idx="10223">
                  <c:v>-0.422581107734331</c:v>
                </c:pt>
                <c:pt idx="10224">
                  <c:v>-0.42175988415475402</c:v>
                </c:pt>
                <c:pt idx="10225">
                  <c:v>-0.420938660583208</c:v>
                </c:pt>
                <c:pt idx="10226">
                  <c:v>-0.42011743700363202</c:v>
                </c:pt>
                <c:pt idx="10227">
                  <c:v>-0.41929621342405499</c:v>
                </c:pt>
                <c:pt idx="10228">
                  <c:v>-0.41847498985250903</c:v>
                </c:pt>
                <c:pt idx="10229">
                  <c:v>-0.41765376627293299</c:v>
                </c:pt>
                <c:pt idx="10230">
                  <c:v>-0.41683254269335601</c:v>
                </c:pt>
                <c:pt idx="10231">
                  <c:v>-0.416011319121811</c:v>
                </c:pt>
                <c:pt idx="10232">
                  <c:v>-0.41519009554223402</c:v>
                </c:pt>
                <c:pt idx="10233">
                  <c:v>-0.41436887196265698</c:v>
                </c:pt>
                <c:pt idx="10234">
                  <c:v>-0.41354764839111202</c:v>
                </c:pt>
                <c:pt idx="10235">
                  <c:v>-0.41272642481153499</c:v>
                </c:pt>
                <c:pt idx="10236">
                  <c:v>-0.41190520123195901</c:v>
                </c:pt>
                <c:pt idx="10237">
                  <c:v>-0.41108397766041299</c:v>
                </c:pt>
                <c:pt idx="10238">
                  <c:v>-0.41026275408083601</c:v>
                </c:pt>
                <c:pt idx="10239">
                  <c:v>-0.40944153050125998</c:v>
                </c:pt>
                <c:pt idx="10240">
                  <c:v>-0.40862030692971402</c:v>
                </c:pt>
                <c:pt idx="10241">
                  <c:v>-0.40779908335013698</c:v>
                </c:pt>
                <c:pt idx="10242">
                  <c:v>-0.406977859770561</c:v>
                </c:pt>
                <c:pt idx="10243">
                  <c:v>-0.40615663619901499</c:v>
                </c:pt>
                <c:pt idx="10244">
                  <c:v>-0.40533541261943801</c:v>
                </c:pt>
                <c:pt idx="10245">
                  <c:v>-0.40451418903986203</c:v>
                </c:pt>
                <c:pt idx="10246">
                  <c:v>-0.40369296546831601</c:v>
                </c:pt>
                <c:pt idx="10247">
                  <c:v>-0.40287174188873998</c:v>
                </c:pt>
                <c:pt idx="10248">
                  <c:v>-0.402050518309163</c:v>
                </c:pt>
                <c:pt idx="10249">
                  <c:v>-0.40122929473761698</c:v>
                </c:pt>
                <c:pt idx="10250">
                  <c:v>-0.400408071158041</c:v>
                </c:pt>
                <c:pt idx="10251">
                  <c:v>-0.39958684757846402</c:v>
                </c:pt>
                <c:pt idx="10252">
                  <c:v>-0.39876562400691801</c:v>
                </c:pt>
                <c:pt idx="10253">
                  <c:v>-0.39794440042734203</c:v>
                </c:pt>
                <c:pt idx="10254">
                  <c:v>-0.39712317684776499</c:v>
                </c:pt>
                <c:pt idx="10255">
                  <c:v>-0.39630195327621898</c:v>
                </c:pt>
                <c:pt idx="10256">
                  <c:v>-0.395480729696643</c:v>
                </c:pt>
                <c:pt idx="10257">
                  <c:v>-0.39465950611706602</c:v>
                </c:pt>
                <c:pt idx="10258">
                  <c:v>-0.39383828254552</c:v>
                </c:pt>
                <c:pt idx="10259">
                  <c:v>-0.39301705896594402</c:v>
                </c:pt>
                <c:pt idx="10260">
                  <c:v>-0.39219583538636699</c:v>
                </c:pt>
                <c:pt idx="10261">
                  <c:v>-0.39137461181482103</c:v>
                </c:pt>
                <c:pt idx="10262">
                  <c:v>-0.39055338823524499</c:v>
                </c:pt>
                <c:pt idx="10263">
                  <c:v>-0.38973216465566801</c:v>
                </c:pt>
                <c:pt idx="10264">
                  <c:v>-0.388910941084123</c:v>
                </c:pt>
                <c:pt idx="10265">
                  <c:v>-0.38808971750454602</c:v>
                </c:pt>
                <c:pt idx="10266">
                  <c:v>-0.38726849392496998</c:v>
                </c:pt>
                <c:pt idx="10267">
                  <c:v>-0.38644727035342402</c:v>
                </c:pt>
                <c:pt idx="10268">
                  <c:v>-0.38562604677384699</c:v>
                </c:pt>
                <c:pt idx="10269">
                  <c:v>-0.38480482319427101</c:v>
                </c:pt>
                <c:pt idx="10270">
                  <c:v>-0.38398359962272499</c:v>
                </c:pt>
                <c:pt idx="10271">
                  <c:v>-0.38316237604314801</c:v>
                </c:pt>
                <c:pt idx="10272">
                  <c:v>-0.38234115246357198</c:v>
                </c:pt>
                <c:pt idx="10273">
                  <c:v>-0.38151992889202602</c:v>
                </c:pt>
                <c:pt idx="10274">
                  <c:v>-0.38069870531244898</c:v>
                </c:pt>
                <c:pt idx="10275">
                  <c:v>-0.379877481732873</c:v>
                </c:pt>
                <c:pt idx="10276">
                  <c:v>-0.37905625816132699</c:v>
                </c:pt>
                <c:pt idx="10277">
                  <c:v>-0.37823503458175001</c:v>
                </c:pt>
                <c:pt idx="10278">
                  <c:v>-0.37741381100217403</c:v>
                </c:pt>
                <c:pt idx="10279">
                  <c:v>-0.37659258743062801</c:v>
                </c:pt>
                <c:pt idx="10280">
                  <c:v>-0.37577136385105198</c:v>
                </c:pt>
                <c:pt idx="10281">
                  <c:v>-0.374950140271475</c:v>
                </c:pt>
                <c:pt idx="10282">
                  <c:v>-0.37412891669992898</c:v>
                </c:pt>
                <c:pt idx="10283">
                  <c:v>-0.373307693120353</c:v>
                </c:pt>
                <c:pt idx="10284">
                  <c:v>-0.37248646954077602</c:v>
                </c:pt>
                <c:pt idx="10285">
                  <c:v>-0.37166524596923001</c:v>
                </c:pt>
                <c:pt idx="10286">
                  <c:v>-0.37084402238965403</c:v>
                </c:pt>
                <c:pt idx="10287">
                  <c:v>-0.37002279881007699</c:v>
                </c:pt>
                <c:pt idx="10288">
                  <c:v>-0.36920157523853098</c:v>
                </c:pt>
                <c:pt idx="10289">
                  <c:v>-0.368380351658955</c:v>
                </c:pt>
                <c:pt idx="10290">
                  <c:v>-0.36755912807937802</c:v>
                </c:pt>
                <c:pt idx="10291">
                  <c:v>-0.366737904507833</c:v>
                </c:pt>
                <c:pt idx="10292">
                  <c:v>-0.36591668092825602</c:v>
                </c:pt>
                <c:pt idx="10293">
                  <c:v>-0.36509545734867899</c:v>
                </c:pt>
                <c:pt idx="10294">
                  <c:v>-0.36427423377713403</c:v>
                </c:pt>
                <c:pt idx="10295">
                  <c:v>-0.36345301019755699</c:v>
                </c:pt>
                <c:pt idx="10296">
                  <c:v>-0.36263178661798101</c:v>
                </c:pt>
                <c:pt idx="10297">
                  <c:v>-0.361810563046435</c:v>
                </c:pt>
                <c:pt idx="10298">
                  <c:v>-0.36098933946685802</c:v>
                </c:pt>
                <c:pt idx="10299">
                  <c:v>-0.36016811588728198</c:v>
                </c:pt>
                <c:pt idx="10300">
                  <c:v>-0.35934689231573602</c:v>
                </c:pt>
                <c:pt idx="10301">
                  <c:v>-0.35852566873615899</c:v>
                </c:pt>
                <c:pt idx="10302">
                  <c:v>-0.35770444515658301</c:v>
                </c:pt>
                <c:pt idx="10303">
                  <c:v>-0.35688322158503699</c:v>
                </c:pt>
                <c:pt idx="10304">
                  <c:v>-0.35606199800546001</c:v>
                </c:pt>
                <c:pt idx="10305">
                  <c:v>-0.35524077442588398</c:v>
                </c:pt>
                <c:pt idx="10306">
                  <c:v>-0.35441955085433802</c:v>
                </c:pt>
                <c:pt idx="10307">
                  <c:v>-0.35359832727476098</c:v>
                </c:pt>
                <c:pt idx="10308">
                  <c:v>-0.352777103695185</c:v>
                </c:pt>
                <c:pt idx="10309">
                  <c:v>-0.35195588012363899</c:v>
                </c:pt>
                <c:pt idx="10310">
                  <c:v>-0.35113465654406301</c:v>
                </c:pt>
                <c:pt idx="10311">
                  <c:v>-0.35031343296448603</c:v>
                </c:pt>
                <c:pt idx="10312">
                  <c:v>-0.34949220939294001</c:v>
                </c:pt>
                <c:pt idx="10313">
                  <c:v>-0.34867098581336398</c:v>
                </c:pt>
                <c:pt idx="10314">
                  <c:v>-0.347849762233787</c:v>
                </c:pt>
                <c:pt idx="10315">
                  <c:v>-0.34702853866224098</c:v>
                </c:pt>
                <c:pt idx="10316">
                  <c:v>-0.346207315082665</c:v>
                </c:pt>
                <c:pt idx="10317">
                  <c:v>-0.34538609150308802</c:v>
                </c:pt>
                <c:pt idx="10318">
                  <c:v>-0.34456486793154201</c:v>
                </c:pt>
                <c:pt idx="10319">
                  <c:v>-0.34374364435196603</c:v>
                </c:pt>
                <c:pt idx="10320">
                  <c:v>-0.34292242077238899</c:v>
                </c:pt>
                <c:pt idx="10321">
                  <c:v>-0.34210119720084298</c:v>
                </c:pt>
                <c:pt idx="10322">
                  <c:v>-0.341279973621267</c:v>
                </c:pt>
                <c:pt idx="10323">
                  <c:v>-0.34045875004169002</c:v>
                </c:pt>
                <c:pt idx="10324">
                  <c:v>-0.339637526470145</c:v>
                </c:pt>
                <c:pt idx="10325">
                  <c:v>-0.33881630289056802</c:v>
                </c:pt>
                <c:pt idx="10326">
                  <c:v>-0.33799507931099199</c:v>
                </c:pt>
                <c:pt idx="10327">
                  <c:v>-0.33717385573944603</c:v>
                </c:pt>
                <c:pt idx="10328">
                  <c:v>-0.33635263215986899</c:v>
                </c:pt>
                <c:pt idx="10329">
                  <c:v>-0.33553140858029301</c:v>
                </c:pt>
                <c:pt idx="10330">
                  <c:v>-0.334710185008747</c:v>
                </c:pt>
                <c:pt idx="10331">
                  <c:v>-0.33388896142917002</c:v>
                </c:pt>
                <c:pt idx="10332">
                  <c:v>-0.33306773784959398</c:v>
                </c:pt>
                <c:pt idx="10333">
                  <c:v>-0.33224651427804802</c:v>
                </c:pt>
                <c:pt idx="10334">
                  <c:v>-0.33142529069847099</c:v>
                </c:pt>
                <c:pt idx="10335">
                  <c:v>-0.33060406711889501</c:v>
                </c:pt>
                <c:pt idx="10336">
                  <c:v>-0.32978284354734899</c:v>
                </c:pt>
                <c:pt idx="10337">
                  <c:v>-0.32896161996777201</c:v>
                </c:pt>
                <c:pt idx="10338">
                  <c:v>-0.32814039638819598</c:v>
                </c:pt>
                <c:pt idx="10339">
                  <c:v>-0.32731917281665002</c:v>
                </c:pt>
                <c:pt idx="10340">
                  <c:v>-0.32649794923707398</c:v>
                </c:pt>
                <c:pt idx="10341">
                  <c:v>-0.325676725657497</c:v>
                </c:pt>
                <c:pt idx="10342">
                  <c:v>-0.32485550208595099</c:v>
                </c:pt>
                <c:pt idx="10343">
                  <c:v>-0.32403427850637501</c:v>
                </c:pt>
                <c:pt idx="10344">
                  <c:v>-0.32321305492679803</c:v>
                </c:pt>
                <c:pt idx="10345">
                  <c:v>-0.32239183135525201</c:v>
                </c:pt>
                <c:pt idx="10346">
                  <c:v>-0.32157060777567598</c:v>
                </c:pt>
                <c:pt idx="10347">
                  <c:v>-0.320749384196099</c:v>
                </c:pt>
                <c:pt idx="10348">
                  <c:v>-0.31992816062455298</c:v>
                </c:pt>
                <c:pt idx="10349">
                  <c:v>-0.319106937044977</c:v>
                </c:pt>
                <c:pt idx="10350">
                  <c:v>-0.31828571346540002</c:v>
                </c:pt>
                <c:pt idx="10351">
                  <c:v>-0.31746448989385401</c:v>
                </c:pt>
                <c:pt idx="10352">
                  <c:v>-0.31664326631427803</c:v>
                </c:pt>
                <c:pt idx="10353">
                  <c:v>-0.31582204273470099</c:v>
                </c:pt>
                <c:pt idx="10354">
                  <c:v>-0.31500081916315598</c:v>
                </c:pt>
                <c:pt idx="10355">
                  <c:v>-0.314179595583579</c:v>
                </c:pt>
                <c:pt idx="10356">
                  <c:v>-0.31335837200400202</c:v>
                </c:pt>
                <c:pt idx="10357">
                  <c:v>-0.312537148432457</c:v>
                </c:pt>
                <c:pt idx="10358">
                  <c:v>-0.31171592485288002</c:v>
                </c:pt>
                <c:pt idx="10359">
                  <c:v>-0.31089470127330399</c:v>
                </c:pt>
                <c:pt idx="10360">
                  <c:v>-0.31007347770175803</c:v>
                </c:pt>
                <c:pt idx="10361">
                  <c:v>-0.30925225412218099</c:v>
                </c:pt>
                <c:pt idx="10362">
                  <c:v>-0.30843103054260501</c:v>
                </c:pt>
                <c:pt idx="10363">
                  <c:v>-0.307609806971059</c:v>
                </c:pt>
                <c:pt idx="10364">
                  <c:v>-0.30678858339148202</c:v>
                </c:pt>
                <c:pt idx="10365">
                  <c:v>-0.30596735981190598</c:v>
                </c:pt>
                <c:pt idx="10366">
                  <c:v>-0.30514613624036002</c:v>
                </c:pt>
                <c:pt idx="10367">
                  <c:v>-0.30432491266078299</c:v>
                </c:pt>
                <c:pt idx="10368">
                  <c:v>-0.30350368908120701</c:v>
                </c:pt>
                <c:pt idx="10369">
                  <c:v>-0.30268246550966099</c:v>
                </c:pt>
                <c:pt idx="10370">
                  <c:v>-0.30186124193008401</c:v>
                </c:pt>
                <c:pt idx="10371">
                  <c:v>-0.30104001835050798</c:v>
                </c:pt>
                <c:pt idx="10372">
                  <c:v>-0.30021879477896202</c:v>
                </c:pt>
                <c:pt idx="10373">
                  <c:v>-0.29939757119938598</c:v>
                </c:pt>
                <c:pt idx="10374">
                  <c:v>-0.298576347619809</c:v>
                </c:pt>
                <c:pt idx="10375">
                  <c:v>-0.29775512404826299</c:v>
                </c:pt>
                <c:pt idx="10376">
                  <c:v>-0.29693390046868701</c:v>
                </c:pt>
                <c:pt idx="10377">
                  <c:v>-0.29611267688911003</c:v>
                </c:pt>
                <c:pt idx="10378">
                  <c:v>-0.29529145331756401</c:v>
                </c:pt>
                <c:pt idx="10379">
                  <c:v>-0.29447022973798798</c:v>
                </c:pt>
                <c:pt idx="10380">
                  <c:v>-0.293649006158411</c:v>
                </c:pt>
                <c:pt idx="10381">
                  <c:v>-0.29282778258686498</c:v>
                </c:pt>
                <c:pt idx="10382">
                  <c:v>-0.292006559007289</c:v>
                </c:pt>
                <c:pt idx="10383">
                  <c:v>-0.29118533542771202</c:v>
                </c:pt>
                <c:pt idx="10384">
                  <c:v>-0.29036411185616701</c:v>
                </c:pt>
                <c:pt idx="10385">
                  <c:v>-0.28954288827659003</c:v>
                </c:pt>
                <c:pt idx="10386">
                  <c:v>-0.28872166469701299</c:v>
                </c:pt>
                <c:pt idx="10387">
                  <c:v>-0.28790044112546798</c:v>
                </c:pt>
                <c:pt idx="10388">
                  <c:v>-0.287079217545891</c:v>
                </c:pt>
                <c:pt idx="10389">
                  <c:v>-0.28625799396631502</c:v>
                </c:pt>
                <c:pt idx="10390">
                  <c:v>-0.285436770394769</c:v>
                </c:pt>
                <c:pt idx="10391">
                  <c:v>-0.28461554681519202</c:v>
                </c:pt>
                <c:pt idx="10392">
                  <c:v>-0.28379432323561599</c:v>
                </c:pt>
                <c:pt idx="10393">
                  <c:v>-0.28297309966407003</c:v>
                </c:pt>
                <c:pt idx="10394">
                  <c:v>-0.28215187608449299</c:v>
                </c:pt>
                <c:pt idx="10395">
                  <c:v>-0.28133065250491701</c:v>
                </c:pt>
                <c:pt idx="10396">
                  <c:v>-0.280509428933371</c:v>
                </c:pt>
                <c:pt idx="10397">
                  <c:v>-0.27968820535379402</c:v>
                </c:pt>
                <c:pt idx="10398">
                  <c:v>-0.27886698177421798</c:v>
                </c:pt>
                <c:pt idx="10399">
                  <c:v>-0.27804575820267202</c:v>
                </c:pt>
                <c:pt idx="10400">
                  <c:v>-0.27722453462309599</c:v>
                </c:pt>
                <c:pt idx="10401">
                  <c:v>-0.27640331104351901</c:v>
                </c:pt>
                <c:pt idx="10402">
                  <c:v>-0.27558208747197299</c:v>
                </c:pt>
                <c:pt idx="10403">
                  <c:v>-0.27476086389239701</c:v>
                </c:pt>
                <c:pt idx="10404">
                  <c:v>-0.27393964031281998</c:v>
                </c:pt>
                <c:pt idx="10405">
                  <c:v>-0.27311841674127402</c:v>
                </c:pt>
                <c:pt idx="10406">
                  <c:v>-0.27229719316169798</c:v>
                </c:pt>
                <c:pt idx="10407">
                  <c:v>-0.271475969582121</c:v>
                </c:pt>
                <c:pt idx="10408">
                  <c:v>-0.27065474601057499</c:v>
                </c:pt>
                <c:pt idx="10409">
                  <c:v>-0.26983352243099901</c:v>
                </c:pt>
                <c:pt idx="10410">
                  <c:v>-0.26901229885142203</c:v>
                </c:pt>
                <c:pt idx="10411">
                  <c:v>-0.26819107527987601</c:v>
                </c:pt>
                <c:pt idx="10412">
                  <c:v>-0.26736985170029998</c:v>
                </c:pt>
                <c:pt idx="10413">
                  <c:v>-0.266548628120723</c:v>
                </c:pt>
                <c:pt idx="10414">
                  <c:v>-0.26572740454917798</c:v>
                </c:pt>
                <c:pt idx="10415">
                  <c:v>-0.264906180969601</c:v>
                </c:pt>
                <c:pt idx="10416">
                  <c:v>-0.26408495739002402</c:v>
                </c:pt>
                <c:pt idx="10417">
                  <c:v>-0.26326373381847901</c:v>
                </c:pt>
                <c:pt idx="10418">
                  <c:v>-0.26244251023890203</c:v>
                </c:pt>
                <c:pt idx="10419">
                  <c:v>-0.26162128665932599</c:v>
                </c:pt>
                <c:pt idx="10420">
                  <c:v>-0.26080006308777998</c:v>
                </c:pt>
                <c:pt idx="10421">
                  <c:v>-0.259978839508203</c:v>
                </c:pt>
                <c:pt idx="10422">
                  <c:v>-0.25915761592862702</c:v>
                </c:pt>
                <c:pt idx="10423">
                  <c:v>-0.258336392357081</c:v>
                </c:pt>
                <c:pt idx="10424">
                  <c:v>-0.25751516877750402</c:v>
                </c:pt>
                <c:pt idx="10425">
                  <c:v>-0.25669394519792799</c:v>
                </c:pt>
                <c:pt idx="10426">
                  <c:v>-0.25587272162638203</c:v>
                </c:pt>
                <c:pt idx="10427">
                  <c:v>-0.25505149804680499</c:v>
                </c:pt>
                <c:pt idx="10428">
                  <c:v>-0.25423027446722901</c:v>
                </c:pt>
                <c:pt idx="10429">
                  <c:v>-0.253409050895683</c:v>
                </c:pt>
                <c:pt idx="10430">
                  <c:v>-0.25258782731610602</c:v>
                </c:pt>
                <c:pt idx="10431">
                  <c:v>-0.25176660373652998</c:v>
                </c:pt>
                <c:pt idx="10432">
                  <c:v>-0.25094538016498402</c:v>
                </c:pt>
                <c:pt idx="10433">
                  <c:v>-0.25012415658540799</c:v>
                </c:pt>
                <c:pt idx="10434">
                  <c:v>-0.24930293300583101</c:v>
                </c:pt>
                <c:pt idx="10435">
                  <c:v>-0.24848170943428499</c:v>
                </c:pt>
                <c:pt idx="10436">
                  <c:v>-0.24766048585470901</c:v>
                </c:pt>
                <c:pt idx="10437">
                  <c:v>-0.246839262275132</c:v>
                </c:pt>
                <c:pt idx="10438">
                  <c:v>-0.24601803870358599</c:v>
                </c:pt>
                <c:pt idx="10439">
                  <c:v>-0.24519681512401001</c:v>
                </c:pt>
                <c:pt idx="10440">
                  <c:v>-0.244375591544433</c:v>
                </c:pt>
                <c:pt idx="10441">
                  <c:v>-0.24355436797288699</c:v>
                </c:pt>
                <c:pt idx="10442">
                  <c:v>-0.24273314439331101</c:v>
                </c:pt>
                <c:pt idx="10443">
                  <c:v>-0.241911920813734</c:v>
                </c:pt>
                <c:pt idx="10444">
                  <c:v>-0.24109069724218801</c:v>
                </c:pt>
                <c:pt idx="10445">
                  <c:v>-0.240269473662612</c:v>
                </c:pt>
                <c:pt idx="10446">
                  <c:v>-0.239448250083035</c:v>
                </c:pt>
                <c:pt idx="10447">
                  <c:v>-0.23862702651149001</c:v>
                </c:pt>
                <c:pt idx="10448">
                  <c:v>-0.237805802931913</c:v>
                </c:pt>
                <c:pt idx="10449">
                  <c:v>-0.23698457935233699</c:v>
                </c:pt>
                <c:pt idx="10450">
                  <c:v>-0.23616335578079101</c:v>
                </c:pt>
                <c:pt idx="10451">
                  <c:v>-0.235342132201214</c:v>
                </c:pt>
                <c:pt idx="10452">
                  <c:v>-0.23452090862163799</c:v>
                </c:pt>
                <c:pt idx="10453">
                  <c:v>-0.233699685050092</c:v>
                </c:pt>
                <c:pt idx="10454">
                  <c:v>-0.232878461470515</c:v>
                </c:pt>
                <c:pt idx="10455">
                  <c:v>-0.23205723789093899</c:v>
                </c:pt>
                <c:pt idx="10456">
                  <c:v>-0.231236014319393</c:v>
                </c:pt>
                <c:pt idx="10457">
                  <c:v>-0.23041479073981599</c:v>
                </c:pt>
                <c:pt idx="10458">
                  <c:v>-0.22959356716023999</c:v>
                </c:pt>
                <c:pt idx="10459">
                  <c:v>-0.228772343588694</c:v>
                </c:pt>
                <c:pt idx="10460">
                  <c:v>-0.22795112000911699</c:v>
                </c:pt>
                <c:pt idx="10461">
                  <c:v>-0.22712989642954101</c:v>
                </c:pt>
                <c:pt idx="10462">
                  <c:v>-0.226308672857995</c:v>
                </c:pt>
                <c:pt idx="10463">
                  <c:v>-0.22548744927841899</c:v>
                </c:pt>
                <c:pt idx="10464">
                  <c:v>-0.22466622569884201</c:v>
                </c:pt>
                <c:pt idx="10465">
                  <c:v>-0.22384500212729599</c:v>
                </c:pt>
                <c:pt idx="10466">
                  <c:v>-0.22302377854771999</c:v>
                </c:pt>
                <c:pt idx="10467">
                  <c:v>-0.22220255496814301</c:v>
                </c:pt>
                <c:pt idx="10468">
                  <c:v>-0.22138133139659699</c:v>
                </c:pt>
                <c:pt idx="10469">
                  <c:v>-0.22056010781702101</c:v>
                </c:pt>
                <c:pt idx="10470">
                  <c:v>-0.219738884237444</c:v>
                </c:pt>
                <c:pt idx="10471">
                  <c:v>-0.21891766066589799</c:v>
                </c:pt>
                <c:pt idx="10472">
                  <c:v>-0.21809643708632201</c:v>
                </c:pt>
                <c:pt idx="10473">
                  <c:v>-0.217275213506745</c:v>
                </c:pt>
                <c:pt idx="10474">
                  <c:v>-0.21645398993519899</c:v>
                </c:pt>
                <c:pt idx="10475">
                  <c:v>-0.21563276635562301</c:v>
                </c:pt>
                <c:pt idx="10476">
                  <c:v>-0.214811542776046</c:v>
                </c:pt>
                <c:pt idx="10477">
                  <c:v>-0.21399031920450101</c:v>
                </c:pt>
                <c:pt idx="10478">
                  <c:v>-0.213169095624924</c:v>
                </c:pt>
                <c:pt idx="10479">
                  <c:v>-0.212347872045348</c:v>
                </c:pt>
                <c:pt idx="10480">
                  <c:v>-0.21152664847380201</c:v>
                </c:pt>
                <c:pt idx="10481">
                  <c:v>-0.210705424894225</c:v>
                </c:pt>
                <c:pt idx="10482">
                  <c:v>-0.20988420131464899</c:v>
                </c:pt>
                <c:pt idx="10483">
                  <c:v>-0.20906297774310301</c:v>
                </c:pt>
                <c:pt idx="10484">
                  <c:v>-0.208241754163526</c:v>
                </c:pt>
                <c:pt idx="10485">
                  <c:v>-0.20742053058394999</c:v>
                </c:pt>
                <c:pt idx="10486">
                  <c:v>-0.206599307012404</c:v>
                </c:pt>
                <c:pt idx="10487">
                  <c:v>-0.205778083432827</c:v>
                </c:pt>
                <c:pt idx="10488">
                  <c:v>-0.20495685985325099</c:v>
                </c:pt>
                <c:pt idx="10489">
                  <c:v>-0.204135636281705</c:v>
                </c:pt>
                <c:pt idx="10490">
                  <c:v>-0.20331441270212799</c:v>
                </c:pt>
                <c:pt idx="10491">
                  <c:v>-0.20249318912255199</c:v>
                </c:pt>
                <c:pt idx="10492">
                  <c:v>-0.201671965551006</c:v>
                </c:pt>
                <c:pt idx="10493">
                  <c:v>-0.20085074197142999</c:v>
                </c:pt>
                <c:pt idx="10494">
                  <c:v>-0.20002951839185301</c:v>
                </c:pt>
                <c:pt idx="10495">
                  <c:v>-0.199208294820307</c:v>
                </c:pt>
                <c:pt idx="10496">
                  <c:v>-0.19838707124073099</c:v>
                </c:pt>
                <c:pt idx="10497">
                  <c:v>-0.19756584766115401</c:v>
                </c:pt>
                <c:pt idx="10498">
                  <c:v>-0.19674462408960799</c:v>
                </c:pt>
                <c:pt idx="10499">
                  <c:v>-0.19592340051003199</c:v>
                </c:pt>
                <c:pt idx="10500">
                  <c:v>-0.19510217693045501</c:v>
                </c:pt>
                <c:pt idx="10501">
                  <c:v>-0.19428095335890899</c:v>
                </c:pt>
                <c:pt idx="10502">
                  <c:v>-0.19345972977933301</c:v>
                </c:pt>
                <c:pt idx="10503">
                  <c:v>-0.192638506199756</c:v>
                </c:pt>
                <c:pt idx="10504">
                  <c:v>-0.19181728262820999</c:v>
                </c:pt>
                <c:pt idx="10505">
                  <c:v>-0.19099605904863401</c:v>
                </c:pt>
                <c:pt idx="10506">
                  <c:v>-0.190174835469057</c:v>
                </c:pt>
                <c:pt idx="10507">
                  <c:v>-0.18935361189751199</c:v>
                </c:pt>
                <c:pt idx="10508">
                  <c:v>-0.18853238831793501</c:v>
                </c:pt>
                <c:pt idx="10509">
                  <c:v>-0.187711164738358</c:v>
                </c:pt>
                <c:pt idx="10510">
                  <c:v>-0.18688994116681301</c:v>
                </c:pt>
                <c:pt idx="10511">
                  <c:v>-0.186068717587236</c:v>
                </c:pt>
                <c:pt idx="10512">
                  <c:v>-0.18524749400766</c:v>
                </c:pt>
                <c:pt idx="10513">
                  <c:v>-0.18442627043611401</c:v>
                </c:pt>
                <c:pt idx="10514">
                  <c:v>-0.183605046856537</c:v>
                </c:pt>
                <c:pt idx="10515">
                  <c:v>-0.18278382327696099</c:v>
                </c:pt>
                <c:pt idx="10516">
                  <c:v>-0.18196259970541501</c:v>
                </c:pt>
                <c:pt idx="10517">
                  <c:v>-0.181141376125838</c:v>
                </c:pt>
                <c:pt idx="10518">
                  <c:v>-0.18032015254626199</c:v>
                </c:pt>
                <c:pt idx="10519">
                  <c:v>-0.179498928974716</c:v>
                </c:pt>
                <c:pt idx="10520">
                  <c:v>-0.178677705395139</c:v>
                </c:pt>
                <c:pt idx="10521">
                  <c:v>-0.17785648181556299</c:v>
                </c:pt>
                <c:pt idx="10522">
                  <c:v>-0.177035258244017</c:v>
                </c:pt>
                <c:pt idx="10523">
                  <c:v>-0.17621403466444099</c:v>
                </c:pt>
                <c:pt idx="10524">
                  <c:v>-0.17539281108486399</c:v>
                </c:pt>
                <c:pt idx="10525">
                  <c:v>-0.174571587513318</c:v>
                </c:pt>
                <c:pt idx="10526">
                  <c:v>-0.17375036393374199</c:v>
                </c:pt>
                <c:pt idx="10527">
                  <c:v>-0.17292914035416501</c:v>
                </c:pt>
                <c:pt idx="10528">
                  <c:v>-0.172107916782619</c:v>
                </c:pt>
                <c:pt idx="10529">
                  <c:v>-0.17128669320304299</c:v>
                </c:pt>
                <c:pt idx="10530">
                  <c:v>-0.17046546962346601</c:v>
                </c:pt>
                <c:pt idx="10531">
                  <c:v>-0.16964424605191999</c:v>
                </c:pt>
                <c:pt idx="10532">
                  <c:v>-0.16882302247234399</c:v>
                </c:pt>
                <c:pt idx="10533">
                  <c:v>-0.16800179889276701</c:v>
                </c:pt>
                <c:pt idx="10534">
                  <c:v>-0.16718057532122099</c:v>
                </c:pt>
                <c:pt idx="10535">
                  <c:v>-0.16635935174164501</c:v>
                </c:pt>
                <c:pt idx="10536">
                  <c:v>-0.165538128162068</c:v>
                </c:pt>
                <c:pt idx="10537">
                  <c:v>-0.16471690459052299</c:v>
                </c:pt>
                <c:pt idx="10538">
                  <c:v>-0.16389568101094601</c:v>
                </c:pt>
                <c:pt idx="10539">
                  <c:v>-0.163074457431369</c:v>
                </c:pt>
                <c:pt idx="10540">
                  <c:v>-0.16225323385982399</c:v>
                </c:pt>
                <c:pt idx="10541">
                  <c:v>-0.16143201028024701</c:v>
                </c:pt>
                <c:pt idx="10542">
                  <c:v>-0.160610786700671</c:v>
                </c:pt>
                <c:pt idx="10543">
                  <c:v>-0.15978956312912501</c:v>
                </c:pt>
                <c:pt idx="10544">
                  <c:v>-0.158968339549548</c:v>
                </c:pt>
                <c:pt idx="10545">
                  <c:v>-0.158147115969972</c:v>
                </c:pt>
                <c:pt idx="10546">
                  <c:v>-0.15732589239842601</c:v>
                </c:pt>
                <c:pt idx="10547">
                  <c:v>-0.156504668818849</c:v>
                </c:pt>
                <c:pt idx="10548">
                  <c:v>-0.15568344523927299</c:v>
                </c:pt>
                <c:pt idx="10549">
                  <c:v>-0.15486222166772701</c:v>
                </c:pt>
                <c:pt idx="10550">
                  <c:v>-0.15404099808815</c:v>
                </c:pt>
                <c:pt idx="10551">
                  <c:v>-0.15321977450857399</c:v>
                </c:pt>
                <c:pt idx="10552">
                  <c:v>-0.152398550937028</c:v>
                </c:pt>
                <c:pt idx="10553">
                  <c:v>-0.151577327357451</c:v>
                </c:pt>
                <c:pt idx="10554">
                  <c:v>-0.15075610377787499</c:v>
                </c:pt>
                <c:pt idx="10555">
                  <c:v>-0.149934880206329</c:v>
                </c:pt>
                <c:pt idx="10556">
                  <c:v>-0.14911365662675299</c:v>
                </c:pt>
                <c:pt idx="10557">
                  <c:v>-0.14829243304717599</c:v>
                </c:pt>
                <c:pt idx="10558">
                  <c:v>-0.14747120947563</c:v>
                </c:pt>
                <c:pt idx="10559">
                  <c:v>-0.14664998589605399</c:v>
                </c:pt>
                <c:pt idx="10560">
                  <c:v>-0.14582876231647701</c:v>
                </c:pt>
                <c:pt idx="10561">
                  <c:v>-0.145007538744931</c:v>
                </c:pt>
                <c:pt idx="10562">
                  <c:v>-0.14418631516535499</c:v>
                </c:pt>
                <c:pt idx="10563">
                  <c:v>-0.14336509158577801</c:v>
                </c:pt>
                <c:pt idx="10564">
                  <c:v>-0.14254386801423199</c:v>
                </c:pt>
                <c:pt idx="10565">
                  <c:v>-0.14172264443465599</c:v>
                </c:pt>
                <c:pt idx="10566">
                  <c:v>-0.14090142085507901</c:v>
                </c:pt>
                <c:pt idx="10567">
                  <c:v>-0.14008019728353399</c:v>
                </c:pt>
                <c:pt idx="10568">
                  <c:v>-0.13925897370395701</c:v>
                </c:pt>
                <c:pt idx="10569">
                  <c:v>-0.13843775012438</c:v>
                </c:pt>
                <c:pt idx="10570">
                  <c:v>-0.13761652655283499</c:v>
                </c:pt>
                <c:pt idx="10571">
                  <c:v>-0.13679530297325801</c:v>
                </c:pt>
                <c:pt idx="10572">
                  <c:v>-0.135974079393682</c:v>
                </c:pt>
                <c:pt idx="10573">
                  <c:v>-0.13515285582213599</c:v>
                </c:pt>
                <c:pt idx="10574">
                  <c:v>-0.13433163224255901</c:v>
                </c:pt>
                <c:pt idx="10575">
                  <c:v>-0.133510408662983</c:v>
                </c:pt>
                <c:pt idx="10576">
                  <c:v>-0.13268918509143701</c:v>
                </c:pt>
                <c:pt idx="10577">
                  <c:v>-0.13186796151186</c:v>
                </c:pt>
                <c:pt idx="10578">
                  <c:v>-0.131046737932284</c:v>
                </c:pt>
                <c:pt idx="10579">
                  <c:v>-0.13022551436073801</c:v>
                </c:pt>
                <c:pt idx="10580">
                  <c:v>-0.129404290781161</c:v>
                </c:pt>
                <c:pt idx="10581">
                  <c:v>-0.12858306720158499</c:v>
                </c:pt>
                <c:pt idx="10582">
                  <c:v>-0.12776184363003901</c:v>
                </c:pt>
                <c:pt idx="10583">
                  <c:v>-0.126940620050462</c:v>
                </c:pt>
                <c:pt idx="10584">
                  <c:v>-0.12611939647088599</c:v>
                </c:pt>
                <c:pt idx="10585">
                  <c:v>-0.12529817289934</c:v>
                </c:pt>
                <c:pt idx="10586">
                  <c:v>-0.124476949319764</c:v>
                </c:pt>
                <c:pt idx="10587">
                  <c:v>-0.123655725740187</c:v>
                </c:pt>
                <c:pt idx="10588">
                  <c:v>-0.122834502168641</c:v>
                </c:pt>
                <c:pt idx="10589">
                  <c:v>-0.12201327858906499</c:v>
                </c:pt>
                <c:pt idx="10590">
                  <c:v>-0.121192055009488</c:v>
                </c:pt>
                <c:pt idx="10591">
                  <c:v>-0.120370831437942</c:v>
                </c:pt>
                <c:pt idx="10592">
                  <c:v>-0.11954960785836601</c:v>
                </c:pt>
                <c:pt idx="10593">
                  <c:v>-0.118728384278789</c:v>
                </c:pt>
                <c:pt idx="10594">
                  <c:v>-0.117907160707243</c:v>
                </c:pt>
                <c:pt idx="10595">
                  <c:v>-0.117085937127667</c:v>
                </c:pt>
                <c:pt idx="10596">
                  <c:v>-0.11626471354809</c:v>
                </c:pt>
                <c:pt idx="10597">
                  <c:v>-0.11544348997654399</c:v>
                </c:pt>
                <c:pt idx="10598">
                  <c:v>-0.114622266396968</c:v>
                </c:pt>
                <c:pt idx="10599">
                  <c:v>-0.11380104281739099</c:v>
                </c:pt>
                <c:pt idx="10600">
                  <c:v>-0.11297981924584601</c:v>
                </c:pt>
                <c:pt idx="10601">
                  <c:v>-0.112158595666269</c:v>
                </c:pt>
                <c:pt idx="10602">
                  <c:v>-0.111337372086693</c:v>
                </c:pt>
                <c:pt idx="10603">
                  <c:v>-0.110516148515147</c:v>
                </c:pt>
                <c:pt idx="10604">
                  <c:v>-0.10969492493557</c:v>
                </c:pt>
                <c:pt idx="10605">
                  <c:v>-0.108873701355994</c:v>
                </c:pt>
                <c:pt idx="10606">
                  <c:v>-0.108052477784448</c:v>
                </c:pt>
                <c:pt idx="10607">
                  <c:v>-0.10723125420487099</c:v>
                </c:pt>
                <c:pt idx="10608">
                  <c:v>-0.106410030625295</c:v>
                </c:pt>
                <c:pt idx="10609">
                  <c:v>-0.105588807053749</c:v>
                </c:pt>
                <c:pt idx="10610">
                  <c:v>-0.104767583474172</c:v>
                </c:pt>
                <c:pt idx="10611">
                  <c:v>-0.103946359894596</c:v>
                </c:pt>
                <c:pt idx="10612">
                  <c:v>-0.10312513632305</c:v>
                </c:pt>
                <c:pt idx="10613">
                  <c:v>-0.102303912743473</c:v>
                </c:pt>
                <c:pt idx="10614">
                  <c:v>-0.10148268916389699</c:v>
                </c:pt>
                <c:pt idx="10615">
                  <c:v>-0.10066146559235099</c:v>
                </c:pt>
                <c:pt idx="10616">
                  <c:v>-9.9840242012774499E-2</c:v>
                </c:pt>
                <c:pt idx="10617">
                  <c:v>-9.9019018433198006E-2</c:v>
                </c:pt>
                <c:pt idx="10618">
                  <c:v>-9.8197794861652102E-2</c:v>
                </c:pt>
                <c:pt idx="10619">
                  <c:v>-9.7376571282075594E-2</c:v>
                </c:pt>
                <c:pt idx="10620">
                  <c:v>-9.65553477024991E-2</c:v>
                </c:pt>
                <c:pt idx="10621">
                  <c:v>-9.5734124130953197E-2</c:v>
                </c:pt>
                <c:pt idx="10622">
                  <c:v>-9.4912900551376703E-2</c:v>
                </c:pt>
                <c:pt idx="10623">
                  <c:v>-9.4091676971800195E-2</c:v>
                </c:pt>
                <c:pt idx="10624">
                  <c:v>-9.3270453400254402E-2</c:v>
                </c:pt>
                <c:pt idx="10625">
                  <c:v>-9.2449229820677797E-2</c:v>
                </c:pt>
                <c:pt idx="10626">
                  <c:v>-9.1628006241101304E-2</c:v>
                </c:pt>
                <c:pt idx="10627">
                  <c:v>-9.1110476930740397E-2</c:v>
                </c:pt>
                <c:pt idx="10628">
                  <c:v>-9.0592947615318706E-2</c:v>
                </c:pt>
                <c:pt idx="10629">
                  <c:v>-9.0075418299896903E-2</c:v>
                </c:pt>
                <c:pt idx="10630">
                  <c:v>-8.9557888989535997E-2</c:v>
                </c:pt>
                <c:pt idx="10631">
                  <c:v>-8.9040359674114306E-2</c:v>
                </c:pt>
                <c:pt idx="10632">
                  <c:v>-8.8522830358692503E-2</c:v>
                </c:pt>
                <c:pt idx="10633">
                  <c:v>-8.8005301048331597E-2</c:v>
                </c:pt>
                <c:pt idx="10634">
                  <c:v>-8.7487771732909905E-2</c:v>
                </c:pt>
                <c:pt idx="10635">
                  <c:v>-8.6970242417488103E-2</c:v>
                </c:pt>
                <c:pt idx="10636">
                  <c:v>-8.6452713107127196E-2</c:v>
                </c:pt>
                <c:pt idx="10637">
                  <c:v>-8.5935183791705505E-2</c:v>
                </c:pt>
                <c:pt idx="10638">
                  <c:v>-8.5417654476283703E-2</c:v>
                </c:pt>
                <c:pt idx="10639">
                  <c:v>-8.4900125165922796E-2</c:v>
                </c:pt>
                <c:pt idx="10640">
                  <c:v>-8.4382595850501105E-2</c:v>
                </c:pt>
                <c:pt idx="10641">
                  <c:v>-8.3865066535079302E-2</c:v>
                </c:pt>
                <c:pt idx="10642">
                  <c:v>-8.3347537224718396E-2</c:v>
                </c:pt>
                <c:pt idx="10643">
                  <c:v>-8.2830007909296705E-2</c:v>
                </c:pt>
                <c:pt idx="10644">
                  <c:v>-8.2312478593874902E-2</c:v>
                </c:pt>
                <c:pt idx="10645">
                  <c:v>-8.1794949283513996E-2</c:v>
                </c:pt>
                <c:pt idx="10646">
                  <c:v>-8.1277419968092304E-2</c:v>
                </c:pt>
                <c:pt idx="10647">
                  <c:v>-8.0759890652670502E-2</c:v>
                </c:pt>
                <c:pt idx="10648">
                  <c:v>-8.0242361342309595E-2</c:v>
                </c:pt>
                <c:pt idx="10649">
                  <c:v>-7.9724832026887904E-2</c:v>
                </c:pt>
                <c:pt idx="10650">
                  <c:v>-7.9207302711466102E-2</c:v>
                </c:pt>
                <c:pt idx="10651">
                  <c:v>-7.8689773401105306E-2</c:v>
                </c:pt>
                <c:pt idx="10652">
                  <c:v>-7.8172244085683504E-2</c:v>
                </c:pt>
                <c:pt idx="10653">
                  <c:v>-7.7654714770261701E-2</c:v>
                </c:pt>
                <c:pt idx="10654">
                  <c:v>-7.7137185459900906E-2</c:v>
                </c:pt>
                <c:pt idx="10655">
                  <c:v>-7.6619656144479104E-2</c:v>
                </c:pt>
                <c:pt idx="10656">
                  <c:v>-7.6102126829057301E-2</c:v>
                </c:pt>
                <c:pt idx="10657">
                  <c:v>-7.5584597518696506E-2</c:v>
                </c:pt>
                <c:pt idx="10658">
                  <c:v>-7.5067068203274703E-2</c:v>
                </c:pt>
                <c:pt idx="10659">
                  <c:v>-7.4549538887852998E-2</c:v>
                </c:pt>
                <c:pt idx="10660">
                  <c:v>-7.4032009577492106E-2</c:v>
                </c:pt>
                <c:pt idx="10661">
                  <c:v>-7.3514480262070303E-2</c:v>
                </c:pt>
                <c:pt idx="10662">
                  <c:v>-7.2996950946648598E-2</c:v>
                </c:pt>
                <c:pt idx="10663">
                  <c:v>-7.2479421636287705E-2</c:v>
                </c:pt>
                <c:pt idx="10664">
                  <c:v>-7.1961892320865903E-2</c:v>
                </c:pt>
                <c:pt idx="10665">
                  <c:v>-7.1444363005444197E-2</c:v>
                </c:pt>
                <c:pt idx="10666">
                  <c:v>-7.0926833695083305E-2</c:v>
                </c:pt>
                <c:pt idx="10667">
                  <c:v>-7.0409304379661503E-2</c:v>
                </c:pt>
                <c:pt idx="10668">
                  <c:v>-6.9891775064239797E-2</c:v>
                </c:pt>
                <c:pt idx="10669">
                  <c:v>-6.9374245753878905E-2</c:v>
                </c:pt>
                <c:pt idx="10670">
                  <c:v>-6.8856716438457102E-2</c:v>
                </c:pt>
                <c:pt idx="10671">
                  <c:v>-6.8339187123035397E-2</c:v>
                </c:pt>
                <c:pt idx="10672">
                  <c:v>-6.7821657812674505E-2</c:v>
                </c:pt>
                <c:pt idx="10673">
                  <c:v>-6.7304128497252702E-2</c:v>
                </c:pt>
                <c:pt idx="10674">
                  <c:v>-6.6786599181830997E-2</c:v>
                </c:pt>
                <c:pt idx="10675">
                  <c:v>-6.6269069871470104E-2</c:v>
                </c:pt>
                <c:pt idx="10676">
                  <c:v>-6.5751540556048302E-2</c:v>
                </c:pt>
                <c:pt idx="10677">
                  <c:v>-6.5234011240626597E-2</c:v>
                </c:pt>
                <c:pt idx="10678">
                  <c:v>-6.4716481930265704E-2</c:v>
                </c:pt>
                <c:pt idx="10679">
                  <c:v>-6.4198952614843902E-2</c:v>
                </c:pt>
                <c:pt idx="10680">
                  <c:v>-6.3681423299422196E-2</c:v>
                </c:pt>
                <c:pt idx="10681">
                  <c:v>-6.3163893989061304E-2</c:v>
                </c:pt>
                <c:pt idx="10682">
                  <c:v>-6.2646364673639501E-2</c:v>
                </c:pt>
                <c:pt idx="10683">
                  <c:v>-6.2128835358217803E-2</c:v>
                </c:pt>
                <c:pt idx="10684">
                  <c:v>-6.1611306047856897E-2</c:v>
                </c:pt>
                <c:pt idx="10685">
                  <c:v>-6.1093776732435101E-2</c:v>
                </c:pt>
                <c:pt idx="10686">
                  <c:v>-6.0576247417013403E-2</c:v>
                </c:pt>
                <c:pt idx="10687">
                  <c:v>-6.0058718106652503E-2</c:v>
                </c:pt>
                <c:pt idx="10688">
                  <c:v>-5.9541188791230701E-2</c:v>
                </c:pt>
                <c:pt idx="10689">
                  <c:v>-5.9023659475809002E-2</c:v>
                </c:pt>
                <c:pt idx="10690">
                  <c:v>-5.8506130165448103E-2</c:v>
                </c:pt>
                <c:pt idx="10691">
                  <c:v>-5.7988600850026301E-2</c:v>
                </c:pt>
                <c:pt idx="10692">
                  <c:v>-5.7471071534604602E-2</c:v>
                </c:pt>
                <c:pt idx="10693">
                  <c:v>-5.6953542224243703E-2</c:v>
                </c:pt>
                <c:pt idx="10694">
                  <c:v>-5.6436012908821998E-2</c:v>
                </c:pt>
                <c:pt idx="10695">
                  <c:v>-5.5918483593400202E-2</c:v>
                </c:pt>
                <c:pt idx="10696">
                  <c:v>-5.5400954283039303E-2</c:v>
                </c:pt>
                <c:pt idx="10697">
                  <c:v>-5.4883424967617597E-2</c:v>
                </c:pt>
                <c:pt idx="10698">
                  <c:v>-5.4365895652195802E-2</c:v>
                </c:pt>
                <c:pt idx="10699">
                  <c:v>-5.3848366341834902E-2</c:v>
                </c:pt>
                <c:pt idx="10700">
                  <c:v>-5.3330837026413197E-2</c:v>
                </c:pt>
                <c:pt idx="10701">
                  <c:v>-5.2813307710991401E-2</c:v>
                </c:pt>
                <c:pt idx="10702">
                  <c:v>-5.2295778400630502E-2</c:v>
                </c:pt>
                <c:pt idx="10703">
                  <c:v>-5.1778249085208797E-2</c:v>
                </c:pt>
                <c:pt idx="10704">
                  <c:v>-5.1260719769787001E-2</c:v>
                </c:pt>
                <c:pt idx="10705">
                  <c:v>-5.0743190459426102E-2</c:v>
                </c:pt>
                <c:pt idx="10706">
                  <c:v>-5.0225661144004403E-2</c:v>
                </c:pt>
                <c:pt idx="10707">
                  <c:v>-4.9708131828582601E-2</c:v>
                </c:pt>
                <c:pt idx="10708">
                  <c:v>-4.9190602518221702E-2</c:v>
                </c:pt>
                <c:pt idx="10709">
                  <c:v>-4.8673073202800003E-2</c:v>
                </c:pt>
                <c:pt idx="10710">
                  <c:v>-4.8155543887378201E-2</c:v>
                </c:pt>
                <c:pt idx="10711">
                  <c:v>-4.7638014577017301E-2</c:v>
                </c:pt>
                <c:pt idx="10712">
                  <c:v>-4.7120485261595603E-2</c:v>
                </c:pt>
                <c:pt idx="10713">
                  <c:v>-4.66029559461738E-2</c:v>
                </c:pt>
                <c:pt idx="10714">
                  <c:v>-4.6085426635812901E-2</c:v>
                </c:pt>
                <c:pt idx="10715">
                  <c:v>-4.5567897320391203E-2</c:v>
                </c:pt>
                <c:pt idx="10716">
                  <c:v>-4.50503680049694E-2</c:v>
                </c:pt>
                <c:pt idx="10717">
                  <c:v>-4.4532838694608501E-2</c:v>
                </c:pt>
                <c:pt idx="10718">
                  <c:v>-4.4015309379186802E-2</c:v>
                </c:pt>
                <c:pt idx="10719">
                  <c:v>-4.3497780063765E-2</c:v>
                </c:pt>
                <c:pt idx="10720">
                  <c:v>-4.2980250753404101E-2</c:v>
                </c:pt>
                <c:pt idx="10721">
                  <c:v>-4.2462721437982402E-2</c:v>
                </c:pt>
                <c:pt idx="10722">
                  <c:v>-4.19451921225606E-2</c:v>
                </c:pt>
                <c:pt idx="10723">
                  <c:v>-4.1427662812199798E-2</c:v>
                </c:pt>
                <c:pt idx="10724">
                  <c:v>-4.0910133496778002E-2</c:v>
                </c:pt>
                <c:pt idx="10725">
                  <c:v>-4.03926041813562E-2</c:v>
                </c:pt>
                <c:pt idx="10726">
                  <c:v>-3.9875074870995397E-2</c:v>
                </c:pt>
                <c:pt idx="10727">
                  <c:v>-3.9357545555573602E-2</c:v>
                </c:pt>
                <c:pt idx="10728">
                  <c:v>-3.8840016240151903E-2</c:v>
                </c:pt>
                <c:pt idx="10729">
                  <c:v>-3.8322486929790997E-2</c:v>
                </c:pt>
                <c:pt idx="10730">
                  <c:v>-3.7804957614369201E-2</c:v>
                </c:pt>
                <c:pt idx="10731">
                  <c:v>-3.7287428298947503E-2</c:v>
                </c:pt>
                <c:pt idx="10732">
                  <c:v>-3.6769898988586597E-2</c:v>
                </c:pt>
                <c:pt idx="10733">
                  <c:v>-3.6252369673164801E-2</c:v>
                </c:pt>
                <c:pt idx="10734">
                  <c:v>-3.5734840357743103E-2</c:v>
                </c:pt>
                <c:pt idx="10735">
                  <c:v>-3.5217311047382197E-2</c:v>
                </c:pt>
                <c:pt idx="10736">
                  <c:v>-3.4699781731960401E-2</c:v>
                </c:pt>
                <c:pt idx="10737">
                  <c:v>-3.4182252416538703E-2</c:v>
                </c:pt>
                <c:pt idx="10738">
                  <c:v>-3.3664723106177803E-2</c:v>
                </c:pt>
                <c:pt idx="10739">
                  <c:v>-3.3147193790756001E-2</c:v>
                </c:pt>
                <c:pt idx="10740">
                  <c:v>-3.2629664475334302E-2</c:v>
                </c:pt>
                <c:pt idx="10741">
                  <c:v>-3.2112135164973403E-2</c:v>
                </c:pt>
                <c:pt idx="10742">
                  <c:v>-3.1594605849551601E-2</c:v>
                </c:pt>
                <c:pt idx="10743">
                  <c:v>-3.1077076534129899E-2</c:v>
                </c:pt>
                <c:pt idx="10744">
                  <c:v>-3.0559547223768999E-2</c:v>
                </c:pt>
                <c:pt idx="10745">
                  <c:v>-3.00420179083472E-2</c:v>
                </c:pt>
                <c:pt idx="10746">
                  <c:v>-2.9524488592925498E-2</c:v>
                </c:pt>
                <c:pt idx="10747">
                  <c:v>-2.9006959282564599E-2</c:v>
                </c:pt>
                <c:pt idx="10748">
                  <c:v>-2.84894299671428E-2</c:v>
                </c:pt>
                <c:pt idx="10749">
                  <c:v>-2.7971900651721102E-2</c:v>
                </c:pt>
                <c:pt idx="10750">
                  <c:v>-2.7454371341360199E-2</c:v>
                </c:pt>
                <c:pt idx="10751">
                  <c:v>-2.69368420259384E-2</c:v>
                </c:pt>
                <c:pt idx="10752">
                  <c:v>-2.6419312710516701E-2</c:v>
                </c:pt>
                <c:pt idx="10753">
                  <c:v>-2.5901783400155799E-2</c:v>
                </c:pt>
                <c:pt idx="10754">
                  <c:v>-2.5384254084734E-2</c:v>
                </c:pt>
                <c:pt idx="10755">
                  <c:v>-2.4866724769312301E-2</c:v>
                </c:pt>
                <c:pt idx="10756">
                  <c:v>-2.4349195458951398E-2</c:v>
                </c:pt>
                <c:pt idx="10757">
                  <c:v>-2.3831666143529599E-2</c:v>
                </c:pt>
                <c:pt idx="10758">
                  <c:v>-2.3314136828107901E-2</c:v>
                </c:pt>
                <c:pt idx="10759">
                  <c:v>-2.2796607517747002E-2</c:v>
                </c:pt>
                <c:pt idx="10760">
                  <c:v>-2.2279078202325199E-2</c:v>
                </c:pt>
                <c:pt idx="10761">
                  <c:v>-2.1761548886903501E-2</c:v>
                </c:pt>
                <c:pt idx="10762">
                  <c:v>-2.1244019576542601E-2</c:v>
                </c:pt>
                <c:pt idx="10763">
                  <c:v>-2.0726490261120899E-2</c:v>
                </c:pt>
                <c:pt idx="10764">
                  <c:v>-2.02089609456991E-2</c:v>
                </c:pt>
                <c:pt idx="10765">
                  <c:v>-1.9691431635338201E-2</c:v>
                </c:pt>
                <c:pt idx="10766">
                  <c:v>-1.9173902319916399E-2</c:v>
                </c:pt>
                <c:pt idx="10767">
                  <c:v>-1.86563730044947E-2</c:v>
                </c:pt>
                <c:pt idx="10768">
                  <c:v>-1.8138843694133801E-2</c:v>
                </c:pt>
                <c:pt idx="10769">
                  <c:v>-1.7621314378712099E-2</c:v>
                </c:pt>
                <c:pt idx="10770">
                  <c:v>-1.71037850632903E-2</c:v>
                </c:pt>
                <c:pt idx="10771">
                  <c:v>-1.6586255752929401E-2</c:v>
                </c:pt>
                <c:pt idx="10772">
                  <c:v>-1.6068726437507699E-2</c:v>
                </c:pt>
                <c:pt idx="10773">
                  <c:v>-1.55511971220859E-2</c:v>
                </c:pt>
                <c:pt idx="10774">
                  <c:v>-1.5033667811725E-2</c:v>
                </c:pt>
                <c:pt idx="10775">
                  <c:v>-1.45161384963033E-2</c:v>
                </c:pt>
                <c:pt idx="10776">
                  <c:v>-1.3998609180881499E-2</c:v>
                </c:pt>
                <c:pt idx="10777">
                  <c:v>-1.34810798705206E-2</c:v>
                </c:pt>
                <c:pt idx="10778">
                  <c:v>-1.29635505550989E-2</c:v>
                </c:pt>
                <c:pt idx="10779">
                  <c:v>-1.2446021239677099E-2</c:v>
                </c:pt>
                <c:pt idx="10780">
                  <c:v>-1.19284919293162E-2</c:v>
                </c:pt>
                <c:pt idx="10781">
                  <c:v>-1.14109626138945E-2</c:v>
                </c:pt>
                <c:pt idx="10782">
                  <c:v>-1.0893433298472701E-2</c:v>
                </c:pt>
                <c:pt idx="10783">
                  <c:v>-1.03759039881118E-2</c:v>
                </c:pt>
                <c:pt idx="10784">
                  <c:v>-9.8583746726900699E-3</c:v>
                </c:pt>
                <c:pt idx="10785">
                  <c:v>-9.3408453572683299E-3</c:v>
                </c:pt>
                <c:pt idx="10786">
                  <c:v>-8.8233160469074305E-3</c:v>
                </c:pt>
                <c:pt idx="10787">
                  <c:v>-8.3057867314856697E-3</c:v>
                </c:pt>
                <c:pt idx="10788">
                  <c:v>-7.7882574160639297E-3</c:v>
                </c:pt>
                <c:pt idx="10789">
                  <c:v>-7.2707281057030502E-3</c:v>
                </c:pt>
                <c:pt idx="10790">
                  <c:v>-6.7531987902812902E-3</c:v>
                </c:pt>
                <c:pt idx="10791">
                  <c:v>-6.2356694748595502E-3</c:v>
                </c:pt>
                <c:pt idx="10792">
                  <c:v>-5.71814016449865E-3</c:v>
                </c:pt>
                <c:pt idx="10793">
                  <c:v>-5.20061084907689E-3</c:v>
                </c:pt>
                <c:pt idx="10794">
                  <c:v>-4.68308153365515E-3</c:v>
                </c:pt>
                <c:pt idx="10795">
                  <c:v>-4.1655522232942601E-3</c:v>
                </c:pt>
                <c:pt idx="10796">
                  <c:v>-3.6480229078725002E-3</c:v>
                </c:pt>
                <c:pt idx="10797">
                  <c:v>-3.1304935924507701E-3</c:v>
                </c:pt>
                <c:pt idx="10798">
                  <c:v>-2.6129642820898599E-3</c:v>
                </c:pt>
                <c:pt idx="10799">
                  <c:v>-2.0954349666680999E-3</c:v>
                </c:pt>
                <c:pt idx="10800">
                  <c:v>-1.5779056512463399E-3</c:v>
                </c:pt>
                <c:pt idx="10801">
                  <c:v>-1.0603763408854601E-3</c:v>
                </c:pt>
                <c:pt idx="10802">
                  <c:v>-5.4284702546371398E-4</c:v>
                </c:pt>
                <c:pt idx="10803" formatCode="0.00E+00">
                  <c:v>-2.5317710041952699E-5</c:v>
                </c:pt>
                <c:pt idx="10804">
                  <c:v>4.9221160031892597E-4</c:v>
                </c:pt>
                <c:pt idx="10805">
                  <c:v>1.0097409157406899E-3</c:v>
                </c:pt>
                <c:pt idx="10806">
                  <c:v>1.5272702311624499E-3</c:v>
                </c:pt>
                <c:pt idx="10807">
                  <c:v>2.04479954152333E-3</c:v>
                </c:pt>
                <c:pt idx="10808">
                  <c:v>2.56232885694509E-3</c:v>
                </c:pt>
                <c:pt idx="10809">
                  <c:v>3.07985817236683E-3</c:v>
                </c:pt>
                <c:pt idx="10810">
                  <c:v>3.5973874827277298E-3</c:v>
                </c:pt>
                <c:pt idx="10811">
                  <c:v>4.1149167981494898E-3</c:v>
                </c:pt>
                <c:pt idx="10812">
                  <c:v>4.6324461135712298E-3</c:v>
                </c:pt>
                <c:pt idx="10813">
                  <c:v>5.1499754239321301E-3</c:v>
                </c:pt>
                <c:pt idx="10814">
                  <c:v>5.66750473935389E-3</c:v>
                </c:pt>
                <c:pt idx="10815">
                  <c:v>6.1850340547756196E-3</c:v>
                </c:pt>
                <c:pt idx="10816">
                  <c:v>6.7025633651365104E-3</c:v>
                </c:pt>
                <c:pt idx="10817">
                  <c:v>7.2200926805582599E-3</c:v>
                </c:pt>
                <c:pt idx="10818">
                  <c:v>7.7376219959800199E-3</c:v>
                </c:pt>
                <c:pt idx="10819">
                  <c:v>8.2551513063409097E-3</c:v>
                </c:pt>
                <c:pt idx="10820">
                  <c:v>8.7726806217626602E-3</c:v>
                </c:pt>
                <c:pt idx="10821">
                  <c:v>9.2902099371844193E-3</c:v>
                </c:pt>
                <c:pt idx="10822">
                  <c:v>9.8077392475452996E-3</c:v>
                </c:pt>
                <c:pt idx="10823">
                  <c:v>1.0325268562967E-2</c:v>
                </c:pt>
                <c:pt idx="10824">
                  <c:v>1.08427978783888E-2</c:v>
                </c:pt>
                <c:pt idx="10825">
                  <c:v>1.13603271887497E-2</c:v>
                </c:pt>
                <c:pt idx="10826">
                  <c:v>1.18778565041714E-2</c:v>
                </c:pt>
                <c:pt idx="10827">
                  <c:v>1.2395385819593201E-2</c:v>
                </c:pt>
                <c:pt idx="10828">
                  <c:v>1.29129151299541E-2</c:v>
                </c:pt>
                <c:pt idx="10829">
                  <c:v>1.34304444453758E-2</c:v>
                </c:pt>
                <c:pt idx="10830">
                  <c:v>1.3947973760797599E-2</c:v>
                </c:pt>
                <c:pt idx="10831">
                  <c:v>1.44655030711585E-2</c:v>
                </c:pt>
                <c:pt idx="10832">
                  <c:v>1.49830323865802E-2</c:v>
                </c:pt>
                <c:pt idx="10833">
                  <c:v>1.5500561702001999E-2</c:v>
                </c:pt>
                <c:pt idx="10834">
                  <c:v>1.6018091012362901E-2</c:v>
                </c:pt>
                <c:pt idx="10835">
                  <c:v>1.6535620327784599E-2</c:v>
                </c:pt>
                <c:pt idx="10836">
                  <c:v>1.7053149643206401E-2</c:v>
                </c:pt>
                <c:pt idx="10837">
                  <c:v>1.7570678953567301E-2</c:v>
                </c:pt>
                <c:pt idx="10838">
                  <c:v>1.8088208268988999E-2</c:v>
                </c:pt>
                <c:pt idx="10839">
                  <c:v>1.8605737584410802E-2</c:v>
                </c:pt>
                <c:pt idx="10840">
                  <c:v>1.9123266894771701E-2</c:v>
                </c:pt>
                <c:pt idx="10841">
                  <c:v>1.9640796210193399E-2</c:v>
                </c:pt>
                <c:pt idx="10842">
                  <c:v>2.0158325525615198E-2</c:v>
                </c:pt>
                <c:pt idx="10843">
                  <c:v>2.0675854835976101E-2</c:v>
                </c:pt>
                <c:pt idx="10844">
                  <c:v>2.11933841513978E-2</c:v>
                </c:pt>
                <c:pt idx="10845">
                  <c:v>2.1710913466819599E-2</c:v>
                </c:pt>
                <c:pt idx="10846">
                  <c:v>2.2228442777180502E-2</c:v>
                </c:pt>
                <c:pt idx="10847">
                  <c:v>2.27459720926022E-2</c:v>
                </c:pt>
                <c:pt idx="10848">
                  <c:v>2.3263501408023999E-2</c:v>
                </c:pt>
                <c:pt idx="10849">
                  <c:v>2.3781030718384898E-2</c:v>
                </c:pt>
                <c:pt idx="10850">
                  <c:v>2.42985600338066E-2</c:v>
                </c:pt>
                <c:pt idx="10851">
                  <c:v>2.4816089349228399E-2</c:v>
                </c:pt>
                <c:pt idx="10852">
                  <c:v>2.5333618659589201E-2</c:v>
                </c:pt>
                <c:pt idx="10853">
                  <c:v>2.5851147975011E-2</c:v>
                </c:pt>
                <c:pt idx="10854">
                  <c:v>2.6368677290432799E-2</c:v>
                </c:pt>
                <c:pt idx="10855">
                  <c:v>2.6886206600793699E-2</c:v>
                </c:pt>
                <c:pt idx="10856">
                  <c:v>2.7403735916215401E-2</c:v>
                </c:pt>
                <c:pt idx="10857">
                  <c:v>2.79212652316372E-2</c:v>
                </c:pt>
                <c:pt idx="10858">
                  <c:v>2.8438794541998099E-2</c:v>
                </c:pt>
                <c:pt idx="10859">
                  <c:v>2.8956323857419801E-2</c:v>
                </c:pt>
                <c:pt idx="10860">
                  <c:v>2.94738531728416E-2</c:v>
                </c:pt>
                <c:pt idx="10861">
                  <c:v>2.9991382483202499E-2</c:v>
                </c:pt>
                <c:pt idx="10862">
                  <c:v>3.0508911798624201E-2</c:v>
                </c:pt>
                <c:pt idx="10863">
                  <c:v>3.1026441114046E-2</c:v>
                </c:pt>
                <c:pt idx="10864">
                  <c:v>3.1543970424406903E-2</c:v>
                </c:pt>
                <c:pt idx="10865">
                  <c:v>3.2061499739828601E-2</c:v>
                </c:pt>
                <c:pt idx="10866">
                  <c:v>3.2579029055250397E-2</c:v>
                </c:pt>
                <c:pt idx="10867">
                  <c:v>3.3096558365611303E-2</c:v>
                </c:pt>
                <c:pt idx="10868">
                  <c:v>3.3614087681033002E-2</c:v>
                </c:pt>
                <c:pt idx="10869">
                  <c:v>3.4131616996454797E-2</c:v>
                </c:pt>
                <c:pt idx="10870">
                  <c:v>3.4649146306815599E-2</c:v>
                </c:pt>
                <c:pt idx="10871">
                  <c:v>3.5166675622237402E-2</c:v>
                </c:pt>
                <c:pt idx="10872">
                  <c:v>3.56842049376591E-2</c:v>
                </c:pt>
                <c:pt idx="10873">
                  <c:v>3.620173424802E-2</c:v>
                </c:pt>
                <c:pt idx="10874">
                  <c:v>3.6719263563441802E-2</c:v>
                </c:pt>
                <c:pt idx="10875">
                  <c:v>3.7236792878863501E-2</c:v>
                </c:pt>
                <c:pt idx="10876">
                  <c:v>3.77543221892244E-2</c:v>
                </c:pt>
                <c:pt idx="10877">
                  <c:v>3.8271851504646202E-2</c:v>
                </c:pt>
                <c:pt idx="10878">
                  <c:v>3.8789380820067901E-2</c:v>
                </c:pt>
                <c:pt idx="10879">
                  <c:v>3.93069101304288E-2</c:v>
                </c:pt>
                <c:pt idx="10880">
                  <c:v>3.9824439445850603E-2</c:v>
                </c:pt>
                <c:pt idx="10881">
                  <c:v>4.0341968761272301E-2</c:v>
                </c:pt>
                <c:pt idx="10882">
                  <c:v>4.08594980716332E-2</c:v>
                </c:pt>
                <c:pt idx="10883">
                  <c:v>4.1377027387055003E-2</c:v>
                </c:pt>
                <c:pt idx="10884">
                  <c:v>4.1894556702476701E-2</c:v>
                </c:pt>
                <c:pt idx="10885">
                  <c:v>4.2412086012837601E-2</c:v>
                </c:pt>
                <c:pt idx="10886">
                  <c:v>4.2929615328259403E-2</c:v>
                </c:pt>
                <c:pt idx="10887">
                  <c:v>4.3447144643681102E-2</c:v>
                </c:pt>
                <c:pt idx="10888">
                  <c:v>4.3964673954042001E-2</c:v>
                </c:pt>
                <c:pt idx="10889">
                  <c:v>4.4482203269463803E-2</c:v>
                </c:pt>
                <c:pt idx="10890">
                  <c:v>4.4999732584885502E-2</c:v>
                </c:pt>
                <c:pt idx="10891">
                  <c:v>4.5517261895246401E-2</c:v>
                </c:pt>
                <c:pt idx="10892">
                  <c:v>4.6034791210668197E-2</c:v>
                </c:pt>
                <c:pt idx="10893">
                  <c:v>4.6552320526089902E-2</c:v>
                </c:pt>
                <c:pt idx="10894">
                  <c:v>4.7069849836450801E-2</c:v>
                </c:pt>
                <c:pt idx="10895">
                  <c:v>4.7587379151872597E-2</c:v>
                </c:pt>
                <c:pt idx="10896">
                  <c:v>4.8104908467294302E-2</c:v>
                </c:pt>
                <c:pt idx="10897">
                  <c:v>4.8622437777655202E-2</c:v>
                </c:pt>
                <c:pt idx="10898">
                  <c:v>4.91399670930769E-2</c:v>
                </c:pt>
                <c:pt idx="10899">
                  <c:v>4.9657496408498703E-2</c:v>
                </c:pt>
                <c:pt idx="10900">
                  <c:v>5.0175025718859602E-2</c:v>
                </c:pt>
                <c:pt idx="10901">
                  <c:v>5.06925550342813E-2</c:v>
                </c:pt>
                <c:pt idx="10902">
                  <c:v>5.1210084349703103E-2</c:v>
                </c:pt>
                <c:pt idx="10903">
                  <c:v>5.1727613660064002E-2</c:v>
                </c:pt>
                <c:pt idx="10904">
                  <c:v>5.2245142975485701E-2</c:v>
                </c:pt>
                <c:pt idx="10905">
                  <c:v>5.2762672290907503E-2</c:v>
                </c:pt>
                <c:pt idx="10906">
                  <c:v>5.3280201601268402E-2</c:v>
                </c:pt>
                <c:pt idx="10907">
                  <c:v>5.3797730916690101E-2</c:v>
                </c:pt>
                <c:pt idx="10908">
                  <c:v>5.4315260232111903E-2</c:v>
                </c:pt>
                <c:pt idx="10909">
                  <c:v>5.4832789542472803E-2</c:v>
                </c:pt>
                <c:pt idx="10910">
                  <c:v>5.5350318857894501E-2</c:v>
                </c:pt>
                <c:pt idx="10911">
                  <c:v>5.5867848173316297E-2</c:v>
                </c:pt>
                <c:pt idx="10912">
                  <c:v>5.6385377483677203E-2</c:v>
                </c:pt>
                <c:pt idx="10913">
                  <c:v>5.6902906799098901E-2</c:v>
                </c:pt>
                <c:pt idx="10914">
                  <c:v>5.7420436114520697E-2</c:v>
                </c:pt>
                <c:pt idx="10915">
                  <c:v>5.7937965424881603E-2</c:v>
                </c:pt>
                <c:pt idx="10916">
                  <c:v>5.8455494740303302E-2</c:v>
                </c:pt>
                <c:pt idx="10917">
                  <c:v>5.8973024055725097E-2</c:v>
                </c:pt>
                <c:pt idx="10918">
                  <c:v>5.9490553366086003E-2</c:v>
                </c:pt>
                <c:pt idx="10919">
                  <c:v>6.0008082681507702E-2</c:v>
                </c:pt>
                <c:pt idx="10920">
                  <c:v>6.0525611996929497E-2</c:v>
                </c:pt>
                <c:pt idx="10921">
                  <c:v>6.1043141307290397E-2</c:v>
                </c:pt>
                <c:pt idx="10922">
                  <c:v>6.1560670622712102E-2</c:v>
                </c:pt>
                <c:pt idx="10923">
                  <c:v>6.2078199938133898E-2</c:v>
                </c:pt>
                <c:pt idx="10924">
                  <c:v>6.2595729248494797E-2</c:v>
                </c:pt>
                <c:pt idx="10925">
                  <c:v>6.3113258563916502E-2</c:v>
                </c:pt>
                <c:pt idx="10926">
                  <c:v>6.3630787879338305E-2</c:v>
                </c:pt>
                <c:pt idx="10927">
                  <c:v>6.41483171896991E-2</c:v>
                </c:pt>
                <c:pt idx="10928">
                  <c:v>6.4665846505120902E-2</c:v>
                </c:pt>
                <c:pt idx="10929">
                  <c:v>6.5183375820542705E-2</c:v>
                </c:pt>
                <c:pt idx="10930">
                  <c:v>6.57009051309035E-2</c:v>
                </c:pt>
                <c:pt idx="10931">
                  <c:v>6.6218434446325303E-2</c:v>
                </c:pt>
                <c:pt idx="10932">
                  <c:v>6.6735963761747105E-2</c:v>
                </c:pt>
                <c:pt idx="10933">
                  <c:v>6.7253493072107901E-2</c:v>
                </c:pt>
                <c:pt idx="10934">
                  <c:v>6.7771022387529703E-2</c:v>
                </c:pt>
                <c:pt idx="10935">
                  <c:v>6.8288551702951505E-2</c:v>
                </c:pt>
                <c:pt idx="10936">
                  <c:v>6.8806081013312301E-2</c:v>
                </c:pt>
                <c:pt idx="10937">
                  <c:v>6.9323610328734103E-2</c:v>
                </c:pt>
                <c:pt idx="10938">
                  <c:v>6.9841139644155795E-2</c:v>
                </c:pt>
                <c:pt idx="10939">
                  <c:v>7.0358668954516798E-2</c:v>
                </c:pt>
                <c:pt idx="10940">
                  <c:v>7.0876198269938503E-2</c:v>
                </c:pt>
                <c:pt idx="10941">
                  <c:v>7.1393727585360306E-2</c:v>
                </c:pt>
                <c:pt idx="10942">
                  <c:v>7.1911256895721198E-2</c:v>
                </c:pt>
                <c:pt idx="10943">
                  <c:v>7.2428786211142904E-2</c:v>
                </c:pt>
                <c:pt idx="10944">
                  <c:v>7.2946315526564706E-2</c:v>
                </c:pt>
                <c:pt idx="10945">
                  <c:v>7.3463844836925501E-2</c:v>
                </c:pt>
                <c:pt idx="10946">
                  <c:v>7.3981374152347304E-2</c:v>
                </c:pt>
                <c:pt idx="10947">
                  <c:v>7.4498903467769106E-2</c:v>
                </c:pt>
                <c:pt idx="10948">
                  <c:v>7.5016432778129902E-2</c:v>
                </c:pt>
                <c:pt idx="10949">
                  <c:v>7.5533962093551704E-2</c:v>
                </c:pt>
                <c:pt idx="10950">
                  <c:v>7.6051491408973507E-2</c:v>
                </c:pt>
                <c:pt idx="10951">
                  <c:v>7.6569020719334302E-2</c:v>
                </c:pt>
                <c:pt idx="10952">
                  <c:v>7.7086550034756104E-2</c:v>
                </c:pt>
                <c:pt idx="10953">
                  <c:v>7.7604079350177796E-2</c:v>
                </c:pt>
                <c:pt idx="10954">
                  <c:v>7.8121608660538702E-2</c:v>
                </c:pt>
                <c:pt idx="10955">
                  <c:v>7.8639137975960505E-2</c:v>
                </c:pt>
                <c:pt idx="10956">
                  <c:v>7.9156667291382196E-2</c:v>
                </c:pt>
                <c:pt idx="10957">
                  <c:v>7.9674196601743102E-2</c:v>
                </c:pt>
                <c:pt idx="10958">
                  <c:v>8.0191725917164905E-2</c:v>
                </c:pt>
                <c:pt idx="10959">
                  <c:v>8.0709255232586596E-2</c:v>
                </c:pt>
                <c:pt idx="10960">
                  <c:v>8.1226784542947503E-2</c:v>
                </c:pt>
                <c:pt idx="10961">
                  <c:v>8.1744313858369305E-2</c:v>
                </c:pt>
                <c:pt idx="10962">
                  <c:v>8.2261843173790997E-2</c:v>
                </c:pt>
                <c:pt idx="10963">
                  <c:v>8.2779372484151903E-2</c:v>
                </c:pt>
                <c:pt idx="10964">
                  <c:v>8.3296901799573705E-2</c:v>
                </c:pt>
                <c:pt idx="10965">
                  <c:v>8.3814431114995397E-2</c:v>
                </c:pt>
                <c:pt idx="10966">
                  <c:v>8.4331960425356303E-2</c:v>
                </c:pt>
                <c:pt idx="10967">
                  <c:v>8.4849489740778106E-2</c:v>
                </c:pt>
                <c:pt idx="10968">
                  <c:v>8.5367019056199797E-2</c:v>
                </c:pt>
                <c:pt idx="10969">
                  <c:v>8.5884548366560703E-2</c:v>
                </c:pt>
                <c:pt idx="10970">
                  <c:v>8.6402077681982506E-2</c:v>
                </c:pt>
                <c:pt idx="10971">
                  <c:v>8.6919606997404197E-2</c:v>
                </c:pt>
                <c:pt idx="10972">
                  <c:v>8.7437136307765104E-2</c:v>
                </c:pt>
                <c:pt idx="10973">
                  <c:v>8.7954665623186906E-2</c:v>
                </c:pt>
                <c:pt idx="10974">
                  <c:v>8.8472194938608598E-2</c:v>
                </c:pt>
                <c:pt idx="10975">
                  <c:v>8.8989724248969504E-2</c:v>
                </c:pt>
                <c:pt idx="10976">
                  <c:v>8.9507253564391306E-2</c:v>
                </c:pt>
                <c:pt idx="10977">
                  <c:v>9.0024782879812998E-2</c:v>
                </c:pt>
                <c:pt idx="10978">
                  <c:v>9.0542312190173904E-2</c:v>
                </c:pt>
                <c:pt idx="10979">
                  <c:v>9.1059841505595596E-2</c:v>
                </c:pt>
                <c:pt idx="10980">
                  <c:v>9.1577370821017398E-2</c:v>
                </c:pt>
                <c:pt idx="10981">
                  <c:v>9.2094900131378304E-2</c:v>
                </c:pt>
                <c:pt idx="10982">
                  <c:v>9.2612429446799996E-2</c:v>
                </c:pt>
                <c:pt idx="10983">
                  <c:v>9.3129958762221798E-2</c:v>
                </c:pt>
                <c:pt idx="10984">
                  <c:v>9.3647488072582705E-2</c:v>
                </c:pt>
                <c:pt idx="10985">
                  <c:v>9.4165017388004396E-2</c:v>
                </c:pt>
                <c:pt idx="10986">
                  <c:v>9.4682546703426199E-2</c:v>
                </c:pt>
                <c:pt idx="10987">
                  <c:v>9.5200076013787105E-2</c:v>
                </c:pt>
                <c:pt idx="10988">
                  <c:v>9.5717605329208796E-2</c:v>
                </c:pt>
                <c:pt idx="10989">
                  <c:v>9.6235134644630599E-2</c:v>
                </c:pt>
                <c:pt idx="10990">
                  <c:v>9.6752663954991505E-2</c:v>
                </c:pt>
                <c:pt idx="10991">
                  <c:v>9.7270193270413197E-2</c:v>
                </c:pt>
                <c:pt idx="10992">
                  <c:v>9.7787722585834999E-2</c:v>
                </c:pt>
                <c:pt idx="10993">
                  <c:v>9.8305251896195905E-2</c:v>
                </c:pt>
                <c:pt idx="10994">
                  <c:v>9.8822781211617597E-2</c:v>
                </c:pt>
                <c:pt idx="10995">
                  <c:v>9.9340310527039399E-2</c:v>
                </c:pt>
                <c:pt idx="10996">
                  <c:v>9.9857839837400306E-2</c:v>
                </c:pt>
                <c:pt idx="10997">
                  <c:v>0.100375369152822</c:v>
                </c:pt>
                <c:pt idx="10998">
                  <c:v>0.10089289846824399</c:v>
                </c:pt>
                <c:pt idx="10999">
                  <c:v>0.101410427778605</c:v>
                </c:pt>
                <c:pt idx="11000">
                  <c:v>0.10192795709402599</c:v>
                </c:pt>
                <c:pt idx="11001">
                  <c:v>0.10244548640944801</c:v>
                </c:pt>
                <c:pt idx="11002">
                  <c:v>0.102963015719809</c:v>
                </c:pt>
                <c:pt idx="11003">
                  <c:v>0.10348054503523101</c:v>
                </c:pt>
                <c:pt idx="11004">
                  <c:v>0.103998074350653</c:v>
                </c:pt>
                <c:pt idx="11005">
                  <c:v>0.10451560366101301</c:v>
                </c:pt>
                <c:pt idx="11006">
                  <c:v>0.105033132976435</c:v>
                </c:pt>
                <c:pt idx="11007">
                  <c:v>0.105550662291857</c:v>
                </c:pt>
                <c:pt idx="11008">
                  <c:v>0.106068191602218</c:v>
                </c:pt>
                <c:pt idx="11009">
                  <c:v>0.10658572091764</c:v>
                </c:pt>
                <c:pt idx="11010">
                  <c:v>0.107103250233061</c:v>
                </c:pt>
                <c:pt idx="11011">
                  <c:v>0.107620779543422</c:v>
                </c:pt>
                <c:pt idx="11012">
                  <c:v>0.108138308858844</c:v>
                </c:pt>
                <c:pt idx="11013">
                  <c:v>0.108655838174266</c:v>
                </c:pt>
                <c:pt idx="11014">
                  <c:v>0.109173367484627</c:v>
                </c:pt>
                <c:pt idx="11015">
                  <c:v>0.109690896800048</c:v>
                </c:pt>
                <c:pt idx="11016">
                  <c:v>0.11020842611547001</c:v>
                </c:pt>
                <c:pt idx="11017">
                  <c:v>0.110725955425831</c:v>
                </c:pt>
                <c:pt idx="11018">
                  <c:v>0.11124348474125299</c:v>
                </c:pt>
                <c:pt idx="11019">
                  <c:v>0.111761014056675</c:v>
                </c:pt>
                <c:pt idx="11020">
                  <c:v>0.11227854336703499</c:v>
                </c:pt>
                <c:pt idx="11021">
                  <c:v>0.112796072682457</c:v>
                </c:pt>
                <c:pt idx="11022">
                  <c:v>0.113313601997879</c:v>
                </c:pt>
                <c:pt idx="11023">
                  <c:v>0.11383113130824001</c:v>
                </c:pt>
                <c:pt idx="11024">
                  <c:v>0.114348660623662</c:v>
                </c:pt>
                <c:pt idx="11025">
                  <c:v>0.114866189939083</c:v>
                </c:pt>
                <c:pt idx="11026">
                  <c:v>0.115383719249444</c:v>
                </c:pt>
                <c:pt idx="11027">
                  <c:v>0.115901248564866</c:v>
                </c:pt>
                <c:pt idx="11028">
                  <c:v>0.116418777880288</c:v>
                </c:pt>
                <c:pt idx="11029">
                  <c:v>0.116936307190649</c:v>
                </c:pt>
                <c:pt idx="11030">
                  <c:v>0.11745383650607</c:v>
                </c:pt>
                <c:pt idx="11031">
                  <c:v>0.11797136582149199</c:v>
                </c:pt>
                <c:pt idx="11032">
                  <c:v>0.118488895131853</c:v>
                </c:pt>
                <c:pt idx="11033">
                  <c:v>0.11900642444727499</c:v>
                </c:pt>
                <c:pt idx="11034">
                  <c:v>0.11952395376269601</c:v>
                </c:pt>
                <c:pt idx="11035">
                  <c:v>0.120041483073057</c:v>
                </c:pt>
                <c:pt idx="11036">
                  <c:v>0.12055901238847901</c:v>
                </c:pt>
                <c:pt idx="11037">
                  <c:v>0.121076541703901</c:v>
                </c:pt>
                <c:pt idx="11038">
                  <c:v>0.12159407101426201</c:v>
                </c:pt>
                <c:pt idx="11039">
                  <c:v>0.122111600329684</c:v>
                </c:pt>
                <c:pt idx="11040">
                  <c:v>0.122629129645105</c:v>
                </c:pt>
                <c:pt idx="11041">
                  <c:v>0.123146658955466</c:v>
                </c:pt>
                <c:pt idx="11042">
                  <c:v>0.123664188270888</c:v>
                </c:pt>
                <c:pt idx="11043">
                  <c:v>0.12418171758631</c:v>
                </c:pt>
                <c:pt idx="11044">
                  <c:v>0.124699246896671</c:v>
                </c:pt>
                <c:pt idx="11045">
                  <c:v>0.12521677621209201</c:v>
                </c:pt>
                <c:pt idx="11046">
                  <c:v>0.125734305527514</c:v>
                </c:pt>
                <c:pt idx="11047">
                  <c:v>0.126251834837875</c:v>
                </c:pt>
                <c:pt idx="11048">
                  <c:v>0.12676936415329701</c:v>
                </c:pt>
                <c:pt idx="11049">
                  <c:v>0.12728689346871899</c:v>
                </c:pt>
                <c:pt idx="11050">
                  <c:v>0.127804422779079</c:v>
                </c:pt>
                <c:pt idx="11051">
                  <c:v>0.12832195209450101</c:v>
                </c:pt>
                <c:pt idx="11052">
                  <c:v>0.12883948140992299</c:v>
                </c:pt>
                <c:pt idx="11053">
                  <c:v>0.12935701072028399</c:v>
                </c:pt>
                <c:pt idx="11054">
                  <c:v>0.129874540035706</c:v>
                </c:pt>
                <c:pt idx="11055">
                  <c:v>0.13039206935112699</c:v>
                </c:pt>
                <c:pt idx="11056">
                  <c:v>0.13090959866148799</c:v>
                </c:pt>
                <c:pt idx="11057">
                  <c:v>0.13142712797691</c:v>
                </c:pt>
                <c:pt idx="11058">
                  <c:v>0.13194465729233201</c:v>
                </c:pt>
                <c:pt idx="11059">
                  <c:v>0.13246218660269299</c:v>
                </c:pt>
                <c:pt idx="11060">
                  <c:v>0.132979715918114</c:v>
                </c:pt>
                <c:pt idx="11061">
                  <c:v>0.13349724523353601</c:v>
                </c:pt>
                <c:pt idx="11062">
                  <c:v>0.13401477454389699</c:v>
                </c:pt>
                <c:pt idx="11063">
                  <c:v>0.134532303859319</c:v>
                </c:pt>
                <c:pt idx="11064">
                  <c:v>0.13504983317474001</c:v>
                </c:pt>
                <c:pt idx="11065">
                  <c:v>0.13556736248510101</c:v>
                </c:pt>
                <c:pt idx="11066">
                  <c:v>0.13608489180052299</c:v>
                </c:pt>
                <c:pt idx="11067">
                  <c:v>0.13660242111594501</c:v>
                </c:pt>
                <c:pt idx="11068">
                  <c:v>0.13711995042630601</c:v>
                </c:pt>
                <c:pt idx="11069">
                  <c:v>0.13763747974172799</c:v>
                </c:pt>
                <c:pt idx="11070">
                  <c:v>0.138155009057149</c:v>
                </c:pt>
                <c:pt idx="11071">
                  <c:v>0.13867253836751001</c:v>
                </c:pt>
                <c:pt idx="11072">
                  <c:v>0.13919006768293199</c:v>
                </c:pt>
                <c:pt idx="11073">
                  <c:v>0.139707596998354</c:v>
                </c:pt>
                <c:pt idx="11074">
                  <c:v>0.140225126308715</c:v>
                </c:pt>
                <c:pt idx="11075">
                  <c:v>0.14074265562413599</c:v>
                </c:pt>
                <c:pt idx="11076">
                  <c:v>0.141260184939558</c:v>
                </c:pt>
                <c:pt idx="11077">
                  <c:v>0.141777714249919</c:v>
                </c:pt>
                <c:pt idx="11078">
                  <c:v>0.14229524356534101</c:v>
                </c:pt>
                <c:pt idx="11079">
                  <c:v>0.142812772880762</c:v>
                </c:pt>
                <c:pt idx="11080">
                  <c:v>0.143330302191123</c:v>
                </c:pt>
                <c:pt idx="11081">
                  <c:v>0.14384783150654501</c:v>
                </c:pt>
                <c:pt idx="11082">
                  <c:v>0.14436536082196699</c:v>
                </c:pt>
                <c:pt idx="11083">
                  <c:v>0.144882890132328</c:v>
                </c:pt>
                <c:pt idx="11084">
                  <c:v>0.14540041944774901</c:v>
                </c:pt>
                <c:pt idx="11085">
                  <c:v>0.14591794876317099</c:v>
                </c:pt>
                <c:pt idx="11086">
                  <c:v>0.14643547807353199</c:v>
                </c:pt>
                <c:pt idx="11087">
                  <c:v>0.146953007388954</c:v>
                </c:pt>
                <c:pt idx="11088">
                  <c:v>0.14747053670437599</c:v>
                </c:pt>
                <c:pt idx="11089">
                  <c:v>0.14798806601473699</c:v>
                </c:pt>
                <c:pt idx="11090">
                  <c:v>0.148505595330158</c:v>
                </c:pt>
                <c:pt idx="11091">
                  <c:v>0.14902312464558001</c:v>
                </c:pt>
                <c:pt idx="11092">
                  <c:v>0.14954065395594099</c:v>
                </c:pt>
                <c:pt idx="11093">
                  <c:v>0.150058183271363</c:v>
                </c:pt>
                <c:pt idx="11094">
                  <c:v>0.15057571258678401</c:v>
                </c:pt>
                <c:pt idx="11095">
                  <c:v>0.15109324189714499</c:v>
                </c:pt>
                <c:pt idx="11096">
                  <c:v>0.151610771212567</c:v>
                </c:pt>
                <c:pt idx="11097">
                  <c:v>0.15212830052798901</c:v>
                </c:pt>
                <c:pt idx="11098">
                  <c:v>0.15264582983835001</c:v>
                </c:pt>
                <c:pt idx="11099">
                  <c:v>0.15316335915377099</c:v>
                </c:pt>
                <c:pt idx="11100">
                  <c:v>0.15368088846919301</c:v>
                </c:pt>
                <c:pt idx="11101">
                  <c:v>0.15419841777955401</c:v>
                </c:pt>
                <c:pt idx="11102">
                  <c:v>0.15471594709497599</c:v>
                </c:pt>
                <c:pt idx="11103">
                  <c:v>0.155233476410398</c:v>
                </c:pt>
                <c:pt idx="11104">
                  <c:v>0.15575100572075901</c:v>
                </c:pt>
                <c:pt idx="11105">
                  <c:v>0.15626853503617999</c:v>
                </c:pt>
                <c:pt idx="11106">
                  <c:v>0.156786064351602</c:v>
                </c:pt>
                <c:pt idx="11107">
                  <c:v>0.157303593661963</c:v>
                </c:pt>
                <c:pt idx="11108">
                  <c:v>0.15782112297738499</c:v>
                </c:pt>
                <c:pt idx="11109">
                  <c:v>0.158338652292806</c:v>
                </c:pt>
                <c:pt idx="11110">
                  <c:v>0.158856181603167</c:v>
                </c:pt>
                <c:pt idx="11111">
                  <c:v>0.15937371091858901</c:v>
                </c:pt>
                <c:pt idx="11112">
                  <c:v>0.159891240234011</c:v>
                </c:pt>
                <c:pt idx="11113">
                  <c:v>0.160408769544372</c:v>
                </c:pt>
                <c:pt idx="11114">
                  <c:v>0.16092629885979301</c:v>
                </c:pt>
                <c:pt idx="11115">
                  <c:v>0.16144382817521499</c:v>
                </c:pt>
                <c:pt idx="11116">
                  <c:v>0.161961357485576</c:v>
                </c:pt>
                <c:pt idx="11117">
                  <c:v>0.16247888680099801</c:v>
                </c:pt>
                <c:pt idx="11118">
                  <c:v>0.16299641611641999</c:v>
                </c:pt>
                <c:pt idx="11119">
                  <c:v>0.16351394542678099</c:v>
                </c:pt>
                <c:pt idx="11120">
                  <c:v>0.164031474742202</c:v>
                </c:pt>
                <c:pt idx="11121">
                  <c:v>0.16454900405762399</c:v>
                </c:pt>
                <c:pt idx="11122">
                  <c:v>0.16506653336798499</c:v>
                </c:pt>
                <c:pt idx="11123">
                  <c:v>0.165584062683407</c:v>
                </c:pt>
                <c:pt idx="11124">
                  <c:v>0.16610159199882801</c:v>
                </c:pt>
                <c:pt idx="11125">
                  <c:v>0.16661912130918899</c:v>
                </c:pt>
                <c:pt idx="11126">
                  <c:v>0.167136650624611</c:v>
                </c:pt>
                <c:pt idx="11127">
                  <c:v>0.16765417994003301</c:v>
                </c:pt>
                <c:pt idx="11128">
                  <c:v>0.16817170925039401</c:v>
                </c:pt>
                <c:pt idx="11129">
                  <c:v>0.168689238565815</c:v>
                </c:pt>
                <c:pt idx="11130">
                  <c:v>0.16920676788123701</c:v>
                </c:pt>
                <c:pt idx="11131">
                  <c:v>0.16972429719159801</c:v>
                </c:pt>
                <c:pt idx="11132">
                  <c:v>0.17024182650701999</c:v>
                </c:pt>
                <c:pt idx="11133">
                  <c:v>0.170759355822442</c:v>
                </c:pt>
                <c:pt idx="11134">
                  <c:v>0.17127688513280201</c:v>
                </c:pt>
                <c:pt idx="11135">
                  <c:v>0.17179441444822399</c:v>
                </c:pt>
                <c:pt idx="11136">
                  <c:v>0.172311943763646</c:v>
                </c:pt>
                <c:pt idx="11137">
                  <c:v>0.17282947307400701</c:v>
                </c:pt>
                <c:pt idx="11138">
                  <c:v>0.17334700238942899</c:v>
                </c:pt>
                <c:pt idx="11139">
                  <c:v>0.17386453170485</c:v>
                </c:pt>
                <c:pt idx="11140">
                  <c:v>0.174382061015211</c:v>
                </c:pt>
                <c:pt idx="11141">
                  <c:v>0.17489959033063299</c:v>
                </c:pt>
                <c:pt idx="11142">
                  <c:v>0.175417119646055</c:v>
                </c:pt>
                <c:pt idx="11143">
                  <c:v>0.175934648956416</c:v>
                </c:pt>
                <c:pt idx="11144">
                  <c:v>0.17645217827183701</c:v>
                </c:pt>
                <c:pt idx="11145">
                  <c:v>0.176969707587259</c:v>
                </c:pt>
                <c:pt idx="11146">
                  <c:v>0.17748723689762</c:v>
                </c:pt>
                <c:pt idx="11147">
                  <c:v>0.17800476621304201</c:v>
                </c:pt>
                <c:pt idx="11148">
                  <c:v>0.17852229552846399</c:v>
                </c:pt>
                <c:pt idx="11149">
                  <c:v>0.179039824838824</c:v>
                </c:pt>
                <c:pt idx="11150">
                  <c:v>0.17955735415424601</c:v>
                </c:pt>
                <c:pt idx="11151">
                  <c:v>0.18007488346966799</c:v>
                </c:pt>
                <c:pt idx="11152">
                  <c:v>0.18059241278002899</c:v>
                </c:pt>
                <c:pt idx="11153">
                  <c:v>0.181109942095451</c:v>
                </c:pt>
                <c:pt idx="11154">
                  <c:v>0.18162747141087199</c:v>
                </c:pt>
                <c:pt idx="11155">
                  <c:v>0.18214500072123299</c:v>
                </c:pt>
                <c:pt idx="11156">
                  <c:v>0.182662530036655</c:v>
                </c:pt>
                <c:pt idx="11157">
                  <c:v>0.18318005935207701</c:v>
                </c:pt>
                <c:pt idx="11158">
                  <c:v>0.18369758866243799</c:v>
                </c:pt>
                <c:pt idx="11159">
                  <c:v>0.184215117977859</c:v>
                </c:pt>
                <c:pt idx="11160">
                  <c:v>0.18473264729328101</c:v>
                </c:pt>
                <c:pt idx="11161">
                  <c:v>0.18525017660364199</c:v>
                </c:pt>
                <c:pt idx="11162">
                  <c:v>0.185767705919064</c:v>
                </c:pt>
                <c:pt idx="11163">
                  <c:v>0.18628523523448601</c:v>
                </c:pt>
                <c:pt idx="11164">
                  <c:v>0.18680276454484601</c:v>
                </c:pt>
                <c:pt idx="11165">
                  <c:v>0.18732029386026799</c:v>
                </c:pt>
                <c:pt idx="11166">
                  <c:v>0.18783782317569001</c:v>
                </c:pt>
                <c:pt idx="11167">
                  <c:v>0.18835535248605101</c:v>
                </c:pt>
                <c:pt idx="11168">
                  <c:v>0.18887288180147299</c:v>
                </c:pt>
                <c:pt idx="11169">
                  <c:v>0.189390411116894</c:v>
                </c:pt>
                <c:pt idx="11170">
                  <c:v>0.18990794042725501</c:v>
                </c:pt>
                <c:pt idx="11171">
                  <c:v>0.19042546974267699</c:v>
                </c:pt>
                <c:pt idx="11172">
                  <c:v>0.190942999058099</c:v>
                </c:pt>
                <c:pt idx="11173">
                  <c:v>0.19146052836846</c:v>
                </c:pt>
                <c:pt idx="11174">
                  <c:v>0.19197805768388099</c:v>
                </c:pt>
                <c:pt idx="11175">
                  <c:v>0.192495586999303</c:v>
                </c:pt>
                <c:pt idx="11176">
                  <c:v>0.193013116309664</c:v>
                </c:pt>
                <c:pt idx="11177">
                  <c:v>0.19353064562508601</c:v>
                </c:pt>
                <c:pt idx="11178">
                  <c:v>0.19404817494050799</c:v>
                </c:pt>
                <c:pt idx="11179">
                  <c:v>0.194565704250868</c:v>
                </c:pt>
                <c:pt idx="11180">
                  <c:v>0.19508323356629001</c:v>
                </c:pt>
                <c:pt idx="11181">
                  <c:v>0.19560076288171199</c:v>
                </c:pt>
                <c:pt idx="11182">
                  <c:v>0.196118292192073</c:v>
                </c:pt>
                <c:pt idx="11183">
                  <c:v>0.19663582150749501</c:v>
                </c:pt>
                <c:pt idx="11184">
                  <c:v>0.19715335082291599</c:v>
                </c:pt>
                <c:pt idx="11185">
                  <c:v>0.19767088013327699</c:v>
                </c:pt>
                <c:pt idx="11186">
                  <c:v>0.198188409448699</c:v>
                </c:pt>
                <c:pt idx="11187">
                  <c:v>0.19870593876412099</c:v>
                </c:pt>
                <c:pt idx="11188">
                  <c:v>0.19922346807448199</c:v>
                </c:pt>
                <c:pt idx="11189">
                  <c:v>0.199740997389903</c:v>
                </c:pt>
                <c:pt idx="11190">
                  <c:v>0.20025852670532501</c:v>
                </c:pt>
                <c:pt idx="11191">
                  <c:v>0.20077605601568599</c:v>
                </c:pt>
                <c:pt idx="11192">
                  <c:v>0.201293585331108</c:v>
                </c:pt>
                <c:pt idx="11193">
                  <c:v>0.20181111464652901</c:v>
                </c:pt>
                <c:pt idx="11194">
                  <c:v>0.20232864395688999</c:v>
                </c:pt>
                <c:pt idx="11195">
                  <c:v>0.202846173272312</c:v>
                </c:pt>
                <c:pt idx="11196">
                  <c:v>0.20336370258773401</c:v>
                </c:pt>
                <c:pt idx="11197">
                  <c:v>0.20388123189809501</c:v>
                </c:pt>
                <c:pt idx="11198">
                  <c:v>0.20439876121351699</c:v>
                </c:pt>
                <c:pt idx="11199">
                  <c:v>0.20491629052893801</c:v>
                </c:pt>
                <c:pt idx="11200">
                  <c:v>0.20543381983929901</c:v>
                </c:pt>
                <c:pt idx="11201">
                  <c:v>0.20595134915472099</c:v>
                </c:pt>
                <c:pt idx="11202">
                  <c:v>0.206468878470143</c:v>
                </c:pt>
                <c:pt idx="11203">
                  <c:v>0.20698640778050401</c:v>
                </c:pt>
                <c:pt idx="11204">
                  <c:v>0.20750393709592499</c:v>
                </c:pt>
                <c:pt idx="11205">
                  <c:v>0.208021466411347</c:v>
                </c:pt>
                <c:pt idx="11206">
                  <c:v>0.208538995721708</c:v>
                </c:pt>
                <c:pt idx="11207">
                  <c:v>0.20905652503712999</c:v>
                </c:pt>
                <c:pt idx="11208">
                  <c:v>0.209574054352551</c:v>
                </c:pt>
                <c:pt idx="11209">
                  <c:v>0.210091583662912</c:v>
                </c:pt>
                <c:pt idx="11210">
                  <c:v>0.21060911297833401</c:v>
                </c:pt>
                <c:pt idx="11211">
                  <c:v>0.211126642293756</c:v>
                </c:pt>
                <c:pt idx="11212">
                  <c:v>0.211644171604117</c:v>
                </c:pt>
                <c:pt idx="11213">
                  <c:v>0.21216170091953801</c:v>
                </c:pt>
                <c:pt idx="11214">
                  <c:v>0.21267923023495999</c:v>
                </c:pt>
                <c:pt idx="11215">
                  <c:v>0.213196759545321</c:v>
                </c:pt>
                <c:pt idx="11216">
                  <c:v>0.21371428886074301</c:v>
                </c:pt>
                <c:pt idx="11217">
                  <c:v>0.21423181817616499</c:v>
                </c:pt>
                <c:pt idx="11218">
                  <c:v>0.21474934748652599</c:v>
                </c:pt>
                <c:pt idx="11219">
                  <c:v>0.215266876801947</c:v>
                </c:pt>
                <c:pt idx="11220">
                  <c:v>0.21578440611736899</c:v>
                </c:pt>
                <c:pt idx="11221">
                  <c:v>0.21630193542772999</c:v>
                </c:pt>
                <c:pt idx="11222">
                  <c:v>0.216819464743152</c:v>
                </c:pt>
                <c:pt idx="11223">
                  <c:v>0.21733699405857301</c:v>
                </c:pt>
                <c:pt idx="11224">
                  <c:v>0.21785452336893399</c:v>
                </c:pt>
                <c:pt idx="11225">
                  <c:v>0.218372052684356</c:v>
                </c:pt>
                <c:pt idx="11226">
                  <c:v>0.21888958199977801</c:v>
                </c:pt>
                <c:pt idx="11227">
                  <c:v>0.21940711131013901</c:v>
                </c:pt>
                <c:pt idx="11228">
                  <c:v>0.219924640625561</c:v>
                </c:pt>
                <c:pt idx="11229">
                  <c:v>0.22044216994098201</c:v>
                </c:pt>
                <c:pt idx="11230">
                  <c:v>0.22095969925134301</c:v>
                </c:pt>
                <c:pt idx="11231">
                  <c:v>0.22147722856676499</c:v>
                </c:pt>
                <c:pt idx="11232">
                  <c:v>0.221994757882187</c:v>
                </c:pt>
                <c:pt idx="11233">
                  <c:v>0.22251228719254801</c:v>
                </c:pt>
                <c:pt idx="11234">
                  <c:v>0.22302981650796899</c:v>
                </c:pt>
                <c:pt idx="11235">
                  <c:v>0.223547345823391</c:v>
                </c:pt>
                <c:pt idx="11236">
                  <c:v>0.22406487513375201</c:v>
                </c:pt>
                <c:pt idx="11237">
                  <c:v>0.22458240444917399</c:v>
                </c:pt>
                <c:pt idx="11238">
                  <c:v>0.225099933764595</c:v>
                </c:pt>
                <c:pt idx="11239">
                  <c:v>0.225617463074956</c:v>
                </c:pt>
                <c:pt idx="11240">
                  <c:v>0.22613499239037799</c:v>
                </c:pt>
                <c:pt idx="11241">
                  <c:v>0.2266525217058</c:v>
                </c:pt>
                <c:pt idx="11242">
                  <c:v>0.227170051016161</c:v>
                </c:pt>
                <c:pt idx="11243">
                  <c:v>0.22768758033158201</c:v>
                </c:pt>
                <c:pt idx="11244">
                  <c:v>0.228205109647004</c:v>
                </c:pt>
                <c:pt idx="11245">
                  <c:v>0.228722638957365</c:v>
                </c:pt>
                <c:pt idx="11246">
                  <c:v>0.22924016827278701</c:v>
                </c:pt>
                <c:pt idx="11247">
                  <c:v>0.22975769758820899</c:v>
                </c:pt>
                <c:pt idx="11248">
                  <c:v>0.23027522689857</c:v>
                </c:pt>
                <c:pt idx="11249">
                  <c:v>0.23079275621399101</c:v>
                </c:pt>
                <c:pt idx="11250">
                  <c:v>0.23131028552941299</c:v>
                </c:pt>
                <c:pt idx="11251">
                  <c:v>0.23182781483977399</c:v>
                </c:pt>
                <c:pt idx="11252">
                  <c:v>0.232345344155196</c:v>
                </c:pt>
                <c:pt idx="11253">
                  <c:v>0.23286287347061699</c:v>
                </c:pt>
                <c:pt idx="11254">
                  <c:v>0.23338040278097799</c:v>
                </c:pt>
                <c:pt idx="11255">
                  <c:v>0.2338979320964</c:v>
                </c:pt>
                <c:pt idx="11256">
                  <c:v>0.23441546141182201</c:v>
                </c:pt>
                <c:pt idx="11257">
                  <c:v>0.23493299072218299</c:v>
                </c:pt>
                <c:pt idx="11258">
                  <c:v>0.235450520037604</c:v>
                </c:pt>
                <c:pt idx="11259">
                  <c:v>0.23596804935302601</c:v>
                </c:pt>
                <c:pt idx="11260">
                  <c:v>0.23648557866338701</c:v>
                </c:pt>
                <c:pt idx="11261">
                  <c:v>0.237003107978809</c:v>
                </c:pt>
                <c:pt idx="11262">
                  <c:v>0.23752063729423101</c:v>
                </c:pt>
                <c:pt idx="11263">
                  <c:v>0.23803816660459201</c:v>
                </c:pt>
                <c:pt idx="11264">
                  <c:v>0.23855569592001299</c:v>
                </c:pt>
                <c:pt idx="11265">
                  <c:v>0.23907322523543501</c:v>
                </c:pt>
                <c:pt idx="11266">
                  <c:v>0.23959075454579601</c:v>
                </c:pt>
                <c:pt idx="11267">
                  <c:v>0.24010828386121799</c:v>
                </c:pt>
                <c:pt idx="11268">
                  <c:v>0.240625813176639</c:v>
                </c:pt>
                <c:pt idx="11269">
                  <c:v>0.24114334248700001</c:v>
                </c:pt>
                <c:pt idx="11270">
                  <c:v>0.24166087180242199</c:v>
                </c:pt>
                <c:pt idx="11271">
                  <c:v>0.242178401117844</c:v>
                </c:pt>
                <c:pt idx="11272">
                  <c:v>0.242695930428205</c:v>
                </c:pt>
                <c:pt idx="11273">
                  <c:v>0.24321345974362599</c:v>
                </c:pt>
                <c:pt idx="11274">
                  <c:v>0.243730989059048</c:v>
                </c:pt>
                <c:pt idx="11275">
                  <c:v>0.244248518369409</c:v>
                </c:pt>
                <c:pt idx="11276">
                  <c:v>0.24476604768483101</c:v>
                </c:pt>
                <c:pt idx="11277">
                  <c:v>0.24528357700025299</c:v>
                </c:pt>
                <c:pt idx="11278">
                  <c:v>0.245801106310613</c:v>
                </c:pt>
                <c:pt idx="11279">
                  <c:v>0.24631863562603501</c:v>
                </c:pt>
                <c:pt idx="11280">
                  <c:v>0.24683616494145699</c:v>
                </c:pt>
                <c:pt idx="11281">
                  <c:v>0.247353694251818</c:v>
                </c:pt>
                <c:pt idx="11282">
                  <c:v>0.24787122356724001</c:v>
                </c:pt>
                <c:pt idx="11283">
                  <c:v>0.24838875288266099</c:v>
                </c:pt>
                <c:pt idx="11284">
                  <c:v>0.24890628219302199</c:v>
                </c:pt>
                <c:pt idx="11285">
                  <c:v>0.249423811508444</c:v>
                </c:pt>
                <c:pt idx="11286">
                  <c:v>0.24994134082386599</c:v>
                </c:pt>
                <c:pt idx="11287">
                  <c:v>0.25045887013422702</c:v>
                </c:pt>
                <c:pt idx="11288">
                  <c:v>0.250976399449648</c:v>
                </c:pt>
                <c:pt idx="11289">
                  <c:v>0.25149392876506999</c:v>
                </c:pt>
                <c:pt idx="11290">
                  <c:v>0.25201145807543102</c:v>
                </c:pt>
                <c:pt idx="11291">
                  <c:v>0.252528987390853</c:v>
                </c:pt>
                <c:pt idx="11292">
                  <c:v>0.25304651670627498</c:v>
                </c:pt>
                <c:pt idx="11293">
                  <c:v>0.25356404601663501</c:v>
                </c:pt>
                <c:pt idx="11294">
                  <c:v>0.254081575332057</c:v>
                </c:pt>
                <c:pt idx="11295">
                  <c:v>0.25459910464747898</c:v>
                </c:pt>
                <c:pt idx="11296">
                  <c:v>0.25511663395784001</c:v>
                </c:pt>
                <c:pt idx="11297">
                  <c:v>0.25563416327326199</c:v>
                </c:pt>
                <c:pt idx="11298">
                  <c:v>0.25615169258868298</c:v>
                </c:pt>
                <c:pt idx="11299">
                  <c:v>0.25666922189904401</c:v>
                </c:pt>
                <c:pt idx="11300">
                  <c:v>0.25718675121446599</c:v>
                </c:pt>
                <c:pt idx="11301">
                  <c:v>0.25770428052988797</c:v>
                </c:pt>
                <c:pt idx="11302">
                  <c:v>0.25822180984024901</c:v>
                </c:pt>
                <c:pt idx="11303">
                  <c:v>0.25873933915566999</c:v>
                </c:pt>
                <c:pt idx="11304">
                  <c:v>0.25925686847109197</c:v>
                </c:pt>
                <c:pt idx="11305">
                  <c:v>0.259774397781453</c:v>
                </c:pt>
                <c:pt idx="11306">
                  <c:v>0.26029192709687499</c:v>
                </c:pt>
                <c:pt idx="11307">
                  <c:v>0.26080945641229702</c:v>
                </c:pt>
                <c:pt idx="11308">
                  <c:v>0.261326985722657</c:v>
                </c:pt>
                <c:pt idx="11309">
                  <c:v>0.26184451503807898</c:v>
                </c:pt>
                <c:pt idx="11310">
                  <c:v>0.26236204435350102</c:v>
                </c:pt>
                <c:pt idx="11311">
                  <c:v>0.262879573663862</c:v>
                </c:pt>
                <c:pt idx="11312">
                  <c:v>0.26339710297928398</c:v>
                </c:pt>
                <c:pt idx="11313">
                  <c:v>0.26391463229470502</c:v>
                </c:pt>
                <c:pt idx="11314">
                  <c:v>0.264432161605066</c:v>
                </c:pt>
                <c:pt idx="11315">
                  <c:v>0.26494969092048798</c:v>
                </c:pt>
                <c:pt idx="11316">
                  <c:v>0.26546722023591002</c:v>
                </c:pt>
                <c:pt idx="11317">
                  <c:v>0.26598474954627099</c:v>
                </c:pt>
                <c:pt idx="11318">
                  <c:v>0.26650227886169198</c:v>
                </c:pt>
                <c:pt idx="11319">
                  <c:v>0.26701980817711402</c:v>
                </c:pt>
                <c:pt idx="11320">
                  <c:v>0.26753733748747499</c:v>
                </c:pt>
                <c:pt idx="11321">
                  <c:v>0.26805486680289697</c:v>
                </c:pt>
                <c:pt idx="11322">
                  <c:v>0.26857239611831901</c:v>
                </c:pt>
                <c:pt idx="11323">
                  <c:v>0.26908992542867899</c:v>
                </c:pt>
                <c:pt idx="11324">
                  <c:v>0.26960745474410103</c:v>
                </c:pt>
                <c:pt idx="11325">
                  <c:v>0.27012498405952301</c:v>
                </c:pt>
                <c:pt idx="11326">
                  <c:v>0.27064251336988399</c:v>
                </c:pt>
                <c:pt idx="11327">
                  <c:v>0.27116004268530602</c:v>
                </c:pt>
                <c:pt idx="11328">
                  <c:v>0.27167757200072701</c:v>
                </c:pt>
                <c:pt idx="11329">
                  <c:v>0.27219510131108798</c:v>
                </c:pt>
                <c:pt idx="11330">
                  <c:v>0.27271263062651002</c:v>
                </c:pt>
                <c:pt idx="11331">
                  <c:v>0.273230159941932</c:v>
                </c:pt>
                <c:pt idx="11332">
                  <c:v>0.27374768925229298</c:v>
                </c:pt>
                <c:pt idx="11333">
                  <c:v>0.27426521856771402</c:v>
                </c:pt>
                <c:pt idx="11334">
                  <c:v>0.274782747883136</c:v>
                </c:pt>
                <c:pt idx="11335">
                  <c:v>0.27530027719349698</c:v>
                </c:pt>
                <c:pt idx="11336">
                  <c:v>0.27581780650891902</c:v>
                </c:pt>
                <c:pt idx="11337">
                  <c:v>0.27633533582434</c:v>
                </c:pt>
                <c:pt idx="11338">
                  <c:v>0.27685286513470098</c:v>
                </c:pt>
                <c:pt idx="11339">
                  <c:v>0.27737039445012301</c:v>
                </c:pt>
                <c:pt idx="11340">
                  <c:v>0.277887923765545</c:v>
                </c:pt>
                <c:pt idx="11341">
                  <c:v>0.27840545307590597</c:v>
                </c:pt>
                <c:pt idx="11342">
                  <c:v>0.27892298239132801</c:v>
                </c:pt>
                <c:pt idx="11343">
                  <c:v>0.279440511706749</c:v>
                </c:pt>
                <c:pt idx="11344">
                  <c:v>0.27995804101711003</c:v>
                </c:pt>
                <c:pt idx="11345">
                  <c:v>0.28047557033253201</c:v>
                </c:pt>
                <c:pt idx="11346">
                  <c:v>0.28099309964795399</c:v>
                </c:pt>
                <c:pt idx="11347">
                  <c:v>0.28151062895831502</c:v>
                </c:pt>
                <c:pt idx="11348">
                  <c:v>0.28202815827373601</c:v>
                </c:pt>
                <c:pt idx="11349">
                  <c:v>0.28254568758915799</c:v>
                </c:pt>
                <c:pt idx="11350">
                  <c:v>0.28306321689951902</c:v>
                </c:pt>
                <c:pt idx="11351">
                  <c:v>0.283580746214941</c:v>
                </c:pt>
                <c:pt idx="11352">
                  <c:v>0.28409827553036199</c:v>
                </c:pt>
                <c:pt idx="11353">
                  <c:v>0.28461580484072302</c:v>
                </c:pt>
                <c:pt idx="11354">
                  <c:v>0.285133334156145</c:v>
                </c:pt>
                <c:pt idx="11355">
                  <c:v>0.28565086347156698</c:v>
                </c:pt>
                <c:pt idx="11356">
                  <c:v>0.28616839278192802</c:v>
                </c:pt>
                <c:pt idx="11357">
                  <c:v>0.28668592209735</c:v>
                </c:pt>
                <c:pt idx="11358">
                  <c:v>0.28720345141277098</c:v>
                </c:pt>
                <c:pt idx="11359">
                  <c:v>0.28772098072313201</c:v>
                </c:pt>
                <c:pt idx="11360">
                  <c:v>0.288238510038554</c:v>
                </c:pt>
                <c:pt idx="11361">
                  <c:v>0.28875603935397598</c:v>
                </c:pt>
                <c:pt idx="11362">
                  <c:v>0.28927356866433701</c:v>
                </c:pt>
                <c:pt idx="11363">
                  <c:v>0.28979109797975799</c:v>
                </c:pt>
                <c:pt idx="11364">
                  <c:v>0.29030862729517998</c:v>
                </c:pt>
                <c:pt idx="11365">
                  <c:v>0.29082615660554101</c:v>
                </c:pt>
                <c:pt idx="11366">
                  <c:v>0.29134368592096299</c:v>
                </c:pt>
                <c:pt idx="11367">
                  <c:v>0.29186121523638497</c:v>
                </c:pt>
                <c:pt idx="11368">
                  <c:v>0.29237874454674501</c:v>
                </c:pt>
                <c:pt idx="11369">
                  <c:v>0.29289627386216699</c:v>
                </c:pt>
                <c:pt idx="11370">
                  <c:v>0.29341380317758903</c:v>
                </c:pt>
                <c:pt idx="11371">
                  <c:v>0.29393133248795</c:v>
                </c:pt>
                <c:pt idx="11372">
                  <c:v>0.29444886180337199</c:v>
                </c:pt>
                <c:pt idx="11373">
                  <c:v>0.29496639111879303</c:v>
                </c:pt>
                <c:pt idx="11374">
                  <c:v>0.295483920429154</c:v>
                </c:pt>
                <c:pt idx="11375">
                  <c:v>0.29600144974457598</c:v>
                </c:pt>
                <c:pt idx="11376">
                  <c:v>0.29651897905999802</c:v>
                </c:pt>
                <c:pt idx="11377">
                  <c:v>0.297036508370359</c:v>
                </c:pt>
                <c:pt idx="11378">
                  <c:v>0.29755403768577998</c:v>
                </c:pt>
                <c:pt idx="11379">
                  <c:v>0.29807156700120202</c:v>
                </c:pt>
                <c:pt idx="11380">
                  <c:v>0.298589096311563</c:v>
                </c:pt>
                <c:pt idx="11381">
                  <c:v>0.29910662562698498</c:v>
                </c:pt>
                <c:pt idx="11382">
                  <c:v>0.29962415494240602</c:v>
                </c:pt>
                <c:pt idx="11383">
                  <c:v>0.30014168425276699</c:v>
                </c:pt>
                <c:pt idx="11384">
                  <c:v>0.30065921356818898</c:v>
                </c:pt>
                <c:pt idx="11385">
                  <c:v>0.30117674288361101</c:v>
                </c:pt>
                <c:pt idx="11386">
                  <c:v>0.30169427219397199</c:v>
                </c:pt>
                <c:pt idx="11387">
                  <c:v>0.30221180150939297</c:v>
                </c:pt>
                <c:pt idx="11388">
                  <c:v>0.30272933082481501</c:v>
                </c:pt>
                <c:pt idx="11389">
                  <c:v>0.30324686013517599</c:v>
                </c:pt>
                <c:pt idx="11390">
                  <c:v>0.30376438945059803</c:v>
                </c:pt>
                <c:pt idx="11391">
                  <c:v>0.30428191876602001</c:v>
                </c:pt>
                <c:pt idx="11392">
                  <c:v>0.30479944807638099</c:v>
                </c:pt>
                <c:pt idx="11393">
                  <c:v>0.30531697739180202</c:v>
                </c:pt>
                <c:pt idx="11394">
                  <c:v>0.30583450670722401</c:v>
                </c:pt>
                <c:pt idx="11395">
                  <c:v>0.30635203601758498</c:v>
                </c:pt>
                <c:pt idx="11396">
                  <c:v>0.30686956533300702</c:v>
                </c:pt>
                <c:pt idx="11397">
                  <c:v>0.30738709464842801</c:v>
                </c:pt>
                <c:pt idx="11398">
                  <c:v>0.30790462395878898</c:v>
                </c:pt>
                <c:pt idx="11399">
                  <c:v>0.30842215327421102</c:v>
                </c:pt>
                <c:pt idx="11400">
                  <c:v>0.308939682589633</c:v>
                </c:pt>
                <c:pt idx="11401">
                  <c:v>0.30945721189999398</c:v>
                </c:pt>
                <c:pt idx="11402">
                  <c:v>0.30997474121541502</c:v>
                </c:pt>
                <c:pt idx="11403">
                  <c:v>0.310492270530837</c:v>
                </c:pt>
                <c:pt idx="11404">
                  <c:v>0.31100979984119798</c:v>
                </c:pt>
                <c:pt idx="11405">
                  <c:v>0.31152732915662001</c:v>
                </c:pt>
                <c:pt idx="11406">
                  <c:v>0.312044858472042</c:v>
                </c:pt>
                <c:pt idx="11407">
                  <c:v>0.31256238778240197</c:v>
                </c:pt>
                <c:pt idx="11408">
                  <c:v>0.31307991709782401</c:v>
                </c:pt>
                <c:pt idx="11409">
                  <c:v>0.31359744641324599</c:v>
                </c:pt>
                <c:pt idx="11410">
                  <c:v>0.31411497572360703</c:v>
                </c:pt>
                <c:pt idx="11411">
                  <c:v>0.31463250503902901</c:v>
                </c:pt>
                <c:pt idx="11412">
                  <c:v>0.31515003435444999</c:v>
                </c:pt>
                <c:pt idx="11413">
                  <c:v>0.31566756366481102</c:v>
                </c:pt>
                <c:pt idx="11414">
                  <c:v>0.31618509298023301</c:v>
                </c:pt>
                <c:pt idx="11415">
                  <c:v>0.31670262229565499</c:v>
                </c:pt>
                <c:pt idx="11416">
                  <c:v>0.31722015160601602</c:v>
                </c:pt>
                <c:pt idx="11417">
                  <c:v>0.317737680921437</c:v>
                </c:pt>
                <c:pt idx="11418">
                  <c:v>0.31825521023685899</c:v>
                </c:pt>
                <c:pt idx="11419">
                  <c:v>0.31877273954722002</c:v>
                </c:pt>
                <c:pt idx="11420">
                  <c:v>0.319290268862642</c:v>
                </c:pt>
                <c:pt idx="11421">
                  <c:v>0.31980779817806398</c:v>
                </c:pt>
                <c:pt idx="11422">
                  <c:v>0.32032532748842402</c:v>
                </c:pt>
                <c:pt idx="11423">
                  <c:v>0.320842856803846</c:v>
                </c:pt>
                <c:pt idx="11424">
                  <c:v>0.32136038611926798</c:v>
                </c:pt>
                <c:pt idx="11425">
                  <c:v>0.32187791542962901</c:v>
                </c:pt>
                <c:pt idx="11426">
                  <c:v>0.322395444745051</c:v>
                </c:pt>
                <c:pt idx="11427">
                  <c:v>0.32291297406047198</c:v>
                </c:pt>
                <c:pt idx="11428">
                  <c:v>0.32343050337083301</c:v>
                </c:pt>
                <c:pt idx="11429">
                  <c:v>0.32394803268625499</c:v>
                </c:pt>
                <c:pt idx="11430">
                  <c:v>0.32446556200167698</c:v>
                </c:pt>
                <c:pt idx="11431">
                  <c:v>0.32498309131203801</c:v>
                </c:pt>
                <c:pt idx="11432">
                  <c:v>0.32550062062745899</c:v>
                </c:pt>
                <c:pt idx="11433">
                  <c:v>0.32601814994288097</c:v>
                </c:pt>
                <c:pt idx="11434">
                  <c:v>0.32653567925324201</c:v>
                </c:pt>
                <c:pt idx="11435">
                  <c:v>0.32705320856866399</c:v>
                </c:pt>
                <c:pt idx="11436">
                  <c:v>0.32757073788408603</c:v>
                </c:pt>
                <c:pt idx="11437">
                  <c:v>0.328088267194446</c:v>
                </c:pt>
                <c:pt idx="11438">
                  <c:v>0.32860579650986799</c:v>
                </c:pt>
                <c:pt idx="11439">
                  <c:v>0.32912332582529003</c:v>
                </c:pt>
                <c:pt idx="11440">
                  <c:v>0.329640855135651</c:v>
                </c:pt>
                <c:pt idx="11441">
                  <c:v>0.33015838445107298</c:v>
                </c:pt>
                <c:pt idx="11442">
                  <c:v>0.33067591376649402</c:v>
                </c:pt>
                <c:pt idx="11443">
                  <c:v>0.331193443076855</c:v>
                </c:pt>
                <c:pt idx="11444">
                  <c:v>0.33171097239227698</c:v>
                </c:pt>
                <c:pt idx="11445">
                  <c:v>0.33222850170769902</c:v>
                </c:pt>
                <c:pt idx="11446">
                  <c:v>0.33274603101806</c:v>
                </c:pt>
                <c:pt idx="11447">
                  <c:v>0.33326356033348098</c:v>
                </c:pt>
                <c:pt idx="11448">
                  <c:v>0.33378108964890302</c:v>
                </c:pt>
                <c:pt idx="11449">
                  <c:v>0.33429861895926399</c:v>
                </c:pt>
                <c:pt idx="11450">
                  <c:v>0.33481614827468598</c:v>
                </c:pt>
                <c:pt idx="11451">
                  <c:v>0.33533367759010801</c:v>
                </c:pt>
                <c:pt idx="11452">
                  <c:v>0.33585120690046799</c:v>
                </c:pt>
                <c:pt idx="11453">
                  <c:v>0.33636873621588997</c:v>
                </c:pt>
                <c:pt idx="11454">
                  <c:v>0.33688626553131201</c:v>
                </c:pt>
                <c:pt idx="11455">
                  <c:v>0.33740379484167299</c:v>
                </c:pt>
                <c:pt idx="11456">
                  <c:v>0.33792132415709503</c:v>
                </c:pt>
                <c:pt idx="11457">
                  <c:v>0.33843885347251601</c:v>
                </c:pt>
                <c:pt idx="11458">
                  <c:v>0.33895638278287699</c:v>
                </c:pt>
                <c:pt idx="11459">
                  <c:v>0.33947391209829902</c:v>
                </c:pt>
                <c:pt idx="11460">
                  <c:v>0.33999144141372101</c:v>
                </c:pt>
                <c:pt idx="11461">
                  <c:v>0.34050897072408198</c:v>
                </c:pt>
                <c:pt idx="11462">
                  <c:v>0.34102650003950302</c:v>
                </c:pt>
                <c:pt idx="11463">
                  <c:v>0.34154402935492501</c:v>
                </c:pt>
                <c:pt idx="11464">
                  <c:v>0.34206155866528598</c:v>
                </c:pt>
                <c:pt idx="11465">
                  <c:v>0.34257908798070802</c:v>
                </c:pt>
                <c:pt idx="11466">
                  <c:v>0.34309661729613</c:v>
                </c:pt>
                <c:pt idx="11467">
                  <c:v>0.34361414660648998</c:v>
                </c:pt>
                <c:pt idx="11468">
                  <c:v>0.34413167592191202</c:v>
                </c:pt>
                <c:pt idx="11469">
                  <c:v>0.344649205237334</c:v>
                </c:pt>
                <c:pt idx="11470">
                  <c:v>0.34516673454769498</c:v>
                </c:pt>
                <c:pt idx="11471">
                  <c:v>0.34568426386311701</c:v>
                </c:pt>
                <c:pt idx="11472">
                  <c:v>0.346201793178538</c:v>
                </c:pt>
                <c:pt idx="11473">
                  <c:v>0.34671932248889897</c:v>
                </c:pt>
                <c:pt idx="11474">
                  <c:v>0.34723685180432101</c:v>
                </c:pt>
                <c:pt idx="11475">
                  <c:v>0.34775438111974299</c:v>
                </c:pt>
                <c:pt idx="11476">
                  <c:v>0.34827191043010403</c:v>
                </c:pt>
                <c:pt idx="11477">
                  <c:v>0.34878943974552501</c:v>
                </c:pt>
                <c:pt idx="11478">
                  <c:v>0.34930696906094699</c:v>
                </c:pt>
                <c:pt idx="11479">
                  <c:v>0.34982449837130802</c:v>
                </c:pt>
                <c:pt idx="11480">
                  <c:v>0.35034202768673001</c:v>
                </c:pt>
                <c:pt idx="11481">
                  <c:v>0.35085955700215199</c:v>
                </c:pt>
                <c:pt idx="11482">
                  <c:v>0.35137708631251202</c:v>
                </c:pt>
                <c:pt idx="11483">
                  <c:v>0.351894615627934</c:v>
                </c:pt>
                <c:pt idx="11484">
                  <c:v>0.35241214494335599</c:v>
                </c:pt>
                <c:pt idx="11485">
                  <c:v>0.35292967425371702</c:v>
                </c:pt>
                <c:pt idx="11486">
                  <c:v>0.353447203569139</c:v>
                </c:pt>
                <c:pt idx="11487">
                  <c:v>0.35396473288455998</c:v>
                </c:pt>
                <c:pt idx="11488">
                  <c:v>0.35448226219492102</c:v>
                </c:pt>
                <c:pt idx="11489">
                  <c:v>0.354999791510343</c:v>
                </c:pt>
                <c:pt idx="11490">
                  <c:v>0.35551732082576498</c:v>
                </c:pt>
                <c:pt idx="11491">
                  <c:v>0.35603485013612501</c:v>
                </c:pt>
                <c:pt idx="11492">
                  <c:v>0.356552379451547</c:v>
                </c:pt>
                <c:pt idx="11493">
                  <c:v>0.35706990876696898</c:v>
                </c:pt>
                <c:pt idx="11494">
                  <c:v>0.35758743807733001</c:v>
                </c:pt>
                <c:pt idx="11495">
                  <c:v>0.35810496739275199</c:v>
                </c:pt>
                <c:pt idx="11496">
                  <c:v>0.35862249670817398</c:v>
                </c:pt>
                <c:pt idx="11497">
                  <c:v>0.35914002601853401</c:v>
                </c:pt>
                <c:pt idx="11498">
                  <c:v>0.35965755533395599</c:v>
                </c:pt>
                <c:pt idx="11499">
                  <c:v>0.36017508464937797</c:v>
                </c:pt>
                <c:pt idx="11500">
                  <c:v>0.36069261395973901</c:v>
                </c:pt>
                <c:pt idx="11501">
                  <c:v>0.36121014327516099</c:v>
                </c:pt>
                <c:pt idx="11502">
                  <c:v>0.36172767259058197</c:v>
                </c:pt>
                <c:pt idx="11503">
                  <c:v>0.362245201900943</c:v>
                </c:pt>
                <c:pt idx="11504">
                  <c:v>0.36276273121636499</c:v>
                </c:pt>
                <c:pt idx="11505">
                  <c:v>0.36328026053178702</c:v>
                </c:pt>
                <c:pt idx="11506">
                  <c:v>0.363797789842148</c:v>
                </c:pt>
                <c:pt idx="11507">
                  <c:v>0.36431531915756898</c:v>
                </c:pt>
                <c:pt idx="11508">
                  <c:v>0.36483284847299102</c:v>
                </c:pt>
                <c:pt idx="11509">
                  <c:v>0.365350377783352</c:v>
                </c:pt>
                <c:pt idx="11510">
                  <c:v>0.36586790709877398</c:v>
                </c:pt>
                <c:pt idx="11511">
                  <c:v>0.36638543641419502</c:v>
                </c:pt>
                <c:pt idx="11512">
                  <c:v>0.366902965724556</c:v>
                </c:pt>
                <c:pt idx="11513">
                  <c:v>0.36742049503997798</c:v>
                </c:pt>
                <c:pt idx="11514">
                  <c:v>0.36793802435540002</c:v>
                </c:pt>
                <c:pt idx="11515">
                  <c:v>0.36845555366576099</c:v>
                </c:pt>
                <c:pt idx="11516">
                  <c:v>0.36897308298118198</c:v>
                </c:pt>
                <c:pt idx="11517">
                  <c:v>0.36949061229660402</c:v>
                </c:pt>
                <c:pt idx="11518">
                  <c:v>0.37000814160696499</c:v>
                </c:pt>
                <c:pt idx="11519">
                  <c:v>0.37052567092238697</c:v>
                </c:pt>
                <c:pt idx="11520">
                  <c:v>0.37104320023780901</c:v>
                </c:pt>
                <c:pt idx="11521">
                  <c:v>0.37156072954816999</c:v>
                </c:pt>
                <c:pt idx="11522">
                  <c:v>0.37207825886359103</c:v>
                </c:pt>
                <c:pt idx="11523">
                  <c:v>0.37259578817901301</c:v>
                </c:pt>
                <c:pt idx="11524">
                  <c:v>0.37311331748937399</c:v>
                </c:pt>
                <c:pt idx="11525">
                  <c:v>0.37363084680479602</c:v>
                </c:pt>
                <c:pt idx="11526">
                  <c:v>0.37414837612021701</c:v>
                </c:pt>
                <c:pt idx="11527">
                  <c:v>0.37466590543057798</c:v>
                </c:pt>
                <c:pt idx="11528">
                  <c:v>0.37518343474600002</c:v>
                </c:pt>
                <c:pt idx="11529">
                  <c:v>0.375700964061422</c:v>
                </c:pt>
                <c:pt idx="11530">
                  <c:v>0.37621849337178298</c:v>
                </c:pt>
                <c:pt idx="11531">
                  <c:v>0.37673602268720402</c:v>
                </c:pt>
                <c:pt idx="11532">
                  <c:v>0.377253552002626</c:v>
                </c:pt>
                <c:pt idx="11533">
                  <c:v>0.37777108131298698</c:v>
                </c:pt>
                <c:pt idx="11534">
                  <c:v>0.37828861062840902</c:v>
                </c:pt>
                <c:pt idx="11535">
                  <c:v>0.378806139943831</c:v>
                </c:pt>
                <c:pt idx="11536">
                  <c:v>0.37932366925419198</c:v>
                </c:pt>
                <c:pt idx="11537">
                  <c:v>0.37984119856961301</c:v>
                </c:pt>
                <c:pt idx="11538">
                  <c:v>0.380358727885035</c:v>
                </c:pt>
                <c:pt idx="11539">
                  <c:v>0.38087625719539597</c:v>
                </c:pt>
                <c:pt idx="11540">
                  <c:v>0.38139378651081801</c:v>
                </c:pt>
                <c:pt idx="11541">
                  <c:v>0.381911315826239</c:v>
                </c:pt>
                <c:pt idx="11542">
                  <c:v>0.38242884513660003</c:v>
                </c:pt>
                <c:pt idx="11543">
                  <c:v>0.38294637445202201</c:v>
                </c:pt>
                <c:pt idx="11544">
                  <c:v>0.38346390376744399</c:v>
                </c:pt>
                <c:pt idx="11545">
                  <c:v>0.38398143307780502</c:v>
                </c:pt>
                <c:pt idx="11546">
                  <c:v>0.38449896239322601</c:v>
                </c:pt>
                <c:pt idx="11547">
                  <c:v>0.38501649170864799</c:v>
                </c:pt>
                <c:pt idx="11548">
                  <c:v>0.38553402101900902</c:v>
                </c:pt>
                <c:pt idx="11549">
                  <c:v>0.386051550334431</c:v>
                </c:pt>
                <c:pt idx="11550">
                  <c:v>0.38656907964985299</c:v>
                </c:pt>
                <c:pt idx="11551">
                  <c:v>0.38708660896021402</c:v>
                </c:pt>
                <c:pt idx="11552">
                  <c:v>0.387604138275635</c:v>
                </c:pt>
                <c:pt idx="11553">
                  <c:v>0.38812166759105698</c:v>
                </c:pt>
                <c:pt idx="11554">
                  <c:v>0.38863919690141802</c:v>
                </c:pt>
                <c:pt idx="11555">
                  <c:v>0.38915672621684</c:v>
                </c:pt>
                <c:pt idx="11556">
                  <c:v>0.38967425553226098</c:v>
                </c:pt>
                <c:pt idx="11557">
                  <c:v>0.39019178484262201</c:v>
                </c:pt>
                <c:pt idx="11558">
                  <c:v>0.390709314158044</c:v>
                </c:pt>
                <c:pt idx="11559">
                  <c:v>0.39122684347346598</c:v>
                </c:pt>
                <c:pt idx="11560">
                  <c:v>0.39174437278382701</c:v>
                </c:pt>
                <c:pt idx="11561">
                  <c:v>0.39226190209924799</c:v>
                </c:pt>
                <c:pt idx="11562">
                  <c:v>0.39277943141466998</c:v>
                </c:pt>
                <c:pt idx="11563">
                  <c:v>0.39329696072503101</c:v>
                </c:pt>
                <c:pt idx="11564">
                  <c:v>0.39381449004045299</c:v>
                </c:pt>
                <c:pt idx="11565">
                  <c:v>0.39433201935587497</c:v>
                </c:pt>
                <c:pt idx="11566">
                  <c:v>0.39484954866623501</c:v>
                </c:pt>
                <c:pt idx="11567">
                  <c:v>0.39536707798165699</c:v>
                </c:pt>
                <c:pt idx="11568">
                  <c:v>0.39588460729707903</c:v>
                </c:pt>
                <c:pt idx="11569">
                  <c:v>0.39640213660744</c:v>
                </c:pt>
                <c:pt idx="11570">
                  <c:v>0.39691966592286199</c:v>
                </c:pt>
                <c:pt idx="11571">
                  <c:v>0.39743719523828303</c:v>
                </c:pt>
                <c:pt idx="11572">
                  <c:v>0.397954724548644</c:v>
                </c:pt>
                <c:pt idx="11573">
                  <c:v>0.39847225386406598</c:v>
                </c:pt>
                <c:pt idx="11574">
                  <c:v>0.39898978317948802</c:v>
                </c:pt>
                <c:pt idx="11575">
                  <c:v>0.399507312489849</c:v>
                </c:pt>
                <c:pt idx="11576">
                  <c:v>0.40002484180526998</c:v>
                </c:pt>
                <c:pt idx="11577">
                  <c:v>0.40054237112069202</c:v>
                </c:pt>
                <c:pt idx="11578">
                  <c:v>0.401059900431053</c:v>
                </c:pt>
                <c:pt idx="11579">
                  <c:v>0.40157742974647498</c:v>
                </c:pt>
                <c:pt idx="11580">
                  <c:v>0.40209495906189702</c:v>
                </c:pt>
                <c:pt idx="11581">
                  <c:v>0.40261248837225699</c:v>
                </c:pt>
                <c:pt idx="11582">
                  <c:v>0.40313001768767898</c:v>
                </c:pt>
                <c:pt idx="11583">
                  <c:v>0.40364754700310101</c:v>
                </c:pt>
                <c:pt idx="11584">
                  <c:v>0.40416507631346199</c:v>
                </c:pt>
                <c:pt idx="11585">
                  <c:v>0.40468260562888397</c:v>
                </c:pt>
                <c:pt idx="11586">
                  <c:v>0.40520013494430501</c:v>
                </c:pt>
                <c:pt idx="11587">
                  <c:v>0.40571766425466599</c:v>
                </c:pt>
                <c:pt idx="11588">
                  <c:v>0.40623519357008803</c:v>
                </c:pt>
                <c:pt idx="11589">
                  <c:v>0.40675272288551001</c:v>
                </c:pt>
                <c:pt idx="11590">
                  <c:v>0.40727025219587099</c:v>
                </c:pt>
                <c:pt idx="11591">
                  <c:v>0.40778778151129202</c:v>
                </c:pt>
                <c:pt idx="11592">
                  <c:v>0.40830531082671401</c:v>
                </c:pt>
                <c:pt idx="11593">
                  <c:v>0.40882284013707498</c:v>
                </c:pt>
                <c:pt idx="11594">
                  <c:v>0.40934036945249702</c:v>
                </c:pt>
                <c:pt idx="11595">
                  <c:v>0.409857898767919</c:v>
                </c:pt>
                <c:pt idx="11596">
                  <c:v>0.41037542807827898</c:v>
                </c:pt>
                <c:pt idx="11597">
                  <c:v>0.41089295739370102</c:v>
                </c:pt>
                <c:pt idx="11598">
                  <c:v>0.411410486709123</c:v>
                </c:pt>
                <c:pt idx="11599">
                  <c:v>0.41192801601948398</c:v>
                </c:pt>
                <c:pt idx="11600">
                  <c:v>0.41244554533490602</c:v>
                </c:pt>
                <c:pt idx="11601">
                  <c:v>0.412963074650327</c:v>
                </c:pt>
                <c:pt idx="11602">
                  <c:v>0.41348060396068798</c:v>
                </c:pt>
                <c:pt idx="11603">
                  <c:v>0.41399813327611001</c:v>
                </c:pt>
                <c:pt idx="11604">
                  <c:v>0.414515662591532</c:v>
                </c:pt>
                <c:pt idx="11605">
                  <c:v>0.41503319190189297</c:v>
                </c:pt>
                <c:pt idx="11606">
                  <c:v>0.41555072121731401</c:v>
                </c:pt>
                <c:pt idx="11607">
                  <c:v>0.41606825053273599</c:v>
                </c:pt>
                <c:pt idx="11608">
                  <c:v>0.41658577984309703</c:v>
                </c:pt>
                <c:pt idx="11609">
                  <c:v>0.41710330915851901</c:v>
                </c:pt>
                <c:pt idx="11610">
                  <c:v>0.41762083847394099</c:v>
                </c:pt>
                <c:pt idx="11611">
                  <c:v>0.41813836778430102</c:v>
                </c:pt>
                <c:pt idx="11612">
                  <c:v>0.41865589709972301</c:v>
                </c:pt>
                <c:pt idx="11613">
                  <c:v>0.41917342641514499</c:v>
                </c:pt>
                <c:pt idx="11614">
                  <c:v>0.41969095572550602</c:v>
                </c:pt>
                <c:pt idx="11615">
                  <c:v>0.420208485040928</c:v>
                </c:pt>
                <c:pt idx="11616">
                  <c:v>0.42072601435634899</c:v>
                </c:pt>
                <c:pt idx="11617">
                  <c:v>0.42124354366671002</c:v>
                </c:pt>
                <c:pt idx="11618">
                  <c:v>0.421761072982132</c:v>
                </c:pt>
                <c:pt idx="11619">
                  <c:v>0.42227860229755398</c:v>
                </c:pt>
                <c:pt idx="11620">
                  <c:v>0.42279613160791502</c:v>
                </c:pt>
                <c:pt idx="11621">
                  <c:v>0.423313660923336</c:v>
                </c:pt>
                <c:pt idx="11622">
                  <c:v>0.42383119023875798</c:v>
                </c:pt>
                <c:pt idx="11623">
                  <c:v>0.42434871954911901</c:v>
                </c:pt>
                <c:pt idx="11624">
                  <c:v>0.424866248864541</c:v>
                </c:pt>
                <c:pt idx="11625">
                  <c:v>0.42538377817996198</c:v>
                </c:pt>
                <c:pt idx="11626">
                  <c:v>0.42590130749032301</c:v>
                </c:pt>
                <c:pt idx="11627">
                  <c:v>0.42641883680574499</c:v>
                </c:pt>
                <c:pt idx="11628">
                  <c:v>0.42693636612116698</c:v>
                </c:pt>
                <c:pt idx="11629">
                  <c:v>0.42745389543152801</c:v>
                </c:pt>
                <c:pt idx="11630">
                  <c:v>0.42797142474694999</c:v>
                </c:pt>
                <c:pt idx="11631">
                  <c:v>0.42848895406237097</c:v>
                </c:pt>
                <c:pt idx="11632">
                  <c:v>0.42900648337273201</c:v>
                </c:pt>
                <c:pt idx="11633">
                  <c:v>0.42952401268815399</c:v>
                </c:pt>
                <c:pt idx="11634">
                  <c:v>0.43004154200357603</c:v>
                </c:pt>
                <c:pt idx="11635">
                  <c:v>0.430559071313937</c:v>
                </c:pt>
                <c:pt idx="11636">
                  <c:v>0.43107660062935799</c:v>
                </c:pt>
                <c:pt idx="11637">
                  <c:v>0.43159412994478003</c:v>
                </c:pt>
                <c:pt idx="11638">
                  <c:v>0.432111659255141</c:v>
                </c:pt>
                <c:pt idx="11639">
                  <c:v>0.43262918857056298</c:v>
                </c:pt>
                <c:pt idx="11640">
                  <c:v>0.43314671788598402</c:v>
                </c:pt>
                <c:pt idx="11641">
                  <c:v>0.433664247196345</c:v>
                </c:pt>
                <c:pt idx="11642">
                  <c:v>0.43418177651176698</c:v>
                </c:pt>
                <c:pt idx="11643">
                  <c:v>0.43469930582718902</c:v>
                </c:pt>
                <c:pt idx="11644">
                  <c:v>0.43521683513755</c:v>
                </c:pt>
                <c:pt idx="11645">
                  <c:v>0.43573436445297198</c:v>
                </c:pt>
                <c:pt idx="11646">
                  <c:v>0.43625189376839302</c:v>
                </c:pt>
                <c:pt idx="11647">
                  <c:v>0.43676942307875399</c:v>
                </c:pt>
                <c:pt idx="11648">
                  <c:v>0.43728695239417598</c:v>
                </c:pt>
                <c:pt idx="11649">
                  <c:v>0.43780448170959801</c:v>
                </c:pt>
                <c:pt idx="11650">
                  <c:v>0.43832201101995899</c:v>
                </c:pt>
                <c:pt idx="11651">
                  <c:v>0.43883954033537997</c:v>
                </c:pt>
                <c:pt idx="11652">
                  <c:v>0.43935706965080201</c:v>
                </c:pt>
                <c:pt idx="11653">
                  <c:v>0.43987459896116299</c:v>
                </c:pt>
                <c:pt idx="11654">
                  <c:v>0.44039212827658503</c:v>
                </c:pt>
                <c:pt idx="11655">
                  <c:v>0.44090965759200601</c:v>
                </c:pt>
                <c:pt idx="11656">
                  <c:v>0.44142718690236699</c:v>
                </c:pt>
                <c:pt idx="11657">
                  <c:v>0.44194471621778902</c:v>
                </c:pt>
                <c:pt idx="11658">
                  <c:v>0.44246224553321101</c:v>
                </c:pt>
                <c:pt idx="11659">
                  <c:v>0.44297977484357198</c:v>
                </c:pt>
                <c:pt idx="11660">
                  <c:v>0.44349730415899302</c:v>
                </c:pt>
                <c:pt idx="11661">
                  <c:v>0.444014833474415</c:v>
                </c:pt>
                <c:pt idx="11662">
                  <c:v>0.44453236278477598</c:v>
                </c:pt>
                <c:pt idx="11663">
                  <c:v>0.44504989210019802</c:v>
                </c:pt>
                <c:pt idx="11664">
                  <c:v>0.44556742141562</c:v>
                </c:pt>
                <c:pt idx="11665">
                  <c:v>0.44608495072598098</c:v>
                </c:pt>
                <c:pt idx="11666">
                  <c:v>0.44660248004140202</c:v>
                </c:pt>
                <c:pt idx="11667">
                  <c:v>0.447120009356824</c:v>
                </c:pt>
                <c:pt idx="11668">
                  <c:v>0.44763753866718498</c:v>
                </c:pt>
                <c:pt idx="11669">
                  <c:v>0.44815506798260701</c:v>
                </c:pt>
                <c:pt idx="11670">
                  <c:v>0.448672597298028</c:v>
                </c:pt>
                <c:pt idx="11671">
                  <c:v>0.44919012660838897</c:v>
                </c:pt>
                <c:pt idx="11672">
                  <c:v>0.44970765592381101</c:v>
                </c:pt>
                <c:pt idx="11673">
                  <c:v>0.45022518523923299</c:v>
                </c:pt>
                <c:pt idx="11674">
                  <c:v>0.45074271454959403</c:v>
                </c:pt>
                <c:pt idx="11675">
                  <c:v>0.45126024386501501</c:v>
                </c:pt>
                <c:pt idx="11676">
                  <c:v>0.45177777318043699</c:v>
                </c:pt>
                <c:pt idx="11677">
                  <c:v>0.45229530249079802</c:v>
                </c:pt>
                <c:pt idx="11678">
                  <c:v>0.45281283180622001</c:v>
                </c:pt>
                <c:pt idx="11679">
                  <c:v>0.45333036112164199</c:v>
                </c:pt>
                <c:pt idx="11680">
                  <c:v>0.45384789043200202</c:v>
                </c:pt>
                <c:pt idx="11681">
                  <c:v>0.454365419747424</c:v>
                </c:pt>
                <c:pt idx="11682">
                  <c:v>0.45488294906284599</c:v>
                </c:pt>
                <c:pt idx="11683">
                  <c:v>0.45540047837320702</c:v>
                </c:pt>
                <c:pt idx="11684">
                  <c:v>0.455918007688629</c:v>
                </c:pt>
                <c:pt idx="11685">
                  <c:v>0.45643553700404998</c:v>
                </c:pt>
                <c:pt idx="11686">
                  <c:v>0.45695306631441102</c:v>
                </c:pt>
                <c:pt idx="11687">
                  <c:v>0.457470595629833</c:v>
                </c:pt>
                <c:pt idx="11688">
                  <c:v>0.45798812494525498</c:v>
                </c:pt>
                <c:pt idx="11689">
                  <c:v>0.45850565425561601</c:v>
                </c:pt>
                <c:pt idx="11690">
                  <c:v>0.459023183571037</c:v>
                </c:pt>
                <c:pt idx="11691">
                  <c:v>0.45954071288645898</c:v>
                </c:pt>
                <c:pt idx="11692">
                  <c:v>0.46005824219682001</c:v>
                </c:pt>
                <c:pt idx="11693">
                  <c:v>0.46057577151224199</c:v>
                </c:pt>
                <c:pt idx="11694">
                  <c:v>0.46109330082766398</c:v>
                </c:pt>
                <c:pt idx="11695">
                  <c:v>0.46161083013802401</c:v>
                </c:pt>
                <c:pt idx="11696">
                  <c:v>0.46212835945344599</c:v>
                </c:pt>
                <c:pt idx="11697">
                  <c:v>0.46264588876886797</c:v>
                </c:pt>
                <c:pt idx="11698">
                  <c:v>0.46316341807922901</c:v>
                </c:pt>
                <c:pt idx="11699">
                  <c:v>0.46368094739465099</c:v>
                </c:pt>
                <c:pt idx="11700">
                  <c:v>0.46419847671007203</c:v>
                </c:pt>
                <c:pt idx="11701">
                  <c:v>0.464716006020433</c:v>
                </c:pt>
                <c:pt idx="11702">
                  <c:v>0.46523353533585499</c:v>
                </c:pt>
                <c:pt idx="11703">
                  <c:v>0.46575106465127702</c:v>
                </c:pt>
                <c:pt idx="11704">
                  <c:v>0.466268593961638</c:v>
                </c:pt>
                <c:pt idx="11705">
                  <c:v>0.46678612327705898</c:v>
                </c:pt>
                <c:pt idx="11706">
                  <c:v>0.46730365259248102</c:v>
                </c:pt>
                <c:pt idx="11707">
                  <c:v>0.467821181902842</c:v>
                </c:pt>
                <c:pt idx="11708">
                  <c:v>0.46833871121826398</c:v>
                </c:pt>
                <c:pt idx="11709">
                  <c:v>0.46885624053368602</c:v>
                </c:pt>
                <c:pt idx="11710">
                  <c:v>0.469373769844046</c:v>
                </c:pt>
                <c:pt idx="11711">
                  <c:v>0.46989129915946798</c:v>
                </c:pt>
                <c:pt idx="11712">
                  <c:v>0.47040882847489002</c:v>
                </c:pt>
                <c:pt idx="11713">
                  <c:v>0.47092635778525099</c:v>
                </c:pt>
                <c:pt idx="11714">
                  <c:v>0.47144388710067298</c:v>
                </c:pt>
                <c:pt idx="11715">
                  <c:v>0.47196141641609402</c:v>
                </c:pt>
                <c:pt idx="11716">
                  <c:v>0.47247894572645499</c:v>
                </c:pt>
                <c:pt idx="11717">
                  <c:v>0.47299647504187697</c:v>
                </c:pt>
                <c:pt idx="11718">
                  <c:v>0.47351400435729901</c:v>
                </c:pt>
                <c:pt idx="11719">
                  <c:v>0.47403153366765999</c:v>
                </c:pt>
                <c:pt idx="11720">
                  <c:v>0.47454906298308103</c:v>
                </c:pt>
                <c:pt idx="11721">
                  <c:v>0.47506659229850301</c:v>
                </c:pt>
                <c:pt idx="11722">
                  <c:v>0.47558412160886399</c:v>
                </c:pt>
                <c:pt idx="11723">
                  <c:v>0.47610165092428602</c:v>
                </c:pt>
                <c:pt idx="11724">
                  <c:v>0.47661918023970801</c:v>
                </c:pt>
                <c:pt idx="11725">
                  <c:v>0.47713670955006798</c:v>
                </c:pt>
                <c:pt idx="11726">
                  <c:v>0.47765423886549002</c:v>
                </c:pt>
                <c:pt idx="11727">
                  <c:v>0.478171768180912</c:v>
                </c:pt>
                <c:pt idx="11728">
                  <c:v>0.47868929749127298</c:v>
                </c:pt>
                <c:pt idx="11729">
                  <c:v>0.47920682680669502</c:v>
                </c:pt>
                <c:pt idx="11730">
                  <c:v>0.479724356122116</c:v>
                </c:pt>
                <c:pt idx="11731">
                  <c:v>0.48024188543247698</c:v>
                </c:pt>
                <c:pt idx="11732">
                  <c:v>0.48075941474789902</c:v>
                </c:pt>
                <c:pt idx="11733">
                  <c:v>0.481276944063321</c:v>
                </c:pt>
                <c:pt idx="11734">
                  <c:v>0.48179447337368198</c:v>
                </c:pt>
                <c:pt idx="11735">
                  <c:v>0.48231200268910301</c:v>
                </c:pt>
                <c:pt idx="11736">
                  <c:v>0.482829532004525</c:v>
                </c:pt>
                <c:pt idx="11737">
                  <c:v>0.48334706131488597</c:v>
                </c:pt>
                <c:pt idx="11738">
                  <c:v>0.48386459063030801</c:v>
                </c:pt>
                <c:pt idx="11739">
                  <c:v>0.48438211994572899</c:v>
                </c:pt>
                <c:pt idx="11740">
                  <c:v>0.48489964925609003</c:v>
                </c:pt>
                <c:pt idx="11741">
                  <c:v>0.48541717857151201</c:v>
                </c:pt>
                <c:pt idx="11742">
                  <c:v>0.48593470788693399</c:v>
                </c:pt>
                <c:pt idx="11743">
                  <c:v>0.48645223719729502</c:v>
                </c:pt>
                <c:pt idx="11744">
                  <c:v>0.48696976651271701</c:v>
                </c:pt>
                <c:pt idx="11745">
                  <c:v>0.48748729582813799</c:v>
                </c:pt>
                <c:pt idx="11746">
                  <c:v>0.48800482513849902</c:v>
                </c:pt>
                <c:pt idx="11747">
                  <c:v>0.488522354453921</c:v>
                </c:pt>
                <c:pt idx="11748">
                  <c:v>0.48903988376934299</c:v>
                </c:pt>
                <c:pt idx="11749">
                  <c:v>0.48955741307970402</c:v>
                </c:pt>
                <c:pt idx="11750">
                  <c:v>0.490074942395125</c:v>
                </c:pt>
                <c:pt idx="11751">
                  <c:v>0.49059247171054698</c:v>
                </c:pt>
                <c:pt idx="11752">
                  <c:v>0.49111000102090802</c:v>
                </c:pt>
                <c:pt idx="11753">
                  <c:v>0.49162753033633</c:v>
                </c:pt>
                <c:pt idx="11754">
                  <c:v>0.49214505965175198</c:v>
                </c:pt>
                <c:pt idx="11755">
                  <c:v>0.49266258896211201</c:v>
                </c:pt>
                <c:pt idx="11756">
                  <c:v>0.493180118277534</c:v>
                </c:pt>
                <c:pt idx="11757">
                  <c:v>0.49369764759295598</c:v>
                </c:pt>
                <c:pt idx="11758">
                  <c:v>0.49421517690331701</c:v>
                </c:pt>
                <c:pt idx="11759">
                  <c:v>0.49473270621873899</c:v>
                </c:pt>
                <c:pt idx="11760">
                  <c:v>0.49525023553415998</c:v>
                </c:pt>
                <c:pt idx="11761">
                  <c:v>0.49576776484452101</c:v>
                </c:pt>
                <c:pt idx="11762">
                  <c:v>0.49628529415994299</c:v>
                </c:pt>
                <c:pt idx="11763">
                  <c:v>0.49680282347536497</c:v>
                </c:pt>
                <c:pt idx="11764">
                  <c:v>0.49732035278572601</c:v>
                </c:pt>
                <c:pt idx="11765">
                  <c:v>0.49783788210114699</c:v>
                </c:pt>
                <c:pt idx="11766">
                  <c:v>0.49835541141656903</c:v>
                </c:pt>
                <c:pt idx="11767">
                  <c:v>0.49887294072693</c:v>
                </c:pt>
                <c:pt idx="11768">
                  <c:v>0.49939047004235199</c:v>
                </c:pt>
                <c:pt idx="11769">
                  <c:v>0.49990799935777303</c:v>
                </c:pt>
                <c:pt idx="11770">
                  <c:v>0.50042552866813395</c:v>
                </c:pt>
                <c:pt idx="11771">
                  <c:v>0.50094305798355598</c:v>
                </c:pt>
                <c:pt idx="11772">
                  <c:v>0.50146058729897802</c:v>
                </c:pt>
                <c:pt idx="11773">
                  <c:v>0.501978116609339</c:v>
                </c:pt>
                <c:pt idx="11774">
                  <c:v>0.50249564592476104</c:v>
                </c:pt>
                <c:pt idx="11775">
                  <c:v>0.50301317524018196</c:v>
                </c:pt>
                <c:pt idx="11776">
                  <c:v>0.50353070455054305</c:v>
                </c:pt>
                <c:pt idx="11777">
                  <c:v>0.50404823386596498</c:v>
                </c:pt>
                <c:pt idx="11778">
                  <c:v>0.50456576318138702</c:v>
                </c:pt>
                <c:pt idx="11779">
                  <c:v>0.50508329249174699</c:v>
                </c:pt>
                <c:pt idx="11780">
                  <c:v>0.50560082180716903</c:v>
                </c:pt>
                <c:pt idx="11781">
                  <c:v>0.50611835112259096</c:v>
                </c:pt>
                <c:pt idx="11782">
                  <c:v>0.50663588043295205</c:v>
                </c:pt>
                <c:pt idx="11783">
                  <c:v>0.50715340974837397</c:v>
                </c:pt>
                <c:pt idx="11784">
                  <c:v>0.50767093906379601</c:v>
                </c:pt>
                <c:pt idx="11785">
                  <c:v>0.50818846837415599</c:v>
                </c:pt>
                <c:pt idx="11786">
                  <c:v>0.50870599768957803</c:v>
                </c:pt>
                <c:pt idx="11787">
                  <c:v>0.50922352700499995</c:v>
                </c:pt>
                <c:pt idx="11788">
                  <c:v>0.50974105631536104</c:v>
                </c:pt>
                <c:pt idx="11789">
                  <c:v>0.51025858563078197</c:v>
                </c:pt>
                <c:pt idx="11790">
                  <c:v>0.51077611494620401</c:v>
                </c:pt>
                <c:pt idx="11791">
                  <c:v>0.51129364425656498</c:v>
                </c:pt>
                <c:pt idx="11792">
                  <c:v>0.51181117357198702</c:v>
                </c:pt>
                <c:pt idx="11793">
                  <c:v>0.51232870288740895</c:v>
                </c:pt>
                <c:pt idx="11794">
                  <c:v>0.51284623219777004</c:v>
                </c:pt>
                <c:pt idx="11795">
                  <c:v>0.51336376151319096</c:v>
                </c:pt>
                <c:pt idx="11796">
                  <c:v>0.513881290828613</c:v>
                </c:pt>
                <c:pt idx="11797">
                  <c:v>0.51439882013897398</c:v>
                </c:pt>
                <c:pt idx="11798">
                  <c:v>0.51491634945439602</c:v>
                </c:pt>
                <c:pt idx="11799">
                  <c:v>0.51543387876981706</c:v>
                </c:pt>
                <c:pt idx="11800">
                  <c:v>0.51595140808017803</c:v>
                </c:pt>
                <c:pt idx="11801">
                  <c:v>0.51646893739559996</c:v>
                </c:pt>
                <c:pt idx="11802">
                  <c:v>0.516986466711022</c:v>
                </c:pt>
                <c:pt idx="11803">
                  <c:v>0.51750399602138297</c:v>
                </c:pt>
                <c:pt idx="11804">
                  <c:v>0.51802152533680501</c:v>
                </c:pt>
                <c:pt idx="11805">
                  <c:v>0.51853905465222605</c:v>
                </c:pt>
                <c:pt idx="11806">
                  <c:v>0.51905658396258703</c:v>
                </c:pt>
                <c:pt idx="11807">
                  <c:v>0.51957411327800895</c:v>
                </c:pt>
                <c:pt idx="11808">
                  <c:v>0.52009164259343099</c:v>
                </c:pt>
                <c:pt idx="11809">
                  <c:v>0.52060917190379197</c:v>
                </c:pt>
                <c:pt idx="11810">
                  <c:v>0.52112670121921301</c:v>
                </c:pt>
                <c:pt idx="11811">
                  <c:v>0.52164423053463504</c:v>
                </c:pt>
                <c:pt idx="11812">
                  <c:v>0.52216175984499602</c:v>
                </c:pt>
                <c:pt idx="11813">
                  <c:v>0.52267928916041795</c:v>
                </c:pt>
                <c:pt idx="11814">
                  <c:v>0.52319681847583899</c:v>
                </c:pt>
                <c:pt idx="11815">
                  <c:v>0.52371434778619996</c:v>
                </c:pt>
                <c:pt idx="11816">
                  <c:v>0.524231877101622</c:v>
                </c:pt>
                <c:pt idx="11817">
                  <c:v>0.52474940641704404</c:v>
                </c:pt>
                <c:pt idx="11818">
                  <c:v>0.52526693572740502</c:v>
                </c:pt>
                <c:pt idx="11819">
                  <c:v>0.52578446504282705</c:v>
                </c:pt>
                <c:pt idx="11820">
                  <c:v>0.52630199435824798</c:v>
                </c:pt>
                <c:pt idx="11821">
                  <c:v>0.52681952366860896</c:v>
                </c:pt>
                <c:pt idx="11822">
                  <c:v>0.527337052984031</c:v>
                </c:pt>
                <c:pt idx="11823">
                  <c:v>0.52785458229945303</c:v>
                </c:pt>
                <c:pt idx="11824">
                  <c:v>0.52837211160981401</c:v>
                </c:pt>
                <c:pt idx="11825">
                  <c:v>0.52888964092523505</c:v>
                </c:pt>
                <c:pt idx="11826">
                  <c:v>0.52940717024065698</c:v>
                </c:pt>
                <c:pt idx="11827">
                  <c:v>0.52992469955101795</c:v>
                </c:pt>
                <c:pt idx="11828">
                  <c:v>0.53044222886643999</c:v>
                </c:pt>
                <c:pt idx="11829">
                  <c:v>0.53095975818186103</c:v>
                </c:pt>
                <c:pt idx="11830">
                  <c:v>0.53147728749222201</c:v>
                </c:pt>
                <c:pt idx="11831">
                  <c:v>0.53199481680764404</c:v>
                </c:pt>
                <c:pt idx="11832">
                  <c:v>0.53251234612306597</c:v>
                </c:pt>
                <c:pt idx="11833">
                  <c:v>0.53302987543342695</c:v>
                </c:pt>
                <c:pt idx="11834">
                  <c:v>0.53354740474884799</c:v>
                </c:pt>
                <c:pt idx="11835">
                  <c:v>0.53406493406427002</c:v>
                </c:pt>
                <c:pt idx="11836">
                  <c:v>0.534582463374631</c:v>
                </c:pt>
                <c:pt idx="11837">
                  <c:v>0.53509999269005304</c:v>
                </c:pt>
                <c:pt idx="11838">
                  <c:v>0.53561752200547497</c:v>
                </c:pt>
                <c:pt idx="11839">
                  <c:v>0.53613505131583605</c:v>
                </c:pt>
                <c:pt idx="11840">
                  <c:v>0.53665258063125698</c:v>
                </c:pt>
                <c:pt idx="11841">
                  <c:v>0.53717010994667902</c:v>
                </c:pt>
                <c:pt idx="11842">
                  <c:v>0.53768763925704</c:v>
                </c:pt>
                <c:pt idx="11843">
                  <c:v>0.53820516857246203</c:v>
                </c:pt>
                <c:pt idx="11844">
                  <c:v>0.53872269788788296</c:v>
                </c:pt>
                <c:pt idx="11845">
                  <c:v>0.53924022719824405</c:v>
                </c:pt>
                <c:pt idx="11846">
                  <c:v>0.53975775651366598</c:v>
                </c:pt>
                <c:pt idx="11847">
                  <c:v>0.54027528582908801</c:v>
                </c:pt>
                <c:pt idx="11848">
                  <c:v>0.54079281513944899</c:v>
                </c:pt>
                <c:pt idx="11849">
                  <c:v>0.54131034445487003</c:v>
                </c:pt>
                <c:pt idx="11850">
                  <c:v>0.54182787377029196</c:v>
                </c:pt>
                <c:pt idx="11851">
                  <c:v>0.54234540308065304</c:v>
                </c:pt>
                <c:pt idx="11852">
                  <c:v>0.54286293239607497</c:v>
                </c:pt>
                <c:pt idx="11853">
                  <c:v>0.54338046171149701</c:v>
                </c:pt>
                <c:pt idx="11854">
                  <c:v>0.54389799102185699</c:v>
                </c:pt>
                <c:pt idx="11855">
                  <c:v>0.54441552033727902</c:v>
                </c:pt>
                <c:pt idx="11856">
                  <c:v>0.54493304965270095</c:v>
                </c:pt>
                <c:pt idx="11857">
                  <c:v>0.54545057896306204</c:v>
                </c:pt>
                <c:pt idx="11858">
                  <c:v>0.54596810827848397</c:v>
                </c:pt>
                <c:pt idx="11859">
                  <c:v>0.546485637593905</c:v>
                </c:pt>
                <c:pt idx="11860">
                  <c:v>0.54700316690426598</c:v>
                </c:pt>
                <c:pt idx="11861">
                  <c:v>0.54752069621968802</c:v>
                </c:pt>
                <c:pt idx="11862">
                  <c:v>0.54803822553510995</c:v>
                </c:pt>
                <c:pt idx="11863">
                  <c:v>0.54855575484547103</c:v>
                </c:pt>
                <c:pt idx="11864">
                  <c:v>0.54907328416089196</c:v>
                </c:pt>
                <c:pt idx="11865">
                  <c:v>0.549590813476314</c:v>
                </c:pt>
                <c:pt idx="11866">
                  <c:v>0.55010834278667498</c:v>
                </c:pt>
                <c:pt idx="11867">
                  <c:v>0.55062587210209701</c:v>
                </c:pt>
                <c:pt idx="11868">
                  <c:v>0.55114340141751905</c:v>
                </c:pt>
                <c:pt idx="11869">
                  <c:v>0.55166093072787903</c:v>
                </c:pt>
                <c:pt idx="11870">
                  <c:v>0.55217846004330096</c:v>
                </c:pt>
                <c:pt idx="11871">
                  <c:v>0.55269598935872299</c:v>
                </c:pt>
                <c:pt idx="11872">
                  <c:v>0.55321351866908397</c:v>
                </c:pt>
                <c:pt idx="11873">
                  <c:v>0.55373104798450601</c:v>
                </c:pt>
                <c:pt idx="11874">
                  <c:v>0.55424857729992705</c:v>
                </c:pt>
                <c:pt idx="11875">
                  <c:v>0.55476610661028802</c:v>
                </c:pt>
                <c:pt idx="11876">
                  <c:v>0.55528363592570995</c:v>
                </c:pt>
                <c:pt idx="11877">
                  <c:v>0.55580116524113199</c:v>
                </c:pt>
                <c:pt idx="11878">
                  <c:v>0.55631869455149296</c:v>
                </c:pt>
                <c:pt idx="11879">
                  <c:v>0.556836223866914</c:v>
                </c:pt>
                <c:pt idx="11880">
                  <c:v>0.55735375318233604</c:v>
                </c:pt>
                <c:pt idx="11881">
                  <c:v>0.55787128249269702</c:v>
                </c:pt>
                <c:pt idx="11882">
                  <c:v>0.55838881180811895</c:v>
                </c:pt>
                <c:pt idx="11883">
                  <c:v>0.55890634112353998</c:v>
                </c:pt>
                <c:pt idx="11884">
                  <c:v>0.55942387043390096</c:v>
                </c:pt>
                <c:pt idx="11885">
                  <c:v>0.559941399749323</c:v>
                </c:pt>
                <c:pt idx="11886">
                  <c:v>0.56045892906474504</c:v>
                </c:pt>
                <c:pt idx="11887">
                  <c:v>0.56097645837510601</c:v>
                </c:pt>
                <c:pt idx="11888">
                  <c:v>0.56149398769052805</c:v>
                </c:pt>
                <c:pt idx="11889">
                  <c:v>0.56201151700594898</c:v>
                </c:pt>
                <c:pt idx="11890">
                  <c:v>0.56252904631630996</c:v>
                </c:pt>
                <c:pt idx="11891">
                  <c:v>0.56304657563173199</c:v>
                </c:pt>
                <c:pt idx="11892">
                  <c:v>0.56356410494715403</c:v>
                </c:pt>
                <c:pt idx="11893">
                  <c:v>0.56408163425751501</c:v>
                </c:pt>
                <c:pt idx="11894">
                  <c:v>0.56459916357293605</c:v>
                </c:pt>
                <c:pt idx="11895">
                  <c:v>0.56511669288835797</c:v>
                </c:pt>
                <c:pt idx="11896">
                  <c:v>0.56563422219871895</c:v>
                </c:pt>
                <c:pt idx="11897">
                  <c:v>0.56615175151414099</c:v>
                </c:pt>
                <c:pt idx="11898">
                  <c:v>0.56666928082956303</c:v>
                </c:pt>
                <c:pt idx="11899">
                  <c:v>0.567186810139923</c:v>
                </c:pt>
                <c:pt idx="11900">
                  <c:v>0.56770433945534504</c:v>
                </c:pt>
                <c:pt idx="11901">
                  <c:v>0.56822186877076697</c:v>
                </c:pt>
                <c:pt idx="11902">
                  <c:v>0.56873939808112794</c:v>
                </c:pt>
                <c:pt idx="11903">
                  <c:v>0.56925692739654998</c:v>
                </c:pt>
                <c:pt idx="11904">
                  <c:v>0.56977445671197102</c:v>
                </c:pt>
                <c:pt idx="11905">
                  <c:v>0.570291986022332</c:v>
                </c:pt>
                <c:pt idx="11906">
                  <c:v>0.57080951533775404</c:v>
                </c:pt>
                <c:pt idx="11907">
                  <c:v>0.57132704465317596</c:v>
                </c:pt>
                <c:pt idx="11908">
                  <c:v>0.57184457396353705</c:v>
                </c:pt>
                <c:pt idx="11909">
                  <c:v>0.57236210327895798</c:v>
                </c:pt>
                <c:pt idx="11910">
                  <c:v>0.57287963259438002</c:v>
                </c:pt>
                <c:pt idx="11911">
                  <c:v>0.57339716190474099</c:v>
                </c:pt>
                <c:pt idx="11912">
                  <c:v>0.57391469122016303</c:v>
                </c:pt>
                <c:pt idx="11913">
                  <c:v>0.57443222053558496</c:v>
                </c:pt>
                <c:pt idx="11914">
                  <c:v>0.57494974984594505</c:v>
                </c:pt>
                <c:pt idx="11915">
                  <c:v>0.57546727916136697</c:v>
                </c:pt>
                <c:pt idx="11916">
                  <c:v>0.57598480847678901</c:v>
                </c:pt>
                <c:pt idx="11917">
                  <c:v>0.57650233778714999</c:v>
                </c:pt>
                <c:pt idx="11918">
                  <c:v>0.57701986710257203</c:v>
                </c:pt>
                <c:pt idx="11919">
                  <c:v>0.57753739641799295</c:v>
                </c:pt>
                <c:pt idx="11920">
                  <c:v>0.57805492572835404</c:v>
                </c:pt>
                <c:pt idx="11921">
                  <c:v>0.57857245504377597</c:v>
                </c:pt>
                <c:pt idx="11922">
                  <c:v>0.57908998435919801</c:v>
                </c:pt>
                <c:pt idx="11923">
                  <c:v>0.57960751366955898</c:v>
                </c:pt>
                <c:pt idx="11924">
                  <c:v>0.58012504298498002</c:v>
                </c:pt>
                <c:pt idx="11925">
                  <c:v>0.58064257230040195</c:v>
                </c:pt>
                <c:pt idx="11926">
                  <c:v>0.58116010161076304</c:v>
                </c:pt>
                <c:pt idx="11927">
                  <c:v>0.58167763092618496</c:v>
                </c:pt>
                <c:pt idx="11928">
                  <c:v>0.582195160241606</c:v>
                </c:pt>
                <c:pt idx="11929">
                  <c:v>0.58271268955196698</c:v>
                </c:pt>
                <c:pt idx="11930">
                  <c:v>0.58323021886738902</c:v>
                </c:pt>
                <c:pt idx="11931">
                  <c:v>0.58374774818281105</c:v>
                </c:pt>
                <c:pt idx="11932">
                  <c:v>0.58426527749317203</c:v>
                </c:pt>
                <c:pt idx="11933">
                  <c:v>0.58478280680859296</c:v>
                </c:pt>
                <c:pt idx="11934">
                  <c:v>0.585300336124015</c:v>
                </c:pt>
                <c:pt idx="11935">
                  <c:v>0.58581786543437597</c:v>
                </c:pt>
                <c:pt idx="11936">
                  <c:v>0.58633539474979801</c:v>
                </c:pt>
                <c:pt idx="11937">
                  <c:v>0.58685292406522005</c:v>
                </c:pt>
                <c:pt idx="11938">
                  <c:v>0.58737045337558103</c:v>
                </c:pt>
                <c:pt idx="11939">
                  <c:v>0.58788798269100195</c:v>
                </c:pt>
                <c:pt idx="11940">
                  <c:v>0.58840551200642399</c:v>
                </c:pt>
                <c:pt idx="11941">
                  <c:v>0.58892304131678497</c:v>
                </c:pt>
                <c:pt idx="11942">
                  <c:v>0.58944057063220701</c:v>
                </c:pt>
                <c:pt idx="11943">
                  <c:v>0.58995809994762805</c:v>
                </c:pt>
                <c:pt idx="11944">
                  <c:v>0.59047562925798902</c:v>
                </c:pt>
                <c:pt idx="11945">
                  <c:v>0.59099315857341095</c:v>
                </c:pt>
                <c:pt idx="11946">
                  <c:v>0.59151068788883299</c:v>
                </c:pt>
                <c:pt idx="11947">
                  <c:v>0.59202821719919396</c:v>
                </c:pt>
                <c:pt idx="11948">
                  <c:v>0.592545746514615</c:v>
                </c:pt>
                <c:pt idx="11949">
                  <c:v>0.59306327583003704</c:v>
                </c:pt>
                <c:pt idx="11950">
                  <c:v>0.59358080514039802</c:v>
                </c:pt>
                <c:pt idx="11951">
                  <c:v>0.59409833445582005</c:v>
                </c:pt>
                <c:pt idx="11952">
                  <c:v>0.59461586377124198</c:v>
                </c:pt>
                <c:pt idx="11953">
                  <c:v>0.59513339308160296</c:v>
                </c:pt>
                <c:pt idx="11954">
                  <c:v>0.595650922397024</c:v>
                </c:pt>
                <c:pt idx="11955">
                  <c:v>0.59616845171244603</c:v>
                </c:pt>
                <c:pt idx="11956">
                  <c:v>0.59668598102280701</c:v>
                </c:pt>
                <c:pt idx="11957">
                  <c:v>0.59720351033822905</c:v>
                </c:pt>
                <c:pt idx="11958">
                  <c:v>0.59772103965364998</c:v>
                </c:pt>
                <c:pt idx="11959">
                  <c:v>0.59823856896401095</c:v>
                </c:pt>
                <c:pt idx="11960">
                  <c:v>0.59875609827943299</c:v>
                </c:pt>
                <c:pt idx="11961">
                  <c:v>0.59927362759485503</c:v>
                </c:pt>
                <c:pt idx="11962">
                  <c:v>0.59979115690521601</c:v>
                </c:pt>
                <c:pt idx="11963">
                  <c:v>0.60030868622063704</c:v>
                </c:pt>
                <c:pt idx="11964">
                  <c:v>0.60082621553605897</c:v>
                </c:pt>
                <c:pt idx="11965">
                  <c:v>0.60134374484641995</c:v>
                </c:pt>
                <c:pt idx="11966">
                  <c:v>0.60186127416184199</c:v>
                </c:pt>
                <c:pt idx="11967">
                  <c:v>0.60237880347726402</c:v>
                </c:pt>
                <c:pt idx="11968">
                  <c:v>0.602896332787624</c:v>
                </c:pt>
                <c:pt idx="11969">
                  <c:v>0.60341386210304604</c:v>
                </c:pt>
                <c:pt idx="11970">
                  <c:v>0.60393139141846797</c:v>
                </c:pt>
                <c:pt idx="11971">
                  <c:v>0.60444892072882905</c:v>
                </c:pt>
                <c:pt idx="11972">
                  <c:v>0.60496645004425098</c:v>
                </c:pt>
                <c:pt idx="11973">
                  <c:v>0.60548397935967202</c:v>
                </c:pt>
                <c:pt idx="11974">
                  <c:v>0.606001508670033</c:v>
                </c:pt>
                <c:pt idx="11975">
                  <c:v>0.60651903798545503</c:v>
                </c:pt>
                <c:pt idx="11976">
                  <c:v>0.60703656730087696</c:v>
                </c:pt>
                <c:pt idx="11977">
                  <c:v>0.60755409661123805</c:v>
                </c:pt>
                <c:pt idx="11978">
                  <c:v>0.60807162592665898</c:v>
                </c:pt>
                <c:pt idx="11979">
                  <c:v>0.60858915524208101</c:v>
                </c:pt>
                <c:pt idx="11980">
                  <c:v>0.60910668455244199</c:v>
                </c:pt>
                <c:pt idx="11981">
                  <c:v>0.60962421386786403</c:v>
                </c:pt>
                <c:pt idx="11982">
                  <c:v>0.61014174318328596</c:v>
                </c:pt>
                <c:pt idx="11983">
                  <c:v>0.61065927249364604</c:v>
                </c:pt>
                <c:pt idx="11984">
                  <c:v>0.61117680180906797</c:v>
                </c:pt>
                <c:pt idx="11985">
                  <c:v>0.61169433112449001</c:v>
                </c:pt>
                <c:pt idx="11986">
                  <c:v>0.61221186043485099</c:v>
                </c:pt>
                <c:pt idx="11987">
                  <c:v>0.61272938975027302</c:v>
                </c:pt>
                <c:pt idx="11988">
                  <c:v>0.61324691906569395</c:v>
                </c:pt>
                <c:pt idx="11989">
                  <c:v>0.61376444837605504</c:v>
                </c:pt>
                <c:pt idx="11990">
                  <c:v>0.61428197769147697</c:v>
                </c:pt>
                <c:pt idx="11991">
                  <c:v>0.614799507006899</c:v>
                </c:pt>
                <c:pt idx="11992">
                  <c:v>0.61531703631725998</c:v>
                </c:pt>
                <c:pt idx="11993">
                  <c:v>0.61583456563268102</c:v>
                </c:pt>
                <c:pt idx="11994">
                  <c:v>0.61635209494810295</c:v>
                </c:pt>
                <c:pt idx="11995">
                  <c:v>0.61686962425846403</c:v>
                </c:pt>
                <c:pt idx="11996">
                  <c:v>0.61738715357388596</c:v>
                </c:pt>
                <c:pt idx="11997">
                  <c:v>0.617904682889308</c:v>
                </c:pt>
                <c:pt idx="11998">
                  <c:v>0.61842221219966798</c:v>
                </c:pt>
                <c:pt idx="11999">
                  <c:v>0.61893974151509001</c:v>
                </c:pt>
                <c:pt idx="12000">
                  <c:v>0.61945727083051205</c:v>
                </c:pt>
                <c:pt idx="12001">
                  <c:v>0.61997480014087303</c:v>
                </c:pt>
                <c:pt idx="12002">
                  <c:v>0.62049232945629496</c:v>
                </c:pt>
                <c:pt idx="12003">
                  <c:v>0.62100985877171599</c:v>
                </c:pt>
                <c:pt idx="12004">
                  <c:v>0.62152738808207697</c:v>
                </c:pt>
                <c:pt idx="12005">
                  <c:v>0.62204491739749901</c:v>
                </c:pt>
                <c:pt idx="12006">
                  <c:v>0.62256244671292105</c:v>
                </c:pt>
                <c:pt idx="12007">
                  <c:v>0.62307997602328202</c:v>
                </c:pt>
                <c:pt idx="12008">
                  <c:v>0.62359750533870295</c:v>
                </c:pt>
                <c:pt idx="12009">
                  <c:v>0.62411503465412499</c:v>
                </c:pt>
                <c:pt idx="12010">
                  <c:v>0.62463256396448597</c:v>
                </c:pt>
                <c:pt idx="12011">
                  <c:v>0.625150093279908</c:v>
                </c:pt>
                <c:pt idx="12012">
                  <c:v>0.62566762259533004</c:v>
                </c:pt>
                <c:pt idx="12013">
                  <c:v>0.62618515190569102</c:v>
                </c:pt>
                <c:pt idx="12014">
                  <c:v>0.62670268122111195</c:v>
                </c:pt>
                <c:pt idx="12015">
                  <c:v>0.62722021053653398</c:v>
                </c:pt>
                <c:pt idx="12016">
                  <c:v>0.62773773984689496</c:v>
                </c:pt>
                <c:pt idx="12017">
                  <c:v>0.628255269162317</c:v>
                </c:pt>
                <c:pt idx="12018">
                  <c:v>0.62877279847773804</c:v>
                </c:pt>
                <c:pt idx="12019">
                  <c:v>0.62929032778809901</c:v>
                </c:pt>
                <c:pt idx="12020">
                  <c:v>0.62980785710352105</c:v>
                </c:pt>
                <c:pt idx="12021">
                  <c:v>0.63032538641894298</c:v>
                </c:pt>
                <c:pt idx="12022">
                  <c:v>0.63084291572930395</c:v>
                </c:pt>
                <c:pt idx="12023">
                  <c:v>0.63136044504472499</c:v>
                </c:pt>
                <c:pt idx="12024">
                  <c:v>0.63187797436014703</c:v>
                </c:pt>
                <c:pt idx="12025">
                  <c:v>0.63239550367050801</c:v>
                </c:pt>
                <c:pt idx="12026">
                  <c:v>0.63291303298593005</c:v>
                </c:pt>
                <c:pt idx="12027">
                  <c:v>0.63343056230135197</c:v>
                </c:pt>
                <c:pt idx="12028">
                  <c:v>0.63394809161171195</c:v>
                </c:pt>
                <c:pt idx="12029">
                  <c:v>0.63446562092713399</c:v>
                </c:pt>
                <c:pt idx="12030">
                  <c:v>0.63498315024255603</c:v>
                </c:pt>
                <c:pt idx="12031">
                  <c:v>0.635500679552917</c:v>
                </c:pt>
                <c:pt idx="12032">
                  <c:v>0.63601820886833904</c:v>
                </c:pt>
                <c:pt idx="12033">
                  <c:v>0.63653573818375997</c:v>
                </c:pt>
                <c:pt idx="12034">
                  <c:v>0.63705326749412095</c:v>
                </c:pt>
                <c:pt idx="12035">
                  <c:v>0.63757079680954298</c:v>
                </c:pt>
                <c:pt idx="12036">
                  <c:v>0.63808832612496502</c:v>
                </c:pt>
                <c:pt idx="12037">
                  <c:v>0.638605855435326</c:v>
                </c:pt>
                <c:pt idx="12038">
                  <c:v>0.63912338475074704</c:v>
                </c:pt>
                <c:pt idx="12039">
                  <c:v>0.63964091406616896</c:v>
                </c:pt>
                <c:pt idx="12040">
                  <c:v>0.64015844337653005</c:v>
                </c:pt>
                <c:pt idx="12041">
                  <c:v>0.64067597269195198</c:v>
                </c:pt>
                <c:pt idx="12042">
                  <c:v>0.64119350200737402</c:v>
                </c:pt>
                <c:pt idx="12043">
                  <c:v>0.64171103131773399</c:v>
                </c:pt>
                <c:pt idx="12044">
                  <c:v>0.64222856063315603</c:v>
                </c:pt>
                <c:pt idx="12045">
                  <c:v>0.64274608994857796</c:v>
                </c:pt>
                <c:pt idx="12046">
                  <c:v>0.64326361925893905</c:v>
                </c:pt>
                <c:pt idx="12047">
                  <c:v>0.64378114857435997</c:v>
                </c:pt>
                <c:pt idx="12048">
                  <c:v>0.64429867788978201</c:v>
                </c:pt>
                <c:pt idx="12049">
                  <c:v>0.64481620720014299</c:v>
                </c:pt>
                <c:pt idx="12050">
                  <c:v>0.64533373651556503</c:v>
                </c:pt>
                <c:pt idx="12051">
                  <c:v>0.64585126583098695</c:v>
                </c:pt>
                <c:pt idx="12052">
                  <c:v>0.64636879514134804</c:v>
                </c:pt>
                <c:pt idx="12053">
                  <c:v>0.64688632445676897</c:v>
                </c:pt>
                <c:pt idx="12054">
                  <c:v>0.64740385377219101</c:v>
                </c:pt>
                <c:pt idx="12055">
                  <c:v>0.64792138308255198</c:v>
                </c:pt>
                <c:pt idx="12056">
                  <c:v>0.64843891239797402</c:v>
                </c:pt>
                <c:pt idx="12057">
                  <c:v>0.64895644171339495</c:v>
                </c:pt>
                <c:pt idx="12058">
                  <c:v>0.64947397102375604</c:v>
                </c:pt>
                <c:pt idx="12059">
                  <c:v>0.64999150033917796</c:v>
                </c:pt>
                <c:pt idx="12060">
                  <c:v>0.6505090296546</c:v>
                </c:pt>
                <c:pt idx="12061">
                  <c:v>0.65102655896496098</c:v>
                </c:pt>
                <c:pt idx="12062">
                  <c:v>0.65154408828038302</c:v>
                </c:pt>
                <c:pt idx="12063">
                  <c:v>0.65206161759580406</c:v>
                </c:pt>
                <c:pt idx="12064">
                  <c:v>0.65257914690616503</c:v>
                </c:pt>
                <c:pt idx="12065">
                  <c:v>0.65309667622158696</c:v>
                </c:pt>
                <c:pt idx="12066">
                  <c:v>0.653614205537009</c:v>
                </c:pt>
                <c:pt idx="12067">
                  <c:v>0.65413173484736997</c:v>
                </c:pt>
                <c:pt idx="12068">
                  <c:v>0.65464926416279101</c:v>
                </c:pt>
                <c:pt idx="12069">
                  <c:v>0.65516679347821305</c:v>
                </c:pt>
                <c:pt idx="12070">
                  <c:v>0.65568432278857403</c:v>
                </c:pt>
                <c:pt idx="12071">
                  <c:v>0.65620185210399595</c:v>
                </c:pt>
                <c:pt idx="12072">
                  <c:v>0.65671938141941699</c:v>
                </c:pt>
                <c:pt idx="12073">
                  <c:v>0.65723691072977797</c:v>
                </c:pt>
                <c:pt idx="12074">
                  <c:v>0.65775444004520001</c:v>
                </c:pt>
                <c:pt idx="12075">
                  <c:v>0.65827196936062204</c:v>
                </c:pt>
                <c:pt idx="12076">
                  <c:v>0.65878949867098302</c:v>
                </c:pt>
                <c:pt idx="12077">
                  <c:v>0.65930702798640495</c:v>
                </c:pt>
                <c:pt idx="12078">
                  <c:v>0.65982455730182599</c:v>
                </c:pt>
                <c:pt idx="12079">
                  <c:v>0.66034208661218696</c:v>
                </c:pt>
                <c:pt idx="12080">
                  <c:v>0.660859615927609</c:v>
                </c:pt>
                <c:pt idx="12081">
                  <c:v>0.66137714524303104</c:v>
                </c:pt>
                <c:pt idx="12082">
                  <c:v>0.66189467455339202</c:v>
                </c:pt>
                <c:pt idx="12083">
                  <c:v>0.66241220386881305</c:v>
                </c:pt>
                <c:pt idx="12084">
                  <c:v>0.66292973318423498</c:v>
                </c:pt>
                <c:pt idx="12085">
                  <c:v>0.66344726249459596</c:v>
                </c:pt>
                <c:pt idx="12086">
                  <c:v>0.663964791810018</c:v>
                </c:pt>
                <c:pt idx="12087">
                  <c:v>0.66448232112544003</c:v>
                </c:pt>
                <c:pt idx="12088">
                  <c:v>0.66499985043580001</c:v>
                </c:pt>
                <c:pt idx="12089">
                  <c:v>0.66551737975122205</c:v>
                </c:pt>
                <c:pt idx="12090">
                  <c:v>0.66603490906664398</c:v>
                </c:pt>
                <c:pt idx="12091">
                  <c:v>0.66655243837700495</c:v>
                </c:pt>
                <c:pt idx="12092">
                  <c:v>0.66706996769242699</c:v>
                </c:pt>
                <c:pt idx="12093">
                  <c:v>0.66758749700784803</c:v>
                </c:pt>
                <c:pt idx="12094">
                  <c:v>0.66810502631820901</c:v>
                </c:pt>
                <c:pt idx="12095">
                  <c:v>0.66862255563363104</c:v>
                </c:pt>
                <c:pt idx="12096">
                  <c:v>0.66914008494905297</c:v>
                </c:pt>
                <c:pt idx="12097">
                  <c:v>0.66965761425941395</c:v>
                </c:pt>
                <c:pt idx="12098">
                  <c:v>0.67017514357483499</c:v>
                </c:pt>
                <c:pt idx="12099">
                  <c:v>0.67069267289025702</c:v>
                </c:pt>
                <c:pt idx="12100">
                  <c:v>0.671210202200618</c:v>
                </c:pt>
                <c:pt idx="12101">
                  <c:v>0.67172773151604004</c:v>
                </c:pt>
                <c:pt idx="12102">
                  <c:v>0.67224526083146097</c:v>
                </c:pt>
                <c:pt idx="12103">
                  <c:v>0.67276279014182205</c:v>
                </c:pt>
                <c:pt idx="12104">
                  <c:v>0.67328031945724398</c:v>
                </c:pt>
                <c:pt idx="12105">
                  <c:v>0.67379784877266602</c:v>
                </c:pt>
                <c:pt idx="12106">
                  <c:v>0.67431537808302699</c:v>
                </c:pt>
                <c:pt idx="12107">
                  <c:v>0.67483290739844903</c:v>
                </c:pt>
                <c:pt idx="12108">
                  <c:v>0.67535043671386996</c:v>
                </c:pt>
                <c:pt idx="12109">
                  <c:v>0.67586796602423105</c:v>
                </c:pt>
                <c:pt idx="12110">
                  <c:v>0.67638549533965298</c:v>
                </c:pt>
                <c:pt idx="12111">
                  <c:v>0.67690302465507501</c:v>
                </c:pt>
                <c:pt idx="12112">
                  <c:v>0.67742055396543499</c:v>
                </c:pt>
                <c:pt idx="12113">
                  <c:v>0.67793808328085703</c:v>
                </c:pt>
                <c:pt idx="12114">
                  <c:v>0.67845561259627896</c:v>
                </c:pt>
                <c:pt idx="12115">
                  <c:v>0.67897314190664004</c:v>
                </c:pt>
                <c:pt idx="12116">
                  <c:v>0.67949067122206197</c:v>
                </c:pt>
                <c:pt idx="12117">
                  <c:v>0.68000820053748401</c:v>
                </c:pt>
                <c:pt idx="12118">
                  <c:v>0.68052572984784399</c:v>
                </c:pt>
                <c:pt idx="12119">
                  <c:v>0.68104325916326602</c:v>
                </c:pt>
                <c:pt idx="12120">
                  <c:v>0.68156078847868795</c:v>
                </c:pt>
                <c:pt idx="12121">
                  <c:v>0.68207831778904904</c:v>
                </c:pt>
                <c:pt idx="12122">
                  <c:v>0.68259584710446997</c:v>
                </c:pt>
                <c:pt idx="12123">
                  <c:v>0.683113376419892</c:v>
                </c:pt>
                <c:pt idx="12124">
                  <c:v>0.68363090573025298</c:v>
                </c:pt>
                <c:pt idx="12125">
                  <c:v>0.68414843504567502</c:v>
                </c:pt>
                <c:pt idx="12126">
                  <c:v>0.68466596436109695</c:v>
                </c:pt>
                <c:pt idx="12127">
                  <c:v>0.68518349367145803</c:v>
                </c:pt>
                <c:pt idx="12128">
                  <c:v>0.68570102298687896</c:v>
                </c:pt>
                <c:pt idx="12129">
                  <c:v>0.686218552302301</c:v>
                </c:pt>
                <c:pt idx="12130">
                  <c:v>0.68673608161266197</c:v>
                </c:pt>
                <c:pt idx="12131">
                  <c:v>0.68725361092808401</c:v>
                </c:pt>
                <c:pt idx="12132">
                  <c:v>0.68777114024350505</c:v>
                </c:pt>
                <c:pt idx="12133">
                  <c:v>0.68828866955386603</c:v>
                </c:pt>
                <c:pt idx="12134">
                  <c:v>0.68880619886928796</c:v>
                </c:pt>
                <c:pt idx="12135">
                  <c:v>0.68932372818470999</c:v>
                </c:pt>
                <c:pt idx="12136">
                  <c:v>0.68984125749507097</c:v>
                </c:pt>
                <c:pt idx="12137">
                  <c:v>0.69035878681049201</c:v>
                </c:pt>
                <c:pt idx="12138">
                  <c:v>0.69087631612591405</c:v>
                </c:pt>
                <c:pt idx="12139">
                  <c:v>0.69139384543627502</c:v>
                </c:pt>
                <c:pt idx="12140">
                  <c:v>0.69191137475169695</c:v>
                </c:pt>
                <c:pt idx="12141">
                  <c:v>0.69242890406711899</c:v>
                </c:pt>
                <c:pt idx="12142">
                  <c:v>0.69294643337747897</c:v>
                </c:pt>
                <c:pt idx="12143">
                  <c:v>0.693463962692901</c:v>
                </c:pt>
                <c:pt idx="12144">
                  <c:v>0.69398149200832304</c:v>
                </c:pt>
                <c:pt idx="12145">
                  <c:v>0.69449902131868402</c:v>
                </c:pt>
                <c:pt idx="12146">
                  <c:v>0.69501655063410595</c:v>
                </c:pt>
                <c:pt idx="12147">
                  <c:v>0.69553407994952698</c:v>
                </c:pt>
                <c:pt idx="12148">
                  <c:v>0.69605160925988796</c:v>
                </c:pt>
                <c:pt idx="12149">
                  <c:v>0.69656913857531</c:v>
                </c:pt>
                <c:pt idx="12150">
                  <c:v>0.69708666789073204</c:v>
                </c:pt>
                <c:pt idx="12151">
                  <c:v>0.69760419720109301</c:v>
                </c:pt>
                <c:pt idx="12152">
                  <c:v>0.69812172651651405</c:v>
                </c:pt>
                <c:pt idx="12153">
                  <c:v>0.69863925583193598</c:v>
                </c:pt>
                <c:pt idx="12154">
                  <c:v>0.69915678514229695</c:v>
                </c:pt>
                <c:pt idx="12155">
                  <c:v>0.69967431445771899</c:v>
                </c:pt>
                <c:pt idx="12156">
                  <c:v>0.70019184377314103</c:v>
                </c:pt>
                <c:pt idx="12157">
                  <c:v>0.70070937308350201</c:v>
                </c:pt>
                <c:pt idx="12158">
                  <c:v>0.70122690239892305</c:v>
                </c:pt>
                <c:pt idx="12159">
                  <c:v>0.70174443171434497</c:v>
                </c:pt>
                <c:pt idx="12160">
                  <c:v>0.70226196102470595</c:v>
                </c:pt>
                <c:pt idx="12161">
                  <c:v>0.70277949034012799</c:v>
                </c:pt>
                <c:pt idx="12162">
                  <c:v>0.70329701965554903</c:v>
                </c:pt>
                <c:pt idx="12163">
                  <c:v>0.70381454896591</c:v>
                </c:pt>
                <c:pt idx="12164">
                  <c:v>0.70433207828133204</c:v>
                </c:pt>
                <c:pt idx="12165">
                  <c:v>0.70484960759675397</c:v>
                </c:pt>
                <c:pt idx="12166">
                  <c:v>0.70536713690711506</c:v>
                </c:pt>
                <c:pt idx="12167">
                  <c:v>0.70588466622253598</c:v>
                </c:pt>
                <c:pt idx="12168">
                  <c:v>0.70640219553795802</c:v>
                </c:pt>
                <c:pt idx="12169">
                  <c:v>0.706919724848319</c:v>
                </c:pt>
                <c:pt idx="12170">
                  <c:v>0.70743725416374104</c:v>
                </c:pt>
                <c:pt idx="12171">
                  <c:v>0.70795478347916296</c:v>
                </c:pt>
                <c:pt idx="12172">
                  <c:v>0.70847231278952305</c:v>
                </c:pt>
                <c:pt idx="12173">
                  <c:v>0.70898984210494498</c:v>
                </c:pt>
                <c:pt idx="12174">
                  <c:v>0.70950737142036702</c:v>
                </c:pt>
                <c:pt idx="12175">
                  <c:v>0.71002490073072799</c:v>
                </c:pt>
                <c:pt idx="12176">
                  <c:v>0.71054243004615003</c:v>
                </c:pt>
                <c:pt idx="12177">
                  <c:v>0.71105995936157096</c:v>
                </c:pt>
                <c:pt idx="12178">
                  <c:v>0.71157748867193205</c:v>
                </c:pt>
                <c:pt idx="12179">
                  <c:v>0.71209501798735397</c:v>
                </c:pt>
                <c:pt idx="12180">
                  <c:v>0.71261254730277601</c:v>
                </c:pt>
                <c:pt idx="12181">
                  <c:v>0.71313007661313699</c:v>
                </c:pt>
                <c:pt idx="12182">
                  <c:v>0.71364760592855803</c:v>
                </c:pt>
                <c:pt idx="12183">
                  <c:v>0.71416513524397995</c:v>
                </c:pt>
                <c:pt idx="12184">
                  <c:v>0.71468266455434104</c:v>
                </c:pt>
                <c:pt idx="12185">
                  <c:v>0.71520019386976297</c:v>
                </c:pt>
                <c:pt idx="12186">
                  <c:v>0.71571772318518501</c:v>
                </c:pt>
                <c:pt idx="12187">
                  <c:v>0.71623525249554498</c:v>
                </c:pt>
                <c:pt idx="12188">
                  <c:v>0.71675278181096702</c:v>
                </c:pt>
                <c:pt idx="12189">
                  <c:v>0.71727031112638895</c:v>
                </c:pt>
                <c:pt idx="12190">
                  <c:v>0.71778784043675004</c:v>
                </c:pt>
                <c:pt idx="12191">
                  <c:v>0.71830536975217196</c:v>
                </c:pt>
                <c:pt idx="12192">
                  <c:v>0.718822899067593</c:v>
                </c:pt>
                <c:pt idx="12193">
                  <c:v>0.71934042837795398</c:v>
                </c:pt>
                <c:pt idx="12194">
                  <c:v>0.71985795769337602</c:v>
                </c:pt>
                <c:pt idx="12195">
                  <c:v>0.72037548700879805</c:v>
                </c:pt>
                <c:pt idx="12196">
                  <c:v>0.72089301631915903</c:v>
                </c:pt>
                <c:pt idx="12197">
                  <c:v>0.72141054563457996</c:v>
                </c:pt>
                <c:pt idx="12198">
                  <c:v>0.721928074950002</c:v>
                </c:pt>
                <c:pt idx="12199">
                  <c:v>0.72244560426036297</c:v>
                </c:pt>
                <c:pt idx="12200">
                  <c:v>0.72296313357578501</c:v>
                </c:pt>
                <c:pt idx="12201">
                  <c:v>0.72348066289120605</c:v>
                </c:pt>
                <c:pt idx="12202">
                  <c:v>0.72399819220156703</c:v>
                </c:pt>
                <c:pt idx="12203">
                  <c:v>0.72451572151698895</c:v>
                </c:pt>
                <c:pt idx="12204">
                  <c:v>0.72503325083241099</c:v>
                </c:pt>
                <c:pt idx="12205">
                  <c:v>0.72555078014277197</c:v>
                </c:pt>
                <c:pt idx="12206">
                  <c:v>0.72606830945819401</c:v>
                </c:pt>
                <c:pt idx="12207">
                  <c:v>0.72658583877361504</c:v>
                </c:pt>
                <c:pt idx="12208">
                  <c:v>0.72710336808397602</c:v>
                </c:pt>
                <c:pt idx="12209">
                  <c:v>0.72762089739939795</c:v>
                </c:pt>
                <c:pt idx="12210">
                  <c:v>0.72813842671481999</c:v>
                </c:pt>
                <c:pt idx="12211">
                  <c:v>0.72865595602518096</c:v>
                </c:pt>
                <c:pt idx="12212">
                  <c:v>0.72771084059847402</c:v>
                </c:pt>
                <c:pt idx="12213">
                  <c:v>0.72676572517176596</c:v>
                </c:pt>
                <c:pt idx="12214">
                  <c:v>0.72582060975430196</c:v>
                </c:pt>
                <c:pt idx="12215">
                  <c:v>0.72487549432759502</c:v>
                </c:pt>
                <c:pt idx="12216">
                  <c:v>0.72393037890088796</c:v>
                </c:pt>
                <c:pt idx="12217">
                  <c:v>0.72298526348342296</c:v>
                </c:pt>
                <c:pt idx="12218">
                  <c:v>0.72204014805671601</c:v>
                </c:pt>
                <c:pt idx="12219">
                  <c:v>0.72109503263000896</c:v>
                </c:pt>
                <c:pt idx="12220">
                  <c:v>0.72014991721254396</c:v>
                </c:pt>
                <c:pt idx="12221">
                  <c:v>0.71920480178583701</c:v>
                </c:pt>
                <c:pt idx="12222">
                  <c:v>0.71825968635912996</c:v>
                </c:pt>
                <c:pt idx="12223">
                  <c:v>0.71731457094166495</c:v>
                </c:pt>
                <c:pt idx="12224">
                  <c:v>0.71636945551495801</c:v>
                </c:pt>
                <c:pt idx="12225">
                  <c:v>0.71542434008825095</c:v>
                </c:pt>
                <c:pt idx="12226">
                  <c:v>0.71447922467078595</c:v>
                </c:pt>
                <c:pt idx="12227">
                  <c:v>0.71353410924407901</c:v>
                </c:pt>
                <c:pt idx="12228">
                  <c:v>0.71258899381737195</c:v>
                </c:pt>
                <c:pt idx="12229">
                  <c:v>0.71164387839990695</c:v>
                </c:pt>
                <c:pt idx="12230">
                  <c:v>0.7106987629732</c:v>
                </c:pt>
                <c:pt idx="12231">
                  <c:v>0.70975364754649295</c:v>
                </c:pt>
                <c:pt idx="12232">
                  <c:v>0.70880853212902795</c:v>
                </c:pt>
                <c:pt idx="12233">
                  <c:v>0.707863416702321</c:v>
                </c:pt>
                <c:pt idx="12234">
                  <c:v>0.70691830127561395</c:v>
                </c:pt>
                <c:pt idx="12235">
                  <c:v>0.70597318585814905</c:v>
                </c:pt>
                <c:pt idx="12236">
                  <c:v>0.705028070431442</c:v>
                </c:pt>
                <c:pt idx="12237">
                  <c:v>0.70408295500473494</c:v>
                </c:pt>
                <c:pt idx="12238">
                  <c:v>0.70313783958727005</c:v>
                </c:pt>
                <c:pt idx="12239">
                  <c:v>0.702192724160563</c:v>
                </c:pt>
                <c:pt idx="12240">
                  <c:v>0.70124760873385605</c:v>
                </c:pt>
                <c:pt idx="12241">
                  <c:v>0.70030249331639105</c:v>
                </c:pt>
                <c:pt idx="12242">
                  <c:v>0.699357377889684</c:v>
                </c:pt>
                <c:pt idx="12243">
                  <c:v>0.69841226246297705</c:v>
                </c:pt>
                <c:pt idx="12244">
                  <c:v>0.69746714704551205</c:v>
                </c:pt>
                <c:pt idx="12245">
                  <c:v>0.69652203161880499</c:v>
                </c:pt>
                <c:pt idx="12246">
                  <c:v>0.69557691619209805</c:v>
                </c:pt>
                <c:pt idx="12247">
                  <c:v>0.69463180077463305</c:v>
                </c:pt>
                <c:pt idx="12248">
                  <c:v>0.69368668534792599</c:v>
                </c:pt>
                <c:pt idx="12249">
                  <c:v>0.69274156992121905</c:v>
                </c:pt>
                <c:pt idx="12250">
                  <c:v>0.69179645450375404</c:v>
                </c:pt>
                <c:pt idx="12251">
                  <c:v>0.69085133907704699</c:v>
                </c:pt>
                <c:pt idx="12252">
                  <c:v>0.68990622365034004</c:v>
                </c:pt>
                <c:pt idx="12253">
                  <c:v>0.68896110823287504</c:v>
                </c:pt>
                <c:pt idx="12254">
                  <c:v>0.68801599280616799</c:v>
                </c:pt>
                <c:pt idx="12255">
                  <c:v>0.68707087737946104</c:v>
                </c:pt>
                <c:pt idx="12256">
                  <c:v>0.68612576196199704</c:v>
                </c:pt>
                <c:pt idx="12257">
                  <c:v>0.68518064653528898</c:v>
                </c:pt>
                <c:pt idx="12258">
                  <c:v>0.68423553110858204</c:v>
                </c:pt>
                <c:pt idx="12259">
                  <c:v>0.68329041569111804</c:v>
                </c:pt>
                <c:pt idx="12260">
                  <c:v>0.68234530026440998</c:v>
                </c:pt>
                <c:pt idx="12261">
                  <c:v>0.68140018483770304</c:v>
                </c:pt>
                <c:pt idx="12262">
                  <c:v>0.68045506942023903</c:v>
                </c:pt>
                <c:pt idx="12263">
                  <c:v>0.67950995399353198</c:v>
                </c:pt>
                <c:pt idx="12264">
                  <c:v>0.67856483856682503</c:v>
                </c:pt>
                <c:pt idx="12265">
                  <c:v>0.67761972314936003</c:v>
                </c:pt>
                <c:pt idx="12266">
                  <c:v>0.67667460772265298</c:v>
                </c:pt>
                <c:pt idx="12267">
                  <c:v>0.67572949229594603</c:v>
                </c:pt>
                <c:pt idx="12268">
                  <c:v>0.67478437687848103</c:v>
                </c:pt>
                <c:pt idx="12269">
                  <c:v>0.67383926145177397</c:v>
                </c:pt>
                <c:pt idx="12270">
                  <c:v>0.67289414602506703</c:v>
                </c:pt>
                <c:pt idx="12271">
                  <c:v>0.67194903060760203</c:v>
                </c:pt>
                <c:pt idx="12272">
                  <c:v>0.67100391518089497</c:v>
                </c:pt>
                <c:pt idx="12273">
                  <c:v>0.67005879975418803</c:v>
                </c:pt>
                <c:pt idx="12274">
                  <c:v>0.66911368433672302</c:v>
                </c:pt>
                <c:pt idx="12275">
                  <c:v>0.66816856891001597</c:v>
                </c:pt>
                <c:pt idx="12276">
                  <c:v>0.66722345348330903</c:v>
                </c:pt>
                <c:pt idx="12277">
                  <c:v>0.66627833806584402</c:v>
                </c:pt>
                <c:pt idx="12278">
                  <c:v>0.66533322263913697</c:v>
                </c:pt>
                <c:pt idx="12279">
                  <c:v>0.66438810721243002</c:v>
                </c:pt>
                <c:pt idx="12280">
                  <c:v>0.66344299179496502</c:v>
                </c:pt>
                <c:pt idx="12281">
                  <c:v>0.66249787636825797</c:v>
                </c:pt>
                <c:pt idx="12282">
                  <c:v>0.66155276094155102</c:v>
                </c:pt>
                <c:pt idx="12283">
                  <c:v>0.66060764552408602</c:v>
                </c:pt>
                <c:pt idx="12284">
                  <c:v>0.65966253009737896</c:v>
                </c:pt>
                <c:pt idx="12285">
                  <c:v>0.65871741467067202</c:v>
                </c:pt>
                <c:pt idx="12286">
                  <c:v>0.65777229925320702</c:v>
                </c:pt>
                <c:pt idx="12287">
                  <c:v>0.65682718382649996</c:v>
                </c:pt>
                <c:pt idx="12288">
                  <c:v>0.65588206839979302</c:v>
                </c:pt>
                <c:pt idx="12289">
                  <c:v>0.65493695298232801</c:v>
                </c:pt>
                <c:pt idx="12290">
                  <c:v>0.65399183755562096</c:v>
                </c:pt>
                <c:pt idx="12291">
                  <c:v>0.65304672212891401</c:v>
                </c:pt>
                <c:pt idx="12292">
                  <c:v>0.65210160671144901</c:v>
                </c:pt>
                <c:pt idx="12293">
                  <c:v>0.65115649128474196</c:v>
                </c:pt>
                <c:pt idx="12294">
                  <c:v>0.65021137585803501</c:v>
                </c:pt>
                <c:pt idx="12295">
                  <c:v>0.64926626044057001</c:v>
                </c:pt>
                <c:pt idx="12296">
                  <c:v>0.64832114501386295</c:v>
                </c:pt>
                <c:pt idx="12297">
                  <c:v>0.64737602958715601</c:v>
                </c:pt>
                <c:pt idx="12298">
                  <c:v>0.64643091416969101</c:v>
                </c:pt>
                <c:pt idx="12299">
                  <c:v>0.64548579874298395</c:v>
                </c:pt>
                <c:pt idx="12300">
                  <c:v>0.64454068331627701</c:v>
                </c:pt>
                <c:pt idx="12301">
                  <c:v>0.643595567898812</c:v>
                </c:pt>
                <c:pt idx="12302">
                  <c:v>0.64265045247210495</c:v>
                </c:pt>
                <c:pt idx="12303">
                  <c:v>0.64170533704539801</c:v>
                </c:pt>
                <c:pt idx="12304">
                  <c:v>0.640760221627933</c:v>
                </c:pt>
                <c:pt idx="12305">
                  <c:v>0.63981510620122595</c:v>
                </c:pt>
                <c:pt idx="12306">
                  <c:v>0.638869990774519</c:v>
                </c:pt>
                <c:pt idx="12307">
                  <c:v>0.637924875357055</c:v>
                </c:pt>
                <c:pt idx="12308">
                  <c:v>0.63697975993034806</c:v>
                </c:pt>
                <c:pt idx="12309">
                  <c:v>0.63603464450364</c:v>
                </c:pt>
                <c:pt idx="12310">
                  <c:v>0.635089529086176</c:v>
                </c:pt>
                <c:pt idx="12311">
                  <c:v>0.63414441365946905</c:v>
                </c:pt>
                <c:pt idx="12312">
                  <c:v>0.633199298232761</c:v>
                </c:pt>
                <c:pt idx="12313">
                  <c:v>0.63225418281529699</c:v>
                </c:pt>
                <c:pt idx="12314">
                  <c:v>0.63130906738859005</c:v>
                </c:pt>
                <c:pt idx="12315">
                  <c:v>0.630363951961883</c:v>
                </c:pt>
                <c:pt idx="12316">
                  <c:v>0.62941883654441799</c:v>
                </c:pt>
                <c:pt idx="12317">
                  <c:v>0.62847372111771105</c:v>
                </c:pt>
                <c:pt idx="12318">
                  <c:v>0.62752860569100399</c:v>
                </c:pt>
                <c:pt idx="12319">
                  <c:v>0.62658349027353899</c:v>
                </c:pt>
                <c:pt idx="12320">
                  <c:v>0.62563837484683205</c:v>
                </c:pt>
                <c:pt idx="12321">
                  <c:v>0.62469325942012499</c:v>
                </c:pt>
                <c:pt idx="12322">
                  <c:v>0.62374814400265999</c:v>
                </c:pt>
                <c:pt idx="12323">
                  <c:v>0.62280302857595304</c:v>
                </c:pt>
                <c:pt idx="12324">
                  <c:v>0.62185791314924599</c:v>
                </c:pt>
                <c:pt idx="12325">
                  <c:v>0.62091279773178099</c:v>
                </c:pt>
                <c:pt idx="12326">
                  <c:v>0.61996768230507404</c:v>
                </c:pt>
                <c:pt idx="12327">
                  <c:v>0.61902256687836699</c:v>
                </c:pt>
                <c:pt idx="12328">
                  <c:v>0.61807745146090198</c:v>
                </c:pt>
                <c:pt idx="12329">
                  <c:v>0.61713233603419504</c:v>
                </c:pt>
                <c:pt idx="12330">
                  <c:v>0.61618722060748798</c:v>
                </c:pt>
                <c:pt idx="12331">
                  <c:v>0.61524210519002298</c:v>
                </c:pt>
                <c:pt idx="12332">
                  <c:v>0.61429698976331604</c:v>
                </c:pt>
                <c:pt idx="12333">
                  <c:v>0.61335187433660898</c:v>
                </c:pt>
                <c:pt idx="12334">
                  <c:v>0.61240675891914398</c:v>
                </c:pt>
                <c:pt idx="12335">
                  <c:v>0.61146164349243703</c:v>
                </c:pt>
                <c:pt idx="12336">
                  <c:v>0.61051652806572998</c:v>
                </c:pt>
                <c:pt idx="12337">
                  <c:v>0.60957141264826498</c:v>
                </c:pt>
                <c:pt idx="12338">
                  <c:v>0.60862629722155803</c:v>
                </c:pt>
                <c:pt idx="12339">
                  <c:v>0.60768118179485098</c:v>
                </c:pt>
                <c:pt idx="12340">
                  <c:v>0.60673606637738597</c:v>
                </c:pt>
                <c:pt idx="12341">
                  <c:v>0.60579095095067903</c:v>
                </c:pt>
                <c:pt idx="12342">
                  <c:v>0.60484583552397198</c:v>
                </c:pt>
                <c:pt idx="12343">
                  <c:v>0.60390072010650697</c:v>
                </c:pt>
                <c:pt idx="12344">
                  <c:v>0.60295560467980003</c:v>
                </c:pt>
                <c:pt idx="12345">
                  <c:v>0.60201048925309297</c:v>
                </c:pt>
                <c:pt idx="12346">
                  <c:v>0.60106537383562797</c:v>
                </c:pt>
                <c:pt idx="12347">
                  <c:v>0.60012025840892103</c:v>
                </c:pt>
                <c:pt idx="12348">
                  <c:v>0.59917514298221397</c:v>
                </c:pt>
                <c:pt idx="12349">
                  <c:v>0.59823002756474897</c:v>
                </c:pt>
                <c:pt idx="12350">
                  <c:v>0.59728491213804202</c:v>
                </c:pt>
                <c:pt idx="12351">
                  <c:v>0.59633979671133497</c:v>
                </c:pt>
                <c:pt idx="12352">
                  <c:v>0.59539468129386997</c:v>
                </c:pt>
                <c:pt idx="12353">
                  <c:v>0.59444956586716302</c:v>
                </c:pt>
                <c:pt idx="12354">
                  <c:v>0.59350445044045597</c:v>
                </c:pt>
                <c:pt idx="12355">
                  <c:v>0.59255933502299196</c:v>
                </c:pt>
                <c:pt idx="12356">
                  <c:v>0.59161421959628402</c:v>
                </c:pt>
                <c:pt idx="12357">
                  <c:v>0.59066910416957696</c:v>
                </c:pt>
                <c:pt idx="12358">
                  <c:v>0.58972398875211196</c:v>
                </c:pt>
                <c:pt idx="12359">
                  <c:v>0.58877887332540602</c:v>
                </c:pt>
                <c:pt idx="12360">
                  <c:v>0.58783375789869796</c:v>
                </c:pt>
                <c:pt idx="12361">
                  <c:v>0.58688864248123396</c:v>
                </c:pt>
                <c:pt idx="12362">
                  <c:v>0.58594352705452701</c:v>
                </c:pt>
                <c:pt idx="12363">
                  <c:v>0.58499841162781996</c:v>
                </c:pt>
                <c:pt idx="12364">
                  <c:v>0.58405329621035496</c:v>
                </c:pt>
                <c:pt idx="12365">
                  <c:v>0.58310818078364801</c:v>
                </c:pt>
                <c:pt idx="12366">
                  <c:v>0.58216306535694096</c:v>
                </c:pt>
                <c:pt idx="12367">
                  <c:v>0.58121794993947595</c:v>
                </c:pt>
                <c:pt idx="12368">
                  <c:v>0.58027283451276901</c:v>
                </c:pt>
                <c:pt idx="12369">
                  <c:v>0.57932771908606195</c:v>
                </c:pt>
                <c:pt idx="12370">
                  <c:v>0.57838260366859695</c:v>
                </c:pt>
                <c:pt idx="12371">
                  <c:v>0.57743748824189001</c:v>
                </c:pt>
                <c:pt idx="12372">
                  <c:v>0.57649237281518295</c:v>
                </c:pt>
                <c:pt idx="12373">
                  <c:v>0.57554725739771795</c:v>
                </c:pt>
                <c:pt idx="12374">
                  <c:v>0.574602141971011</c:v>
                </c:pt>
                <c:pt idx="12375">
                  <c:v>0.57365702654430395</c:v>
                </c:pt>
                <c:pt idx="12376">
                  <c:v>0.57271191112683895</c:v>
                </c:pt>
                <c:pt idx="12377">
                  <c:v>0.571766795700132</c:v>
                </c:pt>
                <c:pt idx="12378">
                  <c:v>0.57082168027342495</c:v>
                </c:pt>
                <c:pt idx="12379">
                  <c:v>0.56987656485596005</c:v>
                </c:pt>
                <c:pt idx="12380">
                  <c:v>0.568931449429253</c:v>
                </c:pt>
                <c:pt idx="12381">
                  <c:v>0.56798633400254595</c:v>
                </c:pt>
                <c:pt idx="12382">
                  <c:v>0.56704121858508105</c:v>
                </c:pt>
                <c:pt idx="12383">
                  <c:v>0.566096103158374</c:v>
                </c:pt>
                <c:pt idx="12384">
                  <c:v>0.56515098773166705</c:v>
                </c:pt>
                <c:pt idx="12385">
                  <c:v>0.56420587231420205</c:v>
                </c:pt>
                <c:pt idx="12386">
                  <c:v>0.563260756887495</c:v>
                </c:pt>
                <c:pt idx="12387">
                  <c:v>0.56231564146078805</c:v>
                </c:pt>
                <c:pt idx="12388">
                  <c:v>0.56137052604332305</c:v>
                </c:pt>
                <c:pt idx="12389">
                  <c:v>0.56042541061661599</c:v>
                </c:pt>
                <c:pt idx="12390">
                  <c:v>0.55948029518990905</c:v>
                </c:pt>
                <c:pt idx="12391">
                  <c:v>0.55853517977244405</c:v>
                </c:pt>
                <c:pt idx="12392">
                  <c:v>0.55759006434573699</c:v>
                </c:pt>
                <c:pt idx="12393">
                  <c:v>0.55664494891903005</c:v>
                </c:pt>
                <c:pt idx="12394">
                  <c:v>0.55569983350156504</c:v>
                </c:pt>
                <c:pt idx="12395">
                  <c:v>0.55475471807485799</c:v>
                </c:pt>
                <c:pt idx="12396">
                  <c:v>0.55380960264815104</c:v>
                </c:pt>
                <c:pt idx="12397">
                  <c:v>0.55286448723068604</c:v>
                </c:pt>
                <c:pt idx="12398">
                  <c:v>0.55191937180397899</c:v>
                </c:pt>
                <c:pt idx="12399">
                  <c:v>0.55097425637727204</c:v>
                </c:pt>
                <c:pt idx="12400">
                  <c:v>0.55002914095980704</c:v>
                </c:pt>
                <c:pt idx="12401">
                  <c:v>0.54908402553309998</c:v>
                </c:pt>
                <c:pt idx="12402">
                  <c:v>0.54813891010639304</c:v>
                </c:pt>
                <c:pt idx="12403">
                  <c:v>0.54719379468892904</c:v>
                </c:pt>
                <c:pt idx="12404">
                  <c:v>0.54624867926222098</c:v>
                </c:pt>
                <c:pt idx="12405">
                  <c:v>0.54530356383551404</c:v>
                </c:pt>
                <c:pt idx="12406">
                  <c:v>0.54435844841805003</c:v>
                </c:pt>
                <c:pt idx="12407">
                  <c:v>0.54341333299134298</c:v>
                </c:pt>
                <c:pt idx="12408">
                  <c:v>0.54246821756463603</c:v>
                </c:pt>
                <c:pt idx="12409">
                  <c:v>0.54152310214717103</c:v>
                </c:pt>
                <c:pt idx="12410">
                  <c:v>0.54057798672046298</c:v>
                </c:pt>
                <c:pt idx="12411">
                  <c:v>0.53963287129375703</c:v>
                </c:pt>
                <c:pt idx="12412">
                  <c:v>0.53868775587629203</c:v>
                </c:pt>
                <c:pt idx="12413">
                  <c:v>0.53774264044958497</c:v>
                </c:pt>
                <c:pt idx="12414">
                  <c:v>0.53679752502287803</c:v>
                </c:pt>
                <c:pt idx="12415">
                  <c:v>0.53585240960541303</c:v>
                </c:pt>
                <c:pt idx="12416">
                  <c:v>0.53490729417870597</c:v>
                </c:pt>
                <c:pt idx="12417">
                  <c:v>0.53396217875199903</c:v>
                </c:pt>
                <c:pt idx="12418">
                  <c:v>0.53301706333453402</c:v>
                </c:pt>
                <c:pt idx="12419">
                  <c:v>0.53207194790782697</c:v>
                </c:pt>
                <c:pt idx="12420">
                  <c:v>0.53112683248112003</c:v>
                </c:pt>
                <c:pt idx="12421">
                  <c:v>0.53018171706365502</c:v>
                </c:pt>
                <c:pt idx="12422">
                  <c:v>0.52923660163694797</c:v>
                </c:pt>
                <c:pt idx="12423">
                  <c:v>0.52829148621024102</c:v>
                </c:pt>
                <c:pt idx="12424">
                  <c:v>0.52734637079277602</c:v>
                </c:pt>
                <c:pt idx="12425">
                  <c:v>0.52640125536606897</c:v>
                </c:pt>
                <c:pt idx="12426">
                  <c:v>0.52545613993936202</c:v>
                </c:pt>
                <c:pt idx="12427">
                  <c:v>0.52451102452189702</c:v>
                </c:pt>
                <c:pt idx="12428">
                  <c:v>0.52356590909518996</c:v>
                </c:pt>
                <c:pt idx="12429">
                  <c:v>0.52262079366848302</c:v>
                </c:pt>
                <c:pt idx="12430">
                  <c:v>0.52167567825101802</c:v>
                </c:pt>
                <c:pt idx="12431">
                  <c:v>0.52073056282431096</c:v>
                </c:pt>
                <c:pt idx="12432">
                  <c:v>0.51978544739760402</c:v>
                </c:pt>
                <c:pt idx="12433">
                  <c:v>0.51884033198013901</c:v>
                </c:pt>
                <c:pt idx="12434">
                  <c:v>0.51789521655343196</c:v>
                </c:pt>
                <c:pt idx="12435">
                  <c:v>0.51695010112672501</c:v>
                </c:pt>
                <c:pt idx="12436">
                  <c:v>0.51600498570926001</c:v>
                </c:pt>
                <c:pt idx="12437">
                  <c:v>0.51505987028255296</c:v>
                </c:pt>
                <c:pt idx="12438">
                  <c:v>0.51411475485584601</c:v>
                </c:pt>
                <c:pt idx="12439">
                  <c:v>0.51316963943838101</c:v>
                </c:pt>
                <c:pt idx="12440">
                  <c:v>0.51222452401167395</c:v>
                </c:pt>
                <c:pt idx="12441">
                  <c:v>0.51127940858496701</c:v>
                </c:pt>
                <c:pt idx="12442">
                  <c:v>0.51033429316750201</c:v>
                </c:pt>
                <c:pt idx="12443">
                  <c:v>0.50938917774079495</c:v>
                </c:pt>
                <c:pt idx="12444">
                  <c:v>0.50844406231408801</c:v>
                </c:pt>
                <c:pt idx="12445">
                  <c:v>0.507498946896623</c:v>
                </c:pt>
                <c:pt idx="12446">
                  <c:v>0.50655383146991595</c:v>
                </c:pt>
                <c:pt idx="12447">
                  <c:v>0.50560871604320901</c:v>
                </c:pt>
                <c:pt idx="12448">
                  <c:v>0.504663600625744</c:v>
                </c:pt>
                <c:pt idx="12449">
                  <c:v>0.50371848519903695</c:v>
                </c:pt>
                <c:pt idx="12450">
                  <c:v>0.50277336977233</c:v>
                </c:pt>
                <c:pt idx="12451">
                  <c:v>0.501828254354865</c:v>
                </c:pt>
                <c:pt idx="12452">
                  <c:v>0.50088313892815794</c:v>
                </c:pt>
                <c:pt idx="12453">
                  <c:v>0.499938023501451</c:v>
                </c:pt>
                <c:pt idx="12454">
                  <c:v>0.498992908083986</c:v>
                </c:pt>
                <c:pt idx="12455">
                  <c:v>0.498047792657279</c:v>
                </c:pt>
                <c:pt idx="12456">
                  <c:v>0.497102677230572</c:v>
                </c:pt>
                <c:pt idx="12457">
                  <c:v>0.49615756181310799</c:v>
                </c:pt>
                <c:pt idx="12458">
                  <c:v>0.495212446386401</c:v>
                </c:pt>
                <c:pt idx="12459">
                  <c:v>0.494267330959694</c:v>
                </c:pt>
                <c:pt idx="12460">
                  <c:v>0.49332221554222899</c:v>
                </c:pt>
                <c:pt idx="12461">
                  <c:v>0.49237710011552199</c:v>
                </c:pt>
                <c:pt idx="12462">
                  <c:v>0.49143198468881499</c:v>
                </c:pt>
                <c:pt idx="12463">
                  <c:v>0.49048686927134999</c:v>
                </c:pt>
                <c:pt idx="12464">
                  <c:v>0.48954175384464299</c:v>
                </c:pt>
                <c:pt idx="12465">
                  <c:v>0.48859663841793599</c:v>
                </c:pt>
                <c:pt idx="12466">
                  <c:v>0.48765152300047099</c:v>
                </c:pt>
                <c:pt idx="12467">
                  <c:v>0.48670640757376399</c:v>
                </c:pt>
                <c:pt idx="12468">
                  <c:v>0.48576129214705699</c:v>
                </c:pt>
                <c:pt idx="12469">
                  <c:v>0.48481617672959199</c:v>
                </c:pt>
                <c:pt idx="12470">
                  <c:v>0.48387106130288499</c:v>
                </c:pt>
                <c:pt idx="12471">
                  <c:v>0.48292594587617799</c:v>
                </c:pt>
                <c:pt idx="12472">
                  <c:v>0.48198083045871298</c:v>
                </c:pt>
                <c:pt idx="12473">
                  <c:v>0.48103571503200598</c:v>
                </c:pt>
                <c:pt idx="12474">
                  <c:v>0.48009059960529898</c:v>
                </c:pt>
                <c:pt idx="12475">
                  <c:v>0.47914548418783398</c:v>
                </c:pt>
                <c:pt idx="12476">
                  <c:v>0.47820036876112698</c:v>
                </c:pt>
                <c:pt idx="12477">
                  <c:v>0.47725525333441998</c:v>
                </c:pt>
                <c:pt idx="12478">
                  <c:v>0.47631013791695498</c:v>
                </c:pt>
                <c:pt idx="12479">
                  <c:v>0.47536502249024798</c:v>
                </c:pt>
                <c:pt idx="12480">
                  <c:v>0.47441990706354098</c:v>
                </c:pt>
                <c:pt idx="12481">
                  <c:v>0.47347479164607598</c:v>
                </c:pt>
                <c:pt idx="12482">
                  <c:v>0.47252967621936898</c:v>
                </c:pt>
                <c:pt idx="12483">
                  <c:v>0.47158456079266198</c:v>
                </c:pt>
                <c:pt idx="12484">
                  <c:v>0.47063944537519697</c:v>
                </c:pt>
                <c:pt idx="12485">
                  <c:v>0.46969432994848997</c:v>
                </c:pt>
                <c:pt idx="12486">
                  <c:v>0.46874921452178298</c:v>
                </c:pt>
                <c:pt idx="12487">
                  <c:v>0.46780409910431803</c:v>
                </c:pt>
                <c:pt idx="12488">
                  <c:v>0.46685898367761097</c:v>
                </c:pt>
                <c:pt idx="12489">
                  <c:v>0.46591386825090397</c:v>
                </c:pt>
                <c:pt idx="12490">
                  <c:v>0.46496875283343903</c:v>
                </c:pt>
                <c:pt idx="12491">
                  <c:v>0.46402363740673203</c:v>
                </c:pt>
                <c:pt idx="12492">
                  <c:v>0.46307852198002503</c:v>
                </c:pt>
                <c:pt idx="12493">
                  <c:v>0.46213340656256002</c:v>
                </c:pt>
                <c:pt idx="12494">
                  <c:v>0.46118829113585302</c:v>
                </c:pt>
                <c:pt idx="12495">
                  <c:v>0.46024317570914602</c:v>
                </c:pt>
                <c:pt idx="12496">
                  <c:v>0.45929806029168102</c:v>
                </c:pt>
                <c:pt idx="12497">
                  <c:v>0.45835294486497402</c:v>
                </c:pt>
                <c:pt idx="12498">
                  <c:v>0.45740782943826702</c:v>
                </c:pt>
                <c:pt idx="12499">
                  <c:v>0.45646271402080202</c:v>
                </c:pt>
                <c:pt idx="12500">
                  <c:v>0.45551759859409502</c:v>
                </c:pt>
                <c:pt idx="12501">
                  <c:v>0.45457248316738802</c:v>
                </c:pt>
                <c:pt idx="12502">
                  <c:v>0.45362736774992302</c:v>
                </c:pt>
                <c:pt idx="12503">
                  <c:v>0.45268225232321602</c:v>
                </c:pt>
                <c:pt idx="12504">
                  <c:v>0.45173713689650902</c:v>
                </c:pt>
                <c:pt idx="12505">
                  <c:v>0.45079202147904401</c:v>
                </c:pt>
                <c:pt idx="12506">
                  <c:v>0.44984690605233701</c:v>
                </c:pt>
                <c:pt idx="12507">
                  <c:v>0.44890179062563001</c:v>
                </c:pt>
                <c:pt idx="12508">
                  <c:v>0.44795667520816601</c:v>
                </c:pt>
                <c:pt idx="12509">
                  <c:v>0.44701155978145901</c:v>
                </c:pt>
                <c:pt idx="12510">
                  <c:v>0.44606644435475101</c:v>
                </c:pt>
                <c:pt idx="12511">
                  <c:v>0.44512132893728701</c:v>
                </c:pt>
                <c:pt idx="12512">
                  <c:v>0.44417621351058001</c:v>
                </c:pt>
                <c:pt idx="12513">
                  <c:v>0.44323109808387301</c:v>
                </c:pt>
                <c:pt idx="12514">
                  <c:v>0.44228598266640801</c:v>
                </c:pt>
                <c:pt idx="12515">
                  <c:v>0.44134086723970101</c:v>
                </c:pt>
                <c:pt idx="12516">
                  <c:v>0.44039575181299401</c:v>
                </c:pt>
                <c:pt idx="12517">
                  <c:v>0.439450636395529</c:v>
                </c:pt>
                <c:pt idx="12518">
                  <c:v>0.438505520968822</c:v>
                </c:pt>
                <c:pt idx="12519">
                  <c:v>0.43756040554211501</c:v>
                </c:pt>
                <c:pt idx="12520">
                  <c:v>0.43661529012465</c:v>
                </c:pt>
                <c:pt idx="12521">
                  <c:v>0.435670174697943</c:v>
                </c:pt>
                <c:pt idx="12522">
                  <c:v>0.434725059271236</c:v>
                </c:pt>
                <c:pt idx="12523">
                  <c:v>0.433779943853771</c:v>
                </c:pt>
                <c:pt idx="12524">
                  <c:v>0.432834828427064</c:v>
                </c:pt>
                <c:pt idx="12525">
                  <c:v>0.431889713000357</c:v>
                </c:pt>
                <c:pt idx="12526">
                  <c:v>0.430944597582892</c:v>
                </c:pt>
                <c:pt idx="12527">
                  <c:v>0.429999482156185</c:v>
                </c:pt>
                <c:pt idx="12528">
                  <c:v>0.429054366729478</c:v>
                </c:pt>
                <c:pt idx="12529">
                  <c:v>0.42810925131201299</c:v>
                </c:pt>
                <c:pt idx="12530">
                  <c:v>0.427164135885306</c:v>
                </c:pt>
                <c:pt idx="12531">
                  <c:v>0.426219020458599</c:v>
                </c:pt>
                <c:pt idx="12532">
                  <c:v>0.42527390504113399</c:v>
                </c:pt>
                <c:pt idx="12533">
                  <c:v>0.42432878961442699</c:v>
                </c:pt>
                <c:pt idx="12534">
                  <c:v>0.42338367418771999</c:v>
                </c:pt>
                <c:pt idx="12535">
                  <c:v>0.42243855877025499</c:v>
                </c:pt>
                <c:pt idx="12536">
                  <c:v>0.42149344334354799</c:v>
                </c:pt>
                <c:pt idx="12537">
                  <c:v>0.42054832791684099</c:v>
                </c:pt>
                <c:pt idx="12538">
                  <c:v>0.41960321249937599</c:v>
                </c:pt>
                <c:pt idx="12539">
                  <c:v>0.41865809707266899</c:v>
                </c:pt>
                <c:pt idx="12540">
                  <c:v>0.41771298164596199</c:v>
                </c:pt>
                <c:pt idx="12541">
                  <c:v>0.41676786622849699</c:v>
                </c:pt>
                <c:pt idx="12542">
                  <c:v>0.41582275080178999</c:v>
                </c:pt>
                <c:pt idx="12543">
                  <c:v>0.41487763537508299</c:v>
                </c:pt>
                <c:pt idx="12544">
                  <c:v>0.41393251995761798</c:v>
                </c:pt>
                <c:pt idx="12545">
                  <c:v>0.41298740453091098</c:v>
                </c:pt>
                <c:pt idx="12546">
                  <c:v>0.41204228910420398</c:v>
                </c:pt>
                <c:pt idx="12547">
                  <c:v>0.41109717368673898</c:v>
                </c:pt>
                <c:pt idx="12548">
                  <c:v>0.41015205826003198</c:v>
                </c:pt>
                <c:pt idx="12549">
                  <c:v>0.40920694283332498</c:v>
                </c:pt>
                <c:pt idx="12550">
                  <c:v>0.40826182741585998</c:v>
                </c:pt>
                <c:pt idx="12551">
                  <c:v>0.40731671198915298</c:v>
                </c:pt>
                <c:pt idx="12552">
                  <c:v>0.40637159656244598</c:v>
                </c:pt>
                <c:pt idx="12553">
                  <c:v>0.40542648114498198</c:v>
                </c:pt>
                <c:pt idx="12554">
                  <c:v>0.40448136571827398</c:v>
                </c:pt>
                <c:pt idx="12555">
                  <c:v>0.40353625029156698</c:v>
                </c:pt>
                <c:pt idx="12556">
                  <c:v>0.40259113487410297</c:v>
                </c:pt>
                <c:pt idx="12557">
                  <c:v>0.40164601944739597</c:v>
                </c:pt>
                <c:pt idx="12558">
                  <c:v>0.40070090402068897</c:v>
                </c:pt>
                <c:pt idx="12559">
                  <c:v>0.39975578860322403</c:v>
                </c:pt>
                <c:pt idx="12560">
                  <c:v>0.39881067317651703</c:v>
                </c:pt>
                <c:pt idx="12561">
                  <c:v>0.39786555774980997</c:v>
                </c:pt>
                <c:pt idx="12562">
                  <c:v>0.39692044233234502</c:v>
                </c:pt>
                <c:pt idx="12563">
                  <c:v>0.39597532690563803</c:v>
                </c:pt>
                <c:pt idx="12564">
                  <c:v>0.39503021147893103</c:v>
                </c:pt>
                <c:pt idx="12565">
                  <c:v>0.39408509606146602</c:v>
                </c:pt>
                <c:pt idx="12566">
                  <c:v>0.39313998063475902</c:v>
                </c:pt>
                <c:pt idx="12567">
                  <c:v>0.39219486520805202</c:v>
                </c:pt>
                <c:pt idx="12568">
                  <c:v>0.39124974979058702</c:v>
                </c:pt>
                <c:pt idx="12569">
                  <c:v>0.39030463436388002</c:v>
                </c:pt>
                <c:pt idx="12570">
                  <c:v>0.38935951893717302</c:v>
                </c:pt>
                <c:pt idx="12571">
                  <c:v>0.38841440351970802</c:v>
                </c:pt>
                <c:pt idx="12572">
                  <c:v>0.38746928809300102</c:v>
                </c:pt>
                <c:pt idx="12573">
                  <c:v>0.38652417266629402</c:v>
                </c:pt>
                <c:pt idx="12574">
                  <c:v>0.38557905724882902</c:v>
                </c:pt>
                <c:pt idx="12575">
                  <c:v>0.38463394182212202</c:v>
                </c:pt>
                <c:pt idx="12576">
                  <c:v>0.38368882639541502</c:v>
                </c:pt>
                <c:pt idx="12577">
                  <c:v>0.38274371097795001</c:v>
                </c:pt>
                <c:pt idx="12578">
                  <c:v>0.38179859555124301</c:v>
                </c:pt>
                <c:pt idx="12579">
                  <c:v>0.38085348012453601</c:v>
                </c:pt>
                <c:pt idx="12580">
                  <c:v>0.37990836470707101</c:v>
                </c:pt>
                <c:pt idx="12581">
                  <c:v>0.37896324928036401</c:v>
                </c:pt>
                <c:pt idx="12582">
                  <c:v>0.37801813385365701</c:v>
                </c:pt>
                <c:pt idx="12583">
                  <c:v>0.37707301843619201</c:v>
                </c:pt>
                <c:pt idx="12584">
                  <c:v>0.37612790300948501</c:v>
                </c:pt>
                <c:pt idx="12585">
                  <c:v>0.37518278758277801</c:v>
                </c:pt>
                <c:pt idx="12586">
                  <c:v>0.37423767216531301</c:v>
                </c:pt>
                <c:pt idx="12587">
                  <c:v>0.37329255673860601</c:v>
                </c:pt>
                <c:pt idx="12588">
                  <c:v>0.37234744131189901</c:v>
                </c:pt>
                <c:pt idx="12589">
                  <c:v>0.371402325894434</c:v>
                </c:pt>
                <c:pt idx="12590">
                  <c:v>0.37045721046772701</c:v>
                </c:pt>
                <c:pt idx="12591">
                  <c:v>0.36951209504102001</c:v>
                </c:pt>
                <c:pt idx="12592">
                  <c:v>0.368566979623555</c:v>
                </c:pt>
                <c:pt idx="12593">
                  <c:v>0.367621864196848</c:v>
                </c:pt>
                <c:pt idx="12594">
                  <c:v>0.366676748770141</c:v>
                </c:pt>
                <c:pt idx="12595">
                  <c:v>0.365731633352676</c:v>
                </c:pt>
                <c:pt idx="12596">
                  <c:v>0.364786517925969</c:v>
                </c:pt>
                <c:pt idx="12597">
                  <c:v>0.363841402499262</c:v>
                </c:pt>
                <c:pt idx="12598">
                  <c:v>0.362896287081797</c:v>
                </c:pt>
                <c:pt idx="12599">
                  <c:v>0.36195117165509</c:v>
                </c:pt>
                <c:pt idx="12600">
                  <c:v>0.361006056228383</c:v>
                </c:pt>
                <c:pt idx="12601">
                  <c:v>0.360060940810918</c:v>
                </c:pt>
                <c:pt idx="12602">
                  <c:v>0.359115825384211</c:v>
                </c:pt>
                <c:pt idx="12603">
                  <c:v>0.358170709957504</c:v>
                </c:pt>
                <c:pt idx="12604">
                  <c:v>0.35722559454003999</c:v>
                </c:pt>
                <c:pt idx="12605">
                  <c:v>0.35628047911333299</c:v>
                </c:pt>
                <c:pt idx="12606">
                  <c:v>0.35533536368662499</c:v>
                </c:pt>
                <c:pt idx="12607">
                  <c:v>0.35439024826916099</c:v>
                </c:pt>
                <c:pt idx="12608">
                  <c:v>0.35344513284245399</c:v>
                </c:pt>
                <c:pt idx="12609">
                  <c:v>0.35250001741574699</c:v>
                </c:pt>
                <c:pt idx="12610">
                  <c:v>0.35155490199828199</c:v>
                </c:pt>
                <c:pt idx="12611">
                  <c:v>0.35060978657157499</c:v>
                </c:pt>
                <c:pt idx="12612">
                  <c:v>0.34966467114486799</c:v>
                </c:pt>
                <c:pt idx="12613">
                  <c:v>0.34871955572740299</c:v>
                </c:pt>
                <c:pt idx="12614">
                  <c:v>0.34777444030069599</c:v>
                </c:pt>
                <c:pt idx="12615">
                  <c:v>0.34682932487398899</c:v>
                </c:pt>
                <c:pt idx="12616">
                  <c:v>0.34588420945652398</c:v>
                </c:pt>
                <c:pt idx="12617">
                  <c:v>0.34493909402981698</c:v>
                </c:pt>
                <c:pt idx="12618">
                  <c:v>0.34399397860310998</c:v>
                </c:pt>
                <c:pt idx="12619">
                  <c:v>0.34304886318564498</c:v>
                </c:pt>
                <c:pt idx="12620">
                  <c:v>0.34210374775893798</c:v>
                </c:pt>
                <c:pt idx="12621">
                  <c:v>0.34115863233223098</c:v>
                </c:pt>
                <c:pt idx="12622">
                  <c:v>0.34021351691476598</c:v>
                </c:pt>
                <c:pt idx="12623">
                  <c:v>0.33926840148805898</c:v>
                </c:pt>
                <c:pt idx="12624">
                  <c:v>0.33832328606135198</c:v>
                </c:pt>
                <c:pt idx="12625">
                  <c:v>0.33737817064388698</c:v>
                </c:pt>
                <c:pt idx="12626">
                  <c:v>0.33643305521717998</c:v>
                </c:pt>
                <c:pt idx="12627">
                  <c:v>0.33548793979047298</c:v>
                </c:pt>
                <c:pt idx="12628">
                  <c:v>0.33454282437300797</c:v>
                </c:pt>
                <c:pt idx="12629">
                  <c:v>0.33359770894630097</c:v>
                </c:pt>
                <c:pt idx="12630">
                  <c:v>0.33265259351959398</c:v>
                </c:pt>
                <c:pt idx="12631">
                  <c:v>0.33170747810212903</c:v>
                </c:pt>
                <c:pt idx="12632">
                  <c:v>0.33076236267542197</c:v>
                </c:pt>
                <c:pt idx="12633">
                  <c:v>0.32981724724871497</c:v>
                </c:pt>
                <c:pt idx="12634">
                  <c:v>0.32887213183125003</c:v>
                </c:pt>
                <c:pt idx="12635">
                  <c:v>0.32792701640454303</c:v>
                </c:pt>
                <c:pt idx="12636">
                  <c:v>0.32698190097783603</c:v>
                </c:pt>
                <c:pt idx="12637">
                  <c:v>0.32603678556037102</c:v>
                </c:pt>
                <c:pt idx="12638">
                  <c:v>0.32509167013366402</c:v>
                </c:pt>
                <c:pt idx="12639">
                  <c:v>0.32414655470695702</c:v>
                </c:pt>
                <c:pt idx="12640">
                  <c:v>0.32320143928949202</c:v>
                </c:pt>
                <c:pt idx="12641">
                  <c:v>0.32225632386278502</c:v>
                </c:pt>
                <c:pt idx="12642">
                  <c:v>0.32131120843607802</c:v>
                </c:pt>
                <c:pt idx="12643">
                  <c:v>0.32036609301861302</c:v>
                </c:pt>
                <c:pt idx="12644">
                  <c:v>0.31942097759190602</c:v>
                </c:pt>
                <c:pt idx="12645">
                  <c:v>0.31847586216519902</c:v>
                </c:pt>
                <c:pt idx="12646">
                  <c:v>0.31753074674773402</c:v>
                </c:pt>
                <c:pt idx="12647">
                  <c:v>0.31658563132102702</c:v>
                </c:pt>
                <c:pt idx="12648">
                  <c:v>0.31564051589432002</c:v>
                </c:pt>
                <c:pt idx="12649">
                  <c:v>0.31469540047685501</c:v>
                </c:pt>
                <c:pt idx="12650">
                  <c:v>0.31375028505014801</c:v>
                </c:pt>
                <c:pt idx="12651">
                  <c:v>0.31280516962344102</c:v>
                </c:pt>
                <c:pt idx="12652">
                  <c:v>0.31186005420597701</c:v>
                </c:pt>
                <c:pt idx="12653">
                  <c:v>0.31091493877926901</c:v>
                </c:pt>
                <c:pt idx="12654">
                  <c:v>0.30996982335256201</c:v>
                </c:pt>
                <c:pt idx="12655">
                  <c:v>0.30902470793509801</c:v>
                </c:pt>
                <c:pt idx="12656">
                  <c:v>0.30807959250839101</c:v>
                </c:pt>
                <c:pt idx="12657">
                  <c:v>0.30713447708168401</c:v>
                </c:pt>
                <c:pt idx="12658">
                  <c:v>0.30618936166421901</c:v>
                </c:pt>
                <c:pt idx="12659">
                  <c:v>0.30524424623751201</c:v>
                </c:pt>
                <c:pt idx="12660">
                  <c:v>0.30429913081080501</c:v>
                </c:pt>
                <c:pt idx="12661">
                  <c:v>0.30335401539334</c:v>
                </c:pt>
                <c:pt idx="12662">
                  <c:v>0.302408899966633</c:v>
                </c:pt>
                <c:pt idx="12663">
                  <c:v>0.30146378453992601</c:v>
                </c:pt>
                <c:pt idx="12664">
                  <c:v>0.300518669122461</c:v>
                </c:pt>
                <c:pt idx="12665">
                  <c:v>0.299573553695754</c:v>
                </c:pt>
                <c:pt idx="12666">
                  <c:v>0.298628438269047</c:v>
                </c:pt>
                <c:pt idx="12667">
                  <c:v>0.297683322851582</c:v>
                </c:pt>
                <c:pt idx="12668">
                  <c:v>0.296738207424875</c:v>
                </c:pt>
                <c:pt idx="12669">
                  <c:v>0.295793091998168</c:v>
                </c:pt>
                <c:pt idx="12670">
                  <c:v>0.294847976580703</c:v>
                </c:pt>
                <c:pt idx="12671">
                  <c:v>0.293902861153996</c:v>
                </c:pt>
                <c:pt idx="12672">
                  <c:v>0.292957745727289</c:v>
                </c:pt>
                <c:pt idx="12673">
                  <c:v>0.292012630309824</c:v>
                </c:pt>
                <c:pt idx="12674">
                  <c:v>0.291067514883117</c:v>
                </c:pt>
                <c:pt idx="12675">
                  <c:v>0.29012239945641</c:v>
                </c:pt>
                <c:pt idx="12676">
                  <c:v>0.28917728403894499</c:v>
                </c:pt>
                <c:pt idx="12677">
                  <c:v>0.28823216861223799</c:v>
                </c:pt>
                <c:pt idx="12678">
                  <c:v>0.28728705318553099</c:v>
                </c:pt>
                <c:pt idx="12679">
                  <c:v>0.28634193776806599</c:v>
                </c:pt>
                <c:pt idx="12680">
                  <c:v>0.28539682234135899</c:v>
                </c:pt>
                <c:pt idx="12681">
                  <c:v>0.28445170691465199</c:v>
                </c:pt>
                <c:pt idx="12682">
                  <c:v>0.28350659149718699</c:v>
                </c:pt>
                <c:pt idx="12683">
                  <c:v>0.28256147607047999</c:v>
                </c:pt>
                <c:pt idx="12684">
                  <c:v>0.28161636064377299</c:v>
                </c:pt>
                <c:pt idx="12685">
                  <c:v>0.28067124522630799</c:v>
                </c:pt>
                <c:pt idx="12686">
                  <c:v>0.27972612979960099</c:v>
                </c:pt>
                <c:pt idx="12687">
                  <c:v>0.27878101437289399</c:v>
                </c:pt>
                <c:pt idx="12688">
                  <c:v>0.27783589895542898</c:v>
                </c:pt>
                <c:pt idx="12689">
                  <c:v>0.27689078352872198</c:v>
                </c:pt>
                <c:pt idx="12690">
                  <c:v>0.27594566810201498</c:v>
                </c:pt>
                <c:pt idx="12691">
                  <c:v>0.27500055268454998</c:v>
                </c:pt>
                <c:pt idx="12692">
                  <c:v>0.27405543725784298</c:v>
                </c:pt>
                <c:pt idx="12693">
                  <c:v>0.27311032183113598</c:v>
                </c:pt>
                <c:pt idx="12694">
                  <c:v>0.27216520641367098</c:v>
                </c:pt>
                <c:pt idx="12695">
                  <c:v>0.27122009098696398</c:v>
                </c:pt>
                <c:pt idx="12696">
                  <c:v>0.27027497556025698</c:v>
                </c:pt>
                <c:pt idx="12697">
                  <c:v>0.26932986014279198</c:v>
                </c:pt>
                <c:pt idx="12698">
                  <c:v>0.26838474471608498</c:v>
                </c:pt>
                <c:pt idx="12699">
                  <c:v>0.26743962928937798</c:v>
                </c:pt>
                <c:pt idx="12700">
                  <c:v>0.26649451387191397</c:v>
                </c:pt>
                <c:pt idx="12701">
                  <c:v>0.26554939844520697</c:v>
                </c:pt>
                <c:pt idx="12702">
                  <c:v>0.26460428301849898</c:v>
                </c:pt>
                <c:pt idx="12703">
                  <c:v>0.26365916760103397</c:v>
                </c:pt>
                <c:pt idx="12704">
                  <c:v>0.26271405217432697</c:v>
                </c:pt>
                <c:pt idx="12705">
                  <c:v>0.26176893674762097</c:v>
                </c:pt>
                <c:pt idx="12706">
                  <c:v>0.26082382133015602</c:v>
                </c:pt>
                <c:pt idx="12707">
                  <c:v>0.25987870590344903</c:v>
                </c:pt>
                <c:pt idx="12708">
                  <c:v>0.25893359047674203</c:v>
                </c:pt>
                <c:pt idx="12709">
                  <c:v>0.25798847505927702</c:v>
                </c:pt>
                <c:pt idx="12710">
                  <c:v>0.25704335963257002</c:v>
                </c:pt>
                <c:pt idx="12711">
                  <c:v>0.25609824420586302</c:v>
                </c:pt>
                <c:pt idx="12712">
                  <c:v>0.25515312878839802</c:v>
                </c:pt>
                <c:pt idx="12713">
                  <c:v>0.25420801336169102</c:v>
                </c:pt>
                <c:pt idx="12714">
                  <c:v>0.25326289793498402</c:v>
                </c:pt>
                <c:pt idx="12715">
                  <c:v>0.25231778251751902</c:v>
                </c:pt>
                <c:pt idx="12716">
                  <c:v>0.25137266709081202</c:v>
                </c:pt>
                <c:pt idx="12717">
                  <c:v>0.25042755166410502</c:v>
                </c:pt>
                <c:pt idx="12718">
                  <c:v>0.24948243624663999</c:v>
                </c:pt>
                <c:pt idx="12719">
                  <c:v>0.24853732081993299</c:v>
                </c:pt>
                <c:pt idx="12720">
                  <c:v>0.24759220539322599</c:v>
                </c:pt>
                <c:pt idx="12721">
                  <c:v>0.24664708997576101</c:v>
                </c:pt>
                <c:pt idx="12722">
                  <c:v>0.24570197454905399</c:v>
                </c:pt>
                <c:pt idx="12723">
                  <c:v>0.24475685912234699</c:v>
                </c:pt>
                <c:pt idx="12724">
                  <c:v>0.24381174370488201</c:v>
                </c:pt>
                <c:pt idx="12725">
                  <c:v>0.24286662827817501</c:v>
                </c:pt>
                <c:pt idx="12726">
                  <c:v>0.24192151285146801</c:v>
                </c:pt>
                <c:pt idx="12727">
                  <c:v>0.24097639743400301</c:v>
                </c:pt>
                <c:pt idx="12728">
                  <c:v>0.24003128200729601</c:v>
                </c:pt>
                <c:pt idx="12729">
                  <c:v>0.23908616658058901</c:v>
                </c:pt>
                <c:pt idx="12730">
                  <c:v>0.23814105116312401</c:v>
                </c:pt>
                <c:pt idx="12731">
                  <c:v>0.23719593573641701</c:v>
                </c:pt>
                <c:pt idx="12732">
                  <c:v>0.23625082030971001</c:v>
                </c:pt>
                <c:pt idx="12733">
                  <c:v>0.235305704892245</c:v>
                </c:pt>
                <c:pt idx="12734">
                  <c:v>0.23436058946553801</c:v>
                </c:pt>
                <c:pt idx="12735">
                  <c:v>0.23341547403883101</c:v>
                </c:pt>
                <c:pt idx="12736">
                  <c:v>0.232470358621366</c:v>
                </c:pt>
                <c:pt idx="12737">
                  <c:v>0.231525243194659</c:v>
                </c:pt>
                <c:pt idx="12738">
                  <c:v>0.230580127767952</c:v>
                </c:pt>
                <c:pt idx="12739">
                  <c:v>0.229635012350487</c:v>
                </c:pt>
                <c:pt idx="12740">
                  <c:v>0.22868989692378</c:v>
                </c:pt>
                <c:pt idx="12741">
                  <c:v>0.227744781497073</c:v>
                </c:pt>
                <c:pt idx="12742">
                  <c:v>0.226799666079608</c:v>
                </c:pt>
                <c:pt idx="12743">
                  <c:v>0.225854550652901</c:v>
                </c:pt>
                <c:pt idx="12744">
                  <c:v>0.224909435226194</c:v>
                </c:pt>
                <c:pt idx="12745">
                  <c:v>0.223964319808729</c:v>
                </c:pt>
                <c:pt idx="12746">
                  <c:v>0.223019204382022</c:v>
                </c:pt>
                <c:pt idx="12747">
                  <c:v>0.222074088955315</c:v>
                </c:pt>
                <c:pt idx="12748">
                  <c:v>0.22112897353784999</c:v>
                </c:pt>
                <c:pt idx="12749">
                  <c:v>0.22018385811114299</c:v>
                </c:pt>
                <c:pt idx="12750">
                  <c:v>0.21923874268443599</c:v>
                </c:pt>
                <c:pt idx="12751">
                  <c:v>0.21829362726697199</c:v>
                </c:pt>
                <c:pt idx="12752">
                  <c:v>0.21734851184026499</c:v>
                </c:pt>
                <c:pt idx="12753">
                  <c:v>0.21640339641355799</c:v>
                </c:pt>
                <c:pt idx="12754">
                  <c:v>0.21545828099609299</c:v>
                </c:pt>
                <c:pt idx="12755">
                  <c:v>0.21451316556938599</c:v>
                </c:pt>
                <c:pt idx="12756">
                  <c:v>0.21356805014267799</c:v>
                </c:pt>
                <c:pt idx="12757">
                  <c:v>0.21262293472521401</c:v>
                </c:pt>
                <c:pt idx="12758">
                  <c:v>0.21167781929850699</c:v>
                </c:pt>
                <c:pt idx="12759">
                  <c:v>0.21073270387179999</c:v>
                </c:pt>
                <c:pt idx="12760">
                  <c:v>0.20978758845433501</c:v>
                </c:pt>
                <c:pt idx="12761">
                  <c:v>0.20884247302762801</c:v>
                </c:pt>
                <c:pt idx="12762">
                  <c:v>0.20789735760092101</c:v>
                </c:pt>
                <c:pt idx="12763">
                  <c:v>0.20695224218345601</c:v>
                </c:pt>
                <c:pt idx="12764">
                  <c:v>0.20600712675674901</c:v>
                </c:pt>
                <c:pt idx="12765">
                  <c:v>0.20506201133004201</c:v>
                </c:pt>
                <c:pt idx="12766">
                  <c:v>0.20411689591257701</c:v>
                </c:pt>
                <c:pt idx="12767">
                  <c:v>0.20317178048587001</c:v>
                </c:pt>
                <c:pt idx="12768">
                  <c:v>0.20222666505916301</c:v>
                </c:pt>
                <c:pt idx="12769">
                  <c:v>0.201281549641698</c:v>
                </c:pt>
                <c:pt idx="12770">
                  <c:v>0.200336434214991</c:v>
                </c:pt>
                <c:pt idx="12771">
                  <c:v>0.19939131878828401</c:v>
                </c:pt>
                <c:pt idx="12772">
                  <c:v>0.198446203370819</c:v>
                </c:pt>
                <c:pt idx="12773">
                  <c:v>0.197501087944112</c:v>
                </c:pt>
                <c:pt idx="12774">
                  <c:v>0.196555972517405</c:v>
                </c:pt>
                <c:pt idx="12775">
                  <c:v>0.19561085709994</c:v>
                </c:pt>
                <c:pt idx="12776">
                  <c:v>0.194665741673233</c:v>
                </c:pt>
                <c:pt idx="12777">
                  <c:v>0.193720626246526</c:v>
                </c:pt>
                <c:pt idx="12778">
                  <c:v>0.192775510829061</c:v>
                </c:pt>
                <c:pt idx="12779">
                  <c:v>0.191830395402354</c:v>
                </c:pt>
                <c:pt idx="12780">
                  <c:v>0.190885279975647</c:v>
                </c:pt>
                <c:pt idx="12781">
                  <c:v>0.189940164558182</c:v>
                </c:pt>
                <c:pt idx="12782">
                  <c:v>0.188995049131475</c:v>
                </c:pt>
                <c:pt idx="12783">
                  <c:v>0.188049933704768</c:v>
                </c:pt>
                <c:pt idx="12784">
                  <c:v>0.18710481828730299</c:v>
                </c:pt>
                <c:pt idx="12785">
                  <c:v>0.18615970286059599</c:v>
                </c:pt>
                <c:pt idx="12786">
                  <c:v>0.18521458743388899</c:v>
                </c:pt>
                <c:pt idx="12787">
                  <c:v>0.18426947201642399</c:v>
                </c:pt>
                <c:pt idx="12788">
                  <c:v>0.18332435658971699</c:v>
                </c:pt>
                <c:pt idx="12789">
                  <c:v>0.18237924116300999</c:v>
                </c:pt>
                <c:pt idx="12790">
                  <c:v>0.18143412574554499</c:v>
                </c:pt>
                <c:pt idx="12791">
                  <c:v>0.18048901031883799</c:v>
                </c:pt>
                <c:pt idx="12792">
                  <c:v>0.17954389489213099</c:v>
                </c:pt>
                <c:pt idx="12793">
                  <c:v>0.17859877947466599</c:v>
                </c:pt>
                <c:pt idx="12794">
                  <c:v>0.17765366404795899</c:v>
                </c:pt>
                <c:pt idx="12795">
                  <c:v>0.17670854862125199</c:v>
                </c:pt>
                <c:pt idx="12796">
                  <c:v>0.17576343320378701</c:v>
                </c:pt>
                <c:pt idx="12797">
                  <c:v>0.17481831777708001</c:v>
                </c:pt>
                <c:pt idx="12798">
                  <c:v>0.17387320235037301</c:v>
                </c:pt>
                <c:pt idx="12799">
                  <c:v>0.17292808693290801</c:v>
                </c:pt>
                <c:pt idx="12800">
                  <c:v>0.17198297150620101</c:v>
                </c:pt>
                <c:pt idx="12801">
                  <c:v>0.17103785607949401</c:v>
                </c:pt>
                <c:pt idx="12802">
                  <c:v>0.17009274066203001</c:v>
                </c:pt>
                <c:pt idx="12803">
                  <c:v>0.16914762523532301</c:v>
                </c:pt>
                <c:pt idx="12804">
                  <c:v>0.16820250980861501</c:v>
                </c:pt>
                <c:pt idx="12805">
                  <c:v>0.167257394391151</c:v>
                </c:pt>
                <c:pt idx="12806">
                  <c:v>0.166312278964444</c:v>
                </c:pt>
                <c:pt idx="12807">
                  <c:v>0.16536716353773701</c:v>
                </c:pt>
                <c:pt idx="12808">
                  <c:v>0.164422048120272</c:v>
                </c:pt>
                <c:pt idx="12809">
                  <c:v>0.163476932693565</c:v>
                </c:pt>
                <c:pt idx="12810">
                  <c:v>0.162531817266858</c:v>
                </c:pt>
                <c:pt idx="12811">
                  <c:v>0.161586701849393</c:v>
                </c:pt>
                <c:pt idx="12812">
                  <c:v>0.160641586422686</c:v>
                </c:pt>
                <c:pt idx="12813">
                  <c:v>0.159696470995979</c:v>
                </c:pt>
                <c:pt idx="12814">
                  <c:v>0.158751355578514</c:v>
                </c:pt>
                <c:pt idx="12815">
                  <c:v>0.157806240151807</c:v>
                </c:pt>
                <c:pt idx="12816">
                  <c:v>0.1568611247251</c:v>
                </c:pt>
                <c:pt idx="12817">
                  <c:v>0.155916009307635</c:v>
                </c:pt>
                <c:pt idx="12818">
                  <c:v>0.154970893880928</c:v>
                </c:pt>
                <c:pt idx="12819">
                  <c:v>0.154025778454221</c:v>
                </c:pt>
                <c:pt idx="12820">
                  <c:v>0.15308066303675599</c:v>
                </c:pt>
                <c:pt idx="12821">
                  <c:v>0.15213554761004899</c:v>
                </c:pt>
                <c:pt idx="12822">
                  <c:v>0.15119043218334199</c:v>
                </c:pt>
                <c:pt idx="12823">
                  <c:v>0.15024531676587699</c:v>
                </c:pt>
                <c:pt idx="12824">
                  <c:v>0.14930020133916999</c:v>
                </c:pt>
                <c:pt idx="12825">
                  <c:v>0.14835508591246299</c:v>
                </c:pt>
                <c:pt idx="12826">
                  <c:v>0.14740997049499799</c:v>
                </c:pt>
                <c:pt idx="12827">
                  <c:v>0.14646485506829099</c:v>
                </c:pt>
                <c:pt idx="12828">
                  <c:v>0.14551973964158399</c:v>
                </c:pt>
                <c:pt idx="12829">
                  <c:v>0.14457462422411901</c:v>
                </c:pt>
                <c:pt idx="12830">
                  <c:v>0.14362950879741199</c:v>
                </c:pt>
                <c:pt idx="12831">
                  <c:v>0.14268439337070499</c:v>
                </c:pt>
                <c:pt idx="12832">
                  <c:v>0.14173927795324001</c:v>
                </c:pt>
                <c:pt idx="12833">
                  <c:v>0.14079416252653301</c:v>
                </c:pt>
                <c:pt idx="12834">
                  <c:v>0.13984904709982601</c:v>
                </c:pt>
                <c:pt idx="12835">
                  <c:v>0.13890393168236101</c:v>
                </c:pt>
                <c:pt idx="12836">
                  <c:v>0.13795881625565401</c:v>
                </c:pt>
                <c:pt idx="12837">
                  <c:v>0.13701370082894701</c:v>
                </c:pt>
                <c:pt idx="12838">
                  <c:v>0.13606858541148201</c:v>
                </c:pt>
                <c:pt idx="12839">
                  <c:v>0.13512346998477501</c:v>
                </c:pt>
                <c:pt idx="12840">
                  <c:v>0.13417835455806801</c:v>
                </c:pt>
                <c:pt idx="12841">
                  <c:v>0.133233239140603</c:v>
                </c:pt>
                <c:pt idx="12842">
                  <c:v>0.13228812371389601</c:v>
                </c:pt>
                <c:pt idx="12843">
                  <c:v>0.13134300828718901</c:v>
                </c:pt>
                <c:pt idx="12844">
                  <c:v>0.130397892869724</c:v>
                </c:pt>
                <c:pt idx="12845">
                  <c:v>0.129452777443017</c:v>
                </c:pt>
                <c:pt idx="12846">
                  <c:v>0.12850766201631</c:v>
                </c:pt>
                <c:pt idx="12847">
                  <c:v>0.127562546598846</c:v>
                </c:pt>
                <c:pt idx="12848">
                  <c:v>0.126617431172138</c:v>
                </c:pt>
                <c:pt idx="12849">
                  <c:v>0.125672315745431</c:v>
                </c:pt>
                <c:pt idx="12850">
                  <c:v>0.124727200327967</c:v>
                </c:pt>
                <c:pt idx="12851">
                  <c:v>0.12378208490126</c:v>
                </c:pt>
                <c:pt idx="12852">
                  <c:v>0.122836969474552</c:v>
                </c:pt>
                <c:pt idx="12853">
                  <c:v>0.12189185405708799</c:v>
                </c:pt>
                <c:pt idx="12854">
                  <c:v>0.120946738630381</c:v>
                </c:pt>
                <c:pt idx="12855">
                  <c:v>0.120001623203674</c:v>
                </c:pt>
                <c:pt idx="12856">
                  <c:v>0.11905650778620901</c:v>
                </c:pt>
                <c:pt idx="12857">
                  <c:v>0.11811139235950199</c:v>
                </c:pt>
                <c:pt idx="12858">
                  <c:v>0.11716627693279499</c:v>
                </c:pt>
                <c:pt idx="12859">
                  <c:v>0.11622116151533</c:v>
                </c:pt>
                <c:pt idx="12860">
                  <c:v>0.115276046088623</c:v>
                </c:pt>
                <c:pt idx="12861">
                  <c:v>0.11433093066191601</c:v>
                </c:pt>
                <c:pt idx="12862">
                  <c:v>0.113385815244451</c:v>
                </c:pt>
                <c:pt idx="12863">
                  <c:v>0.112440699817744</c:v>
                </c:pt>
                <c:pt idx="12864">
                  <c:v>0.111495584391037</c:v>
                </c:pt>
                <c:pt idx="12865">
                  <c:v>0.110550468973572</c:v>
                </c:pt>
                <c:pt idx="12866">
                  <c:v>0.109605353546865</c:v>
                </c:pt>
                <c:pt idx="12867">
                  <c:v>0.108660238120158</c:v>
                </c:pt>
                <c:pt idx="12868">
                  <c:v>0.107715122702693</c:v>
                </c:pt>
                <c:pt idx="12869">
                  <c:v>0.106770007275986</c:v>
                </c:pt>
                <c:pt idx="12870">
                  <c:v>0.105824891849279</c:v>
                </c:pt>
                <c:pt idx="12871">
                  <c:v>0.104879776431814</c:v>
                </c:pt>
                <c:pt idx="12872">
                  <c:v>0.103934661005107</c:v>
                </c:pt>
                <c:pt idx="12873">
                  <c:v>0.1029895455784</c:v>
                </c:pt>
                <c:pt idx="12874">
                  <c:v>0.10204443016093501</c:v>
                </c:pt>
                <c:pt idx="12875">
                  <c:v>0.10109931473422799</c:v>
                </c:pt>
                <c:pt idx="12876">
                  <c:v>0.10015419930752099</c:v>
                </c:pt>
                <c:pt idx="12877">
                  <c:v>9.9209083890056102E-2</c:v>
                </c:pt>
                <c:pt idx="12878">
                  <c:v>9.8263968463349102E-2</c:v>
                </c:pt>
                <c:pt idx="12879">
                  <c:v>9.7318853036642103E-2</c:v>
                </c:pt>
                <c:pt idx="12880">
                  <c:v>9.6373737619177197E-2</c:v>
                </c:pt>
                <c:pt idx="12881">
                  <c:v>9.54286221924701E-2</c:v>
                </c:pt>
                <c:pt idx="12882">
                  <c:v>9.4483506765763003E-2</c:v>
                </c:pt>
                <c:pt idx="12883">
                  <c:v>9.3538391348298194E-2</c:v>
                </c:pt>
                <c:pt idx="12884">
                  <c:v>9.2593275921591195E-2</c:v>
                </c:pt>
                <c:pt idx="12885">
                  <c:v>9.1648160494884098E-2</c:v>
                </c:pt>
                <c:pt idx="12886">
                  <c:v>9.0703045077419303E-2</c:v>
                </c:pt>
                <c:pt idx="12887">
                  <c:v>8.9757929650712207E-2</c:v>
                </c:pt>
                <c:pt idx="12888">
                  <c:v>8.8812814224005193E-2</c:v>
                </c:pt>
                <c:pt idx="12889">
                  <c:v>8.7867698806540301E-2</c:v>
                </c:pt>
                <c:pt idx="12890">
                  <c:v>8.6922583379833301E-2</c:v>
                </c:pt>
                <c:pt idx="12891">
                  <c:v>8.5977467953126205E-2</c:v>
                </c:pt>
                <c:pt idx="12892">
                  <c:v>8.5032352535661299E-2</c:v>
                </c:pt>
                <c:pt idx="12893">
                  <c:v>8.4087237108954299E-2</c:v>
                </c:pt>
                <c:pt idx="12894">
                  <c:v>8.31421216822473E-2</c:v>
                </c:pt>
                <c:pt idx="12895">
                  <c:v>8.2197006264782393E-2</c:v>
                </c:pt>
                <c:pt idx="12896">
                  <c:v>8.1251890838075394E-2</c:v>
                </c:pt>
                <c:pt idx="12897">
                  <c:v>8.0306775411368395E-2</c:v>
                </c:pt>
                <c:pt idx="12898">
                  <c:v>7.9361659993903502E-2</c:v>
                </c:pt>
                <c:pt idx="12899">
                  <c:v>7.8416544567196503E-2</c:v>
                </c:pt>
                <c:pt idx="12900">
                  <c:v>7.7471429140489406E-2</c:v>
                </c:pt>
                <c:pt idx="12901">
                  <c:v>7.65263137230245E-2</c:v>
                </c:pt>
                <c:pt idx="12902">
                  <c:v>7.5581198296317501E-2</c:v>
                </c:pt>
                <c:pt idx="12903">
                  <c:v>7.4636082869610501E-2</c:v>
                </c:pt>
                <c:pt idx="12904">
                  <c:v>7.3690967452145706E-2</c:v>
                </c:pt>
                <c:pt idx="12905">
                  <c:v>7.2745852025438595E-2</c:v>
                </c:pt>
                <c:pt idx="12906">
                  <c:v>7.1800736598731596E-2</c:v>
                </c:pt>
                <c:pt idx="12907">
                  <c:v>7.0855621181266704E-2</c:v>
                </c:pt>
                <c:pt idx="12908">
                  <c:v>6.9910505754559704E-2</c:v>
                </c:pt>
                <c:pt idx="12909">
                  <c:v>6.8965390327852705E-2</c:v>
                </c:pt>
                <c:pt idx="12910">
                  <c:v>6.8020274910387798E-2</c:v>
                </c:pt>
                <c:pt idx="12911">
                  <c:v>6.7075159483680799E-2</c:v>
                </c:pt>
                <c:pt idx="12912">
                  <c:v>6.6130044056973702E-2</c:v>
                </c:pt>
                <c:pt idx="12913">
                  <c:v>6.5184928639508796E-2</c:v>
                </c:pt>
                <c:pt idx="12914">
                  <c:v>6.4239813212801797E-2</c:v>
                </c:pt>
                <c:pt idx="12915">
                  <c:v>6.32946977860947E-2</c:v>
                </c:pt>
                <c:pt idx="12916">
                  <c:v>6.2349582368629898E-2</c:v>
                </c:pt>
                <c:pt idx="12917">
                  <c:v>6.1404466941922801E-2</c:v>
                </c:pt>
                <c:pt idx="12918">
                  <c:v>6.0459351515215802E-2</c:v>
                </c:pt>
                <c:pt idx="12919">
                  <c:v>5.9514236097751E-2</c:v>
                </c:pt>
                <c:pt idx="12920">
                  <c:v>5.8569120671043903E-2</c:v>
                </c:pt>
                <c:pt idx="12921">
                  <c:v>5.76240052443368E-2</c:v>
                </c:pt>
                <c:pt idx="12922">
                  <c:v>5.6678889826871998E-2</c:v>
                </c:pt>
                <c:pt idx="12923">
                  <c:v>5.5733774400164901E-2</c:v>
                </c:pt>
                <c:pt idx="12924">
                  <c:v>5.4788658973457902E-2</c:v>
                </c:pt>
                <c:pt idx="12925">
                  <c:v>5.3843543555993002E-2</c:v>
                </c:pt>
                <c:pt idx="12926">
                  <c:v>5.2898428129286003E-2</c:v>
                </c:pt>
                <c:pt idx="12927">
                  <c:v>5.1953312702579003E-2</c:v>
                </c:pt>
                <c:pt idx="12928">
                  <c:v>5.1008197285114097E-2</c:v>
                </c:pt>
                <c:pt idx="12929">
                  <c:v>5.0063081858407098E-2</c:v>
                </c:pt>
                <c:pt idx="12930">
                  <c:v>4.9117966431700098E-2</c:v>
                </c:pt>
                <c:pt idx="12931">
                  <c:v>4.8172851014235199E-2</c:v>
                </c:pt>
                <c:pt idx="12932">
                  <c:v>4.7227735587528102E-2</c:v>
                </c:pt>
                <c:pt idx="12933">
                  <c:v>4.6282620160821103E-2</c:v>
                </c:pt>
                <c:pt idx="12934">
                  <c:v>4.5337504743356197E-2</c:v>
                </c:pt>
                <c:pt idx="12935">
                  <c:v>4.4392389316649197E-2</c:v>
                </c:pt>
                <c:pt idx="12936">
                  <c:v>4.3447273889942198E-2</c:v>
                </c:pt>
                <c:pt idx="12937">
                  <c:v>4.2502158472477299E-2</c:v>
                </c:pt>
                <c:pt idx="12938">
                  <c:v>4.1557043045770299E-2</c:v>
                </c:pt>
                <c:pt idx="12939">
                  <c:v>4.06119276190633E-2</c:v>
                </c:pt>
                <c:pt idx="12940">
                  <c:v>3.96668122015984E-2</c:v>
                </c:pt>
                <c:pt idx="12941">
                  <c:v>3.8721696774891297E-2</c:v>
                </c:pt>
                <c:pt idx="12942">
                  <c:v>3.7776581348184297E-2</c:v>
                </c:pt>
                <c:pt idx="12943">
                  <c:v>3.6831465930719502E-2</c:v>
                </c:pt>
                <c:pt idx="12944">
                  <c:v>3.5886350504012399E-2</c:v>
                </c:pt>
                <c:pt idx="12945">
                  <c:v>3.4941235077305302E-2</c:v>
                </c:pt>
                <c:pt idx="12946">
                  <c:v>3.39961196598405E-2</c:v>
                </c:pt>
                <c:pt idx="12947">
                  <c:v>3.30510042331335E-2</c:v>
                </c:pt>
                <c:pt idx="12948">
                  <c:v>3.2105888806426397E-2</c:v>
                </c:pt>
                <c:pt idx="12949">
                  <c:v>3.1160773388961598E-2</c:v>
                </c:pt>
                <c:pt idx="12950">
                  <c:v>3.0215657962254502E-2</c:v>
                </c:pt>
                <c:pt idx="12951">
                  <c:v>2.9270542535547402E-2</c:v>
                </c:pt>
                <c:pt idx="12952">
                  <c:v>2.8325427118082599E-2</c:v>
                </c:pt>
                <c:pt idx="12953">
                  <c:v>2.73803116913756E-2</c:v>
                </c:pt>
                <c:pt idx="12954">
                  <c:v>2.64351962646685E-2</c:v>
                </c:pt>
                <c:pt idx="12955">
                  <c:v>2.5490080847203601E-2</c:v>
                </c:pt>
                <c:pt idx="12956">
                  <c:v>2.4544965420496601E-2</c:v>
                </c:pt>
                <c:pt idx="12957">
                  <c:v>2.3599849993789598E-2</c:v>
                </c:pt>
                <c:pt idx="12958">
                  <c:v>2.2654734576324699E-2</c:v>
                </c:pt>
                <c:pt idx="12959">
                  <c:v>2.17096191496177E-2</c:v>
                </c:pt>
                <c:pt idx="12960">
                  <c:v>2.07645037229106E-2</c:v>
                </c:pt>
                <c:pt idx="12961">
                  <c:v>1.9819388305445801E-2</c:v>
                </c:pt>
                <c:pt idx="12962">
                  <c:v>1.8874272878738801E-2</c:v>
                </c:pt>
                <c:pt idx="12963">
                  <c:v>1.7929157452031701E-2</c:v>
                </c:pt>
                <c:pt idx="12964">
                  <c:v>1.6984042034566899E-2</c:v>
                </c:pt>
                <c:pt idx="12965">
                  <c:v>1.6038926607859799E-2</c:v>
                </c:pt>
                <c:pt idx="12966">
                  <c:v>1.50938111811528E-2</c:v>
                </c:pt>
                <c:pt idx="12967">
                  <c:v>1.41486957636879E-2</c:v>
                </c:pt>
                <c:pt idx="12968">
                  <c:v>1.3203580336980899E-2</c:v>
                </c:pt>
                <c:pt idx="12969">
                  <c:v>1.22584649102739E-2</c:v>
                </c:pt>
                <c:pt idx="12970">
                  <c:v>1.1313349492809001E-2</c:v>
                </c:pt>
                <c:pt idx="12971">
                  <c:v>1.0368234066101999E-2</c:v>
                </c:pt>
                <c:pt idx="12972">
                  <c:v>9.4231186393949305E-3</c:v>
                </c:pt>
                <c:pt idx="12973">
                  <c:v>8.4780032219300694E-3</c:v>
                </c:pt>
                <c:pt idx="12974">
                  <c:v>7.5328877952230396E-3</c:v>
                </c:pt>
                <c:pt idx="12975">
                  <c:v>6.5877723685160202E-3</c:v>
                </c:pt>
                <c:pt idx="12976">
                  <c:v>5.64265695105112E-3</c:v>
                </c:pt>
                <c:pt idx="12977">
                  <c:v>4.6975415243440998E-3</c:v>
                </c:pt>
                <c:pt idx="12978">
                  <c:v>3.7524260976369598E-3</c:v>
                </c:pt>
                <c:pt idx="12979">
                  <c:v>2.8073106801721798E-3</c:v>
                </c:pt>
                <c:pt idx="12980">
                  <c:v>1.8621952534650899E-3</c:v>
                </c:pt>
                <c:pt idx="12981">
                  <c:v>9.1707982675803801E-4</c:v>
                </c:pt>
                <c:pt idx="12982" formatCode="0.00E+00">
                  <c:v>-2.8035590706715399E-5</c:v>
                </c:pt>
                <c:pt idx="12983">
                  <c:v>-9.73151017413854E-4</c:v>
                </c:pt>
                <c:pt idx="12984">
                  <c:v>-1.9182664441208799E-3</c:v>
                </c:pt>
                <c:pt idx="12985">
                  <c:v>-2.8633818615857701E-3</c:v>
                </c:pt>
                <c:pt idx="12986">
                  <c:v>-3.8084972882927999E-3</c:v>
                </c:pt>
                <c:pt idx="12987">
                  <c:v>-4.7536127149997998E-3</c:v>
                </c:pt>
                <c:pt idx="12988">
                  <c:v>-5.6987281324646904E-3</c:v>
                </c:pt>
                <c:pt idx="12989">
                  <c:v>-6.6438435591717202E-3</c:v>
                </c:pt>
                <c:pt idx="12990">
                  <c:v>-7.58895898587875E-3</c:v>
                </c:pt>
                <c:pt idx="12991">
                  <c:v>-8.5340744033436094E-3</c:v>
                </c:pt>
                <c:pt idx="12992">
                  <c:v>-9.47918983005064E-3</c:v>
                </c:pt>
                <c:pt idx="12993">
                  <c:v>-1.04243052567577E-2</c:v>
                </c:pt>
                <c:pt idx="12994">
                  <c:v>-1.1369420674222599E-2</c:v>
                </c:pt>
                <c:pt idx="12995">
                  <c:v>-1.2314536100929601E-2</c:v>
                </c:pt>
                <c:pt idx="12996">
                  <c:v>-1.32596515276366E-2</c:v>
                </c:pt>
                <c:pt idx="12997">
                  <c:v>-1.4204766945101499E-2</c:v>
                </c:pt>
                <c:pt idx="12998">
                  <c:v>-1.5149882371808501E-2</c:v>
                </c:pt>
                <c:pt idx="12999">
                  <c:v>-1.60949977985155E-2</c:v>
                </c:pt>
                <c:pt idx="13000">
                  <c:v>-1.7040113215980399E-2</c:v>
                </c:pt>
                <c:pt idx="13001">
                  <c:v>-1.7985228642687399E-2</c:v>
                </c:pt>
                <c:pt idx="13002">
                  <c:v>-1.8930344069394499E-2</c:v>
                </c:pt>
                <c:pt idx="13003">
                  <c:v>-1.9875459486859301E-2</c:v>
                </c:pt>
                <c:pt idx="13004">
                  <c:v>-2.0820574913566401E-2</c:v>
                </c:pt>
                <c:pt idx="13005">
                  <c:v>-2.17656903402734E-2</c:v>
                </c:pt>
                <c:pt idx="13006">
                  <c:v>-2.27108057577383E-2</c:v>
                </c:pt>
                <c:pt idx="13007">
                  <c:v>-2.3655921184445299E-2</c:v>
                </c:pt>
                <c:pt idx="13008">
                  <c:v>-2.4601036611152399E-2</c:v>
                </c:pt>
                <c:pt idx="13009">
                  <c:v>-2.5546152028617201E-2</c:v>
                </c:pt>
                <c:pt idx="13010">
                  <c:v>-2.6491267455324201E-2</c:v>
                </c:pt>
                <c:pt idx="13011">
                  <c:v>-2.7436382882031301E-2</c:v>
                </c:pt>
                <c:pt idx="13012">
                  <c:v>-2.83814982994961E-2</c:v>
                </c:pt>
                <c:pt idx="13013">
                  <c:v>-2.93266137262033E-2</c:v>
                </c:pt>
                <c:pt idx="13014">
                  <c:v>-3.02717291529103E-2</c:v>
                </c:pt>
                <c:pt idx="13015">
                  <c:v>-3.1216844570375199E-2</c:v>
                </c:pt>
                <c:pt idx="13016">
                  <c:v>-3.2161959997082198E-2</c:v>
                </c:pt>
                <c:pt idx="13017">
                  <c:v>-3.3107075423789198E-2</c:v>
                </c:pt>
                <c:pt idx="13018">
                  <c:v>-3.4052190841254097E-2</c:v>
                </c:pt>
                <c:pt idx="13019">
                  <c:v>-3.4997306267961097E-2</c:v>
                </c:pt>
                <c:pt idx="13020">
                  <c:v>-3.5942421694668103E-2</c:v>
                </c:pt>
                <c:pt idx="13021">
                  <c:v>-3.6887537112133002E-2</c:v>
                </c:pt>
                <c:pt idx="13022">
                  <c:v>-3.7832652538840099E-2</c:v>
                </c:pt>
                <c:pt idx="13023">
                  <c:v>-3.8777767965547098E-2</c:v>
                </c:pt>
                <c:pt idx="13024">
                  <c:v>-3.97228833830119E-2</c:v>
                </c:pt>
                <c:pt idx="13025">
                  <c:v>-4.0667998809718997E-2</c:v>
                </c:pt>
                <c:pt idx="13026">
                  <c:v>-4.1613114236426003E-2</c:v>
                </c:pt>
                <c:pt idx="13027">
                  <c:v>-4.2558229653890903E-2</c:v>
                </c:pt>
                <c:pt idx="13028">
                  <c:v>-4.3503345080597902E-2</c:v>
                </c:pt>
                <c:pt idx="13029">
                  <c:v>-4.4448460507304902E-2</c:v>
                </c:pt>
                <c:pt idx="13030">
                  <c:v>-4.5393575924769801E-2</c:v>
                </c:pt>
                <c:pt idx="13031">
                  <c:v>-4.63386913514768E-2</c:v>
                </c:pt>
                <c:pt idx="13032">
                  <c:v>-4.72838067781838E-2</c:v>
                </c:pt>
                <c:pt idx="13033">
                  <c:v>-4.8228922195648699E-2</c:v>
                </c:pt>
                <c:pt idx="13034">
                  <c:v>-4.9174037622355803E-2</c:v>
                </c:pt>
                <c:pt idx="13035">
                  <c:v>-5.0119153049062802E-2</c:v>
                </c:pt>
                <c:pt idx="13036">
                  <c:v>-5.1064268466527597E-2</c:v>
                </c:pt>
                <c:pt idx="13037">
                  <c:v>-5.2009383893234701E-2</c:v>
                </c:pt>
                <c:pt idx="13038">
                  <c:v>-5.29544993199417E-2</c:v>
                </c:pt>
                <c:pt idx="13039">
                  <c:v>-5.38996147374066E-2</c:v>
                </c:pt>
                <c:pt idx="13040">
                  <c:v>-5.4844730164113599E-2</c:v>
                </c:pt>
                <c:pt idx="13041">
                  <c:v>-5.5789845590820702E-2</c:v>
                </c:pt>
                <c:pt idx="13042">
                  <c:v>-5.6734961008285498E-2</c:v>
                </c:pt>
                <c:pt idx="13043">
                  <c:v>-5.7680076434992698E-2</c:v>
                </c:pt>
                <c:pt idx="13044">
                  <c:v>-5.8625191861699698E-2</c:v>
                </c:pt>
                <c:pt idx="13045">
                  <c:v>-5.95703072791645E-2</c:v>
                </c:pt>
                <c:pt idx="13046">
                  <c:v>-6.0515422705871597E-2</c:v>
                </c:pt>
                <c:pt idx="13047">
                  <c:v>-6.1460538132578603E-2</c:v>
                </c:pt>
                <c:pt idx="13048">
                  <c:v>-6.2405653550043502E-2</c:v>
                </c:pt>
                <c:pt idx="13049">
                  <c:v>-6.3350768976750502E-2</c:v>
                </c:pt>
                <c:pt idx="13050">
                  <c:v>-6.4295884403457501E-2</c:v>
                </c:pt>
                <c:pt idx="13051">
                  <c:v>-6.5240999820922393E-2</c:v>
                </c:pt>
                <c:pt idx="13052">
                  <c:v>-6.6186115247629407E-2</c:v>
                </c:pt>
                <c:pt idx="13053">
                  <c:v>-6.7131230674336503E-2</c:v>
                </c:pt>
                <c:pt idx="13054">
                  <c:v>-6.8076346091801299E-2</c:v>
                </c:pt>
                <c:pt idx="13055">
                  <c:v>-6.9021461518508395E-2</c:v>
                </c:pt>
                <c:pt idx="13056">
                  <c:v>-6.9966576945215395E-2</c:v>
                </c:pt>
                <c:pt idx="13057">
                  <c:v>-7.0911692362680301E-2</c:v>
                </c:pt>
                <c:pt idx="13058">
                  <c:v>-7.18568077893873E-2</c:v>
                </c:pt>
                <c:pt idx="13059">
                  <c:v>-7.28019232160943E-2</c:v>
                </c:pt>
                <c:pt idx="13060">
                  <c:v>-7.3747038633559206E-2</c:v>
                </c:pt>
                <c:pt idx="13061">
                  <c:v>-7.4692154060266205E-2</c:v>
                </c:pt>
                <c:pt idx="13062">
                  <c:v>-7.5637269486973302E-2</c:v>
                </c:pt>
                <c:pt idx="13063">
                  <c:v>-7.6582384904438097E-2</c:v>
                </c:pt>
                <c:pt idx="13064">
                  <c:v>-7.7527500331145194E-2</c:v>
                </c:pt>
                <c:pt idx="13065">
                  <c:v>-7.8472615757852193E-2</c:v>
                </c:pt>
                <c:pt idx="13066">
                  <c:v>-7.9417731175317002E-2</c:v>
                </c:pt>
                <c:pt idx="13067">
                  <c:v>-8.0362846602024099E-2</c:v>
                </c:pt>
                <c:pt idx="13068">
                  <c:v>-8.1307962028731098E-2</c:v>
                </c:pt>
                <c:pt idx="13069">
                  <c:v>-8.2253077446196005E-2</c:v>
                </c:pt>
                <c:pt idx="13070">
                  <c:v>-8.3198192872903004E-2</c:v>
                </c:pt>
                <c:pt idx="13071">
                  <c:v>-8.4143308299610101E-2</c:v>
                </c:pt>
                <c:pt idx="13072">
                  <c:v>-8.5088423717074896E-2</c:v>
                </c:pt>
                <c:pt idx="13073">
                  <c:v>-8.6033539143781895E-2</c:v>
                </c:pt>
                <c:pt idx="13074">
                  <c:v>-8.6978654570489103E-2</c:v>
                </c:pt>
                <c:pt idx="13075">
                  <c:v>-8.7923769987953801E-2</c:v>
                </c:pt>
                <c:pt idx="13076">
                  <c:v>-8.8868885414660995E-2</c:v>
                </c:pt>
                <c:pt idx="13077">
                  <c:v>-8.9814000841367994E-2</c:v>
                </c:pt>
                <c:pt idx="13078">
                  <c:v>-9.07591162588329E-2</c:v>
                </c:pt>
                <c:pt idx="13079">
                  <c:v>-9.17042316855399E-2</c:v>
                </c:pt>
                <c:pt idx="13080">
                  <c:v>-9.2649347112246899E-2</c:v>
                </c:pt>
                <c:pt idx="13081">
                  <c:v>-9.3594462529711805E-2</c:v>
                </c:pt>
                <c:pt idx="13082">
                  <c:v>-9.4539577956418805E-2</c:v>
                </c:pt>
                <c:pt idx="13083">
                  <c:v>-9.5484693383125901E-2</c:v>
                </c:pt>
                <c:pt idx="13084">
                  <c:v>-9.6429808800590697E-2</c:v>
                </c:pt>
                <c:pt idx="13085">
                  <c:v>-9.7374924227297793E-2</c:v>
                </c:pt>
                <c:pt idx="13086">
                  <c:v>-9.8320039654004807E-2</c:v>
                </c:pt>
                <c:pt idx="13087">
                  <c:v>-9.9265155071469699E-2</c:v>
                </c:pt>
                <c:pt idx="13088">
                  <c:v>-0.100210270498177</c:v>
                </c:pt>
                <c:pt idx="13089">
                  <c:v>-0.101155385924884</c:v>
                </c:pt>
                <c:pt idx="13090" formatCode="0.00E+00">
                  <c:v>-0.10210050134234901</c:v>
                </c:pt>
                <c:pt idx="13091">
                  <c:v>-0.10304561676905601</c:v>
                </c:pt>
                <c:pt idx="13092">
                  <c:v>-0.10399073219576301</c:v>
                </c:pt>
                <c:pt idx="13093">
                  <c:v>-0.10493584761322799</c:v>
                </c:pt>
                <c:pt idx="13094">
                  <c:v>-0.10588096303993499</c:v>
                </c:pt>
                <c:pt idx="13095">
                  <c:v>-0.10682607846664199</c:v>
                </c:pt>
                <c:pt idx="13096">
                  <c:v>-0.107771193884106</c:v>
                </c:pt>
                <c:pt idx="13097">
                  <c:v>-0.108716309310813</c:v>
                </c:pt>
                <c:pt idx="13098">
                  <c:v>-0.109661424737521</c:v>
                </c:pt>
                <c:pt idx="13099">
                  <c:v>-0.110606540154985</c:v>
                </c:pt>
                <c:pt idx="13100">
                  <c:v>-0.111551655581692</c:v>
                </c:pt>
                <c:pt idx="13101">
                  <c:v>-0.112496771008399</c:v>
                </c:pt>
                <c:pt idx="13102">
                  <c:v>-0.113441886425864</c:v>
                </c:pt>
                <c:pt idx="13103">
                  <c:v>-0.114387001852571</c:v>
                </c:pt>
                <c:pt idx="13104">
                  <c:v>-0.115332117279278</c:v>
                </c:pt>
                <c:pt idx="13105">
                  <c:v>-0.116277232696743</c:v>
                </c:pt>
                <c:pt idx="13106">
                  <c:v>-0.11722234812345</c:v>
                </c:pt>
                <c:pt idx="13107">
                  <c:v>-0.118167463550157</c:v>
                </c:pt>
                <c:pt idx="13108">
                  <c:v>-0.11911257896762199</c:v>
                </c:pt>
                <c:pt idx="13109">
                  <c:v>-0.12005769439432901</c:v>
                </c:pt>
                <c:pt idx="13110">
                  <c:v>-0.12100280982103601</c:v>
                </c:pt>
                <c:pt idx="13111">
                  <c:v>-0.121947925238501</c:v>
                </c:pt>
                <c:pt idx="13112">
                  <c:v>-0.12289304066520799</c:v>
                </c:pt>
                <c:pt idx="13113">
                  <c:v>-0.12383815609191499</c:v>
                </c:pt>
                <c:pt idx="13114">
                  <c:v>-0.12478327150938</c:v>
                </c:pt>
                <c:pt idx="13115">
                  <c:v>-0.12572838693608701</c:v>
                </c:pt>
                <c:pt idx="13116">
                  <c:v>-0.12667350236279401</c:v>
                </c:pt>
                <c:pt idx="13117">
                  <c:v>-0.12761861778025901</c:v>
                </c:pt>
                <c:pt idx="13118">
                  <c:v>-0.12856373320696601</c:v>
                </c:pt>
                <c:pt idx="13119">
                  <c:v>-0.12950884863367301</c:v>
                </c:pt>
                <c:pt idx="13120">
                  <c:v>-0.13045396405113799</c:v>
                </c:pt>
                <c:pt idx="13121">
                  <c:v>-0.13139907947784499</c:v>
                </c:pt>
                <c:pt idx="13122">
                  <c:v>-0.13234419490455199</c:v>
                </c:pt>
                <c:pt idx="13123">
                  <c:v>-0.13328931032201699</c:v>
                </c:pt>
                <c:pt idx="13124">
                  <c:v>-0.13423442574872399</c:v>
                </c:pt>
                <c:pt idx="13125">
                  <c:v>-0.13517954117543099</c:v>
                </c:pt>
                <c:pt idx="13126">
                  <c:v>-0.13612465659289599</c:v>
                </c:pt>
                <c:pt idx="13127">
                  <c:v>-0.13706977201960299</c:v>
                </c:pt>
                <c:pt idx="13128">
                  <c:v>-0.13801488744630999</c:v>
                </c:pt>
                <c:pt idx="13129">
                  <c:v>-0.138960002863775</c:v>
                </c:pt>
                <c:pt idx="13130">
                  <c:v>-0.13990511829048199</c:v>
                </c:pt>
                <c:pt idx="13131">
                  <c:v>-0.14085023371718899</c:v>
                </c:pt>
                <c:pt idx="13132">
                  <c:v>-0.141795349134654</c:v>
                </c:pt>
                <c:pt idx="13133">
                  <c:v>-0.142740464561361</c:v>
                </c:pt>
                <c:pt idx="13134">
                  <c:v>-0.143685579988068</c:v>
                </c:pt>
                <c:pt idx="13135">
                  <c:v>-0.144630695405533</c:v>
                </c:pt>
                <c:pt idx="13136">
                  <c:v>-0.14557581083224</c:v>
                </c:pt>
                <c:pt idx="13137">
                  <c:v>-0.146520926258947</c:v>
                </c:pt>
                <c:pt idx="13138">
                  <c:v>-0.147466041676412</c:v>
                </c:pt>
                <c:pt idx="13139">
                  <c:v>-0.148411157103119</c:v>
                </c:pt>
                <c:pt idx="13140">
                  <c:v>-0.149356272529826</c:v>
                </c:pt>
                <c:pt idx="13141">
                  <c:v>-0.150301387947291</c:v>
                </c:pt>
                <c:pt idx="13142">
                  <c:v>-0.151246503373998</c:v>
                </c:pt>
                <c:pt idx="13143">
                  <c:v>-0.152191618800705</c:v>
                </c:pt>
                <c:pt idx="13144">
                  <c:v>-0.15313673421817001</c:v>
                </c:pt>
                <c:pt idx="13145">
                  <c:v>-0.15408184964487701</c:v>
                </c:pt>
                <c:pt idx="13146">
                  <c:v>-0.15502696507158401</c:v>
                </c:pt>
                <c:pt idx="13147">
                  <c:v>-0.15597208048904801</c:v>
                </c:pt>
                <c:pt idx="13148">
                  <c:v>-0.15691719591575501</c:v>
                </c:pt>
                <c:pt idx="13149">
                  <c:v>-0.15786231134246301</c:v>
                </c:pt>
                <c:pt idx="13150">
                  <c:v>-0.15880742675992701</c:v>
                </c:pt>
                <c:pt idx="13151">
                  <c:v>-0.15975254218663401</c:v>
                </c:pt>
                <c:pt idx="13152">
                  <c:v>-0.16069765761334101</c:v>
                </c:pt>
                <c:pt idx="13153">
                  <c:v>-0.16164277303080599</c:v>
                </c:pt>
                <c:pt idx="13154">
                  <c:v>-0.16258788845751301</c:v>
                </c:pt>
                <c:pt idx="13155">
                  <c:v>-0.16353300388422001</c:v>
                </c:pt>
                <c:pt idx="13156">
                  <c:v>-0.16447811930168499</c:v>
                </c:pt>
                <c:pt idx="13157">
                  <c:v>-0.16542323472839199</c:v>
                </c:pt>
                <c:pt idx="13158">
                  <c:v>-0.16636835015509899</c:v>
                </c:pt>
                <c:pt idx="13159">
                  <c:v>-0.16731346557256399</c:v>
                </c:pt>
                <c:pt idx="13160">
                  <c:v>-0.16825858099927099</c:v>
                </c:pt>
                <c:pt idx="13161">
                  <c:v>-0.16920369642597799</c:v>
                </c:pt>
                <c:pt idx="13162">
                  <c:v>-0.17014881184344299</c:v>
                </c:pt>
                <c:pt idx="13163">
                  <c:v>-0.17109392727014999</c:v>
                </c:pt>
                <c:pt idx="13164">
                  <c:v>-0.17203904269685699</c:v>
                </c:pt>
                <c:pt idx="13165">
                  <c:v>-0.172984158114322</c:v>
                </c:pt>
                <c:pt idx="13166">
                  <c:v>-0.17392927354102899</c:v>
                </c:pt>
                <c:pt idx="13167">
                  <c:v>-0.17487438896773599</c:v>
                </c:pt>
                <c:pt idx="13168">
                  <c:v>-0.175819504385201</c:v>
                </c:pt>
                <c:pt idx="13169">
                  <c:v>-0.176764619811908</c:v>
                </c:pt>
                <c:pt idx="13170">
                  <c:v>-0.177709735238615</c:v>
                </c:pt>
                <c:pt idx="13171">
                  <c:v>-0.17865485065608</c:v>
                </c:pt>
                <c:pt idx="13172">
                  <c:v>-0.179599966082787</c:v>
                </c:pt>
                <c:pt idx="13173">
                  <c:v>-0.180545081509494</c:v>
                </c:pt>
                <c:pt idx="13174">
                  <c:v>-0.181490196926959</c:v>
                </c:pt>
                <c:pt idx="13175">
                  <c:v>-0.182435312353666</c:v>
                </c:pt>
                <c:pt idx="13176">
                  <c:v>-0.183380427780373</c:v>
                </c:pt>
                <c:pt idx="13177">
                  <c:v>-0.184325543197838</c:v>
                </c:pt>
                <c:pt idx="13178">
                  <c:v>-0.185270658624545</c:v>
                </c:pt>
                <c:pt idx="13179">
                  <c:v>-0.186215774051252</c:v>
                </c:pt>
                <c:pt idx="13180">
                  <c:v>-0.18716088946871701</c:v>
                </c:pt>
                <c:pt idx="13181">
                  <c:v>-0.18810600489542401</c:v>
                </c:pt>
                <c:pt idx="13182">
                  <c:v>-0.18905112032213101</c:v>
                </c:pt>
                <c:pt idx="13183">
                  <c:v>-0.18999623573959601</c:v>
                </c:pt>
                <c:pt idx="13184">
                  <c:v>-0.19094135116630301</c:v>
                </c:pt>
                <c:pt idx="13185">
                  <c:v>-0.19188646659301001</c:v>
                </c:pt>
                <c:pt idx="13186">
                  <c:v>-0.19283158201047501</c:v>
                </c:pt>
                <c:pt idx="13187">
                  <c:v>-0.19377669743718201</c:v>
                </c:pt>
                <c:pt idx="13188">
                  <c:v>-0.19472181286388901</c:v>
                </c:pt>
                <c:pt idx="13189">
                  <c:v>-0.19566692828135401</c:v>
                </c:pt>
                <c:pt idx="13190">
                  <c:v>-0.19661204370806101</c:v>
                </c:pt>
                <c:pt idx="13191">
                  <c:v>-0.19755715913476801</c:v>
                </c:pt>
                <c:pt idx="13192">
                  <c:v>-0.19850227455223299</c:v>
                </c:pt>
                <c:pt idx="13193">
                  <c:v>-0.19944738997893999</c:v>
                </c:pt>
                <c:pt idx="13194">
                  <c:v>-0.20039250540564699</c:v>
                </c:pt>
                <c:pt idx="13195">
                  <c:v>-0.20133762082311099</c:v>
                </c:pt>
                <c:pt idx="13196">
                  <c:v>-0.20228273624981799</c:v>
                </c:pt>
                <c:pt idx="13197">
                  <c:v>-0.20322785167652599</c:v>
                </c:pt>
                <c:pt idx="13198">
                  <c:v>-0.20417296709398999</c:v>
                </c:pt>
                <c:pt idx="13199">
                  <c:v>-0.20511808252069699</c:v>
                </c:pt>
                <c:pt idx="13200">
                  <c:v>-0.20606319794740499</c:v>
                </c:pt>
                <c:pt idx="13201">
                  <c:v>-0.207008313364869</c:v>
                </c:pt>
                <c:pt idx="13202">
                  <c:v>-0.20795342879157599</c:v>
                </c:pt>
                <c:pt idx="13203">
                  <c:v>-0.20889854421828299</c:v>
                </c:pt>
                <c:pt idx="13204">
                  <c:v>-0.209843659635748</c:v>
                </c:pt>
                <c:pt idx="13205">
                  <c:v>-0.210788775062455</c:v>
                </c:pt>
                <c:pt idx="13206">
                  <c:v>-0.211733890489162</c:v>
                </c:pt>
                <c:pt idx="13207">
                  <c:v>-0.212679005906627</c:v>
                </c:pt>
                <c:pt idx="13208">
                  <c:v>-0.213624121333334</c:v>
                </c:pt>
                <c:pt idx="13209">
                  <c:v>-0.214569236760041</c:v>
                </c:pt>
                <c:pt idx="13210">
                  <c:v>-0.215514352177506</c:v>
                </c:pt>
                <c:pt idx="13211">
                  <c:v>-0.216459467604213</c:v>
                </c:pt>
                <c:pt idx="13212">
                  <c:v>-0.21740458303092</c:v>
                </c:pt>
                <c:pt idx="13213">
                  <c:v>-0.218349698448385</c:v>
                </c:pt>
                <c:pt idx="13214">
                  <c:v>-0.219294813875092</c:v>
                </c:pt>
                <c:pt idx="13215">
                  <c:v>-0.220239929301799</c:v>
                </c:pt>
                <c:pt idx="13216">
                  <c:v>-0.22118504471926401</c:v>
                </c:pt>
                <c:pt idx="13217">
                  <c:v>-0.22213016014597101</c:v>
                </c:pt>
                <c:pt idx="13218">
                  <c:v>-0.22307527557267801</c:v>
                </c:pt>
                <c:pt idx="13219">
                  <c:v>-0.22402039099014301</c:v>
                </c:pt>
                <c:pt idx="13220">
                  <c:v>-0.22385370012422701</c:v>
                </c:pt>
                <c:pt idx="13221">
                  <c:v>-0.223687009258311</c:v>
                </c:pt>
                <c:pt idx="13222">
                  <c:v>-0.223520318394025</c:v>
                </c:pt>
                <c:pt idx="13223">
                  <c:v>-0.223353627528109</c:v>
                </c:pt>
                <c:pt idx="13224">
                  <c:v>-0.223186936662193</c:v>
                </c:pt>
                <c:pt idx="13225">
                  <c:v>-0.223020245797907</c:v>
                </c:pt>
                <c:pt idx="13226">
                  <c:v>-0.22285355493199099</c:v>
                </c:pt>
                <c:pt idx="13227">
                  <c:v>-0.22268686406607499</c:v>
                </c:pt>
                <c:pt idx="13228">
                  <c:v>-0.22252017320178899</c:v>
                </c:pt>
                <c:pt idx="13229">
                  <c:v>-0.22235348233587299</c:v>
                </c:pt>
                <c:pt idx="13230">
                  <c:v>-0.22218679146995701</c:v>
                </c:pt>
                <c:pt idx="13231">
                  <c:v>-0.22202010060567101</c:v>
                </c:pt>
                <c:pt idx="13232">
                  <c:v>-0.22185340973975501</c:v>
                </c:pt>
                <c:pt idx="13233">
                  <c:v>-0.22168671887383901</c:v>
                </c:pt>
                <c:pt idx="13234">
                  <c:v>-0.221520028009553</c:v>
                </c:pt>
                <c:pt idx="13235">
                  <c:v>-0.221353337143637</c:v>
                </c:pt>
                <c:pt idx="13236">
                  <c:v>-0.221186646277721</c:v>
                </c:pt>
                <c:pt idx="13237">
                  <c:v>-0.221019955413435</c:v>
                </c:pt>
                <c:pt idx="13238">
                  <c:v>-0.220853264547519</c:v>
                </c:pt>
                <c:pt idx="13239">
                  <c:v>-0.22068657368160299</c:v>
                </c:pt>
                <c:pt idx="13240">
                  <c:v>-0.22051988281731699</c:v>
                </c:pt>
                <c:pt idx="13241">
                  <c:v>-0.22035319195140099</c:v>
                </c:pt>
                <c:pt idx="13242">
                  <c:v>-0.22018650108548399</c:v>
                </c:pt>
                <c:pt idx="13243">
                  <c:v>-0.22001981022119799</c:v>
                </c:pt>
                <c:pt idx="13244">
                  <c:v>-0.21985311935528201</c:v>
                </c:pt>
                <c:pt idx="13245">
                  <c:v>-0.21968642848936601</c:v>
                </c:pt>
                <c:pt idx="13246">
                  <c:v>-0.21951973762508001</c:v>
                </c:pt>
                <c:pt idx="13247">
                  <c:v>-0.21935304675916401</c:v>
                </c:pt>
                <c:pt idx="13248">
                  <c:v>-0.219186355893248</c:v>
                </c:pt>
                <c:pt idx="13249">
                  <c:v>-0.219019665028962</c:v>
                </c:pt>
                <c:pt idx="13250">
                  <c:v>-0.218852974163046</c:v>
                </c:pt>
                <c:pt idx="13251">
                  <c:v>-0.21868628329713</c:v>
                </c:pt>
                <c:pt idx="13252">
                  <c:v>-0.218519592432844</c:v>
                </c:pt>
                <c:pt idx="13253">
                  <c:v>-0.21835290156692799</c:v>
                </c:pt>
                <c:pt idx="13254">
                  <c:v>-0.21818621070101199</c:v>
                </c:pt>
                <c:pt idx="13255">
                  <c:v>-0.21801951983672599</c:v>
                </c:pt>
                <c:pt idx="13256">
                  <c:v>-0.21785282897080999</c:v>
                </c:pt>
                <c:pt idx="13257">
                  <c:v>-0.21768613810489401</c:v>
                </c:pt>
                <c:pt idx="13258">
                  <c:v>-0.21751944724060801</c:v>
                </c:pt>
                <c:pt idx="13259">
                  <c:v>-0.21735275637469201</c:v>
                </c:pt>
                <c:pt idx="13260">
                  <c:v>-0.21718606550877601</c:v>
                </c:pt>
                <c:pt idx="13261">
                  <c:v>-0.21701937464449</c:v>
                </c:pt>
                <c:pt idx="13262">
                  <c:v>-0.216852683778574</c:v>
                </c:pt>
                <c:pt idx="13263">
                  <c:v>-0.216685992912658</c:v>
                </c:pt>
                <c:pt idx="13264">
                  <c:v>-0.216519302048372</c:v>
                </c:pt>
                <c:pt idx="13265">
                  <c:v>-0.21635261118245599</c:v>
                </c:pt>
                <c:pt idx="13266">
                  <c:v>-0.21618592031653999</c:v>
                </c:pt>
                <c:pt idx="13267">
                  <c:v>-0.21601922945225399</c:v>
                </c:pt>
                <c:pt idx="13268">
                  <c:v>-0.21585253858633799</c:v>
                </c:pt>
                <c:pt idx="13269">
                  <c:v>-0.21568584772042201</c:v>
                </c:pt>
                <c:pt idx="13270">
                  <c:v>-0.21551915685613601</c:v>
                </c:pt>
                <c:pt idx="13271">
                  <c:v>-0.21535246599022001</c:v>
                </c:pt>
                <c:pt idx="13272">
                  <c:v>-0.21518577512430401</c:v>
                </c:pt>
                <c:pt idx="13273">
                  <c:v>-0.21501908426001801</c:v>
                </c:pt>
                <c:pt idx="13274">
                  <c:v>-0.214852393394102</c:v>
                </c:pt>
                <c:pt idx="13275">
                  <c:v>-0.214685702528186</c:v>
                </c:pt>
                <c:pt idx="13276">
                  <c:v>-0.2145190116639</c:v>
                </c:pt>
                <c:pt idx="13277">
                  <c:v>-0.214352320797984</c:v>
                </c:pt>
                <c:pt idx="13278">
                  <c:v>-0.21418562993206799</c:v>
                </c:pt>
                <c:pt idx="13279">
                  <c:v>-0.21401893906778199</c:v>
                </c:pt>
                <c:pt idx="13280">
                  <c:v>-0.21385224820186599</c:v>
                </c:pt>
                <c:pt idx="13281">
                  <c:v>-0.21368555733594999</c:v>
                </c:pt>
                <c:pt idx="13282">
                  <c:v>-0.21351886647166399</c:v>
                </c:pt>
                <c:pt idx="13283">
                  <c:v>-0.21335217560574801</c:v>
                </c:pt>
                <c:pt idx="13284">
                  <c:v>-0.21318548473983201</c:v>
                </c:pt>
                <c:pt idx="13285">
                  <c:v>-0.21301879387554601</c:v>
                </c:pt>
                <c:pt idx="13286">
                  <c:v>-0.21285210300963001</c:v>
                </c:pt>
                <c:pt idx="13287">
                  <c:v>-0.212685412143714</c:v>
                </c:pt>
                <c:pt idx="13288">
                  <c:v>-0.212518721279428</c:v>
                </c:pt>
                <c:pt idx="13289">
                  <c:v>-0.212352030413512</c:v>
                </c:pt>
                <c:pt idx="13290">
                  <c:v>-0.212185339547596</c:v>
                </c:pt>
                <c:pt idx="13291">
                  <c:v>-0.21201864868331</c:v>
                </c:pt>
                <c:pt idx="13292">
                  <c:v>-0.21185195781739299</c:v>
                </c:pt>
                <c:pt idx="13293">
                  <c:v>-0.21168526695147699</c:v>
                </c:pt>
                <c:pt idx="13294">
                  <c:v>-0.21151857608719099</c:v>
                </c:pt>
                <c:pt idx="13295">
                  <c:v>-0.21135188522127499</c:v>
                </c:pt>
                <c:pt idx="13296">
                  <c:v>-0.21118519435535901</c:v>
                </c:pt>
                <c:pt idx="13297">
                  <c:v>-0.21101850349107301</c:v>
                </c:pt>
                <c:pt idx="13298">
                  <c:v>-0.21085181262515701</c:v>
                </c:pt>
                <c:pt idx="13299">
                  <c:v>-0.21068512175924101</c:v>
                </c:pt>
                <c:pt idx="13300">
                  <c:v>-0.21051843089495501</c:v>
                </c:pt>
                <c:pt idx="13301">
                  <c:v>-0.210351740029039</c:v>
                </c:pt>
                <c:pt idx="13302">
                  <c:v>-0.210185049163123</c:v>
                </c:pt>
                <c:pt idx="13303">
                  <c:v>-0.210018358298837</c:v>
                </c:pt>
                <c:pt idx="13304">
                  <c:v>-0.209851667432921</c:v>
                </c:pt>
                <c:pt idx="13305">
                  <c:v>-0.20968497656700499</c:v>
                </c:pt>
                <c:pt idx="13306">
                  <c:v>-0.20951828570271899</c:v>
                </c:pt>
                <c:pt idx="13307">
                  <c:v>-0.20935159483680299</c:v>
                </c:pt>
                <c:pt idx="13308">
                  <c:v>-0.20918490397088699</c:v>
                </c:pt>
                <c:pt idx="13309">
                  <c:v>-0.20901821310660099</c:v>
                </c:pt>
                <c:pt idx="13310">
                  <c:v>-0.20885152224068501</c:v>
                </c:pt>
                <c:pt idx="13311">
                  <c:v>-0.20868483137476901</c:v>
                </c:pt>
                <c:pt idx="13312">
                  <c:v>-0.20851814051048301</c:v>
                </c:pt>
                <c:pt idx="13313">
                  <c:v>-0.20835144964456701</c:v>
                </c:pt>
                <c:pt idx="13314">
                  <c:v>-0.208184758778651</c:v>
                </c:pt>
                <c:pt idx="13315">
                  <c:v>-0.208018067914365</c:v>
                </c:pt>
                <c:pt idx="13316">
                  <c:v>-0.207851377048449</c:v>
                </c:pt>
                <c:pt idx="13317">
                  <c:v>-0.207684686182533</c:v>
                </c:pt>
                <c:pt idx="13318">
                  <c:v>-0.20751799531824699</c:v>
                </c:pt>
                <c:pt idx="13319">
                  <c:v>-0.20735130445233099</c:v>
                </c:pt>
                <c:pt idx="13320">
                  <c:v>-0.20718461358641499</c:v>
                </c:pt>
                <c:pt idx="13321">
                  <c:v>-0.20701792272212899</c:v>
                </c:pt>
                <c:pt idx="13322">
                  <c:v>-0.20685123185621301</c:v>
                </c:pt>
                <c:pt idx="13323">
                  <c:v>-0.20668454099029701</c:v>
                </c:pt>
                <c:pt idx="13324">
                  <c:v>-0.20651785012601101</c:v>
                </c:pt>
                <c:pt idx="13325">
                  <c:v>-0.20635115926009501</c:v>
                </c:pt>
                <c:pt idx="13326">
                  <c:v>-0.206184468394179</c:v>
                </c:pt>
                <c:pt idx="13327">
                  <c:v>-0.206017777529893</c:v>
                </c:pt>
                <c:pt idx="13328">
                  <c:v>-0.205851086663977</c:v>
                </c:pt>
                <c:pt idx="13329">
                  <c:v>-0.205684395798061</c:v>
                </c:pt>
                <c:pt idx="13330">
                  <c:v>-0.205517704933775</c:v>
                </c:pt>
                <c:pt idx="13331">
                  <c:v>-0.20535101406785899</c:v>
                </c:pt>
                <c:pt idx="13332">
                  <c:v>-0.20518432320194299</c:v>
                </c:pt>
                <c:pt idx="13333">
                  <c:v>-0.20501763233765699</c:v>
                </c:pt>
                <c:pt idx="13334">
                  <c:v>-0.20485094147174099</c:v>
                </c:pt>
                <c:pt idx="13335">
                  <c:v>-0.20468425060582501</c:v>
                </c:pt>
                <c:pt idx="13336">
                  <c:v>-0.20451755974153901</c:v>
                </c:pt>
                <c:pt idx="13337">
                  <c:v>-0.20435086887562301</c:v>
                </c:pt>
                <c:pt idx="13338">
                  <c:v>-0.20418417800970701</c:v>
                </c:pt>
                <c:pt idx="13339">
                  <c:v>-0.20401748714542101</c:v>
                </c:pt>
                <c:pt idx="13340">
                  <c:v>-0.203850796279505</c:v>
                </c:pt>
                <c:pt idx="13341">
                  <c:v>-0.203684105413588</c:v>
                </c:pt>
                <c:pt idx="13342">
                  <c:v>-0.203517414549303</c:v>
                </c:pt>
                <c:pt idx="13343">
                  <c:v>-0.203350723683386</c:v>
                </c:pt>
                <c:pt idx="13344">
                  <c:v>-0.20318403281747</c:v>
                </c:pt>
                <c:pt idx="13345">
                  <c:v>-0.20301734195318399</c:v>
                </c:pt>
                <c:pt idx="13346">
                  <c:v>-0.20285065108726799</c:v>
                </c:pt>
                <c:pt idx="13347">
                  <c:v>-0.20268396022135199</c:v>
                </c:pt>
                <c:pt idx="13348">
                  <c:v>-0.20251726935706599</c:v>
                </c:pt>
                <c:pt idx="13349">
                  <c:v>-0.20235057849115001</c:v>
                </c:pt>
                <c:pt idx="13350">
                  <c:v>-0.20218388762523401</c:v>
                </c:pt>
                <c:pt idx="13351">
                  <c:v>-0.20201719676094801</c:v>
                </c:pt>
                <c:pt idx="13352">
                  <c:v>-0.20185050589503201</c:v>
                </c:pt>
                <c:pt idx="13353">
                  <c:v>-0.201683815029116</c:v>
                </c:pt>
                <c:pt idx="13354">
                  <c:v>-0.20151712416483</c:v>
                </c:pt>
                <c:pt idx="13355">
                  <c:v>-0.201350433298914</c:v>
                </c:pt>
                <c:pt idx="13356">
                  <c:v>-0.201183742432998</c:v>
                </c:pt>
                <c:pt idx="13357">
                  <c:v>-0.201017051568712</c:v>
                </c:pt>
                <c:pt idx="13358">
                  <c:v>-0.20085036070279599</c:v>
                </c:pt>
                <c:pt idx="13359">
                  <c:v>-0.20068366983687999</c:v>
                </c:pt>
                <c:pt idx="13360">
                  <c:v>-0.20051697897259399</c:v>
                </c:pt>
                <c:pt idx="13361">
                  <c:v>-0.20035028810667799</c:v>
                </c:pt>
                <c:pt idx="13362">
                  <c:v>-0.20018359724076201</c:v>
                </c:pt>
                <c:pt idx="13363">
                  <c:v>-0.20001690637647601</c:v>
                </c:pt>
                <c:pt idx="13364">
                  <c:v>-0.19985021551056001</c:v>
                </c:pt>
                <c:pt idx="13365">
                  <c:v>-0.19968352464464401</c:v>
                </c:pt>
                <c:pt idx="13366">
                  <c:v>-0.199516833780358</c:v>
                </c:pt>
                <c:pt idx="13367">
                  <c:v>-0.199350142914442</c:v>
                </c:pt>
                <c:pt idx="13368">
                  <c:v>-0.199183452048526</c:v>
                </c:pt>
                <c:pt idx="13369">
                  <c:v>-0.19901676118424</c:v>
                </c:pt>
                <c:pt idx="13370">
                  <c:v>-0.198850070318324</c:v>
                </c:pt>
                <c:pt idx="13371">
                  <c:v>-0.19868337945240799</c:v>
                </c:pt>
                <c:pt idx="13372">
                  <c:v>-0.19851668858812199</c:v>
                </c:pt>
                <c:pt idx="13373">
                  <c:v>-0.19834999772220599</c:v>
                </c:pt>
                <c:pt idx="13374">
                  <c:v>-0.19818330685628999</c:v>
                </c:pt>
                <c:pt idx="13375">
                  <c:v>-0.19801661599200401</c:v>
                </c:pt>
                <c:pt idx="13376">
                  <c:v>-0.19784992512608801</c:v>
                </c:pt>
                <c:pt idx="13377">
                  <c:v>-0.19768323426017201</c:v>
                </c:pt>
                <c:pt idx="13378">
                  <c:v>-0.19751654339588601</c:v>
                </c:pt>
                <c:pt idx="13379">
                  <c:v>-0.19734985252997</c:v>
                </c:pt>
                <c:pt idx="13380">
                  <c:v>-0.197183161664054</c:v>
                </c:pt>
                <c:pt idx="13381">
                  <c:v>-0.197016470799768</c:v>
                </c:pt>
                <c:pt idx="13382">
                  <c:v>-0.196849779933852</c:v>
                </c:pt>
                <c:pt idx="13383">
                  <c:v>-0.196683089067936</c:v>
                </c:pt>
                <c:pt idx="13384">
                  <c:v>-0.19651639820364999</c:v>
                </c:pt>
                <c:pt idx="13385">
                  <c:v>-0.19634970733773399</c:v>
                </c:pt>
                <c:pt idx="13386">
                  <c:v>-0.19618301647181799</c:v>
                </c:pt>
                <c:pt idx="13387">
                  <c:v>-0.19601632560753199</c:v>
                </c:pt>
                <c:pt idx="13388">
                  <c:v>-0.19584963474161601</c:v>
                </c:pt>
                <c:pt idx="13389">
                  <c:v>-0.19568294387570001</c:v>
                </c:pt>
                <c:pt idx="13390">
                  <c:v>-0.19551625301141401</c:v>
                </c:pt>
                <c:pt idx="13391">
                  <c:v>-0.19534956214549801</c:v>
                </c:pt>
                <c:pt idx="13392">
                  <c:v>-0.19518287127958101</c:v>
                </c:pt>
                <c:pt idx="13393">
                  <c:v>-0.195016180415296</c:v>
                </c:pt>
                <c:pt idx="13394">
                  <c:v>-0.194849489549379</c:v>
                </c:pt>
                <c:pt idx="13395">
                  <c:v>-0.194682798683463</c:v>
                </c:pt>
                <c:pt idx="13396">
                  <c:v>-0.194516107819177</c:v>
                </c:pt>
                <c:pt idx="13397">
                  <c:v>-0.19434941695326099</c:v>
                </c:pt>
                <c:pt idx="13398">
                  <c:v>-0.19418272608734499</c:v>
                </c:pt>
                <c:pt idx="13399">
                  <c:v>-0.19401603522305899</c:v>
                </c:pt>
                <c:pt idx="13400">
                  <c:v>-0.19384934435714299</c:v>
                </c:pt>
                <c:pt idx="13401">
                  <c:v>-0.19368265349122701</c:v>
                </c:pt>
                <c:pt idx="13402">
                  <c:v>-0.19351596262694101</c:v>
                </c:pt>
                <c:pt idx="13403">
                  <c:v>-0.19334927176102501</c:v>
                </c:pt>
                <c:pt idx="13404">
                  <c:v>-0.19318258089510901</c:v>
                </c:pt>
                <c:pt idx="13405">
                  <c:v>-0.19301589003082301</c:v>
                </c:pt>
                <c:pt idx="13406">
                  <c:v>-0.192849199164907</c:v>
                </c:pt>
                <c:pt idx="13407">
                  <c:v>-0.192682508298991</c:v>
                </c:pt>
                <c:pt idx="13408">
                  <c:v>-0.192515817434705</c:v>
                </c:pt>
                <c:pt idx="13409">
                  <c:v>-0.192349126568789</c:v>
                </c:pt>
                <c:pt idx="13410">
                  <c:v>-0.19218243570287299</c:v>
                </c:pt>
                <c:pt idx="13411">
                  <c:v>-0.19201574483858699</c:v>
                </c:pt>
                <c:pt idx="13412">
                  <c:v>-0.19184905397267099</c:v>
                </c:pt>
                <c:pt idx="13413">
                  <c:v>-0.19168236310675499</c:v>
                </c:pt>
                <c:pt idx="13414">
                  <c:v>-0.19151567224246899</c:v>
                </c:pt>
                <c:pt idx="13415">
                  <c:v>-0.19134898137655301</c:v>
                </c:pt>
                <c:pt idx="13416">
                  <c:v>-0.19118229051063701</c:v>
                </c:pt>
                <c:pt idx="13417">
                  <c:v>-0.19101559964635101</c:v>
                </c:pt>
                <c:pt idx="13418">
                  <c:v>-0.19084890878043501</c:v>
                </c:pt>
                <c:pt idx="13419">
                  <c:v>-0.190682217914519</c:v>
                </c:pt>
                <c:pt idx="13420">
                  <c:v>-0.190515527050233</c:v>
                </c:pt>
                <c:pt idx="13421">
                  <c:v>-0.190348836184317</c:v>
                </c:pt>
                <c:pt idx="13422">
                  <c:v>-0.190182145318401</c:v>
                </c:pt>
                <c:pt idx="13423">
                  <c:v>-0.190015454454115</c:v>
                </c:pt>
                <c:pt idx="13424">
                  <c:v>-0.18984876358819899</c:v>
                </c:pt>
                <c:pt idx="13425">
                  <c:v>-0.18968207272228299</c:v>
                </c:pt>
                <c:pt idx="13426">
                  <c:v>-0.18951538185799699</c:v>
                </c:pt>
                <c:pt idx="13427">
                  <c:v>-0.18934869099208099</c:v>
                </c:pt>
                <c:pt idx="13428">
                  <c:v>-0.18918200012616501</c:v>
                </c:pt>
                <c:pt idx="13429">
                  <c:v>-0.18901530926187901</c:v>
                </c:pt>
                <c:pt idx="13430">
                  <c:v>-0.18884861839596301</c:v>
                </c:pt>
                <c:pt idx="13431">
                  <c:v>-0.18868192753004701</c:v>
                </c:pt>
                <c:pt idx="13432">
                  <c:v>-0.188515236665761</c:v>
                </c:pt>
                <c:pt idx="13433">
                  <c:v>-0.188348545799845</c:v>
                </c:pt>
                <c:pt idx="13434">
                  <c:v>-0.188181854933929</c:v>
                </c:pt>
                <c:pt idx="13435">
                  <c:v>-0.188015164069643</c:v>
                </c:pt>
                <c:pt idx="13436">
                  <c:v>-0.187848473203727</c:v>
                </c:pt>
                <c:pt idx="13437">
                  <c:v>-0.18768178233781099</c:v>
                </c:pt>
                <c:pt idx="13438">
                  <c:v>-0.18751509147352499</c:v>
                </c:pt>
                <c:pt idx="13439">
                  <c:v>-0.18734840060760899</c:v>
                </c:pt>
                <c:pt idx="13440">
                  <c:v>-0.18718170974169299</c:v>
                </c:pt>
                <c:pt idx="13441">
                  <c:v>-0.18701501887740701</c:v>
                </c:pt>
                <c:pt idx="13442">
                  <c:v>-0.18684832801149001</c:v>
                </c:pt>
                <c:pt idx="13443">
                  <c:v>-0.18668163714557401</c:v>
                </c:pt>
                <c:pt idx="13444">
                  <c:v>-0.18651494628128801</c:v>
                </c:pt>
                <c:pt idx="13445">
                  <c:v>-0.186348255415372</c:v>
                </c:pt>
                <c:pt idx="13446">
                  <c:v>-0.186181564549456</c:v>
                </c:pt>
                <c:pt idx="13447">
                  <c:v>-0.18601487368517</c:v>
                </c:pt>
                <c:pt idx="13448">
                  <c:v>-0.185848182819254</c:v>
                </c:pt>
                <c:pt idx="13449">
                  <c:v>-0.185681491953338</c:v>
                </c:pt>
                <c:pt idx="13450">
                  <c:v>-0.18551480108905199</c:v>
                </c:pt>
                <c:pt idx="13451">
                  <c:v>-0.18534811022313599</c:v>
                </c:pt>
                <c:pt idx="13452">
                  <c:v>-0.18518141935721999</c:v>
                </c:pt>
                <c:pt idx="13453">
                  <c:v>-0.18501472849293399</c:v>
                </c:pt>
                <c:pt idx="13454">
                  <c:v>-0.18484803762701801</c:v>
                </c:pt>
                <c:pt idx="13455">
                  <c:v>-0.18468134676110201</c:v>
                </c:pt>
                <c:pt idx="13456">
                  <c:v>-0.18451465589681601</c:v>
                </c:pt>
                <c:pt idx="13457">
                  <c:v>-0.18434796503090001</c:v>
                </c:pt>
                <c:pt idx="13458">
                  <c:v>-0.184181274164984</c:v>
                </c:pt>
                <c:pt idx="13459">
                  <c:v>-0.184014583300698</c:v>
                </c:pt>
                <c:pt idx="13460">
                  <c:v>-0.183847892434782</c:v>
                </c:pt>
                <c:pt idx="13461">
                  <c:v>-0.183681201568866</c:v>
                </c:pt>
                <c:pt idx="13462">
                  <c:v>-0.18351451070458</c:v>
                </c:pt>
                <c:pt idx="13463">
                  <c:v>-0.18334781983866399</c:v>
                </c:pt>
                <c:pt idx="13464">
                  <c:v>-0.18318112897274799</c:v>
                </c:pt>
                <c:pt idx="13465">
                  <c:v>-0.18301443810846199</c:v>
                </c:pt>
                <c:pt idx="13466">
                  <c:v>-0.18284774724254599</c:v>
                </c:pt>
                <c:pt idx="13467">
                  <c:v>-0.18268105637663001</c:v>
                </c:pt>
                <c:pt idx="13468">
                  <c:v>-0.18251436551234401</c:v>
                </c:pt>
                <c:pt idx="13469">
                  <c:v>-0.18234767464642801</c:v>
                </c:pt>
                <c:pt idx="13470">
                  <c:v>-0.18218098378051201</c:v>
                </c:pt>
                <c:pt idx="13471">
                  <c:v>-0.18201429291622601</c:v>
                </c:pt>
                <c:pt idx="13472">
                  <c:v>-0.18184760205031</c:v>
                </c:pt>
                <c:pt idx="13473">
                  <c:v>-0.181680911184394</c:v>
                </c:pt>
                <c:pt idx="13474">
                  <c:v>-0.181514220320108</c:v>
                </c:pt>
                <c:pt idx="13475">
                  <c:v>-0.181347529454192</c:v>
                </c:pt>
                <c:pt idx="13476">
                  <c:v>-0.18118083858827599</c:v>
                </c:pt>
                <c:pt idx="13477">
                  <c:v>-0.18101414772398999</c:v>
                </c:pt>
                <c:pt idx="13478">
                  <c:v>-0.18084745685807399</c:v>
                </c:pt>
                <c:pt idx="13479">
                  <c:v>-0.18068076599215799</c:v>
                </c:pt>
                <c:pt idx="13480">
                  <c:v>-0.18051407512787199</c:v>
                </c:pt>
                <c:pt idx="13481">
                  <c:v>-0.18034738426195601</c:v>
                </c:pt>
                <c:pt idx="13482">
                  <c:v>-0.18018069339604001</c:v>
                </c:pt>
                <c:pt idx="13483">
                  <c:v>-0.18001400253175401</c:v>
                </c:pt>
                <c:pt idx="13484">
                  <c:v>-0.17984731166583801</c:v>
                </c:pt>
                <c:pt idx="13485">
                  <c:v>-0.179680620799922</c:v>
                </c:pt>
                <c:pt idx="13486">
                  <c:v>-0.179513929935636</c:v>
                </c:pt>
                <c:pt idx="13487">
                  <c:v>-0.17934723906972</c:v>
                </c:pt>
                <c:pt idx="13488">
                  <c:v>-0.179180548203804</c:v>
                </c:pt>
                <c:pt idx="13489">
                  <c:v>-0.179013857339518</c:v>
                </c:pt>
                <c:pt idx="13490">
                  <c:v>-0.17884716647360199</c:v>
                </c:pt>
                <c:pt idx="13491">
                  <c:v>-0.17868047560768599</c:v>
                </c:pt>
                <c:pt idx="13492">
                  <c:v>-0.17851378474339999</c:v>
                </c:pt>
                <c:pt idx="13493">
                  <c:v>-0.17834709387748299</c:v>
                </c:pt>
                <c:pt idx="13494">
                  <c:v>-0.17818040301156701</c:v>
                </c:pt>
                <c:pt idx="13495">
                  <c:v>-0.17801371214728101</c:v>
                </c:pt>
                <c:pt idx="13496">
                  <c:v>-0.17784702128136501</c:v>
                </c:pt>
                <c:pt idx="13497">
                  <c:v>-0.17768033041544901</c:v>
                </c:pt>
                <c:pt idx="13498">
                  <c:v>-0.177513639551163</c:v>
                </c:pt>
                <c:pt idx="13499">
                  <c:v>-0.177346948685247</c:v>
                </c:pt>
                <c:pt idx="13500">
                  <c:v>-0.177180257819331</c:v>
                </c:pt>
                <c:pt idx="13501">
                  <c:v>-0.177013566955045</c:v>
                </c:pt>
                <c:pt idx="13502">
                  <c:v>-0.176846876089129</c:v>
                </c:pt>
                <c:pt idx="13503">
                  <c:v>-0.17668018522321299</c:v>
                </c:pt>
                <c:pt idx="13504">
                  <c:v>-0.17651349435892699</c:v>
                </c:pt>
                <c:pt idx="13505">
                  <c:v>-0.17634680349301099</c:v>
                </c:pt>
                <c:pt idx="13506">
                  <c:v>-0.17618011262709499</c:v>
                </c:pt>
                <c:pt idx="13507">
                  <c:v>-0.17601342176280901</c:v>
                </c:pt>
                <c:pt idx="13508">
                  <c:v>-0.17584673089689301</c:v>
                </c:pt>
                <c:pt idx="13509">
                  <c:v>-0.17568004003097701</c:v>
                </c:pt>
                <c:pt idx="13510">
                  <c:v>-0.17551334916669101</c:v>
                </c:pt>
                <c:pt idx="13511">
                  <c:v>-0.175346658300775</c:v>
                </c:pt>
                <c:pt idx="13512">
                  <c:v>-0.175179967434859</c:v>
                </c:pt>
                <c:pt idx="13513">
                  <c:v>-0.175013276570573</c:v>
                </c:pt>
                <c:pt idx="13514">
                  <c:v>-0.174846585704657</c:v>
                </c:pt>
                <c:pt idx="13515">
                  <c:v>-0.174679894838741</c:v>
                </c:pt>
                <c:pt idx="13516">
                  <c:v>-0.17451320397445499</c:v>
                </c:pt>
                <c:pt idx="13517">
                  <c:v>-0.17434651310853899</c:v>
                </c:pt>
                <c:pt idx="13518">
                  <c:v>-0.17417982224262299</c:v>
                </c:pt>
                <c:pt idx="13519">
                  <c:v>-0.17401313137833699</c:v>
                </c:pt>
                <c:pt idx="13520">
                  <c:v>-0.17384644051242101</c:v>
                </c:pt>
                <c:pt idx="13521">
                  <c:v>-0.17367974964650501</c:v>
                </c:pt>
                <c:pt idx="13522">
                  <c:v>-0.17351305878221901</c:v>
                </c:pt>
                <c:pt idx="13523">
                  <c:v>-0.17334636791630301</c:v>
                </c:pt>
                <c:pt idx="13524">
                  <c:v>-0.173179677050387</c:v>
                </c:pt>
                <c:pt idx="13525">
                  <c:v>-0.173012986186101</c:v>
                </c:pt>
                <c:pt idx="13526">
                  <c:v>-0.172846295320185</c:v>
                </c:pt>
                <c:pt idx="13527">
                  <c:v>-0.172679604454269</c:v>
                </c:pt>
                <c:pt idx="13528">
                  <c:v>-0.172512913589983</c:v>
                </c:pt>
                <c:pt idx="13529">
                  <c:v>-0.17234622272406699</c:v>
                </c:pt>
                <c:pt idx="13530">
                  <c:v>-0.17217953185815099</c:v>
                </c:pt>
                <c:pt idx="13531">
                  <c:v>-0.17201284099386499</c:v>
                </c:pt>
                <c:pt idx="13532">
                  <c:v>-0.17184615012794899</c:v>
                </c:pt>
                <c:pt idx="13533">
                  <c:v>-0.17167945926203301</c:v>
                </c:pt>
                <c:pt idx="13534">
                  <c:v>-0.17151276839774701</c:v>
                </c:pt>
                <c:pt idx="13535">
                  <c:v>-0.17134607753183101</c:v>
                </c:pt>
                <c:pt idx="13536">
                  <c:v>-0.17117938666591501</c:v>
                </c:pt>
                <c:pt idx="13537">
                  <c:v>-0.17101269580162901</c:v>
                </c:pt>
                <c:pt idx="13538">
                  <c:v>-0.170846004935713</c:v>
                </c:pt>
                <c:pt idx="13539">
                  <c:v>-0.170679314069797</c:v>
                </c:pt>
                <c:pt idx="13540">
                  <c:v>-0.170512623205511</c:v>
                </c:pt>
                <c:pt idx="13541">
                  <c:v>-0.170345932339595</c:v>
                </c:pt>
                <c:pt idx="13542">
                  <c:v>-0.17017924147367799</c:v>
                </c:pt>
                <c:pt idx="13543">
                  <c:v>-0.17001255060939299</c:v>
                </c:pt>
                <c:pt idx="13544">
                  <c:v>-0.16984585974347599</c:v>
                </c:pt>
                <c:pt idx="13545">
                  <c:v>-0.16967916887755999</c:v>
                </c:pt>
                <c:pt idx="13546">
                  <c:v>-0.16951247801327399</c:v>
                </c:pt>
                <c:pt idx="13547">
                  <c:v>-0.16934578714735801</c:v>
                </c:pt>
                <c:pt idx="13548">
                  <c:v>-0.16917909628144201</c:v>
                </c:pt>
                <c:pt idx="13549">
                  <c:v>-0.16901240541715601</c:v>
                </c:pt>
                <c:pt idx="13550">
                  <c:v>-0.16884571455124001</c:v>
                </c:pt>
                <c:pt idx="13551">
                  <c:v>-0.168679023685324</c:v>
                </c:pt>
                <c:pt idx="13552">
                  <c:v>-0.168512332821038</c:v>
                </c:pt>
                <c:pt idx="13553">
                  <c:v>-0.168345641955122</c:v>
                </c:pt>
                <c:pt idx="13554">
                  <c:v>-0.168178951089206</c:v>
                </c:pt>
                <c:pt idx="13555">
                  <c:v>-0.16801226022492</c:v>
                </c:pt>
                <c:pt idx="13556">
                  <c:v>-0.16784556935900399</c:v>
                </c:pt>
                <c:pt idx="13557">
                  <c:v>-0.16767887849308799</c:v>
                </c:pt>
                <c:pt idx="13558">
                  <c:v>-0.16751218762880199</c:v>
                </c:pt>
                <c:pt idx="13559">
                  <c:v>-0.16734549676288599</c:v>
                </c:pt>
                <c:pt idx="13560">
                  <c:v>-0.16717880589697001</c:v>
                </c:pt>
                <c:pt idx="13561">
                  <c:v>-0.16701211503268401</c:v>
                </c:pt>
                <c:pt idx="13562">
                  <c:v>-0.16684542416676801</c:v>
                </c:pt>
                <c:pt idx="13563">
                  <c:v>-0.16667873330085201</c:v>
                </c:pt>
                <c:pt idx="13564">
                  <c:v>-0.166512042436566</c:v>
                </c:pt>
                <c:pt idx="13565">
                  <c:v>-0.16634535157065</c:v>
                </c:pt>
                <c:pt idx="13566">
                  <c:v>-0.166178660704734</c:v>
                </c:pt>
                <c:pt idx="13567">
                  <c:v>-0.166011969840448</c:v>
                </c:pt>
                <c:pt idx="13568">
                  <c:v>-0.165845278974532</c:v>
                </c:pt>
                <c:pt idx="13569">
                  <c:v>-0.16567858810861599</c:v>
                </c:pt>
                <c:pt idx="13570">
                  <c:v>-0.16551189724432999</c:v>
                </c:pt>
                <c:pt idx="13571">
                  <c:v>-0.16534520637841399</c:v>
                </c:pt>
                <c:pt idx="13572">
                  <c:v>-0.16517851551249799</c:v>
                </c:pt>
                <c:pt idx="13573">
                  <c:v>-0.16501182464821201</c:v>
                </c:pt>
                <c:pt idx="13574">
                  <c:v>-0.16484513378229601</c:v>
                </c:pt>
                <c:pt idx="13575">
                  <c:v>-0.16467844291638001</c:v>
                </c:pt>
                <c:pt idx="13576">
                  <c:v>-0.16451175205209401</c:v>
                </c:pt>
                <c:pt idx="13577">
                  <c:v>-0.164345061186178</c:v>
                </c:pt>
                <c:pt idx="13578">
                  <c:v>-0.164178370320262</c:v>
                </c:pt>
                <c:pt idx="13579">
                  <c:v>-0.164011679455976</c:v>
                </c:pt>
                <c:pt idx="13580">
                  <c:v>-0.16384498859006</c:v>
                </c:pt>
                <c:pt idx="13581">
                  <c:v>-0.163678297724144</c:v>
                </c:pt>
                <c:pt idx="13582">
                  <c:v>-0.16351160685985799</c:v>
                </c:pt>
                <c:pt idx="13583">
                  <c:v>-0.16334491599394199</c:v>
                </c:pt>
                <c:pt idx="13584">
                  <c:v>-0.16317822512802599</c:v>
                </c:pt>
                <c:pt idx="13585">
                  <c:v>-0.16301153426373999</c:v>
                </c:pt>
                <c:pt idx="13586">
                  <c:v>-0.16284484339782401</c:v>
                </c:pt>
                <c:pt idx="13587">
                  <c:v>-0.16267815253190801</c:v>
                </c:pt>
                <c:pt idx="13588">
                  <c:v>-0.16251146166762201</c:v>
                </c:pt>
                <c:pt idx="13589">
                  <c:v>-0.16234477080170601</c:v>
                </c:pt>
                <c:pt idx="13590">
                  <c:v>-0.16217807993579</c:v>
                </c:pt>
                <c:pt idx="13591">
                  <c:v>-0.162011389071504</c:v>
                </c:pt>
                <c:pt idx="13592">
                  <c:v>-0.161844698205588</c:v>
                </c:pt>
                <c:pt idx="13593">
                  <c:v>-0.161678007339671</c:v>
                </c:pt>
                <c:pt idx="13594">
                  <c:v>-0.161511316475385</c:v>
                </c:pt>
                <c:pt idx="13595">
                  <c:v>-0.16134462560946899</c:v>
                </c:pt>
                <c:pt idx="13596">
                  <c:v>-0.16117793474355299</c:v>
                </c:pt>
                <c:pt idx="13597">
                  <c:v>-0.16101124387926699</c:v>
                </c:pt>
                <c:pt idx="13598">
                  <c:v>-0.16084455301335099</c:v>
                </c:pt>
                <c:pt idx="13599">
                  <c:v>-0.16067786214743501</c:v>
                </c:pt>
                <c:pt idx="13600">
                  <c:v>-0.16051117128314901</c:v>
                </c:pt>
                <c:pt idx="13601">
                  <c:v>-0.16034448041723301</c:v>
                </c:pt>
                <c:pt idx="13602">
                  <c:v>-0.16017778955131701</c:v>
                </c:pt>
                <c:pt idx="13603">
                  <c:v>-0.16001109868703101</c:v>
                </c:pt>
                <c:pt idx="13604">
                  <c:v>-0.159844407821115</c:v>
                </c:pt>
                <c:pt idx="13605">
                  <c:v>-0.159677716955199</c:v>
                </c:pt>
                <c:pt idx="13606">
                  <c:v>-0.159511026090913</c:v>
                </c:pt>
                <c:pt idx="13607">
                  <c:v>-0.159344335224997</c:v>
                </c:pt>
                <c:pt idx="13608">
                  <c:v>-0.15917764435908099</c:v>
                </c:pt>
                <c:pt idx="13609">
                  <c:v>-0.15901095349479499</c:v>
                </c:pt>
                <c:pt idx="13610">
                  <c:v>-0.15884426262887899</c:v>
                </c:pt>
                <c:pt idx="13611">
                  <c:v>-0.15867757176296299</c:v>
                </c:pt>
                <c:pt idx="13612">
                  <c:v>-0.15851088089867699</c:v>
                </c:pt>
                <c:pt idx="13613">
                  <c:v>-0.15834419003276101</c:v>
                </c:pt>
                <c:pt idx="13614">
                  <c:v>-0.15817749916684501</c:v>
                </c:pt>
                <c:pt idx="13615">
                  <c:v>-0.15801080830255901</c:v>
                </c:pt>
                <c:pt idx="13616">
                  <c:v>-0.15784411743664301</c:v>
                </c:pt>
                <c:pt idx="13617">
                  <c:v>-0.157677426570727</c:v>
                </c:pt>
                <c:pt idx="13618">
                  <c:v>-0.157510735706441</c:v>
                </c:pt>
                <c:pt idx="13619">
                  <c:v>-0.157344044840525</c:v>
                </c:pt>
                <c:pt idx="13620">
                  <c:v>-0.157177353974609</c:v>
                </c:pt>
                <c:pt idx="13621">
                  <c:v>-0.157010663110323</c:v>
                </c:pt>
                <c:pt idx="13622">
                  <c:v>-0.15684397224440699</c:v>
                </c:pt>
                <c:pt idx="13623">
                  <c:v>-0.15667728137849099</c:v>
                </c:pt>
                <c:pt idx="13624">
                  <c:v>-0.15651059051420499</c:v>
                </c:pt>
                <c:pt idx="13625">
                  <c:v>-0.15634389964828899</c:v>
                </c:pt>
                <c:pt idx="13626">
                  <c:v>-0.15617720878237301</c:v>
                </c:pt>
                <c:pt idx="13627">
                  <c:v>-0.15601051791808701</c:v>
                </c:pt>
                <c:pt idx="13628">
                  <c:v>-0.15584382705217101</c:v>
                </c:pt>
                <c:pt idx="13629">
                  <c:v>-0.15567713618625501</c:v>
                </c:pt>
                <c:pt idx="13630">
                  <c:v>-0.155510445321969</c:v>
                </c:pt>
                <c:pt idx="13631">
                  <c:v>-0.155343754456053</c:v>
                </c:pt>
                <c:pt idx="13632">
                  <c:v>-0.155177063590137</c:v>
                </c:pt>
                <c:pt idx="13633">
                  <c:v>-0.155010372725851</c:v>
                </c:pt>
                <c:pt idx="13634">
                  <c:v>-0.154843681859935</c:v>
                </c:pt>
                <c:pt idx="13635">
                  <c:v>-0.15467699099401899</c:v>
                </c:pt>
                <c:pt idx="13636">
                  <c:v>-0.15451030012973299</c:v>
                </c:pt>
                <c:pt idx="13637">
                  <c:v>-0.15434360926381699</c:v>
                </c:pt>
                <c:pt idx="13638">
                  <c:v>-0.15417691839790101</c:v>
                </c:pt>
                <c:pt idx="13639">
                  <c:v>-0.15401022753361501</c:v>
                </c:pt>
                <c:pt idx="13640">
                  <c:v>-0.15384353666769901</c:v>
                </c:pt>
                <c:pt idx="13641">
                  <c:v>-0.15367684580178201</c:v>
                </c:pt>
                <c:pt idx="13642">
                  <c:v>-0.15351015493749701</c:v>
                </c:pt>
                <c:pt idx="13643">
                  <c:v>-0.15334346407158</c:v>
                </c:pt>
                <c:pt idx="13644">
                  <c:v>-0.153176773205664</c:v>
                </c:pt>
                <c:pt idx="13645">
                  <c:v>-0.153010082341378</c:v>
                </c:pt>
                <c:pt idx="13646">
                  <c:v>-0.152843391475462</c:v>
                </c:pt>
                <c:pt idx="13647">
                  <c:v>-0.152676700609546</c:v>
                </c:pt>
                <c:pt idx="13648">
                  <c:v>-0.15251000974525999</c:v>
                </c:pt>
                <c:pt idx="13649">
                  <c:v>-0.15234331887934399</c:v>
                </c:pt>
                <c:pt idx="13650">
                  <c:v>-0.15217662801342799</c:v>
                </c:pt>
                <c:pt idx="13651">
                  <c:v>-0.15200993714914199</c:v>
                </c:pt>
                <c:pt idx="13652">
                  <c:v>-0.15184324628322601</c:v>
                </c:pt>
                <c:pt idx="13653">
                  <c:v>-0.15167655541731001</c:v>
                </c:pt>
                <c:pt idx="13654">
                  <c:v>-0.15150986455302401</c:v>
                </c:pt>
                <c:pt idx="13655">
                  <c:v>-0.15134317368710801</c:v>
                </c:pt>
                <c:pt idx="13656">
                  <c:v>-0.151176482821192</c:v>
                </c:pt>
                <c:pt idx="13657">
                  <c:v>-0.151009791956906</c:v>
                </c:pt>
                <c:pt idx="13658">
                  <c:v>-0.15084310109099</c:v>
                </c:pt>
                <c:pt idx="13659">
                  <c:v>-0.150676410225074</c:v>
                </c:pt>
                <c:pt idx="13660">
                  <c:v>-0.150509719360788</c:v>
                </c:pt>
                <c:pt idx="13661">
                  <c:v>-0.15034302849487199</c:v>
                </c:pt>
                <c:pt idx="13662">
                  <c:v>-0.15017633762895599</c:v>
                </c:pt>
                <c:pt idx="13663">
                  <c:v>-0.15000964676466999</c:v>
                </c:pt>
                <c:pt idx="13664">
                  <c:v>-0.14984295589875399</c:v>
                </c:pt>
                <c:pt idx="13665">
                  <c:v>-0.14967626503283801</c:v>
                </c:pt>
                <c:pt idx="13666">
                  <c:v>-0.14950957416855201</c:v>
                </c:pt>
                <c:pt idx="13667">
                  <c:v>-0.14934288330263601</c:v>
                </c:pt>
                <c:pt idx="13668">
                  <c:v>-0.14917619243672001</c:v>
                </c:pt>
                <c:pt idx="13669">
                  <c:v>-0.14900950157243401</c:v>
                </c:pt>
                <c:pt idx="13670">
                  <c:v>-0.148842810706518</c:v>
                </c:pt>
                <c:pt idx="13671">
                  <c:v>-0.148676119840602</c:v>
                </c:pt>
                <c:pt idx="13672">
                  <c:v>-0.148509428976316</c:v>
                </c:pt>
                <c:pt idx="13673">
                  <c:v>-0.1483427381104</c:v>
                </c:pt>
                <c:pt idx="13674">
                  <c:v>-0.14817604724448399</c:v>
                </c:pt>
                <c:pt idx="13675">
                  <c:v>-0.14800935638019799</c:v>
                </c:pt>
                <c:pt idx="13676">
                  <c:v>-0.14784266551428199</c:v>
                </c:pt>
                <c:pt idx="13677">
                  <c:v>-0.14767597464836599</c:v>
                </c:pt>
                <c:pt idx="13678">
                  <c:v>-0.14750928378407999</c:v>
                </c:pt>
                <c:pt idx="13679">
                  <c:v>-0.14734259291816401</c:v>
                </c:pt>
                <c:pt idx="13680">
                  <c:v>-0.14717590205224801</c:v>
                </c:pt>
                <c:pt idx="13681">
                  <c:v>-0.14700921118796201</c:v>
                </c:pt>
                <c:pt idx="13682">
                  <c:v>-0.14684252032204601</c:v>
                </c:pt>
                <c:pt idx="13683">
                  <c:v>-0.14667582945613</c:v>
                </c:pt>
                <c:pt idx="13684">
                  <c:v>-0.146509138591844</c:v>
                </c:pt>
                <c:pt idx="13685">
                  <c:v>-0.146342447725928</c:v>
                </c:pt>
                <c:pt idx="13686">
                  <c:v>-0.146175756860012</c:v>
                </c:pt>
                <c:pt idx="13687">
                  <c:v>-0.146009065995726</c:v>
                </c:pt>
                <c:pt idx="13688">
                  <c:v>-0.14584237512980999</c:v>
                </c:pt>
                <c:pt idx="13689">
                  <c:v>-0.14567568426389399</c:v>
                </c:pt>
                <c:pt idx="13690">
                  <c:v>-0.14550899339960799</c:v>
                </c:pt>
                <c:pt idx="13691">
                  <c:v>-0.14534230253369201</c:v>
                </c:pt>
                <c:pt idx="13692">
                  <c:v>-0.14517561166777501</c:v>
                </c:pt>
                <c:pt idx="13693">
                  <c:v>-0.14500892080348901</c:v>
                </c:pt>
                <c:pt idx="13694">
                  <c:v>-0.14484222993757301</c:v>
                </c:pt>
                <c:pt idx="13695">
                  <c:v>-0.14467553907165701</c:v>
                </c:pt>
                <c:pt idx="13696">
                  <c:v>-0.144508848207371</c:v>
                </c:pt>
                <c:pt idx="13697">
                  <c:v>-0.144342157341455</c:v>
                </c:pt>
                <c:pt idx="13698">
                  <c:v>-0.144175466475539</c:v>
                </c:pt>
                <c:pt idx="13699">
                  <c:v>-0.144008775611253</c:v>
                </c:pt>
                <c:pt idx="13700">
                  <c:v>-0.143842084745337</c:v>
                </c:pt>
                <c:pt idx="13701">
                  <c:v>-0.14367539387942099</c:v>
                </c:pt>
                <c:pt idx="13702">
                  <c:v>-0.14350870301513499</c:v>
                </c:pt>
                <c:pt idx="13703">
                  <c:v>-0.14334201214921899</c:v>
                </c:pt>
                <c:pt idx="13704">
                  <c:v>-0.14317532128330299</c:v>
                </c:pt>
                <c:pt idx="13705">
                  <c:v>-0.14300863041901701</c:v>
                </c:pt>
                <c:pt idx="13706">
                  <c:v>-0.14284193955310101</c:v>
                </c:pt>
                <c:pt idx="13707">
                  <c:v>-0.14267524868718501</c:v>
                </c:pt>
                <c:pt idx="13708">
                  <c:v>-0.14250855782289901</c:v>
                </c:pt>
                <c:pt idx="13709">
                  <c:v>-0.142341866956983</c:v>
                </c:pt>
                <c:pt idx="13710">
                  <c:v>-0.142175176091067</c:v>
                </c:pt>
                <c:pt idx="13711">
                  <c:v>-0.142008485226781</c:v>
                </c:pt>
                <c:pt idx="13712">
                  <c:v>-0.141841794360865</c:v>
                </c:pt>
                <c:pt idx="13713">
                  <c:v>-0.141675103494949</c:v>
                </c:pt>
                <c:pt idx="13714">
                  <c:v>-0.14150841263066299</c:v>
                </c:pt>
                <c:pt idx="13715">
                  <c:v>-0.14134172176474699</c:v>
                </c:pt>
                <c:pt idx="13716">
                  <c:v>-0.14117503089883099</c:v>
                </c:pt>
                <c:pt idx="13717">
                  <c:v>-0.14100834003454499</c:v>
                </c:pt>
                <c:pt idx="13718">
                  <c:v>-0.14084164916862901</c:v>
                </c:pt>
                <c:pt idx="13719">
                  <c:v>-0.14067495830271301</c:v>
                </c:pt>
                <c:pt idx="13720">
                  <c:v>-0.14050826743842701</c:v>
                </c:pt>
                <c:pt idx="13721">
                  <c:v>-0.14034157657251101</c:v>
                </c:pt>
                <c:pt idx="13722">
                  <c:v>-0.140174885706595</c:v>
                </c:pt>
                <c:pt idx="13723">
                  <c:v>-0.140008194842309</c:v>
                </c:pt>
                <c:pt idx="13724">
                  <c:v>-0.139841503976393</c:v>
                </c:pt>
                <c:pt idx="13725">
                  <c:v>-0.139674813110477</c:v>
                </c:pt>
                <c:pt idx="13726">
                  <c:v>-0.139508122246191</c:v>
                </c:pt>
                <c:pt idx="13727">
                  <c:v>-0.13934143138027499</c:v>
                </c:pt>
                <c:pt idx="13728">
                  <c:v>-0.13917474051435899</c:v>
                </c:pt>
                <c:pt idx="13729">
                  <c:v>-0.13900804965007299</c:v>
                </c:pt>
                <c:pt idx="13730">
                  <c:v>-0.13884135878415699</c:v>
                </c:pt>
                <c:pt idx="13731">
                  <c:v>-0.13867466791824101</c:v>
                </c:pt>
                <c:pt idx="13732">
                  <c:v>-0.13850797705395501</c:v>
                </c:pt>
                <c:pt idx="13733">
                  <c:v>-0.13834128618803901</c:v>
                </c:pt>
                <c:pt idx="13734">
                  <c:v>-0.13817459532212301</c:v>
                </c:pt>
                <c:pt idx="13735">
                  <c:v>-0.13800790445783701</c:v>
                </c:pt>
                <c:pt idx="13736">
                  <c:v>-0.137841213591921</c:v>
                </c:pt>
                <c:pt idx="13737">
                  <c:v>-0.137674522726005</c:v>
                </c:pt>
                <c:pt idx="13738">
                  <c:v>-0.137507831861719</c:v>
                </c:pt>
                <c:pt idx="13739">
                  <c:v>-0.137341140995803</c:v>
                </c:pt>
                <c:pt idx="13740">
                  <c:v>-0.13717445012988699</c:v>
                </c:pt>
                <c:pt idx="13741">
                  <c:v>-0.13700775926560099</c:v>
                </c:pt>
                <c:pt idx="13742">
                  <c:v>-0.13684106839968499</c:v>
                </c:pt>
                <c:pt idx="13743">
                  <c:v>-0.13667437753376799</c:v>
                </c:pt>
                <c:pt idx="13744">
                  <c:v>-0.13650768666948199</c:v>
                </c:pt>
                <c:pt idx="13745">
                  <c:v>-0.13634099580356601</c:v>
                </c:pt>
                <c:pt idx="13746">
                  <c:v>-0.13617430493765001</c:v>
                </c:pt>
                <c:pt idx="13747">
                  <c:v>-0.13600761407336401</c:v>
                </c:pt>
                <c:pt idx="13748">
                  <c:v>-0.13584092320744801</c:v>
                </c:pt>
                <c:pt idx="13749">
                  <c:v>-0.135674232341532</c:v>
                </c:pt>
                <c:pt idx="13750">
                  <c:v>-0.135507541477246</c:v>
                </c:pt>
                <c:pt idx="13751">
                  <c:v>-0.13534085061133</c:v>
                </c:pt>
                <c:pt idx="13752">
                  <c:v>-0.135174159745414</c:v>
                </c:pt>
                <c:pt idx="13753">
                  <c:v>-0.135007468881128</c:v>
                </c:pt>
                <c:pt idx="13754">
                  <c:v>-0.13484077801521199</c:v>
                </c:pt>
                <c:pt idx="13755">
                  <c:v>-0.13467408714929599</c:v>
                </c:pt>
                <c:pt idx="13756">
                  <c:v>-0.13450739628500999</c:v>
                </c:pt>
                <c:pt idx="13757">
                  <c:v>-0.13434070541909399</c:v>
                </c:pt>
                <c:pt idx="13758">
                  <c:v>-0.13417401455317801</c:v>
                </c:pt>
                <c:pt idx="13759">
                  <c:v>-0.13400732368889201</c:v>
                </c:pt>
                <c:pt idx="13760">
                  <c:v>-0.13384063282297601</c:v>
                </c:pt>
                <c:pt idx="13761">
                  <c:v>-0.13367394195706001</c:v>
                </c:pt>
                <c:pt idx="13762">
                  <c:v>-0.133507251092774</c:v>
                </c:pt>
                <c:pt idx="13763">
                  <c:v>-0.133340560226858</c:v>
                </c:pt>
                <c:pt idx="13764">
                  <c:v>-0.133173869360942</c:v>
                </c:pt>
                <c:pt idx="13765">
                  <c:v>-0.133007178496656</c:v>
                </c:pt>
                <c:pt idx="13766">
                  <c:v>-0.13284048763074</c:v>
                </c:pt>
                <c:pt idx="13767">
                  <c:v>-0.13267379676482399</c:v>
                </c:pt>
                <c:pt idx="13768">
                  <c:v>-0.13250710590053799</c:v>
                </c:pt>
                <c:pt idx="13769">
                  <c:v>-0.13234041503462199</c:v>
                </c:pt>
                <c:pt idx="13770">
                  <c:v>-0.13217372416870601</c:v>
                </c:pt>
                <c:pt idx="13771">
                  <c:v>-0.13200703330442001</c:v>
                </c:pt>
                <c:pt idx="13772">
                  <c:v>-0.13184034243850401</c:v>
                </c:pt>
                <c:pt idx="13773">
                  <c:v>-0.13167365157258801</c:v>
                </c:pt>
                <c:pt idx="13774">
                  <c:v>-0.13150696070830201</c:v>
                </c:pt>
                <c:pt idx="13775">
                  <c:v>-0.131340269842386</c:v>
                </c:pt>
                <c:pt idx="13776">
                  <c:v>-0.13117357897647</c:v>
                </c:pt>
                <c:pt idx="13777">
                  <c:v>-0.131006888112184</c:v>
                </c:pt>
                <c:pt idx="13778">
                  <c:v>-0.130840197246268</c:v>
                </c:pt>
                <c:pt idx="13779">
                  <c:v>-0.13067350638035199</c:v>
                </c:pt>
                <c:pt idx="13780">
                  <c:v>-0.13050681551606599</c:v>
                </c:pt>
                <c:pt idx="13781">
                  <c:v>-0.13034012465014999</c:v>
                </c:pt>
                <c:pt idx="13782">
                  <c:v>-0.13017343378423399</c:v>
                </c:pt>
                <c:pt idx="13783">
                  <c:v>-0.13000674291994799</c:v>
                </c:pt>
                <c:pt idx="13784">
                  <c:v>-0.12984005205403201</c:v>
                </c:pt>
                <c:pt idx="13785">
                  <c:v>-0.12967336118811601</c:v>
                </c:pt>
                <c:pt idx="13786">
                  <c:v>-0.12950667032383001</c:v>
                </c:pt>
                <c:pt idx="13787">
                  <c:v>-0.12933997945791401</c:v>
                </c:pt>
                <c:pt idx="13788">
                  <c:v>-0.129173288591998</c:v>
                </c:pt>
                <c:pt idx="13789">
                  <c:v>-0.129006597727712</c:v>
                </c:pt>
                <c:pt idx="13790">
                  <c:v>-0.128839906861796</c:v>
                </c:pt>
                <c:pt idx="13791">
                  <c:v>-0.12867321599588</c:v>
                </c:pt>
                <c:pt idx="13792">
                  <c:v>-0.128506525131594</c:v>
                </c:pt>
                <c:pt idx="13793">
                  <c:v>-0.12833983426567699</c:v>
                </c:pt>
                <c:pt idx="13794">
                  <c:v>-0.12817314339976099</c:v>
                </c:pt>
                <c:pt idx="13795">
                  <c:v>-0.12800645253547499</c:v>
                </c:pt>
                <c:pt idx="13796">
                  <c:v>-0.12783976166955899</c:v>
                </c:pt>
                <c:pt idx="13797">
                  <c:v>-0.12767307080364301</c:v>
                </c:pt>
                <c:pt idx="13798">
                  <c:v>-0.12750637993935701</c:v>
                </c:pt>
                <c:pt idx="13799">
                  <c:v>-0.12733968907344101</c:v>
                </c:pt>
                <c:pt idx="13800">
                  <c:v>-0.12717299820752501</c:v>
                </c:pt>
                <c:pt idx="13801">
                  <c:v>-0.12700630734323901</c:v>
                </c:pt>
                <c:pt idx="13802">
                  <c:v>-0.126839616477323</c:v>
                </c:pt>
                <c:pt idx="13803">
                  <c:v>-0.126672925611407</c:v>
                </c:pt>
                <c:pt idx="13804">
                  <c:v>-0.126506234747121</c:v>
                </c:pt>
                <c:pt idx="13805">
                  <c:v>-0.126339543881205</c:v>
                </c:pt>
                <c:pt idx="13806">
                  <c:v>-0.12617285301528899</c:v>
                </c:pt>
                <c:pt idx="13807">
                  <c:v>-0.12600616215100299</c:v>
                </c:pt>
                <c:pt idx="13808">
                  <c:v>-0.12583947128508699</c:v>
                </c:pt>
                <c:pt idx="13809">
                  <c:v>-0.12567278041917099</c:v>
                </c:pt>
                <c:pt idx="13810">
                  <c:v>-0.12550608955488499</c:v>
                </c:pt>
                <c:pt idx="13811">
                  <c:v>-0.12533939868896901</c:v>
                </c:pt>
                <c:pt idx="13812">
                  <c:v>-0.12517270782305301</c:v>
                </c:pt>
                <c:pt idx="13813">
                  <c:v>-0.12500601695876701</c:v>
                </c:pt>
                <c:pt idx="13814">
                  <c:v>-0.12483932609285101</c:v>
                </c:pt>
                <c:pt idx="13815">
                  <c:v>-0.124672635226935</c:v>
                </c:pt>
                <c:pt idx="13816">
                  <c:v>-0.124505944362649</c:v>
                </c:pt>
                <c:pt idx="13817">
                  <c:v>-0.124339253496733</c:v>
                </c:pt>
                <c:pt idx="13818">
                  <c:v>-0.124172562630817</c:v>
                </c:pt>
                <c:pt idx="13819">
                  <c:v>-0.124005871766531</c:v>
                </c:pt>
                <c:pt idx="13820">
                  <c:v>-0.12383918090061501</c:v>
                </c:pt>
                <c:pt idx="13821">
                  <c:v>-0.123672490034699</c:v>
                </c:pt>
                <c:pt idx="13822">
                  <c:v>-0.123505799170413</c:v>
                </c:pt>
                <c:pt idx="13823">
                  <c:v>-0.123339108304497</c:v>
                </c:pt>
                <c:pt idx="13824">
                  <c:v>-0.123172417438581</c:v>
                </c:pt>
                <c:pt idx="13825">
                  <c:v>-0.123005726574295</c:v>
                </c:pt>
                <c:pt idx="13826">
                  <c:v>-0.12283903570837899</c:v>
                </c:pt>
                <c:pt idx="13827">
                  <c:v>-0.122672344842463</c:v>
                </c:pt>
                <c:pt idx="13828">
                  <c:v>-0.122505653978177</c:v>
                </c:pt>
                <c:pt idx="13829">
                  <c:v>-0.122338963112261</c:v>
                </c:pt>
                <c:pt idx="13830">
                  <c:v>-0.122172272246345</c:v>
                </c:pt>
                <c:pt idx="13831">
                  <c:v>-0.122005581382059</c:v>
                </c:pt>
                <c:pt idx="13832">
                  <c:v>-0.12183889051614299</c:v>
                </c:pt>
                <c:pt idx="13833">
                  <c:v>-0.12167219965022701</c:v>
                </c:pt>
                <c:pt idx="13834">
                  <c:v>-0.121505508785941</c:v>
                </c:pt>
                <c:pt idx="13835">
                  <c:v>-0.121338817920025</c:v>
                </c:pt>
                <c:pt idx="13836">
                  <c:v>-0.121172127054109</c:v>
                </c:pt>
                <c:pt idx="13837">
                  <c:v>-0.121005436189823</c:v>
                </c:pt>
                <c:pt idx="13838">
                  <c:v>-0.120838745323907</c:v>
                </c:pt>
                <c:pt idx="13839">
                  <c:v>-0.12067205445799099</c:v>
                </c:pt>
                <c:pt idx="13840">
                  <c:v>-0.12050536359370501</c:v>
                </c:pt>
                <c:pt idx="13841">
                  <c:v>-0.120338672727789</c:v>
                </c:pt>
                <c:pt idx="13842">
                  <c:v>-0.120171981861873</c:v>
                </c:pt>
                <c:pt idx="13843">
                  <c:v>-0.120005290997587</c:v>
                </c:pt>
                <c:pt idx="13844">
                  <c:v>-0.11983860013167</c:v>
                </c:pt>
                <c:pt idx="13845">
                  <c:v>-0.119671909265754</c:v>
                </c:pt>
                <c:pt idx="13846">
                  <c:v>-0.11950521840146799</c:v>
                </c:pt>
                <c:pt idx="13847">
                  <c:v>-0.11933852753555201</c:v>
                </c:pt>
                <c:pt idx="13848">
                  <c:v>-0.119171836669636</c:v>
                </c:pt>
                <c:pt idx="13849">
                  <c:v>-0.11900514580535</c:v>
                </c:pt>
                <c:pt idx="13850">
                  <c:v>-0.118838454939434</c:v>
                </c:pt>
                <c:pt idx="13851">
                  <c:v>-0.118671764073518</c:v>
                </c:pt>
                <c:pt idx="13852">
                  <c:v>-0.118505073209232</c:v>
                </c:pt>
                <c:pt idx="13853">
                  <c:v>-0.11833838234331601</c:v>
                </c:pt>
                <c:pt idx="13854">
                  <c:v>-0.1181716914774</c:v>
                </c:pt>
                <c:pt idx="13855">
                  <c:v>-0.118005000613114</c:v>
                </c:pt>
                <c:pt idx="13856">
                  <c:v>-0.117838309747198</c:v>
                </c:pt>
                <c:pt idx="13857">
                  <c:v>-0.117671618881282</c:v>
                </c:pt>
                <c:pt idx="13858">
                  <c:v>-0.117504928016996</c:v>
                </c:pt>
                <c:pt idx="13859">
                  <c:v>-0.11733823715107999</c:v>
                </c:pt>
                <c:pt idx="13860">
                  <c:v>-0.117171546285164</c:v>
                </c:pt>
                <c:pt idx="13861">
                  <c:v>-0.117004855420878</c:v>
                </c:pt>
                <c:pt idx="13862">
                  <c:v>-0.116838164554962</c:v>
                </c:pt>
                <c:pt idx="13863">
                  <c:v>-0.116671473689046</c:v>
                </c:pt>
                <c:pt idx="13864">
                  <c:v>-0.11650478282476</c:v>
                </c:pt>
                <c:pt idx="13865">
                  <c:v>-0.11633809195884399</c:v>
                </c:pt>
                <c:pt idx="13866">
                  <c:v>-0.11617140109292801</c:v>
                </c:pt>
                <c:pt idx="13867">
                  <c:v>-0.11600471022864201</c:v>
                </c:pt>
                <c:pt idx="13868">
                  <c:v>-0.115838019362726</c:v>
                </c:pt>
                <c:pt idx="13869">
                  <c:v>-0.11567132849681</c:v>
                </c:pt>
                <c:pt idx="13870">
                  <c:v>-0.115504637632524</c:v>
                </c:pt>
                <c:pt idx="13871">
                  <c:v>-0.115337946766608</c:v>
                </c:pt>
                <c:pt idx="13872">
                  <c:v>-0.11517125590069199</c:v>
                </c:pt>
                <c:pt idx="13873">
                  <c:v>-0.11500456503640601</c:v>
                </c:pt>
                <c:pt idx="13874">
                  <c:v>-0.11483787417049</c:v>
                </c:pt>
                <c:pt idx="13875">
                  <c:v>-0.114671183304574</c:v>
                </c:pt>
                <c:pt idx="13876">
                  <c:v>-0.114504492440288</c:v>
                </c:pt>
                <c:pt idx="13877">
                  <c:v>-0.114337801574372</c:v>
                </c:pt>
                <c:pt idx="13878">
                  <c:v>-0.11417111070845599</c:v>
                </c:pt>
                <c:pt idx="13879">
                  <c:v>-0.11400441984416999</c:v>
                </c:pt>
                <c:pt idx="13880">
                  <c:v>-0.113837728978254</c:v>
                </c:pt>
                <c:pt idx="13881">
                  <c:v>-0.113671038112338</c:v>
                </c:pt>
                <c:pt idx="13882">
                  <c:v>-0.113504347248052</c:v>
                </c:pt>
                <c:pt idx="13883">
                  <c:v>-0.113337656382136</c:v>
                </c:pt>
                <c:pt idx="13884">
                  <c:v>-0.11317096551622</c:v>
                </c:pt>
                <c:pt idx="13885">
                  <c:v>-0.11300427465193399</c:v>
                </c:pt>
                <c:pt idx="13886">
                  <c:v>-0.11283758378601801</c:v>
                </c:pt>
                <c:pt idx="13887">
                  <c:v>-0.112670892920102</c:v>
                </c:pt>
                <c:pt idx="13888">
                  <c:v>-0.112504202055816</c:v>
                </c:pt>
                <c:pt idx="13889">
                  <c:v>-0.1123375111899</c:v>
                </c:pt>
                <c:pt idx="13890">
                  <c:v>-0.112170820323984</c:v>
                </c:pt>
                <c:pt idx="13891">
                  <c:v>-0.112004129459698</c:v>
                </c:pt>
                <c:pt idx="13892">
                  <c:v>-0.11183743859378199</c:v>
                </c:pt>
                <c:pt idx="13893">
                  <c:v>-0.11167074772786501</c:v>
                </c:pt>
                <c:pt idx="13894">
                  <c:v>-0.111504056863579</c:v>
                </c:pt>
                <c:pt idx="13895">
                  <c:v>-0.111337365997663</c:v>
                </c:pt>
                <c:pt idx="13896">
                  <c:v>-0.111170675131747</c:v>
                </c:pt>
                <c:pt idx="13897">
                  <c:v>-0.111003984267461</c:v>
                </c:pt>
                <c:pt idx="13898">
                  <c:v>-0.110837293401545</c:v>
                </c:pt>
                <c:pt idx="13899">
                  <c:v>-0.11067060253562901</c:v>
                </c:pt>
                <c:pt idx="13900">
                  <c:v>-0.11050391167134301</c:v>
                </c:pt>
                <c:pt idx="13901">
                  <c:v>-0.110337220805427</c:v>
                </c:pt>
                <c:pt idx="13902">
                  <c:v>-0.110170529939511</c:v>
                </c:pt>
                <c:pt idx="13903">
                  <c:v>-0.110003839075225</c:v>
                </c:pt>
                <c:pt idx="13904">
                  <c:v>-0.109837148209309</c:v>
                </c:pt>
                <c:pt idx="13905">
                  <c:v>-0.10967045734339299</c:v>
                </c:pt>
                <c:pt idx="13906">
                  <c:v>-0.10950376647910701</c:v>
                </c:pt>
                <c:pt idx="13907">
                  <c:v>-0.109337075613191</c:v>
                </c:pt>
                <c:pt idx="13908">
                  <c:v>-0.109170384747275</c:v>
                </c:pt>
                <c:pt idx="13909">
                  <c:v>-0.109003693882989</c:v>
                </c:pt>
                <c:pt idx="13910">
                  <c:v>-0.108837003017073</c:v>
                </c:pt>
                <c:pt idx="13911">
                  <c:v>-0.10867031215115699</c:v>
                </c:pt>
                <c:pt idx="13912">
                  <c:v>-0.10850362128687099</c:v>
                </c:pt>
                <c:pt idx="13913">
                  <c:v>-0.108336930420955</c:v>
                </c:pt>
                <c:pt idx="13914">
                  <c:v>-0.108170239555039</c:v>
                </c:pt>
                <c:pt idx="13915">
                  <c:v>-0.108003548690753</c:v>
                </c:pt>
                <c:pt idx="13916">
                  <c:v>-0.107836857824837</c:v>
                </c:pt>
                <c:pt idx="13917">
                  <c:v>-0.107670166958921</c:v>
                </c:pt>
                <c:pt idx="13918">
                  <c:v>-0.10750347609463499</c:v>
                </c:pt>
                <c:pt idx="13919">
                  <c:v>-0.10733678522871901</c:v>
                </c:pt>
                <c:pt idx="13920">
                  <c:v>-0.107170094362803</c:v>
                </c:pt>
                <c:pt idx="13921">
                  <c:v>-0.107003403498517</c:v>
                </c:pt>
                <c:pt idx="13922">
                  <c:v>-0.106836712632601</c:v>
                </c:pt>
                <c:pt idx="13923">
                  <c:v>-0.106670021766685</c:v>
                </c:pt>
                <c:pt idx="13924">
                  <c:v>-0.106503330902399</c:v>
                </c:pt>
                <c:pt idx="13925">
                  <c:v>-0.10633664003648299</c:v>
                </c:pt>
                <c:pt idx="13926">
                  <c:v>-0.106169949170567</c:v>
                </c:pt>
                <c:pt idx="13927">
                  <c:v>-0.106003258306281</c:v>
                </c:pt>
                <c:pt idx="13928">
                  <c:v>-0.105836567440365</c:v>
                </c:pt>
                <c:pt idx="13929">
                  <c:v>-0.105669876574449</c:v>
                </c:pt>
                <c:pt idx="13930">
                  <c:v>-0.105503185710163</c:v>
                </c:pt>
                <c:pt idx="13931">
                  <c:v>-0.10533649484424699</c:v>
                </c:pt>
                <c:pt idx="13932">
                  <c:v>-0.10516980397833101</c:v>
                </c:pt>
                <c:pt idx="13933">
                  <c:v>-0.105003113114045</c:v>
                </c:pt>
                <c:pt idx="13934">
                  <c:v>-0.104836422248129</c:v>
                </c:pt>
                <c:pt idx="13935">
                  <c:v>-0.104669731382213</c:v>
                </c:pt>
                <c:pt idx="13936">
                  <c:v>-0.104503040517927</c:v>
                </c:pt>
                <c:pt idx="13937">
                  <c:v>-0.104336349652011</c:v>
                </c:pt>
                <c:pt idx="13938">
                  <c:v>-0.10416965878609501</c:v>
                </c:pt>
                <c:pt idx="13939">
                  <c:v>-0.10400296792180901</c:v>
                </c:pt>
                <c:pt idx="13940">
                  <c:v>-0.103836277055893</c:v>
                </c:pt>
                <c:pt idx="13941">
                  <c:v>-0.103669586189977</c:v>
                </c:pt>
                <c:pt idx="13942">
                  <c:v>-0.103502895325691</c:v>
                </c:pt>
                <c:pt idx="13943">
                  <c:v>-0.103336204459774</c:v>
                </c:pt>
                <c:pt idx="13944">
                  <c:v>-0.10316951359385799</c:v>
                </c:pt>
                <c:pt idx="13945">
                  <c:v>-0.10300282272957199</c:v>
                </c:pt>
                <c:pt idx="13946">
                  <c:v>-0.10283613186365601</c:v>
                </c:pt>
                <c:pt idx="13947">
                  <c:v>-0.10266944099774</c:v>
                </c:pt>
                <c:pt idx="13948">
                  <c:v>-0.102502750133454</c:v>
                </c:pt>
                <c:pt idx="13949">
                  <c:v>-0.102336059267538</c:v>
                </c:pt>
                <c:pt idx="13950">
                  <c:v>-0.102169368401622</c:v>
                </c:pt>
                <c:pt idx="13951">
                  <c:v>-0.102002677537336</c:v>
                </c:pt>
                <c:pt idx="13952">
                  <c:v>-0.10183598667142001</c:v>
                </c:pt>
                <c:pt idx="13953">
                  <c:v>-0.101669295805504</c:v>
                </c:pt>
                <c:pt idx="13954">
                  <c:v>-0.101502604941218</c:v>
                </c:pt>
                <c:pt idx="13955">
                  <c:v>-0.101335914075302</c:v>
                </c:pt>
                <c:pt idx="13956">
                  <c:v>-0.101169223209386</c:v>
                </c:pt>
                <c:pt idx="13957">
                  <c:v>-0.1010025323451</c:v>
                </c:pt>
                <c:pt idx="13958">
                  <c:v>-0.10083584147918399</c:v>
                </c:pt>
                <c:pt idx="13959">
                  <c:v>-0.100669150613268</c:v>
                </c:pt>
                <c:pt idx="13960">
                  <c:v>-0.100502459748982</c:v>
                </c:pt>
                <c:pt idx="13961">
                  <c:v>-0.100335768883066</c:v>
                </c:pt>
                <c:pt idx="13962">
                  <c:v>-0.10016907801715</c:v>
                </c:pt>
                <c:pt idx="13963">
                  <c:v>-0.100002387152864</c:v>
                </c:pt>
                <c:pt idx="13964">
                  <c:v>-9.9835696286948106E-2</c:v>
                </c:pt>
                <c:pt idx="13965">
                  <c:v>-9.9669005421032006E-2</c:v>
                </c:pt>
                <c:pt idx="13966">
                  <c:v>-9.9502314556746005E-2</c:v>
                </c:pt>
                <c:pt idx="13967">
                  <c:v>-9.9335623690830002E-2</c:v>
                </c:pt>
                <c:pt idx="13968">
                  <c:v>-9.9168932824914E-2</c:v>
                </c:pt>
                <c:pt idx="13969">
                  <c:v>-9.9002241960627999E-2</c:v>
                </c:pt>
                <c:pt idx="13970">
                  <c:v>-9.8835551094711996E-2</c:v>
                </c:pt>
                <c:pt idx="13971">
                  <c:v>-9.8668860228795896E-2</c:v>
                </c:pt>
                <c:pt idx="13972">
                  <c:v>-9.8502169364509895E-2</c:v>
                </c:pt>
                <c:pt idx="13973">
                  <c:v>-9.8335478498593906E-2</c:v>
                </c:pt>
                <c:pt idx="13974">
                  <c:v>-9.8168787632677904E-2</c:v>
                </c:pt>
                <c:pt idx="13975">
                  <c:v>-9.8002096768391903E-2</c:v>
                </c:pt>
                <c:pt idx="13976">
                  <c:v>-9.7835405902475803E-2</c:v>
                </c:pt>
                <c:pt idx="13977">
                  <c:v>-9.76687150365598E-2</c:v>
                </c:pt>
                <c:pt idx="13978">
                  <c:v>-9.7502024172273799E-2</c:v>
                </c:pt>
                <c:pt idx="13979">
                  <c:v>-9.7335333306357796E-2</c:v>
                </c:pt>
                <c:pt idx="13980">
                  <c:v>-9.7168642440441697E-2</c:v>
                </c:pt>
                <c:pt idx="13981">
                  <c:v>-9.7001951576155696E-2</c:v>
                </c:pt>
                <c:pt idx="13982">
                  <c:v>-9.6835260710239707E-2</c:v>
                </c:pt>
                <c:pt idx="13983">
                  <c:v>-9.6668569844323704E-2</c:v>
                </c:pt>
                <c:pt idx="13984">
                  <c:v>-9.6501878980037703E-2</c:v>
                </c:pt>
                <c:pt idx="13985">
                  <c:v>-9.6335188114121603E-2</c:v>
                </c:pt>
                <c:pt idx="13986">
                  <c:v>-9.6168497248205601E-2</c:v>
                </c:pt>
                <c:pt idx="13987">
                  <c:v>-9.60018063839196E-2</c:v>
                </c:pt>
                <c:pt idx="13988">
                  <c:v>-9.5835115518003597E-2</c:v>
                </c:pt>
                <c:pt idx="13989">
                  <c:v>-9.5668424652087594E-2</c:v>
                </c:pt>
                <c:pt idx="13990">
                  <c:v>-9.5501733787801593E-2</c:v>
                </c:pt>
                <c:pt idx="13991">
                  <c:v>-9.5335042921885493E-2</c:v>
                </c:pt>
                <c:pt idx="13992">
                  <c:v>-9.5168352055969505E-2</c:v>
                </c:pt>
                <c:pt idx="13993">
                  <c:v>-9.5001661191683504E-2</c:v>
                </c:pt>
                <c:pt idx="13994">
                  <c:v>-9.4834970325767501E-2</c:v>
                </c:pt>
                <c:pt idx="13995">
                  <c:v>-9.4668279459851401E-2</c:v>
                </c:pt>
                <c:pt idx="13996">
                  <c:v>-9.45015885955654E-2</c:v>
                </c:pt>
                <c:pt idx="13997">
                  <c:v>-9.4334897729649397E-2</c:v>
                </c:pt>
                <c:pt idx="13998">
                  <c:v>-9.4168206863733395E-2</c:v>
                </c:pt>
                <c:pt idx="13999">
                  <c:v>-9.4001515999447394E-2</c:v>
                </c:pt>
                <c:pt idx="14000">
                  <c:v>-9.3834825133531405E-2</c:v>
                </c:pt>
                <c:pt idx="14001">
                  <c:v>-9.3668134267615305E-2</c:v>
                </c:pt>
                <c:pt idx="14002">
                  <c:v>-9.3501443403329304E-2</c:v>
                </c:pt>
                <c:pt idx="14003">
                  <c:v>-9.3334752537413301E-2</c:v>
                </c:pt>
                <c:pt idx="14004">
                  <c:v>-9.3168061671497299E-2</c:v>
                </c:pt>
                <c:pt idx="14005">
                  <c:v>-9.3001370807211298E-2</c:v>
                </c:pt>
                <c:pt idx="14006">
                  <c:v>-9.2834679941295198E-2</c:v>
                </c:pt>
                <c:pt idx="14007">
                  <c:v>-9.2667989075379195E-2</c:v>
                </c:pt>
                <c:pt idx="14008">
                  <c:v>-9.2501298211093194E-2</c:v>
                </c:pt>
                <c:pt idx="14009">
                  <c:v>-9.2334607345177094E-2</c:v>
                </c:pt>
                <c:pt idx="14010">
                  <c:v>-9.2167916479261106E-2</c:v>
                </c:pt>
                <c:pt idx="14011">
                  <c:v>-9.2001225614975105E-2</c:v>
                </c:pt>
                <c:pt idx="14012">
                  <c:v>-9.1834534749059102E-2</c:v>
                </c:pt>
                <c:pt idx="14013">
                  <c:v>-9.1667843883143099E-2</c:v>
                </c:pt>
                <c:pt idx="14014">
                  <c:v>-9.1501153018857098E-2</c:v>
                </c:pt>
                <c:pt idx="14015">
                  <c:v>-9.1334462152940998E-2</c:v>
                </c:pt>
                <c:pt idx="14016">
                  <c:v>-9.1167771287024996E-2</c:v>
                </c:pt>
                <c:pt idx="14017">
                  <c:v>-9.1001080422738995E-2</c:v>
                </c:pt>
                <c:pt idx="14018">
                  <c:v>-9.0834389556823006E-2</c:v>
                </c:pt>
                <c:pt idx="14019">
                  <c:v>-9.0667698690907003E-2</c:v>
                </c:pt>
                <c:pt idx="14020">
                  <c:v>-9.0501007826621002E-2</c:v>
                </c:pt>
                <c:pt idx="14021">
                  <c:v>-9.0334316960704902E-2</c:v>
                </c:pt>
                <c:pt idx="14022">
                  <c:v>-9.01676260947889E-2</c:v>
                </c:pt>
                <c:pt idx="14023">
                  <c:v>-9.0000935230502899E-2</c:v>
                </c:pt>
                <c:pt idx="14024">
                  <c:v>-8.9834244364586896E-2</c:v>
                </c:pt>
                <c:pt idx="14025">
                  <c:v>-8.9667553498670796E-2</c:v>
                </c:pt>
                <c:pt idx="14026">
                  <c:v>-8.9500862634384906E-2</c:v>
                </c:pt>
                <c:pt idx="14027">
                  <c:v>-8.9334171768468806E-2</c:v>
                </c:pt>
                <c:pt idx="14028">
                  <c:v>-8.9167480902552804E-2</c:v>
                </c:pt>
                <c:pt idx="14029">
                  <c:v>-8.9000790038266803E-2</c:v>
                </c:pt>
                <c:pt idx="14030">
                  <c:v>-8.88340991723508E-2</c:v>
                </c:pt>
                <c:pt idx="14031">
                  <c:v>-8.86674083064347E-2</c:v>
                </c:pt>
                <c:pt idx="14032">
                  <c:v>-8.8500717442148796E-2</c:v>
                </c:pt>
                <c:pt idx="14033">
                  <c:v>-8.8334026576232696E-2</c:v>
                </c:pt>
                <c:pt idx="14034">
                  <c:v>-8.8167335710316597E-2</c:v>
                </c:pt>
                <c:pt idx="14035">
                  <c:v>-8.8000644846030707E-2</c:v>
                </c:pt>
                <c:pt idx="14036">
                  <c:v>-8.7833953980114607E-2</c:v>
                </c:pt>
                <c:pt idx="14037">
                  <c:v>-8.7667263114198604E-2</c:v>
                </c:pt>
                <c:pt idx="14038">
                  <c:v>-8.7500572249912603E-2</c:v>
                </c:pt>
                <c:pt idx="14039">
                  <c:v>-8.7333881383996503E-2</c:v>
                </c:pt>
                <c:pt idx="14040">
                  <c:v>-8.7167190518080501E-2</c:v>
                </c:pt>
                <c:pt idx="14041">
                  <c:v>-8.70004996537945E-2</c:v>
                </c:pt>
                <c:pt idx="14042">
                  <c:v>-8.6833808787878497E-2</c:v>
                </c:pt>
                <c:pt idx="14043">
                  <c:v>-8.6667117921962494E-2</c:v>
                </c:pt>
                <c:pt idx="14044">
                  <c:v>-8.6500427057676493E-2</c:v>
                </c:pt>
                <c:pt idx="14045">
                  <c:v>-8.6333736191760393E-2</c:v>
                </c:pt>
                <c:pt idx="14046">
                  <c:v>-8.6167045325844405E-2</c:v>
                </c:pt>
                <c:pt idx="14047">
                  <c:v>-8.6000354461558404E-2</c:v>
                </c:pt>
                <c:pt idx="14048">
                  <c:v>-8.5833663595642401E-2</c:v>
                </c:pt>
                <c:pt idx="14049">
                  <c:v>-8.5666972729726398E-2</c:v>
                </c:pt>
                <c:pt idx="14050">
                  <c:v>-8.5500281865440397E-2</c:v>
                </c:pt>
                <c:pt idx="14051">
                  <c:v>-8.5333590999524297E-2</c:v>
                </c:pt>
                <c:pt idx="14052">
                  <c:v>-8.5166900133608295E-2</c:v>
                </c:pt>
                <c:pt idx="14053">
                  <c:v>-8.5000209269322294E-2</c:v>
                </c:pt>
                <c:pt idx="14054">
                  <c:v>-8.4833518403406305E-2</c:v>
                </c:pt>
                <c:pt idx="14055">
                  <c:v>-8.4666827537490302E-2</c:v>
                </c:pt>
                <c:pt idx="14056">
                  <c:v>-8.4500136673204301E-2</c:v>
                </c:pt>
                <c:pt idx="14057">
                  <c:v>-8.4333445807288202E-2</c:v>
                </c:pt>
                <c:pt idx="14058">
                  <c:v>-8.4166754941372199E-2</c:v>
                </c:pt>
                <c:pt idx="14059">
                  <c:v>-8.4000064077086198E-2</c:v>
                </c:pt>
                <c:pt idx="14060">
                  <c:v>-8.3833373211170098E-2</c:v>
                </c:pt>
                <c:pt idx="14061">
                  <c:v>-8.3666682345254095E-2</c:v>
                </c:pt>
                <c:pt idx="14062">
                  <c:v>-8.3499991480968094E-2</c:v>
                </c:pt>
                <c:pt idx="14063">
                  <c:v>-8.3333300615052106E-2</c:v>
                </c:pt>
                <c:pt idx="14064">
                  <c:v>-8.3166609749136006E-2</c:v>
                </c:pt>
                <c:pt idx="14065">
                  <c:v>-8.2999918884850102E-2</c:v>
                </c:pt>
                <c:pt idx="14066">
                  <c:v>-8.2833228018934002E-2</c:v>
                </c:pt>
                <c:pt idx="14067">
                  <c:v>-8.2666537153017999E-2</c:v>
                </c:pt>
                <c:pt idx="14068">
                  <c:v>-8.2499846288731998E-2</c:v>
                </c:pt>
                <c:pt idx="14069">
                  <c:v>-8.2333155422815898E-2</c:v>
                </c:pt>
                <c:pt idx="14070">
                  <c:v>-8.2166464556899896E-2</c:v>
                </c:pt>
                <c:pt idx="14071">
                  <c:v>-8.1999773692613895E-2</c:v>
                </c:pt>
                <c:pt idx="14072">
                  <c:v>-8.1833082826697906E-2</c:v>
                </c:pt>
                <c:pt idx="14073">
                  <c:v>-8.1666391960781903E-2</c:v>
                </c:pt>
                <c:pt idx="14074">
                  <c:v>-8.1499701096495902E-2</c:v>
                </c:pt>
                <c:pt idx="14075">
                  <c:v>-8.1333010230579803E-2</c:v>
                </c:pt>
                <c:pt idx="14076">
                  <c:v>-8.11663193646638E-2</c:v>
                </c:pt>
                <c:pt idx="14077">
                  <c:v>-8.0999628500377799E-2</c:v>
                </c:pt>
                <c:pt idx="14078">
                  <c:v>-8.0832937634461796E-2</c:v>
                </c:pt>
                <c:pt idx="14079">
                  <c:v>-8.0666246768545793E-2</c:v>
                </c:pt>
                <c:pt idx="14080">
                  <c:v>-8.0499555904259806E-2</c:v>
                </c:pt>
                <c:pt idx="14081">
                  <c:v>-8.0332865038343707E-2</c:v>
                </c:pt>
                <c:pt idx="14082">
                  <c:v>-8.0166174172427704E-2</c:v>
                </c:pt>
                <c:pt idx="14083">
                  <c:v>-7.9999483308141703E-2</c:v>
                </c:pt>
                <c:pt idx="14084">
                  <c:v>-7.98327924422257E-2</c:v>
                </c:pt>
                <c:pt idx="14085">
                  <c:v>-7.96661015763096E-2</c:v>
                </c:pt>
                <c:pt idx="14086">
                  <c:v>-7.9499410712023696E-2</c:v>
                </c:pt>
                <c:pt idx="14087">
                  <c:v>-7.9332719846107597E-2</c:v>
                </c:pt>
                <c:pt idx="14088">
                  <c:v>-7.9166028980191594E-2</c:v>
                </c:pt>
                <c:pt idx="14089">
                  <c:v>-7.8999338115905607E-2</c:v>
                </c:pt>
                <c:pt idx="14090">
                  <c:v>-7.8832647249989604E-2</c:v>
                </c:pt>
                <c:pt idx="14091">
                  <c:v>-7.8665956384073504E-2</c:v>
                </c:pt>
                <c:pt idx="14092">
                  <c:v>-7.8499265519787503E-2</c:v>
                </c:pt>
                <c:pt idx="14093">
                  <c:v>-7.8332574653871501E-2</c:v>
                </c:pt>
                <c:pt idx="14094">
                  <c:v>-7.8165883787955401E-2</c:v>
                </c:pt>
                <c:pt idx="14095">
                  <c:v>-7.7999192923669497E-2</c:v>
                </c:pt>
                <c:pt idx="14096">
                  <c:v>-7.7832502057753397E-2</c:v>
                </c:pt>
                <c:pt idx="14097">
                  <c:v>-7.7665811191837394E-2</c:v>
                </c:pt>
                <c:pt idx="14098">
                  <c:v>-7.7499120327551393E-2</c:v>
                </c:pt>
                <c:pt idx="14099">
                  <c:v>-7.7332429461635405E-2</c:v>
                </c:pt>
                <c:pt idx="14100">
                  <c:v>-7.7165738595719305E-2</c:v>
                </c:pt>
                <c:pt idx="14101">
                  <c:v>-7.6999047731433401E-2</c:v>
                </c:pt>
                <c:pt idx="14102">
                  <c:v>-7.6832356865517301E-2</c:v>
                </c:pt>
                <c:pt idx="14103">
                  <c:v>-7.6665665999601298E-2</c:v>
                </c:pt>
                <c:pt idx="14104">
                  <c:v>-7.6498975135315297E-2</c:v>
                </c:pt>
                <c:pt idx="14105">
                  <c:v>-7.6332284269399198E-2</c:v>
                </c:pt>
                <c:pt idx="14106">
                  <c:v>-7.6165593403483195E-2</c:v>
                </c:pt>
                <c:pt idx="14107">
                  <c:v>-7.5998902539197194E-2</c:v>
                </c:pt>
                <c:pt idx="14108">
                  <c:v>-7.5832211673281205E-2</c:v>
                </c:pt>
                <c:pt idx="14109">
                  <c:v>-7.5665520807365202E-2</c:v>
                </c:pt>
                <c:pt idx="14110">
                  <c:v>-7.5498829943079201E-2</c:v>
                </c:pt>
                <c:pt idx="14111">
                  <c:v>-7.5332139077163102E-2</c:v>
                </c:pt>
                <c:pt idx="14112">
                  <c:v>-7.5165448211247099E-2</c:v>
                </c:pt>
                <c:pt idx="14113">
                  <c:v>-7.4998757346961098E-2</c:v>
                </c:pt>
                <c:pt idx="14114">
                  <c:v>-7.4832066481045095E-2</c:v>
                </c:pt>
                <c:pt idx="14115">
                  <c:v>-7.4665375615128995E-2</c:v>
                </c:pt>
                <c:pt idx="14116">
                  <c:v>-7.4498684750843105E-2</c:v>
                </c:pt>
                <c:pt idx="14117">
                  <c:v>-7.4331993884927006E-2</c:v>
                </c:pt>
                <c:pt idx="14118">
                  <c:v>-7.4165303019011003E-2</c:v>
                </c:pt>
                <c:pt idx="14119">
                  <c:v>-7.3998612154725002E-2</c:v>
                </c:pt>
                <c:pt idx="14120">
                  <c:v>-7.3831921288808902E-2</c:v>
                </c:pt>
                <c:pt idx="14121">
                  <c:v>-7.3665230422892899E-2</c:v>
                </c:pt>
                <c:pt idx="14122">
                  <c:v>-7.3498539558606898E-2</c:v>
                </c:pt>
                <c:pt idx="14123">
                  <c:v>-7.3331848692690896E-2</c:v>
                </c:pt>
                <c:pt idx="14124">
                  <c:v>-7.3165157826774893E-2</c:v>
                </c:pt>
                <c:pt idx="14125">
                  <c:v>-7.2998466962488906E-2</c:v>
                </c:pt>
                <c:pt idx="14126">
                  <c:v>-7.2831776096572806E-2</c:v>
                </c:pt>
                <c:pt idx="14127">
                  <c:v>-7.2665085230656803E-2</c:v>
                </c:pt>
                <c:pt idx="14128">
                  <c:v>-7.2498394366370802E-2</c:v>
                </c:pt>
                <c:pt idx="14129">
                  <c:v>-7.23317035004548E-2</c:v>
                </c:pt>
                <c:pt idx="14130">
                  <c:v>-7.21650126345387E-2</c:v>
                </c:pt>
                <c:pt idx="14131">
                  <c:v>-7.1998321770252699E-2</c:v>
                </c:pt>
                <c:pt idx="14132">
                  <c:v>-7.1831630904336696E-2</c:v>
                </c:pt>
                <c:pt idx="14133">
                  <c:v>-7.1664940038420694E-2</c:v>
                </c:pt>
                <c:pt idx="14134">
                  <c:v>-7.1498249174134706E-2</c:v>
                </c:pt>
                <c:pt idx="14135">
                  <c:v>-7.1331558308218607E-2</c:v>
                </c:pt>
                <c:pt idx="14136">
                  <c:v>-7.1164867442302604E-2</c:v>
                </c:pt>
                <c:pt idx="14137">
                  <c:v>-7.0998176578016603E-2</c:v>
                </c:pt>
                <c:pt idx="14138">
                  <c:v>-7.08314857121006E-2</c:v>
                </c:pt>
                <c:pt idx="14139">
                  <c:v>-7.0664794846184598E-2</c:v>
                </c:pt>
                <c:pt idx="14140">
                  <c:v>-7.0498103981898597E-2</c:v>
                </c:pt>
                <c:pt idx="14141">
                  <c:v>-7.0331413115982497E-2</c:v>
                </c:pt>
                <c:pt idx="14142">
                  <c:v>-7.0164722250066494E-2</c:v>
                </c:pt>
                <c:pt idx="14143">
                  <c:v>-6.9998031385780493E-2</c:v>
                </c:pt>
                <c:pt idx="14144">
                  <c:v>-6.9831340519864504E-2</c:v>
                </c:pt>
                <c:pt idx="14145">
                  <c:v>-6.9664649653948404E-2</c:v>
                </c:pt>
                <c:pt idx="14146">
                  <c:v>-6.9497958789662501E-2</c:v>
                </c:pt>
                <c:pt idx="14147">
                  <c:v>-6.9331267923746401E-2</c:v>
                </c:pt>
                <c:pt idx="14148">
                  <c:v>-6.9164577057830398E-2</c:v>
                </c:pt>
                <c:pt idx="14149">
                  <c:v>-6.8997886193544397E-2</c:v>
                </c:pt>
                <c:pt idx="14150">
                  <c:v>-6.8831195327628394E-2</c:v>
                </c:pt>
                <c:pt idx="14151">
                  <c:v>-6.8664504461712295E-2</c:v>
                </c:pt>
                <c:pt idx="14152">
                  <c:v>-6.8497813597426405E-2</c:v>
                </c:pt>
                <c:pt idx="14153">
                  <c:v>-6.8331122731510305E-2</c:v>
                </c:pt>
                <c:pt idx="14154">
                  <c:v>-6.8164431865594302E-2</c:v>
                </c:pt>
                <c:pt idx="14155">
                  <c:v>-6.7997741001308301E-2</c:v>
                </c:pt>
                <c:pt idx="14156">
                  <c:v>-6.7831050135392201E-2</c:v>
                </c:pt>
                <c:pt idx="14157">
                  <c:v>-6.7664359269476199E-2</c:v>
                </c:pt>
                <c:pt idx="14158">
                  <c:v>-6.7497668405190198E-2</c:v>
                </c:pt>
                <c:pt idx="14159">
                  <c:v>-6.7330977539274195E-2</c:v>
                </c:pt>
                <c:pt idx="14160">
                  <c:v>-6.7164286673358095E-2</c:v>
                </c:pt>
                <c:pt idx="14161">
                  <c:v>-6.6997595809072205E-2</c:v>
                </c:pt>
                <c:pt idx="14162">
                  <c:v>-6.6830904943156105E-2</c:v>
                </c:pt>
                <c:pt idx="14163">
                  <c:v>-6.6664214077240103E-2</c:v>
                </c:pt>
                <c:pt idx="14164">
                  <c:v>-6.6497523212954102E-2</c:v>
                </c:pt>
                <c:pt idx="14165">
                  <c:v>-6.6330832347038002E-2</c:v>
                </c:pt>
                <c:pt idx="14166">
                  <c:v>-6.6164141481121999E-2</c:v>
                </c:pt>
                <c:pt idx="14167">
                  <c:v>-6.5997450616835998E-2</c:v>
                </c:pt>
                <c:pt idx="14168">
                  <c:v>-6.5830759750919995E-2</c:v>
                </c:pt>
                <c:pt idx="14169">
                  <c:v>-6.5664068885004007E-2</c:v>
                </c:pt>
                <c:pt idx="14170">
                  <c:v>-6.5497378020718006E-2</c:v>
                </c:pt>
                <c:pt idx="14171">
                  <c:v>-6.5330687154801906E-2</c:v>
                </c:pt>
                <c:pt idx="14172">
                  <c:v>-6.5163996288885903E-2</c:v>
                </c:pt>
                <c:pt idx="14173">
                  <c:v>-6.4997305424599902E-2</c:v>
                </c:pt>
                <c:pt idx="14174">
                  <c:v>-6.4830614558683899E-2</c:v>
                </c:pt>
                <c:pt idx="14175">
                  <c:v>-6.46639236927678E-2</c:v>
                </c:pt>
                <c:pt idx="14176">
                  <c:v>-6.4497232828481896E-2</c:v>
                </c:pt>
                <c:pt idx="14177">
                  <c:v>-6.4330541962565796E-2</c:v>
                </c:pt>
                <c:pt idx="14178">
                  <c:v>-6.4163851096649793E-2</c:v>
                </c:pt>
                <c:pt idx="14179">
                  <c:v>-6.3997160232363806E-2</c:v>
                </c:pt>
                <c:pt idx="14180">
                  <c:v>-6.3830469366447803E-2</c:v>
                </c:pt>
                <c:pt idx="14181">
                  <c:v>-6.3663778500531704E-2</c:v>
                </c:pt>
                <c:pt idx="14182">
                  <c:v>-6.34970876362458E-2</c:v>
                </c:pt>
                <c:pt idx="14183">
                  <c:v>-6.33303967703297E-2</c:v>
                </c:pt>
                <c:pt idx="14184">
                  <c:v>-6.3163705904413697E-2</c:v>
                </c:pt>
                <c:pt idx="14185">
                  <c:v>-6.2997015040127696E-2</c:v>
                </c:pt>
                <c:pt idx="14186">
                  <c:v>-6.2830324174211596E-2</c:v>
                </c:pt>
                <c:pt idx="14187">
                  <c:v>-6.2663633308295594E-2</c:v>
                </c:pt>
                <c:pt idx="14188">
                  <c:v>-6.24969424440096E-2</c:v>
                </c:pt>
                <c:pt idx="14189">
                  <c:v>-6.2330251578093597E-2</c:v>
                </c:pt>
                <c:pt idx="14190">
                  <c:v>-6.2163560712177497E-2</c:v>
                </c:pt>
                <c:pt idx="14191">
                  <c:v>-6.1996869847891503E-2</c:v>
                </c:pt>
                <c:pt idx="14192">
                  <c:v>-6.18301789819755E-2</c:v>
                </c:pt>
                <c:pt idx="14193">
                  <c:v>-6.1663488116059498E-2</c:v>
                </c:pt>
                <c:pt idx="14194">
                  <c:v>-6.1496797251773497E-2</c:v>
                </c:pt>
                <c:pt idx="14195">
                  <c:v>-6.1330106385857397E-2</c:v>
                </c:pt>
                <c:pt idx="14196">
                  <c:v>-6.1163415519941401E-2</c:v>
                </c:pt>
                <c:pt idx="14197">
                  <c:v>-6.09967246556554E-2</c:v>
                </c:pt>
                <c:pt idx="14198">
                  <c:v>-6.0830033789739398E-2</c:v>
                </c:pt>
                <c:pt idx="14199">
                  <c:v>-6.0663342923823402E-2</c:v>
                </c:pt>
                <c:pt idx="14200">
                  <c:v>-6.0496652059537401E-2</c:v>
                </c:pt>
                <c:pt idx="14201">
                  <c:v>-6.0329961193621301E-2</c:v>
                </c:pt>
                <c:pt idx="14202">
                  <c:v>-6.0163270327705298E-2</c:v>
                </c:pt>
                <c:pt idx="14203">
                  <c:v>-5.9996579463419297E-2</c:v>
                </c:pt>
                <c:pt idx="14204">
                  <c:v>-5.9829888597503302E-2</c:v>
                </c:pt>
                <c:pt idx="14205">
                  <c:v>-5.9663197731587202E-2</c:v>
                </c:pt>
                <c:pt idx="14206">
                  <c:v>-5.9496506867301298E-2</c:v>
                </c:pt>
                <c:pt idx="14207">
                  <c:v>-5.9329816001385198E-2</c:v>
                </c:pt>
                <c:pt idx="14208">
                  <c:v>-5.9163125135469202E-2</c:v>
                </c:pt>
                <c:pt idx="14209">
                  <c:v>-5.8996434271183201E-2</c:v>
                </c:pt>
                <c:pt idx="14210">
                  <c:v>-5.8829743405267199E-2</c:v>
                </c:pt>
                <c:pt idx="14211">
                  <c:v>-5.8663052539351099E-2</c:v>
                </c:pt>
                <c:pt idx="14212">
                  <c:v>-5.8496361675065202E-2</c:v>
                </c:pt>
                <c:pt idx="14213">
                  <c:v>-5.8329670809149102E-2</c:v>
                </c:pt>
                <c:pt idx="14214">
                  <c:v>-5.8162979943233099E-2</c:v>
                </c:pt>
                <c:pt idx="14215">
                  <c:v>-5.7996289078947098E-2</c:v>
                </c:pt>
                <c:pt idx="14216">
                  <c:v>-5.7829598213030999E-2</c:v>
                </c:pt>
                <c:pt idx="14217">
                  <c:v>-5.7662907347115003E-2</c:v>
                </c:pt>
                <c:pt idx="14218">
                  <c:v>-5.7496216482829002E-2</c:v>
                </c:pt>
                <c:pt idx="14219">
                  <c:v>-5.7329525616912999E-2</c:v>
                </c:pt>
                <c:pt idx="14220">
                  <c:v>-5.7162834750996899E-2</c:v>
                </c:pt>
                <c:pt idx="14221">
                  <c:v>-5.6996143886710898E-2</c:v>
                </c:pt>
                <c:pt idx="14222">
                  <c:v>-5.6829453020794903E-2</c:v>
                </c:pt>
                <c:pt idx="14223">
                  <c:v>-5.66627621548789E-2</c:v>
                </c:pt>
                <c:pt idx="14224">
                  <c:v>-5.6496071290592899E-2</c:v>
                </c:pt>
                <c:pt idx="14225">
                  <c:v>-5.6329380424676799E-2</c:v>
                </c:pt>
                <c:pt idx="14226">
                  <c:v>-5.6162689558760803E-2</c:v>
                </c:pt>
                <c:pt idx="14227">
                  <c:v>-5.5995998694474802E-2</c:v>
                </c:pt>
                <c:pt idx="14228">
                  <c:v>-5.58293078285588E-2</c:v>
                </c:pt>
                <c:pt idx="14229">
                  <c:v>-5.5662616962642797E-2</c:v>
                </c:pt>
                <c:pt idx="14230">
                  <c:v>-5.5495926098356803E-2</c:v>
                </c:pt>
                <c:pt idx="14231">
                  <c:v>-5.5329235232440703E-2</c:v>
                </c:pt>
                <c:pt idx="14232">
                  <c:v>-5.51625443665247E-2</c:v>
                </c:pt>
                <c:pt idx="14233">
                  <c:v>-5.4995853502238699E-2</c:v>
                </c:pt>
                <c:pt idx="14234">
                  <c:v>-5.4829162636322697E-2</c:v>
                </c:pt>
                <c:pt idx="14235">
                  <c:v>-5.4662471770406597E-2</c:v>
                </c:pt>
                <c:pt idx="14236">
                  <c:v>-5.44957809061207E-2</c:v>
                </c:pt>
                <c:pt idx="14237">
                  <c:v>-5.43290900402046E-2</c:v>
                </c:pt>
                <c:pt idx="14238">
                  <c:v>-5.4162399174288597E-2</c:v>
                </c:pt>
                <c:pt idx="14239">
                  <c:v>-5.3995708310002603E-2</c:v>
                </c:pt>
                <c:pt idx="14240">
                  <c:v>-5.3829017444086601E-2</c:v>
                </c:pt>
                <c:pt idx="14241">
                  <c:v>-5.3662326578170501E-2</c:v>
                </c:pt>
                <c:pt idx="14242">
                  <c:v>-5.34956357138845E-2</c:v>
                </c:pt>
                <c:pt idx="14243">
                  <c:v>-5.3328944847968497E-2</c:v>
                </c:pt>
                <c:pt idx="14244">
                  <c:v>-5.3162253982052501E-2</c:v>
                </c:pt>
                <c:pt idx="14245">
                  <c:v>-5.29955631177665E-2</c:v>
                </c:pt>
                <c:pt idx="14246">
                  <c:v>-5.2828872251850401E-2</c:v>
                </c:pt>
                <c:pt idx="14247">
                  <c:v>-5.2662181385934398E-2</c:v>
                </c:pt>
                <c:pt idx="14248">
                  <c:v>-5.2495490521648397E-2</c:v>
                </c:pt>
                <c:pt idx="14249">
                  <c:v>-5.2328799655732401E-2</c:v>
                </c:pt>
                <c:pt idx="14250">
                  <c:v>-5.2162108789816301E-2</c:v>
                </c:pt>
                <c:pt idx="14251">
                  <c:v>-5.1995417925530397E-2</c:v>
                </c:pt>
                <c:pt idx="14252">
                  <c:v>-5.1828727059614298E-2</c:v>
                </c:pt>
                <c:pt idx="14253">
                  <c:v>-5.1662036193698302E-2</c:v>
                </c:pt>
                <c:pt idx="14254">
                  <c:v>-5.1495345329412301E-2</c:v>
                </c:pt>
                <c:pt idx="14255">
                  <c:v>-5.1328654463496201E-2</c:v>
                </c:pt>
                <c:pt idx="14256">
                  <c:v>-5.1161963597580198E-2</c:v>
                </c:pt>
                <c:pt idx="14257">
                  <c:v>-5.0995272733294197E-2</c:v>
                </c:pt>
                <c:pt idx="14258">
                  <c:v>-5.0828581867378202E-2</c:v>
                </c:pt>
                <c:pt idx="14259">
                  <c:v>-5.0661891001462199E-2</c:v>
                </c:pt>
                <c:pt idx="14260">
                  <c:v>-5.0495200137176198E-2</c:v>
                </c:pt>
                <c:pt idx="14261">
                  <c:v>-5.0328509271260098E-2</c:v>
                </c:pt>
                <c:pt idx="14262">
                  <c:v>-5.0161818405344102E-2</c:v>
                </c:pt>
                <c:pt idx="14263">
                  <c:v>-4.9995127541058101E-2</c:v>
                </c:pt>
                <c:pt idx="14264">
                  <c:v>-4.9828436675142099E-2</c:v>
                </c:pt>
                <c:pt idx="14265">
                  <c:v>-4.9661745809225999E-2</c:v>
                </c:pt>
                <c:pt idx="14266">
                  <c:v>-4.9495054944940102E-2</c:v>
                </c:pt>
                <c:pt idx="14267">
                  <c:v>-4.9328364079024002E-2</c:v>
                </c:pt>
                <c:pt idx="14268">
                  <c:v>-4.9161673213107999E-2</c:v>
                </c:pt>
                <c:pt idx="14269">
                  <c:v>-4.8994982348821998E-2</c:v>
                </c:pt>
                <c:pt idx="14270">
                  <c:v>-4.8828291482906003E-2</c:v>
                </c:pt>
                <c:pt idx="14271">
                  <c:v>-4.8661600616989903E-2</c:v>
                </c:pt>
                <c:pt idx="14272">
                  <c:v>-4.8494909752703902E-2</c:v>
                </c:pt>
                <c:pt idx="14273">
                  <c:v>-4.8328218886787899E-2</c:v>
                </c:pt>
                <c:pt idx="14274">
                  <c:v>-4.8161528020871897E-2</c:v>
                </c:pt>
                <c:pt idx="14275">
                  <c:v>-4.7994837156585902E-2</c:v>
                </c:pt>
                <c:pt idx="14276">
                  <c:v>-4.78281462906699E-2</c:v>
                </c:pt>
                <c:pt idx="14277">
                  <c:v>-4.76614554247538E-2</c:v>
                </c:pt>
                <c:pt idx="14278">
                  <c:v>-4.7494764560467799E-2</c:v>
                </c:pt>
                <c:pt idx="14279">
                  <c:v>-4.7328073694551803E-2</c:v>
                </c:pt>
                <c:pt idx="14280">
                  <c:v>-4.7161382828635703E-2</c:v>
                </c:pt>
                <c:pt idx="14281">
                  <c:v>-4.6994691964349702E-2</c:v>
                </c:pt>
                <c:pt idx="14282">
                  <c:v>-4.68280010984337E-2</c:v>
                </c:pt>
                <c:pt idx="14283">
                  <c:v>-4.6661310232517697E-2</c:v>
                </c:pt>
                <c:pt idx="14284">
                  <c:v>-4.6494619368231703E-2</c:v>
                </c:pt>
                <c:pt idx="14285">
                  <c:v>-4.63279285023157E-2</c:v>
                </c:pt>
                <c:pt idx="14286">
                  <c:v>-4.61612376363996E-2</c:v>
                </c:pt>
                <c:pt idx="14287">
                  <c:v>-4.5994546772113599E-2</c:v>
                </c:pt>
                <c:pt idx="14288">
                  <c:v>-4.5827855906197597E-2</c:v>
                </c:pt>
                <c:pt idx="14289">
                  <c:v>-4.5661165040281601E-2</c:v>
                </c:pt>
                <c:pt idx="14290">
                  <c:v>-4.54944741759956E-2</c:v>
                </c:pt>
                <c:pt idx="14291">
                  <c:v>-4.5327783310079597E-2</c:v>
                </c:pt>
                <c:pt idx="14292">
                  <c:v>-4.5161092444163498E-2</c:v>
                </c:pt>
                <c:pt idx="14293">
                  <c:v>-4.4994401579877497E-2</c:v>
                </c:pt>
                <c:pt idx="14294">
                  <c:v>-4.4827710713961501E-2</c:v>
                </c:pt>
                <c:pt idx="14295">
                  <c:v>-4.4661019848045401E-2</c:v>
                </c:pt>
                <c:pt idx="14296">
                  <c:v>-4.4494328983759497E-2</c:v>
                </c:pt>
                <c:pt idx="14297">
                  <c:v>-4.4327638117843397E-2</c:v>
                </c:pt>
                <c:pt idx="14298">
                  <c:v>-4.4160947251927402E-2</c:v>
                </c:pt>
                <c:pt idx="14299">
                  <c:v>-4.3994256387641401E-2</c:v>
                </c:pt>
                <c:pt idx="14300">
                  <c:v>-4.3827565521725398E-2</c:v>
                </c:pt>
                <c:pt idx="14301">
                  <c:v>-4.3660874655809298E-2</c:v>
                </c:pt>
                <c:pt idx="14302">
                  <c:v>-4.3494183791523297E-2</c:v>
                </c:pt>
                <c:pt idx="14303">
                  <c:v>-4.3327492925607301E-2</c:v>
                </c:pt>
                <c:pt idx="14304">
                  <c:v>-4.3160802059691299E-2</c:v>
                </c:pt>
                <c:pt idx="14305">
                  <c:v>-4.2994111195405298E-2</c:v>
                </c:pt>
                <c:pt idx="14306">
                  <c:v>-4.2827420329489198E-2</c:v>
                </c:pt>
                <c:pt idx="14307">
                  <c:v>-4.2660729463573202E-2</c:v>
                </c:pt>
                <c:pt idx="14308">
                  <c:v>-4.2494038599287201E-2</c:v>
                </c:pt>
                <c:pt idx="14309">
                  <c:v>-4.2327347733371198E-2</c:v>
                </c:pt>
                <c:pt idx="14310">
                  <c:v>-4.2160656867455099E-2</c:v>
                </c:pt>
                <c:pt idx="14311">
                  <c:v>-4.1993966003169098E-2</c:v>
                </c:pt>
                <c:pt idx="14312">
                  <c:v>-4.1827275137253102E-2</c:v>
                </c:pt>
                <c:pt idx="14313">
                  <c:v>-4.1660584271337099E-2</c:v>
                </c:pt>
                <c:pt idx="14314">
                  <c:v>-4.1493893407051098E-2</c:v>
                </c:pt>
                <c:pt idx="14315">
                  <c:v>-4.1327202541135102E-2</c:v>
                </c:pt>
                <c:pt idx="14316">
                  <c:v>-4.1160511675219003E-2</c:v>
                </c:pt>
                <c:pt idx="14317">
                  <c:v>-4.0993820810933002E-2</c:v>
                </c:pt>
                <c:pt idx="14318">
                  <c:v>-4.0827129945016999E-2</c:v>
                </c:pt>
                <c:pt idx="14319">
                  <c:v>-4.0660439079101003E-2</c:v>
                </c:pt>
                <c:pt idx="14320">
                  <c:v>-4.0493748214815002E-2</c:v>
                </c:pt>
                <c:pt idx="14321">
                  <c:v>-4.0327057348898902E-2</c:v>
                </c:pt>
                <c:pt idx="14322">
                  <c:v>-4.01603664829829E-2</c:v>
                </c:pt>
                <c:pt idx="14323">
                  <c:v>-3.9993675618696899E-2</c:v>
                </c:pt>
                <c:pt idx="14324">
                  <c:v>-3.9826984752780903E-2</c:v>
                </c:pt>
                <c:pt idx="14325">
                  <c:v>-3.9660293886864803E-2</c:v>
                </c:pt>
                <c:pt idx="14326">
                  <c:v>-3.9493603022578802E-2</c:v>
                </c:pt>
                <c:pt idx="14327">
                  <c:v>-3.9326912156662799E-2</c:v>
                </c:pt>
                <c:pt idx="14328">
                  <c:v>-3.9160221290746797E-2</c:v>
                </c:pt>
                <c:pt idx="14329">
                  <c:v>-3.8993530426460803E-2</c:v>
                </c:pt>
                <c:pt idx="14330">
                  <c:v>-3.88268395605448E-2</c:v>
                </c:pt>
                <c:pt idx="14331">
                  <c:v>-3.86601486946287E-2</c:v>
                </c:pt>
                <c:pt idx="14332">
                  <c:v>-3.8493457830342699E-2</c:v>
                </c:pt>
                <c:pt idx="14333">
                  <c:v>-3.8326766964426703E-2</c:v>
                </c:pt>
                <c:pt idx="14334">
                  <c:v>-3.8160076098510597E-2</c:v>
                </c:pt>
                <c:pt idx="14335">
                  <c:v>-3.79933852342247E-2</c:v>
                </c:pt>
                <c:pt idx="14336">
                  <c:v>-3.78266943683086E-2</c:v>
                </c:pt>
                <c:pt idx="14337">
                  <c:v>-3.7660003502392597E-2</c:v>
                </c:pt>
                <c:pt idx="14338">
                  <c:v>-3.7493312638106603E-2</c:v>
                </c:pt>
                <c:pt idx="14339">
                  <c:v>-3.73266217721906E-2</c:v>
                </c:pt>
                <c:pt idx="14340">
                  <c:v>-3.7159930906274501E-2</c:v>
                </c:pt>
                <c:pt idx="14341">
                  <c:v>-3.69932400419885E-2</c:v>
                </c:pt>
                <c:pt idx="14342">
                  <c:v>-3.6826549176072497E-2</c:v>
                </c:pt>
                <c:pt idx="14343">
                  <c:v>-3.6659858310156501E-2</c:v>
                </c:pt>
                <c:pt idx="14344">
                  <c:v>-3.64931674458705E-2</c:v>
                </c:pt>
                <c:pt idx="14345">
                  <c:v>-3.6326476579954498E-2</c:v>
                </c:pt>
                <c:pt idx="14346">
                  <c:v>-3.6159785714038398E-2</c:v>
                </c:pt>
                <c:pt idx="14347">
                  <c:v>-3.5993094849752397E-2</c:v>
                </c:pt>
                <c:pt idx="14348">
                  <c:v>-3.5826403983836401E-2</c:v>
                </c:pt>
                <c:pt idx="14349">
                  <c:v>-3.5659713117920398E-2</c:v>
                </c:pt>
                <c:pt idx="14350">
                  <c:v>-3.5493022253634397E-2</c:v>
                </c:pt>
                <c:pt idx="14351">
                  <c:v>-3.5326331387718297E-2</c:v>
                </c:pt>
                <c:pt idx="14352">
                  <c:v>-3.5159640521802302E-2</c:v>
                </c:pt>
                <c:pt idx="14353">
                  <c:v>-3.4992949657516301E-2</c:v>
                </c:pt>
                <c:pt idx="14354">
                  <c:v>-3.4826258791600298E-2</c:v>
                </c:pt>
                <c:pt idx="14355">
                  <c:v>-3.4659567925684198E-2</c:v>
                </c:pt>
                <c:pt idx="14356">
                  <c:v>-3.4492877061398197E-2</c:v>
                </c:pt>
                <c:pt idx="14357">
                  <c:v>-3.4326186195482201E-2</c:v>
                </c:pt>
                <c:pt idx="14358">
                  <c:v>-3.4159495329566199E-2</c:v>
                </c:pt>
                <c:pt idx="14359">
                  <c:v>-3.3992804465280198E-2</c:v>
                </c:pt>
                <c:pt idx="14360">
                  <c:v>-3.3826113599364202E-2</c:v>
                </c:pt>
                <c:pt idx="14361">
                  <c:v>-3.3659422733448102E-2</c:v>
                </c:pt>
                <c:pt idx="14362">
                  <c:v>-3.3492731869162101E-2</c:v>
                </c:pt>
                <c:pt idx="14363">
                  <c:v>-3.3326041003246099E-2</c:v>
                </c:pt>
                <c:pt idx="14364">
                  <c:v>-3.3159350137330103E-2</c:v>
                </c:pt>
                <c:pt idx="14365">
                  <c:v>-3.2992659273044102E-2</c:v>
                </c:pt>
                <c:pt idx="14366">
                  <c:v>-3.2825968407128099E-2</c:v>
                </c:pt>
                <c:pt idx="14367">
                  <c:v>-3.2659277541211999E-2</c:v>
                </c:pt>
                <c:pt idx="14368">
                  <c:v>-3.2492586676925998E-2</c:v>
                </c:pt>
                <c:pt idx="14369">
                  <c:v>-3.2325895811010003E-2</c:v>
                </c:pt>
                <c:pt idx="14370">
                  <c:v>-3.2159204945093903E-2</c:v>
                </c:pt>
                <c:pt idx="14371">
                  <c:v>-3.1992514080807902E-2</c:v>
                </c:pt>
                <c:pt idx="14372">
                  <c:v>-3.1825823214891899E-2</c:v>
                </c:pt>
                <c:pt idx="14373">
                  <c:v>-3.1659132348975903E-2</c:v>
                </c:pt>
                <c:pt idx="14374">
                  <c:v>-3.1492441484689902E-2</c:v>
                </c:pt>
                <c:pt idx="14375">
                  <c:v>-3.13257506187739E-2</c:v>
                </c:pt>
                <c:pt idx="14376">
                  <c:v>-3.11590597528578E-2</c:v>
                </c:pt>
                <c:pt idx="14377">
                  <c:v>-3.0992368888571799E-2</c:v>
                </c:pt>
                <c:pt idx="14378">
                  <c:v>-3.08256780226558E-2</c:v>
                </c:pt>
                <c:pt idx="14379">
                  <c:v>-3.06589871567398E-2</c:v>
                </c:pt>
                <c:pt idx="14380">
                  <c:v>-3.0492296292453799E-2</c:v>
                </c:pt>
                <c:pt idx="14381">
                  <c:v>-3.03256054265378E-2</c:v>
                </c:pt>
                <c:pt idx="14382">
                  <c:v>-3.01589145606217E-2</c:v>
                </c:pt>
                <c:pt idx="14383">
                  <c:v>-2.9992223696335699E-2</c:v>
                </c:pt>
                <c:pt idx="14384">
                  <c:v>-2.98255328304197E-2</c:v>
                </c:pt>
                <c:pt idx="14385">
                  <c:v>-2.9658841964503701E-2</c:v>
                </c:pt>
                <c:pt idx="14386">
                  <c:v>-2.9492151100217599E-2</c:v>
                </c:pt>
                <c:pt idx="14387">
                  <c:v>-2.93254602343016E-2</c:v>
                </c:pt>
                <c:pt idx="14388">
                  <c:v>-2.9158769368385601E-2</c:v>
                </c:pt>
                <c:pt idx="14389">
                  <c:v>-2.89920785040996E-2</c:v>
                </c:pt>
                <c:pt idx="14390">
                  <c:v>-2.8825387638183601E-2</c:v>
                </c:pt>
                <c:pt idx="14391">
                  <c:v>-2.8658696772267501E-2</c:v>
                </c:pt>
                <c:pt idx="14392">
                  <c:v>-2.84920059079815E-2</c:v>
                </c:pt>
                <c:pt idx="14393">
                  <c:v>-2.8325315042065501E-2</c:v>
                </c:pt>
                <c:pt idx="14394">
                  <c:v>-2.8158624176149501E-2</c:v>
                </c:pt>
                <c:pt idx="14395">
                  <c:v>-2.79919333118635E-2</c:v>
                </c:pt>
                <c:pt idx="14396">
                  <c:v>-2.7825242445947401E-2</c:v>
                </c:pt>
                <c:pt idx="14397">
                  <c:v>-2.7658551580031401E-2</c:v>
                </c:pt>
                <c:pt idx="14398">
                  <c:v>-2.74918607157454E-2</c:v>
                </c:pt>
                <c:pt idx="14399">
                  <c:v>-2.7325169849829401E-2</c:v>
                </c:pt>
                <c:pt idx="14400">
                  <c:v>-2.7158478983913301E-2</c:v>
                </c:pt>
                <c:pt idx="14401">
                  <c:v>-2.69917881196273E-2</c:v>
                </c:pt>
                <c:pt idx="14402">
                  <c:v>-2.6825097253711301E-2</c:v>
                </c:pt>
                <c:pt idx="14403">
                  <c:v>-2.6658406387795298E-2</c:v>
                </c:pt>
                <c:pt idx="14404">
                  <c:v>-2.6491715523509301E-2</c:v>
                </c:pt>
                <c:pt idx="14405">
                  <c:v>-2.6325024657593302E-2</c:v>
                </c:pt>
                <c:pt idx="14406">
                  <c:v>-2.6158333791677198E-2</c:v>
                </c:pt>
                <c:pt idx="14407">
                  <c:v>-2.5991642927391201E-2</c:v>
                </c:pt>
                <c:pt idx="14408">
                  <c:v>-2.5824952061475202E-2</c:v>
                </c:pt>
                <c:pt idx="14409">
                  <c:v>-2.5658261195559199E-2</c:v>
                </c:pt>
                <c:pt idx="14410">
                  <c:v>-2.5491570331273201E-2</c:v>
                </c:pt>
                <c:pt idx="14411">
                  <c:v>-2.5324879465357199E-2</c:v>
                </c:pt>
                <c:pt idx="14412">
                  <c:v>-2.5158188599441099E-2</c:v>
                </c:pt>
                <c:pt idx="14413">
                  <c:v>-2.4991497735155101E-2</c:v>
                </c:pt>
                <c:pt idx="14414">
                  <c:v>-2.4824806869239099E-2</c:v>
                </c:pt>
                <c:pt idx="14415">
                  <c:v>-2.4658116003322999E-2</c:v>
                </c:pt>
                <c:pt idx="14416">
                  <c:v>-2.4491425139037001E-2</c:v>
                </c:pt>
                <c:pt idx="14417">
                  <c:v>-2.4324734273120999E-2</c:v>
                </c:pt>
                <c:pt idx="14418">
                  <c:v>-2.4158043407204999E-2</c:v>
                </c:pt>
                <c:pt idx="14419">
                  <c:v>-2.3991352542918998E-2</c:v>
                </c:pt>
                <c:pt idx="14420">
                  <c:v>-2.3824661677002999E-2</c:v>
                </c:pt>
                <c:pt idx="14421">
                  <c:v>-2.3657970811086899E-2</c:v>
                </c:pt>
                <c:pt idx="14422">
                  <c:v>-2.3491279946800898E-2</c:v>
                </c:pt>
                <c:pt idx="14423">
                  <c:v>-2.3324589080884899E-2</c:v>
                </c:pt>
                <c:pt idx="14424">
                  <c:v>-2.31578982149689E-2</c:v>
                </c:pt>
                <c:pt idx="14425">
                  <c:v>-2.2991207350682899E-2</c:v>
                </c:pt>
                <c:pt idx="14426">
                  <c:v>-2.28245164847669E-2</c:v>
                </c:pt>
                <c:pt idx="14427">
                  <c:v>-2.26578256188508E-2</c:v>
                </c:pt>
                <c:pt idx="14428">
                  <c:v>-2.2491134754564799E-2</c:v>
                </c:pt>
                <c:pt idx="14429">
                  <c:v>-2.23244438886488E-2</c:v>
                </c:pt>
                <c:pt idx="14430">
                  <c:v>-2.21577530227327E-2</c:v>
                </c:pt>
                <c:pt idx="14431">
                  <c:v>-2.1991062158446699E-2</c:v>
                </c:pt>
                <c:pt idx="14432">
                  <c:v>-2.18243712925307E-2</c:v>
                </c:pt>
                <c:pt idx="14433">
                  <c:v>-2.16576804266147E-2</c:v>
                </c:pt>
                <c:pt idx="14434">
                  <c:v>-2.14909895623287E-2</c:v>
                </c:pt>
                <c:pt idx="14435">
                  <c:v>-2.13242986964127E-2</c:v>
                </c:pt>
                <c:pt idx="14436">
                  <c:v>-2.11576078304966E-2</c:v>
                </c:pt>
                <c:pt idx="14437">
                  <c:v>-2.0990916966210599E-2</c:v>
                </c:pt>
                <c:pt idx="14438">
                  <c:v>-2.08242261002946E-2</c:v>
                </c:pt>
                <c:pt idx="14439">
                  <c:v>-2.0657535234378601E-2</c:v>
                </c:pt>
                <c:pt idx="14440">
                  <c:v>-2.04908443700926E-2</c:v>
                </c:pt>
                <c:pt idx="14441">
                  <c:v>-2.0324153504176601E-2</c:v>
                </c:pt>
                <c:pt idx="14442">
                  <c:v>-2.0157462638260501E-2</c:v>
                </c:pt>
                <c:pt idx="14443">
                  <c:v>-1.99907717739745E-2</c:v>
                </c:pt>
                <c:pt idx="14444">
                  <c:v>-1.9824080908058501E-2</c:v>
                </c:pt>
                <c:pt idx="14445">
                  <c:v>-1.9657390042142401E-2</c:v>
                </c:pt>
                <c:pt idx="14446">
                  <c:v>-1.94906991778564E-2</c:v>
                </c:pt>
                <c:pt idx="14447">
                  <c:v>-1.9324008311940401E-2</c:v>
                </c:pt>
                <c:pt idx="14448">
                  <c:v>-1.9157317446024402E-2</c:v>
                </c:pt>
                <c:pt idx="14449">
                  <c:v>-1.8990626581738401E-2</c:v>
                </c:pt>
                <c:pt idx="14450">
                  <c:v>-1.8823935715822401E-2</c:v>
                </c:pt>
                <c:pt idx="14451">
                  <c:v>-1.8657244849906301E-2</c:v>
                </c:pt>
                <c:pt idx="14452">
                  <c:v>-1.8490553985620301E-2</c:v>
                </c:pt>
                <c:pt idx="14453">
                  <c:v>-1.8323863119704301E-2</c:v>
                </c:pt>
                <c:pt idx="14454">
                  <c:v>-1.8157172253788299E-2</c:v>
                </c:pt>
                <c:pt idx="14455">
                  <c:v>-1.7990481389502301E-2</c:v>
                </c:pt>
                <c:pt idx="14456">
                  <c:v>-1.7823790523586298E-2</c:v>
                </c:pt>
                <c:pt idx="14457">
                  <c:v>-1.7657099657670199E-2</c:v>
                </c:pt>
                <c:pt idx="14458">
                  <c:v>-1.7490408793384201E-2</c:v>
                </c:pt>
                <c:pt idx="14459">
                  <c:v>-1.7323717927468198E-2</c:v>
                </c:pt>
                <c:pt idx="14460">
                  <c:v>-1.7157027061552099E-2</c:v>
                </c:pt>
                <c:pt idx="14461">
                  <c:v>-1.6990336197266101E-2</c:v>
                </c:pt>
                <c:pt idx="14462">
                  <c:v>-1.6823645331350098E-2</c:v>
                </c:pt>
                <c:pt idx="14463">
                  <c:v>-1.6656954465434099E-2</c:v>
                </c:pt>
                <c:pt idx="14464">
                  <c:v>-1.6490263601148102E-2</c:v>
                </c:pt>
                <c:pt idx="14465">
                  <c:v>-1.6323572735232099E-2</c:v>
                </c:pt>
                <c:pt idx="14466">
                  <c:v>-1.6156881869315999E-2</c:v>
                </c:pt>
                <c:pt idx="14467">
                  <c:v>-1.5990191005030002E-2</c:v>
                </c:pt>
                <c:pt idx="14468">
                  <c:v>-1.5823500139113999E-2</c:v>
                </c:pt>
                <c:pt idx="14469">
                  <c:v>-1.5656809273198E-2</c:v>
                </c:pt>
                <c:pt idx="14470">
                  <c:v>-1.5490118408912E-2</c:v>
                </c:pt>
                <c:pt idx="14471">
                  <c:v>-1.5323427542995999E-2</c:v>
                </c:pt>
                <c:pt idx="14472">
                  <c:v>-1.51567366770799E-2</c:v>
                </c:pt>
                <c:pt idx="14473">
                  <c:v>-1.49900458127939E-2</c:v>
                </c:pt>
                <c:pt idx="14474">
                  <c:v>-1.4823354946877899E-2</c:v>
                </c:pt>
                <c:pt idx="14475">
                  <c:v>-1.46566640809618E-2</c:v>
                </c:pt>
                <c:pt idx="14476">
                  <c:v>-1.44899732166758E-2</c:v>
                </c:pt>
                <c:pt idx="14477">
                  <c:v>-1.4323282350759799E-2</c:v>
                </c:pt>
                <c:pt idx="14478">
                  <c:v>-1.41565914848438E-2</c:v>
                </c:pt>
                <c:pt idx="14479">
                  <c:v>-1.3989900620557799E-2</c:v>
                </c:pt>
                <c:pt idx="14480">
                  <c:v>-1.38232097546418E-2</c:v>
                </c:pt>
                <c:pt idx="14481">
                  <c:v>-1.36565188887257E-2</c:v>
                </c:pt>
                <c:pt idx="14482">
                  <c:v>-1.3489828024439701E-2</c:v>
                </c:pt>
                <c:pt idx="14483">
                  <c:v>-1.33231371585237E-2</c:v>
                </c:pt>
                <c:pt idx="14484">
                  <c:v>-1.3156446292607701E-2</c:v>
                </c:pt>
                <c:pt idx="14485">
                  <c:v>-1.29897554283217E-2</c:v>
                </c:pt>
                <c:pt idx="14486">
                  <c:v>-1.28230645624056E-2</c:v>
                </c:pt>
                <c:pt idx="14487">
                  <c:v>-1.2656373696489601E-2</c:v>
                </c:pt>
                <c:pt idx="14488">
                  <c:v>-1.24896828322036E-2</c:v>
                </c:pt>
                <c:pt idx="14489">
                  <c:v>-1.23229919662876E-2</c:v>
                </c:pt>
                <c:pt idx="14490">
                  <c:v>-1.2156301100371501E-2</c:v>
                </c:pt>
                <c:pt idx="14491">
                  <c:v>-1.19896102360855E-2</c:v>
                </c:pt>
                <c:pt idx="14492">
                  <c:v>-1.18229193701695E-2</c:v>
                </c:pt>
                <c:pt idx="14493">
                  <c:v>-1.1656228504253499E-2</c:v>
                </c:pt>
                <c:pt idx="14494">
                  <c:v>-1.14895376399675E-2</c:v>
                </c:pt>
                <c:pt idx="14495">
                  <c:v>-1.1322846774051499E-2</c:v>
                </c:pt>
                <c:pt idx="14496">
                  <c:v>-1.1156155908135399E-2</c:v>
                </c:pt>
                <c:pt idx="14497">
                  <c:v>-1.09894650438494E-2</c:v>
                </c:pt>
                <c:pt idx="14498">
                  <c:v>-1.0822774177933399E-2</c:v>
                </c:pt>
                <c:pt idx="14499">
                  <c:v>-1.06560833120174E-2</c:v>
                </c:pt>
                <c:pt idx="14500">
                  <c:v>-1.0489392447731401E-2</c:v>
                </c:pt>
                <c:pt idx="14501">
                  <c:v>-1.03227015818154E-2</c:v>
                </c:pt>
                <c:pt idx="14502">
                  <c:v>-1.01560107158993E-2</c:v>
                </c:pt>
                <c:pt idx="14503">
                  <c:v>-9.9893198516133007E-3</c:v>
                </c:pt>
                <c:pt idx="14504">
                  <c:v>-9.8226289856972997E-3</c:v>
                </c:pt>
                <c:pt idx="14505">
                  <c:v>-9.6559381197812398E-3</c:v>
                </c:pt>
                <c:pt idx="14506">
                  <c:v>-9.4892472554952405E-3</c:v>
                </c:pt>
                <c:pt idx="14507">
                  <c:v>-9.3225563895792396E-3</c:v>
                </c:pt>
                <c:pt idx="14508">
                  <c:v>-9.1558655236631797E-3</c:v>
                </c:pt>
                <c:pt idx="14509">
                  <c:v>-8.9891746593771908E-3</c:v>
                </c:pt>
                <c:pt idx="14510">
                  <c:v>-8.8224837934611604E-3</c:v>
                </c:pt>
                <c:pt idx="14511">
                  <c:v>-8.6557929275451195E-3</c:v>
                </c:pt>
                <c:pt idx="14512">
                  <c:v>-8.4891020632591203E-3</c:v>
                </c:pt>
                <c:pt idx="14513">
                  <c:v>-8.3224111973431193E-3</c:v>
                </c:pt>
                <c:pt idx="14514">
                  <c:v>-8.1557203314270594E-3</c:v>
                </c:pt>
                <c:pt idx="14515">
                  <c:v>-7.9890294671410601E-3</c:v>
                </c:pt>
                <c:pt idx="14516">
                  <c:v>-7.8223386012250505E-3</c:v>
                </c:pt>
                <c:pt idx="14517">
                  <c:v>-7.6556477353090097E-3</c:v>
                </c:pt>
                <c:pt idx="14518">
                  <c:v>-7.4889568710230104E-3</c:v>
                </c:pt>
                <c:pt idx="14519">
                  <c:v>-7.3222660051069904E-3</c:v>
                </c:pt>
                <c:pt idx="14520">
                  <c:v>-7.1555751391909504E-3</c:v>
                </c:pt>
                <c:pt idx="14521">
                  <c:v>-6.9888842749049503E-3</c:v>
                </c:pt>
                <c:pt idx="14522">
                  <c:v>-6.8221934089889302E-3</c:v>
                </c:pt>
                <c:pt idx="14523" formatCode="0.00E+00">
                  <c:v>-6.6555025430728703E-3</c:v>
                </c:pt>
                <c:pt idx="14524">
                  <c:v>-6.4888116787868901E-3</c:v>
                </c:pt>
                <c:pt idx="14525">
                  <c:v>-6.3221208128708701E-3</c:v>
                </c:pt>
                <c:pt idx="14526">
                  <c:v>-6.1554299469548197E-3</c:v>
                </c:pt>
                <c:pt idx="14527">
                  <c:v>-5.9887390826688196E-3</c:v>
                </c:pt>
                <c:pt idx="14528">
                  <c:v>-5.82204821675281E-3</c:v>
                </c:pt>
                <c:pt idx="14529">
                  <c:v>-5.6553573508367604E-3</c:v>
                </c:pt>
                <c:pt idx="14530">
                  <c:v>-5.4886664865507603E-3</c:v>
                </c:pt>
                <c:pt idx="14531">
                  <c:v>-5.3219756206347602E-3</c:v>
                </c:pt>
                <c:pt idx="14532">
                  <c:v>-5.1552847547187003E-3</c:v>
                </c:pt>
                <c:pt idx="14533">
                  <c:v>-4.9885938904327002E-3</c:v>
                </c:pt>
                <c:pt idx="14534">
                  <c:v>-4.8219030245167001E-3</c:v>
                </c:pt>
                <c:pt idx="14535">
                  <c:v>-4.6552121586006402E-3</c:v>
                </c:pt>
                <c:pt idx="14536">
                  <c:v>-4.4885212943146504E-3</c:v>
                </c:pt>
                <c:pt idx="14537">
                  <c:v>-4.3218304283986399E-3</c:v>
                </c:pt>
                <c:pt idx="14538">
                  <c:v>-4.15513956248258E-3</c:v>
                </c:pt>
                <c:pt idx="14539">
                  <c:v>-3.9884486981965799E-3</c:v>
                </c:pt>
                <c:pt idx="14540">
                  <c:v>-3.8217578322805698E-3</c:v>
                </c:pt>
                <c:pt idx="14541">
                  <c:v>-3.6550669663645298E-3</c:v>
                </c:pt>
                <c:pt idx="14542">
                  <c:v>-3.4883761020785302E-3</c:v>
                </c:pt>
                <c:pt idx="14543">
                  <c:v>-3.3216852361625101E-3</c:v>
                </c:pt>
                <c:pt idx="14544">
                  <c:v>-3.1549943702464701E-3</c:v>
                </c:pt>
                <c:pt idx="14545">
                  <c:v>-2.98830350596047E-3</c:v>
                </c:pt>
                <c:pt idx="14546">
                  <c:v>-2.82161264004446E-3</c:v>
                </c:pt>
                <c:pt idx="14547">
                  <c:v>-2.65492177412841E-3</c:v>
                </c:pt>
                <c:pt idx="14548">
                  <c:v>-2.4882309098423999E-3</c:v>
                </c:pt>
                <c:pt idx="14549">
                  <c:v>-2.3215400439263898E-3</c:v>
                </c:pt>
                <c:pt idx="14550">
                  <c:v>-2.1548491780103399E-3</c:v>
                </c:pt>
                <c:pt idx="14551">
                  <c:v>-1.9881583137243601E-3</c:v>
                </c:pt>
                <c:pt idx="14552">
                  <c:v>-1.8214674478083299E-3</c:v>
                </c:pt>
                <c:pt idx="14553">
                  <c:v>-1.65477658189228E-3</c:v>
                </c:pt>
                <c:pt idx="14554">
                  <c:v>-1.4880857176062801E-3</c:v>
                </c:pt>
                <c:pt idx="14555">
                  <c:v>-1.32139485169028E-3</c:v>
                </c:pt>
                <c:pt idx="14556">
                  <c:v>-1.15470398577422E-3</c:v>
                </c:pt>
                <c:pt idx="14557">
                  <c:v>-9.8801312148821797E-4</c:v>
                </c:pt>
                <c:pt idx="14558">
                  <c:v>-8.2132225557221604E-4</c:v>
                </c:pt>
                <c:pt idx="14559">
                  <c:v>-6.5463138965617096E-4</c:v>
                </c:pt>
                <c:pt idx="14560">
                  <c:v>-4.8794052537017002E-4</c:v>
                </c:pt>
                <c:pt idx="14561">
                  <c:v>-3.21249659454154E-4</c:v>
                </c:pt>
                <c:pt idx="14562">
                  <c:v>-1.54558793538095E-4</c:v>
                </c:pt>
                <c:pt idx="14563" formatCode="0.00E+00">
                  <c:v>1.21320707478917E-5</c:v>
                </c:pt>
                <c:pt idx="14564">
                  <c:v>1.7882293666390801E-4</c:v>
                </c:pt>
                <c:pt idx="14565">
                  <c:v>3.4551380257996601E-4</c:v>
                </c:pt>
                <c:pt idx="14566">
                  <c:v>5.1220466686596701E-4</c:v>
                </c:pt>
                <c:pt idx="14567">
                  <c:v>6.7889553278197002E-4</c:v>
                </c:pt>
                <c:pt idx="14568">
                  <c:v>8.4558639869801401E-4</c:v>
                </c:pt>
                <c:pt idx="14569">
                  <c:v>1.01227726298402E-3</c:v>
                </c:pt>
                <c:pt idx="14570">
                  <c:v>1.1789681289000201E-3</c:v>
                </c:pt>
                <c:pt idx="14571">
                  <c:v>1.34565899481608E-3</c:v>
                </c:pt>
                <c:pt idx="14572">
                  <c:v>1.5123498591020799E-3</c:v>
                </c:pt>
                <c:pt idx="14573">
                  <c:v>1.67904072501808E-3</c:v>
                </c:pt>
                <c:pt idx="14574">
                  <c:v>1.84573159093412E-3</c:v>
                </c:pt>
                <c:pt idx="14575">
                  <c:v>2.0124224552201301E-3</c:v>
                </c:pt>
                <c:pt idx="14576">
                  <c:v>2.1791133211361601E-3</c:v>
                </c:pt>
                <c:pt idx="14577">
                  <c:v>2.3458041870522001E-3</c:v>
                </c:pt>
                <c:pt idx="14578">
                  <c:v>2.5124950513381902E-3</c:v>
                </c:pt>
                <c:pt idx="14579">
                  <c:v>2.6791859172541998E-3</c:v>
                </c:pt>
                <c:pt idx="14580">
                  <c:v>2.8458767831702602E-3</c:v>
                </c:pt>
                <c:pt idx="14581">
                  <c:v>3.0125676474562599E-3</c:v>
                </c:pt>
                <c:pt idx="14582">
                  <c:v>3.17925851337227E-3</c:v>
                </c:pt>
                <c:pt idx="14583">
                  <c:v>3.3459493792883099E-3</c:v>
                </c:pt>
                <c:pt idx="14584">
                  <c:v>3.5126402435743101E-3</c:v>
                </c:pt>
                <c:pt idx="14585">
                  <c:v>3.6793311094903301E-3</c:v>
                </c:pt>
                <c:pt idx="14586">
                  <c:v>3.8460219754063701E-3</c:v>
                </c:pt>
                <c:pt idx="14587">
                  <c:v>4.0127128396923702E-3</c:v>
                </c:pt>
                <c:pt idx="14588">
                  <c:v>4.1794037056083798E-3</c:v>
                </c:pt>
                <c:pt idx="14589">
                  <c:v>4.3460945715244502E-3</c:v>
                </c:pt>
                <c:pt idx="14590">
                  <c:v>4.5127854358104399E-3</c:v>
                </c:pt>
                <c:pt idx="14591">
                  <c:v>4.6794763017264504E-3</c:v>
                </c:pt>
                <c:pt idx="14592">
                  <c:v>4.8461671676424999E-3</c:v>
                </c:pt>
                <c:pt idx="14593">
                  <c:v>5.0128580319285E-3</c:v>
                </c:pt>
                <c:pt idx="14594">
                  <c:v>5.1795488978445096E-3</c:v>
                </c:pt>
                <c:pt idx="14595">
                  <c:v>5.34623976376056E-3</c:v>
                </c:pt>
                <c:pt idx="14596">
                  <c:v>5.5129306280465602E-3</c:v>
                </c:pt>
                <c:pt idx="14597">
                  <c:v>5.6796214939625602E-3</c:v>
                </c:pt>
                <c:pt idx="14598">
                  <c:v>5.8463123598786202E-3</c:v>
                </c:pt>
                <c:pt idx="14599">
                  <c:v>6.0130032241646203E-3</c:v>
                </c:pt>
                <c:pt idx="14600">
                  <c:v>6.1796940900806204E-3</c:v>
                </c:pt>
                <c:pt idx="14601">
                  <c:v>6.3463849559966699E-3</c:v>
                </c:pt>
                <c:pt idx="14602">
                  <c:v>6.51307582028267E-3</c:v>
                </c:pt>
                <c:pt idx="14603">
                  <c:v>6.6797666861986901E-3</c:v>
                </c:pt>
                <c:pt idx="14604">
                  <c:v>6.8464575521147396E-3</c:v>
                </c:pt>
                <c:pt idx="14605">
                  <c:v>7.0131484164007302E-3</c:v>
                </c:pt>
                <c:pt idx="14606">
                  <c:v>7.1798392823167502E-3</c:v>
                </c:pt>
                <c:pt idx="14607">
                  <c:v>7.3465301482327902E-3</c:v>
                </c:pt>
                <c:pt idx="14608">
                  <c:v>7.5132210125187903E-3</c:v>
                </c:pt>
                <c:pt idx="14609">
                  <c:v>7.6799118784348103E-3</c:v>
                </c:pt>
                <c:pt idx="14610">
                  <c:v>7.8466027443508495E-3</c:v>
                </c:pt>
                <c:pt idx="14611">
                  <c:v>8.0132936086368504E-3</c:v>
                </c:pt>
                <c:pt idx="14612">
                  <c:v>8.1799844745528601E-3</c:v>
                </c:pt>
                <c:pt idx="14613">
                  <c:v>8.34667534046892E-3</c:v>
                </c:pt>
                <c:pt idx="14614">
                  <c:v>8.5133662047549193E-3</c:v>
                </c:pt>
                <c:pt idx="14615">
                  <c:v>8.6800570706709202E-3</c:v>
                </c:pt>
                <c:pt idx="14616">
                  <c:v>8.8467479365869801E-3</c:v>
                </c:pt>
                <c:pt idx="14617">
                  <c:v>9.0134388008729603E-3</c:v>
                </c:pt>
                <c:pt idx="14618">
                  <c:v>9.1801296667889908E-3</c:v>
                </c:pt>
                <c:pt idx="14619">
                  <c:v>9.3468205327050403E-3</c:v>
                </c:pt>
                <c:pt idx="14620">
                  <c:v>9.5135113969910395E-3</c:v>
                </c:pt>
                <c:pt idx="14621">
                  <c:v>9.6802022629070405E-3</c:v>
                </c:pt>
                <c:pt idx="14622">
                  <c:v>9.8468931288231004E-3</c:v>
                </c:pt>
                <c:pt idx="14623">
                  <c:v>1.00135839931091E-2</c:v>
                </c:pt>
                <c:pt idx="14624">
                  <c:v>1.0180274859025101E-2</c:v>
                </c:pt>
                <c:pt idx="14625">
                  <c:v>1.03469657249411E-2</c:v>
                </c:pt>
                <c:pt idx="14626">
                  <c:v>1.05136565892272E-2</c:v>
                </c:pt>
                <c:pt idx="14627">
                  <c:v>1.0680347455143201E-2</c:v>
                </c:pt>
                <c:pt idx="14628">
                  <c:v>1.08470383210592E-2</c:v>
                </c:pt>
                <c:pt idx="14629">
                  <c:v>1.1013729185345199E-2</c:v>
                </c:pt>
                <c:pt idx="14630">
                  <c:v>1.11804200512612E-2</c:v>
                </c:pt>
                <c:pt idx="14631">
                  <c:v>1.13471109171773E-2</c:v>
                </c:pt>
                <c:pt idx="14632">
                  <c:v>1.1513801781463299E-2</c:v>
                </c:pt>
                <c:pt idx="14633">
                  <c:v>1.16804926473793E-2</c:v>
                </c:pt>
                <c:pt idx="14634">
                  <c:v>1.1847183513295299E-2</c:v>
                </c:pt>
                <c:pt idx="14635">
                  <c:v>1.20138743775813E-2</c:v>
                </c:pt>
                <c:pt idx="14636">
                  <c:v>1.21805652434973E-2</c:v>
                </c:pt>
                <c:pt idx="14637">
                  <c:v>1.2347256109413399E-2</c:v>
                </c:pt>
                <c:pt idx="14638">
                  <c:v>1.25139469736994E-2</c:v>
                </c:pt>
                <c:pt idx="14639">
                  <c:v>1.26806378396154E-2</c:v>
                </c:pt>
                <c:pt idx="14640">
                  <c:v>1.2847328705531401E-2</c:v>
                </c:pt>
                <c:pt idx="14641">
                  <c:v>1.30140195698174E-2</c:v>
                </c:pt>
                <c:pt idx="14642">
                  <c:v>1.31807104357335E-2</c:v>
                </c:pt>
                <c:pt idx="14643">
                  <c:v>1.3347401301649501E-2</c:v>
                </c:pt>
                <c:pt idx="14644">
                  <c:v>1.35140921659355E-2</c:v>
                </c:pt>
                <c:pt idx="14645">
                  <c:v>1.3680783031851501E-2</c:v>
                </c:pt>
                <c:pt idx="14646">
                  <c:v>1.3847473897767601E-2</c:v>
                </c:pt>
                <c:pt idx="14647">
                  <c:v>1.40141647620536E-2</c:v>
                </c:pt>
                <c:pt idx="14648">
                  <c:v>1.4180855627969601E-2</c:v>
                </c:pt>
                <c:pt idx="14649">
                  <c:v>1.43475464938856E-2</c:v>
                </c:pt>
                <c:pt idx="14650">
                  <c:v>1.4514237358171599E-2</c:v>
                </c:pt>
                <c:pt idx="14651">
                  <c:v>1.46809282240876E-2</c:v>
                </c:pt>
                <c:pt idx="14652">
                  <c:v>1.48476190900037E-2</c:v>
                </c:pt>
                <c:pt idx="14653">
                  <c:v>1.5014309954289699E-2</c:v>
                </c:pt>
                <c:pt idx="14654">
                  <c:v>1.51810008202057E-2</c:v>
                </c:pt>
                <c:pt idx="14655">
                  <c:v>1.53476916861218E-2</c:v>
                </c:pt>
                <c:pt idx="14656">
                  <c:v>1.5514382550407799E-2</c:v>
                </c:pt>
                <c:pt idx="14657">
                  <c:v>1.5681073416323799E-2</c:v>
                </c:pt>
                <c:pt idx="14658">
                  <c:v>1.5847764282239801E-2</c:v>
                </c:pt>
                <c:pt idx="14659">
                  <c:v>1.6014455146525799E-2</c:v>
                </c:pt>
                <c:pt idx="14660">
                  <c:v>1.6181146012441801E-2</c:v>
                </c:pt>
                <c:pt idx="14661">
                  <c:v>1.6347836878357901E-2</c:v>
                </c:pt>
                <c:pt idx="14662">
                  <c:v>1.6514527742643899E-2</c:v>
                </c:pt>
                <c:pt idx="14663">
                  <c:v>1.6681218608559902E-2</c:v>
                </c:pt>
                <c:pt idx="14664">
                  <c:v>1.6847909474475901E-2</c:v>
                </c:pt>
                <c:pt idx="14665">
                  <c:v>1.7014600338761902E-2</c:v>
                </c:pt>
                <c:pt idx="14666">
                  <c:v>1.7181291204677901E-2</c:v>
                </c:pt>
                <c:pt idx="14667">
                  <c:v>1.7347982070594001E-2</c:v>
                </c:pt>
                <c:pt idx="14668">
                  <c:v>1.7514672934879998E-2</c:v>
                </c:pt>
                <c:pt idx="14669">
                  <c:v>1.7681363800796001E-2</c:v>
                </c:pt>
                <c:pt idx="14670">
                  <c:v>1.7848054666712101E-2</c:v>
                </c:pt>
                <c:pt idx="14671">
                  <c:v>1.8014745530998098E-2</c:v>
                </c:pt>
                <c:pt idx="14672">
                  <c:v>1.8181436396914101E-2</c:v>
                </c:pt>
                <c:pt idx="14673">
                  <c:v>1.83481272628301E-2</c:v>
                </c:pt>
                <c:pt idx="14674">
                  <c:v>1.8514818127116101E-2</c:v>
                </c:pt>
                <c:pt idx="14675">
                  <c:v>1.86815089930321E-2</c:v>
                </c:pt>
                <c:pt idx="14676">
                  <c:v>1.88481998589482E-2</c:v>
                </c:pt>
                <c:pt idx="14677">
                  <c:v>1.9014890723234201E-2</c:v>
                </c:pt>
                <c:pt idx="14678">
                  <c:v>1.91815815891502E-2</c:v>
                </c:pt>
                <c:pt idx="14679">
                  <c:v>1.93482724550662E-2</c:v>
                </c:pt>
                <c:pt idx="14680">
                  <c:v>1.9514963319352201E-2</c:v>
                </c:pt>
                <c:pt idx="14681">
                  <c:v>1.96816541852682E-2</c:v>
                </c:pt>
                <c:pt idx="14682">
                  <c:v>1.98483450511843E-2</c:v>
                </c:pt>
                <c:pt idx="14683">
                  <c:v>2.0015035915470301E-2</c:v>
                </c:pt>
                <c:pt idx="14684">
                  <c:v>2.01817267813863E-2</c:v>
                </c:pt>
                <c:pt idx="14685">
                  <c:v>2.03484176473024E-2</c:v>
                </c:pt>
                <c:pt idx="14686">
                  <c:v>2.0515108511588401E-2</c:v>
                </c:pt>
                <c:pt idx="14687">
                  <c:v>2.06817993775044E-2</c:v>
                </c:pt>
                <c:pt idx="14688">
                  <c:v>2.0848490243420399E-2</c:v>
                </c:pt>
                <c:pt idx="14689">
                  <c:v>2.10151811077064E-2</c:v>
                </c:pt>
                <c:pt idx="14690">
                  <c:v>2.1181871973622399E-2</c:v>
                </c:pt>
                <c:pt idx="14691">
                  <c:v>2.1348562839538499E-2</c:v>
                </c:pt>
                <c:pt idx="14692">
                  <c:v>2.15152537038245E-2</c:v>
                </c:pt>
                <c:pt idx="14693">
                  <c:v>2.1681944569740499E-2</c:v>
                </c:pt>
                <c:pt idx="14694">
                  <c:v>2.1848635435656499E-2</c:v>
                </c:pt>
                <c:pt idx="14695">
                  <c:v>2.20153262999425E-2</c:v>
                </c:pt>
                <c:pt idx="14696">
                  <c:v>2.2182017165858499E-2</c:v>
                </c:pt>
                <c:pt idx="14697">
                  <c:v>2.2348708031774599E-2</c:v>
                </c:pt>
                <c:pt idx="14698">
                  <c:v>2.25153988960606E-2</c:v>
                </c:pt>
                <c:pt idx="14699">
                  <c:v>2.2682089761976599E-2</c:v>
                </c:pt>
                <c:pt idx="14700">
                  <c:v>2.2848780627892699E-2</c:v>
                </c:pt>
                <c:pt idx="14701">
                  <c:v>2.30154714921787E-2</c:v>
                </c:pt>
                <c:pt idx="14702">
                  <c:v>2.3182162358094699E-2</c:v>
                </c:pt>
                <c:pt idx="14703">
                  <c:v>2.3348853224010702E-2</c:v>
                </c:pt>
                <c:pt idx="14704">
                  <c:v>2.3515544088296699E-2</c:v>
                </c:pt>
                <c:pt idx="14705">
                  <c:v>2.3682234954212698E-2</c:v>
                </c:pt>
                <c:pt idx="14706">
                  <c:v>2.3848925820128802E-2</c:v>
                </c:pt>
                <c:pt idx="14707">
                  <c:v>2.4015616684414799E-2</c:v>
                </c:pt>
                <c:pt idx="14708">
                  <c:v>2.4182307550330798E-2</c:v>
                </c:pt>
                <c:pt idx="14709">
                  <c:v>2.4348998416246801E-2</c:v>
                </c:pt>
                <c:pt idx="14710">
                  <c:v>2.4515689280532799E-2</c:v>
                </c:pt>
                <c:pt idx="14711">
                  <c:v>2.4682380146448801E-2</c:v>
                </c:pt>
                <c:pt idx="14712">
                  <c:v>2.4849071012364901E-2</c:v>
                </c:pt>
                <c:pt idx="14713">
                  <c:v>2.5015761876650899E-2</c:v>
                </c:pt>
                <c:pt idx="14714">
                  <c:v>2.5182452742566901E-2</c:v>
                </c:pt>
                <c:pt idx="14715">
                  <c:v>2.5349143608483001E-2</c:v>
                </c:pt>
                <c:pt idx="14716">
                  <c:v>2.5515834472768999E-2</c:v>
                </c:pt>
                <c:pt idx="14717">
                  <c:v>2.5682525338685001E-2</c:v>
                </c:pt>
                <c:pt idx="14718">
                  <c:v>2.5849216204601001E-2</c:v>
                </c:pt>
                <c:pt idx="14719">
                  <c:v>2.6015907068887002E-2</c:v>
                </c:pt>
                <c:pt idx="14720">
                  <c:v>2.6182597934803001E-2</c:v>
                </c:pt>
                <c:pt idx="14721">
                  <c:v>2.6349288800719101E-2</c:v>
                </c:pt>
                <c:pt idx="14722">
                  <c:v>2.6515979665005102E-2</c:v>
                </c:pt>
                <c:pt idx="14723">
                  <c:v>2.6682670530921101E-2</c:v>
                </c:pt>
                <c:pt idx="14724">
                  <c:v>2.68493613968371E-2</c:v>
                </c:pt>
                <c:pt idx="14725">
                  <c:v>2.7016052261123101E-2</c:v>
                </c:pt>
                <c:pt idx="14726">
                  <c:v>2.7182743127039201E-2</c:v>
                </c:pt>
                <c:pt idx="14727">
                  <c:v>2.73494339929552E-2</c:v>
                </c:pt>
                <c:pt idx="14728">
                  <c:v>2.7516124857241201E-2</c:v>
                </c:pt>
                <c:pt idx="14729">
                  <c:v>2.76828157231572E-2</c:v>
                </c:pt>
                <c:pt idx="14730">
                  <c:v>2.78495065890732E-2</c:v>
                </c:pt>
                <c:pt idx="14731">
                  <c:v>2.8016197453359301E-2</c:v>
                </c:pt>
                <c:pt idx="14732">
                  <c:v>2.81828883192753E-2</c:v>
                </c:pt>
                <c:pt idx="14733">
                  <c:v>2.83495791851913E-2</c:v>
                </c:pt>
                <c:pt idx="14734">
                  <c:v>2.8516270049477301E-2</c:v>
                </c:pt>
                <c:pt idx="14735">
                  <c:v>2.86829609153933E-2</c:v>
                </c:pt>
                <c:pt idx="14736">
                  <c:v>2.88496517813094E-2</c:v>
                </c:pt>
                <c:pt idx="14737">
                  <c:v>2.9016342645595401E-2</c:v>
                </c:pt>
                <c:pt idx="14738">
                  <c:v>2.91830335115114E-2</c:v>
                </c:pt>
                <c:pt idx="14739">
                  <c:v>2.9349724377427399E-2</c:v>
                </c:pt>
                <c:pt idx="14740">
                  <c:v>2.95164152417134E-2</c:v>
                </c:pt>
                <c:pt idx="14741">
                  <c:v>2.9683106107629399E-2</c:v>
                </c:pt>
                <c:pt idx="14742">
                  <c:v>2.9849796973545499E-2</c:v>
                </c:pt>
                <c:pt idx="14743">
                  <c:v>3.00164878378315E-2</c:v>
                </c:pt>
                <c:pt idx="14744">
                  <c:v>3.0183178703747499E-2</c:v>
                </c:pt>
                <c:pt idx="14745">
                  <c:v>3.0349869569663599E-2</c:v>
                </c:pt>
                <c:pt idx="14746">
                  <c:v>3.05165604339496E-2</c:v>
                </c:pt>
                <c:pt idx="14747">
                  <c:v>3.0683251299865599E-2</c:v>
                </c:pt>
                <c:pt idx="14748">
                  <c:v>3.0849942165781599E-2</c:v>
                </c:pt>
                <c:pt idx="14749">
                  <c:v>3.10166330300676E-2</c:v>
                </c:pt>
                <c:pt idx="14750">
                  <c:v>3.1183323895983599E-2</c:v>
                </c:pt>
                <c:pt idx="14751">
                  <c:v>3.1350014761899699E-2</c:v>
                </c:pt>
                <c:pt idx="14752">
                  <c:v>3.15167056261857E-2</c:v>
                </c:pt>
                <c:pt idx="14753">
                  <c:v>3.1683396492101702E-2</c:v>
                </c:pt>
                <c:pt idx="14754">
                  <c:v>3.1850087358017698E-2</c:v>
                </c:pt>
                <c:pt idx="14755">
                  <c:v>3.2016778222303699E-2</c:v>
                </c:pt>
                <c:pt idx="14756">
                  <c:v>3.2183469088219702E-2</c:v>
                </c:pt>
                <c:pt idx="14757">
                  <c:v>3.2350159954135801E-2</c:v>
                </c:pt>
                <c:pt idx="14758">
                  <c:v>3.2516850818421802E-2</c:v>
                </c:pt>
                <c:pt idx="14759">
                  <c:v>3.2683541684337798E-2</c:v>
                </c:pt>
                <c:pt idx="14760">
                  <c:v>3.2850232550253898E-2</c:v>
                </c:pt>
                <c:pt idx="14761">
                  <c:v>3.3016923414539899E-2</c:v>
                </c:pt>
                <c:pt idx="14762">
                  <c:v>3.3183614280455902E-2</c:v>
                </c:pt>
                <c:pt idx="14763">
                  <c:v>3.3350305146371897E-2</c:v>
                </c:pt>
                <c:pt idx="14764">
                  <c:v>3.3516996010657898E-2</c:v>
                </c:pt>
                <c:pt idx="14765">
                  <c:v>3.3683686876573901E-2</c:v>
                </c:pt>
                <c:pt idx="14766">
                  <c:v>3.3850377742490001E-2</c:v>
                </c:pt>
                <c:pt idx="14767">
                  <c:v>3.4017068606776002E-2</c:v>
                </c:pt>
                <c:pt idx="14768">
                  <c:v>3.4183759472691998E-2</c:v>
                </c:pt>
                <c:pt idx="14769">
                  <c:v>3.4350450338608E-2</c:v>
                </c:pt>
                <c:pt idx="14770">
                  <c:v>3.4517141202894001E-2</c:v>
                </c:pt>
                <c:pt idx="14771">
                  <c:v>3.4683832068809997E-2</c:v>
                </c:pt>
                <c:pt idx="14772">
                  <c:v>3.4850522934726097E-2</c:v>
                </c:pt>
                <c:pt idx="14773">
                  <c:v>3.5017213799012098E-2</c:v>
                </c:pt>
                <c:pt idx="14774">
                  <c:v>3.5183904664928101E-2</c:v>
                </c:pt>
                <c:pt idx="14775">
                  <c:v>3.53505955308442E-2</c:v>
                </c:pt>
                <c:pt idx="14776">
                  <c:v>3.5517286395130097E-2</c:v>
                </c:pt>
                <c:pt idx="14777">
                  <c:v>3.5683977261046197E-2</c:v>
                </c:pt>
                <c:pt idx="14778">
                  <c:v>3.58506681269622E-2</c:v>
                </c:pt>
                <c:pt idx="14779">
                  <c:v>3.6017358991248201E-2</c:v>
                </c:pt>
                <c:pt idx="14780">
                  <c:v>3.6184049857164197E-2</c:v>
                </c:pt>
                <c:pt idx="14781">
                  <c:v>3.6350740723080303E-2</c:v>
                </c:pt>
                <c:pt idx="14782">
                  <c:v>3.6517431587366297E-2</c:v>
                </c:pt>
                <c:pt idx="14783">
                  <c:v>3.66841224532823E-2</c:v>
                </c:pt>
                <c:pt idx="14784">
                  <c:v>3.6850813319198303E-2</c:v>
                </c:pt>
                <c:pt idx="14785">
                  <c:v>3.7017504183484297E-2</c:v>
                </c:pt>
                <c:pt idx="14786">
                  <c:v>3.71841950494003E-2</c:v>
                </c:pt>
                <c:pt idx="14787">
                  <c:v>3.7350885915316399E-2</c:v>
                </c:pt>
                <c:pt idx="14788">
                  <c:v>3.75175767796024E-2</c:v>
                </c:pt>
                <c:pt idx="14789">
                  <c:v>3.7684267645518403E-2</c:v>
                </c:pt>
                <c:pt idx="14790">
                  <c:v>3.7850958511434503E-2</c:v>
                </c:pt>
                <c:pt idx="14791">
                  <c:v>3.8017649375720497E-2</c:v>
                </c:pt>
                <c:pt idx="14792">
                  <c:v>3.81843402416365E-2</c:v>
                </c:pt>
                <c:pt idx="14793">
                  <c:v>3.8351031107552502E-2</c:v>
                </c:pt>
                <c:pt idx="14794">
                  <c:v>3.8517721971838503E-2</c:v>
                </c:pt>
                <c:pt idx="14795">
                  <c:v>3.8684412837754499E-2</c:v>
                </c:pt>
                <c:pt idx="14796">
                  <c:v>3.8851103703670599E-2</c:v>
                </c:pt>
                <c:pt idx="14797">
                  <c:v>3.90177945679566E-2</c:v>
                </c:pt>
                <c:pt idx="14798">
                  <c:v>3.9184485433872603E-2</c:v>
                </c:pt>
                <c:pt idx="14799">
                  <c:v>3.9351176299788598E-2</c:v>
                </c:pt>
                <c:pt idx="14800">
                  <c:v>3.9517867164074599E-2</c:v>
                </c:pt>
                <c:pt idx="14801">
                  <c:v>3.9684558029990602E-2</c:v>
                </c:pt>
                <c:pt idx="14802">
                  <c:v>3.9851248895906702E-2</c:v>
                </c:pt>
                <c:pt idx="14803">
                  <c:v>4.0017939760192703E-2</c:v>
                </c:pt>
                <c:pt idx="14804">
                  <c:v>4.0184630626108699E-2</c:v>
                </c:pt>
                <c:pt idx="14805">
                  <c:v>4.0351321492024701E-2</c:v>
                </c:pt>
                <c:pt idx="14806">
                  <c:v>4.0518012356310702E-2</c:v>
                </c:pt>
                <c:pt idx="14807">
                  <c:v>4.0684703222226802E-2</c:v>
                </c:pt>
                <c:pt idx="14808">
                  <c:v>4.0851394088142798E-2</c:v>
                </c:pt>
                <c:pt idx="14809">
                  <c:v>4.1018084952428799E-2</c:v>
                </c:pt>
                <c:pt idx="14810">
                  <c:v>4.1184775818344802E-2</c:v>
                </c:pt>
                <c:pt idx="14811">
                  <c:v>4.1351466684260901E-2</c:v>
                </c:pt>
                <c:pt idx="14812">
                  <c:v>4.1518157548546798E-2</c:v>
                </c:pt>
                <c:pt idx="14813">
                  <c:v>4.1684848414462898E-2</c:v>
                </c:pt>
                <c:pt idx="14814">
                  <c:v>4.1851539280378901E-2</c:v>
                </c:pt>
                <c:pt idx="14815">
                  <c:v>4.2018230144664902E-2</c:v>
                </c:pt>
                <c:pt idx="14816">
                  <c:v>4.2184921010580897E-2</c:v>
                </c:pt>
                <c:pt idx="14817">
                  <c:v>4.2351611876496997E-2</c:v>
                </c:pt>
                <c:pt idx="14818">
                  <c:v>4.2518302740782998E-2</c:v>
                </c:pt>
                <c:pt idx="14819">
                  <c:v>4.2684993606699001E-2</c:v>
                </c:pt>
                <c:pt idx="14820">
                  <c:v>4.2851684472615101E-2</c:v>
                </c:pt>
                <c:pt idx="14821">
                  <c:v>4.3018375336900998E-2</c:v>
                </c:pt>
                <c:pt idx="14822">
                  <c:v>4.3185066202817098E-2</c:v>
                </c:pt>
                <c:pt idx="14823">
                  <c:v>4.33517570687331E-2</c:v>
                </c:pt>
                <c:pt idx="14824">
                  <c:v>4.3518447933019101E-2</c:v>
                </c:pt>
                <c:pt idx="14825">
                  <c:v>4.3685138798935097E-2</c:v>
                </c:pt>
                <c:pt idx="14826">
                  <c:v>4.3851829664851197E-2</c:v>
                </c:pt>
                <c:pt idx="14827">
                  <c:v>4.4018520529137101E-2</c:v>
                </c:pt>
                <c:pt idx="14828">
                  <c:v>4.4185211395053201E-2</c:v>
                </c:pt>
                <c:pt idx="14829">
                  <c:v>4.4351902260969203E-2</c:v>
                </c:pt>
                <c:pt idx="14830">
                  <c:v>4.4518593125255197E-2</c:v>
                </c:pt>
                <c:pt idx="14831">
                  <c:v>4.46852839911712E-2</c:v>
                </c:pt>
                <c:pt idx="14832">
                  <c:v>4.48519748570873E-2</c:v>
                </c:pt>
                <c:pt idx="14833">
                  <c:v>4.5018665721373197E-2</c:v>
                </c:pt>
                <c:pt idx="14834">
                  <c:v>4.5185356587289303E-2</c:v>
                </c:pt>
                <c:pt idx="14835">
                  <c:v>4.5352047453205403E-2</c:v>
                </c:pt>
                <c:pt idx="14836">
                  <c:v>4.55187383174913E-2</c:v>
                </c:pt>
                <c:pt idx="14837">
                  <c:v>4.56854291834074E-2</c:v>
                </c:pt>
                <c:pt idx="14838">
                  <c:v>4.5852120049323403E-2</c:v>
                </c:pt>
                <c:pt idx="14839">
                  <c:v>4.6018810913609397E-2</c:v>
                </c:pt>
                <c:pt idx="14840">
                  <c:v>4.6185501779525399E-2</c:v>
                </c:pt>
                <c:pt idx="14841">
                  <c:v>4.6352192645441499E-2</c:v>
                </c:pt>
                <c:pt idx="14842">
                  <c:v>4.6518883509727403E-2</c:v>
                </c:pt>
                <c:pt idx="14843">
                  <c:v>4.6685574375643503E-2</c:v>
                </c:pt>
                <c:pt idx="14844">
                  <c:v>4.6852265241559499E-2</c:v>
                </c:pt>
                <c:pt idx="14845">
                  <c:v>4.70189561058455E-2</c:v>
                </c:pt>
                <c:pt idx="14846">
                  <c:v>4.7185646971761502E-2</c:v>
                </c:pt>
                <c:pt idx="14847">
                  <c:v>4.7352337837677602E-2</c:v>
                </c:pt>
                <c:pt idx="14848">
                  <c:v>4.7519028701963603E-2</c:v>
                </c:pt>
                <c:pt idx="14849">
                  <c:v>4.7685719567879599E-2</c:v>
                </c:pt>
                <c:pt idx="14850">
                  <c:v>4.7852410433795699E-2</c:v>
                </c:pt>
                <c:pt idx="14851">
                  <c:v>4.8019101298081603E-2</c:v>
                </c:pt>
                <c:pt idx="14852">
                  <c:v>4.8185792163997702E-2</c:v>
                </c:pt>
                <c:pt idx="14853">
                  <c:v>4.8352483029913698E-2</c:v>
                </c:pt>
                <c:pt idx="14854">
                  <c:v>4.8519173894199699E-2</c:v>
                </c:pt>
                <c:pt idx="14855">
                  <c:v>4.8685864760115702E-2</c:v>
                </c:pt>
                <c:pt idx="14856">
                  <c:v>4.8852555626031802E-2</c:v>
                </c:pt>
                <c:pt idx="14857">
                  <c:v>4.9019246490317699E-2</c:v>
                </c:pt>
                <c:pt idx="14858">
                  <c:v>4.9185937356233798E-2</c:v>
                </c:pt>
                <c:pt idx="14859">
                  <c:v>4.9352628222149801E-2</c:v>
                </c:pt>
                <c:pt idx="14860">
                  <c:v>4.9519319086435802E-2</c:v>
                </c:pt>
                <c:pt idx="14861">
                  <c:v>4.9686009952351798E-2</c:v>
                </c:pt>
                <c:pt idx="14862">
                  <c:v>4.9852700818267898E-2</c:v>
                </c:pt>
                <c:pt idx="14863">
                  <c:v>5.0019391682553802E-2</c:v>
                </c:pt>
                <c:pt idx="14864">
                  <c:v>5.0186082548469901E-2</c:v>
                </c:pt>
                <c:pt idx="14865">
                  <c:v>5.0352773414385897E-2</c:v>
                </c:pt>
                <c:pt idx="14866">
                  <c:v>5.0519464278671898E-2</c:v>
                </c:pt>
                <c:pt idx="14867">
                  <c:v>5.0686155144587998E-2</c:v>
                </c:pt>
                <c:pt idx="14868">
                  <c:v>5.0852846010504001E-2</c:v>
                </c:pt>
                <c:pt idx="14869">
                  <c:v>5.1019536874790002E-2</c:v>
                </c:pt>
                <c:pt idx="14870">
                  <c:v>5.1186227740705997E-2</c:v>
                </c:pt>
                <c:pt idx="14871">
                  <c:v>5.1352918606622097E-2</c:v>
                </c:pt>
                <c:pt idx="14872">
                  <c:v>5.1519609470908001E-2</c:v>
                </c:pt>
                <c:pt idx="14873">
                  <c:v>5.1686300336824101E-2</c:v>
                </c:pt>
                <c:pt idx="14874">
                  <c:v>5.1852991202740097E-2</c:v>
                </c:pt>
                <c:pt idx="14875">
                  <c:v>5.2019682067026098E-2</c:v>
                </c:pt>
                <c:pt idx="14876">
                  <c:v>5.21863729329421E-2</c:v>
                </c:pt>
                <c:pt idx="14877">
                  <c:v>5.23530637988582E-2</c:v>
                </c:pt>
                <c:pt idx="14878">
                  <c:v>5.2519754663144201E-2</c:v>
                </c:pt>
                <c:pt idx="14879">
                  <c:v>5.2686445529060197E-2</c:v>
                </c:pt>
                <c:pt idx="14880">
                  <c:v>5.2853136394976297E-2</c:v>
                </c:pt>
                <c:pt idx="14881">
                  <c:v>5.3019827259262201E-2</c:v>
                </c:pt>
                <c:pt idx="14882">
                  <c:v>5.31865181251783E-2</c:v>
                </c:pt>
                <c:pt idx="14883">
                  <c:v>5.3353208991094303E-2</c:v>
                </c:pt>
                <c:pt idx="14884">
                  <c:v>5.3519899855380297E-2</c:v>
                </c:pt>
                <c:pt idx="14885">
                  <c:v>5.36865907212963E-2</c:v>
                </c:pt>
                <c:pt idx="14886">
                  <c:v>5.38532815872124E-2</c:v>
                </c:pt>
                <c:pt idx="14887">
                  <c:v>5.4019972451498303E-2</c:v>
                </c:pt>
                <c:pt idx="14888">
                  <c:v>5.4186663317414403E-2</c:v>
                </c:pt>
                <c:pt idx="14889">
                  <c:v>5.4353354183330399E-2</c:v>
                </c:pt>
                <c:pt idx="14890">
                  <c:v>5.45200450476164E-2</c:v>
                </c:pt>
                <c:pt idx="14891">
                  <c:v>5.4686735913532403E-2</c:v>
                </c:pt>
                <c:pt idx="14892">
                  <c:v>5.4853426779448503E-2</c:v>
                </c:pt>
                <c:pt idx="14893">
                  <c:v>5.5020117643734497E-2</c:v>
                </c:pt>
                <c:pt idx="14894">
                  <c:v>5.5186808509650499E-2</c:v>
                </c:pt>
                <c:pt idx="14895">
                  <c:v>5.5353499375566502E-2</c:v>
                </c:pt>
                <c:pt idx="14896">
                  <c:v>5.5520190239852503E-2</c:v>
                </c:pt>
                <c:pt idx="14897">
                  <c:v>5.5686881105768603E-2</c:v>
                </c:pt>
                <c:pt idx="14898">
                  <c:v>5.5853571971684599E-2</c:v>
                </c:pt>
                <c:pt idx="14899">
                  <c:v>5.60202628359706E-2</c:v>
                </c:pt>
                <c:pt idx="14900">
                  <c:v>5.6186953701886602E-2</c:v>
                </c:pt>
                <c:pt idx="14901">
                  <c:v>5.6353644567802702E-2</c:v>
                </c:pt>
                <c:pt idx="14902">
                  <c:v>5.6520335432088599E-2</c:v>
                </c:pt>
                <c:pt idx="14903">
                  <c:v>5.6687026298004699E-2</c:v>
                </c:pt>
                <c:pt idx="14904">
                  <c:v>5.6853717163920701E-2</c:v>
                </c:pt>
                <c:pt idx="14905">
                  <c:v>5.7020408028206702E-2</c:v>
                </c:pt>
                <c:pt idx="14906">
                  <c:v>5.7187098894122698E-2</c:v>
                </c:pt>
                <c:pt idx="14907">
                  <c:v>5.7353789760038798E-2</c:v>
                </c:pt>
                <c:pt idx="14908">
                  <c:v>5.7520480624324799E-2</c:v>
                </c:pt>
                <c:pt idx="14909">
                  <c:v>5.7687171490240802E-2</c:v>
                </c:pt>
                <c:pt idx="14910">
                  <c:v>5.7853862356156902E-2</c:v>
                </c:pt>
                <c:pt idx="14911">
                  <c:v>5.8020553220442798E-2</c:v>
                </c:pt>
                <c:pt idx="14912">
                  <c:v>5.8187244086358898E-2</c:v>
                </c:pt>
                <c:pt idx="14913">
                  <c:v>5.8353934952274901E-2</c:v>
                </c:pt>
                <c:pt idx="14914">
                  <c:v>5.8520625816560902E-2</c:v>
                </c:pt>
                <c:pt idx="14915">
                  <c:v>5.8687316682476898E-2</c:v>
                </c:pt>
                <c:pt idx="14916">
                  <c:v>5.8854007548392998E-2</c:v>
                </c:pt>
                <c:pt idx="14917">
                  <c:v>5.9020698412678901E-2</c:v>
                </c:pt>
                <c:pt idx="14918">
                  <c:v>5.9187389278595001E-2</c:v>
                </c:pt>
                <c:pt idx="14919">
                  <c:v>5.9354080144510997E-2</c:v>
                </c:pt>
                <c:pt idx="14920">
                  <c:v>5.9520771008796998E-2</c:v>
                </c:pt>
                <c:pt idx="14921">
                  <c:v>5.9687461874713001E-2</c:v>
                </c:pt>
                <c:pt idx="14922">
                  <c:v>5.98541527406291E-2</c:v>
                </c:pt>
                <c:pt idx="14923">
                  <c:v>6.0020843604914997E-2</c:v>
                </c:pt>
                <c:pt idx="14924">
                  <c:v>6.0187534470831097E-2</c:v>
                </c:pt>
                <c:pt idx="14925">
                  <c:v>6.0354225336747197E-2</c:v>
                </c:pt>
                <c:pt idx="14926">
                  <c:v>6.0520916201033101E-2</c:v>
                </c:pt>
                <c:pt idx="14927">
                  <c:v>6.0687607066949201E-2</c:v>
                </c:pt>
                <c:pt idx="14928">
                  <c:v>6.0854297932865203E-2</c:v>
                </c:pt>
                <c:pt idx="14929">
                  <c:v>6.1020988797151197E-2</c:v>
                </c:pt>
                <c:pt idx="14930">
                  <c:v>6.11876796630672E-2</c:v>
                </c:pt>
                <c:pt idx="14931">
                  <c:v>6.13543705289833E-2</c:v>
                </c:pt>
                <c:pt idx="14932">
                  <c:v>6.1521061393269197E-2</c:v>
                </c:pt>
                <c:pt idx="14933">
                  <c:v>6.1687752259185297E-2</c:v>
                </c:pt>
                <c:pt idx="14934">
                  <c:v>6.1854443125101299E-2</c:v>
                </c:pt>
                <c:pt idx="14935">
                  <c:v>6.20211339893873E-2</c:v>
                </c:pt>
                <c:pt idx="14936">
                  <c:v>6.2187824855303303E-2</c:v>
                </c:pt>
                <c:pt idx="14937">
                  <c:v>6.2354515721219403E-2</c:v>
                </c:pt>
                <c:pt idx="14938">
                  <c:v>6.2521206585505307E-2</c:v>
                </c:pt>
                <c:pt idx="14939">
                  <c:v>6.2687897451421407E-2</c:v>
                </c:pt>
                <c:pt idx="14940">
                  <c:v>6.2854588317337506E-2</c:v>
                </c:pt>
                <c:pt idx="14941">
                  <c:v>6.3021279181623396E-2</c:v>
                </c:pt>
                <c:pt idx="14942">
                  <c:v>6.3187970047539496E-2</c:v>
                </c:pt>
                <c:pt idx="14943">
                  <c:v>6.3354660913455499E-2</c:v>
                </c:pt>
                <c:pt idx="14944">
                  <c:v>6.35213517777415E-2</c:v>
                </c:pt>
                <c:pt idx="14945">
                  <c:v>6.3688042643657503E-2</c:v>
                </c:pt>
                <c:pt idx="14946">
                  <c:v>6.3854733509573602E-2</c:v>
                </c:pt>
                <c:pt idx="14947">
                  <c:v>6.4021424373859506E-2</c:v>
                </c:pt>
                <c:pt idx="14948">
                  <c:v>6.4188115239775606E-2</c:v>
                </c:pt>
                <c:pt idx="14949">
                  <c:v>6.4354806105691595E-2</c:v>
                </c:pt>
                <c:pt idx="14950">
                  <c:v>6.4521496969977596E-2</c:v>
                </c:pt>
                <c:pt idx="14951">
                  <c:v>6.4688187835893599E-2</c:v>
                </c:pt>
                <c:pt idx="14952">
                  <c:v>6.4854878701809698E-2</c:v>
                </c:pt>
                <c:pt idx="14953">
                  <c:v>6.5021569566095602E-2</c:v>
                </c:pt>
                <c:pt idx="14954">
                  <c:v>6.5188260432011702E-2</c:v>
                </c:pt>
                <c:pt idx="14955">
                  <c:v>6.5354951297927802E-2</c:v>
                </c:pt>
                <c:pt idx="14956">
                  <c:v>6.5521642162213706E-2</c:v>
                </c:pt>
                <c:pt idx="14957">
                  <c:v>6.5688333028129806E-2</c:v>
                </c:pt>
                <c:pt idx="14958">
                  <c:v>6.5855023894045794E-2</c:v>
                </c:pt>
                <c:pt idx="14959">
                  <c:v>6.6021714758331795E-2</c:v>
                </c:pt>
                <c:pt idx="14960">
                  <c:v>6.6188405624247798E-2</c:v>
                </c:pt>
                <c:pt idx="14961">
                  <c:v>6.6355096490163898E-2</c:v>
                </c:pt>
                <c:pt idx="14962">
                  <c:v>6.6521787354449802E-2</c:v>
                </c:pt>
                <c:pt idx="14963">
                  <c:v>6.6688478220365902E-2</c:v>
                </c:pt>
                <c:pt idx="14964">
                  <c:v>6.6855169086281904E-2</c:v>
                </c:pt>
                <c:pt idx="14965">
                  <c:v>6.7021859950567905E-2</c:v>
                </c:pt>
                <c:pt idx="14966">
                  <c:v>6.7188550816483894E-2</c:v>
                </c:pt>
                <c:pt idx="14967">
                  <c:v>6.7355241682399994E-2</c:v>
                </c:pt>
                <c:pt idx="14968">
                  <c:v>6.7521932546685995E-2</c:v>
                </c:pt>
                <c:pt idx="14969">
                  <c:v>6.7688623412601998E-2</c:v>
                </c:pt>
                <c:pt idx="14970">
                  <c:v>6.7855314278518E-2</c:v>
                </c:pt>
                <c:pt idx="14971">
                  <c:v>6.8022005142804001E-2</c:v>
                </c:pt>
                <c:pt idx="14972">
                  <c:v>6.8188696008720101E-2</c:v>
                </c:pt>
                <c:pt idx="14973">
                  <c:v>6.8355386874636104E-2</c:v>
                </c:pt>
                <c:pt idx="14974">
                  <c:v>6.8522077738922105E-2</c:v>
                </c:pt>
                <c:pt idx="14975">
                  <c:v>6.8688768604838094E-2</c:v>
                </c:pt>
                <c:pt idx="14976">
                  <c:v>6.8855459470754193E-2</c:v>
                </c:pt>
                <c:pt idx="14977">
                  <c:v>6.9022150335040097E-2</c:v>
                </c:pt>
                <c:pt idx="14978">
                  <c:v>6.9188841200956197E-2</c:v>
                </c:pt>
                <c:pt idx="14979">
                  <c:v>6.93555320668722E-2</c:v>
                </c:pt>
                <c:pt idx="14980">
                  <c:v>6.9522222931158201E-2</c:v>
                </c:pt>
                <c:pt idx="14981">
                  <c:v>6.9688913797074301E-2</c:v>
                </c:pt>
                <c:pt idx="14982">
                  <c:v>6.9855604662990303E-2</c:v>
                </c:pt>
                <c:pt idx="14983">
                  <c:v>7.0022295527276304E-2</c:v>
                </c:pt>
                <c:pt idx="14984">
                  <c:v>7.0188986393192307E-2</c:v>
                </c:pt>
                <c:pt idx="14985">
                  <c:v>7.0355677259108407E-2</c:v>
                </c:pt>
                <c:pt idx="14986">
                  <c:v>7.0522368123394297E-2</c:v>
                </c:pt>
                <c:pt idx="14987">
                  <c:v>7.0689058989310397E-2</c:v>
                </c:pt>
                <c:pt idx="14988">
                  <c:v>7.0855749855226399E-2</c:v>
                </c:pt>
                <c:pt idx="14989">
                  <c:v>7.10224407195124E-2</c:v>
                </c:pt>
                <c:pt idx="14990">
                  <c:v>7.1189131585428403E-2</c:v>
                </c:pt>
                <c:pt idx="14991">
                  <c:v>7.1355822451344503E-2</c:v>
                </c:pt>
                <c:pt idx="14992">
                  <c:v>7.1522513315630407E-2</c:v>
                </c:pt>
                <c:pt idx="14993">
                  <c:v>7.1689204181546506E-2</c:v>
                </c:pt>
                <c:pt idx="14994">
                  <c:v>7.1855895047462495E-2</c:v>
                </c:pt>
                <c:pt idx="14995">
                  <c:v>7.2022585911748496E-2</c:v>
                </c:pt>
                <c:pt idx="14996">
                  <c:v>7.2189276777664499E-2</c:v>
                </c:pt>
                <c:pt idx="14997">
                  <c:v>7.2355967643580599E-2</c:v>
                </c:pt>
                <c:pt idx="14998">
                  <c:v>7.2522658507866503E-2</c:v>
                </c:pt>
                <c:pt idx="14999">
                  <c:v>7.2689349373782602E-2</c:v>
                </c:pt>
                <c:pt idx="15000">
                  <c:v>7.2856040239698702E-2</c:v>
                </c:pt>
                <c:pt idx="15001">
                  <c:v>7.3022731103984606E-2</c:v>
                </c:pt>
                <c:pt idx="15002">
                  <c:v>7.3189421969900706E-2</c:v>
                </c:pt>
                <c:pt idx="15003">
                  <c:v>7.3356112835816695E-2</c:v>
                </c:pt>
                <c:pt idx="15004">
                  <c:v>7.3522803700102696E-2</c:v>
                </c:pt>
                <c:pt idx="15005">
                  <c:v>7.3689494566018698E-2</c:v>
                </c:pt>
                <c:pt idx="15006">
                  <c:v>7.3856185431934798E-2</c:v>
                </c:pt>
                <c:pt idx="15007">
                  <c:v>7.4022876296220702E-2</c:v>
                </c:pt>
                <c:pt idx="15008">
                  <c:v>7.4189567162136802E-2</c:v>
                </c:pt>
                <c:pt idx="15009">
                  <c:v>7.4356258028052805E-2</c:v>
                </c:pt>
                <c:pt idx="15010">
                  <c:v>7.4522948892338806E-2</c:v>
                </c:pt>
                <c:pt idx="15011">
                  <c:v>7.4689639758254794E-2</c:v>
                </c:pt>
                <c:pt idx="15012">
                  <c:v>7.4856330624170894E-2</c:v>
                </c:pt>
                <c:pt idx="15013">
                  <c:v>7.5023021488456798E-2</c:v>
                </c:pt>
                <c:pt idx="15014">
                  <c:v>7.5189712354372898E-2</c:v>
                </c:pt>
                <c:pt idx="15015">
                  <c:v>7.5356403220288901E-2</c:v>
                </c:pt>
                <c:pt idx="15016">
                  <c:v>7.5523094084574902E-2</c:v>
                </c:pt>
                <c:pt idx="15017">
                  <c:v>7.5689784950491001E-2</c:v>
                </c:pt>
                <c:pt idx="15018">
                  <c:v>7.5856475816407004E-2</c:v>
                </c:pt>
                <c:pt idx="15019">
                  <c:v>7.6023166680693005E-2</c:v>
                </c:pt>
                <c:pt idx="15020">
                  <c:v>7.6189857546608994E-2</c:v>
                </c:pt>
                <c:pt idx="15021">
                  <c:v>7.6356548412525094E-2</c:v>
                </c:pt>
                <c:pt idx="15022">
                  <c:v>7.6523239276810998E-2</c:v>
                </c:pt>
                <c:pt idx="15023">
                  <c:v>7.6689930142727097E-2</c:v>
                </c:pt>
                <c:pt idx="15024">
                  <c:v>7.68566210086431E-2</c:v>
                </c:pt>
                <c:pt idx="15025">
                  <c:v>7.7023311872929101E-2</c:v>
                </c:pt>
                <c:pt idx="15026">
                  <c:v>7.7190002738845104E-2</c:v>
                </c:pt>
                <c:pt idx="15027">
                  <c:v>7.7356693604761204E-2</c:v>
                </c:pt>
                <c:pt idx="15028">
                  <c:v>7.7523384469047094E-2</c:v>
                </c:pt>
                <c:pt idx="15029">
                  <c:v>7.7690075334963193E-2</c:v>
                </c:pt>
                <c:pt idx="15030">
                  <c:v>7.7856766200879293E-2</c:v>
                </c:pt>
                <c:pt idx="15031">
                  <c:v>7.8023457065165197E-2</c:v>
                </c:pt>
                <c:pt idx="15032">
                  <c:v>7.8190147931081297E-2</c:v>
                </c:pt>
                <c:pt idx="15033">
                  <c:v>7.83568387969973E-2</c:v>
                </c:pt>
                <c:pt idx="15034">
                  <c:v>7.8523529661283301E-2</c:v>
                </c:pt>
                <c:pt idx="15035">
                  <c:v>7.8690220527199303E-2</c:v>
                </c:pt>
                <c:pt idx="15036">
                  <c:v>7.8856911393115403E-2</c:v>
                </c:pt>
                <c:pt idx="15037">
                  <c:v>7.9023602257401293E-2</c:v>
                </c:pt>
                <c:pt idx="15038">
                  <c:v>7.9190293123317407E-2</c:v>
                </c:pt>
                <c:pt idx="15039">
                  <c:v>7.9356983989233396E-2</c:v>
                </c:pt>
                <c:pt idx="15040">
                  <c:v>7.9523674853519397E-2</c:v>
                </c:pt>
                <c:pt idx="15041">
                  <c:v>7.9690365719435399E-2</c:v>
                </c:pt>
                <c:pt idx="15042">
                  <c:v>7.9857056585351499E-2</c:v>
                </c:pt>
                <c:pt idx="15043">
                  <c:v>8.0023747449637403E-2</c:v>
                </c:pt>
                <c:pt idx="15044">
                  <c:v>8.0190438315553503E-2</c:v>
                </c:pt>
                <c:pt idx="15045">
                  <c:v>8.0357129181469505E-2</c:v>
                </c:pt>
                <c:pt idx="15046">
                  <c:v>8.0523820045755506E-2</c:v>
                </c:pt>
                <c:pt idx="15047">
                  <c:v>8.0690510911671606E-2</c:v>
                </c:pt>
                <c:pt idx="15048">
                  <c:v>8.0857201777587595E-2</c:v>
                </c:pt>
                <c:pt idx="15049">
                  <c:v>8.1023892641873596E-2</c:v>
                </c:pt>
                <c:pt idx="15050">
                  <c:v>8.1190583507789599E-2</c:v>
                </c:pt>
                <c:pt idx="15051">
                  <c:v>8.1357274373705699E-2</c:v>
                </c:pt>
                <c:pt idx="15052">
                  <c:v>8.1523965237991602E-2</c:v>
                </c:pt>
                <c:pt idx="15053">
                  <c:v>8.1690656103907702E-2</c:v>
                </c:pt>
                <c:pt idx="15054">
                  <c:v>8.1857346969823705E-2</c:v>
                </c:pt>
                <c:pt idx="15055">
                  <c:v>8.2024037834109706E-2</c:v>
                </c:pt>
                <c:pt idx="15056">
                  <c:v>8.2190728700025695E-2</c:v>
                </c:pt>
                <c:pt idx="15057">
                  <c:v>8.2357419565941795E-2</c:v>
                </c:pt>
                <c:pt idx="15058">
                  <c:v>8.2524110430227796E-2</c:v>
                </c:pt>
                <c:pt idx="15059">
                  <c:v>8.2690801296143798E-2</c:v>
                </c:pt>
                <c:pt idx="15060">
                  <c:v>8.2857492162059801E-2</c:v>
                </c:pt>
                <c:pt idx="15061">
                  <c:v>8.3024183026345802E-2</c:v>
                </c:pt>
                <c:pt idx="15062">
                  <c:v>8.3190873892261902E-2</c:v>
                </c:pt>
                <c:pt idx="15063">
                  <c:v>8.3357564758177904E-2</c:v>
                </c:pt>
                <c:pt idx="15064">
                  <c:v>8.3524255622463905E-2</c:v>
                </c:pt>
                <c:pt idx="15065">
                  <c:v>8.3690946488379894E-2</c:v>
                </c:pt>
                <c:pt idx="15066">
                  <c:v>8.3857637354295994E-2</c:v>
                </c:pt>
                <c:pt idx="15067">
                  <c:v>8.4024328218581898E-2</c:v>
                </c:pt>
                <c:pt idx="15068">
                  <c:v>8.4191019084497998E-2</c:v>
                </c:pt>
                <c:pt idx="15069">
                  <c:v>8.4357709950414E-2</c:v>
                </c:pt>
                <c:pt idx="15070">
                  <c:v>8.4524400814700001E-2</c:v>
                </c:pt>
                <c:pt idx="15071">
                  <c:v>8.4691091680616004E-2</c:v>
                </c:pt>
                <c:pt idx="15072">
                  <c:v>8.4857782546532104E-2</c:v>
                </c:pt>
                <c:pt idx="15073">
                  <c:v>8.5024473410818105E-2</c:v>
                </c:pt>
                <c:pt idx="15074">
                  <c:v>8.5191164276734094E-2</c:v>
                </c:pt>
                <c:pt idx="15075">
                  <c:v>8.5357855142650194E-2</c:v>
                </c:pt>
                <c:pt idx="15076">
                  <c:v>8.5524546006936097E-2</c:v>
                </c:pt>
                <c:pt idx="15077">
                  <c:v>8.5691236872852197E-2</c:v>
                </c:pt>
                <c:pt idx="15078">
                  <c:v>8.58579277387682E-2</c:v>
                </c:pt>
                <c:pt idx="15079">
                  <c:v>8.6024618603054201E-2</c:v>
                </c:pt>
                <c:pt idx="15080">
                  <c:v>8.6191309468970204E-2</c:v>
                </c:pt>
                <c:pt idx="15081">
                  <c:v>8.6358000334886303E-2</c:v>
                </c:pt>
                <c:pt idx="15082">
                  <c:v>8.6524691199172193E-2</c:v>
                </c:pt>
                <c:pt idx="15083">
                  <c:v>8.6691382065088293E-2</c:v>
                </c:pt>
                <c:pt idx="15084">
                  <c:v>8.6858072931004296E-2</c:v>
                </c:pt>
                <c:pt idx="15085">
                  <c:v>8.7024763795290297E-2</c:v>
                </c:pt>
                <c:pt idx="15086">
                  <c:v>8.71914546612063E-2</c:v>
                </c:pt>
                <c:pt idx="15087">
                  <c:v>8.7358145527122399E-2</c:v>
                </c:pt>
                <c:pt idx="15088">
                  <c:v>8.7524836391408303E-2</c:v>
                </c:pt>
                <c:pt idx="15089">
                  <c:v>8.7691527257324403E-2</c:v>
                </c:pt>
                <c:pt idx="15090">
                  <c:v>8.7858218123240503E-2</c:v>
                </c:pt>
                <c:pt idx="15091">
                  <c:v>8.8024908987526407E-2</c:v>
                </c:pt>
                <c:pt idx="15092">
                  <c:v>8.8191599853442507E-2</c:v>
                </c:pt>
                <c:pt idx="15093">
                  <c:v>8.8358290719358495E-2</c:v>
                </c:pt>
                <c:pt idx="15094">
                  <c:v>8.8524981583644496E-2</c:v>
                </c:pt>
                <c:pt idx="15095">
                  <c:v>8.8691672449560499E-2</c:v>
                </c:pt>
                <c:pt idx="15096">
                  <c:v>8.8858363315476599E-2</c:v>
                </c:pt>
                <c:pt idx="15097">
                  <c:v>8.9025054179762503E-2</c:v>
                </c:pt>
                <c:pt idx="15098">
                  <c:v>8.9191745045678603E-2</c:v>
                </c:pt>
                <c:pt idx="15099">
                  <c:v>8.9358435911594605E-2</c:v>
                </c:pt>
                <c:pt idx="15100">
                  <c:v>8.9525126775880606E-2</c:v>
                </c:pt>
                <c:pt idx="15101">
                  <c:v>8.9691817641796595E-2</c:v>
                </c:pt>
                <c:pt idx="15102">
                  <c:v>8.9858508507712695E-2</c:v>
                </c:pt>
                <c:pt idx="15103">
                  <c:v>9.0025199371998599E-2</c:v>
                </c:pt>
                <c:pt idx="15104">
                  <c:v>9.0191890237914699E-2</c:v>
                </c:pt>
                <c:pt idx="15105">
                  <c:v>9.0358581103830701E-2</c:v>
                </c:pt>
                <c:pt idx="15106">
                  <c:v>9.0525271968116702E-2</c:v>
                </c:pt>
                <c:pt idx="15107">
                  <c:v>9.0691962834032802E-2</c:v>
                </c:pt>
                <c:pt idx="15108">
                  <c:v>9.0858653699948805E-2</c:v>
                </c:pt>
                <c:pt idx="15109">
                  <c:v>9.1025344564234806E-2</c:v>
                </c:pt>
                <c:pt idx="15110">
                  <c:v>9.1192035430150795E-2</c:v>
                </c:pt>
                <c:pt idx="15111">
                  <c:v>9.1358726296066894E-2</c:v>
                </c:pt>
                <c:pt idx="15112">
                  <c:v>9.1525417160352798E-2</c:v>
                </c:pt>
                <c:pt idx="15113">
                  <c:v>9.1692108026268898E-2</c:v>
                </c:pt>
                <c:pt idx="15114">
                  <c:v>9.1858798892184901E-2</c:v>
                </c:pt>
                <c:pt idx="15115">
                  <c:v>9.2025489756470902E-2</c:v>
                </c:pt>
                <c:pt idx="15116">
                  <c:v>9.2192180622386904E-2</c:v>
                </c:pt>
                <c:pt idx="15117">
                  <c:v>9.2358871488303004E-2</c:v>
                </c:pt>
                <c:pt idx="15118">
                  <c:v>9.2525562352589005E-2</c:v>
                </c:pt>
                <c:pt idx="15119">
                  <c:v>9.2692253218504994E-2</c:v>
                </c:pt>
                <c:pt idx="15120">
                  <c:v>9.2858944084420997E-2</c:v>
                </c:pt>
                <c:pt idx="15121">
                  <c:v>9.3025634948706998E-2</c:v>
                </c:pt>
                <c:pt idx="15122">
                  <c:v>9.3192325814623E-2</c:v>
                </c:pt>
                <c:pt idx="15123">
                  <c:v>9.33590166805391E-2</c:v>
                </c:pt>
                <c:pt idx="15124">
                  <c:v>9.3525707544825101E-2</c:v>
                </c:pt>
                <c:pt idx="15125">
                  <c:v>9.3692398410741104E-2</c:v>
                </c:pt>
                <c:pt idx="15126">
                  <c:v>9.3859089276657204E-2</c:v>
                </c:pt>
                <c:pt idx="15127">
                  <c:v>9.4025780140943094E-2</c:v>
                </c:pt>
                <c:pt idx="15128">
                  <c:v>9.4192471006859194E-2</c:v>
                </c:pt>
                <c:pt idx="15129">
                  <c:v>9.4359161872775196E-2</c:v>
                </c:pt>
                <c:pt idx="15130">
                  <c:v>9.4525852737061197E-2</c:v>
                </c:pt>
                <c:pt idx="15131">
                  <c:v>9.46925436029772E-2</c:v>
                </c:pt>
                <c:pt idx="15132">
                  <c:v>9.48592344688933E-2</c:v>
                </c:pt>
                <c:pt idx="15133">
                  <c:v>9.5025925333179301E-2</c:v>
                </c:pt>
                <c:pt idx="15134">
                  <c:v>9.5192616199095303E-2</c:v>
                </c:pt>
                <c:pt idx="15135">
                  <c:v>9.5359307065011306E-2</c:v>
                </c:pt>
                <c:pt idx="15136">
                  <c:v>9.5525997929297293E-2</c:v>
                </c:pt>
                <c:pt idx="15137">
                  <c:v>9.5692688795213393E-2</c:v>
                </c:pt>
                <c:pt idx="15138">
                  <c:v>9.5859379661129396E-2</c:v>
                </c:pt>
                <c:pt idx="15139">
                  <c:v>9.6026070525415397E-2</c:v>
                </c:pt>
                <c:pt idx="15140">
                  <c:v>9.6192761391331399E-2</c:v>
                </c:pt>
                <c:pt idx="15141">
                  <c:v>9.6359452257247499E-2</c:v>
                </c:pt>
                <c:pt idx="15142">
                  <c:v>9.6526143121533403E-2</c:v>
                </c:pt>
                <c:pt idx="15143">
                  <c:v>9.6692833987449503E-2</c:v>
                </c:pt>
                <c:pt idx="15144">
                  <c:v>9.6859524853365506E-2</c:v>
                </c:pt>
                <c:pt idx="15145">
                  <c:v>9.7026215717651507E-2</c:v>
                </c:pt>
                <c:pt idx="15146">
                  <c:v>9.7192906583567495E-2</c:v>
                </c:pt>
                <c:pt idx="15147">
                  <c:v>9.7359597449483595E-2</c:v>
                </c:pt>
                <c:pt idx="15148">
                  <c:v>9.7526288313769499E-2</c:v>
                </c:pt>
                <c:pt idx="15149">
                  <c:v>9.7692979179685599E-2</c:v>
                </c:pt>
                <c:pt idx="15150">
                  <c:v>9.7859670045601602E-2</c:v>
                </c:pt>
                <c:pt idx="15151">
                  <c:v>9.8026360909887603E-2</c:v>
                </c:pt>
                <c:pt idx="15152">
                  <c:v>9.8193051775803702E-2</c:v>
                </c:pt>
                <c:pt idx="15153">
                  <c:v>9.8359742641719705E-2</c:v>
                </c:pt>
                <c:pt idx="15154">
                  <c:v>9.8526433506005706E-2</c:v>
                </c:pt>
                <c:pt idx="15155">
                  <c:v>9.8693124371921695E-2</c:v>
                </c:pt>
                <c:pt idx="15156">
                  <c:v>9.8859815237837795E-2</c:v>
                </c:pt>
                <c:pt idx="15157">
                  <c:v>9.9026506102123699E-2</c:v>
                </c:pt>
                <c:pt idx="15158">
                  <c:v>9.9193196968039798E-2</c:v>
                </c:pt>
                <c:pt idx="15159">
                  <c:v>9.9359887833955801E-2</c:v>
                </c:pt>
                <c:pt idx="15160">
                  <c:v>9.9526578698241802E-2</c:v>
                </c:pt>
                <c:pt idx="15161">
                  <c:v>9.9693269564157805E-2</c:v>
                </c:pt>
                <c:pt idx="15162">
                  <c:v>9.9859960430073905E-2</c:v>
                </c:pt>
                <c:pt idx="15163">
                  <c:v>0.10002665129436</c:v>
                </c:pt>
                <c:pt idx="15164">
                  <c:v>0.10019334216027601</c:v>
                </c:pt>
                <c:pt idx="15165">
                  <c:v>0.10036003302619199</c:v>
                </c:pt>
                <c:pt idx="15166">
                  <c:v>0.100526723890478</c:v>
                </c:pt>
                <c:pt idx="15167">
                  <c:v>0.100693414756394</c:v>
                </c:pt>
                <c:pt idx="15168">
                  <c:v>0.10086010562231</c:v>
                </c:pt>
                <c:pt idx="15169">
                  <c:v>0.101026796486596</c:v>
                </c:pt>
                <c:pt idx="15170">
                  <c:v>0.101193487352512</c:v>
                </c:pt>
                <c:pt idx="15171">
                  <c:v>0.10136017821842799</c:v>
                </c:pt>
                <c:pt idx="15172">
                  <c:v>0.10152686908271399</c:v>
                </c:pt>
                <c:pt idx="15173">
                  <c:v>0.10169355994863</c:v>
                </c:pt>
                <c:pt idx="15174">
                  <c:v>0.101860250814546</c:v>
                </c:pt>
                <c:pt idx="15175">
                  <c:v>0.102026941678832</c:v>
                </c:pt>
                <c:pt idx="15176">
                  <c:v>0.102193632544748</c:v>
                </c:pt>
                <c:pt idx="15177">
                  <c:v>0.10236032341066401</c:v>
                </c:pt>
                <c:pt idx="15178">
                  <c:v>0.10252701427495001</c:v>
                </c:pt>
                <c:pt idx="15179">
                  <c:v>0.102693705140866</c:v>
                </c:pt>
                <c:pt idx="15180">
                  <c:v>0.102860396006782</c:v>
                </c:pt>
                <c:pt idx="15181">
                  <c:v>0.103027086871068</c:v>
                </c:pt>
                <c:pt idx="15182">
                  <c:v>0.103193777736984</c:v>
                </c:pt>
                <c:pt idx="15183">
                  <c:v>0.1033604686029</c:v>
                </c:pt>
                <c:pt idx="15184">
                  <c:v>0.10352715946718601</c:v>
                </c:pt>
                <c:pt idx="15185">
                  <c:v>0.10369385033310199</c:v>
                </c:pt>
                <c:pt idx="15186">
                  <c:v>0.103860541199018</c:v>
                </c:pt>
                <c:pt idx="15187">
                  <c:v>0.104027232063304</c:v>
                </c:pt>
                <c:pt idx="15188">
                  <c:v>0.10419392292922</c:v>
                </c:pt>
                <c:pt idx="15189">
                  <c:v>0.104360613795136</c:v>
                </c:pt>
                <c:pt idx="15190">
                  <c:v>0.104527304659422</c:v>
                </c:pt>
                <c:pt idx="15191">
                  <c:v>0.10469399552533799</c:v>
                </c:pt>
                <c:pt idx="15192">
                  <c:v>0.104860686391254</c:v>
                </c:pt>
                <c:pt idx="15193">
                  <c:v>0.10502737725554</c:v>
                </c:pt>
                <c:pt idx="15194">
                  <c:v>0.105194068121457</c:v>
                </c:pt>
                <c:pt idx="15195">
                  <c:v>0.105360758987373</c:v>
                </c:pt>
                <c:pt idx="15196">
                  <c:v>0.105527449851659</c:v>
                </c:pt>
                <c:pt idx="15197">
                  <c:v>0.10569414071757501</c:v>
                </c:pt>
                <c:pt idx="15198">
                  <c:v>0.10586083158349099</c:v>
                </c:pt>
                <c:pt idx="15199">
                  <c:v>0.106027522447777</c:v>
                </c:pt>
                <c:pt idx="15200">
                  <c:v>0.106194213313693</c:v>
                </c:pt>
                <c:pt idx="15201">
                  <c:v>0.106360904179609</c:v>
                </c:pt>
                <c:pt idx="15202">
                  <c:v>0.106527595043895</c:v>
                </c:pt>
                <c:pt idx="15203">
                  <c:v>0.106694285909811</c:v>
                </c:pt>
                <c:pt idx="15204">
                  <c:v>0.10686097677572701</c:v>
                </c:pt>
                <c:pt idx="15205">
                  <c:v>0.10702766764001299</c:v>
                </c:pt>
                <c:pt idx="15206">
                  <c:v>0.107194358505929</c:v>
                </c:pt>
                <c:pt idx="15207">
                  <c:v>0.107361049371845</c:v>
                </c:pt>
                <c:pt idx="15208">
                  <c:v>0.107527740236131</c:v>
                </c:pt>
                <c:pt idx="15209">
                  <c:v>0.107694431102047</c:v>
                </c:pt>
                <c:pt idx="15210">
                  <c:v>0.10786112196796301</c:v>
                </c:pt>
                <c:pt idx="15211">
                  <c:v>0.10802781283224901</c:v>
                </c:pt>
                <c:pt idx="15212">
                  <c:v>0.108194503698165</c:v>
                </c:pt>
                <c:pt idx="15213">
                  <c:v>0.108361194564081</c:v>
                </c:pt>
                <c:pt idx="15214">
                  <c:v>0.108527885428367</c:v>
                </c:pt>
                <c:pt idx="15215">
                  <c:v>0.108694576294283</c:v>
                </c:pt>
                <c:pt idx="15216">
                  <c:v>0.108861267160199</c:v>
                </c:pt>
                <c:pt idx="15217">
                  <c:v>0.10902795802448501</c:v>
                </c:pt>
                <c:pt idx="15218">
                  <c:v>0.10919464889040099</c:v>
                </c:pt>
                <c:pt idx="15219">
                  <c:v>0.109361339756317</c:v>
                </c:pt>
                <c:pt idx="15220">
                  <c:v>0.109528030620603</c:v>
                </c:pt>
                <c:pt idx="15221">
                  <c:v>0.109694721486519</c:v>
                </c:pt>
                <c:pt idx="15222">
                  <c:v>0.109861412352435</c:v>
                </c:pt>
                <c:pt idx="15223">
                  <c:v>0.110028103216721</c:v>
                </c:pt>
                <c:pt idx="15224">
                  <c:v>0.11019479408263699</c:v>
                </c:pt>
                <c:pt idx="15225">
                  <c:v>0.110361484948553</c:v>
                </c:pt>
                <c:pt idx="15226">
                  <c:v>0.110528175812839</c:v>
                </c:pt>
                <c:pt idx="15227">
                  <c:v>0.110694866678755</c:v>
                </c:pt>
                <c:pt idx="15228">
                  <c:v>0.110861557544671</c:v>
                </c:pt>
                <c:pt idx="15229">
                  <c:v>0.111028248408957</c:v>
                </c:pt>
                <c:pt idx="15230">
                  <c:v>0.11119493927487301</c:v>
                </c:pt>
                <c:pt idx="15231">
                  <c:v>0.11136163014078899</c:v>
                </c:pt>
                <c:pt idx="15232">
                  <c:v>0.111528321005075</c:v>
                </c:pt>
                <c:pt idx="15233">
                  <c:v>0.111695011870991</c:v>
                </c:pt>
                <c:pt idx="15234">
                  <c:v>0.111861702736907</c:v>
                </c:pt>
                <c:pt idx="15235">
                  <c:v>0.112028393601193</c:v>
                </c:pt>
                <c:pt idx="15236">
                  <c:v>0.112195084467109</c:v>
                </c:pt>
                <c:pt idx="15237">
                  <c:v>0.11236177533302499</c:v>
                </c:pt>
                <c:pt idx="15238">
                  <c:v>0.11252846619731099</c:v>
                </c:pt>
                <c:pt idx="15239">
                  <c:v>0.112695157063227</c:v>
                </c:pt>
                <c:pt idx="15240">
                  <c:v>0.112861847929143</c:v>
                </c:pt>
                <c:pt idx="15241">
                  <c:v>0.113028538793429</c:v>
                </c:pt>
                <c:pt idx="15242">
                  <c:v>0.113195229659345</c:v>
                </c:pt>
                <c:pt idx="15243">
                  <c:v>0.11336192052526101</c:v>
                </c:pt>
                <c:pt idx="15244">
                  <c:v>0.11352861138954699</c:v>
                </c:pt>
                <c:pt idx="15245">
                  <c:v>0.113695302255464</c:v>
                </c:pt>
                <c:pt idx="15246">
                  <c:v>0.11386199312138</c:v>
                </c:pt>
                <c:pt idx="15247">
                  <c:v>0.114028683985666</c:v>
                </c:pt>
                <c:pt idx="15248">
                  <c:v>0.114195374851582</c:v>
                </c:pt>
                <c:pt idx="15249">
                  <c:v>0.114362065717498</c:v>
                </c:pt>
                <c:pt idx="15250">
                  <c:v>0.11452875658178401</c:v>
                </c:pt>
                <c:pt idx="15251">
                  <c:v>0.11469544744769999</c:v>
                </c:pt>
                <c:pt idx="15252">
                  <c:v>0.114862138313616</c:v>
                </c:pt>
                <c:pt idx="15253">
                  <c:v>0.115028829177902</c:v>
                </c:pt>
                <c:pt idx="15254">
                  <c:v>0.115195520043818</c:v>
                </c:pt>
                <c:pt idx="15255">
                  <c:v>0.115362210909734</c:v>
                </c:pt>
                <c:pt idx="15256">
                  <c:v>0.11552890177402</c:v>
                </c:pt>
                <c:pt idx="15257">
                  <c:v>0.11569559263993601</c:v>
                </c:pt>
                <c:pt idx="15258">
                  <c:v>0.115862283505852</c:v>
                </c:pt>
                <c:pt idx="15259">
                  <c:v>0.116028974370138</c:v>
                </c:pt>
                <c:pt idx="15260">
                  <c:v>0.116195665236054</c:v>
                </c:pt>
                <c:pt idx="15261">
                  <c:v>0.11636235610197</c:v>
                </c:pt>
                <c:pt idx="15262">
                  <c:v>0.116529046966256</c:v>
                </c:pt>
                <c:pt idx="15263">
                  <c:v>0.11669573783217201</c:v>
                </c:pt>
                <c:pt idx="15264">
                  <c:v>0.11686242869808799</c:v>
                </c:pt>
                <c:pt idx="15265">
                  <c:v>0.117029119562374</c:v>
                </c:pt>
                <c:pt idx="15266">
                  <c:v>0.11719581042829</c:v>
                </c:pt>
                <c:pt idx="15267">
                  <c:v>0.117362501294206</c:v>
                </c:pt>
                <c:pt idx="15268">
                  <c:v>0.117529192158492</c:v>
                </c:pt>
                <c:pt idx="15269">
                  <c:v>0.117695883024408</c:v>
                </c:pt>
                <c:pt idx="15270">
                  <c:v>0.11786257389032399</c:v>
                </c:pt>
                <c:pt idx="15271">
                  <c:v>0.11802926475460999</c:v>
                </c:pt>
                <c:pt idx="15272">
                  <c:v>0.118195955620526</c:v>
                </c:pt>
                <c:pt idx="15273">
                  <c:v>0.118362646486442</c:v>
                </c:pt>
                <c:pt idx="15274">
                  <c:v>0.118529337350728</c:v>
                </c:pt>
                <c:pt idx="15275">
                  <c:v>0.118696028216644</c:v>
                </c:pt>
                <c:pt idx="15276">
                  <c:v>0.11886271908256001</c:v>
                </c:pt>
                <c:pt idx="15277">
                  <c:v>0.11902940994684599</c:v>
                </c:pt>
                <c:pt idx="15278">
                  <c:v>0.119196100812762</c:v>
                </c:pt>
                <c:pt idx="15279">
                  <c:v>0.119362791678678</c:v>
                </c:pt>
                <c:pt idx="15280">
                  <c:v>0.119529482542964</c:v>
                </c:pt>
                <c:pt idx="15281">
                  <c:v>0.11969617340888</c:v>
                </c:pt>
                <c:pt idx="15282">
                  <c:v>0.119862864274796</c:v>
                </c:pt>
                <c:pt idx="15283">
                  <c:v>0.12002955513908201</c:v>
                </c:pt>
                <c:pt idx="15284">
                  <c:v>0.12019624600499799</c:v>
                </c:pt>
                <c:pt idx="15285">
                  <c:v>0.120362936870914</c:v>
                </c:pt>
                <c:pt idx="15286">
                  <c:v>0.1205296277352</c:v>
                </c:pt>
                <c:pt idx="15287">
                  <c:v>0.120696318601116</c:v>
                </c:pt>
                <c:pt idx="15288">
                  <c:v>0.120863009467032</c:v>
                </c:pt>
                <c:pt idx="15289">
                  <c:v>0.121029700331318</c:v>
                </c:pt>
                <c:pt idx="15290">
                  <c:v>0.12119639119723399</c:v>
                </c:pt>
                <c:pt idx="15291">
                  <c:v>0.12136308206315</c:v>
                </c:pt>
                <c:pt idx="15292">
                  <c:v>0.121529772927436</c:v>
                </c:pt>
                <c:pt idx="15293">
                  <c:v>0.121696463793352</c:v>
                </c:pt>
                <c:pt idx="15294">
                  <c:v>0.121863154659269</c:v>
                </c:pt>
                <c:pt idx="15295">
                  <c:v>0.122029845523554</c:v>
                </c:pt>
                <c:pt idx="15296">
                  <c:v>0.12219653638947101</c:v>
                </c:pt>
                <c:pt idx="15297">
                  <c:v>0.12236322725538699</c:v>
                </c:pt>
                <c:pt idx="15298">
                  <c:v>0.122529918119673</c:v>
                </c:pt>
                <c:pt idx="15299">
                  <c:v>0.122696608985589</c:v>
                </c:pt>
                <c:pt idx="15300">
                  <c:v>0.122863299851505</c:v>
                </c:pt>
                <c:pt idx="15301">
                  <c:v>0.123029990715791</c:v>
                </c:pt>
                <c:pt idx="15302">
                  <c:v>0.123196681581707</c:v>
                </c:pt>
                <c:pt idx="15303">
                  <c:v>0.12336337244762299</c:v>
                </c:pt>
                <c:pt idx="15304">
                  <c:v>0.12353006331190899</c:v>
                </c:pt>
                <c:pt idx="15305">
                  <c:v>0.123696754177825</c:v>
                </c:pt>
                <c:pt idx="15306">
                  <c:v>0.123863445043741</c:v>
                </c:pt>
                <c:pt idx="15307">
                  <c:v>0.124030135908027</c:v>
                </c:pt>
                <c:pt idx="15308">
                  <c:v>0.124196826773943</c:v>
                </c:pt>
                <c:pt idx="15309">
                  <c:v>0.12436351763985901</c:v>
                </c:pt>
                <c:pt idx="15310">
                  <c:v>0.12453020850414501</c:v>
                </c:pt>
                <c:pt idx="15311">
                  <c:v>0.124696899370061</c:v>
                </c:pt>
                <c:pt idx="15312">
                  <c:v>0.124863590235977</c:v>
                </c:pt>
                <c:pt idx="15313">
                  <c:v>0.12503028110026301</c:v>
                </c:pt>
                <c:pt idx="15314">
                  <c:v>0.12519697196617899</c:v>
                </c:pt>
                <c:pt idx="15315">
                  <c:v>0.12536366283209499</c:v>
                </c:pt>
                <c:pt idx="15316">
                  <c:v>0.12553035369638099</c:v>
                </c:pt>
                <c:pt idx="15317">
                  <c:v>0.12569704456229699</c:v>
                </c:pt>
                <c:pt idx="15318">
                  <c:v>0.125863735428213</c:v>
                </c:pt>
                <c:pt idx="15319">
                  <c:v>0.126030426292499</c:v>
                </c:pt>
                <c:pt idx="15320">
                  <c:v>0.126197117158415</c:v>
                </c:pt>
                <c:pt idx="15321">
                  <c:v>0.126363808024331</c:v>
                </c:pt>
                <c:pt idx="15322">
                  <c:v>0.126530498888617</c:v>
                </c:pt>
                <c:pt idx="15323">
                  <c:v>0.12669718975453301</c:v>
                </c:pt>
                <c:pt idx="15324">
                  <c:v>0.12686388062044901</c:v>
                </c:pt>
                <c:pt idx="15325">
                  <c:v>0.12703057148473501</c:v>
                </c:pt>
                <c:pt idx="15326">
                  <c:v>0.12719726235065101</c:v>
                </c:pt>
                <c:pt idx="15327">
                  <c:v>0.12736395321656699</c:v>
                </c:pt>
                <c:pt idx="15328">
                  <c:v>0.12753064408085299</c:v>
                </c:pt>
                <c:pt idx="15329">
                  <c:v>0.12769733494676899</c:v>
                </c:pt>
                <c:pt idx="15330">
                  <c:v>0.12786402581268499</c:v>
                </c:pt>
                <c:pt idx="15331">
                  <c:v>0.128030716676971</c:v>
                </c:pt>
                <c:pt idx="15332">
                  <c:v>0.128197407542887</c:v>
                </c:pt>
                <c:pt idx="15333">
                  <c:v>0.12922530633260901</c:v>
                </c:pt>
                <c:pt idx="15334">
                  <c:v>0.130253205112278</c:v>
                </c:pt>
                <c:pt idx="15335">
                  <c:v>0.13128110390200001</c:v>
                </c:pt>
                <c:pt idx="15336">
                  <c:v>0.13230900269172099</c:v>
                </c:pt>
                <c:pt idx="15337">
                  <c:v>0.13333690147139099</c:v>
                </c:pt>
                <c:pt idx="15338">
                  <c:v>0.134364800261112</c:v>
                </c:pt>
                <c:pt idx="15339">
                  <c:v>0.13539269905083401</c:v>
                </c:pt>
                <c:pt idx="15340">
                  <c:v>0.136420597830503</c:v>
                </c:pt>
                <c:pt idx="15341">
                  <c:v>0.13744849662022501</c:v>
                </c:pt>
                <c:pt idx="15342">
                  <c:v>0.138476395409946</c:v>
                </c:pt>
                <c:pt idx="15343">
                  <c:v>0.13950429418961599</c:v>
                </c:pt>
                <c:pt idx="15344">
                  <c:v>0.140532192979337</c:v>
                </c:pt>
                <c:pt idx="15345">
                  <c:v>0.14156009176905901</c:v>
                </c:pt>
                <c:pt idx="15346">
                  <c:v>0.14258799054872801</c:v>
                </c:pt>
                <c:pt idx="15347">
                  <c:v>0.14361588933844999</c:v>
                </c:pt>
                <c:pt idx="15348">
                  <c:v>0.144643788128171</c:v>
                </c:pt>
                <c:pt idx="15349">
                  <c:v>0.14567168690784099</c:v>
                </c:pt>
                <c:pt idx="15350">
                  <c:v>0.146699585697562</c:v>
                </c:pt>
                <c:pt idx="15351">
                  <c:v>0.14772748448728301</c:v>
                </c:pt>
                <c:pt idx="15352">
                  <c:v>0.14875538326695301</c:v>
                </c:pt>
                <c:pt idx="15353">
                  <c:v>0.14978328205667499</c:v>
                </c:pt>
                <c:pt idx="15354">
                  <c:v>0.150811180846396</c:v>
                </c:pt>
                <c:pt idx="15355">
                  <c:v>0.15183907962606599</c:v>
                </c:pt>
                <c:pt idx="15356">
                  <c:v>0.152866978415787</c:v>
                </c:pt>
                <c:pt idx="15357">
                  <c:v>0.15389487720550801</c:v>
                </c:pt>
                <c:pt idx="15358">
                  <c:v>0.15492277598517801</c:v>
                </c:pt>
                <c:pt idx="15359">
                  <c:v>0.15595067477489999</c:v>
                </c:pt>
                <c:pt idx="15360">
                  <c:v>0.156978573564621</c:v>
                </c:pt>
                <c:pt idx="15361">
                  <c:v>0.15800647234429099</c:v>
                </c:pt>
                <c:pt idx="15362">
                  <c:v>0.159034371134012</c:v>
                </c:pt>
                <c:pt idx="15363">
                  <c:v>0.16006226992373301</c:v>
                </c:pt>
                <c:pt idx="15364">
                  <c:v>0.16109016870340301</c:v>
                </c:pt>
                <c:pt idx="15365">
                  <c:v>0.16211806749312399</c:v>
                </c:pt>
                <c:pt idx="15366">
                  <c:v>0.163145966282846</c:v>
                </c:pt>
                <c:pt idx="15367">
                  <c:v>0.16417386506251599</c:v>
                </c:pt>
                <c:pt idx="15368">
                  <c:v>0.165201763852237</c:v>
                </c:pt>
                <c:pt idx="15369">
                  <c:v>0.16622966264195799</c:v>
                </c:pt>
                <c:pt idx="15370">
                  <c:v>0.16725756142162801</c:v>
                </c:pt>
                <c:pt idx="15371">
                  <c:v>0.16828546021134899</c:v>
                </c:pt>
                <c:pt idx="15372">
                  <c:v>0.169313359001071</c:v>
                </c:pt>
                <c:pt idx="15373">
                  <c:v>0.17034125778074</c:v>
                </c:pt>
                <c:pt idx="15374">
                  <c:v>0.17136915657046201</c:v>
                </c:pt>
                <c:pt idx="15375">
                  <c:v>0.17239705536018299</c:v>
                </c:pt>
                <c:pt idx="15376">
                  <c:v>0.17342495413985301</c:v>
                </c:pt>
                <c:pt idx="15377">
                  <c:v>0.17445285292957399</c:v>
                </c:pt>
                <c:pt idx="15378">
                  <c:v>0.175480751719296</c:v>
                </c:pt>
                <c:pt idx="15379">
                  <c:v>0.176508650498965</c:v>
                </c:pt>
                <c:pt idx="15380">
                  <c:v>0.17753654928868701</c:v>
                </c:pt>
                <c:pt idx="15381">
                  <c:v>0.17856444807840799</c:v>
                </c:pt>
                <c:pt idx="15382">
                  <c:v>0.17959234685807801</c:v>
                </c:pt>
                <c:pt idx="15383">
                  <c:v>0.18062024564779899</c:v>
                </c:pt>
                <c:pt idx="15384">
                  <c:v>0.181648144437521</c:v>
                </c:pt>
                <c:pt idx="15385">
                  <c:v>0.18267604321719</c:v>
                </c:pt>
                <c:pt idx="15386">
                  <c:v>0.18370394200691201</c:v>
                </c:pt>
                <c:pt idx="15387">
                  <c:v>0.18473184079663299</c:v>
                </c:pt>
                <c:pt idx="15388">
                  <c:v>0.18575973957630301</c:v>
                </c:pt>
                <c:pt idx="15389">
                  <c:v>0.18678763836602399</c:v>
                </c:pt>
                <c:pt idx="15390">
                  <c:v>0.187815537155746</c:v>
                </c:pt>
                <c:pt idx="15391">
                  <c:v>0.188843435935415</c:v>
                </c:pt>
                <c:pt idx="15392">
                  <c:v>0.18987133472513701</c:v>
                </c:pt>
                <c:pt idx="15393">
                  <c:v>0.19089923351485799</c:v>
                </c:pt>
                <c:pt idx="15394">
                  <c:v>0.19192713229452801</c:v>
                </c:pt>
                <c:pt idx="15395">
                  <c:v>0.192955031084249</c:v>
                </c:pt>
                <c:pt idx="15396">
                  <c:v>0.19398292987397101</c:v>
                </c:pt>
                <c:pt idx="15397">
                  <c:v>0.19501082865364</c:v>
                </c:pt>
                <c:pt idx="15398">
                  <c:v>0.19603872744336201</c:v>
                </c:pt>
                <c:pt idx="15399">
                  <c:v>0.19706662623308299</c:v>
                </c:pt>
                <c:pt idx="15400">
                  <c:v>0.19809452501275299</c:v>
                </c:pt>
                <c:pt idx="15401">
                  <c:v>0.199122423802474</c:v>
                </c:pt>
                <c:pt idx="15402">
                  <c:v>0.20015032259219601</c:v>
                </c:pt>
                <c:pt idx="15403">
                  <c:v>0.201178221371865</c:v>
                </c:pt>
                <c:pt idx="15404">
                  <c:v>0.20220612016158701</c:v>
                </c:pt>
                <c:pt idx="15405">
                  <c:v>0.20323401895130799</c:v>
                </c:pt>
                <c:pt idx="15406">
                  <c:v>0.20426191773097799</c:v>
                </c:pt>
                <c:pt idx="15407">
                  <c:v>0.205289816520699</c:v>
                </c:pt>
                <c:pt idx="15408">
                  <c:v>0.20631771531042001</c:v>
                </c:pt>
                <c:pt idx="15409">
                  <c:v>0.20734561409009</c:v>
                </c:pt>
                <c:pt idx="15410">
                  <c:v>0.20837351287981201</c:v>
                </c:pt>
                <c:pt idx="15411">
                  <c:v>0.20940141166953299</c:v>
                </c:pt>
                <c:pt idx="15412">
                  <c:v>0.21042931044920299</c:v>
                </c:pt>
                <c:pt idx="15413">
                  <c:v>0.211457209238924</c:v>
                </c:pt>
                <c:pt idx="15414">
                  <c:v>0.21248510802864501</c:v>
                </c:pt>
                <c:pt idx="15415">
                  <c:v>0.213513006808315</c:v>
                </c:pt>
                <c:pt idx="15416">
                  <c:v>0.21454090559803601</c:v>
                </c:pt>
                <c:pt idx="15417">
                  <c:v>0.215568804387758</c:v>
                </c:pt>
                <c:pt idx="15418">
                  <c:v>0.21659670316742799</c:v>
                </c:pt>
                <c:pt idx="15419">
                  <c:v>0.217624601957149</c:v>
                </c:pt>
                <c:pt idx="15420">
                  <c:v>0.21865250074687001</c:v>
                </c:pt>
                <c:pt idx="15421">
                  <c:v>0.21968039952654</c:v>
                </c:pt>
                <c:pt idx="15422">
                  <c:v>0.22070829831626099</c:v>
                </c:pt>
                <c:pt idx="15423">
                  <c:v>0.221736197105983</c:v>
                </c:pt>
                <c:pt idx="15424">
                  <c:v>0.22276409588565299</c:v>
                </c:pt>
                <c:pt idx="15425">
                  <c:v>0.223791994675374</c:v>
                </c:pt>
                <c:pt idx="15426">
                  <c:v>0.22481989346509501</c:v>
                </c:pt>
                <c:pt idx="15427">
                  <c:v>0.22584779224476501</c:v>
                </c:pt>
                <c:pt idx="15428">
                  <c:v>0.22687569103448599</c:v>
                </c:pt>
                <c:pt idx="15429">
                  <c:v>0.227903589824208</c:v>
                </c:pt>
                <c:pt idx="15430">
                  <c:v>0.22893148860387699</c:v>
                </c:pt>
                <c:pt idx="15431">
                  <c:v>0.229959387393599</c:v>
                </c:pt>
                <c:pt idx="15432">
                  <c:v>0.23098728618332001</c:v>
                </c:pt>
                <c:pt idx="15433">
                  <c:v>0.23201518496299001</c:v>
                </c:pt>
                <c:pt idx="15434">
                  <c:v>0.23304308375271099</c:v>
                </c:pt>
                <c:pt idx="15435">
                  <c:v>0.234070982542433</c:v>
                </c:pt>
                <c:pt idx="15436">
                  <c:v>0.23509888132210199</c:v>
                </c:pt>
                <c:pt idx="15437">
                  <c:v>0.236126780111824</c:v>
                </c:pt>
                <c:pt idx="15438">
                  <c:v>0.23715467890154501</c:v>
                </c:pt>
                <c:pt idx="15439">
                  <c:v>0.23818257768121501</c:v>
                </c:pt>
                <c:pt idx="15440">
                  <c:v>0.23921047647093599</c:v>
                </c:pt>
                <c:pt idx="15441">
                  <c:v>0.240238375260658</c:v>
                </c:pt>
                <c:pt idx="15442">
                  <c:v>0.24126627404032699</c:v>
                </c:pt>
                <c:pt idx="15443">
                  <c:v>0.242294172830049</c:v>
                </c:pt>
                <c:pt idx="15444">
                  <c:v>0.24332207161976999</c:v>
                </c:pt>
                <c:pt idx="15445">
                  <c:v>0.24434997039944001</c:v>
                </c:pt>
                <c:pt idx="15446">
                  <c:v>0.24537786918916099</c:v>
                </c:pt>
                <c:pt idx="15447">
                  <c:v>0.246405767978883</c:v>
                </c:pt>
                <c:pt idx="15448">
                  <c:v>0.247433666758552</c:v>
                </c:pt>
                <c:pt idx="15449">
                  <c:v>0.248461565548274</c:v>
                </c:pt>
                <c:pt idx="15450">
                  <c:v>0.24948946433799499</c:v>
                </c:pt>
                <c:pt idx="15451">
                  <c:v>0.25051736311766498</c:v>
                </c:pt>
                <c:pt idx="15452">
                  <c:v>0.25154526190738602</c:v>
                </c:pt>
                <c:pt idx="15453">
                  <c:v>0.252573160697108</c:v>
                </c:pt>
                <c:pt idx="15454">
                  <c:v>0.25360105947677702</c:v>
                </c:pt>
                <c:pt idx="15455">
                  <c:v>0.25462895826649901</c:v>
                </c:pt>
                <c:pt idx="15456">
                  <c:v>0.25565685705621999</c:v>
                </c:pt>
                <c:pt idx="15457">
                  <c:v>0.25668475583589001</c:v>
                </c:pt>
                <c:pt idx="15458">
                  <c:v>0.25771265462561099</c:v>
                </c:pt>
                <c:pt idx="15459">
                  <c:v>0.25874055341533297</c:v>
                </c:pt>
                <c:pt idx="15460">
                  <c:v>0.259768452195002</c:v>
                </c:pt>
                <c:pt idx="15461">
                  <c:v>0.26079635098472398</c:v>
                </c:pt>
                <c:pt idx="15462">
                  <c:v>0.26182424977444502</c:v>
                </c:pt>
                <c:pt idx="15463">
                  <c:v>0.26285214855411498</c:v>
                </c:pt>
                <c:pt idx="15464">
                  <c:v>0.26388004734383602</c:v>
                </c:pt>
                <c:pt idx="15465">
                  <c:v>0.264907946133557</c:v>
                </c:pt>
                <c:pt idx="15466">
                  <c:v>0.26593584491322703</c:v>
                </c:pt>
                <c:pt idx="15467">
                  <c:v>0.26696374370294901</c:v>
                </c:pt>
                <c:pt idx="15468">
                  <c:v>0.26799164249266999</c:v>
                </c:pt>
                <c:pt idx="15469">
                  <c:v>0.26901954127234001</c:v>
                </c:pt>
                <c:pt idx="15470">
                  <c:v>0.27004744006206099</c:v>
                </c:pt>
                <c:pt idx="15471">
                  <c:v>0.27107533885178198</c:v>
                </c:pt>
                <c:pt idx="15472">
                  <c:v>0.272103237631452</c:v>
                </c:pt>
                <c:pt idx="15473">
                  <c:v>0.27313113642117398</c:v>
                </c:pt>
                <c:pt idx="15474">
                  <c:v>0.27415903521089502</c:v>
                </c:pt>
                <c:pt idx="15475">
                  <c:v>0.27518693399056499</c:v>
                </c:pt>
                <c:pt idx="15476">
                  <c:v>0.27621483278028602</c:v>
                </c:pt>
                <c:pt idx="15477">
                  <c:v>0.27724273157000701</c:v>
                </c:pt>
                <c:pt idx="15478">
                  <c:v>0.27827063034967697</c:v>
                </c:pt>
                <c:pt idx="15479">
                  <c:v>0.27929852913939801</c:v>
                </c:pt>
                <c:pt idx="15480">
                  <c:v>0.28032642792911999</c:v>
                </c:pt>
                <c:pt idx="15481">
                  <c:v>0.28135432670878902</c:v>
                </c:pt>
                <c:pt idx="15482">
                  <c:v>0.282382225498511</c:v>
                </c:pt>
                <c:pt idx="15483">
                  <c:v>0.28341012428823198</c:v>
                </c:pt>
                <c:pt idx="15484">
                  <c:v>0.284438023067902</c:v>
                </c:pt>
                <c:pt idx="15485">
                  <c:v>0.28546592185762298</c:v>
                </c:pt>
                <c:pt idx="15486">
                  <c:v>0.28649382064734502</c:v>
                </c:pt>
                <c:pt idx="15487">
                  <c:v>0.28752171942701399</c:v>
                </c:pt>
                <c:pt idx="15488">
                  <c:v>0.28854961821673603</c:v>
                </c:pt>
                <c:pt idx="15489">
                  <c:v>0.28957751700645701</c:v>
                </c:pt>
                <c:pt idx="15490">
                  <c:v>0.29060541578612697</c:v>
                </c:pt>
                <c:pt idx="15491">
                  <c:v>0.29163331457584801</c:v>
                </c:pt>
                <c:pt idx="15492">
                  <c:v>0.29266121336556999</c:v>
                </c:pt>
                <c:pt idx="15493">
                  <c:v>0.29368911214523902</c:v>
                </c:pt>
                <c:pt idx="15494">
                  <c:v>0.294717010934961</c:v>
                </c:pt>
                <c:pt idx="15495">
                  <c:v>0.29574490972468198</c:v>
                </c:pt>
                <c:pt idx="15496">
                  <c:v>0.296772808504352</c:v>
                </c:pt>
                <c:pt idx="15497">
                  <c:v>0.29780070729407299</c:v>
                </c:pt>
                <c:pt idx="15498">
                  <c:v>0.29882860608379502</c:v>
                </c:pt>
                <c:pt idx="15499">
                  <c:v>0.29985650486346399</c:v>
                </c:pt>
                <c:pt idx="15500">
                  <c:v>0.30088440365318603</c:v>
                </c:pt>
                <c:pt idx="15501">
                  <c:v>0.30191230244290701</c:v>
                </c:pt>
                <c:pt idx="15502">
                  <c:v>0.30294020122257698</c:v>
                </c:pt>
                <c:pt idx="15503">
                  <c:v>0.30396810001229801</c:v>
                </c:pt>
                <c:pt idx="15504">
                  <c:v>0.30499599880202</c:v>
                </c:pt>
                <c:pt idx="15505">
                  <c:v>0.30602389758168902</c:v>
                </c:pt>
                <c:pt idx="15506">
                  <c:v>0.307051796371411</c:v>
                </c:pt>
                <c:pt idx="15507">
                  <c:v>0.30807969516113198</c:v>
                </c:pt>
                <c:pt idx="15508">
                  <c:v>0.30910759394080201</c:v>
                </c:pt>
                <c:pt idx="15509">
                  <c:v>0.31013549273052299</c:v>
                </c:pt>
                <c:pt idx="15510">
                  <c:v>0.31116339152024503</c:v>
                </c:pt>
                <c:pt idx="15511">
                  <c:v>0.31219129029991399</c:v>
                </c:pt>
                <c:pt idx="15512">
                  <c:v>0.31321918908963597</c:v>
                </c:pt>
                <c:pt idx="15513">
                  <c:v>0.31424708787935701</c:v>
                </c:pt>
                <c:pt idx="15514">
                  <c:v>0.31527498665902698</c:v>
                </c:pt>
                <c:pt idx="15515">
                  <c:v>0.31630288544874802</c:v>
                </c:pt>
                <c:pt idx="15516">
                  <c:v>0.31733078423847</c:v>
                </c:pt>
                <c:pt idx="15517">
                  <c:v>0.31835868301813902</c:v>
                </c:pt>
                <c:pt idx="15518">
                  <c:v>0.319386581807861</c:v>
                </c:pt>
                <c:pt idx="15519">
                  <c:v>0.32041448059758199</c:v>
                </c:pt>
                <c:pt idx="15520">
                  <c:v>0.32144237937725201</c:v>
                </c:pt>
                <c:pt idx="15521">
                  <c:v>0.32247027816697299</c:v>
                </c:pt>
                <c:pt idx="15522">
                  <c:v>0.32349817695669397</c:v>
                </c:pt>
                <c:pt idx="15523">
                  <c:v>0.32452607573636399</c:v>
                </c:pt>
                <c:pt idx="15524">
                  <c:v>0.32555397452608598</c:v>
                </c:pt>
                <c:pt idx="15525">
                  <c:v>0.32658187331580701</c:v>
                </c:pt>
                <c:pt idx="15526">
                  <c:v>0.32760977209547698</c:v>
                </c:pt>
                <c:pt idx="15527">
                  <c:v>0.32863767088519802</c:v>
                </c:pt>
                <c:pt idx="15528">
                  <c:v>0.329665569674919</c:v>
                </c:pt>
                <c:pt idx="15529">
                  <c:v>0.33069346845458902</c:v>
                </c:pt>
                <c:pt idx="15530">
                  <c:v>0.33172136724431001</c:v>
                </c:pt>
                <c:pt idx="15531">
                  <c:v>0.33274926603403199</c:v>
                </c:pt>
                <c:pt idx="15532">
                  <c:v>0.33377716481370201</c:v>
                </c:pt>
                <c:pt idx="15533">
                  <c:v>0.33480506360342299</c:v>
                </c:pt>
                <c:pt idx="15534">
                  <c:v>0.33583296239314397</c:v>
                </c:pt>
                <c:pt idx="15535">
                  <c:v>0.336860861172814</c:v>
                </c:pt>
                <c:pt idx="15536">
                  <c:v>0.33788875996253498</c:v>
                </c:pt>
                <c:pt idx="15537">
                  <c:v>0.33891665875225702</c:v>
                </c:pt>
                <c:pt idx="15538">
                  <c:v>0.33994455753192698</c:v>
                </c:pt>
                <c:pt idx="15539">
                  <c:v>0.34097245632164802</c:v>
                </c:pt>
                <c:pt idx="15540">
                  <c:v>0.342000355111369</c:v>
                </c:pt>
                <c:pt idx="15541">
                  <c:v>0.34302825389103903</c:v>
                </c:pt>
                <c:pt idx="15542">
                  <c:v>0.34405615268076001</c:v>
                </c:pt>
                <c:pt idx="15543">
                  <c:v>0.34508405147048199</c:v>
                </c:pt>
                <c:pt idx="15544">
                  <c:v>0.34611195025015101</c:v>
                </c:pt>
                <c:pt idx="15545">
                  <c:v>0.34713984903987299</c:v>
                </c:pt>
                <c:pt idx="15546">
                  <c:v>0.34816774782959398</c:v>
                </c:pt>
                <c:pt idx="15547">
                  <c:v>0.349195646609264</c:v>
                </c:pt>
                <c:pt idx="15548">
                  <c:v>0.35022354539898498</c:v>
                </c:pt>
                <c:pt idx="15549">
                  <c:v>0.35125144418870702</c:v>
                </c:pt>
                <c:pt idx="15550">
                  <c:v>0.35227934296837599</c:v>
                </c:pt>
                <c:pt idx="15551">
                  <c:v>0.35330724175809802</c:v>
                </c:pt>
                <c:pt idx="15552">
                  <c:v>0.35433514054781901</c:v>
                </c:pt>
                <c:pt idx="15553">
                  <c:v>0.35536303932748903</c:v>
                </c:pt>
                <c:pt idx="15554">
                  <c:v>0.35639093811721001</c:v>
                </c:pt>
                <c:pt idx="15555">
                  <c:v>0.35741883690693199</c:v>
                </c:pt>
                <c:pt idx="15556">
                  <c:v>0.35844673568660101</c:v>
                </c:pt>
                <c:pt idx="15557">
                  <c:v>0.359474634476323</c:v>
                </c:pt>
                <c:pt idx="15558">
                  <c:v>0.36050253326604398</c:v>
                </c:pt>
                <c:pt idx="15559">
                  <c:v>0.361530432045714</c:v>
                </c:pt>
                <c:pt idx="15560">
                  <c:v>0.36255833083543498</c:v>
                </c:pt>
                <c:pt idx="15561">
                  <c:v>0.36358622962515702</c:v>
                </c:pt>
                <c:pt idx="15562">
                  <c:v>0.36461412840482599</c:v>
                </c:pt>
                <c:pt idx="15563">
                  <c:v>0.36564202719454802</c:v>
                </c:pt>
                <c:pt idx="15564">
                  <c:v>0.36666992598426901</c:v>
                </c:pt>
                <c:pt idx="15565">
                  <c:v>0.36769782476393897</c:v>
                </c:pt>
                <c:pt idx="15566">
                  <c:v>0.36872572355366001</c:v>
                </c:pt>
                <c:pt idx="15567">
                  <c:v>0.36975362234338199</c:v>
                </c:pt>
                <c:pt idx="15568">
                  <c:v>0.37078152112305102</c:v>
                </c:pt>
                <c:pt idx="15569">
                  <c:v>0.371809419912773</c:v>
                </c:pt>
                <c:pt idx="15570">
                  <c:v>0.37283731870249398</c:v>
                </c:pt>
                <c:pt idx="15571">
                  <c:v>0.373865217482164</c:v>
                </c:pt>
                <c:pt idx="15572">
                  <c:v>0.37489311627188499</c:v>
                </c:pt>
                <c:pt idx="15573">
                  <c:v>0.37592101506160602</c:v>
                </c:pt>
                <c:pt idx="15574">
                  <c:v>0.37694891384127599</c:v>
                </c:pt>
                <c:pt idx="15575">
                  <c:v>0.37797681263099803</c:v>
                </c:pt>
                <c:pt idx="15576">
                  <c:v>0.37900471142071901</c:v>
                </c:pt>
                <c:pt idx="15577">
                  <c:v>0.38003261020038898</c:v>
                </c:pt>
                <c:pt idx="15578">
                  <c:v>0.38106050899011001</c:v>
                </c:pt>
                <c:pt idx="15579">
                  <c:v>0.382088407779831</c:v>
                </c:pt>
                <c:pt idx="15580">
                  <c:v>0.38311630655950102</c:v>
                </c:pt>
                <c:pt idx="15581">
                  <c:v>0.384144205349222</c:v>
                </c:pt>
                <c:pt idx="15582">
                  <c:v>0.38517210413894398</c:v>
                </c:pt>
                <c:pt idx="15583">
                  <c:v>0.386200002918614</c:v>
                </c:pt>
                <c:pt idx="15584">
                  <c:v>0.38722790170833499</c:v>
                </c:pt>
                <c:pt idx="15585">
                  <c:v>0.38825580049805603</c:v>
                </c:pt>
                <c:pt idx="15586">
                  <c:v>0.38928369927772599</c:v>
                </c:pt>
                <c:pt idx="15587">
                  <c:v>0.39031159806744697</c:v>
                </c:pt>
                <c:pt idx="15588">
                  <c:v>0.39133949685716901</c:v>
                </c:pt>
                <c:pt idx="15589">
                  <c:v>0.39236739563683898</c:v>
                </c:pt>
                <c:pt idx="15590">
                  <c:v>0.39339529442656002</c:v>
                </c:pt>
                <c:pt idx="15591">
                  <c:v>0.394423193216281</c:v>
                </c:pt>
                <c:pt idx="15592">
                  <c:v>0.39545109199595102</c:v>
                </c:pt>
                <c:pt idx="15593">
                  <c:v>0.396478990785672</c:v>
                </c:pt>
                <c:pt idx="15594">
                  <c:v>0.39750688957539398</c:v>
                </c:pt>
                <c:pt idx="15595">
                  <c:v>0.39853478835506401</c:v>
                </c:pt>
                <c:pt idx="15596">
                  <c:v>0.39956268714478499</c:v>
                </c:pt>
                <c:pt idx="15597">
                  <c:v>0.40059058593450603</c:v>
                </c:pt>
                <c:pt idx="15598">
                  <c:v>0.40161848471417599</c:v>
                </c:pt>
                <c:pt idx="15599">
                  <c:v>0.40264638350389698</c:v>
                </c:pt>
                <c:pt idx="15600">
                  <c:v>0.40367428229361901</c:v>
                </c:pt>
                <c:pt idx="15601">
                  <c:v>0.40470218107328798</c:v>
                </c:pt>
                <c:pt idx="15602">
                  <c:v>0.40573007986301002</c:v>
                </c:pt>
                <c:pt idx="15603">
                  <c:v>0.406757978652731</c:v>
                </c:pt>
                <c:pt idx="15604">
                  <c:v>0.40778587743240102</c:v>
                </c:pt>
                <c:pt idx="15605">
                  <c:v>0.40881377622212201</c:v>
                </c:pt>
                <c:pt idx="15606">
                  <c:v>0.40984167501184399</c:v>
                </c:pt>
                <c:pt idx="15607">
                  <c:v>0.41086957379151301</c:v>
                </c:pt>
                <c:pt idx="15608">
                  <c:v>0.41189747258123499</c:v>
                </c:pt>
                <c:pt idx="15609">
                  <c:v>0.41292537137095597</c:v>
                </c:pt>
                <c:pt idx="15610">
                  <c:v>0.413953270150626</c:v>
                </c:pt>
                <c:pt idx="15611">
                  <c:v>0.41498116894034698</c:v>
                </c:pt>
                <c:pt idx="15612">
                  <c:v>0.41600906773006902</c:v>
                </c:pt>
                <c:pt idx="15613">
                  <c:v>0.41703696650973798</c:v>
                </c:pt>
                <c:pt idx="15614">
                  <c:v>0.41806486529946002</c:v>
                </c:pt>
                <c:pt idx="15615">
                  <c:v>0.419092764089181</c:v>
                </c:pt>
                <c:pt idx="15616">
                  <c:v>0.42012066286885102</c:v>
                </c:pt>
                <c:pt idx="15617">
                  <c:v>0.42114856165857201</c:v>
                </c:pt>
                <c:pt idx="15618">
                  <c:v>0.42217646044829399</c:v>
                </c:pt>
                <c:pt idx="15619">
                  <c:v>0.42320435922796301</c:v>
                </c:pt>
                <c:pt idx="15620">
                  <c:v>0.42423225801768499</c:v>
                </c:pt>
                <c:pt idx="15621">
                  <c:v>0.42526015680740598</c:v>
                </c:pt>
                <c:pt idx="15622">
                  <c:v>0.426288055587076</c:v>
                </c:pt>
                <c:pt idx="15623">
                  <c:v>0.42731595437679698</c:v>
                </c:pt>
                <c:pt idx="15624">
                  <c:v>0.42834385316651902</c:v>
                </c:pt>
                <c:pt idx="15625">
                  <c:v>0.42937175194618799</c:v>
                </c:pt>
                <c:pt idx="15626">
                  <c:v>0.43039965073591002</c:v>
                </c:pt>
                <c:pt idx="15627">
                  <c:v>0.431427549525631</c:v>
                </c:pt>
                <c:pt idx="15628">
                  <c:v>0.43245544830530103</c:v>
                </c:pt>
                <c:pt idx="15629">
                  <c:v>0.43348334709502201</c:v>
                </c:pt>
                <c:pt idx="15630">
                  <c:v>0.43451124588474399</c:v>
                </c:pt>
                <c:pt idx="15631">
                  <c:v>0.43553914466441301</c:v>
                </c:pt>
                <c:pt idx="15632">
                  <c:v>0.436567043454135</c:v>
                </c:pt>
                <c:pt idx="15633">
                  <c:v>0.43759494224385598</c:v>
                </c:pt>
                <c:pt idx="15634">
                  <c:v>0.438622841023526</c:v>
                </c:pt>
                <c:pt idx="15635">
                  <c:v>0.43965073981324698</c:v>
                </c:pt>
                <c:pt idx="15636">
                  <c:v>0.44067863860296802</c:v>
                </c:pt>
                <c:pt idx="15637">
                  <c:v>0.44170653738263799</c:v>
                </c:pt>
                <c:pt idx="15638">
                  <c:v>0.44273443617235902</c:v>
                </c:pt>
                <c:pt idx="15639">
                  <c:v>0.44376233496208101</c:v>
                </c:pt>
                <c:pt idx="15640">
                  <c:v>0.44479023374175097</c:v>
                </c:pt>
                <c:pt idx="15641">
                  <c:v>0.44581813253147201</c:v>
                </c:pt>
                <c:pt idx="15642">
                  <c:v>0.44684603132119299</c:v>
                </c:pt>
                <c:pt idx="15643">
                  <c:v>0.44787393010086302</c:v>
                </c:pt>
                <c:pt idx="15644">
                  <c:v>0.448901828890584</c:v>
                </c:pt>
                <c:pt idx="15645">
                  <c:v>0.44992972768030598</c:v>
                </c:pt>
                <c:pt idx="15646">
                  <c:v>0.450957626459976</c:v>
                </c:pt>
                <c:pt idx="15647">
                  <c:v>0.45198552524969698</c:v>
                </c:pt>
                <c:pt idx="15648">
                  <c:v>0.45301342403941802</c:v>
                </c:pt>
                <c:pt idx="15649">
                  <c:v>0.45404132281908799</c:v>
                </c:pt>
                <c:pt idx="15650">
                  <c:v>0.45506922160880903</c:v>
                </c:pt>
                <c:pt idx="15651">
                  <c:v>0.45609712039853101</c:v>
                </c:pt>
                <c:pt idx="15652">
                  <c:v>0.45712501917819998</c:v>
                </c:pt>
                <c:pt idx="15653">
                  <c:v>0.45815291796792201</c:v>
                </c:pt>
                <c:pt idx="15654">
                  <c:v>0.459180816757643</c:v>
                </c:pt>
                <c:pt idx="15655">
                  <c:v>0.46020871553731302</c:v>
                </c:pt>
                <c:pt idx="15656">
                  <c:v>0.461236614327034</c:v>
                </c:pt>
                <c:pt idx="15657">
                  <c:v>0.46226451311675598</c:v>
                </c:pt>
                <c:pt idx="15658">
                  <c:v>0.463292411896425</c:v>
                </c:pt>
                <c:pt idx="15659">
                  <c:v>0.46432031068614699</c:v>
                </c:pt>
                <c:pt idx="15660">
                  <c:v>0.46534820947586802</c:v>
                </c:pt>
                <c:pt idx="15661">
                  <c:v>0.46637610825553799</c:v>
                </c:pt>
                <c:pt idx="15662">
                  <c:v>0.46740400704525897</c:v>
                </c:pt>
                <c:pt idx="15663">
                  <c:v>0.46843190583498101</c:v>
                </c:pt>
                <c:pt idx="15664">
                  <c:v>0.46945980461464998</c:v>
                </c:pt>
                <c:pt idx="15665">
                  <c:v>0.47048770340437202</c:v>
                </c:pt>
                <c:pt idx="15666">
                  <c:v>0.471515602194093</c:v>
                </c:pt>
                <c:pt idx="15667">
                  <c:v>0.47254350097376302</c:v>
                </c:pt>
                <c:pt idx="15668">
                  <c:v>0.473571399763484</c:v>
                </c:pt>
                <c:pt idx="15669">
                  <c:v>0.47459929855320598</c:v>
                </c:pt>
                <c:pt idx="15670">
                  <c:v>0.47562719733287501</c:v>
                </c:pt>
                <c:pt idx="15671">
                  <c:v>0.47665509612259699</c:v>
                </c:pt>
                <c:pt idx="15672">
                  <c:v>0.47768299491231803</c:v>
                </c:pt>
                <c:pt idx="15673">
                  <c:v>0.47871089369198799</c:v>
                </c:pt>
                <c:pt idx="15674">
                  <c:v>0.47973879248170898</c:v>
                </c:pt>
                <c:pt idx="15675">
                  <c:v>0.48076669127143101</c:v>
                </c:pt>
                <c:pt idx="15676">
                  <c:v>0.48179459005109998</c:v>
                </c:pt>
                <c:pt idx="15677">
                  <c:v>0.48282248884082202</c:v>
                </c:pt>
                <c:pt idx="15678">
                  <c:v>0.483850387630543</c:v>
                </c:pt>
                <c:pt idx="15679">
                  <c:v>0.48487828641021302</c:v>
                </c:pt>
                <c:pt idx="15680">
                  <c:v>0.485906185199934</c:v>
                </c:pt>
                <c:pt idx="15681">
                  <c:v>0.48693408398965599</c:v>
                </c:pt>
                <c:pt idx="15682">
                  <c:v>0.48796198276932501</c:v>
                </c:pt>
                <c:pt idx="15683">
                  <c:v>0.48898988155904699</c:v>
                </c:pt>
                <c:pt idx="15684">
                  <c:v>0.49001778034876797</c:v>
                </c:pt>
                <c:pt idx="15685">
                  <c:v>0.491045679128438</c:v>
                </c:pt>
                <c:pt idx="15686">
                  <c:v>0.49207357791815898</c:v>
                </c:pt>
                <c:pt idx="15687">
                  <c:v>0.49310147670788002</c:v>
                </c:pt>
                <c:pt idx="15688">
                  <c:v>0.49412937548754998</c:v>
                </c:pt>
                <c:pt idx="15689">
                  <c:v>0.49515727427727202</c:v>
                </c:pt>
                <c:pt idx="15690">
                  <c:v>0.496185173066993</c:v>
                </c:pt>
                <c:pt idx="15691">
                  <c:v>0.49721307184666302</c:v>
                </c:pt>
                <c:pt idx="15692">
                  <c:v>0.49824097063638401</c:v>
                </c:pt>
                <c:pt idx="15693">
                  <c:v>0.49926886942610499</c:v>
                </c:pt>
                <c:pt idx="15694">
                  <c:v>0.50029676820577496</c:v>
                </c:pt>
                <c:pt idx="15695">
                  <c:v>0.50132466699549705</c:v>
                </c:pt>
                <c:pt idx="15696">
                  <c:v>0.50235256578521803</c:v>
                </c:pt>
                <c:pt idx="15697">
                  <c:v>0.50338046456488805</c:v>
                </c:pt>
                <c:pt idx="15698">
                  <c:v>0.50440836335460904</c:v>
                </c:pt>
                <c:pt idx="15699">
                  <c:v>0.50543626214433002</c:v>
                </c:pt>
                <c:pt idx="15700">
                  <c:v>0.50646416092400004</c:v>
                </c:pt>
                <c:pt idx="15701">
                  <c:v>0.50749205971372102</c:v>
                </c:pt>
                <c:pt idx="15702">
                  <c:v>0.508519958503443</c:v>
                </c:pt>
                <c:pt idx="15703">
                  <c:v>0.50954785728311303</c:v>
                </c:pt>
                <c:pt idx="15704">
                  <c:v>0.51057575607283401</c:v>
                </c:pt>
                <c:pt idx="15705">
                  <c:v>0.51160365486255499</c:v>
                </c:pt>
                <c:pt idx="15706">
                  <c:v>0.51263155364222501</c:v>
                </c:pt>
                <c:pt idx="15707">
                  <c:v>0.513659452431946</c:v>
                </c:pt>
                <c:pt idx="15708">
                  <c:v>0.51468735122166798</c:v>
                </c:pt>
                <c:pt idx="15709">
                  <c:v>0.515715250001337</c:v>
                </c:pt>
                <c:pt idx="15710">
                  <c:v>0.51674314879105898</c:v>
                </c:pt>
                <c:pt idx="15711">
                  <c:v>0.51777104758077996</c:v>
                </c:pt>
                <c:pt idx="15712">
                  <c:v>0.51879894636044999</c:v>
                </c:pt>
                <c:pt idx="15713">
                  <c:v>0.51982684515017097</c:v>
                </c:pt>
                <c:pt idx="15714">
                  <c:v>0.52085474393989295</c:v>
                </c:pt>
                <c:pt idx="15715">
                  <c:v>0.52188264271956197</c:v>
                </c:pt>
                <c:pt idx="15716">
                  <c:v>0.52291054150928395</c:v>
                </c:pt>
                <c:pt idx="15717">
                  <c:v>0.52393844029900505</c:v>
                </c:pt>
                <c:pt idx="15718">
                  <c:v>0.52496633907867496</c:v>
                </c:pt>
                <c:pt idx="15719">
                  <c:v>0.52599423786839605</c:v>
                </c:pt>
                <c:pt idx="15720">
                  <c:v>0.52702213665811803</c:v>
                </c:pt>
                <c:pt idx="15721">
                  <c:v>0.52805003543778695</c:v>
                </c:pt>
                <c:pt idx="15722">
                  <c:v>0.52907793422750904</c:v>
                </c:pt>
                <c:pt idx="15723">
                  <c:v>0.53010583301723002</c:v>
                </c:pt>
                <c:pt idx="15724">
                  <c:v>0.53113373179690004</c:v>
                </c:pt>
                <c:pt idx="15725">
                  <c:v>0.53216163058662103</c:v>
                </c:pt>
                <c:pt idx="15726">
                  <c:v>0.53318952937634301</c:v>
                </c:pt>
                <c:pt idx="15727">
                  <c:v>0.53421742815601203</c:v>
                </c:pt>
                <c:pt idx="15728">
                  <c:v>0.53524532694573401</c:v>
                </c:pt>
                <c:pt idx="15729">
                  <c:v>0.53627322573545499</c:v>
                </c:pt>
                <c:pt idx="15730">
                  <c:v>0.53730112451512502</c:v>
                </c:pt>
                <c:pt idx="15731">
                  <c:v>0.538329023304846</c:v>
                </c:pt>
                <c:pt idx="15732">
                  <c:v>0.53935692209456798</c:v>
                </c:pt>
                <c:pt idx="15733">
                  <c:v>0.540384820874237</c:v>
                </c:pt>
                <c:pt idx="15734">
                  <c:v>0.54141271966395899</c:v>
                </c:pt>
                <c:pt idx="15735">
                  <c:v>0.54244061845367997</c:v>
                </c:pt>
                <c:pt idx="15736">
                  <c:v>0.54346851723334999</c:v>
                </c:pt>
                <c:pt idx="15737">
                  <c:v>0.54449641602307097</c:v>
                </c:pt>
                <c:pt idx="15738">
                  <c:v>0.54552431481279295</c:v>
                </c:pt>
                <c:pt idx="15739">
                  <c:v>0.54655221359246198</c:v>
                </c:pt>
                <c:pt idx="15740">
                  <c:v>0.54758011238218396</c:v>
                </c:pt>
                <c:pt idx="15741">
                  <c:v>0.54860801117190505</c:v>
                </c:pt>
                <c:pt idx="15742">
                  <c:v>0.54963590995157496</c:v>
                </c:pt>
                <c:pt idx="15743">
                  <c:v>0.55066380874129595</c:v>
                </c:pt>
                <c:pt idx="15744">
                  <c:v>0.55169170753101704</c:v>
                </c:pt>
                <c:pt idx="15745">
                  <c:v>0.55271960631068695</c:v>
                </c:pt>
                <c:pt idx="15746">
                  <c:v>0.55374750510040904</c:v>
                </c:pt>
                <c:pt idx="15747">
                  <c:v>0.55477540389013003</c:v>
                </c:pt>
                <c:pt idx="15748">
                  <c:v>0.55580330266980005</c:v>
                </c:pt>
                <c:pt idx="15749">
                  <c:v>0.55683120145952103</c:v>
                </c:pt>
                <c:pt idx="15750">
                  <c:v>0.55785910024924201</c:v>
                </c:pt>
                <c:pt idx="15751">
                  <c:v>0.55888699902891203</c:v>
                </c:pt>
                <c:pt idx="15752">
                  <c:v>0.55991489781863402</c:v>
                </c:pt>
                <c:pt idx="15753">
                  <c:v>0.560942796608355</c:v>
                </c:pt>
                <c:pt idx="15754">
                  <c:v>0.56197069538802502</c:v>
                </c:pt>
                <c:pt idx="15755">
                  <c:v>0.562998594177746</c:v>
                </c:pt>
                <c:pt idx="15756">
                  <c:v>0.56402649296746699</c:v>
                </c:pt>
                <c:pt idx="15757">
                  <c:v>0.56505439174713701</c:v>
                </c:pt>
                <c:pt idx="15758">
                  <c:v>0.56608229053685799</c:v>
                </c:pt>
                <c:pt idx="15759">
                  <c:v>0.56711018932657997</c:v>
                </c:pt>
                <c:pt idx="15760">
                  <c:v>0.568138088106249</c:v>
                </c:pt>
                <c:pt idx="15761">
                  <c:v>0.56916598689597098</c:v>
                </c:pt>
                <c:pt idx="15762">
                  <c:v>0.57019388568569196</c:v>
                </c:pt>
                <c:pt idx="15763">
                  <c:v>0.57122178446536198</c:v>
                </c:pt>
                <c:pt idx="15764">
                  <c:v>0.57224968325508296</c:v>
                </c:pt>
                <c:pt idx="15765">
                  <c:v>0.57327758204480495</c:v>
                </c:pt>
                <c:pt idx="15766">
                  <c:v>0.57430548082447397</c:v>
                </c:pt>
                <c:pt idx="15767">
                  <c:v>0.57533337961419595</c:v>
                </c:pt>
                <c:pt idx="15768">
                  <c:v>0.57636127840391704</c:v>
                </c:pt>
                <c:pt idx="15769">
                  <c:v>0.57738917718358695</c:v>
                </c:pt>
                <c:pt idx="15770">
                  <c:v>0.57841707597330805</c:v>
                </c:pt>
                <c:pt idx="15771">
                  <c:v>0.57944497476303003</c:v>
                </c:pt>
                <c:pt idx="15772">
                  <c:v>0.58047287354269905</c:v>
                </c:pt>
                <c:pt idx="15773">
                  <c:v>0.58150077233242103</c:v>
                </c:pt>
                <c:pt idx="15774">
                  <c:v>0.58252867112214202</c:v>
                </c:pt>
                <c:pt idx="15775">
                  <c:v>0.58355656990181204</c:v>
                </c:pt>
                <c:pt idx="15776">
                  <c:v>0.58458446869153302</c:v>
                </c:pt>
                <c:pt idx="15777">
                  <c:v>0.585612367481255</c:v>
                </c:pt>
                <c:pt idx="15778">
                  <c:v>0.58664026626092403</c:v>
                </c:pt>
                <c:pt idx="15779">
                  <c:v>0.58766816505064601</c:v>
                </c:pt>
                <c:pt idx="15780">
                  <c:v>0.58869606384036699</c:v>
                </c:pt>
                <c:pt idx="15781">
                  <c:v>0.58972396262003701</c:v>
                </c:pt>
                <c:pt idx="15782">
                  <c:v>0.59075186140975799</c:v>
                </c:pt>
                <c:pt idx="15783">
                  <c:v>0.59177976019947998</c:v>
                </c:pt>
                <c:pt idx="15784">
                  <c:v>0.592807658979149</c:v>
                </c:pt>
                <c:pt idx="15785">
                  <c:v>0.59383555776887098</c:v>
                </c:pt>
                <c:pt idx="15786">
                  <c:v>0.59486345655859196</c:v>
                </c:pt>
                <c:pt idx="15787">
                  <c:v>0.59589135533826199</c:v>
                </c:pt>
                <c:pt idx="15788">
                  <c:v>0.59691925412798297</c:v>
                </c:pt>
                <c:pt idx="15789">
                  <c:v>0.59794715291770495</c:v>
                </c:pt>
                <c:pt idx="15790">
                  <c:v>0.59897505169737397</c:v>
                </c:pt>
                <c:pt idx="15791">
                  <c:v>0.60000295048709595</c:v>
                </c:pt>
                <c:pt idx="15792">
                  <c:v>0.60103084927681705</c:v>
                </c:pt>
                <c:pt idx="15793">
                  <c:v>0.60205874805648696</c:v>
                </c:pt>
                <c:pt idx="15794">
                  <c:v>0.60308664684620805</c:v>
                </c:pt>
                <c:pt idx="15795">
                  <c:v>0.60411454563592903</c:v>
                </c:pt>
                <c:pt idx="15796">
                  <c:v>0.60514244441559895</c:v>
                </c:pt>
                <c:pt idx="15797">
                  <c:v>0.60617034320532104</c:v>
                </c:pt>
                <c:pt idx="15798">
                  <c:v>0.60719824199504202</c:v>
                </c:pt>
                <c:pt idx="15799">
                  <c:v>0.60822614077471204</c:v>
                </c:pt>
                <c:pt idx="15800">
                  <c:v>0.60925403956443303</c:v>
                </c:pt>
                <c:pt idx="15801">
                  <c:v>0.61028193835415501</c:v>
                </c:pt>
                <c:pt idx="15802">
                  <c:v>0.61130983713382403</c:v>
                </c:pt>
                <c:pt idx="15803">
                  <c:v>0.61233773592354601</c:v>
                </c:pt>
                <c:pt idx="15804">
                  <c:v>0.61336563471326699</c:v>
                </c:pt>
                <c:pt idx="15805">
                  <c:v>0.61439353349293702</c:v>
                </c:pt>
                <c:pt idx="15806">
                  <c:v>0.615421432282658</c:v>
                </c:pt>
                <c:pt idx="15807">
                  <c:v>0.61644933107237898</c:v>
                </c:pt>
                <c:pt idx="15808">
                  <c:v>0.617477229852049</c:v>
                </c:pt>
                <c:pt idx="15809">
                  <c:v>0.61850512864176999</c:v>
                </c:pt>
                <c:pt idx="15810">
                  <c:v>0.61953302743149197</c:v>
                </c:pt>
                <c:pt idx="15811">
                  <c:v>0.62056092621116199</c:v>
                </c:pt>
                <c:pt idx="15812">
                  <c:v>0.62158882500088297</c:v>
                </c:pt>
                <c:pt idx="15813">
                  <c:v>0.62261672379060395</c:v>
                </c:pt>
                <c:pt idx="15814">
                  <c:v>0.62364462257027398</c:v>
                </c:pt>
                <c:pt idx="15815">
                  <c:v>0.62467252135999496</c:v>
                </c:pt>
                <c:pt idx="15816">
                  <c:v>0.62570042014971705</c:v>
                </c:pt>
                <c:pt idx="15817">
                  <c:v>0.62672831892938596</c:v>
                </c:pt>
                <c:pt idx="15818">
                  <c:v>0.62775621771910795</c:v>
                </c:pt>
                <c:pt idx="15819">
                  <c:v>0.62878411650882904</c:v>
                </c:pt>
                <c:pt idx="15820">
                  <c:v>0.62981201528849895</c:v>
                </c:pt>
                <c:pt idx="15821">
                  <c:v>0.63083991407822004</c:v>
                </c:pt>
                <c:pt idx="15822">
                  <c:v>0.63186781286794202</c:v>
                </c:pt>
                <c:pt idx="15823">
                  <c:v>0.63289571164761205</c:v>
                </c:pt>
                <c:pt idx="15824">
                  <c:v>0.63392361043733303</c:v>
                </c:pt>
                <c:pt idx="15825">
                  <c:v>0.63495150922705401</c:v>
                </c:pt>
                <c:pt idx="15826">
                  <c:v>0.63597940800672403</c:v>
                </c:pt>
                <c:pt idx="15827">
                  <c:v>0.63700730679644502</c:v>
                </c:pt>
                <c:pt idx="15828">
                  <c:v>0.638035205586167</c:v>
                </c:pt>
                <c:pt idx="15829">
                  <c:v>0.63906310436583602</c:v>
                </c:pt>
                <c:pt idx="15830">
                  <c:v>0.640091003155558</c:v>
                </c:pt>
                <c:pt idx="15831">
                  <c:v>0.64111890194527899</c:v>
                </c:pt>
                <c:pt idx="15832">
                  <c:v>0.64214680072494901</c:v>
                </c:pt>
                <c:pt idx="15833">
                  <c:v>0.64317469951466999</c:v>
                </c:pt>
                <c:pt idx="15834">
                  <c:v>0.64420259830439197</c:v>
                </c:pt>
                <c:pt idx="15835">
                  <c:v>0.64523049708406099</c:v>
                </c:pt>
                <c:pt idx="15836">
                  <c:v>0.64625839587378298</c:v>
                </c:pt>
                <c:pt idx="15837">
                  <c:v>0.64728629466350396</c:v>
                </c:pt>
                <c:pt idx="15838">
                  <c:v>0.64831419344317398</c:v>
                </c:pt>
                <c:pt idx="15839">
                  <c:v>0.64934209223289496</c:v>
                </c:pt>
                <c:pt idx="15840">
                  <c:v>0.65036999102261706</c:v>
                </c:pt>
                <c:pt idx="15841">
                  <c:v>0.65139788980228597</c:v>
                </c:pt>
                <c:pt idx="15842">
                  <c:v>0.65242578859200795</c:v>
                </c:pt>
                <c:pt idx="15843">
                  <c:v>0.65345368738172904</c:v>
                </c:pt>
                <c:pt idx="15844">
                  <c:v>0.65448158616139895</c:v>
                </c:pt>
                <c:pt idx="15845">
                  <c:v>0.65550948495112005</c:v>
                </c:pt>
                <c:pt idx="15846">
                  <c:v>0.65653738374084203</c:v>
                </c:pt>
                <c:pt idx="15847">
                  <c:v>0.65756528252051105</c:v>
                </c:pt>
                <c:pt idx="15848">
                  <c:v>0.65859318131023303</c:v>
                </c:pt>
                <c:pt idx="15849">
                  <c:v>0.65962108009995402</c:v>
                </c:pt>
                <c:pt idx="15850">
                  <c:v>0.66064897887962404</c:v>
                </c:pt>
                <c:pt idx="15851">
                  <c:v>0.66167687766934502</c:v>
                </c:pt>
                <c:pt idx="15852">
                  <c:v>0.662704776459066</c:v>
                </c:pt>
                <c:pt idx="15853">
                  <c:v>0.66373267523873603</c:v>
                </c:pt>
                <c:pt idx="15854">
                  <c:v>0.66476057402845801</c:v>
                </c:pt>
                <c:pt idx="15855">
                  <c:v>0.66578847281817899</c:v>
                </c:pt>
                <c:pt idx="15856">
                  <c:v>0.66681637159784901</c:v>
                </c:pt>
                <c:pt idx="15857">
                  <c:v>0.66784427038756999</c:v>
                </c:pt>
                <c:pt idx="15858">
                  <c:v>0.66887216917729098</c:v>
                </c:pt>
                <c:pt idx="15859">
                  <c:v>0.669900067956961</c:v>
                </c:pt>
                <c:pt idx="15860">
                  <c:v>0.67092796674668298</c:v>
                </c:pt>
                <c:pt idx="15861">
                  <c:v>0.67195586553640396</c:v>
                </c:pt>
                <c:pt idx="15862">
                  <c:v>0.67298376431607398</c:v>
                </c:pt>
                <c:pt idx="15863">
                  <c:v>0.67401166310579497</c:v>
                </c:pt>
                <c:pt idx="15864">
                  <c:v>0.67503956189551595</c:v>
                </c:pt>
                <c:pt idx="15865">
                  <c:v>0.67606746067518597</c:v>
                </c:pt>
                <c:pt idx="15866">
                  <c:v>0.67709535946490695</c:v>
                </c:pt>
                <c:pt idx="15867">
                  <c:v>0.67812325825462905</c:v>
                </c:pt>
                <c:pt idx="15868">
                  <c:v>0.67915115703429896</c:v>
                </c:pt>
                <c:pt idx="15869">
                  <c:v>0.68017905582402005</c:v>
                </c:pt>
                <c:pt idx="15870">
                  <c:v>0.68120695461374103</c:v>
                </c:pt>
                <c:pt idx="15871">
                  <c:v>0.68223485339341094</c:v>
                </c:pt>
                <c:pt idx="15872">
                  <c:v>0.68326275218313204</c:v>
                </c:pt>
                <c:pt idx="15873">
                  <c:v>0.68429065097285402</c:v>
                </c:pt>
                <c:pt idx="15874">
                  <c:v>0.68531854975252404</c:v>
                </c:pt>
                <c:pt idx="15875">
                  <c:v>0.68634644854224502</c:v>
                </c:pt>
                <c:pt idx="15876">
                  <c:v>0.68737434733196601</c:v>
                </c:pt>
                <c:pt idx="15877">
                  <c:v>0.68840224611163603</c:v>
                </c:pt>
                <c:pt idx="15878">
                  <c:v>0.68943014490135701</c:v>
                </c:pt>
                <c:pt idx="15879">
                  <c:v>0.69045804369107899</c:v>
                </c:pt>
                <c:pt idx="15880">
                  <c:v>0.69148594247074802</c:v>
                </c:pt>
                <c:pt idx="15881">
                  <c:v>0.69251384126047</c:v>
                </c:pt>
                <c:pt idx="15882">
                  <c:v>0.69354174005019098</c:v>
                </c:pt>
                <c:pt idx="15883">
                  <c:v>0.694569638829861</c:v>
                </c:pt>
                <c:pt idx="15884">
                  <c:v>0.69559753761958198</c:v>
                </c:pt>
                <c:pt idx="15885">
                  <c:v>0.69662543640930397</c:v>
                </c:pt>
                <c:pt idx="15886">
                  <c:v>0.69765333518897299</c:v>
                </c:pt>
                <c:pt idx="15887">
                  <c:v>0.69868123397869497</c:v>
                </c:pt>
                <c:pt idx="15888">
                  <c:v>0.69970913276841595</c:v>
                </c:pt>
                <c:pt idx="15889">
                  <c:v>0.70073703154808598</c:v>
                </c:pt>
                <c:pt idx="15890">
                  <c:v>0.70176493033780696</c:v>
                </c:pt>
                <c:pt idx="15891">
                  <c:v>0.70279282912752905</c:v>
                </c:pt>
                <c:pt idx="15892">
                  <c:v>0.70382072790719796</c:v>
                </c:pt>
                <c:pt idx="15893">
                  <c:v>0.70484862669692006</c:v>
                </c:pt>
                <c:pt idx="15894">
                  <c:v>0.70587652548664104</c:v>
                </c:pt>
                <c:pt idx="15895">
                  <c:v>0.70690442426631095</c:v>
                </c:pt>
                <c:pt idx="15896">
                  <c:v>0.70793232305603204</c:v>
                </c:pt>
                <c:pt idx="15897">
                  <c:v>0.70896022184575402</c:v>
                </c:pt>
                <c:pt idx="15898">
                  <c:v>0.70998812062542305</c:v>
                </c:pt>
                <c:pt idx="15899">
                  <c:v>0.71101601941514503</c:v>
                </c:pt>
                <c:pt idx="15900">
                  <c:v>0.71204391820486601</c:v>
                </c:pt>
                <c:pt idx="15901">
                  <c:v>0.71307181698453603</c:v>
                </c:pt>
                <c:pt idx="15902">
                  <c:v>0.71409971577425702</c:v>
                </c:pt>
                <c:pt idx="15903">
                  <c:v>0.715127614563979</c:v>
                </c:pt>
                <c:pt idx="15904">
                  <c:v>0.71615551334364802</c:v>
                </c:pt>
                <c:pt idx="15905">
                  <c:v>0.71718341213337</c:v>
                </c:pt>
                <c:pt idx="15906">
                  <c:v>0.71821131092309098</c:v>
                </c:pt>
                <c:pt idx="15907">
                  <c:v>0.71923920970276101</c:v>
                </c:pt>
                <c:pt idx="15908">
                  <c:v>0.72026710849248199</c:v>
                </c:pt>
                <c:pt idx="15909">
                  <c:v>0.72129500728220297</c:v>
                </c:pt>
                <c:pt idx="15910">
                  <c:v>0.72091994656156699</c:v>
                </c:pt>
                <c:pt idx="15911">
                  <c:v>0.72054488583726195</c:v>
                </c:pt>
                <c:pt idx="15912">
                  <c:v>0.72016982511295802</c:v>
                </c:pt>
                <c:pt idx="15913">
                  <c:v>0.71979476439232104</c:v>
                </c:pt>
                <c:pt idx="15914">
                  <c:v>0.719419703668016</c:v>
                </c:pt>
                <c:pt idx="15915">
                  <c:v>0.71904464294371195</c:v>
                </c:pt>
                <c:pt idx="15916">
                  <c:v>0.71866958222307498</c:v>
                </c:pt>
                <c:pt idx="15917">
                  <c:v>0.71829452149877104</c:v>
                </c:pt>
                <c:pt idx="15918">
                  <c:v>0.717919460774466</c:v>
                </c:pt>
                <c:pt idx="15919">
                  <c:v>0.71754440005383002</c:v>
                </c:pt>
                <c:pt idx="15920">
                  <c:v>0.71716933932952498</c:v>
                </c:pt>
                <c:pt idx="15921">
                  <c:v>0.71679427860522105</c:v>
                </c:pt>
                <c:pt idx="15922">
                  <c:v>0.71641921788458396</c:v>
                </c:pt>
                <c:pt idx="15923">
                  <c:v>0.71604415716027903</c:v>
                </c:pt>
                <c:pt idx="15924">
                  <c:v>0.71566909643597498</c:v>
                </c:pt>
                <c:pt idx="15925">
                  <c:v>0.71529403571533801</c:v>
                </c:pt>
                <c:pt idx="15926">
                  <c:v>0.71491897499103396</c:v>
                </c:pt>
                <c:pt idx="15927">
                  <c:v>0.71454391426672903</c:v>
                </c:pt>
                <c:pt idx="15928">
                  <c:v>0.71416885354609305</c:v>
                </c:pt>
                <c:pt idx="15929">
                  <c:v>0.71379379282178801</c:v>
                </c:pt>
                <c:pt idx="15930">
                  <c:v>0.71341873209748397</c:v>
                </c:pt>
                <c:pt idx="15931">
                  <c:v>0.71304367137684699</c:v>
                </c:pt>
                <c:pt idx="15932">
                  <c:v>0.71266861065254195</c:v>
                </c:pt>
                <c:pt idx="15933">
                  <c:v>0.71229354992823801</c:v>
                </c:pt>
                <c:pt idx="15934">
                  <c:v>0.71191848920760104</c:v>
                </c:pt>
                <c:pt idx="15935">
                  <c:v>0.71154342848329699</c:v>
                </c:pt>
                <c:pt idx="15936">
                  <c:v>0.71116836775899195</c:v>
                </c:pt>
                <c:pt idx="15937">
                  <c:v>0.71079330703835497</c:v>
                </c:pt>
                <c:pt idx="15938">
                  <c:v>0.71041824631405104</c:v>
                </c:pt>
                <c:pt idx="15939">
                  <c:v>0.710043185589746</c:v>
                </c:pt>
                <c:pt idx="15940">
                  <c:v>0.70966812486911002</c:v>
                </c:pt>
                <c:pt idx="15941">
                  <c:v>0.70929306414480497</c:v>
                </c:pt>
                <c:pt idx="15942">
                  <c:v>0.70891800342050104</c:v>
                </c:pt>
                <c:pt idx="15943">
                  <c:v>0.70854294269986395</c:v>
                </c:pt>
                <c:pt idx="15944">
                  <c:v>0.70816788197556002</c:v>
                </c:pt>
                <c:pt idx="15945">
                  <c:v>0.70779282125125498</c:v>
                </c:pt>
                <c:pt idx="15946">
                  <c:v>0.707417760530618</c:v>
                </c:pt>
                <c:pt idx="15947">
                  <c:v>0.70704269980631396</c:v>
                </c:pt>
                <c:pt idx="15948">
                  <c:v>0.70666763908200902</c:v>
                </c:pt>
                <c:pt idx="15949">
                  <c:v>0.70629257836137305</c:v>
                </c:pt>
                <c:pt idx="15950">
                  <c:v>0.705917517637068</c:v>
                </c:pt>
                <c:pt idx="15951">
                  <c:v>0.70554245691276396</c:v>
                </c:pt>
                <c:pt idx="15952">
                  <c:v>0.70516739619212698</c:v>
                </c:pt>
                <c:pt idx="15953">
                  <c:v>0.70479233546782205</c:v>
                </c:pt>
                <c:pt idx="15954">
                  <c:v>0.70441727474351801</c:v>
                </c:pt>
                <c:pt idx="15955">
                  <c:v>0.70404221402288103</c:v>
                </c:pt>
                <c:pt idx="15956">
                  <c:v>0.70366715329857699</c:v>
                </c:pt>
                <c:pt idx="15957">
                  <c:v>0.70329209257427205</c:v>
                </c:pt>
                <c:pt idx="15958">
                  <c:v>0.70291703185363497</c:v>
                </c:pt>
                <c:pt idx="15959">
                  <c:v>0.70254197112933103</c:v>
                </c:pt>
                <c:pt idx="15960">
                  <c:v>0.70216691040502599</c:v>
                </c:pt>
                <c:pt idx="15961">
                  <c:v>0.70179184968439001</c:v>
                </c:pt>
                <c:pt idx="15962">
                  <c:v>0.70141678896008497</c:v>
                </c:pt>
                <c:pt idx="15963">
                  <c:v>0.70104172823578104</c:v>
                </c:pt>
                <c:pt idx="15964">
                  <c:v>0.70066666751514395</c:v>
                </c:pt>
                <c:pt idx="15965">
                  <c:v>0.70029160679084002</c:v>
                </c:pt>
                <c:pt idx="15966">
                  <c:v>0.69991654606653497</c:v>
                </c:pt>
                <c:pt idx="15967">
                  <c:v>0.699541485345898</c:v>
                </c:pt>
                <c:pt idx="15968">
                  <c:v>0.69916642462159395</c:v>
                </c:pt>
                <c:pt idx="15969">
                  <c:v>0.69879136389728902</c:v>
                </c:pt>
                <c:pt idx="15970">
                  <c:v>0.69841630317665304</c:v>
                </c:pt>
                <c:pt idx="15971">
                  <c:v>0.698041242452348</c:v>
                </c:pt>
                <c:pt idx="15972">
                  <c:v>0.69766618172804395</c:v>
                </c:pt>
                <c:pt idx="15973">
                  <c:v>0.69729112100740698</c:v>
                </c:pt>
                <c:pt idx="15974">
                  <c:v>0.69691606028310304</c:v>
                </c:pt>
                <c:pt idx="15975">
                  <c:v>0.696540999558798</c:v>
                </c:pt>
                <c:pt idx="15976">
                  <c:v>0.69616593883816102</c:v>
                </c:pt>
                <c:pt idx="15977">
                  <c:v>0.69579087811385698</c:v>
                </c:pt>
                <c:pt idx="15978">
                  <c:v>0.69541581738955205</c:v>
                </c:pt>
                <c:pt idx="15979">
                  <c:v>0.69504075666891596</c:v>
                </c:pt>
                <c:pt idx="15980">
                  <c:v>0.69466569594461103</c:v>
                </c:pt>
                <c:pt idx="15981">
                  <c:v>0.69429063522030698</c:v>
                </c:pt>
                <c:pt idx="15982">
                  <c:v>0.69391557449967001</c:v>
                </c:pt>
                <c:pt idx="15983">
                  <c:v>0.69354051377536496</c:v>
                </c:pt>
                <c:pt idx="15984">
                  <c:v>0.69316545305106103</c:v>
                </c:pt>
                <c:pt idx="15985">
                  <c:v>0.69279039233042405</c:v>
                </c:pt>
                <c:pt idx="15986">
                  <c:v>0.69241533160612001</c:v>
                </c:pt>
                <c:pt idx="15987">
                  <c:v>0.69204027088181497</c:v>
                </c:pt>
                <c:pt idx="15988">
                  <c:v>0.69166521016117799</c:v>
                </c:pt>
                <c:pt idx="15989">
                  <c:v>0.69129014943687395</c:v>
                </c:pt>
                <c:pt idx="15990">
                  <c:v>0.69091508871257001</c:v>
                </c:pt>
                <c:pt idx="15991">
                  <c:v>0.69054002799193304</c:v>
                </c:pt>
                <c:pt idx="15992">
                  <c:v>0.69016496726762799</c:v>
                </c:pt>
                <c:pt idx="15993">
                  <c:v>0.68978990654332395</c:v>
                </c:pt>
                <c:pt idx="15994">
                  <c:v>0.68941484582268697</c:v>
                </c:pt>
                <c:pt idx="15995">
                  <c:v>0.68903978509838304</c:v>
                </c:pt>
                <c:pt idx="15996">
                  <c:v>0.688664724374078</c:v>
                </c:pt>
                <c:pt idx="15997">
                  <c:v>0.68828966365344102</c:v>
                </c:pt>
                <c:pt idx="15998">
                  <c:v>0.68791460292913698</c:v>
                </c:pt>
                <c:pt idx="15999">
                  <c:v>0.68753954220483204</c:v>
                </c:pt>
                <c:pt idx="16000">
                  <c:v>0.68716448148419595</c:v>
                </c:pt>
                <c:pt idx="16001">
                  <c:v>0.68678942075989102</c:v>
                </c:pt>
                <c:pt idx="16002">
                  <c:v>0.68641436003558698</c:v>
                </c:pt>
                <c:pt idx="16003">
                  <c:v>0.68603929931495</c:v>
                </c:pt>
                <c:pt idx="16004">
                  <c:v>0.68566423859064496</c:v>
                </c:pt>
                <c:pt idx="16005">
                  <c:v>0.68528917786634103</c:v>
                </c:pt>
                <c:pt idx="16006">
                  <c:v>0.68491411714570405</c:v>
                </c:pt>
                <c:pt idx="16007">
                  <c:v>0.68453905642140001</c:v>
                </c:pt>
                <c:pt idx="16008">
                  <c:v>0.68416399569709496</c:v>
                </c:pt>
                <c:pt idx="16009">
                  <c:v>0.68378893497645898</c:v>
                </c:pt>
                <c:pt idx="16010">
                  <c:v>0.68341387425215405</c:v>
                </c:pt>
                <c:pt idx="16011">
                  <c:v>0.68303881352785001</c:v>
                </c:pt>
                <c:pt idx="16012">
                  <c:v>0.68266375280721303</c:v>
                </c:pt>
                <c:pt idx="16013">
                  <c:v>0.68228869208290799</c:v>
                </c:pt>
                <c:pt idx="16014">
                  <c:v>0.68191363135860406</c:v>
                </c:pt>
                <c:pt idx="16015">
                  <c:v>0.68153857063796697</c:v>
                </c:pt>
                <c:pt idx="16016">
                  <c:v>0.68116350991366303</c:v>
                </c:pt>
                <c:pt idx="16017">
                  <c:v>0.68078844918935799</c:v>
                </c:pt>
                <c:pt idx="16018">
                  <c:v>0.68041338846872101</c:v>
                </c:pt>
                <c:pt idx="16019">
                  <c:v>0.68003832774441697</c:v>
                </c:pt>
                <c:pt idx="16020">
                  <c:v>0.67966326702011304</c:v>
                </c:pt>
                <c:pt idx="16021">
                  <c:v>0.67928820629947595</c:v>
                </c:pt>
                <c:pt idx="16022">
                  <c:v>0.67891314557517102</c:v>
                </c:pt>
                <c:pt idx="16023">
                  <c:v>0.67853808485086697</c:v>
                </c:pt>
                <c:pt idx="16024">
                  <c:v>0.67816302413023</c:v>
                </c:pt>
                <c:pt idx="16025">
                  <c:v>0.67778796340592595</c:v>
                </c:pt>
                <c:pt idx="16026">
                  <c:v>0.67741290268162102</c:v>
                </c:pt>
                <c:pt idx="16027">
                  <c:v>0.67703784196098404</c:v>
                </c:pt>
                <c:pt idx="16028">
                  <c:v>0.67666278123668</c:v>
                </c:pt>
                <c:pt idx="16029">
                  <c:v>0.67628772051237496</c:v>
                </c:pt>
                <c:pt idx="16030">
                  <c:v>0.67591265979173898</c:v>
                </c:pt>
                <c:pt idx="16031">
                  <c:v>0.67553759906743405</c:v>
                </c:pt>
                <c:pt idx="16032">
                  <c:v>0.67516253834313</c:v>
                </c:pt>
                <c:pt idx="16033">
                  <c:v>0.67478747762249303</c:v>
                </c:pt>
                <c:pt idx="16034">
                  <c:v>0.67441241689818798</c:v>
                </c:pt>
                <c:pt idx="16035">
                  <c:v>0.67403735617388405</c:v>
                </c:pt>
                <c:pt idx="16036">
                  <c:v>0.67366229545324696</c:v>
                </c:pt>
                <c:pt idx="16037">
                  <c:v>0.67328723472894303</c:v>
                </c:pt>
                <c:pt idx="16038">
                  <c:v>0.67291217400463799</c:v>
                </c:pt>
                <c:pt idx="16039">
                  <c:v>0.67253711328400201</c:v>
                </c:pt>
                <c:pt idx="16040">
                  <c:v>0.67216205255969697</c:v>
                </c:pt>
                <c:pt idx="16041">
                  <c:v>0.67178699183539303</c:v>
                </c:pt>
                <c:pt idx="16042">
                  <c:v>0.67141193111475606</c:v>
                </c:pt>
                <c:pt idx="16043">
                  <c:v>0.67103687039045101</c:v>
                </c:pt>
                <c:pt idx="16044">
                  <c:v>0.67066180966614697</c:v>
                </c:pt>
                <c:pt idx="16045">
                  <c:v>0.67028674894550999</c:v>
                </c:pt>
                <c:pt idx="16046">
                  <c:v>0.66991168822120595</c:v>
                </c:pt>
                <c:pt idx="16047">
                  <c:v>0.66953662749690102</c:v>
                </c:pt>
                <c:pt idx="16048">
                  <c:v>0.66916156677626404</c:v>
                </c:pt>
                <c:pt idx="16049">
                  <c:v>0.66878650605195999</c:v>
                </c:pt>
                <c:pt idx="16050">
                  <c:v>0.66841144532765495</c:v>
                </c:pt>
                <c:pt idx="16051">
                  <c:v>0.66803638460701897</c:v>
                </c:pt>
                <c:pt idx="16052">
                  <c:v>0.66766132388271404</c:v>
                </c:pt>
                <c:pt idx="16053">
                  <c:v>0.66728626315841</c:v>
                </c:pt>
                <c:pt idx="16054">
                  <c:v>0.66691120243777302</c:v>
                </c:pt>
                <c:pt idx="16055">
                  <c:v>0.66653614171346898</c:v>
                </c:pt>
                <c:pt idx="16056">
                  <c:v>0.66616108098916405</c:v>
                </c:pt>
                <c:pt idx="16057">
                  <c:v>0.66578602026852696</c:v>
                </c:pt>
                <c:pt idx="16058">
                  <c:v>0.66541095954422302</c:v>
                </c:pt>
                <c:pt idx="16059">
                  <c:v>0.66503589881991798</c:v>
                </c:pt>
                <c:pt idx="16060">
                  <c:v>0.664660838099282</c:v>
                </c:pt>
                <c:pt idx="16061">
                  <c:v>0.66428577737497696</c:v>
                </c:pt>
                <c:pt idx="16062">
                  <c:v>0.66391071665067303</c:v>
                </c:pt>
                <c:pt idx="16063">
                  <c:v>0.66353565593003605</c:v>
                </c:pt>
                <c:pt idx="16064">
                  <c:v>0.66316059520573201</c:v>
                </c:pt>
                <c:pt idx="16065">
                  <c:v>0.66278553448142696</c:v>
                </c:pt>
                <c:pt idx="16066">
                  <c:v>0.66241047376078999</c:v>
                </c:pt>
                <c:pt idx="16067">
                  <c:v>0.66203541303648605</c:v>
                </c:pt>
                <c:pt idx="16068">
                  <c:v>0.66166035231218101</c:v>
                </c:pt>
                <c:pt idx="16069">
                  <c:v>0.66128529159154403</c:v>
                </c:pt>
                <c:pt idx="16070">
                  <c:v>0.66091023086723999</c:v>
                </c:pt>
                <c:pt idx="16071">
                  <c:v>0.66053517014293595</c:v>
                </c:pt>
                <c:pt idx="16072">
                  <c:v>0.66016010942229897</c:v>
                </c:pt>
                <c:pt idx="16073">
                  <c:v>0.65978504869799404</c:v>
                </c:pt>
                <c:pt idx="16074">
                  <c:v>0.65940998797368999</c:v>
                </c:pt>
                <c:pt idx="16075">
                  <c:v>0.65903492725305302</c:v>
                </c:pt>
                <c:pt idx="16076">
                  <c:v>0.65865986652874897</c:v>
                </c:pt>
                <c:pt idx="16077">
                  <c:v>0.65828480580444404</c:v>
                </c:pt>
                <c:pt idx="16078">
                  <c:v>0.65790974508380695</c:v>
                </c:pt>
                <c:pt idx="16079">
                  <c:v>0.65753468435950302</c:v>
                </c:pt>
                <c:pt idx="16080">
                  <c:v>0.65715962363519798</c:v>
                </c:pt>
                <c:pt idx="16081">
                  <c:v>0.656784562914562</c:v>
                </c:pt>
                <c:pt idx="16082">
                  <c:v>0.65640950219025695</c:v>
                </c:pt>
                <c:pt idx="16083">
                  <c:v>0.65603444146595302</c:v>
                </c:pt>
                <c:pt idx="16084">
                  <c:v>0.65565938074531604</c:v>
                </c:pt>
                <c:pt idx="16085">
                  <c:v>0.655284320021011</c:v>
                </c:pt>
                <c:pt idx="16086">
                  <c:v>0.65490925929670696</c:v>
                </c:pt>
                <c:pt idx="16087">
                  <c:v>0.65453419857606998</c:v>
                </c:pt>
                <c:pt idx="16088">
                  <c:v>0.65415913785176605</c:v>
                </c:pt>
                <c:pt idx="16089">
                  <c:v>0.65378407712746101</c:v>
                </c:pt>
                <c:pt idx="16090">
                  <c:v>0.65340901640682503</c:v>
                </c:pt>
                <c:pt idx="16091">
                  <c:v>0.65303395568251998</c:v>
                </c:pt>
                <c:pt idx="16092">
                  <c:v>0.65265889495821605</c:v>
                </c:pt>
                <c:pt idx="16093">
                  <c:v>0.65228383423757896</c:v>
                </c:pt>
                <c:pt idx="16094">
                  <c:v>0.65190877351327403</c:v>
                </c:pt>
                <c:pt idx="16095">
                  <c:v>0.65153371278896999</c:v>
                </c:pt>
                <c:pt idx="16096">
                  <c:v>0.65115865206833301</c:v>
                </c:pt>
                <c:pt idx="16097">
                  <c:v>0.65078359134402897</c:v>
                </c:pt>
                <c:pt idx="16098">
                  <c:v>0.65040853061972403</c:v>
                </c:pt>
                <c:pt idx="16099">
                  <c:v>0.65003346989908695</c:v>
                </c:pt>
                <c:pt idx="16100">
                  <c:v>0.64965840917478301</c:v>
                </c:pt>
                <c:pt idx="16101">
                  <c:v>0.64928334845047897</c:v>
                </c:pt>
                <c:pt idx="16102">
                  <c:v>0.64890828772984199</c:v>
                </c:pt>
                <c:pt idx="16103">
                  <c:v>0.64853322700553695</c:v>
                </c:pt>
                <c:pt idx="16104">
                  <c:v>0.64815816628123302</c:v>
                </c:pt>
                <c:pt idx="16105">
                  <c:v>0.64778310556059604</c:v>
                </c:pt>
                <c:pt idx="16106">
                  <c:v>0.647408044836292</c:v>
                </c:pt>
                <c:pt idx="16107">
                  <c:v>0.64703298411198695</c:v>
                </c:pt>
                <c:pt idx="16108">
                  <c:v>0.64665792339134998</c:v>
                </c:pt>
                <c:pt idx="16109">
                  <c:v>0.64628286266704604</c:v>
                </c:pt>
                <c:pt idx="16110">
                  <c:v>0.645907801942741</c:v>
                </c:pt>
                <c:pt idx="16111">
                  <c:v>0.64553274122210502</c:v>
                </c:pt>
                <c:pt idx="16112">
                  <c:v>0.64515768049779998</c:v>
                </c:pt>
                <c:pt idx="16113">
                  <c:v>0.64478261977349605</c:v>
                </c:pt>
                <c:pt idx="16114">
                  <c:v>0.64440755905285896</c:v>
                </c:pt>
                <c:pt idx="16115">
                  <c:v>0.64403249832855503</c:v>
                </c:pt>
                <c:pt idx="16116">
                  <c:v>0.64365743760424998</c:v>
                </c:pt>
                <c:pt idx="16117">
                  <c:v>0.64328237688361301</c:v>
                </c:pt>
                <c:pt idx="16118">
                  <c:v>0.64290731615930896</c:v>
                </c:pt>
                <c:pt idx="16119">
                  <c:v>0.64253225543500403</c:v>
                </c:pt>
                <c:pt idx="16120">
                  <c:v>0.64215719471436805</c:v>
                </c:pt>
                <c:pt idx="16121">
                  <c:v>0.64178213399006301</c:v>
                </c:pt>
                <c:pt idx="16122">
                  <c:v>0.64140707326575896</c:v>
                </c:pt>
                <c:pt idx="16123">
                  <c:v>0.64103201254512199</c:v>
                </c:pt>
                <c:pt idx="16124">
                  <c:v>0.64065695182081694</c:v>
                </c:pt>
                <c:pt idx="16125">
                  <c:v>0.64028189109651301</c:v>
                </c:pt>
                <c:pt idx="16126">
                  <c:v>0.63990683037587603</c:v>
                </c:pt>
                <c:pt idx="16127">
                  <c:v>0.63953176965157199</c:v>
                </c:pt>
                <c:pt idx="16128">
                  <c:v>0.63915670892726695</c:v>
                </c:pt>
                <c:pt idx="16129">
                  <c:v>0.63878164820662997</c:v>
                </c:pt>
                <c:pt idx="16130">
                  <c:v>0.63840658748232604</c:v>
                </c:pt>
                <c:pt idx="16131">
                  <c:v>0.63803152675802099</c:v>
                </c:pt>
                <c:pt idx="16132">
                  <c:v>0.63765646603738502</c:v>
                </c:pt>
                <c:pt idx="16133">
                  <c:v>0.63728140531307997</c:v>
                </c:pt>
                <c:pt idx="16134">
                  <c:v>0.63690634458877604</c:v>
                </c:pt>
                <c:pt idx="16135">
                  <c:v>0.63653128386813895</c:v>
                </c:pt>
                <c:pt idx="16136">
                  <c:v>0.63615622314383502</c:v>
                </c:pt>
                <c:pt idx="16137">
                  <c:v>0.63578116241952998</c:v>
                </c:pt>
                <c:pt idx="16138">
                  <c:v>0.635406101698893</c:v>
                </c:pt>
                <c:pt idx="16139">
                  <c:v>0.63503104097458896</c:v>
                </c:pt>
                <c:pt idx="16140">
                  <c:v>0.63465598025028402</c:v>
                </c:pt>
                <c:pt idx="16141">
                  <c:v>0.63428091952964805</c:v>
                </c:pt>
                <c:pt idx="16142">
                  <c:v>0.633905858805343</c:v>
                </c:pt>
                <c:pt idx="16143">
                  <c:v>0.63353079808103896</c:v>
                </c:pt>
                <c:pt idx="16144">
                  <c:v>0.63315573736040198</c:v>
                </c:pt>
                <c:pt idx="16145">
                  <c:v>0.63278067663609805</c:v>
                </c:pt>
                <c:pt idx="16146">
                  <c:v>0.63240561591179301</c:v>
                </c:pt>
                <c:pt idx="16147">
                  <c:v>0.63203055519115603</c:v>
                </c:pt>
                <c:pt idx="16148">
                  <c:v>0.63165549446685199</c:v>
                </c:pt>
                <c:pt idx="16149">
                  <c:v>0.63128043374254705</c:v>
                </c:pt>
                <c:pt idx="16150">
                  <c:v>0.63090537302191096</c:v>
                </c:pt>
                <c:pt idx="16151">
                  <c:v>0.63053031229760603</c:v>
                </c:pt>
                <c:pt idx="16152">
                  <c:v>0.63015525157330199</c:v>
                </c:pt>
                <c:pt idx="16153">
                  <c:v>0.62978019085266501</c:v>
                </c:pt>
                <c:pt idx="16154">
                  <c:v>0.62940513012835997</c:v>
                </c:pt>
                <c:pt idx="16155">
                  <c:v>0.62903006940405604</c:v>
                </c:pt>
                <c:pt idx="16156">
                  <c:v>0.62865500868341895</c:v>
                </c:pt>
                <c:pt idx="16157">
                  <c:v>0.62827994795911501</c:v>
                </c:pt>
                <c:pt idx="16158">
                  <c:v>0.62790488723480997</c:v>
                </c:pt>
                <c:pt idx="16159">
                  <c:v>0.62752982651417299</c:v>
                </c:pt>
                <c:pt idx="16160">
                  <c:v>0.62715476578986895</c:v>
                </c:pt>
                <c:pt idx="16161">
                  <c:v>0.62677970506556502</c:v>
                </c:pt>
                <c:pt idx="16162">
                  <c:v>0.62640464434492804</c:v>
                </c:pt>
                <c:pt idx="16163">
                  <c:v>0.626029583620623</c:v>
                </c:pt>
                <c:pt idx="16164">
                  <c:v>0.62565452289631895</c:v>
                </c:pt>
                <c:pt idx="16165">
                  <c:v>0.62527946217568198</c:v>
                </c:pt>
                <c:pt idx="16166">
                  <c:v>0.62490440145137804</c:v>
                </c:pt>
                <c:pt idx="16167">
                  <c:v>0.624529340727073</c:v>
                </c:pt>
                <c:pt idx="16168">
                  <c:v>0.62415428000643602</c:v>
                </c:pt>
                <c:pt idx="16169">
                  <c:v>0.62377921928213198</c:v>
                </c:pt>
                <c:pt idx="16170">
                  <c:v>0.62340415855782705</c:v>
                </c:pt>
                <c:pt idx="16171">
                  <c:v>0.62302909783719096</c:v>
                </c:pt>
                <c:pt idx="16172">
                  <c:v>0.62265403711288603</c:v>
                </c:pt>
                <c:pt idx="16173">
                  <c:v>0.62227897638858198</c:v>
                </c:pt>
                <c:pt idx="16174">
                  <c:v>0.62190391566794501</c:v>
                </c:pt>
                <c:pt idx="16175">
                  <c:v>0.62152885494363996</c:v>
                </c:pt>
                <c:pt idx="16176">
                  <c:v>0.62115379421933603</c:v>
                </c:pt>
                <c:pt idx="16177">
                  <c:v>0.62077873349869905</c:v>
                </c:pt>
                <c:pt idx="16178">
                  <c:v>0.62040367277439501</c:v>
                </c:pt>
                <c:pt idx="16179">
                  <c:v>0.62002861205008997</c:v>
                </c:pt>
                <c:pt idx="16180">
                  <c:v>0.61965355132945299</c:v>
                </c:pt>
                <c:pt idx="16181">
                  <c:v>0.61927849060514895</c:v>
                </c:pt>
                <c:pt idx="16182">
                  <c:v>0.61890342988084501</c:v>
                </c:pt>
                <c:pt idx="16183">
                  <c:v>0.61852836916020804</c:v>
                </c:pt>
                <c:pt idx="16184">
                  <c:v>0.61815330843590299</c:v>
                </c:pt>
                <c:pt idx="16185">
                  <c:v>0.61777824771159895</c:v>
                </c:pt>
                <c:pt idx="16186">
                  <c:v>0.61740318699096197</c:v>
                </c:pt>
                <c:pt idx="16187">
                  <c:v>0.61702812626665804</c:v>
                </c:pt>
                <c:pt idx="16188">
                  <c:v>0.616653065542353</c:v>
                </c:pt>
                <c:pt idx="16189">
                  <c:v>0.61627800482171702</c:v>
                </c:pt>
                <c:pt idx="16190">
                  <c:v>0.61590294409741198</c:v>
                </c:pt>
                <c:pt idx="16191">
                  <c:v>0.61552788337310804</c:v>
                </c:pt>
                <c:pt idx="16192">
                  <c:v>0.61515282265247095</c:v>
                </c:pt>
                <c:pt idx="16193">
                  <c:v>0.61477776192816602</c:v>
                </c:pt>
                <c:pt idx="16194">
                  <c:v>0.61440270120386198</c:v>
                </c:pt>
                <c:pt idx="16195">
                  <c:v>0.614027640483225</c:v>
                </c:pt>
                <c:pt idx="16196">
                  <c:v>0.61365257975892096</c:v>
                </c:pt>
                <c:pt idx="16197">
                  <c:v>0.61327751903461603</c:v>
                </c:pt>
                <c:pt idx="16198">
                  <c:v>0.61290245831397905</c:v>
                </c:pt>
                <c:pt idx="16199">
                  <c:v>0.612527397589675</c:v>
                </c:pt>
                <c:pt idx="16200">
                  <c:v>0.61215233686536996</c:v>
                </c:pt>
                <c:pt idx="16201">
                  <c:v>0.61177727614473398</c:v>
                </c:pt>
                <c:pt idx="16202">
                  <c:v>0.61140221542042905</c:v>
                </c:pt>
                <c:pt idx="16203">
                  <c:v>0.61102715469612501</c:v>
                </c:pt>
                <c:pt idx="16204">
                  <c:v>0.61065209397548803</c:v>
                </c:pt>
                <c:pt idx="16205">
                  <c:v>0.61027703325118299</c:v>
                </c:pt>
                <c:pt idx="16206">
                  <c:v>0.60990197252687905</c:v>
                </c:pt>
                <c:pt idx="16207">
                  <c:v>0.60952691180624197</c:v>
                </c:pt>
                <c:pt idx="16208">
                  <c:v>0.60915185108193803</c:v>
                </c:pt>
                <c:pt idx="16209">
                  <c:v>0.60877679035763299</c:v>
                </c:pt>
                <c:pt idx="16210">
                  <c:v>0.60840172963699701</c:v>
                </c:pt>
                <c:pt idx="16211">
                  <c:v>0.60802666891269197</c:v>
                </c:pt>
                <c:pt idx="16212">
                  <c:v>0.60765160818838804</c:v>
                </c:pt>
                <c:pt idx="16213">
                  <c:v>0.60727654746775095</c:v>
                </c:pt>
                <c:pt idx="16214">
                  <c:v>0.60690148674344602</c:v>
                </c:pt>
                <c:pt idx="16215">
                  <c:v>0.60652642601914197</c:v>
                </c:pt>
                <c:pt idx="16216">
                  <c:v>0.606151365298505</c:v>
                </c:pt>
                <c:pt idx="16217">
                  <c:v>0.60577630457420095</c:v>
                </c:pt>
                <c:pt idx="16218">
                  <c:v>0.60540124384989602</c:v>
                </c:pt>
                <c:pt idx="16219">
                  <c:v>0.60502618312926004</c:v>
                </c:pt>
                <c:pt idx="16220">
                  <c:v>0.604651122404955</c:v>
                </c:pt>
                <c:pt idx="16221">
                  <c:v>0.60427606168064996</c:v>
                </c:pt>
                <c:pt idx="16222">
                  <c:v>0.60390100096001398</c:v>
                </c:pt>
                <c:pt idx="16223">
                  <c:v>0.60352594023570905</c:v>
                </c:pt>
                <c:pt idx="16224">
                  <c:v>0.603150879511405</c:v>
                </c:pt>
                <c:pt idx="16225">
                  <c:v>0.60277581879076803</c:v>
                </c:pt>
                <c:pt idx="16226">
                  <c:v>0.60240075806646298</c:v>
                </c:pt>
                <c:pt idx="16227">
                  <c:v>0.60202569734215905</c:v>
                </c:pt>
                <c:pt idx="16228">
                  <c:v>0.60165063662152196</c:v>
                </c:pt>
                <c:pt idx="16229">
                  <c:v>0.60127557589721803</c:v>
                </c:pt>
                <c:pt idx="16230">
                  <c:v>0.60090051517291299</c:v>
                </c:pt>
                <c:pt idx="16231">
                  <c:v>0.60052545445227701</c:v>
                </c:pt>
                <c:pt idx="16232">
                  <c:v>0.60015039372797196</c:v>
                </c:pt>
                <c:pt idx="16233">
                  <c:v>0.59977533300366803</c:v>
                </c:pt>
                <c:pt idx="16234">
                  <c:v>0.59940027228303105</c:v>
                </c:pt>
                <c:pt idx="16235">
                  <c:v>0.59902521155872701</c:v>
                </c:pt>
                <c:pt idx="16236">
                  <c:v>0.59865015083442197</c:v>
                </c:pt>
                <c:pt idx="16237">
                  <c:v>0.59827509011378499</c:v>
                </c:pt>
                <c:pt idx="16238">
                  <c:v>0.59790002938948095</c:v>
                </c:pt>
                <c:pt idx="16239">
                  <c:v>0.59752496866517602</c:v>
                </c:pt>
                <c:pt idx="16240">
                  <c:v>0.59714990794454004</c:v>
                </c:pt>
                <c:pt idx="16241">
                  <c:v>0.59677484722023499</c:v>
                </c:pt>
                <c:pt idx="16242">
                  <c:v>0.59639978649593095</c:v>
                </c:pt>
                <c:pt idx="16243">
                  <c:v>0.59602472577529397</c:v>
                </c:pt>
                <c:pt idx="16244">
                  <c:v>0.59564966505098904</c:v>
                </c:pt>
                <c:pt idx="16245">
                  <c:v>0.595274604326685</c:v>
                </c:pt>
                <c:pt idx="16246">
                  <c:v>0.59489954360604802</c:v>
                </c:pt>
                <c:pt idx="16247">
                  <c:v>0.59452448288174398</c:v>
                </c:pt>
                <c:pt idx="16248">
                  <c:v>0.59414942215743904</c:v>
                </c:pt>
                <c:pt idx="16249">
                  <c:v>0.59377436143680196</c:v>
                </c:pt>
                <c:pt idx="16250">
                  <c:v>0.59339930071249802</c:v>
                </c:pt>
                <c:pt idx="16251">
                  <c:v>0.59302423998819298</c:v>
                </c:pt>
                <c:pt idx="16252">
                  <c:v>0.592649179267557</c:v>
                </c:pt>
                <c:pt idx="16253">
                  <c:v>0.59227411854325196</c:v>
                </c:pt>
                <c:pt idx="16254">
                  <c:v>0.59189905781894803</c:v>
                </c:pt>
                <c:pt idx="16255">
                  <c:v>0.59152399709831105</c:v>
                </c:pt>
                <c:pt idx="16256">
                  <c:v>0.59114893637400701</c:v>
                </c:pt>
                <c:pt idx="16257">
                  <c:v>0.59077387564970196</c:v>
                </c:pt>
                <c:pt idx="16258">
                  <c:v>0.59039881492906499</c:v>
                </c:pt>
                <c:pt idx="16259">
                  <c:v>0.59002375420476105</c:v>
                </c:pt>
                <c:pt idx="16260">
                  <c:v>0.58964869348045601</c:v>
                </c:pt>
                <c:pt idx="16261">
                  <c:v>0.58927363275982003</c:v>
                </c:pt>
                <c:pt idx="16262">
                  <c:v>0.58889857203551499</c:v>
                </c:pt>
                <c:pt idx="16263">
                  <c:v>0.58852351131121095</c:v>
                </c:pt>
                <c:pt idx="16264">
                  <c:v>0.58814845059057397</c:v>
                </c:pt>
                <c:pt idx="16265">
                  <c:v>0.58777338986627004</c:v>
                </c:pt>
                <c:pt idx="16266">
                  <c:v>0.58739832914196499</c:v>
                </c:pt>
                <c:pt idx="16267">
                  <c:v>0.58702326842132801</c:v>
                </c:pt>
                <c:pt idx="16268">
                  <c:v>0.58664820769702397</c:v>
                </c:pt>
                <c:pt idx="16269">
                  <c:v>0.58627314697271904</c:v>
                </c:pt>
                <c:pt idx="16270">
                  <c:v>0.58589808625208195</c:v>
                </c:pt>
                <c:pt idx="16271">
                  <c:v>0.58552302552777802</c:v>
                </c:pt>
                <c:pt idx="16272">
                  <c:v>0.58514796480347298</c:v>
                </c:pt>
                <c:pt idx="16273">
                  <c:v>0.584772904082837</c:v>
                </c:pt>
                <c:pt idx="16274">
                  <c:v>0.58439784335853195</c:v>
                </c:pt>
                <c:pt idx="16275">
                  <c:v>0.58402278263422802</c:v>
                </c:pt>
                <c:pt idx="16276">
                  <c:v>0.58364772191359104</c:v>
                </c:pt>
                <c:pt idx="16277">
                  <c:v>0.583272661189287</c:v>
                </c:pt>
                <c:pt idx="16278">
                  <c:v>0.58289760046498196</c:v>
                </c:pt>
                <c:pt idx="16279">
                  <c:v>0.58252253974434498</c:v>
                </c:pt>
                <c:pt idx="16280">
                  <c:v>0.58214747902004105</c:v>
                </c:pt>
                <c:pt idx="16281">
                  <c:v>0.581772418295736</c:v>
                </c:pt>
                <c:pt idx="16282">
                  <c:v>0.58139735757510003</c:v>
                </c:pt>
                <c:pt idx="16283">
                  <c:v>0.58102229685079498</c:v>
                </c:pt>
                <c:pt idx="16284">
                  <c:v>0.58064723612649105</c:v>
                </c:pt>
                <c:pt idx="16285">
                  <c:v>0.58027217540585396</c:v>
                </c:pt>
                <c:pt idx="16286">
                  <c:v>0.57989711468155003</c:v>
                </c:pt>
                <c:pt idx="16287">
                  <c:v>0.57952205395724499</c:v>
                </c:pt>
                <c:pt idx="16288">
                  <c:v>0.57914699323660801</c:v>
                </c:pt>
                <c:pt idx="16289">
                  <c:v>0.57877193251230397</c:v>
                </c:pt>
                <c:pt idx="16290">
                  <c:v>0.57839687178799903</c:v>
                </c:pt>
                <c:pt idx="16291">
                  <c:v>0.57802181106736295</c:v>
                </c:pt>
                <c:pt idx="16292">
                  <c:v>0.57764675034305801</c:v>
                </c:pt>
                <c:pt idx="16293">
                  <c:v>0.57727168961875397</c:v>
                </c:pt>
                <c:pt idx="16294">
                  <c:v>0.57689662889811699</c:v>
                </c:pt>
                <c:pt idx="16295">
                  <c:v>0.57652156817381195</c:v>
                </c:pt>
                <c:pt idx="16296">
                  <c:v>0.57614650744950802</c:v>
                </c:pt>
                <c:pt idx="16297">
                  <c:v>0.57577144672887104</c:v>
                </c:pt>
                <c:pt idx="16298">
                  <c:v>0.575396386004567</c:v>
                </c:pt>
                <c:pt idx="16299">
                  <c:v>0.57502132528026195</c:v>
                </c:pt>
                <c:pt idx="16300">
                  <c:v>0.57464626455962597</c:v>
                </c:pt>
                <c:pt idx="16301">
                  <c:v>0.57427120383532104</c:v>
                </c:pt>
                <c:pt idx="16302">
                  <c:v>0.573896143111017</c:v>
                </c:pt>
                <c:pt idx="16303">
                  <c:v>0.57352108239038002</c:v>
                </c:pt>
                <c:pt idx="16304">
                  <c:v>0.57314602166607498</c:v>
                </c:pt>
                <c:pt idx="16305">
                  <c:v>0.57277096094177105</c:v>
                </c:pt>
                <c:pt idx="16306">
                  <c:v>0.57239590022113396</c:v>
                </c:pt>
                <c:pt idx="16307">
                  <c:v>0.57202083949683002</c:v>
                </c:pt>
                <c:pt idx="16308">
                  <c:v>0.57164577877252498</c:v>
                </c:pt>
                <c:pt idx="16309">
                  <c:v>0.571270718051888</c:v>
                </c:pt>
                <c:pt idx="16310">
                  <c:v>0.57089565732758396</c:v>
                </c:pt>
                <c:pt idx="16311">
                  <c:v>0.57052059660328003</c:v>
                </c:pt>
                <c:pt idx="16312">
                  <c:v>0.57014553588264305</c:v>
                </c:pt>
                <c:pt idx="16313">
                  <c:v>0.56977047515833801</c:v>
                </c:pt>
                <c:pt idx="16314">
                  <c:v>0.56939541443403396</c:v>
                </c:pt>
                <c:pt idx="16315">
                  <c:v>0.56902035371339699</c:v>
                </c:pt>
                <c:pt idx="16316">
                  <c:v>0.56864529298909205</c:v>
                </c:pt>
                <c:pt idx="16317">
                  <c:v>0.56827023226478801</c:v>
                </c:pt>
                <c:pt idx="16318">
                  <c:v>0.56789517154415103</c:v>
                </c:pt>
                <c:pt idx="16319">
                  <c:v>0.56752011081984699</c:v>
                </c:pt>
                <c:pt idx="16320">
                  <c:v>0.56714505009554195</c:v>
                </c:pt>
                <c:pt idx="16321">
                  <c:v>0.56676998937490597</c:v>
                </c:pt>
                <c:pt idx="16322">
                  <c:v>0.56639492865060104</c:v>
                </c:pt>
                <c:pt idx="16323">
                  <c:v>0.56601986792629699</c:v>
                </c:pt>
                <c:pt idx="16324">
                  <c:v>0.56564480720566002</c:v>
                </c:pt>
                <c:pt idx="16325">
                  <c:v>0.56526974648135497</c:v>
                </c:pt>
                <c:pt idx="16326">
                  <c:v>0.56489468575705104</c:v>
                </c:pt>
                <c:pt idx="16327">
                  <c:v>0.56451962503641395</c:v>
                </c:pt>
                <c:pt idx="16328">
                  <c:v>0.56414456431211002</c:v>
                </c:pt>
                <c:pt idx="16329">
                  <c:v>0.56376950358780498</c:v>
                </c:pt>
                <c:pt idx="16330">
                  <c:v>0.563394442867168</c:v>
                </c:pt>
                <c:pt idx="16331">
                  <c:v>0.56301938214286396</c:v>
                </c:pt>
                <c:pt idx="16332">
                  <c:v>0.56264432141856002</c:v>
                </c:pt>
                <c:pt idx="16333">
                  <c:v>0.56226926069792305</c:v>
                </c:pt>
                <c:pt idx="16334">
                  <c:v>0.561894199973618</c:v>
                </c:pt>
                <c:pt idx="16335">
                  <c:v>0.56151913924931396</c:v>
                </c:pt>
                <c:pt idx="16336">
                  <c:v>0.56114407852867698</c:v>
                </c:pt>
                <c:pt idx="16337">
                  <c:v>0.56076901780437305</c:v>
                </c:pt>
                <c:pt idx="16338">
                  <c:v>0.56039395708006801</c:v>
                </c:pt>
                <c:pt idx="16339">
                  <c:v>0.56001889635943103</c:v>
                </c:pt>
                <c:pt idx="16340">
                  <c:v>0.55964383563512698</c:v>
                </c:pt>
                <c:pt idx="16341">
                  <c:v>0.55926877491082205</c:v>
                </c:pt>
                <c:pt idx="16342">
                  <c:v>0.55889371419018596</c:v>
                </c:pt>
                <c:pt idx="16343">
                  <c:v>0.55851865346588103</c:v>
                </c:pt>
                <c:pt idx="16344">
                  <c:v>0.55814359274157699</c:v>
                </c:pt>
                <c:pt idx="16345">
                  <c:v>0.55776853202094001</c:v>
                </c:pt>
                <c:pt idx="16346">
                  <c:v>0.55739347129663597</c:v>
                </c:pt>
                <c:pt idx="16347">
                  <c:v>0.55701841057233104</c:v>
                </c:pt>
                <c:pt idx="16348">
                  <c:v>0.55664334985169395</c:v>
                </c:pt>
                <c:pt idx="16349">
                  <c:v>0.55626828912739001</c:v>
                </c:pt>
                <c:pt idx="16350">
                  <c:v>0.55589322840308497</c:v>
                </c:pt>
                <c:pt idx="16351">
                  <c:v>0.55551816768244799</c:v>
                </c:pt>
                <c:pt idx="16352">
                  <c:v>0.55514310695814395</c:v>
                </c:pt>
                <c:pt idx="16353">
                  <c:v>0.55476804623384002</c:v>
                </c:pt>
                <c:pt idx="16354">
                  <c:v>0.55439298551320304</c:v>
                </c:pt>
                <c:pt idx="16355">
                  <c:v>0.554017924788898</c:v>
                </c:pt>
                <c:pt idx="16356">
                  <c:v>0.55364286406459395</c:v>
                </c:pt>
                <c:pt idx="16357">
                  <c:v>0.55326780334395698</c:v>
                </c:pt>
                <c:pt idx="16358">
                  <c:v>0.55289274261965304</c:v>
                </c:pt>
                <c:pt idx="16359">
                  <c:v>0.552517681895348</c:v>
                </c:pt>
                <c:pt idx="16360">
                  <c:v>0.55214262117471102</c:v>
                </c:pt>
                <c:pt idx="16361">
                  <c:v>0.55176756045040698</c:v>
                </c:pt>
                <c:pt idx="16362">
                  <c:v>0.55139249972610205</c:v>
                </c:pt>
                <c:pt idx="16363">
                  <c:v>0.55101743900546596</c:v>
                </c:pt>
                <c:pt idx="16364">
                  <c:v>0.55064237828116103</c:v>
                </c:pt>
                <c:pt idx="16365">
                  <c:v>0.55026731755685698</c:v>
                </c:pt>
                <c:pt idx="16366">
                  <c:v>0.54989225683622001</c:v>
                </c:pt>
                <c:pt idx="16367">
                  <c:v>0.54951719611191596</c:v>
                </c:pt>
                <c:pt idx="16368">
                  <c:v>0.54914213538761103</c:v>
                </c:pt>
                <c:pt idx="16369">
                  <c:v>0.54876707466697405</c:v>
                </c:pt>
                <c:pt idx="16370">
                  <c:v>0.54839201394267001</c:v>
                </c:pt>
                <c:pt idx="16371">
                  <c:v>0.54801695321836497</c:v>
                </c:pt>
                <c:pt idx="16372">
                  <c:v>0.54764189249772899</c:v>
                </c:pt>
                <c:pt idx="16373">
                  <c:v>0.54726683177342395</c:v>
                </c:pt>
                <c:pt idx="16374">
                  <c:v>0.54689177104912001</c:v>
                </c:pt>
                <c:pt idx="16375">
                  <c:v>0.54651671032848304</c:v>
                </c:pt>
                <c:pt idx="16376">
                  <c:v>0.54614164960417799</c:v>
                </c:pt>
                <c:pt idx="16377">
                  <c:v>0.54576658887987395</c:v>
                </c:pt>
                <c:pt idx="16378">
                  <c:v>0.54539152815923697</c:v>
                </c:pt>
                <c:pt idx="16379">
                  <c:v>0.54501646743493304</c:v>
                </c:pt>
                <c:pt idx="16380">
                  <c:v>0.544641406710628</c:v>
                </c:pt>
                <c:pt idx="16381">
                  <c:v>0.54426634598999202</c:v>
                </c:pt>
                <c:pt idx="16382">
                  <c:v>0.54389128526568697</c:v>
                </c:pt>
                <c:pt idx="16383">
                  <c:v>0.54351622454138304</c:v>
                </c:pt>
                <c:pt idx="16384">
                  <c:v>0.54314116382074595</c:v>
                </c:pt>
                <c:pt idx="16385">
                  <c:v>0.54276610309644102</c:v>
                </c:pt>
                <c:pt idx="16386">
                  <c:v>0.54239104237213698</c:v>
                </c:pt>
                <c:pt idx="16387">
                  <c:v>0.5420159816515</c:v>
                </c:pt>
                <c:pt idx="16388">
                  <c:v>0.54164092092719596</c:v>
                </c:pt>
                <c:pt idx="16389">
                  <c:v>0.54126586020289102</c:v>
                </c:pt>
                <c:pt idx="16390">
                  <c:v>0.54089079948225405</c:v>
                </c:pt>
                <c:pt idx="16391">
                  <c:v>0.54051573875795</c:v>
                </c:pt>
                <c:pt idx="16392">
                  <c:v>0.54014067803364596</c:v>
                </c:pt>
                <c:pt idx="16393">
                  <c:v>0.53976561731300898</c:v>
                </c:pt>
                <c:pt idx="16394">
                  <c:v>0.53939055658870405</c:v>
                </c:pt>
                <c:pt idx="16395">
                  <c:v>0.53901549586440001</c:v>
                </c:pt>
                <c:pt idx="16396">
                  <c:v>0.53864043514376303</c:v>
                </c:pt>
                <c:pt idx="16397">
                  <c:v>0.53826537441945799</c:v>
                </c:pt>
                <c:pt idx="16398">
                  <c:v>0.53789031369515405</c:v>
                </c:pt>
                <c:pt idx="16399">
                  <c:v>0.53751525297451697</c:v>
                </c:pt>
                <c:pt idx="16400">
                  <c:v>0.53714019225021303</c:v>
                </c:pt>
                <c:pt idx="16401">
                  <c:v>0.53676513152590799</c:v>
                </c:pt>
                <c:pt idx="16402">
                  <c:v>0.53639007080527201</c:v>
                </c:pt>
                <c:pt idx="16403">
                  <c:v>0.53601501008096697</c:v>
                </c:pt>
                <c:pt idx="16404">
                  <c:v>0.53563994935666304</c:v>
                </c:pt>
                <c:pt idx="16405">
                  <c:v>0.53526488863602595</c:v>
                </c:pt>
                <c:pt idx="16406">
                  <c:v>0.53488982791172102</c:v>
                </c:pt>
                <c:pt idx="16407">
                  <c:v>0.53451476718741697</c:v>
                </c:pt>
                <c:pt idx="16408">
                  <c:v>0.53413970646678</c:v>
                </c:pt>
                <c:pt idx="16409">
                  <c:v>0.53376464574247595</c:v>
                </c:pt>
                <c:pt idx="16410">
                  <c:v>0.53338958501817102</c:v>
                </c:pt>
                <c:pt idx="16411">
                  <c:v>0.53301452429753504</c:v>
                </c:pt>
                <c:pt idx="16412">
                  <c:v>0.53263946357323</c:v>
                </c:pt>
                <c:pt idx="16413">
                  <c:v>0.53226440284892595</c:v>
                </c:pt>
                <c:pt idx="16414">
                  <c:v>0.53188934212828898</c:v>
                </c:pt>
                <c:pt idx="16415">
                  <c:v>0.53151428140398405</c:v>
                </c:pt>
                <c:pt idx="16416">
                  <c:v>0.53113922067968</c:v>
                </c:pt>
                <c:pt idx="16417">
                  <c:v>0.53076415995904302</c:v>
                </c:pt>
                <c:pt idx="16418">
                  <c:v>0.53038909923473898</c:v>
                </c:pt>
                <c:pt idx="16419">
                  <c:v>0.53001403851043405</c:v>
                </c:pt>
                <c:pt idx="16420">
                  <c:v>0.52963897778979696</c:v>
                </c:pt>
                <c:pt idx="16421">
                  <c:v>0.52926391706549303</c:v>
                </c:pt>
                <c:pt idx="16422">
                  <c:v>0.52888885634118799</c:v>
                </c:pt>
                <c:pt idx="16423">
                  <c:v>0.52851379562055201</c:v>
                </c:pt>
                <c:pt idx="16424">
                  <c:v>0.52813873489624696</c:v>
                </c:pt>
                <c:pt idx="16425">
                  <c:v>0.52776367417194303</c:v>
                </c:pt>
                <c:pt idx="16426">
                  <c:v>0.52738861345130605</c:v>
                </c:pt>
                <c:pt idx="16427">
                  <c:v>0.52701355272700201</c:v>
                </c:pt>
                <c:pt idx="16428">
                  <c:v>0.52663849200269697</c:v>
                </c:pt>
                <c:pt idx="16429">
                  <c:v>0.52626343128205999</c:v>
                </c:pt>
                <c:pt idx="16430">
                  <c:v>0.52588837055775595</c:v>
                </c:pt>
                <c:pt idx="16431">
                  <c:v>0.52551330983345101</c:v>
                </c:pt>
                <c:pt idx="16432">
                  <c:v>0.52513824911281504</c:v>
                </c:pt>
                <c:pt idx="16433">
                  <c:v>0.52476318838850999</c:v>
                </c:pt>
                <c:pt idx="16434">
                  <c:v>0.52438812766420595</c:v>
                </c:pt>
                <c:pt idx="16435">
                  <c:v>0.52401306694356897</c:v>
                </c:pt>
                <c:pt idx="16436">
                  <c:v>0.52363800621926504</c:v>
                </c:pt>
                <c:pt idx="16437">
                  <c:v>0.52326294549496</c:v>
                </c:pt>
                <c:pt idx="16438">
                  <c:v>0.52288788477432302</c:v>
                </c:pt>
                <c:pt idx="16439">
                  <c:v>0.52251282405001898</c:v>
                </c:pt>
                <c:pt idx="16440">
                  <c:v>0.52213776332571404</c:v>
                </c:pt>
                <c:pt idx="16441">
                  <c:v>0.52176270260507696</c:v>
                </c:pt>
                <c:pt idx="16442">
                  <c:v>0.52138764188077302</c:v>
                </c:pt>
                <c:pt idx="16443">
                  <c:v>0.52101258115646898</c:v>
                </c:pt>
                <c:pt idx="16444">
                  <c:v>0.520637520435832</c:v>
                </c:pt>
                <c:pt idx="16445">
                  <c:v>0.52026245971152696</c:v>
                </c:pt>
                <c:pt idx="16446">
                  <c:v>0.51988739898722303</c:v>
                </c:pt>
                <c:pt idx="16447">
                  <c:v>0.51951233826658605</c:v>
                </c:pt>
                <c:pt idx="16448">
                  <c:v>0.51913727754228201</c:v>
                </c:pt>
                <c:pt idx="16449">
                  <c:v>0.51876221681797696</c:v>
                </c:pt>
                <c:pt idx="16450">
                  <c:v>0.51838715609733999</c:v>
                </c:pt>
                <c:pt idx="16451">
                  <c:v>0.51801209537303605</c:v>
                </c:pt>
                <c:pt idx="16452">
                  <c:v>0.51763703464873101</c:v>
                </c:pt>
                <c:pt idx="16453">
                  <c:v>0.51726197392809503</c:v>
                </c:pt>
                <c:pt idx="16454">
                  <c:v>0.51688691320378999</c:v>
                </c:pt>
                <c:pt idx="16455">
                  <c:v>0.51651185247948606</c:v>
                </c:pt>
                <c:pt idx="16456">
                  <c:v>0.51613679175884897</c:v>
                </c:pt>
                <c:pt idx="16457">
                  <c:v>0.51576173103454503</c:v>
                </c:pt>
                <c:pt idx="16458">
                  <c:v>0.51538667031023999</c:v>
                </c:pt>
                <c:pt idx="16459">
                  <c:v>0.51501160958960301</c:v>
                </c:pt>
                <c:pt idx="16460">
                  <c:v>0.51463654886529897</c:v>
                </c:pt>
                <c:pt idx="16461">
                  <c:v>0.51426148814099404</c:v>
                </c:pt>
                <c:pt idx="16462">
                  <c:v>0.51388642742035795</c:v>
                </c:pt>
                <c:pt idx="16463">
                  <c:v>0.51351136669605302</c:v>
                </c:pt>
                <c:pt idx="16464">
                  <c:v>0.51313630597174897</c:v>
                </c:pt>
                <c:pt idx="16465">
                  <c:v>0.512761245251112</c:v>
                </c:pt>
                <c:pt idx="16466">
                  <c:v>0.51238618452680695</c:v>
                </c:pt>
                <c:pt idx="16467">
                  <c:v>0.51201112380250302</c:v>
                </c:pt>
                <c:pt idx="16468">
                  <c:v>0.51163606308186604</c:v>
                </c:pt>
                <c:pt idx="16469">
                  <c:v>0.511261002357562</c:v>
                </c:pt>
                <c:pt idx="16470">
                  <c:v>0.51088594163325696</c:v>
                </c:pt>
                <c:pt idx="16471">
                  <c:v>0.51051088091261998</c:v>
                </c:pt>
                <c:pt idx="16472">
                  <c:v>0.51013582018831605</c:v>
                </c:pt>
                <c:pt idx="16473">
                  <c:v>0.509760759464012</c:v>
                </c:pt>
                <c:pt idx="16474">
                  <c:v>0.50938569874337503</c:v>
                </c:pt>
                <c:pt idx="16475">
                  <c:v>0.50901063801906998</c:v>
                </c:pt>
                <c:pt idx="16476">
                  <c:v>0.50863557729476605</c:v>
                </c:pt>
                <c:pt idx="16477">
                  <c:v>0.50826051657412896</c:v>
                </c:pt>
                <c:pt idx="16478">
                  <c:v>0.50788545584982503</c:v>
                </c:pt>
                <c:pt idx="16479">
                  <c:v>0.50751039512551999</c:v>
                </c:pt>
                <c:pt idx="16480">
                  <c:v>0.50713533440488401</c:v>
                </c:pt>
                <c:pt idx="16481">
                  <c:v>0.50676027368057897</c:v>
                </c:pt>
                <c:pt idx="16482">
                  <c:v>0.50638521295627503</c:v>
                </c:pt>
                <c:pt idx="16483">
                  <c:v>0.50601015223563806</c:v>
                </c:pt>
                <c:pt idx="16484">
                  <c:v>0.50563509151133301</c:v>
                </c:pt>
                <c:pt idx="16485">
                  <c:v>0.50526003078702897</c:v>
                </c:pt>
                <c:pt idx="16486">
                  <c:v>0.50488497006639199</c:v>
                </c:pt>
                <c:pt idx="16487">
                  <c:v>0.50450990934208795</c:v>
                </c:pt>
                <c:pt idx="16488">
                  <c:v>0.50413484861778302</c:v>
                </c:pt>
                <c:pt idx="16489">
                  <c:v>0.50375978789714604</c:v>
                </c:pt>
                <c:pt idx="16490">
                  <c:v>0.50338472717284199</c:v>
                </c:pt>
                <c:pt idx="16491">
                  <c:v>0.50300966644853695</c:v>
                </c:pt>
                <c:pt idx="16492">
                  <c:v>0.50263460572790097</c:v>
                </c:pt>
                <c:pt idx="16493">
                  <c:v>0.50225954500359604</c:v>
                </c:pt>
                <c:pt idx="16494">
                  <c:v>0.501884484279292</c:v>
                </c:pt>
                <c:pt idx="16495">
                  <c:v>0.50150942355865502</c:v>
                </c:pt>
                <c:pt idx="16496">
                  <c:v>0.50113436283434998</c:v>
                </c:pt>
                <c:pt idx="16497">
                  <c:v>0.50075930211004605</c:v>
                </c:pt>
                <c:pt idx="16498">
                  <c:v>0.50038424138940896</c:v>
                </c:pt>
                <c:pt idx="16499">
                  <c:v>0.50000918066510502</c:v>
                </c:pt>
                <c:pt idx="16500">
                  <c:v>0.49963411994079998</c:v>
                </c:pt>
                <c:pt idx="16501">
                  <c:v>0.499259059220163</c:v>
                </c:pt>
                <c:pt idx="16502">
                  <c:v>0.49888399849585902</c:v>
                </c:pt>
                <c:pt idx="16503">
                  <c:v>0.49850893777155503</c:v>
                </c:pt>
                <c:pt idx="16504">
                  <c:v>0.49813387705091799</c:v>
                </c:pt>
                <c:pt idx="16505">
                  <c:v>0.49775881632661301</c:v>
                </c:pt>
                <c:pt idx="16506">
                  <c:v>0.49738375560230902</c:v>
                </c:pt>
                <c:pt idx="16507">
                  <c:v>0.49700869488167199</c:v>
                </c:pt>
                <c:pt idx="16508">
                  <c:v>0.496633634157368</c:v>
                </c:pt>
                <c:pt idx="16509">
                  <c:v>0.49625857343306301</c:v>
                </c:pt>
                <c:pt idx="16510">
                  <c:v>0.49588351271242598</c:v>
                </c:pt>
                <c:pt idx="16511">
                  <c:v>0.49550845198812199</c:v>
                </c:pt>
                <c:pt idx="16512">
                  <c:v>0.495133391263817</c:v>
                </c:pt>
                <c:pt idx="16513">
                  <c:v>0.49475833054318102</c:v>
                </c:pt>
                <c:pt idx="16514">
                  <c:v>0.49438326981887598</c:v>
                </c:pt>
                <c:pt idx="16515">
                  <c:v>0.49400820909457199</c:v>
                </c:pt>
                <c:pt idx="16516">
                  <c:v>0.49363314837393502</c:v>
                </c:pt>
                <c:pt idx="16517">
                  <c:v>0.49325808764962997</c:v>
                </c:pt>
                <c:pt idx="16518">
                  <c:v>0.49288302692532598</c:v>
                </c:pt>
                <c:pt idx="16519">
                  <c:v>0.49250796620468901</c:v>
                </c:pt>
                <c:pt idx="16520">
                  <c:v>0.49213290548038502</c:v>
                </c:pt>
                <c:pt idx="16521">
                  <c:v>0.49175784475607998</c:v>
                </c:pt>
                <c:pt idx="16522">
                  <c:v>0.491382784035444</c:v>
                </c:pt>
                <c:pt idx="16523">
                  <c:v>0.49100772331113901</c:v>
                </c:pt>
                <c:pt idx="16524">
                  <c:v>0.49063266258683502</c:v>
                </c:pt>
                <c:pt idx="16525">
                  <c:v>0.49025760186619799</c:v>
                </c:pt>
                <c:pt idx="16526">
                  <c:v>0.489882541141893</c:v>
                </c:pt>
                <c:pt idx="16527">
                  <c:v>0.48950748041758901</c:v>
                </c:pt>
                <c:pt idx="16528">
                  <c:v>0.48913241969695198</c:v>
                </c:pt>
                <c:pt idx="16529">
                  <c:v>0.48875735897264799</c:v>
                </c:pt>
                <c:pt idx="16530">
                  <c:v>0.48838229824834301</c:v>
                </c:pt>
                <c:pt idx="16531">
                  <c:v>0.48800723752770597</c:v>
                </c:pt>
                <c:pt idx="16532">
                  <c:v>0.48763217680340198</c:v>
                </c:pt>
                <c:pt idx="16533">
                  <c:v>0.487257116079098</c:v>
                </c:pt>
                <c:pt idx="16534">
                  <c:v>0.48688205535846102</c:v>
                </c:pt>
                <c:pt idx="16535">
                  <c:v>0.48650699463415598</c:v>
                </c:pt>
                <c:pt idx="16536">
                  <c:v>0.48613193390985199</c:v>
                </c:pt>
                <c:pt idx="16537">
                  <c:v>0.48575687318921501</c:v>
                </c:pt>
                <c:pt idx="16538">
                  <c:v>0.48538181246491102</c:v>
                </c:pt>
                <c:pt idx="16539">
                  <c:v>0.48500675174060598</c:v>
                </c:pt>
                <c:pt idx="16540">
                  <c:v>0.484631691019969</c:v>
                </c:pt>
                <c:pt idx="16541">
                  <c:v>0.48425663029566501</c:v>
                </c:pt>
                <c:pt idx="16542">
                  <c:v>0.48388156957136003</c:v>
                </c:pt>
                <c:pt idx="16543">
                  <c:v>0.48350650885072399</c:v>
                </c:pt>
                <c:pt idx="16544">
                  <c:v>0.48313144812641901</c:v>
                </c:pt>
                <c:pt idx="16545">
                  <c:v>0.48275638740211502</c:v>
                </c:pt>
                <c:pt idx="16546">
                  <c:v>0.48238132668147798</c:v>
                </c:pt>
                <c:pt idx="16547">
                  <c:v>0.482006265957173</c:v>
                </c:pt>
                <c:pt idx="16548">
                  <c:v>0.48163120523286901</c:v>
                </c:pt>
                <c:pt idx="16549">
                  <c:v>0.48125614451223198</c:v>
                </c:pt>
                <c:pt idx="16550">
                  <c:v>0.48088108378792799</c:v>
                </c:pt>
                <c:pt idx="16551">
                  <c:v>0.480506023063623</c:v>
                </c:pt>
                <c:pt idx="16552">
                  <c:v>0.48013096234298602</c:v>
                </c:pt>
                <c:pt idx="16553">
                  <c:v>0.47975590161868198</c:v>
                </c:pt>
                <c:pt idx="16554">
                  <c:v>0.47938084089437799</c:v>
                </c:pt>
                <c:pt idx="16555">
                  <c:v>0.47900578017374101</c:v>
                </c:pt>
                <c:pt idx="16556">
                  <c:v>0.47863071944943603</c:v>
                </c:pt>
                <c:pt idx="16557">
                  <c:v>0.47825565872513198</c:v>
                </c:pt>
                <c:pt idx="16558">
                  <c:v>0.47788059800449501</c:v>
                </c:pt>
                <c:pt idx="16559">
                  <c:v>0.47750553728019102</c:v>
                </c:pt>
                <c:pt idx="16560">
                  <c:v>0.47713047655588597</c:v>
                </c:pt>
                <c:pt idx="16561">
                  <c:v>0.476755415835249</c:v>
                </c:pt>
                <c:pt idx="16562">
                  <c:v>0.47638035511094501</c:v>
                </c:pt>
                <c:pt idx="16563">
                  <c:v>0.47600529438664002</c:v>
                </c:pt>
                <c:pt idx="16564">
                  <c:v>0.47563023366600399</c:v>
                </c:pt>
                <c:pt idx="16565">
                  <c:v>0.475255172941699</c:v>
                </c:pt>
                <c:pt idx="16566">
                  <c:v>0.47488011221739501</c:v>
                </c:pt>
                <c:pt idx="16567">
                  <c:v>0.47450505149675798</c:v>
                </c:pt>
                <c:pt idx="16568">
                  <c:v>0.47412999077245399</c:v>
                </c:pt>
                <c:pt idx="16569">
                  <c:v>0.473754930048149</c:v>
                </c:pt>
                <c:pt idx="16570">
                  <c:v>0.47337986932751203</c:v>
                </c:pt>
                <c:pt idx="16571">
                  <c:v>0.47300480860320798</c:v>
                </c:pt>
                <c:pt idx="16572">
                  <c:v>0.47262974787890299</c:v>
                </c:pt>
                <c:pt idx="16573">
                  <c:v>0.47225468715826702</c:v>
                </c:pt>
                <c:pt idx="16574">
                  <c:v>0.47187962643396197</c:v>
                </c:pt>
                <c:pt idx="16575">
                  <c:v>0.47150456570965799</c:v>
                </c:pt>
                <c:pt idx="16576">
                  <c:v>0.47112950498902101</c:v>
                </c:pt>
                <c:pt idx="16577">
                  <c:v>0.47075444426471602</c:v>
                </c:pt>
                <c:pt idx="16578">
                  <c:v>0.47037938354041198</c:v>
                </c:pt>
                <c:pt idx="16579">
                  <c:v>0.470004322819775</c:v>
                </c:pt>
                <c:pt idx="16580">
                  <c:v>0.46962926209547101</c:v>
                </c:pt>
                <c:pt idx="16581">
                  <c:v>0.46925420137116602</c:v>
                </c:pt>
                <c:pt idx="16582">
                  <c:v>0.46887914065052999</c:v>
                </c:pt>
                <c:pt idx="16583">
                  <c:v>0.468504079926225</c:v>
                </c:pt>
                <c:pt idx="16584">
                  <c:v>0.46812901920192102</c:v>
                </c:pt>
                <c:pt idx="16585">
                  <c:v>0.46775395848128398</c:v>
                </c:pt>
                <c:pt idx="16586">
                  <c:v>0.46737889775697899</c:v>
                </c:pt>
                <c:pt idx="16587">
                  <c:v>0.46700383703267501</c:v>
                </c:pt>
                <c:pt idx="16588">
                  <c:v>0.46662877631203797</c:v>
                </c:pt>
                <c:pt idx="16589">
                  <c:v>0.46625371558773399</c:v>
                </c:pt>
                <c:pt idx="16590">
                  <c:v>0.465878654863429</c:v>
                </c:pt>
                <c:pt idx="16591">
                  <c:v>0.46550359414279202</c:v>
                </c:pt>
                <c:pt idx="16592">
                  <c:v>0.46512853341848798</c:v>
                </c:pt>
                <c:pt idx="16593">
                  <c:v>0.46475347269418299</c:v>
                </c:pt>
                <c:pt idx="16594">
                  <c:v>0.46437841197354701</c:v>
                </c:pt>
                <c:pt idx="16595">
                  <c:v>0.46400335124924202</c:v>
                </c:pt>
                <c:pt idx="16596">
                  <c:v>0.46362829052493798</c:v>
                </c:pt>
                <c:pt idx="16597">
                  <c:v>0.463253229804301</c:v>
                </c:pt>
                <c:pt idx="16598">
                  <c:v>0.46287816907999701</c:v>
                </c:pt>
                <c:pt idx="16599">
                  <c:v>0.46250310835569203</c:v>
                </c:pt>
                <c:pt idx="16600">
                  <c:v>0.46212804763505499</c:v>
                </c:pt>
                <c:pt idx="16601">
                  <c:v>0.46175298691075101</c:v>
                </c:pt>
                <c:pt idx="16602">
                  <c:v>0.46137792618644602</c:v>
                </c:pt>
                <c:pt idx="16603">
                  <c:v>0.46100286546580999</c:v>
                </c:pt>
                <c:pt idx="16604">
                  <c:v>0.460627804741505</c:v>
                </c:pt>
                <c:pt idx="16605">
                  <c:v>0.46025274401720101</c:v>
                </c:pt>
                <c:pt idx="16606">
                  <c:v>0.45987768329656398</c:v>
                </c:pt>
                <c:pt idx="16607">
                  <c:v>0.45950262257225899</c:v>
                </c:pt>
                <c:pt idx="16608">
                  <c:v>0.459127561847955</c:v>
                </c:pt>
                <c:pt idx="16609">
                  <c:v>0.45875250112731802</c:v>
                </c:pt>
                <c:pt idx="16610">
                  <c:v>0.45837744040301398</c:v>
                </c:pt>
                <c:pt idx="16611">
                  <c:v>0.45800237967870899</c:v>
                </c:pt>
                <c:pt idx="16612">
                  <c:v>0.45762731895807301</c:v>
                </c:pt>
                <c:pt idx="16613">
                  <c:v>0.45725225823376803</c:v>
                </c:pt>
                <c:pt idx="16614">
                  <c:v>0.45687719750946398</c:v>
                </c:pt>
                <c:pt idx="16615">
                  <c:v>0.45650213678882701</c:v>
                </c:pt>
                <c:pt idx="16616">
                  <c:v>0.45612707606452202</c:v>
                </c:pt>
                <c:pt idx="16617">
                  <c:v>0.45575201534021798</c:v>
                </c:pt>
                <c:pt idx="16618">
                  <c:v>0.455376954619581</c:v>
                </c:pt>
                <c:pt idx="16619">
                  <c:v>0.45500189389527701</c:v>
                </c:pt>
                <c:pt idx="16620">
                  <c:v>0.45462683317097202</c:v>
                </c:pt>
                <c:pt idx="16621">
                  <c:v>0.45425177245033499</c:v>
                </c:pt>
                <c:pt idx="16622">
                  <c:v>0.453876711726031</c:v>
                </c:pt>
                <c:pt idx="16623">
                  <c:v>0.45350165100172601</c:v>
                </c:pt>
                <c:pt idx="16624">
                  <c:v>0.45312659028108998</c:v>
                </c:pt>
                <c:pt idx="16625">
                  <c:v>0.45275152955678499</c:v>
                </c:pt>
                <c:pt idx="16626">
                  <c:v>0.452376468832481</c:v>
                </c:pt>
                <c:pt idx="16627">
                  <c:v>0.45200140811184403</c:v>
                </c:pt>
                <c:pt idx="16628">
                  <c:v>0.45162634738753998</c:v>
                </c:pt>
                <c:pt idx="16629">
                  <c:v>0.451251286663235</c:v>
                </c:pt>
                <c:pt idx="16630">
                  <c:v>0.45087622594259802</c:v>
                </c:pt>
                <c:pt idx="16631">
                  <c:v>0.45050116521829398</c:v>
                </c:pt>
                <c:pt idx="16632">
                  <c:v>0.45012610449398899</c:v>
                </c:pt>
                <c:pt idx="16633">
                  <c:v>0.44975104377335301</c:v>
                </c:pt>
                <c:pt idx="16634">
                  <c:v>0.44937598304904802</c:v>
                </c:pt>
                <c:pt idx="16635">
                  <c:v>0.44900092232474398</c:v>
                </c:pt>
                <c:pt idx="16636">
                  <c:v>0.448625861604107</c:v>
                </c:pt>
                <c:pt idx="16637">
                  <c:v>0.44825080087980201</c:v>
                </c:pt>
                <c:pt idx="16638">
                  <c:v>0.44787574015549803</c:v>
                </c:pt>
                <c:pt idx="16639">
                  <c:v>0.44750067943486099</c:v>
                </c:pt>
                <c:pt idx="16640">
                  <c:v>0.447125618710557</c:v>
                </c:pt>
                <c:pt idx="16641">
                  <c:v>0.44675055798625202</c:v>
                </c:pt>
                <c:pt idx="16642">
                  <c:v>0.44637549726561498</c:v>
                </c:pt>
                <c:pt idx="16643">
                  <c:v>0.446000436541311</c:v>
                </c:pt>
                <c:pt idx="16644">
                  <c:v>0.44562537581700701</c:v>
                </c:pt>
                <c:pt idx="16645">
                  <c:v>0.44525031509636998</c:v>
                </c:pt>
                <c:pt idx="16646">
                  <c:v>0.44487525437206499</c:v>
                </c:pt>
                <c:pt idx="16647">
                  <c:v>0.444500193647761</c:v>
                </c:pt>
                <c:pt idx="16648">
                  <c:v>0.44412513292712402</c:v>
                </c:pt>
                <c:pt idx="16649">
                  <c:v>0.44375007220281998</c:v>
                </c:pt>
                <c:pt idx="16650">
                  <c:v>0.44337501147851499</c:v>
                </c:pt>
                <c:pt idx="16651">
                  <c:v>0.44299995075787801</c:v>
                </c:pt>
                <c:pt idx="16652">
                  <c:v>0.44262489003357403</c:v>
                </c:pt>
                <c:pt idx="16653">
                  <c:v>0.44224982930926898</c:v>
                </c:pt>
                <c:pt idx="16654">
                  <c:v>0.441874768588633</c:v>
                </c:pt>
                <c:pt idx="16655">
                  <c:v>0.44149970786432802</c:v>
                </c:pt>
                <c:pt idx="16656">
                  <c:v>0.44112464714002397</c:v>
                </c:pt>
                <c:pt idx="16657">
                  <c:v>0.440749586419387</c:v>
                </c:pt>
                <c:pt idx="16658">
                  <c:v>0.44037452569508301</c:v>
                </c:pt>
                <c:pt idx="16659">
                  <c:v>0.43999946497077802</c:v>
                </c:pt>
                <c:pt idx="16660">
                  <c:v>0.43962440425014099</c:v>
                </c:pt>
                <c:pt idx="16661">
                  <c:v>0.439249343525837</c:v>
                </c:pt>
                <c:pt idx="16662">
                  <c:v>0.43887428280153201</c:v>
                </c:pt>
                <c:pt idx="16663">
                  <c:v>0.43849922208089598</c:v>
                </c:pt>
                <c:pt idx="16664">
                  <c:v>0.43812416135659099</c:v>
                </c:pt>
                <c:pt idx="16665">
                  <c:v>0.437749100632287</c:v>
                </c:pt>
                <c:pt idx="16666">
                  <c:v>0.43737403991165003</c:v>
                </c:pt>
                <c:pt idx="16667">
                  <c:v>0.43699897918734498</c:v>
                </c:pt>
                <c:pt idx="16668">
                  <c:v>0.43662391846304099</c:v>
                </c:pt>
                <c:pt idx="16669">
                  <c:v>0.43624885774240402</c:v>
                </c:pt>
                <c:pt idx="16670">
                  <c:v>0.43587379701809997</c:v>
                </c:pt>
                <c:pt idx="16671">
                  <c:v>0.43549873629379499</c:v>
                </c:pt>
                <c:pt idx="16672">
                  <c:v>0.43512367557315801</c:v>
                </c:pt>
                <c:pt idx="16673">
                  <c:v>0.43474861484885402</c:v>
                </c:pt>
                <c:pt idx="16674">
                  <c:v>0.43437355412454998</c:v>
                </c:pt>
                <c:pt idx="16675">
                  <c:v>0.433998493403913</c:v>
                </c:pt>
                <c:pt idx="16676">
                  <c:v>0.43362343267960801</c:v>
                </c:pt>
                <c:pt idx="16677">
                  <c:v>0.43324837195530402</c:v>
                </c:pt>
                <c:pt idx="16678">
                  <c:v>0.43287331123466699</c:v>
                </c:pt>
                <c:pt idx="16679">
                  <c:v>0.432498250510363</c:v>
                </c:pt>
                <c:pt idx="16680">
                  <c:v>0.43212318978605802</c:v>
                </c:pt>
                <c:pt idx="16681">
                  <c:v>0.43174812906542098</c:v>
                </c:pt>
                <c:pt idx="16682">
                  <c:v>0.43137306834111699</c:v>
                </c:pt>
                <c:pt idx="16683">
                  <c:v>0.43099800761681201</c:v>
                </c:pt>
                <c:pt idx="16684">
                  <c:v>0.43062294689617597</c:v>
                </c:pt>
                <c:pt idx="16685">
                  <c:v>0.43024788617187099</c:v>
                </c:pt>
                <c:pt idx="16686">
                  <c:v>0.429872825447567</c:v>
                </c:pt>
                <c:pt idx="16687">
                  <c:v>0.42949776472693002</c:v>
                </c:pt>
                <c:pt idx="16688">
                  <c:v>0.42912270400262498</c:v>
                </c:pt>
                <c:pt idx="16689">
                  <c:v>0.42874764327832099</c:v>
                </c:pt>
                <c:pt idx="16690">
                  <c:v>0.42837258255768401</c:v>
                </c:pt>
                <c:pt idx="16691">
                  <c:v>0.42799752183338002</c:v>
                </c:pt>
                <c:pt idx="16692">
                  <c:v>0.42762246110907498</c:v>
                </c:pt>
                <c:pt idx="16693">
                  <c:v>0.427247400388439</c:v>
                </c:pt>
                <c:pt idx="16694">
                  <c:v>0.42687233966413402</c:v>
                </c:pt>
                <c:pt idx="16695">
                  <c:v>0.42649727893983003</c:v>
                </c:pt>
                <c:pt idx="16696">
                  <c:v>0.42612221821919299</c:v>
                </c:pt>
                <c:pt idx="16697">
                  <c:v>0.42574715749488801</c:v>
                </c:pt>
                <c:pt idx="16698">
                  <c:v>0.42537209677058402</c:v>
                </c:pt>
                <c:pt idx="16699">
                  <c:v>0.42499703604994699</c:v>
                </c:pt>
                <c:pt idx="16700">
                  <c:v>0.424621975325643</c:v>
                </c:pt>
                <c:pt idx="16701">
                  <c:v>0.42424691460133801</c:v>
                </c:pt>
                <c:pt idx="16702">
                  <c:v>0.42387185388070198</c:v>
                </c:pt>
                <c:pt idx="16703">
                  <c:v>0.42349679315639699</c:v>
                </c:pt>
                <c:pt idx="16704">
                  <c:v>0.423121732432093</c:v>
                </c:pt>
                <c:pt idx="16705">
                  <c:v>0.42274667171145602</c:v>
                </c:pt>
                <c:pt idx="16706">
                  <c:v>0.42237161098715098</c:v>
                </c:pt>
                <c:pt idx="16707">
                  <c:v>0.42199655026284699</c:v>
                </c:pt>
                <c:pt idx="16708">
                  <c:v>0.42162148954221002</c:v>
                </c:pt>
                <c:pt idx="16709">
                  <c:v>0.42124642881790603</c:v>
                </c:pt>
                <c:pt idx="16710">
                  <c:v>0.42087136809360098</c:v>
                </c:pt>
                <c:pt idx="16711">
                  <c:v>0.42049630737296401</c:v>
                </c:pt>
                <c:pt idx="16712">
                  <c:v>0.42012124664866002</c:v>
                </c:pt>
                <c:pt idx="16713">
                  <c:v>0.41974618592435498</c:v>
                </c:pt>
                <c:pt idx="16714">
                  <c:v>0.419371125203719</c:v>
                </c:pt>
                <c:pt idx="16715">
                  <c:v>0.41899606447941401</c:v>
                </c:pt>
                <c:pt idx="16716">
                  <c:v>0.41862100375511002</c:v>
                </c:pt>
                <c:pt idx="16717">
                  <c:v>0.41824594303447299</c:v>
                </c:pt>
                <c:pt idx="16718">
                  <c:v>0.417870882310168</c:v>
                </c:pt>
                <c:pt idx="16719">
                  <c:v>0.41749582158586401</c:v>
                </c:pt>
                <c:pt idx="16720">
                  <c:v>0.41712076086522698</c:v>
                </c:pt>
                <c:pt idx="16721">
                  <c:v>0.41674570014092299</c:v>
                </c:pt>
                <c:pt idx="16722">
                  <c:v>0.416370639416618</c:v>
                </c:pt>
                <c:pt idx="16723">
                  <c:v>0.41599557869598103</c:v>
                </c:pt>
                <c:pt idx="16724">
                  <c:v>0.41562051797167698</c:v>
                </c:pt>
                <c:pt idx="16725">
                  <c:v>0.415245457247373</c:v>
                </c:pt>
                <c:pt idx="16726">
                  <c:v>0.41487039652673602</c:v>
                </c:pt>
                <c:pt idx="16727">
                  <c:v>0.41449533580243098</c:v>
                </c:pt>
                <c:pt idx="16728">
                  <c:v>0.41412027507812699</c:v>
                </c:pt>
                <c:pt idx="16729">
                  <c:v>0.41374521435749001</c:v>
                </c:pt>
                <c:pt idx="16730">
                  <c:v>0.41337015363318602</c:v>
                </c:pt>
                <c:pt idx="16731">
                  <c:v>0.41299509290888098</c:v>
                </c:pt>
                <c:pt idx="16732">
                  <c:v>0.412620032188244</c:v>
                </c:pt>
                <c:pt idx="16733">
                  <c:v>0.41224497146394001</c:v>
                </c:pt>
                <c:pt idx="16734">
                  <c:v>0.41186991073963602</c:v>
                </c:pt>
                <c:pt idx="16735">
                  <c:v>0.41149485001899899</c:v>
                </c:pt>
                <c:pt idx="16736">
                  <c:v>0.411119789294694</c:v>
                </c:pt>
                <c:pt idx="16737">
                  <c:v>0.41074472857039002</c:v>
                </c:pt>
                <c:pt idx="16738">
                  <c:v>0.41036966784975298</c:v>
                </c:pt>
                <c:pt idx="16739">
                  <c:v>0.409994607125449</c:v>
                </c:pt>
                <c:pt idx="16740">
                  <c:v>0.40961954640114401</c:v>
                </c:pt>
                <c:pt idx="16741">
                  <c:v>0.40924448568050698</c:v>
                </c:pt>
                <c:pt idx="16742">
                  <c:v>0.40886942495620299</c:v>
                </c:pt>
                <c:pt idx="16743">
                  <c:v>0.408494364231898</c:v>
                </c:pt>
                <c:pt idx="16744">
                  <c:v>0.40811930351126202</c:v>
                </c:pt>
                <c:pt idx="16745">
                  <c:v>0.40774424278695698</c:v>
                </c:pt>
                <c:pt idx="16746">
                  <c:v>0.40736918206265299</c:v>
                </c:pt>
                <c:pt idx="16747">
                  <c:v>0.40699412134201601</c:v>
                </c:pt>
                <c:pt idx="16748">
                  <c:v>0.40661906061771103</c:v>
                </c:pt>
                <c:pt idx="16749">
                  <c:v>0.40624399989340698</c:v>
                </c:pt>
                <c:pt idx="16750">
                  <c:v>0.40586893917277</c:v>
                </c:pt>
                <c:pt idx="16751">
                  <c:v>0.40549387844846602</c:v>
                </c:pt>
                <c:pt idx="16752">
                  <c:v>0.40511881772416097</c:v>
                </c:pt>
                <c:pt idx="16753">
                  <c:v>0.404743757003525</c:v>
                </c:pt>
                <c:pt idx="16754">
                  <c:v>0.40436869627922001</c:v>
                </c:pt>
                <c:pt idx="16755">
                  <c:v>0.40399363555491602</c:v>
                </c:pt>
                <c:pt idx="16756">
                  <c:v>0.40361857483427899</c:v>
                </c:pt>
                <c:pt idx="16757">
                  <c:v>0.403243514109974</c:v>
                </c:pt>
                <c:pt idx="16758">
                  <c:v>0.40286845338567001</c:v>
                </c:pt>
                <c:pt idx="16759">
                  <c:v>0.40249339266503298</c:v>
                </c:pt>
                <c:pt idx="16760">
                  <c:v>0.40211833194072899</c:v>
                </c:pt>
                <c:pt idx="16761">
                  <c:v>0.401743271216424</c:v>
                </c:pt>
                <c:pt idx="16762">
                  <c:v>0.40136821049578703</c:v>
                </c:pt>
                <c:pt idx="16763">
                  <c:v>0.40099314977148298</c:v>
                </c:pt>
                <c:pt idx="16764">
                  <c:v>0.40061808904717899</c:v>
                </c:pt>
                <c:pt idx="16765">
                  <c:v>0.40024302832654202</c:v>
                </c:pt>
                <c:pt idx="16766">
                  <c:v>0.39986796760223697</c:v>
                </c:pt>
                <c:pt idx="16767">
                  <c:v>0.39949290687793299</c:v>
                </c:pt>
                <c:pt idx="16768">
                  <c:v>0.39911784615729601</c:v>
                </c:pt>
                <c:pt idx="16769">
                  <c:v>0.39874278543299202</c:v>
                </c:pt>
                <c:pt idx="16770">
                  <c:v>0.39836772470868698</c:v>
                </c:pt>
                <c:pt idx="16771">
                  <c:v>0.39799266398805</c:v>
                </c:pt>
                <c:pt idx="16772">
                  <c:v>0.39761760326374601</c:v>
                </c:pt>
                <c:pt idx="16773">
                  <c:v>0.39724254253944102</c:v>
                </c:pt>
                <c:pt idx="16774">
                  <c:v>0.39686748181880499</c:v>
                </c:pt>
                <c:pt idx="16775">
                  <c:v>0.3964924210945</c:v>
                </c:pt>
                <c:pt idx="16776">
                  <c:v>0.39611736037019601</c:v>
                </c:pt>
                <c:pt idx="16777">
                  <c:v>0.39574229964955898</c:v>
                </c:pt>
                <c:pt idx="16778">
                  <c:v>0.39536723892525399</c:v>
                </c:pt>
                <c:pt idx="16779">
                  <c:v>0.39499217820095001</c:v>
                </c:pt>
                <c:pt idx="16780">
                  <c:v>0.39461711748031297</c:v>
                </c:pt>
                <c:pt idx="16781">
                  <c:v>0.39424205675600899</c:v>
                </c:pt>
                <c:pt idx="16782">
                  <c:v>0.393866996031704</c:v>
                </c:pt>
                <c:pt idx="16783">
                  <c:v>0.39349193531106802</c:v>
                </c:pt>
                <c:pt idx="16784">
                  <c:v>0.39311687458676298</c:v>
                </c:pt>
                <c:pt idx="16785">
                  <c:v>0.39274181386245899</c:v>
                </c:pt>
                <c:pt idx="16786">
                  <c:v>0.39236675314182201</c:v>
                </c:pt>
                <c:pt idx="16787">
                  <c:v>0.39199169241751702</c:v>
                </c:pt>
                <c:pt idx="16788">
                  <c:v>0.39161663169321298</c:v>
                </c:pt>
                <c:pt idx="16789">
                  <c:v>0.391241570972576</c:v>
                </c:pt>
                <c:pt idx="16790">
                  <c:v>0.39086651024827201</c:v>
                </c:pt>
                <c:pt idx="16791">
                  <c:v>0.39049144952396703</c:v>
                </c:pt>
                <c:pt idx="16792">
                  <c:v>0.39011638880332999</c:v>
                </c:pt>
                <c:pt idx="16793">
                  <c:v>0.38974132807902601</c:v>
                </c:pt>
                <c:pt idx="16794">
                  <c:v>0.38936626735472102</c:v>
                </c:pt>
                <c:pt idx="16795">
                  <c:v>0.38899120663408498</c:v>
                </c:pt>
                <c:pt idx="16796">
                  <c:v>0.38861614590978</c:v>
                </c:pt>
                <c:pt idx="16797">
                  <c:v>0.38824108518547601</c:v>
                </c:pt>
                <c:pt idx="16798">
                  <c:v>0.38786602446483898</c:v>
                </c:pt>
                <c:pt idx="16799">
                  <c:v>0.38749096374053499</c:v>
                </c:pt>
                <c:pt idx="16800">
                  <c:v>0.38711590301623</c:v>
                </c:pt>
                <c:pt idx="16801">
                  <c:v>0.38674084229559302</c:v>
                </c:pt>
                <c:pt idx="16802">
                  <c:v>0.38636578157128898</c:v>
                </c:pt>
                <c:pt idx="16803">
                  <c:v>0.38599072084698399</c:v>
                </c:pt>
                <c:pt idx="16804">
                  <c:v>0.38561566012634801</c:v>
                </c:pt>
                <c:pt idx="16805">
                  <c:v>0.38524059940204303</c:v>
                </c:pt>
                <c:pt idx="16806">
                  <c:v>0.38486553867773898</c:v>
                </c:pt>
                <c:pt idx="16807">
                  <c:v>0.38449047795710201</c:v>
                </c:pt>
                <c:pt idx="16808">
                  <c:v>0.38411541723279702</c:v>
                </c:pt>
                <c:pt idx="16809">
                  <c:v>0.38374035650849297</c:v>
                </c:pt>
                <c:pt idx="16810">
                  <c:v>0.383365295787856</c:v>
                </c:pt>
                <c:pt idx="16811">
                  <c:v>0.38299023506355201</c:v>
                </c:pt>
                <c:pt idx="16812">
                  <c:v>0.38261517433924702</c:v>
                </c:pt>
                <c:pt idx="16813">
                  <c:v>0.38224011361860999</c:v>
                </c:pt>
                <c:pt idx="16814">
                  <c:v>0.381865052894306</c:v>
                </c:pt>
                <c:pt idx="16815">
                  <c:v>0.38148999217000201</c:v>
                </c:pt>
                <c:pt idx="16816">
                  <c:v>0.38111493144936498</c:v>
                </c:pt>
                <c:pt idx="16817">
                  <c:v>0.38073987072505999</c:v>
                </c:pt>
                <c:pt idx="16818">
                  <c:v>0.380364810000756</c:v>
                </c:pt>
                <c:pt idx="16819">
                  <c:v>0.37998974928011903</c:v>
                </c:pt>
                <c:pt idx="16820">
                  <c:v>0.37961468855581498</c:v>
                </c:pt>
                <c:pt idx="16821">
                  <c:v>0.37923962783151</c:v>
                </c:pt>
                <c:pt idx="16822">
                  <c:v>0.37886456711087302</c:v>
                </c:pt>
                <c:pt idx="16823">
                  <c:v>0.37848950638656897</c:v>
                </c:pt>
                <c:pt idx="16824">
                  <c:v>0.37811444566226399</c:v>
                </c:pt>
                <c:pt idx="16825">
                  <c:v>0.37773938494162801</c:v>
                </c:pt>
                <c:pt idx="16826">
                  <c:v>0.37736432421732302</c:v>
                </c:pt>
                <c:pt idx="16827">
                  <c:v>0.37698926349301898</c:v>
                </c:pt>
                <c:pt idx="16828">
                  <c:v>0.376614202772382</c:v>
                </c:pt>
                <c:pt idx="16829">
                  <c:v>0.37623914204807801</c:v>
                </c:pt>
                <c:pt idx="16830">
                  <c:v>0.37586408132377302</c:v>
                </c:pt>
                <c:pt idx="16831">
                  <c:v>0.37548902060313599</c:v>
                </c:pt>
                <c:pt idx="16832">
                  <c:v>0.375113959878832</c:v>
                </c:pt>
                <c:pt idx="16833">
                  <c:v>0.37473889915452702</c:v>
                </c:pt>
                <c:pt idx="16834">
                  <c:v>0.37436383843389098</c:v>
                </c:pt>
                <c:pt idx="16835">
                  <c:v>0.373988777709586</c:v>
                </c:pt>
                <c:pt idx="16836">
                  <c:v>0.37361371698528201</c:v>
                </c:pt>
                <c:pt idx="16837">
                  <c:v>0.37323865626464497</c:v>
                </c:pt>
                <c:pt idx="16838">
                  <c:v>0.37286359554033999</c:v>
                </c:pt>
                <c:pt idx="16839">
                  <c:v>0.372488534816036</c:v>
                </c:pt>
                <c:pt idx="16840">
                  <c:v>0.37211347409539902</c:v>
                </c:pt>
                <c:pt idx="16841">
                  <c:v>0.37173841337109498</c:v>
                </c:pt>
                <c:pt idx="16842">
                  <c:v>0.37136335264678999</c:v>
                </c:pt>
                <c:pt idx="16843">
                  <c:v>0.37098829192615301</c:v>
                </c:pt>
                <c:pt idx="16844">
                  <c:v>0.37061323120184902</c:v>
                </c:pt>
                <c:pt idx="16845">
                  <c:v>0.37023817047754498</c:v>
                </c:pt>
                <c:pt idx="16846">
                  <c:v>0.369863109756908</c:v>
                </c:pt>
                <c:pt idx="16847">
                  <c:v>0.36948804903260302</c:v>
                </c:pt>
                <c:pt idx="16848">
                  <c:v>0.36911298830829897</c:v>
                </c:pt>
                <c:pt idx="16849">
                  <c:v>0.368737927587662</c:v>
                </c:pt>
                <c:pt idx="16850">
                  <c:v>0.36836286686335801</c:v>
                </c:pt>
                <c:pt idx="16851">
                  <c:v>0.36798780613905302</c:v>
                </c:pt>
                <c:pt idx="16852">
                  <c:v>0.36761274541841599</c:v>
                </c:pt>
                <c:pt idx="16853">
                  <c:v>0.367237684694112</c:v>
                </c:pt>
                <c:pt idx="16854">
                  <c:v>0.36686262396980701</c:v>
                </c:pt>
                <c:pt idx="16855">
                  <c:v>0.36648756324917098</c:v>
                </c:pt>
                <c:pt idx="16856">
                  <c:v>0.36611250252486599</c:v>
                </c:pt>
                <c:pt idx="16857">
                  <c:v>0.365737441800562</c:v>
                </c:pt>
                <c:pt idx="16858">
                  <c:v>0.36536238107992502</c:v>
                </c:pt>
                <c:pt idx="16859">
                  <c:v>0.36498732035562098</c:v>
                </c:pt>
                <c:pt idx="16860">
                  <c:v>0.36461225963131599</c:v>
                </c:pt>
                <c:pt idx="16861">
                  <c:v>0.36423719891067902</c:v>
                </c:pt>
                <c:pt idx="16862">
                  <c:v>0.36386213818637497</c:v>
                </c:pt>
                <c:pt idx="16863">
                  <c:v>0.36348707746206999</c:v>
                </c:pt>
                <c:pt idx="16864">
                  <c:v>0.36311201674143401</c:v>
                </c:pt>
                <c:pt idx="16865">
                  <c:v>0.36273695601712902</c:v>
                </c:pt>
                <c:pt idx="16866">
                  <c:v>0.36236189529282498</c:v>
                </c:pt>
                <c:pt idx="16867">
                  <c:v>0.361986834572188</c:v>
                </c:pt>
                <c:pt idx="16868">
                  <c:v>0.36161177384788301</c:v>
                </c:pt>
                <c:pt idx="16869">
                  <c:v>0.36123671312357902</c:v>
                </c:pt>
                <c:pt idx="16870">
                  <c:v>0.36086165240294199</c:v>
                </c:pt>
                <c:pt idx="16871">
                  <c:v>0.360486591678638</c:v>
                </c:pt>
                <c:pt idx="16872">
                  <c:v>0.36011153095433301</c:v>
                </c:pt>
                <c:pt idx="16873">
                  <c:v>0.35973647023369698</c:v>
                </c:pt>
                <c:pt idx="16874">
                  <c:v>0.35936140950939199</c:v>
                </c:pt>
                <c:pt idx="16875">
                  <c:v>0.35898634878508801</c:v>
                </c:pt>
                <c:pt idx="16876">
                  <c:v>0.35861128806445097</c:v>
                </c:pt>
                <c:pt idx="16877">
                  <c:v>0.35823622734014599</c:v>
                </c:pt>
                <c:pt idx="16878">
                  <c:v>0.357861166615842</c:v>
                </c:pt>
                <c:pt idx="16879">
                  <c:v>0.35748610589520502</c:v>
                </c:pt>
                <c:pt idx="16880">
                  <c:v>0.35711104517090098</c:v>
                </c:pt>
                <c:pt idx="16881">
                  <c:v>0.35673598444659599</c:v>
                </c:pt>
                <c:pt idx="16882">
                  <c:v>0.35636092372595901</c:v>
                </c:pt>
                <c:pt idx="16883">
                  <c:v>0.35598586300165502</c:v>
                </c:pt>
                <c:pt idx="16884">
                  <c:v>0.35561080227734998</c:v>
                </c:pt>
                <c:pt idx="16885">
                  <c:v>0.355235741556714</c:v>
                </c:pt>
                <c:pt idx="16886">
                  <c:v>0.35486068083240901</c:v>
                </c:pt>
                <c:pt idx="16887">
                  <c:v>0.35448562010810503</c:v>
                </c:pt>
                <c:pt idx="16888">
                  <c:v>0.35411055938746799</c:v>
                </c:pt>
                <c:pt idx="16889">
                  <c:v>0.35373549866316301</c:v>
                </c:pt>
                <c:pt idx="16890">
                  <c:v>0.35336043793885902</c:v>
                </c:pt>
                <c:pt idx="16891">
                  <c:v>0.35298537721822199</c:v>
                </c:pt>
                <c:pt idx="16892">
                  <c:v>0.352610316493918</c:v>
                </c:pt>
                <c:pt idx="16893">
                  <c:v>0.35223525576961301</c:v>
                </c:pt>
                <c:pt idx="16894">
                  <c:v>0.35186019504897698</c:v>
                </c:pt>
                <c:pt idx="16895">
                  <c:v>0.35148513432467199</c:v>
                </c:pt>
                <c:pt idx="16896">
                  <c:v>0.351110073600368</c:v>
                </c:pt>
                <c:pt idx="16897">
                  <c:v>0.35073501287973102</c:v>
                </c:pt>
                <c:pt idx="16898">
                  <c:v>0.35035995215542598</c:v>
                </c:pt>
                <c:pt idx="16899">
                  <c:v>0.34998489143112199</c:v>
                </c:pt>
                <c:pt idx="16900">
                  <c:v>0.34960983071048501</c:v>
                </c:pt>
                <c:pt idx="16901">
                  <c:v>0.34923476998618103</c:v>
                </c:pt>
                <c:pt idx="16902">
                  <c:v>0.34885970926187598</c:v>
                </c:pt>
                <c:pt idx="16903">
                  <c:v>0.34848464854123901</c:v>
                </c:pt>
                <c:pt idx="16904">
                  <c:v>0.34810958781693502</c:v>
                </c:pt>
                <c:pt idx="16905">
                  <c:v>0.34773452709263097</c:v>
                </c:pt>
                <c:pt idx="16906">
                  <c:v>0.347359466371994</c:v>
                </c:pt>
                <c:pt idx="16907">
                  <c:v>0.34698440564768901</c:v>
                </c:pt>
                <c:pt idx="16908">
                  <c:v>0.34660934492338502</c:v>
                </c:pt>
                <c:pt idx="16909">
                  <c:v>0.34623428420274799</c:v>
                </c:pt>
                <c:pt idx="16910">
                  <c:v>0.345859223478444</c:v>
                </c:pt>
                <c:pt idx="16911">
                  <c:v>0.34548416275413901</c:v>
                </c:pt>
                <c:pt idx="16912">
                  <c:v>0.34510910203350198</c:v>
                </c:pt>
                <c:pt idx="16913">
                  <c:v>0.34473404130919799</c:v>
                </c:pt>
                <c:pt idx="16914">
                  <c:v>0.344358980584893</c:v>
                </c:pt>
                <c:pt idx="16915">
                  <c:v>0.34398391986425703</c:v>
                </c:pt>
                <c:pt idx="16916">
                  <c:v>0.34360885913995198</c:v>
                </c:pt>
                <c:pt idx="16917">
                  <c:v>0.34323379841564799</c:v>
                </c:pt>
                <c:pt idx="16918">
                  <c:v>0.34285873769501102</c:v>
                </c:pt>
                <c:pt idx="16919">
                  <c:v>0.34248367697070697</c:v>
                </c:pt>
                <c:pt idx="16920">
                  <c:v>0.34210861624640199</c:v>
                </c:pt>
                <c:pt idx="16921">
                  <c:v>0.34173355552576501</c:v>
                </c:pt>
                <c:pt idx="16922">
                  <c:v>0.34135849480146102</c:v>
                </c:pt>
                <c:pt idx="16923">
                  <c:v>0.34098343407715598</c:v>
                </c:pt>
                <c:pt idx="16924">
                  <c:v>0.34060837335652</c:v>
                </c:pt>
                <c:pt idx="16925">
                  <c:v>0.34023331263221501</c:v>
                </c:pt>
                <c:pt idx="16926">
                  <c:v>0.33985825190791102</c:v>
                </c:pt>
                <c:pt idx="16927">
                  <c:v>0.33948319118727399</c:v>
                </c:pt>
                <c:pt idx="16928">
                  <c:v>0.339108130462969</c:v>
                </c:pt>
                <c:pt idx="16929">
                  <c:v>0.33873306973866502</c:v>
                </c:pt>
                <c:pt idx="16930">
                  <c:v>0.33835800901802798</c:v>
                </c:pt>
                <c:pt idx="16931">
                  <c:v>0.33798294829372399</c:v>
                </c:pt>
                <c:pt idx="16932">
                  <c:v>0.33760788756941901</c:v>
                </c:pt>
                <c:pt idx="16933">
                  <c:v>0.33723282684878197</c:v>
                </c:pt>
                <c:pt idx="16934">
                  <c:v>0.33685776612447799</c:v>
                </c:pt>
                <c:pt idx="16935">
                  <c:v>0.336482705400173</c:v>
                </c:pt>
                <c:pt idx="16936">
                  <c:v>0.33610764467953702</c:v>
                </c:pt>
                <c:pt idx="16937">
                  <c:v>0.33573258395523198</c:v>
                </c:pt>
                <c:pt idx="16938">
                  <c:v>0.33535752323092799</c:v>
                </c:pt>
                <c:pt idx="16939">
                  <c:v>0.33498246251029101</c:v>
                </c:pt>
                <c:pt idx="16940">
                  <c:v>0.33460740178598702</c:v>
                </c:pt>
                <c:pt idx="16941">
                  <c:v>0.33423234106168198</c:v>
                </c:pt>
                <c:pt idx="16942">
                  <c:v>0.333857280341045</c:v>
                </c:pt>
                <c:pt idx="16943">
                  <c:v>0.33348221961674102</c:v>
                </c:pt>
                <c:pt idx="16944">
                  <c:v>0.33310715889243597</c:v>
                </c:pt>
                <c:pt idx="16945">
                  <c:v>0.33273209817179999</c:v>
                </c:pt>
                <c:pt idx="16946">
                  <c:v>0.33235703744749501</c:v>
                </c:pt>
                <c:pt idx="16947">
                  <c:v>0.33198197672319102</c:v>
                </c:pt>
                <c:pt idx="16948">
                  <c:v>0.33160691600255399</c:v>
                </c:pt>
                <c:pt idx="16949">
                  <c:v>0.331231855278249</c:v>
                </c:pt>
                <c:pt idx="16950">
                  <c:v>0.33085679455394501</c:v>
                </c:pt>
                <c:pt idx="16951">
                  <c:v>0.33048173383330798</c:v>
                </c:pt>
                <c:pt idx="16952">
                  <c:v>0.33010667310900399</c:v>
                </c:pt>
                <c:pt idx="16953">
                  <c:v>0.329731612384699</c:v>
                </c:pt>
                <c:pt idx="16954">
                  <c:v>0.32935655166406302</c:v>
                </c:pt>
                <c:pt idx="16955">
                  <c:v>0.32898149093975798</c:v>
                </c:pt>
                <c:pt idx="16956">
                  <c:v>0.32860643021545399</c:v>
                </c:pt>
                <c:pt idx="16957">
                  <c:v>0.32823136949481702</c:v>
                </c:pt>
                <c:pt idx="16958">
                  <c:v>0.32785630877051197</c:v>
                </c:pt>
                <c:pt idx="16959">
                  <c:v>0.32748124804620798</c:v>
                </c:pt>
                <c:pt idx="16960">
                  <c:v>0.32710618732557101</c:v>
                </c:pt>
                <c:pt idx="16961">
                  <c:v>0.32673112660126702</c:v>
                </c:pt>
                <c:pt idx="16962">
                  <c:v>0.32635606587696198</c:v>
                </c:pt>
                <c:pt idx="16963">
                  <c:v>0.325981005156325</c:v>
                </c:pt>
                <c:pt idx="16964">
                  <c:v>0.32560594443202101</c:v>
                </c:pt>
                <c:pt idx="16965">
                  <c:v>0.32523088370771702</c:v>
                </c:pt>
                <c:pt idx="16966">
                  <c:v>0.32485582298707999</c:v>
                </c:pt>
                <c:pt idx="16967">
                  <c:v>0.324480762262775</c:v>
                </c:pt>
                <c:pt idx="16968">
                  <c:v>0.32410570153847101</c:v>
                </c:pt>
                <c:pt idx="16969">
                  <c:v>0.32373064081783398</c:v>
                </c:pt>
                <c:pt idx="16970">
                  <c:v>0.32335558009352999</c:v>
                </c:pt>
                <c:pt idx="16971">
                  <c:v>0.32298051936922501</c:v>
                </c:pt>
                <c:pt idx="16972">
                  <c:v>0.32260545864858797</c:v>
                </c:pt>
                <c:pt idx="16973">
                  <c:v>0.32223039792428398</c:v>
                </c:pt>
                <c:pt idx="16974">
                  <c:v>0.321855337199979</c:v>
                </c:pt>
                <c:pt idx="16975">
                  <c:v>0.32148027647934302</c:v>
                </c:pt>
                <c:pt idx="16976">
                  <c:v>0.32110521575503798</c:v>
                </c:pt>
                <c:pt idx="16977">
                  <c:v>0.32073015503073399</c:v>
                </c:pt>
                <c:pt idx="16978">
                  <c:v>0.32035509431009701</c:v>
                </c:pt>
                <c:pt idx="16979">
                  <c:v>0.31998003358579202</c:v>
                </c:pt>
                <c:pt idx="16980">
                  <c:v>0.31960497286148798</c:v>
                </c:pt>
                <c:pt idx="16981">
                  <c:v>0.319229912140851</c:v>
                </c:pt>
                <c:pt idx="16982">
                  <c:v>0.31885485141654701</c:v>
                </c:pt>
                <c:pt idx="16983">
                  <c:v>0.31847979069224203</c:v>
                </c:pt>
                <c:pt idx="16984">
                  <c:v>0.31810472997160499</c:v>
                </c:pt>
                <c:pt idx="16985">
                  <c:v>0.31772966924730101</c:v>
                </c:pt>
                <c:pt idx="16986">
                  <c:v>0.31735460852299702</c:v>
                </c:pt>
                <c:pt idx="16987">
                  <c:v>0.31697954780235998</c:v>
                </c:pt>
                <c:pt idx="16988">
                  <c:v>0.316604487078055</c:v>
                </c:pt>
                <c:pt idx="16989">
                  <c:v>0.31622942635375101</c:v>
                </c:pt>
                <c:pt idx="16990">
                  <c:v>0.31585436563311398</c:v>
                </c:pt>
                <c:pt idx="16991">
                  <c:v>0.31547930490880999</c:v>
                </c:pt>
                <c:pt idx="16992">
                  <c:v>0.315104244184505</c:v>
                </c:pt>
                <c:pt idx="16993">
                  <c:v>0.31472918346386802</c:v>
                </c:pt>
                <c:pt idx="16994">
                  <c:v>0.31435412273956398</c:v>
                </c:pt>
                <c:pt idx="16995">
                  <c:v>0.31397906201525899</c:v>
                </c:pt>
                <c:pt idx="16996">
                  <c:v>0.31360400129462301</c:v>
                </c:pt>
                <c:pt idx="16997">
                  <c:v>0.31322894057031803</c:v>
                </c:pt>
                <c:pt idx="16998">
                  <c:v>0.31285387984601398</c:v>
                </c:pt>
                <c:pt idx="16999">
                  <c:v>0.31247881912537701</c:v>
                </c:pt>
                <c:pt idx="17000">
                  <c:v>0.31210375840107302</c:v>
                </c:pt>
                <c:pt idx="17001">
                  <c:v>0.31172869767676797</c:v>
                </c:pt>
                <c:pt idx="17002">
                  <c:v>0.311353636956131</c:v>
                </c:pt>
                <c:pt idx="17003">
                  <c:v>0.31097857623182701</c:v>
                </c:pt>
                <c:pt idx="17004">
                  <c:v>0.31060351550752202</c:v>
                </c:pt>
                <c:pt idx="17005">
                  <c:v>0.31022845478688599</c:v>
                </c:pt>
                <c:pt idx="17006">
                  <c:v>0.309853394062581</c:v>
                </c:pt>
                <c:pt idx="17007">
                  <c:v>0.30947833333827701</c:v>
                </c:pt>
                <c:pt idx="17008">
                  <c:v>0.30910327261763998</c:v>
                </c:pt>
                <c:pt idx="17009">
                  <c:v>0.30872821189333499</c:v>
                </c:pt>
                <c:pt idx="17010">
                  <c:v>0.308353151169031</c:v>
                </c:pt>
                <c:pt idx="17011">
                  <c:v>0.30797809044839403</c:v>
                </c:pt>
                <c:pt idx="17012">
                  <c:v>0.30760302972408998</c:v>
                </c:pt>
                <c:pt idx="17013">
                  <c:v>0.30722796899978499</c:v>
                </c:pt>
                <c:pt idx="17014">
                  <c:v>0.30685290827914802</c:v>
                </c:pt>
                <c:pt idx="17015">
                  <c:v>0.30647784755484397</c:v>
                </c:pt>
                <c:pt idx="17016">
                  <c:v>0.30610278683053999</c:v>
                </c:pt>
                <c:pt idx="17017">
                  <c:v>0.30572772610990301</c:v>
                </c:pt>
                <c:pt idx="17018">
                  <c:v>0.30535266538559802</c:v>
                </c:pt>
                <c:pt idx="17019">
                  <c:v>0.30497760466129398</c:v>
                </c:pt>
                <c:pt idx="17020">
                  <c:v>0.304602543940657</c:v>
                </c:pt>
                <c:pt idx="17021">
                  <c:v>0.30422748321635301</c:v>
                </c:pt>
                <c:pt idx="17022">
                  <c:v>0.30385242249204802</c:v>
                </c:pt>
                <c:pt idx="17023">
                  <c:v>0.30347736177141099</c:v>
                </c:pt>
                <c:pt idx="17024">
                  <c:v>0.303102301047107</c:v>
                </c:pt>
                <c:pt idx="17025">
                  <c:v>0.30272724032280202</c:v>
                </c:pt>
                <c:pt idx="17026">
                  <c:v>0.30235217960216598</c:v>
                </c:pt>
                <c:pt idx="17027">
                  <c:v>0.30197711887786099</c:v>
                </c:pt>
                <c:pt idx="17028">
                  <c:v>0.30160205815355701</c:v>
                </c:pt>
                <c:pt idx="17029">
                  <c:v>0.30122699743291997</c:v>
                </c:pt>
                <c:pt idx="17030">
                  <c:v>0.30085193670861599</c:v>
                </c:pt>
                <c:pt idx="17031">
                  <c:v>0.300476875984311</c:v>
                </c:pt>
                <c:pt idx="17032">
                  <c:v>0.30010181526367402</c:v>
                </c:pt>
                <c:pt idx="17033">
                  <c:v>0.29972675453936998</c:v>
                </c:pt>
                <c:pt idx="17034">
                  <c:v>0.29935169381506499</c:v>
                </c:pt>
                <c:pt idx="17035">
                  <c:v>0.29897663309442901</c:v>
                </c:pt>
                <c:pt idx="17036">
                  <c:v>0.29860157237012402</c:v>
                </c:pt>
                <c:pt idx="17037">
                  <c:v>0.29822651164581998</c:v>
                </c:pt>
                <c:pt idx="17038">
                  <c:v>0.297851450925183</c:v>
                </c:pt>
                <c:pt idx="17039">
                  <c:v>0.29747639020087802</c:v>
                </c:pt>
                <c:pt idx="17040">
                  <c:v>0.29710132947657403</c:v>
                </c:pt>
                <c:pt idx="17041">
                  <c:v>0.29672626875593699</c:v>
                </c:pt>
                <c:pt idx="17042">
                  <c:v>0.29635120803163301</c:v>
                </c:pt>
                <c:pt idx="17043">
                  <c:v>0.29597614730732802</c:v>
                </c:pt>
                <c:pt idx="17044">
                  <c:v>0.29560108658669099</c:v>
                </c:pt>
                <c:pt idx="17045">
                  <c:v>0.295226025862387</c:v>
                </c:pt>
                <c:pt idx="17046">
                  <c:v>0.29485096513808301</c:v>
                </c:pt>
                <c:pt idx="17047">
                  <c:v>0.29447590441744598</c:v>
                </c:pt>
                <c:pt idx="17048">
                  <c:v>0.29410084369314099</c:v>
                </c:pt>
                <c:pt idx="17049">
                  <c:v>0.293725782968837</c:v>
                </c:pt>
                <c:pt idx="17050">
                  <c:v>0.29335072224820002</c:v>
                </c:pt>
                <c:pt idx="17051">
                  <c:v>0.29297566152389598</c:v>
                </c:pt>
                <c:pt idx="17052">
                  <c:v>0.29260060079959099</c:v>
                </c:pt>
                <c:pt idx="17053">
                  <c:v>0.29222554007895402</c:v>
                </c:pt>
                <c:pt idx="17054">
                  <c:v>0.29185047935465003</c:v>
                </c:pt>
                <c:pt idx="17055">
                  <c:v>0.29147541863034498</c:v>
                </c:pt>
                <c:pt idx="17056">
                  <c:v>0.29110035790970901</c:v>
                </c:pt>
                <c:pt idx="17057">
                  <c:v>0.29072529718540402</c:v>
                </c:pt>
                <c:pt idx="17058">
                  <c:v>0.29035023646109998</c:v>
                </c:pt>
                <c:pt idx="17059">
                  <c:v>0.289975175740463</c:v>
                </c:pt>
                <c:pt idx="17060">
                  <c:v>0.28960011501615801</c:v>
                </c:pt>
                <c:pt idx="17061">
                  <c:v>0.28922505429185402</c:v>
                </c:pt>
                <c:pt idx="17062">
                  <c:v>0.28922189875473397</c:v>
                </c:pt>
                <c:pt idx="17063">
                  <c:v>0.28921874321758401</c:v>
                </c:pt>
                <c:pt idx="17064">
                  <c:v>0.28921558768043298</c:v>
                </c:pt>
                <c:pt idx="17065">
                  <c:v>0.28921243214331299</c:v>
                </c:pt>
                <c:pt idx="17066">
                  <c:v>0.28920927660616202</c:v>
                </c:pt>
                <c:pt idx="17067">
                  <c:v>0.289206121069012</c:v>
                </c:pt>
                <c:pt idx="17068">
                  <c:v>0.28920296553189201</c:v>
                </c:pt>
                <c:pt idx="17069">
                  <c:v>0.28919980999474099</c:v>
                </c:pt>
                <c:pt idx="17070">
                  <c:v>0.28919665445759102</c:v>
                </c:pt>
                <c:pt idx="17071">
                  <c:v>0.28919349892047103</c:v>
                </c:pt>
                <c:pt idx="17072">
                  <c:v>0.28919034338332</c:v>
                </c:pt>
                <c:pt idx="17073">
                  <c:v>0.28918718784616998</c:v>
                </c:pt>
                <c:pt idx="17074">
                  <c:v>0.28918403230904999</c:v>
                </c:pt>
                <c:pt idx="17075">
                  <c:v>0.28918087677189902</c:v>
                </c:pt>
                <c:pt idx="17076">
                  <c:v>0.289177721234748</c:v>
                </c:pt>
                <c:pt idx="17077">
                  <c:v>0.289174565697629</c:v>
                </c:pt>
                <c:pt idx="17078">
                  <c:v>0.28917141016047798</c:v>
                </c:pt>
                <c:pt idx="17079">
                  <c:v>0.28916825462332701</c:v>
                </c:pt>
                <c:pt idx="17080">
                  <c:v>0.28916509908620702</c:v>
                </c:pt>
                <c:pt idx="17081">
                  <c:v>0.289161943549057</c:v>
                </c:pt>
                <c:pt idx="17082">
                  <c:v>0.28915878801190598</c:v>
                </c:pt>
                <c:pt idx="17083">
                  <c:v>0.28915563247478598</c:v>
                </c:pt>
                <c:pt idx="17084">
                  <c:v>0.28915247693763602</c:v>
                </c:pt>
                <c:pt idx="17085">
                  <c:v>0.28914932140048499</c:v>
                </c:pt>
                <c:pt idx="17086">
                  <c:v>0.289146165863365</c:v>
                </c:pt>
                <c:pt idx="17087">
                  <c:v>0.28914301032621498</c:v>
                </c:pt>
                <c:pt idx="17088">
                  <c:v>0.28913985478906401</c:v>
                </c:pt>
                <c:pt idx="17089">
                  <c:v>0.28913669925194402</c:v>
                </c:pt>
                <c:pt idx="17090">
                  <c:v>0.289133543714793</c:v>
                </c:pt>
                <c:pt idx="17091">
                  <c:v>0.28913038817764303</c:v>
                </c:pt>
                <c:pt idx="17092">
                  <c:v>0.28912723264052298</c:v>
                </c:pt>
                <c:pt idx="17093">
                  <c:v>0.28912407710337201</c:v>
                </c:pt>
                <c:pt idx="17094">
                  <c:v>0.28912092156622199</c:v>
                </c:pt>
                <c:pt idx="17095">
                  <c:v>0.289117766029102</c:v>
                </c:pt>
                <c:pt idx="17096">
                  <c:v>0.28911461049195097</c:v>
                </c:pt>
                <c:pt idx="17097">
                  <c:v>0.28911145495480001</c:v>
                </c:pt>
                <c:pt idx="17098">
                  <c:v>0.28910829941768101</c:v>
                </c:pt>
                <c:pt idx="17099">
                  <c:v>0.28910514388052999</c:v>
                </c:pt>
                <c:pt idx="17100">
                  <c:v>0.28910198834337902</c:v>
                </c:pt>
                <c:pt idx="17101">
                  <c:v>0.28909883280625898</c:v>
                </c:pt>
                <c:pt idx="17102">
                  <c:v>0.28909567726910901</c:v>
                </c:pt>
                <c:pt idx="17103">
                  <c:v>0.28909252173195799</c:v>
                </c:pt>
                <c:pt idx="17104">
                  <c:v>0.28908936619483799</c:v>
                </c:pt>
                <c:pt idx="17105">
                  <c:v>0.28908621065768803</c:v>
                </c:pt>
                <c:pt idx="17106">
                  <c:v>0.289083055120537</c:v>
                </c:pt>
                <c:pt idx="17107">
                  <c:v>0.28907989958341701</c:v>
                </c:pt>
                <c:pt idx="17108">
                  <c:v>0.28907674404626699</c:v>
                </c:pt>
                <c:pt idx="17109">
                  <c:v>0.28907358850911602</c:v>
                </c:pt>
                <c:pt idx="17110">
                  <c:v>0.28907043297199603</c:v>
                </c:pt>
                <c:pt idx="17111">
                  <c:v>0.289067277434845</c:v>
                </c:pt>
                <c:pt idx="17112">
                  <c:v>0.28906412189769498</c:v>
                </c:pt>
                <c:pt idx="17113">
                  <c:v>0.28906096636057499</c:v>
                </c:pt>
                <c:pt idx="17114">
                  <c:v>0.28905781082342402</c:v>
                </c:pt>
                <c:pt idx="17115">
                  <c:v>0.289054655286274</c:v>
                </c:pt>
                <c:pt idx="17116">
                  <c:v>0.28905149974915401</c:v>
                </c:pt>
                <c:pt idx="17117">
                  <c:v>0.28904834421200298</c:v>
                </c:pt>
                <c:pt idx="17118">
                  <c:v>0.28904518867485202</c:v>
                </c:pt>
                <c:pt idx="17119">
                  <c:v>0.28904203313773302</c:v>
                </c:pt>
                <c:pt idx="17120">
                  <c:v>0.289038877600582</c:v>
                </c:pt>
                <c:pt idx="17121">
                  <c:v>0.28903572206343098</c:v>
                </c:pt>
                <c:pt idx="17122">
                  <c:v>0.28903256652631198</c:v>
                </c:pt>
                <c:pt idx="17123">
                  <c:v>0.28902941098916102</c:v>
                </c:pt>
                <c:pt idx="17124">
                  <c:v>0.28902625545200999</c:v>
                </c:pt>
                <c:pt idx="17125">
                  <c:v>0.28902309991489</c:v>
                </c:pt>
                <c:pt idx="17126">
                  <c:v>0.28901994437773998</c:v>
                </c:pt>
                <c:pt idx="17127">
                  <c:v>0.28901678884058901</c:v>
                </c:pt>
                <c:pt idx="17128">
                  <c:v>0.28901363330346902</c:v>
                </c:pt>
                <c:pt idx="17129">
                  <c:v>0.289010477766319</c:v>
                </c:pt>
                <c:pt idx="17130">
                  <c:v>0.28900732222916797</c:v>
                </c:pt>
                <c:pt idx="17131">
                  <c:v>0.28900416669204798</c:v>
                </c:pt>
                <c:pt idx="17132">
                  <c:v>0.28900101115489701</c:v>
                </c:pt>
                <c:pt idx="17133">
                  <c:v>0.28899785561774699</c:v>
                </c:pt>
                <c:pt idx="17134">
                  <c:v>0.288994700080627</c:v>
                </c:pt>
                <c:pt idx="17135">
                  <c:v>0.28899154454347598</c:v>
                </c:pt>
                <c:pt idx="17136">
                  <c:v>0.28898838900632601</c:v>
                </c:pt>
                <c:pt idx="17137">
                  <c:v>0.28898523346920602</c:v>
                </c:pt>
                <c:pt idx="17138">
                  <c:v>0.28898207793205499</c:v>
                </c:pt>
                <c:pt idx="17139">
                  <c:v>0.28897892239490403</c:v>
                </c:pt>
                <c:pt idx="17140">
                  <c:v>0.28897576685778498</c:v>
                </c:pt>
                <c:pt idx="17141">
                  <c:v>0.28897261132063401</c:v>
                </c:pt>
                <c:pt idx="17142">
                  <c:v>0.28896945578348299</c:v>
                </c:pt>
                <c:pt idx="17143">
                  <c:v>0.28896630024636399</c:v>
                </c:pt>
                <c:pt idx="17144">
                  <c:v>0.28896314470921303</c:v>
                </c:pt>
                <c:pt idx="17145">
                  <c:v>0.288959989172062</c:v>
                </c:pt>
                <c:pt idx="17146">
                  <c:v>0.28895683363494201</c:v>
                </c:pt>
                <c:pt idx="17147">
                  <c:v>0.28895367809779199</c:v>
                </c:pt>
                <c:pt idx="17148">
                  <c:v>0.28895052256064102</c:v>
                </c:pt>
                <c:pt idx="17149">
                  <c:v>0.28894736702352097</c:v>
                </c:pt>
                <c:pt idx="17150">
                  <c:v>0.28894421148637101</c:v>
                </c:pt>
                <c:pt idx="17151">
                  <c:v>0.28894105594921998</c:v>
                </c:pt>
                <c:pt idx="17152">
                  <c:v>0.28893790041209999</c:v>
                </c:pt>
                <c:pt idx="17153">
                  <c:v>0.28893474487494902</c:v>
                </c:pt>
                <c:pt idx="17154">
                  <c:v>0.288931589337799</c:v>
                </c:pt>
                <c:pt idx="17155">
                  <c:v>0.28892843380067901</c:v>
                </c:pt>
                <c:pt idx="17156">
                  <c:v>0.28892527826352798</c:v>
                </c:pt>
                <c:pt idx="17157">
                  <c:v>0.28892212272637802</c:v>
                </c:pt>
                <c:pt idx="17158">
                  <c:v>0.28891896718925802</c:v>
                </c:pt>
                <c:pt idx="17159">
                  <c:v>0.288915811652107</c:v>
                </c:pt>
                <c:pt idx="17160">
                  <c:v>0.28891265611495698</c:v>
                </c:pt>
                <c:pt idx="17161">
                  <c:v>0.28890950057783699</c:v>
                </c:pt>
                <c:pt idx="17162">
                  <c:v>0.28890634504068602</c:v>
                </c:pt>
                <c:pt idx="17163">
                  <c:v>0.288903189503535</c:v>
                </c:pt>
                <c:pt idx="17164">
                  <c:v>0.288900033966416</c:v>
                </c:pt>
                <c:pt idx="17165">
                  <c:v>0.28889687842926498</c:v>
                </c:pt>
                <c:pt idx="17166">
                  <c:v>0.28889372289211401</c:v>
                </c:pt>
                <c:pt idx="17167">
                  <c:v>0.28889056735499402</c:v>
                </c:pt>
                <c:pt idx="17168">
                  <c:v>0.288887411817844</c:v>
                </c:pt>
                <c:pt idx="17169">
                  <c:v>0.28888425628069297</c:v>
                </c:pt>
                <c:pt idx="17170">
                  <c:v>0.28888110074357298</c:v>
                </c:pt>
                <c:pt idx="17171">
                  <c:v>0.28887794520642301</c:v>
                </c:pt>
                <c:pt idx="17172">
                  <c:v>0.28887478966927199</c:v>
                </c:pt>
                <c:pt idx="17173">
                  <c:v>0.288871634132152</c:v>
                </c:pt>
                <c:pt idx="17174">
                  <c:v>0.28886847859500198</c:v>
                </c:pt>
                <c:pt idx="17175">
                  <c:v>0.28886532305785101</c:v>
                </c:pt>
                <c:pt idx="17176">
                  <c:v>0.28886216752073102</c:v>
                </c:pt>
                <c:pt idx="17177">
                  <c:v>0.28885901198357999</c:v>
                </c:pt>
                <c:pt idx="17178">
                  <c:v>0.28885585644643003</c:v>
                </c:pt>
                <c:pt idx="17179">
                  <c:v>0.28885270090930998</c:v>
                </c:pt>
                <c:pt idx="17180">
                  <c:v>0.28884954537215901</c:v>
                </c:pt>
                <c:pt idx="17181">
                  <c:v>0.28884638983500899</c:v>
                </c:pt>
                <c:pt idx="17182">
                  <c:v>0.288843234297889</c:v>
                </c:pt>
                <c:pt idx="17183">
                  <c:v>0.28884007876073797</c:v>
                </c:pt>
                <c:pt idx="17184">
                  <c:v>0.28883692322358701</c:v>
                </c:pt>
                <c:pt idx="17185">
                  <c:v>0.28883376768646801</c:v>
                </c:pt>
                <c:pt idx="17186">
                  <c:v>0.28883061214931699</c:v>
                </c:pt>
                <c:pt idx="17187">
                  <c:v>0.28882745661216602</c:v>
                </c:pt>
                <c:pt idx="17188">
                  <c:v>0.28882430107504697</c:v>
                </c:pt>
                <c:pt idx="17189">
                  <c:v>0.28882114553789601</c:v>
                </c:pt>
                <c:pt idx="17190">
                  <c:v>0.28881799000074498</c:v>
                </c:pt>
                <c:pt idx="17191">
                  <c:v>0.28881483446362499</c:v>
                </c:pt>
                <c:pt idx="17192">
                  <c:v>0.28881167892647502</c:v>
                </c:pt>
                <c:pt idx="17193">
                  <c:v>0.288808523389324</c:v>
                </c:pt>
                <c:pt idx="17194">
                  <c:v>0.28880536785220401</c:v>
                </c:pt>
                <c:pt idx="17195">
                  <c:v>0.28880221231505399</c:v>
                </c:pt>
                <c:pt idx="17196">
                  <c:v>0.28879905677790302</c:v>
                </c:pt>
                <c:pt idx="17197">
                  <c:v>0.28879590124078303</c:v>
                </c:pt>
                <c:pt idx="17198">
                  <c:v>0.288792745703632</c:v>
                </c:pt>
                <c:pt idx="17199">
                  <c:v>0.28878959016648198</c:v>
                </c:pt>
                <c:pt idx="17200">
                  <c:v>0.28878643462936199</c:v>
                </c:pt>
                <c:pt idx="17201">
                  <c:v>0.28878327909221102</c:v>
                </c:pt>
                <c:pt idx="17202">
                  <c:v>0.288780123555061</c:v>
                </c:pt>
                <c:pt idx="17203">
                  <c:v>0.288776968017941</c:v>
                </c:pt>
                <c:pt idx="17204">
                  <c:v>0.28877381248078998</c:v>
                </c:pt>
                <c:pt idx="17205">
                  <c:v>0.28877065694363901</c:v>
                </c:pt>
                <c:pt idx="17206">
                  <c:v>0.28876750140652002</c:v>
                </c:pt>
                <c:pt idx="17207">
                  <c:v>0.288764345869369</c:v>
                </c:pt>
                <c:pt idx="17208">
                  <c:v>0.28876119033221798</c:v>
                </c:pt>
                <c:pt idx="17209">
                  <c:v>0.28875803479509898</c:v>
                </c:pt>
                <c:pt idx="17210">
                  <c:v>0.28875487925794802</c:v>
                </c:pt>
                <c:pt idx="17211">
                  <c:v>0.28875172372079699</c:v>
                </c:pt>
                <c:pt idx="17212">
                  <c:v>0.288748568183677</c:v>
                </c:pt>
                <c:pt idx="17213">
                  <c:v>0.28874541264652698</c:v>
                </c:pt>
                <c:pt idx="17214">
                  <c:v>0.28874225710937601</c:v>
                </c:pt>
                <c:pt idx="17215">
                  <c:v>0.28873910157225602</c:v>
                </c:pt>
                <c:pt idx="17216">
                  <c:v>0.28873594603510599</c:v>
                </c:pt>
                <c:pt idx="17217">
                  <c:v>0.28873279049795503</c:v>
                </c:pt>
                <c:pt idx="17218">
                  <c:v>0.28872963496083498</c:v>
                </c:pt>
                <c:pt idx="17219">
                  <c:v>0.28872647942368401</c:v>
                </c:pt>
                <c:pt idx="17220">
                  <c:v>0.28872332388653399</c:v>
                </c:pt>
                <c:pt idx="17221">
                  <c:v>0.288720168349414</c:v>
                </c:pt>
                <c:pt idx="17222">
                  <c:v>0.28871701281226297</c:v>
                </c:pt>
                <c:pt idx="17223">
                  <c:v>0.28871385727511301</c:v>
                </c:pt>
                <c:pt idx="17224">
                  <c:v>0.28871070173799301</c:v>
                </c:pt>
                <c:pt idx="17225">
                  <c:v>0.28870754620084199</c:v>
                </c:pt>
                <c:pt idx="17226">
                  <c:v>0.28870439066369202</c:v>
                </c:pt>
                <c:pt idx="17227">
                  <c:v>0.28870123512657198</c:v>
                </c:pt>
                <c:pt idx="17228">
                  <c:v>0.28869807958942101</c:v>
                </c:pt>
                <c:pt idx="17229">
                  <c:v>0.28869492405226999</c:v>
                </c:pt>
                <c:pt idx="17230">
                  <c:v>0.28869176851515099</c:v>
                </c:pt>
                <c:pt idx="17231">
                  <c:v>0.28868861297800003</c:v>
                </c:pt>
                <c:pt idx="17232">
                  <c:v>0.288685457440849</c:v>
                </c:pt>
                <c:pt idx="17233">
                  <c:v>0.28868230190372901</c:v>
                </c:pt>
                <c:pt idx="17234">
                  <c:v>0.28867914636657899</c:v>
                </c:pt>
                <c:pt idx="17235">
                  <c:v>0.28867599082942802</c:v>
                </c:pt>
                <c:pt idx="17236">
                  <c:v>0.28867283529230803</c:v>
                </c:pt>
                <c:pt idx="17237">
                  <c:v>0.288669679755158</c:v>
                </c:pt>
                <c:pt idx="17238">
                  <c:v>0.28866652421800698</c:v>
                </c:pt>
                <c:pt idx="17239">
                  <c:v>0.28866336868088699</c:v>
                </c:pt>
                <c:pt idx="17240">
                  <c:v>0.28866021314373602</c:v>
                </c:pt>
                <c:pt idx="17241">
                  <c:v>0.288657057606586</c:v>
                </c:pt>
                <c:pt idx="17242">
                  <c:v>0.28865390206946601</c:v>
                </c:pt>
                <c:pt idx="17243">
                  <c:v>0.28865074653231498</c:v>
                </c:pt>
                <c:pt idx="17244">
                  <c:v>0.28864759099516502</c:v>
                </c:pt>
                <c:pt idx="17245">
                  <c:v>0.28864443545804502</c:v>
                </c:pt>
                <c:pt idx="17246">
                  <c:v>0.288641279920894</c:v>
                </c:pt>
                <c:pt idx="17247">
                  <c:v>0.28863812438374398</c:v>
                </c:pt>
                <c:pt idx="17248">
                  <c:v>0.28863496884662398</c:v>
                </c:pt>
                <c:pt idx="17249">
                  <c:v>0.28863181330947302</c:v>
                </c:pt>
                <c:pt idx="17250">
                  <c:v>0.28862865777232199</c:v>
                </c:pt>
                <c:pt idx="17251">
                  <c:v>0.288625502235203</c:v>
                </c:pt>
                <c:pt idx="17252">
                  <c:v>0.28862234669805198</c:v>
                </c:pt>
                <c:pt idx="17253">
                  <c:v>0.28861919116090101</c:v>
                </c:pt>
                <c:pt idx="17254">
                  <c:v>0.28861603562378102</c:v>
                </c:pt>
                <c:pt idx="17255">
                  <c:v>0.288612880086631</c:v>
                </c:pt>
                <c:pt idx="17256">
                  <c:v>0.28860972454947997</c:v>
                </c:pt>
                <c:pt idx="17257">
                  <c:v>0.28860656901235998</c:v>
                </c:pt>
                <c:pt idx="17258">
                  <c:v>0.28860341347521001</c:v>
                </c:pt>
                <c:pt idx="17259">
                  <c:v>0.28860025793805899</c:v>
                </c:pt>
                <c:pt idx="17260">
                  <c:v>0.288597102400939</c:v>
                </c:pt>
                <c:pt idx="17261">
                  <c:v>0.28859394686378897</c:v>
                </c:pt>
                <c:pt idx="17262">
                  <c:v>0.28859079132663801</c:v>
                </c:pt>
                <c:pt idx="17263">
                  <c:v>0.28858763578951802</c:v>
                </c:pt>
                <c:pt idx="17264">
                  <c:v>0.28858448025236699</c:v>
                </c:pt>
                <c:pt idx="17265">
                  <c:v>0.28858132471521702</c:v>
                </c:pt>
                <c:pt idx="17266">
                  <c:v>0.28857816917809698</c:v>
                </c:pt>
                <c:pt idx="17267">
                  <c:v>0.28857501364094601</c:v>
                </c:pt>
                <c:pt idx="17268">
                  <c:v>0.28857185810379599</c:v>
                </c:pt>
                <c:pt idx="17269">
                  <c:v>0.28856870256667599</c:v>
                </c:pt>
                <c:pt idx="17270">
                  <c:v>0.28856554702952503</c:v>
                </c:pt>
                <c:pt idx="17271">
                  <c:v>0.288562391492374</c:v>
                </c:pt>
                <c:pt idx="17272">
                  <c:v>0.28855923595525501</c:v>
                </c:pt>
                <c:pt idx="17273">
                  <c:v>0.28855608041810399</c:v>
                </c:pt>
                <c:pt idx="17274">
                  <c:v>0.28855292488095302</c:v>
                </c:pt>
                <c:pt idx="17275">
                  <c:v>0.28854976934383397</c:v>
                </c:pt>
                <c:pt idx="17276">
                  <c:v>0.28854661380668301</c:v>
                </c:pt>
                <c:pt idx="17277">
                  <c:v>0.28854345826953198</c:v>
                </c:pt>
                <c:pt idx="17278">
                  <c:v>0.28854030273241199</c:v>
                </c:pt>
                <c:pt idx="17279">
                  <c:v>0.28853714719526202</c:v>
                </c:pt>
                <c:pt idx="17280">
                  <c:v>0.288533991658111</c:v>
                </c:pt>
                <c:pt idx="17281">
                  <c:v>0.28853083612099101</c:v>
                </c:pt>
                <c:pt idx="17282">
                  <c:v>0.28852768058384098</c:v>
                </c:pt>
                <c:pt idx="17283">
                  <c:v>0.28852452504669002</c:v>
                </c:pt>
                <c:pt idx="17284">
                  <c:v>0.28852136950957002</c:v>
                </c:pt>
                <c:pt idx="17285">
                  <c:v>0.288518213972419</c:v>
                </c:pt>
                <c:pt idx="17286">
                  <c:v>0.28851505843526898</c:v>
                </c:pt>
                <c:pt idx="17287">
                  <c:v>0.28851190289814899</c:v>
                </c:pt>
                <c:pt idx="17288">
                  <c:v>0.28850874736099802</c:v>
                </c:pt>
                <c:pt idx="17289">
                  <c:v>0.288505591823848</c:v>
                </c:pt>
                <c:pt idx="17290">
                  <c:v>0.288502436286728</c:v>
                </c:pt>
                <c:pt idx="17291">
                  <c:v>0.28849928074957698</c:v>
                </c:pt>
                <c:pt idx="17292">
                  <c:v>0.28849612521242701</c:v>
                </c:pt>
                <c:pt idx="17293">
                  <c:v>0.28849296967530702</c:v>
                </c:pt>
                <c:pt idx="17294">
                  <c:v>0.288489814138156</c:v>
                </c:pt>
                <c:pt idx="17295">
                  <c:v>0.28848665860100497</c:v>
                </c:pt>
                <c:pt idx="17296">
                  <c:v>0.28848350306388598</c:v>
                </c:pt>
                <c:pt idx="17297">
                  <c:v>0.28848034752673501</c:v>
                </c:pt>
                <c:pt idx="17298">
                  <c:v>0.28847719198958399</c:v>
                </c:pt>
                <c:pt idx="17299">
                  <c:v>0.288474036452464</c:v>
                </c:pt>
                <c:pt idx="17300">
                  <c:v>0.28847088091531398</c:v>
                </c:pt>
                <c:pt idx="17301">
                  <c:v>0.28846772537816301</c:v>
                </c:pt>
                <c:pt idx="17302">
                  <c:v>0.28846456984104302</c:v>
                </c:pt>
                <c:pt idx="17303">
                  <c:v>0.28846141430389299</c:v>
                </c:pt>
                <c:pt idx="17304">
                  <c:v>0.28845825876674203</c:v>
                </c:pt>
                <c:pt idx="17305">
                  <c:v>0.28845510322962198</c:v>
                </c:pt>
                <c:pt idx="17306">
                  <c:v>0.28845194769247101</c:v>
                </c:pt>
                <c:pt idx="17307">
                  <c:v>0.28844879215532099</c:v>
                </c:pt>
                <c:pt idx="17308">
                  <c:v>0.288445636618201</c:v>
                </c:pt>
                <c:pt idx="17309">
                  <c:v>0.28844248108104997</c:v>
                </c:pt>
                <c:pt idx="17310">
                  <c:v>0.2884393255439</c:v>
                </c:pt>
                <c:pt idx="17311">
                  <c:v>0.28843617000678001</c:v>
                </c:pt>
                <c:pt idx="17312">
                  <c:v>0.28843301446962899</c:v>
                </c:pt>
                <c:pt idx="17313">
                  <c:v>0.28842985893247902</c:v>
                </c:pt>
                <c:pt idx="17314">
                  <c:v>0.28842670339535897</c:v>
                </c:pt>
                <c:pt idx="17315">
                  <c:v>0.28842354785820801</c:v>
                </c:pt>
                <c:pt idx="17316">
                  <c:v>0.28842039232105698</c:v>
                </c:pt>
                <c:pt idx="17317">
                  <c:v>0.28841723678393799</c:v>
                </c:pt>
                <c:pt idx="17318">
                  <c:v>0.28841408124678702</c:v>
                </c:pt>
                <c:pt idx="17319">
                  <c:v>0.288410925709636</c:v>
                </c:pt>
                <c:pt idx="17320">
                  <c:v>0.28840777017251601</c:v>
                </c:pt>
                <c:pt idx="17321">
                  <c:v>0.28840461463536599</c:v>
                </c:pt>
                <c:pt idx="17322">
                  <c:v>0.28840145909821502</c:v>
                </c:pt>
                <c:pt idx="17323">
                  <c:v>0.28839830356109503</c:v>
                </c:pt>
                <c:pt idx="17324">
                  <c:v>0.288395148023945</c:v>
                </c:pt>
                <c:pt idx="17325">
                  <c:v>0.28839199248679398</c:v>
                </c:pt>
                <c:pt idx="17326">
                  <c:v>0.28838883694967399</c:v>
                </c:pt>
                <c:pt idx="17327">
                  <c:v>0.28838568141252402</c:v>
                </c:pt>
                <c:pt idx="17328">
                  <c:v>0.288382525875373</c:v>
                </c:pt>
                <c:pt idx="17329">
                  <c:v>0.288379370338253</c:v>
                </c:pt>
                <c:pt idx="17330">
                  <c:v>0.28837621480110198</c:v>
                </c:pt>
                <c:pt idx="17331">
                  <c:v>0.28837305926395201</c:v>
                </c:pt>
                <c:pt idx="17332">
                  <c:v>0.28836990372683202</c:v>
                </c:pt>
                <c:pt idx="17333">
                  <c:v>0.288366748189681</c:v>
                </c:pt>
                <c:pt idx="17334">
                  <c:v>0.28836359265253098</c:v>
                </c:pt>
                <c:pt idx="17335">
                  <c:v>0.28836043711541098</c:v>
                </c:pt>
                <c:pt idx="17336">
                  <c:v>0.28835728157826002</c:v>
                </c:pt>
                <c:pt idx="17337">
                  <c:v>0.28835412604110899</c:v>
                </c:pt>
                <c:pt idx="17338">
                  <c:v>0.28835097050399</c:v>
                </c:pt>
                <c:pt idx="17339">
                  <c:v>0.28834781496683898</c:v>
                </c:pt>
                <c:pt idx="17340">
                  <c:v>0.28834465942968801</c:v>
                </c:pt>
                <c:pt idx="17341">
                  <c:v>0.28834150389256902</c:v>
                </c:pt>
                <c:pt idx="17342">
                  <c:v>0.28833834835541799</c:v>
                </c:pt>
                <c:pt idx="17343">
                  <c:v>0.28833519281826703</c:v>
                </c:pt>
                <c:pt idx="17344">
                  <c:v>0.28833203728114698</c:v>
                </c:pt>
                <c:pt idx="17345">
                  <c:v>0.28832888174399701</c:v>
                </c:pt>
                <c:pt idx="17346">
                  <c:v>0.28832572620684599</c:v>
                </c:pt>
                <c:pt idx="17347">
                  <c:v>0.288322570669726</c:v>
                </c:pt>
                <c:pt idx="17348">
                  <c:v>0.28831941513257597</c:v>
                </c:pt>
                <c:pt idx="17349">
                  <c:v>0.28831625959542501</c:v>
                </c:pt>
                <c:pt idx="17350">
                  <c:v>0.28831310405830501</c:v>
                </c:pt>
                <c:pt idx="17351">
                  <c:v>0.28830994852115399</c:v>
                </c:pt>
                <c:pt idx="17352">
                  <c:v>0.28830679298400402</c:v>
                </c:pt>
                <c:pt idx="17353">
                  <c:v>0.28830363744688398</c:v>
                </c:pt>
                <c:pt idx="17354">
                  <c:v>0.28830048190973301</c:v>
                </c:pt>
                <c:pt idx="17355">
                  <c:v>0.28829732637258298</c:v>
                </c:pt>
                <c:pt idx="17356">
                  <c:v>0.28829417083546299</c:v>
                </c:pt>
                <c:pt idx="17357">
                  <c:v>0.28829101529831203</c:v>
                </c:pt>
                <c:pt idx="17358">
                  <c:v>0.288287859761162</c:v>
                </c:pt>
                <c:pt idx="17359">
                  <c:v>0.28828470422404201</c:v>
                </c:pt>
                <c:pt idx="17360">
                  <c:v>0.28828154868689099</c:v>
                </c:pt>
                <c:pt idx="17361">
                  <c:v>0.28827839314974002</c:v>
                </c:pt>
                <c:pt idx="17362">
                  <c:v>0.28827523761262103</c:v>
                </c:pt>
                <c:pt idx="17363">
                  <c:v>0.28827208207547</c:v>
                </c:pt>
                <c:pt idx="17364">
                  <c:v>0.28826892653831898</c:v>
                </c:pt>
                <c:pt idx="17365">
                  <c:v>0.28826577100119899</c:v>
                </c:pt>
                <c:pt idx="17366">
                  <c:v>0.28826261546404902</c:v>
                </c:pt>
                <c:pt idx="17367">
                  <c:v>0.288259459926898</c:v>
                </c:pt>
                <c:pt idx="17368">
                  <c:v>0.28825630438977801</c:v>
                </c:pt>
                <c:pt idx="17369">
                  <c:v>0.28825314885262798</c:v>
                </c:pt>
                <c:pt idx="17370">
                  <c:v>0.28824999331547702</c:v>
                </c:pt>
                <c:pt idx="17371">
                  <c:v>0.28824683777835702</c:v>
                </c:pt>
                <c:pt idx="17372">
                  <c:v>0.288243682241207</c:v>
                </c:pt>
                <c:pt idx="17373">
                  <c:v>0.28824052670405598</c:v>
                </c:pt>
                <c:pt idx="17374">
                  <c:v>0.28823737116693599</c:v>
                </c:pt>
                <c:pt idx="17375">
                  <c:v>0.28823421562978502</c:v>
                </c:pt>
                <c:pt idx="17376">
                  <c:v>0.28823106009263499</c:v>
                </c:pt>
                <c:pt idx="17377">
                  <c:v>0.288227904555515</c:v>
                </c:pt>
                <c:pt idx="17378">
                  <c:v>0.28822474901836398</c:v>
                </c:pt>
                <c:pt idx="17379">
                  <c:v>0.28822159348121401</c:v>
                </c:pt>
                <c:pt idx="17380">
                  <c:v>0.28821843794409402</c:v>
                </c:pt>
                <c:pt idx="17381">
                  <c:v>0.288215282406943</c:v>
                </c:pt>
                <c:pt idx="17382">
                  <c:v>0.28821212686979197</c:v>
                </c:pt>
                <c:pt idx="17383">
                  <c:v>0.28820897133267298</c:v>
                </c:pt>
                <c:pt idx="17384">
                  <c:v>0.28820581579552201</c:v>
                </c:pt>
                <c:pt idx="17385">
                  <c:v>0.28820266025837099</c:v>
                </c:pt>
                <c:pt idx="17386">
                  <c:v>0.288199504721251</c:v>
                </c:pt>
                <c:pt idx="17387">
                  <c:v>0.28819634918410098</c:v>
                </c:pt>
                <c:pt idx="17388">
                  <c:v>0.28819319364695001</c:v>
                </c:pt>
                <c:pt idx="17389">
                  <c:v>0.28819003810983002</c:v>
                </c:pt>
                <c:pt idx="17390">
                  <c:v>0.28818688257267999</c:v>
                </c:pt>
                <c:pt idx="17391">
                  <c:v>0.28818372703552902</c:v>
                </c:pt>
                <c:pt idx="17392">
                  <c:v>0.28818057149840898</c:v>
                </c:pt>
                <c:pt idx="17393">
                  <c:v>0.28817741596125901</c:v>
                </c:pt>
                <c:pt idx="17394">
                  <c:v>0.28817426042410799</c:v>
                </c:pt>
                <c:pt idx="17395">
                  <c:v>0.28817110488698799</c:v>
                </c:pt>
                <c:pt idx="17396">
                  <c:v>0.28816794934983703</c:v>
                </c:pt>
                <c:pt idx="17397">
                  <c:v>0.288164793812687</c:v>
                </c:pt>
                <c:pt idx="17398">
                  <c:v>0.28816163827556701</c:v>
                </c:pt>
                <c:pt idx="17399">
                  <c:v>0.28815848273841599</c:v>
                </c:pt>
                <c:pt idx="17400">
                  <c:v>0.28815532720126602</c:v>
                </c:pt>
                <c:pt idx="17401">
                  <c:v>0.28815217166414597</c:v>
                </c:pt>
                <c:pt idx="17402">
                  <c:v>0.28814901612699501</c:v>
                </c:pt>
                <c:pt idx="17403">
                  <c:v>0.28814586058984498</c:v>
                </c:pt>
                <c:pt idx="17404">
                  <c:v>0.28814270505272499</c:v>
                </c:pt>
                <c:pt idx="17405">
                  <c:v>0.28813954951557402</c:v>
                </c:pt>
                <c:pt idx="17406">
                  <c:v>0.288136393978423</c:v>
                </c:pt>
                <c:pt idx="17407">
                  <c:v>0.28813323844130301</c:v>
                </c:pt>
                <c:pt idx="17408">
                  <c:v>0.28813008290415298</c:v>
                </c:pt>
                <c:pt idx="17409">
                  <c:v>0.28812692736700202</c:v>
                </c:pt>
                <c:pt idx="17410">
                  <c:v>0.28812377182988202</c:v>
                </c:pt>
                <c:pt idx="17411">
                  <c:v>0.288120616292732</c:v>
                </c:pt>
                <c:pt idx="17412">
                  <c:v>0.28811746075558098</c:v>
                </c:pt>
                <c:pt idx="17413">
                  <c:v>0.28811430521846099</c:v>
                </c:pt>
                <c:pt idx="17414">
                  <c:v>0.28811114968131102</c:v>
                </c:pt>
                <c:pt idx="17415">
                  <c:v>0.28810799414416</c:v>
                </c:pt>
                <c:pt idx="17416">
                  <c:v>0.28810483860704</c:v>
                </c:pt>
                <c:pt idx="17417">
                  <c:v>0.28810168306988898</c:v>
                </c:pt>
                <c:pt idx="17418">
                  <c:v>0.28809852753273901</c:v>
                </c:pt>
                <c:pt idx="17419">
                  <c:v>0.28809537199561902</c:v>
                </c:pt>
                <c:pt idx="17420">
                  <c:v>0.288092216458468</c:v>
                </c:pt>
                <c:pt idx="17421">
                  <c:v>0.28808906092131797</c:v>
                </c:pt>
                <c:pt idx="17422">
                  <c:v>0.28808590538419798</c:v>
                </c:pt>
                <c:pt idx="17423">
                  <c:v>0.28808274984704701</c:v>
                </c:pt>
                <c:pt idx="17424">
                  <c:v>0.28807959430989699</c:v>
                </c:pt>
                <c:pt idx="17425">
                  <c:v>0.288076438772777</c:v>
                </c:pt>
                <c:pt idx="17426">
                  <c:v>0.28807328323562598</c:v>
                </c:pt>
                <c:pt idx="17427">
                  <c:v>0.28807012769847501</c:v>
                </c:pt>
                <c:pt idx="17428">
                  <c:v>0.28806697216135602</c:v>
                </c:pt>
                <c:pt idx="17429">
                  <c:v>0.28806381662420499</c:v>
                </c:pt>
                <c:pt idx="17430">
                  <c:v>0.28806066108705403</c:v>
                </c:pt>
                <c:pt idx="17431">
                  <c:v>0.28805750554993398</c:v>
                </c:pt>
                <c:pt idx="17432">
                  <c:v>0.28805435001278401</c:v>
                </c:pt>
                <c:pt idx="17433">
                  <c:v>0.28805119447563299</c:v>
                </c:pt>
                <c:pt idx="17434">
                  <c:v>0.288048038938513</c:v>
                </c:pt>
                <c:pt idx="17435">
                  <c:v>0.28804488340136303</c:v>
                </c:pt>
                <c:pt idx="17436">
                  <c:v>0.288041727864212</c:v>
                </c:pt>
                <c:pt idx="17437">
                  <c:v>0.28803857232709201</c:v>
                </c:pt>
                <c:pt idx="17438">
                  <c:v>0.28803541678994199</c:v>
                </c:pt>
                <c:pt idx="17439">
                  <c:v>0.28803226125279102</c:v>
                </c:pt>
                <c:pt idx="17440">
                  <c:v>0.28802910571567097</c:v>
                </c:pt>
                <c:pt idx="17441">
                  <c:v>0.28802595017852001</c:v>
                </c:pt>
                <c:pt idx="17442">
                  <c:v>0.28802279464136998</c:v>
                </c:pt>
                <c:pt idx="17443">
                  <c:v>0.28801963910424999</c:v>
                </c:pt>
                <c:pt idx="17444">
                  <c:v>0.28801648356709902</c:v>
                </c:pt>
                <c:pt idx="17445">
                  <c:v>0.288013328029949</c:v>
                </c:pt>
                <c:pt idx="17446">
                  <c:v>0.28801017249282901</c:v>
                </c:pt>
                <c:pt idx="17447">
                  <c:v>0.28800701695567799</c:v>
                </c:pt>
                <c:pt idx="17448">
                  <c:v>0.28800386141852702</c:v>
                </c:pt>
                <c:pt idx="17449">
                  <c:v>0.28800070588140803</c:v>
                </c:pt>
                <c:pt idx="17450">
                  <c:v>0.287997550344257</c:v>
                </c:pt>
                <c:pt idx="17451">
                  <c:v>0.28799439480710598</c:v>
                </c:pt>
                <c:pt idx="17452">
                  <c:v>0.28799123926998599</c:v>
                </c:pt>
                <c:pt idx="17453">
                  <c:v>0.28798808373283602</c:v>
                </c:pt>
                <c:pt idx="17454">
                  <c:v>0.287984928195685</c:v>
                </c:pt>
                <c:pt idx="17455">
                  <c:v>0.28798177265856501</c:v>
                </c:pt>
                <c:pt idx="17456">
                  <c:v>0.28797861712141498</c:v>
                </c:pt>
                <c:pt idx="17457">
                  <c:v>0.28797546158426401</c:v>
                </c:pt>
                <c:pt idx="17458">
                  <c:v>0.28797230604714402</c:v>
                </c:pt>
                <c:pt idx="17459">
                  <c:v>0.287969150509994</c:v>
                </c:pt>
                <c:pt idx="17460">
                  <c:v>0.28796599497284298</c:v>
                </c:pt>
                <c:pt idx="17461">
                  <c:v>0.28796283943572298</c:v>
                </c:pt>
                <c:pt idx="17462">
                  <c:v>0.28795968389857202</c:v>
                </c:pt>
                <c:pt idx="17463">
                  <c:v>0.28795652836142199</c:v>
                </c:pt>
                <c:pt idx="17464">
                  <c:v>0.287953372824302</c:v>
                </c:pt>
                <c:pt idx="17465">
                  <c:v>0.28795021728715098</c:v>
                </c:pt>
                <c:pt idx="17466">
                  <c:v>0.28794706175000101</c:v>
                </c:pt>
                <c:pt idx="17467">
                  <c:v>0.28794390621288102</c:v>
                </c:pt>
                <c:pt idx="17468">
                  <c:v>0.28794075067573</c:v>
                </c:pt>
                <c:pt idx="17469">
                  <c:v>0.28793759513857897</c:v>
                </c:pt>
                <c:pt idx="17470">
                  <c:v>0.28793443960145998</c:v>
                </c:pt>
                <c:pt idx="17471">
                  <c:v>0.28793128406430901</c:v>
                </c:pt>
                <c:pt idx="17472">
                  <c:v>0.28792812852715799</c:v>
                </c:pt>
                <c:pt idx="17473">
                  <c:v>0.287924972990039</c:v>
                </c:pt>
                <c:pt idx="17474">
                  <c:v>0.28792181745288797</c:v>
                </c:pt>
                <c:pt idx="17475">
                  <c:v>0.28791866191573701</c:v>
                </c:pt>
                <c:pt idx="17476">
                  <c:v>0.28791550637861701</c:v>
                </c:pt>
                <c:pt idx="17477">
                  <c:v>0.28791235084146699</c:v>
                </c:pt>
                <c:pt idx="17478">
                  <c:v>0.28790919530431602</c:v>
                </c:pt>
                <c:pt idx="17479">
                  <c:v>0.28790603976719598</c:v>
                </c:pt>
                <c:pt idx="17480">
                  <c:v>0.28790288423004601</c:v>
                </c:pt>
                <c:pt idx="17481">
                  <c:v>0.28789972869289499</c:v>
                </c:pt>
                <c:pt idx="17482">
                  <c:v>0.28789657315577499</c:v>
                </c:pt>
                <c:pt idx="17483">
                  <c:v>0.28789341761862403</c:v>
                </c:pt>
                <c:pt idx="17484">
                  <c:v>0.287890262081474</c:v>
                </c:pt>
                <c:pt idx="17485">
                  <c:v>0.28788710654435401</c:v>
                </c:pt>
                <c:pt idx="17486">
                  <c:v>0.28788395100720299</c:v>
                </c:pt>
                <c:pt idx="17487">
                  <c:v>0.28788079547005302</c:v>
                </c:pt>
                <c:pt idx="17488">
                  <c:v>0.28787763993293303</c:v>
                </c:pt>
                <c:pt idx="17489">
                  <c:v>0.287874484395782</c:v>
                </c:pt>
                <c:pt idx="17490">
                  <c:v>0.28787132885863198</c:v>
                </c:pt>
                <c:pt idx="17491">
                  <c:v>0.28786817332151199</c:v>
                </c:pt>
                <c:pt idx="17492">
                  <c:v>0.28786501778436102</c:v>
                </c:pt>
                <c:pt idx="17493">
                  <c:v>0.28786186224721</c:v>
                </c:pt>
                <c:pt idx="17494">
                  <c:v>0.28785870671009101</c:v>
                </c:pt>
                <c:pt idx="17495">
                  <c:v>0.28785555117293998</c:v>
                </c:pt>
                <c:pt idx="17496">
                  <c:v>0.28785239563578902</c:v>
                </c:pt>
                <c:pt idx="17497">
                  <c:v>0.28784924009866902</c:v>
                </c:pt>
                <c:pt idx="17498">
                  <c:v>0.287846084561519</c:v>
                </c:pt>
                <c:pt idx="17499">
                  <c:v>0.28784292902436798</c:v>
                </c:pt>
                <c:pt idx="17500">
                  <c:v>0.28783977348724799</c:v>
                </c:pt>
                <c:pt idx="17501">
                  <c:v>0.28783661795009802</c:v>
                </c:pt>
                <c:pt idx="17502">
                  <c:v>0.28783346241294699</c:v>
                </c:pt>
                <c:pt idx="17503">
                  <c:v>0.287830306875827</c:v>
                </c:pt>
                <c:pt idx="17504">
                  <c:v>0.28782715133867698</c:v>
                </c:pt>
                <c:pt idx="17505">
                  <c:v>0.28782399580152601</c:v>
                </c:pt>
                <c:pt idx="17506">
                  <c:v>0.28782084026440602</c:v>
                </c:pt>
                <c:pt idx="17507">
                  <c:v>0.287817684727255</c:v>
                </c:pt>
                <c:pt idx="17508">
                  <c:v>0.28781452919010497</c:v>
                </c:pt>
                <c:pt idx="17509">
                  <c:v>0.28781137365298498</c:v>
                </c:pt>
                <c:pt idx="17510">
                  <c:v>0.28780821811583401</c:v>
                </c:pt>
                <c:pt idx="17511">
                  <c:v>0.28780506257868399</c:v>
                </c:pt>
                <c:pt idx="17512">
                  <c:v>0.287801907041564</c:v>
                </c:pt>
                <c:pt idx="17513">
                  <c:v>0.28779875150441298</c:v>
                </c:pt>
                <c:pt idx="17514">
                  <c:v>0.28779559596726201</c:v>
                </c:pt>
                <c:pt idx="17515">
                  <c:v>0.28779244043014302</c:v>
                </c:pt>
                <c:pt idx="17516">
                  <c:v>0.28778928489299199</c:v>
                </c:pt>
                <c:pt idx="17517">
                  <c:v>0.28778612935584102</c:v>
                </c:pt>
                <c:pt idx="17518">
                  <c:v>0.28778297381872098</c:v>
                </c:pt>
                <c:pt idx="17519">
                  <c:v>0.28777981828157101</c:v>
                </c:pt>
                <c:pt idx="17520">
                  <c:v>0.28777666274441999</c:v>
                </c:pt>
                <c:pt idx="17521">
                  <c:v>0.28777350720729999</c:v>
                </c:pt>
                <c:pt idx="17522">
                  <c:v>0.28777035167015003</c:v>
                </c:pt>
                <c:pt idx="17523">
                  <c:v>0.287767196132999</c:v>
                </c:pt>
                <c:pt idx="17524">
                  <c:v>0.28776404059587901</c:v>
                </c:pt>
                <c:pt idx="17525">
                  <c:v>0.28776088505872899</c:v>
                </c:pt>
                <c:pt idx="17526">
                  <c:v>0.28775772952157802</c:v>
                </c:pt>
                <c:pt idx="17527">
                  <c:v>0.28775457398445797</c:v>
                </c:pt>
                <c:pt idx="17528">
                  <c:v>0.28775141844730701</c:v>
                </c:pt>
                <c:pt idx="17529">
                  <c:v>0.28774826291015698</c:v>
                </c:pt>
                <c:pt idx="17530">
                  <c:v>0.28774510737303699</c:v>
                </c:pt>
                <c:pt idx="17531">
                  <c:v>0.28774195183588602</c:v>
                </c:pt>
                <c:pt idx="17532">
                  <c:v>0.287738796298736</c:v>
                </c:pt>
                <c:pt idx="17533">
                  <c:v>0.28773564076161601</c:v>
                </c:pt>
                <c:pt idx="17534">
                  <c:v>0.28773248522446498</c:v>
                </c:pt>
                <c:pt idx="17535">
                  <c:v>0.28772932968731402</c:v>
                </c:pt>
                <c:pt idx="17536">
                  <c:v>0.28772617415019502</c:v>
                </c:pt>
                <c:pt idx="17537">
                  <c:v>0.287723018613044</c:v>
                </c:pt>
                <c:pt idx="17538">
                  <c:v>0.28771986307589298</c:v>
                </c:pt>
                <c:pt idx="17539">
                  <c:v>0.28771670753877399</c:v>
                </c:pt>
                <c:pt idx="17540">
                  <c:v>0.28771355200162302</c:v>
                </c:pt>
                <c:pt idx="17541">
                  <c:v>0.287710396464472</c:v>
                </c:pt>
                <c:pt idx="17542">
                  <c:v>0.287707240927352</c:v>
                </c:pt>
                <c:pt idx="17543">
                  <c:v>0.28770408539020198</c:v>
                </c:pt>
                <c:pt idx="17544">
                  <c:v>0.28770092985305101</c:v>
                </c:pt>
                <c:pt idx="17545">
                  <c:v>0.28769777431593102</c:v>
                </c:pt>
                <c:pt idx="17546">
                  <c:v>0.287694618778781</c:v>
                </c:pt>
                <c:pt idx="17547">
                  <c:v>0.28769146324162997</c:v>
                </c:pt>
                <c:pt idx="17548">
                  <c:v>0.28768830770450998</c:v>
                </c:pt>
                <c:pt idx="17549">
                  <c:v>0.28768515216735902</c:v>
                </c:pt>
                <c:pt idx="17550">
                  <c:v>0.28768199663020899</c:v>
                </c:pt>
                <c:pt idx="17551">
                  <c:v>0.287678841093089</c:v>
                </c:pt>
                <c:pt idx="17552">
                  <c:v>0.28767568555593798</c:v>
                </c:pt>
                <c:pt idx="17553">
                  <c:v>0.28767253001878801</c:v>
                </c:pt>
                <c:pt idx="17554">
                  <c:v>0.28766937448166802</c:v>
                </c:pt>
                <c:pt idx="17555">
                  <c:v>0.28766621894451699</c:v>
                </c:pt>
                <c:pt idx="17556">
                  <c:v>0.28766306340736603</c:v>
                </c:pt>
                <c:pt idx="17557">
                  <c:v>0.28765990787024698</c:v>
                </c:pt>
                <c:pt idx="17558">
                  <c:v>0.28765675233309601</c:v>
                </c:pt>
                <c:pt idx="17559">
                  <c:v>0.28765359679594499</c:v>
                </c:pt>
                <c:pt idx="17560">
                  <c:v>0.287650441258826</c:v>
                </c:pt>
                <c:pt idx="17561">
                  <c:v>0.28764728572167497</c:v>
                </c:pt>
                <c:pt idx="17562">
                  <c:v>0.28764413018452401</c:v>
                </c:pt>
                <c:pt idx="17563">
                  <c:v>0.28764097464740401</c:v>
                </c:pt>
                <c:pt idx="17564">
                  <c:v>0.28763781911025399</c:v>
                </c:pt>
                <c:pt idx="17565">
                  <c:v>0.28763466357310302</c:v>
                </c:pt>
                <c:pt idx="17566">
                  <c:v>0.28763150803598297</c:v>
                </c:pt>
                <c:pt idx="17567">
                  <c:v>0.28762835249883301</c:v>
                </c:pt>
                <c:pt idx="17568">
                  <c:v>0.28762519696168198</c:v>
                </c:pt>
                <c:pt idx="17569">
                  <c:v>0.28762204142456199</c:v>
                </c:pt>
                <c:pt idx="17570">
                  <c:v>0.28761888588741102</c:v>
                </c:pt>
                <c:pt idx="17571">
                  <c:v>0.287615730350261</c:v>
                </c:pt>
                <c:pt idx="17572">
                  <c:v>0.28761257481314101</c:v>
                </c:pt>
                <c:pt idx="17573">
                  <c:v>0.28760941927598999</c:v>
                </c:pt>
                <c:pt idx="17574">
                  <c:v>0.28760626373884002</c:v>
                </c:pt>
                <c:pt idx="17575">
                  <c:v>0.28760310820172003</c:v>
                </c:pt>
                <c:pt idx="17576">
                  <c:v>0.287599952664569</c:v>
                </c:pt>
                <c:pt idx="17577">
                  <c:v>0.28759679712741898</c:v>
                </c:pt>
                <c:pt idx="17578">
                  <c:v>0.28759364159029899</c:v>
                </c:pt>
                <c:pt idx="17579">
                  <c:v>0.28759048605314802</c:v>
                </c:pt>
                <c:pt idx="17580">
                  <c:v>0.287587330515997</c:v>
                </c:pt>
                <c:pt idx="17581">
                  <c:v>0.287584174978878</c:v>
                </c:pt>
                <c:pt idx="17582">
                  <c:v>0.28758101944172698</c:v>
                </c:pt>
                <c:pt idx="17583">
                  <c:v>0.28757786390457601</c:v>
                </c:pt>
                <c:pt idx="17584">
                  <c:v>0.28757470836745602</c:v>
                </c:pt>
                <c:pt idx="17585">
                  <c:v>0.287571552830306</c:v>
                </c:pt>
                <c:pt idx="17586">
                  <c:v>0.28756839729315498</c:v>
                </c:pt>
                <c:pt idx="17587">
                  <c:v>0.28756524175603498</c:v>
                </c:pt>
                <c:pt idx="17588">
                  <c:v>0.28756208621888502</c:v>
                </c:pt>
                <c:pt idx="17589">
                  <c:v>0.28755893068173399</c:v>
                </c:pt>
                <c:pt idx="17590">
                  <c:v>0.287555775144614</c:v>
                </c:pt>
                <c:pt idx="17591">
                  <c:v>0.28755261960746398</c:v>
                </c:pt>
                <c:pt idx="17592">
                  <c:v>0.28754946407031301</c:v>
                </c:pt>
                <c:pt idx="17593">
                  <c:v>0.28754630853319302</c:v>
                </c:pt>
                <c:pt idx="17594">
                  <c:v>0.287543152996042</c:v>
                </c:pt>
                <c:pt idx="17595">
                  <c:v>0.28753999745889203</c:v>
                </c:pt>
                <c:pt idx="17596">
                  <c:v>0.28753684192177198</c:v>
                </c:pt>
                <c:pt idx="17597">
                  <c:v>0.28753368638462101</c:v>
                </c:pt>
                <c:pt idx="17598">
                  <c:v>0.28753053084747099</c:v>
                </c:pt>
                <c:pt idx="17599">
                  <c:v>0.287527375310351</c:v>
                </c:pt>
                <c:pt idx="17600">
                  <c:v>0.28752421977319997</c:v>
                </c:pt>
                <c:pt idx="17601">
                  <c:v>0.28752106423604901</c:v>
                </c:pt>
                <c:pt idx="17602">
                  <c:v>0.28751790869893001</c:v>
                </c:pt>
                <c:pt idx="17603">
                  <c:v>0.28751475316177899</c:v>
                </c:pt>
                <c:pt idx="17604">
                  <c:v>0.28751159762462802</c:v>
                </c:pt>
                <c:pt idx="17605">
                  <c:v>0.28750844208750898</c:v>
                </c:pt>
                <c:pt idx="17606">
                  <c:v>0.28750528655035801</c:v>
                </c:pt>
                <c:pt idx="17607">
                  <c:v>0.28750213101320699</c:v>
                </c:pt>
                <c:pt idx="17608">
                  <c:v>0.28749897547608699</c:v>
                </c:pt>
                <c:pt idx="17609">
                  <c:v>0.28749581993893703</c:v>
                </c:pt>
                <c:pt idx="17610">
                  <c:v>0.287492664401786</c:v>
                </c:pt>
                <c:pt idx="17611">
                  <c:v>0.28748950886466601</c:v>
                </c:pt>
                <c:pt idx="17612">
                  <c:v>0.28748635332751599</c:v>
                </c:pt>
                <c:pt idx="17613">
                  <c:v>0.28748319779036502</c:v>
                </c:pt>
                <c:pt idx="17614">
                  <c:v>0.28748004225324503</c:v>
                </c:pt>
                <c:pt idx="17615">
                  <c:v>0.287476886716094</c:v>
                </c:pt>
                <c:pt idx="17616">
                  <c:v>0.28747373117894398</c:v>
                </c:pt>
                <c:pt idx="17617">
                  <c:v>0.28747057564182399</c:v>
                </c:pt>
                <c:pt idx="17618">
                  <c:v>0.28746742010467302</c:v>
                </c:pt>
                <c:pt idx="17619">
                  <c:v>0.287464264567523</c:v>
                </c:pt>
                <c:pt idx="17620">
                  <c:v>0.28746110903040301</c:v>
                </c:pt>
                <c:pt idx="17621">
                  <c:v>0.28745795349325198</c:v>
                </c:pt>
                <c:pt idx="17622">
                  <c:v>0.28745479795610102</c:v>
                </c:pt>
                <c:pt idx="17623">
                  <c:v>0.28745164241898202</c:v>
                </c:pt>
                <c:pt idx="17624">
                  <c:v>0.287448486881831</c:v>
                </c:pt>
                <c:pt idx="17625">
                  <c:v>0.28744533134467998</c:v>
                </c:pt>
                <c:pt idx="17626">
                  <c:v>0.28744217580756098</c:v>
                </c:pt>
                <c:pt idx="17627">
                  <c:v>0.28743902027041002</c:v>
                </c:pt>
                <c:pt idx="17628">
                  <c:v>0.28743586473325899</c:v>
                </c:pt>
                <c:pt idx="17629">
                  <c:v>0.287432709196139</c:v>
                </c:pt>
                <c:pt idx="17630">
                  <c:v>0.28742955365898898</c:v>
                </c:pt>
                <c:pt idx="17631">
                  <c:v>0.28742639812183801</c:v>
                </c:pt>
                <c:pt idx="17632">
                  <c:v>0.28742324258471802</c:v>
                </c:pt>
                <c:pt idx="17633">
                  <c:v>0.287420087047568</c:v>
                </c:pt>
                <c:pt idx="17634">
                  <c:v>0.28741693151041697</c:v>
                </c:pt>
                <c:pt idx="17635">
                  <c:v>0.28741377597329698</c:v>
                </c:pt>
                <c:pt idx="17636">
                  <c:v>0.28741062043614601</c:v>
                </c:pt>
                <c:pt idx="17637">
                  <c:v>0.28740746489899599</c:v>
                </c:pt>
                <c:pt idx="17638">
                  <c:v>0.287404309361876</c:v>
                </c:pt>
                <c:pt idx="17639">
                  <c:v>0.28740115382472498</c:v>
                </c:pt>
                <c:pt idx="17640">
                  <c:v>0.28739799828757501</c:v>
                </c:pt>
                <c:pt idx="17641">
                  <c:v>0.28739484275045502</c:v>
                </c:pt>
                <c:pt idx="17642">
                  <c:v>0.28739168721330399</c:v>
                </c:pt>
                <c:pt idx="17643">
                  <c:v>0.28738853167615402</c:v>
                </c:pt>
                <c:pt idx="17644">
                  <c:v>0.28738537613903398</c:v>
                </c:pt>
                <c:pt idx="17645">
                  <c:v>0.28738222060188301</c:v>
                </c:pt>
                <c:pt idx="17646">
                  <c:v>0.28737906506473199</c:v>
                </c:pt>
                <c:pt idx="17647">
                  <c:v>0.28737590952761299</c:v>
                </c:pt>
                <c:pt idx="17648">
                  <c:v>0.28737275399046203</c:v>
                </c:pt>
                <c:pt idx="17649">
                  <c:v>0.287369598453311</c:v>
                </c:pt>
                <c:pt idx="17650">
                  <c:v>0.28736644291619101</c:v>
                </c:pt>
                <c:pt idx="17651">
                  <c:v>0.28736328737904099</c:v>
                </c:pt>
                <c:pt idx="17652">
                  <c:v>0.28736013184189002</c:v>
                </c:pt>
                <c:pt idx="17653">
                  <c:v>0.28735697630476997</c:v>
                </c:pt>
                <c:pt idx="17654">
                  <c:v>0.28735382076762001</c:v>
                </c:pt>
                <c:pt idx="17655">
                  <c:v>0.28735066523046898</c:v>
                </c:pt>
                <c:pt idx="17656">
                  <c:v>0.28734750969334899</c:v>
                </c:pt>
                <c:pt idx="17657">
                  <c:v>0.28734435415619802</c:v>
                </c:pt>
                <c:pt idx="17658">
                  <c:v>0.287341198619048</c:v>
                </c:pt>
                <c:pt idx="17659">
                  <c:v>0.28733804308192801</c:v>
                </c:pt>
                <c:pt idx="17660">
                  <c:v>0.28733488754477698</c:v>
                </c:pt>
                <c:pt idx="17661">
                  <c:v>0.28733173200762702</c:v>
                </c:pt>
                <c:pt idx="17662">
                  <c:v>0.28732857647050702</c:v>
                </c:pt>
                <c:pt idx="17663">
                  <c:v>0.287325420933356</c:v>
                </c:pt>
                <c:pt idx="17664">
                  <c:v>0.28732226539620598</c:v>
                </c:pt>
                <c:pt idx="17665">
                  <c:v>0.28731910985908599</c:v>
                </c:pt>
                <c:pt idx="17666">
                  <c:v>0.28731595432193502</c:v>
                </c:pt>
                <c:pt idx="17667">
                  <c:v>0.287312798784784</c:v>
                </c:pt>
                <c:pt idx="17668">
                  <c:v>0.287309643247665</c:v>
                </c:pt>
                <c:pt idx="17669">
                  <c:v>0.28730648771051398</c:v>
                </c:pt>
                <c:pt idx="17670">
                  <c:v>0.28730333217336301</c:v>
                </c:pt>
                <c:pt idx="17671">
                  <c:v>0.28730017663624302</c:v>
                </c:pt>
                <c:pt idx="17672">
                  <c:v>0.287297021099093</c:v>
                </c:pt>
                <c:pt idx="17673">
                  <c:v>0.28729386556194197</c:v>
                </c:pt>
                <c:pt idx="17674">
                  <c:v>0.28729071002482198</c:v>
                </c:pt>
                <c:pt idx="17675">
                  <c:v>0.28728755448767201</c:v>
                </c:pt>
                <c:pt idx="17676">
                  <c:v>0.28728439895052099</c:v>
                </c:pt>
                <c:pt idx="17677">
                  <c:v>0.287281243413401</c:v>
                </c:pt>
                <c:pt idx="17678">
                  <c:v>0.28727808787625098</c:v>
                </c:pt>
                <c:pt idx="17679">
                  <c:v>0.28727493233910001</c:v>
                </c:pt>
                <c:pt idx="17680">
                  <c:v>0.28727177680198002</c:v>
                </c:pt>
                <c:pt idx="17681">
                  <c:v>0.28726862126482899</c:v>
                </c:pt>
                <c:pt idx="17682">
                  <c:v>0.28726546572767903</c:v>
                </c:pt>
                <c:pt idx="17683">
                  <c:v>0.28726231019055898</c:v>
                </c:pt>
                <c:pt idx="17684">
                  <c:v>0.28725915465340801</c:v>
                </c:pt>
                <c:pt idx="17685">
                  <c:v>0.28725599911625799</c:v>
                </c:pt>
                <c:pt idx="17686">
                  <c:v>0.287252843579138</c:v>
                </c:pt>
                <c:pt idx="17687">
                  <c:v>0.28724968804198697</c:v>
                </c:pt>
                <c:pt idx="17688">
                  <c:v>0.28724653250483601</c:v>
                </c:pt>
                <c:pt idx="17689">
                  <c:v>0.28724337696771701</c:v>
                </c:pt>
                <c:pt idx="17690">
                  <c:v>0.28724022143056599</c:v>
                </c:pt>
                <c:pt idx="17691">
                  <c:v>0.28723706589341502</c:v>
                </c:pt>
                <c:pt idx="17692">
                  <c:v>0.28723391035629597</c:v>
                </c:pt>
                <c:pt idx="17693">
                  <c:v>0.28723075481914501</c:v>
                </c:pt>
                <c:pt idx="17694">
                  <c:v>0.28722759928199398</c:v>
                </c:pt>
                <c:pt idx="17695">
                  <c:v>0.28722444374487399</c:v>
                </c:pt>
                <c:pt idx="17696">
                  <c:v>0.28722128820772402</c:v>
                </c:pt>
                <c:pt idx="17697">
                  <c:v>0.287218132670573</c:v>
                </c:pt>
                <c:pt idx="17698">
                  <c:v>0.28721497713345301</c:v>
                </c:pt>
                <c:pt idx="17699">
                  <c:v>0.28721182159630299</c:v>
                </c:pt>
                <c:pt idx="17700">
                  <c:v>0.28720866605915202</c:v>
                </c:pt>
                <c:pt idx="17701">
                  <c:v>0.28720551052203203</c:v>
                </c:pt>
                <c:pt idx="17702">
                  <c:v>0.287202354984881</c:v>
                </c:pt>
                <c:pt idx="17703">
                  <c:v>0.28719919944773098</c:v>
                </c:pt>
                <c:pt idx="17704">
                  <c:v>0.28719604391061099</c:v>
                </c:pt>
                <c:pt idx="17705">
                  <c:v>0.28719288837346002</c:v>
                </c:pt>
                <c:pt idx="17706">
                  <c:v>0.28718973283631</c:v>
                </c:pt>
                <c:pt idx="17707">
                  <c:v>0.28718657729919</c:v>
                </c:pt>
                <c:pt idx="17708">
                  <c:v>0.28718342176203898</c:v>
                </c:pt>
                <c:pt idx="17709">
                  <c:v>0.28718026622488801</c:v>
                </c:pt>
                <c:pt idx="17710">
                  <c:v>0.28717711068776902</c:v>
                </c:pt>
                <c:pt idx="17711">
                  <c:v>0.287173955150618</c:v>
                </c:pt>
                <c:pt idx="17712">
                  <c:v>0.28717079961346698</c:v>
                </c:pt>
                <c:pt idx="17713">
                  <c:v>0.28716764407634798</c:v>
                </c:pt>
                <c:pt idx="17714">
                  <c:v>0.28716448853919702</c:v>
                </c:pt>
                <c:pt idx="17715">
                  <c:v>0.28716133300204599</c:v>
                </c:pt>
                <c:pt idx="17716">
                  <c:v>0.287158177464926</c:v>
                </c:pt>
                <c:pt idx="17717">
                  <c:v>0.28715502192777598</c:v>
                </c:pt>
                <c:pt idx="17718">
                  <c:v>0.28715186639062501</c:v>
                </c:pt>
                <c:pt idx="17719">
                  <c:v>0.28714871085350502</c:v>
                </c:pt>
                <c:pt idx="17720">
                  <c:v>0.28714555531635499</c:v>
                </c:pt>
                <c:pt idx="17721">
                  <c:v>0.28714239977920403</c:v>
                </c:pt>
                <c:pt idx="17722">
                  <c:v>0.28713924424208398</c:v>
                </c:pt>
                <c:pt idx="17723">
                  <c:v>0.28713608870493301</c:v>
                </c:pt>
                <c:pt idx="17724">
                  <c:v>0.28713293316778299</c:v>
                </c:pt>
                <c:pt idx="17725">
                  <c:v>0.287129777630663</c:v>
                </c:pt>
                <c:pt idx="17726">
                  <c:v>0.28712662209351197</c:v>
                </c:pt>
                <c:pt idx="17727">
                  <c:v>0.28712346655636201</c:v>
                </c:pt>
                <c:pt idx="17728">
                  <c:v>0.28712031101924201</c:v>
                </c:pt>
                <c:pt idx="17729">
                  <c:v>0.28711715548209099</c:v>
                </c:pt>
                <c:pt idx="17730">
                  <c:v>0.28711399994494102</c:v>
                </c:pt>
                <c:pt idx="17731">
                  <c:v>0.28711084440782098</c:v>
                </c:pt>
                <c:pt idx="17732">
                  <c:v>0.28710768887067001</c:v>
                </c:pt>
                <c:pt idx="17733">
                  <c:v>0.28710453333351899</c:v>
                </c:pt>
                <c:pt idx="17734">
                  <c:v>0.28710137779639999</c:v>
                </c:pt>
                <c:pt idx="17735">
                  <c:v>0.28709822225924903</c:v>
                </c:pt>
                <c:pt idx="17736">
                  <c:v>0.287095066722098</c:v>
                </c:pt>
                <c:pt idx="17737">
                  <c:v>0.28709191118497801</c:v>
                </c:pt>
                <c:pt idx="17738">
                  <c:v>0.28708875564782799</c:v>
                </c:pt>
                <c:pt idx="17739">
                  <c:v>0.28708560011067702</c:v>
                </c:pt>
                <c:pt idx="17740">
                  <c:v>0.28708244457355703</c:v>
                </c:pt>
                <c:pt idx="17741">
                  <c:v>0.287079289036407</c:v>
                </c:pt>
                <c:pt idx="17742">
                  <c:v>0.28707613349925598</c:v>
                </c:pt>
                <c:pt idx="17743">
                  <c:v>0.28707297796213599</c:v>
                </c:pt>
                <c:pt idx="17744">
                  <c:v>0.28706982242498602</c:v>
                </c:pt>
                <c:pt idx="17745">
                  <c:v>0.287066666887835</c:v>
                </c:pt>
                <c:pt idx="17746">
                  <c:v>0.28706351135071501</c:v>
                </c:pt>
                <c:pt idx="17747">
                  <c:v>0.28706035581356398</c:v>
                </c:pt>
                <c:pt idx="17748">
                  <c:v>0.28705720027641402</c:v>
                </c:pt>
                <c:pt idx="17749">
                  <c:v>0.28705404473929402</c:v>
                </c:pt>
                <c:pt idx="17750">
                  <c:v>0.287050889202143</c:v>
                </c:pt>
                <c:pt idx="17751">
                  <c:v>0.28704773366499298</c:v>
                </c:pt>
                <c:pt idx="17752">
                  <c:v>0.28704457812787298</c:v>
                </c:pt>
                <c:pt idx="17753">
                  <c:v>0.28704142259072202</c:v>
                </c:pt>
                <c:pt idx="17754">
                  <c:v>0.28703826705357199</c:v>
                </c:pt>
                <c:pt idx="17755">
                  <c:v>0.287035111516452</c:v>
                </c:pt>
                <c:pt idx="17756">
                  <c:v>0.28703195597930098</c:v>
                </c:pt>
                <c:pt idx="17757">
                  <c:v>0.28702880044215001</c:v>
                </c:pt>
                <c:pt idx="17758">
                  <c:v>0.28702564490503102</c:v>
                </c:pt>
                <c:pt idx="17759">
                  <c:v>0.28702248936788</c:v>
                </c:pt>
                <c:pt idx="17760">
                  <c:v>0.28701933383072897</c:v>
                </c:pt>
                <c:pt idx="17761">
                  <c:v>0.28701617829360898</c:v>
                </c:pt>
                <c:pt idx="17762">
                  <c:v>0.28701302275645901</c:v>
                </c:pt>
                <c:pt idx="17763">
                  <c:v>0.28700986721930799</c:v>
                </c:pt>
                <c:pt idx="17764">
                  <c:v>0.287006711682188</c:v>
                </c:pt>
                <c:pt idx="17765">
                  <c:v>0.28700355614503797</c:v>
                </c:pt>
                <c:pt idx="17766">
                  <c:v>0.28700040060788701</c:v>
                </c:pt>
                <c:pt idx="17767">
                  <c:v>0.28699724507076702</c:v>
                </c:pt>
                <c:pt idx="17768">
                  <c:v>0.28699408953361599</c:v>
                </c:pt>
                <c:pt idx="17769">
                  <c:v>0.28699093399646602</c:v>
                </c:pt>
                <c:pt idx="17770">
                  <c:v>0.28698777845934598</c:v>
                </c:pt>
                <c:pt idx="17771">
                  <c:v>0.28698462292219501</c:v>
                </c:pt>
                <c:pt idx="17772">
                  <c:v>0.28698146738504499</c:v>
                </c:pt>
                <c:pt idx="17773">
                  <c:v>0.28697831184792499</c:v>
                </c:pt>
                <c:pt idx="17774">
                  <c:v>0.28697515631077403</c:v>
                </c:pt>
                <c:pt idx="17775">
                  <c:v>0.286972000773624</c:v>
                </c:pt>
                <c:pt idx="17776">
                  <c:v>0.28696884523650401</c:v>
                </c:pt>
                <c:pt idx="17777">
                  <c:v>0.28696568969935299</c:v>
                </c:pt>
                <c:pt idx="17778">
                  <c:v>0.28696253416220202</c:v>
                </c:pt>
                <c:pt idx="17779">
                  <c:v>0.28695937862508297</c:v>
                </c:pt>
                <c:pt idx="17780">
                  <c:v>0.28695622308793201</c:v>
                </c:pt>
                <c:pt idx="17781">
                  <c:v>0.28695306755078098</c:v>
                </c:pt>
                <c:pt idx="17782">
                  <c:v>0.28694991201366099</c:v>
                </c:pt>
                <c:pt idx="17783">
                  <c:v>0.28694675647651102</c:v>
                </c:pt>
                <c:pt idx="17784">
                  <c:v>0.28694360093936</c:v>
                </c:pt>
                <c:pt idx="17785">
                  <c:v>0.28694044540224001</c:v>
                </c:pt>
                <c:pt idx="17786">
                  <c:v>0.28693728986508998</c:v>
                </c:pt>
                <c:pt idx="17787">
                  <c:v>0.28693413432793902</c:v>
                </c:pt>
                <c:pt idx="17788">
                  <c:v>0.28693097879081902</c:v>
                </c:pt>
                <c:pt idx="17789">
                  <c:v>0.286927823253669</c:v>
                </c:pt>
                <c:pt idx="17790">
                  <c:v>0.28692466771651798</c:v>
                </c:pt>
                <c:pt idx="17791">
                  <c:v>0.28692151217939799</c:v>
                </c:pt>
                <c:pt idx="17792">
                  <c:v>0.28691835664224702</c:v>
                </c:pt>
                <c:pt idx="17793">
                  <c:v>0.286915201105097</c:v>
                </c:pt>
                <c:pt idx="17794">
                  <c:v>0.286912045567977</c:v>
                </c:pt>
                <c:pt idx="17795">
                  <c:v>0.28690889003082598</c:v>
                </c:pt>
                <c:pt idx="17796">
                  <c:v>0.28690573449367601</c:v>
                </c:pt>
                <c:pt idx="17797">
                  <c:v>0.28690257895655602</c:v>
                </c:pt>
                <c:pt idx="17798">
                  <c:v>0.286899423419405</c:v>
                </c:pt>
                <c:pt idx="17799">
                  <c:v>0.28689626788225397</c:v>
                </c:pt>
                <c:pt idx="17800">
                  <c:v>0.28689311234513498</c:v>
                </c:pt>
                <c:pt idx="17801">
                  <c:v>0.28688995680798401</c:v>
                </c:pt>
                <c:pt idx="17802">
                  <c:v>0.28688680127083299</c:v>
                </c:pt>
                <c:pt idx="17803">
                  <c:v>0.286883645733713</c:v>
                </c:pt>
                <c:pt idx="17804">
                  <c:v>0.28688049019656298</c:v>
                </c:pt>
                <c:pt idx="17805">
                  <c:v>0.28687733465941201</c:v>
                </c:pt>
                <c:pt idx="17806">
                  <c:v>0.28687417912229202</c:v>
                </c:pt>
                <c:pt idx="17807">
                  <c:v>0.28687102358514199</c:v>
                </c:pt>
                <c:pt idx="17808">
                  <c:v>0.28686786804799103</c:v>
                </c:pt>
                <c:pt idx="17809">
                  <c:v>0.28686471251087098</c:v>
                </c:pt>
                <c:pt idx="17810">
                  <c:v>0.28686155697372101</c:v>
                </c:pt>
                <c:pt idx="17811">
                  <c:v>0.28685840143656999</c:v>
                </c:pt>
                <c:pt idx="17812">
                  <c:v>0.28685524589945</c:v>
                </c:pt>
                <c:pt idx="17813">
                  <c:v>0.28685209036229897</c:v>
                </c:pt>
                <c:pt idx="17814">
                  <c:v>0.286848934825149</c:v>
                </c:pt>
                <c:pt idx="17815">
                  <c:v>0.28684577928802901</c:v>
                </c:pt>
                <c:pt idx="17816">
                  <c:v>0.28684262375087799</c:v>
                </c:pt>
                <c:pt idx="17817">
                  <c:v>0.28683946821372802</c:v>
                </c:pt>
                <c:pt idx="17818">
                  <c:v>0.28683631267660797</c:v>
                </c:pt>
                <c:pt idx="17819">
                  <c:v>0.28683315713945701</c:v>
                </c:pt>
                <c:pt idx="17820">
                  <c:v>0.28683000160230598</c:v>
                </c:pt>
                <c:pt idx="17821">
                  <c:v>0.28682684606518699</c:v>
                </c:pt>
                <c:pt idx="17822">
                  <c:v>0.28682369052803602</c:v>
                </c:pt>
                <c:pt idx="17823">
                  <c:v>0.286820534990885</c:v>
                </c:pt>
                <c:pt idx="17824">
                  <c:v>0.28681737945376601</c:v>
                </c:pt>
                <c:pt idx="17825">
                  <c:v>0.28681422391661499</c:v>
                </c:pt>
                <c:pt idx="17826">
                  <c:v>0.28681106837946402</c:v>
                </c:pt>
                <c:pt idx="17827">
                  <c:v>0.28680791284234403</c:v>
                </c:pt>
                <c:pt idx="17828">
                  <c:v>0.286804757305194</c:v>
                </c:pt>
                <c:pt idx="17829">
                  <c:v>0.28680160176804298</c:v>
                </c:pt>
                <c:pt idx="17830">
                  <c:v>0.28679844623092299</c:v>
                </c:pt>
                <c:pt idx="17831">
                  <c:v>0.28679529069377302</c:v>
                </c:pt>
                <c:pt idx="17832">
                  <c:v>0.286792135156622</c:v>
                </c:pt>
                <c:pt idx="17833">
                  <c:v>0.286788979619502</c:v>
                </c:pt>
                <c:pt idx="17834">
                  <c:v>0.28678582408235098</c:v>
                </c:pt>
                <c:pt idx="17835">
                  <c:v>0.28678266854520101</c:v>
                </c:pt>
                <c:pt idx="17836">
                  <c:v>0.28677951300808102</c:v>
                </c:pt>
                <c:pt idx="17837">
                  <c:v>0.28677635747093</c:v>
                </c:pt>
                <c:pt idx="17838">
                  <c:v>0.28677320193377998</c:v>
                </c:pt>
                <c:pt idx="17839">
                  <c:v>0.28677004639665998</c:v>
                </c:pt>
                <c:pt idx="17840">
                  <c:v>0.28676689085950902</c:v>
                </c:pt>
                <c:pt idx="17841">
                  <c:v>0.28676373532235899</c:v>
                </c:pt>
                <c:pt idx="17842">
                  <c:v>0.286760579785239</c:v>
                </c:pt>
                <c:pt idx="17843">
                  <c:v>0.28675742424808798</c:v>
                </c:pt>
                <c:pt idx="17844">
                  <c:v>0.28675426871093701</c:v>
                </c:pt>
                <c:pt idx="17845">
                  <c:v>0.28675111317381802</c:v>
                </c:pt>
                <c:pt idx="17846">
                  <c:v>0.28674795763666699</c:v>
                </c:pt>
                <c:pt idx="17847">
                  <c:v>0.28674480209951603</c:v>
                </c:pt>
                <c:pt idx="17848">
                  <c:v>0.28674164656239598</c:v>
                </c:pt>
                <c:pt idx="17849">
                  <c:v>0.28673849102524601</c:v>
                </c:pt>
                <c:pt idx="17850">
                  <c:v>0.28673533548809499</c:v>
                </c:pt>
                <c:pt idx="17851">
                  <c:v>0.286732179950975</c:v>
                </c:pt>
                <c:pt idx="17852">
                  <c:v>0.28672902441382497</c:v>
                </c:pt>
                <c:pt idx="17853">
                  <c:v>0.28672586887667401</c:v>
                </c:pt>
                <c:pt idx="17854">
                  <c:v>0.28672271333955401</c:v>
                </c:pt>
                <c:pt idx="17855">
                  <c:v>0.28671955780240399</c:v>
                </c:pt>
                <c:pt idx="17856">
                  <c:v>0.28671640226525302</c:v>
                </c:pt>
                <c:pt idx="17857">
                  <c:v>0.28671324672813298</c:v>
                </c:pt>
                <c:pt idx="17858">
                  <c:v>0.28671009119098201</c:v>
                </c:pt>
                <c:pt idx="17859">
                  <c:v>0.28670693565383198</c:v>
                </c:pt>
                <c:pt idx="17860">
                  <c:v>0.28670378011671199</c:v>
                </c:pt>
                <c:pt idx="17861">
                  <c:v>0.28670062457956103</c:v>
                </c:pt>
                <c:pt idx="17862">
                  <c:v>0.286697469042411</c:v>
                </c:pt>
                <c:pt idx="17863">
                  <c:v>0.28669431350529101</c:v>
                </c:pt>
                <c:pt idx="17864">
                  <c:v>0.28669115796813999</c:v>
                </c:pt>
                <c:pt idx="17865">
                  <c:v>0.28668800243098902</c:v>
                </c:pt>
                <c:pt idx="17866">
                  <c:v>0.28668484689387003</c:v>
                </c:pt>
                <c:pt idx="17867">
                  <c:v>0.286681691356719</c:v>
                </c:pt>
                <c:pt idx="17868">
                  <c:v>0.28667853581956798</c:v>
                </c:pt>
                <c:pt idx="17869">
                  <c:v>0.28667538028244799</c:v>
                </c:pt>
                <c:pt idx="17870">
                  <c:v>0.28667222474529802</c:v>
                </c:pt>
                <c:pt idx="17871">
                  <c:v>0.286669069208147</c:v>
                </c:pt>
                <c:pt idx="17872">
                  <c:v>0.28666591367102701</c:v>
                </c:pt>
                <c:pt idx="17873">
                  <c:v>0.28666275813387698</c:v>
                </c:pt>
                <c:pt idx="17874">
                  <c:v>0.28665960259672602</c:v>
                </c:pt>
                <c:pt idx="17875">
                  <c:v>0.28665644705960602</c:v>
                </c:pt>
                <c:pt idx="17876">
                  <c:v>0.286653291522456</c:v>
                </c:pt>
                <c:pt idx="17877">
                  <c:v>0.28665013598530498</c:v>
                </c:pt>
                <c:pt idx="17878">
                  <c:v>0.28664698044818498</c:v>
                </c:pt>
                <c:pt idx="17879">
                  <c:v>0.28664382491103402</c:v>
                </c:pt>
                <c:pt idx="17880">
                  <c:v>0.28664066937388399</c:v>
                </c:pt>
                <c:pt idx="17881">
                  <c:v>0.286637513836764</c:v>
                </c:pt>
                <c:pt idx="17882">
                  <c:v>0.28663435829961298</c:v>
                </c:pt>
                <c:pt idx="17883">
                  <c:v>0.28663120276246301</c:v>
                </c:pt>
                <c:pt idx="17884">
                  <c:v>0.28662804722534302</c:v>
                </c:pt>
                <c:pt idx="17885">
                  <c:v>0.286624891688192</c:v>
                </c:pt>
                <c:pt idx="17886">
                  <c:v>0.28662173615104197</c:v>
                </c:pt>
                <c:pt idx="17887">
                  <c:v>0.28661858061392198</c:v>
                </c:pt>
                <c:pt idx="17888">
                  <c:v>0.28661542507677101</c:v>
                </c:pt>
                <c:pt idx="17889">
                  <c:v>0.28661226953961999</c:v>
                </c:pt>
                <c:pt idx="17890">
                  <c:v>0.286609114002501</c:v>
                </c:pt>
                <c:pt idx="17891">
                  <c:v>0.28660595846534997</c:v>
                </c:pt>
                <c:pt idx="17892">
                  <c:v>0.28660280292819901</c:v>
                </c:pt>
                <c:pt idx="17893">
                  <c:v>0.28659964739107902</c:v>
                </c:pt>
                <c:pt idx="17894">
                  <c:v>0.28659649185392899</c:v>
                </c:pt>
                <c:pt idx="17895">
                  <c:v>0.28659333631677802</c:v>
                </c:pt>
                <c:pt idx="17896">
                  <c:v>0.28659018077965798</c:v>
                </c:pt>
                <c:pt idx="17897">
                  <c:v>0.28658702524250801</c:v>
                </c:pt>
                <c:pt idx="17898">
                  <c:v>0.28658386970535699</c:v>
                </c:pt>
                <c:pt idx="17899">
                  <c:v>0.28658071416823699</c:v>
                </c:pt>
                <c:pt idx="17900">
                  <c:v>0.28657755863108603</c:v>
                </c:pt>
                <c:pt idx="17901">
                  <c:v>0.286574403093936</c:v>
                </c:pt>
                <c:pt idx="17902">
                  <c:v>0.28657124755681601</c:v>
                </c:pt>
                <c:pt idx="17903">
                  <c:v>0.28656809201966499</c:v>
                </c:pt>
                <c:pt idx="17904">
                  <c:v>0.28656493648251502</c:v>
                </c:pt>
                <c:pt idx="17905">
                  <c:v>0.28656178094539497</c:v>
                </c:pt>
                <c:pt idx="17906">
                  <c:v>0.28655862540824401</c:v>
                </c:pt>
                <c:pt idx="17907">
                  <c:v>0.28655546987109398</c:v>
                </c:pt>
                <c:pt idx="17908">
                  <c:v>0.28655231433397399</c:v>
                </c:pt>
                <c:pt idx="17909">
                  <c:v>0.28654915879682302</c:v>
                </c:pt>
                <c:pt idx="17910">
                  <c:v>0.286546003259672</c:v>
                </c:pt>
                <c:pt idx="17911">
                  <c:v>0.28654284772255301</c:v>
                </c:pt>
                <c:pt idx="17912">
                  <c:v>0.28653969218540198</c:v>
                </c:pt>
                <c:pt idx="17913">
                  <c:v>0.28653653664825102</c:v>
                </c:pt>
                <c:pt idx="17914">
                  <c:v>0.28653338111113102</c:v>
                </c:pt>
                <c:pt idx="17915">
                  <c:v>0.286530225573981</c:v>
                </c:pt>
                <c:pt idx="17916">
                  <c:v>0.28652707003682998</c:v>
                </c:pt>
                <c:pt idx="17917">
                  <c:v>0.28652391449970999</c:v>
                </c:pt>
                <c:pt idx="17918">
                  <c:v>0.28652075896256002</c:v>
                </c:pt>
                <c:pt idx="17919">
                  <c:v>0.286517603425409</c:v>
                </c:pt>
                <c:pt idx="17920">
                  <c:v>0.286514447888289</c:v>
                </c:pt>
                <c:pt idx="17921">
                  <c:v>0.28651129235113898</c:v>
                </c:pt>
                <c:pt idx="17922">
                  <c:v>0.28650813681398801</c:v>
                </c:pt>
                <c:pt idx="17923">
                  <c:v>0.28650498127686802</c:v>
                </c:pt>
                <c:pt idx="17924">
                  <c:v>0.286501825739717</c:v>
                </c:pt>
                <c:pt idx="17925">
                  <c:v>0.28649867020256697</c:v>
                </c:pt>
                <c:pt idx="17926">
                  <c:v>0.28649551466544698</c:v>
                </c:pt>
                <c:pt idx="17927">
                  <c:v>0.28649235912829601</c:v>
                </c:pt>
                <c:pt idx="17928">
                  <c:v>0.28648920359114599</c:v>
                </c:pt>
                <c:pt idx="17929">
                  <c:v>0.286486048054026</c:v>
                </c:pt>
                <c:pt idx="17930">
                  <c:v>0.28648289251687498</c:v>
                </c:pt>
                <c:pt idx="17931">
                  <c:v>0.28647973697972401</c:v>
                </c:pt>
                <c:pt idx="17932">
                  <c:v>0.28647658144260502</c:v>
                </c:pt>
                <c:pt idx="17933">
                  <c:v>0.28647342590545399</c:v>
                </c:pt>
                <c:pt idx="17934">
                  <c:v>0.28647027036830303</c:v>
                </c:pt>
                <c:pt idx="17935">
                  <c:v>0.28646711483118298</c:v>
                </c:pt>
                <c:pt idx="17936">
                  <c:v>0.28646395929403301</c:v>
                </c:pt>
                <c:pt idx="17937">
                  <c:v>0.28646080375688199</c:v>
                </c:pt>
                <c:pt idx="17938">
                  <c:v>0.286457648219762</c:v>
                </c:pt>
                <c:pt idx="17939">
                  <c:v>0.28645449268261203</c:v>
                </c:pt>
                <c:pt idx="17940">
                  <c:v>0.286451337145461</c:v>
                </c:pt>
                <c:pt idx="17941">
                  <c:v>0.28644818160834101</c:v>
                </c:pt>
                <c:pt idx="17942">
                  <c:v>0.28644502607119099</c:v>
                </c:pt>
                <c:pt idx="17943">
                  <c:v>0.28644187053404002</c:v>
                </c:pt>
                <c:pt idx="17944">
                  <c:v>0.28643871499691997</c:v>
                </c:pt>
                <c:pt idx="17945">
                  <c:v>0.28643555945976901</c:v>
                </c:pt>
                <c:pt idx="17946">
                  <c:v>0.28643240392261898</c:v>
                </c:pt>
                <c:pt idx="17947">
                  <c:v>0.28642924838549899</c:v>
                </c:pt>
                <c:pt idx="17948">
                  <c:v>0.28642609284834802</c:v>
                </c:pt>
                <c:pt idx="17949">
                  <c:v>0.286422937311198</c:v>
                </c:pt>
                <c:pt idx="17950">
                  <c:v>0.28641978177407801</c:v>
                </c:pt>
                <c:pt idx="17951">
                  <c:v>0.28641662623692699</c:v>
                </c:pt>
                <c:pt idx="17952">
                  <c:v>0.28641347069977602</c:v>
                </c:pt>
                <c:pt idx="17953">
                  <c:v>0.28641031516265703</c:v>
                </c:pt>
                <c:pt idx="17954">
                  <c:v>0.286407159625506</c:v>
                </c:pt>
                <c:pt idx="17955">
                  <c:v>0.28640400408835498</c:v>
                </c:pt>
                <c:pt idx="17956">
                  <c:v>0.28640084855123599</c:v>
                </c:pt>
                <c:pt idx="17957">
                  <c:v>0.28639769301408502</c:v>
                </c:pt>
                <c:pt idx="17958">
                  <c:v>0.286394537476934</c:v>
                </c:pt>
                <c:pt idx="17959">
                  <c:v>0.286391381939814</c:v>
                </c:pt>
                <c:pt idx="17960">
                  <c:v>0.28638822640266398</c:v>
                </c:pt>
                <c:pt idx="17961">
                  <c:v>0.28638507086551301</c:v>
                </c:pt>
                <c:pt idx="17962">
                  <c:v>0.28638191532839302</c:v>
                </c:pt>
                <c:pt idx="17963">
                  <c:v>0.286378759791243</c:v>
                </c:pt>
                <c:pt idx="17964">
                  <c:v>0.28637560425409198</c:v>
                </c:pt>
                <c:pt idx="17965">
                  <c:v>0.28637244871697198</c:v>
                </c:pt>
                <c:pt idx="17966">
                  <c:v>0.28636929317982102</c:v>
                </c:pt>
                <c:pt idx="17967">
                  <c:v>0.28636613764267099</c:v>
                </c:pt>
                <c:pt idx="17968">
                  <c:v>0.286362982105551</c:v>
                </c:pt>
                <c:pt idx="17969">
                  <c:v>0.28635982656839998</c:v>
                </c:pt>
                <c:pt idx="17970">
                  <c:v>0.28635667103125001</c:v>
                </c:pt>
                <c:pt idx="17971">
                  <c:v>0.28635351549413002</c:v>
                </c:pt>
                <c:pt idx="17972">
                  <c:v>0.28635035995697899</c:v>
                </c:pt>
                <c:pt idx="17973">
                  <c:v>0.28634720441982803</c:v>
                </c:pt>
                <c:pt idx="17974">
                  <c:v>0.28634404888270898</c:v>
                </c:pt>
                <c:pt idx="17975">
                  <c:v>0.28634089334555801</c:v>
                </c:pt>
                <c:pt idx="17976">
                  <c:v>0.28633773780840699</c:v>
                </c:pt>
                <c:pt idx="17977">
                  <c:v>0.286334582271288</c:v>
                </c:pt>
                <c:pt idx="17978">
                  <c:v>0.28633142673413697</c:v>
                </c:pt>
                <c:pt idx="17979">
                  <c:v>0.28632827119698601</c:v>
                </c:pt>
                <c:pt idx="17980">
                  <c:v>0.28632511565986601</c:v>
                </c:pt>
                <c:pt idx="17981">
                  <c:v>0.28632196012271599</c:v>
                </c:pt>
                <c:pt idx="17982">
                  <c:v>0.28631880458556502</c:v>
                </c:pt>
                <c:pt idx="17983">
                  <c:v>0.28631564904844498</c:v>
                </c:pt>
                <c:pt idx="17984">
                  <c:v>0.28631249351129501</c:v>
                </c:pt>
                <c:pt idx="17985">
                  <c:v>0.28630933797414398</c:v>
                </c:pt>
                <c:pt idx="17986">
                  <c:v>0.28630618243702399</c:v>
                </c:pt>
                <c:pt idx="17987">
                  <c:v>0.28630302689987303</c:v>
                </c:pt>
                <c:pt idx="17988">
                  <c:v>0.286299871362723</c:v>
                </c:pt>
                <c:pt idx="17989">
                  <c:v>0.28629671582560301</c:v>
                </c:pt>
                <c:pt idx="17990">
                  <c:v>0.28629356028845199</c:v>
                </c:pt>
                <c:pt idx="17991">
                  <c:v>0.28629040475130202</c:v>
                </c:pt>
                <c:pt idx="17992">
                  <c:v>0.28628724921418203</c:v>
                </c:pt>
                <c:pt idx="17993">
                  <c:v>0.286284093677031</c:v>
                </c:pt>
                <c:pt idx="17994">
                  <c:v>0.28628093813988098</c:v>
                </c:pt>
                <c:pt idx="17995">
                  <c:v>0.28627778260276099</c:v>
                </c:pt>
                <c:pt idx="17996">
                  <c:v>0.28627462706561002</c:v>
                </c:pt>
                <c:pt idx="17997">
                  <c:v>0.286271471528459</c:v>
                </c:pt>
                <c:pt idx="17998">
                  <c:v>0.28626831599134001</c:v>
                </c:pt>
                <c:pt idx="17999">
                  <c:v>0.28626516045418898</c:v>
                </c:pt>
                <c:pt idx="18000">
                  <c:v>0.28626200491703802</c:v>
                </c:pt>
                <c:pt idx="18001">
                  <c:v>0.28625884937991802</c:v>
                </c:pt>
                <c:pt idx="18002">
                  <c:v>0.286255693842768</c:v>
                </c:pt>
                <c:pt idx="18003">
                  <c:v>0.28625253830561698</c:v>
                </c:pt>
                <c:pt idx="18004">
                  <c:v>0.28624938276849698</c:v>
                </c:pt>
                <c:pt idx="18005">
                  <c:v>0.28624622723134702</c:v>
                </c:pt>
                <c:pt idx="18006">
                  <c:v>0.28624307169419599</c:v>
                </c:pt>
                <c:pt idx="18007">
                  <c:v>0.286239916157076</c:v>
                </c:pt>
                <c:pt idx="18008">
                  <c:v>0.28623676061992598</c:v>
                </c:pt>
                <c:pt idx="18009">
                  <c:v>0.28623360508277501</c:v>
                </c:pt>
                <c:pt idx="18010">
                  <c:v>0.28623044954565502</c:v>
                </c:pt>
                <c:pt idx="18011">
                  <c:v>0.286227294008504</c:v>
                </c:pt>
                <c:pt idx="18012">
                  <c:v>0.28622413847135397</c:v>
                </c:pt>
                <c:pt idx="18013">
                  <c:v>0.28622098293423398</c:v>
                </c:pt>
                <c:pt idx="18014">
                  <c:v>0.28621782739708301</c:v>
                </c:pt>
                <c:pt idx="18015">
                  <c:v>0.28621467185993299</c:v>
                </c:pt>
                <c:pt idx="18016">
                  <c:v>0.286211516322813</c:v>
                </c:pt>
                <c:pt idx="18017">
                  <c:v>0.28620836078566197</c:v>
                </c:pt>
                <c:pt idx="18018">
                  <c:v>0.28620520524851101</c:v>
                </c:pt>
                <c:pt idx="18019">
                  <c:v>0.28620204971139201</c:v>
                </c:pt>
                <c:pt idx="18020">
                  <c:v>0.28619889417424099</c:v>
                </c:pt>
                <c:pt idx="18021">
                  <c:v>0.28619573863709002</c:v>
                </c:pt>
                <c:pt idx="18022">
                  <c:v>0.28619258309997098</c:v>
                </c:pt>
                <c:pt idx="18023">
                  <c:v>0.28618942756282001</c:v>
                </c:pt>
                <c:pt idx="18024">
                  <c:v>0.28618627202566899</c:v>
                </c:pt>
                <c:pt idx="18025">
                  <c:v>0.28618311648854899</c:v>
                </c:pt>
                <c:pt idx="18026">
                  <c:v>0.28617996095139903</c:v>
                </c:pt>
                <c:pt idx="18027">
                  <c:v>0.286176805414248</c:v>
                </c:pt>
                <c:pt idx="18028">
                  <c:v>0.28617364987712801</c:v>
                </c:pt>
                <c:pt idx="18029">
                  <c:v>0.28617049433997799</c:v>
                </c:pt>
                <c:pt idx="18030">
                  <c:v>0.28616733880282702</c:v>
                </c:pt>
                <c:pt idx="18031">
                  <c:v>0.28616418326570697</c:v>
                </c:pt>
                <c:pt idx="18032">
                  <c:v>0.28616102772855601</c:v>
                </c:pt>
                <c:pt idx="18033">
                  <c:v>0.28615787219140598</c:v>
                </c:pt>
                <c:pt idx="18034">
                  <c:v>0.28615471665428599</c:v>
                </c:pt>
                <c:pt idx="18035">
                  <c:v>0.28615156111713502</c:v>
                </c:pt>
                <c:pt idx="18036">
                  <c:v>0.286148405579985</c:v>
                </c:pt>
                <c:pt idx="18037">
                  <c:v>0.28614525004286501</c:v>
                </c:pt>
                <c:pt idx="18038">
                  <c:v>0.28614209450571398</c:v>
                </c:pt>
                <c:pt idx="18039">
                  <c:v>0.28613893896856302</c:v>
                </c:pt>
                <c:pt idx="18040">
                  <c:v>0.28613578343144402</c:v>
                </c:pt>
                <c:pt idx="18041">
                  <c:v>0.286132627894293</c:v>
                </c:pt>
                <c:pt idx="18042">
                  <c:v>0.28612947235714198</c:v>
                </c:pt>
                <c:pt idx="18043">
                  <c:v>0.28612631682002299</c:v>
                </c:pt>
                <c:pt idx="18044">
                  <c:v>0.28612316128287202</c:v>
                </c:pt>
                <c:pt idx="18045">
                  <c:v>0.286120005745721</c:v>
                </c:pt>
                <c:pt idx="18046">
                  <c:v>0.286116850208601</c:v>
                </c:pt>
                <c:pt idx="18047">
                  <c:v>0.28611369467145098</c:v>
                </c:pt>
                <c:pt idx="18048">
                  <c:v>0.28611053913430001</c:v>
                </c:pt>
                <c:pt idx="18049">
                  <c:v>0.28610738359718002</c:v>
                </c:pt>
                <c:pt idx="18050">
                  <c:v>0.28610422806003</c:v>
                </c:pt>
                <c:pt idx="18051">
                  <c:v>0.28610107252287897</c:v>
                </c:pt>
                <c:pt idx="18052">
                  <c:v>0.28609791698575898</c:v>
                </c:pt>
                <c:pt idx="18053">
                  <c:v>0.28609476144860801</c:v>
                </c:pt>
                <c:pt idx="18054">
                  <c:v>0.28609160591145799</c:v>
                </c:pt>
                <c:pt idx="18055">
                  <c:v>0.286088450374338</c:v>
                </c:pt>
                <c:pt idx="18056">
                  <c:v>0.28608529483718698</c:v>
                </c:pt>
                <c:pt idx="18057">
                  <c:v>0.28608213930003701</c:v>
                </c:pt>
                <c:pt idx="18058">
                  <c:v>0.28607898376291702</c:v>
                </c:pt>
                <c:pt idx="18059">
                  <c:v>0.28607582822576599</c:v>
                </c:pt>
                <c:pt idx="18060">
                  <c:v>0.28607267268861603</c:v>
                </c:pt>
                <c:pt idx="18061">
                  <c:v>0.28606951715149598</c:v>
                </c:pt>
                <c:pt idx="18062">
                  <c:v>0.28606636161434501</c:v>
                </c:pt>
                <c:pt idx="18063">
                  <c:v>0.28606320607719399</c:v>
                </c:pt>
                <c:pt idx="18064">
                  <c:v>0.28606005054007499</c:v>
                </c:pt>
                <c:pt idx="18065">
                  <c:v>0.28605689500292403</c:v>
                </c:pt>
                <c:pt idx="18066">
                  <c:v>0.286053739465773</c:v>
                </c:pt>
                <c:pt idx="18067">
                  <c:v>0.28605058392865301</c:v>
                </c:pt>
                <c:pt idx="18068">
                  <c:v>0.28604742839150299</c:v>
                </c:pt>
                <c:pt idx="18069">
                  <c:v>0.28604427285435202</c:v>
                </c:pt>
                <c:pt idx="18070">
                  <c:v>0.28604111731723197</c:v>
                </c:pt>
                <c:pt idx="18071">
                  <c:v>0.28603796178008201</c:v>
                </c:pt>
                <c:pt idx="18072">
                  <c:v>0.28603480624293098</c:v>
                </c:pt>
                <c:pt idx="18073">
                  <c:v>0.28603165070581099</c:v>
                </c:pt>
                <c:pt idx="18074">
                  <c:v>0.28602849516866102</c:v>
                </c:pt>
                <c:pt idx="18075">
                  <c:v>0.28602533963151</c:v>
                </c:pt>
                <c:pt idx="18076">
                  <c:v>0.28602218409439001</c:v>
                </c:pt>
                <c:pt idx="18077">
                  <c:v>0.28601902855723899</c:v>
                </c:pt>
                <c:pt idx="18078">
                  <c:v>0.28601587302008902</c:v>
                </c:pt>
                <c:pt idx="18079">
                  <c:v>0.28601271748296903</c:v>
                </c:pt>
                <c:pt idx="18080">
                  <c:v>0.286009561945818</c:v>
                </c:pt>
                <c:pt idx="18081">
                  <c:v>0.28600640640866798</c:v>
                </c:pt>
                <c:pt idx="18082">
                  <c:v>0.28600325087154799</c:v>
                </c:pt>
                <c:pt idx="18083">
                  <c:v>0.28600009533439702</c:v>
                </c:pt>
                <c:pt idx="18084">
                  <c:v>0.285996939797246</c:v>
                </c:pt>
                <c:pt idx="18085">
                  <c:v>0.285993784260127</c:v>
                </c:pt>
                <c:pt idx="18086">
                  <c:v>0.28599062872297598</c:v>
                </c:pt>
                <c:pt idx="18087">
                  <c:v>0.28598747318582501</c:v>
                </c:pt>
                <c:pt idx="18088">
                  <c:v>0.28598431764870502</c:v>
                </c:pt>
                <c:pt idx="18089">
                  <c:v>0.285981162111555</c:v>
                </c:pt>
                <c:pt idx="18090">
                  <c:v>0.28597800657440398</c:v>
                </c:pt>
                <c:pt idx="18091">
                  <c:v>0.28597485103728398</c:v>
                </c:pt>
                <c:pt idx="18092">
                  <c:v>0.28597169550013402</c:v>
                </c:pt>
                <c:pt idx="18093">
                  <c:v>0.28596853996298299</c:v>
                </c:pt>
                <c:pt idx="18094">
                  <c:v>0.285965384425863</c:v>
                </c:pt>
                <c:pt idx="18095">
                  <c:v>0.28596222888871298</c:v>
                </c:pt>
                <c:pt idx="18096">
                  <c:v>0.28595907335156201</c:v>
                </c:pt>
                <c:pt idx="18097">
                  <c:v>0.28595591781444202</c:v>
                </c:pt>
                <c:pt idx="18098">
                  <c:v>0.28595276227729099</c:v>
                </c:pt>
                <c:pt idx="18099">
                  <c:v>0.28594960674014103</c:v>
                </c:pt>
                <c:pt idx="18100">
                  <c:v>0.28594645120302098</c:v>
                </c:pt>
                <c:pt idx="18101">
                  <c:v>0.28594329566587001</c:v>
                </c:pt>
                <c:pt idx="18102">
                  <c:v>0.28594014012871999</c:v>
                </c:pt>
                <c:pt idx="18103">
                  <c:v>0.2859369845916</c:v>
                </c:pt>
                <c:pt idx="18104">
                  <c:v>0.28593382905444897</c:v>
                </c:pt>
                <c:pt idx="18105">
                  <c:v>0.28593067351729801</c:v>
                </c:pt>
                <c:pt idx="18106">
                  <c:v>0.28592751798017901</c:v>
                </c:pt>
                <c:pt idx="18107">
                  <c:v>0.28592436244302799</c:v>
                </c:pt>
                <c:pt idx="18108">
                  <c:v>0.28592120690587702</c:v>
                </c:pt>
                <c:pt idx="18109">
                  <c:v>0.28591805136875797</c:v>
                </c:pt>
                <c:pt idx="18110">
                  <c:v>0.28591489583160701</c:v>
                </c:pt>
                <c:pt idx="18111">
                  <c:v>0.28591174029445598</c:v>
                </c:pt>
                <c:pt idx="18112">
                  <c:v>0.28590858475733599</c:v>
                </c:pt>
                <c:pt idx="18113">
                  <c:v>0.28590542922018602</c:v>
                </c:pt>
                <c:pt idx="18114">
                  <c:v>0.285902273683035</c:v>
                </c:pt>
                <c:pt idx="18115">
                  <c:v>0.28589911814591501</c:v>
                </c:pt>
                <c:pt idx="18116">
                  <c:v>0.28589596260876499</c:v>
                </c:pt>
                <c:pt idx="18117">
                  <c:v>0.28589280707161402</c:v>
                </c:pt>
                <c:pt idx="18118">
                  <c:v>0.28588965153449403</c:v>
                </c:pt>
                <c:pt idx="18119">
                  <c:v>0.285886495997343</c:v>
                </c:pt>
                <c:pt idx="18120">
                  <c:v>0.28588334046019298</c:v>
                </c:pt>
                <c:pt idx="18121">
                  <c:v>0.28588018492307299</c:v>
                </c:pt>
                <c:pt idx="18122">
                  <c:v>0.28587702938592202</c:v>
                </c:pt>
                <c:pt idx="18123">
                  <c:v>0.285873873848772</c:v>
                </c:pt>
                <c:pt idx="18124">
                  <c:v>0.28587071831165201</c:v>
                </c:pt>
                <c:pt idx="18125">
                  <c:v>0.28586756277450098</c:v>
                </c:pt>
                <c:pt idx="18126">
                  <c:v>0.28586440723735101</c:v>
                </c:pt>
                <c:pt idx="18127">
                  <c:v>0.28586125170023102</c:v>
                </c:pt>
                <c:pt idx="18128">
                  <c:v>0.28585809616308</c:v>
                </c:pt>
                <c:pt idx="18129">
                  <c:v>0.28585494062592898</c:v>
                </c:pt>
                <c:pt idx="18130">
                  <c:v>0.28585178508880998</c:v>
                </c:pt>
                <c:pt idx="18131">
                  <c:v>0.28584862955165902</c:v>
                </c:pt>
                <c:pt idx="18132">
                  <c:v>0.28584547401450799</c:v>
                </c:pt>
                <c:pt idx="18133">
                  <c:v>0.285842318477388</c:v>
                </c:pt>
                <c:pt idx="18134">
                  <c:v>0.28583916294023798</c:v>
                </c:pt>
                <c:pt idx="18135">
                  <c:v>0.28583600740308701</c:v>
                </c:pt>
                <c:pt idx="18136">
                  <c:v>0.28583285186596702</c:v>
                </c:pt>
                <c:pt idx="18137">
                  <c:v>0.285829696328817</c:v>
                </c:pt>
                <c:pt idx="18138">
                  <c:v>0.28582654079166597</c:v>
                </c:pt>
                <c:pt idx="18139">
                  <c:v>0.28582338525454598</c:v>
                </c:pt>
                <c:pt idx="18140">
                  <c:v>0.28582022971739501</c:v>
                </c:pt>
                <c:pt idx="18141">
                  <c:v>0.28581707418024499</c:v>
                </c:pt>
                <c:pt idx="18142">
                  <c:v>0.285813918643125</c:v>
                </c:pt>
                <c:pt idx="18143">
                  <c:v>0.28581076310597398</c:v>
                </c:pt>
                <c:pt idx="18144">
                  <c:v>0.28580760756882401</c:v>
                </c:pt>
                <c:pt idx="18145">
                  <c:v>0.28580445203170401</c:v>
                </c:pt>
                <c:pt idx="18146">
                  <c:v>0.28580129649455299</c:v>
                </c:pt>
                <c:pt idx="18147">
                  <c:v>0.28579814095740302</c:v>
                </c:pt>
                <c:pt idx="18148">
                  <c:v>0.28579498542028298</c:v>
                </c:pt>
                <c:pt idx="18149">
                  <c:v>0.28579182988313201</c:v>
                </c:pt>
                <c:pt idx="18150">
                  <c:v>0.28578867434598099</c:v>
                </c:pt>
                <c:pt idx="18151">
                  <c:v>0.28578551880886199</c:v>
                </c:pt>
                <c:pt idx="18152">
                  <c:v>0.28578236327171103</c:v>
                </c:pt>
                <c:pt idx="18153">
                  <c:v>0.28577920773456</c:v>
                </c:pt>
                <c:pt idx="18154">
                  <c:v>0.28577605219744001</c:v>
                </c:pt>
                <c:pt idx="18155">
                  <c:v>0.28577289666028999</c:v>
                </c:pt>
                <c:pt idx="18156">
                  <c:v>0.28576974112313902</c:v>
                </c:pt>
                <c:pt idx="18157">
                  <c:v>0.28576658558601897</c:v>
                </c:pt>
                <c:pt idx="18158">
                  <c:v>0.285763430048869</c:v>
                </c:pt>
                <c:pt idx="18159">
                  <c:v>0.28576027451171798</c:v>
                </c:pt>
                <c:pt idx="18160">
                  <c:v>0.28575711897459799</c:v>
                </c:pt>
                <c:pt idx="18161">
                  <c:v>0.28575396343744802</c:v>
                </c:pt>
                <c:pt idx="18162">
                  <c:v>0.285750807900297</c:v>
                </c:pt>
                <c:pt idx="18163">
                  <c:v>0.28574765236317701</c:v>
                </c:pt>
                <c:pt idx="18164">
                  <c:v>0.28574449682602598</c:v>
                </c:pt>
                <c:pt idx="18165">
                  <c:v>0.28574134128887602</c:v>
                </c:pt>
                <c:pt idx="18166">
                  <c:v>0.28573818575175602</c:v>
                </c:pt>
                <c:pt idx="18167">
                  <c:v>0.285735030214605</c:v>
                </c:pt>
                <c:pt idx="18168">
                  <c:v>0.28573187467745498</c:v>
                </c:pt>
                <c:pt idx="18169">
                  <c:v>0.28572871914033499</c:v>
                </c:pt>
                <c:pt idx="18170">
                  <c:v>0.28572556360318402</c:v>
                </c:pt>
                <c:pt idx="18171">
                  <c:v>0.285722408066033</c:v>
                </c:pt>
                <c:pt idx="18172">
                  <c:v>0.285719252528914</c:v>
                </c:pt>
                <c:pt idx="18173">
                  <c:v>0.28571609699176298</c:v>
                </c:pt>
                <c:pt idx="18174">
                  <c:v>0.28571294145461201</c:v>
                </c:pt>
                <c:pt idx="18175">
                  <c:v>0.28570978591749302</c:v>
                </c:pt>
                <c:pt idx="18176">
                  <c:v>0.285706630380342</c:v>
                </c:pt>
                <c:pt idx="18177">
                  <c:v>0.28570347484319097</c:v>
                </c:pt>
                <c:pt idx="18178">
                  <c:v>0.28570031930607098</c:v>
                </c:pt>
                <c:pt idx="18179">
                  <c:v>0.28569716376892101</c:v>
                </c:pt>
                <c:pt idx="18180">
                  <c:v>0.28569400823176999</c:v>
                </c:pt>
                <c:pt idx="18181">
                  <c:v>0.28569085269465</c:v>
                </c:pt>
                <c:pt idx="18182">
                  <c:v>0.28568769715749998</c:v>
                </c:pt>
                <c:pt idx="18183">
                  <c:v>0.28568454162034901</c:v>
                </c:pt>
                <c:pt idx="18184">
                  <c:v>0.28568138608322902</c:v>
                </c:pt>
                <c:pt idx="18185">
                  <c:v>0.28567823054607799</c:v>
                </c:pt>
                <c:pt idx="18186">
                  <c:v>0.28567507500892803</c:v>
                </c:pt>
                <c:pt idx="18187">
                  <c:v>0.28567191947180798</c:v>
                </c:pt>
                <c:pt idx="18188">
                  <c:v>0.28566876393465701</c:v>
                </c:pt>
                <c:pt idx="18189">
                  <c:v>0.28566560839750699</c:v>
                </c:pt>
                <c:pt idx="18190">
                  <c:v>0.285662452860387</c:v>
                </c:pt>
                <c:pt idx="18191">
                  <c:v>0.28565929732323603</c:v>
                </c:pt>
                <c:pt idx="18192">
                  <c:v>0.285656141786086</c:v>
                </c:pt>
                <c:pt idx="18193">
                  <c:v>0.28565298624896601</c:v>
                </c:pt>
                <c:pt idx="18194">
                  <c:v>0.28564983071181499</c:v>
                </c:pt>
                <c:pt idx="18195">
                  <c:v>0.28564667517466402</c:v>
                </c:pt>
                <c:pt idx="18196">
                  <c:v>0.28564351963754497</c:v>
                </c:pt>
                <c:pt idx="18197">
                  <c:v>0.28564036410039401</c:v>
                </c:pt>
                <c:pt idx="18198">
                  <c:v>0.28563720856324298</c:v>
                </c:pt>
                <c:pt idx="18199">
                  <c:v>0.28563405302612299</c:v>
                </c:pt>
                <c:pt idx="18200">
                  <c:v>0.28563089748897302</c:v>
                </c:pt>
                <c:pt idx="18201">
                  <c:v>0.285627741951822</c:v>
                </c:pt>
                <c:pt idx="18202">
                  <c:v>0.28562458641470201</c:v>
                </c:pt>
                <c:pt idx="18203">
                  <c:v>0.28562143087755199</c:v>
                </c:pt>
                <c:pt idx="18204">
                  <c:v>0.28561827534040102</c:v>
                </c:pt>
                <c:pt idx="18205">
                  <c:v>0.28561511980328103</c:v>
                </c:pt>
                <c:pt idx="18206">
                  <c:v>0.285611964266131</c:v>
                </c:pt>
                <c:pt idx="18207">
                  <c:v>0.28560880872897998</c:v>
                </c:pt>
                <c:pt idx="18208">
                  <c:v>0.28560565319185999</c:v>
                </c:pt>
                <c:pt idx="18209">
                  <c:v>0.28560249765470902</c:v>
                </c:pt>
                <c:pt idx="18210">
                  <c:v>0.285599342117559</c:v>
                </c:pt>
                <c:pt idx="18211">
                  <c:v>0.285596186580439</c:v>
                </c:pt>
                <c:pt idx="18212">
                  <c:v>0.28559303104328798</c:v>
                </c:pt>
                <c:pt idx="18213">
                  <c:v>0.28558987550613801</c:v>
                </c:pt>
                <c:pt idx="18214">
                  <c:v>0.28558671996901802</c:v>
                </c:pt>
                <c:pt idx="18215">
                  <c:v>0.285583564431867</c:v>
                </c:pt>
                <c:pt idx="18216">
                  <c:v>0.28558040889471598</c:v>
                </c:pt>
                <c:pt idx="18217">
                  <c:v>0.28557725335759698</c:v>
                </c:pt>
                <c:pt idx="18218">
                  <c:v>0.28557409782044602</c:v>
                </c:pt>
                <c:pt idx="18219">
                  <c:v>0.28557094228329499</c:v>
                </c:pt>
                <c:pt idx="18220">
                  <c:v>0.285567786746175</c:v>
                </c:pt>
                <c:pt idx="18221">
                  <c:v>0.28556463120902498</c:v>
                </c:pt>
                <c:pt idx="18222">
                  <c:v>0.28556147567187401</c:v>
                </c:pt>
                <c:pt idx="18223">
                  <c:v>0.28555832013475402</c:v>
                </c:pt>
                <c:pt idx="18224">
                  <c:v>0.28555516459760399</c:v>
                </c:pt>
                <c:pt idx="18225">
                  <c:v>0.28555200906045303</c:v>
                </c:pt>
                <c:pt idx="18226">
                  <c:v>0.28554885352333298</c:v>
                </c:pt>
                <c:pt idx="18227">
                  <c:v>0.28554569798618301</c:v>
                </c:pt>
                <c:pt idx="18228">
                  <c:v>0.28554254244903199</c:v>
                </c:pt>
                <c:pt idx="18229">
                  <c:v>0.285539386911912</c:v>
                </c:pt>
                <c:pt idx="18230">
                  <c:v>0.28553623137476097</c:v>
                </c:pt>
                <c:pt idx="18231">
                  <c:v>0.28553307583761101</c:v>
                </c:pt>
                <c:pt idx="18232">
                  <c:v>0.28552992030049101</c:v>
                </c:pt>
                <c:pt idx="18233">
                  <c:v>0.28552676476333999</c:v>
                </c:pt>
                <c:pt idx="18234">
                  <c:v>0.28552360922619002</c:v>
                </c:pt>
                <c:pt idx="18235">
                  <c:v>0.28552045368906998</c:v>
                </c:pt>
                <c:pt idx="18236">
                  <c:v>0.28551729815191901</c:v>
                </c:pt>
                <c:pt idx="18237">
                  <c:v>0.28551414261476898</c:v>
                </c:pt>
                <c:pt idx="18238">
                  <c:v>0.28551098707764899</c:v>
                </c:pt>
                <c:pt idx="18239">
                  <c:v>0.28550783154049802</c:v>
                </c:pt>
                <c:pt idx="18240">
                  <c:v>0.285504676003347</c:v>
                </c:pt>
                <c:pt idx="18241">
                  <c:v>0.28550152046622801</c:v>
                </c:pt>
                <c:pt idx="18242">
                  <c:v>0.28549836492907699</c:v>
                </c:pt>
                <c:pt idx="18243">
                  <c:v>0.28549520939192602</c:v>
                </c:pt>
                <c:pt idx="18244">
                  <c:v>0.28549205385480603</c:v>
                </c:pt>
                <c:pt idx="18245">
                  <c:v>0.285488898317656</c:v>
                </c:pt>
                <c:pt idx="18246">
                  <c:v>0.28548574278050498</c:v>
                </c:pt>
                <c:pt idx="18247">
                  <c:v>0.28548258724338499</c:v>
                </c:pt>
                <c:pt idx="18248">
                  <c:v>0.28547943170623502</c:v>
                </c:pt>
                <c:pt idx="18249">
                  <c:v>0.285476276169084</c:v>
                </c:pt>
                <c:pt idx="18250">
                  <c:v>0.28547312063196401</c:v>
                </c:pt>
                <c:pt idx="18251">
                  <c:v>0.28546996509481398</c:v>
                </c:pt>
                <c:pt idx="18252">
                  <c:v>0.28546680955766301</c:v>
                </c:pt>
                <c:pt idx="18253">
                  <c:v>0.28546365402054302</c:v>
                </c:pt>
                <c:pt idx="18254">
                  <c:v>0.285460498483392</c:v>
                </c:pt>
                <c:pt idx="18255">
                  <c:v>0.28545734294624198</c:v>
                </c:pt>
                <c:pt idx="18256">
                  <c:v>0.28545418740912198</c:v>
                </c:pt>
                <c:pt idx="18257">
                  <c:v>0.28545103187197102</c:v>
                </c:pt>
                <c:pt idx="18258">
                  <c:v>0.28544787633482099</c:v>
                </c:pt>
                <c:pt idx="18259">
                  <c:v>0.285444720797701</c:v>
                </c:pt>
                <c:pt idx="18260">
                  <c:v>0.28544156526054998</c:v>
                </c:pt>
                <c:pt idx="18261">
                  <c:v>0.28543840972339901</c:v>
                </c:pt>
                <c:pt idx="18262">
                  <c:v>0.28543525418628002</c:v>
                </c:pt>
                <c:pt idx="18263">
                  <c:v>0.285432098649129</c:v>
                </c:pt>
                <c:pt idx="18264">
                  <c:v>0.28542894311197797</c:v>
                </c:pt>
                <c:pt idx="18265">
                  <c:v>0.28542578757485798</c:v>
                </c:pt>
                <c:pt idx="18266">
                  <c:v>0.28542263203770801</c:v>
                </c:pt>
                <c:pt idx="18267">
                  <c:v>0.28541947650055699</c:v>
                </c:pt>
                <c:pt idx="18268">
                  <c:v>0.285416320963437</c:v>
                </c:pt>
                <c:pt idx="18269">
                  <c:v>0.28541316542628697</c:v>
                </c:pt>
                <c:pt idx="18270">
                  <c:v>0.28541000988913601</c:v>
                </c:pt>
                <c:pt idx="18271">
                  <c:v>0.28540685435201602</c:v>
                </c:pt>
                <c:pt idx="18272">
                  <c:v>0.28540369881486599</c:v>
                </c:pt>
                <c:pt idx="18273">
                  <c:v>0.28540054327771502</c:v>
                </c:pt>
                <c:pt idx="18274">
                  <c:v>0.28539738774059498</c:v>
                </c:pt>
                <c:pt idx="18275">
                  <c:v>0.28539423220344401</c:v>
                </c:pt>
                <c:pt idx="18276">
                  <c:v>0.28539107666629399</c:v>
                </c:pt>
                <c:pt idx="18277">
                  <c:v>0.28538792112917399</c:v>
                </c:pt>
                <c:pt idx="18278">
                  <c:v>0.28538476559202303</c:v>
                </c:pt>
                <c:pt idx="18279">
                  <c:v>0.285381610054873</c:v>
                </c:pt>
                <c:pt idx="18280">
                  <c:v>0.28537845451775301</c:v>
                </c:pt>
                <c:pt idx="18281">
                  <c:v>0.28537529898060199</c:v>
                </c:pt>
                <c:pt idx="18282">
                  <c:v>0.28537214344345102</c:v>
                </c:pt>
                <c:pt idx="18283">
                  <c:v>0.28536898790633197</c:v>
                </c:pt>
                <c:pt idx="18284">
                  <c:v>0.28536583236918101</c:v>
                </c:pt>
                <c:pt idx="18285">
                  <c:v>0.28536267683202998</c:v>
                </c:pt>
                <c:pt idx="18286">
                  <c:v>0.28535952129491099</c:v>
                </c:pt>
                <c:pt idx="18287">
                  <c:v>0.28535636575776002</c:v>
                </c:pt>
                <c:pt idx="18288">
                  <c:v>0.285353210220609</c:v>
                </c:pt>
                <c:pt idx="18289">
                  <c:v>0.28535005468348901</c:v>
                </c:pt>
                <c:pt idx="18290">
                  <c:v>0.28534689914633898</c:v>
                </c:pt>
                <c:pt idx="18291">
                  <c:v>0.28534374360918802</c:v>
                </c:pt>
                <c:pt idx="18292">
                  <c:v>0.28534058807206802</c:v>
                </c:pt>
                <c:pt idx="18293">
                  <c:v>0.285337432534918</c:v>
                </c:pt>
                <c:pt idx="18294">
                  <c:v>0.28533427699776698</c:v>
                </c:pt>
                <c:pt idx="18295">
                  <c:v>0.28533112146064699</c:v>
                </c:pt>
                <c:pt idx="18296">
                  <c:v>0.28532796592349602</c:v>
                </c:pt>
                <c:pt idx="18297">
                  <c:v>0.285324810386346</c:v>
                </c:pt>
                <c:pt idx="18298">
                  <c:v>0.285321654849226</c:v>
                </c:pt>
                <c:pt idx="18299">
                  <c:v>0.28531849931207498</c:v>
                </c:pt>
                <c:pt idx="18300">
                  <c:v>0.28531534377492501</c:v>
                </c:pt>
                <c:pt idx="18301">
                  <c:v>0.28531218823780502</c:v>
                </c:pt>
                <c:pt idx="18302">
                  <c:v>0.285309032700654</c:v>
                </c:pt>
                <c:pt idx="18303">
                  <c:v>0.28530587716350397</c:v>
                </c:pt>
                <c:pt idx="18304">
                  <c:v>0.28530272162638398</c:v>
                </c:pt>
                <c:pt idx="18305">
                  <c:v>0.28529956608923301</c:v>
                </c:pt>
                <c:pt idx="18306">
                  <c:v>0.28529641055208199</c:v>
                </c:pt>
                <c:pt idx="18307">
                  <c:v>0.285293255014963</c:v>
                </c:pt>
                <c:pt idx="18308">
                  <c:v>0.28529009947781198</c:v>
                </c:pt>
                <c:pt idx="18309">
                  <c:v>0.28528694394066101</c:v>
                </c:pt>
                <c:pt idx="18310">
                  <c:v>0.28682678309459603</c:v>
                </c:pt>
                <c:pt idx="18311">
                  <c:v>0.288366622263588</c:v>
                </c:pt>
                <c:pt idx="18312">
                  <c:v>0.28990646143257998</c:v>
                </c:pt>
                <c:pt idx="18313">
                  <c:v>0.29144630058651499</c:v>
                </c:pt>
                <c:pt idx="18314">
                  <c:v>0.29298613975550702</c:v>
                </c:pt>
                <c:pt idx="18315">
                  <c:v>0.2945259789245</c:v>
                </c:pt>
                <c:pt idx="18316">
                  <c:v>0.29606581807843402</c:v>
                </c:pt>
                <c:pt idx="18317">
                  <c:v>0.29760565724742599</c:v>
                </c:pt>
                <c:pt idx="18318">
                  <c:v>0.29914549641641902</c:v>
                </c:pt>
                <c:pt idx="18319">
                  <c:v>0.30068533557035299</c:v>
                </c:pt>
                <c:pt idx="18320">
                  <c:v>0.30222517473934601</c:v>
                </c:pt>
                <c:pt idx="18321">
                  <c:v>0.30376501390833799</c:v>
                </c:pt>
                <c:pt idx="18322">
                  <c:v>0.30530485306227201</c:v>
                </c:pt>
                <c:pt idx="18323">
                  <c:v>0.30684469223126498</c:v>
                </c:pt>
                <c:pt idx="18324">
                  <c:v>0.30838453140025701</c:v>
                </c:pt>
                <c:pt idx="18325">
                  <c:v>0.30992437055419197</c:v>
                </c:pt>
                <c:pt idx="18326">
                  <c:v>0.311464209723184</c:v>
                </c:pt>
                <c:pt idx="18327">
                  <c:v>0.31300404889217598</c:v>
                </c:pt>
                <c:pt idx="18328">
                  <c:v>0.314543888046111</c:v>
                </c:pt>
                <c:pt idx="18329">
                  <c:v>0.31608372721510303</c:v>
                </c:pt>
                <c:pt idx="18330">
                  <c:v>0.317623566384096</c:v>
                </c:pt>
                <c:pt idx="18331">
                  <c:v>0.31916340553803002</c:v>
                </c:pt>
                <c:pt idx="18332">
                  <c:v>0.32070324470702199</c:v>
                </c:pt>
                <c:pt idx="18333">
                  <c:v>0.32224308387601502</c:v>
                </c:pt>
                <c:pt idx="18334">
                  <c:v>0.32378292302994899</c:v>
                </c:pt>
                <c:pt idx="18335">
                  <c:v>0.32532276219894202</c:v>
                </c:pt>
                <c:pt idx="18336">
                  <c:v>0.32686260136793399</c:v>
                </c:pt>
                <c:pt idx="18337">
                  <c:v>0.32840244052186901</c:v>
                </c:pt>
                <c:pt idx="18338">
                  <c:v>0.32994227969086098</c:v>
                </c:pt>
                <c:pt idx="18339">
                  <c:v>0.33148211885985301</c:v>
                </c:pt>
                <c:pt idx="18340">
                  <c:v>0.33302195801378798</c:v>
                </c:pt>
                <c:pt idx="18341">
                  <c:v>0.33456179718278001</c:v>
                </c:pt>
                <c:pt idx="18342">
                  <c:v>0.33610163635177198</c:v>
                </c:pt>
                <c:pt idx="18343">
                  <c:v>0.337641475505707</c:v>
                </c:pt>
                <c:pt idx="18344">
                  <c:v>0.33918131467469897</c:v>
                </c:pt>
                <c:pt idx="18345">
                  <c:v>0.340721153843692</c:v>
                </c:pt>
                <c:pt idx="18346">
                  <c:v>0.34226099299762602</c:v>
                </c:pt>
                <c:pt idx="18347">
                  <c:v>0.343800832166618</c:v>
                </c:pt>
                <c:pt idx="18348">
                  <c:v>0.34534067133561103</c:v>
                </c:pt>
                <c:pt idx="18349">
                  <c:v>0.34688051048954499</c:v>
                </c:pt>
                <c:pt idx="18350">
                  <c:v>0.34842034965853802</c:v>
                </c:pt>
                <c:pt idx="18351">
                  <c:v>0.34996018882752999</c:v>
                </c:pt>
                <c:pt idx="18352">
                  <c:v>0.35150002798146501</c:v>
                </c:pt>
                <c:pt idx="18353">
                  <c:v>0.35303986715045699</c:v>
                </c:pt>
                <c:pt idx="18354">
                  <c:v>0.35457970631944902</c:v>
                </c:pt>
                <c:pt idx="18355">
                  <c:v>0.35611954547338398</c:v>
                </c:pt>
                <c:pt idx="18356">
                  <c:v>0.35765938464237601</c:v>
                </c:pt>
                <c:pt idx="18357">
                  <c:v>0.35919922381136898</c:v>
                </c:pt>
                <c:pt idx="18358">
                  <c:v>0.360739062965303</c:v>
                </c:pt>
                <c:pt idx="18359">
                  <c:v>0.36227890213429498</c:v>
                </c:pt>
                <c:pt idx="18360">
                  <c:v>0.36381874130328801</c:v>
                </c:pt>
                <c:pt idx="18361">
                  <c:v>0.36535858045722203</c:v>
                </c:pt>
                <c:pt idx="18362">
                  <c:v>0.366898419626215</c:v>
                </c:pt>
                <c:pt idx="18363">
                  <c:v>0.36843825879520697</c:v>
                </c:pt>
                <c:pt idx="18364">
                  <c:v>0.36997809794914099</c:v>
                </c:pt>
                <c:pt idx="18365">
                  <c:v>0.37151793711813402</c:v>
                </c:pt>
                <c:pt idx="18366">
                  <c:v>0.373057776287126</c:v>
                </c:pt>
                <c:pt idx="18367">
                  <c:v>0.37459761544106102</c:v>
                </c:pt>
                <c:pt idx="18368">
                  <c:v>0.37613745461005299</c:v>
                </c:pt>
                <c:pt idx="18369">
                  <c:v>0.37767729377904502</c:v>
                </c:pt>
                <c:pt idx="18370">
                  <c:v>0.37921713293297998</c:v>
                </c:pt>
                <c:pt idx="18371">
                  <c:v>0.38075697210197201</c:v>
                </c:pt>
                <c:pt idx="18372">
                  <c:v>0.38229681127096499</c:v>
                </c:pt>
                <c:pt idx="18373">
                  <c:v>0.38383665042489901</c:v>
                </c:pt>
                <c:pt idx="18374">
                  <c:v>0.38537648959389098</c:v>
                </c:pt>
                <c:pt idx="18375">
                  <c:v>0.38691632876288401</c:v>
                </c:pt>
                <c:pt idx="18376">
                  <c:v>0.38845616791681797</c:v>
                </c:pt>
                <c:pt idx="18377">
                  <c:v>0.389996007085811</c:v>
                </c:pt>
                <c:pt idx="18378">
                  <c:v>0.39153584625480298</c:v>
                </c:pt>
                <c:pt idx="18379">
                  <c:v>0.393075685408737</c:v>
                </c:pt>
                <c:pt idx="18380">
                  <c:v>0.39461552457773003</c:v>
                </c:pt>
                <c:pt idx="18381">
                  <c:v>0.396155363746722</c:v>
                </c:pt>
                <c:pt idx="18382">
                  <c:v>0.39769520290065702</c:v>
                </c:pt>
                <c:pt idx="18383">
                  <c:v>0.39923504206964899</c:v>
                </c:pt>
                <c:pt idx="18384">
                  <c:v>0.40077488123864102</c:v>
                </c:pt>
                <c:pt idx="18385">
                  <c:v>0.40231472039257599</c:v>
                </c:pt>
                <c:pt idx="18386">
                  <c:v>0.40385455956156802</c:v>
                </c:pt>
                <c:pt idx="18387">
                  <c:v>0.40539439873056099</c:v>
                </c:pt>
                <c:pt idx="18388">
                  <c:v>0.40693423788449501</c:v>
                </c:pt>
                <c:pt idx="18389">
                  <c:v>0.40847407705348698</c:v>
                </c:pt>
                <c:pt idx="18390">
                  <c:v>0.41001391622248001</c:v>
                </c:pt>
                <c:pt idx="18391">
                  <c:v>0.41155375537641398</c:v>
                </c:pt>
                <c:pt idx="18392">
                  <c:v>0.41309359454540701</c:v>
                </c:pt>
                <c:pt idx="18393">
                  <c:v>0.41463343371439898</c:v>
                </c:pt>
                <c:pt idx="18394">
                  <c:v>0.416173272868333</c:v>
                </c:pt>
                <c:pt idx="18395">
                  <c:v>0.41771311203732597</c:v>
                </c:pt>
                <c:pt idx="18396">
                  <c:v>0.419252951206318</c:v>
                </c:pt>
                <c:pt idx="18397">
                  <c:v>0.42079279036025302</c:v>
                </c:pt>
                <c:pt idx="18398">
                  <c:v>0.422332629529245</c:v>
                </c:pt>
                <c:pt idx="18399">
                  <c:v>0.42387246869823703</c:v>
                </c:pt>
                <c:pt idx="18400">
                  <c:v>0.42541230785217199</c:v>
                </c:pt>
                <c:pt idx="18401">
                  <c:v>0.42695214702116402</c:v>
                </c:pt>
                <c:pt idx="18402">
                  <c:v>0.42849198619015699</c:v>
                </c:pt>
                <c:pt idx="18403">
                  <c:v>0.43003182534409101</c:v>
                </c:pt>
                <c:pt idx="18404">
                  <c:v>0.43157166451308299</c:v>
                </c:pt>
                <c:pt idx="18405">
                  <c:v>0.43311150368207602</c:v>
                </c:pt>
                <c:pt idx="18406">
                  <c:v>0.43465134283600998</c:v>
                </c:pt>
                <c:pt idx="18407">
                  <c:v>0.43619118200500301</c:v>
                </c:pt>
                <c:pt idx="18408">
                  <c:v>0.43773102117399498</c:v>
                </c:pt>
                <c:pt idx="18409">
                  <c:v>0.439270860327929</c:v>
                </c:pt>
                <c:pt idx="18410">
                  <c:v>0.44081069949692198</c:v>
                </c:pt>
                <c:pt idx="18411">
                  <c:v>0.44235053866591401</c:v>
                </c:pt>
                <c:pt idx="18412">
                  <c:v>0.44389037781984902</c:v>
                </c:pt>
                <c:pt idx="18413">
                  <c:v>0.445430216988841</c:v>
                </c:pt>
                <c:pt idx="18414">
                  <c:v>0.44697005615783297</c:v>
                </c:pt>
                <c:pt idx="18415">
                  <c:v>0.44850989531176799</c:v>
                </c:pt>
                <c:pt idx="18416">
                  <c:v>0.45004973448076002</c:v>
                </c:pt>
                <c:pt idx="18417">
                  <c:v>0.451589573649753</c:v>
                </c:pt>
                <c:pt idx="18418">
                  <c:v>0.45312941280368702</c:v>
                </c:pt>
                <c:pt idx="18419">
                  <c:v>0.45466925197267899</c:v>
                </c:pt>
                <c:pt idx="18420">
                  <c:v>0.45620909114167202</c:v>
                </c:pt>
                <c:pt idx="18421">
                  <c:v>0.45774893029560598</c:v>
                </c:pt>
                <c:pt idx="18422">
                  <c:v>0.45928876946459901</c:v>
                </c:pt>
                <c:pt idx="18423">
                  <c:v>0.46082860863359099</c:v>
                </c:pt>
                <c:pt idx="18424">
                  <c:v>0.46236844778752501</c:v>
                </c:pt>
                <c:pt idx="18425">
                  <c:v>0.46390828695651798</c:v>
                </c:pt>
                <c:pt idx="18426">
                  <c:v>0.46544812612551001</c:v>
                </c:pt>
                <c:pt idx="18427">
                  <c:v>0.46698796527944503</c:v>
                </c:pt>
                <c:pt idx="18428">
                  <c:v>0.468527804448437</c:v>
                </c:pt>
                <c:pt idx="18429">
                  <c:v>0.47006764361742898</c:v>
                </c:pt>
                <c:pt idx="18430">
                  <c:v>0.47160748277136399</c:v>
                </c:pt>
                <c:pt idx="18431">
                  <c:v>0.47314732194035602</c:v>
                </c:pt>
                <c:pt idx="18432">
                  <c:v>0.474687161109349</c:v>
                </c:pt>
                <c:pt idx="18433">
                  <c:v>0.47622700026328302</c:v>
                </c:pt>
                <c:pt idx="18434">
                  <c:v>0.47776683943227499</c:v>
                </c:pt>
                <c:pt idx="18435">
                  <c:v>0.47930667860126802</c:v>
                </c:pt>
                <c:pt idx="18436">
                  <c:v>0.48084651775520199</c:v>
                </c:pt>
                <c:pt idx="18437">
                  <c:v>0.48238635692419501</c:v>
                </c:pt>
                <c:pt idx="18438">
                  <c:v>0.48392619609318699</c:v>
                </c:pt>
                <c:pt idx="18439">
                  <c:v>0.48546603524712201</c:v>
                </c:pt>
                <c:pt idx="18440">
                  <c:v>0.48700587441611398</c:v>
                </c:pt>
                <c:pt idx="18441">
                  <c:v>0.48854571358510601</c:v>
                </c:pt>
                <c:pt idx="18442">
                  <c:v>0.49008555273904097</c:v>
                </c:pt>
                <c:pt idx="18443">
                  <c:v>0.491625391908033</c:v>
                </c:pt>
                <c:pt idx="18444">
                  <c:v>0.49316523107702498</c:v>
                </c:pt>
                <c:pt idx="18445">
                  <c:v>0.49470507023096</c:v>
                </c:pt>
                <c:pt idx="18446">
                  <c:v>0.49624490939995203</c:v>
                </c:pt>
                <c:pt idx="18447">
                  <c:v>0.497784748568945</c:v>
                </c:pt>
                <c:pt idx="18448">
                  <c:v>0.49932458772287902</c:v>
                </c:pt>
                <c:pt idx="18449">
                  <c:v>0.50086442689187105</c:v>
                </c:pt>
                <c:pt idx="18450">
                  <c:v>0.50240426606086397</c:v>
                </c:pt>
                <c:pt idx="18451">
                  <c:v>0.50394410521479804</c:v>
                </c:pt>
                <c:pt idx="18452">
                  <c:v>0.50548394438379096</c:v>
                </c:pt>
                <c:pt idx="18453">
                  <c:v>0.50702378355278299</c:v>
                </c:pt>
                <c:pt idx="18454">
                  <c:v>0.50856362270671795</c:v>
                </c:pt>
                <c:pt idx="18455">
                  <c:v>0.51010346187570998</c:v>
                </c:pt>
                <c:pt idx="18456">
                  <c:v>0.51164330104470201</c:v>
                </c:pt>
                <c:pt idx="18457">
                  <c:v>0.51318314019863698</c:v>
                </c:pt>
                <c:pt idx="18458">
                  <c:v>0.51472297936762901</c:v>
                </c:pt>
                <c:pt idx="18459">
                  <c:v>0.51626281853662204</c:v>
                </c:pt>
                <c:pt idx="18460">
                  <c:v>0.517802657690556</c:v>
                </c:pt>
                <c:pt idx="18461">
                  <c:v>0.51934249685954803</c:v>
                </c:pt>
                <c:pt idx="18462">
                  <c:v>0.52088233602854095</c:v>
                </c:pt>
                <c:pt idx="18463">
                  <c:v>0.52242217518247502</c:v>
                </c:pt>
                <c:pt idx="18464">
                  <c:v>0.52396201435146805</c:v>
                </c:pt>
                <c:pt idx="18465">
                  <c:v>0.52550185352045997</c:v>
                </c:pt>
                <c:pt idx="18466">
                  <c:v>0.52704169267439405</c:v>
                </c:pt>
                <c:pt idx="18467">
                  <c:v>0.52858153184338696</c:v>
                </c:pt>
                <c:pt idx="18468">
                  <c:v>0.53012137101237899</c:v>
                </c:pt>
                <c:pt idx="18469">
                  <c:v>0.53166121016631396</c:v>
                </c:pt>
                <c:pt idx="18470">
                  <c:v>0.53320104933530599</c:v>
                </c:pt>
                <c:pt idx="18471">
                  <c:v>0.53474088850429802</c:v>
                </c:pt>
                <c:pt idx="18472">
                  <c:v>0.53628072765823298</c:v>
                </c:pt>
                <c:pt idx="18473">
                  <c:v>0.53782056682722501</c:v>
                </c:pt>
                <c:pt idx="18474">
                  <c:v>0.53936040599621804</c:v>
                </c:pt>
                <c:pt idx="18475">
                  <c:v>0.540900245150152</c:v>
                </c:pt>
                <c:pt idx="18476">
                  <c:v>0.54244008431914403</c:v>
                </c:pt>
                <c:pt idx="18477">
                  <c:v>0.54397992348813695</c:v>
                </c:pt>
                <c:pt idx="18478">
                  <c:v>0.54551976264207103</c:v>
                </c:pt>
                <c:pt idx="18479">
                  <c:v>0.54705960181106394</c:v>
                </c:pt>
                <c:pt idx="18480">
                  <c:v>0.54859944098005597</c:v>
                </c:pt>
                <c:pt idx="18481">
                  <c:v>0.55013928013399005</c:v>
                </c:pt>
                <c:pt idx="18482">
                  <c:v>0.55167911930298297</c:v>
                </c:pt>
                <c:pt idx="18483">
                  <c:v>0.553218958471975</c:v>
                </c:pt>
                <c:pt idx="18484">
                  <c:v>0.55475879762590996</c:v>
                </c:pt>
                <c:pt idx="18485">
                  <c:v>0.55629863679490199</c:v>
                </c:pt>
                <c:pt idx="18486">
                  <c:v>0.55783847596389402</c:v>
                </c:pt>
                <c:pt idx="18487">
                  <c:v>0.55937831511782898</c:v>
                </c:pt>
                <c:pt idx="18488">
                  <c:v>0.56091815428682101</c:v>
                </c:pt>
                <c:pt idx="18489">
                  <c:v>0.56245799345581404</c:v>
                </c:pt>
                <c:pt idx="18490">
                  <c:v>0.56399783260974801</c:v>
                </c:pt>
                <c:pt idx="18491">
                  <c:v>0.56553767177874004</c:v>
                </c:pt>
                <c:pt idx="18492">
                  <c:v>0.56707751094773295</c:v>
                </c:pt>
                <c:pt idx="18493">
                  <c:v>0.56861735010166703</c:v>
                </c:pt>
                <c:pt idx="18494">
                  <c:v>0.57015718927065995</c:v>
                </c:pt>
                <c:pt idx="18495">
                  <c:v>0.57169702843965198</c:v>
                </c:pt>
                <c:pt idx="18496">
                  <c:v>0.57323686759358605</c:v>
                </c:pt>
                <c:pt idx="18497">
                  <c:v>0.57477670676257897</c:v>
                </c:pt>
                <c:pt idx="18498">
                  <c:v>0.576316545931571</c:v>
                </c:pt>
                <c:pt idx="18499">
                  <c:v>0.57785638508550596</c:v>
                </c:pt>
                <c:pt idx="18500">
                  <c:v>0.57939622425449799</c:v>
                </c:pt>
                <c:pt idx="18501">
                  <c:v>0.58093606342349002</c:v>
                </c:pt>
                <c:pt idx="18502">
                  <c:v>0.58247590257742499</c:v>
                </c:pt>
                <c:pt idx="18503">
                  <c:v>0.58401574174641702</c:v>
                </c:pt>
                <c:pt idx="18504">
                  <c:v>0.58555558091541005</c:v>
                </c:pt>
                <c:pt idx="18505">
                  <c:v>0.58709542006934401</c:v>
                </c:pt>
                <c:pt idx="18506">
                  <c:v>0.58863525923833604</c:v>
                </c:pt>
                <c:pt idx="18507">
                  <c:v>0.59017509840732896</c:v>
                </c:pt>
                <c:pt idx="18508">
                  <c:v>0.59171493756126303</c:v>
                </c:pt>
                <c:pt idx="18509">
                  <c:v>0.59325477673025595</c:v>
                </c:pt>
                <c:pt idx="18510">
                  <c:v>0.59479461589924798</c:v>
                </c:pt>
                <c:pt idx="18511">
                  <c:v>0.59633445505318206</c:v>
                </c:pt>
                <c:pt idx="18512">
                  <c:v>0.59787429422217497</c:v>
                </c:pt>
                <c:pt idx="18513">
                  <c:v>0.599414133391167</c:v>
                </c:pt>
                <c:pt idx="18514">
                  <c:v>0.60095397254510197</c:v>
                </c:pt>
                <c:pt idx="18515">
                  <c:v>0.602493811714094</c:v>
                </c:pt>
                <c:pt idx="18516">
                  <c:v>0.60403365088308603</c:v>
                </c:pt>
                <c:pt idx="18517">
                  <c:v>0.60557349003702099</c:v>
                </c:pt>
                <c:pt idx="18518">
                  <c:v>0.60711332920601302</c:v>
                </c:pt>
                <c:pt idx="18519">
                  <c:v>0.60865316837500605</c:v>
                </c:pt>
                <c:pt idx="18520">
                  <c:v>0.61019300752894001</c:v>
                </c:pt>
                <c:pt idx="18521">
                  <c:v>0.61173284669793204</c:v>
                </c:pt>
                <c:pt idx="18522">
                  <c:v>0.61327268586692496</c:v>
                </c:pt>
                <c:pt idx="18523">
                  <c:v>0.61481252502085904</c:v>
                </c:pt>
                <c:pt idx="18524">
                  <c:v>0.61635236418985195</c:v>
                </c:pt>
                <c:pt idx="18525">
                  <c:v>0.61789220335884398</c:v>
                </c:pt>
                <c:pt idx="18526">
                  <c:v>0.61943204251277895</c:v>
                </c:pt>
                <c:pt idx="18527">
                  <c:v>0.62097188168177098</c:v>
                </c:pt>
                <c:pt idx="18528">
                  <c:v>0.62251172085076301</c:v>
                </c:pt>
                <c:pt idx="18529">
                  <c:v>0.62405156000469797</c:v>
                </c:pt>
                <c:pt idx="18530">
                  <c:v>0.62559139917369</c:v>
                </c:pt>
                <c:pt idx="18531">
                  <c:v>0.62713123834268203</c:v>
                </c:pt>
                <c:pt idx="18532">
                  <c:v>0.62867107749661699</c:v>
                </c:pt>
                <c:pt idx="18533">
                  <c:v>0.63021091666560902</c:v>
                </c:pt>
                <c:pt idx="18534">
                  <c:v>0.63175075583460205</c:v>
                </c:pt>
                <c:pt idx="18535">
                  <c:v>0.63329059498853602</c:v>
                </c:pt>
                <c:pt idx="18536">
                  <c:v>0.63483043415752904</c:v>
                </c:pt>
                <c:pt idx="18537">
                  <c:v>0.63637027332652096</c:v>
                </c:pt>
                <c:pt idx="18538">
                  <c:v>0.63791011248045504</c:v>
                </c:pt>
                <c:pt idx="18539">
                  <c:v>0.63944995164944796</c:v>
                </c:pt>
                <c:pt idx="18540">
                  <c:v>0.64098979081843999</c:v>
                </c:pt>
                <c:pt idx="18541">
                  <c:v>0.64252962997237395</c:v>
                </c:pt>
                <c:pt idx="18542">
                  <c:v>0.64406946914136698</c:v>
                </c:pt>
                <c:pt idx="18543">
                  <c:v>0.64560930831035901</c:v>
                </c:pt>
                <c:pt idx="18544">
                  <c:v>0.64714914746429397</c:v>
                </c:pt>
                <c:pt idx="18545">
                  <c:v>0.648688986633286</c:v>
                </c:pt>
                <c:pt idx="18546">
                  <c:v>0.65022882580227803</c:v>
                </c:pt>
                <c:pt idx="18547">
                  <c:v>0.651768664956213</c:v>
                </c:pt>
                <c:pt idx="18548">
                  <c:v>0.65330850412520503</c:v>
                </c:pt>
                <c:pt idx="18549">
                  <c:v>0.65173661179220299</c:v>
                </c:pt>
                <c:pt idx="18550">
                  <c:v>0.65016471947457199</c:v>
                </c:pt>
                <c:pt idx="18551">
                  <c:v>0.64859282714156996</c:v>
                </c:pt>
                <c:pt idx="18552">
                  <c:v>0.64702093480856704</c:v>
                </c:pt>
                <c:pt idx="18553">
                  <c:v>0.64544904249093604</c:v>
                </c:pt>
                <c:pt idx="18554">
                  <c:v>0.64387715015793401</c:v>
                </c:pt>
                <c:pt idx="18555">
                  <c:v>0.64230525782493197</c:v>
                </c:pt>
                <c:pt idx="18556">
                  <c:v>0.64073336550730098</c:v>
                </c:pt>
                <c:pt idx="18557">
                  <c:v>0.63916147317429906</c:v>
                </c:pt>
                <c:pt idx="18558">
                  <c:v>0.63758958084129602</c:v>
                </c:pt>
                <c:pt idx="18559">
                  <c:v>0.63601768852366602</c:v>
                </c:pt>
                <c:pt idx="18560">
                  <c:v>0.63444579619066299</c:v>
                </c:pt>
                <c:pt idx="18561">
                  <c:v>0.63287390385766096</c:v>
                </c:pt>
                <c:pt idx="18562">
                  <c:v>0.63130201154002996</c:v>
                </c:pt>
                <c:pt idx="18563">
                  <c:v>0.62973011920702804</c:v>
                </c:pt>
                <c:pt idx="18564">
                  <c:v>0.62815822687402501</c:v>
                </c:pt>
                <c:pt idx="18565">
                  <c:v>0.62658633455639401</c:v>
                </c:pt>
                <c:pt idx="18566">
                  <c:v>0.62501444222339197</c:v>
                </c:pt>
                <c:pt idx="18567">
                  <c:v>0.62344254989039005</c:v>
                </c:pt>
                <c:pt idx="18568">
                  <c:v>0.62187065757275894</c:v>
                </c:pt>
                <c:pt idx="18569">
                  <c:v>0.62029876523975602</c:v>
                </c:pt>
                <c:pt idx="18570">
                  <c:v>0.61872687290675399</c:v>
                </c:pt>
                <c:pt idx="18571">
                  <c:v>0.61715498058912299</c:v>
                </c:pt>
                <c:pt idx="18572">
                  <c:v>0.61558308825612096</c:v>
                </c:pt>
                <c:pt idx="18573">
                  <c:v>0.61401119592311904</c:v>
                </c:pt>
                <c:pt idx="18574">
                  <c:v>0.61243930360548804</c:v>
                </c:pt>
                <c:pt idx="18575">
                  <c:v>0.61086741127248501</c:v>
                </c:pt>
                <c:pt idx="18576">
                  <c:v>0.60929551893948297</c:v>
                </c:pt>
                <c:pt idx="18577">
                  <c:v>0.60772362662185198</c:v>
                </c:pt>
                <c:pt idx="18578">
                  <c:v>0.60615173428885005</c:v>
                </c:pt>
                <c:pt idx="18579">
                  <c:v>0.60457984195584802</c:v>
                </c:pt>
                <c:pt idx="18580">
                  <c:v>0.60300794963821702</c:v>
                </c:pt>
                <c:pt idx="18581">
                  <c:v>0.60143605730521399</c:v>
                </c:pt>
                <c:pt idx="18582">
                  <c:v>0.59986416497221196</c:v>
                </c:pt>
                <c:pt idx="18583">
                  <c:v>0.59829227265458096</c:v>
                </c:pt>
                <c:pt idx="18584">
                  <c:v>0.59672038032157904</c:v>
                </c:pt>
                <c:pt idx="18585">
                  <c:v>0.595148487988576</c:v>
                </c:pt>
                <c:pt idx="18586">
                  <c:v>0.59357659567094601</c:v>
                </c:pt>
                <c:pt idx="18587">
                  <c:v>0.59200470333794297</c:v>
                </c:pt>
                <c:pt idx="18588">
                  <c:v>0.59043281100494105</c:v>
                </c:pt>
                <c:pt idx="18589">
                  <c:v>0.58886091868731005</c:v>
                </c:pt>
                <c:pt idx="18590">
                  <c:v>0.58728902635430802</c:v>
                </c:pt>
                <c:pt idx="18591">
                  <c:v>0.58571713402130499</c:v>
                </c:pt>
                <c:pt idx="18592">
                  <c:v>0.58414524170367399</c:v>
                </c:pt>
                <c:pt idx="18593">
                  <c:v>0.58257334937067196</c:v>
                </c:pt>
                <c:pt idx="18594">
                  <c:v>0.58100145703767003</c:v>
                </c:pt>
                <c:pt idx="18595">
                  <c:v>0.57942956472003904</c:v>
                </c:pt>
                <c:pt idx="18596">
                  <c:v>0.577857672387037</c:v>
                </c:pt>
                <c:pt idx="18597">
                  <c:v>0.57628578005403397</c:v>
                </c:pt>
                <c:pt idx="18598">
                  <c:v>0.57471388773640297</c:v>
                </c:pt>
                <c:pt idx="18599">
                  <c:v>0.57314199540340105</c:v>
                </c:pt>
                <c:pt idx="18600">
                  <c:v>0.57157010307039902</c:v>
                </c:pt>
                <c:pt idx="18601">
                  <c:v>0.56999821075276802</c:v>
                </c:pt>
                <c:pt idx="18602">
                  <c:v>0.56842631841976499</c:v>
                </c:pt>
                <c:pt idx="18603">
                  <c:v>0.56685442608676295</c:v>
                </c:pt>
                <c:pt idx="18604">
                  <c:v>0.56528253376913196</c:v>
                </c:pt>
                <c:pt idx="18605">
                  <c:v>0.56371064143613003</c:v>
                </c:pt>
                <c:pt idx="18606">
                  <c:v>0.562138749103128</c:v>
                </c:pt>
                <c:pt idx="18607">
                  <c:v>0.560566856785497</c:v>
                </c:pt>
                <c:pt idx="18608">
                  <c:v>0.55899496445249397</c:v>
                </c:pt>
                <c:pt idx="18609">
                  <c:v>0.55742307211949205</c:v>
                </c:pt>
                <c:pt idx="18610">
                  <c:v>0.55585117980186105</c:v>
                </c:pt>
                <c:pt idx="18611">
                  <c:v>0.55427928746885902</c:v>
                </c:pt>
                <c:pt idx="18612">
                  <c:v>0.55270739513585698</c:v>
                </c:pt>
                <c:pt idx="18613">
                  <c:v>0.55113550281822599</c:v>
                </c:pt>
                <c:pt idx="18614">
                  <c:v>0.54956361048522295</c:v>
                </c:pt>
                <c:pt idx="18615">
                  <c:v>0.54799171815222103</c:v>
                </c:pt>
                <c:pt idx="18616">
                  <c:v>0.54641982583459003</c:v>
                </c:pt>
                <c:pt idx="18617">
                  <c:v>0.544847933501588</c:v>
                </c:pt>
                <c:pt idx="18618">
                  <c:v>0.54327604116858497</c:v>
                </c:pt>
                <c:pt idx="18619">
                  <c:v>0.54170414885095497</c:v>
                </c:pt>
                <c:pt idx="18620">
                  <c:v>0.54013225651795205</c:v>
                </c:pt>
                <c:pt idx="18621">
                  <c:v>0.53856036418495001</c:v>
                </c:pt>
                <c:pt idx="18622">
                  <c:v>0.53698847186731902</c:v>
                </c:pt>
                <c:pt idx="18623">
                  <c:v>0.53541657953431698</c:v>
                </c:pt>
                <c:pt idx="18624">
                  <c:v>0.53384468720131395</c:v>
                </c:pt>
                <c:pt idx="18625">
                  <c:v>0.53227279488368395</c:v>
                </c:pt>
                <c:pt idx="18626">
                  <c:v>0.53070090255068103</c:v>
                </c:pt>
                <c:pt idx="18627">
                  <c:v>0.529129010217679</c:v>
                </c:pt>
                <c:pt idx="18628">
                  <c:v>0.527557117900048</c:v>
                </c:pt>
                <c:pt idx="18629">
                  <c:v>0.52598522556704597</c:v>
                </c:pt>
                <c:pt idx="18630">
                  <c:v>0.52441333323404304</c:v>
                </c:pt>
                <c:pt idx="18631">
                  <c:v>0.52284144091641205</c:v>
                </c:pt>
                <c:pt idx="18632">
                  <c:v>0.52126954858341001</c:v>
                </c:pt>
                <c:pt idx="18633">
                  <c:v>0.51969765625040798</c:v>
                </c:pt>
                <c:pt idx="18634">
                  <c:v>0.51812576393277698</c:v>
                </c:pt>
                <c:pt idx="18635">
                  <c:v>0.51655387159977495</c:v>
                </c:pt>
                <c:pt idx="18636">
                  <c:v>0.51498197926677203</c:v>
                </c:pt>
                <c:pt idx="18637">
                  <c:v>0.51341008694914103</c:v>
                </c:pt>
                <c:pt idx="18638">
                  <c:v>0.511838194616139</c:v>
                </c:pt>
                <c:pt idx="18639">
                  <c:v>0.51026630228313696</c:v>
                </c:pt>
                <c:pt idx="18640">
                  <c:v>0.50869440996550597</c:v>
                </c:pt>
                <c:pt idx="18641">
                  <c:v>0.50712251763250404</c:v>
                </c:pt>
                <c:pt idx="18642">
                  <c:v>0.50555062529950101</c:v>
                </c:pt>
                <c:pt idx="18643">
                  <c:v>0.50397873298187001</c:v>
                </c:pt>
                <c:pt idx="18644">
                  <c:v>0.50240684064886798</c:v>
                </c:pt>
                <c:pt idx="18645">
                  <c:v>0.50083494831586595</c:v>
                </c:pt>
                <c:pt idx="18646">
                  <c:v>0.49926305599823501</c:v>
                </c:pt>
                <c:pt idx="18647">
                  <c:v>0.49769116366523197</c:v>
                </c:pt>
                <c:pt idx="18648">
                  <c:v>0.49611927133222999</c:v>
                </c:pt>
                <c:pt idx="18649">
                  <c:v>0.494547379014599</c:v>
                </c:pt>
                <c:pt idx="18650">
                  <c:v>0.49297548668159702</c:v>
                </c:pt>
                <c:pt idx="18651">
                  <c:v>0.49140359434859499</c:v>
                </c:pt>
                <c:pt idx="18652">
                  <c:v>0.48983170203096399</c:v>
                </c:pt>
                <c:pt idx="18653">
                  <c:v>0.48825980969796101</c:v>
                </c:pt>
                <c:pt idx="18654">
                  <c:v>0.48668791736495898</c:v>
                </c:pt>
                <c:pt idx="18655">
                  <c:v>0.48511602504732798</c:v>
                </c:pt>
                <c:pt idx="18656">
                  <c:v>0.483544132714326</c:v>
                </c:pt>
                <c:pt idx="18657">
                  <c:v>0.48197224038132302</c:v>
                </c:pt>
                <c:pt idx="18658">
                  <c:v>0.48040034806369197</c:v>
                </c:pt>
                <c:pt idx="18659">
                  <c:v>0.47882845573068999</c:v>
                </c:pt>
                <c:pt idx="18660">
                  <c:v>0.47725656339768802</c:v>
                </c:pt>
                <c:pt idx="18661">
                  <c:v>0.47568467108005702</c:v>
                </c:pt>
                <c:pt idx="18662">
                  <c:v>0.47411277874705499</c:v>
                </c:pt>
                <c:pt idx="18663">
                  <c:v>0.47254088641405201</c:v>
                </c:pt>
                <c:pt idx="18664">
                  <c:v>0.47096899409642101</c:v>
                </c:pt>
                <c:pt idx="18665">
                  <c:v>0.46939710176341898</c:v>
                </c:pt>
                <c:pt idx="18666">
                  <c:v>0.467825209430417</c:v>
                </c:pt>
                <c:pt idx="18667">
                  <c:v>0.466253317112786</c:v>
                </c:pt>
                <c:pt idx="18668">
                  <c:v>0.46468142477978303</c:v>
                </c:pt>
                <c:pt idx="18669">
                  <c:v>0.46310953244678099</c:v>
                </c:pt>
                <c:pt idx="18670">
                  <c:v>0.46153764012915</c:v>
                </c:pt>
                <c:pt idx="18671">
                  <c:v>0.45996574779614802</c:v>
                </c:pt>
                <c:pt idx="18672">
                  <c:v>0.45839385546314598</c:v>
                </c:pt>
                <c:pt idx="18673">
                  <c:v>0.45682196314551499</c:v>
                </c:pt>
                <c:pt idx="18674">
                  <c:v>0.45525007081251201</c:v>
                </c:pt>
                <c:pt idx="18675">
                  <c:v>0.45367817847950997</c:v>
                </c:pt>
                <c:pt idx="18676">
                  <c:v>0.45210628616187898</c:v>
                </c:pt>
                <c:pt idx="18677">
                  <c:v>0.450534393828877</c:v>
                </c:pt>
                <c:pt idx="18678">
                  <c:v>0.44896250149587502</c:v>
                </c:pt>
                <c:pt idx="18679">
                  <c:v>0.44739060917824403</c:v>
                </c:pt>
                <c:pt idx="18680">
                  <c:v>0.44581871684524099</c:v>
                </c:pt>
                <c:pt idx="18681">
                  <c:v>0.44424682451223901</c:v>
                </c:pt>
                <c:pt idx="18682">
                  <c:v>0.44267493219460802</c:v>
                </c:pt>
                <c:pt idx="18683">
                  <c:v>0.44110303986160598</c:v>
                </c:pt>
                <c:pt idx="18684">
                  <c:v>0.439531147528604</c:v>
                </c:pt>
                <c:pt idx="18685">
                  <c:v>0.43795925521097301</c:v>
                </c:pt>
                <c:pt idx="18686">
                  <c:v>0.43638736287796998</c:v>
                </c:pt>
                <c:pt idx="18687">
                  <c:v>0.434815470544968</c:v>
                </c:pt>
                <c:pt idx="18688">
                  <c:v>0.433243578227337</c:v>
                </c:pt>
                <c:pt idx="18689">
                  <c:v>0.43167168589433502</c:v>
                </c:pt>
                <c:pt idx="18690">
                  <c:v>0.43009979356133199</c:v>
                </c:pt>
                <c:pt idx="18691">
                  <c:v>0.42852790124370199</c:v>
                </c:pt>
                <c:pt idx="18692">
                  <c:v>0.42695600891069901</c:v>
                </c:pt>
                <c:pt idx="18693">
                  <c:v>0.42538411657769698</c:v>
                </c:pt>
                <c:pt idx="18694">
                  <c:v>0.42381222426006598</c:v>
                </c:pt>
                <c:pt idx="18695">
                  <c:v>0.42224033192706401</c:v>
                </c:pt>
                <c:pt idx="18696">
                  <c:v>0.42066843959406103</c:v>
                </c:pt>
                <c:pt idx="18697">
                  <c:v>0.41909654727642998</c:v>
                </c:pt>
                <c:pt idx="18698">
                  <c:v>0.417524654943428</c:v>
                </c:pt>
                <c:pt idx="18699">
                  <c:v>0.41595276261042602</c:v>
                </c:pt>
                <c:pt idx="18700">
                  <c:v>0.41438087029279502</c:v>
                </c:pt>
                <c:pt idx="18701">
                  <c:v>0.41280897795979299</c:v>
                </c:pt>
                <c:pt idx="18702">
                  <c:v>0.41123708562679001</c:v>
                </c:pt>
                <c:pt idx="18703">
                  <c:v>0.40966519330915901</c:v>
                </c:pt>
                <c:pt idx="18704">
                  <c:v>0.40809330097615698</c:v>
                </c:pt>
                <c:pt idx="18705">
                  <c:v>0.406521408643155</c:v>
                </c:pt>
                <c:pt idx="18706">
                  <c:v>0.40494951632552401</c:v>
                </c:pt>
                <c:pt idx="18707">
                  <c:v>0.40337762399252203</c:v>
                </c:pt>
                <c:pt idx="18708">
                  <c:v>0.40180573165951899</c:v>
                </c:pt>
                <c:pt idx="18709">
                  <c:v>0.400233839341888</c:v>
                </c:pt>
                <c:pt idx="18710">
                  <c:v>0.39866194700888602</c:v>
                </c:pt>
                <c:pt idx="18711">
                  <c:v>0.39709005467588399</c:v>
                </c:pt>
                <c:pt idx="18712">
                  <c:v>0.39551816235825299</c:v>
                </c:pt>
                <c:pt idx="18713">
                  <c:v>0.39394627002525001</c:v>
                </c:pt>
                <c:pt idx="18714">
                  <c:v>0.39237437769224798</c:v>
                </c:pt>
                <c:pt idx="18715">
                  <c:v>0.39080248537461698</c:v>
                </c:pt>
                <c:pt idx="18716">
                  <c:v>0.389230593041615</c:v>
                </c:pt>
                <c:pt idx="18717">
                  <c:v>0.38765870070861302</c:v>
                </c:pt>
                <c:pt idx="18718">
                  <c:v>0.38608680839098197</c:v>
                </c:pt>
                <c:pt idx="18719">
                  <c:v>0.38451491605797899</c:v>
                </c:pt>
                <c:pt idx="18720">
                  <c:v>0.38294302372497702</c:v>
                </c:pt>
                <c:pt idx="18721">
                  <c:v>0.38137113140734602</c:v>
                </c:pt>
                <c:pt idx="18722">
                  <c:v>0.37979923907434399</c:v>
                </c:pt>
                <c:pt idx="18723">
                  <c:v>0.37822734674134101</c:v>
                </c:pt>
                <c:pt idx="18724">
                  <c:v>0.37665545442371101</c:v>
                </c:pt>
                <c:pt idx="18725">
                  <c:v>0.37508356209070798</c:v>
                </c:pt>
                <c:pt idx="18726">
                  <c:v>0.373511669757706</c:v>
                </c:pt>
                <c:pt idx="18727">
                  <c:v>0.371939777440075</c:v>
                </c:pt>
                <c:pt idx="18728">
                  <c:v>0.37036788510707302</c:v>
                </c:pt>
                <c:pt idx="18729">
                  <c:v>0.36879599277406999</c:v>
                </c:pt>
                <c:pt idx="18730">
                  <c:v>0.367224100456439</c:v>
                </c:pt>
                <c:pt idx="18731">
                  <c:v>0.36565220812343702</c:v>
                </c:pt>
                <c:pt idx="18732">
                  <c:v>0.36408031579043498</c:v>
                </c:pt>
                <c:pt idx="18733">
                  <c:v>0.36250842347280399</c:v>
                </c:pt>
                <c:pt idx="18734">
                  <c:v>0.36093653113980201</c:v>
                </c:pt>
                <c:pt idx="18735">
                  <c:v>0.35936463880679897</c:v>
                </c:pt>
                <c:pt idx="18736">
                  <c:v>0.35779274648916798</c:v>
                </c:pt>
                <c:pt idx="18737">
                  <c:v>0.356220854156166</c:v>
                </c:pt>
                <c:pt idx="18738">
                  <c:v>0.35464896182316402</c:v>
                </c:pt>
                <c:pt idx="18739">
                  <c:v>0.35307706950553303</c:v>
                </c:pt>
                <c:pt idx="18740">
                  <c:v>0.35150517717253099</c:v>
                </c:pt>
                <c:pt idx="18741">
                  <c:v>0.34993328483952801</c:v>
                </c:pt>
                <c:pt idx="18742">
                  <c:v>0.34836139252189702</c:v>
                </c:pt>
                <c:pt idx="18743">
                  <c:v>0.34678950018889498</c:v>
                </c:pt>
                <c:pt idx="18744">
                  <c:v>0.34521760785589301</c:v>
                </c:pt>
                <c:pt idx="18745">
                  <c:v>0.34364571553826201</c:v>
                </c:pt>
                <c:pt idx="18746">
                  <c:v>0.34207382320525898</c:v>
                </c:pt>
                <c:pt idx="18747">
                  <c:v>0.340501930872257</c:v>
                </c:pt>
                <c:pt idx="18748">
                  <c:v>0.338930038554626</c:v>
                </c:pt>
                <c:pt idx="18749">
                  <c:v>0.33735814622162402</c:v>
                </c:pt>
                <c:pt idx="18750">
                  <c:v>0.33578625388862199</c:v>
                </c:pt>
                <c:pt idx="18751">
                  <c:v>0.33421436157099099</c:v>
                </c:pt>
                <c:pt idx="18752">
                  <c:v>0.33264246923798801</c:v>
                </c:pt>
                <c:pt idx="18753">
                  <c:v>0.33107057690498598</c:v>
                </c:pt>
                <c:pt idx="18754">
                  <c:v>0.32949868458735498</c:v>
                </c:pt>
                <c:pt idx="18755">
                  <c:v>0.32792679225435301</c:v>
                </c:pt>
                <c:pt idx="18756">
                  <c:v>0.32635489992134997</c:v>
                </c:pt>
                <c:pt idx="18757">
                  <c:v>0.32478300760371998</c:v>
                </c:pt>
                <c:pt idx="18758">
                  <c:v>0.323211115270717</c:v>
                </c:pt>
                <c:pt idx="18759">
                  <c:v>0.32163922293771502</c:v>
                </c:pt>
                <c:pt idx="18760">
                  <c:v>0.32006733062008402</c:v>
                </c:pt>
                <c:pt idx="18761">
                  <c:v>0.31849543828708199</c:v>
                </c:pt>
                <c:pt idx="18762">
                  <c:v>0.31692354595407901</c:v>
                </c:pt>
                <c:pt idx="18763">
                  <c:v>0.31535165363644801</c:v>
                </c:pt>
                <c:pt idx="18764">
                  <c:v>0.31377976130344598</c:v>
                </c:pt>
                <c:pt idx="18765">
                  <c:v>0.312207868970444</c:v>
                </c:pt>
                <c:pt idx="18766">
                  <c:v>0.31063597665281301</c:v>
                </c:pt>
                <c:pt idx="18767">
                  <c:v>0.30906408431981103</c:v>
                </c:pt>
                <c:pt idx="18768">
                  <c:v>0.30749219198680799</c:v>
                </c:pt>
                <c:pt idx="18769">
                  <c:v>0.305920299669177</c:v>
                </c:pt>
                <c:pt idx="18770">
                  <c:v>0.30434840733617502</c:v>
                </c:pt>
                <c:pt idx="18771">
                  <c:v>0.30277651500317299</c:v>
                </c:pt>
                <c:pt idx="18772">
                  <c:v>0.30120462268554199</c:v>
                </c:pt>
                <c:pt idx="18773">
                  <c:v>0.29963273035253901</c:v>
                </c:pt>
                <c:pt idx="18774">
                  <c:v>0.29806083801953698</c:v>
                </c:pt>
                <c:pt idx="18775">
                  <c:v>0.29648894570190598</c:v>
                </c:pt>
                <c:pt idx="18776">
                  <c:v>0.294917053368904</c:v>
                </c:pt>
                <c:pt idx="18777">
                  <c:v>0.29334516103590202</c:v>
                </c:pt>
                <c:pt idx="18778">
                  <c:v>0.29177326871827097</c:v>
                </c:pt>
                <c:pt idx="18779">
                  <c:v>0.290201376385268</c:v>
                </c:pt>
                <c:pt idx="18780">
                  <c:v>0.28862948405226602</c:v>
                </c:pt>
                <c:pt idx="18781">
                  <c:v>0.28705759173463502</c:v>
                </c:pt>
                <c:pt idx="18782">
                  <c:v>0.28548569940163299</c:v>
                </c:pt>
                <c:pt idx="18783">
                  <c:v>0.28391380706863101</c:v>
                </c:pt>
                <c:pt idx="18784">
                  <c:v>0.28234191475100001</c:v>
                </c:pt>
                <c:pt idx="18785">
                  <c:v>0.28077002241799698</c:v>
                </c:pt>
                <c:pt idx="18786">
                  <c:v>0.279198130084995</c:v>
                </c:pt>
                <c:pt idx="18787">
                  <c:v>0.277626237767364</c:v>
                </c:pt>
                <c:pt idx="18788">
                  <c:v>0.27605434543436203</c:v>
                </c:pt>
                <c:pt idx="18789">
                  <c:v>0.27448245310135999</c:v>
                </c:pt>
                <c:pt idx="18790">
                  <c:v>0.27291056078372899</c:v>
                </c:pt>
                <c:pt idx="18791">
                  <c:v>0.27133866845072602</c:v>
                </c:pt>
                <c:pt idx="18792">
                  <c:v>0.26976677611772398</c:v>
                </c:pt>
                <c:pt idx="18793">
                  <c:v>0.26819488380009299</c:v>
                </c:pt>
                <c:pt idx="18794">
                  <c:v>0.26662299146709101</c:v>
                </c:pt>
                <c:pt idx="18795">
                  <c:v>0.26505109913408798</c:v>
                </c:pt>
                <c:pt idx="18796">
                  <c:v>0.26347920681645798</c:v>
                </c:pt>
                <c:pt idx="18797">
                  <c:v>0.261907314483455</c:v>
                </c:pt>
                <c:pt idx="18798">
                  <c:v>0.26033542215045302</c:v>
                </c:pt>
                <c:pt idx="18799">
                  <c:v>0.25876352983282203</c:v>
                </c:pt>
                <c:pt idx="18800">
                  <c:v>0.25719163749981999</c:v>
                </c:pt>
                <c:pt idx="18801">
                  <c:v>0.25561974516681701</c:v>
                </c:pt>
                <c:pt idx="18802">
                  <c:v>0.25404785284918602</c:v>
                </c:pt>
                <c:pt idx="18803">
                  <c:v>0.25247596051618398</c:v>
                </c:pt>
                <c:pt idx="18804">
                  <c:v>0.25090406818318201</c:v>
                </c:pt>
                <c:pt idx="18805">
                  <c:v>0.24933217586555101</c:v>
                </c:pt>
                <c:pt idx="18806">
                  <c:v>0.247760283532549</c:v>
                </c:pt>
                <c:pt idx="18807">
                  <c:v>0.246188391199546</c:v>
                </c:pt>
                <c:pt idx="18808">
                  <c:v>0.244616498881915</c:v>
                </c:pt>
                <c:pt idx="18809">
                  <c:v>0.24304460654891299</c:v>
                </c:pt>
                <c:pt idx="18810">
                  <c:v>0.24147271421591099</c:v>
                </c:pt>
                <c:pt idx="18811">
                  <c:v>0.23990082189827999</c:v>
                </c:pt>
                <c:pt idx="18812">
                  <c:v>0.23832892956527699</c:v>
                </c:pt>
                <c:pt idx="18813">
                  <c:v>0.23675703723227501</c:v>
                </c:pt>
                <c:pt idx="18814">
                  <c:v>0.23518514491464401</c:v>
                </c:pt>
                <c:pt idx="18815">
                  <c:v>0.23361325258164201</c:v>
                </c:pt>
                <c:pt idx="18816">
                  <c:v>0.23204136024864</c:v>
                </c:pt>
                <c:pt idx="18817">
                  <c:v>0.230469467931009</c:v>
                </c:pt>
                <c:pt idx="18818">
                  <c:v>0.228897575598006</c:v>
                </c:pt>
                <c:pt idx="18819">
                  <c:v>0.22732568326500399</c:v>
                </c:pt>
                <c:pt idx="18820">
                  <c:v>0.225753790947373</c:v>
                </c:pt>
                <c:pt idx="18821">
                  <c:v>0.22418189861437099</c:v>
                </c:pt>
                <c:pt idx="18822">
                  <c:v>0.22261000628136901</c:v>
                </c:pt>
                <c:pt idx="18823">
                  <c:v>0.22103811396373799</c:v>
                </c:pt>
                <c:pt idx="18824">
                  <c:v>0.21946622163073501</c:v>
                </c:pt>
                <c:pt idx="18825">
                  <c:v>0.217894329297733</c:v>
                </c:pt>
                <c:pt idx="18826">
                  <c:v>0.21632243698010201</c:v>
                </c:pt>
                <c:pt idx="18827">
                  <c:v>0.2147505446471</c:v>
                </c:pt>
                <c:pt idx="18828">
                  <c:v>0.21317865231409799</c:v>
                </c:pt>
                <c:pt idx="18829">
                  <c:v>0.211606759996467</c:v>
                </c:pt>
                <c:pt idx="18830">
                  <c:v>0.21003486766346399</c:v>
                </c:pt>
                <c:pt idx="18831">
                  <c:v>0.20846297533046201</c:v>
                </c:pt>
                <c:pt idx="18832">
                  <c:v>0.20689108301283099</c:v>
                </c:pt>
                <c:pt idx="18833">
                  <c:v>0.20531919067982901</c:v>
                </c:pt>
                <c:pt idx="18834">
                  <c:v>0.20374729834682601</c:v>
                </c:pt>
                <c:pt idx="18835">
                  <c:v>0.20217540602919501</c:v>
                </c:pt>
                <c:pt idx="18836">
                  <c:v>0.200603513696193</c:v>
                </c:pt>
                <c:pt idx="18837">
                  <c:v>0.199031621363191</c:v>
                </c:pt>
                <c:pt idx="18838">
                  <c:v>0.19745972904556</c:v>
                </c:pt>
                <c:pt idx="18839">
                  <c:v>0.19588783671255799</c:v>
                </c:pt>
                <c:pt idx="18840">
                  <c:v>0.19431594437955499</c:v>
                </c:pt>
                <c:pt idx="18841">
                  <c:v>0.19274405206192399</c:v>
                </c:pt>
                <c:pt idx="18842">
                  <c:v>0.19117215972892199</c:v>
                </c:pt>
                <c:pt idx="18843">
                  <c:v>0.18960026739592001</c:v>
                </c:pt>
                <c:pt idx="18844">
                  <c:v>0.18802837507828901</c:v>
                </c:pt>
                <c:pt idx="18845">
                  <c:v>0.18645648274528601</c:v>
                </c:pt>
                <c:pt idx="18846">
                  <c:v>0.184884590412284</c:v>
                </c:pt>
                <c:pt idx="18847">
                  <c:v>0.183312698094653</c:v>
                </c:pt>
                <c:pt idx="18848">
                  <c:v>0.181740805761651</c:v>
                </c:pt>
                <c:pt idx="18849">
                  <c:v>0.18016891342864899</c:v>
                </c:pt>
                <c:pt idx="18850">
                  <c:v>0.178597021111018</c:v>
                </c:pt>
                <c:pt idx="18851">
                  <c:v>0.17702512877801499</c:v>
                </c:pt>
                <c:pt idx="18852">
                  <c:v>0.17545323644501301</c:v>
                </c:pt>
                <c:pt idx="18853">
                  <c:v>0.17388134412738199</c:v>
                </c:pt>
                <c:pt idx="18854">
                  <c:v>0.17230945179438001</c:v>
                </c:pt>
                <c:pt idx="18855">
                  <c:v>0.170737559461378</c:v>
                </c:pt>
                <c:pt idx="18856">
                  <c:v>0.16916566714374701</c:v>
                </c:pt>
                <c:pt idx="18857">
                  <c:v>0.167593774810744</c:v>
                </c:pt>
                <c:pt idx="18858">
                  <c:v>0.16602188247774199</c:v>
                </c:pt>
                <c:pt idx="18859">
                  <c:v>0.164449990160111</c:v>
                </c:pt>
                <c:pt idx="18860">
                  <c:v>0.16287809782710899</c:v>
                </c:pt>
                <c:pt idx="18861">
                  <c:v>0.16130620549410599</c:v>
                </c:pt>
                <c:pt idx="18862">
                  <c:v>0.15973431317647599</c:v>
                </c:pt>
                <c:pt idx="18863">
                  <c:v>0.15816242084347301</c:v>
                </c:pt>
                <c:pt idx="18864">
                  <c:v>0.15659052851047101</c:v>
                </c:pt>
                <c:pt idx="18865">
                  <c:v>0.15501863619284001</c:v>
                </c:pt>
                <c:pt idx="18866">
                  <c:v>0.153446743859838</c:v>
                </c:pt>
                <c:pt idx="18867">
                  <c:v>0.151874851526835</c:v>
                </c:pt>
                <c:pt idx="18868">
                  <c:v>0.150302959209204</c:v>
                </c:pt>
                <c:pt idx="18869">
                  <c:v>0.14873106687620199</c:v>
                </c:pt>
                <c:pt idx="18870">
                  <c:v>0.14715917454319999</c:v>
                </c:pt>
                <c:pt idx="18871">
                  <c:v>0.14558728222556899</c:v>
                </c:pt>
                <c:pt idx="18872">
                  <c:v>0.14401538989256699</c:v>
                </c:pt>
                <c:pt idx="18873">
                  <c:v>0.14244349755956401</c:v>
                </c:pt>
                <c:pt idx="18874">
                  <c:v>0.14087160524193301</c:v>
                </c:pt>
                <c:pt idx="18875">
                  <c:v>0.13929971290893101</c:v>
                </c:pt>
                <c:pt idx="18876">
                  <c:v>0.137727820575929</c:v>
                </c:pt>
                <c:pt idx="18877">
                  <c:v>0.136155928258298</c:v>
                </c:pt>
                <c:pt idx="18878">
                  <c:v>0.134584035925296</c:v>
                </c:pt>
                <c:pt idx="18879">
                  <c:v>0.13301214359229299</c:v>
                </c:pt>
                <c:pt idx="18880">
                  <c:v>0.131440251274662</c:v>
                </c:pt>
                <c:pt idx="18881">
                  <c:v>0.12986835894165999</c:v>
                </c:pt>
                <c:pt idx="18882">
                  <c:v>0.12829646660865801</c:v>
                </c:pt>
                <c:pt idx="18883">
                  <c:v>0.12672457429102699</c:v>
                </c:pt>
                <c:pt idx="18884">
                  <c:v>0.12515268195802401</c:v>
                </c:pt>
                <c:pt idx="18885">
                  <c:v>0.123580789625022</c:v>
                </c:pt>
                <c:pt idx="18886">
                  <c:v>0.12200889730739101</c:v>
                </c:pt>
                <c:pt idx="18887">
                  <c:v>0.120437004974389</c:v>
                </c:pt>
                <c:pt idx="18888">
                  <c:v>0.11886511264138699</c:v>
                </c:pt>
                <c:pt idx="18889">
                  <c:v>0.117293220323756</c:v>
                </c:pt>
                <c:pt idx="18890">
                  <c:v>0.11572132799075301</c:v>
                </c:pt>
                <c:pt idx="18891">
                  <c:v>0.114149435657751</c:v>
                </c:pt>
                <c:pt idx="18892">
                  <c:v>0.11257754334012</c:v>
                </c:pt>
                <c:pt idx="18893">
                  <c:v>0.111005651007118</c:v>
                </c:pt>
                <c:pt idx="18894">
                  <c:v>0.10943375867411601</c:v>
                </c:pt>
                <c:pt idx="18895">
                  <c:v>0.10786186635648499</c:v>
                </c:pt>
                <c:pt idx="18896">
                  <c:v>0.106289974023482</c:v>
                </c:pt>
                <c:pt idx="18897">
                  <c:v>0.10471808169048</c:v>
                </c:pt>
                <c:pt idx="18898">
                  <c:v>0.103146189372849</c:v>
                </c:pt>
                <c:pt idx="18899">
                  <c:v>0.10157429703984699</c:v>
                </c:pt>
                <c:pt idx="18900">
                  <c:v>0.100002404706844</c:v>
                </c:pt>
                <c:pt idx="18901">
                  <c:v>9.8430512389213395E-2</c:v>
                </c:pt>
                <c:pt idx="18902">
                  <c:v>9.6858620056211195E-2</c:v>
                </c:pt>
                <c:pt idx="18903">
                  <c:v>9.5286727723208897E-2</c:v>
                </c:pt>
                <c:pt idx="18904">
                  <c:v>9.3714835405577901E-2</c:v>
                </c:pt>
                <c:pt idx="18905">
                  <c:v>9.21429430725757E-2</c:v>
                </c:pt>
                <c:pt idx="18906">
                  <c:v>9.0571050739573306E-2</c:v>
                </c:pt>
                <c:pt idx="18907">
                  <c:v>8.8999158421942406E-2</c:v>
                </c:pt>
                <c:pt idx="18908">
                  <c:v>8.7427266088940095E-2</c:v>
                </c:pt>
                <c:pt idx="18909">
                  <c:v>8.5855373755937797E-2</c:v>
                </c:pt>
                <c:pt idx="18910">
                  <c:v>8.4283481438306898E-2</c:v>
                </c:pt>
                <c:pt idx="18911">
                  <c:v>8.2711589105304503E-2</c:v>
                </c:pt>
                <c:pt idx="18912">
                  <c:v>8.1139696772302206E-2</c:v>
                </c:pt>
                <c:pt idx="18913">
                  <c:v>7.9567804454671306E-2</c:v>
                </c:pt>
                <c:pt idx="18914">
                  <c:v>7.7995912121668995E-2</c:v>
                </c:pt>
                <c:pt idx="18915">
                  <c:v>7.6424019788666697E-2</c:v>
                </c:pt>
                <c:pt idx="18916">
                  <c:v>7.4852127471035701E-2</c:v>
                </c:pt>
                <c:pt idx="18917">
                  <c:v>7.32802351380335E-2</c:v>
                </c:pt>
                <c:pt idx="18918">
                  <c:v>7.1708342805031203E-2</c:v>
                </c:pt>
                <c:pt idx="18919">
                  <c:v>7.0136450487400206E-2</c:v>
                </c:pt>
                <c:pt idx="18920">
                  <c:v>6.8564558154397895E-2</c:v>
                </c:pt>
                <c:pt idx="18921">
                  <c:v>6.6992665821395597E-2</c:v>
                </c:pt>
                <c:pt idx="18922">
                  <c:v>6.5420773503764698E-2</c:v>
                </c:pt>
                <c:pt idx="18923">
                  <c:v>6.3848881170762303E-2</c:v>
                </c:pt>
                <c:pt idx="18924">
                  <c:v>6.2276988837760103E-2</c:v>
                </c:pt>
                <c:pt idx="18925">
                  <c:v>6.0705096520129197E-2</c:v>
                </c:pt>
                <c:pt idx="18926">
                  <c:v>5.9133204187126802E-2</c:v>
                </c:pt>
                <c:pt idx="18927">
                  <c:v>5.7561311854124497E-2</c:v>
                </c:pt>
                <c:pt idx="18928">
                  <c:v>5.5989419536493598E-2</c:v>
                </c:pt>
                <c:pt idx="18929">
                  <c:v>5.44175272034913E-2</c:v>
                </c:pt>
                <c:pt idx="18930">
                  <c:v>5.2845634870489003E-2</c:v>
                </c:pt>
                <c:pt idx="18931">
                  <c:v>5.1273742552858E-2</c:v>
                </c:pt>
                <c:pt idx="18932">
                  <c:v>4.9701850219855799E-2</c:v>
                </c:pt>
                <c:pt idx="18933">
                  <c:v>4.8129957886853397E-2</c:v>
                </c:pt>
                <c:pt idx="18934">
                  <c:v>4.6558065569222498E-2</c:v>
                </c:pt>
                <c:pt idx="18935">
                  <c:v>4.49861732362202E-2</c:v>
                </c:pt>
                <c:pt idx="18936">
                  <c:v>4.3414280903217903E-2</c:v>
                </c:pt>
                <c:pt idx="18937">
                  <c:v>4.1842388585586997E-2</c:v>
                </c:pt>
                <c:pt idx="18938">
                  <c:v>4.0270496252584699E-2</c:v>
                </c:pt>
                <c:pt idx="18939">
                  <c:v>3.8698603919582297E-2</c:v>
                </c:pt>
                <c:pt idx="18940">
                  <c:v>3.7126711601951398E-2</c:v>
                </c:pt>
                <c:pt idx="18941">
                  <c:v>3.55548192689491E-2</c:v>
                </c:pt>
                <c:pt idx="18942">
                  <c:v>3.3982926935946803E-2</c:v>
                </c:pt>
                <c:pt idx="18943">
                  <c:v>3.24110346183158E-2</c:v>
                </c:pt>
                <c:pt idx="18944">
                  <c:v>3.0839142285313599E-2</c:v>
                </c:pt>
                <c:pt idx="18945">
                  <c:v>2.9267249952311301E-2</c:v>
                </c:pt>
                <c:pt idx="18946">
                  <c:v>2.7695357634680302E-2</c:v>
                </c:pt>
                <c:pt idx="18947">
                  <c:v>2.6123465301678001E-2</c:v>
                </c:pt>
                <c:pt idx="18948">
                  <c:v>2.4551572968675699E-2</c:v>
                </c:pt>
                <c:pt idx="18949">
                  <c:v>2.29796806510448E-2</c:v>
                </c:pt>
                <c:pt idx="18950">
                  <c:v>2.1407788318042499E-2</c:v>
                </c:pt>
                <c:pt idx="18951">
                  <c:v>1.9835895985040201E-2</c:v>
                </c:pt>
                <c:pt idx="18952">
                  <c:v>1.8264003667409299E-2</c:v>
                </c:pt>
                <c:pt idx="18953">
                  <c:v>1.6692111334406901E-2</c:v>
                </c:pt>
                <c:pt idx="18954">
                  <c:v>1.5120219001404599E-2</c:v>
                </c:pt>
                <c:pt idx="18955">
                  <c:v>1.35483266837737E-2</c:v>
                </c:pt>
                <c:pt idx="18956">
                  <c:v>1.1976434350771401E-2</c:v>
                </c:pt>
                <c:pt idx="18957">
                  <c:v>1.04045420177691E-2</c:v>
                </c:pt>
                <c:pt idx="18958">
                  <c:v>8.8326497001381295E-3</c:v>
                </c:pt>
                <c:pt idx="18959">
                  <c:v>7.2607573671358804E-3</c:v>
                </c:pt>
                <c:pt idx="18960">
                  <c:v>5.6888650341335601E-3</c:v>
                </c:pt>
                <c:pt idx="18961">
                  <c:v>4.1169727165026098E-3</c:v>
                </c:pt>
                <c:pt idx="18962">
                  <c:v>2.5450803835002801E-3</c:v>
                </c:pt>
                <c:pt idx="18963">
                  <c:v>9.7318805049803299E-4</c:v>
                </c:pt>
                <c:pt idx="18964">
                  <c:v>-5.9870426713291901E-4</c:v>
                </c:pt>
                <c:pt idx="18965">
                  <c:v>-2.17059660013524E-3</c:v>
                </c:pt>
                <c:pt idx="18966">
                  <c:v>-3.7424889331375698E-3</c:v>
                </c:pt>
                <c:pt idx="18967">
                  <c:v>-5.3143812507684398E-3</c:v>
                </c:pt>
                <c:pt idx="18968">
                  <c:v>-6.8862735837707696E-3</c:v>
                </c:pt>
                <c:pt idx="18969">
                  <c:v>-8.4581659167731003E-3</c:v>
                </c:pt>
                <c:pt idx="18970">
                  <c:v>-1.0030058234403999E-2</c:v>
                </c:pt>
                <c:pt idx="18971">
                  <c:v>-1.1601950567406301E-2</c:v>
                </c:pt>
                <c:pt idx="18972">
                  <c:v>-1.31738429004086E-2</c:v>
                </c:pt>
                <c:pt idx="18973">
                  <c:v>-1.47457352180396E-2</c:v>
                </c:pt>
                <c:pt idx="18974">
                  <c:v>-1.6317627551041901E-2</c:v>
                </c:pt>
                <c:pt idx="18975">
                  <c:v>-1.7889519884044199E-2</c:v>
                </c:pt>
                <c:pt idx="18976">
                  <c:v>-1.9461412201675101E-2</c:v>
                </c:pt>
                <c:pt idx="18977">
                  <c:v>-2.1033304534677399E-2</c:v>
                </c:pt>
                <c:pt idx="18978">
                  <c:v>-2.26051968676797E-2</c:v>
                </c:pt>
                <c:pt idx="18979">
                  <c:v>-2.4177089185310599E-2</c:v>
                </c:pt>
                <c:pt idx="18980">
                  <c:v>-2.5748981518313001E-2</c:v>
                </c:pt>
                <c:pt idx="18981">
                  <c:v>-2.6502728545144901E-2</c:v>
                </c:pt>
                <c:pt idx="18982">
                  <c:v>-2.7256475564606E-2</c:v>
                </c:pt>
                <c:pt idx="18983">
                  <c:v>-2.8010222591438001E-2</c:v>
                </c:pt>
                <c:pt idx="18984">
                  <c:v>-2.8763969618269901E-2</c:v>
                </c:pt>
                <c:pt idx="18985">
                  <c:v>-2.95177166377311E-2</c:v>
                </c:pt>
                <c:pt idx="18986">
                  <c:v>-3.0271463664563E-2</c:v>
                </c:pt>
                <c:pt idx="18987">
                  <c:v>-3.1025210691394901E-2</c:v>
                </c:pt>
                <c:pt idx="18988">
                  <c:v>-3.17789577108561E-2</c:v>
                </c:pt>
                <c:pt idx="18989">
                  <c:v>-3.2532704737687997E-2</c:v>
                </c:pt>
                <c:pt idx="18990">
                  <c:v>-3.3286451764519998E-2</c:v>
                </c:pt>
                <c:pt idx="18991">
                  <c:v>-3.4040198783981103E-2</c:v>
                </c:pt>
                <c:pt idx="18992">
                  <c:v>-3.4793945810813097E-2</c:v>
                </c:pt>
                <c:pt idx="18993">
                  <c:v>-3.5547692837645001E-2</c:v>
                </c:pt>
                <c:pt idx="18994">
                  <c:v>-3.6301439857106099E-2</c:v>
                </c:pt>
                <c:pt idx="18995">
                  <c:v>-3.70551868839381E-2</c:v>
                </c:pt>
                <c:pt idx="18996">
                  <c:v>-3.7808933910769997E-2</c:v>
                </c:pt>
                <c:pt idx="18997">
                  <c:v>-3.85626809302312E-2</c:v>
                </c:pt>
                <c:pt idx="18998">
                  <c:v>-3.9316427957063103E-2</c:v>
                </c:pt>
                <c:pt idx="18999">
                  <c:v>-4.0070174983895097E-2</c:v>
                </c:pt>
                <c:pt idx="19000">
                  <c:v>-4.0823922003356203E-2</c:v>
                </c:pt>
                <c:pt idx="19001">
                  <c:v>-4.15776690301881E-2</c:v>
                </c:pt>
                <c:pt idx="19002">
                  <c:v>-4.2331416057020101E-2</c:v>
                </c:pt>
                <c:pt idx="19003">
                  <c:v>-4.3085163076481199E-2</c:v>
                </c:pt>
                <c:pt idx="19004">
                  <c:v>-4.38389101033132E-2</c:v>
                </c:pt>
                <c:pt idx="19005">
                  <c:v>-4.4592657130145097E-2</c:v>
                </c:pt>
                <c:pt idx="19006">
                  <c:v>-4.5346404149606202E-2</c:v>
                </c:pt>
                <c:pt idx="19007">
                  <c:v>-4.6100151176438203E-2</c:v>
                </c:pt>
                <c:pt idx="19008">
                  <c:v>-4.68538982032701E-2</c:v>
                </c:pt>
                <c:pt idx="19009">
                  <c:v>-4.7607645222731303E-2</c:v>
                </c:pt>
                <c:pt idx="19010">
                  <c:v>-4.83613922495632E-2</c:v>
                </c:pt>
                <c:pt idx="19011">
                  <c:v>-4.9115139276395103E-2</c:v>
                </c:pt>
                <c:pt idx="19012">
                  <c:v>-4.9868886295856299E-2</c:v>
                </c:pt>
                <c:pt idx="19013">
                  <c:v>-5.0622633322688203E-2</c:v>
                </c:pt>
                <c:pt idx="19014">
                  <c:v>-5.1376380349520197E-2</c:v>
                </c:pt>
                <c:pt idx="19015">
                  <c:v>-5.2130127368981302E-2</c:v>
                </c:pt>
                <c:pt idx="19016">
                  <c:v>-5.2883874395813303E-2</c:v>
                </c:pt>
                <c:pt idx="19017">
                  <c:v>-5.36376214226452E-2</c:v>
                </c:pt>
                <c:pt idx="19018">
                  <c:v>-5.4391368442106298E-2</c:v>
                </c:pt>
                <c:pt idx="19019">
                  <c:v>-5.5145115468938299E-2</c:v>
                </c:pt>
                <c:pt idx="19020">
                  <c:v>-5.5898862495770203E-2</c:v>
                </c:pt>
                <c:pt idx="19021">
                  <c:v>-5.6652609515231399E-2</c:v>
                </c:pt>
                <c:pt idx="19022">
                  <c:v>-5.7406356542063303E-2</c:v>
                </c:pt>
                <c:pt idx="19023">
                  <c:v>-5.8160103568895297E-2</c:v>
                </c:pt>
                <c:pt idx="19024">
                  <c:v>-5.8913850588356402E-2</c:v>
                </c:pt>
                <c:pt idx="19025">
                  <c:v>-5.9667597615188299E-2</c:v>
                </c:pt>
                <c:pt idx="19026">
                  <c:v>-6.04213446420203E-2</c:v>
                </c:pt>
                <c:pt idx="19027">
                  <c:v>-6.1175091661481398E-2</c:v>
                </c:pt>
                <c:pt idx="19028">
                  <c:v>-6.1928838688313399E-2</c:v>
                </c:pt>
                <c:pt idx="19029">
                  <c:v>-6.2682585715145303E-2</c:v>
                </c:pt>
                <c:pt idx="19030">
                  <c:v>-6.3436332734606402E-2</c:v>
                </c:pt>
                <c:pt idx="19031">
                  <c:v>-6.4190079761438396E-2</c:v>
                </c:pt>
                <c:pt idx="19032">
                  <c:v>-6.4943826788270306E-2</c:v>
                </c:pt>
                <c:pt idx="19033">
                  <c:v>-6.5697573807731502E-2</c:v>
                </c:pt>
                <c:pt idx="19034">
                  <c:v>-6.6451320834563399E-2</c:v>
                </c:pt>
                <c:pt idx="19035">
                  <c:v>-6.7205067861395407E-2</c:v>
                </c:pt>
                <c:pt idx="19036">
                  <c:v>-6.7958814880856505E-2</c:v>
                </c:pt>
                <c:pt idx="19037">
                  <c:v>-6.8712561907688402E-2</c:v>
                </c:pt>
                <c:pt idx="19038">
                  <c:v>-6.9466308934520396E-2</c:v>
                </c:pt>
                <c:pt idx="19039">
                  <c:v>-7.0220055953981494E-2</c:v>
                </c:pt>
                <c:pt idx="19040">
                  <c:v>-7.0973802980813502E-2</c:v>
                </c:pt>
                <c:pt idx="19041">
                  <c:v>-7.1727550007645399E-2</c:v>
                </c:pt>
                <c:pt idx="19042">
                  <c:v>-7.2481297027106498E-2</c:v>
                </c:pt>
                <c:pt idx="19043">
                  <c:v>-7.3235044053938506E-2</c:v>
                </c:pt>
                <c:pt idx="19044">
                  <c:v>-7.3988791080770402E-2</c:v>
                </c:pt>
                <c:pt idx="19045">
                  <c:v>-7.4742538100231598E-2</c:v>
                </c:pt>
                <c:pt idx="19046">
                  <c:v>-7.5496285127063495E-2</c:v>
                </c:pt>
                <c:pt idx="19047">
                  <c:v>-7.6250032153895503E-2</c:v>
                </c:pt>
                <c:pt idx="19048">
                  <c:v>-7.7003779173356601E-2</c:v>
                </c:pt>
                <c:pt idx="19049">
                  <c:v>-7.7757526200188498E-2</c:v>
                </c:pt>
                <c:pt idx="19050">
                  <c:v>-7.8511273227020506E-2</c:v>
                </c:pt>
                <c:pt idx="19051">
                  <c:v>-7.9265020246481604E-2</c:v>
                </c:pt>
                <c:pt idx="19052">
                  <c:v>-8.0018767273313599E-2</c:v>
                </c:pt>
                <c:pt idx="19053">
                  <c:v>-8.0772514300145495E-2</c:v>
                </c:pt>
                <c:pt idx="19054">
                  <c:v>-8.1526261319606705E-2</c:v>
                </c:pt>
                <c:pt idx="19055">
                  <c:v>-8.2280008346438602E-2</c:v>
                </c:pt>
                <c:pt idx="19056">
                  <c:v>-8.3033755373270499E-2</c:v>
                </c:pt>
                <c:pt idx="19057">
                  <c:v>-8.3787502392731694E-2</c:v>
                </c:pt>
                <c:pt idx="19058">
                  <c:v>-8.4541249419563605E-2</c:v>
                </c:pt>
                <c:pt idx="19059">
                  <c:v>-8.5294996446395599E-2</c:v>
                </c:pt>
                <c:pt idx="19060">
                  <c:v>-8.6048743465856697E-2</c:v>
                </c:pt>
                <c:pt idx="19061">
                  <c:v>-8.6802490492688705E-2</c:v>
                </c:pt>
                <c:pt idx="19062">
                  <c:v>-8.7556237519520602E-2</c:v>
                </c:pt>
                <c:pt idx="19063">
                  <c:v>-8.8309984538981701E-2</c:v>
                </c:pt>
                <c:pt idx="19064">
                  <c:v>-8.9063731565813695E-2</c:v>
                </c:pt>
                <c:pt idx="19065">
                  <c:v>-8.9817478592645605E-2</c:v>
                </c:pt>
                <c:pt idx="19066">
                  <c:v>-9.0571225612106801E-2</c:v>
                </c:pt>
                <c:pt idx="19067">
                  <c:v>-9.1324972638938698E-2</c:v>
                </c:pt>
                <c:pt idx="19068">
                  <c:v>-9.2078719665770595E-2</c:v>
                </c:pt>
                <c:pt idx="19069">
                  <c:v>-9.2832466685231804E-2</c:v>
                </c:pt>
                <c:pt idx="19070">
                  <c:v>-9.3586213712063701E-2</c:v>
                </c:pt>
                <c:pt idx="19071">
                  <c:v>-9.4339960738895695E-2</c:v>
                </c:pt>
                <c:pt idx="19072">
                  <c:v>-9.5093707758356794E-2</c:v>
                </c:pt>
                <c:pt idx="19073">
                  <c:v>-9.5847454785188801E-2</c:v>
                </c:pt>
                <c:pt idx="19074">
                  <c:v>-9.6601201812020698E-2</c:v>
                </c:pt>
                <c:pt idx="19075">
                  <c:v>-9.7354948831481797E-2</c:v>
                </c:pt>
                <c:pt idx="19076">
                  <c:v>-9.8108695858313805E-2</c:v>
                </c:pt>
                <c:pt idx="19077">
                  <c:v>-9.8862442885145702E-2</c:v>
                </c:pt>
                <c:pt idx="19078">
                  <c:v>-9.9616189904606897E-2</c:v>
                </c:pt>
                <c:pt idx="19079">
                  <c:v>-0.100369936931439</c:v>
                </c:pt>
                <c:pt idx="19080">
                  <c:v>-0.101123683958271</c:v>
                </c:pt>
                <c:pt idx="19081">
                  <c:v>-0.101877430977732</c:v>
                </c:pt>
                <c:pt idx="19082">
                  <c:v>-0.10263117800456401</c:v>
                </c:pt>
                <c:pt idx="19083">
                  <c:v>-0.103384925031396</c:v>
                </c:pt>
                <c:pt idx="19084">
                  <c:v>-0.104138672050857</c:v>
                </c:pt>
                <c:pt idx="19085">
                  <c:v>-0.10489241907768899</c:v>
                </c:pt>
                <c:pt idx="19086">
                  <c:v>-0.105646166104521</c:v>
                </c:pt>
                <c:pt idx="19087">
                  <c:v>-0.106399913123982</c:v>
                </c:pt>
                <c:pt idx="19088">
                  <c:v>-0.107153660150814</c:v>
                </c:pt>
                <c:pt idx="19089">
                  <c:v>-0.10790740717764601</c:v>
                </c:pt>
                <c:pt idx="19090">
                  <c:v>-0.10866115419710699</c:v>
                </c:pt>
                <c:pt idx="19091">
                  <c:v>-0.109414901223939</c:v>
                </c:pt>
                <c:pt idx="19092">
                  <c:v>-0.110168648250771</c:v>
                </c:pt>
                <c:pt idx="19093">
                  <c:v>-0.110922395270232</c:v>
                </c:pt>
                <c:pt idx="19094">
                  <c:v>-0.111676142297064</c:v>
                </c:pt>
                <c:pt idx="19095">
                  <c:v>-0.112429889323896</c:v>
                </c:pt>
                <c:pt idx="19096">
                  <c:v>-0.113183636343357</c:v>
                </c:pt>
                <c:pt idx="19097">
                  <c:v>-0.11393738337018899</c:v>
                </c:pt>
                <c:pt idx="19098">
                  <c:v>-0.114691130397021</c:v>
                </c:pt>
                <c:pt idx="19099">
                  <c:v>-0.115444877416482</c:v>
                </c:pt>
                <c:pt idx="19100">
                  <c:v>-0.116198624443314</c:v>
                </c:pt>
                <c:pt idx="19101">
                  <c:v>-0.116952371470146</c:v>
                </c:pt>
                <c:pt idx="19102">
                  <c:v>-0.11770611848960701</c:v>
                </c:pt>
                <c:pt idx="19103">
                  <c:v>-0.118459865516439</c:v>
                </c:pt>
                <c:pt idx="19104">
                  <c:v>-0.11921361254327099</c:v>
                </c:pt>
                <c:pt idx="19105">
                  <c:v>-0.119967359562732</c:v>
                </c:pt>
                <c:pt idx="19106">
                  <c:v>-0.120721106589564</c:v>
                </c:pt>
                <c:pt idx="19107">
                  <c:v>-0.121474853616396</c:v>
                </c:pt>
                <c:pt idx="19108">
                  <c:v>-0.122228600635857</c:v>
                </c:pt>
                <c:pt idx="19109">
                  <c:v>-0.12298234766268901</c:v>
                </c:pt>
                <c:pt idx="19110">
                  <c:v>-0.123736094689521</c:v>
                </c:pt>
                <c:pt idx="19111">
                  <c:v>-0.124489841708982</c:v>
                </c:pt>
                <c:pt idx="19112">
                  <c:v>-0.12524358873581401</c:v>
                </c:pt>
                <c:pt idx="19113">
                  <c:v>-0.12599733576264599</c:v>
                </c:pt>
                <c:pt idx="19114">
                  <c:v>-0.12675108278210701</c:v>
                </c:pt>
                <c:pt idx="19115">
                  <c:v>-0.12750482980893901</c:v>
                </c:pt>
                <c:pt idx="19116">
                  <c:v>-0.12825857683577099</c:v>
                </c:pt>
                <c:pt idx="19117">
                  <c:v>-0.12901232385523201</c:v>
                </c:pt>
                <c:pt idx="19118">
                  <c:v>-0.12976607088206399</c:v>
                </c:pt>
                <c:pt idx="19119">
                  <c:v>-0.130519817908896</c:v>
                </c:pt>
                <c:pt idx="19120">
                  <c:v>-0.13127356492835701</c:v>
                </c:pt>
                <c:pt idx="19121">
                  <c:v>-0.13202731195518899</c:v>
                </c:pt>
                <c:pt idx="19122">
                  <c:v>-0.132781058982021</c:v>
                </c:pt>
                <c:pt idx="19123">
                  <c:v>-0.13353480600148199</c:v>
                </c:pt>
                <c:pt idx="19124">
                  <c:v>-0.13428855302831399</c:v>
                </c:pt>
                <c:pt idx="19125">
                  <c:v>-0.135042300055146</c:v>
                </c:pt>
                <c:pt idx="19126">
                  <c:v>-0.13579604707460699</c:v>
                </c:pt>
                <c:pt idx="19127">
                  <c:v>-0.136549794101439</c:v>
                </c:pt>
                <c:pt idx="19128">
                  <c:v>-0.13730354112827101</c:v>
                </c:pt>
                <c:pt idx="19129">
                  <c:v>-0.13805728814773199</c:v>
                </c:pt>
                <c:pt idx="19130">
                  <c:v>-0.138811035174564</c:v>
                </c:pt>
                <c:pt idx="19131">
                  <c:v>-0.13956478220139601</c:v>
                </c:pt>
                <c:pt idx="19132">
                  <c:v>-0.140318529220857</c:v>
                </c:pt>
                <c:pt idx="19133">
                  <c:v>-0.141072276247689</c:v>
                </c:pt>
                <c:pt idx="19134">
                  <c:v>-0.14182602327452101</c:v>
                </c:pt>
                <c:pt idx="19135">
                  <c:v>-0.142579770293982</c:v>
                </c:pt>
                <c:pt idx="19136">
                  <c:v>-0.14333351732081401</c:v>
                </c:pt>
                <c:pt idx="19137">
                  <c:v>-0.14408726434764599</c:v>
                </c:pt>
                <c:pt idx="19138">
                  <c:v>-0.144841011367107</c:v>
                </c:pt>
                <c:pt idx="19139">
                  <c:v>-0.14559475839393901</c:v>
                </c:pt>
                <c:pt idx="19140">
                  <c:v>-0.14634850542077099</c:v>
                </c:pt>
                <c:pt idx="19141">
                  <c:v>-0.14710225244023201</c:v>
                </c:pt>
                <c:pt idx="19142">
                  <c:v>-0.14785599946706399</c:v>
                </c:pt>
                <c:pt idx="19143">
                  <c:v>-0.14860974649389599</c:v>
                </c:pt>
                <c:pt idx="19144">
                  <c:v>-0.14936349351335701</c:v>
                </c:pt>
                <c:pt idx="19145">
                  <c:v>-0.15011724054018899</c:v>
                </c:pt>
                <c:pt idx="19146">
                  <c:v>-0.150870987567021</c:v>
                </c:pt>
                <c:pt idx="19147">
                  <c:v>-0.15162473458648201</c:v>
                </c:pt>
                <c:pt idx="19148">
                  <c:v>-0.15237848161331399</c:v>
                </c:pt>
                <c:pt idx="19149">
                  <c:v>-0.153132228640146</c:v>
                </c:pt>
                <c:pt idx="19150">
                  <c:v>-0.15388597565960699</c:v>
                </c:pt>
                <c:pt idx="19151">
                  <c:v>-0.154639722686439</c:v>
                </c:pt>
                <c:pt idx="19152">
                  <c:v>-0.155393469713271</c:v>
                </c:pt>
                <c:pt idx="19153">
                  <c:v>-0.15614721673273299</c:v>
                </c:pt>
                <c:pt idx="19154">
                  <c:v>-0.156900963759564</c:v>
                </c:pt>
                <c:pt idx="19155">
                  <c:v>-0.15765471078639601</c:v>
                </c:pt>
                <c:pt idx="19156">
                  <c:v>-0.15840845780585799</c:v>
                </c:pt>
                <c:pt idx="19157">
                  <c:v>-0.159162204832689</c:v>
                </c:pt>
                <c:pt idx="19158">
                  <c:v>-0.15991595185952101</c:v>
                </c:pt>
                <c:pt idx="19159">
                  <c:v>-0.160669698878983</c:v>
                </c:pt>
                <c:pt idx="19160">
                  <c:v>-0.16142344590581401</c:v>
                </c:pt>
                <c:pt idx="19161">
                  <c:v>-0.16217719293264601</c:v>
                </c:pt>
                <c:pt idx="19162">
                  <c:v>-0.162930939952108</c:v>
                </c:pt>
                <c:pt idx="19163">
                  <c:v>-0.16368468697894001</c:v>
                </c:pt>
                <c:pt idx="19164">
                  <c:v>-0.16443843400577099</c:v>
                </c:pt>
                <c:pt idx="19165">
                  <c:v>-0.165192181025233</c:v>
                </c:pt>
                <c:pt idx="19166">
                  <c:v>-0.16594592805206501</c:v>
                </c:pt>
                <c:pt idx="19167">
                  <c:v>-0.16669967507889599</c:v>
                </c:pt>
                <c:pt idx="19168">
                  <c:v>-0.16745342209835801</c:v>
                </c:pt>
                <c:pt idx="19169">
                  <c:v>-0.16820716912518999</c:v>
                </c:pt>
                <c:pt idx="19170">
                  <c:v>-0.16896091615202199</c:v>
                </c:pt>
                <c:pt idx="19171">
                  <c:v>-0.16971466317148301</c:v>
                </c:pt>
                <c:pt idx="19172">
                  <c:v>-0.17046841019831499</c:v>
                </c:pt>
                <c:pt idx="19173">
                  <c:v>-0.171222157225147</c:v>
                </c:pt>
                <c:pt idx="19174">
                  <c:v>-0.17197590424460801</c:v>
                </c:pt>
                <c:pt idx="19175">
                  <c:v>-0.17272965127143999</c:v>
                </c:pt>
                <c:pt idx="19176">
                  <c:v>-0.173483398298272</c:v>
                </c:pt>
                <c:pt idx="19177">
                  <c:v>-0.17423714531773299</c:v>
                </c:pt>
                <c:pt idx="19178">
                  <c:v>-0.174990892344565</c:v>
                </c:pt>
                <c:pt idx="19179">
                  <c:v>-0.175744639371397</c:v>
                </c:pt>
                <c:pt idx="19180">
                  <c:v>-0.17649838639085799</c:v>
                </c:pt>
                <c:pt idx="19181">
                  <c:v>-0.17725213341769</c:v>
                </c:pt>
                <c:pt idx="19182">
                  <c:v>-0.17800588044452201</c:v>
                </c:pt>
                <c:pt idx="19183">
                  <c:v>-0.178759627463983</c:v>
                </c:pt>
                <c:pt idx="19184">
                  <c:v>-0.179513374490815</c:v>
                </c:pt>
                <c:pt idx="19185">
                  <c:v>-0.18026712151764701</c:v>
                </c:pt>
                <c:pt idx="19186">
                  <c:v>-0.181020868537108</c:v>
                </c:pt>
                <c:pt idx="19187">
                  <c:v>-0.18177461556394001</c:v>
                </c:pt>
                <c:pt idx="19188">
                  <c:v>-0.18252836259077199</c:v>
                </c:pt>
                <c:pt idx="19189">
                  <c:v>-0.183282109610233</c:v>
                </c:pt>
                <c:pt idx="19190">
                  <c:v>-0.18403585663706501</c:v>
                </c:pt>
                <c:pt idx="19191">
                  <c:v>-0.18478960366389699</c:v>
                </c:pt>
                <c:pt idx="19192">
                  <c:v>-0.185543350683358</c:v>
                </c:pt>
                <c:pt idx="19193">
                  <c:v>-0.18629709771019001</c:v>
                </c:pt>
                <c:pt idx="19194">
                  <c:v>-0.18705084473702199</c:v>
                </c:pt>
                <c:pt idx="19195">
                  <c:v>-0.18780459175648301</c:v>
                </c:pt>
                <c:pt idx="19196">
                  <c:v>-0.18855833878331499</c:v>
                </c:pt>
                <c:pt idx="19197">
                  <c:v>-0.189312085810147</c:v>
                </c:pt>
                <c:pt idx="19198">
                  <c:v>-0.19006583282960801</c:v>
                </c:pt>
                <c:pt idx="19199">
                  <c:v>-0.19081957985643999</c:v>
                </c:pt>
                <c:pt idx="19200">
                  <c:v>-0.191573326883272</c:v>
                </c:pt>
                <c:pt idx="19201">
                  <c:v>-0.19232707390273299</c:v>
                </c:pt>
                <c:pt idx="19202">
                  <c:v>-0.19308082092956499</c:v>
                </c:pt>
                <c:pt idx="19203">
                  <c:v>-0.193834567956397</c:v>
                </c:pt>
                <c:pt idx="19204">
                  <c:v>-0.19458831497585799</c:v>
                </c:pt>
                <c:pt idx="19205">
                  <c:v>-0.19534206200269</c:v>
                </c:pt>
                <c:pt idx="19206">
                  <c:v>-0.19609580902952201</c:v>
                </c:pt>
                <c:pt idx="19207">
                  <c:v>-0.19684955604898299</c:v>
                </c:pt>
                <c:pt idx="19208">
                  <c:v>-0.197603303075815</c:v>
                </c:pt>
                <c:pt idx="19209">
                  <c:v>-0.19835705010264701</c:v>
                </c:pt>
                <c:pt idx="19210">
                  <c:v>-0.199110797122108</c:v>
                </c:pt>
                <c:pt idx="19211">
                  <c:v>-0.19986454414894</c:v>
                </c:pt>
                <c:pt idx="19212">
                  <c:v>-0.20061829117577201</c:v>
                </c:pt>
                <c:pt idx="19213">
                  <c:v>-0.201372038195233</c:v>
                </c:pt>
                <c:pt idx="19214">
                  <c:v>-0.20212578522206501</c:v>
                </c:pt>
                <c:pt idx="19215">
                  <c:v>-0.20287953224889699</c:v>
                </c:pt>
                <c:pt idx="19216">
                  <c:v>-0.203633279268358</c:v>
                </c:pt>
                <c:pt idx="19217">
                  <c:v>-0.20438702629519001</c:v>
                </c:pt>
                <c:pt idx="19218">
                  <c:v>-0.20514077332202199</c:v>
                </c:pt>
                <c:pt idx="19219">
                  <c:v>-0.20589452034148301</c:v>
                </c:pt>
                <c:pt idx="19220">
                  <c:v>-0.20664826736831499</c:v>
                </c:pt>
                <c:pt idx="19221">
                  <c:v>-0.20740201439514699</c:v>
                </c:pt>
                <c:pt idx="19222">
                  <c:v>-0.20815576141460801</c:v>
                </c:pt>
                <c:pt idx="19223">
                  <c:v>-0.20890950844143999</c:v>
                </c:pt>
                <c:pt idx="19224">
                  <c:v>-0.209663255468272</c:v>
                </c:pt>
                <c:pt idx="19225">
                  <c:v>-0.21041700248773301</c:v>
                </c:pt>
                <c:pt idx="19226">
                  <c:v>-0.21117074951456499</c:v>
                </c:pt>
                <c:pt idx="19227">
                  <c:v>-0.211924496541397</c:v>
                </c:pt>
                <c:pt idx="19228">
                  <c:v>-0.21267824356085799</c:v>
                </c:pt>
                <c:pt idx="19229">
                  <c:v>-0.21343199058769</c:v>
                </c:pt>
                <c:pt idx="19230">
                  <c:v>-0.214185737614522</c:v>
                </c:pt>
                <c:pt idx="19231">
                  <c:v>-0.21493948463398299</c:v>
                </c:pt>
                <c:pt idx="19232">
                  <c:v>-0.215693231660815</c:v>
                </c:pt>
                <c:pt idx="19233">
                  <c:v>-0.21644697868764701</c:v>
                </c:pt>
                <c:pt idx="19234">
                  <c:v>-0.21720072570710799</c:v>
                </c:pt>
                <c:pt idx="19235">
                  <c:v>-0.21795447273394</c:v>
                </c:pt>
                <c:pt idx="19236">
                  <c:v>-0.21870821976077201</c:v>
                </c:pt>
                <c:pt idx="19237">
                  <c:v>-0.219461966780233</c:v>
                </c:pt>
                <c:pt idx="19238">
                  <c:v>-0.22021571380706501</c:v>
                </c:pt>
                <c:pt idx="19239">
                  <c:v>-0.22096946083389701</c:v>
                </c:pt>
                <c:pt idx="19240">
                  <c:v>-0.221723207853358</c:v>
                </c:pt>
                <c:pt idx="19241">
                  <c:v>-0.22247695488019001</c:v>
                </c:pt>
                <c:pt idx="19242">
                  <c:v>-0.22323070190702199</c:v>
                </c:pt>
                <c:pt idx="19243">
                  <c:v>-0.223984448926483</c:v>
                </c:pt>
                <c:pt idx="19244">
                  <c:v>-0.22473819595331501</c:v>
                </c:pt>
                <c:pt idx="19245">
                  <c:v>-0.22549194298014699</c:v>
                </c:pt>
                <c:pt idx="19246">
                  <c:v>-0.22624568999960801</c:v>
                </c:pt>
                <c:pt idx="19247">
                  <c:v>-0.22699943702643999</c:v>
                </c:pt>
                <c:pt idx="19248">
                  <c:v>-0.227753184053272</c:v>
                </c:pt>
                <c:pt idx="19249">
                  <c:v>-0.22850693107273301</c:v>
                </c:pt>
                <c:pt idx="19250">
                  <c:v>-0.22926067809956499</c:v>
                </c:pt>
                <c:pt idx="19251">
                  <c:v>-0.230014425126397</c:v>
                </c:pt>
                <c:pt idx="19252">
                  <c:v>-0.23076817214585801</c:v>
                </c:pt>
                <c:pt idx="19253">
                  <c:v>-0.23152191917268999</c:v>
                </c:pt>
                <c:pt idx="19254">
                  <c:v>-0.232275666199522</c:v>
                </c:pt>
                <c:pt idx="19255">
                  <c:v>-0.23302941321898299</c:v>
                </c:pt>
                <c:pt idx="19256">
                  <c:v>-0.233783160245815</c:v>
                </c:pt>
                <c:pt idx="19257">
                  <c:v>-0.234536907272647</c:v>
                </c:pt>
                <c:pt idx="19258">
                  <c:v>-0.23529065429210799</c:v>
                </c:pt>
                <c:pt idx="19259">
                  <c:v>-0.23604440131894</c:v>
                </c:pt>
                <c:pt idx="19260">
                  <c:v>-0.23679814834577201</c:v>
                </c:pt>
                <c:pt idx="19261">
                  <c:v>-0.237551895365233</c:v>
                </c:pt>
                <c:pt idx="19262">
                  <c:v>-0.238305642392065</c:v>
                </c:pt>
                <c:pt idx="19263">
                  <c:v>-0.23905938941889701</c:v>
                </c:pt>
                <c:pt idx="19264">
                  <c:v>-0.239813136438358</c:v>
                </c:pt>
                <c:pt idx="19265">
                  <c:v>-0.24056688346519001</c:v>
                </c:pt>
                <c:pt idx="19266">
                  <c:v>-0.24132063049202199</c:v>
                </c:pt>
                <c:pt idx="19267">
                  <c:v>-0.242074377511483</c:v>
                </c:pt>
                <c:pt idx="19268">
                  <c:v>-0.24282812453831501</c:v>
                </c:pt>
                <c:pt idx="19269">
                  <c:v>-0.24358187156514699</c:v>
                </c:pt>
                <c:pt idx="19270">
                  <c:v>-0.24433561858460801</c:v>
                </c:pt>
                <c:pt idx="19271">
                  <c:v>-0.24508936561144001</c:v>
                </c:pt>
                <c:pt idx="19272">
                  <c:v>-0.24584311263827199</c:v>
                </c:pt>
                <c:pt idx="19273">
                  <c:v>-0.24659685965773301</c:v>
                </c:pt>
                <c:pt idx="19274">
                  <c:v>-0.24735060668456499</c:v>
                </c:pt>
                <c:pt idx="19275">
                  <c:v>-0.248104353711397</c:v>
                </c:pt>
                <c:pt idx="19276">
                  <c:v>-0.24885810073085901</c:v>
                </c:pt>
                <c:pt idx="19277">
                  <c:v>-0.24961184775768999</c:v>
                </c:pt>
                <c:pt idx="19278">
                  <c:v>-0.25036559478452203</c:v>
                </c:pt>
                <c:pt idx="19279">
                  <c:v>-0.25111934180398399</c:v>
                </c:pt>
                <c:pt idx="19280">
                  <c:v>-0.25187308883081599</c:v>
                </c:pt>
                <c:pt idx="19281">
                  <c:v>-0.252626835857647</c:v>
                </c:pt>
                <c:pt idx="19282">
                  <c:v>-0.25338058287710902</c:v>
                </c:pt>
                <c:pt idx="19283">
                  <c:v>-0.25413432990394103</c:v>
                </c:pt>
                <c:pt idx="19284">
                  <c:v>-0.25488807693077298</c:v>
                </c:pt>
                <c:pt idx="19285">
                  <c:v>-0.25564182395023399</c:v>
                </c:pt>
                <c:pt idx="19286">
                  <c:v>-0.256395570977066</c:v>
                </c:pt>
                <c:pt idx="19287">
                  <c:v>-0.25714931800389801</c:v>
                </c:pt>
                <c:pt idx="19288">
                  <c:v>-0.25790306502335902</c:v>
                </c:pt>
                <c:pt idx="19289">
                  <c:v>-0.25865681205019098</c:v>
                </c:pt>
                <c:pt idx="19290">
                  <c:v>-0.25941055907702298</c:v>
                </c:pt>
                <c:pt idx="19291">
                  <c:v>-0.260164306096484</c:v>
                </c:pt>
                <c:pt idx="19292">
                  <c:v>-0.26091805312331601</c:v>
                </c:pt>
                <c:pt idx="19293">
                  <c:v>-0.26167180015014802</c:v>
                </c:pt>
                <c:pt idx="19294">
                  <c:v>-0.26242554716960897</c:v>
                </c:pt>
                <c:pt idx="19295">
                  <c:v>-0.26317929419644098</c:v>
                </c:pt>
                <c:pt idx="19296">
                  <c:v>-0.26393304122327299</c:v>
                </c:pt>
                <c:pt idx="19297">
                  <c:v>-0.26468678824273401</c:v>
                </c:pt>
                <c:pt idx="19298">
                  <c:v>-0.26544053526956601</c:v>
                </c:pt>
                <c:pt idx="19299">
                  <c:v>-0.26619428229639802</c:v>
                </c:pt>
                <c:pt idx="19300">
                  <c:v>-0.26694802931585898</c:v>
                </c:pt>
                <c:pt idx="19301">
                  <c:v>-0.26770177634269099</c:v>
                </c:pt>
                <c:pt idx="19302">
                  <c:v>-0.268455523369523</c:v>
                </c:pt>
                <c:pt idx="19303">
                  <c:v>-0.26920927038898401</c:v>
                </c:pt>
                <c:pt idx="19304">
                  <c:v>-0.26996301741581602</c:v>
                </c:pt>
                <c:pt idx="19305">
                  <c:v>-0.27071676444264797</c:v>
                </c:pt>
                <c:pt idx="19306">
                  <c:v>-0.27147051146210899</c:v>
                </c:pt>
                <c:pt idx="19307">
                  <c:v>-0.272224258488941</c:v>
                </c:pt>
                <c:pt idx="19308">
                  <c:v>-0.272978005515773</c:v>
                </c:pt>
                <c:pt idx="19309">
                  <c:v>-0.27373175253523402</c:v>
                </c:pt>
                <c:pt idx="19310">
                  <c:v>-0.27448549956206603</c:v>
                </c:pt>
                <c:pt idx="19311">
                  <c:v>-0.27523924658889798</c:v>
                </c:pt>
                <c:pt idx="19312">
                  <c:v>-0.27599299360835899</c:v>
                </c:pt>
                <c:pt idx="19313">
                  <c:v>-0.276746740635191</c:v>
                </c:pt>
                <c:pt idx="19314">
                  <c:v>-0.27750048766202301</c:v>
                </c:pt>
                <c:pt idx="19315">
                  <c:v>-0.27825423468148403</c:v>
                </c:pt>
                <c:pt idx="19316">
                  <c:v>-0.27900798170831598</c:v>
                </c:pt>
                <c:pt idx="19317">
                  <c:v>-0.27976172873514799</c:v>
                </c:pt>
                <c:pt idx="19318">
                  <c:v>-0.280515475754609</c:v>
                </c:pt>
                <c:pt idx="19319">
                  <c:v>-0.28126922278144101</c:v>
                </c:pt>
                <c:pt idx="19320">
                  <c:v>-0.28202296980827302</c:v>
                </c:pt>
                <c:pt idx="19321">
                  <c:v>-0.28277671682773398</c:v>
                </c:pt>
                <c:pt idx="19322">
                  <c:v>-0.28353046385456598</c:v>
                </c:pt>
                <c:pt idx="19323">
                  <c:v>-0.28428421088139799</c:v>
                </c:pt>
                <c:pt idx="19324">
                  <c:v>-0.28503795790085901</c:v>
                </c:pt>
                <c:pt idx="19325">
                  <c:v>-0.28579170492769101</c:v>
                </c:pt>
                <c:pt idx="19326">
                  <c:v>-0.28654545195452302</c:v>
                </c:pt>
                <c:pt idx="19327">
                  <c:v>-0.28729919897398398</c:v>
                </c:pt>
                <c:pt idx="19328">
                  <c:v>-0.28805294600081599</c:v>
                </c:pt>
                <c:pt idx="19329">
                  <c:v>-0.288806693027648</c:v>
                </c:pt>
                <c:pt idx="19330">
                  <c:v>-0.28956044004710901</c:v>
                </c:pt>
                <c:pt idx="19331">
                  <c:v>-0.29031418707394102</c:v>
                </c:pt>
                <c:pt idx="19332">
                  <c:v>-0.29106793410077297</c:v>
                </c:pt>
                <c:pt idx="19333">
                  <c:v>-0.29182168112023399</c:v>
                </c:pt>
                <c:pt idx="19334">
                  <c:v>-0.292575428147066</c:v>
                </c:pt>
                <c:pt idx="19335">
                  <c:v>-0.293329175173898</c:v>
                </c:pt>
                <c:pt idx="19336">
                  <c:v>-0.29408292219335902</c:v>
                </c:pt>
                <c:pt idx="19337">
                  <c:v>-0.29483666922019103</c:v>
                </c:pt>
                <c:pt idx="19338">
                  <c:v>-0.29559041624702298</c:v>
                </c:pt>
                <c:pt idx="19339">
                  <c:v>-0.296344163266484</c:v>
                </c:pt>
                <c:pt idx="19340">
                  <c:v>-0.297097910293316</c:v>
                </c:pt>
                <c:pt idx="19341">
                  <c:v>-0.29785165732014801</c:v>
                </c:pt>
                <c:pt idx="19342">
                  <c:v>-0.29860540433960903</c:v>
                </c:pt>
                <c:pt idx="19343">
                  <c:v>-0.29935915136644098</c:v>
                </c:pt>
                <c:pt idx="19344">
                  <c:v>-0.30011289839327299</c:v>
                </c:pt>
                <c:pt idx="19345">
                  <c:v>-0.300866645412734</c:v>
                </c:pt>
                <c:pt idx="19346">
                  <c:v>-0.30162039243956601</c:v>
                </c:pt>
                <c:pt idx="19347">
                  <c:v>-0.30237413946639802</c:v>
                </c:pt>
                <c:pt idx="19348">
                  <c:v>-0.30312788648585898</c:v>
                </c:pt>
                <c:pt idx="19349">
                  <c:v>-0.30388163351269099</c:v>
                </c:pt>
                <c:pt idx="19350">
                  <c:v>-0.30463538053952299</c:v>
                </c:pt>
                <c:pt idx="19351">
                  <c:v>-0.30538912755898401</c:v>
                </c:pt>
                <c:pt idx="19352">
                  <c:v>-0.30614287458581602</c:v>
                </c:pt>
                <c:pt idx="19353">
                  <c:v>-0.30689662161264802</c:v>
                </c:pt>
                <c:pt idx="19354">
                  <c:v>-0.30765036863210898</c:v>
                </c:pt>
                <c:pt idx="19355">
                  <c:v>-0.30840411565894099</c:v>
                </c:pt>
                <c:pt idx="19356">
                  <c:v>-0.309157862685773</c:v>
                </c:pt>
                <c:pt idx="19357">
                  <c:v>-0.30991160970523401</c:v>
                </c:pt>
                <c:pt idx="19358">
                  <c:v>-0.31066535673206602</c:v>
                </c:pt>
                <c:pt idx="19359">
                  <c:v>-0.31141910375889797</c:v>
                </c:pt>
                <c:pt idx="19360">
                  <c:v>-0.31217285077835899</c:v>
                </c:pt>
                <c:pt idx="19361">
                  <c:v>-0.312926597805191</c:v>
                </c:pt>
                <c:pt idx="19362">
                  <c:v>-0.31368034483202301</c:v>
                </c:pt>
                <c:pt idx="19363">
                  <c:v>-0.31443409185148402</c:v>
                </c:pt>
                <c:pt idx="19364">
                  <c:v>-0.31518783887831597</c:v>
                </c:pt>
                <c:pt idx="19365">
                  <c:v>-0.31594158590514798</c:v>
                </c:pt>
                <c:pt idx="19366">
                  <c:v>-0.316695332924609</c:v>
                </c:pt>
                <c:pt idx="19367">
                  <c:v>-0.317449079951441</c:v>
                </c:pt>
                <c:pt idx="19368">
                  <c:v>-0.31820282697827301</c:v>
                </c:pt>
                <c:pt idx="19369">
                  <c:v>-0.31895657399773403</c:v>
                </c:pt>
                <c:pt idx="19370">
                  <c:v>-0.31971032102456598</c:v>
                </c:pt>
                <c:pt idx="19371">
                  <c:v>-0.32046406805139799</c:v>
                </c:pt>
                <c:pt idx="19372">
                  <c:v>-0.321217815070859</c:v>
                </c:pt>
                <c:pt idx="19373">
                  <c:v>-0.32197156209769101</c:v>
                </c:pt>
                <c:pt idx="19374">
                  <c:v>-0.32272530912452302</c:v>
                </c:pt>
                <c:pt idx="19375">
                  <c:v>-0.32347905614398398</c:v>
                </c:pt>
                <c:pt idx="19376">
                  <c:v>-0.32423280317081599</c:v>
                </c:pt>
                <c:pt idx="19377">
                  <c:v>-0.32498655019764799</c:v>
                </c:pt>
                <c:pt idx="19378">
                  <c:v>-0.32574029721710901</c:v>
                </c:pt>
                <c:pt idx="19379">
                  <c:v>-0.32649404424394102</c:v>
                </c:pt>
                <c:pt idx="19380">
                  <c:v>-0.32724779127077303</c:v>
                </c:pt>
                <c:pt idx="19381">
                  <c:v>-0.32800153829023398</c:v>
                </c:pt>
                <c:pt idx="19382">
                  <c:v>-0.32875528531706599</c:v>
                </c:pt>
                <c:pt idx="19383">
                  <c:v>-0.329509032343898</c:v>
                </c:pt>
                <c:pt idx="19384">
                  <c:v>-0.33026277936335902</c:v>
                </c:pt>
                <c:pt idx="19385">
                  <c:v>-0.33101652639019102</c:v>
                </c:pt>
                <c:pt idx="19386">
                  <c:v>-0.33177027341702298</c:v>
                </c:pt>
                <c:pt idx="19387">
                  <c:v>-0.33252402043648499</c:v>
                </c:pt>
                <c:pt idx="19388">
                  <c:v>-0.333277767463316</c:v>
                </c:pt>
                <c:pt idx="19389">
                  <c:v>-0.33403151449014801</c:v>
                </c:pt>
                <c:pt idx="19390">
                  <c:v>-0.33478526150960902</c:v>
                </c:pt>
                <c:pt idx="19391">
                  <c:v>-0.33553900853644097</c:v>
                </c:pt>
                <c:pt idx="19392">
                  <c:v>-0.33629275556327298</c:v>
                </c:pt>
                <c:pt idx="19393">
                  <c:v>-0.337046502582735</c:v>
                </c:pt>
                <c:pt idx="19394">
                  <c:v>-0.33780024960956601</c:v>
                </c:pt>
                <c:pt idx="19395">
                  <c:v>-0.33855399663639801</c:v>
                </c:pt>
                <c:pt idx="19396">
                  <c:v>-0.33930774365585997</c:v>
                </c:pt>
                <c:pt idx="19397">
                  <c:v>-0.34006149068269198</c:v>
                </c:pt>
                <c:pt idx="19398">
                  <c:v>-0.34081523770952299</c:v>
                </c:pt>
                <c:pt idx="19399">
                  <c:v>-0.341568984728985</c:v>
                </c:pt>
                <c:pt idx="19400">
                  <c:v>-0.34232273175581701</c:v>
                </c:pt>
                <c:pt idx="19401">
                  <c:v>-0.34307647878264802</c:v>
                </c:pt>
                <c:pt idx="19402">
                  <c:v>-0.34383022580210998</c:v>
                </c:pt>
                <c:pt idx="19403">
                  <c:v>-0.34458397282894199</c:v>
                </c:pt>
                <c:pt idx="19404">
                  <c:v>-0.34533771985577399</c:v>
                </c:pt>
                <c:pt idx="19405">
                  <c:v>-0.34609146687523501</c:v>
                </c:pt>
                <c:pt idx="19406">
                  <c:v>-0.34684521390206702</c:v>
                </c:pt>
                <c:pt idx="19407">
                  <c:v>-0.34759896092889903</c:v>
                </c:pt>
                <c:pt idx="19408">
                  <c:v>-0.34835270794835999</c:v>
                </c:pt>
                <c:pt idx="19409">
                  <c:v>-0.34910645497519199</c:v>
                </c:pt>
                <c:pt idx="19410">
                  <c:v>-0.349860202002024</c:v>
                </c:pt>
                <c:pt idx="19411">
                  <c:v>-0.35061394902148502</c:v>
                </c:pt>
                <c:pt idx="19412">
                  <c:v>-0.35136769604831702</c:v>
                </c:pt>
                <c:pt idx="19413">
                  <c:v>-0.35212144307514898</c:v>
                </c:pt>
                <c:pt idx="19414">
                  <c:v>-0.35287519009460999</c:v>
                </c:pt>
                <c:pt idx="19415">
                  <c:v>-0.353628937121442</c:v>
                </c:pt>
                <c:pt idx="19416">
                  <c:v>-0.35438268414827401</c:v>
                </c:pt>
                <c:pt idx="19417">
                  <c:v>-0.35513643116773502</c:v>
                </c:pt>
                <c:pt idx="19418">
                  <c:v>-0.35589017819456698</c:v>
                </c:pt>
                <c:pt idx="19419">
                  <c:v>-0.35664392522139898</c:v>
                </c:pt>
                <c:pt idx="19420">
                  <c:v>-0.35739767224086</c:v>
                </c:pt>
                <c:pt idx="19421">
                  <c:v>-0.35815141926769201</c:v>
                </c:pt>
                <c:pt idx="19422">
                  <c:v>-0.35890516629452401</c:v>
                </c:pt>
                <c:pt idx="19423">
                  <c:v>-0.35965891331398497</c:v>
                </c:pt>
                <c:pt idx="19424">
                  <c:v>-0.36041266034081698</c:v>
                </c:pt>
                <c:pt idx="19425">
                  <c:v>-0.36116640736764899</c:v>
                </c:pt>
                <c:pt idx="19426">
                  <c:v>-0.36192015438711</c:v>
                </c:pt>
                <c:pt idx="19427">
                  <c:v>-0.36267390141394201</c:v>
                </c:pt>
                <c:pt idx="19428">
                  <c:v>-0.36342764844077402</c:v>
                </c:pt>
                <c:pt idx="19429">
                  <c:v>-0.36418139546023498</c:v>
                </c:pt>
                <c:pt idx="19430">
                  <c:v>-0.36493514248706699</c:v>
                </c:pt>
                <c:pt idx="19431">
                  <c:v>-0.365688889513899</c:v>
                </c:pt>
                <c:pt idx="19432">
                  <c:v>-0.36644263653336001</c:v>
                </c:pt>
                <c:pt idx="19433">
                  <c:v>-0.36719638356019202</c:v>
                </c:pt>
                <c:pt idx="19434">
                  <c:v>-0.36795013058702403</c:v>
                </c:pt>
                <c:pt idx="19435">
                  <c:v>-0.36870387760648499</c:v>
                </c:pt>
                <c:pt idx="19436">
                  <c:v>-0.36945762463331699</c:v>
                </c:pt>
                <c:pt idx="19437">
                  <c:v>-0.370211371660149</c:v>
                </c:pt>
                <c:pt idx="19438">
                  <c:v>-0.37096511867961002</c:v>
                </c:pt>
                <c:pt idx="19439">
                  <c:v>-0.37171886570644203</c:v>
                </c:pt>
                <c:pt idx="19440">
                  <c:v>-0.37247261273327398</c:v>
                </c:pt>
                <c:pt idx="19441">
                  <c:v>-0.37322635975273499</c:v>
                </c:pt>
                <c:pt idx="19442">
                  <c:v>-0.373980106779567</c:v>
                </c:pt>
                <c:pt idx="19443">
                  <c:v>-0.37473385380639901</c:v>
                </c:pt>
                <c:pt idx="19444">
                  <c:v>-0.37548760082586002</c:v>
                </c:pt>
                <c:pt idx="19445">
                  <c:v>-0.37624134785269198</c:v>
                </c:pt>
                <c:pt idx="19446">
                  <c:v>-0.37699509487952398</c:v>
                </c:pt>
                <c:pt idx="19447">
                  <c:v>-0.377748841898985</c:v>
                </c:pt>
                <c:pt idx="19448">
                  <c:v>-0.37850258892581701</c:v>
                </c:pt>
                <c:pt idx="19449">
                  <c:v>-0.37925633595264902</c:v>
                </c:pt>
                <c:pt idx="19450">
                  <c:v>-0.38001008297210997</c:v>
                </c:pt>
                <c:pt idx="19451">
                  <c:v>-0.38076382999894198</c:v>
                </c:pt>
                <c:pt idx="19452">
                  <c:v>-0.38151757702577399</c:v>
                </c:pt>
                <c:pt idx="19453">
                  <c:v>-0.38227132404523501</c:v>
                </c:pt>
                <c:pt idx="19454">
                  <c:v>-0.38302507107206701</c:v>
                </c:pt>
                <c:pt idx="19455">
                  <c:v>-0.38377881809889902</c:v>
                </c:pt>
                <c:pt idx="19456">
                  <c:v>-0.38453256511835998</c:v>
                </c:pt>
                <c:pt idx="19457">
                  <c:v>-0.38528631214519199</c:v>
                </c:pt>
                <c:pt idx="19458">
                  <c:v>-0.386040059172024</c:v>
                </c:pt>
                <c:pt idx="19459">
                  <c:v>-0.38679380619148501</c:v>
                </c:pt>
                <c:pt idx="19460">
                  <c:v>-0.38754755321831702</c:v>
                </c:pt>
                <c:pt idx="19461">
                  <c:v>-0.38830130024514897</c:v>
                </c:pt>
                <c:pt idx="19462">
                  <c:v>-0.38905504726460999</c:v>
                </c:pt>
                <c:pt idx="19463">
                  <c:v>-0.389808794291442</c:v>
                </c:pt>
                <c:pt idx="19464">
                  <c:v>-0.390562541318274</c:v>
                </c:pt>
                <c:pt idx="19465">
                  <c:v>-0.39131628833773502</c:v>
                </c:pt>
                <c:pt idx="19466">
                  <c:v>-0.39207003536456703</c:v>
                </c:pt>
                <c:pt idx="19467">
                  <c:v>-0.39282378239139898</c:v>
                </c:pt>
                <c:pt idx="19468">
                  <c:v>-0.39357752941085999</c:v>
                </c:pt>
                <c:pt idx="19469">
                  <c:v>-0.394331276437692</c:v>
                </c:pt>
                <c:pt idx="19470">
                  <c:v>-0.39508502346452401</c:v>
                </c:pt>
                <c:pt idx="19471">
                  <c:v>-0.39583877048398503</c:v>
                </c:pt>
                <c:pt idx="19472">
                  <c:v>-0.39659251751081698</c:v>
                </c:pt>
                <c:pt idx="19473">
                  <c:v>-0.39734626453764899</c:v>
                </c:pt>
                <c:pt idx="19474">
                  <c:v>-0.39810001155711</c:v>
                </c:pt>
                <c:pt idx="19475">
                  <c:v>-0.39885375858394201</c:v>
                </c:pt>
                <c:pt idx="19476">
                  <c:v>-0.39960750561077402</c:v>
                </c:pt>
                <c:pt idx="19477">
                  <c:v>-0.40036125263023498</c:v>
                </c:pt>
                <c:pt idx="19478">
                  <c:v>-0.40111499965706698</c:v>
                </c:pt>
                <c:pt idx="19479">
                  <c:v>-0.40186874668389899</c:v>
                </c:pt>
                <c:pt idx="19480">
                  <c:v>-0.40262249370336001</c:v>
                </c:pt>
                <c:pt idx="19481">
                  <c:v>-0.40337624073019201</c:v>
                </c:pt>
                <c:pt idx="19482">
                  <c:v>-0.40412998775702402</c:v>
                </c:pt>
                <c:pt idx="19483">
                  <c:v>-0.40488373477648498</c:v>
                </c:pt>
                <c:pt idx="19484">
                  <c:v>-0.40563748180331699</c:v>
                </c:pt>
                <c:pt idx="19485">
                  <c:v>-0.406391228830149</c:v>
                </c:pt>
                <c:pt idx="19486">
                  <c:v>-0.40714497584961001</c:v>
                </c:pt>
                <c:pt idx="19487">
                  <c:v>-0.40789872287644202</c:v>
                </c:pt>
                <c:pt idx="19488">
                  <c:v>-0.40865246990327397</c:v>
                </c:pt>
                <c:pt idx="19489">
                  <c:v>-0.40940621692273499</c:v>
                </c:pt>
                <c:pt idx="19490">
                  <c:v>-0.410159963949567</c:v>
                </c:pt>
                <c:pt idx="19491">
                  <c:v>-0.410913710976399</c:v>
                </c:pt>
                <c:pt idx="19492">
                  <c:v>-0.41166745799586002</c:v>
                </c:pt>
                <c:pt idx="19493">
                  <c:v>-0.41242120502269197</c:v>
                </c:pt>
                <c:pt idx="19494">
                  <c:v>-0.41317495204952398</c:v>
                </c:pt>
                <c:pt idx="19495">
                  <c:v>-0.413928699068985</c:v>
                </c:pt>
                <c:pt idx="19496">
                  <c:v>-0.414682446095817</c:v>
                </c:pt>
                <c:pt idx="19497">
                  <c:v>-0.41543619312264901</c:v>
                </c:pt>
                <c:pt idx="19498">
                  <c:v>-0.41618994014211003</c:v>
                </c:pt>
                <c:pt idx="19499">
                  <c:v>-0.41694368716894198</c:v>
                </c:pt>
                <c:pt idx="19500">
                  <c:v>-0.41769743419577399</c:v>
                </c:pt>
                <c:pt idx="19501">
                  <c:v>-0.418451181215236</c:v>
                </c:pt>
                <c:pt idx="19502">
                  <c:v>-0.41920492824206701</c:v>
                </c:pt>
                <c:pt idx="19503">
                  <c:v>-0.41995867526889902</c:v>
                </c:pt>
                <c:pt idx="19504">
                  <c:v>-0.42071242228836098</c:v>
                </c:pt>
                <c:pt idx="19505">
                  <c:v>-0.42146616931519298</c:v>
                </c:pt>
                <c:pt idx="19506">
                  <c:v>-0.42221991634202399</c:v>
                </c:pt>
                <c:pt idx="19507">
                  <c:v>-0.42297366336148601</c:v>
                </c:pt>
                <c:pt idx="19508">
                  <c:v>-0.42372741038831702</c:v>
                </c:pt>
                <c:pt idx="19509">
                  <c:v>-0.42448115741514902</c:v>
                </c:pt>
                <c:pt idx="19510">
                  <c:v>-0.42523490443461098</c:v>
                </c:pt>
                <c:pt idx="19511">
                  <c:v>-0.42598865146144199</c:v>
                </c:pt>
                <c:pt idx="19512">
                  <c:v>-0.426742398488274</c:v>
                </c:pt>
                <c:pt idx="19513">
                  <c:v>-0.42749614550773601</c:v>
                </c:pt>
                <c:pt idx="19514">
                  <c:v>-0.42824989253456802</c:v>
                </c:pt>
                <c:pt idx="19515">
                  <c:v>-0.42900363956139898</c:v>
                </c:pt>
                <c:pt idx="19516">
                  <c:v>-0.42975738658086099</c:v>
                </c:pt>
                <c:pt idx="19517">
                  <c:v>-0.430511133607693</c:v>
                </c:pt>
                <c:pt idx="19518">
                  <c:v>-0.43126488063452401</c:v>
                </c:pt>
                <c:pt idx="19519">
                  <c:v>-0.43201862765398602</c:v>
                </c:pt>
                <c:pt idx="19520">
                  <c:v>-0.43277237468081797</c:v>
                </c:pt>
                <c:pt idx="19521">
                  <c:v>-0.43352612170764998</c:v>
                </c:pt>
                <c:pt idx="19522">
                  <c:v>-0.434279868727111</c:v>
                </c:pt>
                <c:pt idx="19523">
                  <c:v>-0.435033615753943</c:v>
                </c:pt>
                <c:pt idx="19524">
                  <c:v>-0.43578736278077401</c:v>
                </c:pt>
                <c:pt idx="19525">
                  <c:v>-0.43654110980023603</c:v>
                </c:pt>
                <c:pt idx="19526">
                  <c:v>-0.43729485682706798</c:v>
                </c:pt>
                <c:pt idx="19527">
                  <c:v>-0.43804860385389999</c:v>
                </c:pt>
                <c:pt idx="19528">
                  <c:v>-0.438802350873361</c:v>
                </c:pt>
                <c:pt idx="19529">
                  <c:v>-0.43955609790019301</c:v>
                </c:pt>
                <c:pt idx="19530">
                  <c:v>-0.44030984492702502</c:v>
                </c:pt>
                <c:pt idx="19531">
                  <c:v>-0.44106359194648598</c:v>
                </c:pt>
                <c:pt idx="19532">
                  <c:v>-0.44181733897331799</c:v>
                </c:pt>
                <c:pt idx="19533">
                  <c:v>-0.44257108600014999</c:v>
                </c:pt>
                <c:pt idx="19534">
                  <c:v>-0.44332483301961101</c:v>
                </c:pt>
                <c:pt idx="19535">
                  <c:v>-0.44407858004644302</c:v>
                </c:pt>
                <c:pt idx="19536">
                  <c:v>-0.44483232707327502</c:v>
                </c:pt>
                <c:pt idx="19537">
                  <c:v>-0.44558607409273598</c:v>
                </c:pt>
                <c:pt idx="19538">
                  <c:v>-0.44633982111956799</c:v>
                </c:pt>
                <c:pt idx="19539">
                  <c:v>-0.4470935681464</c:v>
                </c:pt>
                <c:pt idx="19540">
                  <c:v>-0.44784731516586102</c:v>
                </c:pt>
                <c:pt idx="19541">
                  <c:v>-0.44860106219269302</c:v>
                </c:pt>
                <c:pt idx="19542">
                  <c:v>-0.44935480921952498</c:v>
                </c:pt>
                <c:pt idx="19543">
                  <c:v>-0.45010855623898599</c:v>
                </c:pt>
                <c:pt idx="19544">
                  <c:v>-0.450862303265818</c:v>
                </c:pt>
                <c:pt idx="19545">
                  <c:v>-0.45161605029265001</c:v>
                </c:pt>
                <c:pt idx="19546">
                  <c:v>-0.45236979731211102</c:v>
                </c:pt>
                <c:pt idx="19547">
                  <c:v>-0.45312354433894297</c:v>
                </c:pt>
                <c:pt idx="19548">
                  <c:v>-0.45387729136577498</c:v>
                </c:pt>
                <c:pt idx="19549">
                  <c:v>-0.454631038385236</c:v>
                </c:pt>
                <c:pt idx="19550">
                  <c:v>-0.455384785412068</c:v>
                </c:pt>
                <c:pt idx="19551">
                  <c:v>-0.45613853243890001</c:v>
                </c:pt>
                <c:pt idx="19552">
                  <c:v>-0.45689227945836097</c:v>
                </c:pt>
                <c:pt idx="19553">
                  <c:v>-0.45764602648519298</c:v>
                </c:pt>
                <c:pt idx="19554">
                  <c:v>-0.45839977351202499</c:v>
                </c:pt>
                <c:pt idx="19555">
                  <c:v>-0.459153520531486</c:v>
                </c:pt>
                <c:pt idx="19556">
                  <c:v>-0.45990726755831801</c:v>
                </c:pt>
                <c:pt idx="19557">
                  <c:v>-0.46066101458515002</c:v>
                </c:pt>
                <c:pt idx="19558">
                  <c:v>-0.46141476160461098</c:v>
                </c:pt>
                <c:pt idx="19559">
                  <c:v>-0.46216850863144299</c:v>
                </c:pt>
                <c:pt idx="19560">
                  <c:v>-0.46292225565827499</c:v>
                </c:pt>
                <c:pt idx="19561">
                  <c:v>-0.46367600267773601</c:v>
                </c:pt>
                <c:pt idx="19562">
                  <c:v>-0.46442974970456802</c:v>
                </c:pt>
                <c:pt idx="19563">
                  <c:v>-0.46518349673140003</c:v>
                </c:pt>
                <c:pt idx="19564">
                  <c:v>-0.46593724375086099</c:v>
                </c:pt>
                <c:pt idx="19565">
                  <c:v>-0.46669099077769299</c:v>
                </c:pt>
                <c:pt idx="19566">
                  <c:v>-0.467444737804525</c:v>
                </c:pt>
                <c:pt idx="19567">
                  <c:v>-0.46819848482398602</c:v>
                </c:pt>
                <c:pt idx="19568">
                  <c:v>-0.46895223185081802</c:v>
                </c:pt>
                <c:pt idx="19569">
                  <c:v>-0.46970597887764998</c:v>
                </c:pt>
                <c:pt idx="19570">
                  <c:v>-0.47045972589711099</c:v>
                </c:pt>
                <c:pt idx="19571">
                  <c:v>-0.471213472923943</c:v>
                </c:pt>
                <c:pt idx="19572">
                  <c:v>-0.47196721995077501</c:v>
                </c:pt>
                <c:pt idx="19573">
                  <c:v>-0.47272096697023602</c:v>
                </c:pt>
                <c:pt idx="19574">
                  <c:v>-0.47347471399706798</c:v>
                </c:pt>
                <c:pt idx="19575">
                  <c:v>-0.47422846102389998</c:v>
                </c:pt>
                <c:pt idx="19576">
                  <c:v>-0.474982208043361</c:v>
                </c:pt>
                <c:pt idx="19577">
                  <c:v>-0.47573595507019301</c:v>
                </c:pt>
                <c:pt idx="19578">
                  <c:v>-0.47648970209702501</c:v>
                </c:pt>
                <c:pt idx="19579">
                  <c:v>-0.47724344911648597</c:v>
                </c:pt>
                <c:pt idx="19580">
                  <c:v>-0.47799719614331798</c:v>
                </c:pt>
                <c:pt idx="19581">
                  <c:v>-0.47875094317014999</c:v>
                </c:pt>
                <c:pt idx="19582">
                  <c:v>-0.479504690189611</c:v>
                </c:pt>
                <c:pt idx="19583">
                  <c:v>-0.48025843721644301</c:v>
                </c:pt>
                <c:pt idx="19584">
                  <c:v>-0.48101218424327502</c:v>
                </c:pt>
                <c:pt idx="19585">
                  <c:v>-0.48176593126273598</c:v>
                </c:pt>
                <c:pt idx="19586">
                  <c:v>-0.48251967828956799</c:v>
                </c:pt>
                <c:pt idx="19587">
                  <c:v>-0.4832734253164</c:v>
                </c:pt>
                <c:pt idx="19588">
                  <c:v>-0.48402717233586101</c:v>
                </c:pt>
                <c:pt idx="19589">
                  <c:v>-0.48478091936269302</c:v>
                </c:pt>
                <c:pt idx="19590">
                  <c:v>-0.48553466638952503</c:v>
                </c:pt>
                <c:pt idx="19591">
                  <c:v>-0.48628841340898599</c:v>
                </c:pt>
                <c:pt idx="19592">
                  <c:v>-0.48704216043581799</c:v>
                </c:pt>
                <c:pt idx="19593">
                  <c:v>-0.48779590746265</c:v>
                </c:pt>
                <c:pt idx="19594">
                  <c:v>-0.48854965448211102</c:v>
                </c:pt>
                <c:pt idx="19595">
                  <c:v>-0.48930340150894303</c:v>
                </c:pt>
                <c:pt idx="19596">
                  <c:v>-0.49005714853577498</c:v>
                </c:pt>
                <c:pt idx="19597">
                  <c:v>-0.49081089555523599</c:v>
                </c:pt>
                <c:pt idx="19598">
                  <c:v>-0.491564642582068</c:v>
                </c:pt>
                <c:pt idx="19599">
                  <c:v>-0.49231838960890001</c:v>
                </c:pt>
                <c:pt idx="19600">
                  <c:v>-0.49307213662836102</c:v>
                </c:pt>
                <c:pt idx="19601">
                  <c:v>-0.49382588365519298</c:v>
                </c:pt>
                <c:pt idx="19602">
                  <c:v>-0.49457963068202498</c:v>
                </c:pt>
                <c:pt idx="19603">
                  <c:v>-0.495333377701486</c:v>
                </c:pt>
                <c:pt idx="19604">
                  <c:v>-0.49608712472831801</c:v>
                </c:pt>
                <c:pt idx="19605">
                  <c:v>-0.49684087175515002</c:v>
                </c:pt>
                <c:pt idx="19606">
                  <c:v>-0.49759461877461098</c:v>
                </c:pt>
                <c:pt idx="19607">
                  <c:v>-0.49834836580144298</c:v>
                </c:pt>
                <c:pt idx="19608">
                  <c:v>-0.49910211282827499</c:v>
                </c:pt>
                <c:pt idx="19609">
                  <c:v>-0.49985585984773601</c:v>
                </c:pt>
                <c:pt idx="19610">
                  <c:v>-0.50060960687456801</c:v>
                </c:pt>
                <c:pt idx="19611">
                  <c:v>-0.50136335390139997</c:v>
                </c:pt>
                <c:pt idx="19612">
                  <c:v>-0.50211710092086104</c:v>
                </c:pt>
                <c:pt idx="19613">
                  <c:v>-0.50287084794769299</c:v>
                </c:pt>
                <c:pt idx="19614">
                  <c:v>-0.50362459497452505</c:v>
                </c:pt>
                <c:pt idx="19615">
                  <c:v>-0.50437834199398601</c:v>
                </c:pt>
                <c:pt idx="19616">
                  <c:v>-0.50513208902081796</c:v>
                </c:pt>
                <c:pt idx="19617">
                  <c:v>-0.50588583604765003</c:v>
                </c:pt>
                <c:pt idx="19618">
                  <c:v>-0.50663958306711199</c:v>
                </c:pt>
                <c:pt idx="19619">
                  <c:v>-0.50739333009394305</c:v>
                </c:pt>
                <c:pt idx="19620">
                  <c:v>-0.508147077120775</c:v>
                </c:pt>
                <c:pt idx="19621">
                  <c:v>-0.50890082414023596</c:v>
                </c:pt>
                <c:pt idx="19622">
                  <c:v>-0.50965457116706803</c:v>
                </c:pt>
                <c:pt idx="19623">
                  <c:v>-0.51040831819389998</c:v>
                </c:pt>
                <c:pt idx="19624">
                  <c:v>-0.51116206521336205</c:v>
                </c:pt>
                <c:pt idx="19625">
                  <c:v>-0.511915812240193</c:v>
                </c:pt>
                <c:pt idx="19626">
                  <c:v>-0.51266955926702495</c:v>
                </c:pt>
                <c:pt idx="19627">
                  <c:v>-0.51342330628648702</c:v>
                </c:pt>
                <c:pt idx="19628">
                  <c:v>-0.51417705331331898</c:v>
                </c:pt>
                <c:pt idx="19629">
                  <c:v>-0.51493080034015004</c:v>
                </c:pt>
                <c:pt idx="19630">
                  <c:v>-0.515684547359611</c:v>
                </c:pt>
                <c:pt idx="19631">
                  <c:v>-0.51643829438644295</c:v>
                </c:pt>
                <c:pt idx="19632">
                  <c:v>-0.51719204141327602</c:v>
                </c:pt>
                <c:pt idx="19633">
                  <c:v>-0.51794578843273698</c:v>
                </c:pt>
                <c:pt idx="19634">
                  <c:v>-0.51869953545956904</c:v>
                </c:pt>
                <c:pt idx="19635">
                  <c:v>-0.51945328248639999</c:v>
                </c:pt>
                <c:pt idx="19636">
                  <c:v>-0.52020702950586195</c:v>
                </c:pt>
                <c:pt idx="19637">
                  <c:v>-0.52096077653269401</c:v>
                </c:pt>
                <c:pt idx="19638">
                  <c:v>-0.52171452355952497</c:v>
                </c:pt>
                <c:pt idx="19639">
                  <c:v>-0.52246827057898704</c:v>
                </c:pt>
                <c:pt idx="19640">
                  <c:v>-0.52322201760581899</c:v>
                </c:pt>
                <c:pt idx="19641">
                  <c:v>-0.52397576463265105</c:v>
                </c:pt>
                <c:pt idx="19642">
                  <c:v>-0.52472951165211201</c:v>
                </c:pt>
                <c:pt idx="19643">
                  <c:v>-0.52548325867894397</c:v>
                </c:pt>
                <c:pt idx="19644">
                  <c:v>-0.52623700570577603</c:v>
                </c:pt>
                <c:pt idx="19645">
                  <c:v>-0.52699075272523699</c:v>
                </c:pt>
                <c:pt idx="19646">
                  <c:v>-0.52774449975206905</c:v>
                </c:pt>
                <c:pt idx="19647">
                  <c:v>-0.528498246778901</c:v>
                </c:pt>
                <c:pt idx="19648">
                  <c:v>-0.52925199379836196</c:v>
                </c:pt>
                <c:pt idx="19649">
                  <c:v>-0.53000574082519403</c:v>
                </c:pt>
                <c:pt idx="19650">
                  <c:v>-0.53075948785202598</c:v>
                </c:pt>
                <c:pt idx="19651">
                  <c:v>-0.53151323487148705</c:v>
                </c:pt>
                <c:pt idx="19652">
                  <c:v>-0.53012063687550504</c:v>
                </c:pt>
                <c:pt idx="19653">
                  <c:v>-0.52872803887952302</c:v>
                </c:pt>
                <c:pt idx="19654">
                  <c:v>-0.52733544089716</c:v>
                </c:pt>
                <c:pt idx="19655">
                  <c:v>-0.52594284290117799</c:v>
                </c:pt>
                <c:pt idx="19656">
                  <c:v>-0.52455024490519597</c:v>
                </c:pt>
                <c:pt idx="19657">
                  <c:v>-0.52315764692283295</c:v>
                </c:pt>
                <c:pt idx="19658">
                  <c:v>-0.52176504892685105</c:v>
                </c:pt>
                <c:pt idx="19659">
                  <c:v>-0.52037245093086903</c:v>
                </c:pt>
                <c:pt idx="19660">
                  <c:v>-0.51897985294850602</c:v>
                </c:pt>
                <c:pt idx="19661">
                  <c:v>-0.517587254952524</c:v>
                </c:pt>
                <c:pt idx="19662">
                  <c:v>-0.51619465695654299</c:v>
                </c:pt>
                <c:pt idx="19663">
                  <c:v>-0.51480205897417897</c:v>
                </c:pt>
                <c:pt idx="19664">
                  <c:v>-0.51340946097819695</c:v>
                </c:pt>
                <c:pt idx="19665">
                  <c:v>-0.51201686298221605</c:v>
                </c:pt>
                <c:pt idx="19666">
                  <c:v>-0.51062426499985203</c:v>
                </c:pt>
                <c:pt idx="19667">
                  <c:v>-0.50923166700387001</c:v>
                </c:pt>
                <c:pt idx="19668">
                  <c:v>-0.507839069007889</c:v>
                </c:pt>
                <c:pt idx="19669">
                  <c:v>-0.50644647102552498</c:v>
                </c:pt>
                <c:pt idx="19670">
                  <c:v>-0.50505387302954297</c:v>
                </c:pt>
                <c:pt idx="19671">
                  <c:v>-0.50366127503356195</c:v>
                </c:pt>
                <c:pt idx="19672">
                  <c:v>-0.50226867705119804</c:v>
                </c:pt>
                <c:pt idx="19673">
                  <c:v>-0.50087607905521603</c:v>
                </c:pt>
                <c:pt idx="19674">
                  <c:v>-0.49948348105923501</c:v>
                </c:pt>
                <c:pt idx="19675">
                  <c:v>-0.49809088307687099</c:v>
                </c:pt>
                <c:pt idx="19676">
                  <c:v>-0.49669828508088898</c:v>
                </c:pt>
                <c:pt idx="19677">
                  <c:v>-0.49530568708490802</c:v>
                </c:pt>
                <c:pt idx="19678">
                  <c:v>-0.493913089102544</c:v>
                </c:pt>
                <c:pt idx="19679">
                  <c:v>-0.49252049110656199</c:v>
                </c:pt>
                <c:pt idx="19680">
                  <c:v>-0.49112789311058103</c:v>
                </c:pt>
                <c:pt idx="19681">
                  <c:v>-0.48973529512821701</c:v>
                </c:pt>
                <c:pt idx="19682">
                  <c:v>-0.48834269713223499</c:v>
                </c:pt>
                <c:pt idx="19683">
                  <c:v>-0.48695009913625398</c:v>
                </c:pt>
                <c:pt idx="19684">
                  <c:v>-0.48555750115389001</c:v>
                </c:pt>
                <c:pt idx="19685">
                  <c:v>-0.484164903157909</c:v>
                </c:pt>
                <c:pt idx="19686">
                  <c:v>-0.48277230516192698</c:v>
                </c:pt>
                <c:pt idx="19687">
                  <c:v>-0.48137970717956302</c:v>
                </c:pt>
                <c:pt idx="19688">
                  <c:v>-0.47998710918358201</c:v>
                </c:pt>
                <c:pt idx="19689">
                  <c:v>-0.47859451118759999</c:v>
                </c:pt>
                <c:pt idx="19690">
                  <c:v>-0.47720191320523597</c:v>
                </c:pt>
                <c:pt idx="19691">
                  <c:v>-0.47580931520925501</c:v>
                </c:pt>
                <c:pt idx="19692">
                  <c:v>-0.474416717213273</c:v>
                </c:pt>
                <c:pt idx="19693">
                  <c:v>-0.47302411923090898</c:v>
                </c:pt>
                <c:pt idx="19694">
                  <c:v>-0.47163152123492802</c:v>
                </c:pt>
                <c:pt idx="19695">
                  <c:v>-0.470238923238946</c:v>
                </c:pt>
                <c:pt idx="19696">
                  <c:v>-0.46884632525658199</c:v>
                </c:pt>
                <c:pt idx="19697">
                  <c:v>-0.46745372726060103</c:v>
                </c:pt>
                <c:pt idx="19698">
                  <c:v>-0.46606112926461901</c:v>
                </c:pt>
                <c:pt idx="19699">
                  <c:v>-0.46466853128225499</c:v>
                </c:pt>
                <c:pt idx="19700">
                  <c:v>-0.46327593328627398</c:v>
                </c:pt>
                <c:pt idx="19701">
                  <c:v>-0.46188333529029202</c:v>
                </c:pt>
                <c:pt idx="19702">
                  <c:v>-0.460490737307928</c:v>
                </c:pt>
                <c:pt idx="19703">
                  <c:v>-0.45909813931194698</c:v>
                </c:pt>
                <c:pt idx="19704">
                  <c:v>-0.45770554131596503</c:v>
                </c:pt>
                <c:pt idx="19705">
                  <c:v>-0.45631294333360101</c:v>
                </c:pt>
                <c:pt idx="19706">
                  <c:v>-0.45492034533761999</c:v>
                </c:pt>
                <c:pt idx="19707">
                  <c:v>-0.45352774734163798</c:v>
                </c:pt>
                <c:pt idx="19708">
                  <c:v>-0.45213514935927401</c:v>
                </c:pt>
                <c:pt idx="19709">
                  <c:v>-0.450742551363293</c:v>
                </c:pt>
                <c:pt idx="19710">
                  <c:v>-0.44934995336731098</c:v>
                </c:pt>
                <c:pt idx="19711">
                  <c:v>-0.44795735538494702</c:v>
                </c:pt>
                <c:pt idx="19712">
                  <c:v>-0.446564757388966</c:v>
                </c:pt>
                <c:pt idx="19713">
                  <c:v>-0.44517215939298399</c:v>
                </c:pt>
                <c:pt idx="19714">
                  <c:v>-0.44377956141062103</c:v>
                </c:pt>
                <c:pt idx="19715">
                  <c:v>-0.44238696341463901</c:v>
                </c:pt>
                <c:pt idx="19716">
                  <c:v>-0.440994365418657</c:v>
                </c:pt>
                <c:pt idx="19717">
                  <c:v>-0.43960176743629398</c:v>
                </c:pt>
                <c:pt idx="19718">
                  <c:v>-0.43820916944031202</c:v>
                </c:pt>
                <c:pt idx="19719">
                  <c:v>-0.43681657144433</c:v>
                </c:pt>
                <c:pt idx="19720">
                  <c:v>-0.43542397346196698</c:v>
                </c:pt>
                <c:pt idx="19721">
                  <c:v>-0.43403137546598503</c:v>
                </c:pt>
                <c:pt idx="19722">
                  <c:v>-0.43263877747000301</c:v>
                </c:pt>
                <c:pt idx="19723">
                  <c:v>-0.43124617948763999</c:v>
                </c:pt>
                <c:pt idx="19724">
                  <c:v>-0.42985358149165798</c:v>
                </c:pt>
                <c:pt idx="19725">
                  <c:v>-0.42846098349567602</c:v>
                </c:pt>
                <c:pt idx="19726">
                  <c:v>-0.427068385513313</c:v>
                </c:pt>
                <c:pt idx="19727">
                  <c:v>-0.42567578751733098</c:v>
                </c:pt>
                <c:pt idx="19728">
                  <c:v>-0.42428318952134902</c:v>
                </c:pt>
                <c:pt idx="19729">
                  <c:v>-0.422890591538986</c:v>
                </c:pt>
                <c:pt idx="19730">
                  <c:v>-0.42149799354300399</c:v>
                </c:pt>
                <c:pt idx="19731">
                  <c:v>-0.42010539554702198</c:v>
                </c:pt>
                <c:pt idx="19732">
                  <c:v>-0.41871279756465901</c:v>
                </c:pt>
                <c:pt idx="19733">
                  <c:v>-0.417320199568677</c:v>
                </c:pt>
                <c:pt idx="19734">
                  <c:v>-0.41592760157269498</c:v>
                </c:pt>
                <c:pt idx="19735">
                  <c:v>-0.41453500359033202</c:v>
                </c:pt>
                <c:pt idx="19736">
                  <c:v>-0.41314240559435</c:v>
                </c:pt>
                <c:pt idx="19737">
                  <c:v>-0.41174980759836899</c:v>
                </c:pt>
                <c:pt idx="19738">
                  <c:v>-0.41035720961600503</c:v>
                </c:pt>
                <c:pt idx="19739">
                  <c:v>-0.40896461162002301</c:v>
                </c:pt>
                <c:pt idx="19740">
                  <c:v>-0.407572013624042</c:v>
                </c:pt>
                <c:pt idx="19741">
                  <c:v>-0.40617941564167798</c:v>
                </c:pt>
                <c:pt idx="19742">
                  <c:v>-0.40478681764569602</c:v>
                </c:pt>
                <c:pt idx="19743">
                  <c:v>-0.403394219649715</c:v>
                </c:pt>
                <c:pt idx="19744">
                  <c:v>-0.40200162166735098</c:v>
                </c:pt>
                <c:pt idx="19745">
                  <c:v>-0.40060902367136902</c:v>
                </c:pt>
                <c:pt idx="19746">
                  <c:v>-0.39921642567538801</c:v>
                </c:pt>
                <c:pt idx="19747">
                  <c:v>-0.39782382769302399</c:v>
                </c:pt>
                <c:pt idx="19748">
                  <c:v>-0.39643122969704198</c:v>
                </c:pt>
                <c:pt idx="19749">
                  <c:v>-0.39503863170106102</c:v>
                </c:pt>
                <c:pt idx="19750">
                  <c:v>-0.393646033718697</c:v>
                </c:pt>
                <c:pt idx="19751">
                  <c:v>-0.39225343572271498</c:v>
                </c:pt>
                <c:pt idx="19752">
                  <c:v>-0.39086083772673402</c:v>
                </c:pt>
                <c:pt idx="19753">
                  <c:v>-0.38946823974437</c:v>
                </c:pt>
                <c:pt idx="19754">
                  <c:v>-0.38807564174838799</c:v>
                </c:pt>
                <c:pt idx="19755">
                  <c:v>-0.38668304375240697</c:v>
                </c:pt>
                <c:pt idx="19756">
                  <c:v>-0.38529044577004301</c:v>
                </c:pt>
                <c:pt idx="19757">
                  <c:v>-0.383897847774061</c:v>
                </c:pt>
                <c:pt idx="19758">
                  <c:v>-0.38250524977807998</c:v>
                </c:pt>
                <c:pt idx="19759">
                  <c:v>-0.38111265179571602</c:v>
                </c:pt>
                <c:pt idx="19760">
                  <c:v>-0.379720053799734</c:v>
                </c:pt>
                <c:pt idx="19761">
                  <c:v>-0.37832745580375299</c:v>
                </c:pt>
                <c:pt idx="19762">
                  <c:v>-0.37693485782138902</c:v>
                </c:pt>
                <c:pt idx="19763">
                  <c:v>-0.37554225982540701</c:v>
                </c:pt>
                <c:pt idx="19764">
                  <c:v>-0.37414966182942599</c:v>
                </c:pt>
                <c:pt idx="19765">
                  <c:v>-0.37275706384706198</c:v>
                </c:pt>
                <c:pt idx="19766">
                  <c:v>-0.37136446585108102</c:v>
                </c:pt>
                <c:pt idx="19767">
                  <c:v>-0.369971867855099</c:v>
                </c:pt>
                <c:pt idx="19768">
                  <c:v>-0.36857926987273498</c:v>
                </c:pt>
                <c:pt idx="19769">
                  <c:v>-0.36718667187675402</c:v>
                </c:pt>
                <c:pt idx="19770">
                  <c:v>-0.36579407388077201</c:v>
                </c:pt>
                <c:pt idx="19771">
                  <c:v>-0.36440147589840799</c:v>
                </c:pt>
                <c:pt idx="19772">
                  <c:v>-0.36300887790242697</c:v>
                </c:pt>
                <c:pt idx="19773">
                  <c:v>-0.36161627990644502</c:v>
                </c:pt>
                <c:pt idx="19774">
                  <c:v>-0.360223681924081</c:v>
                </c:pt>
                <c:pt idx="19775">
                  <c:v>-0.35883108392809998</c:v>
                </c:pt>
                <c:pt idx="19776">
                  <c:v>-0.35743848593211802</c:v>
                </c:pt>
                <c:pt idx="19777">
                  <c:v>-0.356045887949754</c:v>
                </c:pt>
                <c:pt idx="19778">
                  <c:v>-0.35465328995377299</c:v>
                </c:pt>
                <c:pt idx="19779">
                  <c:v>-0.35326069195779097</c:v>
                </c:pt>
                <c:pt idx="19780">
                  <c:v>-0.35186809397542701</c:v>
                </c:pt>
                <c:pt idx="19781">
                  <c:v>-0.35047549597944599</c:v>
                </c:pt>
                <c:pt idx="19782">
                  <c:v>-0.34908289798346398</c:v>
                </c:pt>
                <c:pt idx="19783">
                  <c:v>-0.34769030000110002</c:v>
                </c:pt>
                <c:pt idx="19784">
                  <c:v>-0.346297702005119</c:v>
                </c:pt>
                <c:pt idx="19785">
                  <c:v>-0.34490510400913699</c:v>
                </c:pt>
                <c:pt idx="19786">
                  <c:v>-0.34351250602677402</c:v>
                </c:pt>
                <c:pt idx="19787">
                  <c:v>-0.34211990803079201</c:v>
                </c:pt>
                <c:pt idx="19788">
                  <c:v>-0.34072731003480999</c:v>
                </c:pt>
                <c:pt idx="19789">
                  <c:v>-0.33933471205244697</c:v>
                </c:pt>
                <c:pt idx="19790">
                  <c:v>-0.33794211405646502</c:v>
                </c:pt>
                <c:pt idx="19791">
                  <c:v>-0.336549516060483</c:v>
                </c:pt>
                <c:pt idx="19792">
                  <c:v>-0.33515691807811998</c:v>
                </c:pt>
                <c:pt idx="19793">
                  <c:v>-0.33376432008213802</c:v>
                </c:pt>
                <c:pt idx="19794">
                  <c:v>-0.33237172208615601</c:v>
                </c:pt>
                <c:pt idx="19795">
                  <c:v>-0.33097912410379299</c:v>
                </c:pt>
                <c:pt idx="19796">
                  <c:v>-0.32958652610781097</c:v>
                </c:pt>
                <c:pt idx="19797">
                  <c:v>-0.32819392811182901</c:v>
                </c:pt>
                <c:pt idx="19798">
                  <c:v>-0.32680133012946599</c:v>
                </c:pt>
                <c:pt idx="19799">
                  <c:v>-0.32540873213348398</c:v>
                </c:pt>
                <c:pt idx="19800">
                  <c:v>-0.32401613413750202</c:v>
                </c:pt>
                <c:pt idx="19801">
                  <c:v>-0.322623536155139</c:v>
                </c:pt>
                <c:pt idx="19802">
                  <c:v>-0.32123093815915699</c:v>
                </c:pt>
                <c:pt idx="19803">
                  <c:v>-0.31983834016317497</c:v>
                </c:pt>
                <c:pt idx="19804">
                  <c:v>-0.31844574218081201</c:v>
                </c:pt>
                <c:pt idx="19805">
                  <c:v>-0.31705314418482999</c:v>
                </c:pt>
                <c:pt idx="19806">
                  <c:v>-0.31566054618884798</c:v>
                </c:pt>
                <c:pt idx="19807">
                  <c:v>-0.31426794820648501</c:v>
                </c:pt>
                <c:pt idx="19808">
                  <c:v>-0.312875350210503</c:v>
                </c:pt>
                <c:pt idx="19809">
                  <c:v>-0.31148275221452099</c:v>
                </c:pt>
                <c:pt idx="19810">
                  <c:v>-0.31009015423215802</c:v>
                </c:pt>
                <c:pt idx="19811">
                  <c:v>-0.30869755623617601</c:v>
                </c:pt>
                <c:pt idx="19812">
                  <c:v>-0.30730495824019399</c:v>
                </c:pt>
                <c:pt idx="19813">
                  <c:v>-0.30591236025783097</c:v>
                </c:pt>
                <c:pt idx="19814">
                  <c:v>-0.30451976226184901</c:v>
                </c:pt>
                <c:pt idx="19815">
                  <c:v>-0.303127164265868</c:v>
                </c:pt>
                <c:pt idx="19816">
                  <c:v>-0.30173456628350398</c:v>
                </c:pt>
                <c:pt idx="19817">
                  <c:v>-0.30034196828752202</c:v>
                </c:pt>
                <c:pt idx="19818">
                  <c:v>-0.29894937029154101</c:v>
                </c:pt>
                <c:pt idx="19819">
                  <c:v>-0.29755677230917699</c:v>
                </c:pt>
                <c:pt idx="19820">
                  <c:v>-0.29616417431319503</c:v>
                </c:pt>
                <c:pt idx="19821">
                  <c:v>-0.29477157631721401</c:v>
                </c:pt>
                <c:pt idx="19822">
                  <c:v>-0.29337897833484999</c:v>
                </c:pt>
                <c:pt idx="19823">
                  <c:v>-0.29198638033886798</c:v>
                </c:pt>
                <c:pt idx="19824">
                  <c:v>-0.29059378234288702</c:v>
                </c:pt>
                <c:pt idx="19825">
                  <c:v>-0.289201184360523</c:v>
                </c:pt>
                <c:pt idx="19826">
                  <c:v>-0.28780858636454099</c:v>
                </c:pt>
                <c:pt idx="19827">
                  <c:v>-0.28641598836856003</c:v>
                </c:pt>
                <c:pt idx="19828">
                  <c:v>-0.28502339038619601</c:v>
                </c:pt>
                <c:pt idx="19829">
                  <c:v>-0.28363079239021399</c:v>
                </c:pt>
                <c:pt idx="19830">
                  <c:v>-0.28223819439423298</c:v>
                </c:pt>
                <c:pt idx="19831">
                  <c:v>-0.28084559641186901</c:v>
                </c:pt>
                <c:pt idx="19832">
                  <c:v>-0.279452998415887</c:v>
                </c:pt>
                <c:pt idx="19833">
                  <c:v>-0.27806040041990598</c:v>
                </c:pt>
                <c:pt idx="19834">
                  <c:v>-0.27666780243754202</c:v>
                </c:pt>
                <c:pt idx="19835">
                  <c:v>-0.27527520444156001</c:v>
                </c:pt>
                <c:pt idx="19836">
                  <c:v>-0.27388260644557899</c:v>
                </c:pt>
                <c:pt idx="19837">
                  <c:v>-0.27249000846321503</c:v>
                </c:pt>
                <c:pt idx="19838">
                  <c:v>-0.27109741046723401</c:v>
                </c:pt>
                <c:pt idx="19839">
                  <c:v>-0.269704812471252</c:v>
                </c:pt>
                <c:pt idx="19840">
                  <c:v>-0.26831221448888798</c:v>
                </c:pt>
                <c:pt idx="19841">
                  <c:v>-0.26691961649290702</c:v>
                </c:pt>
                <c:pt idx="19842">
                  <c:v>-0.265527018496925</c:v>
                </c:pt>
                <c:pt idx="19843">
                  <c:v>-0.26413442051456099</c:v>
                </c:pt>
                <c:pt idx="19844">
                  <c:v>-0.26274182251858003</c:v>
                </c:pt>
                <c:pt idx="19845">
                  <c:v>-0.26134922452259801</c:v>
                </c:pt>
                <c:pt idx="19846">
                  <c:v>-0.25995662654023399</c:v>
                </c:pt>
                <c:pt idx="19847">
                  <c:v>-0.25856402854425298</c:v>
                </c:pt>
                <c:pt idx="19848">
                  <c:v>-0.25717143054827102</c:v>
                </c:pt>
                <c:pt idx="19849">
                  <c:v>-0.255778832565907</c:v>
                </c:pt>
                <c:pt idx="19850">
                  <c:v>-0.25438623456992598</c:v>
                </c:pt>
                <c:pt idx="19851">
                  <c:v>-0.25299363657394403</c:v>
                </c:pt>
                <c:pt idx="19852">
                  <c:v>-0.25160103859158001</c:v>
                </c:pt>
                <c:pt idx="19853">
                  <c:v>-0.25020844059559899</c:v>
                </c:pt>
                <c:pt idx="19854">
                  <c:v>-0.248815842599617</c:v>
                </c:pt>
                <c:pt idx="19855">
                  <c:v>-0.24742324461725301</c:v>
                </c:pt>
                <c:pt idx="19856">
                  <c:v>-0.246030646621272</c:v>
                </c:pt>
                <c:pt idx="19857">
                  <c:v>-0.24463804862529001</c:v>
                </c:pt>
                <c:pt idx="19858">
                  <c:v>-0.24324545064292599</c:v>
                </c:pt>
                <c:pt idx="19859">
                  <c:v>-0.241852852646945</c:v>
                </c:pt>
                <c:pt idx="19860">
                  <c:v>-0.24046025465096299</c:v>
                </c:pt>
                <c:pt idx="19861">
                  <c:v>-0.239067656668599</c:v>
                </c:pt>
                <c:pt idx="19862">
                  <c:v>-0.23767505867261801</c:v>
                </c:pt>
                <c:pt idx="19863">
                  <c:v>-0.236282460676636</c:v>
                </c:pt>
                <c:pt idx="19864">
                  <c:v>-0.23488986269427301</c:v>
                </c:pt>
                <c:pt idx="19865">
                  <c:v>-0.23349726469829099</c:v>
                </c:pt>
                <c:pt idx="19866">
                  <c:v>-0.232104666702309</c:v>
                </c:pt>
                <c:pt idx="19867">
                  <c:v>-0.23071206871994601</c:v>
                </c:pt>
                <c:pt idx="19868">
                  <c:v>-0.229319470723964</c:v>
                </c:pt>
                <c:pt idx="19869">
                  <c:v>-0.22792687272798201</c:v>
                </c:pt>
                <c:pt idx="19870">
                  <c:v>-0.22653427474561899</c:v>
                </c:pt>
                <c:pt idx="19871">
                  <c:v>-0.225141676749637</c:v>
                </c:pt>
                <c:pt idx="19872">
                  <c:v>-0.22374907875365499</c:v>
                </c:pt>
                <c:pt idx="19873">
                  <c:v>-0.222356480771292</c:v>
                </c:pt>
                <c:pt idx="19874">
                  <c:v>-0.22096388277531001</c:v>
                </c:pt>
                <c:pt idx="19875">
                  <c:v>-0.219571284779328</c:v>
                </c:pt>
                <c:pt idx="19876">
                  <c:v>-0.218178686796965</c:v>
                </c:pt>
                <c:pt idx="19877">
                  <c:v>-0.21678608880098299</c:v>
                </c:pt>
                <c:pt idx="19878">
                  <c:v>-0.215393490805001</c:v>
                </c:pt>
                <c:pt idx="19879">
                  <c:v>-0.21400089282263801</c:v>
                </c:pt>
                <c:pt idx="19880">
                  <c:v>-0.212608294826656</c:v>
                </c:pt>
                <c:pt idx="19881">
                  <c:v>-0.21121569683067401</c:v>
                </c:pt>
                <c:pt idx="19882">
                  <c:v>-0.20982309884831099</c:v>
                </c:pt>
                <c:pt idx="19883">
                  <c:v>-0.208430500852329</c:v>
                </c:pt>
                <c:pt idx="19884">
                  <c:v>-0.20703790285634699</c:v>
                </c:pt>
                <c:pt idx="19885">
                  <c:v>-0.205645304873984</c:v>
                </c:pt>
                <c:pt idx="19886">
                  <c:v>-0.20425270687800201</c:v>
                </c:pt>
                <c:pt idx="19887">
                  <c:v>-0.20286010888202</c:v>
                </c:pt>
                <c:pt idx="19888">
                  <c:v>-0.201467510899657</c:v>
                </c:pt>
                <c:pt idx="19889">
                  <c:v>-0.20007491290367499</c:v>
                </c:pt>
                <c:pt idx="19890">
                  <c:v>-0.198682314907693</c:v>
                </c:pt>
                <c:pt idx="19891">
                  <c:v>-0.19728971692533001</c:v>
                </c:pt>
                <c:pt idx="19892">
                  <c:v>-0.195897118929348</c:v>
                </c:pt>
                <c:pt idx="19893">
                  <c:v>-0.19450452093336701</c:v>
                </c:pt>
                <c:pt idx="19894">
                  <c:v>-0.19311192295100299</c:v>
                </c:pt>
                <c:pt idx="19895">
                  <c:v>-0.191719324955021</c:v>
                </c:pt>
                <c:pt idx="19896">
                  <c:v>-0.19032672695903999</c:v>
                </c:pt>
                <c:pt idx="19897">
                  <c:v>-0.188934128976676</c:v>
                </c:pt>
                <c:pt idx="19898">
                  <c:v>-0.18754153098069401</c:v>
                </c:pt>
                <c:pt idx="19899">
                  <c:v>-0.18614893298471299</c:v>
                </c:pt>
                <c:pt idx="19900">
                  <c:v>-0.184756335002349</c:v>
                </c:pt>
                <c:pt idx="19901">
                  <c:v>-0.18336373700636699</c:v>
                </c:pt>
                <c:pt idx="19902">
                  <c:v>-0.181971139010386</c:v>
                </c:pt>
                <c:pt idx="19903">
                  <c:v>-0.18057854102802201</c:v>
                </c:pt>
                <c:pt idx="19904">
                  <c:v>-0.17918594303204</c:v>
                </c:pt>
                <c:pt idx="19905">
                  <c:v>-0.17779334503605901</c:v>
                </c:pt>
                <c:pt idx="19906">
                  <c:v>-0.17640074705369499</c:v>
                </c:pt>
                <c:pt idx="19907">
                  <c:v>-0.175008149057713</c:v>
                </c:pt>
                <c:pt idx="19908">
                  <c:v>-0.17361555106173199</c:v>
                </c:pt>
                <c:pt idx="19909">
                  <c:v>-0.172222953079368</c:v>
                </c:pt>
                <c:pt idx="19910">
                  <c:v>-0.17083035508338601</c:v>
                </c:pt>
                <c:pt idx="19911">
                  <c:v>-0.16943775708740499</c:v>
                </c:pt>
                <c:pt idx="19912">
                  <c:v>-0.168045159105041</c:v>
                </c:pt>
                <c:pt idx="19913">
                  <c:v>-0.16665256110905999</c:v>
                </c:pt>
                <c:pt idx="19914">
                  <c:v>-0.165259963113078</c:v>
                </c:pt>
                <c:pt idx="19915">
                  <c:v>-0.16386736513071401</c:v>
                </c:pt>
                <c:pt idx="19916">
                  <c:v>-0.16247476713473299</c:v>
                </c:pt>
                <c:pt idx="19917">
                  <c:v>-0.16108216913875101</c:v>
                </c:pt>
                <c:pt idx="19918">
                  <c:v>-0.15968957115638699</c:v>
                </c:pt>
                <c:pt idx="19919">
                  <c:v>-0.158296973160406</c:v>
                </c:pt>
                <c:pt idx="19920">
                  <c:v>-0.15690437516442399</c:v>
                </c:pt>
                <c:pt idx="19921">
                  <c:v>-0.15551177718206</c:v>
                </c:pt>
                <c:pt idx="19922">
                  <c:v>-0.15411917918607901</c:v>
                </c:pt>
                <c:pt idx="19923">
                  <c:v>-0.15272658119009699</c:v>
                </c:pt>
                <c:pt idx="19924">
                  <c:v>-0.151333983207733</c:v>
                </c:pt>
                <c:pt idx="19925">
                  <c:v>-0.14994138521175199</c:v>
                </c:pt>
                <c:pt idx="19926">
                  <c:v>-0.14854878721577</c:v>
                </c:pt>
                <c:pt idx="19927">
                  <c:v>-0.14715618923340601</c:v>
                </c:pt>
                <c:pt idx="19928">
                  <c:v>-0.14576359123742499</c:v>
                </c:pt>
                <c:pt idx="19929">
                  <c:v>-0.14437099324144301</c:v>
                </c:pt>
                <c:pt idx="19930">
                  <c:v>-0.14297839525907899</c:v>
                </c:pt>
                <c:pt idx="19931">
                  <c:v>-0.141585797263098</c:v>
                </c:pt>
                <c:pt idx="19932">
                  <c:v>-0.14019319926711599</c:v>
                </c:pt>
                <c:pt idx="19933">
                  <c:v>-0.138800601284752</c:v>
                </c:pt>
                <c:pt idx="19934">
                  <c:v>-0.13740800328877101</c:v>
                </c:pt>
                <c:pt idx="19935">
                  <c:v>-0.13601540529278899</c:v>
                </c:pt>
                <c:pt idx="19936">
                  <c:v>-0.134622807310425</c:v>
                </c:pt>
                <c:pt idx="19937">
                  <c:v>-0.13323020931444399</c:v>
                </c:pt>
                <c:pt idx="19938">
                  <c:v>-0.131837611318462</c:v>
                </c:pt>
                <c:pt idx="19939">
                  <c:v>-0.13044501333609901</c:v>
                </c:pt>
                <c:pt idx="19940">
                  <c:v>-0.12905241534011699</c:v>
                </c:pt>
                <c:pt idx="19941">
                  <c:v>-0.12765981734413501</c:v>
                </c:pt>
                <c:pt idx="19942">
                  <c:v>-0.12626721936177199</c:v>
                </c:pt>
                <c:pt idx="19943">
                  <c:v>-0.12487462136579</c:v>
                </c:pt>
                <c:pt idx="19944">
                  <c:v>-0.123482023369808</c:v>
                </c:pt>
                <c:pt idx="19945">
                  <c:v>-0.12208942538744499</c:v>
                </c:pt>
                <c:pt idx="19946">
                  <c:v>-0.12069682739146299</c:v>
                </c:pt>
                <c:pt idx="19947">
                  <c:v>-0.11930422939548101</c:v>
                </c:pt>
                <c:pt idx="19948">
                  <c:v>-0.117911631413118</c:v>
                </c:pt>
                <c:pt idx="19949">
                  <c:v>-0.116519033417136</c:v>
                </c:pt>
                <c:pt idx="19950">
                  <c:v>-0.115126435421154</c:v>
                </c:pt>
                <c:pt idx="19951">
                  <c:v>-0.11373383743879099</c:v>
                </c:pt>
                <c:pt idx="19952">
                  <c:v>-0.11234123944280899</c:v>
                </c:pt>
                <c:pt idx="19953">
                  <c:v>-0.11094864144682701</c:v>
                </c:pt>
                <c:pt idx="19954">
                  <c:v>-0.109556043464464</c:v>
                </c:pt>
                <c:pt idx="19955">
                  <c:v>-0.108163445468482</c:v>
                </c:pt>
                <c:pt idx="19956">
                  <c:v>-0.1067708474725</c:v>
                </c:pt>
                <c:pt idx="19957">
                  <c:v>-0.10537824949013699</c:v>
                </c:pt>
                <c:pt idx="19958">
                  <c:v>-0.10398565149415499</c:v>
                </c:pt>
                <c:pt idx="19959">
                  <c:v>-0.10259305349817301</c:v>
                </c:pt>
                <c:pt idx="19960">
                  <c:v>-0.10120045551581</c:v>
                </c:pt>
                <c:pt idx="19961">
                  <c:v>-9.9807857519828097E-2</c:v>
                </c:pt>
                <c:pt idx="19962">
                  <c:v>-9.8415259523846402E-2</c:v>
                </c:pt>
                <c:pt idx="19963">
                  <c:v>-9.7022661541482799E-2</c:v>
                </c:pt>
                <c:pt idx="19964">
                  <c:v>-9.5630063545501201E-2</c:v>
                </c:pt>
                <c:pt idx="19965">
                  <c:v>-9.4237465549519506E-2</c:v>
                </c:pt>
                <c:pt idx="19966">
                  <c:v>-9.2844867567155903E-2</c:v>
                </c:pt>
                <c:pt idx="19967">
                  <c:v>-9.1452269571174194E-2</c:v>
                </c:pt>
                <c:pt idx="19968">
                  <c:v>-9.0059671575192499E-2</c:v>
                </c:pt>
                <c:pt idx="19969">
                  <c:v>-8.8667073592828896E-2</c:v>
                </c:pt>
                <c:pt idx="19970">
                  <c:v>-8.7274475596847201E-2</c:v>
                </c:pt>
                <c:pt idx="19971">
                  <c:v>-8.5881877600865603E-2</c:v>
                </c:pt>
                <c:pt idx="19972">
                  <c:v>-8.4489279618501903E-2</c:v>
                </c:pt>
                <c:pt idx="19973">
                  <c:v>-8.3096681622520305E-2</c:v>
                </c:pt>
                <c:pt idx="19974">
                  <c:v>-8.1704083626538596E-2</c:v>
                </c:pt>
                <c:pt idx="19975">
                  <c:v>-8.0311485644175007E-2</c:v>
                </c:pt>
                <c:pt idx="19976">
                  <c:v>-7.8918887648193298E-2</c:v>
                </c:pt>
                <c:pt idx="19977">
                  <c:v>-7.7526289652211602E-2</c:v>
                </c:pt>
                <c:pt idx="19978">
                  <c:v>-7.6133691669848E-2</c:v>
                </c:pt>
                <c:pt idx="19979">
                  <c:v>-7.4741093673866402E-2</c:v>
                </c:pt>
                <c:pt idx="19980">
                  <c:v>-7.3348495677884706E-2</c:v>
                </c:pt>
                <c:pt idx="19981">
                  <c:v>-7.1955897695521104E-2</c:v>
                </c:pt>
                <c:pt idx="19982">
                  <c:v>-7.0563299699539395E-2</c:v>
                </c:pt>
                <c:pt idx="19983">
                  <c:v>-6.9170701703557699E-2</c:v>
                </c:pt>
                <c:pt idx="19984">
                  <c:v>-6.7778103721194097E-2</c:v>
                </c:pt>
                <c:pt idx="19985">
                  <c:v>-6.6385505725212401E-2</c:v>
                </c:pt>
                <c:pt idx="19986">
                  <c:v>-6.4992907729230803E-2</c:v>
                </c:pt>
                <c:pt idx="19987">
                  <c:v>-6.3600309746867201E-2</c:v>
                </c:pt>
                <c:pt idx="19988">
                  <c:v>-6.2207711750885498E-2</c:v>
                </c:pt>
                <c:pt idx="19989">
                  <c:v>-6.0815113754903803E-2</c:v>
                </c:pt>
                <c:pt idx="19990">
                  <c:v>-5.9422515772540201E-2</c:v>
                </c:pt>
                <c:pt idx="19991">
                  <c:v>-5.8029917776558498E-2</c:v>
                </c:pt>
                <c:pt idx="19992">
                  <c:v>-5.6637319780576803E-2</c:v>
                </c:pt>
                <c:pt idx="19993">
                  <c:v>-5.5244721798213201E-2</c:v>
                </c:pt>
                <c:pt idx="19994">
                  <c:v>-5.3852123802231602E-2</c:v>
                </c:pt>
                <c:pt idx="19995">
                  <c:v>-5.24595258062499E-2</c:v>
                </c:pt>
                <c:pt idx="19996">
                  <c:v>-5.1066927823886298E-2</c:v>
                </c:pt>
                <c:pt idx="19997">
                  <c:v>-4.9674329827904602E-2</c:v>
                </c:pt>
                <c:pt idx="19998">
                  <c:v>-4.82817318319229E-2</c:v>
                </c:pt>
                <c:pt idx="19999">
                  <c:v>-4.6889133849559297E-2</c:v>
                </c:pt>
                <c:pt idx="20000">
                  <c:v>-4.5496535853577602E-2</c:v>
                </c:pt>
                <c:pt idx="20001">
                  <c:v>-4.4103937857595997E-2</c:v>
                </c:pt>
                <c:pt idx="20002">
                  <c:v>-4.2711339875232297E-2</c:v>
                </c:pt>
                <c:pt idx="20003">
                  <c:v>-4.1318741879250699E-2</c:v>
                </c:pt>
                <c:pt idx="20004">
                  <c:v>-3.9926143883268997E-2</c:v>
                </c:pt>
                <c:pt idx="20005">
                  <c:v>-3.8533545900905401E-2</c:v>
                </c:pt>
                <c:pt idx="20006">
                  <c:v>-3.7140947904923699E-2</c:v>
                </c:pt>
                <c:pt idx="20007">
                  <c:v>-3.5748349908941997E-2</c:v>
                </c:pt>
                <c:pt idx="20008">
                  <c:v>-3.4355751926578401E-2</c:v>
                </c:pt>
                <c:pt idx="20009">
                  <c:v>-3.2963153930596803E-2</c:v>
                </c:pt>
                <c:pt idx="20010">
                  <c:v>-3.1570555934615101E-2</c:v>
                </c:pt>
                <c:pt idx="20011">
                  <c:v>-3.0177957952251502E-2</c:v>
                </c:pt>
                <c:pt idx="20012">
                  <c:v>-2.8785359956269799E-2</c:v>
                </c:pt>
                <c:pt idx="20013">
                  <c:v>-2.7392761960288101E-2</c:v>
                </c:pt>
                <c:pt idx="20014">
                  <c:v>-2.6000163977924502E-2</c:v>
                </c:pt>
                <c:pt idx="20015">
                  <c:v>-2.4607565981942799E-2</c:v>
                </c:pt>
                <c:pt idx="20016">
                  <c:v>-2.3214967985961201E-2</c:v>
                </c:pt>
                <c:pt idx="20017">
                  <c:v>-2.1822370003597501E-2</c:v>
                </c:pt>
                <c:pt idx="20018">
                  <c:v>-2.04297720076159E-2</c:v>
                </c:pt>
                <c:pt idx="20019">
                  <c:v>-1.9037174011634201E-2</c:v>
                </c:pt>
                <c:pt idx="20020">
                  <c:v>-1.7644576029270598E-2</c:v>
                </c:pt>
                <c:pt idx="20021">
                  <c:v>-1.62519780332889E-2</c:v>
                </c:pt>
                <c:pt idx="20022">
                  <c:v>-1.4859380037307199E-2</c:v>
                </c:pt>
                <c:pt idx="20023">
                  <c:v>-1.34667820549436E-2</c:v>
                </c:pt>
                <c:pt idx="20024">
                  <c:v>-1.20741840589619E-2</c:v>
                </c:pt>
                <c:pt idx="20025">
                  <c:v>-1.06815860629803E-2</c:v>
                </c:pt>
                <c:pt idx="20026">
                  <c:v>-9.2889880806166607E-3</c:v>
                </c:pt>
                <c:pt idx="20027">
                  <c:v>-7.8963900846349792E-3</c:v>
                </c:pt>
                <c:pt idx="20028">
                  <c:v>-6.5037920886533099E-3</c:v>
                </c:pt>
                <c:pt idx="20029">
                  <c:v>-5.1111941062896901E-3</c:v>
                </c:pt>
                <c:pt idx="20030">
                  <c:v>-3.7185961103080199E-3</c:v>
                </c:pt>
                <c:pt idx="20031">
                  <c:v>-2.3259981143263502E-3</c:v>
                </c:pt>
                <c:pt idx="20032">
                  <c:v>-9.3340013196273298E-4</c:v>
                </c:pt>
                <c:pt idx="20033">
                  <c:v>4.5919786401893902E-4</c:v>
                </c:pt>
                <c:pt idx="20034">
                  <c:v>1.8517958600006101E-3</c:v>
                </c:pt>
                <c:pt idx="20035">
                  <c:v>3.2443938423642299E-3</c:v>
                </c:pt>
                <c:pt idx="20036">
                  <c:v>3.4181894231367E-3</c:v>
                </c:pt>
                <c:pt idx="20037">
                  <c:v>3.5919850039091701E-3</c:v>
                </c:pt>
                <c:pt idx="20038">
                  <c:v>3.7657805829821099E-3</c:v>
                </c:pt>
                <c:pt idx="20039">
                  <c:v>3.9395761637545804E-3</c:v>
                </c:pt>
                <c:pt idx="20040">
                  <c:v>4.11337174452706E-3</c:v>
                </c:pt>
                <c:pt idx="20041">
                  <c:v>4.2871673235999998E-3</c:v>
                </c:pt>
                <c:pt idx="20042">
                  <c:v>4.4609629043724699E-3</c:v>
                </c:pt>
                <c:pt idx="20043">
                  <c:v>4.63475848514494E-3</c:v>
                </c:pt>
                <c:pt idx="20044">
                  <c:v>4.8085540642178798E-3</c:v>
                </c:pt>
                <c:pt idx="20045">
                  <c:v>4.9823496449903498E-3</c:v>
                </c:pt>
                <c:pt idx="20046">
                  <c:v>5.1561452257628303E-3</c:v>
                </c:pt>
                <c:pt idx="20047">
                  <c:v>5.3299408048357701E-3</c:v>
                </c:pt>
                <c:pt idx="20048">
                  <c:v>5.5037363856082402E-3</c:v>
                </c:pt>
                <c:pt idx="20049">
                  <c:v>5.6775319663807102E-3</c:v>
                </c:pt>
                <c:pt idx="20050">
                  <c:v>5.85132754545365E-3</c:v>
                </c:pt>
                <c:pt idx="20051">
                  <c:v>6.0251231262261297E-3</c:v>
                </c:pt>
                <c:pt idx="20052">
                  <c:v>6.1989187069985997E-3</c:v>
                </c:pt>
                <c:pt idx="20053">
                  <c:v>6.3727142860715404E-3</c:v>
                </c:pt>
                <c:pt idx="20054">
                  <c:v>6.5465098668440096E-3</c:v>
                </c:pt>
                <c:pt idx="20055">
                  <c:v>6.7203054476164797E-3</c:v>
                </c:pt>
                <c:pt idx="20056">
                  <c:v>6.8941010266894299E-3</c:v>
                </c:pt>
                <c:pt idx="20057">
                  <c:v>7.0678966074619E-3</c:v>
                </c:pt>
                <c:pt idx="20058">
                  <c:v>7.24169218823437E-3</c:v>
                </c:pt>
                <c:pt idx="20059">
                  <c:v>7.4154877673073098E-3</c:v>
                </c:pt>
                <c:pt idx="20060">
                  <c:v>7.5892833480797799E-3</c:v>
                </c:pt>
                <c:pt idx="20061">
                  <c:v>7.76307892885225E-3</c:v>
                </c:pt>
                <c:pt idx="20062">
                  <c:v>7.9368745079252002E-3</c:v>
                </c:pt>
                <c:pt idx="20063">
                  <c:v>8.1106700886976694E-3</c:v>
                </c:pt>
                <c:pt idx="20064">
                  <c:v>8.2844656694701403E-3</c:v>
                </c:pt>
                <c:pt idx="20065">
                  <c:v>8.4582612485430801E-3</c:v>
                </c:pt>
                <c:pt idx="20066">
                  <c:v>8.6320568293155493E-3</c:v>
                </c:pt>
                <c:pt idx="20067">
                  <c:v>8.8058524100880203E-3</c:v>
                </c:pt>
                <c:pt idx="20068">
                  <c:v>8.9796479891609705E-3</c:v>
                </c:pt>
                <c:pt idx="20069">
                  <c:v>9.1534435699334397E-3</c:v>
                </c:pt>
                <c:pt idx="20070">
                  <c:v>9.3272391507059106E-3</c:v>
                </c:pt>
                <c:pt idx="20071">
                  <c:v>9.5010347297788504E-3</c:v>
                </c:pt>
                <c:pt idx="20072">
                  <c:v>9.6748303105513196E-3</c:v>
                </c:pt>
                <c:pt idx="20073">
                  <c:v>9.8486258913237992E-3</c:v>
                </c:pt>
                <c:pt idx="20074">
                  <c:v>1.0022421470396701E-2</c:v>
                </c:pt>
                <c:pt idx="20075">
                  <c:v>1.01962170511692E-2</c:v>
                </c:pt>
                <c:pt idx="20076">
                  <c:v>1.03700126319417E-2</c:v>
                </c:pt>
                <c:pt idx="20077">
                  <c:v>1.05438082110146E-2</c:v>
                </c:pt>
                <c:pt idx="20078">
                  <c:v>1.07176037917871E-2</c:v>
                </c:pt>
                <c:pt idx="20079">
                  <c:v>1.0891399372559601E-2</c:v>
                </c:pt>
                <c:pt idx="20080">
                  <c:v>1.1065194951632501E-2</c:v>
                </c:pt>
                <c:pt idx="20081">
                  <c:v>1.1238990532404999E-2</c:v>
                </c:pt>
                <c:pt idx="20082">
                  <c:v>1.14127861131775E-2</c:v>
                </c:pt>
                <c:pt idx="20083">
                  <c:v>1.15865816922504E-2</c:v>
                </c:pt>
                <c:pt idx="20084">
                  <c:v>1.17603772730229E-2</c:v>
                </c:pt>
                <c:pt idx="20085">
                  <c:v>1.19341728537953E-2</c:v>
                </c:pt>
                <c:pt idx="20086">
                  <c:v>1.21079684328683E-2</c:v>
                </c:pt>
                <c:pt idx="20087">
                  <c:v>1.2281764013640801E-2</c:v>
                </c:pt>
                <c:pt idx="20088">
                  <c:v>1.2455559594413201E-2</c:v>
                </c:pt>
                <c:pt idx="20089">
                  <c:v>1.2629355173486199E-2</c:v>
                </c:pt>
                <c:pt idx="20090">
                  <c:v>1.2803150754258599E-2</c:v>
                </c:pt>
                <c:pt idx="20091">
                  <c:v>1.29769463350311E-2</c:v>
                </c:pt>
                <c:pt idx="20092">
                  <c:v>1.31507419141041E-2</c:v>
                </c:pt>
                <c:pt idx="20093">
                  <c:v>1.33245374948765E-2</c:v>
                </c:pt>
                <c:pt idx="20094">
                  <c:v>1.3498333075649E-2</c:v>
                </c:pt>
                <c:pt idx="20095">
                  <c:v>1.36721286547219E-2</c:v>
                </c:pt>
                <c:pt idx="20096">
                  <c:v>1.3845924235494401E-2</c:v>
                </c:pt>
                <c:pt idx="20097">
                  <c:v>1.4019719816266899E-2</c:v>
                </c:pt>
                <c:pt idx="20098">
                  <c:v>1.4193515395339799E-2</c:v>
                </c:pt>
                <c:pt idx="20099">
                  <c:v>1.43673109761123E-2</c:v>
                </c:pt>
                <c:pt idx="20100">
                  <c:v>1.45411065568848E-2</c:v>
                </c:pt>
                <c:pt idx="20101">
                  <c:v>1.47149021359577E-2</c:v>
                </c:pt>
                <c:pt idx="20102">
                  <c:v>1.4888697716730201E-2</c:v>
                </c:pt>
                <c:pt idx="20103">
                  <c:v>1.50624932975026E-2</c:v>
                </c:pt>
                <c:pt idx="20104">
                  <c:v>1.5236288876575599E-2</c:v>
                </c:pt>
                <c:pt idx="20105">
                  <c:v>1.54100844573481E-2</c:v>
                </c:pt>
                <c:pt idx="20106">
                  <c:v>1.5583880038120499E-2</c:v>
                </c:pt>
                <c:pt idx="20107">
                  <c:v>1.57576756171935E-2</c:v>
                </c:pt>
                <c:pt idx="20108">
                  <c:v>1.5931471197966E-2</c:v>
                </c:pt>
                <c:pt idx="20109">
                  <c:v>1.61052667787384E-2</c:v>
                </c:pt>
                <c:pt idx="20110">
                  <c:v>1.6279062357811399E-2</c:v>
                </c:pt>
                <c:pt idx="20111">
                  <c:v>1.6452857938583799E-2</c:v>
                </c:pt>
                <c:pt idx="20112">
                  <c:v>1.6626653519356299E-2</c:v>
                </c:pt>
                <c:pt idx="20113">
                  <c:v>1.6800449098429301E-2</c:v>
                </c:pt>
                <c:pt idx="20114">
                  <c:v>1.6974244679201701E-2</c:v>
                </c:pt>
                <c:pt idx="20115">
                  <c:v>1.7148040259974202E-2</c:v>
                </c:pt>
                <c:pt idx="20116">
                  <c:v>1.73218358390471E-2</c:v>
                </c:pt>
                <c:pt idx="20117">
                  <c:v>1.74956314198196E-2</c:v>
                </c:pt>
                <c:pt idx="20118">
                  <c:v>1.7669427000592101E-2</c:v>
                </c:pt>
                <c:pt idx="20119">
                  <c:v>1.7843222579664999E-2</c:v>
                </c:pt>
                <c:pt idx="20120">
                  <c:v>1.8017018160437499E-2</c:v>
                </c:pt>
                <c:pt idx="20121">
                  <c:v>1.819081374121E-2</c:v>
                </c:pt>
                <c:pt idx="20122">
                  <c:v>1.8364609320282901E-2</c:v>
                </c:pt>
                <c:pt idx="20123">
                  <c:v>1.8538404901055398E-2</c:v>
                </c:pt>
                <c:pt idx="20124">
                  <c:v>1.8712200481827899E-2</c:v>
                </c:pt>
                <c:pt idx="20125">
                  <c:v>1.88859960609008E-2</c:v>
                </c:pt>
                <c:pt idx="20126">
                  <c:v>1.9059791641673301E-2</c:v>
                </c:pt>
                <c:pt idx="20127">
                  <c:v>1.9233587222445701E-2</c:v>
                </c:pt>
                <c:pt idx="20128">
                  <c:v>1.9407382801518699E-2</c:v>
                </c:pt>
                <c:pt idx="20129">
                  <c:v>1.9581178382291099E-2</c:v>
                </c:pt>
                <c:pt idx="20130">
                  <c:v>1.97549739630636E-2</c:v>
                </c:pt>
                <c:pt idx="20131">
                  <c:v>1.9928769542136598E-2</c:v>
                </c:pt>
                <c:pt idx="20132">
                  <c:v>2.0102565122908998E-2</c:v>
                </c:pt>
                <c:pt idx="20133">
                  <c:v>2.0276360703681499E-2</c:v>
                </c:pt>
                <c:pt idx="20134">
                  <c:v>2.0450156282754501E-2</c:v>
                </c:pt>
                <c:pt idx="20135">
                  <c:v>2.0623951863526901E-2</c:v>
                </c:pt>
                <c:pt idx="20136">
                  <c:v>2.0797747444299401E-2</c:v>
                </c:pt>
                <c:pt idx="20137">
                  <c:v>2.0971543023372299E-2</c:v>
                </c:pt>
                <c:pt idx="20138">
                  <c:v>2.11453386041448E-2</c:v>
                </c:pt>
                <c:pt idx="20139">
                  <c:v>2.13191341849173E-2</c:v>
                </c:pt>
                <c:pt idx="20140">
                  <c:v>2.1492929763990198E-2</c:v>
                </c:pt>
                <c:pt idx="20141">
                  <c:v>2.1666725344762699E-2</c:v>
                </c:pt>
                <c:pt idx="20142">
                  <c:v>2.1840520925535199E-2</c:v>
                </c:pt>
                <c:pt idx="20143">
                  <c:v>2.2014316504608101E-2</c:v>
                </c:pt>
                <c:pt idx="20144">
                  <c:v>2.2188112085380601E-2</c:v>
                </c:pt>
                <c:pt idx="20145">
                  <c:v>2.2361907666153001E-2</c:v>
                </c:pt>
                <c:pt idx="20146">
                  <c:v>2.2535703245226E-2</c:v>
                </c:pt>
                <c:pt idx="20147">
                  <c:v>2.27094988259985E-2</c:v>
                </c:pt>
                <c:pt idx="20148">
                  <c:v>2.28832944067709E-2</c:v>
                </c:pt>
                <c:pt idx="20149">
                  <c:v>2.3057089985843899E-2</c:v>
                </c:pt>
                <c:pt idx="20150">
                  <c:v>2.3230885566616299E-2</c:v>
                </c:pt>
                <c:pt idx="20151">
                  <c:v>2.3404681147388799E-2</c:v>
                </c:pt>
                <c:pt idx="20152">
                  <c:v>2.3578476726461801E-2</c:v>
                </c:pt>
                <c:pt idx="20153">
                  <c:v>2.3752272307234201E-2</c:v>
                </c:pt>
                <c:pt idx="20154">
                  <c:v>2.3926067888006702E-2</c:v>
                </c:pt>
                <c:pt idx="20155">
                  <c:v>2.40998634670796E-2</c:v>
                </c:pt>
                <c:pt idx="20156">
                  <c:v>2.42736590478521E-2</c:v>
                </c:pt>
                <c:pt idx="20157">
                  <c:v>2.4447454628624601E-2</c:v>
                </c:pt>
                <c:pt idx="20158">
                  <c:v>2.4621250207697499E-2</c:v>
                </c:pt>
                <c:pt idx="20159">
                  <c:v>2.4795045788469999E-2</c:v>
                </c:pt>
                <c:pt idx="20160">
                  <c:v>2.49688413692425E-2</c:v>
                </c:pt>
                <c:pt idx="20161">
                  <c:v>2.5142636948315401E-2</c:v>
                </c:pt>
                <c:pt idx="20162">
                  <c:v>2.5316432529087898E-2</c:v>
                </c:pt>
                <c:pt idx="20163">
                  <c:v>2.5490228109860399E-2</c:v>
                </c:pt>
                <c:pt idx="20164">
                  <c:v>2.56640236889333E-2</c:v>
                </c:pt>
                <c:pt idx="20165">
                  <c:v>2.5837819269705801E-2</c:v>
                </c:pt>
                <c:pt idx="20166">
                  <c:v>2.6011614850478201E-2</c:v>
                </c:pt>
                <c:pt idx="20167">
                  <c:v>2.6185410429551199E-2</c:v>
                </c:pt>
                <c:pt idx="20168">
                  <c:v>2.63592060103237E-2</c:v>
                </c:pt>
                <c:pt idx="20169">
                  <c:v>2.65330015910961E-2</c:v>
                </c:pt>
                <c:pt idx="20170">
                  <c:v>2.6706797170169098E-2</c:v>
                </c:pt>
                <c:pt idx="20171">
                  <c:v>2.6880592750941502E-2</c:v>
                </c:pt>
                <c:pt idx="20172">
                  <c:v>2.7054388331713999E-2</c:v>
                </c:pt>
                <c:pt idx="20173">
                  <c:v>2.7228183910787001E-2</c:v>
                </c:pt>
                <c:pt idx="20174">
                  <c:v>2.7401979491559401E-2</c:v>
                </c:pt>
                <c:pt idx="20175">
                  <c:v>2.7575775072331901E-2</c:v>
                </c:pt>
                <c:pt idx="20176">
                  <c:v>2.7749570651404799E-2</c:v>
                </c:pt>
                <c:pt idx="20177">
                  <c:v>2.79233662321773E-2</c:v>
                </c:pt>
                <c:pt idx="20178">
                  <c:v>2.80971618129498E-2</c:v>
                </c:pt>
                <c:pt idx="20179">
                  <c:v>2.8270957392022698E-2</c:v>
                </c:pt>
                <c:pt idx="20180">
                  <c:v>2.8444752972795199E-2</c:v>
                </c:pt>
                <c:pt idx="20181">
                  <c:v>2.8618548553567699E-2</c:v>
                </c:pt>
                <c:pt idx="20182">
                  <c:v>2.8792344132640601E-2</c:v>
                </c:pt>
                <c:pt idx="20183">
                  <c:v>2.8966139713413101E-2</c:v>
                </c:pt>
                <c:pt idx="20184">
                  <c:v>2.9139935294185602E-2</c:v>
                </c:pt>
                <c:pt idx="20185">
                  <c:v>2.93137308732585E-2</c:v>
                </c:pt>
                <c:pt idx="20186">
                  <c:v>2.9487526454031E-2</c:v>
                </c:pt>
                <c:pt idx="20187">
                  <c:v>2.96613220348034E-2</c:v>
                </c:pt>
                <c:pt idx="20188">
                  <c:v>2.9835117613876399E-2</c:v>
                </c:pt>
                <c:pt idx="20189">
                  <c:v>3.0008913194648899E-2</c:v>
                </c:pt>
                <c:pt idx="20190">
                  <c:v>3.0182708775421299E-2</c:v>
                </c:pt>
                <c:pt idx="20191">
                  <c:v>3.0356504354494301E-2</c:v>
                </c:pt>
                <c:pt idx="20192">
                  <c:v>3.0530299935266701E-2</c:v>
                </c:pt>
                <c:pt idx="20193">
                  <c:v>3.0704095516039202E-2</c:v>
                </c:pt>
                <c:pt idx="20194">
                  <c:v>3.08778910951122E-2</c:v>
                </c:pt>
                <c:pt idx="20195">
                  <c:v>3.10516866758846E-2</c:v>
                </c:pt>
                <c:pt idx="20196">
                  <c:v>3.1225482256657101E-2</c:v>
                </c:pt>
                <c:pt idx="20197">
                  <c:v>3.1399277835730002E-2</c:v>
                </c:pt>
                <c:pt idx="20198">
                  <c:v>3.1573073416502499E-2</c:v>
                </c:pt>
                <c:pt idx="20199">
                  <c:v>3.1746868997275003E-2</c:v>
                </c:pt>
                <c:pt idx="20200">
                  <c:v>3.1920664576347901E-2</c:v>
                </c:pt>
                <c:pt idx="20201">
                  <c:v>3.2094460157120398E-2</c:v>
                </c:pt>
                <c:pt idx="20202">
                  <c:v>3.2268255737892902E-2</c:v>
                </c:pt>
                <c:pt idx="20203">
                  <c:v>3.24420513169658E-2</c:v>
                </c:pt>
                <c:pt idx="20204">
                  <c:v>3.2615846897738297E-2</c:v>
                </c:pt>
                <c:pt idx="20205">
                  <c:v>3.2789642478510801E-2</c:v>
                </c:pt>
                <c:pt idx="20206">
                  <c:v>3.2963438057583699E-2</c:v>
                </c:pt>
                <c:pt idx="20207">
                  <c:v>3.3137233638356203E-2</c:v>
                </c:pt>
                <c:pt idx="20208">
                  <c:v>3.3311029219128603E-2</c:v>
                </c:pt>
                <c:pt idx="20209">
                  <c:v>3.3484824798201598E-2</c:v>
                </c:pt>
                <c:pt idx="20210">
                  <c:v>3.3658620378974102E-2</c:v>
                </c:pt>
                <c:pt idx="20211">
                  <c:v>3.3832415959746502E-2</c:v>
                </c:pt>
                <c:pt idx="20212">
                  <c:v>3.4006211538819497E-2</c:v>
                </c:pt>
                <c:pt idx="20213">
                  <c:v>3.4180007119591897E-2</c:v>
                </c:pt>
                <c:pt idx="20214">
                  <c:v>3.4353802700364401E-2</c:v>
                </c:pt>
                <c:pt idx="20215">
                  <c:v>3.4527598279437403E-2</c:v>
                </c:pt>
                <c:pt idx="20216">
                  <c:v>3.4701393860209803E-2</c:v>
                </c:pt>
                <c:pt idx="20217">
                  <c:v>3.48751894409823E-2</c:v>
                </c:pt>
                <c:pt idx="20218">
                  <c:v>3.5048985020055198E-2</c:v>
                </c:pt>
                <c:pt idx="20219">
                  <c:v>3.5222780600827702E-2</c:v>
                </c:pt>
                <c:pt idx="20220">
                  <c:v>3.5396576181600199E-2</c:v>
                </c:pt>
                <c:pt idx="20221">
                  <c:v>3.5570371760673097E-2</c:v>
                </c:pt>
                <c:pt idx="20222">
                  <c:v>3.5744167341445601E-2</c:v>
                </c:pt>
                <c:pt idx="20223">
                  <c:v>3.5917962922218098E-2</c:v>
                </c:pt>
                <c:pt idx="20224">
                  <c:v>3.6091758501291003E-2</c:v>
                </c:pt>
                <c:pt idx="20225">
                  <c:v>3.62655540820635E-2</c:v>
                </c:pt>
                <c:pt idx="20226">
                  <c:v>3.6439349662835997E-2</c:v>
                </c:pt>
                <c:pt idx="20227">
                  <c:v>3.6613145241908902E-2</c:v>
                </c:pt>
                <c:pt idx="20228">
                  <c:v>3.6786940822681399E-2</c:v>
                </c:pt>
                <c:pt idx="20229">
                  <c:v>3.6960736403453799E-2</c:v>
                </c:pt>
                <c:pt idx="20230">
                  <c:v>3.7134531982526801E-2</c:v>
                </c:pt>
                <c:pt idx="20231">
                  <c:v>3.7308327563299298E-2</c:v>
                </c:pt>
                <c:pt idx="20232">
                  <c:v>3.7482123144071698E-2</c:v>
                </c:pt>
                <c:pt idx="20233">
                  <c:v>3.76559187231447E-2</c:v>
                </c:pt>
                <c:pt idx="20234">
                  <c:v>3.78297143039171E-2</c:v>
                </c:pt>
                <c:pt idx="20235">
                  <c:v>3.8003509884689597E-2</c:v>
                </c:pt>
                <c:pt idx="20236">
                  <c:v>3.8177305463762599E-2</c:v>
                </c:pt>
                <c:pt idx="20237">
                  <c:v>3.8351101044534999E-2</c:v>
                </c:pt>
                <c:pt idx="20238">
                  <c:v>3.8524896625307503E-2</c:v>
                </c:pt>
                <c:pt idx="20239">
                  <c:v>3.8698692204380401E-2</c:v>
                </c:pt>
                <c:pt idx="20240">
                  <c:v>3.8872487785152898E-2</c:v>
                </c:pt>
                <c:pt idx="20241">
                  <c:v>3.9046283365925402E-2</c:v>
                </c:pt>
                <c:pt idx="20242">
                  <c:v>3.92200789449983E-2</c:v>
                </c:pt>
                <c:pt idx="20243">
                  <c:v>3.9393874525770797E-2</c:v>
                </c:pt>
                <c:pt idx="20244">
                  <c:v>3.9567670106543301E-2</c:v>
                </c:pt>
                <c:pt idx="20245">
                  <c:v>3.9741465685616199E-2</c:v>
                </c:pt>
                <c:pt idx="20246">
                  <c:v>3.9915261266388703E-2</c:v>
                </c:pt>
                <c:pt idx="20247">
                  <c:v>4.00890568471612E-2</c:v>
                </c:pt>
                <c:pt idx="20248">
                  <c:v>4.0262852426234098E-2</c:v>
                </c:pt>
                <c:pt idx="20249">
                  <c:v>4.0436648007006602E-2</c:v>
                </c:pt>
                <c:pt idx="20250">
                  <c:v>4.0610443587779002E-2</c:v>
                </c:pt>
                <c:pt idx="20251">
                  <c:v>4.0784239166851997E-2</c:v>
                </c:pt>
                <c:pt idx="20252">
                  <c:v>4.0958034747624501E-2</c:v>
                </c:pt>
                <c:pt idx="20253">
                  <c:v>4.1131830328396901E-2</c:v>
                </c:pt>
                <c:pt idx="20254">
                  <c:v>4.1305625907469903E-2</c:v>
                </c:pt>
                <c:pt idx="20255">
                  <c:v>4.1479421488242303E-2</c:v>
                </c:pt>
                <c:pt idx="20256">
                  <c:v>4.16532170690148E-2</c:v>
                </c:pt>
                <c:pt idx="20257">
                  <c:v>4.1827012648087802E-2</c:v>
                </c:pt>
                <c:pt idx="20258">
                  <c:v>4.2000808228860202E-2</c:v>
                </c:pt>
                <c:pt idx="20259">
                  <c:v>4.2174603809632699E-2</c:v>
                </c:pt>
                <c:pt idx="20260">
                  <c:v>4.2348399388705597E-2</c:v>
                </c:pt>
                <c:pt idx="20261">
                  <c:v>4.2522194969478101E-2</c:v>
                </c:pt>
                <c:pt idx="20262">
                  <c:v>4.2695990550250598E-2</c:v>
                </c:pt>
                <c:pt idx="20263">
                  <c:v>4.2869786129323503E-2</c:v>
                </c:pt>
                <c:pt idx="20264">
                  <c:v>4.3043581710096E-2</c:v>
                </c:pt>
                <c:pt idx="20265">
                  <c:v>4.3217377290868497E-2</c:v>
                </c:pt>
                <c:pt idx="20266">
                  <c:v>4.3391172869941402E-2</c:v>
                </c:pt>
                <c:pt idx="20267">
                  <c:v>4.3564968450713899E-2</c:v>
                </c:pt>
                <c:pt idx="20268">
                  <c:v>4.3738764031486403E-2</c:v>
                </c:pt>
                <c:pt idx="20269">
                  <c:v>4.3912559610559301E-2</c:v>
                </c:pt>
                <c:pt idx="20270">
                  <c:v>4.4086355191331798E-2</c:v>
                </c:pt>
                <c:pt idx="20271">
                  <c:v>4.4260150772104198E-2</c:v>
                </c:pt>
                <c:pt idx="20272">
                  <c:v>4.44339463511772E-2</c:v>
                </c:pt>
                <c:pt idx="20273">
                  <c:v>4.4607741931949697E-2</c:v>
                </c:pt>
                <c:pt idx="20274">
                  <c:v>4.4781537512722097E-2</c:v>
                </c:pt>
                <c:pt idx="20275">
                  <c:v>4.4955333091795099E-2</c:v>
                </c:pt>
                <c:pt idx="20276">
                  <c:v>4.5129128672567499E-2</c:v>
                </c:pt>
                <c:pt idx="20277">
                  <c:v>4.5302924253340003E-2</c:v>
                </c:pt>
                <c:pt idx="20278">
                  <c:v>4.5476719832412998E-2</c:v>
                </c:pt>
                <c:pt idx="20279">
                  <c:v>4.5650515413185398E-2</c:v>
                </c:pt>
                <c:pt idx="20280">
                  <c:v>4.5824310993957902E-2</c:v>
                </c:pt>
                <c:pt idx="20281">
                  <c:v>4.59981065730308E-2</c:v>
                </c:pt>
                <c:pt idx="20282">
                  <c:v>4.6171902153803297E-2</c:v>
                </c:pt>
                <c:pt idx="20283">
                  <c:v>4.6345697734575801E-2</c:v>
                </c:pt>
                <c:pt idx="20284">
                  <c:v>4.6519493313648699E-2</c:v>
                </c:pt>
                <c:pt idx="20285">
                  <c:v>4.6693288894421203E-2</c:v>
                </c:pt>
                <c:pt idx="20286">
                  <c:v>4.68670844751937E-2</c:v>
                </c:pt>
                <c:pt idx="20287">
                  <c:v>4.7040880054266598E-2</c:v>
                </c:pt>
                <c:pt idx="20288">
                  <c:v>4.7214675635039102E-2</c:v>
                </c:pt>
                <c:pt idx="20289">
                  <c:v>4.7388471215811599E-2</c:v>
                </c:pt>
                <c:pt idx="20290">
                  <c:v>4.7562266794884497E-2</c:v>
                </c:pt>
                <c:pt idx="20291">
                  <c:v>4.7736062375657001E-2</c:v>
                </c:pt>
                <c:pt idx="20292">
                  <c:v>4.7909857956429401E-2</c:v>
                </c:pt>
                <c:pt idx="20293">
                  <c:v>4.8083653535502403E-2</c:v>
                </c:pt>
                <c:pt idx="20294">
                  <c:v>4.82574491162749E-2</c:v>
                </c:pt>
                <c:pt idx="20295">
                  <c:v>4.84312446970473E-2</c:v>
                </c:pt>
                <c:pt idx="20296">
                  <c:v>4.8605040276120302E-2</c:v>
                </c:pt>
                <c:pt idx="20297">
                  <c:v>4.8778835856892702E-2</c:v>
                </c:pt>
                <c:pt idx="20298">
                  <c:v>4.8952631437665199E-2</c:v>
                </c:pt>
                <c:pt idx="20299">
                  <c:v>4.9126427016738097E-2</c:v>
                </c:pt>
                <c:pt idx="20300">
                  <c:v>4.9300222597510601E-2</c:v>
                </c:pt>
                <c:pt idx="20301">
                  <c:v>4.9474018178283098E-2</c:v>
                </c:pt>
                <c:pt idx="20302">
                  <c:v>4.9647813757356003E-2</c:v>
                </c:pt>
                <c:pt idx="20303">
                  <c:v>4.98216093381285E-2</c:v>
                </c:pt>
                <c:pt idx="20304">
                  <c:v>4.9995404918900997E-2</c:v>
                </c:pt>
                <c:pt idx="20305">
                  <c:v>5.0169200497973902E-2</c:v>
                </c:pt>
                <c:pt idx="20306">
                  <c:v>5.0342996078746399E-2</c:v>
                </c:pt>
                <c:pt idx="20307">
                  <c:v>5.0516791659518903E-2</c:v>
                </c:pt>
                <c:pt idx="20308">
                  <c:v>5.0690587238591801E-2</c:v>
                </c:pt>
                <c:pt idx="20309">
                  <c:v>5.0864382819364298E-2</c:v>
                </c:pt>
                <c:pt idx="20310">
                  <c:v>5.1038178400136802E-2</c:v>
                </c:pt>
                <c:pt idx="20311">
                  <c:v>5.12119739792097E-2</c:v>
                </c:pt>
                <c:pt idx="20312">
                  <c:v>5.1385769559982197E-2</c:v>
                </c:pt>
                <c:pt idx="20313">
                  <c:v>5.1559565140754597E-2</c:v>
                </c:pt>
                <c:pt idx="20314">
                  <c:v>5.1733360719827599E-2</c:v>
                </c:pt>
                <c:pt idx="20315">
                  <c:v>5.1907156300600103E-2</c:v>
                </c:pt>
                <c:pt idx="20316">
                  <c:v>5.2080951881372503E-2</c:v>
                </c:pt>
                <c:pt idx="20317">
                  <c:v>5.2254747460445498E-2</c:v>
                </c:pt>
                <c:pt idx="20318">
                  <c:v>5.2428543041217898E-2</c:v>
                </c:pt>
                <c:pt idx="20319">
                  <c:v>5.2602338621990402E-2</c:v>
                </c:pt>
                <c:pt idx="20320">
                  <c:v>5.2776134201063397E-2</c:v>
                </c:pt>
                <c:pt idx="20321">
                  <c:v>5.2949929781835797E-2</c:v>
                </c:pt>
                <c:pt idx="20322">
                  <c:v>5.3123725362608301E-2</c:v>
                </c:pt>
                <c:pt idx="20323">
                  <c:v>5.3297520941681199E-2</c:v>
                </c:pt>
                <c:pt idx="20324">
                  <c:v>5.3471316522453703E-2</c:v>
                </c:pt>
                <c:pt idx="20325">
                  <c:v>5.36451121032262E-2</c:v>
                </c:pt>
                <c:pt idx="20326">
                  <c:v>5.3818907682299098E-2</c:v>
                </c:pt>
                <c:pt idx="20327">
                  <c:v>5.3992703263071602E-2</c:v>
                </c:pt>
                <c:pt idx="20328">
                  <c:v>5.4166498843844099E-2</c:v>
                </c:pt>
                <c:pt idx="20329">
                  <c:v>5.4340294422916997E-2</c:v>
                </c:pt>
                <c:pt idx="20330">
                  <c:v>5.4514090003689501E-2</c:v>
                </c:pt>
                <c:pt idx="20331">
                  <c:v>5.4687885584461998E-2</c:v>
                </c:pt>
                <c:pt idx="20332">
                  <c:v>5.4861681163534903E-2</c:v>
                </c:pt>
                <c:pt idx="20333">
                  <c:v>5.50354767443074E-2</c:v>
                </c:pt>
                <c:pt idx="20334">
                  <c:v>5.52092723250798E-2</c:v>
                </c:pt>
                <c:pt idx="20335">
                  <c:v>5.5383067904152802E-2</c:v>
                </c:pt>
                <c:pt idx="20336">
                  <c:v>5.5556863484925299E-2</c:v>
                </c:pt>
                <c:pt idx="20337">
                  <c:v>5.5730659065697699E-2</c:v>
                </c:pt>
                <c:pt idx="20338">
                  <c:v>5.5904454644770701E-2</c:v>
                </c:pt>
                <c:pt idx="20339">
                  <c:v>5.6078250225543101E-2</c:v>
                </c:pt>
                <c:pt idx="20340">
                  <c:v>5.6252045806315598E-2</c:v>
                </c:pt>
                <c:pt idx="20341">
                  <c:v>5.6425841385388503E-2</c:v>
                </c:pt>
                <c:pt idx="20342">
                  <c:v>5.6599636966161E-2</c:v>
                </c:pt>
                <c:pt idx="20343">
                  <c:v>5.6773432546933497E-2</c:v>
                </c:pt>
                <c:pt idx="20344">
                  <c:v>5.6947228126006402E-2</c:v>
                </c:pt>
                <c:pt idx="20345">
                  <c:v>5.7121023706778899E-2</c:v>
                </c:pt>
                <c:pt idx="20346">
                  <c:v>5.7294819287551403E-2</c:v>
                </c:pt>
                <c:pt idx="20347">
                  <c:v>5.7468614866624301E-2</c:v>
                </c:pt>
                <c:pt idx="20348">
                  <c:v>5.7642410447396798E-2</c:v>
                </c:pt>
                <c:pt idx="20349">
                  <c:v>5.7816206028169302E-2</c:v>
                </c:pt>
                <c:pt idx="20350">
                  <c:v>5.79900016072422E-2</c:v>
                </c:pt>
                <c:pt idx="20351">
                  <c:v>5.8163797188014697E-2</c:v>
                </c:pt>
                <c:pt idx="20352">
                  <c:v>5.8337592768787097E-2</c:v>
                </c:pt>
                <c:pt idx="20353">
                  <c:v>5.8511388347860099E-2</c:v>
                </c:pt>
                <c:pt idx="20354">
                  <c:v>5.8685183928632603E-2</c:v>
                </c:pt>
                <c:pt idx="20355">
                  <c:v>5.8858979509405003E-2</c:v>
                </c:pt>
                <c:pt idx="20356">
                  <c:v>5.9032775088477998E-2</c:v>
                </c:pt>
                <c:pt idx="20357">
                  <c:v>5.9206570669250398E-2</c:v>
                </c:pt>
                <c:pt idx="20358">
                  <c:v>5.9380366250022902E-2</c:v>
                </c:pt>
                <c:pt idx="20359">
                  <c:v>5.9554161829095897E-2</c:v>
                </c:pt>
                <c:pt idx="20360">
                  <c:v>5.9727957409868297E-2</c:v>
                </c:pt>
                <c:pt idx="20361">
                  <c:v>5.9901752990640801E-2</c:v>
                </c:pt>
                <c:pt idx="20362">
                  <c:v>6.0075548569713699E-2</c:v>
                </c:pt>
                <c:pt idx="20363">
                  <c:v>6.0249344150486203E-2</c:v>
                </c:pt>
                <c:pt idx="20364">
                  <c:v>6.04231397312587E-2</c:v>
                </c:pt>
                <c:pt idx="20365">
                  <c:v>6.0596935310331598E-2</c:v>
                </c:pt>
                <c:pt idx="20366">
                  <c:v>6.0770730891104102E-2</c:v>
                </c:pt>
                <c:pt idx="20367">
                  <c:v>6.0944526471876599E-2</c:v>
                </c:pt>
                <c:pt idx="20368">
                  <c:v>6.1118322050949497E-2</c:v>
                </c:pt>
                <c:pt idx="20369">
                  <c:v>6.1292117631722001E-2</c:v>
                </c:pt>
                <c:pt idx="20370">
                  <c:v>6.1465913212494498E-2</c:v>
                </c:pt>
                <c:pt idx="20371">
                  <c:v>6.1639708791567403E-2</c:v>
                </c:pt>
                <c:pt idx="20372">
                  <c:v>6.18135043723399E-2</c:v>
                </c:pt>
                <c:pt idx="20373">
                  <c:v>6.19872999531123E-2</c:v>
                </c:pt>
                <c:pt idx="20374">
                  <c:v>6.2161095532185302E-2</c:v>
                </c:pt>
                <c:pt idx="20375">
                  <c:v>6.2334891112957799E-2</c:v>
                </c:pt>
                <c:pt idx="20376">
                  <c:v>6.2508686693730206E-2</c:v>
                </c:pt>
                <c:pt idx="20377">
                  <c:v>6.2682482272803194E-2</c:v>
                </c:pt>
                <c:pt idx="20378">
                  <c:v>6.2856277853575601E-2</c:v>
                </c:pt>
                <c:pt idx="20379">
                  <c:v>6.3030073434348105E-2</c:v>
                </c:pt>
                <c:pt idx="20380">
                  <c:v>6.3203869013421093E-2</c:v>
                </c:pt>
                <c:pt idx="20381">
                  <c:v>6.33776645941935E-2</c:v>
                </c:pt>
                <c:pt idx="20382">
                  <c:v>6.3551460174966004E-2</c:v>
                </c:pt>
                <c:pt idx="20383">
                  <c:v>6.3725255754039006E-2</c:v>
                </c:pt>
                <c:pt idx="20384">
                  <c:v>6.3899051334811399E-2</c:v>
                </c:pt>
                <c:pt idx="20385">
                  <c:v>6.4072846915583903E-2</c:v>
                </c:pt>
                <c:pt idx="20386">
                  <c:v>6.4246642494656794E-2</c:v>
                </c:pt>
                <c:pt idx="20387">
                  <c:v>6.4420438075429298E-2</c:v>
                </c:pt>
                <c:pt idx="20388">
                  <c:v>6.4594233656201802E-2</c:v>
                </c:pt>
                <c:pt idx="20389">
                  <c:v>6.4768029235274693E-2</c:v>
                </c:pt>
                <c:pt idx="20390">
                  <c:v>6.4941824816047197E-2</c:v>
                </c:pt>
                <c:pt idx="20391">
                  <c:v>6.5115620396819701E-2</c:v>
                </c:pt>
                <c:pt idx="20392">
                  <c:v>6.5289415975892606E-2</c:v>
                </c:pt>
                <c:pt idx="20393">
                  <c:v>6.5463211556665096E-2</c:v>
                </c:pt>
                <c:pt idx="20394">
                  <c:v>6.5637007137437503E-2</c:v>
                </c:pt>
                <c:pt idx="20395">
                  <c:v>6.5810802716510505E-2</c:v>
                </c:pt>
                <c:pt idx="20396">
                  <c:v>6.5984598297282995E-2</c:v>
                </c:pt>
                <c:pt idx="20397">
                  <c:v>6.6158393878055402E-2</c:v>
                </c:pt>
                <c:pt idx="20398">
                  <c:v>6.6332189457128404E-2</c:v>
                </c:pt>
                <c:pt idx="20399">
                  <c:v>6.6505985037900797E-2</c:v>
                </c:pt>
                <c:pt idx="20400">
                  <c:v>6.6679780618673301E-2</c:v>
                </c:pt>
                <c:pt idx="20401">
                  <c:v>6.6853576197746303E-2</c:v>
                </c:pt>
                <c:pt idx="20402">
                  <c:v>6.7027371778518696E-2</c:v>
                </c:pt>
                <c:pt idx="20403">
                  <c:v>6.72011673592912E-2</c:v>
                </c:pt>
                <c:pt idx="20404">
                  <c:v>6.7374962938364105E-2</c:v>
                </c:pt>
                <c:pt idx="20405">
                  <c:v>6.7548758519136595E-2</c:v>
                </c:pt>
                <c:pt idx="20406">
                  <c:v>6.7722554099909099E-2</c:v>
                </c:pt>
                <c:pt idx="20407">
                  <c:v>6.7896349678982004E-2</c:v>
                </c:pt>
                <c:pt idx="20408">
                  <c:v>6.8070145259754494E-2</c:v>
                </c:pt>
                <c:pt idx="20409">
                  <c:v>6.8243940840526998E-2</c:v>
                </c:pt>
                <c:pt idx="20410">
                  <c:v>6.8417736419599903E-2</c:v>
                </c:pt>
                <c:pt idx="20411">
                  <c:v>6.8591532000372393E-2</c:v>
                </c:pt>
                <c:pt idx="20412">
                  <c:v>6.8765327581144897E-2</c:v>
                </c:pt>
                <c:pt idx="20413">
                  <c:v>6.8939123160217802E-2</c:v>
                </c:pt>
                <c:pt idx="20414">
                  <c:v>6.9112918740990306E-2</c:v>
                </c:pt>
                <c:pt idx="20415">
                  <c:v>6.9286714321762699E-2</c:v>
                </c:pt>
                <c:pt idx="20416">
                  <c:v>6.9460509900835701E-2</c:v>
                </c:pt>
                <c:pt idx="20417">
                  <c:v>6.9634305481608205E-2</c:v>
                </c:pt>
                <c:pt idx="20418">
                  <c:v>6.9808101062380598E-2</c:v>
                </c:pt>
                <c:pt idx="20419">
                  <c:v>6.99818966414536E-2</c:v>
                </c:pt>
                <c:pt idx="20420">
                  <c:v>7.0155692222225993E-2</c:v>
                </c:pt>
                <c:pt idx="20421">
                  <c:v>7.0329487802998497E-2</c:v>
                </c:pt>
                <c:pt idx="20422">
                  <c:v>7.0503283382071499E-2</c:v>
                </c:pt>
                <c:pt idx="20423">
                  <c:v>7.0677078962843906E-2</c:v>
                </c:pt>
                <c:pt idx="20424">
                  <c:v>7.0850874543616396E-2</c:v>
                </c:pt>
                <c:pt idx="20425">
                  <c:v>7.1024670122689301E-2</c:v>
                </c:pt>
                <c:pt idx="20426">
                  <c:v>7.1198465703461805E-2</c:v>
                </c:pt>
                <c:pt idx="20427">
                  <c:v>7.1372261284234295E-2</c:v>
                </c:pt>
                <c:pt idx="20428">
                  <c:v>7.15460568633072E-2</c:v>
                </c:pt>
                <c:pt idx="20429">
                  <c:v>7.1719852444079704E-2</c:v>
                </c:pt>
                <c:pt idx="20430">
                  <c:v>7.1893648024852194E-2</c:v>
                </c:pt>
                <c:pt idx="20431">
                  <c:v>7.2067443603925099E-2</c:v>
                </c:pt>
                <c:pt idx="20432">
                  <c:v>7.2241239184697603E-2</c:v>
                </c:pt>
                <c:pt idx="20433">
                  <c:v>7.2415034765470093E-2</c:v>
                </c:pt>
                <c:pt idx="20434">
                  <c:v>7.2588830344542998E-2</c:v>
                </c:pt>
                <c:pt idx="20435">
                  <c:v>7.2762625925315502E-2</c:v>
                </c:pt>
                <c:pt idx="20436">
                  <c:v>7.2936421506087895E-2</c:v>
                </c:pt>
                <c:pt idx="20437">
                  <c:v>7.3110217085160897E-2</c:v>
                </c:pt>
                <c:pt idx="20438">
                  <c:v>7.3284012665933401E-2</c:v>
                </c:pt>
                <c:pt idx="20439">
                  <c:v>7.3457808246705794E-2</c:v>
                </c:pt>
                <c:pt idx="20440">
                  <c:v>7.3631603825778796E-2</c:v>
                </c:pt>
                <c:pt idx="20441">
                  <c:v>7.3805399406551203E-2</c:v>
                </c:pt>
                <c:pt idx="20442">
                  <c:v>7.3979194987323693E-2</c:v>
                </c:pt>
                <c:pt idx="20443">
                  <c:v>7.4152990566396695E-2</c:v>
                </c:pt>
                <c:pt idx="20444">
                  <c:v>7.4326786147169102E-2</c:v>
                </c:pt>
                <c:pt idx="20445">
                  <c:v>7.4500581727941606E-2</c:v>
                </c:pt>
                <c:pt idx="20446">
                  <c:v>7.4674377307014497E-2</c:v>
                </c:pt>
                <c:pt idx="20447">
                  <c:v>7.4848172887787001E-2</c:v>
                </c:pt>
                <c:pt idx="20448">
                  <c:v>7.5021968468559505E-2</c:v>
                </c:pt>
                <c:pt idx="20449">
                  <c:v>7.5195764047632396E-2</c:v>
                </c:pt>
                <c:pt idx="20450">
                  <c:v>7.53695596284049E-2</c:v>
                </c:pt>
                <c:pt idx="20451">
                  <c:v>7.5543355209177404E-2</c:v>
                </c:pt>
                <c:pt idx="20452">
                  <c:v>7.5717150788250295E-2</c:v>
                </c:pt>
                <c:pt idx="20453">
                  <c:v>7.5890946369022799E-2</c:v>
                </c:pt>
                <c:pt idx="20454">
                  <c:v>7.6064741949795303E-2</c:v>
                </c:pt>
                <c:pt idx="20455">
                  <c:v>7.6238537528868194E-2</c:v>
                </c:pt>
                <c:pt idx="20456">
                  <c:v>7.6412333109640698E-2</c:v>
                </c:pt>
                <c:pt idx="20457">
                  <c:v>7.6586128690413105E-2</c:v>
                </c:pt>
                <c:pt idx="20458">
                  <c:v>7.6759924269486093E-2</c:v>
                </c:pt>
                <c:pt idx="20459">
                  <c:v>7.69337198502585E-2</c:v>
                </c:pt>
                <c:pt idx="20460">
                  <c:v>7.7107515431031004E-2</c:v>
                </c:pt>
                <c:pt idx="20461">
                  <c:v>7.7281311010104006E-2</c:v>
                </c:pt>
                <c:pt idx="20462">
                  <c:v>7.7455106590876399E-2</c:v>
                </c:pt>
                <c:pt idx="20463">
                  <c:v>7.7628902171648903E-2</c:v>
                </c:pt>
                <c:pt idx="20464">
                  <c:v>7.7802697750721905E-2</c:v>
                </c:pt>
                <c:pt idx="20465">
                  <c:v>7.7976493331494298E-2</c:v>
                </c:pt>
                <c:pt idx="20466">
                  <c:v>7.8150288912266802E-2</c:v>
                </c:pt>
                <c:pt idx="20467">
                  <c:v>7.8324084491339693E-2</c:v>
                </c:pt>
                <c:pt idx="20468">
                  <c:v>7.8497880072112197E-2</c:v>
                </c:pt>
                <c:pt idx="20469">
                  <c:v>7.8671675652884701E-2</c:v>
                </c:pt>
                <c:pt idx="20470">
                  <c:v>7.8845471231957606E-2</c:v>
                </c:pt>
                <c:pt idx="20471">
                  <c:v>7.9019266812730096E-2</c:v>
                </c:pt>
                <c:pt idx="20472">
                  <c:v>7.91930623935026E-2</c:v>
                </c:pt>
                <c:pt idx="20473">
                  <c:v>7.9366857972575505E-2</c:v>
                </c:pt>
                <c:pt idx="20474">
                  <c:v>7.9540653553347995E-2</c:v>
                </c:pt>
                <c:pt idx="20475">
                  <c:v>7.9714449134120402E-2</c:v>
                </c:pt>
                <c:pt idx="20476">
                  <c:v>7.9888244713193404E-2</c:v>
                </c:pt>
                <c:pt idx="20477">
                  <c:v>8.0062040293965894E-2</c:v>
                </c:pt>
                <c:pt idx="20478">
                  <c:v>8.0235835874738301E-2</c:v>
                </c:pt>
                <c:pt idx="20479">
                  <c:v>8.0409631453811303E-2</c:v>
                </c:pt>
                <c:pt idx="20480">
                  <c:v>8.0583427034583696E-2</c:v>
                </c:pt>
                <c:pt idx="20481">
                  <c:v>8.07572226153562E-2</c:v>
                </c:pt>
                <c:pt idx="20482">
                  <c:v>8.0931018194429202E-2</c:v>
                </c:pt>
                <c:pt idx="20483">
                  <c:v>8.1104813775201595E-2</c:v>
                </c:pt>
                <c:pt idx="20484">
                  <c:v>8.1278609355974099E-2</c:v>
                </c:pt>
                <c:pt idx="20485">
                  <c:v>8.1452404935047101E-2</c:v>
                </c:pt>
                <c:pt idx="20486">
                  <c:v>8.1626200515819494E-2</c:v>
                </c:pt>
                <c:pt idx="20487">
                  <c:v>8.1799996096591998E-2</c:v>
                </c:pt>
                <c:pt idx="20488">
                  <c:v>8.1973791675664903E-2</c:v>
                </c:pt>
                <c:pt idx="20489">
                  <c:v>8.2147587256437393E-2</c:v>
                </c:pt>
                <c:pt idx="20490">
                  <c:v>8.2321382837209897E-2</c:v>
                </c:pt>
                <c:pt idx="20491">
                  <c:v>8.2495178416282802E-2</c:v>
                </c:pt>
                <c:pt idx="20492">
                  <c:v>8.2668973997055306E-2</c:v>
                </c:pt>
                <c:pt idx="20493">
                  <c:v>8.2842769577827796E-2</c:v>
                </c:pt>
                <c:pt idx="20494">
                  <c:v>8.3016565156900701E-2</c:v>
                </c:pt>
                <c:pt idx="20495">
                  <c:v>8.3190360737673205E-2</c:v>
                </c:pt>
                <c:pt idx="20496">
                  <c:v>8.3364156318445695E-2</c:v>
                </c:pt>
                <c:pt idx="20497">
                  <c:v>8.35379518975186E-2</c:v>
                </c:pt>
                <c:pt idx="20498">
                  <c:v>8.3711747478291104E-2</c:v>
                </c:pt>
                <c:pt idx="20499">
                  <c:v>8.3885543059063497E-2</c:v>
                </c:pt>
                <c:pt idx="20500">
                  <c:v>8.4059338638136499E-2</c:v>
                </c:pt>
                <c:pt idx="20501">
                  <c:v>8.4233134218909003E-2</c:v>
                </c:pt>
                <c:pt idx="20502">
                  <c:v>8.4406929799681396E-2</c:v>
                </c:pt>
                <c:pt idx="20503">
                  <c:v>8.4580725378754398E-2</c:v>
                </c:pt>
                <c:pt idx="20504">
                  <c:v>8.4754520959526805E-2</c:v>
                </c:pt>
                <c:pt idx="20505">
                  <c:v>8.4928316540299295E-2</c:v>
                </c:pt>
                <c:pt idx="20506">
                  <c:v>8.51021121193722E-2</c:v>
                </c:pt>
                <c:pt idx="20507">
                  <c:v>8.5275907700144704E-2</c:v>
                </c:pt>
                <c:pt idx="20508">
                  <c:v>8.5449703280917194E-2</c:v>
                </c:pt>
                <c:pt idx="20509">
                  <c:v>8.5623498859990099E-2</c:v>
                </c:pt>
                <c:pt idx="20510">
                  <c:v>8.5797294440762603E-2</c:v>
                </c:pt>
                <c:pt idx="20511">
                  <c:v>8.5971090021535093E-2</c:v>
                </c:pt>
                <c:pt idx="20512">
                  <c:v>8.6144885600607998E-2</c:v>
                </c:pt>
                <c:pt idx="20513">
                  <c:v>8.6318681181380502E-2</c:v>
                </c:pt>
                <c:pt idx="20514">
                  <c:v>8.6492476762153006E-2</c:v>
                </c:pt>
                <c:pt idx="20515">
                  <c:v>8.6666272341225897E-2</c:v>
                </c:pt>
                <c:pt idx="20516">
                  <c:v>8.6840067921998401E-2</c:v>
                </c:pt>
                <c:pt idx="20517">
                  <c:v>8.7013863502770905E-2</c:v>
                </c:pt>
                <c:pt idx="20518">
                  <c:v>8.7187659081843796E-2</c:v>
                </c:pt>
                <c:pt idx="20519">
                  <c:v>8.73614546626163E-2</c:v>
                </c:pt>
                <c:pt idx="20520">
                  <c:v>8.7535250243388693E-2</c:v>
                </c:pt>
                <c:pt idx="20521">
                  <c:v>8.7709045822461695E-2</c:v>
                </c:pt>
                <c:pt idx="20522">
                  <c:v>8.7882841403234102E-2</c:v>
                </c:pt>
                <c:pt idx="20523">
                  <c:v>8.8056636984006606E-2</c:v>
                </c:pt>
                <c:pt idx="20524">
                  <c:v>8.8230432563079594E-2</c:v>
                </c:pt>
                <c:pt idx="20525">
                  <c:v>8.8404228143852001E-2</c:v>
                </c:pt>
                <c:pt idx="20526">
                  <c:v>8.8578023724624505E-2</c:v>
                </c:pt>
                <c:pt idx="20527">
                  <c:v>8.8751819303697493E-2</c:v>
                </c:pt>
                <c:pt idx="20528">
                  <c:v>8.89256148844699E-2</c:v>
                </c:pt>
                <c:pt idx="20529">
                  <c:v>8.9099410465242404E-2</c:v>
                </c:pt>
                <c:pt idx="20530">
                  <c:v>8.9273206044315295E-2</c:v>
                </c:pt>
                <c:pt idx="20531">
                  <c:v>8.9447001625087799E-2</c:v>
                </c:pt>
                <c:pt idx="20532">
                  <c:v>8.9620797205860303E-2</c:v>
                </c:pt>
                <c:pt idx="20533">
                  <c:v>8.9794592784933194E-2</c:v>
                </c:pt>
                <c:pt idx="20534">
                  <c:v>8.9968388365705698E-2</c:v>
                </c:pt>
                <c:pt idx="20535">
                  <c:v>9.0142183946478202E-2</c:v>
                </c:pt>
                <c:pt idx="20536">
                  <c:v>9.0315979525551093E-2</c:v>
                </c:pt>
                <c:pt idx="20537">
                  <c:v>9.0489775106323597E-2</c:v>
                </c:pt>
                <c:pt idx="20538">
                  <c:v>9.0663570687096004E-2</c:v>
                </c:pt>
                <c:pt idx="20539">
                  <c:v>9.0837366266169006E-2</c:v>
                </c:pt>
                <c:pt idx="20540">
                  <c:v>9.1011161846941496E-2</c:v>
                </c:pt>
                <c:pt idx="20541">
                  <c:v>9.1184957427713903E-2</c:v>
                </c:pt>
                <c:pt idx="20542">
                  <c:v>9.1358753006786905E-2</c:v>
                </c:pt>
                <c:pt idx="20543">
                  <c:v>9.1532548587559298E-2</c:v>
                </c:pt>
                <c:pt idx="20544">
                  <c:v>9.1706344168331802E-2</c:v>
                </c:pt>
                <c:pt idx="20545">
                  <c:v>9.1880139747404804E-2</c:v>
                </c:pt>
                <c:pt idx="20546">
                  <c:v>9.2053935328177197E-2</c:v>
                </c:pt>
                <c:pt idx="20547">
                  <c:v>9.2227730908949701E-2</c:v>
                </c:pt>
                <c:pt idx="20548">
                  <c:v>9.2401526488022703E-2</c:v>
                </c:pt>
                <c:pt idx="20549">
                  <c:v>9.2575322068795096E-2</c:v>
                </c:pt>
                <c:pt idx="20550">
                  <c:v>9.27491176495676E-2</c:v>
                </c:pt>
                <c:pt idx="20551">
                  <c:v>9.2922913228640505E-2</c:v>
                </c:pt>
                <c:pt idx="20552">
                  <c:v>9.3096708809412995E-2</c:v>
                </c:pt>
                <c:pt idx="20553">
                  <c:v>9.3270504390185499E-2</c:v>
                </c:pt>
                <c:pt idx="20554">
                  <c:v>9.3444299969258404E-2</c:v>
                </c:pt>
                <c:pt idx="20555">
                  <c:v>9.3618095550030894E-2</c:v>
                </c:pt>
                <c:pt idx="20556">
                  <c:v>9.3791891130803398E-2</c:v>
                </c:pt>
                <c:pt idx="20557">
                  <c:v>9.3965686709876303E-2</c:v>
                </c:pt>
                <c:pt idx="20558">
                  <c:v>9.4139482290648793E-2</c:v>
                </c:pt>
                <c:pt idx="20559">
                  <c:v>9.43132778714212E-2</c:v>
                </c:pt>
                <c:pt idx="20560">
                  <c:v>9.4487073450494202E-2</c:v>
                </c:pt>
                <c:pt idx="20561">
                  <c:v>9.4660869031266706E-2</c:v>
                </c:pt>
                <c:pt idx="20562">
                  <c:v>9.4834664612039099E-2</c:v>
                </c:pt>
                <c:pt idx="20563">
                  <c:v>9.5008460191112101E-2</c:v>
                </c:pt>
                <c:pt idx="20564">
                  <c:v>9.5182255771884605E-2</c:v>
                </c:pt>
                <c:pt idx="20565">
                  <c:v>9.5356051352656998E-2</c:v>
                </c:pt>
                <c:pt idx="20566">
                  <c:v>9.552984693173E-2</c:v>
                </c:pt>
                <c:pt idx="20567">
                  <c:v>9.5703642512502393E-2</c:v>
                </c:pt>
                <c:pt idx="20568">
                  <c:v>9.5877438093274897E-2</c:v>
                </c:pt>
                <c:pt idx="20569">
                  <c:v>9.6051233672347802E-2</c:v>
                </c:pt>
                <c:pt idx="20570">
                  <c:v>9.6225029253120306E-2</c:v>
                </c:pt>
                <c:pt idx="20571">
                  <c:v>9.6398824833892796E-2</c:v>
                </c:pt>
                <c:pt idx="20572">
                  <c:v>9.6572620412965701E-2</c:v>
                </c:pt>
                <c:pt idx="20573">
                  <c:v>9.6746415993738205E-2</c:v>
                </c:pt>
                <c:pt idx="20574">
                  <c:v>9.6920211574510695E-2</c:v>
                </c:pt>
                <c:pt idx="20575">
                  <c:v>9.70940071535836E-2</c:v>
                </c:pt>
                <c:pt idx="20576">
                  <c:v>9.7267802734356104E-2</c:v>
                </c:pt>
                <c:pt idx="20577">
                  <c:v>9.7441598315128594E-2</c:v>
                </c:pt>
                <c:pt idx="20578">
                  <c:v>9.7615393894201499E-2</c:v>
                </c:pt>
                <c:pt idx="20579">
                  <c:v>9.7789189474974003E-2</c:v>
                </c:pt>
                <c:pt idx="20580">
                  <c:v>9.7962985055746396E-2</c:v>
                </c:pt>
                <c:pt idx="20581">
                  <c:v>9.8136780634819398E-2</c:v>
                </c:pt>
                <c:pt idx="20582">
                  <c:v>9.8310576215591902E-2</c:v>
                </c:pt>
                <c:pt idx="20583">
                  <c:v>9.8484371796364295E-2</c:v>
                </c:pt>
                <c:pt idx="20584">
                  <c:v>9.8658167375437297E-2</c:v>
                </c:pt>
                <c:pt idx="20585">
                  <c:v>9.8831962956209801E-2</c:v>
                </c:pt>
                <c:pt idx="20586">
                  <c:v>9.9005758536982194E-2</c:v>
                </c:pt>
                <c:pt idx="20587">
                  <c:v>9.9179554116055196E-2</c:v>
                </c:pt>
                <c:pt idx="20588">
                  <c:v>9.9353349696827603E-2</c:v>
                </c:pt>
                <c:pt idx="20589">
                  <c:v>9.9527145277600093E-2</c:v>
                </c:pt>
                <c:pt idx="20590">
                  <c:v>9.9700940856672998E-2</c:v>
                </c:pt>
                <c:pt idx="20591">
                  <c:v>9.9874736437445502E-2</c:v>
                </c:pt>
                <c:pt idx="20592">
                  <c:v>0.10004853201821801</c:v>
                </c:pt>
                <c:pt idx="20593">
                  <c:v>0.10022232759729099</c:v>
                </c:pt>
                <c:pt idx="20594">
                  <c:v>0.100396123178063</c:v>
                </c:pt>
                <c:pt idx="20595">
                  <c:v>0.100569918758836</c:v>
                </c:pt>
                <c:pt idx="20596">
                  <c:v>0.100743714337909</c:v>
                </c:pt>
                <c:pt idx="20597">
                  <c:v>0.10091750991868099</c:v>
                </c:pt>
                <c:pt idx="20598">
                  <c:v>0.101091305499454</c:v>
                </c:pt>
                <c:pt idx="20599">
                  <c:v>0.101265101078527</c:v>
                </c:pt>
                <c:pt idx="20600">
                  <c:v>0.101438896659299</c:v>
                </c:pt>
                <c:pt idx="20601">
                  <c:v>0.10161269224007199</c:v>
                </c:pt>
                <c:pt idx="20602">
                  <c:v>0.101786487819145</c:v>
                </c:pt>
                <c:pt idx="20603">
                  <c:v>0.101960283399917</c:v>
                </c:pt>
                <c:pt idx="20604">
                  <c:v>0.10213407898069</c:v>
                </c:pt>
                <c:pt idx="20605">
                  <c:v>0.10230787455976199</c:v>
                </c:pt>
                <c:pt idx="20606">
                  <c:v>0.102481670140535</c:v>
                </c:pt>
                <c:pt idx="20607">
                  <c:v>0.102655465721307</c:v>
                </c:pt>
                <c:pt idx="20608">
                  <c:v>0.10282926130038</c:v>
                </c:pt>
                <c:pt idx="20609">
                  <c:v>0.10300305688115299</c:v>
                </c:pt>
                <c:pt idx="20610">
                  <c:v>0.103176852461925</c:v>
                </c:pt>
                <c:pt idx="20611">
                  <c:v>0.103350648040998</c:v>
                </c:pt>
                <c:pt idx="20612">
                  <c:v>0.103524443621771</c:v>
                </c:pt>
                <c:pt idx="20613">
                  <c:v>0.10369823920254299</c:v>
                </c:pt>
                <c:pt idx="20614">
                  <c:v>0.103872034781616</c:v>
                </c:pt>
                <c:pt idx="20615">
                  <c:v>0.104045830362389</c:v>
                </c:pt>
                <c:pt idx="20616">
                  <c:v>0.104219625943161</c:v>
                </c:pt>
                <c:pt idx="20617">
                  <c:v>0.10439342152223401</c:v>
                </c:pt>
                <c:pt idx="20618">
                  <c:v>0.104567217103006</c:v>
                </c:pt>
                <c:pt idx="20619">
                  <c:v>0.104741012683779</c:v>
                </c:pt>
                <c:pt idx="20620">
                  <c:v>0.104914808262852</c:v>
                </c:pt>
                <c:pt idx="20621">
                  <c:v>0.10508860384362401</c:v>
                </c:pt>
                <c:pt idx="20622">
                  <c:v>0.105262399424397</c:v>
                </c:pt>
                <c:pt idx="20623">
                  <c:v>0.10543619500347</c:v>
                </c:pt>
                <c:pt idx="20624">
                  <c:v>0.105609990584242</c:v>
                </c:pt>
                <c:pt idx="20625">
                  <c:v>0.10578378616501501</c:v>
                </c:pt>
                <c:pt idx="20626">
                  <c:v>0.10595758174408799</c:v>
                </c:pt>
                <c:pt idx="20627">
                  <c:v>0.10613137732486</c:v>
                </c:pt>
                <c:pt idx="20628">
                  <c:v>0.106305172905633</c:v>
                </c:pt>
                <c:pt idx="20629">
                  <c:v>0.106478968484706</c:v>
                </c:pt>
                <c:pt idx="20630">
                  <c:v>0.106652764065478</c:v>
                </c:pt>
                <c:pt idx="20631">
                  <c:v>0.106826559646251</c:v>
                </c:pt>
                <c:pt idx="20632">
                  <c:v>0.107000355225323</c:v>
                </c:pt>
                <c:pt idx="20633">
                  <c:v>0.10717415080609601</c:v>
                </c:pt>
                <c:pt idx="20634">
                  <c:v>0.107347946386868</c:v>
                </c:pt>
                <c:pt idx="20635">
                  <c:v>0.107521741965941</c:v>
                </c:pt>
                <c:pt idx="20636">
                  <c:v>0.107695537546714</c:v>
                </c:pt>
                <c:pt idx="20637">
                  <c:v>0.10786933312748601</c:v>
                </c:pt>
                <c:pt idx="20638">
                  <c:v>0.10804312870655899</c:v>
                </c:pt>
                <c:pt idx="20639">
                  <c:v>0.108216924287332</c:v>
                </c:pt>
                <c:pt idx="20640">
                  <c:v>0.108390719868104</c:v>
                </c:pt>
                <c:pt idx="20641">
                  <c:v>0.108564515447177</c:v>
                </c:pt>
                <c:pt idx="20642">
                  <c:v>0.10873831102794999</c:v>
                </c:pt>
                <c:pt idx="20643">
                  <c:v>0.108912106608722</c:v>
                </c:pt>
                <c:pt idx="20644">
                  <c:v>0.109085902187795</c:v>
                </c:pt>
                <c:pt idx="20645">
                  <c:v>0.109259697768567</c:v>
                </c:pt>
                <c:pt idx="20646">
                  <c:v>0.10943349334933999</c:v>
                </c:pt>
                <c:pt idx="20647">
                  <c:v>0.109607288928413</c:v>
                </c:pt>
                <c:pt idx="20648">
                  <c:v>0.109781084509185</c:v>
                </c:pt>
                <c:pt idx="20649">
                  <c:v>0.109954880089958</c:v>
                </c:pt>
                <c:pt idx="20650">
                  <c:v>0.11012867566903101</c:v>
                </c:pt>
                <c:pt idx="20651">
                  <c:v>0.110302471249803</c:v>
                </c:pt>
                <c:pt idx="20652">
                  <c:v>0.110476266830576</c:v>
                </c:pt>
                <c:pt idx="20653">
                  <c:v>0.110650062409649</c:v>
                </c:pt>
                <c:pt idx="20654">
                  <c:v>0.11082385799042099</c:v>
                </c:pt>
                <c:pt idx="20655">
                  <c:v>0.110997653571194</c:v>
                </c:pt>
                <c:pt idx="20656">
                  <c:v>0.111171449150267</c:v>
                </c:pt>
                <c:pt idx="20657">
                  <c:v>0.111345244731039</c:v>
                </c:pt>
                <c:pt idx="20658">
                  <c:v>0.11151904031181099</c:v>
                </c:pt>
                <c:pt idx="20659">
                  <c:v>0.111692835890884</c:v>
                </c:pt>
                <c:pt idx="20660">
                  <c:v>0.111866631471657</c:v>
                </c:pt>
                <c:pt idx="20661">
                  <c:v>0.112040427052429</c:v>
                </c:pt>
                <c:pt idx="20662">
                  <c:v>0.11221422263150201</c:v>
                </c:pt>
                <c:pt idx="20663">
                  <c:v>0.112388018212275</c:v>
                </c:pt>
                <c:pt idx="20664">
                  <c:v>0.112561813793047</c:v>
                </c:pt>
                <c:pt idx="20665">
                  <c:v>0.11273560937212</c:v>
                </c:pt>
                <c:pt idx="20666">
                  <c:v>0.11290940495289301</c:v>
                </c:pt>
                <c:pt idx="20667">
                  <c:v>0.113083200533665</c:v>
                </c:pt>
                <c:pt idx="20668">
                  <c:v>0.113256996112738</c:v>
                </c:pt>
                <c:pt idx="20669">
                  <c:v>0.113430791693511</c:v>
                </c:pt>
                <c:pt idx="20670">
                  <c:v>0.11360458727428301</c:v>
                </c:pt>
                <c:pt idx="20671">
                  <c:v>0.11377838285335599</c:v>
                </c:pt>
                <c:pt idx="20672">
                  <c:v>0.113952178434128</c:v>
                </c:pt>
                <c:pt idx="20673">
                  <c:v>0.114125974014901</c:v>
                </c:pt>
                <c:pt idx="20674">
                  <c:v>0.114299769593974</c:v>
                </c:pt>
                <c:pt idx="20675">
                  <c:v>0.11447356517474599</c:v>
                </c:pt>
                <c:pt idx="20676">
                  <c:v>0.114647360755519</c:v>
                </c:pt>
                <c:pt idx="20677">
                  <c:v>0.114821156334592</c:v>
                </c:pt>
                <c:pt idx="20678">
                  <c:v>0.114994951915364</c:v>
                </c:pt>
                <c:pt idx="20679">
                  <c:v>0.11516874749613699</c:v>
                </c:pt>
                <c:pt idx="20680">
                  <c:v>0.11534254307521</c:v>
                </c:pt>
                <c:pt idx="20681">
                  <c:v>0.115516338655982</c:v>
                </c:pt>
                <c:pt idx="20682">
                  <c:v>0.115690134236755</c:v>
                </c:pt>
                <c:pt idx="20683">
                  <c:v>0.11586392981582801</c:v>
                </c:pt>
                <c:pt idx="20684">
                  <c:v>0.1160377253966</c:v>
                </c:pt>
                <c:pt idx="20685">
                  <c:v>0.116211520977372</c:v>
                </c:pt>
                <c:pt idx="20686">
                  <c:v>0.116385316556445</c:v>
                </c:pt>
                <c:pt idx="20687">
                  <c:v>0.11655911213721799</c:v>
                </c:pt>
                <c:pt idx="20688">
                  <c:v>0.11673290771799</c:v>
                </c:pt>
                <c:pt idx="20689">
                  <c:v>0.116906703297063</c:v>
                </c:pt>
                <c:pt idx="20690">
                  <c:v>0.117080498877836</c:v>
                </c:pt>
                <c:pt idx="20691">
                  <c:v>0.11725429445860799</c:v>
                </c:pt>
                <c:pt idx="20692">
                  <c:v>0.117428090037681</c:v>
                </c:pt>
                <c:pt idx="20693">
                  <c:v>0.117601885618454</c:v>
                </c:pt>
                <c:pt idx="20694">
                  <c:v>0.117775681199226</c:v>
                </c:pt>
                <c:pt idx="20695">
                  <c:v>0.11794947677829901</c:v>
                </c:pt>
                <c:pt idx="20696">
                  <c:v>0.118123272359072</c:v>
                </c:pt>
                <c:pt idx="20697">
                  <c:v>0.118297067939844</c:v>
                </c:pt>
                <c:pt idx="20698">
                  <c:v>0.118470863518917</c:v>
                </c:pt>
                <c:pt idx="20699">
                  <c:v>0.11864465909968901</c:v>
                </c:pt>
                <c:pt idx="20700">
                  <c:v>0.118818454680462</c:v>
                </c:pt>
                <c:pt idx="20701">
                  <c:v>0.118992250259535</c:v>
                </c:pt>
                <c:pt idx="20702">
                  <c:v>0.119166045840307</c:v>
                </c:pt>
                <c:pt idx="20703">
                  <c:v>0.11933984142108001</c:v>
                </c:pt>
                <c:pt idx="20704">
                  <c:v>0.11951363700015299</c:v>
                </c:pt>
                <c:pt idx="20705">
                  <c:v>0.119687432580925</c:v>
                </c:pt>
                <c:pt idx="20706">
                  <c:v>0.119861228161698</c:v>
                </c:pt>
                <c:pt idx="20707">
                  <c:v>0.120035023740771</c:v>
                </c:pt>
                <c:pt idx="20708">
                  <c:v>0.120208819321543</c:v>
                </c:pt>
                <c:pt idx="20709">
                  <c:v>0.120382614902316</c:v>
                </c:pt>
                <c:pt idx="20710">
                  <c:v>0.120556410481388</c:v>
                </c:pt>
                <c:pt idx="20711">
                  <c:v>0.12073020606216101</c:v>
                </c:pt>
                <c:pt idx="20712">
                  <c:v>0.120904001642933</c:v>
                </c:pt>
                <c:pt idx="20713">
                  <c:v>0.121077797222006</c:v>
                </c:pt>
                <c:pt idx="20714">
                  <c:v>0.121251592802779</c:v>
                </c:pt>
                <c:pt idx="20715">
                  <c:v>0.12142538838355101</c:v>
                </c:pt>
                <c:pt idx="20716">
                  <c:v>0.12159918396262399</c:v>
                </c:pt>
                <c:pt idx="20717">
                  <c:v>0.121772979543397</c:v>
                </c:pt>
                <c:pt idx="20718">
                  <c:v>0.121946775124169</c:v>
                </c:pt>
                <c:pt idx="20719">
                  <c:v>0.122120570703242</c:v>
                </c:pt>
                <c:pt idx="20720">
                  <c:v>0.12229436628401499</c:v>
                </c:pt>
                <c:pt idx="20721">
                  <c:v>0.122468161864787</c:v>
                </c:pt>
                <c:pt idx="20722">
                  <c:v>0.12264195744386</c:v>
                </c:pt>
                <c:pt idx="20723">
                  <c:v>0.122815753024632</c:v>
                </c:pt>
                <c:pt idx="20724">
                  <c:v>0.12298954860540499</c:v>
                </c:pt>
                <c:pt idx="20725">
                  <c:v>0.123163344184478</c:v>
                </c:pt>
                <c:pt idx="20726">
                  <c:v>0.12333713976525</c:v>
                </c:pt>
                <c:pt idx="20727">
                  <c:v>0.123510935346023</c:v>
                </c:pt>
                <c:pt idx="20728">
                  <c:v>0.12368473092509601</c:v>
                </c:pt>
                <c:pt idx="20729">
                  <c:v>0.123858526505868</c:v>
                </c:pt>
                <c:pt idx="20730">
                  <c:v>0.124032322086641</c:v>
                </c:pt>
                <c:pt idx="20731">
                  <c:v>0.124206117665714</c:v>
                </c:pt>
                <c:pt idx="20732">
                  <c:v>0.12437991324648601</c:v>
                </c:pt>
                <c:pt idx="20733">
                  <c:v>0.124553708827259</c:v>
                </c:pt>
                <c:pt idx="20734">
                  <c:v>0.124727504406332</c:v>
                </c:pt>
                <c:pt idx="20735">
                  <c:v>0.124901299987104</c:v>
                </c:pt>
                <c:pt idx="20736">
                  <c:v>0.12507509556787599</c:v>
                </c:pt>
                <c:pt idx="20737">
                  <c:v>0.12524889114694901</c:v>
                </c:pt>
                <c:pt idx="20738">
                  <c:v>0.125422686727722</c:v>
                </c:pt>
                <c:pt idx="20739">
                  <c:v>0.12559648230849399</c:v>
                </c:pt>
                <c:pt idx="20740">
                  <c:v>0.12577027788756701</c:v>
                </c:pt>
                <c:pt idx="20741">
                  <c:v>0.12594407346834</c:v>
                </c:pt>
                <c:pt idx="20742">
                  <c:v>0.12611786904911201</c:v>
                </c:pt>
                <c:pt idx="20743">
                  <c:v>0.126291664628185</c:v>
                </c:pt>
                <c:pt idx="20744">
                  <c:v>0.12646546020895799</c:v>
                </c:pt>
                <c:pt idx="20745">
                  <c:v>0.12663925578973001</c:v>
                </c:pt>
                <c:pt idx="20746">
                  <c:v>0.126813051368803</c:v>
                </c:pt>
                <c:pt idx="20747">
                  <c:v>0.12698684694957599</c:v>
                </c:pt>
                <c:pt idx="20748">
                  <c:v>0.12716064253034801</c:v>
                </c:pt>
                <c:pt idx="20749">
                  <c:v>0.12733443810942099</c:v>
                </c:pt>
                <c:pt idx="20750">
                  <c:v>0.12750823369019301</c:v>
                </c:pt>
                <c:pt idx="20751">
                  <c:v>0.127682029270966</c:v>
                </c:pt>
                <c:pt idx="20752">
                  <c:v>0.12785582485003899</c:v>
                </c:pt>
                <c:pt idx="20753">
                  <c:v>0.12802962043081101</c:v>
                </c:pt>
                <c:pt idx="20754">
                  <c:v>0.128203416011584</c:v>
                </c:pt>
                <c:pt idx="20755">
                  <c:v>0.12837721159065699</c:v>
                </c:pt>
                <c:pt idx="20756">
                  <c:v>0.128551007171429</c:v>
                </c:pt>
                <c:pt idx="20757">
                  <c:v>0.12872480275220199</c:v>
                </c:pt>
                <c:pt idx="20758">
                  <c:v>0.12889859833127501</c:v>
                </c:pt>
                <c:pt idx="20759">
                  <c:v>0.129072393912047</c:v>
                </c:pt>
                <c:pt idx="20760">
                  <c:v>0.12924618949281999</c:v>
                </c:pt>
                <c:pt idx="20761">
                  <c:v>0.12941998507189301</c:v>
                </c:pt>
                <c:pt idx="20762">
                  <c:v>0.129593780652665</c:v>
                </c:pt>
                <c:pt idx="20763">
                  <c:v>0.12976757623343699</c:v>
                </c:pt>
                <c:pt idx="20764">
                  <c:v>0.12994137181251</c:v>
                </c:pt>
                <c:pt idx="20765">
                  <c:v>0.13011516739328299</c:v>
                </c:pt>
                <c:pt idx="20766">
                  <c:v>0.13028896297405501</c:v>
                </c:pt>
                <c:pt idx="20767">
                  <c:v>0.130462758553128</c:v>
                </c:pt>
                <c:pt idx="20768">
                  <c:v>0.13063655413390099</c:v>
                </c:pt>
                <c:pt idx="20769">
                  <c:v>0.13081034971467301</c:v>
                </c:pt>
                <c:pt idx="20770">
                  <c:v>0.130984145293746</c:v>
                </c:pt>
                <c:pt idx="20771">
                  <c:v>0.13115794087451901</c:v>
                </c:pt>
                <c:pt idx="20772">
                  <c:v>0.131331736455291</c:v>
                </c:pt>
                <c:pt idx="20773">
                  <c:v>0.13150553203436399</c:v>
                </c:pt>
                <c:pt idx="20774">
                  <c:v>0.13167932761513701</c:v>
                </c:pt>
                <c:pt idx="20775">
                  <c:v>0.131853123195909</c:v>
                </c:pt>
                <c:pt idx="20776">
                  <c:v>0.13202691877498199</c:v>
                </c:pt>
                <c:pt idx="20777">
                  <c:v>0.13220071435575401</c:v>
                </c:pt>
                <c:pt idx="20778">
                  <c:v>0.132374509936527</c:v>
                </c:pt>
                <c:pt idx="20779">
                  <c:v>0.13254830551560001</c:v>
                </c:pt>
                <c:pt idx="20780">
                  <c:v>0.132722101096372</c:v>
                </c:pt>
                <c:pt idx="20781">
                  <c:v>0.13289589667714499</c:v>
                </c:pt>
                <c:pt idx="20782">
                  <c:v>0.13306969225621801</c:v>
                </c:pt>
                <c:pt idx="20783">
                  <c:v>0.13324348783699</c:v>
                </c:pt>
                <c:pt idx="20784">
                  <c:v>0.13341728341776299</c:v>
                </c:pt>
                <c:pt idx="20785">
                  <c:v>0.133591078996836</c:v>
                </c:pt>
                <c:pt idx="20786">
                  <c:v>0.133764874577608</c:v>
                </c:pt>
                <c:pt idx="20787">
                  <c:v>0.13393867015838101</c:v>
                </c:pt>
                <c:pt idx="20788">
                  <c:v>0.134112465737454</c:v>
                </c:pt>
                <c:pt idx="20789">
                  <c:v>0.13428626131822599</c:v>
                </c:pt>
                <c:pt idx="20790">
                  <c:v>0.13446005689899801</c:v>
                </c:pt>
                <c:pt idx="20791">
                  <c:v>0.134633852478071</c:v>
                </c:pt>
                <c:pt idx="20792">
                  <c:v>0.13480764805884399</c:v>
                </c:pt>
                <c:pt idx="20793">
                  <c:v>0.13498144363961601</c:v>
                </c:pt>
                <c:pt idx="20794">
                  <c:v>0.13515523921868899</c:v>
                </c:pt>
                <c:pt idx="20795">
                  <c:v>0.13532903479946201</c:v>
                </c:pt>
                <c:pt idx="20796">
                  <c:v>0.135502830380234</c:v>
                </c:pt>
                <c:pt idx="20797">
                  <c:v>0.13567662595930699</c:v>
                </c:pt>
                <c:pt idx="20798">
                  <c:v>0.13585042154008001</c:v>
                </c:pt>
                <c:pt idx="20799">
                  <c:v>0.136024217120852</c:v>
                </c:pt>
                <c:pt idx="20800">
                  <c:v>0.13619801269992499</c:v>
                </c:pt>
                <c:pt idx="20801">
                  <c:v>0.136371808280698</c:v>
                </c:pt>
                <c:pt idx="20802">
                  <c:v>0.13654560386146999</c:v>
                </c:pt>
                <c:pt idx="20803">
                  <c:v>0.13671939944054301</c:v>
                </c:pt>
                <c:pt idx="20804">
                  <c:v>0.136893195021315</c:v>
                </c:pt>
                <c:pt idx="20805">
                  <c:v>0.13706699060208799</c:v>
                </c:pt>
                <c:pt idx="20806">
                  <c:v>0.13724078618116101</c:v>
                </c:pt>
                <c:pt idx="20807">
                  <c:v>0.137414581761933</c:v>
                </c:pt>
                <c:pt idx="20808">
                  <c:v>0.13758837734270599</c:v>
                </c:pt>
                <c:pt idx="20809">
                  <c:v>0.137762172921779</c:v>
                </c:pt>
                <c:pt idx="20810">
                  <c:v>0.13793596850255099</c:v>
                </c:pt>
                <c:pt idx="20811">
                  <c:v>0.13810976408332401</c:v>
                </c:pt>
                <c:pt idx="20812">
                  <c:v>0.138283559662397</c:v>
                </c:pt>
                <c:pt idx="20813">
                  <c:v>0.13845735524316899</c:v>
                </c:pt>
                <c:pt idx="20814">
                  <c:v>0.13863115082394101</c:v>
                </c:pt>
                <c:pt idx="20815">
                  <c:v>0.138804946403014</c:v>
                </c:pt>
                <c:pt idx="20816">
                  <c:v>0.13897874198378701</c:v>
                </c:pt>
                <c:pt idx="20817">
                  <c:v>0.139152537564559</c:v>
                </c:pt>
                <c:pt idx="20818">
                  <c:v>0.13932633314363199</c:v>
                </c:pt>
                <c:pt idx="20819">
                  <c:v>0.13950012872440501</c:v>
                </c:pt>
                <c:pt idx="20820">
                  <c:v>0.139673924305177</c:v>
                </c:pt>
                <c:pt idx="20821">
                  <c:v>0.13984771988424999</c:v>
                </c:pt>
                <c:pt idx="20822">
                  <c:v>0.14002151546502301</c:v>
                </c:pt>
                <c:pt idx="20823">
                  <c:v>0.140195311045795</c:v>
                </c:pt>
                <c:pt idx="20824">
                  <c:v>0.14036910662486801</c:v>
                </c:pt>
                <c:pt idx="20825">
                  <c:v>0.140542902205641</c:v>
                </c:pt>
                <c:pt idx="20826">
                  <c:v>0.14071669778641299</c:v>
                </c:pt>
                <c:pt idx="20827">
                  <c:v>0.14089049336548601</c:v>
                </c:pt>
                <c:pt idx="20828">
                  <c:v>0.141064288946258</c:v>
                </c:pt>
                <c:pt idx="20829">
                  <c:v>0.14123808452703099</c:v>
                </c:pt>
                <c:pt idx="20830">
                  <c:v>0.141411880106104</c:v>
                </c:pt>
                <c:pt idx="20831">
                  <c:v>0.14158567568687599</c:v>
                </c:pt>
                <c:pt idx="20832">
                  <c:v>0.14175947126764901</c:v>
                </c:pt>
                <c:pt idx="20833">
                  <c:v>0.141933266846722</c:v>
                </c:pt>
                <c:pt idx="20834">
                  <c:v>0.14210706242749399</c:v>
                </c:pt>
                <c:pt idx="20835">
                  <c:v>0.14228085800826701</c:v>
                </c:pt>
                <c:pt idx="20836">
                  <c:v>0.14245465358734</c:v>
                </c:pt>
                <c:pt idx="20837">
                  <c:v>0.14262844916811199</c:v>
                </c:pt>
                <c:pt idx="20838">
                  <c:v>0.142802244748885</c:v>
                </c:pt>
                <c:pt idx="20839">
                  <c:v>0.14297604032795799</c:v>
                </c:pt>
                <c:pt idx="20840">
                  <c:v>0.14314983590873001</c:v>
                </c:pt>
                <c:pt idx="20841">
                  <c:v>0.143323631489502</c:v>
                </c:pt>
                <c:pt idx="20842">
                  <c:v>0.14349742706857499</c:v>
                </c:pt>
                <c:pt idx="20843">
                  <c:v>0.14367122264934801</c:v>
                </c:pt>
                <c:pt idx="20844">
                  <c:v>0.14384501823012</c:v>
                </c:pt>
                <c:pt idx="20845">
                  <c:v>0.14401881380919301</c:v>
                </c:pt>
                <c:pt idx="20846">
                  <c:v>0.144192609389966</c:v>
                </c:pt>
                <c:pt idx="20847">
                  <c:v>0.14436640497073799</c:v>
                </c:pt>
                <c:pt idx="20848">
                  <c:v>0.14454020054981101</c:v>
                </c:pt>
                <c:pt idx="20849">
                  <c:v>0.144713996130584</c:v>
                </c:pt>
                <c:pt idx="20850">
                  <c:v>0.14488779171135599</c:v>
                </c:pt>
                <c:pt idx="20851">
                  <c:v>0.14506158729042901</c:v>
                </c:pt>
                <c:pt idx="20852">
                  <c:v>0.145235382871202</c:v>
                </c:pt>
                <c:pt idx="20853">
                  <c:v>0.14540917845197401</c:v>
                </c:pt>
                <c:pt idx="20854">
                  <c:v>0.145582974031047</c:v>
                </c:pt>
                <c:pt idx="20855">
                  <c:v>0.14575676961181899</c:v>
                </c:pt>
                <c:pt idx="20856">
                  <c:v>0.14593056519259201</c:v>
                </c:pt>
                <c:pt idx="20857">
                  <c:v>0.146104360771665</c:v>
                </c:pt>
                <c:pt idx="20858">
                  <c:v>0.14627815635243699</c:v>
                </c:pt>
                <c:pt idx="20859">
                  <c:v>0.14645195193321001</c:v>
                </c:pt>
                <c:pt idx="20860">
                  <c:v>0.14662574751228299</c:v>
                </c:pt>
                <c:pt idx="20861">
                  <c:v>0.14679954309305501</c:v>
                </c:pt>
                <c:pt idx="20862">
                  <c:v>0.146973338673828</c:v>
                </c:pt>
                <c:pt idx="20863">
                  <c:v>0.14714713425290099</c:v>
                </c:pt>
                <c:pt idx="20864">
                  <c:v>0.14732092983367301</c:v>
                </c:pt>
                <c:pt idx="20865">
                  <c:v>0.147494725414446</c:v>
                </c:pt>
                <c:pt idx="20866">
                  <c:v>0.14766852099351899</c:v>
                </c:pt>
                <c:pt idx="20867">
                  <c:v>0.14784231657429101</c:v>
                </c:pt>
                <c:pt idx="20868">
                  <c:v>0.148016112155063</c:v>
                </c:pt>
                <c:pt idx="20869">
                  <c:v>0.14818990773413601</c:v>
                </c:pt>
                <c:pt idx="20870">
                  <c:v>0.148363703314909</c:v>
                </c:pt>
                <c:pt idx="20871">
                  <c:v>0.14853749889568099</c:v>
                </c:pt>
                <c:pt idx="20872">
                  <c:v>0.14871129447475401</c:v>
                </c:pt>
                <c:pt idx="20873">
                  <c:v>0.148885090055527</c:v>
                </c:pt>
                <c:pt idx="20874">
                  <c:v>0.14905888563629899</c:v>
                </c:pt>
                <c:pt idx="20875">
                  <c:v>0.149232681215372</c:v>
                </c:pt>
                <c:pt idx="20876">
                  <c:v>0.14940647679614499</c:v>
                </c:pt>
                <c:pt idx="20877">
                  <c:v>0.14958027237691701</c:v>
                </c:pt>
                <c:pt idx="20878">
                  <c:v>0.14975406795599</c:v>
                </c:pt>
                <c:pt idx="20879">
                  <c:v>0.14992786353676299</c:v>
                </c:pt>
                <c:pt idx="20880">
                  <c:v>0.15010165911753501</c:v>
                </c:pt>
                <c:pt idx="20881">
                  <c:v>0.150275454696608</c:v>
                </c:pt>
                <c:pt idx="20882">
                  <c:v>0.15044925027737999</c:v>
                </c:pt>
                <c:pt idx="20883">
                  <c:v>0.150623045858153</c:v>
                </c:pt>
                <c:pt idx="20884">
                  <c:v>0.15079684143722599</c:v>
                </c:pt>
                <c:pt idx="20885">
                  <c:v>0.15097063701799801</c:v>
                </c:pt>
                <c:pt idx="20886">
                  <c:v>0.151144432598771</c:v>
                </c:pt>
                <c:pt idx="20887">
                  <c:v>0.15131822817784399</c:v>
                </c:pt>
                <c:pt idx="20888">
                  <c:v>0.15149202375861601</c:v>
                </c:pt>
                <c:pt idx="20889">
                  <c:v>0.151665819339389</c:v>
                </c:pt>
                <c:pt idx="20890">
                  <c:v>0.15183961491846201</c:v>
                </c:pt>
                <c:pt idx="20891">
                  <c:v>0.152013410499234</c:v>
                </c:pt>
                <c:pt idx="20892">
                  <c:v>0.15218720608000699</c:v>
                </c:pt>
                <c:pt idx="20893">
                  <c:v>0.15236100165907901</c:v>
                </c:pt>
                <c:pt idx="20894">
                  <c:v>0.152534797239852</c:v>
                </c:pt>
                <c:pt idx="20895">
                  <c:v>0.15270859282062399</c:v>
                </c:pt>
                <c:pt idx="20896">
                  <c:v>0.15288238839969701</c:v>
                </c:pt>
                <c:pt idx="20897">
                  <c:v>0.15305618398047</c:v>
                </c:pt>
                <c:pt idx="20898">
                  <c:v>0.15322997956124201</c:v>
                </c:pt>
                <c:pt idx="20899">
                  <c:v>0.153403775140315</c:v>
                </c:pt>
                <c:pt idx="20900">
                  <c:v>0.15357757072108799</c:v>
                </c:pt>
                <c:pt idx="20901">
                  <c:v>0.15375136630186001</c:v>
                </c:pt>
                <c:pt idx="20902">
                  <c:v>0.153925161880933</c:v>
                </c:pt>
                <c:pt idx="20903">
                  <c:v>0.15409895746170599</c:v>
                </c:pt>
                <c:pt idx="20904">
                  <c:v>0.15427275304247801</c:v>
                </c:pt>
                <c:pt idx="20905">
                  <c:v>0.15444654862155099</c:v>
                </c:pt>
                <c:pt idx="20906">
                  <c:v>0.15462034420232301</c:v>
                </c:pt>
                <c:pt idx="20907">
                  <c:v>0.154794139783096</c:v>
                </c:pt>
                <c:pt idx="20908">
                  <c:v>0.15496793536216899</c:v>
                </c:pt>
                <c:pt idx="20909">
                  <c:v>0.15514173094294101</c:v>
                </c:pt>
                <c:pt idx="20910">
                  <c:v>0.155315526523714</c:v>
                </c:pt>
                <c:pt idx="20911">
                  <c:v>0.15548932210278699</c:v>
                </c:pt>
                <c:pt idx="20912">
                  <c:v>0.155663117683559</c:v>
                </c:pt>
                <c:pt idx="20913">
                  <c:v>0.15583691326433199</c:v>
                </c:pt>
                <c:pt idx="20914">
                  <c:v>0.15601070884340501</c:v>
                </c:pt>
                <c:pt idx="20915">
                  <c:v>0.156184504424177</c:v>
                </c:pt>
                <c:pt idx="20916">
                  <c:v>0.15635830000494999</c:v>
                </c:pt>
                <c:pt idx="20917">
                  <c:v>0.15653209558402301</c:v>
                </c:pt>
                <c:pt idx="20918">
                  <c:v>0.156705891164795</c:v>
                </c:pt>
                <c:pt idx="20919">
                  <c:v>0.15687968674556799</c:v>
                </c:pt>
                <c:pt idx="20920">
                  <c:v>0.15705348232464</c:v>
                </c:pt>
                <c:pt idx="20921">
                  <c:v>0.15722727790541299</c:v>
                </c:pt>
                <c:pt idx="20922">
                  <c:v>0.15740107348618501</c:v>
                </c:pt>
                <c:pt idx="20923">
                  <c:v>0.157574869065258</c:v>
                </c:pt>
                <c:pt idx="20924">
                  <c:v>0.15774866464603099</c:v>
                </c:pt>
                <c:pt idx="20925">
                  <c:v>0.15792246022680301</c:v>
                </c:pt>
                <c:pt idx="20926">
                  <c:v>0.158096255805876</c:v>
                </c:pt>
                <c:pt idx="20927">
                  <c:v>0.15827005138664901</c:v>
                </c:pt>
                <c:pt idx="20928">
                  <c:v>0.158443846967421</c:v>
                </c:pt>
                <c:pt idx="20929">
                  <c:v>0.15861764254649399</c:v>
                </c:pt>
                <c:pt idx="20930">
                  <c:v>0.15879143812726701</c:v>
                </c:pt>
                <c:pt idx="20931">
                  <c:v>0.158965233708039</c:v>
                </c:pt>
                <c:pt idx="20932">
                  <c:v>0.15913902928711199</c:v>
                </c:pt>
                <c:pt idx="20933">
                  <c:v>0.15931282486788401</c:v>
                </c:pt>
                <c:pt idx="20934">
                  <c:v>0.159486620448657</c:v>
                </c:pt>
                <c:pt idx="20935">
                  <c:v>0.15966041602773001</c:v>
                </c:pt>
                <c:pt idx="20936">
                  <c:v>0.159834211608502</c:v>
                </c:pt>
                <c:pt idx="20937">
                  <c:v>0.16000800718927499</c:v>
                </c:pt>
                <c:pt idx="20938">
                  <c:v>0.16018180276834801</c:v>
                </c:pt>
                <c:pt idx="20939">
                  <c:v>0.16035559834912</c:v>
                </c:pt>
                <c:pt idx="20940">
                  <c:v>0.16052939392989299</c:v>
                </c:pt>
                <c:pt idx="20941">
                  <c:v>0.160703189508966</c:v>
                </c:pt>
                <c:pt idx="20942">
                  <c:v>0.16087698508973799</c:v>
                </c:pt>
                <c:pt idx="20943">
                  <c:v>0.16105078067051101</c:v>
                </c:pt>
                <c:pt idx="20944">
                  <c:v>0.161224576249584</c:v>
                </c:pt>
                <c:pt idx="20945">
                  <c:v>0.16139837183035599</c:v>
                </c:pt>
                <c:pt idx="20946">
                  <c:v>0.16157216741112801</c:v>
                </c:pt>
                <c:pt idx="20947">
                  <c:v>0.161745962990201</c:v>
                </c:pt>
                <c:pt idx="20948">
                  <c:v>0.16191975857097399</c:v>
                </c:pt>
                <c:pt idx="20949">
                  <c:v>0.16209355415174601</c:v>
                </c:pt>
                <c:pt idx="20950">
                  <c:v>0.16226734973081899</c:v>
                </c:pt>
                <c:pt idx="20951">
                  <c:v>0.16244114531159201</c:v>
                </c:pt>
                <c:pt idx="20952">
                  <c:v>0.162614940892364</c:v>
                </c:pt>
                <c:pt idx="20953">
                  <c:v>0.16278873647143699</c:v>
                </c:pt>
                <c:pt idx="20954">
                  <c:v>0.16296253205221001</c:v>
                </c:pt>
                <c:pt idx="20955">
                  <c:v>0.163136327632982</c:v>
                </c:pt>
                <c:pt idx="20956">
                  <c:v>0.16331012321205499</c:v>
                </c:pt>
                <c:pt idx="20957">
                  <c:v>0.163483918792828</c:v>
                </c:pt>
                <c:pt idx="20958">
                  <c:v>0.16365771437359999</c:v>
                </c:pt>
                <c:pt idx="20959">
                  <c:v>0.16383150995267301</c:v>
                </c:pt>
                <c:pt idx="20960">
                  <c:v>0.164005305533445</c:v>
                </c:pt>
                <c:pt idx="20961">
                  <c:v>0.16417910111421799</c:v>
                </c:pt>
                <c:pt idx="20962">
                  <c:v>0.16435289669329101</c:v>
                </c:pt>
                <c:pt idx="20963">
                  <c:v>0.164526692274063</c:v>
                </c:pt>
                <c:pt idx="20964">
                  <c:v>0.16470048785483599</c:v>
                </c:pt>
                <c:pt idx="20965">
                  <c:v>0.164874283433909</c:v>
                </c:pt>
                <c:pt idx="20966">
                  <c:v>0.16504807901468099</c:v>
                </c:pt>
                <c:pt idx="20967">
                  <c:v>0.16522187459545401</c:v>
                </c:pt>
                <c:pt idx="20968">
                  <c:v>0.165395670174527</c:v>
                </c:pt>
                <c:pt idx="20969">
                  <c:v>0.16556946575529899</c:v>
                </c:pt>
                <c:pt idx="20970">
                  <c:v>0.16574326133607201</c:v>
                </c:pt>
                <c:pt idx="20971">
                  <c:v>0.165917056915144</c:v>
                </c:pt>
                <c:pt idx="20972">
                  <c:v>0.16609085249591701</c:v>
                </c:pt>
                <c:pt idx="20973">
                  <c:v>0.166264648076689</c:v>
                </c:pt>
                <c:pt idx="20974">
                  <c:v>0.16643844365576199</c:v>
                </c:pt>
                <c:pt idx="20975">
                  <c:v>0.16661223923653501</c:v>
                </c:pt>
                <c:pt idx="20976">
                  <c:v>0.166786034817307</c:v>
                </c:pt>
                <c:pt idx="20977">
                  <c:v>0.16695983039637999</c:v>
                </c:pt>
                <c:pt idx="20978">
                  <c:v>0.16713362597715301</c:v>
                </c:pt>
                <c:pt idx="20979">
                  <c:v>0.167307421557925</c:v>
                </c:pt>
                <c:pt idx="20980">
                  <c:v>0.16748121713699801</c:v>
                </c:pt>
                <c:pt idx="20981">
                  <c:v>0.167655012717771</c:v>
                </c:pt>
                <c:pt idx="20982">
                  <c:v>0.16782880829854299</c:v>
                </c:pt>
                <c:pt idx="20983">
                  <c:v>0.16800260387761601</c:v>
                </c:pt>
                <c:pt idx="20984">
                  <c:v>0.168176399458389</c:v>
                </c:pt>
                <c:pt idx="20985">
                  <c:v>0.16835019503916099</c:v>
                </c:pt>
                <c:pt idx="20986">
                  <c:v>0.168523990618234</c:v>
                </c:pt>
                <c:pt idx="20987">
                  <c:v>0.16869778619900599</c:v>
                </c:pt>
                <c:pt idx="20988">
                  <c:v>0.16887158177977901</c:v>
                </c:pt>
                <c:pt idx="20989">
                  <c:v>0.169045377358852</c:v>
                </c:pt>
                <c:pt idx="20990">
                  <c:v>0.16921917293962399</c:v>
                </c:pt>
                <c:pt idx="20991">
                  <c:v>0.16939296852039701</c:v>
                </c:pt>
                <c:pt idx="20992">
                  <c:v>0.16956676409947</c:v>
                </c:pt>
                <c:pt idx="20993">
                  <c:v>0.16974055968024199</c:v>
                </c:pt>
                <c:pt idx="20994">
                  <c:v>0.169914355261015</c:v>
                </c:pt>
                <c:pt idx="20995">
                  <c:v>0.17008815084008799</c:v>
                </c:pt>
                <c:pt idx="20996">
                  <c:v>0.17026194642086001</c:v>
                </c:pt>
                <c:pt idx="20997">
                  <c:v>0.170435742001633</c:v>
                </c:pt>
                <c:pt idx="20998">
                  <c:v>0.17060953758070499</c:v>
                </c:pt>
                <c:pt idx="20999">
                  <c:v>0.17078333316147801</c:v>
                </c:pt>
                <c:pt idx="21000">
                  <c:v>0.17095712874225</c:v>
                </c:pt>
                <c:pt idx="21001">
                  <c:v>0.17113092432132301</c:v>
                </c:pt>
                <c:pt idx="21002">
                  <c:v>0.171304719902096</c:v>
                </c:pt>
                <c:pt idx="21003">
                  <c:v>0.17147851548286799</c:v>
                </c:pt>
                <c:pt idx="21004">
                  <c:v>0.17165231106194101</c:v>
                </c:pt>
                <c:pt idx="21005">
                  <c:v>0.171826106642714</c:v>
                </c:pt>
                <c:pt idx="21006">
                  <c:v>0.17199990222348599</c:v>
                </c:pt>
                <c:pt idx="21007">
                  <c:v>0.17217369780255901</c:v>
                </c:pt>
                <c:pt idx="21008">
                  <c:v>0.172347493383332</c:v>
                </c:pt>
                <c:pt idx="21009">
                  <c:v>0.17252128896410401</c:v>
                </c:pt>
                <c:pt idx="21010">
                  <c:v>0.172695084543177</c:v>
                </c:pt>
                <c:pt idx="21011">
                  <c:v>0.17286888012394999</c:v>
                </c:pt>
                <c:pt idx="21012">
                  <c:v>0.17304267570472201</c:v>
                </c:pt>
                <c:pt idx="21013">
                  <c:v>0.173216471283795</c:v>
                </c:pt>
                <c:pt idx="21014">
                  <c:v>0.17339026686456699</c:v>
                </c:pt>
                <c:pt idx="21015">
                  <c:v>0.17356406244534001</c:v>
                </c:pt>
                <c:pt idx="21016">
                  <c:v>0.17373785802441299</c:v>
                </c:pt>
                <c:pt idx="21017">
                  <c:v>0.17391165360518501</c:v>
                </c:pt>
                <c:pt idx="21018">
                  <c:v>0.174085449185958</c:v>
                </c:pt>
                <c:pt idx="21019">
                  <c:v>0.17425924476503099</c:v>
                </c:pt>
                <c:pt idx="21020">
                  <c:v>0.17443304034580301</c:v>
                </c:pt>
                <c:pt idx="21021">
                  <c:v>0.174606835926576</c:v>
                </c:pt>
                <c:pt idx="21022">
                  <c:v>0.17478063150564899</c:v>
                </c:pt>
                <c:pt idx="21023">
                  <c:v>0.174954427086421</c:v>
                </c:pt>
                <c:pt idx="21024">
                  <c:v>0.17512822266719399</c:v>
                </c:pt>
                <c:pt idx="21025">
                  <c:v>0.17530201824626601</c:v>
                </c:pt>
                <c:pt idx="21026">
                  <c:v>0.175475813827039</c:v>
                </c:pt>
                <c:pt idx="21027">
                  <c:v>0.17564960940781099</c:v>
                </c:pt>
                <c:pt idx="21028">
                  <c:v>0.17582340498688401</c:v>
                </c:pt>
                <c:pt idx="21029">
                  <c:v>0.175997200567657</c:v>
                </c:pt>
                <c:pt idx="21030">
                  <c:v>0.17617099614842899</c:v>
                </c:pt>
                <c:pt idx="21031">
                  <c:v>0.176344791727502</c:v>
                </c:pt>
                <c:pt idx="21032">
                  <c:v>0.17651858730827499</c:v>
                </c:pt>
                <c:pt idx="21033">
                  <c:v>0.17669238288904701</c:v>
                </c:pt>
                <c:pt idx="21034">
                  <c:v>0.17686617846812</c:v>
                </c:pt>
                <c:pt idx="21035">
                  <c:v>0.17703997404889299</c:v>
                </c:pt>
                <c:pt idx="21036">
                  <c:v>0.17721376962966501</c:v>
                </c:pt>
                <c:pt idx="21037">
                  <c:v>0.177387565208738</c:v>
                </c:pt>
                <c:pt idx="21038">
                  <c:v>0.17756136078950999</c:v>
                </c:pt>
                <c:pt idx="21039">
                  <c:v>0.177735156370283</c:v>
                </c:pt>
                <c:pt idx="21040">
                  <c:v>0.17790895194935599</c:v>
                </c:pt>
                <c:pt idx="21041">
                  <c:v>0.17808274753012801</c:v>
                </c:pt>
                <c:pt idx="21042">
                  <c:v>0.178256543110901</c:v>
                </c:pt>
                <c:pt idx="21043">
                  <c:v>0.17843033868997399</c:v>
                </c:pt>
                <c:pt idx="21044">
                  <c:v>0.17860413427074601</c:v>
                </c:pt>
                <c:pt idx="21045">
                  <c:v>0.178777929851519</c:v>
                </c:pt>
                <c:pt idx="21046">
                  <c:v>0.17895172543059201</c:v>
                </c:pt>
                <c:pt idx="21047">
                  <c:v>0.179125521011364</c:v>
                </c:pt>
                <c:pt idx="21048">
                  <c:v>0.17929931659213699</c:v>
                </c:pt>
                <c:pt idx="21049">
                  <c:v>0.17947311217121001</c:v>
                </c:pt>
                <c:pt idx="21050">
                  <c:v>0.179646907751982</c:v>
                </c:pt>
                <c:pt idx="21051">
                  <c:v>0.17982070333275399</c:v>
                </c:pt>
                <c:pt idx="21052">
                  <c:v>0.17999449891182701</c:v>
                </c:pt>
                <c:pt idx="21053">
                  <c:v>0.1801682944926</c:v>
                </c:pt>
                <c:pt idx="21054">
                  <c:v>0.18034209007337201</c:v>
                </c:pt>
                <c:pt idx="21055">
                  <c:v>0.180515885652445</c:v>
                </c:pt>
                <c:pt idx="21056">
                  <c:v>0.18068968123321799</c:v>
                </c:pt>
                <c:pt idx="21057">
                  <c:v>0.18086347681399001</c:v>
                </c:pt>
                <c:pt idx="21058">
                  <c:v>0.181037272393063</c:v>
                </c:pt>
                <c:pt idx="21059">
                  <c:v>0.18121106797383599</c:v>
                </c:pt>
                <c:pt idx="21060">
                  <c:v>0.18138486355460801</c:v>
                </c:pt>
                <c:pt idx="21061">
                  <c:v>0.18155865913368099</c:v>
                </c:pt>
                <c:pt idx="21062">
                  <c:v>0.18173245471445401</c:v>
                </c:pt>
                <c:pt idx="21063">
                  <c:v>0.181906250295226</c:v>
                </c:pt>
                <c:pt idx="21064">
                  <c:v>0.18208004587429899</c:v>
                </c:pt>
                <c:pt idx="21065">
                  <c:v>0.18225384145507101</c:v>
                </c:pt>
                <c:pt idx="21066">
                  <c:v>0.182427637035844</c:v>
                </c:pt>
                <c:pt idx="21067">
                  <c:v>0.18260143261491699</c:v>
                </c:pt>
                <c:pt idx="21068">
                  <c:v>0.182775228195689</c:v>
                </c:pt>
                <c:pt idx="21069">
                  <c:v>0.18294902377646199</c:v>
                </c:pt>
                <c:pt idx="21070">
                  <c:v>0.18312281935553501</c:v>
                </c:pt>
                <c:pt idx="21071">
                  <c:v>0.183296614936307</c:v>
                </c:pt>
                <c:pt idx="21072">
                  <c:v>0.18347041051707999</c:v>
                </c:pt>
                <c:pt idx="21073">
                  <c:v>0.18364420609615301</c:v>
                </c:pt>
                <c:pt idx="21074">
                  <c:v>0.183818001676925</c:v>
                </c:pt>
                <c:pt idx="21075">
                  <c:v>0.18399179725769799</c:v>
                </c:pt>
                <c:pt idx="21076">
                  <c:v>0.18416559283677</c:v>
                </c:pt>
                <c:pt idx="21077">
                  <c:v>0.18433938841754299</c:v>
                </c:pt>
                <c:pt idx="21078">
                  <c:v>0.18451318399831501</c:v>
                </c:pt>
                <c:pt idx="21079">
                  <c:v>0.184686979577388</c:v>
                </c:pt>
                <c:pt idx="21080">
                  <c:v>0.18486077515816099</c:v>
                </c:pt>
                <c:pt idx="21081">
                  <c:v>0.18503457073893301</c:v>
                </c:pt>
                <c:pt idx="21082">
                  <c:v>0.185208366318006</c:v>
                </c:pt>
                <c:pt idx="21083">
                  <c:v>0.18538216189877901</c:v>
                </c:pt>
                <c:pt idx="21084">
                  <c:v>0.185555957479551</c:v>
                </c:pt>
                <c:pt idx="21085">
                  <c:v>0.18572975305862399</c:v>
                </c:pt>
                <c:pt idx="21086">
                  <c:v>0.18590354863939701</c:v>
                </c:pt>
                <c:pt idx="21087">
                  <c:v>0.186077344220169</c:v>
                </c:pt>
                <c:pt idx="21088">
                  <c:v>0.18625113979924199</c:v>
                </c:pt>
                <c:pt idx="21089">
                  <c:v>0.18642493538001501</c:v>
                </c:pt>
                <c:pt idx="21090">
                  <c:v>0.186598730960787</c:v>
                </c:pt>
                <c:pt idx="21091">
                  <c:v>0.18677252653986001</c:v>
                </c:pt>
                <c:pt idx="21092">
                  <c:v>0.186946322120632</c:v>
                </c:pt>
                <c:pt idx="21093">
                  <c:v>0.18712011770140499</c:v>
                </c:pt>
                <c:pt idx="21094">
                  <c:v>0.18729391328047801</c:v>
                </c:pt>
                <c:pt idx="21095">
                  <c:v>0.18746770886125</c:v>
                </c:pt>
                <c:pt idx="21096">
                  <c:v>0.18764150444202299</c:v>
                </c:pt>
                <c:pt idx="21097">
                  <c:v>0.187815300021096</c:v>
                </c:pt>
                <c:pt idx="21098">
                  <c:v>0.18798909560186799</c:v>
                </c:pt>
                <c:pt idx="21099">
                  <c:v>0.18816289118264101</c:v>
                </c:pt>
                <c:pt idx="21100">
                  <c:v>0.188336686761714</c:v>
                </c:pt>
                <c:pt idx="21101">
                  <c:v>0.18851048234248599</c:v>
                </c:pt>
                <c:pt idx="21102">
                  <c:v>0.18868427792325901</c:v>
                </c:pt>
                <c:pt idx="21103">
                  <c:v>0.188858073502331</c:v>
                </c:pt>
                <c:pt idx="21104">
                  <c:v>0.18903186908310399</c:v>
                </c:pt>
                <c:pt idx="21105">
                  <c:v>0.18920566466387601</c:v>
                </c:pt>
                <c:pt idx="21106">
                  <c:v>0.18937946024294899</c:v>
                </c:pt>
                <c:pt idx="21107">
                  <c:v>0.18955325582372201</c:v>
                </c:pt>
                <c:pt idx="21108">
                  <c:v>0.189727051404494</c:v>
                </c:pt>
                <c:pt idx="21109">
                  <c:v>0.18990084698356699</c:v>
                </c:pt>
                <c:pt idx="21110">
                  <c:v>0.19007464256434001</c:v>
                </c:pt>
                <c:pt idx="21111">
                  <c:v>0.190248438145112</c:v>
                </c:pt>
                <c:pt idx="21112">
                  <c:v>0.19042223372418501</c:v>
                </c:pt>
                <c:pt idx="21113">
                  <c:v>0.190596029304958</c:v>
                </c:pt>
                <c:pt idx="21114">
                  <c:v>0.19076982488572999</c:v>
                </c:pt>
                <c:pt idx="21115">
                  <c:v>0.19094362046480301</c:v>
                </c:pt>
                <c:pt idx="21116">
                  <c:v>0.191117416045575</c:v>
                </c:pt>
                <c:pt idx="21117">
                  <c:v>0.19129121162634799</c:v>
                </c:pt>
                <c:pt idx="21118">
                  <c:v>0.19146500720542101</c:v>
                </c:pt>
                <c:pt idx="21119">
                  <c:v>0.191638802786193</c:v>
                </c:pt>
                <c:pt idx="21120">
                  <c:v>0.19181259836696599</c:v>
                </c:pt>
                <c:pt idx="21121">
                  <c:v>0.191986393946039</c:v>
                </c:pt>
                <c:pt idx="21122">
                  <c:v>0.19216018952681099</c:v>
                </c:pt>
                <c:pt idx="21123">
                  <c:v>0.19233398510758401</c:v>
                </c:pt>
                <c:pt idx="21124">
                  <c:v>0.192507780686657</c:v>
                </c:pt>
                <c:pt idx="21125">
                  <c:v>0.19268157626742899</c:v>
                </c:pt>
                <c:pt idx="21126">
                  <c:v>0.19285537184820201</c:v>
                </c:pt>
                <c:pt idx="21127">
                  <c:v>0.19302916742727499</c:v>
                </c:pt>
                <c:pt idx="21128">
                  <c:v>0.19320296300804701</c:v>
                </c:pt>
                <c:pt idx="21129">
                  <c:v>0.193376758588819</c:v>
                </c:pt>
                <c:pt idx="21130">
                  <c:v>0.19355055416789199</c:v>
                </c:pt>
                <c:pt idx="21131">
                  <c:v>0.19372434974866501</c:v>
                </c:pt>
                <c:pt idx="21132">
                  <c:v>0.193898145329437</c:v>
                </c:pt>
                <c:pt idx="21133">
                  <c:v>0.19407194090850999</c:v>
                </c:pt>
                <c:pt idx="21134">
                  <c:v>0.19424573648928301</c:v>
                </c:pt>
                <c:pt idx="21135">
                  <c:v>0.194419532070055</c:v>
                </c:pt>
                <c:pt idx="21136">
                  <c:v>0.19459332764912801</c:v>
                </c:pt>
                <c:pt idx="21137">
                  <c:v>0.194767123229901</c:v>
                </c:pt>
                <c:pt idx="21138">
                  <c:v>0.19494091881067299</c:v>
                </c:pt>
                <c:pt idx="21139">
                  <c:v>0.19511471438974601</c:v>
                </c:pt>
                <c:pt idx="21140">
                  <c:v>0.195288509970519</c:v>
                </c:pt>
                <c:pt idx="21141">
                  <c:v>0.19546230555129099</c:v>
                </c:pt>
                <c:pt idx="21142">
                  <c:v>0.195636101130364</c:v>
                </c:pt>
                <c:pt idx="21143">
                  <c:v>0.19580989671113599</c:v>
                </c:pt>
                <c:pt idx="21144">
                  <c:v>0.19598369229190901</c:v>
                </c:pt>
                <c:pt idx="21145">
                  <c:v>0.196157487870982</c:v>
                </c:pt>
                <c:pt idx="21146">
                  <c:v>0.19633128345175399</c:v>
                </c:pt>
                <c:pt idx="21147">
                  <c:v>0.19650507903252701</c:v>
                </c:pt>
                <c:pt idx="21148">
                  <c:v>0.1966788746116</c:v>
                </c:pt>
                <c:pt idx="21149">
                  <c:v>0.19685267019237199</c:v>
                </c:pt>
                <c:pt idx="21150">
                  <c:v>0.197026465773145</c:v>
                </c:pt>
                <c:pt idx="21151">
                  <c:v>0.19720026135221799</c:v>
                </c:pt>
                <c:pt idx="21152">
                  <c:v>0.19737405693299001</c:v>
                </c:pt>
                <c:pt idx="21153">
                  <c:v>0.197547852513763</c:v>
                </c:pt>
                <c:pt idx="21154">
                  <c:v>0.19772164809283599</c:v>
                </c:pt>
                <c:pt idx="21155">
                  <c:v>0.19789544367360801</c:v>
                </c:pt>
                <c:pt idx="21156">
                  <c:v>0.19806923925438</c:v>
                </c:pt>
                <c:pt idx="21157">
                  <c:v>0.19824303483345301</c:v>
                </c:pt>
                <c:pt idx="21158">
                  <c:v>0.198416830414226</c:v>
                </c:pt>
                <c:pt idx="21159">
                  <c:v>0.19859062599499799</c:v>
                </c:pt>
                <c:pt idx="21160">
                  <c:v>0.19876442157407101</c:v>
                </c:pt>
                <c:pt idx="21161">
                  <c:v>0.198938217154844</c:v>
                </c:pt>
                <c:pt idx="21162">
                  <c:v>0.19911201273561599</c:v>
                </c:pt>
                <c:pt idx="21163">
                  <c:v>0.19928580831468901</c:v>
                </c:pt>
                <c:pt idx="21164">
                  <c:v>0.199459603895462</c:v>
                </c:pt>
                <c:pt idx="21165">
                  <c:v>0.19963339947623401</c:v>
                </c:pt>
                <c:pt idx="21166">
                  <c:v>0.199807195055307</c:v>
                </c:pt>
                <c:pt idx="21167">
                  <c:v>0.19998099063607999</c:v>
                </c:pt>
                <c:pt idx="21168">
                  <c:v>0.20015478621685201</c:v>
                </c:pt>
                <c:pt idx="21169">
                  <c:v>0.200328581795925</c:v>
                </c:pt>
                <c:pt idx="21170">
                  <c:v>0.20050237737669699</c:v>
                </c:pt>
                <c:pt idx="21171">
                  <c:v>0.20067617295747001</c:v>
                </c:pt>
                <c:pt idx="21172">
                  <c:v>0.20084996853654299</c:v>
                </c:pt>
                <c:pt idx="21173">
                  <c:v>0.20102376411731501</c:v>
                </c:pt>
                <c:pt idx="21174">
                  <c:v>0.201197559698088</c:v>
                </c:pt>
                <c:pt idx="21175">
                  <c:v>0.20137135527716099</c:v>
                </c:pt>
                <c:pt idx="21176">
                  <c:v>0.20154515085793301</c:v>
                </c:pt>
                <c:pt idx="21177">
                  <c:v>0.201718946438706</c:v>
                </c:pt>
                <c:pt idx="21178">
                  <c:v>0.20189274201777899</c:v>
                </c:pt>
                <c:pt idx="21179">
                  <c:v>0.202066537598551</c:v>
                </c:pt>
                <c:pt idx="21180">
                  <c:v>0.20224033317932399</c:v>
                </c:pt>
                <c:pt idx="21181">
                  <c:v>0.20241412875839601</c:v>
                </c:pt>
                <c:pt idx="21182">
                  <c:v>0.202587924339169</c:v>
                </c:pt>
                <c:pt idx="21183">
                  <c:v>0.20276171991994099</c:v>
                </c:pt>
                <c:pt idx="21184">
                  <c:v>0.20293551549901401</c:v>
                </c:pt>
                <c:pt idx="21185">
                  <c:v>0.203109311079787</c:v>
                </c:pt>
                <c:pt idx="21186">
                  <c:v>0.20328310666055899</c:v>
                </c:pt>
                <c:pt idx="21187">
                  <c:v>0.203456902239632</c:v>
                </c:pt>
                <c:pt idx="21188">
                  <c:v>0.20363069782040499</c:v>
                </c:pt>
                <c:pt idx="21189">
                  <c:v>0.20380449340117701</c:v>
                </c:pt>
                <c:pt idx="21190">
                  <c:v>0.20397828898025</c:v>
                </c:pt>
                <c:pt idx="21191">
                  <c:v>0.20415208456102299</c:v>
                </c:pt>
                <c:pt idx="21192">
                  <c:v>0.20432588014179501</c:v>
                </c:pt>
                <c:pt idx="21193">
                  <c:v>0.204499675720868</c:v>
                </c:pt>
                <c:pt idx="21194">
                  <c:v>0.20467347130163999</c:v>
                </c:pt>
                <c:pt idx="21195">
                  <c:v>0.204847266882413</c:v>
                </c:pt>
                <c:pt idx="21196">
                  <c:v>0.20502106246148599</c:v>
                </c:pt>
                <c:pt idx="21197">
                  <c:v>0.20519485804225801</c:v>
                </c:pt>
                <c:pt idx="21198">
                  <c:v>0.205368653623031</c:v>
                </c:pt>
                <c:pt idx="21199">
                  <c:v>0.20554244920210399</c:v>
                </c:pt>
                <c:pt idx="21200">
                  <c:v>0.20571624478287601</c:v>
                </c:pt>
                <c:pt idx="21201">
                  <c:v>0.205890040363649</c:v>
                </c:pt>
                <c:pt idx="21202">
                  <c:v>0.20606383594272201</c:v>
                </c:pt>
                <c:pt idx="21203">
                  <c:v>0.206237631523494</c:v>
                </c:pt>
                <c:pt idx="21204">
                  <c:v>0.20641142710426699</c:v>
                </c:pt>
                <c:pt idx="21205">
                  <c:v>0.20658522268334001</c:v>
                </c:pt>
                <c:pt idx="21206">
                  <c:v>0.206759018264112</c:v>
                </c:pt>
                <c:pt idx="21207">
                  <c:v>0.20693281384488499</c:v>
                </c:pt>
                <c:pt idx="21208">
                  <c:v>0.20710660942395701</c:v>
                </c:pt>
                <c:pt idx="21209">
                  <c:v>0.20728040500473</c:v>
                </c:pt>
                <c:pt idx="21210">
                  <c:v>0.20745420058550201</c:v>
                </c:pt>
                <c:pt idx="21211">
                  <c:v>0.207627996164575</c:v>
                </c:pt>
                <c:pt idx="21212">
                  <c:v>0.20780179174534799</c:v>
                </c:pt>
                <c:pt idx="21213">
                  <c:v>0.20797558732612001</c:v>
                </c:pt>
                <c:pt idx="21214">
                  <c:v>0.208149382905193</c:v>
                </c:pt>
                <c:pt idx="21215">
                  <c:v>0.20832317848596599</c:v>
                </c:pt>
                <c:pt idx="21216">
                  <c:v>0.20849697406673801</c:v>
                </c:pt>
                <c:pt idx="21217">
                  <c:v>0.20867076964581099</c:v>
                </c:pt>
                <c:pt idx="21218">
                  <c:v>0.20884456522658401</c:v>
                </c:pt>
                <c:pt idx="21219">
                  <c:v>0.209018360807356</c:v>
                </c:pt>
                <c:pt idx="21220">
                  <c:v>0.20919215638642899</c:v>
                </c:pt>
                <c:pt idx="21221">
                  <c:v>0.20936595196720101</c:v>
                </c:pt>
                <c:pt idx="21222">
                  <c:v>0.209539747547974</c:v>
                </c:pt>
                <c:pt idx="21223">
                  <c:v>0.20971354312704699</c:v>
                </c:pt>
                <c:pt idx="21224">
                  <c:v>0.209887338707819</c:v>
                </c:pt>
                <c:pt idx="21225">
                  <c:v>0.21006113428859199</c:v>
                </c:pt>
                <c:pt idx="21226">
                  <c:v>0.21023492986766501</c:v>
                </c:pt>
                <c:pt idx="21227">
                  <c:v>0.210408725448437</c:v>
                </c:pt>
                <c:pt idx="21228">
                  <c:v>0.21058252102920999</c:v>
                </c:pt>
                <c:pt idx="21229">
                  <c:v>0.21075631660828301</c:v>
                </c:pt>
                <c:pt idx="21230">
                  <c:v>0.210930112189055</c:v>
                </c:pt>
                <c:pt idx="21231">
                  <c:v>0.21110390776982799</c:v>
                </c:pt>
                <c:pt idx="21232">
                  <c:v>0.211277703348901</c:v>
                </c:pt>
                <c:pt idx="21233">
                  <c:v>0.21145149892967299</c:v>
                </c:pt>
                <c:pt idx="21234">
                  <c:v>0.21162529451044501</c:v>
                </c:pt>
                <c:pt idx="21235">
                  <c:v>0.211799090089518</c:v>
                </c:pt>
                <c:pt idx="21236">
                  <c:v>0.21197288567029099</c:v>
                </c:pt>
                <c:pt idx="21237">
                  <c:v>0.21214668125106301</c:v>
                </c:pt>
                <c:pt idx="21238">
                  <c:v>0.212320476830136</c:v>
                </c:pt>
                <c:pt idx="21239">
                  <c:v>0.21249427241090901</c:v>
                </c:pt>
                <c:pt idx="21240">
                  <c:v>0.212668067991681</c:v>
                </c:pt>
                <c:pt idx="21241">
                  <c:v>0.21284186357075399</c:v>
                </c:pt>
                <c:pt idx="21242">
                  <c:v>0.21301565915152701</c:v>
                </c:pt>
                <c:pt idx="21243">
                  <c:v>0.213189454732299</c:v>
                </c:pt>
                <c:pt idx="21244">
                  <c:v>0.21336325031137199</c:v>
                </c:pt>
                <c:pt idx="21245">
                  <c:v>0.21353704589214501</c:v>
                </c:pt>
                <c:pt idx="21246">
                  <c:v>0.213710841472917</c:v>
                </c:pt>
                <c:pt idx="21247">
                  <c:v>0.21388463705199001</c:v>
                </c:pt>
                <c:pt idx="21248">
                  <c:v>0.214058432632762</c:v>
                </c:pt>
                <c:pt idx="21249">
                  <c:v>0.21423222821353499</c:v>
                </c:pt>
                <c:pt idx="21250">
                  <c:v>0.21440602379260801</c:v>
                </c:pt>
                <c:pt idx="21251">
                  <c:v>0.21457981937338</c:v>
                </c:pt>
                <c:pt idx="21252">
                  <c:v>0.21475361495415299</c:v>
                </c:pt>
                <c:pt idx="21253">
                  <c:v>0.214927410533226</c:v>
                </c:pt>
                <c:pt idx="21254">
                  <c:v>0.21510120611399799</c:v>
                </c:pt>
                <c:pt idx="21255">
                  <c:v>0.21527500169477101</c:v>
                </c:pt>
                <c:pt idx="21256">
                  <c:v>0.215448797273844</c:v>
                </c:pt>
                <c:pt idx="21257">
                  <c:v>0.21562259285461599</c:v>
                </c:pt>
                <c:pt idx="21258">
                  <c:v>0.21579638843538901</c:v>
                </c:pt>
                <c:pt idx="21259">
                  <c:v>0.215970184014461</c:v>
                </c:pt>
                <c:pt idx="21260">
                  <c:v>0.21614397959523399</c:v>
                </c:pt>
                <c:pt idx="21261">
                  <c:v>0.21631777517600601</c:v>
                </c:pt>
                <c:pt idx="21262">
                  <c:v>0.21649157075507899</c:v>
                </c:pt>
                <c:pt idx="21263">
                  <c:v>0.21666536633585201</c:v>
                </c:pt>
                <c:pt idx="21264">
                  <c:v>0.216839161916624</c:v>
                </c:pt>
                <c:pt idx="21265">
                  <c:v>0.21701295749569699</c:v>
                </c:pt>
                <c:pt idx="21266">
                  <c:v>0.21718675307647001</c:v>
                </c:pt>
                <c:pt idx="21267">
                  <c:v>0.217360548657242</c:v>
                </c:pt>
                <c:pt idx="21268">
                  <c:v>0.21753434423631501</c:v>
                </c:pt>
                <c:pt idx="21269">
                  <c:v>0.217708139817088</c:v>
                </c:pt>
                <c:pt idx="21270">
                  <c:v>0.21788193539785999</c:v>
                </c:pt>
                <c:pt idx="21271">
                  <c:v>0.21805573097693301</c:v>
                </c:pt>
                <c:pt idx="21272">
                  <c:v>0.218229526557706</c:v>
                </c:pt>
                <c:pt idx="21273">
                  <c:v>0.21840332213847799</c:v>
                </c:pt>
                <c:pt idx="21274">
                  <c:v>0.21857711771755101</c:v>
                </c:pt>
                <c:pt idx="21275">
                  <c:v>0.218750913298323</c:v>
                </c:pt>
                <c:pt idx="21276">
                  <c:v>0.21892470887909601</c:v>
                </c:pt>
                <c:pt idx="21277">
                  <c:v>0.219098504458169</c:v>
                </c:pt>
                <c:pt idx="21278">
                  <c:v>0.21927230003894099</c:v>
                </c:pt>
                <c:pt idx="21279">
                  <c:v>0.21944609561971401</c:v>
                </c:pt>
                <c:pt idx="21280">
                  <c:v>0.219619891198787</c:v>
                </c:pt>
                <c:pt idx="21281">
                  <c:v>0.21979368677955899</c:v>
                </c:pt>
                <c:pt idx="21282">
                  <c:v>0.21996748236033201</c:v>
                </c:pt>
                <c:pt idx="21283">
                  <c:v>0.22014127793940499</c:v>
                </c:pt>
                <c:pt idx="21284">
                  <c:v>0.22031507352017701</c:v>
                </c:pt>
                <c:pt idx="21285">
                  <c:v>0.22048886910095</c:v>
                </c:pt>
                <c:pt idx="21286">
                  <c:v>0.22066266468002299</c:v>
                </c:pt>
                <c:pt idx="21287">
                  <c:v>0.22083646026079501</c:v>
                </c:pt>
                <c:pt idx="21288">
                  <c:v>0.221010255841567</c:v>
                </c:pt>
                <c:pt idx="21289">
                  <c:v>0.22118405142063999</c:v>
                </c:pt>
                <c:pt idx="21290">
                  <c:v>0.22135784700141301</c:v>
                </c:pt>
                <c:pt idx="21291">
                  <c:v>0.221531642582185</c:v>
                </c:pt>
                <c:pt idx="21292">
                  <c:v>0.22170543816125801</c:v>
                </c:pt>
                <c:pt idx="21293">
                  <c:v>0.221879233742031</c:v>
                </c:pt>
                <c:pt idx="21294">
                  <c:v>0.22205302932280299</c:v>
                </c:pt>
                <c:pt idx="21295">
                  <c:v>0.22222682490187601</c:v>
                </c:pt>
                <c:pt idx="21296">
                  <c:v>0.222400620482649</c:v>
                </c:pt>
                <c:pt idx="21297">
                  <c:v>0.22257441606342099</c:v>
                </c:pt>
                <c:pt idx="21298">
                  <c:v>0.222748211642494</c:v>
                </c:pt>
                <c:pt idx="21299">
                  <c:v>0.22292200722326599</c:v>
                </c:pt>
                <c:pt idx="21300">
                  <c:v>0.22309580280403901</c:v>
                </c:pt>
                <c:pt idx="21301">
                  <c:v>0.223269598383112</c:v>
                </c:pt>
                <c:pt idx="21302">
                  <c:v>0.22344339396388399</c:v>
                </c:pt>
                <c:pt idx="21303">
                  <c:v>0.22361718954465701</c:v>
                </c:pt>
                <c:pt idx="21304">
                  <c:v>0.22379098512373</c:v>
                </c:pt>
                <c:pt idx="21305">
                  <c:v>0.22396478070450199</c:v>
                </c:pt>
                <c:pt idx="21306">
                  <c:v>0.224138576285275</c:v>
                </c:pt>
                <c:pt idx="21307">
                  <c:v>0.22431237186434799</c:v>
                </c:pt>
                <c:pt idx="21308">
                  <c:v>0.22448616744512001</c:v>
                </c:pt>
                <c:pt idx="21309">
                  <c:v>0.224659963025893</c:v>
                </c:pt>
                <c:pt idx="21310">
                  <c:v>0.22483375860496599</c:v>
                </c:pt>
                <c:pt idx="21311">
                  <c:v>0.22500755418573801</c:v>
                </c:pt>
                <c:pt idx="21312">
                  <c:v>0.225181349766511</c:v>
                </c:pt>
                <c:pt idx="21313">
                  <c:v>0.22535514534558301</c:v>
                </c:pt>
                <c:pt idx="21314">
                  <c:v>0.225528940926356</c:v>
                </c:pt>
                <c:pt idx="21315">
                  <c:v>0.22570273650712799</c:v>
                </c:pt>
                <c:pt idx="21316">
                  <c:v>0.22587653208620101</c:v>
                </c:pt>
                <c:pt idx="21317">
                  <c:v>0.226050327666974</c:v>
                </c:pt>
                <c:pt idx="21318">
                  <c:v>0.22622412324774599</c:v>
                </c:pt>
                <c:pt idx="21319">
                  <c:v>0.22639791882681901</c:v>
                </c:pt>
                <c:pt idx="21320">
                  <c:v>0.226571714407592</c:v>
                </c:pt>
                <c:pt idx="21321">
                  <c:v>0.22674550998836401</c:v>
                </c:pt>
                <c:pt idx="21322">
                  <c:v>0.226919305567437</c:v>
                </c:pt>
                <c:pt idx="21323">
                  <c:v>0.22709310114820999</c:v>
                </c:pt>
                <c:pt idx="21324">
                  <c:v>0.22726689672898201</c:v>
                </c:pt>
                <c:pt idx="21325">
                  <c:v>0.227440692308055</c:v>
                </c:pt>
                <c:pt idx="21326">
                  <c:v>0.22761448788882699</c:v>
                </c:pt>
                <c:pt idx="21327">
                  <c:v>0.22778828346960001</c:v>
                </c:pt>
                <c:pt idx="21328">
                  <c:v>0.22796207904867299</c:v>
                </c:pt>
                <c:pt idx="21329">
                  <c:v>0.22813587462944501</c:v>
                </c:pt>
                <c:pt idx="21330">
                  <c:v>0.228309670210218</c:v>
                </c:pt>
                <c:pt idx="21331">
                  <c:v>0.22848346578929099</c:v>
                </c:pt>
                <c:pt idx="21332">
                  <c:v>0.22865726137006301</c:v>
                </c:pt>
                <c:pt idx="21333">
                  <c:v>0.228831056950836</c:v>
                </c:pt>
                <c:pt idx="21334">
                  <c:v>0.22900485252990899</c:v>
                </c:pt>
                <c:pt idx="21335">
                  <c:v>0.229178648110681</c:v>
                </c:pt>
                <c:pt idx="21336">
                  <c:v>0.22935244369145399</c:v>
                </c:pt>
                <c:pt idx="21337">
                  <c:v>0.22952623927052701</c:v>
                </c:pt>
                <c:pt idx="21338">
                  <c:v>0.229700034851299</c:v>
                </c:pt>
                <c:pt idx="21339">
                  <c:v>0.22987383043207099</c:v>
                </c:pt>
                <c:pt idx="21340">
                  <c:v>0.23004762601114401</c:v>
                </c:pt>
                <c:pt idx="21341">
                  <c:v>0.230221421591917</c:v>
                </c:pt>
                <c:pt idx="21342">
                  <c:v>0.23039521717268899</c:v>
                </c:pt>
                <c:pt idx="21343">
                  <c:v>0.230569012751762</c:v>
                </c:pt>
                <c:pt idx="21344">
                  <c:v>0.23074280833253499</c:v>
                </c:pt>
                <c:pt idx="21345">
                  <c:v>0.23091660391330701</c:v>
                </c:pt>
                <c:pt idx="21346">
                  <c:v>0.23109039949238</c:v>
                </c:pt>
                <c:pt idx="21347">
                  <c:v>0.23126419507315299</c:v>
                </c:pt>
                <c:pt idx="21348">
                  <c:v>0.23143799065392501</c:v>
                </c:pt>
                <c:pt idx="21349">
                  <c:v>0.231611786232998</c:v>
                </c:pt>
                <c:pt idx="21350">
                  <c:v>0.23178558181377101</c:v>
                </c:pt>
                <c:pt idx="21351">
                  <c:v>0.231959377394543</c:v>
                </c:pt>
                <c:pt idx="21352">
                  <c:v>0.23213317297361599</c:v>
                </c:pt>
                <c:pt idx="21353">
                  <c:v>0.23230696855438801</c:v>
                </c:pt>
                <c:pt idx="21354">
                  <c:v>0.232480764135161</c:v>
                </c:pt>
                <c:pt idx="21355">
                  <c:v>0.23265455971423399</c:v>
                </c:pt>
                <c:pt idx="21356">
                  <c:v>0.23282835529500601</c:v>
                </c:pt>
                <c:pt idx="21357">
                  <c:v>0.233002150875779</c:v>
                </c:pt>
                <c:pt idx="21358">
                  <c:v>0.23317594645485201</c:v>
                </c:pt>
                <c:pt idx="21359">
                  <c:v>0.233349742035624</c:v>
                </c:pt>
                <c:pt idx="21360">
                  <c:v>0.23352353761639699</c:v>
                </c:pt>
                <c:pt idx="21361">
                  <c:v>0.23369733319547001</c:v>
                </c:pt>
                <c:pt idx="21362">
                  <c:v>0.233871128776242</c:v>
                </c:pt>
                <c:pt idx="21363">
                  <c:v>0.23404492435701499</c:v>
                </c:pt>
                <c:pt idx="21364">
                  <c:v>0.23421871993608701</c:v>
                </c:pt>
                <c:pt idx="21365">
                  <c:v>0.23439251551685999</c:v>
                </c:pt>
                <c:pt idx="21366">
                  <c:v>0.23456631109763201</c:v>
                </c:pt>
                <c:pt idx="21367">
                  <c:v>0.234740106676705</c:v>
                </c:pt>
                <c:pt idx="21368">
                  <c:v>0.23491390225747799</c:v>
                </c:pt>
                <c:pt idx="21369">
                  <c:v>0.23508769783825001</c:v>
                </c:pt>
                <c:pt idx="21370">
                  <c:v>0.235261493417323</c:v>
                </c:pt>
                <c:pt idx="21371">
                  <c:v>0.23543528899809599</c:v>
                </c:pt>
                <c:pt idx="21372">
                  <c:v>0.23560908457886801</c:v>
                </c:pt>
                <c:pt idx="21373">
                  <c:v>0.23578288015794099</c:v>
                </c:pt>
                <c:pt idx="21374">
                  <c:v>0.23595667573871401</c:v>
                </c:pt>
                <c:pt idx="21375">
                  <c:v>0.236130471319486</c:v>
                </c:pt>
                <c:pt idx="21376">
                  <c:v>0.23630426689855899</c:v>
                </c:pt>
                <c:pt idx="21377">
                  <c:v>0.23647806247933201</c:v>
                </c:pt>
                <c:pt idx="21378">
                  <c:v>0.236651858060104</c:v>
                </c:pt>
                <c:pt idx="21379">
                  <c:v>0.23682565363917699</c:v>
                </c:pt>
                <c:pt idx="21380">
                  <c:v>0.236999449219949</c:v>
                </c:pt>
                <c:pt idx="21381">
                  <c:v>0.23717324480072199</c:v>
                </c:pt>
                <c:pt idx="21382">
                  <c:v>0.23734704037979501</c:v>
                </c:pt>
                <c:pt idx="21383">
                  <c:v>0.237520835960567</c:v>
                </c:pt>
                <c:pt idx="21384">
                  <c:v>0.23769463154133999</c:v>
                </c:pt>
                <c:pt idx="21385">
                  <c:v>0.23786842712041301</c:v>
                </c:pt>
                <c:pt idx="21386">
                  <c:v>0.238042222701185</c:v>
                </c:pt>
                <c:pt idx="21387">
                  <c:v>0.23821601828195799</c:v>
                </c:pt>
                <c:pt idx="21388">
                  <c:v>0.238389813861031</c:v>
                </c:pt>
                <c:pt idx="21389">
                  <c:v>0.23856360944180299</c:v>
                </c:pt>
                <c:pt idx="21390">
                  <c:v>0.23873740502257601</c:v>
                </c:pt>
                <c:pt idx="21391">
                  <c:v>0.238911200601648</c:v>
                </c:pt>
                <c:pt idx="21392">
                  <c:v>0.23908499618242099</c:v>
                </c:pt>
                <c:pt idx="21393">
                  <c:v>0.23925879176319301</c:v>
                </c:pt>
                <c:pt idx="21394">
                  <c:v>0.239432587342266</c:v>
                </c:pt>
                <c:pt idx="21395">
                  <c:v>0.23960638292303901</c:v>
                </c:pt>
                <c:pt idx="21396">
                  <c:v>0.239780178503811</c:v>
                </c:pt>
                <c:pt idx="21397">
                  <c:v>0.23995397408288399</c:v>
                </c:pt>
                <c:pt idx="21398">
                  <c:v>0.24012776966365701</c:v>
                </c:pt>
                <c:pt idx="21399">
                  <c:v>0.240301565244429</c:v>
                </c:pt>
                <c:pt idx="21400">
                  <c:v>0.24047536082350199</c:v>
                </c:pt>
                <c:pt idx="21401">
                  <c:v>0.24064915640427501</c:v>
                </c:pt>
                <c:pt idx="21402">
                  <c:v>0.240822951985047</c:v>
                </c:pt>
                <c:pt idx="21403">
                  <c:v>0.24099674756412001</c:v>
                </c:pt>
                <c:pt idx="21404">
                  <c:v>0.241170543144892</c:v>
                </c:pt>
                <c:pt idx="21405">
                  <c:v>0.24134433872566499</c:v>
                </c:pt>
                <c:pt idx="21406">
                  <c:v>0.24151813430473801</c:v>
                </c:pt>
                <c:pt idx="21407">
                  <c:v>0.24169192988551</c:v>
                </c:pt>
                <c:pt idx="21408">
                  <c:v>0.24186572546628299</c:v>
                </c:pt>
                <c:pt idx="21409">
                  <c:v>0.242039521045356</c:v>
                </c:pt>
                <c:pt idx="21410">
                  <c:v>0.24221331662612799</c:v>
                </c:pt>
                <c:pt idx="21411">
                  <c:v>0.24238711220690101</c:v>
                </c:pt>
                <c:pt idx="21412">
                  <c:v>0.242560907785974</c:v>
                </c:pt>
                <c:pt idx="21413">
                  <c:v>0.24273470336674599</c:v>
                </c:pt>
                <c:pt idx="21414">
                  <c:v>0.24290849894751901</c:v>
                </c:pt>
                <c:pt idx="21415">
                  <c:v>0.243082294526592</c:v>
                </c:pt>
                <c:pt idx="21416">
                  <c:v>0.24325609010736399</c:v>
                </c:pt>
                <c:pt idx="21417">
                  <c:v>0.243429885688137</c:v>
                </c:pt>
                <c:pt idx="21418">
                  <c:v>0.24360368126720899</c:v>
                </c:pt>
                <c:pt idx="21419">
                  <c:v>0.24377747684798201</c:v>
                </c:pt>
                <c:pt idx="21420">
                  <c:v>0.243951272428754</c:v>
                </c:pt>
                <c:pt idx="21421">
                  <c:v>0.24412506800782699</c:v>
                </c:pt>
                <c:pt idx="21422">
                  <c:v>0.24429886358860001</c:v>
                </c:pt>
                <c:pt idx="21423">
                  <c:v>0.244472659169372</c:v>
                </c:pt>
                <c:pt idx="21424">
                  <c:v>0.24464645474844501</c:v>
                </c:pt>
                <c:pt idx="21425">
                  <c:v>0.244820250329218</c:v>
                </c:pt>
                <c:pt idx="21426">
                  <c:v>0.24499404590998999</c:v>
                </c:pt>
                <c:pt idx="21427">
                  <c:v>0.24516784148906301</c:v>
                </c:pt>
                <c:pt idx="21428">
                  <c:v>0.245341637069836</c:v>
                </c:pt>
                <c:pt idx="21429">
                  <c:v>0.24551543265060799</c:v>
                </c:pt>
                <c:pt idx="21430">
                  <c:v>0.24568922822968101</c:v>
                </c:pt>
                <c:pt idx="21431">
                  <c:v>0.245863023810453</c:v>
                </c:pt>
                <c:pt idx="21432">
                  <c:v>0.24603681939122601</c:v>
                </c:pt>
                <c:pt idx="21433">
                  <c:v>0.246210614970299</c:v>
                </c:pt>
                <c:pt idx="21434">
                  <c:v>0.24638441055107099</c:v>
                </c:pt>
                <c:pt idx="21435">
                  <c:v>0.24655820613184401</c:v>
                </c:pt>
                <c:pt idx="21436">
                  <c:v>0.246732001710917</c:v>
                </c:pt>
                <c:pt idx="21437">
                  <c:v>0.24690579729168899</c:v>
                </c:pt>
                <c:pt idx="21438">
                  <c:v>0.24707959287246201</c:v>
                </c:pt>
                <c:pt idx="21439">
                  <c:v>0.24725338845153499</c:v>
                </c:pt>
                <c:pt idx="21440">
                  <c:v>0.24742718403230701</c:v>
                </c:pt>
                <c:pt idx="21441">
                  <c:v>0.24760097961308</c:v>
                </c:pt>
                <c:pt idx="21442">
                  <c:v>0.24777477519215299</c:v>
                </c:pt>
                <c:pt idx="21443">
                  <c:v>0.24794857077292501</c:v>
                </c:pt>
                <c:pt idx="21444">
                  <c:v>0.248122366353697</c:v>
                </c:pt>
                <c:pt idx="21445">
                  <c:v>0.24829616193276999</c:v>
                </c:pt>
                <c:pt idx="21446">
                  <c:v>0.248469957513543</c:v>
                </c:pt>
                <c:pt idx="21447">
                  <c:v>0.248643753094315</c:v>
                </c:pt>
                <c:pt idx="21448">
                  <c:v>0.24881754867338801</c:v>
                </c:pt>
                <c:pt idx="21449">
                  <c:v>0.248991344254161</c:v>
                </c:pt>
                <c:pt idx="21450">
                  <c:v>0.24916513983493299</c:v>
                </c:pt>
                <c:pt idx="21451">
                  <c:v>0.24933893541400601</c:v>
                </c:pt>
                <c:pt idx="21452">
                  <c:v>0.249512730994779</c:v>
                </c:pt>
                <c:pt idx="21453">
                  <c:v>0.24968652657555099</c:v>
                </c:pt>
                <c:pt idx="21454">
                  <c:v>0.249860322154624</c:v>
                </c:pt>
                <c:pt idx="21455">
                  <c:v>0.25003411773539702</c:v>
                </c:pt>
                <c:pt idx="21456">
                  <c:v>0.25020791331616898</c:v>
                </c:pt>
                <c:pt idx="21457">
                  <c:v>0.25038170889524197</c:v>
                </c:pt>
                <c:pt idx="21458">
                  <c:v>0.25055550447601399</c:v>
                </c:pt>
                <c:pt idx="21459">
                  <c:v>0.25072930005678701</c:v>
                </c:pt>
                <c:pt idx="21460">
                  <c:v>0.25090309563586</c:v>
                </c:pt>
                <c:pt idx="21461">
                  <c:v>0.25107689121663201</c:v>
                </c:pt>
                <c:pt idx="21462">
                  <c:v>0.25125068679740498</c:v>
                </c:pt>
                <c:pt idx="21463">
                  <c:v>0.25142448237647802</c:v>
                </c:pt>
                <c:pt idx="21464">
                  <c:v>0.25159827795724998</c:v>
                </c:pt>
                <c:pt idx="21465">
                  <c:v>0.251772073538023</c:v>
                </c:pt>
                <c:pt idx="21466">
                  <c:v>0.25194586911709599</c:v>
                </c:pt>
                <c:pt idx="21467">
                  <c:v>0.25211966469786801</c:v>
                </c:pt>
                <c:pt idx="21468">
                  <c:v>0.25229346027864102</c:v>
                </c:pt>
                <c:pt idx="21469">
                  <c:v>0.25246725585771301</c:v>
                </c:pt>
                <c:pt idx="21470">
                  <c:v>0.25264105143848598</c:v>
                </c:pt>
                <c:pt idx="21471">
                  <c:v>0.25281484701925799</c:v>
                </c:pt>
                <c:pt idx="21472">
                  <c:v>0.25298864259833098</c:v>
                </c:pt>
                <c:pt idx="21473">
                  <c:v>0.253162438179104</c:v>
                </c:pt>
                <c:pt idx="21474">
                  <c:v>0.25333623375987602</c:v>
                </c:pt>
                <c:pt idx="21475">
                  <c:v>0.25351002933894901</c:v>
                </c:pt>
                <c:pt idx="21476">
                  <c:v>0.25368382491972202</c:v>
                </c:pt>
                <c:pt idx="21477">
                  <c:v>0.25385762050049399</c:v>
                </c:pt>
                <c:pt idx="21478">
                  <c:v>0.25403141607956697</c:v>
                </c:pt>
                <c:pt idx="21479">
                  <c:v>0.25420521166033999</c:v>
                </c:pt>
                <c:pt idx="21480">
                  <c:v>0.25437900724111201</c:v>
                </c:pt>
                <c:pt idx="21481">
                  <c:v>0.254552802820185</c:v>
                </c:pt>
                <c:pt idx="21482">
                  <c:v>0.25472659840095802</c:v>
                </c:pt>
                <c:pt idx="21483">
                  <c:v>0.25490039398172998</c:v>
                </c:pt>
                <c:pt idx="21484">
                  <c:v>0.25507418956080302</c:v>
                </c:pt>
                <c:pt idx="21485">
                  <c:v>0.25524798514157498</c:v>
                </c:pt>
                <c:pt idx="21486">
                  <c:v>0.255421780722348</c:v>
                </c:pt>
                <c:pt idx="21487">
                  <c:v>0.25559557630142099</c:v>
                </c:pt>
                <c:pt idx="21488">
                  <c:v>0.25576937188219301</c:v>
                </c:pt>
                <c:pt idx="21489">
                  <c:v>0.25594316746296603</c:v>
                </c:pt>
                <c:pt idx="21490">
                  <c:v>0.25611696304203901</c:v>
                </c:pt>
                <c:pt idx="21491">
                  <c:v>0.25629075862281098</c:v>
                </c:pt>
                <c:pt idx="21492">
                  <c:v>0.25646455420358399</c:v>
                </c:pt>
                <c:pt idx="21493">
                  <c:v>0.25663834978265698</c:v>
                </c:pt>
                <c:pt idx="21494">
                  <c:v>0.256812145363429</c:v>
                </c:pt>
                <c:pt idx="21495">
                  <c:v>0.25698594094420202</c:v>
                </c:pt>
                <c:pt idx="21496">
                  <c:v>0.25715973652327401</c:v>
                </c:pt>
                <c:pt idx="21497">
                  <c:v>0.25733353210404702</c:v>
                </c:pt>
                <c:pt idx="21498">
                  <c:v>0.25750732768481899</c:v>
                </c:pt>
                <c:pt idx="21499">
                  <c:v>0.25768112326389198</c:v>
                </c:pt>
                <c:pt idx="21500">
                  <c:v>0.25785491884466499</c:v>
                </c:pt>
                <c:pt idx="21501">
                  <c:v>0.25802871442543701</c:v>
                </c:pt>
                <c:pt idx="21502">
                  <c:v>0.25820251000451</c:v>
                </c:pt>
                <c:pt idx="21503">
                  <c:v>0.25837630558528302</c:v>
                </c:pt>
                <c:pt idx="21504">
                  <c:v>0.25855010116605498</c:v>
                </c:pt>
                <c:pt idx="21505">
                  <c:v>0.25872389674512802</c:v>
                </c:pt>
                <c:pt idx="21506">
                  <c:v>0.25889769232590099</c:v>
                </c:pt>
                <c:pt idx="21507">
                  <c:v>0.259071487906673</c:v>
                </c:pt>
                <c:pt idx="21508">
                  <c:v>0.25924528348574599</c:v>
                </c:pt>
                <c:pt idx="21509">
                  <c:v>0.25941907906651801</c:v>
                </c:pt>
                <c:pt idx="21510">
                  <c:v>0.25959287464729103</c:v>
                </c:pt>
                <c:pt idx="21511">
                  <c:v>0.25976667022636402</c:v>
                </c:pt>
                <c:pt idx="21512">
                  <c:v>0.25994046580713598</c:v>
                </c:pt>
                <c:pt idx="21513">
                  <c:v>0.260114261387909</c:v>
                </c:pt>
                <c:pt idx="21514">
                  <c:v>0.26028805696698198</c:v>
                </c:pt>
                <c:pt idx="21515">
                  <c:v>0.260461852547754</c:v>
                </c:pt>
                <c:pt idx="21516">
                  <c:v>0.26063564812852702</c:v>
                </c:pt>
                <c:pt idx="21517">
                  <c:v>0.26080944370760001</c:v>
                </c:pt>
                <c:pt idx="21518">
                  <c:v>0.26098323928837203</c:v>
                </c:pt>
                <c:pt idx="21519">
                  <c:v>0.26115703486914499</c:v>
                </c:pt>
                <c:pt idx="21520">
                  <c:v>0.26133083044821798</c:v>
                </c:pt>
                <c:pt idx="21521">
                  <c:v>0.26150462602898999</c:v>
                </c:pt>
                <c:pt idx="21522">
                  <c:v>0.26167842160976301</c:v>
                </c:pt>
                <c:pt idx="21523">
                  <c:v>0.261852217188835</c:v>
                </c:pt>
                <c:pt idx="21524">
                  <c:v>0.26202601276960802</c:v>
                </c:pt>
                <c:pt idx="21525">
                  <c:v>0.26219980835037998</c:v>
                </c:pt>
                <c:pt idx="21526">
                  <c:v>0.26237360392945303</c:v>
                </c:pt>
                <c:pt idx="21527">
                  <c:v>0.26254739951022599</c:v>
                </c:pt>
                <c:pt idx="21528">
                  <c:v>0.26272119509099801</c:v>
                </c:pt>
                <c:pt idx="21529">
                  <c:v>0.26289499067007099</c:v>
                </c:pt>
                <c:pt idx="21530">
                  <c:v>0.26306878625084401</c:v>
                </c:pt>
                <c:pt idx="21531">
                  <c:v>0.26324258183161597</c:v>
                </c:pt>
                <c:pt idx="21532">
                  <c:v>0.26341637741068902</c:v>
                </c:pt>
                <c:pt idx="21533">
                  <c:v>0.26359017299146198</c:v>
                </c:pt>
                <c:pt idx="21534">
                  <c:v>0.263763968572234</c:v>
                </c:pt>
                <c:pt idx="21535">
                  <c:v>0.26393776415130699</c:v>
                </c:pt>
                <c:pt idx="21536">
                  <c:v>0.264111559732079</c:v>
                </c:pt>
                <c:pt idx="21537">
                  <c:v>0.26428535531285202</c:v>
                </c:pt>
                <c:pt idx="21538">
                  <c:v>0.26445915089192501</c:v>
                </c:pt>
                <c:pt idx="21539">
                  <c:v>0.26463294647269697</c:v>
                </c:pt>
                <c:pt idx="21540">
                  <c:v>0.26480674205346999</c:v>
                </c:pt>
                <c:pt idx="21541">
                  <c:v>0.26498053763254298</c:v>
                </c:pt>
                <c:pt idx="21542">
                  <c:v>0.265154333213315</c:v>
                </c:pt>
                <c:pt idx="21543">
                  <c:v>0.26532812879408801</c:v>
                </c:pt>
                <c:pt idx="21544">
                  <c:v>0.265501924373161</c:v>
                </c:pt>
                <c:pt idx="21545">
                  <c:v>0.26567571995393302</c:v>
                </c:pt>
                <c:pt idx="21546">
                  <c:v>0.26584951553470598</c:v>
                </c:pt>
                <c:pt idx="21547">
                  <c:v>0.26602331111377903</c:v>
                </c:pt>
                <c:pt idx="21548">
                  <c:v>0.26619710669455099</c:v>
                </c:pt>
                <c:pt idx="21549">
                  <c:v>0.26637090227532301</c:v>
                </c:pt>
                <c:pt idx="21550">
                  <c:v>0.266544697854396</c:v>
                </c:pt>
                <c:pt idx="21551">
                  <c:v>0.26671849343516901</c:v>
                </c:pt>
                <c:pt idx="21552">
                  <c:v>0.26689228901594098</c:v>
                </c:pt>
                <c:pt idx="21553">
                  <c:v>0.26706608459501402</c:v>
                </c:pt>
                <c:pt idx="21554">
                  <c:v>0.26723988017578698</c:v>
                </c:pt>
                <c:pt idx="21555">
                  <c:v>0.267413675756559</c:v>
                </c:pt>
                <c:pt idx="21556">
                  <c:v>0.26758747133563199</c:v>
                </c:pt>
                <c:pt idx="21557">
                  <c:v>0.26776126691640501</c:v>
                </c:pt>
                <c:pt idx="21558">
                  <c:v>0.26793506249717702</c:v>
                </c:pt>
                <c:pt idx="21559">
                  <c:v>0.26810885807625001</c:v>
                </c:pt>
                <c:pt idx="21560">
                  <c:v>0.26828265365702297</c:v>
                </c:pt>
                <c:pt idx="21561">
                  <c:v>0.26845644923779499</c:v>
                </c:pt>
                <c:pt idx="21562">
                  <c:v>0.26863024481686798</c:v>
                </c:pt>
                <c:pt idx="21563">
                  <c:v>0.26880404039764</c:v>
                </c:pt>
                <c:pt idx="21564">
                  <c:v>0.26897783597841302</c:v>
                </c:pt>
                <c:pt idx="21565">
                  <c:v>0.269151631557486</c:v>
                </c:pt>
                <c:pt idx="21566">
                  <c:v>0.26932542713825802</c:v>
                </c:pt>
                <c:pt idx="21567">
                  <c:v>0.26949922271903098</c:v>
                </c:pt>
                <c:pt idx="21568">
                  <c:v>0.26967301829810397</c:v>
                </c:pt>
                <c:pt idx="21569">
                  <c:v>0.26984681387887599</c:v>
                </c:pt>
                <c:pt idx="21570">
                  <c:v>0.27002060945964901</c:v>
                </c:pt>
                <c:pt idx="21571">
                  <c:v>0.270194405038722</c:v>
                </c:pt>
                <c:pt idx="21572">
                  <c:v>0.27036820061949401</c:v>
                </c:pt>
                <c:pt idx="21573">
                  <c:v>0.27054199620026698</c:v>
                </c:pt>
                <c:pt idx="21574">
                  <c:v>0.27071579177933902</c:v>
                </c:pt>
                <c:pt idx="21575">
                  <c:v>0.27088958736011198</c:v>
                </c:pt>
                <c:pt idx="21576">
                  <c:v>0.271063382940884</c:v>
                </c:pt>
                <c:pt idx="21577">
                  <c:v>0.27123717851995699</c:v>
                </c:pt>
                <c:pt idx="21578">
                  <c:v>0.27141097410073001</c:v>
                </c:pt>
                <c:pt idx="21579">
                  <c:v>0.27158476968150203</c:v>
                </c:pt>
                <c:pt idx="21580">
                  <c:v>0.27175856526057501</c:v>
                </c:pt>
                <c:pt idx="21581">
                  <c:v>0.27193236084134798</c:v>
                </c:pt>
                <c:pt idx="21582">
                  <c:v>0.27210615642211999</c:v>
                </c:pt>
                <c:pt idx="21583">
                  <c:v>0.27227995200119298</c:v>
                </c:pt>
                <c:pt idx="21584">
                  <c:v>0.272453747581966</c:v>
                </c:pt>
                <c:pt idx="21585">
                  <c:v>0.27262754316273802</c:v>
                </c:pt>
                <c:pt idx="21586">
                  <c:v>0.27280133874181101</c:v>
                </c:pt>
                <c:pt idx="21587">
                  <c:v>0.27297513432258402</c:v>
                </c:pt>
                <c:pt idx="21588">
                  <c:v>0.27314892990335599</c:v>
                </c:pt>
                <c:pt idx="21589">
                  <c:v>0.27332272548242897</c:v>
                </c:pt>
                <c:pt idx="21590">
                  <c:v>0.27349652106320099</c:v>
                </c:pt>
                <c:pt idx="21591">
                  <c:v>0.27367031664397401</c:v>
                </c:pt>
                <c:pt idx="21592">
                  <c:v>0.273844112223047</c:v>
                </c:pt>
                <c:pt idx="21593">
                  <c:v>0.27401790780381902</c:v>
                </c:pt>
                <c:pt idx="21594">
                  <c:v>0.27419170338459198</c:v>
                </c:pt>
                <c:pt idx="21595">
                  <c:v>0.27436549896366502</c:v>
                </c:pt>
                <c:pt idx="21596">
                  <c:v>0.27453929454443698</c:v>
                </c:pt>
                <c:pt idx="21597">
                  <c:v>0.27471309012521</c:v>
                </c:pt>
                <c:pt idx="21598">
                  <c:v>0.27488688570428299</c:v>
                </c:pt>
                <c:pt idx="21599">
                  <c:v>0.27506068128505501</c:v>
                </c:pt>
                <c:pt idx="21600">
                  <c:v>0.27523447686582803</c:v>
                </c:pt>
                <c:pt idx="21601">
                  <c:v>0.27540827244490002</c:v>
                </c:pt>
                <c:pt idx="21602">
                  <c:v>0.27558206802567298</c:v>
                </c:pt>
                <c:pt idx="21603">
                  <c:v>0.275755863606445</c:v>
                </c:pt>
                <c:pt idx="21604">
                  <c:v>0.27592965918551798</c:v>
                </c:pt>
                <c:pt idx="21605">
                  <c:v>0.276103454766291</c:v>
                </c:pt>
                <c:pt idx="21606">
                  <c:v>0.27627725034706302</c:v>
                </c:pt>
                <c:pt idx="21607">
                  <c:v>0.27645104592613601</c:v>
                </c:pt>
                <c:pt idx="21608">
                  <c:v>0.27662484150690902</c:v>
                </c:pt>
                <c:pt idx="21609">
                  <c:v>0.27679863708768099</c:v>
                </c:pt>
                <c:pt idx="21610">
                  <c:v>0.27697243266675398</c:v>
                </c:pt>
                <c:pt idx="21611">
                  <c:v>0.27714622824752699</c:v>
                </c:pt>
                <c:pt idx="21612">
                  <c:v>0.27732002382829901</c:v>
                </c:pt>
                <c:pt idx="21613">
                  <c:v>0.277493819407372</c:v>
                </c:pt>
                <c:pt idx="21614">
                  <c:v>0.27766761498814402</c:v>
                </c:pt>
                <c:pt idx="21615">
                  <c:v>0.27784141056891698</c:v>
                </c:pt>
                <c:pt idx="21616">
                  <c:v>0.27801520614799002</c:v>
                </c:pt>
                <c:pt idx="21617">
                  <c:v>0.27818900172876199</c:v>
                </c:pt>
                <c:pt idx="21618">
                  <c:v>0.278362797309535</c:v>
                </c:pt>
                <c:pt idx="21619">
                  <c:v>0.27853659288860799</c:v>
                </c:pt>
                <c:pt idx="21620">
                  <c:v>0.27871038846938001</c:v>
                </c:pt>
                <c:pt idx="21621">
                  <c:v>0.27888418405015297</c:v>
                </c:pt>
                <c:pt idx="21622">
                  <c:v>0.27905797962922602</c:v>
                </c:pt>
                <c:pt idx="21623">
                  <c:v>0.27923177520999798</c:v>
                </c:pt>
                <c:pt idx="21624">
                  <c:v>0.279405570790771</c:v>
                </c:pt>
                <c:pt idx="21625">
                  <c:v>0.27957936636984398</c:v>
                </c:pt>
                <c:pt idx="21626">
                  <c:v>0.279753161950616</c:v>
                </c:pt>
                <c:pt idx="21627">
                  <c:v>0.27992695753138802</c:v>
                </c:pt>
                <c:pt idx="21628">
                  <c:v>0.28010075311046101</c:v>
                </c:pt>
                <c:pt idx="21629">
                  <c:v>0.28027454869123403</c:v>
                </c:pt>
                <c:pt idx="21630">
                  <c:v>0.28044834427200599</c:v>
                </c:pt>
                <c:pt idx="21631">
                  <c:v>0.28062213985107898</c:v>
                </c:pt>
                <c:pt idx="21632">
                  <c:v>0.280795935431852</c:v>
                </c:pt>
                <c:pt idx="21633">
                  <c:v>0.28096973101262401</c:v>
                </c:pt>
                <c:pt idx="21634">
                  <c:v>0.281143526591697</c:v>
                </c:pt>
                <c:pt idx="21635">
                  <c:v>0.28131732217247002</c:v>
                </c:pt>
                <c:pt idx="21636">
                  <c:v>0.28149111775324198</c:v>
                </c:pt>
                <c:pt idx="21637">
                  <c:v>0.28166491333231503</c:v>
                </c:pt>
                <c:pt idx="21638">
                  <c:v>0.28183870891308799</c:v>
                </c:pt>
                <c:pt idx="21639">
                  <c:v>0.28201250449386001</c:v>
                </c:pt>
                <c:pt idx="21640">
                  <c:v>0.28218630007293299</c:v>
                </c:pt>
                <c:pt idx="21641">
                  <c:v>0.28236009565370501</c:v>
                </c:pt>
                <c:pt idx="21642">
                  <c:v>0.28253389123447797</c:v>
                </c:pt>
                <c:pt idx="21643">
                  <c:v>0.28270768681355102</c:v>
                </c:pt>
                <c:pt idx="21644">
                  <c:v>0.28288148239432298</c:v>
                </c:pt>
                <c:pt idx="21645">
                  <c:v>0.283055277975096</c:v>
                </c:pt>
                <c:pt idx="21646">
                  <c:v>0.28322907355416899</c:v>
                </c:pt>
                <c:pt idx="21647">
                  <c:v>0.283402869134941</c:v>
                </c:pt>
                <c:pt idx="21648">
                  <c:v>0.28357666471571402</c:v>
                </c:pt>
                <c:pt idx="21649">
                  <c:v>0.28375046029478701</c:v>
                </c:pt>
                <c:pt idx="21650">
                  <c:v>0.28392425587555897</c:v>
                </c:pt>
                <c:pt idx="21651">
                  <c:v>0.28409805145633199</c:v>
                </c:pt>
                <c:pt idx="21652">
                  <c:v>0.28427184703540498</c:v>
                </c:pt>
                <c:pt idx="21653">
                  <c:v>0.284445642616177</c:v>
                </c:pt>
                <c:pt idx="21654">
                  <c:v>0.28461943819694902</c:v>
                </c:pt>
                <c:pt idx="21655">
                  <c:v>0.284793233776022</c:v>
                </c:pt>
                <c:pt idx="21656">
                  <c:v>0.28496702935679502</c:v>
                </c:pt>
                <c:pt idx="21657">
                  <c:v>0.28514082493756698</c:v>
                </c:pt>
                <c:pt idx="21658">
                  <c:v>0.28531462051664003</c:v>
                </c:pt>
                <c:pt idx="21659">
                  <c:v>0.28548841609741299</c:v>
                </c:pt>
                <c:pt idx="21660">
                  <c:v>0.28566221167818501</c:v>
                </c:pt>
                <c:pt idx="21661">
                  <c:v>0.285836007257258</c:v>
                </c:pt>
                <c:pt idx="21662">
                  <c:v>0.28600980283803101</c:v>
                </c:pt>
                <c:pt idx="21663">
                  <c:v>0.28618359841880298</c:v>
                </c:pt>
                <c:pt idx="21664">
                  <c:v>0.28635739399787602</c:v>
                </c:pt>
                <c:pt idx="21665">
                  <c:v>0.28653118957864898</c:v>
                </c:pt>
                <c:pt idx="21666">
                  <c:v>0.286704985159421</c:v>
                </c:pt>
                <c:pt idx="21667">
                  <c:v>0.28687878073849399</c:v>
                </c:pt>
                <c:pt idx="21668">
                  <c:v>0.28705257631926601</c:v>
                </c:pt>
                <c:pt idx="21669">
                  <c:v>0.28722637190003902</c:v>
                </c:pt>
                <c:pt idx="21670">
                  <c:v>0.28740016747911201</c:v>
                </c:pt>
                <c:pt idx="21671">
                  <c:v>0.28757396305988397</c:v>
                </c:pt>
                <c:pt idx="21672">
                  <c:v>0.28774775864065699</c:v>
                </c:pt>
                <c:pt idx="21673">
                  <c:v>0.28792155421972998</c:v>
                </c:pt>
                <c:pt idx="21674">
                  <c:v>0.288095349800502</c:v>
                </c:pt>
                <c:pt idx="21675">
                  <c:v>0.28826914538127502</c:v>
                </c:pt>
                <c:pt idx="21676">
                  <c:v>0.288442940960348</c:v>
                </c:pt>
                <c:pt idx="21677">
                  <c:v>0.28861673654112002</c:v>
                </c:pt>
                <c:pt idx="21678">
                  <c:v>0.28879053212189298</c:v>
                </c:pt>
                <c:pt idx="21679">
                  <c:v>0.28896432770096597</c:v>
                </c:pt>
                <c:pt idx="21680">
                  <c:v>0.28913812328173799</c:v>
                </c:pt>
                <c:pt idx="21681">
                  <c:v>0.28931191886251001</c:v>
                </c:pt>
                <c:pt idx="21682">
                  <c:v>0.289485714441583</c:v>
                </c:pt>
                <c:pt idx="21683">
                  <c:v>0.28965951002235601</c:v>
                </c:pt>
                <c:pt idx="21684">
                  <c:v>0.28983330560312798</c:v>
                </c:pt>
                <c:pt idx="21685">
                  <c:v>0.29000710118220102</c:v>
                </c:pt>
                <c:pt idx="21686">
                  <c:v>0.29018089676297398</c:v>
                </c:pt>
                <c:pt idx="21687">
                  <c:v>0.290354692343746</c:v>
                </c:pt>
                <c:pt idx="21688">
                  <c:v>0.29052848792281899</c:v>
                </c:pt>
                <c:pt idx="21689">
                  <c:v>0.29070228350359201</c:v>
                </c:pt>
                <c:pt idx="21690">
                  <c:v>0.29087607908436403</c:v>
                </c:pt>
                <c:pt idx="21691">
                  <c:v>0.29104987466343701</c:v>
                </c:pt>
                <c:pt idx="21692">
                  <c:v>0.29122367024420898</c:v>
                </c:pt>
                <c:pt idx="21693">
                  <c:v>0.29139746582498199</c:v>
                </c:pt>
                <c:pt idx="21694">
                  <c:v>0.29157126140405498</c:v>
                </c:pt>
                <c:pt idx="21695">
                  <c:v>0.291745056984827</c:v>
                </c:pt>
                <c:pt idx="21696">
                  <c:v>0.29191885256560002</c:v>
                </c:pt>
                <c:pt idx="21697">
                  <c:v>0.29209264814467301</c:v>
                </c:pt>
                <c:pt idx="21698">
                  <c:v>0.29226644372544502</c:v>
                </c:pt>
                <c:pt idx="21699">
                  <c:v>0.29244023930621799</c:v>
                </c:pt>
                <c:pt idx="21700">
                  <c:v>0.29261403488529097</c:v>
                </c:pt>
                <c:pt idx="21701">
                  <c:v>0.29278783046606299</c:v>
                </c:pt>
                <c:pt idx="21702">
                  <c:v>0.29296162604683601</c:v>
                </c:pt>
                <c:pt idx="21703">
                  <c:v>0.293135421625909</c:v>
                </c:pt>
                <c:pt idx="21704">
                  <c:v>0.29330921720668102</c:v>
                </c:pt>
                <c:pt idx="21705">
                  <c:v>0.29348301278745398</c:v>
                </c:pt>
                <c:pt idx="21706">
                  <c:v>0.29365680836652602</c:v>
                </c:pt>
                <c:pt idx="21707">
                  <c:v>0.29383060394729899</c:v>
                </c:pt>
                <c:pt idx="21708">
                  <c:v>0.294004399528071</c:v>
                </c:pt>
                <c:pt idx="21709">
                  <c:v>0.29417819510714399</c:v>
                </c:pt>
                <c:pt idx="21710">
                  <c:v>0.29435199068791701</c:v>
                </c:pt>
                <c:pt idx="21711">
                  <c:v>0.29452578626868903</c:v>
                </c:pt>
                <c:pt idx="21712">
                  <c:v>0.29469958184776202</c:v>
                </c:pt>
                <c:pt idx="21713">
                  <c:v>0.29487337742853498</c:v>
                </c:pt>
                <c:pt idx="21714">
                  <c:v>0.295047173009307</c:v>
                </c:pt>
                <c:pt idx="21715">
                  <c:v>0.29522096858837998</c:v>
                </c:pt>
                <c:pt idx="21716">
                  <c:v>0.295394764169153</c:v>
                </c:pt>
                <c:pt idx="21717">
                  <c:v>0.29556855974992502</c:v>
                </c:pt>
                <c:pt idx="21718">
                  <c:v>0.29574235532899801</c:v>
                </c:pt>
                <c:pt idx="21719">
                  <c:v>0.29591615090977003</c:v>
                </c:pt>
                <c:pt idx="21720">
                  <c:v>0.29608994649054299</c:v>
                </c:pt>
                <c:pt idx="21721">
                  <c:v>0.29626374206961598</c:v>
                </c:pt>
                <c:pt idx="21722">
                  <c:v>0.29643753765038799</c:v>
                </c:pt>
                <c:pt idx="21723">
                  <c:v>0.29661133323116101</c:v>
                </c:pt>
                <c:pt idx="21724">
                  <c:v>0.296785128810234</c:v>
                </c:pt>
                <c:pt idx="21725">
                  <c:v>0.29695892439100602</c:v>
                </c:pt>
                <c:pt idx="21726">
                  <c:v>0.29713271997177898</c:v>
                </c:pt>
                <c:pt idx="21727">
                  <c:v>0.29730651555085202</c:v>
                </c:pt>
                <c:pt idx="21728">
                  <c:v>0.29748031113162399</c:v>
                </c:pt>
                <c:pt idx="21729">
                  <c:v>0.297654106712397</c:v>
                </c:pt>
                <c:pt idx="21730">
                  <c:v>0.29782790229146999</c:v>
                </c:pt>
                <c:pt idx="21731">
                  <c:v>0.29800169787224201</c:v>
                </c:pt>
                <c:pt idx="21732">
                  <c:v>0.29817549345301497</c:v>
                </c:pt>
                <c:pt idx="21733">
                  <c:v>0.29834928903208702</c:v>
                </c:pt>
                <c:pt idx="21734">
                  <c:v>0.29852308461285998</c:v>
                </c:pt>
                <c:pt idx="21735">
                  <c:v>0.298696880193632</c:v>
                </c:pt>
                <c:pt idx="21736">
                  <c:v>0.29887067577270499</c:v>
                </c:pt>
                <c:pt idx="21737">
                  <c:v>0.299044471353478</c:v>
                </c:pt>
                <c:pt idx="21738">
                  <c:v>0.29921826693425002</c:v>
                </c:pt>
                <c:pt idx="21739">
                  <c:v>0.29939206251332301</c:v>
                </c:pt>
                <c:pt idx="21740">
                  <c:v>0.29956585809409603</c:v>
                </c:pt>
                <c:pt idx="21741">
                  <c:v>0.29973965367486799</c:v>
                </c:pt>
                <c:pt idx="21742">
                  <c:v>0.29991344925394098</c:v>
                </c:pt>
                <c:pt idx="21743">
                  <c:v>0.300087244834714</c:v>
                </c:pt>
                <c:pt idx="21744">
                  <c:v>0.30026104041548601</c:v>
                </c:pt>
                <c:pt idx="21745">
                  <c:v>0.300434835994559</c:v>
                </c:pt>
                <c:pt idx="21746">
                  <c:v>0.30060863157533102</c:v>
                </c:pt>
                <c:pt idx="21747">
                  <c:v>0.30078242715610398</c:v>
                </c:pt>
                <c:pt idx="21748">
                  <c:v>0.30095622273517703</c:v>
                </c:pt>
                <c:pt idx="21749">
                  <c:v>0.30113001831594899</c:v>
                </c:pt>
                <c:pt idx="21750">
                  <c:v>0.30130381389672201</c:v>
                </c:pt>
                <c:pt idx="21751">
                  <c:v>0.30147760947579499</c:v>
                </c:pt>
                <c:pt idx="21752">
                  <c:v>0.30165140505656701</c:v>
                </c:pt>
                <c:pt idx="21753">
                  <c:v>0.30182520063733997</c:v>
                </c:pt>
                <c:pt idx="21754">
                  <c:v>0.30199899621641302</c:v>
                </c:pt>
                <c:pt idx="21755">
                  <c:v>0.30217279179718498</c:v>
                </c:pt>
                <c:pt idx="21756">
                  <c:v>0.302346587377958</c:v>
                </c:pt>
                <c:pt idx="21757">
                  <c:v>0.30252038295703099</c:v>
                </c:pt>
                <c:pt idx="21758">
                  <c:v>0.302694178537803</c:v>
                </c:pt>
                <c:pt idx="21759">
                  <c:v>0.30286797411857502</c:v>
                </c:pt>
                <c:pt idx="21760">
                  <c:v>0.30304176969764801</c:v>
                </c:pt>
                <c:pt idx="21761">
                  <c:v>0.30321556527842097</c:v>
                </c:pt>
                <c:pt idx="21762">
                  <c:v>0.30338936085919299</c:v>
                </c:pt>
                <c:pt idx="21763">
                  <c:v>0.30356315643826598</c:v>
                </c:pt>
                <c:pt idx="21764">
                  <c:v>0.303736952019039</c:v>
                </c:pt>
                <c:pt idx="21765">
                  <c:v>0.30391074759981102</c:v>
                </c:pt>
                <c:pt idx="21766">
                  <c:v>0.304084543178884</c:v>
                </c:pt>
                <c:pt idx="21767">
                  <c:v>0.30425833875965702</c:v>
                </c:pt>
                <c:pt idx="21768">
                  <c:v>0.30443213434042898</c:v>
                </c:pt>
                <c:pt idx="21769">
                  <c:v>0.30460592991950203</c:v>
                </c:pt>
                <c:pt idx="21770">
                  <c:v>0.30477972550027499</c:v>
                </c:pt>
                <c:pt idx="21771">
                  <c:v>0.30495352108104701</c:v>
                </c:pt>
                <c:pt idx="21772">
                  <c:v>0.30512731666012</c:v>
                </c:pt>
                <c:pt idx="21773">
                  <c:v>0.30530111224089201</c:v>
                </c:pt>
                <c:pt idx="21774">
                  <c:v>0.30547490782166498</c:v>
                </c:pt>
                <c:pt idx="21775">
                  <c:v>0.30564870340073802</c:v>
                </c:pt>
                <c:pt idx="21776">
                  <c:v>0.30582249898150998</c:v>
                </c:pt>
                <c:pt idx="21777">
                  <c:v>0.305996294562283</c:v>
                </c:pt>
                <c:pt idx="21778">
                  <c:v>0.30617009014135599</c:v>
                </c:pt>
                <c:pt idx="21779">
                  <c:v>0.30634388572212801</c:v>
                </c:pt>
                <c:pt idx="21780">
                  <c:v>0.30651768130290102</c:v>
                </c:pt>
                <c:pt idx="21781">
                  <c:v>0.30669147688197401</c:v>
                </c:pt>
                <c:pt idx="21782">
                  <c:v>0.30686527246274597</c:v>
                </c:pt>
                <c:pt idx="21783">
                  <c:v>0.30703906804351899</c:v>
                </c:pt>
                <c:pt idx="21784">
                  <c:v>0.30721286362259098</c:v>
                </c:pt>
                <c:pt idx="21785">
                  <c:v>0.307386659203364</c:v>
                </c:pt>
                <c:pt idx="21786">
                  <c:v>0.30756045478413602</c:v>
                </c:pt>
                <c:pt idx="21787">
                  <c:v>0.30773425036320901</c:v>
                </c:pt>
                <c:pt idx="21788">
                  <c:v>0.30790804594398202</c:v>
                </c:pt>
                <c:pt idx="21789">
                  <c:v>0.30808184152475399</c:v>
                </c:pt>
                <c:pt idx="21790">
                  <c:v>0.30825563710382697</c:v>
                </c:pt>
                <c:pt idx="21791">
                  <c:v>0.30842943268459999</c:v>
                </c:pt>
                <c:pt idx="21792">
                  <c:v>0.30860322826537201</c:v>
                </c:pt>
                <c:pt idx="21793">
                  <c:v>0.308777023844445</c:v>
                </c:pt>
                <c:pt idx="21794">
                  <c:v>0.30895081942521802</c:v>
                </c:pt>
                <c:pt idx="21795">
                  <c:v>0.30912461500598998</c:v>
                </c:pt>
                <c:pt idx="21796">
                  <c:v>0.30929841058506302</c:v>
                </c:pt>
                <c:pt idx="21797">
                  <c:v>0.30947220616583498</c:v>
                </c:pt>
                <c:pt idx="21798">
                  <c:v>0.309646001746608</c:v>
                </c:pt>
                <c:pt idx="21799">
                  <c:v>0.30981979732568099</c:v>
                </c:pt>
                <c:pt idx="21800">
                  <c:v>0.30999359290645301</c:v>
                </c:pt>
                <c:pt idx="21801">
                  <c:v>0.31016738848722603</c:v>
                </c:pt>
                <c:pt idx="21802">
                  <c:v>0.31034118406629901</c:v>
                </c:pt>
                <c:pt idx="21803">
                  <c:v>0.31051497964707098</c:v>
                </c:pt>
                <c:pt idx="21804">
                  <c:v>0.31068877522784399</c:v>
                </c:pt>
                <c:pt idx="21805">
                  <c:v>0.31086257080691698</c:v>
                </c:pt>
                <c:pt idx="21806">
                  <c:v>0.311036366387689</c:v>
                </c:pt>
                <c:pt idx="21807">
                  <c:v>0.31121016196846202</c:v>
                </c:pt>
                <c:pt idx="21808">
                  <c:v>0.31138395754753501</c:v>
                </c:pt>
                <c:pt idx="21809">
                  <c:v>0.31155775312830702</c:v>
                </c:pt>
                <c:pt idx="21810">
                  <c:v>0.31173154870907999</c:v>
                </c:pt>
                <c:pt idx="21811">
                  <c:v>0.31190534428815297</c:v>
                </c:pt>
                <c:pt idx="21812">
                  <c:v>0.31207913986892499</c:v>
                </c:pt>
                <c:pt idx="21813">
                  <c:v>0.31225293544969701</c:v>
                </c:pt>
                <c:pt idx="21814">
                  <c:v>0.31242673102877</c:v>
                </c:pt>
                <c:pt idx="21815">
                  <c:v>0.31260052660954302</c:v>
                </c:pt>
                <c:pt idx="21816">
                  <c:v>0.31277432219031498</c:v>
                </c:pt>
                <c:pt idx="21817">
                  <c:v>0.31294811776938802</c:v>
                </c:pt>
                <c:pt idx="21818">
                  <c:v>0.31312191335016099</c:v>
                </c:pt>
                <c:pt idx="21819">
                  <c:v>0.313295708930933</c:v>
                </c:pt>
                <c:pt idx="21820">
                  <c:v>0.31346950451000599</c:v>
                </c:pt>
                <c:pt idx="21821">
                  <c:v>0.31364330009077901</c:v>
                </c:pt>
                <c:pt idx="21822">
                  <c:v>0.31381709567155103</c:v>
                </c:pt>
                <c:pt idx="21823">
                  <c:v>0.31399089125062402</c:v>
                </c:pt>
                <c:pt idx="21824">
                  <c:v>0.31416468683139598</c:v>
                </c:pt>
                <c:pt idx="21825">
                  <c:v>0.314338482412169</c:v>
                </c:pt>
                <c:pt idx="21826">
                  <c:v>0.31451227799124198</c:v>
                </c:pt>
                <c:pt idx="21827">
                  <c:v>0.314686073572014</c:v>
                </c:pt>
                <c:pt idx="21828">
                  <c:v>0.31485986915278702</c:v>
                </c:pt>
                <c:pt idx="21829">
                  <c:v>0.31503366473186001</c:v>
                </c:pt>
                <c:pt idx="21830">
                  <c:v>0.31520746031263203</c:v>
                </c:pt>
                <c:pt idx="21831">
                  <c:v>0.31538125589340499</c:v>
                </c:pt>
                <c:pt idx="21832">
                  <c:v>0.31555505147247798</c:v>
                </c:pt>
                <c:pt idx="21833">
                  <c:v>0.31572884705324999</c:v>
                </c:pt>
                <c:pt idx="21834">
                  <c:v>0.31590264263402301</c:v>
                </c:pt>
                <c:pt idx="21835">
                  <c:v>0.316076438213096</c:v>
                </c:pt>
                <c:pt idx="21836">
                  <c:v>0.31625023379386802</c:v>
                </c:pt>
                <c:pt idx="21837">
                  <c:v>0.31642402937463998</c:v>
                </c:pt>
                <c:pt idx="21838">
                  <c:v>0.31659782495371303</c:v>
                </c:pt>
                <c:pt idx="21839">
                  <c:v>0.31677162053448599</c:v>
                </c:pt>
                <c:pt idx="21840">
                  <c:v>0.31694541611525801</c:v>
                </c:pt>
                <c:pt idx="21841">
                  <c:v>0.31711921169433099</c:v>
                </c:pt>
                <c:pt idx="21842">
                  <c:v>0.31729300727510401</c:v>
                </c:pt>
                <c:pt idx="21843">
                  <c:v>0.31746680285587597</c:v>
                </c:pt>
                <c:pt idx="21844">
                  <c:v>0.31764059843494902</c:v>
                </c:pt>
                <c:pt idx="21845">
                  <c:v>0.31781439401572198</c:v>
                </c:pt>
                <c:pt idx="21846">
                  <c:v>0.317988189596494</c:v>
                </c:pt>
                <c:pt idx="21847">
                  <c:v>0.31816198517556699</c:v>
                </c:pt>
                <c:pt idx="21848">
                  <c:v>0.31833578075634</c:v>
                </c:pt>
                <c:pt idx="21849">
                  <c:v>0.31850957633711202</c:v>
                </c:pt>
                <c:pt idx="21850">
                  <c:v>0.31868337191618501</c:v>
                </c:pt>
                <c:pt idx="21851">
                  <c:v>0.31885716749695697</c:v>
                </c:pt>
                <c:pt idx="21852">
                  <c:v>0.31903096307772999</c:v>
                </c:pt>
                <c:pt idx="21853">
                  <c:v>0.31920475865680298</c:v>
                </c:pt>
                <c:pt idx="21854">
                  <c:v>0.319378554237575</c:v>
                </c:pt>
                <c:pt idx="21855">
                  <c:v>0.31955234981834801</c:v>
                </c:pt>
                <c:pt idx="21856">
                  <c:v>0.319726145397421</c:v>
                </c:pt>
                <c:pt idx="21857">
                  <c:v>0.31989994097819302</c:v>
                </c:pt>
                <c:pt idx="21858">
                  <c:v>0.32007373655896598</c:v>
                </c:pt>
                <c:pt idx="21859">
                  <c:v>0.32024753213803903</c:v>
                </c:pt>
                <c:pt idx="21860">
                  <c:v>0.32042132771881099</c:v>
                </c:pt>
                <c:pt idx="21861">
                  <c:v>0.32059512329958401</c:v>
                </c:pt>
                <c:pt idx="21862">
                  <c:v>0.32076891887865699</c:v>
                </c:pt>
                <c:pt idx="21863">
                  <c:v>0.32094271445942901</c:v>
                </c:pt>
                <c:pt idx="21864">
                  <c:v>0.32111651004020098</c:v>
                </c:pt>
                <c:pt idx="21865">
                  <c:v>0.32129030561927402</c:v>
                </c:pt>
                <c:pt idx="21866">
                  <c:v>0.32146410120004698</c:v>
                </c:pt>
                <c:pt idx="21867">
                  <c:v>0.321637896780819</c:v>
                </c:pt>
                <c:pt idx="21868">
                  <c:v>0.32181169235989199</c:v>
                </c:pt>
                <c:pt idx="21869">
                  <c:v>0.32198548794066501</c:v>
                </c:pt>
                <c:pt idx="21870">
                  <c:v>0.32215928352143702</c:v>
                </c:pt>
                <c:pt idx="21871">
                  <c:v>0.32233307910051001</c:v>
                </c:pt>
                <c:pt idx="21872">
                  <c:v>0.32250687468128297</c:v>
                </c:pt>
                <c:pt idx="21873">
                  <c:v>0.32268067026205499</c:v>
                </c:pt>
                <c:pt idx="21874">
                  <c:v>0.32285446584112798</c:v>
                </c:pt>
                <c:pt idx="21875">
                  <c:v>0.323028261421901</c:v>
                </c:pt>
                <c:pt idx="21876">
                  <c:v>0.32320205700267302</c:v>
                </c:pt>
                <c:pt idx="21877">
                  <c:v>0.323375852581746</c:v>
                </c:pt>
                <c:pt idx="21878">
                  <c:v>0.32354964816251802</c:v>
                </c:pt>
                <c:pt idx="21879">
                  <c:v>0.32372344374329098</c:v>
                </c:pt>
                <c:pt idx="21880">
                  <c:v>0.32389723932236397</c:v>
                </c:pt>
                <c:pt idx="21881">
                  <c:v>0.32407103490313599</c:v>
                </c:pt>
                <c:pt idx="21882">
                  <c:v>0.32424483048390901</c:v>
                </c:pt>
                <c:pt idx="21883">
                  <c:v>0.324418626062982</c:v>
                </c:pt>
                <c:pt idx="21884">
                  <c:v>0.32459242164375401</c:v>
                </c:pt>
                <c:pt idx="21885">
                  <c:v>0.32476621722452698</c:v>
                </c:pt>
                <c:pt idx="21886">
                  <c:v>0.32494001280360002</c:v>
                </c:pt>
                <c:pt idx="21887">
                  <c:v>0.32511380838437198</c:v>
                </c:pt>
                <c:pt idx="21888">
                  <c:v>0.325287603965144</c:v>
                </c:pt>
                <c:pt idx="21889">
                  <c:v>0.32546139954421699</c:v>
                </c:pt>
                <c:pt idx="21890">
                  <c:v>0.32563519512499001</c:v>
                </c:pt>
                <c:pt idx="21891">
                  <c:v>0.32580899070576202</c:v>
                </c:pt>
                <c:pt idx="21892">
                  <c:v>0.32598278628483501</c:v>
                </c:pt>
                <c:pt idx="21893">
                  <c:v>0.32615658186560798</c:v>
                </c:pt>
                <c:pt idx="21894">
                  <c:v>0.32633037744637999</c:v>
                </c:pt>
                <c:pt idx="21895">
                  <c:v>0.32650417302545298</c:v>
                </c:pt>
                <c:pt idx="21896">
                  <c:v>0.326677968606226</c:v>
                </c:pt>
                <c:pt idx="21897">
                  <c:v>0.32685176418699802</c:v>
                </c:pt>
                <c:pt idx="21898">
                  <c:v>0.32702555976607101</c:v>
                </c:pt>
                <c:pt idx="21899">
                  <c:v>0.32719935534684402</c:v>
                </c:pt>
                <c:pt idx="21900">
                  <c:v>0.32737315092761599</c:v>
                </c:pt>
                <c:pt idx="21901">
                  <c:v>0.32754694650668897</c:v>
                </c:pt>
                <c:pt idx="21902">
                  <c:v>0.32772074208746199</c:v>
                </c:pt>
                <c:pt idx="21903">
                  <c:v>0.32789453766823401</c:v>
                </c:pt>
                <c:pt idx="21904">
                  <c:v>0.328068333247307</c:v>
                </c:pt>
                <c:pt idx="21905">
                  <c:v>0.32824212882807902</c:v>
                </c:pt>
                <c:pt idx="21906">
                  <c:v>0.32841592440885198</c:v>
                </c:pt>
                <c:pt idx="21907">
                  <c:v>0.32858971998792502</c:v>
                </c:pt>
                <c:pt idx="21908">
                  <c:v>0.32876351556869698</c:v>
                </c:pt>
                <c:pt idx="21909">
                  <c:v>0.32893731114947</c:v>
                </c:pt>
                <c:pt idx="21910">
                  <c:v>0.32911110672854299</c:v>
                </c:pt>
                <c:pt idx="21911">
                  <c:v>0.32928490230931501</c:v>
                </c:pt>
                <c:pt idx="21912">
                  <c:v>0.32945869789008803</c:v>
                </c:pt>
                <c:pt idx="21913">
                  <c:v>0.32963249346916101</c:v>
                </c:pt>
                <c:pt idx="21914">
                  <c:v>0.32980628904993298</c:v>
                </c:pt>
                <c:pt idx="21915">
                  <c:v>0.32998008463070599</c:v>
                </c:pt>
                <c:pt idx="21916">
                  <c:v>0.33015388020977798</c:v>
                </c:pt>
                <c:pt idx="21917">
                  <c:v>0.330327675790551</c:v>
                </c:pt>
                <c:pt idx="21918">
                  <c:v>0.33050147137132302</c:v>
                </c:pt>
                <c:pt idx="21919">
                  <c:v>0.33067526695039601</c:v>
                </c:pt>
                <c:pt idx="21920">
                  <c:v>0.33084906253116902</c:v>
                </c:pt>
                <c:pt idx="21921">
                  <c:v>0.33102285811194099</c:v>
                </c:pt>
                <c:pt idx="21922">
                  <c:v>0.33119665369101398</c:v>
                </c:pt>
                <c:pt idx="21923">
                  <c:v>0.33137044927178699</c:v>
                </c:pt>
                <c:pt idx="21924">
                  <c:v>0.33154424485255901</c:v>
                </c:pt>
                <c:pt idx="21925">
                  <c:v>0.331718040431632</c:v>
                </c:pt>
                <c:pt idx="21926">
                  <c:v>0.33189183601240502</c:v>
                </c:pt>
                <c:pt idx="21927">
                  <c:v>0.33206563159317698</c:v>
                </c:pt>
                <c:pt idx="21928">
                  <c:v>0.33223942717225002</c:v>
                </c:pt>
                <c:pt idx="21929">
                  <c:v>0.33241322275302199</c:v>
                </c:pt>
                <c:pt idx="21930">
                  <c:v>0.332587018333795</c:v>
                </c:pt>
                <c:pt idx="21931">
                  <c:v>0.33276081391286799</c:v>
                </c:pt>
                <c:pt idx="21932">
                  <c:v>0.33293460949364001</c:v>
                </c:pt>
                <c:pt idx="21933">
                  <c:v>0.33310840507441303</c:v>
                </c:pt>
                <c:pt idx="21934">
                  <c:v>0.33328220065348602</c:v>
                </c:pt>
                <c:pt idx="21935">
                  <c:v>0.33345599623425798</c:v>
                </c:pt>
                <c:pt idx="21936">
                  <c:v>0.333629791815031</c:v>
                </c:pt>
                <c:pt idx="21937">
                  <c:v>0.33380358739410398</c:v>
                </c:pt>
                <c:pt idx="21938">
                  <c:v>0.333977382974876</c:v>
                </c:pt>
                <c:pt idx="21939">
                  <c:v>0.33415117855564902</c:v>
                </c:pt>
                <c:pt idx="21940">
                  <c:v>0.33432497413472201</c:v>
                </c:pt>
                <c:pt idx="21941">
                  <c:v>0.33449876971549403</c:v>
                </c:pt>
                <c:pt idx="21942">
                  <c:v>0.33467256529626599</c:v>
                </c:pt>
                <c:pt idx="21943">
                  <c:v>0.33484636087533898</c:v>
                </c:pt>
                <c:pt idx="21944">
                  <c:v>0.33502015645611199</c:v>
                </c:pt>
                <c:pt idx="21945">
                  <c:v>0.33519395203688401</c:v>
                </c:pt>
                <c:pt idx="21946">
                  <c:v>0.335367747615957</c:v>
                </c:pt>
                <c:pt idx="21947">
                  <c:v>0.33554154319673002</c:v>
                </c:pt>
                <c:pt idx="21948">
                  <c:v>0.33571533877750198</c:v>
                </c:pt>
                <c:pt idx="21949">
                  <c:v>0.33588913435657503</c:v>
                </c:pt>
                <c:pt idx="21950">
                  <c:v>0.33606292993734799</c:v>
                </c:pt>
                <c:pt idx="21951">
                  <c:v>0.33623672551812001</c:v>
                </c:pt>
                <c:pt idx="21952">
                  <c:v>0.33641052109719299</c:v>
                </c:pt>
                <c:pt idx="21953">
                  <c:v>0.33658431667796601</c:v>
                </c:pt>
                <c:pt idx="21954">
                  <c:v>0.33675811225873797</c:v>
                </c:pt>
                <c:pt idx="21955">
                  <c:v>0.33693190783781102</c:v>
                </c:pt>
                <c:pt idx="21956">
                  <c:v>0.33710570341858298</c:v>
                </c:pt>
                <c:pt idx="21957">
                  <c:v>0.337279498999356</c:v>
                </c:pt>
                <c:pt idx="21958">
                  <c:v>0.33745329457842899</c:v>
                </c:pt>
                <c:pt idx="21959">
                  <c:v>0.337627090159201</c:v>
                </c:pt>
                <c:pt idx="21960">
                  <c:v>0.33780088573997402</c:v>
                </c:pt>
                <c:pt idx="21961">
                  <c:v>0.33797468131904701</c:v>
                </c:pt>
                <c:pt idx="21962">
                  <c:v>0.33814847689981897</c:v>
                </c:pt>
                <c:pt idx="21963">
                  <c:v>0.33832227248059199</c:v>
                </c:pt>
                <c:pt idx="21964">
                  <c:v>0.33849606805966498</c:v>
                </c:pt>
                <c:pt idx="21965">
                  <c:v>0.338669863640437</c:v>
                </c:pt>
                <c:pt idx="21966">
                  <c:v>0.33884365922121001</c:v>
                </c:pt>
                <c:pt idx="21967">
                  <c:v>0.339017454800283</c:v>
                </c:pt>
                <c:pt idx="21968">
                  <c:v>0.33919125038105502</c:v>
                </c:pt>
                <c:pt idx="21969">
                  <c:v>0.33936504596182698</c:v>
                </c:pt>
                <c:pt idx="21970">
                  <c:v>0.33953884154090003</c:v>
                </c:pt>
                <c:pt idx="21971">
                  <c:v>0.33971263712167299</c:v>
                </c:pt>
                <c:pt idx="21972">
                  <c:v>0.33988643270244501</c:v>
                </c:pt>
                <c:pt idx="21973">
                  <c:v>0.340060228281518</c:v>
                </c:pt>
                <c:pt idx="21974">
                  <c:v>0.34023402386229101</c:v>
                </c:pt>
                <c:pt idx="21975">
                  <c:v>0.34040781944306298</c:v>
                </c:pt>
                <c:pt idx="21976">
                  <c:v>0.34058161502213602</c:v>
                </c:pt>
                <c:pt idx="21977">
                  <c:v>0.34075541060290898</c:v>
                </c:pt>
                <c:pt idx="21978">
                  <c:v>0.340929206183681</c:v>
                </c:pt>
                <c:pt idx="21979">
                  <c:v>0.34110300176275399</c:v>
                </c:pt>
                <c:pt idx="21980">
                  <c:v>0.34127679734352701</c:v>
                </c:pt>
                <c:pt idx="21981">
                  <c:v>0.34145059292429902</c:v>
                </c:pt>
                <c:pt idx="21982">
                  <c:v>0.34162438850337201</c:v>
                </c:pt>
                <c:pt idx="21983">
                  <c:v>0.34179818408414397</c:v>
                </c:pt>
                <c:pt idx="21984">
                  <c:v>0.34197197966491699</c:v>
                </c:pt>
                <c:pt idx="21985">
                  <c:v>0.34214577524398998</c:v>
                </c:pt>
                <c:pt idx="21986">
                  <c:v>0.342319570824762</c:v>
                </c:pt>
                <c:pt idx="21987">
                  <c:v>0.34249336640553502</c:v>
                </c:pt>
                <c:pt idx="21988">
                  <c:v>0.342667161984608</c:v>
                </c:pt>
                <c:pt idx="21989">
                  <c:v>0.34284095756538002</c:v>
                </c:pt>
                <c:pt idx="21990">
                  <c:v>0.34301475314615298</c:v>
                </c:pt>
                <c:pt idx="21991">
                  <c:v>0.34318854872522597</c:v>
                </c:pt>
                <c:pt idx="21992">
                  <c:v>0.34336234430599799</c:v>
                </c:pt>
                <c:pt idx="21993">
                  <c:v>0.34353613988677001</c:v>
                </c:pt>
                <c:pt idx="21994">
                  <c:v>0.343709935465843</c:v>
                </c:pt>
                <c:pt idx="21995">
                  <c:v>0.34388373104661601</c:v>
                </c:pt>
                <c:pt idx="21996">
                  <c:v>0.34405752662738798</c:v>
                </c:pt>
                <c:pt idx="21997">
                  <c:v>0.34423132220646102</c:v>
                </c:pt>
                <c:pt idx="21998">
                  <c:v>0.34440511778723398</c:v>
                </c:pt>
                <c:pt idx="21999">
                  <c:v>0.344578913368006</c:v>
                </c:pt>
                <c:pt idx="22000">
                  <c:v>0.34475270894707899</c:v>
                </c:pt>
                <c:pt idx="22001">
                  <c:v>0.34492650452785201</c:v>
                </c:pt>
                <c:pt idx="22002">
                  <c:v>0.34510030010862403</c:v>
                </c:pt>
                <c:pt idx="22003">
                  <c:v>0.34527409568769701</c:v>
                </c:pt>
                <c:pt idx="22004">
                  <c:v>0.34544789126846998</c:v>
                </c:pt>
                <c:pt idx="22005">
                  <c:v>0.34562168684924199</c:v>
                </c:pt>
                <c:pt idx="22006">
                  <c:v>0.34579548242831498</c:v>
                </c:pt>
                <c:pt idx="22007">
                  <c:v>0.345969278009088</c:v>
                </c:pt>
                <c:pt idx="22008">
                  <c:v>0.34614307358986002</c:v>
                </c:pt>
                <c:pt idx="22009">
                  <c:v>0.34631686916893301</c:v>
                </c:pt>
                <c:pt idx="22010">
                  <c:v>0.34649066474970502</c:v>
                </c:pt>
                <c:pt idx="22011">
                  <c:v>0.34666446033047799</c:v>
                </c:pt>
                <c:pt idx="22012">
                  <c:v>0.34683825590955097</c:v>
                </c:pt>
                <c:pt idx="22013">
                  <c:v>0.34701205149032299</c:v>
                </c:pt>
                <c:pt idx="22014">
                  <c:v>0.34718584707109601</c:v>
                </c:pt>
                <c:pt idx="22015">
                  <c:v>0.347359642650169</c:v>
                </c:pt>
                <c:pt idx="22016">
                  <c:v>0.34753343823094102</c:v>
                </c:pt>
                <c:pt idx="22017">
                  <c:v>0.34770723381171398</c:v>
                </c:pt>
                <c:pt idx="22018">
                  <c:v>0.34788102939078702</c:v>
                </c:pt>
                <c:pt idx="22019">
                  <c:v>0.34805482497155898</c:v>
                </c:pt>
                <c:pt idx="22020">
                  <c:v>0.348228620552331</c:v>
                </c:pt>
                <c:pt idx="22021">
                  <c:v>0.34840241613140399</c:v>
                </c:pt>
                <c:pt idx="22022">
                  <c:v>0.34857621171217701</c:v>
                </c:pt>
                <c:pt idx="22023">
                  <c:v>0.34875000729294903</c:v>
                </c:pt>
                <c:pt idx="22024">
                  <c:v>0.34892380287202202</c:v>
                </c:pt>
                <c:pt idx="22025">
                  <c:v>0.34909759845279498</c:v>
                </c:pt>
                <c:pt idx="22026">
                  <c:v>0.349271394033567</c:v>
                </c:pt>
                <c:pt idx="22027">
                  <c:v>0.34944518961263998</c:v>
                </c:pt>
                <c:pt idx="22028">
                  <c:v>0.349618985193413</c:v>
                </c:pt>
                <c:pt idx="22029">
                  <c:v>0.34979278077418502</c:v>
                </c:pt>
                <c:pt idx="22030">
                  <c:v>0.34996657635325801</c:v>
                </c:pt>
                <c:pt idx="22031">
                  <c:v>0.35014037193403102</c:v>
                </c:pt>
                <c:pt idx="22032">
                  <c:v>0.35031416751480299</c:v>
                </c:pt>
                <c:pt idx="22033">
                  <c:v>0.35048796309387598</c:v>
                </c:pt>
                <c:pt idx="22034">
                  <c:v>0.35066175867464799</c:v>
                </c:pt>
                <c:pt idx="22035">
                  <c:v>0.35083555425542101</c:v>
                </c:pt>
                <c:pt idx="22036">
                  <c:v>0.351009349834494</c:v>
                </c:pt>
                <c:pt idx="22037">
                  <c:v>0.35118314541526602</c:v>
                </c:pt>
                <c:pt idx="22038">
                  <c:v>0.35135694099603898</c:v>
                </c:pt>
                <c:pt idx="22039">
                  <c:v>0.35153073657511202</c:v>
                </c:pt>
                <c:pt idx="22040">
                  <c:v>0.35170453215588399</c:v>
                </c:pt>
                <c:pt idx="22041">
                  <c:v>0.351878327736657</c:v>
                </c:pt>
                <c:pt idx="22042">
                  <c:v>0.35205212331572999</c:v>
                </c:pt>
                <c:pt idx="22043">
                  <c:v>0.35222591889650201</c:v>
                </c:pt>
                <c:pt idx="22044">
                  <c:v>0.35239971447727497</c:v>
                </c:pt>
                <c:pt idx="22045">
                  <c:v>0.35257351005634702</c:v>
                </c:pt>
                <c:pt idx="22046">
                  <c:v>0.35274730563711998</c:v>
                </c:pt>
                <c:pt idx="22047">
                  <c:v>0.352921101217892</c:v>
                </c:pt>
                <c:pt idx="22048">
                  <c:v>0.35309489679696499</c:v>
                </c:pt>
                <c:pt idx="22049">
                  <c:v>0.353268692377738</c:v>
                </c:pt>
                <c:pt idx="22050">
                  <c:v>0.35344248795851002</c:v>
                </c:pt>
                <c:pt idx="22051">
                  <c:v>0.35361628353758301</c:v>
                </c:pt>
                <c:pt idx="22052">
                  <c:v>0.35379007911835603</c:v>
                </c:pt>
                <c:pt idx="22053">
                  <c:v>0.35396387469912799</c:v>
                </c:pt>
                <c:pt idx="22054">
                  <c:v>0.35413767027820098</c:v>
                </c:pt>
                <c:pt idx="22055">
                  <c:v>0.354311465858974</c:v>
                </c:pt>
                <c:pt idx="22056">
                  <c:v>0.35448526143974601</c:v>
                </c:pt>
                <c:pt idx="22057">
                  <c:v>0.354659057018819</c:v>
                </c:pt>
                <c:pt idx="22058">
                  <c:v>0.35483285259959202</c:v>
                </c:pt>
                <c:pt idx="22059">
                  <c:v>0.35500664818036398</c:v>
                </c:pt>
                <c:pt idx="22060">
                  <c:v>0.35518044375943703</c:v>
                </c:pt>
                <c:pt idx="22061">
                  <c:v>0.35535423934020899</c:v>
                </c:pt>
                <c:pt idx="22062">
                  <c:v>0.35552803492098201</c:v>
                </c:pt>
                <c:pt idx="22063">
                  <c:v>0.35570183050005499</c:v>
                </c:pt>
                <c:pt idx="22064">
                  <c:v>0.35587562608082701</c:v>
                </c:pt>
                <c:pt idx="22065">
                  <c:v>0.35604942166159997</c:v>
                </c:pt>
                <c:pt idx="22066">
                  <c:v>0.35622321724067302</c:v>
                </c:pt>
                <c:pt idx="22067">
                  <c:v>0.35639701282144498</c:v>
                </c:pt>
                <c:pt idx="22068">
                  <c:v>0.356570808402218</c:v>
                </c:pt>
                <c:pt idx="22069">
                  <c:v>0.35674460398129099</c:v>
                </c:pt>
                <c:pt idx="22070">
                  <c:v>0.356918399562063</c:v>
                </c:pt>
                <c:pt idx="22071">
                  <c:v>0.35709219514283602</c:v>
                </c:pt>
                <c:pt idx="22072">
                  <c:v>0.35726599072190801</c:v>
                </c:pt>
                <c:pt idx="22073">
                  <c:v>0.35743978630268097</c:v>
                </c:pt>
                <c:pt idx="22074">
                  <c:v>0.35761358188345299</c:v>
                </c:pt>
                <c:pt idx="22075">
                  <c:v>0.35778737746252598</c:v>
                </c:pt>
                <c:pt idx="22076">
                  <c:v>0.357961173043299</c:v>
                </c:pt>
                <c:pt idx="22077">
                  <c:v>0.35813496862407102</c:v>
                </c:pt>
                <c:pt idx="22078">
                  <c:v>0.358308764203144</c:v>
                </c:pt>
                <c:pt idx="22079">
                  <c:v>0.35848255978391702</c:v>
                </c:pt>
                <c:pt idx="22080">
                  <c:v>0.35865635536468898</c:v>
                </c:pt>
                <c:pt idx="22081">
                  <c:v>0.35883015094376203</c:v>
                </c:pt>
                <c:pt idx="22082">
                  <c:v>0.35900394652453499</c:v>
                </c:pt>
                <c:pt idx="22083">
                  <c:v>0.35917774210530701</c:v>
                </c:pt>
                <c:pt idx="22084">
                  <c:v>0.35935153768438</c:v>
                </c:pt>
                <c:pt idx="22085">
                  <c:v>0.35952533326515201</c:v>
                </c:pt>
                <c:pt idx="22086">
                  <c:v>0.35969912884592498</c:v>
                </c:pt>
                <c:pt idx="22087">
                  <c:v>0.35987292442499802</c:v>
                </c:pt>
                <c:pt idx="22088">
                  <c:v>0.36004672000576998</c:v>
                </c:pt>
                <c:pt idx="22089">
                  <c:v>0.360220515586543</c:v>
                </c:pt>
                <c:pt idx="22090">
                  <c:v>0.36039431116561599</c:v>
                </c:pt>
                <c:pt idx="22091">
                  <c:v>0.36056810674638801</c:v>
                </c:pt>
                <c:pt idx="22092">
                  <c:v>0.36074190232716102</c:v>
                </c:pt>
                <c:pt idx="22093">
                  <c:v>0.36091569790623401</c:v>
                </c:pt>
                <c:pt idx="22094">
                  <c:v>0.36108949348700597</c:v>
                </c:pt>
                <c:pt idx="22095">
                  <c:v>0.36126328906777899</c:v>
                </c:pt>
                <c:pt idx="22096">
                  <c:v>0.36143708464685198</c:v>
                </c:pt>
                <c:pt idx="22097">
                  <c:v>0.361610880227624</c:v>
                </c:pt>
                <c:pt idx="22098">
                  <c:v>0.36178467580839602</c:v>
                </c:pt>
                <c:pt idx="22099">
                  <c:v>0.36195847138746901</c:v>
                </c:pt>
                <c:pt idx="22100">
                  <c:v>0.36213226696824202</c:v>
                </c:pt>
                <c:pt idx="22101">
                  <c:v>0.36230606254901399</c:v>
                </c:pt>
                <c:pt idx="22102">
                  <c:v>0.36247985812808697</c:v>
                </c:pt>
                <c:pt idx="22103">
                  <c:v>0.36265365370885999</c:v>
                </c:pt>
                <c:pt idx="22104">
                  <c:v>0.36282744928963201</c:v>
                </c:pt>
                <c:pt idx="22105">
                  <c:v>0.363001244868705</c:v>
                </c:pt>
                <c:pt idx="22106">
                  <c:v>0.36317504044947801</c:v>
                </c:pt>
                <c:pt idx="22107">
                  <c:v>0.36334883603024998</c:v>
                </c:pt>
                <c:pt idx="22108">
                  <c:v>0.36352263160932302</c:v>
                </c:pt>
                <c:pt idx="22109">
                  <c:v>0.36369642719009598</c:v>
                </c:pt>
                <c:pt idx="22110">
                  <c:v>0.363870222770868</c:v>
                </c:pt>
                <c:pt idx="22111">
                  <c:v>0.36404401834994099</c:v>
                </c:pt>
                <c:pt idx="22112">
                  <c:v>0.36421781393071401</c:v>
                </c:pt>
                <c:pt idx="22113">
                  <c:v>0.36439160951148603</c:v>
                </c:pt>
                <c:pt idx="22114">
                  <c:v>0.36456540509055901</c:v>
                </c:pt>
                <c:pt idx="22115">
                  <c:v>0.36473920067133098</c:v>
                </c:pt>
                <c:pt idx="22116">
                  <c:v>0.36491299625210399</c:v>
                </c:pt>
                <c:pt idx="22117">
                  <c:v>0.36508679183117698</c:v>
                </c:pt>
                <c:pt idx="22118">
                  <c:v>0.365260587411949</c:v>
                </c:pt>
                <c:pt idx="22119">
                  <c:v>0.36543438299272202</c:v>
                </c:pt>
                <c:pt idx="22120">
                  <c:v>0.36560817857179501</c:v>
                </c:pt>
                <c:pt idx="22121">
                  <c:v>0.36578197415256702</c:v>
                </c:pt>
                <c:pt idx="22122">
                  <c:v>0.36595576973333999</c:v>
                </c:pt>
                <c:pt idx="22123">
                  <c:v>0.36612956531241297</c:v>
                </c:pt>
                <c:pt idx="22124">
                  <c:v>0.36630336089318499</c:v>
                </c:pt>
                <c:pt idx="22125">
                  <c:v>0.36647715647395701</c:v>
                </c:pt>
                <c:pt idx="22126">
                  <c:v>0.36665095205303</c:v>
                </c:pt>
                <c:pt idx="22127">
                  <c:v>0.36682474763380302</c:v>
                </c:pt>
                <c:pt idx="22128">
                  <c:v>0.36699854321457498</c:v>
                </c:pt>
                <c:pt idx="22129">
                  <c:v>0.36717233879364802</c:v>
                </c:pt>
                <c:pt idx="22130">
                  <c:v>0.36734613437442099</c:v>
                </c:pt>
                <c:pt idx="22131">
                  <c:v>0.367519929955193</c:v>
                </c:pt>
                <c:pt idx="22132">
                  <c:v>0.36769372553426599</c:v>
                </c:pt>
                <c:pt idx="22133">
                  <c:v>0.36786752111503901</c:v>
                </c:pt>
                <c:pt idx="22134">
                  <c:v>0.36804131669581103</c:v>
                </c:pt>
                <c:pt idx="22135">
                  <c:v>0.36821511227488402</c:v>
                </c:pt>
                <c:pt idx="22136">
                  <c:v>0.36838890785565698</c:v>
                </c:pt>
                <c:pt idx="22137">
                  <c:v>0.368562703436429</c:v>
                </c:pt>
                <c:pt idx="22138">
                  <c:v>0.36873649901550198</c:v>
                </c:pt>
                <c:pt idx="22139">
                  <c:v>0.368910294596274</c:v>
                </c:pt>
                <c:pt idx="22140">
                  <c:v>0.36908409017704702</c:v>
                </c:pt>
                <c:pt idx="22141">
                  <c:v>0.36925788575612001</c:v>
                </c:pt>
                <c:pt idx="22142">
                  <c:v>0.36943168133689203</c:v>
                </c:pt>
                <c:pt idx="22143">
                  <c:v>0.36960547691766499</c:v>
                </c:pt>
                <c:pt idx="22144">
                  <c:v>0.36977927249673798</c:v>
                </c:pt>
                <c:pt idx="22145">
                  <c:v>0.36995306807750999</c:v>
                </c:pt>
                <c:pt idx="22146">
                  <c:v>0.37012686365828301</c:v>
                </c:pt>
                <c:pt idx="22147">
                  <c:v>0.370300659237356</c:v>
                </c:pt>
                <c:pt idx="22148">
                  <c:v>0.37047445481812802</c:v>
                </c:pt>
                <c:pt idx="22149">
                  <c:v>0.37064825039890098</c:v>
                </c:pt>
                <c:pt idx="22150">
                  <c:v>0.37082204597797302</c:v>
                </c:pt>
                <c:pt idx="22151">
                  <c:v>0.37099584155874599</c:v>
                </c:pt>
                <c:pt idx="22152">
                  <c:v>0.371169637139518</c:v>
                </c:pt>
                <c:pt idx="22153">
                  <c:v>0.37134343271859099</c:v>
                </c:pt>
                <c:pt idx="22154">
                  <c:v>0.37151722829936401</c:v>
                </c:pt>
                <c:pt idx="22155">
                  <c:v>0.37169102388013597</c:v>
                </c:pt>
                <c:pt idx="22156">
                  <c:v>0.37186481945920902</c:v>
                </c:pt>
                <c:pt idx="22157">
                  <c:v>0.37203861503998198</c:v>
                </c:pt>
                <c:pt idx="22158">
                  <c:v>0.372212410620754</c:v>
                </c:pt>
                <c:pt idx="22159">
                  <c:v>0.37238620619982699</c:v>
                </c:pt>
                <c:pt idx="22160">
                  <c:v>0.3725600017806</c:v>
                </c:pt>
                <c:pt idx="22161">
                  <c:v>0.37273379736137202</c:v>
                </c:pt>
                <c:pt idx="22162">
                  <c:v>0.37290759294044501</c:v>
                </c:pt>
                <c:pt idx="22163">
                  <c:v>0.37308138852121803</c:v>
                </c:pt>
                <c:pt idx="22164">
                  <c:v>0.37325518410198999</c:v>
                </c:pt>
                <c:pt idx="22165">
                  <c:v>0.37342897968106298</c:v>
                </c:pt>
                <c:pt idx="22166">
                  <c:v>0.373602775261835</c:v>
                </c:pt>
                <c:pt idx="22167">
                  <c:v>0.37377657084260801</c:v>
                </c:pt>
                <c:pt idx="22168">
                  <c:v>0.373950366421681</c:v>
                </c:pt>
                <c:pt idx="22169">
                  <c:v>0.37412416200245302</c:v>
                </c:pt>
                <c:pt idx="22170">
                  <c:v>0.37429795758322598</c:v>
                </c:pt>
                <c:pt idx="22171">
                  <c:v>0.37447175316229903</c:v>
                </c:pt>
                <c:pt idx="22172">
                  <c:v>0.37464554874307099</c:v>
                </c:pt>
                <c:pt idx="22173">
                  <c:v>0.37481934432384401</c:v>
                </c:pt>
                <c:pt idx="22174">
                  <c:v>0.37499313990291699</c:v>
                </c:pt>
                <c:pt idx="22175">
                  <c:v>0.37516693548368901</c:v>
                </c:pt>
                <c:pt idx="22176">
                  <c:v>0.37534073106446197</c:v>
                </c:pt>
                <c:pt idx="22177">
                  <c:v>0.37551452664353402</c:v>
                </c:pt>
                <c:pt idx="22178">
                  <c:v>0.37568832222430698</c:v>
                </c:pt>
                <c:pt idx="22179">
                  <c:v>0.375862117805079</c:v>
                </c:pt>
                <c:pt idx="22180">
                  <c:v>0.37603591338415199</c:v>
                </c:pt>
                <c:pt idx="22181">
                  <c:v>0.376209708964925</c:v>
                </c:pt>
                <c:pt idx="22182">
                  <c:v>0.37638350454569702</c:v>
                </c:pt>
                <c:pt idx="22183">
                  <c:v>0.37655730012477001</c:v>
                </c:pt>
                <c:pt idx="22184">
                  <c:v>0.37673109570554297</c:v>
                </c:pt>
                <c:pt idx="22185">
                  <c:v>0.37690489128631499</c:v>
                </c:pt>
                <c:pt idx="22186">
                  <c:v>0.37707868686538798</c:v>
                </c:pt>
                <c:pt idx="22187">
                  <c:v>0.377252482446161</c:v>
                </c:pt>
                <c:pt idx="22188">
                  <c:v>0.37742627802693302</c:v>
                </c:pt>
                <c:pt idx="22189">
                  <c:v>0.377600073606006</c:v>
                </c:pt>
                <c:pt idx="22190">
                  <c:v>0.37777386918677802</c:v>
                </c:pt>
                <c:pt idx="22191">
                  <c:v>0.37794766476755098</c:v>
                </c:pt>
                <c:pt idx="22192">
                  <c:v>0.37812146034662403</c:v>
                </c:pt>
                <c:pt idx="22193">
                  <c:v>0.37829525592739599</c:v>
                </c:pt>
                <c:pt idx="22194">
                  <c:v>0.37846905150816901</c:v>
                </c:pt>
                <c:pt idx="22195">
                  <c:v>0.378642847087242</c:v>
                </c:pt>
                <c:pt idx="22196">
                  <c:v>0.37881664266801401</c:v>
                </c:pt>
                <c:pt idx="22197">
                  <c:v>0.37899043824878698</c:v>
                </c:pt>
                <c:pt idx="22198">
                  <c:v>0.37916423382786002</c:v>
                </c:pt>
                <c:pt idx="22199">
                  <c:v>0.37933802940863198</c:v>
                </c:pt>
                <c:pt idx="22200">
                  <c:v>0.379511824989405</c:v>
                </c:pt>
                <c:pt idx="22201">
                  <c:v>0.37968562056847799</c:v>
                </c:pt>
                <c:pt idx="22202">
                  <c:v>0.37985941614925001</c:v>
                </c:pt>
                <c:pt idx="22203">
                  <c:v>0.38003321173002302</c:v>
                </c:pt>
                <c:pt idx="22204">
                  <c:v>0.38020700730909501</c:v>
                </c:pt>
                <c:pt idx="22205">
                  <c:v>0.38038080288986797</c:v>
                </c:pt>
                <c:pt idx="22206">
                  <c:v>0.38055459847063999</c:v>
                </c:pt>
                <c:pt idx="22207">
                  <c:v>0.38072839404971298</c:v>
                </c:pt>
                <c:pt idx="22208">
                  <c:v>0.380902189630486</c:v>
                </c:pt>
                <c:pt idx="22209">
                  <c:v>0.38107598521125802</c:v>
                </c:pt>
                <c:pt idx="22210">
                  <c:v>0.38124978079033101</c:v>
                </c:pt>
                <c:pt idx="22211">
                  <c:v>0.38142357637110402</c:v>
                </c:pt>
                <c:pt idx="22212">
                  <c:v>0.38159737195187599</c:v>
                </c:pt>
                <c:pt idx="22213">
                  <c:v>0.38177116753094897</c:v>
                </c:pt>
                <c:pt idx="22214">
                  <c:v>0.38194496311172199</c:v>
                </c:pt>
                <c:pt idx="22215">
                  <c:v>0.38211875869249401</c:v>
                </c:pt>
                <c:pt idx="22216">
                  <c:v>0.382292554271567</c:v>
                </c:pt>
                <c:pt idx="22217">
                  <c:v>0.38246634985233902</c:v>
                </c:pt>
                <c:pt idx="22218">
                  <c:v>0.38264014543311198</c:v>
                </c:pt>
                <c:pt idx="22219">
                  <c:v>0.38281394101218502</c:v>
                </c:pt>
                <c:pt idx="22220">
                  <c:v>0.38298773659295698</c:v>
                </c:pt>
                <c:pt idx="22221">
                  <c:v>0.38316153217373</c:v>
                </c:pt>
                <c:pt idx="22222">
                  <c:v>0.38333532775280299</c:v>
                </c:pt>
                <c:pt idx="22223">
                  <c:v>0.38350912333357501</c:v>
                </c:pt>
                <c:pt idx="22224">
                  <c:v>0.38368291891434803</c:v>
                </c:pt>
                <c:pt idx="22225">
                  <c:v>0.38385671449342101</c:v>
                </c:pt>
                <c:pt idx="22226">
                  <c:v>0.38403051007419298</c:v>
                </c:pt>
                <c:pt idx="22227">
                  <c:v>0.38420430565496599</c:v>
                </c:pt>
                <c:pt idx="22228">
                  <c:v>0.38437810123403898</c:v>
                </c:pt>
                <c:pt idx="22229">
                  <c:v>0.384551896814811</c:v>
                </c:pt>
                <c:pt idx="22230">
                  <c:v>0.38472569239558302</c:v>
                </c:pt>
                <c:pt idx="22231">
                  <c:v>0.38489948797465601</c:v>
                </c:pt>
                <c:pt idx="22232">
                  <c:v>0.38507328355542902</c:v>
                </c:pt>
                <c:pt idx="22233">
                  <c:v>0.38524707913620099</c:v>
                </c:pt>
                <c:pt idx="22234">
                  <c:v>0.38542087471527398</c:v>
                </c:pt>
                <c:pt idx="22235">
                  <c:v>0.38559467029604699</c:v>
                </c:pt>
                <c:pt idx="22236">
                  <c:v>0.38576846587681901</c:v>
                </c:pt>
                <c:pt idx="22237">
                  <c:v>0.385942261455892</c:v>
                </c:pt>
                <c:pt idx="22238">
                  <c:v>0.38611605703666502</c:v>
                </c:pt>
                <c:pt idx="22239">
                  <c:v>0.38628985261743698</c:v>
                </c:pt>
                <c:pt idx="22240">
                  <c:v>0.38646364819651002</c:v>
                </c:pt>
                <c:pt idx="22241">
                  <c:v>0.38663744377728299</c:v>
                </c:pt>
                <c:pt idx="22242">
                  <c:v>0.386811239358055</c:v>
                </c:pt>
                <c:pt idx="22243">
                  <c:v>0.38698503493712799</c:v>
                </c:pt>
                <c:pt idx="22244">
                  <c:v>0.38715883051790001</c:v>
                </c:pt>
                <c:pt idx="22245">
                  <c:v>0.38733262609867303</c:v>
                </c:pt>
                <c:pt idx="22246">
                  <c:v>0.38750642167774602</c:v>
                </c:pt>
                <c:pt idx="22247">
                  <c:v>0.38768021725851798</c:v>
                </c:pt>
                <c:pt idx="22248">
                  <c:v>0.387854012839291</c:v>
                </c:pt>
                <c:pt idx="22249">
                  <c:v>0.38802780841836398</c:v>
                </c:pt>
                <c:pt idx="22250">
                  <c:v>0.388201603999136</c:v>
                </c:pt>
                <c:pt idx="22251">
                  <c:v>0.38837539957990902</c:v>
                </c:pt>
                <c:pt idx="22252">
                  <c:v>0.38854919515898201</c:v>
                </c:pt>
                <c:pt idx="22253">
                  <c:v>0.38872299073975403</c:v>
                </c:pt>
                <c:pt idx="22254">
                  <c:v>0.38889678632052699</c:v>
                </c:pt>
                <c:pt idx="22255">
                  <c:v>0.38907058189959998</c:v>
                </c:pt>
                <c:pt idx="22256">
                  <c:v>0.38924437748037199</c:v>
                </c:pt>
                <c:pt idx="22257">
                  <c:v>0.38941817306114401</c:v>
                </c:pt>
                <c:pt idx="22258">
                  <c:v>0.389591968640217</c:v>
                </c:pt>
                <c:pt idx="22259">
                  <c:v>0.38976576422099002</c:v>
                </c:pt>
                <c:pt idx="22260">
                  <c:v>0.38993955980176198</c:v>
                </c:pt>
                <c:pt idx="22261">
                  <c:v>0.39011335538083503</c:v>
                </c:pt>
                <c:pt idx="22262">
                  <c:v>0.39028715096160799</c:v>
                </c:pt>
                <c:pt idx="22263">
                  <c:v>0.39046094654238001</c:v>
                </c:pt>
                <c:pt idx="22264">
                  <c:v>0.39063474212145299</c:v>
                </c:pt>
                <c:pt idx="22265">
                  <c:v>0.39080853770222601</c:v>
                </c:pt>
                <c:pt idx="22266">
                  <c:v>0.39098233328299797</c:v>
                </c:pt>
                <c:pt idx="22267">
                  <c:v>0.39115612886207102</c:v>
                </c:pt>
                <c:pt idx="22268">
                  <c:v>0.39132992444284398</c:v>
                </c:pt>
                <c:pt idx="22269">
                  <c:v>0.391503720023616</c:v>
                </c:pt>
                <c:pt idx="22270">
                  <c:v>0.39167751560268899</c:v>
                </c:pt>
                <c:pt idx="22271">
                  <c:v>0.391851311183461</c:v>
                </c:pt>
                <c:pt idx="22272">
                  <c:v>0.39202510676423402</c:v>
                </c:pt>
                <c:pt idx="22273">
                  <c:v>0.39219890234330701</c:v>
                </c:pt>
                <c:pt idx="22274">
                  <c:v>0.39237269792407897</c:v>
                </c:pt>
                <c:pt idx="22275">
                  <c:v>0.39254649350485199</c:v>
                </c:pt>
                <c:pt idx="22276">
                  <c:v>0.39272028908392498</c:v>
                </c:pt>
                <c:pt idx="22277">
                  <c:v>0.392894084664697</c:v>
                </c:pt>
                <c:pt idx="22278">
                  <c:v>0.39306788024547001</c:v>
                </c:pt>
                <c:pt idx="22279">
                  <c:v>0.393241675824543</c:v>
                </c:pt>
                <c:pt idx="22280">
                  <c:v>0.39341547140531502</c:v>
                </c:pt>
                <c:pt idx="22281">
                  <c:v>0.39358926698608798</c:v>
                </c:pt>
                <c:pt idx="22282">
                  <c:v>0.39376306256516003</c:v>
                </c:pt>
                <c:pt idx="22283">
                  <c:v>0.39393685814593299</c:v>
                </c:pt>
                <c:pt idx="22284">
                  <c:v>0.39411065372670501</c:v>
                </c:pt>
                <c:pt idx="22285">
                  <c:v>0.394284449305778</c:v>
                </c:pt>
                <c:pt idx="22286">
                  <c:v>0.39445824488655101</c:v>
                </c:pt>
                <c:pt idx="22287">
                  <c:v>0.39463204046732298</c:v>
                </c:pt>
                <c:pt idx="22288">
                  <c:v>0.39480583604639602</c:v>
                </c:pt>
                <c:pt idx="22289">
                  <c:v>0.39497963162716898</c:v>
                </c:pt>
                <c:pt idx="22290">
                  <c:v>0.395153427207941</c:v>
                </c:pt>
                <c:pt idx="22291">
                  <c:v>0.39532722278701399</c:v>
                </c:pt>
                <c:pt idx="22292">
                  <c:v>0.39550101836778701</c:v>
                </c:pt>
                <c:pt idx="22293">
                  <c:v>0.39567481394855902</c:v>
                </c:pt>
                <c:pt idx="22294">
                  <c:v>0.39584860952763201</c:v>
                </c:pt>
                <c:pt idx="22295">
                  <c:v>0.39602240510840497</c:v>
                </c:pt>
                <c:pt idx="22296">
                  <c:v>0.39619620068917699</c:v>
                </c:pt>
                <c:pt idx="22297">
                  <c:v>0.39636999626824998</c:v>
                </c:pt>
                <c:pt idx="22298">
                  <c:v>0.396543791849022</c:v>
                </c:pt>
                <c:pt idx="22299">
                  <c:v>0.39671758742979502</c:v>
                </c:pt>
                <c:pt idx="22300">
                  <c:v>0.396891383008868</c:v>
                </c:pt>
                <c:pt idx="22301">
                  <c:v>0.39706517858964002</c:v>
                </c:pt>
                <c:pt idx="22302">
                  <c:v>0.39723897417041298</c:v>
                </c:pt>
                <c:pt idx="22303">
                  <c:v>0.39741276974948597</c:v>
                </c:pt>
                <c:pt idx="22304">
                  <c:v>0.39758656533025799</c:v>
                </c:pt>
                <c:pt idx="22305">
                  <c:v>0.39776036091103101</c:v>
                </c:pt>
                <c:pt idx="22306">
                  <c:v>0.397934156490104</c:v>
                </c:pt>
                <c:pt idx="22307">
                  <c:v>0.39810795207087601</c:v>
                </c:pt>
                <c:pt idx="22308">
                  <c:v>0.39828174765164898</c:v>
                </c:pt>
                <c:pt idx="22309">
                  <c:v>0.39845554323072102</c:v>
                </c:pt>
                <c:pt idx="22310">
                  <c:v>0.39862933881149398</c:v>
                </c:pt>
                <c:pt idx="22311">
                  <c:v>0.398803134392266</c:v>
                </c:pt>
                <c:pt idx="22312">
                  <c:v>0.39897692997133899</c:v>
                </c:pt>
                <c:pt idx="22313">
                  <c:v>0.39915072555211201</c:v>
                </c:pt>
                <c:pt idx="22314">
                  <c:v>0.39932452113288402</c:v>
                </c:pt>
                <c:pt idx="22315">
                  <c:v>0.39949831671195701</c:v>
                </c:pt>
                <c:pt idx="22316">
                  <c:v>0.39967211229272998</c:v>
                </c:pt>
                <c:pt idx="22317">
                  <c:v>0.39984590787350199</c:v>
                </c:pt>
                <c:pt idx="22318">
                  <c:v>0.40001970345257498</c:v>
                </c:pt>
                <c:pt idx="22319">
                  <c:v>0.400193499033348</c:v>
                </c:pt>
                <c:pt idx="22320">
                  <c:v>0.40036729461412002</c:v>
                </c:pt>
                <c:pt idx="22321">
                  <c:v>0.40054109019319301</c:v>
                </c:pt>
                <c:pt idx="22322">
                  <c:v>0.40071488577396502</c:v>
                </c:pt>
                <c:pt idx="22323">
                  <c:v>0.40088868135473799</c:v>
                </c:pt>
                <c:pt idx="22324">
                  <c:v>0.40106247693381097</c:v>
                </c:pt>
                <c:pt idx="22325">
                  <c:v>0.40123627251458299</c:v>
                </c:pt>
                <c:pt idx="22326">
                  <c:v>0.40141006809535601</c:v>
                </c:pt>
                <c:pt idx="22327">
                  <c:v>0.401583863674429</c:v>
                </c:pt>
                <c:pt idx="22328">
                  <c:v>0.40175765925520102</c:v>
                </c:pt>
                <c:pt idx="22329">
                  <c:v>0.40193145483597398</c:v>
                </c:pt>
                <c:pt idx="22330">
                  <c:v>0.40210525041504702</c:v>
                </c:pt>
                <c:pt idx="22331">
                  <c:v>0.40227904599581898</c:v>
                </c:pt>
                <c:pt idx="22332">
                  <c:v>0.402452841576592</c:v>
                </c:pt>
                <c:pt idx="22333">
                  <c:v>0.40262663715566499</c:v>
                </c:pt>
                <c:pt idx="22334">
                  <c:v>0.40280043273643701</c:v>
                </c:pt>
                <c:pt idx="22335">
                  <c:v>0.40297422831720903</c:v>
                </c:pt>
                <c:pt idx="22336">
                  <c:v>0.40314802389628202</c:v>
                </c:pt>
                <c:pt idx="22337">
                  <c:v>0.40332181947705498</c:v>
                </c:pt>
                <c:pt idx="22338">
                  <c:v>0.403495615057827</c:v>
                </c:pt>
                <c:pt idx="22339">
                  <c:v>0.40366941063689998</c:v>
                </c:pt>
                <c:pt idx="22340">
                  <c:v>0.403843206217673</c:v>
                </c:pt>
                <c:pt idx="22341">
                  <c:v>0.40401700179844502</c:v>
                </c:pt>
                <c:pt idx="22342">
                  <c:v>0.40419079737751801</c:v>
                </c:pt>
                <c:pt idx="22343">
                  <c:v>0.40436459295829102</c:v>
                </c:pt>
                <c:pt idx="22344">
                  <c:v>0.40453838853906299</c:v>
                </c:pt>
                <c:pt idx="22345">
                  <c:v>0.40471218411813598</c:v>
                </c:pt>
                <c:pt idx="22346">
                  <c:v>0.40488597969890899</c:v>
                </c:pt>
                <c:pt idx="22347">
                  <c:v>0.40505977527968101</c:v>
                </c:pt>
                <c:pt idx="22348">
                  <c:v>0.405233570858754</c:v>
                </c:pt>
                <c:pt idx="22349">
                  <c:v>0.40540736643952602</c:v>
                </c:pt>
                <c:pt idx="22350">
                  <c:v>0.40558116202029898</c:v>
                </c:pt>
                <c:pt idx="22351">
                  <c:v>0.40575495759937202</c:v>
                </c:pt>
                <c:pt idx="22352">
                  <c:v>0.40592875318014399</c:v>
                </c:pt>
                <c:pt idx="22353">
                  <c:v>0.406102548760917</c:v>
                </c:pt>
                <c:pt idx="22354">
                  <c:v>0.40627634433998999</c:v>
                </c:pt>
                <c:pt idx="22355">
                  <c:v>0.40645013992076201</c:v>
                </c:pt>
                <c:pt idx="22356">
                  <c:v>0.40662393550153503</c:v>
                </c:pt>
                <c:pt idx="22357">
                  <c:v>0.40679773108060802</c:v>
                </c:pt>
                <c:pt idx="22358">
                  <c:v>0.40697152666137998</c:v>
                </c:pt>
                <c:pt idx="22359">
                  <c:v>0.407145322242153</c:v>
                </c:pt>
                <c:pt idx="22360">
                  <c:v>0.40731911782122499</c:v>
                </c:pt>
                <c:pt idx="22361">
                  <c:v>0.407492913401998</c:v>
                </c:pt>
                <c:pt idx="22362">
                  <c:v>0.40766670898277002</c:v>
                </c:pt>
                <c:pt idx="22363">
                  <c:v>0.40784050456184301</c:v>
                </c:pt>
                <c:pt idx="22364">
                  <c:v>0.40801430014261603</c:v>
                </c:pt>
                <c:pt idx="22365">
                  <c:v>0.40818809572338799</c:v>
                </c:pt>
                <c:pt idx="22366">
                  <c:v>0.40836189130246098</c:v>
                </c:pt>
                <c:pt idx="22367">
                  <c:v>0.40853568688323399</c:v>
                </c:pt>
                <c:pt idx="22368">
                  <c:v>0.40870948246400601</c:v>
                </c:pt>
                <c:pt idx="22369">
                  <c:v>0.408883278043079</c:v>
                </c:pt>
                <c:pt idx="22370">
                  <c:v>0.40905707362385202</c:v>
                </c:pt>
                <c:pt idx="22371">
                  <c:v>0.40923086920462398</c:v>
                </c:pt>
                <c:pt idx="22372">
                  <c:v>0.40940466478369703</c:v>
                </c:pt>
                <c:pt idx="22373">
                  <c:v>0.40957846036446999</c:v>
                </c:pt>
                <c:pt idx="22374">
                  <c:v>0.40975225594524201</c:v>
                </c:pt>
                <c:pt idx="22375">
                  <c:v>0.40992605152431499</c:v>
                </c:pt>
                <c:pt idx="22376">
                  <c:v>0.41009984710508701</c:v>
                </c:pt>
                <c:pt idx="22377">
                  <c:v>0.41027364268585997</c:v>
                </c:pt>
                <c:pt idx="22378">
                  <c:v>0.41044743826493302</c:v>
                </c:pt>
                <c:pt idx="22379">
                  <c:v>0.41062123384570498</c:v>
                </c:pt>
                <c:pt idx="22380">
                  <c:v>0.410795029426478</c:v>
                </c:pt>
                <c:pt idx="22381">
                  <c:v>0.41096882500555099</c:v>
                </c:pt>
                <c:pt idx="22382">
                  <c:v>0.411142620586323</c:v>
                </c:pt>
                <c:pt idx="22383">
                  <c:v>0.41131641616709602</c:v>
                </c:pt>
                <c:pt idx="22384">
                  <c:v>0.41149021174616901</c:v>
                </c:pt>
                <c:pt idx="22385">
                  <c:v>0.41166400732694097</c:v>
                </c:pt>
                <c:pt idx="22386">
                  <c:v>0.41183780290771399</c:v>
                </c:pt>
                <c:pt idx="22387">
                  <c:v>0.41201159848678698</c:v>
                </c:pt>
                <c:pt idx="22388">
                  <c:v>0.412185394067559</c:v>
                </c:pt>
                <c:pt idx="22389">
                  <c:v>0.41235918964833101</c:v>
                </c:pt>
                <c:pt idx="22390">
                  <c:v>0.412532985227404</c:v>
                </c:pt>
                <c:pt idx="22391">
                  <c:v>0.41270678080817702</c:v>
                </c:pt>
                <c:pt idx="22392">
                  <c:v>0.41288057638894898</c:v>
                </c:pt>
                <c:pt idx="22393">
                  <c:v>0.41305437196802203</c:v>
                </c:pt>
                <c:pt idx="22394">
                  <c:v>0.41322816754879499</c:v>
                </c:pt>
                <c:pt idx="22395">
                  <c:v>0.41340196312956701</c:v>
                </c:pt>
                <c:pt idx="22396">
                  <c:v>0.41357575870864</c:v>
                </c:pt>
                <c:pt idx="22397">
                  <c:v>0.41374955428941301</c:v>
                </c:pt>
                <c:pt idx="22398">
                  <c:v>0.41392334987018498</c:v>
                </c:pt>
                <c:pt idx="22399">
                  <c:v>0.41409714544925802</c:v>
                </c:pt>
                <c:pt idx="22400">
                  <c:v>0.41427094103002998</c:v>
                </c:pt>
                <c:pt idx="22401">
                  <c:v>0.414444736610803</c:v>
                </c:pt>
                <c:pt idx="22402">
                  <c:v>0.41461853218987599</c:v>
                </c:pt>
                <c:pt idx="22403">
                  <c:v>0.41479232777064801</c:v>
                </c:pt>
                <c:pt idx="22404">
                  <c:v>0.41496612335142102</c:v>
                </c:pt>
                <c:pt idx="22405">
                  <c:v>0.41513991893049401</c:v>
                </c:pt>
                <c:pt idx="22406">
                  <c:v>0.41531371451126597</c:v>
                </c:pt>
                <c:pt idx="22407">
                  <c:v>0.41548751009203899</c:v>
                </c:pt>
                <c:pt idx="22408">
                  <c:v>0.41566130567111198</c:v>
                </c:pt>
                <c:pt idx="22409">
                  <c:v>0.415835101251884</c:v>
                </c:pt>
                <c:pt idx="22410">
                  <c:v>0.41600889683265702</c:v>
                </c:pt>
                <c:pt idx="22411">
                  <c:v>0.41618269241173</c:v>
                </c:pt>
                <c:pt idx="22412">
                  <c:v>0.41635648799250202</c:v>
                </c:pt>
                <c:pt idx="22413">
                  <c:v>0.41653028357327399</c:v>
                </c:pt>
                <c:pt idx="22414">
                  <c:v>0.41670407915234697</c:v>
                </c:pt>
                <c:pt idx="22415">
                  <c:v>0.41687787473311999</c:v>
                </c:pt>
                <c:pt idx="22416">
                  <c:v>0.41705167031389201</c:v>
                </c:pt>
                <c:pt idx="22417">
                  <c:v>0.417225465892965</c:v>
                </c:pt>
                <c:pt idx="22418">
                  <c:v>0.41739926147373801</c:v>
                </c:pt>
                <c:pt idx="22419">
                  <c:v>0.41757305705450998</c:v>
                </c:pt>
                <c:pt idx="22420">
                  <c:v>0.41774685263358302</c:v>
                </c:pt>
                <c:pt idx="22421">
                  <c:v>0.41792064821435598</c:v>
                </c:pt>
                <c:pt idx="22422">
                  <c:v>0.418094443795128</c:v>
                </c:pt>
                <c:pt idx="22423">
                  <c:v>0.41826823937420099</c:v>
                </c:pt>
                <c:pt idx="22424">
                  <c:v>0.41844203495497401</c:v>
                </c:pt>
                <c:pt idx="22425">
                  <c:v>0.41861583053574603</c:v>
                </c:pt>
                <c:pt idx="22426">
                  <c:v>0.41878962611481901</c:v>
                </c:pt>
                <c:pt idx="22427">
                  <c:v>0.41896342169559098</c:v>
                </c:pt>
                <c:pt idx="22428">
                  <c:v>0.41913721727636399</c:v>
                </c:pt>
                <c:pt idx="22429">
                  <c:v>0.41931101285543698</c:v>
                </c:pt>
                <c:pt idx="22430">
                  <c:v>0.419484808436209</c:v>
                </c:pt>
                <c:pt idx="22431">
                  <c:v>0.41965860401698202</c:v>
                </c:pt>
                <c:pt idx="22432">
                  <c:v>0.41983239959605501</c:v>
                </c:pt>
                <c:pt idx="22433">
                  <c:v>0.42000619517682702</c:v>
                </c:pt>
                <c:pt idx="22434">
                  <c:v>0.42000179381013097</c:v>
                </c:pt>
                <c:pt idx="22435">
                  <c:v>0.419997392443478</c:v>
                </c:pt>
                <c:pt idx="22436">
                  <c:v>0.41999299107678201</c:v>
                </c:pt>
                <c:pt idx="22437">
                  <c:v>0.41998858971008701</c:v>
                </c:pt>
                <c:pt idx="22438">
                  <c:v>0.41998418834343398</c:v>
                </c:pt>
                <c:pt idx="22439">
                  <c:v>0.41997978697673799</c:v>
                </c:pt>
                <c:pt idx="22440">
                  <c:v>0.419975385610042</c:v>
                </c:pt>
                <c:pt idx="22441">
                  <c:v>0.41997098424338902</c:v>
                </c:pt>
                <c:pt idx="22442">
                  <c:v>0.41996658287669297</c:v>
                </c:pt>
                <c:pt idx="22443">
                  <c:v>0.41996218150999698</c:v>
                </c:pt>
                <c:pt idx="22444">
                  <c:v>0.41995778014334401</c:v>
                </c:pt>
                <c:pt idx="22445">
                  <c:v>0.41995337877664801</c:v>
                </c:pt>
                <c:pt idx="22446">
                  <c:v>0.41994897740995202</c:v>
                </c:pt>
                <c:pt idx="22447">
                  <c:v>0.41994457604329899</c:v>
                </c:pt>
                <c:pt idx="22448">
                  <c:v>0.419940174676603</c:v>
                </c:pt>
                <c:pt idx="22449">
                  <c:v>0.419935773309907</c:v>
                </c:pt>
                <c:pt idx="22450">
                  <c:v>0.41993137194325503</c:v>
                </c:pt>
                <c:pt idx="22451">
                  <c:v>0.41992697057655898</c:v>
                </c:pt>
                <c:pt idx="22452">
                  <c:v>0.41992256920986298</c:v>
                </c:pt>
                <c:pt idx="22453">
                  <c:v>0.41991816784321001</c:v>
                </c:pt>
                <c:pt idx="22454">
                  <c:v>0.41991376647651402</c:v>
                </c:pt>
                <c:pt idx="22455">
                  <c:v>0.41990936510981802</c:v>
                </c:pt>
                <c:pt idx="22456">
                  <c:v>0.41990496374316499</c:v>
                </c:pt>
                <c:pt idx="22457">
                  <c:v>0.419900562376469</c:v>
                </c:pt>
                <c:pt idx="22458">
                  <c:v>0.41989616100977301</c:v>
                </c:pt>
                <c:pt idx="22459">
                  <c:v>0.41989175964311998</c:v>
                </c:pt>
                <c:pt idx="22460">
                  <c:v>0.41988735827642398</c:v>
                </c:pt>
                <c:pt idx="22461">
                  <c:v>0.41988295690972799</c:v>
                </c:pt>
                <c:pt idx="22462">
                  <c:v>0.41987855554307602</c:v>
                </c:pt>
                <c:pt idx="22463">
                  <c:v>0.41987415417638002</c:v>
                </c:pt>
                <c:pt idx="22464">
                  <c:v>0.41986975280968403</c:v>
                </c:pt>
                <c:pt idx="22465">
                  <c:v>0.419865351443031</c:v>
                </c:pt>
                <c:pt idx="22466">
                  <c:v>0.419860950076335</c:v>
                </c:pt>
                <c:pt idx="22467">
                  <c:v>0.41985654870963901</c:v>
                </c:pt>
                <c:pt idx="22468">
                  <c:v>0.41985214734298598</c:v>
                </c:pt>
                <c:pt idx="22469">
                  <c:v>0.41984774597628999</c:v>
                </c:pt>
                <c:pt idx="22470">
                  <c:v>0.41984334460959399</c:v>
                </c:pt>
                <c:pt idx="22471">
                  <c:v>0.41983894324294102</c:v>
                </c:pt>
                <c:pt idx="22472">
                  <c:v>0.41983454187624503</c:v>
                </c:pt>
                <c:pt idx="22473">
                  <c:v>0.41983014050954898</c:v>
                </c:pt>
                <c:pt idx="22474">
                  <c:v>0.419825739142897</c:v>
                </c:pt>
                <c:pt idx="22475">
                  <c:v>0.41982133777620101</c:v>
                </c:pt>
                <c:pt idx="22476">
                  <c:v>0.41981693640950501</c:v>
                </c:pt>
                <c:pt idx="22477">
                  <c:v>0.41981253504285199</c:v>
                </c:pt>
                <c:pt idx="22478">
                  <c:v>0.41980813367615599</c:v>
                </c:pt>
                <c:pt idx="22479">
                  <c:v>0.41980373230946</c:v>
                </c:pt>
                <c:pt idx="22480">
                  <c:v>0.41979933094280703</c:v>
                </c:pt>
                <c:pt idx="22481">
                  <c:v>0.41979492957611098</c:v>
                </c:pt>
                <c:pt idx="22482">
                  <c:v>0.41979052820941498</c:v>
                </c:pt>
                <c:pt idx="22483">
                  <c:v>0.41978612684276201</c:v>
                </c:pt>
                <c:pt idx="22484">
                  <c:v>0.41978172547606601</c:v>
                </c:pt>
                <c:pt idx="22485">
                  <c:v>0.41977732410937002</c:v>
                </c:pt>
                <c:pt idx="22486">
                  <c:v>0.41977292274271699</c:v>
                </c:pt>
                <c:pt idx="22487">
                  <c:v>0.419768521376022</c:v>
                </c:pt>
                <c:pt idx="22488">
                  <c:v>0.419764120009326</c:v>
                </c:pt>
                <c:pt idx="22489">
                  <c:v>0.41975971864267297</c:v>
                </c:pt>
                <c:pt idx="22490">
                  <c:v>0.41975531727597698</c:v>
                </c:pt>
                <c:pt idx="22491">
                  <c:v>0.41975091590928099</c:v>
                </c:pt>
                <c:pt idx="22492">
                  <c:v>0.41974651454262801</c:v>
                </c:pt>
                <c:pt idx="22493">
                  <c:v>0.41974211317593202</c:v>
                </c:pt>
                <c:pt idx="22494">
                  <c:v>0.41973771180923602</c:v>
                </c:pt>
                <c:pt idx="22495">
                  <c:v>0.419733310442583</c:v>
                </c:pt>
                <c:pt idx="22496">
                  <c:v>0.419728909075887</c:v>
                </c:pt>
                <c:pt idx="22497">
                  <c:v>0.41972450770919101</c:v>
                </c:pt>
                <c:pt idx="22498">
                  <c:v>0.41972010634253798</c:v>
                </c:pt>
                <c:pt idx="22499">
                  <c:v>0.41971570497584298</c:v>
                </c:pt>
                <c:pt idx="22500">
                  <c:v>0.41971130360914699</c:v>
                </c:pt>
                <c:pt idx="22501">
                  <c:v>0.41970690224249402</c:v>
                </c:pt>
                <c:pt idx="22502">
                  <c:v>0.41970250087579802</c:v>
                </c:pt>
                <c:pt idx="22503">
                  <c:v>0.41969809950910197</c:v>
                </c:pt>
                <c:pt idx="22504">
                  <c:v>0.419693698142449</c:v>
                </c:pt>
                <c:pt idx="22505">
                  <c:v>0.41968929677575301</c:v>
                </c:pt>
                <c:pt idx="22506">
                  <c:v>0.41968489540905701</c:v>
                </c:pt>
                <c:pt idx="22507">
                  <c:v>0.41968049404240398</c:v>
                </c:pt>
                <c:pt idx="22508">
                  <c:v>0.41967609267570799</c:v>
                </c:pt>
                <c:pt idx="22509">
                  <c:v>0.419671691309012</c:v>
                </c:pt>
                <c:pt idx="22510">
                  <c:v>0.41966728994235902</c:v>
                </c:pt>
                <c:pt idx="22511">
                  <c:v>0.41966288857566297</c:v>
                </c:pt>
                <c:pt idx="22512">
                  <c:v>0.41965848720896798</c:v>
                </c:pt>
                <c:pt idx="22513">
                  <c:v>0.41965408584231501</c:v>
                </c:pt>
                <c:pt idx="22514">
                  <c:v>0.41964968447561901</c:v>
                </c:pt>
                <c:pt idx="22515">
                  <c:v>0.41964528310892302</c:v>
                </c:pt>
                <c:pt idx="22516">
                  <c:v>0.41964088174226999</c:v>
                </c:pt>
                <c:pt idx="22517">
                  <c:v>0.41963648037557399</c:v>
                </c:pt>
                <c:pt idx="22518">
                  <c:v>0.419632079008878</c:v>
                </c:pt>
                <c:pt idx="22519">
                  <c:v>0.41962767764222503</c:v>
                </c:pt>
                <c:pt idx="22520">
                  <c:v>0.41962327627552898</c:v>
                </c:pt>
                <c:pt idx="22521">
                  <c:v>0.41961887490883298</c:v>
                </c:pt>
                <c:pt idx="22522">
                  <c:v>0.41961447354218001</c:v>
                </c:pt>
                <c:pt idx="22523">
                  <c:v>0.41961007217548402</c:v>
                </c:pt>
                <c:pt idx="22524">
                  <c:v>0.41960567080878802</c:v>
                </c:pt>
                <c:pt idx="22525">
                  <c:v>0.41960126944213599</c:v>
                </c:pt>
                <c:pt idx="22526">
                  <c:v>0.41959686807544</c:v>
                </c:pt>
                <c:pt idx="22527">
                  <c:v>0.41959246670874401</c:v>
                </c:pt>
                <c:pt idx="22528">
                  <c:v>0.41958806534209098</c:v>
                </c:pt>
                <c:pt idx="22529">
                  <c:v>0.41958366397539498</c:v>
                </c:pt>
                <c:pt idx="22530">
                  <c:v>0.41957926260869899</c:v>
                </c:pt>
                <c:pt idx="22531">
                  <c:v>0.41957486124204602</c:v>
                </c:pt>
                <c:pt idx="22532">
                  <c:v>0.41957045987535002</c:v>
                </c:pt>
                <c:pt idx="22533">
                  <c:v>0.41956605850865403</c:v>
                </c:pt>
                <c:pt idx="22534">
                  <c:v>0.419561657142001</c:v>
                </c:pt>
                <c:pt idx="22535">
                  <c:v>0.419557255775305</c:v>
                </c:pt>
                <c:pt idx="22536">
                  <c:v>0.41955285440860901</c:v>
                </c:pt>
                <c:pt idx="22537">
                  <c:v>0.41954845304195698</c:v>
                </c:pt>
                <c:pt idx="22538">
                  <c:v>0.41954405167526099</c:v>
                </c:pt>
                <c:pt idx="22539">
                  <c:v>0.41953965030856499</c:v>
                </c:pt>
                <c:pt idx="22540">
                  <c:v>0.41953524894191202</c:v>
                </c:pt>
                <c:pt idx="22541">
                  <c:v>0.41953084757521603</c:v>
                </c:pt>
                <c:pt idx="22542">
                  <c:v>0.41952644620851998</c:v>
                </c:pt>
                <c:pt idx="22543">
                  <c:v>0.419522044841867</c:v>
                </c:pt>
                <c:pt idx="22544">
                  <c:v>0.41951764347517101</c:v>
                </c:pt>
                <c:pt idx="22545">
                  <c:v>0.41951324210847502</c:v>
                </c:pt>
                <c:pt idx="22546">
                  <c:v>0.41950884074182199</c:v>
                </c:pt>
                <c:pt idx="22547">
                  <c:v>0.41950443937512599</c:v>
                </c:pt>
                <c:pt idx="22548">
                  <c:v>0.41950003800843</c:v>
                </c:pt>
                <c:pt idx="22549">
                  <c:v>0.41949563664177703</c:v>
                </c:pt>
                <c:pt idx="22550">
                  <c:v>0.41949123527508198</c:v>
                </c:pt>
                <c:pt idx="22551">
                  <c:v>0.41948683390838598</c:v>
                </c:pt>
                <c:pt idx="22552">
                  <c:v>0.41948243254173301</c:v>
                </c:pt>
                <c:pt idx="22553">
                  <c:v>0.41947803117503701</c:v>
                </c:pt>
                <c:pt idx="22554">
                  <c:v>0.41947362980834102</c:v>
                </c:pt>
                <c:pt idx="22555">
                  <c:v>0.41946922844168799</c:v>
                </c:pt>
                <c:pt idx="22556">
                  <c:v>0.419464827074992</c:v>
                </c:pt>
                <c:pt idx="22557">
                  <c:v>0.419460425708296</c:v>
                </c:pt>
                <c:pt idx="22558">
                  <c:v>0.41945602434164297</c:v>
                </c:pt>
                <c:pt idx="22559">
                  <c:v>0.41945162297494698</c:v>
                </c:pt>
                <c:pt idx="22560">
                  <c:v>0.41944722160825099</c:v>
                </c:pt>
                <c:pt idx="22561">
                  <c:v>0.41944282024159801</c:v>
                </c:pt>
                <c:pt idx="22562">
                  <c:v>0.41943841887490302</c:v>
                </c:pt>
                <c:pt idx="22563">
                  <c:v>0.41943401750820702</c:v>
                </c:pt>
                <c:pt idx="22564">
                  <c:v>0.419429616141554</c:v>
                </c:pt>
                <c:pt idx="22565">
                  <c:v>0.419425214774858</c:v>
                </c:pt>
                <c:pt idx="22566">
                  <c:v>0.41942081340816201</c:v>
                </c:pt>
                <c:pt idx="22567">
                  <c:v>0.41941641204150898</c:v>
                </c:pt>
                <c:pt idx="22568">
                  <c:v>0.41941201067481299</c:v>
                </c:pt>
                <c:pt idx="22569">
                  <c:v>0.41940760930811699</c:v>
                </c:pt>
                <c:pt idx="22570">
                  <c:v>0.41940320794146402</c:v>
                </c:pt>
                <c:pt idx="22571">
                  <c:v>0.41939880657476802</c:v>
                </c:pt>
                <c:pt idx="22572">
                  <c:v>0.41939440520807197</c:v>
                </c:pt>
                <c:pt idx="22573">
                  <c:v>0.419390003841419</c:v>
                </c:pt>
                <c:pt idx="22574">
                  <c:v>0.41938560247472301</c:v>
                </c:pt>
                <c:pt idx="22575">
                  <c:v>0.41938120110802801</c:v>
                </c:pt>
                <c:pt idx="22576">
                  <c:v>0.41937679974137498</c:v>
                </c:pt>
                <c:pt idx="22577">
                  <c:v>0.41937239837467899</c:v>
                </c:pt>
                <c:pt idx="22578">
                  <c:v>0.419367997007983</c:v>
                </c:pt>
                <c:pt idx="22579">
                  <c:v>0.41936359564133002</c:v>
                </c:pt>
                <c:pt idx="22580">
                  <c:v>0.41935919427463397</c:v>
                </c:pt>
                <c:pt idx="22581">
                  <c:v>0.41935479290793798</c:v>
                </c:pt>
                <c:pt idx="22582">
                  <c:v>0.41935039154128501</c:v>
                </c:pt>
                <c:pt idx="22583">
                  <c:v>0.41934599017458901</c:v>
                </c:pt>
                <c:pt idx="22584">
                  <c:v>0.41934158880789302</c:v>
                </c:pt>
                <c:pt idx="22585">
                  <c:v>0.41933718744123999</c:v>
                </c:pt>
                <c:pt idx="22586">
                  <c:v>0.419332786074544</c:v>
                </c:pt>
                <c:pt idx="22587">
                  <c:v>0.419328384707848</c:v>
                </c:pt>
                <c:pt idx="22588">
                  <c:v>0.41932398334119603</c:v>
                </c:pt>
                <c:pt idx="22589">
                  <c:v>0.41931958197449998</c:v>
                </c:pt>
                <c:pt idx="22590">
                  <c:v>0.41931518060780398</c:v>
                </c:pt>
                <c:pt idx="22591">
                  <c:v>0.41931077924115101</c:v>
                </c:pt>
                <c:pt idx="22592">
                  <c:v>0.41930637787445502</c:v>
                </c:pt>
                <c:pt idx="22593">
                  <c:v>0.41930197650775902</c:v>
                </c:pt>
                <c:pt idx="22594">
                  <c:v>0.41929757514110599</c:v>
                </c:pt>
                <c:pt idx="22595">
                  <c:v>0.41929317377441</c:v>
                </c:pt>
                <c:pt idx="22596">
                  <c:v>0.41928877240771401</c:v>
                </c:pt>
                <c:pt idx="22597">
                  <c:v>0.41928437104106098</c:v>
                </c:pt>
                <c:pt idx="22598">
                  <c:v>0.41927996967436498</c:v>
                </c:pt>
                <c:pt idx="22599">
                  <c:v>0.41927556830766999</c:v>
                </c:pt>
                <c:pt idx="22600">
                  <c:v>0.41927116694101701</c:v>
                </c:pt>
                <c:pt idx="22601">
                  <c:v>0.41926676557432102</c:v>
                </c:pt>
                <c:pt idx="22602">
                  <c:v>0.41926236420762503</c:v>
                </c:pt>
                <c:pt idx="22603">
                  <c:v>0.419257962840972</c:v>
                </c:pt>
                <c:pt idx="22604">
                  <c:v>0.419253561474276</c:v>
                </c:pt>
                <c:pt idx="22605">
                  <c:v>0.41924916010758001</c:v>
                </c:pt>
                <c:pt idx="22606">
                  <c:v>0.41924475874092698</c:v>
                </c:pt>
                <c:pt idx="22607">
                  <c:v>0.41924035737423099</c:v>
                </c:pt>
                <c:pt idx="22608">
                  <c:v>0.41923595600753499</c:v>
                </c:pt>
                <c:pt idx="22609">
                  <c:v>0.41923155464088202</c:v>
                </c:pt>
                <c:pt idx="22610">
                  <c:v>0.41922715327418603</c:v>
                </c:pt>
                <c:pt idx="22611">
                  <c:v>0.41922275190748998</c:v>
                </c:pt>
                <c:pt idx="22612">
                  <c:v>0.419218350540837</c:v>
                </c:pt>
                <c:pt idx="22613">
                  <c:v>0.41921394917414201</c:v>
                </c:pt>
                <c:pt idx="22614">
                  <c:v>0.41920954780744601</c:v>
                </c:pt>
                <c:pt idx="22615">
                  <c:v>0.41920514644079299</c:v>
                </c:pt>
                <c:pt idx="22616">
                  <c:v>0.41920074507409699</c:v>
                </c:pt>
                <c:pt idx="22617">
                  <c:v>0.419196343707401</c:v>
                </c:pt>
                <c:pt idx="22618">
                  <c:v>0.41919194234074802</c:v>
                </c:pt>
                <c:pt idx="22619">
                  <c:v>0.41918754097405198</c:v>
                </c:pt>
                <c:pt idx="22620">
                  <c:v>0.41918313960735598</c:v>
                </c:pt>
                <c:pt idx="22621">
                  <c:v>0.41917873824070301</c:v>
                </c:pt>
                <c:pt idx="22622">
                  <c:v>0.41917433687400701</c:v>
                </c:pt>
                <c:pt idx="22623">
                  <c:v>0.41916993550731102</c:v>
                </c:pt>
                <c:pt idx="22624">
                  <c:v>0.41916553414065899</c:v>
                </c:pt>
                <c:pt idx="22625">
                  <c:v>0.419161132773963</c:v>
                </c:pt>
                <c:pt idx="22626">
                  <c:v>0.419156731407267</c:v>
                </c:pt>
                <c:pt idx="22627">
                  <c:v>0.41915233004061397</c:v>
                </c:pt>
                <c:pt idx="22628">
                  <c:v>0.41914792867391798</c:v>
                </c:pt>
                <c:pt idx="22629">
                  <c:v>0.41914352730722199</c:v>
                </c:pt>
                <c:pt idx="22630">
                  <c:v>0.41913912594056901</c:v>
                </c:pt>
                <c:pt idx="22631">
                  <c:v>0.41913472457387302</c:v>
                </c:pt>
                <c:pt idx="22632">
                  <c:v>0.41913032320717702</c:v>
                </c:pt>
                <c:pt idx="22633">
                  <c:v>0.419125921840524</c:v>
                </c:pt>
                <c:pt idx="22634">
                  <c:v>0.419121520473828</c:v>
                </c:pt>
                <c:pt idx="22635">
                  <c:v>0.41911711910713201</c:v>
                </c:pt>
                <c:pt idx="22636">
                  <c:v>0.41911271774047898</c:v>
                </c:pt>
                <c:pt idx="22637">
                  <c:v>0.41910831637378398</c:v>
                </c:pt>
                <c:pt idx="22638">
                  <c:v>0.41910391500708799</c:v>
                </c:pt>
                <c:pt idx="22639">
                  <c:v>0.41909951364043502</c:v>
                </c:pt>
                <c:pt idx="22640">
                  <c:v>0.41909511227373902</c:v>
                </c:pt>
                <c:pt idx="22641">
                  <c:v>0.41909071090704297</c:v>
                </c:pt>
                <c:pt idx="22642">
                  <c:v>0.41908630954039</c:v>
                </c:pt>
                <c:pt idx="22643">
                  <c:v>0.41908190817369401</c:v>
                </c:pt>
                <c:pt idx="22644">
                  <c:v>0.41907750680699801</c:v>
                </c:pt>
                <c:pt idx="22645">
                  <c:v>0.41907310544034498</c:v>
                </c:pt>
                <c:pt idx="22646">
                  <c:v>0.41906870407364899</c:v>
                </c:pt>
                <c:pt idx="22647">
                  <c:v>0.419064302706953</c:v>
                </c:pt>
                <c:pt idx="22648">
                  <c:v>0.41905990134030002</c:v>
                </c:pt>
                <c:pt idx="22649">
                  <c:v>0.41905549997360397</c:v>
                </c:pt>
                <c:pt idx="22650">
                  <c:v>0.41905109860690898</c:v>
                </c:pt>
                <c:pt idx="22651">
                  <c:v>0.41904669724025601</c:v>
                </c:pt>
                <c:pt idx="22652">
                  <c:v>0.41904229587356001</c:v>
                </c:pt>
                <c:pt idx="22653">
                  <c:v>0.41903789450686402</c:v>
                </c:pt>
                <c:pt idx="22654">
                  <c:v>0.41903349314021099</c:v>
                </c:pt>
                <c:pt idx="22655">
                  <c:v>0.41902909177351499</c:v>
                </c:pt>
                <c:pt idx="22656">
                  <c:v>0.419024690406819</c:v>
                </c:pt>
                <c:pt idx="22657">
                  <c:v>0.41902028904016603</c:v>
                </c:pt>
                <c:pt idx="22658">
                  <c:v>0.41901588767346998</c:v>
                </c:pt>
                <c:pt idx="22659">
                  <c:v>0.41901148630677398</c:v>
                </c:pt>
                <c:pt idx="22660">
                  <c:v>0.41900708494012101</c:v>
                </c:pt>
                <c:pt idx="22661">
                  <c:v>0.41900268357342502</c:v>
                </c:pt>
                <c:pt idx="22662">
                  <c:v>0.41899828220672902</c:v>
                </c:pt>
                <c:pt idx="22663">
                  <c:v>0.41899388084007699</c:v>
                </c:pt>
                <c:pt idx="22664">
                  <c:v>0.418989479473381</c:v>
                </c:pt>
                <c:pt idx="22665">
                  <c:v>0.418985078106685</c:v>
                </c:pt>
                <c:pt idx="22666">
                  <c:v>0.41898067674003198</c:v>
                </c:pt>
                <c:pt idx="22667">
                  <c:v>0.41897627537333598</c:v>
                </c:pt>
                <c:pt idx="22668">
                  <c:v>0.41897187400663999</c:v>
                </c:pt>
                <c:pt idx="22669">
                  <c:v>0.41896747263998702</c:v>
                </c:pt>
                <c:pt idx="22670">
                  <c:v>0.41896307127329102</c:v>
                </c:pt>
                <c:pt idx="22671">
                  <c:v>0.41895866990659503</c:v>
                </c:pt>
                <c:pt idx="22672">
                  <c:v>0.418954268539942</c:v>
                </c:pt>
                <c:pt idx="22673">
                  <c:v>0.418949867173246</c:v>
                </c:pt>
                <c:pt idx="22674">
                  <c:v>0.41894546580655001</c:v>
                </c:pt>
                <c:pt idx="22675">
                  <c:v>0.41894106443989798</c:v>
                </c:pt>
                <c:pt idx="22676">
                  <c:v>0.41893666307320199</c:v>
                </c:pt>
                <c:pt idx="22677">
                  <c:v>0.41893226170650599</c:v>
                </c:pt>
                <c:pt idx="22678">
                  <c:v>0.41892786033985302</c:v>
                </c:pt>
                <c:pt idx="22679">
                  <c:v>0.41892345897315703</c:v>
                </c:pt>
                <c:pt idx="22680">
                  <c:v>0.41891905760646098</c:v>
                </c:pt>
                <c:pt idx="22681">
                  <c:v>0.418914656239808</c:v>
                </c:pt>
                <c:pt idx="22682">
                  <c:v>0.41891025487311201</c:v>
                </c:pt>
                <c:pt idx="22683">
                  <c:v>0.41890585350641601</c:v>
                </c:pt>
                <c:pt idx="22684">
                  <c:v>0.41890145213976299</c:v>
                </c:pt>
                <c:pt idx="22685">
                  <c:v>0.41889705077306699</c:v>
                </c:pt>
                <c:pt idx="22686">
                  <c:v>0.418892649406371</c:v>
                </c:pt>
                <c:pt idx="22687">
                  <c:v>0.41888824803971902</c:v>
                </c:pt>
                <c:pt idx="22688">
                  <c:v>0.41888384667302297</c:v>
                </c:pt>
                <c:pt idx="22689">
                  <c:v>0.41887944530632698</c:v>
                </c:pt>
                <c:pt idx="22690">
                  <c:v>0.41887504393967401</c:v>
                </c:pt>
                <c:pt idx="22691">
                  <c:v>0.41887064257297801</c:v>
                </c:pt>
                <c:pt idx="22692">
                  <c:v>0.41886624120628202</c:v>
                </c:pt>
                <c:pt idx="22693">
                  <c:v>0.41886183983962899</c:v>
                </c:pt>
                <c:pt idx="22694">
                  <c:v>0.418857438472933</c:v>
                </c:pt>
                <c:pt idx="22695">
                  <c:v>0.418853037106237</c:v>
                </c:pt>
                <c:pt idx="22696">
                  <c:v>0.41884863573958397</c:v>
                </c:pt>
                <c:pt idx="22697">
                  <c:v>0.41884423437288798</c:v>
                </c:pt>
                <c:pt idx="22698">
                  <c:v>0.41883983300619199</c:v>
                </c:pt>
                <c:pt idx="22699">
                  <c:v>0.41883543163953901</c:v>
                </c:pt>
                <c:pt idx="22700">
                  <c:v>0.41883103027284402</c:v>
                </c:pt>
                <c:pt idx="22701">
                  <c:v>0.41882662890614802</c:v>
                </c:pt>
                <c:pt idx="22702">
                  <c:v>0.418822227539495</c:v>
                </c:pt>
                <c:pt idx="22703">
                  <c:v>0.418817826172799</c:v>
                </c:pt>
                <c:pt idx="22704">
                  <c:v>0.41881342480610301</c:v>
                </c:pt>
                <c:pt idx="22705">
                  <c:v>0.41880902343944998</c:v>
                </c:pt>
                <c:pt idx="22706">
                  <c:v>0.41880462207275398</c:v>
                </c:pt>
                <c:pt idx="22707">
                  <c:v>0.41880022070605799</c:v>
                </c:pt>
                <c:pt idx="22708">
                  <c:v>0.41879581933940502</c:v>
                </c:pt>
                <c:pt idx="22709">
                  <c:v>0.41879141797270902</c:v>
                </c:pt>
                <c:pt idx="22710">
                  <c:v>0.41878701660601297</c:v>
                </c:pt>
                <c:pt idx="22711">
                  <c:v>0.41878261523936</c:v>
                </c:pt>
                <c:pt idx="22712">
                  <c:v>0.41877821387266401</c:v>
                </c:pt>
                <c:pt idx="22713">
                  <c:v>0.41877381250596901</c:v>
                </c:pt>
                <c:pt idx="22714">
                  <c:v>0.41876941113931598</c:v>
                </c:pt>
                <c:pt idx="22715">
                  <c:v>0.41876500977261999</c:v>
                </c:pt>
                <c:pt idx="22716">
                  <c:v>0.418760608405924</c:v>
                </c:pt>
                <c:pt idx="22717">
                  <c:v>0.41875620703927102</c:v>
                </c:pt>
                <c:pt idx="22718">
                  <c:v>0.41875180567257497</c:v>
                </c:pt>
                <c:pt idx="22719">
                  <c:v>0.41874740430587898</c:v>
                </c:pt>
                <c:pt idx="22720">
                  <c:v>0.41874300293922601</c:v>
                </c:pt>
                <c:pt idx="22721">
                  <c:v>0.41873860157253001</c:v>
                </c:pt>
                <c:pt idx="22722">
                  <c:v>0.41873420020583402</c:v>
                </c:pt>
                <c:pt idx="22723">
                  <c:v>0.41872979883918099</c:v>
                </c:pt>
                <c:pt idx="22724">
                  <c:v>0.41872539747248499</c:v>
                </c:pt>
                <c:pt idx="22725">
                  <c:v>0.41872099610579</c:v>
                </c:pt>
                <c:pt idx="22726">
                  <c:v>0.41871659473913703</c:v>
                </c:pt>
                <c:pt idx="22727">
                  <c:v>0.41871219337244098</c:v>
                </c:pt>
                <c:pt idx="22728">
                  <c:v>0.41870779200574498</c:v>
                </c:pt>
                <c:pt idx="22729">
                  <c:v>0.41870339063909201</c:v>
                </c:pt>
                <c:pt idx="22730">
                  <c:v>0.41869898927239602</c:v>
                </c:pt>
                <c:pt idx="22731">
                  <c:v>0.41869458790570002</c:v>
                </c:pt>
                <c:pt idx="22732">
                  <c:v>0.41869018653904699</c:v>
                </c:pt>
                <c:pt idx="22733">
                  <c:v>0.418685785172351</c:v>
                </c:pt>
                <c:pt idx="22734">
                  <c:v>0.41868138380565501</c:v>
                </c:pt>
                <c:pt idx="22735">
                  <c:v>0.41867698243900198</c:v>
                </c:pt>
                <c:pt idx="22736">
                  <c:v>0.41867258107230598</c:v>
                </c:pt>
                <c:pt idx="22737">
                  <c:v>0.41866817970560999</c:v>
                </c:pt>
                <c:pt idx="22738">
                  <c:v>0.41866377833895801</c:v>
                </c:pt>
                <c:pt idx="22739">
                  <c:v>0.41865937697226202</c:v>
                </c:pt>
                <c:pt idx="22740">
                  <c:v>0.41865497560556603</c:v>
                </c:pt>
                <c:pt idx="22741">
                  <c:v>0.418650574238913</c:v>
                </c:pt>
                <c:pt idx="22742">
                  <c:v>0.418646172872217</c:v>
                </c:pt>
                <c:pt idx="22743">
                  <c:v>0.41864177150552101</c:v>
                </c:pt>
                <c:pt idx="22744">
                  <c:v>0.41863737013886798</c:v>
                </c:pt>
                <c:pt idx="22745">
                  <c:v>0.41863296877217199</c:v>
                </c:pt>
                <c:pt idx="22746">
                  <c:v>0.41862856740547599</c:v>
                </c:pt>
                <c:pt idx="22747">
                  <c:v>0.41862416603882302</c:v>
                </c:pt>
                <c:pt idx="22748">
                  <c:v>0.41861976467212703</c:v>
                </c:pt>
                <c:pt idx="22749">
                  <c:v>0.41861536330543198</c:v>
                </c:pt>
                <c:pt idx="22750">
                  <c:v>0.418610961938779</c:v>
                </c:pt>
                <c:pt idx="22751">
                  <c:v>0.41860656057208301</c:v>
                </c:pt>
                <c:pt idx="22752">
                  <c:v>0.41860215920538701</c:v>
                </c:pt>
                <c:pt idx="22753">
                  <c:v>0.41859775783873399</c:v>
                </c:pt>
                <c:pt idx="22754">
                  <c:v>0.41859335647203799</c:v>
                </c:pt>
                <c:pt idx="22755">
                  <c:v>0.418588955105342</c:v>
                </c:pt>
                <c:pt idx="22756">
                  <c:v>0.41858455373868902</c:v>
                </c:pt>
                <c:pt idx="22757">
                  <c:v>0.41858015237199298</c:v>
                </c:pt>
                <c:pt idx="22758">
                  <c:v>0.41857575100529698</c:v>
                </c:pt>
                <c:pt idx="22759">
                  <c:v>0.41857134963864401</c:v>
                </c:pt>
                <c:pt idx="22760">
                  <c:v>0.41856694827194801</c:v>
                </c:pt>
                <c:pt idx="22761">
                  <c:v>0.41856254690525202</c:v>
                </c:pt>
                <c:pt idx="22762">
                  <c:v>0.41855814553859999</c:v>
                </c:pt>
                <c:pt idx="22763">
                  <c:v>0.418553744171904</c:v>
                </c:pt>
                <c:pt idx="22764">
                  <c:v>0.418549342805208</c:v>
                </c:pt>
                <c:pt idx="22765">
                  <c:v>0.41854494143855497</c:v>
                </c:pt>
                <c:pt idx="22766">
                  <c:v>0.41854054007185898</c:v>
                </c:pt>
                <c:pt idx="22767">
                  <c:v>0.41853613870516299</c:v>
                </c:pt>
                <c:pt idx="22768">
                  <c:v>0.41853173733851001</c:v>
                </c:pt>
                <c:pt idx="22769">
                  <c:v>0.41852733597181402</c:v>
                </c:pt>
                <c:pt idx="22770">
                  <c:v>0.41852293460511802</c:v>
                </c:pt>
                <c:pt idx="22771">
                  <c:v>0.418518533238465</c:v>
                </c:pt>
                <c:pt idx="22772">
                  <c:v>0.418514131871769</c:v>
                </c:pt>
                <c:pt idx="22773">
                  <c:v>0.41850973050507301</c:v>
                </c:pt>
                <c:pt idx="22774">
                  <c:v>0.41850532913841998</c:v>
                </c:pt>
                <c:pt idx="22775">
                  <c:v>0.41850092777172498</c:v>
                </c:pt>
                <c:pt idx="22776">
                  <c:v>0.41849652640502899</c:v>
                </c:pt>
                <c:pt idx="22777">
                  <c:v>0.41849212503837602</c:v>
                </c:pt>
                <c:pt idx="22778">
                  <c:v>0.41848772367168002</c:v>
                </c:pt>
                <c:pt idx="22779">
                  <c:v>0.41848332230498397</c:v>
                </c:pt>
                <c:pt idx="22780">
                  <c:v>0.418478920938331</c:v>
                </c:pt>
                <c:pt idx="22781">
                  <c:v>0.41847451957163501</c:v>
                </c:pt>
                <c:pt idx="22782">
                  <c:v>0.41847011820493901</c:v>
                </c:pt>
                <c:pt idx="22783">
                  <c:v>0.41846571683828598</c:v>
                </c:pt>
                <c:pt idx="22784">
                  <c:v>0.41846131547158999</c:v>
                </c:pt>
                <c:pt idx="22785">
                  <c:v>0.418456914104894</c:v>
                </c:pt>
                <c:pt idx="22786">
                  <c:v>0.41845251273824102</c:v>
                </c:pt>
                <c:pt idx="22787">
                  <c:v>0.41844811137154603</c:v>
                </c:pt>
                <c:pt idx="22788">
                  <c:v>0.41844371000484998</c:v>
                </c:pt>
                <c:pt idx="22789">
                  <c:v>0.41843930863819701</c:v>
                </c:pt>
                <c:pt idx="22790">
                  <c:v>0.41843490727150101</c:v>
                </c:pt>
                <c:pt idx="22791">
                  <c:v>0.41843050590480502</c:v>
                </c:pt>
                <c:pt idx="22792">
                  <c:v>0.41842610453815199</c:v>
                </c:pt>
                <c:pt idx="22793">
                  <c:v>0.41842170317145599</c:v>
                </c:pt>
                <c:pt idx="22794">
                  <c:v>0.41841730180476</c:v>
                </c:pt>
                <c:pt idx="22795">
                  <c:v>0.41841290043810703</c:v>
                </c:pt>
                <c:pt idx="22796">
                  <c:v>0.41840849907141098</c:v>
                </c:pt>
                <c:pt idx="22797">
                  <c:v>0.41840409770471498</c:v>
                </c:pt>
                <c:pt idx="22798">
                  <c:v>0.41839969633806201</c:v>
                </c:pt>
                <c:pt idx="22799">
                  <c:v>0.41839529497136602</c:v>
                </c:pt>
                <c:pt idx="22800">
                  <c:v>0.41839089360467002</c:v>
                </c:pt>
                <c:pt idx="22801">
                  <c:v>0.41838649223801799</c:v>
                </c:pt>
                <c:pt idx="22802">
                  <c:v>0.418382090871322</c:v>
                </c:pt>
                <c:pt idx="22803">
                  <c:v>0.418377689504626</c:v>
                </c:pt>
                <c:pt idx="22804">
                  <c:v>0.41837328813797298</c:v>
                </c:pt>
                <c:pt idx="22805">
                  <c:v>0.41836888677127698</c:v>
                </c:pt>
                <c:pt idx="22806">
                  <c:v>0.41836448540458099</c:v>
                </c:pt>
                <c:pt idx="22807">
                  <c:v>0.41836008403792802</c:v>
                </c:pt>
                <c:pt idx="22808">
                  <c:v>0.41835568267123202</c:v>
                </c:pt>
                <c:pt idx="22809">
                  <c:v>0.41835128130453603</c:v>
                </c:pt>
                <c:pt idx="22810">
                  <c:v>0.418346879937883</c:v>
                </c:pt>
                <c:pt idx="22811">
                  <c:v>0.418342478571187</c:v>
                </c:pt>
                <c:pt idx="22812">
                  <c:v>0.41833807720449201</c:v>
                </c:pt>
                <c:pt idx="22813">
                  <c:v>0.41833367583783898</c:v>
                </c:pt>
                <c:pt idx="22814">
                  <c:v>0.41832927447114299</c:v>
                </c:pt>
                <c:pt idx="22815">
                  <c:v>0.41832487310444699</c:v>
                </c:pt>
                <c:pt idx="22816">
                  <c:v>0.41832047173779402</c:v>
                </c:pt>
                <c:pt idx="22817">
                  <c:v>0.41831607037109803</c:v>
                </c:pt>
                <c:pt idx="22818">
                  <c:v>0.41831166900440198</c:v>
                </c:pt>
                <c:pt idx="22819">
                  <c:v>0.418307267637749</c:v>
                </c:pt>
                <c:pt idx="22820">
                  <c:v>0.41830286627105301</c:v>
                </c:pt>
                <c:pt idx="22821">
                  <c:v>0.41829846490435701</c:v>
                </c:pt>
                <c:pt idx="22822">
                  <c:v>0.41829406353770399</c:v>
                </c:pt>
                <c:pt idx="22823">
                  <c:v>0.41828966217100799</c:v>
                </c:pt>
                <c:pt idx="22824">
                  <c:v>0.418285260804312</c:v>
                </c:pt>
                <c:pt idx="22825">
                  <c:v>0.41828085943766002</c:v>
                </c:pt>
                <c:pt idx="22826">
                  <c:v>0.41827645807096397</c:v>
                </c:pt>
                <c:pt idx="22827">
                  <c:v>0.41827205670426798</c:v>
                </c:pt>
                <c:pt idx="22828">
                  <c:v>0.41826765533761501</c:v>
                </c:pt>
                <c:pt idx="22829">
                  <c:v>0.41826325397091901</c:v>
                </c:pt>
                <c:pt idx="22830">
                  <c:v>0.41825885260422302</c:v>
                </c:pt>
                <c:pt idx="22831">
                  <c:v>0.41825445123756999</c:v>
                </c:pt>
                <c:pt idx="22832">
                  <c:v>0.418250049870874</c:v>
                </c:pt>
                <c:pt idx="22833">
                  <c:v>0.418245648504178</c:v>
                </c:pt>
                <c:pt idx="22834">
                  <c:v>0.41824124713752497</c:v>
                </c:pt>
                <c:pt idx="22835">
                  <c:v>0.41823684577082898</c:v>
                </c:pt>
                <c:pt idx="22836">
                  <c:v>0.41823244440413299</c:v>
                </c:pt>
                <c:pt idx="22837">
                  <c:v>0.41822804303748101</c:v>
                </c:pt>
                <c:pt idx="22838">
                  <c:v>0.41822364167078502</c:v>
                </c:pt>
                <c:pt idx="22839">
                  <c:v>0.41821924030408902</c:v>
                </c:pt>
                <c:pt idx="22840">
                  <c:v>0.418214838937436</c:v>
                </c:pt>
                <c:pt idx="22841">
                  <c:v>0.41821043757074</c:v>
                </c:pt>
                <c:pt idx="22842">
                  <c:v>0.41820603620404401</c:v>
                </c:pt>
                <c:pt idx="22843">
                  <c:v>0.41820163483739098</c:v>
                </c:pt>
                <c:pt idx="22844">
                  <c:v>0.41819723347069498</c:v>
                </c:pt>
                <c:pt idx="22845">
                  <c:v>0.41819283210399899</c:v>
                </c:pt>
                <c:pt idx="22846">
                  <c:v>0.41818843073734602</c:v>
                </c:pt>
                <c:pt idx="22847">
                  <c:v>0.41818402937065002</c:v>
                </c:pt>
                <c:pt idx="22848">
                  <c:v>0.41817962800395397</c:v>
                </c:pt>
                <c:pt idx="22849">
                  <c:v>0.418175226637301</c:v>
                </c:pt>
                <c:pt idx="22850">
                  <c:v>0.41817082527060601</c:v>
                </c:pt>
                <c:pt idx="22851">
                  <c:v>0.41816642390391001</c:v>
                </c:pt>
                <c:pt idx="22852">
                  <c:v>0.41816202253725698</c:v>
                </c:pt>
                <c:pt idx="22853">
                  <c:v>0.41815762117056099</c:v>
                </c:pt>
                <c:pt idx="22854">
                  <c:v>0.418153219803865</c:v>
                </c:pt>
                <c:pt idx="22855">
                  <c:v>0.41814881843721202</c:v>
                </c:pt>
                <c:pt idx="22856">
                  <c:v>0.41814441707051597</c:v>
                </c:pt>
                <c:pt idx="22857">
                  <c:v>0.41814001570381998</c:v>
                </c:pt>
                <c:pt idx="22858">
                  <c:v>0.41813561433716701</c:v>
                </c:pt>
                <c:pt idx="22859">
                  <c:v>0.41813121297047101</c:v>
                </c:pt>
                <c:pt idx="22860">
                  <c:v>0.41812681160377502</c:v>
                </c:pt>
                <c:pt idx="22861">
                  <c:v>0.41812241023712199</c:v>
                </c:pt>
                <c:pt idx="22862">
                  <c:v>0.41811800887042599</c:v>
                </c:pt>
                <c:pt idx="22863">
                  <c:v>0.418113607503731</c:v>
                </c:pt>
                <c:pt idx="22864">
                  <c:v>0.41810920613707803</c:v>
                </c:pt>
                <c:pt idx="22865">
                  <c:v>0.41810480477038198</c:v>
                </c:pt>
                <c:pt idx="22866">
                  <c:v>0.41810040340368598</c:v>
                </c:pt>
                <c:pt idx="22867">
                  <c:v>0.41809600203703301</c:v>
                </c:pt>
                <c:pt idx="22868">
                  <c:v>0.41809160067033702</c:v>
                </c:pt>
                <c:pt idx="22869">
                  <c:v>0.41808719930364102</c:v>
                </c:pt>
                <c:pt idx="22870">
                  <c:v>0.41808279793698799</c:v>
                </c:pt>
                <c:pt idx="22871">
                  <c:v>0.418078396570292</c:v>
                </c:pt>
                <c:pt idx="22872">
                  <c:v>0.418073995203596</c:v>
                </c:pt>
                <c:pt idx="22873">
                  <c:v>0.41806959383694298</c:v>
                </c:pt>
                <c:pt idx="22874">
                  <c:v>0.41806519247024698</c:v>
                </c:pt>
                <c:pt idx="22875">
                  <c:v>0.41806079110355199</c:v>
                </c:pt>
                <c:pt idx="22876">
                  <c:v>0.41805638973689901</c:v>
                </c:pt>
                <c:pt idx="22877">
                  <c:v>0.41805198837020302</c:v>
                </c:pt>
                <c:pt idx="22878">
                  <c:v>0.41804758700350703</c:v>
                </c:pt>
                <c:pt idx="22879">
                  <c:v>0.418043185636854</c:v>
                </c:pt>
                <c:pt idx="22880">
                  <c:v>0.418038784270158</c:v>
                </c:pt>
                <c:pt idx="22881">
                  <c:v>0.41803438290346201</c:v>
                </c:pt>
                <c:pt idx="22882">
                  <c:v>0.41802998153680898</c:v>
                </c:pt>
                <c:pt idx="22883">
                  <c:v>0.41802558017011299</c:v>
                </c:pt>
                <c:pt idx="22884">
                  <c:v>0.41802117880341699</c:v>
                </c:pt>
                <c:pt idx="22885">
                  <c:v>0.41801677743676402</c:v>
                </c:pt>
                <c:pt idx="22886">
                  <c:v>0.41801237607006803</c:v>
                </c:pt>
                <c:pt idx="22887">
                  <c:v>0.41800797470337298</c:v>
                </c:pt>
                <c:pt idx="22888">
                  <c:v>0.41800357333672</c:v>
                </c:pt>
                <c:pt idx="22889">
                  <c:v>0.41799917197002401</c:v>
                </c:pt>
                <c:pt idx="22890">
                  <c:v>0.41799477060332801</c:v>
                </c:pt>
                <c:pt idx="22891">
                  <c:v>0.41799036923667499</c:v>
                </c:pt>
                <c:pt idx="22892">
                  <c:v>0.41798596786997899</c:v>
                </c:pt>
                <c:pt idx="22893">
                  <c:v>0.417981566503283</c:v>
                </c:pt>
                <c:pt idx="22894">
                  <c:v>0.41797716513663002</c:v>
                </c:pt>
                <c:pt idx="22895">
                  <c:v>0.41797276376993397</c:v>
                </c:pt>
                <c:pt idx="22896">
                  <c:v>0.41796836240323798</c:v>
                </c:pt>
                <c:pt idx="22897">
                  <c:v>0.41796396103658501</c:v>
                </c:pt>
                <c:pt idx="22898">
                  <c:v>0.41795955966988901</c:v>
                </c:pt>
                <c:pt idx="22899">
                  <c:v>0.41795515830319302</c:v>
                </c:pt>
                <c:pt idx="22900">
                  <c:v>0.41795075693654099</c:v>
                </c:pt>
                <c:pt idx="22901">
                  <c:v>0.417946355569845</c:v>
                </c:pt>
                <c:pt idx="22902">
                  <c:v>0.417941954203149</c:v>
                </c:pt>
                <c:pt idx="22903">
                  <c:v>0.41793755283649597</c:v>
                </c:pt>
                <c:pt idx="22904">
                  <c:v>0.41793315146979998</c:v>
                </c:pt>
                <c:pt idx="22905">
                  <c:v>0.41792875010310399</c:v>
                </c:pt>
                <c:pt idx="22906">
                  <c:v>0.41792434873645101</c:v>
                </c:pt>
                <c:pt idx="22907">
                  <c:v>0.41791994736975502</c:v>
                </c:pt>
                <c:pt idx="22908">
                  <c:v>0.41791554600305902</c:v>
                </c:pt>
                <c:pt idx="22909">
                  <c:v>0.417911144636406</c:v>
                </c:pt>
                <c:pt idx="22910">
                  <c:v>0.41790674326971</c:v>
                </c:pt>
                <c:pt idx="22911">
                  <c:v>0.41790234190301401</c:v>
                </c:pt>
                <c:pt idx="22912">
                  <c:v>0.41789794053636098</c:v>
                </c:pt>
                <c:pt idx="22913">
                  <c:v>0.41789353916966598</c:v>
                </c:pt>
                <c:pt idx="22914">
                  <c:v>0.41788913780296999</c:v>
                </c:pt>
                <c:pt idx="22915">
                  <c:v>0.41788473643631702</c:v>
                </c:pt>
                <c:pt idx="22916">
                  <c:v>0.41788033506962102</c:v>
                </c:pt>
                <c:pt idx="22917">
                  <c:v>0.41787593370292497</c:v>
                </c:pt>
                <c:pt idx="22918">
                  <c:v>0.417871532336272</c:v>
                </c:pt>
                <c:pt idx="22919">
                  <c:v>0.41786713096957601</c:v>
                </c:pt>
                <c:pt idx="22920">
                  <c:v>0.41786272960288001</c:v>
                </c:pt>
                <c:pt idx="22921">
                  <c:v>0.41785832823622698</c:v>
                </c:pt>
                <c:pt idx="22922">
                  <c:v>0.41785392686953099</c:v>
                </c:pt>
                <c:pt idx="22923">
                  <c:v>0.417849525502835</c:v>
                </c:pt>
                <c:pt idx="22924">
                  <c:v>0.41784512413618202</c:v>
                </c:pt>
                <c:pt idx="22925">
                  <c:v>0.41784072276948703</c:v>
                </c:pt>
                <c:pt idx="22926">
                  <c:v>0.41783632140279098</c:v>
                </c:pt>
                <c:pt idx="22927">
                  <c:v>0.417831920036138</c:v>
                </c:pt>
                <c:pt idx="22928">
                  <c:v>0.41782751866944201</c:v>
                </c:pt>
                <c:pt idx="22929">
                  <c:v>0.41782311730274602</c:v>
                </c:pt>
                <c:pt idx="22930">
                  <c:v>0.41781871593609299</c:v>
                </c:pt>
                <c:pt idx="22931">
                  <c:v>0.41781431456939699</c:v>
                </c:pt>
                <c:pt idx="22932">
                  <c:v>0.417809913202701</c:v>
                </c:pt>
                <c:pt idx="22933">
                  <c:v>0.41780551183604803</c:v>
                </c:pt>
                <c:pt idx="22934">
                  <c:v>0.41780111046935198</c:v>
                </c:pt>
                <c:pt idx="22935">
                  <c:v>0.41779670910265598</c:v>
                </c:pt>
                <c:pt idx="22936">
                  <c:v>0.41779230773600301</c:v>
                </c:pt>
                <c:pt idx="22937">
                  <c:v>0.41778790636930802</c:v>
                </c:pt>
                <c:pt idx="22938">
                  <c:v>0.41778350500261202</c:v>
                </c:pt>
                <c:pt idx="22939">
                  <c:v>0.41777910363595899</c:v>
                </c:pt>
                <c:pt idx="22940">
                  <c:v>0.417774702269263</c:v>
                </c:pt>
                <c:pt idx="22941">
                  <c:v>0.417770300902567</c:v>
                </c:pt>
                <c:pt idx="22942">
                  <c:v>0.41776589953591398</c:v>
                </c:pt>
                <c:pt idx="22943">
                  <c:v>0.41776149816921798</c:v>
                </c:pt>
                <c:pt idx="22944">
                  <c:v>0.41775709680252199</c:v>
                </c:pt>
                <c:pt idx="22945">
                  <c:v>0.41775269543586901</c:v>
                </c:pt>
                <c:pt idx="22946">
                  <c:v>0.41774829406917302</c:v>
                </c:pt>
                <c:pt idx="22947">
                  <c:v>0.41774389270247703</c:v>
                </c:pt>
                <c:pt idx="22948">
                  <c:v>0.417739491335824</c:v>
                </c:pt>
                <c:pt idx="22949">
                  <c:v>0.417735089969128</c:v>
                </c:pt>
                <c:pt idx="22950">
                  <c:v>0.41773068860243201</c:v>
                </c:pt>
                <c:pt idx="22951">
                  <c:v>0.41772628723577998</c:v>
                </c:pt>
                <c:pt idx="22952">
                  <c:v>0.41772188586908399</c:v>
                </c:pt>
                <c:pt idx="22953">
                  <c:v>0.41771748450238799</c:v>
                </c:pt>
                <c:pt idx="22954">
                  <c:v>0.41771308313573502</c:v>
                </c:pt>
                <c:pt idx="22955">
                  <c:v>0.41770868176903903</c:v>
                </c:pt>
                <c:pt idx="22956">
                  <c:v>0.41770428040234298</c:v>
                </c:pt>
                <c:pt idx="22957">
                  <c:v>0.41769987903569</c:v>
                </c:pt>
                <c:pt idx="22958">
                  <c:v>0.41769547766899401</c:v>
                </c:pt>
                <c:pt idx="22959">
                  <c:v>0.41769107630229801</c:v>
                </c:pt>
                <c:pt idx="22960">
                  <c:v>0.41768667493564499</c:v>
                </c:pt>
                <c:pt idx="22961">
                  <c:v>0.41768227356894899</c:v>
                </c:pt>
                <c:pt idx="22962">
                  <c:v>0.417677872202254</c:v>
                </c:pt>
                <c:pt idx="22963">
                  <c:v>0.41767347083560102</c:v>
                </c:pt>
                <c:pt idx="22964">
                  <c:v>0.41766906946890497</c:v>
                </c:pt>
                <c:pt idx="22965">
                  <c:v>0.41766466810220898</c:v>
                </c:pt>
                <c:pt idx="22966">
                  <c:v>0.41766026673555601</c:v>
                </c:pt>
                <c:pt idx="22967">
                  <c:v>0.41765586536886001</c:v>
                </c:pt>
                <c:pt idx="22968">
                  <c:v>0.41765146400216402</c:v>
                </c:pt>
                <c:pt idx="22969">
                  <c:v>0.41764706263551099</c:v>
                </c:pt>
                <c:pt idx="22970">
                  <c:v>0.417642661268815</c:v>
                </c:pt>
                <c:pt idx="22971">
                  <c:v>0.417638259902119</c:v>
                </c:pt>
                <c:pt idx="22972">
                  <c:v>0.41763385853546597</c:v>
                </c:pt>
                <c:pt idx="22973">
                  <c:v>0.41762945716876998</c:v>
                </c:pt>
                <c:pt idx="22974">
                  <c:v>0.41762505580207399</c:v>
                </c:pt>
                <c:pt idx="22975">
                  <c:v>0.41762065443542201</c:v>
                </c:pt>
                <c:pt idx="22976">
                  <c:v>0.41761625306872602</c:v>
                </c:pt>
                <c:pt idx="22977">
                  <c:v>0.41761185170203002</c:v>
                </c:pt>
                <c:pt idx="22978">
                  <c:v>0.417607450335377</c:v>
                </c:pt>
                <c:pt idx="22979">
                  <c:v>0.417603048968681</c:v>
                </c:pt>
                <c:pt idx="22980">
                  <c:v>0.41759864760198501</c:v>
                </c:pt>
                <c:pt idx="22981">
                  <c:v>0.41759424623533198</c:v>
                </c:pt>
                <c:pt idx="22982">
                  <c:v>0.41758984486863598</c:v>
                </c:pt>
                <c:pt idx="22983">
                  <c:v>0.41758544350193999</c:v>
                </c:pt>
                <c:pt idx="22984">
                  <c:v>0.41758104213528702</c:v>
                </c:pt>
                <c:pt idx="22985">
                  <c:v>0.41757664076859102</c:v>
                </c:pt>
                <c:pt idx="22986">
                  <c:v>0.41757223940189497</c:v>
                </c:pt>
                <c:pt idx="22987">
                  <c:v>0.417567838035242</c:v>
                </c:pt>
                <c:pt idx="22988">
                  <c:v>0.41756343666854701</c:v>
                </c:pt>
                <c:pt idx="22989">
                  <c:v>0.41755903530185101</c:v>
                </c:pt>
                <c:pt idx="22990">
                  <c:v>0.41755463393519798</c:v>
                </c:pt>
                <c:pt idx="22991">
                  <c:v>0.41755023256850199</c:v>
                </c:pt>
                <c:pt idx="22992">
                  <c:v>0.41754583120180599</c:v>
                </c:pt>
                <c:pt idx="22993">
                  <c:v>0.41754142983515302</c:v>
                </c:pt>
                <c:pt idx="22994">
                  <c:v>0.41753702846845703</c:v>
                </c:pt>
                <c:pt idx="22995">
                  <c:v>0.41753262710176098</c:v>
                </c:pt>
                <c:pt idx="22996">
                  <c:v>0.41752822573510801</c:v>
                </c:pt>
                <c:pt idx="22997">
                  <c:v>0.41752382436841201</c:v>
                </c:pt>
                <c:pt idx="22998">
                  <c:v>0.41751942300171602</c:v>
                </c:pt>
                <c:pt idx="22999">
                  <c:v>0.41751502163506299</c:v>
                </c:pt>
                <c:pt idx="23000">
                  <c:v>0.41751062026836799</c:v>
                </c:pt>
                <c:pt idx="23001">
                  <c:v>0.417506218901672</c:v>
                </c:pt>
                <c:pt idx="23002">
                  <c:v>0.41750181753501903</c:v>
                </c:pt>
                <c:pt idx="23003">
                  <c:v>0.41749741616832298</c:v>
                </c:pt>
                <c:pt idx="23004">
                  <c:v>0.41749301480162698</c:v>
                </c:pt>
                <c:pt idx="23005">
                  <c:v>0.41748861343497401</c:v>
                </c:pt>
                <c:pt idx="23006">
                  <c:v>0.41748421206827802</c:v>
                </c:pt>
                <c:pt idx="23007">
                  <c:v>0.41747981070158202</c:v>
                </c:pt>
                <c:pt idx="23008">
                  <c:v>0.41747540933492899</c:v>
                </c:pt>
                <c:pt idx="23009">
                  <c:v>0.417471007968233</c:v>
                </c:pt>
                <c:pt idx="23010">
                  <c:v>0.417466606601537</c:v>
                </c:pt>
                <c:pt idx="23011">
                  <c:v>0.41746220523488398</c:v>
                </c:pt>
                <c:pt idx="23012">
                  <c:v>0.41745780386818798</c:v>
                </c:pt>
                <c:pt idx="23013">
                  <c:v>0.41745340250149299</c:v>
                </c:pt>
                <c:pt idx="23014">
                  <c:v>0.41744900113484001</c:v>
                </c:pt>
                <c:pt idx="23015">
                  <c:v>0.41744459976814402</c:v>
                </c:pt>
                <c:pt idx="23016">
                  <c:v>0.41744019840144803</c:v>
                </c:pt>
                <c:pt idx="23017">
                  <c:v>0.417435797034795</c:v>
                </c:pt>
                <c:pt idx="23018">
                  <c:v>0.417431395668099</c:v>
                </c:pt>
                <c:pt idx="23019">
                  <c:v>0.41742699430140301</c:v>
                </c:pt>
                <c:pt idx="23020">
                  <c:v>0.41742259293474998</c:v>
                </c:pt>
                <c:pt idx="23021">
                  <c:v>0.41741819156805399</c:v>
                </c:pt>
                <c:pt idx="23022">
                  <c:v>0.41741379020135799</c:v>
                </c:pt>
                <c:pt idx="23023">
                  <c:v>0.41740938883470502</c:v>
                </c:pt>
                <c:pt idx="23024">
                  <c:v>0.41740498746800903</c:v>
                </c:pt>
                <c:pt idx="23025">
                  <c:v>0.41740058610131398</c:v>
                </c:pt>
                <c:pt idx="23026">
                  <c:v>0.417396184734661</c:v>
                </c:pt>
                <c:pt idx="23027">
                  <c:v>0.41739178336796501</c:v>
                </c:pt>
                <c:pt idx="23028">
                  <c:v>0.41738738200126901</c:v>
                </c:pt>
                <c:pt idx="23029">
                  <c:v>0.41738298063461599</c:v>
                </c:pt>
                <c:pt idx="23030">
                  <c:v>0.41737857926791999</c:v>
                </c:pt>
                <c:pt idx="23031">
                  <c:v>0.417374177901224</c:v>
                </c:pt>
                <c:pt idx="23032">
                  <c:v>0.41736977653457102</c:v>
                </c:pt>
                <c:pt idx="23033">
                  <c:v>0.41736537516787497</c:v>
                </c:pt>
                <c:pt idx="23034">
                  <c:v>0.41736097380117898</c:v>
                </c:pt>
                <c:pt idx="23035">
                  <c:v>0.41735657243452601</c:v>
                </c:pt>
                <c:pt idx="23036">
                  <c:v>0.41735217106783001</c:v>
                </c:pt>
                <c:pt idx="23037">
                  <c:v>0.41734776970113402</c:v>
                </c:pt>
                <c:pt idx="23038">
                  <c:v>0.41734336833448199</c:v>
                </c:pt>
                <c:pt idx="23039">
                  <c:v>0.417338966967786</c:v>
                </c:pt>
                <c:pt idx="23040">
                  <c:v>0.41733456560109</c:v>
                </c:pt>
                <c:pt idx="23041">
                  <c:v>0.41733016423443697</c:v>
                </c:pt>
                <c:pt idx="23042">
                  <c:v>0.41732576286774098</c:v>
                </c:pt>
                <c:pt idx="23043">
                  <c:v>0.41732136150104499</c:v>
                </c:pt>
                <c:pt idx="23044">
                  <c:v>0.41731696013439201</c:v>
                </c:pt>
                <c:pt idx="23045">
                  <c:v>0.41731255876769602</c:v>
                </c:pt>
                <c:pt idx="23046">
                  <c:v>0.41730815740100002</c:v>
                </c:pt>
                <c:pt idx="23047">
                  <c:v>0.417303756034347</c:v>
                </c:pt>
                <c:pt idx="23048">
                  <c:v>0.417299354667651</c:v>
                </c:pt>
                <c:pt idx="23049">
                  <c:v>0.41729495330095501</c:v>
                </c:pt>
                <c:pt idx="23050">
                  <c:v>0.41729055193430298</c:v>
                </c:pt>
                <c:pt idx="23051">
                  <c:v>0.41728615056760698</c:v>
                </c:pt>
                <c:pt idx="23052">
                  <c:v>0.41728174920091099</c:v>
                </c:pt>
                <c:pt idx="23053">
                  <c:v>0.41727734783425802</c:v>
                </c:pt>
                <c:pt idx="23054">
                  <c:v>0.41727294646756202</c:v>
                </c:pt>
                <c:pt idx="23055">
                  <c:v>0.41726854510086597</c:v>
                </c:pt>
                <c:pt idx="23056">
                  <c:v>0.417264143734213</c:v>
                </c:pt>
                <c:pt idx="23057">
                  <c:v>0.41725974236751701</c:v>
                </c:pt>
                <c:pt idx="23058">
                  <c:v>0.41725534100082101</c:v>
                </c:pt>
                <c:pt idx="23059">
                  <c:v>0.41725093963416798</c:v>
                </c:pt>
                <c:pt idx="23060">
                  <c:v>0.41724653826747199</c:v>
                </c:pt>
                <c:pt idx="23061">
                  <c:v>0.417242136900776</c:v>
                </c:pt>
                <c:pt idx="23062">
                  <c:v>0.41723773553412302</c:v>
                </c:pt>
                <c:pt idx="23063">
                  <c:v>0.41723333416742803</c:v>
                </c:pt>
                <c:pt idx="23064">
                  <c:v>0.41722893280073198</c:v>
                </c:pt>
                <c:pt idx="23065">
                  <c:v>0.417224531434079</c:v>
                </c:pt>
                <c:pt idx="23066">
                  <c:v>0.41722013006738301</c:v>
                </c:pt>
                <c:pt idx="23067">
                  <c:v>0.41721572870068702</c:v>
                </c:pt>
                <c:pt idx="23068">
                  <c:v>0.41721132733403399</c:v>
                </c:pt>
                <c:pt idx="23069">
                  <c:v>0.41720692596733799</c:v>
                </c:pt>
                <c:pt idx="23070">
                  <c:v>0.417202524600642</c:v>
                </c:pt>
                <c:pt idx="23071">
                  <c:v>0.41719812323398903</c:v>
                </c:pt>
                <c:pt idx="23072">
                  <c:v>0.41719372186729298</c:v>
                </c:pt>
                <c:pt idx="23073">
                  <c:v>0.41718932050059698</c:v>
                </c:pt>
                <c:pt idx="23074">
                  <c:v>0.41718491913394401</c:v>
                </c:pt>
                <c:pt idx="23075">
                  <c:v>0.41718051776724802</c:v>
                </c:pt>
                <c:pt idx="23076">
                  <c:v>0.41717611640055302</c:v>
                </c:pt>
                <c:pt idx="23077">
                  <c:v>0.41717171503389999</c:v>
                </c:pt>
                <c:pt idx="23078">
                  <c:v>0.417167313667204</c:v>
                </c:pt>
                <c:pt idx="23079">
                  <c:v>0.417162912300508</c:v>
                </c:pt>
                <c:pt idx="23080">
                  <c:v>0.41715851093385498</c:v>
                </c:pt>
                <c:pt idx="23081">
                  <c:v>0.41715410956715898</c:v>
                </c:pt>
                <c:pt idx="23082">
                  <c:v>0.41714970820046299</c:v>
                </c:pt>
                <c:pt idx="23083">
                  <c:v>0.41714530683381001</c:v>
                </c:pt>
                <c:pt idx="23084">
                  <c:v>0.41714090546711402</c:v>
                </c:pt>
                <c:pt idx="23085">
                  <c:v>0.41713650410041803</c:v>
                </c:pt>
                <c:pt idx="23086">
                  <c:v>0.417132102733765</c:v>
                </c:pt>
                <c:pt idx="23087">
                  <c:v>0.417127701367069</c:v>
                </c:pt>
                <c:pt idx="23088">
                  <c:v>0.41712330000037401</c:v>
                </c:pt>
                <c:pt idx="23089">
                  <c:v>0.41711889863372098</c:v>
                </c:pt>
                <c:pt idx="23090">
                  <c:v>0.41711449726702499</c:v>
                </c:pt>
                <c:pt idx="23091">
                  <c:v>0.41711009590032899</c:v>
                </c:pt>
                <c:pt idx="23092">
                  <c:v>0.41710569453367602</c:v>
                </c:pt>
                <c:pt idx="23093">
                  <c:v>0.41710129316698002</c:v>
                </c:pt>
                <c:pt idx="23094">
                  <c:v>0.41709689180028398</c:v>
                </c:pt>
                <c:pt idx="23095">
                  <c:v>0.417092490433631</c:v>
                </c:pt>
                <c:pt idx="23096">
                  <c:v>0.41708808906693501</c:v>
                </c:pt>
                <c:pt idx="23097">
                  <c:v>0.41708368770023901</c:v>
                </c:pt>
                <c:pt idx="23098">
                  <c:v>0.41707928633358599</c:v>
                </c:pt>
                <c:pt idx="23099">
                  <c:v>0.41707488496688999</c:v>
                </c:pt>
                <c:pt idx="23100">
                  <c:v>0.417070483600195</c:v>
                </c:pt>
                <c:pt idx="23101">
                  <c:v>0.41706608223354202</c:v>
                </c:pt>
                <c:pt idx="23102">
                  <c:v>0.41706168086684597</c:v>
                </c:pt>
                <c:pt idx="23103">
                  <c:v>0.41705727950014998</c:v>
                </c:pt>
                <c:pt idx="23104">
                  <c:v>0.41705287813349701</c:v>
                </c:pt>
                <c:pt idx="23105">
                  <c:v>0.41704847676680101</c:v>
                </c:pt>
                <c:pt idx="23106">
                  <c:v>0.41704407540010502</c:v>
                </c:pt>
                <c:pt idx="23107">
                  <c:v>0.41703967403345199</c:v>
                </c:pt>
                <c:pt idx="23108">
                  <c:v>0.417035272666756</c:v>
                </c:pt>
                <c:pt idx="23109">
                  <c:v>0.41703087130006</c:v>
                </c:pt>
                <c:pt idx="23110">
                  <c:v>0.41702646993340697</c:v>
                </c:pt>
                <c:pt idx="23111">
                  <c:v>0.41702206856671098</c:v>
                </c:pt>
                <c:pt idx="23112">
                  <c:v>0.41701766720001499</c:v>
                </c:pt>
                <c:pt idx="23113">
                  <c:v>0.41701326583336301</c:v>
                </c:pt>
                <c:pt idx="23114">
                  <c:v>0.41700886446666702</c:v>
                </c:pt>
                <c:pt idx="23115">
                  <c:v>0.41700446309997102</c:v>
                </c:pt>
                <c:pt idx="23116">
                  <c:v>0.41700006173331799</c:v>
                </c:pt>
                <c:pt idx="23117">
                  <c:v>0.416995660366622</c:v>
                </c:pt>
                <c:pt idx="23118">
                  <c:v>0.41699125899992601</c:v>
                </c:pt>
                <c:pt idx="23119">
                  <c:v>0.41698685763327298</c:v>
                </c:pt>
                <c:pt idx="23120">
                  <c:v>0.41698245626657698</c:v>
                </c:pt>
                <c:pt idx="23121">
                  <c:v>0.41697805489988099</c:v>
                </c:pt>
                <c:pt idx="23122">
                  <c:v>0.41697365353322802</c:v>
                </c:pt>
                <c:pt idx="23123">
                  <c:v>0.41696925216653202</c:v>
                </c:pt>
                <c:pt idx="23124">
                  <c:v>0.41696485079983597</c:v>
                </c:pt>
                <c:pt idx="23125">
                  <c:v>0.416960449433184</c:v>
                </c:pt>
                <c:pt idx="23126">
                  <c:v>0.41695604806648801</c:v>
                </c:pt>
                <c:pt idx="23127">
                  <c:v>0.41695164669979201</c:v>
                </c:pt>
                <c:pt idx="23128">
                  <c:v>0.41694724533313898</c:v>
                </c:pt>
                <c:pt idx="23129">
                  <c:v>0.41694284396644299</c:v>
                </c:pt>
                <c:pt idx="23130">
                  <c:v>0.41693844259974699</c:v>
                </c:pt>
                <c:pt idx="23131">
                  <c:v>0.41693404123309402</c:v>
                </c:pt>
                <c:pt idx="23132">
                  <c:v>0.41692963986639803</c:v>
                </c:pt>
                <c:pt idx="23133">
                  <c:v>0.41692523849970198</c:v>
                </c:pt>
                <c:pt idx="23134">
                  <c:v>0.416920837133049</c:v>
                </c:pt>
                <c:pt idx="23135">
                  <c:v>0.41691643576635301</c:v>
                </c:pt>
                <c:pt idx="23136">
                  <c:v>0.41691203439965702</c:v>
                </c:pt>
                <c:pt idx="23137">
                  <c:v>0.41690763303300399</c:v>
                </c:pt>
                <c:pt idx="23138">
                  <c:v>0.41690323166630899</c:v>
                </c:pt>
                <c:pt idx="23139">
                  <c:v>0.416898830299613</c:v>
                </c:pt>
                <c:pt idx="23140">
                  <c:v>0.41689442893296003</c:v>
                </c:pt>
                <c:pt idx="23141">
                  <c:v>0.41689002756626398</c:v>
                </c:pt>
                <c:pt idx="23142">
                  <c:v>0.41688562619956798</c:v>
                </c:pt>
                <c:pt idx="23143">
                  <c:v>0.41688122483291501</c:v>
                </c:pt>
                <c:pt idx="23144">
                  <c:v>0.41687682346621902</c:v>
                </c:pt>
                <c:pt idx="23145">
                  <c:v>0.41687242209952302</c:v>
                </c:pt>
                <c:pt idx="23146">
                  <c:v>0.41686802073286999</c:v>
                </c:pt>
                <c:pt idx="23147">
                  <c:v>0.416863619366174</c:v>
                </c:pt>
                <c:pt idx="23148">
                  <c:v>0.416859217999478</c:v>
                </c:pt>
                <c:pt idx="23149">
                  <c:v>0.41685481663282498</c:v>
                </c:pt>
                <c:pt idx="23150">
                  <c:v>0.41685041526612998</c:v>
                </c:pt>
                <c:pt idx="23151">
                  <c:v>0.41684601389943399</c:v>
                </c:pt>
                <c:pt idx="23152">
                  <c:v>0.41684161253278101</c:v>
                </c:pt>
                <c:pt idx="23153">
                  <c:v>0.41683721116608502</c:v>
                </c:pt>
                <c:pt idx="23154">
                  <c:v>0.41683280979938903</c:v>
                </c:pt>
                <c:pt idx="23155">
                  <c:v>0.416828408432736</c:v>
                </c:pt>
                <c:pt idx="23156">
                  <c:v>0.41682400706604</c:v>
                </c:pt>
                <c:pt idx="23157">
                  <c:v>0.41681960569934401</c:v>
                </c:pt>
                <c:pt idx="23158">
                  <c:v>0.41681520433269098</c:v>
                </c:pt>
                <c:pt idx="23159">
                  <c:v>0.41681080296599499</c:v>
                </c:pt>
                <c:pt idx="23160">
                  <c:v>0.41680640159929899</c:v>
                </c:pt>
                <c:pt idx="23161">
                  <c:v>0.41680200023264602</c:v>
                </c:pt>
                <c:pt idx="23162">
                  <c:v>0.41679759886595003</c:v>
                </c:pt>
                <c:pt idx="23163">
                  <c:v>0.41679319749925497</c:v>
                </c:pt>
                <c:pt idx="23164">
                  <c:v>0.416788796132602</c:v>
                </c:pt>
                <c:pt idx="23165">
                  <c:v>0.41678439476590601</c:v>
                </c:pt>
                <c:pt idx="23166">
                  <c:v>0.41677999339921001</c:v>
                </c:pt>
                <c:pt idx="23167">
                  <c:v>0.41677559203255699</c:v>
                </c:pt>
                <c:pt idx="23168">
                  <c:v>0.41677119066586099</c:v>
                </c:pt>
                <c:pt idx="23169">
                  <c:v>0.416766789299165</c:v>
                </c:pt>
                <c:pt idx="23170">
                  <c:v>0.41676238793251202</c:v>
                </c:pt>
                <c:pt idx="23171">
                  <c:v>0.41675798656581597</c:v>
                </c:pt>
                <c:pt idx="23172">
                  <c:v>0.41675358519911998</c:v>
                </c:pt>
                <c:pt idx="23173">
                  <c:v>0.41674918383246701</c:v>
                </c:pt>
                <c:pt idx="23174">
                  <c:v>0.41674478246577101</c:v>
                </c:pt>
                <c:pt idx="23175">
                  <c:v>0.41674038109907502</c:v>
                </c:pt>
                <c:pt idx="23176">
                  <c:v>0.41673597973242299</c:v>
                </c:pt>
                <c:pt idx="23177">
                  <c:v>0.416731578365727</c:v>
                </c:pt>
                <c:pt idx="23178">
                  <c:v>0.416727176999031</c:v>
                </c:pt>
                <c:pt idx="23179">
                  <c:v>0.41672277563237797</c:v>
                </c:pt>
                <c:pt idx="23180">
                  <c:v>0.41671837426568198</c:v>
                </c:pt>
                <c:pt idx="23181">
                  <c:v>0.41671397289898598</c:v>
                </c:pt>
                <c:pt idx="23182">
                  <c:v>0.41670957153233301</c:v>
                </c:pt>
                <c:pt idx="23183">
                  <c:v>0.41670517016563702</c:v>
                </c:pt>
                <c:pt idx="23184">
                  <c:v>0.41670076879894102</c:v>
                </c:pt>
                <c:pt idx="23185">
                  <c:v>0.416696367432288</c:v>
                </c:pt>
                <c:pt idx="23186">
                  <c:v>0.416691966065592</c:v>
                </c:pt>
                <c:pt idx="23187">
                  <c:v>0.41668756469889601</c:v>
                </c:pt>
                <c:pt idx="23188">
                  <c:v>0.41668316333224398</c:v>
                </c:pt>
                <c:pt idx="23189">
                  <c:v>0.41667876196554798</c:v>
                </c:pt>
                <c:pt idx="23190">
                  <c:v>0.41667436059885199</c:v>
                </c:pt>
                <c:pt idx="23191">
                  <c:v>0.41666995923219902</c:v>
                </c:pt>
                <c:pt idx="23192">
                  <c:v>0.41666555786550302</c:v>
                </c:pt>
                <c:pt idx="23193">
                  <c:v>0.41666115649880697</c:v>
                </c:pt>
                <c:pt idx="23194">
                  <c:v>0.416656755132154</c:v>
                </c:pt>
                <c:pt idx="23195">
                  <c:v>0.41665235376545801</c:v>
                </c:pt>
                <c:pt idx="23196">
                  <c:v>0.41664795239876201</c:v>
                </c:pt>
                <c:pt idx="23197">
                  <c:v>0.41664355103210898</c:v>
                </c:pt>
                <c:pt idx="23198">
                  <c:v>0.41663914966541299</c:v>
                </c:pt>
                <c:pt idx="23199">
                  <c:v>0.41663474829871699</c:v>
                </c:pt>
                <c:pt idx="23200">
                  <c:v>0.41663034693206402</c:v>
                </c:pt>
                <c:pt idx="23201">
                  <c:v>0.41662594556536903</c:v>
                </c:pt>
                <c:pt idx="23202">
                  <c:v>0.41662154419867298</c:v>
                </c:pt>
                <c:pt idx="23203">
                  <c:v>0.41661714283202</c:v>
                </c:pt>
                <c:pt idx="23204">
                  <c:v>0.41661274146532401</c:v>
                </c:pt>
                <c:pt idx="23205">
                  <c:v>0.41660834009862802</c:v>
                </c:pt>
                <c:pt idx="23206">
                  <c:v>0.41660393873197499</c:v>
                </c:pt>
                <c:pt idx="23207">
                  <c:v>0.41659953736527899</c:v>
                </c:pt>
                <c:pt idx="23208">
                  <c:v>0.416595135998583</c:v>
                </c:pt>
                <c:pt idx="23209">
                  <c:v>0.41659073463193003</c:v>
                </c:pt>
                <c:pt idx="23210">
                  <c:v>0.41658633326523398</c:v>
                </c:pt>
                <c:pt idx="23211">
                  <c:v>0.41658193189853798</c:v>
                </c:pt>
                <c:pt idx="23212">
                  <c:v>0.41657753053188501</c:v>
                </c:pt>
                <c:pt idx="23213">
                  <c:v>0.41657312916519001</c:v>
                </c:pt>
                <c:pt idx="23214">
                  <c:v>0.41656872779849402</c:v>
                </c:pt>
                <c:pt idx="23215">
                  <c:v>0.41656432643184099</c:v>
                </c:pt>
                <c:pt idx="23216">
                  <c:v>0.416559925065145</c:v>
                </c:pt>
                <c:pt idx="23217">
                  <c:v>0.416555523698449</c:v>
                </c:pt>
                <c:pt idx="23218">
                  <c:v>0.41655112233179598</c:v>
                </c:pt>
                <c:pt idx="23219">
                  <c:v>0.41654672096509998</c:v>
                </c:pt>
                <c:pt idx="23220">
                  <c:v>0.41654231959840399</c:v>
                </c:pt>
                <c:pt idx="23221">
                  <c:v>0.41653791823175101</c:v>
                </c:pt>
                <c:pt idx="23222">
                  <c:v>0.41653351686505502</c:v>
                </c:pt>
                <c:pt idx="23223">
                  <c:v>0.41652911549835903</c:v>
                </c:pt>
                <c:pt idx="23224">
                  <c:v>0.416524714131706</c:v>
                </c:pt>
                <c:pt idx="23225">
                  <c:v>0.41652031276501</c:v>
                </c:pt>
                <c:pt idx="23226">
                  <c:v>0.41651591139831501</c:v>
                </c:pt>
                <c:pt idx="23227">
                  <c:v>0.41651151003166198</c:v>
                </c:pt>
                <c:pt idx="23228">
                  <c:v>0.41650710866496599</c:v>
                </c:pt>
                <c:pt idx="23229">
                  <c:v>0.41650270729826999</c:v>
                </c:pt>
                <c:pt idx="23230">
                  <c:v>0.41649830593161702</c:v>
                </c:pt>
                <c:pt idx="23231">
                  <c:v>0.41649390456492102</c:v>
                </c:pt>
                <c:pt idx="23232">
                  <c:v>0.41648950319822498</c:v>
                </c:pt>
                <c:pt idx="23233">
                  <c:v>0.416485101831572</c:v>
                </c:pt>
                <c:pt idx="23234">
                  <c:v>0.41648070046487601</c:v>
                </c:pt>
                <c:pt idx="23235">
                  <c:v>0.41647629909818001</c:v>
                </c:pt>
                <c:pt idx="23236">
                  <c:v>0.41647189773152699</c:v>
                </c:pt>
                <c:pt idx="23237">
                  <c:v>0.41646749636483099</c:v>
                </c:pt>
                <c:pt idx="23238">
                  <c:v>0.416463094998136</c:v>
                </c:pt>
                <c:pt idx="23239">
                  <c:v>0.41645869363148302</c:v>
                </c:pt>
                <c:pt idx="23240">
                  <c:v>0.41645429226478697</c:v>
                </c:pt>
                <c:pt idx="23241">
                  <c:v>0.41644989089809098</c:v>
                </c:pt>
                <c:pt idx="23242">
                  <c:v>0.41644548953143801</c:v>
                </c:pt>
                <c:pt idx="23243">
                  <c:v>0.41644108816474201</c:v>
                </c:pt>
                <c:pt idx="23244">
                  <c:v>0.41643668679804602</c:v>
                </c:pt>
                <c:pt idx="23245">
                  <c:v>0.41643228543139299</c:v>
                </c:pt>
                <c:pt idx="23246">
                  <c:v>0.416427884064697</c:v>
                </c:pt>
                <c:pt idx="23247">
                  <c:v>0.416423482698001</c:v>
                </c:pt>
                <c:pt idx="23248">
                  <c:v>0.41641908133134797</c:v>
                </c:pt>
                <c:pt idx="23249">
                  <c:v>0.41641467996465198</c:v>
                </c:pt>
                <c:pt idx="23250">
                  <c:v>0.41641027859795599</c:v>
                </c:pt>
                <c:pt idx="23251">
                  <c:v>0.41640587723130401</c:v>
                </c:pt>
                <c:pt idx="23252">
                  <c:v>0.41640147586460802</c:v>
                </c:pt>
                <c:pt idx="23253">
                  <c:v>0.41639707449791202</c:v>
                </c:pt>
                <c:pt idx="23254">
                  <c:v>0.41639267313125899</c:v>
                </c:pt>
                <c:pt idx="23255">
                  <c:v>0.416388271764563</c:v>
                </c:pt>
                <c:pt idx="23256">
                  <c:v>0.41638387039786701</c:v>
                </c:pt>
                <c:pt idx="23257">
                  <c:v>0.41637946903121398</c:v>
                </c:pt>
                <c:pt idx="23258">
                  <c:v>0.41637506766451798</c:v>
                </c:pt>
                <c:pt idx="23259">
                  <c:v>0.41637066629782199</c:v>
                </c:pt>
                <c:pt idx="23260">
                  <c:v>0.41636626493116902</c:v>
                </c:pt>
                <c:pt idx="23261">
                  <c:v>0.41636186356447302</c:v>
                </c:pt>
                <c:pt idx="23262">
                  <c:v>0.41635746219777803</c:v>
                </c:pt>
                <c:pt idx="23263">
                  <c:v>0.416353060831125</c:v>
                </c:pt>
                <c:pt idx="23264">
                  <c:v>0.41634865946442901</c:v>
                </c:pt>
                <c:pt idx="23265">
                  <c:v>0.41634425809773301</c:v>
                </c:pt>
                <c:pt idx="23266">
                  <c:v>0.41633985673107998</c:v>
                </c:pt>
                <c:pt idx="23267">
                  <c:v>0.41633545536438399</c:v>
                </c:pt>
                <c:pt idx="23268">
                  <c:v>0.41633105399768799</c:v>
                </c:pt>
                <c:pt idx="23269">
                  <c:v>0.41632665263103502</c:v>
                </c:pt>
                <c:pt idx="23270">
                  <c:v>0.41632225126433903</c:v>
                </c:pt>
                <c:pt idx="23271">
                  <c:v>0.41631784989764298</c:v>
                </c:pt>
                <c:pt idx="23272">
                  <c:v>0.41631344853099</c:v>
                </c:pt>
                <c:pt idx="23273">
                  <c:v>0.41630904716429401</c:v>
                </c:pt>
                <c:pt idx="23274">
                  <c:v>0.41630464579759802</c:v>
                </c:pt>
                <c:pt idx="23275">
                  <c:v>0.41630024443094599</c:v>
                </c:pt>
                <c:pt idx="23276">
                  <c:v>0.41629584306424999</c:v>
                </c:pt>
                <c:pt idx="23277">
                  <c:v>0.416291441697554</c:v>
                </c:pt>
                <c:pt idx="23278">
                  <c:v>0.41628704033090103</c:v>
                </c:pt>
                <c:pt idx="23279">
                  <c:v>0.41628263896420498</c:v>
                </c:pt>
                <c:pt idx="23280">
                  <c:v>0.41627823759750898</c:v>
                </c:pt>
                <c:pt idx="23281">
                  <c:v>0.41627383623085601</c:v>
                </c:pt>
                <c:pt idx="23282">
                  <c:v>0.41626943486416002</c:v>
                </c:pt>
                <c:pt idx="23283">
                  <c:v>0.41626503349746402</c:v>
                </c:pt>
                <c:pt idx="23284">
                  <c:v>0.41626063213081099</c:v>
                </c:pt>
                <c:pt idx="23285">
                  <c:v>0.416256230764115</c:v>
                </c:pt>
                <c:pt idx="23286">
                  <c:v>0.416251829397419</c:v>
                </c:pt>
                <c:pt idx="23287">
                  <c:v>0.41624742803076598</c:v>
                </c:pt>
                <c:pt idx="23288">
                  <c:v>0.41624302666407098</c:v>
                </c:pt>
                <c:pt idx="23289">
                  <c:v>0.41623862529737499</c:v>
                </c:pt>
                <c:pt idx="23290">
                  <c:v>0.41623422393072201</c:v>
                </c:pt>
                <c:pt idx="23291">
                  <c:v>0.41622982256402602</c:v>
                </c:pt>
                <c:pt idx="23292">
                  <c:v>0.41622542119733003</c:v>
                </c:pt>
                <c:pt idx="23293">
                  <c:v>0.416221019830677</c:v>
                </c:pt>
                <c:pt idx="23294">
                  <c:v>0.416216618463981</c:v>
                </c:pt>
                <c:pt idx="23295">
                  <c:v>0.41621221709728501</c:v>
                </c:pt>
                <c:pt idx="23296">
                  <c:v>0.41620781573063198</c:v>
                </c:pt>
                <c:pt idx="23297">
                  <c:v>0.41620341436393599</c:v>
                </c:pt>
                <c:pt idx="23298">
                  <c:v>0.41619901299723999</c:v>
                </c:pt>
                <c:pt idx="23299">
                  <c:v>0.41619461163058702</c:v>
                </c:pt>
                <c:pt idx="23300">
                  <c:v>0.41619021026389103</c:v>
                </c:pt>
                <c:pt idx="23301">
                  <c:v>0.41618580889719597</c:v>
                </c:pt>
                <c:pt idx="23302">
                  <c:v>0.416181407530543</c:v>
                </c:pt>
                <c:pt idx="23303">
                  <c:v>0.41617700616384701</c:v>
                </c:pt>
                <c:pt idx="23304">
                  <c:v>0.41617260479715101</c:v>
                </c:pt>
                <c:pt idx="23305">
                  <c:v>0.41616820343049798</c:v>
                </c:pt>
                <c:pt idx="23306">
                  <c:v>0.41616380206380199</c:v>
                </c:pt>
                <c:pt idx="23307">
                  <c:v>0.416159400697106</c:v>
                </c:pt>
                <c:pt idx="23308">
                  <c:v>0.41615499933045302</c:v>
                </c:pt>
                <c:pt idx="23309">
                  <c:v>0.41615059796375697</c:v>
                </c:pt>
                <c:pt idx="23310">
                  <c:v>0.41614619659706098</c:v>
                </c:pt>
                <c:pt idx="23311">
                  <c:v>0.41614179523040801</c:v>
                </c:pt>
                <c:pt idx="23312">
                  <c:v>0.41613739386371201</c:v>
                </c:pt>
                <c:pt idx="23313">
                  <c:v>0.41613299249701702</c:v>
                </c:pt>
                <c:pt idx="23314">
                  <c:v>0.41612859113036399</c:v>
                </c:pt>
                <c:pt idx="23315">
                  <c:v>0.416124189763668</c:v>
                </c:pt>
                <c:pt idx="23316">
                  <c:v>0.416119788396972</c:v>
                </c:pt>
                <c:pt idx="23317">
                  <c:v>0.41611538703031897</c:v>
                </c:pt>
                <c:pt idx="23318">
                  <c:v>0.41611098566362298</c:v>
                </c:pt>
                <c:pt idx="23319">
                  <c:v>0.41610658429692698</c:v>
                </c:pt>
                <c:pt idx="23320">
                  <c:v>0.41610218293027401</c:v>
                </c:pt>
                <c:pt idx="23321">
                  <c:v>0.41609778156357802</c:v>
                </c:pt>
                <c:pt idx="23322">
                  <c:v>0.41609338019688202</c:v>
                </c:pt>
                <c:pt idx="23323">
                  <c:v>0.41608897883022899</c:v>
                </c:pt>
                <c:pt idx="23324">
                  <c:v>0.416084577463533</c:v>
                </c:pt>
                <c:pt idx="23325">
                  <c:v>0.41608017609683701</c:v>
                </c:pt>
                <c:pt idx="23326">
                  <c:v>0.41607577473018498</c:v>
                </c:pt>
                <c:pt idx="23327">
                  <c:v>0.41607137336348898</c:v>
                </c:pt>
                <c:pt idx="23328">
                  <c:v>0.41606697199679299</c:v>
                </c:pt>
                <c:pt idx="23329">
                  <c:v>0.41606257063014002</c:v>
                </c:pt>
                <c:pt idx="23330">
                  <c:v>0.41605816926344402</c:v>
                </c:pt>
                <c:pt idx="23331">
                  <c:v>0.41605376789674797</c:v>
                </c:pt>
                <c:pt idx="23332">
                  <c:v>0.416049366530095</c:v>
                </c:pt>
                <c:pt idx="23333">
                  <c:v>0.41604496516339901</c:v>
                </c:pt>
                <c:pt idx="23334">
                  <c:v>0.41604056379670301</c:v>
                </c:pt>
                <c:pt idx="23335">
                  <c:v>0.41603616243004998</c:v>
                </c:pt>
                <c:pt idx="23336">
                  <c:v>0.41603176106335399</c:v>
                </c:pt>
                <c:pt idx="23337">
                  <c:v>0.41602735969665799</c:v>
                </c:pt>
                <c:pt idx="23338">
                  <c:v>0.41602295833000602</c:v>
                </c:pt>
                <c:pt idx="23339">
                  <c:v>0.41601855696331003</c:v>
                </c:pt>
                <c:pt idx="23340">
                  <c:v>0.41601415559661398</c:v>
                </c:pt>
                <c:pt idx="23341">
                  <c:v>0.416009754229961</c:v>
                </c:pt>
                <c:pt idx="23342">
                  <c:v>0.41600535286326501</c:v>
                </c:pt>
                <c:pt idx="23343">
                  <c:v>0.41600095149656902</c:v>
                </c:pt>
                <c:pt idx="23344">
                  <c:v>0.41599655012991599</c:v>
                </c:pt>
                <c:pt idx="23345">
                  <c:v>0.41599214876321999</c:v>
                </c:pt>
                <c:pt idx="23346">
                  <c:v>0.415987747396524</c:v>
                </c:pt>
                <c:pt idx="23347">
                  <c:v>0.41598334602987103</c:v>
                </c:pt>
                <c:pt idx="23348">
                  <c:v>0.41597894466317498</c:v>
                </c:pt>
                <c:pt idx="23349">
                  <c:v>0.41597454329647898</c:v>
                </c:pt>
                <c:pt idx="23350">
                  <c:v>0.41597014192982701</c:v>
                </c:pt>
                <c:pt idx="23351">
                  <c:v>0.41596574056313101</c:v>
                </c:pt>
                <c:pt idx="23352">
                  <c:v>0.41596133919643502</c:v>
                </c:pt>
                <c:pt idx="23353">
                  <c:v>0.41595693782978199</c:v>
                </c:pt>
                <c:pt idx="23354">
                  <c:v>0.415952536463086</c:v>
                </c:pt>
                <c:pt idx="23355">
                  <c:v>0.41594813509639</c:v>
                </c:pt>
                <c:pt idx="23356">
                  <c:v>0.41594373372973698</c:v>
                </c:pt>
                <c:pt idx="23357">
                  <c:v>0.41593933236304098</c:v>
                </c:pt>
                <c:pt idx="23358">
                  <c:v>0.41593493099634499</c:v>
                </c:pt>
                <c:pt idx="23359">
                  <c:v>0.41593052962969201</c:v>
                </c:pt>
                <c:pt idx="23360">
                  <c:v>0.41592612826299602</c:v>
                </c:pt>
                <c:pt idx="23361">
                  <c:v>0.41592172689630003</c:v>
                </c:pt>
                <c:pt idx="23362">
                  <c:v>0.415917325529647</c:v>
                </c:pt>
                <c:pt idx="23363">
                  <c:v>0.415912924162952</c:v>
                </c:pt>
                <c:pt idx="23364">
                  <c:v>0.41590852279625601</c:v>
                </c:pt>
                <c:pt idx="23365">
                  <c:v>0.41590412142960298</c:v>
                </c:pt>
                <c:pt idx="23366">
                  <c:v>0.41589972006290699</c:v>
                </c:pt>
                <c:pt idx="23367">
                  <c:v>0.41589531869621099</c:v>
                </c:pt>
                <c:pt idx="23368">
                  <c:v>0.41589091732955802</c:v>
                </c:pt>
                <c:pt idx="23369">
                  <c:v>0.41588651596286202</c:v>
                </c:pt>
                <c:pt idx="23370">
                  <c:v>0.41588211459616597</c:v>
                </c:pt>
                <c:pt idx="23371">
                  <c:v>0.415877713229513</c:v>
                </c:pt>
                <c:pt idx="23372">
                  <c:v>0.41587331186281701</c:v>
                </c:pt>
                <c:pt idx="23373">
                  <c:v>0.41586891049612101</c:v>
                </c:pt>
                <c:pt idx="23374">
                  <c:v>0.41586450912946799</c:v>
                </c:pt>
                <c:pt idx="23375">
                  <c:v>0.41586010776277299</c:v>
                </c:pt>
                <c:pt idx="23376">
                  <c:v>0.415855706396077</c:v>
                </c:pt>
                <c:pt idx="23377">
                  <c:v>0.41585130502942402</c:v>
                </c:pt>
                <c:pt idx="23378">
                  <c:v>0.41584690366272797</c:v>
                </c:pt>
                <c:pt idx="23379">
                  <c:v>0.41584250229603198</c:v>
                </c:pt>
                <c:pt idx="23380">
                  <c:v>0.41583810092937901</c:v>
                </c:pt>
                <c:pt idx="23381">
                  <c:v>0.41583369956268301</c:v>
                </c:pt>
                <c:pt idx="23382">
                  <c:v>0.41582929819598702</c:v>
                </c:pt>
                <c:pt idx="23383">
                  <c:v>0.41582489682933399</c:v>
                </c:pt>
                <c:pt idx="23384">
                  <c:v>0.415820495462638</c:v>
                </c:pt>
                <c:pt idx="23385">
                  <c:v>0.415816094095942</c:v>
                </c:pt>
                <c:pt idx="23386">
                  <c:v>0.41581169272928897</c:v>
                </c:pt>
                <c:pt idx="23387">
                  <c:v>0.41580729136259298</c:v>
                </c:pt>
                <c:pt idx="23388">
                  <c:v>0.41580288999589798</c:v>
                </c:pt>
                <c:pt idx="23389">
                  <c:v>0.41579848862924501</c:v>
                </c:pt>
                <c:pt idx="23390">
                  <c:v>0.41579408726254902</c:v>
                </c:pt>
                <c:pt idx="23391">
                  <c:v>0.41578968589585302</c:v>
                </c:pt>
                <c:pt idx="23392">
                  <c:v>0.41578528452919999</c:v>
                </c:pt>
                <c:pt idx="23393">
                  <c:v>0.415780883162504</c:v>
                </c:pt>
                <c:pt idx="23394">
                  <c:v>0.41577648179580801</c:v>
                </c:pt>
                <c:pt idx="23395">
                  <c:v>0.41577208042915498</c:v>
                </c:pt>
                <c:pt idx="23396">
                  <c:v>0.41576767906245898</c:v>
                </c:pt>
                <c:pt idx="23397">
                  <c:v>0.41576327769576299</c:v>
                </c:pt>
                <c:pt idx="23398">
                  <c:v>0.41575887632911002</c:v>
                </c:pt>
                <c:pt idx="23399">
                  <c:v>0.41575447496241402</c:v>
                </c:pt>
                <c:pt idx="23400">
                  <c:v>0.41575007359571903</c:v>
                </c:pt>
                <c:pt idx="23401">
                  <c:v>0.415745672229066</c:v>
                </c:pt>
                <c:pt idx="23402">
                  <c:v>0.41574127086237</c:v>
                </c:pt>
                <c:pt idx="23403">
                  <c:v>0.41573686949567401</c:v>
                </c:pt>
                <c:pt idx="23404">
                  <c:v>0.41573246812902098</c:v>
                </c:pt>
                <c:pt idx="23405">
                  <c:v>0.41572806676232499</c:v>
                </c:pt>
                <c:pt idx="23406">
                  <c:v>0.41572366539562899</c:v>
                </c:pt>
                <c:pt idx="23407">
                  <c:v>0.41571926402897602</c:v>
                </c:pt>
                <c:pt idx="23408">
                  <c:v>0.41571486266228003</c:v>
                </c:pt>
                <c:pt idx="23409">
                  <c:v>0.41571046129558398</c:v>
                </c:pt>
                <c:pt idx="23410">
                  <c:v>0.415706059928931</c:v>
                </c:pt>
                <c:pt idx="23411">
                  <c:v>0.41570165856223501</c:v>
                </c:pt>
                <c:pt idx="23412">
                  <c:v>0.41569725719553902</c:v>
                </c:pt>
                <c:pt idx="23413">
                  <c:v>0.41569285582888699</c:v>
                </c:pt>
                <c:pt idx="23414">
                  <c:v>0.41568845446219099</c:v>
                </c:pt>
                <c:pt idx="23415">
                  <c:v>0.415684053095495</c:v>
                </c:pt>
                <c:pt idx="23416">
                  <c:v>0.41567965172884203</c:v>
                </c:pt>
                <c:pt idx="23417">
                  <c:v>0.41567525036214598</c:v>
                </c:pt>
                <c:pt idx="23418">
                  <c:v>0.41567084899544998</c:v>
                </c:pt>
                <c:pt idx="23419">
                  <c:v>0.41566644762879701</c:v>
                </c:pt>
                <c:pt idx="23420">
                  <c:v>0.41566204626210101</c:v>
                </c:pt>
                <c:pt idx="23421">
                  <c:v>0.41565764489540502</c:v>
                </c:pt>
                <c:pt idx="23422">
                  <c:v>0.41565324352875199</c:v>
                </c:pt>
                <c:pt idx="23423">
                  <c:v>0.415648842162056</c:v>
                </c:pt>
                <c:pt idx="23424">
                  <c:v>0.41564444079536</c:v>
                </c:pt>
                <c:pt idx="23425">
                  <c:v>0.41564003942870698</c:v>
                </c:pt>
                <c:pt idx="23426">
                  <c:v>0.41563563806201198</c:v>
                </c:pt>
                <c:pt idx="23427">
                  <c:v>0.41563123669531599</c:v>
                </c:pt>
                <c:pt idx="23428">
                  <c:v>0.41562683532866301</c:v>
                </c:pt>
                <c:pt idx="23429">
                  <c:v>0.41562243396196702</c:v>
                </c:pt>
                <c:pt idx="23430">
                  <c:v>0.41561803259527103</c:v>
                </c:pt>
                <c:pt idx="23431">
                  <c:v>0.415613631228618</c:v>
                </c:pt>
                <c:pt idx="23432">
                  <c:v>0.415609229861922</c:v>
                </c:pt>
                <c:pt idx="23433">
                  <c:v>0.41560482849522601</c:v>
                </c:pt>
                <c:pt idx="23434">
                  <c:v>0.41560042712857298</c:v>
                </c:pt>
                <c:pt idx="23435">
                  <c:v>0.41559602576187699</c:v>
                </c:pt>
                <c:pt idx="23436">
                  <c:v>0.41559162439518099</c:v>
                </c:pt>
                <c:pt idx="23437">
                  <c:v>0.41558722302852802</c:v>
                </c:pt>
                <c:pt idx="23438">
                  <c:v>0.41558282166183202</c:v>
                </c:pt>
                <c:pt idx="23439">
                  <c:v>0.41557842029513697</c:v>
                </c:pt>
                <c:pt idx="23440">
                  <c:v>0.415574018928484</c:v>
                </c:pt>
                <c:pt idx="23441">
                  <c:v>0.41556961756178801</c:v>
                </c:pt>
                <c:pt idx="23442">
                  <c:v>0.41556521619509201</c:v>
                </c:pt>
                <c:pt idx="23443">
                  <c:v>0.41556081482843898</c:v>
                </c:pt>
                <c:pt idx="23444">
                  <c:v>0.41555641346174299</c:v>
                </c:pt>
                <c:pt idx="23445">
                  <c:v>0.415552012095047</c:v>
                </c:pt>
                <c:pt idx="23446">
                  <c:v>0.41554761072839402</c:v>
                </c:pt>
                <c:pt idx="23447">
                  <c:v>0.41554320936169797</c:v>
                </c:pt>
                <c:pt idx="23448">
                  <c:v>0.41553880799500198</c:v>
                </c:pt>
                <c:pt idx="23449">
                  <c:v>0.41553440662834901</c:v>
                </c:pt>
                <c:pt idx="23450">
                  <c:v>0.41553000526165301</c:v>
                </c:pt>
                <c:pt idx="23451">
                  <c:v>0.41552560389495802</c:v>
                </c:pt>
                <c:pt idx="23452">
                  <c:v>0.41552120252830499</c:v>
                </c:pt>
                <c:pt idx="23453">
                  <c:v>0.415516801161609</c:v>
                </c:pt>
                <c:pt idx="23454">
                  <c:v>0.415512399794913</c:v>
                </c:pt>
                <c:pt idx="23455">
                  <c:v>0.41550799842825997</c:v>
                </c:pt>
                <c:pt idx="23456">
                  <c:v>0.41550359706156398</c:v>
                </c:pt>
                <c:pt idx="23457">
                  <c:v>0.41549919569486798</c:v>
                </c:pt>
                <c:pt idx="23458">
                  <c:v>0.41549479432821501</c:v>
                </c:pt>
                <c:pt idx="23459">
                  <c:v>0.41549039296151902</c:v>
                </c:pt>
                <c:pt idx="23460">
                  <c:v>0.41548599159482302</c:v>
                </c:pt>
                <c:pt idx="23461">
                  <c:v>0.41548159022816999</c:v>
                </c:pt>
                <c:pt idx="23462">
                  <c:v>0.415477188861474</c:v>
                </c:pt>
                <c:pt idx="23463">
                  <c:v>0.41547278749477801</c:v>
                </c:pt>
                <c:pt idx="23464">
                  <c:v>0.41546838612812598</c:v>
                </c:pt>
                <c:pt idx="23465">
                  <c:v>0.41546398476142998</c:v>
                </c:pt>
                <c:pt idx="23466">
                  <c:v>0.41545958339473399</c:v>
                </c:pt>
                <c:pt idx="23467">
                  <c:v>0.41545518202808102</c:v>
                </c:pt>
                <c:pt idx="23468">
                  <c:v>0.41545078066138502</c:v>
                </c:pt>
                <c:pt idx="23469">
                  <c:v>0.41544637929468903</c:v>
                </c:pt>
                <c:pt idx="23470">
                  <c:v>0.415441977928036</c:v>
                </c:pt>
                <c:pt idx="23471">
                  <c:v>0.41543757656134001</c:v>
                </c:pt>
                <c:pt idx="23472">
                  <c:v>0.41543317519464401</c:v>
                </c:pt>
                <c:pt idx="23473">
                  <c:v>0.41542877382799098</c:v>
                </c:pt>
                <c:pt idx="23474">
                  <c:v>0.41542437246129499</c:v>
                </c:pt>
                <c:pt idx="23475">
                  <c:v>0.41541997109459899</c:v>
                </c:pt>
                <c:pt idx="23476">
                  <c:v>0.41541556972794702</c:v>
                </c:pt>
                <c:pt idx="23477">
                  <c:v>0.41541116836125103</c:v>
                </c:pt>
                <c:pt idx="23478">
                  <c:v>0.41540676699455498</c:v>
                </c:pt>
                <c:pt idx="23479">
                  <c:v>0.415402365627902</c:v>
                </c:pt>
                <c:pt idx="23480">
                  <c:v>0.41539796426120601</c:v>
                </c:pt>
                <c:pt idx="23481">
                  <c:v>0.41539356289451002</c:v>
                </c:pt>
                <c:pt idx="23482">
                  <c:v>0.41538916152785699</c:v>
                </c:pt>
                <c:pt idx="23483">
                  <c:v>0.41538476016116099</c:v>
                </c:pt>
                <c:pt idx="23484">
                  <c:v>0.415380358794465</c:v>
                </c:pt>
                <c:pt idx="23485">
                  <c:v>0.41537595742781203</c:v>
                </c:pt>
                <c:pt idx="23486">
                  <c:v>0.41537155606111598</c:v>
                </c:pt>
                <c:pt idx="23487">
                  <c:v>0.41536715469441998</c:v>
                </c:pt>
                <c:pt idx="23488">
                  <c:v>0.41536275332776801</c:v>
                </c:pt>
                <c:pt idx="23489">
                  <c:v>0.41535835196107201</c:v>
                </c:pt>
                <c:pt idx="23490">
                  <c:v>0.41535395059437602</c:v>
                </c:pt>
                <c:pt idx="23491">
                  <c:v>0.41534954922772299</c:v>
                </c:pt>
                <c:pt idx="23492">
                  <c:v>0.415345147861027</c:v>
                </c:pt>
                <c:pt idx="23493">
                  <c:v>0.415340746494331</c:v>
                </c:pt>
                <c:pt idx="23494">
                  <c:v>0.41533634512767797</c:v>
                </c:pt>
                <c:pt idx="23495">
                  <c:v>0.41533194376098198</c:v>
                </c:pt>
                <c:pt idx="23496">
                  <c:v>0.41532754239428599</c:v>
                </c:pt>
                <c:pt idx="23497">
                  <c:v>0.41532314102763301</c:v>
                </c:pt>
                <c:pt idx="23498">
                  <c:v>0.41531873966093702</c:v>
                </c:pt>
                <c:pt idx="23499">
                  <c:v>0.41531433829424103</c:v>
                </c:pt>
                <c:pt idx="23500">
                  <c:v>0.415309936927588</c:v>
                </c:pt>
                <c:pt idx="23501">
                  <c:v>0.415305535560893</c:v>
                </c:pt>
                <c:pt idx="23502">
                  <c:v>0.41530113419419701</c:v>
                </c:pt>
                <c:pt idx="23503">
                  <c:v>0.41529673282754398</c:v>
                </c:pt>
                <c:pt idx="23504">
                  <c:v>0.41529233146084799</c:v>
                </c:pt>
                <c:pt idx="23505">
                  <c:v>0.41528793009415199</c:v>
                </c:pt>
                <c:pt idx="23506">
                  <c:v>0.41528352872749902</c:v>
                </c:pt>
                <c:pt idx="23507">
                  <c:v>0.41527912736080302</c:v>
                </c:pt>
                <c:pt idx="23508">
                  <c:v>0.41527472599410697</c:v>
                </c:pt>
                <c:pt idx="23509">
                  <c:v>0.415270324627454</c:v>
                </c:pt>
                <c:pt idx="23510">
                  <c:v>0.41526592326075801</c:v>
                </c:pt>
                <c:pt idx="23511">
                  <c:v>0.41526152189406201</c:v>
                </c:pt>
                <c:pt idx="23512">
                  <c:v>0.41525712052740898</c:v>
                </c:pt>
                <c:pt idx="23513">
                  <c:v>0.41525271916071399</c:v>
                </c:pt>
                <c:pt idx="23514">
                  <c:v>0.415248317794018</c:v>
                </c:pt>
                <c:pt idx="23515">
                  <c:v>0.41524391642736502</c:v>
                </c:pt>
                <c:pt idx="23516">
                  <c:v>0.41523951506066897</c:v>
                </c:pt>
                <c:pt idx="23517">
                  <c:v>0.41523511369397298</c:v>
                </c:pt>
                <c:pt idx="23518">
                  <c:v>0.41523071232732001</c:v>
                </c:pt>
                <c:pt idx="23519">
                  <c:v>0.41522631096062401</c:v>
                </c:pt>
                <c:pt idx="23520">
                  <c:v>0.41522190959392802</c:v>
                </c:pt>
                <c:pt idx="23521">
                  <c:v>0.41521750822727499</c:v>
                </c:pt>
                <c:pt idx="23522">
                  <c:v>0.415213106860579</c:v>
                </c:pt>
                <c:pt idx="23523">
                  <c:v>0.415208705493883</c:v>
                </c:pt>
                <c:pt idx="23524">
                  <c:v>0.41520430412722997</c:v>
                </c:pt>
                <c:pt idx="23525">
                  <c:v>0.41519990276053398</c:v>
                </c:pt>
                <c:pt idx="23526">
                  <c:v>0.41519550139383898</c:v>
                </c:pt>
                <c:pt idx="23527">
                  <c:v>0.41519110002718601</c:v>
                </c:pt>
                <c:pt idx="23528">
                  <c:v>0.41518669866049002</c:v>
                </c:pt>
                <c:pt idx="23529">
                  <c:v>0.41518229729379402</c:v>
                </c:pt>
                <c:pt idx="23530">
                  <c:v>0.41517789592714099</c:v>
                </c:pt>
                <c:pt idx="23531">
                  <c:v>0.415173494560445</c:v>
                </c:pt>
                <c:pt idx="23532">
                  <c:v>0.41516909319374901</c:v>
                </c:pt>
                <c:pt idx="23533">
                  <c:v>0.41516469182709598</c:v>
                </c:pt>
                <c:pt idx="23534">
                  <c:v>0.41516029046039998</c:v>
                </c:pt>
                <c:pt idx="23535">
                  <c:v>0.41515588909370399</c:v>
                </c:pt>
                <c:pt idx="23536">
                  <c:v>0.41515148772705102</c:v>
                </c:pt>
                <c:pt idx="23537">
                  <c:v>0.41514708636035502</c:v>
                </c:pt>
                <c:pt idx="23538">
                  <c:v>0.41514268499365897</c:v>
                </c:pt>
                <c:pt idx="23539">
                  <c:v>0.415138283627007</c:v>
                </c:pt>
                <c:pt idx="23540">
                  <c:v>0.415133882260311</c:v>
                </c:pt>
                <c:pt idx="23541">
                  <c:v>0.41512948089361501</c:v>
                </c:pt>
                <c:pt idx="23542">
                  <c:v>0.41512507952696198</c:v>
                </c:pt>
                <c:pt idx="23543">
                  <c:v>0.41512067816026599</c:v>
                </c:pt>
                <c:pt idx="23544">
                  <c:v>0.41511627679356999</c:v>
                </c:pt>
                <c:pt idx="23545">
                  <c:v>0.41511187542691702</c:v>
                </c:pt>
                <c:pt idx="23546">
                  <c:v>0.41510747406022103</c:v>
                </c:pt>
                <c:pt idx="23547">
                  <c:v>0.41510307269352498</c:v>
                </c:pt>
                <c:pt idx="23548">
                  <c:v>0.415098671326872</c:v>
                </c:pt>
                <c:pt idx="23549">
                  <c:v>0.41509426996017601</c:v>
                </c:pt>
                <c:pt idx="23550">
                  <c:v>0.41508986859348002</c:v>
                </c:pt>
                <c:pt idx="23551">
                  <c:v>0.41508546722682799</c:v>
                </c:pt>
                <c:pt idx="23552">
                  <c:v>0.41508106586013199</c:v>
                </c:pt>
                <c:pt idx="23553">
                  <c:v>0.415076664493436</c:v>
                </c:pt>
                <c:pt idx="23554">
                  <c:v>0.41507226312678303</c:v>
                </c:pt>
                <c:pt idx="23555">
                  <c:v>0.41506786176008698</c:v>
                </c:pt>
                <c:pt idx="23556">
                  <c:v>0.41506346039339098</c:v>
                </c:pt>
                <c:pt idx="23557">
                  <c:v>0.41505905902673801</c:v>
                </c:pt>
                <c:pt idx="23558">
                  <c:v>0.41505465766004201</c:v>
                </c:pt>
                <c:pt idx="23559">
                  <c:v>0.41505025629334602</c:v>
                </c:pt>
                <c:pt idx="23560">
                  <c:v>0.41504585492669299</c:v>
                </c:pt>
                <c:pt idx="23561">
                  <c:v>0.415041453559997</c:v>
                </c:pt>
                <c:pt idx="23562">
                  <c:v>0.415037052193301</c:v>
                </c:pt>
                <c:pt idx="23563">
                  <c:v>0.41503265082664897</c:v>
                </c:pt>
                <c:pt idx="23564">
                  <c:v>0.41502824945995298</c:v>
                </c:pt>
                <c:pt idx="23565">
                  <c:v>0.41502384809325699</c:v>
                </c:pt>
                <c:pt idx="23566">
                  <c:v>0.41501944672660401</c:v>
                </c:pt>
                <c:pt idx="23567">
                  <c:v>0.41501504535990802</c:v>
                </c:pt>
                <c:pt idx="23568">
                  <c:v>0.41501064399321203</c:v>
                </c:pt>
                <c:pt idx="23569">
                  <c:v>0.415006242626559</c:v>
                </c:pt>
                <c:pt idx="23570">
                  <c:v>0.415001841259863</c:v>
                </c:pt>
                <c:pt idx="23571">
                  <c:v>0.41499743989316701</c:v>
                </c:pt>
                <c:pt idx="23572">
                  <c:v>0.41499303852651398</c:v>
                </c:pt>
                <c:pt idx="23573">
                  <c:v>0.41498863715981799</c:v>
                </c:pt>
                <c:pt idx="23574">
                  <c:v>0.41498423579312199</c:v>
                </c:pt>
                <c:pt idx="23575">
                  <c:v>0.41497983442646902</c:v>
                </c:pt>
                <c:pt idx="23576">
                  <c:v>0.41497543305977402</c:v>
                </c:pt>
                <c:pt idx="23577">
                  <c:v>0.41497103169307797</c:v>
                </c:pt>
                <c:pt idx="23578">
                  <c:v>0.414966630326425</c:v>
                </c:pt>
                <c:pt idx="23579">
                  <c:v>0.41496222895972901</c:v>
                </c:pt>
                <c:pt idx="23580">
                  <c:v>0.41495782759303301</c:v>
                </c:pt>
                <c:pt idx="23581">
                  <c:v>0.41495342622637998</c:v>
                </c:pt>
                <c:pt idx="23582">
                  <c:v>0.41494902485968399</c:v>
                </c:pt>
                <c:pt idx="23583">
                  <c:v>0.414944623492988</c:v>
                </c:pt>
                <c:pt idx="23584">
                  <c:v>0.41494022212633502</c:v>
                </c:pt>
                <c:pt idx="23585">
                  <c:v>0.41493582075963897</c:v>
                </c:pt>
                <c:pt idx="23586">
                  <c:v>0.41493141939294298</c:v>
                </c:pt>
                <c:pt idx="23587">
                  <c:v>0.41492701802629001</c:v>
                </c:pt>
                <c:pt idx="23588">
                  <c:v>0.41492261665959501</c:v>
                </c:pt>
                <c:pt idx="23589">
                  <c:v>0.41491821529289902</c:v>
                </c:pt>
                <c:pt idx="23590">
                  <c:v>0.41491381392624599</c:v>
                </c:pt>
                <c:pt idx="23591">
                  <c:v>0.41490941255954999</c:v>
                </c:pt>
                <c:pt idx="23592">
                  <c:v>0.414905011192854</c:v>
                </c:pt>
                <c:pt idx="23593">
                  <c:v>0.41490060982620097</c:v>
                </c:pt>
                <c:pt idx="23594">
                  <c:v>0.41489620845950498</c:v>
                </c:pt>
                <c:pt idx="23595">
                  <c:v>0.41489180709280898</c:v>
                </c:pt>
                <c:pt idx="23596">
                  <c:v>0.41488740572615601</c:v>
                </c:pt>
                <c:pt idx="23597">
                  <c:v>0.41488300435946002</c:v>
                </c:pt>
                <c:pt idx="23598">
                  <c:v>0.41487860299276402</c:v>
                </c:pt>
                <c:pt idx="23599">
                  <c:v>0.41487420162611099</c:v>
                </c:pt>
                <c:pt idx="23600">
                  <c:v>0.414869800259415</c:v>
                </c:pt>
                <c:pt idx="23601">
                  <c:v>0.41486539889272001</c:v>
                </c:pt>
                <c:pt idx="23602">
                  <c:v>0.41486099752606698</c:v>
                </c:pt>
                <c:pt idx="23603">
                  <c:v>0.41485659615937098</c:v>
                </c:pt>
                <c:pt idx="23604">
                  <c:v>0.41485219479267499</c:v>
                </c:pt>
                <c:pt idx="23605">
                  <c:v>0.41484779342602202</c:v>
                </c:pt>
                <c:pt idx="23606">
                  <c:v>0.41484339205932602</c:v>
                </c:pt>
                <c:pt idx="23607">
                  <c:v>0.41483899069263003</c:v>
                </c:pt>
                <c:pt idx="23608">
                  <c:v>0.414834589325977</c:v>
                </c:pt>
                <c:pt idx="23609">
                  <c:v>0.414830187959281</c:v>
                </c:pt>
                <c:pt idx="23610">
                  <c:v>0.41482578659258501</c:v>
                </c:pt>
                <c:pt idx="23611">
                  <c:v>0.41482138522593198</c:v>
                </c:pt>
                <c:pt idx="23612">
                  <c:v>0.41481698385923599</c:v>
                </c:pt>
                <c:pt idx="23613">
                  <c:v>0.41481258249254099</c:v>
                </c:pt>
                <c:pt idx="23614">
                  <c:v>0.41480818112588802</c:v>
                </c:pt>
                <c:pt idx="23615">
                  <c:v>0.41480377975919203</c:v>
                </c:pt>
                <c:pt idx="23616">
                  <c:v>0.41479937839249598</c:v>
                </c:pt>
                <c:pt idx="23617">
                  <c:v>0.414794977025843</c:v>
                </c:pt>
                <c:pt idx="23618">
                  <c:v>0.41479057565914701</c:v>
                </c:pt>
                <c:pt idx="23619">
                  <c:v>0.41478617429245102</c:v>
                </c:pt>
                <c:pt idx="23620">
                  <c:v>0.41478177292579799</c:v>
                </c:pt>
                <c:pt idx="23621">
                  <c:v>0.41477737155910199</c:v>
                </c:pt>
                <c:pt idx="23622">
                  <c:v>0.414772970192406</c:v>
                </c:pt>
                <c:pt idx="23623">
                  <c:v>0.41476856882575303</c:v>
                </c:pt>
                <c:pt idx="23624">
                  <c:v>0.41476416745905698</c:v>
                </c:pt>
                <c:pt idx="23625">
                  <c:v>0.41475976609236098</c:v>
                </c:pt>
                <c:pt idx="23626">
                  <c:v>0.41475536472570901</c:v>
                </c:pt>
                <c:pt idx="23627">
                  <c:v>0.41475096335901301</c:v>
                </c:pt>
                <c:pt idx="23628">
                  <c:v>0.41474656199231702</c:v>
                </c:pt>
                <c:pt idx="23629">
                  <c:v>0.41474216062566399</c:v>
                </c:pt>
                <c:pt idx="23630">
                  <c:v>0.414737759258968</c:v>
                </c:pt>
                <c:pt idx="23631">
                  <c:v>0.414733357892272</c:v>
                </c:pt>
                <c:pt idx="23632">
                  <c:v>0.41472895652561897</c:v>
                </c:pt>
                <c:pt idx="23633">
                  <c:v>0.41472455515892298</c:v>
                </c:pt>
                <c:pt idx="23634">
                  <c:v>0.41472015379222699</c:v>
                </c:pt>
                <c:pt idx="23635">
                  <c:v>0.41471575242557401</c:v>
                </c:pt>
                <c:pt idx="23636">
                  <c:v>0.41471135105887802</c:v>
                </c:pt>
                <c:pt idx="23637">
                  <c:v>0.41470694969218203</c:v>
                </c:pt>
                <c:pt idx="23638">
                  <c:v>0.41470254832553</c:v>
                </c:pt>
                <c:pt idx="23639">
                  <c:v>0.414698146958834</c:v>
                </c:pt>
                <c:pt idx="23640">
                  <c:v>0.41469374559213801</c:v>
                </c:pt>
                <c:pt idx="23641">
                  <c:v>0.41468934422548498</c:v>
                </c:pt>
                <c:pt idx="23642">
                  <c:v>0.41468494285878899</c:v>
                </c:pt>
                <c:pt idx="23643">
                  <c:v>0.41468054149209299</c:v>
                </c:pt>
                <c:pt idx="23644">
                  <c:v>0.41467614012544002</c:v>
                </c:pt>
                <c:pt idx="23645">
                  <c:v>0.41467173875874402</c:v>
                </c:pt>
                <c:pt idx="23646">
                  <c:v>0.41466733739204797</c:v>
                </c:pt>
                <c:pt idx="23647">
                  <c:v>0.414662936025395</c:v>
                </c:pt>
                <c:pt idx="23648">
                  <c:v>0.41465853465869901</c:v>
                </c:pt>
                <c:pt idx="23649">
                  <c:v>0.41465413329200301</c:v>
                </c:pt>
                <c:pt idx="23650">
                  <c:v>0.41464973192534998</c:v>
                </c:pt>
                <c:pt idx="23651">
                  <c:v>0.41464533055865499</c:v>
                </c:pt>
                <c:pt idx="23652">
                  <c:v>0.414640929191959</c:v>
                </c:pt>
                <c:pt idx="23653">
                  <c:v>0.41463652782530602</c:v>
                </c:pt>
                <c:pt idx="23654">
                  <c:v>0.41463212645860997</c:v>
                </c:pt>
                <c:pt idx="23655">
                  <c:v>0.41462772509191398</c:v>
                </c:pt>
                <c:pt idx="23656">
                  <c:v>0.41462332372526101</c:v>
                </c:pt>
                <c:pt idx="23657">
                  <c:v>0.41461892235856501</c:v>
                </c:pt>
                <c:pt idx="23658">
                  <c:v>0.41461452099186902</c:v>
                </c:pt>
                <c:pt idx="23659">
                  <c:v>0.41461011962521599</c:v>
                </c:pt>
                <c:pt idx="23660">
                  <c:v>0.41460571825852</c:v>
                </c:pt>
                <c:pt idx="23661">
                  <c:v>0.414601316891824</c:v>
                </c:pt>
                <c:pt idx="23662">
                  <c:v>0.41459691552517097</c:v>
                </c:pt>
                <c:pt idx="23663">
                  <c:v>0.41459251415847598</c:v>
                </c:pt>
                <c:pt idx="23664">
                  <c:v>0.41458811279177998</c:v>
                </c:pt>
                <c:pt idx="23665">
                  <c:v>0.41458371142512701</c:v>
                </c:pt>
                <c:pt idx="23666">
                  <c:v>0.41457931005843102</c:v>
                </c:pt>
                <c:pt idx="23667">
                  <c:v>0.41457490869173502</c:v>
                </c:pt>
                <c:pt idx="23668">
                  <c:v>0.41457050732508199</c:v>
                </c:pt>
                <c:pt idx="23669">
                  <c:v>0.414566105958386</c:v>
                </c:pt>
                <c:pt idx="23670">
                  <c:v>0.41456170459169001</c:v>
                </c:pt>
                <c:pt idx="23671">
                  <c:v>0.41455730322503698</c:v>
                </c:pt>
                <c:pt idx="23672">
                  <c:v>0.41455290185834098</c:v>
                </c:pt>
                <c:pt idx="23673">
                  <c:v>0.41454850049164499</c:v>
                </c:pt>
                <c:pt idx="23674">
                  <c:v>0.41454409912499202</c:v>
                </c:pt>
                <c:pt idx="23675">
                  <c:v>0.41453969775829602</c:v>
                </c:pt>
                <c:pt idx="23676">
                  <c:v>0.41453529639160103</c:v>
                </c:pt>
                <c:pt idx="23677">
                  <c:v>0.414530895024948</c:v>
                </c:pt>
                <c:pt idx="23678">
                  <c:v>0.414526493658252</c:v>
                </c:pt>
                <c:pt idx="23679">
                  <c:v>0.41452209229155601</c:v>
                </c:pt>
                <c:pt idx="23680">
                  <c:v>0.41451769092490298</c:v>
                </c:pt>
                <c:pt idx="23681">
                  <c:v>0.41451328955820699</c:v>
                </c:pt>
                <c:pt idx="23682">
                  <c:v>0.41450888819151099</c:v>
                </c:pt>
                <c:pt idx="23683">
                  <c:v>0.41450448682485802</c:v>
                </c:pt>
                <c:pt idx="23684">
                  <c:v>0.41450008545816203</c:v>
                </c:pt>
                <c:pt idx="23685">
                  <c:v>0.41449568409146598</c:v>
                </c:pt>
                <c:pt idx="23686">
                  <c:v>0.414491282724813</c:v>
                </c:pt>
                <c:pt idx="23687">
                  <c:v>0.41448688135811701</c:v>
                </c:pt>
                <c:pt idx="23688">
                  <c:v>0.41448247999142102</c:v>
                </c:pt>
                <c:pt idx="23689">
                  <c:v>0.41447807862476899</c:v>
                </c:pt>
                <c:pt idx="23690">
                  <c:v>0.41447367725807299</c:v>
                </c:pt>
                <c:pt idx="23691">
                  <c:v>0.414469275891377</c:v>
                </c:pt>
                <c:pt idx="23692">
                  <c:v>0.41446487452472403</c:v>
                </c:pt>
                <c:pt idx="23693">
                  <c:v>0.41446047315802798</c:v>
                </c:pt>
                <c:pt idx="23694">
                  <c:v>0.41445607179133198</c:v>
                </c:pt>
                <c:pt idx="23695">
                  <c:v>0.41445167042467901</c:v>
                </c:pt>
                <c:pt idx="23696">
                  <c:v>0.41444726905798301</c:v>
                </c:pt>
                <c:pt idx="23697">
                  <c:v>0.41444286769128702</c:v>
                </c:pt>
                <c:pt idx="23698">
                  <c:v>0.41443846632463399</c:v>
                </c:pt>
                <c:pt idx="23699">
                  <c:v>0.414434064957938</c:v>
                </c:pt>
                <c:pt idx="23700">
                  <c:v>0.414429663591242</c:v>
                </c:pt>
                <c:pt idx="23701">
                  <c:v>0.41442526222458997</c:v>
                </c:pt>
                <c:pt idx="23702">
                  <c:v>0.41442086085789398</c:v>
                </c:pt>
                <c:pt idx="23703">
                  <c:v>0.41441645949119799</c:v>
                </c:pt>
                <c:pt idx="23704">
                  <c:v>0.41441205812454501</c:v>
                </c:pt>
                <c:pt idx="23705">
                  <c:v>0.41440765675784902</c:v>
                </c:pt>
                <c:pt idx="23706">
                  <c:v>0.41440325539115302</c:v>
                </c:pt>
                <c:pt idx="23707">
                  <c:v>0.4143988540245</c:v>
                </c:pt>
                <c:pt idx="23708">
                  <c:v>0.414394452657804</c:v>
                </c:pt>
                <c:pt idx="23709">
                  <c:v>0.41439005129110801</c:v>
                </c:pt>
                <c:pt idx="23710">
                  <c:v>0.41438564992445498</c:v>
                </c:pt>
                <c:pt idx="23711">
                  <c:v>0.41438124855775899</c:v>
                </c:pt>
                <c:pt idx="23712">
                  <c:v>0.41437684719106299</c:v>
                </c:pt>
                <c:pt idx="23713">
                  <c:v>0.41437244582441002</c:v>
                </c:pt>
                <c:pt idx="23714">
                  <c:v>0.41436804445771502</c:v>
                </c:pt>
                <c:pt idx="23715">
                  <c:v>0.41436364309101897</c:v>
                </c:pt>
                <c:pt idx="23716">
                  <c:v>0.414359241724366</c:v>
                </c:pt>
                <c:pt idx="23717">
                  <c:v>0.41435484035767001</c:v>
                </c:pt>
                <c:pt idx="23718">
                  <c:v>0.41435043899097401</c:v>
                </c:pt>
                <c:pt idx="23719">
                  <c:v>0.41434603762432098</c:v>
                </c:pt>
                <c:pt idx="23720">
                  <c:v>0.41434163625762499</c:v>
                </c:pt>
                <c:pt idx="23721">
                  <c:v>0.414337234890929</c:v>
                </c:pt>
                <c:pt idx="23722">
                  <c:v>0.41433283352427602</c:v>
                </c:pt>
                <c:pt idx="23723">
                  <c:v>0.41432843215757997</c:v>
                </c:pt>
                <c:pt idx="23724">
                  <c:v>0.41432403079088398</c:v>
                </c:pt>
                <c:pt idx="23725">
                  <c:v>0.41431962942423101</c:v>
                </c:pt>
                <c:pt idx="23726">
                  <c:v>0.41431522805753601</c:v>
                </c:pt>
                <c:pt idx="23727">
                  <c:v>0.41431082669084002</c:v>
                </c:pt>
                <c:pt idx="23728">
                  <c:v>0.41430642532418699</c:v>
                </c:pt>
                <c:pt idx="23729">
                  <c:v>0.41430202395749099</c:v>
                </c:pt>
                <c:pt idx="23730">
                  <c:v>0.414297622590795</c:v>
                </c:pt>
                <c:pt idx="23731">
                  <c:v>0.41429322122414203</c:v>
                </c:pt>
                <c:pt idx="23732">
                  <c:v>0.41428881985744598</c:v>
                </c:pt>
                <c:pt idx="23733">
                  <c:v>0.41428441849074998</c:v>
                </c:pt>
                <c:pt idx="23734">
                  <c:v>0.41428001712409701</c:v>
                </c:pt>
                <c:pt idx="23735">
                  <c:v>0.41427561575740102</c:v>
                </c:pt>
                <c:pt idx="23736">
                  <c:v>0.41427121439070502</c:v>
                </c:pt>
                <c:pt idx="23737">
                  <c:v>0.41426681302405199</c:v>
                </c:pt>
                <c:pt idx="23738">
                  <c:v>0.414262411657356</c:v>
                </c:pt>
                <c:pt idx="23739">
                  <c:v>0.41425801029066101</c:v>
                </c:pt>
                <c:pt idx="23740">
                  <c:v>0.41425360892400798</c:v>
                </c:pt>
                <c:pt idx="23741">
                  <c:v>0.41424920755731198</c:v>
                </c:pt>
                <c:pt idx="23742">
                  <c:v>0.41424480619061599</c:v>
                </c:pt>
                <c:pt idx="23743">
                  <c:v>0.41424040482396302</c:v>
                </c:pt>
                <c:pt idx="23744">
                  <c:v>0.41423600345726702</c:v>
                </c:pt>
                <c:pt idx="23745">
                  <c:v>0.41423160209057103</c:v>
                </c:pt>
                <c:pt idx="23746">
                  <c:v>0.414227200723918</c:v>
                </c:pt>
                <c:pt idx="23747">
                  <c:v>0.414222799357222</c:v>
                </c:pt>
                <c:pt idx="23748">
                  <c:v>0.41421839799052601</c:v>
                </c:pt>
                <c:pt idx="23749">
                  <c:v>0.41421399662387298</c:v>
                </c:pt>
                <c:pt idx="23750">
                  <c:v>0.41420959525717699</c:v>
                </c:pt>
                <c:pt idx="23751">
                  <c:v>0.41420519389048199</c:v>
                </c:pt>
                <c:pt idx="23752">
                  <c:v>0.41420079252382902</c:v>
                </c:pt>
                <c:pt idx="23753">
                  <c:v>0.41419639115713303</c:v>
                </c:pt>
                <c:pt idx="23754">
                  <c:v>0.41419198979043698</c:v>
                </c:pt>
                <c:pt idx="23755">
                  <c:v>0.414187588423784</c:v>
                </c:pt>
                <c:pt idx="23756">
                  <c:v>0.41418318705708801</c:v>
                </c:pt>
                <c:pt idx="23757">
                  <c:v>0.41417878569039202</c:v>
                </c:pt>
                <c:pt idx="23758">
                  <c:v>0.41417438432373899</c:v>
                </c:pt>
                <c:pt idx="23759">
                  <c:v>0.41416998295704299</c:v>
                </c:pt>
                <c:pt idx="23760">
                  <c:v>0.414165581590347</c:v>
                </c:pt>
                <c:pt idx="23761">
                  <c:v>0.41416118022369403</c:v>
                </c:pt>
                <c:pt idx="23762">
                  <c:v>0.41415677885699798</c:v>
                </c:pt>
                <c:pt idx="23763">
                  <c:v>0.41415237749030198</c:v>
                </c:pt>
                <c:pt idx="23764">
                  <c:v>0.41414797612365001</c:v>
                </c:pt>
                <c:pt idx="23765">
                  <c:v>0.41414357475695401</c:v>
                </c:pt>
                <c:pt idx="23766">
                  <c:v>0.41413917339025802</c:v>
                </c:pt>
                <c:pt idx="23767">
                  <c:v>0.41413477202360499</c:v>
                </c:pt>
                <c:pt idx="23768">
                  <c:v>0.414130370656909</c:v>
                </c:pt>
                <c:pt idx="23769">
                  <c:v>0.414125969290213</c:v>
                </c:pt>
                <c:pt idx="23770">
                  <c:v>0.41412156792355997</c:v>
                </c:pt>
                <c:pt idx="23771">
                  <c:v>0.41411716655686398</c:v>
                </c:pt>
                <c:pt idx="23772">
                  <c:v>0.41411276519016799</c:v>
                </c:pt>
                <c:pt idx="23773">
                  <c:v>0.41410836382351501</c:v>
                </c:pt>
                <c:pt idx="23774">
                  <c:v>0.41410396245681902</c:v>
                </c:pt>
                <c:pt idx="23775">
                  <c:v>0.41409956109012303</c:v>
                </c:pt>
                <c:pt idx="23776">
                  <c:v>0.414095159723471</c:v>
                </c:pt>
                <c:pt idx="23777">
                  <c:v>0.414090758356775</c:v>
                </c:pt>
                <c:pt idx="23778">
                  <c:v>0.41408635699007901</c:v>
                </c:pt>
                <c:pt idx="23779">
                  <c:v>0.41408195562342598</c:v>
                </c:pt>
                <c:pt idx="23780">
                  <c:v>0.41407755425672998</c:v>
                </c:pt>
                <c:pt idx="23781">
                  <c:v>0.41407315289003399</c:v>
                </c:pt>
                <c:pt idx="23782">
                  <c:v>0.41406875152338102</c:v>
                </c:pt>
                <c:pt idx="23783">
                  <c:v>0.41406435015668502</c:v>
                </c:pt>
                <c:pt idx="23784">
                  <c:v>0.41405994878998897</c:v>
                </c:pt>
                <c:pt idx="23785">
                  <c:v>0.414055547423336</c:v>
                </c:pt>
                <c:pt idx="23786">
                  <c:v>0.41405114605664001</c:v>
                </c:pt>
                <c:pt idx="23787">
                  <c:v>0.41404674468994401</c:v>
                </c:pt>
                <c:pt idx="23788">
                  <c:v>0.41404234332329198</c:v>
                </c:pt>
                <c:pt idx="23789">
                  <c:v>0.41403794195659599</c:v>
                </c:pt>
                <c:pt idx="23790">
                  <c:v>0.4140335405899</c:v>
                </c:pt>
                <c:pt idx="23791">
                  <c:v>0.41402913922324702</c:v>
                </c:pt>
                <c:pt idx="23792">
                  <c:v>0.41402473785655097</c:v>
                </c:pt>
                <c:pt idx="23793">
                  <c:v>0.41402033648985498</c:v>
                </c:pt>
                <c:pt idx="23794">
                  <c:v>0.41401593512320201</c:v>
                </c:pt>
                <c:pt idx="23795">
                  <c:v>0.41401153375650601</c:v>
                </c:pt>
                <c:pt idx="23796">
                  <c:v>0.41400713238981002</c:v>
                </c:pt>
                <c:pt idx="23797">
                  <c:v>0.41400273102315699</c:v>
                </c:pt>
                <c:pt idx="23798">
                  <c:v>0.41399832965646099</c:v>
                </c:pt>
                <c:pt idx="23799">
                  <c:v>0.413993928289765</c:v>
                </c:pt>
                <c:pt idx="23800">
                  <c:v>0.41398952692311197</c:v>
                </c:pt>
                <c:pt idx="23801">
                  <c:v>0.41398512555641698</c:v>
                </c:pt>
                <c:pt idx="23802">
                  <c:v>0.41398072418972098</c:v>
                </c:pt>
                <c:pt idx="23803">
                  <c:v>0.41397632282306801</c:v>
                </c:pt>
                <c:pt idx="23804">
                  <c:v>0.41397192145637202</c:v>
                </c:pt>
                <c:pt idx="23805">
                  <c:v>0.41396752008967602</c:v>
                </c:pt>
                <c:pt idx="23806">
                  <c:v>0.41396311872302299</c:v>
                </c:pt>
                <c:pt idx="23807">
                  <c:v>0.413958717356327</c:v>
                </c:pt>
                <c:pt idx="23808">
                  <c:v>0.41395431598963101</c:v>
                </c:pt>
                <c:pt idx="23809">
                  <c:v>0.41394991462297798</c:v>
                </c:pt>
                <c:pt idx="23810">
                  <c:v>0.41394551325628198</c:v>
                </c:pt>
                <c:pt idx="23811">
                  <c:v>0.41394111188958599</c:v>
                </c:pt>
                <c:pt idx="23812">
                  <c:v>0.41393671052293302</c:v>
                </c:pt>
                <c:pt idx="23813">
                  <c:v>0.41393230915623702</c:v>
                </c:pt>
                <c:pt idx="23814">
                  <c:v>0.41392790778954203</c:v>
                </c:pt>
                <c:pt idx="23815">
                  <c:v>0.413923506422889</c:v>
                </c:pt>
                <c:pt idx="23816">
                  <c:v>0.413919105056193</c:v>
                </c:pt>
                <c:pt idx="23817">
                  <c:v>0.41391470368949701</c:v>
                </c:pt>
                <c:pt idx="23818">
                  <c:v>0.41391030232284398</c:v>
                </c:pt>
                <c:pt idx="23819">
                  <c:v>0.41390590095614799</c:v>
                </c:pt>
                <c:pt idx="23820">
                  <c:v>0.41390149958945199</c:v>
                </c:pt>
                <c:pt idx="23821">
                  <c:v>0.41389709822279902</c:v>
                </c:pt>
                <c:pt idx="23822">
                  <c:v>0.41389269685610303</c:v>
                </c:pt>
                <c:pt idx="23823">
                  <c:v>0.41388829548940698</c:v>
                </c:pt>
                <c:pt idx="23824">
                  <c:v>0.413883894122754</c:v>
                </c:pt>
                <c:pt idx="23825">
                  <c:v>0.41387949275605801</c:v>
                </c:pt>
                <c:pt idx="23826">
                  <c:v>0.41387509138936301</c:v>
                </c:pt>
                <c:pt idx="23827">
                  <c:v>0.41387069002270999</c:v>
                </c:pt>
                <c:pt idx="23828">
                  <c:v>0.41386628865601399</c:v>
                </c:pt>
                <c:pt idx="23829">
                  <c:v>0.413861887289318</c:v>
                </c:pt>
                <c:pt idx="23830">
                  <c:v>0.41385748592266502</c:v>
                </c:pt>
                <c:pt idx="23831">
                  <c:v>0.41385308455596898</c:v>
                </c:pt>
                <c:pt idx="23832">
                  <c:v>0.41384868318927298</c:v>
                </c:pt>
                <c:pt idx="23833">
                  <c:v>0.41384428182262001</c:v>
                </c:pt>
                <c:pt idx="23834">
                  <c:v>0.41383988045592401</c:v>
                </c:pt>
                <c:pt idx="23835">
                  <c:v>0.41383547908922802</c:v>
                </c:pt>
                <c:pt idx="23836">
                  <c:v>0.41383107772257499</c:v>
                </c:pt>
                <c:pt idx="23837">
                  <c:v>0.413826676355879</c:v>
                </c:pt>
                <c:pt idx="23838">
                  <c:v>0.413822274989183</c:v>
                </c:pt>
                <c:pt idx="23839">
                  <c:v>0.41381787362253097</c:v>
                </c:pt>
                <c:pt idx="23840">
                  <c:v>0.41381347225583498</c:v>
                </c:pt>
                <c:pt idx="23841">
                  <c:v>0.41380907088913899</c:v>
                </c:pt>
                <c:pt idx="23842">
                  <c:v>0.41380466952248601</c:v>
                </c:pt>
                <c:pt idx="23843">
                  <c:v>0.41380026815579002</c:v>
                </c:pt>
                <c:pt idx="23844">
                  <c:v>0.41379586678909402</c:v>
                </c:pt>
                <c:pt idx="23845">
                  <c:v>0.413791465422441</c:v>
                </c:pt>
                <c:pt idx="23846">
                  <c:v>0.413787064055745</c:v>
                </c:pt>
                <c:pt idx="23847">
                  <c:v>0.41378266268904901</c:v>
                </c:pt>
                <c:pt idx="23848">
                  <c:v>0.41377826132239598</c:v>
                </c:pt>
                <c:pt idx="23849">
                  <c:v>0.41377385995569999</c:v>
                </c:pt>
                <c:pt idx="23850">
                  <c:v>0.41376945858900399</c:v>
                </c:pt>
                <c:pt idx="23851">
                  <c:v>0.41376505722235202</c:v>
                </c:pt>
                <c:pt idx="23852">
                  <c:v>0.41376065585565602</c:v>
                </c:pt>
                <c:pt idx="23853">
                  <c:v>0.41375625448895997</c:v>
                </c:pt>
                <c:pt idx="23854">
                  <c:v>0.413751853122307</c:v>
                </c:pt>
                <c:pt idx="23855">
                  <c:v>0.41374745175561101</c:v>
                </c:pt>
                <c:pt idx="23856">
                  <c:v>0.41374305038891501</c:v>
                </c:pt>
                <c:pt idx="23857">
                  <c:v>0.41373864902226198</c:v>
                </c:pt>
                <c:pt idx="23858">
                  <c:v>0.41373424765556599</c:v>
                </c:pt>
                <c:pt idx="23859">
                  <c:v>0.41372984628887</c:v>
                </c:pt>
                <c:pt idx="23860">
                  <c:v>0.41372544492221702</c:v>
                </c:pt>
                <c:pt idx="23861">
                  <c:v>0.41372104355552097</c:v>
                </c:pt>
                <c:pt idx="23862">
                  <c:v>0.41371664218882498</c:v>
                </c:pt>
                <c:pt idx="23863">
                  <c:v>0.41371224082217201</c:v>
                </c:pt>
                <c:pt idx="23864">
                  <c:v>0.41370783945547701</c:v>
                </c:pt>
                <c:pt idx="23865">
                  <c:v>0.41370343808878102</c:v>
                </c:pt>
                <c:pt idx="23866">
                  <c:v>0.41369903672212799</c:v>
                </c:pt>
                <c:pt idx="23867">
                  <c:v>0.41369463535543199</c:v>
                </c:pt>
                <c:pt idx="23868">
                  <c:v>0.413690233988736</c:v>
                </c:pt>
                <c:pt idx="23869">
                  <c:v>0.41368583262208303</c:v>
                </c:pt>
                <c:pt idx="23870">
                  <c:v>0.41368143125538698</c:v>
                </c:pt>
                <c:pt idx="23871">
                  <c:v>0.41367702988869098</c:v>
                </c:pt>
                <c:pt idx="23872">
                  <c:v>0.41367262852203801</c:v>
                </c:pt>
                <c:pt idx="23873">
                  <c:v>0.41366822715534202</c:v>
                </c:pt>
                <c:pt idx="23874">
                  <c:v>0.41366382578864602</c:v>
                </c:pt>
                <c:pt idx="23875">
                  <c:v>0.41365942442199299</c:v>
                </c:pt>
                <c:pt idx="23876">
                  <c:v>0.413655023055298</c:v>
                </c:pt>
                <c:pt idx="23877">
                  <c:v>0.413650621688602</c:v>
                </c:pt>
                <c:pt idx="23878">
                  <c:v>0.41364622032194898</c:v>
                </c:pt>
                <c:pt idx="23879">
                  <c:v>0.41364181895525298</c:v>
                </c:pt>
                <c:pt idx="23880">
                  <c:v>0.41363741758855699</c:v>
                </c:pt>
                <c:pt idx="23881">
                  <c:v>0.41363301622190402</c:v>
                </c:pt>
                <c:pt idx="23882">
                  <c:v>0.41362861485520802</c:v>
                </c:pt>
                <c:pt idx="23883">
                  <c:v>0.41362421348851203</c:v>
                </c:pt>
                <c:pt idx="23884">
                  <c:v>0.413619812121859</c:v>
                </c:pt>
                <c:pt idx="23885">
                  <c:v>0.413615410755163</c:v>
                </c:pt>
                <c:pt idx="23886">
                  <c:v>0.41361100938846701</c:v>
                </c:pt>
                <c:pt idx="23887">
                  <c:v>0.41360660802181398</c:v>
                </c:pt>
                <c:pt idx="23888">
                  <c:v>0.41360220665511899</c:v>
                </c:pt>
                <c:pt idx="23889">
                  <c:v>0.41359780528842299</c:v>
                </c:pt>
                <c:pt idx="23890">
                  <c:v>0.41359340392177002</c:v>
                </c:pt>
                <c:pt idx="23891">
                  <c:v>0.41358900255507403</c:v>
                </c:pt>
                <c:pt idx="23892">
                  <c:v>0.41358460118837798</c:v>
                </c:pt>
                <c:pt idx="23893">
                  <c:v>0.413580199821725</c:v>
                </c:pt>
                <c:pt idx="23894">
                  <c:v>0.41357579845502901</c:v>
                </c:pt>
                <c:pt idx="23895">
                  <c:v>0.41357139708833301</c:v>
                </c:pt>
                <c:pt idx="23896">
                  <c:v>0.41356699572167999</c:v>
                </c:pt>
                <c:pt idx="23897">
                  <c:v>0.41356259435498399</c:v>
                </c:pt>
                <c:pt idx="23898">
                  <c:v>0.413558192988288</c:v>
                </c:pt>
                <c:pt idx="23899">
                  <c:v>0.41355379162163503</c:v>
                </c:pt>
                <c:pt idx="23900">
                  <c:v>0.41354939025493898</c:v>
                </c:pt>
                <c:pt idx="23901">
                  <c:v>0.41354498888824398</c:v>
                </c:pt>
                <c:pt idx="23902">
                  <c:v>0.41354058752159101</c:v>
                </c:pt>
                <c:pt idx="23903">
                  <c:v>0.41353618615489501</c:v>
                </c:pt>
                <c:pt idx="23904">
                  <c:v>0.41353178478819902</c:v>
                </c:pt>
                <c:pt idx="23905">
                  <c:v>0.41352738342154599</c:v>
                </c:pt>
                <c:pt idx="23906">
                  <c:v>0.41352298205485</c:v>
                </c:pt>
                <c:pt idx="23907">
                  <c:v>0.413518580688154</c:v>
                </c:pt>
                <c:pt idx="23908">
                  <c:v>0.41351417932150097</c:v>
                </c:pt>
                <c:pt idx="23909">
                  <c:v>0.41350977795480498</c:v>
                </c:pt>
                <c:pt idx="23910">
                  <c:v>0.41350537658810899</c:v>
                </c:pt>
                <c:pt idx="23911">
                  <c:v>0.41350097522145601</c:v>
                </c:pt>
                <c:pt idx="23912">
                  <c:v>0.41349657385476002</c:v>
                </c:pt>
                <c:pt idx="23913">
                  <c:v>0.41349217248806402</c:v>
                </c:pt>
                <c:pt idx="23914">
                  <c:v>0.413487771121412</c:v>
                </c:pt>
                <c:pt idx="23915">
                  <c:v>0.413483369754716</c:v>
                </c:pt>
                <c:pt idx="23916">
                  <c:v>0.41347896838802001</c:v>
                </c:pt>
                <c:pt idx="23917">
                  <c:v>0.41347456702136698</c:v>
                </c:pt>
                <c:pt idx="23918">
                  <c:v>0.41347016565467098</c:v>
                </c:pt>
                <c:pt idx="23919">
                  <c:v>0.41346576428797499</c:v>
                </c:pt>
                <c:pt idx="23920">
                  <c:v>0.41346136292132202</c:v>
                </c:pt>
                <c:pt idx="23921">
                  <c:v>0.41345696155462602</c:v>
                </c:pt>
                <c:pt idx="23922">
                  <c:v>0.41345256018792997</c:v>
                </c:pt>
                <c:pt idx="23923">
                  <c:v>0.413448158821277</c:v>
                </c:pt>
                <c:pt idx="23924">
                  <c:v>0.41344375745458101</c:v>
                </c:pt>
                <c:pt idx="23925">
                  <c:v>0.41343935608788501</c:v>
                </c:pt>
                <c:pt idx="23926">
                  <c:v>0.41343495472123298</c:v>
                </c:pt>
                <c:pt idx="23927">
                  <c:v>0.41343055335453699</c:v>
                </c:pt>
                <c:pt idx="23928">
                  <c:v>0.413426151987841</c:v>
                </c:pt>
                <c:pt idx="23929">
                  <c:v>0.41342175062118802</c:v>
                </c:pt>
                <c:pt idx="23930">
                  <c:v>0.41341734925449197</c:v>
                </c:pt>
                <c:pt idx="23931">
                  <c:v>0.41341294788779598</c:v>
                </c:pt>
                <c:pt idx="23932">
                  <c:v>0.41340854652114301</c:v>
                </c:pt>
                <c:pt idx="23933">
                  <c:v>0.41340414515444701</c:v>
                </c:pt>
                <c:pt idx="23934">
                  <c:v>0.41339974378775102</c:v>
                </c:pt>
                <c:pt idx="23935">
                  <c:v>0.41339534242109799</c:v>
                </c:pt>
                <c:pt idx="23936">
                  <c:v>0.41339094105440199</c:v>
                </c:pt>
                <c:pt idx="23937">
                  <c:v>0.413386539687706</c:v>
                </c:pt>
                <c:pt idx="23938">
                  <c:v>0.41338213832105303</c:v>
                </c:pt>
                <c:pt idx="23939">
                  <c:v>0.41337773695435798</c:v>
                </c:pt>
                <c:pt idx="23940">
                  <c:v>0.41337333558766198</c:v>
                </c:pt>
                <c:pt idx="23941">
                  <c:v>0.41336893422100901</c:v>
                </c:pt>
                <c:pt idx="23942">
                  <c:v>0.41336453285431302</c:v>
                </c:pt>
                <c:pt idx="23943">
                  <c:v>0.41336013148761702</c:v>
                </c:pt>
                <c:pt idx="23944">
                  <c:v>0.41335573012096399</c:v>
                </c:pt>
                <c:pt idx="23945">
                  <c:v>0.413351328754268</c:v>
                </c:pt>
                <c:pt idx="23946">
                  <c:v>0.41334692738757201</c:v>
                </c:pt>
                <c:pt idx="23947">
                  <c:v>0.41334252602091898</c:v>
                </c:pt>
                <c:pt idx="23948">
                  <c:v>0.41333812465422298</c:v>
                </c:pt>
                <c:pt idx="23949">
                  <c:v>0.41333372328752699</c:v>
                </c:pt>
                <c:pt idx="23950">
                  <c:v>0.41332932192087402</c:v>
                </c:pt>
                <c:pt idx="23951">
                  <c:v>0.41332492055417802</c:v>
                </c:pt>
                <c:pt idx="23952">
                  <c:v>0.41332051918748303</c:v>
                </c:pt>
                <c:pt idx="23953">
                  <c:v>0.41331611782083</c:v>
                </c:pt>
                <c:pt idx="23954">
                  <c:v>0.413311716454134</c:v>
                </c:pt>
                <c:pt idx="23955">
                  <c:v>0.41330731508743801</c:v>
                </c:pt>
                <c:pt idx="23956">
                  <c:v>0.41330291372078498</c:v>
                </c:pt>
                <c:pt idx="23957">
                  <c:v>0.41329851235408899</c:v>
                </c:pt>
                <c:pt idx="23958">
                  <c:v>0.41329411098739299</c:v>
                </c:pt>
                <c:pt idx="23959">
                  <c:v>0.41328970962074002</c:v>
                </c:pt>
                <c:pt idx="23960">
                  <c:v>0.41328530825404403</c:v>
                </c:pt>
                <c:pt idx="23961">
                  <c:v>0.41328090688734798</c:v>
                </c:pt>
                <c:pt idx="23962">
                  <c:v>0.413276505520695</c:v>
                </c:pt>
                <c:pt idx="23963">
                  <c:v>0.41327210415399901</c:v>
                </c:pt>
                <c:pt idx="23964">
                  <c:v>0.41326770278730401</c:v>
                </c:pt>
                <c:pt idx="23965">
                  <c:v>0.41326330142065099</c:v>
                </c:pt>
                <c:pt idx="23966">
                  <c:v>0.41325890005395499</c:v>
                </c:pt>
                <c:pt idx="23967">
                  <c:v>0.413254498687259</c:v>
                </c:pt>
                <c:pt idx="23968">
                  <c:v>0.41325009732060602</c:v>
                </c:pt>
                <c:pt idx="23969">
                  <c:v>0.41324569595390998</c:v>
                </c:pt>
                <c:pt idx="23970">
                  <c:v>0.41324129458721398</c:v>
                </c:pt>
                <c:pt idx="23971">
                  <c:v>0.41323689322056101</c:v>
                </c:pt>
                <c:pt idx="23972">
                  <c:v>0.41323249185386501</c:v>
                </c:pt>
                <c:pt idx="23973">
                  <c:v>0.41322809048716902</c:v>
                </c:pt>
                <c:pt idx="23974">
                  <c:v>0.41322368912051599</c:v>
                </c:pt>
                <c:pt idx="23975">
                  <c:v>0.41321928775382</c:v>
                </c:pt>
                <c:pt idx="23976">
                  <c:v>0.413214886387125</c:v>
                </c:pt>
                <c:pt idx="23977">
                  <c:v>0.41321048502047197</c:v>
                </c:pt>
                <c:pt idx="23978">
                  <c:v>0.41320608365377598</c:v>
                </c:pt>
                <c:pt idx="23979">
                  <c:v>0.41320168228707999</c:v>
                </c:pt>
                <c:pt idx="23980">
                  <c:v>0.41319728092042701</c:v>
                </c:pt>
                <c:pt idx="23981">
                  <c:v>0.41319287955373102</c:v>
                </c:pt>
                <c:pt idx="23982">
                  <c:v>0.41318847818703502</c:v>
                </c:pt>
                <c:pt idx="23983">
                  <c:v>0.413184076820382</c:v>
                </c:pt>
                <c:pt idx="23984">
                  <c:v>0.413179675453686</c:v>
                </c:pt>
                <c:pt idx="23985">
                  <c:v>0.41317527408699001</c:v>
                </c:pt>
                <c:pt idx="23986">
                  <c:v>0.41317087272033698</c:v>
                </c:pt>
                <c:pt idx="23987">
                  <c:v>0.41316647135364098</c:v>
                </c:pt>
                <c:pt idx="23988">
                  <c:v>0.41316206998694499</c:v>
                </c:pt>
                <c:pt idx="23989">
                  <c:v>0.41315766862029302</c:v>
                </c:pt>
                <c:pt idx="23990">
                  <c:v>0.41315326725359702</c:v>
                </c:pt>
                <c:pt idx="23991">
                  <c:v>0.41314886588690097</c:v>
                </c:pt>
                <c:pt idx="23992">
                  <c:v>0.413144464520248</c:v>
                </c:pt>
                <c:pt idx="23993">
                  <c:v>0.41314006315355201</c:v>
                </c:pt>
                <c:pt idx="23994">
                  <c:v>0.41313566178685601</c:v>
                </c:pt>
                <c:pt idx="23995">
                  <c:v>0.41313126042020298</c:v>
                </c:pt>
                <c:pt idx="23996">
                  <c:v>0.41312685905350699</c:v>
                </c:pt>
                <c:pt idx="23997">
                  <c:v>0.413122457686811</c:v>
                </c:pt>
                <c:pt idx="23998">
                  <c:v>0.41311805632015802</c:v>
                </c:pt>
                <c:pt idx="23999">
                  <c:v>0.41311365495346197</c:v>
                </c:pt>
                <c:pt idx="24000">
                  <c:v>0.41310925358676598</c:v>
                </c:pt>
                <c:pt idx="24001">
                  <c:v>0.413104852220114</c:v>
                </c:pt>
                <c:pt idx="24002">
                  <c:v>0.41310045085341801</c:v>
                </c:pt>
                <c:pt idx="24003">
                  <c:v>0.41309604948672202</c:v>
                </c:pt>
                <c:pt idx="24004">
                  <c:v>0.41309164812006899</c:v>
                </c:pt>
                <c:pt idx="24005">
                  <c:v>0.41308724675337299</c:v>
                </c:pt>
                <c:pt idx="24006">
                  <c:v>0.413082845386677</c:v>
                </c:pt>
                <c:pt idx="24007">
                  <c:v>0.41307844402002403</c:v>
                </c:pt>
                <c:pt idx="24008">
                  <c:v>0.41307404265332798</c:v>
                </c:pt>
                <c:pt idx="24009">
                  <c:v>0.41306964128663198</c:v>
                </c:pt>
                <c:pt idx="24010">
                  <c:v>0.41306523991997901</c:v>
                </c:pt>
                <c:pt idx="24011">
                  <c:v>0.41306083855328302</c:v>
                </c:pt>
                <c:pt idx="24012">
                  <c:v>0.41305643718658702</c:v>
                </c:pt>
                <c:pt idx="24013">
                  <c:v>0.41305203581993399</c:v>
                </c:pt>
                <c:pt idx="24014">
                  <c:v>0.413047634453239</c:v>
                </c:pt>
                <c:pt idx="24015">
                  <c:v>0.413043233086543</c:v>
                </c:pt>
                <c:pt idx="24016">
                  <c:v>0.41303883171988998</c:v>
                </c:pt>
                <c:pt idx="24017">
                  <c:v>0.41303443035319398</c:v>
                </c:pt>
                <c:pt idx="24018">
                  <c:v>0.41303002898649799</c:v>
                </c:pt>
                <c:pt idx="24019">
                  <c:v>0.41302562761984501</c:v>
                </c:pt>
                <c:pt idx="24020">
                  <c:v>0.41302122625314902</c:v>
                </c:pt>
                <c:pt idx="24021">
                  <c:v>0.41301682488645303</c:v>
                </c:pt>
                <c:pt idx="24022">
                  <c:v>0.4130124235198</c:v>
                </c:pt>
                <c:pt idx="24023">
                  <c:v>0.413008022153104</c:v>
                </c:pt>
                <c:pt idx="24024">
                  <c:v>0.41300362078640801</c:v>
                </c:pt>
                <c:pt idx="24025">
                  <c:v>0.41299921941975498</c:v>
                </c:pt>
                <c:pt idx="24026">
                  <c:v>0.41299481805305999</c:v>
                </c:pt>
                <c:pt idx="24027">
                  <c:v>0.41299041668636399</c:v>
                </c:pt>
                <c:pt idx="24028">
                  <c:v>0.41298601531971102</c:v>
                </c:pt>
                <c:pt idx="24029">
                  <c:v>0.41298161395301503</c:v>
                </c:pt>
                <c:pt idx="24030">
                  <c:v>0.41297721258631898</c:v>
                </c:pt>
                <c:pt idx="24031">
                  <c:v>0.412972811219666</c:v>
                </c:pt>
                <c:pt idx="24032">
                  <c:v>0.41296840985297001</c:v>
                </c:pt>
                <c:pt idx="24033">
                  <c:v>0.41296400848627401</c:v>
                </c:pt>
                <c:pt idx="24034">
                  <c:v>0.41295960711962099</c:v>
                </c:pt>
                <c:pt idx="24035">
                  <c:v>0.41295520575292499</c:v>
                </c:pt>
                <c:pt idx="24036">
                  <c:v>0.412950804386229</c:v>
                </c:pt>
                <c:pt idx="24037">
                  <c:v>0.41294640301957602</c:v>
                </c:pt>
                <c:pt idx="24038">
                  <c:v>0.41294200165288097</c:v>
                </c:pt>
                <c:pt idx="24039">
                  <c:v>0.41293760028618498</c:v>
                </c:pt>
                <c:pt idx="24040">
                  <c:v>0.41293319891953201</c:v>
                </c:pt>
                <c:pt idx="24041">
                  <c:v>0.41292879755283601</c:v>
                </c:pt>
                <c:pt idx="24042">
                  <c:v>0.41292439618614002</c:v>
                </c:pt>
                <c:pt idx="24043">
                  <c:v>0.41291999481948699</c:v>
                </c:pt>
                <c:pt idx="24044">
                  <c:v>0.412915593452791</c:v>
                </c:pt>
                <c:pt idx="24045">
                  <c:v>0.412911192086095</c:v>
                </c:pt>
                <c:pt idx="24046">
                  <c:v>0.41290679071944197</c:v>
                </c:pt>
                <c:pt idx="24047">
                  <c:v>0.41290238935274598</c:v>
                </c:pt>
                <c:pt idx="24048">
                  <c:v>0.41289798798604999</c:v>
                </c:pt>
                <c:pt idx="24049">
                  <c:v>0.41289358661939701</c:v>
                </c:pt>
                <c:pt idx="24050">
                  <c:v>0.41288918525270102</c:v>
                </c:pt>
                <c:pt idx="24051">
                  <c:v>0.41288478388600502</c:v>
                </c:pt>
                <c:pt idx="24052">
                  <c:v>0.412880382519353</c:v>
                </c:pt>
                <c:pt idx="24053">
                  <c:v>0.412875981152657</c:v>
                </c:pt>
                <c:pt idx="24054">
                  <c:v>0.41287157978596101</c:v>
                </c:pt>
                <c:pt idx="24055">
                  <c:v>0.41286717841930798</c:v>
                </c:pt>
                <c:pt idx="24056">
                  <c:v>0.41286277705261198</c:v>
                </c:pt>
                <c:pt idx="24057">
                  <c:v>0.41285837568591599</c:v>
                </c:pt>
                <c:pt idx="24058">
                  <c:v>0.41285397431926302</c:v>
                </c:pt>
                <c:pt idx="24059">
                  <c:v>0.41284957295256702</c:v>
                </c:pt>
                <c:pt idx="24060">
                  <c:v>0.41284517158587097</c:v>
                </c:pt>
                <c:pt idx="24061">
                  <c:v>0.412840770219218</c:v>
                </c:pt>
                <c:pt idx="24062">
                  <c:v>0.41283636885252201</c:v>
                </c:pt>
                <c:pt idx="24063">
                  <c:v>0.41283196748582601</c:v>
                </c:pt>
                <c:pt idx="24064">
                  <c:v>0.41282756611917398</c:v>
                </c:pt>
                <c:pt idx="24065">
                  <c:v>0.41237629150037702</c:v>
                </c:pt>
                <c:pt idx="24066">
                  <c:v>0.41192501688158001</c:v>
                </c:pt>
                <c:pt idx="24067">
                  <c:v>0.41147374226719602</c:v>
                </c:pt>
                <c:pt idx="24068">
                  <c:v>0.411022467648399</c:v>
                </c:pt>
                <c:pt idx="24069">
                  <c:v>0.41057119302960199</c:v>
                </c:pt>
                <c:pt idx="24070">
                  <c:v>0.410119918415218</c:v>
                </c:pt>
                <c:pt idx="24071">
                  <c:v>0.40966864379642198</c:v>
                </c:pt>
                <c:pt idx="24072">
                  <c:v>0.40921736917762502</c:v>
                </c:pt>
                <c:pt idx="24073">
                  <c:v>0.40876609456324098</c:v>
                </c:pt>
                <c:pt idx="24074">
                  <c:v>0.40831481994444402</c:v>
                </c:pt>
                <c:pt idx="24075">
                  <c:v>0.407863545325647</c:v>
                </c:pt>
                <c:pt idx="24076">
                  <c:v>0.40741227071126301</c:v>
                </c:pt>
                <c:pt idx="24077">
                  <c:v>0.406960996092466</c:v>
                </c:pt>
                <c:pt idx="24078">
                  <c:v>0.40650972147366898</c:v>
                </c:pt>
                <c:pt idx="24079">
                  <c:v>0.40605844685928599</c:v>
                </c:pt>
                <c:pt idx="24080">
                  <c:v>0.40560717224048898</c:v>
                </c:pt>
                <c:pt idx="24081">
                  <c:v>0.40515589762169202</c:v>
                </c:pt>
                <c:pt idx="24082">
                  <c:v>0.40470462300730797</c:v>
                </c:pt>
                <c:pt idx="24083">
                  <c:v>0.40425334838851101</c:v>
                </c:pt>
                <c:pt idx="24084">
                  <c:v>0.403802073769714</c:v>
                </c:pt>
                <c:pt idx="24085">
                  <c:v>0.40335079915533001</c:v>
                </c:pt>
                <c:pt idx="24086">
                  <c:v>0.40289952453653399</c:v>
                </c:pt>
                <c:pt idx="24087">
                  <c:v>0.40244824991773698</c:v>
                </c:pt>
                <c:pt idx="24088">
                  <c:v>0.40199697530335299</c:v>
                </c:pt>
                <c:pt idx="24089">
                  <c:v>0.40154570068455597</c:v>
                </c:pt>
                <c:pt idx="24090">
                  <c:v>0.40109442606575901</c:v>
                </c:pt>
                <c:pt idx="24091">
                  <c:v>0.40064315145137502</c:v>
                </c:pt>
                <c:pt idx="24092">
                  <c:v>0.40019187683257801</c:v>
                </c:pt>
                <c:pt idx="24093">
                  <c:v>0.39974060221378199</c:v>
                </c:pt>
                <c:pt idx="24094">
                  <c:v>0.399289327599398</c:v>
                </c:pt>
                <c:pt idx="24095">
                  <c:v>0.39883805298060099</c:v>
                </c:pt>
                <c:pt idx="24096">
                  <c:v>0.39838677836180397</c:v>
                </c:pt>
                <c:pt idx="24097">
                  <c:v>0.39793550374741998</c:v>
                </c:pt>
                <c:pt idx="24098">
                  <c:v>0.39748422912862302</c:v>
                </c:pt>
                <c:pt idx="24099">
                  <c:v>0.39703295450982601</c:v>
                </c:pt>
                <c:pt idx="24100">
                  <c:v>0.39658167989544202</c:v>
                </c:pt>
                <c:pt idx="24101">
                  <c:v>0.396130405276646</c:v>
                </c:pt>
                <c:pt idx="24102">
                  <c:v>0.39567913065784899</c:v>
                </c:pt>
                <c:pt idx="24103">
                  <c:v>0.395227856043465</c:v>
                </c:pt>
                <c:pt idx="24104">
                  <c:v>0.39477658142466798</c:v>
                </c:pt>
                <c:pt idx="24105">
                  <c:v>0.39432530680587102</c:v>
                </c:pt>
                <c:pt idx="24106">
                  <c:v>0.39387403219148698</c:v>
                </c:pt>
                <c:pt idx="24107">
                  <c:v>0.39342275757269002</c:v>
                </c:pt>
                <c:pt idx="24108">
                  <c:v>0.392971482953894</c:v>
                </c:pt>
                <c:pt idx="24109">
                  <c:v>0.39252020833951001</c:v>
                </c:pt>
                <c:pt idx="24110">
                  <c:v>0.392068933720713</c:v>
                </c:pt>
                <c:pt idx="24111">
                  <c:v>0.39161765910191598</c:v>
                </c:pt>
                <c:pt idx="24112">
                  <c:v>0.39116638448753199</c:v>
                </c:pt>
                <c:pt idx="24113">
                  <c:v>0.39071510986873498</c:v>
                </c:pt>
                <c:pt idx="24114">
                  <c:v>0.39026383524993802</c:v>
                </c:pt>
                <c:pt idx="24115">
                  <c:v>0.38981256063555503</c:v>
                </c:pt>
                <c:pt idx="24116">
                  <c:v>0.38936128601675801</c:v>
                </c:pt>
                <c:pt idx="24117">
                  <c:v>0.388910011397961</c:v>
                </c:pt>
                <c:pt idx="24118">
                  <c:v>0.38845873678357701</c:v>
                </c:pt>
                <c:pt idx="24119">
                  <c:v>0.38800746216477999</c:v>
                </c:pt>
                <c:pt idx="24120">
                  <c:v>0.38755618754598298</c:v>
                </c:pt>
                <c:pt idx="24121">
                  <c:v>0.38710491293159899</c:v>
                </c:pt>
                <c:pt idx="24122">
                  <c:v>0.38665363831280197</c:v>
                </c:pt>
                <c:pt idx="24123">
                  <c:v>0.38620236369400601</c:v>
                </c:pt>
                <c:pt idx="24124">
                  <c:v>0.38575108907962202</c:v>
                </c:pt>
                <c:pt idx="24125">
                  <c:v>0.38529981446082501</c:v>
                </c:pt>
                <c:pt idx="24126">
                  <c:v>0.38484853984202799</c:v>
                </c:pt>
                <c:pt idx="24127">
                  <c:v>0.384397265227644</c:v>
                </c:pt>
                <c:pt idx="24128">
                  <c:v>0.38394599060884699</c:v>
                </c:pt>
                <c:pt idx="24129">
                  <c:v>0.38349471599004997</c:v>
                </c:pt>
                <c:pt idx="24130">
                  <c:v>0.38304344137566698</c:v>
                </c:pt>
                <c:pt idx="24131">
                  <c:v>0.38259216675687002</c:v>
                </c:pt>
                <c:pt idx="24132">
                  <c:v>0.38214089213807301</c:v>
                </c:pt>
                <c:pt idx="24133">
                  <c:v>0.38168961752368902</c:v>
                </c:pt>
                <c:pt idx="24134">
                  <c:v>0.381238342904892</c:v>
                </c:pt>
                <c:pt idx="24135">
                  <c:v>0.38078706828609499</c:v>
                </c:pt>
                <c:pt idx="24136">
                  <c:v>0.380335793671711</c:v>
                </c:pt>
                <c:pt idx="24137">
                  <c:v>0.37988451905291498</c:v>
                </c:pt>
                <c:pt idx="24138">
                  <c:v>0.37943324443411802</c:v>
                </c:pt>
                <c:pt idx="24139">
                  <c:v>0.37898196981973398</c:v>
                </c:pt>
                <c:pt idx="24140">
                  <c:v>0.37853069520093702</c:v>
                </c:pt>
                <c:pt idx="24141">
                  <c:v>0.37807942058214</c:v>
                </c:pt>
                <c:pt idx="24142">
                  <c:v>0.37762814596775601</c:v>
                </c:pt>
                <c:pt idx="24143">
                  <c:v>0.377176871348959</c:v>
                </c:pt>
                <c:pt idx="24144">
                  <c:v>0.37672559673016198</c:v>
                </c:pt>
                <c:pt idx="24145">
                  <c:v>0.37627432211577899</c:v>
                </c:pt>
                <c:pt idx="24146">
                  <c:v>0.37582304749698198</c:v>
                </c:pt>
                <c:pt idx="24147">
                  <c:v>0.37537177287818502</c:v>
                </c:pt>
                <c:pt idx="24148">
                  <c:v>0.37492049826380103</c:v>
                </c:pt>
                <c:pt idx="24149">
                  <c:v>0.37446922364500401</c:v>
                </c:pt>
                <c:pt idx="24150">
                  <c:v>0.374017949026207</c:v>
                </c:pt>
                <c:pt idx="24151">
                  <c:v>0.37356667441182301</c:v>
                </c:pt>
                <c:pt idx="24152">
                  <c:v>0.37311539979302599</c:v>
                </c:pt>
                <c:pt idx="24153">
                  <c:v>0.37266412517422998</c:v>
                </c:pt>
                <c:pt idx="24154">
                  <c:v>0.37221285055984599</c:v>
                </c:pt>
                <c:pt idx="24155">
                  <c:v>0.37176157594104903</c:v>
                </c:pt>
                <c:pt idx="24156">
                  <c:v>0.37131030132225201</c:v>
                </c:pt>
                <c:pt idx="24157">
                  <c:v>0.37085902670786802</c:v>
                </c:pt>
                <c:pt idx="24158">
                  <c:v>0.37040775208907101</c:v>
                </c:pt>
                <c:pt idx="24159">
                  <c:v>0.36995647747027399</c:v>
                </c:pt>
                <c:pt idx="24160">
                  <c:v>0.369505202855891</c:v>
                </c:pt>
                <c:pt idx="24161">
                  <c:v>0.36905392823709399</c:v>
                </c:pt>
                <c:pt idx="24162">
                  <c:v>0.36860265361829703</c:v>
                </c:pt>
                <c:pt idx="24163">
                  <c:v>0.36815137900391298</c:v>
                </c:pt>
                <c:pt idx="24164">
                  <c:v>0.36770010438511602</c:v>
                </c:pt>
                <c:pt idx="24165">
                  <c:v>0.36724882976631901</c:v>
                </c:pt>
                <c:pt idx="24166">
                  <c:v>0.36679755515193502</c:v>
                </c:pt>
                <c:pt idx="24167">
                  <c:v>0.366346280533139</c:v>
                </c:pt>
                <c:pt idx="24168">
                  <c:v>0.36589500591434199</c:v>
                </c:pt>
                <c:pt idx="24169">
                  <c:v>0.365443731299958</c:v>
                </c:pt>
                <c:pt idx="24170">
                  <c:v>0.36499245668116098</c:v>
                </c:pt>
                <c:pt idx="24171">
                  <c:v>0.36454118206236402</c:v>
                </c:pt>
                <c:pt idx="24172">
                  <c:v>0.36408990744797998</c:v>
                </c:pt>
                <c:pt idx="24173">
                  <c:v>0.36363863282918302</c:v>
                </c:pt>
                <c:pt idx="24174">
                  <c:v>0.363187358210387</c:v>
                </c:pt>
                <c:pt idx="24175">
                  <c:v>0.36273608359600301</c:v>
                </c:pt>
                <c:pt idx="24176">
                  <c:v>0.362284808977206</c:v>
                </c:pt>
                <c:pt idx="24177">
                  <c:v>0.36183353435840898</c:v>
                </c:pt>
                <c:pt idx="24178">
                  <c:v>0.36138225974402499</c:v>
                </c:pt>
                <c:pt idx="24179">
                  <c:v>0.36093098512522798</c:v>
                </c:pt>
                <c:pt idx="24180">
                  <c:v>0.36047971050643102</c:v>
                </c:pt>
                <c:pt idx="24181">
                  <c:v>0.36002843589204703</c:v>
                </c:pt>
                <c:pt idx="24182">
                  <c:v>0.35957716127325101</c:v>
                </c:pt>
                <c:pt idx="24183">
                  <c:v>0.359125886654454</c:v>
                </c:pt>
                <c:pt idx="24184">
                  <c:v>0.35867461204007001</c:v>
                </c:pt>
                <c:pt idx="24185">
                  <c:v>0.35822333742127299</c:v>
                </c:pt>
                <c:pt idx="24186">
                  <c:v>0.35777206280247598</c:v>
                </c:pt>
                <c:pt idx="24187">
                  <c:v>0.35732078818809199</c:v>
                </c:pt>
                <c:pt idx="24188">
                  <c:v>0.35686951356929503</c:v>
                </c:pt>
                <c:pt idx="24189">
                  <c:v>0.35641823895049901</c:v>
                </c:pt>
                <c:pt idx="24190">
                  <c:v>0.35596696433611502</c:v>
                </c:pt>
                <c:pt idx="24191">
                  <c:v>0.35551568971731801</c:v>
                </c:pt>
                <c:pt idx="24192">
                  <c:v>0.35506441509852099</c:v>
                </c:pt>
                <c:pt idx="24193">
                  <c:v>0.354613140484137</c:v>
                </c:pt>
                <c:pt idx="24194">
                  <c:v>0.35416186586533999</c:v>
                </c:pt>
                <c:pt idx="24195">
                  <c:v>0.35371059124654303</c:v>
                </c:pt>
                <c:pt idx="24196">
                  <c:v>0.35325931663215898</c:v>
                </c:pt>
                <c:pt idx="24197">
                  <c:v>0.35280804201336302</c:v>
                </c:pt>
                <c:pt idx="24198">
                  <c:v>0.35235676739456601</c:v>
                </c:pt>
                <c:pt idx="24199">
                  <c:v>0.35190549278018202</c:v>
                </c:pt>
                <c:pt idx="24200">
                  <c:v>0.351454218161385</c:v>
                </c:pt>
                <c:pt idx="24201">
                  <c:v>0.35100294354258799</c:v>
                </c:pt>
                <c:pt idx="24202">
                  <c:v>0.350551668928204</c:v>
                </c:pt>
                <c:pt idx="24203">
                  <c:v>0.35010039430940698</c:v>
                </c:pt>
                <c:pt idx="24204">
                  <c:v>0.34964911969061102</c:v>
                </c:pt>
                <c:pt idx="24205">
                  <c:v>0.34919784507622698</c:v>
                </c:pt>
                <c:pt idx="24206">
                  <c:v>0.34874657045743002</c:v>
                </c:pt>
                <c:pt idx="24207">
                  <c:v>0.348295295838633</c:v>
                </c:pt>
                <c:pt idx="24208">
                  <c:v>0.34784402122424901</c:v>
                </c:pt>
                <c:pt idx="24209">
                  <c:v>0.347392746605452</c:v>
                </c:pt>
                <c:pt idx="24210">
                  <c:v>0.34694147198665498</c:v>
                </c:pt>
                <c:pt idx="24211">
                  <c:v>0.34649019737227199</c:v>
                </c:pt>
                <c:pt idx="24212">
                  <c:v>0.34603892275347498</c:v>
                </c:pt>
                <c:pt idx="24213">
                  <c:v>0.34558764813467802</c:v>
                </c:pt>
                <c:pt idx="24214">
                  <c:v>0.34513637352029403</c:v>
                </c:pt>
                <c:pt idx="24215">
                  <c:v>0.34468509890149701</c:v>
                </c:pt>
                <c:pt idx="24216">
                  <c:v>0.3442338242827</c:v>
                </c:pt>
                <c:pt idx="24217">
                  <c:v>0.34378254966831601</c:v>
                </c:pt>
                <c:pt idx="24218">
                  <c:v>0.34333127504951899</c:v>
                </c:pt>
                <c:pt idx="24219">
                  <c:v>0.34288000043072298</c:v>
                </c:pt>
                <c:pt idx="24220">
                  <c:v>0.34242872581633899</c:v>
                </c:pt>
                <c:pt idx="24221">
                  <c:v>0.34197745119754203</c:v>
                </c:pt>
                <c:pt idx="24222">
                  <c:v>0.34152617657874501</c:v>
                </c:pt>
                <c:pt idx="24223">
                  <c:v>0.34107490196436102</c:v>
                </c:pt>
                <c:pt idx="24224">
                  <c:v>0.34062362734556401</c:v>
                </c:pt>
                <c:pt idx="24225">
                  <c:v>0.34017235272676699</c:v>
                </c:pt>
                <c:pt idx="24226">
                  <c:v>0.339721078112383</c:v>
                </c:pt>
                <c:pt idx="24227">
                  <c:v>0.33926980349358699</c:v>
                </c:pt>
                <c:pt idx="24228">
                  <c:v>0.33881852887479003</c:v>
                </c:pt>
                <c:pt idx="24229">
                  <c:v>0.33836725426040598</c:v>
                </c:pt>
                <c:pt idx="24230">
                  <c:v>0.33791597964160902</c:v>
                </c:pt>
                <c:pt idx="24231">
                  <c:v>0.33746470502281201</c:v>
                </c:pt>
                <c:pt idx="24232">
                  <c:v>0.33701343040842802</c:v>
                </c:pt>
                <c:pt idx="24233">
                  <c:v>0.336562155789631</c:v>
                </c:pt>
                <c:pt idx="24234">
                  <c:v>0.33611088117083499</c:v>
                </c:pt>
                <c:pt idx="24235">
                  <c:v>0.335659606556451</c:v>
                </c:pt>
                <c:pt idx="24236">
                  <c:v>0.33520833193765398</c:v>
                </c:pt>
                <c:pt idx="24237">
                  <c:v>0.33475705731885702</c:v>
                </c:pt>
                <c:pt idx="24238">
                  <c:v>0.33430578270447298</c:v>
                </c:pt>
                <c:pt idx="24239">
                  <c:v>0.33385450808567602</c:v>
                </c:pt>
                <c:pt idx="24240">
                  <c:v>0.333403233466879</c:v>
                </c:pt>
                <c:pt idx="24241">
                  <c:v>0.33295195885249601</c:v>
                </c:pt>
                <c:pt idx="24242">
                  <c:v>0.332500684233699</c:v>
                </c:pt>
                <c:pt idx="24243">
                  <c:v>0.33204940961490198</c:v>
                </c:pt>
                <c:pt idx="24244">
                  <c:v>0.33159813500051799</c:v>
                </c:pt>
                <c:pt idx="24245">
                  <c:v>0.33114686038172098</c:v>
                </c:pt>
                <c:pt idx="24246">
                  <c:v>0.33069558576292402</c:v>
                </c:pt>
                <c:pt idx="24247">
                  <c:v>0.33024431114854003</c:v>
                </c:pt>
                <c:pt idx="24248">
                  <c:v>0.32979303652974401</c:v>
                </c:pt>
                <c:pt idx="24249">
                  <c:v>0.329341761910947</c:v>
                </c:pt>
                <c:pt idx="24250">
                  <c:v>0.32889048729656301</c:v>
                </c:pt>
                <c:pt idx="24251">
                  <c:v>0.32843921267776599</c:v>
                </c:pt>
                <c:pt idx="24252">
                  <c:v>0.32798793805896898</c:v>
                </c:pt>
                <c:pt idx="24253">
                  <c:v>0.32753666344458499</c:v>
                </c:pt>
                <c:pt idx="24254">
                  <c:v>0.32708538882578803</c:v>
                </c:pt>
                <c:pt idx="24255">
                  <c:v>0.32663411420699201</c:v>
                </c:pt>
                <c:pt idx="24256">
                  <c:v>0.32618283959260802</c:v>
                </c:pt>
                <c:pt idx="24257">
                  <c:v>0.32573156497381101</c:v>
                </c:pt>
                <c:pt idx="24258">
                  <c:v>0.32528029035501399</c:v>
                </c:pt>
                <c:pt idx="24259">
                  <c:v>0.32482901574063</c:v>
                </c:pt>
                <c:pt idx="24260">
                  <c:v>0.32437774112183299</c:v>
                </c:pt>
                <c:pt idx="24261">
                  <c:v>0.32392646650303603</c:v>
                </c:pt>
                <c:pt idx="24262">
                  <c:v>0.32347519188865198</c:v>
                </c:pt>
                <c:pt idx="24263">
                  <c:v>0.32302391726985602</c:v>
                </c:pt>
                <c:pt idx="24264">
                  <c:v>0.32257264265105901</c:v>
                </c:pt>
                <c:pt idx="24265">
                  <c:v>0.32212136803667502</c:v>
                </c:pt>
                <c:pt idx="24266">
                  <c:v>0.321670093417878</c:v>
                </c:pt>
                <c:pt idx="24267">
                  <c:v>0.32121881879908099</c:v>
                </c:pt>
                <c:pt idx="24268">
                  <c:v>0.320767544184697</c:v>
                </c:pt>
                <c:pt idx="24269">
                  <c:v>0.32031626956589998</c:v>
                </c:pt>
                <c:pt idx="24270">
                  <c:v>0.31986499494710302</c:v>
                </c:pt>
                <c:pt idx="24271">
                  <c:v>0.31941372033271997</c:v>
                </c:pt>
                <c:pt idx="24272">
                  <c:v>0.31896244571392302</c:v>
                </c:pt>
                <c:pt idx="24273">
                  <c:v>0.318511171095126</c:v>
                </c:pt>
                <c:pt idx="24274">
                  <c:v>0.31805989648074201</c:v>
                </c:pt>
                <c:pt idx="24275">
                  <c:v>0.317608621861945</c:v>
                </c:pt>
                <c:pt idx="24276">
                  <c:v>0.31715734724314798</c:v>
                </c:pt>
                <c:pt idx="24277">
                  <c:v>0.31670607262876399</c:v>
                </c:pt>
                <c:pt idx="24278">
                  <c:v>0.31625479800996797</c:v>
                </c:pt>
                <c:pt idx="24279">
                  <c:v>0.31580352339117101</c:v>
                </c:pt>
                <c:pt idx="24280">
                  <c:v>0.31535224877678703</c:v>
                </c:pt>
                <c:pt idx="24281">
                  <c:v>0.31490097415799001</c:v>
                </c:pt>
                <c:pt idx="24282">
                  <c:v>0.31444969953919299</c:v>
                </c:pt>
                <c:pt idx="24283">
                  <c:v>0.31399842492480901</c:v>
                </c:pt>
                <c:pt idx="24284">
                  <c:v>0.31354715030601199</c:v>
                </c:pt>
                <c:pt idx="24285">
                  <c:v>0.31309587568721597</c:v>
                </c:pt>
                <c:pt idx="24286">
                  <c:v>0.31264460107283198</c:v>
                </c:pt>
                <c:pt idx="24287">
                  <c:v>0.31219332645403503</c:v>
                </c:pt>
                <c:pt idx="24288">
                  <c:v>0.31174205183523801</c:v>
                </c:pt>
                <c:pt idx="24289">
                  <c:v>0.31129077722085402</c:v>
                </c:pt>
                <c:pt idx="24290">
                  <c:v>0.31083950260205701</c:v>
                </c:pt>
                <c:pt idx="24291">
                  <c:v>0.31038822798325999</c:v>
                </c:pt>
                <c:pt idx="24292">
                  <c:v>0.309936953368876</c:v>
                </c:pt>
                <c:pt idx="24293">
                  <c:v>0.30948567875007998</c:v>
                </c:pt>
                <c:pt idx="24294">
                  <c:v>0.30903440413128302</c:v>
                </c:pt>
                <c:pt idx="24295">
                  <c:v>0.30858312951689898</c:v>
                </c:pt>
                <c:pt idx="24296">
                  <c:v>0.30813185489810202</c:v>
                </c:pt>
                <c:pt idx="24297">
                  <c:v>0.307680580279305</c:v>
                </c:pt>
                <c:pt idx="24298">
                  <c:v>0.30722930566492102</c:v>
                </c:pt>
                <c:pt idx="24299">
                  <c:v>0.306778031046124</c:v>
                </c:pt>
                <c:pt idx="24300">
                  <c:v>0.30632675642732798</c:v>
                </c:pt>
                <c:pt idx="24301">
                  <c:v>0.30587548181294399</c:v>
                </c:pt>
                <c:pt idx="24302">
                  <c:v>0.30542420719414698</c:v>
                </c:pt>
                <c:pt idx="24303">
                  <c:v>0.30497293257535002</c:v>
                </c:pt>
                <c:pt idx="24304">
                  <c:v>0.30452165796096597</c:v>
                </c:pt>
                <c:pt idx="24305">
                  <c:v>0.30407038334216901</c:v>
                </c:pt>
                <c:pt idx="24306">
                  <c:v>0.303619108723372</c:v>
                </c:pt>
                <c:pt idx="24307">
                  <c:v>0.30316783410898801</c:v>
                </c:pt>
                <c:pt idx="24308">
                  <c:v>0.30271655949019199</c:v>
                </c:pt>
                <c:pt idx="24309">
                  <c:v>0.30226528487139498</c:v>
                </c:pt>
                <c:pt idx="24310">
                  <c:v>0.30181401025701099</c:v>
                </c:pt>
                <c:pt idx="24311">
                  <c:v>0.30136273563821397</c:v>
                </c:pt>
                <c:pt idx="24312">
                  <c:v>0.30091146101941701</c:v>
                </c:pt>
                <c:pt idx="24313">
                  <c:v>0.30046018640503303</c:v>
                </c:pt>
                <c:pt idx="24314">
                  <c:v>0.30000891178623601</c:v>
                </c:pt>
                <c:pt idx="24315">
                  <c:v>0.29955763716743999</c:v>
                </c:pt>
                <c:pt idx="24316">
                  <c:v>0.299106362553056</c:v>
                </c:pt>
                <c:pt idx="24317">
                  <c:v>0.29865508793425899</c:v>
                </c:pt>
                <c:pt idx="24318">
                  <c:v>0.29820381331546197</c:v>
                </c:pt>
                <c:pt idx="24319">
                  <c:v>0.29775253870107798</c:v>
                </c:pt>
                <c:pt idx="24320">
                  <c:v>0.29730126408228102</c:v>
                </c:pt>
                <c:pt idx="24321">
                  <c:v>0.29684998946348401</c:v>
                </c:pt>
                <c:pt idx="24322">
                  <c:v>0.29639871484910102</c:v>
                </c:pt>
                <c:pt idx="24323">
                  <c:v>0.295947440230304</c:v>
                </c:pt>
                <c:pt idx="24324">
                  <c:v>0.29549616561150699</c:v>
                </c:pt>
                <c:pt idx="24325">
                  <c:v>0.295044890997123</c:v>
                </c:pt>
                <c:pt idx="24326">
                  <c:v>0.29459361637832598</c:v>
                </c:pt>
                <c:pt idx="24327">
                  <c:v>0.29414234175952902</c:v>
                </c:pt>
                <c:pt idx="24328">
                  <c:v>0.29369106714514498</c:v>
                </c:pt>
                <c:pt idx="24329">
                  <c:v>0.29323979252634802</c:v>
                </c:pt>
                <c:pt idx="24330">
                  <c:v>0.292788517907552</c:v>
                </c:pt>
                <c:pt idx="24331">
                  <c:v>0.29233724329316801</c:v>
                </c:pt>
                <c:pt idx="24332">
                  <c:v>0.291885968674371</c:v>
                </c:pt>
                <c:pt idx="24333">
                  <c:v>0.29143469405557398</c:v>
                </c:pt>
                <c:pt idx="24334">
                  <c:v>0.29098341944118999</c:v>
                </c:pt>
                <c:pt idx="24335">
                  <c:v>0.29053214482239298</c:v>
                </c:pt>
                <c:pt idx="24336">
                  <c:v>0.29008087020359602</c:v>
                </c:pt>
                <c:pt idx="24337">
                  <c:v>0.28962959558921297</c:v>
                </c:pt>
                <c:pt idx="24338">
                  <c:v>0.28917832097041601</c:v>
                </c:pt>
                <c:pt idx="24339">
                  <c:v>0.288727046351619</c:v>
                </c:pt>
                <c:pt idx="24340">
                  <c:v>0.28827577173723501</c:v>
                </c:pt>
                <c:pt idx="24341">
                  <c:v>0.28782449711843799</c:v>
                </c:pt>
                <c:pt idx="24342">
                  <c:v>0.28737322249964098</c:v>
                </c:pt>
                <c:pt idx="24343">
                  <c:v>0.28692194788525699</c:v>
                </c:pt>
                <c:pt idx="24344">
                  <c:v>0.28647067326646097</c:v>
                </c:pt>
                <c:pt idx="24345">
                  <c:v>0.28601939864766401</c:v>
                </c:pt>
                <c:pt idx="24346">
                  <c:v>0.28556812403328002</c:v>
                </c:pt>
                <c:pt idx="24347">
                  <c:v>0.28511684941448301</c:v>
                </c:pt>
                <c:pt idx="24348">
                  <c:v>0.28466557479568599</c:v>
                </c:pt>
                <c:pt idx="24349">
                  <c:v>0.284214300181302</c:v>
                </c:pt>
                <c:pt idx="24350">
                  <c:v>0.28376302556250499</c:v>
                </c:pt>
                <c:pt idx="24351">
                  <c:v>0.28331175094370897</c:v>
                </c:pt>
                <c:pt idx="24352">
                  <c:v>0.28286047632932498</c:v>
                </c:pt>
                <c:pt idx="24353">
                  <c:v>0.28240920171052802</c:v>
                </c:pt>
                <c:pt idx="24354">
                  <c:v>0.28195792709173101</c:v>
                </c:pt>
                <c:pt idx="24355">
                  <c:v>0.28150665247734702</c:v>
                </c:pt>
                <c:pt idx="24356">
                  <c:v>0.28105537785855</c:v>
                </c:pt>
                <c:pt idx="24357">
                  <c:v>0.28060410323975299</c:v>
                </c:pt>
                <c:pt idx="24358">
                  <c:v>0.280152828625369</c:v>
                </c:pt>
                <c:pt idx="24359">
                  <c:v>0.27970155400657298</c:v>
                </c:pt>
                <c:pt idx="24360">
                  <c:v>0.27925027938777602</c:v>
                </c:pt>
                <c:pt idx="24361">
                  <c:v>0.27879900477339198</c:v>
                </c:pt>
                <c:pt idx="24362">
                  <c:v>0.27834773015459502</c:v>
                </c:pt>
                <c:pt idx="24363">
                  <c:v>0.277896455535798</c:v>
                </c:pt>
                <c:pt idx="24364">
                  <c:v>0.27744518092141401</c:v>
                </c:pt>
                <c:pt idx="24365">
                  <c:v>0.276993906302617</c:v>
                </c:pt>
                <c:pt idx="24366">
                  <c:v>0.27654263168382098</c:v>
                </c:pt>
                <c:pt idx="24367">
                  <c:v>0.27609135706943699</c:v>
                </c:pt>
                <c:pt idx="24368">
                  <c:v>0.27564008245063998</c:v>
                </c:pt>
                <c:pt idx="24369">
                  <c:v>0.27518880783184302</c:v>
                </c:pt>
                <c:pt idx="24370">
                  <c:v>0.27473753321745897</c:v>
                </c:pt>
                <c:pt idx="24371">
                  <c:v>0.27428625859866201</c:v>
                </c:pt>
                <c:pt idx="24372">
                  <c:v>0.273834983979865</c:v>
                </c:pt>
                <c:pt idx="24373">
                  <c:v>0.27338370936548101</c:v>
                </c:pt>
                <c:pt idx="24374">
                  <c:v>0.27293243474668499</c:v>
                </c:pt>
                <c:pt idx="24375">
                  <c:v>0.27248116012788798</c:v>
                </c:pt>
                <c:pt idx="24376">
                  <c:v>0.27202988551350399</c:v>
                </c:pt>
                <c:pt idx="24377">
                  <c:v>0.27157861089470697</c:v>
                </c:pt>
                <c:pt idx="24378">
                  <c:v>0.27112733627591001</c:v>
                </c:pt>
                <c:pt idx="24379">
                  <c:v>0.27067606166152602</c:v>
                </c:pt>
                <c:pt idx="24380">
                  <c:v>0.27022478704272901</c:v>
                </c:pt>
                <c:pt idx="24381">
                  <c:v>0.26977351242393299</c:v>
                </c:pt>
                <c:pt idx="24382">
                  <c:v>0.269322237809549</c:v>
                </c:pt>
                <c:pt idx="24383">
                  <c:v>0.26887096319075199</c:v>
                </c:pt>
                <c:pt idx="24384">
                  <c:v>0.26841968857195497</c:v>
                </c:pt>
                <c:pt idx="24385">
                  <c:v>0.26796841395757098</c:v>
                </c:pt>
                <c:pt idx="24386">
                  <c:v>0.26751713933877402</c:v>
                </c:pt>
                <c:pt idx="24387">
                  <c:v>0.26706586471997701</c:v>
                </c:pt>
                <c:pt idx="24388">
                  <c:v>0.26661459010559302</c:v>
                </c:pt>
                <c:pt idx="24389">
                  <c:v>0.266163315486797</c:v>
                </c:pt>
                <c:pt idx="24390">
                  <c:v>0.26571204086799999</c:v>
                </c:pt>
                <c:pt idx="24391">
                  <c:v>0.265260766253616</c:v>
                </c:pt>
                <c:pt idx="24392">
                  <c:v>0.26480949163481898</c:v>
                </c:pt>
                <c:pt idx="24393">
                  <c:v>0.26435821701602202</c:v>
                </c:pt>
                <c:pt idx="24394">
                  <c:v>0.26390694240163798</c:v>
                </c:pt>
                <c:pt idx="24395">
                  <c:v>0.26345566778284102</c:v>
                </c:pt>
                <c:pt idx="24396">
                  <c:v>0.263004393164045</c:v>
                </c:pt>
                <c:pt idx="24397">
                  <c:v>0.26255311854966101</c:v>
                </c:pt>
                <c:pt idx="24398">
                  <c:v>0.262101843930864</c:v>
                </c:pt>
                <c:pt idx="24399">
                  <c:v>0.26165056931206698</c:v>
                </c:pt>
                <c:pt idx="24400">
                  <c:v>0.26119929469768299</c:v>
                </c:pt>
                <c:pt idx="24401">
                  <c:v>0.26074802007888598</c:v>
                </c:pt>
                <c:pt idx="24402">
                  <c:v>0.26029674546008902</c:v>
                </c:pt>
                <c:pt idx="24403">
                  <c:v>0.25984547084570497</c:v>
                </c:pt>
                <c:pt idx="24404">
                  <c:v>0.25939419622690901</c:v>
                </c:pt>
                <c:pt idx="24405">
                  <c:v>0.258942921608112</c:v>
                </c:pt>
                <c:pt idx="24406">
                  <c:v>0.25849164699372801</c:v>
                </c:pt>
                <c:pt idx="24407">
                  <c:v>0.25804037237493099</c:v>
                </c:pt>
                <c:pt idx="24408">
                  <c:v>0.25758909775613398</c:v>
                </c:pt>
                <c:pt idx="24409">
                  <c:v>0.25713782314174999</c:v>
                </c:pt>
                <c:pt idx="24410">
                  <c:v>0.25668654852295397</c:v>
                </c:pt>
                <c:pt idx="24411">
                  <c:v>0.25623527390415701</c:v>
                </c:pt>
                <c:pt idx="24412">
                  <c:v>0.25578399928977302</c:v>
                </c:pt>
                <c:pt idx="24413">
                  <c:v>0.25533272467097601</c:v>
                </c:pt>
                <c:pt idx="24414">
                  <c:v>0.25488145005217899</c:v>
                </c:pt>
                <c:pt idx="24415">
                  <c:v>0.254430175437795</c:v>
                </c:pt>
                <c:pt idx="24416">
                  <c:v>0.25397890081899799</c:v>
                </c:pt>
                <c:pt idx="24417">
                  <c:v>0.25352762620020097</c:v>
                </c:pt>
                <c:pt idx="24418">
                  <c:v>0.25307635158581798</c:v>
                </c:pt>
                <c:pt idx="24419">
                  <c:v>0.25262507696702102</c:v>
                </c:pt>
                <c:pt idx="24420">
                  <c:v>0.25217380234822401</c:v>
                </c:pt>
                <c:pt idx="24421">
                  <c:v>0.25172252773384002</c:v>
                </c:pt>
                <c:pt idx="24422">
                  <c:v>0.251271253115043</c:v>
                </c:pt>
                <c:pt idx="24423">
                  <c:v>0.25081997849624599</c:v>
                </c:pt>
                <c:pt idx="24424">
                  <c:v>0.250368703881862</c:v>
                </c:pt>
                <c:pt idx="24425">
                  <c:v>0.24991742926306501</c:v>
                </c:pt>
                <c:pt idx="24426">
                  <c:v>0.24946615464426899</c:v>
                </c:pt>
                <c:pt idx="24427">
                  <c:v>0.24901488002988501</c:v>
                </c:pt>
                <c:pt idx="24428">
                  <c:v>0.24856360541108799</c:v>
                </c:pt>
                <c:pt idx="24429">
                  <c:v>0.248112330792291</c:v>
                </c:pt>
                <c:pt idx="24430">
                  <c:v>0.24766105617790701</c:v>
                </c:pt>
                <c:pt idx="24431">
                  <c:v>0.24720978155911</c:v>
                </c:pt>
                <c:pt idx="24432">
                  <c:v>0.24675850694031301</c:v>
                </c:pt>
                <c:pt idx="24433">
                  <c:v>0.24630723232592999</c:v>
                </c:pt>
                <c:pt idx="24434">
                  <c:v>0.245855957707133</c:v>
                </c:pt>
                <c:pt idx="24435">
                  <c:v>0.24540468308833599</c:v>
                </c:pt>
                <c:pt idx="24436">
                  <c:v>0.244953408473952</c:v>
                </c:pt>
                <c:pt idx="24437">
                  <c:v>0.24450213385515501</c:v>
                </c:pt>
                <c:pt idx="24438">
                  <c:v>0.244050859236358</c:v>
                </c:pt>
                <c:pt idx="24439">
                  <c:v>0.24359958462197401</c:v>
                </c:pt>
                <c:pt idx="24440">
                  <c:v>0.24314831000317799</c:v>
                </c:pt>
                <c:pt idx="24441">
                  <c:v>0.242697035384381</c:v>
                </c:pt>
                <c:pt idx="24442">
                  <c:v>0.24224576076999699</c:v>
                </c:pt>
                <c:pt idx="24443">
                  <c:v>0.2417944861512</c:v>
                </c:pt>
                <c:pt idx="24444">
                  <c:v>0.24134321153240301</c:v>
                </c:pt>
                <c:pt idx="24445">
                  <c:v>0.240891936918019</c:v>
                </c:pt>
                <c:pt idx="24446">
                  <c:v>0.24044066229922201</c:v>
                </c:pt>
                <c:pt idx="24447">
                  <c:v>0.23998938768042499</c:v>
                </c:pt>
                <c:pt idx="24448">
                  <c:v>0.239538113066042</c:v>
                </c:pt>
                <c:pt idx="24449">
                  <c:v>0.23908683844724499</c:v>
                </c:pt>
                <c:pt idx="24450">
                  <c:v>0.238635563828448</c:v>
                </c:pt>
                <c:pt idx="24451">
                  <c:v>0.23818428921406401</c:v>
                </c:pt>
                <c:pt idx="24452">
                  <c:v>0.23773301459526699</c:v>
                </c:pt>
                <c:pt idx="24453">
                  <c:v>0.23728173997647001</c:v>
                </c:pt>
                <c:pt idx="24454">
                  <c:v>0.23683046536208599</c:v>
                </c:pt>
                <c:pt idx="24455">
                  <c:v>0.23637919074329</c:v>
                </c:pt>
                <c:pt idx="24456">
                  <c:v>0.23592791612449299</c:v>
                </c:pt>
                <c:pt idx="24457">
                  <c:v>0.235476641510109</c:v>
                </c:pt>
                <c:pt idx="24458">
                  <c:v>0.23502536689131201</c:v>
                </c:pt>
                <c:pt idx="24459">
                  <c:v>0.23457409227251499</c:v>
                </c:pt>
                <c:pt idx="24460">
                  <c:v>0.234122817658131</c:v>
                </c:pt>
                <c:pt idx="24461">
                  <c:v>0.23367154303933399</c:v>
                </c:pt>
                <c:pt idx="24462">
                  <c:v>0.233220268420538</c:v>
                </c:pt>
                <c:pt idx="24463">
                  <c:v>0.23276899380615401</c:v>
                </c:pt>
                <c:pt idx="24464">
                  <c:v>0.232317719187357</c:v>
                </c:pt>
                <c:pt idx="24465">
                  <c:v>0.23186644456856001</c:v>
                </c:pt>
                <c:pt idx="24466">
                  <c:v>0.23141516995417599</c:v>
                </c:pt>
                <c:pt idx="24467">
                  <c:v>0.230963895335379</c:v>
                </c:pt>
                <c:pt idx="24468">
                  <c:v>0.23051262071658199</c:v>
                </c:pt>
                <c:pt idx="24469">
                  <c:v>0.230061346102198</c:v>
                </c:pt>
                <c:pt idx="24470">
                  <c:v>0.22961007148340201</c:v>
                </c:pt>
                <c:pt idx="24471">
                  <c:v>0.229158796864605</c:v>
                </c:pt>
                <c:pt idx="24472">
                  <c:v>0.22870752225022101</c:v>
                </c:pt>
                <c:pt idx="24473">
                  <c:v>0.22825624763142399</c:v>
                </c:pt>
                <c:pt idx="24474">
                  <c:v>0.227804973012627</c:v>
                </c:pt>
                <c:pt idx="24475">
                  <c:v>0.22735369839824299</c:v>
                </c:pt>
                <c:pt idx="24476">
                  <c:v>0.226902423779446</c:v>
                </c:pt>
                <c:pt idx="24477">
                  <c:v>0.22645114916065001</c:v>
                </c:pt>
                <c:pt idx="24478">
                  <c:v>0.22599987454626599</c:v>
                </c:pt>
                <c:pt idx="24479">
                  <c:v>0.22554859992746901</c:v>
                </c:pt>
                <c:pt idx="24480">
                  <c:v>0.22509732530867199</c:v>
                </c:pt>
                <c:pt idx="24481">
                  <c:v>0.224646050694288</c:v>
                </c:pt>
                <c:pt idx="24482">
                  <c:v>0.22419477607549099</c:v>
                </c:pt>
                <c:pt idx="24483">
                  <c:v>0.223743501456694</c:v>
                </c:pt>
                <c:pt idx="24484">
                  <c:v>0.22329222684231001</c:v>
                </c:pt>
                <c:pt idx="24485">
                  <c:v>0.22284095222351399</c:v>
                </c:pt>
                <c:pt idx="24486">
                  <c:v>0.22238967760471701</c:v>
                </c:pt>
                <c:pt idx="24487">
                  <c:v>0.22193840299033299</c:v>
                </c:pt>
                <c:pt idx="24488">
                  <c:v>0.221487128371536</c:v>
                </c:pt>
                <c:pt idx="24489">
                  <c:v>0.22103585375273899</c:v>
                </c:pt>
                <c:pt idx="24490">
                  <c:v>0.220584579138355</c:v>
                </c:pt>
                <c:pt idx="24491">
                  <c:v>0.22013330451955801</c:v>
                </c:pt>
                <c:pt idx="24492">
                  <c:v>0.21968202990076199</c:v>
                </c:pt>
                <c:pt idx="24493">
                  <c:v>0.219230755286378</c:v>
                </c:pt>
                <c:pt idx="24494">
                  <c:v>0.21877948066758099</c:v>
                </c:pt>
                <c:pt idx="24495">
                  <c:v>0.218328206048784</c:v>
                </c:pt>
                <c:pt idx="24496">
                  <c:v>0.21787693143440001</c:v>
                </c:pt>
                <c:pt idx="24497">
                  <c:v>0.217425656815603</c:v>
                </c:pt>
                <c:pt idx="24498">
                  <c:v>0.21697438219680601</c:v>
                </c:pt>
                <c:pt idx="24499">
                  <c:v>0.21652310758242299</c:v>
                </c:pt>
                <c:pt idx="24500">
                  <c:v>0.216071832963626</c:v>
                </c:pt>
                <c:pt idx="24501">
                  <c:v>0.21562055834482899</c:v>
                </c:pt>
                <c:pt idx="24502">
                  <c:v>0.215169283730445</c:v>
                </c:pt>
                <c:pt idx="24503">
                  <c:v>0.21471800911164801</c:v>
                </c:pt>
                <c:pt idx="24504">
                  <c:v>0.214266734492851</c:v>
                </c:pt>
                <c:pt idx="24505">
                  <c:v>0.21381545987846701</c:v>
                </c:pt>
                <c:pt idx="24506">
                  <c:v>0.21336418525967099</c:v>
                </c:pt>
                <c:pt idx="24507">
                  <c:v>0.212912910640874</c:v>
                </c:pt>
                <c:pt idx="24508">
                  <c:v>0.21246163602648999</c:v>
                </c:pt>
                <c:pt idx="24509">
                  <c:v>0.212010361407693</c:v>
                </c:pt>
                <c:pt idx="24510">
                  <c:v>0.21155908678889601</c:v>
                </c:pt>
                <c:pt idx="24511">
                  <c:v>0.21110781217451199</c:v>
                </c:pt>
                <c:pt idx="24512">
                  <c:v>0.21065653755571501</c:v>
                </c:pt>
                <c:pt idx="24513">
                  <c:v>0.21020526293691799</c:v>
                </c:pt>
                <c:pt idx="24514">
                  <c:v>0.209753988322535</c:v>
                </c:pt>
                <c:pt idx="24515">
                  <c:v>0.20930271370373801</c:v>
                </c:pt>
                <c:pt idx="24516">
                  <c:v>0.208851439084941</c:v>
                </c:pt>
                <c:pt idx="24517">
                  <c:v>0.20840016447055701</c:v>
                </c:pt>
                <c:pt idx="24518">
                  <c:v>0.20794888985175999</c:v>
                </c:pt>
                <c:pt idx="24519">
                  <c:v>0.20749761523296301</c:v>
                </c:pt>
                <c:pt idx="24520">
                  <c:v>0.20704634061857899</c:v>
                </c:pt>
                <c:pt idx="24521">
                  <c:v>0.206595065999782</c:v>
                </c:pt>
                <c:pt idx="24522">
                  <c:v>0.20614379138098601</c:v>
                </c:pt>
                <c:pt idx="24523">
                  <c:v>0.205692516766602</c:v>
                </c:pt>
                <c:pt idx="24524">
                  <c:v>0.20524124214780501</c:v>
                </c:pt>
                <c:pt idx="24525">
                  <c:v>0.20478996752900799</c:v>
                </c:pt>
                <c:pt idx="24526">
                  <c:v>0.204338692914624</c:v>
                </c:pt>
                <c:pt idx="24527">
                  <c:v>0.20388741829582699</c:v>
                </c:pt>
                <c:pt idx="24528">
                  <c:v>0.20343614367703</c:v>
                </c:pt>
                <c:pt idx="24529">
                  <c:v>0.20298486906264701</c:v>
                </c:pt>
                <c:pt idx="24530">
                  <c:v>0.20253359444385</c:v>
                </c:pt>
                <c:pt idx="24531">
                  <c:v>0.20208231982505301</c:v>
                </c:pt>
                <c:pt idx="24532">
                  <c:v>0.20163104521066899</c:v>
                </c:pt>
                <c:pt idx="24533">
                  <c:v>0.201179770591872</c:v>
                </c:pt>
                <c:pt idx="24534">
                  <c:v>0.20072849597307499</c:v>
                </c:pt>
                <c:pt idx="24535">
                  <c:v>0.200277221358691</c:v>
                </c:pt>
                <c:pt idx="24536">
                  <c:v>0.19982594673989501</c:v>
                </c:pt>
                <c:pt idx="24537">
                  <c:v>0.199374672121098</c:v>
                </c:pt>
                <c:pt idx="24538">
                  <c:v>0.19892339750671401</c:v>
                </c:pt>
                <c:pt idx="24539">
                  <c:v>0.19847212288791699</c:v>
                </c:pt>
                <c:pt idx="24540">
                  <c:v>0.19802084826912</c:v>
                </c:pt>
                <c:pt idx="24541">
                  <c:v>0.19756957365473601</c:v>
                </c:pt>
                <c:pt idx="24542">
                  <c:v>0.197118299035939</c:v>
                </c:pt>
                <c:pt idx="24543">
                  <c:v>0.19666702441714201</c:v>
                </c:pt>
                <c:pt idx="24544">
                  <c:v>0.19621574980275899</c:v>
                </c:pt>
                <c:pt idx="24545">
                  <c:v>0.19576447518396201</c:v>
                </c:pt>
                <c:pt idx="24546">
                  <c:v>0.19531320056516499</c:v>
                </c:pt>
                <c:pt idx="24547">
                  <c:v>0.194861925950781</c:v>
                </c:pt>
                <c:pt idx="24548">
                  <c:v>0.19441065133198401</c:v>
                </c:pt>
                <c:pt idx="24549">
                  <c:v>0.193959376713187</c:v>
                </c:pt>
                <c:pt idx="24550">
                  <c:v>0.19350810209880301</c:v>
                </c:pt>
                <c:pt idx="24551">
                  <c:v>0.19305682748000699</c:v>
                </c:pt>
                <c:pt idx="24552">
                  <c:v>0.19260555286121001</c:v>
                </c:pt>
                <c:pt idx="24553">
                  <c:v>0.19215427824682599</c:v>
                </c:pt>
                <c:pt idx="24554">
                  <c:v>0.191703003628029</c:v>
                </c:pt>
                <c:pt idx="24555">
                  <c:v>0.19125172900923201</c:v>
                </c:pt>
                <c:pt idx="24556">
                  <c:v>0.190800454394848</c:v>
                </c:pt>
                <c:pt idx="24557">
                  <c:v>0.19034917977605101</c:v>
                </c:pt>
                <c:pt idx="24558">
                  <c:v>0.18989790515725499</c:v>
                </c:pt>
                <c:pt idx="24559">
                  <c:v>0.189446630542871</c:v>
                </c:pt>
                <c:pt idx="24560">
                  <c:v>0.18899535592407399</c:v>
                </c:pt>
                <c:pt idx="24561">
                  <c:v>0.188544081305277</c:v>
                </c:pt>
                <c:pt idx="24562">
                  <c:v>0.18809280669089301</c:v>
                </c:pt>
                <c:pt idx="24563">
                  <c:v>0.187641532072096</c:v>
                </c:pt>
                <c:pt idx="24564">
                  <c:v>0.18719025745329901</c:v>
                </c:pt>
                <c:pt idx="24565">
                  <c:v>0.18673898283891499</c:v>
                </c:pt>
                <c:pt idx="24566">
                  <c:v>0.186287708220119</c:v>
                </c:pt>
                <c:pt idx="24567">
                  <c:v>0.18583643360132199</c:v>
                </c:pt>
                <c:pt idx="24568">
                  <c:v>0.185385158986938</c:v>
                </c:pt>
                <c:pt idx="24569">
                  <c:v>0.18493388436814101</c:v>
                </c:pt>
                <c:pt idx="24570">
                  <c:v>0.184482609749344</c:v>
                </c:pt>
                <c:pt idx="24571">
                  <c:v>0.18403133513496001</c:v>
                </c:pt>
                <c:pt idx="24572">
                  <c:v>0.18358006051616299</c:v>
                </c:pt>
                <c:pt idx="24573">
                  <c:v>0.183128785897367</c:v>
                </c:pt>
                <c:pt idx="24574">
                  <c:v>0.18267751128298301</c:v>
                </c:pt>
                <c:pt idx="24575">
                  <c:v>0.182226236664186</c:v>
                </c:pt>
                <c:pt idx="24576">
                  <c:v>0.18177496204538901</c:v>
                </c:pt>
                <c:pt idx="24577">
                  <c:v>0.18132368743100499</c:v>
                </c:pt>
                <c:pt idx="24578">
                  <c:v>0.18087241281220801</c:v>
                </c:pt>
                <c:pt idx="24579">
                  <c:v>0.18042113819341099</c:v>
                </c:pt>
                <c:pt idx="24580">
                  <c:v>0.179969863579028</c:v>
                </c:pt>
                <c:pt idx="24581">
                  <c:v>0.17951858896023101</c:v>
                </c:pt>
                <c:pt idx="24582">
                  <c:v>0.179067314341434</c:v>
                </c:pt>
                <c:pt idx="24583">
                  <c:v>0.17861603972705001</c:v>
                </c:pt>
                <c:pt idx="24584">
                  <c:v>0.17816476510825299</c:v>
                </c:pt>
                <c:pt idx="24585">
                  <c:v>0.17771349048945601</c:v>
                </c:pt>
                <c:pt idx="24586">
                  <c:v>0.17726221587507199</c:v>
                </c:pt>
                <c:pt idx="24587">
                  <c:v>0.176810941256275</c:v>
                </c:pt>
                <c:pt idx="24588">
                  <c:v>0.17635966663747901</c:v>
                </c:pt>
                <c:pt idx="24589">
                  <c:v>0.17590839202309499</c:v>
                </c:pt>
                <c:pt idx="24590">
                  <c:v>0.17545711740429801</c:v>
                </c:pt>
                <c:pt idx="24591">
                  <c:v>0.17500584278550099</c:v>
                </c:pt>
                <c:pt idx="24592">
                  <c:v>0.174554568171117</c:v>
                </c:pt>
                <c:pt idx="24593">
                  <c:v>0.17410329355231999</c:v>
                </c:pt>
                <c:pt idx="24594">
                  <c:v>0.173652018933523</c:v>
                </c:pt>
                <c:pt idx="24595">
                  <c:v>0.17320074431913901</c:v>
                </c:pt>
                <c:pt idx="24596">
                  <c:v>0.17274946970034299</c:v>
                </c:pt>
                <c:pt idx="24597">
                  <c:v>0.17229819508154601</c:v>
                </c:pt>
                <c:pt idx="24598">
                  <c:v>0.17184692046716199</c:v>
                </c:pt>
                <c:pt idx="24599">
                  <c:v>0.171395645848365</c:v>
                </c:pt>
                <c:pt idx="24600">
                  <c:v>0.17094437122956799</c:v>
                </c:pt>
                <c:pt idx="24601">
                  <c:v>0.170493096615184</c:v>
                </c:pt>
                <c:pt idx="24602">
                  <c:v>0.17004182199638701</c:v>
                </c:pt>
                <c:pt idx="24603">
                  <c:v>0.16959054737759099</c:v>
                </c:pt>
                <c:pt idx="24604">
                  <c:v>0.169139272763207</c:v>
                </c:pt>
                <c:pt idx="24605">
                  <c:v>0.16868799814440999</c:v>
                </c:pt>
                <c:pt idx="24606">
                  <c:v>0.168236723525613</c:v>
                </c:pt>
                <c:pt idx="24607">
                  <c:v>0.16778544891122901</c:v>
                </c:pt>
                <c:pt idx="24608">
                  <c:v>0.167334174292432</c:v>
                </c:pt>
                <c:pt idx="24609">
                  <c:v>0.16688289967363501</c:v>
                </c:pt>
                <c:pt idx="24610">
                  <c:v>0.16643162505925199</c:v>
                </c:pt>
                <c:pt idx="24611">
                  <c:v>0.165980350440455</c:v>
                </c:pt>
                <c:pt idx="24612">
                  <c:v>0.16552907582165799</c:v>
                </c:pt>
                <c:pt idx="24613">
                  <c:v>0.165077801207274</c:v>
                </c:pt>
                <c:pt idx="24614">
                  <c:v>0.16462652658847701</c:v>
                </c:pt>
                <c:pt idx="24615">
                  <c:v>0.16417525196968</c:v>
                </c:pt>
                <c:pt idx="24616">
                  <c:v>0.16372397735529601</c:v>
                </c:pt>
                <c:pt idx="24617">
                  <c:v>0.16327270273649899</c:v>
                </c:pt>
                <c:pt idx="24618">
                  <c:v>0.162821428117703</c:v>
                </c:pt>
                <c:pt idx="24619">
                  <c:v>0.16237015350331899</c:v>
                </c:pt>
                <c:pt idx="24620">
                  <c:v>0.161918878884522</c:v>
                </c:pt>
                <c:pt idx="24621">
                  <c:v>0.16146760426572501</c:v>
                </c:pt>
                <c:pt idx="24622">
                  <c:v>0.16101632965134099</c:v>
                </c:pt>
                <c:pt idx="24623">
                  <c:v>0.16056505503254401</c:v>
                </c:pt>
                <c:pt idx="24624">
                  <c:v>0.16011378041374799</c:v>
                </c:pt>
                <c:pt idx="24625">
                  <c:v>0.159662505799364</c:v>
                </c:pt>
                <c:pt idx="24626">
                  <c:v>0.15921123118056699</c:v>
                </c:pt>
                <c:pt idx="24627">
                  <c:v>0.15875995656177</c:v>
                </c:pt>
                <c:pt idx="24628">
                  <c:v>0.15830868194738601</c:v>
                </c:pt>
                <c:pt idx="24629">
                  <c:v>0.15785740732858899</c:v>
                </c:pt>
                <c:pt idx="24630">
                  <c:v>0.15740613270979201</c:v>
                </c:pt>
                <c:pt idx="24631">
                  <c:v>0.15695485809540799</c:v>
                </c:pt>
                <c:pt idx="24632">
                  <c:v>0.156503583476612</c:v>
                </c:pt>
                <c:pt idx="24633">
                  <c:v>0.15605230885781499</c:v>
                </c:pt>
                <c:pt idx="24634">
                  <c:v>0.155601034243431</c:v>
                </c:pt>
                <c:pt idx="24635">
                  <c:v>0.15514975962463401</c:v>
                </c:pt>
                <c:pt idx="24636">
                  <c:v>0.15469848500583699</c:v>
                </c:pt>
                <c:pt idx="24637">
                  <c:v>0.154247210391453</c:v>
                </c:pt>
                <c:pt idx="24638">
                  <c:v>0.15379593577265599</c:v>
                </c:pt>
                <c:pt idx="24639">
                  <c:v>0.15334466115386</c:v>
                </c:pt>
                <c:pt idx="24640">
                  <c:v>0.15289338653947601</c:v>
                </c:pt>
                <c:pt idx="24641">
                  <c:v>0.152442111920679</c:v>
                </c:pt>
                <c:pt idx="24642">
                  <c:v>0.15199083730188201</c:v>
                </c:pt>
                <c:pt idx="24643">
                  <c:v>0.15153956268749799</c:v>
                </c:pt>
                <c:pt idx="24644">
                  <c:v>0.151088288068701</c:v>
                </c:pt>
                <c:pt idx="24645">
                  <c:v>0.15063701344990399</c:v>
                </c:pt>
                <c:pt idx="24646">
                  <c:v>0.15018573883552</c:v>
                </c:pt>
                <c:pt idx="24647">
                  <c:v>0.14973446421672401</c:v>
                </c:pt>
                <c:pt idx="24648">
                  <c:v>0.149283189597927</c:v>
                </c:pt>
                <c:pt idx="24649">
                  <c:v>0.14883191498354301</c:v>
                </c:pt>
                <c:pt idx="24650">
                  <c:v>0.14838064036474599</c:v>
                </c:pt>
                <c:pt idx="24651">
                  <c:v>0.147929365745949</c:v>
                </c:pt>
                <c:pt idx="24652">
                  <c:v>0.14747809113156499</c:v>
                </c:pt>
                <c:pt idx="24653">
                  <c:v>0.147026816512768</c:v>
                </c:pt>
                <c:pt idx="24654">
                  <c:v>0.14657554189397201</c:v>
                </c:pt>
                <c:pt idx="24655">
                  <c:v>0.14612426727958799</c:v>
                </c:pt>
                <c:pt idx="24656">
                  <c:v>0.14567299266079101</c:v>
                </c:pt>
                <c:pt idx="24657">
                  <c:v>0.14522171804199399</c:v>
                </c:pt>
                <c:pt idx="24658">
                  <c:v>0.14477044342761</c:v>
                </c:pt>
                <c:pt idx="24659">
                  <c:v>0.14431916880881299</c:v>
                </c:pt>
                <c:pt idx="24660">
                  <c:v>0.143867894190016</c:v>
                </c:pt>
                <c:pt idx="24661">
                  <c:v>0.14341661957563201</c:v>
                </c:pt>
                <c:pt idx="24662">
                  <c:v>0.14296534495683599</c:v>
                </c:pt>
                <c:pt idx="24663">
                  <c:v>0.14251407033803901</c:v>
                </c:pt>
                <c:pt idx="24664">
                  <c:v>0.14206279572365499</c:v>
                </c:pt>
                <c:pt idx="24665">
                  <c:v>0.141611521104858</c:v>
                </c:pt>
                <c:pt idx="24666">
                  <c:v>0.14116024648606099</c:v>
                </c:pt>
                <c:pt idx="24667">
                  <c:v>0.140708971871677</c:v>
                </c:pt>
                <c:pt idx="24668">
                  <c:v>0.14025769725288001</c:v>
                </c:pt>
                <c:pt idx="24669">
                  <c:v>0.13980642263408399</c:v>
                </c:pt>
                <c:pt idx="24670">
                  <c:v>0.1393551480197</c:v>
                </c:pt>
                <c:pt idx="24671">
                  <c:v>0.13890387340090299</c:v>
                </c:pt>
                <c:pt idx="24672">
                  <c:v>0.138452598782106</c:v>
                </c:pt>
                <c:pt idx="24673">
                  <c:v>0.13800132416772201</c:v>
                </c:pt>
                <c:pt idx="24674">
                  <c:v>0.137550049548925</c:v>
                </c:pt>
                <c:pt idx="24675">
                  <c:v>0.13709877493012801</c:v>
                </c:pt>
                <c:pt idx="24676">
                  <c:v>0.13664750031574399</c:v>
                </c:pt>
                <c:pt idx="24677">
                  <c:v>0.136196225696948</c:v>
                </c:pt>
                <c:pt idx="24678">
                  <c:v>0.13574495107815099</c:v>
                </c:pt>
                <c:pt idx="24679">
                  <c:v>0.135293676463767</c:v>
                </c:pt>
                <c:pt idx="24680">
                  <c:v>0.13484240184497001</c:v>
                </c:pt>
                <c:pt idx="24681">
                  <c:v>0.134391127226173</c:v>
                </c:pt>
                <c:pt idx="24682">
                  <c:v>0.13393985261178901</c:v>
                </c:pt>
                <c:pt idx="24683">
                  <c:v>0.13348857799299199</c:v>
                </c:pt>
                <c:pt idx="24684">
                  <c:v>0.133037303374196</c:v>
                </c:pt>
                <c:pt idx="24685">
                  <c:v>0.13258602875981201</c:v>
                </c:pt>
                <c:pt idx="24686">
                  <c:v>0.132134754141015</c:v>
                </c:pt>
                <c:pt idx="24687">
                  <c:v>0.13168347952221801</c:v>
                </c:pt>
                <c:pt idx="24688">
                  <c:v>0.13123220490783399</c:v>
                </c:pt>
                <c:pt idx="24689">
                  <c:v>0.13078093028903701</c:v>
                </c:pt>
                <c:pt idx="24690">
                  <c:v>0.13032965567023999</c:v>
                </c:pt>
                <c:pt idx="24691">
                  <c:v>0.129878381055857</c:v>
                </c:pt>
                <c:pt idx="24692">
                  <c:v>0.12942710643706001</c:v>
                </c:pt>
                <c:pt idx="24693">
                  <c:v>0.128975831818263</c:v>
                </c:pt>
                <c:pt idx="24694">
                  <c:v>0.12852455720387901</c:v>
                </c:pt>
                <c:pt idx="24695">
                  <c:v>0.12807328258508199</c:v>
                </c:pt>
                <c:pt idx="24696">
                  <c:v>0.12762200796628501</c:v>
                </c:pt>
                <c:pt idx="24697">
                  <c:v>0.12717073335190099</c:v>
                </c:pt>
                <c:pt idx="24698">
                  <c:v>0.126719458733105</c:v>
                </c:pt>
                <c:pt idx="24699">
                  <c:v>0.12626818411430801</c:v>
                </c:pt>
                <c:pt idx="24700">
                  <c:v>0.125816909499924</c:v>
                </c:pt>
                <c:pt idx="24701">
                  <c:v>0.12536563488112701</c:v>
                </c:pt>
                <c:pt idx="24702">
                  <c:v>0.12491436026232999</c:v>
                </c:pt>
                <c:pt idx="24703">
                  <c:v>0.124463085647946</c:v>
                </c:pt>
                <c:pt idx="24704">
                  <c:v>0.124011811029149</c:v>
                </c:pt>
                <c:pt idx="24705">
                  <c:v>0.123560536410352</c:v>
                </c:pt>
                <c:pt idx="24706">
                  <c:v>0.123109261795969</c:v>
                </c:pt>
                <c:pt idx="24707">
                  <c:v>0.122657987177172</c:v>
                </c:pt>
                <c:pt idx="24708">
                  <c:v>0.12220671255837499</c:v>
                </c:pt>
                <c:pt idx="24709">
                  <c:v>0.121755437943991</c:v>
                </c:pt>
                <c:pt idx="24710">
                  <c:v>0.121304163325194</c:v>
                </c:pt>
                <c:pt idx="24711">
                  <c:v>0.120852888706397</c:v>
                </c:pt>
                <c:pt idx="24712">
                  <c:v>0.120401614092013</c:v>
                </c:pt>
                <c:pt idx="24713">
                  <c:v>0.119950339473217</c:v>
                </c:pt>
                <c:pt idx="24714">
                  <c:v>0.11949906485442</c:v>
                </c:pt>
                <c:pt idx="24715">
                  <c:v>0.11904779024003601</c:v>
                </c:pt>
                <c:pt idx="24716">
                  <c:v>0.118596515621239</c:v>
                </c:pt>
                <c:pt idx="24717">
                  <c:v>0.118145241002442</c:v>
                </c:pt>
                <c:pt idx="24718">
                  <c:v>0.117693966388058</c:v>
                </c:pt>
                <c:pt idx="24719">
                  <c:v>0.117242691769261</c:v>
                </c:pt>
                <c:pt idx="24720">
                  <c:v>0.116791417150464</c:v>
                </c:pt>
                <c:pt idx="24721">
                  <c:v>0.11634014253608101</c:v>
                </c:pt>
                <c:pt idx="24722">
                  <c:v>0.11588886791728401</c:v>
                </c:pt>
                <c:pt idx="24723">
                  <c:v>0.115437593298487</c:v>
                </c:pt>
                <c:pt idx="24724">
                  <c:v>0.114986318684103</c:v>
                </c:pt>
                <c:pt idx="24725">
                  <c:v>0.114535044065306</c:v>
                </c:pt>
                <c:pt idx="24726">
                  <c:v>0.114083769446509</c:v>
                </c:pt>
                <c:pt idx="24727">
                  <c:v>0.11363249483212499</c:v>
                </c:pt>
                <c:pt idx="24728">
                  <c:v>0.11318122021332901</c:v>
                </c:pt>
                <c:pt idx="24729">
                  <c:v>0.11272994559453201</c:v>
                </c:pt>
                <c:pt idx="24730">
                  <c:v>0.112278670980148</c:v>
                </c:pt>
                <c:pt idx="24731">
                  <c:v>0.111827396361351</c:v>
                </c:pt>
                <c:pt idx="24732">
                  <c:v>0.111376121742554</c:v>
                </c:pt>
                <c:pt idx="24733">
                  <c:v>0.11092484712817</c:v>
                </c:pt>
                <c:pt idx="24734">
                  <c:v>0.11047357250937299</c:v>
                </c:pt>
                <c:pt idx="24735">
                  <c:v>0.11002229789057601</c:v>
                </c:pt>
                <c:pt idx="24736">
                  <c:v>0.109571023276193</c:v>
                </c:pt>
                <c:pt idx="24737">
                  <c:v>0.109119748657396</c:v>
                </c:pt>
                <c:pt idx="24738">
                  <c:v>0.108668474038599</c:v>
                </c:pt>
                <c:pt idx="24739">
                  <c:v>0.108217199424215</c:v>
                </c:pt>
                <c:pt idx="24740">
                  <c:v>0.107765924805418</c:v>
                </c:pt>
                <c:pt idx="24741">
                  <c:v>0.10731465018662099</c:v>
                </c:pt>
                <c:pt idx="24742">
                  <c:v>0.106863375572237</c:v>
                </c:pt>
                <c:pt idx="24743">
                  <c:v>0.106412100953441</c:v>
                </c:pt>
                <c:pt idx="24744">
                  <c:v>0.105960826334644</c:v>
                </c:pt>
                <c:pt idx="24745">
                  <c:v>0.10550955172026</c:v>
                </c:pt>
                <c:pt idx="24746">
                  <c:v>0.105058277101463</c:v>
                </c:pt>
                <c:pt idx="24747">
                  <c:v>0.10460700248266599</c:v>
                </c:pt>
                <c:pt idx="24748">
                  <c:v>0.10415572786828201</c:v>
                </c:pt>
                <c:pt idx="24749">
                  <c:v>0.103704453249485</c:v>
                </c:pt>
                <c:pt idx="24750">
                  <c:v>0.103253178630689</c:v>
                </c:pt>
                <c:pt idx="24751">
                  <c:v>0.102801904016305</c:v>
                </c:pt>
                <c:pt idx="24752">
                  <c:v>0.102350629397508</c:v>
                </c:pt>
                <c:pt idx="24753">
                  <c:v>0.101899354778711</c:v>
                </c:pt>
                <c:pt idx="24754">
                  <c:v>0.10144808016432701</c:v>
                </c:pt>
                <c:pt idx="24755">
                  <c:v>0.10099680554553001</c:v>
                </c:pt>
                <c:pt idx="24756">
                  <c:v>0.100545530926733</c:v>
                </c:pt>
                <c:pt idx="24757">
                  <c:v>0.100094256312349</c:v>
                </c:pt>
                <c:pt idx="24758">
                  <c:v>9.9642981693552596E-2</c:v>
                </c:pt>
                <c:pt idx="24759">
                  <c:v>9.9191707074755803E-2</c:v>
                </c:pt>
                <c:pt idx="24760">
                  <c:v>9.8740432460371896E-2</c:v>
                </c:pt>
                <c:pt idx="24761">
                  <c:v>9.8289157841575006E-2</c:v>
                </c:pt>
                <c:pt idx="24762">
                  <c:v>9.7837883222778199E-2</c:v>
                </c:pt>
                <c:pt idx="24763">
                  <c:v>9.7386608608394307E-2</c:v>
                </c:pt>
                <c:pt idx="24764">
                  <c:v>9.6935333989597403E-2</c:v>
                </c:pt>
                <c:pt idx="24765">
                  <c:v>9.6484059370800596E-2</c:v>
                </c:pt>
                <c:pt idx="24766">
                  <c:v>9.6032784756416703E-2</c:v>
                </c:pt>
                <c:pt idx="24767">
                  <c:v>9.5581510137619799E-2</c:v>
                </c:pt>
                <c:pt idx="24768">
                  <c:v>9.5130235518823006E-2</c:v>
                </c:pt>
                <c:pt idx="24769">
                  <c:v>9.46789609044391E-2</c:v>
                </c:pt>
                <c:pt idx="24770">
                  <c:v>9.4227686285642195E-2</c:v>
                </c:pt>
                <c:pt idx="24771">
                  <c:v>9.3776411666845402E-2</c:v>
                </c:pt>
                <c:pt idx="24772">
                  <c:v>9.3325137052461496E-2</c:v>
                </c:pt>
                <c:pt idx="24773">
                  <c:v>9.2873862433664703E-2</c:v>
                </c:pt>
                <c:pt idx="24774">
                  <c:v>9.2422587814867799E-2</c:v>
                </c:pt>
                <c:pt idx="24775">
                  <c:v>9.1971313200483906E-2</c:v>
                </c:pt>
                <c:pt idx="24776">
                  <c:v>9.1520038581687002E-2</c:v>
                </c:pt>
                <c:pt idx="24777">
                  <c:v>9.1068763962890195E-2</c:v>
                </c:pt>
                <c:pt idx="24778">
                  <c:v>9.0617489348506303E-2</c:v>
                </c:pt>
                <c:pt idx="24779">
                  <c:v>9.0166214729709496E-2</c:v>
                </c:pt>
                <c:pt idx="24780">
                  <c:v>8.9714940110912605E-2</c:v>
                </c:pt>
                <c:pt idx="24781">
                  <c:v>8.9263665496528796E-2</c:v>
                </c:pt>
                <c:pt idx="24782">
                  <c:v>8.8812390877731906E-2</c:v>
                </c:pt>
                <c:pt idx="24783">
                  <c:v>8.8361116258935002E-2</c:v>
                </c:pt>
                <c:pt idx="24784">
                  <c:v>8.7909841644551207E-2</c:v>
                </c:pt>
                <c:pt idx="24785">
                  <c:v>8.7458567025754302E-2</c:v>
                </c:pt>
                <c:pt idx="24786">
                  <c:v>8.7007292406957398E-2</c:v>
                </c:pt>
                <c:pt idx="24787">
                  <c:v>8.6556017792573603E-2</c:v>
                </c:pt>
                <c:pt idx="24788">
                  <c:v>8.6104743173776602E-2</c:v>
                </c:pt>
                <c:pt idx="24789">
                  <c:v>8.5653468554979906E-2</c:v>
                </c:pt>
                <c:pt idx="24790">
                  <c:v>8.5202193940595999E-2</c:v>
                </c:pt>
                <c:pt idx="24791">
                  <c:v>8.4750919321799095E-2</c:v>
                </c:pt>
                <c:pt idx="24792">
                  <c:v>8.4299644703002302E-2</c:v>
                </c:pt>
                <c:pt idx="24793">
                  <c:v>8.3848370088618299E-2</c:v>
                </c:pt>
                <c:pt idx="24794">
                  <c:v>8.3397095469821506E-2</c:v>
                </c:pt>
                <c:pt idx="24795">
                  <c:v>8.2945820851024601E-2</c:v>
                </c:pt>
                <c:pt idx="24796">
                  <c:v>8.2494546236640806E-2</c:v>
                </c:pt>
                <c:pt idx="24797">
                  <c:v>8.2043271617843902E-2</c:v>
                </c:pt>
                <c:pt idx="24798">
                  <c:v>8.1591996999047095E-2</c:v>
                </c:pt>
                <c:pt idx="24799">
                  <c:v>8.1140722384663203E-2</c:v>
                </c:pt>
                <c:pt idx="24800">
                  <c:v>8.0689447765866298E-2</c:v>
                </c:pt>
                <c:pt idx="24801">
                  <c:v>8.0238173147069505E-2</c:v>
                </c:pt>
                <c:pt idx="24802">
                  <c:v>7.9786898532685599E-2</c:v>
                </c:pt>
                <c:pt idx="24803">
                  <c:v>7.9335623913888695E-2</c:v>
                </c:pt>
                <c:pt idx="24804">
                  <c:v>7.8884349295091902E-2</c:v>
                </c:pt>
                <c:pt idx="24805">
                  <c:v>7.8433074680707995E-2</c:v>
                </c:pt>
                <c:pt idx="24806">
                  <c:v>7.7981800061911202E-2</c:v>
                </c:pt>
                <c:pt idx="24807">
                  <c:v>7.7530525443114298E-2</c:v>
                </c:pt>
                <c:pt idx="24808">
                  <c:v>7.7079250828730406E-2</c:v>
                </c:pt>
                <c:pt idx="24809">
                  <c:v>7.6627976209933502E-2</c:v>
                </c:pt>
                <c:pt idx="24810">
                  <c:v>7.6176701591136695E-2</c:v>
                </c:pt>
                <c:pt idx="24811">
                  <c:v>7.5725426976752802E-2</c:v>
                </c:pt>
                <c:pt idx="24812">
                  <c:v>7.5274152357955995E-2</c:v>
                </c:pt>
                <c:pt idx="24813">
                  <c:v>7.4822877739159105E-2</c:v>
                </c:pt>
                <c:pt idx="24814">
                  <c:v>7.4371603124775199E-2</c:v>
                </c:pt>
                <c:pt idx="24815">
                  <c:v>7.3920328505978405E-2</c:v>
                </c:pt>
                <c:pt idx="24816">
                  <c:v>7.3469053887181501E-2</c:v>
                </c:pt>
                <c:pt idx="24817">
                  <c:v>7.3017779272797595E-2</c:v>
                </c:pt>
                <c:pt idx="24818">
                  <c:v>7.2566504654000802E-2</c:v>
                </c:pt>
                <c:pt idx="24819">
                  <c:v>7.2115230035203898E-2</c:v>
                </c:pt>
                <c:pt idx="24820">
                  <c:v>7.1663955420820005E-2</c:v>
                </c:pt>
                <c:pt idx="24821">
                  <c:v>7.1212680802023198E-2</c:v>
                </c:pt>
                <c:pt idx="24822">
                  <c:v>7.0761406183226294E-2</c:v>
                </c:pt>
                <c:pt idx="24823">
                  <c:v>7.0310131568842402E-2</c:v>
                </c:pt>
                <c:pt idx="24824">
                  <c:v>6.9858856950045595E-2</c:v>
                </c:pt>
                <c:pt idx="24825">
                  <c:v>6.9407582331248704E-2</c:v>
                </c:pt>
                <c:pt idx="24826">
                  <c:v>6.8956307716864798E-2</c:v>
                </c:pt>
                <c:pt idx="24827">
                  <c:v>6.8505033098068005E-2</c:v>
                </c:pt>
                <c:pt idx="24828">
                  <c:v>6.8053758479271101E-2</c:v>
                </c:pt>
                <c:pt idx="24829">
                  <c:v>6.7602483864887195E-2</c:v>
                </c:pt>
                <c:pt idx="24830">
                  <c:v>6.7151209246090401E-2</c:v>
                </c:pt>
                <c:pt idx="24831">
                  <c:v>6.6699934627293497E-2</c:v>
                </c:pt>
                <c:pt idx="24832">
                  <c:v>6.6248660012909605E-2</c:v>
                </c:pt>
                <c:pt idx="24833">
                  <c:v>6.5797385394112798E-2</c:v>
                </c:pt>
                <c:pt idx="24834">
                  <c:v>6.5346110775315894E-2</c:v>
                </c:pt>
                <c:pt idx="24835">
                  <c:v>6.4894836160932001E-2</c:v>
                </c:pt>
                <c:pt idx="24836">
                  <c:v>6.4443561542135194E-2</c:v>
                </c:pt>
                <c:pt idx="24837">
                  <c:v>6.3992286923338304E-2</c:v>
                </c:pt>
                <c:pt idx="24838">
                  <c:v>6.3541012308954495E-2</c:v>
                </c:pt>
                <c:pt idx="24839">
                  <c:v>6.3089737690157702E-2</c:v>
                </c:pt>
                <c:pt idx="24840">
                  <c:v>6.26384630713607E-2</c:v>
                </c:pt>
                <c:pt idx="24841">
                  <c:v>6.2187188456976898E-2</c:v>
                </c:pt>
                <c:pt idx="24842">
                  <c:v>6.1735913838180001E-2</c:v>
                </c:pt>
                <c:pt idx="24843">
                  <c:v>6.1284639219383201E-2</c:v>
                </c:pt>
                <c:pt idx="24844">
                  <c:v>6.0833364604999197E-2</c:v>
                </c:pt>
                <c:pt idx="24845">
                  <c:v>6.0382089986202502E-2</c:v>
                </c:pt>
                <c:pt idx="24846">
                  <c:v>5.9930815367405597E-2</c:v>
                </c:pt>
                <c:pt idx="24847">
                  <c:v>5.9479540753021698E-2</c:v>
                </c:pt>
                <c:pt idx="24848">
                  <c:v>5.9028266134224898E-2</c:v>
                </c:pt>
                <c:pt idx="24849">
                  <c:v>5.8576991515427897E-2</c:v>
                </c:pt>
                <c:pt idx="24850">
                  <c:v>5.8125716901043997E-2</c:v>
                </c:pt>
                <c:pt idx="24851">
                  <c:v>5.7674442282247197E-2</c:v>
                </c:pt>
                <c:pt idx="24852">
                  <c:v>5.72231676634503E-2</c:v>
                </c:pt>
                <c:pt idx="24853">
                  <c:v>5.6771893049066498E-2</c:v>
                </c:pt>
                <c:pt idx="24854">
                  <c:v>5.6320618430269698E-2</c:v>
                </c:pt>
                <c:pt idx="24855">
                  <c:v>5.5869343811472801E-2</c:v>
                </c:pt>
                <c:pt idx="24856">
                  <c:v>5.5418069197088901E-2</c:v>
                </c:pt>
                <c:pt idx="24857">
                  <c:v>5.4966794578292101E-2</c:v>
                </c:pt>
                <c:pt idx="24858">
                  <c:v>5.45155199594951E-2</c:v>
                </c:pt>
                <c:pt idx="24859">
                  <c:v>5.4064245345111298E-2</c:v>
                </c:pt>
                <c:pt idx="24860">
                  <c:v>5.3612970726314498E-2</c:v>
                </c:pt>
                <c:pt idx="24861">
                  <c:v>5.31616961075176E-2</c:v>
                </c:pt>
                <c:pt idx="24862">
                  <c:v>5.2710421493133701E-2</c:v>
                </c:pt>
                <c:pt idx="24863">
                  <c:v>5.2259146874336901E-2</c:v>
                </c:pt>
                <c:pt idx="24864">
                  <c:v>5.1807872255539997E-2</c:v>
                </c:pt>
                <c:pt idx="24865">
                  <c:v>5.1356597641156097E-2</c:v>
                </c:pt>
                <c:pt idx="24866">
                  <c:v>5.0905323022359297E-2</c:v>
                </c:pt>
                <c:pt idx="24867">
                  <c:v>5.04540484035624E-2</c:v>
                </c:pt>
                <c:pt idx="24868">
                  <c:v>5.0002773789178501E-2</c:v>
                </c:pt>
                <c:pt idx="24869">
                  <c:v>4.9551499170381701E-2</c:v>
                </c:pt>
                <c:pt idx="24870">
                  <c:v>4.9100224551584797E-2</c:v>
                </c:pt>
                <c:pt idx="24871">
                  <c:v>4.8648949937200897E-2</c:v>
                </c:pt>
                <c:pt idx="24872">
                  <c:v>4.8197675318404097E-2</c:v>
                </c:pt>
                <c:pt idx="24873">
                  <c:v>4.77464006996072E-2</c:v>
                </c:pt>
                <c:pt idx="24874">
                  <c:v>4.7295126085223398E-2</c:v>
                </c:pt>
                <c:pt idx="24875">
                  <c:v>4.68438514664265E-2</c:v>
                </c:pt>
                <c:pt idx="24876">
                  <c:v>4.63925768476297E-2</c:v>
                </c:pt>
                <c:pt idx="24877">
                  <c:v>4.5941302233245697E-2</c:v>
                </c:pt>
                <c:pt idx="24878">
                  <c:v>4.5490027614448897E-2</c:v>
                </c:pt>
                <c:pt idx="24879">
                  <c:v>4.5038752995652097E-2</c:v>
                </c:pt>
                <c:pt idx="24880">
                  <c:v>4.4587478381268197E-2</c:v>
                </c:pt>
                <c:pt idx="24881">
                  <c:v>4.41362037624713E-2</c:v>
                </c:pt>
                <c:pt idx="24882">
                  <c:v>4.3684929143674403E-2</c:v>
                </c:pt>
                <c:pt idx="24883">
                  <c:v>4.3233654529290497E-2</c:v>
                </c:pt>
                <c:pt idx="24884">
                  <c:v>4.2782379910493697E-2</c:v>
                </c:pt>
                <c:pt idx="24885">
                  <c:v>4.2331105291696799E-2</c:v>
                </c:pt>
                <c:pt idx="24886">
                  <c:v>4.1879830677312997E-2</c:v>
                </c:pt>
                <c:pt idx="24887">
                  <c:v>4.14285560585161E-2</c:v>
                </c:pt>
                <c:pt idx="24888">
                  <c:v>4.09772814397193E-2</c:v>
                </c:pt>
                <c:pt idx="24889">
                  <c:v>4.0526006825335401E-2</c:v>
                </c:pt>
                <c:pt idx="24890">
                  <c:v>4.0074732206538503E-2</c:v>
                </c:pt>
                <c:pt idx="24891">
                  <c:v>3.9623457587741703E-2</c:v>
                </c:pt>
                <c:pt idx="24892">
                  <c:v>3.9172182973357797E-2</c:v>
                </c:pt>
                <c:pt idx="24893">
                  <c:v>3.87209083545609E-2</c:v>
                </c:pt>
                <c:pt idx="24894">
                  <c:v>3.82696337357641E-2</c:v>
                </c:pt>
                <c:pt idx="24895">
                  <c:v>3.78183591213802E-2</c:v>
                </c:pt>
                <c:pt idx="24896">
                  <c:v>3.7367084502583303E-2</c:v>
                </c:pt>
                <c:pt idx="24897" formatCode="0.00E+00">
                  <c:v>3.6915809883786503E-2</c:v>
                </c:pt>
                <c:pt idx="24898">
                  <c:v>3.6464535269402597E-2</c:v>
                </c:pt>
                <c:pt idx="24899">
                  <c:v>3.60132606506057E-2</c:v>
                </c:pt>
                <c:pt idx="24900">
                  <c:v>3.55619860318089E-2</c:v>
                </c:pt>
                <c:pt idx="24901">
                  <c:v>3.5110711417425E-2</c:v>
                </c:pt>
                <c:pt idx="24902">
                  <c:v>3.4659436798628103E-2</c:v>
                </c:pt>
                <c:pt idx="24903">
                  <c:v>3.4208162179831303E-2</c:v>
                </c:pt>
                <c:pt idx="24904">
                  <c:v>3.3756887565447397E-2</c:v>
                </c:pt>
                <c:pt idx="24905">
                  <c:v>3.3305612946650499E-2</c:v>
                </c:pt>
                <c:pt idx="24906">
                  <c:v>3.2854338327853699E-2</c:v>
                </c:pt>
                <c:pt idx="24907">
                  <c:v>3.24030637134698E-2</c:v>
                </c:pt>
                <c:pt idx="24908">
                  <c:v>3.1951789094672903E-2</c:v>
                </c:pt>
                <c:pt idx="24909">
                  <c:v>3.15005144758762E-2</c:v>
                </c:pt>
                <c:pt idx="24910">
                  <c:v>3.10492398614922E-2</c:v>
                </c:pt>
                <c:pt idx="24911">
                  <c:v>3.05979652426954E-2</c:v>
                </c:pt>
                <c:pt idx="24912">
                  <c:v>3.0146690623898499E-2</c:v>
                </c:pt>
                <c:pt idx="24913">
                  <c:v>2.96954160095147E-2</c:v>
                </c:pt>
                <c:pt idx="24914">
                  <c:v>2.92441413907178E-2</c:v>
                </c:pt>
                <c:pt idx="24915">
                  <c:v>2.8792866771920899E-2</c:v>
                </c:pt>
                <c:pt idx="24916">
                  <c:v>2.83415921575371E-2</c:v>
                </c:pt>
                <c:pt idx="24917">
                  <c:v>2.78903175387402E-2</c:v>
                </c:pt>
                <c:pt idx="24918">
                  <c:v>2.7439042919943299E-2</c:v>
                </c:pt>
                <c:pt idx="24919">
                  <c:v>2.69877683055595E-2</c:v>
                </c:pt>
                <c:pt idx="24920">
                  <c:v>2.6536493686762599E-2</c:v>
                </c:pt>
                <c:pt idx="24921">
                  <c:v>2.6085219067965799E-2</c:v>
                </c:pt>
                <c:pt idx="24922">
                  <c:v>2.56339444535819E-2</c:v>
                </c:pt>
                <c:pt idx="24923">
                  <c:v>2.5182669834784999E-2</c:v>
                </c:pt>
                <c:pt idx="24924">
                  <c:v>2.4731395215988199E-2</c:v>
                </c:pt>
                <c:pt idx="24925">
                  <c:v>2.42801206016043E-2</c:v>
                </c:pt>
                <c:pt idx="24926">
                  <c:v>2.3828845982807399E-2</c:v>
                </c:pt>
                <c:pt idx="24927">
                  <c:v>2.3377571364010599E-2</c:v>
                </c:pt>
                <c:pt idx="24928">
                  <c:v>2.29262967496267E-2</c:v>
                </c:pt>
                <c:pt idx="24929">
                  <c:v>2.24750221308299E-2</c:v>
                </c:pt>
                <c:pt idx="24930">
                  <c:v>2.2023747512032999E-2</c:v>
                </c:pt>
                <c:pt idx="24931">
                  <c:v>2.15724728976491E-2</c:v>
                </c:pt>
                <c:pt idx="24932">
                  <c:v>2.1121198278852199E-2</c:v>
                </c:pt>
                <c:pt idx="24933">
                  <c:v>2.0669923660055399E-2</c:v>
                </c:pt>
                <c:pt idx="24934">
                  <c:v>2.02186490456715E-2</c:v>
                </c:pt>
                <c:pt idx="24935">
                  <c:v>1.97673744268747E-2</c:v>
                </c:pt>
                <c:pt idx="24936">
                  <c:v>1.9316099808077799E-2</c:v>
                </c:pt>
                <c:pt idx="24937">
                  <c:v>1.8864825193693899E-2</c:v>
                </c:pt>
                <c:pt idx="24938">
                  <c:v>1.8413550574897099E-2</c:v>
                </c:pt>
                <c:pt idx="24939">
                  <c:v>1.7962275956100199E-2</c:v>
                </c:pt>
                <c:pt idx="24940">
                  <c:v>1.7511001341716299E-2</c:v>
                </c:pt>
                <c:pt idx="24941">
                  <c:v>1.7059726722919399E-2</c:v>
                </c:pt>
                <c:pt idx="24942">
                  <c:v>1.6608452104122599E-2</c:v>
                </c:pt>
                <c:pt idx="24943">
                  <c:v>1.6157177489738699E-2</c:v>
                </c:pt>
                <c:pt idx="24944">
                  <c:v>1.5705902870941899E-2</c:v>
                </c:pt>
                <c:pt idx="24945">
                  <c:v>1.5254628252145E-2</c:v>
                </c:pt>
                <c:pt idx="24946">
                  <c:v>1.4803353637761099E-2</c:v>
                </c:pt>
                <c:pt idx="24947">
                  <c:v>1.4352079018964301E-2</c:v>
                </c:pt>
                <c:pt idx="24948">
                  <c:v>1.39008044001674E-2</c:v>
                </c:pt>
                <c:pt idx="24949">
                  <c:v>1.3449529785783501E-2</c:v>
                </c:pt>
                <c:pt idx="24950">
                  <c:v>1.2998255166986701E-2</c:v>
                </c:pt>
                <c:pt idx="24951">
                  <c:v>1.25469805481898E-2</c:v>
                </c:pt>
                <c:pt idx="24952">
                  <c:v>1.2095705933805901E-2</c:v>
                </c:pt>
                <c:pt idx="24953">
                  <c:v>1.1644431315009101E-2</c:v>
                </c:pt>
                <c:pt idx="24954">
                  <c:v>1.11931566962122E-2</c:v>
                </c:pt>
                <c:pt idx="24955">
                  <c:v>1.0741882081828301E-2</c:v>
                </c:pt>
                <c:pt idx="24956">
                  <c:v>1.0290607463031501E-2</c:v>
                </c:pt>
                <c:pt idx="24957">
                  <c:v>9.8393328442346103E-3</c:v>
                </c:pt>
                <c:pt idx="24958">
                  <c:v>9.3880582298507299E-3</c:v>
                </c:pt>
                <c:pt idx="24959">
                  <c:v>8.9367836110538796E-3</c:v>
                </c:pt>
                <c:pt idx="24960">
                  <c:v>8.4855089922570293E-3</c:v>
                </c:pt>
                <c:pt idx="24961">
                  <c:v>8.0342343778731194E-3</c:v>
                </c:pt>
                <c:pt idx="24962">
                  <c:v>7.5829597590762699E-3</c:v>
                </c:pt>
                <c:pt idx="24963">
                  <c:v>7.13168514027943E-3</c:v>
                </c:pt>
                <c:pt idx="24964">
                  <c:v>6.6804105258955497E-3</c:v>
                </c:pt>
                <c:pt idx="24965">
                  <c:v>6.2291359070987002E-3</c:v>
                </c:pt>
                <c:pt idx="24966">
                  <c:v>5.7778612883018204E-3</c:v>
                </c:pt>
                <c:pt idx="24967">
                  <c:v>5.3265866739179201E-3</c:v>
                </c:pt>
                <c:pt idx="24968">
                  <c:v>4.8753120551210697E-3</c:v>
                </c:pt>
                <c:pt idx="24969">
                  <c:v>4.4240374363242203E-3</c:v>
                </c:pt>
                <c:pt idx="24970">
                  <c:v>3.9727628219403399E-3</c:v>
                </c:pt>
                <c:pt idx="24971">
                  <c:v>3.52148820314349E-3</c:v>
                </c:pt>
                <c:pt idx="24972">
                  <c:v>3.0702135843466401E-3</c:v>
                </c:pt>
                <c:pt idx="24973">
                  <c:v>2.6189389699627602E-3</c:v>
                </c:pt>
                <c:pt idx="24974">
                  <c:v>2.1676643511659198E-3</c:v>
                </c:pt>
                <c:pt idx="24975">
                  <c:v>1.71638973236904E-3</c:v>
                </c:pt>
                <c:pt idx="24976">
                  <c:v>1.2651151179851299E-3</c:v>
                </c:pt>
                <c:pt idx="24977">
                  <c:v>8.1384049918828405E-4</c:v>
                </c:pt>
                <c:pt idx="24978">
                  <c:v>3.6256588039143599E-4</c:v>
                </c:pt>
                <c:pt idx="24979" formatCode="0.00E+00">
                  <c:v>-8.8708733992443097E-5</c:v>
                </c:pt>
                <c:pt idx="24980">
                  <c:v>-5.3998335278929198E-4</c:v>
                </c:pt>
                <c:pt idx="24981">
                  <c:v>-9.9125797158614005E-4</c:v>
                </c:pt>
                <c:pt idx="24982">
                  <c:v>-1.4425325859700501E-3</c:v>
                </c:pt>
                <c:pt idx="24983">
                  <c:v>-1.8938072047669E-3</c:v>
                </c:pt>
                <c:pt idx="24984">
                  <c:v>-2.3450818235637699E-3</c:v>
                </c:pt>
                <c:pt idx="24985">
                  <c:v>-2.7963564379476502E-3</c:v>
                </c:pt>
                <c:pt idx="24986">
                  <c:v>-3.2476310567445001E-3</c:v>
                </c:pt>
                <c:pt idx="24987">
                  <c:v>-3.69890567554135E-3</c:v>
                </c:pt>
                <c:pt idx="24988">
                  <c:v>-4.1501802899252304E-3</c:v>
                </c:pt>
                <c:pt idx="24989">
                  <c:v>-4.6014549087220998E-3</c:v>
                </c:pt>
                <c:pt idx="24990">
                  <c:v>-5.0527295275189501E-3</c:v>
                </c:pt>
                <c:pt idx="24991">
                  <c:v>-5.5040041419028296E-3</c:v>
                </c:pt>
                <c:pt idx="24992">
                  <c:v>-5.9552787606996799E-3</c:v>
                </c:pt>
                <c:pt idx="24993">
                  <c:v>-6.4065533794965598E-3</c:v>
                </c:pt>
                <c:pt idx="24994">
                  <c:v>-6.8578279938804297E-3</c:v>
                </c:pt>
                <c:pt idx="24995">
                  <c:v>-7.3091026126772801E-3</c:v>
                </c:pt>
                <c:pt idx="24996">
                  <c:v>-7.7603772314741304E-3</c:v>
                </c:pt>
                <c:pt idx="24997">
                  <c:v>-8.2116518458580402E-3</c:v>
                </c:pt>
                <c:pt idx="24998">
                  <c:v>-8.6629264646548906E-3</c:v>
                </c:pt>
                <c:pt idx="24999">
                  <c:v>-9.1142010834517305E-3</c:v>
                </c:pt>
                <c:pt idx="25000">
                  <c:v>-9.5654756978356108E-3</c:v>
                </c:pt>
                <c:pt idx="25001">
                  <c:v>-1.0016750316632499E-2</c:v>
                </c:pt>
                <c:pt idx="25002">
                  <c:v>-1.0468024935429299E-2</c:v>
                </c:pt>
                <c:pt idx="25003">
                  <c:v>-1.0919299549813201E-2</c:v>
                </c:pt>
                <c:pt idx="25004">
                  <c:v>-1.1370574168610001E-2</c:v>
                </c:pt>
                <c:pt idx="25005">
                  <c:v>-1.1821848787406899E-2</c:v>
                </c:pt>
                <c:pt idx="25006">
                  <c:v>-1.22731234017907E-2</c:v>
                </c:pt>
                <c:pt idx="25007">
                  <c:v>-1.2724398020587601E-2</c:v>
                </c:pt>
                <c:pt idx="25008">
                  <c:v>-1.3175672639384401E-2</c:v>
                </c:pt>
                <c:pt idx="25009">
                  <c:v>-1.36269472537683E-2</c:v>
                </c:pt>
                <c:pt idx="25010">
                  <c:v>-1.4078221872565201E-2</c:v>
                </c:pt>
                <c:pt idx="25011">
                  <c:v>-1.4529496491362001E-2</c:v>
                </c:pt>
                <c:pt idx="25012">
                  <c:v>-1.49807711057459E-2</c:v>
                </c:pt>
                <c:pt idx="25013">
                  <c:v>-1.5432045724542799E-2</c:v>
                </c:pt>
                <c:pt idx="25014">
                  <c:v>-1.5883320343339599E-2</c:v>
                </c:pt>
                <c:pt idx="25015">
                  <c:v>-1.6334594957723499E-2</c:v>
                </c:pt>
                <c:pt idx="25016">
                  <c:v>-1.6785869576520399E-2</c:v>
                </c:pt>
                <c:pt idx="25017">
                  <c:v>-1.7237144195317199E-2</c:v>
                </c:pt>
                <c:pt idx="25018">
                  <c:v>-1.7688418809701099E-2</c:v>
                </c:pt>
                <c:pt idx="25019">
                  <c:v>-1.8139693428497999E-2</c:v>
                </c:pt>
                <c:pt idx="25020">
                  <c:v>-1.8590968047294799E-2</c:v>
                </c:pt>
                <c:pt idx="25021">
                  <c:v>-1.9042242661678699E-2</c:v>
                </c:pt>
                <c:pt idx="25022">
                  <c:v>-1.9493517280475499E-2</c:v>
                </c:pt>
                <c:pt idx="25023">
                  <c:v>-1.99447918992724E-2</c:v>
                </c:pt>
                <c:pt idx="25024">
                  <c:v>-2.0396066513656299E-2</c:v>
                </c:pt>
                <c:pt idx="25025">
                  <c:v>-2.08473411324532E-2</c:v>
                </c:pt>
                <c:pt idx="25026">
                  <c:v>-2.129861575125E-2</c:v>
                </c:pt>
                <c:pt idx="25027">
                  <c:v>-2.1749890365633899E-2</c:v>
                </c:pt>
                <c:pt idx="25028">
                  <c:v>-2.22011649844308E-2</c:v>
                </c:pt>
                <c:pt idx="25029">
                  <c:v>-2.26524396032276E-2</c:v>
                </c:pt>
                <c:pt idx="25030">
                  <c:v>-2.3103714217611499E-2</c:v>
                </c:pt>
                <c:pt idx="25031">
                  <c:v>-2.35549888364084E-2</c:v>
                </c:pt>
                <c:pt idx="25032">
                  <c:v>-2.40062634552052E-2</c:v>
                </c:pt>
                <c:pt idx="25033">
                  <c:v>-2.4457538069589099E-2</c:v>
                </c:pt>
                <c:pt idx="25034">
                  <c:v>-2.4908812688386E-2</c:v>
                </c:pt>
                <c:pt idx="25035">
                  <c:v>-2.53600873071828E-2</c:v>
                </c:pt>
                <c:pt idx="25036">
                  <c:v>-2.5811361921566699E-2</c:v>
                </c:pt>
                <c:pt idx="25037">
                  <c:v>-2.62626365403636E-2</c:v>
                </c:pt>
                <c:pt idx="25038">
                  <c:v>-2.67139111591604E-2</c:v>
                </c:pt>
                <c:pt idx="25039">
                  <c:v>-2.7165185773544299E-2</c:v>
                </c:pt>
                <c:pt idx="25040">
                  <c:v>-2.76164603923411E-2</c:v>
                </c:pt>
                <c:pt idx="25041">
                  <c:v>-2.8067735011138E-2</c:v>
                </c:pt>
                <c:pt idx="25042">
                  <c:v>-2.85190096255219E-2</c:v>
                </c:pt>
                <c:pt idx="25043">
                  <c:v>-2.89702842443187E-2</c:v>
                </c:pt>
                <c:pt idx="25044">
                  <c:v>-2.94215588631156E-2</c:v>
                </c:pt>
                <c:pt idx="25045">
                  <c:v>-2.98728334774995E-2</c:v>
                </c:pt>
                <c:pt idx="25046">
                  <c:v>-3.03241080962964E-2</c:v>
                </c:pt>
                <c:pt idx="25047">
                  <c:v>-3.07753827150932E-2</c:v>
                </c:pt>
                <c:pt idx="25048">
                  <c:v>-3.12266573294771E-2</c:v>
                </c:pt>
                <c:pt idx="25049">
                  <c:v>-3.1677931948273903E-2</c:v>
                </c:pt>
                <c:pt idx="25050">
                  <c:v>-3.21292065670708E-2</c:v>
                </c:pt>
                <c:pt idx="25051">
                  <c:v>-3.25804811814547E-2</c:v>
                </c:pt>
                <c:pt idx="25052">
                  <c:v>-3.3031755800251597E-2</c:v>
                </c:pt>
                <c:pt idx="25053">
                  <c:v>-3.3483030419048397E-2</c:v>
                </c:pt>
                <c:pt idx="25054">
                  <c:v>-3.3934305033432297E-2</c:v>
                </c:pt>
                <c:pt idx="25055">
                  <c:v>-3.4385579652229097E-2</c:v>
                </c:pt>
                <c:pt idx="25056">
                  <c:v>-3.4836854271026001E-2</c:v>
                </c:pt>
                <c:pt idx="25057">
                  <c:v>-3.52881288854099E-2</c:v>
                </c:pt>
                <c:pt idx="25058">
                  <c:v>-3.57394035042067E-2</c:v>
                </c:pt>
                <c:pt idx="25059">
                  <c:v>-3.6190678123003597E-2</c:v>
                </c:pt>
                <c:pt idx="25060">
                  <c:v>-3.6641952737387497E-2</c:v>
                </c:pt>
                <c:pt idx="25061">
                  <c:v>-3.7093227356184297E-2</c:v>
                </c:pt>
                <c:pt idx="25062">
                  <c:v>-3.7544501974981201E-2</c:v>
                </c:pt>
                <c:pt idx="25063">
                  <c:v>-3.79957765893651E-2</c:v>
                </c:pt>
                <c:pt idx="25064">
                  <c:v>-3.84470512081619E-2</c:v>
                </c:pt>
                <c:pt idx="25065">
                  <c:v>-3.8898325826958798E-2</c:v>
                </c:pt>
                <c:pt idx="25066">
                  <c:v>-3.9349600441342697E-2</c:v>
                </c:pt>
                <c:pt idx="25067">
                  <c:v>-3.9800875060139497E-2</c:v>
                </c:pt>
                <c:pt idx="25068">
                  <c:v>-4.0252149678936401E-2</c:v>
                </c:pt>
                <c:pt idx="25069">
                  <c:v>-4.0703424293320301E-2</c:v>
                </c:pt>
                <c:pt idx="25070">
                  <c:v>-4.1154698912117101E-2</c:v>
                </c:pt>
                <c:pt idx="25071">
                  <c:v>-4.1605973530913998E-2</c:v>
                </c:pt>
                <c:pt idx="25072">
                  <c:v>-4.2057248145297897E-2</c:v>
                </c:pt>
                <c:pt idx="25073">
                  <c:v>-4.2508522764094697E-2</c:v>
                </c:pt>
                <c:pt idx="25074">
                  <c:v>-4.2959797382891601E-2</c:v>
                </c:pt>
                <c:pt idx="25075">
                  <c:v>-4.3411071997275501E-2</c:v>
                </c:pt>
                <c:pt idx="25076">
                  <c:v>-4.3862346616072301E-2</c:v>
                </c:pt>
                <c:pt idx="25077">
                  <c:v>-4.4313621234869198E-2</c:v>
                </c:pt>
                <c:pt idx="25078">
                  <c:v>-4.4764895849253097E-2</c:v>
                </c:pt>
                <c:pt idx="25079">
                  <c:v>-4.52161704680498E-2</c:v>
                </c:pt>
                <c:pt idx="25080">
                  <c:v>-4.5667445086846697E-2</c:v>
                </c:pt>
                <c:pt idx="25081">
                  <c:v>-4.6118719701230597E-2</c:v>
                </c:pt>
                <c:pt idx="25082">
                  <c:v>-4.6569994320027397E-2</c:v>
                </c:pt>
                <c:pt idx="25083">
                  <c:v>-4.7021268938824301E-2</c:v>
                </c:pt>
                <c:pt idx="25084">
                  <c:v>-4.74725435532082E-2</c:v>
                </c:pt>
                <c:pt idx="25085">
                  <c:v>-4.7923818172005E-2</c:v>
                </c:pt>
                <c:pt idx="25086">
                  <c:v>-4.8375092790801898E-2</c:v>
                </c:pt>
                <c:pt idx="25087">
                  <c:v>-4.8826367405185797E-2</c:v>
                </c:pt>
                <c:pt idx="25088">
                  <c:v>-4.9277642023982597E-2</c:v>
                </c:pt>
                <c:pt idx="25089">
                  <c:v>-4.9728916642779501E-2</c:v>
                </c:pt>
                <c:pt idx="25090">
                  <c:v>-5.0180191257163401E-2</c:v>
                </c:pt>
                <c:pt idx="25091">
                  <c:v>-5.0631465875960201E-2</c:v>
                </c:pt>
                <c:pt idx="25092">
                  <c:v>-5.1082740494757098E-2</c:v>
                </c:pt>
                <c:pt idx="25093">
                  <c:v>-5.1534015109140997E-2</c:v>
                </c:pt>
                <c:pt idx="25094">
                  <c:v>-5.1985289727937797E-2</c:v>
                </c:pt>
                <c:pt idx="25095">
                  <c:v>-5.2436564346734701E-2</c:v>
                </c:pt>
                <c:pt idx="25096">
                  <c:v>-5.2887838961118497E-2</c:v>
                </c:pt>
                <c:pt idx="25097">
                  <c:v>-5.3339113579915401E-2</c:v>
                </c:pt>
                <c:pt idx="25098">
                  <c:v>-5.3790388198712298E-2</c:v>
                </c:pt>
                <c:pt idx="25099">
                  <c:v>-5.4241662813096198E-2</c:v>
                </c:pt>
                <c:pt idx="25100">
                  <c:v>-5.4692937431892998E-2</c:v>
                </c:pt>
                <c:pt idx="25101">
                  <c:v>-5.5144212050689902E-2</c:v>
                </c:pt>
                <c:pt idx="25102">
                  <c:v>-5.5595486665073697E-2</c:v>
                </c:pt>
                <c:pt idx="25103">
                  <c:v>-5.6046761283870601E-2</c:v>
                </c:pt>
                <c:pt idx="25104">
                  <c:v>-5.6498035902667401E-2</c:v>
                </c:pt>
                <c:pt idx="25105">
                  <c:v>-5.6949310517051301E-2</c:v>
                </c:pt>
                <c:pt idx="25106">
                  <c:v>-5.7400585135848198E-2</c:v>
                </c:pt>
                <c:pt idx="25107">
                  <c:v>-5.7851859754645102E-2</c:v>
                </c:pt>
                <c:pt idx="25108">
                  <c:v>-5.8303134369029001E-2</c:v>
                </c:pt>
                <c:pt idx="25109">
                  <c:v>-5.8754408987825801E-2</c:v>
                </c:pt>
                <c:pt idx="25110">
                  <c:v>-5.9205683606622699E-2</c:v>
                </c:pt>
                <c:pt idx="25111">
                  <c:v>-5.9656958221006501E-2</c:v>
                </c:pt>
                <c:pt idx="25112">
                  <c:v>-6.0108232839803398E-2</c:v>
                </c:pt>
                <c:pt idx="25113">
                  <c:v>-6.0559507458600198E-2</c:v>
                </c:pt>
                <c:pt idx="25114">
                  <c:v>-6.1010782072984097E-2</c:v>
                </c:pt>
                <c:pt idx="25115">
                  <c:v>-6.1462056691781002E-2</c:v>
                </c:pt>
                <c:pt idx="25116">
                  <c:v>-6.1913331310577899E-2</c:v>
                </c:pt>
                <c:pt idx="25117">
                  <c:v>-6.2364605924961701E-2</c:v>
                </c:pt>
                <c:pt idx="25118">
                  <c:v>-6.2815880543758598E-2</c:v>
                </c:pt>
                <c:pt idx="25119">
                  <c:v>-6.3267155162555405E-2</c:v>
                </c:pt>
                <c:pt idx="25120">
                  <c:v>-6.3718429776939298E-2</c:v>
                </c:pt>
                <c:pt idx="25121">
                  <c:v>-6.4169704395736202E-2</c:v>
                </c:pt>
                <c:pt idx="25122">
                  <c:v>-6.4620979014532995E-2</c:v>
                </c:pt>
                <c:pt idx="25123">
                  <c:v>-6.5072253628916901E-2</c:v>
                </c:pt>
                <c:pt idx="25124">
                  <c:v>-6.5523528247713805E-2</c:v>
                </c:pt>
                <c:pt idx="25125">
                  <c:v>-6.5974802866510598E-2</c:v>
                </c:pt>
                <c:pt idx="25126">
                  <c:v>-6.6426077480894505E-2</c:v>
                </c:pt>
                <c:pt idx="25127">
                  <c:v>-6.6877352099691395E-2</c:v>
                </c:pt>
                <c:pt idx="25128">
                  <c:v>-6.7328626718488202E-2</c:v>
                </c:pt>
                <c:pt idx="25129">
                  <c:v>-6.7779901332872095E-2</c:v>
                </c:pt>
                <c:pt idx="25130">
                  <c:v>-6.8231175951668999E-2</c:v>
                </c:pt>
                <c:pt idx="25131">
                  <c:v>-6.8682450570465806E-2</c:v>
                </c:pt>
                <c:pt idx="25132">
                  <c:v>-6.9133725184849698E-2</c:v>
                </c:pt>
                <c:pt idx="25133">
                  <c:v>-6.9584999803646602E-2</c:v>
                </c:pt>
                <c:pt idx="25134">
                  <c:v>-7.0036274422443395E-2</c:v>
                </c:pt>
                <c:pt idx="25135">
                  <c:v>-7.0487549036827302E-2</c:v>
                </c:pt>
                <c:pt idx="25136">
                  <c:v>-7.0938823655624206E-2</c:v>
                </c:pt>
                <c:pt idx="25137">
                  <c:v>-7.1390098274420999E-2</c:v>
                </c:pt>
                <c:pt idx="25138">
                  <c:v>-7.1841372888804905E-2</c:v>
                </c:pt>
                <c:pt idx="25139">
                  <c:v>-7.2292647507601795E-2</c:v>
                </c:pt>
                <c:pt idx="25140">
                  <c:v>-7.2743922126398602E-2</c:v>
                </c:pt>
                <c:pt idx="25141">
                  <c:v>-7.3195196740782495E-2</c:v>
                </c:pt>
                <c:pt idx="25142">
                  <c:v>-7.3646471359579399E-2</c:v>
                </c:pt>
                <c:pt idx="25143">
                  <c:v>-7.4097745978376206E-2</c:v>
                </c:pt>
                <c:pt idx="25144">
                  <c:v>-7.4549020592760099E-2</c:v>
                </c:pt>
                <c:pt idx="25145">
                  <c:v>-7.5000295211557003E-2</c:v>
                </c:pt>
                <c:pt idx="25146">
                  <c:v>-7.5451569830353796E-2</c:v>
                </c:pt>
                <c:pt idx="25147">
                  <c:v>-7.5902844444737702E-2</c:v>
                </c:pt>
                <c:pt idx="25148">
                  <c:v>-7.6354119063534495E-2</c:v>
                </c:pt>
                <c:pt idx="25149">
                  <c:v>-7.6805393682331399E-2</c:v>
                </c:pt>
                <c:pt idx="25150">
                  <c:v>-7.7256668296715306E-2</c:v>
                </c:pt>
                <c:pt idx="25151">
                  <c:v>-7.7707942915512196E-2</c:v>
                </c:pt>
                <c:pt idx="25152">
                  <c:v>-7.8159217534309003E-2</c:v>
                </c:pt>
                <c:pt idx="25153">
                  <c:v>-7.8610492148692895E-2</c:v>
                </c:pt>
                <c:pt idx="25154">
                  <c:v>-7.9061766767489605E-2</c:v>
                </c:pt>
                <c:pt idx="25155">
                  <c:v>-7.9513041386286495E-2</c:v>
                </c:pt>
                <c:pt idx="25156">
                  <c:v>-7.9964316000670402E-2</c:v>
                </c:pt>
                <c:pt idx="25157">
                  <c:v>-8.0415590619467306E-2</c:v>
                </c:pt>
                <c:pt idx="25158">
                  <c:v>-8.0866865238264099E-2</c:v>
                </c:pt>
                <c:pt idx="25159">
                  <c:v>-8.1318139852648005E-2</c:v>
                </c:pt>
                <c:pt idx="25160">
                  <c:v>-8.1769414471444798E-2</c:v>
                </c:pt>
                <c:pt idx="25161">
                  <c:v>-8.2220689090241703E-2</c:v>
                </c:pt>
                <c:pt idx="25162">
                  <c:v>-8.2671963704625595E-2</c:v>
                </c:pt>
                <c:pt idx="25163">
                  <c:v>-8.3123238323422402E-2</c:v>
                </c:pt>
                <c:pt idx="25164">
                  <c:v>-8.3574512942219306E-2</c:v>
                </c:pt>
                <c:pt idx="25165">
                  <c:v>-8.4025787556603199E-2</c:v>
                </c:pt>
                <c:pt idx="25166">
                  <c:v>-8.4477062175400103E-2</c:v>
                </c:pt>
                <c:pt idx="25167">
                  <c:v>-8.4928336794196896E-2</c:v>
                </c:pt>
                <c:pt idx="25168">
                  <c:v>-8.5379611408580802E-2</c:v>
                </c:pt>
                <c:pt idx="25169">
                  <c:v>-8.5830886027377706E-2</c:v>
                </c:pt>
                <c:pt idx="25170">
                  <c:v>-8.6282160646174499E-2</c:v>
                </c:pt>
                <c:pt idx="25171">
                  <c:v>-8.6733435260558406E-2</c:v>
                </c:pt>
                <c:pt idx="25172">
                  <c:v>-8.7184709879355199E-2</c:v>
                </c:pt>
                <c:pt idx="25173">
                  <c:v>-8.7635984498152103E-2</c:v>
                </c:pt>
                <c:pt idx="25174">
                  <c:v>-8.8087259112535995E-2</c:v>
                </c:pt>
                <c:pt idx="25175">
                  <c:v>-8.8538533731332802E-2</c:v>
                </c:pt>
                <c:pt idx="25176">
                  <c:v>-8.8989808350129707E-2</c:v>
                </c:pt>
                <c:pt idx="25177">
                  <c:v>-8.9441082964513599E-2</c:v>
                </c:pt>
                <c:pt idx="25178">
                  <c:v>-8.9892357583310406E-2</c:v>
                </c:pt>
                <c:pt idx="25179">
                  <c:v>-9.0343632202107296E-2</c:v>
                </c:pt>
                <c:pt idx="25180">
                  <c:v>-9.0794906816491203E-2</c:v>
                </c:pt>
                <c:pt idx="25181">
                  <c:v>-9.1246181435287996E-2</c:v>
                </c:pt>
                <c:pt idx="25182">
                  <c:v>-9.16974560540849E-2</c:v>
                </c:pt>
                <c:pt idx="25183">
                  <c:v>-9.2148730668468806E-2</c:v>
                </c:pt>
                <c:pt idx="25184">
                  <c:v>-9.2600005287265599E-2</c:v>
                </c:pt>
                <c:pt idx="25185">
                  <c:v>-9.3051279906062503E-2</c:v>
                </c:pt>
                <c:pt idx="25186">
                  <c:v>-9.3502554520446396E-2</c:v>
                </c:pt>
                <c:pt idx="25187">
                  <c:v>-9.3953829139243203E-2</c:v>
                </c:pt>
                <c:pt idx="25188">
                  <c:v>-9.4405103758040093E-2</c:v>
                </c:pt>
                <c:pt idx="25189">
                  <c:v>-9.4856378372423902E-2</c:v>
                </c:pt>
                <c:pt idx="25190">
                  <c:v>-9.5307652991220806E-2</c:v>
                </c:pt>
                <c:pt idx="25191">
                  <c:v>-9.5758927610017697E-2</c:v>
                </c:pt>
                <c:pt idx="25192">
                  <c:v>-9.6210202224401603E-2</c:v>
                </c:pt>
                <c:pt idx="25193">
                  <c:v>-9.6661476843198396E-2</c:v>
                </c:pt>
                <c:pt idx="25194">
                  <c:v>-9.71127514619953E-2</c:v>
                </c:pt>
                <c:pt idx="25195">
                  <c:v>-9.7564026076379207E-2</c:v>
                </c:pt>
                <c:pt idx="25196">
                  <c:v>-9.8015300695176E-2</c:v>
                </c:pt>
                <c:pt idx="25197">
                  <c:v>-9.8466575313972904E-2</c:v>
                </c:pt>
                <c:pt idx="25198">
                  <c:v>-9.8917849928356796E-2</c:v>
                </c:pt>
                <c:pt idx="25199">
                  <c:v>-9.9369124547153603E-2</c:v>
                </c:pt>
                <c:pt idx="25200">
                  <c:v>-9.9820399165950494E-2</c:v>
                </c:pt>
                <c:pt idx="25201">
                  <c:v>-0.100271673780334</c:v>
                </c:pt>
                <c:pt idx="25202">
                  <c:v>-0.100722948399131</c:v>
                </c:pt>
                <c:pt idx="25203">
                  <c:v>-0.101174223017928</c:v>
                </c:pt>
                <c:pt idx="25204">
                  <c:v>-0.101625497632312</c:v>
                </c:pt>
                <c:pt idx="25205">
                  <c:v>-0.102076772251109</c:v>
                </c:pt>
                <c:pt idx="25206">
                  <c:v>-0.10252804686990601</c:v>
                </c:pt>
                <c:pt idx="25207">
                  <c:v>-0.10297932148429</c:v>
                </c:pt>
                <c:pt idx="25208">
                  <c:v>-0.103430596103086</c:v>
                </c:pt>
                <c:pt idx="25209">
                  <c:v>-0.103881870721883</c:v>
                </c:pt>
                <c:pt idx="25210">
                  <c:v>-0.104333145336267</c:v>
                </c:pt>
                <c:pt idx="25211">
                  <c:v>-0.104784419955064</c:v>
                </c:pt>
                <c:pt idx="25212">
                  <c:v>-0.10523569457386101</c:v>
                </c:pt>
                <c:pt idx="25213">
                  <c:v>-0.10568696918824499</c:v>
                </c:pt>
                <c:pt idx="25214">
                  <c:v>-0.106138243807042</c:v>
                </c:pt>
                <c:pt idx="25215">
                  <c:v>-0.106589518425838</c:v>
                </c:pt>
                <c:pt idx="25216">
                  <c:v>-0.107040793040222</c:v>
                </c:pt>
                <c:pt idx="25217">
                  <c:v>-0.107492067659019</c:v>
                </c:pt>
                <c:pt idx="25218">
                  <c:v>-0.107943342277816</c:v>
                </c:pt>
                <c:pt idx="25219">
                  <c:v>-0.10839461689219999</c:v>
                </c:pt>
                <c:pt idx="25220">
                  <c:v>-0.10884589151099699</c:v>
                </c:pt>
                <c:pt idx="25221">
                  <c:v>-0.109297166129794</c:v>
                </c:pt>
                <c:pt idx="25222">
                  <c:v>-0.109748440744178</c:v>
                </c:pt>
                <c:pt idx="25223">
                  <c:v>-0.110199715362974</c:v>
                </c:pt>
                <c:pt idx="25224">
                  <c:v>-0.110650989981771</c:v>
                </c:pt>
                <c:pt idx="25225">
                  <c:v>-0.11110226459615501</c:v>
                </c:pt>
                <c:pt idx="25226">
                  <c:v>-0.11155353921495199</c:v>
                </c:pt>
                <c:pt idx="25227">
                  <c:v>-0.112004813833749</c:v>
                </c:pt>
                <c:pt idx="25228">
                  <c:v>-0.112456088448133</c:v>
                </c:pt>
                <c:pt idx="25229">
                  <c:v>-0.112907363066929</c:v>
                </c:pt>
                <c:pt idx="25230">
                  <c:v>-0.113358637685726</c:v>
                </c:pt>
                <c:pt idx="25231">
                  <c:v>-0.11380991230011001</c:v>
                </c:pt>
                <c:pt idx="25232">
                  <c:v>-0.11426118691890701</c:v>
                </c:pt>
                <c:pt idx="25233">
                  <c:v>-0.11471246153770399</c:v>
                </c:pt>
                <c:pt idx="25234">
                  <c:v>-0.115163736152088</c:v>
                </c:pt>
                <c:pt idx="25235">
                  <c:v>-0.115615010770885</c:v>
                </c:pt>
                <c:pt idx="25236">
                  <c:v>-0.116066285389682</c:v>
                </c:pt>
                <c:pt idx="25237">
                  <c:v>-0.116517560004065</c:v>
                </c:pt>
                <c:pt idx="25238">
                  <c:v>-0.11696883462286201</c:v>
                </c:pt>
                <c:pt idx="25239">
                  <c:v>-0.11742010924165899</c:v>
                </c:pt>
                <c:pt idx="25240">
                  <c:v>-0.117871383856043</c:v>
                </c:pt>
                <c:pt idx="25241">
                  <c:v>-0.11832265847484</c:v>
                </c:pt>
                <c:pt idx="25242">
                  <c:v>-0.118773933093637</c:v>
                </c:pt>
                <c:pt idx="25243">
                  <c:v>-0.119225207708021</c:v>
                </c:pt>
                <c:pt idx="25244">
                  <c:v>-0.119676482326817</c:v>
                </c:pt>
                <c:pt idx="25245">
                  <c:v>-0.12012775694561401</c:v>
                </c:pt>
                <c:pt idx="25246">
                  <c:v>-0.120579031559998</c:v>
                </c:pt>
                <c:pt idx="25247">
                  <c:v>-0.121030306178795</c:v>
                </c:pt>
                <c:pt idx="25248">
                  <c:v>-0.121481580797592</c:v>
                </c:pt>
                <c:pt idx="25249">
                  <c:v>-0.121932855411976</c:v>
                </c:pt>
                <c:pt idx="25250">
                  <c:v>-0.122384130030773</c:v>
                </c:pt>
                <c:pt idx="25251">
                  <c:v>-0.12283540464957</c:v>
                </c:pt>
                <c:pt idx="25252">
                  <c:v>-0.12328667926395299</c:v>
                </c:pt>
                <c:pt idx="25253">
                  <c:v>-0.12373795388275</c:v>
                </c:pt>
                <c:pt idx="25254">
                  <c:v>-0.124189228501547</c:v>
                </c:pt>
                <c:pt idx="25255">
                  <c:v>-0.124640503115931</c:v>
                </c:pt>
                <c:pt idx="25256">
                  <c:v>-0.12509177773472799</c:v>
                </c:pt>
                <c:pt idx="25257">
                  <c:v>-0.125543052353525</c:v>
                </c:pt>
                <c:pt idx="25258">
                  <c:v>-0.12599432696790899</c:v>
                </c:pt>
                <c:pt idx="25259">
                  <c:v>-0.12644560158670501</c:v>
                </c:pt>
                <c:pt idx="25260">
                  <c:v>-0.126896876205502</c:v>
                </c:pt>
                <c:pt idx="25261">
                  <c:v>-0.12734815081988601</c:v>
                </c:pt>
                <c:pt idx="25262">
                  <c:v>-0.127799425438683</c:v>
                </c:pt>
                <c:pt idx="25263">
                  <c:v>-0.12825070005747999</c:v>
                </c:pt>
                <c:pt idx="25264">
                  <c:v>-0.12870197467186401</c:v>
                </c:pt>
                <c:pt idx="25265">
                  <c:v>-0.12915324929066099</c:v>
                </c:pt>
                <c:pt idx="25266">
                  <c:v>-0.12960452390945701</c:v>
                </c:pt>
                <c:pt idx="25267">
                  <c:v>-0.130055798523841</c:v>
                </c:pt>
                <c:pt idx="25268">
                  <c:v>-0.13050707314263801</c:v>
                </c:pt>
                <c:pt idx="25269">
                  <c:v>-0.130958347761435</c:v>
                </c:pt>
                <c:pt idx="25270">
                  <c:v>-0.13140962237581899</c:v>
                </c:pt>
                <c:pt idx="25271">
                  <c:v>-0.13186089699461601</c:v>
                </c:pt>
                <c:pt idx="25272">
                  <c:v>-0.13231217161341299</c:v>
                </c:pt>
                <c:pt idx="25273">
                  <c:v>-0.13276344622779701</c:v>
                </c:pt>
                <c:pt idx="25274">
                  <c:v>-0.133214720846593</c:v>
                </c:pt>
                <c:pt idx="25275">
                  <c:v>-0.13366599546538999</c:v>
                </c:pt>
                <c:pt idx="25276">
                  <c:v>-0.134117270079774</c:v>
                </c:pt>
                <c:pt idx="25277">
                  <c:v>-0.13456854469857099</c:v>
                </c:pt>
                <c:pt idx="25278">
                  <c:v>-0.13501981931736801</c:v>
                </c:pt>
                <c:pt idx="25279">
                  <c:v>-0.135471093931752</c:v>
                </c:pt>
                <c:pt idx="25280">
                  <c:v>-0.13592236855054901</c:v>
                </c:pt>
                <c:pt idx="25281">
                  <c:v>-0.136373643169346</c:v>
                </c:pt>
                <c:pt idx="25282">
                  <c:v>-0.13682491778372899</c:v>
                </c:pt>
                <c:pt idx="25283">
                  <c:v>-0.137276192402526</c:v>
                </c:pt>
                <c:pt idx="25284">
                  <c:v>-0.13772746702132299</c:v>
                </c:pt>
                <c:pt idx="25285">
                  <c:v>-0.13817874163570701</c:v>
                </c:pt>
                <c:pt idx="25286">
                  <c:v>-0.138630016254504</c:v>
                </c:pt>
                <c:pt idx="25287">
                  <c:v>-0.13908129087330101</c:v>
                </c:pt>
                <c:pt idx="25288">
                  <c:v>-0.139532565487685</c:v>
                </c:pt>
                <c:pt idx="25289">
                  <c:v>-0.13998384010648099</c:v>
                </c:pt>
                <c:pt idx="25290">
                  <c:v>-0.140435114725278</c:v>
                </c:pt>
                <c:pt idx="25291">
                  <c:v>-0.14088638933966199</c:v>
                </c:pt>
                <c:pt idx="25292">
                  <c:v>-0.14133766395845901</c:v>
                </c:pt>
                <c:pt idx="25293">
                  <c:v>-0.141788938577256</c:v>
                </c:pt>
                <c:pt idx="25294">
                  <c:v>-0.14224021319164001</c:v>
                </c:pt>
                <c:pt idx="25295">
                  <c:v>-0.142691487810437</c:v>
                </c:pt>
                <c:pt idx="25296">
                  <c:v>-0.14314276242923299</c:v>
                </c:pt>
                <c:pt idx="25297">
                  <c:v>-0.14359403704361701</c:v>
                </c:pt>
                <c:pt idx="25298">
                  <c:v>-0.14404531166241399</c:v>
                </c:pt>
                <c:pt idx="25299">
                  <c:v>-0.14449658628121101</c:v>
                </c:pt>
                <c:pt idx="25300">
                  <c:v>-0.144947860895595</c:v>
                </c:pt>
                <c:pt idx="25301">
                  <c:v>-0.14539913551439199</c:v>
                </c:pt>
                <c:pt idx="25302">
                  <c:v>-0.145850410133189</c:v>
                </c:pt>
                <c:pt idx="25303">
                  <c:v>-0.14630168474757299</c:v>
                </c:pt>
                <c:pt idx="25304">
                  <c:v>-0.14675295936636901</c:v>
                </c:pt>
                <c:pt idx="25305">
                  <c:v>-0.14720423398516599</c:v>
                </c:pt>
                <c:pt idx="25306">
                  <c:v>-0.14765550859955001</c:v>
                </c:pt>
                <c:pt idx="25307">
                  <c:v>-0.148106783218347</c:v>
                </c:pt>
                <c:pt idx="25308">
                  <c:v>-0.14855805783714399</c:v>
                </c:pt>
                <c:pt idx="25309">
                  <c:v>-0.149009332451528</c:v>
                </c:pt>
                <c:pt idx="25310">
                  <c:v>-0.14946060707032499</c:v>
                </c:pt>
                <c:pt idx="25311">
                  <c:v>-0.14991188168912101</c:v>
                </c:pt>
                <c:pt idx="25312">
                  <c:v>-0.150363156303505</c:v>
                </c:pt>
                <c:pt idx="25313">
                  <c:v>-0.15081443092230201</c:v>
                </c:pt>
                <c:pt idx="25314">
                  <c:v>-0.151265705541099</c:v>
                </c:pt>
                <c:pt idx="25315">
                  <c:v>-0.15171698015548299</c:v>
                </c:pt>
                <c:pt idx="25316">
                  <c:v>-0.15216825477428</c:v>
                </c:pt>
                <c:pt idx="25317">
                  <c:v>-0.15261952939307699</c:v>
                </c:pt>
                <c:pt idx="25318">
                  <c:v>-0.15307080400746001</c:v>
                </c:pt>
                <c:pt idx="25319">
                  <c:v>-0.153522078626257</c:v>
                </c:pt>
                <c:pt idx="25320">
                  <c:v>-0.15397335324505401</c:v>
                </c:pt>
                <c:pt idx="25321">
                  <c:v>-0.154424627859438</c:v>
                </c:pt>
                <c:pt idx="25322">
                  <c:v>-0.15487590247823499</c:v>
                </c:pt>
                <c:pt idx="25323">
                  <c:v>-0.155327177097032</c:v>
                </c:pt>
                <c:pt idx="25324">
                  <c:v>-0.15577845171141599</c:v>
                </c:pt>
                <c:pt idx="25325">
                  <c:v>-0.15622972633021301</c:v>
                </c:pt>
                <c:pt idx="25326">
                  <c:v>-0.156681000949009</c:v>
                </c:pt>
                <c:pt idx="25327">
                  <c:v>-0.15713227556339299</c:v>
                </c:pt>
                <c:pt idx="25328">
                  <c:v>-0.15758355018219</c:v>
                </c:pt>
                <c:pt idx="25329">
                  <c:v>-0.15803482480098699</c:v>
                </c:pt>
                <c:pt idx="25330">
                  <c:v>-0.15848609941537101</c:v>
                </c:pt>
                <c:pt idx="25331">
                  <c:v>-0.15893737403416799</c:v>
                </c:pt>
                <c:pt idx="25332">
                  <c:v>-0.15938864865296501</c:v>
                </c:pt>
                <c:pt idx="25333">
                  <c:v>-0.159839923267348</c:v>
                </c:pt>
                <c:pt idx="25334">
                  <c:v>-0.16029119788614499</c:v>
                </c:pt>
                <c:pt idx="25335">
                  <c:v>-0.160742472504942</c:v>
                </c:pt>
                <c:pt idx="25336">
                  <c:v>-0.16119374711932599</c:v>
                </c:pt>
                <c:pt idx="25337">
                  <c:v>-0.16164502173812301</c:v>
                </c:pt>
                <c:pt idx="25338">
                  <c:v>-0.16209629635691999</c:v>
                </c:pt>
                <c:pt idx="25339">
                  <c:v>-0.16254757097130401</c:v>
                </c:pt>
                <c:pt idx="25340">
                  <c:v>-0.1629988455901</c:v>
                </c:pt>
                <c:pt idx="25341">
                  <c:v>-0.16345012020889699</c:v>
                </c:pt>
                <c:pt idx="25342">
                  <c:v>-0.163901394823281</c:v>
                </c:pt>
                <c:pt idx="25343">
                  <c:v>-0.16435266944207799</c:v>
                </c:pt>
                <c:pt idx="25344">
                  <c:v>-0.16480394406087501</c:v>
                </c:pt>
                <c:pt idx="25345">
                  <c:v>-0.165255218675259</c:v>
                </c:pt>
                <c:pt idx="25346">
                  <c:v>-0.16570649329405601</c:v>
                </c:pt>
                <c:pt idx="25347">
                  <c:v>-0.166157767912853</c:v>
                </c:pt>
                <c:pt idx="25348">
                  <c:v>-0.16660904252723599</c:v>
                </c:pt>
                <c:pt idx="25349">
                  <c:v>-0.167060317146033</c:v>
                </c:pt>
                <c:pt idx="25350">
                  <c:v>-0.16751159176482999</c:v>
                </c:pt>
                <c:pt idx="25351">
                  <c:v>-0.16796286637921401</c:v>
                </c:pt>
                <c:pt idx="25352">
                  <c:v>-0.168414140998011</c:v>
                </c:pt>
                <c:pt idx="25353">
                  <c:v>-0.16886541561680801</c:v>
                </c:pt>
                <c:pt idx="25354">
                  <c:v>-0.169316690231192</c:v>
                </c:pt>
                <c:pt idx="25355">
                  <c:v>-0.16976796484998899</c:v>
                </c:pt>
                <c:pt idx="25356">
                  <c:v>-0.17021923946878501</c:v>
                </c:pt>
                <c:pt idx="25357">
                  <c:v>-0.17067051408316899</c:v>
                </c:pt>
                <c:pt idx="25358">
                  <c:v>-0.17112178870196601</c:v>
                </c:pt>
                <c:pt idx="25359">
                  <c:v>-0.171573063320763</c:v>
                </c:pt>
                <c:pt idx="25360">
                  <c:v>-0.17202433793514699</c:v>
                </c:pt>
                <c:pt idx="25361">
                  <c:v>-0.172475612553944</c:v>
                </c:pt>
                <c:pt idx="25362">
                  <c:v>-0.17292688717274099</c:v>
                </c:pt>
                <c:pt idx="25363">
                  <c:v>-0.17337816178712401</c:v>
                </c:pt>
                <c:pt idx="25364">
                  <c:v>-0.173829436405921</c:v>
                </c:pt>
                <c:pt idx="25365">
                  <c:v>-0.17428071102471801</c:v>
                </c:pt>
                <c:pt idx="25366">
                  <c:v>-0.174731985639102</c:v>
                </c:pt>
                <c:pt idx="25367">
                  <c:v>-0.17518326025789899</c:v>
                </c:pt>
                <c:pt idx="25368">
                  <c:v>-0.175634534876696</c:v>
                </c:pt>
                <c:pt idx="25369">
                  <c:v>-0.17608580949107999</c:v>
                </c:pt>
                <c:pt idx="25370">
                  <c:v>-0.17653708410987601</c:v>
                </c:pt>
                <c:pt idx="25371">
                  <c:v>-0.176988358728673</c:v>
                </c:pt>
                <c:pt idx="25372">
                  <c:v>-0.17743963334305701</c:v>
                </c:pt>
                <c:pt idx="25373">
                  <c:v>-0.177890907961854</c:v>
                </c:pt>
                <c:pt idx="25374">
                  <c:v>-0.17834218258065099</c:v>
                </c:pt>
                <c:pt idx="25375">
                  <c:v>-0.178793457195035</c:v>
                </c:pt>
                <c:pt idx="25376">
                  <c:v>-0.17924473181383199</c:v>
                </c:pt>
                <c:pt idx="25377">
                  <c:v>-0.17969600643262801</c:v>
                </c:pt>
                <c:pt idx="25378">
                  <c:v>-0.180147281047012</c:v>
                </c:pt>
                <c:pt idx="25379">
                  <c:v>-0.18059855566580901</c:v>
                </c:pt>
                <c:pt idx="25380">
                  <c:v>-0.181049830284606</c:v>
                </c:pt>
                <c:pt idx="25381">
                  <c:v>-0.18150110489898999</c:v>
                </c:pt>
                <c:pt idx="25382">
                  <c:v>-0.18195237951778701</c:v>
                </c:pt>
                <c:pt idx="25383">
                  <c:v>-0.18240365413658399</c:v>
                </c:pt>
                <c:pt idx="25384">
                  <c:v>-0.18285492875096701</c:v>
                </c:pt>
                <c:pt idx="25385">
                  <c:v>-0.183306203369764</c:v>
                </c:pt>
                <c:pt idx="25386">
                  <c:v>-0.18375747798856101</c:v>
                </c:pt>
                <c:pt idx="25387">
                  <c:v>-0.184208752602945</c:v>
                </c:pt>
                <c:pt idx="25388">
                  <c:v>-0.18466002722174199</c:v>
                </c:pt>
                <c:pt idx="25389">
                  <c:v>-0.18511130184053901</c:v>
                </c:pt>
                <c:pt idx="25390">
                  <c:v>-0.185562576454923</c:v>
                </c:pt>
                <c:pt idx="25391">
                  <c:v>-0.18601385107372001</c:v>
                </c:pt>
                <c:pt idx="25392">
                  <c:v>-0.186465125692516</c:v>
                </c:pt>
                <c:pt idx="25393">
                  <c:v>-0.18691640030689999</c:v>
                </c:pt>
                <c:pt idx="25394">
                  <c:v>-0.187367674925697</c:v>
                </c:pt>
                <c:pt idx="25395">
                  <c:v>-0.18781894954449399</c:v>
                </c:pt>
                <c:pt idx="25396">
                  <c:v>-0.18827022415887801</c:v>
                </c:pt>
                <c:pt idx="25397">
                  <c:v>-0.188721498777675</c:v>
                </c:pt>
                <c:pt idx="25398">
                  <c:v>-0.18917277339647201</c:v>
                </c:pt>
                <c:pt idx="25399">
                  <c:v>-0.189624048010855</c:v>
                </c:pt>
                <c:pt idx="25400">
                  <c:v>-0.19007532262965199</c:v>
                </c:pt>
                <c:pt idx="25401">
                  <c:v>-0.190526597248449</c:v>
                </c:pt>
                <c:pt idx="25402">
                  <c:v>-0.19097787186283299</c:v>
                </c:pt>
                <c:pt idx="25403">
                  <c:v>-0.19142914648163001</c:v>
                </c:pt>
                <c:pt idx="25404">
                  <c:v>-0.191880421100427</c:v>
                </c:pt>
                <c:pt idx="25405">
                  <c:v>-0.19233169571481101</c:v>
                </c:pt>
                <c:pt idx="25406">
                  <c:v>-0.192782970333608</c:v>
                </c:pt>
                <c:pt idx="25407">
                  <c:v>-0.19323424495240399</c:v>
                </c:pt>
                <c:pt idx="25408">
                  <c:v>-0.19368551956678801</c:v>
                </c:pt>
                <c:pt idx="25409">
                  <c:v>-0.19413679418558499</c:v>
                </c:pt>
                <c:pt idx="25410">
                  <c:v>-0.19458806880438201</c:v>
                </c:pt>
                <c:pt idx="25411">
                  <c:v>-0.195039343418766</c:v>
                </c:pt>
                <c:pt idx="25412">
                  <c:v>-0.19549061803756301</c:v>
                </c:pt>
                <c:pt idx="25413">
                  <c:v>-0.19594189265636</c:v>
                </c:pt>
                <c:pt idx="25414">
                  <c:v>-0.19639316727074299</c:v>
                </c:pt>
                <c:pt idx="25415">
                  <c:v>-0.19684444188954001</c:v>
                </c:pt>
                <c:pt idx="25416">
                  <c:v>-0.19729571650833699</c:v>
                </c:pt>
                <c:pt idx="25417">
                  <c:v>-0.19774699112272101</c:v>
                </c:pt>
                <c:pt idx="25418">
                  <c:v>-0.198198265741518</c:v>
                </c:pt>
                <c:pt idx="25419">
                  <c:v>-0.19864954036031501</c:v>
                </c:pt>
                <c:pt idx="25420">
                  <c:v>-0.199100814974699</c:v>
                </c:pt>
                <c:pt idx="25421">
                  <c:v>-0.19955208959349599</c:v>
                </c:pt>
                <c:pt idx="25422">
                  <c:v>-0.20000336421229201</c:v>
                </c:pt>
                <c:pt idx="25423">
                  <c:v>-0.200454638826676</c:v>
                </c:pt>
                <c:pt idx="25424">
                  <c:v>-0.20090591344547301</c:v>
                </c:pt>
                <c:pt idx="25425">
                  <c:v>-0.20135718806427</c:v>
                </c:pt>
                <c:pt idx="25426">
                  <c:v>-0.20180846267865399</c:v>
                </c:pt>
                <c:pt idx="25427">
                  <c:v>-0.202259737297451</c:v>
                </c:pt>
                <c:pt idx="25428">
                  <c:v>-0.20271101191624799</c:v>
                </c:pt>
                <c:pt idx="25429">
                  <c:v>-0.20316228653063101</c:v>
                </c:pt>
                <c:pt idx="25430">
                  <c:v>-0.203613561149428</c:v>
                </c:pt>
                <c:pt idx="25431">
                  <c:v>-0.20406483576822501</c:v>
                </c:pt>
                <c:pt idx="25432">
                  <c:v>-0.204516110382609</c:v>
                </c:pt>
                <c:pt idx="25433">
                  <c:v>-0.20496738500140599</c:v>
                </c:pt>
                <c:pt idx="25434">
                  <c:v>-0.205418659620203</c:v>
                </c:pt>
                <c:pt idx="25435">
                  <c:v>-0.20586993423458699</c:v>
                </c:pt>
                <c:pt idx="25436">
                  <c:v>-0.20632120885338401</c:v>
                </c:pt>
                <c:pt idx="25437">
                  <c:v>-0.20677248347218</c:v>
                </c:pt>
                <c:pt idx="25438">
                  <c:v>-0.20722375808656401</c:v>
                </c:pt>
                <c:pt idx="25439">
                  <c:v>-0.207675032705361</c:v>
                </c:pt>
                <c:pt idx="25440">
                  <c:v>-0.20812630732415799</c:v>
                </c:pt>
                <c:pt idx="25441">
                  <c:v>-0.20857758193854201</c:v>
                </c:pt>
                <c:pt idx="25442">
                  <c:v>-0.20902885655733899</c:v>
                </c:pt>
                <c:pt idx="25443">
                  <c:v>-0.20948013117613601</c:v>
                </c:pt>
                <c:pt idx="25444">
                  <c:v>-0.209931405790519</c:v>
                </c:pt>
                <c:pt idx="25445">
                  <c:v>-0.21038268040931599</c:v>
                </c:pt>
                <c:pt idx="25446">
                  <c:v>-0.210833955028113</c:v>
                </c:pt>
                <c:pt idx="25447">
                  <c:v>-0.21128522964249699</c:v>
                </c:pt>
                <c:pt idx="25448">
                  <c:v>-0.21173650426129401</c:v>
                </c:pt>
                <c:pt idx="25449">
                  <c:v>-0.21218777888009099</c:v>
                </c:pt>
                <c:pt idx="25450">
                  <c:v>-0.21263905349447501</c:v>
                </c:pt>
                <c:pt idx="25451">
                  <c:v>-0.213090328113271</c:v>
                </c:pt>
                <c:pt idx="25452">
                  <c:v>-0.21354160273206799</c:v>
                </c:pt>
                <c:pt idx="25453">
                  <c:v>-0.213992877346452</c:v>
                </c:pt>
                <c:pt idx="25454">
                  <c:v>-0.21444415196524899</c:v>
                </c:pt>
                <c:pt idx="25455">
                  <c:v>-0.21489542658404601</c:v>
                </c:pt>
                <c:pt idx="25456">
                  <c:v>-0.21534670119843</c:v>
                </c:pt>
                <c:pt idx="25457">
                  <c:v>-0.21579797581722701</c:v>
                </c:pt>
                <c:pt idx="25458">
                  <c:v>-0.216249250436023</c:v>
                </c:pt>
                <c:pt idx="25459">
                  <c:v>-0.21670052505040699</c:v>
                </c:pt>
                <c:pt idx="25460">
                  <c:v>-0.217151799669204</c:v>
                </c:pt>
                <c:pt idx="25461">
                  <c:v>-0.21760307428800099</c:v>
                </c:pt>
                <c:pt idx="25462">
                  <c:v>-0.21805434890238501</c:v>
                </c:pt>
                <c:pt idx="25463">
                  <c:v>-0.218505623521182</c:v>
                </c:pt>
                <c:pt idx="25464">
                  <c:v>-0.21895689813997901</c:v>
                </c:pt>
                <c:pt idx="25465">
                  <c:v>-0.219408172754363</c:v>
                </c:pt>
                <c:pt idx="25466">
                  <c:v>-0.21985944737315899</c:v>
                </c:pt>
                <c:pt idx="25467">
                  <c:v>-0.220310721991956</c:v>
                </c:pt>
                <c:pt idx="25468">
                  <c:v>-0.22076199660633999</c:v>
                </c:pt>
                <c:pt idx="25469">
                  <c:v>-0.22121327122513701</c:v>
                </c:pt>
                <c:pt idx="25470">
                  <c:v>-0.221664545843934</c:v>
                </c:pt>
                <c:pt idx="25471">
                  <c:v>-0.22211582045831799</c:v>
                </c:pt>
                <c:pt idx="25472">
                  <c:v>-0.222567095077115</c:v>
                </c:pt>
                <c:pt idx="25473">
                  <c:v>-0.22301836969591099</c:v>
                </c:pt>
                <c:pt idx="25474">
                  <c:v>-0.22346964431029501</c:v>
                </c:pt>
                <c:pt idx="25475">
                  <c:v>-0.22392091892909199</c:v>
                </c:pt>
                <c:pt idx="25476">
                  <c:v>-0.22437219354788901</c:v>
                </c:pt>
                <c:pt idx="25477">
                  <c:v>-0.224823468162273</c:v>
                </c:pt>
                <c:pt idx="25478">
                  <c:v>-0.22527474278106999</c:v>
                </c:pt>
                <c:pt idx="25479">
                  <c:v>-0.225726017399867</c:v>
                </c:pt>
                <c:pt idx="25480">
                  <c:v>-0.22617729201425099</c:v>
                </c:pt>
                <c:pt idx="25481">
                  <c:v>-0.22662856663304701</c:v>
                </c:pt>
                <c:pt idx="25482">
                  <c:v>-0.22707984125184399</c:v>
                </c:pt>
                <c:pt idx="25483">
                  <c:v>-0.22753111586622801</c:v>
                </c:pt>
                <c:pt idx="25484">
                  <c:v>-0.227982390485025</c:v>
                </c:pt>
                <c:pt idx="25485">
                  <c:v>-0.22843366510382199</c:v>
                </c:pt>
                <c:pt idx="25486">
                  <c:v>-0.228884939718206</c:v>
                </c:pt>
                <c:pt idx="25487">
                  <c:v>-0.22933621433700299</c:v>
                </c:pt>
                <c:pt idx="25488">
                  <c:v>-0.22978748895579901</c:v>
                </c:pt>
                <c:pt idx="25489">
                  <c:v>-0.230238763570183</c:v>
                </c:pt>
                <c:pt idx="25490">
                  <c:v>-0.23069003818898001</c:v>
                </c:pt>
                <c:pt idx="25491">
                  <c:v>-0.231141312807777</c:v>
                </c:pt>
                <c:pt idx="25492">
                  <c:v>-0.23159258742216099</c:v>
                </c:pt>
                <c:pt idx="25493">
                  <c:v>-0.232043862040958</c:v>
                </c:pt>
                <c:pt idx="25494">
                  <c:v>-0.23249513665975499</c:v>
                </c:pt>
                <c:pt idx="25495">
                  <c:v>-0.23294641127413901</c:v>
                </c:pt>
                <c:pt idx="25496">
                  <c:v>-0.233397685892935</c:v>
                </c:pt>
                <c:pt idx="25497">
                  <c:v>-0.23384896051173201</c:v>
                </c:pt>
                <c:pt idx="25498">
                  <c:v>-0.234300235126116</c:v>
                </c:pt>
                <c:pt idx="25499">
                  <c:v>-0.23475150974491299</c:v>
                </c:pt>
                <c:pt idx="25500">
                  <c:v>-0.23520278436371</c:v>
                </c:pt>
                <c:pt idx="25501">
                  <c:v>-0.23565405897809399</c:v>
                </c:pt>
                <c:pt idx="25502">
                  <c:v>-0.23610533359689101</c:v>
                </c:pt>
                <c:pt idx="25503">
                  <c:v>-0.236556608215687</c:v>
                </c:pt>
                <c:pt idx="25504">
                  <c:v>-0.23700788283007099</c:v>
                </c:pt>
                <c:pt idx="25505">
                  <c:v>-0.237459157448868</c:v>
                </c:pt>
                <c:pt idx="25506">
                  <c:v>-0.23791043206766499</c:v>
                </c:pt>
                <c:pt idx="25507">
                  <c:v>-0.23836170668204901</c:v>
                </c:pt>
                <c:pt idx="25508">
                  <c:v>-0.23881298130084599</c:v>
                </c:pt>
                <c:pt idx="25509">
                  <c:v>-0.23926425591964301</c:v>
                </c:pt>
                <c:pt idx="25510">
                  <c:v>-0.239715530534027</c:v>
                </c:pt>
                <c:pt idx="25511">
                  <c:v>-0.24016680515282299</c:v>
                </c:pt>
                <c:pt idx="25512">
                  <c:v>-0.24061807977162</c:v>
                </c:pt>
                <c:pt idx="25513">
                  <c:v>-0.24106935438600399</c:v>
                </c:pt>
                <c:pt idx="25514">
                  <c:v>-0.24152062900480101</c:v>
                </c:pt>
                <c:pt idx="25515">
                  <c:v>-0.24197190362359799</c:v>
                </c:pt>
                <c:pt idx="25516">
                  <c:v>-0.24242317823798201</c:v>
                </c:pt>
                <c:pt idx="25517">
                  <c:v>-0.242874452856779</c:v>
                </c:pt>
                <c:pt idx="25518">
                  <c:v>-0.24332572747557499</c:v>
                </c:pt>
                <c:pt idx="25519">
                  <c:v>-0.24377700208995901</c:v>
                </c:pt>
                <c:pt idx="25520">
                  <c:v>-0.24422827670875599</c:v>
                </c:pt>
                <c:pt idx="25521">
                  <c:v>-0.24467955132755301</c:v>
                </c:pt>
                <c:pt idx="25522">
                  <c:v>-0.245130825941937</c:v>
                </c:pt>
                <c:pt idx="25523">
                  <c:v>-0.24558210056073401</c:v>
                </c:pt>
                <c:pt idx="25524">
                  <c:v>-0.246033375179531</c:v>
                </c:pt>
                <c:pt idx="25525">
                  <c:v>-0.24648464979391399</c:v>
                </c:pt>
                <c:pt idx="25526">
                  <c:v>-0.24693592441271101</c:v>
                </c:pt>
                <c:pt idx="25527">
                  <c:v>-0.24738719903150799</c:v>
                </c:pt>
                <c:pt idx="25528">
                  <c:v>-0.24783847364589201</c:v>
                </c:pt>
                <c:pt idx="25529">
                  <c:v>-0.248289748264689</c:v>
                </c:pt>
                <c:pt idx="25530">
                  <c:v>-0.24874102288348601</c:v>
                </c:pt>
                <c:pt idx="25531">
                  <c:v>-0.24919229749787</c:v>
                </c:pt>
                <c:pt idx="25532">
                  <c:v>-0.24964357211666599</c:v>
                </c:pt>
                <c:pt idx="25533">
                  <c:v>-0.25009484673546301</c:v>
                </c:pt>
                <c:pt idx="25534">
                  <c:v>-0.250546121349847</c:v>
                </c:pt>
                <c:pt idx="25535">
                  <c:v>-0.25099739596864401</c:v>
                </c:pt>
                <c:pt idx="25536">
                  <c:v>-0.25144867058744103</c:v>
                </c:pt>
                <c:pt idx="25537">
                  <c:v>-0.25189994520182502</c:v>
                </c:pt>
                <c:pt idx="25538">
                  <c:v>-0.25235121982062197</c:v>
                </c:pt>
                <c:pt idx="25539">
                  <c:v>-0.25280249443941799</c:v>
                </c:pt>
                <c:pt idx="25540">
                  <c:v>-0.25325376905380198</c:v>
                </c:pt>
                <c:pt idx="25541">
                  <c:v>-0.253705043672599</c:v>
                </c:pt>
                <c:pt idx="25542">
                  <c:v>-0.25415631829139601</c:v>
                </c:pt>
                <c:pt idx="25543">
                  <c:v>-0.25460759290578</c:v>
                </c:pt>
                <c:pt idx="25544">
                  <c:v>-0.25505886752457702</c:v>
                </c:pt>
                <c:pt idx="25545">
                  <c:v>-0.25551014214337398</c:v>
                </c:pt>
                <c:pt idx="25546">
                  <c:v>-0.25596141675775802</c:v>
                </c:pt>
                <c:pt idx="25547">
                  <c:v>-0.25641269137655398</c:v>
                </c:pt>
                <c:pt idx="25548">
                  <c:v>-0.256863965995351</c:v>
                </c:pt>
                <c:pt idx="25549">
                  <c:v>-0.25731524060973499</c:v>
                </c:pt>
                <c:pt idx="25550">
                  <c:v>-0.257766515228532</c:v>
                </c:pt>
                <c:pt idx="25551">
                  <c:v>-0.25821778984732902</c:v>
                </c:pt>
                <c:pt idx="25552">
                  <c:v>-0.25866906446171301</c:v>
                </c:pt>
                <c:pt idx="25553">
                  <c:v>-0.25912033908051002</c:v>
                </c:pt>
                <c:pt idx="25554">
                  <c:v>-0.25957161369930698</c:v>
                </c:pt>
                <c:pt idx="25555">
                  <c:v>-0.26002288831369003</c:v>
                </c:pt>
                <c:pt idx="25556">
                  <c:v>-0.26047416293248699</c:v>
                </c:pt>
                <c:pt idx="25557">
                  <c:v>-0.260925437551284</c:v>
                </c:pt>
                <c:pt idx="25558">
                  <c:v>-0.26137671216566799</c:v>
                </c:pt>
                <c:pt idx="25559">
                  <c:v>-0.26182798678446501</c:v>
                </c:pt>
                <c:pt idx="25560">
                  <c:v>-0.26227926140326202</c:v>
                </c:pt>
                <c:pt idx="25561">
                  <c:v>-0.26273053601764601</c:v>
                </c:pt>
                <c:pt idx="25562">
                  <c:v>-0.26318181063644203</c:v>
                </c:pt>
                <c:pt idx="25563">
                  <c:v>-0.26363308525523899</c:v>
                </c:pt>
                <c:pt idx="25564">
                  <c:v>-0.26408435986962298</c:v>
                </c:pt>
                <c:pt idx="25565">
                  <c:v>-0.26453563448841999</c:v>
                </c:pt>
                <c:pt idx="25566">
                  <c:v>-0.26498690910721701</c:v>
                </c:pt>
                <c:pt idx="25567">
                  <c:v>-0.265438183721601</c:v>
                </c:pt>
                <c:pt idx="25568">
                  <c:v>-0.26588945834039801</c:v>
                </c:pt>
                <c:pt idx="25569">
                  <c:v>-0.26634073295919403</c:v>
                </c:pt>
                <c:pt idx="25570">
                  <c:v>-0.26679200757357802</c:v>
                </c:pt>
                <c:pt idx="25571">
                  <c:v>-0.26724328219237498</c:v>
                </c:pt>
                <c:pt idx="25572">
                  <c:v>-0.26769455681117199</c:v>
                </c:pt>
                <c:pt idx="25573">
                  <c:v>-0.26814583142555598</c:v>
                </c:pt>
                <c:pt idx="25574">
                  <c:v>-0.268597106044353</c:v>
                </c:pt>
                <c:pt idx="25575">
                  <c:v>-0.26904838066315001</c:v>
                </c:pt>
                <c:pt idx="25576">
                  <c:v>-0.269499655277534</c:v>
                </c:pt>
                <c:pt idx="25577">
                  <c:v>-0.26995092989633002</c:v>
                </c:pt>
                <c:pt idx="25578">
                  <c:v>-0.27040220451512698</c:v>
                </c:pt>
                <c:pt idx="25579">
                  <c:v>-0.27085347912951102</c:v>
                </c:pt>
                <c:pt idx="25580">
                  <c:v>-0.27130475374830798</c:v>
                </c:pt>
                <c:pt idx="25581">
                  <c:v>-0.271756028367105</c:v>
                </c:pt>
                <c:pt idx="25582">
                  <c:v>-0.27220730298148899</c:v>
                </c:pt>
                <c:pt idx="25583">
                  <c:v>-0.272658577600286</c:v>
                </c:pt>
                <c:pt idx="25584">
                  <c:v>-0.27310985221908202</c:v>
                </c:pt>
                <c:pt idx="25585">
                  <c:v>-0.27356112683346601</c:v>
                </c:pt>
                <c:pt idx="25586">
                  <c:v>-0.27401240145226302</c:v>
                </c:pt>
                <c:pt idx="25587">
                  <c:v>-0.27446367607105998</c:v>
                </c:pt>
                <c:pt idx="25588">
                  <c:v>-0.27491495068544403</c:v>
                </c:pt>
                <c:pt idx="25589">
                  <c:v>-0.27536622530424099</c:v>
                </c:pt>
                <c:pt idx="25590">
                  <c:v>-0.275817499923038</c:v>
                </c:pt>
                <c:pt idx="25591">
                  <c:v>-0.27626877453742199</c:v>
                </c:pt>
                <c:pt idx="25592">
                  <c:v>-0.27672004915621801</c:v>
                </c:pt>
                <c:pt idx="25593">
                  <c:v>-0.27717132377501502</c:v>
                </c:pt>
                <c:pt idx="25594">
                  <c:v>-0.27762259838939901</c:v>
                </c:pt>
                <c:pt idx="25595">
                  <c:v>-0.27807387300819603</c:v>
                </c:pt>
                <c:pt idx="25596">
                  <c:v>-0.27852514762699299</c:v>
                </c:pt>
                <c:pt idx="25597">
                  <c:v>-0.27897642224137698</c:v>
                </c:pt>
                <c:pt idx="25598">
                  <c:v>-0.27942769686017399</c:v>
                </c:pt>
                <c:pt idx="25599">
                  <c:v>-0.27987897147897001</c:v>
                </c:pt>
                <c:pt idx="25600">
                  <c:v>-0.280330246093354</c:v>
                </c:pt>
                <c:pt idx="25601">
                  <c:v>-0.28078152071215101</c:v>
                </c:pt>
                <c:pt idx="25602">
                  <c:v>-0.28123279533094803</c:v>
                </c:pt>
                <c:pt idx="25603">
                  <c:v>-0.28168406994533202</c:v>
                </c:pt>
                <c:pt idx="25604">
                  <c:v>-0.28213534456412898</c:v>
                </c:pt>
                <c:pt idx="25605">
                  <c:v>-0.28258661918292599</c:v>
                </c:pt>
                <c:pt idx="25606">
                  <c:v>-0.28303789379730898</c:v>
                </c:pt>
                <c:pt idx="25607">
                  <c:v>-0.283489168416106</c:v>
                </c:pt>
                <c:pt idx="25608">
                  <c:v>-0.28394044303490301</c:v>
                </c:pt>
                <c:pt idx="25609">
                  <c:v>-0.284391717649287</c:v>
                </c:pt>
                <c:pt idx="25610">
                  <c:v>-0.28484299226808402</c:v>
                </c:pt>
                <c:pt idx="25611">
                  <c:v>-0.28529426688688098</c:v>
                </c:pt>
                <c:pt idx="25612">
                  <c:v>-0.28574554150126502</c:v>
                </c:pt>
                <c:pt idx="25613">
                  <c:v>-0.28619681612006098</c:v>
                </c:pt>
                <c:pt idx="25614">
                  <c:v>-0.286648090738858</c:v>
                </c:pt>
                <c:pt idx="25615">
                  <c:v>-0.28709936535324199</c:v>
                </c:pt>
                <c:pt idx="25616">
                  <c:v>-0.287550639972039</c:v>
                </c:pt>
                <c:pt idx="25617">
                  <c:v>-0.28800191459083602</c:v>
                </c:pt>
                <c:pt idx="25618">
                  <c:v>-0.28845318920522001</c:v>
                </c:pt>
                <c:pt idx="25619">
                  <c:v>-0.28890446382401702</c:v>
                </c:pt>
                <c:pt idx="25620">
                  <c:v>-0.28935573844281398</c:v>
                </c:pt>
                <c:pt idx="25621">
                  <c:v>-0.28980701305719703</c:v>
                </c:pt>
                <c:pt idx="25622">
                  <c:v>-0.29025828767599399</c:v>
                </c:pt>
                <c:pt idx="25623">
                  <c:v>-0.290709562294791</c:v>
                </c:pt>
                <c:pt idx="25624">
                  <c:v>-0.29116083690917499</c:v>
                </c:pt>
                <c:pt idx="25625">
                  <c:v>-0.29161211152797201</c:v>
                </c:pt>
                <c:pt idx="25626">
                  <c:v>-0.29206338614676902</c:v>
                </c:pt>
                <c:pt idx="25627">
                  <c:v>-0.29251466076115301</c:v>
                </c:pt>
                <c:pt idx="25628">
                  <c:v>-0.29296593537994903</c:v>
                </c:pt>
                <c:pt idx="25629">
                  <c:v>-0.29341720999874599</c:v>
                </c:pt>
                <c:pt idx="25630">
                  <c:v>-0.29386848461312998</c:v>
                </c:pt>
                <c:pt idx="25631">
                  <c:v>-0.29431975923192699</c:v>
                </c:pt>
                <c:pt idx="25632">
                  <c:v>-0.29477103385072401</c:v>
                </c:pt>
                <c:pt idx="25633">
                  <c:v>-0.295222308465108</c:v>
                </c:pt>
                <c:pt idx="25634">
                  <c:v>-0.29567358308390501</c:v>
                </c:pt>
                <c:pt idx="25635">
                  <c:v>-0.29612485770270103</c:v>
                </c:pt>
                <c:pt idx="25636">
                  <c:v>-0.29657613231708502</c:v>
                </c:pt>
                <c:pt idx="25637">
                  <c:v>-0.29702740693588198</c:v>
                </c:pt>
                <c:pt idx="25638">
                  <c:v>-0.29747868155467899</c:v>
                </c:pt>
                <c:pt idx="25639">
                  <c:v>-0.29792995616906298</c:v>
                </c:pt>
                <c:pt idx="25640">
                  <c:v>-0.29838123078786</c:v>
                </c:pt>
                <c:pt idx="25641">
                  <c:v>-0.29883250540665701</c:v>
                </c:pt>
                <c:pt idx="25642">
                  <c:v>-0.299283780021041</c:v>
                </c:pt>
                <c:pt idx="25643">
                  <c:v>-0.29973505463983702</c:v>
                </c:pt>
                <c:pt idx="25644">
                  <c:v>-0.30018632925863398</c:v>
                </c:pt>
                <c:pt idx="25645">
                  <c:v>-0.30063760387301802</c:v>
                </c:pt>
                <c:pt idx="25646">
                  <c:v>-0.30108887849181498</c:v>
                </c:pt>
                <c:pt idx="25647">
                  <c:v>-0.301540153110612</c:v>
                </c:pt>
                <c:pt idx="25648">
                  <c:v>-0.30199142772499599</c:v>
                </c:pt>
                <c:pt idx="25649">
                  <c:v>-0.302442702343793</c:v>
                </c:pt>
                <c:pt idx="25650">
                  <c:v>-0.30289397696258902</c:v>
                </c:pt>
                <c:pt idx="25651">
                  <c:v>-0.30334525157697301</c:v>
                </c:pt>
                <c:pt idx="25652">
                  <c:v>-0.30379652619577002</c:v>
                </c:pt>
                <c:pt idx="25653">
                  <c:v>-0.30424780081456698</c:v>
                </c:pt>
                <c:pt idx="25654">
                  <c:v>-0.30469907542895103</c:v>
                </c:pt>
                <c:pt idx="25655">
                  <c:v>-0.30515035004774799</c:v>
                </c:pt>
                <c:pt idx="25656">
                  <c:v>-0.305601624666545</c:v>
                </c:pt>
                <c:pt idx="25657">
                  <c:v>-0.30605289928092899</c:v>
                </c:pt>
                <c:pt idx="25658">
                  <c:v>-0.30650417389972501</c:v>
                </c:pt>
                <c:pt idx="25659">
                  <c:v>-0.30695544851852202</c:v>
                </c:pt>
                <c:pt idx="25660">
                  <c:v>-0.30740672313290601</c:v>
                </c:pt>
                <c:pt idx="25661">
                  <c:v>-0.30785799775170303</c:v>
                </c:pt>
                <c:pt idx="25662">
                  <c:v>-0.30830927237049999</c:v>
                </c:pt>
                <c:pt idx="25663">
                  <c:v>-0.30876054698488398</c:v>
                </c:pt>
                <c:pt idx="25664">
                  <c:v>-0.30921182160368099</c:v>
                </c:pt>
                <c:pt idx="25665">
                  <c:v>-0.30966309622247701</c:v>
                </c:pt>
                <c:pt idx="25666">
                  <c:v>-0.310114370836861</c:v>
                </c:pt>
                <c:pt idx="25667">
                  <c:v>-0.31056564545565801</c:v>
                </c:pt>
                <c:pt idx="25668">
                  <c:v>-0.31101692007445503</c:v>
                </c:pt>
                <c:pt idx="25669">
                  <c:v>-0.31146819468883902</c:v>
                </c:pt>
                <c:pt idx="25670">
                  <c:v>-0.31191946930763598</c:v>
                </c:pt>
                <c:pt idx="25671">
                  <c:v>-0.31237074392643299</c:v>
                </c:pt>
                <c:pt idx="25672">
                  <c:v>-0.31282201854081698</c:v>
                </c:pt>
                <c:pt idx="25673">
                  <c:v>-0.313273293159613</c:v>
                </c:pt>
                <c:pt idx="25674">
                  <c:v>-0.31372456777841001</c:v>
                </c:pt>
                <c:pt idx="25675">
                  <c:v>-0.314175842392794</c:v>
                </c:pt>
                <c:pt idx="25676">
                  <c:v>-0.31462711701159102</c:v>
                </c:pt>
                <c:pt idx="25677">
                  <c:v>-0.31507839163038798</c:v>
                </c:pt>
                <c:pt idx="25678">
                  <c:v>-0.31552966624477202</c:v>
                </c:pt>
                <c:pt idx="25679">
                  <c:v>-0.31598094086356898</c:v>
                </c:pt>
                <c:pt idx="25680">
                  <c:v>-0.316432215482365</c:v>
                </c:pt>
                <c:pt idx="25681">
                  <c:v>-0.31688349009674899</c:v>
                </c:pt>
                <c:pt idx="25682">
                  <c:v>-0.317334764715546</c:v>
                </c:pt>
                <c:pt idx="25683">
                  <c:v>-0.31778603933434302</c:v>
                </c:pt>
                <c:pt idx="25684">
                  <c:v>-0.31823731394872701</c:v>
                </c:pt>
                <c:pt idx="25685">
                  <c:v>-0.31868858856752402</c:v>
                </c:pt>
                <c:pt idx="25686">
                  <c:v>-0.31913986318632098</c:v>
                </c:pt>
                <c:pt idx="25687">
                  <c:v>-0.31959113780070397</c:v>
                </c:pt>
                <c:pt idx="25688">
                  <c:v>-0.32004241241950099</c:v>
                </c:pt>
                <c:pt idx="25689">
                  <c:v>-0.320493687038298</c:v>
                </c:pt>
                <c:pt idx="25690">
                  <c:v>-0.32094496165268199</c:v>
                </c:pt>
                <c:pt idx="25691">
                  <c:v>-0.32139623627147901</c:v>
                </c:pt>
                <c:pt idx="25692">
                  <c:v>-0.32184751089027602</c:v>
                </c:pt>
                <c:pt idx="25693">
                  <c:v>-0.32229878550466001</c:v>
                </c:pt>
                <c:pt idx="25694">
                  <c:v>-0.32275006012345703</c:v>
                </c:pt>
                <c:pt idx="25695">
                  <c:v>-0.32320133474225299</c:v>
                </c:pt>
                <c:pt idx="25696">
                  <c:v>-0.32365260935663698</c:v>
                </c:pt>
                <c:pt idx="25697">
                  <c:v>-0.32410388397543399</c:v>
                </c:pt>
                <c:pt idx="25698">
                  <c:v>-0.32455515859423101</c:v>
                </c:pt>
                <c:pt idx="25699">
                  <c:v>-0.325006433208615</c:v>
                </c:pt>
                <c:pt idx="25700">
                  <c:v>-0.32545770782741201</c:v>
                </c:pt>
                <c:pt idx="25701">
                  <c:v>-0.32590898244620897</c:v>
                </c:pt>
                <c:pt idx="25702">
                  <c:v>-0.32636025706059202</c:v>
                </c:pt>
                <c:pt idx="25703">
                  <c:v>-0.32681153167938898</c:v>
                </c:pt>
                <c:pt idx="25704">
                  <c:v>-0.32726280629818599</c:v>
                </c:pt>
                <c:pt idx="25705">
                  <c:v>-0.32771408091256998</c:v>
                </c:pt>
                <c:pt idx="25706">
                  <c:v>-0.328165355531367</c:v>
                </c:pt>
                <c:pt idx="25707">
                  <c:v>-0.32861663015016401</c:v>
                </c:pt>
                <c:pt idx="25708">
                  <c:v>-0.329067904764548</c:v>
                </c:pt>
                <c:pt idx="25709">
                  <c:v>-0.32951917938334402</c:v>
                </c:pt>
                <c:pt idx="25710">
                  <c:v>-0.32997045400214098</c:v>
                </c:pt>
                <c:pt idx="25711">
                  <c:v>-0.33042172861652502</c:v>
                </c:pt>
                <c:pt idx="25712">
                  <c:v>-0.33087300323532198</c:v>
                </c:pt>
                <c:pt idx="25713">
                  <c:v>-0.331324277854119</c:v>
                </c:pt>
                <c:pt idx="25714">
                  <c:v>-0.33177555246850299</c:v>
                </c:pt>
                <c:pt idx="25715">
                  <c:v>-0.3322268270873</c:v>
                </c:pt>
                <c:pt idx="25716">
                  <c:v>-0.33267810170609602</c:v>
                </c:pt>
                <c:pt idx="25717">
                  <c:v>-0.33312937632048001</c:v>
                </c:pt>
                <c:pt idx="25718">
                  <c:v>-0.33358065093927702</c:v>
                </c:pt>
                <c:pt idx="25719">
                  <c:v>-0.33403192555807398</c:v>
                </c:pt>
                <c:pt idx="25720">
                  <c:v>-0.33448320017245797</c:v>
                </c:pt>
                <c:pt idx="25721">
                  <c:v>-0.33493447479125499</c:v>
                </c:pt>
                <c:pt idx="25722">
                  <c:v>-0.335385749410052</c:v>
                </c:pt>
                <c:pt idx="25723">
                  <c:v>-0.33583702402443599</c:v>
                </c:pt>
                <c:pt idx="25724">
                  <c:v>-0.33628829864323201</c:v>
                </c:pt>
                <c:pt idx="25725">
                  <c:v>-0.33673957326202902</c:v>
                </c:pt>
                <c:pt idx="25726">
                  <c:v>-0.33719084787641301</c:v>
                </c:pt>
                <c:pt idx="25727">
                  <c:v>-0.33764212249520997</c:v>
                </c:pt>
                <c:pt idx="25728">
                  <c:v>-0.33809339711400699</c:v>
                </c:pt>
                <c:pt idx="25729">
                  <c:v>-0.33854467172839098</c:v>
                </c:pt>
                <c:pt idx="25730">
                  <c:v>-0.33899594634718799</c:v>
                </c:pt>
                <c:pt idx="25731">
                  <c:v>-0.33944722096598501</c:v>
                </c:pt>
                <c:pt idx="25732">
                  <c:v>-0.339898495580368</c:v>
                </c:pt>
                <c:pt idx="25733">
                  <c:v>-0.34034977019916501</c:v>
                </c:pt>
                <c:pt idx="25734">
                  <c:v>-0.34080104481796197</c:v>
                </c:pt>
                <c:pt idx="25735">
                  <c:v>-0.34125231943234602</c:v>
                </c:pt>
                <c:pt idx="25736">
                  <c:v>-0.34170359405114298</c:v>
                </c:pt>
                <c:pt idx="25737">
                  <c:v>-0.34215486866993999</c:v>
                </c:pt>
                <c:pt idx="25738">
                  <c:v>-0.34260614328432398</c:v>
                </c:pt>
                <c:pt idx="25739">
                  <c:v>-0.34305741790312</c:v>
                </c:pt>
                <c:pt idx="25740">
                  <c:v>-0.34350869252191701</c:v>
                </c:pt>
                <c:pt idx="25741">
                  <c:v>-0.343959967136301</c:v>
                </c:pt>
                <c:pt idx="25742">
                  <c:v>-0.34441124175509802</c:v>
                </c:pt>
                <c:pt idx="25743">
                  <c:v>-0.34486251637389498</c:v>
                </c:pt>
                <c:pt idx="25744">
                  <c:v>-0.34531379098827902</c:v>
                </c:pt>
                <c:pt idx="25745">
                  <c:v>-0.34576506560707598</c:v>
                </c:pt>
                <c:pt idx="25746">
                  <c:v>-0.346216340225872</c:v>
                </c:pt>
                <c:pt idx="25747">
                  <c:v>-0.34666761484025599</c:v>
                </c:pt>
                <c:pt idx="25748">
                  <c:v>-0.347118889459053</c:v>
                </c:pt>
                <c:pt idx="25749">
                  <c:v>-0.34757016407785002</c:v>
                </c:pt>
                <c:pt idx="25750">
                  <c:v>-0.34802143869223401</c:v>
                </c:pt>
                <c:pt idx="25751">
                  <c:v>-0.34847271331103102</c:v>
                </c:pt>
                <c:pt idx="25752">
                  <c:v>-0.34892398792982798</c:v>
                </c:pt>
                <c:pt idx="25753">
                  <c:v>-0.34937526254421197</c:v>
                </c:pt>
                <c:pt idx="25754">
                  <c:v>-0.34982653716300799</c:v>
                </c:pt>
                <c:pt idx="25755">
                  <c:v>-0.350277811781805</c:v>
                </c:pt>
                <c:pt idx="25756">
                  <c:v>-0.35072908639618899</c:v>
                </c:pt>
                <c:pt idx="25757">
                  <c:v>-0.35118036101498601</c:v>
                </c:pt>
                <c:pt idx="25758">
                  <c:v>-0.35163163563378302</c:v>
                </c:pt>
                <c:pt idx="25759">
                  <c:v>-0.35208291024816701</c:v>
                </c:pt>
                <c:pt idx="25760">
                  <c:v>-0.35253418486696397</c:v>
                </c:pt>
                <c:pt idx="25761">
                  <c:v>-0.35298545948575999</c:v>
                </c:pt>
                <c:pt idx="25762">
                  <c:v>-0.35343673410014398</c:v>
                </c:pt>
                <c:pt idx="25763">
                  <c:v>-0.35388800871894099</c:v>
                </c:pt>
                <c:pt idx="25764">
                  <c:v>-0.35433928333773801</c:v>
                </c:pt>
                <c:pt idx="25765">
                  <c:v>-0.354790557952122</c:v>
                </c:pt>
                <c:pt idx="25766">
                  <c:v>-0.35524183257091901</c:v>
                </c:pt>
                <c:pt idx="25767">
                  <c:v>-0.35569310718971597</c:v>
                </c:pt>
                <c:pt idx="25768">
                  <c:v>-0.35614438180409902</c:v>
                </c:pt>
                <c:pt idx="25769">
                  <c:v>-0.35659565642289598</c:v>
                </c:pt>
                <c:pt idx="25770">
                  <c:v>-0.35704693104169299</c:v>
                </c:pt>
                <c:pt idx="25771">
                  <c:v>-0.35749820565607698</c:v>
                </c:pt>
                <c:pt idx="25772">
                  <c:v>-0.357949480274874</c:v>
                </c:pt>
                <c:pt idx="25773">
                  <c:v>-0.35840075489367101</c:v>
                </c:pt>
                <c:pt idx="25774">
                  <c:v>-0.358852029508055</c:v>
                </c:pt>
                <c:pt idx="25775">
                  <c:v>-0.35930330412685202</c:v>
                </c:pt>
                <c:pt idx="25776">
                  <c:v>-0.35975457874564798</c:v>
                </c:pt>
                <c:pt idx="25777">
                  <c:v>-0.36020585336003202</c:v>
                </c:pt>
                <c:pt idx="25778">
                  <c:v>-0.36065712797882898</c:v>
                </c:pt>
                <c:pt idx="25779">
                  <c:v>-0.361108402597626</c:v>
                </c:pt>
                <c:pt idx="25780">
                  <c:v>-0.36155967721200999</c:v>
                </c:pt>
                <c:pt idx="25781">
                  <c:v>-0.362010951830807</c:v>
                </c:pt>
                <c:pt idx="25782">
                  <c:v>-0.36246222644960402</c:v>
                </c:pt>
                <c:pt idx="25783">
                  <c:v>-0.36291350106398701</c:v>
                </c:pt>
                <c:pt idx="25784">
                  <c:v>-0.36336477568278402</c:v>
                </c:pt>
                <c:pt idx="25785">
                  <c:v>-0.36381605030158098</c:v>
                </c:pt>
                <c:pt idx="25786">
                  <c:v>-0.36426732491596497</c:v>
                </c:pt>
                <c:pt idx="25787">
                  <c:v>-0.36471859953476199</c:v>
                </c:pt>
                <c:pt idx="25788">
                  <c:v>-0.365169874153559</c:v>
                </c:pt>
                <c:pt idx="25789">
                  <c:v>-0.36562114876794299</c:v>
                </c:pt>
                <c:pt idx="25790">
                  <c:v>-0.36607242338673901</c:v>
                </c:pt>
                <c:pt idx="25791">
                  <c:v>-0.36652369800553602</c:v>
                </c:pt>
                <c:pt idx="25792">
                  <c:v>-0.36697497261992001</c:v>
                </c:pt>
                <c:pt idx="25793">
                  <c:v>-0.36742624723871697</c:v>
                </c:pt>
                <c:pt idx="25794">
                  <c:v>-0.367476535970159</c:v>
                </c:pt>
                <c:pt idx="25795">
                  <c:v>-0.36752682470110898</c:v>
                </c:pt>
                <c:pt idx="25796">
                  <c:v>-0.36757711343255101</c:v>
                </c:pt>
                <c:pt idx="25797">
                  <c:v>-0.36762740216399298</c:v>
                </c:pt>
                <c:pt idx="25798">
                  <c:v>-0.36767769089494401</c:v>
                </c:pt>
                <c:pt idx="25799">
                  <c:v>-0.36772797962638498</c:v>
                </c:pt>
                <c:pt idx="25800">
                  <c:v>-0.36777826835782701</c:v>
                </c:pt>
                <c:pt idx="25801">
                  <c:v>-0.36782855708877799</c:v>
                </c:pt>
                <c:pt idx="25802">
                  <c:v>-0.36787884582022001</c:v>
                </c:pt>
                <c:pt idx="25803">
                  <c:v>-0.36792913455166198</c:v>
                </c:pt>
                <c:pt idx="25804">
                  <c:v>-0.36797942328261202</c:v>
                </c:pt>
                <c:pt idx="25805">
                  <c:v>-0.36802971201405399</c:v>
                </c:pt>
                <c:pt idx="25806">
                  <c:v>-0.36808000074549602</c:v>
                </c:pt>
                <c:pt idx="25807">
                  <c:v>-0.36813028947644599</c:v>
                </c:pt>
                <c:pt idx="25808">
                  <c:v>-0.36818057820788802</c:v>
                </c:pt>
                <c:pt idx="25809">
                  <c:v>-0.36823086693932999</c:v>
                </c:pt>
                <c:pt idx="25810">
                  <c:v>-0.36828115567028002</c:v>
                </c:pt>
                <c:pt idx="25811">
                  <c:v>-0.368331444401722</c:v>
                </c:pt>
                <c:pt idx="25812">
                  <c:v>-0.36838173313316402</c:v>
                </c:pt>
                <c:pt idx="25813">
                  <c:v>-0.368432021864114</c:v>
                </c:pt>
                <c:pt idx="25814">
                  <c:v>-0.36848231059555597</c:v>
                </c:pt>
                <c:pt idx="25815">
                  <c:v>-0.368532599326998</c:v>
                </c:pt>
                <c:pt idx="25816">
                  <c:v>-0.36858288805794898</c:v>
                </c:pt>
                <c:pt idx="25817">
                  <c:v>-0.368633176789391</c:v>
                </c:pt>
                <c:pt idx="25818">
                  <c:v>-0.36868346552083298</c:v>
                </c:pt>
                <c:pt idx="25819">
                  <c:v>-0.36873375425178301</c:v>
                </c:pt>
                <c:pt idx="25820">
                  <c:v>-0.36878404298322498</c:v>
                </c:pt>
                <c:pt idx="25821">
                  <c:v>-0.36883433171466701</c:v>
                </c:pt>
                <c:pt idx="25822">
                  <c:v>-0.36888462044561698</c:v>
                </c:pt>
                <c:pt idx="25823">
                  <c:v>-0.36893490917705901</c:v>
                </c:pt>
                <c:pt idx="25824">
                  <c:v>-0.36898519790850098</c:v>
                </c:pt>
                <c:pt idx="25825">
                  <c:v>-0.36903548663945102</c:v>
                </c:pt>
                <c:pt idx="25826">
                  <c:v>-0.36908577537089299</c:v>
                </c:pt>
                <c:pt idx="25827">
                  <c:v>-0.36913606410233502</c:v>
                </c:pt>
                <c:pt idx="25828">
                  <c:v>-0.36918635283328499</c:v>
                </c:pt>
                <c:pt idx="25829">
                  <c:v>-0.36923664156472702</c:v>
                </c:pt>
                <c:pt idx="25830">
                  <c:v>-0.36928693029616899</c:v>
                </c:pt>
                <c:pt idx="25831">
                  <c:v>-0.36933721902711902</c:v>
                </c:pt>
                <c:pt idx="25832">
                  <c:v>-0.369387507758561</c:v>
                </c:pt>
                <c:pt idx="25833">
                  <c:v>-0.36943779649000302</c:v>
                </c:pt>
                <c:pt idx="25834">
                  <c:v>-0.369488085220954</c:v>
                </c:pt>
                <c:pt idx="25835">
                  <c:v>-0.36953837395239603</c:v>
                </c:pt>
                <c:pt idx="25836">
                  <c:v>-0.369588662683838</c:v>
                </c:pt>
                <c:pt idx="25837">
                  <c:v>-0.36963895141478798</c:v>
                </c:pt>
                <c:pt idx="25838">
                  <c:v>-0.36968924014623</c:v>
                </c:pt>
                <c:pt idx="25839">
                  <c:v>-0.36973952887767197</c:v>
                </c:pt>
                <c:pt idx="25840">
                  <c:v>-0.36978981760862201</c:v>
                </c:pt>
                <c:pt idx="25841">
                  <c:v>-0.36984010634006398</c:v>
                </c:pt>
                <c:pt idx="25842">
                  <c:v>-0.36989039507150601</c:v>
                </c:pt>
                <c:pt idx="25843">
                  <c:v>-0.36994068380245598</c:v>
                </c:pt>
                <c:pt idx="25844">
                  <c:v>-0.36999097253389801</c:v>
                </c:pt>
                <c:pt idx="25845">
                  <c:v>-0.37004126126533998</c:v>
                </c:pt>
                <c:pt idx="25846">
                  <c:v>-0.37009154999629001</c:v>
                </c:pt>
                <c:pt idx="25847">
                  <c:v>-0.37014183872773199</c:v>
                </c:pt>
                <c:pt idx="25848">
                  <c:v>-0.37019212745917401</c:v>
                </c:pt>
                <c:pt idx="25849">
                  <c:v>-0.37024241619012499</c:v>
                </c:pt>
                <c:pt idx="25850">
                  <c:v>-0.37029270492156702</c:v>
                </c:pt>
                <c:pt idx="25851">
                  <c:v>-0.37034299365300899</c:v>
                </c:pt>
                <c:pt idx="25852">
                  <c:v>-0.37039328238395902</c:v>
                </c:pt>
                <c:pt idx="25853">
                  <c:v>-0.37044357111540099</c:v>
                </c:pt>
                <c:pt idx="25854">
                  <c:v>-0.37049385984684302</c:v>
                </c:pt>
                <c:pt idx="25855">
                  <c:v>-0.370544148577793</c:v>
                </c:pt>
                <c:pt idx="25856">
                  <c:v>-0.37059443730923503</c:v>
                </c:pt>
                <c:pt idx="25857">
                  <c:v>-0.370644726040677</c:v>
                </c:pt>
                <c:pt idx="25858">
                  <c:v>-0.37069501477162697</c:v>
                </c:pt>
                <c:pt idx="25859">
                  <c:v>-0.370745303503069</c:v>
                </c:pt>
                <c:pt idx="25860">
                  <c:v>-0.37079559223451097</c:v>
                </c:pt>
                <c:pt idx="25861">
                  <c:v>-0.37084588096546101</c:v>
                </c:pt>
                <c:pt idx="25862">
                  <c:v>-0.37089616969690298</c:v>
                </c:pt>
                <c:pt idx="25863">
                  <c:v>-0.37094645842834501</c:v>
                </c:pt>
                <c:pt idx="25864">
                  <c:v>-0.37099674715929598</c:v>
                </c:pt>
                <c:pt idx="25865">
                  <c:v>-0.37104703589073801</c:v>
                </c:pt>
                <c:pt idx="25866">
                  <c:v>-0.37109732462217898</c:v>
                </c:pt>
                <c:pt idx="25867">
                  <c:v>-0.37114761335313001</c:v>
                </c:pt>
                <c:pt idx="25868">
                  <c:v>-0.37119790208457198</c:v>
                </c:pt>
                <c:pt idx="25869">
                  <c:v>-0.37124819081601401</c:v>
                </c:pt>
                <c:pt idx="25870">
                  <c:v>-0.37129847954696399</c:v>
                </c:pt>
                <c:pt idx="25871">
                  <c:v>-0.37134876827840602</c:v>
                </c:pt>
                <c:pt idx="25872">
                  <c:v>-0.37139905700984799</c:v>
                </c:pt>
                <c:pt idx="25873">
                  <c:v>-0.37144934574079802</c:v>
                </c:pt>
                <c:pt idx="25874">
                  <c:v>-0.37149963447223999</c:v>
                </c:pt>
                <c:pt idx="25875">
                  <c:v>-0.37154992320368202</c:v>
                </c:pt>
                <c:pt idx="25876">
                  <c:v>-0.371600211934632</c:v>
                </c:pt>
                <c:pt idx="25877">
                  <c:v>-0.37165050066607402</c:v>
                </c:pt>
                <c:pt idx="25878">
                  <c:v>-0.371700789397516</c:v>
                </c:pt>
                <c:pt idx="25879">
                  <c:v>-0.37175107812846597</c:v>
                </c:pt>
                <c:pt idx="25880">
                  <c:v>-0.371801366859908</c:v>
                </c:pt>
                <c:pt idx="25881">
                  <c:v>-0.37185165559135003</c:v>
                </c:pt>
                <c:pt idx="25882">
                  <c:v>-0.371901944322301</c:v>
                </c:pt>
                <c:pt idx="25883">
                  <c:v>-0.37195223305374298</c:v>
                </c:pt>
                <c:pt idx="25884">
                  <c:v>-0.372002521785185</c:v>
                </c:pt>
                <c:pt idx="25885">
                  <c:v>-0.37205281051613498</c:v>
                </c:pt>
                <c:pt idx="25886">
                  <c:v>-0.37210309924757701</c:v>
                </c:pt>
                <c:pt idx="25887">
                  <c:v>-0.37215338797901898</c:v>
                </c:pt>
                <c:pt idx="25888">
                  <c:v>-0.37220367670996901</c:v>
                </c:pt>
                <c:pt idx="25889">
                  <c:v>-0.37225396544141098</c:v>
                </c:pt>
                <c:pt idx="25890">
                  <c:v>-0.37230425417285301</c:v>
                </c:pt>
                <c:pt idx="25891">
                  <c:v>-0.37235454290380299</c:v>
                </c:pt>
                <c:pt idx="25892">
                  <c:v>-0.37240483163524501</c:v>
                </c:pt>
                <c:pt idx="25893">
                  <c:v>-0.37245512036668699</c:v>
                </c:pt>
                <c:pt idx="25894">
                  <c:v>-0.37250540909763702</c:v>
                </c:pt>
                <c:pt idx="25895">
                  <c:v>-0.37255569782907899</c:v>
                </c:pt>
                <c:pt idx="25896">
                  <c:v>-0.37260598656052102</c:v>
                </c:pt>
                <c:pt idx="25897">
                  <c:v>-0.37265627529147199</c:v>
                </c:pt>
                <c:pt idx="25898">
                  <c:v>-0.37270656402291402</c:v>
                </c:pt>
                <c:pt idx="25899">
                  <c:v>-0.37275685275435599</c:v>
                </c:pt>
                <c:pt idx="25900">
                  <c:v>-0.37280714148530603</c:v>
                </c:pt>
                <c:pt idx="25901">
                  <c:v>-0.372857430216748</c:v>
                </c:pt>
                <c:pt idx="25902">
                  <c:v>-0.37290771894819003</c:v>
                </c:pt>
                <c:pt idx="25903">
                  <c:v>-0.37295800767914</c:v>
                </c:pt>
                <c:pt idx="25904">
                  <c:v>-0.37300829641058197</c:v>
                </c:pt>
                <c:pt idx="25905">
                  <c:v>-0.373058585142024</c:v>
                </c:pt>
                <c:pt idx="25906">
                  <c:v>-0.37310887387297398</c:v>
                </c:pt>
                <c:pt idx="25907">
                  <c:v>-0.37315916260441601</c:v>
                </c:pt>
                <c:pt idx="25908">
                  <c:v>-0.37320945133585798</c:v>
                </c:pt>
                <c:pt idx="25909">
                  <c:v>-0.37325974006680801</c:v>
                </c:pt>
                <c:pt idx="25910">
                  <c:v>-0.37331002879824998</c:v>
                </c:pt>
                <c:pt idx="25911">
                  <c:v>-0.37336031752969201</c:v>
                </c:pt>
                <c:pt idx="25912">
                  <c:v>-0.37341060626064199</c:v>
                </c:pt>
                <c:pt idx="25913">
                  <c:v>-0.37346089499208401</c:v>
                </c:pt>
                <c:pt idx="25914">
                  <c:v>-0.37351118372352599</c:v>
                </c:pt>
                <c:pt idx="25915">
                  <c:v>-0.37356147245447702</c:v>
                </c:pt>
                <c:pt idx="25916">
                  <c:v>-0.37361176118591899</c:v>
                </c:pt>
                <c:pt idx="25917">
                  <c:v>-0.37366204991736102</c:v>
                </c:pt>
                <c:pt idx="25918">
                  <c:v>-0.37371233864831099</c:v>
                </c:pt>
                <c:pt idx="25919">
                  <c:v>-0.37376262737975302</c:v>
                </c:pt>
                <c:pt idx="25920">
                  <c:v>-0.37381291611119499</c:v>
                </c:pt>
                <c:pt idx="25921">
                  <c:v>-0.37386320484214502</c:v>
                </c:pt>
                <c:pt idx="25922">
                  <c:v>-0.373913493573587</c:v>
                </c:pt>
                <c:pt idx="25923">
                  <c:v>-0.37396378230502902</c:v>
                </c:pt>
                <c:pt idx="25924">
                  <c:v>-0.374014071035979</c:v>
                </c:pt>
                <c:pt idx="25925">
                  <c:v>-0.37406435976742097</c:v>
                </c:pt>
                <c:pt idx="25926">
                  <c:v>-0.374114648498863</c:v>
                </c:pt>
                <c:pt idx="25927">
                  <c:v>-0.37416493722981298</c:v>
                </c:pt>
                <c:pt idx="25928">
                  <c:v>-0.374215225961255</c:v>
                </c:pt>
                <c:pt idx="25929">
                  <c:v>-0.37426551469269698</c:v>
                </c:pt>
                <c:pt idx="25930">
                  <c:v>-0.37431580342364801</c:v>
                </c:pt>
                <c:pt idx="25931">
                  <c:v>-0.37436609215508998</c:v>
                </c:pt>
                <c:pt idx="25932">
                  <c:v>-0.37441638088653201</c:v>
                </c:pt>
                <c:pt idx="25933">
                  <c:v>-0.37446666961748198</c:v>
                </c:pt>
                <c:pt idx="25934">
                  <c:v>-0.37451695834892401</c:v>
                </c:pt>
                <c:pt idx="25935">
                  <c:v>-0.37456724708036598</c:v>
                </c:pt>
                <c:pt idx="25936">
                  <c:v>-0.37461753581131602</c:v>
                </c:pt>
                <c:pt idx="25937">
                  <c:v>-0.37466782454275799</c:v>
                </c:pt>
                <c:pt idx="25938">
                  <c:v>-0.37471811327420002</c:v>
                </c:pt>
                <c:pt idx="25939">
                  <c:v>-0.37476840200514999</c:v>
                </c:pt>
                <c:pt idx="25940">
                  <c:v>-0.37481869073659202</c:v>
                </c:pt>
                <c:pt idx="25941">
                  <c:v>-0.37486897946803399</c:v>
                </c:pt>
                <c:pt idx="25942">
                  <c:v>-0.37491926819898402</c:v>
                </c:pt>
                <c:pt idx="25943">
                  <c:v>-0.374969556930426</c:v>
                </c:pt>
                <c:pt idx="25944">
                  <c:v>-0.37501984566186802</c:v>
                </c:pt>
                <c:pt idx="25945">
                  <c:v>-0.375070134392818</c:v>
                </c:pt>
                <c:pt idx="25946">
                  <c:v>-0.37512042312426003</c:v>
                </c:pt>
                <c:pt idx="25947">
                  <c:v>-0.375170711855702</c:v>
                </c:pt>
                <c:pt idx="25948">
                  <c:v>-0.37522100058665298</c:v>
                </c:pt>
                <c:pt idx="25949">
                  <c:v>-0.375271289318095</c:v>
                </c:pt>
                <c:pt idx="25950">
                  <c:v>-0.37532157804953697</c:v>
                </c:pt>
                <c:pt idx="25951">
                  <c:v>-0.37537186678048701</c:v>
                </c:pt>
                <c:pt idx="25952">
                  <c:v>-0.37542215551192898</c:v>
                </c:pt>
                <c:pt idx="25953">
                  <c:v>-0.37547244424337101</c:v>
                </c:pt>
                <c:pt idx="25954">
                  <c:v>-0.37552273297432098</c:v>
                </c:pt>
                <c:pt idx="25955">
                  <c:v>-0.37557302170576301</c:v>
                </c:pt>
                <c:pt idx="25956">
                  <c:v>-0.37562331043720498</c:v>
                </c:pt>
                <c:pt idx="25957">
                  <c:v>-0.37567359916815501</c:v>
                </c:pt>
                <c:pt idx="25958">
                  <c:v>-0.37572388789959699</c:v>
                </c:pt>
                <c:pt idx="25959">
                  <c:v>-0.37577417663103901</c:v>
                </c:pt>
                <c:pt idx="25960">
                  <c:v>-0.37582446536198899</c:v>
                </c:pt>
                <c:pt idx="25961">
                  <c:v>-0.37587475409343102</c:v>
                </c:pt>
                <c:pt idx="25962">
                  <c:v>-0.37592504282487299</c:v>
                </c:pt>
                <c:pt idx="25963">
                  <c:v>-0.37597533155582402</c:v>
                </c:pt>
                <c:pt idx="25964">
                  <c:v>-0.37602562028726599</c:v>
                </c:pt>
                <c:pt idx="25965">
                  <c:v>-0.37607590901870802</c:v>
                </c:pt>
                <c:pt idx="25966">
                  <c:v>-0.376126197749658</c:v>
                </c:pt>
                <c:pt idx="25967">
                  <c:v>-0.37617648648110003</c:v>
                </c:pt>
                <c:pt idx="25968">
                  <c:v>-0.376226775212542</c:v>
                </c:pt>
                <c:pt idx="25969">
                  <c:v>-0.37627706394349197</c:v>
                </c:pt>
                <c:pt idx="25970">
                  <c:v>-0.376327352674934</c:v>
                </c:pt>
                <c:pt idx="25971">
                  <c:v>-0.37637764140637597</c:v>
                </c:pt>
                <c:pt idx="25972">
                  <c:v>-0.37642793013732601</c:v>
                </c:pt>
                <c:pt idx="25973">
                  <c:v>-0.37647821886876798</c:v>
                </c:pt>
                <c:pt idx="25974">
                  <c:v>-0.37652850760021001</c:v>
                </c:pt>
                <c:pt idx="25975">
                  <c:v>-0.37657879633115998</c:v>
                </c:pt>
                <c:pt idx="25976">
                  <c:v>-0.37662908506260201</c:v>
                </c:pt>
                <c:pt idx="25977">
                  <c:v>-0.37667937379404398</c:v>
                </c:pt>
                <c:pt idx="25978">
                  <c:v>-0.37672966252499401</c:v>
                </c:pt>
                <c:pt idx="25979">
                  <c:v>-0.37677995125643698</c:v>
                </c:pt>
                <c:pt idx="25980">
                  <c:v>-0.37683023998787801</c:v>
                </c:pt>
                <c:pt idx="25981">
                  <c:v>-0.37688052871882899</c:v>
                </c:pt>
                <c:pt idx="25982">
                  <c:v>-0.37693081745027102</c:v>
                </c:pt>
                <c:pt idx="25983">
                  <c:v>-0.37698110618171299</c:v>
                </c:pt>
                <c:pt idx="25984">
                  <c:v>-0.37703139491266302</c:v>
                </c:pt>
                <c:pt idx="25985">
                  <c:v>-0.37708168364410499</c:v>
                </c:pt>
                <c:pt idx="25986">
                  <c:v>-0.37713197237554702</c:v>
                </c:pt>
                <c:pt idx="25987">
                  <c:v>-0.377182261106497</c:v>
                </c:pt>
                <c:pt idx="25988">
                  <c:v>-0.37723254983793902</c:v>
                </c:pt>
                <c:pt idx="25989">
                  <c:v>-0.377282838569381</c:v>
                </c:pt>
                <c:pt idx="25990">
                  <c:v>-0.37733312730033097</c:v>
                </c:pt>
                <c:pt idx="25991">
                  <c:v>-0.377383416031773</c:v>
                </c:pt>
                <c:pt idx="25992">
                  <c:v>-0.37743370476321503</c:v>
                </c:pt>
                <c:pt idx="25993">
                  <c:v>-0.377483993494165</c:v>
                </c:pt>
                <c:pt idx="25994">
                  <c:v>-0.37753428222560698</c:v>
                </c:pt>
                <c:pt idx="25995">
                  <c:v>-0.377584570957049</c:v>
                </c:pt>
                <c:pt idx="25996">
                  <c:v>-0.37763485968799998</c:v>
                </c:pt>
                <c:pt idx="25997">
                  <c:v>-0.37768514841944201</c:v>
                </c:pt>
                <c:pt idx="25998">
                  <c:v>-0.37773543715088398</c:v>
                </c:pt>
                <c:pt idx="25999">
                  <c:v>-0.37778572588183401</c:v>
                </c:pt>
                <c:pt idx="26000">
                  <c:v>-0.37783601461327598</c:v>
                </c:pt>
                <c:pt idx="26001">
                  <c:v>-0.37788630334471801</c:v>
                </c:pt>
                <c:pt idx="26002">
                  <c:v>-0.37793659207566799</c:v>
                </c:pt>
                <c:pt idx="26003">
                  <c:v>-0.37798688080711002</c:v>
                </c:pt>
                <c:pt idx="26004">
                  <c:v>-0.37803716953855199</c:v>
                </c:pt>
                <c:pt idx="26005">
                  <c:v>-0.37808745826950202</c:v>
                </c:pt>
                <c:pt idx="26006">
                  <c:v>-0.37813774700094399</c:v>
                </c:pt>
                <c:pt idx="26007">
                  <c:v>-0.37818803573238602</c:v>
                </c:pt>
                <c:pt idx="26008">
                  <c:v>-0.378238324463336</c:v>
                </c:pt>
                <c:pt idx="26009">
                  <c:v>-0.37828861319477802</c:v>
                </c:pt>
                <c:pt idx="26010">
                  <c:v>-0.37833890192621999</c:v>
                </c:pt>
                <c:pt idx="26011">
                  <c:v>-0.37838919065717003</c:v>
                </c:pt>
                <c:pt idx="26012">
                  <c:v>-0.378439479388612</c:v>
                </c:pt>
                <c:pt idx="26013">
                  <c:v>-0.37848976812005403</c:v>
                </c:pt>
                <c:pt idx="26014">
                  <c:v>-0.378540056851005</c:v>
                </c:pt>
                <c:pt idx="26015">
                  <c:v>-0.37859034558244697</c:v>
                </c:pt>
                <c:pt idx="26016">
                  <c:v>-0.378640634313889</c:v>
                </c:pt>
                <c:pt idx="26017">
                  <c:v>-0.37869092304483898</c:v>
                </c:pt>
                <c:pt idx="26018">
                  <c:v>-0.37874121177628101</c:v>
                </c:pt>
                <c:pt idx="26019">
                  <c:v>-0.37879150050772298</c:v>
                </c:pt>
                <c:pt idx="26020">
                  <c:v>-0.37884178923867301</c:v>
                </c:pt>
                <c:pt idx="26021">
                  <c:v>-0.37889207797011498</c:v>
                </c:pt>
                <c:pt idx="26022">
                  <c:v>-0.37894236670155701</c:v>
                </c:pt>
                <c:pt idx="26023">
                  <c:v>-0.37899265543250699</c:v>
                </c:pt>
                <c:pt idx="26024">
                  <c:v>-0.37904294416394901</c:v>
                </c:pt>
                <c:pt idx="26025">
                  <c:v>-0.37909323289539099</c:v>
                </c:pt>
                <c:pt idx="26026">
                  <c:v>-0.37914352162634102</c:v>
                </c:pt>
                <c:pt idx="26027">
                  <c:v>-0.37919381035778299</c:v>
                </c:pt>
                <c:pt idx="26028">
                  <c:v>-0.37924409908922502</c:v>
                </c:pt>
                <c:pt idx="26029">
                  <c:v>-0.37929438782017599</c:v>
                </c:pt>
                <c:pt idx="26030">
                  <c:v>-0.37934467655161802</c:v>
                </c:pt>
                <c:pt idx="26031">
                  <c:v>-0.37939496528305999</c:v>
                </c:pt>
                <c:pt idx="26032">
                  <c:v>-0.37944525401401002</c:v>
                </c:pt>
                <c:pt idx="26033">
                  <c:v>-0.379495542745452</c:v>
                </c:pt>
                <c:pt idx="26034">
                  <c:v>-0.37954583147689402</c:v>
                </c:pt>
                <c:pt idx="26035">
                  <c:v>-0.379596120207844</c:v>
                </c:pt>
                <c:pt idx="26036">
                  <c:v>-0.37964640893928597</c:v>
                </c:pt>
                <c:pt idx="26037">
                  <c:v>-0.379696697670728</c:v>
                </c:pt>
                <c:pt idx="26038">
                  <c:v>-0.37974698640167798</c:v>
                </c:pt>
                <c:pt idx="26039">
                  <c:v>-0.37979727513312</c:v>
                </c:pt>
                <c:pt idx="26040">
                  <c:v>-0.37984756386456198</c:v>
                </c:pt>
                <c:pt idx="26041">
                  <c:v>-0.37989785259551201</c:v>
                </c:pt>
                <c:pt idx="26042">
                  <c:v>-0.37994814132695398</c:v>
                </c:pt>
                <c:pt idx="26043">
                  <c:v>-0.37999843005839601</c:v>
                </c:pt>
                <c:pt idx="26044">
                  <c:v>-0.38004871878934698</c:v>
                </c:pt>
                <c:pt idx="26045">
                  <c:v>-0.38009900752078801</c:v>
                </c:pt>
                <c:pt idx="26046">
                  <c:v>-0.38014929625222998</c:v>
                </c:pt>
                <c:pt idx="26047">
                  <c:v>-0.38019958498318102</c:v>
                </c:pt>
                <c:pt idx="26048">
                  <c:v>-0.38024987371462299</c:v>
                </c:pt>
                <c:pt idx="26049">
                  <c:v>-0.38030016244606502</c:v>
                </c:pt>
                <c:pt idx="26050">
                  <c:v>-0.38035045117701499</c:v>
                </c:pt>
                <c:pt idx="26051">
                  <c:v>-0.38040073990845702</c:v>
                </c:pt>
                <c:pt idx="26052">
                  <c:v>-0.38045102863989899</c:v>
                </c:pt>
                <c:pt idx="26053">
                  <c:v>-0.38050131737084902</c:v>
                </c:pt>
                <c:pt idx="26054">
                  <c:v>-0.380551606102291</c:v>
                </c:pt>
                <c:pt idx="26055">
                  <c:v>-0.38060189483373302</c:v>
                </c:pt>
                <c:pt idx="26056">
                  <c:v>-0.380652183564683</c:v>
                </c:pt>
                <c:pt idx="26057">
                  <c:v>-0.38070247229612503</c:v>
                </c:pt>
                <c:pt idx="26058">
                  <c:v>-0.380752761027567</c:v>
                </c:pt>
                <c:pt idx="26059">
                  <c:v>-0.38080304975851698</c:v>
                </c:pt>
                <c:pt idx="26060">
                  <c:v>-0.380853338489959</c:v>
                </c:pt>
                <c:pt idx="26061">
                  <c:v>-0.38090362722140098</c:v>
                </c:pt>
                <c:pt idx="26062">
                  <c:v>-0.38095391595235201</c:v>
                </c:pt>
                <c:pt idx="26063">
                  <c:v>-0.38100420468379398</c:v>
                </c:pt>
                <c:pt idx="26064">
                  <c:v>-0.38105449341523601</c:v>
                </c:pt>
                <c:pt idx="26065">
                  <c:v>-0.38110478214618598</c:v>
                </c:pt>
                <c:pt idx="26066">
                  <c:v>-0.38115507087762801</c:v>
                </c:pt>
                <c:pt idx="26067">
                  <c:v>-0.38120535960906998</c:v>
                </c:pt>
                <c:pt idx="26068">
                  <c:v>-0.38125564834002001</c:v>
                </c:pt>
                <c:pt idx="26069">
                  <c:v>-0.38130593707146199</c:v>
                </c:pt>
                <c:pt idx="26070">
                  <c:v>-0.38135622580290401</c:v>
                </c:pt>
                <c:pt idx="26071">
                  <c:v>-0.38140651453385399</c:v>
                </c:pt>
                <c:pt idx="26072">
                  <c:v>-0.38145680326529602</c:v>
                </c:pt>
                <c:pt idx="26073">
                  <c:v>-0.38150709199673799</c:v>
                </c:pt>
                <c:pt idx="26074">
                  <c:v>-0.38155738072768802</c:v>
                </c:pt>
                <c:pt idx="26075">
                  <c:v>-0.38160766945912999</c:v>
                </c:pt>
                <c:pt idx="26076">
                  <c:v>-0.38165795819057202</c:v>
                </c:pt>
                <c:pt idx="26077">
                  <c:v>-0.381708246921522</c:v>
                </c:pt>
                <c:pt idx="26078">
                  <c:v>-0.38175853565296403</c:v>
                </c:pt>
                <c:pt idx="26079">
                  <c:v>-0.381808824384406</c:v>
                </c:pt>
                <c:pt idx="26080">
                  <c:v>-0.38185911311535697</c:v>
                </c:pt>
                <c:pt idx="26081">
                  <c:v>-0.381909401846799</c:v>
                </c:pt>
                <c:pt idx="26082">
                  <c:v>-0.38195969057824097</c:v>
                </c:pt>
                <c:pt idx="26083">
                  <c:v>-0.38200997930919101</c:v>
                </c:pt>
                <c:pt idx="26084">
                  <c:v>-0.38206026804063298</c:v>
                </c:pt>
                <c:pt idx="26085">
                  <c:v>-0.38211055677207501</c:v>
                </c:pt>
                <c:pt idx="26086">
                  <c:v>-0.38216084550302498</c:v>
                </c:pt>
                <c:pt idx="26087">
                  <c:v>-0.38221113423446701</c:v>
                </c:pt>
                <c:pt idx="26088">
                  <c:v>-0.38226142296590898</c:v>
                </c:pt>
                <c:pt idx="26089">
                  <c:v>-0.38231171169685901</c:v>
                </c:pt>
                <c:pt idx="26090">
                  <c:v>-0.38236200042830099</c:v>
                </c:pt>
                <c:pt idx="26091">
                  <c:v>-0.38241228915974301</c:v>
                </c:pt>
                <c:pt idx="26092">
                  <c:v>-0.38246257789069299</c:v>
                </c:pt>
                <c:pt idx="26093">
                  <c:v>-0.38251286662213502</c:v>
                </c:pt>
                <c:pt idx="26094">
                  <c:v>-0.38256315535357699</c:v>
                </c:pt>
                <c:pt idx="26095">
                  <c:v>-0.38261344408452802</c:v>
                </c:pt>
                <c:pt idx="26096">
                  <c:v>-0.38266373281596999</c:v>
                </c:pt>
                <c:pt idx="26097">
                  <c:v>-0.38271402154741202</c:v>
                </c:pt>
                <c:pt idx="26098">
                  <c:v>-0.382764310278362</c:v>
                </c:pt>
                <c:pt idx="26099">
                  <c:v>-0.38281459900980402</c:v>
                </c:pt>
                <c:pt idx="26100">
                  <c:v>-0.382864887741246</c:v>
                </c:pt>
                <c:pt idx="26101">
                  <c:v>-0.38291517647219597</c:v>
                </c:pt>
                <c:pt idx="26102">
                  <c:v>-0.382965465203638</c:v>
                </c:pt>
                <c:pt idx="26103">
                  <c:v>-0.38301575393508003</c:v>
                </c:pt>
                <c:pt idx="26104">
                  <c:v>-0.38306604266603</c:v>
                </c:pt>
                <c:pt idx="26105">
                  <c:v>-0.38311633139747198</c:v>
                </c:pt>
                <c:pt idx="26106">
                  <c:v>-0.383166620128914</c:v>
                </c:pt>
                <c:pt idx="26107">
                  <c:v>-0.38321690885986398</c:v>
                </c:pt>
                <c:pt idx="26108">
                  <c:v>-0.38326719759130601</c:v>
                </c:pt>
                <c:pt idx="26109">
                  <c:v>-0.38331748632274798</c:v>
                </c:pt>
                <c:pt idx="26110">
                  <c:v>-0.38336777505369901</c:v>
                </c:pt>
                <c:pt idx="26111">
                  <c:v>-0.38341806378514098</c:v>
                </c:pt>
                <c:pt idx="26112">
                  <c:v>-0.38346835251658201</c:v>
                </c:pt>
                <c:pt idx="26113">
                  <c:v>-0.38351864124753299</c:v>
                </c:pt>
                <c:pt idx="26114">
                  <c:v>-0.38356892997897502</c:v>
                </c:pt>
                <c:pt idx="26115">
                  <c:v>-0.38361921871041699</c:v>
                </c:pt>
                <c:pt idx="26116">
                  <c:v>-0.38366950744136702</c:v>
                </c:pt>
                <c:pt idx="26117">
                  <c:v>-0.38371979617280899</c:v>
                </c:pt>
                <c:pt idx="26118">
                  <c:v>-0.38377008490425102</c:v>
                </c:pt>
                <c:pt idx="26119">
                  <c:v>-0.383820373635201</c:v>
                </c:pt>
                <c:pt idx="26120">
                  <c:v>-0.38387066236664302</c:v>
                </c:pt>
                <c:pt idx="26121">
                  <c:v>-0.38392095109808499</c:v>
                </c:pt>
                <c:pt idx="26122">
                  <c:v>-0.38397123982903503</c:v>
                </c:pt>
                <c:pt idx="26123">
                  <c:v>-0.384021528560477</c:v>
                </c:pt>
                <c:pt idx="26124">
                  <c:v>-0.38407181729191903</c:v>
                </c:pt>
                <c:pt idx="26125">
                  <c:v>-0.384122106022869</c:v>
                </c:pt>
                <c:pt idx="26126">
                  <c:v>-0.38417239475431098</c:v>
                </c:pt>
                <c:pt idx="26127">
                  <c:v>-0.384222683485753</c:v>
                </c:pt>
                <c:pt idx="26128">
                  <c:v>-0.38427297221670398</c:v>
                </c:pt>
                <c:pt idx="26129">
                  <c:v>-0.38432326094814601</c:v>
                </c:pt>
                <c:pt idx="26130">
                  <c:v>-0.38437354967958798</c:v>
                </c:pt>
                <c:pt idx="26131">
                  <c:v>-0.38442383841053801</c:v>
                </c:pt>
                <c:pt idx="26132">
                  <c:v>-0.38447412714197998</c:v>
                </c:pt>
                <c:pt idx="26133">
                  <c:v>-0.38452441587342201</c:v>
                </c:pt>
                <c:pt idx="26134">
                  <c:v>-0.38457470460437199</c:v>
                </c:pt>
                <c:pt idx="26135">
                  <c:v>-0.38462499333581401</c:v>
                </c:pt>
                <c:pt idx="26136">
                  <c:v>-0.38467528206725599</c:v>
                </c:pt>
                <c:pt idx="26137">
                  <c:v>-0.38472557079820602</c:v>
                </c:pt>
                <c:pt idx="26138">
                  <c:v>-0.38477585952964799</c:v>
                </c:pt>
                <c:pt idx="26139">
                  <c:v>-0.38482614826109002</c:v>
                </c:pt>
                <c:pt idx="26140">
                  <c:v>-0.38487643699203999</c:v>
                </c:pt>
                <c:pt idx="26141">
                  <c:v>-0.38492672572348202</c:v>
                </c:pt>
                <c:pt idx="26142">
                  <c:v>-0.38497701445492399</c:v>
                </c:pt>
                <c:pt idx="26143">
                  <c:v>-0.38502730318587503</c:v>
                </c:pt>
                <c:pt idx="26144">
                  <c:v>-0.385077591917317</c:v>
                </c:pt>
                <c:pt idx="26145">
                  <c:v>-0.38512788064875803</c:v>
                </c:pt>
                <c:pt idx="26146">
                  <c:v>-0.385178169379709</c:v>
                </c:pt>
                <c:pt idx="26147">
                  <c:v>-0.38522845811115097</c:v>
                </c:pt>
                <c:pt idx="26148">
                  <c:v>-0.385278746842593</c:v>
                </c:pt>
                <c:pt idx="26149">
                  <c:v>-0.38532903557354298</c:v>
                </c:pt>
                <c:pt idx="26150">
                  <c:v>-0.385379324304985</c:v>
                </c:pt>
                <c:pt idx="26151">
                  <c:v>-0.38542961303642698</c:v>
                </c:pt>
                <c:pt idx="26152">
                  <c:v>-0.38547990176737701</c:v>
                </c:pt>
                <c:pt idx="26153">
                  <c:v>-0.38553019049881898</c:v>
                </c:pt>
                <c:pt idx="26154">
                  <c:v>-0.38558047923026101</c:v>
                </c:pt>
                <c:pt idx="26155">
                  <c:v>-0.38563076796121099</c:v>
                </c:pt>
                <c:pt idx="26156">
                  <c:v>-0.38568105669265301</c:v>
                </c:pt>
                <c:pt idx="26157">
                  <c:v>-0.38573134542409498</c:v>
                </c:pt>
                <c:pt idx="26158">
                  <c:v>-0.38578163415504502</c:v>
                </c:pt>
                <c:pt idx="26159">
                  <c:v>-0.38583192288648799</c:v>
                </c:pt>
                <c:pt idx="26160">
                  <c:v>-0.38588221161792902</c:v>
                </c:pt>
                <c:pt idx="26161">
                  <c:v>-0.38593250034887999</c:v>
                </c:pt>
                <c:pt idx="26162">
                  <c:v>-0.38598278908032202</c:v>
                </c:pt>
                <c:pt idx="26163">
                  <c:v>-0.38603307781176399</c:v>
                </c:pt>
                <c:pt idx="26164">
                  <c:v>-0.38608336654271402</c:v>
                </c:pt>
                <c:pt idx="26165">
                  <c:v>-0.386133655274156</c:v>
                </c:pt>
                <c:pt idx="26166">
                  <c:v>-0.38618394400559802</c:v>
                </c:pt>
                <c:pt idx="26167">
                  <c:v>-0.386234232736548</c:v>
                </c:pt>
                <c:pt idx="26168">
                  <c:v>-0.38628452146799003</c:v>
                </c:pt>
                <c:pt idx="26169">
                  <c:v>-0.386334810199432</c:v>
                </c:pt>
                <c:pt idx="26170">
                  <c:v>-0.38638509893038198</c:v>
                </c:pt>
                <c:pt idx="26171">
                  <c:v>-0.386435387661824</c:v>
                </c:pt>
                <c:pt idx="26172">
                  <c:v>-0.38648567639326598</c:v>
                </c:pt>
                <c:pt idx="26173">
                  <c:v>-0.38653596512421601</c:v>
                </c:pt>
                <c:pt idx="26174">
                  <c:v>-0.38658625385565798</c:v>
                </c:pt>
                <c:pt idx="26175">
                  <c:v>-0.38663654258710001</c:v>
                </c:pt>
                <c:pt idx="26176">
                  <c:v>-0.38668683131805098</c:v>
                </c:pt>
                <c:pt idx="26177">
                  <c:v>-0.38673712004949301</c:v>
                </c:pt>
                <c:pt idx="26178">
                  <c:v>-0.38678740878093498</c:v>
                </c:pt>
                <c:pt idx="26179">
                  <c:v>-0.38683769751188501</c:v>
                </c:pt>
                <c:pt idx="26180">
                  <c:v>-0.38688798624332699</c:v>
                </c:pt>
                <c:pt idx="26181">
                  <c:v>-0.38693827497476901</c:v>
                </c:pt>
                <c:pt idx="26182">
                  <c:v>-0.38698856370571899</c:v>
                </c:pt>
                <c:pt idx="26183">
                  <c:v>-0.38703885243716102</c:v>
                </c:pt>
                <c:pt idx="26184">
                  <c:v>-0.38708914116860299</c:v>
                </c:pt>
                <c:pt idx="26185">
                  <c:v>-0.38713942989955302</c:v>
                </c:pt>
                <c:pt idx="26186">
                  <c:v>-0.38718971863099499</c:v>
                </c:pt>
                <c:pt idx="26187">
                  <c:v>-0.38724000736243702</c:v>
                </c:pt>
                <c:pt idx="26188">
                  <c:v>-0.387290296093387</c:v>
                </c:pt>
                <c:pt idx="26189">
                  <c:v>-0.38734058482482903</c:v>
                </c:pt>
                <c:pt idx="26190">
                  <c:v>-0.387390873556271</c:v>
                </c:pt>
                <c:pt idx="26191">
                  <c:v>-0.38744116228722097</c:v>
                </c:pt>
                <c:pt idx="26192">
                  <c:v>-0.387491451018663</c:v>
                </c:pt>
                <c:pt idx="26193">
                  <c:v>-0.38754173975010497</c:v>
                </c:pt>
                <c:pt idx="26194">
                  <c:v>-0.38759202848105601</c:v>
                </c:pt>
                <c:pt idx="26195">
                  <c:v>-0.38764231721249798</c:v>
                </c:pt>
                <c:pt idx="26196">
                  <c:v>-0.38769260594394001</c:v>
                </c:pt>
                <c:pt idx="26197">
                  <c:v>-0.38774289467488998</c:v>
                </c:pt>
                <c:pt idx="26198">
                  <c:v>-0.38779318340633201</c:v>
                </c:pt>
                <c:pt idx="26199">
                  <c:v>-0.38784347213777398</c:v>
                </c:pt>
                <c:pt idx="26200">
                  <c:v>-0.38789376086872401</c:v>
                </c:pt>
                <c:pt idx="26201">
                  <c:v>-0.38794404960016599</c:v>
                </c:pt>
                <c:pt idx="26202">
                  <c:v>-0.38799433833160801</c:v>
                </c:pt>
                <c:pt idx="26203">
                  <c:v>-0.38804462706255799</c:v>
                </c:pt>
                <c:pt idx="26204">
                  <c:v>-0.38809491579400002</c:v>
                </c:pt>
                <c:pt idx="26205">
                  <c:v>-0.38814520452544199</c:v>
                </c:pt>
                <c:pt idx="26206">
                  <c:v>-0.38819549325639202</c:v>
                </c:pt>
                <c:pt idx="26207">
                  <c:v>-0.38824578198783399</c:v>
                </c:pt>
                <c:pt idx="26208">
                  <c:v>-0.38829607071927602</c:v>
                </c:pt>
                <c:pt idx="26209">
                  <c:v>-0.388346359450227</c:v>
                </c:pt>
                <c:pt idx="26210">
                  <c:v>-0.38839664818166902</c:v>
                </c:pt>
                <c:pt idx="26211">
                  <c:v>-0.388446936913111</c:v>
                </c:pt>
                <c:pt idx="26212">
                  <c:v>-0.38849722564406097</c:v>
                </c:pt>
                <c:pt idx="26213">
                  <c:v>-0.388547514375503</c:v>
                </c:pt>
                <c:pt idx="26214">
                  <c:v>-0.38859780310694497</c:v>
                </c:pt>
                <c:pt idx="26215">
                  <c:v>-0.388648091837895</c:v>
                </c:pt>
                <c:pt idx="26216">
                  <c:v>-0.38869838056933698</c:v>
                </c:pt>
                <c:pt idx="26217">
                  <c:v>-0.388748669300779</c:v>
                </c:pt>
                <c:pt idx="26218">
                  <c:v>-0.38879895803172898</c:v>
                </c:pt>
                <c:pt idx="26219">
                  <c:v>-0.38884924676317101</c:v>
                </c:pt>
                <c:pt idx="26220">
                  <c:v>-0.38889953549461298</c:v>
                </c:pt>
                <c:pt idx="26221">
                  <c:v>-0.38894982422556301</c:v>
                </c:pt>
                <c:pt idx="26222">
                  <c:v>-0.38900011295700498</c:v>
                </c:pt>
                <c:pt idx="26223">
                  <c:v>-0.38905040168844701</c:v>
                </c:pt>
                <c:pt idx="26224">
                  <c:v>-0.38910069041939799</c:v>
                </c:pt>
                <c:pt idx="26225">
                  <c:v>-0.38915097915083902</c:v>
                </c:pt>
                <c:pt idx="26226">
                  <c:v>-0.38920126788228099</c:v>
                </c:pt>
                <c:pt idx="26227">
                  <c:v>-0.38925155661323202</c:v>
                </c:pt>
                <c:pt idx="26228">
                  <c:v>-0.38930184534467399</c:v>
                </c:pt>
                <c:pt idx="26229">
                  <c:v>-0.38935213407611602</c:v>
                </c:pt>
                <c:pt idx="26230">
                  <c:v>-0.389402422807066</c:v>
                </c:pt>
                <c:pt idx="26231">
                  <c:v>-0.38945271153850802</c:v>
                </c:pt>
                <c:pt idx="26232">
                  <c:v>-0.38950300026994999</c:v>
                </c:pt>
                <c:pt idx="26233">
                  <c:v>-0.38955328900090003</c:v>
                </c:pt>
                <c:pt idx="26234">
                  <c:v>-0.389603577732342</c:v>
                </c:pt>
                <c:pt idx="26235">
                  <c:v>-0.38965386646378403</c:v>
                </c:pt>
                <c:pt idx="26236">
                  <c:v>-0.389704155194734</c:v>
                </c:pt>
                <c:pt idx="26237">
                  <c:v>-0.38975444392617598</c:v>
                </c:pt>
                <c:pt idx="26238">
                  <c:v>-0.389804732657618</c:v>
                </c:pt>
                <c:pt idx="26239">
                  <c:v>-0.38985502138856798</c:v>
                </c:pt>
                <c:pt idx="26240">
                  <c:v>-0.38990531012001001</c:v>
                </c:pt>
                <c:pt idx="26241">
                  <c:v>-0.38995559885145198</c:v>
                </c:pt>
                <c:pt idx="26242">
                  <c:v>-0.39000588758240301</c:v>
                </c:pt>
                <c:pt idx="26243">
                  <c:v>-0.39005617631384498</c:v>
                </c:pt>
                <c:pt idx="26244">
                  <c:v>-0.39010646504528701</c:v>
                </c:pt>
                <c:pt idx="26245">
                  <c:v>-0.39015675377623699</c:v>
                </c:pt>
                <c:pt idx="26246">
                  <c:v>-0.39020704250767901</c:v>
                </c:pt>
                <c:pt idx="26247">
                  <c:v>-0.39025733123912099</c:v>
                </c:pt>
                <c:pt idx="26248">
                  <c:v>-0.39030761997007102</c:v>
                </c:pt>
                <c:pt idx="26249">
                  <c:v>-0.39035790870151299</c:v>
                </c:pt>
                <c:pt idx="26250">
                  <c:v>-0.39040819743295502</c:v>
                </c:pt>
                <c:pt idx="26251">
                  <c:v>-0.39045848616390499</c:v>
                </c:pt>
                <c:pt idx="26252">
                  <c:v>-0.39050877489534702</c:v>
                </c:pt>
                <c:pt idx="26253">
                  <c:v>-0.39055906362678899</c:v>
                </c:pt>
                <c:pt idx="26254">
                  <c:v>-0.39060935235773903</c:v>
                </c:pt>
                <c:pt idx="26255">
                  <c:v>-0.390659641089181</c:v>
                </c:pt>
                <c:pt idx="26256">
                  <c:v>-0.39070992982062303</c:v>
                </c:pt>
                <c:pt idx="26257">
                  <c:v>-0.390760218551574</c:v>
                </c:pt>
                <c:pt idx="26258">
                  <c:v>-0.39081050728301597</c:v>
                </c:pt>
                <c:pt idx="26259">
                  <c:v>-0.390860796014457</c:v>
                </c:pt>
                <c:pt idx="26260">
                  <c:v>-0.39091108474540798</c:v>
                </c:pt>
                <c:pt idx="26261">
                  <c:v>-0.39096137347685</c:v>
                </c:pt>
                <c:pt idx="26262">
                  <c:v>-0.39101166220829198</c:v>
                </c:pt>
                <c:pt idx="26263">
                  <c:v>-0.39106195093924201</c:v>
                </c:pt>
                <c:pt idx="26264">
                  <c:v>-0.39111223967068398</c:v>
                </c:pt>
                <c:pt idx="26265">
                  <c:v>-0.39116252840212601</c:v>
                </c:pt>
                <c:pt idx="26266">
                  <c:v>-0.39121281713307599</c:v>
                </c:pt>
                <c:pt idx="26267">
                  <c:v>-0.39126310586451801</c:v>
                </c:pt>
                <c:pt idx="26268">
                  <c:v>-0.39131339459595998</c:v>
                </c:pt>
                <c:pt idx="26269">
                  <c:v>-0.39136368332691002</c:v>
                </c:pt>
                <c:pt idx="26270">
                  <c:v>-0.39141397205835199</c:v>
                </c:pt>
                <c:pt idx="26271">
                  <c:v>-0.39146426078979402</c:v>
                </c:pt>
                <c:pt idx="26272">
                  <c:v>-0.39151454952074399</c:v>
                </c:pt>
                <c:pt idx="26273">
                  <c:v>-0.39156483825218602</c:v>
                </c:pt>
                <c:pt idx="26274">
                  <c:v>-0.39161512698362799</c:v>
                </c:pt>
                <c:pt idx="26275">
                  <c:v>-0.39166541571457902</c:v>
                </c:pt>
                <c:pt idx="26276">
                  <c:v>-0.391715704446021</c:v>
                </c:pt>
                <c:pt idx="26277">
                  <c:v>-0.39176599317746302</c:v>
                </c:pt>
                <c:pt idx="26278">
                  <c:v>-0.391816281908413</c:v>
                </c:pt>
                <c:pt idx="26279">
                  <c:v>-0.39186657063985503</c:v>
                </c:pt>
                <c:pt idx="26280">
                  <c:v>-0.391916859371297</c:v>
                </c:pt>
                <c:pt idx="26281">
                  <c:v>-0.39196714810224698</c:v>
                </c:pt>
                <c:pt idx="26282">
                  <c:v>-0.392017436833689</c:v>
                </c:pt>
                <c:pt idx="26283">
                  <c:v>-0.39206772556513098</c:v>
                </c:pt>
                <c:pt idx="26284">
                  <c:v>-0.39211801429608101</c:v>
                </c:pt>
                <c:pt idx="26285">
                  <c:v>-0.39216830302752298</c:v>
                </c:pt>
                <c:pt idx="26286">
                  <c:v>-0.39221859175896501</c:v>
                </c:pt>
                <c:pt idx="26287">
                  <c:v>-0.39226888048991498</c:v>
                </c:pt>
                <c:pt idx="26288">
                  <c:v>-0.39231916922135701</c:v>
                </c:pt>
                <c:pt idx="26289">
                  <c:v>-0.39236945795279898</c:v>
                </c:pt>
                <c:pt idx="26290">
                  <c:v>-0.39241974668375001</c:v>
                </c:pt>
                <c:pt idx="26291">
                  <c:v>-0.39247003541519199</c:v>
                </c:pt>
                <c:pt idx="26292">
                  <c:v>-0.39252032414663302</c:v>
                </c:pt>
                <c:pt idx="26293">
                  <c:v>-0.39257061287758399</c:v>
                </c:pt>
                <c:pt idx="26294">
                  <c:v>-0.39262090160902602</c:v>
                </c:pt>
                <c:pt idx="26295">
                  <c:v>-0.39267119034046799</c:v>
                </c:pt>
                <c:pt idx="26296">
                  <c:v>-0.39272147907141802</c:v>
                </c:pt>
                <c:pt idx="26297">
                  <c:v>-0.39277176780285999</c:v>
                </c:pt>
                <c:pt idx="26298">
                  <c:v>-0.39282205653430202</c:v>
                </c:pt>
                <c:pt idx="26299">
                  <c:v>-0.392872345265252</c:v>
                </c:pt>
                <c:pt idx="26300">
                  <c:v>-0.39292263399669403</c:v>
                </c:pt>
                <c:pt idx="26301">
                  <c:v>-0.392972922728136</c:v>
                </c:pt>
                <c:pt idx="26302">
                  <c:v>-0.39302321145908597</c:v>
                </c:pt>
                <c:pt idx="26303">
                  <c:v>-0.393073500190528</c:v>
                </c:pt>
                <c:pt idx="26304">
                  <c:v>-0.39312378892196997</c:v>
                </c:pt>
                <c:pt idx="26305">
                  <c:v>-0.39317407765292001</c:v>
                </c:pt>
                <c:pt idx="26306">
                  <c:v>-0.39322436638436198</c:v>
                </c:pt>
                <c:pt idx="26307">
                  <c:v>-0.39327465511580401</c:v>
                </c:pt>
                <c:pt idx="26308">
                  <c:v>-0.39332494384675498</c:v>
                </c:pt>
                <c:pt idx="26309">
                  <c:v>-0.39337523257819701</c:v>
                </c:pt>
                <c:pt idx="26310">
                  <c:v>-0.39342552130963898</c:v>
                </c:pt>
                <c:pt idx="26311">
                  <c:v>-0.39347581004058901</c:v>
                </c:pt>
                <c:pt idx="26312">
                  <c:v>-0.39352609877203099</c:v>
                </c:pt>
                <c:pt idx="26313">
                  <c:v>-0.39357638750347301</c:v>
                </c:pt>
                <c:pt idx="26314">
                  <c:v>-0.39362667623442299</c:v>
                </c:pt>
                <c:pt idx="26315">
                  <c:v>-0.39367696496586502</c:v>
                </c:pt>
                <c:pt idx="26316">
                  <c:v>-0.39372725369730699</c:v>
                </c:pt>
                <c:pt idx="26317">
                  <c:v>-0.39377754242825702</c:v>
                </c:pt>
                <c:pt idx="26318">
                  <c:v>-0.39382783115969899</c:v>
                </c:pt>
                <c:pt idx="26319">
                  <c:v>-0.39387811989114102</c:v>
                </c:pt>
                <c:pt idx="26320">
                  <c:v>-0.393928408622091</c:v>
                </c:pt>
                <c:pt idx="26321">
                  <c:v>-0.39397869735353303</c:v>
                </c:pt>
                <c:pt idx="26322">
                  <c:v>-0.394028986084975</c:v>
                </c:pt>
                <c:pt idx="26323">
                  <c:v>-0.39407927481592597</c:v>
                </c:pt>
                <c:pt idx="26324">
                  <c:v>-0.394129563547368</c:v>
                </c:pt>
                <c:pt idx="26325">
                  <c:v>-0.39417985227880997</c:v>
                </c:pt>
                <c:pt idx="26326">
                  <c:v>-0.39423014100976</c:v>
                </c:pt>
                <c:pt idx="26327">
                  <c:v>-0.39428042974120198</c:v>
                </c:pt>
                <c:pt idx="26328">
                  <c:v>-0.394330718472644</c:v>
                </c:pt>
                <c:pt idx="26329">
                  <c:v>-0.39438100720359398</c:v>
                </c:pt>
                <c:pt idx="26330">
                  <c:v>-0.39443129593503601</c:v>
                </c:pt>
                <c:pt idx="26331">
                  <c:v>-0.39448158466647798</c:v>
                </c:pt>
                <c:pt idx="26332">
                  <c:v>-0.39453187339742801</c:v>
                </c:pt>
                <c:pt idx="26333">
                  <c:v>-0.39458216212886998</c:v>
                </c:pt>
                <c:pt idx="26334">
                  <c:v>-0.39463245086031201</c:v>
                </c:pt>
                <c:pt idx="26335">
                  <c:v>-0.39468273959126199</c:v>
                </c:pt>
                <c:pt idx="26336">
                  <c:v>-0.39473302832270402</c:v>
                </c:pt>
                <c:pt idx="26337">
                  <c:v>-0.39478331705414599</c:v>
                </c:pt>
                <c:pt idx="26338">
                  <c:v>-0.39483360578509602</c:v>
                </c:pt>
                <c:pt idx="26339">
                  <c:v>-0.39488389451653799</c:v>
                </c:pt>
                <c:pt idx="26340">
                  <c:v>-0.39493418324798002</c:v>
                </c:pt>
                <c:pt idx="26341">
                  <c:v>-0.394984471978931</c:v>
                </c:pt>
                <c:pt idx="26342">
                  <c:v>-0.39503476071037302</c:v>
                </c:pt>
                <c:pt idx="26343">
                  <c:v>-0.39508504944181499</c:v>
                </c:pt>
                <c:pt idx="26344">
                  <c:v>-0.39513533817276503</c:v>
                </c:pt>
                <c:pt idx="26345">
                  <c:v>-0.395185626904207</c:v>
                </c:pt>
                <c:pt idx="26346">
                  <c:v>-0.39523591563564903</c:v>
                </c:pt>
                <c:pt idx="26347">
                  <c:v>-0.395286204366599</c:v>
                </c:pt>
                <c:pt idx="26348">
                  <c:v>-0.39533649309804098</c:v>
                </c:pt>
                <c:pt idx="26349">
                  <c:v>-0.395386781829483</c:v>
                </c:pt>
                <c:pt idx="26350">
                  <c:v>-0.39543707056043298</c:v>
                </c:pt>
                <c:pt idx="26351">
                  <c:v>-0.39548735929187501</c:v>
                </c:pt>
                <c:pt idx="26352">
                  <c:v>-0.39553764802331698</c:v>
                </c:pt>
                <c:pt idx="26353">
                  <c:v>-0.39558793675426701</c:v>
                </c:pt>
                <c:pt idx="26354">
                  <c:v>-0.39563822548570898</c:v>
                </c:pt>
                <c:pt idx="26355">
                  <c:v>-0.39568851421715101</c:v>
                </c:pt>
                <c:pt idx="26356">
                  <c:v>-0.39573880294810199</c:v>
                </c:pt>
                <c:pt idx="26357">
                  <c:v>-0.39578909167954401</c:v>
                </c:pt>
                <c:pt idx="26358">
                  <c:v>-0.39583938041098599</c:v>
                </c:pt>
                <c:pt idx="26359">
                  <c:v>-0.39588966914193602</c:v>
                </c:pt>
                <c:pt idx="26360">
                  <c:v>-0.39593995787337799</c:v>
                </c:pt>
                <c:pt idx="26361">
                  <c:v>-0.39599024660482002</c:v>
                </c:pt>
                <c:pt idx="26362">
                  <c:v>-0.39604053533576999</c:v>
                </c:pt>
                <c:pt idx="26363">
                  <c:v>-0.39609082406721202</c:v>
                </c:pt>
                <c:pt idx="26364">
                  <c:v>-0.39614111279865399</c:v>
                </c:pt>
                <c:pt idx="26365">
                  <c:v>-0.39619140152960403</c:v>
                </c:pt>
                <c:pt idx="26366">
                  <c:v>-0.396241690261046</c:v>
                </c:pt>
                <c:pt idx="26367">
                  <c:v>-0.39629197899248803</c:v>
                </c:pt>
                <c:pt idx="26368">
                  <c:v>-0.396342267723438</c:v>
                </c:pt>
                <c:pt idx="26369">
                  <c:v>-0.39639255645487997</c:v>
                </c:pt>
                <c:pt idx="26370">
                  <c:v>-0.396442845186322</c:v>
                </c:pt>
                <c:pt idx="26371">
                  <c:v>-0.39649313391727298</c:v>
                </c:pt>
                <c:pt idx="26372">
                  <c:v>-0.39654342264871401</c:v>
                </c:pt>
                <c:pt idx="26373">
                  <c:v>-0.39659371138015598</c:v>
                </c:pt>
                <c:pt idx="26374">
                  <c:v>-0.39664400011110701</c:v>
                </c:pt>
                <c:pt idx="26375">
                  <c:v>-0.39669428884254898</c:v>
                </c:pt>
                <c:pt idx="26376">
                  <c:v>-0.39674457757399101</c:v>
                </c:pt>
                <c:pt idx="26377">
                  <c:v>-0.39679486630494099</c:v>
                </c:pt>
                <c:pt idx="26378">
                  <c:v>-0.39684515503638301</c:v>
                </c:pt>
                <c:pt idx="26379">
                  <c:v>-0.39689544376782498</c:v>
                </c:pt>
                <c:pt idx="26380">
                  <c:v>-0.39694573249877502</c:v>
                </c:pt>
                <c:pt idx="26381">
                  <c:v>-0.39699602123021699</c:v>
                </c:pt>
                <c:pt idx="26382">
                  <c:v>-0.39704630996165902</c:v>
                </c:pt>
                <c:pt idx="26383">
                  <c:v>-0.39709659869260899</c:v>
                </c:pt>
                <c:pt idx="26384">
                  <c:v>-0.39714688742405102</c:v>
                </c:pt>
                <c:pt idx="26385">
                  <c:v>-0.39719717615549299</c:v>
                </c:pt>
                <c:pt idx="26386">
                  <c:v>-0.39724746488644302</c:v>
                </c:pt>
                <c:pt idx="26387">
                  <c:v>-0.397297753617885</c:v>
                </c:pt>
                <c:pt idx="26388">
                  <c:v>-0.39734804234932702</c:v>
                </c:pt>
                <c:pt idx="26389">
                  <c:v>-0.397398331080278</c:v>
                </c:pt>
                <c:pt idx="26390">
                  <c:v>-0.39744861981172003</c:v>
                </c:pt>
                <c:pt idx="26391">
                  <c:v>-0.397498908543162</c:v>
                </c:pt>
                <c:pt idx="26392">
                  <c:v>-0.39754919727411198</c:v>
                </c:pt>
                <c:pt idx="26393">
                  <c:v>-0.397599486005554</c:v>
                </c:pt>
                <c:pt idx="26394">
                  <c:v>-0.39764977473699598</c:v>
                </c:pt>
                <c:pt idx="26395">
                  <c:v>-0.39770006346794601</c:v>
                </c:pt>
                <c:pt idx="26396">
                  <c:v>-0.39775035219938798</c:v>
                </c:pt>
                <c:pt idx="26397">
                  <c:v>-0.39780064093083001</c:v>
                </c:pt>
                <c:pt idx="26398">
                  <c:v>-0.39785092966177998</c:v>
                </c:pt>
                <c:pt idx="26399">
                  <c:v>-0.39790121839322201</c:v>
                </c:pt>
                <c:pt idx="26400">
                  <c:v>-0.39795150712466398</c:v>
                </c:pt>
                <c:pt idx="26401">
                  <c:v>-0.39800179585561402</c:v>
                </c:pt>
                <c:pt idx="26402">
                  <c:v>-0.39805208458705599</c:v>
                </c:pt>
                <c:pt idx="26403">
                  <c:v>-0.39810237331849802</c:v>
                </c:pt>
                <c:pt idx="26404">
                  <c:v>-0.39815266204944799</c:v>
                </c:pt>
                <c:pt idx="26405">
                  <c:v>-0.39820295078089102</c:v>
                </c:pt>
                <c:pt idx="26406">
                  <c:v>-0.39825323951233199</c:v>
                </c:pt>
                <c:pt idx="26407">
                  <c:v>-0.39830352824328302</c:v>
                </c:pt>
                <c:pt idx="26408">
                  <c:v>-0.39835381697472499</c:v>
                </c:pt>
                <c:pt idx="26409">
                  <c:v>-0.39840410570616702</c:v>
                </c:pt>
                <c:pt idx="26410">
                  <c:v>-0.398454394437117</c:v>
                </c:pt>
                <c:pt idx="26411">
                  <c:v>-0.39850468316855903</c:v>
                </c:pt>
                <c:pt idx="26412">
                  <c:v>-0.398554971900001</c:v>
                </c:pt>
                <c:pt idx="26413">
                  <c:v>-0.39860526063095097</c:v>
                </c:pt>
                <c:pt idx="26414">
                  <c:v>-0.398655549362393</c:v>
                </c:pt>
                <c:pt idx="26415">
                  <c:v>-0.39870583809383497</c:v>
                </c:pt>
                <c:pt idx="26416">
                  <c:v>-0.39875612682478501</c:v>
                </c:pt>
                <c:pt idx="26417">
                  <c:v>-0.39880641555622698</c:v>
                </c:pt>
                <c:pt idx="26418">
                  <c:v>-0.39885670428766901</c:v>
                </c:pt>
                <c:pt idx="26419">
                  <c:v>-0.39890699301861898</c:v>
                </c:pt>
                <c:pt idx="26420">
                  <c:v>-0.39895728175006101</c:v>
                </c:pt>
                <c:pt idx="26421">
                  <c:v>-0.39900757048150298</c:v>
                </c:pt>
                <c:pt idx="26422">
                  <c:v>-0.39905785921245401</c:v>
                </c:pt>
                <c:pt idx="26423">
                  <c:v>-0.39910814794389599</c:v>
                </c:pt>
                <c:pt idx="26424">
                  <c:v>-0.39915843667533801</c:v>
                </c:pt>
                <c:pt idx="26425">
                  <c:v>-0.39920872540628799</c:v>
                </c:pt>
                <c:pt idx="26426">
                  <c:v>-0.39925901413773002</c:v>
                </c:pt>
                <c:pt idx="26427">
                  <c:v>-0.39930930286917199</c:v>
                </c:pt>
                <c:pt idx="26428">
                  <c:v>-0.39935959160012202</c:v>
                </c:pt>
                <c:pt idx="26429">
                  <c:v>-0.39940988033156399</c:v>
                </c:pt>
                <c:pt idx="26430">
                  <c:v>-0.39946016906300602</c:v>
                </c:pt>
                <c:pt idx="26431">
                  <c:v>-0.399510457793956</c:v>
                </c:pt>
                <c:pt idx="26432">
                  <c:v>-0.39956074652539803</c:v>
                </c:pt>
                <c:pt idx="26433">
                  <c:v>-0.39961103525684</c:v>
                </c:pt>
                <c:pt idx="26434">
                  <c:v>-0.39966132398778997</c:v>
                </c:pt>
                <c:pt idx="26435">
                  <c:v>-0.399711612719232</c:v>
                </c:pt>
                <c:pt idx="26436">
                  <c:v>-0.39976190145067397</c:v>
                </c:pt>
                <c:pt idx="26437">
                  <c:v>-0.399812190181625</c:v>
                </c:pt>
                <c:pt idx="26438">
                  <c:v>-0.39986247891306698</c:v>
                </c:pt>
                <c:pt idx="26439">
                  <c:v>-0.399912767644508</c:v>
                </c:pt>
                <c:pt idx="26440">
                  <c:v>-0.39996305637545898</c:v>
                </c:pt>
                <c:pt idx="26441">
                  <c:v>-0.40001334510690101</c:v>
                </c:pt>
                <c:pt idx="26442">
                  <c:v>-0.40006363383834298</c:v>
                </c:pt>
                <c:pt idx="26443">
                  <c:v>-0.40011392256929301</c:v>
                </c:pt>
                <c:pt idx="26444">
                  <c:v>-0.40016421130073498</c:v>
                </c:pt>
                <c:pt idx="26445">
                  <c:v>-0.40021450003217701</c:v>
                </c:pt>
                <c:pt idx="26446">
                  <c:v>-0.40026478876312699</c:v>
                </c:pt>
                <c:pt idx="26447">
                  <c:v>-0.40031507749456902</c:v>
                </c:pt>
                <c:pt idx="26448">
                  <c:v>-0.40036536622601099</c:v>
                </c:pt>
                <c:pt idx="26449">
                  <c:v>-0.40041565495696102</c:v>
                </c:pt>
                <c:pt idx="26450">
                  <c:v>-0.40046594368840299</c:v>
                </c:pt>
                <c:pt idx="26451">
                  <c:v>-0.40051623241984502</c:v>
                </c:pt>
                <c:pt idx="26452">
                  <c:v>-0.400566521150795</c:v>
                </c:pt>
                <c:pt idx="26453">
                  <c:v>-0.40061680988223702</c:v>
                </c:pt>
                <c:pt idx="26454">
                  <c:v>-0.400667098613679</c:v>
                </c:pt>
                <c:pt idx="26455">
                  <c:v>-0.40071738734463003</c:v>
                </c:pt>
                <c:pt idx="26456">
                  <c:v>-0.400767676076072</c:v>
                </c:pt>
                <c:pt idx="26457">
                  <c:v>-0.40081796480751403</c:v>
                </c:pt>
                <c:pt idx="26458">
                  <c:v>-0.400868253538464</c:v>
                </c:pt>
                <c:pt idx="26459">
                  <c:v>-0.40091854226990598</c:v>
                </c:pt>
                <c:pt idx="26460">
                  <c:v>-0.400968831001348</c:v>
                </c:pt>
                <c:pt idx="26461">
                  <c:v>-0.40101911973229798</c:v>
                </c:pt>
                <c:pt idx="26462">
                  <c:v>-0.40106940846374001</c:v>
                </c:pt>
                <c:pt idx="26463">
                  <c:v>-0.40111969719518198</c:v>
                </c:pt>
                <c:pt idx="26464">
                  <c:v>-0.40116998592613201</c:v>
                </c:pt>
                <c:pt idx="26465">
                  <c:v>-0.40122027465757398</c:v>
                </c:pt>
                <c:pt idx="26466">
                  <c:v>-0.40127056338901601</c:v>
                </c:pt>
                <c:pt idx="26467">
                  <c:v>-0.40132085211996599</c:v>
                </c:pt>
                <c:pt idx="26468">
                  <c:v>-0.40137114085140801</c:v>
                </c:pt>
                <c:pt idx="26469">
                  <c:v>-0.40142142958284999</c:v>
                </c:pt>
                <c:pt idx="26470">
                  <c:v>-0.40147171831380002</c:v>
                </c:pt>
                <c:pt idx="26471">
                  <c:v>-0.40152200704524199</c:v>
                </c:pt>
                <c:pt idx="26472">
                  <c:v>-0.40157229577668402</c:v>
                </c:pt>
                <c:pt idx="26473">
                  <c:v>-0.40162258450763499</c:v>
                </c:pt>
                <c:pt idx="26474">
                  <c:v>-0.40167287323907702</c:v>
                </c:pt>
                <c:pt idx="26475">
                  <c:v>-0.40172316197051899</c:v>
                </c:pt>
                <c:pt idx="26476">
                  <c:v>-0.40177345070146903</c:v>
                </c:pt>
                <c:pt idx="26477">
                  <c:v>-0.401823739432911</c:v>
                </c:pt>
                <c:pt idx="26478">
                  <c:v>-0.40187402816435303</c:v>
                </c:pt>
                <c:pt idx="26479">
                  <c:v>-0.401924316895303</c:v>
                </c:pt>
                <c:pt idx="26480">
                  <c:v>-0.40197460562674497</c:v>
                </c:pt>
                <c:pt idx="26481">
                  <c:v>-0.402024894358187</c:v>
                </c:pt>
                <c:pt idx="26482">
                  <c:v>-0.40207518308913698</c:v>
                </c:pt>
                <c:pt idx="26483">
                  <c:v>-0.40212547182057901</c:v>
                </c:pt>
                <c:pt idx="26484">
                  <c:v>-0.40217576055202098</c:v>
                </c:pt>
                <c:pt idx="26485">
                  <c:v>-0.40222604928297101</c:v>
                </c:pt>
                <c:pt idx="26486">
                  <c:v>-0.40227633801441298</c:v>
                </c:pt>
                <c:pt idx="26487">
                  <c:v>-0.40232662674585501</c:v>
                </c:pt>
                <c:pt idx="26488">
                  <c:v>-0.40237691547680599</c:v>
                </c:pt>
                <c:pt idx="26489">
                  <c:v>-0.40242720420824801</c:v>
                </c:pt>
                <c:pt idx="26490">
                  <c:v>-0.40247749293968998</c:v>
                </c:pt>
                <c:pt idx="26491">
                  <c:v>-0.40252778167064002</c:v>
                </c:pt>
                <c:pt idx="26492">
                  <c:v>-0.40257807040208199</c:v>
                </c:pt>
                <c:pt idx="26493">
                  <c:v>-0.40262835913352402</c:v>
                </c:pt>
                <c:pt idx="26494">
                  <c:v>-0.40267864786447399</c:v>
                </c:pt>
                <c:pt idx="26495">
                  <c:v>-0.40272893659591602</c:v>
                </c:pt>
                <c:pt idx="26496">
                  <c:v>-0.40277922532735799</c:v>
                </c:pt>
                <c:pt idx="26497">
                  <c:v>-0.40282951405830802</c:v>
                </c:pt>
                <c:pt idx="26498">
                  <c:v>-0.40287980278975</c:v>
                </c:pt>
                <c:pt idx="26499">
                  <c:v>-0.40293009152119202</c:v>
                </c:pt>
                <c:pt idx="26500">
                  <c:v>-0.402980380252142</c:v>
                </c:pt>
                <c:pt idx="26501">
                  <c:v>-0.40303066898358397</c:v>
                </c:pt>
                <c:pt idx="26502">
                  <c:v>-0.403080957715026</c:v>
                </c:pt>
                <c:pt idx="26503">
                  <c:v>-0.40313124644597698</c:v>
                </c:pt>
                <c:pt idx="26504">
                  <c:v>-0.403181535177419</c:v>
                </c:pt>
                <c:pt idx="26505">
                  <c:v>-0.40323182390886098</c:v>
                </c:pt>
                <c:pt idx="26506">
                  <c:v>-0.40328211263981101</c:v>
                </c:pt>
                <c:pt idx="26507">
                  <c:v>-0.40333240137125298</c:v>
                </c:pt>
                <c:pt idx="26508">
                  <c:v>-0.40338269010269501</c:v>
                </c:pt>
                <c:pt idx="26509">
                  <c:v>-0.40343297883364498</c:v>
                </c:pt>
                <c:pt idx="26510">
                  <c:v>-0.40348326756508701</c:v>
                </c:pt>
                <c:pt idx="26511">
                  <c:v>-0.40353355629652898</c:v>
                </c:pt>
                <c:pt idx="26512">
                  <c:v>-0.40358384502747902</c:v>
                </c:pt>
                <c:pt idx="26513">
                  <c:v>-0.40363413375892099</c:v>
                </c:pt>
                <c:pt idx="26514">
                  <c:v>-0.40368442249036302</c:v>
                </c:pt>
                <c:pt idx="26515">
                  <c:v>-0.40373471122131299</c:v>
                </c:pt>
                <c:pt idx="26516">
                  <c:v>-0.40378499995275502</c:v>
                </c:pt>
                <c:pt idx="26517">
                  <c:v>-0.40383528868419699</c:v>
                </c:pt>
                <c:pt idx="26518">
                  <c:v>-0.40388557741514702</c:v>
                </c:pt>
                <c:pt idx="26519">
                  <c:v>-0.403935866146589</c:v>
                </c:pt>
                <c:pt idx="26520">
                  <c:v>-0.40398615487803102</c:v>
                </c:pt>
                <c:pt idx="26521">
                  <c:v>-0.404036443608982</c:v>
                </c:pt>
                <c:pt idx="26522">
                  <c:v>-0.40408673234042403</c:v>
                </c:pt>
                <c:pt idx="26523">
                  <c:v>-0.404137021071866</c:v>
                </c:pt>
                <c:pt idx="26524">
                  <c:v>-0.40418730980281597</c:v>
                </c:pt>
                <c:pt idx="26525">
                  <c:v>-0.404237598534258</c:v>
                </c:pt>
                <c:pt idx="26526">
                  <c:v>-0.40428788726569997</c:v>
                </c:pt>
                <c:pt idx="26527">
                  <c:v>-0.40433817599665001</c:v>
                </c:pt>
                <c:pt idx="26528">
                  <c:v>-0.40438846472809198</c:v>
                </c:pt>
                <c:pt idx="26529">
                  <c:v>-0.40443875345953401</c:v>
                </c:pt>
                <c:pt idx="26530">
                  <c:v>-0.40448904219048398</c:v>
                </c:pt>
                <c:pt idx="26531">
                  <c:v>-0.40453933092192601</c:v>
                </c:pt>
                <c:pt idx="26532">
                  <c:v>-0.40458961965336798</c:v>
                </c:pt>
                <c:pt idx="26533">
                  <c:v>-0.40463990838431801</c:v>
                </c:pt>
                <c:pt idx="26534">
                  <c:v>-0.40469019711575999</c:v>
                </c:pt>
                <c:pt idx="26535">
                  <c:v>-0.40474048584720201</c:v>
                </c:pt>
                <c:pt idx="26536">
                  <c:v>-0.40479077457815299</c:v>
                </c:pt>
                <c:pt idx="26537">
                  <c:v>-0.40484106330959402</c:v>
                </c:pt>
                <c:pt idx="26538">
                  <c:v>-0.40489135204103599</c:v>
                </c:pt>
                <c:pt idx="26539">
                  <c:v>-0.40494164077198702</c:v>
                </c:pt>
                <c:pt idx="26540">
                  <c:v>-0.40499192950342899</c:v>
                </c:pt>
                <c:pt idx="26541">
                  <c:v>-0.40504221823487102</c:v>
                </c:pt>
                <c:pt idx="26542">
                  <c:v>-0.405092506965821</c:v>
                </c:pt>
                <c:pt idx="26543">
                  <c:v>-0.40514279569726303</c:v>
                </c:pt>
                <c:pt idx="26544">
                  <c:v>-0.405193084428705</c:v>
                </c:pt>
                <c:pt idx="26545">
                  <c:v>-0.40524337315965497</c:v>
                </c:pt>
                <c:pt idx="26546">
                  <c:v>-0.405293661891097</c:v>
                </c:pt>
                <c:pt idx="26547">
                  <c:v>-0.40534395062253897</c:v>
                </c:pt>
                <c:pt idx="26548">
                  <c:v>-0.40539423935348901</c:v>
                </c:pt>
                <c:pt idx="26549">
                  <c:v>-0.40544452808493098</c:v>
                </c:pt>
                <c:pt idx="26550">
                  <c:v>-0.405494816816373</c:v>
                </c:pt>
                <c:pt idx="26551">
                  <c:v>-0.40554510554732398</c:v>
                </c:pt>
                <c:pt idx="26552">
                  <c:v>-0.40559539427876501</c:v>
                </c:pt>
                <c:pt idx="26553">
                  <c:v>-0.40564568301020698</c:v>
                </c:pt>
                <c:pt idx="26554">
                  <c:v>-0.40569597174115801</c:v>
                </c:pt>
                <c:pt idx="26555">
                  <c:v>-0.40574626047259998</c:v>
                </c:pt>
                <c:pt idx="26556">
                  <c:v>-0.40579654920404201</c:v>
                </c:pt>
                <c:pt idx="26557">
                  <c:v>-0.40584683793499199</c:v>
                </c:pt>
                <c:pt idx="26558">
                  <c:v>-0.40589712666643402</c:v>
                </c:pt>
                <c:pt idx="26559">
                  <c:v>-0.40594741539787599</c:v>
                </c:pt>
                <c:pt idx="26560">
                  <c:v>-0.40599770412882602</c:v>
                </c:pt>
                <c:pt idx="26561">
                  <c:v>-0.40604799286026799</c:v>
                </c:pt>
                <c:pt idx="26562">
                  <c:v>-0.40609828159171002</c:v>
                </c:pt>
                <c:pt idx="26563">
                  <c:v>-0.40614857032266</c:v>
                </c:pt>
                <c:pt idx="26564">
                  <c:v>-0.40619885905410202</c:v>
                </c:pt>
                <c:pt idx="26565">
                  <c:v>-0.406249147785544</c:v>
                </c:pt>
                <c:pt idx="26566">
                  <c:v>-0.40629943651649397</c:v>
                </c:pt>
                <c:pt idx="26567">
                  <c:v>-0.406349725247936</c:v>
                </c:pt>
                <c:pt idx="26568">
                  <c:v>-0.40640001397937803</c:v>
                </c:pt>
                <c:pt idx="26569">
                  <c:v>-0.406450302710329</c:v>
                </c:pt>
                <c:pt idx="26570">
                  <c:v>-0.40650059144177098</c:v>
                </c:pt>
                <c:pt idx="26571">
                  <c:v>-0.406550880173213</c:v>
                </c:pt>
                <c:pt idx="26572">
                  <c:v>-0.40660116890416298</c:v>
                </c:pt>
                <c:pt idx="26573">
                  <c:v>-0.40665145763560501</c:v>
                </c:pt>
                <c:pt idx="26574">
                  <c:v>-0.40670174636704698</c:v>
                </c:pt>
                <c:pt idx="26575">
                  <c:v>-0.40675203509799701</c:v>
                </c:pt>
                <c:pt idx="26576">
                  <c:v>-0.40680232382943898</c:v>
                </c:pt>
                <c:pt idx="26577">
                  <c:v>-0.40685261256088101</c:v>
                </c:pt>
                <c:pt idx="26578">
                  <c:v>-0.40690290129183099</c:v>
                </c:pt>
                <c:pt idx="26579">
                  <c:v>-0.40695319002327301</c:v>
                </c:pt>
                <c:pt idx="26580">
                  <c:v>-0.40700347875471499</c:v>
                </c:pt>
                <c:pt idx="26581">
                  <c:v>-0.40705376748566502</c:v>
                </c:pt>
                <c:pt idx="26582">
                  <c:v>-0.40710405621710699</c:v>
                </c:pt>
                <c:pt idx="26583">
                  <c:v>-0.40715434494854902</c:v>
                </c:pt>
                <c:pt idx="26584">
                  <c:v>-0.407204633679499</c:v>
                </c:pt>
                <c:pt idx="26585">
                  <c:v>-0.40725492241094102</c:v>
                </c:pt>
                <c:pt idx="26586">
                  <c:v>-0.40730521114238299</c:v>
                </c:pt>
                <c:pt idx="26587">
                  <c:v>-0.40735549987333403</c:v>
                </c:pt>
                <c:pt idx="26588">
                  <c:v>-0.407405788604776</c:v>
                </c:pt>
                <c:pt idx="26589">
                  <c:v>-0.40745607733621803</c:v>
                </c:pt>
                <c:pt idx="26590">
                  <c:v>-0.407506366067168</c:v>
                </c:pt>
                <c:pt idx="26591">
                  <c:v>-0.40755665479860997</c:v>
                </c:pt>
                <c:pt idx="26592">
                  <c:v>-0.407606943530052</c:v>
                </c:pt>
                <c:pt idx="26593">
                  <c:v>-0.40765723226100198</c:v>
                </c:pt>
                <c:pt idx="26594">
                  <c:v>-0.40770752099244401</c:v>
                </c:pt>
                <c:pt idx="26595">
                  <c:v>-0.40775780972388598</c:v>
                </c:pt>
                <c:pt idx="26596">
                  <c:v>-0.40780809845483601</c:v>
                </c:pt>
                <c:pt idx="26597">
                  <c:v>-0.40785838718627798</c:v>
                </c:pt>
                <c:pt idx="26598">
                  <c:v>-0.40790867591772001</c:v>
                </c:pt>
                <c:pt idx="26599">
                  <c:v>-0.40795896464866999</c:v>
                </c:pt>
                <c:pt idx="26600">
                  <c:v>-0.40800925338011201</c:v>
                </c:pt>
                <c:pt idx="26601">
                  <c:v>-0.40805954211155399</c:v>
                </c:pt>
                <c:pt idx="26602">
                  <c:v>-0.40810983084250502</c:v>
                </c:pt>
                <c:pt idx="26603">
                  <c:v>-0.40816011957394699</c:v>
                </c:pt>
                <c:pt idx="26604">
                  <c:v>-0.40821040830538902</c:v>
                </c:pt>
                <c:pt idx="26605">
                  <c:v>-0.40826069703633899</c:v>
                </c:pt>
                <c:pt idx="26606">
                  <c:v>-0.40831098576778102</c:v>
                </c:pt>
                <c:pt idx="26607">
                  <c:v>-0.40836127449922299</c:v>
                </c:pt>
                <c:pt idx="26608">
                  <c:v>-0.40841156323017302</c:v>
                </c:pt>
                <c:pt idx="26609">
                  <c:v>-0.408461851961615</c:v>
                </c:pt>
                <c:pt idx="26610">
                  <c:v>-0.40851214069305702</c:v>
                </c:pt>
                <c:pt idx="26611">
                  <c:v>-0.408562429424007</c:v>
                </c:pt>
                <c:pt idx="26612">
                  <c:v>-0.40861271815544897</c:v>
                </c:pt>
                <c:pt idx="26613">
                  <c:v>-0.408663006886891</c:v>
                </c:pt>
                <c:pt idx="26614">
                  <c:v>-0.40871329561784098</c:v>
                </c:pt>
                <c:pt idx="26615">
                  <c:v>-0.408763584349283</c:v>
                </c:pt>
                <c:pt idx="26616">
                  <c:v>-0.40881387308072498</c:v>
                </c:pt>
                <c:pt idx="26617">
                  <c:v>-0.40886416181167501</c:v>
                </c:pt>
                <c:pt idx="26618">
                  <c:v>-0.40891445054311798</c:v>
                </c:pt>
                <c:pt idx="26619">
                  <c:v>-0.40896473927455901</c:v>
                </c:pt>
                <c:pt idx="26620">
                  <c:v>-0.40901502800550998</c:v>
                </c:pt>
                <c:pt idx="26621">
                  <c:v>-0.40906531673695201</c:v>
                </c:pt>
                <c:pt idx="26622">
                  <c:v>-0.40911560546839398</c:v>
                </c:pt>
                <c:pt idx="26623">
                  <c:v>-0.40916589419934402</c:v>
                </c:pt>
                <c:pt idx="26624">
                  <c:v>-0.40921618293078599</c:v>
                </c:pt>
                <c:pt idx="26625">
                  <c:v>-0.40926647166222802</c:v>
                </c:pt>
                <c:pt idx="26626">
                  <c:v>-0.40931676039317799</c:v>
                </c:pt>
                <c:pt idx="26627">
                  <c:v>-0.40936704912462002</c:v>
                </c:pt>
                <c:pt idx="26628">
                  <c:v>-0.40941733785606199</c:v>
                </c:pt>
                <c:pt idx="26629">
                  <c:v>-0.40946762658701202</c:v>
                </c:pt>
                <c:pt idx="26630">
                  <c:v>-0.409517915318454</c:v>
                </c:pt>
                <c:pt idx="26631">
                  <c:v>-0.40956820404989602</c:v>
                </c:pt>
                <c:pt idx="26632">
                  <c:v>-0.409618492780846</c:v>
                </c:pt>
                <c:pt idx="26633">
                  <c:v>-0.40966878151228803</c:v>
                </c:pt>
                <c:pt idx="26634">
                  <c:v>-0.40971907024373</c:v>
                </c:pt>
                <c:pt idx="26635">
                  <c:v>-0.40976935897468098</c:v>
                </c:pt>
                <c:pt idx="26636">
                  <c:v>-0.409819647706123</c:v>
                </c:pt>
                <c:pt idx="26637">
                  <c:v>-0.40986993643756497</c:v>
                </c:pt>
                <c:pt idx="26638">
                  <c:v>-0.40992022516851501</c:v>
                </c:pt>
                <c:pt idx="26639">
                  <c:v>-0.40997051389995698</c:v>
                </c:pt>
                <c:pt idx="26640">
                  <c:v>-0.41002080263139901</c:v>
                </c:pt>
                <c:pt idx="26641">
                  <c:v>-0.41007109136234898</c:v>
                </c:pt>
                <c:pt idx="26642">
                  <c:v>-0.41012138009379101</c:v>
                </c:pt>
                <c:pt idx="26643">
                  <c:v>-0.41017166882523298</c:v>
                </c:pt>
                <c:pt idx="26644">
                  <c:v>-0.41022195755618301</c:v>
                </c:pt>
                <c:pt idx="26645">
                  <c:v>-0.41027224628762499</c:v>
                </c:pt>
                <c:pt idx="26646">
                  <c:v>-0.41032253501906701</c:v>
                </c:pt>
                <c:pt idx="26647">
                  <c:v>-0.41037282375001699</c:v>
                </c:pt>
                <c:pt idx="26648">
                  <c:v>-0.41042311248145902</c:v>
                </c:pt>
                <c:pt idx="26649">
                  <c:v>-0.41047340121290099</c:v>
                </c:pt>
                <c:pt idx="26650">
                  <c:v>-0.41052368994385102</c:v>
                </c:pt>
                <c:pt idx="26651">
                  <c:v>-0.41057397867529299</c:v>
                </c:pt>
                <c:pt idx="26652">
                  <c:v>-0.41062426740673502</c:v>
                </c:pt>
                <c:pt idx="26653">
                  <c:v>-0.410674556137686</c:v>
                </c:pt>
                <c:pt idx="26654">
                  <c:v>-0.41072484486912803</c:v>
                </c:pt>
                <c:pt idx="26655">
                  <c:v>-0.41077513360057</c:v>
                </c:pt>
                <c:pt idx="26656">
                  <c:v>-0.41082542233151997</c:v>
                </c:pt>
                <c:pt idx="26657">
                  <c:v>-0.410875711062962</c:v>
                </c:pt>
                <c:pt idx="26658">
                  <c:v>-0.41092599979440397</c:v>
                </c:pt>
                <c:pt idx="26659">
                  <c:v>-0.41097628852535401</c:v>
                </c:pt>
                <c:pt idx="26660">
                  <c:v>-0.41102657725679598</c:v>
                </c:pt>
                <c:pt idx="26661">
                  <c:v>-0.411076865988238</c:v>
                </c:pt>
                <c:pt idx="26662">
                  <c:v>-0.41112715471918798</c:v>
                </c:pt>
                <c:pt idx="26663">
                  <c:v>-0.41117744345063001</c:v>
                </c:pt>
                <c:pt idx="26664">
                  <c:v>-0.41122773218207198</c:v>
                </c:pt>
                <c:pt idx="26665">
                  <c:v>-0.41127802091302201</c:v>
                </c:pt>
                <c:pt idx="26666">
                  <c:v>-0.41132830964446399</c:v>
                </c:pt>
                <c:pt idx="26667">
                  <c:v>-0.41137859837590601</c:v>
                </c:pt>
                <c:pt idx="26668">
                  <c:v>-0.41142888710685699</c:v>
                </c:pt>
                <c:pt idx="26669">
                  <c:v>-0.41147917583829902</c:v>
                </c:pt>
                <c:pt idx="26670">
                  <c:v>-0.41152946456974099</c:v>
                </c:pt>
                <c:pt idx="26671">
                  <c:v>-0.41157975330069102</c:v>
                </c:pt>
                <c:pt idx="26672">
                  <c:v>-0.41163004203213299</c:v>
                </c:pt>
                <c:pt idx="26673">
                  <c:v>-0.41168033076357502</c:v>
                </c:pt>
                <c:pt idx="26674">
                  <c:v>-0.411730619494525</c:v>
                </c:pt>
                <c:pt idx="26675">
                  <c:v>-0.41178090822596702</c:v>
                </c:pt>
                <c:pt idx="26676">
                  <c:v>-0.411831196957409</c:v>
                </c:pt>
                <c:pt idx="26677">
                  <c:v>-0.41188148568835897</c:v>
                </c:pt>
                <c:pt idx="26678">
                  <c:v>-0.411931774419801</c:v>
                </c:pt>
                <c:pt idx="26679">
                  <c:v>-0.41198206315124303</c:v>
                </c:pt>
                <c:pt idx="26680">
                  <c:v>-0.412032351882193</c:v>
                </c:pt>
                <c:pt idx="26681">
                  <c:v>-0.41208264061363498</c:v>
                </c:pt>
                <c:pt idx="26682">
                  <c:v>-0.412132929345077</c:v>
                </c:pt>
                <c:pt idx="26683">
                  <c:v>-0.41218321807602798</c:v>
                </c:pt>
                <c:pt idx="26684">
                  <c:v>-0.41223350680747001</c:v>
                </c:pt>
                <c:pt idx="26685">
                  <c:v>-0.41228379553891198</c:v>
                </c:pt>
                <c:pt idx="26686">
                  <c:v>-0.41233408426986201</c:v>
                </c:pt>
                <c:pt idx="26687">
                  <c:v>-0.41238437300130398</c:v>
                </c:pt>
                <c:pt idx="26688">
                  <c:v>-0.41243466173274601</c:v>
                </c:pt>
                <c:pt idx="26689">
                  <c:v>-0.41248495046369599</c:v>
                </c:pt>
                <c:pt idx="26690">
                  <c:v>-0.41253523919513801</c:v>
                </c:pt>
                <c:pt idx="26691">
                  <c:v>-0.41258552792657999</c:v>
                </c:pt>
                <c:pt idx="26692">
                  <c:v>-0.41263581665753002</c:v>
                </c:pt>
                <c:pt idx="26693">
                  <c:v>-0.41268610538897199</c:v>
                </c:pt>
                <c:pt idx="26694">
                  <c:v>-0.41273639412041402</c:v>
                </c:pt>
                <c:pt idx="26695">
                  <c:v>-0.412786682851364</c:v>
                </c:pt>
                <c:pt idx="26696">
                  <c:v>-0.41283697158280602</c:v>
                </c:pt>
                <c:pt idx="26697">
                  <c:v>-0.41288726031424799</c:v>
                </c:pt>
                <c:pt idx="26698">
                  <c:v>-0.41293754904519803</c:v>
                </c:pt>
                <c:pt idx="26699">
                  <c:v>-0.41298783777664</c:v>
                </c:pt>
                <c:pt idx="26700">
                  <c:v>-0.41303812650808203</c:v>
                </c:pt>
                <c:pt idx="26701">
                  <c:v>-0.413088415239033</c:v>
                </c:pt>
                <c:pt idx="26702">
                  <c:v>-0.41313870397047497</c:v>
                </c:pt>
                <c:pt idx="26703">
                  <c:v>-0.413188992701917</c:v>
                </c:pt>
                <c:pt idx="26704">
                  <c:v>-0.41323928143286698</c:v>
                </c:pt>
                <c:pt idx="26705">
                  <c:v>-0.41328957016430901</c:v>
                </c:pt>
                <c:pt idx="26706">
                  <c:v>-0.41333985889575098</c:v>
                </c:pt>
                <c:pt idx="26707">
                  <c:v>-0.41339014762670101</c:v>
                </c:pt>
                <c:pt idx="26708">
                  <c:v>-0.41344043635814298</c:v>
                </c:pt>
                <c:pt idx="26709">
                  <c:v>-0.41349072508958501</c:v>
                </c:pt>
                <c:pt idx="26710">
                  <c:v>-0.41354101382053499</c:v>
                </c:pt>
                <c:pt idx="26711">
                  <c:v>-0.41359130255197701</c:v>
                </c:pt>
                <c:pt idx="26712">
                  <c:v>-0.41364159128341899</c:v>
                </c:pt>
                <c:pt idx="26713">
                  <c:v>-0.41369188001436902</c:v>
                </c:pt>
                <c:pt idx="26714">
                  <c:v>-0.41374216874581099</c:v>
                </c:pt>
                <c:pt idx="26715">
                  <c:v>-0.41379245747725302</c:v>
                </c:pt>
                <c:pt idx="26716">
                  <c:v>-0.41384274620820399</c:v>
                </c:pt>
                <c:pt idx="26717">
                  <c:v>-0.41389303493964502</c:v>
                </c:pt>
                <c:pt idx="26718">
                  <c:v>-0.41394332367108699</c:v>
                </c:pt>
                <c:pt idx="26719">
                  <c:v>-0.41399361240203802</c:v>
                </c:pt>
                <c:pt idx="26720">
                  <c:v>-0.41404390113348</c:v>
                </c:pt>
                <c:pt idx="26721">
                  <c:v>-0.41409418986492202</c:v>
                </c:pt>
                <c:pt idx="26722">
                  <c:v>-0.414144478595872</c:v>
                </c:pt>
                <c:pt idx="26723">
                  <c:v>-0.41419476732731397</c:v>
                </c:pt>
                <c:pt idx="26724">
                  <c:v>-0.414245056058756</c:v>
                </c:pt>
                <c:pt idx="26725">
                  <c:v>-0.41429534478970598</c:v>
                </c:pt>
                <c:pt idx="26726">
                  <c:v>-0.414345633521148</c:v>
                </c:pt>
                <c:pt idx="26727">
                  <c:v>-0.41439592225258998</c:v>
                </c:pt>
                <c:pt idx="26728">
                  <c:v>-0.41444621098354001</c:v>
                </c:pt>
                <c:pt idx="26729">
                  <c:v>-0.41449649971498198</c:v>
                </c:pt>
                <c:pt idx="26730">
                  <c:v>-0.41454678844642401</c:v>
                </c:pt>
                <c:pt idx="26731">
                  <c:v>-0.41459707717737398</c:v>
                </c:pt>
                <c:pt idx="26732">
                  <c:v>-0.41464736590881601</c:v>
                </c:pt>
                <c:pt idx="26733">
                  <c:v>-0.41469765464025798</c:v>
                </c:pt>
                <c:pt idx="26734">
                  <c:v>-0.41474794337120902</c:v>
                </c:pt>
                <c:pt idx="26735">
                  <c:v>-0.41479823210265099</c:v>
                </c:pt>
                <c:pt idx="26736">
                  <c:v>-0.41484852083409302</c:v>
                </c:pt>
                <c:pt idx="26737">
                  <c:v>-0.41489880956504299</c:v>
                </c:pt>
                <c:pt idx="26738">
                  <c:v>-0.41494909829648502</c:v>
                </c:pt>
                <c:pt idx="26739">
                  <c:v>-0.41499938702792699</c:v>
                </c:pt>
                <c:pt idx="26740">
                  <c:v>-0.41504967575887702</c:v>
                </c:pt>
                <c:pt idx="26741">
                  <c:v>-0.415099964490319</c:v>
                </c:pt>
                <c:pt idx="26742">
                  <c:v>-0.41515025322176102</c:v>
                </c:pt>
                <c:pt idx="26743">
                  <c:v>-0.415200541952711</c:v>
                </c:pt>
                <c:pt idx="26744">
                  <c:v>-0.41525083068415303</c:v>
                </c:pt>
                <c:pt idx="26745">
                  <c:v>-0.415301119415595</c:v>
                </c:pt>
                <c:pt idx="26746">
                  <c:v>-0.41535140814654498</c:v>
                </c:pt>
                <c:pt idx="26747">
                  <c:v>-0.415401696877987</c:v>
                </c:pt>
                <c:pt idx="26748">
                  <c:v>-0.41545198560942898</c:v>
                </c:pt>
                <c:pt idx="26749">
                  <c:v>-0.41550227434038001</c:v>
                </c:pt>
                <c:pt idx="26750">
                  <c:v>-0.41555256307182198</c:v>
                </c:pt>
                <c:pt idx="26751">
                  <c:v>-0.41560285180326401</c:v>
                </c:pt>
                <c:pt idx="26752">
                  <c:v>-0.41565314053421398</c:v>
                </c:pt>
                <c:pt idx="26753">
                  <c:v>-0.41570342926565601</c:v>
                </c:pt>
                <c:pt idx="26754">
                  <c:v>-0.41575371799709798</c:v>
                </c:pt>
                <c:pt idx="26755">
                  <c:v>-0.41580400672804801</c:v>
                </c:pt>
                <c:pt idx="26756">
                  <c:v>-0.41585429545948999</c:v>
                </c:pt>
                <c:pt idx="26757">
                  <c:v>-0.41590458419093201</c:v>
                </c:pt>
                <c:pt idx="26758">
                  <c:v>-0.41595487292188199</c:v>
                </c:pt>
                <c:pt idx="26759">
                  <c:v>-0.41600516165332402</c:v>
                </c:pt>
                <c:pt idx="26760">
                  <c:v>-0.41605545038476599</c:v>
                </c:pt>
                <c:pt idx="26761">
                  <c:v>-0.41610573911571602</c:v>
                </c:pt>
                <c:pt idx="26762">
                  <c:v>-0.41615602784715799</c:v>
                </c:pt>
                <c:pt idx="26763">
                  <c:v>-0.41620631657860002</c:v>
                </c:pt>
                <c:pt idx="26764">
                  <c:v>-0.41625660530955</c:v>
                </c:pt>
                <c:pt idx="26765">
                  <c:v>-0.41630689404099203</c:v>
                </c:pt>
                <c:pt idx="26766">
                  <c:v>-0.416357182772434</c:v>
                </c:pt>
                <c:pt idx="26767">
                  <c:v>-0.41640747150338497</c:v>
                </c:pt>
                <c:pt idx="26768">
                  <c:v>-0.416457760234827</c:v>
                </c:pt>
                <c:pt idx="26769">
                  <c:v>-0.41650804896626897</c:v>
                </c:pt>
                <c:pt idx="26770">
                  <c:v>-0.41655833769721901</c:v>
                </c:pt>
                <c:pt idx="26771">
                  <c:v>-0.41660862642866098</c:v>
                </c:pt>
                <c:pt idx="26772">
                  <c:v>-0.416658915160103</c:v>
                </c:pt>
                <c:pt idx="26773">
                  <c:v>-0.41670920389105298</c:v>
                </c:pt>
                <c:pt idx="26774">
                  <c:v>-0.41675949262249501</c:v>
                </c:pt>
                <c:pt idx="26775">
                  <c:v>-0.41680978135393698</c:v>
                </c:pt>
                <c:pt idx="26776">
                  <c:v>-0.41686007008488701</c:v>
                </c:pt>
                <c:pt idx="26777">
                  <c:v>-0.41691035881632899</c:v>
                </c:pt>
                <c:pt idx="26778">
                  <c:v>-0.41696064754777101</c:v>
                </c:pt>
                <c:pt idx="26779">
                  <c:v>-0.41701093627872099</c:v>
                </c:pt>
                <c:pt idx="26780">
                  <c:v>-0.41706122501016302</c:v>
                </c:pt>
                <c:pt idx="26781">
                  <c:v>-0.41711151374160499</c:v>
                </c:pt>
                <c:pt idx="26782">
                  <c:v>-0.41716180247255602</c:v>
                </c:pt>
                <c:pt idx="26783">
                  <c:v>-0.41721209120399799</c:v>
                </c:pt>
                <c:pt idx="26784">
                  <c:v>-0.41726237993543902</c:v>
                </c:pt>
                <c:pt idx="26785">
                  <c:v>-0.41731266866639</c:v>
                </c:pt>
                <c:pt idx="26786">
                  <c:v>-0.41736295739783202</c:v>
                </c:pt>
                <c:pt idx="26787">
                  <c:v>-0.417413246129274</c:v>
                </c:pt>
                <c:pt idx="26788">
                  <c:v>-0.41746353486022397</c:v>
                </c:pt>
                <c:pt idx="26789">
                  <c:v>-0.417513823591666</c:v>
                </c:pt>
                <c:pt idx="26790">
                  <c:v>-0.41756411232310803</c:v>
                </c:pt>
                <c:pt idx="26791">
                  <c:v>-0.417614401054058</c:v>
                </c:pt>
                <c:pt idx="26792">
                  <c:v>-0.41766468978549998</c:v>
                </c:pt>
                <c:pt idx="26793">
                  <c:v>-0.417714978516942</c:v>
                </c:pt>
                <c:pt idx="26794">
                  <c:v>-0.41776526724789198</c:v>
                </c:pt>
                <c:pt idx="26795">
                  <c:v>-0.41781555597933401</c:v>
                </c:pt>
                <c:pt idx="26796">
                  <c:v>-0.41786584471077598</c:v>
                </c:pt>
                <c:pt idx="26797">
                  <c:v>-0.41791613344172601</c:v>
                </c:pt>
                <c:pt idx="26798">
                  <c:v>-0.41796642217316898</c:v>
                </c:pt>
                <c:pt idx="26799">
                  <c:v>-0.41801671090461001</c:v>
                </c:pt>
                <c:pt idx="26800">
                  <c:v>-0.41806699963556099</c:v>
                </c:pt>
                <c:pt idx="26801">
                  <c:v>-0.41811728836700301</c:v>
                </c:pt>
                <c:pt idx="26802">
                  <c:v>-0.41816757709844499</c:v>
                </c:pt>
                <c:pt idx="26803">
                  <c:v>-0.41821786582939502</c:v>
                </c:pt>
                <c:pt idx="26804">
                  <c:v>-0.41826815456083699</c:v>
                </c:pt>
                <c:pt idx="26805">
                  <c:v>-0.41831844329227902</c:v>
                </c:pt>
                <c:pt idx="26806">
                  <c:v>-0.418368732023229</c:v>
                </c:pt>
                <c:pt idx="26807">
                  <c:v>-0.41841902075467102</c:v>
                </c:pt>
                <c:pt idx="26808">
                  <c:v>-0.41846930948611299</c:v>
                </c:pt>
                <c:pt idx="26809">
                  <c:v>-0.41851959821706303</c:v>
                </c:pt>
                <c:pt idx="26810">
                  <c:v>-0.418569886948505</c:v>
                </c:pt>
                <c:pt idx="26811">
                  <c:v>-0.41862017567994703</c:v>
                </c:pt>
                <c:pt idx="26812">
                  <c:v>-0.418670464410897</c:v>
                </c:pt>
                <c:pt idx="26813">
                  <c:v>-0.41872075314233898</c:v>
                </c:pt>
                <c:pt idx="26814">
                  <c:v>-0.418771041873781</c:v>
                </c:pt>
                <c:pt idx="26815">
                  <c:v>-0.41882133060473198</c:v>
                </c:pt>
                <c:pt idx="26816">
                  <c:v>-0.41887161933617401</c:v>
                </c:pt>
                <c:pt idx="26817">
                  <c:v>-0.41892190806761598</c:v>
                </c:pt>
                <c:pt idx="26818">
                  <c:v>-0.41897219679856601</c:v>
                </c:pt>
                <c:pt idx="26819">
                  <c:v>-0.41902248553000798</c:v>
                </c:pt>
                <c:pt idx="26820">
                  <c:v>-0.41907277426145001</c:v>
                </c:pt>
                <c:pt idx="26821">
                  <c:v>-0.41912306299239999</c:v>
                </c:pt>
                <c:pt idx="26822">
                  <c:v>-0.41917335172384201</c:v>
                </c:pt>
                <c:pt idx="26823">
                  <c:v>-0.41922364045528399</c:v>
                </c:pt>
                <c:pt idx="26824">
                  <c:v>-0.41927392918623402</c:v>
                </c:pt>
                <c:pt idx="26825">
                  <c:v>-0.41932421791767599</c:v>
                </c:pt>
                <c:pt idx="26826">
                  <c:v>-0.41937450664911802</c:v>
                </c:pt>
                <c:pt idx="26827">
                  <c:v>-0.41942479538006799</c:v>
                </c:pt>
                <c:pt idx="26828">
                  <c:v>-0.41947508411151002</c:v>
                </c:pt>
                <c:pt idx="26829">
                  <c:v>-0.41952537284295199</c:v>
                </c:pt>
                <c:pt idx="26830">
                  <c:v>-0.41957566157390203</c:v>
                </c:pt>
                <c:pt idx="26831">
                  <c:v>-0.419625950305344</c:v>
                </c:pt>
                <c:pt idx="26832">
                  <c:v>-0.41967623903678603</c:v>
                </c:pt>
                <c:pt idx="26833">
                  <c:v>-0.419726527767737</c:v>
                </c:pt>
                <c:pt idx="26834">
                  <c:v>-0.41977681649917897</c:v>
                </c:pt>
                <c:pt idx="26835">
                  <c:v>-0.419827105230621</c:v>
                </c:pt>
                <c:pt idx="26836">
                  <c:v>-0.41987739396157098</c:v>
                </c:pt>
                <c:pt idx="26837">
                  <c:v>-0.419927682693013</c:v>
                </c:pt>
                <c:pt idx="26838">
                  <c:v>-0.41997797142445498</c:v>
                </c:pt>
                <c:pt idx="26839">
                  <c:v>-0.42002826015540501</c:v>
                </c:pt>
                <c:pt idx="26840">
                  <c:v>-0.42007854888684698</c:v>
                </c:pt>
                <c:pt idx="26841">
                  <c:v>-0.42012883761828901</c:v>
                </c:pt>
                <c:pt idx="26842">
                  <c:v>-0.42017912634923898</c:v>
                </c:pt>
                <c:pt idx="26843">
                  <c:v>-0.42022941508068101</c:v>
                </c:pt>
                <c:pt idx="26844">
                  <c:v>-0.42027970381212298</c:v>
                </c:pt>
                <c:pt idx="26845">
                  <c:v>-0.42032999254307302</c:v>
                </c:pt>
                <c:pt idx="26846">
                  <c:v>-0.42038028127451499</c:v>
                </c:pt>
                <c:pt idx="26847">
                  <c:v>-0.42043057000595702</c:v>
                </c:pt>
                <c:pt idx="26848">
                  <c:v>-0.42048085873690799</c:v>
                </c:pt>
                <c:pt idx="26849">
                  <c:v>-0.42053114746835002</c:v>
                </c:pt>
                <c:pt idx="26850">
                  <c:v>-0.42058143619979199</c:v>
                </c:pt>
                <c:pt idx="26851">
                  <c:v>-0.42063172493074202</c:v>
                </c:pt>
                <c:pt idx="26852">
                  <c:v>-0.420682013662184</c:v>
                </c:pt>
                <c:pt idx="26853">
                  <c:v>-0.42073230239362602</c:v>
                </c:pt>
                <c:pt idx="26854">
                  <c:v>-0.420782591124576</c:v>
                </c:pt>
                <c:pt idx="26855">
                  <c:v>-0.42083287985601803</c:v>
                </c:pt>
                <c:pt idx="26856">
                  <c:v>-0.42088316858746</c:v>
                </c:pt>
                <c:pt idx="26857">
                  <c:v>-0.42093345731840998</c:v>
                </c:pt>
                <c:pt idx="26858">
                  <c:v>-0.420983746049852</c:v>
                </c:pt>
                <c:pt idx="26859">
                  <c:v>-0.42103403478129398</c:v>
                </c:pt>
                <c:pt idx="26860">
                  <c:v>-0.42108432351224401</c:v>
                </c:pt>
                <c:pt idx="26861">
                  <c:v>-0.42113461224368598</c:v>
                </c:pt>
                <c:pt idx="26862">
                  <c:v>-0.42118490097512801</c:v>
                </c:pt>
                <c:pt idx="26863">
                  <c:v>-0.42123518970607898</c:v>
                </c:pt>
                <c:pt idx="26864">
                  <c:v>-0.42128547843752101</c:v>
                </c:pt>
                <c:pt idx="26865">
                  <c:v>-0.42133576716896298</c:v>
                </c:pt>
                <c:pt idx="26866">
                  <c:v>-0.42138605589991301</c:v>
                </c:pt>
                <c:pt idx="26867">
                  <c:v>-0.42143634463135499</c:v>
                </c:pt>
                <c:pt idx="26868">
                  <c:v>-0.42148663336279701</c:v>
                </c:pt>
                <c:pt idx="26869">
                  <c:v>-0.42153692209374699</c:v>
                </c:pt>
                <c:pt idx="26870">
                  <c:v>-0.42158721082518902</c:v>
                </c:pt>
                <c:pt idx="26871">
                  <c:v>-0.42163749955663099</c:v>
                </c:pt>
                <c:pt idx="26872">
                  <c:v>-0.42168778828758102</c:v>
                </c:pt>
                <c:pt idx="26873">
                  <c:v>-0.42173807701902299</c:v>
                </c:pt>
                <c:pt idx="26874">
                  <c:v>-0.42178836575046502</c:v>
                </c:pt>
                <c:pt idx="26875">
                  <c:v>-0.421838654481415</c:v>
                </c:pt>
                <c:pt idx="26876">
                  <c:v>-0.42188894321285703</c:v>
                </c:pt>
                <c:pt idx="26877">
                  <c:v>-0.421939231944299</c:v>
                </c:pt>
                <c:pt idx="26878">
                  <c:v>-0.42198952067524897</c:v>
                </c:pt>
                <c:pt idx="26879">
                  <c:v>-0.422039809406691</c:v>
                </c:pt>
                <c:pt idx="26880">
                  <c:v>-0.42209009813813297</c:v>
                </c:pt>
                <c:pt idx="26881">
                  <c:v>-0.42214038686908401</c:v>
                </c:pt>
                <c:pt idx="26882">
                  <c:v>-0.42219067560052598</c:v>
                </c:pt>
                <c:pt idx="26883">
                  <c:v>-0.42224096433196801</c:v>
                </c:pt>
                <c:pt idx="26884">
                  <c:v>-0.42229125306291798</c:v>
                </c:pt>
                <c:pt idx="26885">
                  <c:v>-0.42234154179436001</c:v>
                </c:pt>
                <c:pt idx="26886">
                  <c:v>-0.42239183052580198</c:v>
                </c:pt>
                <c:pt idx="26887">
                  <c:v>-0.42244211925675201</c:v>
                </c:pt>
                <c:pt idx="26888">
                  <c:v>-0.42249240798819399</c:v>
                </c:pt>
                <c:pt idx="26889">
                  <c:v>-0.42254269671963601</c:v>
                </c:pt>
                <c:pt idx="26890">
                  <c:v>-0.42259298545058599</c:v>
                </c:pt>
                <c:pt idx="26891">
                  <c:v>-0.42264327418202802</c:v>
                </c:pt>
                <c:pt idx="26892">
                  <c:v>-0.42269356291346999</c:v>
                </c:pt>
                <c:pt idx="26893">
                  <c:v>-0.42274385164442002</c:v>
                </c:pt>
                <c:pt idx="26894">
                  <c:v>-0.42279414037586199</c:v>
                </c:pt>
                <c:pt idx="26895">
                  <c:v>-0.42284442910730402</c:v>
                </c:pt>
                <c:pt idx="26896">
                  <c:v>-0.422894717838255</c:v>
                </c:pt>
                <c:pt idx="26897">
                  <c:v>-0.42294500656969602</c:v>
                </c:pt>
                <c:pt idx="26898">
                  <c:v>-0.422995295301138</c:v>
                </c:pt>
                <c:pt idx="26899">
                  <c:v>-0.42304558403208897</c:v>
                </c:pt>
                <c:pt idx="26900">
                  <c:v>-0.423095872763531</c:v>
                </c:pt>
                <c:pt idx="26901">
                  <c:v>-0.42314616149497303</c:v>
                </c:pt>
                <c:pt idx="26902">
                  <c:v>-0.423196450225923</c:v>
                </c:pt>
                <c:pt idx="26903">
                  <c:v>-0.42324673895736498</c:v>
                </c:pt>
                <c:pt idx="26904">
                  <c:v>-0.423297027688807</c:v>
                </c:pt>
                <c:pt idx="26905">
                  <c:v>-0.42334731641975698</c:v>
                </c:pt>
                <c:pt idx="26906">
                  <c:v>-0.42339760515119901</c:v>
                </c:pt>
                <c:pt idx="26907">
                  <c:v>-0.42344789388264098</c:v>
                </c:pt>
                <c:pt idx="26908">
                  <c:v>-0.42349818261359101</c:v>
                </c:pt>
                <c:pt idx="26909">
                  <c:v>-0.42354847134503298</c:v>
                </c:pt>
                <c:pt idx="26910">
                  <c:v>-0.42359876007647501</c:v>
                </c:pt>
                <c:pt idx="26911">
                  <c:v>-0.42364904880742499</c:v>
                </c:pt>
                <c:pt idx="26912">
                  <c:v>-0.42369933753886702</c:v>
                </c:pt>
                <c:pt idx="26913">
                  <c:v>-0.42374962627030899</c:v>
                </c:pt>
                <c:pt idx="26914">
                  <c:v>-0.42379991500126002</c:v>
                </c:pt>
                <c:pt idx="26915">
                  <c:v>-0.42385020373270199</c:v>
                </c:pt>
                <c:pt idx="26916">
                  <c:v>-0.42390049246414402</c:v>
                </c:pt>
                <c:pt idx="26917">
                  <c:v>-0.423950781195094</c:v>
                </c:pt>
                <c:pt idx="26918">
                  <c:v>-0.42400106992653602</c:v>
                </c:pt>
                <c:pt idx="26919">
                  <c:v>-0.42405135865797799</c:v>
                </c:pt>
                <c:pt idx="26920">
                  <c:v>-0.42410164738892803</c:v>
                </c:pt>
                <c:pt idx="26921">
                  <c:v>-0.42415193612037</c:v>
                </c:pt>
                <c:pt idx="26922">
                  <c:v>-0.42420222485181203</c:v>
                </c:pt>
                <c:pt idx="26923">
                  <c:v>-0.424252513582762</c:v>
                </c:pt>
                <c:pt idx="26924">
                  <c:v>-0.42430280231420398</c:v>
                </c:pt>
                <c:pt idx="26925">
                  <c:v>-0.424353091045646</c:v>
                </c:pt>
                <c:pt idx="26926">
                  <c:v>-0.42440337977659598</c:v>
                </c:pt>
                <c:pt idx="26927">
                  <c:v>-0.42445366850803801</c:v>
                </c:pt>
                <c:pt idx="26928">
                  <c:v>-0.42450395723947998</c:v>
                </c:pt>
                <c:pt idx="26929">
                  <c:v>-0.42455424597043101</c:v>
                </c:pt>
                <c:pt idx="26930">
                  <c:v>-0.42460453470187298</c:v>
                </c:pt>
                <c:pt idx="26931">
                  <c:v>-0.42465482343331401</c:v>
                </c:pt>
                <c:pt idx="26932">
                  <c:v>-0.42470511216426499</c:v>
                </c:pt>
                <c:pt idx="26933">
                  <c:v>-0.42475540089570701</c:v>
                </c:pt>
                <c:pt idx="26934">
                  <c:v>-0.42480568962714899</c:v>
                </c:pt>
                <c:pt idx="26935">
                  <c:v>-0.42485597835809902</c:v>
                </c:pt>
                <c:pt idx="26936">
                  <c:v>-0.42490626708954099</c:v>
                </c:pt>
                <c:pt idx="26937">
                  <c:v>-0.42495655582098302</c:v>
                </c:pt>
                <c:pt idx="26938">
                  <c:v>-0.42500684455193299</c:v>
                </c:pt>
                <c:pt idx="26939">
                  <c:v>-0.42505713328337502</c:v>
                </c:pt>
                <c:pt idx="26940">
                  <c:v>-0.42510742201481699</c:v>
                </c:pt>
                <c:pt idx="26941">
                  <c:v>-0.42515771074576703</c:v>
                </c:pt>
                <c:pt idx="26942">
                  <c:v>-0.425207999477209</c:v>
                </c:pt>
                <c:pt idx="26943">
                  <c:v>-0.42525828820865103</c:v>
                </c:pt>
                <c:pt idx="26944">
                  <c:v>-0.425308576939601</c:v>
                </c:pt>
                <c:pt idx="26945">
                  <c:v>-0.42535886567104297</c:v>
                </c:pt>
                <c:pt idx="26946">
                  <c:v>-0.425409154402485</c:v>
                </c:pt>
                <c:pt idx="26947">
                  <c:v>-0.42545944313343598</c:v>
                </c:pt>
                <c:pt idx="26948">
                  <c:v>-0.425509731864878</c:v>
                </c:pt>
                <c:pt idx="26949">
                  <c:v>-0.42556002059631998</c:v>
                </c:pt>
                <c:pt idx="26950">
                  <c:v>-0.42561030932727001</c:v>
                </c:pt>
                <c:pt idx="26951">
                  <c:v>-0.42566059805871198</c:v>
                </c:pt>
                <c:pt idx="26952">
                  <c:v>-0.42571088679015401</c:v>
                </c:pt>
                <c:pt idx="26953">
                  <c:v>-0.42576117552110399</c:v>
                </c:pt>
                <c:pt idx="26954">
                  <c:v>-0.42581146425254601</c:v>
                </c:pt>
                <c:pt idx="26955">
                  <c:v>-0.42586175298398798</c:v>
                </c:pt>
                <c:pt idx="26956">
                  <c:v>-0.42591204171493802</c:v>
                </c:pt>
                <c:pt idx="26957">
                  <c:v>-0.42596233044637999</c:v>
                </c:pt>
                <c:pt idx="26958">
                  <c:v>-0.42601261917782202</c:v>
                </c:pt>
                <c:pt idx="26959">
                  <c:v>-0.42606290790877199</c:v>
                </c:pt>
                <c:pt idx="26960">
                  <c:v>-0.42611319664021402</c:v>
                </c:pt>
                <c:pt idx="26961">
                  <c:v>-0.42616348537165599</c:v>
                </c:pt>
                <c:pt idx="26962">
                  <c:v>-0.42621377410260702</c:v>
                </c:pt>
                <c:pt idx="26963">
                  <c:v>-0.426264062834049</c:v>
                </c:pt>
                <c:pt idx="26964">
                  <c:v>-0.42631435156549002</c:v>
                </c:pt>
                <c:pt idx="26965">
                  <c:v>-0.426364640296441</c:v>
                </c:pt>
                <c:pt idx="26966">
                  <c:v>-0.42641492902788303</c:v>
                </c:pt>
                <c:pt idx="26967">
                  <c:v>-0.426465217759325</c:v>
                </c:pt>
                <c:pt idx="26968">
                  <c:v>-0.42651550649027498</c:v>
                </c:pt>
                <c:pt idx="26969">
                  <c:v>-0.426565795221717</c:v>
                </c:pt>
                <c:pt idx="26970">
                  <c:v>-0.42661608395315898</c:v>
                </c:pt>
                <c:pt idx="26971">
                  <c:v>-0.42666637268410901</c:v>
                </c:pt>
                <c:pt idx="26972">
                  <c:v>-0.42671666141555098</c:v>
                </c:pt>
                <c:pt idx="26973">
                  <c:v>-0.42676695014699301</c:v>
                </c:pt>
                <c:pt idx="26974">
                  <c:v>-0.42681723887794298</c:v>
                </c:pt>
                <c:pt idx="26975">
                  <c:v>-0.42686752760938501</c:v>
                </c:pt>
                <c:pt idx="26976">
                  <c:v>-0.42691781634082698</c:v>
                </c:pt>
                <c:pt idx="26977">
                  <c:v>-0.42696810507177702</c:v>
                </c:pt>
                <c:pt idx="26978">
                  <c:v>-0.42701839380321899</c:v>
                </c:pt>
                <c:pt idx="26979">
                  <c:v>-0.42706868253466101</c:v>
                </c:pt>
                <c:pt idx="26980">
                  <c:v>-0.42711897126561199</c:v>
                </c:pt>
                <c:pt idx="26981">
                  <c:v>-0.42716925999705402</c:v>
                </c:pt>
                <c:pt idx="26982">
                  <c:v>-0.42721954872849599</c:v>
                </c:pt>
                <c:pt idx="26983">
                  <c:v>-0.42726983745944602</c:v>
                </c:pt>
                <c:pt idx="26984">
                  <c:v>-0.42732012619088799</c:v>
                </c:pt>
                <c:pt idx="26985">
                  <c:v>-0.42737041492233002</c:v>
                </c:pt>
                <c:pt idx="26986">
                  <c:v>-0.42742070365328</c:v>
                </c:pt>
                <c:pt idx="26987">
                  <c:v>-0.42747099238472203</c:v>
                </c:pt>
                <c:pt idx="26988">
                  <c:v>-0.427521281116164</c:v>
                </c:pt>
                <c:pt idx="26989">
                  <c:v>-0.42757156984711397</c:v>
                </c:pt>
                <c:pt idx="26990">
                  <c:v>-0.427621858578556</c:v>
                </c:pt>
                <c:pt idx="26991">
                  <c:v>-0.42767214730999797</c:v>
                </c:pt>
                <c:pt idx="26992">
                  <c:v>-0.42772243604094801</c:v>
                </c:pt>
                <c:pt idx="26993">
                  <c:v>-0.42777272477238998</c:v>
                </c:pt>
                <c:pt idx="26994">
                  <c:v>-0.42782301350383201</c:v>
                </c:pt>
                <c:pt idx="26995">
                  <c:v>-0.42787330223478298</c:v>
                </c:pt>
                <c:pt idx="26996">
                  <c:v>-0.42792359096622501</c:v>
                </c:pt>
                <c:pt idx="26997">
                  <c:v>-0.42797387969766698</c:v>
                </c:pt>
                <c:pt idx="26998">
                  <c:v>-0.42802416842861701</c:v>
                </c:pt>
                <c:pt idx="26999">
                  <c:v>-0.42807445716005899</c:v>
                </c:pt>
                <c:pt idx="27000">
                  <c:v>-0.42812474589150101</c:v>
                </c:pt>
                <c:pt idx="27001">
                  <c:v>-0.42817503462245099</c:v>
                </c:pt>
                <c:pt idx="27002">
                  <c:v>-0.42822532335389302</c:v>
                </c:pt>
                <c:pt idx="27003">
                  <c:v>-0.42827561208533499</c:v>
                </c:pt>
                <c:pt idx="27004">
                  <c:v>-0.42832590081628502</c:v>
                </c:pt>
                <c:pt idx="27005">
                  <c:v>-0.42837618954772699</c:v>
                </c:pt>
                <c:pt idx="27006">
                  <c:v>-0.42842647827916902</c:v>
                </c:pt>
                <c:pt idx="27007">
                  <c:v>-0.428476767010119</c:v>
                </c:pt>
                <c:pt idx="27008">
                  <c:v>-0.42852705574156102</c:v>
                </c:pt>
                <c:pt idx="27009">
                  <c:v>-0.428577344473003</c:v>
                </c:pt>
                <c:pt idx="27010">
                  <c:v>-0.42862763320395397</c:v>
                </c:pt>
                <c:pt idx="27011">
                  <c:v>-0.428677921935395</c:v>
                </c:pt>
                <c:pt idx="27012">
                  <c:v>-0.42872821066683697</c:v>
                </c:pt>
                <c:pt idx="27013">
                  <c:v>-0.428778499397788</c:v>
                </c:pt>
                <c:pt idx="27014">
                  <c:v>-0.42882878812922998</c:v>
                </c:pt>
                <c:pt idx="27015">
                  <c:v>-0.428879076860672</c:v>
                </c:pt>
                <c:pt idx="27016">
                  <c:v>-0.42892936559162198</c:v>
                </c:pt>
                <c:pt idx="27017">
                  <c:v>-0.42897965432306401</c:v>
                </c:pt>
                <c:pt idx="27018">
                  <c:v>-0.42902994305450598</c:v>
                </c:pt>
                <c:pt idx="27019">
                  <c:v>-0.42908023178545601</c:v>
                </c:pt>
                <c:pt idx="27020">
                  <c:v>-0.42913052051689798</c:v>
                </c:pt>
                <c:pt idx="27021">
                  <c:v>-0.42918080924834001</c:v>
                </c:pt>
                <c:pt idx="27022">
                  <c:v>-0.42923109797928999</c:v>
                </c:pt>
                <c:pt idx="27023">
                  <c:v>-0.42928138671073202</c:v>
                </c:pt>
                <c:pt idx="27024">
                  <c:v>-0.42933167544217399</c:v>
                </c:pt>
                <c:pt idx="27025">
                  <c:v>-0.42938196417312402</c:v>
                </c:pt>
                <c:pt idx="27026">
                  <c:v>-0.42943225290456599</c:v>
                </c:pt>
                <c:pt idx="27027">
                  <c:v>-0.42948254163600802</c:v>
                </c:pt>
                <c:pt idx="27028">
                  <c:v>-0.429532830366959</c:v>
                </c:pt>
                <c:pt idx="27029">
                  <c:v>-0.42958311909840102</c:v>
                </c:pt>
                <c:pt idx="27030">
                  <c:v>-0.42963340782984299</c:v>
                </c:pt>
                <c:pt idx="27031">
                  <c:v>-0.42968369656079303</c:v>
                </c:pt>
                <c:pt idx="27032">
                  <c:v>-0.429733985292235</c:v>
                </c:pt>
                <c:pt idx="27033">
                  <c:v>-0.42978427402367703</c:v>
                </c:pt>
                <c:pt idx="27034">
                  <c:v>-0.429834562754627</c:v>
                </c:pt>
                <c:pt idx="27035">
                  <c:v>-0.42988485148606898</c:v>
                </c:pt>
                <c:pt idx="27036">
                  <c:v>-0.429935140217511</c:v>
                </c:pt>
                <c:pt idx="27037">
                  <c:v>-0.42998542894846098</c:v>
                </c:pt>
                <c:pt idx="27038">
                  <c:v>-0.43003571767990301</c:v>
                </c:pt>
                <c:pt idx="27039">
                  <c:v>-0.43008600641134498</c:v>
                </c:pt>
                <c:pt idx="27040">
                  <c:v>-0.43013629514229501</c:v>
                </c:pt>
                <c:pt idx="27041">
                  <c:v>-0.43018658387373698</c:v>
                </c:pt>
                <c:pt idx="27042">
                  <c:v>-0.43023687260517901</c:v>
                </c:pt>
                <c:pt idx="27043">
                  <c:v>-0.43028716133612999</c:v>
                </c:pt>
                <c:pt idx="27044">
                  <c:v>-0.43033745006757101</c:v>
                </c:pt>
                <c:pt idx="27045">
                  <c:v>-0.43038773879901299</c:v>
                </c:pt>
                <c:pt idx="27046">
                  <c:v>-0.43043802752996402</c:v>
                </c:pt>
                <c:pt idx="27047">
                  <c:v>-0.43048831626140599</c:v>
                </c:pt>
                <c:pt idx="27048">
                  <c:v>-0.43053860499284802</c:v>
                </c:pt>
                <c:pt idx="27049">
                  <c:v>-0.43058889372379799</c:v>
                </c:pt>
                <c:pt idx="27050">
                  <c:v>-0.43063918245524002</c:v>
                </c:pt>
                <c:pt idx="27051">
                  <c:v>-0.43068947118668199</c:v>
                </c:pt>
                <c:pt idx="27052">
                  <c:v>-0.43073975991763203</c:v>
                </c:pt>
                <c:pt idx="27053">
                  <c:v>-0.430790048649074</c:v>
                </c:pt>
                <c:pt idx="27054">
                  <c:v>-0.43084033738051603</c:v>
                </c:pt>
                <c:pt idx="27055">
                  <c:v>-0.430890626111466</c:v>
                </c:pt>
                <c:pt idx="27056">
                  <c:v>-0.43094091484290797</c:v>
                </c:pt>
                <c:pt idx="27057">
                  <c:v>-0.43099120357435</c:v>
                </c:pt>
                <c:pt idx="27058">
                  <c:v>-0.43104149230529998</c:v>
                </c:pt>
                <c:pt idx="27059">
                  <c:v>-0.43109178103674201</c:v>
                </c:pt>
                <c:pt idx="27060">
                  <c:v>-0.43114206976818398</c:v>
                </c:pt>
                <c:pt idx="27061">
                  <c:v>-0.43119235849913501</c:v>
                </c:pt>
                <c:pt idx="27062">
                  <c:v>-0.43124264723057698</c:v>
                </c:pt>
                <c:pt idx="27063">
                  <c:v>-0.43129293596201901</c:v>
                </c:pt>
                <c:pt idx="27064">
                  <c:v>-0.43134322469296899</c:v>
                </c:pt>
                <c:pt idx="27065">
                  <c:v>-0.43139351342441101</c:v>
                </c:pt>
                <c:pt idx="27066">
                  <c:v>-0.43144380215585298</c:v>
                </c:pt>
                <c:pt idx="27067">
                  <c:v>-0.43149409088680302</c:v>
                </c:pt>
                <c:pt idx="27068">
                  <c:v>-0.43154437961824499</c:v>
                </c:pt>
                <c:pt idx="27069">
                  <c:v>-0.43159466834968702</c:v>
                </c:pt>
                <c:pt idx="27070">
                  <c:v>-0.43164495708063699</c:v>
                </c:pt>
                <c:pt idx="27071">
                  <c:v>-0.43169524581207902</c:v>
                </c:pt>
                <c:pt idx="27072">
                  <c:v>-0.43174553454352099</c:v>
                </c:pt>
                <c:pt idx="27073">
                  <c:v>-0.43179582327447102</c:v>
                </c:pt>
                <c:pt idx="27074">
                  <c:v>-0.431846112005913</c:v>
                </c:pt>
                <c:pt idx="27075">
                  <c:v>-0.43189640073735502</c:v>
                </c:pt>
                <c:pt idx="27076">
                  <c:v>-0.431946689468306</c:v>
                </c:pt>
                <c:pt idx="27077">
                  <c:v>-0.43199697819974803</c:v>
                </c:pt>
                <c:pt idx="27078">
                  <c:v>-0.432047266931189</c:v>
                </c:pt>
                <c:pt idx="27079">
                  <c:v>-0.43209755566213998</c:v>
                </c:pt>
                <c:pt idx="27080">
                  <c:v>-0.432147844393582</c:v>
                </c:pt>
                <c:pt idx="27081">
                  <c:v>-0.43219813312502398</c:v>
                </c:pt>
                <c:pt idx="27082">
                  <c:v>-0.43224842185597401</c:v>
                </c:pt>
                <c:pt idx="27083">
                  <c:v>-0.43229871058741598</c:v>
                </c:pt>
                <c:pt idx="27084">
                  <c:v>-0.43234899931885801</c:v>
                </c:pt>
                <c:pt idx="27085">
                  <c:v>-0.43239928804980798</c:v>
                </c:pt>
                <c:pt idx="27086">
                  <c:v>-0.43244957678125001</c:v>
                </c:pt>
                <c:pt idx="27087">
                  <c:v>-0.43249986551269198</c:v>
                </c:pt>
                <c:pt idx="27088">
                  <c:v>-0.43255015424364202</c:v>
                </c:pt>
                <c:pt idx="27089">
                  <c:v>-0.43260044297508399</c:v>
                </c:pt>
                <c:pt idx="27090">
                  <c:v>-0.43265073170652601</c:v>
                </c:pt>
                <c:pt idx="27091">
                  <c:v>-0.43270102043747599</c:v>
                </c:pt>
                <c:pt idx="27092">
                  <c:v>-0.43275130916891802</c:v>
                </c:pt>
                <c:pt idx="27093">
                  <c:v>-0.43280159790035999</c:v>
                </c:pt>
                <c:pt idx="27094">
                  <c:v>-0.43285188663131102</c:v>
                </c:pt>
                <c:pt idx="27095">
                  <c:v>-0.43290217536275299</c:v>
                </c:pt>
                <c:pt idx="27096">
                  <c:v>-0.43295246409419502</c:v>
                </c:pt>
                <c:pt idx="27097">
                  <c:v>-0.433002752825145</c:v>
                </c:pt>
                <c:pt idx="27098">
                  <c:v>-0.43305304155658703</c:v>
                </c:pt>
                <c:pt idx="27099">
                  <c:v>-0.433103330288029</c:v>
                </c:pt>
                <c:pt idx="27100">
                  <c:v>-0.43315361901897897</c:v>
                </c:pt>
                <c:pt idx="27101">
                  <c:v>-0.433203907750421</c:v>
                </c:pt>
                <c:pt idx="27102">
                  <c:v>-0.43325419648186297</c:v>
                </c:pt>
                <c:pt idx="27103">
                  <c:v>-0.43330448521281301</c:v>
                </c:pt>
                <c:pt idx="27104">
                  <c:v>-0.43335477394425498</c:v>
                </c:pt>
                <c:pt idx="27105">
                  <c:v>-0.43340506267569701</c:v>
                </c:pt>
                <c:pt idx="27106">
                  <c:v>-0.43345535140664698</c:v>
                </c:pt>
                <c:pt idx="27107">
                  <c:v>-0.43350564013808901</c:v>
                </c:pt>
                <c:pt idx="27108">
                  <c:v>-0.43355592886953098</c:v>
                </c:pt>
                <c:pt idx="27109">
                  <c:v>-0.43360621760048101</c:v>
                </c:pt>
                <c:pt idx="27110">
                  <c:v>-0.43365650633192399</c:v>
                </c:pt>
                <c:pt idx="27111">
                  <c:v>-0.43370679506336501</c:v>
                </c:pt>
                <c:pt idx="27112">
                  <c:v>-0.43375708379431599</c:v>
                </c:pt>
                <c:pt idx="27113">
                  <c:v>-0.43380737252575802</c:v>
                </c:pt>
                <c:pt idx="27114">
                  <c:v>-0.43385766125719999</c:v>
                </c:pt>
                <c:pt idx="27115">
                  <c:v>-0.43390794998815002</c:v>
                </c:pt>
                <c:pt idx="27116">
                  <c:v>-0.43395823871959199</c:v>
                </c:pt>
                <c:pt idx="27117">
                  <c:v>-0.43400852745103402</c:v>
                </c:pt>
                <c:pt idx="27118">
                  <c:v>-0.434058816181984</c:v>
                </c:pt>
                <c:pt idx="27119">
                  <c:v>-0.43410910491342602</c:v>
                </c:pt>
                <c:pt idx="27120">
                  <c:v>-0.434159393644868</c:v>
                </c:pt>
                <c:pt idx="27121">
                  <c:v>-0.43420968237581797</c:v>
                </c:pt>
                <c:pt idx="27122">
                  <c:v>-0.43425997110726</c:v>
                </c:pt>
                <c:pt idx="27123">
                  <c:v>-0.43431025983870197</c:v>
                </c:pt>
                <c:pt idx="27124">
                  <c:v>-0.43436054856965201</c:v>
                </c:pt>
                <c:pt idx="27125">
                  <c:v>-0.43441083730109398</c:v>
                </c:pt>
                <c:pt idx="27126">
                  <c:v>-0.434461126032536</c:v>
                </c:pt>
                <c:pt idx="27127">
                  <c:v>-0.43451141476348698</c:v>
                </c:pt>
                <c:pt idx="27128">
                  <c:v>-0.43456170349492901</c:v>
                </c:pt>
                <c:pt idx="27129">
                  <c:v>-0.43461199222637098</c:v>
                </c:pt>
                <c:pt idx="27130">
                  <c:v>-0.43466228095732101</c:v>
                </c:pt>
                <c:pt idx="27131">
                  <c:v>-0.43471256968876298</c:v>
                </c:pt>
                <c:pt idx="27132">
                  <c:v>-0.43476285842020501</c:v>
                </c:pt>
                <c:pt idx="27133">
                  <c:v>-0.43481314715115499</c:v>
                </c:pt>
                <c:pt idx="27134">
                  <c:v>-0.43486343588259702</c:v>
                </c:pt>
                <c:pt idx="27135">
                  <c:v>-0.43491372461403899</c:v>
                </c:pt>
                <c:pt idx="27136">
                  <c:v>-0.43496401334498902</c:v>
                </c:pt>
                <c:pt idx="27137">
                  <c:v>-0.43501430207643099</c:v>
                </c:pt>
                <c:pt idx="27138">
                  <c:v>-0.43506459080787302</c:v>
                </c:pt>
                <c:pt idx="27139">
                  <c:v>-0.435114879538823</c:v>
                </c:pt>
                <c:pt idx="27140">
                  <c:v>-0.43516516827026502</c:v>
                </c:pt>
                <c:pt idx="27141">
                  <c:v>-0.435215457001707</c:v>
                </c:pt>
                <c:pt idx="27142">
                  <c:v>-0.43526574573265803</c:v>
                </c:pt>
                <c:pt idx="27143">
                  <c:v>-0.4353160344641</c:v>
                </c:pt>
                <c:pt idx="27144">
                  <c:v>-0.43536632319554103</c:v>
                </c:pt>
                <c:pt idx="27145">
                  <c:v>-0.435416611926492</c:v>
                </c:pt>
                <c:pt idx="27146">
                  <c:v>-0.43546690065793398</c:v>
                </c:pt>
                <c:pt idx="27147">
                  <c:v>-0.435517189389376</c:v>
                </c:pt>
                <c:pt idx="27148">
                  <c:v>-0.43556747812032598</c:v>
                </c:pt>
                <c:pt idx="27149">
                  <c:v>-0.43561776685176801</c:v>
                </c:pt>
                <c:pt idx="27150">
                  <c:v>-0.43566805558320998</c:v>
                </c:pt>
                <c:pt idx="27151">
                  <c:v>-0.43571834431416001</c:v>
                </c:pt>
                <c:pt idx="27152">
                  <c:v>-0.43576863304560198</c:v>
                </c:pt>
                <c:pt idx="27153">
                  <c:v>-0.43581892177704401</c:v>
                </c:pt>
                <c:pt idx="27154">
                  <c:v>-0.43586921050799399</c:v>
                </c:pt>
                <c:pt idx="27155">
                  <c:v>-0.43591949923943601</c:v>
                </c:pt>
                <c:pt idx="27156">
                  <c:v>-0.43596978797087799</c:v>
                </c:pt>
                <c:pt idx="27157">
                  <c:v>-0.43602007670182802</c:v>
                </c:pt>
                <c:pt idx="27158">
                  <c:v>-0.43607036543326999</c:v>
                </c:pt>
                <c:pt idx="27159">
                  <c:v>-0.43612065416471202</c:v>
                </c:pt>
                <c:pt idx="27160">
                  <c:v>-0.43617094289566299</c:v>
                </c:pt>
                <c:pt idx="27161">
                  <c:v>-0.43622123162710502</c:v>
                </c:pt>
                <c:pt idx="27162">
                  <c:v>-0.43627152035854699</c:v>
                </c:pt>
                <c:pt idx="27163">
                  <c:v>-0.43632180908949703</c:v>
                </c:pt>
                <c:pt idx="27164">
                  <c:v>-0.436372097820939</c:v>
                </c:pt>
                <c:pt idx="27165">
                  <c:v>-0.43642238655238103</c:v>
                </c:pt>
                <c:pt idx="27166">
                  <c:v>-0.436472675283331</c:v>
                </c:pt>
                <c:pt idx="27167">
                  <c:v>-0.43652296401477297</c:v>
                </c:pt>
                <c:pt idx="27168">
                  <c:v>-0.436573252746215</c:v>
                </c:pt>
                <c:pt idx="27169">
                  <c:v>-0.43662354147716498</c:v>
                </c:pt>
                <c:pt idx="27170">
                  <c:v>-0.43667383020860701</c:v>
                </c:pt>
                <c:pt idx="27171">
                  <c:v>-0.43672411894004898</c:v>
                </c:pt>
                <c:pt idx="27172">
                  <c:v>-0.43677440767099901</c:v>
                </c:pt>
                <c:pt idx="27173">
                  <c:v>-0.43682469640244098</c:v>
                </c:pt>
                <c:pt idx="27174">
                  <c:v>-0.43687498513388301</c:v>
                </c:pt>
                <c:pt idx="27175">
                  <c:v>-0.43692527386483399</c:v>
                </c:pt>
                <c:pt idx="27176">
                  <c:v>-0.43697556259627601</c:v>
                </c:pt>
                <c:pt idx="27177">
                  <c:v>-0.43702585132771798</c:v>
                </c:pt>
                <c:pt idx="27178">
                  <c:v>-0.43707614005866802</c:v>
                </c:pt>
                <c:pt idx="27179">
                  <c:v>-0.43712642879010999</c:v>
                </c:pt>
                <c:pt idx="27180">
                  <c:v>-0.43717671752155202</c:v>
                </c:pt>
                <c:pt idx="27181">
                  <c:v>-0.43722700625250199</c:v>
                </c:pt>
                <c:pt idx="27182">
                  <c:v>-0.43727729498394402</c:v>
                </c:pt>
                <c:pt idx="27183">
                  <c:v>-0.43732758371538599</c:v>
                </c:pt>
                <c:pt idx="27184">
                  <c:v>-0.43737787244633602</c:v>
                </c:pt>
                <c:pt idx="27185">
                  <c:v>-0.437428161177778</c:v>
                </c:pt>
                <c:pt idx="27186">
                  <c:v>-0.43747844990922002</c:v>
                </c:pt>
                <c:pt idx="27187">
                  <c:v>-0.43752873864017</c:v>
                </c:pt>
                <c:pt idx="27188">
                  <c:v>-0.43757902737161197</c:v>
                </c:pt>
                <c:pt idx="27189">
                  <c:v>-0.437629316103054</c:v>
                </c:pt>
                <c:pt idx="27190">
                  <c:v>-0.43767960483400498</c:v>
                </c:pt>
                <c:pt idx="27191">
                  <c:v>-0.437729893565446</c:v>
                </c:pt>
                <c:pt idx="27192">
                  <c:v>-0.43778018229688798</c:v>
                </c:pt>
                <c:pt idx="27193">
                  <c:v>-0.43783047102783901</c:v>
                </c:pt>
                <c:pt idx="27194">
                  <c:v>-0.43788075975928098</c:v>
                </c:pt>
                <c:pt idx="27195">
                  <c:v>-0.43793104849072301</c:v>
                </c:pt>
                <c:pt idx="27196">
                  <c:v>-0.43798133722167298</c:v>
                </c:pt>
                <c:pt idx="27197">
                  <c:v>-0.43803162595311501</c:v>
                </c:pt>
                <c:pt idx="27198">
                  <c:v>-0.43808191468455698</c:v>
                </c:pt>
                <c:pt idx="27199">
                  <c:v>-0.43813220341550702</c:v>
                </c:pt>
                <c:pt idx="27200">
                  <c:v>-0.43818249214694899</c:v>
                </c:pt>
                <c:pt idx="27201">
                  <c:v>-0.43823278087839102</c:v>
                </c:pt>
                <c:pt idx="27202">
                  <c:v>-0.43828306960934099</c:v>
                </c:pt>
                <c:pt idx="27203">
                  <c:v>-0.43833335834078302</c:v>
                </c:pt>
                <c:pt idx="27204">
                  <c:v>-0.43838364707222499</c:v>
                </c:pt>
                <c:pt idx="27205">
                  <c:v>-0.43843393580317502</c:v>
                </c:pt>
                <c:pt idx="27206">
                  <c:v>-0.438484224534617</c:v>
                </c:pt>
                <c:pt idx="27207">
                  <c:v>-0.43853451326605902</c:v>
                </c:pt>
                <c:pt idx="27208">
                  <c:v>-0.43858480199701</c:v>
                </c:pt>
                <c:pt idx="27209">
                  <c:v>-0.43863509072845203</c:v>
                </c:pt>
                <c:pt idx="27210">
                  <c:v>-0.438685379459894</c:v>
                </c:pt>
                <c:pt idx="27211">
                  <c:v>-0.43873566819084397</c:v>
                </c:pt>
                <c:pt idx="27212">
                  <c:v>-0.438785956922286</c:v>
                </c:pt>
                <c:pt idx="27213">
                  <c:v>-0.43883624565372797</c:v>
                </c:pt>
                <c:pt idx="27214">
                  <c:v>-0.43888653438467801</c:v>
                </c:pt>
                <c:pt idx="27215">
                  <c:v>-0.43893682311611998</c:v>
                </c:pt>
                <c:pt idx="27216">
                  <c:v>-0.43898711184756201</c:v>
                </c:pt>
                <c:pt idx="27217">
                  <c:v>-0.43903740057851198</c:v>
                </c:pt>
                <c:pt idx="27218">
                  <c:v>-0.43908768930995401</c:v>
                </c:pt>
                <c:pt idx="27219">
                  <c:v>-0.43913797804139598</c:v>
                </c:pt>
                <c:pt idx="27220">
                  <c:v>-0.43918826677234601</c:v>
                </c:pt>
                <c:pt idx="27221">
                  <c:v>-0.43923855550378799</c:v>
                </c:pt>
                <c:pt idx="27222">
                  <c:v>-0.43928884423523001</c:v>
                </c:pt>
                <c:pt idx="27223">
                  <c:v>-0.43933913296617999</c:v>
                </c:pt>
                <c:pt idx="27224">
                  <c:v>-0.43938942169762202</c:v>
                </c:pt>
                <c:pt idx="27225">
                  <c:v>-0.43943971042906399</c:v>
                </c:pt>
                <c:pt idx="27226">
                  <c:v>-0.43948999916001502</c:v>
                </c:pt>
                <c:pt idx="27227">
                  <c:v>-0.43954028789145699</c:v>
                </c:pt>
                <c:pt idx="27228">
                  <c:v>-0.43959057662289902</c:v>
                </c:pt>
                <c:pt idx="27229">
                  <c:v>-0.439640865353849</c:v>
                </c:pt>
                <c:pt idx="27230">
                  <c:v>-0.43969115408529102</c:v>
                </c:pt>
                <c:pt idx="27231">
                  <c:v>-0.439741442816733</c:v>
                </c:pt>
                <c:pt idx="27232">
                  <c:v>-0.43979173154768297</c:v>
                </c:pt>
                <c:pt idx="27233">
                  <c:v>-0.439842020279125</c:v>
                </c:pt>
                <c:pt idx="27234">
                  <c:v>-0.43989230901056697</c:v>
                </c:pt>
                <c:pt idx="27235">
                  <c:v>-0.43994259774151701</c:v>
                </c:pt>
                <c:pt idx="27236">
                  <c:v>-0.43999288647295898</c:v>
                </c:pt>
                <c:pt idx="27237">
                  <c:v>-0.440043175204401</c:v>
                </c:pt>
                <c:pt idx="27238">
                  <c:v>-0.44009346393535098</c:v>
                </c:pt>
                <c:pt idx="27239">
                  <c:v>-0.44014375266679301</c:v>
                </c:pt>
                <c:pt idx="27240">
                  <c:v>-0.44019404139823498</c:v>
                </c:pt>
                <c:pt idx="27241">
                  <c:v>-0.44024433012918601</c:v>
                </c:pt>
                <c:pt idx="27242">
                  <c:v>-0.44029461886062798</c:v>
                </c:pt>
                <c:pt idx="27243">
                  <c:v>-0.44034490759207001</c:v>
                </c:pt>
                <c:pt idx="27244">
                  <c:v>-0.44039519632301999</c:v>
                </c:pt>
                <c:pt idx="27245">
                  <c:v>-0.44044548505446202</c:v>
                </c:pt>
                <c:pt idx="27246">
                  <c:v>-0.44049577378590399</c:v>
                </c:pt>
                <c:pt idx="27247">
                  <c:v>-0.44054606251685402</c:v>
                </c:pt>
                <c:pt idx="27248">
                  <c:v>-0.44059635124829599</c:v>
                </c:pt>
                <c:pt idx="27249">
                  <c:v>-0.44064663997973802</c:v>
                </c:pt>
                <c:pt idx="27250">
                  <c:v>-0.440696928710688</c:v>
                </c:pt>
                <c:pt idx="27251">
                  <c:v>-0.44074721744213002</c:v>
                </c:pt>
                <c:pt idx="27252">
                  <c:v>-0.440797506173572</c:v>
                </c:pt>
                <c:pt idx="27253">
                  <c:v>-0.44084779490452197</c:v>
                </c:pt>
                <c:pt idx="27254">
                  <c:v>-0.440898083635964</c:v>
                </c:pt>
                <c:pt idx="27255">
                  <c:v>-0.44094837236740603</c:v>
                </c:pt>
                <c:pt idx="27256">
                  <c:v>-0.440998661098357</c:v>
                </c:pt>
                <c:pt idx="27257">
                  <c:v>-0.44104894982979898</c:v>
                </c:pt>
                <c:pt idx="27258">
                  <c:v>-0.44109923856124</c:v>
                </c:pt>
                <c:pt idx="27259">
                  <c:v>-0.44114952729219098</c:v>
                </c:pt>
                <c:pt idx="27260">
                  <c:v>-0.44119981602363301</c:v>
                </c:pt>
                <c:pt idx="27261">
                  <c:v>-0.44125010475507498</c:v>
                </c:pt>
                <c:pt idx="27262">
                  <c:v>-0.44130039348602501</c:v>
                </c:pt>
                <c:pt idx="27263">
                  <c:v>-0.44135068221746698</c:v>
                </c:pt>
                <c:pt idx="27264">
                  <c:v>-0.44140097094890901</c:v>
                </c:pt>
                <c:pt idx="27265">
                  <c:v>-0.44145125967985899</c:v>
                </c:pt>
                <c:pt idx="27266">
                  <c:v>-0.44150154841130101</c:v>
                </c:pt>
                <c:pt idx="27267">
                  <c:v>-0.44155183714274299</c:v>
                </c:pt>
                <c:pt idx="27268">
                  <c:v>-0.44160212587369302</c:v>
                </c:pt>
                <c:pt idx="27269">
                  <c:v>-0.44165241460513499</c:v>
                </c:pt>
                <c:pt idx="27270">
                  <c:v>-0.44170270333657702</c:v>
                </c:pt>
                <c:pt idx="27271">
                  <c:v>-0.44175299206752699</c:v>
                </c:pt>
                <c:pt idx="27272">
                  <c:v>-0.44180328079896902</c:v>
                </c:pt>
                <c:pt idx="27273">
                  <c:v>-0.44185356953041099</c:v>
                </c:pt>
                <c:pt idx="27274">
                  <c:v>-0.44190385826136203</c:v>
                </c:pt>
                <c:pt idx="27275">
                  <c:v>-0.441954146992804</c:v>
                </c:pt>
                <c:pt idx="27276">
                  <c:v>-0.44200443572424603</c:v>
                </c:pt>
                <c:pt idx="27277">
                  <c:v>-0.442054724455196</c:v>
                </c:pt>
                <c:pt idx="27278">
                  <c:v>-0.44210501318663797</c:v>
                </c:pt>
                <c:pt idx="27279">
                  <c:v>-0.44215530191808</c:v>
                </c:pt>
                <c:pt idx="27280">
                  <c:v>-0.44220559064902998</c:v>
                </c:pt>
                <c:pt idx="27281">
                  <c:v>-0.44225587938047201</c:v>
                </c:pt>
                <c:pt idx="27282">
                  <c:v>-0.44230616811191398</c:v>
                </c:pt>
                <c:pt idx="27283">
                  <c:v>-0.44235645684286401</c:v>
                </c:pt>
                <c:pt idx="27284">
                  <c:v>-0.44240674557430598</c:v>
                </c:pt>
                <c:pt idx="27285">
                  <c:v>-0.44245703430574801</c:v>
                </c:pt>
                <c:pt idx="27286">
                  <c:v>-0.44250732303669799</c:v>
                </c:pt>
                <c:pt idx="27287">
                  <c:v>-0.44255761176814001</c:v>
                </c:pt>
                <c:pt idx="27288">
                  <c:v>-0.44260790049958199</c:v>
                </c:pt>
                <c:pt idx="27289">
                  <c:v>-0.44265818923053202</c:v>
                </c:pt>
                <c:pt idx="27290">
                  <c:v>-0.44270847796197499</c:v>
                </c:pt>
                <c:pt idx="27291">
                  <c:v>-0.44275876669341602</c:v>
                </c:pt>
                <c:pt idx="27292">
                  <c:v>-0.44280905542436699</c:v>
                </c:pt>
                <c:pt idx="27293">
                  <c:v>-0.44285934415580902</c:v>
                </c:pt>
                <c:pt idx="27294">
                  <c:v>-0.44290963288725099</c:v>
                </c:pt>
                <c:pt idx="27295">
                  <c:v>-0.44295992161820102</c:v>
                </c:pt>
                <c:pt idx="27296">
                  <c:v>-0.443010210349643</c:v>
                </c:pt>
                <c:pt idx="27297">
                  <c:v>-0.44306049908108502</c:v>
                </c:pt>
                <c:pt idx="27298">
                  <c:v>-0.443110787812035</c:v>
                </c:pt>
                <c:pt idx="27299">
                  <c:v>-0.44316107654347697</c:v>
                </c:pt>
                <c:pt idx="27300">
                  <c:v>-0.443211365274919</c:v>
                </c:pt>
                <c:pt idx="27301">
                  <c:v>-0.44326165400586898</c:v>
                </c:pt>
                <c:pt idx="27302">
                  <c:v>-0.443311942737311</c:v>
                </c:pt>
                <c:pt idx="27303">
                  <c:v>-0.44336223146875298</c:v>
                </c:pt>
                <c:pt idx="27304">
                  <c:v>-0.44341252019970301</c:v>
                </c:pt>
                <c:pt idx="27305">
                  <c:v>-0.44346280893114498</c:v>
                </c:pt>
                <c:pt idx="27306">
                  <c:v>-0.44351309766258701</c:v>
                </c:pt>
                <c:pt idx="27307">
                  <c:v>-0.44356338639353798</c:v>
                </c:pt>
                <c:pt idx="27308">
                  <c:v>-0.44361367512498001</c:v>
                </c:pt>
                <c:pt idx="27309">
                  <c:v>-0.44366396385642198</c:v>
                </c:pt>
                <c:pt idx="27310">
                  <c:v>-0.44371425258737202</c:v>
                </c:pt>
                <c:pt idx="27311">
                  <c:v>-0.44376454131881399</c:v>
                </c:pt>
                <c:pt idx="27312">
                  <c:v>-0.44381483005025602</c:v>
                </c:pt>
                <c:pt idx="27313">
                  <c:v>-0.44386511878120599</c:v>
                </c:pt>
                <c:pt idx="27314">
                  <c:v>-0.44391540751264802</c:v>
                </c:pt>
                <c:pt idx="27315">
                  <c:v>-0.44396569624408999</c:v>
                </c:pt>
                <c:pt idx="27316">
                  <c:v>-0.44401598497504002</c:v>
                </c:pt>
                <c:pt idx="27317">
                  <c:v>-0.444066273706482</c:v>
                </c:pt>
                <c:pt idx="27318">
                  <c:v>-0.44411656243792402</c:v>
                </c:pt>
                <c:pt idx="27319">
                  <c:v>-0.444166851168874</c:v>
                </c:pt>
                <c:pt idx="27320">
                  <c:v>-0.44421713990031603</c:v>
                </c:pt>
                <c:pt idx="27321">
                  <c:v>-0.444267428631758</c:v>
                </c:pt>
                <c:pt idx="27322">
                  <c:v>-0.44431771736270897</c:v>
                </c:pt>
                <c:pt idx="27323">
                  <c:v>-0.44436800609415</c:v>
                </c:pt>
                <c:pt idx="27324">
                  <c:v>-0.44441829482559297</c:v>
                </c:pt>
                <c:pt idx="27325">
                  <c:v>-0.44446858355654301</c:v>
                </c:pt>
                <c:pt idx="27326">
                  <c:v>-0.44451887228798498</c:v>
                </c:pt>
                <c:pt idx="27327">
                  <c:v>-0.44456916101942701</c:v>
                </c:pt>
                <c:pt idx="27328">
                  <c:v>-0.44461944975037698</c:v>
                </c:pt>
                <c:pt idx="27329">
                  <c:v>-0.44466973848181901</c:v>
                </c:pt>
                <c:pt idx="27330">
                  <c:v>-0.44472002721326098</c:v>
                </c:pt>
                <c:pt idx="27331">
                  <c:v>-0.44477031594421101</c:v>
                </c:pt>
                <c:pt idx="27332">
                  <c:v>-0.44482060467565299</c:v>
                </c:pt>
                <c:pt idx="27333">
                  <c:v>-0.44487089340709501</c:v>
                </c:pt>
                <c:pt idx="27334">
                  <c:v>-0.44492118213804499</c:v>
                </c:pt>
                <c:pt idx="27335">
                  <c:v>-0.44497147086948702</c:v>
                </c:pt>
                <c:pt idx="27336">
                  <c:v>-0.44502175960092899</c:v>
                </c:pt>
                <c:pt idx="27337">
                  <c:v>-0.44507204833187902</c:v>
                </c:pt>
                <c:pt idx="27338">
                  <c:v>-0.44512233706332099</c:v>
                </c:pt>
                <c:pt idx="27339">
                  <c:v>-0.44517262579476302</c:v>
                </c:pt>
                <c:pt idx="27340">
                  <c:v>-0.445222914525714</c:v>
                </c:pt>
                <c:pt idx="27341">
                  <c:v>-0.44527320325715603</c:v>
                </c:pt>
                <c:pt idx="27342">
                  <c:v>-0.445323491988598</c:v>
                </c:pt>
                <c:pt idx="27343">
                  <c:v>-0.44537378071954797</c:v>
                </c:pt>
                <c:pt idx="27344">
                  <c:v>-0.44542406945099</c:v>
                </c:pt>
                <c:pt idx="27345">
                  <c:v>-0.44547435818243197</c:v>
                </c:pt>
                <c:pt idx="27346">
                  <c:v>-0.44552464691338201</c:v>
                </c:pt>
                <c:pt idx="27347">
                  <c:v>-0.44557493564482398</c:v>
                </c:pt>
                <c:pt idx="27348">
                  <c:v>-0.445625224376266</c:v>
                </c:pt>
                <c:pt idx="27349">
                  <c:v>-0.44567551310721598</c:v>
                </c:pt>
                <c:pt idx="27350">
                  <c:v>-0.44572580183865801</c:v>
                </c:pt>
                <c:pt idx="27351">
                  <c:v>-0.44577609057009998</c:v>
                </c:pt>
                <c:pt idx="27352">
                  <c:v>-0.44582637930105001</c:v>
                </c:pt>
                <c:pt idx="27353">
                  <c:v>-0.44587666803249199</c:v>
                </c:pt>
                <c:pt idx="27354">
                  <c:v>-0.44592695676393401</c:v>
                </c:pt>
                <c:pt idx="27355">
                  <c:v>-0.44597724549488499</c:v>
                </c:pt>
                <c:pt idx="27356">
                  <c:v>-0.44602753422632702</c:v>
                </c:pt>
                <c:pt idx="27357">
                  <c:v>-0.44607782295776899</c:v>
                </c:pt>
                <c:pt idx="27358">
                  <c:v>-0.44612811168871902</c:v>
                </c:pt>
                <c:pt idx="27359">
                  <c:v>-0.44617840042016099</c:v>
                </c:pt>
                <c:pt idx="27360">
                  <c:v>-0.44622868915160302</c:v>
                </c:pt>
                <c:pt idx="27361">
                  <c:v>-0.446278977882553</c:v>
                </c:pt>
                <c:pt idx="27362">
                  <c:v>-0.44632926661399502</c:v>
                </c:pt>
                <c:pt idx="27363">
                  <c:v>-0.446379555345437</c:v>
                </c:pt>
                <c:pt idx="27364">
                  <c:v>-0.44642984407638697</c:v>
                </c:pt>
                <c:pt idx="27365">
                  <c:v>-0.446480132807829</c:v>
                </c:pt>
                <c:pt idx="27366">
                  <c:v>-0.44653042153927103</c:v>
                </c:pt>
                <c:pt idx="27367">
                  <c:v>-0.446580710270221</c:v>
                </c:pt>
                <c:pt idx="27368">
                  <c:v>-0.44663099900166298</c:v>
                </c:pt>
                <c:pt idx="27369">
                  <c:v>-0.446681287733105</c:v>
                </c:pt>
                <c:pt idx="27370">
                  <c:v>-0.44673157646405598</c:v>
                </c:pt>
                <c:pt idx="27371">
                  <c:v>-0.44678186519549701</c:v>
                </c:pt>
                <c:pt idx="27372">
                  <c:v>-0.44683215392693898</c:v>
                </c:pt>
                <c:pt idx="27373">
                  <c:v>-0.44688244265789001</c:v>
                </c:pt>
                <c:pt idx="27374">
                  <c:v>-0.44693273138933198</c:v>
                </c:pt>
                <c:pt idx="27375">
                  <c:v>-0.44698302012077401</c:v>
                </c:pt>
                <c:pt idx="27376">
                  <c:v>-0.44703330885172399</c:v>
                </c:pt>
                <c:pt idx="27377">
                  <c:v>-0.44708359758316601</c:v>
                </c:pt>
                <c:pt idx="27378">
                  <c:v>-0.44713388631460799</c:v>
                </c:pt>
                <c:pt idx="27379">
                  <c:v>-0.44703245891090498</c:v>
                </c:pt>
                <c:pt idx="27380">
                  <c:v>-0.44693103150621</c:v>
                </c:pt>
                <c:pt idx="27381">
                  <c:v>-0.44682960410151601</c:v>
                </c:pt>
                <c:pt idx="27382">
                  <c:v>-0.44672817669781301</c:v>
                </c:pt>
                <c:pt idx="27383">
                  <c:v>-0.44662674929311802</c:v>
                </c:pt>
                <c:pt idx="27384">
                  <c:v>-0.44652532188842398</c:v>
                </c:pt>
                <c:pt idx="27385">
                  <c:v>-0.44642389448472097</c:v>
                </c:pt>
                <c:pt idx="27386">
                  <c:v>-0.44632246708002599</c:v>
                </c:pt>
                <c:pt idx="27387">
                  <c:v>-0.446221039675332</c:v>
                </c:pt>
                <c:pt idx="27388">
                  <c:v>-0.446119612271629</c:v>
                </c:pt>
                <c:pt idx="27389">
                  <c:v>-0.44601818486693401</c:v>
                </c:pt>
                <c:pt idx="27390">
                  <c:v>-0.44591675746223902</c:v>
                </c:pt>
                <c:pt idx="27391">
                  <c:v>-0.44581533005853702</c:v>
                </c:pt>
                <c:pt idx="27392">
                  <c:v>-0.44571390265384198</c:v>
                </c:pt>
                <c:pt idx="27393">
                  <c:v>-0.44561247524914699</c:v>
                </c:pt>
                <c:pt idx="27394">
                  <c:v>-0.44551104784544499</c:v>
                </c:pt>
                <c:pt idx="27395">
                  <c:v>-0.44540962044075</c:v>
                </c:pt>
                <c:pt idx="27396">
                  <c:v>-0.44530819303605501</c:v>
                </c:pt>
                <c:pt idx="27397">
                  <c:v>-0.44520676563235301</c:v>
                </c:pt>
                <c:pt idx="27398">
                  <c:v>-0.44510533822765802</c:v>
                </c:pt>
                <c:pt idx="27399">
                  <c:v>-0.44500391082296298</c:v>
                </c:pt>
                <c:pt idx="27400">
                  <c:v>-0.44490248341925998</c:v>
                </c:pt>
                <c:pt idx="27401">
                  <c:v>-0.44480105601456599</c:v>
                </c:pt>
                <c:pt idx="27402">
                  <c:v>-0.444699628609871</c:v>
                </c:pt>
                <c:pt idx="27403">
                  <c:v>-0.444598201206168</c:v>
                </c:pt>
                <c:pt idx="27404">
                  <c:v>-0.44449677380147401</c:v>
                </c:pt>
                <c:pt idx="27405">
                  <c:v>-0.44439534639677902</c:v>
                </c:pt>
                <c:pt idx="27406">
                  <c:v>-0.44429391899307602</c:v>
                </c:pt>
                <c:pt idx="27407">
                  <c:v>-0.44419249158838198</c:v>
                </c:pt>
                <c:pt idx="27408">
                  <c:v>-0.44409106418368699</c:v>
                </c:pt>
                <c:pt idx="27409">
                  <c:v>-0.44398963677998399</c:v>
                </c:pt>
                <c:pt idx="27410">
                  <c:v>-0.44388820937529</c:v>
                </c:pt>
                <c:pt idx="27411">
                  <c:v>-0.44378678197059501</c:v>
                </c:pt>
                <c:pt idx="27412">
                  <c:v>-0.44368535456689201</c:v>
                </c:pt>
                <c:pt idx="27413">
                  <c:v>-0.44358392716219702</c:v>
                </c:pt>
                <c:pt idx="27414">
                  <c:v>-0.44348249975750298</c:v>
                </c:pt>
                <c:pt idx="27415">
                  <c:v>-0.44338107235379998</c:v>
                </c:pt>
                <c:pt idx="27416">
                  <c:v>-0.44327964494910499</c:v>
                </c:pt>
                <c:pt idx="27417">
                  <c:v>-0.443178217544411</c:v>
                </c:pt>
                <c:pt idx="27418">
                  <c:v>-0.443076790140708</c:v>
                </c:pt>
                <c:pt idx="27419">
                  <c:v>-0.44297536273601301</c:v>
                </c:pt>
                <c:pt idx="27420">
                  <c:v>-0.44287393533131902</c:v>
                </c:pt>
                <c:pt idx="27421">
                  <c:v>-0.44277250792761602</c:v>
                </c:pt>
                <c:pt idx="27422">
                  <c:v>-0.44267108052292098</c:v>
                </c:pt>
                <c:pt idx="27423">
                  <c:v>-0.44256965311822699</c:v>
                </c:pt>
                <c:pt idx="27424">
                  <c:v>-0.44246822571452399</c:v>
                </c:pt>
                <c:pt idx="27425">
                  <c:v>-0.442366798309829</c:v>
                </c:pt>
                <c:pt idx="27426">
                  <c:v>-0.44226537090513501</c:v>
                </c:pt>
                <c:pt idx="27427">
                  <c:v>-0.44216394350143201</c:v>
                </c:pt>
                <c:pt idx="27428">
                  <c:v>-0.44206251609673702</c:v>
                </c:pt>
                <c:pt idx="27429">
                  <c:v>-0.44196108869204198</c:v>
                </c:pt>
                <c:pt idx="27430">
                  <c:v>-0.44185966128833998</c:v>
                </c:pt>
                <c:pt idx="27431">
                  <c:v>-0.44175823388364499</c:v>
                </c:pt>
                <c:pt idx="27432">
                  <c:v>-0.44165680647895</c:v>
                </c:pt>
                <c:pt idx="27433">
                  <c:v>-0.441555379075248</c:v>
                </c:pt>
                <c:pt idx="27434">
                  <c:v>-0.44145395167055301</c:v>
                </c:pt>
                <c:pt idx="27435">
                  <c:v>-0.44135252426585803</c:v>
                </c:pt>
                <c:pt idx="27436">
                  <c:v>-0.44125109686215502</c:v>
                </c:pt>
                <c:pt idx="27437">
                  <c:v>-0.44114966945746098</c:v>
                </c:pt>
                <c:pt idx="27438">
                  <c:v>-0.44104824205276599</c:v>
                </c:pt>
                <c:pt idx="27439">
                  <c:v>-0.44094681464906299</c:v>
                </c:pt>
                <c:pt idx="27440">
                  <c:v>-0.440845387244369</c:v>
                </c:pt>
                <c:pt idx="27441">
                  <c:v>-0.44074395983967402</c:v>
                </c:pt>
                <c:pt idx="27442">
                  <c:v>-0.44064253243597101</c:v>
                </c:pt>
                <c:pt idx="27443">
                  <c:v>-0.44054110503127702</c:v>
                </c:pt>
                <c:pt idx="27444">
                  <c:v>-0.44043967762658198</c:v>
                </c:pt>
                <c:pt idx="27445">
                  <c:v>-0.44033825022287898</c:v>
                </c:pt>
                <c:pt idx="27446">
                  <c:v>-0.44023682281818499</c:v>
                </c:pt>
                <c:pt idx="27447">
                  <c:v>-0.44013539541349</c:v>
                </c:pt>
                <c:pt idx="27448">
                  <c:v>-0.440033968009787</c:v>
                </c:pt>
                <c:pt idx="27449">
                  <c:v>-0.43993254060509301</c:v>
                </c:pt>
                <c:pt idx="27450">
                  <c:v>-0.43983111320039803</c:v>
                </c:pt>
                <c:pt idx="27451">
                  <c:v>-0.43972968579669502</c:v>
                </c:pt>
                <c:pt idx="27452">
                  <c:v>-0.43962825839200098</c:v>
                </c:pt>
                <c:pt idx="27453">
                  <c:v>-0.43952683098730599</c:v>
                </c:pt>
                <c:pt idx="27454">
                  <c:v>-0.43942540358360299</c:v>
                </c:pt>
                <c:pt idx="27455">
                  <c:v>-0.439323976178908</c:v>
                </c:pt>
                <c:pt idx="27456">
                  <c:v>-0.43922254877421402</c:v>
                </c:pt>
                <c:pt idx="27457">
                  <c:v>-0.43912112137051101</c:v>
                </c:pt>
                <c:pt idx="27458">
                  <c:v>-0.43901969396581603</c:v>
                </c:pt>
                <c:pt idx="27459">
                  <c:v>-0.43891826656112198</c:v>
                </c:pt>
                <c:pt idx="27460">
                  <c:v>-0.43881683915741898</c:v>
                </c:pt>
                <c:pt idx="27461">
                  <c:v>-0.43871541175272399</c:v>
                </c:pt>
                <c:pt idx="27462">
                  <c:v>-0.43861398434803001</c:v>
                </c:pt>
                <c:pt idx="27463">
                  <c:v>-0.438512556944327</c:v>
                </c:pt>
                <c:pt idx="27464">
                  <c:v>-0.43841112953963202</c:v>
                </c:pt>
                <c:pt idx="27465">
                  <c:v>-0.43830970213493797</c:v>
                </c:pt>
                <c:pt idx="27466">
                  <c:v>-0.43820827473123503</c:v>
                </c:pt>
                <c:pt idx="27467">
                  <c:v>-0.43810684732653998</c:v>
                </c:pt>
                <c:pt idx="27468">
                  <c:v>-0.438005419921845</c:v>
                </c:pt>
                <c:pt idx="27469">
                  <c:v>-0.43790399251814299</c:v>
                </c:pt>
                <c:pt idx="27470">
                  <c:v>-0.43780256511344801</c:v>
                </c:pt>
                <c:pt idx="27471">
                  <c:v>-0.43770113770875302</c:v>
                </c:pt>
                <c:pt idx="27472">
                  <c:v>-0.43759971030505102</c:v>
                </c:pt>
                <c:pt idx="27473">
                  <c:v>-0.43749828290035597</c:v>
                </c:pt>
                <c:pt idx="27474">
                  <c:v>-0.43739685549566099</c:v>
                </c:pt>
                <c:pt idx="27475">
                  <c:v>-0.43729542809195898</c:v>
                </c:pt>
                <c:pt idx="27476">
                  <c:v>-0.43719400068726399</c:v>
                </c:pt>
                <c:pt idx="27477">
                  <c:v>-0.43709257328256901</c:v>
                </c:pt>
                <c:pt idx="27478">
                  <c:v>-0.43699114587886601</c:v>
                </c:pt>
                <c:pt idx="27479">
                  <c:v>-0.43688971847417202</c:v>
                </c:pt>
                <c:pt idx="27480">
                  <c:v>-0.43678829106947697</c:v>
                </c:pt>
                <c:pt idx="27481">
                  <c:v>-0.43668686366577403</c:v>
                </c:pt>
                <c:pt idx="27482">
                  <c:v>-0.43658543626107998</c:v>
                </c:pt>
                <c:pt idx="27483">
                  <c:v>-0.436484008856385</c:v>
                </c:pt>
                <c:pt idx="27484">
                  <c:v>-0.43638258145268199</c:v>
                </c:pt>
                <c:pt idx="27485">
                  <c:v>-0.43628115404798801</c:v>
                </c:pt>
                <c:pt idx="27486">
                  <c:v>-0.43617972664329302</c:v>
                </c:pt>
                <c:pt idx="27487">
                  <c:v>-0.43607829923959002</c:v>
                </c:pt>
                <c:pt idx="27488">
                  <c:v>-0.43597687183489597</c:v>
                </c:pt>
                <c:pt idx="27489">
                  <c:v>-0.43587544443020099</c:v>
                </c:pt>
                <c:pt idx="27490">
                  <c:v>-0.43577401702649798</c:v>
                </c:pt>
                <c:pt idx="27491">
                  <c:v>-0.435672589621803</c:v>
                </c:pt>
                <c:pt idx="27492">
                  <c:v>-0.43557116221710901</c:v>
                </c:pt>
                <c:pt idx="27493">
                  <c:v>-0.43546973481340601</c:v>
                </c:pt>
                <c:pt idx="27494">
                  <c:v>-0.43536830740871102</c:v>
                </c:pt>
                <c:pt idx="27495">
                  <c:v>-0.43526688000401698</c:v>
                </c:pt>
                <c:pt idx="27496">
                  <c:v>-0.43516545260031397</c:v>
                </c:pt>
                <c:pt idx="27497">
                  <c:v>-0.43506402519561899</c:v>
                </c:pt>
                <c:pt idx="27498">
                  <c:v>-0.434962597790925</c:v>
                </c:pt>
                <c:pt idx="27499">
                  <c:v>-0.434861170387222</c:v>
                </c:pt>
                <c:pt idx="27500">
                  <c:v>-0.43475974298252701</c:v>
                </c:pt>
                <c:pt idx="27501">
                  <c:v>-0.43465831557783302</c:v>
                </c:pt>
                <c:pt idx="27502">
                  <c:v>-0.43455688817413002</c:v>
                </c:pt>
                <c:pt idx="27503">
                  <c:v>-0.43445546076943498</c:v>
                </c:pt>
                <c:pt idx="27504">
                  <c:v>-0.43435403336473999</c:v>
                </c:pt>
                <c:pt idx="27505">
                  <c:v>-0.43425260596103799</c:v>
                </c:pt>
                <c:pt idx="27506">
                  <c:v>-0.434151178556343</c:v>
                </c:pt>
                <c:pt idx="27507">
                  <c:v>-0.43404975115164801</c:v>
                </c:pt>
                <c:pt idx="27508">
                  <c:v>-0.43394832374794601</c:v>
                </c:pt>
                <c:pt idx="27509">
                  <c:v>-0.43384689634325102</c:v>
                </c:pt>
                <c:pt idx="27510">
                  <c:v>-0.43374546893855598</c:v>
                </c:pt>
                <c:pt idx="27511">
                  <c:v>-0.43364404153485397</c:v>
                </c:pt>
                <c:pt idx="27512">
                  <c:v>-0.43354261413015899</c:v>
                </c:pt>
                <c:pt idx="27513">
                  <c:v>-0.433441186725464</c:v>
                </c:pt>
                <c:pt idx="27514">
                  <c:v>-0.433339759321761</c:v>
                </c:pt>
                <c:pt idx="27515">
                  <c:v>-0.43323833191706701</c:v>
                </c:pt>
                <c:pt idx="27516">
                  <c:v>-0.43313690451237202</c:v>
                </c:pt>
                <c:pt idx="27517">
                  <c:v>-0.43303547710866902</c:v>
                </c:pt>
                <c:pt idx="27518">
                  <c:v>-0.43293404970397498</c:v>
                </c:pt>
                <c:pt idx="27519">
                  <c:v>-0.43283262229927999</c:v>
                </c:pt>
                <c:pt idx="27520">
                  <c:v>-0.43273119489557699</c:v>
                </c:pt>
                <c:pt idx="27521">
                  <c:v>-0.432629767490883</c:v>
                </c:pt>
                <c:pt idx="27522">
                  <c:v>-0.43252834008618801</c:v>
                </c:pt>
                <c:pt idx="27523">
                  <c:v>-0.43242691268248501</c:v>
                </c:pt>
                <c:pt idx="27524">
                  <c:v>-0.43232548527779102</c:v>
                </c:pt>
                <c:pt idx="27525">
                  <c:v>-0.43222405787309598</c:v>
                </c:pt>
                <c:pt idx="27526">
                  <c:v>-0.43212263046939298</c:v>
                </c:pt>
                <c:pt idx="27527">
                  <c:v>-0.43202120306469899</c:v>
                </c:pt>
                <c:pt idx="27528">
                  <c:v>-0.431919775660004</c:v>
                </c:pt>
                <c:pt idx="27529">
                  <c:v>-0.431818348256301</c:v>
                </c:pt>
                <c:pt idx="27530">
                  <c:v>-0.43171692085160601</c:v>
                </c:pt>
                <c:pt idx="27531">
                  <c:v>-0.43161549344691202</c:v>
                </c:pt>
                <c:pt idx="27532">
                  <c:v>-0.43151406604320902</c:v>
                </c:pt>
                <c:pt idx="27533">
                  <c:v>-0.43141263863851398</c:v>
                </c:pt>
                <c:pt idx="27534">
                  <c:v>-0.43131121123381999</c:v>
                </c:pt>
                <c:pt idx="27535">
                  <c:v>-0.43120978383011699</c:v>
                </c:pt>
                <c:pt idx="27536">
                  <c:v>-0.431108356425422</c:v>
                </c:pt>
                <c:pt idx="27537">
                  <c:v>-0.43100692902072801</c:v>
                </c:pt>
                <c:pt idx="27538">
                  <c:v>-0.43090550161702501</c:v>
                </c:pt>
                <c:pt idx="27539">
                  <c:v>-0.43080407421233002</c:v>
                </c:pt>
                <c:pt idx="27540">
                  <c:v>-0.43070264680763598</c:v>
                </c:pt>
                <c:pt idx="27541">
                  <c:v>-0.43060121940393298</c:v>
                </c:pt>
                <c:pt idx="27542">
                  <c:v>-0.43049979199923799</c:v>
                </c:pt>
                <c:pt idx="27543">
                  <c:v>-0.430398364594544</c:v>
                </c:pt>
                <c:pt idx="27544">
                  <c:v>-0.430296937190841</c:v>
                </c:pt>
                <c:pt idx="27545">
                  <c:v>-0.43019550978614601</c:v>
                </c:pt>
                <c:pt idx="27546">
                  <c:v>-0.43009408238145103</c:v>
                </c:pt>
                <c:pt idx="27547">
                  <c:v>-0.42999265497774902</c:v>
                </c:pt>
                <c:pt idx="27548">
                  <c:v>-0.42989122757305398</c:v>
                </c:pt>
                <c:pt idx="27549">
                  <c:v>-0.42978980016835899</c:v>
                </c:pt>
                <c:pt idx="27550">
                  <c:v>-0.42968837276465699</c:v>
                </c:pt>
                <c:pt idx="27551">
                  <c:v>-0.429586945359962</c:v>
                </c:pt>
                <c:pt idx="27552">
                  <c:v>-0.42948551795526702</c:v>
                </c:pt>
                <c:pt idx="27553">
                  <c:v>-0.42938409055156401</c:v>
                </c:pt>
                <c:pt idx="27554">
                  <c:v>-0.42928266314687002</c:v>
                </c:pt>
                <c:pt idx="27555">
                  <c:v>-0.42918123574217498</c:v>
                </c:pt>
                <c:pt idx="27556">
                  <c:v>-0.42907980833847198</c:v>
                </c:pt>
                <c:pt idx="27557">
                  <c:v>-0.42897838093377799</c:v>
                </c:pt>
                <c:pt idx="27558">
                  <c:v>-0.428876953529083</c:v>
                </c:pt>
                <c:pt idx="27559">
                  <c:v>-0.42877552612538</c:v>
                </c:pt>
                <c:pt idx="27560">
                  <c:v>-0.42867409872068601</c:v>
                </c:pt>
                <c:pt idx="27561">
                  <c:v>-0.42857267131599103</c:v>
                </c:pt>
                <c:pt idx="27562">
                  <c:v>-0.42847124391228802</c:v>
                </c:pt>
                <c:pt idx="27563">
                  <c:v>-0.42836981650759398</c:v>
                </c:pt>
                <c:pt idx="27564">
                  <c:v>-0.42826838910289899</c:v>
                </c:pt>
                <c:pt idx="27565">
                  <c:v>-0.42816696169919599</c:v>
                </c:pt>
                <c:pt idx="27566">
                  <c:v>-0.428065534294502</c:v>
                </c:pt>
                <c:pt idx="27567">
                  <c:v>-0.42796410688980702</c:v>
                </c:pt>
                <c:pt idx="27568">
                  <c:v>-0.42786267948610401</c:v>
                </c:pt>
                <c:pt idx="27569">
                  <c:v>-0.42776125208140903</c:v>
                </c:pt>
                <c:pt idx="27570">
                  <c:v>-0.42765982467671498</c:v>
                </c:pt>
                <c:pt idx="27571">
                  <c:v>-0.42755839727301198</c:v>
                </c:pt>
                <c:pt idx="27572">
                  <c:v>-0.42745696986831699</c:v>
                </c:pt>
                <c:pt idx="27573">
                  <c:v>-0.42735554246362301</c:v>
                </c:pt>
                <c:pt idx="27574">
                  <c:v>-0.42725411505992</c:v>
                </c:pt>
                <c:pt idx="27575">
                  <c:v>-0.42715268765522502</c:v>
                </c:pt>
                <c:pt idx="27576">
                  <c:v>-0.42705126025053097</c:v>
                </c:pt>
                <c:pt idx="27577">
                  <c:v>-0.42694983284682803</c:v>
                </c:pt>
                <c:pt idx="27578">
                  <c:v>-0.42684840544213298</c:v>
                </c:pt>
                <c:pt idx="27579">
                  <c:v>-0.426746978037439</c:v>
                </c:pt>
                <c:pt idx="27580">
                  <c:v>-0.42664555063373599</c:v>
                </c:pt>
                <c:pt idx="27581">
                  <c:v>-0.42654412322904101</c:v>
                </c:pt>
                <c:pt idx="27582">
                  <c:v>-0.42644269582434602</c:v>
                </c:pt>
                <c:pt idx="27583">
                  <c:v>-0.42634126842064402</c:v>
                </c:pt>
                <c:pt idx="27584">
                  <c:v>-0.42623984101594897</c:v>
                </c:pt>
                <c:pt idx="27585">
                  <c:v>-0.42613841361125399</c:v>
                </c:pt>
                <c:pt idx="27586">
                  <c:v>-0.42603698620755198</c:v>
                </c:pt>
                <c:pt idx="27587">
                  <c:v>-0.42593555880285699</c:v>
                </c:pt>
                <c:pt idx="27588">
                  <c:v>-0.42583413139816201</c:v>
                </c:pt>
                <c:pt idx="27589">
                  <c:v>-0.42573270399446</c:v>
                </c:pt>
                <c:pt idx="27590">
                  <c:v>-0.42563127658976502</c:v>
                </c:pt>
                <c:pt idx="27591">
                  <c:v>-0.42552984918506997</c:v>
                </c:pt>
                <c:pt idx="27592">
                  <c:v>-0.42542842178136703</c:v>
                </c:pt>
                <c:pt idx="27593">
                  <c:v>-0.42532699437667298</c:v>
                </c:pt>
                <c:pt idx="27594">
                  <c:v>-0.425225566971978</c:v>
                </c:pt>
                <c:pt idx="27595">
                  <c:v>-0.42512413956827499</c:v>
                </c:pt>
                <c:pt idx="27596">
                  <c:v>-0.42502271216358101</c:v>
                </c:pt>
                <c:pt idx="27597">
                  <c:v>-0.42492128475888602</c:v>
                </c:pt>
                <c:pt idx="27598">
                  <c:v>-0.42481985735518302</c:v>
                </c:pt>
                <c:pt idx="27599">
                  <c:v>-0.42471842995048897</c:v>
                </c:pt>
                <c:pt idx="27600">
                  <c:v>-0.42461700254579399</c:v>
                </c:pt>
                <c:pt idx="27601">
                  <c:v>-0.42451557514209098</c:v>
                </c:pt>
                <c:pt idx="27602">
                  <c:v>-0.424414147737397</c:v>
                </c:pt>
                <c:pt idx="27603">
                  <c:v>-0.42431272033270201</c:v>
                </c:pt>
                <c:pt idx="27604">
                  <c:v>-0.42421129292899901</c:v>
                </c:pt>
                <c:pt idx="27605">
                  <c:v>-0.42410986552430402</c:v>
                </c:pt>
                <c:pt idx="27606">
                  <c:v>-0.42400843811960998</c:v>
                </c:pt>
                <c:pt idx="27607">
                  <c:v>-0.42390701071590697</c:v>
                </c:pt>
                <c:pt idx="27608">
                  <c:v>-0.42380558331121199</c:v>
                </c:pt>
                <c:pt idx="27609">
                  <c:v>-0.423704155906518</c:v>
                </c:pt>
                <c:pt idx="27610">
                  <c:v>-0.423602728502815</c:v>
                </c:pt>
                <c:pt idx="27611">
                  <c:v>-0.42350130109812001</c:v>
                </c:pt>
                <c:pt idx="27612">
                  <c:v>-0.42339987369342602</c:v>
                </c:pt>
                <c:pt idx="27613">
                  <c:v>-0.42329844628972302</c:v>
                </c:pt>
                <c:pt idx="27614">
                  <c:v>-0.42319701888502798</c:v>
                </c:pt>
                <c:pt idx="27615">
                  <c:v>-0.42309559148033399</c:v>
                </c:pt>
                <c:pt idx="27616">
                  <c:v>-0.42299416407663099</c:v>
                </c:pt>
                <c:pt idx="27617">
                  <c:v>-0.422892736671936</c:v>
                </c:pt>
                <c:pt idx="27618">
                  <c:v>-0.42279130926724201</c:v>
                </c:pt>
                <c:pt idx="27619">
                  <c:v>-0.42268988186353901</c:v>
                </c:pt>
                <c:pt idx="27620">
                  <c:v>-0.42258845445884402</c:v>
                </c:pt>
                <c:pt idx="27621">
                  <c:v>-0.42248702705414898</c:v>
                </c:pt>
                <c:pt idx="27622">
                  <c:v>-0.42238559965044697</c:v>
                </c:pt>
                <c:pt idx="27623">
                  <c:v>-0.42228417224575199</c:v>
                </c:pt>
                <c:pt idx="27624">
                  <c:v>-0.422182744841057</c:v>
                </c:pt>
                <c:pt idx="27625">
                  <c:v>-0.422081317437355</c:v>
                </c:pt>
                <c:pt idx="27626">
                  <c:v>-0.42197989003266001</c:v>
                </c:pt>
                <c:pt idx="27627">
                  <c:v>-0.42187846262796502</c:v>
                </c:pt>
                <c:pt idx="27628">
                  <c:v>-0.42177703522426202</c:v>
                </c:pt>
                <c:pt idx="27629">
                  <c:v>-0.42167560781956798</c:v>
                </c:pt>
                <c:pt idx="27630">
                  <c:v>-0.42157418041487299</c:v>
                </c:pt>
                <c:pt idx="27631">
                  <c:v>-0.42147275301116999</c:v>
                </c:pt>
                <c:pt idx="27632">
                  <c:v>-0.421371325606476</c:v>
                </c:pt>
                <c:pt idx="27633">
                  <c:v>-0.42126989820178101</c:v>
                </c:pt>
                <c:pt idx="27634">
                  <c:v>-0.42116847079807801</c:v>
                </c:pt>
                <c:pt idx="27635">
                  <c:v>-0.42106704339338402</c:v>
                </c:pt>
                <c:pt idx="27636">
                  <c:v>-0.42096561598868898</c:v>
                </c:pt>
                <c:pt idx="27637">
                  <c:v>-0.42086418858498598</c:v>
                </c:pt>
                <c:pt idx="27638">
                  <c:v>-0.42076276118029199</c:v>
                </c:pt>
                <c:pt idx="27639">
                  <c:v>-0.420661333775597</c:v>
                </c:pt>
                <c:pt idx="27640">
                  <c:v>-0.420559906371894</c:v>
                </c:pt>
                <c:pt idx="27641">
                  <c:v>-0.42045847896720001</c:v>
                </c:pt>
                <c:pt idx="27642">
                  <c:v>-0.42035705156250502</c:v>
                </c:pt>
                <c:pt idx="27643">
                  <c:v>-0.42025562415880202</c:v>
                </c:pt>
                <c:pt idx="27644">
                  <c:v>-0.42015419675410798</c:v>
                </c:pt>
                <c:pt idx="27645">
                  <c:v>-0.42005276934941299</c:v>
                </c:pt>
                <c:pt idx="27646">
                  <c:v>-0.41995134194570999</c:v>
                </c:pt>
                <c:pt idx="27647">
                  <c:v>-0.419849914541015</c:v>
                </c:pt>
                <c:pt idx="27648">
                  <c:v>-0.41974848713632101</c:v>
                </c:pt>
                <c:pt idx="27649">
                  <c:v>-0.41964705973261801</c:v>
                </c:pt>
                <c:pt idx="27650">
                  <c:v>-0.41954563232792302</c:v>
                </c:pt>
                <c:pt idx="27651">
                  <c:v>-0.41944420492322898</c:v>
                </c:pt>
                <c:pt idx="27652">
                  <c:v>-0.41934277751952598</c:v>
                </c:pt>
                <c:pt idx="27653">
                  <c:v>-0.41924135011483099</c:v>
                </c:pt>
                <c:pt idx="27654">
                  <c:v>-0.419139922710137</c:v>
                </c:pt>
                <c:pt idx="27655">
                  <c:v>-0.419038495306434</c:v>
                </c:pt>
                <c:pt idx="27656">
                  <c:v>-0.41893706790173901</c:v>
                </c:pt>
                <c:pt idx="27657">
                  <c:v>-0.41883564049704503</c:v>
                </c:pt>
                <c:pt idx="27658">
                  <c:v>-0.41873421309334202</c:v>
                </c:pt>
                <c:pt idx="27659">
                  <c:v>-0.41863278568864698</c:v>
                </c:pt>
                <c:pt idx="27660">
                  <c:v>-0.41853135828395199</c:v>
                </c:pt>
                <c:pt idx="27661">
                  <c:v>-0.41842993088024999</c:v>
                </c:pt>
                <c:pt idx="27662">
                  <c:v>-0.418328503475555</c:v>
                </c:pt>
                <c:pt idx="27663">
                  <c:v>-0.41822707607086002</c:v>
                </c:pt>
                <c:pt idx="27664">
                  <c:v>-0.41812564866715801</c:v>
                </c:pt>
                <c:pt idx="27665">
                  <c:v>-0.41802422126246302</c:v>
                </c:pt>
                <c:pt idx="27666">
                  <c:v>-0.41792279385776798</c:v>
                </c:pt>
                <c:pt idx="27667">
                  <c:v>-0.41782136645406598</c:v>
                </c:pt>
                <c:pt idx="27668">
                  <c:v>-0.41771993904937099</c:v>
                </c:pt>
                <c:pt idx="27669">
                  <c:v>-0.417618511644676</c:v>
                </c:pt>
                <c:pt idx="27670">
                  <c:v>-0.417517084240973</c:v>
                </c:pt>
                <c:pt idx="27671">
                  <c:v>-0.41741565683627901</c:v>
                </c:pt>
                <c:pt idx="27672">
                  <c:v>-0.41731422943158403</c:v>
                </c:pt>
                <c:pt idx="27673">
                  <c:v>-0.41721280202788102</c:v>
                </c:pt>
                <c:pt idx="27674">
                  <c:v>-0.41711137462318698</c:v>
                </c:pt>
                <c:pt idx="27675">
                  <c:v>-0.41700994721849199</c:v>
                </c:pt>
                <c:pt idx="27676">
                  <c:v>-0.41690851981478899</c:v>
                </c:pt>
                <c:pt idx="27677">
                  <c:v>-0.416807092410095</c:v>
                </c:pt>
                <c:pt idx="27678">
                  <c:v>-0.41670566500540002</c:v>
                </c:pt>
                <c:pt idx="27679">
                  <c:v>-0.41660423760169701</c:v>
                </c:pt>
                <c:pt idx="27680">
                  <c:v>-0.41650281019700303</c:v>
                </c:pt>
                <c:pt idx="27681">
                  <c:v>-0.41640138279230798</c:v>
                </c:pt>
                <c:pt idx="27682">
                  <c:v>-0.41629995538860498</c:v>
                </c:pt>
                <c:pt idx="27683">
                  <c:v>-0.41619852798390999</c:v>
                </c:pt>
                <c:pt idx="27684">
                  <c:v>-0.41609710057921601</c:v>
                </c:pt>
                <c:pt idx="27685">
                  <c:v>-0.415995673175513</c:v>
                </c:pt>
                <c:pt idx="27686">
                  <c:v>-0.41589424577081802</c:v>
                </c:pt>
                <c:pt idx="27687">
                  <c:v>-0.41579281836612397</c:v>
                </c:pt>
                <c:pt idx="27688">
                  <c:v>-0.41569139096242103</c:v>
                </c:pt>
                <c:pt idx="27689">
                  <c:v>-0.41558996355772598</c:v>
                </c:pt>
                <c:pt idx="27690">
                  <c:v>-0.415488536153032</c:v>
                </c:pt>
                <c:pt idx="27691">
                  <c:v>-0.41538710874932899</c:v>
                </c:pt>
                <c:pt idx="27692">
                  <c:v>-0.41528568134463401</c:v>
                </c:pt>
                <c:pt idx="27693">
                  <c:v>-0.41518425393994002</c:v>
                </c:pt>
                <c:pt idx="27694">
                  <c:v>-0.41508282653623702</c:v>
                </c:pt>
                <c:pt idx="27695">
                  <c:v>-0.41498139913154197</c:v>
                </c:pt>
                <c:pt idx="27696">
                  <c:v>-0.41487997172684798</c:v>
                </c:pt>
                <c:pt idx="27697">
                  <c:v>-0.41477854432314498</c:v>
                </c:pt>
                <c:pt idx="27698">
                  <c:v>-0.41467711691844999</c:v>
                </c:pt>
                <c:pt idx="27699">
                  <c:v>-0.41457568951375501</c:v>
                </c:pt>
                <c:pt idx="27700">
                  <c:v>-0.414474262110053</c:v>
                </c:pt>
                <c:pt idx="27701">
                  <c:v>-0.41437283470535802</c:v>
                </c:pt>
                <c:pt idx="27702">
                  <c:v>-0.41427140730066297</c:v>
                </c:pt>
                <c:pt idx="27703">
                  <c:v>-0.41416997989696103</c:v>
                </c:pt>
                <c:pt idx="27704">
                  <c:v>-0.41406855249226598</c:v>
                </c:pt>
                <c:pt idx="27705">
                  <c:v>-0.413967125087571</c:v>
                </c:pt>
                <c:pt idx="27706">
                  <c:v>-0.41386569768386899</c:v>
                </c:pt>
                <c:pt idx="27707">
                  <c:v>-0.41376427027917401</c:v>
                </c:pt>
                <c:pt idx="27708">
                  <c:v>-0.41366284287447902</c:v>
                </c:pt>
                <c:pt idx="27709">
                  <c:v>-0.41356141547077602</c:v>
                </c:pt>
                <c:pt idx="27710">
                  <c:v>-0.41345998806608197</c:v>
                </c:pt>
                <c:pt idx="27711">
                  <c:v>-0.41335856066138699</c:v>
                </c:pt>
                <c:pt idx="27712">
                  <c:v>-0.41325713325768398</c:v>
                </c:pt>
                <c:pt idx="27713">
                  <c:v>-0.41315570585299</c:v>
                </c:pt>
                <c:pt idx="27714">
                  <c:v>-0.41305427844829501</c:v>
                </c:pt>
                <c:pt idx="27715">
                  <c:v>-0.41295285104459201</c:v>
                </c:pt>
                <c:pt idx="27716">
                  <c:v>-0.41285142363989802</c:v>
                </c:pt>
                <c:pt idx="27717">
                  <c:v>-0.41274999623520298</c:v>
                </c:pt>
                <c:pt idx="27718">
                  <c:v>-0.41264856883149997</c:v>
                </c:pt>
                <c:pt idx="27719">
                  <c:v>-0.41254714142680599</c:v>
                </c:pt>
                <c:pt idx="27720">
                  <c:v>-0.412445714022111</c:v>
                </c:pt>
                <c:pt idx="27721">
                  <c:v>-0.412344286618408</c:v>
                </c:pt>
                <c:pt idx="27722">
                  <c:v>-0.41224285921371301</c:v>
                </c:pt>
                <c:pt idx="27723">
                  <c:v>-0.41214143180901902</c:v>
                </c:pt>
                <c:pt idx="27724">
                  <c:v>-0.41204000440531602</c:v>
                </c:pt>
                <c:pt idx="27725">
                  <c:v>-0.41193857700062098</c:v>
                </c:pt>
                <c:pt idx="27726">
                  <c:v>-0.41183714959592699</c:v>
                </c:pt>
                <c:pt idx="27727">
                  <c:v>-0.41173572219222399</c:v>
                </c:pt>
                <c:pt idx="27728">
                  <c:v>-0.411634294787529</c:v>
                </c:pt>
                <c:pt idx="27729">
                  <c:v>-0.41153286738283501</c:v>
                </c:pt>
                <c:pt idx="27730">
                  <c:v>-0.41143143997913201</c:v>
                </c:pt>
                <c:pt idx="27731">
                  <c:v>-0.41133001257443702</c:v>
                </c:pt>
                <c:pt idx="27732">
                  <c:v>-0.41122858516974298</c:v>
                </c:pt>
                <c:pt idx="27733">
                  <c:v>-0.41112715776603997</c:v>
                </c:pt>
                <c:pt idx="27734">
                  <c:v>-0.41102573036134499</c:v>
                </c:pt>
                <c:pt idx="27735">
                  <c:v>-0.410924302956651</c:v>
                </c:pt>
                <c:pt idx="27736">
                  <c:v>-0.410822875552948</c:v>
                </c:pt>
                <c:pt idx="27737">
                  <c:v>-0.41072144814825301</c:v>
                </c:pt>
                <c:pt idx="27738">
                  <c:v>-0.41062002074355802</c:v>
                </c:pt>
                <c:pt idx="27739">
                  <c:v>-0.41051859333985602</c:v>
                </c:pt>
                <c:pt idx="27740">
                  <c:v>-0.41041716593516098</c:v>
                </c:pt>
                <c:pt idx="27741">
                  <c:v>-0.41031573853046599</c:v>
                </c:pt>
                <c:pt idx="27742">
                  <c:v>-0.41021431112676399</c:v>
                </c:pt>
                <c:pt idx="27743">
                  <c:v>-0.410112883722069</c:v>
                </c:pt>
                <c:pt idx="27744">
                  <c:v>-0.41001145631737401</c:v>
                </c:pt>
                <c:pt idx="27745">
                  <c:v>-0.40991002891367101</c:v>
                </c:pt>
                <c:pt idx="27746">
                  <c:v>-0.40980860150897702</c:v>
                </c:pt>
                <c:pt idx="27747">
                  <c:v>-0.40970717410428198</c:v>
                </c:pt>
                <c:pt idx="27748">
                  <c:v>-0.40960574670057898</c:v>
                </c:pt>
                <c:pt idx="27749">
                  <c:v>-0.40950431929588499</c:v>
                </c:pt>
                <c:pt idx="27750">
                  <c:v>-0.40940289189119</c:v>
                </c:pt>
                <c:pt idx="27751">
                  <c:v>-0.409301464487487</c:v>
                </c:pt>
                <c:pt idx="27752">
                  <c:v>-0.40920003708279301</c:v>
                </c:pt>
                <c:pt idx="27753">
                  <c:v>-0.40909860967809802</c:v>
                </c:pt>
                <c:pt idx="27754">
                  <c:v>-0.40899718227439502</c:v>
                </c:pt>
                <c:pt idx="27755">
                  <c:v>-0.40889575486970098</c:v>
                </c:pt>
                <c:pt idx="27756">
                  <c:v>-0.40879432746500599</c:v>
                </c:pt>
                <c:pt idx="27757">
                  <c:v>-0.40869290006130299</c:v>
                </c:pt>
                <c:pt idx="27758">
                  <c:v>-0.408591472656609</c:v>
                </c:pt>
                <c:pt idx="27759">
                  <c:v>-0.40849004525191401</c:v>
                </c:pt>
                <c:pt idx="27760">
                  <c:v>-0.40838861784821101</c:v>
                </c:pt>
                <c:pt idx="27761">
                  <c:v>-0.40828719044351602</c:v>
                </c:pt>
                <c:pt idx="27762">
                  <c:v>-0.40818576303882198</c:v>
                </c:pt>
                <c:pt idx="27763">
                  <c:v>-0.40808433563511898</c:v>
                </c:pt>
                <c:pt idx="27764">
                  <c:v>-0.40798290823042399</c:v>
                </c:pt>
                <c:pt idx="27765">
                  <c:v>-0.40788148082573</c:v>
                </c:pt>
                <c:pt idx="27766">
                  <c:v>-0.407780053422027</c:v>
                </c:pt>
                <c:pt idx="27767">
                  <c:v>-0.40767862601733201</c:v>
                </c:pt>
                <c:pt idx="27768">
                  <c:v>-0.40757719861263803</c:v>
                </c:pt>
                <c:pt idx="27769">
                  <c:v>-0.40747577120893502</c:v>
                </c:pt>
                <c:pt idx="27770">
                  <c:v>-0.40737434380423998</c:v>
                </c:pt>
                <c:pt idx="27771">
                  <c:v>-0.40727291639954599</c:v>
                </c:pt>
                <c:pt idx="27772">
                  <c:v>-0.40717148899584299</c:v>
                </c:pt>
                <c:pt idx="27773">
                  <c:v>-0.407070061591148</c:v>
                </c:pt>
                <c:pt idx="27774">
                  <c:v>-0.40696863418645302</c:v>
                </c:pt>
                <c:pt idx="27775">
                  <c:v>-0.40686720678275101</c:v>
                </c:pt>
                <c:pt idx="27776">
                  <c:v>-0.40676577937805602</c:v>
                </c:pt>
                <c:pt idx="27777">
                  <c:v>-0.40666435197336098</c:v>
                </c:pt>
                <c:pt idx="27778">
                  <c:v>-0.40656292456965898</c:v>
                </c:pt>
                <c:pt idx="27779">
                  <c:v>-0.40646149716496399</c:v>
                </c:pt>
                <c:pt idx="27780">
                  <c:v>-0.406360069760269</c:v>
                </c:pt>
                <c:pt idx="27781">
                  <c:v>-0.406258642356567</c:v>
                </c:pt>
                <c:pt idx="27782">
                  <c:v>-0.40615721495187201</c:v>
                </c:pt>
                <c:pt idx="27783">
                  <c:v>-0.40605578754717703</c:v>
                </c:pt>
                <c:pt idx="27784">
                  <c:v>-0.40595436014347402</c:v>
                </c:pt>
                <c:pt idx="27785">
                  <c:v>-0.40585293273877998</c:v>
                </c:pt>
                <c:pt idx="27786">
                  <c:v>-0.40575150533408499</c:v>
                </c:pt>
                <c:pt idx="27787">
                  <c:v>-0.40565007793038199</c:v>
                </c:pt>
                <c:pt idx="27788">
                  <c:v>-0.405548650525688</c:v>
                </c:pt>
                <c:pt idx="27789">
                  <c:v>-0.40544722312099302</c:v>
                </c:pt>
                <c:pt idx="27790">
                  <c:v>-0.40534579571729001</c:v>
                </c:pt>
                <c:pt idx="27791">
                  <c:v>-0.40524436831259603</c:v>
                </c:pt>
                <c:pt idx="27792">
                  <c:v>-0.40514294090790098</c:v>
                </c:pt>
                <c:pt idx="27793">
                  <c:v>-0.40504151350419798</c:v>
                </c:pt>
                <c:pt idx="27794">
                  <c:v>-0.40494008609950399</c:v>
                </c:pt>
                <c:pt idx="27795">
                  <c:v>-0.40483865869480901</c:v>
                </c:pt>
                <c:pt idx="27796">
                  <c:v>-0.404737231291106</c:v>
                </c:pt>
                <c:pt idx="27797">
                  <c:v>-0.40463580388641202</c:v>
                </c:pt>
                <c:pt idx="27798">
                  <c:v>-0.40453437648171697</c:v>
                </c:pt>
                <c:pt idx="27799">
                  <c:v>-0.40443294907801403</c:v>
                </c:pt>
                <c:pt idx="27800">
                  <c:v>-0.40433152167331898</c:v>
                </c:pt>
                <c:pt idx="27801">
                  <c:v>-0.404230094268625</c:v>
                </c:pt>
                <c:pt idx="27802">
                  <c:v>-0.40412866686492199</c:v>
                </c:pt>
                <c:pt idx="27803">
                  <c:v>-0.40402723946022701</c:v>
                </c:pt>
                <c:pt idx="27804">
                  <c:v>-0.40392581205553302</c:v>
                </c:pt>
                <c:pt idx="27805">
                  <c:v>-0.40382438465183002</c:v>
                </c:pt>
                <c:pt idx="27806">
                  <c:v>-0.40372295724713497</c:v>
                </c:pt>
                <c:pt idx="27807">
                  <c:v>-0.40362152984244098</c:v>
                </c:pt>
                <c:pt idx="27808">
                  <c:v>-0.40352010243873798</c:v>
                </c:pt>
                <c:pt idx="27809">
                  <c:v>-0.40341867503404299</c:v>
                </c:pt>
                <c:pt idx="27810">
                  <c:v>-0.40331724762934901</c:v>
                </c:pt>
                <c:pt idx="27811">
                  <c:v>-0.403215820225646</c:v>
                </c:pt>
                <c:pt idx="27812">
                  <c:v>-0.40311439282095102</c:v>
                </c:pt>
                <c:pt idx="27813">
                  <c:v>-0.40301296541625697</c:v>
                </c:pt>
                <c:pt idx="27814">
                  <c:v>-0.40291153801255403</c:v>
                </c:pt>
                <c:pt idx="27815">
                  <c:v>-0.40281011060785898</c:v>
                </c:pt>
                <c:pt idx="27816">
                  <c:v>-0.402708683203164</c:v>
                </c:pt>
                <c:pt idx="27817">
                  <c:v>-0.40260725579946199</c:v>
                </c:pt>
                <c:pt idx="27818">
                  <c:v>-0.40250582839476701</c:v>
                </c:pt>
                <c:pt idx="27819">
                  <c:v>-0.40240440099007202</c:v>
                </c:pt>
                <c:pt idx="27820">
                  <c:v>-0.40230297358637002</c:v>
                </c:pt>
                <c:pt idx="27821">
                  <c:v>-0.40220154618167497</c:v>
                </c:pt>
                <c:pt idx="27822">
                  <c:v>-0.40210011877697999</c:v>
                </c:pt>
                <c:pt idx="27823">
                  <c:v>-0.40199869137327698</c:v>
                </c:pt>
                <c:pt idx="27824">
                  <c:v>-0.401897263968583</c:v>
                </c:pt>
                <c:pt idx="27825">
                  <c:v>-0.40179583656388801</c:v>
                </c:pt>
                <c:pt idx="27826">
                  <c:v>-0.40169440916018501</c:v>
                </c:pt>
                <c:pt idx="27827">
                  <c:v>-0.40159298175549102</c:v>
                </c:pt>
                <c:pt idx="27828">
                  <c:v>-0.40149155435079598</c:v>
                </c:pt>
                <c:pt idx="27829">
                  <c:v>-0.40139012694709297</c:v>
                </c:pt>
                <c:pt idx="27830">
                  <c:v>-0.40128869954239899</c:v>
                </c:pt>
                <c:pt idx="27831">
                  <c:v>-0.401187272137704</c:v>
                </c:pt>
                <c:pt idx="27832">
                  <c:v>-0.401085844734001</c:v>
                </c:pt>
                <c:pt idx="27833">
                  <c:v>-0.40098441732930701</c:v>
                </c:pt>
                <c:pt idx="27834">
                  <c:v>-0.40088298992461202</c:v>
                </c:pt>
                <c:pt idx="27835">
                  <c:v>-0.40078156252090902</c:v>
                </c:pt>
                <c:pt idx="27836">
                  <c:v>-0.40068013511621497</c:v>
                </c:pt>
                <c:pt idx="27837">
                  <c:v>-0.40057870771151999</c:v>
                </c:pt>
                <c:pt idx="27838">
                  <c:v>-0.40047728030781699</c:v>
                </c:pt>
                <c:pt idx="27839">
                  <c:v>-0.400375852903122</c:v>
                </c:pt>
                <c:pt idx="27840">
                  <c:v>-0.40027442549842801</c:v>
                </c:pt>
                <c:pt idx="27841">
                  <c:v>-0.40017299809472501</c:v>
                </c:pt>
                <c:pt idx="27842">
                  <c:v>-0.40007157069003002</c:v>
                </c:pt>
                <c:pt idx="27843">
                  <c:v>-0.39997014328533598</c:v>
                </c:pt>
                <c:pt idx="27844">
                  <c:v>-0.39986871588163297</c:v>
                </c:pt>
                <c:pt idx="27845">
                  <c:v>-0.39976728847693799</c:v>
                </c:pt>
                <c:pt idx="27846">
                  <c:v>-0.399665861072244</c:v>
                </c:pt>
                <c:pt idx="27847">
                  <c:v>-0.399564433668541</c:v>
                </c:pt>
                <c:pt idx="27848">
                  <c:v>-0.39946300626384601</c:v>
                </c:pt>
                <c:pt idx="27849">
                  <c:v>-0.39936157885915202</c:v>
                </c:pt>
                <c:pt idx="27850">
                  <c:v>-0.39926015145544902</c:v>
                </c:pt>
                <c:pt idx="27851">
                  <c:v>-0.39915872405075398</c:v>
                </c:pt>
                <c:pt idx="27852">
                  <c:v>-0.39905729664605899</c:v>
                </c:pt>
                <c:pt idx="27853">
                  <c:v>-0.39895586924235699</c:v>
                </c:pt>
                <c:pt idx="27854">
                  <c:v>-0.398854441837662</c:v>
                </c:pt>
                <c:pt idx="27855">
                  <c:v>-0.39875301443296701</c:v>
                </c:pt>
                <c:pt idx="27856">
                  <c:v>-0.39865158702926501</c:v>
                </c:pt>
                <c:pt idx="27857">
                  <c:v>-0.39855015962457002</c:v>
                </c:pt>
                <c:pt idx="27858">
                  <c:v>-0.39844873221987498</c:v>
                </c:pt>
                <c:pt idx="27859">
                  <c:v>-0.39834730481617298</c:v>
                </c:pt>
                <c:pt idx="27860">
                  <c:v>-0.39824587741147799</c:v>
                </c:pt>
                <c:pt idx="27861">
                  <c:v>-0.398144450006783</c:v>
                </c:pt>
                <c:pt idx="27862">
                  <c:v>-0.39804302260308</c:v>
                </c:pt>
                <c:pt idx="27863">
                  <c:v>-0.39794159519838601</c:v>
                </c:pt>
                <c:pt idx="27864">
                  <c:v>-0.39784016779369102</c:v>
                </c:pt>
                <c:pt idx="27865">
                  <c:v>-0.39773874038998802</c:v>
                </c:pt>
                <c:pt idx="27866">
                  <c:v>-0.39763731298529398</c:v>
                </c:pt>
                <c:pt idx="27867">
                  <c:v>-0.39753588558059899</c:v>
                </c:pt>
                <c:pt idx="27868">
                  <c:v>-0.39743445817689599</c:v>
                </c:pt>
                <c:pt idx="27869">
                  <c:v>-0.397333030772202</c:v>
                </c:pt>
                <c:pt idx="27870">
                  <c:v>-0.39723160336750701</c:v>
                </c:pt>
                <c:pt idx="27871">
                  <c:v>-0.39713017596380401</c:v>
                </c:pt>
                <c:pt idx="27872">
                  <c:v>-0.39702874855911002</c:v>
                </c:pt>
                <c:pt idx="27873">
                  <c:v>-0.39692732115441498</c:v>
                </c:pt>
                <c:pt idx="27874">
                  <c:v>-0.39682589375071198</c:v>
                </c:pt>
                <c:pt idx="27875">
                  <c:v>-0.39672446634601799</c:v>
                </c:pt>
                <c:pt idx="27876">
                  <c:v>-0.396623038941323</c:v>
                </c:pt>
                <c:pt idx="27877">
                  <c:v>-0.39652161153762</c:v>
                </c:pt>
                <c:pt idx="27878">
                  <c:v>-0.39642018413292501</c:v>
                </c:pt>
                <c:pt idx="27879">
                  <c:v>-0.39631875672823103</c:v>
                </c:pt>
                <c:pt idx="27880">
                  <c:v>-0.39621732932452802</c:v>
                </c:pt>
                <c:pt idx="27881">
                  <c:v>-0.39611590191983298</c:v>
                </c:pt>
                <c:pt idx="27882">
                  <c:v>-0.39601447451513899</c:v>
                </c:pt>
                <c:pt idx="27883">
                  <c:v>-0.39591304711143599</c:v>
                </c:pt>
                <c:pt idx="27884">
                  <c:v>-0.395811619706741</c:v>
                </c:pt>
                <c:pt idx="27885">
                  <c:v>-0.39571019230204701</c:v>
                </c:pt>
                <c:pt idx="27886">
                  <c:v>-0.39560876489834401</c:v>
                </c:pt>
                <c:pt idx="27887">
                  <c:v>-0.39550733749364902</c:v>
                </c:pt>
                <c:pt idx="27888">
                  <c:v>-0.39540591008895498</c:v>
                </c:pt>
                <c:pt idx="27889">
                  <c:v>-0.39530448268525198</c:v>
                </c:pt>
                <c:pt idx="27890">
                  <c:v>-0.39520305528055699</c:v>
                </c:pt>
                <c:pt idx="27891">
                  <c:v>-0.395101627875862</c:v>
                </c:pt>
                <c:pt idx="27892">
                  <c:v>-0.39500020047216</c:v>
                </c:pt>
                <c:pt idx="27893">
                  <c:v>-0.39489877306746501</c:v>
                </c:pt>
                <c:pt idx="27894">
                  <c:v>-0.39479734566277003</c:v>
                </c:pt>
                <c:pt idx="27895">
                  <c:v>-0.39469591825906802</c:v>
                </c:pt>
                <c:pt idx="27896">
                  <c:v>-0.39459449085437298</c:v>
                </c:pt>
                <c:pt idx="27897">
                  <c:v>-0.39449306344967799</c:v>
                </c:pt>
                <c:pt idx="27898">
                  <c:v>-0.39439163604597599</c:v>
                </c:pt>
                <c:pt idx="27899">
                  <c:v>-0.394290208641281</c:v>
                </c:pt>
                <c:pt idx="27900">
                  <c:v>-0.39418878123658602</c:v>
                </c:pt>
                <c:pt idx="27901">
                  <c:v>-0.39408735383288301</c:v>
                </c:pt>
                <c:pt idx="27902">
                  <c:v>-0.39398592642818903</c:v>
                </c:pt>
                <c:pt idx="27903">
                  <c:v>-0.39388449902349398</c:v>
                </c:pt>
                <c:pt idx="27904">
                  <c:v>-0.39378307161979098</c:v>
                </c:pt>
                <c:pt idx="27905">
                  <c:v>-0.39368164421509699</c:v>
                </c:pt>
                <c:pt idx="27906">
                  <c:v>-0.39358021681040201</c:v>
                </c:pt>
                <c:pt idx="27907">
                  <c:v>-0.393478789406699</c:v>
                </c:pt>
                <c:pt idx="27908">
                  <c:v>-0.39337736200200502</c:v>
                </c:pt>
                <c:pt idx="27909">
                  <c:v>-0.39327593459730997</c:v>
                </c:pt>
                <c:pt idx="27910">
                  <c:v>-0.39317450719360703</c:v>
                </c:pt>
                <c:pt idx="27911">
                  <c:v>-0.39307307978891298</c:v>
                </c:pt>
                <c:pt idx="27912">
                  <c:v>-0.392971652384218</c:v>
                </c:pt>
                <c:pt idx="27913">
                  <c:v>-0.39287022498051499</c:v>
                </c:pt>
                <c:pt idx="27914">
                  <c:v>-0.39276879757582001</c:v>
                </c:pt>
                <c:pt idx="27915">
                  <c:v>-0.39266737017112602</c:v>
                </c:pt>
                <c:pt idx="27916">
                  <c:v>-0.39256594276742302</c:v>
                </c:pt>
                <c:pt idx="27917">
                  <c:v>-0.39246451536272797</c:v>
                </c:pt>
                <c:pt idx="27918">
                  <c:v>-0.39236308795803398</c:v>
                </c:pt>
                <c:pt idx="27919">
                  <c:v>-0.39226166055433098</c:v>
                </c:pt>
                <c:pt idx="27920">
                  <c:v>-0.39216023314963599</c:v>
                </c:pt>
                <c:pt idx="27921">
                  <c:v>-0.39205880574494201</c:v>
                </c:pt>
                <c:pt idx="27922">
                  <c:v>-0.391957378341239</c:v>
                </c:pt>
                <c:pt idx="27923">
                  <c:v>-0.39185595093654402</c:v>
                </c:pt>
                <c:pt idx="27924">
                  <c:v>-0.39175452353184997</c:v>
                </c:pt>
                <c:pt idx="27925">
                  <c:v>-0.39165309612814703</c:v>
                </c:pt>
                <c:pt idx="27926">
                  <c:v>-0.39155166872345198</c:v>
                </c:pt>
                <c:pt idx="27927">
                  <c:v>-0.391450241318758</c:v>
                </c:pt>
                <c:pt idx="27928">
                  <c:v>-0.39134881391505499</c:v>
                </c:pt>
                <c:pt idx="27929">
                  <c:v>-0.39124738651036001</c:v>
                </c:pt>
                <c:pt idx="27930">
                  <c:v>-0.39114595910566502</c:v>
                </c:pt>
                <c:pt idx="27931">
                  <c:v>-0.39104453170196302</c:v>
                </c:pt>
                <c:pt idx="27932">
                  <c:v>-0.39094310429726797</c:v>
                </c:pt>
                <c:pt idx="27933">
                  <c:v>-0.39084167689257299</c:v>
                </c:pt>
                <c:pt idx="27934">
                  <c:v>-0.39074024948887098</c:v>
                </c:pt>
                <c:pt idx="27935">
                  <c:v>-0.390638822084176</c:v>
                </c:pt>
                <c:pt idx="27936">
                  <c:v>-0.39053739467948101</c:v>
                </c:pt>
                <c:pt idx="27937">
                  <c:v>-0.39043596727577801</c:v>
                </c:pt>
                <c:pt idx="27938">
                  <c:v>-0.39033453987108402</c:v>
                </c:pt>
                <c:pt idx="27939">
                  <c:v>-0.39023311246638898</c:v>
                </c:pt>
                <c:pt idx="27940">
                  <c:v>-0.39013168506268597</c:v>
                </c:pt>
                <c:pt idx="27941">
                  <c:v>-0.39003025765799199</c:v>
                </c:pt>
                <c:pt idx="27942">
                  <c:v>-0.389928830253297</c:v>
                </c:pt>
                <c:pt idx="27943">
                  <c:v>-0.389827402849594</c:v>
                </c:pt>
                <c:pt idx="27944">
                  <c:v>-0.38972597544490001</c:v>
                </c:pt>
                <c:pt idx="27945">
                  <c:v>-0.38962454804020502</c:v>
                </c:pt>
                <c:pt idx="27946">
                  <c:v>-0.38952312063650202</c:v>
                </c:pt>
                <c:pt idx="27947">
                  <c:v>-0.38942169323180797</c:v>
                </c:pt>
                <c:pt idx="27948">
                  <c:v>-0.38932026582711299</c:v>
                </c:pt>
                <c:pt idx="27949">
                  <c:v>-0.38921883842340999</c:v>
                </c:pt>
                <c:pt idx="27950">
                  <c:v>-0.389117411018716</c:v>
                </c:pt>
                <c:pt idx="27951">
                  <c:v>-0.38901598361402101</c:v>
                </c:pt>
                <c:pt idx="27952">
                  <c:v>-0.38891455621031801</c:v>
                </c:pt>
                <c:pt idx="27953">
                  <c:v>-0.38881312880562302</c:v>
                </c:pt>
                <c:pt idx="27954">
                  <c:v>-0.38871170140092898</c:v>
                </c:pt>
                <c:pt idx="27955">
                  <c:v>-0.38861027399722597</c:v>
                </c:pt>
                <c:pt idx="27956">
                  <c:v>-0.38850884659253099</c:v>
                </c:pt>
                <c:pt idx="27957">
                  <c:v>-0.388407419187837</c:v>
                </c:pt>
                <c:pt idx="27958">
                  <c:v>-0.388305991784134</c:v>
                </c:pt>
                <c:pt idx="27959">
                  <c:v>-0.38820456437943901</c:v>
                </c:pt>
                <c:pt idx="27960">
                  <c:v>-0.38810313697474502</c:v>
                </c:pt>
                <c:pt idx="27961">
                  <c:v>-0.38800170957104202</c:v>
                </c:pt>
                <c:pt idx="27962">
                  <c:v>-0.38790028216634698</c:v>
                </c:pt>
                <c:pt idx="27963">
                  <c:v>-0.38779885476165299</c:v>
                </c:pt>
                <c:pt idx="27964">
                  <c:v>-0.38769742735794999</c:v>
                </c:pt>
                <c:pt idx="27965">
                  <c:v>-0.387595999953255</c:v>
                </c:pt>
                <c:pt idx="27966">
                  <c:v>-0.38749457254856001</c:v>
                </c:pt>
                <c:pt idx="27967">
                  <c:v>-0.38739314514485801</c:v>
                </c:pt>
                <c:pt idx="27968">
                  <c:v>-0.38729171774016302</c:v>
                </c:pt>
                <c:pt idx="27969">
                  <c:v>-0.38719029033546798</c:v>
                </c:pt>
                <c:pt idx="27970">
                  <c:v>-0.38708886293176598</c:v>
                </c:pt>
                <c:pt idx="27971">
                  <c:v>-0.38698743552707099</c:v>
                </c:pt>
                <c:pt idx="27972">
                  <c:v>-0.386886008122376</c:v>
                </c:pt>
                <c:pt idx="27973">
                  <c:v>-0.386784580718674</c:v>
                </c:pt>
                <c:pt idx="27974">
                  <c:v>-0.38668315331397901</c:v>
                </c:pt>
                <c:pt idx="27975">
                  <c:v>-0.38658172590928402</c:v>
                </c:pt>
                <c:pt idx="27976">
                  <c:v>-0.38648029850558102</c:v>
                </c:pt>
                <c:pt idx="27977">
                  <c:v>-0.38637887110088698</c:v>
                </c:pt>
                <c:pt idx="27978">
                  <c:v>-0.38627744369619199</c:v>
                </c:pt>
                <c:pt idx="27979">
                  <c:v>-0.38617601629248899</c:v>
                </c:pt>
                <c:pt idx="27980">
                  <c:v>-0.386074588887795</c:v>
                </c:pt>
                <c:pt idx="27981">
                  <c:v>-0.38597316148310001</c:v>
                </c:pt>
                <c:pt idx="27982">
                  <c:v>-0.38587173407939701</c:v>
                </c:pt>
                <c:pt idx="27983">
                  <c:v>-0.38577030667470302</c:v>
                </c:pt>
                <c:pt idx="27984">
                  <c:v>-0.38566887927000798</c:v>
                </c:pt>
                <c:pt idx="27985">
                  <c:v>-0.38556745186630498</c:v>
                </c:pt>
                <c:pt idx="27986">
                  <c:v>-0.38546602446161099</c:v>
                </c:pt>
                <c:pt idx="27987">
                  <c:v>-0.385364597056916</c:v>
                </c:pt>
                <c:pt idx="27988">
                  <c:v>-0.385263169653213</c:v>
                </c:pt>
                <c:pt idx="27989">
                  <c:v>-0.38516174224851901</c:v>
                </c:pt>
                <c:pt idx="27990">
                  <c:v>-0.38506031484382403</c:v>
                </c:pt>
                <c:pt idx="27991">
                  <c:v>-0.38495888744012102</c:v>
                </c:pt>
                <c:pt idx="27992">
                  <c:v>-0.38485746003542598</c:v>
                </c:pt>
                <c:pt idx="27993">
                  <c:v>-0.38475603263073199</c:v>
                </c:pt>
                <c:pt idx="27994">
                  <c:v>-0.38465460522702899</c:v>
                </c:pt>
                <c:pt idx="27995">
                  <c:v>-0.384553177822334</c:v>
                </c:pt>
                <c:pt idx="27996">
                  <c:v>-0.38445175041764001</c:v>
                </c:pt>
                <c:pt idx="27997">
                  <c:v>-0.38435032301393701</c:v>
                </c:pt>
                <c:pt idx="27998">
                  <c:v>-0.38424889560924202</c:v>
                </c:pt>
                <c:pt idx="27999">
                  <c:v>-0.38414746820454798</c:v>
                </c:pt>
                <c:pt idx="28000">
                  <c:v>-0.38404604080084498</c:v>
                </c:pt>
                <c:pt idx="28001">
                  <c:v>-0.38394461339614999</c:v>
                </c:pt>
                <c:pt idx="28002">
                  <c:v>-0.383843185991456</c:v>
                </c:pt>
                <c:pt idx="28003">
                  <c:v>-0.383741758587753</c:v>
                </c:pt>
                <c:pt idx="28004">
                  <c:v>-0.38364033118305801</c:v>
                </c:pt>
                <c:pt idx="28005">
                  <c:v>-0.38353890377836303</c:v>
                </c:pt>
                <c:pt idx="28006">
                  <c:v>-0.38343747637466102</c:v>
                </c:pt>
                <c:pt idx="28007">
                  <c:v>-0.38333604896996598</c:v>
                </c:pt>
                <c:pt idx="28008">
                  <c:v>-0.38323462156527099</c:v>
                </c:pt>
                <c:pt idx="28009">
                  <c:v>-0.38313319416156899</c:v>
                </c:pt>
                <c:pt idx="28010">
                  <c:v>-0.383031766756874</c:v>
                </c:pt>
                <c:pt idx="28011">
                  <c:v>-0.38293033935217902</c:v>
                </c:pt>
                <c:pt idx="28012">
                  <c:v>-0.38282891194847601</c:v>
                </c:pt>
                <c:pt idx="28013">
                  <c:v>-0.38272748454378203</c:v>
                </c:pt>
                <c:pt idx="28014">
                  <c:v>-0.38262605713908698</c:v>
                </c:pt>
                <c:pt idx="28015">
                  <c:v>-0.38252462973538498</c:v>
                </c:pt>
                <c:pt idx="28016">
                  <c:v>-0.38242320233068999</c:v>
                </c:pt>
                <c:pt idx="28017">
                  <c:v>-0.38232177492599501</c:v>
                </c:pt>
                <c:pt idx="28018">
                  <c:v>-0.382220347522292</c:v>
                </c:pt>
                <c:pt idx="28019">
                  <c:v>-0.38211892011759802</c:v>
                </c:pt>
                <c:pt idx="28020">
                  <c:v>-0.38201749271290297</c:v>
                </c:pt>
                <c:pt idx="28021">
                  <c:v>-0.38191606530920003</c:v>
                </c:pt>
                <c:pt idx="28022">
                  <c:v>-0.38181463790450598</c:v>
                </c:pt>
                <c:pt idx="28023">
                  <c:v>-0.381713210499811</c:v>
                </c:pt>
                <c:pt idx="28024">
                  <c:v>-0.38161178309610799</c:v>
                </c:pt>
                <c:pt idx="28025">
                  <c:v>-0.381510355691414</c:v>
                </c:pt>
                <c:pt idx="28026">
                  <c:v>-0.38140892828671902</c:v>
                </c:pt>
                <c:pt idx="28027">
                  <c:v>-0.38130750088301602</c:v>
                </c:pt>
                <c:pt idx="28028">
                  <c:v>-0.38120607347832097</c:v>
                </c:pt>
                <c:pt idx="28029">
                  <c:v>-0.38110464607362698</c:v>
                </c:pt>
                <c:pt idx="28030">
                  <c:v>-0.38100321866992398</c:v>
                </c:pt>
                <c:pt idx="28031">
                  <c:v>-0.38090179126522899</c:v>
                </c:pt>
                <c:pt idx="28032">
                  <c:v>-0.38080036386053501</c:v>
                </c:pt>
                <c:pt idx="28033">
                  <c:v>-0.380698936456832</c:v>
                </c:pt>
                <c:pt idx="28034">
                  <c:v>-0.38059750905213702</c:v>
                </c:pt>
                <c:pt idx="28035">
                  <c:v>-0.38049608164744297</c:v>
                </c:pt>
                <c:pt idx="28036">
                  <c:v>-0.38039465424374003</c:v>
                </c:pt>
                <c:pt idx="28037">
                  <c:v>-0.38029322683904498</c:v>
                </c:pt>
                <c:pt idx="28038">
                  <c:v>-0.380191799434351</c:v>
                </c:pt>
                <c:pt idx="28039">
                  <c:v>-0.38009037203064799</c:v>
                </c:pt>
                <c:pt idx="28040">
                  <c:v>-0.37998894462595301</c:v>
                </c:pt>
                <c:pt idx="28041">
                  <c:v>-0.37988751722125902</c:v>
                </c:pt>
                <c:pt idx="28042">
                  <c:v>-0.37978608981755602</c:v>
                </c:pt>
                <c:pt idx="28043">
                  <c:v>-0.37968466241286097</c:v>
                </c:pt>
                <c:pt idx="28044">
                  <c:v>-0.37958323500816699</c:v>
                </c:pt>
                <c:pt idx="28045">
                  <c:v>-0.37948180760446398</c:v>
                </c:pt>
                <c:pt idx="28046">
                  <c:v>-0.379380380199769</c:v>
                </c:pt>
                <c:pt idx="28047">
                  <c:v>-0.37927895279507401</c:v>
                </c:pt>
                <c:pt idx="28048">
                  <c:v>-0.37917752539137201</c:v>
                </c:pt>
                <c:pt idx="28049">
                  <c:v>-0.37907609798667702</c:v>
                </c:pt>
                <c:pt idx="28050">
                  <c:v>-0.37897467058198198</c:v>
                </c:pt>
                <c:pt idx="28051">
                  <c:v>-0.37887324317827997</c:v>
                </c:pt>
                <c:pt idx="28052">
                  <c:v>-0.37877181577358499</c:v>
                </c:pt>
                <c:pt idx="28053">
                  <c:v>-0.37867038836889</c:v>
                </c:pt>
                <c:pt idx="28054">
                  <c:v>-0.378568960965187</c:v>
                </c:pt>
                <c:pt idx="28055">
                  <c:v>-0.37846753356049301</c:v>
                </c:pt>
                <c:pt idx="28056">
                  <c:v>-0.37836610615579802</c:v>
                </c:pt>
                <c:pt idx="28057">
                  <c:v>-0.37826467875209502</c:v>
                </c:pt>
                <c:pt idx="28058">
                  <c:v>-0.37816325134740097</c:v>
                </c:pt>
                <c:pt idx="28059">
                  <c:v>-0.37806182394270599</c:v>
                </c:pt>
                <c:pt idx="28060">
                  <c:v>-0.37796039653900299</c:v>
                </c:pt>
                <c:pt idx="28061">
                  <c:v>-0.377858969134309</c:v>
                </c:pt>
                <c:pt idx="28062">
                  <c:v>-0.37775754172961401</c:v>
                </c:pt>
                <c:pt idx="28063">
                  <c:v>-0.37765611432591101</c:v>
                </c:pt>
                <c:pt idx="28064">
                  <c:v>-0.37755468692121702</c:v>
                </c:pt>
                <c:pt idx="28065">
                  <c:v>-0.37745325951652198</c:v>
                </c:pt>
                <c:pt idx="28066">
                  <c:v>-0.37735183211281897</c:v>
                </c:pt>
                <c:pt idx="28067">
                  <c:v>-0.37725040470812399</c:v>
                </c:pt>
                <c:pt idx="28068">
                  <c:v>-0.37714897730343</c:v>
                </c:pt>
                <c:pt idx="28069">
                  <c:v>-0.377047549899727</c:v>
                </c:pt>
                <c:pt idx="28070">
                  <c:v>-0.37694612249503201</c:v>
                </c:pt>
                <c:pt idx="28071">
                  <c:v>-0.37684469509033802</c:v>
                </c:pt>
                <c:pt idx="28072">
                  <c:v>-0.37674326768663502</c:v>
                </c:pt>
                <c:pt idx="28073">
                  <c:v>-0.37664184028193998</c:v>
                </c:pt>
                <c:pt idx="28074">
                  <c:v>-0.37654041287724599</c:v>
                </c:pt>
                <c:pt idx="28075">
                  <c:v>-0.37643898547354299</c:v>
                </c:pt>
                <c:pt idx="28076">
                  <c:v>-0.376337558068848</c:v>
                </c:pt>
                <c:pt idx="28077">
                  <c:v>-0.37623613066415401</c:v>
                </c:pt>
                <c:pt idx="28078">
                  <c:v>-0.37613470326045101</c:v>
                </c:pt>
                <c:pt idx="28079">
                  <c:v>-0.37603327585575602</c:v>
                </c:pt>
                <c:pt idx="28080">
                  <c:v>-0.37593184845106198</c:v>
                </c:pt>
                <c:pt idx="28081">
                  <c:v>-0.37583042104735898</c:v>
                </c:pt>
                <c:pt idx="28082">
                  <c:v>-0.37572899364266399</c:v>
                </c:pt>
                <c:pt idx="28083">
                  <c:v>-0.375627566237969</c:v>
                </c:pt>
                <c:pt idx="28084">
                  <c:v>-0.375526138834267</c:v>
                </c:pt>
                <c:pt idx="28085">
                  <c:v>-0.37542471142957201</c:v>
                </c:pt>
                <c:pt idx="28086">
                  <c:v>-0.37532328402487702</c:v>
                </c:pt>
                <c:pt idx="28087">
                  <c:v>-0.37522185662117502</c:v>
                </c:pt>
                <c:pt idx="28088">
                  <c:v>-0.37512042921647998</c:v>
                </c:pt>
                <c:pt idx="28089">
                  <c:v>-0.37501900181178499</c:v>
                </c:pt>
                <c:pt idx="28090">
                  <c:v>-0.37491757440808299</c:v>
                </c:pt>
                <c:pt idx="28091">
                  <c:v>-0.374816147003388</c:v>
                </c:pt>
                <c:pt idx="28092">
                  <c:v>-0.37471471959869301</c:v>
                </c:pt>
                <c:pt idx="28093">
                  <c:v>-0.37461329219499001</c:v>
                </c:pt>
                <c:pt idx="28094">
                  <c:v>-0.37451186479029602</c:v>
                </c:pt>
                <c:pt idx="28095">
                  <c:v>-0.37441043738560098</c:v>
                </c:pt>
                <c:pt idx="28096">
                  <c:v>-0.37430900998189798</c:v>
                </c:pt>
                <c:pt idx="28097">
                  <c:v>-0.37420758257720399</c:v>
                </c:pt>
                <c:pt idx="28098">
                  <c:v>-0.374106155172509</c:v>
                </c:pt>
                <c:pt idx="28099">
                  <c:v>-0.374004727768806</c:v>
                </c:pt>
                <c:pt idx="28100">
                  <c:v>-0.37390330036411201</c:v>
                </c:pt>
                <c:pt idx="28101">
                  <c:v>-0.37380187295941703</c:v>
                </c:pt>
                <c:pt idx="28102">
                  <c:v>-0.37370044555571402</c:v>
                </c:pt>
                <c:pt idx="28103">
                  <c:v>-0.37359901815101998</c:v>
                </c:pt>
                <c:pt idx="28104">
                  <c:v>-0.37349759074632499</c:v>
                </c:pt>
                <c:pt idx="28105">
                  <c:v>-0.37339616334262199</c:v>
                </c:pt>
                <c:pt idx="28106">
                  <c:v>-0.373294735937928</c:v>
                </c:pt>
                <c:pt idx="28107">
                  <c:v>-0.37319330853323301</c:v>
                </c:pt>
                <c:pt idx="28108">
                  <c:v>-0.37309188112953001</c:v>
                </c:pt>
                <c:pt idx="28109">
                  <c:v>-0.37299045372483502</c:v>
                </c:pt>
                <c:pt idx="28110">
                  <c:v>-0.37288902632014098</c:v>
                </c:pt>
                <c:pt idx="28111">
                  <c:v>-0.37278759891643798</c:v>
                </c:pt>
                <c:pt idx="28112">
                  <c:v>-0.37268617151174299</c:v>
                </c:pt>
                <c:pt idx="28113">
                  <c:v>-0.372584744107049</c:v>
                </c:pt>
                <c:pt idx="28114">
                  <c:v>-0.372483316703346</c:v>
                </c:pt>
                <c:pt idx="28115">
                  <c:v>-0.37238188929865101</c:v>
                </c:pt>
                <c:pt idx="28116">
                  <c:v>-0.37228046189395703</c:v>
                </c:pt>
                <c:pt idx="28117">
                  <c:v>-0.37217903449025402</c:v>
                </c:pt>
                <c:pt idx="28118">
                  <c:v>-0.37207760708555898</c:v>
                </c:pt>
                <c:pt idx="28119">
                  <c:v>-0.37197617968086499</c:v>
                </c:pt>
                <c:pt idx="28120">
                  <c:v>-0.37187475227716199</c:v>
                </c:pt>
                <c:pt idx="28121">
                  <c:v>-0.371773324872467</c:v>
                </c:pt>
                <c:pt idx="28122">
                  <c:v>-0.37167189746777202</c:v>
                </c:pt>
                <c:pt idx="28123">
                  <c:v>-0.37157047006407001</c:v>
                </c:pt>
                <c:pt idx="28124">
                  <c:v>-0.37146904265937503</c:v>
                </c:pt>
                <c:pt idx="28125">
                  <c:v>-0.37136761525467998</c:v>
                </c:pt>
                <c:pt idx="28126">
                  <c:v>-0.37126618785097798</c:v>
                </c:pt>
                <c:pt idx="28127">
                  <c:v>-0.37116476044628299</c:v>
                </c:pt>
                <c:pt idx="28128">
                  <c:v>-0.37106333304158801</c:v>
                </c:pt>
                <c:pt idx="28129">
                  <c:v>-0.370961905637885</c:v>
                </c:pt>
                <c:pt idx="28130">
                  <c:v>-0.37086047823319102</c:v>
                </c:pt>
                <c:pt idx="28131">
                  <c:v>-0.37075905082849597</c:v>
                </c:pt>
                <c:pt idx="28132">
                  <c:v>-0.37065762342479303</c:v>
                </c:pt>
                <c:pt idx="28133">
                  <c:v>-0.37055619602009898</c:v>
                </c:pt>
                <c:pt idx="28134">
                  <c:v>-0.370454768615404</c:v>
                </c:pt>
                <c:pt idx="28135">
                  <c:v>-0.37035334121170099</c:v>
                </c:pt>
                <c:pt idx="28136">
                  <c:v>-0.370251913807007</c:v>
                </c:pt>
                <c:pt idx="28137">
                  <c:v>-0.37015048640231202</c:v>
                </c:pt>
                <c:pt idx="28138">
                  <c:v>-0.37004905899860902</c:v>
                </c:pt>
                <c:pt idx="28139">
                  <c:v>-0.36994763159391503</c:v>
                </c:pt>
                <c:pt idx="28140">
                  <c:v>-0.36984620418921998</c:v>
                </c:pt>
                <c:pt idx="28141">
                  <c:v>-0.36974477678551698</c:v>
                </c:pt>
                <c:pt idx="28142">
                  <c:v>-0.36964334938082299</c:v>
                </c:pt>
                <c:pt idx="28143">
                  <c:v>-0.36954192197612801</c:v>
                </c:pt>
                <c:pt idx="28144">
                  <c:v>-0.369440494572425</c:v>
                </c:pt>
                <c:pt idx="28145">
                  <c:v>-0.36933906716773002</c:v>
                </c:pt>
                <c:pt idx="28146">
                  <c:v>-0.36923763976303597</c:v>
                </c:pt>
                <c:pt idx="28147">
                  <c:v>-0.36913621235933303</c:v>
                </c:pt>
                <c:pt idx="28148">
                  <c:v>-0.36903478495463798</c:v>
                </c:pt>
                <c:pt idx="28149">
                  <c:v>-0.368933357549944</c:v>
                </c:pt>
                <c:pt idx="28150">
                  <c:v>-0.36883193014624099</c:v>
                </c:pt>
                <c:pt idx="28151">
                  <c:v>-0.36873050274154601</c:v>
                </c:pt>
                <c:pt idx="28152">
                  <c:v>-0.36862907533685202</c:v>
                </c:pt>
                <c:pt idx="28153">
                  <c:v>-0.36852764793314902</c:v>
                </c:pt>
                <c:pt idx="28154">
                  <c:v>-0.36842622052845397</c:v>
                </c:pt>
                <c:pt idx="28155">
                  <c:v>-0.36832479312375999</c:v>
                </c:pt>
                <c:pt idx="28156">
                  <c:v>-0.36822336572005698</c:v>
                </c:pt>
                <c:pt idx="28157">
                  <c:v>-0.368121938315362</c:v>
                </c:pt>
                <c:pt idx="28158">
                  <c:v>-0.36802051091066701</c:v>
                </c:pt>
                <c:pt idx="28159">
                  <c:v>-0.36791908350696501</c:v>
                </c:pt>
                <c:pt idx="28160">
                  <c:v>-0.36781765610227002</c:v>
                </c:pt>
                <c:pt idx="28161">
                  <c:v>-0.36771622869757498</c:v>
                </c:pt>
                <c:pt idx="28162">
                  <c:v>-0.36761480129387297</c:v>
                </c:pt>
                <c:pt idx="28163">
                  <c:v>-0.36751337388917799</c:v>
                </c:pt>
                <c:pt idx="28164">
                  <c:v>-0.367411946484483</c:v>
                </c:pt>
                <c:pt idx="28165">
                  <c:v>-0.36731051908078099</c:v>
                </c:pt>
                <c:pt idx="28166">
                  <c:v>-0.36720909167608601</c:v>
                </c:pt>
                <c:pt idx="28167">
                  <c:v>-0.36710766427139102</c:v>
                </c:pt>
                <c:pt idx="28168">
                  <c:v>-0.36700623686768802</c:v>
                </c:pt>
                <c:pt idx="28169">
                  <c:v>-0.36690480946299397</c:v>
                </c:pt>
                <c:pt idx="28170">
                  <c:v>-0.36680338205829899</c:v>
                </c:pt>
                <c:pt idx="28171">
                  <c:v>-0.36670195465459599</c:v>
                </c:pt>
                <c:pt idx="28172">
                  <c:v>-0.366600527249902</c:v>
                </c:pt>
                <c:pt idx="28173">
                  <c:v>-0.36649909984520701</c:v>
                </c:pt>
                <c:pt idx="28174">
                  <c:v>-0.36639767244150401</c:v>
                </c:pt>
                <c:pt idx="28175">
                  <c:v>-0.36629624503681002</c:v>
                </c:pt>
                <c:pt idx="28176">
                  <c:v>-0.36619481763211498</c:v>
                </c:pt>
                <c:pt idx="28177">
                  <c:v>-0.36609339022841197</c:v>
                </c:pt>
                <c:pt idx="28178">
                  <c:v>-0.36599196282371799</c:v>
                </c:pt>
                <c:pt idx="28179">
                  <c:v>-0.365890535419023</c:v>
                </c:pt>
                <c:pt idx="28180">
                  <c:v>-0.36578910801532</c:v>
                </c:pt>
                <c:pt idx="28181">
                  <c:v>-0.36568768061062601</c:v>
                </c:pt>
                <c:pt idx="28182">
                  <c:v>-0.36558625320593102</c:v>
                </c:pt>
                <c:pt idx="28183">
                  <c:v>-0.36548482580222802</c:v>
                </c:pt>
                <c:pt idx="28184">
                  <c:v>-0.36538339839753298</c:v>
                </c:pt>
                <c:pt idx="28185">
                  <c:v>-0.36528197099283899</c:v>
                </c:pt>
                <c:pt idx="28186">
                  <c:v>-0.36518054358913599</c:v>
                </c:pt>
                <c:pt idx="28187">
                  <c:v>-0.365079116184441</c:v>
                </c:pt>
                <c:pt idx="28188">
                  <c:v>-0.36497768877974701</c:v>
                </c:pt>
                <c:pt idx="28189">
                  <c:v>-0.36487626137604401</c:v>
                </c:pt>
                <c:pt idx="28190">
                  <c:v>-0.36477483397134902</c:v>
                </c:pt>
                <c:pt idx="28191">
                  <c:v>-0.36467340656665498</c:v>
                </c:pt>
                <c:pt idx="28192">
                  <c:v>-0.36457197916295198</c:v>
                </c:pt>
                <c:pt idx="28193">
                  <c:v>-0.36447055175825699</c:v>
                </c:pt>
                <c:pt idx="28194">
                  <c:v>-0.364369124353563</c:v>
                </c:pt>
                <c:pt idx="28195">
                  <c:v>-0.36426769694986</c:v>
                </c:pt>
                <c:pt idx="28196">
                  <c:v>-0.36416626954516501</c:v>
                </c:pt>
                <c:pt idx="28197">
                  <c:v>-0.36406484214047002</c:v>
                </c:pt>
                <c:pt idx="28198">
                  <c:v>-0.36396341473676802</c:v>
                </c:pt>
                <c:pt idx="28199">
                  <c:v>-0.36386198733207298</c:v>
                </c:pt>
                <c:pt idx="28200">
                  <c:v>-0.36376055992737799</c:v>
                </c:pt>
                <c:pt idx="28201">
                  <c:v>-0.36365913252367599</c:v>
                </c:pt>
                <c:pt idx="28202">
                  <c:v>-0.363557705118981</c:v>
                </c:pt>
                <c:pt idx="28203">
                  <c:v>-0.36345627771428601</c:v>
                </c:pt>
                <c:pt idx="28204">
                  <c:v>-0.36335485031058401</c:v>
                </c:pt>
                <c:pt idx="28205">
                  <c:v>-0.36325342290588902</c:v>
                </c:pt>
                <c:pt idx="28206">
                  <c:v>-0.36315199550119398</c:v>
                </c:pt>
                <c:pt idx="28207">
                  <c:v>-0.36305056809749098</c:v>
                </c:pt>
                <c:pt idx="28208">
                  <c:v>-0.36294914069279699</c:v>
                </c:pt>
                <c:pt idx="28209">
                  <c:v>-0.362847713288102</c:v>
                </c:pt>
                <c:pt idx="28210">
                  <c:v>-0.362746285884399</c:v>
                </c:pt>
                <c:pt idx="28211">
                  <c:v>-0.36264485847970501</c:v>
                </c:pt>
                <c:pt idx="28212">
                  <c:v>-0.36254343107501003</c:v>
                </c:pt>
                <c:pt idx="28213">
                  <c:v>-0.36244200367130702</c:v>
                </c:pt>
                <c:pt idx="28214">
                  <c:v>-0.36234057626661298</c:v>
                </c:pt>
                <c:pt idx="28215">
                  <c:v>-0.36223914886191799</c:v>
                </c:pt>
                <c:pt idx="28216">
                  <c:v>-0.36213772145821499</c:v>
                </c:pt>
                <c:pt idx="28217">
                  <c:v>-0.362036294053521</c:v>
                </c:pt>
                <c:pt idx="28218">
                  <c:v>-0.36193486664882601</c:v>
                </c:pt>
                <c:pt idx="28219">
                  <c:v>-0.36183343924512301</c:v>
                </c:pt>
                <c:pt idx="28220">
                  <c:v>-0.36173201184042802</c:v>
                </c:pt>
                <c:pt idx="28221">
                  <c:v>-0.36163058443573398</c:v>
                </c:pt>
                <c:pt idx="28222">
                  <c:v>-0.36152915703203098</c:v>
                </c:pt>
                <c:pt idx="28223">
                  <c:v>-0.36142772962733599</c:v>
                </c:pt>
                <c:pt idx="28224">
                  <c:v>-0.361326302222642</c:v>
                </c:pt>
                <c:pt idx="28225">
                  <c:v>-0.361224874818939</c:v>
                </c:pt>
                <c:pt idx="28226">
                  <c:v>-0.36112344741424401</c:v>
                </c:pt>
                <c:pt idx="28227">
                  <c:v>-0.36102202000955003</c:v>
                </c:pt>
                <c:pt idx="28228">
                  <c:v>-0.36092059260584702</c:v>
                </c:pt>
                <c:pt idx="28229">
                  <c:v>-0.36081916520115198</c:v>
                </c:pt>
                <c:pt idx="28230">
                  <c:v>-0.36071773779645799</c:v>
                </c:pt>
                <c:pt idx="28231">
                  <c:v>-0.36061631039275499</c:v>
                </c:pt>
                <c:pt idx="28232">
                  <c:v>-0.36051488298806</c:v>
                </c:pt>
                <c:pt idx="28233">
                  <c:v>-0.36041345558336602</c:v>
                </c:pt>
                <c:pt idx="28234">
                  <c:v>-0.36031202817966301</c:v>
                </c:pt>
                <c:pt idx="28235">
                  <c:v>-0.36021060077496803</c:v>
                </c:pt>
                <c:pt idx="28236">
                  <c:v>-0.36010917337027398</c:v>
                </c:pt>
                <c:pt idx="28237">
                  <c:v>-0.36000774596657098</c:v>
                </c:pt>
                <c:pt idx="28238">
                  <c:v>-0.35990631856187599</c:v>
                </c:pt>
                <c:pt idx="28239">
                  <c:v>-0.35980489115718101</c:v>
                </c:pt>
                <c:pt idx="28240">
                  <c:v>-0.359703463753479</c:v>
                </c:pt>
                <c:pt idx="28241">
                  <c:v>-0.35960203634878402</c:v>
                </c:pt>
                <c:pt idx="28242">
                  <c:v>-0.35950060894408897</c:v>
                </c:pt>
                <c:pt idx="28243">
                  <c:v>-0.35939918154038603</c:v>
                </c:pt>
                <c:pt idx="28244">
                  <c:v>-0.35929775413569198</c:v>
                </c:pt>
                <c:pt idx="28245">
                  <c:v>-0.359196326730997</c:v>
                </c:pt>
                <c:pt idx="28246">
                  <c:v>-0.35909489932729399</c:v>
                </c:pt>
                <c:pt idx="28247">
                  <c:v>-0.3589934719226</c:v>
                </c:pt>
                <c:pt idx="28248">
                  <c:v>-0.35889204451790502</c:v>
                </c:pt>
                <c:pt idx="28249">
                  <c:v>-0.35879061711420202</c:v>
                </c:pt>
                <c:pt idx="28250">
                  <c:v>-0.35868918970950803</c:v>
                </c:pt>
                <c:pt idx="28251">
                  <c:v>-0.35858776230481298</c:v>
                </c:pt>
                <c:pt idx="28252">
                  <c:v>-0.35848633490110998</c:v>
                </c:pt>
                <c:pt idx="28253">
                  <c:v>-0.35838490749641599</c:v>
                </c:pt>
                <c:pt idx="28254">
                  <c:v>-0.35828348009172101</c:v>
                </c:pt>
                <c:pt idx="28255">
                  <c:v>-0.358182052688018</c:v>
                </c:pt>
                <c:pt idx="28256">
                  <c:v>-0.35808062528332402</c:v>
                </c:pt>
                <c:pt idx="28257">
                  <c:v>-0.35797919787862897</c:v>
                </c:pt>
                <c:pt idx="28258">
                  <c:v>-0.35787777047492603</c:v>
                </c:pt>
                <c:pt idx="28259">
                  <c:v>-0.35777634307023098</c:v>
                </c:pt>
                <c:pt idx="28260">
                  <c:v>-0.357674915665537</c:v>
                </c:pt>
                <c:pt idx="28261">
                  <c:v>-0.35757348826183399</c:v>
                </c:pt>
                <c:pt idx="28262">
                  <c:v>-0.35747206085713901</c:v>
                </c:pt>
                <c:pt idx="28263">
                  <c:v>-0.35737063345244502</c:v>
                </c:pt>
                <c:pt idx="28264">
                  <c:v>-0.35726920604874202</c:v>
                </c:pt>
                <c:pt idx="28265">
                  <c:v>-0.35716777864404697</c:v>
                </c:pt>
                <c:pt idx="28266">
                  <c:v>-0.35706635123935299</c:v>
                </c:pt>
                <c:pt idx="28267">
                  <c:v>-0.35696492383564998</c:v>
                </c:pt>
                <c:pt idx="28268">
                  <c:v>-0.356863496430955</c:v>
                </c:pt>
                <c:pt idx="28269">
                  <c:v>-0.35676206902626101</c:v>
                </c:pt>
                <c:pt idx="28270">
                  <c:v>-0.35666064162255801</c:v>
                </c:pt>
                <c:pt idx="28271">
                  <c:v>-0.35655921421786302</c:v>
                </c:pt>
                <c:pt idx="28272">
                  <c:v>-0.35645778681316898</c:v>
                </c:pt>
                <c:pt idx="28273">
                  <c:v>-0.35635635940946597</c:v>
                </c:pt>
                <c:pt idx="28274">
                  <c:v>-0.35625493200477099</c:v>
                </c:pt>
                <c:pt idx="28275">
                  <c:v>-0.356153504600076</c:v>
                </c:pt>
                <c:pt idx="28276">
                  <c:v>-0.35605207719637399</c:v>
                </c:pt>
                <c:pt idx="28277">
                  <c:v>-0.35595064979167901</c:v>
                </c:pt>
                <c:pt idx="28278">
                  <c:v>-0.35584922238698402</c:v>
                </c:pt>
                <c:pt idx="28279">
                  <c:v>-0.35574779498328202</c:v>
                </c:pt>
                <c:pt idx="28280">
                  <c:v>-0.35564636757858697</c:v>
                </c:pt>
                <c:pt idx="28281">
                  <c:v>-0.35554494017389199</c:v>
                </c:pt>
                <c:pt idx="28282">
                  <c:v>-0.35544351277018998</c:v>
                </c:pt>
                <c:pt idx="28283">
                  <c:v>-0.355342085365495</c:v>
                </c:pt>
                <c:pt idx="28284">
                  <c:v>-0.35524065796080001</c:v>
                </c:pt>
                <c:pt idx="28285">
                  <c:v>-0.35513923055709701</c:v>
                </c:pt>
                <c:pt idx="28286">
                  <c:v>-0.35503780315240302</c:v>
                </c:pt>
                <c:pt idx="28287">
                  <c:v>-0.35493637574770798</c:v>
                </c:pt>
                <c:pt idx="28288">
                  <c:v>-0.35483494834400497</c:v>
                </c:pt>
                <c:pt idx="28289">
                  <c:v>-0.35473352093931099</c:v>
                </c:pt>
                <c:pt idx="28290">
                  <c:v>-0.354632093534616</c:v>
                </c:pt>
                <c:pt idx="28291">
                  <c:v>-0.354530666130913</c:v>
                </c:pt>
                <c:pt idx="28292">
                  <c:v>-0.35442923872621901</c:v>
                </c:pt>
                <c:pt idx="28293">
                  <c:v>-0.35432781132152402</c:v>
                </c:pt>
                <c:pt idx="28294">
                  <c:v>-0.35422638391782102</c:v>
                </c:pt>
                <c:pt idx="28295">
                  <c:v>-0.35412495651312698</c:v>
                </c:pt>
                <c:pt idx="28296">
                  <c:v>-0.35402352910843199</c:v>
                </c:pt>
                <c:pt idx="28297">
                  <c:v>-0.35392210170472899</c:v>
                </c:pt>
                <c:pt idx="28298">
                  <c:v>-0.353820674300034</c:v>
                </c:pt>
                <c:pt idx="28299">
                  <c:v>-0.35371924689534001</c:v>
                </c:pt>
                <c:pt idx="28300">
                  <c:v>-0.35361781949163701</c:v>
                </c:pt>
                <c:pt idx="28301">
                  <c:v>-0.35351639208694202</c:v>
                </c:pt>
                <c:pt idx="28302">
                  <c:v>-0.35341496468224798</c:v>
                </c:pt>
                <c:pt idx="28303">
                  <c:v>-0.35331353727854498</c:v>
                </c:pt>
                <c:pt idx="28304">
                  <c:v>-0.35321210987384999</c:v>
                </c:pt>
                <c:pt idx="28305">
                  <c:v>-0.353110682469156</c:v>
                </c:pt>
                <c:pt idx="28306">
                  <c:v>-0.353009255065453</c:v>
                </c:pt>
                <c:pt idx="28307">
                  <c:v>-0.35290782766075801</c:v>
                </c:pt>
                <c:pt idx="28308">
                  <c:v>-0.35280640025606402</c:v>
                </c:pt>
                <c:pt idx="28309">
                  <c:v>-0.35270497285236102</c:v>
                </c:pt>
                <c:pt idx="28310">
                  <c:v>-0.35260354544766598</c:v>
                </c:pt>
                <c:pt idx="28311">
                  <c:v>-0.35250211804297199</c:v>
                </c:pt>
                <c:pt idx="28312">
                  <c:v>-0.35240069063926899</c:v>
                </c:pt>
                <c:pt idx="28313">
                  <c:v>-0.352299263234574</c:v>
                </c:pt>
                <c:pt idx="28314">
                  <c:v>-0.35219783582987901</c:v>
                </c:pt>
                <c:pt idx="28315">
                  <c:v>-0.35209640842617701</c:v>
                </c:pt>
                <c:pt idx="28316">
                  <c:v>-0.35199498102148202</c:v>
                </c:pt>
                <c:pt idx="28317">
                  <c:v>-0.35189355361678698</c:v>
                </c:pt>
                <c:pt idx="28318">
                  <c:v>-0.35179212621308498</c:v>
                </c:pt>
                <c:pt idx="28319">
                  <c:v>-0.35169069880838999</c:v>
                </c:pt>
                <c:pt idx="28320">
                  <c:v>-0.351589271403695</c:v>
                </c:pt>
                <c:pt idx="28321">
                  <c:v>-0.351487843999992</c:v>
                </c:pt>
                <c:pt idx="28322">
                  <c:v>-0.35138641659529801</c:v>
                </c:pt>
                <c:pt idx="28323">
                  <c:v>-0.35128498919060303</c:v>
                </c:pt>
                <c:pt idx="28324">
                  <c:v>-0.35118356178690002</c:v>
                </c:pt>
                <c:pt idx="28325">
                  <c:v>-0.35108213438220598</c:v>
                </c:pt>
                <c:pt idx="28326">
                  <c:v>-0.35098070697751099</c:v>
                </c:pt>
                <c:pt idx="28327">
                  <c:v>-0.35087927957380799</c:v>
                </c:pt>
                <c:pt idx="28328">
                  <c:v>-0.350777852169114</c:v>
                </c:pt>
                <c:pt idx="28329">
                  <c:v>-0.35067642476441901</c:v>
                </c:pt>
                <c:pt idx="28330">
                  <c:v>-0.35057499736071601</c:v>
                </c:pt>
                <c:pt idx="28331">
                  <c:v>-0.35047356995602202</c:v>
                </c:pt>
                <c:pt idx="28332">
                  <c:v>-0.35037214255132698</c:v>
                </c:pt>
                <c:pt idx="28333">
                  <c:v>-0.35027071514762398</c:v>
                </c:pt>
                <c:pt idx="28334">
                  <c:v>-0.35016928774292999</c:v>
                </c:pt>
                <c:pt idx="28335">
                  <c:v>-0.350067860338235</c:v>
                </c:pt>
                <c:pt idx="28336">
                  <c:v>-0.349966432934532</c:v>
                </c:pt>
                <c:pt idx="28337">
                  <c:v>-0.34986500552983701</c:v>
                </c:pt>
                <c:pt idx="28338">
                  <c:v>-0.34976357812514303</c:v>
                </c:pt>
                <c:pt idx="28339">
                  <c:v>-0.34966215072144002</c:v>
                </c:pt>
                <c:pt idx="28340">
                  <c:v>-0.34956072331674498</c:v>
                </c:pt>
                <c:pt idx="28341">
                  <c:v>-0.34945929591205099</c:v>
                </c:pt>
                <c:pt idx="28342">
                  <c:v>-0.34935786850834799</c:v>
                </c:pt>
                <c:pt idx="28343">
                  <c:v>-0.349256441103653</c:v>
                </c:pt>
                <c:pt idx="28344">
                  <c:v>-0.34915501369895902</c:v>
                </c:pt>
                <c:pt idx="28345">
                  <c:v>-0.34905358629525601</c:v>
                </c:pt>
                <c:pt idx="28346">
                  <c:v>-0.34895215889056103</c:v>
                </c:pt>
                <c:pt idx="28347">
                  <c:v>-0.34885073148586698</c:v>
                </c:pt>
                <c:pt idx="28348">
                  <c:v>-0.34874930408216398</c:v>
                </c:pt>
                <c:pt idx="28349">
                  <c:v>-0.34864787667746899</c:v>
                </c:pt>
                <c:pt idx="28350">
                  <c:v>-0.34854644927277401</c:v>
                </c:pt>
                <c:pt idx="28351">
                  <c:v>-0.348445021869072</c:v>
                </c:pt>
                <c:pt idx="28352">
                  <c:v>-0.34834359446437702</c:v>
                </c:pt>
                <c:pt idx="28353">
                  <c:v>-0.34824216705968197</c:v>
                </c:pt>
                <c:pt idx="28354">
                  <c:v>-0.34814073965598002</c:v>
                </c:pt>
                <c:pt idx="28355">
                  <c:v>-0.34803931225128498</c:v>
                </c:pt>
                <c:pt idx="28356">
                  <c:v>-0.34793788484659</c:v>
                </c:pt>
                <c:pt idx="28357">
                  <c:v>-0.34783645744288799</c:v>
                </c:pt>
                <c:pt idx="28358">
                  <c:v>-0.347735030038193</c:v>
                </c:pt>
                <c:pt idx="28359">
                  <c:v>-0.34763360263349802</c:v>
                </c:pt>
                <c:pt idx="28360">
                  <c:v>-0.34753217522979502</c:v>
                </c:pt>
                <c:pt idx="28361">
                  <c:v>-0.34743074782510103</c:v>
                </c:pt>
                <c:pt idx="28362">
                  <c:v>-0.34732932042040598</c:v>
                </c:pt>
                <c:pt idx="28363">
                  <c:v>-0.34722789301670298</c:v>
                </c:pt>
                <c:pt idx="28364">
                  <c:v>-0.34712646561200899</c:v>
                </c:pt>
                <c:pt idx="28365">
                  <c:v>-0.34702503820731401</c:v>
                </c:pt>
                <c:pt idx="28366">
                  <c:v>-0.346923610803611</c:v>
                </c:pt>
                <c:pt idx="28367">
                  <c:v>-0.34682218339891702</c:v>
                </c:pt>
                <c:pt idx="28368">
                  <c:v>-0.34672075599422197</c:v>
                </c:pt>
                <c:pt idx="28369">
                  <c:v>-0.34661932859051903</c:v>
                </c:pt>
                <c:pt idx="28370">
                  <c:v>-0.34651790118582498</c:v>
                </c:pt>
                <c:pt idx="28371">
                  <c:v>-0.34641647378113</c:v>
                </c:pt>
                <c:pt idx="28372">
                  <c:v>-0.34631504637742699</c:v>
                </c:pt>
                <c:pt idx="28373">
                  <c:v>-0.34621361897273301</c:v>
                </c:pt>
                <c:pt idx="28374">
                  <c:v>-0.34611219156803802</c:v>
                </c:pt>
                <c:pt idx="28375">
                  <c:v>-0.34601076416433502</c:v>
                </c:pt>
                <c:pt idx="28376">
                  <c:v>-0.34590933675963997</c:v>
                </c:pt>
                <c:pt idx="28377">
                  <c:v>-0.34580790935494599</c:v>
                </c:pt>
                <c:pt idx="28378">
                  <c:v>-0.34570648195124298</c:v>
                </c:pt>
                <c:pt idx="28379">
                  <c:v>-0.345605054546548</c:v>
                </c:pt>
                <c:pt idx="28380">
                  <c:v>-0.34550362714185401</c:v>
                </c:pt>
                <c:pt idx="28381">
                  <c:v>-0.34540219973815101</c:v>
                </c:pt>
                <c:pt idx="28382">
                  <c:v>-0.34530077233345602</c:v>
                </c:pt>
                <c:pt idx="28383">
                  <c:v>-0.34519934492876198</c:v>
                </c:pt>
                <c:pt idx="28384">
                  <c:v>-0.34509791752505897</c:v>
                </c:pt>
                <c:pt idx="28385">
                  <c:v>-0.34499649012036399</c:v>
                </c:pt>
                <c:pt idx="28386">
                  <c:v>-0.34489506271567</c:v>
                </c:pt>
                <c:pt idx="28387">
                  <c:v>-0.34479363531196699</c:v>
                </c:pt>
                <c:pt idx="28388">
                  <c:v>-0.34469220790727201</c:v>
                </c:pt>
                <c:pt idx="28389">
                  <c:v>-0.34459078050257702</c:v>
                </c:pt>
                <c:pt idx="28390">
                  <c:v>-0.34448935309887502</c:v>
                </c:pt>
                <c:pt idx="28391">
                  <c:v>-0.34438792569417997</c:v>
                </c:pt>
                <c:pt idx="28392">
                  <c:v>-0.34428649828948499</c:v>
                </c:pt>
                <c:pt idx="28393">
                  <c:v>-0.34418507088578298</c:v>
                </c:pt>
                <c:pt idx="28394">
                  <c:v>-0.344083643481088</c:v>
                </c:pt>
                <c:pt idx="28395">
                  <c:v>-0.34398221607639301</c:v>
                </c:pt>
                <c:pt idx="28396">
                  <c:v>-0.34388078867269101</c:v>
                </c:pt>
                <c:pt idx="28397">
                  <c:v>-0.34377936126799602</c:v>
                </c:pt>
                <c:pt idx="28398">
                  <c:v>-0.34367793386330098</c:v>
                </c:pt>
                <c:pt idx="28399">
                  <c:v>-0.34357650645959897</c:v>
                </c:pt>
                <c:pt idx="28400">
                  <c:v>-0.34347507905490399</c:v>
                </c:pt>
                <c:pt idx="28401">
                  <c:v>-0.343373651650209</c:v>
                </c:pt>
                <c:pt idx="28402">
                  <c:v>-0.343272224246506</c:v>
                </c:pt>
                <c:pt idx="28403">
                  <c:v>-0.34317079684181201</c:v>
                </c:pt>
                <c:pt idx="28404">
                  <c:v>-0.34306936943711702</c:v>
                </c:pt>
                <c:pt idx="28405">
                  <c:v>-0.34296794203341402</c:v>
                </c:pt>
                <c:pt idx="28406">
                  <c:v>-0.34286651462871998</c:v>
                </c:pt>
                <c:pt idx="28407">
                  <c:v>-0.34276508722402499</c:v>
                </c:pt>
                <c:pt idx="28408">
                  <c:v>-0.34266365982032199</c:v>
                </c:pt>
                <c:pt idx="28409">
                  <c:v>-0.342562232415628</c:v>
                </c:pt>
                <c:pt idx="28410">
                  <c:v>-0.34246080501093301</c:v>
                </c:pt>
                <c:pt idx="28411">
                  <c:v>-0.34235937760723001</c:v>
                </c:pt>
                <c:pt idx="28412">
                  <c:v>-0.34225795020253502</c:v>
                </c:pt>
                <c:pt idx="28413">
                  <c:v>-0.34215652279784098</c:v>
                </c:pt>
                <c:pt idx="28414">
                  <c:v>-0.34205509539413798</c:v>
                </c:pt>
                <c:pt idx="28415">
                  <c:v>-0.34195366798944299</c:v>
                </c:pt>
                <c:pt idx="28416">
                  <c:v>-0.341852240584749</c:v>
                </c:pt>
                <c:pt idx="28417">
                  <c:v>-0.341750813181046</c:v>
                </c:pt>
                <c:pt idx="28418">
                  <c:v>-0.34164938577635101</c:v>
                </c:pt>
                <c:pt idx="28419">
                  <c:v>-0.34154795837165702</c:v>
                </c:pt>
                <c:pt idx="28420">
                  <c:v>-0.34144653096795402</c:v>
                </c:pt>
                <c:pt idx="28421">
                  <c:v>-0.34134510356325898</c:v>
                </c:pt>
                <c:pt idx="28422">
                  <c:v>-0.34124367615856499</c:v>
                </c:pt>
                <c:pt idx="28423">
                  <c:v>-0.34114224875486199</c:v>
                </c:pt>
                <c:pt idx="28424">
                  <c:v>-0.341040821350167</c:v>
                </c:pt>
                <c:pt idx="28425">
                  <c:v>-0.34093939394547301</c:v>
                </c:pt>
                <c:pt idx="28426">
                  <c:v>-0.34083796654177001</c:v>
                </c:pt>
                <c:pt idx="28427">
                  <c:v>-0.34073653913707502</c:v>
                </c:pt>
                <c:pt idx="28428">
                  <c:v>-0.34063511173238098</c:v>
                </c:pt>
                <c:pt idx="28429">
                  <c:v>-0.34053368432867798</c:v>
                </c:pt>
                <c:pt idx="28430">
                  <c:v>-0.34043225692398299</c:v>
                </c:pt>
                <c:pt idx="28431">
                  <c:v>-0.340330829519288</c:v>
                </c:pt>
                <c:pt idx="28432">
                  <c:v>-0.340229402115586</c:v>
                </c:pt>
                <c:pt idx="28433">
                  <c:v>-0.34012797471089101</c:v>
                </c:pt>
                <c:pt idx="28434">
                  <c:v>-0.34002654730619603</c:v>
                </c:pt>
                <c:pt idx="28435">
                  <c:v>-0.33982991155207998</c:v>
                </c:pt>
                <c:pt idx="28436">
                  <c:v>-0.33963327579604102</c:v>
                </c:pt>
                <c:pt idx="28437">
                  <c:v>-0.33943664004000201</c:v>
                </c:pt>
                <c:pt idx="28438">
                  <c:v>-0.33924000428588602</c:v>
                </c:pt>
                <c:pt idx="28439">
                  <c:v>-0.33904336852984601</c:v>
                </c:pt>
                <c:pt idx="28440">
                  <c:v>-0.338846732773807</c:v>
                </c:pt>
                <c:pt idx="28441">
                  <c:v>-0.33865009701969101</c:v>
                </c:pt>
                <c:pt idx="28442">
                  <c:v>-0.338453461263652</c:v>
                </c:pt>
                <c:pt idx="28443">
                  <c:v>-0.33825682550761299</c:v>
                </c:pt>
                <c:pt idx="28444">
                  <c:v>-0.338060189753497</c:v>
                </c:pt>
                <c:pt idx="28445">
                  <c:v>-0.33786355399745699</c:v>
                </c:pt>
                <c:pt idx="28446">
                  <c:v>-0.33766691824141798</c:v>
                </c:pt>
                <c:pt idx="28447">
                  <c:v>-0.33747028248730199</c:v>
                </c:pt>
                <c:pt idx="28448">
                  <c:v>-0.33727364673126298</c:v>
                </c:pt>
                <c:pt idx="28449">
                  <c:v>-0.33707701097522402</c:v>
                </c:pt>
                <c:pt idx="28450">
                  <c:v>-0.33688037522110797</c:v>
                </c:pt>
                <c:pt idx="28451">
                  <c:v>-0.33668373946506802</c:v>
                </c:pt>
                <c:pt idx="28452">
                  <c:v>-0.33648710370902901</c:v>
                </c:pt>
                <c:pt idx="28453">
                  <c:v>-0.33629046795491302</c:v>
                </c:pt>
                <c:pt idx="28454">
                  <c:v>-0.33609383219887401</c:v>
                </c:pt>
                <c:pt idx="28455">
                  <c:v>-0.335897196442835</c:v>
                </c:pt>
                <c:pt idx="28456">
                  <c:v>-0.33570056068871901</c:v>
                </c:pt>
                <c:pt idx="28457">
                  <c:v>-0.335503924932679</c:v>
                </c:pt>
                <c:pt idx="28458">
                  <c:v>-0.33530728917663999</c:v>
                </c:pt>
                <c:pt idx="28459">
                  <c:v>-0.335110653422524</c:v>
                </c:pt>
                <c:pt idx="28460">
                  <c:v>-0.33491401766648499</c:v>
                </c:pt>
                <c:pt idx="28461">
                  <c:v>-0.33471738191044598</c:v>
                </c:pt>
                <c:pt idx="28462">
                  <c:v>-0.33452074615632998</c:v>
                </c:pt>
                <c:pt idx="28463">
                  <c:v>-0.33432411040029097</c:v>
                </c:pt>
                <c:pt idx="28464">
                  <c:v>-0.33412747464425102</c:v>
                </c:pt>
                <c:pt idx="28465">
                  <c:v>-0.33393083889013497</c:v>
                </c:pt>
                <c:pt idx="28466">
                  <c:v>-0.33373420313409602</c:v>
                </c:pt>
                <c:pt idx="28467">
                  <c:v>-0.33353756737805701</c:v>
                </c:pt>
                <c:pt idx="28468">
                  <c:v>-0.33334093162394102</c:v>
                </c:pt>
                <c:pt idx="28469">
                  <c:v>-0.33314429586790101</c:v>
                </c:pt>
                <c:pt idx="28470">
                  <c:v>-0.332947660111862</c:v>
                </c:pt>
                <c:pt idx="28471">
                  <c:v>-0.33275102435774601</c:v>
                </c:pt>
                <c:pt idx="28472">
                  <c:v>-0.332554388601707</c:v>
                </c:pt>
                <c:pt idx="28473">
                  <c:v>-0.33235775284566799</c:v>
                </c:pt>
                <c:pt idx="28474">
                  <c:v>-0.33216111709155199</c:v>
                </c:pt>
                <c:pt idx="28475">
                  <c:v>-0.33196448133551298</c:v>
                </c:pt>
                <c:pt idx="28476">
                  <c:v>-0.33176784557947298</c:v>
                </c:pt>
                <c:pt idx="28477">
                  <c:v>-0.33157120982535698</c:v>
                </c:pt>
                <c:pt idx="28478">
                  <c:v>-0.33137457406931797</c:v>
                </c:pt>
                <c:pt idx="28479">
                  <c:v>-0.33117793831327902</c:v>
                </c:pt>
                <c:pt idx="28480">
                  <c:v>-0.33098130255916303</c:v>
                </c:pt>
                <c:pt idx="28481">
                  <c:v>-0.33078466680312302</c:v>
                </c:pt>
                <c:pt idx="28482">
                  <c:v>-0.33058803104708401</c:v>
                </c:pt>
                <c:pt idx="28483">
                  <c:v>-0.33039139529296802</c:v>
                </c:pt>
                <c:pt idx="28484">
                  <c:v>-0.33019475953692901</c:v>
                </c:pt>
                <c:pt idx="28485">
                  <c:v>-0.32999812378089</c:v>
                </c:pt>
                <c:pt idx="28486">
                  <c:v>-0.329801488026774</c:v>
                </c:pt>
                <c:pt idx="28487">
                  <c:v>-0.32960485227073499</c:v>
                </c:pt>
                <c:pt idx="28488">
                  <c:v>-0.32940821651469498</c:v>
                </c:pt>
                <c:pt idx="28489">
                  <c:v>-0.32921158076057899</c:v>
                </c:pt>
                <c:pt idx="28490">
                  <c:v>-0.32901494500453998</c:v>
                </c:pt>
                <c:pt idx="28491">
                  <c:v>-0.32881830924850097</c:v>
                </c:pt>
                <c:pt idx="28492">
                  <c:v>-0.32862167349438498</c:v>
                </c:pt>
                <c:pt idx="28493">
                  <c:v>-0.32842503773834603</c:v>
                </c:pt>
                <c:pt idx="28494">
                  <c:v>-0.32822840198230602</c:v>
                </c:pt>
                <c:pt idx="28495">
                  <c:v>-0.32803176622819002</c:v>
                </c:pt>
                <c:pt idx="28496">
                  <c:v>-0.32783513047215102</c:v>
                </c:pt>
                <c:pt idx="28497">
                  <c:v>-0.32763849471611201</c:v>
                </c:pt>
                <c:pt idx="28498">
                  <c:v>-0.32744185896199601</c:v>
                </c:pt>
                <c:pt idx="28499">
                  <c:v>-0.327245223205957</c:v>
                </c:pt>
                <c:pt idx="28500">
                  <c:v>-0.32704858744991699</c:v>
                </c:pt>
                <c:pt idx="28501">
                  <c:v>-0.326851951695801</c:v>
                </c:pt>
                <c:pt idx="28502">
                  <c:v>-0.32665531593976199</c:v>
                </c:pt>
                <c:pt idx="28503">
                  <c:v>-0.32645868018372298</c:v>
                </c:pt>
                <c:pt idx="28504">
                  <c:v>-0.32626204442960699</c:v>
                </c:pt>
                <c:pt idx="28505">
                  <c:v>-0.32606540867356798</c:v>
                </c:pt>
                <c:pt idx="28506">
                  <c:v>-0.32586877291752803</c:v>
                </c:pt>
                <c:pt idx="28507">
                  <c:v>-0.32567213716341198</c:v>
                </c:pt>
                <c:pt idx="28508">
                  <c:v>-0.32547550140737302</c:v>
                </c:pt>
                <c:pt idx="28509">
                  <c:v>-0.32527886565133401</c:v>
                </c:pt>
                <c:pt idx="28510">
                  <c:v>-0.32508222989721802</c:v>
                </c:pt>
                <c:pt idx="28511">
                  <c:v>-0.32488559414117901</c:v>
                </c:pt>
                <c:pt idx="28512">
                  <c:v>-0.324688958385139</c:v>
                </c:pt>
                <c:pt idx="28513">
                  <c:v>-0.32449232263102301</c:v>
                </c:pt>
                <c:pt idx="28514">
                  <c:v>-0.324295686874984</c:v>
                </c:pt>
                <c:pt idx="28515">
                  <c:v>-0.32409905111894499</c:v>
                </c:pt>
                <c:pt idx="28516">
                  <c:v>-0.323902415364829</c:v>
                </c:pt>
                <c:pt idx="28517">
                  <c:v>-0.32370577960878999</c:v>
                </c:pt>
                <c:pt idx="28518">
                  <c:v>-0.32350914385274998</c:v>
                </c:pt>
                <c:pt idx="28519">
                  <c:v>-0.32331250809863399</c:v>
                </c:pt>
                <c:pt idx="28520">
                  <c:v>-0.32311587234259498</c:v>
                </c:pt>
                <c:pt idx="28521">
                  <c:v>-0.32291923658655602</c:v>
                </c:pt>
                <c:pt idx="28522">
                  <c:v>-0.32272260083243998</c:v>
                </c:pt>
                <c:pt idx="28523">
                  <c:v>-0.32252596507640102</c:v>
                </c:pt>
                <c:pt idx="28524">
                  <c:v>-0.32232932932036101</c:v>
                </c:pt>
                <c:pt idx="28525">
                  <c:v>-0.32213269356624502</c:v>
                </c:pt>
                <c:pt idx="28526">
                  <c:v>-0.32193605781020601</c:v>
                </c:pt>
                <c:pt idx="28527">
                  <c:v>-0.321739422054167</c:v>
                </c:pt>
                <c:pt idx="28528">
                  <c:v>-0.32154278630005101</c:v>
                </c:pt>
                <c:pt idx="28529">
                  <c:v>-0.321346150544012</c:v>
                </c:pt>
                <c:pt idx="28530">
                  <c:v>-0.32114951478797199</c:v>
                </c:pt>
                <c:pt idx="28531">
                  <c:v>-0.320952879033856</c:v>
                </c:pt>
                <c:pt idx="28532">
                  <c:v>-0.32075624327781699</c:v>
                </c:pt>
                <c:pt idx="28533">
                  <c:v>-0.32055960752177798</c:v>
                </c:pt>
                <c:pt idx="28534">
                  <c:v>-0.32036297176766199</c:v>
                </c:pt>
                <c:pt idx="28535">
                  <c:v>-0.32016633601162298</c:v>
                </c:pt>
                <c:pt idx="28536">
                  <c:v>-0.31996970025558302</c:v>
                </c:pt>
                <c:pt idx="28537">
                  <c:v>-0.31977306450146697</c:v>
                </c:pt>
                <c:pt idx="28538">
                  <c:v>-0.31957642874542802</c:v>
                </c:pt>
                <c:pt idx="28539">
                  <c:v>-0.31937979298938901</c:v>
                </c:pt>
                <c:pt idx="28540">
                  <c:v>-0.31918315723527302</c:v>
                </c:pt>
                <c:pt idx="28541">
                  <c:v>-0.31898652147923401</c:v>
                </c:pt>
                <c:pt idx="28542">
                  <c:v>-0.318789885723194</c:v>
                </c:pt>
                <c:pt idx="28543">
                  <c:v>-0.31859324996907801</c:v>
                </c:pt>
                <c:pt idx="28544">
                  <c:v>-0.318396614213039</c:v>
                </c:pt>
                <c:pt idx="28545">
                  <c:v>-0.31819997845699999</c:v>
                </c:pt>
                <c:pt idx="28546">
                  <c:v>-0.318003342702884</c:v>
                </c:pt>
                <c:pt idx="28547">
                  <c:v>-0.31780670694684499</c:v>
                </c:pt>
                <c:pt idx="28548">
                  <c:v>-0.31761007119080598</c:v>
                </c:pt>
                <c:pt idx="28549">
                  <c:v>-0.31741343543668898</c:v>
                </c:pt>
                <c:pt idx="28550">
                  <c:v>-0.31721679968064997</c:v>
                </c:pt>
                <c:pt idx="28551">
                  <c:v>-0.31702016392461102</c:v>
                </c:pt>
                <c:pt idx="28552">
                  <c:v>-0.31682352817049497</c:v>
                </c:pt>
                <c:pt idx="28553">
                  <c:v>-0.31662689241445602</c:v>
                </c:pt>
                <c:pt idx="28554">
                  <c:v>-0.31643025665841601</c:v>
                </c:pt>
                <c:pt idx="28555">
                  <c:v>-0.31623362090430002</c:v>
                </c:pt>
                <c:pt idx="28556">
                  <c:v>-0.31603698514826101</c:v>
                </c:pt>
                <c:pt idx="28557">
                  <c:v>-0.315840349392222</c:v>
                </c:pt>
                <c:pt idx="28558">
                  <c:v>-0.315643713638106</c:v>
                </c:pt>
                <c:pt idx="28559">
                  <c:v>-0.315447077882067</c:v>
                </c:pt>
                <c:pt idx="28560">
                  <c:v>-0.31525044212602799</c:v>
                </c:pt>
                <c:pt idx="28561">
                  <c:v>-0.31505380637191099</c:v>
                </c:pt>
                <c:pt idx="28562">
                  <c:v>-0.31485717061587198</c:v>
                </c:pt>
                <c:pt idx="28563">
                  <c:v>-0.31466053485983297</c:v>
                </c:pt>
                <c:pt idx="28564">
                  <c:v>-0.31446389910571698</c:v>
                </c:pt>
                <c:pt idx="28565">
                  <c:v>-0.31426726334967803</c:v>
                </c:pt>
                <c:pt idx="28566">
                  <c:v>-0.31407062759363802</c:v>
                </c:pt>
                <c:pt idx="28567">
                  <c:v>-0.31387399183952203</c:v>
                </c:pt>
                <c:pt idx="28568">
                  <c:v>-0.31367735608348302</c:v>
                </c:pt>
                <c:pt idx="28569">
                  <c:v>-0.31348072032744401</c:v>
                </c:pt>
                <c:pt idx="28570">
                  <c:v>-0.31328408457332801</c:v>
                </c:pt>
                <c:pt idx="28571">
                  <c:v>-0.313087448817289</c:v>
                </c:pt>
                <c:pt idx="28572">
                  <c:v>-0.312890813061249</c:v>
                </c:pt>
                <c:pt idx="28573">
                  <c:v>-0.312694177307133</c:v>
                </c:pt>
                <c:pt idx="28574">
                  <c:v>-0.31249754155109399</c:v>
                </c:pt>
                <c:pt idx="28575">
                  <c:v>-0.31230090579505498</c:v>
                </c:pt>
                <c:pt idx="28576">
                  <c:v>-0.31210427004093899</c:v>
                </c:pt>
                <c:pt idx="28577">
                  <c:v>-0.31190763428489998</c:v>
                </c:pt>
                <c:pt idx="28578">
                  <c:v>-0.31171099852886103</c:v>
                </c:pt>
                <c:pt idx="28579">
                  <c:v>-0.31151436277474398</c:v>
                </c:pt>
                <c:pt idx="28580">
                  <c:v>-0.31131772701870503</c:v>
                </c:pt>
                <c:pt idx="28581">
                  <c:v>-0.31112109126266602</c:v>
                </c:pt>
                <c:pt idx="28582">
                  <c:v>-0.31092445550855002</c:v>
                </c:pt>
                <c:pt idx="28583">
                  <c:v>-0.31072781975251101</c:v>
                </c:pt>
                <c:pt idx="28584">
                  <c:v>-0.310531183996472</c:v>
                </c:pt>
                <c:pt idx="28585">
                  <c:v>-0.31033454824235501</c:v>
                </c:pt>
                <c:pt idx="28586">
                  <c:v>-0.310137912486316</c:v>
                </c:pt>
                <c:pt idx="28587">
                  <c:v>-0.30994127673027699</c:v>
                </c:pt>
                <c:pt idx="28588">
                  <c:v>-0.309744640976161</c:v>
                </c:pt>
                <c:pt idx="28589">
                  <c:v>-0.30954800522012199</c:v>
                </c:pt>
                <c:pt idx="28590">
                  <c:v>-0.30935136946408298</c:v>
                </c:pt>
                <c:pt idx="28591">
                  <c:v>-0.30915473370996599</c:v>
                </c:pt>
                <c:pt idx="28592">
                  <c:v>-0.30895809795392698</c:v>
                </c:pt>
                <c:pt idx="28593">
                  <c:v>-0.30876146219788803</c:v>
                </c:pt>
                <c:pt idx="28594">
                  <c:v>-0.30856482644377198</c:v>
                </c:pt>
                <c:pt idx="28595">
                  <c:v>-0.30836819068773302</c:v>
                </c:pt>
                <c:pt idx="28596">
                  <c:v>-0.30817155493169301</c:v>
                </c:pt>
                <c:pt idx="28597">
                  <c:v>-0.30797491917757702</c:v>
                </c:pt>
                <c:pt idx="28598">
                  <c:v>-0.30777828342153801</c:v>
                </c:pt>
                <c:pt idx="28599">
                  <c:v>-0.307581647665499</c:v>
                </c:pt>
                <c:pt idx="28600">
                  <c:v>-0.30738501191138301</c:v>
                </c:pt>
                <c:pt idx="28601">
                  <c:v>-0.307188376155344</c:v>
                </c:pt>
                <c:pt idx="28602">
                  <c:v>-0.30699174039930399</c:v>
                </c:pt>
                <c:pt idx="28603">
                  <c:v>-0.306795104645188</c:v>
                </c:pt>
                <c:pt idx="28604">
                  <c:v>-0.30659846888914899</c:v>
                </c:pt>
                <c:pt idx="28605">
                  <c:v>-0.30640183313310998</c:v>
                </c:pt>
                <c:pt idx="28606">
                  <c:v>-0.30620519737899399</c:v>
                </c:pt>
                <c:pt idx="28607">
                  <c:v>-0.30600856162295498</c:v>
                </c:pt>
                <c:pt idx="28608">
                  <c:v>-0.30581192586691602</c:v>
                </c:pt>
                <c:pt idx="28609">
                  <c:v>-0.30561529011279898</c:v>
                </c:pt>
                <c:pt idx="28610">
                  <c:v>-0.30541865435676002</c:v>
                </c:pt>
                <c:pt idx="28611">
                  <c:v>-0.30522201860072101</c:v>
                </c:pt>
                <c:pt idx="28612">
                  <c:v>-0.30502538284660502</c:v>
                </c:pt>
                <c:pt idx="28613">
                  <c:v>-0.30482874709056601</c:v>
                </c:pt>
                <c:pt idx="28614">
                  <c:v>-0.304632111334527</c:v>
                </c:pt>
                <c:pt idx="28615">
                  <c:v>-0.30443547558041001</c:v>
                </c:pt>
                <c:pt idx="28616">
                  <c:v>-0.304238839824371</c:v>
                </c:pt>
                <c:pt idx="28617">
                  <c:v>-0.30404220406833199</c:v>
                </c:pt>
                <c:pt idx="28618">
                  <c:v>-0.303845568314216</c:v>
                </c:pt>
                <c:pt idx="28619">
                  <c:v>-0.30364893255817699</c:v>
                </c:pt>
                <c:pt idx="28620">
                  <c:v>-0.30345229680213798</c:v>
                </c:pt>
                <c:pt idx="28621">
                  <c:v>-0.30325566104802099</c:v>
                </c:pt>
                <c:pt idx="28622">
                  <c:v>-0.30305902529198198</c:v>
                </c:pt>
                <c:pt idx="28623">
                  <c:v>-0.30286238953594302</c:v>
                </c:pt>
                <c:pt idx="28624">
                  <c:v>-0.30266575378182697</c:v>
                </c:pt>
                <c:pt idx="28625">
                  <c:v>-0.30246911802578802</c:v>
                </c:pt>
                <c:pt idx="28626">
                  <c:v>-0.30227248226974901</c:v>
                </c:pt>
                <c:pt idx="28627">
                  <c:v>-0.30207584651563202</c:v>
                </c:pt>
                <c:pt idx="28628">
                  <c:v>-0.30187921075959301</c:v>
                </c:pt>
                <c:pt idx="28629">
                  <c:v>-0.301682575003554</c:v>
                </c:pt>
                <c:pt idx="28630">
                  <c:v>-0.30148593924943801</c:v>
                </c:pt>
                <c:pt idx="28631">
                  <c:v>-0.301289303493399</c:v>
                </c:pt>
                <c:pt idx="28632">
                  <c:v>-0.30109266773735999</c:v>
                </c:pt>
                <c:pt idx="28633">
                  <c:v>-0.300896031983243</c:v>
                </c:pt>
                <c:pt idx="28634">
                  <c:v>-0.30069939622720399</c:v>
                </c:pt>
                <c:pt idx="28635">
                  <c:v>-0.30050276047116498</c:v>
                </c:pt>
                <c:pt idx="28636">
                  <c:v>-0.30030612471704898</c:v>
                </c:pt>
                <c:pt idx="28637">
                  <c:v>-0.30010948896100997</c:v>
                </c:pt>
                <c:pt idx="28638">
                  <c:v>-0.29991285320497102</c:v>
                </c:pt>
                <c:pt idx="28639">
                  <c:v>-0.29971621745085397</c:v>
                </c:pt>
                <c:pt idx="28640">
                  <c:v>-0.29951958169481502</c:v>
                </c:pt>
                <c:pt idx="28641">
                  <c:v>-0.29932294593877601</c:v>
                </c:pt>
                <c:pt idx="28642">
                  <c:v>-0.29912631018466002</c:v>
                </c:pt>
                <c:pt idx="28643">
                  <c:v>-0.29892967442862101</c:v>
                </c:pt>
                <c:pt idx="28644">
                  <c:v>-0.298733038672582</c:v>
                </c:pt>
                <c:pt idx="28645">
                  <c:v>-0.298536402918465</c:v>
                </c:pt>
                <c:pt idx="28646">
                  <c:v>-0.298339767162426</c:v>
                </c:pt>
                <c:pt idx="28647">
                  <c:v>-0.29814313140638699</c:v>
                </c:pt>
                <c:pt idx="28648">
                  <c:v>-0.29794649565227099</c:v>
                </c:pt>
                <c:pt idx="28649">
                  <c:v>-0.29774985989623198</c:v>
                </c:pt>
                <c:pt idx="28650">
                  <c:v>-0.29755322414019297</c:v>
                </c:pt>
                <c:pt idx="28651">
                  <c:v>-0.29735658838607598</c:v>
                </c:pt>
                <c:pt idx="28652">
                  <c:v>-0.29715995263003703</c:v>
                </c:pt>
                <c:pt idx="28653">
                  <c:v>-0.29696331687399802</c:v>
                </c:pt>
                <c:pt idx="28654">
                  <c:v>-0.29676668111988203</c:v>
                </c:pt>
                <c:pt idx="28655">
                  <c:v>-0.29657004536384302</c:v>
                </c:pt>
                <c:pt idx="28656">
                  <c:v>-0.29637340960780401</c:v>
                </c:pt>
                <c:pt idx="28657">
                  <c:v>-0.29617677385368701</c:v>
                </c:pt>
                <c:pt idx="28658">
                  <c:v>-0.295980138097648</c:v>
                </c:pt>
                <c:pt idx="28659">
                  <c:v>-0.29578350234160899</c:v>
                </c:pt>
                <c:pt idx="28660">
                  <c:v>-0.295586866587493</c:v>
                </c:pt>
                <c:pt idx="28661">
                  <c:v>-0.29539023083145399</c:v>
                </c:pt>
                <c:pt idx="28662">
                  <c:v>-0.29519359507541498</c:v>
                </c:pt>
                <c:pt idx="28663">
                  <c:v>-0.29499695932129799</c:v>
                </c:pt>
                <c:pt idx="28664">
                  <c:v>-0.29480032356525898</c:v>
                </c:pt>
                <c:pt idx="28665">
                  <c:v>-0.29460368780922003</c:v>
                </c:pt>
                <c:pt idx="28666">
                  <c:v>-0.29440705205510398</c:v>
                </c:pt>
                <c:pt idx="28667">
                  <c:v>-0.29421041629906503</c:v>
                </c:pt>
                <c:pt idx="28668">
                  <c:v>-0.29401378054302602</c:v>
                </c:pt>
                <c:pt idx="28669">
                  <c:v>-0.29381714478890902</c:v>
                </c:pt>
                <c:pt idx="28670">
                  <c:v>-0.29362050903287001</c:v>
                </c:pt>
                <c:pt idx="28671">
                  <c:v>-0.293423873276831</c:v>
                </c:pt>
                <c:pt idx="28672">
                  <c:v>-0.29322723752271501</c:v>
                </c:pt>
                <c:pt idx="28673">
                  <c:v>-0.293030601766676</c:v>
                </c:pt>
                <c:pt idx="28674">
                  <c:v>-0.29283396601063699</c:v>
                </c:pt>
                <c:pt idx="28675">
                  <c:v>-0.29263733025652</c:v>
                </c:pt>
                <c:pt idx="28676">
                  <c:v>-0.29244069450048099</c:v>
                </c:pt>
                <c:pt idx="28677">
                  <c:v>-0.29224405874444198</c:v>
                </c:pt>
                <c:pt idx="28678">
                  <c:v>-0.29204742299032599</c:v>
                </c:pt>
                <c:pt idx="28679">
                  <c:v>-0.29185078723428698</c:v>
                </c:pt>
                <c:pt idx="28680">
                  <c:v>-0.29165415147824802</c:v>
                </c:pt>
                <c:pt idx="28681">
                  <c:v>-0.29145751572413098</c:v>
                </c:pt>
                <c:pt idx="28682">
                  <c:v>-0.29126087996809202</c:v>
                </c:pt>
                <c:pt idx="28683">
                  <c:v>-0.29106424421205301</c:v>
                </c:pt>
                <c:pt idx="28684">
                  <c:v>-0.29086760845793702</c:v>
                </c:pt>
                <c:pt idx="28685">
                  <c:v>-0.29067097270189801</c:v>
                </c:pt>
                <c:pt idx="28686">
                  <c:v>-0.290474336945859</c:v>
                </c:pt>
                <c:pt idx="28687">
                  <c:v>-0.29027770119174201</c:v>
                </c:pt>
                <c:pt idx="28688">
                  <c:v>-0.290081065435703</c:v>
                </c:pt>
                <c:pt idx="28689">
                  <c:v>-0.28988442967966399</c:v>
                </c:pt>
                <c:pt idx="28690">
                  <c:v>-0.289687793925548</c:v>
                </c:pt>
                <c:pt idx="28691">
                  <c:v>-0.28949115816950899</c:v>
                </c:pt>
                <c:pt idx="28692">
                  <c:v>-0.28929452241346998</c:v>
                </c:pt>
                <c:pt idx="28693">
                  <c:v>-0.28909788665935299</c:v>
                </c:pt>
                <c:pt idx="28694">
                  <c:v>-0.28890125090331398</c:v>
                </c:pt>
                <c:pt idx="28695">
                  <c:v>-0.28870461514727502</c:v>
                </c:pt>
                <c:pt idx="28696">
                  <c:v>-0.28850797939315898</c:v>
                </c:pt>
                <c:pt idx="28697">
                  <c:v>-0.28831134363712002</c:v>
                </c:pt>
                <c:pt idx="28698">
                  <c:v>-0.28811470788108101</c:v>
                </c:pt>
                <c:pt idx="28699">
                  <c:v>-0.28791807212696402</c:v>
                </c:pt>
                <c:pt idx="28700">
                  <c:v>-0.28772143637092501</c:v>
                </c:pt>
                <c:pt idx="28701">
                  <c:v>-0.287524800614886</c:v>
                </c:pt>
                <c:pt idx="28702">
                  <c:v>-0.28732816486077001</c:v>
                </c:pt>
                <c:pt idx="28703">
                  <c:v>-0.287131529104731</c:v>
                </c:pt>
                <c:pt idx="28704">
                  <c:v>-0.28693489334869199</c:v>
                </c:pt>
                <c:pt idx="28705">
                  <c:v>-0.286738257594575</c:v>
                </c:pt>
                <c:pt idx="28706">
                  <c:v>-0.28654162183853599</c:v>
                </c:pt>
                <c:pt idx="28707">
                  <c:v>-0.28634498608249698</c:v>
                </c:pt>
                <c:pt idx="28708">
                  <c:v>-0.28614835032838098</c:v>
                </c:pt>
                <c:pt idx="28709">
                  <c:v>-0.28595171457234198</c:v>
                </c:pt>
                <c:pt idx="28710">
                  <c:v>-0.28575507881630302</c:v>
                </c:pt>
                <c:pt idx="28711">
                  <c:v>-0.28555844306218597</c:v>
                </c:pt>
                <c:pt idx="28712">
                  <c:v>-0.28536180730614702</c:v>
                </c:pt>
                <c:pt idx="28713">
                  <c:v>-0.28516517155010801</c:v>
                </c:pt>
                <c:pt idx="28714">
                  <c:v>-0.28496853579599202</c:v>
                </c:pt>
                <c:pt idx="28715">
                  <c:v>-0.28477190003995301</c:v>
                </c:pt>
                <c:pt idx="28716">
                  <c:v>-0.284575264283914</c:v>
                </c:pt>
                <c:pt idx="28717">
                  <c:v>-0.28437862852979701</c:v>
                </c:pt>
                <c:pt idx="28718">
                  <c:v>-0.284181992773758</c:v>
                </c:pt>
                <c:pt idx="28719">
                  <c:v>-0.28398535701771899</c:v>
                </c:pt>
                <c:pt idx="28720">
                  <c:v>-0.28378872126360299</c:v>
                </c:pt>
                <c:pt idx="28721">
                  <c:v>-0.28359208550756398</c:v>
                </c:pt>
                <c:pt idx="28722">
                  <c:v>-0.28339544975152497</c:v>
                </c:pt>
                <c:pt idx="28723">
                  <c:v>-0.28319881399740798</c:v>
                </c:pt>
                <c:pt idx="28724">
                  <c:v>-0.28300217824136897</c:v>
                </c:pt>
                <c:pt idx="28725">
                  <c:v>-0.28280554248533002</c:v>
                </c:pt>
                <c:pt idx="28726">
                  <c:v>-0.28260890673121403</c:v>
                </c:pt>
                <c:pt idx="28727">
                  <c:v>-0.28241227097517502</c:v>
                </c:pt>
                <c:pt idx="28728">
                  <c:v>-0.28221563521913601</c:v>
                </c:pt>
                <c:pt idx="28729">
                  <c:v>-0.28201899946501902</c:v>
                </c:pt>
                <c:pt idx="28730">
                  <c:v>-0.28182236370898001</c:v>
                </c:pt>
                <c:pt idx="28731">
                  <c:v>-0.281625727952941</c:v>
                </c:pt>
                <c:pt idx="28732">
                  <c:v>-0.281429092198825</c:v>
                </c:pt>
                <c:pt idx="28733">
                  <c:v>-0.28123245644278599</c:v>
                </c:pt>
                <c:pt idx="28734">
                  <c:v>-0.28103582068674698</c:v>
                </c:pt>
                <c:pt idx="28735">
                  <c:v>-0.28083918493262999</c:v>
                </c:pt>
                <c:pt idx="28736">
                  <c:v>-0.28064254917659098</c:v>
                </c:pt>
                <c:pt idx="28737">
                  <c:v>-0.28044591342055197</c:v>
                </c:pt>
                <c:pt idx="28738">
                  <c:v>-0.28024927766643598</c:v>
                </c:pt>
                <c:pt idx="28739">
                  <c:v>-0.28005264191039703</c:v>
                </c:pt>
                <c:pt idx="28740">
                  <c:v>-0.27985600615435802</c:v>
                </c:pt>
                <c:pt idx="28741">
                  <c:v>-0.27965937040024103</c:v>
                </c:pt>
                <c:pt idx="28742">
                  <c:v>-0.27946273464420202</c:v>
                </c:pt>
                <c:pt idx="28743">
                  <c:v>-0.27926609888816301</c:v>
                </c:pt>
                <c:pt idx="28744">
                  <c:v>-0.27906946313404701</c:v>
                </c:pt>
                <c:pt idx="28745">
                  <c:v>-0.278872827378008</c:v>
                </c:pt>
                <c:pt idx="28746">
                  <c:v>-0.27867619162196899</c:v>
                </c:pt>
                <c:pt idx="28747">
                  <c:v>-0.278479555867852</c:v>
                </c:pt>
                <c:pt idx="28748">
                  <c:v>-0.27828292011181299</c:v>
                </c:pt>
                <c:pt idx="28749">
                  <c:v>-0.27808628435577398</c:v>
                </c:pt>
                <c:pt idx="28750">
                  <c:v>-0.27788964860165799</c:v>
                </c:pt>
                <c:pt idx="28751">
                  <c:v>-0.27769301284561898</c:v>
                </c:pt>
                <c:pt idx="28752">
                  <c:v>-0.27749637708958003</c:v>
                </c:pt>
                <c:pt idx="28753">
                  <c:v>-0.27729974133546398</c:v>
                </c:pt>
                <c:pt idx="28754">
                  <c:v>-0.27710310557942402</c:v>
                </c:pt>
                <c:pt idx="28755">
                  <c:v>-0.27690646982338502</c:v>
                </c:pt>
                <c:pt idx="28756">
                  <c:v>-0.27670983406926902</c:v>
                </c:pt>
                <c:pt idx="28757">
                  <c:v>-0.27651319831323001</c:v>
                </c:pt>
                <c:pt idx="28758">
                  <c:v>-0.276316562557191</c:v>
                </c:pt>
                <c:pt idx="28759">
                  <c:v>-0.27611992680307401</c:v>
                </c:pt>
                <c:pt idx="28760">
                  <c:v>-0.275923291047035</c:v>
                </c:pt>
                <c:pt idx="28761">
                  <c:v>-0.27572665529099599</c:v>
                </c:pt>
                <c:pt idx="28762">
                  <c:v>-0.27553001953688</c:v>
                </c:pt>
                <c:pt idx="28763">
                  <c:v>-0.27533338378084099</c:v>
                </c:pt>
                <c:pt idx="28764">
                  <c:v>-0.27513674802480198</c:v>
                </c:pt>
                <c:pt idx="28765">
                  <c:v>-0.27494011227068499</c:v>
                </c:pt>
                <c:pt idx="28766">
                  <c:v>-0.27474347651464598</c:v>
                </c:pt>
                <c:pt idx="28767">
                  <c:v>-0.27454684075860702</c:v>
                </c:pt>
                <c:pt idx="28768">
                  <c:v>-0.27435020500449098</c:v>
                </c:pt>
                <c:pt idx="28769">
                  <c:v>-0.27415356924845202</c:v>
                </c:pt>
                <c:pt idx="28770">
                  <c:v>-0.27395693349241301</c:v>
                </c:pt>
                <c:pt idx="28771">
                  <c:v>-0.27376029773829602</c:v>
                </c:pt>
                <c:pt idx="28772">
                  <c:v>-0.27356366198225701</c:v>
                </c:pt>
                <c:pt idx="28773">
                  <c:v>-0.273367026226218</c:v>
                </c:pt>
                <c:pt idx="28774">
                  <c:v>-0.27317039047210201</c:v>
                </c:pt>
                <c:pt idx="28775">
                  <c:v>-0.272973754716063</c:v>
                </c:pt>
                <c:pt idx="28776">
                  <c:v>-0.27277711896002399</c:v>
                </c:pt>
                <c:pt idx="28777">
                  <c:v>-0.272580483205907</c:v>
                </c:pt>
                <c:pt idx="28778">
                  <c:v>-0.27238384744986799</c:v>
                </c:pt>
                <c:pt idx="28779">
                  <c:v>-0.27218721169382898</c:v>
                </c:pt>
                <c:pt idx="28780">
                  <c:v>-0.27199057593971299</c:v>
                </c:pt>
                <c:pt idx="28781">
                  <c:v>-0.27179394018367398</c:v>
                </c:pt>
                <c:pt idx="28782">
                  <c:v>-0.27159730442763502</c:v>
                </c:pt>
                <c:pt idx="28783">
                  <c:v>-0.27140066867351897</c:v>
                </c:pt>
                <c:pt idx="28784">
                  <c:v>-0.27120403291747902</c:v>
                </c:pt>
                <c:pt idx="28785">
                  <c:v>-0.27100739716144001</c:v>
                </c:pt>
                <c:pt idx="28786">
                  <c:v>-0.27081076140732402</c:v>
                </c:pt>
                <c:pt idx="28787">
                  <c:v>-0.27061412565128501</c:v>
                </c:pt>
                <c:pt idx="28788">
                  <c:v>-0.270417489895246</c:v>
                </c:pt>
                <c:pt idx="28789">
                  <c:v>-0.27022085414113001</c:v>
                </c:pt>
                <c:pt idx="28790">
                  <c:v>-0.27002421838509</c:v>
                </c:pt>
                <c:pt idx="28791">
                  <c:v>-0.26982758262905099</c:v>
                </c:pt>
                <c:pt idx="28792">
                  <c:v>-0.269630946874935</c:v>
                </c:pt>
                <c:pt idx="28793">
                  <c:v>-0.26943431111889599</c:v>
                </c:pt>
                <c:pt idx="28794">
                  <c:v>-0.26923767536285698</c:v>
                </c:pt>
                <c:pt idx="28795">
                  <c:v>-0.26904103960874098</c:v>
                </c:pt>
                <c:pt idx="28796">
                  <c:v>-0.26884440385270097</c:v>
                </c:pt>
                <c:pt idx="28797">
                  <c:v>-0.26864776809666202</c:v>
                </c:pt>
                <c:pt idx="28798">
                  <c:v>-0.26845113234254597</c:v>
                </c:pt>
                <c:pt idx="28799">
                  <c:v>-0.26825449658650702</c:v>
                </c:pt>
                <c:pt idx="28800">
                  <c:v>-0.26805786083046801</c:v>
                </c:pt>
                <c:pt idx="28801">
                  <c:v>-0.26786122507635102</c:v>
                </c:pt>
                <c:pt idx="28802">
                  <c:v>-0.26766458932031201</c:v>
                </c:pt>
                <c:pt idx="28803">
                  <c:v>-0.267467953564273</c:v>
                </c:pt>
                <c:pt idx="28804">
                  <c:v>-0.26727131781015701</c:v>
                </c:pt>
                <c:pt idx="28805">
                  <c:v>-0.267074682054118</c:v>
                </c:pt>
                <c:pt idx="28806">
                  <c:v>-0.26687804629807899</c:v>
                </c:pt>
                <c:pt idx="28807">
                  <c:v>-0.26668141054396199</c:v>
                </c:pt>
                <c:pt idx="28808">
                  <c:v>-0.26648477478792298</c:v>
                </c:pt>
                <c:pt idx="28809">
                  <c:v>-0.26628813903188397</c:v>
                </c:pt>
                <c:pt idx="28810">
                  <c:v>-0.26609150327776798</c:v>
                </c:pt>
                <c:pt idx="28811">
                  <c:v>-0.26589486752172897</c:v>
                </c:pt>
                <c:pt idx="28812">
                  <c:v>-0.26569823176569002</c:v>
                </c:pt>
                <c:pt idx="28813">
                  <c:v>-0.26550159601157403</c:v>
                </c:pt>
                <c:pt idx="28814">
                  <c:v>-0.26530496025553402</c:v>
                </c:pt>
                <c:pt idx="28815">
                  <c:v>-0.26510832449949501</c:v>
                </c:pt>
                <c:pt idx="28816">
                  <c:v>-0.26491168874537901</c:v>
                </c:pt>
                <c:pt idx="28817">
                  <c:v>-0.26471505298934001</c:v>
                </c:pt>
                <c:pt idx="28818">
                  <c:v>-0.264518417233301</c:v>
                </c:pt>
                <c:pt idx="28819">
                  <c:v>-0.264321781479185</c:v>
                </c:pt>
                <c:pt idx="28820">
                  <c:v>-0.26412514572314499</c:v>
                </c:pt>
                <c:pt idx="28821">
                  <c:v>-0.26392850996710598</c:v>
                </c:pt>
                <c:pt idx="28822">
                  <c:v>-0.26373187421298999</c:v>
                </c:pt>
                <c:pt idx="28823">
                  <c:v>-0.26353523845695098</c:v>
                </c:pt>
                <c:pt idx="28824">
                  <c:v>-0.26333860270091197</c:v>
                </c:pt>
                <c:pt idx="28825">
                  <c:v>-0.26314196694679598</c:v>
                </c:pt>
                <c:pt idx="28826">
                  <c:v>-0.26294533119075603</c:v>
                </c:pt>
                <c:pt idx="28827">
                  <c:v>-0.26274869543471702</c:v>
                </c:pt>
                <c:pt idx="28828">
                  <c:v>-0.26255205968060102</c:v>
                </c:pt>
                <c:pt idx="28829">
                  <c:v>-0.26235542392456201</c:v>
                </c:pt>
                <c:pt idx="28830">
                  <c:v>-0.262158788168523</c:v>
                </c:pt>
                <c:pt idx="28831">
                  <c:v>-0.26196215241440701</c:v>
                </c:pt>
                <c:pt idx="28832">
                  <c:v>-0.261765516658367</c:v>
                </c:pt>
                <c:pt idx="28833">
                  <c:v>-0.26156888090232799</c:v>
                </c:pt>
                <c:pt idx="28834">
                  <c:v>-0.261372245148212</c:v>
                </c:pt>
                <c:pt idx="28835">
                  <c:v>-0.26117560939217299</c:v>
                </c:pt>
                <c:pt idx="28836">
                  <c:v>-0.26097897363613398</c:v>
                </c:pt>
                <c:pt idx="28837">
                  <c:v>-0.26078233788201799</c:v>
                </c:pt>
                <c:pt idx="28838">
                  <c:v>-0.26058570212597798</c:v>
                </c:pt>
                <c:pt idx="28839">
                  <c:v>-0.26038906636993903</c:v>
                </c:pt>
                <c:pt idx="28840">
                  <c:v>-0.26019243061582298</c:v>
                </c:pt>
                <c:pt idx="28841">
                  <c:v>-0.25999579485978402</c:v>
                </c:pt>
                <c:pt idx="28842">
                  <c:v>-0.25979915910374501</c:v>
                </c:pt>
                <c:pt idx="28843">
                  <c:v>-0.25960252334962902</c:v>
                </c:pt>
                <c:pt idx="28844">
                  <c:v>-0.25940588759358901</c:v>
                </c:pt>
                <c:pt idx="28845">
                  <c:v>-0.25920925183755</c:v>
                </c:pt>
                <c:pt idx="28846">
                  <c:v>-0.25901261608343401</c:v>
                </c:pt>
                <c:pt idx="28847">
                  <c:v>-0.258815980327395</c:v>
                </c:pt>
                <c:pt idx="28848">
                  <c:v>-0.25861934457135599</c:v>
                </c:pt>
                <c:pt idx="28849">
                  <c:v>-0.25842270881724</c:v>
                </c:pt>
                <c:pt idx="28850">
                  <c:v>-0.25822607306119999</c:v>
                </c:pt>
                <c:pt idx="28851">
                  <c:v>-0.25802943730516098</c:v>
                </c:pt>
                <c:pt idx="28852">
                  <c:v>-0.25783280155104499</c:v>
                </c:pt>
                <c:pt idx="28853">
                  <c:v>-0.25763616579500598</c:v>
                </c:pt>
                <c:pt idx="28854">
                  <c:v>-0.25743953003896702</c:v>
                </c:pt>
                <c:pt idx="28855">
                  <c:v>-0.25724289428485098</c:v>
                </c:pt>
                <c:pt idx="28856">
                  <c:v>-0.25704625852881102</c:v>
                </c:pt>
                <c:pt idx="28857">
                  <c:v>-0.25684962277277201</c:v>
                </c:pt>
                <c:pt idx="28858">
                  <c:v>-0.25665298701865602</c:v>
                </c:pt>
                <c:pt idx="28859">
                  <c:v>-0.25645635126261701</c:v>
                </c:pt>
                <c:pt idx="28860">
                  <c:v>-0.256259715506578</c:v>
                </c:pt>
                <c:pt idx="28861">
                  <c:v>-0.25606307975246201</c:v>
                </c:pt>
                <c:pt idx="28862">
                  <c:v>-0.255866443996422</c:v>
                </c:pt>
                <c:pt idx="28863">
                  <c:v>-0.25566980824038299</c:v>
                </c:pt>
                <c:pt idx="28864">
                  <c:v>-0.255473172486267</c:v>
                </c:pt>
                <c:pt idx="28865">
                  <c:v>-0.25527653673022799</c:v>
                </c:pt>
                <c:pt idx="28866">
                  <c:v>-0.25507990097418898</c:v>
                </c:pt>
                <c:pt idx="28867">
                  <c:v>-0.25488326522007299</c:v>
                </c:pt>
                <c:pt idx="28868">
                  <c:v>-0.25468662946403298</c:v>
                </c:pt>
                <c:pt idx="28869">
                  <c:v>-0.25448999370799402</c:v>
                </c:pt>
                <c:pt idx="28870">
                  <c:v>-0.25429335795387797</c:v>
                </c:pt>
                <c:pt idx="28871">
                  <c:v>-0.25409672219783902</c:v>
                </c:pt>
                <c:pt idx="28872">
                  <c:v>-0.25390008644180001</c:v>
                </c:pt>
                <c:pt idx="28873">
                  <c:v>-0.25370345068768402</c:v>
                </c:pt>
                <c:pt idx="28874">
                  <c:v>-0.25350681493164401</c:v>
                </c:pt>
                <c:pt idx="28875">
                  <c:v>-0.253310179175605</c:v>
                </c:pt>
                <c:pt idx="28876">
                  <c:v>-0.25311354342148901</c:v>
                </c:pt>
                <c:pt idx="28877">
                  <c:v>-0.25291690766545</c:v>
                </c:pt>
                <c:pt idx="28878">
                  <c:v>-0.25272027190941099</c:v>
                </c:pt>
                <c:pt idx="28879">
                  <c:v>-0.25252363615529499</c:v>
                </c:pt>
                <c:pt idx="28880">
                  <c:v>-0.25232700039925499</c:v>
                </c:pt>
                <c:pt idx="28881">
                  <c:v>-0.25213036464321598</c:v>
                </c:pt>
                <c:pt idx="28882">
                  <c:v>-0.25193372888909998</c:v>
                </c:pt>
                <c:pt idx="28883">
                  <c:v>-0.25173709313306097</c:v>
                </c:pt>
                <c:pt idx="28884">
                  <c:v>-0.25154045737702202</c:v>
                </c:pt>
                <c:pt idx="28885">
                  <c:v>-0.25134382162290603</c:v>
                </c:pt>
                <c:pt idx="28886">
                  <c:v>-0.25114718586686602</c:v>
                </c:pt>
                <c:pt idx="28887">
                  <c:v>-0.25095055011082701</c:v>
                </c:pt>
                <c:pt idx="28888">
                  <c:v>-0.25075391435671102</c:v>
                </c:pt>
                <c:pt idx="28889">
                  <c:v>-0.25055727860067201</c:v>
                </c:pt>
                <c:pt idx="28890">
                  <c:v>-0.250360642844633</c:v>
                </c:pt>
                <c:pt idx="28891">
                  <c:v>-0.250164007090517</c:v>
                </c:pt>
                <c:pt idx="28892">
                  <c:v>-0.249967371334477</c:v>
                </c:pt>
                <c:pt idx="28893">
                  <c:v>-0.24977073557843801</c:v>
                </c:pt>
                <c:pt idx="28894">
                  <c:v>-0.24957409982432199</c:v>
                </c:pt>
                <c:pt idx="28895">
                  <c:v>-0.24937746406828301</c:v>
                </c:pt>
                <c:pt idx="28896">
                  <c:v>-0.249180828312244</c:v>
                </c:pt>
                <c:pt idx="28897">
                  <c:v>-0.24898419255812801</c:v>
                </c:pt>
                <c:pt idx="28898">
                  <c:v>-0.248787556802088</c:v>
                </c:pt>
                <c:pt idx="28899">
                  <c:v>-0.24859092104604899</c:v>
                </c:pt>
                <c:pt idx="28900">
                  <c:v>-0.248394285291933</c:v>
                </c:pt>
                <c:pt idx="28901">
                  <c:v>-0.24819764953589399</c:v>
                </c:pt>
                <c:pt idx="28902">
                  <c:v>-0.24800101377985501</c:v>
                </c:pt>
                <c:pt idx="28903">
                  <c:v>-0.24780437802573901</c:v>
                </c:pt>
                <c:pt idx="28904">
                  <c:v>-0.247607742269699</c:v>
                </c:pt>
                <c:pt idx="28905">
                  <c:v>-0.24741110651366</c:v>
                </c:pt>
                <c:pt idx="28906">
                  <c:v>-0.247214470759544</c:v>
                </c:pt>
                <c:pt idx="28907">
                  <c:v>-0.24701783500350499</c:v>
                </c:pt>
                <c:pt idx="28908">
                  <c:v>-0.24682119924746601</c:v>
                </c:pt>
                <c:pt idx="28909">
                  <c:v>-0.24662456349334999</c:v>
                </c:pt>
                <c:pt idx="28910">
                  <c:v>-0.24642792773731101</c:v>
                </c:pt>
                <c:pt idx="28911">
                  <c:v>-0.246231291981271</c:v>
                </c:pt>
                <c:pt idx="28912">
                  <c:v>-0.24603465622715501</c:v>
                </c:pt>
                <c:pt idx="28913">
                  <c:v>-0.245838020471116</c:v>
                </c:pt>
                <c:pt idx="28914">
                  <c:v>-0.24564138471507699</c:v>
                </c:pt>
                <c:pt idx="28915">
                  <c:v>-0.245444748960961</c:v>
                </c:pt>
                <c:pt idx="28916">
                  <c:v>-0.24524811320492201</c:v>
                </c:pt>
                <c:pt idx="28917">
                  <c:v>-0.245051477448882</c:v>
                </c:pt>
                <c:pt idx="28918">
                  <c:v>-0.24485484169476601</c:v>
                </c:pt>
                <c:pt idx="28919">
                  <c:v>-0.244658205938727</c:v>
                </c:pt>
                <c:pt idx="28920">
                  <c:v>-0.24446157018268799</c:v>
                </c:pt>
                <c:pt idx="28921">
                  <c:v>-0.244264934428572</c:v>
                </c:pt>
                <c:pt idx="28922">
                  <c:v>-0.24406829867253299</c:v>
                </c:pt>
                <c:pt idx="28923">
                  <c:v>-0.24387166291649301</c:v>
                </c:pt>
                <c:pt idx="28924">
                  <c:v>-0.24367502716237699</c:v>
                </c:pt>
                <c:pt idx="28925">
                  <c:v>-0.24347839140633801</c:v>
                </c:pt>
                <c:pt idx="28926">
                  <c:v>-0.243281755650299</c:v>
                </c:pt>
                <c:pt idx="28927">
                  <c:v>-0.24308511989618301</c:v>
                </c:pt>
                <c:pt idx="28928">
                  <c:v>-0.242888484140144</c:v>
                </c:pt>
                <c:pt idx="28929">
                  <c:v>-0.24269184838410399</c:v>
                </c:pt>
                <c:pt idx="28930">
                  <c:v>-0.24249521262998799</c:v>
                </c:pt>
                <c:pt idx="28931">
                  <c:v>-0.24229857687394901</c:v>
                </c:pt>
                <c:pt idx="28932">
                  <c:v>-0.24210194111791</c:v>
                </c:pt>
                <c:pt idx="28933">
                  <c:v>-0.24190530536379401</c:v>
                </c:pt>
                <c:pt idx="28934">
                  <c:v>-0.241708669607755</c:v>
                </c:pt>
                <c:pt idx="28935">
                  <c:v>-0.24151203385171499</c:v>
                </c:pt>
                <c:pt idx="28936">
                  <c:v>-0.241315398097599</c:v>
                </c:pt>
                <c:pt idx="28937">
                  <c:v>-0.24111876234155999</c:v>
                </c:pt>
                <c:pt idx="28938">
                  <c:v>-0.24092212658552101</c:v>
                </c:pt>
                <c:pt idx="28939">
                  <c:v>-0.24072549083140499</c:v>
                </c:pt>
                <c:pt idx="28940">
                  <c:v>-0.240528855075366</c:v>
                </c:pt>
                <c:pt idx="28941">
                  <c:v>-0.240332219319326</c:v>
                </c:pt>
                <c:pt idx="28942">
                  <c:v>-0.24013558356521</c:v>
                </c:pt>
                <c:pt idx="28943">
                  <c:v>-0.23993894780917099</c:v>
                </c:pt>
                <c:pt idx="28944">
                  <c:v>-0.23974231205313201</c:v>
                </c:pt>
                <c:pt idx="28945">
                  <c:v>-0.23954567629901599</c:v>
                </c:pt>
                <c:pt idx="28946">
                  <c:v>-0.23934904054297701</c:v>
                </c:pt>
                <c:pt idx="28947">
                  <c:v>-0.239152404786937</c:v>
                </c:pt>
                <c:pt idx="28948">
                  <c:v>-0.23895576903282101</c:v>
                </c:pt>
                <c:pt idx="28949">
                  <c:v>-0.238759133276782</c:v>
                </c:pt>
                <c:pt idx="28950">
                  <c:v>-0.23856249752074299</c:v>
                </c:pt>
                <c:pt idx="28951">
                  <c:v>-0.238365861766627</c:v>
                </c:pt>
                <c:pt idx="28952">
                  <c:v>-0.23816922601058799</c:v>
                </c:pt>
                <c:pt idx="28953">
                  <c:v>-0.23797259025454801</c:v>
                </c:pt>
                <c:pt idx="28954">
                  <c:v>-0.23777595450043201</c:v>
                </c:pt>
                <c:pt idx="28955">
                  <c:v>-0.237579318744393</c:v>
                </c:pt>
                <c:pt idx="28956">
                  <c:v>-0.23738268298835399</c:v>
                </c:pt>
                <c:pt idx="28957">
                  <c:v>-0.237186047234238</c:v>
                </c:pt>
                <c:pt idx="28958">
                  <c:v>-0.23698941147819899</c:v>
                </c:pt>
                <c:pt idx="28959">
                  <c:v>-0.23679277572215901</c:v>
                </c:pt>
                <c:pt idx="28960">
                  <c:v>-0.23659613996804299</c:v>
                </c:pt>
                <c:pt idx="28961">
                  <c:v>-0.23639950421200401</c:v>
                </c:pt>
                <c:pt idx="28962">
                  <c:v>-0.236202868455965</c:v>
                </c:pt>
                <c:pt idx="28963">
                  <c:v>-0.23600623270184901</c:v>
                </c:pt>
                <c:pt idx="28964">
                  <c:v>-0.23580959694581</c:v>
                </c:pt>
                <c:pt idx="28965">
                  <c:v>-0.23561296118976999</c:v>
                </c:pt>
                <c:pt idx="28966">
                  <c:v>-0.23541632543565399</c:v>
                </c:pt>
                <c:pt idx="28967">
                  <c:v>-0.23521968967961501</c:v>
                </c:pt>
                <c:pt idx="28968">
                  <c:v>-0.235023053923576</c:v>
                </c:pt>
                <c:pt idx="28969">
                  <c:v>-0.23482641816946001</c:v>
                </c:pt>
                <c:pt idx="28970">
                  <c:v>-0.234629782413421</c:v>
                </c:pt>
                <c:pt idx="28971">
                  <c:v>-0.23443314665738099</c:v>
                </c:pt>
                <c:pt idx="28972">
                  <c:v>-0.234236510903265</c:v>
                </c:pt>
                <c:pt idx="28973">
                  <c:v>-0.23403987514722599</c:v>
                </c:pt>
                <c:pt idx="28974">
                  <c:v>-0.23384323939118701</c:v>
                </c:pt>
                <c:pt idx="28975">
                  <c:v>-0.23364660363707099</c:v>
                </c:pt>
                <c:pt idx="28976">
                  <c:v>-0.23344996788103201</c:v>
                </c:pt>
                <c:pt idx="28977">
                  <c:v>-0.233253332124992</c:v>
                </c:pt>
                <c:pt idx="28978">
                  <c:v>-0.233056696370876</c:v>
                </c:pt>
                <c:pt idx="28979">
                  <c:v>-0.23286006061483699</c:v>
                </c:pt>
                <c:pt idx="28980">
                  <c:v>-0.23266342485879801</c:v>
                </c:pt>
                <c:pt idx="28981">
                  <c:v>-0.23246678910468199</c:v>
                </c:pt>
                <c:pt idx="28982">
                  <c:v>-0.23227015334864301</c:v>
                </c:pt>
                <c:pt idx="28983">
                  <c:v>-0.232073517592603</c:v>
                </c:pt>
                <c:pt idx="28984">
                  <c:v>-0.23187688183848701</c:v>
                </c:pt>
                <c:pt idx="28985">
                  <c:v>-0.231680246082448</c:v>
                </c:pt>
                <c:pt idx="28986">
                  <c:v>-0.23148361032640899</c:v>
                </c:pt>
                <c:pt idx="28987">
                  <c:v>-0.231286974572293</c:v>
                </c:pt>
                <c:pt idx="28988">
                  <c:v>-0.23109033881625399</c:v>
                </c:pt>
                <c:pt idx="28989">
                  <c:v>-0.23089370306021401</c:v>
                </c:pt>
                <c:pt idx="28990">
                  <c:v>-0.23069706730609801</c:v>
                </c:pt>
                <c:pt idx="28991">
                  <c:v>-0.230500431550059</c:v>
                </c:pt>
                <c:pt idx="28992">
                  <c:v>-0.23030379579401999</c:v>
                </c:pt>
                <c:pt idx="28993">
                  <c:v>-0.230107160039904</c:v>
                </c:pt>
                <c:pt idx="28994">
                  <c:v>-0.22991052428386499</c:v>
                </c:pt>
                <c:pt idx="28995">
                  <c:v>-0.22971388852782501</c:v>
                </c:pt>
                <c:pt idx="28996">
                  <c:v>-0.22951725277370899</c:v>
                </c:pt>
                <c:pt idx="28997">
                  <c:v>-0.22932061701767001</c:v>
                </c:pt>
                <c:pt idx="28998">
                  <c:v>-0.229123981261631</c:v>
                </c:pt>
                <c:pt idx="28999">
                  <c:v>-0.22892734550751501</c:v>
                </c:pt>
                <c:pt idx="29000">
                  <c:v>-0.228730709751476</c:v>
                </c:pt>
                <c:pt idx="29001">
                  <c:v>-0.22853407399543599</c:v>
                </c:pt>
                <c:pt idx="29002">
                  <c:v>-0.22833743824132</c:v>
                </c:pt>
                <c:pt idx="29003">
                  <c:v>-0.22814080248528101</c:v>
                </c:pt>
                <c:pt idx="29004">
                  <c:v>-0.227944166729242</c:v>
                </c:pt>
                <c:pt idx="29005">
                  <c:v>-0.22774753097512601</c:v>
                </c:pt>
                <c:pt idx="29006">
                  <c:v>-0.227550895219087</c:v>
                </c:pt>
                <c:pt idx="29007">
                  <c:v>-0.22735425946304799</c:v>
                </c:pt>
                <c:pt idx="29008">
                  <c:v>-0.227157623708931</c:v>
                </c:pt>
                <c:pt idx="29009">
                  <c:v>-0.22696098795289199</c:v>
                </c:pt>
                <c:pt idx="29010">
                  <c:v>-0.22676435219685301</c:v>
                </c:pt>
                <c:pt idx="29011">
                  <c:v>-0.22656771644273699</c:v>
                </c:pt>
                <c:pt idx="29012">
                  <c:v>-0.22637108068669801</c:v>
                </c:pt>
                <c:pt idx="29013">
                  <c:v>-0.226174444930659</c:v>
                </c:pt>
                <c:pt idx="29014">
                  <c:v>-0.225977809176542</c:v>
                </c:pt>
                <c:pt idx="29015">
                  <c:v>-0.225781173420503</c:v>
                </c:pt>
                <c:pt idx="29016">
                  <c:v>-0.22558453766446401</c:v>
                </c:pt>
                <c:pt idx="29017">
                  <c:v>-0.22538790191034799</c:v>
                </c:pt>
                <c:pt idx="29018">
                  <c:v>-0.22519126615430901</c:v>
                </c:pt>
                <c:pt idx="29019">
                  <c:v>-0.22499463039827</c:v>
                </c:pt>
                <c:pt idx="29020">
                  <c:v>-0.22479799464415301</c:v>
                </c:pt>
                <c:pt idx="29021">
                  <c:v>-0.224601358888114</c:v>
                </c:pt>
                <c:pt idx="29022">
                  <c:v>-0.22440472313207499</c:v>
                </c:pt>
                <c:pt idx="29023">
                  <c:v>-0.224208087377959</c:v>
                </c:pt>
                <c:pt idx="29024">
                  <c:v>-0.22401145162191999</c:v>
                </c:pt>
                <c:pt idx="29025">
                  <c:v>-0.22381481586588101</c:v>
                </c:pt>
                <c:pt idx="29026">
                  <c:v>-0.22361818011176399</c:v>
                </c:pt>
                <c:pt idx="29027">
                  <c:v>-0.223421544355725</c:v>
                </c:pt>
                <c:pt idx="29028">
                  <c:v>-0.22322490859968599</c:v>
                </c:pt>
                <c:pt idx="29029">
                  <c:v>-0.22302827284557</c:v>
                </c:pt>
                <c:pt idx="29030">
                  <c:v>-0.22283163708953099</c:v>
                </c:pt>
                <c:pt idx="29031">
                  <c:v>-0.22263500133349201</c:v>
                </c:pt>
                <c:pt idx="29032">
                  <c:v>-0.22243836557937499</c:v>
                </c:pt>
                <c:pt idx="29033">
                  <c:v>-0.22224172982333601</c:v>
                </c:pt>
                <c:pt idx="29034">
                  <c:v>-0.222045094067297</c:v>
                </c:pt>
                <c:pt idx="29035">
                  <c:v>-0.22184845831318101</c:v>
                </c:pt>
                <c:pt idx="29036">
                  <c:v>-0.221651822557142</c:v>
                </c:pt>
                <c:pt idx="29037">
                  <c:v>-0.22145518680110299</c:v>
                </c:pt>
                <c:pt idx="29038">
                  <c:v>-0.221258551046986</c:v>
                </c:pt>
                <c:pt idx="29039">
                  <c:v>-0.22106191529094699</c:v>
                </c:pt>
                <c:pt idx="29040">
                  <c:v>-0.220865279534908</c:v>
                </c:pt>
                <c:pt idx="29041">
                  <c:v>-0.22066864378079201</c:v>
                </c:pt>
                <c:pt idx="29042">
                  <c:v>-0.220472008024753</c:v>
                </c:pt>
                <c:pt idx="29043">
                  <c:v>-0.22027537226871399</c:v>
                </c:pt>
                <c:pt idx="29044">
                  <c:v>-0.220078736514597</c:v>
                </c:pt>
                <c:pt idx="29045">
                  <c:v>-0.21988210075855799</c:v>
                </c:pt>
                <c:pt idx="29046">
                  <c:v>-0.21968546500251901</c:v>
                </c:pt>
                <c:pt idx="29047">
                  <c:v>-0.21948882924840299</c:v>
                </c:pt>
                <c:pt idx="29048">
                  <c:v>-0.21929219349236401</c:v>
                </c:pt>
                <c:pt idx="29049">
                  <c:v>-0.219095557736325</c:v>
                </c:pt>
                <c:pt idx="29050">
                  <c:v>-0.21889892198220801</c:v>
                </c:pt>
                <c:pt idx="29051">
                  <c:v>-0.218702286226169</c:v>
                </c:pt>
                <c:pt idx="29052">
                  <c:v>-0.21850565047012999</c:v>
                </c:pt>
                <c:pt idx="29053">
                  <c:v>-0.21830901471601399</c:v>
                </c:pt>
                <c:pt idx="29054">
                  <c:v>-0.21811237895997501</c:v>
                </c:pt>
                <c:pt idx="29055">
                  <c:v>-0.217915743203936</c:v>
                </c:pt>
                <c:pt idx="29056">
                  <c:v>-0.21771910744981901</c:v>
                </c:pt>
                <c:pt idx="29057">
                  <c:v>-0.21752247169378</c:v>
                </c:pt>
                <c:pt idx="29058">
                  <c:v>-0.21732583593774099</c:v>
                </c:pt>
                <c:pt idx="29059">
                  <c:v>-0.217129200183625</c:v>
                </c:pt>
                <c:pt idx="29060">
                  <c:v>-0.21693256442758599</c:v>
                </c:pt>
                <c:pt idx="29061">
                  <c:v>-0.21673592867154701</c:v>
                </c:pt>
                <c:pt idx="29062">
                  <c:v>-0.21653929291742999</c:v>
                </c:pt>
                <c:pt idx="29063">
                  <c:v>-0.21634265716139101</c:v>
                </c:pt>
                <c:pt idx="29064">
                  <c:v>-0.216146021405352</c:v>
                </c:pt>
                <c:pt idx="29065">
                  <c:v>-0.215949385651236</c:v>
                </c:pt>
                <c:pt idx="29066">
                  <c:v>-0.21575274989519699</c:v>
                </c:pt>
                <c:pt idx="29067">
                  <c:v>-0.21555611413915801</c:v>
                </c:pt>
                <c:pt idx="29068">
                  <c:v>-0.21535947838504099</c:v>
                </c:pt>
                <c:pt idx="29069">
                  <c:v>-0.21516284262900201</c:v>
                </c:pt>
                <c:pt idx="29070">
                  <c:v>-0.214966206872963</c:v>
                </c:pt>
                <c:pt idx="29071">
                  <c:v>-0.21476957111884701</c:v>
                </c:pt>
                <c:pt idx="29072">
                  <c:v>-0.214572935362808</c:v>
                </c:pt>
                <c:pt idx="29073">
                  <c:v>-0.21437629960676899</c:v>
                </c:pt>
                <c:pt idx="29074">
                  <c:v>-0.214179663852652</c:v>
                </c:pt>
                <c:pt idx="29075">
                  <c:v>-0.21398302809661299</c:v>
                </c:pt>
                <c:pt idx="29076">
                  <c:v>-0.21378639234057401</c:v>
                </c:pt>
                <c:pt idx="29077">
                  <c:v>-0.21358975658645801</c:v>
                </c:pt>
                <c:pt idx="29078">
                  <c:v>-0.213393120830419</c:v>
                </c:pt>
                <c:pt idx="29079">
                  <c:v>-0.21319648507437999</c:v>
                </c:pt>
                <c:pt idx="29080">
                  <c:v>-0.212999849320263</c:v>
                </c:pt>
                <c:pt idx="29081">
                  <c:v>-0.21280321356422399</c:v>
                </c:pt>
                <c:pt idx="29082">
                  <c:v>-0.21260657780818501</c:v>
                </c:pt>
                <c:pt idx="29083">
                  <c:v>-0.21240994205406899</c:v>
                </c:pt>
                <c:pt idx="29084">
                  <c:v>-0.21221330629803001</c:v>
                </c:pt>
                <c:pt idx="29085">
                  <c:v>-0.212016670541991</c:v>
                </c:pt>
                <c:pt idx="29086">
                  <c:v>-0.21182003478787401</c:v>
                </c:pt>
                <c:pt idx="29087">
                  <c:v>-0.211623399031835</c:v>
                </c:pt>
                <c:pt idx="29088">
                  <c:v>-0.21142676327579599</c:v>
                </c:pt>
                <c:pt idx="29089">
                  <c:v>-0.21123012752167999</c:v>
                </c:pt>
                <c:pt idx="29090">
                  <c:v>-0.21103349176564101</c:v>
                </c:pt>
                <c:pt idx="29091">
                  <c:v>-0.210836856009602</c:v>
                </c:pt>
                <c:pt idx="29092">
                  <c:v>-0.21064022025548501</c:v>
                </c:pt>
                <c:pt idx="29093">
                  <c:v>-0.210443584499446</c:v>
                </c:pt>
                <c:pt idx="29094">
                  <c:v>-0.21024694874340699</c:v>
                </c:pt>
                <c:pt idx="29095">
                  <c:v>-0.210050312989291</c:v>
                </c:pt>
                <c:pt idx="29096">
                  <c:v>-0.20985367723325199</c:v>
                </c:pt>
                <c:pt idx="29097">
                  <c:v>-0.20965704147721301</c:v>
                </c:pt>
                <c:pt idx="29098">
                  <c:v>-0.20946040572309599</c:v>
                </c:pt>
                <c:pt idx="29099">
                  <c:v>-0.20926376996705701</c:v>
                </c:pt>
                <c:pt idx="29100">
                  <c:v>-0.209067134211018</c:v>
                </c:pt>
                <c:pt idx="29101">
                  <c:v>-0.208870498456902</c:v>
                </c:pt>
                <c:pt idx="29102">
                  <c:v>-0.20867386270086299</c:v>
                </c:pt>
                <c:pt idx="29103">
                  <c:v>-0.20847722694482401</c:v>
                </c:pt>
                <c:pt idx="29104">
                  <c:v>-0.20828059119070699</c:v>
                </c:pt>
                <c:pt idx="29105">
                  <c:v>-0.20808395543466801</c:v>
                </c:pt>
                <c:pt idx="29106">
                  <c:v>-0.207887319678629</c:v>
                </c:pt>
                <c:pt idx="29107">
                  <c:v>-0.20769068392451301</c:v>
                </c:pt>
                <c:pt idx="29108">
                  <c:v>-0.207494048168474</c:v>
                </c:pt>
                <c:pt idx="29109">
                  <c:v>-0.20729741241243499</c:v>
                </c:pt>
                <c:pt idx="29110">
                  <c:v>-0.207100776658318</c:v>
                </c:pt>
                <c:pt idx="29111">
                  <c:v>-0.20690414090227899</c:v>
                </c:pt>
                <c:pt idx="29112">
                  <c:v>-0.20670750514624001</c:v>
                </c:pt>
                <c:pt idx="29113">
                  <c:v>-0.20651086939212401</c:v>
                </c:pt>
                <c:pt idx="29114">
                  <c:v>-0.206314233636085</c:v>
                </c:pt>
                <c:pt idx="29115">
                  <c:v>-0.20611759788004599</c:v>
                </c:pt>
                <c:pt idx="29116">
                  <c:v>-0.205920962125929</c:v>
                </c:pt>
                <c:pt idx="29117">
                  <c:v>-0.20572432636988999</c:v>
                </c:pt>
                <c:pt idx="29118">
                  <c:v>-0.20552769061385101</c:v>
                </c:pt>
                <c:pt idx="29119">
                  <c:v>-0.20533105485973499</c:v>
                </c:pt>
                <c:pt idx="29120">
                  <c:v>-0.20513441910369601</c:v>
                </c:pt>
                <c:pt idx="29121">
                  <c:v>-0.204937783347657</c:v>
                </c:pt>
                <c:pt idx="29122">
                  <c:v>-0.20474114759354001</c:v>
                </c:pt>
                <c:pt idx="29123">
                  <c:v>-0.204544511837501</c:v>
                </c:pt>
                <c:pt idx="29124">
                  <c:v>-0.20434787608146199</c:v>
                </c:pt>
                <c:pt idx="29125">
                  <c:v>-0.204151240327346</c:v>
                </c:pt>
                <c:pt idx="29126">
                  <c:v>-0.20395460457130701</c:v>
                </c:pt>
                <c:pt idx="29127">
                  <c:v>-0.203757968815268</c:v>
                </c:pt>
                <c:pt idx="29128">
                  <c:v>-0.20356133306115101</c:v>
                </c:pt>
                <c:pt idx="29129">
                  <c:v>-0.203364697305112</c:v>
                </c:pt>
                <c:pt idx="29130">
                  <c:v>-0.20316806154907299</c:v>
                </c:pt>
                <c:pt idx="29131">
                  <c:v>-0.202971425794957</c:v>
                </c:pt>
                <c:pt idx="29132">
                  <c:v>-0.20277479003891799</c:v>
                </c:pt>
                <c:pt idx="29133">
                  <c:v>-0.20257815428287901</c:v>
                </c:pt>
                <c:pt idx="29134">
                  <c:v>-0.20238151852876199</c:v>
                </c:pt>
                <c:pt idx="29135">
                  <c:v>-0.20218488277272301</c:v>
                </c:pt>
                <c:pt idx="29136">
                  <c:v>-0.201988247016684</c:v>
                </c:pt>
                <c:pt idx="29137">
                  <c:v>-0.201791611262568</c:v>
                </c:pt>
                <c:pt idx="29138">
                  <c:v>-0.201594975506529</c:v>
                </c:pt>
                <c:pt idx="29139">
                  <c:v>-0.20139833975049001</c:v>
                </c:pt>
                <c:pt idx="29140">
                  <c:v>-0.20120170399637299</c:v>
                </c:pt>
                <c:pt idx="29141">
                  <c:v>-0.20100506824033401</c:v>
                </c:pt>
                <c:pt idx="29142">
                  <c:v>-0.200808432484295</c:v>
                </c:pt>
                <c:pt idx="29143">
                  <c:v>-0.20061179673017901</c:v>
                </c:pt>
                <c:pt idx="29144">
                  <c:v>-0.20041516097414</c:v>
                </c:pt>
                <c:pt idx="29145">
                  <c:v>-0.20021852521810099</c:v>
                </c:pt>
                <c:pt idx="29146">
                  <c:v>-0.200021889463984</c:v>
                </c:pt>
                <c:pt idx="29147">
                  <c:v>-0.19982525370794499</c:v>
                </c:pt>
                <c:pt idx="29148">
                  <c:v>-0.19962861795190601</c:v>
                </c:pt>
                <c:pt idx="29149">
                  <c:v>-0.19943198219778999</c:v>
                </c:pt>
                <c:pt idx="29150">
                  <c:v>-0.199235346441751</c:v>
                </c:pt>
                <c:pt idx="29151">
                  <c:v>-0.19903871068571199</c:v>
                </c:pt>
                <c:pt idx="29152">
                  <c:v>-0.198842074931595</c:v>
                </c:pt>
                <c:pt idx="29153">
                  <c:v>-0.19864543917555599</c:v>
                </c:pt>
                <c:pt idx="29154">
                  <c:v>-0.19844880341951701</c:v>
                </c:pt>
                <c:pt idx="29155">
                  <c:v>-0.19825216766540099</c:v>
                </c:pt>
                <c:pt idx="29156">
                  <c:v>-0.19805553190936201</c:v>
                </c:pt>
                <c:pt idx="29157">
                  <c:v>-0.197858896153323</c:v>
                </c:pt>
                <c:pt idx="29158">
                  <c:v>-0.19766226039920601</c:v>
                </c:pt>
                <c:pt idx="29159">
                  <c:v>-0.197465624643167</c:v>
                </c:pt>
                <c:pt idx="29160">
                  <c:v>-0.19726898888712799</c:v>
                </c:pt>
                <c:pt idx="29161">
                  <c:v>-0.197072353133012</c:v>
                </c:pt>
                <c:pt idx="29162">
                  <c:v>-0.19687571737697299</c:v>
                </c:pt>
                <c:pt idx="29163">
                  <c:v>-0.196679081620934</c:v>
                </c:pt>
                <c:pt idx="29164">
                  <c:v>-0.19648244586681701</c:v>
                </c:pt>
                <c:pt idx="29165">
                  <c:v>-0.196285810110778</c:v>
                </c:pt>
                <c:pt idx="29166">
                  <c:v>-0.19608917435473899</c:v>
                </c:pt>
                <c:pt idx="29167">
                  <c:v>-0.195892538600623</c:v>
                </c:pt>
                <c:pt idx="29168">
                  <c:v>-0.19569590284458399</c:v>
                </c:pt>
                <c:pt idx="29169">
                  <c:v>-0.19549926708854501</c:v>
                </c:pt>
                <c:pt idx="29170">
                  <c:v>-0.19530263133442799</c:v>
                </c:pt>
                <c:pt idx="29171">
                  <c:v>-0.19510599557838901</c:v>
                </c:pt>
                <c:pt idx="29172">
                  <c:v>-0.19490935982235</c:v>
                </c:pt>
                <c:pt idx="29173">
                  <c:v>-0.19471272406823401</c:v>
                </c:pt>
                <c:pt idx="29174">
                  <c:v>-0.194516088312195</c:v>
                </c:pt>
                <c:pt idx="29175">
                  <c:v>-0.19431945255615601</c:v>
                </c:pt>
                <c:pt idx="29176">
                  <c:v>-0.19412281680203899</c:v>
                </c:pt>
                <c:pt idx="29177">
                  <c:v>-0.19392618104600001</c:v>
                </c:pt>
                <c:pt idx="29178">
                  <c:v>-0.193729545289961</c:v>
                </c:pt>
                <c:pt idx="29179">
                  <c:v>-0.19353290953584501</c:v>
                </c:pt>
                <c:pt idx="29180">
                  <c:v>-0.193336273779806</c:v>
                </c:pt>
                <c:pt idx="29181">
                  <c:v>-0.19313963802376699</c:v>
                </c:pt>
                <c:pt idx="29182">
                  <c:v>-0.19294300226965</c:v>
                </c:pt>
                <c:pt idx="29183">
                  <c:v>-0.19274636651361099</c:v>
                </c:pt>
                <c:pt idx="29184">
                  <c:v>-0.19254973075757201</c:v>
                </c:pt>
                <c:pt idx="29185">
                  <c:v>-0.19235309500345599</c:v>
                </c:pt>
                <c:pt idx="29186">
                  <c:v>-0.19215645924741701</c:v>
                </c:pt>
                <c:pt idx="29187">
                  <c:v>-0.191959823491378</c:v>
                </c:pt>
                <c:pt idx="29188">
                  <c:v>-0.191763187737261</c:v>
                </c:pt>
                <c:pt idx="29189">
                  <c:v>-0.19156655198122199</c:v>
                </c:pt>
                <c:pt idx="29190">
                  <c:v>-0.19136991622518301</c:v>
                </c:pt>
                <c:pt idx="29191">
                  <c:v>-0.19117328047106699</c:v>
                </c:pt>
                <c:pt idx="29192">
                  <c:v>-0.19097664471502801</c:v>
                </c:pt>
                <c:pt idx="29193">
                  <c:v>-0.190780008958989</c:v>
                </c:pt>
                <c:pt idx="29194">
                  <c:v>-0.19058337320487201</c:v>
                </c:pt>
                <c:pt idx="29195">
                  <c:v>-0.190386737448833</c:v>
                </c:pt>
                <c:pt idx="29196">
                  <c:v>-0.19019010169279399</c:v>
                </c:pt>
                <c:pt idx="29197">
                  <c:v>-0.189993465938678</c:v>
                </c:pt>
                <c:pt idx="29198">
                  <c:v>-0.18979683018263899</c:v>
                </c:pt>
                <c:pt idx="29199">
                  <c:v>-0.1896001944266</c:v>
                </c:pt>
                <c:pt idx="29200">
                  <c:v>-0.18940355867248301</c:v>
                </c:pt>
                <c:pt idx="29201">
                  <c:v>-0.189206922916444</c:v>
                </c:pt>
                <c:pt idx="29202">
                  <c:v>-0.18901028716040499</c:v>
                </c:pt>
                <c:pt idx="29203">
                  <c:v>-0.188813651406289</c:v>
                </c:pt>
                <c:pt idx="29204">
                  <c:v>-0.18861701565024999</c:v>
                </c:pt>
                <c:pt idx="29205">
                  <c:v>-0.18842037989421101</c:v>
                </c:pt>
                <c:pt idx="29206">
                  <c:v>-0.18822374414009399</c:v>
                </c:pt>
                <c:pt idx="29207">
                  <c:v>-0.18802710838405501</c:v>
                </c:pt>
                <c:pt idx="29208">
                  <c:v>-0.187830472628016</c:v>
                </c:pt>
                <c:pt idx="29209">
                  <c:v>-0.18763383687390001</c:v>
                </c:pt>
                <c:pt idx="29210">
                  <c:v>-0.187437201117861</c:v>
                </c:pt>
                <c:pt idx="29211">
                  <c:v>-0.18724056536182199</c:v>
                </c:pt>
                <c:pt idx="29212">
                  <c:v>-0.18704392960770599</c:v>
                </c:pt>
                <c:pt idx="29213">
                  <c:v>-0.18684729385166601</c:v>
                </c:pt>
                <c:pt idx="29214">
                  <c:v>-0.186650658095627</c:v>
                </c:pt>
                <c:pt idx="29215">
                  <c:v>-0.18645402234151101</c:v>
                </c:pt>
                <c:pt idx="29216">
                  <c:v>-0.186257386585472</c:v>
                </c:pt>
                <c:pt idx="29217">
                  <c:v>-0.18606075082943299</c:v>
                </c:pt>
                <c:pt idx="29218">
                  <c:v>-0.185864115075316</c:v>
                </c:pt>
                <c:pt idx="29219">
                  <c:v>-0.18566747931927699</c:v>
                </c:pt>
                <c:pt idx="29220">
                  <c:v>-0.18547084356323801</c:v>
                </c:pt>
                <c:pt idx="29221">
                  <c:v>-0.18527420780912199</c:v>
                </c:pt>
                <c:pt idx="29222">
                  <c:v>-0.18507757205308301</c:v>
                </c:pt>
                <c:pt idx="29223">
                  <c:v>-0.184880936297044</c:v>
                </c:pt>
                <c:pt idx="29224">
                  <c:v>-0.184684300542927</c:v>
                </c:pt>
                <c:pt idx="29225">
                  <c:v>-0.18448766478688799</c:v>
                </c:pt>
                <c:pt idx="29226">
                  <c:v>-0.18429102903084901</c:v>
                </c:pt>
                <c:pt idx="29227">
                  <c:v>-0.18409439327673299</c:v>
                </c:pt>
                <c:pt idx="29228">
                  <c:v>-0.18389775752069401</c:v>
                </c:pt>
                <c:pt idx="29229">
                  <c:v>-0.183701121764655</c:v>
                </c:pt>
                <c:pt idx="29230">
                  <c:v>-0.18350448601053801</c:v>
                </c:pt>
                <c:pt idx="29231">
                  <c:v>-0.183307850254499</c:v>
                </c:pt>
                <c:pt idx="29232">
                  <c:v>-0.18311121449845999</c:v>
                </c:pt>
                <c:pt idx="29233">
                  <c:v>-0.182914578744344</c:v>
                </c:pt>
                <c:pt idx="29234">
                  <c:v>-0.18271794298830499</c:v>
                </c:pt>
                <c:pt idx="29235">
                  <c:v>-0.18252130723226601</c:v>
                </c:pt>
                <c:pt idx="29236">
                  <c:v>-0.18232467147814899</c:v>
                </c:pt>
                <c:pt idx="29237">
                  <c:v>-0.18212803572211</c:v>
                </c:pt>
                <c:pt idx="29238">
                  <c:v>-0.18193139996607099</c:v>
                </c:pt>
                <c:pt idx="29239">
                  <c:v>-0.181734764211955</c:v>
                </c:pt>
                <c:pt idx="29240">
                  <c:v>-0.18153812845591599</c:v>
                </c:pt>
                <c:pt idx="29241">
                  <c:v>-0.18134149269987701</c:v>
                </c:pt>
                <c:pt idx="29242">
                  <c:v>-0.18114485694576099</c:v>
                </c:pt>
                <c:pt idx="29243">
                  <c:v>-0.18094822118972101</c:v>
                </c:pt>
                <c:pt idx="29244">
                  <c:v>-0.180751585433682</c:v>
                </c:pt>
                <c:pt idx="29245">
                  <c:v>-0.18055494967956601</c:v>
                </c:pt>
                <c:pt idx="29246">
                  <c:v>-0.180358313923527</c:v>
                </c:pt>
                <c:pt idx="29247">
                  <c:v>-0.18016167816748799</c:v>
                </c:pt>
                <c:pt idx="29248">
                  <c:v>-0.179965042413372</c:v>
                </c:pt>
                <c:pt idx="29249">
                  <c:v>-0.17976840665733201</c:v>
                </c:pt>
                <c:pt idx="29250">
                  <c:v>-0.179571770901293</c:v>
                </c:pt>
                <c:pt idx="29251">
                  <c:v>-0.17937513514717701</c:v>
                </c:pt>
                <c:pt idx="29252">
                  <c:v>-0.179178499391138</c:v>
                </c:pt>
                <c:pt idx="29253">
                  <c:v>-0.17898186363509899</c:v>
                </c:pt>
                <c:pt idx="29254">
                  <c:v>-0.178785227880983</c:v>
                </c:pt>
                <c:pt idx="29255">
                  <c:v>-0.17858859212494299</c:v>
                </c:pt>
                <c:pt idx="29256">
                  <c:v>-0.17839195636890401</c:v>
                </c:pt>
                <c:pt idx="29257">
                  <c:v>-0.17819532061478799</c:v>
                </c:pt>
                <c:pt idx="29258">
                  <c:v>-0.17799868485874901</c:v>
                </c:pt>
                <c:pt idx="29259">
                  <c:v>-0.17780204910271</c:v>
                </c:pt>
                <c:pt idx="29260">
                  <c:v>-0.177605413348594</c:v>
                </c:pt>
                <c:pt idx="29261">
                  <c:v>-0.177408777592554</c:v>
                </c:pt>
                <c:pt idx="29262">
                  <c:v>-0.17721214183651501</c:v>
                </c:pt>
                <c:pt idx="29263">
                  <c:v>-0.17701550608239899</c:v>
                </c:pt>
                <c:pt idx="29264">
                  <c:v>-0.17681887032636001</c:v>
                </c:pt>
                <c:pt idx="29265">
                  <c:v>-0.176622234570321</c:v>
                </c:pt>
                <c:pt idx="29266">
                  <c:v>-0.17642559881620501</c:v>
                </c:pt>
                <c:pt idx="29267">
                  <c:v>-0.176228963060165</c:v>
                </c:pt>
                <c:pt idx="29268">
                  <c:v>-0.17603232730412599</c:v>
                </c:pt>
                <c:pt idx="29269">
                  <c:v>-0.17583569155001</c:v>
                </c:pt>
                <c:pt idx="29270">
                  <c:v>-0.17563905579397099</c:v>
                </c:pt>
                <c:pt idx="29271">
                  <c:v>-0.17544242003793201</c:v>
                </c:pt>
                <c:pt idx="29272">
                  <c:v>-0.17524578428381599</c:v>
                </c:pt>
                <c:pt idx="29273">
                  <c:v>-0.17504914852777601</c:v>
                </c:pt>
                <c:pt idx="29274">
                  <c:v>-0.174852512771737</c:v>
                </c:pt>
                <c:pt idx="29275">
                  <c:v>-0.174655877017621</c:v>
                </c:pt>
                <c:pt idx="29276">
                  <c:v>-0.17445924126158199</c:v>
                </c:pt>
                <c:pt idx="29277">
                  <c:v>-0.17426260550554301</c:v>
                </c:pt>
                <c:pt idx="29278">
                  <c:v>-0.17406596975142699</c:v>
                </c:pt>
                <c:pt idx="29279">
                  <c:v>-0.17386933399538701</c:v>
                </c:pt>
                <c:pt idx="29280">
                  <c:v>-0.173672698239348</c:v>
                </c:pt>
                <c:pt idx="29281">
                  <c:v>-0.17347606248523201</c:v>
                </c:pt>
                <c:pt idx="29282">
                  <c:v>-0.173279426729193</c:v>
                </c:pt>
                <c:pt idx="29283">
                  <c:v>-0.17308279097315399</c:v>
                </c:pt>
                <c:pt idx="29284">
                  <c:v>-0.172886155219038</c:v>
                </c:pt>
                <c:pt idx="29285">
                  <c:v>-0.17268951946299799</c:v>
                </c:pt>
                <c:pt idx="29286">
                  <c:v>-0.172492883706959</c:v>
                </c:pt>
                <c:pt idx="29287">
                  <c:v>-0.17229624795284301</c:v>
                </c:pt>
                <c:pt idx="29288">
                  <c:v>-0.172099612196804</c:v>
                </c:pt>
                <c:pt idx="29289">
                  <c:v>-0.17190297644076499</c:v>
                </c:pt>
                <c:pt idx="29290">
                  <c:v>-0.171706340686649</c:v>
                </c:pt>
                <c:pt idx="29291">
                  <c:v>-0.17150970493060899</c:v>
                </c:pt>
                <c:pt idx="29292">
                  <c:v>-0.17131306917457001</c:v>
                </c:pt>
                <c:pt idx="29293">
                  <c:v>-0.17111643342045399</c:v>
                </c:pt>
                <c:pt idx="29294">
                  <c:v>-0.17091979766441501</c:v>
                </c:pt>
                <c:pt idx="29295">
                  <c:v>-0.170723161908376</c:v>
                </c:pt>
                <c:pt idx="29296">
                  <c:v>-0.17052652615426001</c:v>
                </c:pt>
                <c:pt idx="29297">
                  <c:v>-0.17032989039822</c:v>
                </c:pt>
                <c:pt idx="29298">
                  <c:v>-0.17013325464218099</c:v>
                </c:pt>
                <c:pt idx="29299">
                  <c:v>-0.16993661888806499</c:v>
                </c:pt>
                <c:pt idx="29300">
                  <c:v>-0.16973998313202601</c:v>
                </c:pt>
                <c:pt idx="29301">
                  <c:v>-0.169543347375987</c:v>
                </c:pt>
                <c:pt idx="29302">
                  <c:v>-0.16934671162187101</c:v>
                </c:pt>
                <c:pt idx="29303">
                  <c:v>-0.169150075865831</c:v>
                </c:pt>
                <c:pt idx="29304">
                  <c:v>-0.16895344010979199</c:v>
                </c:pt>
                <c:pt idx="29305">
                  <c:v>-0.168756804355676</c:v>
                </c:pt>
                <c:pt idx="29306">
                  <c:v>-0.16856016859963699</c:v>
                </c:pt>
                <c:pt idx="29307">
                  <c:v>-0.16836353284359801</c:v>
                </c:pt>
                <c:pt idx="29308">
                  <c:v>-0.16816689708948199</c:v>
                </c:pt>
                <c:pt idx="29309">
                  <c:v>-0.16797026133344201</c:v>
                </c:pt>
                <c:pt idx="29310">
                  <c:v>-0.167773625577403</c:v>
                </c:pt>
                <c:pt idx="29311">
                  <c:v>-0.167576989823287</c:v>
                </c:pt>
                <c:pt idx="29312">
                  <c:v>-0.16738035406724799</c:v>
                </c:pt>
                <c:pt idx="29313">
                  <c:v>-0.16718371831120901</c:v>
                </c:pt>
                <c:pt idx="29314">
                  <c:v>-0.16698708255709299</c:v>
                </c:pt>
                <c:pt idx="29315">
                  <c:v>-0.16679044680105301</c:v>
                </c:pt>
                <c:pt idx="29316">
                  <c:v>-0.166593811045014</c:v>
                </c:pt>
                <c:pt idx="29317">
                  <c:v>-0.16639717529089801</c:v>
                </c:pt>
                <c:pt idx="29318">
                  <c:v>-0.166200539534859</c:v>
                </c:pt>
                <c:pt idx="29319">
                  <c:v>-0.16600390377881999</c:v>
                </c:pt>
                <c:pt idx="29320">
                  <c:v>-0.165807268024704</c:v>
                </c:pt>
                <c:pt idx="29321">
                  <c:v>-0.16561063226866399</c:v>
                </c:pt>
                <c:pt idx="29322">
                  <c:v>-0.16541399651262501</c:v>
                </c:pt>
                <c:pt idx="29323">
                  <c:v>-0.16521736075850901</c:v>
                </c:pt>
                <c:pt idx="29324">
                  <c:v>-0.16502072500247</c:v>
                </c:pt>
                <c:pt idx="29325">
                  <c:v>-0.16482408924643099</c:v>
                </c:pt>
                <c:pt idx="29326">
                  <c:v>-0.164627453492315</c:v>
                </c:pt>
                <c:pt idx="29327">
                  <c:v>-0.16443081773627599</c:v>
                </c:pt>
                <c:pt idx="29328">
                  <c:v>-0.16423418198023601</c:v>
                </c:pt>
                <c:pt idx="29329">
                  <c:v>-0.16403754622611999</c:v>
                </c:pt>
                <c:pt idx="29330">
                  <c:v>-0.16384091047008101</c:v>
                </c:pt>
                <c:pt idx="29331">
                  <c:v>-0.163644274714042</c:v>
                </c:pt>
                <c:pt idx="29332">
                  <c:v>-0.16344763895992601</c:v>
                </c:pt>
                <c:pt idx="29333">
                  <c:v>-0.163251003203886</c:v>
                </c:pt>
                <c:pt idx="29334">
                  <c:v>-0.16305436744784699</c:v>
                </c:pt>
                <c:pt idx="29335">
                  <c:v>-0.16285773169373099</c:v>
                </c:pt>
                <c:pt idx="29336">
                  <c:v>-0.16266109593769201</c:v>
                </c:pt>
                <c:pt idx="29337">
                  <c:v>-0.162464460181653</c:v>
                </c:pt>
                <c:pt idx="29338">
                  <c:v>-0.16226782442753701</c:v>
                </c:pt>
                <c:pt idx="29339">
                  <c:v>-0.162071188671498</c:v>
                </c:pt>
                <c:pt idx="29340">
                  <c:v>-0.16187455291545799</c:v>
                </c:pt>
                <c:pt idx="29341">
                  <c:v>-0.161677917161342</c:v>
                </c:pt>
                <c:pt idx="29342">
                  <c:v>-0.16148128140530299</c:v>
                </c:pt>
                <c:pt idx="29343">
                  <c:v>-0.16128464564926401</c:v>
                </c:pt>
                <c:pt idx="29344">
                  <c:v>-0.16108800989514799</c:v>
                </c:pt>
                <c:pt idx="29345">
                  <c:v>-0.16089137413910801</c:v>
                </c:pt>
                <c:pt idx="29346">
                  <c:v>-0.160694738383069</c:v>
                </c:pt>
                <c:pt idx="29347">
                  <c:v>-0.160498102628953</c:v>
                </c:pt>
                <c:pt idx="29348">
                  <c:v>-0.16030146687291399</c:v>
                </c:pt>
                <c:pt idx="29349">
                  <c:v>-0.16010483111687501</c:v>
                </c:pt>
                <c:pt idx="29350">
                  <c:v>-0.15990819536275899</c:v>
                </c:pt>
                <c:pt idx="29351">
                  <c:v>-0.15971155960671901</c:v>
                </c:pt>
                <c:pt idx="29352">
                  <c:v>-0.15951492385068</c:v>
                </c:pt>
                <c:pt idx="29353">
                  <c:v>-0.15931828809656401</c:v>
                </c:pt>
                <c:pt idx="29354">
                  <c:v>-0.159121652340525</c:v>
                </c:pt>
                <c:pt idx="29355">
                  <c:v>-0.15892501658448599</c:v>
                </c:pt>
                <c:pt idx="29356">
                  <c:v>-0.15872838083037</c:v>
                </c:pt>
                <c:pt idx="29357">
                  <c:v>-0.15853174507433099</c:v>
                </c:pt>
                <c:pt idx="29358">
                  <c:v>-0.15833510931829101</c:v>
                </c:pt>
                <c:pt idx="29359">
                  <c:v>-0.15813847356417499</c:v>
                </c:pt>
                <c:pt idx="29360">
                  <c:v>-0.157941837808136</c:v>
                </c:pt>
                <c:pt idx="29361">
                  <c:v>-0.15774520205209699</c:v>
                </c:pt>
                <c:pt idx="29362">
                  <c:v>-0.157548566297981</c:v>
                </c:pt>
                <c:pt idx="29363">
                  <c:v>-0.15735193054194199</c:v>
                </c:pt>
                <c:pt idx="29364">
                  <c:v>-0.15715529478590201</c:v>
                </c:pt>
                <c:pt idx="29365">
                  <c:v>-0.15695865903178599</c:v>
                </c:pt>
                <c:pt idx="29366">
                  <c:v>-0.15676202327574701</c:v>
                </c:pt>
                <c:pt idx="29367">
                  <c:v>-0.156565387519708</c:v>
                </c:pt>
                <c:pt idx="29368">
                  <c:v>-0.15636875176559201</c:v>
                </c:pt>
                <c:pt idx="29369">
                  <c:v>-0.156172116009553</c:v>
                </c:pt>
                <c:pt idx="29370">
                  <c:v>-0.15597548025351299</c:v>
                </c:pt>
                <c:pt idx="29371">
                  <c:v>-0.155778844499397</c:v>
                </c:pt>
                <c:pt idx="29372">
                  <c:v>-0.15558220874335801</c:v>
                </c:pt>
                <c:pt idx="29373">
                  <c:v>-0.155385572987319</c:v>
                </c:pt>
                <c:pt idx="29374">
                  <c:v>-0.15518893723320301</c:v>
                </c:pt>
                <c:pt idx="29375">
                  <c:v>-0.154992301477164</c:v>
                </c:pt>
                <c:pt idx="29376">
                  <c:v>-0.15479566572112399</c:v>
                </c:pt>
                <c:pt idx="29377">
                  <c:v>-0.154599029967008</c:v>
                </c:pt>
                <c:pt idx="29378">
                  <c:v>-0.15440239421096899</c:v>
                </c:pt>
                <c:pt idx="29379">
                  <c:v>-0.15420575845493001</c:v>
                </c:pt>
                <c:pt idx="29380">
                  <c:v>-0.15400912270081399</c:v>
                </c:pt>
                <c:pt idx="29381">
                  <c:v>-0.15381248694477501</c:v>
                </c:pt>
                <c:pt idx="29382">
                  <c:v>-0.153615851188735</c:v>
                </c:pt>
                <c:pt idx="29383">
                  <c:v>-0.15341921543461901</c:v>
                </c:pt>
                <c:pt idx="29384">
                  <c:v>-0.15322257967858</c:v>
                </c:pt>
                <c:pt idx="29385">
                  <c:v>-0.15302594392254101</c:v>
                </c:pt>
                <c:pt idx="29386">
                  <c:v>-0.15282930816842499</c:v>
                </c:pt>
                <c:pt idx="29387">
                  <c:v>-0.15263267241238601</c:v>
                </c:pt>
                <c:pt idx="29388">
                  <c:v>-0.152436036656346</c:v>
                </c:pt>
                <c:pt idx="29389">
                  <c:v>-0.15223940090223001</c:v>
                </c:pt>
                <c:pt idx="29390">
                  <c:v>-0.152042765146191</c:v>
                </c:pt>
                <c:pt idx="29391">
                  <c:v>-0.15184612939015199</c:v>
                </c:pt>
                <c:pt idx="29392">
                  <c:v>-0.151649493636036</c:v>
                </c:pt>
                <c:pt idx="29393">
                  <c:v>-0.15145285787999699</c:v>
                </c:pt>
                <c:pt idx="29394">
                  <c:v>-0.15125622212395701</c:v>
                </c:pt>
                <c:pt idx="29395">
                  <c:v>-0.15105958636984099</c:v>
                </c:pt>
                <c:pt idx="29396">
                  <c:v>-0.150862950613802</c:v>
                </c:pt>
                <c:pt idx="29397">
                  <c:v>-0.150666314857763</c:v>
                </c:pt>
                <c:pt idx="29398">
                  <c:v>-0.150469679103647</c:v>
                </c:pt>
                <c:pt idx="29399">
                  <c:v>-0.15027304334760799</c:v>
                </c:pt>
                <c:pt idx="29400">
                  <c:v>-0.15007640759156801</c:v>
                </c:pt>
                <c:pt idx="29401">
                  <c:v>-0.14987977183745199</c:v>
                </c:pt>
                <c:pt idx="29402">
                  <c:v>-0.14968313608141301</c:v>
                </c:pt>
                <c:pt idx="29403">
                  <c:v>-0.149486500325374</c:v>
                </c:pt>
                <c:pt idx="29404">
                  <c:v>-0.14928986457125801</c:v>
                </c:pt>
                <c:pt idx="29405">
                  <c:v>-0.149093228815219</c:v>
                </c:pt>
                <c:pt idx="29406">
                  <c:v>-0.14889659305917899</c:v>
                </c:pt>
                <c:pt idx="29407">
                  <c:v>-0.148699957305063</c:v>
                </c:pt>
                <c:pt idx="29408">
                  <c:v>-0.14850332154902399</c:v>
                </c:pt>
                <c:pt idx="29409">
                  <c:v>-0.148306685792985</c:v>
                </c:pt>
                <c:pt idx="29410">
                  <c:v>-0.14811005003886901</c:v>
                </c:pt>
                <c:pt idx="29411">
                  <c:v>-0.14791341428283</c:v>
                </c:pt>
                <c:pt idx="29412">
                  <c:v>-0.14771677852678999</c:v>
                </c:pt>
                <c:pt idx="29413">
                  <c:v>-0.147520142772674</c:v>
                </c:pt>
                <c:pt idx="29414">
                  <c:v>-0.14732350701663499</c:v>
                </c:pt>
                <c:pt idx="29415">
                  <c:v>-0.14712687126059601</c:v>
                </c:pt>
                <c:pt idx="29416">
                  <c:v>-0.14693023550647999</c:v>
                </c:pt>
                <c:pt idx="29417">
                  <c:v>-0.14673359975044101</c:v>
                </c:pt>
                <c:pt idx="29418">
                  <c:v>-0.146536963994401</c:v>
                </c:pt>
                <c:pt idx="29419">
                  <c:v>-0.14634032824028501</c:v>
                </c:pt>
                <c:pt idx="29420">
                  <c:v>-0.146143692484246</c:v>
                </c:pt>
                <c:pt idx="29421">
                  <c:v>-0.14594705672820699</c:v>
                </c:pt>
                <c:pt idx="29422">
                  <c:v>-0.14575042097409099</c:v>
                </c:pt>
                <c:pt idx="29423">
                  <c:v>-0.14555378521805201</c:v>
                </c:pt>
                <c:pt idx="29424">
                  <c:v>-0.145357149462012</c:v>
                </c:pt>
                <c:pt idx="29425">
                  <c:v>-0.14516051370789601</c:v>
                </c:pt>
                <c:pt idx="29426">
                  <c:v>-0.144963877951857</c:v>
                </c:pt>
                <c:pt idx="29427">
                  <c:v>-0.14476724219581799</c:v>
                </c:pt>
                <c:pt idx="29428">
                  <c:v>-0.144570606441702</c:v>
                </c:pt>
                <c:pt idx="29429">
                  <c:v>-0.14437397068566299</c:v>
                </c:pt>
                <c:pt idx="29430">
                  <c:v>-0.14417733492962301</c:v>
                </c:pt>
                <c:pt idx="29431">
                  <c:v>-0.14398069917550699</c:v>
                </c:pt>
                <c:pt idx="29432">
                  <c:v>-0.14378406341946801</c:v>
                </c:pt>
                <c:pt idx="29433">
                  <c:v>-0.143587427663429</c:v>
                </c:pt>
                <c:pt idx="29434">
                  <c:v>-0.143390791909313</c:v>
                </c:pt>
                <c:pt idx="29435">
                  <c:v>-0.14319415615327399</c:v>
                </c:pt>
                <c:pt idx="29436">
                  <c:v>-0.14299752039723401</c:v>
                </c:pt>
                <c:pt idx="29437">
                  <c:v>-0.14280088464311799</c:v>
                </c:pt>
                <c:pt idx="29438">
                  <c:v>-0.14260424888707901</c:v>
                </c:pt>
                <c:pt idx="29439">
                  <c:v>-0.14240761313104</c:v>
                </c:pt>
                <c:pt idx="29440">
                  <c:v>-0.14221097737692401</c:v>
                </c:pt>
                <c:pt idx="29441">
                  <c:v>-0.142014341620885</c:v>
                </c:pt>
                <c:pt idx="29442">
                  <c:v>-0.14181770586484599</c:v>
                </c:pt>
                <c:pt idx="29443">
                  <c:v>-0.141621070110729</c:v>
                </c:pt>
                <c:pt idx="29444">
                  <c:v>-0.14142443435468999</c:v>
                </c:pt>
                <c:pt idx="29445">
                  <c:v>-0.14122779859865101</c:v>
                </c:pt>
                <c:pt idx="29446">
                  <c:v>-0.14103116284453501</c:v>
                </c:pt>
                <c:pt idx="29447">
                  <c:v>-0.140834527088496</c:v>
                </c:pt>
                <c:pt idx="29448">
                  <c:v>-0.14063789133245699</c:v>
                </c:pt>
                <c:pt idx="29449">
                  <c:v>-0.14044125557834</c:v>
                </c:pt>
                <c:pt idx="29450">
                  <c:v>-0.14024461982230099</c:v>
                </c:pt>
                <c:pt idx="29451">
                  <c:v>-0.14004798406626201</c:v>
                </c:pt>
                <c:pt idx="29452">
                  <c:v>-0.13985134831214599</c:v>
                </c:pt>
                <c:pt idx="29453">
                  <c:v>-0.13965471255610701</c:v>
                </c:pt>
                <c:pt idx="29454">
                  <c:v>-0.139458076800068</c:v>
                </c:pt>
                <c:pt idx="29455">
                  <c:v>-0.13926144104595101</c:v>
                </c:pt>
                <c:pt idx="29456">
                  <c:v>-0.139064805289912</c:v>
                </c:pt>
                <c:pt idx="29457">
                  <c:v>-0.13886816953387299</c:v>
                </c:pt>
                <c:pt idx="29458">
                  <c:v>-0.13867153377975699</c:v>
                </c:pt>
                <c:pt idx="29459">
                  <c:v>-0.13847489802371801</c:v>
                </c:pt>
                <c:pt idx="29460">
                  <c:v>-0.138278262267678</c:v>
                </c:pt>
                <c:pt idx="29461">
                  <c:v>-0.13808162651356201</c:v>
                </c:pt>
                <c:pt idx="29462">
                  <c:v>-0.137884990757523</c:v>
                </c:pt>
                <c:pt idx="29463">
                  <c:v>-0.13768835500148399</c:v>
                </c:pt>
                <c:pt idx="29464">
                  <c:v>-0.137491719247368</c:v>
                </c:pt>
                <c:pt idx="29465">
                  <c:v>-0.13729508349132899</c:v>
                </c:pt>
                <c:pt idx="29466">
                  <c:v>-0.13709844773529001</c:v>
                </c:pt>
                <c:pt idx="29467">
                  <c:v>-0.13690181198117299</c:v>
                </c:pt>
                <c:pt idx="29468">
                  <c:v>-0.13670517622513401</c:v>
                </c:pt>
                <c:pt idx="29469">
                  <c:v>-0.136508540469095</c:v>
                </c:pt>
                <c:pt idx="29470">
                  <c:v>-0.136311904714979</c:v>
                </c:pt>
                <c:pt idx="29471">
                  <c:v>-0.13611526895893999</c:v>
                </c:pt>
                <c:pt idx="29472">
                  <c:v>-0.13591863320290001</c:v>
                </c:pt>
                <c:pt idx="29473">
                  <c:v>-0.13572199744878399</c:v>
                </c:pt>
                <c:pt idx="29474">
                  <c:v>-0.13552536169274501</c:v>
                </c:pt>
                <c:pt idx="29475">
                  <c:v>-0.135328725936706</c:v>
                </c:pt>
                <c:pt idx="29476">
                  <c:v>-0.13513209018259001</c:v>
                </c:pt>
                <c:pt idx="29477">
                  <c:v>-0.134935454426551</c:v>
                </c:pt>
                <c:pt idx="29478">
                  <c:v>-0.13473881867051199</c:v>
                </c:pt>
                <c:pt idx="29479">
                  <c:v>-0.134542182916395</c:v>
                </c:pt>
                <c:pt idx="29480">
                  <c:v>-0.13434554716035599</c:v>
                </c:pt>
                <c:pt idx="29481">
                  <c:v>-0.13414891140431701</c:v>
                </c:pt>
                <c:pt idx="29482">
                  <c:v>-0.13395227565020101</c:v>
                </c:pt>
                <c:pt idx="29483">
                  <c:v>-0.133755639894162</c:v>
                </c:pt>
                <c:pt idx="29484">
                  <c:v>-0.13355900413812299</c:v>
                </c:pt>
                <c:pt idx="29485">
                  <c:v>-0.133362368384006</c:v>
                </c:pt>
                <c:pt idx="29486">
                  <c:v>-0.13316573262796699</c:v>
                </c:pt>
                <c:pt idx="29487">
                  <c:v>-0.13296909687192801</c:v>
                </c:pt>
                <c:pt idx="29488">
                  <c:v>-0.13277246111781199</c:v>
                </c:pt>
                <c:pt idx="29489">
                  <c:v>-0.13257582536177301</c:v>
                </c:pt>
                <c:pt idx="29490">
                  <c:v>-0.132379189605734</c:v>
                </c:pt>
                <c:pt idx="29491">
                  <c:v>-0.13218255385161701</c:v>
                </c:pt>
                <c:pt idx="29492">
                  <c:v>-0.131985918095578</c:v>
                </c:pt>
                <c:pt idx="29493">
                  <c:v>-0.13178928233953899</c:v>
                </c:pt>
                <c:pt idx="29494">
                  <c:v>-0.131592646585423</c:v>
                </c:pt>
                <c:pt idx="29495">
                  <c:v>-0.13139601082938401</c:v>
                </c:pt>
                <c:pt idx="29496">
                  <c:v>-0.131199375073345</c:v>
                </c:pt>
                <c:pt idx="29497">
                  <c:v>-0.13100273931922801</c:v>
                </c:pt>
                <c:pt idx="29498">
                  <c:v>-0.130806103563189</c:v>
                </c:pt>
                <c:pt idx="29499">
                  <c:v>-0.13060946780714999</c:v>
                </c:pt>
                <c:pt idx="29500">
                  <c:v>-0.130412832053034</c:v>
                </c:pt>
                <c:pt idx="29501">
                  <c:v>-0.13021619629699499</c:v>
                </c:pt>
                <c:pt idx="29502">
                  <c:v>-0.13001956054095601</c:v>
                </c:pt>
                <c:pt idx="29503">
                  <c:v>-0.12982292478683899</c:v>
                </c:pt>
                <c:pt idx="29504">
                  <c:v>-0.12962628903080001</c:v>
                </c:pt>
                <c:pt idx="29505">
                  <c:v>-0.129429653274761</c:v>
                </c:pt>
                <c:pt idx="29506">
                  <c:v>-0.129233017520645</c:v>
                </c:pt>
                <c:pt idx="29507">
                  <c:v>-0.129036381764606</c:v>
                </c:pt>
                <c:pt idx="29508">
                  <c:v>-0.12883974600856701</c:v>
                </c:pt>
                <c:pt idx="29509">
                  <c:v>-0.12864311025444999</c:v>
                </c:pt>
                <c:pt idx="29510">
                  <c:v>-0.12844647449841101</c:v>
                </c:pt>
                <c:pt idx="29511">
                  <c:v>-0.128249838742372</c:v>
                </c:pt>
                <c:pt idx="29512">
                  <c:v>-0.12805320298825601</c:v>
                </c:pt>
                <c:pt idx="29513">
                  <c:v>-0.127856567232217</c:v>
                </c:pt>
                <c:pt idx="29514">
                  <c:v>-0.12765993147617799</c:v>
                </c:pt>
                <c:pt idx="29515">
                  <c:v>-0.127463295722061</c:v>
                </c:pt>
                <c:pt idx="29516">
                  <c:v>-0.12726665996602199</c:v>
                </c:pt>
                <c:pt idx="29517">
                  <c:v>-0.12707002420998301</c:v>
                </c:pt>
                <c:pt idx="29518">
                  <c:v>-0.12687338845586699</c:v>
                </c:pt>
                <c:pt idx="29519">
                  <c:v>-0.126676752699828</c:v>
                </c:pt>
                <c:pt idx="29520">
                  <c:v>-0.12648011694378899</c:v>
                </c:pt>
                <c:pt idx="29521">
                  <c:v>-0.126283481189672</c:v>
                </c:pt>
                <c:pt idx="29522">
                  <c:v>-0.12608684543363299</c:v>
                </c:pt>
                <c:pt idx="29523">
                  <c:v>-0.12589020967759401</c:v>
                </c:pt>
                <c:pt idx="29524">
                  <c:v>-0.12569357392347799</c:v>
                </c:pt>
                <c:pt idx="29525">
                  <c:v>-0.12549693816743901</c:v>
                </c:pt>
                <c:pt idx="29526">
                  <c:v>-0.1253003024114</c:v>
                </c:pt>
                <c:pt idx="29527">
                  <c:v>-0.12510366665728301</c:v>
                </c:pt>
                <c:pt idx="29528">
                  <c:v>-0.124907030901244</c:v>
                </c:pt>
                <c:pt idx="29529">
                  <c:v>-0.124710395145205</c:v>
                </c:pt>
                <c:pt idx="29530">
                  <c:v>-0.124513759391089</c:v>
                </c:pt>
                <c:pt idx="29531">
                  <c:v>-0.12431712363505</c:v>
                </c:pt>
                <c:pt idx="29532">
                  <c:v>-0.124120487879011</c:v>
                </c:pt>
                <c:pt idx="29533">
                  <c:v>-0.123923852124894</c:v>
                </c:pt>
                <c:pt idx="29534">
                  <c:v>-0.123727216368855</c:v>
                </c:pt>
                <c:pt idx="29535">
                  <c:v>-0.12353058061281599</c:v>
                </c:pt>
                <c:pt idx="29536">
                  <c:v>-0.1233339448587</c:v>
                </c:pt>
                <c:pt idx="29537">
                  <c:v>-0.12313730910266101</c:v>
                </c:pt>
                <c:pt idx="29538">
                  <c:v>-0.122940673346622</c:v>
                </c:pt>
                <c:pt idx="29539">
                  <c:v>-0.122744037592505</c:v>
                </c:pt>
                <c:pt idx="29540">
                  <c:v>-0.12254740183646599</c:v>
                </c:pt>
                <c:pt idx="29541">
                  <c:v>-0.122350766080427</c:v>
                </c:pt>
                <c:pt idx="29542">
                  <c:v>-0.12215413032631101</c:v>
                </c:pt>
                <c:pt idx="29543">
                  <c:v>-0.121957494570272</c:v>
                </c:pt>
                <c:pt idx="29544">
                  <c:v>-0.121760858814233</c:v>
                </c:pt>
                <c:pt idx="29545">
                  <c:v>-0.12156422306011599</c:v>
                </c:pt>
                <c:pt idx="29546">
                  <c:v>-0.121367587304077</c:v>
                </c:pt>
                <c:pt idx="29547">
                  <c:v>-0.121170951548038</c:v>
                </c:pt>
                <c:pt idx="29548">
                  <c:v>-0.120974315793922</c:v>
                </c:pt>
                <c:pt idx="29549">
                  <c:v>-0.120777680037883</c:v>
                </c:pt>
                <c:pt idx="29550">
                  <c:v>-0.120581044281844</c:v>
                </c:pt>
                <c:pt idx="29551">
                  <c:v>-0.120384408527727</c:v>
                </c:pt>
                <c:pt idx="29552">
                  <c:v>-0.120187772771688</c:v>
                </c:pt>
                <c:pt idx="29553">
                  <c:v>-0.11999113701564899</c:v>
                </c:pt>
                <c:pt idx="29554">
                  <c:v>-0.119794501261533</c:v>
                </c:pt>
                <c:pt idx="29555">
                  <c:v>-0.11959786550549401</c:v>
                </c:pt>
                <c:pt idx="29556">
                  <c:v>-0.119401229749455</c:v>
                </c:pt>
                <c:pt idx="29557">
                  <c:v>-0.119204593995338</c:v>
                </c:pt>
                <c:pt idx="29558">
                  <c:v>-0.11900795823929899</c:v>
                </c:pt>
                <c:pt idx="29559">
                  <c:v>-0.11881132248326</c:v>
                </c:pt>
                <c:pt idx="29560">
                  <c:v>-0.11861468672914401</c:v>
                </c:pt>
                <c:pt idx="29561">
                  <c:v>-0.118418050973105</c:v>
                </c:pt>
                <c:pt idx="29562">
                  <c:v>-0.118221415217066</c:v>
                </c:pt>
                <c:pt idx="29563">
                  <c:v>-0.11802477946294899</c:v>
                </c:pt>
                <c:pt idx="29564">
                  <c:v>-0.11782814370691</c:v>
                </c:pt>
                <c:pt idx="29565">
                  <c:v>-0.117631507950871</c:v>
                </c:pt>
                <c:pt idx="29566">
                  <c:v>-0.117434872196755</c:v>
                </c:pt>
                <c:pt idx="29567">
                  <c:v>-0.117238236440716</c:v>
                </c:pt>
                <c:pt idx="29568">
                  <c:v>-0.11704160068467701</c:v>
                </c:pt>
                <c:pt idx="29569">
                  <c:v>-0.11684496493056</c:v>
                </c:pt>
                <c:pt idx="29570">
                  <c:v>-0.116648329174521</c:v>
                </c:pt>
                <c:pt idx="29571">
                  <c:v>-0.11645169341848199</c:v>
                </c:pt>
                <c:pt idx="29572">
                  <c:v>-0.116255057664366</c:v>
                </c:pt>
                <c:pt idx="29573">
                  <c:v>-0.11605842190832701</c:v>
                </c:pt>
                <c:pt idx="29574">
                  <c:v>-0.115861786152288</c:v>
                </c:pt>
                <c:pt idx="29575">
                  <c:v>-0.115665150398171</c:v>
                </c:pt>
                <c:pt idx="29576">
                  <c:v>-0.11546851464213199</c:v>
                </c:pt>
                <c:pt idx="29577">
                  <c:v>-0.115271878886093</c:v>
                </c:pt>
                <c:pt idx="29578">
                  <c:v>-0.11507524313197701</c:v>
                </c:pt>
                <c:pt idx="29579">
                  <c:v>-0.114878607375938</c:v>
                </c:pt>
                <c:pt idx="29580">
                  <c:v>-0.114681971619899</c:v>
                </c:pt>
                <c:pt idx="29581">
                  <c:v>-0.114485335865782</c:v>
                </c:pt>
                <c:pt idx="29582">
                  <c:v>-0.114288700109743</c:v>
                </c:pt>
                <c:pt idx="29583">
                  <c:v>-0.114092064353704</c:v>
                </c:pt>
                <c:pt idx="29584">
                  <c:v>-0.113895428599588</c:v>
                </c:pt>
                <c:pt idx="29585">
                  <c:v>-0.113698792843549</c:v>
                </c:pt>
                <c:pt idx="29586">
                  <c:v>-0.11350215708751001</c:v>
                </c:pt>
                <c:pt idx="29587">
                  <c:v>-0.113305521333393</c:v>
                </c:pt>
                <c:pt idx="29588">
                  <c:v>-0.113108885577354</c:v>
                </c:pt>
                <c:pt idx="29589">
                  <c:v>-0.11291224982131499</c:v>
                </c:pt>
                <c:pt idx="29590">
                  <c:v>-0.112715614067199</c:v>
                </c:pt>
                <c:pt idx="29591">
                  <c:v>-0.11251897831116001</c:v>
                </c:pt>
                <c:pt idx="29592">
                  <c:v>-0.112322342555121</c:v>
                </c:pt>
                <c:pt idx="29593">
                  <c:v>-0.112125706801004</c:v>
                </c:pt>
                <c:pt idx="29594">
                  <c:v>-0.111929071044965</c:v>
                </c:pt>
                <c:pt idx="29595">
                  <c:v>-0.111732435288926</c:v>
                </c:pt>
                <c:pt idx="29596">
                  <c:v>-0.11153579953481001</c:v>
                </c:pt>
                <c:pt idx="29597">
                  <c:v>-0.111339163778771</c:v>
                </c:pt>
                <c:pt idx="29598">
                  <c:v>-0.111142528022732</c:v>
                </c:pt>
                <c:pt idx="29599">
                  <c:v>-0.110945892268615</c:v>
                </c:pt>
                <c:pt idx="29600">
                  <c:v>-0.110749256512576</c:v>
                </c:pt>
                <c:pt idx="29601">
                  <c:v>-0.110552620756537</c:v>
                </c:pt>
                <c:pt idx="29602">
                  <c:v>-0.110355985002421</c:v>
                </c:pt>
                <c:pt idx="29603">
                  <c:v>-0.110159349246382</c:v>
                </c:pt>
                <c:pt idx="29604">
                  <c:v>-0.10996271349034301</c:v>
                </c:pt>
                <c:pt idx="29605">
                  <c:v>-0.109766077736226</c:v>
                </c:pt>
                <c:pt idx="29606">
                  <c:v>-0.109569441980187</c:v>
                </c:pt>
                <c:pt idx="29607">
                  <c:v>-0.10937280622414799</c:v>
                </c:pt>
                <c:pt idx="29608">
                  <c:v>-0.109176170470032</c:v>
                </c:pt>
                <c:pt idx="29609">
                  <c:v>-0.10897953471399301</c:v>
                </c:pt>
                <c:pt idx="29610">
                  <c:v>-0.108782898957954</c:v>
                </c:pt>
                <c:pt idx="29611">
                  <c:v>-0.10858626320383701</c:v>
                </c:pt>
                <c:pt idx="29612">
                  <c:v>-0.108389627447798</c:v>
                </c:pt>
                <c:pt idx="29613">
                  <c:v>-0.108192991691759</c:v>
                </c:pt>
                <c:pt idx="29614">
                  <c:v>-0.10799635593764299</c:v>
                </c:pt>
                <c:pt idx="29615">
                  <c:v>-0.107799720181604</c:v>
                </c:pt>
                <c:pt idx="29616">
                  <c:v>-0.107603084425565</c:v>
                </c:pt>
                <c:pt idx="29617">
                  <c:v>-0.107406448671448</c:v>
                </c:pt>
                <c:pt idx="29618">
                  <c:v>-0.107209812915409</c:v>
                </c:pt>
                <c:pt idx="29619">
                  <c:v>-0.10701317715937</c:v>
                </c:pt>
                <c:pt idx="29620">
                  <c:v>-0.106816541405254</c:v>
                </c:pt>
                <c:pt idx="29621">
                  <c:v>-0.106619905649215</c:v>
                </c:pt>
                <c:pt idx="29622">
                  <c:v>-0.10642326989317601</c:v>
                </c:pt>
                <c:pt idx="29623">
                  <c:v>-0.106226634139059</c:v>
                </c:pt>
                <c:pt idx="29624">
                  <c:v>-0.10602999838302</c:v>
                </c:pt>
                <c:pt idx="29625">
                  <c:v>-0.105833362626981</c:v>
                </c:pt>
                <c:pt idx="29626">
                  <c:v>-0.105636726872865</c:v>
                </c:pt>
                <c:pt idx="29627">
                  <c:v>-0.10544009111682601</c:v>
                </c:pt>
                <c:pt idx="29628">
                  <c:v>-0.105243455360787</c:v>
                </c:pt>
                <c:pt idx="29629">
                  <c:v>-0.10504681960667001</c:v>
                </c:pt>
                <c:pt idx="29630">
                  <c:v>-0.104850183850631</c:v>
                </c:pt>
                <c:pt idx="29631">
                  <c:v>-0.104653548094592</c:v>
                </c:pt>
                <c:pt idx="29632">
                  <c:v>-0.10445691234047599</c:v>
                </c:pt>
                <c:pt idx="29633">
                  <c:v>-0.104260276584437</c:v>
                </c:pt>
                <c:pt idx="29634">
                  <c:v>-0.104063640828398</c:v>
                </c:pt>
                <c:pt idx="29635">
                  <c:v>-0.103867005074281</c:v>
                </c:pt>
                <c:pt idx="29636">
                  <c:v>-0.103670369318242</c:v>
                </c:pt>
                <c:pt idx="29637">
                  <c:v>-0.103473733562203</c:v>
                </c:pt>
                <c:pt idx="29638">
                  <c:v>-0.103277097808087</c:v>
                </c:pt>
                <c:pt idx="29639">
                  <c:v>-0.103080462052048</c:v>
                </c:pt>
                <c:pt idx="29640">
                  <c:v>-0.10288382629600901</c:v>
                </c:pt>
                <c:pt idx="29641">
                  <c:v>-0.102687190541892</c:v>
                </c:pt>
                <c:pt idx="29642">
                  <c:v>-0.10249055478585301</c:v>
                </c:pt>
                <c:pt idx="29643">
                  <c:v>-0.102293919029814</c:v>
                </c:pt>
                <c:pt idx="29644">
                  <c:v>-0.102097283275698</c:v>
                </c:pt>
                <c:pt idx="29645">
                  <c:v>-0.10190064751965899</c:v>
                </c:pt>
                <c:pt idx="29646">
                  <c:v>-0.10170401176362</c:v>
                </c:pt>
                <c:pt idx="29647">
                  <c:v>-0.10150737600950301</c:v>
                </c:pt>
                <c:pt idx="29648">
                  <c:v>-0.101310740253464</c:v>
                </c:pt>
                <c:pt idx="29649">
                  <c:v>-0.101114104497425</c:v>
                </c:pt>
                <c:pt idx="29650">
                  <c:v>-0.10091746874330899</c:v>
                </c:pt>
                <c:pt idx="29651">
                  <c:v>-0.10072083298727</c:v>
                </c:pt>
                <c:pt idx="29652">
                  <c:v>-0.100524197231231</c:v>
                </c:pt>
                <c:pt idx="29653">
                  <c:v>-0.100327561477114</c:v>
                </c:pt>
                <c:pt idx="29654">
                  <c:v>-0.100130925721075</c:v>
                </c:pt>
                <c:pt idx="29655">
                  <c:v>-9.9934289965036199E-2</c:v>
                </c:pt>
                <c:pt idx="29656">
                  <c:v>-9.9737654210919999E-2</c:v>
                </c:pt>
                <c:pt idx="29657">
                  <c:v>-9.9541018454880906E-2</c:v>
                </c:pt>
                <c:pt idx="29658">
                  <c:v>-9.9344382698841702E-2</c:v>
                </c:pt>
                <c:pt idx="29659">
                  <c:v>-9.9147746944725501E-2</c:v>
                </c:pt>
                <c:pt idx="29660">
                  <c:v>-9.8951111188686297E-2</c:v>
                </c:pt>
                <c:pt idx="29661">
                  <c:v>-9.8754475432647204E-2</c:v>
                </c:pt>
                <c:pt idx="29662">
                  <c:v>-9.8557839678531003E-2</c:v>
                </c:pt>
                <c:pt idx="29663">
                  <c:v>-9.8361203922491897E-2</c:v>
                </c:pt>
                <c:pt idx="29664">
                  <c:v>-9.8164568166452706E-2</c:v>
                </c:pt>
                <c:pt idx="29665">
                  <c:v>-9.7967932412336506E-2</c:v>
                </c:pt>
                <c:pt idx="29666">
                  <c:v>-9.7771296656297399E-2</c:v>
                </c:pt>
                <c:pt idx="29667">
                  <c:v>-9.7574660900258195E-2</c:v>
                </c:pt>
                <c:pt idx="29668">
                  <c:v>-9.7378025146141994E-2</c:v>
                </c:pt>
                <c:pt idx="29669">
                  <c:v>-9.7181389390102901E-2</c:v>
                </c:pt>
                <c:pt idx="29670">
                  <c:v>-9.6984753634063794E-2</c:v>
                </c:pt>
                <c:pt idx="29671">
                  <c:v>-9.6788117879947497E-2</c:v>
                </c:pt>
                <c:pt idx="29672">
                  <c:v>-9.6591482123908404E-2</c:v>
                </c:pt>
                <c:pt idx="29673">
                  <c:v>-9.6394846367869297E-2</c:v>
                </c:pt>
                <c:pt idx="29674">
                  <c:v>-9.6198210613752999E-2</c:v>
                </c:pt>
                <c:pt idx="29675">
                  <c:v>-9.6001574857713906E-2</c:v>
                </c:pt>
                <c:pt idx="29676">
                  <c:v>-9.5804939101674702E-2</c:v>
                </c:pt>
                <c:pt idx="29677">
                  <c:v>-9.5608303347558501E-2</c:v>
                </c:pt>
                <c:pt idx="29678">
                  <c:v>-9.5411667591519395E-2</c:v>
                </c:pt>
                <c:pt idx="29679">
                  <c:v>-9.5215031835480302E-2</c:v>
                </c:pt>
                <c:pt idx="29680">
                  <c:v>-9.5018396081364004E-2</c:v>
                </c:pt>
                <c:pt idx="29681">
                  <c:v>-9.4821760325324897E-2</c:v>
                </c:pt>
                <c:pt idx="29682">
                  <c:v>-9.4625124569285804E-2</c:v>
                </c:pt>
                <c:pt idx="29683">
                  <c:v>-9.4428488815169506E-2</c:v>
                </c:pt>
                <c:pt idx="29684">
                  <c:v>-9.4231853059130399E-2</c:v>
                </c:pt>
                <c:pt idx="29685">
                  <c:v>-9.4035217303091306E-2</c:v>
                </c:pt>
                <c:pt idx="29686">
                  <c:v>-9.3838581548974995E-2</c:v>
                </c:pt>
                <c:pt idx="29687">
                  <c:v>-9.3641945792935902E-2</c:v>
                </c:pt>
                <c:pt idx="29688">
                  <c:v>-9.3445310036896795E-2</c:v>
                </c:pt>
                <c:pt idx="29689">
                  <c:v>-9.3248674282780497E-2</c:v>
                </c:pt>
                <c:pt idx="29690">
                  <c:v>-9.3052038526741404E-2</c:v>
                </c:pt>
                <c:pt idx="29691">
                  <c:v>-9.2855402770702297E-2</c:v>
                </c:pt>
                <c:pt idx="29692">
                  <c:v>-9.2658767016585999E-2</c:v>
                </c:pt>
                <c:pt idx="29693">
                  <c:v>-9.2462131260546906E-2</c:v>
                </c:pt>
                <c:pt idx="29694">
                  <c:v>-9.22654955045078E-2</c:v>
                </c:pt>
                <c:pt idx="29695">
                  <c:v>-9.2068859750391599E-2</c:v>
                </c:pt>
                <c:pt idx="29696">
                  <c:v>-9.1872223994352395E-2</c:v>
                </c:pt>
                <c:pt idx="29697">
                  <c:v>-9.1675588238313302E-2</c:v>
                </c:pt>
                <c:pt idx="29698">
                  <c:v>-9.1478952484197004E-2</c:v>
                </c:pt>
                <c:pt idx="29699">
                  <c:v>-9.1282316728157897E-2</c:v>
                </c:pt>
                <c:pt idx="29700">
                  <c:v>-9.1085680972118804E-2</c:v>
                </c:pt>
                <c:pt idx="29701">
                  <c:v>-9.0889045218002507E-2</c:v>
                </c:pt>
                <c:pt idx="29702">
                  <c:v>-9.06924094619634E-2</c:v>
                </c:pt>
                <c:pt idx="29703">
                  <c:v>-9.0495773705924307E-2</c:v>
                </c:pt>
                <c:pt idx="29704">
                  <c:v>-9.0299137951807995E-2</c:v>
                </c:pt>
                <c:pt idx="29705">
                  <c:v>-9.0102502195768902E-2</c:v>
                </c:pt>
                <c:pt idx="29706">
                  <c:v>-8.9905866439729795E-2</c:v>
                </c:pt>
                <c:pt idx="29707">
                  <c:v>-8.9709230685613595E-2</c:v>
                </c:pt>
                <c:pt idx="29708">
                  <c:v>-8.9512594929574404E-2</c:v>
                </c:pt>
                <c:pt idx="29709">
                  <c:v>-8.93159591735352E-2</c:v>
                </c:pt>
                <c:pt idx="29710">
                  <c:v>-8.9119323419419097E-2</c:v>
                </c:pt>
                <c:pt idx="29711">
                  <c:v>-8.8922687663380004E-2</c:v>
                </c:pt>
                <c:pt idx="29712">
                  <c:v>-8.87260519073408E-2</c:v>
                </c:pt>
                <c:pt idx="29713">
                  <c:v>-8.8529416153224502E-2</c:v>
                </c:pt>
                <c:pt idx="29714">
                  <c:v>-8.8332780397185395E-2</c:v>
                </c:pt>
                <c:pt idx="29715">
                  <c:v>-8.8136144641146302E-2</c:v>
                </c:pt>
                <c:pt idx="29716">
                  <c:v>-8.7939508887030102E-2</c:v>
                </c:pt>
                <c:pt idx="29717">
                  <c:v>-8.7742873130990898E-2</c:v>
                </c:pt>
                <c:pt idx="29718">
                  <c:v>-8.7546237374951805E-2</c:v>
                </c:pt>
                <c:pt idx="29719">
                  <c:v>-8.7349601620835604E-2</c:v>
                </c:pt>
                <c:pt idx="29720">
                  <c:v>-8.71529658647964E-2</c:v>
                </c:pt>
                <c:pt idx="29721">
                  <c:v>-8.6956330108757293E-2</c:v>
                </c:pt>
                <c:pt idx="29722">
                  <c:v>-8.6759694354640995E-2</c:v>
                </c:pt>
                <c:pt idx="29723">
                  <c:v>-8.6563058598601902E-2</c:v>
                </c:pt>
                <c:pt idx="29724">
                  <c:v>-8.6366422842562796E-2</c:v>
                </c:pt>
                <c:pt idx="29725">
                  <c:v>-8.6169787088446595E-2</c:v>
                </c:pt>
                <c:pt idx="29726">
                  <c:v>-8.5973151332407502E-2</c:v>
                </c:pt>
                <c:pt idx="29727">
                  <c:v>-8.5776515576368298E-2</c:v>
                </c:pt>
                <c:pt idx="29728">
                  <c:v>-8.5579879822252097E-2</c:v>
                </c:pt>
                <c:pt idx="29729">
                  <c:v>-8.5383244066212893E-2</c:v>
                </c:pt>
                <c:pt idx="29730">
                  <c:v>-8.51866083101738E-2</c:v>
                </c:pt>
                <c:pt idx="29731">
                  <c:v>-8.49899725560576E-2</c:v>
                </c:pt>
                <c:pt idx="29732">
                  <c:v>-8.4793336800018507E-2</c:v>
                </c:pt>
                <c:pt idx="29733">
                  <c:v>-8.4596701043979303E-2</c:v>
                </c:pt>
                <c:pt idx="29734">
                  <c:v>-8.4400065289863102E-2</c:v>
                </c:pt>
                <c:pt idx="29735">
                  <c:v>-8.4203429533823995E-2</c:v>
                </c:pt>
                <c:pt idx="29736">
                  <c:v>-8.4006793777784805E-2</c:v>
                </c:pt>
                <c:pt idx="29737">
                  <c:v>-8.3810158023668604E-2</c:v>
                </c:pt>
                <c:pt idx="29738">
                  <c:v>-8.36135222676294E-2</c:v>
                </c:pt>
                <c:pt idx="29739">
                  <c:v>-8.3416886511590294E-2</c:v>
                </c:pt>
                <c:pt idx="29740">
                  <c:v>-8.3220250757474107E-2</c:v>
                </c:pt>
                <c:pt idx="29741">
                  <c:v>-8.3023615001434903E-2</c:v>
                </c:pt>
                <c:pt idx="29742">
                  <c:v>-8.2826979245395796E-2</c:v>
                </c:pt>
                <c:pt idx="29743">
                  <c:v>-8.2630343491279595E-2</c:v>
                </c:pt>
                <c:pt idx="29744">
                  <c:v>-8.2433707735240502E-2</c:v>
                </c:pt>
                <c:pt idx="29745">
                  <c:v>-8.2237071979201298E-2</c:v>
                </c:pt>
                <c:pt idx="29746">
                  <c:v>-8.2040436225085098E-2</c:v>
                </c:pt>
                <c:pt idx="29747">
                  <c:v>-8.1843800469045894E-2</c:v>
                </c:pt>
                <c:pt idx="29748">
                  <c:v>-8.1647164713006801E-2</c:v>
                </c:pt>
                <c:pt idx="29749">
                  <c:v>-8.14505289588906E-2</c:v>
                </c:pt>
                <c:pt idx="29750">
                  <c:v>-8.1253893202851396E-2</c:v>
                </c:pt>
                <c:pt idx="29751">
                  <c:v>-8.10572574468124E-2</c:v>
                </c:pt>
                <c:pt idx="29752">
                  <c:v>-8.0860621692696102E-2</c:v>
                </c:pt>
                <c:pt idx="29753">
                  <c:v>-8.0663985936656996E-2</c:v>
                </c:pt>
                <c:pt idx="29754">
                  <c:v>-8.0467350180617903E-2</c:v>
                </c:pt>
                <c:pt idx="29755">
                  <c:v>-8.0270714426501605E-2</c:v>
                </c:pt>
                <c:pt idx="29756">
                  <c:v>-8.0074078670462498E-2</c:v>
                </c:pt>
                <c:pt idx="29757">
                  <c:v>-7.9877442914423294E-2</c:v>
                </c:pt>
                <c:pt idx="29758">
                  <c:v>-7.9680807160307093E-2</c:v>
                </c:pt>
                <c:pt idx="29759">
                  <c:v>-7.9484171404268E-2</c:v>
                </c:pt>
                <c:pt idx="29760">
                  <c:v>-7.9287535648228893E-2</c:v>
                </c:pt>
                <c:pt idx="29761">
                  <c:v>-7.9090899894112596E-2</c:v>
                </c:pt>
                <c:pt idx="29762">
                  <c:v>-7.8894264138073503E-2</c:v>
                </c:pt>
                <c:pt idx="29763">
                  <c:v>-7.8697628382034299E-2</c:v>
                </c:pt>
                <c:pt idx="29764">
                  <c:v>-7.8500992627918098E-2</c:v>
                </c:pt>
                <c:pt idx="29765">
                  <c:v>-7.8304356871879005E-2</c:v>
                </c:pt>
                <c:pt idx="29766">
                  <c:v>-7.8107721115839801E-2</c:v>
                </c:pt>
                <c:pt idx="29767">
                  <c:v>-7.79110853617236E-2</c:v>
                </c:pt>
                <c:pt idx="29768">
                  <c:v>-7.7714449605684494E-2</c:v>
                </c:pt>
                <c:pt idx="29769">
                  <c:v>-7.7517813849645401E-2</c:v>
                </c:pt>
                <c:pt idx="29770">
                  <c:v>-7.7321178095529103E-2</c:v>
                </c:pt>
                <c:pt idx="29771">
                  <c:v>-7.7124542339489996E-2</c:v>
                </c:pt>
                <c:pt idx="29772">
                  <c:v>-7.6927906583450903E-2</c:v>
                </c:pt>
                <c:pt idx="29773">
                  <c:v>-7.6731270829334605E-2</c:v>
                </c:pt>
                <c:pt idx="29774">
                  <c:v>-7.6534635073295498E-2</c:v>
                </c:pt>
                <c:pt idx="29775">
                  <c:v>-7.6337999317256405E-2</c:v>
                </c:pt>
                <c:pt idx="29776">
                  <c:v>-7.6141363563140094E-2</c:v>
                </c:pt>
                <c:pt idx="29777">
                  <c:v>-7.5944727807101001E-2</c:v>
                </c:pt>
                <c:pt idx="29778">
                  <c:v>-7.5748092051061894E-2</c:v>
                </c:pt>
                <c:pt idx="29779">
                  <c:v>-7.5551456296945596E-2</c:v>
                </c:pt>
                <c:pt idx="29780">
                  <c:v>-7.5354820540906503E-2</c:v>
                </c:pt>
                <c:pt idx="29781">
                  <c:v>-7.5158184784867396E-2</c:v>
                </c:pt>
                <c:pt idx="29782">
                  <c:v>-7.4961549030751098E-2</c:v>
                </c:pt>
                <c:pt idx="29783">
                  <c:v>-7.4764913274712005E-2</c:v>
                </c:pt>
                <c:pt idx="29784">
                  <c:v>-7.4568277518672899E-2</c:v>
                </c:pt>
                <c:pt idx="29785">
                  <c:v>-7.4371641764556601E-2</c:v>
                </c:pt>
                <c:pt idx="29786">
                  <c:v>-7.4175006008517494E-2</c:v>
                </c:pt>
                <c:pt idx="29787">
                  <c:v>-7.3978370252478401E-2</c:v>
                </c:pt>
                <c:pt idx="29788">
                  <c:v>-7.3781734498362103E-2</c:v>
                </c:pt>
                <c:pt idx="29789">
                  <c:v>-7.3585098742322996E-2</c:v>
                </c:pt>
                <c:pt idx="29790">
                  <c:v>-7.3388462986283903E-2</c:v>
                </c:pt>
                <c:pt idx="29791">
                  <c:v>-7.3191827232167606E-2</c:v>
                </c:pt>
                <c:pt idx="29792">
                  <c:v>-7.2995191476128499E-2</c:v>
                </c:pt>
                <c:pt idx="29793">
                  <c:v>-7.2798555720089406E-2</c:v>
                </c:pt>
                <c:pt idx="29794">
                  <c:v>-7.2601919965973094E-2</c:v>
                </c:pt>
                <c:pt idx="29795">
                  <c:v>-7.2405284209934001E-2</c:v>
                </c:pt>
                <c:pt idx="29796">
                  <c:v>-7.2208648453894894E-2</c:v>
                </c:pt>
                <c:pt idx="29797">
                  <c:v>-7.2012012699778694E-2</c:v>
                </c:pt>
                <c:pt idx="29798">
                  <c:v>-7.1815376943739503E-2</c:v>
                </c:pt>
                <c:pt idx="29799">
                  <c:v>-7.1618741187700397E-2</c:v>
                </c:pt>
                <c:pt idx="29800">
                  <c:v>-7.1422105433584196E-2</c:v>
                </c:pt>
                <c:pt idx="29801">
                  <c:v>-7.1225469677545006E-2</c:v>
                </c:pt>
                <c:pt idx="29802">
                  <c:v>-7.1028833921505899E-2</c:v>
                </c:pt>
                <c:pt idx="29803">
                  <c:v>-7.0832198167389601E-2</c:v>
                </c:pt>
                <c:pt idx="29804">
                  <c:v>-7.0635562411350494E-2</c:v>
                </c:pt>
                <c:pt idx="29805">
                  <c:v>-7.0438926655311401E-2</c:v>
                </c:pt>
                <c:pt idx="29806">
                  <c:v>-7.0242290901195201E-2</c:v>
                </c:pt>
                <c:pt idx="29807">
                  <c:v>-7.0045655145155997E-2</c:v>
                </c:pt>
                <c:pt idx="29808">
                  <c:v>-6.9849019389116904E-2</c:v>
                </c:pt>
                <c:pt idx="29809">
                  <c:v>-6.9652383635000703E-2</c:v>
                </c:pt>
                <c:pt idx="29810">
                  <c:v>-6.9455747878961499E-2</c:v>
                </c:pt>
                <c:pt idx="29811">
                  <c:v>-6.9259112122922406E-2</c:v>
                </c:pt>
                <c:pt idx="29812">
                  <c:v>-6.9062476368806205E-2</c:v>
                </c:pt>
                <c:pt idx="29813">
                  <c:v>-6.8865840612767099E-2</c:v>
                </c:pt>
                <c:pt idx="29814">
                  <c:v>-6.8669204856727895E-2</c:v>
                </c:pt>
                <c:pt idx="29815">
                  <c:v>-6.8472569102611694E-2</c:v>
                </c:pt>
                <c:pt idx="29816">
                  <c:v>-6.8275933346572601E-2</c:v>
                </c:pt>
                <c:pt idx="29817">
                  <c:v>-6.8079297590533397E-2</c:v>
                </c:pt>
                <c:pt idx="29818">
                  <c:v>-6.7882661836417196E-2</c:v>
                </c:pt>
                <c:pt idx="29819">
                  <c:v>-6.7686026080378006E-2</c:v>
                </c:pt>
                <c:pt idx="29820">
                  <c:v>-6.7489390324338899E-2</c:v>
                </c:pt>
                <c:pt idx="29821">
                  <c:v>-6.7292754570222699E-2</c:v>
                </c:pt>
                <c:pt idx="29822">
                  <c:v>-6.7096118814183606E-2</c:v>
                </c:pt>
                <c:pt idx="29823">
                  <c:v>-6.6899483058144402E-2</c:v>
                </c:pt>
                <c:pt idx="29824">
                  <c:v>-6.6702847304028201E-2</c:v>
                </c:pt>
                <c:pt idx="29825">
                  <c:v>-6.6506211547989094E-2</c:v>
                </c:pt>
                <c:pt idx="29826">
                  <c:v>-6.6309575791949904E-2</c:v>
                </c:pt>
                <c:pt idx="29827">
                  <c:v>-6.6112940037833703E-2</c:v>
                </c:pt>
                <c:pt idx="29828">
                  <c:v>-6.5916304281794597E-2</c:v>
                </c:pt>
                <c:pt idx="29829">
                  <c:v>-6.5719668525755406E-2</c:v>
                </c:pt>
                <c:pt idx="29830">
                  <c:v>-6.5523032771639206E-2</c:v>
                </c:pt>
                <c:pt idx="29831">
                  <c:v>-6.5326397015600099E-2</c:v>
                </c:pt>
                <c:pt idx="29832">
                  <c:v>-6.5129761259560895E-2</c:v>
                </c:pt>
                <c:pt idx="29833">
                  <c:v>-6.4933125505444694E-2</c:v>
                </c:pt>
                <c:pt idx="29834">
                  <c:v>-6.4736489749405601E-2</c:v>
                </c:pt>
                <c:pt idx="29835">
                  <c:v>-6.4539853993366397E-2</c:v>
                </c:pt>
                <c:pt idx="29836">
                  <c:v>-6.4343218239250197E-2</c:v>
                </c:pt>
                <c:pt idx="29837">
                  <c:v>-6.4146582483211104E-2</c:v>
                </c:pt>
                <c:pt idx="29838">
                  <c:v>-6.39499467271719E-2</c:v>
                </c:pt>
                <c:pt idx="29839">
                  <c:v>-6.3753310973055699E-2</c:v>
                </c:pt>
                <c:pt idx="29840">
                  <c:v>-6.3556675217016606E-2</c:v>
                </c:pt>
                <c:pt idx="29841">
                  <c:v>-6.3360039460977499E-2</c:v>
                </c:pt>
                <c:pt idx="29842">
                  <c:v>-6.3163403706861201E-2</c:v>
                </c:pt>
                <c:pt idx="29843">
                  <c:v>-6.2966767950821997E-2</c:v>
                </c:pt>
                <c:pt idx="29844">
                  <c:v>-6.2770132194783002E-2</c:v>
                </c:pt>
                <c:pt idx="29845">
                  <c:v>-6.2573496440666704E-2</c:v>
                </c:pt>
                <c:pt idx="29846">
                  <c:v>-6.2376860684627597E-2</c:v>
                </c:pt>
                <c:pt idx="29847">
                  <c:v>-6.2180224928588497E-2</c:v>
                </c:pt>
                <c:pt idx="29848">
                  <c:v>-6.1983589174472199E-2</c:v>
                </c:pt>
                <c:pt idx="29849">
                  <c:v>-6.1786953418433099E-2</c:v>
                </c:pt>
                <c:pt idx="29850">
                  <c:v>-6.1590317662393999E-2</c:v>
                </c:pt>
                <c:pt idx="29851">
                  <c:v>-6.1393681908277702E-2</c:v>
                </c:pt>
                <c:pt idx="29852">
                  <c:v>-6.1197046152238498E-2</c:v>
                </c:pt>
                <c:pt idx="29853">
                  <c:v>-6.1000410396199502E-2</c:v>
                </c:pt>
                <c:pt idx="29854">
                  <c:v>-6.0803774642083301E-2</c:v>
                </c:pt>
                <c:pt idx="29855">
                  <c:v>-6.0607138886044097E-2</c:v>
                </c:pt>
                <c:pt idx="29856">
                  <c:v>-6.0410503130004997E-2</c:v>
                </c:pt>
                <c:pt idx="29857">
                  <c:v>-6.0213867375888699E-2</c:v>
                </c:pt>
                <c:pt idx="29858">
                  <c:v>-6.0017231619849599E-2</c:v>
                </c:pt>
                <c:pt idx="29859">
                  <c:v>-5.98205958638105E-2</c:v>
                </c:pt>
                <c:pt idx="29860">
                  <c:v>-5.9623960109694202E-2</c:v>
                </c:pt>
                <c:pt idx="29861">
                  <c:v>-5.9427324353655102E-2</c:v>
                </c:pt>
                <c:pt idx="29862">
                  <c:v>-5.9230688597616002E-2</c:v>
                </c:pt>
                <c:pt idx="29863">
                  <c:v>-5.9034052843499697E-2</c:v>
                </c:pt>
                <c:pt idx="29864">
                  <c:v>-5.8837417087460597E-2</c:v>
                </c:pt>
                <c:pt idx="29865">
                  <c:v>-5.8640781331421497E-2</c:v>
                </c:pt>
                <c:pt idx="29866">
                  <c:v>-5.84441455773052E-2</c:v>
                </c:pt>
                <c:pt idx="29867">
                  <c:v>-5.82475098212661E-2</c:v>
                </c:pt>
                <c:pt idx="29868">
                  <c:v>-5.8050874065226903E-2</c:v>
                </c:pt>
                <c:pt idx="29869">
                  <c:v>-5.7854238311110702E-2</c:v>
                </c:pt>
                <c:pt idx="29870">
                  <c:v>-5.7657602555071602E-2</c:v>
                </c:pt>
                <c:pt idx="29871">
                  <c:v>-5.7460966799032502E-2</c:v>
                </c:pt>
                <c:pt idx="29872">
                  <c:v>-5.7264331044916197E-2</c:v>
                </c:pt>
                <c:pt idx="29873">
                  <c:v>-5.7067695288877097E-2</c:v>
                </c:pt>
                <c:pt idx="29874">
                  <c:v>-5.6871059532837998E-2</c:v>
                </c:pt>
                <c:pt idx="29875">
                  <c:v>-5.66744237787217E-2</c:v>
                </c:pt>
                <c:pt idx="29876">
                  <c:v>-5.64777880226826E-2</c:v>
                </c:pt>
                <c:pt idx="29877">
                  <c:v>-5.62811522666435E-2</c:v>
                </c:pt>
                <c:pt idx="29878">
                  <c:v>-5.6084516512527202E-2</c:v>
                </c:pt>
                <c:pt idx="29879">
                  <c:v>-5.5887880756488102E-2</c:v>
                </c:pt>
                <c:pt idx="29880">
                  <c:v>-5.5691245000449002E-2</c:v>
                </c:pt>
                <c:pt idx="29881">
                  <c:v>-5.5494609246332698E-2</c:v>
                </c:pt>
                <c:pt idx="29882">
                  <c:v>-5.5297973490293598E-2</c:v>
                </c:pt>
                <c:pt idx="29883">
                  <c:v>-5.5101337734254498E-2</c:v>
                </c:pt>
                <c:pt idx="29884">
                  <c:v>-5.4904701980138297E-2</c:v>
                </c:pt>
                <c:pt idx="29885">
                  <c:v>-5.47080662240991E-2</c:v>
                </c:pt>
                <c:pt idx="29886">
                  <c:v>-5.451143046806E-2</c:v>
                </c:pt>
                <c:pt idx="29887">
                  <c:v>-5.4314794713943799E-2</c:v>
                </c:pt>
                <c:pt idx="29888">
                  <c:v>-5.4118158957904602E-2</c:v>
                </c:pt>
                <c:pt idx="29889">
                  <c:v>-5.3921523201865502E-2</c:v>
                </c:pt>
                <c:pt idx="29890">
                  <c:v>-5.3724887447749302E-2</c:v>
                </c:pt>
                <c:pt idx="29891">
                  <c:v>-5.3528251691710098E-2</c:v>
                </c:pt>
                <c:pt idx="29892">
                  <c:v>-5.3331615935670998E-2</c:v>
                </c:pt>
                <c:pt idx="29893">
                  <c:v>-5.31349801815547E-2</c:v>
                </c:pt>
                <c:pt idx="29894">
                  <c:v>-5.29383444255156E-2</c:v>
                </c:pt>
                <c:pt idx="29895">
                  <c:v>-5.27417086694765E-2</c:v>
                </c:pt>
                <c:pt idx="29896">
                  <c:v>-5.25450729153603E-2</c:v>
                </c:pt>
                <c:pt idx="29897">
                  <c:v>-5.2348437159321103E-2</c:v>
                </c:pt>
                <c:pt idx="29898">
                  <c:v>-5.2151801403282003E-2</c:v>
                </c:pt>
                <c:pt idx="29899">
                  <c:v>-5.1955165649165802E-2</c:v>
                </c:pt>
                <c:pt idx="29900">
                  <c:v>-5.1758529893126598E-2</c:v>
                </c:pt>
                <c:pt idx="29901">
                  <c:v>-5.1561894137087498E-2</c:v>
                </c:pt>
                <c:pt idx="29902">
                  <c:v>-5.1365258382971297E-2</c:v>
                </c:pt>
                <c:pt idx="29903">
                  <c:v>-5.1168622626932198E-2</c:v>
                </c:pt>
                <c:pt idx="29904">
                  <c:v>-5.0971986870893E-2</c:v>
                </c:pt>
                <c:pt idx="29905">
                  <c:v>-5.07753511167768E-2</c:v>
                </c:pt>
                <c:pt idx="29906">
                  <c:v>-5.0578715360737603E-2</c:v>
                </c:pt>
                <c:pt idx="29907">
                  <c:v>-5.0382079604698503E-2</c:v>
                </c:pt>
                <c:pt idx="29908">
                  <c:v>-5.0185443850582302E-2</c:v>
                </c:pt>
                <c:pt idx="29909">
                  <c:v>-4.9988808094543098E-2</c:v>
                </c:pt>
                <c:pt idx="29910">
                  <c:v>-4.9792172338503998E-2</c:v>
                </c:pt>
                <c:pt idx="29911">
                  <c:v>-4.9595536584387798E-2</c:v>
                </c:pt>
                <c:pt idx="29912">
                  <c:v>-4.9398900828348698E-2</c:v>
                </c:pt>
                <c:pt idx="29913">
                  <c:v>-4.9202265072309501E-2</c:v>
                </c:pt>
                <c:pt idx="29914">
                  <c:v>-4.9005629318193203E-2</c:v>
                </c:pt>
                <c:pt idx="29915">
                  <c:v>-4.88089935621542E-2</c:v>
                </c:pt>
                <c:pt idx="29916">
                  <c:v>-4.8612357806115003E-2</c:v>
                </c:pt>
                <c:pt idx="29917">
                  <c:v>-4.8415722051998802E-2</c:v>
                </c:pt>
                <c:pt idx="29918">
                  <c:v>-4.8219086295959702E-2</c:v>
                </c:pt>
                <c:pt idx="29919">
                  <c:v>-4.8022450539920603E-2</c:v>
                </c:pt>
                <c:pt idx="29920">
                  <c:v>-4.7825814785804298E-2</c:v>
                </c:pt>
                <c:pt idx="29921">
                  <c:v>-4.7629179029765198E-2</c:v>
                </c:pt>
                <c:pt idx="29922">
                  <c:v>-4.7432543273726001E-2</c:v>
                </c:pt>
                <c:pt idx="29923">
                  <c:v>-4.72359075196098E-2</c:v>
                </c:pt>
                <c:pt idx="29924">
                  <c:v>-4.70392717635707E-2</c:v>
                </c:pt>
                <c:pt idx="29925">
                  <c:v>-4.6842636007531503E-2</c:v>
                </c:pt>
                <c:pt idx="29926">
                  <c:v>-4.6646000253415303E-2</c:v>
                </c:pt>
                <c:pt idx="29927">
                  <c:v>-4.6449364497376203E-2</c:v>
                </c:pt>
                <c:pt idx="29928">
                  <c:v>-4.6252728741336999E-2</c:v>
                </c:pt>
                <c:pt idx="29929">
                  <c:v>-4.6056092987220798E-2</c:v>
                </c:pt>
                <c:pt idx="29930">
                  <c:v>-4.5859457231181698E-2</c:v>
                </c:pt>
                <c:pt idx="29931">
                  <c:v>-4.5662821475142598E-2</c:v>
                </c:pt>
                <c:pt idx="29932">
                  <c:v>-4.54661857210263E-2</c:v>
                </c:pt>
                <c:pt idx="29933">
                  <c:v>-4.52695499649872E-2</c:v>
                </c:pt>
                <c:pt idx="29934">
                  <c:v>-4.5072914208948003E-2</c:v>
                </c:pt>
                <c:pt idx="29935">
                  <c:v>-4.4876278454831803E-2</c:v>
                </c:pt>
                <c:pt idx="29936">
                  <c:v>-4.4679642698792703E-2</c:v>
                </c:pt>
                <c:pt idx="29937">
                  <c:v>-4.4483006942753603E-2</c:v>
                </c:pt>
                <c:pt idx="29938">
                  <c:v>-4.4286371188637298E-2</c:v>
                </c:pt>
                <c:pt idx="29939">
                  <c:v>-4.4089735432598198E-2</c:v>
                </c:pt>
                <c:pt idx="29940">
                  <c:v>-4.3893099676559098E-2</c:v>
                </c:pt>
                <c:pt idx="29941">
                  <c:v>-4.3696463922442801E-2</c:v>
                </c:pt>
                <c:pt idx="29942">
                  <c:v>-4.3499828166403701E-2</c:v>
                </c:pt>
                <c:pt idx="29943">
                  <c:v>-4.3303192410364601E-2</c:v>
                </c:pt>
                <c:pt idx="29944">
                  <c:v>-4.3106556656248303E-2</c:v>
                </c:pt>
                <c:pt idx="29945">
                  <c:v>-4.2909920900209203E-2</c:v>
                </c:pt>
                <c:pt idx="29946">
                  <c:v>-4.2713285144170103E-2</c:v>
                </c:pt>
                <c:pt idx="29947">
                  <c:v>-4.2516649390053798E-2</c:v>
                </c:pt>
                <c:pt idx="29948">
                  <c:v>-4.2320013634014698E-2</c:v>
                </c:pt>
                <c:pt idx="29949">
                  <c:v>-4.2123377877975501E-2</c:v>
                </c:pt>
                <c:pt idx="29950">
                  <c:v>-4.1926742123859301E-2</c:v>
                </c:pt>
                <c:pt idx="29951">
                  <c:v>-4.1730106367820201E-2</c:v>
                </c:pt>
                <c:pt idx="29952">
                  <c:v>-4.1533470611781101E-2</c:v>
                </c:pt>
                <c:pt idx="29953">
                  <c:v>-4.1336834857664803E-2</c:v>
                </c:pt>
                <c:pt idx="29954">
                  <c:v>-4.1140199101625703E-2</c:v>
                </c:pt>
                <c:pt idx="29955">
                  <c:v>-4.0943563345586603E-2</c:v>
                </c:pt>
                <c:pt idx="29956">
                  <c:v>-4.0746927591470403E-2</c:v>
                </c:pt>
                <c:pt idx="29957">
                  <c:v>-4.0550291835431199E-2</c:v>
                </c:pt>
                <c:pt idx="29958">
                  <c:v>-4.0353656079392002E-2</c:v>
                </c:pt>
                <c:pt idx="29959">
                  <c:v>-4.0157020325275898E-2</c:v>
                </c:pt>
                <c:pt idx="29960">
                  <c:v>-3.9960384569236701E-2</c:v>
                </c:pt>
                <c:pt idx="29961">
                  <c:v>-3.9763748813197601E-2</c:v>
                </c:pt>
                <c:pt idx="29962">
                  <c:v>-3.9567113059081303E-2</c:v>
                </c:pt>
                <c:pt idx="29963">
                  <c:v>-3.9370477303042203E-2</c:v>
                </c:pt>
                <c:pt idx="29964">
                  <c:v>-3.9173841547003103E-2</c:v>
                </c:pt>
                <c:pt idx="29965">
                  <c:v>-3.8977205792886903E-2</c:v>
                </c:pt>
                <c:pt idx="29966">
                  <c:v>-3.8780570036847699E-2</c:v>
                </c:pt>
                <c:pt idx="29967">
                  <c:v>-3.8583934280808599E-2</c:v>
                </c:pt>
                <c:pt idx="29968">
                  <c:v>-3.8387298526692301E-2</c:v>
                </c:pt>
                <c:pt idx="29969">
                  <c:v>-3.8190662770653201E-2</c:v>
                </c:pt>
                <c:pt idx="29970">
                  <c:v>-3.7994027014614101E-2</c:v>
                </c:pt>
                <c:pt idx="29971">
                  <c:v>-3.7797391260497797E-2</c:v>
                </c:pt>
                <c:pt idx="29972">
                  <c:v>-3.7600755504458697E-2</c:v>
                </c:pt>
                <c:pt idx="29973">
                  <c:v>-3.7404119748419597E-2</c:v>
                </c:pt>
                <c:pt idx="29974">
                  <c:v>-3.7207483994303403E-2</c:v>
                </c:pt>
                <c:pt idx="29975">
                  <c:v>-3.7010848238264303E-2</c:v>
                </c:pt>
                <c:pt idx="29976">
                  <c:v>-3.6814212482225099E-2</c:v>
                </c:pt>
                <c:pt idx="29977">
                  <c:v>-3.6617576728108898E-2</c:v>
                </c:pt>
                <c:pt idx="29978">
                  <c:v>-3.6420940972069701E-2</c:v>
                </c:pt>
                <c:pt idx="29979">
                  <c:v>-3.6224305216030601E-2</c:v>
                </c:pt>
                <c:pt idx="29980">
                  <c:v>-3.6027669461914401E-2</c:v>
                </c:pt>
                <c:pt idx="29981">
                  <c:v>-3.5831033705875197E-2</c:v>
                </c:pt>
                <c:pt idx="29982">
                  <c:v>-3.5634397949836097E-2</c:v>
                </c:pt>
                <c:pt idx="29983">
                  <c:v>-3.5437762195719903E-2</c:v>
                </c:pt>
                <c:pt idx="29984">
                  <c:v>-3.5241126439680699E-2</c:v>
                </c:pt>
                <c:pt idx="29985">
                  <c:v>-3.5044490683641599E-2</c:v>
                </c:pt>
                <c:pt idx="29986">
                  <c:v>-3.4847854929525399E-2</c:v>
                </c:pt>
                <c:pt idx="29987">
                  <c:v>-3.4651219173486202E-2</c:v>
                </c:pt>
                <c:pt idx="29988">
                  <c:v>-3.4454583417447102E-2</c:v>
                </c:pt>
                <c:pt idx="29989">
                  <c:v>-3.4257947663330797E-2</c:v>
                </c:pt>
                <c:pt idx="29990">
                  <c:v>-3.4061311907291697E-2</c:v>
                </c:pt>
                <c:pt idx="29991">
                  <c:v>-3.3864676151252597E-2</c:v>
                </c:pt>
                <c:pt idx="29992">
                  <c:v>-3.3668040397136403E-2</c:v>
                </c:pt>
                <c:pt idx="29993">
                  <c:v>-3.3471404641097303E-2</c:v>
                </c:pt>
                <c:pt idx="29994">
                  <c:v>-3.3274768885058099E-2</c:v>
                </c:pt>
                <c:pt idx="29995">
                  <c:v>-3.3078133130941899E-2</c:v>
                </c:pt>
                <c:pt idx="29996">
                  <c:v>-3.2881497374902702E-2</c:v>
                </c:pt>
                <c:pt idx="29997">
                  <c:v>-3.2684861618863602E-2</c:v>
                </c:pt>
                <c:pt idx="29998">
                  <c:v>-3.2488225864747401E-2</c:v>
                </c:pt>
                <c:pt idx="29999">
                  <c:v>-3.2291590108708301E-2</c:v>
                </c:pt>
                <c:pt idx="30000">
                  <c:v>-3.2094954352669097E-2</c:v>
                </c:pt>
                <c:pt idx="30001">
                  <c:v>-3.1898318598552897E-2</c:v>
                </c:pt>
                <c:pt idx="30002">
                  <c:v>-3.1701682842513797E-2</c:v>
                </c:pt>
                <c:pt idx="30003">
                  <c:v>-3.15050470864746E-2</c:v>
                </c:pt>
                <c:pt idx="30004">
                  <c:v>-3.1308411332358399E-2</c:v>
                </c:pt>
                <c:pt idx="30005">
                  <c:v>-3.1111775576319299E-2</c:v>
                </c:pt>
                <c:pt idx="30006">
                  <c:v>-3.0915139820280099E-2</c:v>
                </c:pt>
                <c:pt idx="30007">
                  <c:v>-3.0718504066163901E-2</c:v>
                </c:pt>
                <c:pt idx="30008">
                  <c:v>-3.0521868310124801E-2</c:v>
                </c:pt>
                <c:pt idx="30009">
                  <c:v>-3.0325232554085702E-2</c:v>
                </c:pt>
                <c:pt idx="30010">
                  <c:v>-3.01285967999694E-2</c:v>
                </c:pt>
                <c:pt idx="30011">
                  <c:v>-2.99319610439302E-2</c:v>
                </c:pt>
                <c:pt idx="30012">
                  <c:v>-2.97353252878911E-2</c:v>
                </c:pt>
                <c:pt idx="30013">
                  <c:v>-2.9538689533774899E-2</c:v>
                </c:pt>
                <c:pt idx="30014">
                  <c:v>-2.9342053777735799E-2</c:v>
                </c:pt>
                <c:pt idx="30015">
                  <c:v>-2.9145418021696699E-2</c:v>
                </c:pt>
                <c:pt idx="30016">
                  <c:v>-2.8948782267580402E-2</c:v>
                </c:pt>
                <c:pt idx="30017">
                  <c:v>-2.8752146511541302E-2</c:v>
                </c:pt>
                <c:pt idx="30018">
                  <c:v>-2.8555510755502101E-2</c:v>
                </c:pt>
                <c:pt idx="30019">
                  <c:v>-2.83588750013859E-2</c:v>
                </c:pt>
                <c:pt idx="30020">
                  <c:v>-2.8162239245346801E-2</c:v>
                </c:pt>
                <c:pt idx="30021">
                  <c:v>-2.7965603489307701E-2</c:v>
                </c:pt>
                <c:pt idx="30022">
                  <c:v>-2.7768967735191399E-2</c:v>
                </c:pt>
                <c:pt idx="30023">
                  <c:v>-2.7572331979152299E-2</c:v>
                </c:pt>
                <c:pt idx="30024">
                  <c:v>-2.7375696223113099E-2</c:v>
                </c:pt>
                <c:pt idx="30025">
                  <c:v>-2.7179060468996898E-2</c:v>
                </c:pt>
                <c:pt idx="30026">
                  <c:v>-2.6982424712957798E-2</c:v>
                </c:pt>
                <c:pt idx="30027">
                  <c:v>-2.6785788956918698E-2</c:v>
                </c:pt>
                <c:pt idx="30028">
                  <c:v>-2.6589153202802401E-2</c:v>
                </c:pt>
                <c:pt idx="30029">
                  <c:v>-2.6392517446763301E-2</c:v>
                </c:pt>
                <c:pt idx="30030">
                  <c:v>-2.6195881690724201E-2</c:v>
                </c:pt>
                <c:pt idx="30031">
                  <c:v>-2.59992459366079E-2</c:v>
                </c:pt>
                <c:pt idx="30032">
                  <c:v>-2.58026101805688E-2</c:v>
                </c:pt>
                <c:pt idx="30033">
                  <c:v>-2.5605974424529599E-2</c:v>
                </c:pt>
                <c:pt idx="30034">
                  <c:v>-2.5409338670413499E-2</c:v>
                </c:pt>
                <c:pt idx="30035">
                  <c:v>-2.5212702914374299E-2</c:v>
                </c:pt>
                <c:pt idx="30036">
                  <c:v>-2.5016067158335199E-2</c:v>
                </c:pt>
                <c:pt idx="30037">
                  <c:v>-2.4819431404218901E-2</c:v>
                </c:pt>
                <c:pt idx="30038">
                  <c:v>-2.4622795648179801E-2</c:v>
                </c:pt>
                <c:pt idx="30039">
                  <c:v>-2.44261598921406E-2</c:v>
                </c:pt>
                <c:pt idx="30040">
                  <c:v>-2.42295241380244E-2</c:v>
                </c:pt>
                <c:pt idx="30041">
                  <c:v>-2.40328883819853E-2</c:v>
                </c:pt>
                <c:pt idx="30042">
                  <c:v>-2.38362526259462E-2</c:v>
                </c:pt>
                <c:pt idx="30043">
                  <c:v>-2.3639616871829899E-2</c:v>
                </c:pt>
                <c:pt idx="30044">
                  <c:v>-2.3442981115790799E-2</c:v>
                </c:pt>
                <c:pt idx="30045">
                  <c:v>-2.3246345359751602E-2</c:v>
                </c:pt>
                <c:pt idx="30046">
                  <c:v>-2.3049709605635401E-2</c:v>
                </c:pt>
                <c:pt idx="30047">
                  <c:v>-2.2853073849596301E-2</c:v>
                </c:pt>
                <c:pt idx="30048">
                  <c:v>-2.2656438093557201E-2</c:v>
                </c:pt>
                <c:pt idx="30049">
                  <c:v>-2.24598023394409E-2</c:v>
                </c:pt>
                <c:pt idx="30050">
                  <c:v>-2.22631665834018E-2</c:v>
                </c:pt>
                <c:pt idx="30051">
                  <c:v>-2.20665308273627E-2</c:v>
                </c:pt>
                <c:pt idx="30052">
                  <c:v>-2.1869895073246399E-2</c:v>
                </c:pt>
                <c:pt idx="30053">
                  <c:v>-2.1673259317207299E-2</c:v>
                </c:pt>
                <c:pt idx="30054">
                  <c:v>-2.1476623561168199E-2</c:v>
                </c:pt>
                <c:pt idx="30055">
                  <c:v>-2.1279987807051998E-2</c:v>
                </c:pt>
                <c:pt idx="30056">
                  <c:v>-2.1083352051012898E-2</c:v>
                </c:pt>
                <c:pt idx="30057">
                  <c:v>-2.0886716294973701E-2</c:v>
                </c:pt>
                <c:pt idx="30058">
                  <c:v>-2.06900805408574E-2</c:v>
                </c:pt>
                <c:pt idx="30059">
                  <c:v>-2.04934447848183E-2</c:v>
                </c:pt>
                <c:pt idx="30060">
                  <c:v>-2.02968090287792E-2</c:v>
                </c:pt>
                <c:pt idx="30061">
                  <c:v>-2.0100173274663E-2</c:v>
                </c:pt>
                <c:pt idx="30062">
                  <c:v>-1.9903537518623799E-2</c:v>
                </c:pt>
                <c:pt idx="30063">
                  <c:v>-1.9706901762584699E-2</c:v>
                </c:pt>
                <c:pt idx="30064">
                  <c:v>-1.9510266008468401E-2</c:v>
                </c:pt>
                <c:pt idx="30065">
                  <c:v>-1.9313630252429301E-2</c:v>
                </c:pt>
                <c:pt idx="30066">
                  <c:v>-1.9116994496390202E-2</c:v>
                </c:pt>
                <c:pt idx="30067">
                  <c:v>-1.8920358742274001E-2</c:v>
                </c:pt>
                <c:pt idx="30068">
                  <c:v>-1.87237229862348E-2</c:v>
                </c:pt>
                <c:pt idx="30069">
                  <c:v>-1.85270872301957E-2</c:v>
                </c:pt>
                <c:pt idx="30070">
                  <c:v>-1.83304514760795E-2</c:v>
                </c:pt>
                <c:pt idx="30071">
                  <c:v>-1.81338157200404E-2</c:v>
                </c:pt>
                <c:pt idx="30072">
                  <c:v>-1.7937179964001199E-2</c:v>
                </c:pt>
                <c:pt idx="30073">
                  <c:v>-1.7740544209884999E-2</c:v>
                </c:pt>
                <c:pt idx="30074">
                  <c:v>-1.7543908453845802E-2</c:v>
                </c:pt>
                <c:pt idx="30075">
                  <c:v>-1.7347272697806702E-2</c:v>
                </c:pt>
                <c:pt idx="30076">
                  <c:v>-1.7150636943690501E-2</c:v>
                </c:pt>
                <c:pt idx="30077">
                  <c:v>-1.6954001187651401E-2</c:v>
                </c:pt>
                <c:pt idx="30078">
                  <c:v>-1.6757365431612201E-2</c:v>
                </c:pt>
                <c:pt idx="30079">
                  <c:v>-1.6560729677496E-2</c:v>
                </c:pt>
                <c:pt idx="30080">
                  <c:v>-1.6364093921456799E-2</c:v>
                </c:pt>
                <c:pt idx="30081">
                  <c:v>-1.61674581654177E-2</c:v>
                </c:pt>
                <c:pt idx="30082">
                  <c:v>-1.5970822411301499E-2</c:v>
                </c:pt>
                <c:pt idx="30083">
                  <c:v>-1.5774186655262298E-2</c:v>
                </c:pt>
                <c:pt idx="30084">
                  <c:v>-1.55775508992232E-2</c:v>
                </c:pt>
                <c:pt idx="30085">
                  <c:v>-1.5380915145107E-2</c:v>
                </c:pt>
                <c:pt idx="30086">
                  <c:v>-1.5184279389067801E-2</c:v>
                </c:pt>
                <c:pt idx="30087">
                  <c:v>-1.4987643633028701E-2</c:v>
                </c:pt>
                <c:pt idx="30088">
                  <c:v>-1.47910078789125E-2</c:v>
                </c:pt>
                <c:pt idx="30089">
                  <c:v>-1.45943721228734E-2</c:v>
                </c:pt>
                <c:pt idx="30090">
                  <c:v>-1.43977363668342E-2</c:v>
                </c:pt>
                <c:pt idx="30091">
                  <c:v>-1.4201100612718001E-2</c:v>
                </c:pt>
                <c:pt idx="30092">
                  <c:v>-1.40044648566788E-2</c:v>
                </c:pt>
                <c:pt idx="30093">
                  <c:v>-1.38078291006397E-2</c:v>
                </c:pt>
                <c:pt idx="30094">
                  <c:v>-1.36111933465235E-2</c:v>
                </c:pt>
                <c:pt idx="30095">
                  <c:v>-1.34145575904844E-2</c:v>
                </c:pt>
                <c:pt idx="30096">
                  <c:v>-1.3217921834445199E-2</c:v>
                </c:pt>
                <c:pt idx="30097">
                  <c:v>-1.3021286080329E-2</c:v>
                </c:pt>
                <c:pt idx="30098">
                  <c:v>-1.28246503242899E-2</c:v>
                </c:pt>
                <c:pt idx="30099">
                  <c:v>-1.26280145682508E-2</c:v>
                </c:pt>
                <c:pt idx="30100">
                  <c:v>-1.2431378814134499E-2</c:v>
                </c:pt>
                <c:pt idx="30101">
                  <c:v>-1.2234743058095399E-2</c:v>
                </c:pt>
                <c:pt idx="30102">
                  <c:v>-1.2038107302056201E-2</c:v>
                </c:pt>
                <c:pt idx="30103">
                  <c:v>-1.184147154794E-2</c:v>
                </c:pt>
                <c:pt idx="30104">
                  <c:v>-1.16448357919009E-2</c:v>
                </c:pt>
                <c:pt idx="30105">
                  <c:v>-1.14482000358618E-2</c:v>
                </c:pt>
                <c:pt idx="30106">
                  <c:v>-1.1251564281745501E-2</c:v>
                </c:pt>
                <c:pt idx="30107">
                  <c:v>-1.1054928525706401E-2</c:v>
                </c:pt>
                <c:pt idx="30108">
                  <c:v>-1.08582927696672E-2</c:v>
                </c:pt>
                <c:pt idx="30109">
                  <c:v>-1.0661657015550999E-2</c:v>
                </c:pt>
                <c:pt idx="30110">
                  <c:v>-1.04650212595119E-2</c:v>
                </c:pt>
                <c:pt idx="30111">
                  <c:v>-1.02683855034728E-2</c:v>
                </c:pt>
                <c:pt idx="30112">
                  <c:v>-1.00717497493565E-2</c:v>
                </c:pt>
                <c:pt idx="30113">
                  <c:v>-9.8751139933173603E-3</c:v>
                </c:pt>
                <c:pt idx="30114">
                  <c:v>-9.6784782372782395E-3</c:v>
                </c:pt>
                <c:pt idx="30115">
                  <c:v>-9.4818424831620007E-3</c:v>
                </c:pt>
                <c:pt idx="30116">
                  <c:v>-9.2852067271229095E-3</c:v>
                </c:pt>
                <c:pt idx="30117">
                  <c:v>-9.0885709710837904E-3</c:v>
                </c:pt>
                <c:pt idx="30118">
                  <c:v>-8.8919352169675499E-3</c:v>
                </c:pt>
                <c:pt idx="30119">
                  <c:v>-8.6952994609283702E-3</c:v>
                </c:pt>
                <c:pt idx="30120">
                  <c:v>-8.4986637048892495E-3</c:v>
                </c:pt>
                <c:pt idx="30121">
                  <c:v>-8.3020279507730107E-3</c:v>
                </c:pt>
                <c:pt idx="30122">
                  <c:v>-8.1053921947339107E-3</c:v>
                </c:pt>
                <c:pt idx="30123">
                  <c:v>-7.90875643869479E-3</c:v>
                </c:pt>
                <c:pt idx="30124" formatCode="0.00E+00">
                  <c:v>-7.7121206845785504E-3</c:v>
                </c:pt>
                <c:pt idx="30125">
                  <c:v>-7.5154849285393698E-3</c:v>
                </c:pt>
                <c:pt idx="30126">
                  <c:v>-7.3188491725002499E-3</c:v>
                </c:pt>
                <c:pt idx="30127">
                  <c:v>-7.1222134183840102E-3</c:v>
                </c:pt>
                <c:pt idx="30128">
                  <c:v>-6.9255776623449198E-3</c:v>
                </c:pt>
                <c:pt idx="30129">
                  <c:v>-6.7289419063057999E-3</c:v>
                </c:pt>
                <c:pt idx="30130">
                  <c:v>-6.5323061521895499E-3</c:v>
                </c:pt>
                <c:pt idx="30131">
                  <c:v>-6.3356703961503797E-3</c:v>
                </c:pt>
                <c:pt idx="30132">
                  <c:v>-6.1390346401112902E-3</c:v>
                </c:pt>
                <c:pt idx="30133">
                  <c:v>-5.9423988859950401E-3</c:v>
                </c:pt>
                <c:pt idx="30134">
                  <c:v>-5.7457631299559202E-3</c:v>
                </c:pt>
                <c:pt idx="30135">
                  <c:v>-5.54912737391675E-3</c:v>
                </c:pt>
                <c:pt idx="30136">
                  <c:v>-5.3524916198005902E-3</c:v>
                </c:pt>
                <c:pt idx="30137">
                  <c:v>-5.1558558637613801E-3</c:v>
                </c:pt>
                <c:pt idx="30138">
                  <c:v>-4.9592201077222897E-3</c:v>
                </c:pt>
                <c:pt idx="30139">
                  <c:v>-4.7625843536060501E-3</c:v>
                </c:pt>
                <c:pt idx="30140">
                  <c:v>-4.5659485975669302E-3</c:v>
                </c:pt>
                <c:pt idx="30141">
                  <c:v>-4.3693128415277799E-3</c:v>
                </c:pt>
                <c:pt idx="30142">
                  <c:v>-4.1726770874115403E-3</c:v>
                </c:pt>
                <c:pt idx="30143">
                  <c:v>-3.9760413313724204E-3</c:v>
                </c:pt>
                <c:pt idx="30144">
                  <c:v>-3.7794055753332901E-3</c:v>
                </c:pt>
                <c:pt idx="30145">
                  <c:v>-3.5827698212170501E-3</c:v>
                </c:pt>
                <c:pt idx="30146">
                  <c:v>-3.3861340651779302E-3</c:v>
                </c:pt>
                <c:pt idx="30147">
                  <c:v>-3.1894983091387799E-3</c:v>
                </c:pt>
                <c:pt idx="30148">
                  <c:v>-2.9928625550225099E-3</c:v>
                </c:pt>
                <c:pt idx="30149">
                  <c:v>-2.79622679898342E-3</c:v>
                </c:pt>
                <c:pt idx="30150">
                  <c:v>-2.59959104294433E-3</c:v>
                </c:pt>
                <c:pt idx="30151">
                  <c:v>-2.40295528882806E-3</c:v>
                </c:pt>
                <c:pt idx="30152">
                  <c:v>-2.2063195327889601E-3</c:v>
                </c:pt>
                <c:pt idx="30153">
                  <c:v>-2.0096837767497899E-3</c:v>
                </c:pt>
                <c:pt idx="30154">
                  <c:v>-1.8130480226335201E-3</c:v>
                </c:pt>
                <c:pt idx="30155">
                  <c:v>-1.6164122665944199E-3</c:v>
                </c:pt>
                <c:pt idx="30156">
                  <c:v>-1.41977651055533E-3</c:v>
                </c:pt>
                <c:pt idx="30157">
                  <c:v>-1.22314075643906E-3</c:v>
                </c:pt>
                <c:pt idx="30158">
                  <c:v>-1.02650500039997E-3</c:v>
                </c:pt>
                <c:pt idx="30159">
                  <c:v>-8.2986924436082E-4</c:v>
                </c:pt>
                <c:pt idx="30160">
                  <c:v>-6.3323349024455001E-4</c:v>
                </c:pt>
                <c:pt idx="30161">
                  <c:v>-4.3659773420545701E-4</c:v>
                </c:pt>
                <c:pt idx="30162">
                  <c:v>-2.39961978166336E-4</c:v>
                </c:pt>
                <c:pt idx="30163" formatCode="0.00E+00">
                  <c:v>-4.3326224050066502E-5</c:v>
                </c:pt>
                <c:pt idx="30164">
                  <c:v>1.5330953198908201E-4</c:v>
                </c:pt>
                <c:pt idx="30165">
                  <c:v>3.4994528802820301E-4</c:v>
                </c:pt>
                <c:pt idx="30166">
                  <c:v>5.4658104214444503E-4</c:v>
                </c:pt>
                <c:pt idx="30167">
                  <c:v>7.4321679818353803E-4</c:v>
                </c:pt>
                <c:pt idx="30168">
                  <c:v>9.39852554222659E-4</c:v>
                </c:pt>
                <c:pt idx="30169">
                  <c:v>1.1364883083388999E-3</c:v>
                </c:pt>
                <c:pt idx="30170">
                  <c:v>1.3331240643780801E-3</c:v>
                </c:pt>
                <c:pt idx="30171">
                  <c:v>1.5297598204172E-3</c:v>
                </c:pt>
                <c:pt idx="30172">
                  <c:v>1.7263955745334401E-3</c:v>
                </c:pt>
                <c:pt idx="30173">
                  <c:v>1.92303133057253E-3</c:v>
                </c:pt>
                <c:pt idx="30174">
                  <c:v>2.1196670866116501E-3</c:v>
                </c:pt>
                <c:pt idx="30175">
                  <c:v>2.3163028407279002E-3</c:v>
                </c:pt>
                <c:pt idx="30176">
                  <c:v>2.51293859676705E-3</c:v>
                </c:pt>
                <c:pt idx="30177">
                  <c:v>2.7095743528061699E-3</c:v>
                </c:pt>
                <c:pt idx="30178">
                  <c:v>2.9062101069224099E-3</c:v>
                </c:pt>
                <c:pt idx="30179">
                  <c:v>3.1028458629614999E-3</c:v>
                </c:pt>
                <c:pt idx="30180">
                  <c:v>3.2994816190006502E-3</c:v>
                </c:pt>
                <c:pt idx="30181">
                  <c:v>3.4961173731168898E-3</c:v>
                </c:pt>
                <c:pt idx="30182">
                  <c:v>3.69275312915607E-3</c:v>
                </c:pt>
                <c:pt idx="30183">
                  <c:v>3.8893888851951599E-3</c:v>
                </c:pt>
                <c:pt idx="30184">
                  <c:v>4.0860246393114004E-3</c:v>
                </c:pt>
                <c:pt idx="30185">
                  <c:v>4.2826603953505203E-3</c:v>
                </c:pt>
                <c:pt idx="30186">
                  <c:v>4.4792961513897001E-3</c:v>
                </c:pt>
                <c:pt idx="30187">
                  <c:v>4.6759319055058599E-3</c:v>
                </c:pt>
                <c:pt idx="30188">
                  <c:v>4.8725676615450596E-3</c:v>
                </c:pt>
                <c:pt idx="30189">
                  <c:v>5.0692034175841604E-3</c:v>
                </c:pt>
                <c:pt idx="30190">
                  <c:v>5.2658391717004E-3</c:v>
                </c:pt>
                <c:pt idx="30191">
                  <c:v>5.4624749277395199E-3</c:v>
                </c:pt>
                <c:pt idx="30192">
                  <c:v>5.6591106837786702E-3</c:v>
                </c:pt>
                <c:pt idx="30193">
                  <c:v>5.8557464378949098E-3</c:v>
                </c:pt>
                <c:pt idx="30194">
                  <c:v>6.0523821939340297E-3</c:v>
                </c:pt>
                <c:pt idx="30195">
                  <c:v>6.2490179499731201E-3</c:v>
                </c:pt>
                <c:pt idx="30196">
                  <c:v>6.4456537040893701E-3</c:v>
                </c:pt>
                <c:pt idx="30197">
                  <c:v>6.64228946012849E-3</c:v>
                </c:pt>
                <c:pt idx="30198">
                  <c:v>6.8389252161676602E-3</c:v>
                </c:pt>
                <c:pt idx="30199">
                  <c:v>7.0355609702839302E-3</c:v>
                </c:pt>
                <c:pt idx="30200">
                  <c:v>7.2321967263230301E-3</c:v>
                </c:pt>
                <c:pt idx="30201">
                  <c:v>7.4288324823621197E-3</c:v>
                </c:pt>
                <c:pt idx="30202">
                  <c:v>7.6254682364783897E-3</c:v>
                </c:pt>
                <c:pt idx="30203">
                  <c:v>7.8221039925174801E-3</c:v>
                </c:pt>
                <c:pt idx="30204">
                  <c:v>8.0187397485566598E-3</c:v>
                </c:pt>
                <c:pt idx="30205">
                  <c:v>8.2153755026729003E-3</c:v>
                </c:pt>
                <c:pt idx="30206">
                  <c:v>8.4120112587120193E-3</c:v>
                </c:pt>
                <c:pt idx="30207">
                  <c:v>8.6086470147511106E-3</c:v>
                </c:pt>
                <c:pt idx="30208">
                  <c:v>8.8052827688673806E-3</c:v>
                </c:pt>
                <c:pt idx="30209">
                  <c:v>9.0019185249064805E-3</c:v>
                </c:pt>
                <c:pt idx="30210">
                  <c:v>9.1985542809456308E-3</c:v>
                </c:pt>
                <c:pt idx="30211">
                  <c:v>9.3951900350619007E-3</c:v>
                </c:pt>
                <c:pt idx="30212">
                  <c:v>9.5918257911009903E-3</c:v>
                </c:pt>
                <c:pt idx="30213">
                  <c:v>9.7884615471400798E-3</c:v>
                </c:pt>
                <c:pt idx="30214">
                  <c:v>9.9850973012563498E-3</c:v>
                </c:pt>
                <c:pt idx="30215">
                  <c:v>1.01817330572955E-2</c:v>
                </c:pt>
                <c:pt idx="30216">
                  <c:v>1.03783688133346E-2</c:v>
                </c:pt>
                <c:pt idx="30217">
                  <c:v>1.0575004567450899E-2</c:v>
                </c:pt>
                <c:pt idx="30218">
                  <c:v>1.0771640323489999E-2</c:v>
                </c:pt>
                <c:pt idx="30219">
                  <c:v>1.0968276079529099E-2</c:v>
                </c:pt>
                <c:pt idx="30220">
                  <c:v>1.11649118336453E-2</c:v>
                </c:pt>
                <c:pt idx="30221">
                  <c:v>1.1361547589684501E-2</c:v>
                </c:pt>
                <c:pt idx="30222">
                  <c:v>1.15581833457236E-2</c:v>
                </c:pt>
                <c:pt idx="30223">
                  <c:v>1.17548190998399E-2</c:v>
                </c:pt>
                <c:pt idx="30224">
                  <c:v>1.1951454855879E-2</c:v>
                </c:pt>
                <c:pt idx="30225">
                  <c:v>1.21480906119181E-2</c:v>
                </c:pt>
                <c:pt idx="30226">
                  <c:v>1.23447263660343E-2</c:v>
                </c:pt>
                <c:pt idx="30227">
                  <c:v>1.2541362122073499E-2</c:v>
                </c:pt>
                <c:pt idx="30228">
                  <c:v>1.2737997878112599E-2</c:v>
                </c:pt>
                <c:pt idx="30229">
                  <c:v>1.29346336322289E-2</c:v>
                </c:pt>
                <c:pt idx="30230">
                  <c:v>1.31312693882679E-2</c:v>
                </c:pt>
                <c:pt idx="30231">
                  <c:v>1.33279051443071E-2</c:v>
                </c:pt>
                <c:pt idx="30232">
                  <c:v>1.3524540898423301E-2</c:v>
                </c:pt>
                <c:pt idx="30233">
                  <c:v>1.37211766544625E-2</c:v>
                </c:pt>
                <c:pt idx="30234">
                  <c:v>1.39178124105016E-2</c:v>
                </c:pt>
                <c:pt idx="30235">
                  <c:v>1.41144481646178E-2</c:v>
                </c:pt>
                <c:pt idx="30236">
                  <c:v>1.4311083920657001E-2</c:v>
                </c:pt>
                <c:pt idx="30237">
                  <c:v>1.4507719676696101E-2</c:v>
                </c:pt>
                <c:pt idx="30238">
                  <c:v>1.47043554308124E-2</c:v>
                </c:pt>
                <c:pt idx="30239">
                  <c:v>1.49009911868515E-2</c:v>
                </c:pt>
                <c:pt idx="30240">
                  <c:v>1.50976269428906E-2</c:v>
                </c:pt>
                <c:pt idx="30241">
                  <c:v>1.5294262697006801E-2</c:v>
                </c:pt>
                <c:pt idx="30242">
                  <c:v>1.5490898453045999E-2</c:v>
                </c:pt>
                <c:pt idx="30243">
                  <c:v>1.5687534209085099E-2</c:v>
                </c:pt>
                <c:pt idx="30244">
                  <c:v>1.5884169963201401E-2</c:v>
                </c:pt>
                <c:pt idx="30245">
                  <c:v>1.6080805719240501E-2</c:v>
                </c:pt>
                <c:pt idx="30246">
                  <c:v>1.6277441475279601E-2</c:v>
                </c:pt>
                <c:pt idx="30247">
                  <c:v>1.6474077229395801E-2</c:v>
                </c:pt>
                <c:pt idx="30248">
                  <c:v>1.6670712985434901E-2</c:v>
                </c:pt>
                <c:pt idx="30249">
                  <c:v>1.6867348741474102E-2</c:v>
                </c:pt>
                <c:pt idx="30250">
                  <c:v>1.7063984495590399E-2</c:v>
                </c:pt>
                <c:pt idx="30251">
                  <c:v>1.7260620251629499E-2</c:v>
                </c:pt>
                <c:pt idx="30252">
                  <c:v>1.7457256007668599E-2</c:v>
                </c:pt>
                <c:pt idx="30253">
                  <c:v>1.76538917617848E-2</c:v>
                </c:pt>
                <c:pt idx="30254">
                  <c:v>1.78505275178239E-2</c:v>
                </c:pt>
                <c:pt idx="30255">
                  <c:v>1.80471632738631E-2</c:v>
                </c:pt>
                <c:pt idx="30256">
                  <c:v>1.8243799027979301E-2</c:v>
                </c:pt>
                <c:pt idx="30257">
                  <c:v>1.8440434784018401E-2</c:v>
                </c:pt>
                <c:pt idx="30258">
                  <c:v>1.8637070540057501E-2</c:v>
                </c:pt>
                <c:pt idx="30259">
                  <c:v>1.8833706294173799E-2</c:v>
                </c:pt>
                <c:pt idx="30260">
                  <c:v>1.9030342050212999E-2</c:v>
                </c:pt>
                <c:pt idx="30261">
                  <c:v>1.9226977806252099E-2</c:v>
                </c:pt>
                <c:pt idx="30262">
                  <c:v>1.94236135603683E-2</c:v>
                </c:pt>
                <c:pt idx="30263">
                  <c:v>1.96202493164074E-2</c:v>
                </c:pt>
                <c:pt idx="30264">
                  <c:v>1.98168850724466E-2</c:v>
                </c:pt>
                <c:pt idx="30265">
                  <c:v>2.0013520826562801E-2</c:v>
                </c:pt>
                <c:pt idx="30266">
                  <c:v>2.0210156582602001E-2</c:v>
                </c:pt>
                <c:pt idx="30267">
                  <c:v>2.0406792338641101E-2</c:v>
                </c:pt>
                <c:pt idx="30268">
                  <c:v>2.0603428092757298E-2</c:v>
                </c:pt>
                <c:pt idx="30269">
                  <c:v>2.0800063848796398E-2</c:v>
                </c:pt>
                <c:pt idx="30270">
                  <c:v>2.0996699604835599E-2</c:v>
                </c:pt>
                <c:pt idx="30271">
                  <c:v>2.1193335358951799E-2</c:v>
                </c:pt>
                <c:pt idx="30272">
                  <c:v>2.1389971114990899E-2</c:v>
                </c:pt>
                <c:pt idx="30273">
                  <c:v>2.15866068710301E-2</c:v>
                </c:pt>
                <c:pt idx="30274">
                  <c:v>2.1783242625146301E-2</c:v>
                </c:pt>
                <c:pt idx="30275">
                  <c:v>2.1979878381185401E-2</c:v>
                </c:pt>
                <c:pt idx="30276">
                  <c:v>2.21765141372245E-2</c:v>
                </c:pt>
                <c:pt idx="30277">
                  <c:v>2.2373149891340802E-2</c:v>
                </c:pt>
                <c:pt idx="30278">
                  <c:v>2.2569785647379902E-2</c:v>
                </c:pt>
                <c:pt idx="30279">
                  <c:v>2.2766421403419099E-2</c:v>
                </c:pt>
                <c:pt idx="30280">
                  <c:v>2.2963057157535299E-2</c:v>
                </c:pt>
                <c:pt idx="30281">
                  <c:v>2.3159692913574399E-2</c:v>
                </c:pt>
                <c:pt idx="30282">
                  <c:v>2.33563286696136E-2</c:v>
                </c:pt>
                <c:pt idx="30283">
                  <c:v>2.35529644237298E-2</c:v>
                </c:pt>
                <c:pt idx="30284">
                  <c:v>2.37496001797689E-2</c:v>
                </c:pt>
                <c:pt idx="30285">
                  <c:v>2.3946235935808101E-2</c:v>
                </c:pt>
                <c:pt idx="30286">
                  <c:v>2.4142871689924301E-2</c:v>
                </c:pt>
                <c:pt idx="30287">
                  <c:v>2.4339507445963401E-2</c:v>
                </c:pt>
                <c:pt idx="30288">
                  <c:v>2.4536143202002599E-2</c:v>
                </c:pt>
                <c:pt idx="30289">
                  <c:v>2.4732778956118799E-2</c:v>
                </c:pt>
                <c:pt idx="30290">
                  <c:v>2.4929414712157899E-2</c:v>
                </c:pt>
                <c:pt idx="30291">
                  <c:v>2.5126050468196999E-2</c:v>
                </c:pt>
                <c:pt idx="30292">
                  <c:v>2.53226862223133E-2</c:v>
                </c:pt>
                <c:pt idx="30293">
                  <c:v>2.55193219783524E-2</c:v>
                </c:pt>
                <c:pt idx="30294">
                  <c:v>2.5715957734391601E-2</c:v>
                </c:pt>
                <c:pt idx="30295">
                  <c:v>2.5912593488507801E-2</c:v>
                </c:pt>
                <c:pt idx="30296">
                  <c:v>2.6109229244546901E-2</c:v>
                </c:pt>
                <c:pt idx="30297">
                  <c:v>2.6305865000586001E-2</c:v>
                </c:pt>
                <c:pt idx="30298">
                  <c:v>2.6502500754702299E-2</c:v>
                </c:pt>
                <c:pt idx="30299">
                  <c:v>2.6699136510741399E-2</c:v>
                </c:pt>
                <c:pt idx="30300">
                  <c:v>2.6895772266780499E-2</c:v>
                </c:pt>
                <c:pt idx="30301">
                  <c:v>2.70924080208968E-2</c:v>
                </c:pt>
                <c:pt idx="30302">
                  <c:v>2.72890437769359E-2</c:v>
                </c:pt>
                <c:pt idx="30303">
                  <c:v>2.7485679532975E-2</c:v>
                </c:pt>
                <c:pt idx="30304">
                  <c:v>2.7682315287091301E-2</c:v>
                </c:pt>
                <c:pt idx="30305">
                  <c:v>2.7878951043130401E-2</c:v>
                </c:pt>
                <c:pt idx="30306">
                  <c:v>2.8075586799169501E-2</c:v>
                </c:pt>
                <c:pt idx="30307">
                  <c:v>2.8272222553285799E-2</c:v>
                </c:pt>
                <c:pt idx="30308">
                  <c:v>2.8468858309324899E-2</c:v>
                </c:pt>
                <c:pt idx="30309">
                  <c:v>2.8665494065363999E-2</c:v>
                </c:pt>
                <c:pt idx="30310">
                  <c:v>2.8862129819480199E-2</c:v>
                </c:pt>
                <c:pt idx="30311">
                  <c:v>2.90587655755194E-2</c:v>
                </c:pt>
                <c:pt idx="30312">
                  <c:v>2.92554013315585E-2</c:v>
                </c:pt>
                <c:pt idx="30313">
                  <c:v>2.9452037085674801E-2</c:v>
                </c:pt>
                <c:pt idx="30314">
                  <c:v>2.9648672841713901E-2</c:v>
                </c:pt>
                <c:pt idx="30315">
                  <c:v>2.9845308597753001E-2</c:v>
                </c:pt>
                <c:pt idx="30316">
                  <c:v>3.0041944351869201E-2</c:v>
                </c:pt>
                <c:pt idx="30317">
                  <c:v>3.0238580107908399E-2</c:v>
                </c:pt>
                <c:pt idx="30318">
                  <c:v>3.0435215863947498E-2</c:v>
                </c:pt>
                <c:pt idx="30319">
                  <c:v>3.06318516180638E-2</c:v>
                </c:pt>
                <c:pt idx="30320">
                  <c:v>3.0828487374102799E-2</c:v>
                </c:pt>
                <c:pt idx="30321">
                  <c:v>3.1025123130142E-2</c:v>
                </c:pt>
                <c:pt idx="30322">
                  <c:v>3.12217588842582E-2</c:v>
                </c:pt>
                <c:pt idx="30323">
                  <c:v>3.1418394640297401E-2</c:v>
                </c:pt>
                <c:pt idx="30324">
                  <c:v>3.1615030396336501E-2</c:v>
                </c:pt>
                <c:pt idx="30325">
                  <c:v>3.1811666150452798E-2</c:v>
                </c:pt>
                <c:pt idx="30326">
                  <c:v>3.2008301906491801E-2</c:v>
                </c:pt>
                <c:pt idx="30327">
                  <c:v>3.2204937662530998E-2</c:v>
                </c:pt>
                <c:pt idx="30328">
                  <c:v>3.2401573416647199E-2</c:v>
                </c:pt>
                <c:pt idx="30329">
                  <c:v>3.2598209172686403E-2</c:v>
                </c:pt>
                <c:pt idx="30330">
                  <c:v>3.2794844928725503E-2</c:v>
                </c:pt>
                <c:pt idx="30331">
                  <c:v>3.2991480682841703E-2</c:v>
                </c:pt>
                <c:pt idx="30332">
                  <c:v>3.3188116438880901E-2</c:v>
                </c:pt>
                <c:pt idx="30333">
                  <c:v>3.338475219492E-2</c:v>
                </c:pt>
                <c:pt idx="30334">
                  <c:v>3.3581387949036201E-2</c:v>
                </c:pt>
                <c:pt idx="30335">
                  <c:v>3.3778023705075398E-2</c:v>
                </c:pt>
                <c:pt idx="30336">
                  <c:v>3.3974659461114498E-2</c:v>
                </c:pt>
                <c:pt idx="30337">
                  <c:v>3.4171295215230699E-2</c:v>
                </c:pt>
                <c:pt idx="30338">
                  <c:v>3.4367930971269799E-2</c:v>
                </c:pt>
                <c:pt idx="30339">
                  <c:v>3.4564566727309003E-2</c:v>
                </c:pt>
                <c:pt idx="30340">
                  <c:v>3.47612024814253E-2</c:v>
                </c:pt>
                <c:pt idx="30341">
                  <c:v>3.49578382374644E-2</c:v>
                </c:pt>
                <c:pt idx="30342">
                  <c:v>3.51544739935035E-2</c:v>
                </c:pt>
                <c:pt idx="30343">
                  <c:v>3.5351109747619701E-2</c:v>
                </c:pt>
                <c:pt idx="30344">
                  <c:v>3.5547745503658801E-2</c:v>
                </c:pt>
                <c:pt idx="30345">
                  <c:v>3.5744381259697998E-2</c:v>
                </c:pt>
                <c:pt idx="30346">
                  <c:v>3.5941017013814198E-2</c:v>
                </c:pt>
                <c:pt idx="30347">
                  <c:v>3.6137652769853403E-2</c:v>
                </c:pt>
                <c:pt idx="30348">
                  <c:v>3.6334288525892502E-2</c:v>
                </c:pt>
                <c:pt idx="30349">
                  <c:v>3.6530924280008703E-2</c:v>
                </c:pt>
                <c:pt idx="30350">
                  <c:v>3.6727560036047803E-2</c:v>
                </c:pt>
                <c:pt idx="30351">
                  <c:v>3.6924195792087E-2</c:v>
                </c:pt>
                <c:pt idx="30352">
                  <c:v>3.7120831546203201E-2</c:v>
                </c:pt>
                <c:pt idx="30353">
                  <c:v>3.7317467302242301E-2</c:v>
                </c:pt>
                <c:pt idx="30354">
                  <c:v>3.7514103058281401E-2</c:v>
                </c:pt>
                <c:pt idx="30355">
                  <c:v>3.7710738812397698E-2</c:v>
                </c:pt>
                <c:pt idx="30356">
                  <c:v>3.7907374568436798E-2</c:v>
                </c:pt>
                <c:pt idx="30357">
                  <c:v>3.8104010324476002E-2</c:v>
                </c:pt>
                <c:pt idx="30358">
                  <c:v>3.8300646078592203E-2</c:v>
                </c:pt>
                <c:pt idx="30359">
                  <c:v>3.8497281834631303E-2</c:v>
                </c:pt>
                <c:pt idx="30360">
                  <c:v>3.8693917590670403E-2</c:v>
                </c:pt>
                <c:pt idx="30361">
                  <c:v>3.8890553344786701E-2</c:v>
                </c:pt>
                <c:pt idx="30362">
                  <c:v>3.90871891008258E-2</c:v>
                </c:pt>
                <c:pt idx="30363">
                  <c:v>3.9283824856864998E-2</c:v>
                </c:pt>
                <c:pt idx="30364">
                  <c:v>3.9480460610981198E-2</c:v>
                </c:pt>
                <c:pt idx="30365">
                  <c:v>3.9677096367020298E-2</c:v>
                </c:pt>
                <c:pt idx="30366">
                  <c:v>3.9873732123059502E-2</c:v>
                </c:pt>
                <c:pt idx="30367">
                  <c:v>4.0070367877175703E-2</c:v>
                </c:pt>
                <c:pt idx="30368">
                  <c:v>4.0267003633214803E-2</c:v>
                </c:pt>
                <c:pt idx="30369">
                  <c:v>4.0463639389254E-2</c:v>
                </c:pt>
                <c:pt idx="30370">
                  <c:v>4.06602751433702E-2</c:v>
                </c:pt>
                <c:pt idx="30371">
                  <c:v>4.08569108994093E-2</c:v>
                </c:pt>
                <c:pt idx="30372">
                  <c:v>4.10535466554484E-2</c:v>
                </c:pt>
                <c:pt idx="30373">
                  <c:v>4.1250182409564698E-2</c:v>
                </c:pt>
                <c:pt idx="30374">
                  <c:v>4.1446818165603798E-2</c:v>
                </c:pt>
                <c:pt idx="30375">
                  <c:v>4.1643453921643002E-2</c:v>
                </c:pt>
                <c:pt idx="30376">
                  <c:v>4.1840089675759203E-2</c:v>
                </c:pt>
                <c:pt idx="30377">
                  <c:v>4.2036725431798302E-2</c:v>
                </c:pt>
                <c:pt idx="30378">
                  <c:v>4.2233361187837402E-2</c:v>
                </c:pt>
                <c:pt idx="30379">
                  <c:v>4.24299969419537E-2</c:v>
                </c:pt>
                <c:pt idx="30380">
                  <c:v>4.26266326979928E-2</c:v>
                </c:pt>
                <c:pt idx="30381">
                  <c:v>4.28232684540319E-2</c:v>
                </c:pt>
                <c:pt idx="30382">
                  <c:v>4.3019904208148198E-2</c:v>
                </c:pt>
                <c:pt idx="30383">
                  <c:v>4.3216539964187298E-2</c:v>
                </c:pt>
                <c:pt idx="30384">
                  <c:v>4.3413175720226502E-2</c:v>
                </c:pt>
                <c:pt idx="30385">
                  <c:v>4.3609811474342598E-2</c:v>
                </c:pt>
                <c:pt idx="30386">
                  <c:v>4.3806447230381802E-2</c:v>
                </c:pt>
                <c:pt idx="30387">
                  <c:v>4.4003082986420902E-2</c:v>
                </c:pt>
                <c:pt idx="30388">
                  <c:v>4.41997187405372E-2</c:v>
                </c:pt>
                <c:pt idx="30389">
                  <c:v>4.43963544965763E-2</c:v>
                </c:pt>
                <c:pt idx="30390">
                  <c:v>4.45929902526154E-2</c:v>
                </c:pt>
                <c:pt idx="30391">
                  <c:v>4.4789626006731698E-2</c:v>
                </c:pt>
                <c:pt idx="30392">
                  <c:v>4.4986261762770798E-2</c:v>
                </c:pt>
                <c:pt idx="30393">
                  <c:v>4.5182897518809897E-2</c:v>
                </c:pt>
                <c:pt idx="30394">
                  <c:v>4.5379533272926202E-2</c:v>
                </c:pt>
                <c:pt idx="30395">
                  <c:v>4.5576169028965302E-2</c:v>
                </c:pt>
                <c:pt idx="30396">
                  <c:v>4.5772804785004402E-2</c:v>
                </c:pt>
                <c:pt idx="30397">
                  <c:v>4.59694405391207E-2</c:v>
                </c:pt>
                <c:pt idx="30398">
                  <c:v>4.61660762951598E-2</c:v>
                </c:pt>
                <c:pt idx="30399">
                  <c:v>4.63627120511989E-2</c:v>
                </c:pt>
                <c:pt idx="30400">
                  <c:v>4.6559347805315197E-2</c:v>
                </c:pt>
                <c:pt idx="30401">
                  <c:v>4.6755983561354297E-2</c:v>
                </c:pt>
                <c:pt idx="30402">
                  <c:v>4.6952619317393397E-2</c:v>
                </c:pt>
                <c:pt idx="30403">
                  <c:v>4.7149255071509702E-2</c:v>
                </c:pt>
                <c:pt idx="30404">
                  <c:v>4.7345890827548802E-2</c:v>
                </c:pt>
                <c:pt idx="30405">
                  <c:v>4.7542526583587902E-2</c:v>
                </c:pt>
                <c:pt idx="30406">
                  <c:v>4.7739162337704102E-2</c:v>
                </c:pt>
                <c:pt idx="30407">
                  <c:v>4.7935798093743202E-2</c:v>
                </c:pt>
                <c:pt idx="30408">
                  <c:v>4.8132433849782399E-2</c:v>
                </c:pt>
                <c:pt idx="30409">
                  <c:v>4.8329069603898697E-2</c:v>
                </c:pt>
                <c:pt idx="30410">
                  <c:v>4.8525705359937797E-2</c:v>
                </c:pt>
                <c:pt idx="30411">
                  <c:v>4.8722341115976897E-2</c:v>
                </c:pt>
                <c:pt idx="30412">
                  <c:v>4.8918976870093098E-2</c:v>
                </c:pt>
                <c:pt idx="30413">
                  <c:v>4.9115612626132302E-2</c:v>
                </c:pt>
                <c:pt idx="30414">
                  <c:v>4.9312248382171402E-2</c:v>
                </c:pt>
                <c:pt idx="30415">
                  <c:v>4.9508884136287699E-2</c:v>
                </c:pt>
                <c:pt idx="30416">
                  <c:v>4.9705519892326799E-2</c:v>
                </c:pt>
                <c:pt idx="30417">
                  <c:v>4.9902155648365899E-2</c:v>
                </c:pt>
                <c:pt idx="30418">
                  <c:v>5.00987914024821E-2</c:v>
                </c:pt>
                <c:pt idx="30419">
                  <c:v>5.0295427158521297E-2</c:v>
                </c:pt>
                <c:pt idx="30420">
                  <c:v>5.0492062914560397E-2</c:v>
                </c:pt>
                <c:pt idx="30421">
                  <c:v>5.0688698668676598E-2</c:v>
                </c:pt>
                <c:pt idx="30422">
                  <c:v>5.0885334424715697E-2</c:v>
                </c:pt>
                <c:pt idx="30423">
                  <c:v>5.1081970180754901E-2</c:v>
                </c:pt>
                <c:pt idx="30424">
                  <c:v>5.1278605934871102E-2</c:v>
                </c:pt>
                <c:pt idx="30425">
                  <c:v>5.1475241690910299E-2</c:v>
                </c:pt>
                <c:pt idx="30426">
                  <c:v>5.1671877446949399E-2</c:v>
                </c:pt>
                <c:pt idx="30427">
                  <c:v>5.18685132010656E-2</c:v>
                </c:pt>
                <c:pt idx="30428">
                  <c:v>5.20651489571047E-2</c:v>
                </c:pt>
                <c:pt idx="30429">
                  <c:v>5.22617847131438E-2</c:v>
                </c:pt>
                <c:pt idx="30430">
                  <c:v>5.2458420467260097E-2</c:v>
                </c:pt>
                <c:pt idx="30431">
                  <c:v>5.2655056223299301E-2</c:v>
                </c:pt>
                <c:pt idx="30432">
                  <c:v>5.2851691979338401E-2</c:v>
                </c:pt>
                <c:pt idx="30433">
                  <c:v>5.3048327733454602E-2</c:v>
                </c:pt>
                <c:pt idx="30434">
                  <c:v>5.3244963489493702E-2</c:v>
                </c:pt>
                <c:pt idx="30435">
                  <c:v>5.3441599245532899E-2</c:v>
                </c:pt>
                <c:pt idx="30436">
                  <c:v>5.36382349996491E-2</c:v>
                </c:pt>
                <c:pt idx="30437">
                  <c:v>5.3834870755688297E-2</c:v>
                </c:pt>
                <c:pt idx="30438">
                  <c:v>5.4031506511727397E-2</c:v>
                </c:pt>
                <c:pt idx="30439">
                  <c:v>5.4228142265843597E-2</c:v>
                </c:pt>
                <c:pt idx="30440">
                  <c:v>5.4424778021882697E-2</c:v>
                </c:pt>
                <c:pt idx="30441">
                  <c:v>5.4621413777921901E-2</c:v>
                </c:pt>
                <c:pt idx="30442">
                  <c:v>5.4818049532038102E-2</c:v>
                </c:pt>
                <c:pt idx="30443">
                  <c:v>5.5014685288077299E-2</c:v>
                </c:pt>
                <c:pt idx="30444">
                  <c:v>5.5211321044116302E-2</c:v>
                </c:pt>
                <c:pt idx="30445">
                  <c:v>5.5407956798232599E-2</c:v>
                </c:pt>
                <c:pt idx="30446">
                  <c:v>5.5604592554271699E-2</c:v>
                </c:pt>
                <c:pt idx="30447">
                  <c:v>5.5801228310310903E-2</c:v>
                </c:pt>
                <c:pt idx="30448">
                  <c:v>5.5997864064427097E-2</c:v>
                </c:pt>
                <c:pt idx="30449">
                  <c:v>5.6194499820466197E-2</c:v>
                </c:pt>
                <c:pt idx="30450">
                  <c:v>5.6391135576505297E-2</c:v>
                </c:pt>
                <c:pt idx="30451">
                  <c:v>5.6587771330621602E-2</c:v>
                </c:pt>
                <c:pt idx="30452">
                  <c:v>5.6784407086660701E-2</c:v>
                </c:pt>
                <c:pt idx="30453">
                  <c:v>5.6981042842699899E-2</c:v>
                </c:pt>
                <c:pt idx="30454">
                  <c:v>5.7177678596816099E-2</c:v>
                </c:pt>
                <c:pt idx="30455">
                  <c:v>5.7374314352855199E-2</c:v>
                </c:pt>
                <c:pt idx="30456">
                  <c:v>5.7570950108894299E-2</c:v>
                </c:pt>
                <c:pt idx="30457">
                  <c:v>5.7767585863010597E-2</c:v>
                </c:pt>
                <c:pt idx="30458">
                  <c:v>5.7964221619049697E-2</c:v>
                </c:pt>
                <c:pt idx="30459">
                  <c:v>5.8160857375088797E-2</c:v>
                </c:pt>
                <c:pt idx="30460">
                  <c:v>5.8357493129205101E-2</c:v>
                </c:pt>
                <c:pt idx="30461">
                  <c:v>5.8554128885244201E-2</c:v>
                </c:pt>
                <c:pt idx="30462">
                  <c:v>5.8750764641283301E-2</c:v>
                </c:pt>
                <c:pt idx="30463">
                  <c:v>5.8947400395399599E-2</c:v>
                </c:pt>
                <c:pt idx="30464">
                  <c:v>5.9144036151438699E-2</c:v>
                </c:pt>
                <c:pt idx="30465">
                  <c:v>5.9340671907477903E-2</c:v>
                </c:pt>
                <c:pt idx="30466">
                  <c:v>5.9537307661594097E-2</c:v>
                </c:pt>
                <c:pt idx="30467">
                  <c:v>5.9733943417633197E-2</c:v>
                </c:pt>
                <c:pt idx="30468">
                  <c:v>5.9930579173672303E-2</c:v>
                </c:pt>
                <c:pt idx="30469">
                  <c:v>6.0127214927788601E-2</c:v>
                </c:pt>
                <c:pt idx="30470">
                  <c:v>6.0323850683827701E-2</c:v>
                </c:pt>
                <c:pt idx="30471">
                  <c:v>6.0520486439866801E-2</c:v>
                </c:pt>
                <c:pt idx="30472">
                  <c:v>6.0717122193983099E-2</c:v>
                </c:pt>
                <c:pt idx="30473">
                  <c:v>6.0913757950022199E-2</c:v>
                </c:pt>
                <c:pt idx="30474">
                  <c:v>6.1110393706061299E-2</c:v>
                </c:pt>
                <c:pt idx="30475">
                  <c:v>6.1307029460177603E-2</c:v>
                </c:pt>
                <c:pt idx="30476">
                  <c:v>6.1503665216216703E-2</c:v>
                </c:pt>
                <c:pt idx="30477">
                  <c:v>6.1700300972255803E-2</c:v>
                </c:pt>
                <c:pt idx="30478">
                  <c:v>6.1896936726372101E-2</c:v>
                </c:pt>
                <c:pt idx="30479">
                  <c:v>6.2093572482411201E-2</c:v>
                </c:pt>
                <c:pt idx="30480">
                  <c:v>6.2290208238450301E-2</c:v>
                </c:pt>
                <c:pt idx="30481">
                  <c:v>6.2486843992566501E-2</c:v>
                </c:pt>
                <c:pt idx="30482">
                  <c:v>6.2683479748605705E-2</c:v>
                </c:pt>
                <c:pt idx="30483">
                  <c:v>6.2880115504644798E-2</c:v>
                </c:pt>
                <c:pt idx="30484">
                  <c:v>6.3076751258761096E-2</c:v>
                </c:pt>
                <c:pt idx="30485">
                  <c:v>6.3273387014800203E-2</c:v>
                </c:pt>
                <c:pt idx="30486">
                  <c:v>6.3470022770839296E-2</c:v>
                </c:pt>
                <c:pt idx="30487">
                  <c:v>6.3666658524955497E-2</c:v>
                </c:pt>
                <c:pt idx="30488">
                  <c:v>6.3863294280994701E-2</c:v>
                </c:pt>
                <c:pt idx="30489">
                  <c:v>6.4059930037033794E-2</c:v>
                </c:pt>
                <c:pt idx="30490">
                  <c:v>6.4256565791149994E-2</c:v>
                </c:pt>
                <c:pt idx="30491">
                  <c:v>6.4453201547189198E-2</c:v>
                </c:pt>
                <c:pt idx="30492">
                  <c:v>6.4649837303228305E-2</c:v>
                </c:pt>
                <c:pt idx="30493">
                  <c:v>6.4846473057344603E-2</c:v>
                </c:pt>
                <c:pt idx="30494">
                  <c:v>6.5043108813383696E-2</c:v>
                </c:pt>
                <c:pt idx="30495">
                  <c:v>6.5239744569422803E-2</c:v>
                </c:pt>
                <c:pt idx="30496">
                  <c:v>6.5436380323539003E-2</c:v>
                </c:pt>
                <c:pt idx="30497">
                  <c:v>6.5633016079578194E-2</c:v>
                </c:pt>
                <c:pt idx="30498">
                  <c:v>6.58296518356173E-2</c:v>
                </c:pt>
                <c:pt idx="30499">
                  <c:v>6.6026287589733598E-2</c:v>
                </c:pt>
                <c:pt idx="30500">
                  <c:v>6.6222923345772705E-2</c:v>
                </c:pt>
                <c:pt idx="30501">
                  <c:v>6.6419559101811798E-2</c:v>
                </c:pt>
                <c:pt idx="30502">
                  <c:v>6.6616194855927999E-2</c:v>
                </c:pt>
                <c:pt idx="30503">
                  <c:v>6.6812830611967106E-2</c:v>
                </c:pt>
                <c:pt idx="30504">
                  <c:v>6.7009466368006296E-2</c:v>
                </c:pt>
                <c:pt idx="30505">
                  <c:v>6.7206102122122593E-2</c:v>
                </c:pt>
                <c:pt idx="30506">
                  <c:v>6.74027378781617E-2</c:v>
                </c:pt>
                <c:pt idx="30507">
                  <c:v>6.7599373634200793E-2</c:v>
                </c:pt>
                <c:pt idx="30508">
                  <c:v>6.7796009388316994E-2</c:v>
                </c:pt>
                <c:pt idx="30509">
                  <c:v>6.7992645144356101E-2</c:v>
                </c:pt>
                <c:pt idx="30510">
                  <c:v>6.8189280900395305E-2</c:v>
                </c:pt>
                <c:pt idx="30511">
                  <c:v>6.8385916654511603E-2</c:v>
                </c:pt>
                <c:pt idx="30512">
                  <c:v>6.8582552410550598E-2</c:v>
                </c:pt>
                <c:pt idx="30513">
                  <c:v>6.8779188166589803E-2</c:v>
                </c:pt>
                <c:pt idx="30514">
                  <c:v>6.8975823920706003E-2</c:v>
                </c:pt>
                <c:pt idx="30515">
                  <c:v>6.9172459676745193E-2</c:v>
                </c:pt>
                <c:pt idx="30516">
                  <c:v>6.93690954327843E-2</c:v>
                </c:pt>
                <c:pt idx="30517">
                  <c:v>6.9565731186900501E-2</c:v>
                </c:pt>
                <c:pt idx="30518">
                  <c:v>6.9762366942939594E-2</c:v>
                </c:pt>
                <c:pt idx="30519">
                  <c:v>6.9959002698978798E-2</c:v>
                </c:pt>
                <c:pt idx="30520">
                  <c:v>7.0155638453094998E-2</c:v>
                </c:pt>
                <c:pt idx="30521">
                  <c:v>7.0352274209134202E-2</c:v>
                </c:pt>
                <c:pt idx="30522">
                  <c:v>7.0548909965173295E-2</c:v>
                </c:pt>
                <c:pt idx="30523">
                  <c:v>7.0745545719289496E-2</c:v>
                </c:pt>
                <c:pt idx="30524">
                  <c:v>7.0942181475328603E-2</c:v>
                </c:pt>
                <c:pt idx="30525">
                  <c:v>7.1138817231367696E-2</c:v>
                </c:pt>
                <c:pt idx="30526">
                  <c:v>7.1335452985483994E-2</c:v>
                </c:pt>
                <c:pt idx="30527">
                  <c:v>7.15320887415231E-2</c:v>
                </c:pt>
                <c:pt idx="30528">
                  <c:v>7.1728724497562305E-2</c:v>
                </c:pt>
                <c:pt idx="30529">
                  <c:v>7.1925360251678505E-2</c:v>
                </c:pt>
                <c:pt idx="30530">
                  <c:v>7.2121996007717598E-2</c:v>
                </c:pt>
                <c:pt idx="30531">
                  <c:v>7.2318631763756705E-2</c:v>
                </c:pt>
                <c:pt idx="30532">
                  <c:v>7.2515267517873003E-2</c:v>
                </c:pt>
                <c:pt idx="30533">
                  <c:v>7.2711903273912207E-2</c:v>
                </c:pt>
                <c:pt idx="30534">
                  <c:v>7.29085390299513E-2</c:v>
                </c:pt>
                <c:pt idx="30535">
                  <c:v>7.31051747840675E-2</c:v>
                </c:pt>
                <c:pt idx="30536">
                  <c:v>7.3301810540106593E-2</c:v>
                </c:pt>
                <c:pt idx="30537">
                  <c:v>7.3498446296145797E-2</c:v>
                </c:pt>
                <c:pt idx="30538">
                  <c:v>7.3695082050261998E-2</c:v>
                </c:pt>
                <c:pt idx="30539">
                  <c:v>7.3891717806301202E-2</c:v>
                </c:pt>
                <c:pt idx="30540">
                  <c:v>7.4088353562340198E-2</c:v>
                </c:pt>
                <c:pt idx="30541">
                  <c:v>7.4284989316456496E-2</c:v>
                </c:pt>
                <c:pt idx="30542">
                  <c:v>7.4481625072495602E-2</c:v>
                </c:pt>
                <c:pt idx="30543">
                  <c:v>7.4678260828534807E-2</c:v>
                </c:pt>
                <c:pt idx="30544">
                  <c:v>7.4874896582650993E-2</c:v>
                </c:pt>
                <c:pt idx="30545">
                  <c:v>7.50715323386901E-2</c:v>
                </c:pt>
                <c:pt idx="30546">
                  <c:v>7.5268168094729193E-2</c:v>
                </c:pt>
                <c:pt idx="30547">
                  <c:v>7.5464803848845505E-2</c:v>
                </c:pt>
                <c:pt idx="30548">
                  <c:v>7.5661439604884598E-2</c:v>
                </c:pt>
                <c:pt idx="30549">
                  <c:v>7.5858075360923802E-2</c:v>
                </c:pt>
                <c:pt idx="30550">
                  <c:v>7.6054711115040002E-2</c:v>
                </c:pt>
                <c:pt idx="30551">
                  <c:v>7.6251346871079095E-2</c:v>
                </c:pt>
                <c:pt idx="30552">
                  <c:v>7.6447982627118202E-2</c:v>
                </c:pt>
                <c:pt idx="30553">
                  <c:v>7.66446183812345E-2</c:v>
                </c:pt>
                <c:pt idx="30554">
                  <c:v>7.6841254137273607E-2</c:v>
                </c:pt>
                <c:pt idx="30555">
                  <c:v>7.70378898933127E-2</c:v>
                </c:pt>
                <c:pt idx="30556">
                  <c:v>7.7234525647428998E-2</c:v>
                </c:pt>
                <c:pt idx="30557">
                  <c:v>7.7431161403468104E-2</c:v>
                </c:pt>
                <c:pt idx="30558">
                  <c:v>7.7627797159507197E-2</c:v>
                </c:pt>
                <c:pt idx="30559">
                  <c:v>7.7824432913623495E-2</c:v>
                </c:pt>
                <c:pt idx="30560">
                  <c:v>7.8021068669662602E-2</c:v>
                </c:pt>
                <c:pt idx="30561">
                  <c:v>7.8217704425701695E-2</c:v>
                </c:pt>
                <c:pt idx="30562">
                  <c:v>7.8414340179818007E-2</c:v>
                </c:pt>
                <c:pt idx="30563">
                  <c:v>7.86109759358571E-2</c:v>
                </c:pt>
                <c:pt idx="30564">
                  <c:v>7.8807611691896207E-2</c:v>
                </c:pt>
                <c:pt idx="30565">
                  <c:v>7.9004247446012504E-2</c:v>
                </c:pt>
                <c:pt idx="30566">
                  <c:v>7.9200883202051597E-2</c:v>
                </c:pt>
                <c:pt idx="30567">
                  <c:v>7.9397518958090704E-2</c:v>
                </c:pt>
                <c:pt idx="30568">
                  <c:v>7.9594154712207002E-2</c:v>
                </c:pt>
                <c:pt idx="30569">
                  <c:v>7.9790790468246095E-2</c:v>
                </c:pt>
                <c:pt idx="30570">
                  <c:v>7.9987426224285202E-2</c:v>
                </c:pt>
                <c:pt idx="30571">
                  <c:v>8.0184061978401402E-2</c:v>
                </c:pt>
                <c:pt idx="30572">
                  <c:v>8.0380697734440607E-2</c:v>
                </c:pt>
                <c:pt idx="30573">
                  <c:v>8.05773334904797E-2</c:v>
                </c:pt>
                <c:pt idx="30574">
                  <c:v>8.0773969244595997E-2</c:v>
                </c:pt>
                <c:pt idx="30575">
                  <c:v>8.0970605000635104E-2</c:v>
                </c:pt>
                <c:pt idx="30576">
                  <c:v>8.1167240756674197E-2</c:v>
                </c:pt>
                <c:pt idx="30577">
                  <c:v>8.1363876510790398E-2</c:v>
                </c:pt>
                <c:pt idx="30578">
                  <c:v>8.1560512266829602E-2</c:v>
                </c:pt>
                <c:pt idx="30579">
                  <c:v>8.1757148022868695E-2</c:v>
                </c:pt>
                <c:pt idx="30580">
                  <c:v>8.1953783776985006E-2</c:v>
                </c:pt>
                <c:pt idx="30581">
                  <c:v>8.2150419533024002E-2</c:v>
                </c:pt>
                <c:pt idx="30582">
                  <c:v>8.2347055289063206E-2</c:v>
                </c:pt>
                <c:pt idx="30583">
                  <c:v>8.2543691043179407E-2</c:v>
                </c:pt>
                <c:pt idx="30584">
                  <c:v>8.2740326799218597E-2</c:v>
                </c:pt>
                <c:pt idx="30585">
                  <c:v>8.2936962555257704E-2</c:v>
                </c:pt>
                <c:pt idx="30586">
                  <c:v>8.3133598309373904E-2</c:v>
                </c:pt>
                <c:pt idx="30587">
                  <c:v>8.3330234065413095E-2</c:v>
                </c:pt>
                <c:pt idx="30588">
                  <c:v>8.3526869821452202E-2</c:v>
                </c:pt>
                <c:pt idx="30589">
                  <c:v>8.3723505575568499E-2</c:v>
                </c:pt>
                <c:pt idx="30590">
                  <c:v>8.3920141331607606E-2</c:v>
                </c:pt>
                <c:pt idx="30591">
                  <c:v>8.4116777087646699E-2</c:v>
                </c:pt>
                <c:pt idx="30592">
                  <c:v>8.43134128417629E-2</c:v>
                </c:pt>
                <c:pt idx="30593">
                  <c:v>8.4510048597802104E-2</c:v>
                </c:pt>
                <c:pt idx="30594">
                  <c:v>8.4706684353841197E-2</c:v>
                </c:pt>
                <c:pt idx="30595">
                  <c:v>8.4903320107957397E-2</c:v>
                </c:pt>
                <c:pt idx="30596">
                  <c:v>8.5099955863996601E-2</c:v>
                </c:pt>
                <c:pt idx="30597">
                  <c:v>8.5296591620035694E-2</c:v>
                </c:pt>
                <c:pt idx="30598">
                  <c:v>8.5493227374151895E-2</c:v>
                </c:pt>
                <c:pt idx="30599">
                  <c:v>8.5689863130191002E-2</c:v>
                </c:pt>
                <c:pt idx="30600">
                  <c:v>8.5886498886230206E-2</c:v>
                </c:pt>
                <c:pt idx="30601">
                  <c:v>8.6083134640346504E-2</c:v>
                </c:pt>
                <c:pt idx="30602">
                  <c:v>8.6279770396385597E-2</c:v>
                </c:pt>
                <c:pt idx="30603">
                  <c:v>8.6476406152424704E-2</c:v>
                </c:pt>
                <c:pt idx="30604">
                  <c:v>8.6673041906540904E-2</c:v>
                </c:pt>
                <c:pt idx="30605">
                  <c:v>8.6869677662579997E-2</c:v>
                </c:pt>
                <c:pt idx="30606">
                  <c:v>8.7066313418619201E-2</c:v>
                </c:pt>
                <c:pt idx="30607">
                  <c:v>8.7262949172735402E-2</c:v>
                </c:pt>
                <c:pt idx="30608">
                  <c:v>8.7459584928774495E-2</c:v>
                </c:pt>
                <c:pt idx="30609">
                  <c:v>8.7656220684813602E-2</c:v>
                </c:pt>
                <c:pt idx="30610">
                  <c:v>8.7852856438929899E-2</c:v>
                </c:pt>
                <c:pt idx="30611">
                  <c:v>8.8049492194969103E-2</c:v>
                </c:pt>
                <c:pt idx="30612">
                  <c:v>8.8246127951008196E-2</c:v>
                </c:pt>
                <c:pt idx="30613">
                  <c:v>8.8442763705124397E-2</c:v>
                </c:pt>
                <c:pt idx="30614">
                  <c:v>8.8639399461163504E-2</c:v>
                </c:pt>
                <c:pt idx="30615">
                  <c:v>8.8836035217202694E-2</c:v>
                </c:pt>
                <c:pt idx="30616">
                  <c:v>8.9032670971318895E-2</c:v>
                </c:pt>
                <c:pt idx="30617">
                  <c:v>8.9229306727358099E-2</c:v>
                </c:pt>
                <c:pt idx="30618">
                  <c:v>8.9425942483397206E-2</c:v>
                </c:pt>
                <c:pt idx="30619">
                  <c:v>8.9622578237513406E-2</c:v>
                </c:pt>
                <c:pt idx="30620">
                  <c:v>8.9819213993552499E-2</c:v>
                </c:pt>
                <c:pt idx="30621">
                  <c:v>9.0015849749591606E-2</c:v>
                </c:pt>
                <c:pt idx="30622">
                  <c:v>9.0212485503707904E-2</c:v>
                </c:pt>
                <c:pt idx="30623">
                  <c:v>9.0409121259746997E-2</c:v>
                </c:pt>
                <c:pt idx="30624">
                  <c:v>9.0605757015786201E-2</c:v>
                </c:pt>
                <c:pt idx="30625">
                  <c:v>9.0802392769902401E-2</c:v>
                </c:pt>
                <c:pt idx="30626">
                  <c:v>9.0999028525941494E-2</c:v>
                </c:pt>
                <c:pt idx="30627">
                  <c:v>9.1195664281980601E-2</c:v>
                </c:pt>
                <c:pt idx="30628">
                  <c:v>9.1392300036096899E-2</c:v>
                </c:pt>
                <c:pt idx="30629">
                  <c:v>9.1588935792136006E-2</c:v>
                </c:pt>
                <c:pt idx="30630">
                  <c:v>9.1785571548175099E-2</c:v>
                </c:pt>
                <c:pt idx="30631">
                  <c:v>9.1982207302291397E-2</c:v>
                </c:pt>
                <c:pt idx="30632">
                  <c:v>9.2178843058330504E-2</c:v>
                </c:pt>
                <c:pt idx="30633">
                  <c:v>9.2375478814369694E-2</c:v>
                </c:pt>
                <c:pt idx="30634">
                  <c:v>9.2572114568485894E-2</c:v>
                </c:pt>
                <c:pt idx="30635">
                  <c:v>9.2768750324525001E-2</c:v>
                </c:pt>
                <c:pt idx="30636">
                  <c:v>9.2965386080564094E-2</c:v>
                </c:pt>
                <c:pt idx="30637">
                  <c:v>9.3162021834680406E-2</c:v>
                </c:pt>
                <c:pt idx="30638">
                  <c:v>9.3358657590719499E-2</c:v>
                </c:pt>
                <c:pt idx="30639">
                  <c:v>9.3555293346758703E-2</c:v>
                </c:pt>
                <c:pt idx="30640">
                  <c:v>9.3751929100874903E-2</c:v>
                </c:pt>
                <c:pt idx="30641">
                  <c:v>9.3948564856913996E-2</c:v>
                </c:pt>
                <c:pt idx="30642">
                  <c:v>9.4145200612953103E-2</c:v>
                </c:pt>
                <c:pt idx="30643">
                  <c:v>9.4341836367069401E-2</c:v>
                </c:pt>
                <c:pt idx="30644">
                  <c:v>9.4538472123108494E-2</c:v>
                </c:pt>
                <c:pt idx="30645">
                  <c:v>9.4735107879147601E-2</c:v>
                </c:pt>
                <c:pt idx="30646">
                  <c:v>9.4931743633263899E-2</c:v>
                </c:pt>
                <c:pt idx="30647">
                  <c:v>9.5128379389303006E-2</c:v>
                </c:pt>
                <c:pt idx="30648">
                  <c:v>9.5325015145342099E-2</c:v>
                </c:pt>
                <c:pt idx="30649">
                  <c:v>9.5521650899458299E-2</c:v>
                </c:pt>
                <c:pt idx="30650">
                  <c:v>9.5718286655497503E-2</c:v>
                </c:pt>
                <c:pt idx="30651">
                  <c:v>9.5914922411536596E-2</c:v>
                </c:pt>
                <c:pt idx="30652">
                  <c:v>9.6111558165652894E-2</c:v>
                </c:pt>
                <c:pt idx="30653">
                  <c:v>9.6308193921692001E-2</c:v>
                </c:pt>
                <c:pt idx="30654">
                  <c:v>9.6504829677731094E-2</c:v>
                </c:pt>
                <c:pt idx="30655">
                  <c:v>9.6701465431847405E-2</c:v>
                </c:pt>
                <c:pt idx="30656">
                  <c:v>9.6898101187886498E-2</c:v>
                </c:pt>
                <c:pt idx="30657">
                  <c:v>9.7094736943925605E-2</c:v>
                </c:pt>
                <c:pt idx="30658">
                  <c:v>9.7291372698041903E-2</c:v>
                </c:pt>
                <c:pt idx="30659">
                  <c:v>9.7488008454080996E-2</c:v>
                </c:pt>
                <c:pt idx="30660">
                  <c:v>9.7684644210120103E-2</c:v>
                </c:pt>
                <c:pt idx="30661">
                  <c:v>9.7881279964236401E-2</c:v>
                </c:pt>
                <c:pt idx="30662">
                  <c:v>9.8077915720275494E-2</c:v>
                </c:pt>
                <c:pt idx="30663">
                  <c:v>9.8274551476314601E-2</c:v>
                </c:pt>
                <c:pt idx="30664">
                  <c:v>9.8471187230430898E-2</c:v>
                </c:pt>
                <c:pt idx="30665">
                  <c:v>9.8667822986470005E-2</c:v>
                </c:pt>
                <c:pt idx="30666">
                  <c:v>9.8864458742509098E-2</c:v>
                </c:pt>
                <c:pt idx="30667">
                  <c:v>9.9061094496625299E-2</c:v>
                </c:pt>
                <c:pt idx="30668">
                  <c:v>9.9257730252664503E-2</c:v>
                </c:pt>
                <c:pt idx="30669">
                  <c:v>9.9454366008703596E-2</c:v>
                </c:pt>
                <c:pt idx="30670">
                  <c:v>9.9651001762819894E-2</c:v>
                </c:pt>
                <c:pt idx="30671">
                  <c:v>9.9847637518858903E-2</c:v>
                </c:pt>
                <c:pt idx="30672">
                  <c:v>0.100044273274898</c:v>
                </c:pt>
                <c:pt idx="30673">
                  <c:v>0.100240909029014</c:v>
                </c:pt>
                <c:pt idx="30674">
                  <c:v>0.100437544785053</c:v>
                </c:pt>
                <c:pt idx="30675">
                  <c:v>0.10063418054109299</c:v>
                </c:pt>
                <c:pt idx="30676">
                  <c:v>0.100830816295209</c:v>
                </c:pt>
                <c:pt idx="30677">
                  <c:v>0.101027452051248</c:v>
                </c:pt>
                <c:pt idx="30678">
                  <c:v>0.10122408780728701</c:v>
                </c:pt>
                <c:pt idx="30679">
                  <c:v>0.101420723561403</c:v>
                </c:pt>
                <c:pt idx="30680">
                  <c:v>0.10161735931744199</c:v>
                </c:pt>
                <c:pt idx="30681">
                  <c:v>0.101813995073482</c:v>
                </c:pt>
                <c:pt idx="30682">
                  <c:v>0.102010630827598</c:v>
                </c:pt>
                <c:pt idx="30683">
                  <c:v>0.102207266583637</c:v>
                </c:pt>
                <c:pt idx="30684">
                  <c:v>0.102403902339676</c:v>
                </c:pt>
                <c:pt idx="30685">
                  <c:v>0.10260053809379199</c:v>
                </c:pt>
                <c:pt idx="30686">
                  <c:v>0.102797173849831</c:v>
                </c:pt>
                <c:pt idx="30687">
                  <c:v>0.102993809605871</c:v>
                </c:pt>
                <c:pt idx="30688">
                  <c:v>0.103190445359987</c:v>
                </c:pt>
                <c:pt idx="30689">
                  <c:v>0.103387081116026</c:v>
                </c:pt>
                <c:pt idx="30690">
                  <c:v>0.103583716872065</c:v>
                </c:pt>
                <c:pt idx="30691">
                  <c:v>0.103780352626181</c:v>
                </c:pt>
                <c:pt idx="30692">
                  <c:v>0.10397698838222</c:v>
                </c:pt>
                <c:pt idx="30693">
                  <c:v>0.10417362413825999</c:v>
                </c:pt>
                <c:pt idx="30694">
                  <c:v>0.104370259892376</c:v>
                </c:pt>
                <c:pt idx="30695">
                  <c:v>0.104566895648415</c:v>
                </c:pt>
                <c:pt idx="30696">
                  <c:v>0.10476353140445401</c:v>
                </c:pt>
                <c:pt idx="30697">
                  <c:v>0.10496016715857</c:v>
                </c:pt>
                <c:pt idx="30698">
                  <c:v>0.10515680291460899</c:v>
                </c:pt>
                <c:pt idx="30699">
                  <c:v>0.105353438670649</c:v>
                </c:pt>
                <c:pt idx="30700">
                  <c:v>0.10555007442476499</c:v>
                </c:pt>
                <c:pt idx="30701">
                  <c:v>0.105746710180804</c:v>
                </c:pt>
                <c:pt idx="30702">
                  <c:v>0.105943345936843</c:v>
                </c:pt>
                <c:pt idx="30703">
                  <c:v>0.10613998169095901</c:v>
                </c:pt>
                <c:pt idx="30704">
                  <c:v>0.106336617446998</c:v>
                </c:pt>
                <c:pt idx="30705">
                  <c:v>0.106533253203038</c:v>
                </c:pt>
                <c:pt idx="30706">
                  <c:v>0.106729888957154</c:v>
                </c:pt>
                <c:pt idx="30707">
                  <c:v>0.106926524713193</c:v>
                </c:pt>
                <c:pt idx="30708">
                  <c:v>0.107123160469232</c:v>
                </c:pt>
                <c:pt idx="30709">
                  <c:v>0.107319796223348</c:v>
                </c:pt>
                <c:pt idx="30710">
                  <c:v>0.107516431979387</c:v>
                </c:pt>
                <c:pt idx="30711">
                  <c:v>0.10771306773542701</c:v>
                </c:pt>
                <c:pt idx="30712">
                  <c:v>0.107909703489543</c:v>
                </c:pt>
                <c:pt idx="30713">
                  <c:v>0.10810633924558199</c:v>
                </c:pt>
                <c:pt idx="30714">
                  <c:v>0.108302975001621</c:v>
                </c:pt>
                <c:pt idx="30715">
                  <c:v>0.108499610755737</c:v>
                </c:pt>
                <c:pt idx="30716">
                  <c:v>0.10869624651177601</c:v>
                </c:pt>
                <c:pt idx="30717">
                  <c:v>0.108892882267816</c:v>
                </c:pt>
                <c:pt idx="30718">
                  <c:v>0.10908951802193199</c:v>
                </c:pt>
                <c:pt idx="30719">
                  <c:v>0.109286153777971</c:v>
                </c:pt>
                <c:pt idx="30720">
                  <c:v>0.10948278953401</c:v>
                </c:pt>
                <c:pt idx="30721">
                  <c:v>0.10967942528812601</c:v>
                </c:pt>
                <c:pt idx="30722">
                  <c:v>0.109876061044165</c:v>
                </c:pt>
                <c:pt idx="30723">
                  <c:v>0.110072696800205</c:v>
                </c:pt>
                <c:pt idx="30724">
                  <c:v>0.110269332554321</c:v>
                </c:pt>
                <c:pt idx="30725">
                  <c:v>0.11046596831036</c:v>
                </c:pt>
                <c:pt idx="30726">
                  <c:v>0.110662604066399</c:v>
                </c:pt>
                <c:pt idx="30727">
                  <c:v>0.110859239820515</c:v>
                </c:pt>
                <c:pt idx="30728">
                  <c:v>0.111055875576554</c:v>
                </c:pt>
                <c:pt idx="30729">
                  <c:v>0.11125251133259299</c:v>
                </c:pt>
                <c:pt idx="30730">
                  <c:v>0.11144914708671</c:v>
                </c:pt>
                <c:pt idx="30731">
                  <c:v>0.11164578284274899</c:v>
                </c:pt>
                <c:pt idx="30732">
                  <c:v>0.111842418598788</c:v>
                </c:pt>
                <c:pt idx="30733">
                  <c:v>0.112039054352904</c:v>
                </c:pt>
                <c:pt idx="30734">
                  <c:v>0.11223569010894301</c:v>
                </c:pt>
                <c:pt idx="30735">
                  <c:v>0.112432325864983</c:v>
                </c:pt>
                <c:pt idx="30736">
                  <c:v>0.11262896161909899</c:v>
                </c:pt>
                <c:pt idx="30737">
                  <c:v>0.112825597375138</c:v>
                </c:pt>
                <c:pt idx="30738">
                  <c:v>0.113022233131177</c:v>
                </c:pt>
                <c:pt idx="30739">
                  <c:v>0.11321886888529301</c:v>
                </c:pt>
                <c:pt idx="30740">
                  <c:v>0.113415504641332</c:v>
                </c:pt>
                <c:pt idx="30741">
                  <c:v>0.113612140397372</c:v>
                </c:pt>
                <c:pt idx="30742">
                  <c:v>0.113808776151488</c:v>
                </c:pt>
                <c:pt idx="30743">
                  <c:v>0.114005411907527</c:v>
                </c:pt>
                <c:pt idx="30744">
                  <c:v>0.11420204766356599</c:v>
                </c:pt>
                <c:pt idx="30745">
                  <c:v>0.114398683417682</c:v>
                </c:pt>
                <c:pt idx="30746">
                  <c:v>0.114595319173721</c:v>
                </c:pt>
                <c:pt idx="30747">
                  <c:v>0.11479195492976101</c:v>
                </c:pt>
                <c:pt idx="30748">
                  <c:v>0.114988590683877</c:v>
                </c:pt>
                <c:pt idx="30749">
                  <c:v>0.11518522643991599</c:v>
                </c:pt>
                <c:pt idx="30750">
                  <c:v>0.115381862195955</c:v>
                </c:pt>
                <c:pt idx="30751">
                  <c:v>0.115578497950071</c:v>
                </c:pt>
                <c:pt idx="30752">
                  <c:v>0.11577513370611001</c:v>
                </c:pt>
                <c:pt idx="30753">
                  <c:v>0.11597176946215</c:v>
                </c:pt>
                <c:pt idx="30754">
                  <c:v>0.11616840521626599</c:v>
                </c:pt>
                <c:pt idx="30755">
                  <c:v>0.116365040972305</c:v>
                </c:pt>
                <c:pt idx="30756">
                  <c:v>0.116561676728344</c:v>
                </c:pt>
                <c:pt idx="30757">
                  <c:v>0.11675831248246001</c:v>
                </c:pt>
                <c:pt idx="30758">
                  <c:v>0.116954948238499</c:v>
                </c:pt>
                <c:pt idx="30759">
                  <c:v>0.117151583994539</c:v>
                </c:pt>
                <c:pt idx="30760">
                  <c:v>0.117348219748655</c:v>
                </c:pt>
                <c:pt idx="30761">
                  <c:v>0.117544855504694</c:v>
                </c:pt>
                <c:pt idx="30762">
                  <c:v>0.11774149126073299</c:v>
                </c:pt>
                <c:pt idx="30763">
                  <c:v>0.117938127014849</c:v>
                </c:pt>
                <c:pt idx="30764">
                  <c:v>0.118134762770888</c:v>
                </c:pt>
                <c:pt idx="30765">
                  <c:v>0.11833139852692801</c:v>
                </c:pt>
                <c:pt idx="30766">
                  <c:v>0.118528034281044</c:v>
                </c:pt>
                <c:pt idx="30767">
                  <c:v>0.11872467003708299</c:v>
                </c:pt>
                <c:pt idx="30768">
                  <c:v>0.118921305793122</c:v>
                </c:pt>
                <c:pt idx="30769">
                  <c:v>0.119117941547238</c:v>
                </c:pt>
                <c:pt idx="30770">
                  <c:v>0.11931457730327701</c:v>
                </c:pt>
                <c:pt idx="30771">
                  <c:v>0.119511213059316</c:v>
                </c:pt>
                <c:pt idx="30772">
                  <c:v>0.11970784881343299</c:v>
                </c:pt>
                <c:pt idx="30773">
                  <c:v>0.119904484569472</c:v>
                </c:pt>
                <c:pt idx="30774">
                  <c:v>0.120101120325511</c:v>
                </c:pt>
                <c:pt idx="30775">
                  <c:v>0.12029775607962701</c:v>
                </c:pt>
                <c:pt idx="30776">
                  <c:v>0.120494391835666</c:v>
                </c:pt>
                <c:pt idx="30777">
                  <c:v>0.120691027591705</c:v>
                </c:pt>
                <c:pt idx="30778">
                  <c:v>0.120887663345822</c:v>
                </c:pt>
                <c:pt idx="30779">
                  <c:v>0.121084299101861</c:v>
                </c:pt>
                <c:pt idx="30780">
                  <c:v>0.12128093485789999</c:v>
                </c:pt>
                <c:pt idx="30781">
                  <c:v>0.121477570612016</c:v>
                </c:pt>
                <c:pt idx="30782">
                  <c:v>0.121674206368055</c:v>
                </c:pt>
                <c:pt idx="30783">
                  <c:v>0.12187084212409401</c:v>
                </c:pt>
                <c:pt idx="30784">
                  <c:v>0.122067477878211</c:v>
                </c:pt>
                <c:pt idx="30785">
                  <c:v>0.12226411363424999</c:v>
                </c:pt>
                <c:pt idx="30786">
                  <c:v>0.122460749390289</c:v>
                </c:pt>
                <c:pt idx="30787">
                  <c:v>0.122657385144405</c:v>
                </c:pt>
                <c:pt idx="30788">
                  <c:v>0.12285402090044401</c:v>
                </c:pt>
                <c:pt idx="30789">
                  <c:v>0.123050656656483</c:v>
                </c:pt>
                <c:pt idx="30790">
                  <c:v>0.12324729241060001</c:v>
                </c:pt>
                <c:pt idx="30791">
                  <c:v>0.123443928166639</c:v>
                </c:pt>
                <c:pt idx="30792">
                  <c:v>0.123640563922678</c:v>
                </c:pt>
                <c:pt idx="30793">
                  <c:v>0.123837199676794</c:v>
                </c:pt>
                <c:pt idx="30794">
                  <c:v>0.124033835432833</c:v>
                </c:pt>
                <c:pt idx="30795">
                  <c:v>0.124230471188872</c:v>
                </c:pt>
                <c:pt idx="30796">
                  <c:v>0.124427106942989</c:v>
                </c:pt>
                <c:pt idx="30797">
                  <c:v>0.124623742699028</c:v>
                </c:pt>
                <c:pt idx="30798">
                  <c:v>0.12482037845506699</c:v>
                </c:pt>
                <c:pt idx="30799">
                  <c:v>0.12501701420918299</c:v>
                </c:pt>
                <c:pt idx="30800">
                  <c:v>0.125213649965222</c:v>
                </c:pt>
                <c:pt idx="30801">
                  <c:v>0.12541028572126101</c:v>
                </c:pt>
                <c:pt idx="30802">
                  <c:v>0.125606921475378</c:v>
                </c:pt>
                <c:pt idx="30803">
                  <c:v>0.12580355723141701</c:v>
                </c:pt>
                <c:pt idx="30804">
                  <c:v>0.12600019298745599</c:v>
                </c:pt>
                <c:pt idx="30805">
                  <c:v>0.12619682874157201</c:v>
                </c:pt>
                <c:pt idx="30806">
                  <c:v>0.12639346449761099</c:v>
                </c:pt>
                <c:pt idx="30807">
                  <c:v>0.12659010025365</c:v>
                </c:pt>
                <c:pt idx="30808">
                  <c:v>0.12678673600776699</c:v>
                </c:pt>
                <c:pt idx="30809">
                  <c:v>0.126983371763806</c:v>
                </c:pt>
                <c:pt idx="30810">
                  <c:v>0.12718000751984501</c:v>
                </c:pt>
                <c:pt idx="30811">
                  <c:v>0.127376643273961</c:v>
                </c:pt>
                <c:pt idx="30812">
                  <c:v>0.12757327902999999</c:v>
                </c:pt>
                <c:pt idx="30813">
                  <c:v>0.127769914786039</c:v>
                </c:pt>
                <c:pt idx="30814">
                  <c:v>0.12796655054015599</c:v>
                </c:pt>
                <c:pt idx="30815">
                  <c:v>0.128163186296195</c:v>
                </c:pt>
                <c:pt idx="30816">
                  <c:v>0.12835982205223401</c:v>
                </c:pt>
                <c:pt idx="30817">
                  <c:v>0.12855645780635</c:v>
                </c:pt>
                <c:pt idx="30818">
                  <c:v>0.12875309356238901</c:v>
                </c:pt>
                <c:pt idx="30819">
                  <c:v>0.12894972931842799</c:v>
                </c:pt>
                <c:pt idx="30820">
                  <c:v>0.12914636507254501</c:v>
                </c:pt>
                <c:pt idx="30821">
                  <c:v>0.12934300082858399</c:v>
                </c:pt>
                <c:pt idx="30822">
                  <c:v>0.129539636584623</c:v>
                </c:pt>
                <c:pt idx="30823">
                  <c:v>0.12973627233873899</c:v>
                </c:pt>
                <c:pt idx="30824">
                  <c:v>0.129932908094778</c:v>
                </c:pt>
                <c:pt idx="30825">
                  <c:v>0.13012954385081699</c:v>
                </c:pt>
                <c:pt idx="30826">
                  <c:v>0.13032617960493401</c:v>
                </c:pt>
                <c:pt idx="30827">
                  <c:v>0.13052281536097299</c:v>
                </c:pt>
                <c:pt idx="30828">
                  <c:v>0.130719451117012</c:v>
                </c:pt>
                <c:pt idx="30829">
                  <c:v>0.13091608687112799</c:v>
                </c:pt>
                <c:pt idx="30830">
                  <c:v>0.131112722627167</c:v>
                </c:pt>
                <c:pt idx="30831">
                  <c:v>0.13130935838320601</c:v>
                </c:pt>
                <c:pt idx="30832">
                  <c:v>0.131505994137323</c:v>
                </c:pt>
                <c:pt idx="30833">
                  <c:v>0.13170262989336201</c:v>
                </c:pt>
                <c:pt idx="30834">
                  <c:v>0.13189926564940099</c:v>
                </c:pt>
                <c:pt idx="30835">
                  <c:v>0.13209590140351701</c:v>
                </c:pt>
                <c:pt idx="30836">
                  <c:v>0.132292537159556</c:v>
                </c:pt>
                <c:pt idx="30837">
                  <c:v>0.132489172915595</c:v>
                </c:pt>
                <c:pt idx="30838">
                  <c:v>0.132685808669712</c:v>
                </c:pt>
                <c:pt idx="30839">
                  <c:v>0.13288244442575101</c:v>
                </c:pt>
                <c:pt idx="30840">
                  <c:v>0.13307908018178999</c:v>
                </c:pt>
                <c:pt idx="30841">
                  <c:v>0.13327571593590601</c:v>
                </c:pt>
                <c:pt idx="30842">
                  <c:v>0.13347235169194499</c:v>
                </c:pt>
                <c:pt idx="30843">
                  <c:v>0.133668987447984</c:v>
                </c:pt>
                <c:pt idx="30844">
                  <c:v>0.13386562320210099</c:v>
                </c:pt>
                <c:pt idx="30845">
                  <c:v>0.13406225895814</c:v>
                </c:pt>
                <c:pt idx="30846">
                  <c:v>0.13425889471417901</c:v>
                </c:pt>
                <c:pt idx="30847">
                  <c:v>0.134455530468295</c:v>
                </c:pt>
                <c:pt idx="30848">
                  <c:v>0.13465216622433401</c:v>
                </c:pt>
                <c:pt idx="30849">
                  <c:v>0.134848801980373</c:v>
                </c:pt>
                <c:pt idx="30850">
                  <c:v>0.13504543773448999</c:v>
                </c:pt>
                <c:pt idx="30851">
                  <c:v>0.135242073490529</c:v>
                </c:pt>
                <c:pt idx="30852">
                  <c:v>0.13543870924656801</c:v>
                </c:pt>
                <c:pt idx="30853">
                  <c:v>0.135635345000684</c:v>
                </c:pt>
                <c:pt idx="30854">
                  <c:v>0.13583198075672301</c:v>
                </c:pt>
                <c:pt idx="30855">
                  <c:v>0.13602861651276199</c:v>
                </c:pt>
                <c:pt idx="30856">
                  <c:v>0.13622525226687901</c:v>
                </c:pt>
                <c:pt idx="30857">
                  <c:v>0.13642188802291799</c:v>
                </c:pt>
                <c:pt idx="30858">
                  <c:v>0.136618523778957</c:v>
                </c:pt>
                <c:pt idx="30859">
                  <c:v>0.13681515953307299</c:v>
                </c:pt>
                <c:pt idx="30860">
                  <c:v>0.137011795289112</c:v>
                </c:pt>
                <c:pt idx="30861">
                  <c:v>0.13720843104515101</c:v>
                </c:pt>
                <c:pt idx="30862">
                  <c:v>0.13740506679926801</c:v>
                </c:pt>
                <c:pt idx="30863">
                  <c:v>0.13760170255530699</c:v>
                </c:pt>
                <c:pt idx="30864">
                  <c:v>0.137798338311346</c:v>
                </c:pt>
                <c:pt idx="30865">
                  <c:v>0.13799497406546199</c:v>
                </c:pt>
                <c:pt idx="30866">
                  <c:v>0.138191609821501</c:v>
                </c:pt>
                <c:pt idx="30867">
                  <c:v>0.13838824557754001</c:v>
                </c:pt>
                <c:pt idx="30868">
                  <c:v>0.138584881331657</c:v>
                </c:pt>
                <c:pt idx="30869">
                  <c:v>0.13878151708769601</c:v>
                </c:pt>
                <c:pt idx="30870">
                  <c:v>0.13897815284373499</c:v>
                </c:pt>
                <c:pt idx="30871">
                  <c:v>0.13917478859785101</c:v>
                </c:pt>
                <c:pt idx="30872">
                  <c:v>0.13937142435388999</c:v>
                </c:pt>
                <c:pt idx="30873">
                  <c:v>0.139568060109929</c:v>
                </c:pt>
                <c:pt idx="30874">
                  <c:v>0.139764695864046</c:v>
                </c:pt>
                <c:pt idx="30875">
                  <c:v>0.13996133162008501</c:v>
                </c:pt>
                <c:pt idx="30876">
                  <c:v>0.14015796737612399</c:v>
                </c:pt>
                <c:pt idx="30877">
                  <c:v>0.14035460313024001</c:v>
                </c:pt>
                <c:pt idx="30878">
                  <c:v>0.14055123888627899</c:v>
                </c:pt>
                <c:pt idx="30879">
                  <c:v>0.140747874642318</c:v>
                </c:pt>
                <c:pt idx="30880">
                  <c:v>0.14094451039643499</c:v>
                </c:pt>
                <c:pt idx="30881">
                  <c:v>0.141141146152474</c:v>
                </c:pt>
                <c:pt idx="30882">
                  <c:v>0.14133778190851301</c:v>
                </c:pt>
                <c:pt idx="30883">
                  <c:v>0.141534417662629</c:v>
                </c:pt>
                <c:pt idx="30884">
                  <c:v>0.14173105341866801</c:v>
                </c:pt>
                <c:pt idx="30885">
                  <c:v>0.14192768917470699</c:v>
                </c:pt>
                <c:pt idx="30886">
                  <c:v>0.14212432492882399</c:v>
                </c:pt>
                <c:pt idx="30887">
                  <c:v>0.142320960684863</c:v>
                </c:pt>
                <c:pt idx="30888">
                  <c:v>0.14251759644090201</c:v>
                </c:pt>
                <c:pt idx="30889">
                  <c:v>0.142714232195018</c:v>
                </c:pt>
                <c:pt idx="30890">
                  <c:v>0.14291086795105701</c:v>
                </c:pt>
                <c:pt idx="30891">
                  <c:v>0.14310750370709599</c:v>
                </c:pt>
                <c:pt idx="30892">
                  <c:v>0.14330413946121301</c:v>
                </c:pt>
                <c:pt idx="30893">
                  <c:v>0.14350077521725199</c:v>
                </c:pt>
                <c:pt idx="30894">
                  <c:v>0.143697410973291</c:v>
                </c:pt>
                <c:pt idx="30895">
                  <c:v>0.14389404672740699</c:v>
                </c:pt>
                <c:pt idx="30896">
                  <c:v>0.144090682483446</c:v>
                </c:pt>
                <c:pt idx="30897">
                  <c:v>0.14428731823948501</c:v>
                </c:pt>
                <c:pt idx="30898">
                  <c:v>0.144483953993602</c:v>
                </c:pt>
                <c:pt idx="30899">
                  <c:v>0.14468058974964099</c:v>
                </c:pt>
                <c:pt idx="30900">
                  <c:v>0.14487722550568</c:v>
                </c:pt>
                <c:pt idx="30901">
                  <c:v>0.14507386125979599</c:v>
                </c:pt>
                <c:pt idx="30902">
                  <c:v>0.145270497015835</c:v>
                </c:pt>
                <c:pt idx="30903">
                  <c:v>0.14546713277187401</c:v>
                </c:pt>
                <c:pt idx="30904">
                  <c:v>0.145663768525991</c:v>
                </c:pt>
                <c:pt idx="30905">
                  <c:v>0.14586040428203001</c:v>
                </c:pt>
                <c:pt idx="30906">
                  <c:v>0.14605704003806899</c:v>
                </c:pt>
                <c:pt idx="30907">
                  <c:v>0.14625367579218501</c:v>
                </c:pt>
                <c:pt idx="30908">
                  <c:v>0.14645031154822399</c:v>
                </c:pt>
                <c:pt idx="30909">
                  <c:v>0.146646947304263</c:v>
                </c:pt>
                <c:pt idx="30910">
                  <c:v>0.14684358305838</c:v>
                </c:pt>
                <c:pt idx="30911">
                  <c:v>0.147040218814419</c:v>
                </c:pt>
                <c:pt idx="30912">
                  <c:v>0.14723685457045799</c:v>
                </c:pt>
                <c:pt idx="30913">
                  <c:v>0.14743349032457401</c:v>
                </c:pt>
                <c:pt idx="30914">
                  <c:v>0.14763012608061299</c:v>
                </c:pt>
                <c:pt idx="30915">
                  <c:v>0.147826761836652</c:v>
                </c:pt>
                <c:pt idx="30916">
                  <c:v>0.14802339759076899</c:v>
                </c:pt>
                <c:pt idx="30917">
                  <c:v>0.148220033346808</c:v>
                </c:pt>
                <c:pt idx="30918">
                  <c:v>0.14841666910284701</c:v>
                </c:pt>
                <c:pt idx="30919">
                  <c:v>0.148613304856963</c:v>
                </c:pt>
                <c:pt idx="30920">
                  <c:v>0.14880994061300201</c:v>
                </c:pt>
                <c:pt idx="30921">
                  <c:v>0.14900657636904099</c:v>
                </c:pt>
                <c:pt idx="30922">
                  <c:v>0.14920321212315801</c:v>
                </c:pt>
                <c:pt idx="30923">
                  <c:v>0.149399847879197</c:v>
                </c:pt>
                <c:pt idx="30924">
                  <c:v>0.14959648363523601</c:v>
                </c:pt>
                <c:pt idx="30925">
                  <c:v>0.149793119389352</c:v>
                </c:pt>
                <c:pt idx="30926">
                  <c:v>0.14998975514539101</c:v>
                </c:pt>
                <c:pt idx="30927">
                  <c:v>0.15018639090142999</c:v>
                </c:pt>
                <c:pt idx="30928">
                  <c:v>0.15038302665554701</c:v>
                </c:pt>
                <c:pt idx="30929">
                  <c:v>0.15057966241158599</c:v>
                </c:pt>
                <c:pt idx="30930">
                  <c:v>0.150776298167625</c:v>
                </c:pt>
                <c:pt idx="30931">
                  <c:v>0.15097293392174099</c:v>
                </c:pt>
                <c:pt idx="30932">
                  <c:v>0.15116956967778</c:v>
                </c:pt>
                <c:pt idx="30933">
                  <c:v>0.15136620543381901</c:v>
                </c:pt>
                <c:pt idx="30934">
                  <c:v>0.151562841187936</c:v>
                </c:pt>
                <c:pt idx="30935">
                  <c:v>0.15175947694397501</c:v>
                </c:pt>
                <c:pt idx="30936">
                  <c:v>0.151956112700014</c:v>
                </c:pt>
                <c:pt idx="30937">
                  <c:v>0.15215274845412999</c:v>
                </c:pt>
                <c:pt idx="30938">
                  <c:v>0.152349384210169</c:v>
                </c:pt>
                <c:pt idx="30939">
                  <c:v>0.15254601996620801</c:v>
                </c:pt>
                <c:pt idx="30940">
                  <c:v>0.152742655720325</c:v>
                </c:pt>
                <c:pt idx="30941">
                  <c:v>0.15293929147636401</c:v>
                </c:pt>
                <c:pt idx="30942">
                  <c:v>0.15313592723240299</c:v>
                </c:pt>
                <c:pt idx="30943">
                  <c:v>0.15333256298651901</c:v>
                </c:pt>
                <c:pt idx="30944">
                  <c:v>0.15352919874255799</c:v>
                </c:pt>
                <c:pt idx="30945">
                  <c:v>0.153725834498597</c:v>
                </c:pt>
                <c:pt idx="30946">
                  <c:v>0.15392247025271399</c:v>
                </c:pt>
                <c:pt idx="30947">
                  <c:v>0.154119106008753</c:v>
                </c:pt>
                <c:pt idx="30948">
                  <c:v>0.15431574176479201</c:v>
                </c:pt>
                <c:pt idx="30949">
                  <c:v>0.15451237751890801</c:v>
                </c:pt>
                <c:pt idx="30950">
                  <c:v>0.15470901327494699</c:v>
                </c:pt>
                <c:pt idx="30951">
                  <c:v>0.154905649030986</c:v>
                </c:pt>
                <c:pt idx="30952">
                  <c:v>0.15510228478510299</c:v>
                </c:pt>
                <c:pt idx="30953">
                  <c:v>0.155298920541142</c:v>
                </c:pt>
                <c:pt idx="30954">
                  <c:v>0.15549555629718101</c:v>
                </c:pt>
                <c:pt idx="30955">
                  <c:v>0.155692192051297</c:v>
                </c:pt>
                <c:pt idx="30956">
                  <c:v>0.15588882780733601</c:v>
                </c:pt>
                <c:pt idx="30957">
                  <c:v>0.15608546356337499</c:v>
                </c:pt>
                <c:pt idx="30958">
                  <c:v>0.15628209931749201</c:v>
                </c:pt>
                <c:pt idx="30959">
                  <c:v>0.15647873507353099</c:v>
                </c:pt>
                <c:pt idx="30960">
                  <c:v>0.15667537082957</c:v>
                </c:pt>
                <c:pt idx="30961">
                  <c:v>0.156872006583686</c:v>
                </c:pt>
                <c:pt idx="30962">
                  <c:v>0.15706864233972501</c:v>
                </c:pt>
                <c:pt idx="30963">
                  <c:v>0.15726527809576399</c:v>
                </c:pt>
                <c:pt idx="30964">
                  <c:v>0.15746191384988101</c:v>
                </c:pt>
                <c:pt idx="30965">
                  <c:v>0.15765854960591999</c:v>
                </c:pt>
                <c:pt idx="30966">
                  <c:v>0.157855185361959</c:v>
                </c:pt>
                <c:pt idx="30967">
                  <c:v>0.15805182111607499</c:v>
                </c:pt>
                <c:pt idx="30968">
                  <c:v>0.158248456872114</c:v>
                </c:pt>
                <c:pt idx="30969">
                  <c:v>0.15844509262815301</c:v>
                </c:pt>
                <c:pt idx="30970">
                  <c:v>0.15864172838227</c:v>
                </c:pt>
                <c:pt idx="30971">
                  <c:v>0.15883836413830901</c:v>
                </c:pt>
                <c:pt idx="30972">
                  <c:v>0.15903499989434799</c:v>
                </c:pt>
                <c:pt idx="30973">
                  <c:v>0.15923163564846399</c:v>
                </c:pt>
                <c:pt idx="30974">
                  <c:v>0.159428271404503</c:v>
                </c:pt>
                <c:pt idx="30975">
                  <c:v>0.15962490716054201</c:v>
                </c:pt>
                <c:pt idx="30976">
                  <c:v>0.159821542914659</c:v>
                </c:pt>
                <c:pt idx="30977">
                  <c:v>0.16001817867069801</c:v>
                </c:pt>
                <c:pt idx="30978">
                  <c:v>0.16021481442673699</c:v>
                </c:pt>
                <c:pt idx="30979">
                  <c:v>0.16041145018085301</c:v>
                </c:pt>
                <c:pt idx="30980">
                  <c:v>0.16060808593689199</c:v>
                </c:pt>
                <c:pt idx="30981">
                  <c:v>0.160804721692931</c:v>
                </c:pt>
                <c:pt idx="30982">
                  <c:v>0.16100135744704699</c:v>
                </c:pt>
                <c:pt idx="30983">
                  <c:v>0.161197993203087</c:v>
                </c:pt>
                <c:pt idx="30984">
                  <c:v>0.16139462895912601</c:v>
                </c:pt>
                <c:pt idx="30985">
                  <c:v>0.16159126471324201</c:v>
                </c:pt>
                <c:pt idx="30986">
                  <c:v>0.16178790046928099</c:v>
                </c:pt>
                <c:pt idx="30987">
                  <c:v>0.16198453622532</c:v>
                </c:pt>
                <c:pt idx="30988">
                  <c:v>0.16218117197943599</c:v>
                </c:pt>
                <c:pt idx="30989">
                  <c:v>0.162377807735476</c:v>
                </c:pt>
                <c:pt idx="30990">
                  <c:v>0.16257444349151501</c:v>
                </c:pt>
                <c:pt idx="30991">
                  <c:v>0.162771079245631</c:v>
                </c:pt>
                <c:pt idx="30992">
                  <c:v>0.16296771500167001</c:v>
                </c:pt>
                <c:pt idx="30993">
                  <c:v>0.16316435075770899</c:v>
                </c:pt>
                <c:pt idx="30994">
                  <c:v>0.16336098651182501</c:v>
                </c:pt>
                <c:pt idx="30995">
                  <c:v>0.16355762226786499</c:v>
                </c:pt>
                <c:pt idx="30996">
                  <c:v>0.163754258023904</c:v>
                </c:pt>
                <c:pt idx="30997">
                  <c:v>0.16395089377802</c:v>
                </c:pt>
                <c:pt idx="30998">
                  <c:v>0.16414752953405901</c:v>
                </c:pt>
                <c:pt idx="30999">
                  <c:v>0.16434416529009799</c:v>
                </c:pt>
                <c:pt idx="31000">
                  <c:v>0.16454080104421401</c:v>
                </c:pt>
                <c:pt idx="31001">
                  <c:v>0.16473743680025399</c:v>
                </c:pt>
                <c:pt idx="31002">
                  <c:v>0.164934072556293</c:v>
                </c:pt>
                <c:pt idx="31003">
                  <c:v>0.16513070831040899</c:v>
                </c:pt>
                <c:pt idx="31004">
                  <c:v>0.165327344066448</c:v>
                </c:pt>
                <c:pt idx="31005">
                  <c:v>0.16552397982248701</c:v>
                </c:pt>
                <c:pt idx="31006">
                  <c:v>0.165720615576603</c:v>
                </c:pt>
                <c:pt idx="31007">
                  <c:v>0.16591725133264301</c:v>
                </c:pt>
                <c:pt idx="31008">
                  <c:v>0.16611388708868199</c:v>
                </c:pt>
                <c:pt idx="31009">
                  <c:v>0.16631052284279799</c:v>
                </c:pt>
                <c:pt idx="31010">
                  <c:v>0.166507158598837</c:v>
                </c:pt>
                <c:pt idx="31011">
                  <c:v>0.16670379435487601</c:v>
                </c:pt>
                <c:pt idx="31012">
                  <c:v>0.166900430108992</c:v>
                </c:pt>
                <c:pt idx="31013">
                  <c:v>0.16709706586503201</c:v>
                </c:pt>
                <c:pt idx="31014">
                  <c:v>0.16729370162107099</c:v>
                </c:pt>
                <c:pt idx="31015">
                  <c:v>0.16749033737518701</c:v>
                </c:pt>
                <c:pt idx="31016">
                  <c:v>0.16768697313122599</c:v>
                </c:pt>
                <c:pt idx="31017">
                  <c:v>0.167883608887265</c:v>
                </c:pt>
                <c:pt idx="31018">
                  <c:v>0.16808024464138099</c:v>
                </c:pt>
                <c:pt idx="31019">
                  <c:v>0.168276880397421</c:v>
                </c:pt>
                <c:pt idx="31020">
                  <c:v>0.16847351615346001</c:v>
                </c:pt>
                <c:pt idx="31021">
                  <c:v>0.168670151907576</c:v>
                </c:pt>
                <c:pt idx="31022">
                  <c:v>0.16886678766361499</c:v>
                </c:pt>
                <c:pt idx="31023">
                  <c:v>0.169063423419654</c:v>
                </c:pt>
                <c:pt idx="31024">
                  <c:v>0.16926005917376999</c:v>
                </c:pt>
                <c:pt idx="31025">
                  <c:v>0.16945669492981</c:v>
                </c:pt>
                <c:pt idx="31026">
                  <c:v>0.16965333068584901</c:v>
                </c:pt>
                <c:pt idx="31027">
                  <c:v>0.169849966439965</c:v>
                </c:pt>
                <c:pt idx="31028">
                  <c:v>0.17004660219600401</c:v>
                </c:pt>
                <c:pt idx="31029">
                  <c:v>0.17024323795204299</c:v>
                </c:pt>
                <c:pt idx="31030">
                  <c:v>0.17043987370615901</c:v>
                </c:pt>
                <c:pt idx="31031">
                  <c:v>0.17063650946219899</c:v>
                </c:pt>
                <c:pt idx="31032">
                  <c:v>0.170833145218238</c:v>
                </c:pt>
                <c:pt idx="31033">
                  <c:v>0.171029780972354</c:v>
                </c:pt>
                <c:pt idx="31034">
                  <c:v>0.171226416728393</c:v>
                </c:pt>
                <c:pt idx="31035">
                  <c:v>0.17142305248443199</c:v>
                </c:pt>
                <c:pt idx="31036">
                  <c:v>0.17161968823854801</c:v>
                </c:pt>
                <c:pt idx="31037">
                  <c:v>0.17181632399458799</c:v>
                </c:pt>
                <c:pt idx="31038">
                  <c:v>0.172012959750627</c:v>
                </c:pt>
                <c:pt idx="31039">
                  <c:v>0.17220959550474299</c:v>
                </c:pt>
                <c:pt idx="31040">
                  <c:v>0.172406231260782</c:v>
                </c:pt>
                <c:pt idx="31041">
                  <c:v>0.17260286701682101</c:v>
                </c:pt>
                <c:pt idx="31042">
                  <c:v>0.172799502770937</c:v>
                </c:pt>
                <c:pt idx="31043">
                  <c:v>0.17299613852697701</c:v>
                </c:pt>
                <c:pt idx="31044">
                  <c:v>0.17319277428301599</c:v>
                </c:pt>
                <c:pt idx="31045">
                  <c:v>0.17338941003713201</c:v>
                </c:pt>
                <c:pt idx="31046">
                  <c:v>0.173586045793171</c:v>
                </c:pt>
                <c:pt idx="31047">
                  <c:v>0.17378268154921001</c:v>
                </c:pt>
                <c:pt idx="31048">
                  <c:v>0.173979317303326</c:v>
                </c:pt>
                <c:pt idx="31049">
                  <c:v>0.17417595305936601</c:v>
                </c:pt>
                <c:pt idx="31050">
                  <c:v>0.17437258881540499</c:v>
                </c:pt>
                <c:pt idx="31051">
                  <c:v>0.17456922456952101</c:v>
                </c:pt>
                <c:pt idx="31052">
                  <c:v>0.17476586032555999</c:v>
                </c:pt>
                <c:pt idx="31053">
                  <c:v>0.174962496081599</c:v>
                </c:pt>
                <c:pt idx="31054">
                  <c:v>0.17515913183571499</c:v>
                </c:pt>
                <c:pt idx="31055">
                  <c:v>0.175355767591755</c:v>
                </c:pt>
                <c:pt idx="31056">
                  <c:v>0.17555240334779401</c:v>
                </c:pt>
                <c:pt idx="31057">
                  <c:v>0.17574903910191</c:v>
                </c:pt>
                <c:pt idx="31058">
                  <c:v>0.17594567485794901</c:v>
                </c:pt>
                <c:pt idx="31059">
                  <c:v>0.176142310613988</c:v>
                </c:pt>
                <c:pt idx="31060">
                  <c:v>0.17633894636810399</c:v>
                </c:pt>
                <c:pt idx="31061">
                  <c:v>0.176535582124144</c:v>
                </c:pt>
                <c:pt idx="31062">
                  <c:v>0.17673221788018301</c:v>
                </c:pt>
                <c:pt idx="31063">
                  <c:v>0.176928853634299</c:v>
                </c:pt>
                <c:pt idx="31064">
                  <c:v>0.17712548939033801</c:v>
                </c:pt>
                <c:pt idx="31065">
                  <c:v>0.17732212514637699</c:v>
                </c:pt>
                <c:pt idx="31066">
                  <c:v>0.17751876090049301</c:v>
                </c:pt>
                <c:pt idx="31067">
                  <c:v>0.17771539665653299</c:v>
                </c:pt>
                <c:pt idx="31068">
                  <c:v>0.177912032412572</c:v>
                </c:pt>
                <c:pt idx="31069">
                  <c:v>0.17810866816668799</c:v>
                </c:pt>
                <c:pt idx="31070">
                  <c:v>0.178305303922727</c:v>
                </c:pt>
                <c:pt idx="31071">
                  <c:v>0.17850193967876599</c:v>
                </c:pt>
                <c:pt idx="31072">
                  <c:v>0.17869857543288201</c:v>
                </c:pt>
                <c:pt idx="31073">
                  <c:v>0.17889521118892199</c:v>
                </c:pt>
                <c:pt idx="31074">
                  <c:v>0.179091846944961</c:v>
                </c:pt>
                <c:pt idx="31075">
                  <c:v>0.17928848269907699</c:v>
                </c:pt>
                <c:pt idx="31076">
                  <c:v>0.179485118455116</c:v>
                </c:pt>
                <c:pt idx="31077">
                  <c:v>0.17968175421115501</c:v>
                </c:pt>
                <c:pt idx="31078">
                  <c:v>0.179878389965271</c:v>
                </c:pt>
                <c:pt idx="31079">
                  <c:v>0.18007502572131001</c:v>
                </c:pt>
                <c:pt idx="31080">
                  <c:v>0.18027166147734999</c:v>
                </c:pt>
                <c:pt idx="31081">
                  <c:v>0.18046829723146601</c:v>
                </c:pt>
                <c:pt idx="31082">
                  <c:v>0.18066493298750499</c:v>
                </c:pt>
                <c:pt idx="31083">
                  <c:v>0.180861568743544</c:v>
                </c:pt>
                <c:pt idx="31084">
                  <c:v>0.18105820449766</c:v>
                </c:pt>
                <c:pt idx="31085">
                  <c:v>0.18125484025369901</c:v>
                </c:pt>
                <c:pt idx="31086">
                  <c:v>0.18145147600973899</c:v>
                </c:pt>
                <c:pt idx="31087">
                  <c:v>0.18164811176385501</c:v>
                </c:pt>
                <c:pt idx="31088">
                  <c:v>0.18184474751989399</c:v>
                </c:pt>
                <c:pt idx="31089">
                  <c:v>0.182041383275933</c:v>
                </c:pt>
                <c:pt idx="31090">
                  <c:v>0.18223801903004899</c:v>
                </c:pt>
                <c:pt idx="31091">
                  <c:v>0.182434654786088</c:v>
                </c:pt>
                <c:pt idx="31092">
                  <c:v>0.18263129054212801</c:v>
                </c:pt>
                <c:pt idx="31093">
                  <c:v>0.182827926296244</c:v>
                </c:pt>
                <c:pt idx="31094">
                  <c:v>0.18302456205228301</c:v>
                </c:pt>
                <c:pt idx="31095">
                  <c:v>0.18322119780832199</c:v>
                </c:pt>
                <c:pt idx="31096">
                  <c:v>0.18341783356243799</c:v>
                </c:pt>
                <c:pt idx="31097">
                  <c:v>0.183614469318477</c:v>
                </c:pt>
                <c:pt idx="31098">
                  <c:v>0.18381110507451701</c:v>
                </c:pt>
                <c:pt idx="31099">
                  <c:v>0.184007740828633</c:v>
                </c:pt>
                <c:pt idx="31100">
                  <c:v>0.18420437658467201</c:v>
                </c:pt>
                <c:pt idx="31101">
                  <c:v>0.18440101234071099</c:v>
                </c:pt>
                <c:pt idx="31102">
                  <c:v>0.18459764809482701</c:v>
                </c:pt>
                <c:pt idx="31103">
                  <c:v>0.18479428385086599</c:v>
                </c:pt>
                <c:pt idx="31104">
                  <c:v>0.184990919606906</c:v>
                </c:pt>
                <c:pt idx="31105">
                  <c:v>0.18518755536102199</c:v>
                </c:pt>
                <c:pt idx="31106">
                  <c:v>0.185384191117061</c:v>
                </c:pt>
                <c:pt idx="31107">
                  <c:v>0.18558082687310001</c:v>
                </c:pt>
                <c:pt idx="31108">
                  <c:v>0.18577746262721601</c:v>
                </c:pt>
                <c:pt idx="31109">
                  <c:v>0.18597409838325599</c:v>
                </c:pt>
                <c:pt idx="31110">
                  <c:v>0.186170734139295</c:v>
                </c:pt>
                <c:pt idx="31111">
                  <c:v>0.18636736989341099</c:v>
                </c:pt>
                <c:pt idx="31112">
                  <c:v>0.18656400564945</c:v>
                </c:pt>
                <c:pt idx="31113">
                  <c:v>0.18676064140548901</c:v>
                </c:pt>
                <c:pt idx="31114">
                  <c:v>0.186957277159605</c:v>
                </c:pt>
                <c:pt idx="31115">
                  <c:v>0.18715391291564401</c:v>
                </c:pt>
                <c:pt idx="31116">
                  <c:v>0.18735054867168399</c:v>
                </c:pt>
                <c:pt idx="31117">
                  <c:v>0.18754718442580001</c:v>
                </c:pt>
                <c:pt idx="31118">
                  <c:v>0.18774382018183899</c:v>
                </c:pt>
                <c:pt idx="31119">
                  <c:v>0.187940455937878</c:v>
                </c:pt>
                <c:pt idx="31120">
                  <c:v>0.188137091691994</c:v>
                </c:pt>
                <c:pt idx="31121">
                  <c:v>0.18833372744803301</c:v>
                </c:pt>
                <c:pt idx="31122">
                  <c:v>0.18853036320407299</c:v>
                </c:pt>
                <c:pt idx="31123">
                  <c:v>0.18872699895818901</c:v>
                </c:pt>
                <c:pt idx="31124">
                  <c:v>0.18892363471422799</c:v>
                </c:pt>
                <c:pt idx="31125">
                  <c:v>0.189120270470267</c:v>
                </c:pt>
                <c:pt idx="31126">
                  <c:v>0.18931690622438299</c:v>
                </c:pt>
                <c:pt idx="31127">
                  <c:v>0.189513541980422</c:v>
                </c:pt>
                <c:pt idx="31128">
                  <c:v>0.18971017773646201</c:v>
                </c:pt>
                <c:pt idx="31129">
                  <c:v>0.189906813490578</c:v>
                </c:pt>
                <c:pt idx="31130">
                  <c:v>0.19010344924661701</c:v>
                </c:pt>
                <c:pt idx="31131">
                  <c:v>0.19030008500265599</c:v>
                </c:pt>
                <c:pt idx="31132">
                  <c:v>0.19049672075677199</c:v>
                </c:pt>
                <c:pt idx="31133">
                  <c:v>0.190693356512811</c:v>
                </c:pt>
                <c:pt idx="31134">
                  <c:v>0.19088999226885101</c:v>
                </c:pt>
                <c:pt idx="31135">
                  <c:v>0.191086628022967</c:v>
                </c:pt>
                <c:pt idx="31136">
                  <c:v>0.19128326377900601</c:v>
                </c:pt>
                <c:pt idx="31137">
                  <c:v>0.19147989953504499</c:v>
                </c:pt>
                <c:pt idx="31138">
                  <c:v>0.19167653528916101</c:v>
                </c:pt>
                <c:pt idx="31139">
                  <c:v>0.19187317104519999</c:v>
                </c:pt>
                <c:pt idx="31140">
                  <c:v>0.19206980680124</c:v>
                </c:pt>
                <c:pt idx="31141">
                  <c:v>0.19226644255535599</c:v>
                </c:pt>
                <c:pt idx="31142">
                  <c:v>0.192463078311395</c:v>
                </c:pt>
                <c:pt idx="31143">
                  <c:v>0.19265971406743401</c:v>
                </c:pt>
                <c:pt idx="31144">
                  <c:v>0.19285634982155</c:v>
                </c:pt>
                <c:pt idx="31145">
                  <c:v>0.19305298557758899</c:v>
                </c:pt>
                <c:pt idx="31146">
                  <c:v>0.193249621333629</c:v>
                </c:pt>
                <c:pt idx="31147">
                  <c:v>0.19344625708774499</c:v>
                </c:pt>
                <c:pt idx="31148">
                  <c:v>0.193642892843784</c:v>
                </c:pt>
                <c:pt idx="31149">
                  <c:v>0.19383952859982301</c:v>
                </c:pt>
                <c:pt idx="31150">
                  <c:v>0.194036164353939</c:v>
                </c:pt>
                <c:pt idx="31151">
                  <c:v>0.19423280010997801</c:v>
                </c:pt>
                <c:pt idx="31152">
                  <c:v>0.19442943586601799</c:v>
                </c:pt>
                <c:pt idx="31153">
                  <c:v>0.19462607162013401</c:v>
                </c:pt>
                <c:pt idx="31154">
                  <c:v>0.19482270737617299</c:v>
                </c:pt>
                <c:pt idx="31155">
                  <c:v>0.195019343132212</c:v>
                </c:pt>
                <c:pt idx="31156">
                  <c:v>0.195215978886328</c:v>
                </c:pt>
                <c:pt idx="31157">
                  <c:v>0.19541261464236701</c:v>
                </c:pt>
                <c:pt idx="31158">
                  <c:v>0.19560925039840699</c:v>
                </c:pt>
                <c:pt idx="31159">
                  <c:v>0.19580588615252301</c:v>
                </c:pt>
                <c:pt idx="31160">
                  <c:v>0.19600252190856199</c:v>
                </c:pt>
                <c:pt idx="31161">
                  <c:v>0.196199157664601</c:v>
                </c:pt>
                <c:pt idx="31162">
                  <c:v>0.19639579341871699</c:v>
                </c:pt>
                <c:pt idx="31163">
                  <c:v>0.196592429174756</c:v>
                </c:pt>
                <c:pt idx="31164">
                  <c:v>0.19678906493079501</c:v>
                </c:pt>
                <c:pt idx="31165">
                  <c:v>0.196985700684912</c:v>
                </c:pt>
                <c:pt idx="31166">
                  <c:v>0.19718233644095101</c:v>
                </c:pt>
                <c:pt idx="31167">
                  <c:v>0.19737897219698999</c:v>
                </c:pt>
                <c:pt idx="31168">
                  <c:v>0.19757560795110601</c:v>
                </c:pt>
                <c:pt idx="31169">
                  <c:v>0.197772243707145</c:v>
                </c:pt>
                <c:pt idx="31170">
                  <c:v>0.197968879463185</c:v>
                </c:pt>
                <c:pt idx="31171">
                  <c:v>0.198165515217301</c:v>
                </c:pt>
                <c:pt idx="31172">
                  <c:v>0.19836215097334001</c:v>
                </c:pt>
                <c:pt idx="31173">
                  <c:v>0.19855878672937899</c:v>
                </c:pt>
                <c:pt idx="31174">
                  <c:v>0.19875542248349501</c:v>
                </c:pt>
                <c:pt idx="31175">
                  <c:v>0.19895205823953399</c:v>
                </c:pt>
                <c:pt idx="31176">
                  <c:v>0.199148693995573</c:v>
                </c:pt>
                <c:pt idx="31177">
                  <c:v>0.19934532974968999</c:v>
                </c:pt>
                <c:pt idx="31178">
                  <c:v>0.199541965505729</c:v>
                </c:pt>
                <c:pt idx="31179">
                  <c:v>0.19973860126176801</c:v>
                </c:pt>
                <c:pt idx="31180">
                  <c:v>0.199935237015884</c:v>
                </c:pt>
                <c:pt idx="31181">
                  <c:v>0.20013187277192299</c:v>
                </c:pt>
                <c:pt idx="31182">
                  <c:v>0.200328508527963</c:v>
                </c:pt>
                <c:pt idx="31183">
                  <c:v>0.20052514428207899</c:v>
                </c:pt>
                <c:pt idx="31184">
                  <c:v>0.200721780038118</c:v>
                </c:pt>
                <c:pt idx="31185">
                  <c:v>0.20091841579415701</c:v>
                </c:pt>
                <c:pt idx="31186">
                  <c:v>0.201115051548273</c:v>
                </c:pt>
                <c:pt idx="31187">
                  <c:v>0.20131168730431201</c:v>
                </c:pt>
                <c:pt idx="31188">
                  <c:v>0.20150832306035199</c:v>
                </c:pt>
                <c:pt idx="31189">
                  <c:v>0.20170495881446801</c:v>
                </c:pt>
                <c:pt idx="31190">
                  <c:v>0.20190159457050699</c:v>
                </c:pt>
                <c:pt idx="31191">
                  <c:v>0.202098230326546</c:v>
                </c:pt>
                <c:pt idx="31192">
                  <c:v>0.20229486608066199</c:v>
                </c:pt>
                <c:pt idx="31193">
                  <c:v>0.202491501836701</c:v>
                </c:pt>
                <c:pt idx="31194">
                  <c:v>0.20268813759274101</c:v>
                </c:pt>
                <c:pt idx="31195">
                  <c:v>0.20288477334685701</c:v>
                </c:pt>
                <c:pt idx="31196">
                  <c:v>0.20308140910289599</c:v>
                </c:pt>
                <c:pt idx="31197">
                  <c:v>0.203278044858935</c:v>
                </c:pt>
                <c:pt idx="31198">
                  <c:v>0.20347468061305099</c:v>
                </c:pt>
                <c:pt idx="31199">
                  <c:v>0.20367131636909</c:v>
                </c:pt>
                <c:pt idx="31200">
                  <c:v>0.20386795212512901</c:v>
                </c:pt>
                <c:pt idx="31201">
                  <c:v>0.204064587879246</c:v>
                </c:pt>
                <c:pt idx="31202">
                  <c:v>0.20426122363528501</c:v>
                </c:pt>
                <c:pt idx="31203">
                  <c:v>0.20445785939132399</c:v>
                </c:pt>
                <c:pt idx="31204">
                  <c:v>0.20465449514544001</c:v>
                </c:pt>
                <c:pt idx="31205">
                  <c:v>0.20485113090147899</c:v>
                </c:pt>
                <c:pt idx="31206">
                  <c:v>0.205047766657518</c:v>
                </c:pt>
                <c:pt idx="31207">
                  <c:v>0.205244402411635</c:v>
                </c:pt>
                <c:pt idx="31208">
                  <c:v>0.20544103816767401</c:v>
                </c:pt>
                <c:pt idx="31209">
                  <c:v>0.20563767392371299</c:v>
                </c:pt>
                <c:pt idx="31210">
                  <c:v>0.20583430967782901</c:v>
                </c:pt>
                <c:pt idx="31211">
                  <c:v>0.20603094543386799</c:v>
                </c:pt>
                <c:pt idx="31212">
                  <c:v>0.206227581189907</c:v>
                </c:pt>
                <c:pt idx="31213">
                  <c:v>0.20642421694402399</c:v>
                </c:pt>
                <c:pt idx="31214">
                  <c:v>0.206620852700063</c:v>
                </c:pt>
                <c:pt idx="31215">
                  <c:v>0.20681748845610201</c:v>
                </c:pt>
                <c:pt idx="31216">
                  <c:v>0.207014124210218</c:v>
                </c:pt>
                <c:pt idx="31217">
                  <c:v>0.20721075996625701</c:v>
                </c:pt>
                <c:pt idx="31218">
                  <c:v>0.207407395722296</c:v>
                </c:pt>
                <c:pt idx="31219">
                  <c:v>0.20760403147641299</c:v>
                </c:pt>
                <c:pt idx="31220">
                  <c:v>0.207800667232452</c:v>
                </c:pt>
                <c:pt idx="31221">
                  <c:v>0.20799730298849101</c:v>
                </c:pt>
                <c:pt idx="31222">
                  <c:v>0.208193938742607</c:v>
                </c:pt>
                <c:pt idx="31223">
                  <c:v>0.20839057449864601</c:v>
                </c:pt>
                <c:pt idx="31224">
                  <c:v>0.20858721025468499</c:v>
                </c:pt>
                <c:pt idx="31225">
                  <c:v>0.20878384600880201</c:v>
                </c:pt>
                <c:pt idx="31226">
                  <c:v>0.20898048176484099</c:v>
                </c:pt>
                <c:pt idx="31227">
                  <c:v>0.20917711752088</c:v>
                </c:pt>
                <c:pt idx="31228">
                  <c:v>0.20937375327499599</c:v>
                </c:pt>
                <c:pt idx="31229">
                  <c:v>0.209570389031035</c:v>
                </c:pt>
                <c:pt idx="31230">
                  <c:v>0.20976702478707401</c:v>
                </c:pt>
                <c:pt idx="31231">
                  <c:v>0.20996366054119101</c:v>
                </c:pt>
                <c:pt idx="31232">
                  <c:v>0.21016029629722999</c:v>
                </c:pt>
                <c:pt idx="31233">
                  <c:v>0.210356932053269</c:v>
                </c:pt>
                <c:pt idx="31234">
                  <c:v>0.21055356780738499</c:v>
                </c:pt>
                <c:pt idx="31235">
                  <c:v>0.210750203563424</c:v>
                </c:pt>
                <c:pt idx="31236">
                  <c:v>0.21094683931946301</c:v>
                </c:pt>
                <c:pt idx="31237">
                  <c:v>0.21114347507358</c:v>
                </c:pt>
                <c:pt idx="31238">
                  <c:v>0.21134011082961901</c:v>
                </c:pt>
                <c:pt idx="31239">
                  <c:v>0.21153674658565799</c:v>
                </c:pt>
                <c:pt idx="31240">
                  <c:v>0.21173338233977401</c:v>
                </c:pt>
                <c:pt idx="31241">
                  <c:v>0.21193001809581299</c:v>
                </c:pt>
                <c:pt idx="31242">
                  <c:v>0.212126653851852</c:v>
                </c:pt>
                <c:pt idx="31243">
                  <c:v>0.212323289605969</c:v>
                </c:pt>
                <c:pt idx="31244">
                  <c:v>0.21251992536200801</c:v>
                </c:pt>
                <c:pt idx="31245">
                  <c:v>0.21271656111804699</c:v>
                </c:pt>
                <c:pt idx="31246">
                  <c:v>0.21291319687216301</c:v>
                </c:pt>
                <c:pt idx="31247">
                  <c:v>0.21310983262820199</c:v>
                </c:pt>
                <c:pt idx="31248">
                  <c:v>0.213306468384241</c:v>
                </c:pt>
                <c:pt idx="31249">
                  <c:v>0.21350310413835799</c:v>
                </c:pt>
                <c:pt idx="31250">
                  <c:v>0.213699739894397</c:v>
                </c:pt>
                <c:pt idx="31251">
                  <c:v>0.21389637565043601</c:v>
                </c:pt>
                <c:pt idx="31252">
                  <c:v>0.214093011404552</c:v>
                </c:pt>
                <c:pt idx="31253">
                  <c:v>0.21428964716059101</c:v>
                </c:pt>
                <c:pt idx="31254">
                  <c:v>0.21448628291662999</c:v>
                </c:pt>
                <c:pt idx="31255">
                  <c:v>0.21468291867074701</c:v>
                </c:pt>
                <c:pt idx="31256">
                  <c:v>0.214879554426786</c:v>
                </c:pt>
                <c:pt idx="31257">
                  <c:v>0.21507619018282501</c:v>
                </c:pt>
                <c:pt idx="31258">
                  <c:v>0.215272825936941</c:v>
                </c:pt>
                <c:pt idx="31259">
                  <c:v>0.21546946169298001</c:v>
                </c:pt>
                <c:pt idx="31260">
                  <c:v>0.21566609744901899</c:v>
                </c:pt>
                <c:pt idx="31261">
                  <c:v>0.21586273320313601</c:v>
                </c:pt>
                <c:pt idx="31262">
                  <c:v>0.21605936895917499</c:v>
                </c:pt>
                <c:pt idx="31263">
                  <c:v>0.216256004715214</c:v>
                </c:pt>
                <c:pt idx="31264">
                  <c:v>0.21645264046932999</c:v>
                </c:pt>
                <c:pt idx="31265">
                  <c:v>0.216649276225369</c:v>
                </c:pt>
                <c:pt idx="31266">
                  <c:v>0.21684591198140801</c:v>
                </c:pt>
                <c:pt idx="31267">
                  <c:v>0.217042547735525</c:v>
                </c:pt>
                <c:pt idx="31268">
                  <c:v>0.21723918349156399</c:v>
                </c:pt>
                <c:pt idx="31269">
                  <c:v>0.217435819247603</c:v>
                </c:pt>
                <c:pt idx="31270">
                  <c:v>0.21763245500171899</c:v>
                </c:pt>
                <c:pt idx="31271">
                  <c:v>0.217829090757758</c:v>
                </c:pt>
                <c:pt idx="31272">
                  <c:v>0.21802572651379701</c:v>
                </c:pt>
                <c:pt idx="31273">
                  <c:v>0.218222362267914</c:v>
                </c:pt>
                <c:pt idx="31274">
                  <c:v>0.21841899802395301</c:v>
                </c:pt>
                <c:pt idx="31275">
                  <c:v>0.21861563377999199</c:v>
                </c:pt>
                <c:pt idx="31276">
                  <c:v>0.21881226953410801</c:v>
                </c:pt>
                <c:pt idx="31277">
                  <c:v>0.21900890529014699</c:v>
                </c:pt>
                <c:pt idx="31278">
                  <c:v>0.219205541046186</c:v>
                </c:pt>
                <c:pt idx="31279">
                  <c:v>0.21940217680030299</c:v>
                </c:pt>
                <c:pt idx="31280">
                  <c:v>0.219598812556342</c:v>
                </c:pt>
                <c:pt idx="31281">
                  <c:v>0.21979544831238099</c:v>
                </c:pt>
                <c:pt idx="31282">
                  <c:v>0.21999208406649701</c:v>
                </c:pt>
                <c:pt idx="31283">
                  <c:v>0.22018871982253599</c:v>
                </c:pt>
                <c:pt idx="31284">
                  <c:v>0.220385355578575</c:v>
                </c:pt>
                <c:pt idx="31285">
                  <c:v>0.22058199133269199</c:v>
                </c:pt>
                <c:pt idx="31286">
                  <c:v>0.220778627088731</c:v>
                </c:pt>
                <c:pt idx="31287">
                  <c:v>0.22097526284477001</c:v>
                </c:pt>
                <c:pt idx="31288">
                  <c:v>0.221171898598886</c:v>
                </c:pt>
                <c:pt idx="31289">
                  <c:v>0.22136853435492501</c:v>
                </c:pt>
                <c:pt idx="31290">
                  <c:v>0.22156517011096399</c:v>
                </c:pt>
                <c:pt idx="31291">
                  <c:v>0.22176180586508101</c:v>
                </c:pt>
                <c:pt idx="31292">
                  <c:v>0.22195844162112</c:v>
                </c:pt>
                <c:pt idx="31293">
                  <c:v>0.222155077377159</c:v>
                </c:pt>
                <c:pt idx="31294">
                  <c:v>0.222351713131275</c:v>
                </c:pt>
                <c:pt idx="31295">
                  <c:v>0.22254834888731401</c:v>
                </c:pt>
                <c:pt idx="31296">
                  <c:v>0.22274498464335299</c:v>
                </c:pt>
                <c:pt idx="31297">
                  <c:v>0.22294162039747001</c:v>
                </c:pt>
                <c:pt idx="31298">
                  <c:v>0.22313825615350899</c:v>
                </c:pt>
                <c:pt idx="31299">
                  <c:v>0.223334891909548</c:v>
                </c:pt>
                <c:pt idx="31300">
                  <c:v>0.22353152766366399</c:v>
                </c:pt>
                <c:pt idx="31301">
                  <c:v>0.223728163419703</c:v>
                </c:pt>
                <c:pt idx="31302">
                  <c:v>0.22392479917574201</c:v>
                </c:pt>
                <c:pt idx="31303">
                  <c:v>0.224121434929859</c:v>
                </c:pt>
                <c:pt idx="31304">
                  <c:v>0.22431807068589801</c:v>
                </c:pt>
                <c:pt idx="31305">
                  <c:v>0.224514706441937</c:v>
                </c:pt>
                <c:pt idx="31306">
                  <c:v>0.22471134219605299</c:v>
                </c:pt>
                <c:pt idx="31307">
                  <c:v>0.224907977952092</c:v>
                </c:pt>
                <c:pt idx="31308">
                  <c:v>0.22510461370813101</c:v>
                </c:pt>
                <c:pt idx="31309">
                  <c:v>0.225301249462248</c:v>
                </c:pt>
                <c:pt idx="31310">
                  <c:v>0.22549788521828701</c:v>
                </c:pt>
                <c:pt idx="31311">
                  <c:v>0.22569452097432599</c:v>
                </c:pt>
                <c:pt idx="31312">
                  <c:v>0.22589115672844201</c:v>
                </c:pt>
                <c:pt idx="31313">
                  <c:v>0.22608779248448099</c:v>
                </c:pt>
                <c:pt idx="31314">
                  <c:v>0.22628442824052</c:v>
                </c:pt>
                <c:pt idx="31315">
                  <c:v>0.22648106399463699</c:v>
                </c:pt>
                <c:pt idx="31316">
                  <c:v>0.226677699750676</c:v>
                </c:pt>
                <c:pt idx="31317">
                  <c:v>0.22687433550671501</c:v>
                </c:pt>
                <c:pt idx="31318">
                  <c:v>0.22707097126083101</c:v>
                </c:pt>
                <c:pt idx="31319">
                  <c:v>0.22726760701686999</c:v>
                </c:pt>
                <c:pt idx="31320">
                  <c:v>0.227464242772909</c:v>
                </c:pt>
                <c:pt idx="31321">
                  <c:v>0.22766087852702599</c:v>
                </c:pt>
                <c:pt idx="31322">
                  <c:v>0.227857514283065</c:v>
                </c:pt>
                <c:pt idx="31323">
                  <c:v>0.22805415003910401</c:v>
                </c:pt>
                <c:pt idx="31324">
                  <c:v>0.22825078579322</c:v>
                </c:pt>
                <c:pt idx="31325">
                  <c:v>0.22844742154925901</c:v>
                </c:pt>
                <c:pt idx="31326">
                  <c:v>0.22864405730529799</c:v>
                </c:pt>
                <c:pt idx="31327">
                  <c:v>0.22884069305941501</c:v>
                </c:pt>
                <c:pt idx="31328">
                  <c:v>0.22903732881545399</c:v>
                </c:pt>
                <c:pt idx="31329">
                  <c:v>0.229233964571493</c:v>
                </c:pt>
                <c:pt idx="31330">
                  <c:v>0.229430600325609</c:v>
                </c:pt>
                <c:pt idx="31331">
                  <c:v>0.22962723608164801</c:v>
                </c:pt>
                <c:pt idx="31332">
                  <c:v>0.22982387183768699</c:v>
                </c:pt>
                <c:pt idx="31333">
                  <c:v>0.23002050759180401</c:v>
                </c:pt>
                <c:pt idx="31334">
                  <c:v>0.23021714334784299</c:v>
                </c:pt>
                <c:pt idx="31335">
                  <c:v>0.230413779103882</c:v>
                </c:pt>
                <c:pt idx="31336">
                  <c:v>0.23061041485799799</c:v>
                </c:pt>
                <c:pt idx="31337">
                  <c:v>0.230807050614037</c:v>
                </c:pt>
                <c:pt idx="31338">
                  <c:v>0.23100368637007601</c:v>
                </c:pt>
                <c:pt idx="31339">
                  <c:v>0.231200322124193</c:v>
                </c:pt>
                <c:pt idx="31340">
                  <c:v>0.23139695788023201</c:v>
                </c:pt>
                <c:pt idx="31341">
                  <c:v>0.23159359363627099</c:v>
                </c:pt>
                <c:pt idx="31342">
                  <c:v>0.23179022939038699</c:v>
                </c:pt>
                <c:pt idx="31343">
                  <c:v>0.231986865146426</c:v>
                </c:pt>
                <c:pt idx="31344">
                  <c:v>0.23218350090246501</c:v>
                </c:pt>
                <c:pt idx="31345">
                  <c:v>0.232380136656582</c:v>
                </c:pt>
                <c:pt idx="31346">
                  <c:v>0.23257677241262101</c:v>
                </c:pt>
                <c:pt idx="31347">
                  <c:v>0.23277340816865999</c:v>
                </c:pt>
                <c:pt idx="31348">
                  <c:v>0.23297004392277601</c:v>
                </c:pt>
                <c:pt idx="31349">
                  <c:v>0.23316667967881499</c:v>
                </c:pt>
                <c:pt idx="31350">
                  <c:v>0.233363315434854</c:v>
                </c:pt>
                <c:pt idx="31351">
                  <c:v>0.23355995118897099</c:v>
                </c:pt>
                <c:pt idx="31352">
                  <c:v>0.23375658694501</c:v>
                </c:pt>
                <c:pt idx="31353">
                  <c:v>0.23395322270104901</c:v>
                </c:pt>
                <c:pt idx="31354">
                  <c:v>0.23414985845516501</c:v>
                </c:pt>
                <c:pt idx="31355">
                  <c:v>0.23434649421120399</c:v>
                </c:pt>
                <c:pt idx="31356">
                  <c:v>0.234543129967243</c:v>
                </c:pt>
                <c:pt idx="31357">
                  <c:v>0.23473976572135999</c:v>
                </c:pt>
                <c:pt idx="31358">
                  <c:v>0.234936401477399</c:v>
                </c:pt>
                <c:pt idx="31359">
                  <c:v>0.23513303723343801</c:v>
                </c:pt>
                <c:pt idx="31360">
                  <c:v>0.235329672987554</c:v>
                </c:pt>
                <c:pt idx="31361">
                  <c:v>0.23552630874359301</c:v>
                </c:pt>
                <c:pt idx="31362">
                  <c:v>0.23572294449963199</c:v>
                </c:pt>
                <c:pt idx="31363">
                  <c:v>0.23591958025374901</c:v>
                </c:pt>
                <c:pt idx="31364">
                  <c:v>0.23611621600978799</c:v>
                </c:pt>
                <c:pt idx="31365">
                  <c:v>0.236312851765827</c:v>
                </c:pt>
                <c:pt idx="31366">
                  <c:v>0.236509487519943</c:v>
                </c:pt>
                <c:pt idx="31367">
                  <c:v>0.23670612327598201</c:v>
                </c:pt>
                <c:pt idx="31368">
                  <c:v>0.23690275903202099</c:v>
                </c:pt>
                <c:pt idx="31369">
                  <c:v>0.23709939478613701</c:v>
                </c:pt>
                <c:pt idx="31370">
                  <c:v>0.23729603054217699</c:v>
                </c:pt>
                <c:pt idx="31371">
                  <c:v>0.237492666298216</c:v>
                </c:pt>
                <c:pt idx="31372">
                  <c:v>0.23768930205233199</c:v>
                </c:pt>
                <c:pt idx="31373">
                  <c:v>0.237885937808371</c:v>
                </c:pt>
                <c:pt idx="31374">
                  <c:v>0.23808257356441001</c:v>
                </c:pt>
                <c:pt idx="31375">
                  <c:v>0.238279209318527</c:v>
                </c:pt>
                <c:pt idx="31376">
                  <c:v>0.23847584507456601</c:v>
                </c:pt>
                <c:pt idx="31377">
                  <c:v>0.23867248083060499</c:v>
                </c:pt>
                <c:pt idx="31378">
                  <c:v>0.23886911658472099</c:v>
                </c:pt>
                <c:pt idx="31379">
                  <c:v>0.23906575234076</c:v>
                </c:pt>
                <c:pt idx="31380">
                  <c:v>0.23926238809679901</c:v>
                </c:pt>
                <c:pt idx="31381">
                  <c:v>0.239459023850916</c:v>
                </c:pt>
                <c:pt idx="31382">
                  <c:v>0.23965565960695501</c:v>
                </c:pt>
                <c:pt idx="31383">
                  <c:v>0.23985229536299399</c:v>
                </c:pt>
                <c:pt idx="31384">
                  <c:v>0.24004893111711001</c:v>
                </c:pt>
                <c:pt idx="31385">
                  <c:v>0.24024556687314899</c:v>
                </c:pt>
                <c:pt idx="31386">
                  <c:v>0.240442202629188</c:v>
                </c:pt>
                <c:pt idx="31387">
                  <c:v>0.24063883838330499</c:v>
                </c:pt>
                <c:pt idx="31388">
                  <c:v>0.240835474139344</c:v>
                </c:pt>
                <c:pt idx="31389">
                  <c:v>0.24103210989538301</c:v>
                </c:pt>
                <c:pt idx="31390">
                  <c:v>0.241228745649499</c:v>
                </c:pt>
                <c:pt idx="31391">
                  <c:v>0.24142538140553799</c:v>
                </c:pt>
                <c:pt idx="31392">
                  <c:v>0.241622017161577</c:v>
                </c:pt>
                <c:pt idx="31393">
                  <c:v>0.24181865291569399</c:v>
                </c:pt>
                <c:pt idx="31394">
                  <c:v>0.242015288671733</c:v>
                </c:pt>
                <c:pt idx="31395">
                  <c:v>0.24221192442777201</c:v>
                </c:pt>
                <c:pt idx="31396">
                  <c:v>0.242408560181888</c:v>
                </c:pt>
                <c:pt idx="31397">
                  <c:v>0.24260519593792701</c:v>
                </c:pt>
                <c:pt idx="31398">
                  <c:v>0.24280183169396599</c:v>
                </c:pt>
                <c:pt idx="31399">
                  <c:v>0.24299846744808301</c:v>
                </c:pt>
                <c:pt idx="31400">
                  <c:v>0.24319510320412199</c:v>
                </c:pt>
                <c:pt idx="31401">
                  <c:v>0.243391738960161</c:v>
                </c:pt>
                <c:pt idx="31402">
                  <c:v>0.243588374714277</c:v>
                </c:pt>
                <c:pt idx="31403">
                  <c:v>0.243785010470316</c:v>
                </c:pt>
                <c:pt idx="31404">
                  <c:v>0.24398164622635499</c:v>
                </c:pt>
                <c:pt idx="31405">
                  <c:v>0.24417828198047101</c:v>
                </c:pt>
                <c:pt idx="31406">
                  <c:v>0.24437491773651099</c:v>
                </c:pt>
                <c:pt idx="31407">
                  <c:v>0.24457155349255</c:v>
                </c:pt>
                <c:pt idx="31408">
                  <c:v>0.24476818924666599</c:v>
                </c:pt>
                <c:pt idx="31409">
                  <c:v>0.244964825002705</c:v>
                </c:pt>
                <c:pt idx="31410">
                  <c:v>0.24516146075874401</c:v>
                </c:pt>
                <c:pt idx="31411">
                  <c:v>0.245358096512861</c:v>
                </c:pt>
                <c:pt idx="31412">
                  <c:v>0.24555473226890001</c:v>
                </c:pt>
                <c:pt idx="31413">
                  <c:v>0.24575136802493899</c:v>
                </c:pt>
                <c:pt idx="31414">
                  <c:v>0.24594800377905501</c:v>
                </c:pt>
                <c:pt idx="31415">
                  <c:v>0.246144639535094</c:v>
                </c:pt>
                <c:pt idx="31416">
                  <c:v>0.24634127529113301</c:v>
                </c:pt>
                <c:pt idx="31417">
                  <c:v>0.246537911045249</c:v>
                </c:pt>
                <c:pt idx="31418">
                  <c:v>0.24673454680128901</c:v>
                </c:pt>
                <c:pt idx="31419">
                  <c:v>0.24693118255732799</c:v>
                </c:pt>
                <c:pt idx="31420">
                  <c:v>0.24712781831144401</c:v>
                </c:pt>
                <c:pt idx="31421">
                  <c:v>0.24732445406748299</c:v>
                </c:pt>
                <c:pt idx="31422">
                  <c:v>0.247521089823522</c:v>
                </c:pt>
                <c:pt idx="31423">
                  <c:v>0.24771772557763799</c:v>
                </c:pt>
                <c:pt idx="31424">
                  <c:v>0.247914361333678</c:v>
                </c:pt>
                <c:pt idx="31425">
                  <c:v>0.24811099708971701</c:v>
                </c:pt>
                <c:pt idx="31426">
                  <c:v>0.248307632843833</c:v>
                </c:pt>
                <c:pt idx="31427">
                  <c:v>0.24850426859987201</c:v>
                </c:pt>
                <c:pt idx="31428">
                  <c:v>0.248700904355911</c:v>
                </c:pt>
                <c:pt idx="31429">
                  <c:v>0.24889754011002799</c:v>
                </c:pt>
                <c:pt idx="31430">
                  <c:v>0.249094175866067</c:v>
                </c:pt>
                <c:pt idx="31431">
                  <c:v>0.24929081162210601</c:v>
                </c:pt>
                <c:pt idx="31432">
                  <c:v>0.249487447376222</c:v>
                </c:pt>
                <c:pt idx="31433">
                  <c:v>0.24968408313226101</c:v>
                </c:pt>
                <c:pt idx="31434">
                  <c:v>0.24988071888829999</c:v>
                </c:pt>
                <c:pt idx="31435">
                  <c:v>0.25007735464241598</c:v>
                </c:pt>
                <c:pt idx="31436">
                  <c:v>0.25027399039845599</c:v>
                </c:pt>
                <c:pt idx="31437">
                  <c:v>0.250470626154495</c:v>
                </c:pt>
                <c:pt idx="31438">
                  <c:v>0.25066726190861099</c:v>
                </c:pt>
                <c:pt idx="31439">
                  <c:v>0.25086389766465</c:v>
                </c:pt>
                <c:pt idx="31440">
                  <c:v>0.25106053342068901</c:v>
                </c:pt>
                <c:pt idx="31441">
                  <c:v>0.25125716917480501</c:v>
                </c:pt>
                <c:pt idx="31442">
                  <c:v>0.25145380493084502</c:v>
                </c:pt>
                <c:pt idx="31443">
                  <c:v>0.25165044068688402</c:v>
                </c:pt>
                <c:pt idx="31444">
                  <c:v>0.25184707644100002</c:v>
                </c:pt>
                <c:pt idx="31445">
                  <c:v>0.25204371219703903</c:v>
                </c:pt>
                <c:pt idx="31446">
                  <c:v>0.25224034795307798</c:v>
                </c:pt>
                <c:pt idx="31447">
                  <c:v>0.25243698370719397</c:v>
                </c:pt>
                <c:pt idx="31448">
                  <c:v>0.25263361946323398</c:v>
                </c:pt>
                <c:pt idx="31449">
                  <c:v>0.25283025521927299</c:v>
                </c:pt>
                <c:pt idx="31450">
                  <c:v>0.25302689097338898</c:v>
                </c:pt>
                <c:pt idx="31451">
                  <c:v>0.25322352672942799</c:v>
                </c:pt>
                <c:pt idx="31452">
                  <c:v>0.253420162485467</c:v>
                </c:pt>
                <c:pt idx="31453">
                  <c:v>0.253616798239583</c:v>
                </c:pt>
                <c:pt idx="31454">
                  <c:v>0.25381343399562301</c:v>
                </c:pt>
                <c:pt idx="31455">
                  <c:v>0.25401006975166202</c:v>
                </c:pt>
                <c:pt idx="31456">
                  <c:v>0.25420670550577801</c:v>
                </c:pt>
                <c:pt idx="31457">
                  <c:v>0.25440334126181702</c:v>
                </c:pt>
                <c:pt idx="31458">
                  <c:v>0.25459997701785603</c:v>
                </c:pt>
                <c:pt idx="31459">
                  <c:v>0.25479661277197202</c:v>
                </c:pt>
                <c:pt idx="31460">
                  <c:v>0.25499324852801197</c:v>
                </c:pt>
                <c:pt idx="31461">
                  <c:v>0.25518988428405098</c:v>
                </c:pt>
                <c:pt idx="31462">
                  <c:v>0.25538652003816698</c:v>
                </c:pt>
                <c:pt idx="31463">
                  <c:v>0.25558315579420599</c:v>
                </c:pt>
                <c:pt idx="31464">
                  <c:v>0.25577979155024499</c:v>
                </c:pt>
                <c:pt idx="31465">
                  <c:v>0.25597642730436099</c:v>
                </c:pt>
                <c:pt idx="31466">
                  <c:v>0.256173063060401</c:v>
                </c:pt>
                <c:pt idx="31467">
                  <c:v>0.25636969881644001</c:v>
                </c:pt>
                <c:pt idx="31468">
                  <c:v>0.256566334570556</c:v>
                </c:pt>
                <c:pt idx="31469">
                  <c:v>0.25676297032659501</c:v>
                </c:pt>
                <c:pt idx="31470">
                  <c:v>0.25695960608263402</c:v>
                </c:pt>
                <c:pt idx="31471">
                  <c:v>0.25715624183675001</c:v>
                </c:pt>
                <c:pt idx="31472">
                  <c:v>0.25735287759279002</c:v>
                </c:pt>
                <c:pt idx="31473">
                  <c:v>0.25754951334882897</c:v>
                </c:pt>
                <c:pt idx="31474">
                  <c:v>0.25774614910294502</c:v>
                </c:pt>
                <c:pt idx="31475">
                  <c:v>0.25794278485898398</c:v>
                </c:pt>
                <c:pt idx="31476">
                  <c:v>0.25813942061502299</c:v>
                </c:pt>
                <c:pt idx="31477">
                  <c:v>0.25833605636913898</c:v>
                </c:pt>
                <c:pt idx="31478">
                  <c:v>0.25853269212517899</c:v>
                </c:pt>
                <c:pt idx="31479">
                  <c:v>0.258729327881218</c:v>
                </c:pt>
                <c:pt idx="31480">
                  <c:v>0.25892596363533399</c:v>
                </c:pt>
                <c:pt idx="31481">
                  <c:v>0.259122599391373</c:v>
                </c:pt>
                <c:pt idx="31482">
                  <c:v>0.25931923514741201</c:v>
                </c:pt>
                <c:pt idx="31483">
                  <c:v>0.259515870901528</c:v>
                </c:pt>
                <c:pt idx="31484">
                  <c:v>0.25971250665756801</c:v>
                </c:pt>
                <c:pt idx="31485">
                  <c:v>0.25990914241360702</c:v>
                </c:pt>
                <c:pt idx="31486">
                  <c:v>0.26010577816772301</c:v>
                </c:pt>
                <c:pt idx="31487">
                  <c:v>0.26030241392376202</c:v>
                </c:pt>
                <c:pt idx="31488">
                  <c:v>0.26049904967980098</c:v>
                </c:pt>
                <c:pt idx="31489">
                  <c:v>0.26069568543391702</c:v>
                </c:pt>
                <c:pt idx="31490">
                  <c:v>0.26089232118995698</c:v>
                </c:pt>
                <c:pt idx="31491">
                  <c:v>0.26108895694599599</c:v>
                </c:pt>
                <c:pt idx="31492">
                  <c:v>0.26128559270011198</c:v>
                </c:pt>
                <c:pt idx="31493">
                  <c:v>0.26148222845615099</c:v>
                </c:pt>
                <c:pt idx="31494">
                  <c:v>0.26167886421219</c:v>
                </c:pt>
                <c:pt idx="31495">
                  <c:v>0.26187549996630599</c:v>
                </c:pt>
                <c:pt idx="31496">
                  <c:v>0.262072135722346</c:v>
                </c:pt>
                <c:pt idx="31497">
                  <c:v>0.26226877147838501</c:v>
                </c:pt>
                <c:pt idx="31498">
                  <c:v>0.262465407232501</c:v>
                </c:pt>
                <c:pt idx="31499">
                  <c:v>0.26266204298854001</c:v>
                </c:pt>
                <c:pt idx="31500">
                  <c:v>0.26285867874457902</c:v>
                </c:pt>
                <c:pt idx="31501">
                  <c:v>0.26305531449869501</c:v>
                </c:pt>
                <c:pt idx="31502">
                  <c:v>0.26325195025473402</c:v>
                </c:pt>
                <c:pt idx="31503">
                  <c:v>0.26344858601077398</c:v>
                </c:pt>
                <c:pt idx="31504">
                  <c:v>0.26364522176489003</c:v>
                </c:pt>
                <c:pt idx="31505">
                  <c:v>0.26384185752092898</c:v>
                </c:pt>
                <c:pt idx="31506">
                  <c:v>0.26403849327696799</c:v>
                </c:pt>
                <c:pt idx="31507">
                  <c:v>0.26423512903108398</c:v>
                </c:pt>
                <c:pt idx="31508">
                  <c:v>0.26443176478712399</c:v>
                </c:pt>
                <c:pt idx="31509">
                  <c:v>0.26425245044010098</c:v>
                </c:pt>
                <c:pt idx="31510">
                  <c:v>0.26407313609483102</c:v>
                </c:pt>
                <c:pt idx="31511">
                  <c:v>0.26389382174780801</c:v>
                </c:pt>
                <c:pt idx="31512">
                  <c:v>0.263714507400786</c:v>
                </c:pt>
                <c:pt idx="31513">
                  <c:v>0.26353519305551598</c:v>
                </c:pt>
                <c:pt idx="31514">
                  <c:v>0.26335587870849297</c:v>
                </c:pt>
                <c:pt idx="31515">
                  <c:v>0.26317656436147002</c:v>
                </c:pt>
                <c:pt idx="31516">
                  <c:v>0.262997250016201</c:v>
                </c:pt>
                <c:pt idx="31517">
                  <c:v>0.26281793566917799</c:v>
                </c:pt>
                <c:pt idx="31518">
                  <c:v>0.26263862132215499</c:v>
                </c:pt>
                <c:pt idx="31519">
                  <c:v>0.26245930697688602</c:v>
                </c:pt>
                <c:pt idx="31520">
                  <c:v>0.26227999262986301</c:v>
                </c:pt>
                <c:pt idx="31521">
                  <c:v>0.26210067828284001</c:v>
                </c:pt>
                <c:pt idx="31522">
                  <c:v>0.26192136393757098</c:v>
                </c:pt>
                <c:pt idx="31523">
                  <c:v>0.26174204959054798</c:v>
                </c:pt>
                <c:pt idx="31524">
                  <c:v>0.26156273524352502</c:v>
                </c:pt>
                <c:pt idx="31525" formatCode="0.00E+00">
                  <c:v>0.261383420898256</c:v>
                </c:pt>
                <c:pt idx="31526">
                  <c:v>0.261204106551233</c:v>
                </c:pt>
                <c:pt idx="31527">
                  <c:v>0.26102479220420999</c:v>
                </c:pt>
                <c:pt idx="31528">
                  <c:v>0.26084547785894102</c:v>
                </c:pt>
                <c:pt idx="31529">
                  <c:v>0.26066616351191801</c:v>
                </c:pt>
                <c:pt idx="31530">
                  <c:v>0.26048684916489501</c:v>
                </c:pt>
                <c:pt idx="31531">
                  <c:v>0.26030753481962599</c:v>
                </c:pt>
                <c:pt idx="31532">
                  <c:v>0.26012822047260298</c:v>
                </c:pt>
                <c:pt idx="31533">
                  <c:v>0.25994890612558003</c:v>
                </c:pt>
                <c:pt idx="31534">
                  <c:v>0.259769591780311</c:v>
                </c:pt>
                <c:pt idx="31535">
                  <c:v>0.259590277433288</c:v>
                </c:pt>
                <c:pt idx="31536">
                  <c:v>0.25941096308626499</c:v>
                </c:pt>
                <c:pt idx="31537">
                  <c:v>0.25923164874099602</c:v>
                </c:pt>
                <c:pt idx="31538">
                  <c:v>0.25905233439397302</c:v>
                </c:pt>
                <c:pt idx="31539">
                  <c:v>0.25887302004695001</c:v>
                </c:pt>
                <c:pt idx="31540">
                  <c:v>0.25869370570167999</c:v>
                </c:pt>
                <c:pt idx="31541">
                  <c:v>0.25851439135465798</c:v>
                </c:pt>
                <c:pt idx="31542">
                  <c:v>0.25833507700763497</c:v>
                </c:pt>
                <c:pt idx="31543">
                  <c:v>0.25815576266236501</c:v>
                </c:pt>
                <c:pt idx="31544">
                  <c:v>0.257976448315343</c:v>
                </c:pt>
                <c:pt idx="31545">
                  <c:v>0.25779713396831999</c:v>
                </c:pt>
                <c:pt idx="31546">
                  <c:v>0.25761781962305003</c:v>
                </c:pt>
                <c:pt idx="31547">
                  <c:v>0.25743850527602702</c:v>
                </c:pt>
                <c:pt idx="31548">
                  <c:v>0.25725919092900501</c:v>
                </c:pt>
                <c:pt idx="31549">
                  <c:v>0.25707987658373499</c:v>
                </c:pt>
                <c:pt idx="31550">
                  <c:v>0.25690056223671198</c:v>
                </c:pt>
                <c:pt idx="31551">
                  <c:v>0.25672124788968897</c:v>
                </c:pt>
                <c:pt idx="31552">
                  <c:v>0.25654193354442001</c:v>
                </c:pt>
                <c:pt idx="31553">
                  <c:v>0.256362619197397</c:v>
                </c:pt>
                <c:pt idx="31554">
                  <c:v>0.25618330485037399</c:v>
                </c:pt>
                <c:pt idx="31555">
                  <c:v>0.25600399050510497</c:v>
                </c:pt>
                <c:pt idx="31556">
                  <c:v>0.25582467615808202</c:v>
                </c:pt>
                <c:pt idx="31557">
                  <c:v>0.25564536181105901</c:v>
                </c:pt>
                <c:pt idx="31558">
                  <c:v>0.25546604746578999</c:v>
                </c:pt>
                <c:pt idx="31559">
                  <c:v>0.25528673311876698</c:v>
                </c:pt>
                <c:pt idx="31560">
                  <c:v>0.25510741877174398</c:v>
                </c:pt>
                <c:pt idx="31561">
                  <c:v>0.25492810442647501</c:v>
                </c:pt>
                <c:pt idx="31562">
                  <c:v>0.254748790079452</c:v>
                </c:pt>
                <c:pt idx="31563">
                  <c:v>0.254569475732429</c:v>
                </c:pt>
                <c:pt idx="31564">
                  <c:v>0.25439016138715997</c:v>
                </c:pt>
                <c:pt idx="31565">
                  <c:v>0.25421084704013702</c:v>
                </c:pt>
                <c:pt idx="31566">
                  <c:v>0.25403153269311401</c:v>
                </c:pt>
                <c:pt idx="31567">
                  <c:v>0.25385221834784499</c:v>
                </c:pt>
                <c:pt idx="31568">
                  <c:v>0.25367290400082199</c:v>
                </c:pt>
                <c:pt idx="31569">
                  <c:v>0.25349358965379898</c:v>
                </c:pt>
                <c:pt idx="31570">
                  <c:v>0.25331427530853001</c:v>
                </c:pt>
                <c:pt idx="31571">
                  <c:v>0.25313496096150701</c:v>
                </c:pt>
                <c:pt idx="31572">
                  <c:v>0.252955646614484</c:v>
                </c:pt>
                <c:pt idx="31573">
                  <c:v>0.25277633226921498</c:v>
                </c:pt>
                <c:pt idx="31574">
                  <c:v>0.25259701792219202</c:v>
                </c:pt>
                <c:pt idx="31575">
                  <c:v>0.25241770357516902</c:v>
                </c:pt>
                <c:pt idx="31576">
                  <c:v>0.252238389229899</c:v>
                </c:pt>
                <c:pt idx="31577">
                  <c:v>0.25205907488287699</c:v>
                </c:pt>
                <c:pt idx="31578">
                  <c:v>0.25187976053585398</c:v>
                </c:pt>
                <c:pt idx="31579">
                  <c:v>0.25170044619058402</c:v>
                </c:pt>
                <c:pt idx="31580">
                  <c:v>0.25152113184356101</c:v>
                </c:pt>
                <c:pt idx="31581">
                  <c:v>0.251341817496539</c:v>
                </c:pt>
                <c:pt idx="31582">
                  <c:v>0.25116250315126898</c:v>
                </c:pt>
                <c:pt idx="31583">
                  <c:v>0.25098318880424603</c:v>
                </c:pt>
                <c:pt idx="31584">
                  <c:v>0.25080387445722402</c:v>
                </c:pt>
                <c:pt idx="31585">
                  <c:v>0.250624560111954</c:v>
                </c:pt>
                <c:pt idx="31586">
                  <c:v>0.25044524576493099</c:v>
                </c:pt>
                <c:pt idx="31587">
                  <c:v>0.25026593141790898</c:v>
                </c:pt>
                <c:pt idx="31588">
                  <c:v>0.25008661707263902</c:v>
                </c:pt>
                <c:pt idx="31589">
                  <c:v>0.24990730272561601</c:v>
                </c:pt>
                <c:pt idx="31590">
                  <c:v>0.249727988378593</c:v>
                </c:pt>
                <c:pt idx="31591">
                  <c:v>0.24954867403332401</c:v>
                </c:pt>
                <c:pt idx="31592">
                  <c:v>0.249369359686301</c:v>
                </c:pt>
                <c:pt idx="31593">
                  <c:v>0.24919004533927799</c:v>
                </c:pt>
                <c:pt idx="31594">
                  <c:v>0.249010730994009</c:v>
                </c:pt>
                <c:pt idx="31595">
                  <c:v>0.24883141664698599</c:v>
                </c:pt>
                <c:pt idx="31596">
                  <c:v>0.24865210229996301</c:v>
                </c:pt>
                <c:pt idx="31597">
                  <c:v>0.24847278795469399</c:v>
                </c:pt>
                <c:pt idx="31598">
                  <c:v>0.24829347360767101</c:v>
                </c:pt>
                <c:pt idx="31599">
                  <c:v>0.248114159260648</c:v>
                </c:pt>
                <c:pt idx="31600">
                  <c:v>0.24793484491537901</c:v>
                </c:pt>
                <c:pt idx="31601">
                  <c:v>0.247755530568356</c:v>
                </c:pt>
                <c:pt idx="31602">
                  <c:v>0.247576216221333</c:v>
                </c:pt>
                <c:pt idx="31603">
                  <c:v>0.247396901876064</c:v>
                </c:pt>
                <c:pt idx="31604">
                  <c:v>0.24721758752904099</c:v>
                </c:pt>
                <c:pt idx="31605">
                  <c:v>0.24703827318201799</c:v>
                </c:pt>
                <c:pt idx="31606">
                  <c:v>0.24685895883674899</c:v>
                </c:pt>
                <c:pt idx="31607">
                  <c:v>0.24667964448972601</c:v>
                </c:pt>
                <c:pt idx="31608">
                  <c:v>0.24650033014270301</c:v>
                </c:pt>
                <c:pt idx="31609">
                  <c:v>0.24632101579743301</c:v>
                </c:pt>
                <c:pt idx="31610">
                  <c:v>0.246141701450411</c:v>
                </c:pt>
                <c:pt idx="31611">
                  <c:v>0.245962387103388</c:v>
                </c:pt>
                <c:pt idx="31612">
                  <c:v>0.245783072758118</c:v>
                </c:pt>
                <c:pt idx="31613">
                  <c:v>0.245603758411096</c:v>
                </c:pt>
                <c:pt idx="31614">
                  <c:v>0.24542444406407299</c:v>
                </c:pt>
                <c:pt idx="31615">
                  <c:v>0.245245129718803</c:v>
                </c:pt>
                <c:pt idx="31616">
                  <c:v>0.24506581537177999</c:v>
                </c:pt>
                <c:pt idx="31617">
                  <c:v>0.24488650102475801</c:v>
                </c:pt>
                <c:pt idx="31618">
                  <c:v>0.24470718667948799</c:v>
                </c:pt>
                <c:pt idx="31619">
                  <c:v>0.24452787233246501</c:v>
                </c:pt>
                <c:pt idx="31620">
                  <c:v>0.244348557985443</c:v>
                </c:pt>
                <c:pt idx="31621">
                  <c:v>0.24416924364017301</c:v>
                </c:pt>
                <c:pt idx="31622">
                  <c:v>0.24398992929315</c:v>
                </c:pt>
                <c:pt idx="31623">
                  <c:v>0.24381061494612699</c:v>
                </c:pt>
                <c:pt idx="31624">
                  <c:v>0.243631300600858</c:v>
                </c:pt>
                <c:pt idx="31625">
                  <c:v>0.24345198625383499</c:v>
                </c:pt>
                <c:pt idx="31626">
                  <c:v>0.24327267190681201</c:v>
                </c:pt>
                <c:pt idx="31627">
                  <c:v>0.24309335756154299</c:v>
                </c:pt>
                <c:pt idx="31628">
                  <c:v>0.24291404321452001</c:v>
                </c:pt>
                <c:pt idx="31629">
                  <c:v>0.242734728867497</c:v>
                </c:pt>
                <c:pt idx="31630">
                  <c:v>0.24255541452222801</c:v>
                </c:pt>
                <c:pt idx="31631">
                  <c:v>0.242376100175205</c:v>
                </c:pt>
                <c:pt idx="31632">
                  <c:v>0.24219678582818199</c:v>
                </c:pt>
                <c:pt idx="31633">
                  <c:v>0.242017471482913</c:v>
                </c:pt>
                <c:pt idx="31634">
                  <c:v>0.24183815713588999</c:v>
                </c:pt>
                <c:pt idx="31635">
                  <c:v>0.24165884278886701</c:v>
                </c:pt>
                <c:pt idx="31636">
                  <c:v>0.24147952844359799</c:v>
                </c:pt>
                <c:pt idx="31637">
                  <c:v>0.24130021409657501</c:v>
                </c:pt>
                <c:pt idx="31638">
                  <c:v>0.241120899749552</c:v>
                </c:pt>
                <c:pt idx="31639">
                  <c:v>0.24094158540428301</c:v>
                </c:pt>
                <c:pt idx="31640">
                  <c:v>0.24076227105726</c:v>
                </c:pt>
                <c:pt idx="31641">
                  <c:v>0.24058295671023699</c:v>
                </c:pt>
                <c:pt idx="31642">
                  <c:v>0.240403642364968</c:v>
                </c:pt>
                <c:pt idx="31643">
                  <c:v>0.24022432801794499</c:v>
                </c:pt>
                <c:pt idx="31644">
                  <c:v>0.24004501367092199</c:v>
                </c:pt>
                <c:pt idx="31645">
                  <c:v>0.23986569932565299</c:v>
                </c:pt>
                <c:pt idx="31646">
                  <c:v>0.23968638497863001</c:v>
                </c:pt>
                <c:pt idx="31647">
                  <c:v>0.23950707063160701</c:v>
                </c:pt>
                <c:pt idx="31648">
                  <c:v>0.23932775628633701</c:v>
                </c:pt>
                <c:pt idx="31649">
                  <c:v>0.239148441939315</c:v>
                </c:pt>
                <c:pt idx="31650">
                  <c:v>0.238969127592292</c:v>
                </c:pt>
                <c:pt idx="31651">
                  <c:v>0.238789813247022</c:v>
                </c:pt>
                <c:pt idx="31652">
                  <c:v>0.238610498899999</c:v>
                </c:pt>
                <c:pt idx="31653">
                  <c:v>0.23843118455297699</c:v>
                </c:pt>
                <c:pt idx="31654">
                  <c:v>0.23825187020770699</c:v>
                </c:pt>
                <c:pt idx="31655">
                  <c:v>0.23807255586068399</c:v>
                </c:pt>
                <c:pt idx="31656">
                  <c:v>0.23789324151366201</c:v>
                </c:pt>
                <c:pt idx="31657">
                  <c:v>0.23771392716839199</c:v>
                </c:pt>
                <c:pt idx="31658">
                  <c:v>0.23753461282136901</c:v>
                </c:pt>
                <c:pt idx="31659">
                  <c:v>0.237355298474346</c:v>
                </c:pt>
                <c:pt idx="31660">
                  <c:v>0.23717598412907701</c:v>
                </c:pt>
                <c:pt idx="31661">
                  <c:v>0.236996669782054</c:v>
                </c:pt>
                <c:pt idx="31662">
                  <c:v>0.23681735543503099</c:v>
                </c:pt>
                <c:pt idx="31663">
                  <c:v>0.236638041089762</c:v>
                </c:pt>
                <c:pt idx="31664">
                  <c:v>0.23645872674273899</c:v>
                </c:pt>
                <c:pt idx="31665">
                  <c:v>0.23627941239571601</c:v>
                </c:pt>
                <c:pt idx="31666">
                  <c:v>0.23610009805044699</c:v>
                </c:pt>
                <c:pt idx="31667">
                  <c:v>0.23592078370342401</c:v>
                </c:pt>
                <c:pt idx="31668">
                  <c:v>0.235741469356401</c:v>
                </c:pt>
                <c:pt idx="31669">
                  <c:v>0.23556215501113201</c:v>
                </c:pt>
                <c:pt idx="31670">
                  <c:v>0.235382840664109</c:v>
                </c:pt>
                <c:pt idx="31671">
                  <c:v>0.23520352631708599</c:v>
                </c:pt>
                <c:pt idx="31672">
                  <c:v>0.235024211971817</c:v>
                </c:pt>
                <c:pt idx="31673">
                  <c:v>0.23484489762479399</c:v>
                </c:pt>
                <c:pt idx="31674">
                  <c:v>0.23466558327777101</c:v>
                </c:pt>
                <c:pt idx="31675">
                  <c:v>0.23448626893250199</c:v>
                </c:pt>
                <c:pt idx="31676">
                  <c:v>0.23430695458547901</c:v>
                </c:pt>
                <c:pt idx="31677">
                  <c:v>0.234127640238456</c:v>
                </c:pt>
                <c:pt idx="31678">
                  <c:v>0.23394832589318701</c:v>
                </c:pt>
                <c:pt idx="31679">
                  <c:v>0.233769011546164</c:v>
                </c:pt>
                <c:pt idx="31680">
                  <c:v>0.23358969719914099</c:v>
                </c:pt>
                <c:pt idx="31681">
                  <c:v>0.233410382853872</c:v>
                </c:pt>
                <c:pt idx="31682">
                  <c:v>0.23323106850684899</c:v>
                </c:pt>
                <c:pt idx="31683">
                  <c:v>0.23305175415982601</c:v>
                </c:pt>
                <c:pt idx="31684">
                  <c:v>0.23287243981455599</c:v>
                </c:pt>
                <c:pt idx="31685">
                  <c:v>0.23269312546753401</c:v>
                </c:pt>
                <c:pt idx="31686">
                  <c:v>0.232513811120511</c:v>
                </c:pt>
                <c:pt idx="31687">
                  <c:v>0.23233449677524101</c:v>
                </c:pt>
                <c:pt idx="31688">
                  <c:v>0.232155182428218</c:v>
                </c:pt>
                <c:pt idx="31689">
                  <c:v>0.231975868081196</c:v>
                </c:pt>
                <c:pt idx="31690">
                  <c:v>0.231796553735926</c:v>
                </c:pt>
                <c:pt idx="31691">
                  <c:v>0.231617239388903</c:v>
                </c:pt>
                <c:pt idx="31692">
                  <c:v>0.23143792504188099</c:v>
                </c:pt>
                <c:pt idx="31693">
                  <c:v>0.23125861069661099</c:v>
                </c:pt>
                <c:pt idx="31694">
                  <c:v>0.23107929634958799</c:v>
                </c:pt>
                <c:pt idx="31695">
                  <c:v>0.23089998200256501</c:v>
                </c:pt>
                <c:pt idx="31696">
                  <c:v>0.23072066765729601</c:v>
                </c:pt>
                <c:pt idx="31697">
                  <c:v>0.23054135331027301</c:v>
                </c:pt>
                <c:pt idx="31698">
                  <c:v>0.23036203896325</c:v>
                </c:pt>
                <c:pt idx="31699">
                  <c:v>0.230182724617981</c:v>
                </c:pt>
                <c:pt idx="31700">
                  <c:v>0.230003410270958</c:v>
                </c:pt>
                <c:pt idx="31701">
                  <c:v>0.22982409592393499</c:v>
                </c:pt>
                <c:pt idx="31702">
                  <c:v>0.229644781578666</c:v>
                </c:pt>
                <c:pt idx="31703">
                  <c:v>0.22946546723164299</c:v>
                </c:pt>
                <c:pt idx="31704">
                  <c:v>0.22928615288462001</c:v>
                </c:pt>
                <c:pt idx="31705">
                  <c:v>0.22910683853935099</c:v>
                </c:pt>
                <c:pt idx="31706">
                  <c:v>0.22892752419232801</c:v>
                </c:pt>
                <c:pt idx="31707">
                  <c:v>0.228748209845305</c:v>
                </c:pt>
                <c:pt idx="31708">
                  <c:v>0.22856889550003601</c:v>
                </c:pt>
                <c:pt idx="31709">
                  <c:v>0.228389581153013</c:v>
                </c:pt>
                <c:pt idx="31710">
                  <c:v>0.22821026680598999</c:v>
                </c:pt>
                <c:pt idx="31711">
                  <c:v>0.228030952460721</c:v>
                </c:pt>
                <c:pt idx="31712">
                  <c:v>0.22785163811369799</c:v>
                </c:pt>
                <c:pt idx="31713">
                  <c:v>0.22767232376667501</c:v>
                </c:pt>
                <c:pt idx="31714">
                  <c:v>0.22749300942140599</c:v>
                </c:pt>
                <c:pt idx="31715">
                  <c:v>0.22731369507438301</c:v>
                </c:pt>
                <c:pt idx="31716">
                  <c:v>0.22713438072736</c:v>
                </c:pt>
                <c:pt idx="31717">
                  <c:v>0.22695506638209001</c:v>
                </c:pt>
                <c:pt idx="31718">
                  <c:v>0.226775752035068</c:v>
                </c:pt>
                <c:pt idx="31719">
                  <c:v>0.22659643768804499</c:v>
                </c:pt>
                <c:pt idx="31720">
                  <c:v>0.226417123342775</c:v>
                </c:pt>
                <c:pt idx="31721">
                  <c:v>0.22623780899575299</c:v>
                </c:pt>
                <c:pt idx="31722">
                  <c:v>0.22605849464873001</c:v>
                </c:pt>
                <c:pt idx="31723">
                  <c:v>0.22587918030345999</c:v>
                </c:pt>
                <c:pt idx="31724">
                  <c:v>0.22569986595643701</c:v>
                </c:pt>
                <c:pt idx="31725">
                  <c:v>0.225520551609415</c:v>
                </c:pt>
                <c:pt idx="31726">
                  <c:v>0.22534123726414501</c:v>
                </c:pt>
                <c:pt idx="31727">
                  <c:v>0.225161922917122</c:v>
                </c:pt>
                <c:pt idx="31728">
                  <c:v>0.2249826085701</c:v>
                </c:pt>
                <c:pt idx="31729">
                  <c:v>0.22480329422483</c:v>
                </c:pt>
                <c:pt idx="31730">
                  <c:v>0.224623979877807</c:v>
                </c:pt>
                <c:pt idx="31731">
                  <c:v>0.22444466553078399</c:v>
                </c:pt>
                <c:pt idx="31732">
                  <c:v>0.22426535118551499</c:v>
                </c:pt>
                <c:pt idx="31733">
                  <c:v>0.22408603683849199</c:v>
                </c:pt>
                <c:pt idx="31734">
                  <c:v>0.22390672249146901</c:v>
                </c:pt>
                <c:pt idx="31735">
                  <c:v>0.22372740814620001</c:v>
                </c:pt>
                <c:pt idx="31736">
                  <c:v>0.22354809379917701</c:v>
                </c:pt>
                <c:pt idx="31737">
                  <c:v>0.223368779452154</c:v>
                </c:pt>
                <c:pt idx="31738">
                  <c:v>0.223189465106885</c:v>
                </c:pt>
                <c:pt idx="31739">
                  <c:v>0.223010150759862</c:v>
                </c:pt>
                <c:pt idx="31740">
                  <c:v>0.22283083641283899</c:v>
                </c:pt>
                <c:pt idx="31741">
                  <c:v>0.22265152206757</c:v>
                </c:pt>
                <c:pt idx="31742">
                  <c:v>0.22247220772054699</c:v>
                </c:pt>
                <c:pt idx="31743">
                  <c:v>0.22229289337352401</c:v>
                </c:pt>
                <c:pt idx="31744">
                  <c:v>0.22211357902825499</c:v>
                </c:pt>
                <c:pt idx="31745">
                  <c:v>0.22193426468123201</c:v>
                </c:pt>
                <c:pt idx="31746">
                  <c:v>0.221754950334209</c:v>
                </c:pt>
                <c:pt idx="31747">
                  <c:v>0.22157563598894001</c:v>
                </c:pt>
                <c:pt idx="31748">
                  <c:v>0.221396321641917</c:v>
                </c:pt>
                <c:pt idx="31749">
                  <c:v>0.22121700729489399</c:v>
                </c:pt>
                <c:pt idx="31750">
                  <c:v>0.221037692949625</c:v>
                </c:pt>
                <c:pt idx="31751">
                  <c:v>0.22085837860260199</c:v>
                </c:pt>
                <c:pt idx="31752">
                  <c:v>0.22067906425557901</c:v>
                </c:pt>
                <c:pt idx="31753">
                  <c:v>0.22049974991030899</c:v>
                </c:pt>
                <c:pt idx="31754">
                  <c:v>0.22032043556328701</c:v>
                </c:pt>
                <c:pt idx="31755">
                  <c:v>0.220141121216264</c:v>
                </c:pt>
                <c:pt idx="31756">
                  <c:v>0.21996180687099401</c:v>
                </c:pt>
                <c:pt idx="31757">
                  <c:v>0.219782492523972</c:v>
                </c:pt>
                <c:pt idx="31758">
                  <c:v>0.21960317817694899</c:v>
                </c:pt>
                <c:pt idx="31759">
                  <c:v>0.219423863831679</c:v>
                </c:pt>
                <c:pt idx="31760">
                  <c:v>0.21924454948465599</c:v>
                </c:pt>
                <c:pt idx="31761">
                  <c:v>0.21906523513763401</c:v>
                </c:pt>
                <c:pt idx="31762">
                  <c:v>0.21888592079236399</c:v>
                </c:pt>
                <c:pt idx="31763">
                  <c:v>0.21870660644534101</c:v>
                </c:pt>
                <c:pt idx="31764">
                  <c:v>0.218527292098318</c:v>
                </c:pt>
                <c:pt idx="31765">
                  <c:v>0.21834797775304901</c:v>
                </c:pt>
                <c:pt idx="31766">
                  <c:v>0.218168663406026</c:v>
                </c:pt>
                <c:pt idx="31767">
                  <c:v>0.217989349059003</c:v>
                </c:pt>
                <c:pt idx="31768">
                  <c:v>0.217810034713734</c:v>
                </c:pt>
                <c:pt idx="31769">
                  <c:v>0.21763072036671099</c:v>
                </c:pt>
                <c:pt idx="31770">
                  <c:v>0.21745140601968799</c:v>
                </c:pt>
                <c:pt idx="31771">
                  <c:v>0.21727209167441899</c:v>
                </c:pt>
                <c:pt idx="31772">
                  <c:v>0.21709277732739601</c:v>
                </c:pt>
                <c:pt idx="31773">
                  <c:v>0.21691346298037301</c:v>
                </c:pt>
                <c:pt idx="31774">
                  <c:v>0.21673414863510401</c:v>
                </c:pt>
                <c:pt idx="31775">
                  <c:v>0.21655483428808101</c:v>
                </c:pt>
                <c:pt idx="31776">
                  <c:v>0.216375519941058</c:v>
                </c:pt>
                <c:pt idx="31777">
                  <c:v>0.216196205595789</c:v>
                </c:pt>
                <c:pt idx="31778">
                  <c:v>0.216016891248766</c:v>
                </c:pt>
                <c:pt idx="31779">
                  <c:v>0.21583757690174299</c:v>
                </c:pt>
                <c:pt idx="31780">
                  <c:v>0.215658262556474</c:v>
                </c:pt>
                <c:pt idx="31781">
                  <c:v>0.21547894820945099</c:v>
                </c:pt>
                <c:pt idx="31782">
                  <c:v>0.21529963386242801</c:v>
                </c:pt>
                <c:pt idx="31783">
                  <c:v>0.21512031951715899</c:v>
                </c:pt>
                <c:pt idx="31784">
                  <c:v>0.21494100517013601</c:v>
                </c:pt>
                <c:pt idx="31785">
                  <c:v>0.214761690823113</c:v>
                </c:pt>
                <c:pt idx="31786">
                  <c:v>0.21458237647784401</c:v>
                </c:pt>
                <c:pt idx="31787">
                  <c:v>0.214403062130821</c:v>
                </c:pt>
                <c:pt idx="31788">
                  <c:v>0.21422374778379799</c:v>
                </c:pt>
                <c:pt idx="31789">
                  <c:v>0.214044433438528</c:v>
                </c:pt>
                <c:pt idx="31790">
                  <c:v>0.21386511909150599</c:v>
                </c:pt>
                <c:pt idx="31791">
                  <c:v>0.21368580474448301</c:v>
                </c:pt>
                <c:pt idx="31792">
                  <c:v>0.21350649039921299</c:v>
                </c:pt>
                <c:pt idx="31793">
                  <c:v>0.21332717605219001</c:v>
                </c:pt>
                <c:pt idx="31794">
                  <c:v>0.213147861705168</c:v>
                </c:pt>
                <c:pt idx="31795">
                  <c:v>0.21296854735989801</c:v>
                </c:pt>
                <c:pt idx="31796">
                  <c:v>0.212789233012875</c:v>
                </c:pt>
                <c:pt idx="31797">
                  <c:v>0.21260991866585299</c:v>
                </c:pt>
                <c:pt idx="31798">
                  <c:v>0.212430604320583</c:v>
                </c:pt>
                <c:pt idx="31799">
                  <c:v>0.21225128997355999</c:v>
                </c:pt>
                <c:pt idx="31800">
                  <c:v>0.21207197562653701</c:v>
                </c:pt>
                <c:pt idx="31801">
                  <c:v>0.21189266128126799</c:v>
                </c:pt>
                <c:pt idx="31802">
                  <c:v>0.21171334693424501</c:v>
                </c:pt>
                <c:pt idx="31803">
                  <c:v>0.211534032587222</c:v>
                </c:pt>
                <c:pt idx="31804">
                  <c:v>0.21135471824195301</c:v>
                </c:pt>
                <c:pt idx="31805">
                  <c:v>0.21117540389493</c:v>
                </c:pt>
                <c:pt idx="31806">
                  <c:v>0.210996089547907</c:v>
                </c:pt>
                <c:pt idx="31807">
                  <c:v>0.210816775202638</c:v>
                </c:pt>
                <c:pt idx="31808">
                  <c:v>0.21063746085561499</c:v>
                </c:pt>
                <c:pt idx="31809">
                  <c:v>0.21045814650859199</c:v>
                </c:pt>
                <c:pt idx="31810">
                  <c:v>0.21027883216332299</c:v>
                </c:pt>
                <c:pt idx="31811">
                  <c:v>0.21009951781630001</c:v>
                </c:pt>
                <c:pt idx="31812">
                  <c:v>0.20992020346927701</c:v>
                </c:pt>
                <c:pt idx="31813">
                  <c:v>0.20974088912400801</c:v>
                </c:pt>
                <c:pt idx="31814">
                  <c:v>0.209561574776985</c:v>
                </c:pt>
                <c:pt idx="31815">
                  <c:v>0.209382260429962</c:v>
                </c:pt>
                <c:pt idx="31816">
                  <c:v>0.209202946084693</c:v>
                </c:pt>
                <c:pt idx="31817">
                  <c:v>0.20902363173767</c:v>
                </c:pt>
                <c:pt idx="31818">
                  <c:v>0.20884431739064699</c:v>
                </c:pt>
                <c:pt idx="31819">
                  <c:v>0.20866500304537799</c:v>
                </c:pt>
                <c:pt idx="31820">
                  <c:v>0.20848568869835499</c:v>
                </c:pt>
                <c:pt idx="31821">
                  <c:v>0.20830637435133201</c:v>
                </c:pt>
                <c:pt idx="31822">
                  <c:v>0.20812706000606301</c:v>
                </c:pt>
                <c:pt idx="31823">
                  <c:v>0.20794774565904001</c:v>
                </c:pt>
                <c:pt idx="31824">
                  <c:v>0.207768431312017</c:v>
                </c:pt>
                <c:pt idx="31825">
                  <c:v>0.20758911696674701</c:v>
                </c:pt>
                <c:pt idx="31826">
                  <c:v>0.207409802619725</c:v>
                </c:pt>
                <c:pt idx="31827">
                  <c:v>0.20723048827270199</c:v>
                </c:pt>
                <c:pt idx="31828">
                  <c:v>0.207051173927432</c:v>
                </c:pt>
                <c:pt idx="31829">
                  <c:v>0.20687185958040999</c:v>
                </c:pt>
                <c:pt idx="31830">
                  <c:v>0.20669254523338701</c:v>
                </c:pt>
                <c:pt idx="31831">
                  <c:v>0.20651323088811699</c:v>
                </c:pt>
                <c:pt idx="31832">
                  <c:v>0.20633391654109401</c:v>
                </c:pt>
                <c:pt idx="31833">
                  <c:v>0.206154602194072</c:v>
                </c:pt>
                <c:pt idx="31834">
                  <c:v>0.20597528784880201</c:v>
                </c:pt>
                <c:pt idx="31835">
                  <c:v>0.205795973501779</c:v>
                </c:pt>
                <c:pt idx="31836">
                  <c:v>0.20561665915475599</c:v>
                </c:pt>
                <c:pt idx="31837">
                  <c:v>0.205437344809487</c:v>
                </c:pt>
                <c:pt idx="31838">
                  <c:v>0.20525803046246399</c:v>
                </c:pt>
                <c:pt idx="31839">
                  <c:v>0.20507871611544101</c:v>
                </c:pt>
                <c:pt idx="31840">
                  <c:v>0.20489940177017199</c:v>
                </c:pt>
                <c:pt idx="31841">
                  <c:v>0.20472008742314901</c:v>
                </c:pt>
                <c:pt idx="31842">
                  <c:v>0.204540773076126</c:v>
                </c:pt>
                <c:pt idx="31843">
                  <c:v>0.20436145873085701</c:v>
                </c:pt>
                <c:pt idx="31844">
                  <c:v>0.204182144383834</c:v>
                </c:pt>
                <c:pt idx="31845">
                  <c:v>0.20400283003681099</c:v>
                </c:pt>
                <c:pt idx="31846">
                  <c:v>0.203823515691542</c:v>
                </c:pt>
                <c:pt idx="31847">
                  <c:v>0.20364420134451899</c:v>
                </c:pt>
                <c:pt idx="31848">
                  <c:v>0.20346488699749599</c:v>
                </c:pt>
                <c:pt idx="31849">
                  <c:v>0.20328557265222699</c:v>
                </c:pt>
                <c:pt idx="31850">
                  <c:v>0.20310625830520401</c:v>
                </c:pt>
                <c:pt idx="31851">
                  <c:v>0.20292694395818101</c:v>
                </c:pt>
                <c:pt idx="31852">
                  <c:v>0.20274762961291201</c:v>
                </c:pt>
                <c:pt idx="31853">
                  <c:v>0.202568315265889</c:v>
                </c:pt>
                <c:pt idx="31854">
                  <c:v>0.202389000918866</c:v>
                </c:pt>
                <c:pt idx="31855">
                  <c:v>0.202209686573597</c:v>
                </c:pt>
                <c:pt idx="31856">
                  <c:v>0.202030372226574</c:v>
                </c:pt>
                <c:pt idx="31857">
                  <c:v>0.20185105787955099</c:v>
                </c:pt>
                <c:pt idx="31858">
                  <c:v>0.20167174353428199</c:v>
                </c:pt>
                <c:pt idx="31859">
                  <c:v>0.20149242918725899</c:v>
                </c:pt>
                <c:pt idx="31860">
                  <c:v>0.20131311484023601</c:v>
                </c:pt>
                <c:pt idx="31861">
                  <c:v>0.20113380049496599</c:v>
                </c:pt>
                <c:pt idx="31862">
                  <c:v>0.20095448614794401</c:v>
                </c:pt>
                <c:pt idx="31863">
                  <c:v>0.200775171800921</c:v>
                </c:pt>
                <c:pt idx="31864">
                  <c:v>0.20059585745565101</c:v>
                </c:pt>
                <c:pt idx="31865">
                  <c:v>0.200416543108629</c:v>
                </c:pt>
                <c:pt idx="31866">
                  <c:v>0.20023722876160599</c:v>
                </c:pt>
                <c:pt idx="31867">
                  <c:v>0.200057914416336</c:v>
                </c:pt>
                <c:pt idx="31868">
                  <c:v>0.19987860006931299</c:v>
                </c:pt>
                <c:pt idx="31869">
                  <c:v>0.19969928572229101</c:v>
                </c:pt>
                <c:pt idx="31870">
                  <c:v>0.19951997137702099</c:v>
                </c:pt>
                <c:pt idx="31871">
                  <c:v>0.19934065702999801</c:v>
                </c:pt>
                <c:pt idx="31872">
                  <c:v>0.199161342682975</c:v>
                </c:pt>
                <c:pt idx="31873">
                  <c:v>0.19898202833770601</c:v>
                </c:pt>
                <c:pt idx="31874">
                  <c:v>0.198802713990683</c:v>
                </c:pt>
                <c:pt idx="31875">
                  <c:v>0.19862339964365999</c:v>
                </c:pt>
                <c:pt idx="31876">
                  <c:v>0.198444085298391</c:v>
                </c:pt>
                <c:pt idx="31877">
                  <c:v>0.19826477095136799</c:v>
                </c:pt>
                <c:pt idx="31878">
                  <c:v>0.19808545660434501</c:v>
                </c:pt>
                <c:pt idx="31879">
                  <c:v>0.19790614225907599</c:v>
                </c:pt>
                <c:pt idx="31880">
                  <c:v>0.19772682791205301</c:v>
                </c:pt>
                <c:pt idx="31881">
                  <c:v>0.19754751356503</c:v>
                </c:pt>
                <c:pt idx="31882">
                  <c:v>0.19736819921976101</c:v>
                </c:pt>
                <c:pt idx="31883">
                  <c:v>0.197188884872738</c:v>
                </c:pt>
                <c:pt idx="31884">
                  <c:v>0.19700957052571499</c:v>
                </c:pt>
                <c:pt idx="31885">
                  <c:v>0.196830256180446</c:v>
                </c:pt>
                <c:pt idx="31886">
                  <c:v>0.19665094183342299</c:v>
                </c:pt>
                <c:pt idx="31887">
                  <c:v>0.19647162748640001</c:v>
                </c:pt>
                <c:pt idx="31888">
                  <c:v>0.19629231314113099</c:v>
                </c:pt>
                <c:pt idx="31889">
                  <c:v>0.19611299879410801</c:v>
                </c:pt>
                <c:pt idx="31890">
                  <c:v>0.195933684447085</c:v>
                </c:pt>
                <c:pt idx="31891">
                  <c:v>0.19575437010181601</c:v>
                </c:pt>
                <c:pt idx="31892">
                  <c:v>0.195575055754793</c:v>
                </c:pt>
                <c:pt idx="31893">
                  <c:v>0.19539574140777</c:v>
                </c:pt>
                <c:pt idx="31894">
                  <c:v>0.1952164270625</c:v>
                </c:pt>
                <c:pt idx="31895">
                  <c:v>0.19503711271547799</c:v>
                </c:pt>
                <c:pt idx="31896">
                  <c:v>0.19485779836845499</c:v>
                </c:pt>
                <c:pt idx="31897">
                  <c:v>0.19467848402318499</c:v>
                </c:pt>
                <c:pt idx="31898">
                  <c:v>0.19449916967616299</c:v>
                </c:pt>
                <c:pt idx="31899">
                  <c:v>0.19431985532914001</c:v>
                </c:pt>
                <c:pt idx="31900">
                  <c:v>0.19414054098387001</c:v>
                </c:pt>
                <c:pt idx="31901">
                  <c:v>0.19396122663684701</c:v>
                </c:pt>
                <c:pt idx="31902">
                  <c:v>0.193781912289825</c:v>
                </c:pt>
                <c:pt idx="31903">
                  <c:v>0.193602597944555</c:v>
                </c:pt>
                <c:pt idx="31904">
                  <c:v>0.193423283597532</c:v>
                </c:pt>
                <c:pt idx="31905">
                  <c:v>0.19324396925050999</c:v>
                </c:pt>
                <c:pt idx="31906">
                  <c:v>0.19306465490524</c:v>
                </c:pt>
                <c:pt idx="31907">
                  <c:v>0.19288534055821699</c:v>
                </c:pt>
                <c:pt idx="31908">
                  <c:v>0.19270602621119401</c:v>
                </c:pt>
                <c:pt idx="31909">
                  <c:v>0.19252671186592499</c:v>
                </c:pt>
                <c:pt idx="31910">
                  <c:v>0.19234739751890201</c:v>
                </c:pt>
                <c:pt idx="31911">
                  <c:v>0.192168083171879</c:v>
                </c:pt>
                <c:pt idx="31912">
                  <c:v>0.19198876882661001</c:v>
                </c:pt>
                <c:pt idx="31913">
                  <c:v>0.191809454479587</c:v>
                </c:pt>
                <c:pt idx="31914">
                  <c:v>0.19163014013256399</c:v>
                </c:pt>
                <c:pt idx="31915">
                  <c:v>0.191450825787295</c:v>
                </c:pt>
                <c:pt idx="31916">
                  <c:v>0.19127151144027199</c:v>
                </c:pt>
                <c:pt idx="31917">
                  <c:v>0.19109219709324901</c:v>
                </c:pt>
                <c:pt idx="31918">
                  <c:v>0.19091288274797999</c:v>
                </c:pt>
                <c:pt idx="31919">
                  <c:v>0.19073356840095701</c:v>
                </c:pt>
                <c:pt idx="31920">
                  <c:v>0.190554254053934</c:v>
                </c:pt>
                <c:pt idx="31921">
                  <c:v>0.19037493970866501</c:v>
                </c:pt>
                <c:pt idx="31922">
                  <c:v>0.190195625361642</c:v>
                </c:pt>
                <c:pt idx="31923">
                  <c:v>0.19001631101461899</c:v>
                </c:pt>
                <c:pt idx="31924">
                  <c:v>0.18983699666935</c:v>
                </c:pt>
                <c:pt idx="31925">
                  <c:v>0.18965768232232699</c:v>
                </c:pt>
                <c:pt idx="31926">
                  <c:v>0.18947836797530401</c:v>
                </c:pt>
                <c:pt idx="31927">
                  <c:v>0.18929905363003499</c:v>
                </c:pt>
                <c:pt idx="31928">
                  <c:v>0.18911973928301201</c:v>
                </c:pt>
                <c:pt idx="31929">
                  <c:v>0.188940424935989</c:v>
                </c:pt>
                <c:pt idx="31930">
                  <c:v>0.18876111059071901</c:v>
                </c:pt>
                <c:pt idx="31931">
                  <c:v>0.188581796243697</c:v>
                </c:pt>
                <c:pt idx="31932">
                  <c:v>0.188402481896674</c:v>
                </c:pt>
                <c:pt idx="31933">
                  <c:v>0.188223167551404</c:v>
                </c:pt>
                <c:pt idx="31934">
                  <c:v>0.18804385320438199</c:v>
                </c:pt>
                <c:pt idx="31935">
                  <c:v>0.18786453885735899</c:v>
                </c:pt>
                <c:pt idx="31936">
                  <c:v>0.18768522451208899</c:v>
                </c:pt>
                <c:pt idx="31937">
                  <c:v>0.18750591016506599</c:v>
                </c:pt>
                <c:pt idx="31938">
                  <c:v>0.18732659581804401</c:v>
                </c:pt>
                <c:pt idx="31939">
                  <c:v>0.18714728147277401</c:v>
                </c:pt>
                <c:pt idx="31940">
                  <c:v>0.18696796712575101</c:v>
                </c:pt>
                <c:pt idx="31941">
                  <c:v>0.186788652778729</c:v>
                </c:pt>
                <c:pt idx="31942">
                  <c:v>0.186609338433459</c:v>
                </c:pt>
                <c:pt idx="31943">
                  <c:v>0.186430024086436</c:v>
                </c:pt>
                <c:pt idx="31944">
                  <c:v>0.18625070973941299</c:v>
                </c:pt>
                <c:pt idx="31945">
                  <c:v>0.186071395394144</c:v>
                </c:pt>
                <c:pt idx="31946">
                  <c:v>0.18589208104712099</c:v>
                </c:pt>
                <c:pt idx="31947">
                  <c:v>0.18571276670009801</c:v>
                </c:pt>
                <c:pt idx="31948">
                  <c:v>0.18553345235482899</c:v>
                </c:pt>
                <c:pt idx="31949">
                  <c:v>0.18535413800780601</c:v>
                </c:pt>
                <c:pt idx="31950">
                  <c:v>0.185174823660783</c:v>
                </c:pt>
                <c:pt idx="31951">
                  <c:v>0.18499550931551401</c:v>
                </c:pt>
                <c:pt idx="31952">
                  <c:v>0.184816194968491</c:v>
                </c:pt>
                <c:pt idx="31953">
                  <c:v>0.18463688062146799</c:v>
                </c:pt>
                <c:pt idx="31954">
                  <c:v>0.184457566276199</c:v>
                </c:pt>
                <c:pt idx="31955">
                  <c:v>0.18427825192917599</c:v>
                </c:pt>
                <c:pt idx="31956">
                  <c:v>0.18409893758215301</c:v>
                </c:pt>
                <c:pt idx="31957">
                  <c:v>0.18391962323688399</c:v>
                </c:pt>
                <c:pt idx="31958">
                  <c:v>0.18374030888986101</c:v>
                </c:pt>
                <c:pt idx="31959">
                  <c:v>0.183560994542838</c:v>
                </c:pt>
                <c:pt idx="31960">
                  <c:v>0.18338168019756901</c:v>
                </c:pt>
                <c:pt idx="31961">
                  <c:v>0.183202365850546</c:v>
                </c:pt>
                <c:pt idx="31962">
                  <c:v>0.18302305150352299</c:v>
                </c:pt>
                <c:pt idx="31963">
                  <c:v>0.182843737158254</c:v>
                </c:pt>
                <c:pt idx="31964">
                  <c:v>0.18266442281123099</c:v>
                </c:pt>
                <c:pt idx="31965">
                  <c:v>0.18248510846420801</c:v>
                </c:pt>
                <c:pt idx="31966">
                  <c:v>0.18230579411893899</c:v>
                </c:pt>
                <c:pt idx="31967">
                  <c:v>0.18212647977191601</c:v>
                </c:pt>
                <c:pt idx="31968">
                  <c:v>0.181947165424893</c:v>
                </c:pt>
                <c:pt idx="31969">
                  <c:v>0.18176785107962301</c:v>
                </c:pt>
                <c:pt idx="31970">
                  <c:v>0.181588536732601</c:v>
                </c:pt>
                <c:pt idx="31971">
                  <c:v>0.181409222385578</c:v>
                </c:pt>
                <c:pt idx="31972">
                  <c:v>0.181229908040308</c:v>
                </c:pt>
                <c:pt idx="31973">
                  <c:v>0.18105059369328499</c:v>
                </c:pt>
                <c:pt idx="31974">
                  <c:v>0.18087127934626299</c:v>
                </c:pt>
                <c:pt idx="31975">
                  <c:v>0.18069196500099299</c:v>
                </c:pt>
                <c:pt idx="31976">
                  <c:v>0.18051265065397001</c:v>
                </c:pt>
                <c:pt idx="31977">
                  <c:v>0.18033333630694801</c:v>
                </c:pt>
                <c:pt idx="31978">
                  <c:v>0.18015402196167801</c:v>
                </c:pt>
                <c:pt idx="31979">
                  <c:v>0.17997470761465501</c:v>
                </c:pt>
                <c:pt idx="31980">
                  <c:v>0.179795393267632</c:v>
                </c:pt>
                <c:pt idx="31981">
                  <c:v>0.179616078922363</c:v>
                </c:pt>
                <c:pt idx="31982">
                  <c:v>0.17943676457534</c:v>
                </c:pt>
                <c:pt idx="31983">
                  <c:v>0.17925745022831699</c:v>
                </c:pt>
                <c:pt idx="31984">
                  <c:v>0.179078135883048</c:v>
                </c:pt>
                <c:pt idx="31985">
                  <c:v>0.17889882153602499</c:v>
                </c:pt>
                <c:pt idx="31986">
                  <c:v>0.17871950718900201</c:v>
                </c:pt>
                <c:pt idx="31987">
                  <c:v>0.17854019284373299</c:v>
                </c:pt>
                <c:pt idx="31988">
                  <c:v>0.17836087849671001</c:v>
                </c:pt>
                <c:pt idx="31989">
                  <c:v>0.178181564149687</c:v>
                </c:pt>
                <c:pt idx="31990">
                  <c:v>0.17800224980441801</c:v>
                </c:pt>
                <c:pt idx="31991">
                  <c:v>0.177822935457395</c:v>
                </c:pt>
                <c:pt idx="31992">
                  <c:v>0.17764362111037199</c:v>
                </c:pt>
                <c:pt idx="31993">
                  <c:v>0.177464306765103</c:v>
                </c:pt>
                <c:pt idx="31994">
                  <c:v>0.17728499241807999</c:v>
                </c:pt>
                <c:pt idx="31995">
                  <c:v>0.17710567807105701</c:v>
                </c:pt>
                <c:pt idx="31996">
                  <c:v>0.17692636372578799</c:v>
                </c:pt>
                <c:pt idx="31997">
                  <c:v>0.17674704937876501</c:v>
                </c:pt>
                <c:pt idx="31998">
                  <c:v>0.176567735031742</c:v>
                </c:pt>
                <c:pt idx="31999">
                  <c:v>0.17638842068647301</c:v>
                </c:pt>
                <c:pt idx="32000">
                  <c:v>0.17620910633945</c:v>
                </c:pt>
                <c:pt idx="32001">
                  <c:v>0.17602979199242699</c:v>
                </c:pt>
                <c:pt idx="32002">
                  <c:v>0.175850477647157</c:v>
                </c:pt>
                <c:pt idx="32003">
                  <c:v>0.17567116330013499</c:v>
                </c:pt>
                <c:pt idx="32004">
                  <c:v>0.17549184895311201</c:v>
                </c:pt>
                <c:pt idx="32005">
                  <c:v>0.17531253460784199</c:v>
                </c:pt>
                <c:pt idx="32006">
                  <c:v>0.17513322026082001</c:v>
                </c:pt>
                <c:pt idx="32007">
                  <c:v>0.174953905913797</c:v>
                </c:pt>
                <c:pt idx="32008">
                  <c:v>0.17477459156852701</c:v>
                </c:pt>
                <c:pt idx="32009">
                  <c:v>0.174595277221504</c:v>
                </c:pt>
                <c:pt idx="32010">
                  <c:v>0.17441596287448199</c:v>
                </c:pt>
                <c:pt idx="32011">
                  <c:v>0.174236648529212</c:v>
                </c:pt>
                <c:pt idx="32012">
                  <c:v>0.17405733418218899</c:v>
                </c:pt>
                <c:pt idx="32013">
                  <c:v>0.17387801983516701</c:v>
                </c:pt>
                <c:pt idx="32014">
                  <c:v>0.17369870548989699</c:v>
                </c:pt>
                <c:pt idx="32015">
                  <c:v>0.17351939114287401</c:v>
                </c:pt>
                <c:pt idx="32016">
                  <c:v>0.17334007679585101</c:v>
                </c:pt>
                <c:pt idx="32017">
                  <c:v>0.17316076245058201</c:v>
                </c:pt>
                <c:pt idx="32018">
                  <c:v>0.172981448103559</c:v>
                </c:pt>
                <c:pt idx="32019">
                  <c:v>0.172802133756536</c:v>
                </c:pt>
                <c:pt idx="32020">
                  <c:v>0.172622819411267</c:v>
                </c:pt>
                <c:pt idx="32021">
                  <c:v>0.172443505064244</c:v>
                </c:pt>
                <c:pt idx="32022">
                  <c:v>0.17226419071722099</c:v>
                </c:pt>
                <c:pt idx="32023">
                  <c:v>0.17208487637195199</c:v>
                </c:pt>
                <c:pt idx="32024">
                  <c:v>0.17190556202492899</c:v>
                </c:pt>
                <c:pt idx="32025">
                  <c:v>0.17172624767790601</c:v>
                </c:pt>
                <c:pt idx="32026">
                  <c:v>0.17154693333263701</c:v>
                </c:pt>
                <c:pt idx="32027">
                  <c:v>0.17136761898561401</c:v>
                </c:pt>
                <c:pt idx="32028">
                  <c:v>0.171188304638591</c:v>
                </c:pt>
                <c:pt idx="32029">
                  <c:v>0.17100899029332201</c:v>
                </c:pt>
                <c:pt idx="32030">
                  <c:v>0.170829675946299</c:v>
                </c:pt>
                <c:pt idx="32031">
                  <c:v>0.17065036159927599</c:v>
                </c:pt>
                <c:pt idx="32032">
                  <c:v>0.170471047254007</c:v>
                </c:pt>
                <c:pt idx="32033">
                  <c:v>0.17029173290698399</c:v>
                </c:pt>
                <c:pt idx="32034">
                  <c:v>0.17011241855996101</c:v>
                </c:pt>
                <c:pt idx="32035">
                  <c:v>0.16993310421469199</c:v>
                </c:pt>
                <c:pt idx="32036">
                  <c:v>0.16975378986766901</c:v>
                </c:pt>
                <c:pt idx="32037">
                  <c:v>0.169574475520646</c:v>
                </c:pt>
                <c:pt idx="32038">
                  <c:v>0.16939516117537601</c:v>
                </c:pt>
                <c:pt idx="32039">
                  <c:v>0.169215846828354</c:v>
                </c:pt>
                <c:pt idx="32040">
                  <c:v>0.16903653248133099</c:v>
                </c:pt>
                <c:pt idx="32041">
                  <c:v>0.168857218136061</c:v>
                </c:pt>
                <c:pt idx="32042">
                  <c:v>0.16867790378903899</c:v>
                </c:pt>
                <c:pt idx="32043">
                  <c:v>0.16849858944201601</c:v>
                </c:pt>
                <c:pt idx="32044">
                  <c:v>0.16831927509674599</c:v>
                </c:pt>
                <c:pt idx="32045">
                  <c:v>0.16813996074972301</c:v>
                </c:pt>
                <c:pt idx="32046">
                  <c:v>0.167960646402701</c:v>
                </c:pt>
                <c:pt idx="32047">
                  <c:v>0.16778133205743101</c:v>
                </c:pt>
                <c:pt idx="32048">
                  <c:v>0.167602017710408</c:v>
                </c:pt>
                <c:pt idx="32049">
                  <c:v>0.16742270336338599</c:v>
                </c:pt>
                <c:pt idx="32050">
                  <c:v>0.167243389018116</c:v>
                </c:pt>
                <c:pt idx="32051">
                  <c:v>0.16706407467109299</c:v>
                </c:pt>
                <c:pt idx="32052">
                  <c:v>0.16688476032406999</c:v>
                </c:pt>
                <c:pt idx="32053">
                  <c:v>0.16670544597880099</c:v>
                </c:pt>
                <c:pt idx="32054">
                  <c:v>0.16652613163177801</c:v>
                </c:pt>
                <c:pt idx="32055">
                  <c:v>0.16634681728475501</c:v>
                </c:pt>
                <c:pt idx="32056">
                  <c:v>0.16616750293948601</c:v>
                </c:pt>
                <c:pt idx="32057">
                  <c:v>0.165988188592463</c:v>
                </c:pt>
                <c:pt idx="32058">
                  <c:v>0.16580887424544</c:v>
                </c:pt>
                <c:pt idx="32059">
                  <c:v>0.165629559900171</c:v>
                </c:pt>
                <c:pt idx="32060">
                  <c:v>0.165450245553148</c:v>
                </c:pt>
                <c:pt idx="32061">
                  <c:v>0.16527093120612499</c:v>
                </c:pt>
                <c:pt idx="32062">
                  <c:v>0.16509161686085599</c:v>
                </c:pt>
                <c:pt idx="32063">
                  <c:v>0.16491230251383299</c:v>
                </c:pt>
                <c:pt idx="32064">
                  <c:v>0.16473298816681001</c:v>
                </c:pt>
                <c:pt idx="32065">
                  <c:v>0.16455367382154101</c:v>
                </c:pt>
                <c:pt idx="32066">
                  <c:v>0.16437435947451801</c:v>
                </c:pt>
                <c:pt idx="32067">
                  <c:v>0.164195045127495</c:v>
                </c:pt>
                <c:pt idx="32068">
                  <c:v>0.164015730782226</c:v>
                </c:pt>
                <c:pt idx="32069">
                  <c:v>0.163836416435203</c:v>
                </c:pt>
                <c:pt idx="32070">
                  <c:v>0.16365710208817999</c:v>
                </c:pt>
                <c:pt idx="32071">
                  <c:v>0.163477787742911</c:v>
                </c:pt>
                <c:pt idx="32072">
                  <c:v>0.16329847339588799</c:v>
                </c:pt>
                <c:pt idx="32073">
                  <c:v>0.16311915904886501</c:v>
                </c:pt>
                <c:pt idx="32074">
                  <c:v>0.16293984470359499</c:v>
                </c:pt>
                <c:pt idx="32075">
                  <c:v>0.16276053035657301</c:v>
                </c:pt>
                <c:pt idx="32076">
                  <c:v>0.16258121600955</c:v>
                </c:pt>
                <c:pt idx="32077">
                  <c:v>0.16240190166428001</c:v>
                </c:pt>
                <c:pt idx="32078">
                  <c:v>0.162222587317258</c:v>
                </c:pt>
                <c:pt idx="32079">
                  <c:v>0.16204327297023499</c:v>
                </c:pt>
                <c:pt idx="32080">
                  <c:v>0.161863958624965</c:v>
                </c:pt>
                <c:pt idx="32081">
                  <c:v>0.16168464427794199</c:v>
                </c:pt>
                <c:pt idx="32082">
                  <c:v>0.16150532993092001</c:v>
                </c:pt>
                <c:pt idx="32083">
                  <c:v>0.16132601558564999</c:v>
                </c:pt>
                <c:pt idx="32084">
                  <c:v>0.16114670123862701</c:v>
                </c:pt>
                <c:pt idx="32085">
                  <c:v>0.160967386891604</c:v>
                </c:pt>
                <c:pt idx="32086">
                  <c:v>0.16078807254633501</c:v>
                </c:pt>
                <c:pt idx="32087">
                  <c:v>0.160608758199312</c:v>
                </c:pt>
                <c:pt idx="32088">
                  <c:v>0.16042944385228899</c:v>
                </c:pt>
                <c:pt idx="32089">
                  <c:v>0.16025012950702</c:v>
                </c:pt>
                <c:pt idx="32090">
                  <c:v>0.16007081515999699</c:v>
                </c:pt>
                <c:pt idx="32091">
                  <c:v>0.15989150081297401</c:v>
                </c:pt>
                <c:pt idx="32092">
                  <c:v>0.15971218646770499</c:v>
                </c:pt>
                <c:pt idx="32093">
                  <c:v>0.15953287212068201</c:v>
                </c:pt>
                <c:pt idx="32094">
                  <c:v>0.159353557773659</c:v>
                </c:pt>
                <c:pt idx="32095">
                  <c:v>0.15917424342839001</c:v>
                </c:pt>
                <c:pt idx="32096">
                  <c:v>0.158994929081367</c:v>
                </c:pt>
                <c:pt idx="32097">
                  <c:v>0.158815614734344</c:v>
                </c:pt>
                <c:pt idx="32098">
                  <c:v>0.158636300389075</c:v>
                </c:pt>
                <c:pt idx="32099">
                  <c:v>0.15845698604205199</c:v>
                </c:pt>
                <c:pt idx="32100">
                  <c:v>0.15827767169502899</c:v>
                </c:pt>
                <c:pt idx="32101">
                  <c:v>0.15809835734975999</c:v>
                </c:pt>
                <c:pt idx="32102">
                  <c:v>0.15791904300273699</c:v>
                </c:pt>
                <c:pt idx="32103">
                  <c:v>0.15773972865571401</c:v>
                </c:pt>
                <c:pt idx="32104">
                  <c:v>0.15756041431044501</c:v>
                </c:pt>
                <c:pt idx="32105">
                  <c:v>0.15738109996342201</c:v>
                </c:pt>
                <c:pt idx="32106">
                  <c:v>0.157201785616399</c:v>
                </c:pt>
                <c:pt idx="32107">
                  <c:v>0.15702247127113</c:v>
                </c:pt>
                <c:pt idx="32108">
                  <c:v>0.156843156924107</c:v>
                </c:pt>
                <c:pt idx="32109">
                  <c:v>0.15666384257708399</c:v>
                </c:pt>
                <c:pt idx="32110">
                  <c:v>0.156484528231814</c:v>
                </c:pt>
                <c:pt idx="32111">
                  <c:v>0.15630521388479199</c:v>
                </c:pt>
                <c:pt idx="32112">
                  <c:v>0.15612589953776901</c:v>
                </c:pt>
                <c:pt idx="32113">
                  <c:v>0.15594658519249899</c:v>
                </c:pt>
                <c:pt idx="32114">
                  <c:v>0.15576727084547701</c:v>
                </c:pt>
                <c:pt idx="32115">
                  <c:v>0.155587956498454</c:v>
                </c:pt>
                <c:pt idx="32116">
                  <c:v>0.15540864215318401</c:v>
                </c:pt>
                <c:pt idx="32117">
                  <c:v>0.155229327806161</c:v>
                </c:pt>
                <c:pt idx="32118">
                  <c:v>0.15505001345913899</c:v>
                </c:pt>
                <c:pt idx="32119">
                  <c:v>0.154870699113869</c:v>
                </c:pt>
                <c:pt idx="32120">
                  <c:v>0.15469138476684599</c:v>
                </c:pt>
                <c:pt idx="32121">
                  <c:v>0.15451207041982301</c:v>
                </c:pt>
                <c:pt idx="32122">
                  <c:v>0.15433275607455399</c:v>
                </c:pt>
                <c:pt idx="32123">
                  <c:v>0.15415344172753101</c:v>
                </c:pt>
                <c:pt idx="32124">
                  <c:v>0.153974127380508</c:v>
                </c:pt>
                <c:pt idx="32125">
                  <c:v>0.15379481303523901</c:v>
                </c:pt>
                <c:pt idx="32126">
                  <c:v>0.153615498688216</c:v>
                </c:pt>
                <c:pt idx="32127">
                  <c:v>0.15343618434119299</c:v>
                </c:pt>
                <c:pt idx="32128">
                  <c:v>0.153256869995924</c:v>
                </c:pt>
                <c:pt idx="32129">
                  <c:v>0.15307755564890099</c:v>
                </c:pt>
                <c:pt idx="32130">
                  <c:v>0.15289824130187801</c:v>
                </c:pt>
                <c:pt idx="32131">
                  <c:v>0.15271892695660899</c:v>
                </c:pt>
                <c:pt idx="32132">
                  <c:v>0.15253961260958601</c:v>
                </c:pt>
                <c:pt idx="32133">
                  <c:v>0.152360298262563</c:v>
                </c:pt>
                <c:pt idx="32134">
                  <c:v>0.15218098391729401</c:v>
                </c:pt>
                <c:pt idx="32135">
                  <c:v>0.152001669570271</c:v>
                </c:pt>
                <c:pt idx="32136">
                  <c:v>0.151822355223248</c:v>
                </c:pt>
                <c:pt idx="32137">
                  <c:v>0.151643040877979</c:v>
                </c:pt>
                <c:pt idx="32138">
                  <c:v>0.15146372653095599</c:v>
                </c:pt>
                <c:pt idx="32139">
                  <c:v>0.15128441218393299</c:v>
                </c:pt>
                <c:pt idx="32140">
                  <c:v>0.15110509783866399</c:v>
                </c:pt>
                <c:pt idx="32141">
                  <c:v>0.15092578349164101</c:v>
                </c:pt>
                <c:pt idx="32142">
                  <c:v>0.15074646914461801</c:v>
                </c:pt>
                <c:pt idx="32143">
                  <c:v>0.15056715479934901</c:v>
                </c:pt>
                <c:pt idx="32144">
                  <c:v>0.150387840452326</c:v>
                </c:pt>
                <c:pt idx="32145">
                  <c:v>0.150208526105303</c:v>
                </c:pt>
                <c:pt idx="32146">
                  <c:v>0.150029211760033</c:v>
                </c:pt>
                <c:pt idx="32147">
                  <c:v>0.149849897413011</c:v>
                </c:pt>
                <c:pt idx="32148">
                  <c:v>0.14967058306598799</c:v>
                </c:pt>
                <c:pt idx="32149">
                  <c:v>0.149491268720718</c:v>
                </c:pt>
                <c:pt idx="32150">
                  <c:v>0.14931195437369599</c:v>
                </c:pt>
                <c:pt idx="32151">
                  <c:v>0.14913264002667301</c:v>
                </c:pt>
                <c:pt idx="32152">
                  <c:v>0.14895332568140299</c:v>
                </c:pt>
                <c:pt idx="32153">
                  <c:v>0.14877401133438001</c:v>
                </c:pt>
                <c:pt idx="32154">
                  <c:v>0.148594696987358</c:v>
                </c:pt>
                <c:pt idx="32155">
                  <c:v>0.14841538264208801</c:v>
                </c:pt>
                <c:pt idx="32156">
                  <c:v>0.148236068295065</c:v>
                </c:pt>
                <c:pt idx="32157">
                  <c:v>0.14805675394804199</c:v>
                </c:pt>
                <c:pt idx="32158">
                  <c:v>0.147877439602773</c:v>
                </c:pt>
                <c:pt idx="32159">
                  <c:v>0.14769812525574999</c:v>
                </c:pt>
                <c:pt idx="32160">
                  <c:v>0.14751881090872701</c:v>
                </c:pt>
                <c:pt idx="32161">
                  <c:v>0.14733949656345799</c:v>
                </c:pt>
                <c:pt idx="32162">
                  <c:v>0.14716018221643501</c:v>
                </c:pt>
                <c:pt idx="32163">
                  <c:v>0.146980867869412</c:v>
                </c:pt>
                <c:pt idx="32164">
                  <c:v>0.14680155352414301</c:v>
                </c:pt>
                <c:pt idx="32165">
                  <c:v>0.14662223917712</c:v>
                </c:pt>
                <c:pt idx="32166">
                  <c:v>0.14644292483009699</c:v>
                </c:pt>
                <c:pt idx="32167">
                  <c:v>0.146263610484828</c:v>
                </c:pt>
                <c:pt idx="32168">
                  <c:v>0.14608429613780499</c:v>
                </c:pt>
                <c:pt idx="32169">
                  <c:v>0.14590498179078201</c:v>
                </c:pt>
                <c:pt idx="32170">
                  <c:v>0.14572566744551299</c:v>
                </c:pt>
                <c:pt idx="32171">
                  <c:v>0.14554635309849001</c:v>
                </c:pt>
                <c:pt idx="32172">
                  <c:v>0.145367038751467</c:v>
                </c:pt>
                <c:pt idx="32173">
                  <c:v>0.14518772440619801</c:v>
                </c:pt>
                <c:pt idx="32174">
                  <c:v>0.145008410059175</c:v>
                </c:pt>
                <c:pt idx="32175">
                  <c:v>0.144829095712152</c:v>
                </c:pt>
                <c:pt idx="32176">
                  <c:v>0.144649781366883</c:v>
                </c:pt>
                <c:pt idx="32177">
                  <c:v>0.14447046701985999</c:v>
                </c:pt>
                <c:pt idx="32178">
                  <c:v>0.14429115267283699</c:v>
                </c:pt>
                <c:pt idx="32179">
                  <c:v>0.14411183832756799</c:v>
                </c:pt>
                <c:pt idx="32180">
                  <c:v>0.14393252398054501</c:v>
                </c:pt>
                <c:pt idx="32181">
                  <c:v>0.14375320963352201</c:v>
                </c:pt>
                <c:pt idx="32182">
                  <c:v>0.14357389528825201</c:v>
                </c:pt>
                <c:pt idx="32183">
                  <c:v>0.14339458094123</c:v>
                </c:pt>
                <c:pt idx="32184">
                  <c:v>0.143215266594207</c:v>
                </c:pt>
                <c:pt idx="32185">
                  <c:v>0.143035952248937</c:v>
                </c:pt>
                <c:pt idx="32186">
                  <c:v>0.142856637901914</c:v>
                </c:pt>
                <c:pt idx="32187">
                  <c:v>0.14267732355489199</c:v>
                </c:pt>
                <c:pt idx="32188">
                  <c:v>0.142498009209622</c:v>
                </c:pt>
                <c:pt idx="32189">
                  <c:v>0.14231869486259899</c:v>
                </c:pt>
                <c:pt idx="32190">
                  <c:v>0.14213938051557701</c:v>
                </c:pt>
                <c:pt idx="32191">
                  <c:v>0.14196006617030699</c:v>
                </c:pt>
                <c:pt idx="32192">
                  <c:v>0.14178075182328401</c:v>
                </c:pt>
                <c:pt idx="32193">
                  <c:v>0.141601437476261</c:v>
                </c:pt>
                <c:pt idx="32194">
                  <c:v>0.14142212313099201</c:v>
                </c:pt>
                <c:pt idx="32195">
                  <c:v>0.141242808783969</c:v>
                </c:pt>
                <c:pt idx="32196">
                  <c:v>0.14106349443694599</c:v>
                </c:pt>
                <c:pt idx="32197">
                  <c:v>0.140884180091677</c:v>
                </c:pt>
                <c:pt idx="32198">
                  <c:v>0.14070486574465399</c:v>
                </c:pt>
                <c:pt idx="32199">
                  <c:v>0.14052555139763101</c:v>
                </c:pt>
                <c:pt idx="32200">
                  <c:v>0.14034623705236199</c:v>
                </c:pt>
                <c:pt idx="32201">
                  <c:v>0.14016692270533901</c:v>
                </c:pt>
                <c:pt idx="32202">
                  <c:v>0.139987608358316</c:v>
                </c:pt>
                <c:pt idx="32203">
                  <c:v>0.13980829401304701</c:v>
                </c:pt>
                <c:pt idx="32204">
                  <c:v>0.139628979666024</c:v>
                </c:pt>
                <c:pt idx="32205">
                  <c:v>0.13944966531900099</c:v>
                </c:pt>
                <c:pt idx="32206">
                  <c:v>0.139270350973732</c:v>
                </c:pt>
                <c:pt idx="32207">
                  <c:v>0.13909103662670899</c:v>
                </c:pt>
                <c:pt idx="32208">
                  <c:v>0.13891172227968601</c:v>
                </c:pt>
                <c:pt idx="32209">
                  <c:v>0.13873240793441699</c:v>
                </c:pt>
                <c:pt idx="32210">
                  <c:v>0.13855309358739401</c:v>
                </c:pt>
                <c:pt idx="32211">
                  <c:v>0.138373779240371</c:v>
                </c:pt>
                <c:pt idx="32212">
                  <c:v>0.13819446489510201</c:v>
                </c:pt>
                <c:pt idx="32213">
                  <c:v>0.138015150548079</c:v>
                </c:pt>
                <c:pt idx="32214">
                  <c:v>0.13783583620105599</c:v>
                </c:pt>
                <c:pt idx="32215">
                  <c:v>0.137656521855787</c:v>
                </c:pt>
                <c:pt idx="32216">
                  <c:v>0.13747720750876399</c:v>
                </c:pt>
                <c:pt idx="32217">
                  <c:v>0.13729789316174101</c:v>
                </c:pt>
                <c:pt idx="32218">
                  <c:v>0.13711857881647099</c:v>
                </c:pt>
                <c:pt idx="32219">
                  <c:v>0.13693926446944901</c:v>
                </c:pt>
                <c:pt idx="32220">
                  <c:v>0.13675995012242601</c:v>
                </c:pt>
                <c:pt idx="32221">
                  <c:v>0.13658063577715601</c:v>
                </c:pt>
                <c:pt idx="32222">
                  <c:v>0.136401321430133</c:v>
                </c:pt>
                <c:pt idx="32223">
                  <c:v>0.136222007083111</c:v>
                </c:pt>
                <c:pt idx="32224">
                  <c:v>0.136042692737841</c:v>
                </c:pt>
                <c:pt idx="32225">
                  <c:v>0.135863378390818</c:v>
                </c:pt>
                <c:pt idx="32226">
                  <c:v>0.13568406404379599</c:v>
                </c:pt>
                <c:pt idx="32227">
                  <c:v>0.13550474969852599</c:v>
                </c:pt>
                <c:pt idx="32228">
                  <c:v>0.13532543535150299</c:v>
                </c:pt>
                <c:pt idx="32229">
                  <c:v>0.13514612100448001</c:v>
                </c:pt>
                <c:pt idx="32230">
                  <c:v>0.13496680665921101</c:v>
                </c:pt>
                <c:pt idx="32231">
                  <c:v>0.13478749231218801</c:v>
                </c:pt>
                <c:pt idx="32232">
                  <c:v>0.134608177965165</c:v>
                </c:pt>
                <c:pt idx="32233">
                  <c:v>0.13442886361989601</c:v>
                </c:pt>
                <c:pt idx="32234">
                  <c:v>0.134249549272873</c:v>
                </c:pt>
                <c:pt idx="32235">
                  <c:v>0.13407023492584999</c:v>
                </c:pt>
                <c:pt idx="32236">
                  <c:v>0.133890920580581</c:v>
                </c:pt>
                <c:pt idx="32237">
                  <c:v>0.13371160623355799</c:v>
                </c:pt>
                <c:pt idx="32238">
                  <c:v>0.13353229188653501</c:v>
                </c:pt>
                <c:pt idx="32239">
                  <c:v>0.13335297754126599</c:v>
                </c:pt>
                <c:pt idx="32240">
                  <c:v>0.13317366319424301</c:v>
                </c:pt>
                <c:pt idx="32241">
                  <c:v>0.13299434884722</c:v>
                </c:pt>
                <c:pt idx="32242">
                  <c:v>0.13281503450195101</c:v>
                </c:pt>
                <c:pt idx="32243">
                  <c:v>0.132635720154928</c:v>
                </c:pt>
                <c:pt idx="32244">
                  <c:v>0.13245640580790499</c:v>
                </c:pt>
                <c:pt idx="32245">
                  <c:v>0.132277091462636</c:v>
                </c:pt>
                <c:pt idx="32246">
                  <c:v>0.13209777711561299</c:v>
                </c:pt>
                <c:pt idx="32247">
                  <c:v>0.13191846276859001</c:v>
                </c:pt>
                <c:pt idx="32248">
                  <c:v>0.13173914842332099</c:v>
                </c:pt>
                <c:pt idx="32249">
                  <c:v>0.13155983407629801</c:v>
                </c:pt>
                <c:pt idx="32250">
                  <c:v>0.131380519729275</c:v>
                </c:pt>
                <c:pt idx="32251">
                  <c:v>0.13120120538400501</c:v>
                </c:pt>
                <c:pt idx="32252">
                  <c:v>0.131021891036983</c:v>
                </c:pt>
                <c:pt idx="32253">
                  <c:v>0.13084257668995999</c:v>
                </c:pt>
                <c:pt idx="32254">
                  <c:v>0.13066326234469</c:v>
                </c:pt>
                <c:pt idx="32255">
                  <c:v>0.13048394799766799</c:v>
                </c:pt>
                <c:pt idx="32256">
                  <c:v>0.13030463365064501</c:v>
                </c:pt>
                <c:pt idx="32257">
                  <c:v>0.13012531930537499</c:v>
                </c:pt>
                <c:pt idx="32258">
                  <c:v>0.12994600495835201</c:v>
                </c:pt>
                <c:pt idx="32259">
                  <c:v>0.12976669061133</c:v>
                </c:pt>
                <c:pt idx="32260">
                  <c:v>0.12958737626606001</c:v>
                </c:pt>
                <c:pt idx="32261">
                  <c:v>0.129408061919037</c:v>
                </c:pt>
                <c:pt idx="32262">
                  <c:v>0.129228747572015</c:v>
                </c:pt>
                <c:pt idx="32263">
                  <c:v>0.129049433226745</c:v>
                </c:pt>
                <c:pt idx="32264">
                  <c:v>0.128870118879722</c:v>
                </c:pt>
                <c:pt idx="32265">
                  <c:v>0.12869080453269899</c:v>
                </c:pt>
                <c:pt idx="32266">
                  <c:v>0.12851149018742999</c:v>
                </c:pt>
                <c:pt idx="32267">
                  <c:v>0.12833217584040699</c:v>
                </c:pt>
                <c:pt idx="32268">
                  <c:v>0.12815286149338401</c:v>
                </c:pt>
                <c:pt idx="32269">
                  <c:v>0.12797354714811501</c:v>
                </c:pt>
                <c:pt idx="32270">
                  <c:v>0.12779423280109201</c:v>
                </c:pt>
                <c:pt idx="32271">
                  <c:v>0.127614918454069</c:v>
                </c:pt>
                <c:pt idx="32272">
                  <c:v>0.1274356041088</c:v>
                </c:pt>
                <c:pt idx="32273">
                  <c:v>0.127256289761777</c:v>
                </c:pt>
                <c:pt idx="32274">
                  <c:v>0.12707697541475399</c:v>
                </c:pt>
                <c:pt idx="32275">
                  <c:v>0.126897661069485</c:v>
                </c:pt>
                <c:pt idx="32276">
                  <c:v>0.12671834672246199</c:v>
                </c:pt>
                <c:pt idx="32277">
                  <c:v>0.12653903237543901</c:v>
                </c:pt>
                <c:pt idx="32278">
                  <c:v>0.12635971803016999</c:v>
                </c:pt>
                <c:pt idx="32279">
                  <c:v>0.12618040368314701</c:v>
                </c:pt>
                <c:pt idx="32280">
                  <c:v>0.126001089336124</c:v>
                </c:pt>
                <c:pt idx="32281">
                  <c:v>0.12582177499085501</c:v>
                </c:pt>
                <c:pt idx="32282">
                  <c:v>0.125642460643832</c:v>
                </c:pt>
                <c:pt idx="32283">
                  <c:v>0.12546314629680899</c:v>
                </c:pt>
                <c:pt idx="32284">
                  <c:v>0.12528383195154</c:v>
                </c:pt>
                <c:pt idx="32285">
                  <c:v>0.12510451760451699</c:v>
                </c:pt>
                <c:pt idx="32286">
                  <c:v>0.124925203257494</c:v>
                </c:pt>
                <c:pt idx="32287">
                  <c:v>0.124745888912224</c:v>
                </c:pt>
                <c:pt idx="32288">
                  <c:v>0.124566574565202</c:v>
                </c:pt>
                <c:pt idx="32289">
                  <c:v>0.124387260218179</c:v>
                </c:pt>
                <c:pt idx="32290">
                  <c:v>0.124207945872909</c:v>
                </c:pt>
                <c:pt idx="32291">
                  <c:v>0.124028631525887</c:v>
                </c:pt>
                <c:pt idx="32292">
                  <c:v>0.12384931717886399</c:v>
                </c:pt>
                <c:pt idx="32293">
                  <c:v>0.123670002833594</c:v>
                </c:pt>
                <c:pt idx="32294">
                  <c:v>0.12349068848657099</c:v>
                </c:pt>
                <c:pt idx="32295">
                  <c:v>0.123311374139549</c:v>
                </c:pt>
                <c:pt idx="32296">
                  <c:v>0.12313205979427901</c:v>
                </c:pt>
                <c:pt idx="32297">
                  <c:v>0.122952745447256</c:v>
                </c:pt>
                <c:pt idx="32298">
                  <c:v>0.122773431100234</c:v>
                </c:pt>
                <c:pt idx="32299">
                  <c:v>0.122594116754964</c:v>
                </c:pt>
                <c:pt idx="32300">
                  <c:v>0.122414802407941</c:v>
                </c:pt>
                <c:pt idx="32301">
                  <c:v>0.122235488060918</c:v>
                </c:pt>
                <c:pt idx="32302">
                  <c:v>0.122056173715649</c:v>
                </c:pt>
                <c:pt idx="32303">
                  <c:v>0.12187685936862599</c:v>
                </c:pt>
                <c:pt idx="32304">
                  <c:v>0.121697545021603</c:v>
                </c:pt>
                <c:pt idx="32305">
                  <c:v>0.12151823067633399</c:v>
                </c:pt>
                <c:pt idx="32306">
                  <c:v>0.121338916329311</c:v>
                </c:pt>
                <c:pt idx="32307">
                  <c:v>0.12115960198228801</c:v>
                </c:pt>
                <c:pt idx="32308">
                  <c:v>0.120980287637019</c:v>
                </c:pt>
                <c:pt idx="32309">
                  <c:v>0.12080097328999601</c:v>
                </c:pt>
                <c:pt idx="32310">
                  <c:v>0.120621658942973</c:v>
                </c:pt>
                <c:pt idx="32311">
                  <c:v>0.120442344597704</c:v>
                </c:pt>
                <c:pt idx="32312">
                  <c:v>0.120263030250681</c:v>
                </c:pt>
                <c:pt idx="32313">
                  <c:v>0.120083715903658</c:v>
                </c:pt>
                <c:pt idx="32314">
                  <c:v>0.119904401558389</c:v>
                </c:pt>
                <c:pt idx="32315">
                  <c:v>0.119725087211366</c:v>
                </c:pt>
                <c:pt idx="32316">
                  <c:v>0.11954577286434299</c:v>
                </c:pt>
                <c:pt idx="32317">
                  <c:v>0.119366458519074</c:v>
                </c:pt>
                <c:pt idx="32318">
                  <c:v>0.11918714417205099</c:v>
                </c:pt>
                <c:pt idx="32319">
                  <c:v>0.119007829825028</c:v>
                </c:pt>
                <c:pt idx="32320">
                  <c:v>0.11882851547975901</c:v>
                </c:pt>
                <c:pt idx="32321">
                  <c:v>0.118649201132736</c:v>
                </c:pt>
                <c:pt idx="32322">
                  <c:v>0.11846988678571301</c:v>
                </c:pt>
                <c:pt idx="32323">
                  <c:v>0.118290572440443</c:v>
                </c:pt>
                <c:pt idx="32324">
                  <c:v>0.118111258093421</c:v>
                </c:pt>
                <c:pt idx="32325">
                  <c:v>0.117931943746398</c:v>
                </c:pt>
                <c:pt idx="32326">
                  <c:v>0.117752629401128</c:v>
                </c:pt>
                <c:pt idx="32327">
                  <c:v>0.117573315054106</c:v>
                </c:pt>
                <c:pt idx="32328">
                  <c:v>0.117394000707083</c:v>
                </c:pt>
                <c:pt idx="32329">
                  <c:v>0.11721468636181299</c:v>
                </c:pt>
                <c:pt idx="32330">
                  <c:v>0.11703537201479</c:v>
                </c:pt>
                <c:pt idx="32331">
                  <c:v>0.11685605766776801</c:v>
                </c:pt>
                <c:pt idx="32332">
                  <c:v>0.116676743322498</c:v>
                </c:pt>
                <c:pt idx="32333">
                  <c:v>0.11649742897547501</c:v>
                </c:pt>
                <c:pt idx="32334">
                  <c:v>0.116318114628453</c:v>
                </c:pt>
                <c:pt idx="32335">
                  <c:v>0.11613880028318301</c:v>
                </c:pt>
                <c:pt idx="32336">
                  <c:v>0.11595948593616</c:v>
                </c:pt>
                <c:pt idx="32337">
                  <c:v>0.115780171589137</c:v>
                </c:pt>
                <c:pt idx="32338">
                  <c:v>0.115600857243868</c:v>
                </c:pt>
                <c:pt idx="32339">
                  <c:v>0.115421542896845</c:v>
                </c:pt>
                <c:pt idx="32340">
                  <c:v>0.115242228549822</c:v>
                </c:pt>
                <c:pt idx="32341">
                  <c:v>0.115062914204553</c:v>
                </c:pt>
                <c:pt idx="32342">
                  <c:v>0.11488359985752999</c:v>
                </c:pt>
                <c:pt idx="32343">
                  <c:v>0.114704285510507</c:v>
                </c:pt>
                <c:pt idx="32344">
                  <c:v>0.11452497116523799</c:v>
                </c:pt>
                <c:pt idx="32345">
                  <c:v>0.114345656818215</c:v>
                </c:pt>
                <c:pt idx="32346">
                  <c:v>0.11416634247119201</c:v>
                </c:pt>
                <c:pt idx="32347">
                  <c:v>0.113987028125923</c:v>
                </c:pt>
                <c:pt idx="32348">
                  <c:v>0.1138077137789</c:v>
                </c:pt>
                <c:pt idx="32349">
                  <c:v>0.113628399431877</c:v>
                </c:pt>
                <c:pt idx="32350">
                  <c:v>0.113449085086608</c:v>
                </c:pt>
                <c:pt idx="32351">
                  <c:v>0.113269770739585</c:v>
                </c:pt>
                <c:pt idx="32352">
                  <c:v>0.113090456392562</c:v>
                </c:pt>
                <c:pt idx="32353">
                  <c:v>0.11291114204729299</c:v>
                </c:pt>
                <c:pt idx="32354">
                  <c:v>0.11273182770027</c:v>
                </c:pt>
                <c:pt idx="32355">
                  <c:v>0.11255251335324699</c:v>
                </c:pt>
                <c:pt idx="32356">
                  <c:v>0.112373199007978</c:v>
                </c:pt>
                <c:pt idx="32357">
                  <c:v>0.11219388466095501</c:v>
                </c:pt>
                <c:pt idx="32358">
                  <c:v>0.112014570313932</c:v>
                </c:pt>
                <c:pt idx="32359">
                  <c:v>0.11183525596866201</c:v>
                </c:pt>
                <c:pt idx="32360">
                  <c:v>0.11165594162164</c:v>
                </c:pt>
                <c:pt idx="32361">
                  <c:v>0.111476627274617</c:v>
                </c:pt>
                <c:pt idx="32362">
                  <c:v>0.111297312929347</c:v>
                </c:pt>
                <c:pt idx="32363">
                  <c:v>0.111117998582325</c:v>
                </c:pt>
                <c:pt idx="32364">
                  <c:v>0.110938684235302</c:v>
                </c:pt>
                <c:pt idx="32365">
                  <c:v>0.110759369890032</c:v>
                </c:pt>
                <c:pt idx="32366">
                  <c:v>0.110580055543009</c:v>
                </c:pt>
                <c:pt idx="32367">
                  <c:v>0.110400741195987</c:v>
                </c:pt>
                <c:pt idx="32368">
                  <c:v>0.11022142685071699</c:v>
                </c:pt>
                <c:pt idx="32369">
                  <c:v>0.110042112503694</c:v>
                </c:pt>
                <c:pt idx="32370">
                  <c:v>0.10986279815667099</c:v>
                </c:pt>
                <c:pt idx="32371">
                  <c:v>0.109683483811402</c:v>
                </c:pt>
                <c:pt idx="32372">
                  <c:v>0.10950416946437901</c:v>
                </c:pt>
                <c:pt idx="32373">
                  <c:v>0.109324855117356</c:v>
                </c:pt>
                <c:pt idx="32374">
                  <c:v>0.109145540772087</c:v>
                </c:pt>
                <c:pt idx="32375">
                  <c:v>0.108966226425064</c:v>
                </c:pt>
                <c:pt idx="32376">
                  <c:v>0.108786912078041</c:v>
                </c:pt>
                <c:pt idx="32377">
                  <c:v>0.108607597732772</c:v>
                </c:pt>
                <c:pt idx="32378">
                  <c:v>0.108428283385749</c:v>
                </c:pt>
                <c:pt idx="32379">
                  <c:v>0.108248969038726</c:v>
                </c:pt>
                <c:pt idx="32380">
                  <c:v>0.108069654693457</c:v>
                </c:pt>
                <c:pt idx="32381">
                  <c:v>0.10789034034643399</c:v>
                </c:pt>
                <c:pt idx="32382">
                  <c:v>0.107711025999411</c:v>
                </c:pt>
                <c:pt idx="32383">
                  <c:v>0.10753171165414201</c:v>
                </c:pt>
                <c:pt idx="32384">
                  <c:v>0.107352397307119</c:v>
                </c:pt>
                <c:pt idx="32385">
                  <c:v>0.10717308296009601</c:v>
                </c:pt>
                <c:pt idx="32386">
                  <c:v>0.106993768614827</c:v>
                </c:pt>
                <c:pt idx="32387">
                  <c:v>0.106814454267804</c:v>
                </c:pt>
                <c:pt idx="32388">
                  <c:v>0.106635139920781</c:v>
                </c:pt>
                <c:pt idx="32389">
                  <c:v>0.106455825575512</c:v>
                </c:pt>
                <c:pt idx="32390">
                  <c:v>0.106276511228489</c:v>
                </c:pt>
                <c:pt idx="32391">
                  <c:v>0.106097196881466</c:v>
                </c:pt>
                <c:pt idx="32392">
                  <c:v>0.10591788253619699</c:v>
                </c:pt>
                <c:pt idx="32393">
                  <c:v>0.105738568189174</c:v>
                </c:pt>
                <c:pt idx="32394">
                  <c:v>0.10555925384215099</c:v>
                </c:pt>
                <c:pt idx="32395">
                  <c:v>0.105379939496881</c:v>
                </c:pt>
                <c:pt idx="32396">
                  <c:v>0.10520062514985901</c:v>
                </c:pt>
                <c:pt idx="32397">
                  <c:v>0.105021310802836</c:v>
                </c:pt>
                <c:pt idx="32398">
                  <c:v>0.10484199645756601</c:v>
                </c:pt>
                <c:pt idx="32399">
                  <c:v>0.104662682110544</c:v>
                </c:pt>
                <c:pt idx="32400">
                  <c:v>0.104483367763521</c:v>
                </c:pt>
                <c:pt idx="32401">
                  <c:v>0.104304053418251</c:v>
                </c:pt>
                <c:pt idx="32402">
                  <c:v>0.104124739071228</c:v>
                </c:pt>
                <c:pt idx="32403">
                  <c:v>0.103945424724206</c:v>
                </c:pt>
                <c:pt idx="32404">
                  <c:v>0.103766110378936</c:v>
                </c:pt>
                <c:pt idx="32405">
                  <c:v>0.10358679603191299</c:v>
                </c:pt>
                <c:pt idx="32406">
                  <c:v>0.10340748168489</c:v>
                </c:pt>
                <c:pt idx="32407">
                  <c:v>0.10322816733962099</c:v>
                </c:pt>
                <c:pt idx="32408">
                  <c:v>0.103048852992598</c:v>
                </c:pt>
                <c:pt idx="32409">
                  <c:v>0.10286953864557501</c:v>
                </c:pt>
                <c:pt idx="32410">
                  <c:v>0.102690224300306</c:v>
                </c:pt>
                <c:pt idx="32411">
                  <c:v>0.10251090995328301</c:v>
                </c:pt>
                <c:pt idx="32412">
                  <c:v>0.10233159560626</c:v>
                </c:pt>
                <c:pt idx="32413">
                  <c:v>0.102152281260991</c:v>
                </c:pt>
                <c:pt idx="32414">
                  <c:v>0.101972966913968</c:v>
                </c:pt>
                <c:pt idx="32415">
                  <c:v>0.101793652566945</c:v>
                </c:pt>
                <c:pt idx="32416">
                  <c:v>0.101614338221676</c:v>
                </c:pt>
                <c:pt idx="32417">
                  <c:v>0.101435023874653</c:v>
                </c:pt>
                <c:pt idx="32418">
                  <c:v>0.10125570952762999</c:v>
                </c:pt>
                <c:pt idx="32419">
                  <c:v>0.101076395182361</c:v>
                </c:pt>
                <c:pt idx="32420">
                  <c:v>0.10089708083533799</c:v>
                </c:pt>
                <c:pt idx="32421">
                  <c:v>0.100717766488315</c:v>
                </c:pt>
                <c:pt idx="32422">
                  <c:v>0.10053845214304601</c:v>
                </c:pt>
                <c:pt idx="32423">
                  <c:v>0.100359137796023</c:v>
                </c:pt>
                <c:pt idx="32424">
                  <c:v>0.10017982344900001</c:v>
                </c:pt>
                <c:pt idx="32425">
                  <c:v>0.100000509103731</c:v>
                </c:pt>
                <c:pt idx="32426">
                  <c:v>9.9821194756707796E-2</c:v>
                </c:pt>
                <c:pt idx="32427">
                  <c:v>9.9641880409684899E-2</c:v>
                </c:pt>
                <c:pt idx="32428">
                  <c:v>9.9462566064415503E-2</c:v>
                </c:pt>
                <c:pt idx="32429">
                  <c:v>9.9283251717392704E-2</c:v>
                </c:pt>
                <c:pt idx="32430">
                  <c:v>9.9103937370369793E-2</c:v>
                </c:pt>
                <c:pt idx="32431">
                  <c:v>9.8924623025100494E-2</c:v>
                </c:pt>
                <c:pt idx="32432">
                  <c:v>9.8745308678077598E-2</c:v>
                </c:pt>
                <c:pt idx="32433">
                  <c:v>9.8565994331054702E-2</c:v>
                </c:pt>
                <c:pt idx="32434">
                  <c:v>9.8386679985785402E-2</c:v>
                </c:pt>
                <c:pt idx="32435">
                  <c:v>9.8207365638762506E-2</c:v>
                </c:pt>
                <c:pt idx="32436">
                  <c:v>9.8028051291739596E-2</c:v>
                </c:pt>
                <c:pt idx="32437">
                  <c:v>9.7848736946470297E-2</c:v>
                </c:pt>
                <c:pt idx="32438">
                  <c:v>9.76694225994474E-2</c:v>
                </c:pt>
                <c:pt idx="32439">
                  <c:v>9.7490108252424601E-2</c:v>
                </c:pt>
                <c:pt idx="32440">
                  <c:v>9.7310793907155205E-2</c:v>
                </c:pt>
                <c:pt idx="32441">
                  <c:v>9.7131479560132294E-2</c:v>
                </c:pt>
                <c:pt idx="32442">
                  <c:v>9.6952165213109495E-2</c:v>
                </c:pt>
                <c:pt idx="32443">
                  <c:v>9.6772850867840099E-2</c:v>
                </c:pt>
                <c:pt idx="32444">
                  <c:v>9.65935365208173E-2</c:v>
                </c:pt>
                <c:pt idx="32445">
                  <c:v>9.6414222173794403E-2</c:v>
                </c:pt>
                <c:pt idx="32446">
                  <c:v>9.6234907828525104E-2</c:v>
                </c:pt>
                <c:pt idx="32447">
                  <c:v>9.6055593481502194E-2</c:v>
                </c:pt>
                <c:pt idx="32448">
                  <c:v>9.5876279134479298E-2</c:v>
                </c:pt>
                <c:pt idx="32449">
                  <c:v>9.5696964789209998E-2</c:v>
                </c:pt>
                <c:pt idx="32450">
                  <c:v>9.5517650442187102E-2</c:v>
                </c:pt>
                <c:pt idx="32451">
                  <c:v>9.5338336095164303E-2</c:v>
                </c:pt>
                <c:pt idx="32452">
                  <c:v>9.5159021749894906E-2</c:v>
                </c:pt>
                <c:pt idx="32453">
                  <c:v>9.4979707402871996E-2</c:v>
                </c:pt>
                <c:pt idx="32454">
                  <c:v>9.4800393055849197E-2</c:v>
                </c:pt>
                <c:pt idx="32455">
                  <c:v>9.4621078710579801E-2</c:v>
                </c:pt>
                <c:pt idx="32456">
                  <c:v>9.4441764363556904E-2</c:v>
                </c:pt>
                <c:pt idx="32457">
                  <c:v>9.4262450016534105E-2</c:v>
                </c:pt>
                <c:pt idx="32458">
                  <c:v>9.4083135671264695E-2</c:v>
                </c:pt>
                <c:pt idx="32459">
                  <c:v>9.3903821324241896E-2</c:v>
                </c:pt>
                <c:pt idx="32460">
                  <c:v>9.3724506977218999E-2</c:v>
                </c:pt>
                <c:pt idx="32461">
                  <c:v>9.3545192631949603E-2</c:v>
                </c:pt>
                <c:pt idx="32462">
                  <c:v>9.3365878284926804E-2</c:v>
                </c:pt>
                <c:pt idx="32463">
                  <c:v>9.3186563937903893E-2</c:v>
                </c:pt>
                <c:pt idx="32464">
                  <c:v>9.3007249592634497E-2</c:v>
                </c:pt>
                <c:pt idx="32465">
                  <c:v>9.2827935245611698E-2</c:v>
                </c:pt>
                <c:pt idx="32466">
                  <c:v>9.2648620898588802E-2</c:v>
                </c:pt>
                <c:pt idx="32467">
                  <c:v>9.2469306553319405E-2</c:v>
                </c:pt>
                <c:pt idx="32468">
                  <c:v>9.2289992206296606E-2</c:v>
                </c:pt>
                <c:pt idx="32469">
                  <c:v>9.2110677859273696E-2</c:v>
                </c:pt>
                <c:pt idx="32470">
                  <c:v>9.19313635140043E-2</c:v>
                </c:pt>
                <c:pt idx="32471">
                  <c:v>9.17520491669815E-2</c:v>
                </c:pt>
                <c:pt idx="32472">
                  <c:v>9.1572734819958701E-2</c:v>
                </c:pt>
                <c:pt idx="32473">
                  <c:v>9.1393420474689305E-2</c:v>
                </c:pt>
                <c:pt idx="32474">
                  <c:v>9.1214106127666394E-2</c:v>
                </c:pt>
                <c:pt idx="32475">
                  <c:v>9.1034791780643595E-2</c:v>
                </c:pt>
                <c:pt idx="32476">
                  <c:v>9.0855477435374199E-2</c:v>
                </c:pt>
                <c:pt idx="32477">
                  <c:v>9.0676163088351303E-2</c:v>
                </c:pt>
                <c:pt idx="32478">
                  <c:v>9.0496848741328503E-2</c:v>
                </c:pt>
                <c:pt idx="32479">
                  <c:v>9.0317534396059093E-2</c:v>
                </c:pt>
                <c:pt idx="32480">
                  <c:v>9.0138220049036197E-2</c:v>
                </c:pt>
                <c:pt idx="32481">
                  <c:v>8.9958905702013398E-2</c:v>
                </c:pt>
                <c:pt idx="32482">
                  <c:v>8.9779591356744001E-2</c:v>
                </c:pt>
                <c:pt idx="32483">
                  <c:v>8.9600277009721105E-2</c:v>
                </c:pt>
                <c:pt idx="32484">
                  <c:v>8.9420962662698306E-2</c:v>
                </c:pt>
                <c:pt idx="32485">
                  <c:v>8.9241648317428895E-2</c:v>
                </c:pt>
                <c:pt idx="32486">
                  <c:v>8.9062333970406096E-2</c:v>
                </c:pt>
                <c:pt idx="32487">
                  <c:v>8.88830196233832E-2</c:v>
                </c:pt>
                <c:pt idx="32488">
                  <c:v>8.8703705278113901E-2</c:v>
                </c:pt>
                <c:pt idx="32489">
                  <c:v>8.8524390931091004E-2</c:v>
                </c:pt>
                <c:pt idx="32490">
                  <c:v>8.8345076584068094E-2</c:v>
                </c:pt>
                <c:pt idx="32491">
                  <c:v>8.8165762238798795E-2</c:v>
                </c:pt>
                <c:pt idx="32492">
                  <c:v>8.7986447891775899E-2</c:v>
                </c:pt>
                <c:pt idx="32493">
                  <c:v>8.7807133544753002E-2</c:v>
                </c:pt>
                <c:pt idx="32494">
                  <c:v>8.7627819199483703E-2</c:v>
                </c:pt>
                <c:pt idx="32495">
                  <c:v>8.7448504852460807E-2</c:v>
                </c:pt>
                <c:pt idx="32496">
                  <c:v>8.7269190505437896E-2</c:v>
                </c:pt>
                <c:pt idx="32497">
                  <c:v>8.7089876160168597E-2</c:v>
                </c:pt>
                <c:pt idx="32498">
                  <c:v>8.6910561813145701E-2</c:v>
                </c:pt>
                <c:pt idx="32499">
                  <c:v>8.6731247466122902E-2</c:v>
                </c:pt>
                <c:pt idx="32500">
                  <c:v>8.6551933120853505E-2</c:v>
                </c:pt>
                <c:pt idx="32501">
                  <c:v>8.6372618773830706E-2</c:v>
                </c:pt>
                <c:pt idx="32502">
                  <c:v>8.6193304426807796E-2</c:v>
                </c:pt>
                <c:pt idx="32503">
                  <c:v>8.60139900815384E-2</c:v>
                </c:pt>
                <c:pt idx="32504">
                  <c:v>8.58346757345156E-2</c:v>
                </c:pt>
                <c:pt idx="32505">
                  <c:v>8.5655361387492704E-2</c:v>
                </c:pt>
                <c:pt idx="32506">
                  <c:v>8.5476047042223405E-2</c:v>
                </c:pt>
                <c:pt idx="32507">
                  <c:v>8.5296732695200495E-2</c:v>
                </c:pt>
                <c:pt idx="32508">
                  <c:v>8.5117418348177598E-2</c:v>
                </c:pt>
                <c:pt idx="32509">
                  <c:v>8.4938104002908202E-2</c:v>
                </c:pt>
                <c:pt idx="32510">
                  <c:v>8.4758789655885403E-2</c:v>
                </c:pt>
                <c:pt idx="32511">
                  <c:v>8.4579475308862603E-2</c:v>
                </c:pt>
                <c:pt idx="32512">
                  <c:v>8.4400160963593193E-2</c:v>
                </c:pt>
                <c:pt idx="32513">
                  <c:v>8.4220846616570297E-2</c:v>
                </c:pt>
                <c:pt idx="32514">
                  <c:v>8.40415322695474E-2</c:v>
                </c:pt>
                <c:pt idx="32515">
                  <c:v>8.3862217924278101E-2</c:v>
                </c:pt>
                <c:pt idx="32516">
                  <c:v>8.3682903577255205E-2</c:v>
                </c:pt>
                <c:pt idx="32517">
                  <c:v>8.3503589230232406E-2</c:v>
                </c:pt>
                <c:pt idx="32518">
                  <c:v>8.3324274884962996E-2</c:v>
                </c:pt>
                <c:pt idx="32519">
                  <c:v>8.3144960537940099E-2</c:v>
                </c:pt>
                <c:pt idx="32520">
                  <c:v>8.29656461909173E-2</c:v>
                </c:pt>
                <c:pt idx="32521">
                  <c:v>8.2786331845647904E-2</c:v>
                </c:pt>
                <c:pt idx="32522">
                  <c:v>8.2607017498625104E-2</c:v>
                </c:pt>
                <c:pt idx="32523">
                  <c:v>8.2427703151602194E-2</c:v>
                </c:pt>
                <c:pt idx="32524">
                  <c:v>8.2248388806332895E-2</c:v>
                </c:pt>
                <c:pt idx="32525">
                  <c:v>8.2069074459309999E-2</c:v>
                </c:pt>
                <c:pt idx="32526">
                  <c:v>8.1889760112287102E-2</c:v>
                </c:pt>
                <c:pt idx="32527">
                  <c:v>8.1710445767017803E-2</c:v>
                </c:pt>
                <c:pt idx="32528">
                  <c:v>8.1531131419994907E-2</c:v>
                </c:pt>
                <c:pt idx="32529">
                  <c:v>8.1351817072971996E-2</c:v>
                </c:pt>
                <c:pt idx="32530">
                  <c:v>8.1172502727702697E-2</c:v>
                </c:pt>
                <c:pt idx="32531">
                  <c:v>8.0993188380679801E-2</c:v>
                </c:pt>
                <c:pt idx="32532">
                  <c:v>8.0813874033657002E-2</c:v>
                </c:pt>
                <c:pt idx="32533">
                  <c:v>8.0634559688387605E-2</c:v>
                </c:pt>
                <c:pt idx="32534">
                  <c:v>8.0455245341364695E-2</c:v>
                </c:pt>
                <c:pt idx="32535">
                  <c:v>8.0275930994341896E-2</c:v>
                </c:pt>
                <c:pt idx="32536">
                  <c:v>8.00966166490725E-2</c:v>
                </c:pt>
                <c:pt idx="32537">
                  <c:v>7.99173023020497E-2</c:v>
                </c:pt>
                <c:pt idx="32538">
                  <c:v>7.9737987955026804E-2</c:v>
                </c:pt>
                <c:pt idx="32539">
                  <c:v>7.9558673609757394E-2</c:v>
                </c:pt>
                <c:pt idx="32540">
                  <c:v>7.9379359262734595E-2</c:v>
                </c:pt>
                <c:pt idx="32541">
                  <c:v>7.9200044915711698E-2</c:v>
                </c:pt>
                <c:pt idx="32542">
                  <c:v>7.9020730570442302E-2</c:v>
                </c:pt>
                <c:pt idx="32543">
                  <c:v>7.8841416223419503E-2</c:v>
                </c:pt>
                <c:pt idx="32544">
                  <c:v>7.8662101876396606E-2</c:v>
                </c:pt>
                <c:pt idx="32545">
                  <c:v>7.8482787531127293E-2</c:v>
                </c:pt>
                <c:pt idx="32546">
                  <c:v>7.8303473184104397E-2</c:v>
                </c:pt>
                <c:pt idx="32547">
                  <c:v>7.81241588370815E-2</c:v>
                </c:pt>
                <c:pt idx="32548">
                  <c:v>7.7944844491812201E-2</c:v>
                </c:pt>
                <c:pt idx="32549">
                  <c:v>7.7765530144789305E-2</c:v>
                </c:pt>
                <c:pt idx="32550">
                  <c:v>7.7586215797766506E-2</c:v>
                </c:pt>
                <c:pt idx="32551">
                  <c:v>7.7406901452497096E-2</c:v>
                </c:pt>
                <c:pt idx="32552">
                  <c:v>7.7227587105474199E-2</c:v>
                </c:pt>
                <c:pt idx="32553">
                  <c:v>7.70482727584514E-2</c:v>
                </c:pt>
                <c:pt idx="32554">
                  <c:v>7.6868958413182004E-2</c:v>
                </c:pt>
                <c:pt idx="32555">
                  <c:v>7.6689644066159093E-2</c:v>
                </c:pt>
                <c:pt idx="32556">
                  <c:v>7.6510329719136294E-2</c:v>
                </c:pt>
                <c:pt idx="32557">
                  <c:v>7.6331015373866898E-2</c:v>
                </c:pt>
                <c:pt idx="32558">
                  <c:v>7.6151701026844099E-2</c:v>
                </c:pt>
                <c:pt idx="32559">
                  <c:v>7.5972386679821202E-2</c:v>
                </c:pt>
                <c:pt idx="32560">
                  <c:v>7.5793072334551903E-2</c:v>
                </c:pt>
                <c:pt idx="32561">
                  <c:v>7.5613757987529007E-2</c:v>
                </c:pt>
                <c:pt idx="32562">
                  <c:v>7.5434443640506096E-2</c:v>
                </c:pt>
                <c:pt idx="32563">
                  <c:v>7.52551292952367E-2</c:v>
                </c:pt>
                <c:pt idx="32564">
                  <c:v>7.5075814948213901E-2</c:v>
                </c:pt>
                <c:pt idx="32565">
                  <c:v>7.4896500601191004E-2</c:v>
                </c:pt>
                <c:pt idx="32566">
                  <c:v>7.4717186255921594E-2</c:v>
                </c:pt>
                <c:pt idx="32567">
                  <c:v>7.4537871908898795E-2</c:v>
                </c:pt>
                <c:pt idx="32568">
                  <c:v>7.4358557561875899E-2</c:v>
                </c:pt>
                <c:pt idx="32569">
                  <c:v>7.4179243216606502E-2</c:v>
                </c:pt>
                <c:pt idx="32570">
                  <c:v>7.3999928869583703E-2</c:v>
                </c:pt>
                <c:pt idx="32571">
                  <c:v>7.3820614522560904E-2</c:v>
                </c:pt>
                <c:pt idx="32572">
                  <c:v>7.3641300177291494E-2</c:v>
                </c:pt>
                <c:pt idx="32573">
                  <c:v>7.3461985830268597E-2</c:v>
                </c:pt>
                <c:pt idx="32574">
                  <c:v>7.3282671483245798E-2</c:v>
                </c:pt>
                <c:pt idx="32575">
                  <c:v>7.3103357137976402E-2</c:v>
                </c:pt>
                <c:pt idx="32576">
                  <c:v>7.2924042790953603E-2</c:v>
                </c:pt>
                <c:pt idx="32577">
                  <c:v>7.2744728443930706E-2</c:v>
                </c:pt>
                <c:pt idx="32578">
                  <c:v>7.2565414098661296E-2</c:v>
                </c:pt>
                <c:pt idx="32579">
                  <c:v>7.2386099751638497E-2</c:v>
                </c:pt>
                <c:pt idx="32580">
                  <c:v>7.22067854046156E-2</c:v>
                </c:pt>
                <c:pt idx="32581">
                  <c:v>7.2027471059346204E-2</c:v>
                </c:pt>
                <c:pt idx="32582" formatCode="0.00E+00">
                  <c:v>7.1848156712323294E-2</c:v>
                </c:pt>
                <c:pt idx="32583" formatCode="0.00E+00">
                  <c:v>7.1668842365300606E-2</c:v>
                </c:pt>
                <c:pt idx="32584">
                  <c:v>7.1489528020031098E-2</c:v>
                </c:pt>
                <c:pt idx="32585">
                  <c:v>7.1310213673008299E-2</c:v>
                </c:pt>
                <c:pt idx="32586">
                  <c:v>7.11308993259855E-2</c:v>
                </c:pt>
                <c:pt idx="32587">
                  <c:v>7.0951584980716104E-2</c:v>
                </c:pt>
                <c:pt idx="32588">
                  <c:v>7.0772270633693193E-2</c:v>
                </c:pt>
                <c:pt idx="32589">
                  <c:v>7.0592956286670297E-2</c:v>
                </c:pt>
                <c:pt idx="32590">
                  <c:v>7.0413641941400998E-2</c:v>
                </c:pt>
                <c:pt idx="32591">
                  <c:v>7.0234327594378101E-2</c:v>
                </c:pt>
                <c:pt idx="32592">
                  <c:v>7.0055013247355302E-2</c:v>
                </c:pt>
                <c:pt idx="32593">
                  <c:v>6.9875698902085906E-2</c:v>
                </c:pt>
                <c:pt idx="32594">
                  <c:v>6.9696384555062996E-2</c:v>
                </c:pt>
                <c:pt idx="32595">
                  <c:v>6.9517070208040196E-2</c:v>
                </c:pt>
                <c:pt idx="32596">
                  <c:v>6.93377558627708E-2</c:v>
                </c:pt>
                <c:pt idx="32597">
                  <c:v>6.9158441515748001E-2</c:v>
                </c:pt>
                <c:pt idx="32598">
                  <c:v>6.8979127168725105E-2</c:v>
                </c:pt>
                <c:pt idx="32599">
                  <c:v>6.8799812823455694E-2</c:v>
                </c:pt>
                <c:pt idx="32600">
                  <c:v>6.8620498476432895E-2</c:v>
                </c:pt>
                <c:pt idx="32601">
                  <c:v>6.8441184129409999E-2</c:v>
                </c:pt>
                <c:pt idx="32602">
                  <c:v>6.8261869784140602E-2</c:v>
                </c:pt>
                <c:pt idx="32603">
                  <c:v>6.8082555437117803E-2</c:v>
                </c:pt>
                <c:pt idx="32604">
                  <c:v>6.7903241090094907E-2</c:v>
                </c:pt>
                <c:pt idx="32605">
                  <c:v>6.7723926744825594E-2</c:v>
                </c:pt>
                <c:pt idx="32606">
                  <c:v>6.7544612397802697E-2</c:v>
                </c:pt>
                <c:pt idx="32607">
                  <c:v>6.7365298050779801E-2</c:v>
                </c:pt>
                <c:pt idx="32608">
                  <c:v>6.7185983705510502E-2</c:v>
                </c:pt>
                <c:pt idx="32609">
                  <c:v>6.7006669358487606E-2</c:v>
                </c:pt>
                <c:pt idx="32610">
                  <c:v>6.6827355011464806E-2</c:v>
                </c:pt>
                <c:pt idx="32611">
                  <c:v>6.6648040666195396E-2</c:v>
                </c:pt>
                <c:pt idx="32612">
                  <c:v>6.64687263191725E-2</c:v>
                </c:pt>
                <c:pt idx="32613">
                  <c:v>6.62894119721497E-2</c:v>
                </c:pt>
                <c:pt idx="32614">
                  <c:v>6.6110097626880304E-2</c:v>
                </c:pt>
                <c:pt idx="32615">
                  <c:v>6.5930783279857394E-2</c:v>
                </c:pt>
                <c:pt idx="32616">
                  <c:v>6.5751468932834595E-2</c:v>
                </c:pt>
                <c:pt idx="32617">
                  <c:v>6.5572154587565198E-2</c:v>
                </c:pt>
                <c:pt idx="32618">
                  <c:v>6.5392840240542302E-2</c:v>
                </c:pt>
                <c:pt idx="32619">
                  <c:v>6.5213525893519503E-2</c:v>
                </c:pt>
                <c:pt idx="32620">
                  <c:v>6.5034211548250204E-2</c:v>
                </c:pt>
                <c:pt idx="32621">
                  <c:v>6.4854897201227293E-2</c:v>
                </c:pt>
                <c:pt idx="32622">
                  <c:v>6.4675582854204397E-2</c:v>
                </c:pt>
                <c:pt idx="32623">
                  <c:v>6.4496268508935098E-2</c:v>
                </c:pt>
                <c:pt idx="32624">
                  <c:v>6.4316954161912201E-2</c:v>
                </c:pt>
                <c:pt idx="32625">
                  <c:v>6.4137639814889402E-2</c:v>
                </c:pt>
                <c:pt idx="32626">
                  <c:v>6.3958325469620006E-2</c:v>
                </c:pt>
                <c:pt idx="32627">
                  <c:v>6.3779011122597096E-2</c:v>
                </c:pt>
                <c:pt idx="32628">
                  <c:v>6.3599696775574296E-2</c:v>
                </c:pt>
                <c:pt idx="32629">
                  <c:v>6.34203824303049E-2</c:v>
                </c:pt>
                <c:pt idx="32630">
                  <c:v>6.3241068083282004E-2</c:v>
                </c:pt>
                <c:pt idx="32631">
                  <c:v>6.3061753736259205E-2</c:v>
                </c:pt>
                <c:pt idx="32632">
                  <c:v>6.2882439390989794E-2</c:v>
                </c:pt>
                <c:pt idx="32633">
                  <c:v>6.2703125043966898E-2</c:v>
                </c:pt>
                <c:pt idx="32634">
                  <c:v>6.2523810696944099E-2</c:v>
                </c:pt>
                <c:pt idx="32635">
                  <c:v>6.2344496351674702E-2</c:v>
                </c:pt>
                <c:pt idx="32636">
                  <c:v>6.2165182004651903E-2</c:v>
                </c:pt>
                <c:pt idx="32637">
                  <c:v>6.1985867657629E-2</c:v>
                </c:pt>
                <c:pt idx="32638">
                  <c:v>6.1806553312359597E-2</c:v>
                </c:pt>
                <c:pt idx="32639">
                  <c:v>6.1627238965336797E-2</c:v>
                </c:pt>
                <c:pt idx="32640">
                  <c:v>6.1447924618313901E-2</c:v>
                </c:pt>
                <c:pt idx="32641">
                  <c:v>6.1268610273044498E-2</c:v>
                </c:pt>
                <c:pt idx="32642">
                  <c:v>6.1089295926021699E-2</c:v>
                </c:pt>
                <c:pt idx="32643">
                  <c:v>6.0909981578998802E-2</c:v>
                </c:pt>
                <c:pt idx="32644">
                  <c:v>6.0730667233729503E-2</c:v>
                </c:pt>
                <c:pt idx="32645">
                  <c:v>6.05513528867066E-2</c:v>
                </c:pt>
                <c:pt idx="32646">
                  <c:v>6.0372038539683703E-2</c:v>
                </c:pt>
                <c:pt idx="32647">
                  <c:v>6.0192724194414397E-2</c:v>
                </c:pt>
                <c:pt idx="32648">
                  <c:v>6.0013409847391501E-2</c:v>
                </c:pt>
                <c:pt idx="32649">
                  <c:v>5.9834095500368598E-2</c:v>
                </c:pt>
                <c:pt idx="32650">
                  <c:v>5.9654781155099298E-2</c:v>
                </c:pt>
                <c:pt idx="32651">
                  <c:v>5.9475466808076402E-2</c:v>
                </c:pt>
                <c:pt idx="32652">
                  <c:v>5.9296152461053603E-2</c:v>
                </c:pt>
                <c:pt idx="32653">
                  <c:v>5.91168381157842E-2</c:v>
                </c:pt>
                <c:pt idx="32654">
                  <c:v>5.89375237687614E-2</c:v>
                </c:pt>
                <c:pt idx="32655">
                  <c:v>5.8758209421738497E-2</c:v>
                </c:pt>
                <c:pt idx="32656">
                  <c:v>5.8578895076469198E-2</c:v>
                </c:pt>
                <c:pt idx="32657">
                  <c:v>5.8399580729446302E-2</c:v>
                </c:pt>
                <c:pt idx="32658">
                  <c:v>5.8220266382423398E-2</c:v>
                </c:pt>
                <c:pt idx="32659">
                  <c:v>5.8040952037154099E-2</c:v>
                </c:pt>
                <c:pt idx="32660">
                  <c:v>5.7861637690131203E-2</c:v>
                </c:pt>
                <c:pt idx="32661">
                  <c:v>5.7682323343108299E-2</c:v>
                </c:pt>
                <c:pt idx="32662">
                  <c:v>5.7503008997839E-2</c:v>
                </c:pt>
                <c:pt idx="32663">
                  <c:v>5.7323694650816097E-2</c:v>
                </c:pt>
                <c:pt idx="32664">
                  <c:v>5.7144380303793298E-2</c:v>
                </c:pt>
                <c:pt idx="32665">
                  <c:v>5.6965065958523901E-2</c:v>
                </c:pt>
                <c:pt idx="32666">
                  <c:v>5.6785751611500998E-2</c:v>
                </c:pt>
                <c:pt idx="32667">
                  <c:v>5.6606437264478199E-2</c:v>
                </c:pt>
                <c:pt idx="32668">
                  <c:v>5.6427122919208803E-2</c:v>
                </c:pt>
                <c:pt idx="32669">
                  <c:v>5.6247808572186003E-2</c:v>
                </c:pt>
                <c:pt idx="32670">
                  <c:v>5.60684942251631E-2</c:v>
                </c:pt>
                <c:pt idx="32671">
                  <c:v>5.5889179879893697E-2</c:v>
                </c:pt>
                <c:pt idx="32672">
                  <c:v>5.5709865532870897E-2</c:v>
                </c:pt>
                <c:pt idx="32673">
                  <c:v>5.5530551185848001E-2</c:v>
                </c:pt>
                <c:pt idx="32674">
                  <c:v>5.5351236840578598E-2</c:v>
                </c:pt>
                <c:pt idx="32675">
                  <c:v>5.5171922493555799E-2</c:v>
                </c:pt>
                <c:pt idx="32676">
                  <c:v>5.4992608146532902E-2</c:v>
                </c:pt>
                <c:pt idx="32677">
                  <c:v>5.4813293801263603E-2</c:v>
                </c:pt>
                <c:pt idx="32678">
                  <c:v>5.46339794542407E-2</c:v>
                </c:pt>
                <c:pt idx="32679">
                  <c:v>5.4454665107217803E-2</c:v>
                </c:pt>
                <c:pt idx="32680">
                  <c:v>5.4275350761948497E-2</c:v>
                </c:pt>
                <c:pt idx="32681">
                  <c:v>5.4096036414925601E-2</c:v>
                </c:pt>
                <c:pt idx="32682">
                  <c:v>5.3916722067902698E-2</c:v>
                </c:pt>
                <c:pt idx="32683">
                  <c:v>5.3737407722633398E-2</c:v>
                </c:pt>
                <c:pt idx="32684">
                  <c:v>5.3558093375610502E-2</c:v>
                </c:pt>
                <c:pt idx="32685">
                  <c:v>5.3378779028587703E-2</c:v>
                </c:pt>
                <c:pt idx="32686">
                  <c:v>5.31994646833183E-2</c:v>
                </c:pt>
                <c:pt idx="32687">
                  <c:v>5.3020150336295403E-2</c:v>
                </c:pt>
                <c:pt idx="32688">
                  <c:v>5.2840835989272597E-2</c:v>
                </c:pt>
                <c:pt idx="32689">
                  <c:v>5.2661521644003298E-2</c:v>
                </c:pt>
                <c:pt idx="32690">
                  <c:v>5.2482207296980402E-2</c:v>
                </c:pt>
                <c:pt idx="32691">
                  <c:v>5.2302892949957498E-2</c:v>
                </c:pt>
                <c:pt idx="32692">
                  <c:v>5.2123578604688102E-2</c:v>
                </c:pt>
                <c:pt idx="32693">
                  <c:v>5.1944264257665303E-2</c:v>
                </c:pt>
                <c:pt idx="32694">
                  <c:v>5.1764949910642399E-2</c:v>
                </c:pt>
                <c:pt idx="32695">
                  <c:v>5.1585635565373003E-2</c:v>
                </c:pt>
                <c:pt idx="32696">
                  <c:v>5.1406321218350197E-2</c:v>
                </c:pt>
                <c:pt idx="32697">
                  <c:v>5.1227006871327301E-2</c:v>
                </c:pt>
                <c:pt idx="32698">
                  <c:v>5.1047692526058001E-2</c:v>
                </c:pt>
                <c:pt idx="32699">
                  <c:v>5.0868378179035098E-2</c:v>
                </c:pt>
                <c:pt idx="32700">
                  <c:v>5.0689063832012202E-2</c:v>
                </c:pt>
                <c:pt idx="32701">
                  <c:v>5.0509749486742903E-2</c:v>
                </c:pt>
                <c:pt idx="32702">
                  <c:v>5.0330435139720103E-2</c:v>
                </c:pt>
                <c:pt idx="32703">
                  <c:v>5.01511207926972E-2</c:v>
                </c:pt>
                <c:pt idx="32704">
                  <c:v>4.9971806447427797E-2</c:v>
                </c:pt>
                <c:pt idx="32705">
                  <c:v>4.9792492100404998E-2</c:v>
                </c:pt>
                <c:pt idx="32706">
                  <c:v>4.9613177753382101E-2</c:v>
                </c:pt>
                <c:pt idx="32707">
                  <c:v>4.9433863408112698E-2</c:v>
                </c:pt>
                <c:pt idx="32708">
                  <c:v>4.9254549061089899E-2</c:v>
                </c:pt>
                <c:pt idx="32709">
                  <c:v>4.9075234714067002E-2</c:v>
                </c:pt>
                <c:pt idx="32710">
                  <c:v>4.8895920368797599E-2</c:v>
                </c:pt>
                <c:pt idx="32711">
                  <c:v>4.8716606021774703E-2</c:v>
                </c:pt>
                <c:pt idx="32712">
                  <c:v>4.8537291674751903E-2</c:v>
                </c:pt>
                <c:pt idx="32713">
                  <c:v>4.8357977329482597E-2</c:v>
                </c:pt>
                <c:pt idx="32714">
                  <c:v>4.8178662982459701E-2</c:v>
                </c:pt>
                <c:pt idx="32715">
                  <c:v>4.7999348635436798E-2</c:v>
                </c:pt>
                <c:pt idx="32716">
                  <c:v>4.7820034290167499E-2</c:v>
                </c:pt>
                <c:pt idx="32717">
                  <c:v>4.7640719943144602E-2</c:v>
                </c:pt>
                <c:pt idx="32718">
                  <c:v>4.7461405596121803E-2</c:v>
                </c:pt>
                <c:pt idx="32719">
                  <c:v>4.72820912508524E-2</c:v>
                </c:pt>
                <c:pt idx="32720">
                  <c:v>4.7102776903829503E-2</c:v>
                </c:pt>
                <c:pt idx="32721">
                  <c:v>4.6923462556806697E-2</c:v>
                </c:pt>
                <c:pt idx="32722">
                  <c:v>4.6744148211537301E-2</c:v>
                </c:pt>
                <c:pt idx="32723">
                  <c:v>4.6564833864514397E-2</c:v>
                </c:pt>
                <c:pt idx="32724">
                  <c:v>4.6385519517491598E-2</c:v>
                </c:pt>
                <c:pt idx="32725">
                  <c:v>4.6206205172222202E-2</c:v>
                </c:pt>
                <c:pt idx="32726">
                  <c:v>4.6026890825199299E-2</c:v>
                </c:pt>
                <c:pt idx="32727">
                  <c:v>4.5847576478176499E-2</c:v>
                </c:pt>
                <c:pt idx="32728">
                  <c:v>4.5668262132907103E-2</c:v>
                </c:pt>
                <c:pt idx="32729">
                  <c:v>4.5488947785884297E-2</c:v>
                </c:pt>
                <c:pt idx="32730">
                  <c:v>4.5309633438861401E-2</c:v>
                </c:pt>
                <c:pt idx="32731">
                  <c:v>4.5130319093592101E-2</c:v>
                </c:pt>
                <c:pt idx="32732">
                  <c:v>4.4951004746569198E-2</c:v>
                </c:pt>
                <c:pt idx="32733">
                  <c:v>4.4771690399546302E-2</c:v>
                </c:pt>
                <c:pt idx="32734">
                  <c:v>4.4592376054277003E-2</c:v>
                </c:pt>
                <c:pt idx="32735">
                  <c:v>4.4413061707254099E-2</c:v>
                </c:pt>
                <c:pt idx="32736">
                  <c:v>4.4233747360231203E-2</c:v>
                </c:pt>
                <c:pt idx="32737">
                  <c:v>4.4054433014961897E-2</c:v>
                </c:pt>
                <c:pt idx="32738">
                  <c:v>4.3875118667939E-2</c:v>
                </c:pt>
                <c:pt idx="32739">
                  <c:v>4.3695804320916097E-2</c:v>
                </c:pt>
                <c:pt idx="32740">
                  <c:v>4.3516489975646798E-2</c:v>
                </c:pt>
                <c:pt idx="32741">
                  <c:v>4.3337175628623902E-2</c:v>
                </c:pt>
                <c:pt idx="32742">
                  <c:v>4.3157861281601102E-2</c:v>
                </c:pt>
                <c:pt idx="32743">
                  <c:v>4.2978546936331699E-2</c:v>
                </c:pt>
                <c:pt idx="32744">
                  <c:v>4.2799232589308803E-2</c:v>
                </c:pt>
                <c:pt idx="32745">
                  <c:v>4.2619918242286003E-2</c:v>
                </c:pt>
                <c:pt idx="32746">
                  <c:v>4.24406038970166E-2</c:v>
                </c:pt>
                <c:pt idx="32747">
                  <c:v>4.2261289549993801E-2</c:v>
                </c:pt>
                <c:pt idx="32748">
                  <c:v>4.2081975202970898E-2</c:v>
                </c:pt>
                <c:pt idx="32749">
                  <c:v>4.1902660857701599E-2</c:v>
                </c:pt>
                <c:pt idx="32750">
                  <c:v>4.1723346510678702E-2</c:v>
                </c:pt>
                <c:pt idx="32751">
                  <c:v>4.1544032163655799E-2</c:v>
                </c:pt>
                <c:pt idx="32752">
                  <c:v>4.13647178183865E-2</c:v>
                </c:pt>
                <c:pt idx="32753">
                  <c:v>4.1185403471363603E-2</c:v>
                </c:pt>
                <c:pt idx="32754">
                  <c:v>4.10060891243407E-2</c:v>
                </c:pt>
                <c:pt idx="32755">
                  <c:v>4.0826774779071401E-2</c:v>
                </c:pt>
                <c:pt idx="32756">
                  <c:v>4.0647460432048498E-2</c:v>
                </c:pt>
                <c:pt idx="32757">
                  <c:v>4.0468146085025698E-2</c:v>
                </c:pt>
                <c:pt idx="32758">
                  <c:v>4.0288831739756302E-2</c:v>
                </c:pt>
                <c:pt idx="32759">
                  <c:v>4.0109517392733399E-2</c:v>
                </c:pt>
                <c:pt idx="32760">
                  <c:v>3.9930203045710599E-2</c:v>
                </c:pt>
                <c:pt idx="32761">
                  <c:v>3.9750888700441203E-2</c:v>
                </c:pt>
                <c:pt idx="32762">
                  <c:v>3.9571574353418397E-2</c:v>
                </c:pt>
                <c:pt idx="32763">
                  <c:v>3.9392260006395501E-2</c:v>
                </c:pt>
                <c:pt idx="32764">
                  <c:v>3.9212945661126097E-2</c:v>
                </c:pt>
                <c:pt idx="32765">
                  <c:v>3.9033631314103298E-2</c:v>
                </c:pt>
                <c:pt idx="32766">
                  <c:v>3.8854316967080402E-2</c:v>
                </c:pt>
                <c:pt idx="32767">
                  <c:v>3.8675002621810999E-2</c:v>
                </c:pt>
                <c:pt idx="32768">
                  <c:v>3.8495688274788199E-2</c:v>
                </c:pt>
                <c:pt idx="32769">
                  <c:v>3.8316373927765303E-2</c:v>
                </c:pt>
                <c:pt idx="32770">
                  <c:v>3.81370595824959E-2</c:v>
                </c:pt>
                <c:pt idx="32771">
                  <c:v>3.79577452354731E-2</c:v>
                </c:pt>
                <c:pt idx="32772">
                  <c:v>3.7778430888450197E-2</c:v>
                </c:pt>
                <c:pt idx="32773">
                  <c:v>3.7599116543180801E-2</c:v>
                </c:pt>
                <c:pt idx="32774">
                  <c:v>3.7419802196158002E-2</c:v>
                </c:pt>
                <c:pt idx="32775">
                  <c:v>3.7240487849135202E-2</c:v>
                </c:pt>
                <c:pt idx="32776">
                  <c:v>3.7061173503865799E-2</c:v>
                </c:pt>
                <c:pt idx="32777">
                  <c:v>3.6881859156842903E-2</c:v>
                </c:pt>
                <c:pt idx="32778">
                  <c:v>3.6702544809820097E-2</c:v>
                </c:pt>
                <c:pt idx="32779">
                  <c:v>3.65232304645507E-2</c:v>
                </c:pt>
                <c:pt idx="32780">
                  <c:v>3.6343916117527901E-2</c:v>
                </c:pt>
                <c:pt idx="32781">
                  <c:v>3.6164601770504998E-2</c:v>
                </c:pt>
                <c:pt idx="32782">
                  <c:v>3.5985287425235601E-2</c:v>
                </c:pt>
                <c:pt idx="32783">
                  <c:v>3.5805973078212698E-2</c:v>
                </c:pt>
                <c:pt idx="32784">
                  <c:v>3.5626658731189899E-2</c:v>
                </c:pt>
                <c:pt idx="32785">
                  <c:v>3.5447344385920503E-2</c:v>
                </c:pt>
                <c:pt idx="32786">
                  <c:v>3.5268030038897599E-2</c:v>
                </c:pt>
                <c:pt idx="32787">
                  <c:v>3.50887156918748E-2</c:v>
                </c:pt>
                <c:pt idx="32788">
                  <c:v>3.4909401346605397E-2</c:v>
                </c:pt>
                <c:pt idx="32789">
                  <c:v>3.4730086999582598E-2</c:v>
                </c:pt>
                <c:pt idx="32790">
                  <c:v>3.4550772652559798E-2</c:v>
                </c:pt>
                <c:pt idx="32791">
                  <c:v>3.4371458307290402E-2</c:v>
                </c:pt>
                <c:pt idx="32792">
                  <c:v>3.4192143960267499E-2</c:v>
                </c:pt>
                <c:pt idx="32793">
                  <c:v>3.4012829613244602E-2</c:v>
                </c:pt>
                <c:pt idx="32794">
                  <c:v>3.3833515267975303E-2</c:v>
                </c:pt>
                <c:pt idx="32795">
                  <c:v>3.36542009209524E-2</c:v>
                </c:pt>
                <c:pt idx="32796">
                  <c:v>3.3474886573929601E-2</c:v>
                </c:pt>
                <c:pt idx="32797">
                  <c:v>3.3295572228660197E-2</c:v>
                </c:pt>
                <c:pt idx="32798">
                  <c:v>3.3116257881637301E-2</c:v>
                </c:pt>
                <c:pt idx="32799">
                  <c:v>3.2936943534614502E-2</c:v>
                </c:pt>
                <c:pt idx="32800">
                  <c:v>3.2757629189345099E-2</c:v>
                </c:pt>
                <c:pt idx="32801">
                  <c:v>3.2578314842322202E-2</c:v>
                </c:pt>
                <c:pt idx="32802">
                  <c:v>3.2399000495299403E-2</c:v>
                </c:pt>
                <c:pt idx="32803">
                  <c:v>3.221968615003E-2</c:v>
                </c:pt>
                <c:pt idx="32804">
                  <c:v>3.2040371803007103E-2</c:v>
                </c:pt>
                <c:pt idx="32805">
                  <c:v>3.1861057455984297E-2</c:v>
                </c:pt>
                <c:pt idx="32806">
                  <c:v>3.1681743110714901E-2</c:v>
                </c:pt>
                <c:pt idx="32807">
                  <c:v>3.1502428763692102E-2</c:v>
                </c:pt>
                <c:pt idx="32808">
                  <c:v>3.1323114416669198E-2</c:v>
                </c:pt>
                <c:pt idx="32809">
                  <c:v>3.1143800071399899E-2</c:v>
                </c:pt>
                <c:pt idx="32810">
                  <c:v>3.0964485724376999E-2</c:v>
                </c:pt>
                <c:pt idx="32811">
                  <c:v>3.0785171377354099E-2</c:v>
                </c:pt>
                <c:pt idx="32812">
                  <c:v>3.06058570320848E-2</c:v>
                </c:pt>
                <c:pt idx="32813">
                  <c:v>3.04265426850619E-2</c:v>
                </c:pt>
                <c:pt idx="32814">
                  <c:v>3.0247228338039001E-2</c:v>
                </c:pt>
                <c:pt idx="32815">
                  <c:v>3.0067913992769701E-2</c:v>
                </c:pt>
                <c:pt idx="32816">
                  <c:v>2.9888599645746802E-2</c:v>
                </c:pt>
                <c:pt idx="32817">
                  <c:v>2.9709285298723902E-2</c:v>
                </c:pt>
                <c:pt idx="32818">
                  <c:v>2.9529970953454599E-2</c:v>
                </c:pt>
                <c:pt idx="32819">
                  <c:v>2.9350656606431699E-2</c:v>
                </c:pt>
                <c:pt idx="32820">
                  <c:v>2.9171342259408799E-2</c:v>
                </c:pt>
                <c:pt idx="32821">
                  <c:v>2.89920279141395E-2</c:v>
                </c:pt>
                <c:pt idx="32822">
                  <c:v>2.8812713567116701E-2</c:v>
                </c:pt>
                <c:pt idx="32823">
                  <c:v>2.8633399220093801E-2</c:v>
                </c:pt>
                <c:pt idx="32824">
                  <c:v>2.8454084874824499E-2</c:v>
                </c:pt>
                <c:pt idx="32825">
                  <c:v>2.8274770527801599E-2</c:v>
                </c:pt>
                <c:pt idx="32826">
                  <c:v>2.8095456180778699E-2</c:v>
                </c:pt>
                <c:pt idx="32827">
                  <c:v>2.7916141835509299E-2</c:v>
                </c:pt>
                <c:pt idx="32828">
                  <c:v>2.77368274884865E-2</c:v>
                </c:pt>
                <c:pt idx="32829">
                  <c:v>2.75575131414636E-2</c:v>
                </c:pt>
                <c:pt idx="32830">
                  <c:v>2.7378198796194301E-2</c:v>
                </c:pt>
                <c:pt idx="32831">
                  <c:v>2.7198884449171401E-2</c:v>
                </c:pt>
                <c:pt idx="32832">
                  <c:v>2.7019570102148501E-2</c:v>
                </c:pt>
                <c:pt idx="32833">
                  <c:v>2.6840255756879199E-2</c:v>
                </c:pt>
                <c:pt idx="32834">
                  <c:v>2.6660941409856299E-2</c:v>
                </c:pt>
                <c:pt idx="32835">
                  <c:v>2.6481627062833499E-2</c:v>
                </c:pt>
                <c:pt idx="32836">
                  <c:v>2.63023127175641E-2</c:v>
                </c:pt>
                <c:pt idx="32837">
                  <c:v>2.61229983705412E-2</c:v>
                </c:pt>
                <c:pt idx="32838">
                  <c:v>2.5943684023518401E-2</c:v>
                </c:pt>
                <c:pt idx="32839">
                  <c:v>2.5764369678249001E-2</c:v>
                </c:pt>
                <c:pt idx="32840">
                  <c:v>2.5585055331226202E-2</c:v>
                </c:pt>
                <c:pt idx="32841">
                  <c:v>2.5405740984203298E-2</c:v>
                </c:pt>
                <c:pt idx="32842">
                  <c:v>2.5226426638933899E-2</c:v>
                </c:pt>
                <c:pt idx="32843">
                  <c:v>2.5047112291911099E-2</c:v>
                </c:pt>
                <c:pt idx="32844">
                  <c:v>2.4867797944888199E-2</c:v>
                </c:pt>
                <c:pt idx="32845">
                  <c:v>2.46884835996188E-2</c:v>
                </c:pt>
                <c:pt idx="32846">
                  <c:v>2.4509169252596E-2</c:v>
                </c:pt>
                <c:pt idx="32847">
                  <c:v>2.4329854905573101E-2</c:v>
                </c:pt>
                <c:pt idx="32848">
                  <c:v>2.4150540560303701E-2</c:v>
                </c:pt>
                <c:pt idx="32849">
                  <c:v>2.3971226213280902E-2</c:v>
                </c:pt>
                <c:pt idx="32850">
                  <c:v>2.3791911866257998E-2</c:v>
                </c:pt>
                <c:pt idx="32851">
                  <c:v>2.3612597520988599E-2</c:v>
                </c:pt>
                <c:pt idx="32852">
                  <c:v>2.3433283173965799E-2</c:v>
                </c:pt>
                <c:pt idx="32853">
                  <c:v>2.3253968826942899E-2</c:v>
                </c:pt>
                <c:pt idx="32854">
                  <c:v>2.30746544816736E-2</c:v>
                </c:pt>
                <c:pt idx="32855">
                  <c:v>2.28953401346507E-2</c:v>
                </c:pt>
                <c:pt idx="32856">
                  <c:v>2.2716025787627901E-2</c:v>
                </c:pt>
                <c:pt idx="32857">
                  <c:v>2.2536711442358501E-2</c:v>
                </c:pt>
                <c:pt idx="32858">
                  <c:v>2.2357397095335602E-2</c:v>
                </c:pt>
                <c:pt idx="32859">
                  <c:v>2.2178082748312799E-2</c:v>
                </c:pt>
                <c:pt idx="32860">
                  <c:v>2.1998768403043399E-2</c:v>
                </c:pt>
                <c:pt idx="32861">
                  <c:v>2.1819454056020499E-2</c:v>
                </c:pt>
                <c:pt idx="32862">
                  <c:v>2.16401397089977E-2</c:v>
                </c:pt>
                <c:pt idx="32863">
                  <c:v>2.14608253637283E-2</c:v>
                </c:pt>
                <c:pt idx="32864">
                  <c:v>2.12815110167054E-2</c:v>
                </c:pt>
                <c:pt idx="32865">
                  <c:v>2.1102196669682601E-2</c:v>
                </c:pt>
                <c:pt idx="32866">
                  <c:v>2.0922882324413201E-2</c:v>
                </c:pt>
                <c:pt idx="32867">
                  <c:v>2.0743567977390399E-2</c:v>
                </c:pt>
                <c:pt idx="32868">
                  <c:v>2.0564253630367599E-2</c:v>
                </c:pt>
                <c:pt idx="32869">
                  <c:v>2.03849392850982E-2</c:v>
                </c:pt>
                <c:pt idx="32870">
                  <c:v>2.02056249380753E-2</c:v>
                </c:pt>
                <c:pt idx="32871">
                  <c:v>2.0026310591052501E-2</c:v>
                </c:pt>
                <c:pt idx="32872">
                  <c:v>1.9846996245783101E-2</c:v>
                </c:pt>
                <c:pt idx="32873">
                  <c:v>1.9667681898760201E-2</c:v>
                </c:pt>
                <c:pt idx="32874">
                  <c:v>1.9488367551737301E-2</c:v>
                </c:pt>
                <c:pt idx="32875">
                  <c:v>1.9309053206467999E-2</c:v>
                </c:pt>
                <c:pt idx="32876">
                  <c:v>1.9129738859445099E-2</c:v>
                </c:pt>
                <c:pt idx="32877">
                  <c:v>1.8950424512422199E-2</c:v>
                </c:pt>
                <c:pt idx="32878">
                  <c:v>1.87711101671529E-2</c:v>
                </c:pt>
                <c:pt idx="32879">
                  <c:v>1.859179582013E-2</c:v>
                </c:pt>
                <c:pt idx="32880">
                  <c:v>1.84124814731071E-2</c:v>
                </c:pt>
                <c:pt idx="32881">
                  <c:v>1.8233167127837801E-2</c:v>
                </c:pt>
                <c:pt idx="32882">
                  <c:v>1.8053852780815002E-2</c:v>
                </c:pt>
                <c:pt idx="32883">
                  <c:v>1.7874538433792098E-2</c:v>
                </c:pt>
                <c:pt idx="32884">
                  <c:v>1.7695224088522699E-2</c:v>
                </c:pt>
                <c:pt idx="32885">
                  <c:v>1.7515909741499899E-2</c:v>
                </c:pt>
                <c:pt idx="32886">
                  <c:v>1.7336595394476999E-2</c:v>
                </c:pt>
                <c:pt idx="32887">
                  <c:v>1.71572810492077E-2</c:v>
                </c:pt>
                <c:pt idx="32888">
                  <c:v>1.69779667021848E-2</c:v>
                </c:pt>
                <c:pt idx="32889">
                  <c:v>1.6798652355161901E-2</c:v>
                </c:pt>
                <c:pt idx="32890">
                  <c:v>1.6619338009892601E-2</c:v>
                </c:pt>
                <c:pt idx="32891">
                  <c:v>1.6440023662869702E-2</c:v>
                </c:pt>
                <c:pt idx="32892">
                  <c:v>1.6260709315846798E-2</c:v>
                </c:pt>
                <c:pt idx="32893">
                  <c:v>1.6081394970577499E-2</c:v>
                </c:pt>
                <c:pt idx="32894">
                  <c:v>1.5902080623554599E-2</c:v>
                </c:pt>
                <c:pt idx="32895">
                  <c:v>1.57227662765318E-2</c:v>
                </c:pt>
                <c:pt idx="32896">
                  <c:v>1.55434519312624E-2</c:v>
                </c:pt>
                <c:pt idx="32897">
                  <c:v>1.53641375842395E-2</c:v>
                </c:pt>
                <c:pt idx="32898">
                  <c:v>1.5184823237216699E-2</c:v>
                </c:pt>
                <c:pt idx="32899">
                  <c:v>1.50055088919473E-2</c:v>
                </c:pt>
                <c:pt idx="32900">
                  <c:v>1.48261945449245E-2</c:v>
                </c:pt>
                <c:pt idx="32901">
                  <c:v>1.4646880197901601E-2</c:v>
                </c:pt>
                <c:pt idx="32902">
                  <c:v>1.44675658526323E-2</c:v>
                </c:pt>
                <c:pt idx="32903">
                  <c:v>1.42882515056094E-2</c:v>
                </c:pt>
                <c:pt idx="32904">
                  <c:v>1.41089371585865E-2</c:v>
                </c:pt>
                <c:pt idx="32905">
                  <c:v>1.3929622813317199E-2</c:v>
                </c:pt>
                <c:pt idx="32906">
                  <c:v>1.3750308466294299E-2</c:v>
                </c:pt>
                <c:pt idx="32907">
                  <c:v>1.3570994119271399E-2</c:v>
                </c:pt>
                <c:pt idx="32908">
                  <c:v>1.3391679774002E-2</c:v>
                </c:pt>
                <c:pt idx="32909">
                  <c:v>1.32123654269792E-2</c:v>
                </c:pt>
                <c:pt idx="32910">
                  <c:v>1.3033051079956301E-2</c:v>
                </c:pt>
                <c:pt idx="32911">
                  <c:v>1.2853736734687E-2</c:v>
                </c:pt>
                <c:pt idx="32912">
                  <c:v>1.26744223876641E-2</c:v>
                </c:pt>
                <c:pt idx="32913">
                  <c:v>1.24951080406412E-2</c:v>
                </c:pt>
                <c:pt idx="32914">
                  <c:v>1.2315793695371899E-2</c:v>
                </c:pt>
                <c:pt idx="32915">
                  <c:v>1.21364793483491E-2</c:v>
                </c:pt>
                <c:pt idx="32916">
                  <c:v>1.19571650013262E-2</c:v>
                </c:pt>
                <c:pt idx="32917">
                  <c:v>1.17778506560568E-2</c:v>
                </c:pt>
                <c:pt idx="32918">
                  <c:v>1.1598536309033999E-2</c:v>
                </c:pt>
                <c:pt idx="32919">
                  <c:v>1.1419221962011099E-2</c:v>
                </c:pt>
                <c:pt idx="32920">
                  <c:v>1.12399076167417E-2</c:v>
                </c:pt>
                <c:pt idx="32921">
                  <c:v>1.10605932697189E-2</c:v>
                </c:pt>
                <c:pt idx="32922">
                  <c:v>1.0881278922696001E-2</c:v>
                </c:pt>
                <c:pt idx="32923">
                  <c:v>1.0701964577426599E-2</c:v>
                </c:pt>
                <c:pt idx="32924">
                  <c:v>1.05226502304038E-2</c:v>
                </c:pt>
                <c:pt idx="32925">
                  <c:v>1.03433358833809E-2</c:v>
                </c:pt>
                <c:pt idx="32926">
                  <c:v>1.0164021538111599E-2</c:v>
                </c:pt>
                <c:pt idx="32927">
                  <c:v>9.9847071910887097E-3</c:v>
                </c:pt>
                <c:pt idx="32928">
                  <c:v>9.8053928440658394E-3</c:v>
                </c:pt>
                <c:pt idx="32929">
                  <c:v>9.6260784987964899E-3</c:v>
                </c:pt>
                <c:pt idx="32930">
                  <c:v>9.4467641517735901E-3</c:v>
                </c:pt>
                <c:pt idx="32931">
                  <c:v>9.2674498047507492E-3</c:v>
                </c:pt>
                <c:pt idx="32932">
                  <c:v>9.0881354594813998E-3</c:v>
                </c:pt>
                <c:pt idx="32933">
                  <c:v>8.9088211124584999E-3</c:v>
                </c:pt>
                <c:pt idx="32934">
                  <c:v>8.7295067654356902E-3</c:v>
                </c:pt>
                <c:pt idx="32935">
                  <c:v>8.5501924201662992E-3</c:v>
                </c:pt>
                <c:pt idx="32936">
                  <c:v>8.3708780731434305E-3</c:v>
                </c:pt>
                <c:pt idx="32937">
                  <c:v>8.1915637261205897E-3</c:v>
                </c:pt>
                <c:pt idx="32938">
                  <c:v>8.0122493808512107E-3</c:v>
                </c:pt>
                <c:pt idx="32939">
                  <c:v>7.8329350338283404E-3</c:v>
                </c:pt>
                <c:pt idx="32940">
                  <c:v>7.6536206868055004E-3</c:v>
                </c:pt>
                <c:pt idx="32941">
                  <c:v>7.4743063415361501E-3</c:v>
                </c:pt>
                <c:pt idx="32942">
                  <c:v>7.2949919945132797E-3</c:v>
                </c:pt>
                <c:pt idx="32943">
                  <c:v>7.1156776474904397E-3</c:v>
                </c:pt>
                <c:pt idx="32944">
                  <c:v>6.9363633022210599E-3</c:v>
                </c:pt>
                <c:pt idx="32945">
                  <c:v>6.7570489551981904E-3</c:v>
                </c:pt>
                <c:pt idx="32946">
                  <c:v>6.57773460817532E-3</c:v>
                </c:pt>
                <c:pt idx="32947">
                  <c:v>6.3984202629059897E-3</c:v>
                </c:pt>
                <c:pt idx="32948">
                  <c:v>6.2191059158831202E-3</c:v>
                </c:pt>
                <c:pt idx="32949">
                  <c:v>6.0397915688602498E-3</c:v>
                </c:pt>
                <c:pt idx="32950">
                  <c:v>5.8604772235909004E-3</c:v>
                </c:pt>
                <c:pt idx="32951">
                  <c:v>5.68116287656803E-3</c:v>
                </c:pt>
                <c:pt idx="32952">
                  <c:v>5.5018485295451301E-3</c:v>
                </c:pt>
                <c:pt idx="32953">
                  <c:v>5.3225341842758301E-3</c:v>
                </c:pt>
                <c:pt idx="32954">
                  <c:v>5.1432198372529702E-3</c:v>
                </c:pt>
                <c:pt idx="32955">
                  <c:v>4.9639054902300703E-3</c:v>
                </c:pt>
                <c:pt idx="32956">
                  <c:v>4.78459114496074E-3</c:v>
                </c:pt>
                <c:pt idx="32957">
                  <c:v>4.6052767979378496E-3</c:v>
                </c:pt>
                <c:pt idx="32958">
                  <c:v>4.4259624509149801E-3</c:v>
                </c:pt>
                <c:pt idx="32959">
                  <c:v>4.2466481056456498E-3</c:v>
                </c:pt>
                <c:pt idx="32960">
                  <c:v>4.0673337586227803E-3</c:v>
                </c:pt>
                <c:pt idx="32961">
                  <c:v>3.8880194115999099E-3</c:v>
                </c:pt>
                <c:pt idx="32962">
                  <c:v>3.70870506633056E-3</c:v>
                </c:pt>
                <c:pt idx="32963">
                  <c:v>3.5293907193076901E-3</c:v>
                </c:pt>
                <c:pt idx="32964">
                  <c:v>3.3500763722848202E-3</c:v>
                </c:pt>
                <c:pt idx="32965">
                  <c:v>3.1707620270154699E-3</c:v>
                </c:pt>
                <c:pt idx="32966">
                  <c:v>2.9914476799925999E-3</c:v>
                </c:pt>
                <c:pt idx="32967">
                  <c:v>2.8121333329697599E-3</c:v>
                </c:pt>
                <c:pt idx="32968">
                  <c:v>2.6328189877004001E-3</c:v>
                </c:pt>
                <c:pt idx="32969">
                  <c:v>2.4535046406775301E-3</c:v>
                </c:pt>
                <c:pt idx="32970">
                  <c:v>2.2741902936546702E-3</c:v>
                </c:pt>
                <c:pt idx="32971">
                  <c:v>2.0948759483853099E-3</c:v>
                </c:pt>
                <c:pt idx="32972">
                  <c:v>1.91556160136244E-3</c:v>
                </c:pt>
                <c:pt idx="32973">
                  <c:v>1.73624725433957E-3</c:v>
                </c:pt>
                <c:pt idx="32974">
                  <c:v>1.5569329090702501E-3</c:v>
                </c:pt>
                <c:pt idx="32975">
                  <c:v>1.3776185620473799E-3</c:v>
                </c:pt>
                <c:pt idx="32976">
                  <c:v>1.19830421502451E-3</c:v>
                </c:pt>
                <c:pt idx="32977">
                  <c:v>1.0189898697551499E-3</c:v>
                </c:pt>
                <c:pt idx="32978">
                  <c:v>8.3967552273228596E-4</c:v>
                </c:pt>
                <c:pt idx="32979">
                  <c:v>6.60361175709417E-4</c:v>
                </c:pt>
                <c:pt idx="32980">
                  <c:v>4.8104683044009099E-4</c:v>
                </c:pt>
                <c:pt idx="32981">
                  <c:v>3.0173248341722197E-4</c:v>
                </c:pt>
                <c:pt idx="32982">
                  <c:v>1.2241813639432599E-4</c:v>
                </c:pt>
                <c:pt idx="32983" formatCode="0.00E+00">
                  <c:v>-5.6896208875029102E-5</c:v>
                </c:pt>
                <c:pt idx="32984">
                  <c:v>-2.3621055589786999E-4</c:v>
                </c:pt>
                <c:pt idx="32985">
                  <c:v>-4.15524902920766E-4</c:v>
                </c:pt>
                <c:pt idx="32986">
                  <c:v>-5.9483924819012102E-4</c:v>
                </c:pt>
                <c:pt idx="32987">
                  <c:v>-7.7415359521296201E-4</c:v>
                </c:pt>
                <c:pt idx="32988">
                  <c:v>-9.5346794223583097E-4</c:v>
                </c:pt>
                <c:pt idx="32989">
                  <c:v>-1.1327822875052101E-3</c:v>
                </c:pt>
                <c:pt idx="32990">
                  <c:v>-1.3120966345280499E-3</c:v>
                </c:pt>
                <c:pt idx="32991">
                  <c:v>-1.4914109815509201E-3</c:v>
                </c:pt>
                <c:pt idx="32992">
                  <c:v>-1.6707253268203001E-3</c:v>
                </c:pt>
                <c:pt idx="32993">
                  <c:v>-1.8500396738431199E-3</c:v>
                </c:pt>
                <c:pt idx="32994">
                  <c:v>-2.0293540208659901E-3</c:v>
                </c:pt>
                <c:pt idx="32995">
                  <c:v>-2.2086683661353699E-3</c:v>
                </c:pt>
                <c:pt idx="32996">
                  <c:v>-2.3879827131582099E-3</c:v>
                </c:pt>
                <c:pt idx="32997">
                  <c:v>-2.5672970601810798E-3</c:v>
                </c:pt>
                <c:pt idx="32998">
                  <c:v>-2.74661140545046E-3</c:v>
                </c:pt>
                <c:pt idx="32999">
                  <c:v>-2.9259257524733E-3</c:v>
                </c:pt>
                <c:pt idx="33000">
                  <c:v>-3.1052400994961401E-3</c:v>
                </c:pt>
                <c:pt idx="33001">
                  <c:v>-3.2845544447655298E-3</c:v>
                </c:pt>
                <c:pt idx="33002">
                  <c:v>-3.4638687917883902E-3</c:v>
                </c:pt>
                <c:pt idx="33003">
                  <c:v>-3.6431831388112298E-3</c:v>
                </c:pt>
                <c:pt idx="33004">
                  <c:v>-3.82249748408062E-3</c:v>
                </c:pt>
                <c:pt idx="33005">
                  <c:v>-4.0018118311034899E-3</c:v>
                </c:pt>
                <c:pt idx="33006">
                  <c:v>-4.1811261781263299E-3</c:v>
                </c:pt>
                <c:pt idx="33007">
                  <c:v>-4.3604405233956802E-3</c:v>
                </c:pt>
                <c:pt idx="33008">
                  <c:v>-4.5397548704185497E-3</c:v>
                </c:pt>
                <c:pt idx="33009">
                  <c:v>-4.7190692174414201E-3</c:v>
                </c:pt>
                <c:pt idx="33010">
                  <c:v>-4.8983835627107704E-3</c:v>
                </c:pt>
                <c:pt idx="33011">
                  <c:v>-5.0776979097336703E-3</c:v>
                </c:pt>
                <c:pt idx="33012">
                  <c:v>-5.2570122567565103E-3</c:v>
                </c:pt>
                <c:pt idx="33013">
                  <c:v>-5.4363266020258398E-3</c:v>
                </c:pt>
                <c:pt idx="33014">
                  <c:v>-5.6156409490487301E-3</c:v>
                </c:pt>
                <c:pt idx="33015">
                  <c:v>-5.7949552960715701E-3</c:v>
                </c:pt>
                <c:pt idx="33016">
                  <c:v>-5.9742696413409603E-3</c:v>
                </c:pt>
                <c:pt idx="33017">
                  <c:v>-6.1535839883638298E-3</c:v>
                </c:pt>
                <c:pt idx="33018">
                  <c:v>-6.3328983353866698E-3</c:v>
                </c:pt>
                <c:pt idx="33019">
                  <c:v>-6.5122126806560201E-3</c:v>
                </c:pt>
                <c:pt idx="33020">
                  <c:v>-6.6915270276788896E-3</c:v>
                </c:pt>
                <c:pt idx="33021">
                  <c:v>-6.87084137470176E-3</c:v>
                </c:pt>
                <c:pt idx="33022">
                  <c:v>-7.0501557199711103E-3</c:v>
                </c:pt>
                <c:pt idx="33023">
                  <c:v>-7.2294700669939798E-3</c:v>
                </c:pt>
                <c:pt idx="33024">
                  <c:v>-7.4087844140168502E-3</c:v>
                </c:pt>
                <c:pt idx="33025">
                  <c:v>-7.58809875928621E-3</c:v>
                </c:pt>
                <c:pt idx="33026">
                  <c:v>-7.76741310630905E-3</c:v>
                </c:pt>
                <c:pt idx="33027">
                  <c:v>-7.9467274533319109E-3</c:v>
                </c:pt>
                <c:pt idx="33028">
                  <c:v>-8.1260417986012707E-3</c:v>
                </c:pt>
                <c:pt idx="33029">
                  <c:v>-8.3053561456241393E-3</c:v>
                </c:pt>
                <c:pt idx="33030">
                  <c:v>-8.4846704926470097E-3</c:v>
                </c:pt>
                <c:pt idx="33031">
                  <c:v>-8.6639848379163591E-3</c:v>
                </c:pt>
                <c:pt idx="33032">
                  <c:v>-8.8432991849392295E-3</c:v>
                </c:pt>
                <c:pt idx="33033">
                  <c:v>-9.0226135319620999E-3</c:v>
                </c:pt>
                <c:pt idx="33034">
                  <c:v>-9.2019278772314302E-3</c:v>
                </c:pt>
                <c:pt idx="33035">
                  <c:v>-9.3812422242542902E-3</c:v>
                </c:pt>
                <c:pt idx="33036">
                  <c:v>-9.5605565712771901E-3</c:v>
                </c:pt>
                <c:pt idx="33037">
                  <c:v>-9.7398709165465204E-3</c:v>
                </c:pt>
                <c:pt idx="33038">
                  <c:v>-9.9191852635694099E-3</c:v>
                </c:pt>
                <c:pt idx="33039">
                  <c:v>-1.0098499610592299E-2</c:v>
                </c:pt>
                <c:pt idx="33040">
                  <c:v>-1.02778139558616E-2</c:v>
                </c:pt>
                <c:pt idx="33041">
                  <c:v>-1.04571283028845E-2</c:v>
                </c:pt>
                <c:pt idx="33042">
                  <c:v>-1.0636442649907299E-2</c:v>
                </c:pt>
                <c:pt idx="33043">
                  <c:v>-1.0815756995176701E-2</c:v>
                </c:pt>
                <c:pt idx="33044">
                  <c:v>-1.0995071342199601E-2</c:v>
                </c:pt>
                <c:pt idx="33045">
                  <c:v>-1.11743856892224E-2</c:v>
                </c:pt>
                <c:pt idx="33046">
                  <c:v>-1.13537000344918E-2</c:v>
                </c:pt>
                <c:pt idx="33047">
                  <c:v>-1.1533014381514601E-2</c:v>
                </c:pt>
                <c:pt idx="33048">
                  <c:v>-1.17123287285375E-2</c:v>
                </c:pt>
                <c:pt idx="33049">
                  <c:v>-1.18916430738069E-2</c:v>
                </c:pt>
                <c:pt idx="33050">
                  <c:v>-1.2070957420829699E-2</c:v>
                </c:pt>
                <c:pt idx="33051">
                  <c:v>-1.2250271767852599E-2</c:v>
                </c:pt>
                <c:pt idx="33052">
                  <c:v>-1.24295861131219E-2</c:v>
                </c:pt>
                <c:pt idx="33053">
                  <c:v>-1.26089004601448E-2</c:v>
                </c:pt>
                <c:pt idx="33054">
                  <c:v>-1.27882148071677E-2</c:v>
                </c:pt>
                <c:pt idx="33055">
                  <c:v>-1.29675291524371E-2</c:v>
                </c:pt>
                <c:pt idx="33056">
                  <c:v>-1.3146843499459901E-2</c:v>
                </c:pt>
                <c:pt idx="33057">
                  <c:v>-1.33261578464828E-2</c:v>
                </c:pt>
                <c:pt idx="33058">
                  <c:v>-1.35054721917522E-2</c:v>
                </c:pt>
                <c:pt idx="33059">
                  <c:v>-1.3684786538774901E-2</c:v>
                </c:pt>
                <c:pt idx="33060">
                  <c:v>-1.38641008857978E-2</c:v>
                </c:pt>
                <c:pt idx="33061">
                  <c:v>-1.40434152310672E-2</c:v>
                </c:pt>
                <c:pt idx="33062">
                  <c:v>-1.4222729578089999E-2</c:v>
                </c:pt>
                <c:pt idx="33063">
                  <c:v>-1.4402043925112899E-2</c:v>
                </c:pt>
                <c:pt idx="33064">
                  <c:v>-1.4581358270382301E-2</c:v>
                </c:pt>
                <c:pt idx="33065">
                  <c:v>-1.47606726174051E-2</c:v>
                </c:pt>
                <c:pt idx="33066">
                  <c:v>-1.4939986964428E-2</c:v>
                </c:pt>
                <c:pt idx="33067">
                  <c:v>-1.51193013096974E-2</c:v>
                </c:pt>
                <c:pt idx="33068">
                  <c:v>-1.5298615656720201E-2</c:v>
                </c:pt>
                <c:pt idx="33069">
                  <c:v>-1.54779300037431E-2</c:v>
                </c:pt>
                <c:pt idx="33070">
                  <c:v>-1.56572443490125E-2</c:v>
                </c:pt>
                <c:pt idx="33071">
                  <c:v>-1.5836558696035299E-2</c:v>
                </c:pt>
                <c:pt idx="33072">
                  <c:v>-1.6015873043058199E-2</c:v>
                </c:pt>
                <c:pt idx="33073">
                  <c:v>-1.6195187388327599E-2</c:v>
                </c:pt>
                <c:pt idx="33074">
                  <c:v>-1.6374501735350398E-2</c:v>
                </c:pt>
                <c:pt idx="33075">
                  <c:v>-1.6553816082373201E-2</c:v>
                </c:pt>
                <c:pt idx="33076">
                  <c:v>-1.6733130427642701E-2</c:v>
                </c:pt>
                <c:pt idx="33077">
                  <c:v>-1.6912444774665501E-2</c:v>
                </c:pt>
                <c:pt idx="33078">
                  <c:v>-1.70917591216883E-2</c:v>
                </c:pt>
                <c:pt idx="33079">
                  <c:v>-1.72710734669577E-2</c:v>
                </c:pt>
                <c:pt idx="33080">
                  <c:v>-1.7450387813980599E-2</c:v>
                </c:pt>
                <c:pt idx="33081">
                  <c:v>-1.7629702161003399E-2</c:v>
                </c:pt>
                <c:pt idx="33082">
                  <c:v>-1.7809016506272798E-2</c:v>
                </c:pt>
                <c:pt idx="33083">
                  <c:v>-1.7988330853295698E-2</c:v>
                </c:pt>
                <c:pt idx="33084">
                  <c:v>-1.8167645200318501E-2</c:v>
                </c:pt>
                <c:pt idx="33085">
                  <c:v>-1.8346959545587901E-2</c:v>
                </c:pt>
                <c:pt idx="33086">
                  <c:v>-1.85262738926107E-2</c:v>
                </c:pt>
                <c:pt idx="33087">
                  <c:v>-1.87055882396336E-2</c:v>
                </c:pt>
                <c:pt idx="33088">
                  <c:v>-1.8884902584903E-2</c:v>
                </c:pt>
                <c:pt idx="33089">
                  <c:v>-1.9064216931925799E-2</c:v>
                </c:pt>
                <c:pt idx="33090">
                  <c:v>-1.9243531278948699E-2</c:v>
                </c:pt>
                <c:pt idx="33091">
                  <c:v>-1.9422845624218098E-2</c:v>
                </c:pt>
                <c:pt idx="33092">
                  <c:v>-1.9602159971240998E-2</c:v>
                </c:pt>
                <c:pt idx="33093">
                  <c:v>-1.9781474318263801E-2</c:v>
                </c:pt>
                <c:pt idx="33094">
                  <c:v>-1.99607886635331E-2</c:v>
                </c:pt>
                <c:pt idx="33095">
                  <c:v>-2.0140103010556E-2</c:v>
                </c:pt>
                <c:pt idx="33096">
                  <c:v>-2.03194173575789E-2</c:v>
                </c:pt>
                <c:pt idx="33097">
                  <c:v>-2.0498731702848199E-2</c:v>
                </c:pt>
                <c:pt idx="33098">
                  <c:v>-2.0678046049871099E-2</c:v>
                </c:pt>
                <c:pt idx="33099">
                  <c:v>-2.0857360396893999E-2</c:v>
                </c:pt>
                <c:pt idx="33100">
                  <c:v>-2.1036674742163301E-2</c:v>
                </c:pt>
                <c:pt idx="33101">
                  <c:v>-2.1215989089186201E-2</c:v>
                </c:pt>
                <c:pt idx="33102">
                  <c:v>-2.1395303436209E-2</c:v>
                </c:pt>
                <c:pt idx="33103">
                  <c:v>-2.15746177814784E-2</c:v>
                </c:pt>
                <c:pt idx="33104">
                  <c:v>-2.17539321285013E-2</c:v>
                </c:pt>
                <c:pt idx="33105">
                  <c:v>-2.1933246475524099E-2</c:v>
                </c:pt>
                <c:pt idx="33106">
                  <c:v>-2.2112560820793499E-2</c:v>
                </c:pt>
                <c:pt idx="33107">
                  <c:v>-2.2291875167816302E-2</c:v>
                </c:pt>
                <c:pt idx="33108">
                  <c:v>-2.2471189514839202E-2</c:v>
                </c:pt>
                <c:pt idx="33109">
                  <c:v>-2.2650503860108601E-2</c:v>
                </c:pt>
                <c:pt idx="33110">
                  <c:v>-2.2829818207131401E-2</c:v>
                </c:pt>
                <c:pt idx="33111">
                  <c:v>-2.30091325541543E-2</c:v>
                </c:pt>
                <c:pt idx="33112">
                  <c:v>-2.31884468994236E-2</c:v>
                </c:pt>
                <c:pt idx="33113">
                  <c:v>-2.3367761246446499E-2</c:v>
                </c:pt>
                <c:pt idx="33114">
                  <c:v>-2.3547075593469399E-2</c:v>
                </c:pt>
                <c:pt idx="33115">
                  <c:v>-2.3726389938738698E-2</c:v>
                </c:pt>
                <c:pt idx="33116">
                  <c:v>-2.3905704285761602E-2</c:v>
                </c:pt>
                <c:pt idx="33117">
                  <c:v>-2.4085018632784502E-2</c:v>
                </c:pt>
                <c:pt idx="33118">
                  <c:v>-2.4264332978053801E-2</c:v>
                </c:pt>
                <c:pt idx="33119">
                  <c:v>-2.44436473250766E-2</c:v>
                </c:pt>
                <c:pt idx="33120">
                  <c:v>-2.46229616720995E-2</c:v>
                </c:pt>
                <c:pt idx="33121">
                  <c:v>-2.48022760173689E-2</c:v>
                </c:pt>
                <c:pt idx="33122">
                  <c:v>-2.4981590364391799E-2</c:v>
                </c:pt>
                <c:pt idx="33123">
                  <c:v>-2.5160904711414599E-2</c:v>
                </c:pt>
                <c:pt idx="33124">
                  <c:v>-2.5340219056683998E-2</c:v>
                </c:pt>
                <c:pt idx="33125">
                  <c:v>-2.5519533403706801E-2</c:v>
                </c:pt>
                <c:pt idx="33126">
                  <c:v>-2.5698847750729701E-2</c:v>
                </c:pt>
                <c:pt idx="33127">
                  <c:v>-2.5878162095999101E-2</c:v>
                </c:pt>
                <c:pt idx="33128">
                  <c:v>-2.60574764430219E-2</c:v>
                </c:pt>
                <c:pt idx="33129">
                  <c:v>-2.62367907900448E-2</c:v>
                </c:pt>
                <c:pt idx="33130">
                  <c:v>-2.64161051353142E-2</c:v>
                </c:pt>
                <c:pt idx="33131">
                  <c:v>-2.6595419482336999E-2</c:v>
                </c:pt>
                <c:pt idx="33132">
                  <c:v>-2.6774733829359899E-2</c:v>
                </c:pt>
                <c:pt idx="33133">
                  <c:v>-2.6954048174629298E-2</c:v>
                </c:pt>
                <c:pt idx="33134">
                  <c:v>-2.7133362521652101E-2</c:v>
                </c:pt>
                <c:pt idx="33135">
                  <c:v>-2.73126768686749E-2</c:v>
                </c:pt>
                <c:pt idx="33136">
                  <c:v>-2.7491991213944401E-2</c:v>
                </c:pt>
                <c:pt idx="33137">
                  <c:v>-2.76713055609672E-2</c:v>
                </c:pt>
                <c:pt idx="33138">
                  <c:v>-2.7850619907989999E-2</c:v>
                </c:pt>
                <c:pt idx="33139">
                  <c:v>-2.8029934253259399E-2</c:v>
                </c:pt>
                <c:pt idx="33140">
                  <c:v>-2.8209248600282202E-2</c:v>
                </c:pt>
                <c:pt idx="33141">
                  <c:v>-2.8388562947305102E-2</c:v>
                </c:pt>
                <c:pt idx="33142">
                  <c:v>-2.8567877292574501E-2</c:v>
                </c:pt>
                <c:pt idx="33143">
                  <c:v>-2.8747191639597301E-2</c:v>
                </c:pt>
                <c:pt idx="33144">
                  <c:v>-2.89265059866202E-2</c:v>
                </c:pt>
                <c:pt idx="33145">
                  <c:v>-2.91058203318896E-2</c:v>
                </c:pt>
                <c:pt idx="33146">
                  <c:v>-2.92851346789125E-2</c:v>
                </c:pt>
                <c:pt idx="33147">
                  <c:v>-2.9464449025935299E-2</c:v>
                </c:pt>
                <c:pt idx="33148">
                  <c:v>-2.9643763371204699E-2</c:v>
                </c:pt>
                <c:pt idx="33149">
                  <c:v>-2.9823077718227599E-2</c:v>
                </c:pt>
                <c:pt idx="33150">
                  <c:v>-3.0002392065250402E-2</c:v>
                </c:pt>
                <c:pt idx="33151">
                  <c:v>-3.0181706410519801E-2</c:v>
                </c:pt>
                <c:pt idx="33152">
                  <c:v>-3.0361020757542601E-2</c:v>
                </c:pt>
                <c:pt idx="33153">
                  <c:v>-3.05403351045654E-2</c:v>
                </c:pt>
                <c:pt idx="33154">
                  <c:v>-3.07196494498349E-2</c:v>
                </c:pt>
                <c:pt idx="33155">
                  <c:v>-3.0898963796857699E-2</c:v>
                </c:pt>
                <c:pt idx="33156">
                  <c:v>-3.1078278143880499E-2</c:v>
                </c:pt>
                <c:pt idx="33157">
                  <c:v>-3.1257592489149902E-2</c:v>
                </c:pt>
                <c:pt idx="33158">
                  <c:v>-3.1436906836172798E-2</c:v>
                </c:pt>
                <c:pt idx="33159">
                  <c:v>-3.1616221183195597E-2</c:v>
                </c:pt>
                <c:pt idx="33160">
                  <c:v>-3.1795535528465001E-2</c:v>
                </c:pt>
                <c:pt idx="33161">
                  <c:v>-3.1974849875487897E-2</c:v>
                </c:pt>
                <c:pt idx="33162">
                  <c:v>-3.2154164222510703E-2</c:v>
                </c:pt>
                <c:pt idx="33163">
                  <c:v>-3.23334785677801E-2</c:v>
                </c:pt>
                <c:pt idx="33164">
                  <c:v>-3.2512792914803003E-2</c:v>
                </c:pt>
                <c:pt idx="33165">
                  <c:v>-3.2692107261825802E-2</c:v>
                </c:pt>
                <c:pt idx="33166">
                  <c:v>-3.2871421607095198E-2</c:v>
                </c:pt>
                <c:pt idx="33167">
                  <c:v>-3.3050735954117998E-2</c:v>
                </c:pt>
                <c:pt idx="33168">
                  <c:v>-3.3230050301140901E-2</c:v>
                </c:pt>
                <c:pt idx="33169">
                  <c:v>-3.3409364646410297E-2</c:v>
                </c:pt>
                <c:pt idx="33170">
                  <c:v>-3.3588678993433103E-2</c:v>
                </c:pt>
                <c:pt idx="33171">
                  <c:v>-3.3767993340456E-2</c:v>
                </c:pt>
                <c:pt idx="33172">
                  <c:v>-3.3947307685725299E-2</c:v>
                </c:pt>
                <c:pt idx="33173">
                  <c:v>-3.4126622032748202E-2</c:v>
                </c:pt>
                <c:pt idx="33174">
                  <c:v>-3.4305936379771099E-2</c:v>
                </c:pt>
                <c:pt idx="33175">
                  <c:v>-3.4485250725040398E-2</c:v>
                </c:pt>
                <c:pt idx="33176">
                  <c:v>-3.4664565072063301E-2</c:v>
                </c:pt>
                <c:pt idx="33177">
                  <c:v>-3.4843879419086198E-2</c:v>
                </c:pt>
                <c:pt idx="33178">
                  <c:v>-3.5023193764355497E-2</c:v>
                </c:pt>
                <c:pt idx="33179">
                  <c:v>-3.52025081113784E-2</c:v>
                </c:pt>
                <c:pt idx="33180">
                  <c:v>-3.5381822458401199E-2</c:v>
                </c:pt>
                <c:pt idx="33181">
                  <c:v>-3.5561136803670602E-2</c:v>
                </c:pt>
                <c:pt idx="33182">
                  <c:v>-3.5740451150693499E-2</c:v>
                </c:pt>
                <c:pt idx="33183">
                  <c:v>-3.5919765497716298E-2</c:v>
                </c:pt>
                <c:pt idx="33184">
                  <c:v>-3.6099079842985701E-2</c:v>
                </c:pt>
                <c:pt idx="33185">
                  <c:v>-3.6278394190008501E-2</c:v>
                </c:pt>
                <c:pt idx="33186">
                  <c:v>-3.6457708537031397E-2</c:v>
                </c:pt>
                <c:pt idx="33187">
                  <c:v>-3.66370228823008E-2</c:v>
                </c:pt>
                <c:pt idx="33188">
                  <c:v>-3.6816337229323599E-2</c:v>
                </c:pt>
                <c:pt idx="33189">
                  <c:v>-3.6995651576346503E-2</c:v>
                </c:pt>
                <c:pt idx="33190">
                  <c:v>-3.7174965921615802E-2</c:v>
                </c:pt>
                <c:pt idx="33191">
                  <c:v>-3.7354280268638698E-2</c:v>
                </c:pt>
                <c:pt idx="33192">
                  <c:v>-3.7533594615661602E-2</c:v>
                </c:pt>
                <c:pt idx="33193">
                  <c:v>-3.7712908960930901E-2</c:v>
                </c:pt>
                <c:pt idx="33194">
                  <c:v>-3.7892223307953797E-2</c:v>
                </c:pt>
                <c:pt idx="33195">
                  <c:v>-3.8071537654976603E-2</c:v>
                </c:pt>
                <c:pt idx="33196">
                  <c:v>-3.8250852000246E-2</c:v>
                </c:pt>
                <c:pt idx="33197">
                  <c:v>-3.8430166347268903E-2</c:v>
                </c:pt>
                <c:pt idx="33198">
                  <c:v>-3.8609480694291799E-2</c:v>
                </c:pt>
                <c:pt idx="33199">
                  <c:v>-3.8788795039561098E-2</c:v>
                </c:pt>
                <c:pt idx="33200">
                  <c:v>-3.8968109386583898E-2</c:v>
                </c:pt>
                <c:pt idx="33201">
                  <c:v>-3.9147423733606801E-2</c:v>
                </c:pt>
                <c:pt idx="33202">
                  <c:v>-3.9326738078876197E-2</c:v>
                </c:pt>
                <c:pt idx="33203">
                  <c:v>-3.9506052425899101E-2</c:v>
                </c:pt>
                <c:pt idx="33204">
                  <c:v>-3.96853667729219E-2</c:v>
                </c:pt>
                <c:pt idx="33205">
                  <c:v>-3.9864681118191303E-2</c:v>
                </c:pt>
                <c:pt idx="33206">
                  <c:v>-4.0043995465214102E-2</c:v>
                </c:pt>
                <c:pt idx="33207">
                  <c:v>-4.0223309812236999E-2</c:v>
                </c:pt>
                <c:pt idx="33208">
                  <c:v>-4.0402624157506402E-2</c:v>
                </c:pt>
                <c:pt idx="33209">
                  <c:v>-4.0581938504529201E-2</c:v>
                </c:pt>
                <c:pt idx="33210">
                  <c:v>-4.0761252851552097E-2</c:v>
                </c:pt>
                <c:pt idx="33211">
                  <c:v>-4.0940567196821397E-2</c:v>
                </c:pt>
                <c:pt idx="33212">
                  <c:v>-4.11198815438443E-2</c:v>
                </c:pt>
                <c:pt idx="33213">
                  <c:v>-4.1299195890867099E-2</c:v>
                </c:pt>
                <c:pt idx="33214">
                  <c:v>-4.1478510236136502E-2</c:v>
                </c:pt>
                <c:pt idx="33215">
                  <c:v>-4.1657824583159399E-2</c:v>
                </c:pt>
                <c:pt idx="33216">
                  <c:v>-4.1837138930182198E-2</c:v>
                </c:pt>
                <c:pt idx="33217">
                  <c:v>-4.2016453275451601E-2</c:v>
                </c:pt>
                <c:pt idx="33218">
                  <c:v>-4.2195767622474498E-2</c:v>
                </c:pt>
                <c:pt idx="33219">
                  <c:v>-4.2375081969497297E-2</c:v>
                </c:pt>
                <c:pt idx="33220">
                  <c:v>-4.25543963147667E-2</c:v>
                </c:pt>
                <c:pt idx="33221">
                  <c:v>-4.2733710661789603E-2</c:v>
                </c:pt>
                <c:pt idx="33222">
                  <c:v>-4.2913025008812403E-2</c:v>
                </c:pt>
                <c:pt idx="33223">
                  <c:v>-4.3092339354081799E-2</c:v>
                </c:pt>
                <c:pt idx="33224">
                  <c:v>-4.3271653701104598E-2</c:v>
                </c:pt>
                <c:pt idx="33225">
                  <c:v>-4.3450968048127502E-2</c:v>
                </c:pt>
                <c:pt idx="33226">
                  <c:v>-4.3630282393396801E-2</c:v>
                </c:pt>
                <c:pt idx="33227">
                  <c:v>-4.3809596740419697E-2</c:v>
                </c:pt>
                <c:pt idx="33228">
                  <c:v>-4.39889110874426E-2</c:v>
                </c:pt>
                <c:pt idx="33229">
                  <c:v>-4.4168225432711899E-2</c:v>
                </c:pt>
                <c:pt idx="33230">
                  <c:v>-4.4347539779734803E-2</c:v>
                </c:pt>
                <c:pt idx="33231">
                  <c:v>-4.4526854126757699E-2</c:v>
                </c:pt>
                <c:pt idx="33232">
                  <c:v>-4.4706168472026998E-2</c:v>
                </c:pt>
                <c:pt idx="33233">
                  <c:v>-4.4885482819049902E-2</c:v>
                </c:pt>
                <c:pt idx="33234">
                  <c:v>-4.5064797166072701E-2</c:v>
                </c:pt>
                <c:pt idx="33235">
                  <c:v>-4.5244111511342097E-2</c:v>
                </c:pt>
                <c:pt idx="33236">
                  <c:v>-4.5423425858365001E-2</c:v>
                </c:pt>
                <c:pt idx="33237">
                  <c:v>-4.5602740205387897E-2</c:v>
                </c:pt>
                <c:pt idx="33238">
                  <c:v>-4.5782054550657203E-2</c:v>
                </c:pt>
                <c:pt idx="33239">
                  <c:v>-4.5961368897680002E-2</c:v>
                </c:pt>
                <c:pt idx="33240">
                  <c:v>-4.6140683244702899E-2</c:v>
                </c:pt>
                <c:pt idx="33241">
                  <c:v>-4.6319997589972302E-2</c:v>
                </c:pt>
                <c:pt idx="33242">
                  <c:v>-4.6499311936995101E-2</c:v>
                </c:pt>
                <c:pt idx="33243">
                  <c:v>-4.6678626284017997E-2</c:v>
                </c:pt>
                <c:pt idx="33244">
                  <c:v>-4.6857940629287297E-2</c:v>
                </c:pt>
                <c:pt idx="33245">
                  <c:v>-4.70372549763102E-2</c:v>
                </c:pt>
                <c:pt idx="33246">
                  <c:v>-4.7216569323333103E-2</c:v>
                </c:pt>
                <c:pt idx="33247">
                  <c:v>-4.7395883668602402E-2</c:v>
                </c:pt>
                <c:pt idx="33248">
                  <c:v>-4.7575198015625299E-2</c:v>
                </c:pt>
                <c:pt idx="33249">
                  <c:v>-4.7754512362648202E-2</c:v>
                </c:pt>
                <c:pt idx="33250">
                  <c:v>-4.7933826707917501E-2</c:v>
                </c:pt>
                <c:pt idx="33251">
                  <c:v>-4.8113141054940398E-2</c:v>
                </c:pt>
                <c:pt idx="33252">
                  <c:v>-4.8292455401963301E-2</c:v>
                </c:pt>
                <c:pt idx="33253">
                  <c:v>-4.84717697472326E-2</c:v>
                </c:pt>
                <c:pt idx="33254">
                  <c:v>-4.8651084094255503E-2</c:v>
                </c:pt>
                <c:pt idx="33255">
                  <c:v>-4.8830398441278303E-2</c:v>
                </c:pt>
                <c:pt idx="33256">
                  <c:v>-4.9009712786547699E-2</c:v>
                </c:pt>
                <c:pt idx="33257">
                  <c:v>-4.9189027133570602E-2</c:v>
                </c:pt>
                <c:pt idx="33258">
                  <c:v>-4.9368341480593401E-2</c:v>
                </c:pt>
                <c:pt idx="33259">
                  <c:v>-4.9547655825862701E-2</c:v>
                </c:pt>
                <c:pt idx="33260">
                  <c:v>-4.9726970172885597E-2</c:v>
                </c:pt>
                <c:pt idx="33261">
                  <c:v>-4.99062845199085E-2</c:v>
                </c:pt>
                <c:pt idx="33262">
                  <c:v>-5.0085598865177897E-2</c:v>
                </c:pt>
                <c:pt idx="33263">
                  <c:v>-5.0264913212200703E-2</c:v>
                </c:pt>
                <c:pt idx="33264">
                  <c:v>-5.0444227559223599E-2</c:v>
                </c:pt>
                <c:pt idx="33265">
                  <c:v>-5.0623541904492898E-2</c:v>
                </c:pt>
                <c:pt idx="33266">
                  <c:v>-5.0802856251515802E-2</c:v>
                </c:pt>
                <c:pt idx="33267">
                  <c:v>-5.0982170598538698E-2</c:v>
                </c:pt>
                <c:pt idx="33268">
                  <c:v>-5.1161484943807997E-2</c:v>
                </c:pt>
                <c:pt idx="33269">
                  <c:v>-5.13407992908309E-2</c:v>
                </c:pt>
                <c:pt idx="33270">
                  <c:v>-5.1520113637853797E-2</c:v>
                </c:pt>
                <c:pt idx="33271">
                  <c:v>-5.1699427983123103E-2</c:v>
                </c:pt>
                <c:pt idx="33272">
                  <c:v>-5.1878742330145902E-2</c:v>
                </c:pt>
                <c:pt idx="33273">
                  <c:v>-5.2058056677168799E-2</c:v>
                </c:pt>
                <c:pt idx="33274">
                  <c:v>-5.2237371022438202E-2</c:v>
                </c:pt>
                <c:pt idx="33275">
                  <c:v>-5.2416685369461001E-2</c:v>
                </c:pt>
                <c:pt idx="33276">
                  <c:v>-5.2595999716483897E-2</c:v>
                </c:pt>
                <c:pt idx="33277">
                  <c:v>-5.2775314061753301E-2</c:v>
                </c:pt>
                <c:pt idx="33278">
                  <c:v>-5.29546284087761E-2</c:v>
                </c:pt>
                <c:pt idx="33279">
                  <c:v>-5.3133942755799003E-2</c:v>
                </c:pt>
                <c:pt idx="33280">
                  <c:v>-5.3313257101068399E-2</c:v>
                </c:pt>
                <c:pt idx="33281">
                  <c:v>-5.3492571448091199E-2</c:v>
                </c:pt>
                <c:pt idx="33282">
                  <c:v>-5.3671885795114102E-2</c:v>
                </c:pt>
                <c:pt idx="33283">
                  <c:v>-5.3851200140383401E-2</c:v>
                </c:pt>
                <c:pt idx="33284">
                  <c:v>-5.4030514487406298E-2</c:v>
                </c:pt>
                <c:pt idx="33285">
                  <c:v>-5.4209828834429201E-2</c:v>
                </c:pt>
                <c:pt idx="33286">
                  <c:v>-5.43891431796985E-2</c:v>
                </c:pt>
                <c:pt idx="33287">
                  <c:v>-5.4568457526721403E-2</c:v>
                </c:pt>
                <c:pt idx="33288">
                  <c:v>-5.4747771873744203E-2</c:v>
                </c:pt>
                <c:pt idx="33289">
                  <c:v>-5.4927086219013599E-2</c:v>
                </c:pt>
                <c:pt idx="33290">
                  <c:v>-5.5106400566036502E-2</c:v>
                </c:pt>
                <c:pt idx="33291">
                  <c:v>-5.5285714913059301E-2</c:v>
                </c:pt>
                <c:pt idx="33292">
                  <c:v>-5.5465029258328698E-2</c:v>
                </c:pt>
                <c:pt idx="33293">
                  <c:v>-5.5644343605351601E-2</c:v>
                </c:pt>
                <c:pt idx="33294">
                  <c:v>-5.58236579523744E-2</c:v>
                </c:pt>
                <c:pt idx="33295">
                  <c:v>-5.6002972297643797E-2</c:v>
                </c:pt>
                <c:pt idx="33296">
                  <c:v>-5.61822866446667E-2</c:v>
                </c:pt>
                <c:pt idx="33297">
                  <c:v>-5.6361600991689499E-2</c:v>
                </c:pt>
                <c:pt idx="33298">
                  <c:v>-5.6540915336958902E-2</c:v>
                </c:pt>
                <c:pt idx="33299">
                  <c:v>-5.6720229683981702E-2</c:v>
                </c:pt>
                <c:pt idx="33300">
                  <c:v>-5.6899544031004598E-2</c:v>
                </c:pt>
                <c:pt idx="33301">
                  <c:v>-5.7078858376273897E-2</c:v>
                </c:pt>
                <c:pt idx="33302">
                  <c:v>-5.72581727232968E-2</c:v>
                </c:pt>
                <c:pt idx="33303">
                  <c:v>-5.7437487070319697E-2</c:v>
                </c:pt>
                <c:pt idx="33304">
                  <c:v>-5.7616801415589003E-2</c:v>
                </c:pt>
                <c:pt idx="33305">
                  <c:v>-5.7796115762611899E-2</c:v>
                </c:pt>
                <c:pt idx="33306">
                  <c:v>-5.7975430109634699E-2</c:v>
                </c:pt>
                <c:pt idx="33307">
                  <c:v>-5.8154744454904102E-2</c:v>
                </c:pt>
                <c:pt idx="33308">
                  <c:v>-5.8334058801926998E-2</c:v>
                </c:pt>
                <c:pt idx="33309">
                  <c:v>-5.8513373148949797E-2</c:v>
                </c:pt>
                <c:pt idx="33310">
                  <c:v>-5.8692687494219201E-2</c:v>
                </c:pt>
                <c:pt idx="33311">
                  <c:v>-5.8872001841242097E-2</c:v>
                </c:pt>
                <c:pt idx="33312">
                  <c:v>-5.9051316188264903E-2</c:v>
                </c:pt>
                <c:pt idx="33313">
                  <c:v>-5.9230630533534299E-2</c:v>
                </c:pt>
                <c:pt idx="33314">
                  <c:v>-5.9409944880557203E-2</c:v>
                </c:pt>
                <c:pt idx="33315">
                  <c:v>-5.9589259227580002E-2</c:v>
                </c:pt>
                <c:pt idx="33316">
                  <c:v>-5.9768573572849398E-2</c:v>
                </c:pt>
                <c:pt idx="33317">
                  <c:v>-5.9947887919872198E-2</c:v>
                </c:pt>
                <c:pt idx="33318">
                  <c:v>-6.0127202266895101E-2</c:v>
                </c:pt>
                <c:pt idx="33319">
                  <c:v>-6.03065166121644E-2</c:v>
                </c:pt>
                <c:pt idx="33320">
                  <c:v>-6.0485830959187303E-2</c:v>
                </c:pt>
                <c:pt idx="33321">
                  <c:v>-6.06651453062102E-2</c:v>
                </c:pt>
                <c:pt idx="33322">
                  <c:v>-6.0844459651479499E-2</c:v>
                </c:pt>
                <c:pt idx="33323">
                  <c:v>-6.1023773998502402E-2</c:v>
                </c:pt>
                <c:pt idx="33324">
                  <c:v>-6.1203088345525201E-2</c:v>
                </c:pt>
                <c:pt idx="33325">
                  <c:v>-6.1382402690794598E-2</c:v>
                </c:pt>
                <c:pt idx="33326">
                  <c:v>-6.1561717037817501E-2</c:v>
                </c:pt>
                <c:pt idx="33327">
                  <c:v>-6.17410313848403E-2</c:v>
                </c:pt>
                <c:pt idx="33328">
                  <c:v>-6.1920345730109697E-2</c:v>
                </c:pt>
                <c:pt idx="33329">
                  <c:v>-6.20996600771326E-2</c:v>
                </c:pt>
                <c:pt idx="33330">
                  <c:v>-6.2278974424155399E-2</c:v>
                </c:pt>
                <c:pt idx="33331">
                  <c:v>-6.2458288769424802E-2</c:v>
                </c:pt>
                <c:pt idx="33332">
                  <c:v>-6.2637603116447602E-2</c:v>
                </c:pt>
                <c:pt idx="33333">
                  <c:v>-6.2816917463470498E-2</c:v>
                </c:pt>
                <c:pt idx="33334">
                  <c:v>-6.2996231808739797E-2</c:v>
                </c:pt>
                <c:pt idx="33335">
                  <c:v>-6.3175546155762694E-2</c:v>
                </c:pt>
                <c:pt idx="33336">
                  <c:v>-6.3354860502785604E-2</c:v>
                </c:pt>
                <c:pt idx="33337">
                  <c:v>-6.3534174848054903E-2</c:v>
                </c:pt>
                <c:pt idx="33338">
                  <c:v>-6.3713489195077799E-2</c:v>
                </c:pt>
                <c:pt idx="33339">
                  <c:v>-6.3892803542100696E-2</c:v>
                </c:pt>
                <c:pt idx="33340">
                  <c:v>-6.4072117887369995E-2</c:v>
                </c:pt>
                <c:pt idx="33341">
                  <c:v>-6.4251432234392905E-2</c:v>
                </c:pt>
                <c:pt idx="33342">
                  <c:v>-6.4430746581415801E-2</c:v>
                </c:pt>
                <c:pt idx="33343">
                  <c:v>-6.4610060926685101E-2</c:v>
                </c:pt>
                <c:pt idx="33344">
                  <c:v>-6.4789375273707997E-2</c:v>
                </c:pt>
                <c:pt idx="33345">
                  <c:v>-6.4968689620730796E-2</c:v>
                </c:pt>
                <c:pt idx="33346">
                  <c:v>-6.5148003966000206E-2</c:v>
                </c:pt>
                <c:pt idx="33347">
                  <c:v>-6.5327318313023103E-2</c:v>
                </c:pt>
                <c:pt idx="33348">
                  <c:v>-6.5506632660045902E-2</c:v>
                </c:pt>
                <c:pt idx="33349">
                  <c:v>-6.5685947005315298E-2</c:v>
                </c:pt>
                <c:pt idx="33350">
                  <c:v>-6.5865261352338098E-2</c:v>
                </c:pt>
                <c:pt idx="33351">
                  <c:v>-6.6044575699360994E-2</c:v>
                </c:pt>
                <c:pt idx="33352">
                  <c:v>-6.6223890044630404E-2</c:v>
                </c:pt>
                <c:pt idx="33353">
                  <c:v>-6.6403204391653203E-2</c:v>
                </c:pt>
                <c:pt idx="33354">
                  <c:v>-6.65825187386761E-2</c:v>
                </c:pt>
                <c:pt idx="33355">
                  <c:v>-6.6761833083945496E-2</c:v>
                </c:pt>
                <c:pt idx="33356">
                  <c:v>-6.6941147430968295E-2</c:v>
                </c:pt>
                <c:pt idx="33357">
                  <c:v>-6.7120461777991094E-2</c:v>
                </c:pt>
                <c:pt idx="33358">
                  <c:v>-6.7299776123260602E-2</c:v>
                </c:pt>
                <c:pt idx="33359">
                  <c:v>-6.7479090470283401E-2</c:v>
                </c:pt>
                <c:pt idx="33360">
                  <c:v>-6.7658404817306297E-2</c:v>
                </c:pt>
                <c:pt idx="33361">
                  <c:v>-6.7837719162575597E-2</c:v>
                </c:pt>
                <c:pt idx="33362">
                  <c:v>-6.8017033509598507E-2</c:v>
                </c:pt>
                <c:pt idx="33363">
                  <c:v>-6.8196347856621403E-2</c:v>
                </c:pt>
                <c:pt idx="33364">
                  <c:v>-6.8375662201890702E-2</c:v>
                </c:pt>
                <c:pt idx="33365">
                  <c:v>-6.8554976548913599E-2</c:v>
                </c:pt>
                <c:pt idx="33366">
                  <c:v>-6.8734290895936398E-2</c:v>
                </c:pt>
                <c:pt idx="33367">
                  <c:v>-6.8913605241205794E-2</c:v>
                </c:pt>
                <c:pt idx="33368">
                  <c:v>-6.9092919588228704E-2</c:v>
                </c:pt>
                <c:pt idx="33369">
                  <c:v>-6.9272233935251504E-2</c:v>
                </c:pt>
                <c:pt idx="33370">
                  <c:v>-6.94515482805209E-2</c:v>
                </c:pt>
                <c:pt idx="33371">
                  <c:v>-6.9630862627543796E-2</c:v>
                </c:pt>
                <c:pt idx="33372">
                  <c:v>-6.9810176974566596E-2</c:v>
                </c:pt>
                <c:pt idx="33373">
                  <c:v>-6.9989491319836006E-2</c:v>
                </c:pt>
                <c:pt idx="33374">
                  <c:v>-7.0168805666858902E-2</c:v>
                </c:pt>
                <c:pt idx="33375">
                  <c:v>-7.0348120013881701E-2</c:v>
                </c:pt>
                <c:pt idx="33376">
                  <c:v>-7.0527434359151098E-2</c:v>
                </c:pt>
                <c:pt idx="33377">
                  <c:v>-7.0706748706173897E-2</c:v>
                </c:pt>
                <c:pt idx="33378">
                  <c:v>-7.0886063053196696E-2</c:v>
                </c:pt>
                <c:pt idx="33379">
                  <c:v>-7.1065377398466106E-2</c:v>
                </c:pt>
                <c:pt idx="33380">
                  <c:v>-7.1244691745489003E-2</c:v>
                </c:pt>
                <c:pt idx="33381">
                  <c:v>-7.1424006092511802E-2</c:v>
                </c:pt>
                <c:pt idx="33382">
                  <c:v>-7.1603320437781198E-2</c:v>
                </c:pt>
                <c:pt idx="33383">
                  <c:v>-7.1782634784804095E-2</c:v>
                </c:pt>
                <c:pt idx="33384">
                  <c:v>-7.1961949131827005E-2</c:v>
                </c:pt>
                <c:pt idx="33385">
                  <c:v>-7.2141263477096304E-2</c:v>
                </c:pt>
                <c:pt idx="33386">
                  <c:v>-7.23205778241192E-2</c:v>
                </c:pt>
                <c:pt idx="33387">
                  <c:v>-7.2499892171142097E-2</c:v>
                </c:pt>
                <c:pt idx="33388">
                  <c:v>-7.2679206516411396E-2</c:v>
                </c:pt>
                <c:pt idx="33389">
                  <c:v>-7.2858520863434306E-2</c:v>
                </c:pt>
                <c:pt idx="33390">
                  <c:v>-7.3037835210457105E-2</c:v>
                </c:pt>
                <c:pt idx="33391">
                  <c:v>-7.3217149555726502E-2</c:v>
                </c:pt>
                <c:pt idx="33392">
                  <c:v>-7.3396463902749301E-2</c:v>
                </c:pt>
                <c:pt idx="33393">
                  <c:v>-7.3575778249772197E-2</c:v>
                </c:pt>
                <c:pt idx="33394">
                  <c:v>-7.3755092595041594E-2</c:v>
                </c:pt>
                <c:pt idx="33395">
                  <c:v>-7.3934406942064407E-2</c:v>
                </c:pt>
                <c:pt idx="33396">
                  <c:v>-7.4113721289087303E-2</c:v>
                </c:pt>
                <c:pt idx="33397">
                  <c:v>-7.4293035634356602E-2</c:v>
                </c:pt>
                <c:pt idx="33398">
                  <c:v>-7.4472349981379499E-2</c:v>
                </c:pt>
                <c:pt idx="33399">
                  <c:v>-7.4651664328402395E-2</c:v>
                </c:pt>
                <c:pt idx="33400">
                  <c:v>-7.4830978673671694E-2</c:v>
                </c:pt>
                <c:pt idx="33401">
                  <c:v>-7.5010293020694604E-2</c:v>
                </c:pt>
                <c:pt idx="33402">
                  <c:v>-7.5189607367717501E-2</c:v>
                </c:pt>
                <c:pt idx="33403">
                  <c:v>-7.53689217129868E-2</c:v>
                </c:pt>
                <c:pt idx="33404">
                  <c:v>-7.5548236060009696E-2</c:v>
                </c:pt>
                <c:pt idx="33405">
                  <c:v>-7.5727550407032496E-2</c:v>
                </c:pt>
                <c:pt idx="33406">
                  <c:v>-7.5906864752301906E-2</c:v>
                </c:pt>
                <c:pt idx="33407">
                  <c:v>-7.6086179099324802E-2</c:v>
                </c:pt>
                <c:pt idx="33408">
                  <c:v>-7.6265493446347601E-2</c:v>
                </c:pt>
                <c:pt idx="33409">
                  <c:v>-7.6444807791616998E-2</c:v>
                </c:pt>
                <c:pt idx="33410">
                  <c:v>-7.6624122138639797E-2</c:v>
                </c:pt>
                <c:pt idx="33411">
                  <c:v>-7.6803436485662693E-2</c:v>
                </c:pt>
                <c:pt idx="33412">
                  <c:v>-7.6982750830932006E-2</c:v>
                </c:pt>
                <c:pt idx="33413">
                  <c:v>-7.7162065177954903E-2</c:v>
                </c:pt>
                <c:pt idx="33414">
                  <c:v>-7.7341379524977799E-2</c:v>
                </c:pt>
                <c:pt idx="33415">
                  <c:v>-7.7520693870247098E-2</c:v>
                </c:pt>
                <c:pt idx="33416">
                  <c:v>-7.7700008217269995E-2</c:v>
                </c:pt>
                <c:pt idx="33417">
                  <c:v>-7.7879322564292905E-2</c:v>
                </c:pt>
                <c:pt idx="33418">
                  <c:v>-7.8058636909562301E-2</c:v>
                </c:pt>
                <c:pt idx="33419">
                  <c:v>-7.82379512565851E-2</c:v>
                </c:pt>
                <c:pt idx="33420">
                  <c:v>-7.8417265603607997E-2</c:v>
                </c:pt>
                <c:pt idx="33421">
                  <c:v>-7.8596579948877393E-2</c:v>
                </c:pt>
                <c:pt idx="33422">
                  <c:v>-7.8775894295900206E-2</c:v>
                </c:pt>
                <c:pt idx="33423">
                  <c:v>-7.8955208642923005E-2</c:v>
                </c:pt>
                <c:pt idx="33424">
                  <c:v>-7.9134522988192402E-2</c:v>
                </c:pt>
                <c:pt idx="33425">
                  <c:v>-7.9313837335215201E-2</c:v>
                </c:pt>
                <c:pt idx="33426">
                  <c:v>-7.9493151682238097E-2</c:v>
                </c:pt>
                <c:pt idx="33427">
                  <c:v>-7.9672466027507494E-2</c:v>
                </c:pt>
                <c:pt idx="33428">
                  <c:v>-7.9851780374530307E-2</c:v>
                </c:pt>
                <c:pt idx="33429">
                  <c:v>-8.0031094721553203E-2</c:v>
                </c:pt>
                <c:pt idx="33430">
                  <c:v>-8.0210409066822599E-2</c:v>
                </c:pt>
                <c:pt idx="33431">
                  <c:v>-8.0389723413845399E-2</c:v>
                </c:pt>
                <c:pt idx="33432">
                  <c:v>-8.0569037760868295E-2</c:v>
                </c:pt>
                <c:pt idx="33433">
                  <c:v>-8.0748352106137705E-2</c:v>
                </c:pt>
                <c:pt idx="33434">
                  <c:v>-8.0927666453160504E-2</c:v>
                </c:pt>
                <c:pt idx="33435">
                  <c:v>-8.1106980800183401E-2</c:v>
                </c:pt>
                <c:pt idx="33436">
                  <c:v>-8.12862951454527E-2</c:v>
                </c:pt>
                <c:pt idx="33437">
                  <c:v>-8.1465609492475596E-2</c:v>
                </c:pt>
                <c:pt idx="33438">
                  <c:v>-8.1644923839498396E-2</c:v>
                </c:pt>
                <c:pt idx="33439">
                  <c:v>-8.1824238184767806E-2</c:v>
                </c:pt>
                <c:pt idx="33440">
                  <c:v>-8.2003552531790702E-2</c:v>
                </c:pt>
                <c:pt idx="33441">
                  <c:v>-8.2182866878813501E-2</c:v>
                </c:pt>
                <c:pt idx="33442">
                  <c:v>-8.2362181224082898E-2</c:v>
                </c:pt>
                <c:pt idx="33443">
                  <c:v>-8.2541495571105794E-2</c:v>
                </c:pt>
                <c:pt idx="33444">
                  <c:v>-8.2720809918128593E-2</c:v>
                </c:pt>
                <c:pt idx="33445">
                  <c:v>-8.2900124263398003E-2</c:v>
                </c:pt>
                <c:pt idx="33446">
                  <c:v>-8.30794386104209E-2</c:v>
                </c:pt>
                <c:pt idx="33447">
                  <c:v>-8.3258752957443699E-2</c:v>
                </c:pt>
                <c:pt idx="33448">
                  <c:v>-8.3438067302713095E-2</c:v>
                </c:pt>
                <c:pt idx="33449">
                  <c:v>-8.3617381649736006E-2</c:v>
                </c:pt>
                <c:pt idx="33450">
                  <c:v>-8.3796695996758805E-2</c:v>
                </c:pt>
                <c:pt idx="33451">
                  <c:v>-8.3976010342028201E-2</c:v>
                </c:pt>
                <c:pt idx="33452">
                  <c:v>-8.4155324689051E-2</c:v>
                </c:pt>
                <c:pt idx="33453">
                  <c:v>-8.4334639036073897E-2</c:v>
                </c:pt>
                <c:pt idx="33454">
                  <c:v>-8.4513953381343307E-2</c:v>
                </c:pt>
                <c:pt idx="33455">
                  <c:v>-8.4693267728366106E-2</c:v>
                </c:pt>
                <c:pt idx="33456">
                  <c:v>-8.4872582075389003E-2</c:v>
                </c:pt>
                <c:pt idx="33457">
                  <c:v>-8.5051896420658302E-2</c:v>
                </c:pt>
                <c:pt idx="33458">
                  <c:v>-8.5231210767681198E-2</c:v>
                </c:pt>
                <c:pt idx="33459">
                  <c:v>-8.5410525114704094E-2</c:v>
                </c:pt>
                <c:pt idx="33460">
                  <c:v>-8.5589839459973394E-2</c:v>
                </c:pt>
                <c:pt idx="33461">
                  <c:v>-8.5769153806996304E-2</c:v>
                </c:pt>
                <c:pt idx="33462">
                  <c:v>-8.59484681540192E-2</c:v>
                </c:pt>
                <c:pt idx="33463">
                  <c:v>-8.6127782499288499E-2</c:v>
                </c:pt>
                <c:pt idx="33464">
                  <c:v>-8.6307096846311396E-2</c:v>
                </c:pt>
                <c:pt idx="33465">
                  <c:v>-8.6486411193334195E-2</c:v>
                </c:pt>
                <c:pt idx="33466">
                  <c:v>-8.6665725538603605E-2</c:v>
                </c:pt>
                <c:pt idx="33467">
                  <c:v>-8.6845039885626502E-2</c:v>
                </c:pt>
                <c:pt idx="33468">
                  <c:v>-8.7024354232649301E-2</c:v>
                </c:pt>
                <c:pt idx="33469">
                  <c:v>-8.72036685779186E-2</c:v>
                </c:pt>
                <c:pt idx="33470">
                  <c:v>-8.7382982924941496E-2</c:v>
                </c:pt>
                <c:pt idx="33471">
                  <c:v>-8.7562297271964407E-2</c:v>
                </c:pt>
                <c:pt idx="33472">
                  <c:v>-8.7741611617233706E-2</c:v>
                </c:pt>
                <c:pt idx="33473">
                  <c:v>-8.7920925964256602E-2</c:v>
                </c:pt>
                <c:pt idx="33474">
                  <c:v>-8.8100240311279499E-2</c:v>
                </c:pt>
                <c:pt idx="33475">
                  <c:v>-8.8279554656548798E-2</c:v>
                </c:pt>
                <c:pt idx="33476">
                  <c:v>-8.8458869003571694E-2</c:v>
                </c:pt>
                <c:pt idx="33477">
                  <c:v>-8.8638183350594604E-2</c:v>
                </c:pt>
                <c:pt idx="33478">
                  <c:v>-8.8817497695863903E-2</c:v>
                </c:pt>
                <c:pt idx="33479">
                  <c:v>-8.89968120428868E-2</c:v>
                </c:pt>
                <c:pt idx="33480">
                  <c:v>-8.9176126389909696E-2</c:v>
                </c:pt>
                <c:pt idx="33481">
                  <c:v>-8.9355440735178995E-2</c:v>
                </c:pt>
                <c:pt idx="33482">
                  <c:v>-8.9534755082201906E-2</c:v>
                </c:pt>
                <c:pt idx="33483">
                  <c:v>-8.9714069429224705E-2</c:v>
                </c:pt>
                <c:pt idx="33484">
                  <c:v>-8.9893383774494101E-2</c:v>
                </c:pt>
                <c:pt idx="33485">
                  <c:v>-9.00726981215169E-2</c:v>
                </c:pt>
                <c:pt idx="33486">
                  <c:v>-9.0252012468539797E-2</c:v>
                </c:pt>
                <c:pt idx="33487">
                  <c:v>-9.0431326813809207E-2</c:v>
                </c:pt>
                <c:pt idx="33488">
                  <c:v>-9.0610641160832006E-2</c:v>
                </c:pt>
                <c:pt idx="33489">
                  <c:v>-9.0789955507854903E-2</c:v>
                </c:pt>
                <c:pt idx="33490">
                  <c:v>-9.0969269853124299E-2</c:v>
                </c:pt>
                <c:pt idx="33491">
                  <c:v>-9.1148584200147098E-2</c:v>
                </c:pt>
                <c:pt idx="33492">
                  <c:v>-9.1327898547169994E-2</c:v>
                </c:pt>
                <c:pt idx="33493">
                  <c:v>-9.1507212892439405E-2</c:v>
                </c:pt>
                <c:pt idx="33494">
                  <c:v>-9.1686527239462204E-2</c:v>
                </c:pt>
                <c:pt idx="33495">
                  <c:v>-9.18658415864851E-2</c:v>
                </c:pt>
                <c:pt idx="33496">
                  <c:v>-9.2045155931754399E-2</c:v>
                </c:pt>
                <c:pt idx="33497">
                  <c:v>-9.2224470278777296E-2</c:v>
                </c:pt>
                <c:pt idx="33498">
                  <c:v>-9.2403784625800206E-2</c:v>
                </c:pt>
                <c:pt idx="33499">
                  <c:v>-9.2583098971069505E-2</c:v>
                </c:pt>
                <c:pt idx="33500">
                  <c:v>-9.2762413318092402E-2</c:v>
                </c:pt>
                <c:pt idx="33501">
                  <c:v>-9.2941727665115201E-2</c:v>
                </c:pt>
                <c:pt idx="33502">
                  <c:v>-9.3121042010384597E-2</c:v>
                </c:pt>
                <c:pt idx="33503">
                  <c:v>-9.3300356357407396E-2</c:v>
                </c:pt>
                <c:pt idx="33504">
                  <c:v>-9.3479670704430307E-2</c:v>
                </c:pt>
                <c:pt idx="33505">
                  <c:v>-9.3658985049699703E-2</c:v>
                </c:pt>
                <c:pt idx="33506">
                  <c:v>-9.3838299396722502E-2</c:v>
                </c:pt>
                <c:pt idx="33507">
                  <c:v>-9.4017613743745398E-2</c:v>
                </c:pt>
                <c:pt idx="33508">
                  <c:v>-9.4196928089014795E-2</c:v>
                </c:pt>
                <c:pt idx="33509">
                  <c:v>-9.4376242436037594E-2</c:v>
                </c:pt>
                <c:pt idx="33510">
                  <c:v>-9.4555556783060504E-2</c:v>
                </c:pt>
                <c:pt idx="33511">
                  <c:v>-9.4734871128329901E-2</c:v>
                </c:pt>
                <c:pt idx="33512">
                  <c:v>-9.49141854753527E-2</c:v>
                </c:pt>
                <c:pt idx="33513">
                  <c:v>-9.5093499822375596E-2</c:v>
                </c:pt>
                <c:pt idx="33514">
                  <c:v>-9.5272814167644895E-2</c:v>
                </c:pt>
                <c:pt idx="33515">
                  <c:v>-9.5452128514667806E-2</c:v>
                </c:pt>
                <c:pt idx="33516">
                  <c:v>-9.5631442861690605E-2</c:v>
                </c:pt>
                <c:pt idx="33517">
                  <c:v>-9.5810757206960001E-2</c:v>
                </c:pt>
                <c:pt idx="33518">
                  <c:v>-9.5990071553982897E-2</c:v>
                </c:pt>
                <c:pt idx="33519">
                  <c:v>-9.6169385901005697E-2</c:v>
                </c:pt>
                <c:pt idx="33520">
                  <c:v>-9.6348700246275107E-2</c:v>
                </c:pt>
                <c:pt idx="33521">
                  <c:v>-9.6528014593298003E-2</c:v>
                </c:pt>
                <c:pt idx="33522">
                  <c:v>-9.6707328940320803E-2</c:v>
                </c:pt>
                <c:pt idx="33523">
                  <c:v>-9.6886643285590199E-2</c:v>
                </c:pt>
                <c:pt idx="33524">
                  <c:v>-9.7065957632613095E-2</c:v>
                </c:pt>
                <c:pt idx="33525">
                  <c:v>-9.7245271979635894E-2</c:v>
                </c:pt>
                <c:pt idx="33526">
                  <c:v>-9.7424586324905305E-2</c:v>
                </c:pt>
                <c:pt idx="33527">
                  <c:v>-9.7603900671928201E-2</c:v>
                </c:pt>
                <c:pt idx="33528">
                  <c:v>-9.7783215018951E-2</c:v>
                </c:pt>
                <c:pt idx="33529">
                  <c:v>-9.7962529364220299E-2</c:v>
                </c:pt>
                <c:pt idx="33530">
                  <c:v>-9.8141843711243196E-2</c:v>
                </c:pt>
                <c:pt idx="33531">
                  <c:v>-9.8321158058266106E-2</c:v>
                </c:pt>
                <c:pt idx="33532">
                  <c:v>-9.8500472403535405E-2</c:v>
                </c:pt>
                <c:pt idx="33533">
                  <c:v>-9.8679786750558302E-2</c:v>
                </c:pt>
                <c:pt idx="33534">
                  <c:v>-9.8859101097581198E-2</c:v>
                </c:pt>
                <c:pt idx="33535">
                  <c:v>-9.9038415442850497E-2</c:v>
                </c:pt>
                <c:pt idx="33536">
                  <c:v>-9.9217729789873393E-2</c:v>
                </c:pt>
                <c:pt idx="33537">
                  <c:v>-9.9397044136896207E-2</c:v>
                </c:pt>
                <c:pt idx="33538">
                  <c:v>-9.9576358482165603E-2</c:v>
                </c:pt>
                <c:pt idx="33539">
                  <c:v>-9.9755672829188499E-2</c:v>
                </c:pt>
                <c:pt idx="33540">
                  <c:v>-9.9934987176211298E-2</c:v>
                </c:pt>
                <c:pt idx="33541">
                  <c:v>-0.100114301521481</c:v>
                </c:pt>
                <c:pt idx="33542">
                  <c:v>-0.10029361586850399</c:v>
                </c:pt>
                <c:pt idx="33543">
                  <c:v>-0.100472930215526</c:v>
                </c:pt>
                <c:pt idx="33544">
                  <c:v>-0.10065224456079599</c:v>
                </c:pt>
                <c:pt idx="33545">
                  <c:v>-0.100831558907819</c:v>
                </c:pt>
                <c:pt idx="33546">
                  <c:v>-0.101010873254841</c:v>
                </c:pt>
                <c:pt idx="33547">
                  <c:v>-0.101190187600111</c:v>
                </c:pt>
                <c:pt idx="33548">
                  <c:v>-0.101369501947134</c:v>
                </c:pt>
                <c:pt idx="33549">
                  <c:v>-0.101548816294157</c:v>
                </c:pt>
                <c:pt idx="33550">
                  <c:v>-0.101728130639426</c:v>
                </c:pt>
                <c:pt idx="33551">
                  <c:v>-0.10190744498644901</c:v>
                </c:pt>
                <c:pt idx="33552">
                  <c:v>-0.102086759333472</c:v>
                </c:pt>
                <c:pt idx="33553">
                  <c:v>-0.10226607367874101</c:v>
                </c:pt>
                <c:pt idx="33554">
                  <c:v>-0.102445388025764</c:v>
                </c:pt>
                <c:pt idx="33555">
                  <c:v>-0.10262470237278699</c:v>
                </c:pt>
                <c:pt idx="33556">
                  <c:v>-0.102804016718056</c:v>
                </c:pt>
                <c:pt idx="33557">
                  <c:v>-0.102983331065079</c:v>
                </c:pt>
                <c:pt idx="33558">
                  <c:v>-0.103162645412102</c:v>
                </c:pt>
                <c:pt idx="33559">
                  <c:v>-0.103341959757371</c:v>
                </c:pt>
                <c:pt idx="33560">
                  <c:v>-0.103521274104394</c:v>
                </c:pt>
                <c:pt idx="33561">
                  <c:v>-0.103700588451417</c:v>
                </c:pt>
                <c:pt idx="33562">
                  <c:v>-0.10387990279668601</c:v>
                </c:pt>
                <c:pt idx="33563">
                  <c:v>-0.104059217143709</c:v>
                </c:pt>
                <c:pt idx="33564">
                  <c:v>-0.10423853149073201</c:v>
                </c:pt>
                <c:pt idx="33565">
                  <c:v>-0.104417845836001</c:v>
                </c:pt>
                <c:pt idx="33566">
                  <c:v>-0.10459716018302399</c:v>
                </c:pt>
                <c:pt idx="33567">
                  <c:v>-0.104776474530047</c:v>
                </c:pt>
                <c:pt idx="33568">
                  <c:v>-0.10495578887531599</c:v>
                </c:pt>
                <c:pt idx="33569">
                  <c:v>-0.105135103222339</c:v>
                </c:pt>
                <c:pt idx="33570">
                  <c:v>-0.105314417569362</c:v>
                </c:pt>
                <c:pt idx="33571">
                  <c:v>-0.105493731914632</c:v>
                </c:pt>
                <c:pt idx="33572">
                  <c:v>-0.105673046261654</c:v>
                </c:pt>
                <c:pt idx="33573">
                  <c:v>-0.105852360608677</c:v>
                </c:pt>
                <c:pt idx="33574">
                  <c:v>-0.106031674953947</c:v>
                </c:pt>
                <c:pt idx="33575">
                  <c:v>-0.10621098930096901</c:v>
                </c:pt>
                <c:pt idx="33576">
                  <c:v>-0.106390303647992</c:v>
                </c:pt>
                <c:pt idx="33577">
                  <c:v>-0.10656961799326201</c:v>
                </c:pt>
                <c:pt idx="33578">
                  <c:v>-0.106748932340285</c:v>
                </c:pt>
                <c:pt idx="33579">
                  <c:v>-0.10692824668730699</c:v>
                </c:pt>
                <c:pt idx="33580">
                  <c:v>-0.107107561032577</c:v>
                </c:pt>
                <c:pt idx="33581">
                  <c:v>-0.10728687537959999</c:v>
                </c:pt>
                <c:pt idx="33582">
                  <c:v>-0.107466189726622</c:v>
                </c:pt>
                <c:pt idx="33583">
                  <c:v>-0.107645504071892</c:v>
                </c:pt>
                <c:pt idx="33584">
                  <c:v>-0.107824818418915</c:v>
                </c:pt>
                <c:pt idx="33585">
                  <c:v>-0.108004132765938</c:v>
                </c:pt>
                <c:pt idx="33586">
                  <c:v>-0.108183447111207</c:v>
                </c:pt>
                <c:pt idx="33587">
                  <c:v>-0.10836276145823</c:v>
                </c:pt>
                <c:pt idx="33588">
                  <c:v>-0.108542075805253</c:v>
                </c:pt>
                <c:pt idx="33589">
                  <c:v>-0.108721390150522</c:v>
                </c:pt>
                <c:pt idx="33590">
                  <c:v>-0.10890070449754501</c:v>
                </c:pt>
                <c:pt idx="33591">
                  <c:v>-0.109080018844568</c:v>
                </c:pt>
                <c:pt idx="33592">
                  <c:v>-0.10925933318983699</c:v>
                </c:pt>
                <c:pt idx="33593">
                  <c:v>-0.10943864753686</c:v>
                </c:pt>
                <c:pt idx="33594">
                  <c:v>-0.10961796188388299</c:v>
                </c:pt>
                <c:pt idx="33595">
                  <c:v>-0.109797276229152</c:v>
                </c:pt>
                <c:pt idx="33596">
                  <c:v>-0.109976590576175</c:v>
                </c:pt>
                <c:pt idx="33597">
                  <c:v>-0.110155904923198</c:v>
                </c:pt>
                <c:pt idx="33598">
                  <c:v>-0.110335219268467</c:v>
                </c:pt>
                <c:pt idx="33599">
                  <c:v>-0.11051453361549</c:v>
                </c:pt>
                <c:pt idx="33600">
                  <c:v>-0.110693847962513</c:v>
                </c:pt>
                <c:pt idx="33601">
                  <c:v>-0.11087316230778201</c:v>
                </c:pt>
                <c:pt idx="33602">
                  <c:v>-0.111052476654805</c:v>
                </c:pt>
                <c:pt idx="33603">
                  <c:v>-0.11123179100182801</c:v>
                </c:pt>
                <c:pt idx="33604">
                  <c:v>-0.111411105347097</c:v>
                </c:pt>
                <c:pt idx="33605">
                  <c:v>-0.11159041969411999</c:v>
                </c:pt>
                <c:pt idx="33606">
                  <c:v>-0.111769734041143</c:v>
                </c:pt>
                <c:pt idx="33607">
                  <c:v>-0.11194904838641299</c:v>
                </c:pt>
                <c:pt idx="33608">
                  <c:v>-0.112128362733435</c:v>
                </c:pt>
                <c:pt idx="33609">
                  <c:v>-0.112307677080458</c:v>
                </c:pt>
                <c:pt idx="33610">
                  <c:v>-0.112486991425728</c:v>
                </c:pt>
                <c:pt idx="33611">
                  <c:v>-0.11266630577275</c:v>
                </c:pt>
                <c:pt idx="33612">
                  <c:v>-0.112845620119773</c:v>
                </c:pt>
                <c:pt idx="33613">
                  <c:v>-0.113024934465043</c:v>
                </c:pt>
                <c:pt idx="33614">
                  <c:v>-0.11320424881206601</c:v>
                </c:pt>
                <c:pt idx="33615">
                  <c:v>-0.113383563159088</c:v>
                </c:pt>
                <c:pt idx="33616">
                  <c:v>-0.11356287750435801</c:v>
                </c:pt>
                <c:pt idx="33617">
                  <c:v>-0.113742191851381</c:v>
                </c:pt>
                <c:pt idx="33618">
                  <c:v>-0.11392150619840399</c:v>
                </c:pt>
                <c:pt idx="33619">
                  <c:v>-0.114100820543673</c:v>
                </c:pt>
                <c:pt idx="33620">
                  <c:v>-0.11428013489069599</c:v>
                </c:pt>
                <c:pt idx="33621">
                  <c:v>-0.114459449237719</c:v>
                </c:pt>
                <c:pt idx="33622">
                  <c:v>-0.114638763582988</c:v>
                </c:pt>
                <c:pt idx="33623">
                  <c:v>-0.114818077930011</c:v>
                </c:pt>
                <c:pt idx="33624">
                  <c:v>-0.114997392277034</c:v>
                </c:pt>
                <c:pt idx="33625">
                  <c:v>-0.115176706622303</c:v>
                </c:pt>
                <c:pt idx="33626">
                  <c:v>-0.115356020969326</c:v>
                </c:pt>
                <c:pt idx="33627">
                  <c:v>-0.11553533531634901</c:v>
                </c:pt>
                <c:pt idx="33628">
                  <c:v>-0.115714649661618</c:v>
                </c:pt>
                <c:pt idx="33629">
                  <c:v>-0.11589396400864101</c:v>
                </c:pt>
                <c:pt idx="33630">
                  <c:v>-0.116073278355664</c:v>
                </c:pt>
                <c:pt idx="33631">
                  <c:v>-0.11625259270093299</c:v>
                </c:pt>
                <c:pt idx="33632">
                  <c:v>-0.116431907047956</c:v>
                </c:pt>
                <c:pt idx="33633">
                  <c:v>-0.11661122139497899</c:v>
                </c:pt>
                <c:pt idx="33634">
                  <c:v>-0.116790535740248</c:v>
                </c:pt>
                <c:pt idx="33635">
                  <c:v>-0.116969850087271</c:v>
                </c:pt>
                <c:pt idx="33636">
                  <c:v>-0.117149164434294</c:v>
                </c:pt>
                <c:pt idx="33637">
                  <c:v>-0.117328478779563</c:v>
                </c:pt>
                <c:pt idx="33638">
                  <c:v>-0.117507793126586</c:v>
                </c:pt>
                <c:pt idx="33639">
                  <c:v>-0.117687107473609</c:v>
                </c:pt>
                <c:pt idx="33640">
                  <c:v>-0.11786642181887801</c:v>
                </c:pt>
                <c:pt idx="33641">
                  <c:v>-0.118045736165901</c:v>
                </c:pt>
                <c:pt idx="33642">
                  <c:v>-0.11822505051292399</c:v>
                </c:pt>
                <c:pt idx="33643">
                  <c:v>-0.118404364858194</c:v>
                </c:pt>
                <c:pt idx="33644">
                  <c:v>-0.11858367920521599</c:v>
                </c:pt>
                <c:pt idx="33645">
                  <c:v>-0.118762993552239</c:v>
                </c:pt>
                <c:pt idx="33646">
                  <c:v>-0.11894230789750899</c:v>
                </c:pt>
                <c:pt idx="33647">
                  <c:v>-0.119121622244531</c:v>
                </c:pt>
                <c:pt idx="33648">
                  <c:v>-0.119300936591554</c:v>
                </c:pt>
                <c:pt idx="33649">
                  <c:v>-0.119480250936824</c:v>
                </c:pt>
                <c:pt idx="33650">
                  <c:v>-0.119659565283847</c:v>
                </c:pt>
                <c:pt idx="33651">
                  <c:v>-0.11983887963086901</c:v>
                </c:pt>
                <c:pt idx="33652">
                  <c:v>-0.120018193976139</c:v>
                </c:pt>
                <c:pt idx="33653">
                  <c:v>-0.12019750832316201</c:v>
                </c:pt>
                <c:pt idx="33654">
                  <c:v>-0.120376822670185</c:v>
                </c:pt>
                <c:pt idx="33655">
                  <c:v>-0.12055613701545401</c:v>
                </c:pt>
                <c:pt idx="33656">
                  <c:v>-0.120735451362477</c:v>
                </c:pt>
                <c:pt idx="33657">
                  <c:v>-0.12091476570949999</c:v>
                </c:pt>
                <c:pt idx="33658">
                  <c:v>-0.121094080054769</c:v>
                </c:pt>
                <c:pt idx="33659">
                  <c:v>-0.121273394401792</c:v>
                </c:pt>
                <c:pt idx="33660">
                  <c:v>-0.121452708748815</c:v>
                </c:pt>
                <c:pt idx="33661">
                  <c:v>-0.121632023094084</c:v>
                </c:pt>
                <c:pt idx="33662">
                  <c:v>-0.121811337441107</c:v>
                </c:pt>
                <c:pt idx="33663">
                  <c:v>-0.12199065178813</c:v>
                </c:pt>
                <c:pt idx="33664">
                  <c:v>-0.12216996613339901</c:v>
                </c:pt>
                <c:pt idx="33665">
                  <c:v>-0.122349280480422</c:v>
                </c:pt>
                <c:pt idx="33666">
                  <c:v>-0.12252859482744501</c:v>
                </c:pt>
                <c:pt idx="33667">
                  <c:v>-0.122707909172714</c:v>
                </c:pt>
                <c:pt idx="33668">
                  <c:v>-0.12288722351973699</c:v>
                </c:pt>
                <c:pt idx="33669">
                  <c:v>-0.12306653786676</c:v>
                </c:pt>
                <c:pt idx="33670">
                  <c:v>-0.12324585221202899</c:v>
                </c:pt>
                <c:pt idx="33671">
                  <c:v>-0.123425166559052</c:v>
                </c:pt>
                <c:pt idx="33672">
                  <c:v>-0.123604480906075</c:v>
                </c:pt>
                <c:pt idx="33673">
                  <c:v>-0.123783795251344</c:v>
                </c:pt>
                <c:pt idx="33674">
                  <c:v>-0.123963109598367</c:v>
                </c:pt>
                <c:pt idx="33675">
                  <c:v>-0.12414242394539</c:v>
                </c:pt>
                <c:pt idx="33676">
                  <c:v>-0.124321738290659</c:v>
                </c:pt>
                <c:pt idx="33677">
                  <c:v>-0.12450105263768201</c:v>
                </c:pt>
                <c:pt idx="33678">
                  <c:v>-0.124680366984705</c:v>
                </c:pt>
                <c:pt idx="33679">
                  <c:v>-0.12485968132997501</c:v>
                </c:pt>
                <c:pt idx="33680">
                  <c:v>-0.125038995676997</c:v>
                </c:pt>
                <c:pt idx="33681">
                  <c:v>-0.12521831002402001</c:v>
                </c:pt>
                <c:pt idx="33682">
                  <c:v>-0.12539762436929</c:v>
                </c:pt>
                <c:pt idx="33683">
                  <c:v>-0.12557693871631201</c:v>
                </c:pt>
                <c:pt idx="33684">
                  <c:v>-0.12575625306333499</c:v>
                </c:pt>
                <c:pt idx="33685">
                  <c:v>-0.12593556740860501</c:v>
                </c:pt>
                <c:pt idx="33686">
                  <c:v>-0.12611488175562799</c:v>
                </c:pt>
                <c:pt idx="33687">
                  <c:v>-0.12629419610265</c:v>
                </c:pt>
                <c:pt idx="33688">
                  <c:v>-0.12647351044791999</c:v>
                </c:pt>
                <c:pt idx="33689">
                  <c:v>-0.126652824794943</c:v>
                </c:pt>
                <c:pt idx="33690">
                  <c:v>-0.126832139141966</c:v>
                </c:pt>
                <c:pt idx="33691">
                  <c:v>-0.127011453487235</c:v>
                </c:pt>
                <c:pt idx="33692">
                  <c:v>-0.12719076783425801</c:v>
                </c:pt>
                <c:pt idx="33693">
                  <c:v>-0.12737008218128101</c:v>
                </c:pt>
                <c:pt idx="33694">
                  <c:v>-0.12754939652655001</c:v>
                </c:pt>
                <c:pt idx="33695">
                  <c:v>-0.12772871087357299</c:v>
                </c:pt>
                <c:pt idx="33696">
                  <c:v>-0.12790802522059599</c:v>
                </c:pt>
                <c:pt idx="33697">
                  <c:v>-0.12808733956586499</c:v>
                </c:pt>
                <c:pt idx="33698">
                  <c:v>-0.128266653912888</c:v>
                </c:pt>
                <c:pt idx="33699">
                  <c:v>-0.128445968259911</c:v>
                </c:pt>
                <c:pt idx="33700">
                  <c:v>-0.12862528260518</c:v>
                </c:pt>
                <c:pt idx="33701">
                  <c:v>-0.128804596952203</c:v>
                </c:pt>
                <c:pt idx="33702">
                  <c:v>-0.12898391129922601</c:v>
                </c:pt>
                <c:pt idx="33703">
                  <c:v>-0.12916322564449501</c:v>
                </c:pt>
                <c:pt idx="33704">
                  <c:v>-0.12934253999151801</c:v>
                </c:pt>
                <c:pt idx="33705">
                  <c:v>-0.12952185433854099</c:v>
                </c:pt>
                <c:pt idx="33706">
                  <c:v>-0.12970116868380999</c:v>
                </c:pt>
                <c:pt idx="33707">
                  <c:v>-0.12988048303083299</c:v>
                </c:pt>
                <c:pt idx="33708">
                  <c:v>-0.130059797377856</c:v>
                </c:pt>
                <c:pt idx="33709">
                  <c:v>-0.130239111723125</c:v>
                </c:pt>
                <c:pt idx="33710">
                  <c:v>-0.130418426070148</c:v>
                </c:pt>
                <c:pt idx="33711">
                  <c:v>-0.13059774041717101</c:v>
                </c:pt>
                <c:pt idx="33712">
                  <c:v>-0.130777054762441</c:v>
                </c:pt>
                <c:pt idx="33713">
                  <c:v>-0.13095636910946301</c:v>
                </c:pt>
                <c:pt idx="33714">
                  <c:v>-0.13113568345648599</c:v>
                </c:pt>
                <c:pt idx="33715">
                  <c:v>-0.13131499780175601</c:v>
                </c:pt>
                <c:pt idx="33716">
                  <c:v>-0.13149431214877799</c:v>
                </c:pt>
                <c:pt idx="33717">
                  <c:v>-0.131673626495801</c:v>
                </c:pt>
                <c:pt idx="33718">
                  <c:v>-0.13185294084107099</c:v>
                </c:pt>
                <c:pt idx="33719">
                  <c:v>-0.132032255188094</c:v>
                </c:pt>
                <c:pt idx="33720">
                  <c:v>-0.13221156953511601</c:v>
                </c:pt>
                <c:pt idx="33721">
                  <c:v>-0.132390883880386</c:v>
                </c:pt>
                <c:pt idx="33722">
                  <c:v>-0.13257019822740901</c:v>
                </c:pt>
                <c:pt idx="33723">
                  <c:v>-0.13274951257443099</c:v>
                </c:pt>
                <c:pt idx="33724">
                  <c:v>-0.13292882691970101</c:v>
                </c:pt>
                <c:pt idx="33725">
                  <c:v>-0.13310814126672399</c:v>
                </c:pt>
                <c:pt idx="33726">
                  <c:v>-0.133287455613747</c:v>
                </c:pt>
                <c:pt idx="33727">
                  <c:v>-0.13346676995901599</c:v>
                </c:pt>
                <c:pt idx="33728">
                  <c:v>-0.133646084306039</c:v>
                </c:pt>
                <c:pt idx="33729">
                  <c:v>-0.13382539865306201</c:v>
                </c:pt>
                <c:pt idx="33730">
                  <c:v>-0.134004712998331</c:v>
                </c:pt>
                <c:pt idx="33731">
                  <c:v>-0.13418402734535401</c:v>
                </c:pt>
                <c:pt idx="33732">
                  <c:v>-0.13436334169237699</c:v>
                </c:pt>
                <c:pt idx="33733">
                  <c:v>-0.13454265603764601</c:v>
                </c:pt>
                <c:pt idx="33734">
                  <c:v>-0.13472197038466899</c:v>
                </c:pt>
                <c:pt idx="33735">
                  <c:v>-0.13490128473169199</c:v>
                </c:pt>
                <c:pt idx="33736">
                  <c:v>-0.13508059907696099</c:v>
                </c:pt>
                <c:pt idx="33737">
                  <c:v>-0.135259913423984</c:v>
                </c:pt>
                <c:pt idx="33738">
                  <c:v>-0.135439227771007</c:v>
                </c:pt>
                <c:pt idx="33739">
                  <c:v>-0.135618542116276</c:v>
                </c:pt>
                <c:pt idx="33740">
                  <c:v>-0.135797856463299</c:v>
                </c:pt>
                <c:pt idx="33741">
                  <c:v>-0.13597717081032201</c:v>
                </c:pt>
                <c:pt idx="33742">
                  <c:v>-0.13615648515559101</c:v>
                </c:pt>
                <c:pt idx="33743">
                  <c:v>-0.13633579950261401</c:v>
                </c:pt>
                <c:pt idx="33744">
                  <c:v>-0.13651511384963699</c:v>
                </c:pt>
                <c:pt idx="33745">
                  <c:v>-0.13669442819490599</c:v>
                </c:pt>
                <c:pt idx="33746">
                  <c:v>-0.13687374254192899</c:v>
                </c:pt>
                <c:pt idx="33747">
                  <c:v>-0.137053056888952</c:v>
                </c:pt>
                <c:pt idx="33748">
                  <c:v>-0.137232371234221</c:v>
                </c:pt>
                <c:pt idx="33749">
                  <c:v>-0.137411685581244</c:v>
                </c:pt>
                <c:pt idx="33750">
                  <c:v>-0.13759099992826701</c:v>
                </c:pt>
                <c:pt idx="33751">
                  <c:v>-0.137770314273537</c:v>
                </c:pt>
                <c:pt idx="33752">
                  <c:v>-0.13794962862055901</c:v>
                </c:pt>
                <c:pt idx="33753">
                  <c:v>-0.13812894296758199</c:v>
                </c:pt>
                <c:pt idx="33754">
                  <c:v>-0.13830825731285201</c:v>
                </c:pt>
                <c:pt idx="33755">
                  <c:v>-0.13848757165987499</c:v>
                </c:pt>
                <c:pt idx="33756">
                  <c:v>-0.138666886006897</c:v>
                </c:pt>
                <c:pt idx="33757">
                  <c:v>-0.13884620035216699</c:v>
                </c:pt>
                <c:pt idx="33758">
                  <c:v>-0.13902551469919</c:v>
                </c:pt>
                <c:pt idx="33759">
                  <c:v>-0.13920482904621301</c:v>
                </c:pt>
                <c:pt idx="33760">
                  <c:v>-0.139384143391482</c:v>
                </c:pt>
                <c:pt idx="33761">
                  <c:v>-0.13956345773850501</c:v>
                </c:pt>
                <c:pt idx="33762">
                  <c:v>-0.13974277208552799</c:v>
                </c:pt>
                <c:pt idx="33763">
                  <c:v>-0.13992208643079701</c:v>
                </c:pt>
                <c:pt idx="33764">
                  <c:v>-0.14010140077781999</c:v>
                </c:pt>
                <c:pt idx="33765">
                  <c:v>-0.140280715124843</c:v>
                </c:pt>
                <c:pt idx="33766">
                  <c:v>-0.14046002947011199</c:v>
                </c:pt>
                <c:pt idx="33767">
                  <c:v>-0.140639343817135</c:v>
                </c:pt>
                <c:pt idx="33768">
                  <c:v>-0.14081865816415801</c:v>
                </c:pt>
                <c:pt idx="33769">
                  <c:v>-0.140997972509427</c:v>
                </c:pt>
                <c:pt idx="33770">
                  <c:v>-0.14117728685645001</c:v>
                </c:pt>
                <c:pt idx="33771">
                  <c:v>-0.14135660120347299</c:v>
                </c:pt>
                <c:pt idx="33772">
                  <c:v>-0.14153591554874201</c:v>
                </c:pt>
                <c:pt idx="33773">
                  <c:v>-0.14171522989576499</c:v>
                </c:pt>
                <c:pt idx="33774">
                  <c:v>-0.141894544242788</c:v>
                </c:pt>
                <c:pt idx="33775">
                  <c:v>-0.14207385858805699</c:v>
                </c:pt>
                <c:pt idx="33776">
                  <c:v>-0.14225317293508</c:v>
                </c:pt>
                <c:pt idx="33777">
                  <c:v>-0.142432487282103</c:v>
                </c:pt>
                <c:pt idx="33778">
                  <c:v>-0.142611801627372</c:v>
                </c:pt>
                <c:pt idx="33779">
                  <c:v>-0.14279111597439501</c:v>
                </c:pt>
                <c:pt idx="33780">
                  <c:v>-0.14297043032141801</c:v>
                </c:pt>
                <c:pt idx="33781">
                  <c:v>-0.14314974466668701</c:v>
                </c:pt>
                <c:pt idx="33782">
                  <c:v>-0.14332905901370999</c:v>
                </c:pt>
                <c:pt idx="33783">
                  <c:v>-0.14350837336073299</c:v>
                </c:pt>
                <c:pt idx="33784">
                  <c:v>-0.14368768770600299</c:v>
                </c:pt>
                <c:pt idx="33785">
                  <c:v>-0.14386700205302499</c:v>
                </c:pt>
                <c:pt idx="33786">
                  <c:v>-0.144046316400048</c:v>
                </c:pt>
                <c:pt idx="33787">
                  <c:v>-0.144225630745318</c:v>
                </c:pt>
                <c:pt idx="33788">
                  <c:v>-0.14440494509234</c:v>
                </c:pt>
                <c:pt idx="33789">
                  <c:v>-0.14458425943936301</c:v>
                </c:pt>
                <c:pt idx="33790">
                  <c:v>-0.144763573784633</c:v>
                </c:pt>
                <c:pt idx="33791">
                  <c:v>-0.14494288813165601</c:v>
                </c:pt>
                <c:pt idx="33792">
                  <c:v>-0.14512220247867799</c:v>
                </c:pt>
                <c:pt idx="33793">
                  <c:v>-0.14530151682394801</c:v>
                </c:pt>
                <c:pt idx="33794">
                  <c:v>-0.14548083117097099</c:v>
                </c:pt>
                <c:pt idx="33795">
                  <c:v>-0.145660145517993</c:v>
                </c:pt>
                <c:pt idx="33796">
                  <c:v>-0.14583945986326299</c:v>
                </c:pt>
                <c:pt idx="33797">
                  <c:v>-0.146018774210286</c:v>
                </c:pt>
                <c:pt idx="33798">
                  <c:v>-0.14619808855730901</c:v>
                </c:pt>
                <c:pt idx="33799">
                  <c:v>-0.146377402902578</c:v>
                </c:pt>
                <c:pt idx="33800">
                  <c:v>-0.14655671724960101</c:v>
                </c:pt>
                <c:pt idx="33801">
                  <c:v>-0.14673603159662399</c:v>
                </c:pt>
                <c:pt idx="33802">
                  <c:v>-0.14691534594189301</c:v>
                </c:pt>
                <c:pt idx="33803">
                  <c:v>-0.14709466028891599</c:v>
                </c:pt>
                <c:pt idx="33804">
                  <c:v>-0.147273974635939</c:v>
                </c:pt>
                <c:pt idx="33805">
                  <c:v>-0.14745328898120799</c:v>
                </c:pt>
                <c:pt idx="33806">
                  <c:v>-0.147632603328231</c:v>
                </c:pt>
                <c:pt idx="33807">
                  <c:v>-0.14781191767525401</c:v>
                </c:pt>
                <c:pt idx="33808">
                  <c:v>-0.147991232020523</c:v>
                </c:pt>
                <c:pt idx="33809">
                  <c:v>-0.14817054636754601</c:v>
                </c:pt>
                <c:pt idx="33810">
                  <c:v>-0.14834986071456899</c:v>
                </c:pt>
                <c:pt idx="33811">
                  <c:v>-0.14852917505983801</c:v>
                </c:pt>
                <c:pt idx="33812">
                  <c:v>-0.14870848940686099</c:v>
                </c:pt>
                <c:pt idx="33813">
                  <c:v>-0.148887803753884</c:v>
                </c:pt>
                <c:pt idx="33814">
                  <c:v>-0.14906711809915299</c:v>
                </c:pt>
                <c:pt idx="33815">
                  <c:v>-0.149246432446176</c:v>
                </c:pt>
                <c:pt idx="33816">
                  <c:v>-0.149425746793199</c:v>
                </c:pt>
                <c:pt idx="33817">
                  <c:v>-0.149605061138468</c:v>
                </c:pt>
                <c:pt idx="33818">
                  <c:v>-0.14978437548549101</c:v>
                </c:pt>
                <c:pt idx="33819">
                  <c:v>-0.14996368983251401</c:v>
                </c:pt>
                <c:pt idx="33820">
                  <c:v>-0.15014300417778301</c:v>
                </c:pt>
                <c:pt idx="33821">
                  <c:v>-0.15032231852480599</c:v>
                </c:pt>
                <c:pt idx="33822">
                  <c:v>-0.15050163287182899</c:v>
                </c:pt>
                <c:pt idx="33823">
                  <c:v>-0.15068094721709899</c:v>
                </c:pt>
                <c:pt idx="33824">
                  <c:v>-0.150860261564121</c:v>
                </c:pt>
                <c:pt idx="33825">
                  <c:v>-0.151039575911144</c:v>
                </c:pt>
                <c:pt idx="33826">
                  <c:v>-0.151218890256414</c:v>
                </c:pt>
                <c:pt idx="33827">
                  <c:v>-0.151398204603437</c:v>
                </c:pt>
                <c:pt idx="33828">
                  <c:v>-0.15157751895045901</c:v>
                </c:pt>
                <c:pt idx="33829">
                  <c:v>-0.151756833295729</c:v>
                </c:pt>
                <c:pt idx="33830">
                  <c:v>-0.15193614764275201</c:v>
                </c:pt>
                <c:pt idx="33831">
                  <c:v>-0.15211546198977499</c:v>
                </c:pt>
                <c:pt idx="33832">
                  <c:v>-0.15229477633504401</c:v>
                </c:pt>
                <c:pt idx="33833">
                  <c:v>-0.15247409068206699</c:v>
                </c:pt>
                <c:pt idx="33834">
                  <c:v>-0.15265340502909</c:v>
                </c:pt>
                <c:pt idx="33835">
                  <c:v>-0.15283271937435899</c:v>
                </c:pt>
                <c:pt idx="33836">
                  <c:v>-0.153012033721382</c:v>
                </c:pt>
                <c:pt idx="33837">
                  <c:v>-0.15319134806840501</c:v>
                </c:pt>
                <c:pt idx="33838">
                  <c:v>-0.153370662413674</c:v>
                </c:pt>
                <c:pt idx="33839">
                  <c:v>-0.15354997676069701</c:v>
                </c:pt>
                <c:pt idx="33840">
                  <c:v>-0.15372929110771999</c:v>
                </c:pt>
                <c:pt idx="33841">
                  <c:v>-0.15390860545298901</c:v>
                </c:pt>
                <c:pt idx="33842">
                  <c:v>-0.15408791980001199</c:v>
                </c:pt>
                <c:pt idx="33843">
                  <c:v>-0.154267234147035</c:v>
                </c:pt>
                <c:pt idx="33844">
                  <c:v>-0.15444654849230399</c:v>
                </c:pt>
                <c:pt idx="33845">
                  <c:v>-0.154625862839327</c:v>
                </c:pt>
                <c:pt idx="33846">
                  <c:v>-0.15480517718635001</c:v>
                </c:pt>
                <c:pt idx="33847">
                  <c:v>-0.154984491531619</c:v>
                </c:pt>
                <c:pt idx="33848">
                  <c:v>-0.15516380587864201</c:v>
                </c:pt>
                <c:pt idx="33849">
                  <c:v>-0.15534312022566499</c:v>
                </c:pt>
                <c:pt idx="33850">
                  <c:v>-0.15552243457093401</c:v>
                </c:pt>
                <c:pt idx="33851">
                  <c:v>-0.15570174891795699</c:v>
                </c:pt>
                <c:pt idx="33852">
                  <c:v>-0.15588106326498</c:v>
                </c:pt>
                <c:pt idx="33853">
                  <c:v>-0.15606037761024899</c:v>
                </c:pt>
                <c:pt idx="33854">
                  <c:v>-0.156239691957272</c:v>
                </c:pt>
                <c:pt idx="33855">
                  <c:v>-0.15641900630429501</c:v>
                </c:pt>
                <c:pt idx="33856">
                  <c:v>-0.156598320649565</c:v>
                </c:pt>
                <c:pt idx="33857">
                  <c:v>-0.15677763499658701</c:v>
                </c:pt>
                <c:pt idx="33858">
                  <c:v>-0.15695694934361001</c:v>
                </c:pt>
                <c:pt idx="33859">
                  <c:v>-0.15713626368888001</c:v>
                </c:pt>
                <c:pt idx="33860">
                  <c:v>-0.15731557803590199</c:v>
                </c:pt>
                <c:pt idx="33861">
                  <c:v>-0.15749489238292499</c:v>
                </c:pt>
                <c:pt idx="33862">
                  <c:v>-0.15767420672819499</c:v>
                </c:pt>
                <c:pt idx="33863">
                  <c:v>-0.157853521075218</c:v>
                </c:pt>
                <c:pt idx="33864">
                  <c:v>-0.15803283542224</c:v>
                </c:pt>
                <c:pt idx="33865">
                  <c:v>-0.15821214976751</c:v>
                </c:pt>
                <c:pt idx="33866">
                  <c:v>-0.158391464114533</c:v>
                </c:pt>
                <c:pt idx="33867">
                  <c:v>-0.15857077846155501</c:v>
                </c:pt>
                <c:pt idx="33868">
                  <c:v>-0.15875009280682501</c:v>
                </c:pt>
                <c:pt idx="33869">
                  <c:v>-0.15892940715384801</c:v>
                </c:pt>
                <c:pt idx="33870">
                  <c:v>-0.15910872150087099</c:v>
                </c:pt>
                <c:pt idx="33871">
                  <c:v>-0.15928803584614001</c:v>
                </c:pt>
                <c:pt idx="33872">
                  <c:v>-0.15946735019316299</c:v>
                </c:pt>
                <c:pt idx="33873">
                  <c:v>-0.159646664540186</c:v>
                </c:pt>
                <c:pt idx="33874">
                  <c:v>-0.15982597888545499</c:v>
                </c:pt>
                <c:pt idx="33875">
                  <c:v>-0.160005293232478</c:v>
                </c:pt>
                <c:pt idx="33876">
                  <c:v>-0.16018460757950101</c:v>
                </c:pt>
                <c:pt idx="33877">
                  <c:v>-0.16036392192477</c:v>
                </c:pt>
                <c:pt idx="33878">
                  <c:v>-0.16054323627179301</c:v>
                </c:pt>
                <c:pt idx="33879">
                  <c:v>-0.16072255061881599</c:v>
                </c:pt>
                <c:pt idx="33880">
                  <c:v>-0.16090186496408501</c:v>
                </c:pt>
                <c:pt idx="33881">
                  <c:v>-0.16108117931110799</c:v>
                </c:pt>
                <c:pt idx="33882">
                  <c:v>-0.161260493658131</c:v>
                </c:pt>
                <c:pt idx="33883">
                  <c:v>-0.16143980800339999</c:v>
                </c:pt>
                <c:pt idx="33884">
                  <c:v>-0.161619122350423</c:v>
                </c:pt>
                <c:pt idx="33885">
                  <c:v>-0.16179843669744601</c:v>
                </c:pt>
                <c:pt idx="33886">
                  <c:v>-0.161977751042715</c:v>
                </c:pt>
                <c:pt idx="33887">
                  <c:v>-0.16215706538973801</c:v>
                </c:pt>
                <c:pt idx="33888">
                  <c:v>-0.16233637973676099</c:v>
                </c:pt>
                <c:pt idx="33889">
                  <c:v>-0.16251569408203001</c:v>
                </c:pt>
                <c:pt idx="33890">
                  <c:v>-0.16269500842905299</c:v>
                </c:pt>
                <c:pt idx="33891">
                  <c:v>-0.162874322776076</c:v>
                </c:pt>
                <c:pt idx="33892">
                  <c:v>-0.16305363712134599</c:v>
                </c:pt>
                <c:pt idx="33893">
                  <c:v>-0.163232951468368</c:v>
                </c:pt>
                <c:pt idx="33894">
                  <c:v>-0.16341226581539101</c:v>
                </c:pt>
                <c:pt idx="33895">
                  <c:v>-0.163591580160661</c:v>
                </c:pt>
                <c:pt idx="33896">
                  <c:v>-0.16377089450768301</c:v>
                </c:pt>
                <c:pt idx="33897">
                  <c:v>-0.16395020885470599</c:v>
                </c:pt>
                <c:pt idx="33898">
                  <c:v>-0.16412952319997601</c:v>
                </c:pt>
                <c:pt idx="33899">
                  <c:v>-0.16430883754699899</c:v>
                </c:pt>
                <c:pt idx="33900">
                  <c:v>-0.164488151894021</c:v>
                </c:pt>
                <c:pt idx="33901">
                  <c:v>-0.16466746623929099</c:v>
                </c:pt>
                <c:pt idx="33902">
                  <c:v>-0.164846780586314</c:v>
                </c:pt>
                <c:pt idx="33903">
                  <c:v>-0.165026094933336</c:v>
                </c:pt>
                <c:pt idx="33904">
                  <c:v>-0.165205409278606</c:v>
                </c:pt>
                <c:pt idx="33905">
                  <c:v>-0.165384723625629</c:v>
                </c:pt>
                <c:pt idx="33906">
                  <c:v>-0.16556403797265201</c:v>
                </c:pt>
                <c:pt idx="33907">
                  <c:v>-0.16574335231792101</c:v>
                </c:pt>
                <c:pt idx="33908">
                  <c:v>-0.16592266666494401</c:v>
                </c:pt>
                <c:pt idx="33909">
                  <c:v>-0.16610198101196699</c:v>
                </c:pt>
                <c:pt idx="33910">
                  <c:v>-0.16628129535723599</c:v>
                </c:pt>
                <c:pt idx="33911">
                  <c:v>-0.16646060970425899</c:v>
                </c:pt>
                <c:pt idx="33912">
                  <c:v>-0.166639924051282</c:v>
                </c:pt>
                <c:pt idx="33913">
                  <c:v>-0.166819238396551</c:v>
                </c:pt>
                <c:pt idx="33914">
                  <c:v>-0.166998552743574</c:v>
                </c:pt>
                <c:pt idx="33915">
                  <c:v>-0.16717786709059701</c:v>
                </c:pt>
                <c:pt idx="33916">
                  <c:v>-0.167357181435866</c:v>
                </c:pt>
                <c:pt idx="33917">
                  <c:v>-0.16753649578288901</c:v>
                </c:pt>
                <c:pt idx="33918">
                  <c:v>-0.16771581012991199</c:v>
                </c:pt>
                <c:pt idx="33919">
                  <c:v>-0.16789512447518101</c:v>
                </c:pt>
                <c:pt idx="33920">
                  <c:v>-0.16807443882220399</c:v>
                </c:pt>
                <c:pt idx="33921">
                  <c:v>-0.168253753169227</c:v>
                </c:pt>
                <c:pt idx="33922">
                  <c:v>-0.16843306751449599</c:v>
                </c:pt>
                <c:pt idx="33923">
                  <c:v>-0.168612381861519</c:v>
                </c:pt>
                <c:pt idx="33924">
                  <c:v>-0.16879169620854201</c:v>
                </c:pt>
                <c:pt idx="33925">
                  <c:v>-0.168971010553811</c:v>
                </c:pt>
                <c:pt idx="33926">
                  <c:v>-0.16915032490083401</c:v>
                </c:pt>
                <c:pt idx="33927">
                  <c:v>-0.16932963924785699</c:v>
                </c:pt>
                <c:pt idx="33928">
                  <c:v>-0.16950895359312701</c:v>
                </c:pt>
                <c:pt idx="33929">
                  <c:v>-0.16968826794014899</c:v>
                </c:pt>
                <c:pt idx="33930">
                  <c:v>-0.169867582287172</c:v>
                </c:pt>
                <c:pt idx="33931">
                  <c:v>-0.17004689663244199</c:v>
                </c:pt>
                <c:pt idx="33932">
                  <c:v>-0.170226210979465</c:v>
                </c:pt>
                <c:pt idx="33933">
                  <c:v>-0.17040552532648701</c:v>
                </c:pt>
                <c:pt idx="33934">
                  <c:v>-0.170584839671757</c:v>
                </c:pt>
                <c:pt idx="33935">
                  <c:v>-0.17076415401878001</c:v>
                </c:pt>
                <c:pt idx="33936">
                  <c:v>-0.17094346836580199</c:v>
                </c:pt>
                <c:pt idx="33937">
                  <c:v>-0.17112278271107201</c:v>
                </c:pt>
                <c:pt idx="33938">
                  <c:v>-0.17130209705809499</c:v>
                </c:pt>
                <c:pt idx="33939">
                  <c:v>-0.17148141140511799</c:v>
                </c:pt>
                <c:pt idx="33940">
                  <c:v>-0.17166072575038699</c:v>
                </c:pt>
                <c:pt idx="33941">
                  <c:v>-0.17184004009741</c:v>
                </c:pt>
                <c:pt idx="33942">
                  <c:v>-0.172019354444433</c:v>
                </c:pt>
                <c:pt idx="33943">
                  <c:v>-0.172198668789702</c:v>
                </c:pt>
                <c:pt idx="33944">
                  <c:v>-0.172377983136725</c:v>
                </c:pt>
                <c:pt idx="33945">
                  <c:v>-0.17255729748374801</c:v>
                </c:pt>
                <c:pt idx="33946">
                  <c:v>-0.17273661182901701</c:v>
                </c:pt>
                <c:pt idx="33947">
                  <c:v>-0.17291592617604001</c:v>
                </c:pt>
                <c:pt idx="33948">
                  <c:v>-0.17309524052306299</c:v>
                </c:pt>
                <c:pt idx="33949">
                  <c:v>-0.17327455486833199</c:v>
                </c:pt>
                <c:pt idx="33950">
                  <c:v>-0.17345386921535499</c:v>
                </c:pt>
                <c:pt idx="33951">
                  <c:v>-0.173633183562378</c:v>
                </c:pt>
                <c:pt idx="33952">
                  <c:v>-0.173812497907647</c:v>
                </c:pt>
                <c:pt idx="33953">
                  <c:v>-0.17399181225467</c:v>
                </c:pt>
                <c:pt idx="33954">
                  <c:v>-0.17417112660169301</c:v>
                </c:pt>
                <c:pt idx="33955">
                  <c:v>-0.174350440946962</c:v>
                </c:pt>
                <c:pt idx="33956">
                  <c:v>-0.17452975529398501</c:v>
                </c:pt>
                <c:pt idx="33957">
                  <c:v>-0.17470906964100799</c:v>
                </c:pt>
                <c:pt idx="33958">
                  <c:v>-0.17488838398627701</c:v>
                </c:pt>
                <c:pt idx="33959">
                  <c:v>-0.17506769833329999</c:v>
                </c:pt>
                <c:pt idx="33960">
                  <c:v>-0.175247012680323</c:v>
                </c:pt>
                <c:pt idx="33961">
                  <c:v>-0.17542632702559199</c:v>
                </c:pt>
                <c:pt idx="33962">
                  <c:v>-0.175605641372615</c:v>
                </c:pt>
                <c:pt idx="33963">
                  <c:v>-0.17578495571963801</c:v>
                </c:pt>
                <c:pt idx="33964">
                  <c:v>-0.175964270064908</c:v>
                </c:pt>
                <c:pt idx="33965">
                  <c:v>-0.17614358441193001</c:v>
                </c:pt>
                <c:pt idx="33966">
                  <c:v>-0.17632289875895299</c:v>
                </c:pt>
                <c:pt idx="33967">
                  <c:v>-0.17650221310422301</c:v>
                </c:pt>
                <c:pt idx="33968">
                  <c:v>-0.17668152745124499</c:v>
                </c:pt>
                <c:pt idx="33969">
                  <c:v>-0.176860841798268</c:v>
                </c:pt>
                <c:pt idx="33970">
                  <c:v>-0.17704015614353799</c:v>
                </c:pt>
                <c:pt idx="33971">
                  <c:v>-0.177219470490561</c:v>
                </c:pt>
                <c:pt idx="33972">
                  <c:v>-0.17739878483758301</c:v>
                </c:pt>
                <c:pt idx="33973">
                  <c:v>-0.177578099182853</c:v>
                </c:pt>
                <c:pt idx="33974">
                  <c:v>-0.17775741352987601</c:v>
                </c:pt>
                <c:pt idx="33975">
                  <c:v>-0.17793672787689899</c:v>
                </c:pt>
                <c:pt idx="33976">
                  <c:v>-0.17811604222216801</c:v>
                </c:pt>
                <c:pt idx="33977">
                  <c:v>-0.17829535656919099</c:v>
                </c:pt>
                <c:pt idx="33978">
                  <c:v>-0.178474670916214</c:v>
                </c:pt>
                <c:pt idx="33979">
                  <c:v>-0.17865398526148299</c:v>
                </c:pt>
                <c:pt idx="33980">
                  <c:v>-0.178833299608506</c:v>
                </c:pt>
                <c:pt idx="33981">
                  <c:v>-0.179012613955529</c:v>
                </c:pt>
                <c:pt idx="33982">
                  <c:v>-0.179191928300798</c:v>
                </c:pt>
                <c:pt idx="33983">
                  <c:v>-0.17937124264782101</c:v>
                </c:pt>
                <c:pt idx="33984">
                  <c:v>-0.17955055699484401</c:v>
                </c:pt>
                <c:pt idx="33985">
                  <c:v>-0.17972987134011301</c:v>
                </c:pt>
                <c:pt idx="33986">
                  <c:v>-0.17990918568713599</c:v>
                </c:pt>
                <c:pt idx="33987">
                  <c:v>-0.18008850003415899</c:v>
                </c:pt>
                <c:pt idx="33988">
                  <c:v>-0.18026781437942799</c:v>
                </c:pt>
                <c:pt idx="33989">
                  <c:v>-0.18044712872645099</c:v>
                </c:pt>
                <c:pt idx="33990">
                  <c:v>-0.180626443073474</c:v>
                </c:pt>
                <c:pt idx="33991">
                  <c:v>-0.180805757418743</c:v>
                </c:pt>
                <c:pt idx="33992">
                  <c:v>-0.180985071765766</c:v>
                </c:pt>
                <c:pt idx="33993">
                  <c:v>-0.18116438611278901</c:v>
                </c:pt>
                <c:pt idx="33994">
                  <c:v>-0.181343700458058</c:v>
                </c:pt>
                <c:pt idx="33995">
                  <c:v>-0.18152301480508101</c:v>
                </c:pt>
                <c:pt idx="33996">
                  <c:v>-0.18170232915210399</c:v>
                </c:pt>
                <c:pt idx="33997">
                  <c:v>-0.18188164349737301</c:v>
                </c:pt>
                <c:pt idx="33998">
                  <c:v>-0.18206095784439599</c:v>
                </c:pt>
                <c:pt idx="33999">
                  <c:v>-0.182240272191419</c:v>
                </c:pt>
                <c:pt idx="34000">
                  <c:v>-0.18241958653668899</c:v>
                </c:pt>
                <c:pt idx="34001">
                  <c:v>-0.182598900883711</c:v>
                </c:pt>
                <c:pt idx="34002">
                  <c:v>-0.18277821523073401</c:v>
                </c:pt>
                <c:pt idx="34003">
                  <c:v>-0.182957529576004</c:v>
                </c:pt>
                <c:pt idx="34004">
                  <c:v>-0.18313684392302601</c:v>
                </c:pt>
                <c:pt idx="34005">
                  <c:v>-0.18331615827004899</c:v>
                </c:pt>
                <c:pt idx="34006">
                  <c:v>-0.18349547261531901</c:v>
                </c:pt>
                <c:pt idx="34007">
                  <c:v>-0.18367478696234199</c:v>
                </c:pt>
                <c:pt idx="34008">
                  <c:v>-0.183854101309364</c:v>
                </c:pt>
                <c:pt idx="34009">
                  <c:v>-0.18403341565463399</c:v>
                </c:pt>
                <c:pt idx="34010">
                  <c:v>-0.184212730001657</c:v>
                </c:pt>
                <c:pt idx="34011">
                  <c:v>-0.18439204434868001</c:v>
                </c:pt>
                <c:pt idx="34012">
                  <c:v>-0.184571358693949</c:v>
                </c:pt>
                <c:pt idx="34013">
                  <c:v>-0.18475067304097201</c:v>
                </c:pt>
                <c:pt idx="34014">
                  <c:v>-0.18492998738799499</c:v>
                </c:pt>
                <c:pt idx="34015">
                  <c:v>-0.18510930173326401</c:v>
                </c:pt>
                <c:pt idx="34016">
                  <c:v>-0.18528861608028699</c:v>
                </c:pt>
                <c:pt idx="34017">
                  <c:v>-0.18546793042731</c:v>
                </c:pt>
                <c:pt idx="34018">
                  <c:v>-0.18564724477257899</c:v>
                </c:pt>
                <c:pt idx="34019">
                  <c:v>-0.185826559119602</c:v>
                </c:pt>
                <c:pt idx="34020">
                  <c:v>-0.186005873466625</c:v>
                </c:pt>
                <c:pt idx="34021">
                  <c:v>-0.186185187811894</c:v>
                </c:pt>
                <c:pt idx="34022">
                  <c:v>-0.18636450215891701</c:v>
                </c:pt>
                <c:pt idx="34023">
                  <c:v>-0.18654381650594001</c:v>
                </c:pt>
                <c:pt idx="34024">
                  <c:v>-0.18672313085120901</c:v>
                </c:pt>
                <c:pt idx="34025">
                  <c:v>-0.18690244519823199</c:v>
                </c:pt>
                <c:pt idx="34026">
                  <c:v>-0.18708175954525499</c:v>
                </c:pt>
                <c:pt idx="34027">
                  <c:v>-0.18726107389052399</c:v>
                </c:pt>
                <c:pt idx="34028">
                  <c:v>-0.187440388237547</c:v>
                </c:pt>
                <c:pt idx="34029">
                  <c:v>-0.18761970258457</c:v>
                </c:pt>
                <c:pt idx="34030">
                  <c:v>-0.187799016929839</c:v>
                </c:pt>
                <c:pt idx="34031">
                  <c:v>-0.187978331276862</c:v>
                </c:pt>
                <c:pt idx="34032">
                  <c:v>-0.18815764562388501</c:v>
                </c:pt>
                <c:pt idx="34033">
                  <c:v>-0.18833695996915401</c:v>
                </c:pt>
                <c:pt idx="34034">
                  <c:v>-0.18851627431617701</c:v>
                </c:pt>
                <c:pt idx="34035">
                  <c:v>-0.18869558866319999</c:v>
                </c:pt>
                <c:pt idx="34036">
                  <c:v>-0.18887490300847001</c:v>
                </c:pt>
                <c:pt idx="34037">
                  <c:v>-0.18905421735549199</c:v>
                </c:pt>
                <c:pt idx="34038">
                  <c:v>-0.189233531702515</c:v>
                </c:pt>
                <c:pt idx="34039">
                  <c:v>-0.18941284604778499</c:v>
                </c:pt>
                <c:pt idx="34040">
                  <c:v>-0.189592160394807</c:v>
                </c:pt>
                <c:pt idx="34041">
                  <c:v>-0.18977147474183001</c:v>
                </c:pt>
                <c:pt idx="34042">
                  <c:v>-0.1899507890871</c:v>
                </c:pt>
                <c:pt idx="34043">
                  <c:v>-0.19013010343412301</c:v>
                </c:pt>
                <c:pt idx="34044">
                  <c:v>-0.19030941778114499</c:v>
                </c:pt>
                <c:pt idx="34045">
                  <c:v>-0.19048873212641501</c:v>
                </c:pt>
                <c:pt idx="34046">
                  <c:v>-0.19066804647343799</c:v>
                </c:pt>
                <c:pt idx="34047">
                  <c:v>-0.19084736082046</c:v>
                </c:pt>
                <c:pt idx="34048">
                  <c:v>-0.19102667516572999</c:v>
                </c:pt>
                <c:pt idx="34049">
                  <c:v>-0.191205989512753</c:v>
                </c:pt>
                <c:pt idx="34050">
                  <c:v>-0.19138530385977601</c:v>
                </c:pt>
                <c:pt idx="34051">
                  <c:v>-0.191564618205045</c:v>
                </c:pt>
                <c:pt idx="34052">
                  <c:v>-0.19174393255206801</c:v>
                </c:pt>
                <c:pt idx="34053">
                  <c:v>-0.19192324689909099</c:v>
                </c:pt>
                <c:pt idx="34054">
                  <c:v>-0.19210256124436001</c:v>
                </c:pt>
                <c:pt idx="34055">
                  <c:v>-0.19228187559138299</c:v>
                </c:pt>
                <c:pt idx="34056">
                  <c:v>-0.192461189938406</c:v>
                </c:pt>
                <c:pt idx="34057">
                  <c:v>-0.19264050428367499</c:v>
                </c:pt>
                <c:pt idx="34058">
                  <c:v>-0.192819818630698</c:v>
                </c:pt>
                <c:pt idx="34059">
                  <c:v>-0.19299913297772101</c:v>
                </c:pt>
                <c:pt idx="34060">
                  <c:v>-0.19317844732299</c:v>
                </c:pt>
                <c:pt idx="34061">
                  <c:v>-0.19335776167001301</c:v>
                </c:pt>
                <c:pt idx="34062">
                  <c:v>-0.19353707601703601</c:v>
                </c:pt>
                <c:pt idx="34063">
                  <c:v>-0.19371639036230501</c:v>
                </c:pt>
                <c:pt idx="34064">
                  <c:v>-0.19389570470932799</c:v>
                </c:pt>
                <c:pt idx="34065">
                  <c:v>-0.19407501905635099</c:v>
                </c:pt>
                <c:pt idx="34066">
                  <c:v>-0.19425433340161999</c:v>
                </c:pt>
                <c:pt idx="34067">
                  <c:v>-0.194433647748643</c:v>
                </c:pt>
                <c:pt idx="34068">
                  <c:v>-0.194612962095666</c:v>
                </c:pt>
                <c:pt idx="34069">
                  <c:v>-0.194792276440936</c:v>
                </c:pt>
                <c:pt idx="34070">
                  <c:v>-0.194971590787958</c:v>
                </c:pt>
                <c:pt idx="34071">
                  <c:v>-0.19515090513498101</c:v>
                </c:pt>
                <c:pt idx="34072">
                  <c:v>-0.19533021948025101</c:v>
                </c:pt>
                <c:pt idx="34073">
                  <c:v>-0.19550953382727301</c:v>
                </c:pt>
                <c:pt idx="34074">
                  <c:v>-0.19568884817429599</c:v>
                </c:pt>
                <c:pt idx="34075">
                  <c:v>-0.19586816251956601</c:v>
                </c:pt>
                <c:pt idx="34076">
                  <c:v>-0.19604747686658899</c:v>
                </c:pt>
                <c:pt idx="34077">
                  <c:v>-0.196226791213611</c:v>
                </c:pt>
                <c:pt idx="34078">
                  <c:v>-0.19640610555888099</c:v>
                </c:pt>
                <c:pt idx="34079">
                  <c:v>-0.196585419905904</c:v>
                </c:pt>
                <c:pt idx="34080">
                  <c:v>-0.19676473425292601</c:v>
                </c:pt>
                <c:pt idx="34081">
                  <c:v>-0.196944048598196</c:v>
                </c:pt>
                <c:pt idx="34082">
                  <c:v>-0.19712336294521901</c:v>
                </c:pt>
                <c:pt idx="34083">
                  <c:v>-0.19730267729224199</c:v>
                </c:pt>
                <c:pt idx="34084">
                  <c:v>-0.19748199163751101</c:v>
                </c:pt>
                <c:pt idx="34085">
                  <c:v>-0.19766130598453399</c:v>
                </c:pt>
                <c:pt idx="34086">
                  <c:v>-0.197840620331557</c:v>
                </c:pt>
                <c:pt idx="34087">
                  <c:v>-0.19801993467682599</c:v>
                </c:pt>
                <c:pt idx="34088">
                  <c:v>-0.198199249023849</c:v>
                </c:pt>
                <c:pt idx="34089">
                  <c:v>-0.19837856337087201</c:v>
                </c:pt>
                <c:pt idx="34090">
                  <c:v>-0.198557877716141</c:v>
                </c:pt>
                <c:pt idx="34091">
                  <c:v>-0.19873719206316401</c:v>
                </c:pt>
                <c:pt idx="34092">
                  <c:v>-0.19891650641018699</c:v>
                </c:pt>
                <c:pt idx="34093">
                  <c:v>-0.19909582075545601</c:v>
                </c:pt>
                <c:pt idx="34094">
                  <c:v>-0.19927513510247899</c:v>
                </c:pt>
                <c:pt idx="34095">
                  <c:v>-0.199454449449502</c:v>
                </c:pt>
                <c:pt idx="34096">
                  <c:v>-0.19963376379477099</c:v>
                </c:pt>
                <c:pt idx="34097">
                  <c:v>-0.199813078141794</c:v>
                </c:pt>
                <c:pt idx="34098">
                  <c:v>-0.19999239248881701</c:v>
                </c:pt>
                <c:pt idx="34099">
                  <c:v>-0.200171706834086</c:v>
                </c:pt>
                <c:pt idx="34100">
                  <c:v>-0.20035102118110901</c:v>
                </c:pt>
                <c:pt idx="34101">
                  <c:v>-0.20053033552813199</c:v>
                </c:pt>
                <c:pt idx="34102">
                  <c:v>-0.20070964987340101</c:v>
                </c:pt>
                <c:pt idx="34103">
                  <c:v>-0.20088896422042399</c:v>
                </c:pt>
                <c:pt idx="34104">
                  <c:v>-0.201068278567447</c:v>
                </c:pt>
                <c:pt idx="34105">
                  <c:v>-0.20124759291271699</c:v>
                </c:pt>
                <c:pt idx="34106">
                  <c:v>-0.201426907259739</c:v>
                </c:pt>
                <c:pt idx="34107">
                  <c:v>-0.201606221606762</c:v>
                </c:pt>
                <c:pt idx="34108">
                  <c:v>-0.201785535952032</c:v>
                </c:pt>
                <c:pt idx="34109">
                  <c:v>-0.20196485029905401</c:v>
                </c:pt>
                <c:pt idx="34110">
                  <c:v>-0.20214416464607701</c:v>
                </c:pt>
                <c:pt idx="34111">
                  <c:v>-0.20232347899134701</c:v>
                </c:pt>
                <c:pt idx="34112">
                  <c:v>-0.20250279333837001</c:v>
                </c:pt>
                <c:pt idx="34113">
                  <c:v>-0.20268210768539199</c:v>
                </c:pt>
                <c:pt idx="34114">
                  <c:v>-0.20286142203066199</c:v>
                </c:pt>
                <c:pt idx="34115">
                  <c:v>-0.20304073637768499</c:v>
                </c:pt>
                <c:pt idx="34116">
                  <c:v>-0.203220050724708</c:v>
                </c:pt>
                <c:pt idx="34117">
                  <c:v>-0.203399365069977</c:v>
                </c:pt>
                <c:pt idx="34118">
                  <c:v>-0.203578679417</c:v>
                </c:pt>
                <c:pt idx="34119">
                  <c:v>-0.20375799376402301</c:v>
                </c:pt>
                <c:pt idx="34120">
                  <c:v>-0.203937308109292</c:v>
                </c:pt>
                <c:pt idx="34121">
                  <c:v>-0.20411662245631501</c:v>
                </c:pt>
                <c:pt idx="34122">
                  <c:v>-0.20429593680333799</c:v>
                </c:pt>
                <c:pt idx="34123">
                  <c:v>-0.20447525114860701</c:v>
                </c:pt>
                <c:pt idx="34124">
                  <c:v>-0.20465456549562999</c:v>
                </c:pt>
                <c:pt idx="34125">
                  <c:v>-0.204833879842653</c:v>
                </c:pt>
                <c:pt idx="34126">
                  <c:v>-0.20501319418792199</c:v>
                </c:pt>
                <c:pt idx="34127">
                  <c:v>-0.205192508534945</c:v>
                </c:pt>
                <c:pt idx="34128">
                  <c:v>-0.20537182288196801</c:v>
                </c:pt>
                <c:pt idx="34129">
                  <c:v>-0.205551137227237</c:v>
                </c:pt>
                <c:pt idx="34130">
                  <c:v>-0.20573045157426001</c:v>
                </c:pt>
                <c:pt idx="34131">
                  <c:v>-0.20590976592128299</c:v>
                </c:pt>
                <c:pt idx="34132">
                  <c:v>-0.20608908026655201</c:v>
                </c:pt>
                <c:pt idx="34133">
                  <c:v>-0.20626839461357499</c:v>
                </c:pt>
                <c:pt idx="34134">
                  <c:v>-0.206447708960598</c:v>
                </c:pt>
                <c:pt idx="34135">
                  <c:v>-0.20662702330586699</c:v>
                </c:pt>
                <c:pt idx="34136">
                  <c:v>-0.20680633765289</c:v>
                </c:pt>
                <c:pt idx="34137">
                  <c:v>-0.20698565199991301</c:v>
                </c:pt>
                <c:pt idx="34138">
                  <c:v>-0.207164966345182</c:v>
                </c:pt>
                <c:pt idx="34139">
                  <c:v>-0.20734428069220501</c:v>
                </c:pt>
                <c:pt idx="34140">
                  <c:v>-0.20752359503922799</c:v>
                </c:pt>
                <c:pt idx="34141">
                  <c:v>-0.20770290938449701</c:v>
                </c:pt>
                <c:pt idx="34142">
                  <c:v>-0.20788222373151999</c:v>
                </c:pt>
                <c:pt idx="34143">
                  <c:v>-0.208061538078543</c:v>
                </c:pt>
                <c:pt idx="34144">
                  <c:v>-0.20824085242381299</c:v>
                </c:pt>
                <c:pt idx="34145">
                  <c:v>-0.208420166770835</c:v>
                </c:pt>
                <c:pt idx="34146">
                  <c:v>-0.208599481117858</c:v>
                </c:pt>
                <c:pt idx="34147">
                  <c:v>-0.208778795463128</c:v>
                </c:pt>
                <c:pt idx="34148">
                  <c:v>-0.208958109810151</c:v>
                </c:pt>
                <c:pt idx="34149">
                  <c:v>-0.20913742415717301</c:v>
                </c:pt>
                <c:pt idx="34150">
                  <c:v>-0.20931673850244301</c:v>
                </c:pt>
                <c:pt idx="34151">
                  <c:v>-0.20949605284946601</c:v>
                </c:pt>
                <c:pt idx="34152">
                  <c:v>-0.20967536719648799</c:v>
                </c:pt>
                <c:pt idx="34153">
                  <c:v>-0.20985468154175799</c:v>
                </c:pt>
                <c:pt idx="34154">
                  <c:v>-0.21003399588878099</c:v>
                </c:pt>
                <c:pt idx="34155">
                  <c:v>-0.210213310235804</c:v>
                </c:pt>
                <c:pt idx="34156">
                  <c:v>-0.210392624581073</c:v>
                </c:pt>
                <c:pt idx="34157">
                  <c:v>-0.210571938928096</c:v>
                </c:pt>
                <c:pt idx="34158">
                  <c:v>-0.21075125327511901</c:v>
                </c:pt>
                <c:pt idx="34159">
                  <c:v>-0.210930567620388</c:v>
                </c:pt>
                <c:pt idx="34160">
                  <c:v>-0.21110988196741101</c:v>
                </c:pt>
                <c:pt idx="34161">
                  <c:v>-0.21128919631443399</c:v>
                </c:pt>
                <c:pt idx="34162">
                  <c:v>-0.21146851065970301</c:v>
                </c:pt>
                <c:pt idx="34163">
                  <c:v>-0.21164782500672599</c:v>
                </c:pt>
                <c:pt idx="34164">
                  <c:v>-0.211827139353749</c:v>
                </c:pt>
                <c:pt idx="34165">
                  <c:v>-0.21200645369901799</c:v>
                </c:pt>
                <c:pt idx="34166">
                  <c:v>-0.212185768046041</c:v>
                </c:pt>
                <c:pt idx="34167">
                  <c:v>-0.21236508239306401</c:v>
                </c:pt>
                <c:pt idx="34168">
                  <c:v>-0.212544396738333</c:v>
                </c:pt>
                <c:pt idx="34169">
                  <c:v>-0.21272371108535601</c:v>
                </c:pt>
                <c:pt idx="34170">
                  <c:v>-0.21290302543237899</c:v>
                </c:pt>
                <c:pt idx="34171">
                  <c:v>-0.21308233977764801</c:v>
                </c:pt>
                <c:pt idx="34172">
                  <c:v>-0.21326165412467099</c:v>
                </c:pt>
                <c:pt idx="34173">
                  <c:v>-0.213440968471694</c:v>
                </c:pt>
                <c:pt idx="34174">
                  <c:v>-0.21362028281696299</c:v>
                </c:pt>
                <c:pt idx="34175">
                  <c:v>-0.213799597163986</c:v>
                </c:pt>
                <c:pt idx="34176">
                  <c:v>-0.21397891151100901</c:v>
                </c:pt>
                <c:pt idx="34177">
                  <c:v>-0.214158225856278</c:v>
                </c:pt>
                <c:pt idx="34178">
                  <c:v>-0.21433754020330101</c:v>
                </c:pt>
                <c:pt idx="34179">
                  <c:v>-0.21451685455032399</c:v>
                </c:pt>
                <c:pt idx="34180">
                  <c:v>-0.21469616889559401</c:v>
                </c:pt>
                <c:pt idx="34181">
                  <c:v>-0.21487548324261599</c:v>
                </c:pt>
                <c:pt idx="34182">
                  <c:v>-0.215054797589639</c:v>
                </c:pt>
                <c:pt idx="34183">
                  <c:v>-0.21523411193490899</c:v>
                </c:pt>
                <c:pt idx="34184">
                  <c:v>-0.215413426281932</c:v>
                </c:pt>
                <c:pt idx="34185">
                  <c:v>-0.215592740628954</c:v>
                </c:pt>
                <c:pt idx="34186">
                  <c:v>-0.215772054974224</c:v>
                </c:pt>
                <c:pt idx="34187">
                  <c:v>-0.21595136932124701</c:v>
                </c:pt>
                <c:pt idx="34188">
                  <c:v>-0.21613068366826901</c:v>
                </c:pt>
                <c:pt idx="34189">
                  <c:v>-0.21630999801353901</c:v>
                </c:pt>
                <c:pt idx="34190">
                  <c:v>-0.21648931236056199</c:v>
                </c:pt>
                <c:pt idx="34191">
                  <c:v>-0.21666862670758499</c:v>
                </c:pt>
                <c:pt idx="34192">
                  <c:v>-0.21684794105285399</c:v>
                </c:pt>
                <c:pt idx="34193">
                  <c:v>-0.21702725539987699</c:v>
                </c:pt>
                <c:pt idx="34194">
                  <c:v>-0.2172065697469</c:v>
                </c:pt>
                <c:pt idx="34195">
                  <c:v>-0.217385884092169</c:v>
                </c:pt>
                <c:pt idx="34196">
                  <c:v>-0.217565198439192</c:v>
                </c:pt>
                <c:pt idx="34197">
                  <c:v>-0.21774451278621501</c:v>
                </c:pt>
                <c:pt idx="34198">
                  <c:v>-0.217923827131484</c:v>
                </c:pt>
                <c:pt idx="34199">
                  <c:v>-0.21810314147850701</c:v>
                </c:pt>
                <c:pt idx="34200">
                  <c:v>-0.21828245582552999</c:v>
                </c:pt>
                <c:pt idx="34201">
                  <c:v>-0.21846177017079901</c:v>
                </c:pt>
                <c:pt idx="34202">
                  <c:v>-0.21864108451782199</c:v>
                </c:pt>
                <c:pt idx="34203">
                  <c:v>-0.218820398864845</c:v>
                </c:pt>
                <c:pt idx="34204">
                  <c:v>-0.21899971321011399</c:v>
                </c:pt>
                <c:pt idx="34205">
                  <c:v>-0.219179027557137</c:v>
                </c:pt>
                <c:pt idx="34206">
                  <c:v>-0.21935834190416001</c:v>
                </c:pt>
                <c:pt idx="34207">
                  <c:v>-0.219537656249429</c:v>
                </c:pt>
                <c:pt idx="34208">
                  <c:v>-0.21971697059645201</c:v>
                </c:pt>
                <c:pt idx="34209">
                  <c:v>-0.21989628494347499</c:v>
                </c:pt>
                <c:pt idx="34210">
                  <c:v>-0.22007559928874401</c:v>
                </c:pt>
                <c:pt idx="34211">
                  <c:v>-0.22025491363576699</c:v>
                </c:pt>
                <c:pt idx="34212">
                  <c:v>-0.22043422798279</c:v>
                </c:pt>
                <c:pt idx="34213">
                  <c:v>-0.22061354232805999</c:v>
                </c:pt>
                <c:pt idx="34214">
                  <c:v>-0.220792856675082</c:v>
                </c:pt>
                <c:pt idx="34215">
                  <c:v>-0.22097217102210501</c:v>
                </c:pt>
                <c:pt idx="34216">
                  <c:v>-0.221151485367375</c:v>
                </c:pt>
                <c:pt idx="34217">
                  <c:v>-0.22133079971439801</c:v>
                </c:pt>
                <c:pt idx="34218">
                  <c:v>-0.22151011406141999</c:v>
                </c:pt>
                <c:pt idx="34219">
                  <c:v>-0.22168942840669001</c:v>
                </c:pt>
                <c:pt idx="34220">
                  <c:v>-0.22186874275371299</c:v>
                </c:pt>
                <c:pt idx="34221">
                  <c:v>-0.222048057100735</c:v>
                </c:pt>
                <c:pt idx="34222">
                  <c:v>-0.22222737144600499</c:v>
                </c:pt>
                <c:pt idx="34223">
                  <c:v>-0.222406685793028</c:v>
                </c:pt>
                <c:pt idx="34224">
                  <c:v>-0.222586000140051</c:v>
                </c:pt>
                <c:pt idx="34225">
                  <c:v>-0.22276531448532</c:v>
                </c:pt>
                <c:pt idx="34226">
                  <c:v>-0.22294462883234301</c:v>
                </c:pt>
                <c:pt idx="34227">
                  <c:v>-0.22312394317936601</c:v>
                </c:pt>
                <c:pt idx="34228">
                  <c:v>-0.22330325752463501</c:v>
                </c:pt>
                <c:pt idx="34229">
                  <c:v>-0.22348257187165799</c:v>
                </c:pt>
                <c:pt idx="34230">
                  <c:v>-0.22366188621868099</c:v>
                </c:pt>
                <c:pt idx="34231">
                  <c:v>-0.22384120056394999</c:v>
                </c:pt>
                <c:pt idx="34232">
                  <c:v>-0.224020514910973</c:v>
                </c:pt>
                <c:pt idx="34233">
                  <c:v>-0.224199829257996</c:v>
                </c:pt>
                <c:pt idx="34234">
                  <c:v>-0.224379143603265</c:v>
                </c:pt>
                <c:pt idx="34235">
                  <c:v>-0.224558457950288</c:v>
                </c:pt>
                <c:pt idx="34236">
                  <c:v>-0.22473777229731101</c:v>
                </c:pt>
                <c:pt idx="34237">
                  <c:v>-0.22491708664258001</c:v>
                </c:pt>
                <c:pt idx="34238">
                  <c:v>-0.22509640098960301</c:v>
                </c:pt>
                <c:pt idx="34239">
                  <c:v>-0.22527571533662599</c:v>
                </c:pt>
                <c:pt idx="34240">
                  <c:v>-0.22545502968189499</c:v>
                </c:pt>
                <c:pt idx="34241">
                  <c:v>-0.22563434402891799</c:v>
                </c:pt>
                <c:pt idx="34242">
                  <c:v>-0.225813658375941</c:v>
                </c:pt>
                <c:pt idx="34243">
                  <c:v>-0.22599297272120999</c:v>
                </c:pt>
                <c:pt idx="34244">
                  <c:v>-0.226172287068233</c:v>
                </c:pt>
                <c:pt idx="34245">
                  <c:v>-0.22635160141525601</c:v>
                </c:pt>
                <c:pt idx="34246">
                  <c:v>-0.226530915760525</c:v>
                </c:pt>
                <c:pt idx="34247">
                  <c:v>-0.22671023010754801</c:v>
                </c:pt>
                <c:pt idx="34248">
                  <c:v>-0.22688954445457099</c:v>
                </c:pt>
                <c:pt idx="34249">
                  <c:v>-0.22706885879984101</c:v>
                </c:pt>
                <c:pt idx="34250">
                  <c:v>-0.22724817314686299</c:v>
                </c:pt>
                <c:pt idx="34251">
                  <c:v>-0.227427487493886</c:v>
                </c:pt>
                <c:pt idx="34252">
                  <c:v>-0.22760680183915599</c:v>
                </c:pt>
                <c:pt idx="34253">
                  <c:v>-0.227786116186179</c:v>
                </c:pt>
                <c:pt idx="34254">
                  <c:v>-0.22796543053320101</c:v>
                </c:pt>
                <c:pt idx="34255">
                  <c:v>-0.228144744878471</c:v>
                </c:pt>
                <c:pt idx="34256">
                  <c:v>-0.22832405922549401</c:v>
                </c:pt>
                <c:pt idx="34257">
                  <c:v>-0.22850337357251599</c:v>
                </c:pt>
                <c:pt idx="34258">
                  <c:v>-0.22868268791778601</c:v>
                </c:pt>
                <c:pt idx="34259">
                  <c:v>-0.22886200226480899</c:v>
                </c:pt>
                <c:pt idx="34260">
                  <c:v>-0.229041316611832</c:v>
                </c:pt>
                <c:pt idx="34261">
                  <c:v>-0.22922063095710099</c:v>
                </c:pt>
                <c:pt idx="34262">
                  <c:v>-0.229399945304124</c:v>
                </c:pt>
                <c:pt idx="34263">
                  <c:v>-0.22957925965114701</c:v>
                </c:pt>
                <c:pt idx="34264">
                  <c:v>-0.229758573996416</c:v>
                </c:pt>
                <c:pt idx="34265">
                  <c:v>-0.22993788834343901</c:v>
                </c:pt>
                <c:pt idx="34266">
                  <c:v>-0.23011720269046201</c:v>
                </c:pt>
                <c:pt idx="34267">
                  <c:v>-0.23029651703573101</c:v>
                </c:pt>
                <c:pt idx="34268">
                  <c:v>-0.23047583138275399</c:v>
                </c:pt>
                <c:pt idx="34269">
                  <c:v>-0.23065514572977699</c:v>
                </c:pt>
                <c:pt idx="34270">
                  <c:v>-0.23083446007504599</c:v>
                </c:pt>
                <c:pt idx="34271">
                  <c:v>-0.231013774422069</c:v>
                </c:pt>
                <c:pt idx="34272">
                  <c:v>-0.231193088769092</c:v>
                </c:pt>
                <c:pt idx="34273">
                  <c:v>-0.231372403114361</c:v>
                </c:pt>
                <c:pt idx="34274">
                  <c:v>-0.231551717461384</c:v>
                </c:pt>
                <c:pt idx="34275">
                  <c:v>-0.23173103180840701</c:v>
                </c:pt>
                <c:pt idx="34276">
                  <c:v>-0.23191034615367601</c:v>
                </c:pt>
                <c:pt idx="34277">
                  <c:v>-0.23208966050069901</c:v>
                </c:pt>
                <c:pt idx="34278">
                  <c:v>-0.23226897484772199</c:v>
                </c:pt>
                <c:pt idx="34279">
                  <c:v>-0.23244828919299099</c:v>
                </c:pt>
                <c:pt idx="34280">
                  <c:v>-0.23262760354001399</c:v>
                </c:pt>
                <c:pt idx="34281">
                  <c:v>-0.232806917887037</c:v>
                </c:pt>
                <c:pt idx="34282">
                  <c:v>-0.232986232232306</c:v>
                </c:pt>
                <c:pt idx="34283">
                  <c:v>-0.233165546579329</c:v>
                </c:pt>
                <c:pt idx="34284">
                  <c:v>-0.23334486092635201</c:v>
                </c:pt>
                <c:pt idx="34285">
                  <c:v>-0.233524175271622</c:v>
                </c:pt>
                <c:pt idx="34286">
                  <c:v>-0.23370348961864401</c:v>
                </c:pt>
                <c:pt idx="34287">
                  <c:v>-0.23388280396566699</c:v>
                </c:pt>
                <c:pt idx="34288">
                  <c:v>-0.23406211831093701</c:v>
                </c:pt>
                <c:pt idx="34289">
                  <c:v>-0.23424143265795899</c:v>
                </c:pt>
                <c:pt idx="34290">
                  <c:v>-0.234420747004982</c:v>
                </c:pt>
                <c:pt idx="34291">
                  <c:v>-0.23460006135025199</c:v>
                </c:pt>
                <c:pt idx="34292">
                  <c:v>-0.234779375697275</c:v>
                </c:pt>
                <c:pt idx="34293">
                  <c:v>-0.23495869004429701</c:v>
                </c:pt>
                <c:pt idx="34294">
                  <c:v>-0.235138004389567</c:v>
                </c:pt>
                <c:pt idx="34295">
                  <c:v>-0.23531731873659001</c:v>
                </c:pt>
                <c:pt idx="34296">
                  <c:v>-0.23549663308361299</c:v>
                </c:pt>
                <c:pt idx="34297">
                  <c:v>-0.23567594742888201</c:v>
                </c:pt>
                <c:pt idx="34298">
                  <c:v>-0.23585526177590499</c:v>
                </c:pt>
                <c:pt idx="34299">
                  <c:v>-0.236034576122928</c:v>
                </c:pt>
                <c:pt idx="34300">
                  <c:v>-0.23621389046819699</c:v>
                </c:pt>
                <c:pt idx="34301">
                  <c:v>-0.23639320481522</c:v>
                </c:pt>
                <c:pt idx="34302">
                  <c:v>-0.23657251916224301</c:v>
                </c:pt>
                <c:pt idx="34303">
                  <c:v>-0.236751833507512</c:v>
                </c:pt>
                <c:pt idx="34304">
                  <c:v>-0.23693114785453501</c:v>
                </c:pt>
                <c:pt idx="34305">
                  <c:v>-0.23711046220155799</c:v>
                </c:pt>
                <c:pt idx="34306">
                  <c:v>-0.23728977654682701</c:v>
                </c:pt>
                <c:pt idx="34307">
                  <c:v>-0.23746909089384999</c:v>
                </c:pt>
                <c:pt idx="34308">
                  <c:v>-0.237648405240873</c:v>
                </c:pt>
                <c:pt idx="34309">
                  <c:v>-0.23782771958614199</c:v>
                </c:pt>
                <c:pt idx="34310">
                  <c:v>-0.238007033933165</c:v>
                </c:pt>
                <c:pt idx="34311">
                  <c:v>-0.238186348280188</c:v>
                </c:pt>
                <c:pt idx="34312">
                  <c:v>-0.238365662625457</c:v>
                </c:pt>
                <c:pt idx="34313">
                  <c:v>-0.23854497697248001</c:v>
                </c:pt>
                <c:pt idx="34314">
                  <c:v>-0.23872429131950301</c:v>
                </c:pt>
                <c:pt idx="34315">
                  <c:v>-0.23890360566477201</c:v>
                </c:pt>
                <c:pt idx="34316">
                  <c:v>-0.23908292001179501</c:v>
                </c:pt>
                <c:pt idx="34317">
                  <c:v>-0.23926223435881799</c:v>
                </c:pt>
                <c:pt idx="34318">
                  <c:v>-0.23944154870408699</c:v>
                </c:pt>
                <c:pt idx="34319">
                  <c:v>-0.23962086305110999</c:v>
                </c:pt>
                <c:pt idx="34320">
                  <c:v>-0.239800177398133</c:v>
                </c:pt>
                <c:pt idx="34321">
                  <c:v>-0.239979491743403</c:v>
                </c:pt>
                <c:pt idx="34322">
                  <c:v>-0.240158806090425</c:v>
                </c:pt>
                <c:pt idx="34323">
                  <c:v>-0.24033812043744801</c:v>
                </c:pt>
                <c:pt idx="34324">
                  <c:v>-0.240517434782718</c:v>
                </c:pt>
                <c:pt idx="34325">
                  <c:v>-0.24069674912974001</c:v>
                </c:pt>
                <c:pt idx="34326">
                  <c:v>-0.24087606347676299</c:v>
                </c:pt>
                <c:pt idx="34327">
                  <c:v>-0.24105537782203301</c:v>
                </c:pt>
                <c:pt idx="34328">
                  <c:v>-0.24123469216905599</c:v>
                </c:pt>
                <c:pt idx="34329">
                  <c:v>-0.241414006516078</c:v>
                </c:pt>
                <c:pt idx="34330">
                  <c:v>-0.24159332086134799</c:v>
                </c:pt>
                <c:pt idx="34331">
                  <c:v>-0.241772635208371</c:v>
                </c:pt>
                <c:pt idx="34332">
                  <c:v>-0.24195194955539401</c:v>
                </c:pt>
                <c:pt idx="34333">
                  <c:v>-0.242131263900663</c:v>
                </c:pt>
                <c:pt idx="34334">
                  <c:v>-0.24231057824768601</c:v>
                </c:pt>
                <c:pt idx="34335">
                  <c:v>-0.24248989259470899</c:v>
                </c:pt>
                <c:pt idx="34336">
                  <c:v>-0.24266920693997801</c:v>
                </c:pt>
                <c:pt idx="34337">
                  <c:v>-0.24284852128700099</c:v>
                </c:pt>
                <c:pt idx="34338">
                  <c:v>-0.243027835634024</c:v>
                </c:pt>
                <c:pt idx="34339">
                  <c:v>-0.24320714997929299</c:v>
                </c:pt>
                <c:pt idx="34340">
                  <c:v>-0.243386464326316</c:v>
                </c:pt>
                <c:pt idx="34341">
                  <c:v>-0.24356577867333901</c:v>
                </c:pt>
                <c:pt idx="34342">
                  <c:v>-0.243745093018608</c:v>
                </c:pt>
                <c:pt idx="34343">
                  <c:v>-0.24392440736563101</c:v>
                </c:pt>
                <c:pt idx="34344">
                  <c:v>-0.24410372171265399</c:v>
                </c:pt>
                <c:pt idx="34345">
                  <c:v>-0.24428303605792301</c:v>
                </c:pt>
                <c:pt idx="34346">
                  <c:v>-0.24446235040494599</c:v>
                </c:pt>
                <c:pt idx="34347">
                  <c:v>-0.244641664751969</c:v>
                </c:pt>
                <c:pt idx="34348">
                  <c:v>-0.24482097909723799</c:v>
                </c:pt>
                <c:pt idx="34349">
                  <c:v>-0.245000293444261</c:v>
                </c:pt>
                <c:pt idx="34350">
                  <c:v>-0.245179607791284</c:v>
                </c:pt>
                <c:pt idx="34351">
                  <c:v>-0.245358922136553</c:v>
                </c:pt>
                <c:pt idx="34352">
                  <c:v>-0.24553823648357601</c:v>
                </c:pt>
                <c:pt idx="34353">
                  <c:v>-0.24571755083059901</c:v>
                </c:pt>
                <c:pt idx="34354">
                  <c:v>-0.24589686517586901</c:v>
                </c:pt>
                <c:pt idx="34355">
                  <c:v>-0.24607617952289099</c:v>
                </c:pt>
                <c:pt idx="34356">
                  <c:v>-0.24625549386991399</c:v>
                </c:pt>
                <c:pt idx="34357">
                  <c:v>-0.24643480821518399</c:v>
                </c:pt>
                <c:pt idx="34358">
                  <c:v>-0.246614122562206</c:v>
                </c:pt>
                <c:pt idx="34359">
                  <c:v>-0.246793436909229</c:v>
                </c:pt>
                <c:pt idx="34360">
                  <c:v>-0.246972751254499</c:v>
                </c:pt>
                <c:pt idx="34361">
                  <c:v>-0.247152065601522</c:v>
                </c:pt>
                <c:pt idx="34362">
                  <c:v>-0.24733137994854401</c:v>
                </c:pt>
                <c:pt idx="34363">
                  <c:v>-0.247510694293814</c:v>
                </c:pt>
                <c:pt idx="34364">
                  <c:v>-0.24769000864083701</c:v>
                </c:pt>
                <c:pt idx="34365">
                  <c:v>-0.24786932298785899</c:v>
                </c:pt>
                <c:pt idx="34366">
                  <c:v>-0.24804863733312901</c:v>
                </c:pt>
                <c:pt idx="34367">
                  <c:v>-0.24822795168015199</c:v>
                </c:pt>
                <c:pt idx="34368">
                  <c:v>-0.248407266027175</c:v>
                </c:pt>
                <c:pt idx="34369">
                  <c:v>-0.24858658037244399</c:v>
                </c:pt>
                <c:pt idx="34370">
                  <c:v>-0.248765894719467</c:v>
                </c:pt>
                <c:pt idx="34371">
                  <c:v>-0.24894520906649001</c:v>
                </c:pt>
                <c:pt idx="34372">
                  <c:v>-0.249124523411759</c:v>
                </c:pt>
                <c:pt idx="34373">
                  <c:v>-0.24930383775878201</c:v>
                </c:pt>
                <c:pt idx="34374">
                  <c:v>-0.24948315210580499</c:v>
                </c:pt>
                <c:pt idx="34375">
                  <c:v>-0.24966246645107401</c:v>
                </c:pt>
                <c:pt idx="34376">
                  <c:v>-0.24984178079809699</c:v>
                </c:pt>
                <c:pt idx="34377">
                  <c:v>-0.25002109514512</c:v>
                </c:pt>
                <c:pt idx="34378">
                  <c:v>-0.25020040949038902</c:v>
                </c:pt>
                <c:pt idx="34379">
                  <c:v>-0.25037972383741203</c:v>
                </c:pt>
                <c:pt idx="34380">
                  <c:v>-0.25055903818443498</c:v>
                </c:pt>
                <c:pt idx="34381">
                  <c:v>-0.250738352529704</c:v>
                </c:pt>
                <c:pt idx="34382">
                  <c:v>-0.25091766687672701</c:v>
                </c:pt>
                <c:pt idx="34383">
                  <c:v>-0.25109698122375002</c:v>
                </c:pt>
                <c:pt idx="34384">
                  <c:v>-0.25127629556901898</c:v>
                </c:pt>
                <c:pt idx="34385">
                  <c:v>-0.25145560991604199</c:v>
                </c:pt>
                <c:pt idx="34386">
                  <c:v>-0.251634924263065</c:v>
                </c:pt>
                <c:pt idx="34387">
                  <c:v>-0.25181423860833402</c:v>
                </c:pt>
                <c:pt idx="34388">
                  <c:v>-0.25199355295535703</c:v>
                </c:pt>
                <c:pt idx="34389">
                  <c:v>-0.25217286730237998</c:v>
                </c:pt>
                <c:pt idx="34390">
                  <c:v>-0.25235218164765</c:v>
                </c:pt>
                <c:pt idx="34391">
                  <c:v>-0.25253149599467201</c:v>
                </c:pt>
                <c:pt idx="34392">
                  <c:v>-0.25271081034169501</c:v>
                </c:pt>
                <c:pt idx="34393">
                  <c:v>-0.25289012468696498</c:v>
                </c:pt>
                <c:pt idx="34394">
                  <c:v>-0.25306943903398699</c:v>
                </c:pt>
                <c:pt idx="34395">
                  <c:v>-0.25324875338100999</c:v>
                </c:pt>
                <c:pt idx="34396">
                  <c:v>-0.25342806772628002</c:v>
                </c:pt>
                <c:pt idx="34397">
                  <c:v>-0.25360738207330202</c:v>
                </c:pt>
                <c:pt idx="34398">
                  <c:v>-0.25378669642032498</c:v>
                </c:pt>
                <c:pt idx="34399">
                  <c:v>-0.253966010765595</c:v>
                </c:pt>
                <c:pt idx="34400">
                  <c:v>-0.254145325112618</c:v>
                </c:pt>
                <c:pt idx="34401">
                  <c:v>-0.25432463945964001</c:v>
                </c:pt>
                <c:pt idx="34402">
                  <c:v>-0.25450395380490998</c:v>
                </c:pt>
                <c:pt idx="34403">
                  <c:v>-0.25468326815193298</c:v>
                </c:pt>
                <c:pt idx="34404">
                  <c:v>-0.25486258249895599</c:v>
                </c:pt>
                <c:pt idx="34405">
                  <c:v>-0.25504189684422501</c:v>
                </c:pt>
                <c:pt idx="34406">
                  <c:v>-0.25522121119124802</c:v>
                </c:pt>
                <c:pt idx="34407">
                  <c:v>-0.25540052553827097</c:v>
                </c:pt>
                <c:pt idx="34408">
                  <c:v>-0.25557983988353999</c:v>
                </c:pt>
                <c:pt idx="34409">
                  <c:v>-0.255759154230563</c:v>
                </c:pt>
                <c:pt idx="34410">
                  <c:v>-0.25593846857758601</c:v>
                </c:pt>
                <c:pt idx="34411">
                  <c:v>-0.25611778292285498</c:v>
                </c:pt>
                <c:pt idx="34412">
                  <c:v>-0.25629709726987798</c:v>
                </c:pt>
                <c:pt idx="34413">
                  <c:v>-0.25647641161690099</c:v>
                </c:pt>
                <c:pt idx="34414">
                  <c:v>-0.25665572596217001</c:v>
                </c:pt>
                <c:pt idx="34415">
                  <c:v>-0.25683504030919302</c:v>
                </c:pt>
                <c:pt idx="34416">
                  <c:v>-0.25701435465621603</c:v>
                </c:pt>
                <c:pt idx="34417">
                  <c:v>-0.25719366900148499</c:v>
                </c:pt>
                <c:pt idx="34418">
                  <c:v>-0.257372983348508</c:v>
                </c:pt>
                <c:pt idx="34419">
                  <c:v>-0.25755229769553101</c:v>
                </c:pt>
                <c:pt idx="34420">
                  <c:v>-0.25773161204079997</c:v>
                </c:pt>
                <c:pt idx="34421">
                  <c:v>-0.25791092638782298</c:v>
                </c:pt>
                <c:pt idx="34422">
                  <c:v>-0.25809024073484599</c:v>
                </c:pt>
                <c:pt idx="34423">
                  <c:v>-0.25826955508011501</c:v>
                </c:pt>
                <c:pt idx="34424">
                  <c:v>-0.25844886942713802</c:v>
                </c:pt>
                <c:pt idx="34425">
                  <c:v>-0.25862818377416102</c:v>
                </c:pt>
                <c:pt idx="34426">
                  <c:v>-0.25880749811943099</c:v>
                </c:pt>
                <c:pt idx="34427">
                  <c:v>-0.258986812466453</c:v>
                </c:pt>
                <c:pt idx="34428">
                  <c:v>-0.25916612681347601</c:v>
                </c:pt>
                <c:pt idx="34429">
                  <c:v>-0.25934544115874603</c:v>
                </c:pt>
                <c:pt idx="34430">
                  <c:v>-0.25952475550576798</c:v>
                </c:pt>
                <c:pt idx="34431">
                  <c:v>-0.25970406985279099</c:v>
                </c:pt>
                <c:pt idx="34432">
                  <c:v>-0.25988338419806101</c:v>
                </c:pt>
                <c:pt idx="34433">
                  <c:v>-0.26006269854508401</c:v>
                </c:pt>
                <c:pt idx="34434">
                  <c:v>-0.26024201289210602</c:v>
                </c:pt>
                <c:pt idx="34435">
                  <c:v>-0.26042132723737599</c:v>
                </c:pt>
                <c:pt idx="34436">
                  <c:v>-0.260600641584399</c:v>
                </c:pt>
                <c:pt idx="34437">
                  <c:v>-0.260779955931421</c:v>
                </c:pt>
                <c:pt idx="34438">
                  <c:v>-0.26095927027669102</c:v>
                </c:pt>
                <c:pt idx="34439">
                  <c:v>-0.26113858462371398</c:v>
                </c:pt>
                <c:pt idx="34440">
                  <c:v>-0.26131789897073698</c:v>
                </c:pt>
                <c:pt idx="34441">
                  <c:v>-0.26149721331600601</c:v>
                </c:pt>
                <c:pt idx="34442">
                  <c:v>-0.26167652766302901</c:v>
                </c:pt>
                <c:pt idx="34443">
                  <c:v>-0.26185584201005202</c:v>
                </c:pt>
                <c:pt idx="34444">
                  <c:v>-0.26203515635532099</c:v>
                </c:pt>
                <c:pt idx="34445">
                  <c:v>-0.26221447070234399</c:v>
                </c:pt>
                <c:pt idx="34446">
                  <c:v>-0.262393785049367</c:v>
                </c:pt>
                <c:pt idx="34447">
                  <c:v>-0.26257309939463602</c:v>
                </c:pt>
                <c:pt idx="34448">
                  <c:v>-0.26275241374165897</c:v>
                </c:pt>
                <c:pt idx="34449">
                  <c:v>-0.26293172808868198</c:v>
                </c:pt>
                <c:pt idx="34450">
                  <c:v>-0.263111042433951</c:v>
                </c:pt>
                <c:pt idx="34451">
                  <c:v>-0.26329035678097401</c:v>
                </c:pt>
                <c:pt idx="34452">
                  <c:v>-0.26346967112799702</c:v>
                </c:pt>
                <c:pt idx="34453">
                  <c:v>-0.26364898547326598</c:v>
                </c:pt>
                <c:pt idx="34454">
                  <c:v>-0.26382829982028899</c:v>
                </c:pt>
                <c:pt idx="34455">
                  <c:v>-0.264007614167312</c:v>
                </c:pt>
                <c:pt idx="34456">
                  <c:v>-0.26418692851258102</c:v>
                </c:pt>
                <c:pt idx="34457">
                  <c:v>-0.26436624285960397</c:v>
                </c:pt>
                <c:pt idx="34458">
                  <c:v>-0.26454555720662698</c:v>
                </c:pt>
                <c:pt idx="34459">
                  <c:v>-0.264724871551896</c:v>
                </c:pt>
                <c:pt idx="34460">
                  <c:v>-0.26490418589891901</c:v>
                </c:pt>
                <c:pt idx="34461">
                  <c:v>-0.26508350024594202</c:v>
                </c:pt>
                <c:pt idx="34462">
                  <c:v>-0.26526281459121198</c:v>
                </c:pt>
                <c:pt idx="34463">
                  <c:v>-0.26544212893823399</c:v>
                </c:pt>
                <c:pt idx="34464">
                  <c:v>-0.265621443285257</c:v>
                </c:pt>
                <c:pt idx="34465">
                  <c:v>-0.26580075763052702</c:v>
                </c:pt>
                <c:pt idx="34466">
                  <c:v>-0.26598007197754903</c:v>
                </c:pt>
                <c:pt idx="34467">
                  <c:v>-0.26615938632457198</c:v>
                </c:pt>
                <c:pt idx="34468">
                  <c:v>-0.266338700669842</c:v>
                </c:pt>
                <c:pt idx="34469">
                  <c:v>-0.26651801501686501</c:v>
                </c:pt>
                <c:pt idx="34470">
                  <c:v>-0.26669732936388701</c:v>
                </c:pt>
                <c:pt idx="34471">
                  <c:v>-0.26687664370915698</c:v>
                </c:pt>
                <c:pt idx="34472">
                  <c:v>-0.26705595805617999</c:v>
                </c:pt>
                <c:pt idx="34473">
                  <c:v>-0.267235272403202</c:v>
                </c:pt>
                <c:pt idx="34474">
                  <c:v>-0.26741458674847202</c:v>
                </c:pt>
                <c:pt idx="34475">
                  <c:v>-0.26759390109549502</c:v>
                </c:pt>
                <c:pt idx="34476">
                  <c:v>-0.26777321544251798</c:v>
                </c:pt>
                <c:pt idx="34477">
                  <c:v>-0.267952529787787</c:v>
                </c:pt>
                <c:pt idx="34478">
                  <c:v>-0.26813184413481</c:v>
                </c:pt>
                <c:pt idx="34479">
                  <c:v>-0.26831115848183301</c:v>
                </c:pt>
                <c:pt idx="34480">
                  <c:v>-0.26849047282710198</c:v>
                </c:pt>
                <c:pt idx="34481">
                  <c:v>-0.26866978717412499</c:v>
                </c:pt>
                <c:pt idx="34482">
                  <c:v>-0.26884910152114799</c:v>
                </c:pt>
                <c:pt idx="34483">
                  <c:v>-0.26902841586641701</c:v>
                </c:pt>
                <c:pt idx="34484">
                  <c:v>-0.26920773021344002</c:v>
                </c:pt>
                <c:pt idx="34485">
                  <c:v>-0.26938704456046297</c:v>
                </c:pt>
                <c:pt idx="34486">
                  <c:v>-0.269566358905732</c:v>
                </c:pt>
                <c:pt idx="34487">
                  <c:v>-0.269745673252755</c:v>
                </c:pt>
                <c:pt idx="34488">
                  <c:v>-0.26992498759977801</c:v>
                </c:pt>
                <c:pt idx="34489">
                  <c:v>-0.27010430194504698</c:v>
                </c:pt>
                <c:pt idx="34490">
                  <c:v>-0.27028361629206998</c:v>
                </c:pt>
                <c:pt idx="34491">
                  <c:v>-0.27046293063909299</c:v>
                </c:pt>
                <c:pt idx="34492">
                  <c:v>-0.27064224498436201</c:v>
                </c:pt>
                <c:pt idx="34493">
                  <c:v>-0.27082155933138502</c:v>
                </c:pt>
                <c:pt idx="34494">
                  <c:v>-0.27100087367840803</c:v>
                </c:pt>
                <c:pt idx="34495">
                  <c:v>-0.27118018802367799</c:v>
                </c:pt>
                <c:pt idx="34496">
                  <c:v>-0.2713595023707</c:v>
                </c:pt>
                <c:pt idx="34497">
                  <c:v>-0.27153881671772301</c:v>
                </c:pt>
                <c:pt idx="34498">
                  <c:v>-0.27171813106299297</c:v>
                </c:pt>
                <c:pt idx="34499">
                  <c:v>-0.27189744541001498</c:v>
                </c:pt>
                <c:pt idx="34500">
                  <c:v>-0.27207675975703799</c:v>
                </c:pt>
                <c:pt idx="34501">
                  <c:v>-0.27225607410230801</c:v>
                </c:pt>
                <c:pt idx="34502">
                  <c:v>-0.27243538844933002</c:v>
                </c:pt>
                <c:pt idx="34503">
                  <c:v>-0.27261470279635303</c:v>
                </c:pt>
                <c:pt idx="34504">
                  <c:v>-0.27279401714162299</c:v>
                </c:pt>
                <c:pt idx="34505">
                  <c:v>-0.272973331488646</c:v>
                </c:pt>
                <c:pt idx="34506">
                  <c:v>-0.27315264583566801</c:v>
                </c:pt>
                <c:pt idx="34507">
                  <c:v>-0.27333196018093803</c:v>
                </c:pt>
                <c:pt idx="34508">
                  <c:v>-0.27351127452796098</c:v>
                </c:pt>
                <c:pt idx="34509">
                  <c:v>-0.27369058887498299</c:v>
                </c:pt>
                <c:pt idx="34510">
                  <c:v>-0.27386990322025301</c:v>
                </c:pt>
                <c:pt idx="34511">
                  <c:v>-0.27404921756727602</c:v>
                </c:pt>
                <c:pt idx="34512">
                  <c:v>-0.27422853191429902</c:v>
                </c:pt>
                <c:pt idx="34513">
                  <c:v>-0.27440784625956799</c:v>
                </c:pt>
                <c:pt idx="34514">
                  <c:v>-0.274587160606591</c:v>
                </c:pt>
                <c:pt idx="34515">
                  <c:v>-0.274766474953614</c:v>
                </c:pt>
                <c:pt idx="34516">
                  <c:v>-0.27494578929888303</c:v>
                </c:pt>
                <c:pt idx="34517">
                  <c:v>-0.27512510364590598</c:v>
                </c:pt>
                <c:pt idx="34518">
                  <c:v>-0.27530441799292898</c:v>
                </c:pt>
                <c:pt idx="34519">
                  <c:v>-0.27548373233819801</c:v>
                </c:pt>
                <c:pt idx="34520">
                  <c:v>-0.27566304668522101</c:v>
                </c:pt>
                <c:pt idx="34521">
                  <c:v>-0.27584236103224402</c:v>
                </c:pt>
                <c:pt idx="34522">
                  <c:v>-0.27602167537751299</c:v>
                </c:pt>
                <c:pt idx="34523">
                  <c:v>-0.27620098972453599</c:v>
                </c:pt>
                <c:pt idx="34524">
                  <c:v>-0.276380304071559</c:v>
                </c:pt>
                <c:pt idx="34525">
                  <c:v>-0.27655961841682802</c:v>
                </c:pt>
                <c:pt idx="34526">
                  <c:v>-0.27673893276385098</c:v>
                </c:pt>
                <c:pt idx="34527">
                  <c:v>-0.27691824711087398</c:v>
                </c:pt>
                <c:pt idx="34528">
                  <c:v>-0.277097561456143</c:v>
                </c:pt>
                <c:pt idx="34529">
                  <c:v>-0.27727687580316601</c:v>
                </c:pt>
                <c:pt idx="34530">
                  <c:v>-0.27745619015018902</c:v>
                </c:pt>
                <c:pt idx="34531">
                  <c:v>-0.27763550449545799</c:v>
                </c:pt>
                <c:pt idx="34532">
                  <c:v>-0.27781481884248099</c:v>
                </c:pt>
                <c:pt idx="34533">
                  <c:v>-0.277994133189504</c:v>
                </c:pt>
                <c:pt idx="34534">
                  <c:v>-0.27817344753477402</c:v>
                </c:pt>
                <c:pt idx="34535">
                  <c:v>-0.27835276188179597</c:v>
                </c:pt>
                <c:pt idx="34536">
                  <c:v>-0.27853207622881898</c:v>
                </c:pt>
                <c:pt idx="34537">
                  <c:v>-0.278711390574089</c:v>
                </c:pt>
                <c:pt idx="34538">
                  <c:v>-0.27889070492111101</c:v>
                </c:pt>
                <c:pt idx="34539">
                  <c:v>-0.27907001926813402</c:v>
                </c:pt>
                <c:pt idx="34540">
                  <c:v>-0.27924933361340398</c:v>
                </c:pt>
                <c:pt idx="34541">
                  <c:v>-0.27942864796042699</c:v>
                </c:pt>
                <c:pt idx="34542">
                  <c:v>-0.279607962307449</c:v>
                </c:pt>
                <c:pt idx="34543">
                  <c:v>-0.27978727665271902</c:v>
                </c:pt>
                <c:pt idx="34544">
                  <c:v>-0.27996659099974203</c:v>
                </c:pt>
                <c:pt idx="34545">
                  <c:v>-0.28014590534676498</c:v>
                </c:pt>
                <c:pt idx="34546">
                  <c:v>-0.280325219692034</c:v>
                </c:pt>
                <c:pt idx="34547">
                  <c:v>-0.28050453403905701</c:v>
                </c:pt>
                <c:pt idx="34548">
                  <c:v>-0.28068384838608001</c:v>
                </c:pt>
                <c:pt idx="34549">
                  <c:v>-0.28086316273134898</c:v>
                </c:pt>
                <c:pt idx="34550">
                  <c:v>-0.28104247707837199</c:v>
                </c:pt>
                <c:pt idx="34551">
                  <c:v>-0.281221791425395</c:v>
                </c:pt>
                <c:pt idx="34552">
                  <c:v>-0.28140110577066402</c:v>
                </c:pt>
                <c:pt idx="34553">
                  <c:v>-0.28158042011768702</c:v>
                </c:pt>
                <c:pt idx="34554">
                  <c:v>-0.28175973446470998</c:v>
                </c:pt>
                <c:pt idx="34555">
                  <c:v>-0.281939048809979</c:v>
                </c:pt>
                <c:pt idx="34556">
                  <c:v>-0.28211836315700201</c:v>
                </c:pt>
                <c:pt idx="34557">
                  <c:v>-0.28229767750402501</c:v>
                </c:pt>
                <c:pt idx="34558">
                  <c:v>-0.28247699184929398</c:v>
                </c:pt>
                <c:pt idx="34559">
                  <c:v>-0.28265630619631699</c:v>
                </c:pt>
                <c:pt idx="34560">
                  <c:v>-0.28283562054333999</c:v>
                </c:pt>
                <c:pt idx="34561">
                  <c:v>-0.28301493488860902</c:v>
                </c:pt>
                <c:pt idx="34562">
                  <c:v>-0.28319424923563202</c:v>
                </c:pt>
                <c:pt idx="34563">
                  <c:v>-0.28337356358265497</c:v>
                </c:pt>
                <c:pt idx="34564">
                  <c:v>-0.283552877927924</c:v>
                </c:pt>
                <c:pt idx="34565">
                  <c:v>-0.283732192274947</c:v>
                </c:pt>
                <c:pt idx="34566">
                  <c:v>-0.28391150662197001</c:v>
                </c:pt>
                <c:pt idx="34567">
                  <c:v>-0.28409082096723898</c:v>
                </c:pt>
                <c:pt idx="34568">
                  <c:v>-0.28427013531426198</c:v>
                </c:pt>
                <c:pt idx="34569">
                  <c:v>-0.28444944966128499</c:v>
                </c:pt>
                <c:pt idx="34570">
                  <c:v>-0.28462876400655501</c:v>
                </c:pt>
                <c:pt idx="34571">
                  <c:v>-0.28480807835357702</c:v>
                </c:pt>
                <c:pt idx="34572">
                  <c:v>-0.28498739270059997</c:v>
                </c:pt>
                <c:pt idx="34573">
                  <c:v>-0.28516670704586999</c:v>
                </c:pt>
                <c:pt idx="34574">
                  <c:v>-0.285346021392893</c:v>
                </c:pt>
                <c:pt idx="34575">
                  <c:v>-0.28552533573991501</c:v>
                </c:pt>
                <c:pt idx="34576">
                  <c:v>-0.28570465008518497</c:v>
                </c:pt>
                <c:pt idx="34577">
                  <c:v>-0.28588396443220798</c:v>
                </c:pt>
                <c:pt idx="34578">
                  <c:v>-0.28606327877922999</c:v>
                </c:pt>
                <c:pt idx="34579">
                  <c:v>-0.28624259312450001</c:v>
                </c:pt>
                <c:pt idx="34580">
                  <c:v>-0.28642190747152302</c:v>
                </c:pt>
                <c:pt idx="34581">
                  <c:v>-0.28660122181854503</c:v>
                </c:pt>
                <c:pt idx="34582">
                  <c:v>-0.28678053616381499</c:v>
                </c:pt>
                <c:pt idx="34583">
                  <c:v>-0.286959850510838</c:v>
                </c:pt>
                <c:pt idx="34584">
                  <c:v>-0.28713916485786101</c:v>
                </c:pt>
                <c:pt idx="34585">
                  <c:v>-0.28731847920312997</c:v>
                </c:pt>
                <c:pt idx="34586">
                  <c:v>-0.28749779355015298</c:v>
                </c:pt>
                <c:pt idx="34587">
                  <c:v>-0.28767710789717599</c:v>
                </c:pt>
                <c:pt idx="34588">
                  <c:v>-0.28785642224244501</c:v>
                </c:pt>
                <c:pt idx="34589">
                  <c:v>-0.28803573658946802</c:v>
                </c:pt>
                <c:pt idx="34590">
                  <c:v>-0.28821505093649102</c:v>
                </c:pt>
                <c:pt idx="34591">
                  <c:v>-0.28839436528175999</c:v>
                </c:pt>
                <c:pt idx="34592">
                  <c:v>-0.288573679628783</c:v>
                </c:pt>
                <c:pt idx="34593">
                  <c:v>-0.288752993975806</c:v>
                </c:pt>
                <c:pt idx="34594">
                  <c:v>-0.28893230832107503</c:v>
                </c:pt>
                <c:pt idx="34595">
                  <c:v>-0.28911162266809798</c:v>
                </c:pt>
                <c:pt idx="34596">
                  <c:v>-0.28929093701512099</c:v>
                </c:pt>
                <c:pt idx="34597">
                  <c:v>-0.28947025136039001</c:v>
                </c:pt>
                <c:pt idx="34598">
                  <c:v>-0.28964956570741301</c:v>
                </c:pt>
                <c:pt idx="34599">
                  <c:v>-0.28982888005443602</c:v>
                </c:pt>
                <c:pt idx="34600">
                  <c:v>-0.29000819439970499</c:v>
                </c:pt>
                <c:pt idx="34601">
                  <c:v>-0.290187508746728</c:v>
                </c:pt>
                <c:pt idx="34602">
                  <c:v>-0.290366823093751</c:v>
                </c:pt>
                <c:pt idx="34603">
                  <c:v>-0.29054613743902002</c:v>
                </c:pt>
                <c:pt idx="34604">
                  <c:v>-0.29072545178604298</c:v>
                </c:pt>
                <c:pt idx="34605">
                  <c:v>-0.29090476613306598</c:v>
                </c:pt>
                <c:pt idx="34606">
                  <c:v>-0.291084080478336</c:v>
                </c:pt>
                <c:pt idx="34607">
                  <c:v>-0.29126339482535801</c:v>
                </c:pt>
                <c:pt idx="34608">
                  <c:v>-0.29144270917238102</c:v>
                </c:pt>
                <c:pt idx="34609">
                  <c:v>-0.29162202351765099</c:v>
                </c:pt>
                <c:pt idx="34610">
                  <c:v>-0.29180133786467299</c:v>
                </c:pt>
                <c:pt idx="34611">
                  <c:v>-0.291980652211696</c:v>
                </c:pt>
                <c:pt idx="34612">
                  <c:v>-0.29215996655696602</c:v>
                </c:pt>
                <c:pt idx="34613">
                  <c:v>-0.29233928090398897</c:v>
                </c:pt>
                <c:pt idx="34614">
                  <c:v>-0.29251859525101098</c:v>
                </c:pt>
                <c:pt idx="34615">
                  <c:v>-0.292697909596281</c:v>
                </c:pt>
                <c:pt idx="34616">
                  <c:v>-0.29287722394330401</c:v>
                </c:pt>
                <c:pt idx="34617">
                  <c:v>-0.29305653829032702</c:v>
                </c:pt>
                <c:pt idx="34618">
                  <c:v>-0.29323585263559598</c:v>
                </c:pt>
                <c:pt idx="34619">
                  <c:v>-0.29341516698261899</c:v>
                </c:pt>
                <c:pt idx="34620">
                  <c:v>-0.293594481329642</c:v>
                </c:pt>
                <c:pt idx="34621">
                  <c:v>-0.29377379567491102</c:v>
                </c:pt>
                <c:pt idx="34622">
                  <c:v>-0.29395311002193403</c:v>
                </c:pt>
                <c:pt idx="34623">
                  <c:v>-0.29413242436895698</c:v>
                </c:pt>
                <c:pt idx="34624">
                  <c:v>-0.294311738714226</c:v>
                </c:pt>
                <c:pt idx="34625">
                  <c:v>-0.29449105306124901</c:v>
                </c:pt>
                <c:pt idx="34626">
                  <c:v>-0.29467036740827202</c:v>
                </c:pt>
                <c:pt idx="34627">
                  <c:v>-0.29484968175354098</c:v>
                </c:pt>
                <c:pt idx="34628">
                  <c:v>-0.29502899610056399</c:v>
                </c:pt>
                <c:pt idx="34629">
                  <c:v>-0.295208310447587</c:v>
                </c:pt>
                <c:pt idx="34630">
                  <c:v>-0.29538762479285602</c:v>
                </c:pt>
                <c:pt idx="34631">
                  <c:v>-0.29556693913987903</c:v>
                </c:pt>
                <c:pt idx="34632">
                  <c:v>-0.29574625348690198</c:v>
                </c:pt>
                <c:pt idx="34633">
                  <c:v>-0.295925567832171</c:v>
                </c:pt>
                <c:pt idx="34634">
                  <c:v>-0.29610488217919401</c:v>
                </c:pt>
                <c:pt idx="34635">
                  <c:v>-0.29628419652621701</c:v>
                </c:pt>
                <c:pt idx="34636">
                  <c:v>-0.29646351087148598</c:v>
                </c:pt>
                <c:pt idx="34637">
                  <c:v>-0.29664282521850899</c:v>
                </c:pt>
                <c:pt idx="34638">
                  <c:v>-0.29682213956553199</c:v>
                </c:pt>
                <c:pt idx="34639">
                  <c:v>-0.29700145391080102</c:v>
                </c:pt>
                <c:pt idx="34640">
                  <c:v>-0.29718076825782402</c:v>
                </c:pt>
                <c:pt idx="34641">
                  <c:v>-0.29736008260484698</c:v>
                </c:pt>
                <c:pt idx="34642">
                  <c:v>-0.297539396950117</c:v>
                </c:pt>
                <c:pt idx="34643">
                  <c:v>-0.297718711297139</c:v>
                </c:pt>
                <c:pt idx="34644">
                  <c:v>-0.29789802564416201</c:v>
                </c:pt>
                <c:pt idx="34645">
                  <c:v>-0.29807733998943198</c:v>
                </c:pt>
                <c:pt idx="34646">
                  <c:v>-0.29825665433645498</c:v>
                </c:pt>
                <c:pt idx="34647">
                  <c:v>-0.29843596868347699</c:v>
                </c:pt>
                <c:pt idx="34648">
                  <c:v>-0.29861528302874701</c:v>
                </c:pt>
                <c:pt idx="34649">
                  <c:v>-0.29879459737577002</c:v>
                </c:pt>
                <c:pt idx="34650">
                  <c:v>-0.29897391172279197</c:v>
                </c:pt>
                <c:pt idx="34651">
                  <c:v>-0.29915322606806199</c:v>
                </c:pt>
                <c:pt idx="34652">
                  <c:v>-0.299332540415085</c:v>
                </c:pt>
                <c:pt idx="34653">
                  <c:v>-0.29951185476210801</c:v>
                </c:pt>
                <c:pt idx="34654">
                  <c:v>-0.29969116910737698</c:v>
                </c:pt>
                <c:pt idx="34655">
                  <c:v>-0.29987048345439998</c:v>
                </c:pt>
                <c:pt idx="34656">
                  <c:v>-0.30004979780142299</c:v>
                </c:pt>
                <c:pt idx="34657">
                  <c:v>-0.30022911214669201</c:v>
                </c:pt>
                <c:pt idx="34658">
                  <c:v>-0.30040842649371502</c:v>
                </c:pt>
                <c:pt idx="34659">
                  <c:v>-0.30058774084073803</c:v>
                </c:pt>
                <c:pt idx="34660">
                  <c:v>-0.30076705518600699</c:v>
                </c:pt>
                <c:pt idx="34661">
                  <c:v>-0.30094636953303</c:v>
                </c:pt>
                <c:pt idx="34662">
                  <c:v>-0.30112568388005301</c:v>
                </c:pt>
                <c:pt idx="34663">
                  <c:v>-0.30130499822532197</c:v>
                </c:pt>
                <c:pt idx="34664">
                  <c:v>-0.30148431257234498</c:v>
                </c:pt>
                <c:pt idx="34665">
                  <c:v>-0.30166362691936799</c:v>
                </c:pt>
                <c:pt idx="34666">
                  <c:v>-0.30184294126463701</c:v>
                </c:pt>
                <c:pt idx="34667">
                  <c:v>-0.30202225561166002</c:v>
                </c:pt>
                <c:pt idx="34668">
                  <c:v>-0.30220156995868303</c:v>
                </c:pt>
                <c:pt idx="34669">
                  <c:v>-0.30238088430395199</c:v>
                </c:pt>
                <c:pt idx="34670">
                  <c:v>-0.302560198650975</c:v>
                </c:pt>
                <c:pt idx="34671">
                  <c:v>-0.30273951299799801</c:v>
                </c:pt>
                <c:pt idx="34672">
                  <c:v>-0.30291882734326703</c:v>
                </c:pt>
                <c:pt idx="34673">
                  <c:v>-0.30309814169028998</c:v>
                </c:pt>
                <c:pt idx="34674">
                  <c:v>-0.30327745603731299</c:v>
                </c:pt>
                <c:pt idx="34675">
                  <c:v>-0.30345677038258201</c:v>
                </c:pt>
                <c:pt idx="34676">
                  <c:v>-0.30363608472960502</c:v>
                </c:pt>
                <c:pt idx="34677">
                  <c:v>-0.30381539907662802</c:v>
                </c:pt>
                <c:pt idx="34678">
                  <c:v>-0.30399471342189799</c:v>
                </c:pt>
                <c:pt idx="34679">
                  <c:v>-0.30417402776892</c:v>
                </c:pt>
                <c:pt idx="34680">
                  <c:v>-0.304353342115943</c:v>
                </c:pt>
                <c:pt idx="34681">
                  <c:v>-0.30453265646121302</c:v>
                </c:pt>
                <c:pt idx="34682">
                  <c:v>-0.30471197080823598</c:v>
                </c:pt>
                <c:pt idx="34683">
                  <c:v>-0.30489128515525799</c:v>
                </c:pt>
                <c:pt idx="34684">
                  <c:v>-0.30507059950052801</c:v>
                </c:pt>
                <c:pt idx="34685">
                  <c:v>-0.30524991384755101</c:v>
                </c:pt>
                <c:pt idx="34686">
                  <c:v>-0.30542922819457302</c:v>
                </c:pt>
                <c:pt idx="34687">
                  <c:v>-0.30560854253984299</c:v>
                </c:pt>
                <c:pt idx="34688">
                  <c:v>-0.30578785688686599</c:v>
                </c:pt>
                <c:pt idx="34689">
                  <c:v>-0.305967171233889</c:v>
                </c:pt>
                <c:pt idx="34690">
                  <c:v>-0.30614648557915802</c:v>
                </c:pt>
                <c:pt idx="34691">
                  <c:v>-0.30632579992618097</c:v>
                </c:pt>
                <c:pt idx="34692">
                  <c:v>-0.30650511427320398</c:v>
                </c:pt>
                <c:pt idx="34693">
                  <c:v>-0.306684428618473</c:v>
                </c:pt>
                <c:pt idx="34694">
                  <c:v>-0.30686374296549601</c:v>
                </c:pt>
                <c:pt idx="34695">
                  <c:v>-0.30704305731251902</c:v>
                </c:pt>
                <c:pt idx="34696">
                  <c:v>-0.30722237165778798</c:v>
                </c:pt>
                <c:pt idx="34697">
                  <c:v>-0.30740168600481099</c:v>
                </c:pt>
                <c:pt idx="34698">
                  <c:v>-0.307581000351834</c:v>
                </c:pt>
                <c:pt idx="34699">
                  <c:v>-0.30776031469710302</c:v>
                </c:pt>
                <c:pt idx="34700">
                  <c:v>-0.30793962904412597</c:v>
                </c:pt>
                <c:pt idx="34701">
                  <c:v>-0.30811894339114898</c:v>
                </c:pt>
                <c:pt idx="34702">
                  <c:v>-0.308298257736418</c:v>
                </c:pt>
                <c:pt idx="34703">
                  <c:v>-0.30847757208344101</c:v>
                </c:pt>
                <c:pt idx="34704">
                  <c:v>-0.30865688643046402</c:v>
                </c:pt>
                <c:pt idx="34705">
                  <c:v>-0.30883620077573298</c:v>
                </c:pt>
                <c:pt idx="34706">
                  <c:v>-0.30901551512275599</c:v>
                </c:pt>
                <c:pt idx="34707">
                  <c:v>-0.309194829469779</c:v>
                </c:pt>
                <c:pt idx="34708">
                  <c:v>-0.30937414381504802</c:v>
                </c:pt>
                <c:pt idx="34709">
                  <c:v>-0.30955345816207103</c:v>
                </c:pt>
                <c:pt idx="34710">
                  <c:v>-0.30973277250909398</c:v>
                </c:pt>
                <c:pt idx="34711">
                  <c:v>-0.309912086854364</c:v>
                </c:pt>
                <c:pt idx="34712">
                  <c:v>-0.31009140120138601</c:v>
                </c:pt>
                <c:pt idx="34713">
                  <c:v>-0.31027071554840902</c:v>
                </c:pt>
                <c:pt idx="34714">
                  <c:v>-0.31045002989367898</c:v>
                </c:pt>
                <c:pt idx="34715">
                  <c:v>-0.31062934424070099</c:v>
                </c:pt>
                <c:pt idx="34716">
                  <c:v>-0.310808658587724</c:v>
                </c:pt>
                <c:pt idx="34717">
                  <c:v>-0.31098797293299402</c:v>
                </c:pt>
                <c:pt idx="34718">
                  <c:v>-0.31116728728001602</c:v>
                </c:pt>
                <c:pt idx="34719">
                  <c:v>-0.31134660162703898</c:v>
                </c:pt>
                <c:pt idx="34720">
                  <c:v>-0.311525915972309</c:v>
                </c:pt>
                <c:pt idx="34721">
                  <c:v>-0.31170523031933201</c:v>
                </c:pt>
                <c:pt idx="34722">
                  <c:v>-0.31188454466635401</c:v>
                </c:pt>
                <c:pt idx="34723">
                  <c:v>-0.31206385901162398</c:v>
                </c:pt>
                <c:pt idx="34724">
                  <c:v>-0.31224317335864699</c:v>
                </c:pt>
                <c:pt idx="34725">
                  <c:v>-0.31242248770566999</c:v>
                </c:pt>
                <c:pt idx="34726">
                  <c:v>-0.31260180205093901</c:v>
                </c:pt>
                <c:pt idx="34727">
                  <c:v>-0.31278111639796202</c:v>
                </c:pt>
                <c:pt idx="34728">
                  <c:v>-0.31296043074498497</c:v>
                </c:pt>
                <c:pt idx="34729">
                  <c:v>-0.313139745090254</c:v>
                </c:pt>
                <c:pt idx="34730">
                  <c:v>-0.313319059437277</c:v>
                </c:pt>
                <c:pt idx="34731">
                  <c:v>-0.31349837378430001</c:v>
                </c:pt>
                <c:pt idx="34732">
                  <c:v>-0.31367768812956898</c:v>
                </c:pt>
                <c:pt idx="34733">
                  <c:v>-0.31385700247659198</c:v>
                </c:pt>
                <c:pt idx="34734">
                  <c:v>-0.31403631682361499</c:v>
                </c:pt>
                <c:pt idx="34735">
                  <c:v>-0.31421563116888401</c:v>
                </c:pt>
                <c:pt idx="34736">
                  <c:v>-0.31439494551590702</c:v>
                </c:pt>
                <c:pt idx="34737">
                  <c:v>-0.31457425986292997</c:v>
                </c:pt>
                <c:pt idx="34738">
                  <c:v>-0.31475357420819899</c:v>
                </c:pt>
                <c:pt idx="34739">
                  <c:v>-0.314932888555222</c:v>
                </c:pt>
                <c:pt idx="34740">
                  <c:v>-0.31511220290224501</c:v>
                </c:pt>
                <c:pt idx="34741">
                  <c:v>-0.31529151724751397</c:v>
                </c:pt>
                <c:pt idx="34742">
                  <c:v>-0.31547083159453698</c:v>
                </c:pt>
                <c:pt idx="34743">
                  <c:v>-0.31565014594155999</c:v>
                </c:pt>
                <c:pt idx="34744">
                  <c:v>-0.31582946028682901</c:v>
                </c:pt>
                <c:pt idx="34745">
                  <c:v>-0.31600877463385202</c:v>
                </c:pt>
                <c:pt idx="34746">
                  <c:v>-0.31618808898087503</c:v>
                </c:pt>
                <c:pt idx="34747">
                  <c:v>-0.31636740332614399</c:v>
                </c:pt>
                <c:pt idx="34748">
                  <c:v>-0.316546717673167</c:v>
                </c:pt>
                <c:pt idx="34749">
                  <c:v>-0.31672603202019001</c:v>
                </c:pt>
                <c:pt idx="34750">
                  <c:v>-0.31690534636545997</c:v>
                </c:pt>
                <c:pt idx="34751">
                  <c:v>-0.31708466071248198</c:v>
                </c:pt>
                <c:pt idx="34752">
                  <c:v>-0.31726397505950499</c:v>
                </c:pt>
                <c:pt idx="34753">
                  <c:v>-0.31744328940477501</c:v>
                </c:pt>
                <c:pt idx="34754">
                  <c:v>-0.31762260375179802</c:v>
                </c:pt>
                <c:pt idx="34755">
                  <c:v>-0.31780191809882002</c:v>
                </c:pt>
                <c:pt idx="34756">
                  <c:v>-0.31798123244408999</c:v>
                </c:pt>
                <c:pt idx="34757">
                  <c:v>-0.318160546791113</c:v>
                </c:pt>
                <c:pt idx="34758">
                  <c:v>-0.31833986113813501</c:v>
                </c:pt>
                <c:pt idx="34759">
                  <c:v>-0.31851917548340503</c:v>
                </c:pt>
                <c:pt idx="34760">
                  <c:v>-0.31869848983042798</c:v>
                </c:pt>
                <c:pt idx="34761">
                  <c:v>-0.31887780417745099</c:v>
                </c:pt>
                <c:pt idx="34762">
                  <c:v>-0.31905711852272001</c:v>
                </c:pt>
                <c:pt idx="34763">
                  <c:v>-0.31923643286974301</c:v>
                </c:pt>
                <c:pt idx="34764">
                  <c:v>-0.31941574721676602</c:v>
                </c:pt>
                <c:pt idx="34765">
                  <c:v>-0.31959506156203499</c:v>
                </c:pt>
                <c:pt idx="34766">
                  <c:v>-0.319774375909058</c:v>
                </c:pt>
                <c:pt idx="34767">
                  <c:v>-0.319953690256081</c:v>
                </c:pt>
                <c:pt idx="34768">
                  <c:v>-0.32013300460135002</c:v>
                </c:pt>
                <c:pt idx="34769">
                  <c:v>-0.32031231894837298</c:v>
                </c:pt>
                <c:pt idx="34770">
                  <c:v>-0.32049163329539598</c:v>
                </c:pt>
                <c:pt idx="34771">
                  <c:v>-0.32067094764066501</c:v>
                </c:pt>
                <c:pt idx="34772">
                  <c:v>-0.32085026198768801</c:v>
                </c:pt>
                <c:pt idx="34773">
                  <c:v>-0.32102957633471102</c:v>
                </c:pt>
                <c:pt idx="34774">
                  <c:v>-0.32120889067997999</c:v>
                </c:pt>
                <c:pt idx="34775">
                  <c:v>-0.32138820502700299</c:v>
                </c:pt>
                <c:pt idx="34776">
                  <c:v>-0.321567519374026</c:v>
                </c:pt>
                <c:pt idx="34777">
                  <c:v>-0.32174683371929502</c:v>
                </c:pt>
                <c:pt idx="34778">
                  <c:v>-0.32192614806631797</c:v>
                </c:pt>
                <c:pt idx="34779">
                  <c:v>-0.32210546241334098</c:v>
                </c:pt>
                <c:pt idx="34780">
                  <c:v>-0.32228477675861</c:v>
                </c:pt>
                <c:pt idx="34781">
                  <c:v>-0.32246409110563301</c:v>
                </c:pt>
                <c:pt idx="34782">
                  <c:v>-0.32264340545265602</c:v>
                </c:pt>
                <c:pt idx="34783">
                  <c:v>-0.32282271979792598</c:v>
                </c:pt>
                <c:pt idx="34784">
                  <c:v>-0.32300203414494799</c:v>
                </c:pt>
                <c:pt idx="34785">
                  <c:v>-0.323181348491971</c:v>
                </c:pt>
                <c:pt idx="34786">
                  <c:v>-0.32336066283724102</c:v>
                </c:pt>
                <c:pt idx="34787">
                  <c:v>-0.32353997718426403</c:v>
                </c:pt>
                <c:pt idx="34788">
                  <c:v>-0.32371929153128598</c:v>
                </c:pt>
                <c:pt idx="34789">
                  <c:v>-0.323898605876556</c:v>
                </c:pt>
                <c:pt idx="34790">
                  <c:v>-0.32407792022357901</c:v>
                </c:pt>
                <c:pt idx="34791">
                  <c:v>-0.32425723457060102</c:v>
                </c:pt>
                <c:pt idx="34792">
                  <c:v>-0.32443654891587098</c:v>
                </c:pt>
                <c:pt idx="34793">
                  <c:v>-0.32461586326289399</c:v>
                </c:pt>
                <c:pt idx="34794">
                  <c:v>-0.324795177609916</c:v>
                </c:pt>
                <c:pt idx="34795">
                  <c:v>-0.32497449195518602</c:v>
                </c:pt>
                <c:pt idx="34796">
                  <c:v>-0.32515380630220903</c:v>
                </c:pt>
                <c:pt idx="34797">
                  <c:v>-0.32533312064923198</c:v>
                </c:pt>
                <c:pt idx="34798">
                  <c:v>-0.325512434994501</c:v>
                </c:pt>
                <c:pt idx="34799">
                  <c:v>-0.32569174934152401</c:v>
                </c:pt>
                <c:pt idx="34800">
                  <c:v>-0.32587106368854701</c:v>
                </c:pt>
                <c:pt idx="34801">
                  <c:v>-0.32605037803381598</c:v>
                </c:pt>
                <c:pt idx="34802">
                  <c:v>-0.32622969238083899</c:v>
                </c:pt>
                <c:pt idx="34803">
                  <c:v>-0.32640900672786199</c:v>
                </c:pt>
                <c:pt idx="34804">
                  <c:v>-0.32658832107313102</c:v>
                </c:pt>
                <c:pt idx="34805">
                  <c:v>-0.32676763542015402</c:v>
                </c:pt>
                <c:pt idx="34806">
                  <c:v>-0.32694694976717698</c:v>
                </c:pt>
                <c:pt idx="34807">
                  <c:v>-0.327126264112446</c:v>
                </c:pt>
                <c:pt idx="34808">
                  <c:v>-0.327305578459469</c:v>
                </c:pt>
                <c:pt idx="34809">
                  <c:v>-0.32748489280649201</c:v>
                </c:pt>
                <c:pt idx="34810">
                  <c:v>-0.32766420715176098</c:v>
                </c:pt>
                <c:pt idx="34811">
                  <c:v>-0.32784352149878399</c:v>
                </c:pt>
                <c:pt idx="34812">
                  <c:v>-0.32802283584580699</c:v>
                </c:pt>
                <c:pt idx="34813">
                  <c:v>-0.32820215019107601</c:v>
                </c:pt>
                <c:pt idx="34814">
                  <c:v>-0.32838146453809902</c:v>
                </c:pt>
                <c:pt idx="34815">
                  <c:v>-0.32856077888512197</c:v>
                </c:pt>
                <c:pt idx="34816">
                  <c:v>-0.328740093230391</c:v>
                </c:pt>
                <c:pt idx="34817">
                  <c:v>-0.328919407577414</c:v>
                </c:pt>
                <c:pt idx="34818">
                  <c:v>-0.32909872192443701</c:v>
                </c:pt>
                <c:pt idx="34819">
                  <c:v>-0.32927803626970698</c:v>
                </c:pt>
                <c:pt idx="34820">
                  <c:v>-0.32945735061672898</c:v>
                </c:pt>
                <c:pt idx="34821">
                  <c:v>-0.32963666496375199</c:v>
                </c:pt>
                <c:pt idx="34822">
                  <c:v>-0.32981597930902201</c:v>
                </c:pt>
                <c:pt idx="34823">
                  <c:v>-0.32999529365604402</c:v>
                </c:pt>
                <c:pt idx="34824">
                  <c:v>-0.33017460800306703</c:v>
                </c:pt>
                <c:pt idx="34825">
                  <c:v>-0.33035392234833699</c:v>
                </c:pt>
                <c:pt idx="34826">
                  <c:v>-0.33053323669536</c:v>
                </c:pt>
                <c:pt idx="34827">
                  <c:v>-0.33071255104238201</c:v>
                </c:pt>
                <c:pt idx="34828">
                  <c:v>-0.33089186538765197</c:v>
                </c:pt>
                <c:pt idx="34829">
                  <c:v>-0.33107117973467498</c:v>
                </c:pt>
                <c:pt idx="34830">
                  <c:v>-0.33125049408169799</c:v>
                </c:pt>
                <c:pt idx="34831">
                  <c:v>-0.33142980842696701</c:v>
                </c:pt>
                <c:pt idx="34832">
                  <c:v>-0.33160912277399002</c:v>
                </c:pt>
                <c:pt idx="34833">
                  <c:v>-0.33178843712101302</c:v>
                </c:pt>
                <c:pt idx="34834">
                  <c:v>-0.33196775146628199</c:v>
                </c:pt>
                <c:pt idx="34835">
                  <c:v>-0.332147065813305</c:v>
                </c:pt>
                <c:pt idx="34836">
                  <c:v>-0.33232638016032801</c:v>
                </c:pt>
                <c:pt idx="34837">
                  <c:v>-0.33250569450559703</c:v>
                </c:pt>
                <c:pt idx="34838">
                  <c:v>-0.33268500885261998</c:v>
                </c:pt>
                <c:pt idx="34839">
                  <c:v>-0.33286432319964299</c:v>
                </c:pt>
                <c:pt idx="34840">
                  <c:v>-0.33304363754491201</c:v>
                </c:pt>
                <c:pt idx="34841">
                  <c:v>-0.33322295189193502</c:v>
                </c:pt>
                <c:pt idx="34842">
                  <c:v>-0.33340226623895802</c:v>
                </c:pt>
                <c:pt idx="34843">
                  <c:v>-0.33358158058422699</c:v>
                </c:pt>
                <c:pt idx="34844">
                  <c:v>-0.33376089493125</c:v>
                </c:pt>
                <c:pt idx="34845">
                  <c:v>-0.333940209278273</c:v>
                </c:pt>
                <c:pt idx="34846">
                  <c:v>-0.33411952362354203</c:v>
                </c:pt>
                <c:pt idx="34847">
                  <c:v>-0.33429883797056498</c:v>
                </c:pt>
                <c:pt idx="34848">
                  <c:v>-0.33447815231758798</c:v>
                </c:pt>
                <c:pt idx="34849">
                  <c:v>-0.33465746666285701</c:v>
                </c:pt>
                <c:pt idx="34850">
                  <c:v>-0.33483678100988001</c:v>
                </c:pt>
                <c:pt idx="34851">
                  <c:v>-0.33501609535690302</c:v>
                </c:pt>
                <c:pt idx="34852">
                  <c:v>-0.33519540970217199</c:v>
                </c:pt>
                <c:pt idx="34853">
                  <c:v>-0.33537472404919499</c:v>
                </c:pt>
                <c:pt idx="34854">
                  <c:v>-0.335554038396218</c:v>
                </c:pt>
                <c:pt idx="34855">
                  <c:v>-0.33573335274148802</c:v>
                </c:pt>
                <c:pt idx="34856">
                  <c:v>-0.33591266708850998</c:v>
                </c:pt>
                <c:pt idx="34857">
                  <c:v>-0.33609198143553298</c:v>
                </c:pt>
                <c:pt idx="34858">
                  <c:v>-0.336271295780803</c:v>
                </c:pt>
                <c:pt idx="34859">
                  <c:v>-0.33645061012782501</c:v>
                </c:pt>
                <c:pt idx="34860">
                  <c:v>-0.33662992447484802</c:v>
                </c:pt>
                <c:pt idx="34861">
                  <c:v>-0.33680923882011798</c:v>
                </c:pt>
                <c:pt idx="34862">
                  <c:v>-0.33698855316714099</c:v>
                </c:pt>
                <c:pt idx="34863">
                  <c:v>-0.337167867514163</c:v>
                </c:pt>
                <c:pt idx="34864">
                  <c:v>-0.33734718185943302</c:v>
                </c:pt>
                <c:pt idx="34865">
                  <c:v>-0.33752649620645597</c:v>
                </c:pt>
                <c:pt idx="34866">
                  <c:v>-0.33770581055347898</c:v>
                </c:pt>
                <c:pt idx="34867">
                  <c:v>-0.337885124898748</c:v>
                </c:pt>
                <c:pt idx="34868">
                  <c:v>-0.33806443924577101</c:v>
                </c:pt>
                <c:pt idx="34869">
                  <c:v>-0.33824375359279402</c:v>
                </c:pt>
                <c:pt idx="34870">
                  <c:v>-0.33842306793806298</c:v>
                </c:pt>
                <c:pt idx="34871">
                  <c:v>-0.33860238228508599</c:v>
                </c:pt>
                <c:pt idx="34872">
                  <c:v>-0.338781696632109</c:v>
                </c:pt>
                <c:pt idx="34873">
                  <c:v>-0.33896101097737802</c:v>
                </c:pt>
                <c:pt idx="34874">
                  <c:v>-0.33914032532440103</c:v>
                </c:pt>
                <c:pt idx="34875">
                  <c:v>-0.33931963967142398</c:v>
                </c:pt>
                <c:pt idx="34876">
                  <c:v>-0.339498954016693</c:v>
                </c:pt>
                <c:pt idx="34877">
                  <c:v>-0.33967826836371601</c:v>
                </c:pt>
                <c:pt idx="34878">
                  <c:v>-0.33985758271073901</c:v>
                </c:pt>
                <c:pt idx="34879">
                  <c:v>-0.34003689705600798</c:v>
                </c:pt>
                <c:pt idx="34880">
                  <c:v>-0.34021621140303099</c:v>
                </c:pt>
                <c:pt idx="34881">
                  <c:v>-0.340395525750054</c:v>
                </c:pt>
                <c:pt idx="34882">
                  <c:v>-0.34057484009532302</c:v>
                </c:pt>
                <c:pt idx="34883">
                  <c:v>-0.34075415444234602</c:v>
                </c:pt>
                <c:pt idx="34884">
                  <c:v>-0.34093346878936898</c:v>
                </c:pt>
                <c:pt idx="34885">
                  <c:v>-0.341112783134638</c:v>
                </c:pt>
                <c:pt idx="34886">
                  <c:v>-0.34129209748166101</c:v>
                </c:pt>
                <c:pt idx="34887">
                  <c:v>-0.34147141182868401</c:v>
                </c:pt>
                <c:pt idx="34888">
                  <c:v>-0.34165072617395298</c:v>
                </c:pt>
                <c:pt idx="34889">
                  <c:v>-0.34183004052097599</c:v>
                </c:pt>
                <c:pt idx="34890">
                  <c:v>-0.34200935486799899</c:v>
                </c:pt>
                <c:pt idx="34891">
                  <c:v>-0.34218866921326901</c:v>
                </c:pt>
                <c:pt idx="34892">
                  <c:v>-0.34236798356029102</c:v>
                </c:pt>
                <c:pt idx="34893">
                  <c:v>-0.34254729790731397</c:v>
                </c:pt>
                <c:pt idx="34894">
                  <c:v>-0.342726612252584</c:v>
                </c:pt>
                <c:pt idx="34895">
                  <c:v>-0.342905926599607</c:v>
                </c:pt>
                <c:pt idx="34896">
                  <c:v>-0.34308524094662901</c:v>
                </c:pt>
                <c:pt idx="34897">
                  <c:v>-0.34326455529189898</c:v>
                </c:pt>
                <c:pt idx="34898">
                  <c:v>-0.34344386963892198</c:v>
                </c:pt>
                <c:pt idx="34899">
                  <c:v>-0.34362318398594399</c:v>
                </c:pt>
                <c:pt idx="34900">
                  <c:v>-0.34380249833121401</c:v>
                </c:pt>
                <c:pt idx="34901">
                  <c:v>-0.34398181267823702</c:v>
                </c:pt>
                <c:pt idx="34902">
                  <c:v>-0.34416112702526003</c:v>
                </c:pt>
                <c:pt idx="34903">
                  <c:v>-0.34434044137052899</c:v>
                </c:pt>
                <c:pt idx="34904">
                  <c:v>-0.344519755717552</c:v>
                </c:pt>
                <c:pt idx="34905">
                  <c:v>-0.34469907006457501</c:v>
                </c:pt>
                <c:pt idx="34906">
                  <c:v>-0.34487838440984397</c:v>
                </c:pt>
                <c:pt idx="34907">
                  <c:v>-0.34505769875686698</c:v>
                </c:pt>
                <c:pt idx="34908">
                  <c:v>-0.34523701310388999</c:v>
                </c:pt>
                <c:pt idx="34909">
                  <c:v>-0.34541632744915901</c:v>
                </c:pt>
                <c:pt idx="34910">
                  <c:v>-0.34559564179618202</c:v>
                </c:pt>
                <c:pt idx="34911">
                  <c:v>-0.34577495614320503</c:v>
                </c:pt>
                <c:pt idx="34912">
                  <c:v>-0.34595427048847399</c:v>
                </c:pt>
                <c:pt idx="34913">
                  <c:v>-0.346133584835497</c:v>
                </c:pt>
                <c:pt idx="34914">
                  <c:v>-0.34631289918252001</c:v>
                </c:pt>
                <c:pt idx="34915">
                  <c:v>-0.34649221352778897</c:v>
                </c:pt>
                <c:pt idx="34916">
                  <c:v>-0.34667152787481198</c:v>
                </c:pt>
                <c:pt idx="34917">
                  <c:v>-0.34685084222183499</c:v>
                </c:pt>
                <c:pt idx="34918">
                  <c:v>-0.34703015656710401</c:v>
                </c:pt>
                <c:pt idx="34919">
                  <c:v>-0.34720947091412702</c:v>
                </c:pt>
                <c:pt idx="34920">
                  <c:v>-0.34738878526115002</c:v>
                </c:pt>
                <c:pt idx="34921">
                  <c:v>-0.34756809960641899</c:v>
                </c:pt>
                <c:pt idx="34922">
                  <c:v>-0.347747413953442</c:v>
                </c:pt>
                <c:pt idx="34923">
                  <c:v>-0.347926728300465</c:v>
                </c:pt>
                <c:pt idx="34924">
                  <c:v>-0.34810604264573503</c:v>
                </c:pt>
                <c:pt idx="34925">
                  <c:v>-0.34828535699275698</c:v>
                </c:pt>
                <c:pt idx="34926">
                  <c:v>-0.34846467133977999</c:v>
                </c:pt>
                <c:pt idx="34927">
                  <c:v>-0.34864398568505001</c:v>
                </c:pt>
                <c:pt idx="34928">
                  <c:v>-0.34882330003207201</c:v>
                </c:pt>
                <c:pt idx="34929">
                  <c:v>-0.34900261437909502</c:v>
                </c:pt>
                <c:pt idx="34930">
                  <c:v>-0.34918192872436499</c:v>
                </c:pt>
                <c:pt idx="34931">
                  <c:v>-0.34936124307138799</c:v>
                </c:pt>
                <c:pt idx="34932">
                  <c:v>-0.34954055741841</c:v>
                </c:pt>
                <c:pt idx="34933">
                  <c:v>-0.34971987176368002</c:v>
                </c:pt>
                <c:pt idx="34934">
                  <c:v>-0.34989918611070298</c:v>
                </c:pt>
                <c:pt idx="34935">
                  <c:v>-0.35007850045772498</c:v>
                </c:pt>
                <c:pt idx="34936">
                  <c:v>-0.350257814802995</c:v>
                </c:pt>
                <c:pt idx="34937">
                  <c:v>-0.35043712915001801</c:v>
                </c:pt>
                <c:pt idx="34938">
                  <c:v>-0.35061644349704002</c:v>
                </c:pt>
                <c:pt idx="34939">
                  <c:v>-0.35079575784230999</c:v>
                </c:pt>
                <c:pt idx="34940">
                  <c:v>-0.35097507218933299</c:v>
                </c:pt>
                <c:pt idx="34941">
                  <c:v>-0.351154386536356</c:v>
                </c:pt>
                <c:pt idx="34942">
                  <c:v>-0.35133370088162502</c:v>
                </c:pt>
                <c:pt idx="34943">
                  <c:v>-0.35151301522864797</c:v>
                </c:pt>
                <c:pt idx="34944">
                  <c:v>-0.35169232957567098</c:v>
                </c:pt>
                <c:pt idx="34945">
                  <c:v>-0.35187164392094</c:v>
                </c:pt>
                <c:pt idx="34946">
                  <c:v>-0.35205095826796301</c:v>
                </c:pt>
                <c:pt idx="34947">
                  <c:v>-0.35223027261498602</c:v>
                </c:pt>
                <c:pt idx="34948">
                  <c:v>-0.35240958696025498</c:v>
                </c:pt>
                <c:pt idx="34949">
                  <c:v>-0.35258890130727799</c:v>
                </c:pt>
                <c:pt idx="34950">
                  <c:v>-0.352768215654301</c:v>
                </c:pt>
                <c:pt idx="34951">
                  <c:v>-0.35294752999957002</c:v>
                </c:pt>
                <c:pt idx="34952">
                  <c:v>-0.35312684434659303</c:v>
                </c:pt>
                <c:pt idx="34953">
                  <c:v>-0.35330615869361598</c:v>
                </c:pt>
                <c:pt idx="34954">
                  <c:v>-0.353485473038885</c:v>
                </c:pt>
                <c:pt idx="34955">
                  <c:v>-0.35366478738590801</c:v>
                </c:pt>
                <c:pt idx="34956">
                  <c:v>-0.35384410173293102</c:v>
                </c:pt>
                <c:pt idx="34957">
                  <c:v>-0.35402341607819998</c:v>
                </c:pt>
                <c:pt idx="34958">
                  <c:v>-0.35420273042522299</c:v>
                </c:pt>
                <c:pt idx="34959">
                  <c:v>-0.354382044772246</c:v>
                </c:pt>
                <c:pt idx="34960">
                  <c:v>-0.35456135911751502</c:v>
                </c:pt>
                <c:pt idx="34961">
                  <c:v>-0.35474067346453803</c:v>
                </c:pt>
                <c:pt idx="34962">
                  <c:v>-0.35491998781156098</c:v>
                </c:pt>
                <c:pt idx="34963">
                  <c:v>-0.355099302156831</c:v>
                </c:pt>
                <c:pt idx="34964">
                  <c:v>-0.35527861650385301</c:v>
                </c:pt>
                <c:pt idx="34965">
                  <c:v>-0.35545793085087601</c:v>
                </c:pt>
                <c:pt idx="34966">
                  <c:v>-0.35563724519614598</c:v>
                </c:pt>
                <c:pt idx="34967">
                  <c:v>-0.35581655954316899</c:v>
                </c:pt>
                <c:pt idx="34968">
                  <c:v>-0.35599587389019099</c:v>
                </c:pt>
                <c:pt idx="34969">
                  <c:v>-0.35617518823546102</c:v>
                </c:pt>
                <c:pt idx="34970">
                  <c:v>-0.35635450258248402</c:v>
                </c:pt>
                <c:pt idx="34971">
                  <c:v>-0.35653381692950697</c:v>
                </c:pt>
                <c:pt idx="34972">
                  <c:v>-0.356713131274776</c:v>
                </c:pt>
                <c:pt idx="34973">
                  <c:v>-0.356892445621799</c:v>
                </c:pt>
                <c:pt idx="34974">
                  <c:v>-0.35707175996882201</c:v>
                </c:pt>
                <c:pt idx="34975">
                  <c:v>-0.35725107431409098</c:v>
                </c:pt>
                <c:pt idx="34976">
                  <c:v>-0.35743038866111398</c:v>
                </c:pt>
                <c:pt idx="34977">
                  <c:v>-0.35760970300813699</c:v>
                </c:pt>
                <c:pt idx="34978">
                  <c:v>-0.35778901735340601</c:v>
                </c:pt>
                <c:pt idx="34979">
                  <c:v>-0.35796833170042902</c:v>
                </c:pt>
                <c:pt idx="34980">
                  <c:v>-0.35814764604745197</c:v>
                </c:pt>
                <c:pt idx="34981">
                  <c:v>-0.35832696039272099</c:v>
                </c:pt>
                <c:pt idx="34982">
                  <c:v>-0.358506274739744</c:v>
                </c:pt>
                <c:pt idx="34983">
                  <c:v>-0.35868558908676701</c:v>
                </c:pt>
                <c:pt idx="34984">
                  <c:v>-0.35886490343203598</c:v>
                </c:pt>
                <c:pt idx="34985">
                  <c:v>-0.35904421777905898</c:v>
                </c:pt>
                <c:pt idx="34986">
                  <c:v>-0.35922353212608199</c:v>
                </c:pt>
                <c:pt idx="34987">
                  <c:v>-0.35940284647135101</c:v>
                </c:pt>
                <c:pt idx="34988">
                  <c:v>-0.35958216081837402</c:v>
                </c:pt>
                <c:pt idx="34989">
                  <c:v>-0.35976147516539703</c:v>
                </c:pt>
                <c:pt idx="34990">
                  <c:v>-0.35994078951066599</c:v>
                </c:pt>
                <c:pt idx="34991">
                  <c:v>-0.360120103857689</c:v>
                </c:pt>
                <c:pt idx="34992">
                  <c:v>-0.36029941820471201</c:v>
                </c:pt>
                <c:pt idx="34993">
                  <c:v>-0.36047873254998097</c:v>
                </c:pt>
                <c:pt idx="34994">
                  <c:v>-0.36065804689700398</c:v>
                </c:pt>
                <c:pt idx="34995">
                  <c:v>-0.36083736124402699</c:v>
                </c:pt>
                <c:pt idx="34996">
                  <c:v>-0.36101667558929601</c:v>
                </c:pt>
                <c:pt idx="34997">
                  <c:v>-0.36119598993631902</c:v>
                </c:pt>
                <c:pt idx="34998">
                  <c:v>-0.36137530428334202</c:v>
                </c:pt>
                <c:pt idx="34999">
                  <c:v>-0.36155461862861199</c:v>
                </c:pt>
                <c:pt idx="35000">
                  <c:v>-0.361733932975634</c:v>
                </c:pt>
                <c:pt idx="35001">
                  <c:v>-0.36191324732265701</c:v>
                </c:pt>
                <c:pt idx="35002">
                  <c:v>-0.36209256166792703</c:v>
                </c:pt>
                <c:pt idx="35003">
                  <c:v>-0.36227187601494998</c:v>
                </c:pt>
                <c:pt idx="35004">
                  <c:v>-0.36245119036197199</c:v>
                </c:pt>
                <c:pt idx="35005">
                  <c:v>-0.36263050470724201</c:v>
                </c:pt>
                <c:pt idx="35006">
                  <c:v>-0.36280981905426501</c:v>
                </c:pt>
                <c:pt idx="35007">
                  <c:v>-0.36298913340128702</c:v>
                </c:pt>
                <c:pt idx="35008">
                  <c:v>-0.36316844774655699</c:v>
                </c:pt>
                <c:pt idx="35009">
                  <c:v>-0.36334776209358</c:v>
                </c:pt>
                <c:pt idx="35010">
                  <c:v>-0.363527076440603</c:v>
                </c:pt>
                <c:pt idx="35011">
                  <c:v>-0.36370639078587202</c:v>
                </c:pt>
                <c:pt idx="35012">
                  <c:v>-0.36388570513289498</c:v>
                </c:pt>
                <c:pt idx="35013">
                  <c:v>-0.36406501947991798</c:v>
                </c:pt>
                <c:pt idx="35014">
                  <c:v>-0.36424433382518701</c:v>
                </c:pt>
                <c:pt idx="35015">
                  <c:v>-0.36442364817221001</c:v>
                </c:pt>
                <c:pt idx="35016">
                  <c:v>-0.36460296251923302</c:v>
                </c:pt>
                <c:pt idx="35017">
                  <c:v>-0.36478227686450199</c:v>
                </c:pt>
                <c:pt idx="35018">
                  <c:v>-0.36496159121152499</c:v>
                </c:pt>
                <c:pt idx="35019">
                  <c:v>-0.365140905558548</c:v>
                </c:pt>
                <c:pt idx="35020">
                  <c:v>-0.36532021990381702</c:v>
                </c:pt>
                <c:pt idx="35021">
                  <c:v>-0.36549953425083997</c:v>
                </c:pt>
                <c:pt idx="35022">
                  <c:v>-0.36567884859786298</c:v>
                </c:pt>
                <c:pt idx="35023">
                  <c:v>-0.365858162943132</c:v>
                </c:pt>
                <c:pt idx="35024">
                  <c:v>-0.36603747729015501</c:v>
                </c:pt>
                <c:pt idx="35025">
                  <c:v>-0.36621679163717802</c:v>
                </c:pt>
                <c:pt idx="35026">
                  <c:v>-0.36639610598244698</c:v>
                </c:pt>
                <c:pt idx="35027">
                  <c:v>-0.36657542032946999</c:v>
                </c:pt>
                <c:pt idx="35028">
                  <c:v>-0.366754734676493</c:v>
                </c:pt>
                <c:pt idx="35029">
                  <c:v>-0.36693404902176202</c:v>
                </c:pt>
                <c:pt idx="35030">
                  <c:v>-0.36711336336878497</c:v>
                </c:pt>
                <c:pt idx="35031">
                  <c:v>-0.36729267771580798</c:v>
                </c:pt>
                <c:pt idx="35032">
                  <c:v>-0.367471992061077</c:v>
                </c:pt>
                <c:pt idx="35033">
                  <c:v>-0.36765130640810001</c:v>
                </c:pt>
                <c:pt idx="35034">
                  <c:v>-0.36783062075512302</c:v>
                </c:pt>
                <c:pt idx="35035">
                  <c:v>-0.36800993510039298</c:v>
                </c:pt>
                <c:pt idx="35036">
                  <c:v>-0.36818924944741499</c:v>
                </c:pt>
                <c:pt idx="35037">
                  <c:v>-0.368368563794438</c:v>
                </c:pt>
                <c:pt idx="35038">
                  <c:v>-0.36854787813970802</c:v>
                </c:pt>
                <c:pt idx="35039">
                  <c:v>-0.36872719248673003</c:v>
                </c:pt>
                <c:pt idx="35040">
                  <c:v>-0.36890650683375298</c:v>
                </c:pt>
                <c:pt idx="35041">
                  <c:v>-0.369085821179023</c:v>
                </c:pt>
                <c:pt idx="35042">
                  <c:v>-0.36926513552604601</c:v>
                </c:pt>
                <c:pt idx="35043">
                  <c:v>-0.36944444987306801</c:v>
                </c:pt>
                <c:pt idx="35044">
                  <c:v>-0.36962376421833798</c:v>
                </c:pt>
                <c:pt idx="35045">
                  <c:v>-0.36980307856536099</c:v>
                </c:pt>
                <c:pt idx="35046">
                  <c:v>-0.36998239291238399</c:v>
                </c:pt>
                <c:pt idx="35047">
                  <c:v>-0.37016170725765302</c:v>
                </c:pt>
                <c:pt idx="35048">
                  <c:v>-0.37034102160467602</c:v>
                </c:pt>
                <c:pt idx="35049">
                  <c:v>-0.37052033595169898</c:v>
                </c:pt>
                <c:pt idx="35050">
                  <c:v>-0.370699650296968</c:v>
                </c:pt>
                <c:pt idx="35051">
                  <c:v>-0.370878964643991</c:v>
                </c:pt>
                <c:pt idx="35052">
                  <c:v>-0.37105827899101401</c:v>
                </c:pt>
                <c:pt idx="35053">
                  <c:v>-0.37123759333628298</c:v>
                </c:pt>
                <c:pt idx="35054">
                  <c:v>-0.37141690768330599</c:v>
                </c:pt>
                <c:pt idx="35055">
                  <c:v>-0.37159622203032899</c:v>
                </c:pt>
                <c:pt idx="35056">
                  <c:v>-0.37177553637559801</c:v>
                </c:pt>
                <c:pt idx="35057">
                  <c:v>-0.37195485072262102</c:v>
                </c:pt>
                <c:pt idx="35058">
                  <c:v>-0.37213416506964397</c:v>
                </c:pt>
                <c:pt idx="35059">
                  <c:v>-0.372313479414913</c:v>
                </c:pt>
                <c:pt idx="35060">
                  <c:v>-0.372492793761936</c:v>
                </c:pt>
                <c:pt idx="35061">
                  <c:v>-0.37267210810895901</c:v>
                </c:pt>
                <c:pt idx="35062">
                  <c:v>-0.37285142245422798</c:v>
                </c:pt>
                <c:pt idx="35063">
                  <c:v>-0.37303073680125098</c:v>
                </c:pt>
                <c:pt idx="35064">
                  <c:v>-0.37321005114827399</c:v>
                </c:pt>
                <c:pt idx="35065">
                  <c:v>-0.37338936549354301</c:v>
                </c:pt>
                <c:pt idx="35066">
                  <c:v>-0.37356867984056602</c:v>
                </c:pt>
                <c:pt idx="35067">
                  <c:v>-0.37374799418758903</c:v>
                </c:pt>
                <c:pt idx="35068">
                  <c:v>-0.37392730853285899</c:v>
                </c:pt>
                <c:pt idx="35069">
                  <c:v>-0.374106622879881</c:v>
                </c:pt>
                <c:pt idx="35070">
                  <c:v>-0.37428593722690401</c:v>
                </c:pt>
                <c:pt idx="35071">
                  <c:v>-0.37446525157217397</c:v>
                </c:pt>
                <c:pt idx="35072">
                  <c:v>-0.37464456591919598</c:v>
                </c:pt>
                <c:pt idx="35073">
                  <c:v>-0.37482388026621899</c:v>
                </c:pt>
                <c:pt idx="35074">
                  <c:v>-0.37500319461148901</c:v>
                </c:pt>
                <c:pt idx="35075">
                  <c:v>-0.37518250895851202</c:v>
                </c:pt>
                <c:pt idx="35076">
                  <c:v>-0.37536182330553403</c:v>
                </c:pt>
                <c:pt idx="35077">
                  <c:v>-0.37554113765080399</c:v>
                </c:pt>
                <c:pt idx="35078">
                  <c:v>-0.375720451997827</c:v>
                </c:pt>
                <c:pt idx="35079">
                  <c:v>-0.37589976634484901</c:v>
                </c:pt>
                <c:pt idx="35080">
                  <c:v>-0.37607908069011903</c:v>
                </c:pt>
                <c:pt idx="35081">
                  <c:v>-0.37625839503714198</c:v>
                </c:pt>
                <c:pt idx="35082">
                  <c:v>-0.37643770938416499</c:v>
                </c:pt>
                <c:pt idx="35083">
                  <c:v>-0.37661702372943401</c:v>
                </c:pt>
                <c:pt idx="35084">
                  <c:v>-0.37679633807645702</c:v>
                </c:pt>
                <c:pt idx="35085">
                  <c:v>-0.37697565242348002</c:v>
                </c:pt>
                <c:pt idx="35086">
                  <c:v>-0.37715496676874899</c:v>
                </c:pt>
                <c:pt idx="35087">
                  <c:v>-0.377334281115772</c:v>
                </c:pt>
                <c:pt idx="35088">
                  <c:v>-0.377513595462795</c:v>
                </c:pt>
                <c:pt idx="35089">
                  <c:v>-0.37769290980806403</c:v>
                </c:pt>
                <c:pt idx="35090">
                  <c:v>-0.37787222415508698</c:v>
                </c:pt>
                <c:pt idx="35091">
                  <c:v>-0.37805153850210999</c:v>
                </c:pt>
                <c:pt idx="35092">
                  <c:v>-0.37823085284737901</c:v>
                </c:pt>
                <c:pt idx="35093">
                  <c:v>-0.37841016719440201</c:v>
                </c:pt>
                <c:pt idx="35094">
                  <c:v>-0.37858948154142502</c:v>
                </c:pt>
                <c:pt idx="35095">
                  <c:v>-0.37876879588669399</c:v>
                </c:pt>
                <c:pt idx="35096">
                  <c:v>-0.37894811023371699</c:v>
                </c:pt>
                <c:pt idx="35097">
                  <c:v>-0.37912742458074</c:v>
                </c:pt>
                <c:pt idx="35098">
                  <c:v>-0.37930673892600902</c:v>
                </c:pt>
                <c:pt idx="35099">
                  <c:v>-0.37948605327303198</c:v>
                </c:pt>
                <c:pt idx="35100">
                  <c:v>-0.37966536762005498</c:v>
                </c:pt>
                <c:pt idx="35101">
                  <c:v>-0.379844681965324</c:v>
                </c:pt>
                <c:pt idx="35102">
                  <c:v>-0.38002399631234701</c:v>
                </c:pt>
                <c:pt idx="35103">
                  <c:v>-0.38020331065937002</c:v>
                </c:pt>
                <c:pt idx="35104">
                  <c:v>-0.38038262500463998</c:v>
                </c:pt>
                <c:pt idx="35105">
                  <c:v>-0.38056193935166199</c:v>
                </c:pt>
                <c:pt idx="35106">
                  <c:v>-0.380741253698685</c:v>
                </c:pt>
                <c:pt idx="35107">
                  <c:v>-0.38092056804395502</c:v>
                </c:pt>
                <c:pt idx="35108">
                  <c:v>-0.38109988239097797</c:v>
                </c:pt>
                <c:pt idx="35109">
                  <c:v>-0.38127919673799998</c:v>
                </c:pt>
                <c:pt idx="35110">
                  <c:v>-0.38145851108327</c:v>
                </c:pt>
                <c:pt idx="35111">
                  <c:v>-0.38163782543029301</c:v>
                </c:pt>
                <c:pt idx="35112">
                  <c:v>-0.38181713977731502</c:v>
                </c:pt>
                <c:pt idx="35113">
                  <c:v>-0.38199645412258498</c:v>
                </c:pt>
                <c:pt idx="35114">
                  <c:v>-0.38217576846960799</c:v>
                </c:pt>
                <c:pt idx="35115">
                  <c:v>-0.382355082816631</c:v>
                </c:pt>
                <c:pt idx="35116">
                  <c:v>-0.38253439716190002</c:v>
                </c:pt>
                <c:pt idx="35117">
                  <c:v>-0.38271371150892303</c:v>
                </c:pt>
                <c:pt idx="35118">
                  <c:v>-0.38289302585594598</c:v>
                </c:pt>
                <c:pt idx="35119">
                  <c:v>-0.383072340201215</c:v>
                </c:pt>
                <c:pt idx="35120">
                  <c:v>-0.38325165454823801</c:v>
                </c:pt>
                <c:pt idx="35121">
                  <c:v>-0.38343096889526102</c:v>
                </c:pt>
                <c:pt idx="35122">
                  <c:v>-0.38361028324052998</c:v>
                </c:pt>
                <c:pt idx="35123">
                  <c:v>-0.38378959758755299</c:v>
                </c:pt>
                <c:pt idx="35124">
                  <c:v>-0.383968911934576</c:v>
                </c:pt>
                <c:pt idx="35125">
                  <c:v>-0.38414822627984502</c:v>
                </c:pt>
                <c:pt idx="35126">
                  <c:v>-0.38432754062686802</c:v>
                </c:pt>
                <c:pt idx="35127">
                  <c:v>-0.38450685497389098</c:v>
                </c:pt>
                <c:pt idx="35128">
                  <c:v>-0.38468616931916</c:v>
                </c:pt>
                <c:pt idx="35129">
                  <c:v>-0.38486548366618301</c:v>
                </c:pt>
                <c:pt idx="35130">
                  <c:v>-0.38504479801320601</c:v>
                </c:pt>
                <c:pt idx="35131">
                  <c:v>-0.38522411235847498</c:v>
                </c:pt>
                <c:pt idx="35132">
                  <c:v>-0.38540342670549799</c:v>
                </c:pt>
                <c:pt idx="35133">
                  <c:v>-0.38558274105252099</c:v>
                </c:pt>
                <c:pt idx="35134">
                  <c:v>-0.38576205539779002</c:v>
                </c:pt>
                <c:pt idx="35135">
                  <c:v>-0.38594136974481302</c:v>
                </c:pt>
                <c:pt idx="35136">
                  <c:v>-0.38612068409183598</c:v>
                </c:pt>
                <c:pt idx="35137">
                  <c:v>-0.386299998437105</c:v>
                </c:pt>
                <c:pt idx="35138">
                  <c:v>-0.386479312784128</c:v>
                </c:pt>
                <c:pt idx="35139">
                  <c:v>-0.38665862713115101</c:v>
                </c:pt>
                <c:pt idx="35140">
                  <c:v>-0.38683794147642098</c:v>
                </c:pt>
                <c:pt idx="35141">
                  <c:v>-0.38701725582344298</c:v>
                </c:pt>
                <c:pt idx="35142">
                  <c:v>-0.38719657017046599</c:v>
                </c:pt>
                <c:pt idx="35143">
                  <c:v>-0.38737588451573601</c:v>
                </c:pt>
                <c:pt idx="35144">
                  <c:v>-0.38755519886275802</c:v>
                </c:pt>
                <c:pt idx="35145">
                  <c:v>-0.38773451320978097</c:v>
                </c:pt>
                <c:pt idx="35146">
                  <c:v>-0.38791382755505099</c:v>
                </c:pt>
                <c:pt idx="35147">
                  <c:v>-0.388093141902074</c:v>
                </c:pt>
                <c:pt idx="35148">
                  <c:v>-0.38827245624909601</c:v>
                </c:pt>
                <c:pt idx="35149">
                  <c:v>-0.38845177059436597</c:v>
                </c:pt>
                <c:pt idx="35150">
                  <c:v>-0.38863108494138898</c:v>
                </c:pt>
                <c:pt idx="35151">
                  <c:v>-0.38881039928841199</c:v>
                </c:pt>
                <c:pt idx="35152">
                  <c:v>-0.38898971363368101</c:v>
                </c:pt>
                <c:pt idx="35153">
                  <c:v>-0.38916902798070402</c:v>
                </c:pt>
                <c:pt idx="35154">
                  <c:v>-0.38934834232772703</c:v>
                </c:pt>
                <c:pt idx="35155">
                  <c:v>-0.38952765667299599</c:v>
                </c:pt>
                <c:pt idx="35156">
                  <c:v>-0.389706971020019</c:v>
                </c:pt>
                <c:pt idx="35157">
                  <c:v>-0.38988628536704201</c:v>
                </c:pt>
                <c:pt idx="35158">
                  <c:v>-0.39006559971231097</c:v>
                </c:pt>
                <c:pt idx="35159">
                  <c:v>-0.39024491405933398</c:v>
                </c:pt>
                <c:pt idx="35160">
                  <c:v>-0.39042422840635699</c:v>
                </c:pt>
                <c:pt idx="35161">
                  <c:v>-0.39060354275162601</c:v>
                </c:pt>
                <c:pt idx="35162">
                  <c:v>-0.39078285709864902</c:v>
                </c:pt>
                <c:pt idx="35163">
                  <c:v>-0.39096217144567202</c:v>
                </c:pt>
                <c:pt idx="35164">
                  <c:v>-0.39114148579094099</c:v>
                </c:pt>
                <c:pt idx="35165">
                  <c:v>-0.391320800137964</c:v>
                </c:pt>
                <c:pt idx="35166">
                  <c:v>-0.39150011448498701</c:v>
                </c:pt>
                <c:pt idx="35167">
                  <c:v>-0.39167942883025603</c:v>
                </c:pt>
                <c:pt idx="35168">
                  <c:v>-0.39185874317727898</c:v>
                </c:pt>
                <c:pt idx="35169">
                  <c:v>-0.39203805752430199</c:v>
                </c:pt>
                <c:pt idx="35170">
                  <c:v>-0.39221737186957101</c:v>
                </c:pt>
                <c:pt idx="35171">
                  <c:v>-0.39239668621659402</c:v>
                </c:pt>
                <c:pt idx="35172">
                  <c:v>-0.39257600056361702</c:v>
                </c:pt>
                <c:pt idx="35173">
                  <c:v>-0.39275531490888599</c:v>
                </c:pt>
                <c:pt idx="35174">
                  <c:v>-0.392934629255909</c:v>
                </c:pt>
                <c:pt idx="35175">
                  <c:v>-0.393113943602932</c:v>
                </c:pt>
                <c:pt idx="35176">
                  <c:v>-0.39329325794820102</c:v>
                </c:pt>
                <c:pt idx="35177">
                  <c:v>-0.39347257229522398</c:v>
                </c:pt>
                <c:pt idx="35178">
                  <c:v>-0.39365188664224698</c:v>
                </c:pt>
                <c:pt idx="35179">
                  <c:v>-0.393831200987517</c:v>
                </c:pt>
                <c:pt idx="35180">
                  <c:v>-0.39401051533453901</c:v>
                </c:pt>
                <c:pt idx="35181">
                  <c:v>-0.39418982968156202</c:v>
                </c:pt>
                <c:pt idx="35182">
                  <c:v>-0.39436914402683199</c:v>
                </c:pt>
                <c:pt idx="35183">
                  <c:v>-0.39454845837385499</c:v>
                </c:pt>
                <c:pt idx="35184">
                  <c:v>-0.394727772720877</c:v>
                </c:pt>
                <c:pt idx="35185">
                  <c:v>-0.39490708706614702</c:v>
                </c:pt>
                <c:pt idx="35186">
                  <c:v>-0.39508640141316997</c:v>
                </c:pt>
                <c:pt idx="35187">
                  <c:v>-0.39526571576019298</c:v>
                </c:pt>
                <c:pt idx="35188">
                  <c:v>-0.395445030105462</c:v>
                </c:pt>
                <c:pt idx="35189">
                  <c:v>-0.39562434445248501</c:v>
                </c:pt>
                <c:pt idx="35190">
                  <c:v>-0.39580365879950802</c:v>
                </c:pt>
                <c:pt idx="35191">
                  <c:v>-0.39598297314477698</c:v>
                </c:pt>
                <c:pt idx="35192">
                  <c:v>-0.39616228749179999</c:v>
                </c:pt>
                <c:pt idx="35193">
                  <c:v>-0.396341601838823</c:v>
                </c:pt>
                <c:pt idx="35194">
                  <c:v>-0.39652091618409202</c:v>
                </c:pt>
                <c:pt idx="35195">
                  <c:v>-0.39670023053111497</c:v>
                </c:pt>
                <c:pt idx="35196">
                  <c:v>-0.39687954487813798</c:v>
                </c:pt>
                <c:pt idx="35197">
                  <c:v>-0.397058859223407</c:v>
                </c:pt>
                <c:pt idx="35198">
                  <c:v>-0.39723817357043001</c:v>
                </c:pt>
                <c:pt idx="35199">
                  <c:v>-0.39741748791745302</c:v>
                </c:pt>
                <c:pt idx="35200">
                  <c:v>-0.39759680226272198</c:v>
                </c:pt>
                <c:pt idx="35201">
                  <c:v>-0.39777611660974499</c:v>
                </c:pt>
                <c:pt idx="35202">
                  <c:v>-0.397955430956768</c:v>
                </c:pt>
                <c:pt idx="35203">
                  <c:v>-0.39813474530203702</c:v>
                </c:pt>
                <c:pt idx="35204">
                  <c:v>-0.39831405964906003</c:v>
                </c:pt>
                <c:pt idx="35205">
                  <c:v>-0.39849337399608298</c:v>
                </c:pt>
                <c:pt idx="35206">
                  <c:v>-0.398672688341352</c:v>
                </c:pt>
                <c:pt idx="35207">
                  <c:v>-0.39885200268837501</c:v>
                </c:pt>
                <c:pt idx="35208">
                  <c:v>-0.39903131703539801</c:v>
                </c:pt>
                <c:pt idx="35209">
                  <c:v>-0.39921063138066798</c:v>
                </c:pt>
                <c:pt idx="35210">
                  <c:v>-0.39938994572768999</c:v>
                </c:pt>
                <c:pt idx="35211">
                  <c:v>-0.399569260074713</c:v>
                </c:pt>
                <c:pt idx="35212">
                  <c:v>-0.39974857441998302</c:v>
                </c:pt>
                <c:pt idx="35213">
                  <c:v>-0.39992788876700502</c:v>
                </c:pt>
                <c:pt idx="35214">
                  <c:v>-0.40010720311402798</c:v>
                </c:pt>
                <c:pt idx="35215">
                  <c:v>-0.400286517459298</c:v>
                </c:pt>
                <c:pt idx="35216">
                  <c:v>-0.40046583180632001</c:v>
                </c:pt>
                <c:pt idx="35217">
                  <c:v>-0.40064514615334301</c:v>
                </c:pt>
                <c:pt idx="35218">
                  <c:v>-0.40082446049861298</c:v>
                </c:pt>
                <c:pt idx="35219">
                  <c:v>-0.40100377484563599</c:v>
                </c:pt>
                <c:pt idx="35220">
                  <c:v>-0.40118308919265799</c:v>
                </c:pt>
                <c:pt idx="35221">
                  <c:v>-0.40136240353792801</c:v>
                </c:pt>
                <c:pt idx="35222">
                  <c:v>-0.40154171788495102</c:v>
                </c:pt>
                <c:pt idx="35223">
                  <c:v>-0.40172103223197397</c:v>
                </c:pt>
                <c:pt idx="35224">
                  <c:v>-0.401900346577243</c:v>
                </c:pt>
                <c:pt idx="35225">
                  <c:v>-0.402079660924266</c:v>
                </c:pt>
                <c:pt idx="35226">
                  <c:v>-0.40225897527128901</c:v>
                </c:pt>
                <c:pt idx="35227">
                  <c:v>-0.40243828961655798</c:v>
                </c:pt>
                <c:pt idx="35228">
                  <c:v>-0.40261760396358098</c:v>
                </c:pt>
                <c:pt idx="35229">
                  <c:v>-0.40279691831060399</c:v>
                </c:pt>
                <c:pt idx="35230">
                  <c:v>-0.40297623265587301</c:v>
                </c:pt>
                <c:pt idx="35231">
                  <c:v>-0.40315554700289602</c:v>
                </c:pt>
                <c:pt idx="35232">
                  <c:v>-0.40333486134991903</c:v>
                </c:pt>
                <c:pt idx="35233">
                  <c:v>-0.40351417569518799</c:v>
                </c:pt>
                <c:pt idx="35234">
                  <c:v>-0.403693490042211</c:v>
                </c:pt>
                <c:pt idx="35235">
                  <c:v>-0.40387280438923401</c:v>
                </c:pt>
                <c:pt idx="35236">
                  <c:v>-0.40405211873450297</c:v>
                </c:pt>
                <c:pt idx="35237">
                  <c:v>-0.40423143308152598</c:v>
                </c:pt>
                <c:pt idx="35238">
                  <c:v>-0.40441074742854899</c:v>
                </c:pt>
                <c:pt idx="35239">
                  <c:v>-0.40459006177381801</c:v>
                </c:pt>
                <c:pt idx="35240">
                  <c:v>-0.40476937612084102</c:v>
                </c:pt>
                <c:pt idx="35241">
                  <c:v>-0.40494869046786403</c:v>
                </c:pt>
                <c:pt idx="35242">
                  <c:v>-0.40512800481313299</c:v>
                </c:pt>
                <c:pt idx="35243">
                  <c:v>-0.405307319160156</c:v>
                </c:pt>
                <c:pt idx="35244">
                  <c:v>-0.40548663350717901</c:v>
                </c:pt>
                <c:pt idx="35245">
                  <c:v>-0.40566594785244797</c:v>
                </c:pt>
                <c:pt idx="35246">
                  <c:v>-0.40584526219947098</c:v>
                </c:pt>
                <c:pt idx="35247">
                  <c:v>-0.40602457654649399</c:v>
                </c:pt>
                <c:pt idx="35248">
                  <c:v>-0.40620389089176401</c:v>
                </c:pt>
                <c:pt idx="35249">
                  <c:v>-0.40638320523878602</c:v>
                </c:pt>
                <c:pt idx="35250">
                  <c:v>-0.40656251958580902</c:v>
                </c:pt>
                <c:pt idx="35251">
                  <c:v>-0.40674183393107899</c:v>
                </c:pt>
                <c:pt idx="35252">
                  <c:v>-0.406921148278102</c:v>
                </c:pt>
                <c:pt idx="35253">
                  <c:v>-0.407100462625124</c:v>
                </c:pt>
                <c:pt idx="35254">
                  <c:v>-0.40727977697039403</c:v>
                </c:pt>
                <c:pt idx="35255">
                  <c:v>-0.40745909131741698</c:v>
                </c:pt>
                <c:pt idx="35256">
                  <c:v>-0.40763840566443998</c:v>
                </c:pt>
                <c:pt idx="35257">
                  <c:v>-0.40781772000970901</c:v>
                </c:pt>
                <c:pt idx="35258">
                  <c:v>-0.40799703435673201</c:v>
                </c:pt>
                <c:pt idx="35259">
                  <c:v>-0.40817634870375502</c:v>
                </c:pt>
                <c:pt idx="35260">
                  <c:v>-0.40835566304902399</c:v>
                </c:pt>
                <c:pt idx="35261">
                  <c:v>-0.40853497739604699</c:v>
                </c:pt>
                <c:pt idx="35262">
                  <c:v>-0.40871429174307</c:v>
                </c:pt>
                <c:pt idx="35263">
                  <c:v>-0.40889360608833902</c:v>
                </c:pt>
                <c:pt idx="35264">
                  <c:v>-0.40907292043536198</c:v>
                </c:pt>
                <c:pt idx="35265">
                  <c:v>-0.40925223478238498</c:v>
                </c:pt>
                <c:pt idx="35266">
                  <c:v>-0.409431549127654</c:v>
                </c:pt>
                <c:pt idx="35267">
                  <c:v>-0.40961086347467701</c:v>
                </c:pt>
                <c:pt idx="35268">
                  <c:v>-0.40979017782170002</c:v>
                </c:pt>
                <c:pt idx="35269">
                  <c:v>-0.40996949216696899</c:v>
                </c:pt>
                <c:pt idx="35270">
                  <c:v>-0.41014880651399199</c:v>
                </c:pt>
                <c:pt idx="35271">
                  <c:v>-0.410328120861015</c:v>
                </c:pt>
                <c:pt idx="35272">
                  <c:v>-0.41050743520628402</c:v>
                </c:pt>
                <c:pt idx="35273">
                  <c:v>-0.41068674955330697</c:v>
                </c:pt>
                <c:pt idx="35274">
                  <c:v>-0.41086606390032998</c:v>
                </c:pt>
                <c:pt idx="35275">
                  <c:v>-0.411045378245599</c:v>
                </c:pt>
                <c:pt idx="35276">
                  <c:v>-0.41122469259262201</c:v>
                </c:pt>
                <c:pt idx="35277">
                  <c:v>-0.41140400693964502</c:v>
                </c:pt>
                <c:pt idx="35278">
                  <c:v>-0.41158332128491398</c:v>
                </c:pt>
                <c:pt idx="35279">
                  <c:v>-0.41176263563193699</c:v>
                </c:pt>
                <c:pt idx="35280">
                  <c:v>-0.41194194997896</c:v>
                </c:pt>
                <c:pt idx="35281">
                  <c:v>-0.41212126432422902</c:v>
                </c:pt>
                <c:pt idx="35282">
                  <c:v>-0.41230057867125203</c:v>
                </c:pt>
                <c:pt idx="35283">
                  <c:v>-0.41247989301827498</c:v>
                </c:pt>
                <c:pt idx="35284">
                  <c:v>-0.412659207363545</c:v>
                </c:pt>
                <c:pt idx="35285">
                  <c:v>-0.41283852171056701</c:v>
                </c:pt>
                <c:pt idx="35286">
                  <c:v>-0.41301783605759002</c:v>
                </c:pt>
                <c:pt idx="35287">
                  <c:v>-0.41319715040285998</c:v>
                </c:pt>
                <c:pt idx="35288">
                  <c:v>-0.41337646474988299</c:v>
                </c:pt>
                <c:pt idx="35289">
                  <c:v>-0.413555779096905</c:v>
                </c:pt>
                <c:pt idx="35290">
                  <c:v>-0.41373509344217502</c:v>
                </c:pt>
                <c:pt idx="35291">
                  <c:v>-0.41391440778919802</c:v>
                </c:pt>
                <c:pt idx="35292">
                  <c:v>-0.41409372213621998</c:v>
                </c:pt>
                <c:pt idx="35293">
                  <c:v>-0.41427303648149</c:v>
                </c:pt>
                <c:pt idx="35294">
                  <c:v>-0.41445235082851301</c:v>
                </c:pt>
                <c:pt idx="35295">
                  <c:v>-0.41463166517553601</c:v>
                </c:pt>
                <c:pt idx="35296">
                  <c:v>-0.41481097952080498</c:v>
                </c:pt>
                <c:pt idx="35297">
                  <c:v>-0.41499029386782799</c:v>
                </c:pt>
                <c:pt idx="35298">
                  <c:v>-0.41516960821485099</c:v>
                </c:pt>
                <c:pt idx="35299">
                  <c:v>-0.41534892256012002</c:v>
                </c:pt>
                <c:pt idx="35300">
                  <c:v>-0.41552823690714302</c:v>
                </c:pt>
                <c:pt idx="35301">
                  <c:v>-0.41570755125416597</c:v>
                </c:pt>
                <c:pt idx="35302">
                  <c:v>-0.415886865599435</c:v>
                </c:pt>
                <c:pt idx="35303">
                  <c:v>-0.416066179946458</c:v>
                </c:pt>
                <c:pt idx="35304">
                  <c:v>-0.41624549429348101</c:v>
                </c:pt>
                <c:pt idx="35305">
                  <c:v>-0.41642480863874998</c:v>
                </c:pt>
                <c:pt idx="35306">
                  <c:v>-0.41660412298577298</c:v>
                </c:pt>
                <c:pt idx="35307">
                  <c:v>-0.41678343733279599</c:v>
                </c:pt>
                <c:pt idx="35308">
                  <c:v>-0.41696275167806501</c:v>
                </c:pt>
                <c:pt idx="35309">
                  <c:v>-0.41714206602508802</c:v>
                </c:pt>
                <c:pt idx="35310">
                  <c:v>-0.41732138037211097</c:v>
                </c:pt>
                <c:pt idx="35311">
                  <c:v>-0.41750069471737999</c:v>
                </c:pt>
                <c:pt idx="35312">
                  <c:v>-0.417680009064403</c:v>
                </c:pt>
                <c:pt idx="35313">
                  <c:v>-0.41785932341142601</c:v>
                </c:pt>
                <c:pt idx="35314">
                  <c:v>-0.41803863775669498</c:v>
                </c:pt>
                <c:pt idx="35315">
                  <c:v>-0.41821795210371798</c:v>
                </c:pt>
                <c:pt idx="35316">
                  <c:v>-0.41839726645074099</c:v>
                </c:pt>
                <c:pt idx="35317">
                  <c:v>-0.41857658079601001</c:v>
                </c:pt>
                <c:pt idx="35318">
                  <c:v>-0.41875589514303302</c:v>
                </c:pt>
                <c:pt idx="35319">
                  <c:v>-0.41893520949005603</c:v>
                </c:pt>
                <c:pt idx="35320">
                  <c:v>-0.41911452383532599</c:v>
                </c:pt>
                <c:pt idx="35321">
                  <c:v>-0.419293838182348</c:v>
                </c:pt>
                <c:pt idx="35322">
                  <c:v>-0.41947315252937101</c:v>
                </c:pt>
                <c:pt idx="35323">
                  <c:v>-0.41965246687464097</c:v>
                </c:pt>
                <c:pt idx="35324">
                  <c:v>-0.41983178122166298</c:v>
                </c:pt>
                <c:pt idx="35325">
                  <c:v>-0.42001109556868599</c:v>
                </c:pt>
                <c:pt idx="35326">
                  <c:v>-0.42019040991395601</c:v>
                </c:pt>
                <c:pt idx="35327">
                  <c:v>-0.42036972426097902</c:v>
                </c:pt>
                <c:pt idx="35328">
                  <c:v>-0.42054903860800102</c:v>
                </c:pt>
                <c:pt idx="35329">
                  <c:v>-0.42072835295327099</c:v>
                </c:pt>
                <c:pt idx="35330">
                  <c:v>-0.420907667300294</c:v>
                </c:pt>
                <c:pt idx="35331">
                  <c:v>-0.421086981647317</c:v>
                </c:pt>
                <c:pt idx="35332">
                  <c:v>-0.42126629599258603</c:v>
                </c:pt>
                <c:pt idx="35333">
                  <c:v>-0.42144561033960898</c:v>
                </c:pt>
                <c:pt idx="35334">
                  <c:v>-0.42162492468663199</c:v>
                </c:pt>
                <c:pt idx="35335">
                  <c:v>-0.42180423903190101</c:v>
                </c:pt>
                <c:pt idx="35336">
                  <c:v>-0.42198355337892401</c:v>
                </c:pt>
                <c:pt idx="35337">
                  <c:v>-0.42216286772594702</c:v>
                </c:pt>
                <c:pt idx="35338">
                  <c:v>-0.42234218207121599</c:v>
                </c:pt>
                <c:pt idx="35339">
                  <c:v>-0.422521496418239</c:v>
                </c:pt>
                <c:pt idx="35340">
                  <c:v>-0.422700810765262</c:v>
                </c:pt>
                <c:pt idx="35341">
                  <c:v>-0.42288012511053102</c:v>
                </c:pt>
                <c:pt idx="35342">
                  <c:v>-0.42305943945755398</c:v>
                </c:pt>
                <c:pt idx="35343">
                  <c:v>-0.42323875380457698</c:v>
                </c:pt>
                <c:pt idx="35344">
                  <c:v>-0.42341806814984601</c:v>
                </c:pt>
                <c:pt idx="35345">
                  <c:v>-0.42359738249686901</c:v>
                </c:pt>
                <c:pt idx="35346">
                  <c:v>-0.42377669684389202</c:v>
                </c:pt>
                <c:pt idx="35347">
                  <c:v>-0.42395601118916099</c:v>
                </c:pt>
                <c:pt idx="35348">
                  <c:v>-0.42413532553618399</c:v>
                </c:pt>
                <c:pt idx="35349">
                  <c:v>-0.424314639883207</c:v>
                </c:pt>
                <c:pt idx="35350">
                  <c:v>-0.42449395422847602</c:v>
                </c:pt>
                <c:pt idx="35351">
                  <c:v>-0.42467326857549897</c:v>
                </c:pt>
                <c:pt idx="35352">
                  <c:v>-0.42485258292252198</c:v>
                </c:pt>
                <c:pt idx="35353">
                  <c:v>-0.425031897267792</c:v>
                </c:pt>
                <c:pt idx="35354">
                  <c:v>-0.42521121161481401</c:v>
                </c:pt>
                <c:pt idx="35355">
                  <c:v>-0.42539052596183702</c:v>
                </c:pt>
                <c:pt idx="35356">
                  <c:v>-0.42556984030710698</c:v>
                </c:pt>
                <c:pt idx="35357">
                  <c:v>-0.42574915465412899</c:v>
                </c:pt>
                <c:pt idx="35358">
                  <c:v>-0.425928469001152</c:v>
                </c:pt>
                <c:pt idx="35359">
                  <c:v>-0.42610778334642202</c:v>
                </c:pt>
                <c:pt idx="35360">
                  <c:v>-0.42628709769344397</c:v>
                </c:pt>
                <c:pt idx="35361">
                  <c:v>-0.42646641204046698</c:v>
                </c:pt>
                <c:pt idx="35362">
                  <c:v>-0.426645726385737</c:v>
                </c:pt>
                <c:pt idx="35363">
                  <c:v>-0.42682504073276001</c:v>
                </c:pt>
                <c:pt idx="35364">
                  <c:v>-0.42700435507978202</c:v>
                </c:pt>
                <c:pt idx="35365">
                  <c:v>-0.42718366942505198</c:v>
                </c:pt>
                <c:pt idx="35366">
                  <c:v>-0.42736298377207499</c:v>
                </c:pt>
                <c:pt idx="35367">
                  <c:v>-0.427542298119098</c:v>
                </c:pt>
                <c:pt idx="35368">
                  <c:v>-0.42772161246436702</c:v>
                </c:pt>
                <c:pt idx="35369">
                  <c:v>-0.42790092681139003</c:v>
                </c:pt>
                <c:pt idx="35370">
                  <c:v>-0.42808024115841298</c:v>
                </c:pt>
                <c:pt idx="35371">
                  <c:v>-0.428259555503682</c:v>
                </c:pt>
                <c:pt idx="35372">
                  <c:v>-0.42843886985070501</c:v>
                </c:pt>
                <c:pt idx="35373">
                  <c:v>-0.42861818419772801</c:v>
                </c:pt>
                <c:pt idx="35374">
                  <c:v>-0.42879749854299698</c:v>
                </c:pt>
                <c:pt idx="35375">
                  <c:v>-0.42897681289001999</c:v>
                </c:pt>
                <c:pt idx="35376">
                  <c:v>-0.42915612723704299</c:v>
                </c:pt>
                <c:pt idx="35377">
                  <c:v>-0.42933544158231202</c:v>
                </c:pt>
                <c:pt idx="35378">
                  <c:v>-0.42951475592933502</c:v>
                </c:pt>
                <c:pt idx="35379">
                  <c:v>-0.42969407027635798</c:v>
                </c:pt>
                <c:pt idx="35380">
                  <c:v>-0.429873384621627</c:v>
                </c:pt>
                <c:pt idx="35381">
                  <c:v>-0.43005269896865</c:v>
                </c:pt>
                <c:pt idx="35382">
                  <c:v>-0.43023201331567301</c:v>
                </c:pt>
                <c:pt idx="35383">
                  <c:v>-0.43041132766094198</c:v>
                </c:pt>
                <c:pt idx="35384">
                  <c:v>-0.43059064200796499</c:v>
                </c:pt>
                <c:pt idx="35385">
                  <c:v>-0.43076995635498799</c:v>
                </c:pt>
                <c:pt idx="35386">
                  <c:v>-0.43094927070025701</c:v>
                </c:pt>
                <c:pt idx="35387">
                  <c:v>-0.43112858504728002</c:v>
                </c:pt>
                <c:pt idx="35388">
                  <c:v>-0.43130789939430297</c:v>
                </c:pt>
                <c:pt idx="35389">
                  <c:v>-0.43148721373957299</c:v>
                </c:pt>
                <c:pt idx="35390">
                  <c:v>-0.431666528086595</c:v>
                </c:pt>
                <c:pt idx="35391">
                  <c:v>-0.43184584243361801</c:v>
                </c:pt>
                <c:pt idx="35392">
                  <c:v>-0.43202515677888798</c:v>
                </c:pt>
                <c:pt idx="35393">
                  <c:v>-0.43220447112591098</c:v>
                </c:pt>
                <c:pt idx="35394">
                  <c:v>-0.43238378547293299</c:v>
                </c:pt>
                <c:pt idx="35395">
                  <c:v>-0.43256309981820301</c:v>
                </c:pt>
                <c:pt idx="35396">
                  <c:v>-0.43274241416522602</c:v>
                </c:pt>
                <c:pt idx="35397">
                  <c:v>-0.43292172851224803</c:v>
                </c:pt>
                <c:pt idx="35398">
                  <c:v>-0.43310104285751799</c:v>
                </c:pt>
                <c:pt idx="35399">
                  <c:v>-0.433280357204541</c:v>
                </c:pt>
                <c:pt idx="35400">
                  <c:v>-0.43345967155156401</c:v>
                </c:pt>
                <c:pt idx="35401">
                  <c:v>-0.43363898589683297</c:v>
                </c:pt>
                <c:pt idx="35402">
                  <c:v>-0.43381830024385598</c:v>
                </c:pt>
                <c:pt idx="35403">
                  <c:v>-0.43399761459087899</c:v>
                </c:pt>
                <c:pt idx="35404">
                  <c:v>-0.43417692893614801</c:v>
                </c:pt>
                <c:pt idx="35405">
                  <c:v>-0.43435624328317102</c:v>
                </c:pt>
                <c:pt idx="35406">
                  <c:v>-0.43453555763019402</c:v>
                </c:pt>
                <c:pt idx="35407">
                  <c:v>-0.43471487197546299</c:v>
                </c:pt>
                <c:pt idx="35408">
                  <c:v>-0.434894186322486</c:v>
                </c:pt>
                <c:pt idx="35409">
                  <c:v>-0.43507350066950901</c:v>
                </c:pt>
                <c:pt idx="35410">
                  <c:v>-0.43525281501477803</c:v>
                </c:pt>
                <c:pt idx="35411">
                  <c:v>-0.43543212936180098</c:v>
                </c:pt>
                <c:pt idx="35412">
                  <c:v>-0.43561144370882399</c:v>
                </c:pt>
                <c:pt idx="35413">
                  <c:v>-0.43579075805409301</c:v>
                </c:pt>
                <c:pt idx="35414">
                  <c:v>-0.43597007240111602</c:v>
                </c:pt>
                <c:pt idx="35415">
                  <c:v>-0.43614938674813902</c:v>
                </c:pt>
                <c:pt idx="35416">
                  <c:v>-0.43632870109340799</c:v>
                </c:pt>
                <c:pt idx="35417">
                  <c:v>-0.436508015440431</c:v>
                </c:pt>
                <c:pt idx="35418">
                  <c:v>-0.436687329787454</c:v>
                </c:pt>
                <c:pt idx="35419">
                  <c:v>-0.43686664413272303</c:v>
                </c:pt>
                <c:pt idx="35420">
                  <c:v>-0.43704595847974598</c:v>
                </c:pt>
                <c:pt idx="35421">
                  <c:v>-0.43722527282676898</c:v>
                </c:pt>
                <c:pt idx="35422">
                  <c:v>-0.43740458717203801</c:v>
                </c:pt>
                <c:pt idx="35423">
                  <c:v>-0.43758390151906101</c:v>
                </c:pt>
                <c:pt idx="35424">
                  <c:v>-0.43776321586608402</c:v>
                </c:pt>
                <c:pt idx="35425">
                  <c:v>-0.43794253021135399</c:v>
                </c:pt>
                <c:pt idx="35426">
                  <c:v>-0.43812184455837599</c:v>
                </c:pt>
                <c:pt idx="35427">
                  <c:v>-0.438301158905399</c:v>
                </c:pt>
                <c:pt idx="35428">
                  <c:v>-0.43848047325066902</c:v>
                </c:pt>
                <c:pt idx="35429">
                  <c:v>-0.43865978759769098</c:v>
                </c:pt>
                <c:pt idx="35430">
                  <c:v>-0.43883910194471398</c:v>
                </c:pt>
                <c:pt idx="35431">
                  <c:v>-0.439018416289984</c:v>
                </c:pt>
                <c:pt idx="35432">
                  <c:v>-0.43919773063700701</c:v>
                </c:pt>
                <c:pt idx="35433">
                  <c:v>-0.43937704498402902</c:v>
                </c:pt>
                <c:pt idx="35434">
                  <c:v>-0.43955635932929898</c:v>
                </c:pt>
                <c:pt idx="35435">
                  <c:v>-0.43973567367632199</c:v>
                </c:pt>
                <c:pt idx="35436">
                  <c:v>-0.439914988023345</c:v>
                </c:pt>
                <c:pt idx="35437">
                  <c:v>-0.44009430236861402</c:v>
                </c:pt>
                <c:pt idx="35438">
                  <c:v>-0.44027361671563697</c:v>
                </c:pt>
                <c:pt idx="35439">
                  <c:v>-0.44045293106265998</c:v>
                </c:pt>
                <c:pt idx="35440">
                  <c:v>-0.440632245407929</c:v>
                </c:pt>
                <c:pt idx="35441">
                  <c:v>-0.44081155975495201</c:v>
                </c:pt>
                <c:pt idx="35442">
                  <c:v>-0.44099087410197502</c:v>
                </c:pt>
                <c:pt idx="35443">
                  <c:v>-0.44117018844724398</c:v>
                </c:pt>
                <c:pt idx="35444">
                  <c:v>-0.44134950279426699</c:v>
                </c:pt>
                <c:pt idx="35445">
                  <c:v>-0.44152881714129</c:v>
                </c:pt>
                <c:pt idx="35446">
                  <c:v>-0.44170813148655902</c:v>
                </c:pt>
                <c:pt idx="35447">
                  <c:v>-0.44188744583358203</c:v>
                </c:pt>
                <c:pt idx="35448">
                  <c:v>-0.44206676018060498</c:v>
                </c:pt>
                <c:pt idx="35449">
                  <c:v>-0.442246074525874</c:v>
                </c:pt>
                <c:pt idx="35450">
                  <c:v>-0.44242538887289701</c:v>
                </c:pt>
                <c:pt idx="35451">
                  <c:v>-0.44260470321992001</c:v>
                </c:pt>
                <c:pt idx="35452">
                  <c:v>-0.44278401756518898</c:v>
                </c:pt>
                <c:pt idx="35453">
                  <c:v>-0.44296333191221199</c:v>
                </c:pt>
                <c:pt idx="35454">
                  <c:v>-0.443142646259235</c:v>
                </c:pt>
                <c:pt idx="35455">
                  <c:v>-0.44332196060450402</c:v>
                </c:pt>
                <c:pt idx="35456">
                  <c:v>-0.44350127495152702</c:v>
                </c:pt>
                <c:pt idx="35457">
                  <c:v>-0.44368058929854998</c:v>
                </c:pt>
                <c:pt idx="35458">
                  <c:v>-0.443859903643819</c:v>
                </c:pt>
                <c:pt idx="35459">
                  <c:v>-0.44403921799084201</c:v>
                </c:pt>
                <c:pt idx="35460">
                  <c:v>-0.44421853233786501</c:v>
                </c:pt>
                <c:pt idx="35461">
                  <c:v>-0.44439784668313498</c:v>
                </c:pt>
                <c:pt idx="35462">
                  <c:v>-0.44457716103015699</c:v>
                </c:pt>
                <c:pt idx="35463">
                  <c:v>-0.44475647537717999</c:v>
                </c:pt>
                <c:pt idx="35464">
                  <c:v>-0.44493578972245001</c:v>
                </c:pt>
                <c:pt idx="35465">
                  <c:v>-0.44511510406947202</c:v>
                </c:pt>
                <c:pt idx="35466">
                  <c:v>-0.44529441841649497</c:v>
                </c:pt>
                <c:pt idx="35467">
                  <c:v>-0.445473732761765</c:v>
                </c:pt>
                <c:pt idx="35468">
                  <c:v>-0.445653047108788</c:v>
                </c:pt>
                <c:pt idx="35469">
                  <c:v>-0.44583236145581001</c:v>
                </c:pt>
                <c:pt idx="35470">
                  <c:v>-0.44601167580107998</c:v>
                </c:pt>
                <c:pt idx="35471">
                  <c:v>-0.44619099014810298</c:v>
                </c:pt>
                <c:pt idx="35472">
                  <c:v>-0.44637030449512599</c:v>
                </c:pt>
                <c:pt idx="35473">
                  <c:v>-0.44654961884039501</c:v>
                </c:pt>
                <c:pt idx="35474">
                  <c:v>-0.44672893318741802</c:v>
                </c:pt>
                <c:pt idx="35475">
                  <c:v>-0.44690824753444103</c:v>
                </c:pt>
                <c:pt idx="35476">
                  <c:v>-0.44708756187970999</c:v>
                </c:pt>
                <c:pt idx="35477">
                  <c:v>-0.447266876226733</c:v>
                </c:pt>
                <c:pt idx="35478">
                  <c:v>-0.44744619057375601</c:v>
                </c:pt>
                <c:pt idx="35479">
                  <c:v>-0.44762550491902497</c:v>
                </c:pt>
                <c:pt idx="35480">
                  <c:v>-0.44780481926604798</c:v>
                </c:pt>
                <c:pt idx="35481">
                  <c:v>-0.44798413361307099</c:v>
                </c:pt>
                <c:pt idx="35482">
                  <c:v>-0.44816344795834001</c:v>
                </c:pt>
                <c:pt idx="35483">
                  <c:v>-0.44834276230536302</c:v>
                </c:pt>
                <c:pt idx="35484">
                  <c:v>-0.44852207665238603</c:v>
                </c:pt>
                <c:pt idx="35485">
                  <c:v>-0.44870139099765499</c:v>
                </c:pt>
                <c:pt idx="35486">
                  <c:v>-0.448880705344678</c:v>
                </c:pt>
                <c:pt idx="35487">
                  <c:v>-0.44906001969170101</c:v>
                </c:pt>
                <c:pt idx="35488">
                  <c:v>-0.44923933403696997</c:v>
                </c:pt>
                <c:pt idx="35489">
                  <c:v>-0.44941864838399298</c:v>
                </c:pt>
                <c:pt idx="35490">
                  <c:v>-0.44959796273101599</c:v>
                </c:pt>
                <c:pt idx="35491">
                  <c:v>-0.44977727707628501</c:v>
                </c:pt>
                <c:pt idx="35492">
                  <c:v>-0.44995659142330802</c:v>
                </c:pt>
                <c:pt idx="35493">
                  <c:v>-0.45013590577033102</c:v>
                </c:pt>
                <c:pt idx="35494">
                  <c:v>-0.45031522011560099</c:v>
                </c:pt>
                <c:pt idx="35495">
                  <c:v>-0.450494534462623</c:v>
                </c:pt>
                <c:pt idx="35496">
                  <c:v>-0.450673848809646</c:v>
                </c:pt>
                <c:pt idx="35497">
                  <c:v>-0.45085316315491603</c:v>
                </c:pt>
                <c:pt idx="35498">
                  <c:v>-0.45103247750193798</c:v>
                </c:pt>
                <c:pt idx="35499">
                  <c:v>-0.45121179184896099</c:v>
                </c:pt>
                <c:pt idx="35500">
                  <c:v>-0.45139110619423101</c:v>
                </c:pt>
                <c:pt idx="35501">
                  <c:v>-0.45157042054125301</c:v>
                </c:pt>
                <c:pt idx="35502">
                  <c:v>-0.45174973488827602</c:v>
                </c:pt>
                <c:pt idx="35503">
                  <c:v>-0.45192904923354599</c:v>
                </c:pt>
                <c:pt idx="35504">
                  <c:v>-0.45210836358056899</c:v>
                </c:pt>
                <c:pt idx="35505">
                  <c:v>-0.452287677927591</c:v>
                </c:pt>
                <c:pt idx="35506">
                  <c:v>-0.45246699227286102</c:v>
                </c:pt>
                <c:pt idx="35507">
                  <c:v>-0.45264630661988398</c:v>
                </c:pt>
                <c:pt idx="35508">
                  <c:v>-0.45282562096690598</c:v>
                </c:pt>
                <c:pt idx="35509">
                  <c:v>-0.453004935312176</c:v>
                </c:pt>
                <c:pt idx="35510">
                  <c:v>-0.45318424965919901</c:v>
                </c:pt>
                <c:pt idx="35511">
                  <c:v>-0.45336356400622202</c:v>
                </c:pt>
                <c:pt idx="35512">
                  <c:v>-0.45354287835149099</c:v>
                </c:pt>
                <c:pt idx="35513">
                  <c:v>-0.45372219269851399</c:v>
                </c:pt>
                <c:pt idx="35514">
                  <c:v>-0.453901507045537</c:v>
                </c:pt>
                <c:pt idx="35515">
                  <c:v>-0.45408082139080602</c:v>
                </c:pt>
                <c:pt idx="35516">
                  <c:v>-0.45426013573782897</c:v>
                </c:pt>
                <c:pt idx="35517">
                  <c:v>-0.45443945008485198</c:v>
                </c:pt>
                <c:pt idx="35518">
                  <c:v>-0.454618764430121</c:v>
                </c:pt>
                <c:pt idx="35519">
                  <c:v>-0.45479807877714401</c:v>
                </c:pt>
                <c:pt idx="35520">
                  <c:v>-0.45497739312416702</c:v>
                </c:pt>
                <c:pt idx="35521">
                  <c:v>-0.45515670746943598</c:v>
                </c:pt>
                <c:pt idx="35522">
                  <c:v>-0.45533602181645899</c:v>
                </c:pt>
                <c:pt idx="35523">
                  <c:v>-0.455515336163482</c:v>
                </c:pt>
                <c:pt idx="35524">
                  <c:v>-0.45569465050875102</c:v>
                </c:pt>
                <c:pt idx="35525">
                  <c:v>-0.45587396485577403</c:v>
                </c:pt>
                <c:pt idx="35526">
                  <c:v>-0.45605327920279698</c:v>
                </c:pt>
                <c:pt idx="35527">
                  <c:v>-0.456232593548066</c:v>
                </c:pt>
                <c:pt idx="35528">
                  <c:v>-0.45641190789508901</c:v>
                </c:pt>
                <c:pt idx="35529">
                  <c:v>-0.45659122224211202</c:v>
                </c:pt>
                <c:pt idx="35530">
                  <c:v>-0.45677053658738198</c:v>
                </c:pt>
                <c:pt idx="35531">
                  <c:v>-0.45694985093440399</c:v>
                </c:pt>
                <c:pt idx="35532">
                  <c:v>-0.457129165281427</c:v>
                </c:pt>
                <c:pt idx="35533">
                  <c:v>-0.45730847962669702</c:v>
                </c:pt>
                <c:pt idx="35534">
                  <c:v>-0.45748779397371903</c:v>
                </c:pt>
                <c:pt idx="35535">
                  <c:v>-0.45766710832074198</c:v>
                </c:pt>
                <c:pt idx="35536">
                  <c:v>-0.457846422666012</c:v>
                </c:pt>
                <c:pt idx="35537">
                  <c:v>-0.45802573701303401</c:v>
                </c:pt>
                <c:pt idx="35538">
                  <c:v>-0.45820505136005701</c:v>
                </c:pt>
                <c:pt idx="35539">
                  <c:v>-0.45838436570532698</c:v>
                </c:pt>
                <c:pt idx="35540">
                  <c:v>-0.45856368005234999</c:v>
                </c:pt>
                <c:pt idx="35541">
                  <c:v>-0.45874299439937199</c:v>
                </c:pt>
                <c:pt idx="35542">
                  <c:v>-0.45892230874464202</c:v>
                </c:pt>
                <c:pt idx="35543">
                  <c:v>-0.45910162309166502</c:v>
                </c:pt>
                <c:pt idx="35544">
                  <c:v>-0.45928093743868798</c:v>
                </c:pt>
                <c:pt idx="35545">
                  <c:v>-0.459460251783957</c:v>
                </c:pt>
                <c:pt idx="35546">
                  <c:v>-0.45963956613098</c:v>
                </c:pt>
                <c:pt idx="35547">
                  <c:v>-0.45981888047800301</c:v>
                </c:pt>
                <c:pt idx="35548">
                  <c:v>-0.45999819482327198</c:v>
                </c:pt>
                <c:pt idx="35549">
                  <c:v>-0.46017750917029498</c:v>
                </c:pt>
                <c:pt idx="35550">
                  <c:v>-0.46035682351731799</c:v>
                </c:pt>
                <c:pt idx="35551">
                  <c:v>-0.46053613786258701</c:v>
                </c:pt>
                <c:pt idx="35552">
                  <c:v>-0.46071545220961002</c:v>
                </c:pt>
                <c:pt idx="35553">
                  <c:v>-0.46089476655663297</c:v>
                </c:pt>
                <c:pt idx="35554">
                  <c:v>-0.46107408090190199</c:v>
                </c:pt>
                <c:pt idx="35555">
                  <c:v>-0.461253395248925</c:v>
                </c:pt>
                <c:pt idx="35556">
                  <c:v>-0.46143270959594801</c:v>
                </c:pt>
                <c:pt idx="35557">
                  <c:v>-0.46161202394121698</c:v>
                </c:pt>
                <c:pt idx="35558">
                  <c:v>-0.46179133828823998</c:v>
                </c:pt>
                <c:pt idx="35559">
                  <c:v>-0.46197065263526299</c:v>
                </c:pt>
                <c:pt idx="35560">
                  <c:v>-0.46214996698053201</c:v>
                </c:pt>
                <c:pt idx="35561">
                  <c:v>-0.46232928132755502</c:v>
                </c:pt>
                <c:pt idx="35562">
                  <c:v>-0.46250859567457803</c:v>
                </c:pt>
                <c:pt idx="35563">
                  <c:v>-0.46268791001984699</c:v>
                </c:pt>
                <c:pt idx="35564">
                  <c:v>-0.46286722436687</c:v>
                </c:pt>
                <c:pt idx="35565">
                  <c:v>-0.46304653871389301</c:v>
                </c:pt>
                <c:pt idx="35566">
                  <c:v>-0.46322585305916197</c:v>
                </c:pt>
                <c:pt idx="35567">
                  <c:v>-0.46340516740618498</c:v>
                </c:pt>
                <c:pt idx="35568">
                  <c:v>-0.46358448175320799</c:v>
                </c:pt>
                <c:pt idx="35569">
                  <c:v>-0.46376379609847801</c:v>
                </c:pt>
                <c:pt idx="35570">
                  <c:v>-0.46394311044550002</c:v>
                </c:pt>
                <c:pt idx="35571">
                  <c:v>-0.46412242479252303</c:v>
                </c:pt>
                <c:pt idx="35572">
                  <c:v>-0.46430173913779299</c:v>
                </c:pt>
                <c:pt idx="35573">
                  <c:v>-0.464481053484816</c:v>
                </c:pt>
                <c:pt idx="35574">
                  <c:v>-0.46466036783183801</c:v>
                </c:pt>
                <c:pt idx="35575">
                  <c:v>-0.46483968217710803</c:v>
                </c:pt>
                <c:pt idx="35576">
                  <c:v>-0.46501899652413098</c:v>
                </c:pt>
                <c:pt idx="35577">
                  <c:v>-0.46519831087115299</c:v>
                </c:pt>
                <c:pt idx="35578">
                  <c:v>-0.46537762521642301</c:v>
                </c:pt>
                <c:pt idx="35579">
                  <c:v>-0.46555693956344602</c:v>
                </c:pt>
                <c:pt idx="35580">
                  <c:v>-0.46573625391046902</c:v>
                </c:pt>
                <c:pt idx="35581">
                  <c:v>-0.46591556825573799</c:v>
                </c:pt>
                <c:pt idx="35582">
                  <c:v>-0.466094882602761</c:v>
                </c:pt>
                <c:pt idx="35583">
                  <c:v>-0.466274196949784</c:v>
                </c:pt>
                <c:pt idx="35584">
                  <c:v>-0.46645351129505302</c:v>
                </c:pt>
                <c:pt idx="35585">
                  <c:v>-0.46663282564207598</c:v>
                </c:pt>
                <c:pt idx="35586">
                  <c:v>-0.46681213998909898</c:v>
                </c:pt>
                <c:pt idx="35587">
                  <c:v>-0.46699145433436801</c:v>
                </c:pt>
                <c:pt idx="35588">
                  <c:v>-0.46717076868139101</c:v>
                </c:pt>
                <c:pt idx="35589">
                  <c:v>-0.46735008302841402</c:v>
                </c:pt>
                <c:pt idx="35590">
                  <c:v>-0.46752939737368299</c:v>
                </c:pt>
                <c:pt idx="35591">
                  <c:v>-0.46770871172070599</c:v>
                </c:pt>
                <c:pt idx="35592">
                  <c:v>-0.467888026067729</c:v>
                </c:pt>
                <c:pt idx="35593">
                  <c:v>-0.46806734041299802</c:v>
                </c:pt>
                <c:pt idx="35594">
                  <c:v>-0.46824665476002097</c:v>
                </c:pt>
                <c:pt idx="35595">
                  <c:v>-0.46842596910704398</c:v>
                </c:pt>
                <c:pt idx="35596">
                  <c:v>-0.468605283452313</c:v>
                </c:pt>
                <c:pt idx="35597">
                  <c:v>-0.46878459779933601</c:v>
                </c:pt>
                <c:pt idx="35598">
                  <c:v>-0.46896391214635902</c:v>
                </c:pt>
                <c:pt idx="35599">
                  <c:v>-0.46914322649162798</c:v>
                </c:pt>
                <c:pt idx="35600">
                  <c:v>-0.46932254083865099</c:v>
                </c:pt>
                <c:pt idx="35601">
                  <c:v>-0.469501855185674</c:v>
                </c:pt>
                <c:pt idx="35602">
                  <c:v>-0.46968116953094402</c:v>
                </c:pt>
                <c:pt idx="35603">
                  <c:v>-0.46986048387796597</c:v>
                </c:pt>
                <c:pt idx="35604">
                  <c:v>-0.47003979822498898</c:v>
                </c:pt>
                <c:pt idx="35605">
                  <c:v>-0.470219112570259</c:v>
                </c:pt>
                <c:pt idx="35606">
                  <c:v>-0.47039842691728101</c:v>
                </c:pt>
                <c:pt idx="35607">
                  <c:v>-0.47057774126430402</c:v>
                </c:pt>
                <c:pt idx="35608">
                  <c:v>-0.47075705560957398</c:v>
                </c:pt>
                <c:pt idx="35609">
                  <c:v>-0.47093636995659699</c:v>
                </c:pt>
                <c:pt idx="35610">
                  <c:v>-0.471115684303619</c:v>
                </c:pt>
                <c:pt idx="35611">
                  <c:v>-0.47129499864888902</c:v>
                </c:pt>
                <c:pt idx="35612">
                  <c:v>-0.47147431299591203</c:v>
                </c:pt>
                <c:pt idx="35613">
                  <c:v>-0.47165362734293398</c:v>
                </c:pt>
                <c:pt idx="35614">
                  <c:v>-0.471832941688204</c:v>
                </c:pt>
                <c:pt idx="35615">
                  <c:v>-0.47201225603522701</c:v>
                </c:pt>
                <c:pt idx="35616">
                  <c:v>-0.47219157038224902</c:v>
                </c:pt>
                <c:pt idx="35617">
                  <c:v>-0.47237088472751898</c:v>
                </c:pt>
                <c:pt idx="35618">
                  <c:v>-0.47255019907454199</c:v>
                </c:pt>
                <c:pt idx="35619">
                  <c:v>-0.472729513421565</c:v>
                </c:pt>
                <c:pt idx="35620">
                  <c:v>-0.47290882776683402</c:v>
                </c:pt>
                <c:pt idx="35621">
                  <c:v>-0.47308814211385702</c:v>
                </c:pt>
                <c:pt idx="35622">
                  <c:v>-0.47326745646087998</c:v>
                </c:pt>
                <c:pt idx="35623">
                  <c:v>-0.473446770806149</c:v>
                </c:pt>
                <c:pt idx="35624">
                  <c:v>-0.47362608515317201</c:v>
                </c:pt>
                <c:pt idx="35625">
                  <c:v>-0.47380539950019501</c:v>
                </c:pt>
                <c:pt idx="35626">
                  <c:v>-0.47398471384546398</c:v>
                </c:pt>
                <c:pt idx="35627">
                  <c:v>-0.47416402819248699</c:v>
                </c:pt>
                <c:pt idx="35628">
                  <c:v>-0.47434334253950999</c:v>
                </c:pt>
                <c:pt idx="35629">
                  <c:v>-0.47452265688477901</c:v>
                </c:pt>
                <c:pt idx="35630">
                  <c:v>-0.47470197123180202</c:v>
                </c:pt>
                <c:pt idx="35631">
                  <c:v>-0.47488128557882497</c:v>
                </c:pt>
                <c:pt idx="35632">
                  <c:v>-0.475060599924094</c:v>
                </c:pt>
                <c:pt idx="35633">
                  <c:v>-0.475239914271117</c:v>
                </c:pt>
                <c:pt idx="35634">
                  <c:v>-0.47541922861814001</c:v>
                </c:pt>
                <c:pt idx="35635">
                  <c:v>-0.47559854296340898</c:v>
                </c:pt>
                <c:pt idx="35636">
                  <c:v>-0.47577785731043198</c:v>
                </c:pt>
                <c:pt idx="35637">
                  <c:v>-0.47595717165745499</c:v>
                </c:pt>
                <c:pt idx="35638">
                  <c:v>-0.47613648600272401</c:v>
                </c:pt>
                <c:pt idx="35639">
                  <c:v>-0.47631580034974702</c:v>
                </c:pt>
                <c:pt idx="35640">
                  <c:v>-0.47649511469676997</c:v>
                </c:pt>
                <c:pt idx="35641">
                  <c:v>-0.47667442904203999</c:v>
                </c:pt>
                <c:pt idx="35642">
                  <c:v>-0.476853743389062</c:v>
                </c:pt>
                <c:pt idx="35643">
                  <c:v>-0.47703305773608501</c:v>
                </c:pt>
                <c:pt idx="35644">
                  <c:v>-0.47721237208135497</c:v>
                </c:pt>
                <c:pt idx="35645">
                  <c:v>-0.47739168642837698</c:v>
                </c:pt>
                <c:pt idx="35646">
                  <c:v>-0.47757100077539999</c:v>
                </c:pt>
                <c:pt idx="35647">
                  <c:v>-0.47775031512067001</c:v>
                </c:pt>
                <c:pt idx="35648">
                  <c:v>-0.47792962946769302</c:v>
                </c:pt>
                <c:pt idx="35649">
                  <c:v>-0.47810894381471503</c:v>
                </c:pt>
                <c:pt idx="35650">
                  <c:v>-0.47828825815998499</c:v>
                </c:pt>
                <c:pt idx="35651">
                  <c:v>-0.478467572507008</c:v>
                </c:pt>
                <c:pt idx="35652">
                  <c:v>-0.47864688685403101</c:v>
                </c:pt>
                <c:pt idx="35653">
                  <c:v>-0.47882620119929997</c:v>
                </c:pt>
                <c:pt idx="35654">
                  <c:v>-0.47900551554632298</c:v>
                </c:pt>
                <c:pt idx="35655">
                  <c:v>-0.47918482989334599</c:v>
                </c:pt>
                <c:pt idx="35656">
                  <c:v>-0.47936414423861501</c:v>
                </c:pt>
                <c:pt idx="35657">
                  <c:v>-0.47954345858563802</c:v>
                </c:pt>
                <c:pt idx="35658">
                  <c:v>-0.47972277293266102</c:v>
                </c:pt>
                <c:pt idx="35659">
                  <c:v>-0.47990208727792999</c:v>
                </c:pt>
                <c:pt idx="35660">
                  <c:v>-0.480081401624953</c:v>
                </c:pt>
                <c:pt idx="35661">
                  <c:v>-0.480260715971976</c:v>
                </c:pt>
                <c:pt idx="35662">
                  <c:v>-0.48044003031724503</c:v>
                </c:pt>
                <c:pt idx="35663">
                  <c:v>-0.48061934466426798</c:v>
                </c:pt>
                <c:pt idx="35664">
                  <c:v>-0.48079865901129099</c:v>
                </c:pt>
                <c:pt idx="35665">
                  <c:v>-0.48097797335656001</c:v>
                </c:pt>
                <c:pt idx="35666">
                  <c:v>-0.48115728770358301</c:v>
                </c:pt>
                <c:pt idx="35667">
                  <c:v>-0.48133660205060602</c:v>
                </c:pt>
                <c:pt idx="35668">
                  <c:v>-0.48151591639587499</c:v>
                </c:pt>
                <c:pt idx="35669">
                  <c:v>-0.481695230742898</c:v>
                </c:pt>
                <c:pt idx="35670">
                  <c:v>-0.481874545089921</c:v>
                </c:pt>
                <c:pt idx="35671">
                  <c:v>-0.48205385943519002</c:v>
                </c:pt>
                <c:pt idx="35672">
                  <c:v>-0.48223317378221298</c:v>
                </c:pt>
                <c:pt idx="35673">
                  <c:v>-0.48241248812923598</c:v>
                </c:pt>
                <c:pt idx="35674">
                  <c:v>-0.482591802474506</c:v>
                </c:pt>
                <c:pt idx="35675">
                  <c:v>-0.48277111682152801</c:v>
                </c:pt>
                <c:pt idx="35676">
                  <c:v>-0.48295043116855102</c:v>
                </c:pt>
                <c:pt idx="35677">
                  <c:v>-0.48312974551382099</c:v>
                </c:pt>
                <c:pt idx="35678">
                  <c:v>-0.48330905986084299</c:v>
                </c:pt>
                <c:pt idx="35679">
                  <c:v>-0.483488374207866</c:v>
                </c:pt>
                <c:pt idx="35680">
                  <c:v>-0.48366768855313602</c:v>
                </c:pt>
                <c:pt idx="35681">
                  <c:v>-0.48384700290015897</c:v>
                </c:pt>
                <c:pt idx="35682">
                  <c:v>-0.48402631724718098</c:v>
                </c:pt>
                <c:pt idx="35683">
                  <c:v>-0.484205631592451</c:v>
                </c:pt>
                <c:pt idx="35684">
                  <c:v>-0.48438494593947401</c:v>
                </c:pt>
                <c:pt idx="35685">
                  <c:v>-0.48456426028649602</c:v>
                </c:pt>
                <c:pt idx="35686">
                  <c:v>-0.48474357463176598</c:v>
                </c:pt>
                <c:pt idx="35687">
                  <c:v>-0.48492288897878899</c:v>
                </c:pt>
                <c:pt idx="35688">
                  <c:v>-0.485102203325812</c:v>
                </c:pt>
                <c:pt idx="35689">
                  <c:v>-0.48528151767108102</c:v>
                </c:pt>
                <c:pt idx="35690">
                  <c:v>-0.48546083201810403</c:v>
                </c:pt>
                <c:pt idx="35691">
                  <c:v>-0.48564014636512698</c:v>
                </c:pt>
                <c:pt idx="35692">
                  <c:v>-0.485819460710396</c:v>
                </c:pt>
                <c:pt idx="35693">
                  <c:v>-0.48599877505741901</c:v>
                </c:pt>
                <c:pt idx="35694">
                  <c:v>-0.48617808940444202</c:v>
                </c:pt>
                <c:pt idx="35695">
                  <c:v>-0.48635740374971098</c:v>
                </c:pt>
                <c:pt idx="35696">
                  <c:v>-0.48653671809673399</c:v>
                </c:pt>
                <c:pt idx="35697">
                  <c:v>-0.486716032443757</c:v>
                </c:pt>
                <c:pt idx="35698">
                  <c:v>-0.48689534678902602</c:v>
                </c:pt>
                <c:pt idx="35699">
                  <c:v>-0.48707466113604903</c:v>
                </c:pt>
                <c:pt idx="35700">
                  <c:v>-0.48725397548307198</c:v>
                </c:pt>
                <c:pt idx="35701">
                  <c:v>-0.487433289828341</c:v>
                </c:pt>
                <c:pt idx="35702">
                  <c:v>-0.48761260417536401</c:v>
                </c:pt>
                <c:pt idx="35703">
                  <c:v>-0.48779191852238701</c:v>
                </c:pt>
                <c:pt idx="35704">
                  <c:v>-0.48797123286765598</c:v>
                </c:pt>
                <c:pt idx="35705">
                  <c:v>-0.48815054721467899</c:v>
                </c:pt>
                <c:pt idx="35706">
                  <c:v>-0.48832986156170199</c:v>
                </c:pt>
                <c:pt idx="35707">
                  <c:v>-0.48850917590697102</c:v>
                </c:pt>
                <c:pt idx="35708">
                  <c:v>-0.48868849025399402</c:v>
                </c:pt>
                <c:pt idx="35709">
                  <c:v>-0.48886780460101698</c:v>
                </c:pt>
                <c:pt idx="35710">
                  <c:v>-0.489047118946287</c:v>
                </c:pt>
                <c:pt idx="35711">
                  <c:v>-0.489226433293309</c:v>
                </c:pt>
                <c:pt idx="35712">
                  <c:v>-0.48940574764033201</c:v>
                </c:pt>
                <c:pt idx="35713">
                  <c:v>-0.48958506198560198</c:v>
                </c:pt>
                <c:pt idx="35714">
                  <c:v>-0.48976437633262399</c:v>
                </c:pt>
                <c:pt idx="35715">
                  <c:v>-0.48994369067964699</c:v>
                </c:pt>
                <c:pt idx="35716">
                  <c:v>-0.49012300502491701</c:v>
                </c:pt>
                <c:pt idx="35717">
                  <c:v>-0.49030231937193902</c:v>
                </c:pt>
                <c:pt idx="35718">
                  <c:v>-0.49048163371896197</c:v>
                </c:pt>
                <c:pt idx="35719">
                  <c:v>-0.49066094806423199</c:v>
                </c:pt>
                <c:pt idx="35720">
                  <c:v>-0.490840262411255</c:v>
                </c:pt>
                <c:pt idx="35721">
                  <c:v>-0.49101957675827801</c:v>
                </c:pt>
                <c:pt idx="35722">
                  <c:v>-0.49119889110354698</c:v>
                </c:pt>
                <c:pt idx="35723">
                  <c:v>-0.49137820545056998</c:v>
                </c:pt>
                <c:pt idx="35724">
                  <c:v>-0.49155751979759299</c:v>
                </c:pt>
                <c:pt idx="35725">
                  <c:v>-0.49173683414286201</c:v>
                </c:pt>
                <c:pt idx="35726">
                  <c:v>-0.49191614848988502</c:v>
                </c:pt>
                <c:pt idx="35727">
                  <c:v>-0.49209546283690803</c:v>
                </c:pt>
                <c:pt idx="35728">
                  <c:v>-0.49227477718217699</c:v>
                </c:pt>
                <c:pt idx="35729">
                  <c:v>-0.4924540915292</c:v>
                </c:pt>
                <c:pt idx="35730">
                  <c:v>-0.49263340587622301</c:v>
                </c:pt>
                <c:pt idx="35731">
                  <c:v>-0.49281272022149197</c:v>
                </c:pt>
                <c:pt idx="35732">
                  <c:v>-0.49299203456851498</c:v>
                </c:pt>
                <c:pt idx="35733">
                  <c:v>-0.49317134891553799</c:v>
                </c:pt>
                <c:pt idx="35734">
                  <c:v>-0.49335066326080701</c:v>
                </c:pt>
                <c:pt idx="35735">
                  <c:v>-0.49352997760783002</c:v>
                </c:pt>
                <c:pt idx="35736">
                  <c:v>-0.49370929195485302</c:v>
                </c:pt>
                <c:pt idx="35737">
                  <c:v>-0.49388860630012199</c:v>
                </c:pt>
                <c:pt idx="35738">
                  <c:v>-0.494067920647145</c:v>
                </c:pt>
                <c:pt idx="35739">
                  <c:v>-0.49424723499416801</c:v>
                </c:pt>
                <c:pt idx="35740">
                  <c:v>-0.49442654933943703</c:v>
                </c:pt>
                <c:pt idx="35741">
                  <c:v>-0.49460586368645998</c:v>
                </c:pt>
                <c:pt idx="35742">
                  <c:v>-0.49478517803348299</c:v>
                </c:pt>
                <c:pt idx="35743">
                  <c:v>-0.49496449237875201</c:v>
                </c:pt>
                <c:pt idx="35744">
                  <c:v>-0.49514380672577502</c:v>
                </c:pt>
                <c:pt idx="35745">
                  <c:v>-0.49532312107279802</c:v>
                </c:pt>
                <c:pt idx="35746">
                  <c:v>-0.49550243541806699</c:v>
                </c:pt>
                <c:pt idx="35747">
                  <c:v>-0.49568174976509</c:v>
                </c:pt>
                <c:pt idx="35748">
                  <c:v>-0.495861064112113</c:v>
                </c:pt>
                <c:pt idx="35749">
                  <c:v>-0.49604037845738302</c:v>
                </c:pt>
                <c:pt idx="35750">
                  <c:v>-0.49621969280440598</c:v>
                </c:pt>
                <c:pt idx="35751">
                  <c:v>-0.49639900715142798</c:v>
                </c:pt>
                <c:pt idx="35752">
                  <c:v>-0.49657832149669801</c:v>
                </c:pt>
                <c:pt idx="35753">
                  <c:v>-0.49675763584372101</c:v>
                </c:pt>
                <c:pt idx="35754">
                  <c:v>-0.49693695019074302</c:v>
                </c:pt>
                <c:pt idx="35755">
                  <c:v>-0.49711626453601299</c:v>
                </c:pt>
                <c:pt idx="35756">
                  <c:v>-0.49729557888303599</c:v>
                </c:pt>
                <c:pt idx="35757">
                  <c:v>-0.497474893230058</c:v>
                </c:pt>
                <c:pt idx="35758">
                  <c:v>-0.49765420757532802</c:v>
                </c:pt>
                <c:pt idx="35759">
                  <c:v>-0.49783352192235097</c:v>
                </c:pt>
                <c:pt idx="35760">
                  <c:v>-0.49801283626937398</c:v>
                </c:pt>
                <c:pt idx="35761">
                  <c:v>-0.498192150614643</c:v>
                </c:pt>
                <c:pt idx="35762">
                  <c:v>-0.49837146496166601</c:v>
                </c:pt>
                <c:pt idx="35763">
                  <c:v>-0.49855077930868902</c:v>
                </c:pt>
                <c:pt idx="35764">
                  <c:v>-0.49873009365395798</c:v>
                </c:pt>
                <c:pt idx="35765">
                  <c:v>-0.49890940800098099</c:v>
                </c:pt>
                <c:pt idx="35766">
                  <c:v>-0.499088722348004</c:v>
                </c:pt>
                <c:pt idx="35767">
                  <c:v>-0.49926803669327302</c:v>
                </c:pt>
                <c:pt idx="35768">
                  <c:v>-0.49944735104029597</c:v>
                </c:pt>
                <c:pt idx="35769">
                  <c:v>-0.49962666538731898</c:v>
                </c:pt>
                <c:pt idx="35770">
                  <c:v>-0.499805979732588</c:v>
                </c:pt>
                <c:pt idx="35771">
                  <c:v>-0.49998529407961101</c:v>
                </c:pt>
                <c:pt idx="35772">
                  <c:v>-0.50016460842663402</c:v>
                </c:pt>
                <c:pt idx="35773">
                  <c:v>-0.50034392277190298</c:v>
                </c:pt>
                <c:pt idx="35774">
                  <c:v>-0.50052323711892599</c:v>
                </c:pt>
                <c:pt idx="35775">
                  <c:v>-0.500702551465949</c:v>
                </c:pt>
                <c:pt idx="35776">
                  <c:v>-0.50088186581121796</c:v>
                </c:pt>
                <c:pt idx="35777">
                  <c:v>-0.50106118015824097</c:v>
                </c:pt>
                <c:pt idx="35778">
                  <c:v>-0.50124049450526398</c:v>
                </c:pt>
                <c:pt idx="35779">
                  <c:v>-0.50141980885053306</c:v>
                </c:pt>
                <c:pt idx="35780">
                  <c:v>-0.50159912319755595</c:v>
                </c:pt>
                <c:pt idx="35781">
                  <c:v>-0.50177843754457896</c:v>
                </c:pt>
                <c:pt idx="35782">
                  <c:v>-0.50195775188984904</c:v>
                </c:pt>
                <c:pt idx="35783">
                  <c:v>-0.50213706623687104</c:v>
                </c:pt>
                <c:pt idx="35784">
                  <c:v>-0.50231638058389405</c:v>
                </c:pt>
                <c:pt idx="35785">
                  <c:v>-0.50249569492916402</c:v>
                </c:pt>
                <c:pt idx="35786">
                  <c:v>-0.50267500927618702</c:v>
                </c:pt>
                <c:pt idx="35787">
                  <c:v>-0.50285432362320903</c:v>
                </c:pt>
                <c:pt idx="35788">
                  <c:v>-0.503033637968479</c:v>
                </c:pt>
                <c:pt idx="35789">
                  <c:v>-0.50321295231550101</c:v>
                </c:pt>
                <c:pt idx="35790">
                  <c:v>-0.50339226666252401</c:v>
                </c:pt>
                <c:pt idx="35791">
                  <c:v>-0.50357158100779398</c:v>
                </c:pt>
                <c:pt idx="35792">
                  <c:v>-0.50375089535481699</c:v>
                </c:pt>
                <c:pt idx="35793">
                  <c:v>-0.50393020970183899</c:v>
                </c:pt>
                <c:pt idx="35794">
                  <c:v>-0.50410952404710896</c:v>
                </c:pt>
                <c:pt idx="35795">
                  <c:v>-0.50428883839413197</c:v>
                </c:pt>
                <c:pt idx="35796">
                  <c:v>-0.50446815274115497</c:v>
                </c:pt>
                <c:pt idx="35797">
                  <c:v>-0.50464746708642405</c:v>
                </c:pt>
                <c:pt idx="35798">
                  <c:v>-0.50482678143344695</c:v>
                </c:pt>
                <c:pt idx="35799">
                  <c:v>-0.50500609578046995</c:v>
                </c:pt>
                <c:pt idx="35800">
                  <c:v>-0.50518541012573903</c:v>
                </c:pt>
                <c:pt idx="35801">
                  <c:v>-0.50536472447276204</c:v>
                </c:pt>
                <c:pt idx="35802">
                  <c:v>-0.50554403881978505</c:v>
                </c:pt>
                <c:pt idx="35803">
                  <c:v>-0.50572335316505401</c:v>
                </c:pt>
                <c:pt idx="35804">
                  <c:v>-0.50590266751207702</c:v>
                </c:pt>
                <c:pt idx="35805">
                  <c:v>-0.50608198185910003</c:v>
                </c:pt>
                <c:pt idx="35806">
                  <c:v>-0.50626129620436899</c:v>
                </c:pt>
                <c:pt idx="35807">
                  <c:v>-0.506440610551392</c:v>
                </c:pt>
                <c:pt idx="35808">
                  <c:v>-0.50661992489841501</c:v>
                </c:pt>
                <c:pt idx="35809">
                  <c:v>-0.50679923924368397</c:v>
                </c:pt>
                <c:pt idx="35810">
                  <c:v>-0.50697855359070698</c:v>
                </c:pt>
                <c:pt idx="35811">
                  <c:v>-0.50715786793772999</c:v>
                </c:pt>
                <c:pt idx="35812">
                  <c:v>-0.50733718228299896</c:v>
                </c:pt>
                <c:pt idx="35813">
                  <c:v>-0.50751649663002196</c:v>
                </c:pt>
                <c:pt idx="35814">
                  <c:v>-0.50769581097704497</c:v>
                </c:pt>
                <c:pt idx="35815">
                  <c:v>-0.50787512532231505</c:v>
                </c:pt>
                <c:pt idx="35816">
                  <c:v>-0.50805443966933705</c:v>
                </c:pt>
                <c:pt idx="35817">
                  <c:v>-0.50823375401635995</c:v>
                </c:pt>
                <c:pt idx="35818">
                  <c:v>-0.50841306836163003</c:v>
                </c:pt>
                <c:pt idx="35819">
                  <c:v>-0.50859238270865303</c:v>
                </c:pt>
                <c:pt idx="35820">
                  <c:v>-0.50877169705567504</c:v>
                </c:pt>
                <c:pt idx="35821">
                  <c:v>-0.50895101140094501</c:v>
                </c:pt>
                <c:pt idx="35822">
                  <c:v>-0.50913032574796802</c:v>
                </c:pt>
                <c:pt idx="35823">
                  <c:v>-0.50930964009499002</c:v>
                </c:pt>
                <c:pt idx="35824">
                  <c:v>-0.50948895444025999</c:v>
                </c:pt>
                <c:pt idx="35825">
                  <c:v>-0.509668268787283</c:v>
                </c:pt>
                <c:pt idx="35826">
                  <c:v>-0.509847583134305</c:v>
                </c:pt>
                <c:pt idx="35827">
                  <c:v>-0.51002689747957497</c:v>
                </c:pt>
                <c:pt idx="35828">
                  <c:v>-0.51020621182659798</c:v>
                </c:pt>
                <c:pt idx="35829">
                  <c:v>-0.51038552617362098</c:v>
                </c:pt>
                <c:pt idx="35830">
                  <c:v>-0.51056484051888995</c:v>
                </c:pt>
                <c:pt idx="35831">
                  <c:v>-0.51074415486591296</c:v>
                </c:pt>
                <c:pt idx="35832">
                  <c:v>-0.51092346921293597</c:v>
                </c:pt>
                <c:pt idx="35833">
                  <c:v>-0.51110278355820504</c:v>
                </c:pt>
                <c:pt idx="35834">
                  <c:v>-0.51128209790522805</c:v>
                </c:pt>
                <c:pt idx="35835">
                  <c:v>-0.51146141225225095</c:v>
                </c:pt>
                <c:pt idx="35836">
                  <c:v>-0.51164072659752002</c:v>
                </c:pt>
                <c:pt idx="35837">
                  <c:v>-0.51182004094454303</c:v>
                </c:pt>
                <c:pt idx="35838">
                  <c:v>-0.51199935529156604</c:v>
                </c:pt>
                <c:pt idx="35839">
                  <c:v>-0.512178669636835</c:v>
                </c:pt>
                <c:pt idx="35840">
                  <c:v>-0.51235798398385801</c:v>
                </c:pt>
                <c:pt idx="35841">
                  <c:v>-0.51253729833088102</c:v>
                </c:pt>
                <c:pt idx="35842">
                  <c:v>-0.51271661267614999</c:v>
                </c:pt>
                <c:pt idx="35843">
                  <c:v>-0.51289592702317299</c:v>
                </c:pt>
                <c:pt idx="35844">
                  <c:v>-0.513075241370196</c:v>
                </c:pt>
                <c:pt idx="35845">
                  <c:v>-0.51325455571546497</c:v>
                </c:pt>
                <c:pt idx="35846">
                  <c:v>-0.51343387006248797</c:v>
                </c:pt>
                <c:pt idx="35847">
                  <c:v>-0.51361318440951098</c:v>
                </c:pt>
                <c:pt idx="35848">
                  <c:v>-0.51379249875477995</c:v>
                </c:pt>
                <c:pt idx="35849">
                  <c:v>-0.51397181310180295</c:v>
                </c:pt>
                <c:pt idx="35850">
                  <c:v>-0.51415112744882596</c:v>
                </c:pt>
                <c:pt idx="35851">
                  <c:v>-0.51433044179409604</c:v>
                </c:pt>
                <c:pt idx="35852">
                  <c:v>-0.51450975614111805</c:v>
                </c:pt>
                <c:pt idx="35853">
                  <c:v>-0.51468907048814105</c:v>
                </c:pt>
                <c:pt idx="35854">
                  <c:v>-0.51486838483341102</c:v>
                </c:pt>
                <c:pt idx="35855">
                  <c:v>-0.51504769918043303</c:v>
                </c:pt>
                <c:pt idx="35856">
                  <c:v>-0.51522701352745603</c:v>
                </c:pt>
                <c:pt idx="35857">
                  <c:v>-0.515406327872726</c:v>
                </c:pt>
                <c:pt idx="35858">
                  <c:v>-0.51558564221974901</c:v>
                </c:pt>
                <c:pt idx="35859">
                  <c:v>-0.51576495656677102</c:v>
                </c:pt>
                <c:pt idx="35860">
                  <c:v>-0.51594427091204098</c:v>
                </c:pt>
                <c:pt idx="35861">
                  <c:v>-0.51612358525906399</c:v>
                </c:pt>
                <c:pt idx="35862">
                  <c:v>-0.516302899606086</c:v>
                </c:pt>
                <c:pt idx="35863">
                  <c:v>-0.51648221395135596</c:v>
                </c:pt>
                <c:pt idx="35864">
                  <c:v>-0.51666152829837897</c:v>
                </c:pt>
                <c:pt idx="35865">
                  <c:v>-0.51684084264540198</c:v>
                </c:pt>
                <c:pt idx="35866">
                  <c:v>-0.51702015699067105</c:v>
                </c:pt>
                <c:pt idx="35867">
                  <c:v>-0.51719947133769395</c:v>
                </c:pt>
                <c:pt idx="35868">
                  <c:v>-0.51737878568471696</c:v>
                </c:pt>
                <c:pt idx="35869">
                  <c:v>-0.51755810002998603</c:v>
                </c:pt>
                <c:pt idx="35870">
                  <c:v>-0.51773741437700904</c:v>
                </c:pt>
                <c:pt idx="35871">
                  <c:v>-0.51791672872403205</c:v>
                </c:pt>
                <c:pt idx="35872">
                  <c:v>-0.51809604306930102</c:v>
                </c:pt>
                <c:pt idx="35873">
                  <c:v>-0.51827535741632402</c:v>
                </c:pt>
                <c:pt idx="35874">
                  <c:v>-0.51845467176334703</c:v>
                </c:pt>
                <c:pt idx="35875">
                  <c:v>-0.518633986108616</c:v>
                </c:pt>
                <c:pt idx="35876">
                  <c:v>-0.518813300455639</c:v>
                </c:pt>
                <c:pt idx="35877">
                  <c:v>-0.51899261480266201</c:v>
                </c:pt>
                <c:pt idx="35878">
                  <c:v>-0.51917192914793098</c:v>
                </c:pt>
                <c:pt idx="35879">
                  <c:v>-0.51935124349495398</c:v>
                </c:pt>
                <c:pt idx="35880">
                  <c:v>-0.51953055784197699</c:v>
                </c:pt>
                <c:pt idx="35881">
                  <c:v>-0.51970987218724596</c:v>
                </c:pt>
                <c:pt idx="35882">
                  <c:v>-0.51988918653426897</c:v>
                </c:pt>
                <c:pt idx="35883">
                  <c:v>-0.52006850088129197</c:v>
                </c:pt>
                <c:pt idx="35884">
                  <c:v>-0.52024781522656105</c:v>
                </c:pt>
                <c:pt idx="35885">
                  <c:v>-0.52042712957358395</c:v>
                </c:pt>
                <c:pt idx="35886">
                  <c:v>-0.52060644392060695</c:v>
                </c:pt>
                <c:pt idx="35887">
                  <c:v>-0.52078575826587603</c:v>
                </c:pt>
                <c:pt idx="35888">
                  <c:v>-0.52096507261289904</c:v>
                </c:pt>
                <c:pt idx="35889">
                  <c:v>-0.52114438695992205</c:v>
                </c:pt>
                <c:pt idx="35890">
                  <c:v>-0.52132370130519201</c:v>
                </c:pt>
                <c:pt idx="35891">
                  <c:v>-0.52150301565221402</c:v>
                </c:pt>
                <c:pt idx="35892">
                  <c:v>-0.52168232999923703</c:v>
                </c:pt>
                <c:pt idx="35893">
                  <c:v>-0.52186164434450699</c:v>
                </c:pt>
                <c:pt idx="35894">
                  <c:v>-0.522040958691529</c:v>
                </c:pt>
                <c:pt idx="35895">
                  <c:v>-0.52222027303855201</c:v>
                </c:pt>
                <c:pt idx="35896">
                  <c:v>-0.52239958738382197</c:v>
                </c:pt>
                <c:pt idx="35897">
                  <c:v>-0.52257890173084498</c:v>
                </c:pt>
                <c:pt idx="35898">
                  <c:v>-0.52275821607786699</c:v>
                </c:pt>
                <c:pt idx="35899">
                  <c:v>-0.52293753042313695</c:v>
                </c:pt>
                <c:pt idx="35900">
                  <c:v>-0.52311684477015996</c:v>
                </c:pt>
                <c:pt idx="35901">
                  <c:v>-0.52329615911718297</c:v>
                </c:pt>
                <c:pt idx="35902">
                  <c:v>-0.52347547346245205</c:v>
                </c:pt>
                <c:pt idx="35903">
                  <c:v>-0.52365478780947505</c:v>
                </c:pt>
                <c:pt idx="35904">
                  <c:v>-0.52383410215649795</c:v>
                </c:pt>
                <c:pt idx="35905">
                  <c:v>-0.52401341650176703</c:v>
                </c:pt>
                <c:pt idx="35906">
                  <c:v>-0.52419273084879003</c:v>
                </c:pt>
                <c:pt idx="35907">
                  <c:v>-0.52437204519581304</c:v>
                </c:pt>
                <c:pt idx="35908">
                  <c:v>-0.52455135954108201</c:v>
                </c:pt>
                <c:pt idx="35909">
                  <c:v>-0.52473067388810501</c:v>
                </c:pt>
                <c:pt idx="35910">
                  <c:v>-0.52490998823512802</c:v>
                </c:pt>
                <c:pt idx="35911">
                  <c:v>-0.52508930258039699</c:v>
                </c:pt>
                <c:pt idx="35912">
                  <c:v>-0.52526861692742</c:v>
                </c:pt>
                <c:pt idx="35913">
                  <c:v>-0.525447931274443</c:v>
                </c:pt>
                <c:pt idx="35914">
                  <c:v>-0.52562724561971197</c:v>
                </c:pt>
                <c:pt idx="35915">
                  <c:v>-0.52580655996673498</c:v>
                </c:pt>
                <c:pt idx="35916">
                  <c:v>-0.52598587431375798</c:v>
                </c:pt>
                <c:pt idx="35917">
                  <c:v>-0.52616518865902695</c:v>
                </c:pt>
                <c:pt idx="35918">
                  <c:v>-0.52634450300604996</c:v>
                </c:pt>
                <c:pt idx="35919">
                  <c:v>-0.52652381735307296</c:v>
                </c:pt>
                <c:pt idx="35920">
                  <c:v>-0.52670313169834204</c:v>
                </c:pt>
                <c:pt idx="35921">
                  <c:v>-0.52688244604536505</c:v>
                </c:pt>
                <c:pt idx="35922">
                  <c:v>-0.52706176039238795</c:v>
                </c:pt>
                <c:pt idx="35923">
                  <c:v>-0.52724107473765702</c:v>
                </c:pt>
                <c:pt idx="35924">
                  <c:v>-0.52742038908468003</c:v>
                </c:pt>
                <c:pt idx="35925">
                  <c:v>-0.52759970343170304</c:v>
                </c:pt>
                <c:pt idx="35926">
                  <c:v>-0.527779017776972</c:v>
                </c:pt>
                <c:pt idx="35927">
                  <c:v>-0.52795833212399501</c:v>
                </c:pt>
                <c:pt idx="35928">
                  <c:v>-0.52813764647101802</c:v>
                </c:pt>
                <c:pt idx="35929">
                  <c:v>-0.52831696081628798</c:v>
                </c:pt>
                <c:pt idx="35930">
                  <c:v>-0.52849627516330999</c:v>
                </c:pt>
                <c:pt idx="35931">
                  <c:v>-0.528675589510333</c:v>
                </c:pt>
                <c:pt idx="35932">
                  <c:v>-0.52885490385560296</c:v>
                </c:pt>
                <c:pt idx="35933">
                  <c:v>-0.52903421820262597</c:v>
                </c:pt>
                <c:pt idx="35934">
                  <c:v>-0.52921353254964798</c:v>
                </c:pt>
                <c:pt idx="35935">
                  <c:v>-0.52939284689491795</c:v>
                </c:pt>
                <c:pt idx="35936">
                  <c:v>-0.52957216124194095</c:v>
                </c:pt>
                <c:pt idx="35937">
                  <c:v>-0.52975147558896396</c:v>
                </c:pt>
                <c:pt idx="35938">
                  <c:v>-0.52993078993423304</c:v>
                </c:pt>
                <c:pt idx="35939">
                  <c:v>-0.53011010428125604</c:v>
                </c:pt>
                <c:pt idx="35940">
                  <c:v>-0.53028941862827905</c:v>
                </c:pt>
                <c:pt idx="35941">
                  <c:v>-0.53046873297354802</c:v>
                </c:pt>
                <c:pt idx="35942">
                  <c:v>-0.53064804732057103</c:v>
                </c:pt>
                <c:pt idx="35943">
                  <c:v>-0.53082736166759403</c:v>
                </c:pt>
                <c:pt idx="35944">
                  <c:v>-0.531006676012863</c:v>
                </c:pt>
                <c:pt idx="35945">
                  <c:v>-0.53118599035988601</c:v>
                </c:pt>
                <c:pt idx="35946">
                  <c:v>-0.53136530470690901</c:v>
                </c:pt>
                <c:pt idx="35947">
                  <c:v>-0.53154461905217798</c:v>
                </c:pt>
                <c:pt idx="35948">
                  <c:v>-0.53172393339920099</c:v>
                </c:pt>
                <c:pt idx="35949">
                  <c:v>-0.53190324774622399</c:v>
                </c:pt>
                <c:pt idx="35950">
                  <c:v>-0.53208256209149296</c:v>
                </c:pt>
                <c:pt idx="35951">
                  <c:v>-0.53226187643851597</c:v>
                </c:pt>
                <c:pt idx="35952">
                  <c:v>-0.53244119078553898</c:v>
                </c:pt>
                <c:pt idx="35953">
                  <c:v>-0.53262050513080805</c:v>
                </c:pt>
                <c:pt idx="35954">
                  <c:v>-0.53279981947783095</c:v>
                </c:pt>
                <c:pt idx="35955">
                  <c:v>-0.53297913382485396</c:v>
                </c:pt>
                <c:pt idx="35956">
                  <c:v>-0.53315844817012303</c:v>
                </c:pt>
                <c:pt idx="35957">
                  <c:v>-0.53333776251714604</c:v>
                </c:pt>
                <c:pt idx="35958">
                  <c:v>-0.53351707686416905</c:v>
                </c:pt>
                <c:pt idx="35959">
                  <c:v>-0.53369639120943901</c:v>
                </c:pt>
                <c:pt idx="35960">
                  <c:v>-0.53387570555646102</c:v>
                </c:pt>
                <c:pt idx="35961">
                  <c:v>-0.53405501990348403</c:v>
                </c:pt>
                <c:pt idx="35962">
                  <c:v>-0.53423433424875399</c:v>
                </c:pt>
                <c:pt idx="35963">
                  <c:v>-0.534413648595776</c:v>
                </c:pt>
                <c:pt idx="35964">
                  <c:v>-0.53459296294279901</c:v>
                </c:pt>
                <c:pt idx="35965">
                  <c:v>-0.53477227728806898</c:v>
                </c:pt>
                <c:pt idx="35966">
                  <c:v>-0.53495159163509198</c:v>
                </c:pt>
                <c:pt idx="35967">
                  <c:v>-0.53513090598211399</c:v>
                </c:pt>
                <c:pt idx="35968">
                  <c:v>-0.53531022032738396</c:v>
                </c:pt>
                <c:pt idx="35969">
                  <c:v>-0.53548953467440696</c:v>
                </c:pt>
                <c:pt idx="35970">
                  <c:v>-0.53566884902142997</c:v>
                </c:pt>
                <c:pt idx="35971">
                  <c:v>-0.53584816336669905</c:v>
                </c:pt>
                <c:pt idx="35972">
                  <c:v>-0.53602747771372194</c:v>
                </c:pt>
                <c:pt idx="35973">
                  <c:v>-0.53620679206074495</c:v>
                </c:pt>
                <c:pt idx="35974">
                  <c:v>-0.53638610640601403</c:v>
                </c:pt>
                <c:pt idx="35975">
                  <c:v>-0.53656542075303704</c:v>
                </c:pt>
                <c:pt idx="35976">
                  <c:v>-0.53674473510006004</c:v>
                </c:pt>
                <c:pt idx="35977">
                  <c:v>-0.53692404944532901</c:v>
                </c:pt>
                <c:pt idx="35978">
                  <c:v>-0.53710336379235202</c:v>
                </c:pt>
                <c:pt idx="35979">
                  <c:v>-0.53728267813937503</c:v>
                </c:pt>
                <c:pt idx="35980">
                  <c:v>-0.53746199248464399</c:v>
                </c:pt>
                <c:pt idx="35981">
                  <c:v>-0.537641306831667</c:v>
                </c:pt>
                <c:pt idx="35982">
                  <c:v>-0.53782062117869001</c:v>
                </c:pt>
                <c:pt idx="35983">
                  <c:v>-0.53799993552395897</c:v>
                </c:pt>
                <c:pt idx="35984">
                  <c:v>-0.53817924987098198</c:v>
                </c:pt>
                <c:pt idx="35985">
                  <c:v>-0.53835856421800499</c:v>
                </c:pt>
                <c:pt idx="35986">
                  <c:v>-0.53853787856327395</c:v>
                </c:pt>
                <c:pt idx="35987">
                  <c:v>-0.53871719291029696</c:v>
                </c:pt>
                <c:pt idx="35988">
                  <c:v>-0.53889650725731997</c:v>
                </c:pt>
                <c:pt idx="35989">
                  <c:v>-0.53907582160258904</c:v>
                </c:pt>
                <c:pt idx="35990">
                  <c:v>-0.53925513594961205</c:v>
                </c:pt>
                <c:pt idx="35991">
                  <c:v>-0.53943445029663495</c:v>
                </c:pt>
                <c:pt idx="35992">
                  <c:v>-0.53961376464190502</c:v>
                </c:pt>
                <c:pt idx="35993">
                  <c:v>-0.53979307898892703</c:v>
                </c:pt>
                <c:pt idx="35994">
                  <c:v>-0.53997239333595004</c:v>
                </c:pt>
                <c:pt idx="35995">
                  <c:v>-0.54015170768122001</c:v>
                </c:pt>
                <c:pt idx="35996">
                  <c:v>-0.54033102202824201</c:v>
                </c:pt>
                <c:pt idx="35997">
                  <c:v>-0.54051033637526502</c:v>
                </c:pt>
                <c:pt idx="35998">
                  <c:v>-0.54068965072053499</c:v>
                </c:pt>
                <c:pt idx="35999">
                  <c:v>-0.54086896506755699</c:v>
                </c:pt>
                <c:pt idx="36000">
                  <c:v>-0.54104827941458</c:v>
                </c:pt>
                <c:pt idx="36001">
                  <c:v>-0.54122759375984997</c:v>
                </c:pt>
                <c:pt idx="36002">
                  <c:v>-0.54140690810687297</c:v>
                </c:pt>
                <c:pt idx="36003">
                  <c:v>-0.54158622245389498</c:v>
                </c:pt>
                <c:pt idx="36004">
                  <c:v>-0.54176553679916495</c:v>
                </c:pt>
                <c:pt idx="36005">
                  <c:v>-0.54194485114618796</c:v>
                </c:pt>
                <c:pt idx="36006">
                  <c:v>-0.54212416549320996</c:v>
                </c:pt>
                <c:pt idx="36007">
                  <c:v>-0.54230347983848004</c:v>
                </c:pt>
                <c:pt idx="36008">
                  <c:v>-0.54248279418550305</c:v>
                </c:pt>
                <c:pt idx="36009">
                  <c:v>-0.54266210853252606</c:v>
                </c:pt>
                <c:pt idx="36010">
                  <c:v>-0.54284142287779502</c:v>
                </c:pt>
                <c:pt idx="36011">
                  <c:v>-0.54302073722481803</c:v>
                </c:pt>
                <c:pt idx="36012">
                  <c:v>-0.54320005157184104</c:v>
                </c:pt>
                <c:pt idx="36013">
                  <c:v>-0.54337936591711</c:v>
                </c:pt>
                <c:pt idx="36014">
                  <c:v>-0.54355868026413301</c:v>
                </c:pt>
                <c:pt idx="36015">
                  <c:v>-0.54373799461115602</c:v>
                </c:pt>
                <c:pt idx="36016">
                  <c:v>-0.54391730895642498</c:v>
                </c:pt>
                <c:pt idx="36017">
                  <c:v>-0.54409662330344799</c:v>
                </c:pt>
                <c:pt idx="36018">
                  <c:v>-0.544275937650471</c:v>
                </c:pt>
                <c:pt idx="36019">
                  <c:v>-0.54445525199573996</c:v>
                </c:pt>
                <c:pt idx="36020">
                  <c:v>-0.54463456634276297</c:v>
                </c:pt>
                <c:pt idx="36021">
                  <c:v>-0.54481388068978598</c:v>
                </c:pt>
                <c:pt idx="36022">
                  <c:v>-0.54499319503505494</c:v>
                </c:pt>
                <c:pt idx="36023">
                  <c:v>-0.54517250938207795</c:v>
                </c:pt>
                <c:pt idx="36024">
                  <c:v>-0.54535182372910096</c:v>
                </c:pt>
                <c:pt idx="36025">
                  <c:v>-0.54553113807437004</c:v>
                </c:pt>
                <c:pt idx="36026">
                  <c:v>-0.54571045242139304</c:v>
                </c:pt>
                <c:pt idx="36027">
                  <c:v>-0.54588976676841605</c:v>
                </c:pt>
                <c:pt idx="36028">
                  <c:v>-0.54606908111368502</c:v>
                </c:pt>
                <c:pt idx="36029">
                  <c:v>-0.54624839546070802</c:v>
                </c:pt>
                <c:pt idx="36030">
                  <c:v>-0.54642770980773103</c:v>
                </c:pt>
                <c:pt idx="36031">
                  <c:v>-0.546607024153</c:v>
                </c:pt>
                <c:pt idx="36032">
                  <c:v>-0.54678633850002301</c:v>
                </c:pt>
                <c:pt idx="36033">
                  <c:v>-0.54696565284704601</c:v>
                </c:pt>
                <c:pt idx="36034">
                  <c:v>-0.54714496719231598</c:v>
                </c:pt>
                <c:pt idx="36035">
                  <c:v>-0.54732428153933799</c:v>
                </c:pt>
                <c:pt idx="36036">
                  <c:v>-0.54750359588636099</c:v>
                </c:pt>
                <c:pt idx="36037">
                  <c:v>-0.54768291023163096</c:v>
                </c:pt>
                <c:pt idx="36038">
                  <c:v>-0.54786222457865397</c:v>
                </c:pt>
                <c:pt idx="36039">
                  <c:v>-0.54804153892567598</c:v>
                </c:pt>
                <c:pt idx="36040">
                  <c:v>-0.54822085327094605</c:v>
                </c:pt>
                <c:pt idx="36041">
                  <c:v>-0.54840016761796895</c:v>
                </c:pt>
                <c:pt idx="36042">
                  <c:v>-0.54857948196499196</c:v>
                </c:pt>
                <c:pt idx="36043">
                  <c:v>-0.54875879631026103</c:v>
                </c:pt>
                <c:pt idx="36044">
                  <c:v>-0.54893811065728404</c:v>
                </c:pt>
                <c:pt idx="36045">
                  <c:v>-0.54911742500430705</c:v>
                </c:pt>
                <c:pt idx="36046">
                  <c:v>-0.54929673934957601</c:v>
                </c:pt>
                <c:pt idx="36047">
                  <c:v>-0.54947605369659902</c:v>
                </c:pt>
                <c:pt idx="36048">
                  <c:v>-0.54965536804362203</c:v>
                </c:pt>
                <c:pt idx="36049">
                  <c:v>-0.54983468238889099</c:v>
                </c:pt>
                <c:pt idx="36050">
                  <c:v>-0.550013996735914</c:v>
                </c:pt>
                <c:pt idx="36051">
                  <c:v>-0.55019331108293701</c:v>
                </c:pt>
                <c:pt idx="36052">
                  <c:v>-0.55037262542820597</c:v>
                </c:pt>
                <c:pt idx="36053">
                  <c:v>-0.55055193977522898</c:v>
                </c:pt>
                <c:pt idx="36054">
                  <c:v>-0.55073125412225199</c:v>
                </c:pt>
                <c:pt idx="36055">
                  <c:v>-0.55091056846752096</c:v>
                </c:pt>
                <c:pt idx="36056">
                  <c:v>-0.55108988281454396</c:v>
                </c:pt>
                <c:pt idx="36057">
                  <c:v>-0.55126919716156697</c:v>
                </c:pt>
                <c:pt idx="36058">
                  <c:v>-0.55144851150683605</c:v>
                </c:pt>
                <c:pt idx="36059">
                  <c:v>-0.55162782585385906</c:v>
                </c:pt>
                <c:pt idx="36060">
                  <c:v>-0.55180714020088195</c:v>
                </c:pt>
                <c:pt idx="36061">
                  <c:v>-0.55198645454615103</c:v>
                </c:pt>
                <c:pt idx="36062">
                  <c:v>-0.55216576889317404</c:v>
                </c:pt>
                <c:pt idx="36063">
                  <c:v>-0.55234508324019704</c:v>
                </c:pt>
                <c:pt idx="36064">
                  <c:v>-0.55252439758546601</c:v>
                </c:pt>
                <c:pt idx="36065">
                  <c:v>-0.55270371193248902</c:v>
                </c:pt>
                <c:pt idx="36066">
                  <c:v>-0.55288302627951202</c:v>
                </c:pt>
                <c:pt idx="36067">
                  <c:v>-0.55306234062478099</c:v>
                </c:pt>
                <c:pt idx="36068">
                  <c:v>-0.553241654971804</c:v>
                </c:pt>
                <c:pt idx="36069">
                  <c:v>-0.55342096931882701</c:v>
                </c:pt>
                <c:pt idx="36070">
                  <c:v>-0.55360028366409697</c:v>
                </c:pt>
                <c:pt idx="36071">
                  <c:v>-0.55377959801111898</c:v>
                </c:pt>
                <c:pt idx="36072">
                  <c:v>-0.55395891235814199</c:v>
                </c:pt>
                <c:pt idx="36073">
                  <c:v>-0.55413822670341195</c:v>
                </c:pt>
                <c:pt idx="36074">
                  <c:v>-0.55431754105043496</c:v>
                </c:pt>
                <c:pt idx="36075">
                  <c:v>-0.55449685539745697</c:v>
                </c:pt>
                <c:pt idx="36076">
                  <c:v>-0.55467616974272704</c:v>
                </c:pt>
                <c:pt idx="36077">
                  <c:v>-0.55485548408975005</c:v>
                </c:pt>
                <c:pt idx="36078">
                  <c:v>-0.55503479843677295</c:v>
                </c:pt>
                <c:pt idx="36079">
                  <c:v>-0.55521411278204202</c:v>
                </c:pt>
                <c:pt idx="36080">
                  <c:v>-0.55539342712906503</c:v>
                </c:pt>
                <c:pt idx="36081">
                  <c:v>-0.55557274147608804</c:v>
                </c:pt>
                <c:pt idx="36082">
                  <c:v>-0.555752055821357</c:v>
                </c:pt>
                <c:pt idx="36083">
                  <c:v>-0.55593137016838001</c:v>
                </c:pt>
                <c:pt idx="36084">
                  <c:v>-0.55611068451540302</c:v>
                </c:pt>
                <c:pt idx="36085">
                  <c:v>-0.55628999886067199</c:v>
                </c:pt>
                <c:pt idx="36086">
                  <c:v>-0.55646931320769499</c:v>
                </c:pt>
                <c:pt idx="36087">
                  <c:v>-0.556648627554718</c:v>
                </c:pt>
                <c:pt idx="36088">
                  <c:v>-0.55682794189998697</c:v>
                </c:pt>
                <c:pt idx="36089">
                  <c:v>-0.55700725624700997</c:v>
                </c:pt>
                <c:pt idx="36090">
                  <c:v>-0.55718657059403298</c:v>
                </c:pt>
                <c:pt idx="36091">
                  <c:v>-0.55736588493930195</c:v>
                </c:pt>
                <c:pt idx="36092">
                  <c:v>-0.55754519928632496</c:v>
                </c:pt>
                <c:pt idx="36093">
                  <c:v>-0.55772451363334796</c:v>
                </c:pt>
                <c:pt idx="36094">
                  <c:v>-0.55790382797861704</c:v>
                </c:pt>
                <c:pt idx="36095">
                  <c:v>-0.55808314232564005</c:v>
                </c:pt>
                <c:pt idx="36096">
                  <c:v>-0.55826245667266305</c:v>
                </c:pt>
                <c:pt idx="36097">
                  <c:v>-0.55844177101793202</c:v>
                </c:pt>
                <c:pt idx="36098">
                  <c:v>-0.55862108536495503</c:v>
                </c:pt>
                <c:pt idx="36099">
                  <c:v>-0.55880039971197804</c:v>
                </c:pt>
                <c:pt idx="36100">
                  <c:v>-0.558979714057247</c:v>
                </c:pt>
                <c:pt idx="36101">
                  <c:v>-0.55915902840427001</c:v>
                </c:pt>
                <c:pt idx="36102">
                  <c:v>-0.55933834275129302</c:v>
                </c:pt>
                <c:pt idx="36103">
                  <c:v>-0.55951765709656298</c:v>
                </c:pt>
                <c:pt idx="36104">
                  <c:v>-0.55969697144358499</c:v>
                </c:pt>
                <c:pt idx="36105">
                  <c:v>-0.559876285790608</c:v>
                </c:pt>
                <c:pt idx="36106">
                  <c:v>-0.56005560013587796</c:v>
                </c:pt>
                <c:pt idx="36107">
                  <c:v>-0.56023491448290097</c:v>
                </c:pt>
                <c:pt idx="36108">
                  <c:v>-0.56041422882992298</c:v>
                </c:pt>
                <c:pt idx="36109">
                  <c:v>-0.56059354317519305</c:v>
                </c:pt>
                <c:pt idx="36110">
                  <c:v>-0.56077285752221595</c:v>
                </c:pt>
                <c:pt idx="36111">
                  <c:v>-0.56095217186923896</c:v>
                </c:pt>
                <c:pt idx="36112">
                  <c:v>-0.56113148621450804</c:v>
                </c:pt>
                <c:pt idx="36113">
                  <c:v>-0.56131080056153104</c:v>
                </c:pt>
                <c:pt idx="36114">
                  <c:v>-0.56149011490855405</c:v>
                </c:pt>
                <c:pt idx="36115">
                  <c:v>-0.56166942925382302</c:v>
                </c:pt>
                <c:pt idx="36116">
                  <c:v>-0.56184874360084602</c:v>
                </c:pt>
                <c:pt idx="36117">
                  <c:v>-0.56202805794786903</c:v>
                </c:pt>
                <c:pt idx="36118">
                  <c:v>-0.562207372293138</c:v>
                </c:pt>
                <c:pt idx="36119">
                  <c:v>-0.562386686640161</c:v>
                </c:pt>
                <c:pt idx="36120">
                  <c:v>-0.56256600098718401</c:v>
                </c:pt>
                <c:pt idx="36121">
                  <c:v>-0.56274531533245298</c:v>
                </c:pt>
                <c:pt idx="36122">
                  <c:v>-0.56292462967947599</c:v>
                </c:pt>
                <c:pt idx="36123">
                  <c:v>-0.56310394402649899</c:v>
                </c:pt>
                <c:pt idx="36124">
                  <c:v>-0.56328325837176796</c:v>
                </c:pt>
                <c:pt idx="36125">
                  <c:v>-0.56346257271879097</c:v>
                </c:pt>
                <c:pt idx="36126">
                  <c:v>-0.56364188706581397</c:v>
                </c:pt>
                <c:pt idx="36127">
                  <c:v>-0.56382120141108305</c:v>
                </c:pt>
                <c:pt idx="36128">
                  <c:v>-0.56400051575810595</c:v>
                </c:pt>
                <c:pt idx="36129">
                  <c:v>-0.56417983010512895</c:v>
                </c:pt>
                <c:pt idx="36130">
                  <c:v>-0.56435914445039803</c:v>
                </c:pt>
                <c:pt idx="36131">
                  <c:v>-0.56453845879742104</c:v>
                </c:pt>
                <c:pt idx="36132">
                  <c:v>-0.56471777314444405</c:v>
                </c:pt>
                <c:pt idx="36133">
                  <c:v>-0.56489708748971301</c:v>
                </c:pt>
                <c:pt idx="36134">
                  <c:v>-0.56507640183673602</c:v>
                </c:pt>
                <c:pt idx="36135">
                  <c:v>-0.56525571618375903</c:v>
                </c:pt>
                <c:pt idx="36136">
                  <c:v>-0.56543503052902799</c:v>
                </c:pt>
                <c:pt idx="36137">
                  <c:v>-0.565614344876051</c:v>
                </c:pt>
                <c:pt idx="36138">
                  <c:v>-0.56579365922307401</c:v>
                </c:pt>
                <c:pt idx="36139">
                  <c:v>-0.56597297356834297</c:v>
                </c:pt>
                <c:pt idx="36140">
                  <c:v>-0.56615228791536598</c:v>
                </c:pt>
                <c:pt idx="36141">
                  <c:v>-0.56633160226238899</c:v>
                </c:pt>
                <c:pt idx="36142">
                  <c:v>-0.56651091660765895</c:v>
                </c:pt>
                <c:pt idx="36143">
                  <c:v>-0.56669023095468196</c:v>
                </c:pt>
                <c:pt idx="36144">
                  <c:v>-0.56686954530170397</c:v>
                </c:pt>
                <c:pt idx="36145">
                  <c:v>-0.56704885964697405</c:v>
                </c:pt>
                <c:pt idx="36146">
                  <c:v>-0.56722817399399705</c:v>
                </c:pt>
                <c:pt idx="36147">
                  <c:v>-0.56740748834101895</c:v>
                </c:pt>
                <c:pt idx="36148">
                  <c:v>-0.56758680268628903</c:v>
                </c:pt>
                <c:pt idx="36149">
                  <c:v>-0.56776611703331203</c:v>
                </c:pt>
                <c:pt idx="36150">
                  <c:v>-0.56794543138033504</c:v>
                </c:pt>
                <c:pt idx="36151">
                  <c:v>-0.56812474572560401</c:v>
                </c:pt>
                <c:pt idx="36152">
                  <c:v>-0.56830406007262702</c:v>
                </c:pt>
                <c:pt idx="36153">
                  <c:v>-0.56848337441965002</c:v>
                </c:pt>
                <c:pt idx="36154">
                  <c:v>-0.56866268876491899</c:v>
                </c:pt>
                <c:pt idx="36155">
                  <c:v>-0.568842003111942</c:v>
                </c:pt>
                <c:pt idx="36156">
                  <c:v>-0.569021317458965</c:v>
                </c:pt>
                <c:pt idx="36157">
                  <c:v>-0.56920063180423397</c:v>
                </c:pt>
                <c:pt idx="36158">
                  <c:v>-0.56937994615125698</c:v>
                </c:pt>
                <c:pt idx="36159">
                  <c:v>-0.56955926049827998</c:v>
                </c:pt>
                <c:pt idx="36160">
                  <c:v>-0.56973857484354895</c:v>
                </c:pt>
                <c:pt idx="36161">
                  <c:v>-0.56991788919057196</c:v>
                </c:pt>
                <c:pt idx="36162">
                  <c:v>-0.57009720353759497</c:v>
                </c:pt>
                <c:pt idx="36163">
                  <c:v>-0.57027651788286404</c:v>
                </c:pt>
                <c:pt idx="36164">
                  <c:v>-0.57045583222988705</c:v>
                </c:pt>
                <c:pt idx="36165">
                  <c:v>-0.56947444106659895</c:v>
                </c:pt>
                <c:pt idx="36166">
                  <c:v>-0.56849304991290905</c:v>
                </c:pt>
                <c:pt idx="36167">
                  <c:v>-0.56751165874962095</c:v>
                </c:pt>
                <c:pt idx="36168">
                  <c:v>-0.56653026758633396</c:v>
                </c:pt>
                <c:pt idx="36169">
                  <c:v>-0.56554887643264296</c:v>
                </c:pt>
                <c:pt idx="36170">
                  <c:v>-0.56456748526935496</c:v>
                </c:pt>
                <c:pt idx="36171">
                  <c:v>-0.56358609410606797</c:v>
                </c:pt>
                <c:pt idx="36172">
                  <c:v>-0.56260470295237697</c:v>
                </c:pt>
                <c:pt idx="36173">
                  <c:v>-0.56162331178908897</c:v>
                </c:pt>
                <c:pt idx="36174">
                  <c:v>-0.56064192062580198</c:v>
                </c:pt>
                <c:pt idx="36175">
                  <c:v>-0.55966052947211098</c:v>
                </c:pt>
                <c:pt idx="36176">
                  <c:v>-0.55867913830882399</c:v>
                </c:pt>
                <c:pt idx="36177">
                  <c:v>-0.55769774714553599</c:v>
                </c:pt>
                <c:pt idx="36178">
                  <c:v>-0.55671635599184499</c:v>
                </c:pt>
                <c:pt idx="36179">
                  <c:v>-0.555734964828558</c:v>
                </c:pt>
                <c:pt idx="36180">
                  <c:v>-0.55475357366527001</c:v>
                </c:pt>
                <c:pt idx="36181">
                  <c:v>-0.553772182511579</c:v>
                </c:pt>
                <c:pt idx="36182">
                  <c:v>-0.55279079134829201</c:v>
                </c:pt>
                <c:pt idx="36183">
                  <c:v>-0.55180940018500402</c:v>
                </c:pt>
                <c:pt idx="36184">
                  <c:v>-0.55082800903131302</c:v>
                </c:pt>
                <c:pt idx="36185">
                  <c:v>-0.54984661786802602</c:v>
                </c:pt>
                <c:pt idx="36186">
                  <c:v>-0.54886522670473803</c:v>
                </c:pt>
                <c:pt idx="36187">
                  <c:v>-0.54788383555104803</c:v>
                </c:pt>
                <c:pt idx="36188">
                  <c:v>-0.54690244438776003</c:v>
                </c:pt>
                <c:pt idx="36189">
                  <c:v>-0.54592105322447204</c:v>
                </c:pt>
                <c:pt idx="36190">
                  <c:v>-0.54493966207078204</c:v>
                </c:pt>
                <c:pt idx="36191">
                  <c:v>-0.54395827090749405</c:v>
                </c:pt>
                <c:pt idx="36192">
                  <c:v>-0.54297687974420605</c:v>
                </c:pt>
                <c:pt idx="36193">
                  <c:v>-0.54199548859051605</c:v>
                </c:pt>
                <c:pt idx="36194">
                  <c:v>-0.54101409742722795</c:v>
                </c:pt>
                <c:pt idx="36195">
                  <c:v>-0.54003270626394095</c:v>
                </c:pt>
                <c:pt idx="36196">
                  <c:v>-0.53905131511024995</c:v>
                </c:pt>
                <c:pt idx="36197">
                  <c:v>-0.53806992394696196</c:v>
                </c:pt>
                <c:pt idx="36198">
                  <c:v>-0.53708853278367497</c:v>
                </c:pt>
                <c:pt idx="36199">
                  <c:v>-0.53610714162998396</c:v>
                </c:pt>
                <c:pt idx="36200">
                  <c:v>-0.53512575046669597</c:v>
                </c:pt>
                <c:pt idx="36201">
                  <c:v>-0.53414435930340898</c:v>
                </c:pt>
                <c:pt idx="36202">
                  <c:v>-0.53316296814971798</c:v>
                </c:pt>
                <c:pt idx="36203">
                  <c:v>-0.53218157698643098</c:v>
                </c:pt>
                <c:pt idx="36204">
                  <c:v>-0.53120018582314299</c:v>
                </c:pt>
                <c:pt idx="36205">
                  <c:v>-0.53021879466945199</c:v>
                </c:pt>
                <c:pt idx="36206">
                  <c:v>-0.52923740350616499</c:v>
                </c:pt>
                <c:pt idx="36207">
                  <c:v>-0.528256012342877</c:v>
                </c:pt>
                <c:pt idx="36208">
                  <c:v>-0.527274621189186</c:v>
                </c:pt>
                <c:pt idx="36209">
                  <c:v>-0.52629323002589901</c:v>
                </c:pt>
                <c:pt idx="36210">
                  <c:v>-0.52531183886261101</c:v>
                </c:pt>
                <c:pt idx="36211">
                  <c:v>-0.52433044770892001</c:v>
                </c:pt>
                <c:pt idx="36212">
                  <c:v>-0.52334905654563302</c:v>
                </c:pt>
                <c:pt idx="36213">
                  <c:v>-0.52236766538234503</c:v>
                </c:pt>
                <c:pt idx="36214">
                  <c:v>-0.52138627422865502</c:v>
                </c:pt>
                <c:pt idx="36215">
                  <c:v>-0.52040488306536703</c:v>
                </c:pt>
                <c:pt idx="36216">
                  <c:v>-0.51942349190207904</c:v>
                </c:pt>
                <c:pt idx="36217">
                  <c:v>-0.51844210074838903</c:v>
                </c:pt>
                <c:pt idx="36218">
                  <c:v>-0.51746070958510104</c:v>
                </c:pt>
                <c:pt idx="36219">
                  <c:v>-0.51647931842181305</c:v>
                </c:pt>
                <c:pt idx="36220">
                  <c:v>-0.51549792726812305</c:v>
                </c:pt>
                <c:pt idx="36221">
                  <c:v>-0.51451653610483505</c:v>
                </c:pt>
                <c:pt idx="36222">
                  <c:v>-0.51353514494154795</c:v>
                </c:pt>
                <c:pt idx="36223">
                  <c:v>-0.51255375378785695</c:v>
                </c:pt>
                <c:pt idx="36224">
                  <c:v>-0.51157236262456895</c:v>
                </c:pt>
                <c:pt idx="36225">
                  <c:v>-0.51059097146128196</c:v>
                </c:pt>
                <c:pt idx="36226">
                  <c:v>-0.50960958030759096</c:v>
                </c:pt>
                <c:pt idx="36227">
                  <c:v>-0.50862818914430297</c:v>
                </c:pt>
                <c:pt idx="36228">
                  <c:v>-0.50764679798101597</c:v>
                </c:pt>
                <c:pt idx="36229">
                  <c:v>-0.50666540682732497</c:v>
                </c:pt>
                <c:pt idx="36230">
                  <c:v>-0.50568401566403698</c:v>
                </c:pt>
                <c:pt idx="36231">
                  <c:v>-0.50470262450074999</c:v>
                </c:pt>
                <c:pt idx="36232">
                  <c:v>-0.50372123334705898</c:v>
                </c:pt>
                <c:pt idx="36233">
                  <c:v>-0.50273984218377199</c:v>
                </c:pt>
                <c:pt idx="36234">
                  <c:v>-0.501758451020484</c:v>
                </c:pt>
                <c:pt idx="36235">
                  <c:v>-0.500777059866793</c:v>
                </c:pt>
                <c:pt idx="36236">
                  <c:v>-0.499795668703506</c:v>
                </c:pt>
                <c:pt idx="36237">
                  <c:v>-0.49881427754021801</c:v>
                </c:pt>
                <c:pt idx="36238">
                  <c:v>-0.49783288638652701</c:v>
                </c:pt>
                <c:pt idx="36239">
                  <c:v>-0.49685149522324001</c:v>
                </c:pt>
                <c:pt idx="36240">
                  <c:v>-0.49587010405995202</c:v>
                </c:pt>
                <c:pt idx="36241">
                  <c:v>-0.49488871290626102</c:v>
                </c:pt>
                <c:pt idx="36242">
                  <c:v>-0.49390732174297403</c:v>
                </c:pt>
                <c:pt idx="36243">
                  <c:v>-0.49292593057968598</c:v>
                </c:pt>
                <c:pt idx="36244">
                  <c:v>-0.49194453942599597</c:v>
                </c:pt>
                <c:pt idx="36245">
                  <c:v>-0.49096314826270798</c:v>
                </c:pt>
                <c:pt idx="36246">
                  <c:v>-0.48998175709941999</c:v>
                </c:pt>
                <c:pt idx="36247">
                  <c:v>-0.48900036594572999</c:v>
                </c:pt>
                <c:pt idx="36248">
                  <c:v>-0.48801897478244199</c:v>
                </c:pt>
                <c:pt idx="36249">
                  <c:v>-0.487037583619154</c:v>
                </c:pt>
                <c:pt idx="36250">
                  <c:v>-0.486056192465464</c:v>
                </c:pt>
                <c:pt idx="36251">
                  <c:v>-0.48507480130217601</c:v>
                </c:pt>
                <c:pt idx="36252">
                  <c:v>-0.48409341013888901</c:v>
                </c:pt>
                <c:pt idx="36253">
                  <c:v>-0.48311201898519801</c:v>
                </c:pt>
                <c:pt idx="36254">
                  <c:v>-0.48213062782191002</c:v>
                </c:pt>
                <c:pt idx="36255">
                  <c:v>-0.48114923665862303</c:v>
                </c:pt>
                <c:pt idx="36256">
                  <c:v>-0.48016784550493202</c:v>
                </c:pt>
                <c:pt idx="36257">
                  <c:v>-0.47918645434164397</c:v>
                </c:pt>
                <c:pt idx="36258">
                  <c:v>-0.47820506317835698</c:v>
                </c:pt>
                <c:pt idx="36259">
                  <c:v>-0.47722367202466598</c:v>
                </c:pt>
                <c:pt idx="36260">
                  <c:v>-0.47624228086137899</c:v>
                </c:pt>
                <c:pt idx="36261">
                  <c:v>-0.47526088969809099</c:v>
                </c:pt>
                <c:pt idx="36262">
                  <c:v>-0.47427949854439999</c:v>
                </c:pt>
                <c:pt idx="36263">
                  <c:v>-0.473298107381113</c:v>
                </c:pt>
                <c:pt idx="36264">
                  <c:v>-0.47231671621782501</c:v>
                </c:pt>
                <c:pt idx="36265">
                  <c:v>-0.471335325064134</c:v>
                </c:pt>
                <c:pt idx="36266">
                  <c:v>-0.47035393390084701</c:v>
                </c:pt>
                <c:pt idx="36267">
                  <c:v>-0.46937254273755902</c:v>
                </c:pt>
                <c:pt idx="36268">
                  <c:v>-0.46839115158386802</c:v>
                </c:pt>
                <c:pt idx="36269">
                  <c:v>-0.46740976042058102</c:v>
                </c:pt>
                <c:pt idx="36270">
                  <c:v>-0.46642836925729297</c:v>
                </c:pt>
                <c:pt idx="36271">
                  <c:v>-0.46544697810360203</c:v>
                </c:pt>
                <c:pt idx="36272">
                  <c:v>-0.46446558694031498</c:v>
                </c:pt>
                <c:pt idx="36273">
                  <c:v>-0.46348419577702699</c:v>
                </c:pt>
                <c:pt idx="36274">
                  <c:v>-0.46250280462333698</c:v>
                </c:pt>
                <c:pt idx="36275">
                  <c:v>-0.46152141346004899</c:v>
                </c:pt>
                <c:pt idx="36276">
                  <c:v>-0.460540022296762</c:v>
                </c:pt>
                <c:pt idx="36277">
                  <c:v>-0.45955863114307099</c:v>
                </c:pt>
                <c:pt idx="36278">
                  <c:v>-0.458577239979783</c:v>
                </c:pt>
                <c:pt idx="36279">
                  <c:v>-0.45759584881649601</c:v>
                </c:pt>
                <c:pt idx="36280">
                  <c:v>-0.45661445766280501</c:v>
                </c:pt>
                <c:pt idx="36281">
                  <c:v>-0.45563306649951701</c:v>
                </c:pt>
                <c:pt idx="36282">
                  <c:v>-0.45465167533623002</c:v>
                </c:pt>
                <c:pt idx="36283">
                  <c:v>-0.45367028418253902</c:v>
                </c:pt>
                <c:pt idx="36284">
                  <c:v>-0.45268889301925103</c:v>
                </c:pt>
                <c:pt idx="36285">
                  <c:v>-0.45170750185596398</c:v>
                </c:pt>
                <c:pt idx="36286">
                  <c:v>-0.45072611070227298</c:v>
                </c:pt>
                <c:pt idx="36287">
                  <c:v>-0.44974471953898498</c:v>
                </c:pt>
                <c:pt idx="36288">
                  <c:v>-0.44876332837569799</c:v>
                </c:pt>
                <c:pt idx="36289">
                  <c:v>-0.44778193722200699</c:v>
                </c:pt>
                <c:pt idx="36290">
                  <c:v>-0.44680054605871999</c:v>
                </c:pt>
                <c:pt idx="36291">
                  <c:v>-0.445819154895432</c:v>
                </c:pt>
                <c:pt idx="36292">
                  <c:v>-0.444837763741741</c:v>
                </c:pt>
                <c:pt idx="36293">
                  <c:v>-0.44385637257845401</c:v>
                </c:pt>
                <c:pt idx="36294">
                  <c:v>-0.44287498141516601</c:v>
                </c:pt>
                <c:pt idx="36295">
                  <c:v>-0.44189359026147501</c:v>
                </c:pt>
                <c:pt idx="36296">
                  <c:v>-0.44091219909818802</c:v>
                </c:pt>
                <c:pt idx="36297">
                  <c:v>-0.43993080793490003</c:v>
                </c:pt>
                <c:pt idx="36298">
                  <c:v>-0.43894941678120902</c:v>
                </c:pt>
                <c:pt idx="36299">
                  <c:v>-0.43796802561792197</c:v>
                </c:pt>
                <c:pt idx="36300">
                  <c:v>-0.43698663445463398</c:v>
                </c:pt>
                <c:pt idx="36301">
                  <c:v>-0.43600524330094398</c:v>
                </c:pt>
                <c:pt idx="36302">
                  <c:v>-0.43502385213765599</c:v>
                </c:pt>
                <c:pt idx="36303">
                  <c:v>-0.43404246097436899</c:v>
                </c:pt>
                <c:pt idx="36304">
                  <c:v>-0.43306106982067799</c:v>
                </c:pt>
                <c:pt idx="36305">
                  <c:v>-0.43207967865739</c:v>
                </c:pt>
                <c:pt idx="36306">
                  <c:v>-0.43109828749410301</c:v>
                </c:pt>
                <c:pt idx="36307">
                  <c:v>-0.430116896340412</c:v>
                </c:pt>
                <c:pt idx="36308">
                  <c:v>-0.42913550517712401</c:v>
                </c:pt>
                <c:pt idx="36309">
                  <c:v>-0.42815411401383702</c:v>
                </c:pt>
                <c:pt idx="36310">
                  <c:v>-0.42717272286014601</c:v>
                </c:pt>
                <c:pt idx="36311">
                  <c:v>-0.42619133169685802</c:v>
                </c:pt>
                <c:pt idx="36312">
                  <c:v>-0.42520994053357097</c:v>
                </c:pt>
                <c:pt idx="36313">
                  <c:v>-0.42422854937988003</c:v>
                </c:pt>
                <c:pt idx="36314">
                  <c:v>-0.42324715821659198</c:v>
                </c:pt>
                <c:pt idx="36315">
                  <c:v>-0.42226576705330499</c:v>
                </c:pt>
                <c:pt idx="36316">
                  <c:v>-0.42128437589961398</c:v>
                </c:pt>
                <c:pt idx="36317">
                  <c:v>-0.42030298473632699</c:v>
                </c:pt>
                <c:pt idx="36318">
                  <c:v>-0.419321593573039</c:v>
                </c:pt>
                <c:pt idx="36319">
                  <c:v>-0.418340202419348</c:v>
                </c:pt>
                <c:pt idx="36320">
                  <c:v>-0.417358811256061</c:v>
                </c:pt>
                <c:pt idx="36321">
                  <c:v>-0.41637742009277301</c:v>
                </c:pt>
                <c:pt idx="36322">
                  <c:v>-0.41539602893908201</c:v>
                </c:pt>
                <c:pt idx="36323">
                  <c:v>-0.41441463777579501</c:v>
                </c:pt>
                <c:pt idx="36324">
                  <c:v>-0.41343324661250702</c:v>
                </c:pt>
                <c:pt idx="36325">
                  <c:v>-0.41245185545881702</c:v>
                </c:pt>
                <c:pt idx="36326">
                  <c:v>-0.41147046429552903</c:v>
                </c:pt>
                <c:pt idx="36327">
                  <c:v>-0.41048907313224098</c:v>
                </c:pt>
                <c:pt idx="36328">
                  <c:v>-0.40950768197855097</c:v>
                </c:pt>
                <c:pt idx="36329">
                  <c:v>-0.40852629081526298</c:v>
                </c:pt>
                <c:pt idx="36330">
                  <c:v>-0.40754489965197499</c:v>
                </c:pt>
                <c:pt idx="36331">
                  <c:v>-0.40656350849828499</c:v>
                </c:pt>
                <c:pt idx="36332">
                  <c:v>-0.40558211733499699</c:v>
                </c:pt>
                <c:pt idx="36333">
                  <c:v>-0.40460072617171</c:v>
                </c:pt>
                <c:pt idx="36334">
                  <c:v>-0.403619335018019</c:v>
                </c:pt>
                <c:pt idx="36335">
                  <c:v>-0.40263794385473101</c:v>
                </c:pt>
                <c:pt idx="36336">
                  <c:v>-0.40165655269144401</c:v>
                </c:pt>
                <c:pt idx="36337">
                  <c:v>-0.40067516153775301</c:v>
                </c:pt>
                <c:pt idx="36338">
                  <c:v>-0.39969377037446502</c:v>
                </c:pt>
                <c:pt idx="36339">
                  <c:v>-0.39871237921117803</c:v>
                </c:pt>
                <c:pt idx="36340">
                  <c:v>-0.39773098805748702</c:v>
                </c:pt>
                <c:pt idx="36341">
                  <c:v>-0.39674959689419897</c:v>
                </c:pt>
                <c:pt idx="36342">
                  <c:v>-0.39576820573091198</c:v>
                </c:pt>
                <c:pt idx="36343">
                  <c:v>-0.39478681457722098</c:v>
                </c:pt>
                <c:pt idx="36344">
                  <c:v>-0.39380542341393399</c:v>
                </c:pt>
                <c:pt idx="36345">
                  <c:v>-0.39282403225064599</c:v>
                </c:pt>
                <c:pt idx="36346">
                  <c:v>-0.39184264109695499</c:v>
                </c:pt>
                <c:pt idx="36347">
                  <c:v>-0.390861249933668</c:v>
                </c:pt>
                <c:pt idx="36348">
                  <c:v>-0.38987985877038001</c:v>
                </c:pt>
                <c:pt idx="36349">
                  <c:v>-0.388898467616689</c:v>
                </c:pt>
                <c:pt idx="36350">
                  <c:v>-0.38791707645340201</c:v>
                </c:pt>
                <c:pt idx="36351">
                  <c:v>-0.38693568529011402</c:v>
                </c:pt>
                <c:pt idx="36352">
                  <c:v>-0.38595429413642302</c:v>
                </c:pt>
                <c:pt idx="36353">
                  <c:v>-0.38497290297313602</c:v>
                </c:pt>
                <c:pt idx="36354">
                  <c:v>-0.38399151180984797</c:v>
                </c:pt>
                <c:pt idx="36355">
                  <c:v>-0.38301012065615803</c:v>
                </c:pt>
                <c:pt idx="36356">
                  <c:v>-0.38202872949286998</c:v>
                </c:pt>
                <c:pt idx="36357">
                  <c:v>-0.38104733832958199</c:v>
                </c:pt>
                <c:pt idx="36358">
                  <c:v>-0.38006594717589198</c:v>
                </c:pt>
                <c:pt idx="36359">
                  <c:v>-0.37908455601260399</c:v>
                </c:pt>
                <c:pt idx="36360">
                  <c:v>-0.378103164849316</c:v>
                </c:pt>
                <c:pt idx="36361">
                  <c:v>-0.37712177369562599</c:v>
                </c:pt>
                <c:pt idx="36362">
                  <c:v>-0.376140382532338</c:v>
                </c:pt>
                <c:pt idx="36363">
                  <c:v>-0.37515899136905101</c:v>
                </c:pt>
                <c:pt idx="36364">
                  <c:v>-0.37417760021536001</c:v>
                </c:pt>
                <c:pt idx="36365">
                  <c:v>-0.37319620905207201</c:v>
                </c:pt>
                <c:pt idx="36366">
                  <c:v>-0.37221481788878502</c:v>
                </c:pt>
                <c:pt idx="36367">
                  <c:v>-0.37123342673509402</c:v>
                </c:pt>
                <c:pt idx="36368">
                  <c:v>-0.37025203557180603</c:v>
                </c:pt>
                <c:pt idx="36369">
                  <c:v>-0.36927064440851898</c:v>
                </c:pt>
                <c:pt idx="36370">
                  <c:v>-0.36828925325482798</c:v>
                </c:pt>
                <c:pt idx="36371">
                  <c:v>-0.36730786209154098</c:v>
                </c:pt>
                <c:pt idx="36372">
                  <c:v>-0.36632647092825299</c:v>
                </c:pt>
                <c:pt idx="36373">
                  <c:v>-0.36534507977456199</c:v>
                </c:pt>
                <c:pt idx="36374">
                  <c:v>-0.36436368861127499</c:v>
                </c:pt>
                <c:pt idx="36375">
                  <c:v>-0.363382297447987</c:v>
                </c:pt>
                <c:pt idx="36376">
                  <c:v>-0.362400906294296</c:v>
                </c:pt>
                <c:pt idx="36377">
                  <c:v>-0.36141951513100901</c:v>
                </c:pt>
                <c:pt idx="36378">
                  <c:v>-0.36043812396772101</c:v>
                </c:pt>
                <c:pt idx="36379">
                  <c:v>-0.35945673281403001</c:v>
                </c:pt>
                <c:pt idx="36380">
                  <c:v>-0.35847534165074302</c:v>
                </c:pt>
                <c:pt idx="36381">
                  <c:v>-0.35749395048745503</c:v>
                </c:pt>
                <c:pt idx="36382">
                  <c:v>-0.35651255933376502</c:v>
                </c:pt>
                <c:pt idx="36383">
                  <c:v>-0.35553116817047697</c:v>
                </c:pt>
                <c:pt idx="36384">
                  <c:v>-0.35454977700718898</c:v>
                </c:pt>
                <c:pt idx="36385">
                  <c:v>-0.35356838585349898</c:v>
                </c:pt>
                <c:pt idx="36386">
                  <c:v>-0.35258699469021099</c:v>
                </c:pt>
                <c:pt idx="36387">
                  <c:v>-0.35160560352692299</c:v>
                </c:pt>
                <c:pt idx="36388">
                  <c:v>-0.35062421237323299</c:v>
                </c:pt>
                <c:pt idx="36389">
                  <c:v>-0.349642821209945</c:v>
                </c:pt>
                <c:pt idx="36390">
                  <c:v>-0.34866143004665801</c:v>
                </c:pt>
                <c:pt idx="36391">
                  <c:v>-0.347680038892967</c:v>
                </c:pt>
                <c:pt idx="36392">
                  <c:v>-0.34669864772967901</c:v>
                </c:pt>
                <c:pt idx="36393">
                  <c:v>-0.34571725656639202</c:v>
                </c:pt>
                <c:pt idx="36394">
                  <c:v>-0.34473586541270101</c:v>
                </c:pt>
                <c:pt idx="36395">
                  <c:v>-0.34375447424941302</c:v>
                </c:pt>
                <c:pt idx="36396">
                  <c:v>-0.34277308308612597</c:v>
                </c:pt>
                <c:pt idx="36397">
                  <c:v>-0.34179169193243503</c:v>
                </c:pt>
                <c:pt idx="36398">
                  <c:v>-0.34081030076914698</c:v>
                </c:pt>
                <c:pt idx="36399">
                  <c:v>-0.33982890960585999</c:v>
                </c:pt>
                <c:pt idx="36400">
                  <c:v>-0.33884751845216898</c:v>
                </c:pt>
                <c:pt idx="36401">
                  <c:v>-0.33786612728888199</c:v>
                </c:pt>
                <c:pt idx="36402">
                  <c:v>-0.336884736125594</c:v>
                </c:pt>
                <c:pt idx="36403">
                  <c:v>-0.335903344971903</c:v>
                </c:pt>
                <c:pt idx="36404">
                  <c:v>-0.334921953808616</c:v>
                </c:pt>
                <c:pt idx="36405">
                  <c:v>-0.33394056264532801</c:v>
                </c:pt>
                <c:pt idx="36406">
                  <c:v>-0.33295917149163701</c:v>
                </c:pt>
                <c:pt idx="36407">
                  <c:v>-0.33197778032835001</c:v>
                </c:pt>
                <c:pt idx="36408">
                  <c:v>-0.33099638916506202</c:v>
                </c:pt>
                <c:pt idx="36409">
                  <c:v>-0.33001499801137102</c:v>
                </c:pt>
                <c:pt idx="36410">
                  <c:v>-0.32903360684808403</c:v>
                </c:pt>
                <c:pt idx="36411">
                  <c:v>-0.32805221568479598</c:v>
                </c:pt>
                <c:pt idx="36412">
                  <c:v>-0.32707082453110597</c:v>
                </c:pt>
                <c:pt idx="36413">
                  <c:v>-0.32608943336781798</c:v>
                </c:pt>
                <c:pt idx="36414">
                  <c:v>-0.32510804220452999</c:v>
                </c:pt>
                <c:pt idx="36415">
                  <c:v>-0.32412665105083999</c:v>
                </c:pt>
                <c:pt idx="36416">
                  <c:v>-0.32314525988755199</c:v>
                </c:pt>
                <c:pt idx="36417">
                  <c:v>-0.322163868724265</c:v>
                </c:pt>
                <c:pt idx="36418">
                  <c:v>-0.321182477570574</c:v>
                </c:pt>
                <c:pt idx="36419">
                  <c:v>-0.32020108640728601</c:v>
                </c:pt>
                <c:pt idx="36420">
                  <c:v>-0.31921969524399901</c:v>
                </c:pt>
                <c:pt idx="36421">
                  <c:v>-0.31823830409030801</c:v>
                </c:pt>
                <c:pt idx="36422">
                  <c:v>-0.31725691292702002</c:v>
                </c:pt>
                <c:pt idx="36423">
                  <c:v>-0.31627552176373303</c:v>
                </c:pt>
                <c:pt idx="36424">
                  <c:v>-0.31529413061004202</c:v>
                </c:pt>
                <c:pt idx="36425">
                  <c:v>-0.31431273944675497</c:v>
                </c:pt>
                <c:pt idx="36426">
                  <c:v>-0.31333134828346698</c:v>
                </c:pt>
                <c:pt idx="36427">
                  <c:v>-0.31234995712977598</c:v>
                </c:pt>
                <c:pt idx="36428">
                  <c:v>-0.31136856596648899</c:v>
                </c:pt>
                <c:pt idx="36429">
                  <c:v>-0.31038717480320099</c:v>
                </c:pt>
                <c:pt idx="36430">
                  <c:v>-0.30940578364950999</c:v>
                </c:pt>
                <c:pt idx="36431">
                  <c:v>-0.308424392486223</c:v>
                </c:pt>
                <c:pt idx="36432">
                  <c:v>-0.30744300132293501</c:v>
                </c:pt>
                <c:pt idx="36433">
                  <c:v>-0.306461610169244</c:v>
                </c:pt>
                <c:pt idx="36434">
                  <c:v>-0.30548021900595701</c:v>
                </c:pt>
                <c:pt idx="36435">
                  <c:v>-0.30449882784266902</c:v>
                </c:pt>
                <c:pt idx="36436">
                  <c:v>-0.30351743668897802</c:v>
                </c:pt>
                <c:pt idx="36437">
                  <c:v>-0.30253604552569102</c:v>
                </c:pt>
                <c:pt idx="36438">
                  <c:v>-0.30155465436240297</c:v>
                </c:pt>
                <c:pt idx="36439">
                  <c:v>-0.30057326320871303</c:v>
                </c:pt>
                <c:pt idx="36440">
                  <c:v>-0.29959187204542498</c:v>
                </c:pt>
                <c:pt idx="36441">
                  <c:v>-0.29861048088213699</c:v>
                </c:pt>
                <c:pt idx="36442">
                  <c:v>-0.29762908972844698</c:v>
                </c:pt>
                <c:pt idx="36443">
                  <c:v>-0.29664769856515899</c:v>
                </c:pt>
                <c:pt idx="36444">
                  <c:v>-0.295666307401872</c:v>
                </c:pt>
                <c:pt idx="36445">
                  <c:v>-0.29468491624818099</c:v>
                </c:pt>
                <c:pt idx="36446">
                  <c:v>-0.293703525084893</c:v>
                </c:pt>
                <c:pt idx="36447">
                  <c:v>-0.29272213392160601</c:v>
                </c:pt>
                <c:pt idx="36448">
                  <c:v>-0.29174074276791501</c:v>
                </c:pt>
                <c:pt idx="36449">
                  <c:v>-0.29075935160462701</c:v>
                </c:pt>
                <c:pt idx="36450">
                  <c:v>-0.28977796044134002</c:v>
                </c:pt>
                <c:pt idx="36451">
                  <c:v>-0.28879656928764902</c:v>
                </c:pt>
                <c:pt idx="36452">
                  <c:v>-0.28781517812436103</c:v>
                </c:pt>
                <c:pt idx="36453">
                  <c:v>-0.28683378696107398</c:v>
                </c:pt>
                <c:pt idx="36454">
                  <c:v>-0.28585239580738298</c:v>
                </c:pt>
                <c:pt idx="36455">
                  <c:v>-0.28487100464409598</c:v>
                </c:pt>
                <c:pt idx="36456">
                  <c:v>-0.28388961348080799</c:v>
                </c:pt>
                <c:pt idx="36457">
                  <c:v>-0.28290822232711699</c:v>
                </c:pt>
                <c:pt idx="36458">
                  <c:v>-0.28192683116382999</c:v>
                </c:pt>
                <c:pt idx="36459">
                  <c:v>-0.280945440000542</c:v>
                </c:pt>
                <c:pt idx="36460">
                  <c:v>-0.279964048846851</c:v>
                </c:pt>
                <c:pt idx="36461">
                  <c:v>-0.27898265768356401</c:v>
                </c:pt>
                <c:pt idx="36462">
                  <c:v>-0.27800126652027601</c:v>
                </c:pt>
                <c:pt idx="36463">
                  <c:v>-0.27701987536658501</c:v>
                </c:pt>
                <c:pt idx="36464">
                  <c:v>-0.27603848420329802</c:v>
                </c:pt>
                <c:pt idx="36465">
                  <c:v>-0.27505709304001003</c:v>
                </c:pt>
                <c:pt idx="36466">
                  <c:v>-0.27407570188632002</c:v>
                </c:pt>
                <c:pt idx="36467">
                  <c:v>-0.27309431072303197</c:v>
                </c:pt>
                <c:pt idx="36468">
                  <c:v>-0.27211291955974398</c:v>
                </c:pt>
                <c:pt idx="36469">
                  <c:v>-0.27113152840605398</c:v>
                </c:pt>
                <c:pt idx="36470">
                  <c:v>-0.27015013724276599</c:v>
                </c:pt>
                <c:pt idx="36471">
                  <c:v>-0.26916874607947799</c:v>
                </c:pt>
                <c:pt idx="36472">
                  <c:v>-0.26818735492578799</c:v>
                </c:pt>
                <c:pt idx="36473">
                  <c:v>-0.2672059637625</c:v>
                </c:pt>
                <c:pt idx="36474">
                  <c:v>-0.26622457259921301</c:v>
                </c:pt>
                <c:pt idx="36475">
                  <c:v>-0.265243181445522</c:v>
                </c:pt>
                <c:pt idx="36476">
                  <c:v>-0.26426179028223401</c:v>
                </c:pt>
                <c:pt idx="36477">
                  <c:v>-0.26328039911894702</c:v>
                </c:pt>
                <c:pt idx="36478">
                  <c:v>-0.26229900796525601</c:v>
                </c:pt>
                <c:pt idx="36479">
                  <c:v>-0.26131761680196802</c:v>
                </c:pt>
                <c:pt idx="36480">
                  <c:v>-0.26033622563868097</c:v>
                </c:pt>
                <c:pt idx="36481">
                  <c:v>-0.25935483448499003</c:v>
                </c:pt>
                <c:pt idx="36482">
                  <c:v>-0.25837344332170298</c:v>
                </c:pt>
                <c:pt idx="36483">
                  <c:v>-0.25739205215841499</c:v>
                </c:pt>
                <c:pt idx="36484">
                  <c:v>-0.25641066100472398</c:v>
                </c:pt>
                <c:pt idx="36485">
                  <c:v>-0.25542926984143699</c:v>
                </c:pt>
                <c:pt idx="36486">
                  <c:v>-0.254447878678149</c:v>
                </c:pt>
                <c:pt idx="36487">
                  <c:v>-0.253466487524458</c:v>
                </c:pt>
                <c:pt idx="36488">
                  <c:v>-0.252485096361171</c:v>
                </c:pt>
                <c:pt idx="36489">
                  <c:v>-0.25150370519788301</c:v>
                </c:pt>
                <c:pt idx="36490">
                  <c:v>-0.25052231404419201</c:v>
                </c:pt>
                <c:pt idx="36491">
                  <c:v>-0.24954092288090499</c:v>
                </c:pt>
                <c:pt idx="36492">
                  <c:v>-0.24855953171761699</c:v>
                </c:pt>
                <c:pt idx="36493">
                  <c:v>-0.24757814056392699</c:v>
                </c:pt>
                <c:pt idx="36494">
                  <c:v>-0.246596749400639</c:v>
                </c:pt>
                <c:pt idx="36495">
                  <c:v>-0.24561535823735101</c:v>
                </c:pt>
                <c:pt idx="36496">
                  <c:v>-0.244633967083661</c:v>
                </c:pt>
                <c:pt idx="36497">
                  <c:v>-0.24365257592037301</c:v>
                </c:pt>
                <c:pt idx="36498">
                  <c:v>-0.24267118475708599</c:v>
                </c:pt>
                <c:pt idx="36499">
                  <c:v>-0.24168979360339499</c:v>
                </c:pt>
                <c:pt idx="36500">
                  <c:v>-0.24070840244010699</c:v>
                </c:pt>
                <c:pt idx="36501">
                  <c:v>-0.23972701127682</c:v>
                </c:pt>
                <c:pt idx="36502">
                  <c:v>-0.238745620123129</c:v>
                </c:pt>
                <c:pt idx="36503">
                  <c:v>-0.23776422895984101</c:v>
                </c:pt>
                <c:pt idx="36504">
                  <c:v>-0.23678283779655401</c:v>
                </c:pt>
                <c:pt idx="36505">
                  <c:v>-0.23580144664286301</c:v>
                </c:pt>
                <c:pt idx="36506">
                  <c:v>-0.23482005547957499</c:v>
                </c:pt>
                <c:pt idx="36507">
                  <c:v>-0.233838664316288</c:v>
                </c:pt>
                <c:pt idx="36508">
                  <c:v>-0.23285727316259699</c:v>
                </c:pt>
                <c:pt idx="36509">
                  <c:v>-0.231875881999309</c:v>
                </c:pt>
                <c:pt idx="36510">
                  <c:v>-0.23089449083602201</c:v>
                </c:pt>
                <c:pt idx="36511">
                  <c:v>-0.22991309968233101</c:v>
                </c:pt>
                <c:pt idx="36512">
                  <c:v>-0.22893170851904401</c:v>
                </c:pt>
                <c:pt idx="36513">
                  <c:v>-0.22795031735575599</c:v>
                </c:pt>
                <c:pt idx="36514">
                  <c:v>-0.22696892620206499</c:v>
                </c:pt>
                <c:pt idx="36515">
                  <c:v>-0.225987535038778</c:v>
                </c:pt>
                <c:pt idx="36516">
                  <c:v>-0.22500614387549001</c:v>
                </c:pt>
                <c:pt idx="36517">
                  <c:v>-0.224024752721799</c:v>
                </c:pt>
                <c:pt idx="36518">
                  <c:v>-0.22304336155851201</c:v>
                </c:pt>
                <c:pt idx="36519">
                  <c:v>-0.22206197039522399</c:v>
                </c:pt>
                <c:pt idx="36520">
                  <c:v>-0.22108057924153299</c:v>
                </c:pt>
                <c:pt idx="36521">
                  <c:v>-0.22009918807824599</c:v>
                </c:pt>
                <c:pt idx="36522">
                  <c:v>-0.219117796914958</c:v>
                </c:pt>
                <c:pt idx="36523">
                  <c:v>-0.218136405761268</c:v>
                </c:pt>
                <c:pt idx="36524">
                  <c:v>-0.21715501459798001</c:v>
                </c:pt>
                <c:pt idx="36525">
                  <c:v>-0.21617362343469201</c:v>
                </c:pt>
                <c:pt idx="36526">
                  <c:v>-0.21519223228100201</c:v>
                </c:pt>
                <c:pt idx="36527">
                  <c:v>-0.21421084111771399</c:v>
                </c:pt>
                <c:pt idx="36528">
                  <c:v>-0.213229449954427</c:v>
                </c:pt>
                <c:pt idx="36529">
                  <c:v>-0.21224805880073599</c:v>
                </c:pt>
                <c:pt idx="36530">
                  <c:v>-0.211266667637448</c:v>
                </c:pt>
                <c:pt idx="36531">
                  <c:v>-0.21028527647416101</c:v>
                </c:pt>
                <c:pt idx="36532">
                  <c:v>-0.20930388532047001</c:v>
                </c:pt>
                <c:pt idx="36533">
                  <c:v>-0.20832249415718199</c:v>
                </c:pt>
                <c:pt idx="36534">
                  <c:v>-0.20734110299389499</c:v>
                </c:pt>
                <c:pt idx="36535">
                  <c:v>-0.20635971184020399</c:v>
                </c:pt>
                <c:pt idx="36536">
                  <c:v>-0.205378320676916</c:v>
                </c:pt>
                <c:pt idx="36537">
                  <c:v>-0.20439692951362901</c:v>
                </c:pt>
                <c:pt idx="36538">
                  <c:v>-0.203415538359938</c:v>
                </c:pt>
                <c:pt idx="36539">
                  <c:v>-0.20243414719665101</c:v>
                </c:pt>
                <c:pt idx="36540">
                  <c:v>-0.20145275603336299</c:v>
                </c:pt>
                <c:pt idx="36541">
                  <c:v>-0.20047136487967199</c:v>
                </c:pt>
                <c:pt idx="36542">
                  <c:v>-0.19948997371638499</c:v>
                </c:pt>
                <c:pt idx="36543">
                  <c:v>-0.198508582553097</c:v>
                </c:pt>
                <c:pt idx="36544">
                  <c:v>-0.197527191399406</c:v>
                </c:pt>
                <c:pt idx="36545">
                  <c:v>-0.19654580023611901</c:v>
                </c:pt>
                <c:pt idx="36546">
                  <c:v>-0.19556440907283101</c:v>
                </c:pt>
                <c:pt idx="36547">
                  <c:v>-0.19458301791914101</c:v>
                </c:pt>
                <c:pt idx="36548">
                  <c:v>-0.19360162675585299</c:v>
                </c:pt>
                <c:pt idx="36549">
                  <c:v>-0.192620235592565</c:v>
                </c:pt>
                <c:pt idx="36550">
                  <c:v>-0.19163884443887499</c:v>
                </c:pt>
                <c:pt idx="36551">
                  <c:v>-0.190657453275587</c:v>
                </c:pt>
                <c:pt idx="36552">
                  <c:v>-0.18967606211229901</c:v>
                </c:pt>
                <c:pt idx="36553">
                  <c:v>-0.18869467095860901</c:v>
                </c:pt>
                <c:pt idx="36554">
                  <c:v>-0.18771327979532099</c:v>
                </c:pt>
                <c:pt idx="36555">
                  <c:v>-0.18673188863203299</c:v>
                </c:pt>
                <c:pt idx="36556">
                  <c:v>-0.18575049747834299</c:v>
                </c:pt>
                <c:pt idx="36557">
                  <c:v>-0.184769106315055</c:v>
                </c:pt>
                <c:pt idx="36558">
                  <c:v>-0.18378771515176801</c:v>
                </c:pt>
                <c:pt idx="36559">
                  <c:v>-0.182806323998077</c:v>
                </c:pt>
                <c:pt idx="36560">
                  <c:v>-0.18182493283478901</c:v>
                </c:pt>
                <c:pt idx="36561">
                  <c:v>-0.18084354167150199</c:v>
                </c:pt>
                <c:pt idx="36562">
                  <c:v>-0.17986215051781099</c:v>
                </c:pt>
                <c:pt idx="36563">
                  <c:v>-0.17888075935452299</c:v>
                </c:pt>
                <c:pt idx="36564">
                  <c:v>-0.177899368191236</c:v>
                </c:pt>
                <c:pt idx="36565">
                  <c:v>-0.176917977037545</c:v>
                </c:pt>
                <c:pt idx="36566">
                  <c:v>-0.17593658587425801</c:v>
                </c:pt>
                <c:pt idx="36567">
                  <c:v>-0.17495519471097001</c:v>
                </c:pt>
                <c:pt idx="36568">
                  <c:v>-0.17397380355727901</c:v>
                </c:pt>
                <c:pt idx="36569">
                  <c:v>-0.17299241239399199</c:v>
                </c:pt>
                <c:pt idx="36570">
                  <c:v>-0.172011021230704</c:v>
                </c:pt>
                <c:pt idx="36571">
                  <c:v>-0.171029630077013</c:v>
                </c:pt>
                <c:pt idx="36572">
                  <c:v>-0.170048238913726</c:v>
                </c:pt>
                <c:pt idx="36573">
                  <c:v>-0.16906684775043801</c:v>
                </c:pt>
                <c:pt idx="36574">
                  <c:v>-0.16808545659674701</c:v>
                </c:pt>
                <c:pt idx="36575">
                  <c:v>-0.16710406543345999</c:v>
                </c:pt>
                <c:pt idx="36576">
                  <c:v>-0.16612267427017199</c:v>
                </c:pt>
                <c:pt idx="36577">
                  <c:v>-0.16514128311648199</c:v>
                </c:pt>
                <c:pt idx="36578">
                  <c:v>-0.164159891953194</c:v>
                </c:pt>
                <c:pt idx="36579">
                  <c:v>-0.16317850078990601</c:v>
                </c:pt>
                <c:pt idx="36580">
                  <c:v>-0.162197109636216</c:v>
                </c:pt>
                <c:pt idx="36581">
                  <c:v>-0.16121571847292801</c:v>
                </c:pt>
                <c:pt idx="36582">
                  <c:v>-0.16023432730964099</c:v>
                </c:pt>
                <c:pt idx="36583">
                  <c:v>-0.15925293615594999</c:v>
                </c:pt>
                <c:pt idx="36584">
                  <c:v>-0.15827154499266199</c:v>
                </c:pt>
                <c:pt idx="36585">
                  <c:v>-0.157290153829375</c:v>
                </c:pt>
                <c:pt idx="36586">
                  <c:v>-0.156308762675684</c:v>
                </c:pt>
                <c:pt idx="36587">
                  <c:v>-0.15532737151239601</c:v>
                </c:pt>
                <c:pt idx="36588">
                  <c:v>-0.15434598034910901</c:v>
                </c:pt>
                <c:pt idx="36589">
                  <c:v>-0.15336458919541801</c:v>
                </c:pt>
                <c:pt idx="36590">
                  <c:v>-0.15238319803212999</c:v>
                </c:pt>
                <c:pt idx="36591">
                  <c:v>-0.151401806868843</c:v>
                </c:pt>
                <c:pt idx="36592">
                  <c:v>-0.15042041571515199</c:v>
                </c:pt>
                <c:pt idx="36593">
                  <c:v>-0.149439024551864</c:v>
                </c:pt>
                <c:pt idx="36594">
                  <c:v>-0.14845763338857701</c:v>
                </c:pt>
                <c:pt idx="36595">
                  <c:v>-0.14747624223488601</c:v>
                </c:pt>
                <c:pt idx="36596">
                  <c:v>-0.14649485107159901</c:v>
                </c:pt>
                <c:pt idx="36597">
                  <c:v>-0.14551345990831099</c:v>
                </c:pt>
                <c:pt idx="36598">
                  <c:v>-0.14453206875461999</c:v>
                </c:pt>
                <c:pt idx="36599">
                  <c:v>-0.143550677591333</c:v>
                </c:pt>
                <c:pt idx="36600">
                  <c:v>-0.14256928642804501</c:v>
                </c:pt>
                <c:pt idx="36601">
                  <c:v>-0.141587895274354</c:v>
                </c:pt>
                <c:pt idx="36602">
                  <c:v>-0.14060650411106701</c:v>
                </c:pt>
                <c:pt idx="36603">
                  <c:v>-0.13962511294777899</c:v>
                </c:pt>
                <c:pt idx="36604">
                  <c:v>-0.13864372179408899</c:v>
                </c:pt>
                <c:pt idx="36605">
                  <c:v>-0.13766233063080099</c:v>
                </c:pt>
                <c:pt idx="36606">
                  <c:v>-0.136680939467513</c:v>
                </c:pt>
                <c:pt idx="36607">
                  <c:v>-0.135699548313823</c:v>
                </c:pt>
                <c:pt idx="36608">
                  <c:v>-0.13471815715053501</c:v>
                </c:pt>
                <c:pt idx="36609">
                  <c:v>-0.13373676598724701</c:v>
                </c:pt>
                <c:pt idx="36610">
                  <c:v>-0.13275537483355701</c:v>
                </c:pt>
                <c:pt idx="36611">
                  <c:v>-0.13177398367026899</c:v>
                </c:pt>
                <c:pt idx="36612">
                  <c:v>-0.130792592506981</c:v>
                </c:pt>
                <c:pt idx="36613">
                  <c:v>-0.12981120135329099</c:v>
                </c:pt>
                <c:pt idx="36614">
                  <c:v>-0.128829810190003</c:v>
                </c:pt>
                <c:pt idx="36615">
                  <c:v>-0.12784841902671601</c:v>
                </c:pt>
                <c:pt idx="36616">
                  <c:v>-0.12686702787302501</c:v>
                </c:pt>
                <c:pt idx="36617">
                  <c:v>-0.12588563670973699</c:v>
                </c:pt>
                <c:pt idx="36618">
                  <c:v>-0.12490424554644999</c:v>
                </c:pt>
                <c:pt idx="36619">
                  <c:v>-0.123922854392759</c:v>
                </c:pt>
                <c:pt idx="36620">
                  <c:v>-0.122941463229471</c:v>
                </c:pt>
                <c:pt idx="36621">
                  <c:v>-0.12196007206618401</c:v>
                </c:pt>
                <c:pt idx="36622">
                  <c:v>-0.120978680912493</c:v>
                </c:pt>
                <c:pt idx="36623">
                  <c:v>-0.119997289749206</c:v>
                </c:pt>
                <c:pt idx="36624">
                  <c:v>-0.119015898585918</c:v>
                </c:pt>
                <c:pt idx="36625">
                  <c:v>-0.118034507432227</c:v>
                </c:pt>
                <c:pt idx="36626">
                  <c:v>-0.11705311626893999</c:v>
                </c:pt>
                <c:pt idx="36627">
                  <c:v>-0.116071725105652</c:v>
                </c:pt>
                <c:pt idx="36628">
                  <c:v>-0.115090333951961</c:v>
                </c:pt>
                <c:pt idx="36629">
                  <c:v>-0.11410894278867401</c:v>
                </c:pt>
                <c:pt idx="36630">
                  <c:v>-0.113127551625386</c:v>
                </c:pt>
                <c:pt idx="36631">
                  <c:v>-0.112146160471696</c:v>
                </c:pt>
                <c:pt idx="36632">
                  <c:v>-0.111164769308408</c:v>
                </c:pt>
                <c:pt idx="36633">
                  <c:v>-0.11018337814512</c:v>
                </c:pt>
                <c:pt idx="36634">
                  <c:v>-0.10920198699142999</c:v>
                </c:pt>
                <c:pt idx="36635">
                  <c:v>-0.108220595828142</c:v>
                </c:pt>
                <c:pt idx="36636">
                  <c:v>-0.107239204664854</c:v>
                </c:pt>
                <c:pt idx="36637">
                  <c:v>-0.10625781351116401</c:v>
                </c:pt>
                <c:pt idx="36638">
                  <c:v>-0.105276422347876</c:v>
                </c:pt>
                <c:pt idx="36639">
                  <c:v>-0.10429503118458899</c:v>
                </c:pt>
                <c:pt idx="36640">
                  <c:v>-0.103313640030898</c:v>
                </c:pt>
                <c:pt idx="36641">
                  <c:v>-0.10233224886761</c:v>
                </c:pt>
                <c:pt idx="36642">
                  <c:v>-0.10135085770432301</c:v>
                </c:pt>
                <c:pt idx="36643">
                  <c:v>-0.100369466550632</c:v>
                </c:pt>
                <c:pt idx="36644">
                  <c:v>-9.9388075387344302E-2</c:v>
                </c:pt>
                <c:pt idx="36645">
                  <c:v>-9.8406684224056795E-2</c:v>
                </c:pt>
                <c:pt idx="36646">
                  <c:v>-9.7425293070366098E-2</c:v>
                </c:pt>
                <c:pt idx="36647">
                  <c:v>-9.6443901907078397E-2</c:v>
                </c:pt>
                <c:pt idx="36648">
                  <c:v>-9.5462510743790793E-2</c:v>
                </c:pt>
                <c:pt idx="36649">
                  <c:v>-9.4481119590100096E-2</c:v>
                </c:pt>
                <c:pt idx="36650">
                  <c:v>-9.3499728426812506E-2</c:v>
                </c:pt>
                <c:pt idx="36651">
                  <c:v>-9.2518337263525E-2</c:v>
                </c:pt>
                <c:pt idx="36652">
                  <c:v>-9.1536946109834302E-2</c:v>
                </c:pt>
                <c:pt idx="36653">
                  <c:v>-9.0555554946546699E-2</c:v>
                </c:pt>
                <c:pt idx="36654">
                  <c:v>-8.9574163783258998E-2</c:v>
                </c:pt>
                <c:pt idx="36655">
                  <c:v>-8.85927726295683E-2</c:v>
                </c:pt>
                <c:pt idx="36656">
                  <c:v>-8.7611381466280794E-2</c:v>
                </c:pt>
                <c:pt idx="36657">
                  <c:v>-8.6629990302993204E-2</c:v>
                </c:pt>
                <c:pt idx="36658">
                  <c:v>-8.5648599149302507E-2</c:v>
                </c:pt>
                <c:pt idx="36659">
                  <c:v>-8.4667207986014903E-2</c:v>
                </c:pt>
                <c:pt idx="36660">
                  <c:v>-8.3685816822727202E-2</c:v>
                </c:pt>
                <c:pt idx="36661">
                  <c:v>-8.2704425669036505E-2</c:v>
                </c:pt>
                <c:pt idx="36662">
                  <c:v>-8.1723034505748998E-2</c:v>
                </c:pt>
                <c:pt idx="36663">
                  <c:v>-8.0741643342461394E-2</c:v>
                </c:pt>
                <c:pt idx="36664">
                  <c:v>-7.9760252188770697E-2</c:v>
                </c:pt>
                <c:pt idx="36665">
                  <c:v>-7.8778861025482996E-2</c:v>
                </c:pt>
                <c:pt idx="36666">
                  <c:v>-7.7797469862195406E-2</c:v>
                </c:pt>
                <c:pt idx="36667">
                  <c:v>-7.6816078708504695E-2</c:v>
                </c:pt>
                <c:pt idx="36668">
                  <c:v>-7.5834687545217203E-2</c:v>
                </c:pt>
                <c:pt idx="36669">
                  <c:v>-7.4853296381929599E-2</c:v>
                </c:pt>
                <c:pt idx="36670">
                  <c:v>-7.3871905228238902E-2</c:v>
                </c:pt>
                <c:pt idx="36671">
                  <c:v>-7.2890514064951298E-2</c:v>
                </c:pt>
                <c:pt idx="36672">
                  <c:v>-7.1909122901663694E-2</c:v>
                </c:pt>
                <c:pt idx="36673">
                  <c:v>-7.0927731747972997E-2</c:v>
                </c:pt>
                <c:pt idx="36674">
                  <c:v>-6.9946340584685407E-2</c:v>
                </c:pt>
                <c:pt idx="36675">
                  <c:v>-6.89649494213979E-2</c:v>
                </c:pt>
                <c:pt idx="36676">
                  <c:v>-6.7983558267707106E-2</c:v>
                </c:pt>
                <c:pt idx="36677">
                  <c:v>-6.7002167104419502E-2</c:v>
                </c:pt>
                <c:pt idx="36678">
                  <c:v>-6.6020775941131898E-2</c:v>
                </c:pt>
                <c:pt idx="36679">
                  <c:v>-6.5039384787441201E-2</c:v>
                </c:pt>
                <c:pt idx="36680">
                  <c:v>-6.4057993624153695E-2</c:v>
                </c:pt>
                <c:pt idx="36681">
                  <c:v>-6.3076602460865994E-2</c:v>
                </c:pt>
                <c:pt idx="36682">
                  <c:v>-6.2095211307175401E-2</c:v>
                </c:pt>
                <c:pt idx="36683">
                  <c:v>-6.11138201438877E-2</c:v>
                </c:pt>
                <c:pt idx="36684">
                  <c:v>-6.0132428980600103E-2</c:v>
                </c:pt>
                <c:pt idx="36685">
                  <c:v>-5.9151037826909399E-2</c:v>
                </c:pt>
                <c:pt idx="36686">
                  <c:v>-5.8169646663621802E-2</c:v>
                </c:pt>
                <c:pt idx="36687">
                  <c:v>-5.7188255500334198E-2</c:v>
                </c:pt>
                <c:pt idx="36688">
                  <c:v>-5.6206864346643598E-2</c:v>
                </c:pt>
                <c:pt idx="36689">
                  <c:v>-5.5225473183356001E-2</c:v>
                </c:pt>
                <c:pt idx="36690">
                  <c:v>-5.42440820200683E-2</c:v>
                </c:pt>
                <c:pt idx="36691">
                  <c:v>-5.3262690866377603E-2</c:v>
                </c:pt>
                <c:pt idx="36692">
                  <c:v>-5.2281299703090103E-2</c:v>
                </c:pt>
                <c:pt idx="36693">
                  <c:v>-5.1299908539802402E-2</c:v>
                </c:pt>
                <c:pt idx="36694">
                  <c:v>-5.0318517386111802E-2</c:v>
                </c:pt>
                <c:pt idx="36695">
                  <c:v>-4.9337126222824199E-2</c:v>
                </c:pt>
                <c:pt idx="36696">
                  <c:v>-4.8355735059536602E-2</c:v>
                </c:pt>
                <c:pt idx="36697">
                  <c:v>-4.7374343905845898E-2</c:v>
                </c:pt>
                <c:pt idx="36698">
                  <c:v>-4.6392952742558197E-2</c:v>
                </c:pt>
                <c:pt idx="36699">
                  <c:v>-4.5411561579270697E-2</c:v>
                </c:pt>
                <c:pt idx="36700">
                  <c:v>-4.4430170425580097E-2</c:v>
                </c:pt>
                <c:pt idx="36701">
                  <c:v>-4.3448779262292403E-2</c:v>
                </c:pt>
                <c:pt idx="36702">
                  <c:v>-4.2467388099004799E-2</c:v>
                </c:pt>
                <c:pt idx="36703">
                  <c:v>-4.1485996945314102E-2</c:v>
                </c:pt>
                <c:pt idx="36704">
                  <c:v>-4.0504605782026401E-2</c:v>
                </c:pt>
                <c:pt idx="36705">
                  <c:v>-3.9523214618738901E-2</c:v>
                </c:pt>
                <c:pt idx="36706">
                  <c:v>-3.8541823465048301E-2</c:v>
                </c:pt>
                <c:pt idx="36707">
                  <c:v>-3.75604323017606E-2</c:v>
                </c:pt>
                <c:pt idx="36708">
                  <c:v>-3.6579041138472899E-2</c:v>
                </c:pt>
                <c:pt idx="36709">
                  <c:v>-3.5597649984782299E-2</c:v>
                </c:pt>
                <c:pt idx="36710">
                  <c:v>-3.4616258821494598E-2</c:v>
                </c:pt>
                <c:pt idx="36711">
                  <c:v>-3.3634867658207099E-2</c:v>
                </c:pt>
                <c:pt idx="36712">
                  <c:v>-3.2653476504516499E-2</c:v>
                </c:pt>
                <c:pt idx="36713">
                  <c:v>-3.1672085341228798E-2</c:v>
                </c:pt>
                <c:pt idx="36714">
                  <c:v>-3.0690694177941201E-2</c:v>
                </c:pt>
                <c:pt idx="36715">
                  <c:v>-2.97093030242505E-2</c:v>
                </c:pt>
                <c:pt idx="36716">
                  <c:v>-2.87279118609629E-2</c:v>
                </c:pt>
                <c:pt idx="36717">
                  <c:v>-2.77465206976753E-2</c:v>
                </c:pt>
                <c:pt idx="36718">
                  <c:v>-2.6765129543984599E-2</c:v>
                </c:pt>
                <c:pt idx="36719">
                  <c:v>-2.5783738380696999E-2</c:v>
                </c:pt>
                <c:pt idx="36720">
                  <c:v>-2.4802347217409398E-2</c:v>
                </c:pt>
                <c:pt idx="36721">
                  <c:v>-2.3820956063718701E-2</c:v>
                </c:pt>
                <c:pt idx="36722">
                  <c:v>-2.2839564900431101E-2</c:v>
                </c:pt>
                <c:pt idx="36723">
                  <c:v>-2.1858173737143501E-2</c:v>
                </c:pt>
                <c:pt idx="36724">
                  <c:v>-2.08767825834528E-2</c:v>
                </c:pt>
                <c:pt idx="36725">
                  <c:v>-1.98953914201652E-2</c:v>
                </c:pt>
                <c:pt idx="36726">
                  <c:v>-1.8914000256877599E-2</c:v>
                </c:pt>
                <c:pt idx="36727">
                  <c:v>-1.7932609103186899E-2</c:v>
                </c:pt>
                <c:pt idx="36728">
                  <c:v>-1.6951217939899298E-2</c:v>
                </c:pt>
                <c:pt idx="36729">
                  <c:v>-1.5969826776611701E-2</c:v>
                </c:pt>
                <c:pt idx="36730">
                  <c:v>-1.4988435622921001E-2</c:v>
                </c:pt>
                <c:pt idx="36731">
                  <c:v>-1.4007044459633499E-2</c:v>
                </c:pt>
                <c:pt idx="36732">
                  <c:v>-1.3025653296345901E-2</c:v>
                </c:pt>
                <c:pt idx="36733">
                  <c:v>-1.20442621426551E-2</c:v>
                </c:pt>
                <c:pt idx="36734">
                  <c:v>-1.1062870979367499E-2</c:v>
                </c:pt>
                <c:pt idx="36735">
                  <c:v>-1.008147981608E-2</c:v>
                </c:pt>
                <c:pt idx="36736">
                  <c:v>-9.1000886623892607E-3</c:v>
                </c:pt>
                <c:pt idx="36737">
                  <c:v>-8.1186974991017107E-3</c:v>
                </c:pt>
                <c:pt idx="36738">
                  <c:v>-7.1373063358141104E-3</c:v>
                </c:pt>
                <c:pt idx="36739">
                  <c:v>-6.1559151821233803E-3</c:v>
                </c:pt>
                <c:pt idx="36740">
                  <c:v>-5.1745240188357799E-3</c:v>
                </c:pt>
                <c:pt idx="36741">
                  <c:v>-4.1931328555481796E-3</c:v>
                </c:pt>
                <c:pt idx="36742">
                  <c:v>-3.2117417018574499E-3</c:v>
                </c:pt>
                <c:pt idx="36743">
                  <c:v>-2.2303505385698999E-3</c:v>
                </c:pt>
                <c:pt idx="36744">
                  <c:v>-1.2489593752823E-3</c:v>
                </c:pt>
                <c:pt idx="36745">
                  <c:v>-2.6756822159157401E-4</c:v>
                </c:pt>
                <c:pt idx="36746">
                  <c:v>7.1382294169602999E-4</c:v>
                </c:pt>
                <c:pt idx="36747">
                  <c:v>1.69521410498358E-3</c:v>
                </c:pt>
                <c:pt idx="36748">
                  <c:v>2.6766052586743002E-3</c:v>
                </c:pt>
                <c:pt idx="36749">
                  <c:v>3.6579964219618502E-3</c:v>
                </c:pt>
                <c:pt idx="36750">
                  <c:v>4.63938758524946E-3</c:v>
                </c:pt>
                <c:pt idx="36751">
                  <c:v>5.6207787389401798E-3</c:v>
                </c:pt>
                <c:pt idx="36752">
                  <c:v>6.6021699022277801E-3</c:v>
                </c:pt>
                <c:pt idx="36753">
                  <c:v>7.5835610655153301E-3</c:v>
                </c:pt>
                <c:pt idx="36754">
                  <c:v>8.5649522192060602E-3</c:v>
                </c:pt>
                <c:pt idx="36755">
                  <c:v>9.5463433824936102E-3</c:v>
                </c:pt>
                <c:pt idx="36756">
                  <c:v>1.05277345457812E-2</c:v>
                </c:pt>
                <c:pt idx="36757">
                  <c:v>1.1509125699471901E-2</c:v>
                </c:pt>
                <c:pt idx="36758">
                  <c:v>1.24905168627596E-2</c:v>
                </c:pt>
                <c:pt idx="36759">
                  <c:v>1.34719080260471E-2</c:v>
                </c:pt>
                <c:pt idx="36760">
                  <c:v>1.4453299179737899E-2</c:v>
                </c:pt>
                <c:pt idx="36761">
                  <c:v>1.5434690343025401E-2</c:v>
                </c:pt>
                <c:pt idx="36762">
                  <c:v>1.6416081506313102E-2</c:v>
                </c:pt>
                <c:pt idx="36763">
                  <c:v>1.7397472660003702E-2</c:v>
                </c:pt>
                <c:pt idx="36764">
                  <c:v>1.8378863823291399E-2</c:v>
                </c:pt>
                <c:pt idx="36765">
                  <c:v>1.93602549865791E-2</c:v>
                </c:pt>
                <c:pt idx="36766">
                  <c:v>2.03416461402697E-2</c:v>
                </c:pt>
                <c:pt idx="36767">
                  <c:v>2.13230373035572E-2</c:v>
                </c:pt>
                <c:pt idx="36768">
                  <c:v>2.2304428466844901E-2</c:v>
                </c:pt>
                <c:pt idx="36769">
                  <c:v>2.3285819620535601E-2</c:v>
                </c:pt>
                <c:pt idx="36770">
                  <c:v>2.4267210783823202E-2</c:v>
                </c:pt>
                <c:pt idx="36771">
                  <c:v>2.5248601947110798E-2</c:v>
                </c:pt>
                <c:pt idx="36772">
                  <c:v>2.6229993100801399E-2</c:v>
                </c:pt>
                <c:pt idx="36773">
                  <c:v>2.7211384264088999E-2</c:v>
                </c:pt>
                <c:pt idx="36774">
                  <c:v>2.8192775427376599E-2</c:v>
                </c:pt>
                <c:pt idx="36775">
                  <c:v>2.91741665810673E-2</c:v>
                </c:pt>
                <c:pt idx="36776">
                  <c:v>3.0155557744355001E-2</c:v>
                </c:pt>
                <c:pt idx="36777">
                  <c:v>3.1136948907642601E-2</c:v>
                </c:pt>
                <c:pt idx="36778">
                  <c:v>3.2118340061333198E-2</c:v>
                </c:pt>
                <c:pt idx="36779">
                  <c:v>3.3099731224620801E-2</c:v>
                </c:pt>
                <c:pt idx="36780">
                  <c:v>3.4081122387908502E-2</c:v>
                </c:pt>
                <c:pt idx="36781">
                  <c:v>3.5062513541599102E-2</c:v>
                </c:pt>
                <c:pt idx="36782">
                  <c:v>3.6043904704886803E-2</c:v>
                </c:pt>
                <c:pt idx="36783">
                  <c:v>3.70252958681744E-2</c:v>
                </c:pt>
                <c:pt idx="36784">
                  <c:v>3.8006687021865E-2</c:v>
                </c:pt>
                <c:pt idx="36785">
                  <c:v>3.8988078185152701E-2</c:v>
                </c:pt>
                <c:pt idx="36786">
                  <c:v>3.9969469348440201E-2</c:v>
                </c:pt>
                <c:pt idx="36787">
                  <c:v>4.0950860502130898E-2</c:v>
                </c:pt>
                <c:pt idx="36788">
                  <c:v>4.1932251665418502E-2</c:v>
                </c:pt>
                <c:pt idx="36789">
                  <c:v>4.2913642828706001E-2</c:v>
                </c:pt>
                <c:pt idx="36790">
                  <c:v>4.3895033982396803E-2</c:v>
                </c:pt>
                <c:pt idx="36791">
                  <c:v>4.48764251456844E-2</c:v>
                </c:pt>
                <c:pt idx="36792">
                  <c:v>4.5857816308972003E-2</c:v>
                </c:pt>
                <c:pt idx="36793">
                  <c:v>4.6839207462662603E-2</c:v>
                </c:pt>
                <c:pt idx="36794">
                  <c:v>4.7820598625950297E-2</c:v>
                </c:pt>
                <c:pt idx="36795">
                  <c:v>4.8801989789237797E-2</c:v>
                </c:pt>
                <c:pt idx="36796">
                  <c:v>4.9783380942928598E-2</c:v>
                </c:pt>
                <c:pt idx="36797">
                  <c:v>5.0764772106216202E-2</c:v>
                </c:pt>
                <c:pt idx="36798">
                  <c:v>5.1746163269503702E-2</c:v>
                </c:pt>
                <c:pt idx="36799">
                  <c:v>5.2727554423194399E-2</c:v>
                </c:pt>
                <c:pt idx="36800">
                  <c:v>5.37089455864821E-2</c:v>
                </c:pt>
                <c:pt idx="36801">
                  <c:v>5.46903367497696E-2</c:v>
                </c:pt>
                <c:pt idx="36802">
                  <c:v>5.5671727903460297E-2</c:v>
                </c:pt>
                <c:pt idx="36803">
                  <c:v>5.6653119066747998E-2</c:v>
                </c:pt>
                <c:pt idx="36804">
                  <c:v>5.7634510230035602E-2</c:v>
                </c:pt>
                <c:pt idx="36805">
                  <c:v>5.8615901383726202E-2</c:v>
                </c:pt>
                <c:pt idx="36806">
                  <c:v>5.9597292547013903E-2</c:v>
                </c:pt>
                <c:pt idx="36807">
                  <c:v>6.0578683710301597E-2</c:v>
                </c:pt>
                <c:pt idx="36808">
                  <c:v>6.1560074863992099E-2</c:v>
                </c:pt>
                <c:pt idx="36809">
                  <c:v>6.2541466027279696E-2</c:v>
                </c:pt>
                <c:pt idx="36810">
                  <c:v>6.3522857190567397E-2</c:v>
                </c:pt>
                <c:pt idx="36811">
                  <c:v>6.45042483442579E-2</c:v>
                </c:pt>
                <c:pt idx="36812">
                  <c:v>6.5485639507545698E-2</c:v>
                </c:pt>
                <c:pt idx="36813">
                  <c:v>6.6467030670833302E-2</c:v>
                </c:pt>
                <c:pt idx="36814">
                  <c:v>6.7448421824523902E-2</c:v>
                </c:pt>
                <c:pt idx="36815">
                  <c:v>6.8429812987811506E-2</c:v>
                </c:pt>
                <c:pt idx="36816">
                  <c:v>6.9411204151099207E-2</c:v>
                </c:pt>
                <c:pt idx="36817">
                  <c:v>7.0392595304789807E-2</c:v>
                </c:pt>
                <c:pt idx="36818">
                  <c:v>7.1373986468077494E-2</c:v>
                </c:pt>
                <c:pt idx="36819">
                  <c:v>7.2355377631365098E-2</c:v>
                </c:pt>
                <c:pt idx="36820">
                  <c:v>7.3336768785055698E-2</c:v>
                </c:pt>
                <c:pt idx="36821">
                  <c:v>7.4318159948343301E-2</c:v>
                </c:pt>
                <c:pt idx="36822">
                  <c:v>7.5299551111631002E-2</c:v>
                </c:pt>
                <c:pt idx="36823">
                  <c:v>7.6280942265321602E-2</c:v>
                </c:pt>
                <c:pt idx="36824">
                  <c:v>7.7262333428609206E-2</c:v>
                </c:pt>
                <c:pt idx="36825">
                  <c:v>7.8243724591896893E-2</c:v>
                </c:pt>
                <c:pt idx="36826">
                  <c:v>7.9225115745587396E-2</c:v>
                </c:pt>
                <c:pt idx="36827">
                  <c:v>8.0206506908875097E-2</c:v>
                </c:pt>
                <c:pt idx="36828">
                  <c:v>8.1187898072162798E-2</c:v>
                </c:pt>
                <c:pt idx="36829">
                  <c:v>8.2169289225853398E-2</c:v>
                </c:pt>
                <c:pt idx="36830">
                  <c:v>8.3150680389141002E-2</c:v>
                </c:pt>
                <c:pt idx="36831">
                  <c:v>8.4132071552428606E-2</c:v>
                </c:pt>
                <c:pt idx="36832">
                  <c:v>8.5113462706119303E-2</c:v>
                </c:pt>
                <c:pt idx="36833">
                  <c:v>8.6094853869406907E-2</c:v>
                </c:pt>
                <c:pt idx="36834">
                  <c:v>8.7076245032694496E-2</c:v>
                </c:pt>
                <c:pt idx="36835">
                  <c:v>8.8057636186385096E-2</c:v>
                </c:pt>
                <c:pt idx="36836">
                  <c:v>8.9039027349672797E-2</c:v>
                </c:pt>
                <c:pt idx="36837">
                  <c:v>9.0020418512960401E-2</c:v>
                </c:pt>
                <c:pt idx="36838">
                  <c:v>9.1001809666651098E-2</c:v>
                </c:pt>
                <c:pt idx="36839">
                  <c:v>9.1983200829938702E-2</c:v>
                </c:pt>
                <c:pt idx="36840">
                  <c:v>9.2964591993226306E-2</c:v>
                </c:pt>
                <c:pt idx="36841">
                  <c:v>9.3945983146917003E-2</c:v>
                </c:pt>
                <c:pt idx="36842">
                  <c:v>9.4927374310204496E-2</c:v>
                </c:pt>
                <c:pt idx="36843">
                  <c:v>9.5908765473492197E-2</c:v>
                </c:pt>
                <c:pt idx="36844">
                  <c:v>9.6890156627182894E-2</c:v>
                </c:pt>
                <c:pt idx="36845">
                  <c:v>9.7871547790470401E-2</c:v>
                </c:pt>
                <c:pt idx="36846">
                  <c:v>9.8852938953758102E-2</c:v>
                </c:pt>
                <c:pt idx="36847">
                  <c:v>9.9834330107448799E-2</c:v>
                </c:pt>
                <c:pt idx="36848">
                  <c:v>0.100815721270736</c:v>
                </c:pt>
                <c:pt idx="36849">
                  <c:v>0.10179711243402401</c:v>
                </c:pt>
                <c:pt idx="36850">
                  <c:v>0.10277850358771499</c:v>
                </c:pt>
                <c:pt idx="36851">
                  <c:v>0.103759894751002</c:v>
                </c:pt>
                <c:pt idx="36852">
                  <c:v>0.10474128591428999</c:v>
                </c:pt>
                <c:pt idx="36853">
                  <c:v>0.105722677067981</c:v>
                </c:pt>
                <c:pt idx="36854">
                  <c:v>0.106704068231268</c:v>
                </c:pt>
                <c:pt idx="36855">
                  <c:v>0.107685459394556</c:v>
                </c:pt>
                <c:pt idx="36856">
                  <c:v>0.108666850548246</c:v>
                </c:pt>
                <c:pt idx="36857">
                  <c:v>0.10964824171153401</c:v>
                </c:pt>
                <c:pt idx="36858">
                  <c:v>0.110629632874822</c:v>
                </c:pt>
                <c:pt idx="36859">
                  <c:v>0.111611024028512</c:v>
                </c:pt>
                <c:pt idx="36860">
                  <c:v>0.11259241519179999</c:v>
                </c:pt>
                <c:pt idx="36861">
                  <c:v>0.113573806355088</c:v>
                </c:pt>
                <c:pt idx="36862">
                  <c:v>0.114555197508778</c:v>
                </c:pt>
                <c:pt idx="36863">
                  <c:v>0.115536588672066</c:v>
                </c:pt>
                <c:pt idx="36864">
                  <c:v>0.116517979835353</c:v>
                </c:pt>
                <c:pt idx="36865">
                  <c:v>0.11749937098904401</c:v>
                </c:pt>
                <c:pt idx="36866">
                  <c:v>0.118480762152332</c:v>
                </c:pt>
                <c:pt idx="36867">
                  <c:v>0.119462153315619</c:v>
                </c:pt>
                <c:pt idx="36868">
                  <c:v>0.12044354446930999</c:v>
                </c:pt>
                <c:pt idx="36869">
                  <c:v>0.121424935632598</c:v>
                </c:pt>
                <c:pt idx="36870">
                  <c:v>0.12240632679588501</c:v>
                </c:pt>
                <c:pt idx="36871">
                  <c:v>0.123387717949576</c:v>
                </c:pt>
                <c:pt idx="36872">
                  <c:v>0.124369109112863</c:v>
                </c:pt>
                <c:pt idx="36873">
                  <c:v>0.12535050027615099</c:v>
                </c:pt>
                <c:pt idx="36874">
                  <c:v>0.126331891429842</c:v>
                </c:pt>
                <c:pt idx="36875">
                  <c:v>0.12731328259312899</c:v>
                </c:pt>
                <c:pt idx="36876">
                  <c:v>0.12829467375641701</c:v>
                </c:pt>
                <c:pt idx="36877">
                  <c:v>0.12927606491010801</c:v>
                </c:pt>
                <c:pt idx="36878">
                  <c:v>0.13025745607339501</c:v>
                </c:pt>
                <c:pt idx="36879">
                  <c:v>0.131238847236683</c:v>
                </c:pt>
                <c:pt idx="36880">
                  <c:v>0.132220238390374</c:v>
                </c:pt>
                <c:pt idx="36881">
                  <c:v>0.13320162955366099</c:v>
                </c:pt>
                <c:pt idx="36882">
                  <c:v>0.13418302071694899</c:v>
                </c:pt>
                <c:pt idx="36883">
                  <c:v>0.13516441187063999</c:v>
                </c:pt>
                <c:pt idx="36884">
                  <c:v>0.13614580303392701</c:v>
                </c:pt>
                <c:pt idx="36885">
                  <c:v>0.137127194197215</c:v>
                </c:pt>
                <c:pt idx="36886">
                  <c:v>0.13810858535090501</c:v>
                </c:pt>
                <c:pt idx="36887">
                  <c:v>0.139089976514193</c:v>
                </c:pt>
                <c:pt idx="36888">
                  <c:v>0.14007136767748099</c:v>
                </c:pt>
                <c:pt idx="36889">
                  <c:v>0.14105275883117099</c:v>
                </c:pt>
                <c:pt idx="36890">
                  <c:v>0.14203414999445901</c:v>
                </c:pt>
                <c:pt idx="36891">
                  <c:v>0.14301554115774601</c:v>
                </c:pt>
                <c:pt idx="36892">
                  <c:v>0.14399693231143701</c:v>
                </c:pt>
                <c:pt idx="36893">
                  <c:v>0.144978323474725</c:v>
                </c:pt>
                <c:pt idx="36894">
                  <c:v>0.14595971463801199</c:v>
                </c:pt>
                <c:pt idx="36895">
                  <c:v>0.146941105791703</c:v>
                </c:pt>
                <c:pt idx="36896">
                  <c:v>0.14792249695499099</c:v>
                </c:pt>
                <c:pt idx="36897">
                  <c:v>0.14890388811827801</c:v>
                </c:pt>
                <c:pt idx="36898">
                  <c:v>0.14988527927196901</c:v>
                </c:pt>
                <c:pt idx="36899">
                  <c:v>0.15086667043525601</c:v>
                </c:pt>
                <c:pt idx="36900">
                  <c:v>0.151848061598544</c:v>
                </c:pt>
                <c:pt idx="36901">
                  <c:v>0.152829452752235</c:v>
                </c:pt>
                <c:pt idx="36902">
                  <c:v>0.15381084391552299</c:v>
                </c:pt>
                <c:pt idx="36903">
                  <c:v>0.15479223507880999</c:v>
                </c:pt>
                <c:pt idx="36904">
                  <c:v>0.15577362623250099</c:v>
                </c:pt>
                <c:pt idx="36905">
                  <c:v>0.15675501739578801</c:v>
                </c:pt>
                <c:pt idx="36906">
                  <c:v>0.157736408559076</c:v>
                </c:pt>
                <c:pt idx="36907">
                  <c:v>0.158717799712767</c:v>
                </c:pt>
                <c:pt idx="36908">
                  <c:v>0.159699190876054</c:v>
                </c:pt>
                <c:pt idx="36909">
                  <c:v>0.16068058203934199</c:v>
                </c:pt>
                <c:pt idx="36910">
                  <c:v>0.16166197319303199</c:v>
                </c:pt>
                <c:pt idx="36911">
                  <c:v>0.16264336435632001</c:v>
                </c:pt>
                <c:pt idx="36912">
                  <c:v>0.16362475551960801</c:v>
                </c:pt>
                <c:pt idx="36913">
                  <c:v>0.16460614667329801</c:v>
                </c:pt>
                <c:pt idx="36914">
                  <c:v>0.165587537836586</c:v>
                </c:pt>
                <c:pt idx="36915">
                  <c:v>0.16656892899987399</c:v>
                </c:pt>
                <c:pt idx="36916">
                  <c:v>0.167550320153564</c:v>
                </c:pt>
                <c:pt idx="36917">
                  <c:v>0.16853171131685199</c:v>
                </c:pt>
                <c:pt idx="36918">
                  <c:v>0.16951310248013901</c:v>
                </c:pt>
                <c:pt idx="36919">
                  <c:v>0.17049449363383001</c:v>
                </c:pt>
                <c:pt idx="36920">
                  <c:v>0.17147588479711801</c:v>
                </c:pt>
                <c:pt idx="36921">
                  <c:v>0.172457275960405</c:v>
                </c:pt>
                <c:pt idx="36922">
                  <c:v>0.173438667114096</c:v>
                </c:pt>
                <c:pt idx="36923">
                  <c:v>0.17442005827738399</c:v>
                </c:pt>
                <c:pt idx="36924">
                  <c:v>0.17540144944067099</c:v>
                </c:pt>
                <c:pt idx="36925">
                  <c:v>0.17638284059436199</c:v>
                </c:pt>
                <c:pt idx="36926">
                  <c:v>0.17736423175765001</c:v>
                </c:pt>
                <c:pt idx="36927">
                  <c:v>0.178345622920937</c:v>
                </c:pt>
                <c:pt idx="36928">
                  <c:v>0.17932701407462801</c:v>
                </c:pt>
                <c:pt idx="36929">
                  <c:v>0.180308405237915</c:v>
                </c:pt>
                <c:pt idx="36930">
                  <c:v>0.18128979640120299</c:v>
                </c:pt>
                <c:pt idx="36931">
                  <c:v>0.18227118755489399</c:v>
                </c:pt>
                <c:pt idx="36932">
                  <c:v>0.18325257871818099</c:v>
                </c:pt>
                <c:pt idx="36933">
                  <c:v>0.18423396988146901</c:v>
                </c:pt>
                <c:pt idx="36934">
                  <c:v>0.18521536103516001</c:v>
                </c:pt>
                <c:pt idx="36935">
                  <c:v>0.186196752198447</c:v>
                </c:pt>
                <c:pt idx="36936">
                  <c:v>0.18717814336173499</c:v>
                </c:pt>
                <c:pt idx="36937">
                  <c:v>0.188159534515426</c:v>
                </c:pt>
                <c:pt idx="36938">
                  <c:v>0.18914092567871299</c:v>
                </c:pt>
                <c:pt idx="36939">
                  <c:v>0.19012231684200101</c:v>
                </c:pt>
                <c:pt idx="36940">
                  <c:v>0.19110370799569101</c:v>
                </c:pt>
                <c:pt idx="36941">
                  <c:v>0.19208509915897901</c:v>
                </c:pt>
                <c:pt idx="36942">
                  <c:v>0.193066490322267</c:v>
                </c:pt>
                <c:pt idx="36943">
                  <c:v>0.194047881475957</c:v>
                </c:pt>
                <c:pt idx="36944">
                  <c:v>0.19502927263924499</c:v>
                </c:pt>
                <c:pt idx="36945">
                  <c:v>0.19601066380253199</c:v>
                </c:pt>
                <c:pt idx="36946">
                  <c:v>0.19699205495622299</c:v>
                </c:pt>
                <c:pt idx="36947">
                  <c:v>0.19797344611951101</c:v>
                </c:pt>
                <c:pt idx="36948">
                  <c:v>0.198954837282798</c:v>
                </c:pt>
                <c:pt idx="36949">
                  <c:v>0.19993622843648901</c:v>
                </c:pt>
                <c:pt idx="36950">
                  <c:v>0.200917619599777</c:v>
                </c:pt>
                <c:pt idx="36951">
                  <c:v>0.20189901076306399</c:v>
                </c:pt>
                <c:pt idx="36952">
                  <c:v>0.20288040191675499</c:v>
                </c:pt>
                <c:pt idx="36953">
                  <c:v>0.20386179308004301</c:v>
                </c:pt>
                <c:pt idx="36954">
                  <c:v>0.20484318424333001</c:v>
                </c:pt>
                <c:pt idx="36955">
                  <c:v>0.20582457539702101</c:v>
                </c:pt>
                <c:pt idx="36956">
                  <c:v>0.206805966560309</c:v>
                </c:pt>
                <c:pt idx="36957">
                  <c:v>0.20778735772359599</c:v>
                </c:pt>
                <c:pt idx="36958">
                  <c:v>0.208768748877287</c:v>
                </c:pt>
                <c:pt idx="36959">
                  <c:v>0.20975014004057399</c:v>
                </c:pt>
                <c:pt idx="36960">
                  <c:v>0.21073153120386201</c:v>
                </c:pt>
                <c:pt idx="36961">
                  <c:v>0.21171292235755301</c:v>
                </c:pt>
                <c:pt idx="36962">
                  <c:v>0.21269431352084001</c:v>
                </c:pt>
                <c:pt idx="36963">
                  <c:v>0.213675704684128</c:v>
                </c:pt>
                <c:pt idx="36964">
                  <c:v>0.214657095837819</c:v>
                </c:pt>
                <c:pt idx="36965">
                  <c:v>0.21563848700110599</c:v>
                </c:pt>
                <c:pt idx="36966">
                  <c:v>0.21661987816439399</c:v>
                </c:pt>
                <c:pt idx="36967">
                  <c:v>0.21760126931808399</c:v>
                </c:pt>
                <c:pt idx="36968">
                  <c:v>0.21858266048137201</c:v>
                </c:pt>
                <c:pt idx="36969">
                  <c:v>0.21956405164466</c:v>
                </c:pt>
                <c:pt idx="36970">
                  <c:v>0.22054544279835001</c:v>
                </c:pt>
                <c:pt idx="36971">
                  <c:v>0.221526833961638</c:v>
                </c:pt>
                <c:pt idx="36972">
                  <c:v>0.22250822512492599</c:v>
                </c:pt>
                <c:pt idx="36973">
                  <c:v>0.22348961627861599</c:v>
                </c:pt>
                <c:pt idx="36974">
                  <c:v>0.22447100744190401</c:v>
                </c:pt>
                <c:pt idx="36975">
                  <c:v>0.22545239860519101</c:v>
                </c:pt>
                <c:pt idx="36976">
                  <c:v>0.22643378975888201</c:v>
                </c:pt>
                <c:pt idx="36977">
                  <c:v>0.22741518092217</c:v>
                </c:pt>
                <c:pt idx="36978">
                  <c:v>0.22839657208545699</c:v>
                </c:pt>
                <c:pt idx="36979">
                  <c:v>0.229377963239148</c:v>
                </c:pt>
                <c:pt idx="36980">
                  <c:v>0.23035935440243599</c:v>
                </c:pt>
                <c:pt idx="36981">
                  <c:v>0.23134074556572301</c:v>
                </c:pt>
                <c:pt idx="36982">
                  <c:v>0.23232213671941401</c:v>
                </c:pt>
                <c:pt idx="36983">
                  <c:v>0.23330352788270101</c:v>
                </c:pt>
                <c:pt idx="36984">
                  <c:v>0.234284919045989</c:v>
                </c:pt>
                <c:pt idx="36985">
                  <c:v>0.23526631019968</c:v>
                </c:pt>
                <c:pt idx="36986">
                  <c:v>0.23624770136296699</c:v>
                </c:pt>
                <c:pt idx="36987">
                  <c:v>0.23722909252625499</c:v>
                </c:pt>
                <c:pt idx="36988">
                  <c:v>0.23821048367994599</c:v>
                </c:pt>
                <c:pt idx="36989">
                  <c:v>0.23919187484323301</c:v>
                </c:pt>
                <c:pt idx="36990">
                  <c:v>0.240173266006521</c:v>
                </c:pt>
                <c:pt idx="36991">
                  <c:v>0.241154657160212</c:v>
                </c:pt>
                <c:pt idx="36992">
                  <c:v>0.242136048323499</c:v>
                </c:pt>
                <c:pt idx="36993">
                  <c:v>0.24311743948678699</c:v>
                </c:pt>
                <c:pt idx="36994">
                  <c:v>0.24409883064047699</c:v>
                </c:pt>
                <c:pt idx="36995">
                  <c:v>0.24508022180376501</c:v>
                </c:pt>
                <c:pt idx="36996">
                  <c:v>0.24606161296705301</c:v>
                </c:pt>
                <c:pt idx="36997">
                  <c:v>0.24704300412074301</c:v>
                </c:pt>
                <c:pt idx="36998">
                  <c:v>0.248024395284031</c:v>
                </c:pt>
                <c:pt idx="36999">
                  <c:v>0.24900578644731899</c:v>
                </c:pt>
                <c:pt idx="37000">
                  <c:v>0.249987177601009</c:v>
                </c:pt>
                <c:pt idx="37001">
                  <c:v>0.25096856876429702</c:v>
                </c:pt>
                <c:pt idx="37002">
                  <c:v>0.25194995992758401</c:v>
                </c:pt>
                <c:pt idx="37003">
                  <c:v>0.25293135108127501</c:v>
                </c:pt>
                <c:pt idx="37004">
                  <c:v>0.25391274224456301</c:v>
                </c:pt>
                <c:pt idx="37005">
                  <c:v>0.25489413340785</c:v>
                </c:pt>
                <c:pt idx="37006">
                  <c:v>0.255875524561541</c:v>
                </c:pt>
                <c:pt idx="37007">
                  <c:v>0.25685691572482899</c:v>
                </c:pt>
                <c:pt idx="37008">
                  <c:v>0.25783830688811599</c:v>
                </c:pt>
                <c:pt idx="37009">
                  <c:v>0.25881969804180699</c:v>
                </c:pt>
                <c:pt idx="37010">
                  <c:v>0.25980108920509498</c:v>
                </c:pt>
                <c:pt idx="37011">
                  <c:v>0.26078248036838197</c:v>
                </c:pt>
                <c:pt idx="37012">
                  <c:v>0.26176387152207298</c:v>
                </c:pt>
                <c:pt idx="37013">
                  <c:v>0.26274526268536003</c:v>
                </c:pt>
                <c:pt idx="37014">
                  <c:v>0.26372665384864802</c:v>
                </c:pt>
                <c:pt idx="37015">
                  <c:v>0.26470804500233902</c:v>
                </c:pt>
                <c:pt idx="37016">
                  <c:v>0.26568943616562601</c:v>
                </c:pt>
                <c:pt idx="37017">
                  <c:v>0.26667082732891401</c:v>
                </c:pt>
                <c:pt idx="37018">
                  <c:v>0.26765221848260501</c:v>
                </c:pt>
                <c:pt idx="37019">
                  <c:v>0.268633609645892</c:v>
                </c:pt>
                <c:pt idx="37020">
                  <c:v>0.26961500080917999</c:v>
                </c:pt>
                <c:pt idx="37021">
                  <c:v>0.270596391962871</c:v>
                </c:pt>
                <c:pt idx="37022">
                  <c:v>0.27157778312615799</c:v>
                </c:pt>
                <c:pt idx="37023">
                  <c:v>0.27255917428944598</c:v>
                </c:pt>
                <c:pt idx="37024">
                  <c:v>0.27354056544313599</c:v>
                </c:pt>
                <c:pt idx="37025">
                  <c:v>0.27452195660642398</c:v>
                </c:pt>
                <c:pt idx="37026">
                  <c:v>0.27550334776971203</c:v>
                </c:pt>
                <c:pt idx="37027">
                  <c:v>0.27648473892340197</c:v>
                </c:pt>
                <c:pt idx="37028">
                  <c:v>0.27746613008669002</c:v>
                </c:pt>
                <c:pt idx="37029">
                  <c:v>0.27844752124997801</c:v>
                </c:pt>
                <c:pt idx="37030">
                  <c:v>0.27942891240366802</c:v>
                </c:pt>
                <c:pt idx="37031">
                  <c:v>0.28041030356695601</c:v>
                </c:pt>
                <c:pt idx="37032">
                  <c:v>0.281391694730243</c:v>
                </c:pt>
                <c:pt idx="37033">
                  <c:v>0.28237308588393401</c:v>
                </c:pt>
                <c:pt idx="37034">
                  <c:v>0.283354477047222</c:v>
                </c:pt>
                <c:pt idx="37035">
                  <c:v>0.28433586821050899</c:v>
                </c:pt>
                <c:pt idx="37036">
                  <c:v>0.28531725936419999</c:v>
                </c:pt>
                <c:pt idx="37037">
                  <c:v>0.28629865052748799</c:v>
                </c:pt>
                <c:pt idx="37038">
                  <c:v>0.28728004169077498</c:v>
                </c:pt>
                <c:pt idx="37039">
                  <c:v>0.28826143284446598</c:v>
                </c:pt>
                <c:pt idx="37040">
                  <c:v>0.28924282400775297</c:v>
                </c:pt>
                <c:pt idx="37041">
                  <c:v>0.29022421517104102</c:v>
                </c:pt>
                <c:pt idx="37042">
                  <c:v>0.29120560632473202</c:v>
                </c:pt>
                <c:pt idx="37043">
                  <c:v>0.29218699748801902</c:v>
                </c:pt>
                <c:pt idx="37044">
                  <c:v>0.29316838865130701</c:v>
                </c:pt>
                <c:pt idx="37045">
                  <c:v>0.29414977980499801</c:v>
                </c:pt>
                <c:pt idx="37046">
                  <c:v>0.29513117096828501</c:v>
                </c:pt>
                <c:pt idx="37047">
                  <c:v>0.296112562131573</c:v>
                </c:pt>
                <c:pt idx="37048">
                  <c:v>0.297093953285264</c:v>
                </c:pt>
                <c:pt idx="37049">
                  <c:v>0.29807534444855099</c:v>
                </c:pt>
                <c:pt idx="37050">
                  <c:v>0.29905673561183899</c:v>
                </c:pt>
                <c:pt idx="37051">
                  <c:v>0.30003812676552899</c:v>
                </c:pt>
                <c:pt idx="37052">
                  <c:v>0.30101951792881698</c:v>
                </c:pt>
                <c:pt idx="37053">
                  <c:v>0.30200090909210497</c:v>
                </c:pt>
                <c:pt idx="37054">
                  <c:v>0.30298230024579498</c:v>
                </c:pt>
                <c:pt idx="37055">
                  <c:v>0.30396369140908303</c:v>
                </c:pt>
                <c:pt idx="37056">
                  <c:v>0.30494508257237002</c:v>
                </c:pt>
                <c:pt idx="37057">
                  <c:v>0.30592647372606102</c:v>
                </c:pt>
                <c:pt idx="37058">
                  <c:v>0.30690786488934901</c:v>
                </c:pt>
                <c:pt idx="37059">
                  <c:v>0.30788925605263601</c:v>
                </c:pt>
                <c:pt idx="37060">
                  <c:v>0.30887064720632701</c:v>
                </c:pt>
                <c:pt idx="37061">
                  <c:v>0.309852038369615</c:v>
                </c:pt>
                <c:pt idx="37062">
                  <c:v>0.31083342953290199</c:v>
                </c:pt>
                <c:pt idx="37063">
                  <c:v>0.311814820686593</c:v>
                </c:pt>
                <c:pt idx="37064">
                  <c:v>0.31279621184988099</c:v>
                </c:pt>
                <c:pt idx="37065">
                  <c:v>0.31377760301316798</c:v>
                </c:pt>
                <c:pt idx="37066">
                  <c:v>0.31475899416685899</c:v>
                </c:pt>
                <c:pt idx="37067">
                  <c:v>0.31574038533014698</c:v>
                </c:pt>
                <c:pt idx="37068">
                  <c:v>0.31672177649343403</c:v>
                </c:pt>
                <c:pt idx="37069">
                  <c:v>0.31770316764712497</c:v>
                </c:pt>
                <c:pt idx="37070">
                  <c:v>0.31868455881041202</c:v>
                </c:pt>
                <c:pt idx="37071">
                  <c:v>0.31966594997370001</c:v>
                </c:pt>
                <c:pt idx="37072">
                  <c:v>0.32064734112739102</c:v>
                </c:pt>
                <c:pt idx="37073">
                  <c:v>0.32162873229067801</c:v>
                </c:pt>
                <c:pt idx="37074">
                  <c:v>0.322610123453966</c:v>
                </c:pt>
                <c:pt idx="37075">
                  <c:v>0.323591514607657</c:v>
                </c:pt>
                <c:pt idx="37076">
                  <c:v>0.324572905770944</c:v>
                </c:pt>
                <c:pt idx="37077">
                  <c:v>0.32555429693423199</c:v>
                </c:pt>
                <c:pt idx="37078">
                  <c:v>0.32653568808792199</c:v>
                </c:pt>
                <c:pt idx="37079">
                  <c:v>0.32751707925120999</c:v>
                </c:pt>
                <c:pt idx="37080">
                  <c:v>0.32849847041449798</c:v>
                </c:pt>
                <c:pt idx="37081">
                  <c:v>0.32947986156818798</c:v>
                </c:pt>
                <c:pt idx="37082">
                  <c:v>0.33046125273147597</c:v>
                </c:pt>
                <c:pt idx="37083">
                  <c:v>0.33144264389476402</c:v>
                </c:pt>
                <c:pt idx="37084">
                  <c:v>0.33242403504845403</c:v>
                </c:pt>
                <c:pt idx="37085">
                  <c:v>0.33340542621174202</c:v>
                </c:pt>
                <c:pt idx="37086">
                  <c:v>0.33438681737502901</c:v>
                </c:pt>
                <c:pt idx="37087">
                  <c:v>0.33536820852872001</c:v>
                </c:pt>
                <c:pt idx="37088">
                  <c:v>0.33634959969200801</c:v>
                </c:pt>
                <c:pt idx="37089">
                  <c:v>0.337330990855295</c:v>
                </c:pt>
                <c:pt idx="37090">
                  <c:v>0.338312382008986</c:v>
                </c:pt>
                <c:pt idx="37091">
                  <c:v>0.33929377317227399</c:v>
                </c:pt>
                <c:pt idx="37092">
                  <c:v>0.34027516433556099</c:v>
                </c:pt>
                <c:pt idx="37093">
                  <c:v>0.34125655548925199</c:v>
                </c:pt>
                <c:pt idx="37094">
                  <c:v>0.34223794665253998</c:v>
                </c:pt>
                <c:pt idx="37095">
                  <c:v>0.34321933781582697</c:v>
                </c:pt>
                <c:pt idx="37096">
                  <c:v>0.34420072896951798</c:v>
                </c:pt>
                <c:pt idx="37097">
                  <c:v>0.34518212013280503</c:v>
                </c:pt>
                <c:pt idx="37098">
                  <c:v>0.34616351129609302</c:v>
                </c:pt>
                <c:pt idx="37099">
                  <c:v>0.34714490244978402</c:v>
                </c:pt>
                <c:pt idx="37100">
                  <c:v>0.34812629361307101</c:v>
                </c:pt>
                <c:pt idx="37101">
                  <c:v>0.34910768477635901</c:v>
                </c:pt>
                <c:pt idx="37102">
                  <c:v>0.35008907593005001</c:v>
                </c:pt>
                <c:pt idx="37103">
                  <c:v>0.351070467093337</c:v>
                </c:pt>
                <c:pt idx="37104">
                  <c:v>0.35205185825662499</c:v>
                </c:pt>
                <c:pt idx="37105">
                  <c:v>0.353033249410315</c:v>
                </c:pt>
                <c:pt idx="37106">
                  <c:v>0.35401464057360299</c:v>
                </c:pt>
                <c:pt idx="37107">
                  <c:v>0.35499603173689098</c:v>
                </c:pt>
                <c:pt idx="37108">
                  <c:v>0.35597742289058099</c:v>
                </c:pt>
                <c:pt idx="37109">
                  <c:v>0.35695881405386898</c:v>
                </c:pt>
                <c:pt idx="37110">
                  <c:v>0.35794020521715603</c:v>
                </c:pt>
                <c:pt idx="37111">
                  <c:v>0.35892159637084697</c:v>
                </c:pt>
                <c:pt idx="37112">
                  <c:v>0.35990298753413502</c:v>
                </c:pt>
                <c:pt idx="37113">
                  <c:v>0.36088437869742201</c:v>
                </c:pt>
                <c:pt idx="37114">
                  <c:v>0.36186576985111302</c:v>
                </c:pt>
                <c:pt idx="37115">
                  <c:v>0.36284716101440101</c:v>
                </c:pt>
                <c:pt idx="37116">
                  <c:v>0.363828552177688</c:v>
                </c:pt>
                <c:pt idx="37117">
                  <c:v>0.36480994333137901</c:v>
                </c:pt>
                <c:pt idx="37118">
                  <c:v>0.365791334494667</c:v>
                </c:pt>
                <c:pt idx="37119">
                  <c:v>0.36677272565795399</c:v>
                </c:pt>
                <c:pt idx="37120">
                  <c:v>0.36775411681164499</c:v>
                </c:pt>
                <c:pt idx="37121">
                  <c:v>0.36873550797493299</c:v>
                </c:pt>
                <c:pt idx="37122">
                  <c:v>0.36971689913821998</c:v>
                </c:pt>
                <c:pt idx="37123">
                  <c:v>0.37069829029191098</c:v>
                </c:pt>
                <c:pt idx="37124">
                  <c:v>0.37167968145519797</c:v>
                </c:pt>
                <c:pt idx="37125">
                  <c:v>0.37266107261848602</c:v>
                </c:pt>
                <c:pt idx="37126">
                  <c:v>0.37364246377217702</c:v>
                </c:pt>
                <c:pt idx="37127">
                  <c:v>0.37462385493546402</c:v>
                </c:pt>
                <c:pt idx="37128">
                  <c:v>0.37560524609875201</c:v>
                </c:pt>
                <c:pt idx="37129">
                  <c:v>0.37658663725244301</c:v>
                </c:pt>
                <c:pt idx="37130">
                  <c:v>0.37756802841573001</c:v>
                </c:pt>
                <c:pt idx="37131">
                  <c:v>0.378549419579018</c:v>
                </c:pt>
                <c:pt idx="37132">
                  <c:v>0.379530810732708</c:v>
                </c:pt>
                <c:pt idx="37133">
                  <c:v>0.38051220189599599</c:v>
                </c:pt>
                <c:pt idx="37134">
                  <c:v>0.38149359305928399</c:v>
                </c:pt>
                <c:pt idx="37135">
                  <c:v>0.38247498421297399</c:v>
                </c:pt>
                <c:pt idx="37136">
                  <c:v>0.38345637537626198</c:v>
                </c:pt>
                <c:pt idx="37137">
                  <c:v>0.38443776653954997</c:v>
                </c:pt>
                <c:pt idx="37138">
                  <c:v>0.38541915769323998</c:v>
                </c:pt>
                <c:pt idx="37139">
                  <c:v>0.38640054885652803</c:v>
                </c:pt>
                <c:pt idx="37140">
                  <c:v>0.38738194001981602</c:v>
                </c:pt>
                <c:pt idx="37141">
                  <c:v>0.38836333117350602</c:v>
                </c:pt>
                <c:pt idx="37142">
                  <c:v>0.38934472233679401</c:v>
                </c:pt>
                <c:pt idx="37143">
                  <c:v>0.39032611350008101</c:v>
                </c:pt>
                <c:pt idx="37144">
                  <c:v>0.39130750465377201</c:v>
                </c:pt>
                <c:pt idx="37145">
                  <c:v>0.39228889581706</c:v>
                </c:pt>
                <c:pt idx="37146">
                  <c:v>0.39327028698034699</c:v>
                </c:pt>
                <c:pt idx="37147">
                  <c:v>0.394251678134038</c:v>
                </c:pt>
                <c:pt idx="37148">
                  <c:v>0.39523306929732599</c:v>
                </c:pt>
                <c:pt idx="37149">
                  <c:v>0.39621446046061298</c:v>
                </c:pt>
                <c:pt idx="37150">
                  <c:v>0.39719585161430399</c:v>
                </c:pt>
                <c:pt idx="37151">
                  <c:v>0.39817724277759098</c:v>
                </c:pt>
                <c:pt idx="37152">
                  <c:v>0.39915863394087903</c:v>
                </c:pt>
                <c:pt idx="37153">
                  <c:v>0.40014002509456997</c:v>
                </c:pt>
                <c:pt idx="37154">
                  <c:v>0.40112141625785702</c:v>
                </c:pt>
                <c:pt idx="37155">
                  <c:v>0.40210280742114501</c:v>
                </c:pt>
                <c:pt idx="37156">
                  <c:v>0.40308419857483602</c:v>
                </c:pt>
                <c:pt idx="37157">
                  <c:v>0.40406558973812301</c:v>
                </c:pt>
                <c:pt idx="37158">
                  <c:v>0.405046980901411</c:v>
                </c:pt>
                <c:pt idx="37159">
                  <c:v>0.40602837205510101</c:v>
                </c:pt>
                <c:pt idx="37160">
                  <c:v>0.407009763218389</c:v>
                </c:pt>
                <c:pt idx="37161">
                  <c:v>0.40799115438167699</c:v>
                </c:pt>
                <c:pt idx="37162">
                  <c:v>0.40897254553536699</c:v>
                </c:pt>
                <c:pt idx="37163">
                  <c:v>0.40995393669865499</c:v>
                </c:pt>
                <c:pt idx="37164">
                  <c:v>0.41093532786194298</c:v>
                </c:pt>
                <c:pt idx="37165">
                  <c:v>0.41191671901563298</c:v>
                </c:pt>
                <c:pt idx="37166">
                  <c:v>0.41289811017892097</c:v>
                </c:pt>
                <c:pt idx="37167">
                  <c:v>0.41387950134220902</c:v>
                </c:pt>
                <c:pt idx="37168">
                  <c:v>0.41486089249589903</c:v>
                </c:pt>
                <c:pt idx="37169">
                  <c:v>0.41584228365918702</c:v>
                </c:pt>
                <c:pt idx="37170">
                  <c:v>0.41682367482247501</c:v>
                </c:pt>
                <c:pt idx="37171">
                  <c:v>0.41780506597616501</c:v>
                </c:pt>
                <c:pt idx="37172">
                  <c:v>0.41878645713945301</c:v>
                </c:pt>
                <c:pt idx="37173">
                  <c:v>0.41976784830274</c:v>
                </c:pt>
                <c:pt idx="37174">
                  <c:v>0.420749239456431</c:v>
                </c:pt>
                <c:pt idx="37175">
                  <c:v>0.42173063061971899</c:v>
                </c:pt>
                <c:pt idx="37176">
                  <c:v>0.42271202178300599</c:v>
                </c:pt>
                <c:pt idx="37177">
                  <c:v>0.42369341293669699</c:v>
                </c:pt>
                <c:pt idx="37178">
                  <c:v>0.42467480409998498</c:v>
                </c:pt>
                <c:pt idx="37179">
                  <c:v>0.42565619526327197</c:v>
                </c:pt>
                <c:pt idx="37180">
                  <c:v>0.42663758641696298</c:v>
                </c:pt>
                <c:pt idx="37181">
                  <c:v>0.42761897758025003</c:v>
                </c:pt>
                <c:pt idx="37182">
                  <c:v>0.42860036874353802</c:v>
                </c:pt>
                <c:pt idx="37183">
                  <c:v>0.42958175989722902</c:v>
                </c:pt>
                <c:pt idx="37184">
                  <c:v>0.43056315106051601</c:v>
                </c:pt>
                <c:pt idx="37185">
                  <c:v>0.43154454222380401</c:v>
                </c:pt>
                <c:pt idx="37186">
                  <c:v>0.43252593337749501</c:v>
                </c:pt>
                <c:pt idx="37187">
                  <c:v>0.433507324540782</c:v>
                </c:pt>
                <c:pt idx="37188">
                  <c:v>0.43448871570406999</c:v>
                </c:pt>
                <c:pt idx="37189">
                  <c:v>0.435470106857761</c:v>
                </c:pt>
                <c:pt idx="37190">
                  <c:v>0.43645149802104799</c:v>
                </c:pt>
                <c:pt idx="37191">
                  <c:v>0.43743288918433598</c:v>
                </c:pt>
                <c:pt idx="37192">
                  <c:v>0.43841428033802599</c:v>
                </c:pt>
                <c:pt idx="37193">
                  <c:v>0.43939567150131398</c:v>
                </c:pt>
                <c:pt idx="37194">
                  <c:v>0.44037706266460203</c:v>
                </c:pt>
                <c:pt idx="37195">
                  <c:v>0.44135845381829197</c:v>
                </c:pt>
                <c:pt idx="37196">
                  <c:v>0.44233984498158002</c:v>
                </c:pt>
                <c:pt idx="37197">
                  <c:v>0.44332123614486701</c:v>
                </c:pt>
                <c:pt idx="37198">
                  <c:v>0.44430262729855802</c:v>
                </c:pt>
                <c:pt idx="37199">
                  <c:v>0.44528401846184601</c:v>
                </c:pt>
                <c:pt idx="37200">
                  <c:v>0.446265409625133</c:v>
                </c:pt>
                <c:pt idx="37201">
                  <c:v>0.44724680077882401</c:v>
                </c:pt>
                <c:pt idx="37202">
                  <c:v>0.448228191942112</c:v>
                </c:pt>
                <c:pt idx="37203">
                  <c:v>0.44920958310539899</c:v>
                </c:pt>
                <c:pt idx="37204">
                  <c:v>0.45019097425908999</c:v>
                </c:pt>
                <c:pt idx="37205">
                  <c:v>0.45117236542237799</c:v>
                </c:pt>
                <c:pt idx="37206">
                  <c:v>0.45215375658566498</c:v>
                </c:pt>
                <c:pt idx="37207">
                  <c:v>0.45313514773935598</c:v>
                </c:pt>
                <c:pt idx="37208">
                  <c:v>0.45411653890264297</c:v>
                </c:pt>
                <c:pt idx="37209">
                  <c:v>0.45509793006593102</c:v>
                </c:pt>
                <c:pt idx="37210">
                  <c:v>0.45607932121962202</c:v>
                </c:pt>
                <c:pt idx="37211">
                  <c:v>0.45706071238290902</c:v>
                </c:pt>
                <c:pt idx="37212">
                  <c:v>0.45804210354619701</c:v>
                </c:pt>
                <c:pt idx="37213">
                  <c:v>0.45902349469988801</c:v>
                </c:pt>
                <c:pt idx="37214">
                  <c:v>0.46000488586317501</c:v>
                </c:pt>
                <c:pt idx="37215">
                  <c:v>0.460986277026463</c:v>
                </c:pt>
                <c:pt idx="37216">
                  <c:v>0.461967668180154</c:v>
                </c:pt>
                <c:pt idx="37217">
                  <c:v>0.46294905934344099</c:v>
                </c:pt>
                <c:pt idx="37218">
                  <c:v>0.46393045050672899</c:v>
                </c:pt>
                <c:pt idx="37219">
                  <c:v>0.46491184166041899</c:v>
                </c:pt>
                <c:pt idx="37220">
                  <c:v>0.46589323282370698</c:v>
                </c:pt>
                <c:pt idx="37221">
                  <c:v>0.46687462398699497</c:v>
                </c:pt>
                <c:pt idx="37222">
                  <c:v>0.46785601514068498</c:v>
                </c:pt>
                <c:pt idx="37223">
                  <c:v>0.46883740630397303</c:v>
                </c:pt>
                <c:pt idx="37224">
                  <c:v>0.46981879746726002</c:v>
                </c:pt>
                <c:pt idx="37225">
                  <c:v>0.47080018862095102</c:v>
                </c:pt>
                <c:pt idx="37226">
                  <c:v>0.47178157978423901</c:v>
                </c:pt>
                <c:pt idx="37227">
                  <c:v>0.47276297094752601</c:v>
                </c:pt>
                <c:pt idx="37228">
                  <c:v>0.47374436210121701</c:v>
                </c:pt>
                <c:pt idx="37229">
                  <c:v>0.474725753264505</c:v>
                </c:pt>
                <c:pt idx="37230">
                  <c:v>0.47570714442779199</c:v>
                </c:pt>
                <c:pt idx="37231">
                  <c:v>0.476688535581483</c:v>
                </c:pt>
                <c:pt idx="37232">
                  <c:v>0.47766992674477099</c:v>
                </c:pt>
                <c:pt idx="37233">
                  <c:v>0.47865131790805798</c:v>
                </c:pt>
                <c:pt idx="37234">
                  <c:v>0.47963270906174899</c:v>
                </c:pt>
                <c:pt idx="37235">
                  <c:v>0.48061410022503698</c:v>
                </c:pt>
                <c:pt idx="37236">
                  <c:v>0.48159549138832403</c:v>
                </c:pt>
                <c:pt idx="37237">
                  <c:v>0.48257688254201497</c:v>
                </c:pt>
                <c:pt idx="37238">
                  <c:v>0.48355827370530202</c:v>
                </c:pt>
                <c:pt idx="37239">
                  <c:v>0.48453966486859001</c:v>
                </c:pt>
                <c:pt idx="37240">
                  <c:v>0.48552105602228102</c:v>
                </c:pt>
                <c:pt idx="37241">
                  <c:v>0.48650244718556801</c:v>
                </c:pt>
                <c:pt idx="37242">
                  <c:v>0.487483838348856</c:v>
                </c:pt>
                <c:pt idx="37243">
                  <c:v>0.488465229502547</c:v>
                </c:pt>
                <c:pt idx="37244">
                  <c:v>0.489446620665834</c:v>
                </c:pt>
                <c:pt idx="37245">
                  <c:v>0.49042801182912199</c:v>
                </c:pt>
                <c:pt idx="37246">
                  <c:v>0.49140940298281199</c:v>
                </c:pt>
                <c:pt idx="37247">
                  <c:v>0.49239079414609999</c:v>
                </c:pt>
                <c:pt idx="37248">
                  <c:v>0.49337218530938798</c:v>
                </c:pt>
                <c:pt idx="37249">
                  <c:v>0.49435357646307798</c:v>
                </c:pt>
                <c:pt idx="37250">
                  <c:v>0.49533496762636597</c:v>
                </c:pt>
                <c:pt idx="37251">
                  <c:v>0.49631635878965302</c:v>
                </c:pt>
                <c:pt idx="37252">
                  <c:v>0.49729774994334403</c:v>
                </c:pt>
                <c:pt idx="37253">
                  <c:v>0.49827914110663202</c:v>
                </c:pt>
                <c:pt idx="37254">
                  <c:v>0.49926053226991901</c:v>
                </c:pt>
                <c:pt idx="37255">
                  <c:v>0.50024192342360996</c:v>
                </c:pt>
                <c:pt idx="37256">
                  <c:v>0.50122331458689795</c:v>
                </c:pt>
                <c:pt idx="37257">
                  <c:v>0.50220470575018505</c:v>
                </c:pt>
                <c:pt idx="37258">
                  <c:v>0.50318609690387595</c:v>
                </c:pt>
                <c:pt idx="37259">
                  <c:v>0.50416748806716405</c:v>
                </c:pt>
                <c:pt idx="37260">
                  <c:v>0.50514887923045104</c:v>
                </c:pt>
                <c:pt idx="37261">
                  <c:v>0.50613027038414204</c:v>
                </c:pt>
                <c:pt idx="37262">
                  <c:v>0.50711166154743004</c:v>
                </c:pt>
                <c:pt idx="37263">
                  <c:v>0.50809305271071703</c:v>
                </c:pt>
                <c:pt idx="37264">
                  <c:v>0.50907444386440803</c:v>
                </c:pt>
                <c:pt idx="37265">
                  <c:v>0.51005583502769503</c:v>
                </c:pt>
                <c:pt idx="37266">
                  <c:v>0.51103722619098302</c:v>
                </c:pt>
                <c:pt idx="37267">
                  <c:v>0.51201861734467402</c:v>
                </c:pt>
                <c:pt idx="37268">
                  <c:v>0.51300000850796101</c:v>
                </c:pt>
                <c:pt idx="37269">
                  <c:v>0.51398139967124901</c:v>
                </c:pt>
                <c:pt idx="37270">
                  <c:v>0.51496279082494001</c:v>
                </c:pt>
                <c:pt idx="37271">
                  <c:v>0.515944181988227</c:v>
                </c:pt>
                <c:pt idx="37272">
                  <c:v>0.51692557315151499</c:v>
                </c:pt>
                <c:pt idx="37273">
                  <c:v>0.517906964305205</c:v>
                </c:pt>
                <c:pt idx="37274">
                  <c:v>0.51888835546849299</c:v>
                </c:pt>
                <c:pt idx="37275">
                  <c:v>0.51986974663178098</c:v>
                </c:pt>
                <c:pt idx="37276">
                  <c:v>0.52085113778547099</c:v>
                </c:pt>
                <c:pt idx="37277">
                  <c:v>0.52183252894875898</c:v>
                </c:pt>
                <c:pt idx="37278">
                  <c:v>0.52281392011204697</c:v>
                </c:pt>
                <c:pt idx="37279">
                  <c:v>0.52379531126573697</c:v>
                </c:pt>
                <c:pt idx="37280">
                  <c:v>0.52477670242902497</c:v>
                </c:pt>
                <c:pt idx="37281">
                  <c:v>0.52575809359231196</c:v>
                </c:pt>
                <c:pt idx="37282">
                  <c:v>0.52673948474600296</c:v>
                </c:pt>
                <c:pt idx="37283">
                  <c:v>0.52772087590929095</c:v>
                </c:pt>
                <c:pt idx="37284">
                  <c:v>0.52870226707257795</c:v>
                </c:pt>
                <c:pt idx="37285">
                  <c:v>0.52968365822626895</c:v>
                </c:pt>
                <c:pt idx="37286">
                  <c:v>0.53066504938955705</c:v>
                </c:pt>
                <c:pt idx="37287">
                  <c:v>0.53164644055284405</c:v>
                </c:pt>
                <c:pt idx="37288">
                  <c:v>0.53262783170653505</c:v>
                </c:pt>
                <c:pt idx="37289">
                  <c:v>0.53360922286982304</c:v>
                </c:pt>
                <c:pt idx="37290">
                  <c:v>0.53459061403311003</c:v>
                </c:pt>
                <c:pt idx="37291">
                  <c:v>0.53557200518680104</c:v>
                </c:pt>
                <c:pt idx="37292">
                  <c:v>0.53655339635008803</c:v>
                </c:pt>
                <c:pt idx="37293">
                  <c:v>0.53753478751337602</c:v>
                </c:pt>
                <c:pt idx="37294">
                  <c:v>0.53851617866706702</c:v>
                </c:pt>
                <c:pt idx="37295">
                  <c:v>0.53949756983035402</c:v>
                </c:pt>
                <c:pt idx="37296">
                  <c:v>0.54047896099364201</c:v>
                </c:pt>
                <c:pt idx="37297">
                  <c:v>0.54146035214733301</c:v>
                </c:pt>
                <c:pt idx="37298">
                  <c:v>0.54244174331062001</c:v>
                </c:pt>
                <c:pt idx="37299">
                  <c:v>0.543423134473908</c:v>
                </c:pt>
                <c:pt idx="37300">
                  <c:v>0.544404525627598</c:v>
                </c:pt>
                <c:pt idx="37301">
                  <c:v>0.54538591679088599</c:v>
                </c:pt>
                <c:pt idx="37302">
                  <c:v>0.54636730795417399</c:v>
                </c:pt>
                <c:pt idx="37303">
                  <c:v>0.54734869910786399</c:v>
                </c:pt>
                <c:pt idx="37304">
                  <c:v>0.54833009027115198</c:v>
                </c:pt>
                <c:pt idx="37305">
                  <c:v>0.54931148143443997</c:v>
                </c:pt>
                <c:pt idx="37306">
                  <c:v>0.55029287258812998</c:v>
                </c:pt>
                <c:pt idx="37307">
                  <c:v>0.55127426375141797</c:v>
                </c:pt>
                <c:pt idx="37308">
                  <c:v>0.55225565491470596</c:v>
                </c:pt>
                <c:pt idx="37309">
                  <c:v>0.55323704606839597</c:v>
                </c:pt>
                <c:pt idx="37310">
                  <c:v>0.55421843723168396</c:v>
                </c:pt>
                <c:pt idx="37311">
                  <c:v>0.55519982839497095</c:v>
                </c:pt>
                <c:pt idx="37312">
                  <c:v>0.55618121954866195</c:v>
                </c:pt>
                <c:pt idx="37313">
                  <c:v>0.55716261071194995</c:v>
                </c:pt>
                <c:pt idx="37314">
                  <c:v>0.55814400187523705</c:v>
                </c:pt>
                <c:pt idx="37315">
                  <c:v>0.55912539302892805</c:v>
                </c:pt>
                <c:pt idx="37316">
                  <c:v>0.56010678419221605</c:v>
                </c:pt>
                <c:pt idx="37317">
                  <c:v>0.56108817535550304</c:v>
                </c:pt>
                <c:pt idx="37318">
                  <c:v>0.56206956650919404</c:v>
                </c:pt>
                <c:pt idx="37319">
                  <c:v>0.56305095767248203</c:v>
                </c:pt>
                <c:pt idx="37320">
                  <c:v>0.56403234883576903</c:v>
                </c:pt>
                <c:pt idx="37321">
                  <c:v>0.56501373998946003</c:v>
                </c:pt>
                <c:pt idx="37322">
                  <c:v>0.56599513115274702</c:v>
                </c:pt>
                <c:pt idx="37323">
                  <c:v>0.56697652231603501</c:v>
                </c:pt>
                <c:pt idx="37324">
                  <c:v>0.56795791346972602</c:v>
                </c:pt>
                <c:pt idx="37325">
                  <c:v>0.56893930463301301</c:v>
                </c:pt>
                <c:pt idx="37326">
                  <c:v>0.569920695796301</c:v>
                </c:pt>
                <c:pt idx="37327">
                  <c:v>0.57090208694999101</c:v>
                </c:pt>
                <c:pt idx="37328">
                  <c:v>0.571883478113279</c:v>
                </c:pt>
                <c:pt idx="37329">
                  <c:v>0.57286486927656699</c:v>
                </c:pt>
                <c:pt idx="37330">
                  <c:v>0.57384626043025699</c:v>
                </c:pt>
                <c:pt idx="37331">
                  <c:v>0.57482765159354499</c:v>
                </c:pt>
                <c:pt idx="37332">
                  <c:v>0.57580904275683298</c:v>
                </c:pt>
                <c:pt idx="37333">
                  <c:v>0.57679043391052298</c:v>
                </c:pt>
                <c:pt idx="37334">
                  <c:v>0.57777182507381097</c:v>
                </c:pt>
                <c:pt idx="37335">
                  <c:v>0.57875321623709897</c:v>
                </c:pt>
                <c:pt idx="37336">
                  <c:v>0.57973460739078897</c:v>
                </c:pt>
                <c:pt idx="37337">
                  <c:v>0.58071599855407696</c:v>
                </c:pt>
                <c:pt idx="37338">
                  <c:v>0.58169738971736396</c:v>
                </c:pt>
                <c:pt idx="37339">
                  <c:v>0.58267878087105496</c:v>
                </c:pt>
                <c:pt idx="37340">
                  <c:v>0.58366017203434295</c:v>
                </c:pt>
                <c:pt idx="37341">
                  <c:v>0.58464156319763005</c:v>
                </c:pt>
                <c:pt idx="37342">
                  <c:v>0.58562295435132095</c:v>
                </c:pt>
                <c:pt idx="37343">
                  <c:v>0.58660434551460905</c:v>
                </c:pt>
                <c:pt idx="37344">
                  <c:v>0.58758573667789604</c:v>
                </c:pt>
                <c:pt idx="37345">
                  <c:v>0.58856712783158704</c:v>
                </c:pt>
                <c:pt idx="37346">
                  <c:v>0.58954851899487404</c:v>
                </c:pt>
                <c:pt idx="37347">
                  <c:v>0.59052991015816203</c:v>
                </c:pt>
                <c:pt idx="37348">
                  <c:v>0.59151130131185303</c:v>
                </c:pt>
                <c:pt idx="37349">
                  <c:v>0.59249269247514003</c:v>
                </c:pt>
                <c:pt idx="37350">
                  <c:v>0.59347408363842802</c:v>
                </c:pt>
                <c:pt idx="37351">
                  <c:v>0.59445547479211902</c:v>
                </c:pt>
                <c:pt idx="37352">
                  <c:v>0.59543686595540601</c:v>
                </c:pt>
                <c:pt idx="37353">
                  <c:v>0.59641825711869401</c:v>
                </c:pt>
                <c:pt idx="37354">
                  <c:v>0.59739964827238501</c:v>
                </c:pt>
                <c:pt idx="37355">
                  <c:v>0.598381039435672</c:v>
                </c:pt>
                <c:pt idx="37356">
                  <c:v>0.59936243059895999</c:v>
                </c:pt>
                <c:pt idx="37357">
                  <c:v>0.60034382175265</c:v>
                </c:pt>
                <c:pt idx="37358">
                  <c:v>0.60132521291593799</c:v>
                </c:pt>
                <c:pt idx="37359">
                  <c:v>0.60230660407922598</c:v>
                </c:pt>
                <c:pt idx="37360">
                  <c:v>0.60328799523291599</c:v>
                </c:pt>
                <c:pt idx="37361">
                  <c:v>0.60426938639620398</c:v>
                </c:pt>
                <c:pt idx="37362">
                  <c:v>0.60525077755949197</c:v>
                </c:pt>
                <c:pt idx="37363">
                  <c:v>0.60623216871318197</c:v>
                </c:pt>
                <c:pt idx="37364">
                  <c:v>0.60721355987646997</c:v>
                </c:pt>
                <c:pt idx="37365">
                  <c:v>0.60819495103975696</c:v>
                </c:pt>
                <c:pt idx="37366">
                  <c:v>0.60917634219344796</c:v>
                </c:pt>
                <c:pt idx="37367">
                  <c:v>0.61015773335673595</c:v>
                </c:pt>
                <c:pt idx="37368">
                  <c:v>0.61113912452002295</c:v>
                </c:pt>
                <c:pt idx="37369">
                  <c:v>0.61212051567371395</c:v>
                </c:pt>
                <c:pt idx="37370">
                  <c:v>0.61310190683700205</c:v>
                </c:pt>
                <c:pt idx="37371">
                  <c:v>0.61408329800028905</c:v>
                </c:pt>
                <c:pt idx="37372">
                  <c:v>0.61506468915398005</c:v>
                </c:pt>
                <c:pt idx="37373">
                  <c:v>0.61604608031726704</c:v>
                </c:pt>
                <c:pt idx="37374">
                  <c:v>0.61702747148055503</c:v>
                </c:pt>
                <c:pt idx="37375">
                  <c:v>0.61800886263424604</c:v>
                </c:pt>
                <c:pt idx="37376">
                  <c:v>0.61899025379753303</c:v>
                </c:pt>
                <c:pt idx="37377">
                  <c:v>0.61997164496082102</c:v>
                </c:pt>
                <c:pt idx="37378">
                  <c:v>0.62095303611451202</c:v>
                </c:pt>
                <c:pt idx="37379">
                  <c:v>0.62193442727779902</c:v>
                </c:pt>
                <c:pt idx="37380">
                  <c:v>0.62291581844108701</c:v>
                </c:pt>
                <c:pt idx="37381">
                  <c:v>0.62389720959477801</c:v>
                </c:pt>
                <c:pt idx="37382">
                  <c:v>0.62487860075806501</c:v>
                </c:pt>
                <c:pt idx="37383">
                  <c:v>0.625859991921353</c:v>
                </c:pt>
                <c:pt idx="37384">
                  <c:v>0.626841383075043</c:v>
                </c:pt>
                <c:pt idx="37385">
                  <c:v>0.62782277423833099</c:v>
                </c:pt>
                <c:pt idx="37386">
                  <c:v>0.62880416540161899</c:v>
                </c:pt>
                <c:pt idx="37387">
                  <c:v>0.62978555655530899</c:v>
                </c:pt>
                <c:pt idx="37388">
                  <c:v>0.63076694771859698</c:v>
                </c:pt>
                <c:pt idx="37389">
                  <c:v>0.63174833888188398</c:v>
                </c:pt>
                <c:pt idx="37390">
                  <c:v>0.63272973003557498</c:v>
                </c:pt>
                <c:pt idx="37391">
                  <c:v>0.63371112119886297</c:v>
                </c:pt>
                <c:pt idx="37392">
                  <c:v>0.63469251236214996</c:v>
                </c:pt>
                <c:pt idx="37393">
                  <c:v>0.63567390351584097</c:v>
                </c:pt>
                <c:pt idx="37394">
                  <c:v>0.63665529467912896</c:v>
                </c:pt>
                <c:pt idx="37395">
                  <c:v>0.63763668584241595</c:v>
                </c:pt>
                <c:pt idx="37396">
                  <c:v>0.63861807699610695</c:v>
                </c:pt>
                <c:pt idx="37397">
                  <c:v>0.63959946815939495</c:v>
                </c:pt>
                <c:pt idx="37398">
                  <c:v>0.64058085932268205</c:v>
                </c:pt>
                <c:pt idx="37399">
                  <c:v>0.64156225047637305</c:v>
                </c:pt>
                <c:pt idx="37400">
                  <c:v>0.64254364163966105</c:v>
                </c:pt>
                <c:pt idx="37401">
                  <c:v>0.64352503280294804</c:v>
                </c:pt>
                <c:pt idx="37402">
                  <c:v>0.64450642395663904</c:v>
                </c:pt>
                <c:pt idx="37403">
                  <c:v>0.64548781511992703</c:v>
                </c:pt>
                <c:pt idx="37404">
                  <c:v>0.64646920628321403</c:v>
                </c:pt>
                <c:pt idx="37405">
                  <c:v>0.64745059743690503</c:v>
                </c:pt>
                <c:pt idx="37406">
                  <c:v>0.64843198860019202</c:v>
                </c:pt>
                <c:pt idx="37407">
                  <c:v>0.64941337976348001</c:v>
                </c:pt>
                <c:pt idx="37408">
                  <c:v>0.65039477091717102</c:v>
                </c:pt>
                <c:pt idx="37409">
                  <c:v>0.65137616208045801</c:v>
                </c:pt>
                <c:pt idx="37410">
                  <c:v>0.652357553243746</c:v>
                </c:pt>
                <c:pt idx="37411">
                  <c:v>0.65333894439743601</c:v>
                </c:pt>
                <c:pt idx="37412">
                  <c:v>0.65321155493699501</c:v>
                </c:pt>
                <c:pt idx="37413">
                  <c:v>0.65308416547655401</c:v>
                </c:pt>
                <c:pt idx="37414">
                  <c:v>0.65295677601735802</c:v>
                </c:pt>
                <c:pt idx="37415">
                  <c:v>0.65282938655691602</c:v>
                </c:pt>
                <c:pt idx="37416">
                  <c:v>0.65270199709647503</c:v>
                </c:pt>
                <c:pt idx="37417">
                  <c:v>0.65257460763727904</c:v>
                </c:pt>
                <c:pt idx="37418">
                  <c:v>0.65244721817683804</c:v>
                </c:pt>
                <c:pt idx="37419">
                  <c:v>0.65231982871639604</c:v>
                </c:pt>
                <c:pt idx="37420">
                  <c:v>0.65219243925720005</c:v>
                </c:pt>
                <c:pt idx="37421">
                  <c:v>0.65206504979675906</c:v>
                </c:pt>
                <c:pt idx="37422">
                  <c:v>0.65193766033631795</c:v>
                </c:pt>
                <c:pt idx="37423">
                  <c:v>0.65181027087712196</c:v>
                </c:pt>
                <c:pt idx="37424">
                  <c:v>0.65168288141667996</c:v>
                </c:pt>
                <c:pt idx="37425">
                  <c:v>0.65155549195623896</c:v>
                </c:pt>
                <c:pt idx="37426">
                  <c:v>0.65142810249704297</c:v>
                </c:pt>
                <c:pt idx="37427">
                  <c:v>0.65130071303660197</c:v>
                </c:pt>
                <c:pt idx="37428">
                  <c:v>0.65117332357615998</c:v>
                </c:pt>
                <c:pt idx="37429">
                  <c:v>0.65104593411696499</c:v>
                </c:pt>
                <c:pt idx="37430">
                  <c:v>0.65091854465652299</c:v>
                </c:pt>
                <c:pt idx="37431">
                  <c:v>0.65079115519608199</c:v>
                </c:pt>
                <c:pt idx="37432">
                  <c:v>0.650663765736886</c:v>
                </c:pt>
                <c:pt idx="37433">
                  <c:v>0.65053637627644401</c:v>
                </c:pt>
                <c:pt idx="37434">
                  <c:v>0.65040898681600301</c:v>
                </c:pt>
                <c:pt idx="37435">
                  <c:v>0.65028159735680702</c:v>
                </c:pt>
                <c:pt idx="37436">
                  <c:v>0.65015420789636602</c:v>
                </c:pt>
                <c:pt idx="37437">
                  <c:v>0.65002681843592403</c:v>
                </c:pt>
                <c:pt idx="37438">
                  <c:v>0.64989942897672903</c:v>
                </c:pt>
                <c:pt idx="37439">
                  <c:v>0.64977203951628704</c:v>
                </c:pt>
                <c:pt idx="37440">
                  <c:v>0.64964465005584604</c:v>
                </c:pt>
                <c:pt idx="37441">
                  <c:v>0.64951726059665005</c:v>
                </c:pt>
                <c:pt idx="37442">
                  <c:v>0.64938987113620805</c:v>
                </c:pt>
                <c:pt idx="37443">
                  <c:v>0.64926248167576694</c:v>
                </c:pt>
                <c:pt idx="37444">
                  <c:v>0.64913509221657095</c:v>
                </c:pt>
                <c:pt idx="37445">
                  <c:v>0.64900770275612996</c:v>
                </c:pt>
                <c:pt idx="37446">
                  <c:v>0.64888031329568796</c:v>
                </c:pt>
                <c:pt idx="37447">
                  <c:v>0.64875292383649197</c:v>
                </c:pt>
                <c:pt idx="37448">
                  <c:v>0.64862553437605097</c:v>
                </c:pt>
                <c:pt idx="37449">
                  <c:v>0.64849814491560898</c:v>
                </c:pt>
                <c:pt idx="37450">
                  <c:v>0.64837075545641398</c:v>
                </c:pt>
                <c:pt idx="37451">
                  <c:v>0.64824336599597199</c:v>
                </c:pt>
                <c:pt idx="37452">
                  <c:v>0.64811597653553099</c:v>
                </c:pt>
                <c:pt idx="37453">
                  <c:v>0.647988587076335</c:v>
                </c:pt>
                <c:pt idx="37454">
                  <c:v>0.647861197615894</c:v>
                </c:pt>
                <c:pt idx="37455">
                  <c:v>0.64773380815545201</c:v>
                </c:pt>
                <c:pt idx="37456">
                  <c:v>0.64760641869625601</c:v>
                </c:pt>
                <c:pt idx="37457">
                  <c:v>0.64747902923581502</c:v>
                </c:pt>
                <c:pt idx="37458">
                  <c:v>0.64735163977537402</c:v>
                </c:pt>
                <c:pt idx="37459">
                  <c:v>0.64722425031617803</c:v>
                </c:pt>
                <c:pt idx="37460">
                  <c:v>0.64709686085573603</c:v>
                </c:pt>
                <c:pt idx="37461">
                  <c:v>0.64696947139529504</c:v>
                </c:pt>
                <c:pt idx="37462">
                  <c:v>0.64684208193609904</c:v>
                </c:pt>
                <c:pt idx="37463">
                  <c:v>0.64671469247565805</c:v>
                </c:pt>
                <c:pt idx="37464">
                  <c:v>0.64658730301521605</c:v>
                </c:pt>
                <c:pt idx="37465">
                  <c:v>0.64645991355601995</c:v>
                </c:pt>
                <c:pt idx="37466">
                  <c:v>0.64633252409557895</c:v>
                </c:pt>
                <c:pt idx="37467">
                  <c:v>0.64620513463513696</c:v>
                </c:pt>
                <c:pt idx="37468">
                  <c:v>0.64607774517594196</c:v>
                </c:pt>
                <c:pt idx="37469">
                  <c:v>0.64595035571549997</c:v>
                </c:pt>
                <c:pt idx="37470">
                  <c:v>0.64582296625505897</c:v>
                </c:pt>
                <c:pt idx="37471">
                  <c:v>0.64569557679586298</c:v>
                </c:pt>
                <c:pt idx="37472">
                  <c:v>0.64556818733542198</c:v>
                </c:pt>
                <c:pt idx="37473">
                  <c:v>0.64544079787497999</c:v>
                </c:pt>
                <c:pt idx="37474">
                  <c:v>0.645313408415784</c:v>
                </c:pt>
                <c:pt idx="37475">
                  <c:v>0.645186018955343</c:v>
                </c:pt>
                <c:pt idx="37476">
                  <c:v>0.645058629494901</c:v>
                </c:pt>
                <c:pt idx="37477">
                  <c:v>0.64493124003570601</c:v>
                </c:pt>
                <c:pt idx="37478">
                  <c:v>0.64480385057526401</c:v>
                </c:pt>
                <c:pt idx="37479">
                  <c:v>0.64467646111482302</c:v>
                </c:pt>
                <c:pt idx="37480">
                  <c:v>0.64454907165562703</c:v>
                </c:pt>
                <c:pt idx="37481">
                  <c:v>0.64442168219518603</c:v>
                </c:pt>
                <c:pt idx="37482">
                  <c:v>0.64429429273474403</c:v>
                </c:pt>
                <c:pt idx="37483">
                  <c:v>0.64416690327554804</c:v>
                </c:pt>
                <c:pt idx="37484">
                  <c:v>0.64403951381510705</c:v>
                </c:pt>
                <c:pt idx="37485">
                  <c:v>0.64391212435466505</c:v>
                </c:pt>
                <c:pt idx="37486">
                  <c:v>0.64378473489546995</c:v>
                </c:pt>
                <c:pt idx="37487">
                  <c:v>0.64365734543502795</c:v>
                </c:pt>
                <c:pt idx="37488">
                  <c:v>0.64352995597458695</c:v>
                </c:pt>
                <c:pt idx="37489">
                  <c:v>0.64340256651539096</c:v>
                </c:pt>
                <c:pt idx="37490">
                  <c:v>0.64327517705494996</c:v>
                </c:pt>
                <c:pt idx="37491">
                  <c:v>0.64314778759450797</c:v>
                </c:pt>
                <c:pt idx="37492">
                  <c:v>0.64302039813531198</c:v>
                </c:pt>
                <c:pt idx="37493">
                  <c:v>0.64289300867487098</c:v>
                </c:pt>
                <c:pt idx="37494">
                  <c:v>0.64276561921442898</c:v>
                </c:pt>
                <c:pt idx="37495">
                  <c:v>0.64263822975523399</c:v>
                </c:pt>
                <c:pt idx="37496">
                  <c:v>0.642510840294792</c:v>
                </c:pt>
                <c:pt idx="37497">
                  <c:v>0.642383450834351</c:v>
                </c:pt>
                <c:pt idx="37498">
                  <c:v>0.64225606137515501</c:v>
                </c:pt>
                <c:pt idx="37499">
                  <c:v>0.64212867191471401</c:v>
                </c:pt>
                <c:pt idx="37500">
                  <c:v>0.64200128245427202</c:v>
                </c:pt>
                <c:pt idx="37501">
                  <c:v>0.64187389299507602</c:v>
                </c:pt>
                <c:pt idx="37502">
                  <c:v>0.64174650353463503</c:v>
                </c:pt>
                <c:pt idx="37503">
                  <c:v>0.64161911407419303</c:v>
                </c:pt>
                <c:pt idx="37504">
                  <c:v>0.64149172461499804</c:v>
                </c:pt>
                <c:pt idx="37505">
                  <c:v>0.64136433515455604</c:v>
                </c:pt>
                <c:pt idx="37506">
                  <c:v>0.64123694569411505</c:v>
                </c:pt>
                <c:pt idx="37507">
                  <c:v>0.64110955623491905</c:v>
                </c:pt>
                <c:pt idx="37508">
                  <c:v>0.64098216677447795</c:v>
                </c:pt>
                <c:pt idx="37509">
                  <c:v>0.64085477731403595</c:v>
                </c:pt>
                <c:pt idx="37510">
                  <c:v>0.64072738785483996</c:v>
                </c:pt>
                <c:pt idx="37511">
                  <c:v>0.64059999839439896</c:v>
                </c:pt>
                <c:pt idx="37512">
                  <c:v>0.64047260893395697</c:v>
                </c:pt>
                <c:pt idx="37513">
                  <c:v>0.64034521947476197</c:v>
                </c:pt>
                <c:pt idx="37514">
                  <c:v>0.64021783001431998</c:v>
                </c:pt>
                <c:pt idx="37515">
                  <c:v>0.64009044055387898</c:v>
                </c:pt>
                <c:pt idx="37516">
                  <c:v>0.63996305109468299</c:v>
                </c:pt>
                <c:pt idx="37517">
                  <c:v>0.63983566163424199</c:v>
                </c:pt>
                <c:pt idx="37518">
                  <c:v>0.6397082721738</c:v>
                </c:pt>
                <c:pt idx="37519">
                  <c:v>0.639580882714604</c:v>
                </c:pt>
                <c:pt idx="37520">
                  <c:v>0.63945349325416301</c:v>
                </c:pt>
                <c:pt idx="37521">
                  <c:v>0.63932610379372201</c:v>
                </c:pt>
                <c:pt idx="37522">
                  <c:v>0.63919871433452602</c:v>
                </c:pt>
                <c:pt idx="37523">
                  <c:v>0.63907132487408402</c:v>
                </c:pt>
                <c:pt idx="37524">
                  <c:v>0.63894393541364303</c:v>
                </c:pt>
                <c:pt idx="37525">
                  <c:v>0.63881654595444703</c:v>
                </c:pt>
                <c:pt idx="37526">
                  <c:v>0.63868915649400604</c:v>
                </c:pt>
                <c:pt idx="37527">
                  <c:v>0.63856176703356404</c:v>
                </c:pt>
                <c:pt idx="37528">
                  <c:v>0.63843437757436805</c:v>
                </c:pt>
                <c:pt idx="37529">
                  <c:v>0.63830698811392705</c:v>
                </c:pt>
                <c:pt idx="37530">
                  <c:v>0.63817959865348495</c:v>
                </c:pt>
                <c:pt idx="37531">
                  <c:v>0.63805220919428995</c:v>
                </c:pt>
                <c:pt idx="37532">
                  <c:v>0.63792481973384796</c:v>
                </c:pt>
                <c:pt idx="37533">
                  <c:v>0.63779743027340696</c:v>
                </c:pt>
                <c:pt idx="37534">
                  <c:v>0.63767004081421097</c:v>
                </c:pt>
                <c:pt idx="37535">
                  <c:v>0.63754265135376897</c:v>
                </c:pt>
                <c:pt idx="37536">
                  <c:v>0.63741526189332798</c:v>
                </c:pt>
                <c:pt idx="37537">
                  <c:v>0.63728787243413199</c:v>
                </c:pt>
                <c:pt idx="37538">
                  <c:v>0.63716048297369099</c:v>
                </c:pt>
                <c:pt idx="37539">
                  <c:v>0.63703309351324899</c:v>
                </c:pt>
                <c:pt idx="37540">
                  <c:v>0.636905704054054</c:v>
                </c:pt>
                <c:pt idx="37541">
                  <c:v>0.636778314593612</c:v>
                </c:pt>
                <c:pt idx="37542">
                  <c:v>0.63665092513317101</c:v>
                </c:pt>
                <c:pt idx="37543">
                  <c:v>0.63652353567397502</c:v>
                </c:pt>
                <c:pt idx="37544">
                  <c:v>0.63639614621353402</c:v>
                </c:pt>
                <c:pt idx="37545">
                  <c:v>0.63626875675309202</c:v>
                </c:pt>
                <c:pt idx="37546">
                  <c:v>0.63614136729389603</c:v>
                </c:pt>
                <c:pt idx="37547">
                  <c:v>0.63601397783345504</c:v>
                </c:pt>
                <c:pt idx="37548">
                  <c:v>0.63588658837301304</c:v>
                </c:pt>
                <c:pt idx="37549">
                  <c:v>0.63575919891381805</c:v>
                </c:pt>
                <c:pt idx="37550">
                  <c:v>0.63563180945337605</c:v>
                </c:pt>
                <c:pt idx="37551">
                  <c:v>0.63550441999293505</c:v>
                </c:pt>
                <c:pt idx="37552">
                  <c:v>0.63537703053373895</c:v>
                </c:pt>
                <c:pt idx="37553">
                  <c:v>0.63524964107329696</c:v>
                </c:pt>
                <c:pt idx="37554">
                  <c:v>0.63512225161285596</c:v>
                </c:pt>
                <c:pt idx="37555">
                  <c:v>0.63499486215365997</c:v>
                </c:pt>
                <c:pt idx="37556">
                  <c:v>0.63486747269321897</c:v>
                </c:pt>
                <c:pt idx="37557">
                  <c:v>0.63474008323277697</c:v>
                </c:pt>
                <c:pt idx="37558">
                  <c:v>0.63461269377358198</c:v>
                </c:pt>
                <c:pt idx="37559">
                  <c:v>0.63448530431313999</c:v>
                </c:pt>
                <c:pt idx="37560">
                  <c:v>0.63435791485269899</c:v>
                </c:pt>
                <c:pt idx="37561">
                  <c:v>0.634230525393503</c:v>
                </c:pt>
                <c:pt idx="37562">
                  <c:v>0.634103135933061</c:v>
                </c:pt>
                <c:pt idx="37563">
                  <c:v>0.63397574647262001</c:v>
                </c:pt>
                <c:pt idx="37564">
                  <c:v>0.63384835701342401</c:v>
                </c:pt>
                <c:pt idx="37565">
                  <c:v>0.63372096755298302</c:v>
                </c:pt>
                <c:pt idx="37566">
                  <c:v>0.63359357809254102</c:v>
                </c:pt>
                <c:pt idx="37567">
                  <c:v>0.63346618863334603</c:v>
                </c:pt>
                <c:pt idx="37568">
                  <c:v>0.63333879917290403</c:v>
                </c:pt>
                <c:pt idx="37569">
                  <c:v>0.63321140971246304</c:v>
                </c:pt>
                <c:pt idx="37570">
                  <c:v>0.63308402025326704</c:v>
                </c:pt>
                <c:pt idx="37571">
                  <c:v>0.63295663079282605</c:v>
                </c:pt>
                <c:pt idx="37572">
                  <c:v>0.63282924133238405</c:v>
                </c:pt>
                <c:pt idx="37573">
                  <c:v>0.63270185187318795</c:v>
                </c:pt>
                <c:pt idx="37574">
                  <c:v>0.63257446241274695</c:v>
                </c:pt>
                <c:pt idx="37575">
                  <c:v>0.63244707295230496</c:v>
                </c:pt>
                <c:pt idx="37576">
                  <c:v>0.63231968349310996</c:v>
                </c:pt>
                <c:pt idx="37577">
                  <c:v>0.63219229403266797</c:v>
                </c:pt>
                <c:pt idx="37578">
                  <c:v>0.63206490457222697</c:v>
                </c:pt>
                <c:pt idx="37579">
                  <c:v>0.63193751511303098</c:v>
                </c:pt>
                <c:pt idx="37580">
                  <c:v>0.63181012565258898</c:v>
                </c:pt>
                <c:pt idx="37581">
                  <c:v>0.63168273619214799</c:v>
                </c:pt>
                <c:pt idx="37582">
                  <c:v>0.63155534673295199</c:v>
                </c:pt>
                <c:pt idx="37583">
                  <c:v>0.631427957272511</c:v>
                </c:pt>
                <c:pt idx="37584">
                  <c:v>0.631300567812069</c:v>
                </c:pt>
                <c:pt idx="37585">
                  <c:v>0.63117317835287401</c:v>
                </c:pt>
                <c:pt idx="37586">
                  <c:v>0.63104578889243201</c:v>
                </c:pt>
                <c:pt idx="37587">
                  <c:v>0.63091839943199102</c:v>
                </c:pt>
                <c:pt idx="37588">
                  <c:v>0.63079100997279502</c:v>
                </c:pt>
                <c:pt idx="37589">
                  <c:v>0.63066362051235303</c:v>
                </c:pt>
                <c:pt idx="37590">
                  <c:v>0.63053623105191203</c:v>
                </c:pt>
                <c:pt idx="37591">
                  <c:v>0.63040884159271604</c:v>
                </c:pt>
                <c:pt idx="37592" formatCode="0.00E+00">
                  <c:v>0.63028145213227504</c:v>
                </c:pt>
                <c:pt idx="37593">
                  <c:v>0.63015406267183305</c:v>
                </c:pt>
                <c:pt idx="37594">
                  <c:v>0.63002667321263806</c:v>
                </c:pt>
                <c:pt idx="37595">
                  <c:v>0.62989928375219595</c:v>
                </c:pt>
                <c:pt idx="37596">
                  <c:v>0.62977189429175495</c:v>
                </c:pt>
                <c:pt idx="37597">
                  <c:v>0.62964450483255896</c:v>
                </c:pt>
                <c:pt idx="37598">
                  <c:v>0.62951711537211696</c:v>
                </c:pt>
                <c:pt idx="37599">
                  <c:v>0.62938972591167597</c:v>
                </c:pt>
                <c:pt idx="37600">
                  <c:v>0.62926233645247998</c:v>
                </c:pt>
                <c:pt idx="37601">
                  <c:v>0.62913494699203898</c:v>
                </c:pt>
                <c:pt idx="37602">
                  <c:v>0.62900755753159698</c:v>
                </c:pt>
                <c:pt idx="37603">
                  <c:v>0.62888016807240199</c:v>
                </c:pt>
                <c:pt idx="37604">
                  <c:v>0.62875277861195999</c:v>
                </c:pt>
                <c:pt idx="37605">
                  <c:v>0.628625389151519</c:v>
                </c:pt>
                <c:pt idx="37606">
                  <c:v>0.62849799969232301</c:v>
                </c:pt>
                <c:pt idx="37607">
                  <c:v>0.62837061023188201</c:v>
                </c:pt>
                <c:pt idx="37608">
                  <c:v>0.62824322077144001</c:v>
                </c:pt>
                <c:pt idx="37609">
                  <c:v>0.62811583131224402</c:v>
                </c:pt>
                <c:pt idx="37610">
                  <c:v>0.62798844185180303</c:v>
                </c:pt>
                <c:pt idx="37611">
                  <c:v>0.62786105239136103</c:v>
                </c:pt>
                <c:pt idx="37612">
                  <c:v>0.62773366293216604</c:v>
                </c:pt>
                <c:pt idx="37613">
                  <c:v>0.62760627347172404</c:v>
                </c:pt>
                <c:pt idx="37614">
                  <c:v>0.62747888401128304</c:v>
                </c:pt>
                <c:pt idx="37615">
                  <c:v>0.62735149455208705</c:v>
                </c:pt>
                <c:pt idx="37616">
                  <c:v>0.62722410509164495</c:v>
                </c:pt>
                <c:pt idx="37617">
                  <c:v>0.62709671563120395</c:v>
                </c:pt>
                <c:pt idx="37618">
                  <c:v>0.62696932617200796</c:v>
                </c:pt>
                <c:pt idx="37619">
                  <c:v>0.62684193671156696</c:v>
                </c:pt>
                <c:pt idx="37620">
                  <c:v>0.62671454725112496</c:v>
                </c:pt>
                <c:pt idx="37621">
                  <c:v>0.62658715779192997</c:v>
                </c:pt>
                <c:pt idx="37622">
                  <c:v>0.62645976833148798</c:v>
                </c:pt>
                <c:pt idx="37623">
                  <c:v>0.62633237887104698</c:v>
                </c:pt>
                <c:pt idx="37624">
                  <c:v>0.62620498941185099</c:v>
                </c:pt>
                <c:pt idx="37625">
                  <c:v>0.62607759995140899</c:v>
                </c:pt>
                <c:pt idx="37626">
                  <c:v>0.625950210490968</c:v>
                </c:pt>
                <c:pt idx="37627">
                  <c:v>0.625822821031772</c:v>
                </c:pt>
                <c:pt idx="37628">
                  <c:v>0.62569543157133101</c:v>
                </c:pt>
                <c:pt idx="37629">
                  <c:v>0.62556804211088901</c:v>
                </c:pt>
                <c:pt idx="37630">
                  <c:v>0.62544065265169402</c:v>
                </c:pt>
                <c:pt idx="37631">
                  <c:v>0.62531326319125202</c:v>
                </c:pt>
                <c:pt idx="37632">
                  <c:v>0.62518587373081103</c:v>
                </c:pt>
                <c:pt idx="37633">
                  <c:v>0.62505848427161503</c:v>
                </c:pt>
                <c:pt idx="37634">
                  <c:v>0.62493109481117304</c:v>
                </c:pt>
                <c:pt idx="37635">
                  <c:v>0.62480370535073204</c:v>
                </c:pt>
                <c:pt idx="37636">
                  <c:v>0.62467631589153605</c:v>
                </c:pt>
                <c:pt idx="37637">
                  <c:v>0.62454892643109505</c:v>
                </c:pt>
                <c:pt idx="37638">
                  <c:v>0.62442153697065295</c:v>
                </c:pt>
                <c:pt idx="37639">
                  <c:v>0.62429414751145795</c:v>
                </c:pt>
                <c:pt idx="37640">
                  <c:v>0.62416675805101596</c:v>
                </c:pt>
                <c:pt idx="37641">
                  <c:v>0.62403936859057496</c:v>
                </c:pt>
                <c:pt idx="37642">
                  <c:v>0.62391197913137897</c:v>
                </c:pt>
                <c:pt idx="37643">
                  <c:v>0.62378458967093697</c:v>
                </c:pt>
                <c:pt idx="37644">
                  <c:v>0.62365720021049598</c:v>
                </c:pt>
                <c:pt idx="37645">
                  <c:v>0.62352981075129998</c:v>
                </c:pt>
                <c:pt idx="37646">
                  <c:v>0.62340242129085899</c:v>
                </c:pt>
                <c:pt idx="37647">
                  <c:v>0.62327503183041699</c:v>
                </c:pt>
                <c:pt idx="37648">
                  <c:v>0.623147642371221</c:v>
                </c:pt>
                <c:pt idx="37649">
                  <c:v>0.62302025291078</c:v>
                </c:pt>
                <c:pt idx="37650">
                  <c:v>0.62289286345033901</c:v>
                </c:pt>
                <c:pt idx="37651">
                  <c:v>0.62276547399114301</c:v>
                </c:pt>
                <c:pt idx="37652">
                  <c:v>0.62263808453070102</c:v>
                </c:pt>
                <c:pt idx="37653">
                  <c:v>0.62251069507026002</c:v>
                </c:pt>
                <c:pt idx="37654">
                  <c:v>0.62238330561106403</c:v>
                </c:pt>
                <c:pt idx="37655">
                  <c:v>0.62225591615062303</c:v>
                </c:pt>
                <c:pt idx="37656">
                  <c:v>0.62212852669018104</c:v>
                </c:pt>
                <c:pt idx="37657">
                  <c:v>0.62200113723098605</c:v>
                </c:pt>
                <c:pt idx="37658">
                  <c:v>0.62187374777054405</c:v>
                </c:pt>
                <c:pt idx="37659">
                  <c:v>0.62174635831010305</c:v>
                </c:pt>
                <c:pt idx="37660">
                  <c:v>0.62161896885090695</c:v>
                </c:pt>
                <c:pt idx="37661">
                  <c:v>0.62149157939046495</c:v>
                </c:pt>
                <c:pt idx="37662">
                  <c:v>0.62136418993002396</c:v>
                </c:pt>
                <c:pt idx="37663">
                  <c:v>0.62123680047082797</c:v>
                </c:pt>
                <c:pt idx="37664">
                  <c:v>0.62110941101038697</c:v>
                </c:pt>
                <c:pt idx="37665">
                  <c:v>0.62098202154994497</c:v>
                </c:pt>
                <c:pt idx="37666">
                  <c:v>0.62085463209074898</c:v>
                </c:pt>
                <c:pt idx="37667">
                  <c:v>0.62072724263030798</c:v>
                </c:pt>
                <c:pt idx="37668">
                  <c:v>0.62059985316986599</c:v>
                </c:pt>
                <c:pt idx="37669">
                  <c:v>0.620472463710671</c:v>
                </c:pt>
                <c:pt idx="37670">
                  <c:v>0.620345074250229</c:v>
                </c:pt>
                <c:pt idx="37671">
                  <c:v>0.620217684789788</c:v>
                </c:pt>
                <c:pt idx="37672">
                  <c:v>0.62009029533059201</c:v>
                </c:pt>
                <c:pt idx="37673">
                  <c:v>0.61996290587015102</c:v>
                </c:pt>
                <c:pt idx="37674">
                  <c:v>0.61983551640970902</c:v>
                </c:pt>
                <c:pt idx="37675">
                  <c:v>0.61970812695051303</c:v>
                </c:pt>
                <c:pt idx="37676">
                  <c:v>0.61958073749007203</c:v>
                </c:pt>
                <c:pt idx="37677">
                  <c:v>0.61945334802963103</c:v>
                </c:pt>
                <c:pt idx="37678">
                  <c:v>0.61932595857043504</c:v>
                </c:pt>
                <c:pt idx="37679">
                  <c:v>0.61919856910999305</c:v>
                </c:pt>
                <c:pt idx="37680">
                  <c:v>0.61907117964955205</c:v>
                </c:pt>
                <c:pt idx="37681">
                  <c:v>0.61894379019035595</c:v>
                </c:pt>
                <c:pt idx="37682">
                  <c:v>0.61881640072991495</c:v>
                </c:pt>
                <c:pt idx="37683">
                  <c:v>0.61868901126947295</c:v>
                </c:pt>
                <c:pt idx="37684">
                  <c:v>0.61856162181027696</c:v>
                </c:pt>
                <c:pt idx="37685">
                  <c:v>0.61843423234983597</c:v>
                </c:pt>
                <c:pt idx="37686">
                  <c:v>0.61830684288939497</c:v>
                </c:pt>
                <c:pt idx="37687">
                  <c:v>0.61817945343019898</c:v>
                </c:pt>
                <c:pt idx="37688">
                  <c:v>0.61805206396975698</c:v>
                </c:pt>
                <c:pt idx="37689">
                  <c:v>0.61792467450931599</c:v>
                </c:pt>
                <c:pt idx="37690">
                  <c:v>0.61779728505011999</c:v>
                </c:pt>
                <c:pt idx="37691">
                  <c:v>0.617669895589679</c:v>
                </c:pt>
                <c:pt idx="37692">
                  <c:v>0.617542506129237</c:v>
                </c:pt>
                <c:pt idx="37693">
                  <c:v>0.61741511667004201</c:v>
                </c:pt>
                <c:pt idx="37694">
                  <c:v>0.61728772720960001</c:v>
                </c:pt>
                <c:pt idx="37695">
                  <c:v>0.61716033774915902</c:v>
                </c:pt>
                <c:pt idx="37696">
                  <c:v>0.61703294828996302</c:v>
                </c:pt>
                <c:pt idx="37697">
                  <c:v>0.61690555882952103</c:v>
                </c:pt>
                <c:pt idx="37698">
                  <c:v>0.61677816936908003</c:v>
                </c:pt>
                <c:pt idx="37699">
                  <c:v>0.61665077990988404</c:v>
                </c:pt>
                <c:pt idx="37700">
                  <c:v>0.61652339044944304</c:v>
                </c:pt>
                <c:pt idx="37701">
                  <c:v>0.61639600098900105</c:v>
                </c:pt>
                <c:pt idx="37702">
                  <c:v>0.61626861152980505</c:v>
                </c:pt>
                <c:pt idx="37703">
                  <c:v>0.61614122206936395</c:v>
                </c:pt>
                <c:pt idx="37704">
                  <c:v>0.61601383260892295</c:v>
                </c:pt>
                <c:pt idx="37705">
                  <c:v>0.61588644314972696</c:v>
                </c:pt>
                <c:pt idx="37706">
                  <c:v>0.61575905368928496</c:v>
                </c:pt>
                <c:pt idx="37707">
                  <c:v>0.61563166422884397</c:v>
                </c:pt>
                <c:pt idx="37708">
                  <c:v>0.61550427476964797</c:v>
                </c:pt>
                <c:pt idx="37709">
                  <c:v>0.61537688530920698</c:v>
                </c:pt>
                <c:pt idx="37710">
                  <c:v>0.61524949584876498</c:v>
                </c:pt>
                <c:pt idx="37711">
                  <c:v>0.61512210638956899</c:v>
                </c:pt>
                <c:pt idx="37712">
                  <c:v>0.61499471692912799</c:v>
                </c:pt>
                <c:pt idx="37713">
                  <c:v>0.614867327468687</c:v>
                </c:pt>
                <c:pt idx="37714">
                  <c:v>0.614739938009491</c:v>
                </c:pt>
                <c:pt idx="37715">
                  <c:v>0.61461254854904901</c:v>
                </c:pt>
                <c:pt idx="37716">
                  <c:v>0.61448515908860801</c:v>
                </c:pt>
                <c:pt idx="37717">
                  <c:v>0.61435776962941202</c:v>
                </c:pt>
                <c:pt idx="37718">
                  <c:v>0.61423038016897102</c:v>
                </c:pt>
                <c:pt idx="37719">
                  <c:v>0.61410299070852903</c:v>
                </c:pt>
                <c:pt idx="37720">
                  <c:v>0.61397560124933404</c:v>
                </c:pt>
                <c:pt idx="37721">
                  <c:v>0.61384821178889204</c:v>
                </c:pt>
                <c:pt idx="37722">
                  <c:v>0.61372082232845104</c:v>
                </c:pt>
                <c:pt idx="37723">
                  <c:v>0.61359343286925505</c:v>
                </c:pt>
                <c:pt idx="37724">
                  <c:v>0.61346604340881306</c:v>
                </c:pt>
                <c:pt idx="37725">
                  <c:v>0.61333865394837195</c:v>
                </c:pt>
                <c:pt idx="37726">
                  <c:v>0.61321126448917596</c:v>
                </c:pt>
                <c:pt idx="37727">
                  <c:v>0.61308387502873496</c:v>
                </c:pt>
                <c:pt idx="37728">
                  <c:v>0.61295648556829296</c:v>
                </c:pt>
                <c:pt idx="37729">
                  <c:v>0.61282909610909697</c:v>
                </c:pt>
                <c:pt idx="37730">
                  <c:v>0.61270170664865597</c:v>
                </c:pt>
                <c:pt idx="37731">
                  <c:v>0.61257431718821398</c:v>
                </c:pt>
                <c:pt idx="37732">
                  <c:v>0.61244692772901899</c:v>
                </c:pt>
                <c:pt idx="37733">
                  <c:v>0.61231953826857699</c:v>
                </c:pt>
                <c:pt idx="37734">
                  <c:v>0.61219214880813599</c:v>
                </c:pt>
                <c:pt idx="37735">
                  <c:v>0.61206475934894</c:v>
                </c:pt>
                <c:pt idx="37736">
                  <c:v>0.61193736988849901</c:v>
                </c:pt>
                <c:pt idx="37737">
                  <c:v>0.61180998042805701</c:v>
                </c:pt>
                <c:pt idx="37738">
                  <c:v>0.61168259096886102</c:v>
                </c:pt>
                <c:pt idx="37739">
                  <c:v>0.61155520150842002</c:v>
                </c:pt>
                <c:pt idx="37740">
                  <c:v>0.61142781204797803</c:v>
                </c:pt>
                <c:pt idx="37741">
                  <c:v>0.61130042258878303</c:v>
                </c:pt>
                <c:pt idx="37742">
                  <c:v>0.61117303312834104</c:v>
                </c:pt>
                <c:pt idx="37743">
                  <c:v>0.61104564366790004</c:v>
                </c:pt>
                <c:pt idx="37744">
                  <c:v>0.61091825420870405</c:v>
                </c:pt>
                <c:pt idx="37745">
                  <c:v>0.61079086474826305</c:v>
                </c:pt>
                <c:pt idx="37746">
                  <c:v>0.61066347528782094</c:v>
                </c:pt>
                <c:pt idx="37747">
                  <c:v>0.61053608582862495</c:v>
                </c:pt>
                <c:pt idx="37748">
                  <c:v>0.61040869636818396</c:v>
                </c:pt>
                <c:pt idx="37749">
                  <c:v>0.61028130690774196</c:v>
                </c:pt>
                <c:pt idx="37750">
                  <c:v>0.61015391744854697</c:v>
                </c:pt>
                <c:pt idx="37751">
                  <c:v>0.61002652798810497</c:v>
                </c:pt>
                <c:pt idx="37752">
                  <c:v>0.60989913852766398</c:v>
                </c:pt>
                <c:pt idx="37753">
                  <c:v>0.60977174906846798</c:v>
                </c:pt>
                <c:pt idx="37754">
                  <c:v>0.60964435960802599</c:v>
                </c:pt>
                <c:pt idx="37755">
                  <c:v>0.60951697014758499</c:v>
                </c:pt>
                <c:pt idx="37756">
                  <c:v>0.609389580688389</c:v>
                </c:pt>
                <c:pt idx="37757">
                  <c:v>0.609262191227948</c:v>
                </c:pt>
                <c:pt idx="37758">
                  <c:v>0.60913480176750601</c:v>
                </c:pt>
                <c:pt idx="37759">
                  <c:v>0.60900741230831101</c:v>
                </c:pt>
                <c:pt idx="37760">
                  <c:v>0.60888002284786902</c:v>
                </c:pt>
                <c:pt idx="37761">
                  <c:v>0.60875263338742802</c:v>
                </c:pt>
                <c:pt idx="37762">
                  <c:v>0.60862524392823203</c:v>
                </c:pt>
                <c:pt idx="37763">
                  <c:v>0.60849785446779103</c:v>
                </c:pt>
                <c:pt idx="37764">
                  <c:v>0.60837046500734904</c:v>
                </c:pt>
                <c:pt idx="37765">
                  <c:v>0.60824307554815304</c:v>
                </c:pt>
                <c:pt idx="37766">
                  <c:v>0.60811568608771205</c:v>
                </c:pt>
                <c:pt idx="37767">
                  <c:v>0.60798829662727005</c:v>
                </c:pt>
                <c:pt idx="37768">
                  <c:v>0.60786090716807495</c:v>
                </c:pt>
                <c:pt idx="37769">
                  <c:v>0.60773351770763295</c:v>
                </c:pt>
                <c:pt idx="37770">
                  <c:v>0.60760612824719196</c:v>
                </c:pt>
                <c:pt idx="37771">
                  <c:v>0.60747873878799596</c:v>
                </c:pt>
                <c:pt idx="37772">
                  <c:v>0.60735134932755497</c:v>
                </c:pt>
                <c:pt idx="37773">
                  <c:v>0.60722395986711297</c:v>
                </c:pt>
                <c:pt idx="37774">
                  <c:v>0.60709657040791698</c:v>
                </c:pt>
                <c:pt idx="37775">
                  <c:v>0.60696918094747598</c:v>
                </c:pt>
                <c:pt idx="37776">
                  <c:v>0.60684179148703399</c:v>
                </c:pt>
                <c:pt idx="37777">
                  <c:v>0.60671440202783899</c:v>
                </c:pt>
                <c:pt idx="37778">
                  <c:v>0.606587012567397</c:v>
                </c:pt>
                <c:pt idx="37779">
                  <c:v>0.606459623106956</c:v>
                </c:pt>
                <c:pt idx="37780">
                  <c:v>0.60633223364776001</c:v>
                </c:pt>
                <c:pt idx="37781">
                  <c:v>0.60620484418731901</c:v>
                </c:pt>
                <c:pt idx="37782">
                  <c:v>0.60607745472687702</c:v>
                </c:pt>
                <c:pt idx="37783">
                  <c:v>0.60595006526768103</c:v>
                </c:pt>
                <c:pt idx="37784">
                  <c:v>0.60582267580724003</c:v>
                </c:pt>
                <c:pt idx="37785">
                  <c:v>0.60569528634679803</c:v>
                </c:pt>
                <c:pt idx="37786">
                  <c:v>0.60556789688760304</c:v>
                </c:pt>
                <c:pt idx="37787">
                  <c:v>0.60544050742716105</c:v>
                </c:pt>
                <c:pt idx="37788">
                  <c:v>0.60531311796672005</c:v>
                </c:pt>
                <c:pt idx="37789">
                  <c:v>0.60518572850752395</c:v>
                </c:pt>
                <c:pt idx="37790">
                  <c:v>0.60505833904708195</c:v>
                </c:pt>
                <c:pt idx="37791">
                  <c:v>0.60493094958664095</c:v>
                </c:pt>
                <c:pt idx="37792">
                  <c:v>0.60480356012744496</c:v>
                </c:pt>
                <c:pt idx="37793">
                  <c:v>0.60467617066700396</c:v>
                </c:pt>
                <c:pt idx="37794">
                  <c:v>0.60454878120656197</c:v>
                </c:pt>
                <c:pt idx="37795">
                  <c:v>0.60442139174736698</c:v>
                </c:pt>
                <c:pt idx="37796">
                  <c:v>0.60429400228692498</c:v>
                </c:pt>
                <c:pt idx="37797">
                  <c:v>0.60416661282648398</c:v>
                </c:pt>
                <c:pt idx="37798">
                  <c:v>0.60403922336728799</c:v>
                </c:pt>
                <c:pt idx="37799">
                  <c:v>0.603911833906847</c:v>
                </c:pt>
                <c:pt idx="37800">
                  <c:v>0.603784444446405</c:v>
                </c:pt>
                <c:pt idx="37801">
                  <c:v>0.60365705498720901</c:v>
                </c:pt>
                <c:pt idx="37802">
                  <c:v>0.60352966552676801</c:v>
                </c:pt>
                <c:pt idx="37803">
                  <c:v>0.60340227606632602</c:v>
                </c:pt>
                <c:pt idx="37804">
                  <c:v>0.60327488660713102</c:v>
                </c:pt>
                <c:pt idx="37805">
                  <c:v>0.60314749714668903</c:v>
                </c:pt>
                <c:pt idx="37806">
                  <c:v>0.60302010768624803</c:v>
                </c:pt>
                <c:pt idx="37807">
                  <c:v>0.60289271822705204</c:v>
                </c:pt>
                <c:pt idx="37808">
                  <c:v>0.60276532876661104</c:v>
                </c:pt>
                <c:pt idx="37809">
                  <c:v>0.60263793930616905</c:v>
                </c:pt>
                <c:pt idx="37810">
                  <c:v>0.60251054984697305</c:v>
                </c:pt>
                <c:pt idx="37811">
                  <c:v>0.60238316038653195</c:v>
                </c:pt>
                <c:pt idx="37812">
                  <c:v>0.60225577092608995</c:v>
                </c:pt>
                <c:pt idx="37813">
                  <c:v>0.60212838146689496</c:v>
                </c:pt>
                <c:pt idx="37814">
                  <c:v>0.60200099200645296</c:v>
                </c:pt>
                <c:pt idx="37815">
                  <c:v>0.60187360254601197</c:v>
                </c:pt>
                <c:pt idx="37816">
                  <c:v>0.60174621308681597</c:v>
                </c:pt>
                <c:pt idx="37817">
                  <c:v>0.60161882362637398</c:v>
                </c:pt>
                <c:pt idx="37818">
                  <c:v>0.60149143416593298</c:v>
                </c:pt>
                <c:pt idx="37819">
                  <c:v>0.60136404470673699</c:v>
                </c:pt>
                <c:pt idx="37820">
                  <c:v>0.60123665524629599</c:v>
                </c:pt>
                <c:pt idx="37821">
                  <c:v>0.601109265785854</c:v>
                </c:pt>
                <c:pt idx="37822">
                  <c:v>0.600981876326659</c:v>
                </c:pt>
                <c:pt idx="37823">
                  <c:v>0.60085448686621701</c:v>
                </c:pt>
                <c:pt idx="37824">
                  <c:v>0.60072709740577601</c:v>
                </c:pt>
                <c:pt idx="37825">
                  <c:v>0.60059970794658002</c:v>
                </c:pt>
                <c:pt idx="37826">
                  <c:v>0.60047231848613902</c:v>
                </c:pt>
                <c:pt idx="37827">
                  <c:v>0.60034492902569703</c:v>
                </c:pt>
                <c:pt idx="37828">
                  <c:v>0.60021753956650103</c:v>
                </c:pt>
                <c:pt idx="37829">
                  <c:v>0.60009015010606004</c:v>
                </c:pt>
                <c:pt idx="37830">
                  <c:v>0.59996276064561804</c:v>
                </c:pt>
                <c:pt idx="37831">
                  <c:v>0.59983537118642305</c:v>
                </c:pt>
                <c:pt idx="37832">
                  <c:v>0.59970798172598105</c:v>
                </c:pt>
                <c:pt idx="37833">
                  <c:v>0.59958059226553995</c:v>
                </c:pt>
                <c:pt idx="37834">
                  <c:v>0.59945320280634395</c:v>
                </c:pt>
                <c:pt idx="37835">
                  <c:v>0.59932581334590196</c:v>
                </c:pt>
                <c:pt idx="37836">
                  <c:v>0.59919842388546096</c:v>
                </c:pt>
                <c:pt idx="37837">
                  <c:v>0.59907103442626497</c:v>
                </c:pt>
                <c:pt idx="37838">
                  <c:v>0.59894364496582397</c:v>
                </c:pt>
                <c:pt idx="37839">
                  <c:v>0.59881625550538198</c:v>
                </c:pt>
                <c:pt idx="37840">
                  <c:v>0.59868886604618698</c:v>
                </c:pt>
                <c:pt idx="37841">
                  <c:v>0.59856147658574499</c:v>
                </c:pt>
                <c:pt idx="37842">
                  <c:v>0.59843408712530399</c:v>
                </c:pt>
                <c:pt idx="37843">
                  <c:v>0.598306697666108</c:v>
                </c:pt>
                <c:pt idx="37844">
                  <c:v>0.598179308205666</c:v>
                </c:pt>
                <c:pt idx="37845">
                  <c:v>0.59805191874522501</c:v>
                </c:pt>
                <c:pt idx="37846">
                  <c:v>0.59792452928602902</c:v>
                </c:pt>
                <c:pt idx="37847">
                  <c:v>0.59779713982558802</c:v>
                </c:pt>
                <c:pt idx="37848">
                  <c:v>0.59766975036514602</c:v>
                </c:pt>
                <c:pt idx="37849">
                  <c:v>0.59754236090595103</c:v>
                </c:pt>
                <c:pt idx="37850">
                  <c:v>0.59741497144550904</c:v>
                </c:pt>
                <c:pt idx="37851">
                  <c:v>0.59728758198506804</c:v>
                </c:pt>
                <c:pt idx="37852">
                  <c:v>0.59716019252587205</c:v>
                </c:pt>
                <c:pt idx="37853">
                  <c:v>0.59703280306543005</c:v>
                </c:pt>
                <c:pt idx="37854">
                  <c:v>0.59690541360498905</c:v>
                </c:pt>
                <c:pt idx="37855">
                  <c:v>0.59677802414579295</c:v>
                </c:pt>
                <c:pt idx="37856">
                  <c:v>0.59665063468535195</c:v>
                </c:pt>
                <c:pt idx="37857">
                  <c:v>0.59652324522490996</c:v>
                </c:pt>
                <c:pt idx="37858">
                  <c:v>0.59639585576571497</c:v>
                </c:pt>
                <c:pt idx="37859">
                  <c:v>0.59626846630527297</c:v>
                </c:pt>
                <c:pt idx="37860">
                  <c:v>0.59614107684483197</c:v>
                </c:pt>
                <c:pt idx="37861">
                  <c:v>0.59601368738563598</c:v>
                </c:pt>
                <c:pt idx="37862">
                  <c:v>0.59588629792519399</c:v>
                </c:pt>
                <c:pt idx="37863">
                  <c:v>0.59575890846475299</c:v>
                </c:pt>
                <c:pt idx="37864">
                  <c:v>0.595631519005557</c:v>
                </c:pt>
                <c:pt idx="37865">
                  <c:v>0.595504129545116</c:v>
                </c:pt>
                <c:pt idx="37866">
                  <c:v>0.59537674008467401</c:v>
                </c:pt>
                <c:pt idx="37867">
                  <c:v>0.59524935062547901</c:v>
                </c:pt>
                <c:pt idx="37868">
                  <c:v>0.59512196116503702</c:v>
                </c:pt>
                <c:pt idx="37869">
                  <c:v>0.59499457170459602</c:v>
                </c:pt>
                <c:pt idx="37870">
                  <c:v>0.59486718224540003</c:v>
                </c:pt>
                <c:pt idx="37871">
                  <c:v>0.59473979278495803</c:v>
                </c:pt>
                <c:pt idx="37872">
                  <c:v>0.59461240332451704</c:v>
                </c:pt>
                <c:pt idx="37873">
                  <c:v>0.59448501386532104</c:v>
                </c:pt>
                <c:pt idx="37874">
                  <c:v>0.59435762440488005</c:v>
                </c:pt>
                <c:pt idx="37875">
                  <c:v>0.59423023494443805</c:v>
                </c:pt>
                <c:pt idx="37876">
                  <c:v>0.59410284548524295</c:v>
                </c:pt>
                <c:pt idx="37877">
                  <c:v>0.59397545602480095</c:v>
                </c:pt>
                <c:pt idx="37878">
                  <c:v>0.59384806656435996</c:v>
                </c:pt>
                <c:pt idx="37879">
                  <c:v>0.59372067710516396</c:v>
                </c:pt>
                <c:pt idx="37880">
                  <c:v>0.59359328764472197</c:v>
                </c:pt>
                <c:pt idx="37881">
                  <c:v>0.59346589818428097</c:v>
                </c:pt>
                <c:pt idx="37882">
                  <c:v>0.59333850872508498</c:v>
                </c:pt>
                <c:pt idx="37883">
                  <c:v>0.59321111926464398</c:v>
                </c:pt>
                <c:pt idx="37884">
                  <c:v>0.59308372980420199</c:v>
                </c:pt>
                <c:pt idx="37885">
                  <c:v>0.59295634034500599</c:v>
                </c:pt>
                <c:pt idx="37886">
                  <c:v>0.592828950884565</c:v>
                </c:pt>
                <c:pt idx="37887">
                  <c:v>0.592701561424124</c:v>
                </c:pt>
                <c:pt idx="37888">
                  <c:v>0.59257417196492801</c:v>
                </c:pt>
                <c:pt idx="37889">
                  <c:v>0.59244678250448601</c:v>
                </c:pt>
                <c:pt idx="37890">
                  <c:v>0.59231939304404502</c:v>
                </c:pt>
                <c:pt idx="37891">
                  <c:v>0.59219200358484902</c:v>
                </c:pt>
                <c:pt idx="37892">
                  <c:v>0.59206461412440803</c:v>
                </c:pt>
                <c:pt idx="37893">
                  <c:v>0.59193722466396603</c:v>
                </c:pt>
                <c:pt idx="37894">
                  <c:v>0.59180983520477104</c:v>
                </c:pt>
                <c:pt idx="37895">
                  <c:v>0.59168244574432904</c:v>
                </c:pt>
                <c:pt idx="37896">
                  <c:v>0.59155505628388805</c:v>
                </c:pt>
                <c:pt idx="37897">
                  <c:v>0.59142766682469206</c:v>
                </c:pt>
                <c:pt idx="37898">
                  <c:v>0.59130027736424995</c:v>
                </c:pt>
                <c:pt idx="37899">
                  <c:v>0.59117288790380895</c:v>
                </c:pt>
                <c:pt idx="37900">
                  <c:v>0.59104549844461296</c:v>
                </c:pt>
                <c:pt idx="37901">
                  <c:v>0.59091810898417196</c:v>
                </c:pt>
                <c:pt idx="37902">
                  <c:v>0.59079071952372997</c:v>
                </c:pt>
                <c:pt idx="37903">
                  <c:v>0.59066333006453398</c:v>
                </c:pt>
                <c:pt idx="37904">
                  <c:v>0.59053594060409298</c:v>
                </c:pt>
                <c:pt idx="37905">
                  <c:v>0.59040855114365198</c:v>
                </c:pt>
                <c:pt idx="37906">
                  <c:v>0.59028116168445599</c:v>
                </c:pt>
                <c:pt idx="37907">
                  <c:v>0.59015377222401399</c:v>
                </c:pt>
                <c:pt idx="37908">
                  <c:v>0.590026382763573</c:v>
                </c:pt>
                <c:pt idx="37909">
                  <c:v>0.58989899330437701</c:v>
                </c:pt>
                <c:pt idx="37910">
                  <c:v>0.58977160384393601</c:v>
                </c:pt>
                <c:pt idx="37911">
                  <c:v>0.58964421438349401</c:v>
                </c:pt>
                <c:pt idx="37912">
                  <c:v>0.58951682492429902</c:v>
                </c:pt>
                <c:pt idx="37913">
                  <c:v>0.58938943546385703</c:v>
                </c:pt>
                <c:pt idx="37914">
                  <c:v>0.58926204600341603</c:v>
                </c:pt>
                <c:pt idx="37915">
                  <c:v>0.58913465654422004</c:v>
                </c:pt>
                <c:pt idx="37916">
                  <c:v>0.58900726708377804</c:v>
                </c:pt>
                <c:pt idx="37917">
                  <c:v>0.58887987762333704</c:v>
                </c:pt>
                <c:pt idx="37918">
                  <c:v>0.58875248816414105</c:v>
                </c:pt>
                <c:pt idx="37919">
                  <c:v>0.58862509870369994</c:v>
                </c:pt>
                <c:pt idx="37920">
                  <c:v>0.58849770924325795</c:v>
                </c:pt>
                <c:pt idx="37921">
                  <c:v>0.58837031978406296</c:v>
                </c:pt>
                <c:pt idx="37922">
                  <c:v>0.58824293032362096</c:v>
                </c:pt>
                <c:pt idx="37923">
                  <c:v>0.58811554086317996</c:v>
                </c:pt>
                <c:pt idx="37924">
                  <c:v>0.58798815140398397</c:v>
                </c:pt>
                <c:pt idx="37925">
                  <c:v>0.58786076194354198</c:v>
                </c:pt>
                <c:pt idx="37926">
                  <c:v>0.58773337248310098</c:v>
                </c:pt>
                <c:pt idx="37927">
                  <c:v>0.58760598302390499</c:v>
                </c:pt>
                <c:pt idx="37928">
                  <c:v>0.58747859356346399</c:v>
                </c:pt>
                <c:pt idx="37929">
                  <c:v>0.587351204103022</c:v>
                </c:pt>
                <c:pt idx="37930">
                  <c:v>0.587223814643826</c:v>
                </c:pt>
                <c:pt idx="37931">
                  <c:v>0.58709642518338501</c:v>
                </c:pt>
                <c:pt idx="37932">
                  <c:v>0.58696903572294401</c:v>
                </c:pt>
                <c:pt idx="37933">
                  <c:v>0.58684164626374802</c:v>
                </c:pt>
                <c:pt idx="37934">
                  <c:v>0.58671425680330602</c:v>
                </c:pt>
                <c:pt idx="37935">
                  <c:v>0.58658686734286503</c:v>
                </c:pt>
                <c:pt idx="37936">
                  <c:v>0.58645947788366903</c:v>
                </c:pt>
                <c:pt idx="37937">
                  <c:v>0.58633208842322804</c:v>
                </c:pt>
                <c:pt idx="37938">
                  <c:v>0.58620469896278604</c:v>
                </c:pt>
                <c:pt idx="37939">
                  <c:v>0.58607730950359105</c:v>
                </c:pt>
                <c:pt idx="37940">
                  <c:v>0.58594992004314905</c:v>
                </c:pt>
                <c:pt idx="37941">
                  <c:v>0.58582253058270795</c:v>
                </c:pt>
                <c:pt idx="37942">
                  <c:v>0.58569514112351195</c:v>
                </c:pt>
                <c:pt idx="37943">
                  <c:v>0.58556775166306996</c:v>
                </c:pt>
                <c:pt idx="37944">
                  <c:v>0.58544036220262896</c:v>
                </c:pt>
                <c:pt idx="37945">
                  <c:v>0.58531297274343297</c:v>
                </c:pt>
                <c:pt idx="37946">
                  <c:v>0.58518558328299197</c:v>
                </c:pt>
                <c:pt idx="37947">
                  <c:v>0.58505819382254998</c:v>
                </c:pt>
                <c:pt idx="37948">
                  <c:v>0.58493080436335398</c:v>
                </c:pt>
                <c:pt idx="37949">
                  <c:v>0.58480341490291299</c:v>
                </c:pt>
                <c:pt idx="37950">
                  <c:v>0.58467602544247099</c:v>
                </c:pt>
                <c:pt idx="37951">
                  <c:v>0.584548635983276</c:v>
                </c:pt>
                <c:pt idx="37952">
                  <c:v>0.584421246522834</c:v>
                </c:pt>
                <c:pt idx="37953">
                  <c:v>0.58429385706239301</c:v>
                </c:pt>
                <c:pt idx="37954">
                  <c:v>0.58416646760319701</c:v>
                </c:pt>
                <c:pt idx="37955">
                  <c:v>0.58403907814275602</c:v>
                </c:pt>
                <c:pt idx="37956">
                  <c:v>0.58391168868231402</c:v>
                </c:pt>
                <c:pt idx="37957">
                  <c:v>0.58378429922311803</c:v>
                </c:pt>
                <c:pt idx="37958">
                  <c:v>0.58365690976267703</c:v>
                </c:pt>
                <c:pt idx="37959">
                  <c:v>0.58352952030223504</c:v>
                </c:pt>
                <c:pt idx="37960">
                  <c:v>0.58340213084304005</c:v>
                </c:pt>
                <c:pt idx="37961">
                  <c:v>0.58327474138259805</c:v>
                </c:pt>
                <c:pt idx="37962">
                  <c:v>0.58314735192215705</c:v>
                </c:pt>
                <c:pt idx="37963">
                  <c:v>0.58301996246296095</c:v>
                </c:pt>
                <c:pt idx="37964">
                  <c:v>0.58289257300251995</c:v>
                </c:pt>
                <c:pt idx="37965">
                  <c:v>0.58276518354207796</c:v>
                </c:pt>
                <c:pt idx="37966">
                  <c:v>0.58263779408288197</c:v>
                </c:pt>
                <c:pt idx="37967">
                  <c:v>0.58251040462244097</c:v>
                </c:pt>
                <c:pt idx="37968">
                  <c:v>0.58238301516199997</c:v>
                </c:pt>
                <c:pt idx="37969">
                  <c:v>0.58225562570280398</c:v>
                </c:pt>
                <c:pt idx="37970">
                  <c:v>0.58212823624236198</c:v>
                </c:pt>
                <c:pt idx="37971">
                  <c:v>0.58200084678192099</c:v>
                </c:pt>
                <c:pt idx="37972">
                  <c:v>0.581873457322725</c:v>
                </c:pt>
                <c:pt idx="37973">
                  <c:v>0.581746067862284</c:v>
                </c:pt>
                <c:pt idx="37974">
                  <c:v>0.581618678401842</c:v>
                </c:pt>
                <c:pt idx="37975">
                  <c:v>0.58149128894264701</c:v>
                </c:pt>
                <c:pt idx="37976">
                  <c:v>0.58136389948220502</c:v>
                </c:pt>
                <c:pt idx="37977">
                  <c:v>0.58123651002176402</c:v>
                </c:pt>
                <c:pt idx="37978">
                  <c:v>0.58110912056256803</c:v>
                </c:pt>
                <c:pt idx="37979">
                  <c:v>0.58098173110212603</c:v>
                </c:pt>
                <c:pt idx="37980">
                  <c:v>0.58085434164168503</c:v>
                </c:pt>
                <c:pt idx="37981">
                  <c:v>0.58072695218248904</c:v>
                </c:pt>
                <c:pt idx="37982">
                  <c:v>0.58059956272204805</c:v>
                </c:pt>
                <c:pt idx="37983">
                  <c:v>0.58047217326160605</c:v>
                </c:pt>
                <c:pt idx="37984">
                  <c:v>0.58034478380240995</c:v>
                </c:pt>
                <c:pt idx="37985">
                  <c:v>0.58021739434196895</c:v>
                </c:pt>
                <c:pt idx="37986">
                  <c:v>0.58009000488152695</c:v>
                </c:pt>
                <c:pt idx="37987">
                  <c:v>0.57996261542233196</c:v>
                </c:pt>
                <c:pt idx="37988">
                  <c:v>0.57983522596188997</c:v>
                </c:pt>
                <c:pt idx="37989">
                  <c:v>0.57970783650144897</c:v>
                </c:pt>
                <c:pt idx="37990">
                  <c:v>0.57958044704225298</c:v>
                </c:pt>
                <c:pt idx="37991">
                  <c:v>0.57945305758181198</c:v>
                </c:pt>
                <c:pt idx="37992">
                  <c:v>0.57932566812136999</c:v>
                </c:pt>
                <c:pt idx="37993">
                  <c:v>0.57919827866217399</c:v>
                </c:pt>
                <c:pt idx="37994">
                  <c:v>0.579070889201733</c:v>
                </c:pt>
                <c:pt idx="37995">
                  <c:v>0.578943499741291</c:v>
                </c:pt>
                <c:pt idx="37996">
                  <c:v>0.57881611028209601</c:v>
                </c:pt>
                <c:pt idx="37997">
                  <c:v>0.57868872082165401</c:v>
                </c:pt>
                <c:pt idx="37998">
                  <c:v>0.57856133136121302</c:v>
                </c:pt>
                <c:pt idx="37999">
                  <c:v>0.57843394190201702</c:v>
                </c:pt>
                <c:pt idx="38000">
                  <c:v>0.57830655244157603</c:v>
                </c:pt>
                <c:pt idx="38001">
                  <c:v>0.57817916298113403</c:v>
                </c:pt>
                <c:pt idx="38002">
                  <c:v>0.57805177352193804</c:v>
                </c:pt>
                <c:pt idx="38003">
                  <c:v>0.57792438406149704</c:v>
                </c:pt>
                <c:pt idx="38004">
                  <c:v>0.57779699460105605</c:v>
                </c:pt>
                <c:pt idx="38005">
                  <c:v>0.57766960514186005</c:v>
                </c:pt>
                <c:pt idx="38006">
                  <c:v>0.57754221568141795</c:v>
                </c:pt>
                <c:pt idx="38007">
                  <c:v>0.57741482622097695</c:v>
                </c:pt>
                <c:pt idx="38008">
                  <c:v>0.57728743676178096</c:v>
                </c:pt>
                <c:pt idx="38009">
                  <c:v>0.57716004730133996</c:v>
                </c:pt>
                <c:pt idx="38010">
                  <c:v>0.57703265784089797</c:v>
                </c:pt>
                <c:pt idx="38011">
                  <c:v>0.57690526838170197</c:v>
                </c:pt>
                <c:pt idx="38012">
                  <c:v>0.57677787892126098</c:v>
                </c:pt>
                <c:pt idx="38013">
                  <c:v>0.57665048946081898</c:v>
                </c:pt>
                <c:pt idx="38014">
                  <c:v>0.57652310000162399</c:v>
                </c:pt>
                <c:pt idx="38015">
                  <c:v>0.57639571054118199</c:v>
                </c:pt>
                <c:pt idx="38016">
                  <c:v>0.576268321080741</c:v>
                </c:pt>
                <c:pt idx="38017">
                  <c:v>0.576140931621545</c:v>
                </c:pt>
                <c:pt idx="38018">
                  <c:v>0.57601354216110401</c:v>
                </c:pt>
                <c:pt idx="38019">
                  <c:v>0.57588615270066201</c:v>
                </c:pt>
                <c:pt idx="38020">
                  <c:v>0.57575876324146602</c:v>
                </c:pt>
                <c:pt idx="38021">
                  <c:v>0.57563137378102502</c:v>
                </c:pt>
                <c:pt idx="38022">
                  <c:v>0.57550398432058303</c:v>
                </c:pt>
                <c:pt idx="38023">
                  <c:v>0.57537659486138804</c:v>
                </c:pt>
                <c:pt idx="38024">
                  <c:v>0.57524920540094604</c:v>
                </c:pt>
                <c:pt idx="38025">
                  <c:v>0.57512181594050504</c:v>
                </c:pt>
                <c:pt idx="38026">
                  <c:v>0.57499442648130905</c:v>
                </c:pt>
                <c:pt idx="38027">
                  <c:v>0.57486703702086805</c:v>
                </c:pt>
                <c:pt idx="38028">
                  <c:v>0.57473964756042595</c:v>
                </c:pt>
                <c:pt idx="38029">
                  <c:v>0.57461225810122996</c:v>
                </c:pt>
                <c:pt idx="38030">
                  <c:v>0.57448486864078896</c:v>
                </c:pt>
                <c:pt idx="38031">
                  <c:v>0.57435747918034696</c:v>
                </c:pt>
                <c:pt idx="38032">
                  <c:v>0.57423008972115197</c:v>
                </c:pt>
                <c:pt idx="38033">
                  <c:v>0.57410270026070997</c:v>
                </c:pt>
                <c:pt idx="38034">
                  <c:v>0.57397531080026898</c:v>
                </c:pt>
                <c:pt idx="38035">
                  <c:v>0.57384792134107299</c:v>
                </c:pt>
                <c:pt idx="38036">
                  <c:v>0.57372053188063099</c:v>
                </c:pt>
                <c:pt idx="38037">
                  <c:v>0.57359314242018999</c:v>
                </c:pt>
                <c:pt idx="38038">
                  <c:v>0.573465752960994</c:v>
                </c:pt>
                <c:pt idx="38039">
                  <c:v>0.57333836350055301</c:v>
                </c:pt>
                <c:pt idx="38040">
                  <c:v>0.57321097404011101</c:v>
                </c:pt>
                <c:pt idx="38041">
                  <c:v>0.57308358458091602</c:v>
                </c:pt>
                <c:pt idx="38042">
                  <c:v>0.57295619512047402</c:v>
                </c:pt>
                <c:pt idx="38043">
                  <c:v>0.57282880566003302</c:v>
                </c:pt>
                <c:pt idx="38044">
                  <c:v>0.57270141620083703</c:v>
                </c:pt>
                <c:pt idx="38045">
                  <c:v>0.57257402674039504</c:v>
                </c:pt>
                <c:pt idx="38046">
                  <c:v>0.57244663727995404</c:v>
                </c:pt>
                <c:pt idx="38047">
                  <c:v>0.57231924782075805</c:v>
                </c:pt>
                <c:pt idx="38048">
                  <c:v>0.57219185836031705</c:v>
                </c:pt>
                <c:pt idx="38049">
                  <c:v>0.57206446889987494</c:v>
                </c:pt>
                <c:pt idx="38050">
                  <c:v>0.57193707944067995</c:v>
                </c:pt>
                <c:pt idx="38051">
                  <c:v>0.57180968998023796</c:v>
                </c:pt>
                <c:pt idx="38052">
                  <c:v>0.57168230051979696</c:v>
                </c:pt>
                <c:pt idx="38053">
                  <c:v>0.57155491106060097</c:v>
                </c:pt>
                <c:pt idx="38054">
                  <c:v>0.57142752160015997</c:v>
                </c:pt>
                <c:pt idx="38055">
                  <c:v>0.57130013213971798</c:v>
                </c:pt>
                <c:pt idx="38056">
                  <c:v>0.57117274268052198</c:v>
                </c:pt>
                <c:pt idx="38057">
                  <c:v>0.57104535322008099</c:v>
                </c:pt>
                <c:pt idx="38058">
                  <c:v>0.57091796375963899</c:v>
                </c:pt>
                <c:pt idx="38059">
                  <c:v>0.570790574300444</c:v>
                </c:pt>
                <c:pt idx="38060">
                  <c:v>0.570663184840002</c:v>
                </c:pt>
                <c:pt idx="38061">
                  <c:v>0.57053579537956101</c:v>
                </c:pt>
                <c:pt idx="38062">
                  <c:v>0.57040840592036501</c:v>
                </c:pt>
                <c:pt idx="38063">
                  <c:v>0.57028101645992402</c:v>
                </c:pt>
                <c:pt idx="38064">
                  <c:v>0.57015362699948202</c:v>
                </c:pt>
                <c:pt idx="38065">
                  <c:v>0.57002623754028603</c:v>
                </c:pt>
                <c:pt idx="38066">
                  <c:v>0.56989884807984503</c:v>
                </c:pt>
                <c:pt idx="38067">
                  <c:v>0.56977145861940304</c:v>
                </c:pt>
                <c:pt idx="38068">
                  <c:v>0.56964406916020804</c:v>
                </c:pt>
                <c:pt idx="38069">
                  <c:v>0.56951667969976605</c:v>
                </c:pt>
                <c:pt idx="38070">
                  <c:v>0.56938929023932505</c:v>
                </c:pt>
                <c:pt idx="38071">
                  <c:v>0.56926190078012895</c:v>
                </c:pt>
                <c:pt idx="38072">
                  <c:v>0.56913451131968695</c:v>
                </c:pt>
                <c:pt idx="38073">
                  <c:v>0.56900712185924596</c:v>
                </c:pt>
                <c:pt idx="38074">
                  <c:v>0.56887973240004996</c:v>
                </c:pt>
                <c:pt idx="38075">
                  <c:v>0.56875234293960897</c:v>
                </c:pt>
                <c:pt idx="38076">
                  <c:v>0.56862495347916697</c:v>
                </c:pt>
                <c:pt idx="38077">
                  <c:v>0.56849756401997198</c:v>
                </c:pt>
                <c:pt idx="38078">
                  <c:v>0.56837017455952998</c:v>
                </c:pt>
                <c:pt idx="38079">
                  <c:v>0.56824278509908899</c:v>
                </c:pt>
                <c:pt idx="38080">
                  <c:v>0.56811539563989299</c:v>
                </c:pt>
                <c:pt idx="38081">
                  <c:v>0.567988006179452</c:v>
                </c:pt>
                <c:pt idx="38082">
                  <c:v>0.56786061671901</c:v>
                </c:pt>
                <c:pt idx="38083">
                  <c:v>0.56773322725981401</c:v>
                </c:pt>
                <c:pt idx="38084">
                  <c:v>0.56760583779937301</c:v>
                </c:pt>
                <c:pt idx="38085">
                  <c:v>0.56747844833893102</c:v>
                </c:pt>
                <c:pt idx="38086">
                  <c:v>0.56735105887973603</c:v>
                </c:pt>
                <c:pt idx="38087">
                  <c:v>0.56722366941929403</c:v>
                </c:pt>
                <c:pt idx="38088">
                  <c:v>0.56709627995885303</c:v>
                </c:pt>
                <c:pt idx="38089">
                  <c:v>0.56696889049965704</c:v>
                </c:pt>
                <c:pt idx="38090">
                  <c:v>0.56684150103921604</c:v>
                </c:pt>
                <c:pt idx="38091">
                  <c:v>0.56671411157877405</c:v>
                </c:pt>
                <c:pt idx="38092">
                  <c:v>0.56658672211957795</c:v>
                </c:pt>
                <c:pt idx="38093">
                  <c:v>0.56645933265913695</c:v>
                </c:pt>
                <c:pt idx="38094">
                  <c:v>0.56633194319869495</c:v>
                </c:pt>
                <c:pt idx="38095">
                  <c:v>0.56620455373949996</c:v>
                </c:pt>
                <c:pt idx="38096">
                  <c:v>0.56607716427905796</c:v>
                </c:pt>
                <c:pt idx="38097">
                  <c:v>0.56594977481861697</c:v>
                </c:pt>
                <c:pt idx="38098">
                  <c:v>0.56582238535942098</c:v>
                </c:pt>
                <c:pt idx="38099">
                  <c:v>0.56569499589897898</c:v>
                </c:pt>
                <c:pt idx="38100">
                  <c:v>0.56556760643853798</c:v>
                </c:pt>
                <c:pt idx="38101">
                  <c:v>0.56544021697934199</c:v>
                </c:pt>
                <c:pt idx="38102">
                  <c:v>0.565312827518901</c:v>
                </c:pt>
                <c:pt idx="38103">
                  <c:v>0.565185438058459</c:v>
                </c:pt>
                <c:pt idx="38104">
                  <c:v>0.56505804859926401</c:v>
                </c:pt>
                <c:pt idx="38105">
                  <c:v>0.56493065913882201</c:v>
                </c:pt>
                <c:pt idx="38106">
                  <c:v>0.56480326967838101</c:v>
                </c:pt>
                <c:pt idx="38107">
                  <c:v>0.56467588021918502</c:v>
                </c:pt>
                <c:pt idx="38108">
                  <c:v>0.56454849075874303</c:v>
                </c:pt>
                <c:pt idx="38109">
                  <c:v>0.56442110129830203</c:v>
                </c:pt>
                <c:pt idx="38110">
                  <c:v>0.56429371183910604</c:v>
                </c:pt>
                <c:pt idx="38111">
                  <c:v>0.56416632237866504</c:v>
                </c:pt>
                <c:pt idx="38112">
                  <c:v>0.56403893291822305</c:v>
                </c:pt>
                <c:pt idx="38113">
                  <c:v>0.56391154345902805</c:v>
                </c:pt>
                <c:pt idx="38114">
                  <c:v>0.56378415399858595</c:v>
                </c:pt>
                <c:pt idx="38115">
                  <c:v>0.56365676453814495</c:v>
                </c:pt>
                <c:pt idx="38116">
                  <c:v>0.56352937507894896</c:v>
                </c:pt>
                <c:pt idx="38117">
                  <c:v>0.56340198561850696</c:v>
                </c:pt>
                <c:pt idx="38118">
                  <c:v>0.56327459615806597</c:v>
                </c:pt>
                <c:pt idx="38119">
                  <c:v>0.56314720669886997</c:v>
                </c:pt>
                <c:pt idx="38120">
                  <c:v>0.56301981723842898</c:v>
                </c:pt>
                <c:pt idx="38121">
                  <c:v>0.56289242777798698</c:v>
                </c:pt>
                <c:pt idx="38122">
                  <c:v>0.56276503831879099</c:v>
                </c:pt>
                <c:pt idx="38123">
                  <c:v>0.56263764885834999</c:v>
                </c:pt>
                <c:pt idx="38124">
                  <c:v>0.562510259397909</c:v>
                </c:pt>
                <c:pt idx="38125">
                  <c:v>0.562382869938713</c:v>
                </c:pt>
                <c:pt idx="38126">
                  <c:v>0.56225548047827101</c:v>
                </c:pt>
                <c:pt idx="38127">
                  <c:v>0.56212809101783001</c:v>
                </c:pt>
                <c:pt idx="38128">
                  <c:v>0.56200070155863402</c:v>
                </c:pt>
                <c:pt idx="38129">
                  <c:v>0.56187331209819302</c:v>
                </c:pt>
                <c:pt idx="38130">
                  <c:v>0.56174592263775103</c:v>
                </c:pt>
                <c:pt idx="38131">
                  <c:v>0.56161853317855603</c:v>
                </c:pt>
                <c:pt idx="38132">
                  <c:v>0.56149114371811404</c:v>
                </c:pt>
                <c:pt idx="38133">
                  <c:v>0.56136375425767304</c:v>
                </c:pt>
                <c:pt idx="38134">
                  <c:v>0.56123636479847705</c:v>
                </c:pt>
                <c:pt idx="38135">
                  <c:v>0.56110897533803505</c:v>
                </c:pt>
                <c:pt idx="38136">
                  <c:v>0.56098158587759395</c:v>
                </c:pt>
                <c:pt idx="38137">
                  <c:v>0.56085419641839795</c:v>
                </c:pt>
                <c:pt idx="38138">
                  <c:v>0.56072680695795696</c:v>
                </c:pt>
                <c:pt idx="38139">
                  <c:v>0.56059941749751496</c:v>
                </c:pt>
                <c:pt idx="38140">
                  <c:v>0.56047202803831897</c:v>
                </c:pt>
                <c:pt idx="38141">
                  <c:v>0.56034463857787797</c:v>
                </c:pt>
                <c:pt idx="38142">
                  <c:v>0.56021724911743698</c:v>
                </c:pt>
                <c:pt idx="38143">
                  <c:v>0.56008985965824098</c:v>
                </c:pt>
                <c:pt idx="38144">
                  <c:v>0.55996247019779899</c:v>
                </c:pt>
                <c:pt idx="38145">
                  <c:v>0.55983508073735799</c:v>
                </c:pt>
                <c:pt idx="38146">
                  <c:v>0.559707691278162</c:v>
                </c:pt>
                <c:pt idx="38147">
                  <c:v>0.559580301817721</c:v>
                </c:pt>
                <c:pt idx="38148">
                  <c:v>0.55945291235727901</c:v>
                </c:pt>
                <c:pt idx="38149">
                  <c:v>0.55932552289808402</c:v>
                </c:pt>
                <c:pt idx="38150">
                  <c:v>0.55919813343764202</c:v>
                </c:pt>
                <c:pt idx="38151">
                  <c:v>0.55907074397720102</c:v>
                </c:pt>
                <c:pt idx="38152">
                  <c:v>0.55894335451800503</c:v>
                </c:pt>
                <c:pt idx="38153">
                  <c:v>0.55881596505756304</c:v>
                </c:pt>
                <c:pt idx="38154">
                  <c:v>0.55868857559712204</c:v>
                </c:pt>
                <c:pt idx="38155">
                  <c:v>0.55856118613792605</c:v>
                </c:pt>
                <c:pt idx="38156">
                  <c:v>0.55843379667748505</c:v>
                </c:pt>
                <c:pt idx="38157">
                  <c:v>0.55830640721704305</c:v>
                </c:pt>
                <c:pt idx="38158">
                  <c:v>0.55817901775784695</c:v>
                </c:pt>
                <c:pt idx="38159">
                  <c:v>0.55805162829740595</c:v>
                </c:pt>
                <c:pt idx="38160">
                  <c:v>0.55792423883696496</c:v>
                </c:pt>
                <c:pt idx="38161">
                  <c:v>0.55779684937776897</c:v>
                </c:pt>
                <c:pt idx="38162">
                  <c:v>0.55766945991732697</c:v>
                </c:pt>
                <c:pt idx="38163">
                  <c:v>0.55754207045688597</c:v>
                </c:pt>
                <c:pt idx="38164">
                  <c:v>0.55741468099768998</c:v>
                </c:pt>
                <c:pt idx="38165">
                  <c:v>0.55728729153724899</c:v>
                </c:pt>
                <c:pt idx="38166">
                  <c:v>0.55715990207680699</c:v>
                </c:pt>
                <c:pt idx="38167">
                  <c:v>0.557032512617611</c:v>
                </c:pt>
                <c:pt idx="38168">
                  <c:v>0.55690512315717</c:v>
                </c:pt>
                <c:pt idx="38169">
                  <c:v>0.556777733696729</c:v>
                </c:pt>
                <c:pt idx="38170">
                  <c:v>0.55665034423753301</c:v>
                </c:pt>
                <c:pt idx="38171">
                  <c:v>0.55652295477709102</c:v>
                </c:pt>
                <c:pt idx="38172">
                  <c:v>0.55639556531665002</c:v>
                </c:pt>
                <c:pt idx="38173">
                  <c:v>0.55626817585745403</c:v>
                </c:pt>
                <c:pt idx="38174">
                  <c:v>0.55614078639701303</c:v>
                </c:pt>
                <c:pt idx="38175">
                  <c:v>0.55601339693657104</c:v>
                </c:pt>
                <c:pt idx="38176">
                  <c:v>0.55588600747737604</c:v>
                </c:pt>
                <c:pt idx="38177">
                  <c:v>0.55575861801693405</c:v>
                </c:pt>
                <c:pt idx="38178">
                  <c:v>0.55563122855649305</c:v>
                </c:pt>
                <c:pt idx="38179">
                  <c:v>0.55550383909729695</c:v>
                </c:pt>
                <c:pt idx="38180">
                  <c:v>0.55537644963685495</c:v>
                </c:pt>
                <c:pt idx="38181">
                  <c:v>0.55524906017641396</c:v>
                </c:pt>
                <c:pt idx="38182">
                  <c:v>0.55512167071721796</c:v>
                </c:pt>
                <c:pt idx="38183">
                  <c:v>0.55499428125677697</c:v>
                </c:pt>
                <c:pt idx="38184">
                  <c:v>0.55486689179633497</c:v>
                </c:pt>
                <c:pt idx="38185">
                  <c:v>0.55473950233713898</c:v>
                </c:pt>
                <c:pt idx="38186">
                  <c:v>0.55461211287669798</c:v>
                </c:pt>
                <c:pt idx="38187">
                  <c:v>0.55448472341625599</c:v>
                </c:pt>
                <c:pt idx="38188">
                  <c:v>0.55435733395706099</c:v>
                </c:pt>
                <c:pt idx="38189">
                  <c:v>0.554229944496619</c:v>
                </c:pt>
                <c:pt idx="38190">
                  <c:v>0.554102555036178</c:v>
                </c:pt>
                <c:pt idx="38191">
                  <c:v>0.55397516557698201</c:v>
                </c:pt>
                <c:pt idx="38192">
                  <c:v>0.55384777611654101</c:v>
                </c:pt>
                <c:pt idx="38193">
                  <c:v>0.55372038665609902</c:v>
                </c:pt>
                <c:pt idx="38194">
                  <c:v>0.55359299719690402</c:v>
                </c:pt>
                <c:pt idx="38195">
                  <c:v>0.55346560773646203</c:v>
                </c:pt>
                <c:pt idx="38196">
                  <c:v>0.55333821827602103</c:v>
                </c:pt>
                <c:pt idx="38197">
                  <c:v>0.55321082881682504</c:v>
                </c:pt>
                <c:pt idx="38198">
                  <c:v>0.55308343935638304</c:v>
                </c:pt>
                <c:pt idx="38199">
                  <c:v>0.55295604989594205</c:v>
                </c:pt>
                <c:pt idx="38200">
                  <c:v>0.55282866043674606</c:v>
                </c:pt>
                <c:pt idx="38201">
                  <c:v>0.55270127097630495</c:v>
                </c:pt>
                <c:pt idx="38202">
                  <c:v>0.55257388151586295</c:v>
                </c:pt>
                <c:pt idx="38203">
                  <c:v>0.55244649205666696</c:v>
                </c:pt>
                <c:pt idx="38204">
                  <c:v>0.55231910259622596</c:v>
                </c:pt>
                <c:pt idx="38205">
                  <c:v>0.55219171313578497</c:v>
                </c:pt>
                <c:pt idx="38206">
                  <c:v>0.55206432367658897</c:v>
                </c:pt>
                <c:pt idx="38207">
                  <c:v>0.55193693421614698</c:v>
                </c:pt>
                <c:pt idx="38208">
                  <c:v>0.55180954475570598</c:v>
                </c:pt>
                <c:pt idx="38209">
                  <c:v>0.55168215529650999</c:v>
                </c:pt>
                <c:pt idx="38210">
                  <c:v>0.55155476583606899</c:v>
                </c:pt>
                <c:pt idx="38211">
                  <c:v>0.551427376375627</c:v>
                </c:pt>
                <c:pt idx="38212">
                  <c:v>0.55129998691643101</c:v>
                </c:pt>
                <c:pt idx="38213">
                  <c:v>0.55117259745599001</c:v>
                </c:pt>
                <c:pt idx="38214">
                  <c:v>0.55104520799554901</c:v>
                </c:pt>
                <c:pt idx="38215">
                  <c:v>0.55091781853635302</c:v>
                </c:pt>
                <c:pt idx="38216">
                  <c:v>0.55079042907591103</c:v>
                </c:pt>
                <c:pt idx="38217">
                  <c:v>0.55066303961547003</c:v>
                </c:pt>
                <c:pt idx="38218">
                  <c:v>0.55053565015627404</c:v>
                </c:pt>
                <c:pt idx="38219">
                  <c:v>0.55040826069583304</c:v>
                </c:pt>
                <c:pt idx="38220">
                  <c:v>0.55028087123539104</c:v>
                </c:pt>
                <c:pt idx="38221">
                  <c:v>0.55015348177619505</c:v>
                </c:pt>
                <c:pt idx="38222">
                  <c:v>0.55002609231575394</c:v>
                </c:pt>
                <c:pt idx="38223">
                  <c:v>0.54989870285531195</c:v>
                </c:pt>
                <c:pt idx="38224">
                  <c:v>0.54977131339611696</c:v>
                </c:pt>
                <c:pt idx="38225">
                  <c:v>0.54964392393567496</c:v>
                </c:pt>
                <c:pt idx="38226">
                  <c:v>0.54951653447523396</c:v>
                </c:pt>
                <c:pt idx="38227">
                  <c:v>0.54938914501603797</c:v>
                </c:pt>
                <c:pt idx="38228">
                  <c:v>0.54926175555559698</c:v>
                </c:pt>
                <c:pt idx="38229">
                  <c:v>0.54913436609515498</c:v>
                </c:pt>
                <c:pt idx="38230">
                  <c:v>0.54900697663595899</c:v>
                </c:pt>
                <c:pt idx="38231">
                  <c:v>0.54887958717551799</c:v>
                </c:pt>
                <c:pt idx="38232">
                  <c:v>0.548752197715076</c:v>
                </c:pt>
                <c:pt idx="38233">
                  <c:v>0.548624808255881</c:v>
                </c:pt>
                <c:pt idx="38234">
                  <c:v>0.54849741879543901</c:v>
                </c:pt>
                <c:pt idx="38235">
                  <c:v>0.54837002933499801</c:v>
                </c:pt>
                <c:pt idx="38236">
                  <c:v>0.54824263987580202</c:v>
                </c:pt>
                <c:pt idx="38237">
                  <c:v>0.54811525041536102</c:v>
                </c:pt>
                <c:pt idx="38238">
                  <c:v>0.54798786095491903</c:v>
                </c:pt>
                <c:pt idx="38239">
                  <c:v>0.54786047149572303</c:v>
                </c:pt>
                <c:pt idx="38240">
                  <c:v>0.54773308203528204</c:v>
                </c:pt>
                <c:pt idx="38241">
                  <c:v>0.54760569257484004</c:v>
                </c:pt>
                <c:pt idx="38242">
                  <c:v>0.54747830311564505</c:v>
                </c:pt>
                <c:pt idx="38243">
                  <c:v>0.54735091365520305</c:v>
                </c:pt>
                <c:pt idx="38244">
                  <c:v>0.54722352419476195</c:v>
                </c:pt>
                <c:pt idx="38245">
                  <c:v>0.54709613473556595</c:v>
                </c:pt>
                <c:pt idx="38246">
                  <c:v>0.54696874527512496</c:v>
                </c:pt>
                <c:pt idx="38247">
                  <c:v>0.54684135581468296</c:v>
                </c:pt>
                <c:pt idx="38248">
                  <c:v>0.54671396635548697</c:v>
                </c:pt>
                <c:pt idx="38249">
                  <c:v>0.54658657689504597</c:v>
                </c:pt>
                <c:pt idx="38250">
                  <c:v>0.54645918743460398</c:v>
                </c:pt>
                <c:pt idx="38251">
                  <c:v>0.54633179797540898</c:v>
                </c:pt>
                <c:pt idx="38252">
                  <c:v>0.54620440851496699</c:v>
                </c:pt>
                <c:pt idx="38253">
                  <c:v>0.54607701905452599</c:v>
                </c:pt>
                <c:pt idx="38254">
                  <c:v>0.54594962959533</c:v>
                </c:pt>
                <c:pt idx="38255">
                  <c:v>0.545822240134889</c:v>
                </c:pt>
                <c:pt idx="38256">
                  <c:v>0.54569485067444701</c:v>
                </c:pt>
                <c:pt idx="38257">
                  <c:v>0.54556746121525102</c:v>
                </c:pt>
                <c:pt idx="38258">
                  <c:v>0.54544007175481002</c:v>
                </c:pt>
                <c:pt idx="38259">
                  <c:v>0.54531268229436902</c:v>
                </c:pt>
                <c:pt idx="38260">
                  <c:v>0.54518529283517303</c:v>
                </c:pt>
                <c:pt idx="38261">
                  <c:v>0.54505790337473103</c:v>
                </c:pt>
                <c:pt idx="38262">
                  <c:v>0.54493051391429004</c:v>
                </c:pt>
                <c:pt idx="38263">
                  <c:v>0.54480312445509405</c:v>
                </c:pt>
                <c:pt idx="38264">
                  <c:v>0.54467573499465305</c:v>
                </c:pt>
                <c:pt idx="38265">
                  <c:v>0.54454834553421105</c:v>
                </c:pt>
                <c:pt idx="38266">
                  <c:v>0.54442095607501495</c:v>
                </c:pt>
                <c:pt idx="38267">
                  <c:v>0.54429356661457395</c:v>
                </c:pt>
                <c:pt idx="38268">
                  <c:v>0.54416617715413196</c:v>
                </c:pt>
                <c:pt idx="38269">
                  <c:v>0.54403878769493696</c:v>
                </c:pt>
                <c:pt idx="38270">
                  <c:v>0.54391139823449497</c:v>
                </c:pt>
                <c:pt idx="38271">
                  <c:v>0.54378400877405397</c:v>
                </c:pt>
                <c:pt idx="38272">
                  <c:v>0.54365661931485798</c:v>
                </c:pt>
                <c:pt idx="38273">
                  <c:v>0.54352922985441698</c:v>
                </c:pt>
                <c:pt idx="38274">
                  <c:v>0.54340184039397499</c:v>
                </c:pt>
                <c:pt idx="38275">
                  <c:v>0.543274450934779</c:v>
                </c:pt>
                <c:pt idx="38276">
                  <c:v>0.543147061474338</c:v>
                </c:pt>
                <c:pt idx="38277">
                  <c:v>0.543019672013896</c:v>
                </c:pt>
                <c:pt idx="38278">
                  <c:v>0.54289228255470101</c:v>
                </c:pt>
                <c:pt idx="38279">
                  <c:v>0.54276489309425902</c:v>
                </c:pt>
                <c:pt idx="38280">
                  <c:v>0.54263750363381802</c:v>
                </c:pt>
                <c:pt idx="38281">
                  <c:v>0.54251011417462203</c:v>
                </c:pt>
                <c:pt idx="38282">
                  <c:v>0.54238272471418103</c:v>
                </c:pt>
                <c:pt idx="38283">
                  <c:v>0.54225533525373903</c:v>
                </c:pt>
                <c:pt idx="38284">
                  <c:v>0.54212794579454304</c:v>
                </c:pt>
                <c:pt idx="38285">
                  <c:v>0.54200055633410205</c:v>
                </c:pt>
                <c:pt idx="38286">
                  <c:v>0.54187316687366005</c:v>
                </c:pt>
                <c:pt idx="38287">
                  <c:v>0.54174577741446495</c:v>
                </c:pt>
                <c:pt idx="38288">
                  <c:v>0.54161838795402295</c:v>
                </c:pt>
                <c:pt idx="38289">
                  <c:v>0.54149099849358195</c:v>
                </c:pt>
                <c:pt idx="38290">
                  <c:v>0.54136360903438596</c:v>
                </c:pt>
                <c:pt idx="38291">
                  <c:v>0.54123621957394497</c:v>
                </c:pt>
                <c:pt idx="38292">
                  <c:v>0.54110883011350297</c:v>
                </c:pt>
                <c:pt idx="38293">
                  <c:v>0.54098144065430698</c:v>
                </c:pt>
                <c:pt idx="38294">
                  <c:v>0.54085405119386598</c:v>
                </c:pt>
                <c:pt idx="38295">
                  <c:v>0.54072666173342399</c:v>
                </c:pt>
                <c:pt idx="38296">
                  <c:v>0.54059927227422899</c:v>
                </c:pt>
                <c:pt idx="38297">
                  <c:v>0.540471882813787</c:v>
                </c:pt>
                <c:pt idx="38298">
                  <c:v>0.540344493353346</c:v>
                </c:pt>
                <c:pt idx="38299">
                  <c:v>0.54021710389415001</c:v>
                </c:pt>
                <c:pt idx="38300">
                  <c:v>0.54008971443370901</c:v>
                </c:pt>
                <c:pt idx="38301">
                  <c:v>0.53996232497326702</c:v>
                </c:pt>
                <c:pt idx="38302">
                  <c:v>0.53983493551407102</c:v>
                </c:pt>
                <c:pt idx="38303">
                  <c:v>0.53970754605363003</c:v>
                </c:pt>
                <c:pt idx="38304">
                  <c:v>0.53958015659318803</c:v>
                </c:pt>
                <c:pt idx="38305">
                  <c:v>0.53945276713399304</c:v>
                </c:pt>
                <c:pt idx="38306">
                  <c:v>0.53932537767355104</c:v>
                </c:pt>
                <c:pt idx="38307">
                  <c:v>0.53919798821311005</c:v>
                </c:pt>
                <c:pt idx="38308">
                  <c:v>0.53907059875391405</c:v>
                </c:pt>
                <c:pt idx="38309">
                  <c:v>0.53894320929347295</c:v>
                </c:pt>
                <c:pt idx="38310">
                  <c:v>0.53881581983303095</c:v>
                </c:pt>
                <c:pt idx="38311">
                  <c:v>0.53868843037383496</c:v>
                </c:pt>
                <c:pt idx="38312">
                  <c:v>0.53856104091339396</c:v>
                </c:pt>
                <c:pt idx="38313">
                  <c:v>0.53843365145295197</c:v>
                </c:pt>
                <c:pt idx="38314">
                  <c:v>0.53830626199375697</c:v>
                </c:pt>
                <c:pt idx="38315">
                  <c:v>0.53817887253331498</c:v>
                </c:pt>
                <c:pt idx="38316">
                  <c:v>0.53805148307287398</c:v>
                </c:pt>
                <c:pt idx="38317">
                  <c:v>0.53792409361367799</c:v>
                </c:pt>
                <c:pt idx="38318">
                  <c:v>0.53779670415323599</c:v>
                </c:pt>
                <c:pt idx="38319">
                  <c:v>0.537669314692795</c:v>
                </c:pt>
                <c:pt idx="38320">
                  <c:v>0.53754192523359901</c:v>
                </c:pt>
                <c:pt idx="38321">
                  <c:v>0.53741453577315801</c:v>
                </c:pt>
                <c:pt idx="38322">
                  <c:v>0.53728714631271601</c:v>
                </c:pt>
                <c:pt idx="38323">
                  <c:v>0.53715975685352102</c:v>
                </c:pt>
                <c:pt idx="38324">
                  <c:v>0.53703236739307902</c:v>
                </c:pt>
                <c:pt idx="38325">
                  <c:v>0.53690497793263803</c:v>
                </c:pt>
                <c:pt idx="38326">
                  <c:v>0.53677758847344204</c:v>
                </c:pt>
                <c:pt idx="38327">
                  <c:v>0.53665019901300104</c:v>
                </c:pt>
                <c:pt idx="38328">
                  <c:v>0.53652280955255904</c:v>
                </c:pt>
                <c:pt idx="38329">
                  <c:v>0.53639542009336305</c:v>
                </c:pt>
                <c:pt idx="38330">
                  <c:v>0.53626803063292205</c:v>
                </c:pt>
                <c:pt idx="38331">
                  <c:v>0.53614064117247995</c:v>
                </c:pt>
                <c:pt idx="38332">
                  <c:v>0.53601325171328496</c:v>
                </c:pt>
                <c:pt idx="38333">
                  <c:v>0.53588586225284296</c:v>
                </c:pt>
                <c:pt idx="38334">
                  <c:v>0.53575847279240196</c:v>
                </c:pt>
                <c:pt idx="38335">
                  <c:v>0.53563108333320597</c:v>
                </c:pt>
                <c:pt idx="38336">
                  <c:v>0.53550369387276398</c:v>
                </c:pt>
                <c:pt idx="38337">
                  <c:v>0.53537630441232298</c:v>
                </c:pt>
                <c:pt idx="38338">
                  <c:v>0.53524891495312699</c:v>
                </c:pt>
                <c:pt idx="38339">
                  <c:v>0.53512152549268599</c:v>
                </c:pt>
                <c:pt idx="38340">
                  <c:v>0.53499413603224399</c:v>
                </c:pt>
                <c:pt idx="38341">
                  <c:v>0.534866746573049</c:v>
                </c:pt>
                <c:pt idx="38342">
                  <c:v>0.53473935711260701</c:v>
                </c:pt>
                <c:pt idx="38343">
                  <c:v>0.53461196765216601</c:v>
                </c:pt>
                <c:pt idx="38344">
                  <c:v>0.53448457819297002</c:v>
                </c:pt>
                <c:pt idx="38345">
                  <c:v>0.53435718873252802</c:v>
                </c:pt>
                <c:pt idx="38346">
                  <c:v>0.53422979927208702</c:v>
                </c:pt>
                <c:pt idx="38347">
                  <c:v>0.53410240981289103</c:v>
                </c:pt>
                <c:pt idx="38348">
                  <c:v>0.53397502035245004</c:v>
                </c:pt>
                <c:pt idx="38349">
                  <c:v>0.53384763089200804</c:v>
                </c:pt>
                <c:pt idx="38350">
                  <c:v>0.53372024143281305</c:v>
                </c:pt>
                <c:pt idx="38351">
                  <c:v>0.53359285197237105</c:v>
                </c:pt>
                <c:pt idx="38352">
                  <c:v>0.53346546251193006</c:v>
                </c:pt>
                <c:pt idx="38353">
                  <c:v>0.53333807305273395</c:v>
                </c:pt>
                <c:pt idx="38354">
                  <c:v>0.53321068359229196</c:v>
                </c:pt>
                <c:pt idx="38355">
                  <c:v>0.53308329413185096</c:v>
                </c:pt>
                <c:pt idx="38356">
                  <c:v>0.53295590467265497</c:v>
                </c:pt>
                <c:pt idx="38357">
                  <c:v>0.53282851521221397</c:v>
                </c:pt>
                <c:pt idx="38358">
                  <c:v>0.53270112575177198</c:v>
                </c:pt>
                <c:pt idx="38359">
                  <c:v>0.53257373629257698</c:v>
                </c:pt>
                <c:pt idx="38360">
                  <c:v>0.53244634683213499</c:v>
                </c:pt>
                <c:pt idx="38361">
                  <c:v>0.53231895737169399</c:v>
                </c:pt>
                <c:pt idx="38362">
                  <c:v>0.532191567912498</c:v>
                </c:pt>
                <c:pt idx="38363">
                  <c:v>0.532064178452056</c:v>
                </c:pt>
                <c:pt idx="38364">
                  <c:v>0.53193678899161501</c:v>
                </c:pt>
                <c:pt idx="38365">
                  <c:v>0.53180939953241901</c:v>
                </c:pt>
                <c:pt idx="38366">
                  <c:v>0.53168201007197802</c:v>
                </c:pt>
                <c:pt idx="38367">
                  <c:v>0.53155462061153602</c:v>
                </c:pt>
                <c:pt idx="38368">
                  <c:v>0.53142723115234103</c:v>
                </c:pt>
                <c:pt idx="38369">
                  <c:v>0.53129984169189903</c:v>
                </c:pt>
                <c:pt idx="38370">
                  <c:v>0.53117245223145804</c:v>
                </c:pt>
                <c:pt idx="38371">
                  <c:v>0.53104506277226204</c:v>
                </c:pt>
                <c:pt idx="38372">
                  <c:v>0.53091767331182005</c:v>
                </c:pt>
                <c:pt idx="38373">
                  <c:v>0.53079028385137905</c:v>
                </c:pt>
                <c:pt idx="38374">
                  <c:v>0.53066289439218295</c:v>
                </c:pt>
                <c:pt idx="38375">
                  <c:v>0.53053550493174195</c:v>
                </c:pt>
                <c:pt idx="38376">
                  <c:v>0.53040811547129996</c:v>
                </c:pt>
                <c:pt idx="38377">
                  <c:v>0.53028072601210496</c:v>
                </c:pt>
                <c:pt idx="38378">
                  <c:v>0.53015333655166297</c:v>
                </c:pt>
                <c:pt idx="38379">
                  <c:v>0.53002594709122197</c:v>
                </c:pt>
                <c:pt idx="38380">
                  <c:v>0.52989855763202598</c:v>
                </c:pt>
                <c:pt idx="38381">
                  <c:v>0.52977116817158398</c:v>
                </c:pt>
                <c:pt idx="38382">
                  <c:v>0.52964377871114299</c:v>
                </c:pt>
                <c:pt idx="38383">
                  <c:v>0.529516389251947</c:v>
                </c:pt>
                <c:pt idx="38384">
                  <c:v>0.529388999791506</c:v>
                </c:pt>
                <c:pt idx="38385">
                  <c:v>0.529261610331064</c:v>
                </c:pt>
                <c:pt idx="38386">
                  <c:v>0.52913422087186901</c:v>
                </c:pt>
                <c:pt idx="38387">
                  <c:v>0.52900683141142701</c:v>
                </c:pt>
                <c:pt idx="38388">
                  <c:v>0.52887944195098602</c:v>
                </c:pt>
                <c:pt idx="38389">
                  <c:v>0.52875205249179003</c:v>
                </c:pt>
                <c:pt idx="38390">
                  <c:v>0.52862466303134803</c:v>
                </c:pt>
                <c:pt idx="38391">
                  <c:v>0.52849727357090703</c:v>
                </c:pt>
                <c:pt idx="38392">
                  <c:v>0.52836988411171104</c:v>
                </c:pt>
                <c:pt idx="38393">
                  <c:v>0.52824249465127004</c:v>
                </c:pt>
                <c:pt idx="38394">
                  <c:v>0.52811510519082805</c:v>
                </c:pt>
                <c:pt idx="38395">
                  <c:v>0.52798771573163195</c:v>
                </c:pt>
                <c:pt idx="38396">
                  <c:v>0.52786032627119095</c:v>
                </c:pt>
                <c:pt idx="38397">
                  <c:v>0.52773293681074995</c:v>
                </c:pt>
                <c:pt idx="38398">
                  <c:v>0.52760554735155396</c:v>
                </c:pt>
                <c:pt idx="38399">
                  <c:v>0.52747815789111197</c:v>
                </c:pt>
                <c:pt idx="38400">
                  <c:v>0.52735076843067097</c:v>
                </c:pt>
                <c:pt idx="38401">
                  <c:v>0.52722337897147498</c:v>
                </c:pt>
                <c:pt idx="38402">
                  <c:v>0.52709598951103398</c:v>
                </c:pt>
                <c:pt idx="38403">
                  <c:v>0.52696860005059198</c:v>
                </c:pt>
                <c:pt idx="38404">
                  <c:v>0.52684121059139699</c:v>
                </c:pt>
                <c:pt idx="38405">
                  <c:v>0.526713821130955</c:v>
                </c:pt>
                <c:pt idx="38406">
                  <c:v>0.526586431670514</c:v>
                </c:pt>
                <c:pt idx="38407">
                  <c:v>0.52645904221131801</c:v>
                </c:pt>
                <c:pt idx="38408">
                  <c:v>0.52633165275087601</c:v>
                </c:pt>
                <c:pt idx="38409">
                  <c:v>0.52620426329043501</c:v>
                </c:pt>
                <c:pt idx="38410">
                  <c:v>0.52607687383123902</c:v>
                </c:pt>
                <c:pt idx="38411">
                  <c:v>0.52594948437079803</c:v>
                </c:pt>
                <c:pt idx="38412">
                  <c:v>0.52582209491035603</c:v>
                </c:pt>
                <c:pt idx="38413">
                  <c:v>0.52569470545116104</c:v>
                </c:pt>
                <c:pt idx="38414">
                  <c:v>0.52556731599071904</c:v>
                </c:pt>
                <c:pt idx="38415">
                  <c:v>0.52543992653027805</c:v>
                </c:pt>
                <c:pt idx="38416">
                  <c:v>0.52531253707108205</c:v>
                </c:pt>
                <c:pt idx="38417">
                  <c:v>0.52518514761063995</c:v>
                </c:pt>
                <c:pt idx="38418">
                  <c:v>0.52505775815019895</c:v>
                </c:pt>
                <c:pt idx="38419">
                  <c:v>0.52493036869100296</c:v>
                </c:pt>
                <c:pt idx="38420">
                  <c:v>0.52480297923056196</c:v>
                </c:pt>
                <c:pt idx="38421">
                  <c:v>0.52467558977011997</c:v>
                </c:pt>
                <c:pt idx="38422">
                  <c:v>0.52454820031092397</c:v>
                </c:pt>
                <c:pt idx="38423">
                  <c:v>0.52442081085048298</c:v>
                </c:pt>
                <c:pt idx="38424">
                  <c:v>0.52429342139004098</c:v>
                </c:pt>
                <c:pt idx="38425">
                  <c:v>0.52416603193084599</c:v>
                </c:pt>
                <c:pt idx="38426">
                  <c:v>0.52403864247040399</c:v>
                </c:pt>
                <c:pt idx="38427">
                  <c:v>0.523911253009963</c:v>
                </c:pt>
                <c:pt idx="38428">
                  <c:v>0.523783863550767</c:v>
                </c:pt>
                <c:pt idx="38429">
                  <c:v>0.52365647409032601</c:v>
                </c:pt>
                <c:pt idx="38430">
                  <c:v>0.52352908462988401</c:v>
                </c:pt>
                <c:pt idx="38431">
                  <c:v>0.52340169517068902</c:v>
                </c:pt>
                <c:pt idx="38432">
                  <c:v>0.52327430571024702</c:v>
                </c:pt>
                <c:pt idx="38433">
                  <c:v>0.52314691624980603</c:v>
                </c:pt>
                <c:pt idx="38434">
                  <c:v>0.52301952679061003</c:v>
                </c:pt>
                <c:pt idx="38435">
                  <c:v>0.52289213733016804</c:v>
                </c:pt>
                <c:pt idx="38436">
                  <c:v>0.52276474786972704</c:v>
                </c:pt>
                <c:pt idx="38437">
                  <c:v>0.52263735841053105</c:v>
                </c:pt>
                <c:pt idx="38438">
                  <c:v>0.52250996895009005</c:v>
                </c:pt>
                <c:pt idx="38439">
                  <c:v>0.52238257948964795</c:v>
                </c:pt>
                <c:pt idx="38440">
                  <c:v>0.52225519003045195</c:v>
                </c:pt>
                <c:pt idx="38441">
                  <c:v>0.52212780057001096</c:v>
                </c:pt>
                <c:pt idx="38442">
                  <c:v>0.52200041110956996</c:v>
                </c:pt>
                <c:pt idx="38443">
                  <c:v>0.52187302165037397</c:v>
                </c:pt>
                <c:pt idx="38444">
                  <c:v>0.52174563218993197</c:v>
                </c:pt>
                <c:pt idx="38445">
                  <c:v>0.52161824272949098</c:v>
                </c:pt>
                <c:pt idx="38446">
                  <c:v>0.52149085327029499</c:v>
                </c:pt>
                <c:pt idx="38447">
                  <c:v>0.52136346380985399</c:v>
                </c:pt>
                <c:pt idx="38448">
                  <c:v>0.52123607434941199</c:v>
                </c:pt>
                <c:pt idx="38449">
                  <c:v>0.521108684890216</c:v>
                </c:pt>
                <c:pt idx="38450">
                  <c:v>0.520981295429775</c:v>
                </c:pt>
                <c:pt idx="38451">
                  <c:v>0.52085390596933401</c:v>
                </c:pt>
                <c:pt idx="38452">
                  <c:v>0.52072651651013802</c:v>
                </c:pt>
                <c:pt idx="38453">
                  <c:v>0.52059912704969602</c:v>
                </c:pt>
                <c:pt idx="38454">
                  <c:v>0.52047173758925502</c:v>
                </c:pt>
                <c:pt idx="38455">
                  <c:v>0.52034434813005903</c:v>
                </c:pt>
                <c:pt idx="38456">
                  <c:v>0.52021695866961803</c:v>
                </c:pt>
                <c:pt idx="38457">
                  <c:v>0.52008956920917604</c:v>
                </c:pt>
                <c:pt idx="38458">
                  <c:v>0.51996217974998005</c:v>
                </c:pt>
                <c:pt idx="38459">
                  <c:v>0.51983479028953905</c:v>
                </c:pt>
                <c:pt idx="38460">
                  <c:v>0.51970740082909705</c:v>
                </c:pt>
                <c:pt idx="38461">
                  <c:v>0.51958001136990195</c:v>
                </c:pt>
                <c:pt idx="38462">
                  <c:v>0.51945262190945996</c:v>
                </c:pt>
                <c:pt idx="38463">
                  <c:v>0.51932523244901896</c:v>
                </c:pt>
                <c:pt idx="38464">
                  <c:v>0.51919784298982297</c:v>
                </c:pt>
                <c:pt idx="38465">
                  <c:v>0.51907045352938197</c:v>
                </c:pt>
                <c:pt idx="38466">
                  <c:v>0.51894306406893997</c:v>
                </c:pt>
                <c:pt idx="38467">
                  <c:v>0.51881567460974398</c:v>
                </c:pt>
                <c:pt idx="38468">
                  <c:v>0.51868828514930299</c:v>
                </c:pt>
                <c:pt idx="38469">
                  <c:v>0.51856089568886099</c:v>
                </c:pt>
                <c:pt idx="38470">
                  <c:v>0.518433506229666</c:v>
                </c:pt>
                <c:pt idx="38471">
                  <c:v>0.518306116769224</c:v>
                </c:pt>
                <c:pt idx="38472">
                  <c:v>0.518178727308783</c:v>
                </c:pt>
                <c:pt idx="38473">
                  <c:v>0.51805133784958701</c:v>
                </c:pt>
                <c:pt idx="38474">
                  <c:v>0.51792394838914602</c:v>
                </c:pt>
                <c:pt idx="38475">
                  <c:v>0.51779655892870402</c:v>
                </c:pt>
                <c:pt idx="38476">
                  <c:v>0.51766916946950803</c:v>
                </c:pt>
                <c:pt idx="38477">
                  <c:v>0.51754178000906703</c:v>
                </c:pt>
                <c:pt idx="38478">
                  <c:v>0.51741439054862504</c:v>
                </c:pt>
                <c:pt idx="38479">
                  <c:v>0.51728700108943004</c:v>
                </c:pt>
                <c:pt idx="38480">
                  <c:v>0.51715961162898805</c:v>
                </c:pt>
                <c:pt idx="38481">
                  <c:v>0.51703222216854705</c:v>
                </c:pt>
                <c:pt idx="38482">
                  <c:v>0.51690483270935095</c:v>
                </c:pt>
                <c:pt idx="38483">
                  <c:v>0.51677744324890995</c:v>
                </c:pt>
                <c:pt idx="38484">
                  <c:v>0.51665005378846796</c:v>
                </c:pt>
                <c:pt idx="38485">
                  <c:v>0.51652266432927196</c:v>
                </c:pt>
                <c:pt idx="38486">
                  <c:v>0.51639527486883097</c:v>
                </c:pt>
                <c:pt idx="38487">
                  <c:v>0.51626788540838997</c:v>
                </c:pt>
                <c:pt idx="38488">
                  <c:v>0.51614049594919398</c:v>
                </c:pt>
                <c:pt idx="38489">
                  <c:v>0.51601310648875198</c:v>
                </c:pt>
                <c:pt idx="38490">
                  <c:v>0.51588571702831099</c:v>
                </c:pt>
                <c:pt idx="38491">
                  <c:v>0.51575832756911499</c:v>
                </c:pt>
                <c:pt idx="38492">
                  <c:v>0.515630938108674</c:v>
                </c:pt>
                <c:pt idx="38493">
                  <c:v>0.515503548648232</c:v>
                </c:pt>
                <c:pt idx="38494">
                  <c:v>0.51537615918903601</c:v>
                </c:pt>
                <c:pt idx="38495">
                  <c:v>0.51524876972859501</c:v>
                </c:pt>
                <c:pt idx="38496">
                  <c:v>0.51512138026815402</c:v>
                </c:pt>
                <c:pt idx="38497">
                  <c:v>0.51499399080895802</c:v>
                </c:pt>
                <c:pt idx="38498">
                  <c:v>0.51486660134851603</c:v>
                </c:pt>
                <c:pt idx="38499">
                  <c:v>0.51473921188807503</c:v>
                </c:pt>
                <c:pt idx="38500">
                  <c:v>0.51461182242887904</c:v>
                </c:pt>
                <c:pt idx="38501">
                  <c:v>0.51448443296843804</c:v>
                </c:pt>
                <c:pt idx="38502">
                  <c:v>0.51435704350799605</c:v>
                </c:pt>
                <c:pt idx="38503">
                  <c:v>0.51422965404879994</c:v>
                </c:pt>
                <c:pt idx="38504">
                  <c:v>0.51410226458835895</c:v>
                </c:pt>
                <c:pt idx="38505">
                  <c:v>0.51397487512791695</c:v>
                </c:pt>
                <c:pt idx="38506">
                  <c:v>0.51384748566872196</c:v>
                </c:pt>
                <c:pt idx="38507">
                  <c:v>0.51372009620827996</c:v>
                </c:pt>
                <c:pt idx="38508">
                  <c:v>0.51359270674783897</c:v>
                </c:pt>
                <c:pt idx="38509">
                  <c:v>0.51346531728864298</c:v>
                </c:pt>
                <c:pt idx="38510">
                  <c:v>0.51333792782820198</c:v>
                </c:pt>
                <c:pt idx="38511">
                  <c:v>0.51321053836775998</c:v>
                </c:pt>
                <c:pt idx="38512">
                  <c:v>0.51308314890856399</c:v>
                </c:pt>
                <c:pt idx="38513">
                  <c:v>0.51295575944812299</c:v>
                </c:pt>
                <c:pt idx="38514">
                  <c:v>0.512828369987681</c:v>
                </c:pt>
                <c:pt idx="38515">
                  <c:v>0.51270098052848601</c:v>
                </c:pt>
                <c:pt idx="38516">
                  <c:v>0.51257359106804401</c:v>
                </c:pt>
                <c:pt idx="38517">
                  <c:v>0.51244620160760301</c:v>
                </c:pt>
                <c:pt idx="38518">
                  <c:v>0.51231881214840702</c:v>
                </c:pt>
                <c:pt idx="38519">
                  <c:v>0.51219142268796602</c:v>
                </c:pt>
                <c:pt idx="38520">
                  <c:v>0.51206403322752403</c:v>
                </c:pt>
                <c:pt idx="38521">
                  <c:v>0.51193664376832804</c:v>
                </c:pt>
                <c:pt idx="38522">
                  <c:v>0.51180925430788704</c:v>
                </c:pt>
                <c:pt idx="38523">
                  <c:v>0.51168186484744504</c:v>
                </c:pt>
                <c:pt idx="38524">
                  <c:v>0.51155447538825005</c:v>
                </c:pt>
                <c:pt idx="38525">
                  <c:v>0.51142708592780795</c:v>
                </c:pt>
                <c:pt idx="38526">
                  <c:v>0.51129969646736695</c:v>
                </c:pt>
                <c:pt idx="38527">
                  <c:v>0.51117230700817096</c:v>
                </c:pt>
                <c:pt idx="38528">
                  <c:v>0.51104491754772996</c:v>
                </c:pt>
                <c:pt idx="38529">
                  <c:v>0.51091752808728796</c:v>
                </c:pt>
                <c:pt idx="38530">
                  <c:v>0.51079013862809197</c:v>
                </c:pt>
                <c:pt idx="38531">
                  <c:v>0.51066274916765098</c:v>
                </c:pt>
                <c:pt idx="38532">
                  <c:v>0.51053535970720898</c:v>
                </c:pt>
                <c:pt idx="38533">
                  <c:v>0.51040797024801399</c:v>
                </c:pt>
                <c:pt idx="38534">
                  <c:v>0.51028058078757199</c:v>
                </c:pt>
                <c:pt idx="38535">
                  <c:v>0.51015319132713099</c:v>
                </c:pt>
                <c:pt idx="38536">
                  <c:v>0.510025801867935</c:v>
                </c:pt>
                <c:pt idx="38537">
                  <c:v>0.50989841240749401</c:v>
                </c:pt>
                <c:pt idx="38538">
                  <c:v>0.50977102294705201</c:v>
                </c:pt>
                <c:pt idx="38539">
                  <c:v>0.50964363348785602</c:v>
                </c:pt>
                <c:pt idx="38540">
                  <c:v>0.50951624402741502</c:v>
                </c:pt>
                <c:pt idx="38541">
                  <c:v>0.50938885456697303</c:v>
                </c:pt>
                <c:pt idx="38542">
                  <c:v>0.50926146510777803</c:v>
                </c:pt>
                <c:pt idx="38543">
                  <c:v>0.50913407564733604</c:v>
                </c:pt>
                <c:pt idx="38544">
                  <c:v>0.50900668618689504</c:v>
                </c:pt>
                <c:pt idx="38545">
                  <c:v>0.50887929672769905</c:v>
                </c:pt>
                <c:pt idx="38546">
                  <c:v>0.50875190726725705</c:v>
                </c:pt>
                <c:pt idx="38547">
                  <c:v>0.50862451780681595</c:v>
                </c:pt>
                <c:pt idx="38548">
                  <c:v>0.50849712834761995</c:v>
                </c:pt>
                <c:pt idx="38549">
                  <c:v>0.50836973888717896</c:v>
                </c:pt>
                <c:pt idx="38550">
                  <c:v>0.50824234942673696</c:v>
                </c:pt>
                <c:pt idx="38551">
                  <c:v>0.50811495996754197</c:v>
                </c:pt>
                <c:pt idx="38552">
                  <c:v>0.50798757050709997</c:v>
                </c:pt>
                <c:pt idx="38553">
                  <c:v>0.50786018104665898</c:v>
                </c:pt>
                <c:pt idx="38554">
                  <c:v>0.50773279158746298</c:v>
                </c:pt>
                <c:pt idx="38555">
                  <c:v>0.50760540212702199</c:v>
                </c:pt>
                <c:pt idx="38556">
                  <c:v>0.50747801266657999</c:v>
                </c:pt>
                <c:pt idx="38557">
                  <c:v>0.507350623207384</c:v>
                </c:pt>
                <c:pt idx="38558">
                  <c:v>0.507223233746943</c:v>
                </c:pt>
                <c:pt idx="38559">
                  <c:v>0.50709584428650101</c:v>
                </c:pt>
                <c:pt idx="38560">
                  <c:v>0.50696845482730601</c:v>
                </c:pt>
                <c:pt idx="38561">
                  <c:v>0.50684106536686402</c:v>
                </c:pt>
                <c:pt idx="38562">
                  <c:v>0.50671367590642302</c:v>
                </c:pt>
                <c:pt idx="38563">
                  <c:v>0.50658628644722703</c:v>
                </c:pt>
                <c:pt idx="38564">
                  <c:v>0.50645889698678603</c:v>
                </c:pt>
                <c:pt idx="38565">
                  <c:v>0.50633150752634404</c:v>
                </c:pt>
                <c:pt idx="38566">
                  <c:v>0.50620411806714805</c:v>
                </c:pt>
                <c:pt idx="38567">
                  <c:v>0.50607672860670705</c:v>
                </c:pt>
                <c:pt idx="38568">
                  <c:v>0.50594933914626505</c:v>
                </c:pt>
                <c:pt idx="38569">
                  <c:v>0.50582194968706995</c:v>
                </c:pt>
                <c:pt idx="38570">
                  <c:v>0.50569456022662795</c:v>
                </c:pt>
                <c:pt idx="38571">
                  <c:v>0.50556717076618696</c:v>
                </c:pt>
                <c:pt idx="38572">
                  <c:v>0.50543978130699097</c:v>
                </c:pt>
                <c:pt idx="38573">
                  <c:v>0.50531239184654897</c:v>
                </c:pt>
                <c:pt idx="38574">
                  <c:v>0.50518500238610797</c:v>
                </c:pt>
                <c:pt idx="38575">
                  <c:v>0.50505761292691198</c:v>
                </c:pt>
                <c:pt idx="38576">
                  <c:v>0.50493022346647098</c:v>
                </c:pt>
                <c:pt idx="38577">
                  <c:v>0.50480283400602899</c:v>
                </c:pt>
                <c:pt idx="38578">
                  <c:v>0.504675444546834</c:v>
                </c:pt>
                <c:pt idx="38579">
                  <c:v>0.504548055086392</c:v>
                </c:pt>
                <c:pt idx="38580">
                  <c:v>0.504420665625951</c:v>
                </c:pt>
                <c:pt idx="38581">
                  <c:v>0.50429327616675501</c:v>
                </c:pt>
                <c:pt idx="38582">
                  <c:v>0.50416588670631401</c:v>
                </c:pt>
                <c:pt idx="38583">
                  <c:v>0.50403849724587202</c:v>
                </c:pt>
                <c:pt idx="38584">
                  <c:v>0.50391110778667603</c:v>
                </c:pt>
                <c:pt idx="38585">
                  <c:v>0.50378371832623503</c:v>
                </c:pt>
                <c:pt idx="38586">
                  <c:v>0.50365632886579303</c:v>
                </c:pt>
                <c:pt idx="38587">
                  <c:v>0.50352893940659804</c:v>
                </c:pt>
                <c:pt idx="38588">
                  <c:v>0.50340154994615605</c:v>
                </c:pt>
                <c:pt idx="38589">
                  <c:v>0.50327416048571505</c:v>
                </c:pt>
                <c:pt idx="38590">
                  <c:v>0.50314677102651895</c:v>
                </c:pt>
                <c:pt idx="38591">
                  <c:v>0.50301938156607695</c:v>
                </c:pt>
                <c:pt idx="38592">
                  <c:v>0.50289199210563595</c:v>
                </c:pt>
                <c:pt idx="38593">
                  <c:v>0.50276460264643996</c:v>
                </c:pt>
                <c:pt idx="38594">
                  <c:v>0.50263721318599897</c:v>
                </c:pt>
                <c:pt idx="38595">
                  <c:v>0.50250982372555697</c:v>
                </c:pt>
                <c:pt idx="38596">
                  <c:v>0.50238243426636198</c:v>
                </c:pt>
                <c:pt idx="38597">
                  <c:v>0.50225504480591998</c:v>
                </c:pt>
                <c:pt idx="38598">
                  <c:v>0.50212765534547898</c:v>
                </c:pt>
                <c:pt idx="38599">
                  <c:v>0.50200026588628299</c:v>
                </c:pt>
                <c:pt idx="38600">
                  <c:v>0.501872876425841</c:v>
                </c:pt>
                <c:pt idx="38601">
                  <c:v>0.5017454869654</c:v>
                </c:pt>
                <c:pt idx="38602">
                  <c:v>0.50161809750620401</c:v>
                </c:pt>
                <c:pt idx="38603">
                  <c:v>0.50149070804576301</c:v>
                </c:pt>
                <c:pt idx="38604">
                  <c:v>0.50136331858532102</c:v>
                </c:pt>
                <c:pt idx="38605">
                  <c:v>0.50123592912612602</c:v>
                </c:pt>
                <c:pt idx="38606">
                  <c:v>0.50110853966568403</c:v>
                </c:pt>
                <c:pt idx="38607">
                  <c:v>0.50098115020524303</c:v>
                </c:pt>
                <c:pt idx="38608">
                  <c:v>0.50085376074604704</c:v>
                </c:pt>
                <c:pt idx="38609">
                  <c:v>0.50072637128560504</c:v>
                </c:pt>
                <c:pt idx="38610">
                  <c:v>0.50059898182516405</c:v>
                </c:pt>
                <c:pt idx="38611">
                  <c:v>0.50047159236596805</c:v>
                </c:pt>
                <c:pt idx="38612">
                  <c:v>0.50034420290552695</c:v>
                </c:pt>
                <c:pt idx="38613">
                  <c:v>0.50021681344508495</c:v>
                </c:pt>
                <c:pt idx="38614">
                  <c:v>0.50008942398588996</c:v>
                </c:pt>
                <c:pt idx="38615">
                  <c:v>0.49996203452544802</c:v>
                </c:pt>
                <c:pt idx="38616">
                  <c:v>0.49983464506500702</c:v>
                </c:pt>
                <c:pt idx="38617">
                  <c:v>0.49970725560581097</c:v>
                </c:pt>
                <c:pt idx="38618">
                  <c:v>0.49957986614536898</c:v>
                </c:pt>
                <c:pt idx="38619">
                  <c:v>0.49945247668492798</c:v>
                </c:pt>
                <c:pt idx="38620">
                  <c:v>0.49932508722573199</c:v>
                </c:pt>
                <c:pt idx="38621">
                  <c:v>0.49919769776529099</c:v>
                </c:pt>
                <c:pt idx="38622">
                  <c:v>0.499070308304849</c:v>
                </c:pt>
                <c:pt idx="38623">
                  <c:v>0.498942918845654</c:v>
                </c:pt>
                <c:pt idx="38624">
                  <c:v>0.49881552938521201</c:v>
                </c:pt>
                <c:pt idx="38625">
                  <c:v>0.49868813992477101</c:v>
                </c:pt>
                <c:pt idx="38626">
                  <c:v>0.49856075046557502</c:v>
                </c:pt>
                <c:pt idx="38627">
                  <c:v>0.49843336100513302</c:v>
                </c:pt>
                <c:pt idx="38628">
                  <c:v>0.49830597154469197</c:v>
                </c:pt>
                <c:pt idx="38629">
                  <c:v>0.49817858208549598</c:v>
                </c:pt>
                <c:pt idx="38630">
                  <c:v>0.49805119262505498</c:v>
                </c:pt>
                <c:pt idx="38631">
                  <c:v>0.49792380316461299</c:v>
                </c:pt>
                <c:pt idx="38632">
                  <c:v>0.49779641370541799</c:v>
                </c:pt>
                <c:pt idx="38633">
                  <c:v>0.497669024244976</c:v>
                </c:pt>
                <c:pt idx="38634">
                  <c:v>0.497541634784535</c:v>
                </c:pt>
                <c:pt idx="38635">
                  <c:v>0.49741424532533901</c:v>
                </c:pt>
                <c:pt idx="38636">
                  <c:v>0.49728685586489701</c:v>
                </c:pt>
                <c:pt idx="38637">
                  <c:v>0.49715946640445602</c:v>
                </c:pt>
                <c:pt idx="38638">
                  <c:v>0.49703207694526003</c:v>
                </c:pt>
                <c:pt idx="38639">
                  <c:v>0.49690468748481897</c:v>
                </c:pt>
                <c:pt idx="38640">
                  <c:v>0.49677729802437698</c:v>
                </c:pt>
                <c:pt idx="38641">
                  <c:v>0.49664990856518199</c:v>
                </c:pt>
                <c:pt idx="38642">
                  <c:v>0.49652251910473999</c:v>
                </c:pt>
                <c:pt idx="38643">
                  <c:v>0.49639512964429899</c:v>
                </c:pt>
                <c:pt idx="38644">
                  <c:v>0.496267740185103</c:v>
                </c:pt>
                <c:pt idx="38645">
                  <c:v>0.49614035072466101</c:v>
                </c:pt>
                <c:pt idx="38646">
                  <c:v>0.49601296126422001</c:v>
                </c:pt>
                <c:pt idx="38647">
                  <c:v>0.49588557180502402</c:v>
                </c:pt>
                <c:pt idx="38648">
                  <c:v>0.49575818234458302</c:v>
                </c:pt>
                <c:pt idx="38649">
                  <c:v>0.49563079288414102</c:v>
                </c:pt>
                <c:pt idx="38650">
                  <c:v>0.49550340342494598</c:v>
                </c:pt>
                <c:pt idx="38651">
                  <c:v>0.49537601396450398</c:v>
                </c:pt>
                <c:pt idx="38652">
                  <c:v>0.49524862450406298</c:v>
                </c:pt>
                <c:pt idx="38653">
                  <c:v>0.49512123504486699</c:v>
                </c:pt>
                <c:pt idx="38654">
                  <c:v>0.494993845584425</c:v>
                </c:pt>
                <c:pt idx="38655">
                  <c:v>0.494866456123984</c:v>
                </c:pt>
                <c:pt idx="38656">
                  <c:v>0.49473906666478801</c:v>
                </c:pt>
                <c:pt idx="38657">
                  <c:v>0.49461167720434701</c:v>
                </c:pt>
                <c:pt idx="38658">
                  <c:v>0.49448428774390502</c:v>
                </c:pt>
                <c:pt idx="38659">
                  <c:v>0.49435689828470902</c:v>
                </c:pt>
                <c:pt idx="38660">
                  <c:v>0.49422950882426803</c:v>
                </c:pt>
                <c:pt idx="38661">
                  <c:v>0.49410211936382697</c:v>
                </c:pt>
                <c:pt idx="38662">
                  <c:v>0.49397472990463098</c:v>
                </c:pt>
                <c:pt idx="38663">
                  <c:v>0.49384734044418899</c:v>
                </c:pt>
                <c:pt idx="38664">
                  <c:v>0.49371995098374799</c:v>
                </c:pt>
                <c:pt idx="38665">
                  <c:v>0.493592561524552</c:v>
                </c:pt>
                <c:pt idx="38666">
                  <c:v>0.493465172064111</c:v>
                </c:pt>
                <c:pt idx="38667">
                  <c:v>0.49333778260366901</c:v>
                </c:pt>
                <c:pt idx="38668">
                  <c:v>0.49321039314447301</c:v>
                </c:pt>
                <c:pt idx="38669">
                  <c:v>0.49308300368403202</c:v>
                </c:pt>
                <c:pt idx="38670">
                  <c:v>0.49295561422359002</c:v>
                </c:pt>
                <c:pt idx="38671">
                  <c:v>0.49282822476439497</c:v>
                </c:pt>
                <c:pt idx="38672">
                  <c:v>0.49270083530395298</c:v>
                </c:pt>
                <c:pt idx="38673">
                  <c:v>0.49257344584351198</c:v>
                </c:pt>
                <c:pt idx="38674">
                  <c:v>0.49244605638431599</c:v>
                </c:pt>
                <c:pt idx="38675">
                  <c:v>0.49231866692387499</c:v>
                </c:pt>
                <c:pt idx="38676">
                  <c:v>0.492191277463433</c:v>
                </c:pt>
                <c:pt idx="38677">
                  <c:v>0.492063888004237</c:v>
                </c:pt>
                <c:pt idx="38678">
                  <c:v>0.49193649854379601</c:v>
                </c:pt>
                <c:pt idx="38679">
                  <c:v>0.49180910908335401</c:v>
                </c:pt>
                <c:pt idx="38680">
                  <c:v>0.49168171962415902</c:v>
                </c:pt>
                <c:pt idx="38681">
                  <c:v>0.49155433016371702</c:v>
                </c:pt>
                <c:pt idx="38682">
                  <c:v>0.49142694070327603</c:v>
                </c:pt>
                <c:pt idx="38683">
                  <c:v>0.49129955124407998</c:v>
                </c:pt>
                <c:pt idx="38684">
                  <c:v>0.49117216178363898</c:v>
                </c:pt>
                <c:pt idx="38685">
                  <c:v>0.49104477232319699</c:v>
                </c:pt>
                <c:pt idx="38686">
                  <c:v>0.49091738286400199</c:v>
                </c:pt>
                <c:pt idx="38687">
                  <c:v>0.49078999340356</c:v>
                </c:pt>
                <c:pt idx="38688">
                  <c:v>0.490662603943119</c:v>
                </c:pt>
                <c:pt idx="38689">
                  <c:v>0.49053521448392301</c:v>
                </c:pt>
                <c:pt idx="38690">
                  <c:v>0.49040782502348101</c:v>
                </c:pt>
                <c:pt idx="38691">
                  <c:v>0.49028043556304002</c:v>
                </c:pt>
                <c:pt idx="38692">
                  <c:v>0.49015304610384403</c:v>
                </c:pt>
                <c:pt idx="38693">
                  <c:v>0.49002565664340297</c:v>
                </c:pt>
                <c:pt idx="38694">
                  <c:v>0.48989826718296098</c:v>
                </c:pt>
                <c:pt idx="38695">
                  <c:v>0.48977087772376499</c:v>
                </c:pt>
                <c:pt idx="38696">
                  <c:v>0.48964348826332399</c:v>
                </c:pt>
                <c:pt idx="38697">
                  <c:v>0.48951609880288299</c:v>
                </c:pt>
                <c:pt idx="38698">
                  <c:v>0.489388709343687</c:v>
                </c:pt>
                <c:pt idx="38699">
                  <c:v>0.489261319883245</c:v>
                </c:pt>
                <c:pt idx="38700">
                  <c:v>0.48913393042280401</c:v>
                </c:pt>
                <c:pt idx="38701">
                  <c:v>0.48900654096360802</c:v>
                </c:pt>
                <c:pt idx="38702">
                  <c:v>0.48887915150316702</c:v>
                </c:pt>
                <c:pt idx="38703">
                  <c:v>0.48875176204272502</c:v>
                </c:pt>
                <c:pt idx="38704">
                  <c:v>0.48862437258352898</c:v>
                </c:pt>
                <c:pt idx="38705">
                  <c:v>0.48849698312308798</c:v>
                </c:pt>
                <c:pt idx="38706">
                  <c:v>0.48836959366264598</c:v>
                </c:pt>
                <c:pt idx="38707">
                  <c:v>0.48824220420345099</c:v>
                </c:pt>
                <c:pt idx="38708">
                  <c:v>0.488114814743009</c:v>
                </c:pt>
                <c:pt idx="38709">
                  <c:v>0.487987425282568</c:v>
                </c:pt>
                <c:pt idx="38710">
                  <c:v>0.48786003582337201</c:v>
                </c:pt>
                <c:pt idx="38711">
                  <c:v>0.48773264636293101</c:v>
                </c:pt>
                <c:pt idx="38712">
                  <c:v>0.48760525690248901</c:v>
                </c:pt>
                <c:pt idx="38713">
                  <c:v>0.48747786744329302</c:v>
                </c:pt>
                <c:pt idx="38714">
                  <c:v>0.48735047798285203</c:v>
                </c:pt>
                <c:pt idx="38715">
                  <c:v>0.48722308852241097</c:v>
                </c:pt>
                <c:pt idx="38716">
                  <c:v>0.48709569906321498</c:v>
                </c:pt>
                <c:pt idx="38717">
                  <c:v>0.48696830960277299</c:v>
                </c:pt>
                <c:pt idx="38718">
                  <c:v>0.48684092014233199</c:v>
                </c:pt>
                <c:pt idx="38719">
                  <c:v>0.486713530683136</c:v>
                </c:pt>
                <c:pt idx="38720">
                  <c:v>0.486586141222695</c:v>
                </c:pt>
                <c:pt idx="38721">
                  <c:v>0.48645875176225301</c:v>
                </c:pt>
                <c:pt idx="38722">
                  <c:v>0.48633136230305701</c:v>
                </c:pt>
                <c:pt idx="38723">
                  <c:v>0.48620397284261602</c:v>
                </c:pt>
                <c:pt idx="38724">
                  <c:v>0.48607658338217402</c:v>
                </c:pt>
                <c:pt idx="38725">
                  <c:v>0.48594919392297897</c:v>
                </c:pt>
                <c:pt idx="38726">
                  <c:v>0.48582180446253698</c:v>
                </c:pt>
                <c:pt idx="38727">
                  <c:v>0.48569441500209598</c:v>
                </c:pt>
                <c:pt idx="38728">
                  <c:v>0.48556702554289999</c:v>
                </c:pt>
                <c:pt idx="38729">
                  <c:v>0.48543963608245899</c:v>
                </c:pt>
                <c:pt idx="38730">
                  <c:v>0.485312246622017</c:v>
                </c:pt>
                <c:pt idx="38731">
                  <c:v>0.485184857162821</c:v>
                </c:pt>
                <c:pt idx="38732">
                  <c:v>0.48505746770238001</c:v>
                </c:pt>
                <c:pt idx="38733">
                  <c:v>0.48493007824193801</c:v>
                </c:pt>
                <c:pt idx="38734">
                  <c:v>0.48480268878274302</c:v>
                </c:pt>
                <c:pt idx="38735">
                  <c:v>0.48467529932230102</c:v>
                </c:pt>
                <c:pt idx="38736">
                  <c:v>0.48454790986186003</c:v>
                </c:pt>
                <c:pt idx="38737">
                  <c:v>0.48442052040266398</c:v>
                </c:pt>
                <c:pt idx="38738">
                  <c:v>0.48429313094222298</c:v>
                </c:pt>
                <c:pt idx="38739">
                  <c:v>0.48416574148178099</c:v>
                </c:pt>
                <c:pt idx="38740">
                  <c:v>0.48403835202258499</c:v>
                </c:pt>
                <c:pt idx="38741">
                  <c:v>0.483910962562144</c:v>
                </c:pt>
                <c:pt idx="38742">
                  <c:v>0.483783573101702</c:v>
                </c:pt>
                <c:pt idx="38743">
                  <c:v>0.48365618364250701</c:v>
                </c:pt>
                <c:pt idx="38744">
                  <c:v>0.48352879418206501</c:v>
                </c:pt>
                <c:pt idx="38745">
                  <c:v>0.48340140472162402</c:v>
                </c:pt>
                <c:pt idx="38746">
                  <c:v>0.48327401526242802</c:v>
                </c:pt>
                <c:pt idx="38747">
                  <c:v>0.48314662580198697</c:v>
                </c:pt>
                <c:pt idx="38748">
                  <c:v>0.48301923634154498</c:v>
                </c:pt>
                <c:pt idx="38749">
                  <c:v>0.48289184688234899</c:v>
                </c:pt>
                <c:pt idx="38750">
                  <c:v>0.48276445742190799</c:v>
                </c:pt>
                <c:pt idx="38751">
                  <c:v>0.48263706796146599</c:v>
                </c:pt>
                <c:pt idx="38752">
                  <c:v>0.482509678502271</c:v>
                </c:pt>
                <c:pt idx="38753">
                  <c:v>0.482382289041829</c:v>
                </c:pt>
                <c:pt idx="38754">
                  <c:v>0.48225489958138801</c:v>
                </c:pt>
                <c:pt idx="38755">
                  <c:v>0.48212751012219202</c:v>
                </c:pt>
                <c:pt idx="38756">
                  <c:v>0.48200012066175102</c:v>
                </c:pt>
                <c:pt idx="38757">
                  <c:v>0.48187273120130902</c:v>
                </c:pt>
                <c:pt idx="38758">
                  <c:v>0.48174534174211298</c:v>
                </c:pt>
                <c:pt idx="38759">
                  <c:v>0.48161795228167198</c:v>
                </c:pt>
                <c:pt idx="38760">
                  <c:v>0.48149056282122998</c:v>
                </c:pt>
                <c:pt idx="38761">
                  <c:v>0.48136317336203499</c:v>
                </c:pt>
                <c:pt idx="38762">
                  <c:v>0.481235783901593</c:v>
                </c:pt>
                <c:pt idx="38763">
                  <c:v>0.481108394441152</c:v>
                </c:pt>
                <c:pt idx="38764">
                  <c:v>0.48098100498195601</c:v>
                </c:pt>
                <c:pt idx="38765">
                  <c:v>0.48085361552151501</c:v>
                </c:pt>
                <c:pt idx="38766">
                  <c:v>0.48072622606107301</c:v>
                </c:pt>
                <c:pt idx="38767">
                  <c:v>0.48059883660187702</c:v>
                </c:pt>
                <c:pt idx="38768">
                  <c:v>0.48047144714143603</c:v>
                </c:pt>
                <c:pt idx="38769">
                  <c:v>0.48034405768099397</c:v>
                </c:pt>
                <c:pt idx="38770">
                  <c:v>0.48021666822179898</c:v>
                </c:pt>
                <c:pt idx="38771">
                  <c:v>0.48008927876135699</c:v>
                </c:pt>
                <c:pt idx="38772">
                  <c:v>0.47996188930091599</c:v>
                </c:pt>
                <c:pt idx="38773">
                  <c:v>0.47983449984172</c:v>
                </c:pt>
                <c:pt idx="38774">
                  <c:v>0.479707110381279</c:v>
                </c:pt>
                <c:pt idx="38775">
                  <c:v>0.479579720920837</c:v>
                </c:pt>
                <c:pt idx="38776">
                  <c:v>0.47945233146164101</c:v>
                </c:pt>
                <c:pt idx="38777">
                  <c:v>0.47932494200120002</c:v>
                </c:pt>
                <c:pt idx="38778">
                  <c:v>0.47919755254075802</c:v>
                </c:pt>
                <c:pt idx="38779">
                  <c:v>0.47907016308156303</c:v>
                </c:pt>
                <c:pt idx="38780">
                  <c:v>0.47894277362112098</c:v>
                </c:pt>
                <c:pt idx="38781">
                  <c:v>0.47881538416067998</c:v>
                </c:pt>
                <c:pt idx="38782">
                  <c:v>0.47868799470148399</c:v>
                </c:pt>
                <c:pt idx="38783">
                  <c:v>0.47856060524104299</c:v>
                </c:pt>
                <c:pt idx="38784">
                  <c:v>0.478433215780601</c:v>
                </c:pt>
                <c:pt idx="38785">
                  <c:v>0.478305826321405</c:v>
                </c:pt>
                <c:pt idx="38786">
                  <c:v>0.47817843686096401</c:v>
                </c:pt>
                <c:pt idx="38787">
                  <c:v>0.47805104740052201</c:v>
                </c:pt>
                <c:pt idx="38788">
                  <c:v>0.47792365794132702</c:v>
                </c:pt>
                <c:pt idx="38789">
                  <c:v>0.47779626848088502</c:v>
                </c:pt>
                <c:pt idx="38790">
                  <c:v>0.47766887902044403</c:v>
                </c:pt>
                <c:pt idx="38791">
                  <c:v>0.47754148956124798</c:v>
                </c:pt>
                <c:pt idx="38792">
                  <c:v>0.47741410010080698</c:v>
                </c:pt>
                <c:pt idx="38793">
                  <c:v>0.47728671064036499</c:v>
                </c:pt>
                <c:pt idx="38794">
                  <c:v>0.47715932118116899</c:v>
                </c:pt>
                <c:pt idx="38795">
                  <c:v>0.477031931720728</c:v>
                </c:pt>
                <c:pt idx="38796">
                  <c:v>0.476904542260286</c:v>
                </c:pt>
                <c:pt idx="38797">
                  <c:v>0.47677715280109101</c:v>
                </c:pt>
                <c:pt idx="38798">
                  <c:v>0.47664976334064901</c:v>
                </c:pt>
                <c:pt idx="38799">
                  <c:v>0.47652237388020802</c:v>
                </c:pt>
                <c:pt idx="38800">
                  <c:v>0.47639498442101202</c:v>
                </c:pt>
                <c:pt idx="38801">
                  <c:v>0.47626759496057097</c:v>
                </c:pt>
                <c:pt idx="38802">
                  <c:v>0.47614020550012898</c:v>
                </c:pt>
                <c:pt idx="38803">
                  <c:v>0.47601281604093298</c:v>
                </c:pt>
                <c:pt idx="38804">
                  <c:v>0.47588542658049199</c:v>
                </c:pt>
                <c:pt idx="38805">
                  <c:v>0.47575803712004999</c:v>
                </c:pt>
                <c:pt idx="38806">
                  <c:v>0.475630647660855</c:v>
                </c:pt>
                <c:pt idx="38807">
                  <c:v>0.475503258200413</c:v>
                </c:pt>
                <c:pt idx="38808">
                  <c:v>0.47537586873997201</c:v>
                </c:pt>
                <c:pt idx="38809">
                  <c:v>0.47524847928077601</c:v>
                </c:pt>
                <c:pt idx="38810">
                  <c:v>0.47512108982033402</c:v>
                </c:pt>
                <c:pt idx="38811">
                  <c:v>0.47499370035989302</c:v>
                </c:pt>
                <c:pt idx="38812">
                  <c:v>0.47486631090069698</c:v>
                </c:pt>
                <c:pt idx="38813">
                  <c:v>0.47473892144025598</c:v>
                </c:pt>
                <c:pt idx="38814">
                  <c:v>0.47461153197981398</c:v>
                </c:pt>
                <c:pt idx="38815">
                  <c:v>0.47448414252061899</c:v>
                </c:pt>
                <c:pt idx="38816">
                  <c:v>0.47435675306017699</c:v>
                </c:pt>
                <c:pt idx="38817">
                  <c:v>0.474229363599736</c:v>
                </c:pt>
                <c:pt idx="38818">
                  <c:v>0.47410197414054001</c:v>
                </c:pt>
                <c:pt idx="38819">
                  <c:v>0.47397458468009801</c:v>
                </c:pt>
                <c:pt idx="38820">
                  <c:v>0.47384719521965701</c:v>
                </c:pt>
                <c:pt idx="38821">
                  <c:v>0.47371980576046102</c:v>
                </c:pt>
                <c:pt idx="38822">
                  <c:v>0.47359241630002002</c:v>
                </c:pt>
                <c:pt idx="38823">
                  <c:v>0.47346502683957797</c:v>
                </c:pt>
                <c:pt idx="38824">
                  <c:v>0.47333763738038298</c:v>
                </c:pt>
                <c:pt idx="38825">
                  <c:v>0.47321024791994099</c:v>
                </c:pt>
                <c:pt idx="38826">
                  <c:v>0.47308285845949999</c:v>
                </c:pt>
                <c:pt idx="38827">
                  <c:v>0.472955469000304</c:v>
                </c:pt>
                <c:pt idx="38828">
                  <c:v>0.472828079539862</c:v>
                </c:pt>
                <c:pt idx="38829">
                  <c:v>0.472700690079421</c:v>
                </c:pt>
                <c:pt idx="38830">
                  <c:v>0.47257330062022501</c:v>
                </c:pt>
                <c:pt idx="38831">
                  <c:v>0.47244591115978402</c:v>
                </c:pt>
                <c:pt idx="38832">
                  <c:v>0.47231852169934202</c:v>
                </c:pt>
                <c:pt idx="38833">
                  <c:v>0.47219113224014703</c:v>
                </c:pt>
                <c:pt idx="38834">
                  <c:v>0.47206374277970498</c:v>
                </c:pt>
                <c:pt idx="38835">
                  <c:v>0.47193635331926398</c:v>
                </c:pt>
                <c:pt idx="38836">
                  <c:v>0.47180896386006799</c:v>
                </c:pt>
                <c:pt idx="38837">
                  <c:v>0.47168157439962699</c:v>
                </c:pt>
                <c:pt idx="38838">
                  <c:v>0.47155418493918499</c:v>
                </c:pt>
                <c:pt idx="38839">
                  <c:v>0.471426795479989</c:v>
                </c:pt>
                <c:pt idx="38840">
                  <c:v>0.47129940601954801</c:v>
                </c:pt>
                <c:pt idx="38841">
                  <c:v>0.47117201655910601</c:v>
                </c:pt>
                <c:pt idx="38842">
                  <c:v>0.47104462709991102</c:v>
                </c:pt>
                <c:pt idx="38843">
                  <c:v>0.47091723763946902</c:v>
                </c:pt>
                <c:pt idx="38844">
                  <c:v>0.47078984817902803</c:v>
                </c:pt>
                <c:pt idx="38845">
                  <c:v>0.47066245871983198</c:v>
                </c:pt>
                <c:pt idx="38846">
                  <c:v>0.47053506925938998</c:v>
                </c:pt>
                <c:pt idx="38847">
                  <c:v>0.47040767979894899</c:v>
                </c:pt>
                <c:pt idx="38848">
                  <c:v>0.47028029033975299</c:v>
                </c:pt>
                <c:pt idx="38849">
                  <c:v>0.470152900879312</c:v>
                </c:pt>
                <c:pt idx="38850">
                  <c:v>0.47002551141887</c:v>
                </c:pt>
                <c:pt idx="38851">
                  <c:v>0.46989812195967501</c:v>
                </c:pt>
                <c:pt idx="38852">
                  <c:v>0.46977073249923301</c:v>
                </c:pt>
                <c:pt idx="38853">
                  <c:v>0.46964334303879202</c:v>
                </c:pt>
                <c:pt idx="38854">
                  <c:v>0.46951595357959602</c:v>
                </c:pt>
                <c:pt idx="38855">
                  <c:v>0.46938856411915397</c:v>
                </c:pt>
                <c:pt idx="38856">
                  <c:v>0.46926117465871298</c:v>
                </c:pt>
                <c:pt idx="38857">
                  <c:v>0.46913378519951698</c:v>
                </c:pt>
                <c:pt idx="38858">
                  <c:v>0.46900639573907599</c:v>
                </c:pt>
                <c:pt idx="38859">
                  <c:v>0.46887900627863399</c:v>
                </c:pt>
                <c:pt idx="38860">
                  <c:v>0.468751616819439</c:v>
                </c:pt>
                <c:pt idx="38861">
                  <c:v>0.468624227358997</c:v>
                </c:pt>
                <c:pt idx="38862">
                  <c:v>0.46849683789855601</c:v>
                </c:pt>
                <c:pt idx="38863">
                  <c:v>0.46836944843936001</c:v>
                </c:pt>
                <c:pt idx="38864">
                  <c:v>0.46824205897891802</c:v>
                </c:pt>
                <c:pt idx="38865">
                  <c:v>0.46811466951847702</c:v>
                </c:pt>
                <c:pt idx="38866">
                  <c:v>0.46798728005928097</c:v>
                </c:pt>
                <c:pt idx="38867">
                  <c:v>0.46785989059883998</c:v>
                </c:pt>
                <c:pt idx="38868">
                  <c:v>0.46773250113839798</c:v>
                </c:pt>
                <c:pt idx="38869">
                  <c:v>0.46760511167920299</c:v>
                </c:pt>
                <c:pt idx="38870">
                  <c:v>0.46747772221876099</c:v>
                </c:pt>
                <c:pt idx="38871">
                  <c:v>0.46735033275832</c:v>
                </c:pt>
                <c:pt idx="38872">
                  <c:v>0.46722294329912401</c:v>
                </c:pt>
                <c:pt idx="38873">
                  <c:v>0.46709555383868201</c:v>
                </c:pt>
                <c:pt idx="38874">
                  <c:v>0.46696816437824101</c:v>
                </c:pt>
                <c:pt idx="38875">
                  <c:v>0.46684077491904502</c:v>
                </c:pt>
                <c:pt idx="38876">
                  <c:v>0.46671338545860402</c:v>
                </c:pt>
                <c:pt idx="38877">
                  <c:v>0.46658599599816197</c:v>
                </c:pt>
                <c:pt idx="38878">
                  <c:v>0.46645860653896698</c:v>
                </c:pt>
                <c:pt idx="38879">
                  <c:v>0.46633121707852498</c:v>
                </c:pt>
                <c:pt idx="38880">
                  <c:v>0.46620382761808399</c:v>
                </c:pt>
                <c:pt idx="38881">
                  <c:v>0.466076438158888</c:v>
                </c:pt>
                <c:pt idx="38882">
                  <c:v>0.465949048698446</c:v>
                </c:pt>
                <c:pt idx="38883">
                  <c:v>0.465821659238005</c:v>
                </c:pt>
                <c:pt idx="38884">
                  <c:v>0.46569426977880901</c:v>
                </c:pt>
                <c:pt idx="38885">
                  <c:v>0.46556688031836801</c:v>
                </c:pt>
                <c:pt idx="38886">
                  <c:v>0.46543949085792602</c:v>
                </c:pt>
                <c:pt idx="38887">
                  <c:v>0.46531210139873103</c:v>
                </c:pt>
                <c:pt idx="38888">
                  <c:v>0.46518471193828898</c:v>
                </c:pt>
                <c:pt idx="38889">
                  <c:v>0.46505732247784798</c:v>
                </c:pt>
                <c:pt idx="38890">
                  <c:v>0.46492993301865199</c:v>
                </c:pt>
                <c:pt idx="38891">
                  <c:v>0.46480254355820999</c:v>
                </c:pt>
                <c:pt idx="38892">
                  <c:v>0.46467515409776899</c:v>
                </c:pt>
                <c:pt idx="38893">
                  <c:v>0.464547764638573</c:v>
                </c:pt>
                <c:pt idx="38894">
                  <c:v>0.46442037517813201</c:v>
                </c:pt>
                <c:pt idx="38895">
                  <c:v>0.46429298571769001</c:v>
                </c:pt>
                <c:pt idx="38896">
                  <c:v>0.46416559625849402</c:v>
                </c:pt>
                <c:pt idx="38897">
                  <c:v>0.46403820679805302</c:v>
                </c:pt>
                <c:pt idx="38898">
                  <c:v>0.46391081733761202</c:v>
                </c:pt>
                <c:pt idx="38899">
                  <c:v>0.46378342787841598</c:v>
                </c:pt>
                <c:pt idx="38900">
                  <c:v>0.46365603841797398</c:v>
                </c:pt>
                <c:pt idx="38901">
                  <c:v>0.46352864895753298</c:v>
                </c:pt>
                <c:pt idx="38902">
                  <c:v>0.46340125949833699</c:v>
                </c:pt>
                <c:pt idx="38903">
                  <c:v>0.463273870037896</c:v>
                </c:pt>
                <c:pt idx="38904">
                  <c:v>0.463146480577454</c:v>
                </c:pt>
                <c:pt idx="38905">
                  <c:v>0.46301909111825801</c:v>
                </c:pt>
                <c:pt idx="38906">
                  <c:v>0.46289170165781701</c:v>
                </c:pt>
                <c:pt idx="38907">
                  <c:v>0.46276431219737502</c:v>
                </c:pt>
                <c:pt idx="38908">
                  <c:v>0.46263692273818002</c:v>
                </c:pt>
                <c:pt idx="38909">
                  <c:v>0.46250953327773803</c:v>
                </c:pt>
                <c:pt idx="38910">
                  <c:v>0.46238214381729698</c:v>
                </c:pt>
                <c:pt idx="38911">
                  <c:v>0.46225475435810098</c:v>
                </c:pt>
                <c:pt idx="38912">
                  <c:v>0.46212736489765999</c:v>
                </c:pt>
                <c:pt idx="38913">
                  <c:v>0.46199997543721799</c:v>
                </c:pt>
                <c:pt idx="38914">
                  <c:v>0.461872585978023</c:v>
                </c:pt>
                <c:pt idx="38915">
                  <c:v>0.461745196517581</c:v>
                </c:pt>
                <c:pt idx="38916">
                  <c:v>0.46161780705714001</c:v>
                </c:pt>
                <c:pt idx="38917">
                  <c:v>0.46149041759794401</c:v>
                </c:pt>
                <c:pt idx="38918">
                  <c:v>0.46136302813750202</c:v>
                </c:pt>
                <c:pt idx="38919">
                  <c:v>0.46123563867706102</c:v>
                </c:pt>
                <c:pt idx="38920">
                  <c:v>0.46110824921786497</c:v>
                </c:pt>
                <c:pt idx="38921">
                  <c:v>0.46098085975742398</c:v>
                </c:pt>
                <c:pt idx="38922">
                  <c:v>0.46085347029698198</c:v>
                </c:pt>
                <c:pt idx="38923">
                  <c:v>0.46072608083778599</c:v>
                </c:pt>
                <c:pt idx="38924">
                  <c:v>0.46059869137734499</c:v>
                </c:pt>
                <c:pt idx="38925">
                  <c:v>0.460471301916904</c:v>
                </c:pt>
                <c:pt idx="38926">
                  <c:v>0.460343912457708</c:v>
                </c:pt>
                <c:pt idx="38927">
                  <c:v>0.46021652299726601</c:v>
                </c:pt>
                <c:pt idx="38928">
                  <c:v>0.46008913353682501</c:v>
                </c:pt>
                <c:pt idx="38929">
                  <c:v>0.45996174407762902</c:v>
                </c:pt>
                <c:pt idx="38930">
                  <c:v>0.45983435461718802</c:v>
                </c:pt>
                <c:pt idx="38931">
                  <c:v>0.45970696515674597</c:v>
                </c:pt>
                <c:pt idx="38932">
                  <c:v>0.45957957569755098</c:v>
                </c:pt>
                <c:pt idx="38933">
                  <c:v>0.45945218623710898</c:v>
                </c:pt>
                <c:pt idx="38934">
                  <c:v>0.45932479677666799</c:v>
                </c:pt>
                <c:pt idx="38935">
                  <c:v>0.459197407317472</c:v>
                </c:pt>
                <c:pt idx="38936">
                  <c:v>0.45907001785703</c:v>
                </c:pt>
                <c:pt idx="38937">
                  <c:v>0.458942628396589</c:v>
                </c:pt>
                <c:pt idx="38938">
                  <c:v>0.45881523893739301</c:v>
                </c:pt>
                <c:pt idx="38939">
                  <c:v>0.45868784947695201</c:v>
                </c:pt>
                <c:pt idx="38940">
                  <c:v>0.45856046001651002</c:v>
                </c:pt>
                <c:pt idx="38941">
                  <c:v>0.45843307055731403</c:v>
                </c:pt>
                <c:pt idx="38942">
                  <c:v>0.45830568109687297</c:v>
                </c:pt>
                <c:pt idx="38943">
                  <c:v>0.45817829163643198</c:v>
                </c:pt>
                <c:pt idx="38944">
                  <c:v>0.45805090217723599</c:v>
                </c:pt>
                <c:pt idx="38945">
                  <c:v>0.45792351271679399</c:v>
                </c:pt>
                <c:pt idx="38946">
                  <c:v>0.45779612325635299</c:v>
                </c:pt>
                <c:pt idx="38947">
                  <c:v>0.457668733797157</c:v>
                </c:pt>
                <c:pt idx="38948">
                  <c:v>0.457541344336716</c:v>
                </c:pt>
                <c:pt idx="38949">
                  <c:v>0.45741395487627401</c:v>
                </c:pt>
                <c:pt idx="38950">
                  <c:v>0.45728656541707802</c:v>
                </c:pt>
                <c:pt idx="38951">
                  <c:v>0.45715917595663702</c:v>
                </c:pt>
                <c:pt idx="38952">
                  <c:v>0.45703178649619502</c:v>
                </c:pt>
                <c:pt idx="38953">
                  <c:v>0.45690439703699998</c:v>
                </c:pt>
                <c:pt idx="38954">
                  <c:v>0.45677700757655798</c:v>
                </c:pt>
                <c:pt idx="38955">
                  <c:v>0.45664961811611698</c:v>
                </c:pt>
                <c:pt idx="38956">
                  <c:v>0.45652222865692099</c:v>
                </c:pt>
                <c:pt idx="38957">
                  <c:v>0.45639483919648</c:v>
                </c:pt>
                <c:pt idx="38958">
                  <c:v>0.456267449736038</c:v>
                </c:pt>
                <c:pt idx="38959">
                  <c:v>0.45614006027684201</c:v>
                </c:pt>
                <c:pt idx="38960">
                  <c:v>0.45601267081640101</c:v>
                </c:pt>
                <c:pt idx="38961">
                  <c:v>0.45588528135595902</c:v>
                </c:pt>
                <c:pt idx="38962">
                  <c:v>0.45575789189676402</c:v>
                </c:pt>
                <c:pt idx="38963">
                  <c:v>0.45563050243632203</c:v>
                </c:pt>
                <c:pt idx="38964">
                  <c:v>0.45550311297588097</c:v>
                </c:pt>
                <c:pt idx="38965">
                  <c:v>0.45537572351668498</c:v>
                </c:pt>
                <c:pt idx="38966">
                  <c:v>0.45524833405624399</c:v>
                </c:pt>
                <c:pt idx="38967">
                  <c:v>0.45512094459580199</c:v>
                </c:pt>
                <c:pt idx="38968">
                  <c:v>0.454993555136606</c:v>
                </c:pt>
                <c:pt idx="38969">
                  <c:v>0.454866165676165</c:v>
                </c:pt>
                <c:pt idx="38970">
                  <c:v>0.45473877621572301</c:v>
                </c:pt>
                <c:pt idx="38971">
                  <c:v>0.45461138675652801</c:v>
                </c:pt>
                <c:pt idx="38972">
                  <c:v>0.45448399729608602</c:v>
                </c:pt>
                <c:pt idx="38973">
                  <c:v>0.45435660783564502</c:v>
                </c:pt>
                <c:pt idx="38974">
                  <c:v>0.45422921837644897</c:v>
                </c:pt>
                <c:pt idx="38975">
                  <c:v>0.45410182891600798</c:v>
                </c:pt>
                <c:pt idx="38976">
                  <c:v>0.45397443945556598</c:v>
                </c:pt>
                <c:pt idx="38977">
                  <c:v>0.45384704999636999</c:v>
                </c:pt>
                <c:pt idx="38978">
                  <c:v>0.45371966053592899</c:v>
                </c:pt>
                <c:pt idx="38979">
                  <c:v>0.453592271075487</c:v>
                </c:pt>
                <c:pt idx="38980">
                  <c:v>0.453464881616292</c:v>
                </c:pt>
                <c:pt idx="38981">
                  <c:v>0.45333749215585001</c:v>
                </c:pt>
                <c:pt idx="38982">
                  <c:v>0.45321010269540901</c:v>
                </c:pt>
                <c:pt idx="38983">
                  <c:v>0.45308271323621302</c:v>
                </c:pt>
                <c:pt idx="38984">
                  <c:v>0.45295532377577202</c:v>
                </c:pt>
                <c:pt idx="38985">
                  <c:v>0.45282793431533003</c:v>
                </c:pt>
                <c:pt idx="38986">
                  <c:v>0.45270054485613398</c:v>
                </c:pt>
                <c:pt idx="38987">
                  <c:v>0.45257315539569298</c:v>
                </c:pt>
                <c:pt idx="38988">
                  <c:v>0.45244576593525099</c:v>
                </c:pt>
                <c:pt idx="38989">
                  <c:v>0.45231837647605599</c:v>
                </c:pt>
                <c:pt idx="38990">
                  <c:v>0.452190987015614</c:v>
                </c:pt>
                <c:pt idx="38991">
                  <c:v>0.452063597555173</c:v>
                </c:pt>
                <c:pt idx="38992">
                  <c:v>0.45193620809597701</c:v>
                </c:pt>
                <c:pt idx="38993">
                  <c:v>0.45180881863553601</c:v>
                </c:pt>
                <c:pt idx="38994">
                  <c:v>0.45168142917509402</c:v>
                </c:pt>
                <c:pt idx="38995">
                  <c:v>0.45155403971589803</c:v>
                </c:pt>
                <c:pt idx="38996">
                  <c:v>0.45142665025545697</c:v>
                </c:pt>
                <c:pt idx="38997">
                  <c:v>0.45129926079501498</c:v>
                </c:pt>
                <c:pt idx="38998">
                  <c:v>0.45117187133581999</c:v>
                </c:pt>
                <c:pt idx="38999">
                  <c:v>0.45104448187537799</c:v>
                </c:pt>
                <c:pt idx="39000">
                  <c:v>0.45091709241493699</c:v>
                </c:pt>
                <c:pt idx="39001">
                  <c:v>0.450789702955741</c:v>
                </c:pt>
                <c:pt idx="39002">
                  <c:v>0.4506623134953</c:v>
                </c:pt>
                <c:pt idx="39003">
                  <c:v>0.45053492403485801</c:v>
                </c:pt>
                <c:pt idx="39004">
                  <c:v>0.45040753457566202</c:v>
                </c:pt>
                <c:pt idx="39005">
                  <c:v>0.45028014511522102</c:v>
                </c:pt>
                <c:pt idx="39006">
                  <c:v>0.45015275565477902</c:v>
                </c:pt>
                <c:pt idx="39007">
                  <c:v>0.45002536619558398</c:v>
                </c:pt>
                <c:pt idx="39008">
                  <c:v>0.44989797673514198</c:v>
                </c:pt>
                <c:pt idx="39009">
                  <c:v>0.44977058727470098</c:v>
                </c:pt>
                <c:pt idx="39010">
                  <c:v>0.44964319781550499</c:v>
                </c:pt>
                <c:pt idx="39011">
                  <c:v>0.44951580835506399</c:v>
                </c:pt>
                <c:pt idx="39012">
                  <c:v>0.449388418894622</c:v>
                </c:pt>
                <c:pt idx="39013">
                  <c:v>0.44926102943542601</c:v>
                </c:pt>
                <c:pt idx="39014">
                  <c:v>0.44913363997498501</c:v>
                </c:pt>
                <c:pt idx="39015">
                  <c:v>0.44900625051454301</c:v>
                </c:pt>
                <c:pt idx="39016">
                  <c:v>0.44887886105534802</c:v>
                </c:pt>
                <c:pt idx="39017">
                  <c:v>0.44875147159490603</c:v>
                </c:pt>
                <c:pt idx="39018">
                  <c:v>0.44862408213446497</c:v>
                </c:pt>
                <c:pt idx="39019">
                  <c:v>0.44849669267526898</c:v>
                </c:pt>
                <c:pt idx="39020">
                  <c:v>0.44836930321482799</c:v>
                </c:pt>
                <c:pt idx="39021">
                  <c:v>0.44824191375438599</c:v>
                </c:pt>
                <c:pt idx="39022">
                  <c:v>0.44811452429519</c:v>
                </c:pt>
                <c:pt idx="39023">
                  <c:v>0.447987134834749</c:v>
                </c:pt>
                <c:pt idx="39024">
                  <c:v>0.44785974537430701</c:v>
                </c:pt>
                <c:pt idx="39025">
                  <c:v>0.44773235591511201</c:v>
                </c:pt>
                <c:pt idx="39026">
                  <c:v>0.44760496645467002</c:v>
                </c:pt>
                <c:pt idx="39027">
                  <c:v>0.44747757699422902</c:v>
                </c:pt>
                <c:pt idx="39028">
                  <c:v>0.44735018753503297</c:v>
                </c:pt>
                <c:pt idx="39029">
                  <c:v>0.44722279807459198</c:v>
                </c:pt>
                <c:pt idx="39030">
                  <c:v>0.44709540861414998</c:v>
                </c:pt>
                <c:pt idx="39031">
                  <c:v>0.44696801915495399</c:v>
                </c:pt>
                <c:pt idx="39032">
                  <c:v>0.44684062969451299</c:v>
                </c:pt>
                <c:pt idx="39033">
                  <c:v>0.446713240234071</c:v>
                </c:pt>
                <c:pt idx="39034">
                  <c:v>0.446585850774876</c:v>
                </c:pt>
                <c:pt idx="39035">
                  <c:v>0.44645846131443401</c:v>
                </c:pt>
                <c:pt idx="39036">
                  <c:v>0.44633107185399301</c:v>
                </c:pt>
                <c:pt idx="39037">
                  <c:v>0.44620368239479702</c:v>
                </c:pt>
                <c:pt idx="39038">
                  <c:v>0.44607629293435502</c:v>
                </c:pt>
                <c:pt idx="39039">
                  <c:v>0.44594890347391403</c:v>
                </c:pt>
                <c:pt idx="39040">
                  <c:v>0.44582151401471798</c:v>
                </c:pt>
                <c:pt idx="39041">
                  <c:v>0.44569412455427698</c:v>
                </c:pt>
                <c:pt idx="39042">
                  <c:v>0.44556673509383499</c:v>
                </c:pt>
                <c:pt idx="39043">
                  <c:v>0.44543934563463999</c:v>
                </c:pt>
                <c:pt idx="39044">
                  <c:v>0.445311956174198</c:v>
                </c:pt>
                <c:pt idx="39045">
                  <c:v>0.445184566713757</c:v>
                </c:pt>
                <c:pt idx="39046">
                  <c:v>0.44505717725456101</c:v>
                </c:pt>
                <c:pt idx="39047">
                  <c:v>0.44492978779411901</c:v>
                </c:pt>
                <c:pt idx="39048">
                  <c:v>0.44480239833367802</c:v>
                </c:pt>
                <c:pt idx="39049">
                  <c:v>0.44467500887448203</c:v>
                </c:pt>
                <c:pt idx="39050">
                  <c:v>0.44454761941404097</c:v>
                </c:pt>
                <c:pt idx="39051">
                  <c:v>0.44442022995359898</c:v>
                </c:pt>
                <c:pt idx="39052">
                  <c:v>0.44429284049440398</c:v>
                </c:pt>
                <c:pt idx="39053">
                  <c:v>0.44416545103396199</c:v>
                </c:pt>
                <c:pt idx="39054">
                  <c:v>0.44403806157352099</c:v>
                </c:pt>
                <c:pt idx="39055">
                  <c:v>0.443910672114325</c:v>
                </c:pt>
                <c:pt idx="39056">
                  <c:v>0.443783282653883</c:v>
                </c:pt>
                <c:pt idx="39057">
                  <c:v>0.44365589319344201</c:v>
                </c:pt>
                <c:pt idx="39058">
                  <c:v>0.44352850373424602</c:v>
                </c:pt>
                <c:pt idx="39059">
                  <c:v>0.44340111427380502</c:v>
                </c:pt>
                <c:pt idx="39060">
                  <c:v>0.44327372481336302</c:v>
                </c:pt>
                <c:pt idx="39061">
                  <c:v>0.44314633535416798</c:v>
                </c:pt>
                <c:pt idx="39062">
                  <c:v>0.44301894589372598</c:v>
                </c:pt>
                <c:pt idx="39063">
                  <c:v>0.44289155643328498</c:v>
                </c:pt>
                <c:pt idx="39064">
                  <c:v>0.44276416697408899</c:v>
                </c:pt>
                <c:pt idx="39065">
                  <c:v>0.44263677751364799</c:v>
                </c:pt>
                <c:pt idx="39066">
                  <c:v>0.442509388053206</c:v>
                </c:pt>
                <c:pt idx="39067">
                  <c:v>0.44238199859401001</c:v>
                </c:pt>
                <c:pt idx="39068">
                  <c:v>0.44225460913356901</c:v>
                </c:pt>
                <c:pt idx="39069">
                  <c:v>0.44212721967312701</c:v>
                </c:pt>
                <c:pt idx="39070">
                  <c:v>0.44199983021393202</c:v>
                </c:pt>
                <c:pt idx="39071">
                  <c:v>0.44187244075349003</c:v>
                </c:pt>
                <c:pt idx="39072">
                  <c:v>0.44174505129304897</c:v>
                </c:pt>
                <c:pt idx="39073">
                  <c:v>0.44161766183385298</c:v>
                </c:pt>
                <c:pt idx="39074">
                  <c:v>0.44149027237341099</c:v>
                </c:pt>
                <c:pt idx="39075">
                  <c:v>0.44136288291296999</c:v>
                </c:pt>
                <c:pt idx="39076">
                  <c:v>0.441235493453774</c:v>
                </c:pt>
                <c:pt idx="39077">
                  <c:v>0.441108103993333</c:v>
                </c:pt>
                <c:pt idx="39078">
                  <c:v>0.440980714532891</c:v>
                </c:pt>
                <c:pt idx="39079">
                  <c:v>0.44085332507369601</c:v>
                </c:pt>
                <c:pt idx="39080">
                  <c:v>0.44072593561325402</c:v>
                </c:pt>
                <c:pt idx="39081">
                  <c:v>0.44059854615281302</c:v>
                </c:pt>
                <c:pt idx="39082">
                  <c:v>0.44047115669361703</c:v>
                </c:pt>
                <c:pt idx="39083">
                  <c:v>0.44034376723317598</c:v>
                </c:pt>
                <c:pt idx="39084">
                  <c:v>0.44021637777273398</c:v>
                </c:pt>
                <c:pt idx="39085">
                  <c:v>0.44008898831353799</c:v>
                </c:pt>
                <c:pt idx="39086">
                  <c:v>0.43996159885309699</c:v>
                </c:pt>
                <c:pt idx="39087">
                  <c:v>0.439834209392655</c:v>
                </c:pt>
                <c:pt idx="39088">
                  <c:v>0.43970681993346</c:v>
                </c:pt>
                <c:pt idx="39089">
                  <c:v>0.43957943047301801</c:v>
                </c:pt>
                <c:pt idx="39090">
                  <c:v>0.43945204101257701</c:v>
                </c:pt>
                <c:pt idx="39091">
                  <c:v>0.43932465155338102</c:v>
                </c:pt>
                <c:pt idx="39092">
                  <c:v>0.43919726209293902</c:v>
                </c:pt>
                <c:pt idx="39093">
                  <c:v>0.43906987263249803</c:v>
                </c:pt>
                <c:pt idx="39094">
                  <c:v>0.43894248317330198</c:v>
                </c:pt>
                <c:pt idx="39095">
                  <c:v>0.43881509371286098</c:v>
                </c:pt>
                <c:pt idx="39096">
                  <c:v>0.43868770425241899</c:v>
                </c:pt>
                <c:pt idx="39097">
                  <c:v>0.43856031479322399</c:v>
                </c:pt>
                <c:pt idx="39098">
                  <c:v>0.438432925332782</c:v>
                </c:pt>
                <c:pt idx="39099">
                  <c:v>0.438305535872341</c:v>
                </c:pt>
                <c:pt idx="39100">
                  <c:v>0.43817814641314501</c:v>
                </c:pt>
                <c:pt idx="39101">
                  <c:v>0.43805075695270301</c:v>
                </c:pt>
                <c:pt idx="39102">
                  <c:v>0.43792336749226202</c:v>
                </c:pt>
                <c:pt idx="39103">
                  <c:v>0.43779597803306602</c:v>
                </c:pt>
                <c:pt idx="39104">
                  <c:v>0.43766858857262497</c:v>
                </c:pt>
                <c:pt idx="39105">
                  <c:v>0.43754119911218298</c:v>
                </c:pt>
                <c:pt idx="39106">
                  <c:v>0.43741380965298798</c:v>
                </c:pt>
                <c:pt idx="39107">
                  <c:v>0.43728642019254599</c:v>
                </c:pt>
                <c:pt idx="39108">
                  <c:v>0.43715903073210499</c:v>
                </c:pt>
                <c:pt idx="39109">
                  <c:v>0.437031641272909</c:v>
                </c:pt>
                <c:pt idx="39110">
                  <c:v>0.436904251812467</c:v>
                </c:pt>
                <c:pt idx="39111">
                  <c:v>0.43677686235202601</c:v>
                </c:pt>
                <c:pt idx="39112">
                  <c:v>0.43664947289283002</c:v>
                </c:pt>
                <c:pt idx="39113">
                  <c:v>0.43652208343238902</c:v>
                </c:pt>
                <c:pt idx="39114">
                  <c:v>0.43639469397194702</c:v>
                </c:pt>
                <c:pt idx="39115">
                  <c:v>0.43626730451275197</c:v>
                </c:pt>
                <c:pt idx="39116">
                  <c:v>0.43613991505230998</c:v>
                </c:pt>
                <c:pt idx="39117">
                  <c:v>0.43601252559186898</c:v>
                </c:pt>
                <c:pt idx="39118">
                  <c:v>0.43588513613267299</c:v>
                </c:pt>
                <c:pt idx="39119">
                  <c:v>0.43575774667223099</c:v>
                </c:pt>
                <c:pt idx="39120">
                  <c:v>0.43563035721179</c:v>
                </c:pt>
                <c:pt idx="39121">
                  <c:v>0.43550296775259401</c:v>
                </c:pt>
                <c:pt idx="39122">
                  <c:v>0.43537557829215301</c:v>
                </c:pt>
                <c:pt idx="39123">
                  <c:v>0.43524818883171101</c:v>
                </c:pt>
                <c:pt idx="39124">
                  <c:v>0.43512079937251602</c:v>
                </c:pt>
                <c:pt idx="39125">
                  <c:v>0.43499340991207402</c:v>
                </c:pt>
                <c:pt idx="39126">
                  <c:v>0.43486602045163297</c:v>
                </c:pt>
                <c:pt idx="39127">
                  <c:v>0.43473863099243698</c:v>
                </c:pt>
                <c:pt idx="39128">
                  <c:v>0.43461124153199499</c:v>
                </c:pt>
                <c:pt idx="39129">
                  <c:v>0.43448385207155399</c:v>
                </c:pt>
                <c:pt idx="39130">
                  <c:v>0.434356462612358</c:v>
                </c:pt>
                <c:pt idx="39131">
                  <c:v>0.434229073151917</c:v>
                </c:pt>
                <c:pt idx="39132">
                  <c:v>0.434101683691475</c:v>
                </c:pt>
                <c:pt idx="39133">
                  <c:v>0.43397429423228001</c:v>
                </c:pt>
                <c:pt idx="39134">
                  <c:v>0.43384690477183802</c:v>
                </c:pt>
                <c:pt idx="39135">
                  <c:v>0.43371951531139702</c:v>
                </c:pt>
                <c:pt idx="39136">
                  <c:v>0.43359212585220103</c:v>
                </c:pt>
                <c:pt idx="39137">
                  <c:v>0.43346473639175898</c:v>
                </c:pt>
                <c:pt idx="39138">
                  <c:v>0.43333734693131798</c:v>
                </c:pt>
                <c:pt idx="39139">
                  <c:v>0.43320995747212199</c:v>
                </c:pt>
                <c:pt idx="39140">
                  <c:v>0.43308256801168099</c:v>
                </c:pt>
                <c:pt idx="39141">
                  <c:v>0.43295517855123899</c:v>
                </c:pt>
                <c:pt idx="39142">
                  <c:v>0.432827789092044</c:v>
                </c:pt>
                <c:pt idx="39143">
                  <c:v>0.43270039963160201</c:v>
                </c:pt>
                <c:pt idx="39144">
                  <c:v>0.43257301017116101</c:v>
                </c:pt>
                <c:pt idx="39145">
                  <c:v>0.43244562071196502</c:v>
                </c:pt>
                <c:pt idx="39146">
                  <c:v>0.43231823125152302</c:v>
                </c:pt>
                <c:pt idx="39147" formatCode="0.00E+00">
                  <c:v>0.43219084179108203</c:v>
                </c:pt>
                <c:pt idx="39148">
                  <c:v>0.43206345233188598</c:v>
                </c:pt>
                <c:pt idx="39149">
                  <c:v>0.43193606287144498</c:v>
                </c:pt>
                <c:pt idx="39150">
                  <c:v>0.43180867341100299</c:v>
                </c:pt>
                <c:pt idx="39151">
                  <c:v>0.43168128395180799</c:v>
                </c:pt>
                <c:pt idx="39152">
                  <c:v>0.431553894491366</c:v>
                </c:pt>
                <c:pt idx="39153">
                  <c:v>0.431426505030925</c:v>
                </c:pt>
                <c:pt idx="39154">
                  <c:v>0.43129911557172901</c:v>
                </c:pt>
                <c:pt idx="39155">
                  <c:v>0.43117172611128701</c:v>
                </c:pt>
                <c:pt idx="39156">
                  <c:v>0.43104433665084602</c:v>
                </c:pt>
                <c:pt idx="39157">
                  <c:v>0.43091694719165002</c:v>
                </c:pt>
                <c:pt idx="39158">
                  <c:v>0.43078955773120903</c:v>
                </c:pt>
                <c:pt idx="39159">
                  <c:v>0.43066216827076698</c:v>
                </c:pt>
                <c:pt idx="39160">
                  <c:v>0.43053477881157198</c:v>
                </c:pt>
                <c:pt idx="39161">
                  <c:v>0.43040738935112999</c:v>
                </c:pt>
                <c:pt idx="39162">
                  <c:v>0.43027999989068899</c:v>
                </c:pt>
                <c:pt idx="39163">
                  <c:v>0.430152610431493</c:v>
                </c:pt>
                <c:pt idx="39164">
                  <c:v>0.430025220971051</c:v>
                </c:pt>
                <c:pt idx="39165">
                  <c:v>0.42989783151061001</c:v>
                </c:pt>
                <c:pt idx="39166">
                  <c:v>0.42977044205141401</c:v>
                </c:pt>
                <c:pt idx="39167">
                  <c:v>0.42964305259097302</c:v>
                </c:pt>
                <c:pt idx="39168">
                  <c:v>0.42951566313053102</c:v>
                </c:pt>
                <c:pt idx="39169">
                  <c:v>0.42938827367133597</c:v>
                </c:pt>
                <c:pt idx="39170">
                  <c:v>0.42926088421089398</c:v>
                </c:pt>
                <c:pt idx="39171">
                  <c:v>0.42913349475045298</c:v>
                </c:pt>
                <c:pt idx="39172">
                  <c:v>0.42900610529125699</c:v>
                </c:pt>
                <c:pt idx="39173">
                  <c:v>0.42887871583081499</c:v>
                </c:pt>
                <c:pt idx="39174">
                  <c:v>0.428751326370374</c:v>
                </c:pt>
                <c:pt idx="39175">
                  <c:v>0.42862393691117801</c:v>
                </c:pt>
                <c:pt idx="39176">
                  <c:v>0.42849654745073701</c:v>
                </c:pt>
                <c:pt idx="39177">
                  <c:v>0.42836915799029501</c:v>
                </c:pt>
                <c:pt idx="39178">
                  <c:v>0.42824176853109902</c:v>
                </c:pt>
                <c:pt idx="39179">
                  <c:v>0.42811437907065802</c:v>
                </c:pt>
                <c:pt idx="39180">
                  <c:v>0.42798698961021697</c:v>
                </c:pt>
                <c:pt idx="39181">
                  <c:v>0.42785960015102098</c:v>
                </c:pt>
                <c:pt idx="39182">
                  <c:v>0.42773221069057898</c:v>
                </c:pt>
                <c:pt idx="39183">
                  <c:v>0.42760482123013799</c:v>
                </c:pt>
                <c:pt idx="39184">
                  <c:v>0.427477431770942</c:v>
                </c:pt>
                <c:pt idx="39185">
                  <c:v>0.427350042310501</c:v>
                </c:pt>
                <c:pt idx="39186">
                  <c:v>0.427222652850059</c:v>
                </c:pt>
                <c:pt idx="39187">
                  <c:v>0.42709526339086301</c:v>
                </c:pt>
                <c:pt idx="39188">
                  <c:v>0.42696787393042201</c:v>
                </c:pt>
                <c:pt idx="39189">
                  <c:v>0.42684048446998002</c:v>
                </c:pt>
                <c:pt idx="39190">
                  <c:v>0.42671309501078503</c:v>
                </c:pt>
                <c:pt idx="39191">
                  <c:v>0.42658570555034298</c:v>
                </c:pt>
                <c:pt idx="39192">
                  <c:v>0.42645831608990198</c:v>
                </c:pt>
                <c:pt idx="39193">
                  <c:v>0.42633092663070599</c:v>
                </c:pt>
                <c:pt idx="39194">
                  <c:v>0.42620353717026499</c:v>
                </c:pt>
                <c:pt idx="39195">
                  <c:v>0.42607614770982299</c:v>
                </c:pt>
                <c:pt idx="39196">
                  <c:v>0.425948758250627</c:v>
                </c:pt>
                <c:pt idx="39197">
                  <c:v>0.42582136879018601</c:v>
                </c:pt>
                <c:pt idx="39198">
                  <c:v>0.42569397932974401</c:v>
                </c:pt>
                <c:pt idx="39199">
                  <c:v>0.42556658987054902</c:v>
                </c:pt>
                <c:pt idx="39200">
                  <c:v>0.42543920041010702</c:v>
                </c:pt>
                <c:pt idx="39201">
                  <c:v>0.42531181094966602</c:v>
                </c:pt>
                <c:pt idx="39202">
                  <c:v>0.42518442149046998</c:v>
                </c:pt>
                <c:pt idx="39203">
                  <c:v>0.42505703203002898</c:v>
                </c:pt>
                <c:pt idx="39204">
                  <c:v>0.42492964256958698</c:v>
                </c:pt>
                <c:pt idx="39205">
                  <c:v>0.42480225311039099</c:v>
                </c:pt>
                <c:pt idx="39206">
                  <c:v>0.42467486364995</c:v>
                </c:pt>
                <c:pt idx="39207">
                  <c:v>0.424547474189509</c:v>
                </c:pt>
                <c:pt idx="39208">
                  <c:v>0.42442008473031301</c:v>
                </c:pt>
                <c:pt idx="39209">
                  <c:v>0.42429269526987101</c:v>
                </c:pt>
                <c:pt idx="39210">
                  <c:v>0.42416530580943002</c:v>
                </c:pt>
                <c:pt idx="39211">
                  <c:v>0.42403791635023402</c:v>
                </c:pt>
                <c:pt idx="39212">
                  <c:v>0.42391052688979303</c:v>
                </c:pt>
                <c:pt idx="39213">
                  <c:v>0.42378313742935098</c:v>
                </c:pt>
                <c:pt idx="39214">
                  <c:v>0.42365574797015498</c:v>
                </c:pt>
                <c:pt idx="39215">
                  <c:v>0.42352835850971399</c:v>
                </c:pt>
                <c:pt idx="39216">
                  <c:v>0.42340096904927299</c:v>
                </c:pt>
                <c:pt idx="39217">
                  <c:v>0.423273579590077</c:v>
                </c:pt>
                <c:pt idx="39218">
                  <c:v>0.423146190129635</c:v>
                </c:pt>
                <c:pt idx="39219">
                  <c:v>0.42301880066919401</c:v>
                </c:pt>
                <c:pt idx="39220">
                  <c:v>0.42289141120999801</c:v>
                </c:pt>
                <c:pt idx="39221">
                  <c:v>0.42276402174955702</c:v>
                </c:pt>
                <c:pt idx="39222">
                  <c:v>0.42263663228911502</c:v>
                </c:pt>
                <c:pt idx="39223">
                  <c:v>0.42250924282991897</c:v>
                </c:pt>
                <c:pt idx="39224">
                  <c:v>0.42238185336947798</c:v>
                </c:pt>
                <c:pt idx="39225">
                  <c:v>0.42225446390903598</c:v>
                </c:pt>
                <c:pt idx="39226">
                  <c:v>0.42212707444984099</c:v>
                </c:pt>
                <c:pt idx="39227">
                  <c:v>0.42199968498939899</c:v>
                </c:pt>
                <c:pt idx="39228">
                  <c:v>0.421872295528958</c:v>
                </c:pt>
                <c:pt idx="39229">
                  <c:v>0.421744906069762</c:v>
                </c:pt>
                <c:pt idx="39230">
                  <c:v>0.42161751660932101</c:v>
                </c:pt>
                <c:pt idx="39231">
                  <c:v>0.42149012714887901</c:v>
                </c:pt>
                <c:pt idx="39232">
                  <c:v>0.42136273768968302</c:v>
                </c:pt>
                <c:pt idx="39233">
                  <c:v>0.42123534822924202</c:v>
                </c:pt>
                <c:pt idx="39234">
                  <c:v>0.42110795876879997</c:v>
                </c:pt>
                <c:pt idx="39235">
                  <c:v>0.42098056930960498</c:v>
                </c:pt>
                <c:pt idx="39236">
                  <c:v>0.42085317984916298</c:v>
                </c:pt>
                <c:pt idx="39237">
                  <c:v>0.42072579038872199</c:v>
                </c:pt>
                <c:pt idx="39238">
                  <c:v>0.420598400929526</c:v>
                </c:pt>
                <c:pt idx="39239">
                  <c:v>0.420471011469085</c:v>
                </c:pt>
                <c:pt idx="39240">
                  <c:v>0.420343622008643</c:v>
                </c:pt>
                <c:pt idx="39241">
                  <c:v>0.42021623254944701</c:v>
                </c:pt>
                <c:pt idx="39242">
                  <c:v>0.42008884308900601</c:v>
                </c:pt>
                <c:pt idx="39243">
                  <c:v>0.41996145362856402</c:v>
                </c:pt>
                <c:pt idx="39244">
                  <c:v>0.41983406416936903</c:v>
                </c:pt>
                <c:pt idx="39245">
                  <c:v>0.41970667470892697</c:v>
                </c:pt>
                <c:pt idx="39246">
                  <c:v>0.41957928524848598</c:v>
                </c:pt>
                <c:pt idx="39247">
                  <c:v>0.41945189578928999</c:v>
                </c:pt>
                <c:pt idx="39248">
                  <c:v>0.41932450632884899</c:v>
                </c:pt>
                <c:pt idx="39249">
                  <c:v>0.41919711686840699</c:v>
                </c:pt>
                <c:pt idx="39250">
                  <c:v>0.419069727409211</c:v>
                </c:pt>
                <c:pt idx="39251">
                  <c:v>0.41894233794877</c:v>
                </c:pt>
                <c:pt idx="39252">
                  <c:v>0.41881494848832801</c:v>
                </c:pt>
                <c:pt idx="39253">
                  <c:v>0.41868755902913302</c:v>
                </c:pt>
                <c:pt idx="39254">
                  <c:v>0.41856016956869102</c:v>
                </c:pt>
                <c:pt idx="39255">
                  <c:v>0.41843278010825002</c:v>
                </c:pt>
                <c:pt idx="39256">
                  <c:v>0.41830539064905398</c:v>
                </c:pt>
                <c:pt idx="39257">
                  <c:v>0.41817800118861298</c:v>
                </c:pt>
                <c:pt idx="39258">
                  <c:v>0.41805061172817098</c:v>
                </c:pt>
                <c:pt idx="39259">
                  <c:v>0.41792322226897499</c:v>
                </c:pt>
                <c:pt idx="39260">
                  <c:v>0.417795832808534</c:v>
                </c:pt>
                <c:pt idx="39261">
                  <c:v>0.417668443348092</c:v>
                </c:pt>
                <c:pt idx="39262">
                  <c:v>0.41754105388889701</c:v>
                </c:pt>
                <c:pt idx="39263">
                  <c:v>0.41741366442845501</c:v>
                </c:pt>
                <c:pt idx="39264">
                  <c:v>0.41728627496801401</c:v>
                </c:pt>
                <c:pt idx="39265">
                  <c:v>0.41715888550881802</c:v>
                </c:pt>
                <c:pt idx="39266">
                  <c:v>0.41703149604837703</c:v>
                </c:pt>
                <c:pt idx="39267">
                  <c:v>0.41690410658793498</c:v>
                </c:pt>
                <c:pt idx="39268">
                  <c:v>0.41677671712873898</c:v>
                </c:pt>
                <c:pt idx="39269">
                  <c:v>0.41664932766829799</c:v>
                </c:pt>
                <c:pt idx="39270">
                  <c:v>0.41652193820785599</c:v>
                </c:pt>
                <c:pt idx="39271">
                  <c:v>0.416394548748661</c:v>
                </c:pt>
                <c:pt idx="39272">
                  <c:v>0.416267159288219</c:v>
                </c:pt>
                <c:pt idx="39273">
                  <c:v>0.41613976982777801</c:v>
                </c:pt>
                <c:pt idx="39274">
                  <c:v>0.41601238036858201</c:v>
                </c:pt>
                <c:pt idx="39275">
                  <c:v>0.41588499090814102</c:v>
                </c:pt>
                <c:pt idx="39276">
                  <c:v>0.41575760144769902</c:v>
                </c:pt>
                <c:pt idx="39277">
                  <c:v>0.41563021198850297</c:v>
                </c:pt>
                <c:pt idx="39278">
                  <c:v>0.41550282252806198</c:v>
                </c:pt>
                <c:pt idx="39279">
                  <c:v>0.41537543306761998</c:v>
                </c:pt>
                <c:pt idx="39280">
                  <c:v>0.41524804360842499</c:v>
                </c:pt>
                <c:pt idx="39281">
                  <c:v>0.41512065414798299</c:v>
                </c:pt>
                <c:pt idx="39282">
                  <c:v>0.414993264687542</c:v>
                </c:pt>
                <c:pt idx="39283">
                  <c:v>0.414865875228346</c:v>
                </c:pt>
                <c:pt idx="39284">
                  <c:v>0.41473848576790501</c:v>
                </c:pt>
                <c:pt idx="39285">
                  <c:v>0.41461109630746301</c:v>
                </c:pt>
                <c:pt idx="39286">
                  <c:v>0.41448370684826702</c:v>
                </c:pt>
                <c:pt idx="39287">
                  <c:v>0.41435631738782602</c:v>
                </c:pt>
                <c:pt idx="39288">
                  <c:v>0.41422892792738403</c:v>
                </c:pt>
                <c:pt idx="39289">
                  <c:v>0.41410153846818898</c:v>
                </c:pt>
                <c:pt idx="39290">
                  <c:v>0.41397414900774698</c:v>
                </c:pt>
                <c:pt idx="39291">
                  <c:v>0.41384675954730599</c:v>
                </c:pt>
                <c:pt idx="39292">
                  <c:v>0.41371937008810999</c:v>
                </c:pt>
                <c:pt idx="39293">
                  <c:v>0.413591980627669</c:v>
                </c:pt>
                <c:pt idx="39294">
                  <c:v>0.413464591167227</c:v>
                </c:pt>
                <c:pt idx="39295">
                  <c:v>0.41333720170803101</c:v>
                </c:pt>
                <c:pt idx="39296">
                  <c:v>0.41320981224759001</c:v>
                </c:pt>
                <c:pt idx="39297">
                  <c:v>0.41308242278714802</c:v>
                </c:pt>
                <c:pt idx="39298">
                  <c:v>0.41295503332795302</c:v>
                </c:pt>
                <c:pt idx="39299">
                  <c:v>0.41282764386751097</c:v>
                </c:pt>
                <c:pt idx="39300">
                  <c:v>0.41270025440706998</c:v>
                </c:pt>
                <c:pt idx="39301">
                  <c:v>0.41257286494787399</c:v>
                </c:pt>
                <c:pt idx="39302">
                  <c:v>0.41244547548743299</c:v>
                </c:pt>
                <c:pt idx="39303">
                  <c:v>0.41231808602699099</c:v>
                </c:pt>
                <c:pt idx="39304">
                  <c:v>0.412190696567795</c:v>
                </c:pt>
                <c:pt idx="39305">
                  <c:v>0.412063307107354</c:v>
                </c:pt>
                <c:pt idx="39306">
                  <c:v>0.41193591764691201</c:v>
                </c:pt>
                <c:pt idx="39307">
                  <c:v>0.41180852818771702</c:v>
                </c:pt>
                <c:pt idx="39308">
                  <c:v>0.41168113872727502</c:v>
                </c:pt>
                <c:pt idx="39309">
                  <c:v>0.41155374926683402</c:v>
                </c:pt>
                <c:pt idx="39310">
                  <c:v>0.41142635980763798</c:v>
                </c:pt>
                <c:pt idx="39311">
                  <c:v>0.41129897034719598</c:v>
                </c:pt>
                <c:pt idx="39312">
                  <c:v>0.41117158088675498</c:v>
                </c:pt>
                <c:pt idx="39313">
                  <c:v>0.41104419142755899</c:v>
                </c:pt>
                <c:pt idx="39314">
                  <c:v>0.41091680196711799</c:v>
                </c:pt>
                <c:pt idx="39315">
                  <c:v>0.410789412506676</c:v>
                </c:pt>
                <c:pt idx="39316">
                  <c:v>0.41066202304748101</c:v>
                </c:pt>
                <c:pt idx="39317">
                  <c:v>0.41053463358703901</c:v>
                </c:pt>
                <c:pt idx="39318">
                  <c:v>0.41040724412659801</c:v>
                </c:pt>
                <c:pt idx="39319">
                  <c:v>0.41027985466740202</c:v>
                </c:pt>
                <c:pt idx="39320">
                  <c:v>0.41015246520696003</c:v>
                </c:pt>
                <c:pt idx="39321">
                  <c:v>0.41002507574651897</c:v>
                </c:pt>
                <c:pt idx="39322">
                  <c:v>0.40989768628732298</c:v>
                </c:pt>
                <c:pt idx="39323">
                  <c:v>0.40977029682688199</c:v>
                </c:pt>
                <c:pt idx="39324">
                  <c:v>0.40964290736643999</c:v>
                </c:pt>
                <c:pt idx="39325">
                  <c:v>0.409515517907245</c:v>
                </c:pt>
                <c:pt idx="39326">
                  <c:v>0.409388128446803</c:v>
                </c:pt>
                <c:pt idx="39327">
                  <c:v>0.409260738986362</c:v>
                </c:pt>
                <c:pt idx="39328">
                  <c:v>0.40913334952716601</c:v>
                </c:pt>
                <c:pt idx="39329">
                  <c:v>0.40900596006672402</c:v>
                </c:pt>
                <c:pt idx="39330">
                  <c:v>0.40887857060628302</c:v>
                </c:pt>
                <c:pt idx="39331">
                  <c:v>0.40875118114708697</c:v>
                </c:pt>
                <c:pt idx="39332">
                  <c:v>0.40862379168664598</c:v>
                </c:pt>
                <c:pt idx="39333">
                  <c:v>0.40849640222620398</c:v>
                </c:pt>
                <c:pt idx="39334">
                  <c:v>0.40836901276700899</c:v>
                </c:pt>
                <c:pt idx="39335">
                  <c:v>0.40824162330656699</c:v>
                </c:pt>
                <c:pt idx="39336">
                  <c:v>0.408114233846126</c:v>
                </c:pt>
                <c:pt idx="39337">
                  <c:v>0.40798684438693</c:v>
                </c:pt>
                <c:pt idx="39338">
                  <c:v>0.40785945492648801</c:v>
                </c:pt>
                <c:pt idx="39339">
                  <c:v>0.40773206546604701</c:v>
                </c:pt>
                <c:pt idx="39340">
                  <c:v>0.40760467600685102</c:v>
                </c:pt>
                <c:pt idx="39341">
                  <c:v>0.40747728654641002</c:v>
                </c:pt>
                <c:pt idx="39342">
                  <c:v>0.40734989708596803</c:v>
                </c:pt>
                <c:pt idx="39343">
                  <c:v>0.40722250762677298</c:v>
                </c:pt>
                <c:pt idx="39344">
                  <c:v>0.40709511816633098</c:v>
                </c:pt>
                <c:pt idx="39345">
                  <c:v>0.40696772870588999</c:v>
                </c:pt>
                <c:pt idx="39346">
                  <c:v>0.40684033924669399</c:v>
                </c:pt>
                <c:pt idx="39347">
                  <c:v>0.406712949786252</c:v>
                </c:pt>
                <c:pt idx="39348">
                  <c:v>0.406585560325811</c:v>
                </c:pt>
                <c:pt idx="39349">
                  <c:v>0.40645817086661501</c:v>
                </c:pt>
                <c:pt idx="39350">
                  <c:v>0.40633078140617401</c:v>
                </c:pt>
                <c:pt idx="39351">
                  <c:v>0.40620339194573202</c:v>
                </c:pt>
                <c:pt idx="39352">
                  <c:v>0.40607600248653702</c:v>
                </c:pt>
                <c:pt idx="39353">
                  <c:v>0.40594861302609497</c:v>
                </c:pt>
                <c:pt idx="39354">
                  <c:v>0.40582122356565398</c:v>
                </c:pt>
                <c:pt idx="39355">
                  <c:v>0.40569383410645798</c:v>
                </c:pt>
                <c:pt idx="39356">
                  <c:v>0.40556644464601599</c:v>
                </c:pt>
                <c:pt idx="39357">
                  <c:v>0.40543905518557499</c:v>
                </c:pt>
                <c:pt idx="39358">
                  <c:v>0.405311665726379</c:v>
                </c:pt>
                <c:pt idx="39359">
                  <c:v>0.405184276265938</c:v>
                </c:pt>
                <c:pt idx="39360">
                  <c:v>0.40505688680549601</c:v>
                </c:pt>
                <c:pt idx="39361">
                  <c:v>0.40492949734630101</c:v>
                </c:pt>
                <c:pt idx="39362">
                  <c:v>0.40480210788585902</c:v>
                </c:pt>
                <c:pt idx="39363">
                  <c:v>0.40467471842541802</c:v>
                </c:pt>
                <c:pt idx="39364">
                  <c:v>0.40454732896622198</c:v>
                </c:pt>
                <c:pt idx="39365">
                  <c:v>0.40441993950577998</c:v>
                </c:pt>
                <c:pt idx="39366">
                  <c:v>0.40429255004533898</c:v>
                </c:pt>
                <c:pt idx="39367">
                  <c:v>0.40416516058614299</c:v>
                </c:pt>
                <c:pt idx="39368">
                  <c:v>0.40403777112570199</c:v>
                </c:pt>
                <c:pt idx="39369">
                  <c:v>0.40391038166526</c:v>
                </c:pt>
                <c:pt idx="39370">
                  <c:v>0.40378299220606501</c:v>
                </c:pt>
                <c:pt idx="39371">
                  <c:v>0.40365560274562301</c:v>
                </c:pt>
                <c:pt idx="39372">
                  <c:v>0.40352821328518201</c:v>
                </c:pt>
                <c:pt idx="39373">
                  <c:v>0.40340082382598602</c:v>
                </c:pt>
                <c:pt idx="39374">
                  <c:v>0.40327343436554403</c:v>
                </c:pt>
                <c:pt idx="39375">
                  <c:v>0.40314604490510297</c:v>
                </c:pt>
                <c:pt idx="39376">
                  <c:v>0.40301865544590698</c:v>
                </c:pt>
                <c:pt idx="39377">
                  <c:v>0.40289126598546599</c:v>
                </c:pt>
                <c:pt idx="39378">
                  <c:v>0.40276387652502399</c:v>
                </c:pt>
                <c:pt idx="39379">
                  <c:v>0.402636487065829</c:v>
                </c:pt>
                <c:pt idx="39380">
                  <c:v>0.402509097605387</c:v>
                </c:pt>
                <c:pt idx="39381">
                  <c:v>0.402381708144946</c:v>
                </c:pt>
                <c:pt idx="39382">
                  <c:v>0.40225431868575001</c:v>
                </c:pt>
                <c:pt idx="39383">
                  <c:v>0.40212692922530802</c:v>
                </c:pt>
                <c:pt idx="39384">
                  <c:v>0.40199953976486702</c:v>
                </c:pt>
                <c:pt idx="39385">
                  <c:v>0.40187215030567103</c:v>
                </c:pt>
                <c:pt idx="39386">
                  <c:v>0.40174476084522998</c:v>
                </c:pt>
                <c:pt idx="39387">
                  <c:v>0.40161737138478798</c:v>
                </c:pt>
                <c:pt idx="39388">
                  <c:v>0.40148998192559299</c:v>
                </c:pt>
                <c:pt idx="39389">
                  <c:v>0.40136259246515099</c:v>
                </c:pt>
                <c:pt idx="39390">
                  <c:v>0.40123520300470999</c:v>
                </c:pt>
                <c:pt idx="39391">
                  <c:v>0.401107813545514</c:v>
                </c:pt>
                <c:pt idx="39392">
                  <c:v>0.40098042408507201</c:v>
                </c:pt>
                <c:pt idx="39393">
                  <c:v>0.40085303462463101</c:v>
                </c:pt>
                <c:pt idx="39394">
                  <c:v>0.40072564516543502</c:v>
                </c:pt>
                <c:pt idx="39395">
                  <c:v>0.40059825570499402</c:v>
                </c:pt>
                <c:pt idx="39396">
                  <c:v>0.40047086624455203</c:v>
                </c:pt>
                <c:pt idx="39397">
                  <c:v>0.40034347678535698</c:v>
                </c:pt>
                <c:pt idx="39398">
                  <c:v>0.40021608732491498</c:v>
                </c:pt>
                <c:pt idx="39399">
                  <c:v>0.40008869786447399</c:v>
                </c:pt>
                <c:pt idx="39400">
                  <c:v>0.39996130840527799</c:v>
                </c:pt>
                <c:pt idx="39401">
                  <c:v>0.399833918944836</c:v>
                </c:pt>
                <c:pt idx="39402">
                  <c:v>0.399706529484395</c:v>
                </c:pt>
                <c:pt idx="39403">
                  <c:v>0.39957914002519901</c:v>
                </c:pt>
                <c:pt idx="39404">
                  <c:v>0.39945175056475801</c:v>
                </c:pt>
                <c:pt idx="39405">
                  <c:v>0.39932436110431602</c:v>
                </c:pt>
                <c:pt idx="39406">
                  <c:v>0.39919697164512002</c:v>
                </c:pt>
                <c:pt idx="39407">
                  <c:v>0.39906958218467897</c:v>
                </c:pt>
                <c:pt idx="39408">
                  <c:v>0.39894219272423798</c:v>
                </c:pt>
                <c:pt idx="39409">
                  <c:v>0.39881480326504198</c:v>
                </c:pt>
                <c:pt idx="39410">
                  <c:v>0.39868741380459999</c:v>
                </c:pt>
                <c:pt idx="39411">
                  <c:v>0.39856002434415899</c:v>
                </c:pt>
                <c:pt idx="39412">
                  <c:v>0.398432634884963</c:v>
                </c:pt>
                <c:pt idx="39413">
                  <c:v>0.398305245424522</c:v>
                </c:pt>
                <c:pt idx="39414">
                  <c:v>0.39817785596408001</c:v>
                </c:pt>
                <c:pt idx="39415">
                  <c:v>0.39805046650488402</c:v>
                </c:pt>
                <c:pt idx="39416">
                  <c:v>0.39792307704444302</c:v>
                </c:pt>
                <c:pt idx="39417">
                  <c:v>0.39779568758400202</c:v>
                </c:pt>
                <c:pt idx="39418">
                  <c:v>0.39766829812480597</c:v>
                </c:pt>
                <c:pt idx="39419">
                  <c:v>0.39754090866436398</c:v>
                </c:pt>
                <c:pt idx="39420">
                  <c:v>0.39741351920392298</c:v>
                </c:pt>
                <c:pt idx="39421">
                  <c:v>0.39728612974472699</c:v>
                </c:pt>
                <c:pt idx="39422">
                  <c:v>0.39715874028428599</c:v>
                </c:pt>
                <c:pt idx="39423">
                  <c:v>0.397031350823844</c:v>
                </c:pt>
                <c:pt idx="39424">
                  <c:v>0.39690396136464801</c:v>
                </c:pt>
                <c:pt idx="39425">
                  <c:v>0.39677657190420701</c:v>
                </c:pt>
                <c:pt idx="39426">
                  <c:v>0.39664918244376501</c:v>
                </c:pt>
                <c:pt idx="39427">
                  <c:v>0.39652179298457002</c:v>
                </c:pt>
                <c:pt idx="39428">
                  <c:v>0.39639440352412803</c:v>
                </c:pt>
                <c:pt idx="39429">
                  <c:v>0.39626701406368697</c:v>
                </c:pt>
                <c:pt idx="39430">
                  <c:v>0.39613962460449098</c:v>
                </c:pt>
                <c:pt idx="39431">
                  <c:v>0.39601223514404998</c:v>
                </c:pt>
                <c:pt idx="39432">
                  <c:v>0.39588484568360799</c:v>
                </c:pt>
                <c:pt idx="39433">
                  <c:v>0.395757456224412</c:v>
                </c:pt>
                <c:pt idx="39434">
                  <c:v>0.395630066763971</c:v>
                </c:pt>
                <c:pt idx="39435">
                  <c:v>0.39550267730353</c:v>
                </c:pt>
                <c:pt idx="39436">
                  <c:v>0.39537528784433401</c:v>
                </c:pt>
                <c:pt idx="39437">
                  <c:v>0.39524789838389202</c:v>
                </c:pt>
                <c:pt idx="39438">
                  <c:v>0.39512050892345102</c:v>
                </c:pt>
                <c:pt idx="39439">
                  <c:v>0.39499311946425503</c:v>
                </c:pt>
                <c:pt idx="39440">
                  <c:v>0.39486573000381398</c:v>
                </c:pt>
                <c:pt idx="39441">
                  <c:v>0.39473834054337198</c:v>
                </c:pt>
                <c:pt idx="39442">
                  <c:v>0.39461095108417599</c:v>
                </c:pt>
                <c:pt idx="39443">
                  <c:v>0.39448356162373499</c:v>
                </c:pt>
                <c:pt idx="39444">
                  <c:v>0.39435617216329399</c:v>
                </c:pt>
                <c:pt idx="39445">
                  <c:v>0.394228782704098</c:v>
                </c:pt>
                <c:pt idx="39446">
                  <c:v>0.39410139324365601</c:v>
                </c:pt>
                <c:pt idx="39447">
                  <c:v>0.39397400378321501</c:v>
                </c:pt>
                <c:pt idx="39448">
                  <c:v>0.39384661432401902</c:v>
                </c:pt>
                <c:pt idx="39449">
                  <c:v>0.39371922486357802</c:v>
                </c:pt>
                <c:pt idx="39450">
                  <c:v>0.39359183540313603</c:v>
                </c:pt>
                <c:pt idx="39451">
                  <c:v>0.39346444594393998</c:v>
                </c:pt>
                <c:pt idx="39452">
                  <c:v>0.39333705648349898</c:v>
                </c:pt>
                <c:pt idx="39453">
                  <c:v>0.39320966702305798</c:v>
                </c:pt>
                <c:pt idx="39454">
                  <c:v>0.39308227756386199</c:v>
                </c:pt>
                <c:pt idx="39455">
                  <c:v>0.39295488810342</c:v>
                </c:pt>
                <c:pt idx="39456">
                  <c:v>0.392827498642979</c:v>
                </c:pt>
                <c:pt idx="39457">
                  <c:v>0.39270010918378301</c:v>
                </c:pt>
                <c:pt idx="39458">
                  <c:v>0.39257271972334201</c:v>
                </c:pt>
                <c:pt idx="39459">
                  <c:v>0.39244533026290002</c:v>
                </c:pt>
                <c:pt idx="39460">
                  <c:v>0.39231794080370402</c:v>
                </c:pt>
                <c:pt idx="39461">
                  <c:v>0.39219055134326303</c:v>
                </c:pt>
                <c:pt idx="39462">
                  <c:v>0.39206316188282198</c:v>
                </c:pt>
                <c:pt idx="39463">
                  <c:v>0.39193577242362598</c:v>
                </c:pt>
                <c:pt idx="39464">
                  <c:v>0.39180838296318399</c:v>
                </c:pt>
                <c:pt idx="39465">
                  <c:v>0.39168099350274299</c:v>
                </c:pt>
                <c:pt idx="39466">
                  <c:v>0.391553604043547</c:v>
                </c:pt>
                <c:pt idx="39467">
                  <c:v>0.391426214583106</c:v>
                </c:pt>
                <c:pt idx="39468">
                  <c:v>0.39129882512266401</c:v>
                </c:pt>
                <c:pt idx="39469">
                  <c:v>0.39117143566346801</c:v>
                </c:pt>
                <c:pt idx="39470">
                  <c:v>0.39104404620302702</c:v>
                </c:pt>
                <c:pt idx="39471">
                  <c:v>0.39091665674258502</c:v>
                </c:pt>
                <c:pt idx="39472">
                  <c:v>0.39078926728338997</c:v>
                </c:pt>
                <c:pt idx="39473">
                  <c:v>0.39066187782294798</c:v>
                </c:pt>
                <c:pt idx="39474">
                  <c:v>0.39053448836250698</c:v>
                </c:pt>
                <c:pt idx="39475">
                  <c:v>0.39040709890331099</c:v>
                </c:pt>
                <c:pt idx="39476">
                  <c:v>0.39027970944286999</c:v>
                </c:pt>
                <c:pt idx="39477">
                  <c:v>0.390152319982428</c:v>
                </c:pt>
                <c:pt idx="39478">
                  <c:v>0.39002493052323201</c:v>
                </c:pt>
                <c:pt idx="39479">
                  <c:v>0.38989754106279101</c:v>
                </c:pt>
                <c:pt idx="39480">
                  <c:v>0.38977015160234901</c:v>
                </c:pt>
                <c:pt idx="39481">
                  <c:v>0.38964276214315402</c:v>
                </c:pt>
                <c:pt idx="39482">
                  <c:v>0.38951537268271202</c:v>
                </c:pt>
                <c:pt idx="39483">
                  <c:v>0.38938798322227097</c:v>
                </c:pt>
                <c:pt idx="39484">
                  <c:v>0.38926059376307498</c:v>
                </c:pt>
                <c:pt idx="39485">
                  <c:v>0.38913320430263398</c:v>
                </c:pt>
                <c:pt idx="39486">
                  <c:v>0.38900581484219199</c:v>
                </c:pt>
                <c:pt idx="39487">
                  <c:v>0.388878425382996</c:v>
                </c:pt>
                <c:pt idx="39488">
                  <c:v>0.388751035922555</c:v>
                </c:pt>
                <c:pt idx="39489">
                  <c:v>0.388623646462113</c:v>
                </c:pt>
                <c:pt idx="39490">
                  <c:v>0.38849625700291801</c:v>
                </c:pt>
                <c:pt idx="39491">
                  <c:v>0.38836886754247602</c:v>
                </c:pt>
                <c:pt idx="39492">
                  <c:v>0.38824147808203502</c:v>
                </c:pt>
                <c:pt idx="39493">
                  <c:v>0.38811408862283903</c:v>
                </c:pt>
                <c:pt idx="39494">
                  <c:v>0.38798669916239797</c:v>
                </c:pt>
                <c:pt idx="39495">
                  <c:v>0.38785930970195598</c:v>
                </c:pt>
                <c:pt idx="39496">
                  <c:v>0.38773192024275999</c:v>
                </c:pt>
                <c:pt idx="39497">
                  <c:v>0.38760453078231899</c:v>
                </c:pt>
                <c:pt idx="39498">
                  <c:v>0.38747714132187699</c:v>
                </c:pt>
                <c:pt idx="39499">
                  <c:v>0.387349751862682</c:v>
                </c:pt>
                <c:pt idx="39500">
                  <c:v>0.38722236240224001</c:v>
                </c:pt>
                <c:pt idx="39501">
                  <c:v>0.38709497294179901</c:v>
                </c:pt>
                <c:pt idx="39502">
                  <c:v>0.38696758348260302</c:v>
                </c:pt>
                <c:pt idx="39503">
                  <c:v>0.38684019402216202</c:v>
                </c:pt>
                <c:pt idx="39504">
                  <c:v>0.38671280456172002</c:v>
                </c:pt>
                <c:pt idx="39505">
                  <c:v>0.38658541510252398</c:v>
                </c:pt>
                <c:pt idx="39506">
                  <c:v>0.38645802564208298</c:v>
                </c:pt>
                <c:pt idx="39507">
                  <c:v>0.38633063618164099</c:v>
                </c:pt>
                <c:pt idx="39508">
                  <c:v>0.38620324672244599</c:v>
                </c:pt>
                <c:pt idx="39509">
                  <c:v>0.386075857262004</c:v>
                </c:pt>
                <c:pt idx="39510">
                  <c:v>0.385948467801563</c:v>
                </c:pt>
                <c:pt idx="39511">
                  <c:v>0.38582107834236701</c:v>
                </c:pt>
                <c:pt idx="39512">
                  <c:v>0.38569368888192601</c:v>
                </c:pt>
                <c:pt idx="39513">
                  <c:v>0.38556629942148402</c:v>
                </c:pt>
                <c:pt idx="39514">
                  <c:v>0.38543890996228802</c:v>
                </c:pt>
                <c:pt idx="39515">
                  <c:v>0.38531152050184703</c:v>
                </c:pt>
                <c:pt idx="39516">
                  <c:v>0.38518413104140498</c:v>
                </c:pt>
                <c:pt idx="39517">
                  <c:v>0.38505674158220998</c:v>
                </c:pt>
                <c:pt idx="39518">
                  <c:v>0.38492935212176799</c:v>
                </c:pt>
                <c:pt idx="39519">
                  <c:v>0.38480196266132699</c:v>
                </c:pt>
                <c:pt idx="39520">
                  <c:v>0.384674573202131</c:v>
                </c:pt>
                <c:pt idx="39521">
                  <c:v>0.38454718374169</c:v>
                </c:pt>
                <c:pt idx="39522">
                  <c:v>0.38441979428124801</c:v>
                </c:pt>
                <c:pt idx="39523">
                  <c:v>0.38429240482205201</c:v>
                </c:pt>
                <c:pt idx="39524">
                  <c:v>0.38416501536161102</c:v>
                </c:pt>
                <c:pt idx="39525">
                  <c:v>0.38403762590116902</c:v>
                </c:pt>
                <c:pt idx="39526">
                  <c:v>0.38391023644197397</c:v>
                </c:pt>
                <c:pt idx="39527">
                  <c:v>0.38378284698153198</c:v>
                </c:pt>
                <c:pt idx="39528">
                  <c:v>0.38365545752109098</c:v>
                </c:pt>
                <c:pt idx="39529">
                  <c:v>0.38352806806189499</c:v>
                </c:pt>
                <c:pt idx="39530">
                  <c:v>0.38340067860145399</c:v>
                </c:pt>
                <c:pt idx="39531">
                  <c:v>0.383273289141012</c:v>
                </c:pt>
                <c:pt idx="39532">
                  <c:v>0.383145899681816</c:v>
                </c:pt>
                <c:pt idx="39533">
                  <c:v>0.38301851022137501</c:v>
                </c:pt>
                <c:pt idx="39534">
                  <c:v>0.38289112076093301</c:v>
                </c:pt>
                <c:pt idx="39535">
                  <c:v>0.38276373130173802</c:v>
                </c:pt>
                <c:pt idx="39536">
                  <c:v>0.38263634184129602</c:v>
                </c:pt>
                <c:pt idx="39537">
                  <c:v>0.38250895238085503</c:v>
                </c:pt>
                <c:pt idx="39538">
                  <c:v>0.38238156292165898</c:v>
                </c:pt>
                <c:pt idx="39539">
                  <c:v>0.38225417346121798</c:v>
                </c:pt>
                <c:pt idx="39540">
                  <c:v>0.38212678400077599</c:v>
                </c:pt>
                <c:pt idx="39541">
                  <c:v>0.38199939454158</c:v>
                </c:pt>
                <c:pt idx="39542">
                  <c:v>0.381872005081139</c:v>
                </c:pt>
                <c:pt idx="39543">
                  <c:v>0.381744615620697</c:v>
                </c:pt>
                <c:pt idx="39544">
                  <c:v>0.38161722616150201</c:v>
                </c:pt>
                <c:pt idx="39545">
                  <c:v>0.38148983670106001</c:v>
                </c:pt>
                <c:pt idx="39546">
                  <c:v>0.38136244724061902</c:v>
                </c:pt>
                <c:pt idx="39547">
                  <c:v>0.38123505778142303</c:v>
                </c:pt>
                <c:pt idx="39548">
                  <c:v>0.38110766832098197</c:v>
                </c:pt>
                <c:pt idx="39549">
                  <c:v>0.38098027886053998</c:v>
                </c:pt>
                <c:pt idx="39550">
                  <c:v>0.38085288940134399</c:v>
                </c:pt>
                <c:pt idx="39551">
                  <c:v>0.38072549994090299</c:v>
                </c:pt>
                <c:pt idx="39552">
                  <c:v>0.38059811048046099</c:v>
                </c:pt>
                <c:pt idx="39553">
                  <c:v>0.380470721021266</c:v>
                </c:pt>
                <c:pt idx="39554">
                  <c:v>0.38034333156082401</c:v>
                </c:pt>
                <c:pt idx="39555">
                  <c:v>0.38021594210038301</c:v>
                </c:pt>
                <c:pt idx="39556">
                  <c:v>0.38008855264118702</c:v>
                </c:pt>
                <c:pt idx="39557">
                  <c:v>0.37996116318074502</c:v>
                </c:pt>
                <c:pt idx="39558">
                  <c:v>0.37983377372030402</c:v>
                </c:pt>
                <c:pt idx="39559">
                  <c:v>0.37970638426110798</c:v>
                </c:pt>
                <c:pt idx="39560">
                  <c:v>0.37957899480066698</c:v>
                </c:pt>
                <c:pt idx="39561">
                  <c:v>0.37945160534022498</c:v>
                </c:pt>
                <c:pt idx="39562">
                  <c:v>0.37932421588102999</c:v>
                </c:pt>
                <c:pt idx="39563">
                  <c:v>0.379196826420588</c:v>
                </c:pt>
                <c:pt idx="39564">
                  <c:v>0.379069436960147</c:v>
                </c:pt>
                <c:pt idx="39565">
                  <c:v>0.37894204750095101</c:v>
                </c:pt>
                <c:pt idx="39566">
                  <c:v>0.37881465804050901</c:v>
                </c:pt>
                <c:pt idx="39567">
                  <c:v>0.37868726858006801</c:v>
                </c:pt>
                <c:pt idx="39568">
                  <c:v>0.37855987912087202</c:v>
                </c:pt>
                <c:pt idx="39569">
                  <c:v>0.37843248966043103</c:v>
                </c:pt>
                <c:pt idx="39570">
                  <c:v>0.37830510019998898</c:v>
                </c:pt>
                <c:pt idx="39571">
                  <c:v>0.37817771074079398</c:v>
                </c:pt>
                <c:pt idx="39572">
                  <c:v>0.37805032128035199</c:v>
                </c:pt>
                <c:pt idx="39573">
                  <c:v>0.37792293181991099</c:v>
                </c:pt>
                <c:pt idx="39574">
                  <c:v>0.377795542360715</c:v>
                </c:pt>
                <c:pt idx="39575">
                  <c:v>0.377668152900273</c:v>
                </c:pt>
                <c:pt idx="39576">
                  <c:v>0.37754076343983201</c:v>
                </c:pt>
                <c:pt idx="39577">
                  <c:v>0.37741337398063601</c:v>
                </c:pt>
                <c:pt idx="39578">
                  <c:v>0.37728598452019502</c:v>
                </c:pt>
                <c:pt idx="39579">
                  <c:v>0.37715859505975302</c:v>
                </c:pt>
                <c:pt idx="39580">
                  <c:v>0.37703120560055797</c:v>
                </c:pt>
                <c:pt idx="39581">
                  <c:v>0.37690381614011598</c:v>
                </c:pt>
                <c:pt idx="39582">
                  <c:v>0.37677642667967498</c:v>
                </c:pt>
                <c:pt idx="39583">
                  <c:v>0.37664903722047899</c:v>
                </c:pt>
                <c:pt idx="39584">
                  <c:v>0.37652164776003699</c:v>
                </c:pt>
                <c:pt idx="39585">
                  <c:v>0.376394258299596</c:v>
                </c:pt>
                <c:pt idx="39586">
                  <c:v>0.3762668688404</c:v>
                </c:pt>
                <c:pt idx="39587">
                  <c:v>0.37613947937995901</c:v>
                </c:pt>
                <c:pt idx="39588">
                  <c:v>0.37601208991951701</c:v>
                </c:pt>
                <c:pt idx="39589">
                  <c:v>0.37588470046032202</c:v>
                </c:pt>
                <c:pt idx="39590">
                  <c:v>0.37575731099988002</c:v>
                </c:pt>
                <c:pt idx="39591">
                  <c:v>0.37562992153943903</c:v>
                </c:pt>
                <c:pt idx="39592">
                  <c:v>0.37550253208024298</c:v>
                </c:pt>
                <c:pt idx="39593">
                  <c:v>0.37537514261980098</c:v>
                </c:pt>
                <c:pt idx="39594">
                  <c:v>0.37524775315935999</c:v>
                </c:pt>
                <c:pt idx="39595">
                  <c:v>0.37512036370016399</c:v>
                </c:pt>
                <c:pt idx="39596">
                  <c:v>0.374992974239723</c:v>
                </c:pt>
                <c:pt idx="39597">
                  <c:v>0.374865584779281</c:v>
                </c:pt>
                <c:pt idx="39598">
                  <c:v>0.37473819532008601</c:v>
                </c:pt>
                <c:pt idx="39599">
                  <c:v>0.37461080585964401</c:v>
                </c:pt>
                <c:pt idx="39600">
                  <c:v>0.37448341639920302</c:v>
                </c:pt>
                <c:pt idx="39601">
                  <c:v>0.37435602694000703</c:v>
                </c:pt>
                <c:pt idx="39602">
                  <c:v>0.37422863747956497</c:v>
                </c:pt>
                <c:pt idx="39603">
                  <c:v>0.37410124801912398</c:v>
                </c:pt>
                <c:pt idx="39604">
                  <c:v>0.37397385855992799</c:v>
                </c:pt>
                <c:pt idx="39605">
                  <c:v>0.37384646909948699</c:v>
                </c:pt>
                <c:pt idx="39606">
                  <c:v>0.37371907963904499</c:v>
                </c:pt>
                <c:pt idx="39607">
                  <c:v>0.37359169017985</c:v>
                </c:pt>
                <c:pt idx="39608">
                  <c:v>0.373464300719408</c:v>
                </c:pt>
                <c:pt idx="39609">
                  <c:v>0.37333691125896701</c:v>
                </c:pt>
                <c:pt idx="39610">
                  <c:v>0.37320952179977102</c:v>
                </c:pt>
                <c:pt idx="39611">
                  <c:v>0.37308213233932902</c:v>
                </c:pt>
                <c:pt idx="39612">
                  <c:v>0.37295474287888802</c:v>
                </c:pt>
                <c:pt idx="39613">
                  <c:v>0.37282735341969198</c:v>
                </c:pt>
                <c:pt idx="39614">
                  <c:v>0.37269996395925098</c:v>
                </c:pt>
                <c:pt idx="39615">
                  <c:v>0.37257257449880898</c:v>
                </c:pt>
                <c:pt idx="39616">
                  <c:v>0.37244518503961399</c:v>
                </c:pt>
                <c:pt idx="39617">
                  <c:v>0.372317795579172</c:v>
                </c:pt>
                <c:pt idx="39618">
                  <c:v>0.372190406118731</c:v>
                </c:pt>
                <c:pt idx="39619">
                  <c:v>0.37206301665953501</c:v>
                </c:pt>
                <c:pt idx="39620">
                  <c:v>0.37193562719909301</c:v>
                </c:pt>
                <c:pt idx="39621">
                  <c:v>0.37180823773865201</c:v>
                </c:pt>
                <c:pt idx="39622">
                  <c:v>0.37168084827945602</c:v>
                </c:pt>
                <c:pt idx="39623">
                  <c:v>0.37155345881901503</c:v>
                </c:pt>
                <c:pt idx="39624">
                  <c:v>0.37142606935857297</c:v>
                </c:pt>
                <c:pt idx="39625">
                  <c:v>0.37129867989937798</c:v>
                </c:pt>
                <c:pt idx="39626">
                  <c:v>0.37117129043893599</c:v>
                </c:pt>
                <c:pt idx="39627">
                  <c:v>0.37104390097849499</c:v>
                </c:pt>
                <c:pt idx="39628">
                  <c:v>0.370916511519299</c:v>
                </c:pt>
                <c:pt idx="39629">
                  <c:v>0.370789122058857</c:v>
                </c:pt>
                <c:pt idx="39630">
                  <c:v>0.370661732598416</c:v>
                </c:pt>
                <c:pt idx="39631">
                  <c:v>0.37053434313922001</c:v>
                </c:pt>
                <c:pt idx="39632">
                  <c:v>0.37040695367877902</c:v>
                </c:pt>
                <c:pt idx="39633">
                  <c:v>0.37027956421833702</c:v>
                </c:pt>
                <c:pt idx="39634">
                  <c:v>0.37015217475914203</c:v>
                </c:pt>
                <c:pt idx="39635">
                  <c:v>0.37002478529869998</c:v>
                </c:pt>
                <c:pt idx="39636">
                  <c:v>0.36989739583825898</c:v>
                </c:pt>
                <c:pt idx="39637">
                  <c:v>0.36977000637906299</c:v>
                </c:pt>
                <c:pt idx="39638">
                  <c:v>0.36964261691862099</c:v>
                </c:pt>
                <c:pt idx="39639">
                  <c:v>0.36951522745818</c:v>
                </c:pt>
                <c:pt idx="39640">
                  <c:v>0.369387837998984</c:v>
                </c:pt>
                <c:pt idx="39641">
                  <c:v>0.36926044853854301</c:v>
                </c:pt>
                <c:pt idx="39642">
                  <c:v>0.36913305907810101</c:v>
                </c:pt>
                <c:pt idx="39643">
                  <c:v>0.36900566961890502</c:v>
                </c:pt>
                <c:pt idx="39644">
                  <c:v>0.36887828015846402</c:v>
                </c:pt>
                <c:pt idx="39645">
                  <c:v>0.36875089069802303</c:v>
                </c:pt>
                <c:pt idx="39646">
                  <c:v>0.36862350123882698</c:v>
                </c:pt>
                <c:pt idx="39647">
                  <c:v>0.36849611177838498</c:v>
                </c:pt>
                <c:pt idx="39648">
                  <c:v>0.36836872231794399</c:v>
                </c:pt>
                <c:pt idx="39649">
                  <c:v>0.36824133285874799</c:v>
                </c:pt>
                <c:pt idx="39650">
                  <c:v>0.368113943398307</c:v>
                </c:pt>
                <c:pt idx="39651">
                  <c:v>0.367986553937865</c:v>
                </c:pt>
                <c:pt idx="39652">
                  <c:v>0.36785916447867001</c:v>
                </c:pt>
                <c:pt idx="39653">
                  <c:v>0.36773177501822801</c:v>
                </c:pt>
                <c:pt idx="39654">
                  <c:v>0.36760438555778702</c:v>
                </c:pt>
                <c:pt idx="39655">
                  <c:v>0.36747699609859102</c:v>
                </c:pt>
                <c:pt idx="39656">
                  <c:v>0.36734960663814897</c:v>
                </c:pt>
                <c:pt idx="39657">
                  <c:v>0.36722221717770798</c:v>
                </c:pt>
                <c:pt idx="39658">
                  <c:v>0.36709482771851198</c:v>
                </c:pt>
                <c:pt idx="39659">
                  <c:v>0.36696743825807099</c:v>
                </c:pt>
                <c:pt idx="39660">
                  <c:v>0.36684004879762899</c:v>
                </c:pt>
                <c:pt idx="39661">
                  <c:v>0.366712659338433</c:v>
                </c:pt>
                <c:pt idx="39662">
                  <c:v>0.366585269877992</c:v>
                </c:pt>
                <c:pt idx="39663">
                  <c:v>0.36645788041755101</c:v>
                </c:pt>
                <c:pt idx="39664">
                  <c:v>0.36633049095835502</c:v>
                </c:pt>
                <c:pt idx="39665">
                  <c:v>0.36620310149791302</c:v>
                </c:pt>
                <c:pt idx="39666">
                  <c:v>0.36607571203747202</c:v>
                </c:pt>
                <c:pt idx="39667">
                  <c:v>0.36594832257827598</c:v>
                </c:pt>
                <c:pt idx="39668">
                  <c:v>0.36582093311783498</c:v>
                </c:pt>
                <c:pt idx="39669">
                  <c:v>0.36569354365739298</c:v>
                </c:pt>
                <c:pt idx="39670">
                  <c:v>0.36556615419819799</c:v>
                </c:pt>
                <c:pt idx="39671">
                  <c:v>0.36543876473775599</c:v>
                </c:pt>
                <c:pt idx="39672">
                  <c:v>0.365311375277315</c:v>
                </c:pt>
                <c:pt idx="39673">
                  <c:v>0.36518398581811901</c:v>
                </c:pt>
                <c:pt idx="39674">
                  <c:v>0.36505659635767701</c:v>
                </c:pt>
                <c:pt idx="39675">
                  <c:v>0.36492920689723601</c:v>
                </c:pt>
                <c:pt idx="39676">
                  <c:v>0.36480181743804002</c:v>
                </c:pt>
                <c:pt idx="39677">
                  <c:v>0.36467442797759902</c:v>
                </c:pt>
                <c:pt idx="39678">
                  <c:v>0.36454703851715697</c:v>
                </c:pt>
                <c:pt idx="39679">
                  <c:v>0.36441964905796098</c:v>
                </c:pt>
                <c:pt idx="39680">
                  <c:v>0.36429225959751999</c:v>
                </c:pt>
                <c:pt idx="39681">
                  <c:v>0.36416487013707899</c:v>
                </c:pt>
                <c:pt idx="39682">
                  <c:v>0.364037480677883</c:v>
                </c:pt>
                <c:pt idx="39683">
                  <c:v>0.363910091217441</c:v>
                </c:pt>
                <c:pt idx="39684">
                  <c:v>0.363782701757</c:v>
                </c:pt>
                <c:pt idx="39685">
                  <c:v>0.36365531229780401</c:v>
                </c:pt>
                <c:pt idx="39686">
                  <c:v>0.36352792283736302</c:v>
                </c:pt>
                <c:pt idx="39687">
                  <c:v>0.36340053337692102</c:v>
                </c:pt>
                <c:pt idx="39688">
                  <c:v>0.36327314391772503</c:v>
                </c:pt>
                <c:pt idx="39689">
                  <c:v>0.36314575445728398</c:v>
                </c:pt>
                <c:pt idx="39690">
                  <c:v>0.36301836499684298</c:v>
                </c:pt>
                <c:pt idx="39691">
                  <c:v>0.36289097553764699</c:v>
                </c:pt>
                <c:pt idx="39692">
                  <c:v>0.36276358607720499</c:v>
                </c:pt>
                <c:pt idx="39693">
                  <c:v>0.36263619661676399</c:v>
                </c:pt>
                <c:pt idx="39694">
                  <c:v>0.362508807157568</c:v>
                </c:pt>
                <c:pt idx="39695">
                  <c:v>0.36238141769712701</c:v>
                </c:pt>
                <c:pt idx="39696">
                  <c:v>0.36225402823668501</c:v>
                </c:pt>
                <c:pt idx="39697">
                  <c:v>0.36212663877748902</c:v>
                </c:pt>
                <c:pt idx="39698">
                  <c:v>0.36199924931704802</c:v>
                </c:pt>
                <c:pt idx="39699">
                  <c:v>0.36187185985660703</c:v>
                </c:pt>
                <c:pt idx="39700">
                  <c:v>0.36174447039741098</c:v>
                </c:pt>
                <c:pt idx="39701">
                  <c:v>0.36161708093696898</c:v>
                </c:pt>
                <c:pt idx="39702">
                  <c:v>0.36148969147652799</c:v>
                </c:pt>
                <c:pt idx="39703">
                  <c:v>0.36136230201733199</c:v>
                </c:pt>
                <c:pt idx="39704">
                  <c:v>0.361234912556891</c:v>
                </c:pt>
                <c:pt idx="39705">
                  <c:v>0.361107523096449</c:v>
                </c:pt>
                <c:pt idx="39706">
                  <c:v>0.36098013363725301</c:v>
                </c:pt>
                <c:pt idx="39707">
                  <c:v>0.36085274417681201</c:v>
                </c:pt>
                <c:pt idx="39708">
                  <c:v>0.36072535471637002</c:v>
                </c:pt>
                <c:pt idx="39709">
                  <c:v>0.36059796525717502</c:v>
                </c:pt>
                <c:pt idx="39710">
                  <c:v>0.36047057579673297</c:v>
                </c:pt>
                <c:pt idx="39711">
                  <c:v>0.36034318633629198</c:v>
                </c:pt>
                <c:pt idx="39712">
                  <c:v>0.36021579687709598</c:v>
                </c:pt>
                <c:pt idx="39713">
                  <c:v>0.36008840741665499</c:v>
                </c:pt>
                <c:pt idx="39714">
                  <c:v>0.35996101795621299</c:v>
                </c:pt>
                <c:pt idx="39715">
                  <c:v>0.359833628497017</c:v>
                </c:pt>
                <c:pt idx="39716">
                  <c:v>0.359706239036576</c:v>
                </c:pt>
                <c:pt idx="39717">
                  <c:v>0.35957884957613401</c:v>
                </c:pt>
                <c:pt idx="39718">
                  <c:v>0.35945146011693901</c:v>
                </c:pt>
                <c:pt idx="39719">
                  <c:v>0.35932407065649702</c:v>
                </c:pt>
                <c:pt idx="39720">
                  <c:v>0.35919668119605602</c:v>
                </c:pt>
                <c:pt idx="39721">
                  <c:v>0.35906929173685997</c:v>
                </c:pt>
                <c:pt idx="39722">
                  <c:v>0.35894190227641898</c:v>
                </c:pt>
                <c:pt idx="39723">
                  <c:v>0.35881451281597698</c:v>
                </c:pt>
                <c:pt idx="39724">
                  <c:v>0.35868712335678099</c:v>
                </c:pt>
                <c:pt idx="39725">
                  <c:v>0.35855973389633999</c:v>
                </c:pt>
                <c:pt idx="39726">
                  <c:v>0.358432344435898</c:v>
                </c:pt>
                <c:pt idx="39727">
                  <c:v>0.35830495497670301</c:v>
                </c:pt>
                <c:pt idx="39728">
                  <c:v>0.35817756551626101</c:v>
                </c:pt>
                <c:pt idx="39729">
                  <c:v>0.35805017605582001</c:v>
                </c:pt>
                <c:pt idx="39730">
                  <c:v>0.35792278659662402</c:v>
                </c:pt>
                <c:pt idx="39731">
                  <c:v>0.35779539713618302</c:v>
                </c:pt>
                <c:pt idx="39732">
                  <c:v>0.35766800767574097</c:v>
                </c:pt>
                <c:pt idx="39733">
                  <c:v>0.35754061821654498</c:v>
                </c:pt>
                <c:pt idx="39734">
                  <c:v>0.35741322875610398</c:v>
                </c:pt>
                <c:pt idx="39735">
                  <c:v>0.35728583929566199</c:v>
                </c:pt>
                <c:pt idx="39736">
                  <c:v>0.357158449836467</c:v>
                </c:pt>
                <c:pt idx="39737">
                  <c:v>0.357031060376025</c:v>
                </c:pt>
                <c:pt idx="39738">
                  <c:v>0.356903670915584</c:v>
                </c:pt>
                <c:pt idx="39739">
                  <c:v>0.35677628145638801</c:v>
                </c:pt>
                <c:pt idx="39740">
                  <c:v>0.35664889199594701</c:v>
                </c:pt>
                <c:pt idx="39741">
                  <c:v>0.35652150253550502</c:v>
                </c:pt>
                <c:pt idx="39742">
                  <c:v>0.35639411307630903</c:v>
                </c:pt>
                <c:pt idx="39743">
                  <c:v>0.35626672361586798</c:v>
                </c:pt>
                <c:pt idx="39744">
                  <c:v>0.35613933415542598</c:v>
                </c:pt>
                <c:pt idx="39745">
                  <c:v>0.35601194469623099</c:v>
                </c:pt>
                <c:pt idx="39746">
                  <c:v>0.35588455523578899</c:v>
                </c:pt>
                <c:pt idx="39747">
                  <c:v>0.35575716577534799</c:v>
                </c:pt>
                <c:pt idx="39748">
                  <c:v>0.355629776316152</c:v>
                </c:pt>
                <c:pt idx="39749">
                  <c:v>0.35550238685571101</c:v>
                </c:pt>
                <c:pt idx="39750">
                  <c:v>0.35537499739526901</c:v>
                </c:pt>
                <c:pt idx="39751">
                  <c:v>0.35524760793607302</c:v>
                </c:pt>
                <c:pt idx="39752">
                  <c:v>0.35512021847563202</c:v>
                </c:pt>
                <c:pt idx="39753">
                  <c:v>0.35499282901519003</c:v>
                </c:pt>
                <c:pt idx="39754">
                  <c:v>0.35486543955599498</c:v>
                </c:pt>
                <c:pt idx="39755">
                  <c:v>0.35473805009555298</c:v>
                </c:pt>
                <c:pt idx="39756">
                  <c:v>0.35461066063511198</c:v>
                </c:pt>
                <c:pt idx="39757">
                  <c:v>0.35448327117591599</c:v>
                </c:pt>
                <c:pt idx="39758">
                  <c:v>0.354355881715475</c:v>
                </c:pt>
                <c:pt idx="39759">
                  <c:v>0.354228492255033</c:v>
                </c:pt>
                <c:pt idx="39760">
                  <c:v>0.35410110279583701</c:v>
                </c:pt>
                <c:pt idx="39761">
                  <c:v>0.35397371333539601</c:v>
                </c:pt>
                <c:pt idx="39762">
                  <c:v>0.35384632387495402</c:v>
                </c:pt>
                <c:pt idx="39763">
                  <c:v>0.35371893441575902</c:v>
                </c:pt>
                <c:pt idx="39764">
                  <c:v>0.35359154495531703</c:v>
                </c:pt>
                <c:pt idx="39765">
                  <c:v>0.35346415549487598</c:v>
                </c:pt>
                <c:pt idx="39766">
                  <c:v>0.35333676603567998</c:v>
                </c:pt>
                <c:pt idx="39767">
                  <c:v>0.35320937657523899</c:v>
                </c:pt>
                <c:pt idx="39768">
                  <c:v>0.35308198711479699</c:v>
                </c:pt>
                <c:pt idx="39769">
                  <c:v>0.352954597655601</c:v>
                </c:pt>
                <c:pt idx="39770">
                  <c:v>0.35282720819516</c:v>
                </c:pt>
                <c:pt idx="39771">
                  <c:v>0.35269981873471801</c:v>
                </c:pt>
                <c:pt idx="39772">
                  <c:v>0.35257242927552301</c:v>
                </c:pt>
                <c:pt idx="39773">
                  <c:v>0.35244503981508102</c:v>
                </c:pt>
                <c:pt idx="39774">
                  <c:v>0.35231765035464002</c:v>
                </c:pt>
                <c:pt idx="39775">
                  <c:v>0.35219026089544397</c:v>
                </c:pt>
                <c:pt idx="39776">
                  <c:v>0.35206287143500298</c:v>
                </c:pt>
                <c:pt idx="39777">
                  <c:v>0.35193548197456098</c:v>
                </c:pt>
                <c:pt idx="39778">
                  <c:v>0.35180809251536499</c:v>
                </c:pt>
                <c:pt idx="39779">
                  <c:v>0.35168070305492399</c:v>
                </c:pt>
                <c:pt idx="39780">
                  <c:v>0.351553313594482</c:v>
                </c:pt>
                <c:pt idx="39781">
                  <c:v>0.351425924135287</c:v>
                </c:pt>
                <c:pt idx="39782">
                  <c:v>0.35129853467484501</c:v>
                </c:pt>
                <c:pt idx="39783">
                  <c:v>0.35117114521440401</c:v>
                </c:pt>
                <c:pt idx="39784">
                  <c:v>0.35104375575520802</c:v>
                </c:pt>
                <c:pt idx="39785">
                  <c:v>0.35091636629476702</c:v>
                </c:pt>
                <c:pt idx="39786">
                  <c:v>0.35078897683432497</c:v>
                </c:pt>
                <c:pt idx="39787">
                  <c:v>0.35066158737512898</c:v>
                </c:pt>
                <c:pt idx="39788">
                  <c:v>0.35053419791468798</c:v>
                </c:pt>
                <c:pt idx="39789">
                  <c:v>0.35040680845424599</c:v>
                </c:pt>
                <c:pt idx="39790">
                  <c:v>0.350279418995051</c:v>
                </c:pt>
                <c:pt idx="39791">
                  <c:v>0.350152029534609</c:v>
                </c:pt>
                <c:pt idx="39792">
                  <c:v>0.350024640074168</c:v>
                </c:pt>
                <c:pt idx="39793">
                  <c:v>0.34989725061497201</c:v>
                </c:pt>
                <c:pt idx="39794">
                  <c:v>0.34976986115453002</c:v>
                </c:pt>
                <c:pt idx="39795">
                  <c:v>0.34964247169408902</c:v>
                </c:pt>
                <c:pt idx="39796">
                  <c:v>0.34951508223489303</c:v>
                </c:pt>
                <c:pt idx="39797">
                  <c:v>0.34938769277445197</c:v>
                </c:pt>
                <c:pt idx="39798">
                  <c:v>0.34926030331400998</c:v>
                </c:pt>
                <c:pt idx="39799">
                  <c:v>0.34913291385481499</c:v>
                </c:pt>
                <c:pt idx="39800">
                  <c:v>0.34900552439437299</c:v>
                </c:pt>
                <c:pt idx="39801">
                  <c:v>0.34887813493393199</c:v>
                </c:pt>
                <c:pt idx="39802">
                  <c:v>0.348750745474736</c:v>
                </c:pt>
                <c:pt idx="39803">
                  <c:v>0.34862335601429401</c:v>
                </c:pt>
                <c:pt idx="39804">
                  <c:v>0.34849596655385301</c:v>
                </c:pt>
                <c:pt idx="39805">
                  <c:v>0.34836857709465702</c:v>
                </c:pt>
                <c:pt idx="39806">
                  <c:v>0.34824118763421602</c:v>
                </c:pt>
                <c:pt idx="39807">
                  <c:v>0.34811379817377403</c:v>
                </c:pt>
                <c:pt idx="39808">
                  <c:v>0.34798640871457898</c:v>
                </c:pt>
                <c:pt idx="39809">
                  <c:v>0.34785901925413698</c:v>
                </c:pt>
                <c:pt idx="39810">
                  <c:v>0.34773162979369598</c:v>
                </c:pt>
                <c:pt idx="39811">
                  <c:v>0.34760424033449999</c:v>
                </c:pt>
                <c:pt idx="39812">
                  <c:v>0.347476850874059</c:v>
                </c:pt>
                <c:pt idx="39813">
                  <c:v>0.347349461413617</c:v>
                </c:pt>
                <c:pt idx="39814">
                  <c:v>0.34722207195442101</c:v>
                </c:pt>
                <c:pt idx="39815">
                  <c:v>0.34709468249398001</c:v>
                </c:pt>
                <c:pt idx="39816">
                  <c:v>0.34696729303353802</c:v>
                </c:pt>
                <c:pt idx="39817">
                  <c:v>0.34683990357434302</c:v>
                </c:pt>
                <c:pt idx="39818">
                  <c:v>0.34671251411390103</c:v>
                </c:pt>
                <c:pt idx="39819">
                  <c:v>0.34658512465345997</c:v>
                </c:pt>
                <c:pt idx="39820">
                  <c:v>0.34645773519426398</c:v>
                </c:pt>
                <c:pt idx="39821">
                  <c:v>0.34633034573382299</c:v>
                </c:pt>
                <c:pt idx="39822">
                  <c:v>0.34620295627338099</c:v>
                </c:pt>
                <c:pt idx="39823">
                  <c:v>0.346075566814185</c:v>
                </c:pt>
                <c:pt idx="39824">
                  <c:v>0.345948177353744</c:v>
                </c:pt>
                <c:pt idx="39825">
                  <c:v>0.34582078789330201</c:v>
                </c:pt>
                <c:pt idx="39826">
                  <c:v>0.34569339843410701</c:v>
                </c:pt>
                <c:pt idx="39827">
                  <c:v>0.34556600897366502</c:v>
                </c:pt>
                <c:pt idx="39828">
                  <c:v>0.34543861951322402</c:v>
                </c:pt>
                <c:pt idx="39829">
                  <c:v>0.34531123005402797</c:v>
                </c:pt>
                <c:pt idx="39830">
                  <c:v>0.34518384059358598</c:v>
                </c:pt>
                <c:pt idx="39831">
                  <c:v>0.34505645113314498</c:v>
                </c:pt>
                <c:pt idx="39832">
                  <c:v>0.34492906167394899</c:v>
                </c:pt>
                <c:pt idx="39833">
                  <c:v>0.34480167221350799</c:v>
                </c:pt>
                <c:pt idx="39834">
                  <c:v>0.344674282753066</c:v>
                </c:pt>
                <c:pt idx="39835">
                  <c:v>0.344546893293871</c:v>
                </c:pt>
                <c:pt idx="39836">
                  <c:v>0.34441950383342901</c:v>
                </c:pt>
                <c:pt idx="39837">
                  <c:v>0.34429211437298801</c:v>
                </c:pt>
                <c:pt idx="39838">
                  <c:v>0.34416472491379202</c:v>
                </c:pt>
                <c:pt idx="39839">
                  <c:v>0.34403733545335002</c:v>
                </c:pt>
                <c:pt idx="39840">
                  <c:v>0.34390994599290903</c:v>
                </c:pt>
                <c:pt idx="39841">
                  <c:v>0.34378255653371298</c:v>
                </c:pt>
                <c:pt idx="39842">
                  <c:v>0.34365516707327198</c:v>
                </c:pt>
                <c:pt idx="39843">
                  <c:v>0.34352777761282999</c:v>
                </c:pt>
                <c:pt idx="39844">
                  <c:v>0.34340038815363499</c:v>
                </c:pt>
                <c:pt idx="39845">
                  <c:v>0.343272998693193</c:v>
                </c:pt>
                <c:pt idx="39846">
                  <c:v>0.343145609232752</c:v>
                </c:pt>
                <c:pt idx="39847">
                  <c:v>0.34301821977355601</c:v>
                </c:pt>
                <c:pt idx="39848">
                  <c:v>0.34289083031311401</c:v>
                </c:pt>
                <c:pt idx="39849">
                  <c:v>0.34276344085267302</c:v>
                </c:pt>
                <c:pt idx="39850">
                  <c:v>0.34263605139347703</c:v>
                </c:pt>
                <c:pt idx="39851">
                  <c:v>0.34250866193303597</c:v>
                </c:pt>
                <c:pt idx="39852">
                  <c:v>0.34238127247259398</c:v>
                </c:pt>
                <c:pt idx="39853">
                  <c:v>0.34225388301339899</c:v>
                </c:pt>
                <c:pt idx="39854">
                  <c:v>0.34212649355295699</c:v>
                </c:pt>
                <c:pt idx="39855">
                  <c:v>0.34199910409251599</c:v>
                </c:pt>
                <c:pt idx="39856">
                  <c:v>0.34187171463332</c:v>
                </c:pt>
                <c:pt idx="39857">
                  <c:v>0.34174432517287801</c:v>
                </c:pt>
                <c:pt idx="39858">
                  <c:v>0.34161693571243701</c:v>
                </c:pt>
                <c:pt idx="39859">
                  <c:v>0.34148954625324102</c:v>
                </c:pt>
                <c:pt idx="39860">
                  <c:v>0.34136215679280002</c:v>
                </c:pt>
                <c:pt idx="39861">
                  <c:v>0.34123476733235802</c:v>
                </c:pt>
                <c:pt idx="39862">
                  <c:v>0.34110737787316298</c:v>
                </c:pt>
                <c:pt idx="39863">
                  <c:v>0.34097998841272098</c:v>
                </c:pt>
                <c:pt idx="39864">
                  <c:v>0.34085259895227998</c:v>
                </c:pt>
                <c:pt idx="39865">
                  <c:v>0.34072520949308399</c:v>
                </c:pt>
                <c:pt idx="39866">
                  <c:v>0.340597820032642</c:v>
                </c:pt>
                <c:pt idx="39867">
                  <c:v>0.340470430572201</c:v>
                </c:pt>
                <c:pt idx="39868">
                  <c:v>0.34034304111300501</c:v>
                </c:pt>
                <c:pt idx="39869">
                  <c:v>0.34021565165256401</c:v>
                </c:pt>
                <c:pt idx="39870">
                  <c:v>0.34008826219212202</c:v>
                </c:pt>
                <c:pt idx="39871">
                  <c:v>0.33996087273292702</c:v>
                </c:pt>
                <c:pt idx="39872">
                  <c:v>0.33983348327248503</c:v>
                </c:pt>
                <c:pt idx="39873">
                  <c:v>0.33970609381204397</c:v>
                </c:pt>
                <c:pt idx="39874">
                  <c:v>0.33957870435284798</c:v>
                </c:pt>
                <c:pt idx="39875">
                  <c:v>0.33945131489240599</c:v>
                </c:pt>
                <c:pt idx="39876">
                  <c:v>0.33932392543196499</c:v>
                </c:pt>
                <c:pt idx="39877">
                  <c:v>0.339196535972769</c:v>
                </c:pt>
                <c:pt idx="39878">
                  <c:v>0.339069146512328</c:v>
                </c:pt>
                <c:pt idx="39879">
                  <c:v>0.33894175705188601</c:v>
                </c:pt>
                <c:pt idx="39880">
                  <c:v>0.33881436759269101</c:v>
                </c:pt>
                <c:pt idx="39881">
                  <c:v>0.33868697813224902</c:v>
                </c:pt>
                <c:pt idx="39882">
                  <c:v>0.33855958867180802</c:v>
                </c:pt>
                <c:pt idx="39883">
                  <c:v>0.33843219921261197</c:v>
                </c:pt>
                <c:pt idx="39884">
                  <c:v>0.33830480975216998</c:v>
                </c:pt>
                <c:pt idx="39885">
                  <c:v>0.33817742029172898</c:v>
                </c:pt>
                <c:pt idx="39886">
                  <c:v>0.33805003083253299</c:v>
                </c:pt>
                <c:pt idx="39887">
                  <c:v>0.33792264137209199</c:v>
                </c:pt>
                <c:pt idx="39888">
                  <c:v>0.33779525191165</c:v>
                </c:pt>
                <c:pt idx="39889">
                  <c:v>0.337667862452455</c:v>
                </c:pt>
                <c:pt idx="39890">
                  <c:v>0.33754047299201301</c:v>
                </c:pt>
                <c:pt idx="39891">
                  <c:v>0.33741308353157201</c:v>
                </c:pt>
                <c:pt idx="39892">
                  <c:v>0.33728569407237602</c:v>
                </c:pt>
                <c:pt idx="39893">
                  <c:v>0.33715830461193402</c:v>
                </c:pt>
                <c:pt idx="39894">
                  <c:v>0.33703091515149303</c:v>
                </c:pt>
                <c:pt idx="39895">
                  <c:v>0.33690352569229698</c:v>
                </c:pt>
                <c:pt idx="39896">
                  <c:v>0.33677613623185598</c:v>
                </c:pt>
                <c:pt idx="39897">
                  <c:v>0.33664874677141399</c:v>
                </c:pt>
                <c:pt idx="39898">
                  <c:v>0.33652135731221899</c:v>
                </c:pt>
                <c:pt idx="39899">
                  <c:v>0.336393967851777</c:v>
                </c:pt>
                <c:pt idx="39900">
                  <c:v>0.336266578391336</c:v>
                </c:pt>
                <c:pt idx="39901">
                  <c:v>0.33613918893214001</c:v>
                </c:pt>
                <c:pt idx="39902">
                  <c:v>0.33601179947169801</c:v>
                </c:pt>
                <c:pt idx="39903">
                  <c:v>0.33588441001125702</c:v>
                </c:pt>
                <c:pt idx="39904">
                  <c:v>0.33575702055206103</c:v>
                </c:pt>
                <c:pt idx="39905">
                  <c:v>0.33562963109161997</c:v>
                </c:pt>
                <c:pt idx="39906">
                  <c:v>0.33550224163117798</c:v>
                </c:pt>
                <c:pt idx="39907">
                  <c:v>0.33537485217198298</c:v>
                </c:pt>
                <c:pt idx="39908">
                  <c:v>0.33524746271154099</c:v>
                </c:pt>
                <c:pt idx="39909">
                  <c:v>0.33512007325109999</c:v>
                </c:pt>
                <c:pt idx="39910">
                  <c:v>0.334992683791904</c:v>
                </c:pt>
                <c:pt idx="39911">
                  <c:v>0.334865294331462</c:v>
                </c:pt>
                <c:pt idx="39912">
                  <c:v>0.33473790487102101</c:v>
                </c:pt>
                <c:pt idx="39913">
                  <c:v>0.33461051541182502</c:v>
                </c:pt>
                <c:pt idx="39914">
                  <c:v>0.33448312595138402</c:v>
                </c:pt>
                <c:pt idx="39915">
                  <c:v>0.33435573649094202</c:v>
                </c:pt>
                <c:pt idx="39916">
                  <c:v>0.33422834703174598</c:v>
                </c:pt>
                <c:pt idx="39917">
                  <c:v>0.33410095757130498</c:v>
                </c:pt>
                <c:pt idx="39918">
                  <c:v>0.33397356811086398</c:v>
                </c:pt>
                <c:pt idx="39919">
                  <c:v>0.33384617865166799</c:v>
                </c:pt>
                <c:pt idx="39920">
                  <c:v>0.333718789191226</c:v>
                </c:pt>
                <c:pt idx="39921">
                  <c:v>0.333591399730785</c:v>
                </c:pt>
                <c:pt idx="39922">
                  <c:v>0.33346401027158901</c:v>
                </c:pt>
                <c:pt idx="39923">
                  <c:v>0.33333662081114801</c:v>
                </c:pt>
                <c:pt idx="39924">
                  <c:v>0.33320923135070601</c:v>
                </c:pt>
                <c:pt idx="39925">
                  <c:v>0.33308184189151002</c:v>
                </c:pt>
                <c:pt idx="39926">
                  <c:v>0.33295445243106903</c:v>
                </c:pt>
                <c:pt idx="39927">
                  <c:v>0.33282706297062797</c:v>
                </c:pt>
                <c:pt idx="39928">
                  <c:v>0.33269967351143198</c:v>
                </c:pt>
                <c:pt idx="39929">
                  <c:v>0.33257228405098999</c:v>
                </c:pt>
                <c:pt idx="39930">
                  <c:v>0.33244489459054899</c:v>
                </c:pt>
                <c:pt idx="39931">
                  <c:v>0.332317505131353</c:v>
                </c:pt>
                <c:pt idx="39932">
                  <c:v>0.332190115670912</c:v>
                </c:pt>
                <c:pt idx="39933">
                  <c:v>0.33206272621047001</c:v>
                </c:pt>
                <c:pt idx="39934">
                  <c:v>0.33193533675127401</c:v>
                </c:pt>
                <c:pt idx="39935">
                  <c:v>0.33180794729083302</c:v>
                </c:pt>
                <c:pt idx="39936">
                  <c:v>0.33168055783039202</c:v>
                </c:pt>
                <c:pt idx="39937">
                  <c:v>0.33155316837119603</c:v>
                </c:pt>
                <c:pt idx="39938">
                  <c:v>0.33142577891075398</c:v>
                </c:pt>
                <c:pt idx="39939">
                  <c:v>0.33129838945031298</c:v>
                </c:pt>
                <c:pt idx="39940">
                  <c:v>0.33117099999111699</c:v>
                </c:pt>
                <c:pt idx="39941">
                  <c:v>0.33104361053067599</c:v>
                </c:pt>
                <c:pt idx="39942">
                  <c:v>0.330916221070234</c:v>
                </c:pt>
                <c:pt idx="39943">
                  <c:v>0.330788831611038</c:v>
                </c:pt>
                <c:pt idx="39944">
                  <c:v>0.33066144215059701</c:v>
                </c:pt>
                <c:pt idx="39945">
                  <c:v>0.33053405269015501</c:v>
                </c:pt>
                <c:pt idx="39946">
                  <c:v>0.33040666323096002</c:v>
                </c:pt>
                <c:pt idx="39947">
                  <c:v>0.33027927377051802</c:v>
                </c:pt>
                <c:pt idx="39948">
                  <c:v>0.33015188431007703</c:v>
                </c:pt>
                <c:pt idx="39949">
                  <c:v>0.33002449485088098</c:v>
                </c:pt>
                <c:pt idx="39950">
                  <c:v>0.32989710539043998</c:v>
                </c:pt>
                <c:pt idx="39951">
                  <c:v>0.32976971592999799</c:v>
                </c:pt>
                <c:pt idx="39952">
                  <c:v>0.32964232647080199</c:v>
                </c:pt>
                <c:pt idx="39953">
                  <c:v>0.329514937010361</c:v>
                </c:pt>
                <c:pt idx="39954">
                  <c:v>0.32938754754992</c:v>
                </c:pt>
                <c:pt idx="39955">
                  <c:v>0.32926015809072401</c:v>
                </c:pt>
                <c:pt idx="39956">
                  <c:v>0.32913276863028201</c:v>
                </c:pt>
                <c:pt idx="39957">
                  <c:v>0.32900537916984102</c:v>
                </c:pt>
                <c:pt idx="39958">
                  <c:v>0.32887798971064502</c:v>
                </c:pt>
                <c:pt idx="39959">
                  <c:v>0.32875060025020397</c:v>
                </c:pt>
                <c:pt idx="39960">
                  <c:v>0.32862321078976198</c:v>
                </c:pt>
                <c:pt idx="39961">
                  <c:v>0.32849582133056598</c:v>
                </c:pt>
                <c:pt idx="39962">
                  <c:v>0.32836843187012499</c:v>
                </c:pt>
                <c:pt idx="39963">
                  <c:v>0.32824104240968299</c:v>
                </c:pt>
                <c:pt idx="39964">
                  <c:v>0.328113652950488</c:v>
                </c:pt>
                <c:pt idx="39965">
                  <c:v>0.327986263490046</c:v>
                </c:pt>
                <c:pt idx="39966">
                  <c:v>0.32785887402960501</c:v>
                </c:pt>
                <c:pt idx="39967">
                  <c:v>0.32773148457040902</c:v>
                </c:pt>
                <c:pt idx="39968">
                  <c:v>0.32760409510996802</c:v>
                </c:pt>
                <c:pt idx="39969">
                  <c:v>0.32747670564952602</c:v>
                </c:pt>
                <c:pt idx="39970">
                  <c:v>0.32734931619032998</c:v>
                </c:pt>
                <c:pt idx="39971">
                  <c:v>0.32722192672988898</c:v>
                </c:pt>
                <c:pt idx="39972">
                  <c:v>0.32709453726944798</c:v>
                </c:pt>
                <c:pt idx="39973">
                  <c:v>0.32696714781025199</c:v>
                </c:pt>
                <c:pt idx="39974">
                  <c:v>0.32683975834980999</c:v>
                </c:pt>
                <c:pt idx="39975">
                  <c:v>0.326712368889369</c:v>
                </c:pt>
                <c:pt idx="39976">
                  <c:v>0.32658497943017301</c:v>
                </c:pt>
                <c:pt idx="39977">
                  <c:v>0.32645758996973201</c:v>
                </c:pt>
                <c:pt idx="39978">
                  <c:v>0.32633020050929001</c:v>
                </c:pt>
                <c:pt idx="39979">
                  <c:v>0.32620281105009402</c:v>
                </c:pt>
                <c:pt idx="39980">
                  <c:v>0.32607542158965303</c:v>
                </c:pt>
                <c:pt idx="39981">
                  <c:v>0.32594803212921197</c:v>
                </c:pt>
                <c:pt idx="39982">
                  <c:v>0.32582064267001598</c:v>
                </c:pt>
                <c:pt idx="39983">
                  <c:v>0.32569325320957399</c:v>
                </c:pt>
                <c:pt idx="39984">
                  <c:v>0.32556586374913299</c:v>
                </c:pt>
                <c:pt idx="39985">
                  <c:v>0.325438474289937</c:v>
                </c:pt>
                <c:pt idx="39986">
                  <c:v>0.325311084829496</c:v>
                </c:pt>
                <c:pt idx="39987">
                  <c:v>0.325183695369054</c:v>
                </c:pt>
                <c:pt idx="39988">
                  <c:v>0.32505630590985801</c:v>
                </c:pt>
                <c:pt idx="39989">
                  <c:v>0.32492891644941702</c:v>
                </c:pt>
                <c:pt idx="39990">
                  <c:v>0.32480152698897502</c:v>
                </c:pt>
                <c:pt idx="39991">
                  <c:v>0.32467413752978003</c:v>
                </c:pt>
                <c:pt idx="39992">
                  <c:v>0.32454674806933798</c:v>
                </c:pt>
                <c:pt idx="39993">
                  <c:v>0.32441935860889698</c:v>
                </c:pt>
                <c:pt idx="39994">
                  <c:v>0.32429196914970099</c:v>
                </c:pt>
                <c:pt idx="39995">
                  <c:v>0.32416457968925999</c:v>
                </c:pt>
                <c:pt idx="39996">
                  <c:v>0.324037190228818</c:v>
                </c:pt>
                <c:pt idx="39997">
                  <c:v>0.323909800769622</c:v>
                </c:pt>
                <c:pt idx="39998">
                  <c:v>0.32378241130918101</c:v>
                </c:pt>
                <c:pt idx="39999">
                  <c:v>0.32365502184873901</c:v>
                </c:pt>
                <c:pt idx="40000">
                  <c:v>0.32352763238954402</c:v>
                </c:pt>
                <c:pt idx="40001">
                  <c:v>0.32340024292910202</c:v>
                </c:pt>
                <c:pt idx="40002">
                  <c:v>0.32327285346866103</c:v>
                </c:pt>
                <c:pt idx="40003">
                  <c:v>0.32314546400946498</c:v>
                </c:pt>
                <c:pt idx="40004">
                  <c:v>0.32301807454902398</c:v>
                </c:pt>
                <c:pt idx="40005">
                  <c:v>0.32289068508858199</c:v>
                </c:pt>
                <c:pt idx="40006">
                  <c:v>0.32276329562938599</c:v>
                </c:pt>
                <c:pt idx="40007">
                  <c:v>0.322635906168945</c:v>
                </c:pt>
                <c:pt idx="40008">
                  <c:v>0.322508516708503</c:v>
                </c:pt>
                <c:pt idx="40009">
                  <c:v>0.32238112724930801</c:v>
                </c:pt>
                <c:pt idx="40010">
                  <c:v>0.32225373778886601</c:v>
                </c:pt>
                <c:pt idx="40011">
                  <c:v>0.32212634832842502</c:v>
                </c:pt>
                <c:pt idx="40012">
                  <c:v>0.32199895886922902</c:v>
                </c:pt>
                <c:pt idx="40013">
                  <c:v>0.32187156940878803</c:v>
                </c:pt>
                <c:pt idx="40014">
                  <c:v>0.32174417994834598</c:v>
                </c:pt>
                <c:pt idx="40015">
                  <c:v>0.32161679048914998</c:v>
                </c:pt>
                <c:pt idx="40016">
                  <c:v>0.32148940102870899</c:v>
                </c:pt>
                <c:pt idx="40017">
                  <c:v>0.32136201156826699</c:v>
                </c:pt>
                <c:pt idx="40018">
                  <c:v>0.321234622109072</c:v>
                </c:pt>
                <c:pt idx="40019">
                  <c:v>0.32110723264863</c:v>
                </c:pt>
                <c:pt idx="40020">
                  <c:v>0.32097984318818901</c:v>
                </c:pt>
                <c:pt idx="40021">
                  <c:v>0.32085245372899301</c:v>
                </c:pt>
                <c:pt idx="40022">
                  <c:v>0.32072506426855202</c:v>
                </c:pt>
                <c:pt idx="40023">
                  <c:v>0.32059767480811002</c:v>
                </c:pt>
                <c:pt idx="40024">
                  <c:v>0.32047028534891397</c:v>
                </c:pt>
                <c:pt idx="40025">
                  <c:v>0.32034289588847298</c:v>
                </c:pt>
                <c:pt idx="40026">
                  <c:v>0.32021550642803098</c:v>
                </c:pt>
                <c:pt idx="40027">
                  <c:v>0.32008811696883599</c:v>
                </c:pt>
                <c:pt idx="40028">
                  <c:v>0.31996072750839399</c:v>
                </c:pt>
                <c:pt idx="40029">
                  <c:v>0.319833338047953</c:v>
                </c:pt>
                <c:pt idx="40030">
                  <c:v>0.31970594858875701</c:v>
                </c:pt>
                <c:pt idx="40031">
                  <c:v>0.31957855912831601</c:v>
                </c:pt>
                <c:pt idx="40032">
                  <c:v>0.31945116966787401</c:v>
                </c:pt>
                <c:pt idx="40033">
                  <c:v>0.31932378020867802</c:v>
                </c:pt>
                <c:pt idx="40034">
                  <c:v>0.31919639074823702</c:v>
                </c:pt>
                <c:pt idx="40035">
                  <c:v>0.31906900128779497</c:v>
                </c:pt>
                <c:pt idx="40036">
                  <c:v>0.31894161182859998</c:v>
                </c:pt>
                <c:pt idx="40037">
                  <c:v>0.31881422236815798</c:v>
                </c:pt>
                <c:pt idx="40038">
                  <c:v>0.31868683290771699</c:v>
                </c:pt>
                <c:pt idx="40039">
                  <c:v>0.318559443448521</c:v>
                </c:pt>
                <c:pt idx="40040">
                  <c:v>0.31843205398808</c:v>
                </c:pt>
                <c:pt idx="40041">
                  <c:v>0.318304664527638</c:v>
                </c:pt>
                <c:pt idx="40042">
                  <c:v>0.31817727506844201</c:v>
                </c:pt>
                <c:pt idx="40043">
                  <c:v>0.31804988560800102</c:v>
                </c:pt>
                <c:pt idx="40044">
                  <c:v>0.31792249614755902</c:v>
                </c:pt>
                <c:pt idx="40045">
                  <c:v>0.31779510668836403</c:v>
                </c:pt>
                <c:pt idx="40046">
                  <c:v>0.31766771722792198</c:v>
                </c:pt>
                <c:pt idx="40047">
                  <c:v>0.31754032776748098</c:v>
                </c:pt>
                <c:pt idx="40048">
                  <c:v>0.31741293830828499</c:v>
                </c:pt>
                <c:pt idx="40049">
                  <c:v>0.31728554884784399</c:v>
                </c:pt>
                <c:pt idx="40050">
                  <c:v>0.31715815938740199</c:v>
                </c:pt>
                <c:pt idx="40051">
                  <c:v>0.317030769928206</c:v>
                </c:pt>
                <c:pt idx="40052">
                  <c:v>0.31690338046776501</c:v>
                </c:pt>
                <c:pt idx="40053">
                  <c:v>0.31677599100732301</c:v>
                </c:pt>
                <c:pt idx="40054">
                  <c:v>0.31664860154812802</c:v>
                </c:pt>
                <c:pt idx="40055">
                  <c:v>0.31652121208768602</c:v>
                </c:pt>
                <c:pt idx="40056">
                  <c:v>0.31639382262724502</c:v>
                </c:pt>
                <c:pt idx="40057">
                  <c:v>0.31626643316804898</c:v>
                </c:pt>
                <c:pt idx="40058">
                  <c:v>0.31613904370760798</c:v>
                </c:pt>
                <c:pt idx="40059">
                  <c:v>0.31601165424716599</c:v>
                </c:pt>
                <c:pt idx="40060">
                  <c:v>0.31588426478796999</c:v>
                </c:pt>
                <c:pt idx="40061">
                  <c:v>0.315756875327529</c:v>
                </c:pt>
                <c:pt idx="40062">
                  <c:v>0.315629485867087</c:v>
                </c:pt>
                <c:pt idx="40063">
                  <c:v>0.31550209640789201</c:v>
                </c:pt>
                <c:pt idx="40064">
                  <c:v>0.31537470694745001</c:v>
                </c:pt>
                <c:pt idx="40065">
                  <c:v>0.31524731748700902</c:v>
                </c:pt>
                <c:pt idx="40066">
                  <c:v>0.31511992802781302</c:v>
                </c:pt>
                <c:pt idx="40067">
                  <c:v>0.31499253856737103</c:v>
                </c:pt>
                <c:pt idx="40068">
                  <c:v>0.31486514910692998</c:v>
                </c:pt>
                <c:pt idx="40069">
                  <c:v>0.31473775964773398</c:v>
                </c:pt>
                <c:pt idx="40070">
                  <c:v>0.31461037018729299</c:v>
                </c:pt>
                <c:pt idx="40071">
                  <c:v>0.31448298072685099</c:v>
                </c:pt>
                <c:pt idx="40072">
                  <c:v>0.314355591267656</c:v>
                </c:pt>
                <c:pt idx="40073">
                  <c:v>0.314228201807214</c:v>
                </c:pt>
                <c:pt idx="40074">
                  <c:v>0.31410081234677301</c:v>
                </c:pt>
                <c:pt idx="40075">
                  <c:v>0.31397342288757701</c:v>
                </c:pt>
                <c:pt idx="40076">
                  <c:v>0.31384603342713502</c:v>
                </c:pt>
                <c:pt idx="40077">
                  <c:v>0.31371864396669402</c:v>
                </c:pt>
                <c:pt idx="40078">
                  <c:v>0.31359125450749797</c:v>
                </c:pt>
                <c:pt idx="40079">
                  <c:v>0.31346386504705698</c:v>
                </c:pt>
                <c:pt idx="40080">
                  <c:v>0.31333647558661498</c:v>
                </c:pt>
                <c:pt idx="40081">
                  <c:v>0.31320908612741999</c:v>
                </c:pt>
                <c:pt idx="40082">
                  <c:v>0.31308169666697799</c:v>
                </c:pt>
                <c:pt idx="40083">
                  <c:v>0.312954307206537</c:v>
                </c:pt>
                <c:pt idx="40084">
                  <c:v>0.312826917747341</c:v>
                </c:pt>
                <c:pt idx="40085">
                  <c:v>0.31269952828689901</c:v>
                </c:pt>
                <c:pt idx="40086">
                  <c:v>0.31257213882645801</c:v>
                </c:pt>
                <c:pt idx="40087">
                  <c:v>0.31244474936726202</c:v>
                </c:pt>
                <c:pt idx="40088">
                  <c:v>0.31231735990682102</c:v>
                </c:pt>
                <c:pt idx="40089">
                  <c:v>0.31218997044637897</c:v>
                </c:pt>
                <c:pt idx="40090">
                  <c:v>0.31206258098718398</c:v>
                </c:pt>
                <c:pt idx="40091">
                  <c:v>0.31193519152674198</c:v>
                </c:pt>
                <c:pt idx="40092">
                  <c:v>0.31180780206630099</c:v>
                </c:pt>
                <c:pt idx="40093">
                  <c:v>0.311680412607105</c:v>
                </c:pt>
                <c:pt idx="40094">
                  <c:v>0.311553023146663</c:v>
                </c:pt>
                <c:pt idx="40095">
                  <c:v>0.311425633686222</c:v>
                </c:pt>
                <c:pt idx="40096">
                  <c:v>0.31129824422702601</c:v>
                </c:pt>
                <c:pt idx="40097">
                  <c:v>0.31117085476658501</c:v>
                </c:pt>
                <c:pt idx="40098">
                  <c:v>0.31104346530614302</c:v>
                </c:pt>
                <c:pt idx="40099">
                  <c:v>0.31091607584694803</c:v>
                </c:pt>
                <c:pt idx="40100">
                  <c:v>0.31078868638650597</c:v>
                </c:pt>
                <c:pt idx="40101">
                  <c:v>0.31066129692606498</c:v>
                </c:pt>
                <c:pt idx="40102">
                  <c:v>0.31053390746686899</c:v>
                </c:pt>
                <c:pt idx="40103">
                  <c:v>0.31040651800642699</c:v>
                </c:pt>
                <c:pt idx="40104">
                  <c:v>0.31027912854598599</c:v>
                </c:pt>
                <c:pt idx="40105">
                  <c:v>0.31015173908679</c:v>
                </c:pt>
                <c:pt idx="40106">
                  <c:v>0.31002434962634901</c:v>
                </c:pt>
                <c:pt idx="40107">
                  <c:v>0.30989696016590701</c:v>
                </c:pt>
                <c:pt idx="40108">
                  <c:v>0.30976957070671202</c:v>
                </c:pt>
                <c:pt idx="40109">
                  <c:v>0.30964218124627002</c:v>
                </c:pt>
                <c:pt idx="40110">
                  <c:v>0.30951479178582902</c:v>
                </c:pt>
                <c:pt idx="40111">
                  <c:v>0.30938740232663298</c:v>
                </c:pt>
                <c:pt idx="40112">
                  <c:v>0.30926001286619098</c:v>
                </c:pt>
                <c:pt idx="40113">
                  <c:v>0.30913262340574998</c:v>
                </c:pt>
                <c:pt idx="40114">
                  <c:v>0.30900523394655399</c:v>
                </c:pt>
                <c:pt idx="40115">
                  <c:v>0.308877844486113</c:v>
                </c:pt>
                <c:pt idx="40116">
                  <c:v>0.308750455025671</c:v>
                </c:pt>
                <c:pt idx="40117">
                  <c:v>0.30862306556647601</c:v>
                </c:pt>
                <c:pt idx="40118">
                  <c:v>0.30849567610603401</c:v>
                </c:pt>
                <c:pt idx="40119">
                  <c:v>0.30836828664559301</c:v>
                </c:pt>
                <c:pt idx="40120">
                  <c:v>0.30824089718639702</c:v>
                </c:pt>
                <c:pt idx="40121">
                  <c:v>0.30811350772595503</c:v>
                </c:pt>
                <c:pt idx="40122">
                  <c:v>0.30798611826551398</c:v>
                </c:pt>
                <c:pt idx="40123">
                  <c:v>0.30785872880631798</c:v>
                </c:pt>
                <c:pt idx="40124">
                  <c:v>0.30773133934587699</c:v>
                </c:pt>
                <c:pt idx="40125">
                  <c:v>0.30760394988543499</c:v>
                </c:pt>
                <c:pt idx="40126">
                  <c:v>0.30747656042624</c:v>
                </c:pt>
                <c:pt idx="40127">
                  <c:v>0.307349170965798</c:v>
                </c:pt>
                <c:pt idx="40128">
                  <c:v>0.30722178150535701</c:v>
                </c:pt>
                <c:pt idx="40129">
                  <c:v>0.30709439204616101</c:v>
                </c:pt>
                <c:pt idx="40130">
                  <c:v>0.30696700258571902</c:v>
                </c:pt>
                <c:pt idx="40131">
                  <c:v>0.30683961312527802</c:v>
                </c:pt>
                <c:pt idx="40132">
                  <c:v>0.30671222366608197</c:v>
                </c:pt>
                <c:pt idx="40133">
                  <c:v>0.30658483420564098</c:v>
                </c:pt>
                <c:pt idx="40134">
                  <c:v>0.30645744474519898</c:v>
                </c:pt>
                <c:pt idx="40135">
                  <c:v>0.30633005528600399</c:v>
                </c:pt>
                <c:pt idx="40136">
                  <c:v>0.30620266582556199</c:v>
                </c:pt>
                <c:pt idx="40137">
                  <c:v>0.306075276365121</c:v>
                </c:pt>
                <c:pt idx="40138">
                  <c:v>0.305947886905925</c:v>
                </c:pt>
                <c:pt idx="40139">
                  <c:v>0.30582049744548301</c:v>
                </c:pt>
                <c:pt idx="40140">
                  <c:v>0.30569310798504201</c:v>
                </c:pt>
                <c:pt idx="40141">
                  <c:v>0.30556571852584602</c:v>
                </c:pt>
                <c:pt idx="40142">
                  <c:v>0.30543832906540502</c:v>
                </c:pt>
                <c:pt idx="40143">
                  <c:v>0.30531093960496303</c:v>
                </c:pt>
                <c:pt idx="40144">
                  <c:v>0.30518355014576798</c:v>
                </c:pt>
                <c:pt idx="40145">
                  <c:v>0.30505616068532598</c:v>
                </c:pt>
                <c:pt idx="40146">
                  <c:v>0.30492877122488499</c:v>
                </c:pt>
                <c:pt idx="40147">
                  <c:v>0.30480138176568899</c:v>
                </c:pt>
                <c:pt idx="40148">
                  <c:v>0.304673992305247</c:v>
                </c:pt>
                <c:pt idx="40149">
                  <c:v>0.304546602844806</c:v>
                </c:pt>
                <c:pt idx="40150">
                  <c:v>0.30441921338561001</c:v>
                </c:pt>
                <c:pt idx="40151">
                  <c:v>0.30429182392516901</c:v>
                </c:pt>
                <c:pt idx="40152">
                  <c:v>0.30416443446472702</c:v>
                </c:pt>
                <c:pt idx="40153">
                  <c:v>0.30403704500553103</c:v>
                </c:pt>
                <c:pt idx="40154">
                  <c:v>0.30390965554508997</c:v>
                </c:pt>
                <c:pt idx="40155">
                  <c:v>0.30378226608464898</c:v>
                </c:pt>
                <c:pt idx="40156">
                  <c:v>0.30365487662545299</c:v>
                </c:pt>
                <c:pt idx="40157">
                  <c:v>0.30352748716501099</c:v>
                </c:pt>
                <c:pt idx="40158">
                  <c:v>0.30340009770456999</c:v>
                </c:pt>
                <c:pt idx="40159">
                  <c:v>0.303272708245374</c:v>
                </c:pt>
                <c:pt idx="40160">
                  <c:v>0.303145318784933</c:v>
                </c:pt>
                <c:pt idx="40161">
                  <c:v>0.30301792932449101</c:v>
                </c:pt>
                <c:pt idx="40162">
                  <c:v>0.30289053986529502</c:v>
                </c:pt>
                <c:pt idx="40163">
                  <c:v>0.30276315040485402</c:v>
                </c:pt>
                <c:pt idx="40164">
                  <c:v>0.30263576094441302</c:v>
                </c:pt>
                <c:pt idx="40165">
                  <c:v>0.30250837148521698</c:v>
                </c:pt>
                <c:pt idx="40166">
                  <c:v>0.30238098202477498</c:v>
                </c:pt>
                <c:pt idx="40167">
                  <c:v>0.30225359256433398</c:v>
                </c:pt>
                <c:pt idx="40168">
                  <c:v>0.30212620310513799</c:v>
                </c:pt>
                <c:pt idx="40169">
                  <c:v>0.301998813644697</c:v>
                </c:pt>
                <c:pt idx="40170">
                  <c:v>0.301871424184255</c:v>
                </c:pt>
                <c:pt idx="40171">
                  <c:v>0.30174403472505901</c:v>
                </c:pt>
                <c:pt idx="40172">
                  <c:v>0.30161664526461801</c:v>
                </c:pt>
                <c:pt idx="40173">
                  <c:v>0.30148925580417701</c:v>
                </c:pt>
                <c:pt idx="40174">
                  <c:v>0.30136186634498102</c:v>
                </c:pt>
                <c:pt idx="40175">
                  <c:v>0.30123447688453903</c:v>
                </c:pt>
                <c:pt idx="40176">
                  <c:v>0.30110708742409797</c:v>
                </c:pt>
                <c:pt idx="40177">
                  <c:v>0.30097969796490198</c:v>
                </c:pt>
                <c:pt idx="40178">
                  <c:v>0.30085230850446099</c:v>
                </c:pt>
                <c:pt idx="40179">
                  <c:v>0.30072491904401899</c:v>
                </c:pt>
                <c:pt idx="40180">
                  <c:v>0.300597529584823</c:v>
                </c:pt>
                <c:pt idx="40181">
                  <c:v>0.300470140124382</c:v>
                </c:pt>
                <c:pt idx="40182">
                  <c:v>0.300342750663941</c:v>
                </c:pt>
                <c:pt idx="40183">
                  <c:v>0.30021536120474501</c:v>
                </c:pt>
                <c:pt idx="40184">
                  <c:v>0.30008797174430302</c:v>
                </c:pt>
                <c:pt idx="40185">
                  <c:v>0.29996058228386202</c:v>
                </c:pt>
                <c:pt idx="40186">
                  <c:v>0.29983319282466597</c:v>
                </c:pt>
                <c:pt idx="40187">
                  <c:v>0.29970580336422498</c:v>
                </c:pt>
                <c:pt idx="40188">
                  <c:v>0.29957841390378298</c:v>
                </c:pt>
                <c:pt idx="40189">
                  <c:v>0.29945102444458799</c:v>
                </c:pt>
                <c:pt idx="40190">
                  <c:v>0.29932363498414599</c:v>
                </c:pt>
                <c:pt idx="40191">
                  <c:v>0.299196245523705</c:v>
                </c:pt>
                <c:pt idx="40192">
                  <c:v>0.299068856064509</c:v>
                </c:pt>
                <c:pt idx="40193">
                  <c:v>0.29894146660406701</c:v>
                </c:pt>
                <c:pt idx="40194">
                  <c:v>0.29881407714362601</c:v>
                </c:pt>
                <c:pt idx="40195">
                  <c:v>0.29868668768443002</c:v>
                </c:pt>
                <c:pt idx="40196">
                  <c:v>0.29855929822398902</c:v>
                </c:pt>
                <c:pt idx="40197">
                  <c:v>0.29843190876354703</c:v>
                </c:pt>
                <c:pt idx="40198">
                  <c:v>0.29830451930435098</c:v>
                </c:pt>
                <c:pt idx="40199">
                  <c:v>0.29817712984390998</c:v>
                </c:pt>
                <c:pt idx="40200">
                  <c:v>0.29804974038346799</c:v>
                </c:pt>
                <c:pt idx="40201">
                  <c:v>0.29792235092427299</c:v>
                </c:pt>
                <c:pt idx="40202">
                  <c:v>0.297794961463831</c:v>
                </c:pt>
                <c:pt idx="40203">
                  <c:v>0.29766757200339</c:v>
                </c:pt>
                <c:pt idx="40204">
                  <c:v>0.29754018254419401</c:v>
                </c:pt>
                <c:pt idx="40205">
                  <c:v>0.29741279308375301</c:v>
                </c:pt>
                <c:pt idx="40206">
                  <c:v>0.29728540362331102</c:v>
                </c:pt>
                <c:pt idx="40207">
                  <c:v>0.29715801416411503</c:v>
                </c:pt>
                <c:pt idx="40208">
                  <c:v>0.29703062470367397</c:v>
                </c:pt>
                <c:pt idx="40209">
                  <c:v>0.29690323524323298</c:v>
                </c:pt>
                <c:pt idx="40210">
                  <c:v>0.29677584578403698</c:v>
                </c:pt>
                <c:pt idx="40211">
                  <c:v>0.29664845632359499</c:v>
                </c:pt>
                <c:pt idx="40212">
                  <c:v>0.29652106686315399</c:v>
                </c:pt>
                <c:pt idx="40213">
                  <c:v>0.296393677403958</c:v>
                </c:pt>
                <c:pt idx="40214">
                  <c:v>0.296266287943517</c:v>
                </c:pt>
                <c:pt idx="40215">
                  <c:v>0.29613889848307501</c:v>
                </c:pt>
                <c:pt idx="40216">
                  <c:v>0.29601150902387902</c:v>
                </c:pt>
                <c:pt idx="40217">
                  <c:v>0.29588411956343802</c:v>
                </c:pt>
                <c:pt idx="40218">
                  <c:v>0.29575673010299602</c:v>
                </c:pt>
                <c:pt idx="40219">
                  <c:v>0.29562934064380098</c:v>
                </c:pt>
                <c:pt idx="40220">
                  <c:v>0.29550195118335898</c:v>
                </c:pt>
                <c:pt idx="40221">
                  <c:v>0.29537456172291798</c:v>
                </c:pt>
                <c:pt idx="40222">
                  <c:v>0.29524717226372199</c:v>
                </c:pt>
                <c:pt idx="40223">
                  <c:v>0.29511978280328099</c:v>
                </c:pt>
                <c:pt idx="40224">
                  <c:v>0.294992393342839</c:v>
                </c:pt>
                <c:pt idx="40225">
                  <c:v>0.29486500388364301</c:v>
                </c:pt>
                <c:pt idx="40226">
                  <c:v>0.29473761442320201</c:v>
                </c:pt>
                <c:pt idx="40227">
                  <c:v>0.29461022496276001</c:v>
                </c:pt>
                <c:pt idx="40228">
                  <c:v>0.29448283550356502</c:v>
                </c:pt>
                <c:pt idx="40229">
                  <c:v>0.29435544604312303</c:v>
                </c:pt>
                <c:pt idx="40230">
                  <c:v>0.29422805658268197</c:v>
                </c:pt>
                <c:pt idx="40231">
                  <c:v>0.29410066712348598</c:v>
                </c:pt>
                <c:pt idx="40232">
                  <c:v>0.29397327766304499</c:v>
                </c:pt>
                <c:pt idx="40233">
                  <c:v>0.29384588820260299</c:v>
                </c:pt>
                <c:pt idx="40234">
                  <c:v>0.293718498743407</c:v>
                </c:pt>
                <c:pt idx="40235">
                  <c:v>0.293591109282966</c:v>
                </c:pt>
                <c:pt idx="40236">
                  <c:v>0.29346371982252401</c:v>
                </c:pt>
                <c:pt idx="40237">
                  <c:v>0.29333633036332901</c:v>
                </c:pt>
                <c:pt idx="40238">
                  <c:v>0.29320894090288702</c:v>
                </c:pt>
                <c:pt idx="40239">
                  <c:v>0.29308155144244602</c:v>
                </c:pt>
                <c:pt idx="40240">
                  <c:v>0.29295416198325003</c:v>
                </c:pt>
                <c:pt idx="40241">
                  <c:v>0.29282677252280898</c:v>
                </c:pt>
                <c:pt idx="40242">
                  <c:v>0.29269938306236698</c:v>
                </c:pt>
                <c:pt idx="40243">
                  <c:v>0.29257199360317099</c:v>
                </c:pt>
                <c:pt idx="40244">
                  <c:v>0.29244460414272999</c:v>
                </c:pt>
                <c:pt idx="40245">
                  <c:v>0.292317214682288</c:v>
                </c:pt>
                <c:pt idx="40246">
                  <c:v>0.292189825223093</c:v>
                </c:pt>
                <c:pt idx="40247">
                  <c:v>0.29206243576265101</c:v>
                </c:pt>
                <c:pt idx="40248">
                  <c:v>0.29193504630221001</c:v>
                </c:pt>
                <c:pt idx="40249">
                  <c:v>0.29180765684301402</c:v>
                </c:pt>
                <c:pt idx="40250">
                  <c:v>0.29168026738257302</c:v>
                </c:pt>
                <c:pt idx="40251">
                  <c:v>0.29155287792213103</c:v>
                </c:pt>
                <c:pt idx="40252">
                  <c:v>0.29142548846293498</c:v>
                </c:pt>
                <c:pt idx="40253">
                  <c:v>0.29129809900249398</c:v>
                </c:pt>
                <c:pt idx="40254">
                  <c:v>0.29117070954205199</c:v>
                </c:pt>
                <c:pt idx="40255">
                  <c:v>0.29104332008285699</c:v>
                </c:pt>
                <c:pt idx="40256">
                  <c:v>0.290915930622415</c:v>
                </c:pt>
                <c:pt idx="40257">
                  <c:v>0.290788541161974</c:v>
                </c:pt>
                <c:pt idx="40258">
                  <c:v>0.29066115170277801</c:v>
                </c:pt>
                <c:pt idx="40259">
                  <c:v>0.29053376224233701</c:v>
                </c:pt>
                <c:pt idx="40260">
                  <c:v>0.29040637278189502</c:v>
                </c:pt>
                <c:pt idx="40261">
                  <c:v>0.29027898332269902</c:v>
                </c:pt>
                <c:pt idx="40262">
                  <c:v>0.29015159386225797</c:v>
                </c:pt>
                <c:pt idx="40263">
                  <c:v>0.29002420440181598</c:v>
                </c:pt>
                <c:pt idx="40264">
                  <c:v>0.28989681494262098</c:v>
                </c:pt>
                <c:pt idx="40265">
                  <c:v>0.28976942548217899</c:v>
                </c:pt>
                <c:pt idx="40266">
                  <c:v>0.28964203602173799</c:v>
                </c:pt>
                <c:pt idx="40267">
                  <c:v>0.289514646562542</c:v>
                </c:pt>
                <c:pt idx="40268">
                  <c:v>0.289387257102101</c:v>
                </c:pt>
                <c:pt idx="40269">
                  <c:v>0.28925986764165901</c:v>
                </c:pt>
                <c:pt idx="40270">
                  <c:v>0.28913247818246302</c:v>
                </c:pt>
                <c:pt idx="40271">
                  <c:v>0.28900508872202202</c:v>
                </c:pt>
                <c:pt idx="40272">
                  <c:v>0.28887769926158002</c:v>
                </c:pt>
                <c:pt idx="40273">
                  <c:v>0.28875030980238497</c:v>
                </c:pt>
                <c:pt idx="40274">
                  <c:v>0.28862292034194298</c:v>
                </c:pt>
                <c:pt idx="40275">
                  <c:v>0.28849553088150198</c:v>
                </c:pt>
                <c:pt idx="40276">
                  <c:v>0.28836814142230599</c:v>
                </c:pt>
                <c:pt idx="40277">
                  <c:v>0.28824075196186499</c:v>
                </c:pt>
                <c:pt idx="40278">
                  <c:v>0.288113362501423</c:v>
                </c:pt>
                <c:pt idx="40279">
                  <c:v>0.28798597304222701</c:v>
                </c:pt>
                <c:pt idx="40280">
                  <c:v>0.28785858358178601</c:v>
                </c:pt>
                <c:pt idx="40281">
                  <c:v>0.28773119412134401</c:v>
                </c:pt>
                <c:pt idx="40282">
                  <c:v>0.28760380466214902</c:v>
                </c:pt>
                <c:pt idx="40283">
                  <c:v>0.28747641520170703</c:v>
                </c:pt>
                <c:pt idx="40284">
                  <c:v>0.28734902574126597</c:v>
                </c:pt>
                <c:pt idx="40285">
                  <c:v>0.28722163628206998</c:v>
                </c:pt>
                <c:pt idx="40286">
                  <c:v>0.28709424682162898</c:v>
                </c:pt>
                <c:pt idx="40287">
                  <c:v>0.28696685736118699</c:v>
                </c:pt>
                <c:pt idx="40288">
                  <c:v>0.286839467901991</c:v>
                </c:pt>
                <c:pt idx="40289">
                  <c:v>0.28671207844155</c:v>
                </c:pt>
                <c:pt idx="40290">
                  <c:v>0.286584688981108</c:v>
                </c:pt>
                <c:pt idx="40291">
                  <c:v>0.28645729952191301</c:v>
                </c:pt>
                <c:pt idx="40292">
                  <c:v>0.28632991006147102</c:v>
                </c:pt>
                <c:pt idx="40293">
                  <c:v>0.28620252060103002</c:v>
                </c:pt>
                <c:pt idx="40294">
                  <c:v>0.28607513114183403</c:v>
                </c:pt>
                <c:pt idx="40295">
                  <c:v>0.28594774168139298</c:v>
                </c:pt>
                <c:pt idx="40296">
                  <c:v>0.28582035222095098</c:v>
                </c:pt>
                <c:pt idx="40297">
                  <c:v>0.28569296276175499</c:v>
                </c:pt>
                <c:pt idx="40298">
                  <c:v>0.28556557330131399</c:v>
                </c:pt>
                <c:pt idx="40299">
                  <c:v>0.285438183840872</c:v>
                </c:pt>
                <c:pt idx="40300">
                  <c:v>0.285310794381677</c:v>
                </c:pt>
                <c:pt idx="40301">
                  <c:v>0.28518340492123501</c:v>
                </c:pt>
                <c:pt idx="40302">
                  <c:v>0.28505601546079401</c:v>
                </c:pt>
                <c:pt idx="40303">
                  <c:v>0.28492862600159802</c:v>
                </c:pt>
                <c:pt idx="40304">
                  <c:v>0.28480123654115602</c:v>
                </c:pt>
                <c:pt idx="40305">
                  <c:v>0.28467384708071503</c:v>
                </c:pt>
                <c:pt idx="40306">
                  <c:v>0.28454645762151898</c:v>
                </c:pt>
                <c:pt idx="40307">
                  <c:v>0.28441906816107798</c:v>
                </c:pt>
                <c:pt idx="40308">
                  <c:v>0.28429167870063599</c:v>
                </c:pt>
                <c:pt idx="40309">
                  <c:v>0.28416428924144099</c:v>
                </c:pt>
                <c:pt idx="40310">
                  <c:v>0.284036899780999</c:v>
                </c:pt>
                <c:pt idx="40311">
                  <c:v>0.283909510320558</c:v>
                </c:pt>
                <c:pt idx="40312">
                  <c:v>0.28378212086136201</c:v>
                </c:pt>
                <c:pt idx="40313">
                  <c:v>0.28365473140092001</c:v>
                </c:pt>
                <c:pt idx="40314">
                  <c:v>0.28352734194047902</c:v>
                </c:pt>
                <c:pt idx="40315">
                  <c:v>0.28339995248128302</c:v>
                </c:pt>
                <c:pt idx="40316">
                  <c:v>0.28327256302084203</c:v>
                </c:pt>
                <c:pt idx="40317">
                  <c:v>0.28314517356039998</c:v>
                </c:pt>
                <c:pt idx="40318">
                  <c:v>0.28301778410120498</c:v>
                </c:pt>
                <c:pt idx="40319">
                  <c:v>0.28289039464076299</c:v>
                </c:pt>
                <c:pt idx="40320">
                  <c:v>0.28276300518032199</c:v>
                </c:pt>
                <c:pt idx="40321">
                  <c:v>0.282635615721126</c:v>
                </c:pt>
                <c:pt idx="40322">
                  <c:v>0.282508226260684</c:v>
                </c:pt>
                <c:pt idx="40323">
                  <c:v>0.28238083680024301</c:v>
                </c:pt>
                <c:pt idx="40324">
                  <c:v>0.28225344734104701</c:v>
                </c:pt>
                <c:pt idx="40325">
                  <c:v>0.28212605788060602</c:v>
                </c:pt>
                <c:pt idx="40326">
                  <c:v>0.28199866842016402</c:v>
                </c:pt>
                <c:pt idx="40327">
                  <c:v>0.28187127896096897</c:v>
                </c:pt>
                <c:pt idx="40328">
                  <c:v>0.28174388950052698</c:v>
                </c:pt>
                <c:pt idx="40329">
                  <c:v>0.28161650004008598</c:v>
                </c:pt>
                <c:pt idx="40330">
                  <c:v>0.28148911058088999</c:v>
                </c:pt>
                <c:pt idx="40331">
                  <c:v>0.28136172112044799</c:v>
                </c:pt>
                <c:pt idx="40332">
                  <c:v>0.281234331660007</c:v>
                </c:pt>
                <c:pt idx="40333">
                  <c:v>0.28110694220081101</c:v>
                </c:pt>
                <c:pt idx="40334">
                  <c:v>0.28097955274037001</c:v>
                </c:pt>
                <c:pt idx="40335">
                  <c:v>0.28085216327992801</c:v>
                </c:pt>
                <c:pt idx="40336">
                  <c:v>0.28072477382073302</c:v>
                </c:pt>
                <c:pt idx="40337">
                  <c:v>0.28059738436029102</c:v>
                </c:pt>
                <c:pt idx="40338">
                  <c:v>0.28046999489984997</c:v>
                </c:pt>
                <c:pt idx="40339">
                  <c:v>0.28034260544065398</c:v>
                </c:pt>
                <c:pt idx="40340">
                  <c:v>0.28021521598021198</c:v>
                </c:pt>
                <c:pt idx="40341">
                  <c:v>0.28008782651977099</c:v>
                </c:pt>
                <c:pt idx="40342">
                  <c:v>0.279960437060575</c:v>
                </c:pt>
                <c:pt idx="40343">
                  <c:v>0.279833047600134</c:v>
                </c:pt>
                <c:pt idx="40344">
                  <c:v>0.279705658139692</c:v>
                </c:pt>
                <c:pt idx="40345">
                  <c:v>0.27957826868049701</c:v>
                </c:pt>
                <c:pt idx="40346">
                  <c:v>0.27945087922005502</c:v>
                </c:pt>
                <c:pt idx="40347">
                  <c:v>0.27932348975961402</c:v>
                </c:pt>
                <c:pt idx="40348">
                  <c:v>0.27919610030041803</c:v>
                </c:pt>
                <c:pt idx="40349">
                  <c:v>0.27906871083997598</c:v>
                </c:pt>
                <c:pt idx="40350">
                  <c:v>0.27894132137953498</c:v>
                </c:pt>
                <c:pt idx="40351">
                  <c:v>0.27881393192033899</c:v>
                </c:pt>
                <c:pt idx="40352">
                  <c:v>0.27868654245989799</c:v>
                </c:pt>
                <c:pt idx="40353">
                  <c:v>0.27855915299945599</c:v>
                </c:pt>
                <c:pt idx="40354">
                  <c:v>0.278431763540261</c:v>
                </c:pt>
                <c:pt idx="40355">
                  <c:v>0.27830437407981901</c:v>
                </c:pt>
                <c:pt idx="40356">
                  <c:v>0.27817698461937801</c:v>
                </c:pt>
                <c:pt idx="40357">
                  <c:v>0.27804959516018202</c:v>
                </c:pt>
                <c:pt idx="40358">
                  <c:v>0.27792220569974002</c:v>
                </c:pt>
                <c:pt idx="40359">
                  <c:v>0.27779481623929903</c:v>
                </c:pt>
                <c:pt idx="40360">
                  <c:v>0.27766742678010298</c:v>
                </c:pt>
                <c:pt idx="40361">
                  <c:v>0.27754003731966198</c:v>
                </c:pt>
                <c:pt idx="40362">
                  <c:v>0.27741264785921999</c:v>
                </c:pt>
                <c:pt idx="40363">
                  <c:v>0.27728525840002499</c:v>
                </c:pt>
                <c:pt idx="40364">
                  <c:v>0.277157868939583</c:v>
                </c:pt>
                <c:pt idx="40365">
                  <c:v>0.277030479479142</c:v>
                </c:pt>
                <c:pt idx="40366">
                  <c:v>0.27690309001994601</c:v>
                </c:pt>
                <c:pt idx="40367">
                  <c:v>0.27677570055950401</c:v>
                </c:pt>
                <c:pt idx="40368">
                  <c:v>0.27664831109906302</c:v>
                </c:pt>
                <c:pt idx="40369">
                  <c:v>0.27652092163986702</c:v>
                </c:pt>
                <c:pt idx="40370">
                  <c:v>0.27639353217942603</c:v>
                </c:pt>
                <c:pt idx="40371">
                  <c:v>0.27626614271898398</c:v>
                </c:pt>
                <c:pt idx="40372">
                  <c:v>0.27613875325978898</c:v>
                </c:pt>
                <c:pt idx="40373">
                  <c:v>0.27601136379934699</c:v>
                </c:pt>
                <c:pt idx="40374">
                  <c:v>0.27588397433890599</c:v>
                </c:pt>
                <c:pt idx="40375">
                  <c:v>0.27575658487971</c:v>
                </c:pt>
                <c:pt idx="40376">
                  <c:v>0.275629195419268</c:v>
                </c:pt>
                <c:pt idx="40377">
                  <c:v>0.27550180595882701</c:v>
                </c:pt>
                <c:pt idx="40378">
                  <c:v>0.27537441649963101</c:v>
                </c:pt>
                <c:pt idx="40379">
                  <c:v>0.27524702703919002</c:v>
                </c:pt>
                <c:pt idx="40380">
                  <c:v>0.27511963757874802</c:v>
                </c:pt>
                <c:pt idx="40381">
                  <c:v>0.27499224811955297</c:v>
                </c:pt>
                <c:pt idx="40382">
                  <c:v>0.27486485865911098</c:v>
                </c:pt>
                <c:pt idx="40383">
                  <c:v>0.27473746919866998</c:v>
                </c:pt>
                <c:pt idx="40384">
                  <c:v>0.27461007973947399</c:v>
                </c:pt>
                <c:pt idx="40385">
                  <c:v>0.27448269027903199</c:v>
                </c:pt>
                <c:pt idx="40386">
                  <c:v>0.274355300818591</c:v>
                </c:pt>
                <c:pt idx="40387">
                  <c:v>0.274227911359395</c:v>
                </c:pt>
                <c:pt idx="40388">
                  <c:v>0.27410052189895401</c:v>
                </c:pt>
                <c:pt idx="40389">
                  <c:v>0.27397313243851201</c:v>
                </c:pt>
                <c:pt idx="40390">
                  <c:v>0.27384574297931702</c:v>
                </c:pt>
                <c:pt idx="40391">
                  <c:v>0.27371835351887502</c:v>
                </c:pt>
                <c:pt idx="40392">
                  <c:v>0.27359096405843403</c:v>
                </c:pt>
                <c:pt idx="40393">
                  <c:v>0.27346357459923798</c:v>
                </c:pt>
                <c:pt idx="40394">
                  <c:v>0.27333618513879598</c:v>
                </c:pt>
                <c:pt idx="40395">
                  <c:v>0.27320879567835499</c:v>
                </c:pt>
                <c:pt idx="40396">
                  <c:v>0.273081406219159</c:v>
                </c:pt>
                <c:pt idx="40397">
                  <c:v>0.272954016758718</c:v>
                </c:pt>
                <c:pt idx="40398">
                  <c:v>0.272826627298276</c:v>
                </c:pt>
                <c:pt idx="40399">
                  <c:v>0.27269923783908001</c:v>
                </c:pt>
                <c:pt idx="40400">
                  <c:v>0.27257184837863901</c:v>
                </c:pt>
                <c:pt idx="40401">
                  <c:v>0.27244445891819802</c:v>
                </c:pt>
                <c:pt idx="40402">
                  <c:v>0.27231706945900203</c:v>
                </c:pt>
                <c:pt idx="40403">
                  <c:v>0.27218967999855997</c:v>
                </c:pt>
                <c:pt idx="40404">
                  <c:v>0.27206229053811898</c:v>
                </c:pt>
                <c:pt idx="40405">
                  <c:v>0.27193490107892299</c:v>
                </c:pt>
                <c:pt idx="40406">
                  <c:v>0.27180751161848199</c:v>
                </c:pt>
                <c:pt idx="40407">
                  <c:v>0.27168012215803999</c:v>
                </c:pt>
                <c:pt idx="40408">
                  <c:v>0.271552732698844</c:v>
                </c:pt>
                <c:pt idx="40409">
                  <c:v>0.27142534323840301</c:v>
                </c:pt>
                <c:pt idx="40410">
                  <c:v>0.27129795377796201</c:v>
                </c:pt>
                <c:pt idx="40411">
                  <c:v>0.27117056431876602</c:v>
                </c:pt>
                <c:pt idx="40412">
                  <c:v>0.27104317485832402</c:v>
                </c:pt>
                <c:pt idx="40413">
                  <c:v>0.27091578539788302</c:v>
                </c:pt>
                <c:pt idx="40414">
                  <c:v>0.27078839593868698</c:v>
                </c:pt>
                <c:pt idx="40415">
                  <c:v>0.27066100647824598</c:v>
                </c:pt>
                <c:pt idx="40416">
                  <c:v>0.27053361701780398</c:v>
                </c:pt>
                <c:pt idx="40417">
                  <c:v>0.27040622755860899</c:v>
                </c:pt>
                <c:pt idx="40418">
                  <c:v>0.270278838098167</c:v>
                </c:pt>
                <c:pt idx="40419">
                  <c:v>0.270151448637726</c:v>
                </c:pt>
                <c:pt idx="40420">
                  <c:v>0.27002405917853001</c:v>
                </c:pt>
                <c:pt idx="40421">
                  <c:v>0.26989666971808801</c:v>
                </c:pt>
                <c:pt idx="40422">
                  <c:v>0.26976928025764702</c:v>
                </c:pt>
                <c:pt idx="40423">
                  <c:v>0.26964189079845102</c:v>
                </c:pt>
                <c:pt idx="40424">
                  <c:v>0.26951450133801003</c:v>
                </c:pt>
                <c:pt idx="40425">
                  <c:v>0.26938711187756798</c:v>
                </c:pt>
                <c:pt idx="40426">
                  <c:v>0.26925972241837298</c:v>
                </c:pt>
                <c:pt idx="40427">
                  <c:v>0.26913233295793099</c:v>
                </c:pt>
                <c:pt idx="40428">
                  <c:v>0.26900494349748999</c:v>
                </c:pt>
                <c:pt idx="40429">
                  <c:v>0.268877554038294</c:v>
                </c:pt>
                <c:pt idx="40430">
                  <c:v>0.268750164577852</c:v>
                </c:pt>
                <c:pt idx="40431">
                  <c:v>0.26862277511741101</c:v>
                </c:pt>
                <c:pt idx="40432">
                  <c:v>0.26849538565821501</c:v>
                </c:pt>
                <c:pt idx="40433">
                  <c:v>0.26836799619777402</c:v>
                </c:pt>
                <c:pt idx="40434">
                  <c:v>0.26824060673733202</c:v>
                </c:pt>
                <c:pt idx="40435">
                  <c:v>0.26811321727813597</c:v>
                </c:pt>
                <c:pt idx="40436">
                  <c:v>0.26798582781769498</c:v>
                </c:pt>
                <c:pt idx="40437">
                  <c:v>0.26785843835725398</c:v>
                </c:pt>
                <c:pt idx="40438">
                  <c:v>0.26773104889805799</c:v>
                </c:pt>
                <c:pt idx="40439">
                  <c:v>0.26760365943761599</c:v>
                </c:pt>
                <c:pt idx="40440">
                  <c:v>0.267476269977175</c:v>
                </c:pt>
                <c:pt idx="40441">
                  <c:v>0.267348880517979</c:v>
                </c:pt>
                <c:pt idx="40442">
                  <c:v>0.26722149105753801</c:v>
                </c:pt>
                <c:pt idx="40443">
                  <c:v>0.26709410159709601</c:v>
                </c:pt>
                <c:pt idx="40444">
                  <c:v>0.26696671213790002</c:v>
                </c:pt>
                <c:pt idx="40445">
                  <c:v>0.26683932267745902</c:v>
                </c:pt>
                <c:pt idx="40446">
                  <c:v>0.26671193321701803</c:v>
                </c:pt>
                <c:pt idx="40447">
                  <c:v>0.26658454375782198</c:v>
                </c:pt>
                <c:pt idx="40448">
                  <c:v>0.26645715429737998</c:v>
                </c:pt>
                <c:pt idx="40449">
                  <c:v>0.26632976483693899</c:v>
                </c:pt>
                <c:pt idx="40450">
                  <c:v>0.26620237537774299</c:v>
                </c:pt>
                <c:pt idx="40451">
                  <c:v>0.266074985917302</c:v>
                </c:pt>
                <c:pt idx="40452">
                  <c:v>0.26594759645686</c:v>
                </c:pt>
                <c:pt idx="40453">
                  <c:v>0.26582020699766401</c:v>
                </c:pt>
                <c:pt idx="40454">
                  <c:v>0.26569281753722301</c:v>
                </c:pt>
                <c:pt idx="40455">
                  <c:v>0.26556542807678202</c:v>
                </c:pt>
                <c:pt idx="40456">
                  <c:v>0.26543803861758603</c:v>
                </c:pt>
                <c:pt idx="40457">
                  <c:v>0.26531064915714397</c:v>
                </c:pt>
                <c:pt idx="40458">
                  <c:v>0.26518325969670298</c:v>
                </c:pt>
                <c:pt idx="40459">
                  <c:v>0.26505587023750699</c:v>
                </c:pt>
                <c:pt idx="40460">
                  <c:v>0.26492848077706599</c:v>
                </c:pt>
                <c:pt idx="40461">
                  <c:v>0.26480109131662399</c:v>
                </c:pt>
                <c:pt idx="40462">
                  <c:v>0.264673701857428</c:v>
                </c:pt>
                <c:pt idx="40463">
                  <c:v>0.264546312396987</c:v>
                </c:pt>
                <c:pt idx="40464">
                  <c:v>0.26441892293654501</c:v>
                </c:pt>
                <c:pt idx="40465">
                  <c:v>0.26429153347735002</c:v>
                </c:pt>
                <c:pt idx="40466">
                  <c:v>0.26416414401690802</c:v>
                </c:pt>
                <c:pt idx="40467">
                  <c:v>0.26403675455646702</c:v>
                </c:pt>
                <c:pt idx="40468">
                  <c:v>0.26390936509727098</c:v>
                </c:pt>
                <c:pt idx="40469">
                  <c:v>0.26378197563682998</c:v>
                </c:pt>
                <c:pt idx="40470">
                  <c:v>0.26365458617638798</c:v>
                </c:pt>
                <c:pt idx="40471">
                  <c:v>0.26352719671719199</c:v>
                </c:pt>
                <c:pt idx="40472">
                  <c:v>0.263399807256751</c:v>
                </c:pt>
                <c:pt idx="40473">
                  <c:v>0.263272417796309</c:v>
                </c:pt>
                <c:pt idx="40474">
                  <c:v>0.26314502833711401</c:v>
                </c:pt>
                <c:pt idx="40475">
                  <c:v>0.26301763887667201</c:v>
                </c:pt>
                <c:pt idx="40476">
                  <c:v>0.26289024941623101</c:v>
                </c:pt>
                <c:pt idx="40477">
                  <c:v>0.26276285995703502</c:v>
                </c:pt>
                <c:pt idx="40478">
                  <c:v>0.26263547049659403</c:v>
                </c:pt>
                <c:pt idx="40479">
                  <c:v>0.26250808103615197</c:v>
                </c:pt>
                <c:pt idx="40480">
                  <c:v>0.26238069157695598</c:v>
                </c:pt>
                <c:pt idx="40481">
                  <c:v>0.26225330211651499</c:v>
                </c:pt>
                <c:pt idx="40482">
                  <c:v>0.26212591265607299</c:v>
                </c:pt>
                <c:pt idx="40483">
                  <c:v>0.261998523196878</c:v>
                </c:pt>
                <c:pt idx="40484">
                  <c:v>0.261871133736436</c:v>
                </c:pt>
                <c:pt idx="40485">
                  <c:v>0.26174374427599501</c:v>
                </c:pt>
                <c:pt idx="40486">
                  <c:v>0.26161635481679901</c:v>
                </c:pt>
                <c:pt idx="40487">
                  <c:v>0.26148896535635802</c:v>
                </c:pt>
                <c:pt idx="40488">
                  <c:v>0.26136157589591602</c:v>
                </c:pt>
                <c:pt idx="40489">
                  <c:v>0.26123418643671997</c:v>
                </c:pt>
                <c:pt idx="40490">
                  <c:v>0.26110679697627898</c:v>
                </c:pt>
                <c:pt idx="40491">
                  <c:v>0.26097940751583698</c:v>
                </c:pt>
                <c:pt idx="40492">
                  <c:v>0.26085201805664199</c:v>
                </c:pt>
                <c:pt idx="40493">
                  <c:v>0.26072462859619999</c:v>
                </c:pt>
                <c:pt idx="40494">
                  <c:v>0.260597239135759</c:v>
                </c:pt>
                <c:pt idx="40495">
                  <c:v>0.260469849676563</c:v>
                </c:pt>
                <c:pt idx="40496">
                  <c:v>0.26034246021612201</c:v>
                </c:pt>
                <c:pt idx="40497">
                  <c:v>0.26021507075568001</c:v>
                </c:pt>
                <c:pt idx="40498">
                  <c:v>0.26008768129648402</c:v>
                </c:pt>
                <c:pt idx="40499">
                  <c:v>0.25996029183604302</c:v>
                </c:pt>
                <c:pt idx="40500">
                  <c:v>0.25983290237560103</c:v>
                </c:pt>
                <c:pt idx="40501">
                  <c:v>0.25970551291640598</c:v>
                </c:pt>
                <c:pt idx="40502">
                  <c:v>0.25957812345596398</c:v>
                </c:pt>
                <c:pt idx="40503">
                  <c:v>0.25945073399552299</c:v>
                </c:pt>
                <c:pt idx="40504">
                  <c:v>0.25932334453632699</c:v>
                </c:pt>
                <c:pt idx="40505">
                  <c:v>0.259195955075886</c:v>
                </c:pt>
                <c:pt idx="40506">
                  <c:v>0.259068565615444</c:v>
                </c:pt>
                <c:pt idx="40507">
                  <c:v>0.25894117615624801</c:v>
                </c:pt>
                <c:pt idx="40508">
                  <c:v>0.25881378669580701</c:v>
                </c:pt>
                <c:pt idx="40509">
                  <c:v>0.25868639723536502</c:v>
                </c:pt>
                <c:pt idx="40510">
                  <c:v>0.25855900777617002</c:v>
                </c:pt>
                <c:pt idx="40511">
                  <c:v>0.25843161831572797</c:v>
                </c:pt>
                <c:pt idx="40512">
                  <c:v>0.25830422885528698</c:v>
                </c:pt>
                <c:pt idx="40513">
                  <c:v>0.25817683939609098</c:v>
                </c:pt>
                <c:pt idx="40514">
                  <c:v>0.25804944993564999</c:v>
                </c:pt>
                <c:pt idx="40515">
                  <c:v>0.25792206047520799</c:v>
                </c:pt>
                <c:pt idx="40516">
                  <c:v>0.257794671016012</c:v>
                </c:pt>
                <c:pt idx="40517">
                  <c:v>0.257667281555571</c:v>
                </c:pt>
                <c:pt idx="40518">
                  <c:v>0.25753989209512901</c:v>
                </c:pt>
                <c:pt idx="40519">
                  <c:v>0.25741250263593402</c:v>
                </c:pt>
                <c:pt idx="40520">
                  <c:v>0.25728511317549202</c:v>
                </c:pt>
                <c:pt idx="40521">
                  <c:v>0.25715772371505102</c:v>
                </c:pt>
                <c:pt idx="40522">
                  <c:v>0.25703033425585498</c:v>
                </c:pt>
                <c:pt idx="40523">
                  <c:v>0.25690294479541398</c:v>
                </c:pt>
                <c:pt idx="40524">
                  <c:v>0.25677555533497198</c:v>
                </c:pt>
                <c:pt idx="40525">
                  <c:v>0.25664816587577599</c:v>
                </c:pt>
                <c:pt idx="40526">
                  <c:v>0.25652077641533499</c:v>
                </c:pt>
                <c:pt idx="40527">
                  <c:v>0.256393386954893</c:v>
                </c:pt>
                <c:pt idx="40528">
                  <c:v>0.25626599749569801</c:v>
                </c:pt>
                <c:pt idx="40529">
                  <c:v>0.25613860803525601</c:v>
                </c:pt>
                <c:pt idx="40530">
                  <c:v>0.256151440081263</c:v>
                </c:pt>
                <c:pt idx="40531">
                  <c:v>0.25616427212714399</c:v>
                </c:pt>
                <c:pt idx="40532">
                  <c:v>0.25617710417314998</c:v>
                </c:pt>
                <c:pt idx="40533">
                  <c:v>0.25618993621915698</c:v>
                </c:pt>
                <c:pt idx="40534">
                  <c:v>0.25620276826503802</c:v>
                </c:pt>
                <c:pt idx="40535">
                  <c:v>0.25621560031104401</c:v>
                </c:pt>
                <c:pt idx="40536">
                  <c:v>0.25622843235705101</c:v>
                </c:pt>
                <c:pt idx="40537">
                  <c:v>0.25624126440293199</c:v>
                </c:pt>
                <c:pt idx="40538">
                  <c:v>0.25625409644893798</c:v>
                </c:pt>
                <c:pt idx="40539">
                  <c:v>0.25626692849494498</c:v>
                </c:pt>
                <c:pt idx="40540">
                  <c:v>0.25627976054082602</c:v>
                </c:pt>
                <c:pt idx="40541">
                  <c:v>0.25629259258683201</c:v>
                </c:pt>
                <c:pt idx="40542">
                  <c:v>0.25630542463283901</c:v>
                </c:pt>
                <c:pt idx="40543">
                  <c:v>0.25631825667871999</c:v>
                </c:pt>
                <c:pt idx="40544">
                  <c:v>0.25633108872472699</c:v>
                </c:pt>
                <c:pt idx="40545">
                  <c:v>0.25634392077073298</c:v>
                </c:pt>
                <c:pt idx="40546">
                  <c:v>0.25635675281661402</c:v>
                </c:pt>
                <c:pt idx="40547">
                  <c:v>0.25636958486262101</c:v>
                </c:pt>
                <c:pt idx="40548">
                  <c:v>0.25638241690862701</c:v>
                </c:pt>
                <c:pt idx="40549">
                  <c:v>0.25639524895450799</c:v>
                </c:pt>
                <c:pt idx="40550">
                  <c:v>0.25640808100051499</c:v>
                </c:pt>
                <c:pt idx="40551">
                  <c:v>0.25642091304652098</c:v>
                </c:pt>
                <c:pt idx="40552">
                  <c:v>0.25643374509240202</c:v>
                </c:pt>
                <c:pt idx="40553">
                  <c:v>0.25644657713840902</c:v>
                </c:pt>
                <c:pt idx="40554">
                  <c:v>0.25645940918441501</c:v>
                </c:pt>
                <c:pt idx="40555">
                  <c:v>0.25647224123029599</c:v>
                </c:pt>
                <c:pt idx="40556">
                  <c:v>0.25648507327630299</c:v>
                </c:pt>
                <c:pt idx="40557">
                  <c:v>0.25649790532230898</c:v>
                </c:pt>
                <c:pt idx="40558">
                  <c:v>0.25651073736819002</c:v>
                </c:pt>
                <c:pt idx="40559">
                  <c:v>0.25652356941419702</c:v>
                </c:pt>
                <c:pt idx="40560">
                  <c:v>0.25653640146020301</c:v>
                </c:pt>
                <c:pt idx="40561">
                  <c:v>0.256549233506084</c:v>
                </c:pt>
                <c:pt idx="40562">
                  <c:v>0.25656206555209099</c:v>
                </c:pt>
                <c:pt idx="40563">
                  <c:v>0.25657489759809798</c:v>
                </c:pt>
                <c:pt idx="40564">
                  <c:v>0.25658772964397802</c:v>
                </c:pt>
                <c:pt idx="40565">
                  <c:v>0.25660056168998502</c:v>
                </c:pt>
                <c:pt idx="40566">
                  <c:v>0.25661339373599201</c:v>
                </c:pt>
                <c:pt idx="40567">
                  <c:v>0.256626225781873</c:v>
                </c:pt>
                <c:pt idx="40568">
                  <c:v>0.25663905782787899</c:v>
                </c:pt>
                <c:pt idx="40569">
                  <c:v>0.25665188987388599</c:v>
                </c:pt>
                <c:pt idx="40570">
                  <c:v>0.25666472191976702</c:v>
                </c:pt>
                <c:pt idx="40571">
                  <c:v>0.25667755396577302</c:v>
                </c:pt>
                <c:pt idx="40572">
                  <c:v>0.25669038601178001</c:v>
                </c:pt>
                <c:pt idx="40573">
                  <c:v>0.256703218057661</c:v>
                </c:pt>
                <c:pt idx="40574">
                  <c:v>0.25671605010366699</c:v>
                </c:pt>
                <c:pt idx="40575">
                  <c:v>0.25672888214967399</c:v>
                </c:pt>
                <c:pt idx="40576">
                  <c:v>0.25674171419555503</c:v>
                </c:pt>
                <c:pt idx="40577">
                  <c:v>0.25675454624156102</c:v>
                </c:pt>
                <c:pt idx="40578">
                  <c:v>0.25676737828756802</c:v>
                </c:pt>
                <c:pt idx="40579">
                  <c:v>0.256780210333449</c:v>
                </c:pt>
                <c:pt idx="40580">
                  <c:v>0.25679304237945499</c:v>
                </c:pt>
                <c:pt idx="40581">
                  <c:v>0.25680587442546199</c:v>
                </c:pt>
                <c:pt idx="40582">
                  <c:v>0.25681870647134297</c:v>
                </c:pt>
                <c:pt idx="40583">
                  <c:v>0.25683153851734902</c:v>
                </c:pt>
                <c:pt idx="40584">
                  <c:v>0.25684437056335602</c:v>
                </c:pt>
                <c:pt idx="40585">
                  <c:v>0.256857202609237</c:v>
                </c:pt>
                <c:pt idx="40586">
                  <c:v>0.256870034655244</c:v>
                </c:pt>
                <c:pt idx="40587">
                  <c:v>0.25688286670124999</c:v>
                </c:pt>
                <c:pt idx="40588">
                  <c:v>0.25689569874713097</c:v>
                </c:pt>
                <c:pt idx="40589">
                  <c:v>0.25690853079313802</c:v>
                </c:pt>
                <c:pt idx="40590">
                  <c:v>0.25692136283914402</c:v>
                </c:pt>
                <c:pt idx="40591">
                  <c:v>0.256934194885025</c:v>
                </c:pt>
                <c:pt idx="40592">
                  <c:v>0.256947026931032</c:v>
                </c:pt>
                <c:pt idx="40593">
                  <c:v>0.25695985897703799</c:v>
                </c:pt>
                <c:pt idx="40594">
                  <c:v>0.25697269102291898</c:v>
                </c:pt>
                <c:pt idx="40595">
                  <c:v>0.25698552306892603</c:v>
                </c:pt>
                <c:pt idx="40596">
                  <c:v>0.25699835511493202</c:v>
                </c:pt>
                <c:pt idx="40597">
                  <c:v>0.257011187160813</c:v>
                </c:pt>
                <c:pt idx="40598">
                  <c:v>0.25702401920682</c:v>
                </c:pt>
                <c:pt idx="40599">
                  <c:v>0.25703685125282599</c:v>
                </c:pt>
                <c:pt idx="40600">
                  <c:v>0.25704968329870698</c:v>
                </c:pt>
                <c:pt idx="40601">
                  <c:v>0.25706251534471403</c:v>
                </c:pt>
                <c:pt idx="40602">
                  <c:v>0.25707534739072002</c:v>
                </c:pt>
                <c:pt idx="40603">
                  <c:v>0.25708817943660101</c:v>
                </c:pt>
                <c:pt idx="40604">
                  <c:v>0.257101011482608</c:v>
                </c:pt>
                <c:pt idx="40605">
                  <c:v>0.25711384352861499</c:v>
                </c:pt>
                <c:pt idx="40606">
                  <c:v>0.25712667557449598</c:v>
                </c:pt>
                <c:pt idx="40607">
                  <c:v>0.25713950762050197</c:v>
                </c:pt>
                <c:pt idx="40608">
                  <c:v>0.25715233966650902</c:v>
                </c:pt>
                <c:pt idx="40609">
                  <c:v>0.25716517171239001</c:v>
                </c:pt>
                <c:pt idx="40610">
                  <c:v>0.257178003758396</c:v>
                </c:pt>
                <c:pt idx="40611">
                  <c:v>0.257190835804403</c:v>
                </c:pt>
                <c:pt idx="40612">
                  <c:v>0.25720366785028398</c:v>
                </c:pt>
                <c:pt idx="40613">
                  <c:v>0.25721649989628997</c:v>
                </c:pt>
                <c:pt idx="40614">
                  <c:v>0.25722933194229702</c:v>
                </c:pt>
                <c:pt idx="40615">
                  <c:v>0.25724216398817801</c:v>
                </c:pt>
                <c:pt idx="40616">
                  <c:v>0.257254996034184</c:v>
                </c:pt>
                <c:pt idx="40617">
                  <c:v>0.257267828080191</c:v>
                </c:pt>
                <c:pt idx="40618">
                  <c:v>0.25728066012607198</c:v>
                </c:pt>
                <c:pt idx="40619">
                  <c:v>0.25729349217207798</c:v>
                </c:pt>
                <c:pt idx="40620">
                  <c:v>0.25730632421808503</c:v>
                </c:pt>
                <c:pt idx="40621">
                  <c:v>0.25731915626396601</c:v>
                </c:pt>
                <c:pt idx="40622">
                  <c:v>0.257331988309972</c:v>
                </c:pt>
                <c:pt idx="40623">
                  <c:v>0.257344820355979</c:v>
                </c:pt>
                <c:pt idx="40624">
                  <c:v>0.25735765240185998</c:v>
                </c:pt>
                <c:pt idx="40625">
                  <c:v>0.25737048444786598</c:v>
                </c:pt>
                <c:pt idx="40626">
                  <c:v>0.25738331649387303</c:v>
                </c:pt>
                <c:pt idx="40627">
                  <c:v>0.25739614853975401</c:v>
                </c:pt>
                <c:pt idx="40628">
                  <c:v>0.257408980585761</c:v>
                </c:pt>
                <c:pt idx="40629">
                  <c:v>0.257421812631767</c:v>
                </c:pt>
                <c:pt idx="40630">
                  <c:v>0.25743464467764798</c:v>
                </c:pt>
                <c:pt idx="40631">
                  <c:v>0.25744747672365498</c:v>
                </c:pt>
                <c:pt idx="40632">
                  <c:v>0.25746030876966097</c:v>
                </c:pt>
                <c:pt idx="40633">
                  <c:v>0.25747314081554201</c:v>
                </c:pt>
                <c:pt idx="40634">
                  <c:v>0.25748597286154901</c:v>
                </c:pt>
                <c:pt idx="40635">
                  <c:v>0.257498804907555</c:v>
                </c:pt>
                <c:pt idx="40636">
                  <c:v>0.25751163695343599</c:v>
                </c:pt>
                <c:pt idx="40637">
                  <c:v>0.25752446899944298</c:v>
                </c:pt>
                <c:pt idx="40638">
                  <c:v>0.25753730104544897</c:v>
                </c:pt>
                <c:pt idx="40639">
                  <c:v>0.25755013309133001</c:v>
                </c:pt>
                <c:pt idx="40640">
                  <c:v>0.25756296513733701</c:v>
                </c:pt>
                <c:pt idx="40641">
                  <c:v>0.257575797183343</c:v>
                </c:pt>
                <c:pt idx="40642">
                  <c:v>0.25758862922922399</c:v>
                </c:pt>
                <c:pt idx="40643">
                  <c:v>0.25760146127523098</c:v>
                </c:pt>
                <c:pt idx="40644">
                  <c:v>0.25761429332123698</c:v>
                </c:pt>
                <c:pt idx="40645">
                  <c:v>0.25762712536711802</c:v>
                </c:pt>
                <c:pt idx="40646">
                  <c:v>0.25763995741312501</c:v>
                </c:pt>
                <c:pt idx="40647">
                  <c:v>0.257652789459131</c:v>
                </c:pt>
                <c:pt idx="40648">
                  <c:v>0.25766562150501299</c:v>
                </c:pt>
                <c:pt idx="40649">
                  <c:v>0.25767845355101898</c:v>
                </c:pt>
                <c:pt idx="40650">
                  <c:v>0.25769128559702598</c:v>
                </c:pt>
                <c:pt idx="40651">
                  <c:v>0.25770411764290702</c:v>
                </c:pt>
                <c:pt idx="40652">
                  <c:v>0.25771694968891301</c:v>
                </c:pt>
                <c:pt idx="40653">
                  <c:v>0.25772978173492</c:v>
                </c:pt>
                <c:pt idx="40654">
                  <c:v>0.25774261378080099</c:v>
                </c:pt>
                <c:pt idx="40655">
                  <c:v>0.25775544582680698</c:v>
                </c:pt>
                <c:pt idx="40656">
                  <c:v>0.25776827787281398</c:v>
                </c:pt>
                <c:pt idx="40657">
                  <c:v>0.25778110991869502</c:v>
                </c:pt>
                <c:pt idx="40658">
                  <c:v>0.25779394196470101</c:v>
                </c:pt>
                <c:pt idx="40659">
                  <c:v>0.25780677401070801</c:v>
                </c:pt>
                <c:pt idx="40660">
                  <c:v>0.25781960605658899</c:v>
                </c:pt>
                <c:pt idx="40661">
                  <c:v>0.25783243810259499</c:v>
                </c:pt>
                <c:pt idx="40662">
                  <c:v>0.25784527014860198</c:v>
                </c:pt>
                <c:pt idx="40663">
                  <c:v>0.25785810219448302</c:v>
                </c:pt>
                <c:pt idx="40664">
                  <c:v>0.25787093424048901</c:v>
                </c:pt>
                <c:pt idx="40665">
                  <c:v>0.25788376628649601</c:v>
                </c:pt>
                <c:pt idx="40666">
                  <c:v>0.25789659833237699</c:v>
                </c:pt>
                <c:pt idx="40667">
                  <c:v>0.25790943037838299</c:v>
                </c:pt>
                <c:pt idx="40668">
                  <c:v>0.25792226242438998</c:v>
                </c:pt>
                <c:pt idx="40669">
                  <c:v>0.25793509447027102</c:v>
                </c:pt>
                <c:pt idx="40670">
                  <c:v>0.25794792651627702</c:v>
                </c:pt>
                <c:pt idx="40671">
                  <c:v>0.25796075856228401</c:v>
                </c:pt>
                <c:pt idx="40672">
                  <c:v>0.25797359060816499</c:v>
                </c:pt>
                <c:pt idx="40673">
                  <c:v>0.25798642265417199</c:v>
                </c:pt>
                <c:pt idx="40674">
                  <c:v>0.25799925470017798</c:v>
                </c:pt>
                <c:pt idx="40675">
                  <c:v>0.25801208674605902</c:v>
                </c:pt>
                <c:pt idx="40676">
                  <c:v>0.25802491879206602</c:v>
                </c:pt>
                <c:pt idx="40677">
                  <c:v>0.25803775083807201</c:v>
                </c:pt>
                <c:pt idx="40678">
                  <c:v>0.25805058288395299</c:v>
                </c:pt>
                <c:pt idx="40679">
                  <c:v>0.25806341492995999</c:v>
                </c:pt>
                <c:pt idx="40680">
                  <c:v>0.25807624697596598</c:v>
                </c:pt>
                <c:pt idx="40681">
                  <c:v>0.25808907902184702</c:v>
                </c:pt>
                <c:pt idx="40682">
                  <c:v>0.25810191106785402</c:v>
                </c:pt>
                <c:pt idx="40683">
                  <c:v>0.25811474311386001</c:v>
                </c:pt>
                <c:pt idx="40684">
                  <c:v>0.258127575159741</c:v>
                </c:pt>
                <c:pt idx="40685">
                  <c:v>0.25814040720574799</c:v>
                </c:pt>
                <c:pt idx="40686">
                  <c:v>0.25815323925175399</c:v>
                </c:pt>
                <c:pt idx="40687">
                  <c:v>0.25816607129763502</c:v>
                </c:pt>
                <c:pt idx="40688">
                  <c:v>0.25817890334364202</c:v>
                </c:pt>
                <c:pt idx="40689">
                  <c:v>0.25819173538964801</c:v>
                </c:pt>
                <c:pt idx="40690">
                  <c:v>0.25820456743553</c:v>
                </c:pt>
                <c:pt idx="40691">
                  <c:v>0.25821739948153599</c:v>
                </c:pt>
                <c:pt idx="40692">
                  <c:v>0.25823023152754299</c:v>
                </c:pt>
                <c:pt idx="40693">
                  <c:v>0.25824306357342403</c:v>
                </c:pt>
                <c:pt idx="40694">
                  <c:v>0.25825589561943002</c:v>
                </c:pt>
                <c:pt idx="40695">
                  <c:v>0.25826872766543701</c:v>
                </c:pt>
                <c:pt idx="40696">
                  <c:v>0.258281559711318</c:v>
                </c:pt>
                <c:pt idx="40697">
                  <c:v>0.25829439175732399</c:v>
                </c:pt>
                <c:pt idx="40698">
                  <c:v>0.25830722380333099</c:v>
                </c:pt>
                <c:pt idx="40699">
                  <c:v>0.25832005584921203</c:v>
                </c:pt>
                <c:pt idx="40700">
                  <c:v>0.25833288789521802</c:v>
                </c:pt>
                <c:pt idx="40701">
                  <c:v>0.25834571994122502</c:v>
                </c:pt>
                <c:pt idx="40702">
                  <c:v>0.258358551987106</c:v>
                </c:pt>
                <c:pt idx="40703">
                  <c:v>0.25837138403311199</c:v>
                </c:pt>
                <c:pt idx="40704">
                  <c:v>0.25838421607911899</c:v>
                </c:pt>
                <c:pt idx="40705">
                  <c:v>0.25839704812499997</c:v>
                </c:pt>
                <c:pt idx="40706">
                  <c:v>0.25840988017100602</c:v>
                </c:pt>
                <c:pt idx="40707">
                  <c:v>0.25842271221701302</c:v>
                </c:pt>
                <c:pt idx="40708">
                  <c:v>0.258435544262894</c:v>
                </c:pt>
                <c:pt idx="40709">
                  <c:v>0.2584483763089</c:v>
                </c:pt>
                <c:pt idx="40710">
                  <c:v>0.25846120835490699</c:v>
                </c:pt>
                <c:pt idx="40711">
                  <c:v>0.25847404040078797</c:v>
                </c:pt>
                <c:pt idx="40712">
                  <c:v>0.25848687244679502</c:v>
                </c:pt>
                <c:pt idx="40713">
                  <c:v>0.25849970449280102</c:v>
                </c:pt>
                <c:pt idx="40714">
                  <c:v>0.258512536538682</c:v>
                </c:pt>
                <c:pt idx="40715">
                  <c:v>0.258525368584689</c:v>
                </c:pt>
                <c:pt idx="40716">
                  <c:v>0.25853820063069499</c:v>
                </c:pt>
                <c:pt idx="40717">
                  <c:v>0.25855103267657598</c:v>
                </c:pt>
                <c:pt idx="40718">
                  <c:v>0.25856386472258303</c:v>
                </c:pt>
                <c:pt idx="40719">
                  <c:v>0.25857669676858902</c:v>
                </c:pt>
                <c:pt idx="40720">
                  <c:v>0.25858952881447</c:v>
                </c:pt>
                <c:pt idx="40721">
                  <c:v>0.258602360860477</c:v>
                </c:pt>
                <c:pt idx="40722">
                  <c:v>0.25861519290648299</c:v>
                </c:pt>
                <c:pt idx="40723">
                  <c:v>0.25862802495236398</c:v>
                </c:pt>
                <c:pt idx="40724">
                  <c:v>0.25864085699837103</c:v>
                </c:pt>
                <c:pt idx="40725">
                  <c:v>0.25865368904437702</c:v>
                </c:pt>
                <c:pt idx="40726">
                  <c:v>0.25866652109025801</c:v>
                </c:pt>
                <c:pt idx="40727">
                  <c:v>0.258679353136265</c:v>
                </c:pt>
                <c:pt idx="40728">
                  <c:v>0.258692185182271</c:v>
                </c:pt>
                <c:pt idx="40729">
                  <c:v>0.25870501722815198</c:v>
                </c:pt>
                <c:pt idx="40730">
                  <c:v>0.25871784927415897</c:v>
                </c:pt>
                <c:pt idx="40731">
                  <c:v>0.25873068132016502</c:v>
                </c:pt>
                <c:pt idx="40732">
                  <c:v>0.25874351336604701</c:v>
                </c:pt>
                <c:pt idx="40733">
                  <c:v>0.258756345412053</c:v>
                </c:pt>
                <c:pt idx="40734">
                  <c:v>0.25876917745806</c:v>
                </c:pt>
                <c:pt idx="40735">
                  <c:v>0.25878200950394098</c:v>
                </c:pt>
                <c:pt idx="40736">
                  <c:v>0.25879484154994697</c:v>
                </c:pt>
                <c:pt idx="40737">
                  <c:v>0.25880767359595402</c:v>
                </c:pt>
                <c:pt idx="40738">
                  <c:v>0.25882050564183501</c:v>
                </c:pt>
                <c:pt idx="40739">
                  <c:v>0.258833337687841</c:v>
                </c:pt>
                <c:pt idx="40740">
                  <c:v>0.258846169733848</c:v>
                </c:pt>
                <c:pt idx="40741">
                  <c:v>0.25885900177972898</c:v>
                </c:pt>
                <c:pt idx="40742">
                  <c:v>0.25887183382573498</c:v>
                </c:pt>
                <c:pt idx="40743">
                  <c:v>0.25888466587174203</c:v>
                </c:pt>
                <c:pt idx="40744">
                  <c:v>0.25889749791762301</c:v>
                </c:pt>
                <c:pt idx="40745">
                  <c:v>0.258910329963629</c:v>
                </c:pt>
                <c:pt idx="40746">
                  <c:v>0.258923162009636</c:v>
                </c:pt>
                <c:pt idx="40747">
                  <c:v>0.25893599405551698</c:v>
                </c:pt>
                <c:pt idx="40748">
                  <c:v>0.25894882610152298</c:v>
                </c:pt>
                <c:pt idx="40749">
                  <c:v>0.25896165814753003</c:v>
                </c:pt>
                <c:pt idx="40750">
                  <c:v>0.25897449019341101</c:v>
                </c:pt>
                <c:pt idx="40751">
                  <c:v>0.25898732223941701</c:v>
                </c:pt>
                <c:pt idx="40752">
                  <c:v>0.259000154285424</c:v>
                </c:pt>
                <c:pt idx="40753">
                  <c:v>0.25901298633130498</c:v>
                </c:pt>
                <c:pt idx="40754">
                  <c:v>0.25902581837731198</c:v>
                </c:pt>
                <c:pt idx="40755">
                  <c:v>0.25903865042331797</c:v>
                </c:pt>
                <c:pt idx="40756">
                  <c:v>0.25905148246919901</c:v>
                </c:pt>
                <c:pt idx="40757">
                  <c:v>0.25906431451520601</c:v>
                </c:pt>
                <c:pt idx="40758">
                  <c:v>0.259077146561212</c:v>
                </c:pt>
                <c:pt idx="40759">
                  <c:v>0.25908997860709299</c:v>
                </c:pt>
                <c:pt idx="40760">
                  <c:v>0.25910281065309998</c:v>
                </c:pt>
                <c:pt idx="40761">
                  <c:v>0.25911564269910597</c:v>
                </c:pt>
                <c:pt idx="40762">
                  <c:v>0.25912847474498701</c:v>
                </c:pt>
                <c:pt idx="40763">
                  <c:v>0.25914130679099401</c:v>
                </c:pt>
                <c:pt idx="40764">
                  <c:v>0.259154138837</c:v>
                </c:pt>
                <c:pt idx="40765">
                  <c:v>0.25916697088288099</c:v>
                </c:pt>
                <c:pt idx="40766">
                  <c:v>0.25917980292888798</c:v>
                </c:pt>
                <c:pt idx="40767">
                  <c:v>0.25919263497489398</c:v>
                </c:pt>
                <c:pt idx="40768">
                  <c:v>0.25920546702077502</c:v>
                </c:pt>
                <c:pt idx="40769">
                  <c:v>0.25921829906678201</c:v>
                </c:pt>
                <c:pt idx="40770">
                  <c:v>0.259231131112788</c:v>
                </c:pt>
                <c:pt idx="40771">
                  <c:v>0.25924396315866899</c:v>
                </c:pt>
                <c:pt idx="40772">
                  <c:v>0.25925679520467598</c:v>
                </c:pt>
                <c:pt idx="40773">
                  <c:v>0.25926962725068198</c:v>
                </c:pt>
                <c:pt idx="40774">
                  <c:v>0.25928245929656302</c:v>
                </c:pt>
                <c:pt idx="40775">
                  <c:v>0.25929529134257001</c:v>
                </c:pt>
                <c:pt idx="40776">
                  <c:v>0.25930812338857701</c:v>
                </c:pt>
                <c:pt idx="40777">
                  <c:v>0.25932095543445799</c:v>
                </c:pt>
                <c:pt idx="40778">
                  <c:v>0.25933378748046398</c:v>
                </c:pt>
                <c:pt idx="40779">
                  <c:v>0.25934661952647098</c:v>
                </c:pt>
                <c:pt idx="40780">
                  <c:v>0.25935945157235202</c:v>
                </c:pt>
                <c:pt idx="40781">
                  <c:v>0.25937228361835801</c:v>
                </c:pt>
                <c:pt idx="40782">
                  <c:v>0.25938511566436501</c:v>
                </c:pt>
                <c:pt idx="40783">
                  <c:v>0.25939794771024599</c:v>
                </c:pt>
                <c:pt idx="40784">
                  <c:v>0.25941077975625199</c:v>
                </c:pt>
                <c:pt idx="40785">
                  <c:v>0.25942361180225898</c:v>
                </c:pt>
                <c:pt idx="40786">
                  <c:v>0.25943644384814002</c:v>
                </c:pt>
                <c:pt idx="40787">
                  <c:v>0.25944927589414601</c:v>
                </c:pt>
                <c:pt idx="40788">
                  <c:v>0.25946210794015301</c:v>
                </c:pt>
                <c:pt idx="40789">
                  <c:v>0.25947493998603399</c:v>
                </c:pt>
                <c:pt idx="40790">
                  <c:v>0.25948777203203999</c:v>
                </c:pt>
                <c:pt idx="40791">
                  <c:v>0.25950060407804698</c:v>
                </c:pt>
                <c:pt idx="40792">
                  <c:v>0.25951343612392802</c:v>
                </c:pt>
                <c:pt idx="40793">
                  <c:v>0.25952626816993402</c:v>
                </c:pt>
                <c:pt idx="40794">
                  <c:v>0.25953910021594101</c:v>
                </c:pt>
                <c:pt idx="40795">
                  <c:v>0.25955193226182199</c:v>
                </c:pt>
                <c:pt idx="40796">
                  <c:v>0.25956476430782899</c:v>
                </c:pt>
                <c:pt idx="40797">
                  <c:v>0.25957759635383498</c:v>
                </c:pt>
                <c:pt idx="40798">
                  <c:v>0.25959042839971602</c:v>
                </c:pt>
                <c:pt idx="40799">
                  <c:v>0.25960326044572302</c:v>
                </c:pt>
                <c:pt idx="40800">
                  <c:v>0.25961609249172901</c:v>
                </c:pt>
                <c:pt idx="40801">
                  <c:v>0.25962892453761</c:v>
                </c:pt>
                <c:pt idx="40802">
                  <c:v>0.25964175658361699</c:v>
                </c:pt>
                <c:pt idx="40803">
                  <c:v>0.25965458862962298</c:v>
                </c:pt>
                <c:pt idx="40804">
                  <c:v>0.25966742067550402</c:v>
                </c:pt>
                <c:pt idx="40805">
                  <c:v>0.25968025272151102</c:v>
                </c:pt>
                <c:pt idx="40806">
                  <c:v>0.25969308476751701</c:v>
                </c:pt>
                <c:pt idx="40807">
                  <c:v>0.259705916813398</c:v>
                </c:pt>
                <c:pt idx="40808">
                  <c:v>0.25971874885940499</c:v>
                </c:pt>
                <c:pt idx="40809">
                  <c:v>0.25973158090541099</c:v>
                </c:pt>
                <c:pt idx="40810">
                  <c:v>0.25974441295129203</c:v>
                </c:pt>
                <c:pt idx="40811">
                  <c:v>0.25975724499729902</c:v>
                </c:pt>
                <c:pt idx="40812">
                  <c:v>0.25977007704330501</c:v>
                </c:pt>
                <c:pt idx="40813">
                  <c:v>0.259782909089186</c:v>
                </c:pt>
                <c:pt idx="40814">
                  <c:v>0.25979574113519299</c:v>
                </c:pt>
                <c:pt idx="40815">
                  <c:v>0.25980857318119899</c:v>
                </c:pt>
                <c:pt idx="40816">
                  <c:v>0.25982140522708003</c:v>
                </c:pt>
                <c:pt idx="40817">
                  <c:v>0.25983423727308702</c:v>
                </c:pt>
                <c:pt idx="40818">
                  <c:v>0.25984706931909402</c:v>
                </c:pt>
                <c:pt idx="40819">
                  <c:v>0.259859901364975</c:v>
                </c:pt>
                <c:pt idx="40820">
                  <c:v>0.25987273341098099</c:v>
                </c:pt>
                <c:pt idx="40821">
                  <c:v>0.25988556545698799</c:v>
                </c:pt>
                <c:pt idx="40822">
                  <c:v>0.25989839750286903</c:v>
                </c:pt>
                <c:pt idx="40823">
                  <c:v>0.25991122954887502</c:v>
                </c:pt>
                <c:pt idx="40824">
                  <c:v>0.25992406159488202</c:v>
                </c:pt>
                <c:pt idx="40825">
                  <c:v>0.259936893640763</c:v>
                </c:pt>
                <c:pt idx="40826">
                  <c:v>0.259949725686769</c:v>
                </c:pt>
                <c:pt idx="40827">
                  <c:v>0.25996255773277599</c:v>
                </c:pt>
                <c:pt idx="40828">
                  <c:v>0.25997538977865697</c:v>
                </c:pt>
                <c:pt idx="40829">
                  <c:v>0.25998822182466302</c:v>
                </c:pt>
                <c:pt idx="40830">
                  <c:v>0.26000105387067002</c:v>
                </c:pt>
                <c:pt idx="40831">
                  <c:v>0.260013885916551</c:v>
                </c:pt>
                <c:pt idx="40832">
                  <c:v>0.260026717962557</c:v>
                </c:pt>
                <c:pt idx="40833">
                  <c:v>0.26003955000856399</c:v>
                </c:pt>
                <c:pt idx="40834">
                  <c:v>0.26005238205444497</c:v>
                </c:pt>
                <c:pt idx="40835">
                  <c:v>0.26006521410045103</c:v>
                </c:pt>
                <c:pt idx="40836">
                  <c:v>0.26007804614645802</c:v>
                </c:pt>
                <c:pt idx="40837">
                  <c:v>0.260090878192339</c:v>
                </c:pt>
                <c:pt idx="40838">
                  <c:v>0.260103710238345</c:v>
                </c:pt>
                <c:pt idx="40839">
                  <c:v>0.26011654228435199</c:v>
                </c:pt>
                <c:pt idx="40840">
                  <c:v>0.26012937433023298</c:v>
                </c:pt>
                <c:pt idx="40841">
                  <c:v>0.26014220637624003</c:v>
                </c:pt>
                <c:pt idx="40842">
                  <c:v>0.26015503842224602</c:v>
                </c:pt>
                <c:pt idx="40843">
                  <c:v>0.260167870468127</c:v>
                </c:pt>
                <c:pt idx="40844">
                  <c:v>0.260180702514134</c:v>
                </c:pt>
                <c:pt idx="40845">
                  <c:v>0.26019353456013999</c:v>
                </c:pt>
                <c:pt idx="40846">
                  <c:v>0.26020636660602098</c:v>
                </c:pt>
                <c:pt idx="40847">
                  <c:v>0.26021919865202803</c:v>
                </c:pt>
                <c:pt idx="40848">
                  <c:v>0.26023203069803402</c:v>
                </c:pt>
                <c:pt idx="40849">
                  <c:v>0.26024486274391501</c:v>
                </c:pt>
                <c:pt idx="40850">
                  <c:v>0.260257694789922</c:v>
                </c:pt>
                <c:pt idx="40851">
                  <c:v>0.260270526835928</c:v>
                </c:pt>
                <c:pt idx="40852">
                  <c:v>0.26028335888180898</c:v>
                </c:pt>
                <c:pt idx="40853">
                  <c:v>0.26029619092781597</c:v>
                </c:pt>
                <c:pt idx="40854">
                  <c:v>0.26030902297382202</c:v>
                </c:pt>
                <c:pt idx="40855">
                  <c:v>0.26032185501970301</c:v>
                </c:pt>
                <c:pt idx="40856">
                  <c:v>0.26033468706571</c:v>
                </c:pt>
                <c:pt idx="40857">
                  <c:v>0.260347519111716</c:v>
                </c:pt>
                <c:pt idx="40858">
                  <c:v>0.26036035115759798</c:v>
                </c:pt>
                <c:pt idx="40859">
                  <c:v>0.26037318320360398</c:v>
                </c:pt>
                <c:pt idx="40860">
                  <c:v>0.26038601524961003</c:v>
                </c:pt>
                <c:pt idx="40861">
                  <c:v>0.26039884729549201</c:v>
                </c:pt>
                <c:pt idx="40862">
                  <c:v>0.260411679341498</c:v>
                </c:pt>
                <c:pt idx="40863">
                  <c:v>0.260424511387505</c:v>
                </c:pt>
                <c:pt idx="40864">
                  <c:v>0.26043734343338598</c:v>
                </c:pt>
                <c:pt idx="40865">
                  <c:v>0.26045017547939198</c:v>
                </c:pt>
                <c:pt idx="40866">
                  <c:v>0.26046300752539903</c:v>
                </c:pt>
                <c:pt idx="40867">
                  <c:v>0.26047583957128001</c:v>
                </c:pt>
                <c:pt idx="40868">
                  <c:v>0.26048867161728601</c:v>
                </c:pt>
                <c:pt idx="40869">
                  <c:v>0.260501503663293</c:v>
                </c:pt>
                <c:pt idx="40870">
                  <c:v>0.26051433570917398</c:v>
                </c:pt>
                <c:pt idx="40871">
                  <c:v>0.26052716775517998</c:v>
                </c:pt>
                <c:pt idx="40872">
                  <c:v>0.26053999980118703</c:v>
                </c:pt>
                <c:pt idx="40873">
                  <c:v>0.26055283184706801</c:v>
                </c:pt>
                <c:pt idx="40874">
                  <c:v>0.26056566389307401</c:v>
                </c:pt>
                <c:pt idx="40875">
                  <c:v>0.260578495939081</c:v>
                </c:pt>
                <c:pt idx="40876">
                  <c:v>0.26059132798496198</c:v>
                </c:pt>
                <c:pt idx="40877">
                  <c:v>0.26060416003096798</c:v>
                </c:pt>
                <c:pt idx="40878">
                  <c:v>0.26061699207697497</c:v>
                </c:pt>
                <c:pt idx="40879">
                  <c:v>0.26062982412285601</c:v>
                </c:pt>
                <c:pt idx="40880">
                  <c:v>0.26064265616886201</c:v>
                </c:pt>
                <c:pt idx="40881">
                  <c:v>0.260655488214869</c:v>
                </c:pt>
                <c:pt idx="40882">
                  <c:v>0.26066832026074999</c:v>
                </c:pt>
                <c:pt idx="40883">
                  <c:v>0.26068115230675698</c:v>
                </c:pt>
                <c:pt idx="40884">
                  <c:v>0.26069398435276298</c:v>
                </c:pt>
                <c:pt idx="40885">
                  <c:v>0.26070681639864401</c:v>
                </c:pt>
                <c:pt idx="40886">
                  <c:v>0.26071964844465101</c:v>
                </c:pt>
                <c:pt idx="40887">
                  <c:v>0.260732480490657</c:v>
                </c:pt>
                <c:pt idx="40888">
                  <c:v>0.26074531253653799</c:v>
                </c:pt>
                <c:pt idx="40889">
                  <c:v>0.26075814458254498</c:v>
                </c:pt>
                <c:pt idx="40890">
                  <c:v>0.26077097662855098</c:v>
                </c:pt>
                <c:pt idx="40891">
                  <c:v>0.26078380867443202</c:v>
                </c:pt>
                <c:pt idx="40892">
                  <c:v>0.26079664072043901</c:v>
                </c:pt>
                <c:pt idx="40893">
                  <c:v>0.26080947276644501</c:v>
                </c:pt>
                <c:pt idx="40894">
                  <c:v>0.26082230481232599</c:v>
                </c:pt>
                <c:pt idx="40895">
                  <c:v>0.26083513685833298</c:v>
                </c:pt>
                <c:pt idx="40896">
                  <c:v>0.26084796890433898</c:v>
                </c:pt>
                <c:pt idx="40897">
                  <c:v>0.26086080095022002</c:v>
                </c:pt>
                <c:pt idx="40898">
                  <c:v>0.26087363299622701</c:v>
                </c:pt>
                <c:pt idx="40899">
                  <c:v>0.26088646504223301</c:v>
                </c:pt>
                <c:pt idx="40900">
                  <c:v>0.26089929708811399</c:v>
                </c:pt>
                <c:pt idx="40901">
                  <c:v>0.26091212913412098</c:v>
                </c:pt>
                <c:pt idx="40902">
                  <c:v>0.26092496118012798</c:v>
                </c:pt>
                <c:pt idx="40903">
                  <c:v>0.26093779322600902</c:v>
                </c:pt>
                <c:pt idx="40904">
                  <c:v>0.26095062527201501</c:v>
                </c:pt>
                <c:pt idx="40905">
                  <c:v>0.26096345731802201</c:v>
                </c:pt>
                <c:pt idx="40906">
                  <c:v>0.26097628936390299</c:v>
                </c:pt>
                <c:pt idx="40907">
                  <c:v>0.26098912140990899</c:v>
                </c:pt>
                <c:pt idx="40908">
                  <c:v>0.26100195345591598</c:v>
                </c:pt>
                <c:pt idx="40909">
                  <c:v>0.26101478550179702</c:v>
                </c:pt>
                <c:pt idx="40910">
                  <c:v>0.26102761754780301</c:v>
                </c:pt>
                <c:pt idx="40911">
                  <c:v>0.26104044959381001</c:v>
                </c:pt>
                <c:pt idx="40912">
                  <c:v>0.26105328163969099</c:v>
                </c:pt>
                <c:pt idx="40913">
                  <c:v>0.26106611368569699</c:v>
                </c:pt>
                <c:pt idx="40914">
                  <c:v>0.26107894573170398</c:v>
                </c:pt>
                <c:pt idx="40915">
                  <c:v>0.26109177777758502</c:v>
                </c:pt>
                <c:pt idx="40916">
                  <c:v>0.26110460982359102</c:v>
                </c:pt>
                <c:pt idx="40917">
                  <c:v>0.26111744186959801</c:v>
                </c:pt>
                <c:pt idx="40918">
                  <c:v>0.26113027391547899</c:v>
                </c:pt>
                <c:pt idx="40919">
                  <c:v>0.26114310596148499</c:v>
                </c:pt>
                <c:pt idx="40920">
                  <c:v>0.26115593800749198</c:v>
                </c:pt>
                <c:pt idx="40921">
                  <c:v>0.26116877005337302</c:v>
                </c:pt>
                <c:pt idx="40922">
                  <c:v>0.26118160209937902</c:v>
                </c:pt>
                <c:pt idx="40923">
                  <c:v>0.26119443414538601</c:v>
                </c:pt>
                <c:pt idx="40924">
                  <c:v>0.261207266191267</c:v>
                </c:pt>
                <c:pt idx="40925">
                  <c:v>0.26122009823727399</c:v>
                </c:pt>
                <c:pt idx="40926">
                  <c:v>0.26123293028327998</c:v>
                </c:pt>
                <c:pt idx="40927">
                  <c:v>0.26124576232916102</c:v>
                </c:pt>
                <c:pt idx="40928">
                  <c:v>0.26125859437516802</c:v>
                </c:pt>
                <c:pt idx="40929">
                  <c:v>0.26127142642117401</c:v>
                </c:pt>
                <c:pt idx="40930">
                  <c:v>0.261284258467055</c:v>
                </c:pt>
                <c:pt idx="40931">
                  <c:v>0.26129709051306199</c:v>
                </c:pt>
                <c:pt idx="40932">
                  <c:v>0.26130992255906799</c:v>
                </c:pt>
                <c:pt idx="40933">
                  <c:v>0.26132275460494903</c:v>
                </c:pt>
                <c:pt idx="40934">
                  <c:v>0.26133558665095602</c:v>
                </c:pt>
                <c:pt idx="40935">
                  <c:v>0.26134841869696201</c:v>
                </c:pt>
                <c:pt idx="40936">
                  <c:v>0.261361250742843</c:v>
                </c:pt>
                <c:pt idx="40937">
                  <c:v>0.26137408278884999</c:v>
                </c:pt>
                <c:pt idx="40938">
                  <c:v>0.26138691483485599</c:v>
                </c:pt>
                <c:pt idx="40939">
                  <c:v>0.26139974688073703</c:v>
                </c:pt>
                <c:pt idx="40940">
                  <c:v>0.26141257892674402</c:v>
                </c:pt>
                <c:pt idx="40941">
                  <c:v>0.26142541097275002</c:v>
                </c:pt>
                <c:pt idx="40942">
                  <c:v>0.261438243018631</c:v>
                </c:pt>
                <c:pt idx="40943">
                  <c:v>0.26145107506463799</c:v>
                </c:pt>
                <c:pt idx="40944">
                  <c:v>0.26146390711064499</c:v>
                </c:pt>
                <c:pt idx="40945">
                  <c:v>0.26147673915652597</c:v>
                </c:pt>
                <c:pt idx="40946">
                  <c:v>0.26148957120253202</c:v>
                </c:pt>
                <c:pt idx="40947">
                  <c:v>0.26150240324853902</c:v>
                </c:pt>
                <c:pt idx="40948">
                  <c:v>0.26151523529442</c:v>
                </c:pt>
                <c:pt idx="40949">
                  <c:v>0.261528067340426</c:v>
                </c:pt>
                <c:pt idx="40950">
                  <c:v>0.26154089938643299</c:v>
                </c:pt>
                <c:pt idx="40951">
                  <c:v>0.26155373143231397</c:v>
                </c:pt>
                <c:pt idx="40952">
                  <c:v>0.26156656347832002</c:v>
                </c:pt>
                <c:pt idx="40953">
                  <c:v>0.26157939552432702</c:v>
                </c:pt>
                <c:pt idx="40954">
                  <c:v>0.261592227570208</c:v>
                </c:pt>
                <c:pt idx="40955">
                  <c:v>0.261605059616214</c:v>
                </c:pt>
                <c:pt idx="40956">
                  <c:v>0.26161789166222099</c:v>
                </c:pt>
                <c:pt idx="40957">
                  <c:v>0.26163072370810198</c:v>
                </c:pt>
                <c:pt idx="40958">
                  <c:v>0.26164355575410803</c:v>
                </c:pt>
                <c:pt idx="40959">
                  <c:v>0.26165638780011502</c:v>
                </c:pt>
                <c:pt idx="40960">
                  <c:v>0.261669219845996</c:v>
                </c:pt>
                <c:pt idx="40961">
                  <c:v>0.261682051892002</c:v>
                </c:pt>
                <c:pt idx="40962">
                  <c:v>0.26169488393800899</c:v>
                </c:pt>
                <c:pt idx="40963">
                  <c:v>0.26170771598388998</c:v>
                </c:pt>
                <c:pt idx="40964">
                  <c:v>0.26172054802989603</c:v>
                </c:pt>
                <c:pt idx="40965">
                  <c:v>0.26173338007590302</c:v>
                </c:pt>
                <c:pt idx="40966">
                  <c:v>0.26174621212178401</c:v>
                </c:pt>
                <c:pt idx="40967">
                  <c:v>0.261759044167791</c:v>
                </c:pt>
                <c:pt idx="40968">
                  <c:v>0.26177187621379699</c:v>
                </c:pt>
                <c:pt idx="40969">
                  <c:v>0.26178470825967798</c:v>
                </c:pt>
                <c:pt idx="40970">
                  <c:v>0.26179754030568497</c:v>
                </c:pt>
                <c:pt idx="40971">
                  <c:v>0.26181037235169102</c:v>
                </c:pt>
                <c:pt idx="40972">
                  <c:v>0.26182320439757201</c:v>
                </c:pt>
                <c:pt idx="40973">
                  <c:v>0.261836036443579</c:v>
                </c:pt>
                <c:pt idx="40974">
                  <c:v>0.261848868489585</c:v>
                </c:pt>
                <c:pt idx="40975">
                  <c:v>0.26186170053546598</c:v>
                </c:pt>
                <c:pt idx="40976">
                  <c:v>0.26187453258147297</c:v>
                </c:pt>
                <c:pt idx="40977">
                  <c:v>0.26188736462747902</c:v>
                </c:pt>
                <c:pt idx="40978">
                  <c:v>0.26190019667336001</c:v>
                </c:pt>
                <c:pt idx="40979">
                  <c:v>0.261913028719367</c:v>
                </c:pt>
                <c:pt idx="40980">
                  <c:v>0.261925860765373</c:v>
                </c:pt>
                <c:pt idx="40981">
                  <c:v>0.26193869281125398</c:v>
                </c:pt>
                <c:pt idx="40982">
                  <c:v>0.26195152485726098</c:v>
                </c:pt>
                <c:pt idx="40983">
                  <c:v>0.26196435690326703</c:v>
                </c:pt>
                <c:pt idx="40984">
                  <c:v>0.26197718894914801</c:v>
                </c:pt>
                <c:pt idx="40985">
                  <c:v>0.261990020995155</c:v>
                </c:pt>
                <c:pt idx="40986">
                  <c:v>0.262002853041161</c:v>
                </c:pt>
                <c:pt idx="40987">
                  <c:v>0.26201568508704298</c:v>
                </c:pt>
                <c:pt idx="40988">
                  <c:v>0.26202851713304898</c:v>
                </c:pt>
                <c:pt idx="40989">
                  <c:v>0.26204134917905603</c:v>
                </c:pt>
                <c:pt idx="40990">
                  <c:v>0.26205418122493701</c:v>
                </c:pt>
                <c:pt idx="40991">
                  <c:v>0.26206701327094301</c:v>
                </c:pt>
                <c:pt idx="40992">
                  <c:v>0.26207984531695</c:v>
                </c:pt>
                <c:pt idx="40993">
                  <c:v>0.26209267736283098</c:v>
                </c:pt>
                <c:pt idx="40994">
                  <c:v>0.26210550940883698</c:v>
                </c:pt>
                <c:pt idx="40995">
                  <c:v>0.26211834145484397</c:v>
                </c:pt>
                <c:pt idx="40996">
                  <c:v>0.26213117350072501</c:v>
                </c:pt>
                <c:pt idx="40997">
                  <c:v>0.26214400554673101</c:v>
                </c:pt>
                <c:pt idx="40998">
                  <c:v>0.262156837592738</c:v>
                </c:pt>
                <c:pt idx="40999">
                  <c:v>0.26216966963861899</c:v>
                </c:pt>
                <c:pt idx="41000">
                  <c:v>0.26218250168462498</c:v>
                </c:pt>
                <c:pt idx="41001">
                  <c:v>0.26219533373063197</c:v>
                </c:pt>
                <c:pt idx="41002">
                  <c:v>0.26220816577651301</c:v>
                </c:pt>
                <c:pt idx="41003">
                  <c:v>0.26222099782251901</c:v>
                </c:pt>
                <c:pt idx="41004">
                  <c:v>0.262233829868526</c:v>
                </c:pt>
                <c:pt idx="41005">
                  <c:v>0.26224666191440699</c:v>
                </c:pt>
                <c:pt idx="41006">
                  <c:v>0.26225949396041298</c:v>
                </c:pt>
                <c:pt idx="41007">
                  <c:v>0.26227232600641998</c:v>
                </c:pt>
                <c:pt idx="41008">
                  <c:v>0.26228515805230102</c:v>
                </c:pt>
                <c:pt idx="41009">
                  <c:v>0.26229799009830801</c:v>
                </c:pt>
                <c:pt idx="41010">
                  <c:v>0.262310822144314</c:v>
                </c:pt>
                <c:pt idx="41011">
                  <c:v>0.26232365419019499</c:v>
                </c:pt>
                <c:pt idx="41012">
                  <c:v>0.26233648623620198</c:v>
                </c:pt>
                <c:pt idx="41013">
                  <c:v>0.26234931828220798</c:v>
                </c:pt>
                <c:pt idx="41014">
                  <c:v>0.26236215032808902</c:v>
                </c:pt>
                <c:pt idx="41015">
                  <c:v>0.26237498237409601</c:v>
                </c:pt>
                <c:pt idx="41016">
                  <c:v>0.26238781442010201</c:v>
                </c:pt>
                <c:pt idx="41017">
                  <c:v>0.26240064646598299</c:v>
                </c:pt>
                <c:pt idx="41018">
                  <c:v>0.26241347851198998</c:v>
                </c:pt>
                <c:pt idx="41019">
                  <c:v>0.26242631055799598</c:v>
                </c:pt>
                <c:pt idx="41020">
                  <c:v>0.26243914260387702</c:v>
                </c:pt>
                <c:pt idx="41021">
                  <c:v>0.26245197464988401</c:v>
                </c:pt>
                <c:pt idx="41022">
                  <c:v>0.26246480669589001</c:v>
                </c:pt>
                <c:pt idx="41023">
                  <c:v>0.26247763874177099</c:v>
                </c:pt>
                <c:pt idx="41024">
                  <c:v>0.26249047078777799</c:v>
                </c:pt>
                <c:pt idx="41025">
                  <c:v>0.26250330283378398</c:v>
                </c:pt>
                <c:pt idx="41026">
                  <c:v>0.26251613487966502</c:v>
                </c:pt>
                <c:pt idx="41027">
                  <c:v>0.26252896692567201</c:v>
                </c:pt>
                <c:pt idx="41028">
                  <c:v>0.26254179897167801</c:v>
                </c:pt>
                <c:pt idx="41029">
                  <c:v>0.26255463101755999</c:v>
                </c:pt>
                <c:pt idx="41030">
                  <c:v>0.26256746306356599</c:v>
                </c:pt>
                <c:pt idx="41031">
                  <c:v>0.26258029510957298</c:v>
                </c:pt>
                <c:pt idx="41032">
                  <c:v>0.26259312715545402</c:v>
                </c:pt>
                <c:pt idx="41033">
                  <c:v>0.26260595920146002</c:v>
                </c:pt>
                <c:pt idx="41034">
                  <c:v>0.26261879124746701</c:v>
                </c:pt>
                <c:pt idx="41035">
                  <c:v>0.26263162329334799</c:v>
                </c:pt>
                <c:pt idx="41036">
                  <c:v>0.26264445533935399</c:v>
                </c:pt>
                <c:pt idx="41037">
                  <c:v>0.26265728738536098</c:v>
                </c:pt>
                <c:pt idx="41038">
                  <c:v>0.26267011943124202</c:v>
                </c:pt>
                <c:pt idx="41039">
                  <c:v>0.26268295147724802</c:v>
                </c:pt>
                <c:pt idx="41040">
                  <c:v>0.26269578352325501</c:v>
                </c:pt>
                <c:pt idx="41041">
                  <c:v>0.26270861556913599</c:v>
                </c:pt>
                <c:pt idx="41042">
                  <c:v>0.26272144761514199</c:v>
                </c:pt>
                <c:pt idx="41043">
                  <c:v>0.26273427966114898</c:v>
                </c:pt>
                <c:pt idx="41044">
                  <c:v>0.26274711170703002</c:v>
                </c:pt>
                <c:pt idx="41045">
                  <c:v>0.26275994375303602</c:v>
                </c:pt>
                <c:pt idx="41046">
                  <c:v>0.26277277579904301</c:v>
                </c:pt>
                <c:pt idx="41047">
                  <c:v>0.262785607844924</c:v>
                </c:pt>
                <c:pt idx="41048">
                  <c:v>0.26279843989092999</c:v>
                </c:pt>
                <c:pt idx="41049">
                  <c:v>0.26281127193693699</c:v>
                </c:pt>
                <c:pt idx="41050">
                  <c:v>0.26282410398281802</c:v>
                </c:pt>
                <c:pt idx="41051">
                  <c:v>0.26283693602882502</c:v>
                </c:pt>
                <c:pt idx="41052">
                  <c:v>0.26284976807483101</c:v>
                </c:pt>
                <c:pt idx="41053">
                  <c:v>0.262862600120712</c:v>
                </c:pt>
                <c:pt idx="41054">
                  <c:v>0.26287543216671899</c:v>
                </c:pt>
                <c:pt idx="41055">
                  <c:v>0.26288826421272499</c:v>
                </c:pt>
                <c:pt idx="41056">
                  <c:v>0.26290109625860603</c:v>
                </c:pt>
                <c:pt idx="41057">
                  <c:v>0.26291392830461302</c:v>
                </c:pt>
                <c:pt idx="41058">
                  <c:v>0.26292676035061902</c:v>
                </c:pt>
                <c:pt idx="41059">
                  <c:v>0.2629395923965</c:v>
                </c:pt>
                <c:pt idx="41060">
                  <c:v>0.26295242444250699</c:v>
                </c:pt>
                <c:pt idx="41061">
                  <c:v>0.26296525648851299</c:v>
                </c:pt>
                <c:pt idx="41062">
                  <c:v>0.26297808853439397</c:v>
                </c:pt>
                <c:pt idx="41063">
                  <c:v>0.26299092058040102</c:v>
                </c:pt>
                <c:pt idx="41064">
                  <c:v>0.26300375262640702</c:v>
                </c:pt>
                <c:pt idx="41065">
                  <c:v>0.263016584672288</c:v>
                </c:pt>
                <c:pt idx="41066">
                  <c:v>0.26302941671829499</c:v>
                </c:pt>
                <c:pt idx="41067">
                  <c:v>0.26304224876430099</c:v>
                </c:pt>
                <c:pt idx="41068">
                  <c:v>0.26305508081018197</c:v>
                </c:pt>
                <c:pt idx="41069">
                  <c:v>0.26306791285618902</c:v>
                </c:pt>
                <c:pt idx="41070">
                  <c:v>0.26308074490219502</c:v>
                </c:pt>
                <c:pt idx="41071">
                  <c:v>0.263093576948076</c:v>
                </c:pt>
                <c:pt idx="41072">
                  <c:v>0.263106408994083</c:v>
                </c:pt>
                <c:pt idx="41073">
                  <c:v>0.26311924104008999</c:v>
                </c:pt>
                <c:pt idx="41074">
                  <c:v>0.26313207308597097</c:v>
                </c:pt>
                <c:pt idx="41075">
                  <c:v>0.26314490513197702</c:v>
                </c:pt>
                <c:pt idx="41076">
                  <c:v>0.26315773717798402</c:v>
                </c:pt>
                <c:pt idx="41077">
                  <c:v>0.263170569223865</c:v>
                </c:pt>
                <c:pt idx="41078">
                  <c:v>0.263183401269871</c:v>
                </c:pt>
                <c:pt idx="41079">
                  <c:v>0.26319623331587799</c:v>
                </c:pt>
                <c:pt idx="41080">
                  <c:v>0.26320906536175898</c:v>
                </c:pt>
                <c:pt idx="41081">
                  <c:v>0.26322189740776503</c:v>
                </c:pt>
                <c:pt idx="41082">
                  <c:v>0.26323472945377202</c:v>
                </c:pt>
                <c:pt idx="41083">
                  <c:v>0.263247561499653</c:v>
                </c:pt>
                <c:pt idx="41084">
                  <c:v>0.263260393545659</c:v>
                </c:pt>
                <c:pt idx="41085">
                  <c:v>0.26327322559166599</c:v>
                </c:pt>
                <c:pt idx="41086">
                  <c:v>0.26328605763754698</c:v>
                </c:pt>
                <c:pt idx="41087">
                  <c:v>0.26329888968355297</c:v>
                </c:pt>
                <c:pt idx="41088">
                  <c:v>0.26331172172956002</c:v>
                </c:pt>
                <c:pt idx="41089">
                  <c:v>0.26332455377544101</c:v>
                </c:pt>
                <c:pt idx="41090">
                  <c:v>0.263337385821447</c:v>
                </c:pt>
                <c:pt idx="41091">
                  <c:v>0.263350217867454</c:v>
                </c:pt>
                <c:pt idx="41092">
                  <c:v>0.26336304991333498</c:v>
                </c:pt>
                <c:pt idx="41093">
                  <c:v>0.26337588195934197</c:v>
                </c:pt>
                <c:pt idx="41094">
                  <c:v>0.26338871400534802</c:v>
                </c:pt>
                <c:pt idx="41095">
                  <c:v>0.26340154605122901</c:v>
                </c:pt>
                <c:pt idx="41096">
                  <c:v>0.263414378097236</c:v>
                </c:pt>
                <c:pt idx="41097">
                  <c:v>0.263427210143242</c:v>
                </c:pt>
                <c:pt idx="41098">
                  <c:v>0.26344004218912298</c:v>
                </c:pt>
                <c:pt idx="41099">
                  <c:v>0.26345287423512997</c:v>
                </c:pt>
                <c:pt idx="41100">
                  <c:v>0.26346570628113603</c:v>
                </c:pt>
                <c:pt idx="41101">
                  <c:v>0.26347853832701701</c:v>
                </c:pt>
                <c:pt idx="41102">
                  <c:v>0.263491370373024</c:v>
                </c:pt>
                <c:pt idx="41103">
                  <c:v>0.26350420241903</c:v>
                </c:pt>
                <c:pt idx="41104">
                  <c:v>0.26351703446491098</c:v>
                </c:pt>
                <c:pt idx="41105">
                  <c:v>0.26352986651091798</c:v>
                </c:pt>
                <c:pt idx="41106">
                  <c:v>0.26354269855692403</c:v>
                </c:pt>
                <c:pt idx="41107">
                  <c:v>0.26355553060280501</c:v>
                </c:pt>
                <c:pt idx="41108">
                  <c:v>0.263568362648812</c:v>
                </c:pt>
                <c:pt idx="41109">
                  <c:v>0.263581194694818</c:v>
                </c:pt>
                <c:pt idx="41110">
                  <c:v>0.26359402674069898</c:v>
                </c:pt>
                <c:pt idx="41111">
                  <c:v>0.26360685878670598</c:v>
                </c:pt>
                <c:pt idx="41112">
                  <c:v>0.26361969083271197</c:v>
                </c:pt>
                <c:pt idx="41113">
                  <c:v>0.26363252287859301</c:v>
                </c:pt>
                <c:pt idx="41114">
                  <c:v>0.26364535492460001</c:v>
                </c:pt>
                <c:pt idx="41115">
                  <c:v>0.263658186970607</c:v>
                </c:pt>
                <c:pt idx="41116">
                  <c:v>0.26367101901648798</c:v>
                </c:pt>
                <c:pt idx="41117">
                  <c:v>0.26368385106249398</c:v>
                </c:pt>
                <c:pt idx="41118">
                  <c:v>0.26369668310850097</c:v>
                </c:pt>
                <c:pt idx="41119">
                  <c:v>0.26370951515438201</c:v>
                </c:pt>
                <c:pt idx="41120">
                  <c:v>0.26372234720038801</c:v>
                </c:pt>
                <c:pt idx="41121">
                  <c:v>0.263735179246395</c:v>
                </c:pt>
                <c:pt idx="41122">
                  <c:v>0.26374801129227599</c:v>
                </c:pt>
                <c:pt idx="41123">
                  <c:v>0.26376084333828198</c:v>
                </c:pt>
                <c:pt idx="41124">
                  <c:v>0.26377367538428897</c:v>
                </c:pt>
                <c:pt idx="41125">
                  <c:v>0.26378650743017001</c:v>
                </c:pt>
                <c:pt idx="41126">
                  <c:v>0.26379933947617601</c:v>
                </c:pt>
                <c:pt idx="41127">
                  <c:v>0.263812171522183</c:v>
                </c:pt>
                <c:pt idx="41128">
                  <c:v>0.26382500356806399</c:v>
                </c:pt>
                <c:pt idx="41129">
                  <c:v>0.26383783561406998</c:v>
                </c:pt>
                <c:pt idx="41130">
                  <c:v>0.26385066766007698</c:v>
                </c:pt>
                <c:pt idx="41131">
                  <c:v>0.26386349970595802</c:v>
                </c:pt>
                <c:pt idx="41132">
                  <c:v>0.26387633175196401</c:v>
                </c:pt>
                <c:pt idx="41133">
                  <c:v>0.263889163797971</c:v>
                </c:pt>
                <c:pt idx="41134">
                  <c:v>0.26390199584385199</c:v>
                </c:pt>
                <c:pt idx="41135">
                  <c:v>0.26391482788985798</c:v>
                </c:pt>
                <c:pt idx="41136">
                  <c:v>0.26392765993586498</c:v>
                </c:pt>
                <c:pt idx="41137">
                  <c:v>0.26394049198174602</c:v>
                </c:pt>
                <c:pt idx="41138">
                  <c:v>0.26395332402775301</c:v>
                </c:pt>
                <c:pt idx="41139">
                  <c:v>0.26396615607375901</c:v>
                </c:pt>
                <c:pt idx="41140">
                  <c:v>0.26397898811963999</c:v>
                </c:pt>
                <c:pt idx="41141">
                  <c:v>0.26399182016564698</c:v>
                </c:pt>
                <c:pt idx="41142">
                  <c:v>0.26400465221165298</c:v>
                </c:pt>
                <c:pt idx="41143">
                  <c:v>0.26401748425753402</c:v>
                </c:pt>
                <c:pt idx="41144">
                  <c:v>0.26403031630354101</c:v>
                </c:pt>
                <c:pt idx="41145">
                  <c:v>0.26404314834954701</c:v>
                </c:pt>
                <c:pt idx="41146">
                  <c:v>0.26405598039542799</c:v>
                </c:pt>
                <c:pt idx="41147">
                  <c:v>0.26406881244143499</c:v>
                </c:pt>
                <c:pt idx="41148">
                  <c:v>0.26408164448744098</c:v>
                </c:pt>
                <c:pt idx="41149">
                  <c:v>0.26409447653332202</c:v>
                </c:pt>
                <c:pt idx="41150">
                  <c:v>0.26410730857932901</c:v>
                </c:pt>
                <c:pt idx="41151">
                  <c:v>0.26412014062533501</c:v>
                </c:pt>
                <c:pt idx="41152">
                  <c:v>0.26413297267121599</c:v>
                </c:pt>
                <c:pt idx="41153">
                  <c:v>0.26414580471722299</c:v>
                </c:pt>
                <c:pt idx="41154">
                  <c:v>0.26415863676322898</c:v>
                </c:pt>
                <c:pt idx="41155">
                  <c:v>0.26417146880911002</c:v>
                </c:pt>
                <c:pt idx="41156">
                  <c:v>0.26418430085511702</c:v>
                </c:pt>
                <c:pt idx="41157">
                  <c:v>0.26419713290112301</c:v>
                </c:pt>
                <c:pt idx="41158">
                  <c:v>0.26420996494700499</c:v>
                </c:pt>
                <c:pt idx="41159">
                  <c:v>0.26422279699301099</c:v>
                </c:pt>
                <c:pt idx="41160">
                  <c:v>0.26423562903901798</c:v>
                </c:pt>
                <c:pt idx="41161">
                  <c:v>0.26424846108489902</c:v>
                </c:pt>
                <c:pt idx="41162">
                  <c:v>0.26426129313090502</c:v>
                </c:pt>
                <c:pt idx="41163">
                  <c:v>0.26427412517691201</c:v>
                </c:pt>
                <c:pt idx="41164">
                  <c:v>0.264286957222793</c:v>
                </c:pt>
                <c:pt idx="41165">
                  <c:v>0.26429978926879899</c:v>
                </c:pt>
                <c:pt idx="41166">
                  <c:v>0.26431262131480598</c:v>
                </c:pt>
                <c:pt idx="41167">
                  <c:v>0.26432545336068702</c:v>
                </c:pt>
                <c:pt idx="41168">
                  <c:v>0.26433828540669302</c:v>
                </c:pt>
                <c:pt idx="41169">
                  <c:v>0.26435111745270001</c:v>
                </c:pt>
                <c:pt idx="41170">
                  <c:v>0.264363949498581</c:v>
                </c:pt>
                <c:pt idx="41171">
                  <c:v>0.26437678154458699</c:v>
                </c:pt>
                <c:pt idx="41172">
                  <c:v>0.26438961359059399</c:v>
                </c:pt>
                <c:pt idx="41173">
                  <c:v>0.26440244563647503</c:v>
                </c:pt>
                <c:pt idx="41174">
                  <c:v>0.26441527768248102</c:v>
                </c:pt>
                <c:pt idx="41175">
                  <c:v>0.26442810972848801</c:v>
                </c:pt>
                <c:pt idx="41176">
                  <c:v>0.264440941774369</c:v>
                </c:pt>
                <c:pt idx="41177">
                  <c:v>0.26445377382037599</c:v>
                </c:pt>
                <c:pt idx="41178">
                  <c:v>0.26446660586638199</c:v>
                </c:pt>
                <c:pt idx="41179">
                  <c:v>0.26447943791226303</c:v>
                </c:pt>
                <c:pt idx="41180">
                  <c:v>0.26449226995827002</c:v>
                </c:pt>
                <c:pt idx="41181">
                  <c:v>0.26450510200427602</c:v>
                </c:pt>
                <c:pt idx="41182">
                  <c:v>0.264517934050157</c:v>
                </c:pt>
                <c:pt idx="41183">
                  <c:v>0.26453076609616399</c:v>
                </c:pt>
                <c:pt idx="41184">
                  <c:v>0.26454359814216999</c:v>
                </c:pt>
                <c:pt idx="41185">
                  <c:v>0.26455643018805097</c:v>
                </c:pt>
                <c:pt idx="41186">
                  <c:v>0.26456926223405802</c:v>
                </c:pt>
                <c:pt idx="41187">
                  <c:v>0.26458209428006402</c:v>
                </c:pt>
                <c:pt idx="41188">
                  <c:v>0.264594926325945</c:v>
                </c:pt>
                <c:pt idx="41189">
                  <c:v>0.264607758371952</c:v>
                </c:pt>
                <c:pt idx="41190">
                  <c:v>0.26462059041795799</c:v>
                </c:pt>
                <c:pt idx="41191">
                  <c:v>0.26463342246383897</c:v>
                </c:pt>
                <c:pt idx="41192">
                  <c:v>0.26464625450984602</c:v>
                </c:pt>
                <c:pt idx="41193">
                  <c:v>0.26465908655585202</c:v>
                </c:pt>
                <c:pt idx="41194">
                  <c:v>0.264671918601733</c:v>
                </c:pt>
                <c:pt idx="41195">
                  <c:v>0.26468475064774</c:v>
                </c:pt>
                <c:pt idx="41196">
                  <c:v>0.26469758269374599</c:v>
                </c:pt>
                <c:pt idx="41197">
                  <c:v>0.26471041473962698</c:v>
                </c:pt>
                <c:pt idx="41198">
                  <c:v>0.26472324678563403</c:v>
                </c:pt>
                <c:pt idx="41199">
                  <c:v>0.26473607883164002</c:v>
                </c:pt>
                <c:pt idx="41200">
                  <c:v>0.264748910877522</c:v>
                </c:pt>
                <c:pt idx="41201">
                  <c:v>0.264761742923528</c:v>
                </c:pt>
                <c:pt idx="41202">
                  <c:v>0.26477457496953499</c:v>
                </c:pt>
                <c:pt idx="41203">
                  <c:v>0.26478740701541598</c:v>
                </c:pt>
                <c:pt idx="41204">
                  <c:v>0.26480023906142203</c:v>
                </c:pt>
                <c:pt idx="41205">
                  <c:v>0.26481307110742902</c:v>
                </c:pt>
                <c:pt idx="41206">
                  <c:v>0.26482590315331</c:v>
                </c:pt>
                <c:pt idx="41207">
                  <c:v>0.264838735199316</c:v>
                </c:pt>
                <c:pt idx="41208">
                  <c:v>0.26485156724532299</c:v>
                </c:pt>
                <c:pt idx="41209">
                  <c:v>0.26486439929120398</c:v>
                </c:pt>
                <c:pt idx="41210">
                  <c:v>0.26487723133720997</c:v>
                </c:pt>
                <c:pt idx="41211">
                  <c:v>0.26489006338321702</c:v>
                </c:pt>
                <c:pt idx="41212">
                  <c:v>0.26490289542909801</c:v>
                </c:pt>
                <c:pt idx="41213">
                  <c:v>0.264915727475104</c:v>
                </c:pt>
                <c:pt idx="41214">
                  <c:v>0.264928559521111</c:v>
                </c:pt>
                <c:pt idx="41215">
                  <c:v>0.26494139156699198</c:v>
                </c:pt>
                <c:pt idx="41216">
                  <c:v>0.26495422361299797</c:v>
                </c:pt>
                <c:pt idx="41217">
                  <c:v>0.26496705565900502</c:v>
                </c:pt>
                <c:pt idx="41218">
                  <c:v>0.26497988770488601</c:v>
                </c:pt>
                <c:pt idx="41219">
                  <c:v>0.264992719750892</c:v>
                </c:pt>
                <c:pt idx="41220">
                  <c:v>0.265005551796899</c:v>
                </c:pt>
                <c:pt idx="41221">
                  <c:v>0.26501838384277998</c:v>
                </c:pt>
                <c:pt idx="41222">
                  <c:v>0.26503121588878698</c:v>
                </c:pt>
                <c:pt idx="41223">
                  <c:v>0.26504404793479303</c:v>
                </c:pt>
                <c:pt idx="41224">
                  <c:v>0.26505687998067401</c:v>
                </c:pt>
                <c:pt idx="41225">
                  <c:v>0.265069712026681</c:v>
                </c:pt>
                <c:pt idx="41226">
                  <c:v>0.265082544072687</c:v>
                </c:pt>
                <c:pt idx="41227">
                  <c:v>0.26509537611856798</c:v>
                </c:pt>
                <c:pt idx="41228">
                  <c:v>0.26510820816457498</c:v>
                </c:pt>
                <c:pt idx="41229">
                  <c:v>0.26512104021058103</c:v>
                </c:pt>
                <c:pt idx="41230">
                  <c:v>0.26513387225646201</c:v>
                </c:pt>
                <c:pt idx="41231">
                  <c:v>0.26514670430246901</c:v>
                </c:pt>
                <c:pt idx="41232">
                  <c:v>0.265159536348475</c:v>
                </c:pt>
                <c:pt idx="41233">
                  <c:v>0.26517236839435598</c:v>
                </c:pt>
                <c:pt idx="41234">
                  <c:v>0.26518520044036298</c:v>
                </c:pt>
                <c:pt idx="41235">
                  <c:v>0.26519803248636897</c:v>
                </c:pt>
                <c:pt idx="41236">
                  <c:v>0.26521086453225001</c:v>
                </c:pt>
                <c:pt idx="41237">
                  <c:v>0.26522369657825701</c:v>
                </c:pt>
                <c:pt idx="41238">
                  <c:v>0.265236528624263</c:v>
                </c:pt>
                <c:pt idx="41239">
                  <c:v>0.26524936067014399</c:v>
                </c:pt>
                <c:pt idx="41240">
                  <c:v>0.26526219271615098</c:v>
                </c:pt>
                <c:pt idx="41241">
                  <c:v>0.26527502476215797</c:v>
                </c:pt>
                <c:pt idx="41242">
                  <c:v>0.26528785680803901</c:v>
                </c:pt>
                <c:pt idx="41243">
                  <c:v>0.26530068885404501</c:v>
                </c:pt>
                <c:pt idx="41244">
                  <c:v>0.265313520900052</c:v>
                </c:pt>
                <c:pt idx="41245">
                  <c:v>0.26532635294593299</c:v>
                </c:pt>
                <c:pt idx="41246">
                  <c:v>0.26533918499193898</c:v>
                </c:pt>
                <c:pt idx="41247">
                  <c:v>0.26535201703794598</c:v>
                </c:pt>
                <c:pt idx="41248">
                  <c:v>0.26536484908382701</c:v>
                </c:pt>
                <c:pt idx="41249">
                  <c:v>0.26537768112983301</c:v>
                </c:pt>
                <c:pt idx="41250">
                  <c:v>0.26539051317584</c:v>
                </c:pt>
                <c:pt idx="41251">
                  <c:v>0.26540334522172099</c:v>
                </c:pt>
                <c:pt idx="41252">
                  <c:v>0.26541617726772698</c:v>
                </c:pt>
                <c:pt idx="41253">
                  <c:v>0.26542900931373398</c:v>
                </c:pt>
                <c:pt idx="41254">
                  <c:v>0.26544184135961502</c:v>
                </c:pt>
                <c:pt idx="41255">
                  <c:v>0.26545467340562101</c:v>
                </c:pt>
                <c:pt idx="41256">
                  <c:v>0.26546750545162801</c:v>
                </c:pt>
                <c:pt idx="41257">
                  <c:v>0.26548033749750899</c:v>
                </c:pt>
                <c:pt idx="41258">
                  <c:v>0.26549316954351498</c:v>
                </c:pt>
                <c:pt idx="41259">
                  <c:v>0.26550600158952198</c:v>
                </c:pt>
                <c:pt idx="41260">
                  <c:v>0.26551883363540302</c:v>
                </c:pt>
                <c:pt idx="41261">
                  <c:v>0.26553166568140901</c:v>
                </c:pt>
                <c:pt idx="41262">
                  <c:v>0.26554449772741601</c:v>
                </c:pt>
                <c:pt idx="41263">
                  <c:v>0.26555732977329699</c:v>
                </c:pt>
                <c:pt idx="41264">
                  <c:v>0.26557016181930398</c:v>
                </c:pt>
                <c:pt idx="41265">
                  <c:v>0.26558299386530998</c:v>
                </c:pt>
                <c:pt idx="41266">
                  <c:v>0.26559582591119102</c:v>
                </c:pt>
                <c:pt idx="41267">
                  <c:v>0.26560865795719801</c:v>
                </c:pt>
                <c:pt idx="41268">
                  <c:v>0.26562149000320401</c:v>
                </c:pt>
                <c:pt idx="41269">
                  <c:v>0.26563432204908499</c:v>
                </c:pt>
                <c:pt idx="41270">
                  <c:v>0.26564715409509199</c:v>
                </c:pt>
                <c:pt idx="41271">
                  <c:v>0.26565998614109798</c:v>
                </c:pt>
                <c:pt idx="41272">
                  <c:v>0.26567281818697902</c:v>
                </c:pt>
                <c:pt idx="41273">
                  <c:v>0.26568565023298601</c:v>
                </c:pt>
                <c:pt idx="41274">
                  <c:v>0.26569848227899201</c:v>
                </c:pt>
                <c:pt idx="41275">
                  <c:v>0.26571131432487299</c:v>
                </c:pt>
                <c:pt idx="41276">
                  <c:v>0.26572414637087999</c:v>
                </c:pt>
                <c:pt idx="41277">
                  <c:v>0.26573697841688598</c:v>
                </c:pt>
                <c:pt idx="41278">
                  <c:v>0.26574981046276702</c:v>
                </c:pt>
                <c:pt idx="41279">
                  <c:v>0.26576264250877402</c:v>
                </c:pt>
                <c:pt idx="41280">
                  <c:v>0.26577547455478001</c:v>
                </c:pt>
                <c:pt idx="41281">
                  <c:v>0.265788306600661</c:v>
                </c:pt>
                <c:pt idx="41282">
                  <c:v>0.26580113864666799</c:v>
                </c:pt>
                <c:pt idx="41283">
                  <c:v>0.26581397069267498</c:v>
                </c:pt>
                <c:pt idx="41284">
                  <c:v>0.26582680273855602</c:v>
                </c:pt>
                <c:pt idx="41285">
                  <c:v>0.26583963478456202</c:v>
                </c:pt>
                <c:pt idx="41286">
                  <c:v>0.26585246683056901</c:v>
                </c:pt>
                <c:pt idx="41287">
                  <c:v>0.26586529887645</c:v>
                </c:pt>
                <c:pt idx="41288">
                  <c:v>0.26587813092245599</c:v>
                </c:pt>
                <c:pt idx="41289">
                  <c:v>0.26589096296846298</c:v>
                </c:pt>
                <c:pt idx="41290">
                  <c:v>0.26590379501434402</c:v>
                </c:pt>
                <c:pt idx="41291">
                  <c:v>0.26591662706035002</c:v>
                </c:pt>
                <c:pt idx="41292">
                  <c:v>0.26592945910635701</c:v>
                </c:pt>
                <c:pt idx="41293">
                  <c:v>0.265942291152238</c:v>
                </c:pt>
                <c:pt idx="41294">
                  <c:v>0.26595512319824399</c:v>
                </c:pt>
                <c:pt idx="41295">
                  <c:v>0.26596795524425099</c:v>
                </c:pt>
                <c:pt idx="41296">
                  <c:v>0.26598078729013203</c:v>
                </c:pt>
                <c:pt idx="41297">
                  <c:v>0.26599361933613802</c:v>
                </c:pt>
                <c:pt idx="41298">
                  <c:v>0.26600645138214501</c:v>
                </c:pt>
                <c:pt idx="41299">
                  <c:v>0.266019283428026</c:v>
                </c:pt>
                <c:pt idx="41300">
                  <c:v>0.26603211547403199</c:v>
                </c:pt>
                <c:pt idx="41301">
                  <c:v>0.26604494752003899</c:v>
                </c:pt>
                <c:pt idx="41302">
                  <c:v>0.26605777956592003</c:v>
                </c:pt>
                <c:pt idx="41303">
                  <c:v>0.26607061161192602</c:v>
                </c:pt>
                <c:pt idx="41304">
                  <c:v>0.26608344365793302</c:v>
                </c:pt>
                <c:pt idx="41305">
                  <c:v>0.266096275703814</c:v>
                </c:pt>
                <c:pt idx="41306">
                  <c:v>0.26610910774982099</c:v>
                </c:pt>
                <c:pt idx="41307">
                  <c:v>0.26612193979582699</c:v>
                </c:pt>
                <c:pt idx="41308">
                  <c:v>0.26613477184170797</c:v>
                </c:pt>
                <c:pt idx="41309">
                  <c:v>0.26614760388771502</c:v>
                </c:pt>
                <c:pt idx="41310">
                  <c:v>0.26616043593372102</c:v>
                </c:pt>
                <c:pt idx="41311">
                  <c:v>0.266173267979602</c:v>
                </c:pt>
                <c:pt idx="41312">
                  <c:v>0.266186100025609</c:v>
                </c:pt>
                <c:pt idx="41313">
                  <c:v>0.26619893207161499</c:v>
                </c:pt>
                <c:pt idx="41314">
                  <c:v>0.26621176411749597</c:v>
                </c:pt>
                <c:pt idx="41315">
                  <c:v>0.26622459616350302</c:v>
                </c:pt>
                <c:pt idx="41316">
                  <c:v>0.26623742820950902</c:v>
                </c:pt>
                <c:pt idx="41317">
                  <c:v>0.26625026025539</c:v>
                </c:pt>
                <c:pt idx="41318">
                  <c:v>0.266263092301397</c:v>
                </c:pt>
                <c:pt idx="41319">
                  <c:v>0.26627592434740299</c:v>
                </c:pt>
                <c:pt idx="41320">
                  <c:v>0.26628875639328398</c:v>
                </c:pt>
                <c:pt idx="41321">
                  <c:v>0.26630158843929103</c:v>
                </c:pt>
                <c:pt idx="41322">
                  <c:v>0.26631442048529702</c:v>
                </c:pt>
                <c:pt idx="41323">
                  <c:v>0.266327252531178</c:v>
                </c:pt>
                <c:pt idx="41324">
                  <c:v>0.266340084577185</c:v>
                </c:pt>
                <c:pt idx="41325">
                  <c:v>0.26635291662319199</c:v>
                </c:pt>
                <c:pt idx="41326">
                  <c:v>0.26636574866907298</c:v>
                </c:pt>
                <c:pt idx="41327">
                  <c:v>0.26637858071507903</c:v>
                </c:pt>
                <c:pt idx="41328">
                  <c:v>0.26639141276108602</c:v>
                </c:pt>
                <c:pt idx="41329">
                  <c:v>0.26640424480696701</c:v>
                </c:pt>
                <c:pt idx="41330">
                  <c:v>0.266417076852973</c:v>
                </c:pt>
                <c:pt idx="41331">
                  <c:v>0.26642990889897999</c:v>
                </c:pt>
                <c:pt idx="41332">
                  <c:v>0.26644274094486098</c:v>
                </c:pt>
                <c:pt idx="41333">
                  <c:v>0.26645557299086697</c:v>
                </c:pt>
                <c:pt idx="41334">
                  <c:v>0.26646840503687402</c:v>
                </c:pt>
                <c:pt idx="41335">
                  <c:v>0.26648123708275501</c:v>
                </c:pt>
                <c:pt idx="41336">
                  <c:v>0.266494069128761</c:v>
                </c:pt>
                <c:pt idx="41337">
                  <c:v>0.266506901174768</c:v>
                </c:pt>
                <c:pt idx="41338">
                  <c:v>0.26651973322064898</c:v>
                </c:pt>
                <c:pt idx="41339">
                  <c:v>0.26653256526665497</c:v>
                </c:pt>
                <c:pt idx="41340">
                  <c:v>0.26654539731266202</c:v>
                </c:pt>
                <c:pt idx="41341">
                  <c:v>0.26655822935854301</c:v>
                </c:pt>
                <c:pt idx="41342">
                  <c:v>0.266571061404549</c:v>
                </c:pt>
                <c:pt idx="41343">
                  <c:v>0.266583893450556</c:v>
                </c:pt>
                <c:pt idx="41344">
                  <c:v>0.26659672549643698</c:v>
                </c:pt>
                <c:pt idx="41345">
                  <c:v>0.26660955754244298</c:v>
                </c:pt>
                <c:pt idx="41346">
                  <c:v>0.26662238958845003</c:v>
                </c:pt>
                <c:pt idx="41347">
                  <c:v>0.26663522163433101</c:v>
                </c:pt>
                <c:pt idx="41348">
                  <c:v>0.266648053680338</c:v>
                </c:pt>
                <c:pt idx="41349">
                  <c:v>0.266660885726344</c:v>
                </c:pt>
                <c:pt idx="41350">
                  <c:v>0.26667371777222498</c:v>
                </c:pt>
                <c:pt idx="41351">
                  <c:v>0.26668654981823198</c:v>
                </c:pt>
                <c:pt idx="41352">
                  <c:v>0.26669938186423803</c:v>
                </c:pt>
                <c:pt idx="41353">
                  <c:v>0.26671221391011901</c:v>
                </c:pt>
                <c:pt idx="41354">
                  <c:v>0.26672504595612601</c:v>
                </c:pt>
                <c:pt idx="41355">
                  <c:v>0.266737878002132</c:v>
                </c:pt>
                <c:pt idx="41356">
                  <c:v>0.26675071004801298</c:v>
                </c:pt>
                <c:pt idx="41357">
                  <c:v>0.26676354209401998</c:v>
                </c:pt>
                <c:pt idx="41358">
                  <c:v>0.26677637414002597</c:v>
                </c:pt>
                <c:pt idx="41359">
                  <c:v>0.26678920618590701</c:v>
                </c:pt>
                <c:pt idx="41360">
                  <c:v>0.26680203823191401</c:v>
                </c:pt>
                <c:pt idx="41361">
                  <c:v>0.26681487027792</c:v>
                </c:pt>
                <c:pt idx="41362">
                  <c:v>0.26682770232380099</c:v>
                </c:pt>
                <c:pt idx="41363">
                  <c:v>0.26684053436980798</c:v>
                </c:pt>
                <c:pt idx="41364">
                  <c:v>0.26685336641581398</c:v>
                </c:pt>
                <c:pt idx="41365">
                  <c:v>0.26686619846169501</c:v>
                </c:pt>
                <c:pt idx="41366">
                  <c:v>0.26687903050770201</c:v>
                </c:pt>
                <c:pt idx="41367">
                  <c:v>0.266891862553708</c:v>
                </c:pt>
                <c:pt idx="41368">
                  <c:v>0.26690469459958999</c:v>
                </c:pt>
                <c:pt idx="41369">
                  <c:v>0.26691752664559598</c:v>
                </c:pt>
                <c:pt idx="41370">
                  <c:v>0.26693035869160298</c:v>
                </c:pt>
                <c:pt idx="41371">
                  <c:v>0.26694319073748402</c:v>
                </c:pt>
                <c:pt idx="41372">
                  <c:v>0.26695602278349001</c:v>
                </c:pt>
                <c:pt idx="41373">
                  <c:v>0.266968854829497</c:v>
                </c:pt>
                <c:pt idx="41374">
                  <c:v>0.26698168687537799</c:v>
                </c:pt>
                <c:pt idx="41375">
                  <c:v>0.26699451892138398</c:v>
                </c:pt>
                <c:pt idx="41376">
                  <c:v>0.26700735096739098</c:v>
                </c:pt>
                <c:pt idx="41377">
                  <c:v>0.26702018301327202</c:v>
                </c:pt>
                <c:pt idx="41378">
                  <c:v>0.26703301505927801</c:v>
                </c:pt>
                <c:pt idx="41379">
                  <c:v>0.26704584710528501</c:v>
                </c:pt>
                <c:pt idx="41380">
                  <c:v>0.26705867915116599</c:v>
                </c:pt>
                <c:pt idx="41381">
                  <c:v>0.26707151119717198</c:v>
                </c:pt>
                <c:pt idx="41382">
                  <c:v>0.26708434324317898</c:v>
                </c:pt>
                <c:pt idx="41383">
                  <c:v>0.26709717528906002</c:v>
                </c:pt>
                <c:pt idx="41384">
                  <c:v>0.26711000733506601</c:v>
                </c:pt>
                <c:pt idx="41385">
                  <c:v>0.26712283938107301</c:v>
                </c:pt>
                <c:pt idx="41386">
                  <c:v>0.26713567142695399</c:v>
                </c:pt>
                <c:pt idx="41387">
                  <c:v>0.26714850347296099</c:v>
                </c:pt>
                <c:pt idx="41388">
                  <c:v>0.26716133551896698</c:v>
                </c:pt>
                <c:pt idx="41389">
                  <c:v>0.26717416756484802</c:v>
                </c:pt>
                <c:pt idx="41390">
                  <c:v>0.26718699961085501</c:v>
                </c:pt>
                <c:pt idx="41391">
                  <c:v>0.26719983165686101</c:v>
                </c:pt>
                <c:pt idx="41392">
                  <c:v>0.26721266370274199</c:v>
                </c:pt>
                <c:pt idx="41393">
                  <c:v>0.26722549574874899</c:v>
                </c:pt>
                <c:pt idx="41394">
                  <c:v>0.26723832779475498</c:v>
                </c:pt>
                <c:pt idx="41395">
                  <c:v>0.26725115984063602</c:v>
                </c:pt>
                <c:pt idx="41396">
                  <c:v>0.26726399188664302</c:v>
                </c:pt>
                <c:pt idx="41397">
                  <c:v>0.26727682393264901</c:v>
                </c:pt>
                <c:pt idx="41398">
                  <c:v>0.26728965597852999</c:v>
                </c:pt>
                <c:pt idx="41399">
                  <c:v>0.26730248802453699</c:v>
                </c:pt>
                <c:pt idx="41400">
                  <c:v>0.26731532007054298</c:v>
                </c:pt>
                <c:pt idx="41401">
                  <c:v>0.26732815211642402</c:v>
                </c:pt>
                <c:pt idx="41402">
                  <c:v>0.26734098416243102</c:v>
                </c:pt>
                <c:pt idx="41403">
                  <c:v>0.26735381620843701</c:v>
                </c:pt>
                <c:pt idx="41404">
                  <c:v>0.267366648254318</c:v>
                </c:pt>
                <c:pt idx="41405">
                  <c:v>0.26737948030032499</c:v>
                </c:pt>
                <c:pt idx="41406">
                  <c:v>0.26739231234633098</c:v>
                </c:pt>
                <c:pt idx="41407">
                  <c:v>0.26740514439221202</c:v>
                </c:pt>
                <c:pt idx="41408">
                  <c:v>0.26741797643821902</c:v>
                </c:pt>
                <c:pt idx="41409">
                  <c:v>0.26743080848422501</c:v>
                </c:pt>
                <c:pt idx="41410">
                  <c:v>0.267443640530107</c:v>
                </c:pt>
                <c:pt idx="41411">
                  <c:v>0.26745647257611299</c:v>
                </c:pt>
                <c:pt idx="41412">
                  <c:v>0.26746930462211999</c:v>
                </c:pt>
                <c:pt idx="41413">
                  <c:v>0.26748213666800102</c:v>
                </c:pt>
                <c:pt idx="41414">
                  <c:v>0.26749496871400702</c:v>
                </c:pt>
                <c:pt idx="41415">
                  <c:v>0.26750780076001401</c:v>
                </c:pt>
                <c:pt idx="41416">
                  <c:v>0.267520632805895</c:v>
                </c:pt>
                <c:pt idx="41417">
                  <c:v>0.26753346485190099</c:v>
                </c:pt>
                <c:pt idx="41418">
                  <c:v>0.26754629689790799</c:v>
                </c:pt>
                <c:pt idx="41419">
                  <c:v>0.26755912894378903</c:v>
                </c:pt>
                <c:pt idx="41420">
                  <c:v>0.26757196098979502</c:v>
                </c:pt>
                <c:pt idx="41421">
                  <c:v>0.26758479303580202</c:v>
                </c:pt>
                <c:pt idx="41422">
                  <c:v>0.267597625081683</c:v>
                </c:pt>
                <c:pt idx="41423">
                  <c:v>0.26761045712768899</c:v>
                </c:pt>
                <c:pt idx="41424">
                  <c:v>0.26762328917369599</c:v>
                </c:pt>
                <c:pt idx="41425">
                  <c:v>0.26763612121957697</c:v>
                </c:pt>
                <c:pt idx="41426">
                  <c:v>0.26764895326558302</c:v>
                </c:pt>
                <c:pt idx="41427">
                  <c:v>0.26766178531159002</c:v>
                </c:pt>
                <c:pt idx="41428">
                  <c:v>0.267674617357471</c:v>
                </c:pt>
                <c:pt idx="41429">
                  <c:v>0.267687449403477</c:v>
                </c:pt>
                <c:pt idx="41430">
                  <c:v>0.26770028144948399</c:v>
                </c:pt>
                <c:pt idx="41431">
                  <c:v>0.26771311349536497</c:v>
                </c:pt>
                <c:pt idx="41432">
                  <c:v>0.26772594554137202</c:v>
                </c:pt>
                <c:pt idx="41433">
                  <c:v>0.26773877758737802</c:v>
                </c:pt>
                <c:pt idx="41434">
                  <c:v>0.267751609633259</c:v>
                </c:pt>
                <c:pt idx="41435">
                  <c:v>0.267764441679266</c:v>
                </c:pt>
                <c:pt idx="41436">
                  <c:v>0.26777727372527199</c:v>
                </c:pt>
                <c:pt idx="41437">
                  <c:v>0.26779010577115298</c:v>
                </c:pt>
                <c:pt idx="41438">
                  <c:v>0.26780293781716002</c:v>
                </c:pt>
                <c:pt idx="41439">
                  <c:v>0.26781576986316602</c:v>
                </c:pt>
                <c:pt idx="41440">
                  <c:v>0.267828601909047</c:v>
                </c:pt>
                <c:pt idx="41441">
                  <c:v>0.267841433955054</c:v>
                </c:pt>
                <c:pt idx="41442">
                  <c:v>0.26785426600105999</c:v>
                </c:pt>
                <c:pt idx="41443">
                  <c:v>0.26786709804694098</c:v>
                </c:pt>
                <c:pt idx="41444">
                  <c:v>0.26787993009294803</c:v>
                </c:pt>
                <c:pt idx="41445">
                  <c:v>0.26789276213895402</c:v>
                </c:pt>
                <c:pt idx="41446">
                  <c:v>0.26790559418483501</c:v>
                </c:pt>
                <c:pt idx="41447">
                  <c:v>0.267918426230842</c:v>
                </c:pt>
                <c:pt idx="41448">
                  <c:v>0.26793125827684799</c:v>
                </c:pt>
                <c:pt idx="41449">
                  <c:v>0.26794409032272898</c:v>
                </c:pt>
                <c:pt idx="41450">
                  <c:v>0.26795692236873597</c:v>
                </c:pt>
                <c:pt idx="41451">
                  <c:v>0.26796975441474202</c:v>
                </c:pt>
                <c:pt idx="41452">
                  <c:v>0.26798258646062301</c:v>
                </c:pt>
                <c:pt idx="41453">
                  <c:v>0.26799541850663</c:v>
                </c:pt>
                <c:pt idx="41454">
                  <c:v>0.268008250552637</c:v>
                </c:pt>
                <c:pt idx="41455">
                  <c:v>0.26802108259851798</c:v>
                </c:pt>
                <c:pt idx="41456">
                  <c:v>0.26803391464452397</c:v>
                </c:pt>
                <c:pt idx="41457">
                  <c:v>0.26804674669053102</c:v>
                </c:pt>
                <c:pt idx="41458">
                  <c:v>0.26805957873641201</c:v>
                </c:pt>
                <c:pt idx="41459">
                  <c:v>0.268072410782418</c:v>
                </c:pt>
                <c:pt idx="41460">
                  <c:v>0.268085242828425</c:v>
                </c:pt>
                <c:pt idx="41461">
                  <c:v>0.26809807487430598</c:v>
                </c:pt>
                <c:pt idx="41462">
                  <c:v>0.26811090692031198</c:v>
                </c:pt>
                <c:pt idx="41463">
                  <c:v>0.26812373896631903</c:v>
                </c:pt>
                <c:pt idx="41464">
                  <c:v>0.26813657101220001</c:v>
                </c:pt>
                <c:pt idx="41465">
                  <c:v>0.268149403058206</c:v>
                </c:pt>
                <c:pt idx="41466">
                  <c:v>0.268162235104213</c:v>
                </c:pt>
                <c:pt idx="41467">
                  <c:v>0.26817506715009398</c:v>
                </c:pt>
                <c:pt idx="41468">
                  <c:v>0.26818789919609998</c:v>
                </c:pt>
                <c:pt idx="41469">
                  <c:v>0.26820073124210703</c:v>
                </c:pt>
                <c:pt idx="41470">
                  <c:v>0.26821356328798801</c:v>
                </c:pt>
                <c:pt idx="41471">
                  <c:v>0.26822639533399401</c:v>
                </c:pt>
                <c:pt idx="41472">
                  <c:v>0.268239227380001</c:v>
                </c:pt>
                <c:pt idx="41473">
                  <c:v>0.26825205942588198</c:v>
                </c:pt>
                <c:pt idx="41474">
                  <c:v>0.26826489147188898</c:v>
                </c:pt>
                <c:pt idx="41475">
                  <c:v>0.26827772351789497</c:v>
                </c:pt>
                <c:pt idx="41476">
                  <c:v>0.26829055556377601</c:v>
                </c:pt>
                <c:pt idx="41477">
                  <c:v>0.26830338760978301</c:v>
                </c:pt>
                <c:pt idx="41478">
                  <c:v>0.268316219655789</c:v>
                </c:pt>
                <c:pt idx="41479">
                  <c:v>0.26832905170166998</c:v>
                </c:pt>
                <c:pt idx="41480">
                  <c:v>0.26834188374767698</c:v>
                </c:pt>
                <c:pt idx="41481">
                  <c:v>0.26835471579368297</c:v>
                </c:pt>
                <c:pt idx="41482">
                  <c:v>0.26836754783956401</c:v>
                </c:pt>
                <c:pt idx="41483">
                  <c:v>0.26838037988557101</c:v>
                </c:pt>
                <c:pt idx="41484">
                  <c:v>0.268393211931577</c:v>
                </c:pt>
                <c:pt idx="41485">
                  <c:v>0.26840604397745799</c:v>
                </c:pt>
                <c:pt idx="41486">
                  <c:v>0.26841887602346498</c:v>
                </c:pt>
                <c:pt idx="41487">
                  <c:v>0.26843170806947098</c:v>
                </c:pt>
                <c:pt idx="41488">
                  <c:v>0.26844454011535201</c:v>
                </c:pt>
                <c:pt idx="41489">
                  <c:v>0.26845737216135901</c:v>
                </c:pt>
                <c:pt idx="41490">
                  <c:v>0.268470204207365</c:v>
                </c:pt>
                <c:pt idx="41491">
                  <c:v>0.26848303625324599</c:v>
                </c:pt>
                <c:pt idx="41492">
                  <c:v>0.26849586829925298</c:v>
                </c:pt>
                <c:pt idx="41493">
                  <c:v>0.26850870034525898</c:v>
                </c:pt>
                <c:pt idx="41494">
                  <c:v>0.26852153239114002</c:v>
                </c:pt>
                <c:pt idx="41495">
                  <c:v>0.26853436443714701</c:v>
                </c:pt>
                <c:pt idx="41496">
                  <c:v>0.268547196483154</c:v>
                </c:pt>
                <c:pt idx="41497">
                  <c:v>0.26856002852903499</c:v>
                </c:pt>
                <c:pt idx="41498">
                  <c:v>0.26857286057504098</c:v>
                </c:pt>
                <c:pt idx="41499">
                  <c:v>0.26858569262104798</c:v>
                </c:pt>
                <c:pt idx="41500">
                  <c:v>0.26859852466692902</c:v>
                </c:pt>
                <c:pt idx="41501">
                  <c:v>0.26861135671293501</c:v>
                </c:pt>
                <c:pt idx="41502">
                  <c:v>0.26862418875894201</c:v>
                </c:pt>
                <c:pt idx="41503">
                  <c:v>0.26863702080482299</c:v>
                </c:pt>
                <c:pt idx="41504">
                  <c:v>0.26864985285082899</c:v>
                </c:pt>
                <c:pt idx="41505">
                  <c:v>0.26866268489683598</c:v>
                </c:pt>
                <c:pt idx="41506">
                  <c:v>0.26867551694271702</c:v>
                </c:pt>
                <c:pt idx="41507">
                  <c:v>0.26868834898872301</c:v>
                </c:pt>
                <c:pt idx="41508">
                  <c:v>0.26870118103473001</c:v>
                </c:pt>
                <c:pt idx="41509">
                  <c:v>0.26871401308061099</c:v>
                </c:pt>
                <c:pt idx="41510">
                  <c:v>0.26872684512661699</c:v>
                </c:pt>
                <c:pt idx="41511">
                  <c:v>0.26873967717262398</c:v>
                </c:pt>
                <c:pt idx="41512">
                  <c:v>0.26875250921850502</c:v>
                </c:pt>
                <c:pt idx="41513">
                  <c:v>0.26876534126451102</c:v>
                </c:pt>
                <c:pt idx="41514">
                  <c:v>0.26877817331051801</c:v>
                </c:pt>
                <c:pt idx="41515">
                  <c:v>0.26879100535639899</c:v>
                </c:pt>
                <c:pt idx="41516">
                  <c:v>0.26880383740240599</c:v>
                </c:pt>
                <c:pt idx="41517">
                  <c:v>0.26881666944841198</c:v>
                </c:pt>
                <c:pt idx="41518">
                  <c:v>0.26882950149429302</c:v>
                </c:pt>
                <c:pt idx="41519">
                  <c:v>0.26884233354030002</c:v>
                </c:pt>
                <c:pt idx="41520">
                  <c:v>0.26885516558630601</c:v>
                </c:pt>
                <c:pt idx="41521">
                  <c:v>0.26886799763218699</c:v>
                </c:pt>
                <c:pt idx="41522">
                  <c:v>0.26888082967819399</c:v>
                </c:pt>
                <c:pt idx="41523">
                  <c:v>0.26889366172419998</c:v>
                </c:pt>
                <c:pt idx="41524">
                  <c:v>0.26890649377008102</c:v>
                </c:pt>
                <c:pt idx="41525">
                  <c:v>0.26891932581608802</c:v>
                </c:pt>
                <c:pt idx="41526">
                  <c:v>0.26893215786209401</c:v>
                </c:pt>
                <c:pt idx="41527">
                  <c:v>0.268944989907975</c:v>
                </c:pt>
                <c:pt idx="41528">
                  <c:v>0.26895782195398199</c:v>
                </c:pt>
                <c:pt idx="41529">
                  <c:v>0.26897065399998799</c:v>
                </c:pt>
                <c:pt idx="41530">
                  <c:v>0.26898348604586902</c:v>
                </c:pt>
                <c:pt idx="41531">
                  <c:v>0.26899631809187602</c:v>
                </c:pt>
                <c:pt idx="41532">
                  <c:v>0.26900915013788201</c:v>
                </c:pt>
                <c:pt idx="41533">
                  <c:v>0.269021982183763</c:v>
                </c:pt>
                <c:pt idx="41534">
                  <c:v>0.26903481422976999</c:v>
                </c:pt>
                <c:pt idx="41535">
                  <c:v>0.26904764627577599</c:v>
                </c:pt>
                <c:pt idx="41536">
                  <c:v>0.26906047832165703</c:v>
                </c:pt>
                <c:pt idx="41537">
                  <c:v>0.26907331036766402</c:v>
                </c:pt>
                <c:pt idx="41538">
                  <c:v>0.26908614241367002</c:v>
                </c:pt>
                <c:pt idx="41539">
                  <c:v>0.269098974459552</c:v>
                </c:pt>
                <c:pt idx="41540">
                  <c:v>0.26911180650555799</c:v>
                </c:pt>
                <c:pt idx="41541">
                  <c:v>0.26912463855156499</c:v>
                </c:pt>
                <c:pt idx="41542">
                  <c:v>0.26913747059744603</c:v>
                </c:pt>
                <c:pt idx="41543">
                  <c:v>0.26915030264345202</c:v>
                </c:pt>
                <c:pt idx="41544">
                  <c:v>0.26916313468945902</c:v>
                </c:pt>
                <c:pt idx="41545">
                  <c:v>0.26917596673534</c:v>
                </c:pt>
                <c:pt idx="41546">
                  <c:v>0.26918879878134599</c:v>
                </c:pt>
                <c:pt idx="41547">
                  <c:v>0.26920163082735299</c:v>
                </c:pt>
                <c:pt idx="41548">
                  <c:v>0.26921446287323397</c:v>
                </c:pt>
                <c:pt idx="41549">
                  <c:v>0.26922729491924002</c:v>
                </c:pt>
                <c:pt idx="41550">
                  <c:v>0.26924012696524702</c:v>
                </c:pt>
                <c:pt idx="41551">
                  <c:v>0.269252959011128</c:v>
                </c:pt>
                <c:pt idx="41552">
                  <c:v>0.269265791057134</c:v>
                </c:pt>
                <c:pt idx="41553">
                  <c:v>0.26927862310314099</c:v>
                </c:pt>
                <c:pt idx="41554">
                  <c:v>0.26929145514902197</c:v>
                </c:pt>
                <c:pt idx="41555">
                  <c:v>0.26930428719502802</c:v>
                </c:pt>
                <c:pt idx="41556">
                  <c:v>0.26931711924103502</c:v>
                </c:pt>
                <c:pt idx="41557">
                  <c:v>0.269329951286916</c:v>
                </c:pt>
                <c:pt idx="41558">
                  <c:v>0.269342783332923</c:v>
                </c:pt>
                <c:pt idx="41559">
                  <c:v>0.26935561537892899</c:v>
                </c:pt>
                <c:pt idx="41560">
                  <c:v>0.26936844742480998</c:v>
                </c:pt>
                <c:pt idx="41561">
                  <c:v>0.26938127947081703</c:v>
                </c:pt>
                <c:pt idx="41562">
                  <c:v>0.26939411151682302</c:v>
                </c:pt>
                <c:pt idx="41563">
                  <c:v>0.269406943562704</c:v>
                </c:pt>
                <c:pt idx="41564">
                  <c:v>0.269419775608711</c:v>
                </c:pt>
                <c:pt idx="41565">
                  <c:v>0.26943260765471699</c:v>
                </c:pt>
                <c:pt idx="41566">
                  <c:v>0.26944543970059798</c:v>
                </c:pt>
                <c:pt idx="41567">
                  <c:v>0.26945827174660503</c:v>
                </c:pt>
                <c:pt idx="41568">
                  <c:v>0.26947110379261102</c:v>
                </c:pt>
                <c:pt idx="41569">
                  <c:v>0.26948393583849201</c:v>
                </c:pt>
                <c:pt idx="41570">
                  <c:v>0.269496767884499</c:v>
                </c:pt>
                <c:pt idx="41571">
                  <c:v>0.26950959993050499</c:v>
                </c:pt>
                <c:pt idx="41572">
                  <c:v>0.26952243197638598</c:v>
                </c:pt>
                <c:pt idx="41573">
                  <c:v>0.26953526402239297</c:v>
                </c:pt>
                <c:pt idx="41574">
                  <c:v>0.26954809606839902</c:v>
                </c:pt>
                <c:pt idx="41575">
                  <c:v>0.26956092811428001</c:v>
                </c:pt>
                <c:pt idx="41576">
                  <c:v>0.269573760160287</c:v>
                </c:pt>
                <c:pt idx="41577">
                  <c:v>0.269586592206293</c:v>
                </c:pt>
                <c:pt idx="41578">
                  <c:v>0.26959942425217498</c:v>
                </c:pt>
                <c:pt idx="41579">
                  <c:v>0.26961225629818097</c:v>
                </c:pt>
                <c:pt idx="41580">
                  <c:v>0.26962508834418702</c:v>
                </c:pt>
                <c:pt idx="41581">
                  <c:v>0.26963792039006901</c:v>
                </c:pt>
                <c:pt idx="41582">
                  <c:v>0.269650752436075</c:v>
                </c:pt>
                <c:pt idx="41583">
                  <c:v>0.269663584482082</c:v>
                </c:pt>
                <c:pt idx="41584">
                  <c:v>0.26967641652796298</c:v>
                </c:pt>
                <c:pt idx="41585">
                  <c:v>0.26968924857396898</c:v>
                </c:pt>
                <c:pt idx="41586">
                  <c:v>0.26970208061997603</c:v>
                </c:pt>
                <c:pt idx="41587">
                  <c:v>0.26971491266585701</c:v>
                </c:pt>
                <c:pt idx="41588">
                  <c:v>0.269727744711863</c:v>
                </c:pt>
                <c:pt idx="41589">
                  <c:v>0.26974057675787</c:v>
                </c:pt>
                <c:pt idx="41590">
                  <c:v>0.26975340880375098</c:v>
                </c:pt>
                <c:pt idx="41591">
                  <c:v>0.26976624084975698</c:v>
                </c:pt>
                <c:pt idx="41592">
                  <c:v>0.26977907289576403</c:v>
                </c:pt>
                <c:pt idx="41593">
                  <c:v>0.26979190494164501</c:v>
                </c:pt>
                <c:pt idx="41594">
                  <c:v>0.26980473698765101</c:v>
                </c:pt>
                <c:pt idx="41595">
                  <c:v>0.269817569033658</c:v>
                </c:pt>
                <c:pt idx="41596">
                  <c:v>0.26983040107953898</c:v>
                </c:pt>
                <c:pt idx="41597">
                  <c:v>0.26984323312554498</c:v>
                </c:pt>
                <c:pt idx="41598">
                  <c:v>0.26985606517155197</c:v>
                </c:pt>
                <c:pt idx="41599">
                  <c:v>0.26986889721743301</c:v>
                </c:pt>
                <c:pt idx="41600">
                  <c:v>0.26988172926343901</c:v>
                </c:pt>
                <c:pt idx="41601">
                  <c:v>0.269894561309446</c:v>
                </c:pt>
                <c:pt idx="41602">
                  <c:v>0.26990739335532699</c:v>
                </c:pt>
                <c:pt idx="41603">
                  <c:v>0.26992022540133398</c:v>
                </c:pt>
                <c:pt idx="41604">
                  <c:v>0.26993305744733997</c:v>
                </c:pt>
                <c:pt idx="41605">
                  <c:v>0.26994588949322101</c:v>
                </c:pt>
                <c:pt idx="41606">
                  <c:v>0.26995872153922801</c:v>
                </c:pt>
                <c:pt idx="41607">
                  <c:v>0.269971553585234</c:v>
                </c:pt>
                <c:pt idx="41608">
                  <c:v>0.26998438563111499</c:v>
                </c:pt>
                <c:pt idx="41609">
                  <c:v>0.26999721767712198</c:v>
                </c:pt>
                <c:pt idx="41610">
                  <c:v>0.27001004972312798</c:v>
                </c:pt>
                <c:pt idx="41611">
                  <c:v>0.27002288176900902</c:v>
                </c:pt>
                <c:pt idx="41612">
                  <c:v>0.27003571381501601</c:v>
                </c:pt>
                <c:pt idx="41613">
                  <c:v>0.270048545861022</c:v>
                </c:pt>
                <c:pt idx="41614">
                  <c:v>0.27006137790690299</c:v>
                </c:pt>
                <c:pt idx="41615">
                  <c:v>0.27007420995290998</c:v>
                </c:pt>
                <c:pt idx="41616">
                  <c:v>0.27008704199891598</c:v>
                </c:pt>
                <c:pt idx="41617">
                  <c:v>0.27009987404479702</c:v>
                </c:pt>
                <c:pt idx="41618">
                  <c:v>0.27011270609080401</c:v>
                </c:pt>
                <c:pt idx="41619">
                  <c:v>0.27012553813681001</c:v>
                </c:pt>
                <c:pt idx="41620">
                  <c:v>0.27013837018269099</c:v>
                </c:pt>
                <c:pt idx="41621">
                  <c:v>0.27015120222869798</c:v>
                </c:pt>
                <c:pt idx="41622">
                  <c:v>0.27016403427470498</c:v>
                </c:pt>
                <c:pt idx="41623">
                  <c:v>0.27017686632058602</c:v>
                </c:pt>
                <c:pt idx="41624">
                  <c:v>0.27018969836659201</c:v>
                </c:pt>
                <c:pt idx="41625">
                  <c:v>0.27020253041259901</c:v>
                </c:pt>
                <c:pt idx="41626">
                  <c:v>0.27021536245847999</c:v>
                </c:pt>
                <c:pt idx="41627">
                  <c:v>0.27022819450448599</c:v>
                </c:pt>
                <c:pt idx="41628">
                  <c:v>0.27024102655049298</c:v>
                </c:pt>
                <c:pt idx="41629">
                  <c:v>0.27025385859637402</c:v>
                </c:pt>
                <c:pt idx="41630">
                  <c:v>0.27026669064238001</c:v>
                </c:pt>
                <c:pt idx="41631">
                  <c:v>0.27027952268838701</c:v>
                </c:pt>
                <c:pt idx="41632">
                  <c:v>0.27029235473426799</c:v>
                </c:pt>
                <c:pt idx="41633">
                  <c:v>0.27030518678027399</c:v>
                </c:pt>
                <c:pt idx="41634">
                  <c:v>0.27031801882628098</c:v>
                </c:pt>
                <c:pt idx="41635">
                  <c:v>0.27033085087216202</c:v>
                </c:pt>
                <c:pt idx="41636">
                  <c:v>0.27034368291816802</c:v>
                </c:pt>
                <c:pt idx="41637">
                  <c:v>0.27035651496417501</c:v>
                </c:pt>
                <c:pt idx="41638">
                  <c:v>0.27036934701005599</c:v>
                </c:pt>
                <c:pt idx="41639">
                  <c:v>0.27038217905606199</c:v>
                </c:pt>
                <c:pt idx="41640">
                  <c:v>0.27039501110206898</c:v>
                </c:pt>
                <c:pt idx="41641">
                  <c:v>0.27040784314795002</c:v>
                </c:pt>
                <c:pt idx="41642">
                  <c:v>0.27042067519395602</c:v>
                </c:pt>
                <c:pt idx="41643">
                  <c:v>0.27043350723996301</c:v>
                </c:pt>
                <c:pt idx="41644">
                  <c:v>0.270446339285844</c:v>
                </c:pt>
                <c:pt idx="41645">
                  <c:v>0.27045917133185099</c:v>
                </c:pt>
                <c:pt idx="41646">
                  <c:v>0.27047200337785698</c:v>
                </c:pt>
                <c:pt idx="41647">
                  <c:v>0.27048483542373802</c:v>
                </c:pt>
                <c:pt idx="41648">
                  <c:v>0.27049766746974502</c:v>
                </c:pt>
                <c:pt idx="41649">
                  <c:v>0.27051049951575101</c:v>
                </c:pt>
                <c:pt idx="41650">
                  <c:v>0.270523331561632</c:v>
                </c:pt>
                <c:pt idx="41651">
                  <c:v>0.27053616360763899</c:v>
                </c:pt>
                <c:pt idx="41652">
                  <c:v>0.27054899565364499</c:v>
                </c:pt>
                <c:pt idx="41653">
                  <c:v>0.27056182769952603</c:v>
                </c:pt>
                <c:pt idx="41654">
                  <c:v>0.27057465974553302</c:v>
                </c:pt>
                <c:pt idx="41655">
                  <c:v>0.27058749179153901</c:v>
                </c:pt>
                <c:pt idx="41656">
                  <c:v>0.27060032383742</c:v>
                </c:pt>
                <c:pt idx="41657">
                  <c:v>0.27061315588342699</c:v>
                </c:pt>
                <c:pt idx="41658">
                  <c:v>0.27062598792943299</c:v>
                </c:pt>
                <c:pt idx="41659">
                  <c:v>0.27063881997531403</c:v>
                </c:pt>
                <c:pt idx="41660">
                  <c:v>0.27065165202132102</c:v>
                </c:pt>
                <c:pt idx="41661">
                  <c:v>0.27066448406732702</c:v>
                </c:pt>
                <c:pt idx="41662">
                  <c:v>0.270677316113208</c:v>
                </c:pt>
                <c:pt idx="41663">
                  <c:v>0.27069014815921499</c:v>
                </c:pt>
                <c:pt idx="41664">
                  <c:v>0.27070298020522099</c:v>
                </c:pt>
                <c:pt idx="41665">
                  <c:v>0.27071581225110303</c:v>
                </c:pt>
                <c:pt idx="41666">
                  <c:v>0.27072864429710902</c:v>
                </c:pt>
                <c:pt idx="41667">
                  <c:v>0.27074147634311602</c:v>
                </c:pt>
                <c:pt idx="41668">
                  <c:v>0.270754308388997</c:v>
                </c:pt>
                <c:pt idx="41669">
                  <c:v>0.270767140435003</c:v>
                </c:pt>
                <c:pt idx="41670">
                  <c:v>0.27077997248100999</c:v>
                </c:pt>
                <c:pt idx="41671">
                  <c:v>0.27079280452689097</c:v>
                </c:pt>
                <c:pt idx="41672">
                  <c:v>0.27080563657289702</c:v>
                </c:pt>
                <c:pt idx="41673">
                  <c:v>0.27081846861890402</c:v>
                </c:pt>
                <c:pt idx="41674">
                  <c:v>0.270831300664785</c:v>
                </c:pt>
                <c:pt idx="41675">
                  <c:v>0.270844132710791</c:v>
                </c:pt>
                <c:pt idx="41676">
                  <c:v>0.27085696475679799</c:v>
                </c:pt>
                <c:pt idx="41677">
                  <c:v>0.27086979680267897</c:v>
                </c:pt>
                <c:pt idx="41678">
                  <c:v>0.27088262884868503</c:v>
                </c:pt>
                <c:pt idx="41679">
                  <c:v>0.27089546089469202</c:v>
                </c:pt>
                <c:pt idx="41680">
                  <c:v>0.270908292940573</c:v>
                </c:pt>
                <c:pt idx="41681">
                  <c:v>0.270921124986579</c:v>
                </c:pt>
                <c:pt idx="41682">
                  <c:v>0.27093395703258599</c:v>
                </c:pt>
                <c:pt idx="41683">
                  <c:v>0.27094678907846698</c:v>
                </c:pt>
                <c:pt idx="41684">
                  <c:v>0.27095962112447303</c:v>
                </c:pt>
                <c:pt idx="41685">
                  <c:v>0.27097245317048002</c:v>
                </c:pt>
                <c:pt idx="41686">
                  <c:v>0.270985285216361</c:v>
                </c:pt>
                <c:pt idx="41687">
                  <c:v>0.270998117262368</c:v>
                </c:pt>
                <c:pt idx="41688">
                  <c:v>0.27101094930837399</c:v>
                </c:pt>
                <c:pt idx="41689">
                  <c:v>0.27102378135425498</c:v>
                </c:pt>
                <c:pt idx="41690">
                  <c:v>0.27103661340026203</c:v>
                </c:pt>
                <c:pt idx="41691">
                  <c:v>0.27104944544626802</c:v>
                </c:pt>
                <c:pt idx="41692">
                  <c:v>0.27106227749214901</c:v>
                </c:pt>
                <c:pt idx="41693">
                  <c:v>0.271075109538156</c:v>
                </c:pt>
                <c:pt idx="41694">
                  <c:v>0.271087941584162</c:v>
                </c:pt>
                <c:pt idx="41695">
                  <c:v>0.27110077363004298</c:v>
                </c:pt>
                <c:pt idx="41696">
                  <c:v>0.27111360567604997</c:v>
                </c:pt>
                <c:pt idx="41697">
                  <c:v>0.27112643772205602</c:v>
                </c:pt>
                <c:pt idx="41698">
                  <c:v>0.27113926976793701</c:v>
                </c:pt>
                <c:pt idx="41699">
                  <c:v>0.271152101813944</c:v>
                </c:pt>
                <c:pt idx="41700">
                  <c:v>0.27116493385995</c:v>
                </c:pt>
                <c:pt idx="41701">
                  <c:v>0.27117776590583098</c:v>
                </c:pt>
                <c:pt idx="41702">
                  <c:v>0.27119059795183798</c:v>
                </c:pt>
                <c:pt idx="41703">
                  <c:v>0.27120342999784403</c:v>
                </c:pt>
                <c:pt idx="41704">
                  <c:v>0.27121626204372501</c:v>
                </c:pt>
                <c:pt idx="41705">
                  <c:v>0.271229094089732</c:v>
                </c:pt>
                <c:pt idx="41706">
                  <c:v>0.271241926135738</c:v>
                </c:pt>
                <c:pt idx="41707">
                  <c:v>0.27125475818161998</c:v>
                </c:pt>
                <c:pt idx="41708">
                  <c:v>0.27126759022762598</c:v>
                </c:pt>
                <c:pt idx="41709">
                  <c:v>0.27128042227363303</c:v>
                </c:pt>
                <c:pt idx="41710">
                  <c:v>0.27129325431951401</c:v>
                </c:pt>
                <c:pt idx="41711">
                  <c:v>0.27130608636552001</c:v>
                </c:pt>
                <c:pt idx="41712">
                  <c:v>0.271318918411527</c:v>
                </c:pt>
                <c:pt idx="41713">
                  <c:v>0.27133175045740798</c:v>
                </c:pt>
                <c:pt idx="41714">
                  <c:v>0.27134458250341398</c:v>
                </c:pt>
                <c:pt idx="41715">
                  <c:v>0.27135741454942103</c:v>
                </c:pt>
                <c:pt idx="41716">
                  <c:v>0.27137024659530201</c:v>
                </c:pt>
                <c:pt idx="41717">
                  <c:v>0.27138307864130801</c:v>
                </c:pt>
                <c:pt idx="41718">
                  <c:v>0.271395910687315</c:v>
                </c:pt>
                <c:pt idx="41719">
                  <c:v>0.27140874273319598</c:v>
                </c:pt>
                <c:pt idx="41720">
                  <c:v>0.27142157477920198</c:v>
                </c:pt>
                <c:pt idx="41721">
                  <c:v>0.27143440682520897</c:v>
                </c:pt>
                <c:pt idx="41722">
                  <c:v>0.27144723887109001</c:v>
                </c:pt>
                <c:pt idx="41723">
                  <c:v>0.27146007091709601</c:v>
                </c:pt>
                <c:pt idx="41724">
                  <c:v>0.271472902963103</c:v>
                </c:pt>
                <c:pt idx="41725">
                  <c:v>0.27148573500898399</c:v>
                </c:pt>
                <c:pt idx="41726">
                  <c:v>0.27149856705498998</c:v>
                </c:pt>
                <c:pt idx="41727">
                  <c:v>0.27151139910099698</c:v>
                </c:pt>
                <c:pt idx="41728">
                  <c:v>0.27152423114687801</c:v>
                </c:pt>
                <c:pt idx="41729">
                  <c:v>0.27153706319288501</c:v>
                </c:pt>
                <c:pt idx="41730">
                  <c:v>0.271549895238891</c:v>
                </c:pt>
                <c:pt idx="41731">
                  <c:v>0.27156272728477199</c:v>
                </c:pt>
                <c:pt idx="41732">
                  <c:v>0.27157555933077898</c:v>
                </c:pt>
                <c:pt idx="41733">
                  <c:v>0.27158839137678498</c:v>
                </c:pt>
                <c:pt idx="41734">
                  <c:v>0.27160122342266602</c:v>
                </c:pt>
                <c:pt idx="41735">
                  <c:v>0.27161405546867301</c:v>
                </c:pt>
                <c:pt idx="41736">
                  <c:v>0.27162688751467901</c:v>
                </c:pt>
                <c:pt idx="41737">
                  <c:v>0.27163971956055999</c:v>
                </c:pt>
                <c:pt idx="41738">
                  <c:v>0.27165255160656698</c:v>
                </c:pt>
                <c:pt idx="41739">
                  <c:v>0.27166538365257298</c:v>
                </c:pt>
                <c:pt idx="41740">
                  <c:v>0.27167821569845402</c:v>
                </c:pt>
                <c:pt idx="41741">
                  <c:v>0.27169104774446101</c:v>
                </c:pt>
                <c:pt idx="41742">
                  <c:v>0.27170387979046701</c:v>
                </c:pt>
                <c:pt idx="41743">
                  <c:v>0.27171671183634799</c:v>
                </c:pt>
                <c:pt idx="41744">
                  <c:v>0.27172954388235498</c:v>
                </c:pt>
                <c:pt idx="41745">
                  <c:v>0.27174237592836098</c:v>
                </c:pt>
                <c:pt idx="41746">
                  <c:v>0.27175520797424202</c:v>
                </c:pt>
                <c:pt idx="41747">
                  <c:v>0.27176804002024901</c:v>
                </c:pt>
                <c:pt idx="41748">
                  <c:v>0.27178087206625501</c:v>
                </c:pt>
                <c:pt idx="41749">
                  <c:v>0.27179370411213699</c:v>
                </c:pt>
                <c:pt idx="41750">
                  <c:v>0.27180653615814299</c:v>
                </c:pt>
                <c:pt idx="41751">
                  <c:v>0.27181936820414998</c:v>
                </c:pt>
                <c:pt idx="41752">
                  <c:v>0.27183220025003102</c:v>
                </c:pt>
                <c:pt idx="41753">
                  <c:v>0.27184503229603701</c:v>
                </c:pt>
                <c:pt idx="41754">
                  <c:v>0.27185786434204401</c:v>
                </c:pt>
                <c:pt idx="41755">
                  <c:v>0.27187069638792499</c:v>
                </c:pt>
                <c:pt idx="41756">
                  <c:v>0.27188352843393099</c:v>
                </c:pt>
                <c:pt idx="41757">
                  <c:v>0.27189636047993798</c:v>
                </c:pt>
                <c:pt idx="41758">
                  <c:v>0.27190919252581902</c:v>
                </c:pt>
                <c:pt idx="41759">
                  <c:v>0.27192202457182502</c:v>
                </c:pt>
                <c:pt idx="41760">
                  <c:v>0.27193485661783201</c:v>
                </c:pt>
                <c:pt idx="41761">
                  <c:v>0.27194768866371299</c:v>
                </c:pt>
                <c:pt idx="41762">
                  <c:v>0.27196052070971899</c:v>
                </c:pt>
                <c:pt idx="41763">
                  <c:v>0.27197335275572598</c:v>
                </c:pt>
                <c:pt idx="41764">
                  <c:v>0.27198618480160702</c:v>
                </c:pt>
                <c:pt idx="41765">
                  <c:v>0.27199901684761302</c:v>
                </c:pt>
                <c:pt idx="41766">
                  <c:v>0.27201184889362001</c:v>
                </c:pt>
                <c:pt idx="41767">
                  <c:v>0.272024680939501</c:v>
                </c:pt>
                <c:pt idx="41768">
                  <c:v>0.27203751298550699</c:v>
                </c:pt>
                <c:pt idx="41769">
                  <c:v>0.27205034503151398</c:v>
                </c:pt>
                <c:pt idx="41770">
                  <c:v>0.27206317707739502</c:v>
                </c:pt>
                <c:pt idx="41771">
                  <c:v>0.27207600912340102</c:v>
                </c:pt>
                <c:pt idx="41772">
                  <c:v>0.27208884116940801</c:v>
                </c:pt>
                <c:pt idx="41773">
                  <c:v>0.272101673215289</c:v>
                </c:pt>
                <c:pt idx="41774">
                  <c:v>0.27211450526129599</c:v>
                </c:pt>
                <c:pt idx="41775">
                  <c:v>0.27212733730730199</c:v>
                </c:pt>
                <c:pt idx="41776">
                  <c:v>0.27214016935318303</c:v>
                </c:pt>
                <c:pt idx="41777">
                  <c:v>0.27215300139919002</c:v>
                </c:pt>
                <c:pt idx="41778">
                  <c:v>0.27216583344519601</c:v>
                </c:pt>
                <c:pt idx="41779">
                  <c:v>0.272178665491077</c:v>
                </c:pt>
                <c:pt idx="41780">
                  <c:v>0.27219149753708399</c:v>
                </c:pt>
                <c:pt idx="41781">
                  <c:v>0.27220432958308999</c:v>
                </c:pt>
                <c:pt idx="41782">
                  <c:v>0.27221716162897103</c:v>
                </c:pt>
                <c:pt idx="41783">
                  <c:v>0.27222999367497802</c:v>
                </c:pt>
                <c:pt idx="41784">
                  <c:v>0.27224282572098402</c:v>
                </c:pt>
                <c:pt idx="41785">
                  <c:v>0.272255657766865</c:v>
                </c:pt>
                <c:pt idx="41786">
                  <c:v>0.27226848981287199</c:v>
                </c:pt>
                <c:pt idx="41787">
                  <c:v>0.27228132185887799</c:v>
                </c:pt>
                <c:pt idx="41788">
                  <c:v>0.27229415390475897</c:v>
                </c:pt>
                <c:pt idx="41789">
                  <c:v>0.27230698595076602</c:v>
                </c:pt>
                <c:pt idx="41790">
                  <c:v>0.27231981799677202</c:v>
                </c:pt>
                <c:pt idx="41791">
                  <c:v>0.272332650042654</c:v>
                </c:pt>
                <c:pt idx="41792">
                  <c:v>0.27234548208866</c:v>
                </c:pt>
                <c:pt idx="41793">
                  <c:v>0.27235831413466699</c:v>
                </c:pt>
                <c:pt idx="41794">
                  <c:v>0.27237114618054797</c:v>
                </c:pt>
                <c:pt idx="41795">
                  <c:v>0.27238397822655402</c:v>
                </c:pt>
                <c:pt idx="41796">
                  <c:v>0.27239681027256102</c:v>
                </c:pt>
                <c:pt idx="41797">
                  <c:v>0.272409642318442</c:v>
                </c:pt>
                <c:pt idx="41798">
                  <c:v>0.272422474364448</c:v>
                </c:pt>
                <c:pt idx="41799">
                  <c:v>0.27243530641045499</c:v>
                </c:pt>
                <c:pt idx="41800">
                  <c:v>0.27244813845633598</c:v>
                </c:pt>
                <c:pt idx="41801">
                  <c:v>0.27246097050234203</c:v>
                </c:pt>
                <c:pt idx="41802">
                  <c:v>0.27247380254834902</c:v>
                </c:pt>
                <c:pt idx="41803">
                  <c:v>0.27248663459423</c:v>
                </c:pt>
                <c:pt idx="41804">
                  <c:v>0.272499466640236</c:v>
                </c:pt>
                <c:pt idx="41805">
                  <c:v>0.27251229868624299</c:v>
                </c:pt>
                <c:pt idx="41806">
                  <c:v>0.27252513073212398</c:v>
                </c:pt>
                <c:pt idx="41807">
                  <c:v>0.27253796277813003</c:v>
                </c:pt>
                <c:pt idx="41808">
                  <c:v>0.27255079482413702</c:v>
                </c:pt>
                <c:pt idx="41809">
                  <c:v>0.27256362687001801</c:v>
                </c:pt>
                <c:pt idx="41810">
                  <c:v>0.272576458916024</c:v>
                </c:pt>
                <c:pt idx="41811">
                  <c:v>0.27258929096203099</c:v>
                </c:pt>
                <c:pt idx="41812">
                  <c:v>0.27260212300791198</c:v>
                </c:pt>
                <c:pt idx="41813">
                  <c:v>0.27261495505391897</c:v>
                </c:pt>
                <c:pt idx="41814">
                  <c:v>0.27262778709992502</c:v>
                </c:pt>
                <c:pt idx="41815">
                  <c:v>0.27264061914580601</c:v>
                </c:pt>
                <c:pt idx="41816">
                  <c:v>0.272653451191813</c:v>
                </c:pt>
                <c:pt idx="41817">
                  <c:v>0.272666283237819</c:v>
                </c:pt>
                <c:pt idx="41818">
                  <c:v>0.27267911528369998</c:v>
                </c:pt>
                <c:pt idx="41819">
                  <c:v>0.27269194732970697</c:v>
                </c:pt>
                <c:pt idx="41820">
                  <c:v>0.27270477937571302</c:v>
                </c:pt>
                <c:pt idx="41821">
                  <c:v>0.27271761142159401</c:v>
                </c:pt>
                <c:pt idx="41822">
                  <c:v>0.272730443467601</c:v>
                </c:pt>
                <c:pt idx="41823">
                  <c:v>0.272743275513607</c:v>
                </c:pt>
                <c:pt idx="41824">
                  <c:v>0.27275610755948798</c:v>
                </c:pt>
                <c:pt idx="41825">
                  <c:v>0.27276893960549498</c:v>
                </c:pt>
                <c:pt idx="41826">
                  <c:v>0.27278177165150103</c:v>
                </c:pt>
                <c:pt idx="41827">
                  <c:v>0.27279460369738201</c:v>
                </c:pt>
                <c:pt idx="41828">
                  <c:v>0.272807435743389</c:v>
                </c:pt>
                <c:pt idx="41829">
                  <c:v>0.272820267789395</c:v>
                </c:pt>
                <c:pt idx="41830">
                  <c:v>0.27283309983527598</c:v>
                </c:pt>
                <c:pt idx="41831">
                  <c:v>0.27284593188128298</c:v>
                </c:pt>
                <c:pt idx="41832">
                  <c:v>0.27285876392728903</c:v>
                </c:pt>
                <c:pt idx="41833">
                  <c:v>0.27287159597317001</c:v>
                </c:pt>
                <c:pt idx="41834">
                  <c:v>0.27288442801917701</c:v>
                </c:pt>
                <c:pt idx="41835">
                  <c:v>0.272897260065184</c:v>
                </c:pt>
                <c:pt idx="41836">
                  <c:v>0.27291009211106498</c:v>
                </c:pt>
                <c:pt idx="41837">
                  <c:v>0.27292292415707098</c:v>
                </c:pt>
                <c:pt idx="41838">
                  <c:v>0.27293575620307797</c:v>
                </c:pt>
                <c:pt idx="41839">
                  <c:v>0.27294858824895901</c:v>
                </c:pt>
                <c:pt idx="41840">
                  <c:v>0.27296142029496501</c:v>
                </c:pt>
                <c:pt idx="41841">
                  <c:v>0.272974252340972</c:v>
                </c:pt>
                <c:pt idx="41842">
                  <c:v>0.27298708438685299</c:v>
                </c:pt>
                <c:pt idx="41843">
                  <c:v>0.27299991643285898</c:v>
                </c:pt>
                <c:pt idx="41844">
                  <c:v>0.27301274847886597</c:v>
                </c:pt>
                <c:pt idx="41845">
                  <c:v>0.27302558052474701</c:v>
                </c:pt>
                <c:pt idx="41846">
                  <c:v>0.27303841257075301</c:v>
                </c:pt>
                <c:pt idx="41847">
                  <c:v>0.27305124461676</c:v>
                </c:pt>
                <c:pt idx="41848">
                  <c:v>0.27306407666264099</c:v>
                </c:pt>
                <c:pt idx="41849">
                  <c:v>0.27307690870864698</c:v>
                </c:pt>
                <c:pt idx="41850">
                  <c:v>0.27308974075465398</c:v>
                </c:pt>
                <c:pt idx="41851">
                  <c:v>0.27310257280053502</c:v>
                </c:pt>
                <c:pt idx="41852">
                  <c:v>0.27311540484654101</c:v>
                </c:pt>
                <c:pt idx="41853">
                  <c:v>0.273128236892548</c:v>
                </c:pt>
                <c:pt idx="41854">
                  <c:v>0.27314106893842899</c:v>
                </c:pt>
                <c:pt idx="41855">
                  <c:v>0.27315390098443598</c:v>
                </c:pt>
                <c:pt idx="41856">
                  <c:v>0.27316673303044198</c:v>
                </c:pt>
                <c:pt idx="41857">
                  <c:v>0.27317956507632302</c:v>
                </c:pt>
                <c:pt idx="41858">
                  <c:v>0.27319239712233001</c:v>
                </c:pt>
                <c:pt idx="41859">
                  <c:v>0.27320522916833601</c:v>
                </c:pt>
                <c:pt idx="41860">
                  <c:v>0.27321806121421699</c:v>
                </c:pt>
                <c:pt idx="41861">
                  <c:v>0.27323089326022398</c:v>
                </c:pt>
                <c:pt idx="41862">
                  <c:v>0.27324372530622998</c:v>
                </c:pt>
                <c:pt idx="41863">
                  <c:v>0.27325655735211102</c:v>
                </c:pt>
                <c:pt idx="41864">
                  <c:v>0.27326938939811801</c:v>
                </c:pt>
                <c:pt idx="41865">
                  <c:v>0.27328222144412401</c:v>
                </c:pt>
                <c:pt idx="41866">
                  <c:v>0.27329505349000499</c:v>
                </c:pt>
                <c:pt idx="41867">
                  <c:v>0.27330788553601199</c:v>
                </c:pt>
                <c:pt idx="41868">
                  <c:v>0.27332071758201798</c:v>
                </c:pt>
                <c:pt idx="41869">
                  <c:v>0.27333354962789902</c:v>
                </c:pt>
                <c:pt idx="41870">
                  <c:v>0.27334638167390601</c:v>
                </c:pt>
                <c:pt idx="41871">
                  <c:v>0.27335921371991201</c:v>
                </c:pt>
                <c:pt idx="41872">
                  <c:v>0.27337204576579299</c:v>
                </c:pt>
                <c:pt idx="41873">
                  <c:v>0.27338487781179999</c:v>
                </c:pt>
                <c:pt idx="41874">
                  <c:v>0.27339770985780598</c:v>
                </c:pt>
                <c:pt idx="41875">
                  <c:v>0.27341054190368702</c:v>
                </c:pt>
                <c:pt idx="41876">
                  <c:v>0.27342337394969402</c:v>
                </c:pt>
                <c:pt idx="41877">
                  <c:v>0.27343620599570101</c:v>
                </c:pt>
                <c:pt idx="41878">
                  <c:v>0.27344903804158199</c:v>
                </c:pt>
                <c:pt idx="41879">
                  <c:v>0.27346187008758799</c:v>
                </c:pt>
                <c:pt idx="41880">
                  <c:v>0.27347470213359498</c:v>
                </c:pt>
                <c:pt idx="41881">
                  <c:v>0.27348753417947602</c:v>
                </c:pt>
                <c:pt idx="41882">
                  <c:v>0.27350036622548202</c:v>
                </c:pt>
                <c:pt idx="41883">
                  <c:v>0.27351319827148901</c:v>
                </c:pt>
                <c:pt idx="41884">
                  <c:v>0.27352603031736999</c:v>
                </c:pt>
                <c:pt idx="41885">
                  <c:v>0.27353886236337599</c:v>
                </c:pt>
                <c:pt idx="41886">
                  <c:v>0.27355169440938298</c:v>
                </c:pt>
                <c:pt idx="41887">
                  <c:v>0.27356452645526402</c:v>
                </c:pt>
                <c:pt idx="41888">
                  <c:v>0.27357735850127002</c:v>
                </c:pt>
                <c:pt idx="41889">
                  <c:v>0.27359019054727701</c:v>
                </c:pt>
                <c:pt idx="41890">
                  <c:v>0.273603022593158</c:v>
                </c:pt>
                <c:pt idx="41891">
                  <c:v>0.27361585463916399</c:v>
                </c:pt>
                <c:pt idx="41892">
                  <c:v>0.27362868668517099</c:v>
                </c:pt>
                <c:pt idx="41893">
                  <c:v>0.27364151873105202</c:v>
                </c:pt>
                <c:pt idx="41894">
                  <c:v>0.27365435077705802</c:v>
                </c:pt>
                <c:pt idx="41895">
                  <c:v>0.27366718282306501</c:v>
                </c:pt>
                <c:pt idx="41896">
                  <c:v>0.273680014868946</c:v>
                </c:pt>
                <c:pt idx="41897">
                  <c:v>0.27369284691495199</c:v>
                </c:pt>
                <c:pt idx="41898">
                  <c:v>0.27370567896095899</c:v>
                </c:pt>
                <c:pt idx="41899">
                  <c:v>0.27371851100684003</c:v>
                </c:pt>
                <c:pt idx="41900">
                  <c:v>0.27373134305284702</c:v>
                </c:pt>
                <c:pt idx="41901">
                  <c:v>0.27374417509885302</c:v>
                </c:pt>
                <c:pt idx="41902">
                  <c:v>0.273757007144734</c:v>
                </c:pt>
                <c:pt idx="41903">
                  <c:v>0.27376983919074099</c:v>
                </c:pt>
                <c:pt idx="41904">
                  <c:v>0.27378267123674699</c:v>
                </c:pt>
                <c:pt idx="41905">
                  <c:v>0.27379550328262803</c:v>
                </c:pt>
                <c:pt idx="41906">
                  <c:v>0.27380833532863502</c:v>
                </c:pt>
                <c:pt idx="41907">
                  <c:v>0.27382116737464102</c:v>
                </c:pt>
                <c:pt idx="41908">
                  <c:v>0.273833999420522</c:v>
                </c:pt>
                <c:pt idx="41909">
                  <c:v>0.27384683146652899</c:v>
                </c:pt>
                <c:pt idx="41910">
                  <c:v>0.27385966351253499</c:v>
                </c:pt>
                <c:pt idx="41911">
                  <c:v>0.27387249555841597</c:v>
                </c:pt>
                <c:pt idx="41912">
                  <c:v>0.27388532760442302</c:v>
                </c:pt>
                <c:pt idx="41913">
                  <c:v>0.27389815965042902</c:v>
                </c:pt>
                <c:pt idx="41914">
                  <c:v>0.27391099169631</c:v>
                </c:pt>
                <c:pt idx="41915">
                  <c:v>0.273923823742317</c:v>
                </c:pt>
                <c:pt idx="41916">
                  <c:v>0.27393665578832299</c:v>
                </c:pt>
                <c:pt idx="41917">
                  <c:v>0.27394948783420497</c:v>
                </c:pt>
                <c:pt idx="41918">
                  <c:v>0.27396231988021102</c:v>
                </c:pt>
                <c:pt idx="41919">
                  <c:v>0.27397515192621702</c:v>
                </c:pt>
                <c:pt idx="41920">
                  <c:v>0.273987983972099</c:v>
                </c:pt>
                <c:pt idx="41921">
                  <c:v>0.274000816018105</c:v>
                </c:pt>
                <c:pt idx="41922">
                  <c:v>0.27401364806411199</c:v>
                </c:pt>
                <c:pt idx="41923">
                  <c:v>0.27402648010999298</c:v>
                </c:pt>
                <c:pt idx="41924">
                  <c:v>0.27403931215599903</c:v>
                </c:pt>
                <c:pt idx="41925">
                  <c:v>0.27405214420200602</c:v>
                </c:pt>
                <c:pt idx="41926">
                  <c:v>0.274064976247887</c:v>
                </c:pt>
                <c:pt idx="41927">
                  <c:v>0.274077808293893</c:v>
                </c:pt>
                <c:pt idx="41928">
                  <c:v>0.27409064033989999</c:v>
                </c:pt>
                <c:pt idx="41929">
                  <c:v>0.27410347238578098</c:v>
                </c:pt>
                <c:pt idx="41930">
                  <c:v>0.27411630443178697</c:v>
                </c:pt>
                <c:pt idx="41931">
                  <c:v>0.27412913647779402</c:v>
                </c:pt>
                <c:pt idx="41932">
                  <c:v>0.27414196852367501</c:v>
                </c:pt>
                <c:pt idx="41933">
                  <c:v>0.274154800569681</c:v>
                </c:pt>
                <c:pt idx="41934">
                  <c:v>0.274167632615688</c:v>
                </c:pt>
                <c:pt idx="41935">
                  <c:v>0.27418046466156898</c:v>
                </c:pt>
                <c:pt idx="41936">
                  <c:v>0.27419329670757497</c:v>
                </c:pt>
                <c:pt idx="41937">
                  <c:v>0.27420612875358202</c:v>
                </c:pt>
                <c:pt idx="41938">
                  <c:v>0.27421896079946301</c:v>
                </c:pt>
                <c:pt idx="41939">
                  <c:v>0.274231792845469</c:v>
                </c:pt>
                <c:pt idx="41940">
                  <c:v>0.274244624891476</c:v>
                </c:pt>
                <c:pt idx="41941">
                  <c:v>0.27425745693735698</c:v>
                </c:pt>
                <c:pt idx="41942">
                  <c:v>0.27427028898336397</c:v>
                </c:pt>
                <c:pt idx="41943">
                  <c:v>0.27428312102937003</c:v>
                </c:pt>
                <c:pt idx="41944">
                  <c:v>0.27429595307525101</c:v>
                </c:pt>
                <c:pt idx="41945">
                  <c:v>0.274308785121258</c:v>
                </c:pt>
                <c:pt idx="41946">
                  <c:v>0.274321617167264</c:v>
                </c:pt>
                <c:pt idx="41947">
                  <c:v>0.27433444921314498</c:v>
                </c:pt>
                <c:pt idx="41948">
                  <c:v>0.27434728125915198</c:v>
                </c:pt>
                <c:pt idx="41949">
                  <c:v>0.27436011330515803</c:v>
                </c:pt>
                <c:pt idx="41950">
                  <c:v>0.27437294535103901</c:v>
                </c:pt>
                <c:pt idx="41951">
                  <c:v>0.274385777397046</c:v>
                </c:pt>
                <c:pt idx="41952">
                  <c:v>0.274398609443052</c:v>
                </c:pt>
                <c:pt idx="41953">
                  <c:v>0.27441144148893298</c:v>
                </c:pt>
                <c:pt idx="41954">
                  <c:v>0.27442427353493998</c:v>
                </c:pt>
                <c:pt idx="41955">
                  <c:v>0.27443710558094597</c:v>
                </c:pt>
                <c:pt idx="41956">
                  <c:v>0.27444993762682701</c:v>
                </c:pt>
                <c:pt idx="41957">
                  <c:v>0.27446276967283401</c:v>
                </c:pt>
                <c:pt idx="41958">
                  <c:v>0.27447560171884</c:v>
                </c:pt>
                <c:pt idx="41959">
                  <c:v>0.27448843376472098</c:v>
                </c:pt>
                <c:pt idx="41960">
                  <c:v>0.27450126581072798</c:v>
                </c:pt>
                <c:pt idx="41961">
                  <c:v>0.27451409785673497</c:v>
                </c:pt>
                <c:pt idx="41962">
                  <c:v>0.27452692990261601</c:v>
                </c:pt>
                <c:pt idx="41963">
                  <c:v>0.27453976194862201</c:v>
                </c:pt>
                <c:pt idx="41964">
                  <c:v>0.274552593994629</c:v>
                </c:pt>
                <c:pt idx="41965">
                  <c:v>0.27456542604050999</c:v>
                </c:pt>
                <c:pt idx="41966">
                  <c:v>0.27457825808651598</c:v>
                </c:pt>
                <c:pt idx="41967">
                  <c:v>0.27459109013252297</c:v>
                </c:pt>
                <c:pt idx="41968">
                  <c:v>0.27460392217840401</c:v>
                </c:pt>
                <c:pt idx="41969">
                  <c:v>0.27461675422441001</c:v>
                </c:pt>
                <c:pt idx="41970">
                  <c:v>0.274629586270417</c:v>
                </c:pt>
                <c:pt idx="41971">
                  <c:v>0.27464241831629799</c:v>
                </c:pt>
                <c:pt idx="41972">
                  <c:v>0.27465525036230398</c:v>
                </c:pt>
                <c:pt idx="41973">
                  <c:v>0.27466808240831098</c:v>
                </c:pt>
                <c:pt idx="41974">
                  <c:v>0.27468091445419202</c:v>
                </c:pt>
                <c:pt idx="41975">
                  <c:v>0.27469374650019801</c:v>
                </c:pt>
                <c:pt idx="41976">
                  <c:v>0.274706578546205</c:v>
                </c:pt>
                <c:pt idx="41977">
                  <c:v>0.27471941059208599</c:v>
                </c:pt>
                <c:pt idx="41978">
                  <c:v>0.27473224263809198</c:v>
                </c:pt>
                <c:pt idx="41979">
                  <c:v>0.27474507468409898</c:v>
                </c:pt>
                <c:pt idx="41980">
                  <c:v>0.27475790672998002</c:v>
                </c:pt>
                <c:pt idx="41981">
                  <c:v>0.27477073877598601</c:v>
                </c:pt>
                <c:pt idx="41982">
                  <c:v>0.27478357082199301</c:v>
                </c:pt>
                <c:pt idx="41983">
                  <c:v>0.27479640286787399</c:v>
                </c:pt>
                <c:pt idx="41984">
                  <c:v>0.27480923491388098</c:v>
                </c:pt>
                <c:pt idx="41985">
                  <c:v>0.27482206695988698</c:v>
                </c:pt>
                <c:pt idx="41986">
                  <c:v>0.27483489900576802</c:v>
                </c:pt>
                <c:pt idx="41987">
                  <c:v>0.27484773105177501</c:v>
                </c:pt>
                <c:pt idx="41988">
                  <c:v>0.27486056309778101</c:v>
                </c:pt>
                <c:pt idx="41989">
                  <c:v>0.27487339514366199</c:v>
                </c:pt>
                <c:pt idx="41990">
                  <c:v>0.27488622718966899</c:v>
                </c:pt>
                <c:pt idx="41991">
                  <c:v>0.27489905923567498</c:v>
                </c:pt>
                <c:pt idx="41992">
                  <c:v>0.27491189128155602</c:v>
                </c:pt>
                <c:pt idx="41993">
                  <c:v>0.27492472332756301</c:v>
                </c:pt>
                <c:pt idx="41994">
                  <c:v>0.27493755537356901</c:v>
                </c:pt>
                <c:pt idx="41995">
                  <c:v>0.27495038741944999</c:v>
                </c:pt>
                <c:pt idx="41996">
                  <c:v>0.27496321946545699</c:v>
                </c:pt>
                <c:pt idx="41997">
                  <c:v>0.27497605151146298</c:v>
                </c:pt>
                <c:pt idx="41998">
                  <c:v>0.27498888355734402</c:v>
                </c:pt>
                <c:pt idx="41999">
                  <c:v>0.27500171560335102</c:v>
                </c:pt>
                <c:pt idx="42000">
                  <c:v>0.27501454764935701</c:v>
                </c:pt>
                <c:pt idx="42001">
                  <c:v>0.27502737969523799</c:v>
                </c:pt>
                <c:pt idx="42002">
                  <c:v>0.27504021174124499</c:v>
                </c:pt>
                <c:pt idx="42003">
                  <c:v>0.27505304378725198</c:v>
                </c:pt>
                <c:pt idx="42004">
                  <c:v>0.27506587583313202</c:v>
                </c:pt>
                <c:pt idx="42005">
                  <c:v>0.27507870787913902</c:v>
                </c:pt>
                <c:pt idx="42006">
                  <c:v>0.27509153992514601</c:v>
                </c:pt>
                <c:pt idx="42007">
                  <c:v>0.275104371971027</c:v>
                </c:pt>
                <c:pt idx="42008">
                  <c:v>0.27511720401703299</c:v>
                </c:pt>
                <c:pt idx="42009">
                  <c:v>0.27513003606303998</c:v>
                </c:pt>
                <c:pt idx="42010">
                  <c:v>0.27514286810892102</c:v>
                </c:pt>
                <c:pt idx="42011">
                  <c:v>0.27515570015492702</c:v>
                </c:pt>
                <c:pt idx="42012">
                  <c:v>0.27516853220093401</c:v>
                </c:pt>
                <c:pt idx="42013">
                  <c:v>0.275181364246815</c:v>
                </c:pt>
                <c:pt idx="42014">
                  <c:v>0.27519419629282099</c:v>
                </c:pt>
                <c:pt idx="42015">
                  <c:v>0.27520702833882799</c:v>
                </c:pt>
                <c:pt idx="42016">
                  <c:v>0.27521986038470903</c:v>
                </c:pt>
                <c:pt idx="42017">
                  <c:v>0.27523269243071502</c:v>
                </c:pt>
                <c:pt idx="42018">
                  <c:v>0.27524552447672201</c:v>
                </c:pt>
                <c:pt idx="42019">
                  <c:v>0.275258356522603</c:v>
                </c:pt>
                <c:pt idx="42020">
                  <c:v>0.27527118856860899</c:v>
                </c:pt>
                <c:pt idx="42021">
                  <c:v>0.27528402061461599</c:v>
                </c:pt>
                <c:pt idx="42022">
                  <c:v>0.27529685266049703</c:v>
                </c:pt>
                <c:pt idx="42023">
                  <c:v>0.27530968470650302</c:v>
                </c:pt>
                <c:pt idx="42024">
                  <c:v>0.27532251675251002</c:v>
                </c:pt>
                <c:pt idx="42025">
                  <c:v>0.275335348798391</c:v>
                </c:pt>
                <c:pt idx="42026">
                  <c:v>0.27534818084439799</c:v>
                </c:pt>
                <c:pt idx="42027">
                  <c:v>0.27536101289040399</c:v>
                </c:pt>
                <c:pt idx="42028">
                  <c:v>0.27537384493628497</c:v>
                </c:pt>
                <c:pt idx="42029">
                  <c:v>0.27538667698229202</c:v>
                </c:pt>
                <c:pt idx="42030">
                  <c:v>0.27539950902829802</c:v>
                </c:pt>
                <c:pt idx="42031">
                  <c:v>0.275412341074179</c:v>
                </c:pt>
                <c:pt idx="42032">
                  <c:v>0.275425173120186</c:v>
                </c:pt>
                <c:pt idx="42033">
                  <c:v>0.27543800516619199</c:v>
                </c:pt>
                <c:pt idx="42034">
                  <c:v>0.27545083721207297</c:v>
                </c:pt>
                <c:pt idx="42035">
                  <c:v>0.27546366925808002</c:v>
                </c:pt>
                <c:pt idx="42036">
                  <c:v>0.27547650130408602</c:v>
                </c:pt>
                <c:pt idx="42037">
                  <c:v>0.275489333349967</c:v>
                </c:pt>
                <c:pt idx="42038">
                  <c:v>0.275502165395974</c:v>
                </c:pt>
                <c:pt idx="42039">
                  <c:v>0.27551499744197999</c:v>
                </c:pt>
                <c:pt idx="42040">
                  <c:v>0.27552782948786098</c:v>
                </c:pt>
                <c:pt idx="42041">
                  <c:v>0.27554066153386803</c:v>
                </c:pt>
                <c:pt idx="42042">
                  <c:v>0.27555349357987402</c:v>
                </c:pt>
                <c:pt idx="42043">
                  <c:v>0.275566325625755</c:v>
                </c:pt>
                <c:pt idx="42044">
                  <c:v>0.275579157671762</c:v>
                </c:pt>
                <c:pt idx="42045">
                  <c:v>0.27559198971776899</c:v>
                </c:pt>
                <c:pt idx="42046">
                  <c:v>0.27560482176364998</c:v>
                </c:pt>
                <c:pt idx="42047">
                  <c:v>0.27561765380965603</c:v>
                </c:pt>
                <c:pt idx="42048">
                  <c:v>0.27563048585566302</c:v>
                </c:pt>
                <c:pt idx="42049">
                  <c:v>0.275643317901544</c:v>
                </c:pt>
                <c:pt idx="42050">
                  <c:v>0.27565614994755</c:v>
                </c:pt>
                <c:pt idx="42051">
                  <c:v>0.27566898199355699</c:v>
                </c:pt>
                <c:pt idx="42052">
                  <c:v>0.27568181403943798</c:v>
                </c:pt>
                <c:pt idx="42053">
                  <c:v>0.27569464608544397</c:v>
                </c:pt>
                <c:pt idx="42054">
                  <c:v>0.27570747813145102</c:v>
                </c:pt>
                <c:pt idx="42055">
                  <c:v>0.27572031017733201</c:v>
                </c:pt>
                <c:pt idx="42056">
                  <c:v>0.275733142223338</c:v>
                </c:pt>
                <c:pt idx="42057">
                  <c:v>0.275745974269345</c:v>
                </c:pt>
                <c:pt idx="42058">
                  <c:v>0.27575880631522598</c:v>
                </c:pt>
                <c:pt idx="42059">
                  <c:v>0.27577163836123197</c:v>
                </c:pt>
                <c:pt idx="42060">
                  <c:v>0.27578447040723902</c:v>
                </c:pt>
                <c:pt idx="42061">
                  <c:v>0.27579730245312001</c:v>
                </c:pt>
                <c:pt idx="42062">
                  <c:v>0.275810134499126</c:v>
                </c:pt>
                <c:pt idx="42063">
                  <c:v>0.275822966545133</c:v>
                </c:pt>
                <c:pt idx="42064">
                  <c:v>0.27583579859101398</c:v>
                </c:pt>
                <c:pt idx="42065">
                  <c:v>0.27584863063701998</c:v>
                </c:pt>
                <c:pt idx="42066">
                  <c:v>0.27586146268302703</c:v>
                </c:pt>
                <c:pt idx="42067">
                  <c:v>0.27587429472890801</c:v>
                </c:pt>
                <c:pt idx="42068">
                  <c:v>0.275887126774915</c:v>
                </c:pt>
                <c:pt idx="42069">
                  <c:v>0.275899958820921</c:v>
                </c:pt>
                <c:pt idx="42070">
                  <c:v>0.27591279086680198</c:v>
                </c:pt>
                <c:pt idx="42071">
                  <c:v>0.27592562291280898</c:v>
                </c:pt>
                <c:pt idx="42072">
                  <c:v>0.27593845495881503</c:v>
                </c:pt>
                <c:pt idx="42073">
                  <c:v>0.27595128700469601</c:v>
                </c:pt>
                <c:pt idx="42074">
                  <c:v>0.27596411905070301</c:v>
                </c:pt>
                <c:pt idx="42075">
                  <c:v>0.275976951096709</c:v>
                </c:pt>
                <c:pt idx="42076">
                  <c:v>0.27598978314258998</c:v>
                </c:pt>
                <c:pt idx="42077">
                  <c:v>0.27600261518859698</c:v>
                </c:pt>
                <c:pt idx="42078">
                  <c:v>0.27601544723460297</c:v>
                </c:pt>
                <c:pt idx="42079">
                  <c:v>0.27602827928048401</c:v>
                </c:pt>
                <c:pt idx="42080">
                  <c:v>0.27604111132649101</c:v>
                </c:pt>
                <c:pt idx="42081">
                  <c:v>0.276053943372497</c:v>
                </c:pt>
                <c:pt idx="42082">
                  <c:v>0.27606677541837799</c:v>
                </c:pt>
                <c:pt idx="42083">
                  <c:v>0.27607960746438498</c:v>
                </c:pt>
                <c:pt idx="42084">
                  <c:v>0.27609243951039097</c:v>
                </c:pt>
                <c:pt idx="42085">
                  <c:v>0.27610527155627201</c:v>
                </c:pt>
                <c:pt idx="42086">
                  <c:v>0.27611810360227901</c:v>
                </c:pt>
                <c:pt idx="42087">
                  <c:v>0.276130935648285</c:v>
                </c:pt>
                <c:pt idx="42088">
                  <c:v>0.27614376769416699</c:v>
                </c:pt>
                <c:pt idx="42089">
                  <c:v>0.27615659974017298</c:v>
                </c:pt>
                <c:pt idx="42090">
                  <c:v>0.27616943178617998</c:v>
                </c:pt>
                <c:pt idx="42091">
                  <c:v>0.27618226383206101</c:v>
                </c:pt>
                <c:pt idx="42092">
                  <c:v>0.27619509587806701</c:v>
                </c:pt>
                <c:pt idx="42093">
                  <c:v>0.276207927924074</c:v>
                </c:pt>
                <c:pt idx="42094">
                  <c:v>0.27622075996995499</c:v>
                </c:pt>
                <c:pt idx="42095">
                  <c:v>0.27623359201596098</c:v>
                </c:pt>
                <c:pt idx="42096">
                  <c:v>0.27624642406196798</c:v>
                </c:pt>
                <c:pt idx="42097">
                  <c:v>0.27625925610784902</c:v>
                </c:pt>
                <c:pt idx="42098">
                  <c:v>0.27627208815385501</c:v>
                </c:pt>
                <c:pt idx="42099">
                  <c:v>0.27628492019986201</c:v>
                </c:pt>
                <c:pt idx="42100">
                  <c:v>0.27629775224574299</c:v>
                </c:pt>
                <c:pt idx="42101">
                  <c:v>0.27631058429174898</c:v>
                </c:pt>
                <c:pt idx="42102">
                  <c:v>0.27632341633775598</c:v>
                </c:pt>
                <c:pt idx="42103">
                  <c:v>0.27633624838363702</c:v>
                </c:pt>
                <c:pt idx="42104">
                  <c:v>0.27634908042964301</c:v>
                </c:pt>
                <c:pt idx="42105">
                  <c:v>0.27636191247565001</c:v>
                </c:pt>
                <c:pt idx="42106">
                  <c:v>0.27637474452153099</c:v>
                </c:pt>
                <c:pt idx="42107">
                  <c:v>0.27638757656753699</c:v>
                </c:pt>
                <c:pt idx="42108">
                  <c:v>0.27640040861354398</c:v>
                </c:pt>
                <c:pt idx="42109">
                  <c:v>0.27641324065942502</c:v>
                </c:pt>
                <c:pt idx="42110">
                  <c:v>0.27642607270543201</c:v>
                </c:pt>
                <c:pt idx="42111">
                  <c:v>0.27643890475143801</c:v>
                </c:pt>
                <c:pt idx="42112">
                  <c:v>0.27645173679731899</c:v>
                </c:pt>
                <c:pt idx="42113">
                  <c:v>0.27646456884332599</c:v>
                </c:pt>
                <c:pt idx="42114">
                  <c:v>0.27647740088933198</c:v>
                </c:pt>
                <c:pt idx="42115">
                  <c:v>0.27649023293521302</c:v>
                </c:pt>
                <c:pt idx="42116">
                  <c:v>0.27650306498122001</c:v>
                </c:pt>
                <c:pt idx="42117">
                  <c:v>0.27651589702722601</c:v>
                </c:pt>
                <c:pt idx="42118">
                  <c:v>0.27652872907310699</c:v>
                </c:pt>
                <c:pt idx="42119">
                  <c:v>0.27654156111911399</c:v>
                </c:pt>
                <c:pt idx="42120">
                  <c:v>0.27655439316511998</c:v>
                </c:pt>
                <c:pt idx="42121">
                  <c:v>0.27656722521100102</c:v>
                </c:pt>
                <c:pt idx="42122">
                  <c:v>0.27658005725700802</c:v>
                </c:pt>
                <c:pt idx="42123">
                  <c:v>0.27659288930301401</c:v>
                </c:pt>
                <c:pt idx="42124">
                  <c:v>0.276605721348895</c:v>
                </c:pt>
                <c:pt idx="42125">
                  <c:v>0.27661855339490199</c:v>
                </c:pt>
                <c:pt idx="42126">
                  <c:v>0.27663138544090798</c:v>
                </c:pt>
                <c:pt idx="42127">
                  <c:v>0.27664421748678902</c:v>
                </c:pt>
                <c:pt idx="42128">
                  <c:v>0.27665704953279602</c:v>
                </c:pt>
                <c:pt idx="42129">
                  <c:v>0.27666988157880201</c:v>
                </c:pt>
                <c:pt idx="42130">
                  <c:v>0.276682713624684</c:v>
                </c:pt>
                <c:pt idx="42131">
                  <c:v>0.27669554567068999</c:v>
                </c:pt>
                <c:pt idx="42132">
                  <c:v>0.27670837771669698</c:v>
                </c:pt>
                <c:pt idx="42133">
                  <c:v>0.27672120976257802</c:v>
                </c:pt>
                <c:pt idx="42134">
                  <c:v>0.27673404180858402</c:v>
                </c:pt>
                <c:pt idx="42135">
                  <c:v>0.27674687385459101</c:v>
                </c:pt>
                <c:pt idx="42136">
                  <c:v>0.276759705900472</c:v>
                </c:pt>
                <c:pt idx="42137">
                  <c:v>0.27677253794647799</c:v>
                </c:pt>
                <c:pt idx="42138">
                  <c:v>0.27678536999248499</c:v>
                </c:pt>
                <c:pt idx="42139">
                  <c:v>0.27679820203836603</c:v>
                </c:pt>
                <c:pt idx="42140">
                  <c:v>0.27681103408437202</c:v>
                </c:pt>
                <c:pt idx="42141">
                  <c:v>0.27682386613037901</c:v>
                </c:pt>
                <c:pt idx="42142">
                  <c:v>0.27683669817626</c:v>
                </c:pt>
                <c:pt idx="42143">
                  <c:v>0.27684953022226599</c:v>
                </c:pt>
                <c:pt idx="42144">
                  <c:v>0.27686236226827299</c:v>
                </c:pt>
                <c:pt idx="42145">
                  <c:v>0.27687519431415403</c:v>
                </c:pt>
                <c:pt idx="42146">
                  <c:v>0.27688802636016002</c:v>
                </c:pt>
                <c:pt idx="42147">
                  <c:v>0.27690085840616702</c:v>
                </c:pt>
                <c:pt idx="42148">
                  <c:v>0.276913690452048</c:v>
                </c:pt>
                <c:pt idx="42149">
                  <c:v>0.276926522498054</c:v>
                </c:pt>
                <c:pt idx="42150">
                  <c:v>0.27693935454406099</c:v>
                </c:pt>
                <c:pt idx="42151">
                  <c:v>0.27695218658994197</c:v>
                </c:pt>
                <c:pt idx="42152">
                  <c:v>0.27696501863594902</c:v>
                </c:pt>
                <c:pt idx="42153">
                  <c:v>0.27697785068195502</c:v>
                </c:pt>
                <c:pt idx="42154">
                  <c:v>0.276990682727836</c:v>
                </c:pt>
                <c:pt idx="42155">
                  <c:v>0.277003514773843</c:v>
                </c:pt>
                <c:pt idx="42156">
                  <c:v>0.27701634681984899</c:v>
                </c:pt>
                <c:pt idx="42157">
                  <c:v>0.27702917886572997</c:v>
                </c:pt>
                <c:pt idx="42158">
                  <c:v>0.27704201091173702</c:v>
                </c:pt>
                <c:pt idx="42159">
                  <c:v>0.27705484295774302</c:v>
                </c:pt>
                <c:pt idx="42160">
                  <c:v>0.277067675003624</c:v>
                </c:pt>
                <c:pt idx="42161">
                  <c:v>0.277080507049631</c:v>
                </c:pt>
                <c:pt idx="42162">
                  <c:v>0.27709333909563699</c:v>
                </c:pt>
                <c:pt idx="42163">
                  <c:v>0.27710617114151798</c:v>
                </c:pt>
                <c:pt idx="42164">
                  <c:v>0.27711900318752503</c:v>
                </c:pt>
                <c:pt idx="42165">
                  <c:v>0.27713183523353102</c:v>
                </c:pt>
                <c:pt idx="42166">
                  <c:v>0.277144667279412</c:v>
                </c:pt>
                <c:pt idx="42167">
                  <c:v>0.277157499325419</c:v>
                </c:pt>
                <c:pt idx="42168">
                  <c:v>0.27717033137142499</c:v>
                </c:pt>
                <c:pt idx="42169">
                  <c:v>0.27718316341730598</c:v>
                </c:pt>
                <c:pt idx="42170">
                  <c:v>0.27719599546331303</c:v>
                </c:pt>
                <c:pt idx="42171">
                  <c:v>0.27720882750931902</c:v>
                </c:pt>
                <c:pt idx="42172">
                  <c:v>0.27722165955520001</c:v>
                </c:pt>
                <c:pt idx="42173">
                  <c:v>0.277234491601207</c:v>
                </c:pt>
                <c:pt idx="42174">
                  <c:v>0.27724732364721399</c:v>
                </c:pt>
                <c:pt idx="42175">
                  <c:v>0.27726015569309498</c:v>
                </c:pt>
                <c:pt idx="42176">
                  <c:v>0.27727298773910097</c:v>
                </c:pt>
                <c:pt idx="42177">
                  <c:v>0.27728581978510802</c:v>
                </c:pt>
                <c:pt idx="42178">
                  <c:v>0.27729865183098901</c:v>
                </c:pt>
                <c:pt idx="42179">
                  <c:v>0.277311483876995</c:v>
                </c:pt>
                <c:pt idx="42180">
                  <c:v>0.277324315923002</c:v>
                </c:pt>
                <c:pt idx="42181">
                  <c:v>0.27733714796888298</c:v>
                </c:pt>
                <c:pt idx="42182">
                  <c:v>0.27734998001488897</c:v>
                </c:pt>
                <c:pt idx="42183">
                  <c:v>0.27736281206089602</c:v>
                </c:pt>
                <c:pt idx="42184">
                  <c:v>0.27737564410677701</c:v>
                </c:pt>
                <c:pt idx="42185">
                  <c:v>0.277388476152783</c:v>
                </c:pt>
                <c:pt idx="42186">
                  <c:v>0.27740130819879</c:v>
                </c:pt>
                <c:pt idx="42187">
                  <c:v>0.27741414024467098</c:v>
                </c:pt>
                <c:pt idx="42188">
                  <c:v>0.27742697229067698</c:v>
                </c:pt>
                <c:pt idx="42189">
                  <c:v>0.27743980433668403</c:v>
                </c:pt>
                <c:pt idx="42190">
                  <c:v>0.27745263638256501</c:v>
                </c:pt>
                <c:pt idx="42191">
                  <c:v>0.277465468428571</c:v>
                </c:pt>
                <c:pt idx="42192">
                  <c:v>0.277478300474578</c:v>
                </c:pt>
                <c:pt idx="42193">
                  <c:v>0.27749113252045898</c:v>
                </c:pt>
                <c:pt idx="42194">
                  <c:v>0.27750396456646598</c:v>
                </c:pt>
                <c:pt idx="42195">
                  <c:v>0.27751679661247203</c:v>
                </c:pt>
                <c:pt idx="42196">
                  <c:v>0.27752962865835301</c:v>
                </c:pt>
                <c:pt idx="42197">
                  <c:v>0.27754246070436001</c:v>
                </c:pt>
                <c:pt idx="42198">
                  <c:v>0.277555292750366</c:v>
                </c:pt>
                <c:pt idx="42199">
                  <c:v>0.27756812479624698</c:v>
                </c:pt>
                <c:pt idx="42200">
                  <c:v>0.27758095684225398</c:v>
                </c:pt>
                <c:pt idx="42201">
                  <c:v>0.27759378888825997</c:v>
                </c:pt>
                <c:pt idx="42202">
                  <c:v>0.27760662093414101</c:v>
                </c:pt>
                <c:pt idx="42203">
                  <c:v>0.27761945298014801</c:v>
                </c:pt>
                <c:pt idx="42204">
                  <c:v>0.277632285026154</c:v>
                </c:pt>
                <c:pt idx="42205">
                  <c:v>0.27764511707203499</c:v>
                </c:pt>
                <c:pt idx="42206">
                  <c:v>0.27765794911804198</c:v>
                </c:pt>
                <c:pt idx="42207">
                  <c:v>0.27767078116404798</c:v>
                </c:pt>
                <c:pt idx="42208">
                  <c:v>0.27768361320992901</c:v>
                </c:pt>
                <c:pt idx="42209">
                  <c:v>0.27769644525593601</c:v>
                </c:pt>
                <c:pt idx="42210">
                  <c:v>0.277709277301942</c:v>
                </c:pt>
                <c:pt idx="42211">
                  <c:v>0.27772210934782299</c:v>
                </c:pt>
                <c:pt idx="42212">
                  <c:v>0.27773494139382998</c:v>
                </c:pt>
                <c:pt idx="42213">
                  <c:v>0.27774777343983598</c:v>
                </c:pt>
                <c:pt idx="42214">
                  <c:v>0.27776060548571702</c:v>
                </c:pt>
                <c:pt idx="42215">
                  <c:v>0.27777343753172401</c:v>
                </c:pt>
                <c:pt idx="42216">
                  <c:v>0.277786269577731</c:v>
                </c:pt>
                <c:pt idx="42217">
                  <c:v>0.27779910162361199</c:v>
                </c:pt>
                <c:pt idx="42218">
                  <c:v>0.27781193366961798</c:v>
                </c:pt>
                <c:pt idx="42219">
                  <c:v>0.27782476571562498</c:v>
                </c:pt>
                <c:pt idx="42220">
                  <c:v>0.27783759776150602</c:v>
                </c:pt>
                <c:pt idx="42221">
                  <c:v>0.27785042980751201</c:v>
                </c:pt>
                <c:pt idx="42222">
                  <c:v>0.27786326185351901</c:v>
                </c:pt>
                <c:pt idx="42223">
                  <c:v>0.27787609389939999</c:v>
                </c:pt>
                <c:pt idx="42224">
                  <c:v>0.27788892594540598</c:v>
                </c:pt>
                <c:pt idx="42225">
                  <c:v>0.27790175799141298</c:v>
                </c:pt>
                <c:pt idx="42226">
                  <c:v>0.27791459003729402</c:v>
                </c:pt>
                <c:pt idx="42227">
                  <c:v>0.27792742208330001</c:v>
                </c:pt>
                <c:pt idx="42228">
                  <c:v>0.27794025412930701</c:v>
                </c:pt>
                <c:pt idx="42229">
                  <c:v>0.27795308617518799</c:v>
                </c:pt>
                <c:pt idx="42230">
                  <c:v>0.27796591822119399</c:v>
                </c:pt>
                <c:pt idx="42231">
                  <c:v>0.27797875026720098</c:v>
                </c:pt>
                <c:pt idx="42232">
                  <c:v>0.27799158231308202</c:v>
                </c:pt>
                <c:pt idx="42233">
                  <c:v>0.27800441435908801</c:v>
                </c:pt>
                <c:pt idx="42234">
                  <c:v>0.27801724640509501</c:v>
                </c:pt>
                <c:pt idx="42235">
                  <c:v>0.27803007845097599</c:v>
                </c:pt>
                <c:pt idx="42236">
                  <c:v>0.27804291049698299</c:v>
                </c:pt>
                <c:pt idx="42237">
                  <c:v>0.27805574254298898</c:v>
                </c:pt>
                <c:pt idx="42238">
                  <c:v>0.27806857458887002</c:v>
                </c:pt>
                <c:pt idx="42239">
                  <c:v>0.27808140663487702</c:v>
                </c:pt>
                <c:pt idx="42240">
                  <c:v>0.27809423868088301</c:v>
                </c:pt>
                <c:pt idx="42241">
                  <c:v>0.27810707072676399</c:v>
                </c:pt>
                <c:pt idx="42242">
                  <c:v>0.27811990277277099</c:v>
                </c:pt>
                <c:pt idx="42243">
                  <c:v>0.27813273481877698</c:v>
                </c:pt>
                <c:pt idx="42244">
                  <c:v>0.27814556686465802</c:v>
                </c:pt>
                <c:pt idx="42245">
                  <c:v>0.27815839891066502</c:v>
                </c:pt>
                <c:pt idx="42246">
                  <c:v>0.27817123095667101</c:v>
                </c:pt>
                <c:pt idx="42247">
                  <c:v>0.278184063002552</c:v>
                </c:pt>
                <c:pt idx="42248">
                  <c:v>0.27819689504855899</c:v>
                </c:pt>
                <c:pt idx="42249">
                  <c:v>0.27820972709456498</c:v>
                </c:pt>
                <c:pt idx="42250">
                  <c:v>0.27822255914044602</c:v>
                </c:pt>
                <c:pt idx="42251">
                  <c:v>0.27823539118645302</c:v>
                </c:pt>
                <c:pt idx="42252">
                  <c:v>0.27824822323245901</c:v>
                </c:pt>
                <c:pt idx="42253">
                  <c:v>0.27826105527834</c:v>
                </c:pt>
                <c:pt idx="42254">
                  <c:v>0.27827388732434699</c:v>
                </c:pt>
                <c:pt idx="42255">
                  <c:v>0.27828671937035299</c:v>
                </c:pt>
                <c:pt idx="42256">
                  <c:v>0.27829955141623403</c:v>
                </c:pt>
                <c:pt idx="42257">
                  <c:v>0.27831238346224102</c:v>
                </c:pt>
                <c:pt idx="42258">
                  <c:v>0.27832521550824801</c:v>
                </c:pt>
                <c:pt idx="42259">
                  <c:v>0.278338047554129</c:v>
                </c:pt>
                <c:pt idx="42260">
                  <c:v>0.27835087960013499</c:v>
                </c:pt>
                <c:pt idx="42261">
                  <c:v>0.27836371164614199</c:v>
                </c:pt>
                <c:pt idx="42262">
                  <c:v>0.27837654369202303</c:v>
                </c:pt>
                <c:pt idx="42263">
                  <c:v>0.27838937573802902</c:v>
                </c:pt>
                <c:pt idx="42264">
                  <c:v>0.27840220778403602</c:v>
                </c:pt>
                <c:pt idx="42265">
                  <c:v>0.278415039829917</c:v>
                </c:pt>
                <c:pt idx="42266">
                  <c:v>0.27842787187592299</c:v>
                </c:pt>
                <c:pt idx="42267">
                  <c:v>0.27844070392192999</c:v>
                </c:pt>
                <c:pt idx="42268">
                  <c:v>0.27845353596781097</c:v>
                </c:pt>
                <c:pt idx="42269">
                  <c:v>0.27846636801381702</c:v>
                </c:pt>
                <c:pt idx="42270">
                  <c:v>0.27847920005982402</c:v>
                </c:pt>
                <c:pt idx="42271">
                  <c:v>0.278492032105705</c:v>
                </c:pt>
                <c:pt idx="42272">
                  <c:v>0.278504864151711</c:v>
                </c:pt>
                <c:pt idx="42273">
                  <c:v>0.27851769619771799</c:v>
                </c:pt>
                <c:pt idx="42274">
                  <c:v>0.27853052824359897</c:v>
                </c:pt>
                <c:pt idx="42275">
                  <c:v>0.27854336028960502</c:v>
                </c:pt>
                <c:pt idx="42276">
                  <c:v>0.27855619233561202</c:v>
                </c:pt>
                <c:pt idx="42277">
                  <c:v>0.278569024381493</c:v>
                </c:pt>
                <c:pt idx="42278">
                  <c:v>0.2785818564275</c:v>
                </c:pt>
                <c:pt idx="42279">
                  <c:v>0.27859468847350599</c:v>
                </c:pt>
                <c:pt idx="42280">
                  <c:v>0.27860752051938698</c:v>
                </c:pt>
                <c:pt idx="42281">
                  <c:v>0.27862035256539402</c:v>
                </c:pt>
                <c:pt idx="42282">
                  <c:v>0.27863318461140002</c:v>
                </c:pt>
                <c:pt idx="42283">
                  <c:v>0.278646016657281</c:v>
                </c:pt>
                <c:pt idx="42284">
                  <c:v>0.278658848703288</c:v>
                </c:pt>
                <c:pt idx="42285">
                  <c:v>0.27867168074929399</c:v>
                </c:pt>
                <c:pt idx="42286">
                  <c:v>0.27868451279517498</c:v>
                </c:pt>
                <c:pt idx="42287">
                  <c:v>0.27869734484118203</c:v>
                </c:pt>
                <c:pt idx="42288">
                  <c:v>0.27871017688718802</c:v>
                </c:pt>
                <c:pt idx="42289">
                  <c:v>0.27872300893306901</c:v>
                </c:pt>
                <c:pt idx="42290">
                  <c:v>0.278735840979076</c:v>
                </c:pt>
                <c:pt idx="42291">
                  <c:v>0.27874867302508199</c:v>
                </c:pt>
                <c:pt idx="42292">
                  <c:v>0.27876150507096298</c:v>
                </c:pt>
                <c:pt idx="42293">
                  <c:v>0.27877433711696997</c:v>
                </c:pt>
                <c:pt idx="42294">
                  <c:v>0.27878716916297602</c:v>
                </c:pt>
                <c:pt idx="42295">
                  <c:v>0.27880000120885701</c:v>
                </c:pt>
                <c:pt idx="42296">
                  <c:v>0.278812833254864</c:v>
                </c:pt>
                <c:pt idx="42297">
                  <c:v>0.27882566530087</c:v>
                </c:pt>
                <c:pt idx="42298">
                  <c:v>0.27883849734675098</c:v>
                </c:pt>
                <c:pt idx="42299">
                  <c:v>0.27885132939275797</c:v>
                </c:pt>
                <c:pt idx="42300">
                  <c:v>0.27886416143876402</c:v>
                </c:pt>
                <c:pt idx="42301">
                  <c:v>0.27887699348464601</c:v>
                </c:pt>
                <c:pt idx="42302">
                  <c:v>0.278889825530652</c:v>
                </c:pt>
                <c:pt idx="42303">
                  <c:v>0.278902657576659</c:v>
                </c:pt>
                <c:pt idx="42304">
                  <c:v>0.27891548962253998</c:v>
                </c:pt>
                <c:pt idx="42305">
                  <c:v>0.27892832166854598</c:v>
                </c:pt>
                <c:pt idx="42306">
                  <c:v>0.27894115371455303</c:v>
                </c:pt>
                <c:pt idx="42307">
                  <c:v>0.27895398576043401</c:v>
                </c:pt>
                <c:pt idx="42308">
                  <c:v>0.27896681780644</c:v>
                </c:pt>
                <c:pt idx="42309">
                  <c:v>0.278979649852447</c:v>
                </c:pt>
                <c:pt idx="42310">
                  <c:v>0.27899248189832798</c:v>
                </c:pt>
                <c:pt idx="42311">
                  <c:v>0.27900531394433398</c:v>
                </c:pt>
                <c:pt idx="42312">
                  <c:v>0.27901814599034103</c:v>
                </c:pt>
                <c:pt idx="42313">
                  <c:v>0.27903097803622201</c:v>
                </c:pt>
                <c:pt idx="42314">
                  <c:v>0.27904381008222801</c:v>
                </c:pt>
                <c:pt idx="42315">
                  <c:v>0.279056642128235</c:v>
                </c:pt>
                <c:pt idx="42316">
                  <c:v>0.27906947417411598</c:v>
                </c:pt>
                <c:pt idx="42317">
                  <c:v>0.27908230622012198</c:v>
                </c:pt>
                <c:pt idx="42318">
                  <c:v>0.27909513826612897</c:v>
                </c:pt>
                <c:pt idx="42319">
                  <c:v>0.27910797031201001</c:v>
                </c:pt>
                <c:pt idx="42320">
                  <c:v>0.27912080235801601</c:v>
                </c:pt>
                <c:pt idx="42321">
                  <c:v>0.279133634404023</c:v>
                </c:pt>
                <c:pt idx="42322">
                  <c:v>0.27914646644990398</c:v>
                </c:pt>
                <c:pt idx="42323">
                  <c:v>0.27915929849591098</c:v>
                </c:pt>
                <c:pt idx="42324">
                  <c:v>0.27917213054191697</c:v>
                </c:pt>
                <c:pt idx="42325">
                  <c:v>0.27918496258779801</c:v>
                </c:pt>
                <c:pt idx="42326">
                  <c:v>0.27919779463380501</c:v>
                </c:pt>
                <c:pt idx="42327">
                  <c:v>0.279210626679811</c:v>
                </c:pt>
                <c:pt idx="42328">
                  <c:v>0.27922345872569199</c:v>
                </c:pt>
                <c:pt idx="42329">
                  <c:v>0.27923629077169898</c:v>
                </c:pt>
                <c:pt idx="42330">
                  <c:v>0.27924912281770498</c:v>
                </c:pt>
                <c:pt idx="42331">
                  <c:v>0.27926195486358601</c:v>
                </c:pt>
                <c:pt idx="42332">
                  <c:v>0.27927478690959301</c:v>
                </c:pt>
                <c:pt idx="42333">
                  <c:v>0.279287618955599</c:v>
                </c:pt>
                <c:pt idx="42334">
                  <c:v>0.27930045100147999</c:v>
                </c:pt>
                <c:pt idx="42335">
                  <c:v>0.27931328304748698</c:v>
                </c:pt>
                <c:pt idx="42336">
                  <c:v>0.27932611509349298</c:v>
                </c:pt>
                <c:pt idx="42337">
                  <c:v>0.27933894713937402</c:v>
                </c:pt>
                <c:pt idx="42338">
                  <c:v>0.27935177918538101</c:v>
                </c:pt>
                <c:pt idx="42339">
                  <c:v>0.27936461123138701</c:v>
                </c:pt>
                <c:pt idx="42340">
                  <c:v>0.27937744327726799</c:v>
                </c:pt>
                <c:pt idx="42341">
                  <c:v>0.27939027532327498</c:v>
                </c:pt>
                <c:pt idx="42342">
                  <c:v>0.27940310736928198</c:v>
                </c:pt>
                <c:pt idx="42343">
                  <c:v>0.27941593941516302</c:v>
                </c:pt>
                <c:pt idx="42344">
                  <c:v>0.27942877146116901</c:v>
                </c:pt>
                <c:pt idx="42345">
                  <c:v>0.27944160350717601</c:v>
                </c:pt>
                <c:pt idx="42346">
                  <c:v>0.27945443555305699</c:v>
                </c:pt>
                <c:pt idx="42347">
                  <c:v>0.27946726759906299</c:v>
                </c:pt>
                <c:pt idx="42348">
                  <c:v>0.27948009964506998</c:v>
                </c:pt>
                <c:pt idx="42349">
                  <c:v>0.27949293169095102</c:v>
                </c:pt>
                <c:pt idx="42350">
                  <c:v>0.27950576373695701</c:v>
                </c:pt>
                <c:pt idx="42351">
                  <c:v>0.27951859578296401</c:v>
                </c:pt>
                <c:pt idx="42352">
                  <c:v>0.27953142782884499</c:v>
                </c:pt>
                <c:pt idx="42353">
                  <c:v>0.27954425987485099</c:v>
                </c:pt>
                <c:pt idx="42354">
                  <c:v>0.27955709192085798</c:v>
                </c:pt>
                <c:pt idx="42355">
                  <c:v>0.27956992396673902</c:v>
                </c:pt>
                <c:pt idx="42356">
                  <c:v>0.27958275601274502</c:v>
                </c:pt>
                <c:pt idx="42357">
                  <c:v>0.27959558805875201</c:v>
                </c:pt>
                <c:pt idx="42358">
                  <c:v>0.27960842010463299</c:v>
                </c:pt>
                <c:pt idx="42359">
                  <c:v>0.27962125215063899</c:v>
                </c:pt>
                <c:pt idx="42360">
                  <c:v>0.27963408419664598</c:v>
                </c:pt>
                <c:pt idx="42361">
                  <c:v>0.27964691624252702</c:v>
                </c:pt>
                <c:pt idx="42362">
                  <c:v>0.27965974828853302</c:v>
                </c:pt>
                <c:pt idx="42363">
                  <c:v>0.27967258033454001</c:v>
                </c:pt>
                <c:pt idx="42364">
                  <c:v>0.27968541238042099</c:v>
                </c:pt>
                <c:pt idx="42365">
                  <c:v>0.27969824442642799</c:v>
                </c:pt>
                <c:pt idx="42366">
                  <c:v>0.27971107647243398</c:v>
                </c:pt>
                <c:pt idx="42367">
                  <c:v>0.27972390851831502</c:v>
                </c:pt>
                <c:pt idx="42368">
                  <c:v>0.27973674056432202</c:v>
                </c:pt>
                <c:pt idx="42369">
                  <c:v>0.27974957261032801</c:v>
                </c:pt>
                <c:pt idx="42370">
                  <c:v>0.279762404656209</c:v>
                </c:pt>
                <c:pt idx="42371">
                  <c:v>0.27977523670221599</c:v>
                </c:pt>
                <c:pt idx="42372">
                  <c:v>0.27978806874822199</c:v>
                </c:pt>
                <c:pt idx="42373">
                  <c:v>0.27980090079410302</c:v>
                </c:pt>
                <c:pt idx="42374">
                  <c:v>0.27981373284011002</c:v>
                </c:pt>
                <c:pt idx="42375">
                  <c:v>0.27982656488611601</c:v>
                </c:pt>
                <c:pt idx="42376">
                  <c:v>0.279839396931997</c:v>
                </c:pt>
                <c:pt idx="42377">
                  <c:v>0.27985222897800399</c:v>
                </c:pt>
                <c:pt idx="42378">
                  <c:v>0.27986506102400999</c:v>
                </c:pt>
                <c:pt idx="42379">
                  <c:v>0.27987789306989103</c:v>
                </c:pt>
                <c:pt idx="42380">
                  <c:v>0.27989072511589802</c:v>
                </c:pt>
                <c:pt idx="42381">
                  <c:v>0.27990355716190402</c:v>
                </c:pt>
                <c:pt idx="42382">
                  <c:v>0.279916389207785</c:v>
                </c:pt>
                <c:pt idx="42383">
                  <c:v>0.27992922125379199</c:v>
                </c:pt>
                <c:pt idx="42384">
                  <c:v>0.27994205329979899</c:v>
                </c:pt>
                <c:pt idx="42385">
                  <c:v>0.27995488534567903</c:v>
                </c:pt>
                <c:pt idx="42386">
                  <c:v>0.27996771739168602</c:v>
                </c:pt>
                <c:pt idx="42387">
                  <c:v>0.27998054943769302</c:v>
                </c:pt>
                <c:pt idx="42388">
                  <c:v>0.279993381483574</c:v>
                </c:pt>
                <c:pt idx="42389">
                  <c:v>0.28000621352957999</c:v>
                </c:pt>
                <c:pt idx="42390">
                  <c:v>0.28001904557558699</c:v>
                </c:pt>
                <c:pt idx="42391">
                  <c:v>0.28003187762146797</c:v>
                </c:pt>
                <c:pt idx="42392">
                  <c:v>0.28004470966747402</c:v>
                </c:pt>
                <c:pt idx="42393">
                  <c:v>0.28005754171348102</c:v>
                </c:pt>
                <c:pt idx="42394">
                  <c:v>0.280070373759362</c:v>
                </c:pt>
                <c:pt idx="42395">
                  <c:v>0.280083205805368</c:v>
                </c:pt>
                <c:pt idx="42396">
                  <c:v>0.28009603785137499</c:v>
                </c:pt>
                <c:pt idx="42397">
                  <c:v>0.28010886989725597</c:v>
                </c:pt>
                <c:pt idx="42398">
                  <c:v>0.28012170194326202</c:v>
                </c:pt>
                <c:pt idx="42399">
                  <c:v>0.28013453398926902</c:v>
                </c:pt>
                <c:pt idx="42400">
                  <c:v>0.28014736603515</c:v>
                </c:pt>
                <c:pt idx="42401">
                  <c:v>0.280160198081156</c:v>
                </c:pt>
                <c:pt idx="42402">
                  <c:v>0.28017303012716299</c:v>
                </c:pt>
                <c:pt idx="42403">
                  <c:v>0.28018586217304398</c:v>
                </c:pt>
                <c:pt idx="42404">
                  <c:v>0.28019869421905003</c:v>
                </c:pt>
                <c:pt idx="42405">
                  <c:v>0.28021152626505702</c:v>
                </c:pt>
                <c:pt idx="42406">
                  <c:v>0.280224358310938</c:v>
                </c:pt>
                <c:pt idx="42407">
                  <c:v>0.280237190356945</c:v>
                </c:pt>
                <c:pt idx="42408">
                  <c:v>0.28025002240295099</c:v>
                </c:pt>
                <c:pt idx="42409">
                  <c:v>0.28026285444883198</c:v>
                </c:pt>
                <c:pt idx="42410">
                  <c:v>0.28027568649483903</c:v>
                </c:pt>
                <c:pt idx="42411">
                  <c:v>0.28028851854084502</c:v>
                </c:pt>
                <c:pt idx="42412">
                  <c:v>0.28030135058672601</c:v>
                </c:pt>
                <c:pt idx="42413">
                  <c:v>0.280314182632733</c:v>
                </c:pt>
                <c:pt idx="42414">
                  <c:v>0.28032701467873899</c:v>
                </c:pt>
                <c:pt idx="42415">
                  <c:v>0.28033984672461998</c:v>
                </c:pt>
                <c:pt idx="42416">
                  <c:v>0.28035267877062697</c:v>
                </c:pt>
                <c:pt idx="42417">
                  <c:v>0.28036551081663302</c:v>
                </c:pt>
                <c:pt idx="42418">
                  <c:v>0.28037834286251401</c:v>
                </c:pt>
                <c:pt idx="42419">
                  <c:v>0.280391174908521</c:v>
                </c:pt>
                <c:pt idx="42420">
                  <c:v>0.280404006954527</c:v>
                </c:pt>
                <c:pt idx="42421">
                  <c:v>0.28041683900040798</c:v>
                </c:pt>
                <c:pt idx="42422">
                  <c:v>0.28042967104641497</c:v>
                </c:pt>
                <c:pt idx="42423">
                  <c:v>0.28044250309242102</c:v>
                </c:pt>
                <c:pt idx="42424">
                  <c:v>0.28045533513830201</c:v>
                </c:pt>
                <c:pt idx="42425">
                  <c:v>0.280468167184309</c:v>
                </c:pt>
                <c:pt idx="42426">
                  <c:v>0.280480999230315</c:v>
                </c:pt>
                <c:pt idx="42427">
                  <c:v>0.28049383127619698</c:v>
                </c:pt>
                <c:pt idx="42428">
                  <c:v>0.28050666332220298</c:v>
                </c:pt>
                <c:pt idx="42429">
                  <c:v>0.28051949536821003</c:v>
                </c:pt>
                <c:pt idx="42430">
                  <c:v>0.28053232741409101</c:v>
                </c:pt>
                <c:pt idx="42431">
                  <c:v>0.280545159460097</c:v>
                </c:pt>
                <c:pt idx="42432">
                  <c:v>0.280557991506104</c:v>
                </c:pt>
                <c:pt idx="42433">
                  <c:v>0.28057082355198498</c:v>
                </c:pt>
                <c:pt idx="42434">
                  <c:v>0.28058365559799098</c:v>
                </c:pt>
                <c:pt idx="42435">
                  <c:v>0.28059648764399803</c:v>
                </c:pt>
                <c:pt idx="42436">
                  <c:v>0.28060931968987901</c:v>
                </c:pt>
                <c:pt idx="42437">
                  <c:v>0.28062215173588501</c:v>
                </c:pt>
                <c:pt idx="42438">
                  <c:v>0.280634983781892</c:v>
                </c:pt>
                <c:pt idx="42439">
                  <c:v>0.28064781582777298</c:v>
                </c:pt>
                <c:pt idx="42440">
                  <c:v>0.28066064787377898</c:v>
                </c:pt>
                <c:pt idx="42441">
                  <c:v>0.28067347991978597</c:v>
                </c:pt>
                <c:pt idx="42442">
                  <c:v>0.28068631196566701</c:v>
                </c:pt>
                <c:pt idx="42443">
                  <c:v>0.28069914401167301</c:v>
                </c:pt>
                <c:pt idx="42444">
                  <c:v>0.28071197605768</c:v>
                </c:pt>
                <c:pt idx="42445">
                  <c:v>0.28072480810356099</c:v>
                </c:pt>
                <c:pt idx="42446">
                  <c:v>0.28073764014956698</c:v>
                </c:pt>
                <c:pt idx="42447">
                  <c:v>0.28075047219557397</c:v>
                </c:pt>
                <c:pt idx="42448">
                  <c:v>0.28076330424145501</c:v>
                </c:pt>
                <c:pt idx="42449">
                  <c:v>0.28077613628746201</c:v>
                </c:pt>
                <c:pt idx="42450">
                  <c:v>0.280788968333468</c:v>
                </c:pt>
                <c:pt idx="42451">
                  <c:v>0.28080180037934899</c:v>
                </c:pt>
                <c:pt idx="42452">
                  <c:v>0.28081463242535598</c:v>
                </c:pt>
                <c:pt idx="42453">
                  <c:v>0.28082746447136198</c:v>
                </c:pt>
                <c:pt idx="42454">
                  <c:v>0.28084029651724302</c:v>
                </c:pt>
                <c:pt idx="42455">
                  <c:v>0.28085312856325001</c:v>
                </c:pt>
                <c:pt idx="42456">
                  <c:v>0.280865960609256</c:v>
                </c:pt>
                <c:pt idx="42457">
                  <c:v>0.28087879265513699</c:v>
                </c:pt>
                <c:pt idx="42458">
                  <c:v>0.28089162470114398</c:v>
                </c:pt>
                <c:pt idx="42459">
                  <c:v>0.28090445674714998</c:v>
                </c:pt>
                <c:pt idx="42460">
                  <c:v>0.28091728879303102</c:v>
                </c:pt>
                <c:pt idx="42461">
                  <c:v>0.28093012083903801</c:v>
                </c:pt>
                <c:pt idx="42462">
                  <c:v>0.28094295288504401</c:v>
                </c:pt>
                <c:pt idx="42463">
                  <c:v>0.28095578493092499</c:v>
                </c:pt>
                <c:pt idx="42464">
                  <c:v>0.28096861697693198</c:v>
                </c:pt>
                <c:pt idx="42465">
                  <c:v>0.28098144902293798</c:v>
                </c:pt>
                <c:pt idx="42466">
                  <c:v>0.28099428106881902</c:v>
                </c:pt>
                <c:pt idx="42467">
                  <c:v>0.28100711311482601</c:v>
                </c:pt>
                <c:pt idx="42468">
                  <c:v>0.28101994516083201</c:v>
                </c:pt>
                <c:pt idx="42469">
                  <c:v>0.28103277720671399</c:v>
                </c:pt>
                <c:pt idx="42470">
                  <c:v>0.28104560925271999</c:v>
                </c:pt>
                <c:pt idx="42471">
                  <c:v>0.28105844129872698</c:v>
                </c:pt>
                <c:pt idx="42472">
                  <c:v>0.28107127334460802</c:v>
                </c:pt>
                <c:pt idx="42473">
                  <c:v>0.28108410539061401</c:v>
                </c:pt>
                <c:pt idx="42474">
                  <c:v>0.28109693743662101</c:v>
                </c:pt>
                <c:pt idx="42475">
                  <c:v>0.28110976948250199</c:v>
                </c:pt>
                <c:pt idx="42476">
                  <c:v>0.28112260152850799</c:v>
                </c:pt>
                <c:pt idx="42477">
                  <c:v>0.28113543357451498</c:v>
                </c:pt>
                <c:pt idx="42478">
                  <c:v>0.28114826562039602</c:v>
                </c:pt>
                <c:pt idx="42479">
                  <c:v>0.28116109766640202</c:v>
                </c:pt>
                <c:pt idx="42480">
                  <c:v>0.28117392971240901</c:v>
                </c:pt>
                <c:pt idx="42481">
                  <c:v>0.28118676175828999</c:v>
                </c:pt>
                <c:pt idx="42482">
                  <c:v>0.28119959380429599</c:v>
                </c:pt>
                <c:pt idx="42483">
                  <c:v>0.28121242585030298</c:v>
                </c:pt>
                <c:pt idx="42484">
                  <c:v>0.28122525789618402</c:v>
                </c:pt>
                <c:pt idx="42485">
                  <c:v>0.28123808994219002</c:v>
                </c:pt>
                <c:pt idx="42486">
                  <c:v>0.28125092198819701</c:v>
                </c:pt>
                <c:pt idx="42487">
                  <c:v>0.281263754034078</c:v>
                </c:pt>
                <c:pt idx="42488">
                  <c:v>0.28127658608008399</c:v>
                </c:pt>
                <c:pt idx="42489">
                  <c:v>0.28128941812609098</c:v>
                </c:pt>
                <c:pt idx="42490">
                  <c:v>0.28130225017197202</c:v>
                </c:pt>
                <c:pt idx="42491">
                  <c:v>0.28131508221797902</c:v>
                </c:pt>
                <c:pt idx="42492">
                  <c:v>0.28132791426398501</c:v>
                </c:pt>
                <c:pt idx="42493">
                  <c:v>0.281340746309866</c:v>
                </c:pt>
                <c:pt idx="42494">
                  <c:v>0.28135357835587299</c:v>
                </c:pt>
                <c:pt idx="42495">
                  <c:v>0.28136641040187899</c:v>
                </c:pt>
                <c:pt idx="42496">
                  <c:v>0.28137924244776003</c:v>
                </c:pt>
                <c:pt idx="42497">
                  <c:v>0.28139207449376702</c:v>
                </c:pt>
                <c:pt idx="42498">
                  <c:v>0.28140490653977301</c:v>
                </c:pt>
                <c:pt idx="42499">
                  <c:v>0.281417738585654</c:v>
                </c:pt>
                <c:pt idx="42500">
                  <c:v>0.28143057063166099</c:v>
                </c:pt>
                <c:pt idx="42501">
                  <c:v>0.28144340267766699</c:v>
                </c:pt>
                <c:pt idx="42502">
                  <c:v>0.28145623472354803</c:v>
                </c:pt>
                <c:pt idx="42503">
                  <c:v>0.28146906676955502</c:v>
                </c:pt>
                <c:pt idx="42504">
                  <c:v>0.28148189881556102</c:v>
                </c:pt>
                <c:pt idx="42505">
                  <c:v>0.281494730861442</c:v>
                </c:pt>
                <c:pt idx="42506">
                  <c:v>0.28150756290744899</c:v>
                </c:pt>
                <c:pt idx="42507">
                  <c:v>0.28152039495345499</c:v>
                </c:pt>
                <c:pt idx="42508">
                  <c:v>0.28153322699933597</c:v>
                </c:pt>
                <c:pt idx="42509">
                  <c:v>0.28154605904534302</c:v>
                </c:pt>
                <c:pt idx="42510">
                  <c:v>0.28155889109134902</c:v>
                </c:pt>
                <c:pt idx="42511">
                  <c:v>0.281571723137231</c:v>
                </c:pt>
                <c:pt idx="42512">
                  <c:v>0.281584555183237</c:v>
                </c:pt>
                <c:pt idx="42513">
                  <c:v>0.28159738722924399</c:v>
                </c:pt>
                <c:pt idx="42514">
                  <c:v>0.28161021927512497</c:v>
                </c:pt>
                <c:pt idx="42515">
                  <c:v>0.28162305132113102</c:v>
                </c:pt>
                <c:pt idx="42516">
                  <c:v>0.28163588336713802</c:v>
                </c:pt>
                <c:pt idx="42517">
                  <c:v>0.281648715413019</c:v>
                </c:pt>
                <c:pt idx="42518">
                  <c:v>0.281661547459025</c:v>
                </c:pt>
                <c:pt idx="42519">
                  <c:v>0.28167437950503199</c:v>
                </c:pt>
                <c:pt idx="42520">
                  <c:v>0.28168721155091297</c:v>
                </c:pt>
                <c:pt idx="42521">
                  <c:v>0.28170004359691903</c:v>
                </c:pt>
                <c:pt idx="42522">
                  <c:v>0.28171287564292602</c:v>
                </c:pt>
                <c:pt idx="42523">
                  <c:v>0.281725707688807</c:v>
                </c:pt>
                <c:pt idx="42524">
                  <c:v>0.281738539734813</c:v>
                </c:pt>
                <c:pt idx="42525">
                  <c:v>0.28175137178081999</c:v>
                </c:pt>
                <c:pt idx="42526">
                  <c:v>0.28176420382670098</c:v>
                </c:pt>
                <c:pt idx="42527">
                  <c:v>0.28177703587270703</c:v>
                </c:pt>
                <c:pt idx="42528">
                  <c:v>0.28178986791871402</c:v>
                </c:pt>
                <c:pt idx="42529">
                  <c:v>0.281802699964595</c:v>
                </c:pt>
                <c:pt idx="42530">
                  <c:v>0.281815532010601</c:v>
                </c:pt>
                <c:pt idx="42531">
                  <c:v>0.28182836405660799</c:v>
                </c:pt>
                <c:pt idx="42532">
                  <c:v>0.28184119610248898</c:v>
                </c:pt>
                <c:pt idx="42533">
                  <c:v>0.28185402814849603</c:v>
                </c:pt>
                <c:pt idx="42534">
                  <c:v>0.28186686019450202</c:v>
                </c:pt>
                <c:pt idx="42535">
                  <c:v>0.28187969224038301</c:v>
                </c:pt>
                <c:pt idx="42536">
                  <c:v>0.28189252428639</c:v>
                </c:pt>
                <c:pt idx="42537">
                  <c:v>0.281905356332396</c:v>
                </c:pt>
                <c:pt idx="42538">
                  <c:v>0.28191818837827698</c:v>
                </c:pt>
                <c:pt idx="42539">
                  <c:v>0.28193102042428397</c:v>
                </c:pt>
                <c:pt idx="42540">
                  <c:v>0.28194385247029002</c:v>
                </c:pt>
                <c:pt idx="42541">
                  <c:v>0.28195668451617101</c:v>
                </c:pt>
                <c:pt idx="42542">
                  <c:v>0.281969516562178</c:v>
                </c:pt>
                <c:pt idx="42543">
                  <c:v>0.281982348608184</c:v>
                </c:pt>
                <c:pt idx="42544">
                  <c:v>0.28199518065406498</c:v>
                </c:pt>
                <c:pt idx="42545">
                  <c:v>0.28176333179645302</c:v>
                </c:pt>
                <c:pt idx="42546">
                  <c:v>0.28153148293884001</c:v>
                </c:pt>
                <c:pt idx="42547">
                  <c:v>0.28129963408349401</c:v>
                </c:pt>
                <c:pt idx="42548">
                  <c:v>0.28106778522588199</c:v>
                </c:pt>
                <c:pt idx="42549">
                  <c:v>0.28083593636826898</c:v>
                </c:pt>
                <c:pt idx="42550">
                  <c:v>0.28060408751292298</c:v>
                </c:pt>
                <c:pt idx="42551">
                  <c:v>0.28037223865531002</c:v>
                </c:pt>
                <c:pt idx="42552">
                  <c:v>0.28014038979769801</c:v>
                </c:pt>
                <c:pt idx="42553">
                  <c:v>0.27990854094235201</c:v>
                </c:pt>
                <c:pt idx="42554">
                  <c:v>0.27967669208474</c:v>
                </c:pt>
                <c:pt idx="42555">
                  <c:v>0.27944484322712698</c:v>
                </c:pt>
                <c:pt idx="42556">
                  <c:v>0.27921299437178099</c:v>
                </c:pt>
                <c:pt idx="42557">
                  <c:v>0.27898114551416803</c:v>
                </c:pt>
                <c:pt idx="42558">
                  <c:v>0.27874929665655601</c:v>
                </c:pt>
                <c:pt idx="42559">
                  <c:v>0.27851744780121002</c:v>
                </c:pt>
                <c:pt idx="42560">
                  <c:v>0.278285598943597</c:v>
                </c:pt>
                <c:pt idx="42561">
                  <c:v>0.27805375008598499</c:v>
                </c:pt>
                <c:pt idx="42562">
                  <c:v>0.27782190123063899</c:v>
                </c:pt>
                <c:pt idx="42563">
                  <c:v>0.27759005237302697</c:v>
                </c:pt>
                <c:pt idx="42564">
                  <c:v>0.27735820351541401</c:v>
                </c:pt>
                <c:pt idx="42565">
                  <c:v>0.27712635466006802</c:v>
                </c:pt>
                <c:pt idx="42566">
                  <c:v>0.276894505802455</c:v>
                </c:pt>
                <c:pt idx="42567">
                  <c:v>0.27666265694484299</c:v>
                </c:pt>
                <c:pt idx="42568">
                  <c:v>0.27643080808949699</c:v>
                </c:pt>
                <c:pt idx="42569">
                  <c:v>0.27619895923188398</c:v>
                </c:pt>
                <c:pt idx="42570">
                  <c:v>0.27596711037427202</c:v>
                </c:pt>
                <c:pt idx="42571">
                  <c:v>0.27573526151892602</c:v>
                </c:pt>
                <c:pt idx="42572">
                  <c:v>0.27550341266131301</c:v>
                </c:pt>
                <c:pt idx="42573">
                  <c:v>0.27527156380370099</c:v>
                </c:pt>
                <c:pt idx="42574">
                  <c:v>0.275039714948355</c:v>
                </c:pt>
                <c:pt idx="42575">
                  <c:v>0.27480786609074198</c:v>
                </c:pt>
                <c:pt idx="42576">
                  <c:v>0.27457601723313002</c:v>
                </c:pt>
                <c:pt idx="42577">
                  <c:v>0.27434416837778403</c:v>
                </c:pt>
                <c:pt idx="42578">
                  <c:v>0.27411231952017101</c:v>
                </c:pt>
                <c:pt idx="42579">
                  <c:v>0.27388047066255899</c:v>
                </c:pt>
                <c:pt idx="42580">
                  <c:v>0.273648621807213</c:v>
                </c:pt>
                <c:pt idx="42581">
                  <c:v>0.27341677294959998</c:v>
                </c:pt>
                <c:pt idx="42582">
                  <c:v>0.27318492409198802</c:v>
                </c:pt>
                <c:pt idx="42583">
                  <c:v>0.27295307523664197</c:v>
                </c:pt>
                <c:pt idx="42584">
                  <c:v>0.27272122637902901</c:v>
                </c:pt>
                <c:pt idx="42585">
                  <c:v>0.272489377521417</c:v>
                </c:pt>
                <c:pt idx="42586">
                  <c:v>0.272257528666071</c:v>
                </c:pt>
                <c:pt idx="42587">
                  <c:v>0.27202567980845799</c:v>
                </c:pt>
                <c:pt idx="42588">
                  <c:v>0.27179383095084603</c:v>
                </c:pt>
                <c:pt idx="42589">
                  <c:v>0.27156198209549998</c:v>
                </c:pt>
                <c:pt idx="42590">
                  <c:v>0.27133013323788702</c:v>
                </c:pt>
                <c:pt idx="42591">
                  <c:v>0.271098284380275</c:v>
                </c:pt>
                <c:pt idx="42592">
                  <c:v>0.27086643552492901</c:v>
                </c:pt>
                <c:pt idx="42593">
                  <c:v>0.27063458666731599</c:v>
                </c:pt>
                <c:pt idx="42594">
                  <c:v>0.27040273780970397</c:v>
                </c:pt>
                <c:pt idx="42595">
                  <c:v>0.27017088895435798</c:v>
                </c:pt>
                <c:pt idx="42596">
                  <c:v>0.26993904009674502</c:v>
                </c:pt>
                <c:pt idx="42597">
                  <c:v>0.269707191239133</c:v>
                </c:pt>
                <c:pt idx="42598">
                  <c:v>0.26947534238378701</c:v>
                </c:pt>
                <c:pt idx="42599">
                  <c:v>0.26924349352617399</c:v>
                </c:pt>
                <c:pt idx="42600">
                  <c:v>0.26901164466856198</c:v>
                </c:pt>
                <c:pt idx="42601">
                  <c:v>0.26877979581321598</c:v>
                </c:pt>
                <c:pt idx="42602">
                  <c:v>0.26854794695560302</c:v>
                </c:pt>
                <c:pt idx="42603">
                  <c:v>0.26831609809799101</c:v>
                </c:pt>
                <c:pt idx="42604">
                  <c:v>0.26808424924264501</c:v>
                </c:pt>
                <c:pt idx="42605">
                  <c:v>0.267852400385032</c:v>
                </c:pt>
                <c:pt idx="42606">
                  <c:v>0.26762055152741998</c:v>
                </c:pt>
                <c:pt idx="42607">
                  <c:v>0.26738870267207399</c:v>
                </c:pt>
                <c:pt idx="42608">
                  <c:v>0.26715685381446103</c:v>
                </c:pt>
                <c:pt idx="42609">
                  <c:v>0.26692500495684901</c:v>
                </c:pt>
                <c:pt idx="42610">
                  <c:v>0.26669315610150301</c:v>
                </c:pt>
                <c:pt idx="42611">
                  <c:v>0.26646130724389</c:v>
                </c:pt>
                <c:pt idx="42612">
                  <c:v>0.26622945838627798</c:v>
                </c:pt>
                <c:pt idx="42613">
                  <c:v>0.26599760953093199</c:v>
                </c:pt>
                <c:pt idx="42614">
                  <c:v>0.26576576067331897</c:v>
                </c:pt>
                <c:pt idx="42615">
                  <c:v>0.26553391181570701</c:v>
                </c:pt>
                <c:pt idx="42616">
                  <c:v>0.26530206296036102</c:v>
                </c:pt>
                <c:pt idx="42617">
                  <c:v>0.265070214102748</c:v>
                </c:pt>
                <c:pt idx="42618">
                  <c:v>0.26483836524513599</c:v>
                </c:pt>
                <c:pt idx="42619">
                  <c:v>0.26460651638978999</c:v>
                </c:pt>
                <c:pt idx="42620">
                  <c:v>0.26437466753217698</c:v>
                </c:pt>
                <c:pt idx="42621">
                  <c:v>0.26414281867456502</c:v>
                </c:pt>
                <c:pt idx="42622">
                  <c:v>0.26391096981921902</c:v>
                </c:pt>
                <c:pt idx="42623">
                  <c:v>0.26367912096160601</c:v>
                </c:pt>
                <c:pt idx="42624">
                  <c:v>0.26344727210399399</c:v>
                </c:pt>
                <c:pt idx="42625">
                  <c:v>0.263215423248648</c:v>
                </c:pt>
                <c:pt idx="42626">
                  <c:v>0.26298357439103498</c:v>
                </c:pt>
                <c:pt idx="42627">
                  <c:v>0.26275172553342302</c:v>
                </c:pt>
                <c:pt idx="42628">
                  <c:v>0.26251987667807702</c:v>
                </c:pt>
                <c:pt idx="42629">
                  <c:v>0.26228802782046401</c:v>
                </c:pt>
                <c:pt idx="42630">
                  <c:v>0.26205617896285199</c:v>
                </c:pt>
                <c:pt idx="42631">
                  <c:v>0.261824330107506</c:v>
                </c:pt>
                <c:pt idx="42632">
                  <c:v>0.26159248124989298</c:v>
                </c:pt>
                <c:pt idx="42633">
                  <c:v>0.26136063239228002</c:v>
                </c:pt>
                <c:pt idx="42634">
                  <c:v>0.26112878353693503</c:v>
                </c:pt>
                <c:pt idx="42635">
                  <c:v>0.26089693467932201</c:v>
                </c:pt>
                <c:pt idx="42636">
                  <c:v>0.26066508582171</c:v>
                </c:pt>
                <c:pt idx="42637">
                  <c:v>0.260433236966364</c:v>
                </c:pt>
                <c:pt idx="42638">
                  <c:v>0.26020138810875099</c:v>
                </c:pt>
                <c:pt idx="42639">
                  <c:v>0.25996953925113803</c:v>
                </c:pt>
                <c:pt idx="42640">
                  <c:v>0.25973769039579298</c:v>
                </c:pt>
                <c:pt idx="42641">
                  <c:v>0.25950584153818002</c:v>
                </c:pt>
                <c:pt idx="42642">
                  <c:v>0.259273992680567</c:v>
                </c:pt>
                <c:pt idx="42643">
                  <c:v>0.259042143825222</c:v>
                </c:pt>
                <c:pt idx="42644">
                  <c:v>0.25881029496760899</c:v>
                </c:pt>
                <c:pt idx="42645">
                  <c:v>0.25857844610999697</c:v>
                </c:pt>
                <c:pt idx="42646">
                  <c:v>0.25834659725465098</c:v>
                </c:pt>
                <c:pt idx="42647">
                  <c:v>0.25811474839703802</c:v>
                </c:pt>
                <c:pt idx="42648">
                  <c:v>0.257882899539425</c:v>
                </c:pt>
                <c:pt idx="42649">
                  <c:v>0.25765105068408001</c:v>
                </c:pt>
                <c:pt idx="42650">
                  <c:v>0.25741920182646699</c:v>
                </c:pt>
                <c:pt idx="42651">
                  <c:v>0.25718735296885398</c:v>
                </c:pt>
                <c:pt idx="42652">
                  <c:v>0.25695550411350898</c:v>
                </c:pt>
                <c:pt idx="42653">
                  <c:v>0.25672365525589602</c:v>
                </c:pt>
                <c:pt idx="42654">
                  <c:v>0.25649180639828301</c:v>
                </c:pt>
                <c:pt idx="42655">
                  <c:v>0.25625995754293801</c:v>
                </c:pt>
                <c:pt idx="42656">
                  <c:v>0.256028108685325</c:v>
                </c:pt>
                <c:pt idx="42657">
                  <c:v>0.25579625982771198</c:v>
                </c:pt>
                <c:pt idx="42658">
                  <c:v>0.25556441097236698</c:v>
                </c:pt>
                <c:pt idx="42659">
                  <c:v>0.25533256211475402</c:v>
                </c:pt>
                <c:pt idx="42660">
                  <c:v>0.25510071325714101</c:v>
                </c:pt>
                <c:pt idx="42661">
                  <c:v>0.25486886440179601</c:v>
                </c:pt>
                <c:pt idx="42662">
                  <c:v>0.254637015544183</c:v>
                </c:pt>
                <c:pt idx="42663">
                  <c:v>0.25440516668656998</c:v>
                </c:pt>
                <c:pt idx="42664">
                  <c:v>0.25417331783122499</c:v>
                </c:pt>
                <c:pt idx="42665">
                  <c:v>0.25394146897361197</c:v>
                </c:pt>
                <c:pt idx="42666">
                  <c:v>0.25370962011599901</c:v>
                </c:pt>
                <c:pt idx="42667">
                  <c:v>0.25347777126065402</c:v>
                </c:pt>
                <c:pt idx="42668">
                  <c:v>0.253245922403041</c:v>
                </c:pt>
                <c:pt idx="42669">
                  <c:v>0.25301407354542799</c:v>
                </c:pt>
                <c:pt idx="42670">
                  <c:v>0.25278222469008299</c:v>
                </c:pt>
                <c:pt idx="42671">
                  <c:v>0.25255037583246998</c:v>
                </c:pt>
                <c:pt idx="42672">
                  <c:v>0.25231852697485702</c:v>
                </c:pt>
                <c:pt idx="42673">
                  <c:v>0.25208667811951202</c:v>
                </c:pt>
                <c:pt idx="42674">
                  <c:v>0.251854829261899</c:v>
                </c:pt>
                <c:pt idx="42675">
                  <c:v>0.25162298040428599</c:v>
                </c:pt>
                <c:pt idx="42676">
                  <c:v>0.25139113154894099</c:v>
                </c:pt>
                <c:pt idx="42677">
                  <c:v>0.25115928269132798</c:v>
                </c:pt>
                <c:pt idx="42678">
                  <c:v>0.25092743383371502</c:v>
                </c:pt>
                <c:pt idx="42679">
                  <c:v>0.25069558497837002</c:v>
                </c:pt>
                <c:pt idx="42680">
                  <c:v>0.25046373612075701</c:v>
                </c:pt>
                <c:pt idx="42681">
                  <c:v>0.25023188726314399</c:v>
                </c:pt>
                <c:pt idx="42682">
                  <c:v>0.250000038407799</c:v>
                </c:pt>
                <c:pt idx="42683">
                  <c:v>0.24976818955018601</c:v>
                </c:pt>
                <c:pt idx="42684">
                  <c:v>0.24953634069257299</c:v>
                </c:pt>
                <c:pt idx="42685">
                  <c:v>0.249304491837228</c:v>
                </c:pt>
                <c:pt idx="42686">
                  <c:v>0.24907264297961501</c:v>
                </c:pt>
                <c:pt idx="42687">
                  <c:v>0.248840794122002</c:v>
                </c:pt>
                <c:pt idx="42688">
                  <c:v>0.248608945266657</c:v>
                </c:pt>
                <c:pt idx="42689">
                  <c:v>0.24837709640904401</c:v>
                </c:pt>
                <c:pt idx="42690">
                  <c:v>0.248145247551431</c:v>
                </c:pt>
                <c:pt idx="42691">
                  <c:v>0.247913398696086</c:v>
                </c:pt>
                <c:pt idx="42692">
                  <c:v>0.24768154983847299</c:v>
                </c:pt>
                <c:pt idx="42693">
                  <c:v>0.24744970098086</c:v>
                </c:pt>
                <c:pt idx="42694">
                  <c:v>0.247217852125515</c:v>
                </c:pt>
                <c:pt idx="42695">
                  <c:v>0.24698600326790199</c:v>
                </c:pt>
                <c:pt idx="42696">
                  <c:v>0.246754154410289</c:v>
                </c:pt>
                <c:pt idx="42697">
                  <c:v>0.246522305554944</c:v>
                </c:pt>
                <c:pt idx="42698">
                  <c:v>0.24629045669733099</c:v>
                </c:pt>
                <c:pt idx="42699">
                  <c:v>0.246058607839718</c:v>
                </c:pt>
                <c:pt idx="42700">
                  <c:v>0.24582675898437301</c:v>
                </c:pt>
                <c:pt idx="42701">
                  <c:v>0.24559491012675999</c:v>
                </c:pt>
                <c:pt idx="42702">
                  <c:v>0.245363061269147</c:v>
                </c:pt>
                <c:pt idx="42703">
                  <c:v>0.24513121241380201</c:v>
                </c:pt>
                <c:pt idx="42704">
                  <c:v>0.24489936355618899</c:v>
                </c:pt>
                <c:pt idx="42705">
                  <c:v>0.24466751469857601</c:v>
                </c:pt>
                <c:pt idx="42706">
                  <c:v>0.24443566584323101</c:v>
                </c:pt>
                <c:pt idx="42707">
                  <c:v>0.24420381698561799</c:v>
                </c:pt>
                <c:pt idx="42708">
                  <c:v>0.24397196812800501</c:v>
                </c:pt>
                <c:pt idx="42709">
                  <c:v>0.24374011927266001</c:v>
                </c:pt>
                <c:pt idx="42710">
                  <c:v>0.243508270415047</c:v>
                </c:pt>
                <c:pt idx="42711">
                  <c:v>0.24327642155743401</c:v>
                </c:pt>
                <c:pt idx="42712">
                  <c:v>0.24304457270208901</c:v>
                </c:pt>
                <c:pt idx="42713">
                  <c:v>0.242812723844476</c:v>
                </c:pt>
                <c:pt idx="42714">
                  <c:v>0.24258087498686301</c:v>
                </c:pt>
                <c:pt idx="42715">
                  <c:v>0.24234902613151799</c:v>
                </c:pt>
                <c:pt idx="42716">
                  <c:v>0.242117177273905</c:v>
                </c:pt>
                <c:pt idx="42717">
                  <c:v>0.24188532841629201</c:v>
                </c:pt>
                <c:pt idx="42718">
                  <c:v>0.24165347956094699</c:v>
                </c:pt>
                <c:pt idx="42719">
                  <c:v>0.241421630703334</c:v>
                </c:pt>
                <c:pt idx="42720">
                  <c:v>0.24118978184572101</c:v>
                </c:pt>
                <c:pt idx="42721">
                  <c:v>0.24095793299037599</c:v>
                </c:pt>
                <c:pt idx="42722">
                  <c:v>0.240726084132763</c:v>
                </c:pt>
                <c:pt idx="42723">
                  <c:v>0.24049423527514999</c:v>
                </c:pt>
                <c:pt idx="42724">
                  <c:v>0.24026238641980499</c:v>
                </c:pt>
                <c:pt idx="42725">
                  <c:v>0.240030537562192</c:v>
                </c:pt>
                <c:pt idx="42726">
                  <c:v>0.23979868870457899</c:v>
                </c:pt>
                <c:pt idx="42727">
                  <c:v>0.23956683984923399</c:v>
                </c:pt>
                <c:pt idx="42728">
                  <c:v>0.239334990991621</c:v>
                </c:pt>
                <c:pt idx="42729">
                  <c:v>0.23910314213400799</c:v>
                </c:pt>
                <c:pt idx="42730">
                  <c:v>0.23887129327866299</c:v>
                </c:pt>
                <c:pt idx="42731">
                  <c:v>0.23863944442105001</c:v>
                </c:pt>
                <c:pt idx="42732">
                  <c:v>0.23840759556343699</c:v>
                </c:pt>
                <c:pt idx="42733">
                  <c:v>0.238175746708092</c:v>
                </c:pt>
                <c:pt idx="42734">
                  <c:v>0.23794389785047901</c:v>
                </c:pt>
                <c:pt idx="42735">
                  <c:v>0.23771204899286599</c:v>
                </c:pt>
                <c:pt idx="42736">
                  <c:v>0.237480200137521</c:v>
                </c:pt>
                <c:pt idx="42737">
                  <c:v>0.23724835127990801</c:v>
                </c:pt>
                <c:pt idx="42738">
                  <c:v>0.23701650242229499</c:v>
                </c:pt>
                <c:pt idx="42739">
                  <c:v>0.23678465356695</c:v>
                </c:pt>
                <c:pt idx="42740">
                  <c:v>0.23655280470933701</c:v>
                </c:pt>
                <c:pt idx="42741">
                  <c:v>0.236320955851724</c:v>
                </c:pt>
                <c:pt idx="42742">
                  <c:v>0.236089106996379</c:v>
                </c:pt>
                <c:pt idx="42743">
                  <c:v>0.23585725813876601</c:v>
                </c:pt>
                <c:pt idx="42744">
                  <c:v>0.235625409281153</c:v>
                </c:pt>
                <c:pt idx="42745">
                  <c:v>0.235393560425808</c:v>
                </c:pt>
                <c:pt idx="42746">
                  <c:v>0.23516171156819499</c:v>
                </c:pt>
                <c:pt idx="42747">
                  <c:v>0.234929862710582</c:v>
                </c:pt>
                <c:pt idx="42748">
                  <c:v>0.234698013855237</c:v>
                </c:pt>
                <c:pt idx="42749">
                  <c:v>0.23446616499762399</c:v>
                </c:pt>
                <c:pt idx="42750">
                  <c:v>0.234234316140011</c:v>
                </c:pt>
                <c:pt idx="42751">
                  <c:v>0.234002467284666</c:v>
                </c:pt>
                <c:pt idx="42752">
                  <c:v>0.23377061842705299</c:v>
                </c:pt>
                <c:pt idx="42753">
                  <c:v>0.23353876956944</c:v>
                </c:pt>
                <c:pt idx="42754">
                  <c:v>0.23330692071409501</c:v>
                </c:pt>
                <c:pt idx="42755">
                  <c:v>0.23307507185648199</c:v>
                </c:pt>
                <c:pt idx="42756">
                  <c:v>0.232843222998869</c:v>
                </c:pt>
                <c:pt idx="42757">
                  <c:v>0.23261137414352401</c:v>
                </c:pt>
                <c:pt idx="42758">
                  <c:v>0.23237952528591099</c:v>
                </c:pt>
                <c:pt idx="42759">
                  <c:v>0.23214767642829801</c:v>
                </c:pt>
                <c:pt idx="42760">
                  <c:v>0.23191582757295301</c:v>
                </c:pt>
                <c:pt idx="42761">
                  <c:v>0.23168397871533999</c:v>
                </c:pt>
                <c:pt idx="42762">
                  <c:v>0.23145212985772701</c:v>
                </c:pt>
                <c:pt idx="42763">
                  <c:v>0.23122028100238201</c:v>
                </c:pt>
                <c:pt idx="42764">
                  <c:v>0.230988432144769</c:v>
                </c:pt>
                <c:pt idx="42765">
                  <c:v>0.23075658328715601</c:v>
                </c:pt>
                <c:pt idx="42766">
                  <c:v>0.23052473443181101</c:v>
                </c:pt>
                <c:pt idx="42767">
                  <c:v>0.230292885574198</c:v>
                </c:pt>
                <c:pt idx="42768">
                  <c:v>0.23006103671658501</c:v>
                </c:pt>
                <c:pt idx="42769">
                  <c:v>0.22982918786123999</c:v>
                </c:pt>
                <c:pt idx="42770">
                  <c:v>0.229597339003627</c:v>
                </c:pt>
                <c:pt idx="42771">
                  <c:v>0.22936549014601401</c:v>
                </c:pt>
                <c:pt idx="42772">
                  <c:v>0.22913364129066899</c:v>
                </c:pt>
                <c:pt idx="42773">
                  <c:v>0.228901792433056</c:v>
                </c:pt>
                <c:pt idx="42774">
                  <c:v>0.22866994357544301</c:v>
                </c:pt>
                <c:pt idx="42775">
                  <c:v>0.22843809472009799</c:v>
                </c:pt>
                <c:pt idx="42776">
                  <c:v>0.228206245862485</c:v>
                </c:pt>
                <c:pt idx="42777">
                  <c:v>0.22797439700487199</c:v>
                </c:pt>
                <c:pt idx="42778">
                  <c:v>0.22774254814952699</c:v>
                </c:pt>
                <c:pt idx="42779">
                  <c:v>0.227510699291914</c:v>
                </c:pt>
                <c:pt idx="42780">
                  <c:v>0.22727885043430099</c:v>
                </c:pt>
                <c:pt idx="42781">
                  <c:v>0.22704700157895499</c:v>
                </c:pt>
                <c:pt idx="42782">
                  <c:v>0.22681515272134301</c:v>
                </c:pt>
                <c:pt idx="42783">
                  <c:v>0.22658330386372999</c:v>
                </c:pt>
                <c:pt idx="42784">
                  <c:v>0.22635145500838499</c:v>
                </c:pt>
                <c:pt idx="42785">
                  <c:v>0.22611960615077201</c:v>
                </c:pt>
                <c:pt idx="42786">
                  <c:v>0.22588775729315899</c:v>
                </c:pt>
                <c:pt idx="42787">
                  <c:v>0.225655908437813</c:v>
                </c:pt>
                <c:pt idx="42788">
                  <c:v>0.22542405958020101</c:v>
                </c:pt>
                <c:pt idx="42789">
                  <c:v>0.22519221072258799</c:v>
                </c:pt>
                <c:pt idx="42790">
                  <c:v>0.224960361867243</c:v>
                </c:pt>
                <c:pt idx="42791">
                  <c:v>0.22472851300963001</c:v>
                </c:pt>
                <c:pt idx="42792">
                  <c:v>0.22449666415201699</c:v>
                </c:pt>
                <c:pt idx="42793">
                  <c:v>0.224264815296671</c:v>
                </c:pt>
                <c:pt idx="42794">
                  <c:v>0.22403296643905901</c:v>
                </c:pt>
                <c:pt idx="42795">
                  <c:v>0.223801117581446</c:v>
                </c:pt>
                <c:pt idx="42796">
                  <c:v>0.2235692687261</c:v>
                </c:pt>
                <c:pt idx="42797">
                  <c:v>0.22333741986848801</c:v>
                </c:pt>
                <c:pt idx="42798">
                  <c:v>0.223105571010875</c:v>
                </c:pt>
                <c:pt idx="42799">
                  <c:v>0.222873722155529</c:v>
                </c:pt>
                <c:pt idx="42800">
                  <c:v>0.22264187329791699</c:v>
                </c:pt>
                <c:pt idx="42801">
                  <c:v>0.222410024440304</c:v>
                </c:pt>
                <c:pt idx="42802">
                  <c:v>0.222178175584958</c:v>
                </c:pt>
                <c:pt idx="42803">
                  <c:v>0.22194632672734599</c:v>
                </c:pt>
                <c:pt idx="42804">
                  <c:v>0.221714477869733</c:v>
                </c:pt>
                <c:pt idx="42805">
                  <c:v>0.22148262901438701</c:v>
                </c:pt>
                <c:pt idx="42806">
                  <c:v>0.22125078015677499</c:v>
                </c:pt>
                <c:pt idx="42807">
                  <c:v>0.221018931299162</c:v>
                </c:pt>
                <c:pt idx="42808">
                  <c:v>0.22078708244381601</c:v>
                </c:pt>
                <c:pt idx="42809">
                  <c:v>0.22055523358620399</c:v>
                </c:pt>
                <c:pt idx="42810">
                  <c:v>0.220323384728591</c:v>
                </c:pt>
                <c:pt idx="42811">
                  <c:v>0.22009153587324501</c:v>
                </c:pt>
                <c:pt idx="42812">
                  <c:v>0.21985968701563299</c:v>
                </c:pt>
                <c:pt idx="42813">
                  <c:v>0.21962783815802001</c:v>
                </c:pt>
                <c:pt idx="42814">
                  <c:v>0.21939598930267401</c:v>
                </c:pt>
                <c:pt idx="42815">
                  <c:v>0.21916414044506199</c:v>
                </c:pt>
                <c:pt idx="42816">
                  <c:v>0.21893229158744901</c:v>
                </c:pt>
                <c:pt idx="42817">
                  <c:v>0.21870044273210301</c:v>
                </c:pt>
                <c:pt idx="42818">
                  <c:v>0.218468593874491</c:v>
                </c:pt>
                <c:pt idx="42819">
                  <c:v>0.21823674501687801</c:v>
                </c:pt>
                <c:pt idx="42820">
                  <c:v>0.21800489616153201</c:v>
                </c:pt>
                <c:pt idx="42821">
                  <c:v>0.21777304730392</c:v>
                </c:pt>
                <c:pt idx="42822">
                  <c:v>0.21754119844630701</c:v>
                </c:pt>
                <c:pt idx="42823">
                  <c:v>0.21730934959096099</c:v>
                </c:pt>
                <c:pt idx="42824">
                  <c:v>0.217077500733349</c:v>
                </c:pt>
                <c:pt idx="42825">
                  <c:v>0.21684565187573601</c:v>
                </c:pt>
                <c:pt idx="42826">
                  <c:v>0.21661380302038999</c:v>
                </c:pt>
                <c:pt idx="42827">
                  <c:v>0.216381954162778</c:v>
                </c:pt>
                <c:pt idx="42828">
                  <c:v>0.21615010530516501</c:v>
                </c:pt>
                <c:pt idx="42829">
                  <c:v>0.21591825644981899</c:v>
                </c:pt>
                <c:pt idx="42830">
                  <c:v>0.215686407592207</c:v>
                </c:pt>
                <c:pt idx="42831">
                  <c:v>0.21545455873459399</c:v>
                </c:pt>
                <c:pt idx="42832">
                  <c:v>0.21522270987924799</c:v>
                </c:pt>
                <c:pt idx="42833">
                  <c:v>0.214990861021636</c:v>
                </c:pt>
                <c:pt idx="42834">
                  <c:v>0.21475901216402299</c:v>
                </c:pt>
                <c:pt idx="42835">
                  <c:v>0.21452716330867699</c:v>
                </c:pt>
                <c:pt idx="42836">
                  <c:v>0.21429531445106501</c:v>
                </c:pt>
                <c:pt idx="42837">
                  <c:v>0.21406346559345199</c:v>
                </c:pt>
                <c:pt idx="42838">
                  <c:v>0.213831616738106</c:v>
                </c:pt>
                <c:pt idx="42839">
                  <c:v>0.21359976788049401</c:v>
                </c:pt>
                <c:pt idx="42840">
                  <c:v>0.21336791902288099</c:v>
                </c:pt>
                <c:pt idx="42841">
                  <c:v>0.213136070167535</c:v>
                </c:pt>
                <c:pt idx="42842">
                  <c:v>0.21290422130992301</c:v>
                </c:pt>
                <c:pt idx="42843">
                  <c:v>0.21267237245230999</c:v>
                </c:pt>
                <c:pt idx="42844">
                  <c:v>0.212440523596964</c:v>
                </c:pt>
                <c:pt idx="42845">
                  <c:v>0.21220867473935201</c:v>
                </c:pt>
                <c:pt idx="42846">
                  <c:v>0.21197682588173899</c:v>
                </c:pt>
                <c:pt idx="42847">
                  <c:v>0.211744977026393</c:v>
                </c:pt>
                <c:pt idx="42848">
                  <c:v>0.21151312816878101</c:v>
                </c:pt>
                <c:pt idx="42849">
                  <c:v>0.211281279311168</c:v>
                </c:pt>
                <c:pt idx="42850">
                  <c:v>0.211049430455822</c:v>
                </c:pt>
                <c:pt idx="42851">
                  <c:v>0.21081758159821001</c:v>
                </c:pt>
                <c:pt idx="42852">
                  <c:v>0.210585732740597</c:v>
                </c:pt>
                <c:pt idx="42853">
                  <c:v>0.210353883885251</c:v>
                </c:pt>
                <c:pt idx="42854">
                  <c:v>0.21012203502763899</c:v>
                </c:pt>
                <c:pt idx="42855">
                  <c:v>0.209890186170026</c:v>
                </c:pt>
                <c:pt idx="42856">
                  <c:v>0.20965833731468</c:v>
                </c:pt>
                <c:pt idx="42857">
                  <c:v>0.20942648845706799</c:v>
                </c:pt>
                <c:pt idx="42858">
                  <c:v>0.209194639599455</c:v>
                </c:pt>
                <c:pt idx="42859">
                  <c:v>0.20896279074410901</c:v>
                </c:pt>
                <c:pt idx="42860">
                  <c:v>0.20873094188649699</c:v>
                </c:pt>
                <c:pt idx="42861">
                  <c:v>0.208499093028884</c:v>
                </c:pt>
                <c:pt idx="42862">
                  <c:v>0.20826724417353801</c:v>
                </c:pt>
                <c:pt idx="42863">
                  <c:v>0.20803539531592599</c:v>
                </c:pt>
                <c:pt idx="42864">
                  <c:v>0.207803546458313</c:v>
                </c:pt>
                <c:pt idx="42865">
                  <c:v>0.20757169760296701</c:v>
                </c:pt>
                <c:pt idx="42866">
                  <c:v>0.20733984874535499</c:v>
                </c:pt>
                <c:pt idx="42867">
                  <c:v>0.20710799988774201</c:v>
                </c:pt>
                <c:pt idx="42868">
                  <c:v>0.20687615103239601</c:v>
                </c:pt>
                <c:pt idx="42869">
                  <c:v>0.206644302174783</c:v>
                </c:pt>
                <c:pt idx="42870">
                  <c:v>0.20641245331717101</c:v>
                </c:pt>
                <c:pt idx="42871">
                  <c:v>0.20618060446182501</c:v>
                </c:pt>
                <c:pt idx="42872">
                  <c:v>0.205948755604213</c:v>
                </c:pt>
                <c:pt idx="42873">
                  <c:v>0.20571690674660001</c:v>
                </c:pt>
                <c:pt idx="42874">
                  <c:v>0.20548505789125401</c:v>
                </c:pt>
                <c:pt idx="42875">
                  <c:v>0.205253209033641</c:v>
                </c:pt>
                <c:pt idx="42876">
                  <c:v>0.20502136017602901</c:v>
                </c:pt>
                <c:pt idx="42877">
                  <c:v>0.20478951132068299</c:v>
                </c:pt>
                <c:pt idx="42878">
                  <c:v>0.20455766246307</c:v>
                </c:pt>
                <c:pt idx="42879">
                  <c:v>0.20432581360545801</c:v>
                </c:pt>
                <c:pt idx="42880">
                  <c:v>0.20409396475011199</c:v>
                </c:pt>
                <c:pt idx="42881">
                  <c:v>0.203862115892499</c:v>
                </c:pt>
                <c:pt idx="42882">
                  <c:v>0.20363026703488701</c:v>
                </c:pt>
                <c:pt idx="42883">
                  <c:v>0.20339841817954099</c:v>
                </c:pt>
                <c:pt idx="42884">
                  <c:v>0.203166569321928</c:v>
                </c:pt>
                <c:pt idx="42885">
                  <c:v>0.20293472046431599</c:v>
                </c:pt>
                <c:pt idx="42886">
                  <c:v>0.20270287160896999</c:v>
                </c:pt>
                <c:pt idx="42887">
                  <c:v>0.202471022751357</c:v>
                </c:pt>
                <c:pt idx="42888">
                  <c:v>0.20223917389374499</c:v>
                </c:pt>
                <c:pt idx="42889">
                  <c:v>0.20200732503839899</c:v>
                </c:pt>
                <c:pt idx="42890">
                  <c:v>0.20177547618078601</c:v>
                </c:pt>
                <c:pt idx="42891">
                  <c:v>0.20154362732317399</c:v>
                </c:pt>
                <c:pt idx="42892">
                  <c:v>0.201311778467828</c:v>
                </c:pt>
                <c:pt idx="42893">
                  <c:v>0.20107992961021501</c:v>
                </c:pt>
                <c:pt idx="42894">
                  <c:v>0.20084808075260299</c:v>
                </c:pt>
                <c:pt idx="42895">
                  <c:v>0.200616231897257</c:v>
                </c:pt>
                <c:pt idx="42896">
                  <c:v>0.20038438303964401</c:v>
                </c:pt>
                <c:pt idx="42897">
                  <c:v>0.20015253418203199</c:v>
                </c:pt>
                <c:pt idx="42898">
                  <c:v>0.199920685326686</c:v>
                </c:pt>
                <c:pt idx="42899">
                  <c:v>0.19968883646907301</c:v>
                </c:pt>
                <c:pt idx="42900">
                  <c:v>0.199456987611461</c:v>
                </c:pt>
                <c:pt idx="42901">
                  <c:v>0.199225138756115</c:v>
                </c:pt>
                <c:pt idx="42902">
                  <c:v>0.19899328989850201</c:v>
                </c:pt>
                <c:pt idx="42903">
                  <c:v>0.19876144104089</c:v>
                </c:pt>
                <c:pt idx="42904">
                  <c:v>0.198529592185544</c:v>
                </c:pt>
                <c:pt idx="42905">
                  <c:v>0.19829774332793099</c:v>
                </c:pt>
                <c:pt idx="42906">
                  <c:v>0.198065894470319</c:v>
                </c:pt>
                <c:pt idx="42907">
                  <c:v>0.197834045614973</c:v>
                </c:pt>
                <c:pt idx="42908">
                  <c:v>0.19760219675735999</c:v>
                </c:pt>
                <c:pt idx="42909">
                  <c:v>0.197370347899748</c:v>
                </c:pt>
                <c:pt idx="42910">
                  <c:v>0.197138499044402</c:v>
                </c:pt>
                <c:pt idx="42911">
                  <c:v>0.19690665018678899</c:v>
                </c:pt>
                <c:pt idx="42912">
                  <c:v>0.196674801329177</c:v>
                </c:pt>
                <c:pt idx="42913">
                  <c:v>0.19644295247383101</c:v>
                </c:pt>
                <c:pt idx="42914">
                  <c:v>0.19621110361621799</c:v>
                </c:pt>
                <c:pt idx="42915">
                  <c:v>0.195979254758606</c:v>
                </c:pt>
                <c:pt idx="42916">
                  <c:v>0.19574740590326001</c:v>
                </c:pt>
                <c:pt idx="42917">
                  <c:v>0.19551555704564699</c:v>
                </c:pt>
                <c:pt idx="42918">
                  <c:v>0.195283708188035</c:v>
                </c:pt>
                <c:pt idx="42919">
                  <c:v>0.19505185933268901</c:v>
                </c:pt>
                <c:pt idx="42920">
                  <c:v>0.19482001047507599</c:v>
                </c:pt>
                <c:pt idx="42921">
                  <c:v>0.19458816161746401</c:v>
                </c:pt>
                <c:pt idx="42922">
                  <c:v>0.19435631276211801</c:v>
                </c:pt>
                <c:pt idx="42923">
                  <c:v>0.194124463904505</c:v>
                </c:pt>
                <c:pt idx="42924">
                  <c:v>0.19389261504689301</c:v>
                </c:pt>
                <c:pt idx="42925">
                  <c:v>0.19366076619154701</c:v>
                </c:pt>
                <c:pt idx="42926">
                  <c:v>0.193428917333934</c:v>
                </c:pt>
                <c:pt idx="42927">
                  <c:v>0.19319706847632201</c:v>
                </c:pt>
                <c:pt idx="42928">
                  <c:v>0.19296521962097599</c:v>
                </c:pt>
                <c:pt idx="42929">
                  <c:v>0.192733370763363</c:v>
                </c:pt>
                <c:pt idx="42930">
                  <c:v>0.19250152190575101</c:v>
                </c:pt>
                <c:pt idx="42931">
                  <c:v>0.19226967305040499</c:v>
                </c:pt>
                <c:pt idx="42932">
                  <c:v>0.192037824192792</c:v>
                </c:pt>
                <c:pt idx="42933">
                  <c:v>0.19180597533518001</c:v>
                </c:pt>
                <c:pt idx="42934">
                  <c:v>0.19157412647983399</c:v>
                </c:pt>
                <c:pt idx="42935">
                  <c:v>0.191342277622221</c:v>
                </c:pt>
                <c:pt idx="42936">
                  <c:v>0.19111042876460901</c:v>
                </c:pt>
                <c:pt idx="42937">
                  <c:v>0.19087857990926299</c:v>
                </c:pt>
                <c:pt idx="42938">
                  <c:v>0.19064673105165</c:v>
                </c:pt>
                <c:pt idx="42939">
                  <c:v>0.19041488219403799</c:v>
                </c:pt>
                <c:pt idx="42940">
                  <c:v>0.19018303333869199</c:v>
                </c:pt>
                <c:pt idx="42941">
                  <c:v>0.18995118448107901</c:v>
                </c:pt>
                <c:pt idx="42942">
                  <c:v>0.18971933562346699</c:v>
                </c:pt>
                <c:pt idx="42943">
                  <c:v>0.18948748676812099</c:v>
                </c:pt>
                <c:pt idx="42944">
                  <c:v>0.18925563791050801</c:v>
                </c:pt>
                <c:pt idx="42945">
                  <c:v>0.18902378905289599</c:v>
                </c:pt>
                <c:pt idx="42946">
                  <c:v>0.18879194019755</c:v>
                </c:pt>
                <c:pt idx="42947">
                  <c:v>0.18856009133993701</c:v>
                </c:pt>
                <c:pt idx="42948">
                  <c:v>0.18832824248232499</c:v>
                </c:pt>
                <c:pt idx="42949">
                  <c:v>0.188096393626979</c:v>
                </c:pt>
                <c:pt idx="42950">
                  <c:v>0.18786454476936601</c:v>
                </c:pt>
                <c:pt idx="42951">
                  <c:v>0.18763269591175399</c:v>
                </c:pt>
                <c:pt idx="42952">
                  <c:v>0.187400847056408</c:v>
                </c:pt>
                <c:pt idx="42953">
                  <c:v>0.18716899819879501</c:v>
                </c:pt>
                <c:pt idx="42954">
                  <c:v>0.186937149341183</c:v>
                </c:pt>
                <c:pt idx="42955">
                  <c:v>0.186705300485837</c:v>
                </c:pt>
                <c:pt idx="42956">
                  <c:v>0.18647345162822401</c:v>
                </c:pt>
                <c:pt idx="42957">
                  <c:v>0.186241602770611</c:v>
                </c:pt>
                <c:pt idx="42958">
                  <c:v>0.186009753915266</c:v>
                </c:pt>
                <c:pt idx="42959">
                  <c:v>0.18577790505765299</c:v>
                </c:pt>
                <c:pt idx="42960">
                  <c:v>0.18554605620004</c:v>
                </c:pt>
                <c:pt idx="42961">
                  <c:v>0.185314207344695</c:v>
                </c:pt>
                <c:pt idx="42962">
                  <c:v>0.18508235848708199</c:v>
                </c:pt>
                <c:pt idx="42963">
                  <c:v>0.184850509629469</c:v>
                </c:pt>
                <c:pt idx="42964">
                  <c:v>0.184618660774124</c:v>
                </c:pt>
                <c:pt idx="42965">
                  <c:v>0.18438681191651099</c:v>
                </c:pt>
                <c:pt idx="42966">
                  <c:v>0.184154963058898</c:v>
                </c:pt>
                <c:pt idx="42967">
                  <c:v>0.18392311420355301</c:v>
                </c:pt>
                <c:pt idx="42968">
                  <c:v>0.18369126534593999</c:v>
                </c:pt>
                <c:pt idx="42969">
                  <c:v>0.183459416488327</c:v>
                </c:pt>
                <c:pt idx="42970">
                  <c:v>0.18322756763298201</c:v>
                </c:pt>
                <c:pt idx="42971">
                  <c:v>0.18299571877536899</c:v>
                </c:pt>
                <c:pt idx="42972">
                  <c:v>0.18276386991775601</c:v>
                </c:pt>
                <c:pt idx="42973">
                  <c:v>0.18253202106241101</c:v>
                </c:pt>
                <c:pt idx="42974">
                  <c:v>0.18230017220479799</c:v>
                </c:pt>
                <c:pt idx="42975">
                  <c:v>0.18206832334718501</c:v>
                </c:pt>
                <c:pt idx="42976">
                  <c:v>0.18183647449184001</c:v>
                </c:pt>
                <c:pt idx="42977">
                  <c:v>0.181604625634227</c:v>
                </c:pt>
                <c:pt idx="42978">
                  <c:v>0.18137277677661401</c:v>
                </c:pt>
                <c:pt idx="42979">
                  <c:v>0.18114092792126901</c:v>
                </c:pt>
                <c:pt idx="42980">
                  <c:v>0.180909079063656</c:v>
                </c:pt>
                <c:pt idx="42981">
                  <c:v>0.18067723020604301</c:v>
                </c:pt>
                <c:pt idx="42982">
                  <c:v>0.18044538135069799</c:v>
                </c:pt>
                <c:pt idx="42983">
                  <c:v>0.180213532493085</c:v>
                </c:pt>
                <c:pt idx="42984">
                  <c:v>0.17998168363547201</c:v>
                </c:pt>
                <c:pt idx="42985">
                  <c:v>0.17974983478012699</c:v>
                </c:pt>
                <c:pt idx="42986">
                  <c:v>0.179517985922514</c:v>
                </c:pt>
                <c:pt idx="42987">
                  <c:v>0.17928613706490101</c:v>
                </c:pt>
                <c:pt idx="42988">
                  <c:v>0.17905428820955599</c:v>
                </c:pt>
                <c:pt idx="42989">
                  <c:v>0.178822439351943</c:v>
                </c:pt>
                <c:pt idx="42990">
                  <c:v>0.17859059049432999</c:v>
                </c:pt>
                <c:pt idx="42991">
                  <c:v>0.17835874163898499</c:v>
                </c:pt>
                <c:pt idx="42992">
                  <c:v>0.178126892781372</c:v>
                </c:pt>
                <c:pt idx="42993">
                  <c:v>0.17789504392375899</c:v>
                </c:pt>
                <c:pt idx="42994">
                  <c:v>0.17766319506841399</c:v>
                </c:pt>
                <c:pt idx="42995">
                  <c:v>0.17743134621080101</c:v>
                </c:pt>
                <c:pt idx="42996">
                  <c:v>0.17719949735318799</c:v>
                </c:pt>
                <c:pt idx="42997">
                  <c:v>0.17696764849784299</c:v>
                </c:pt>
                <c:pt idx="42998">
                  <c:v>0.17673579964023001</c:v>
                </c:pt>
                <c:pt idx="42999">
                  <c:v>0.17650395078261699</c:v>
                </c:pt>
                <c:pt idx="43000">
                  <c:v>0.176272101927272</c:v>
                </c:pt>
                <c:pt idx="43001">
                  <c:v>0.17604025306965901</c:v>
                </c:pt>
                <c:pt idx="43002">
                  <c:v>0.17580840421204599</c:v>
                </c:pt>
                <c:pt idx="43003">
                  <c:v>0.175576555356701</c:v>
                </c:pt>
                <c:pt idx="43004">
                  <c:v>0.17534470649908801</c:v>
                </c:pt>
                <c:pt idx="43005">
                  <c:v>0.17511285764147499</c:v>
                </c:pt>
                <c:pt idx="43006">
                  <c:v>0.17488100878613</c:v>
                </c:pt>
                <c:pt idx="43007">
                  <c:v>0.17464915992851701</c:v>
                </c:pt>
                <c:pt idx="43008">
                  <c:v>0.174417311070904</c:v>
                </c:pt>
                <c:pt idx="43009">
                  <c:v>0.174185462215559</c:v>
                </c:pt>
                <c:pt idx="43010">
                  <c:v>0.17395361335794601</c:v>
                </c:pt>
                <c:pt idx="43011">
                  <c:v>0.173721764500333</c:v>
                </c:pt>
                <c:pt idx="43012">
                  <c:v>0.173489915644988</c:v>
                </c:pt>
                <c:pt idx="43013">
                  <c:v>0.17325806678737499</c:v>
                </c:pt>
                <c:pt idx="43014">
                  <c:v>0.173026217929762</c:v>
                </c:pt>
                <c:pt idx="43015">
                  <c:v>0.172794369074417</c:v>
                </c:pt>
                <c:pt idx="43016">
                  <c:v>0.17256252021680399</c:v>
                </c:pt>
                <c:pt idx="43017">
                  <c:v>0.172330671359191</c:v>
                </c:pt>
                <c:pt idx="43018">
                  <c:v>0.17209882250384601</c:v>
                </c:pt>
                <c:pt idx="43019">
                  <c:v>0.17186697364623299</c:v>
                </c:pt>
                <c:pt idx="43020">
                  <c:v>0.17163512478862</c:v>
                </c:pt>
                <c:pt idx="43021">
                  <c:v>0.17140327593327501</c:v>
                </c:pt>
                <c:pt idx="43022">
                  <c:v>0.17117142707566199</c:v>
                </c:pt>
                <c:pt idx="43023">
                  <c:v>0.170939578218049</c:v>
                </c:pt>
                <c:pt idx="43024">
                  <c:v>0.17070772936270401</c:v>
                </c:pt>
                <c:pt idx="43025">
                  <c:v>0.17047588050509099</c:v>
                </c:pt>
                <c:pt idx="43026">
                  <c:v>0.17024403164747801</c:v>
                </c:pt>
                <c:pt idx="43027">
                  <c:v>0.17001218279213301</c:v>
                </c:pt>
                <c:pt idx="43028">
                  <c:v>0.16978033393451999</c:v>
                </c:pt>
                <c:pt idx="43029">
                  <c:v>0.16954848507690701</c:v>
                </c:pt>
                <c:pt idx="43030">
                  <c:v>0.16931663622156201</c:v>
                </c:pt>
                <c:pt idx="43031">
                  <c:v>0.169084787363949</c:v>
                </c:pt>
                <c:pt idx="43032">
                  <c:v>0.16885293850633601</c:v>
                </c:pt>
                <c:pt idx="43033">
                  <c:v>0.16862108965099101</c:v>
                </c:pt>
                <c:pt idx="43034">
                  <c:v>0.168389240793378</c:v>
                </c:pt>
                <c:pt idx="43035">
                  <c:v>0.16815739193576501</c:v>
                </c:pt>
                <c:pt idx="43036">
                  <c:v>0.16792554308041999</c:v>
                </c:pt>
                <c:pt idx="43037">
                  <c:v>0.167693694222807</c:v>
                </c:pt>
                <c:pt idx="43038">
                  <c:v>0.16746184536519401</c:v>
                </c:pt>
                <c:pt idx="43039">
                  <c:v>0.16722999650984899</c:v>
                </c:pt>
                <c:pt idx="43040">
                  <c:v>0.166998147652236</c:v>
                </c:pt>
                <c:pt idx="43041">
                  <c:v>0.16676629879462301</c:v>
                </c:pt>
                <c:pt idx="43042">
                  <c:v>0.16653444993927799</c:v>
                </c:pt>
                <c:pt idx="43043">
                  <c:v>0.166302601081665</c:v>
                </c:pt>
                <c:pt idx="43044">
                  <c:v>0.16607075222405199</c:v>
                </c:pt>
                <c:pt idx="43045">
                  <c:v>0.16583890336870699</c:v>
                </c:pt>
                <c:pt idx="43046">
                  <c:v>0.165607054511094</c:v>
                </c:pt>
                <c:pt idx="43047">
                  <c:v>0.16537520565348099</c:v>
                </c:pt>
                <c:pt idx="43048">
                  <c:v>0.16514335679813599</c:v>
                </c:pt>
                <c:pt idx="43049">
                  <c:v>0.16491150794052301</c:v>
                </c:pt>
                <c:pt idx="43050">
                  <c:v>0.16467965908290999</c:v>
                </c:pt>
                <c:pt idx="43051">
                  <c:v>0.16444781022756499</c:v>
                </c:pt>
                <c:pt idx="43052">
                  <c:v>0.16421596136995201</c:v>
                </c:pt>
                <c:pt idx="43053">
                  <c:v>0.16398411251233899</c:v>
                </c:pt>
                <c:pt idx="43054">
                  <c:v>0.163752263656994</c:v>
                </c:pt>
                <c:pt idx="43055">
                  <c:v>0.16352041479938101</c:v>
                </c:pt>
                <c:pt idx="43056">
                  <c:v>0.16328856594176799</c:v>
                </c:pt>
                <c:pt idx="43057">
                  <c:v>0.163056717086423</c:v>
                </c:pt>
                <c:pt idx="43058">
                  <c:v>0.16282486822881001</c:v>
                </c:pt>
                <c:pt idx="43059">
                  <c:v>0.162593019371197</c:v>
                </c:pt>
                <c:pt idx="43060">
                  <c:v>0.162361170515852</c:v>
                </c:pt>
                <c:pt idx="43061">
                  <c:v>0.16212932165823901</c:v>
                </c:pt>
                <c:pt idx="43062">
                  <c:v>0.161897472800626</c:v>
                </c:pt>
                <c:pt idx="43063">
                  <c:v>0.161665623945281</c:v>
                </c:pt>
                <c:pt idx="43064">
                  <c:v>0.16143377508766801</c:v>
                </c:pt>
                <c:pt idx="43065">
                  <c:v>0.161201926230055</c:v>
                </c:pt>
                <c:pt idx="43066">
                  <c:v>0.16097007737471</c:v>
                </c:pt>
                <c:pt idx="43067">
                  <c:v>0.16073822851709699</c:v>
                </c:pt>
                <c:pt idx="43068">
                  <c:v>0.160506379659484</c:v>
                </c:pt>
                <c:pt idx="43069">
                  <c:v>0.160274530804139</c:v>
                </c:pt>
                <c:pt idx="43070">
                  <c:v>0.16004268194652599</c:v>
                </c:pt>
                <c:pt idx="43071">
                  <c:v>0.159810833088913</c:v>
                </c:pt>
                <c:pt idx="43072">
                  <c:v>0.15957898423356801</c:v>
                </c:pt>
                <c:pt idx="43073">
                  <c:v>0.15934713537595499</c:v>
                </c:pt>
                <c:pt idx="43074">
                  <c:v>0.159115286518342</c:v>
                </c:pt>
                <c:pt idx="43075">
                  <c:v>0.15888343766299701</c:v>
                </c:pt>
                <c:pt idx="43076">
                  <c:v>0.15865158880538399</c:v>
                </c:pt>
                <c:pt idx="43077">
                  <c:v>0.158419739947771</c:v>
                </c:pt>
                <c:pt idx="43078">
                  <c:v>0.15818789109242601</c:v>
                </c:pt>
                <c:pt idx="43079">
                  <c:v>0.15795604223481299</c:v>
                </c:pt>
                <c:pt idx="43080">
                  <c:v>0.15772419337720001</c:v>
                </c:pt>
                <c:pt idx="43081">
                  <c:v>0.15749234452185501</c:v>
                </c:pt>
                <c:pt idx="43082">
                  <c:v>0.15726049566424199</c:v>
                </c:pt>
                <c:pt idx="43083">
                  <c:v>0.15702864680662901</c:v>
                </c:pt>
                <c:pt idx="43084">
                  <c:v>0.15679679795128401</c:v>
                </c:pt>
                <c:pt idx="43085">
                  <c:v>0.156564949093671</c:v>
                </c:pt>
                <c:pt idx="43086">
                  <c:v>0.15633310023605801</c:v>
                </c:pt>
                <c:pt idx="43087">
                  <c:v>0.15610125138071301</c:v>
                </c:pt>
                <c:pt idx="43088">
                  <c:v>0.1558694025231</c:v>
                </c:pt>
                <c:pt idx="43089">
                  <c:v>0.15563755366548701</c:v>
                </c:pt>
                <c:pt idx="43090">
                  <c:v>0.15540570481014199</c:v>
                </c:pt>
                <c:pt idx="43091">
                  <c:v>0.155173855952529</c:v>
                </c:pt>
                <c:pt idx="43092">
                  <c:v>0.15494200709491601</c:v>
                </c:pt>
                <c:pt idx="43093">
                  <c:v>0.15471015823957099</c:v>
                </c:pt>
                <c:pt idx="43094">
                  <c:v>0.154478309381958</c:v>
                </c:pt>
                <c:pt idx="43095">
                  <c:v>0.15424646052434501</c:v>
                </c:pt>
                <c:pt idx="43096">
                  <c:v>0.15401461166899999</c:v>
                </c:pt>
                <c:pt idx="43097">
                  <c:v>0.153782762811387</c:v>
                </c:pt>
                <c:pt idx="43098">
                  <c:v>0.15355091395377399</c:v>
                </c:pt>
                <c:pt idx="43099">
                  <c:v>0.15331906509842899</c:v>
                </c:pt>
                <c:pt idx="43100">
                  <c:v>0.153087216240816</c:v>
                </c:pt>
                <c:pt idx="43101">
                  <c:v>0.15285536738320299</c:v>
                </c:pt>
                <c:pt idx="43102">
                  <c:v>0.15262351852785799</c:v>
                </c:pt>
                <c:pt idx="43103">
                  <c:v>0.15239166967024501</c:v>
                </c:pt>
                <c:pt idx="43104">
                  <c:v>0.15215982081263199</c:v>
                </c:pt>
                <c:pt idx="43105">
                  <c:v>0.15192797195728699</c:v>
                </c:pt>
                <c:pt idx="43106">
                  <c:v>0.15169612309967401</c:v>
                </c:pt>
                <c:pt idx="43107">
                  <c:v>0.15146427424206099</c:v>
                </c:pt>
                <c:pt idx="43108">
                  <c:v>0.151232425386715</c:v>
                </c:pt>
                <c:pt idx="43109">
                  <c:v>0.15100057652910301</c:v>
                </c:pt>
                <c:pt idx="43110">
                  <c:v>0.15076872767148999</c:v>
                </c:pt>
                <c:pt idx="43111">
                  <c:v>0.150536878816144</c:v>
                </c:pt>
                <c:pt idx="43112">
                  <c:v>0.15030502995853201</c:v>
                </c:pt>
                <c:pt idx="43113">
                  <c:v>0.150073181100919</c:v>
                </c:pt>
                <c:pt idx="43114">
                  <c:v>0.149841332245573</c:v>
                </c:pt>
                <c:pt idx="43115">
                  <c:v>0.14960948338796101</c:v>
                </c:pt>
                <c:pt idx="43116">
                  <c:v>0.149377634530348</c:v>
                </c:pt>
                <c:pt idx="43117">
                  <c:v>0.149145785675002</c:v>
                </c:pt>
                <c:pt idx="43118">
                  <c:v>0.14891393681739001</c:v>
                </c:pt>
                <c:pt idx="43119">
                  <c:v>0.148682087959777</c:v>
                </c:pt>
                <c:pt idx="43120">
                  <c:v>0.148450239104431</c:v>
                </c:pt>
                <c:pt idx="43121">
                  <c:v>0.14821839024681899</c:v>
                </c:pt>
                <c:pt idx="43122">
                  <c:v>0.147986541389206</c:v>
                </c:pt>
                <c:pt idx="43123">
                  <c:v>0.14775469253386</c:v>
                </c:pt>
                <c:pt idx="43124">
                  <c:v>0.14752284367624799</c:v>
                </c:pt>
                <c:pt idx="43125">
                  <c:v>0.147290994818635</c:v>
                </c:pt>
                <c:pt idx="43126">
                  <c:v>0.14705914596328901</c:v>
                </c:pt>
                <c:pt idx="43127">
                  <c:v>0.14682729710567699</c:v>
                </c:pt>
                <c:pt idx="43128">
                  <c:v>0.146595448248064</c:v>
                </c:pt>
                <c:pt idx="43129">
                  <c:v>0.14636359939271801</c:v>
                </c:pt>
                <c:pt idx="43130">
                  <c:v>0.14613175053510599</c:v>
                </c:pt>
                <c:pt idx="43131">
                  <c:v>0.145899901677493</c:v>
                </c:pt>
                <c:pt idx="43132">
                  <c:v>0.14566805282214701</c:v>
                </c:pt>
                <c:pt idx="43133">
                  <c:v>0.14543620396453499</c:v>
                </c:pt>
                <c:pt idx="43134">
                  <c:v>0.14520435510692201</c:v>
                </c:pt>
                <c:pt idx="43135">
                  <c:v>0.14497250625157601</c:v>
                </c:pt>
                <c:pt idx="43136">
                  <c:v>0.144740657393964</c:v>
                </c:pt>
                <c:pt idx="43137">
                  <c:v>0.14450880853635101</c:v>
                </c:pt>
                <c:pt idx="43138">
                  <c:v>0.14427695968100501</c:v>
                </c:pt>
                <c:pt idx="43139">
                  <c:v>0.144045110823393</c:v>
                </c:pt>
                <c:pt idx="43140">
                  <c:v>0.14381326196578001</c:v>
                </c:pt>
                <c:pt idx="43141">
                  <c:v>0.14358141311043399</c:v>
                </c:pt>
                <c:pt idx="43142">
                  <c:v>0.143349564252822</c:v>
                </c:pt>
                <c:pt idx="43143">
                  <c:v>0.14311771539520901</c:v>
                </c:pt>
                <c:pt idx="43144">
                  <c:v>0.14288586653986299</c:v>
                </c:pt>
                <c:pt idx="43145">
                  <c:v>0.142654017682251</c:v>
                </c:pt>
                <c:pt idx="43146">
                  <c:v>0.14242216882463801</c:v>
                </c:pt>
                <c:pt idx="43147">
                  <c:v>0.14219031996929199</c:v>
                </c:pt>
                <c:pt idx="43148">
                  <c:v>0.14195847111168</c:v>
                </c:pt>
                <c:pt idx="43149">
                  <c:v>0.14172662225406699</c:v>
                </c:pt>
                <c:pt idx="43150">
                  <c:v>0.14149477339872099</c:v>
                </c:pt>
                <c:pt idx="43151">
                  <c:v>0.141262924541109</c:v>
                </c:pt>
                <c:pt idx="43152">
                  <c:v>0.14103107568349599</c:v>
                </c:pt>
                <c:pt idx="43153">
                  <c:v>0.14079922682814999</c:v>
                </c:pt>
                <c:pt idx="43154">
                  <c:v>0.140567377970538</c:v>
                </c:pt>
                <c:pt idx="43155">
                  <c:v>0.14033552911292499</c:v>
                </c:pt>
                <c:pt idx="43156">
                  <c:v>0.14010368025757899</c:v>
                </c:pt>
                <c:pt idx="43157">
                  <c:v>0.13987183139996701</c:v>
                </c:pt>
                <c:pt idx="43158">
                  <c:v>0.13963998254235399</c:v>
                </c:pt>
                <c:pt idx="43159">
                  <c:v>0.139408133687008</c:v>
                </c:pt>
                <c:pt idx="43160">
                  <c:v>0.13917628482939601</c:v>
                </c:pt>
                <c:pt idx="43161">
                  <c:v>0.13894443597178299</c:v>
                </c:pt>
                <c:pt idx="43162">
                  <c:v>0.138712587116437</c:v>
                </c:pt>
                <c:pt idx="43163">
                  <c:v>0.13848073825882501</c:v>
                </c:pt>
                <c:pt idx="43164">
                  <c:v>0.13824888940121199</c:v>
                </c:pt>
                <c:pt idx="43165">
                  <c:v>0.138017040545866</c:v>
                </c:pt>
                <c:pt idx="43166">
                  <c:v>0.13778519168825401</c:v>
                </c:pt>
                <c:pt idx="43167">
                  <c:v>0.137553342830641</c:v>
                </c:pt>
                <c:pt idx="43168">
                  <c:v>0.137321493975295</c:v>
                </c:pt>
                <c:pt idx="43169">
                  <c:v>0.13708964511768301</c:v>
                </c:pt>
                <c:pt idx="43170">
                  <c:v>0.13685779626007</c:v>
                </c:pt>
                <c:pt idx="43171">
                  <c:v>0.136625947404724</c:v>
                </c:pt>
                <c:pt idx="43172">
                  <c:v>0.13639409854711201</c:v>
                </c:pt>
                <c:pt idx="43173">
                  <c:v>0.136162249689499</c:v>
                </c:pt>
                <c:pt idx="43174">
                  <c:v>0.135930400834153</c:v>
                </c:pt>
                <c:pt idx="43175">
                  <c:v>0.13569855197654099</c:v>
                </c:pt>
                <c:pt idx="43176">
                  <c:v>0.135466703118928</c:v>
                </c:pt>
                <c:pt idx="43177">
                  <c:v>0.13523485426358201</c:v>
                </c:pt>
                <c:pt idx="43178">
                  <c:v>0.13500300540596999</c:v>
                </c:pt>
                <c:pt idx="43179">
                  <c:v>0.134771156548357</c:v>
                </c:pt>
                <c:pt idx="43180">
                  <c:v>0.13453930769301101</c:v>
                </c:pt>
                <c:pt idx="43181">
                  <c:v>0.13430745883539799</c:v>
                </c:pt>
                <c:pt idx="43182">
                  <c:v>0.134075609977786</c:v>
                </c:pt>
                <c:pt idx="43183">
                  <c:v>0.13384376112244001</c:v>
                </c:pt>
                <c:pt idx="43184">
                  <c:v>0.13361191226482799</c:v>
                </c:pt>
                <c:pt idx="43185">
                  <c:v>0.133380063407215</c:v>
                </c:pt>
                <c:pt idx="43186">
                  <c:v>0.13314821455186901</c:v>
                </c:pt>
                <c:pt idx="43187">
                  <c:v>0.13291636569425599</c:v>
                </c:pt>
                <c:pt idx="43188">
                  <c:v>0.13268451683664401</c:v>
                </c:pt>
                <c:pt idx="43189">
                  <c:v>0.13245266798129801</c:v>
                </c:pt>
                <c:pt idx="43190">
                  <c:v>0.132220819123685</c:v>
                </c:pt>
                <c:pt idx="43191">
                  <c:v>0.13198897026607301</c:v>
                </c:pt>
                <c:pt idx="43192">
                  <c:v>0.13175712141072701</c:v>
                </c:pt>
                <c:pt idx="43193">
                  <c:v>0.131525272553114</c:v>
                </c:pt>
                <c:pt idx="43194">
                  <c:v>0.13129342369550201</c:v>
                </c:pt>
                <c:pt idx="43195">
                  <c:v>0.13106157484015599</c:v>
                </c:pt>
                <c:pt idx="43196">
                  <c:v>0.130829725982543</c:v>
                </c:pt>
                <c:pt idx="43197">
                  <c:v>0.13059787712493101</c:v>
                </c:pt>
                <c:pt idx="43198">
                  <c:v>0.13036602826958499</c:v>
                </c:pt>
                <c:pt idx="43199">
                  <c:v>0.130134179411972</c:v>
                </c:pt>
                <c:pt idx="43200">
                  <c:v>0.12990233055436001</c:v>
                </c:pt>
                <c:pt idx="43201">
                  <c:v>0.12967048169901399</c:v>
                </c:pt>
                <c:pt idx="43202">
                  <c:v>0.129438632841401</c:v>
                </c:pt>
                <c:pt idx="43203">
                  <c:v>0.12920678398378899</c:v>
                </c:pt>
                <c:pt idx="43204">
                  <c:v>0.12897493512844299</c:v>
                </c:pt>
                <c:pt idx="43205">
                  <c:v>0.12874308627083</c:v>
                </c:pt>
                <c:pt idx="43206">
                  <c:v>0.12851123741321799</c:v>
                </c:pt>
                <c:pt idx="43207">
                  <c:v>0.12827938855787199</c:v>
                </c:pt>
                <c:pt idx="43208">
                  <c:v>0.12804753970025901</c:v>
                </c:pt>
                <c:pt idx="43209">
                  <c:v>0.12781569084264699</c:v>
                </c:pt>
                <c:pt idx="43210">
                  <c:v>0.12758384198730099</c:v>
                </c:pt>
                <c:pt idx="43211">
                  <c:v>0.12735199312968801</c:v>
                </c:pt>
                <c:pt idx="43212">
                  <c:v>0.12712014427207599</c:v>
                </c:pt>
                <c:pt idx="43213">
                  <c:v>0.12688829541673</c:v>
                </c:pt>
                <c:pt idx="43214">
                  <c:v>0.12665644655911701</c:v>
                </c:pt>
                <c:pt idx="43215">
                  <c:v>0.12642459770150499</c:v>
                </c:pt>
                <c:pt idx="43216">
                  <c:v>0.126192748846159</c:v>
                </c:pt>
                <c:pt idx="43217">
                  <c:v>0.12596089998854601</c:v>
                </c:pt>
                <c:pt idx="43218">
                  <c:v>0.12572905113093399</c:v>
                </c:pt>
                <c:pt idx="43219">
                  <c:v>0.125497202275588</c:v>
                </c:pt>
                <c:pt idx="43220">
                  <c:v>0.12526535341797501</c:v>
                </c:pt>
                <c:pt idx="43221">
                  <c:v>0.125033504560363</c:v>
                </c:pt>
                <c:pt idx="43222">
                  <c:v>0.124801655705017</c:v>
                </c:pt>
                <c:pt idx="43223">
                  <c:v>0.124569806847404</c:v>
                </c:pt>
                <c:pt idx="43224">
                  <c:v>0.124337957989792</c:v>
                </c:pt>
                <c:pt idx="43225">
                  <c:v>0.124106109134446</c:v>
                </c:pt>
                <c:pt idx="43226">
                  <c:v>0.123874260276833</c:v>
                </c:pt>
                <c:pt idx="43227">
                  <c:v>0.123642411419221</c:v>
                </c:pt>
                <c:pt idx="43228">
                  <c:v>0.123410562563875</c:v>
                </c:pt>
                <c:pt idx="43229">
                  <c:v>0.123178713706262</c:v>
                </c:pt>
                <c:pt idx="43230">
                  <c:v>0.12294686484865</c:v>
                </c:pt>
                <c:pt idx="43231">
                  <c:v>0.12271501599330401</c:v>
                </c:pt>
                <c:pt idx="43232">
                  <c:v>0.122483167135691</c:v>
                </c:pt>
                <c:pt idx="43233">
                  <c:v>0.122251318278079</c:v>
                </c:pt>
                <c:pt idx="43234">
                  <c:v>0.12201946942273301</c:v>
                </c:pt>
                <c:pt idx="43235">
                  <c:v>0.12178762056512001</c:v>
                </c:pt>
                <c:pt idx="43236">
                  <c:v>0.121555771707508</c:v>
                </c:pt>
                <c:pt idx="43237">
                  <c:v>0.12132392285216199</c:v>
                </c:pt>
                <c:pt idx="43238">
                  <c:v>0.12109207399454899</c:v>
                </c:pt>
                <c:pt idx="43239">
                  <c:v>0.12086022513693701</c:v>
                </c:pt>
                <c:pt idx="43240">
                  <c:v>0.120628376281591</c:v>
                </c:pt>
                <c:pt idx="43241">
                  <c:v>0.12039652742397799</c:v>
                </c:pt>
                <c:pt idx="43242">
                  <c:v>0.12016467856636601</c:v>
                </c:pt>
                <c:pt idx="43243">
                  <c:v>0.11993282971102</c:v>
                </c:pt>
                <c:pt idx="43244">
                  <c:v>0.119700980853407</c:v>
                </c:pt>
                <c:pt idx="43245">
                  <c:v>0.11946913199579499</c:v>
                </c:pt>
                <c:pt idx="43246">
                  <c:v>0.119237283140449</c:v>
                </c:pt>
                <c:pt idx="43247">
                  <c:v>0.119005434282836</c:v>
                </c:pt>
                <c:pt idx="43248">
                  <c:v>0.118773585425224</c:v>
                </c:pt>
                <c:pt idx="43249">
                  <c:v>0.118541736569878</c:v>
                </c:pt>
                <c:pt idx="43250">
                  <c:v>0.118309887712265</c:v>
                </c:pt>
                <c:pt idx="43251">
                  <c:v>0.118078038854653</c:v>
                </c:pt>
                <c:pt idx="43252">
                  <c:v>0.117846189999307</c:v>
                </c:pt>
                <c:pt idx="43253">
                  <c:v>0.117614341141694</c:v>
                </c:pt>
                <c:pt idx="43254">
                  <c:v>0.117382492284082</c:v>
                </c:pt>
                <c:pt idx="43255">
                  <c:v>0.117150643428736</c:v>
                </c:pt>
                <c:pt idx="43256">
                  <c:v>0.116918794571123</c:v>
                </c:pt>
                <c:pt idx="43257">
                  <c:v>0.116686945713511</c:v>
                </c:pt>
                <c:pt idx="43258">
                  <c:v>0.11645509685816501</c:v>
                </c:pt>
                <c:pt idx="43259">
                  <c:v>0.116223248000552</c:v>
                </c:pt>
                <c:pt idx="43260">
                  <c:v>0.115991399142939</c:v>
                </c:pt>
                <c:pt idx="43261">
                  <c:v>0.11575955028759401</c:v>
                </c:pt>
                <c:pt idx="43262">
                  <c:v>0.11552770142998101</c:v>
                </c:pt>
                <c:pt idx="43263">
                  <c:v>0.115295852572368</c:v>
                </c:pt>
                <c:pt idx="43264">
                  <c:v>0.11506400371702299</c:v>
                </c:pt>
                <c:pt idx="43265">
                  <c:v>0.11483215485940999</c:v>
                </c:pt>
                <c:pt idx="43266">
                  <c:v>0.11460030600179701</c:v>
                </c:pt>
                <c:pt idx="43267">
                  <c:v>0.114368457146452</c:v>
                </c:pt>
                <c:pt idx="43268">
                  <c:v>0.11413660828883899</c:v>
                </c:pt>
                <c:pt idx="43269">
                  <c:v>0.11390475943122701</c:v>
                </c:pt>
                <c:pt idx="43270">
                  <c:v>0.113672910575881</c:v>
                </c:pt>
                <c:pt idx="43271">
                  <c:v>0.113441061718268</c:v>
                </c:pt>
                <c:pt idx="43272">
                  <c:v>0.113209212860655</c:v>
                </c:pt>
                <c:pt idx="43273">
                  <c:v>0.11297736400531</c:v>
                </c:pt>
                <c:pt idx="43274">
                  <c:v>0.112745515147697</c:v>
                </c:pt>
                <c:pt idx="43275">
                  <c:v>0.112513666290084</c:v>
                </c:pt>
                <c:pt idx="43276">
                  <c:v>0.112281817434739</c:v>
                </c:pt>
                <c:pt idx="43277">
                  <c:v>0.112049968577126</c:v>
                </c:pt>
                <c:pt idx="43278">
                  <c:v>0.111818119719513</c:v>
                </c:pt>
                <c:pt idx="43279">
                  <c:v>0.111586270864168</c:v>
                </c:pt>
                <c:pt idx="43280">
                  <c:v>0.111354422006555</c:v>
                </c:pt>
                <c:pt idx="43281">
                  <c:v>0.111122573148942</c:v>
                </c:pt>
                <c:pt idx="43282">
                  <c:v>0.110890724293597</c:v>
                </c:pt>
                <c:pt idx="43283">
                  <c:v>0.110658875435984</c:v>
                </c:pt>
                <c:pt idx="43284">
                  <c:v>0.110427026578371</c:v>
                </c:pt>
                <c:pt idx="43285">
                  <c:v>0.11019517772302601</c:v>
                </c:pt>
                <c:pt idx="43286">
                  <c:v>0.109963328865413</c:v>
                </c:pt>
                <c:pt idx="43287">
                  <c:v>0.1097314800078</c:v>
                </c:pt>
                <c:pt idx="43288">
                  <c:v>0.10949963115245499</c:v>
                </c:pt>
                <c:pt idx="43289">
                  <c:v>0.10926778229484201</c:v>
                </c:pt>
                <c:pt idx="43290">
                  <c:v>0.109035933437229</c:v>
                </c:pt>
                <c:pt idx="43291">
                  <c:v>0.10880408458188399</c:v>
                </c:pt>
                <c:pt idx="43292">
                  <c:v>0.10857223572427099</c:v>
                </c:pt>
                <c:pt idx="43293">
                  <c:v>0.10834038686665801</c:v>
                </c:pt>
                <c:pt idx="43294">
                  <c:v>0.108108538011313</c:v>
                </c:pt>
                <c:pt idx="43295">
                  <c:v>0.1078766891537</c:v>
                </c:pt>
                <c:pt idx="43296">
                  <c:v>0.10764484029608699</c:v>
                </c:pt>
                <c:pt idx="43297">
                  <c:v>0.107412991440742</c:v>
                </c:pt>
                <c:pt idx="43298">
                  <c:v>0.107181142583129</c:v>
                </c:pt>
                <c:pt idx="43299">
                  <c:v>0.106949293725516</c:v>
                </c:pt>
                <c:pt idx="43300">
                  <c:v>0.106717444870171</c:v>
                </c:pt>
                <c:pt idx="43301">
                  <c:v>0.106485596012558</c:v>
                </c:pt>
                <c:pt idx="43302">
                  <c:v>0.106253747154945</c:v>
                </c:pt>
                <c:pt idx="43303">
                  <c:v>0.1060218982996</c:v>
                </c:pt>
                <c:pt idx="43304">
                  <c:v>0.105790049441987</c:v>
                </c:pt>
                <c:pt idx="43305">
                  <c:v>0.105558200584374</c:v>
                </c:pt>
                <c:pt idx="43306">
                  <c:v>0.105326351729029</c:v>
                </c:pt>
                <c:pt idx="43307">
                  <c:v>0.105094502871416</c:v>
                </c:pt>
                <c:pt idx="43308">
                  <c:v>0.104862654013803</c:v>
                </c:pt>
                <c:pt idx="43309">
                  <c:v>0.104630805158458</c:v>
                </c:pt>
                <c:pt idx="43310">
                  <c:v>0.104398956300845</c:v>
                </c:pt>
                <c:pt idx="43311">
                  <c:v>0.104167107443232</c:v>
                </c:pt>
                <c:pt idx="43312">
                  <c:v>0.10393525858788701</c:v>
                </c:pt>
                <c:pt idx="43313">
                  <c:v>0.103703409730274</c:v>
                </c:pt>
                <c:pt idx="43314">
                  <c:v>0.103471560872661</c:v>
                </c:pt>
                <c:pt idx="43315">
                  <c:v>0.10323971201731599</c:v>
                </c:pt>
                <c:pt idx="43316">
                  <c:v>0.10300786315970301</c:v>
                </c:pt>
                <c:pt idx="43317">
                  <c:v>0.10277601430209</c:v>
                </c:pt>
                <c:pt idx="43318">
                  <c:v>0.10254416544674499</c:v>
                </c:pt>
                <c:pt idx="43319">
                  <c:v>0.10231231658913199</c:v>
                </c:pt>
                <c:pt idx="43320">
                  <c:v>0.10208046773151901</c:v>
                </c:pt>
                <c:pt idx="43321">
                  <c:v>0.101848618876174</c:v>
                </c:pt>
                <c:pt idx="43322">
                  <c:v>0.101616770018561</c:v>
                </c:pt>
                <c:pt idx="43323">
                  <c:v>0.10138492116094799</c:v>
                </c:pt>
                <c:pt idx="43324">
                  <c:v>0.101153072305603</c:v>
                </c:pt>
                <c:pt idx="43325">
                  <c:v>0.10092122344799</c:v>
                </c:pt>
                <c:pt idx="43326">
                  <c:v>0.100689374590377</c:v>
                </c:pt>
                <c:pt idx="43327">
                  <c:v>0.100457525735032</c:v>
                </c:pt>
                <c:pt idx="43328">
                  <c:v>0.100225676877419</c:v>
                </c:pt>
                <c:pt idx="43329">
                  <c:v>9.9993828019806302E-2</c:v>
                </c:pt>
                <c:pt idx="43330">
                  <c:v>9.9761979164460807E-2</c:v>
                </c:pt>
                <c:pt idx="43331">
                  <c:v>9.9530130306848E-2</c:v>
                </c:pt>
                <c:pt idx="43332">
                  <c:v>9.9298281449235207E-2</c:v>
                </c:pt>
                <c:pt idx="43333">
                  <c:v>9.9066432593889794E-2</c:v>
                </c:pt>
                <c:pt idx="43334">
                  <c:v>9.8834583736277001E-2</c:v>
                </c:pt>
                <c:pt idx="43335">
                  <c:v>9.8602734878664305E-2</c:v>
                </c:pt>
                <c:pt idx="43336">
                  <c:v>9.8370886023318699E-2</c:v>
                </c:pt>
                <c:pt idx="43337">
                  <c:v>9.8139037165706003E-2</c:v>
                </c:pt>
                <c:pt idx="43338">
                  <c:v>9.7907188308093293E-2</c:v>
                </c:pt>
                <c:pt idx="43339">
                  <c:v>9.76753394527477E-2</c:v>
                </c:pt>
                <c:pt idx="43340">
                  <c:v>9.7443490595135004E-2</c:v>
                </c:pt>
                <c:pt idx="43341">
                  <c:v>9.7211641737522295E-2</c:v>
                </c:pt>
                <c:pt idx="43342">
                  <c:v>9.6979792882176702E-2</c:v>
                </c:pt>
                <c:pt idx="43343">
                  <c:v>9.6747944024564006E-2</c:v>
                </c:pt>
                <c:pt idx="43344">
                  <c:v>9.6516095166951296E-2</c:v>
                </c:pt>
                <c:pt idx="43345">
                  <c:v>9.6284246311605703E-2</c:v>
                </c:pt>
                <c:pt idx="43346">
                  <c:v>9.6052397453992994E-2</c:v>
                </c:pt>
                <c:pt idx="43347">
                  <c:v>9.5820548596380201E-2</c:v>
                </c:pt>
                <c:pt idx="43348">
                  <c:v>9.5588699741034705E-2</c:v>
                </c:pt>
                <c:pt idx="43349">
                  <c:v>9.5356850883421995E-2</c:v>
                </c:pt>
                <c:pt idx="43350">
                  <c:v>9.5125002025809202E-2</c:v>
                </c:pt>
                <c:pt idx="43351">
                  <c:v>9.4893153170463707E-2</c:v>
                </c:pt>
                <c:pt idx="43352">
                  <c:v>9.4661304312850997E-2</c:v>
                </c:pt>
                <c:pt idx="43353">
                  <c:v>9.4429455455238204E-2</c:v>
                </c:pt>
                <c:pt idx="43354">
                  <c:v>9.4197606599892694E-2</c:v>
                </c:pt>
                <c:pt idx="43355">
                  <c:v>9.3965757742279998E-2</c:v>
                </c:pt>
                <c:pt idx="43356">
                  <c:v>9.3733908884667205E-2</c:v>
                </c:pt>
                <c:pt idx="43357">
                  <c:v>9.3502060029321696E-2</c:v>
                </c:pt>
                <c:pt idx="43358">
                  <c:v>9.3270211171708903E-2</c:v>
                </c:pt>
                <c:pt idx="43359">
                  <c:v>9.3038362314096207E-2</c:v>
                </c:pt>
                <c:pt idx="43360">
                  <c:v>9.2806513458750697E-2</c:v>
                </c:pt>
                <c:pt idx="43361">
                  <c:v>9.2574664601138001E-2</c:v>
                </c:pt>
                <c:pt idx="43362">
                  <c:v>9.2342815743525195E-2</c:v>
                </c:pt>
                <c:pt idx="43363">
                  <c:v>9.2110966888179699E-2</c:v>
                </c:pt>
                <c:pt idx="43364">
                  <c:v>9.1879118030566906E-2</c:v>
                </c:pt>
                <c:pt idx="43365">
                  <c:v>9.1647269172954099E-2</c:v>
                </c:pt>
                <c:pt idx="43366">
                  <c:v>9.14154203176087E-2</c:v>
                </c:pt>
                <c:pt idx="43367">
                  <c:v>9.1183571459995894E-2</c:v>
                </c:pt>
                <c:pt idx="43368">
                  <c:v>9.0951722602383198E-2</c:v>
                </c:pt>
                <c:pt idx="43369">
                  <c:v>9.0719873747037605E-2</c:v>
                </c:pt>
                <c:pt idx="43370">
                  <c:v>9.0488024889424895E-2</c:v>
                </c:pt>
                <c:pt idx="43371">
                  <c:v>9.0256176031812102E-2</c:v>
                </c:pt>
                <c:pt idx="43372">
                  <c:v>9.0024327176466704E-2</c:v>
                </c:pt>
                <c:pt idx="43373">
                  <c:v>8.9792478318853897E-2</c:v>
                </c:pt>
                <c:pt idx="43374">
                  <c:v>8.9560629461241104E-2</c:v>
                </c:pt>
                <c:pt idx="43375">
                  <c:v>8.9328780605895594E-2</c:v>
                </c:pt>
                <c:pt idx="43376">
                  <c:v>8.9096931748282898E-2</c:v>
                </c:pt>
                <c:pt idx="43377">
                  <c:v>8.8865082890670105E-2</c:v>
                </c:pt>
                <c:pt idx="43378">
                  <c:v>8.8633234035324596E-2</c:v>
                </c:pt>
                <c:pt idx="43379">
                  <c:v>8.84013851777119E-2</c:v>
                </c:pt>
                <c:pt idx="43380">
                  <c:v>8.8169536320099107E-2</c:v>
                </c:pt>
                <c:pt idx="43381">
                  <c:v>8.7937687464753597E-2</c:v>
                </c:pt>
                <c:pt idx="43382">
                  <c:v>8.7705838607140804E-2</c:v>
                </c:pt>
                <c:pt idx="43383">
                  <c:v>8.7473989749528205E-2</c:v>
                </c:pt>
                <c:pt idx="43384">
                  <c:v>8.7242140894182599E-2</c:v>
                </c:pt>
                <c:pt idx="43385">
                  <c:v>8.7010292036569903E-2</c:v>
                </c:pt>
                <c:pt idx="43386">
                  <c:v>8.6778443178957096E-2</c:v>
                </c:pt>
                <c:pt idx="43387">
                  <c:v>8.65465943236116E-2</c:v>
                </c:pt>
                <c:pt idx="43388">
                  <c:v>8.6314745465998904E-2</c:v>
                </c:pt>
                <c:pt idx="43389">
                  <c:v>8.6082896608386097E-2</c:v>
                </c:pt>
                <c:pt idx="43390">
                  <c:v>8.5851047753040602E-2</c:v>
                </c:pt>
                <c:pt idx="43391">
                  <c:v>8.5619198895427795E-2</c:v>
                </c:pt>
                <c:pt idx="43392">
                  <c:v>8.5387350037815099E-2</c:v>
                </c:pt>
                <c:pt idx="43393">
                  <c:v>8.5155501182469603E-2</c:v>
                </c:pt>
                <c:pt idx="43394">
                  <c:v>8.4923652324856894E-2</c:v>
                </c:pt>
                <c:pt idx="43395">
                  <c:v>8.4691803467244101E-2</c:v>
                </c:pt>
                <c:pt idx="43396">
                  <c:v>8.4459954611898605E-2</c:v>
                </c:pt>
                <c:pt idx="43397">
                  <c:v>8.4228105754285798E-2</c:v>
                </c:pt>
                <c:pt idx="43398">
                  <c:v>8.3996256896673102E-2</c:v>
                </c:pt>
                <c:pt idx="43399">
                  <c:v>8.3764408041327607E-2</c:v>
                </c:pt>
                <c:pt idx="43400">
                  <c:v>8.35325591837148E-2</c:v>
                </c:pt>
                <c:pt idx="43401">
                  <c:v>8.3300710326102104E-2</c:v>
                </c:pt>
                <c:pt idx="43402">
                  <c:v>8.3068861470756594E-2</c:v>
                </c:pt>
                <c:pt idx="43403">
                  <c:v>8.2837012613143801E-2</c:v>
                </c:pt>
                <c:pt idx="43404">
                  <c:v>8.2605163755530994E-2</c:v>
                </c:pt>
                <c:pt idx="43405">
                  <c:v>8.2373314900185596E-2</c:v>
                </c:pt>
                <c:pt idx="43406">
                  <c:v>8.2141466042572803E-2</c:v>
                </c:pt>
                <c:pt idx="43407">
                  <c:v>8.1909617184959996E-2</c:v>
                </c:pt>
                <c:pt idx="43408">
                  <c:v>8.16777683296145E-2</c:v>
                </c:pt>
                <c:pt idx="43409">
                  <c:v>8.1445919472001804E-2</c:v>
                </c:pt>
                <c:pt idx="43410">
                  <c:v>8.1214070614388997E-2</c:v>
                </c:pt>
                <c:pt idx="43411">
                  <c:v>8.0982221759043502E-2</c:v>
                </c:pt>
                <c:pt idx="43412">
                  <c:v>8.0750372901430806E-2</c:v>
                </c:pt>
                <c:pt idx="43413">
                  <c:v>8.0518524043817999E-2</c:v>
                </c:pt>
                <c:pt idx="43414">
                  <c:v>8.0286675188472503E-2</c:v>
                </c:pt>
                <c:pt idx="43415">
                  <c:v>8.0054826330859696E-2</c:v>
                </c:pt>
                <c:pt idx="43416">
                  <c:v>7.9822977473247E-2</c:v>
                </c:pt>
                <c:pt idx="43417">
                  <c:v>7.9591128617901505E-2</c:v>
                </c:pt>
                <c:pt idx="43418">
                  <c:v>7.9359279760288698E-2</c:v>
                </c:pt>
                <c:pt idx="43419">
                  <c:v>7.9127430902676002E-2</c:v>
                </c:pt>
                <c:pt idx="43420">
                  <c:v>7.8895582047330506E-2</c:v>
                </c:pt>
                <c:pt idx="43421">
                  <c:v>7.8663733189717699E-2</c:v>
                </c:pt>
                <c:pt idx="43422">
                  <c:v>7.8431884332105004E-2</c:v>
                </c:pt>
                <c:pt idx="43423">
                  <c:v>7.8200035476759494E-2</c:v>
                </c:pt>
                <c:pt idx="43424">
                  <c:v>7.7968186619146701E-2</c:v>
                </c:pt>
                <c:pt idx="43425">
                  <c:v>7.7736337761534005E-2</c:v>
                </c:pt>
                <c:pt idx="43426">
                  <c:v>7.7504488906188496E-2</c:v>
                </c:pt>
                <c:pt idx="43427">
                  <c:v>7.7272640048575703E-2</c:v>
                </c:pt>
                <c:pt idx="43428">
                  <c:v>7.7040791190963007E-2</c:v>
                </c:pt>
                <c:pt idx="43429">
                  <c:v>7.68089423356174E-2</c:v>
                </c:pt>
                <c:pt idx="43430">
                  <c:v>7.6577093478004704E-2</c:v>
                </c:pt>
                <c:pt idx="43431">
                  <c:v>7.6345244620391994E-2</c:v>
                </c:pt>
                <c:pt idx="43432">
                  <c:v>7.6113395765046402E-2</c:v>
                </c:pt>
                <c:pt idx="43433">
                  <c:v>7.5881546907433706E-2</c:v>
                </c:pt>
                <c:pt idx="43434">
                  <c:v>7.5649698049820996E-2</c:v>
                </c:pt>
                <c:pt idx="43435">
                  <c:v>7.5417849194475403E-2</c:v>
                </c:pt>
                <c:pt idx="43436">
                  <c:v>7.5186000336862693E-2</c:v>
                </c:pt>
                <c:pt idx="43437">
                  <c:v>7.4954151479249997E-2</c:v>
                </c:pt>
                <c:pt idx="43438">
                  <c:v>7.4722302623904502E-2</c:v>
                </c:pt>
                <c:pt idx="43439">
                  <c:v>7.4490453766291695E-2</c:v>
                </c:pt>
                <c:pt idx="43440">
                  <c:v>7.4258604908678902E-2</c:v>
                </c:pt>
                <c:pt idx="43441">
                  <c:v>7.4026756053333406E-2</c:v>
                </c:pt>
                <c:pt idx="43442">
                  <c:v>7.3794907195720696E-2</c:v>
                </c:pt>
                <c:pt idx="43443">
                  <c:v>7.3563058338107903E-2</c:v>
                </c:pt>
                <c:pt idx="43444">
                  <c:v>7.3331209482762394E-2</c:v>
                </c:pt>
                <c:pt idx="43445">
                  <c:v>7.3099360625149698E-2</c:v>
                </c:pt>
                <c:pt idx="43446">
                  <c:v>7.2867511767536905E-2</c:v>
                </c:pt>
                <c:pt idx="43447">
                  <c:v>7.2635662912191395E-2</c:v>
                </c:pt>
                <c:pt idx="43448">
                  <c:v>7.24038140545787E-2</c:v>
                </c:pt>
                <c:pt idx="43449">
                  <c:v>7.2171965196965907E-2</c:v>
                </c:pt>
                <c:pt idx="43450">
                  <c:v>7.1940116341620397E-2</c:v>
                </c:pt>
                <c:pt idx="43451">
                  <c:v>7.1708267484007604E-2</c:v>
                </c:pt>
                <c:pt idx="43452">
                  <c:v>7.1476418626394894E-2</c:v>
                </c:pt>
                <c:pt idx="43453">
                  <c:v>7.1244569771049399E-2</c:v>
                </c:pt>
                <c:pt idx="43454">
                  <c:v>7.1012720913436606E-2</c:v>
                </c:pt>
                <c:pt idx="43455">
                  <c:v>7.0780872055823896E-2</c:v>
                </c:pt>
                <c:pt idx="43456">
                  <c:v>7.05490232004784E-2</c:v>
                </c:pt>
                <c:pt idx="43457">
                  <c:v>7.0317174342865593E-2</c:v>
                </c:pt>
                <c:pt idx="43458">
                  <c:v>7.0085325485252897E-2</c:v>
                </c:pt>
                <c:pt idx="43459">
                  <c:v>6.9853476629907402E-2</c:v>
                </c:pt>
                <c:pt idx="43460">
                  <c:v>6.9621627772294595E-2</c:v>
                </c:pt>
                <c:pt idx="43461">
                  <c:v>6.9389778914681899E-2</c:v>
                </c:pt>
                <c:pt idx="43462">
                  <c:v>6.9157930059336306E-2</c:v>
                </c:pt>
                <c:pt idx="43463">
                  <c:v>6.8926081201723596E-2</c:v>
                </c:pt>
                <c:pt idx="43464">
                  <c:v>6.8694232344110803E-2</c:v>
                </c:pt>
                <c:pt idx="43465">
                  <c:v>6.8462383488765294E-2</c:v>
                </c:pt>
                <c:pt idx="43466">
                  <c:v>6.8230534631152598E-2</c:v>
                </c:pt>
                <c:pt idx="43467">
                  <c:v>6.7998685773539902E-2</c:v>
                </c:pt>
                <c:pt idx="43468">
                  <c:v>6.7766836918194295E-2</c:v>
                </c:pt>
                <c:pt idx="43469">
                  <c:v>6.7534988060581599E-2</c:v>
                </c:pt>
                <c:pt idx="43470">
                  <c:v>6.7303139202968904E-2</c:v>
                </c:pt>
                <c:pt idx="43471">
                  <c:v>6.7071290347623297E-2</c:v>
                </c:pt>
                <c:pt idx="43472">
                  <c:v>6.6839441490010601E-2</c:v>
                </c:pt>
                <c:pt idx="43473">
                  <c:v>6.6607592632397905E-2</c:v>
                </c:pt>
                <c:pt idx="43474">
                  <c:v>6.6375743777052298E-2</c:v>
                </c:pt>
                <c:pt idx="43475">
                  <c:v>6.6143894919439603E-2</c:v>
                </c:pt>
                <c:pt idx="43476">
                  <c:v>6.5912046061826796E-2</c:v>
                </c:pt>
                <c:pt idx="43477">
                  <c:v>6.56801972064813E-2</c:v>
                </c:pt>
                <c:pt idx="43478">
                  <c:v>6.5448348348868604E-2</c:v>
                </c:pt>
                <c:pt idx="43479">
                  <c:v>6.5216499491255797E-2</c:v>
                </c:pt>
                <c:pt idx="43480">
                  <c:v>6.4984650635910302E-2</c:v>
                </c:pt>
                <c:pt idx="43481">
                  <c:v>6.4752801778297606E-2</c:v>
                </c:pt>
                <c:pt idx="43482">
                  <c:v>6.4520952920684799E-2</c:v>
                </c:pt>
                <c:pt idx="43483">
                  <c:v>6.4289104065339303E-2</c:v>
                </c:pt>
                <c:pt idx="43484">
                  <c:v>6.4057255207726593E-2</c:v>
                </c:pt>
                <c:pt idx="43485">
                  <c:v>6.38254063501138E-2</c:v>
                </c:pt>
                <c:pt idx="43486">
                  <c:v>6.3593557494768305E-2</c:v>
                </c:pt>
                <c:pt idx="43487">
                  <c:v>6.3361708637155498E-2</c:v>
                </c:pt>
                <c:pt idx="43488">
                  <c:v>6.3129859779542802E-2</c:v>
                </c:pt>
                <c:pt idx="43489">
                  <c:v>6.2898010924197306E-2</c:v>
                </c:pt>
                <c:pt idx="43490">
                  <c:v>6.2666162066584499E-2</c:v>
                </c:pt>
                <c:pt idx="43491">
                  <c:v>6.2434313208971803E-2</c:v>
                </c:pt>
                <c:pt idx="43492">
                  <c:v>6.2202464353626197E-2</c:v>
                </c:pt>
                <c:pt idx="43493">
                  <c:v>6.1970615496013501E-2</c:v>
                </c:pt>
                <c:pt idx="43494">
                  <c:v>6.1738766638400798E-2</c:v>
                </c:pt>
                <c:pt idx="43495">
                  <c:v>6.1506917783055198E-2</c:v>
                </c:pt>
                <c:pt idx="43496">
                  <c:v>6.1275068925442502E-2</c:v>
                </c:pt>
                <c:pt idx="43497">
                  <c:v>6.10432200678298E-2</c:v>
                </c:pt>
                <c:pt idx="43498">
                  <c:v>6.0811371212484297E-2</c:v>
                </c:pt>
                <c:pt idx="43499">
                  <c:v>6.0579522354871497E-2</c:v>
                </c:pt>
                <c:pt idx="43500">
                  <c:v>6.0347673497258697E-2</c:v>
                </c:pt>
                <c:pt idx="43501">
                  <c:v>6.0115824641913201E-2</c:v>
                </c:pt>
                <c:pt idx="43502">
                  <c:v>5.9883975784300499E-2</c:v>
                </c:pt>
                <c:pt idx="43503">
                  <c:v>5.9652126926687699E-2</c:v>
                </c:pt>
                <c:pt idx="43504">
                  <c:v>5.9420278071342203E-2</c:v>
                </c:pt>
                <c:pt idx="43505">
                  <c:v>5.91884292137295E-2</c:v>
                </c:pt>
                <c:pt idx="43506">
                  <c:v>5.89565803561167E-2</c:v>
                </c:pt>
                <c:pt idx="43507">
                  <c:v>5.8724731500771198E-2</c:v>
                </c:pt>
                <c:pt idx="43508">
                  <c:v>5.8492882643158502E-2</c:v>
                </c:pt>
                <c:pt idx="43509">
                  <c:v>5.8261033785545702E-2</c:v>
                </c:pt>
                <c:pt idx="43510">
                  <c:v>5.8029184930200199E-2</c:v>
                </c:pt>
                <c:pt idx="43511">
                  <c:v>5.7797336072587399E-2</c:v>
                </c:pt>
                <c:pt idx="43512">
                  <c:v>5.7565487214974703E-2</c:v>
                </c:pt>
                <c:pt idx="43513">
                  <c:v>5.7333638359629201E-2</c:v>
                </c:pt>
                <c:pt idx="43514">
                  <c:v>5.7101789502016401E-2</c:v>
                </c:pt>
                <c:pt idx="43515">
                  <c:v>5.6869940644403698E-2</c:v>
                </c:pt>
                <c:pt idx="43516">
                  <c:v>5.6638091789058202E-2</c:v>
                </c:pt>
                <c:pt idx="43517">
                  <c:v>5.6406242931445402E-2</c:v>
                </c:pt>
                <c:pt idx="43518">
                  <c:v>5.6174394073832699E-2</c:v>
                </c:pt>
                <c:pt idx="43519">
                  <c:v>5.5942545218487197E-2</c:v>
                </c:pt>
                <c:pt idx="43520">
                  <c:v>5.5710696360874397E-2</c:v>
                </c:pt>
                <c:pt idx="43521">
                  <c:v>5.5478847503261701E-2</c:v>
                </c:pt>
                <c:pt idx="43522">
                  <c:v>5.5246998647916101E-2</c:v>
                </c:pt>
                <c:pt idx="43523">
                  <c:v>5.5015149790303502E-2</c:v>
                </c:pt>
                <c:pt idx="43524">
                  <c:v>5.4783300932690703E-2</c:v>
                </c:pt>
                <c:pt idx="43525">
                  <c:v>5.4551452077345103E-2</c:v>
                </c:pt>
                <c:pt idx="43526">
                  <c:v>5.43196032197324E-2</c:v>
                </c:pt>
                <c:pt idx="43527">
                  <c:v>5.4087754362119697E-2</c:v>
                </c:pt>
                <c:pt idx="43528">
                  <c:v>5.3855905506774097E-2</c:v>
                </c:pt>
                <c:pt idx="43529">
                  <c:v>5.3624056649161402E-2</c:v>
                </c:pt>
                <c:pt idx="43530">
                  <c:v>5.3392207791548699E-2</c:v>
                </c:pt>
                <c:pt idx="43531">
                  <c:v>5.3160358936203099E-2</c:v>
                </c:pt>
                <c:pt idx="43532">
                  <c:v>5.2928510078590403E-2</c:v>
                </c:pt>
                <c:pt idx="43533">
                  <c:v>5.2696661220977603E-2</c:v>
                </c:pt>
                <c:pt idx="43534">
                  <c:v>5.2464812365632101E-2</c:v>
                </c:pt>
                <c:pt idx="43535">
                  <c:v>5.2232963508019398E-2</c:v>
                </c:pt>
                <c:pt idx="43536">
                  <c:v>5.2001114650406598E-2</c:v>
                </c:pt>
                <c:pt idx="43537">
                  <c:v>5.1769265795061102E-2</c:v>
                </c:pt>
                <c:pt idx="43538">
                  <c:v>5.1537416937448399E-2</c:v>
                </c:pt>
                <c:pt idx="43539">
                  <c:v>5.1305568079835599E-2</c:v>
                </c:pt>
                <c:pt idx="43540">
                  <c:v>5.1073719224490097E-2</c:v>
                </c:pt>
                <c:pt idx="43541">
                  <c:v>5.0841870366877401E-2</c:v>
                </c:pt>
                <c:pt idx="43542">
                  <c:v>5.0610021509264601E-2</c:v>
                </c:pt>
                <c:pt idx="43543">
                  <c:v>5.0378172653919098E-2</c:v>
                </c:pt>
                <c:pt idx="43544">
                  <c:v>5.0146323796306402E-2</c:v>
                </c:pt>
                <c:pt idx="43545">
                  <c:v>4.9914474938693602E-2</c:v>
                </c:pt>
                <c:pt idx="43546">
                  <c:v>4.96826260833481E-2</c:v>
                </c:pt>
                <c:pt idx="43547">
                  <c:v>4.9450777225735397E-2</c:v>
                </c:pt>
                <c:pt idx="43548">
                  <c:v>4.9218928368122597E-2</c:v>
                </c:pt>
                <c:pt idx="43549">
                  <c:v>4.8987079512777101E-2</c:v>
                </c:pt>
                <c:pt idx="43550">
                  <c:v>4.8755230655164301E-2</c:v>
                </c:pt>
                <c:pt idx="43551">
                  <c:v>4.8523381797551599E-2</c:v>
                </c:pt>
                <c:pt idx="43552">
                  <c:v>4.8291532942206103E-2</c:v>
                </c:pt>
                <c:pt idx="43553">
                  <c:v>4.8059684084593303E-2</c:v>
                </c:pt>
                <c:pt idx="43554">
                  <c:v>4.78278352269806E-2</c:v>
                </c:pt>
                <c:pt idx="43555">
                  <c:v>4.7595986371635E-2</c:v>
                </c:pt>
                <c:pt idx="43556">
                  <c:v>4.7364137514022298E-2</c:v>
                </c:pt>
                <c:pt idx="43557">
                  <c:v>4.7132288656409498E-2</c:v>
                </c:pt>
                <c:pt idx="43558">
                  <c:v>4.6900439801064099E-2</c:v>
                </c:pt>
                <c:pt idx="43559">
                  <c:v>4.6668590943451299E-2</c:v>
                </c:pt>
                <c:pt idx="43560">
                  <c:v>4.6436742085838499E-2</c:v>
                </c:pt>
                <c:pt idx="43561">
                  <c:v>4.6204893230492997E-2</c:v>
                </c:pt>
                <c:pt idx="43562">
                  <c:v>4.5973044372880301E-2</c:v>
                </c:pt>
                <c:pt idx="43563">
                  <c:v>4.5741195515267501E-2</c:v>
                </c:pt>
                <c:pt idx="43564">
                  <c:v>4.5509346659921998E-2</c:v>
                </c:pt>
                <c:pt idx="43565">
                  <c:v>4.5277497802309302E-2</c:v>
                </c:pt>
                <c:pt idx="43566">
                  <c:v>4.5045648944696502E-2</c:v>
                </c:pt>
                <c:pt idx="43567">
                  <c:v>4.4813800089351E-2</c:v>
                </c:pt>
                <c:pt idx="43568">
                  <c:v>4.4581951231738297E-2</c:v>
                </c:pt>
                <c:pt idx="43569">
                  <c:v>4.4350102374125497E-2</c:v>
                </c:pt>
                <c:pt idx="43570">
                  <c:v>4.4118253518780001E-2</c:v>
                </c:pt>
                <c:pt idx="43571">
                  <c:v>4.3886404661167298E-2</c:v>
                </c:pt>
                <c:pt idx="43572">
                  <c:v>4.3654555803554498E-2</c:v>
                </c:pt>
                <c:pt idx="43573">
                  <c:v>4.3422706948209003E-2</c:v>
                </c:pt>
                <c:pt idx="43574">
                  <c:v>4.31908580905963E-2</c:v>
                </c:pt>
                <c:pt idx="43575">
                  <c:v>4.29590092329835E-2</c:v>
                </c:pt>
                <c:pt idx="43576">
                  <c:v>4.2727160377637997E-2</c:v>
                </c:pt>
                <c:pt idx="43577">
                  <c:v>4.2495311520025301E-2</c:v>
                </c:pt>
                <c:pt idx="43578">
                  <c:v>4.2263462662412501E-2</c:v>
                </c:pt>
                <c:pt idx="43579">
                  <c:v>4.2031613807066902E-2</c:v>
                </c:pt>
                <c:pt idx="43580">
                  <c:v>4.1799764949454303E-2</c:v>
                </c:pt>
                <c:pt idx="43581">
                  <c:v>4.1567916091841503E-2</c:v>
                </c:pt>
                <c:pt idx="43582">
                  <c:v>4.1336067236496001E-2</c:v>
                </c:pt>
                <c:pt idx="43583">
                  <c:v>4.1104218378883201E-2</c:v>
                </c:pt>
                <c:pt idx="43584">
                  <c:v>4.0872369521270498E-2</c:v>
                </c:pt>
                <c:pt idx="43585">
                  <c:v>4.0640520665925002E-2</c:v>
                </c:pt>
                <c:pt idx="43586">
                  <c:v>4.0408671808312202E-2</c:v>
                </c:pt>
                <c:pt idx="43587">
                  <c:v>4.0176822950699499E-2</c:v>
                </c:pt>
                <c:pt idx="43588">
                  <c:v>3.99449740953539E-2</c:v>
                </c:pt>
                <c:pt idx="43589">
                  <c:v>3.9713125237741197E-2</c:v>
                </c:pt>
                <c:pt idx="43590">
                  <c:v>3.9481276380128501E-2</c:v>
                </c:pt>
                <c:pt idx="43591">
                  <c:v>3.9249427524782998E-2</c:v>
                </c:pt>
                <c:pt idx="43592">
                  <c:v>3.9017578667170198E-2</c:v>
                </c:pt>
                <c:pt idx="43593">
                  <c:v>3.8785729809557398E-2</c:v>
                </c:pt>
                <c:pt idx="43594">
                  <c:v>3.8553880954211903E-2</c:v>
                </c:pt>
                <c:pt idx="43595">
                  <c:v>3.83220320965992E-2</c:v>
                </c:pt>
                <c:pt idx="43596">
                  <c:v>3.80901832389864E-2</c:v>
                </c:pt>
                <c:pt idx="43597">
                  <c:v>3.7858334383640897E-2</c:v>
                </c:pt>
                <c:pt idx="43598">
                  <c:v>3.7626485526028201E-2</c:v>
                </c:pt>
                <c:pt idx="43599">
                  <c:v>3.7394636668415401E-2</c:v>
                </c:pt>
                <c:pt idx="43600">
                  <c:v>3.7162787813069899E-2</c:v>
                </c:pt>
                <c:pt idx="43601">
                  <c:v>3.6930938955457203E-2</c:v>
                </c:pt>
                <c:pt idx="43602">
                  <c:v>3.6699090097844403E-2</c:v>
                </c:pt>
                <c:pt idx="43603">
                  <c:v>3.64672412424989E-2</c:v>
                </c:pt>
                <c:pt idx="43604">
                  <c:v>3.62353923848861E-2</c:v>
                </c:pt>
                <c:pt idx="43605">
                  <c:v>3.6003543527273398E-2</c:v>
                </c:pt>
                <c:pt idx="43606">
                  <c:v>3.5771694671927902E-2</c:v>
                </c:pt>
                <c:pt idx="43607">
                  <c:v>3.5539845814315102E-2</c:v>
                </c:pt>
                <c:pt idx="43608">
                  <c:v>3.5307996956702399E-2</c:v>
                </c:pt>
                <c:pt idx="43609">
                  <c:v>3.5076148101356897E-2</c:v>
                </c:pt>
                <c:pt idx="43610">
                  <c:v>3.4844299243744097E-2</c:v>
                </c:pt>
                <c:pt idx="43611">
                  <c:v>3.4612450386131401E-2</c:v>
                </c:pt>
                <c:pt idx="43612">
                  <c:v>3.4380601530785898E-2</c:v>
                </c:pt>
                <c:pt idx="43613">
                  <c:v>3.4148752673173098E-2</c:v>
                </c:pt>
                <c:pt idx="43614">
                  <c:v>3.3916903815560402E-2</c:v>
                </c:pt>
                <c:pt idx="43615">
                  <c:v>3.3685054960214802E-2</c:v>
                </c:pt>
                <c:pt idx="43616">
                  <c:v>3.34532061026021E-2</c:v>
                </c:pt>
                <c:pt idx="43617">
                  <c:v>3.3221357244989397E-2</c:v>
                </c:pt>
                <c:pt idx="43618">
                  <c:v>3.2989508389643797E-2</c:v>
                </c:pt>
                <c:pt idx="43619">
                  <c:v>3.2757659532031101E-2</c:v>
                </c:pt>
                <c:pt idx="43620">
                  <c:v>3.2525810674418398E-2</c:v>
                </c:pt>
                <c:pt idx="43621">
                  <c:v>3.2293961819072799E-2</c:v>
                </c:pt>
                <c:pt idx="43622">
                  <c:v>3.2062112961460103E-2</c:v>
                </c:pt>
                <c:pt idx="43623">
                  <c:v>3.18302641038474E-2</c:v>
                </c:pt>
                <c:pt idx="43624">
                  <c:v>3.15984152485018E-2</c:v>
                </c:pt>
                <c:pt idx="43625">
                  <c:v>3.1366566390889097E-2</c:v>
                </c:pt>
                <c:pt idx="43626">
                  <c:v>3.1134717533276301E-2</c:v>
                </c:pt>
                <c:pt idx="43627">
                  <c:v>3.0902868677930899E-2</c:v>
                </c:pt>
                <c:pt idx="43628">
                  <c:v>3.0671019820318099E-2</c:v>
                </c:pt>
                <c:pt idx="43629">
                  <c:v>3.0439170962705299E-2</c:v>
                </c:pt>
                <c:pt idx="43630">
                  <c:v>3.02073221073598E-2</c:v>
                </c:pt>
                <c:pt idx="43631">
                  <c:v>2.99754732497471E-2</c:v>
                </c:pt>
                <c:pt idx="43632">
                  <c:v>2.97436243921343E-2</c:v>
                </c:pt>
                <c:pt idx="43633">
                  <c:v>2.9511775536788801E-2</c:v>
                </c:pt>
                <c:pt idx="43634">
                  <c:v>2.9279926679176099E-2</c:v>
                </c:pt>
                <c:pt idx="43635">
                  <c:v>2.9048077821563299E-2</c:v>
                </c:pt>
                <c:pt idx="43636">
                  <c:v>2.88162289662178E-2</c:v>
                </c:pt>
                <c:pt idx="43637">
                  <c:v>2.85843801086051E-2</c:v>
                </c:pt>
                <c:pt idx="43638">
                  <c:v>2.83525312509923E-2</c:v>
                </c:pt>
                <c:pt idx="43639">
                  <c:v>2.8120682395646801E-2</c:v>
                </c:pt>
                <c:pt idx="43640">
                  <c:v>2.7888833538034001E-2</c:v>
                </c:pt>
                <c:pt idx="43641">
                  <c:v>2.7656984680421302E-2</c:v>
                </c:pt>
                <c:pt idx="43642">
                  <c:v>2.7425135825075799E-2</c:v>
                </c:pt>
                <c:pt idx="43643">
                  <c:v>2.7193286967462999E-2</c:v>
                </c:pt>
                <c:pt idx="43644">
                  <c:v>2.69614381098503E-2</c:v>
                </c:pt>
                <c:pt idx="43645">
                  <c:v>2.6729589254504801E-2</c:v>
                </c:pt>
                <c:pt idx="43646">
                  <c:v>2.6497740396892001E-2</c:v>
                </c:pt>
                <c:pt idx="43647">
                  <c:v>2.6265891539279301E-2</c:v>
                </c:pt>
                <c:pt idx="43648">
                  <c:v>2.6034042683933702E-2</c:v>
                </c:pt>
                <c:pt idx="43649">
                  <c:v>2.5802193826320999E-2</c:v>
                </c:pt>
                <c:pt idx="43650">
                  <c:v>2.5570344968708199E-2</c:v>
                </c:pt>
                <c:pt idx="43651">
                  <c:v>2.53384961133628E-2</c:v>
                </c:pt>
                <c:pt idx="43652">
                  <c:v>2.510664725575E-2</c:v>
                </c:pt>
                <c:pt idx="43653">
                  <c:v>2.4874798398137301E-2</c:v>
                </c:pt>
                <c:pt idx="43654">
                  <c:v>2.4642949542791701E-2</c:v>
                </c:pt>
                <c:pt idx="43655">
                  <c:v>2.4411100685178998E-2</c:v>
                </c:pt>
                <c:pt idx="43656">
                  <c:v>2.4179251827566299E-2</c:v>
                </c:pt>
                <c:pt idx="43657">
                  <c:v>2.3947402972220699E-2</c:v>
                </c:pt>
                <c:pt idx="43658">
                  <c:v>2.3715554114608E-2</c:v>
                </c:pt>
                <c:pt idx="43659">
                  <c:v>2.3483705256995301E-2</c:v>
                </c:pt>
                <c:pt idx="43660">
                  <c:v>2.3251856401649701E-2</c:v>
                </c:pt>
                <c:pt idx="43661">
                  <c:v>2.3020007544037002E-2</c:v>
                </c:pt>
                <c:pt idx="43662">
                  <c:v>2.2788158686424202E-2</c:v>
                </c:pt>
                <c:pt idx="43663">
                  <c:v>2.2556309831078699E-2</c:v>
                </c:pt>
                <c:pt idx="43664">
                  <c:v>2.2324460973466E-2</c:v>
                </c:pt>
                <c:pt idx="43665">
                  <c:v>2.20926121158532E-2</c:v>
                </c:pt>
                <c:pt idx="43666">
                  <c:v>2.1860763260507701E-2</c:v>
                </c:pt>
                <c:pt idx="43667">
                  <c:v>2.1628914402895001E-2</c:v>
                </c:pt>
                <c:pt idx="43668">
                  <c:v>2.1397065545282201E-2</c:v>
                </c:pt>
                <c:pt idx="43669">
                  <c:v>2.1165216689936699E-2</c:v>
                </c:pt>
                <c:pt idx="43670">
                  <c:v>2.0933367832323999E-2</c:v>
                </c:pt>
                <c:pt idx="43671">
                  <c:v>2.0701518974711199E-2</c:v>
                </c:pt>
                <c:pt idx="43672">
                  <c:v>2.04696701193657E-2</c:v>
                </c:pt>
                <c:pt idx="43673">
                  <c:v>2.0237821261753001E-2</c:v>
                </c:pt>
                <c:pt idx="43674">
                  <c:v>2.0005972404140201E-2</c:v>
                </c:pt>
                <c:pt idx="43675">
                  <c:v>1.9774123548794698E-2</c:v>
                </c:pt>
                <c:pt idx="43676">
                  <c:v>1.9542274691181898E-2</c:v>
                </c:pt>
                <c:pt idx="43677">
                  <c:v>1.9310425833569199E-2</c:v>
                </c:pt>
                <c:pt idx="43678">
                  <c:v>1.90785769782237E-2</c:v>
                </c:pt>
                <c:pt idx="43679">
                  <c:v>1.88467281206109E-2</c:v>
                </c:pt>
                <c:pt idx="43680">
                  <c:v>1.86148792629982E-2</c:v>
                </c:pt>
                <c:pt idx="43681">
                  <c:v>1.8383030407652701E-2</c:v>
                </c:pt>
                <c:pt idx="43682">
                  <c:v>1.8151181550039901E-2</c:v>
                </c:pt>
                <c:pt idx="43683">
                  <c:v>1.7919332692427199E-2</c:v>
                </c:pt>
                <c:pt idx="43684">
                  <c:v>1.7687483837081699E-2</c:v>
                </c:pt>
                <c:pt idx="43685">
                  <c:v>1.7455634979468899E-2</c:v>
                </c:pt>
                <c:pt idx="43686">
                  <c:v>1.7223786121856099E-2</c:v>
                </c:pt>
                <c:pt idx="43687">
                  <c:v>1.69919372665106E-2</c:v>
                </c:pt>
                <c:pt idx="43688">
                  <c:v>1.6760088408897901E-2</c:v>
                </c:pt>
                <c:pt idx="43689">
                  <c:v>1.6528239551285101E-2</c:v>
                </c:pt>
                <c:pt idx="43690">
                  <c:v>1.6296390695939598E-2</c:v>
                </c:pt>
                <c:pt idx="43691">
                  <c:v>1.6064541838326899E-2</c:v>
                </c:pt>
                <c:pt idx="43692">
                  <c:v>1.5832692980714099E-2</c:v>
                </c:pt>
                <c:pt idx="43693">
                  <c:v>1.56008441253686E-2</c:v>
                </c:pt>
                <c:pt idx="43694">
                  <c:v>1.5368995267755901E-2</c:v>
                </c:pt>
                <c:pt idx="43695">
                  <c:v>1.5137146410143101E-2</c:v>
                </c:pt>
                <c:pt idx="43696">
                  <c:v>1.49052975547976E-2</c:v>
                </c:pt>
                <c:pt idx="43697">
                  <c:v>1.46734486971848E-2</c:v>
                </c:pt>
                <c:pt idx="43698">
                  <c:v>1.44415998395721E-2</c:v>
                </c:pt>
                <c:pt idx="43699">
                  <c:v>1.42097509842266E-2</c:v>
                </c:pt>
                <c:pt idx="43700">
                  <c:v>1.39779021266138E-2</c:v>
                </c:pt>
                <c:pt idx="43701">
                  <c:v>1.37460532690011E-2</c:v>
                </c:pt>
                <c:pt idx="43702">
                  <c:v>1.35142044136556E-2</c:v>
                </c:pt>
                <c:pt idx="43703">
                  <c:v>1.32823555560428E-2</c:v>
                </c:pt>
                <c:pt idx="43704">
                  <c:v>1.30505066984301E-2</c:v>
                </c:pt>
                <c:pt idx="43705">
                  <c:v>1.2818657843084599E-2</c:v>
                </c:pt>
                <c:pt idx="43706">
                  <c:v>1.2586808985471799E-2</c:v>
                </c:pt>
                <c:pt idx="43707">
                  <c:v>1.23549601278591E-2</c:v>
                </c:pt>
                <c:pt idx="43708">
                  <c:v>1.21231112725135E-2</c:v>
                </c:pt>
                <c:pt idx="43709">
                  <c:v>1.18912624149009E-2</c:v>
                </c:pt>
                <c:pt idx="43710">
                  <c:v>1.16594135572881E-2</c:v>
                </c:pt>
                <c:pt idx="43711">
                  <c:v>1.1427564701942601E-2</c:v>
                </c:pt>
                <c:pt idx="43712">
                  <c:v>1.1195715844329801E-2</c:v>
                </c:pt>
                <c:pt idx="43713">
                  <c:v>1.09638669867171E-2</c:v>
                </c:pt>
                <c:pt idx="43714">
                  <c:v>1.0732018131371601E-2</c:v>
                </c:pt>
                <c:pt idx="43715">
                  <c:v>1.0500169273758801E-2</c:v>
                </c:pt>
                <c:pt idx="43716">
                  <c:v>1.0268320416146099E-2</c:v>
                </c:pt>
                <c:pt idx="43717">
                  <c:v>1.00364715608005E-2</c:v>
                </c:pt>
                <c:pt idx="43718">
                  <c:v>9.8046227031877708E-3</c:v>
                </c:pt>
                <c:pt idx="43719">
                  <c:v>9.5727738455750298E-3</c:v>
                </c:pt>
                <c:pt idx="43720">
                  <c:v>9.3409249902295707E-3</c:v>
                </c:pt>
                <c:pt idx="43721">
                  <c:v>9.1090761326167707E-3</c:v>
                </c:pt>
                <c:pt idx="43722">
                  <c:v>8.8772272750040591E-3</c:v>
                </c:pt>
                <c:pt idx="43723" formatCode="0.00E+00">
                  <c:v>8.6453784196585098E-3</c:v>
                </c:pt>
                <c:pt idx="43724">
                  <c:v>8.4135295620457705E-3</c:v>
                </c:pt>
                <c:pt idx="43725">
                  <c:v>8.1816807044330104E-3</c:v>
                </c:pt>
                <c:pt idx="43726">
                  <c:v>7.9498318490875096E-3</c:v>
                </c:pt>
                <c:pt idx="43727">
                  <c:v>7.7179829914747798E-3</c:v>
                </c:pt>
                <c:pt idx="43728">
                  <c:v>7.4861341338620102E-3</c:v>
                </c:pt>
                <c:pt idx="43729">
                  <c:v>7.2542852785164903E-3</c:v>
                </c:pt>
                <c:pt idx="43730">
                  <c:v>7.0224364209037502E-3</c:v>
                </c:pt>
                <c:pt idx="43731">
                  <c:v>6.79058756329101E-3</c:v>
                </c:pt>
                <c:pt idx="43732">
                  <c:v>6.5587387079454598E-3</c:v>
                </c:pt>
                <c:pt idx="43733">
                  <c:v>6.32688985033275E-3</c:v>
                </c:pt>
                <c:pt idx="43734">
                  <c:v>6.0950409927200098E-3</c:v>
                </c:pt>
                <c:pt idx="43735">
                  <c:v>5.86319213737449E-3</c:v>
                </c:pt>
                <c:pt idx="43736">
                  <c:v>5.6313432797617299E-3</c:v>
                </c:pt>
                <c:pt idx="43737">
                  <c:v>5.3994944221489897E-3</c:v>
                </c:pt>
                <c:pt idx="43738">
                  <c:v>5.1676455668034898E-3</c:v>
                </c:pt>
                <c:pt idx="43739">
                  <c:v>4.9357967091907297E-3</c:v>
                </c:pt>
                <c:pt idx="43740">
                  <c:v>4.7039478515779904E-3</c:v>
                </c:pt>
                <c:pt idx="43741">
                  <c:v>4.4720989962324402E-3</c:v>
                </c:pt>
                <c:pt idx="43742">
                  <c:v>4.2402501386197304E-3</c:v>
                </c:pt>
                <c:pt idx="43743">
                  <c:v>4.0084012810069599E-3</c:v>
                </c:pt>
                <c:pt idx="43744">
                  <c:v>3.7765524256614699E-3</c:v>
                </c:pt>
                <c:pt idx="43745">
                  <c:v>3.5447035680487302E-3</c:v>
                </c:pt>
                <c:pt idx="43746">
                  <c:v>3.3128547104359402E-3</c:v>
                </c:pt>
                <c:pt idx="43747">
                  <c:v>3.0810058550904398E-3</c:v>
                </c:pt>
                <c:pt idx="43748">
                  <c:v>2.8491569974777001E-3</c:v>
                </c:pt>
                <c:pt idx="43749">
                  <c:v>2.61730813986494E-3</c:v>
                </c:pt>
                <c:pt idx="43750">
                  <c:v>2.3854592845194101E-3</c:v>
                </c:pt>
                <c:pt idx="43751">
                  <c:v>2.1536104269066999E-3</c:v>
                </c:pt>
                <c:pt idx="43752">
                  <c:v>1.92176156929394E-3</c:v>
                </c:pt>
                <c:pt idx="43753">
                  <c:v>1.6899127139484401E-3</c:v>
                </c:pt>
                <c:pt idx="43754">
                  <c:v>1.4580638563356501E-3</c:v>
                </c:pt>
                <c:pt idx="43755">
                  <c:v>1.2262149987229099E-3</c:v>
                </c:pt>
                <c:pt idx="43756">
                  <c:v>9.943661433774449E-4</c:v>
                </c:pt>
                <c:pt idx="43757">
                  <c:v>7.6251728576465195E-4</c:v>
                </c:pt>
                <c:pt idx="43758">
                  <c:v>5.3066842815191505E-4</c:v>
                </c:pt>
                <c:pt idx="43759">
                  <c:v>2.98819572806391E-4</c:v>
                </c:pt>
                <c:pt idx="43760" formatCode="0.00E+00">
                  <c:v>6.6970715193653802E-5</c:v>
                </c:pt>
                <c:pt idx="43761">
                  <c:v>-1.6487814241911101E-4</c:v>
                </c:pt>
                <c:pt idx="43762">
                  <c:v>-3.9672699776460702E-4</c:v>
                </c:pt>
                <c:pt idx="43763">
                  <c:v>-6.2857585537734505E-4</c:v>
                </c:pt>
                <c:pt idx="43764">
                  <c:v>-8.6042471299011003E-4</c:v>
                </c:pt>
                <c:pt idx="43765">
                  <c:v>-1.09227356833563E-3</c:v>
                </c:pt>
                <c:pt idx="43766">
                  <c:v>-1.32412242594837E-3</c:v>
                </c:pt>
                <c:pt idx="43767">
                  <c:v>-1.5559712835611101E-3</c:v>
                </c:pt>
                <c:pt idx="43768">
                  <c:v>-1.7878201389066599E-3</c:v>
                </c:pt>
                <c:pt idx="43769">
                  <c:v>-2.0196689965193701E-3</c:v>
                </c:pt>
                <c:pt idx="43770">
                  <c:v>-2.2515178541321098E-3</c:v>
                </c:pt>
                <c:pt idx="43771">
                  <c:v>-2.4833667094776302E-3</c:v>
                </c:pt>
                <c:pt idx="43772">
                  <c:v>-2.7152155670903998E-3</c:v>
                </c:pt>
                <c:pt idx="43773">
                  <c:v>-2.9470644247030801E-3</c:v>
                </c:pt>
                <c:pt idx="43774">
                  <c:v>-3.1789132800486299E-3</c:v>
                </c:pt>
                <c:pt idx="43775">
                  <c:v>-3.41076213766139E-3</c:v>
                </c:pt>
                <c:pt idx="43776">
                  <c:v>-3.6426109952741302E-3</c:v>
                </c:pt>
                <c:pt idx="43777">
                  <c:v>-3.8744598506196301E-3</c:v>
                </c:pt>
                <c:pt idx="43778">
                  <c:v>-4.1063087082323898E-3</c:v>
                </c:pt>
                <c:pt idx="43779">
                  <c:v>-4.3381575658451603E-3</c:v>
                </c:pt>
                <c:pt idx="43780">
                  <c:v>-4.5700064211906498E-3</c:v>
                </c:pt>
                <c:pt idx="43781">
                  <c:v>-4.8018552788033899E-3</c:v>
                </c:pt>
                <c:pt idx="43782">
                  <c:v>-5.0337041364161596E-3</c:v>
                </c:pt>
                <c:pt idx="43783">
                  <c:v>-5.2655529917617098E-3</c:v>
                </c:pt>
                <c:pt idx="43784">
                  <c:v>-5.4974018493743901E-3</c:v>
                </c:pt>
                <c:pt idx="43785">
                  <c:v>-5.7292507069871502E-3</c:v>
                </c:pt>
                <c:pt idx="43786">
                  <c:v>-5.9610995623326796E-3</c:v>
                </c:pt>
                <c:pt idx="43787">
                  <c:v>-6.1929484199454198E-3</c:v>
                </c:pt>
                <c:pt idx="43788">
                  <c:v>-6.4247972775581799E-3</c:v>
                </c:pt>
                <c:pt idx="43789">
                  <c:v>-6.6566461329036798E-3</c:v>
                </c:pt>
                <c:pt idx="43790">
                  <c:v>-6.8884949905164703E-3</c:v>
                </c:pt>
                <c:pt idx="43791">
                  <c:v>-7.1203438481291801E-3</c:v>
                </c:pt>
                <c:pt idx="43792">
                  <c:v>-7.3521927034746999E-3</c:v>
                </c:pt>
                <c:pt idx="43793">
                  <c:v>-7.5840415610874696E-3</c:v>
                </c:pt>
                <c:pt idx="43794">
                  <c:v>-7.8158904187002106E-3</c:v>
                </c:pt>
                <c:pt idx="43795">
                  <c:v>-8.0477392740456698E-3</c:v>
                </c:pt>
                <c:pt idx="43796">
                  <c:v>-8.2795881316584698E-3</c:v>
                </c:pt>
                <c:pt idx="43797">
                  <c:v>-8.5114369892712299E-3</c:v>
                </c:pt>
                <c:pt idx="43798">
                  <c:v>-8.7432858446166994E-3</c:v>
                </c:pt>
                <c:pt idx="43799">
                  <c:v>-8.9751347022294699E-3</c:v>
                </c:pt>
                <c:pt idx="43800">
                  <c:v>-9.20698355984223E-3</c:v>
                </c:pt>
                <c:pt idx="43801">
                  <c:v>-9.4388324151877794E-3</c:v>
                </c:pt>
                <c:pt idx="43802">
                  <c:v>-9.6706812728004597E-3</c:v>
                </c:pt>
                <c:pt idx="43803">
                  <c:v>-9.9025301304132302E-3</c:v>
                </c:pt>
                <c:pt idx="43804">
                  <c:v>-1.01343789857588E-2</c:v>
                </c:pt>
                <c:pt idx="43805">
                  <c:v>-1.03662278433715E-2</c:v>
                </c:pt>
                <c:pt idx="43806">
                  <c:v>-1.0598076700984199E-2</c:v>
                </c:pt>
                <c:pt idx="43807">
                  <c:v>-1.0829925556329801E-2</c:v>
                </c:pt>
                <c:pt idx="43808">
                  <c:v>-1.10617744139425E-2</c:v>
                </c:pt>
                <c:pt idx="43809">
                  <c:v>-1.1293623271555199E-2</c:v>
                </c:pt>
                <c:pt idx="43810">
                  <c:v>-1.1525472126900801E-2</c:v>
                </c:pt>
                <c:pt idx="43811">
                  <c:v>-1.17573209845135E-2</c:v>
                </c:pt>
                <c:pt idx="43812">
                  <c:v>-1.19891698421263E-2</c:v>
                </c:pt>
                <c:pt idx="43813">
                  <c:v>-1.22210186974717E-2</c:v>
                </c:pt>
                <c:pt idx="43814">
                  <c:v>-1.24528675550845E-2</c:v>
                </c:pt>
                <c:pt idx="43815">
                  <c:v>-1.26847164126972E-2</c:v>
                </c:pt>
                <c:pt idx="43816">
                  <c:v>-1.2916565268042799E-2</c:v>
                </c:pt>
                <c:pt idx="43817">
                  <c:v>-1.3148414125655501E-2</c:v>
                </c:pt>
                <c:pt idx="43818">
                  <c:v>-1.3380262983268301E-2</c:v>
                </c:pt>
                <c:pt idx="43819">
                  <c:v>-1.36121118386138E-2</c:v>
                </c:pt>
                <c:pt idx="43820">
                  <c:v>-1.3843960696226501E-2</c:v>
                </c:pt>
                <c:pt idx="43821">
                  <c:v>-1.4075809553839301E-2</c:v>
                </c:pt>
                <c:pt idx="43822">
                  <c:v>-1.43076584091848E-2</c:v>
                </c:pt>
                <c:pt idx="43823">
                  <c:v>-1.4539507266797499E-2</c:v>
                </c:pt>
                <c:pt idx="43824">
                  <c:v>-1.47713561244102E-2</c:v>
                </c:pt>
                <c:pt idx="43825">
                  <c:v>-1.50032049797558E-2</c:v>
                </c:pt>
                <c:pt idx="43826">
                  <c:v>-1.5235053837368499E-2</c:v>
                </c:pt>
                <c:pt idx="43827">
                  <c:v>-1.5466902694981299E-2</c:v>
                </c:pt>
                <c:pt idx="43828">
                  <c:v>-1.5698751550326798E-2</c:v>
                </c:pt>
                <c:pt idx="43829">
                  <c:v>-1.5930600407939598E-2</c:v>
                </c:pt>
                <c:pt idx="43830">
                  <c:v>-1.6162449265552301E-2</c:v>
                </c:pt>
                <c:pt idx="43831">
                  <c:v>-1.63942981208978E-2</c:v>
                </c:pt>
                <c:pt idx="43832">
                  <c:v>-1.66261469785106E-2</c:v>
                </c:pt>
                <c:pt idx="43833">
                  <c:v>-1.68579958361233E-2</c:v>
                </c:pt>
                <c:pt idx="43834">
                  <c:v>-1.7089844691468799E-2</c:v>
                </c:pt>
                <c:pt idx="43835">
                  <c:v>-1.7321693549081599E-2</c:v>
                </c:pt>
                <c:pt idx="43836">
                  <c:v>-1.7553542406694399E-2</c:v>
                </c:pt>
                <c:pt idx="43837">
                  <c:v>-1.7785391262039801E-2</c:v>
                </c:pt>
                <c:pt idx="43838">
                  <c:v>-1.8017240119652601E-2</c:v>
                </c:pt>
                <c:pt idx="43839">
                  <c:v>-1.8249088977265401E-2</c:v>
                </c:pt>
                <c:pt idx="43840">
                  <c:v>-1.84809378326109E-2</c:v>
                </c:pt>
                <c:pt idx="43841">
                  <c:v>-1.8712786690223599E-2</c:v>
                </c:pt>
                <c:pt idx="43842">
                  <c:v>-1.8944635547836298E-2</c:v>
                </c:pt>
                <c:pt idx="43843">
                  <c:v>-1.9176484403181902E-2</c:v>
                </c:pt>
                <c:pt idx="43844">
                  <c:v>-1.9408333260794601E-2</c:v>
                </c:pt>
                <c:pt idx="43845">
                  <c:v>-1.96401821184073E-2</c:v>
                </c:pt>
                <c:pt idx="43846">
                  <c:v>-1.98720309737529E-2</c:v>
                </c:pt>
                <c:pt idx="43847">
                  <c:v>-2.0103879831365599E-2</c:v>
                </c:pt>
                <c:pt idx="43848">
                  <c:v>-2.0335728688978399E-2</c:v>
                </c:pt>
                <c:pt idx="43849">
                  <c:v>-2.0567577544323899E-2</c:v>
                </c:pt>
                <c:pt idx="43850">
                  <c:v>-2.0799426401936601E-2</c:v>
                </c:pt>
                <c:pt idx="43851">
                  <c:v>-2.1031275259549401E-2</c:v>
                </c:pt>
                <c:pt idx="43852">
                  <c:v>-2.12631241148949E-2</c:v>
                </c:pt>
                <c:pt idx="43853">
                  <c:v>-2.14949729725076E-2</c:v>
                </c:pt>
                <c:pt idx="43854">
                  <c:v>-2.17268218301204E-2</c:v>
                </c:pt>
                <c:pt idx="43855">
                  <c:v>-2.1958670685465899E-2</c:v>
                </c:pt>
                <c:pt idx="43856">
                  <c:v>-2.2190519543078598E-2</c:v>
                </c:pt>
                <c:pt idx="43857">
                  <c:v>-2.2422368400691398E-2</c:v>
                </c:pt>
                <c:pt idx="43858">
                  <c:v>-2.2654217256036901E-2</c:v>
                </c:pt>
                <c:pt idx="43859">
                  <c:v>-2.2886066113649701E-2</c:v>
                </c:pt>
                <c:pt idx="43860">
                  <c:v>-2.31179149712624E-2</c:v>
                </c:pt>
                <c:pt idx="43861">
                  <c:v>-2.3349763826607899E-2</c:v>
                </c:pt>
                <c:pt idx="43862">
                  <c:v>-2.3581612684220699E-2</c:v>
                </c:pt>
                <c:pt idx="43863">
                  <c:v>-2.3813461541833399E-2</c:v>
                </c:pt>
                <c:pt idx="43864">
                  <c:v>-2.4045310397178901E-2</c:v>
                </c:pt>
                <c:pt idx="43865">
                  <c:v>-2.4277159254791701E-2</c:v>
                </c:pt>
                <c:pt idx="43866">
                  <c:v>-2.4509008112404401E-2</c:v>
                </c:pt>
                <c:pt idx="43867">
                  <c:v>-2.47408569677499E-2</c:v>
                </c:pt>
                <c:pt idx="43868">
                  <c:v>-2.49727058253627E-2</c:v>
                </c:pt>
                <c:pt idx="43869">
                  <c:v>-2.5204554682975399E-2</c:v>
                </c:pt>
                <c:pt idx="43870">
                  <c:v>-2.5436403538320902E-2</c:v>
                </c:pt>
                <c:pt idx="43871">
                  <c:v>-2.5668252395933702E-2</c:v>
                </c:pt>
                <c:pt idx="43872">
                  <c:v>-2.5900101253546502E-2</c:v>
                </c:pt>
                <c:pt idx="43873">
                  <c:v>-2.61319501088919E-2</c:v>
                </c:pt>
                <c:pt idx="43874">
                  <c:v>-2.63637989665047E-2</c:v>
                </c:pt>
                <c:pt idx="43875">
                  <c:v>-2.6595647824117399E-2</c:v>
                </c:pt>
                <c:pt idx="43876">
                  <c:v>-2.6827496679462999E-2</c:v>
                </c:pt>
                <c:pt idx="43877">
                  <c:v>-2.7059345537075698E-2</c:v>
                </c:pt>
                <c:pt idx="43878">
                  <c:v>-2.7291194394688498E-2</c:v>
                </c:pt>
                <c:pt idx="43879">
                  <c:v>-2.7523043250034001E-2</c:v>
                </c:pt>
                <c:pt idx="43880">
                  <c:v>-2.77548921076467E-2</c:v>
                </c:pt>
                <c:pt idx="43881">
                  <c:v>-2.79867409652595E-2</c:v>
                </c:pt>
                <c:pt idx="43882">
                  <c:v>-2.8218589820604999E-2</c:v>
                </c:pt>
                <c:pt idx="43883">
                  <c:v>-2.8450438678217799E-2</c:v>
                </c:pt>
                <c:pt idx="43884">
                  <c:v>-2.8682287535830402E-2</c:v>
                </c:pt>
                <c:pt idx="43885">
                  <c:v>-2.8914136391176001E-2</c:v>
                </c:pt>
                <c:pt idx="43886">
                  <c:v>-2.9145985248788801E-2</c:v>
                </c:pt>
                <c:pt idx="43887">
                  <c:v>-2.9377834106401501E-2</c:v>
                </c:pt>
                <c:pt idx="43888">
                  <c:v>-2.9609682961747E-2</c:v>
                </c:pt>
                <c:pt idx="43889">
                  <c:v>-2.98415318193598E-2</c:v>
                </c:pt>
                <c:pt idx="43890">
                  <c:v>-3.0073380676972499E-2</c:v>
                </c:pt>
                <c:pt idx="43891">
                  <c:v>-3.0305229532318002E-2</c:v>
                </c:pt>
                <c:pt idx="43892">
                  <c:v>-3.0537078389930802E-2</c:v>
                </c:pt>
                <c:pt idx="43893">
                  <c:v>-3.0768927247543501E-2</c:v>
                </c:pt>
                <c:pt idx="43894">
                  <c:v>-3.1000776102889E-2</c:v>
                </c:pt>
                <c:pt idx="43895">
                  <c:v>-3.12326249605018E-2</c:v>
                </c:pt>
                <c:pt idx="43896">
                  <c:v>-3.14644738181145E-2</c:v>
                </c:pt>
                <c:pt idx="43897">
                  <c:v>-3.1696322673460099E-2</c:v>
                </c:pt>
                <c:pt idx="43898">
                  <c:v>-3.1928171531072802E-2</c:v>
                </c:pt>
                <c:pt idx="43899">
                  <c:v>-3.2160020388685498E-2</c:v>
                </c:pt>
                <c:pt idx="43900">
                  <c:v>-3.2391869244031E-2</c:v>
                </c:pt>
                <c:pt idx="43901">
                  <c:v>-3.26237181016438E-2</c:v>
                </c:pt>
                <c:pt idx="43902">
                  <c:v>-3.28555669592566E-2</c:v>
                </c:pt>
                <c:pt idx="43903">
                  <c:v>-3.3087415814601999E-2</c:v>
                </c:pt>
                <c:pt idx="43904">
                  <c:v>-3.3319264672214799E-2</c:v>
                </c:pt>
                <c:pt idx="43905">
                  <c:v>-3.3551113529827599E-2</c:v>
                </c:pt>
                <c:pt idx="43906">
                  <c:v>-3.3782962385173101E-2</c:v>
                </c:pt>
                <c:pt idx="43907">
                  <c:v>-3.4014811242785797E-2</c:v>
                </c:pt>
                <c:pt idx="43908">
                  <c:v>-3.42466601003985E-2</c:v>
                </c:pt>
                <c:pt idx="43909">
                  <c:v>-3.44785089557441E-2</c:v>
                </c:pt>
                <c:pt idx="43910">
                  <c:v>-3.4710357813356803E-2</c:v>
                </c:pt>
                <c:pt idx="43911">
                  <c:v>-3.4942206670969603E-2</c:v>
                </c:pt>
                <c:pt idx="43912">
                  <c:v>-3.5174055526315098E-2</c:v>
                </c:pt>
                <c:pt idx="43913">
                  <c:v>-3.5405904383927898E-2</c:v>
                </c:pt>
                <c:pt idx="43914">
                  <c:v>-3.5637753241540601E-2</c:v>
                </c:pt>
                <c:pt idx="43915">
                  <c:v>-3.5869602096886097E-2</c:v>
                </c:pt>
                <c:pt idx="43916">
                  <c:v>-3.6101450954498897E-2</c:v>
                </c:pt>
                <c:pt idx="43917">
                  <c:v>-3.63332998121116E-2</c:v>
                </c:pt>
                <c:pt idx="43918">
                  <c:v>-3.6565148667457102E-2</c:v>
                </c:pt>
                <c:pt idx="43919">
                  <c:v>-3.6796997525069902E-2</c:v>
                </c:pt>
                <c:pt idx="43920">
                  <c:v>-3.7028846382682598E-2</c:v>
                </c:pt>
                <c:pt idx="43921">
                  <c:v>-3.7260695238028101E-2</c:v>
                </c:pt>
                <c:pt idx="43922">
                  <c:v>-3.7492544095640901E-2</c:v>
                </c:pt>
                <c:pt idx="43923">
                  <c:v>-3.7724392953253597E-2</c:v>
                </c:pt>
                <c:pt idx="43924">
                  <c:v>-3.7956241808599203E-2</c:v>
                </c:pt>
                <c:pt idx="43925">
                  <c:v>-3.8188090666211899E-2</c:v>
                </c:pt>
                <c:pt idx="43926">
                  <c:v>-3.8419939523824602E-2</c:v>
                </c:pt>
                <c:pt idx="43927">
                  <c:v>-3.8651788379170098E-2</c:v>
                </c:pt>
                <c:pt idx="43928">
                  <c:v>-3.8883637236782898E-2</c:v>
                </c:pt>
                <c:pt idx="43929">
                  <c:v>-3.91154860943956E-2</c:v>
                </c:pt>
                <c:pt idx="43930">
                  <c:v>-3.9347334949741103E-2</c:v>
                </c:pt>
                <c:pt idx="43931">
                  <c:v>-3.9579183807353903E-2</c:v>
                </c:pt>
                <c:pt idx="43932">
                  <c:v>-3.9811032664966599E-2</c:v>
                </c:pt>
                <c:pt idx="43933">
                  <c:v>-4.0042881520312198E-2</c:v>
                </c:pt>
                <c:pt idx="43934">
                  <c:v>-4.0274730377924901E-2</c:v>
                </c:pt>
                <c:pt idx="43935">
                  <c:v>-4.0506579235537597E-2</c:v>
                </c:pt>
                <c:pt idx="43936">
                  <c:v>-4.0738428090883197E-2</c:v>
                </c:pt>
                <c:pt idx="43937">
                  <c:v>-4.09702769484959E-2</c:v>
                </c:pt>
                <c:pt idx="43938">
                  <c:v>-4.1202125806108603E-2</c:v>
                </c:pt>
                <c:pt idx="43939">
                  <c:v>-4.1433974661454202E-2</c:v>
                </c:pt>
                <c:pt idx="43940">
                  <c:v>-4.1665823519066898E-2</c:v>
                </c:pt>
                <c:pt idx="43941">
                  <c:v>-4.1897672376679698E-2</c:v>
                </c:pt>
                <c:pt idx="43942">
                  <c:v>-4.2129521232025201E-2</c:v>
                </c:pt>
                <c:pt idx="43943">
                  <c:v>-4.2361370089637897E-2</c:v>
                </c:pt>
                <c:pt idx="43944">
                  <c:v>-4.2593218947250697E-2</c:v>
                </c:pt>
                <c:pt idx="43945">
                  <c:v>-4.2825067802596199E-2</c:v>
                </c:pt>
                <c:pt idx="43946">
                  <c:v>-4.3056916660208902E-2</c:v>
                </c:pt>
                <c:pt idx="43947">
                  <c:v>-4.3288765517821702E-2</c:v>
                </c:pt>
                <c:pt idx="43948">
                  <c:v>-4.3520614373167198E-2</c:v>
                </c:pt>
                <c:pt idx="43949">
                  <c:v>-4.3752463230779901E-2</c:v>
                </c:pt>
                <c:pt idx="43950">
                  <c:v>-4.3984312088392701E-2</c:v>
                </c:pt>
                <c:pt idx="43951">
                  <c:v>-4.4216160943738203E-2</c:v>
                </c:pt>
                <c:pt idx="43952">
                  <c:v>-4.4448009801351003E-2</c:v>
                </c:pt>
                <c:pt idx="43953">
                  <c:v>-4.4679858658963699E-2</c:v>
                </c:pt>
                <c:pt idx="43954">
                  <c:v>-4.4911707514309299E-2</c:v>
                </c:pt>
                <c:pt idx="43955">
                  <c:v>-4.5143556371922001E-2</c:v>
                </c:pt>
                <c:pt idx="43956">
                  <c:v>-4.5375405229534697E-2</c:v>
                </c:pt>
                <c:pt idx="43957">
                  <c:v>-4.56072540848802E-2</c:v>
                </c:pt>
                <c:pt idx="43958">
                  <c:v>-4.5839102942492903E-2</c:v>
                </c:pt>
                <c:pt idx="43959">
                  <c:v>-4.6070951800105703E-2</c:v>
                </c:pt>
                <c:pt idx="43960">
                  <c:v>-4.6302800655451198E-2</c:v>
                </c:pt>
                <c:pt idx="43961">
                  <c:v>-4.6534649513063998E-2</c:v>
                </c:pt>
                <c:pt idx="43962">
                  <c:v>-4.6766498370676701E-2</c:v>
                </c:pt>
                <c:pt idx="43963">
                  <c:v>-4.6998347226022301E-2</c:v>
                </c:pt>
                <c:pt idx="43964">
                  <c:v>-4.7230196083634997E-2</c:v>
                </c:pt>
                <c:pt idx="43965">
                  <c:v>-4.74620449412477E-2</c:v>
                </c:pt>
                <c:pt idx="43966">
                  <c:v>-4.7693893796593299E-2</c:v>
                </c:pt>
                <c:pt idx="43967">
                  <c:v>-4.7925742654206002E-2</c:v>
                </c:pt>
                <c:pt idx="43968">
                  <c:v>-4.8157591511818802E-2</c:v>
                </c:pt>
                <c:pt idx="43969">
                  <c:v>-4.8389440367164298E-2</c:v>
                </c:pt>
                <c:pt idx="43970">
                  <c:v>-4.8621289224777001E-2</c:v>
                </c:pt>
                <c:pt idx="43971">
                  <c:v>-4.8853138082389801E-2</c:v>
                </c:pt>
                <c:pt idx="43972">
                  <c:v>-4.9084986937735303E-2</c:v>
                </c:pt>
                <c:pt idx="43973">
                  <c:v>-4.9316835795347999E-2</c:v>
                </c:pt>
                <c:pt idx="43974">
                  <c:v>-4.9548684652960702E-2</c:v>
                </c:pt>
                <c:pt idx="43975">
                  <c:v>-4.9780533508306302E-2</c:v>
                </c:pt>
                <c:pt idx="43976">
                  <c:v>-5.0012382365918998E-2</c:v>
                </c:pt>
                <c:pt idx="43977">
                  <c:v>-5.0244231223531798E-2</c:v>
                </c:pt>
                <c:pt idx="43978">
                  <c:v>-5.04760800788773E-2</c:v>
                </c:pt>
                <c:pt idx="43979">
                  <c:v>-5.0707928936490003E-2</c:v>
                </c:pt>
                <c:pt idx="43980">
                  <c:v>-5.0939777794102803E-2</c:v>
                </c:pt>
                <c:pt idx="43981">
                  <c:v>-5.1171626649448299E-2</c:v>
                </c:pt>
                <c:pt idx="43982">
                  <c:v>-5.1403475507061001E-2</c:v>
                </c:pt>
                <c:pt idx="43983">
                  <c:v>-5.1635324364673801E-2</c:v>
                </c:pt>
                <c:pt idx="43984">
                  <c:v>-5.1867173220019297E-2</c:v>
                </c:pt>
                <c:pt idx="43985">
                  <c:v>-5.2099022077632E-2</c:v>
                </c:pt>
                <c:pt idx="43986">
                  <c:v>-5.23308709352448E-2</c:v>
                </c:pt>
                <c:pt idx="43987">
                  <c:v>-5.2562719790590302E-2</c:v>
                </c:pt>
                <c:pt idx="43988">
                  <c:v>-5.2794568648203102E-2</c:v>
                </c:pt>
                <c:pt idx="43989">
                  <c:v>-5.3026417505815798E-2</c:v>
                </c:pt>
                <c:pt idx="43990">
                  <c:v>-5.3258266361161398E-2</c:v>
                </c:pt>
                <c:pt idx="43991">
                  <c:v>-5.3490115218774101E-2</c:v>
                </c:pt>
                <c:pt idx="43992">
                  <c:v>-5.3721964076386797E-2</c:v>
                </c:pt>
                <c:pt idx="43993">
                  <c:v>-5.3953812931732403E-2</c:v>
                </c:pt>
                <c:pt idx="43994">
                  <c:v>-5.4185661789345099E-2</c:v>
                </c:pt>
                <c:pt idx="43995">
                  <c:v>-5.4417510646957899E-2</c:v>
                </c:pt>
                <c:pt idx="43996">
                  <c:v>-5.4649359502303298E-2</c:v>
                </c:pt>
                <c:pt idx="43997">
                  <c:v>-5.4881208359916098E-2</c:v>
                </c:pt>
                <c:pt idx="43998">
                  <c:v>-5.5113057217528898E-2</c:v>
                </c:pt>
                <c:pt idx="43999">
                  <c:v>-5.53449060728744E-2</c:v>
                </c:pt>
                <c:pt idx="44000">
                  <c:v>-5.5576754930487103E-2</c:v>
                </c:pt>
                <c:pt idx="44001">
                  <c:v>-5.5808603788099799E-2</c:v>
                </c:pt>
                <c:pt idx="44002">
                  <c:v>-5.6040452643445399E-2</c:v>
                </c:pt>
                <c:pt idx="44003">
                  <c:v>-5.6272301501058102E-2</c:v>
                </c:pt>
                <c:pt idx="44004">
                  <c:v>-5.6504150358670902E-2</c:v>
                </c:pt>
                <c:pt idx="44005">
                  <c:v>-5.6735999214016397E-2</c:v>
                </c:pt>
                <c:pt idx="44006">
                  <c:v>-5.69678480716291E-2</c:v>
                </c:pt>
                <c:pt idx="44007">
                  <c:v>-5.71996969292419E-2</c:v>
                </c:pt>
                <c:pt idx="44008">
                  <c:v>-5.7431545784587403E-2</c:v>
                </c:pt>
                <c:pt idx="44009">
                  <c:v>-5.7663394642200098E-2</c:v>
                </c:pt>
                <c:pt idx="44010">
                  <c:v>-5.7895243499812801E-2</c:v>
                </c:pt>
                <c:pt idx="44011">
                  <c:v>-5.8127092355158401E-2</c:v>
                </c:pt>
                <c:pt idx="44012">
                  <c:v>-5.8358941212771097E-2</c:v>
                </c:pt>
                <c:pt idx="44013">
                  <c:v>-5.8590790070383897E-2</c:v>
                </c:pt>
                <c:pt idx="44014">
                  <c:v>-5.8822638925729399E-2</c:v>
                </c:pt>
                <c:pt idx="44015">
                  <c:v>-5.9054487783342199E-2</c:v>
                </c:pt>
                <c:pt idx="44016">
                  <c:v>-5.9286336640954902E-2</c:v>
                </c:pt>
                <c:pt idx="44017">
                  <c:v>-5.9518185496300398E-2</c:v>
                </c:pt>
                <c:pt idx="44018">
                  <c:v>-5.9750034353913198E-2</c:v>
                </c:pt>
                <c:pt idx="44019">
                  <c:v>-5.9981883211525901E-2</c:v>
                </c:pt>
                <c:pt idx="44020">
                  <c:v>-6.0213732066871403E-2</c:v>
                </c:pt>
                <c:pt idx="44021">
                  <c:v>-6.0445580924484203E-2</c:v>
                </c:pt>
                <c:pt idx="44022">
                  <c:v>-6.0677429782097003E-2</c:v>
                </c:pt>
                <c:pt idx="44023">
                  <c:v>-6.0909278637442402E-2</c:v>
                </c:pt>
                <c:pt idx="44024">
                  <c:v>-6.1141127495055202E-2</c:v>
                </c:pt>
                <c:pt idx="44025">
                  <c:v>-6.1372976352667898E-2</c:v>
                </c:pt>
                <c:pt idx="44026">
                  <c:v>-6.1604825208013497E-2</c:v>
                </c:pt>
                <c:pt idx="44027">
                  <c:v>-6.18366740656262E-2</c:v>
                </c:pt>
                <c:pt idx="44028">
                  <c:v>-6.2068522923238903E-2</c:v>
                </c:pt>
                <c:pt idx="44029">
                  <c:v>-6.2300371778584399E-2</c:v>
                </c:pt>
                <c:pt idx="44030">
                  <c:v>-6.2532220636197205E-2</c:v>
                </c:pt>
                <c:pt idx="44031">
                  <c:v>-6.2764069493809901E-2</c:v>
                </c:pt>
                <c:pt idx="44032">
                  <c:v>-6.2995918349155397E-2</c:v>
                </c:pt>
                <c:pt idx="44033">
                  <c:v>-6.3227767206768301E-2</c:v>
                </c:pt>
                <c:pt idx="44034">
                  <c:v>-6.3459616064380997E-2</c:v>
                </c:pt>
                <c:pt idx="44035">
                  <c:v>-6.3691464919726506E-2</c:v>
                </c:pt>
                <c:pt idx="44036">
                  <c:v>-6.3923313777339202E-2</c:v>
                </c:pt>
                <c:pt idx="44037">
                  <c:v>-6.4155162634951898E-2</c:v>
                </c:pt>
                <c:pt idx="44038">
                  <c:v>-6.4387011490297505E-2</c:v>
                </c:pt>
                <c:pt idx="44039">
                  <c:v>-6.4618860347910201E-2</c:v>
                </c:pt>
                <c:pt idx="44040">
                  <c:v>-6.4850709205522897E-2</c:v>
                </c:pt>
                <c:pt idx="44041">
                  <c:v>-6.5082558060868503E-2</c:v>
                </c:pt>
                <c:pt idx="44042">
                  <c:v>-6.5314406918481199E-2</c:v>
                </c:pt>
                <c:pt idx="44043">
                  <c:v>-6.5546255776094006E-2</c:v>
                </c:pt>
                <c:pt idx="44044">
                  <c:v>-6.5778104631439502E-2</c:v>
                </c:pt>
                <c:pt idx="44045">
                  <c:v>-6.6009953489052295E-2</c:v>
                </c:pt>
                <c:pt idx="44046">
                  <c:v>-6.6241802346665005E-2</c:v>
                </c:pt>
                <c:pt idx="44047">
                  <c:v>-6.64736512020105E-2</c:v>
                </c:pt>
                <c:pt idx="44048">
                  <c:v>-6.6705500059623293E-2</c:v>
                </c:pt>
                <c:pt idx="44049">
                  <c:v>-6.6937348917236003E-2</c:v>
                </c:pt>
                <c:pt idx="44050">
                  <c:v>-6.7169197772581499E-2</c:v>
                </c:pt>
                <c:pt idx="44051">
                  <c:v>-6.7401046630194195E-2</c:v>
                </c:pt>
                <c:pt idx="44052">
                  <c:v>-6.7632895487807002E-2</c:v>
                </c:pt>
                <c:pt idx="44053">
                  <c:v>-6.7864744343152497E-2</c:v>
                </c:pt>
                <c:pt idx="44054">
                  <c:v>-6.8096593200765304E-2</c:v>
                </c:pt>
                <c:pt idx="44055">
                  <c:v>-6.8328442058378E-2</c:v>
                </c:pt>
                <c:pt idx="44056">
                  <c:v>-6.8560290913723607E-2</c:v>
                </c:pt>
                <c:pt idx="44057">
                  <c:v>-6.8792139771336303E-2</c:v>
                </c:pt>
                <c:pt idx="44058">
                  <c:v>-6.9023988628948998E-2</c:v>
                </c:pt>
                <c:pt idx="44059">
                  <c:v>-6.9255837484294494E-2</c:v>
                </c:pt>
                <c:pt idx="44060">
                  <c:v>-6.9487686341907301E-2</c:v>
                </c:pt>
                <c:pt idx="44061">
                  <c:v>-6.9719535199520094E-2</c:v>
                </c:pt>
                <c:pt idx="44062">
                  <c:v>-6.9951384054865506E-2</c:v>
                </c:pt>
                <c:pt idx="44063">
                  <c:v>-7.0183232912478299E-2</c:v>
                </c:pt>
                <c:pt idx="44064">
                  <c:v>-7.0415081770091106E-2</c:v>
                </c:pt>
                <c:pt idx="44065">
                  <c:v>-7.0646930625436602E-2</c:v>
                </c:pt>
                <c:pt idx="44066">
                  <c:v>-7.0878779483049298E-2</c:v>
                </c:pt>
                <c:pt idx="44067">
                  <c:v>-7.1110628340661994E-2</c:v>
                </c:pt>
                <c:pt idx="44068">
                  <c:v>-7.13424771960076E-2</c:v>
                </c:pt>
                <c:pt idx="44069">
                  <c:v>-7.1574326053620296E-2</c:v>
                </c:pt>
                <c:pt idx="44070">
                  <c:v>-7.1806174911233103E-2</c:v>
                </c:pt>
                <c:pt idx="44071">
                  <c:v>-7.2038023766578599E-2</c:v>
                </c:pt>
                <c:pt idx="44072">
                  <c:v>-7.2269872624191406E-2</c:v>
                </c:pt>
                <c:pt idx="44073">
                  <c:v>-7.2501721481804102E-2</c:v>
                </c:pt>
                <c:pt idx="44074">
                  <c:v>-7.2733570337149597E-2</c:v>
                </c:pt>
                <c:pt idx="44075">
                  <c:v>-7.2965419194762404E-2</c:v>
                </c:pt>
                <c:pt idx="44076">
                  <c:v>-7.31972680523751E-2</c:v>
                </c:pt>
                <c:pt idx="44077">
                  <c:v>-7.3429116907720596E-2</c:v>
                </c:pt>
                <c:pt idx="44078">
                  <c:v>-7.3660965765333306E-2</c:v>
                </c:pt>
                <c:pt idx="44079">
                  <c:v>-7.3892814622946099E-2</c:v>
                </c:pt>
                <c:pt idx="44080">
                  <c:v>-7.4124663478291594E-2</c:v>
                </c:pt>
                <c:pt idx="44081">
                  <c:v>-7.4356512335904401E-2</c:v>
                </c:pt>
                <c:pt idx="44082">
                  <c:v>-7.4588361193517097E-2</c:v>
                </c:pt>
                <c:pt idx="44083">
                  <c:v>-7.4820210048862704E-2</c:v>
                </c:pt>
                <c:pt idx="44084">
                  <c:v>-7.50520589064754E-2</c:v>
                </c:pt>
                <c:pt idx="44085">
                  <c:v>-7.5283907764088095E-2</c:v>
                </c:pt>
                <c:pt idx="44086">
                  <c:v>-7.5515756619433605E-2</c:v>
                </c:pt>
                <c:pt idx="44087">
                  <c:v>-7.5747605477046301E-2</c:v>
                </c:pt>
                <c:pt idx="44088">
                  <c:v>-7.5979454334659205E-2</c:v>
                </c:pt>
                <c:pt idx="44089">
                  <c:v>-7.6211303190004603E-2</c:v>
                </c:pt>
                <c:pt idx="44090">
                  <c:v>-7.6443152047617396E-2</c:v>
                </c:pt>
                <c:pt idx="44091">
                  <c:v>-7.6675000905230203E-2</c:v>
                </c:pt>
                <c:pt idx="44092">
                  <c:v>-7.6906849760575699E-2</c:v>
                </c:pt>
                <c:pt idx="44093">
                  <c:v>-7.7138698618188395E-2</c:v>
                </c:pt>
                <c:pt idx="44094">
                  <c:v>-7.7370547475801105E-2</c:v>
                </c:pt>
                <c:pt idx="44095">
                  <c:v>-7.7602396331146697E-2</c:v>
                </c:pt>
                <c:pt idx="44096">
                  <c:v>-7.7834245188759393E-2</c:v>
                </c:pt>
                <c:pt idx="44097">
                  <c:v>-7.80660940463722E-2</c:v>
                </c:pt>
                <c:pt idx="44098">
                  <c:v>-7.8297942901717696E-2</c:v>
                </c:pt>
                <c:pt idx="44099">
                  <c:v>-7.8529791759330406E-2</c:v>
                </c:pt>
                <c:pt idx="44100">
                  <c:v>-7.8761640616943199E-2</c:v>
                </c:pt>
                <c:pt idx="44101">
                  <c:v>-7.8993489472288694E-2</c:v>
                </c:pt>
                <c:pt idx="44102">
                  <c:v>-7.9225338329901404E-2</c:v>
                </c:pt>
                <c:pt idx="44103">
                  <c:v>-7.94571871875141E-2</c:v>
                </c:pt>
                <c:pt idx="44104">
                  <c:v>-7.9689036042859707E-2</c:v>
                </c:pt>
                <c:pt idx="44105">
                  <c:v>-7.9920884900472403E-2</c:v>
                </c:pt>
                <c:pt idx="44106">
                  <c:v>-8.0152733758085196E-2</c:v>
                </c:pt>
                <c:pt idx="44107">
                  <c:v>-8.0384582613430705E-2</c:v>
                </c:pt>
                <c:pt idx="44108">
                  <c:v>-8.0616431471043498E-2</c:v>
                </c:pt>
                <c:pt idx="44109">
                  <c:v>-8.0848280328656194E-2</c:v>
                </c:pt>
                <c:pt idx="44110">
                  <c:v>-8.1080129184001801E-2</c:v>
                </c:pt>
                <c:pt idx="44111">
                  <c:v>-8.1311978041614497E-2</c:v>
                </c:pt>
                <c:pt idx="44112">
                  <c:v>-8.1543826899227206E-2</c:v>
                </c:pt>
                <c:pt idx="44113">
                  <c:v>-8.1775675754572702E-2</c:v>
                </c:pt>
                <c:pt idx="44114">
                  <c:v>-8.2007524612185495E-2</c:v>
                </c:pt>
                <c:pt idx="44115">
                  <c:v>-8.2239373469798205E-2</c:v>
                </c:pt>
                <c:pt idx="44116">
                  <c:v>-8.24712223251437E-2</c:v>
                </c:pt>
                <c:pt idx="44117">
                  <c:v>-8.2703071182756493E-2</c:v>
                </c:pt>
                <c:pt idx="44118">
                  <c:v>-8.2934920040369203E-2</c:v>
                </c:pt>
                <c:pt idx="44119">
                  <c:v>-8.3166768895714796E-2</c:v>
                </c:pt>
                <c:pt idx="44120">
                  <c:v>-8.3398617753327506E-2</c:v>
                </c:pt>
                <c:pt idx="44121">
                  <c:v>-8.3630466610940202E-2</c:v>
                </c:pt>
                <c:pt idx="44122">
                  <c:v>-8.3862315466285794E-2</c:v>
                </c:pt>
                <c:pt idx="44123">
                  <c:v>-8.4094164323898504E-2</c:v>
                </c:pt>
                <c:pt idx="44124">
                  <c:v>-8.4326013181511297E-2</c:v>
                </c:pt>
                <c:pt idx="44125">
                  <c:v>-8.4557862036856807E-2</c:v>
                </c:pt>
                <c:pt idx="44126">
                  <c:v>-8.4789710894469503E-2</c:v>
                </c:pt>
                <c:pt idx="44127">
                  <c:v>-8.5021559752082296E-2</c:v>
                </c:pt>
                <c:pt idx="44128">
                  <c:v>-8.5253408607427805E-2</c:v>
                </c:pt>
                <c:pt idx="44129">
                  <c:v>-8.5485257465040501E-2</c:v>
                </c:pt>
                <c:pt idx="44130">
                  <c:v>-8.5717106322653197E-2</c:v>
                </c:pt>
                <c:pt idx="44131">
                  <c:v>-8.5948955177998804E-2</c:v>
                </c:pt>
                <c:pt idx="44132">
                  <c:v>-8.61808040356115E-2</c:v>
                </c:pt>
                <c:pt idx="44133">
                  <c:v>-8.6412652893224196E-2</c:v>
                </c:pt>
                <c:pt idx="44134">
                  <c:v>-8.6644501748569802E-2</c:v>
                </c:pt>
                <c:pt idx="44135">
                  <c:v>-8.6876350606182498E-2</c:v>
                </c:pt>
                <c:pt idx="44136">
                  <c:v>-8.7108199463795305E-2</c:v>
                </c:pt>
                <c:pt idx="44137">
                  <c:v>-8.7340048319140801E-2</c:v>
                </c:pt>
                <c:pt idx="44138">
                  <c:v>-8.7571897176753594E-2</c:v>
                </c:pt>
                <c:pt idx="44139">
                  <c:v>-8.7803746034366303E-2</c:v>
                </c:pt>
                <c:pt idx="44140">
                  <c:v>-8.8035594889711799E-2</c:v>
                </c:pt>
                <c:pt idx="44141">
                  <c:v>-8.8267443747324606E-2</c:v>
                </c:pt>
                <c:pt idx="44142">
                  <c:v>-8.8499292604937302E-2</c:v>
                </c:pt>
                <c:pt idx="44143">
                  <c:v>-8.8731141460282797E-2</c:v>
                </c:pt>
                <c:pt idx="44144">
                  <c:v>-8.8962990317895493E-2</c:v>
                </c:pt>
                <c:pt idx="44145">
                  <c:v>-8.91948391755083E-2</c:v>
                </c:pt>
                <c:pt idx="44146">
                  <c:v>-8.9426688030853796E-2</c:v>
                </c:pt>
                <c:pt idx="44147">
                  <c:v>-8.9658536888466603E-2</c:v>
                </c:pt>
                <c:pt idx="44148">
                  <c:v>-8.9890385746079299E-2</c:v>
                </c:pt>
                <c:pt idx="44149">
                  <c:v>-9.0122234601424794E-2</c:v>
                </c:pt>
                <c:pt idx="44150">
                  <c:v>-9.0354083459037601E-2</c:v>
                </c:pt>
                <c:pt idx="44151">
                  <c:v>-9.0585932316650297E-2</c:v>
                </c:pt>
                <c:pt idx="44152">
                  <c:v>-9.0817781171995807E-2</c:v>
                </c:pt>
                <c:pt idx="44153">
                  <c:v>-9.10496300296086E-2</c:v>
                </c:pt>
                <c:pt idx="44154">
                  <c:v>-9.1281478887221407E-2</c:v>
                </c:pt>
                <c:pt idx="44155">
                  <c:v>-9.1513327742566805E-2</c:v>
                </c:pt>
                <c:pt idx="44156">
                  <c:v>-9.1745176600179598E-2</c:v>
                </c:pt>
                <c:pt idx="44157">
                  <c:v>-9.1977025457792294E-2</c:v>
                </c:pt>
                <c:pt idx="44158">
                  <c:v>-9.2208874313137901E-2</c:v>
                </c:pt>
                <c:pt idx="44159">
                  <c:v>-9.2440723170750597E-2</c:v>
                </c:pt>
                <c:pt idx="44160">
                  <c:v>-9.2672572028363306E-2</c:v>
                </c:pt>
                <c:pt idx="44161">
                  <c:v>-9.2904420883708899E-2</c:v>
                </c:pt>
                <c:pt idx="44162">
                  <c:v>-9.3136269741321595E-2</c:v>
                </c:pt>
                <c:pt idx="44163">
                  <c:v>-9.3368118598934402E-2</c:v>
                </c:pt>
                <c:pt idx="44164">
                  <c:v>-9.3599967454279898E-2</c:v>
                </c:pt>
                <c:pt idx="44165">
                  <c:v>-9.3831816311892594E-2</c:v>
                </c:pt>
                <c:pt idx="44166">
                  <c:v>-9.40636651695054E-2</c:v>
                </c:pt>
                <c:pt idx="44167">
                  <c:v>-9.4295514024850896E-2</c:v>
                </c:pt>
                <c:pt idx="44168">
                  <c:v>-9.4527362882463606E-2</c:v>
                </c:pt>
                <c:pt idx="44169">
                  <c:v>-9.4759211740076399E-2</c:v>
                </c:pt>
                <c:pt idx="44170">
                  <c:v>-9.4991060595421895E-2</c:v>
                </c:pt>
                <c:pt idx="44171">
                  <c:v>-9.5222909453034604E-2</c:v>
                </c:pt>
                <c:pt idx="44172">
                  <c:v>-9.5454758310647397E-2</c:v>
                </c:pt>
                <c:pt idx="44173">
                  <c:v>-9.5686607165992907E-2</c:v>
                </c:pt>
                <c:pt idx="44174">
                  <c:v>-9.59184560236057E-2</c:v>
                </c:pt>
                <c:pt idx="44175">
                  <c:v>-9.6150304881218396E-2</c:v>
                </c:pt>
                <c:pt idx="44176">
                  <c:v>-9.6382153736564002E-2</c:v>
                </c:pt>
                <c:pt idx="44177">
                  <c:v>-9.6614002594176698E-2</c:v>
                </c:pt>
                <c:pt idx="44178">
                  <c:v>-9.6845851451789394E-2</c:v>
                </c:pt>
                <c:pt idx="44179">
                  <c:v>-9.7077700307134904E-2</c:v>
                </c:pt>
                <c:pt idx="44180">
                  <c:v>-9.73095491647476E-2</c:v>
                </c:pt>
                <c:pt idx="44181">
                  <c:v>-9.7541398022360504E-2</c:v>
                </c:pt>
                <c:pt idx="44182">
                  <c:v>-9.7773246877705902E-2</c:v>
                </c:pt>
                <c:pt idx="44183">
                  <c:v>-9.8005095735318695E-2</c:v>
                </c:pt>
                <c:pt idx="44184">
                  <c:v>-9.8236944592931502E-2</c:v>
                </c:pt>
                <c:pt idx="44185">
                  <c:v>-9.8468793448276998E-2</c:v>
                </c:pt>
                <c:pt idx="44186">
                  <c:v>-9.8700642305889694E-2</c:v>
                </c:pt>
                <c:pt idx="44187">
                  <c:v>-9.8932491163502403E-2</c:v>
                </c:pt>
                <c:pt idx="44188">
                  <c:v>-9.9164340018847996E-2</c:v>
                </c:pt>
                <c:pt idx="44189">
                  <c:v>-9.9396188876460706E-2</c:v>
                </c:pt>
                <c:pt idx="44190">
                  <c:v>-9.9628037734073499E-2</c:v>
                </c:pt>
                <c:pt idx="44191">
                  <c:v>-9.9859886589418995E-2</c:v>
                </c:pt>
                <c:pt idx="44192">
                  <c:v>-0.100091735447032</c:v>
                </c:pt>
                <c:pt idx="44193">
                  <c:v>-0.100323584304644</c:v>
                </c:pt>
                <c:pt idx="44194">
                  <c:v>-0.10055543315998999</c:v>
                </c:pt>
                <c:pt idx="44195">
                  <c:v>-0.10078728201760299</c:v>
                </c:pt>
                <c:pt idx="44196">
                  <c:v>-0.101019130875215</c:v>
                </c:pt>
                <c:pt idx="44197">
                  <c:v>-0.10125097973056101</c:v>
                </c:pt>
                <c:pt idx="44198">
                  <c:v>-0.10148282858817401</c:v>
                </c:pt>
                <c:pt idx="44199">
                  <c:v>-0.10171467744578699</c:v>
                </c:pt>
                <c:pt idx="44200">
                  <c:v>-0.101946526301132</c:v>
                </c:pt>
                <c:pt idx="44201">
                  <c:v>-0.10217837515874501</c:v>
                </c:pt>
                <c:pt idx="44202">
                  <c:v>-0.10241022401635801</c:v>
                </c:pt>
                <c:pt idx="44203">
                  <c:v>-0.102642072871703</c:v>
                </c:pt>
                <c:pt idx="44204">
                  <c:v>-0.102873921729316</c:v>
                </c:pt>
                <c:pt idx="44205">
                  <c:v>-0.10310577058692801</c:v>
                </c:pt>
                <c:pt idx="44206">
                  <c:v>-0.103337619442274</c:v>
                </c:pt>
                <c:pt idx="44207">
                  <c:v>-0.103569468299887</c:v>
                </c:pt>
                <c:pt idx="44208">
                  <c:v>-0.1038013171575</c:v>
                </c:pt>
                <c:pt idx="44209">
                  <c:v>-0.104033166012845</c:v>
                </c:pt>
                <c:pt idx="44210">
                  <c:v>-0.104265014870458</c:v>
                </c:pt>
                <c:pt idx="44211">
                  <c:v>-0.104496863728071</c:v>
                </c:pt>
                <c:pt idx="44212">
                  <c:v>-0.104728712583416</c:v>
                </c:pt>
                <c:pt idx="44213">
                  <c:v>-0.104960561441029</c:v>
                </c:pt>
                <c:pt idx="44214">
                  <c:v>-0.105192410298642</c:v>
                </c:pt>
                <c:pt idx="44215">
                  <c:v>-0.105424259153987</c:v>
                </c:pt>
                <c:pt idx="44216">
                  <c:v>-0.1056561080116</c:v>
                </c:pt>
                <c:pt idx="44217">
                  <c:v>-0.105887956869213</c:v>
                </c:pt>
                <c:pt idx="44218">
                  <c:v>-0.10611980572455799</c:v>
                </c:pt>
                <c:pt idx="44219">
                  <c:v>-0.106351654582171</c:v>
                </c:pt>
                <c:pt idx="44220">
                  <c:v>-0.106583503439784</c:v>
                </c:pt>
                <c:pt idx="44221">
                  <c:v>-0.10681535229512901</c:v>
                </c:pt>
                <c:pt idx="44222">
                  <c:v>-0.10704720115274199</c:v>
                </c:pt>
                <c:pt idx="44223">
                  <c:v>-0.107279050010355</c:v>
                </c:pt>
                <c:pt idx="44224">
                  <c:v>-0.10751089886570001</c:v>
                </c:pt>
                <c:pt idx="44225">
                  <c:v>-0.10774274772331301</c:v>
                </c:pt>
                <c:pt idx="44226">
                  <c:v>-0.10797459658092599</c:v>
                </c:pt>
                <c:pt idx="44227">
                  <c:v>-0.108206445436271</c:v>
                </c:pt>
                <c:pt idx="44228">
                  <c:v>-0.108438294293884</c:v>
                </c:pt>
                <c:pt idx="44229">
                  <c:v>-0.10867014315149701</c:v>
                </c:pt>
                <c:pt idx="44230">
                  <c:v>-0.108901992006842</c:v>
                </c:pt>
                <c:pt idx="44231">
                  <c:v>-0.109133840864455</c:v>
                </c:pt>
                <c:pt idx="44232">
                  <c:v>-0.109365689722068</c:v>
                </c:pt>
                <c:pt idx="44233">
                  <c:v>-0.109597538577413</c:v>
                </c:pt>
                <c:pt idx="44234">
                  <c:v>-0.109829387435026</c:v>
                </c:pt>
                <c:pt idx="44235">
                  <c:v>-0.110061236292639</c:v>
                </c:pt>
                <c:pt idx="44236">
                  <c:v>-0.110293085147984</c:v>
                </c:pt>
                <c:pt idx="44237">
                  <c:v>-0.110524934005597</c:v>
                </c:pt>
                <c:pt idx="44238">
                  <c:v>-0.11075678286321</c:v>
                </c:pt>
                <c:pt idx="44239">
                  <c:v>-0.110988631718555</c:v>
                </c:pt>
                <c:pt idx="44240">
                  <c:v>-0.111220480576168</c:v>
                </c:pt>
                <c:pt idx="44241">
                  <c:v>-0.111452329433781</c:v>
                </c:pt>
                <c:pt idx="44242">
                  <c:v>-0.111684178289126</c:v>
                </c:pt>
                <c:pt idx="44243">
                  <c:v>-0.111916027146739</c:v>
                </c:pt>
                <c:pt idx="44244">
                  <c:v>-0.112147876004352</c:v>
                </c:pt>
                <c:pt idx="44245">
                  <c:v>-0.11237972485969699</c:v>
                </c:pt>
                <c:pt idx="44246">
                  <c:v>-0.11261157371731</c:v>
                </c:pt>
                <c:pt idx="44247">
                  <c:v>-0.112843422574923</c:v>
                </c:pt>
                <c:pt idx="44248">
                  <c:v>-0.11307527143026801</c:v>
                </c:pt>
                <c:pt idx="44249">
                  <c:v>-0.11330712028788099</c:v>
                </c:pt>
                <c:pt idx="44250">
                  <c:v>-0.113538969145494</c:v>
                </c:pt>
                <c:pt idx="44251">
                  <c:v>-0.11377081800083901</c:v>
                </c:pt>
                <c:pt idx="44252">
                  <c:v>-0.11400266685845201</c:v>
                </c:pt>
                <c:pt idx="44253">
                  <c:v>-0.11423451571606499</c:v>
                </c:pt>
                <c:pt idx="44254">
                  <c:v>-0.11446636457141</c:v>
                </c:pt>
                <c:pt idx="44255">
                  <c:v>-0.114698213429023</c:v>
                </c:pt>
                <c:pt idx="44256">
                  <c:v>-0.11493006228663601</c:v>
                </c:pt>
                <c:pt idx="44257">
                  <c:v>-0.115161911141981</c:v>
                </c:pt>
                <c:pt idx="44258">
                  <c:v>-0.115393759999594</c:v>
                </c:pt>
                <c:pt idx="44259">
                  <c:v>-0.115625608857207</c:v>
                </c:pt>
                <c:pt idx="44260">
                  <c:v>-0.115857457712552</c:v>
                </c:pt>
                <c:pt idx="44261">
                  <c:v>-0.116089306570165</c:v>
                </c:pt>
                <c:pt idx="44262">
                  <c:v>-0.116321155427778</c:v>
                </c:pt>
                <c:pt idx="44263">
                  <c:v>-0.116553004283123</c:v>
                </c:pt>
                <c:pt idx="44264">
                  <c:v>-0.116784853140736</c:v>
                </c:pt>
                <c:pt idx="44265">
                  <c:v>-0.117016701998349</c:v>
                </c:pt>
                <c:pt idx="44266">
                  <c:v>-0.117248550853694</c:v>
                </c:pt>
                <c:pt idx="44267">
                  <c:v>-0.117480399711307</c:v>
                </c:pt>
                <c:pt idx="44268">
                  <c:v>-0.11771224856892</c:v>
                </c:pt>
                <c:pt idx="44269">
                  <c:v>-0.117944097424265</c:v>
                </c:pt>
                <c:pt idx="44270">
                  <c:v>-0.118175946281878</c:v>
                </c:pt>
                <c:pt idx="44271">
                  <c:v>-0.118407795139491</c:v>
                </c:pt>
                <c:pt idx="44272">
                  <c:v>-0.11863964399483599</c:v>
                </c:pt>
                <c:pt idx="44273">
                  <c:v>-0.118871492852449</c:v>
                </c:pt>
                <c:pt idx="44274">
                  <c:v>-0.119103341710062</c:v>
                </c:pt>
                <c:pt idx="44275">
                  <c:v>-0.11933519056540701</c:v>
                </c:pt>
                <c:pt idx="44276">
                  <c:v>-0.11956703942301999</c:v>
                </c:pt>
                <c:pt idx="44277">
                  <c:v>-0.119798888280633</c:v>
                </c:pt>
                <c:pt idx="44278">
                  <c:v>-0.12003073713597801</c:v>
                </c:pt>
                <c:pt idx="44279">
                  <c:v>-0.12026258599359101</c:v>
                </c:pt>
                <c:pt idx="44280">
                  <c:v>-0.12049443485120399</c:v>
                </c:pt>
                <c:pt idx="44281">
                  <c:v>-0.120726283706549</c:v>
                </c:pt>
                <c:pt idx="44282">
                  <c:v>-0.120958132564162</c:v>
                </c:pt>
                <c:pt idx="44283">
                  <c:v>-0.12118998142177501</c:v>
                </c:pt>
                <c:pt idx="44284">
                  <c:v>-0.12142183027712</c:v>
                </c:pt>
                <c:pt idx="44285">
                  <c:v>-0.121653679134733</c:v>
                </c:pt>
                <c:pt idx="44286">
                  <c:v>-0.121885527992346</c:v>
                </c:pt>
                <c:pt idx="44287">
                  <c:v>-0.122117376847691</c:v>
                </c:pt>
                <c:pt idx="44288">
                  <c:v>-0.122349225705304</c:v>
                </c:pt>
                <c:pt idx="44289">
                  <c:v>-0.122581074562917</c:v>
                </c:pt>
                <c:pt idx="44290">
                  <c:v>-0.122812923418262</c:v>
                </c:pt>
                <c:pt idx="44291">
                  <c:v>-0.123044772275875</c:v>
                </c:pt>
                <c:pt idx="44292">
                  <c:v>-0.123276621133488</c:v>
                </c:pt>
                <c:pt idx="44293">
                  <c:v>-0.123508469988833</c:v>
                </c:pt>
                <c:pt idx="44294">
                  <c:v>-0.123740318846446</c:v>
                </c:pt>
                <c:pt idx="44295">
                  <c:v>-0.123972167704059</c:v>
                </c:pt>
                <c:pt idx="44296">
                  <c:v>-0.124204016559404</c:v>
                </c:pt>
                <c:pt idx="44297">
                  <c:v>-0.124435865417017</c:v>
                </c:pt>
                <c:pt idx="44298">
                  <c:v>-0.12466771427463</c:v>
                </c:pt>
                <c:pt idx="44299">
                  <c:v>-0.12489956312997499</c:v>
                </c:pt>
                <c:pt idx="44300">
                  <c:v>-0.12513141198758801</c:v>
                </c:pt>
                <c:pt idx="44301">
                  <c:v>-0.125363260845201</c:v>
                </c:pt>
                <c:pt idx="44302">
                  <c:v>-0.12559510970054599</c:v>
                </c:pt>
                <c:pt idx="44303">
                  <c:v>-0.12582695855815901</c:v>
                </c:pt>
                <c:pt idx="44304">
                  <c:v>-0.126058807415772</c:v>
                </c:pt>
                <c:pt idx="44305">
                  <c:v>-0.12629065627111699</c:v>
                </c:pt>
                <c:pt idx="44306">
                  <c:v>-0.12652250512873001</c:v>
                </c:pt>
                <c:pt idx="44307">
                  <c:v>-0.12675435398634299</c:v>
                </c:pt>
                <c:pt idx="44308">
                  <c:v>-0.12698620284168799</c:v>
                </c:pt>
                <c:pt idx="44309">
                  <c:v>-0.127218051699301</c:v>
                </c:pt>
                <c:pt idx="44310">
                  <c:v>-0.12744990055691399</c:v>
                </c:pt>
                <c:pt idx="44311">
                  <c:v>-0.12768174941225899</c:v>
                </c:pt>
                <c:pt idx="44312">
                  <c:v>-0.127913598269872</c:v>
                </c:pt>
                <c:pt idx="44313">
                  <c:v>-0.12814544712748499</c:v>
                </c:pt>
                <c:pt idx="44314">
                  <c:v>-0.12837729598282999</c:v>
                </c:pt>
                <c:pt idx="44315">
                  <c:v>-0.128609144840443</c:v>
                </c:pt>
                <c:pt idx="44316">
                  <c:v>-0.12884099369805599</c:v>
                </c:pt>
                <c:pt idx="44317">
                  <c:v>-0.12907284255340101</c:v>
                </c:pt>
                <c:pt idx="44318">
                  <c:v>-0.129304691411014</c:v>
                </c:pt>
                <c:pt idx="44319">
                  <c:v>-0.12953654026862699</c:v>
                </c:pt>
                <c:pt idx="44320">
                  <c:v>-0.12976838912397201</c:v>
                </c:pt>
                <c:pt idx="44321">
                  <c:v>-0.130000237981585</c:v>
                </c:pt>
                <c:pt idx="44322">
                  <c:v>-0.13023208683919801</c:v>
                </c:pt>
                <c:pt idx="44323">
                  <c:v>-0.13046393569454301</c:v>
                </c:pt>
                <c:pt idx="44324">
                  <c:v>-0.130695784552156</c:v>
                </c:pt>
                <c:pt idx="44325">
                  <c:v>-0.13092763340976901</c:v>
                </c:pt>
                <c:pt idx="44326">
                  <c:v>-0.13115948226511401</c:v>
                </c:pt>
                <c:pt idx="44327">
                  <c:v>-0.131391331122727</c:v>
                </c:pt>
                <c:pt idx="44328">
                  <c:v>-0.13162317998034001</c:v>
                </c:pt>
                <c:pt idx="44329">
                  <c:v>-0.13185502883568501</c:v>
                </c:pt>
                <c:pt idx="44330">
                  <c:v>-0.13208687769329799</c:v>
                </c:pt>
                <c:pt idx="44331">
                  <c:v>-0.13231872655091101</c:v>
                </c:pt>
                <c:pt idx="44332">
                  <c:v>-0.132550575406256</c:v>
                </c:pt>
                <c:pt idx="44333">
                  <c:v>-0.13278242426386899</c:v>
                </c:pt>
                <c:pt idx="44334">
                  <c:v>-0.13301427312148201</c:v>
                </c:pt>
                <c:pt idx="44335">
                  <c:v>-0.133246121976827</c:v>
                </c:pt>
                <c:pt idx="44336">
                  <c:v>-0.13347797083443999</c:v>
                </c:pt>
                <c:pt idx="44337">
                  <c:v>-0.13370981969205301</c:v>
                </c:pt>
                <c:pt idx="44338">
                  <c:v>-0.133941668547398</c:v>
                </c:pt>
                <c:pt idx="44339">
                  <c:v>-0.13417351740501099</c:v>
                </c:pt>
                <c:pt idx="44340">
                  <c:v>-0.134405366262624</c:v>
                </c:pt>
                <c:pt idx="44341">
                  <c:v>-0.134637215117969</c:v>
                </c:pt>
                <c:pt idx="44342">
                  <c:v>-0.13486906397558199</c:v>
                </c:pt>
                <c:pt idx="44343">
                  <c:v>-0.135100912833195</c:v>
                </c:pt>
                <c:pt idx="44344">
                  <c:v>-0.13533276168854</c:v>
                </c:pt>
                <c:pt idx="44345">
                  <c:v>-0.13556461054615301</c:v>
                </c:pt>
                <c:pt idx="44346">
                  <c:v>-0.135796459403766</c:v>
                </c:pt>
                <c:pt idx="44347">
                  <c:v>-0.136028308259111</c:v>
                </c:pt>
                <c:pt idx="44348">
                  <c:v>-0.13626015711672401</c:v>
                </c:pt>
                <c:pt idx="44349">
                  <c:v>-0.136492005974337</c:v>
                </c:pt>
                <c:pt idx="44350">
                  <c:v>-0.136723854829682</c:v>
                </c:pt>
                <c:pt idx="44351">
                  <c:v>-0.13695570368729501</c:v>
                </c:pt>
                <c:pt idx="44352">
                  <c:v>-0.137187552544908</c:v>
                </c:pt>
                <c:pt idx="44353">
                  <c:v>-0.13741940140025399</c:v>
                </c:pt>
                <c:pt idx="44354">
                  <c:v>-0.13765125025786601</c:v>
                </c:pt>
                <c:pt idx="44355">
                  <c:v>-0.137883099115479</c:v>
                </c:pt>
                <c:pt idx="44356">
                  <c:v>-0.13811494797082499</c:v>
                </c:pt>
                <c:pt idx="44357">
                  <c:v>-0.13834679682843701</c:v>
                </c:pt>
                <c:pt idx="44358">
                  <c:v>-0.13857864568604999</c:v>
                </c:pt>
                <c:pt idx="44359">
                  <c:v>-0.13881049454139599</c:v>
                </c:pt>
                <c:pt idx="44360">
                  <c:v>-0.13904234339900801</c:v>
                </c:pt>
                <c:pt idx="44361">
                  <c:v>-0.13927419225662099</c:v>
                </c:pt>
                <c:pt idx="44362">
                  <c:v>-0.13950604111196699</c:v>
                </c:pt>
                <c:pt idx="44363">
                  <c:v>-0.139737889969579</c:v>
                </c:pt>
                <c:pt idx="44364">
                  <c:v>-0.13996973882719199</c:v>
                </c:pt>
                <c:pt idx="44365">
                  <c:v>-0.14020158768253799</c:v>
                </c:pt>
                <c:pt idx="44366">
                  <c:v>-0.14043343654015</c:v>
                </c:pt>
                <c:pt idx="44367">
                  <c:v>-0.14066528539776299</c:v>
                </c:pt>
                <c:pt idx="44368">
                  <c:v>-0.14089713425310901</c:v>
                </c:pt>
                <c:pt idx="44369">
                  <c:v>-0.141128983110721</c:v>
                </c:pt>
                <c:pt idx="44370">
                  <c:v>-0.14136083196833399</c:v>
                </c:pt>
                <c:pt idx="44371">
                  <c:v>-0.14159268082368001</c:v>
                </c:pt>
                <c:pt idx="44372">
                  <c:v>-0.141824529681292</c:v>
                </c:pt>
                <c:pt idx="44373">
                  <c:v>-0.14205637853890499</c:v>
                </c:pt>
                <c:pt idx="44374">
                  <c:v>-0.14228822739425101</c:v>
                </c:pt>
                <c:pt idx="44375">
                  <c:v>-0.142520076251863</c:v>
                </c:pt>
                <c:pt idx="44376">
                  <c:v>-0.14275192510947601</c:v>
                </c:pt>
                <c:pt idx="44377">
                  <c:v>-0.14298377396482201</c:v>
                </c:pt>
                <c:pt idx="44378">
                  <c:v>-0.143215622822434</c:v>
                </c:pt>
                <c:pt idx="44379">
                  <c:v>-0.14344747168004701</c:v>
                </c:pt>
                <c:pt idx="44380">
                  <c:v>-0.14367932053539301</c:v>
                </c:pt>
                <c:pt idx="44381">
                  <c:v>-0.143911169393005</c:v>
                </c:pt>
                <c:pt idx="44382">
                  <c:v>-0.14414301825061801</c:v>
                </c:pt>
                <c:pt idx="44383">
                  <c:v>-0.14437486710596401</c:v>
                </c:pt>
                <c:pt idx="44384">
                  <c:v>-0.14460671596357599</c:v>
                </c:pt>
                <c:pt idx="44385">
                  <c:v>-0.14483856482118901</c:v>
                </c:pt>
                <c:pt idx="44386">
                  <c:v>-0.145070413676535</c:v>
                </c:pt>
                <c:pt idx="44387">
                  <c:v>-0.14530226253414699</c:v>
                </c:pt>
                <c:pt idx="44388">
                  <c:v>-0.14553411139176001</c:v>
                </c:pt>
                <c:pt idx="44389">
                  <c:v>-0.145765960247106</c:v>
                </c:pt>
                <c:pt idx="44390">
                  <c:v>-0.14599780910471799</c:v>
                </c:pt>
                <c:pt idx="44391">
                  <c:v>-0.14622965796233101</c:v>
                </c:pt>
                <c:pt idx="44392">
                  <c:v>-0.146461506817677</c:v>
                </c:pt>
                <c:pt idx="44393">
                  <c:v>-0.14669335567528899</c:v>
                </c:pt>
                <c:pt idx="44394">
                  <c:v>-0.146925204532902</c:v>
                </c:pt>
                <c:pt idx="44395">
                  <c:v>-0.147157053388248</c:v>
                </c:pt>
                <c:pt idx="44396">
                  <c:v>-0.14738890224585999</c:v>
                </c:pt>
                <c:pt idx="44397">
                  <c:v>-0.147620751103473</c:v>
                </c:pt>
                <c:pt idx="44398">
                  <c:v>-0.147852599958819</c:v>
                </c:pt>
                <c:pt idx="44399">
                  <c:v>-0.14808444881643101</c:v>
                </c:pt>
                <c:pt idx="44400">
                  <c:v>-0.148316297674044</c:v>
                </c:pt>
                <c:pt idx="44401">
                  <c:v>-0.14854814652939</c:v>
                </c:pt>
                <c:pt idx="44402">
                  <c:v>-0.14877999538700201</c:v>
                </c:pt>
                <c:pt idx="44403">
                  <c:v>-0.149011844244615</c:v>
                </c:pt>
                <c:pt idx="44404">
                  <c:v>-0.14924369309996099</c:v>
                </c:pt>
                <c:pt idx="44405">
                  <c:v>-0.14947554195757301</c:v>
                </c:pt>
                <c:pt idx="44406">
                  <c:v>-0.149707390815186</c:v>
                </c:pt>
                <c:pt idx="44407">
                  <c:v>-0.14993923967053199</c:v>
                </c:pt>
                <c:pt idx="44408">
                  <c:v>-0.15017108852814401</c:v>
                </c:pt>
                <c:pt idx="44409">
                  <c:v>-0.150402937385757</c:v>
                </c:pt>
                <c:pt idx="44410">
                  <c:v>-0.15063478624110299</c:v>
                </c:pt>
                <c:pt idx="44411">
                  <c:v>-0.15086663509871501</c:v>
                </c:pt>
                <c:pt idx="44412">
                  <c:v>-0.15109848395632799</c:v>
                </c:pt>
                <c:pt idx="44413">
                  <c:v>-0.15133033281167399</c:v>
                </c:pt>
                <c:pt idx="44414">
                  <c:v>-0.15156218166928601</c:v>
                </c:pt>
                <c:pt idx="44415">
                  <c:v>-0.15179403052689899</c:v>
                </c:pt>
                <c:pt idx="44416">
                  <c:v>-0.15202587938224499</c:v>
                </c:pt>
                <c:pt idx="44417">
                  <c:v>-0.152257728239857</c:v>
                </c:pt>
                <c:pt idx="44418">
                  <c:v>-0.15248957709746999</c:v>
                </c:pt>
                <c:pt idx="44419">
                  <c:v>-0.15272142595281599</c:v>
                </c:pt>
                <c:pt idx="44420">
                  <c:v>-0.152953274810428</c:v>
                </c:pt>
                <c:pt idx="44421">
                  <c:v>-0.15318512366804099</c:v>
                </c:pt>
                <c:pt idx="44422">
                  <c:v>-0.15341697252338701</c:v>
                </c:pt>
                <c:pt idx="44423">
                  <c:v>-0.153648821380999</c:v>
                </c:pt>
                <c:pt idx="44424">
                  <c:v>-0.15388067023861199</c:v>
                </c:pt>
                <c:pt idx="44425">
                  <c:v>-0.15411251909395801</c:v>
                </c:pt>
                <c:pt idx="44426">
                  <c:v>-0.15434436795157</c:v>
                </c:pt>
                <c:pt idx="44427">
                  <c:v>-0.15457621680918299</c:v>
                </c:pt>
                <c:pt idx="44428">
                  <c:v>-0.15480806566452901</c:v>
                </c:pt>
                <c:pt idx="44429">
                  <c:v>-0.155039914522141</c:v>
                </c:pt>
                <c:pt idx="44430">
                  <c:v>-0.15527176337975401</c:v>
                </c:pt>
                <c:pt idx="44431">
                  <c:v>-0.15550361223510001</c:v>
                </c:pt>
                <c:pt idx="44432">
                  <c:v>-0.155735461092712</c:v>
                </c:pt>
                <c:pt idx="44433">
                  <c:v>-0.15596730995032501</c:v>
                </c:pt>
                <c:pt idx="44434">
                  <c:v>-0.15619915880567101</c:v>
                </c:pt>
                <c:pt idx="44435">
                  <c:v>-0.15643100766328399</c:v>
                </c:pt>
                <c:pt idx="44436">
                  <c:v>-0.15666285652089601</c:v>
                </c:pt>
                <c:pt idx="44437">
                  <c:v>-0.15689470537624201</c:v>
                </c:pt>
                <c:pt idx="44438">
                  <c:v>-0.15712655423385499</c:v>
                </c:pt>
                <c:pt idx="44439">
                  <c:v>-0.15735840309146701</c:v>
                </c:pt>
                <c:pt idx="44440">
                  <c:v>-0.157590251946813</c:v>
                </c:pt>
                <c:pt idx="44441">
                  <c:v>-0.15782210080442499</c:v>
                </c:pt>
                <c:pt idx="44442">
                  <c:v>-0.15805394966203801</c:v>
                </c:pt>
                <c:pt idx="44443">
                  <c:v>-0.158285798517384</c:v>
                </c:pt>
                <c:pt idx="44444">
                  <c:v>-0.15851764737499699</c:v>
                </c:pt>
                <c:pt idx="44445">
                  <c:v>-0.15874949623260901</c:v>
                </c:pt>
                <c:pt idx="44446">
                  <c:v>-0.158981345087955</c:v>
                </c:pt>
                <c:pt idx="44447">
                  <c:v>-0.15921319394556799</c:v>
                </c:pt>
                <c:pt idx="44448">
                  <c:v>-0.15944504280318</c:v>
                </c:pt>
                <c:pt idx="44449">
                  <c:v>-0.159676891658526</c:v>
                </c:pt>
                <c:pt idx="44450">
                  <c:v>-0.15990874051613899</c:v>
                </c:pt>
                <c:pt idx="44451">
                  <c:v>-0.160140589373751</c:v>
                </c:pt>
                <c:pt idx="44452">
                  <c:v>-0.160372438229097</c:v>
                </c:pt>
                <c:pt idx="44453">
                  <c:v>-0.16060428708671001</c:v>
                </c:pt>
                <c:pt idx="44454">
                  <c:v>-0.160836135944322</c:v>
                </c:pt>
                <c:pt idx="44455">
                  <c:v>-0.161067984799668</c:v>
                </c:pt>
                <c:pt idx="44456">
                  <c:v>-0.16129983365728101</c:v>
                </c:pt>
                <c:pt idx="44457">
                  <c:v>-0.161531682514893</c:v>
                </c:pt>
                <c:pt idx="44458">
                  <c:v>-0.16176353137023899</c:v>
                </c:pt>
                <c:pt idx="44459">
                  <c:v>-0.16199538022785201</c:v>
                </c:pt>
                <c:pt idx="44460">
                  <c:v>-0.162227229085464</c:v>
                </c:pt>
                <c:pt idx="44461">
                  <c:v>-0.16245907794080999</c:v>
                </c:pt>
                <c:pt idx="44462">
                  <c:v>-0.16269092679842301</c:v>
                </c:pt>
                <c:pt idx="44463">
                  <c:v>-0.162922775656035</c:v>
                </c:pt>
                <c:pt idx="44464">
                  <c:v>-0.16315462451138099</c:v>
                </c:pt>
                <c:pt idx="44465">
                  <c:v>-0.16338647336899401</c:v>
                </c:pt>
                <c:pt idx="44466">
                  <c:v>-0.16361832222660599</c:v>
                </c:pt>
                <c:pt idx="44467">
                  <c:v>-0.16385017108195199</c:v>
                </c:pt>
                <c:pt idx="44468">
                  <c:v>-0.164082019939565</c:v>
                </c:pt>
                <c:pt idx="44469">
                  <c:v>-0.16431386879717699</c:v>
                </c:pt>
                <c:pt idx="44470">
                  <c:v>-0.16454571765252299</c:v>
                </c:pt>
                <c:pt idx="44471">
                  <c:v>-0.164777566510136</c:v>
                </c:pt>
                <c:pt idx="44472">
                  <c:v>-0.16500941536774799</c:v>
                </c:pt>
                <c:pt idx="44473">
                  <c:v>-0.16524126422309399</c:v>
                </c:pt>
                <c:pt idx="44474">
                  <c:v>-0.165473113080707</c:v>
                </c:pt>
                <c:pt idx="44475">
                  <c:v>-0.16570496193831899</c:v>
                </c:pt>
                <c:pt idx="44476">
                  <c:v>-0.16593681079366501</c:v>
                </c:pt>
                <c:pt idx="44477">
                  <c:v>-0.166168659651278</c:v>
                </c:pt>
                <c:pt idx="44478">
                  <c:v>-0.16640050850888999</c:v>
                </c:pt>
                <c:pt idx="44479">
                  <c:v>-0.16663235736423601</c:v>
                </c:pt>
                <c:pt idx="44480">
                  <c:v>-0.166864206221849</c:v>
                </c:pt>
                <c:pt idx="44481">
                  <c:v>-0.16709605507946099</c:v>
                </c:pt>
                <c:pt idx="44482">
                  <c:v>-0.16732790393480701</c:v>
                </c:pt>
                <c:pt idx="44483">
                  <c:v>-0.16755975279242</c:v>
                </c:pt>
                <c:pt idx="44484">
                  <c:v>-0.16779160165003201</c:v>
                </c:pt>
                <c:pt idx="44485">
                  <c:v>-0.16802345050537801</c:v>
                </c:pt>
                <c:pt idx="44486">
                  <c:v>-0.168255299362991</c:v>
                </c:pt>
                <c:pt idx="44487">
                  <c:v>-0.16848714822060301</c:v>
                </c:pt>
                <c:pt idx="44488">
                  <c:v>-0.16871899707594901</c:v>
                </c:pt>
                <c:pt idx="44489">
                  <c:v>-0.16895084593356199</c:v>
                </c:pt>
                <c:pt idx="44490">
                  <c:v>-0.16918269479117401</c:v>
                </c:pt>
                <c:pt idx="44491">
                  <c:v>-0.16941454364652</c:v>
                </c:pt>
                <c:pt idx="44492">
                  <c:v>-0.16964639250413299</c:v>
                </c:pt>
                <c:pt idx="44493">
                  <c:v>-0.16987824136174501</c:v>
                </c:pt>
                <c:pt idx="44494">
                  <c:v>-0.170110090217091</c:v>
                </c:pt>
                <c:pt idx="44495">
                  <c:v>-0.17034193907470399</c:v>
                </c:pt>
                <c:pt idx="44496">
                  <c:v>-0.17057378793231601</c:v>
                </c:pt>
                <c:pt idx="44497">
                  <c:v>-0.170805636787662</c:v>
                </c:pt>
                <c:pt idx="44498">
                  <c:v>-0.17103748564527499</c:v>
                </c:pt>
                <c:pt idx="44499">
                  <c:v>-0.17126933450288701</c:v>
                </c:pt>
                <c:pt idx="44500">
                  <c:v>-0.171501183358233</c:v>
                </c:pt>
                <c:pt idx="44501">
                  <c:v>-0.17173303221584599</c:v>
                </c:pt>
                <c:pt idx="44502">
                  <c:v>-0.171964881073458</c:v>
                </c:pt>
                <c:pt idx="44503">
                  <c:v>-0.172196729928804</c:v>
                </c:pt>
                <c:pt idx="44504">
                  <c:v>-0.17242857878641701</c:v>
                </c:pt>
                <c:pt idx="44505">
                  <c:v>-0.172660427644029</c:v>
                </c:pt>
                <c:pt idx="44506">
                  <c:v>-0.172892276499375</c:v>
                </c:pt>
                <c:pt idx="44507">
                  <c:v>-0.17312412535698801</c:v>
                </c:pt>
                <c:pt idx="44508">
                  <c:v>-0.1733559742146</c:v>
                </c:pt>
                <c:pt idx="44509">
                  <c:v>-0.173587823069946</c:v>
                </c:pt>
                <c:pt idx="44510">
                  <c:v>-0.17381967192755901</c:v>
                </c:pt>
                <c:pt idx="44511">
                  <c:v>-0.174051520785171</c:v>
                </c:pt>
                <c:pt idx="44512">
                  <c:v>-0.17428336964051699</c:v>
                </c:pt>
                <c:pt idx="44513">
                  <c:v>-0.17451521849813001</c:v>
                </c:pt>
                <c:pt idx="44514">
                  <c:v>-0.174747067355742</c:v>
                </c:pt>
                <c:pt idx="44515">
                  <c:v>-0.17497891621108799</c:v>
                </c:pt>
                <c:pt idx="44516">
                  <c:v>-0.17521076506870101</c:v>
                </c:pt>
                <c:pt idx="44517">
                  <c:v>-0.17544261392631399</c:v>
                </c:pt>
                <c:pt idx="44518">
                  <c:v>-0.17567446278165899</c:v>
                </c:pt>
                <c:pt idx="44519">
                  <c:v>-0.17590631163927201</c:v>
                </c:pt>
                <c:pt idx="44520">
                  <c:v>-0.17613816049688399</c:v>
                </c:pt>
                <c:pt idx="44521">
                  <c:v>-0.17637000935222999</c:v>
                </c:pt>
                <c:pt idx="44522">
                  <c:v>-0.176601858209843</c:v>
                </c:pt>
                <c:pt idx="44523">
                  <c:v>-0.17683370706745599</c:v>
                </c:pt>
                <c:pt idx="44524">
                  <c:v>-0.17706555592280099</c:v>
                </c:pt>
                <c:pt idx="44525">
                  <c:v>-0.177297404780414</c:v>
                </c:pt>
                <c:pt idx="44526">
                  <c:v>-0.17752925363802699</c:v>
                </c:pt>
                <c:pt idx="44527">
                  <c:v>-0.17776110249337199</c:v>
                </c:pt>
                <c:pt idx="44528">
                  <c:v>-0.177992951350985</c:v>
                </c:pt>
                <c:pt idx="44529">
                  <c:v>-0.17822480020859799</c:v>
                </c:pt>
                <c:pt idx="44530">
                  <c:v>-0.17845664906394301</c:v>
                </c:pt>
                <c:pt idx="44531">
                  <c:v>-0.178688497921556</c:v>
                </c:pt>
                <c:pt idx="44532">
                  <c:v>-0.17892034677916899</c:v>
                </c:pt>
                <c:pt idx="44533">
                  <c:v>-0.17915219563451401</c:v>
                </c:pt>
                <c:pt idx="44534">
                  <c:v>-0.179384044492127</c:v>
                </c:pt>
                <c:pt idx="44535">
                  <c:v>-0.17961589334974001</c:v>
                </c:pt>
                <c:pt idx="44536">
                  <c:v>-0.17984774220508501</c:v>
                </c:pt>
                <c:pt idx="44537">
                  <c:v>-0.180079591062698</c:v>
                </c:pt>
                <c:pt idx="44538">
                  <c:v>-0.18031143992031101</c:v>
                </c:pt>
                <c:pt idx="44539">
                  <c:v>-0.18054328877565601</c:v>
                </c:pt>
                <c:pt idx="44540">
                  <c:v>-0.180775137633269</c:v>
                </c:pt>
                <c:pt idx="44541">
                  <c:v>-0.18100698649088201</c:v>
                </c:pt>
                <c:pt idx="44542">
                  <c:v>-0.18123883534622701</c:v>
                </c:pt>
                <c:pt idx="44543">
                  <c:v>-0.18147068420383999</c:v>
                </c:pt>
                <c:pt idx="44544">
                  <c:v>-0.18170253306145301</c:v>
                </c:pt>
                <c:pt idx="44545">
                  <c:v>-0.181934381916798</c:v>
                </c:pt>
                <c:pt idx="44546">
                  <c:v>-0.18216623077441099</c:v>
                </c:pt>
                <c:pt idx="44547">
                  <c:v>-0.18239807963202401</c:v>
                </c:pt>
                <c:pt idx="44548">
                  <c:v>-0.182629928487369</c:v>
                </c:pt>
                <c:pt idx="44549">
                  <c:v>-0.18286177734498199</c:v>
                </c:pt>
                <c:pt idx="44550">
                  <c:v>-0.18309362620259501</c:v>
                </c:pt>
                <c:pt idx="44551">
                  <c:v>-0.18332547505794</c:v>
                </c:pt>
                <c:pt idx="44552">
                  <c:v>-0.18355732391555299</c:v>
                </c:pt>
                <c:pt idx="44553">
                  <c:v>-0.183789172773166</c:v>
                </c:pt>
                <c:pt idx="44554">
                  <c:v>-0.184021021628511</c:v>
                </c:pt>
                <c:pt idx="44555">
                  <c:v>-0.18425287048612399</c:v>
                </c:pt>
                <c:pt idx="44556">
                  <c:v>-0.184484719343737</c:v>
                </c:pt>
                <c:pt idx="44557">
                  <c:v>-0.184716568199082</c:v>
                </c:pt>
                <c:pt idx="44558">
                  <c:v>-0.18494841705669501</c:v>
                </c:pt>
                <c:pt idx="44559">
                  <c:v>-0.185180265914308</c:v>
                </c:pt>
                <c:pt idx="44560">
                  <c:v>-0.185412114769653</c:v>
                </c:pt>
                <c:pt idx="44561">
                  <c:v>-0.18564396362726601</c:v>
                </c:pt>
                <c:pt idx="44562">
                  <c:v>-0.185875812484879</c:v>
                </c:pt>
                <c:pt idx="44563">
                  <c:v>-0.186107661340224</c:v>
                </c:pt>
                <c:pt idx="44564">
                  <c:v>-0.18633951019783701</c:v>
                </c:pt>
                <c:pt idx="44565">
                  <c:v>-0.18657135905545</c:v>
                </c:pt>
                <c:pt idx="44566">
                  <c:v>-0.18680320791079499</c:v>
                </c:pt>
                <c:pt idx="44567">
                  <c:v>-0.18703505676840801</c:v>
                </c:pt>
                <c:pt idx="44568">
                  <c:v>-0.187266905626021</c:v>
                </c:pt>
                <c:pt idx="44569">
                  <c:v>-0.18749875448136599</c:v>
                </c:pt>
                <c:pt idx="44570">
                  <c:v>-0.18773060333897901</c:v>
                </c:pt>
                <c:pt idx="44571">
                  <c:v>-0.18796245219659199</c:v>
                </c:pt>
                <c:pt idx="44572">
                  <c:v>-0.18819430105193699</c:v>
                </c:pt>
                <c:pt idx="44573">
                  <c:v>-0.18842614990955001</c:v>
                </c:pt>
                <c:pt idx="44574">
                  <c:v>-0.18865799876716299</c:v>
                </c:pt>
                <c:pt idx="44575">
                  <c:v>-0.18888984762250799</c:v>
                </c:pt>
                <c:pt idx="44576">
                  <c:v>-0.189121696480121</c:v>
                </c:pt>
                <c:pt idx="44577">
                  <c:v>-0.18935354533773399</c:v>
                </c:pt>
                <c:pt idx="44578">
                  <c:v>-0.18958539419307899</c:v>
                </c:pt>
                <c:pt idx="44579">
                  <c:v>-0.189817243050692</c:v>
                </c:pt>
                <c:pt idx="44580">
                  <c:v>-0.19004909190830499</c:v>
                </c:pt>
                <c:pt idx="44581">
                  <c:v>-0.19028094076365001</c:v>
                </c:pt>
                <c:pt idx="44582">
                  <c:v>-0.190512789621263</c:v>
                </c:pt>
                <c:pt idx="44583">
                  <c:v>-0.19074463847887599</c:v>
                </c:pt>
                <c:pt idx="44584">
                  <c:v>-0.19097648733422101</c:v>
                </c:pt>
                <c:pt idx="44585">
                  <c:v>-0.191208336191834</c:v>
                </c:pt>
                <c:pt idx="44586">
                  <c:v>-0.19144018504944699</c:v>
                </c:pt>
                <c:pt idx="44587">
                  <c:v>-0.19167203390479201</c:v>
                </c:pt>
                <c:pt idx="44588">
                  <c:v>-0.191903882762405</c:v>
                </c:pt>
                <c:pt idx="44589">
                  <c:v>-0.19213573162001801</c:v>
                </c:pt>
                <c:pt idx="44590">
                  <c:v>-0.19236758047536301</c:v>
                </c:pt>
                <c:pt idx="44591">
                  <c:v>-0.192599429332976</c:v>
                </c:pt>
                <c:pt idx="44592">
                  <c:v>-0.19283127819058901</c:v>
                </c:pt>
                <c:pt idx="44593">
                  <c:v>-0.19306312704593401</c:v>
                </c:pt>
                <c:pt idx="44594">
                  <c:v>-0.19329497590354699</c:v>
                </c:pt>
                <c:pt idx="44595">
                  <c:v>-0.19352682476116001</c:v>
                </c:pt>
                <c:pt idx="44596">
                  <c:v>-0.19375867361650501</c:v>
                </c:pt>
                <c:pt idx="44597">
                  <c:v>-0.19399052247411799</c:v>
                </c:pt>
                <c:pt idx="44598">
                  <c:v>-0.19422237133173101</c:v>
                </c:pt>
                <c:pt idx="44599">
                  <c:v>-0.194454220187076</c:v>
                </c:pt>
                <c:pt idx="44600">
                  <c:v>-0.19468606904468899</c:v>
                </c:pt>
                <c:pt idx="44601">
                  <c:v>-0.19491791790230201</c:v>
                </c:pt>
                <c:pt idx="44602">
                  <c:v>-0.195149766757647</c:v>
                </c:pt>
                <c:pt idx="44603">
                  <c:v>-0.19538161561525999</c:v>
                </c:pt>
                <c:pt idx="44604">
                  <c:v>-0.19561346447287301</c:v>
                </c:pt>
                <c:pt idx="44605">
                  <c:v>-0.195845313328218</c:v>
                </c:pt>
                <c:pt idx="44606">
                  <c:v>-0.19607716218583099</c:v>
                </c:pt>
                <c:pt idx="44607">
                  <c:v>-0.196309011043444</c:v>
                </c:pt>
                <c:pt idx="44608">
                  <c:v>-0.196540859898789</c:v>
                </c:pt>
                <c:pt idx="44609">
                  <c:v>-0.19677270875640199</c:v>
                </c:pt>
                <c:pt idx="44610">
                  <c:v>-0.197004557614015</c:v>
                </c:pt>
                <c:pt idx="44611">
                  <c:v>-0.19723640646936</c:v>
                </c:pt>
                <c:pt idx="44612">
                  <c:v>-0.19746825532697301</c:v>
                </c:pt>
                <c:pt idx="44613">
                  <c:v>-0.197700104184586</c:v>
                </c:pt>
                <c:pt idx="44614">
                  <c:v>-0.197931953039931</c:v>
                </c:pt>
                <c:pt idx="44615">
                  <c:v>-0.19816380189754401</c:v>
                </c:pt>
                <c:pt idx="44616">
                  <c:v>-0.198395650755157</c:v>
                </c:pt>
                <c:pt idx="44617">
                  <c:v>-0.198627499610502</c:v>
                </c:pt>
                <c:pt idx="44618">
                  <c:v>-0.19885934846811501</c:v>
                </c:pt>
                <c:pt idx="44619">
                  <c:v>-0.199091197325728</c:v>
                </c:pt>
                <c:pt idx="44620">
                  <c:v>-0.19932304618107299</c:v>
                </c:pt>
                <c:pt idx="44621">
                  <c:v>-0.19955489503868601</c:v>
                </c:pt>
                <c:pt idx="44622">
                  <c:v>-0.199786743896299</c:v>
                </c:pt>
                <c:pt idx="44623">
                  <c:v>-0.20001859275164399</c:v>
                </c:pt>
                <c:pt idx="44624">
                  <c:v>-0.20025044160925701</c:v>
                </c:pt>
                <c:pt idx="44625">
                  <c:v>-0.20048229046686999</c:v>
                </c:pt>
                <c:pt idx="44626">
                  <c:v>-0.20071413932221499</c:v>
                </c:pt>
                <c:pt idx="44627">
                  <c:v>-0.20094598817982801</c:v>
                </c:pt>
                <c:pt idx="44628">
                  <c:v>-0.20117783703744099</c:v>
                </c:pt>
                <c:pt idx="44629">
                  <c:v>-0.20140968589278599</c:v>
                </c:pt>
                <c:pt idx="44630">
                  <c:v>-0.201641534750399</c:v>
                </c:pt>
                <c:pt idx="44631">
                  <c:v>-0.20187338360801199</c:v>
                </c:pt>
                <c:pt idx="44632">
                  <c:v>-0.20210523246335699</c:v>
                </c:pt>
                <c:pt idx="44633">
                  <c:v>-0.20233708132097</c:v>
                </c:pt>
                <c:pt idx="44634">
                  <c:v>-0.20256893017858299</c:v>
                </c:pt>
                <c:pt idx="44635">
                  <c:v>-0.20280077903392801</c:v>
                </c:pt>
                <c:pt idx="44636">
                  <c:v>-0.203032627891541</c:v>
                </c:pt>
                <c:pt idx="44637">
                  <c:v>-0.20326447674915399</c:v>
                </c:pt>
                <c:pt idx="44638">
                  <c:v>-0.20349632560449901</c:v>
                </c:pt>
                <c:pt idx="44639">
                  <c:v>-0.203728174462112</c:v>
                </c:pt>
                <c:pt idx="44640">
                  <c:v>-0.20396002331972499</c:v>
                </c:pt>
                <c:pt idx="44641">
                  <c:v>-0.20419187217507001</c:v>
                </c:pt>
                <c:pt idx="44642">
                  <c:v>-0.204423721032683</c:v>
                </c:pt>
                <c:pt idx="44643">
                  <c:v>-0.20465556989029601</c:v>
                </c:pt>
                <c:pt idx="44644">
                  <c:v>-0.20488741874564101</c:v>
                </c:pt>
                <c:pt idx="44645">
                  <c:v>-0.205119267603254</c:v>
                </c:pt>
                <c:pt idx="44646">
                  <c:v>-0.20535111646086701</c:v>
                </c:pt>
                <c:pt idx="44647">
                  <c:v>-0.20558296531621201</c:v>
                </c:pt>
                <c:pt idx="44648">
                  <c:v>-0.20581481417382499</c:v>
                </c:pt>
                <c:pt idx="44649">
                  <c:v>-0.20604666303143801</c:v>
                </c:pt>
                <c:pt idx="44650">
                  <c:v>-0.20627851188678301</c:v>
                </c:pt>
                <c:pt idx="44651">
                  <c:v>-0.20651036074439599</c:v>
                </c:pt>
                <c:pt idx="44652">
                  <c:v>-0.20674220960200901</c:v>
                </c:pt>
                <c:pt idx="44653">
                  <c:v>-0.206974058457354</c:v>
                </c:pt>
                <c:pt idx="44654">
                  <c:v>-0.20720590731496699</c:v>
                </c:pt>
                <c:pt idx="44655">
                  <c:v>-0.20743775617258001</c:v>
                </c:pt>
                <c:pt idx="44656">
                  <c:v>-0.207669605027925</c:v>
                </c:pt>
                <c:pt idx="44657">
                  <c:v>-0.20790145388553799</c:v>
                </c:pt>
                <c:pt idx="44658">
                  <c:v>-0.20813330274315101</c:v>
                </c:pt>
                <c:pt idx="44659">
                  <c:v>-0.208365151598497</c:v>
                </c:pt>
                <c:pt idx="44660">
                  <c:v>-0.20859700045610899</c:v>
                </c:pt>
                <c:pt idx="44661">
                  <c:v>-0.208828849313722</c:v>
                </c:pt>
                <c:pt idx="44662">
                  <c:v>-0.209060698169067</c:v>
                </c:pt>
                <c:pt idx="44663">
                  <c:v>-0.20929254702667999</c:v>
                </c:pt>
                <c:pt idx="44664">
                  <c:v>-0.209524395884293</c:v>
                </c:pt>
                <c:pt idx="44665">
                  <c:v>-0.209756244739638</c:v>
                </c:pt>
                <c:pt idx="44666">
                  <c:v>-0.20998809359725101</c:v>
                </c:pt>
                <c:pt idx="44667">
                  <c:v>-0.210219942454864</c:v>
                </c:pt>
                <c:pt idx="44668">
                  <c:v>-0.21045179131021</c:v>
                </c:pt>
                <c:pt idx="44669">
                  <c:v>-0.21068364016782201</c:v>
                </c:pt>
                <c:pt idx="44670">
                  <c:v>-0.210915489025435</c:v>
                </c:pt>
                <c:pt idx="44671">
                  <c:v>-0.21114733788077999</c:v>
                </c:pt>
                <c:pt idx="44672">
                  <c:v>-0.21137918673839301</c:v>
                </c:pt>
                <c:pt idx="44673">
                  <c:v>-0.211611035596006</c:v>
                </c:pt>
                <c:pt idx="44674">
                  <c:v>-0.21184288445135099</c:v>
                </c:pt>
                <c:pt idx="44675">
                  <c:v>-0.21207473330896401</c:v>
                </c:pt>
                <c:pt idx="44676">
                  <c:v>-0.212306582166577</c:v>
                </c:pt>
                <c:pt idx="44677">
                  <c:v>-0.21253843102192299</c:v>
                </c:pt>
                <c:pt idx="44678">
                  <c:v>-0.21277027987953501</c:v>
                </c:pt>
                <c:pt idx="44679">
                  <c:v>-0.21300212873714799</c:v>
                </c:pt>
                <c:pt idx="44680">
                  <c:v>-0.21323397759249399</c:v>
                </c:pt>
                <c:pt idx="44681">
                  <c:v>-0.21346582645010601</c:v>
                </c:pt>
                <c:pt idx="44682">
                  <c:v>-0.21369767530771899</c:v>
                </c:pt>
                <c:pt idx="44683">
                  <c:v>-0.21392952416306499</c:v>
                </c:pt>
                <c:pt idx="44684">
                  <c:v>-0.214161373020677</c:v>
                </c:pt>
                <c:pt idx="44685">
                  <c:v>-0.21439322187828999</c:v>
                </c:pt>
                <c:pt idx="44686">
                  <c:v>-0.21462507073363599</c:v>
                </c:pt>
                <c:pt idx="44687">
                  <c:v>-0.214856919591248</c:v>
                </c:pt>
                <c:pt idx="44688">
                  <c:v>-0.21508876844886099</c:v>
                </c:pt>
                <c:pt idx="44689">
                  <c:v>-0.21532061730420701</c:v>
                </c:pt>
                <c:pt idx="44690">
                  <c:v>-0.215552466161819</c:v>
                </c:pt>
                <c:pt idx="44691">
                  <c:v>-0.21578431501943199</c:v>
                </c:pt>
                <c:pt idx="44692">
                  <c:v>-0.21601616387477801</c:v>
                </c:pt>
                <c:pt idx="44693">
                  <c:v>-0.21624801273239</c:v>
                </c:pt>
                <c:pt idx="44694">
                  <c:v>-0.21647986159000299</c:v>
                </c:pt>
                <c:pt idx="44695">
                  <c:v>-0.21671171044534901</c:v>
                </c:pt>
                <c:pt idx="44696">
                  <c:v>-0.216943559302961</c:v>
                </c:pt>
                <c:pt idx="44697">
                  <c:v>-0.21717540816057401</c:v>
                </c:pt>
                <c:pt idx="44698">
                  <c:v>-0.21740725701592001</c:v>
                </c:pt>
                <c:pt idx="44699">
                  <c:v>-0.217639105873532</c:v>
                </c:pt>
                <c:pt idx="44700">
                  <c:v>-0.21787095473114501</c:v>
                </c:pt>
                <c:pt idx="44701">
                  <c:v>-0.21810280358649101</c:v>
                </c:pt>
                <c:pt idx="44702">
                  <c:v>-0.21833465244410299</c:v>
                </c:pt>
                <c:pt idx="44703">
                  <c:v>-0.21856650130171601</c:v>
                </c:pt>
                <c:pt idx="44704">
                  <c:v>-0.218798350157062</c:v>
                </c:pt>
                <c:pt idx="44705">
                  <c:v>-0.21903019901467399</c:v>
                </c:pt>
                <c:pt idx="44706">
                  <c:v>-0.21926204787228701</c:v>
                </c:pt>
                <c:pt idx="44707">
                  <c:v>-0.219493896727633</c:v>
                </c:pt>
                <c:pt idx="44708">
                  <c:v>-0.21972574558524499</c:v>
                </c:pt>
                <c:pt idx="44709">
                  <c:v>-0.21995759444285801</c:v>
                </c:pt>
                <c:pt idx="44710">
                  <c:v>-0.220189443298204</c:v>
                </c:pt>
                <c:pt idx="44711">
                  <c:v>-0.22042129215581599</c:v>
                </c:pt>
                <c:pt idx="44712">
                  <c:v>-0.220653141013429</c:v>
                </c:pt>
                <c:pt idx="44713">
                  <c:v>-0.220884989868775</c:v>
                </c:pt>
                <c:pt idx="44714">
                  <c:v>-0.22111683872638699</c:v>
                </c:pt>
                <c:pt idx="44715">
                  <c:v>-0.221348687584</c:v>
                </c:pt>
                <c:pt idx="44716">
                  <c:v>-0.221580536439346</c:v>
                </c:pt>
                <c:pt idx="44717">
                  <c:v>-0.22181238529695799</c:v>
                </c:pt>
                <c:pt idx="44718">
                  <c:v>-0.222044234154571</c:v>
                </c:pt>
                <c:pt idx="44719">
                  <c:v>-0.222276083009917</c:v>
                </c:pt>
                <c:pt idx="44720">
                  <c:v>-0.22250793186752901</c:v>
                </c:pt>
                <c:pt idx="44721">
                  <c:v>-0.222739780725142</c:v>
                </c:pt>
                <c:pt idx="44722">
                  <c:v>-0.222971629580488</c:v>
                </c:pt>
                <c:pt idx="44723">
                  <c:v>-0.22320347843810001</c:v>
                </c:pt>
                <c:pt idx="44724">
                  <c:v>-0.223435327295713</c:v>
                </c:pt>
                <c:pt idx="44725">
                  <c:v>-0.22366717615105899</c:v>
                </c:pt>
                <c:pt idx="44726">
                  <c:v>-0.22389902500867101</c:v>
                </c:pt>
                <c:pt idx="44727">
                  <c:v>-0.224130873866284</c:v>
                </c:pt>
                <c:pt idx="44728">
                  <c:v>-0.22436272272162999</c:v>
                </c:pt>
                <c:pt idx="44729">
                  <c:v>-0.22459457157924201</c:v>
                </c:pt>
                <c:pt idx="44730">
                  <c:v>-0.224826420436855</c:v>
                </c:pt>
                <c:pt idx="44731">
                  <c:v>-0.22505826929220099</c:v>
                </c:pt>
                <c:pt idx="44732">
                  <c:v>-0.22529011814981301</c:v>
                </c:pt>
                <c:pt idx="44733">
                  <c:v>-0.22552196700742599</c:v>
                </c:pt>
                <c:pt idx="44734">
                  <c:v>-0.22575381586277199</c:v>
                </c:pt>
                <c:pt idx="44735">
                  <c:v>-0.22598566472038401</c:v>
                </c:pt>
                <c:pt idx="44736">
                  <c:v>-0.22621751357799699</c:v>
                </c:pt>
                <c:pt idx="44737">
                  <c:v>-0.22644936243334299</c:v>
                </c:pt>
                <c:pt idx="44738">
                  <c:v>-0.226681211290955</c:v>
                </c:pt>
                <c:pt idx="44739">
                  <c:v>-0.22691306014856799</c:v>
                </c:pt>
                <c:pt idx="44740">
                  <c:v>-0.22714490900391399</c:v>
                </c:pt>
                <c:pt idx="44741">
                  <c:v>-0.227376757861526</c:v>
                </c:pt>
                <c:pt idx="44742">
                  <c:v>-0.22760860671913899</c:v>
                </c:pt>
                <c:pt idx="44743">
                  <c:v>-0.22784045557448501</c:v>
                </c:pt>
                <c:pt idx="44744">
                  <c:v>-0.228072304432097</c:v>
                </c:pt>
                <c:pt idx="44745">
                  <c:v>-0.22830415328970999</c:v>
                </c:pt>
                <c:pt idx="44746">
                  <c:v>-0.22853600214505601</c:v>
                </c:pt>
                <c:pt idx="44747">
                  <c:v>-0.228767851002668</c:v>
                </c:pt>
                <c:pt idx="44748">
                  <c:v>-0.22899969986028099</c:v>
                </c:pt>
                <c:pt idx="44749">
                  <c:v>-0.22923154871562701</c:v>
                </c:pt>
                <c:pt idx="44750">
                  <c:v>-0.229463397573239</c:v>
                </c:pt>
                <c:pt idx="44751">
                  <c:v>-0.22969524643085201</c:v>
                </c:pt>
                <c:pt idx="44752">
                  <c:v>-0.22992709528619801</c:v>
                </c:pt>
                <c:pt idx="44753">
                  <c:v>-0.23015894414381</c:v>
                </c:pt>
                <c:pt idx="44754">
                  <c:v>-0.23039079300142301</c:v>
                </c:pt>
                <c:pt idx="44755">
                  <c:v>-0.23062264185676901</c:v>
                </c:pt>
                <c:pt idx="44756">
                  <c:v>-0.23085449071438099</c:v>
                </c:pt>
                <c:pt idx="44757">
                  <c:v>-0.23108633957199401</c:v>
                </c:pt>
                <c:pt idx="44758">
                  <c:v>-0.23131818842734</c:v>
                </c:pt>
                <c:pt idx="44759">
                  <c:v>-0.23155003728495299</c:v>
                </c:pt>
                <c:pt idx="44760">
                  <c:v>-0.23178188614256501</c:v>
                </c:pt>
                <c:pt idx="44761">
                  <c:v>-0.232013734997911</c:v>
                </c:pt>
                <c:pt idx="44762">
                  <c:v>-0.23224558385552399</c:v>
                </c:pt>
                <c:pt idx="44763">
                  <c:v>-0.23247743271313601</c:v>
                </c:pt>
                <c:pt idx="44764">
                  <c:v>-0.232709281568482</c:v>
                </c:pt>
                <c:pt idx="44765">
                  <c:v>-0.23294113042609499</c:v>
                </c:pt>
                <c:pt idx="44766">
                  <c:v>-0.233172979283707</c:v>
                </c:pt>
                <c:pt idx="44767">
                  <c:v>-0.233404828139053</c:v>
                </c:pt>
                <c:pt idx="44768">
                  <c:v>-0.23363667699666599</c:v>
                </c:pt>
                <c:pt idx="44769">
                  <c:v>-0.233868525854278</c:v>
                </c:pt>
                <c:pt idx="44770">
                  <c:v>-0.234100374709624</c:v>
                </c:pt>
                <c:pt idx="44771">
                  <c:v>-0.23433222356723701</c:v>
                </c:pt>
                <c:pt idx="44772">
                  <c:v>-0.234564072424849</c:v>
                </c:pt>
                <c:pt idx="44773">
                  <c:v>-0.234795921280195</c:v>
                </c:pt>
                <c:pt idx="44774">
                  <c:v>-0.23502777013780801</c:v>
                </c:pt>
                <c:pt idx="44775">
                  <c:v>-0.23525961899542</c:v>
                </c:pt>
                <c:pt idx="44776">
                  <c:v>-0.235491467850766</c:v>
                </c:pt>
                <c:pt idx="44777">
                  <c:v>-0.23572331670837901</c:v>
                </c:pt>
                <c:pt idx="44778">
                  <c:v>-0.235955165565991</c:v>
                </c:pt>
                <c:pt idx="44779">
                  <c:v>-0.23618701442133699</c:v>
                </c:pt>
                <c:pt idx="44780">
                  <c:v>-0.23641886327895001</c:v>
                </c:pt>
                <c:pt idx="44781">
                  <c:v>-0.236650712136562</c:v>
                </c:pt>
                <c:pt idx="44782">
                  <c:v>-0.23688256099190799</c:v>
                </c:pt>
                <c:pt idx="44783">
                  <c:v>-0.23711440984952101</c:v>
                </c:pt>
                <c:pt idx="44784">
                  <c:v>-0.237346258707133</c:v>
                </c:pt>
                <c:pt idx="44785">
                  <c:v>-0.23757810756247899</c:v>
                </c:pt>
                <c:pt idx="44786">
                  <c:v>-0.23780995642009201</c:v>
                </c:pt>
                <c:pt idx="44787">
                  <c:v>-0.23804180527770399</c:v>
                </c:pt>
                <c:pt idx="44788">
                  <c:v>-0.23827365413304999</c:v>
                </c:pt>
                <c:pt idx="44789">
                  <c:v>-0.238505502990663</c:v>
                </c:pt>
                <c:pt idx="44790">
                  <c:v>-0.23873735184827499</c:v>
                </c:pt>
                <c:pt idx="44791">
                  <c:v>-0.23896920070362099</c:v>
                </c:pt>
                <c:pt idx="44792">
                  <c:v>-0.239201049561234</c:v>
                </c:pt>
                <c:pt idx="44793">
                  <c:v>-0.23943289841884599</c:v>
                </c:pt>
                <c:pt idx="44794">
                  <c:v>-0.23966474727419201</c:v>
                </c:pt>
                <c:pt idx="44795">
                  <c:v>-0.239896596131805</c:v>
                </c:pt>
                <c:pt idx="44796">
                  <c:v>-0.24012844498941699</c:v>
                </c:pt>
                <c:pt idx="44797">
                  <c:v>-0.24036029384476301</c:v>
                </c:pt>
                <c:pt idx="44798">
                  <c:v>-0.240592142702376</c:v>
                </c:pt>
                <c:pt idx="44799">
                  <c:v>-0.24082399155998799</c:v>
                </c:pt>
                <c:pt idx="44800">
                  <c:v>-0.24105584041533401</c:v>
                </c:pt>
                <c:pt idx="44801">
                  <c:v>-0.241287689272947</c:v>
                </c:pt>
                <c:pt idx="44802">
                  <c:v>-0.24151953813055899</c:v>
                </c:pt>
                <c:pt idx="44803">
                  <c:v>-0.24175138698590501</c:v>
                </c:pt>
                <c:pt idx="44804">
                  <c:v>-0.241983235843518</c:v>
                </c:pt>
                <c:pt idx="44805">
                  <c:v>-0.24221508470113001</c:v>
                </c:pt>
                <c:pt idx="44806">
                  <c:v>-0.24244693355647601</c:v>
                </c:pt>
                <c:pt idx="44807">
                  <c:v>-0.24267878241408899</c:v>
                </c:pt>
                <c:pt idx="44808">
                  <c:v>-0.24291063127170101</c:v>
                </c:pt>
                <c:pt idx="44809">
                  <c:v>-0.24314248012704701</c:v>
                </c:pt>
                <c:pt idx="44810">
                  <c:v>-0.24337432898465999</c:v>
                </c:pt>
                <c:pt idx="44811">
                  <c:v>-0.24360617784227201</c:v>
                </c:pt>
                <c:pt idx="44812">
                  <c:v>-0.243838026697618</c:v>
                </c:pt>
                <c:pt idx="44813">
                  <c:v>-0.24406987555523099</c:v>
                </c:pt>
                <c:pt idx="44814">
                  <c:v>-0.24430172441284301</c:v>
                </c:pt>
                <c:pt idx="44815">
                  <c:v>-0.244533573268189</c:v>
                </c:pt>
                <c:pt idx="44816">
                  <c:v>-0.24476542212580199</c:v>
                </c:pt>
                <c:pt idx="44817">
                  <c:v>-0.24499727098341401</c:v>
                </c:pt>
                <c:pt idx="44818">
                  <c:v>-0.24522911983876</c:v>
                </c:pt>
                <c:pt idx="44819">
                  <c:v>-0.24546096869637299</c:v>
                </c:pt>
                <c:pt idx="44820">
                  <c:v>-0.245692817553985</c:v>
                </c:pt>
                <c:pt idx="44821">
                  <c:v>-0.245924666409331</c:v>
                </c:pt>
                <c:pt idx="44822">
                  <c:v>-0.24615651526694399</c:v>
                </c:pt>
                <c:pt idx="44823">
                  <c:v>-0.246388364124556</c:v>
                </c:pt>
                <c:pt idx="44824">
                  <c:v>-0.246620212979902</c:v>
                </c:pt>
                <c:pt idx="44825">
                  <c:v>-0.24685206183751501</c:v>
                </c:pt>
                <c:pt idx="44826">
                  <c:v>-0.247083910695127</c:v>
                </c:pt>
                <c:pt idx="44827">
                  <c:v>-0.247315759550473</c:v>
                </c:pt>
                <c:pt idx="44828">
                  <c:v>-0.24754760840808601</c:v>
                </c:pt>
                <c:pt idx="44829">
                  <c:v>-0.247779457265698</c:v>
                </c:pt>
                <c:pt idx="44830">
                  <c:v>-0.248011306121044</c:v>
                </c:pt>
                <c:pt idx="44831">
                  <c:v>-0.24824315497865701</c:v>
                </c:pt>
                <c:pt idx="44832">
                  <c:v>-0.24847500383627</c:v>
                </c:pt>
                <c:pt idx="44833">
                  <c:v>-0.24870685269161499</c:v>
                </c:pt>
                <c:pt idx="44834">
                  <c:v>-0.24893870154922801</c:v>
                </c:pt>
                <c:pt idx="44835">
                  <c:v>-0.249170550406841</c:v>
                </c:pt>
                <c:pt idx="44836">
                  <c:v>-0.24940239926218599</c:v>
                </c:pt>
                <c:pt idx="44837">
                  <c:v>-0.24963424811979901</c:v>
                </c:pt>
                <c:pt idx="44838">
                  <c:v>-0.24986609697741199</c:v>
                </c:pt>
                <c:pt idx="44839">
                  <c:v>-0.25009794583275702</c:v>
                </c:pt>
                <c:pt idx="44840">
                  <c:v>-0.25032979469036998</c:v>
                </c:pt>
                <c:pt idx="44841">
                  <c:v>-0.25056164354798299</c:v>
                </c:pt>
                <c:pt idx="44842">
                  <c:v>-0.25079349240332799</c:v>
                </c:pt>
                <c:pt idx="44843">
                  <c:v>-0.251025341260941</c:v>
                </c:pt>
                <c:pt idx="44844">
                  <c:v>-0.25125719011855402</c:v>
                </c:pt>
                <c:pt idx="44845">
                  <c:v>-0.25148903897389902</c:v>
                </c:pt>
                <c:pt idx="44846">
                  <c:v>-0.25172088783151197</c:v>
                </c:pt>
                <c:pt idx="44847">
                  <c:v>-0.25195273668912499</c:v>
                </c:pt>
                <c:pt idx="44848">
                  <c:v>-0.25218458554446999</c:v>
                </c:pt>
                <c:pt idx="44849">
                  <c:v>-0.252416434402083</c:v>
                </c:pt>
                <c:pt idx="44850">
                  <c:v>-0.25264828325969602</c:v>
                </c:pt>
                <c:pt idx="44851">
                  <c:v>-0.25288013211504101</c:v>
                </c:pt>
                <c:pt idx="44852">
                  <c:v>-0.25311198097265403</c:v>
                </c:pt>
                <c:pt idx="44853">
                  <c:v>-0.25334382983026699</c:v>
                </c:pt>
                <c:pt idx="44854">
                  <c:v>-0.25357567868561198</c:v>
                </c:pt>
                <c:pt idx="44855">
                  <c:v>-0.253807527543225</c:v>
                </c:pt>
                <c:pt idx="44856">
                  <c:v>-0.25403937640083801</c:v>
                </c:pt>
                <c:pt idx="44857">
                  <c:v>-0.25427122525618301</c:v>
                </c:pt>
                <c:pt idx="44858">
                  <c:v>-0.25450307411379602</c:v>
                </c:pt>
                <c:pt idx="44859">
                  <c:v>-0.25473492297140898</c:v>
                </c:pt>
                <c:pt idx="44860">
                  <c:v>-0.25496677182675398</c:v>
                </c:pt>
                <c:pt idx="44861">
                  <c:v>-0.25519862068436699</c:v>
                </c:pt>
                <c:pt idx="44862">
                  <c:v>-0.25543046954198001</c:v>
                </c:pt>
                <c:pt idx="44863">
                  <c:v>-0.25566231839732501</c:v>
                </c:pt>
                <c:pt idx="44864">
                  <c:v>-0.25589416725493802</c:v>
                </c:pt>
                <c:pt idx="44865">
                  <c:v>-0.25612601611255098</c:v>
                </c:pt>
                <c:pt idx="44866">
                  <c:v>-0.25635786496789598</c:v>
                </c:pt>
                <c:pt idx="44867">
                  <c:v>-0.25658971382550899</c:v>
                </c:pt>
                <c:pt idx="44868">
                  <c:v>-0.25682156268312201</c:v>
                </c:pt>
                <c:pt idx="44869">
                  <c:v>-0.257053411538467</c:v>
                </c:pt>
                <c:pt idx="44870">
                  <c:v>-0.25728526039608002</c:v>
                </c:pt>
                <c:pt idx="44871">
                  <c:v>-0.25751710925369298</c:v>
                </c:pt>
                <c:pt idx="44872">
                  <c:v>-0.25774895810903797</c:v>
                </c:pt>
                <c:pt idx="44873">
                  <c:v>-0.25798080696665099</c:v>
                </c:pt>
                <c:pt idx="44874">
                  <c:v>-0.258212655824264</c:v>
                </c:pt>
                <c:pt idx="44875">
                  <c:v>-0.258444504679609</c:v>
                </c:pt>
                <c:pt idx="44876">
                  <c:v>-0.25867635353722201</c:v>
                </c:pt>
                <c:pt idx="44877">
                  <c:v>-0.25890820239483497</c:v>
                </c:pt>
                <c:pt idx="44878">
                  <c:v>-0.25914005125018003</c:v>
                </c:pt>
                <c:pt idx="44879">
                  <c:v>-0.25937190010779299</c:v>
                </c:pt>
                <c:pt idx="44880">
                  <c:v>-0.259603748965406</c:v>
                </c:pt>
                <c:pt idx="44881">
                  <c:v>-0.259835597820751</c:v>
                </c:pt>
                <c:pt idx="44882">
                  <c:v>-0.26006744667836401</c:v>
                </c:pt>
                <c:pt idx="44883">
                  <c:v>-0.26029929553597703</c:v>
                </c:pt>
                <c:pt idx="44884">
                  <c:v>-0.26053114439132202</c:v>
                </c:pt>
                <c:pt idx="44885">
                  <c:v>-0.26076299324893498</c:v>
                </c:pt>
                <c:pt idx="44886">
                  <c:v>-0.260994842106548</c:v>
                </c:pt>
                <c:pt idx="44887">
                  <c:v>-0.26122669096189299</c:v>
                </c:pt>
                <c:pt idx="44888">
                  <c:v>-0.26145853981950601</c:v>
                </c:pt>
                <c:pt idx="44889">
                  <c:v>-0.26169038867711902</c:v>
                </c:pt>
                <c:pt idx="44890">
                  <c:v>-0.26192223753246402</c:v>
                </c:pt>
                <c:pt idx="44891">
                  <c:v>-0.26215408639007698</c:v>
                </c:pt>
                <c:pt idx="44892">
                  <c:v>-0.26238593524768999</c:v>
                </c:pt>
                <c:pt idx="44893">
                  <c:v>-0.26261778410303499</c:v>
                </c:pt>
                <c:pt idx="44894">
                  <c:v>-0.26284963296064801</c:v>
                </c:pt>
                <c:pt idx="44895">
                  <c:v>-0.26308148181826102</c:v>
                </c:pt>
                <c:pt idx="44896">
                  <c:v>-0.26331333067360602</c:v>
                </c:pt>
                <c:pt idx="44897">
                  <c:v>-0.26354517953121898</c:v>
                </c:pt>
                <c:pt idx="44898">
                  <c:v>-0.26377702838883199</c:v>
                </c:pt>
                <c:pt idx="44899">
                  <c:v>-0.26400887724417699</c:v>
                </c:pt>
                <c:pt idx="44900">
                  <c:v>-0.26424072610179</c:v>
                </c:pt>
                <c:pt idx="44901">
                  <c:v>-0.26447257495940302</c:v>
                </c:pt>
                <c:pt idx="44902">
                  <c:v>-0.26470442381474801</c:v>
                </c:pt>
                <c:pt idx="44903">
                  <c:v>-0.26493627267236097</c:v>
                </c:pt>
                <c:pt idx="44904">
                  <c:v>-0.26516812152997399</c:v>
                </c:pt>
                <c:pt idx="44905">
                  <c:v>-0.26539997038531898</c:v>
                </c:pt>
                <c:pt idx="44906">
                  <c:v>-0.265631819242932</c:v>
                </c:pt>
                <c:pt idx="44907">
                  <c:v>-0.26586366810054501</c:v>
                </c:pt>
                <c:pt idx="44908">
                  <c:v>-0.26609551695589001</c:v>
                </c:pt>
                <c:pt idx="44909">
                  <c:v>-0.26632736581350303</c:v>
                </c:pt>
                <c:pt idx="44910">
                  <c:v>-0.26655921467111598</c:v>
                </c:pt>
                <c:pt idx="44911">
                  <c:v>-0.26679106352646098</c:v>
                </c:pt>
                <c:pt idx="44912">
                  <c:v>-0.267022912384074</c:v>
                </c:pt>
                <c:pt idx="44913">
                  <c:v>-0.26725476124168701</c:v>
                </c:pt>
                <c:pt idx="44914">
                  <c:v>-0.26748661009703201</c:v>
                </c:pt>
                <c:pt idx="44915">
                  <c:v>-0.26771845895464502</c:v>
                </c:pt>
                <c:pt idx="44916">
                  <c:v>-0.26795030781225798</c:v>
                </c:pt>
                <c:pt idx="44917">
                  <c:v>-0.26818215666760298</c:v>
                </c:pt>
                <c:pt idx="44918">
                  <c:v>-0.26841400552521599</c:v>
                </c:pt>
                <c:pt idx="44919">
                  <c:v>-0.26864585438282901</c:v>
                </c:pt>
                <c:pt idx="44920">
                  <c:v>-0.268877703238174</c:v>
                </c:pt>
                <c:pt idx="44921">
                  <c:v>-0.26910955209578702</c:v>
                </c:pt>
                <c:pt idx="44922">
                  <c:v>-0.26934140095339998</c:v>
                </c:pt>
                <c:pt idx="44923">
                  <c:v>-0.26957324980874497</c:v>
                </c:pt>
                <c:pt idx="44924">
                  <c:v>-0.26980509866635799</c:v>
                </c:pt>
                <c:pt idx="44925">
                  <c:v>-0.270036947523971</c:v>
                </c:pt>
                <c:pt idx="44926">
                  <c:v>-0.270268796379316</c:v>
                </c:pt>
                <c:pt idx="44927">
                  <c:v>-0.27050064523692902</c:v>
                </c:pt>
                <c:pt idx="44928">
                  <c:v>-0.27073249409454198</c:v>
                </c:pt>
                <c:pt idx="44929">
                  <c:v>-0.27096434294988703</c:v>
                </c:pt>
                <c:pt idx="44930">
                  <c:v>-0.27119619180749999</c:v>
                </c:pt>
                <c:pt idx="44931">
                  <c:v>-0.271428040665113</c:v>
                </c:pt>
                <c:pt idx="44932">
                  <c:v>-0.271659889520458</c:v>
                </c:pt>
                <c:pt idx="44933">
                  <c:v>-0.27189173837807101</c:v>
                </c:pt>
                <c:pt idx="44934">
                  <c:v>-0.27212358723568397</c:v>
                </c:pt>
                <c:pt idx="44935">
                  <c:v>-0.27235543609102902</c:v>
                </c:pt>
                <c:pt idx="44936">
                  <c:v>-0.27258728494864198</c:v>
                </c:pt>
                <c:pt idx="44937">
                  <c:v>-0.272819133806255</c:v>
                </c:pt>
                <c:pt idx="44938">
                  <c:v>-0.27305098266159999</c:v>
                </c:pt>
                <c:pt idx="44939">
                  <c:v>-0.27328283151921301</c:v>
                </c:pt>
                <c:pt idx="44940">
                  <c:v>-0.27351468037682602</c:v>
                </c:pt>
                <c:pt idx="44941">
                  <c:v>-0.27374652923217102</c:v>
                </c:pt>
                <c:pt idx="44942">
                  <c:v>-0.27397837808978398</c:v>
                </c:pt>
                <c:pt idx="44943">
                  <c:v>-0.274210226947397</c:v>
                </c:pt>
                <c:pt idx="44944">
                  <c:v>-0.27444207580274199</c:v>
                </c:pt>
                <c:pt idx="44945">
                  <c:v>-0.27467392466035501</c:v>
                </c:pt>
                <c:pt idx="44946">
                  <c:v>-0.27490577351796802</c:v>
                </c:pt>
                <c:pt idx="44947">
                  <c:v>-0.27513762237331302</c:v>
                </c:pt>
                <c:pt idx="44948">
                  <c:v>-0.27536947123092598</c:v>
                </c:pt>
                <c:pt idx="44949">
                  <c:v>-0.27560132008853899</c:v>
                </c:pt>
                <c:pt idx="44950">
                  <c:v>-0.27583316894388399</c:v>
                </c:pt>
                <c:pt idx="44951">
                  <c:v>-0.276065017801497</c:v>
                </c:pt>
                <c:pt idx="44952">
                  <c:v>-0.27629686665911002</c:v>
                </c:pt>
                <c:pt idx="44953">
                  <c:v>-0.27652871551445501</c:v>
                </c:pt>
                <c:pt idx="44954">
                  <c:v>-0.27676056437206797</c:v>
                </c:pt>
                <c:pt idx="44955">
                  <c:v>-0.27699241322968099</c:v>
                </c:pt>
                <c:pt idx="44956">
                  <c:v>-0.27722426208502599</c:v>
                </c:pt>
                <c:pt idx="44957">
                  <c:v>-0.277456110942639</c:v>
                </c:pt>
                <c:pt idx="44958">
                  <c:v>-0.27768795980025202</c:v>
                </c:pt>
                <c:pt idx="44959">
                  <c:v>-0.27791980865559701</c:v>
                </c:pt>
                <c:pt idx="44960">
                  <c:v>-0.27815165751321003</c:v>
                </c:pt>
                <c:pt idx="44961">
                  <c:v>-0.27838350637082299</c:v>
                </c:pt>
                <c:pt idx="44962">
                  <c:v>-0.27861535522616798</c:v>
                </c:pt>
                <c:pt idx="44963">
                  <c:v>-0.278847204083781</c:v>
                </c:pt>
                <c:pt idx="44964">
                  <c:v>-0.27907905294139401</c:v>
                </c:pt>
                <c:pt idx="44965">
                  <c:v>-0.27931090179673901</c:v>
                </c:pt>
                <c:pt idx="44966">
                  <c:v>-0.27954275065435202</c:v>
                </c:pt>
                <c:pt idx="44967">
                  <c:v>-0.27977459951196498</c:v>
                </c:pt>
                <c:pt idx="44968">
                  <c:v>-0.28000644836730998</c:v>
                </c:pt>
                <c:pt idx="44969">
                  <c:v>-0.28023829722492299</c:v>
                </c:pt>
                <c:pt idx="44970">
                  <c:v>-0.28047014608253601</c:v>
                </c:pt>
                <c:pt idx="44971">
                  <c:v>-0.28070199493788101</c:v>
                </c:pt>
                <c:pt idx="44972">
                  <c:v>-0.28093384379549402</c:v>
                </c:pt>
                <c:pt idx="44973">
                  <c:v>-0.28116569265310698</c:v>
                </c:pt>
                <c:pt idx="44974">
                  <c:v>-0.28139754150845298</c:v>
                </c:pt>
                <c:pt idx="44975">
                  <c:v>-0.28162939036606499</c:v>
                </c:pt>
                <c:pt idx="44976">
                  <c:v>-0.28186123922367801</c:v>
                </c:pt>
                <c:pt idx="44977">
                  <c:v>-0.282093088079023</c:v>
                </c:pt>
                <c:pt idx="44978">
                  <c:v>-0.28232493693663602</c:v>
                </c:pt>
                <c:pt idx="44979">
                  <c:v>-0.28255678579424898</c:v>
                </c:pt>
                <c:pt idx="44980">
                  <c:v>-0.28278863464959503</c:v>
                </c:pt>
                <c:pt idx="44981">
                  <c:v>-0.28302048350720699</c:v>
                </c:pt>
                <c:pt idx="44982">
                  <c:v>-0.28325233236482</c:v>
                </c:pt>
                <c:pt idx="44983">
                  <c:v>-0.283484181220166</c:v>
                </c:pt>
                <c:pt idx="44984">
                  <c:v>-0.28371603007777801</c:v>
                </c:pt>
                <c:pt idx="44985">
                  <c:v>-0.28394787893539097</c:v>
                </c:pt>
                <c:pt idx="44986">
                  <c:v>-0.28417972779073603</c:v>
                </c:pt>
                <c:pt idx="44987">
                  <c:v>-0.28441157664834898</c:v>
                </c:pt>
                <c:pt idx="44988">
                  <c:v>-0.284643425505962</c:v>
                </c:pt>
                <c:pt idx="44989">
                  <c:v>-0.284875274361308</c:v>
                </c:pt>
                <c:pt idx="44990">
                  <c:v>-0.28510712321892001</c:v>
                </c:pt>
                <c:pt idx="44991">
                  <c:v>-0.28533897207653303</c:v>
                </c:pt>
                <c:pt idx="44992">
                  <c:v>-0.28557082093187902</c:v>
                </c:pt>
                <c:pt idx="44993">
                  <c:v>-0.28580266978949098</c:v>
                </c:pt>
                <c:pt idx="44994">
                  <c:v>-0.286034518647104</c:v>
                </c:pt>
                <c:pt idx="44995">
                  <c:v>-0.28626636750244999</c:v>
                </c:pt>
                <c:pt idx="44996">
                  <c:v>-0.28649821636006201</c:v>
                </c:pt>
                <c:pt idx="44997">
                  <c:v>-0.28673006521767502</c:v>
                </c:pt>
                <c:pt idx="44998">
                  <c:v>-0.28696191407302102</c:v>
                </c:pt>
                <c:pt idx="44999">
                  <c:v>-0.28719376293063298</c:v>
                </c:pt>
                <c:pt idx="45000">
                  <c:v>-0.28742561178824599</c:v>
                </c:pt>
                <c:pt idx="45001">
                  <c:v>-0.28765746064359199</c:v>
                </c:pt>
                <c:pt idx="45002">
                  <c:v>-0.287889309501204</c:v>
                </c:pt>
                <c:pt idx="45003">
                  <c:v>-0.28812115835881702</c:v>
                </c:pt>
                <c:pt idx="45004">
                  <c:v>-0.28835300721416302</c:v>
                </c:pt>
                <c:pt idx="45005">
                  <c:v>-0.28858485607177498</c:v>
                </c:pt>
                <c:pt idx="45006">
                  <c:v>-0.28881670492938799</c:v>
                </c:pt>
                <c:pt idx="45007">
                  <c:v>-0.28904855378473399</c:v>
                </c:pt>
                <c:pt idx="45008">
                  <c:v>-0.289280402642346</c:v>
                </c:pt>
                <c:pt idx="45009">
                  <c:v>-0.28951225149995902</c:v>
                </c:pt>
                <c:pt idx="45010">
                  <c:v>-0.28974410035530501</c:v>
                </c:pt>
                <c:pt idx="45011">
                  <c:v>-0.28997594921291697</c:v>
                </c:pt>
                <c:pt idx="45012">
                  <c:v>-0.29020779807052999</c:v>
                </c:pt>
                <c:pt idx="45013">
                  <c:v>-0.29043964692587598</c:v>
                </c:pt>
                <c:pt idx="45014">
                  <c:v>-0.290671495783488</c:v>
                </c:pt>
                <c:pt idx="45015">
                  <c:v>-0.29090334464110101</c:v>
                </c:pt>
                <c:pt idx="45016">
                  <c:v>-0.29113519349644701</c:v>
                </c:pt>
                <c:pt idx="45017">
                  <c:v>-0.29136704235405902</c:v>
                </c:pt>
                <c:pt idx="45018">
                  <c:v>-0.29159889121167198</c:v>
                </c:pt>
                <c:pt idx="45019">
                  <c:v>-0.29183074006701798</c:v>
                </c:pt>
                <c:pt idx="45020">
                  <c:v>-0.29206258892463</c:v>
                </c:pt>
                <c:pt idx="45021">
                  <c:v>-0.29229443778224301</c:v>
                </c:pt>
                <c:pt idx="45022">
                  <c:v>-0.29252628663758901</c:v>
                </c:pt>
                <c:pt idx="45023">
                  <c:v>-0.29275813549520102</c:v>
                </c:pt>
                <c:pt idx="45024">
                  <c:v>-0.29298998435281398</c:v>
                </c:pt>
                <c:pt idx="45025">
                  <c:v>-0.29322183320815998</c:v>
                </c:pt>
                <c:pt idx="45026">
                  <c:v>-0.29345368206577199</c:v>
                </c:pt>
                <c:pt idx="45027">
                  <c:v>-0.29368553092338501</c:v>
                </c:pt>
                <c:pt idx="45028">
                  <c:v>-0.293917379778731</c:v>
                </c:pt>
                <c:pt idx="45029">
                  <c:v>-0.29414922863634302</c:v>
                </c:pt>
                <c:pt idx="45030">
                  <c:v>-0.29438107749395598</c:v>
                </c:pt>
                <c:pt idx="45031">
                  <c:v>-0.29461292634930197</c:v>
                </c:pt>
                <c:pt idx="45032">
                  <c:v>-0.29484477520691399</c:v>
                </c:pt>
                <c:pt idx="45033">
                  <c:v>-0.295076624064527</c:v>
                </c:pt>
                <c:pt idx="45034">
                  <c:v>-0.295308472919873</c:v>
                </c:pt>
                <c:pt idx="45035">
                  <c:v>-0.29554032177748502</c:v>
                </c:pt>
                <c:pt idx="45036">
                  <c:v>-0.29577217063509798</c:v>
                </c:pt>
                <c:pt idx="45037">
                  <c:v>-0.29600401949044403</c:v>
                </c:pt>
                <c:pt idx="45038">
                  <c:v>-0.29623586834805599</c:v>
                </c:pt>
                <c:pt idx="45039">
                  <c:v>-0.296467717205669</c:v>
                </c:pt>
                <c:pt idx="45040">
                  <c:v>-0.296699566061015</c:v>
                </c:pt>
                <c:pt idx="45041">
                  <c:v>-0.29693141491862701</c:v>
                </c:pt>
                <c:pt idx="45042">
                  <c:v>-0.29716326377624003</c:v>
                </c:pt>
                <c:pt idx="45043">
                  <c:v>-0.29739511263158602</c:v>
                </c:pt>
                <c:pt idx="45044">
                  <c:v>-0.29762696148919798</c:v>
                </c:pt>
                <c:pt idx="45045">
                  <c:v>-0.297858810346811</c:v>
                </c:pt>
                <c:pt idx="45046">
                  <c:v>-0.29809065920215699</c:v>
                </c:pt>
                <c:pt idx="45047">
                  <c:v>-0.29832250805976901</c:v>
                </c:pt>
                <c:pt idx="45048">
                  <c:v>-0.29855435691738202</c:v>
                </c:pt>
                <c:pt idx="45049">
                  <c:v>-0.29878620577272802</c:v>
                </c:pt>
                <c:pt idx="45050">
                  <c:v>-0.29901805463033998</c:v>
                </c:pt>
                <c:pt idx="45051">
                  <c:v>-0.299249903487953</c:v>
                </c:pt>
                <c:pt idx="45052">
                  <c:v>-0.29948175234329899</c:v>
                </c:pt>
                <c:pt idx="45053">
                  <c:v>-0.29971360120091101</c:v>
                </c:pt>
                <c:pt idx="45054">
                  <c:v>-0.29994545005852402</c:v>
                </c:pt>
                <c:pt idx="45055">
                  <c:v>-0.30017729891387002</c:v>
                </c:pt>
                <c:pt idx="45056">
                  <c:v>-0.30040914777148298</c:v>
                </c:pt>
                <c:pt idx="45057">
                  <c:v>-0.30064099662909499</c:v>
                </c:pt>
                <c:pt idx="45058">
                  <c:v>-0.30087284548444099</c:v>
                </c:pt>
                <c:pt idx="45059">
                  <c:v>-0.301104694342053</c:v>
                </c:pt>
                <c:pt idx="45060">
                  <c:v>-0.30133654319966602</c:v>
                </c:pt>
                <c:pt idx="45061">
                  <c:v>-0.30156839205501201</c:v>
                </c:pt>
                <c:pt idx="45062">
                  <c:v>-0.30180024091262497</c:v>
                </c:pt>
                <c:pt idx="45063">
                  <c:v>-0.30203208977023699</c:v>
                </c:pt>
                <c:pt idx="45064">
                  <c:v>-0.30226393862558298</c:v>
                </c:pt>
                <c:pt idx="45065">
                  <c:v>-0.302495787483196</c:v>
                </c:pt>
                <c:pt idx="45066">
                  <c:v>-0.30272763634080802</c:v>
                </c:pt>
                <c:pt idx="45067">
                  <c:v>-0.30295948519615401</c:v>
                </c:pt>
                <c:pt idx="45068">
                  <c:v>-0.30319133405376603</c:v>
                </c:pt>
                <c:pt idx="45069">
                  <c:v>-0.30342318291137899</c:v>
                </c:pt>
                <c:pt idx="45070">
                  <c:v>-0.30365503176672498</c:v>
                </c:pt>
                <c:pt idx="45071">
                  <c:v>-0.303886880624338</c:v>
                </c:pt>
                <c:pt idx="45072">
                  <c:v>-0.30411872948195001</c:v>
                </c:pt>
                <c:pt idx="45073">
                  <c:v>-0.30435057833729601</c:v>
                </c:pt>
                <c:pt idx="45074">
                  <c:v>-0.30458242719490902</c:v>
                </c:pt>
                <c:pt idx="45075">
                  <c:v>-0.30481427605252098</c:v>
                </c:pt>
                <c:pt idx="45076">
                  <c:v>-0.30504612490786698</c:v>
                </c:pt>
                <c:pt idx="45077">
                  <c:v>-0.30527797376547999</c:v>
                </c:pt>
                <c:pt idx="45078">
                  <c:v>-0.30550982262309201</c:v>
                </c:pt>
                <c:pt idx="45079">
                  <c:v>-0.305741671478438</c:v>
                </c:pt>
                <c:pt idx="45080">
                  <c:v>-0.30597352033605102</c:v>
                </c:pt>
                <c:pt idx="45081">
                  <c:v>-0.30620536919366298</c:v>
                </c:pt>
                <c:pt idx="45082">
                  <c:v>-0.30643721804900897</c:v>
                </c:pt>
                <c:pt idx="45083">
                  <c:v>-0.30666906690662199</c:v>
                </c:pt>
                <c:pt idx="45084">
                  <c:v>-0.30690091576423401</c:v>
                </c:pt>
                <c:pt idx="45085">
                  <c:v>-0.30713276461958</c:v>
                </c:pt>
                <c:pt idx="45086">
                  <c:v>-0.30736461347719302</c:v>
                </c:pt>
                <c:pt idx="45087">
                  <c:v>-0.30759646233480498</c:v>
                </c:pt>
                <c:pt idx="45088">
                  <c:v>-0.30782831119015103</c:v>
                </c:pt>
                <c:pt idx="45089">
                  <c:v>-0.30806016004776399</c:v>
                </c:pt>
                <c:pt idx="45090">
                  <c:v>-0.308292008905376</c:v>
                </c:pt>
                <c:pt idx="45091">
                  <c:v>-0.308523857760722</c:v>
                </c:pt>
                <c:pt idx="45092">
                  <c:v>-0.30875570661833501</c:v>
                </c:pt>
                <c:pt idx="45093">
                  <c:v>-0.30898755547594697</c:v>
                </c:pt>
                <c:pt idx="45094">
                  <c:v>-0.30921940433129302</c:v>
                </c:pt>
                <c:pt idx="45095">
                  <c:v>-0.30945125318890598</c:v>
                </c:pt>
                <c:pt idx="45096">
                  <c:v>-0.309683102046518</c:v>
                </c:pt>
                <c:pt idx="45097">
                  <c:v>-0.30991495090186399</c:v>
                </c:pt>
                <c:pt idx="45098">
                  <c:v>-0.31014679975947701</c:v>
                </c:pt>
                <c:pt idx="45099">
                  <c:v>-0.31037864861708903</c:v>
                </c:pt>
                <c:pt idx="45100">
                  <c:v>-0.31061049747243502</c:v>
                </c:pt>
                <c:pt idx="45101">
                  <c:v>-0.31084234633004798</c:v>
                </c:pt>
                <c:pt idx="45102">
                  <c:v>-0.31107419518766</c:v>
                </c:pt>
                <c:pt idx="45103">
                  <c:v>-0.31130604404300599</c:v>
                </c:pt>
                <c:pt idx="45104">
                  <c:v>-0.31153789290061901</c:v>
                </c:pt>
                <c:pt idx="45105">
                  <c:v>-0.31176974175823102</c:v>
                </c:pt>
                <c:pt idx="45106">
                  <c:v>-0.31200159061357702</c:v>
                </c:pt>
                <c:pt idx="45107">
                  <c:v>-0.31223343947118998</c:v>
                </c:pt>
                <c:pt idx="45108">
                  <c:v>-0.31246528832880199</c:v>
                </c:pt>
                <c:pt idx="45109">
                  <c:v>-0.31269713718414799</c:v>
                </c:pt>
                <c:pt idx="45110">
                  <c:v>-0.312928986041761</c:v>
                </c:pt>
                <c:pt idx="45111">
                  <c:v>-0.31316083489937302</c:v>
                </c:pt>
                <c:pt idx="45112">
                  <c:v>-0.31339268375471901</c:v>
                </c:pt>
                <c:pt idx="45113">
                  <c:v>-0.31362453261233197</c:v>
                </c:pt>
                <c:pt idx="45114">
                  <c:v>-0.31385638146994399</c:v>
                </c:pt>
                <c:pt idx="45115">
                  <c:v>-0.31408823032528999</c:v>
                </c:pt>
                <c:pt idx="45116">
                  <c:v>-0.314320079182903</c:v>
                </c:pt>
                <c:pt idx="45117">
                  <c:v>-0.31455192804051502</c:v>
                </c:pt>
                <c:pt idx="45118">
                  <c:v>-0.31478377689586101</c:v>
                </c:pt>
                <c:pt idx="45119">
                  <c:v>-0.31501562575347403</c:v>
                </c:pt>
                <c:pt idx="45120">
                  <c:v>-0.31524747461108599</c:v>
                </c:pt>
                <c:pt idx="45121">
                  <c:v>-0.31547932346643198</c:v>
                </c:pt>
                <c:pt idx="45122">
                  <c:v>-0.315711172324045</c:v>
                </c:pt>
                <c:pt idx="45123">
                  <c:v>-0.31594302118165701</c:v>
                </c:pt>
                <c:pt idx="45124">
                  <c:v>-0.31617487003700301</c:v>
                </c:pt>
                <c:pt idx="45125">
                  <c:v>-0.31640671889461602</c:v>
                </c:pt>
                <c:pt idx="45126">
                  <c:v>-0.31663856775222798</c:v>
                </c:pt>
                <c:pt idx="45127">
                  <c:v>-0.31687041660757398</c:v>
                </c:pt>
                <c:pt idx="45128">
                  <c:v>-0.31710226546518699</c:v>
                </c:pt>
                <c:pt idx="45129">
                  <c:v>-0.31733411432279901</c:v>
                </c:pt>
                <c:pt idx="45130">
                  <c:v>-0.31756596317814501</c:v>
                </c:pt>
                <c:pt idx="45131">
                  <c:v>-0.31779781203575802</c:v>
                </c:pt>
                <c:pt idx="45132">
                  <c:v>-0.31802966089336998</c:v>
                </c:pt>
                <c:pt idx="45133">
                  <c:v>-0.31826150974871598</c:v>
                </c:pt>
                <c:pt idx="45134">
                  <c:v>-0.31849335860632899</c:v>
                </c:pt>
                <c:pt idx="45135">
                  <c:v>-0.31872520746394101</c:v>
                </c:pt>
                <c:pt idx="45136">
                  <c:v>-0.318957056319287</c:v>
                </c:pt>
                <c:pt idx="45137">
                  <c:v>-0.31918890517690002</c:v>
                </c:pt>
                <c:pt idx="45138">
                  <c:v>-0.31942075403451298</c:v>
                </c:pt>
                <c:pt idx="45139">
                  <c:v>-0.31965260288985797</c:v>
                </c:pt>
                <c:pt idx="45140">
                  <c:v>-0.31988445174747099</c:v>
                </c:pt>
                <c:pt idx="45141">
                  <c:v>-0.320116300605083</c:v>
                </c:pt>
                <c:pt idx="45142">
                  <c:v>-0.320348149460429</c:v>
                </c:pt>
                <c:pt idx="45143">
                  <c:v>-0.32057999831804201</c:v>
                </c:pt>
                <c:pt idx="45144">
                  <c:v>-0.32081184717565497</c:v>
                </c:pt>
                <c:pt idx="45145">
                  <c:v>-0.32104369603100003</c:v>
                </c:pt>
                <c:pt idx="45146">
                  <c:v>-0.32127554488861298</c:v>
                </c:pt>
                <c:pt idx="45147">
                  <c:v>-0.321507393746226</c:v>
                </c:pt>
                <c:pt idx="45148">
                  <c:v>-0.321739242601571</c:v>
                </c:pt>
                <c:pt idx="45149">
                  <c:v>-0.32197109145918401</c:v>
                </c:pt>
                <c:pt idx="45150">
                  <c:v>-0.32220294031679603</c:v>
                </c:pt>
                <c:pt idx="45151">
                  <c:v>-0.32243478917214202</c:v>
                </c:pt>
                <c:pt idx="45152">
                  <c:v>-0.32266663802975498</c:v>
                </c:pt>
                <c:pt idx="45153">
                  <c:v>-0.322898486887368</c:v>
                </c:pt>
                <c:pt idx="45154">
                  <c:v>-0.32313033574271299</c:v>
                </c:pt>
                <c:pt idx="45155">
                  <c:v>-0.32336218460032601</c:v>
                </c:pt>
                <c:pt idx="45156">
                  <c:v>-0.32359403345793902</c:v>
                </c:pt>
                <c:pt idx="45157">
                  <c:v>-0.32382588231328402</c:v>
                </c:pt>
                <c:pt idx="45158">
                  <c:v>-0.32405773117089698</c:v>
                </c:pt>
                <c:pt idx="45159">
                  <c:v>-0.32428958002850999</c:v>
                </c:pt>
                <c:pt idx="45160">
                  <c:v>-0.32452142888385499</c:v>
                </c:pt>
                <c:pt idx="45161">
                  <c:v>-0.324753277741468</c:v>
                </c:pt>
                <c:pt idx="45162">
                  <c:v>-0.32498512659908102</c:v>
                </c:pt>
                <c:pt idx="45163">
                  <c:v>-0.32521697545442602</c:v>
                </c:pt>
                <c:pt idx="45164">
                  <c:v>-0.32544882431203898</c:v>
                </c:pt>
                <c:pt idx="45165">
                  <c:v>-0.32568067316965199</c:v>
                </c:pt>
                <c:pt idx="45166">
                  <c:v>-0.32591252202499699</c:v>
                </c:pt>
                <c:pt idx="45167">
                  <c:v>-0.32614437088261</c:v>
                </c:pt>
                <c:pt idx="45168">
                  <c:v>-0.32637621974022302</c:v>
                </c:pt>
                <c:pt idx="45169">
                  <c:v>-0.32660806859556801</c:v>
                </c:pt>
                <c:pt idx="45170">
                  <c:v>-0.32683991745318097</c:v>
                </c:pt>
                <c:pt idx="45171">
                  <c:v>-0.32707176631079399</c:v>
                </c:pt>
                <c:pt idx="45172">
                  <c:v>-0.32730361516613898</c:v>
                </c:pt>
                <c:pt idx="45173">
                  <c:v>-0.327535464023752</c:v>
                </c:pt>
                <c:pt idx="45174">
                  <c:v>-0.32776731288136501</c:v>
                </c:pt>
                <c:pt idx="45175">
                  <c:v>-0.32799916173671001</c:v>
                </c:pt>
                <c:pt idx="45176">
                  <c:v>-0.32823101059432302</c:v>
                </c:pt>
                <c:pt idx="45177">
                  <c:v>-0.32846285945193598</c:v>
                </c:pt>
                <c:pt idx="45178">
                  <c:v>-0.32869470830728098</c:v>
                </c:pt>
                <c:pt idx="45179">
                  <c:v>-0.328926557164894</c:v>
                </c:pt>
                <c:pt idx="45180">
                  <c:v>-0.32915840602250701</c:v>
                </c:pt>
                <c:pt idx="45181">
                  <c:v>-0.32939025487785201</c:v>
                </c:pt>
                <c:pt idx="45182">
                  <c:v>-0.32962210373546502</c:v>
                </c:pt>
                <c:pt idx="45183">
                  <c:v>-0.32985395259307798</c:v>
                </c:pt>
                <c:pt idx="45184">
                  <c:v>-0.33008580144842298</c:v>
                </c:pt>
                <c:pt idx="45185">
                  <c:v>-0.33031765030603599</c:v>
                </c:pt>
                <c:pt idx="45186">
                  <c:v>-0.33054949916364901</c:v>
                </c:pt>
                <c:pt idx="45187">
                  <c:v>-0.330781348018994</c:v>
                </c:pt>
                <c:pt idx="45188">
                  <c:v>-0.33101319687660702</c:v>
                </c:pt>
                <c:pt idx="45189">
                  <c:v>-0.33124504573421998</c:v>
                </c:pt>
                <c:pt idx="45190">
                  <c:v>-0.33147689458956497</c:v>
                </c:pt>
                <c:pt idx="45191">
                  <c:v>-0.33170874344717799</c:v>
                </c:pt>
                <c:pt idx="45192">
                  <c:v>-0.331940592304791</c:v>
                </c:pt>
                <c:pt idx="45193">
                  <c:v>-0.332172441160136</c:v>
                </c:pt>
                <c:pt idx="45194">
                  <c:v>-0.33240429001774902</c:v>
                </c:pt>
                <c:pt idx="45195">
                  <c:v>-0.33263613887536198</c:v>
                </c:pt>
                <c:pt idx="45196">
                  <c:v>-0.33286798773070703</c:v>
                </c:pt>
                <c:pt idx="45197">
                  <c:v>-0.33309983658831999</c:v>
                </c:pt>
                <c:pt idx="45198">
                  <c:v>-0.333331685445933</c:v>
                </c:pt>
                <c:pt idx="45199">
                  <c:v>-0.333563534301278</c:v>
                </c:pt>
                <c:pt idx="45200">
                  <c:v>-0.33379538315889101</c:v>
                </c:pt>
                <c:pt idx="45201">
                  <c:v>-0.33402723201650403</c:v>
                </c:pt>
                <c:pt idx="45202">
                  <c:v>-0.33425908087184902</c:v>
                </c:pt>
                <c:pt idx="45203">
                  <c:v>-0.33449092972946198</c:v>
                </c:pt>
                <c:pt idx="45204">
                  <c:v>-0.334722778587075</c:v>
                </c:pt>
                <c:pt idx="45205">
                  <c:v>-0.33495462744241999</c:v>
                </c:pt>
                <c:pt idx="45206">
                  <c:v>-0.33518647630003301</c:v>
                </c:pt>
                <c:pt idx="45207">
                  <c:v>-0.33541832515764602</c:v>
                </c:pt>
                <c:pt idx="45208">
                  <c:v>-0.33565017401299102</c:v>
                </c:pt>
                <c:pt idx="45209">
                  <c:v>-0.33588202287060398</c:v>
                </c:pt>
                <c:pt idx="45210">
                  <c:v>-0.336113871728217</c:v>
                </c:pt>
                <c:pt idx="45211">
                  <c:v>-0.33634572058356199</c:v>
                </c:pt>
                <c:pt idx="45212">
                  <c:v>-0.33657756944117501</c:v>
                </c:pt>
                <c:pt idx="45213">
                  <c:v>-0.33680941829878802</c:v>
                </c:pt>
                <c:pt idx="45214">
                  <c:v>-0.33704126715413302</c:v>
                </c:pt>
                <c:pt idx="45215">
                  <c:v>-0.33727311601174598</c:v>
                </c:pt>
                <c:pt idx="45216">
                  <c:v>-0.33750496486935899</c:v>
                </c:pt>
                <c:pt idx="45217">
                  <c:v>-0.33773681372470399</c:v>
                </c:pt>
                <c:pt idx="45218">
                  <c:v>-0.337968662582317</c:v>
                </c:pt>
                <c:pt idx="45219">
                  <c:v>-0.33820051143993002</c:v>
                </c:pt>
                <c:pt idx="45220">
                  <c:v>-0.33843236029527501</c:v>
                </c:pt>
                <c:pt idx="45221">
                  <c:v>-0.33866420915288797</c:v>
                </c:pt>
                <c:pt idx="45222">
                  <c:v>-0.33889605801050099</c:v>
                </c:pt>
                <c:pt idx="45223">
                  <c:v>-0.33912790686584598</c:v>
                </c:pt>
                <c:pt idx="45224">
                  <c:v>-0.339359755723459</c:v>
                </c:pt>
                <c:pt idx="45225">
                  <c:v>-0.33959160458107202</c:v>
                </c:pt>
                <c:pt idx="45226">
                  <c:v>-0.33982345343641701</c:v>
                </c:pt>
                <c:pt idx="45227">
                  <c:v>-0.34005530229403003</c:v>
                </c:pt>
                <c:pt idx="45228">
                  <c:v>-0.34028715115164299</c:v>
                </c:pt>
                <c:pt idx="45229">
                  <c:v>-0.34051900000698798</c:v>
                </c:pt>
                <c:pt idx="45230">
                  <c:v>-0.340750848864601</c:v>
                </c:pt>
                <c:pt idx="45231">
                  <c:v>-0.34098269772221401</c:v>
                </c:pt>
                <c:pt idx="45232">
                  <c:v>-0.34121454657755901</c:v>
                </c:pt>
                <c:pt idx="45233">
                  <c:v>-0.34144639543517202</c:v>
                </c:pt>
                <c:pt idx="45234">
                  <c:v>-0.34167824429278498</c:v>
                </c:pt>
                <c:pt idx="45235">
                  <c:v>-0.34181294176026</c:v>
                </c:pt>
                <c:pt idx="45236">
                  <c:v>-0.34194763922905302</c:v>
                </c:pt>
                <c:pt idx="45237">
                  <c:v>-0.34208233669784499</c:v>
                </c:pt>
                <c:pt idx="45238">
                  <c:v>-0.34221703416532101</c:v>
                </c:pt>
                <c:pt idx="45239">
                  <c:v>-0.34235173163411298</c:v>
                </c:pt>
                <c:pt idx="45240">
                  <c:v>-0.342486429102906</c:v>
                </c:pt>
                <c:pt idx="45241">
                  <c:v>-0.34262112657038102</c:v>
                </c:pt>
                <c:pt idx="45242">
                  <c:v>-0.34275582403917398</c:v>
                </c:pt>
                <c:pt idx="45243">
                  <c:v>-0.34289052150796601</c:v>
                </c:pt>
                <c:pt idx="45244">
                  <c:v>-0.34302521897544103</c:v>
                </c:pt>
                <c:pt idx="45245">
                  <c:v>-0.34315991644423399</c:v>
                </c:pt>
                <c:pt idx="45246">
                  <c:v>-0.34329461391302701</c:v>
                </c:pt>
                <c:pt idx="45247">
                  <c:v>-0.34342931138050198</c:v>
                </c:pt>
                <c:pt idx="45248">
                  <c:v>-0.343564008849294</c:v>
                </c:pt>
                <c:pt idx="45249">
                  <c:v>-0.34369870631808702</c:v>
                </c:pt>
                <c:pt idx="45250">
                  <c:v>-0.34383340378556199</c:v>
                </c:pt>
                <c:pt idx="45251">
                  <c:v>-0.34396810125435501</c:v>
                </c:pt>
                <c:pt idx="45252">
                  <c:v>-0.34410279872314697</c:v>
                </c:pt>
                <c:pt idx="45253">
                  <c:v>-0.34423749619062299</c:v>
                </c:pt>
                <c:pt idx="45254">
                  <c:v>-0.34437219365941502</c:v>
                </c:pt>
                <c:pt idx="45255">
                  <c:v>-0.34450689112820798</c:v>
                </c:pt>
                <c:pt idx="45256">
                  <c:v>-0.344641588595683</c:v>
                </c:pt>
                <c:pt idx="45257">
                  <c:v>-0.34477628606447602</c:v>
                </c:pt>
                <c:pt idx="45258">
                  <c:v>-0.34491098353326799</c:v>
                </c:pt>
                <c:pt idx="45259">
                  <c:v>-0.34504568100074401</c:v>
                </c:pt>
                <c:pt idx="45260">
                  <c:v>-0.34518037846953598</c:v>
                </c:pt>
                <c:pt idx="45261">
                  <c:v>-0.345315075938329</c:v>
                </c:pt>
                <c:pt idx="45262">
                  <c:v>-0.34544977340580402</c:v>
                </c:pt>
                <c:pt idx="45263">
                  <c:v>-0.34558447087459698</c:v>
                </c:pt>
                <c:pt idx="45264">
                  <c:v>-0.34571916834338901</c:v>
                </c:pt>
                <c:pt idx="45265">
                  <c:v>-0.34585386581086502</c:v>
                </c:pt>
                <c:pt idx="45266">
                  <c:v>-0.34598856327965699</c:v>
                </c:pt>
                <c:pt idx="45267">
                  <c:v>-0.34612326074845001</c:v>
                </c:pt>
                <c:pt idx="45268">
                  <c:v>-0.34625795821592498</c:v>
                </c:pt>
                <c:pt idx="45269">
                  <c:v>-0.346392655684718</c:v>
                </c:pt>
                <c:pt idx="45270">
                  <c:v>-0.34652735315351002</c:v>
                </c:pt>
                <c:pt idx="45271">
                  <c:v>-0.34666205062098499</c:v>
                </c:pt>
                <c:pt idx="45272">
                  <c:v>-0.34679674808977801</c:v>
                </c:pt>
                <c:pt idx="45273">
                  <c:v>-0.34693144555857103</c:v>
                </c:pt>
                <c:pt idx="45274">
                  <c:v>-0.34706614302604599</c:v>
                </c:pt>
                <c:pt idx="45275">
                  <c:v>-0.34720084049483801</c:v>
                </c:pt>
                <c:pt idx="45276">
                  <c:v>-0.34733553796363098</c:v>
                </c:pt>
                <c:pt idx="45277">
                  <c:v>-0.347470235431106</c:v>
                </c:pt>
                <c:pt idx="45278">
                  <c:v>-0.34760493289989902</c:v>
                </c:pt>
                <c:pt idx="45279">
                  <c:v>-0.34773963036869099</c:v>
                </c:pt>
                <c:pt idx="45280">
                  <c:v>-0.34787432783616701</c:v>
                </c:pt>
                <c:pt idx="45281">
                  <c:v>-0.34800902530495897</c:v>
                </c:pt>
                <c:pt idx="45282">
                  <c:v>-0.348143722773752</c:v>
                </c:pt>
                <c:pt idx="45283">
                  <c:v>-0.34827842024122702</c:v>
                </c:pt>
                <c:pt idx="45284">
                  <c:v>-0.34841311771001998</c:v>
                </c:pt>
                <c:pt idx="45285">
                  <c:v>-0.348547815178812</c:v>
                </c:pt>
                <c:pt idx="45286">
                  <c:v>-0.34868251264628802</c:v>
                </c:pt>
                <c:pt idx="45287">
                  <c:v>-0.34881721011507999</c:v>
                </c:pt>
                <c:pt idx="45288">
                  <c:v>-0.34895190758387301</c:v>
                </c:pt>
                <c:pt idx="45289">
                  <c:v>-0.34908660505134798</c:v>
                </c:pt>
                <c:pt idx="45290">
                  <c:v>-0.349221302520141</c:v>
                </c:pt>
                <c:pt idx="45291">
                  <c:v>-0.34935599998893302</c:v>
                </c:pt>
                <c:pt idx="45292">
                  <c:v>-0.34949069745640898</c:v>
                </c:pt>
                <c:pt idx="45293">
                  <c:v>-0.34962539492520101</c:v>
                </c:pt>
                <c:pt idx="45294">
                  <c:v>-0.34976009239399403</c:v>
                </c:pt>
                <c:pt idx="45295">
                  <c:v>-0.34989478986146899</c:v>
                </c:pt>
                <c:pt idx="45296">
                  <c:v>-0.35002948733026201</c:v>
                </c:pt>
                <c:pt idx="45297">
                  <c:v>-0.35016418479905398</c:v>
                </c:pt>
                <c:pt idx="45298">
                  <c:v>-0.350298882266529</c:v>
                </c:pt>
                <c:pt idx="45299">
                  <c:v>-0.35043357973532202</c:v>
                </c:pt>
                <c:pt idx="45300">
                  <c:v>-0.35056827720411399</c:v>
                </c:pt>
                <c:pt idx="45301">
                  <c:v>-0.35070297467159001</c:v>
                </c:pt>
                <c:pt idx="45302">
                  <c:v>-0.35083767214038197</c:v>
                </c:pt>
                <c:pt idx="45303">
                  <c:v>-0.35097236960917499</c:v>
                </c:pt>
                <c:pt idx="45304">
                  <c:v>-0.35110706707665001</c:v>
                </c:pt>
                <c:pt idx="45305">
                  <c:v>-0.35124176454544298</c:v>
                </c:pt>
                <c:pt idx="45306">
                  <c:v>-0.351376462014235</c:v>
                </c:pt>
                <c:pt idx="45307">
                  <c:v>-0.35151115948171102</c:v>
                </c:pt>
                <c:pt idx="45308">
                  <c:v>-0.35164585695050299</c:v>
                </c:pt>
                <c:pt idx="45309">
                  <c:v>-0.35178055441929601</c:v>
                </c:pt>
                <c:pt idx="45310">
                  <c:v>-0.35191525188677097</c:v>
                </c:pt>
                <c:pt idx="45311">
                  <c:v>-0.352049949355564</c:v>
                </c:pt>
                <c:pt idx="45312">
                  <c:v>-0.35218464682435602</c:v>
                </c:pt>
                <c:pt idx="45313">
                  <c:v>-0.35231934429183198</c:v>
                </c:pt>
                <c:pt idx="45314">
                  <c:v>-0.352454041760624</c:v>
                </c:pt>
                <c:pt idx="45315">
                  <c:v>-0.35258873922941703</c:v>
                </c:pt>
                <c:pt idx="45316">
                  <c:v>-0.35272343669689199</c:v>
                </c:pt>
                <c:pt idx="45317">
                  <c:v>-0.35285813416568501</c:v>
                </c:pt>
                <c:pt idx="45318">
                  <c:v>-0.35299283163447698</c:v>
                </c:pt>
                <c:pt idx="45319">
                  <c:v>-0.353127529101952</c:v>
                </c:pt>
                <c:pt idx="45320">
                  <c:v>-0.35326222657074502</c:v>
                </c:pt>
                <c:pt idx="45321">
                  <c:v>-0.35339692403953799</c:v>
                </c:pt>
                <c:pt idx="45322">
                  <c:v>-0.35353162150701301</c:v>
                </c:pt>
                <c:pt idx="45323">
                  <c:v>-0.35366631897580503</c:v>
                </c:pt>
                <c:pt idx="45324">
                  <c:v>-0.35380101644459799</c:v>
                </c:pt>
                <c:pt idx="45325">
                  <c:v>-0.35393571391207301</c:v>
                </c:pt>
                <c:pt idx="45326">
                  <c:v>-0.35407041138086598</c:v>
                </c:pt>
                <c:pt idx="45327">
                  <c:v>-0.354205108849658</c:v>
                </c:pt>
                <c:pt idx="45328">
                  <c:v>-0.35433980631713402</c:v>
                </c:pt>
                <c:pt idx="45329">
                  <c:v>-0.35447450378592599</c:v>
                </c:pt>
                <c:pt idx="45330">
                  <c:v>-0.35460920125471901</c:v>
                </c:pt>
                <c:pt idx="45331">
                  <c:v>-0.35474389872219397</c:v>
                </c:pt>
                <c:pt idx="45332">
                  <c:v>-0.35487859619098699</c:v>
                </c:pt>
                <c:pt idx="45333">
                  <c:v>-0.35501329365977902</c:v>
                </c:pt>
                <c:pt idx="45334">
                  <c:v>-0.35514799112725498</c:v>
                </c:pt>
                <c:pt idx="45335">
                  <c:v>-0.355282688596047</c:v>
                </c:pt>
                <c:pt idx="45336">
                  <c:v>-0.35541738606484002</c:v>
                </c:pt>
                <c:pt idx="45337">
                  <c:v>-0.35555208353231499</c:v>
                </c:pt>
                <c:pt idx="45338">
                  <c:v>-0.35568678100110801</c:v>
                </c:pt>
                <c:pt idx="45339">
                  <c:v>-0.35582147846989998</c:v>
                </c:pt>
                <c:pt idx="45340">
                  <c:v>-0.355956175937376</c:v>
                </c:pt>
                <c:pt idx="45341">
                  <c:v>-0.35609087340616802</c:v>
                </c:pt>
                <c:pt idx="45342">
                  <c:v>-0.35622557087496098</c:v>
                </c:pt>
                <c:pt idx="45343">
                  <c:v>-0.356360268342436</c:v>
                </c:pt>
                <c:pt idx="45344">
                  <c:v>-0.35649496581122903</c:v>
                </c:pt>
                <c:pt idx="45345">
                  <c:v>-0.35662966328002099</c:v>
                </c:pt>
                <c:pt idx="45346">
                  <c:v>-0.35676436074749701</c:v>
                </c:pt>
                <c:pt idx="45347">
                  <c:v>-0.35689905821628898</c:v>
                </c:pt>
                <c:pt idx="45348">
                  <c:v>-0.357033755685082</c:v>
                </c:pt>
                <c:pt idx="45349">
                  <c:v>-0.35716845315255702</c:v>
                </c:pt>
                <c:pt idx="45350">
                  <c:v>-0.35730315062134999</c:v>
                </c:pt>
                <c:pt idx="45351">
                  <c:v>-0.35743784809014201</c:v>
                </c:pt>
                <c:pt idx="45352">
                  <c:v>-0.35757254555761703</c:v>
                </c:pt>
                <c:pt idx="45353">
                  <c:v>-0.35770724302640999</c:v>
                </c:pt>
                <c:pt idx="45354">
                  <c:v>-0.35784194049520202</c:v>
                </c:pt>
                <c:pt idx="45355">
                  <c:v>-0.35797663796267798</c:v>
                </c:pt>
                <c:pt idx="45356">
                  <c:v>-0.35811133543147</c:v>
                </c:pt>
                <c:pt idx="45357">
                  <c:v>-0.35824603290026302</c:v>
                </c:pt>
                <c:pt idx="45358">
                  <c:v>-0.35838073036773799</c:v>
                </c:pt>
                <c:pt idx="45359">
                  <c:v>-0.35851542783653101</c:v>
                </c:pt>
                <c:pt idx="45360">
                  <c:v>-0.35865012530532298</c:v>
                </c:pt>
                <c:pt idx="45361">
                  <c:v>-0.35878482277279899</c:v>
                </c:pt>
                <c:pt idx="45362">
                  <c:v>-0.35891952024159102</c:v>
                </c:pt>
                <c:pt idx="45363">
                  <c:v>-0.35905421771038398</c:v>
                </c:pt>
                <c:pt idx="45364">
                  <c:v>-0.359188915177859</c:v>
                </c:pt>
                <c:pt idx="45365">
                  <c:v>-0.35932361264665202</c:v>
                </c:pt>
                <c:pt idx="45366">
                  <c:v>-0.35945831011544399</c:v>
                </c:pt>
                <c:pt idx="45367">
                  <c:v>-0.35959300758292001</c:v>
                </c:pt>
                <c:pt idx="45368">
                  <c:v>-0.35972770505171198</c:v>
                </c:pt>
                <c:pt idx="45369">
                  <c:v>-0.359862402520505</c:v>
                </c:pt>
                <c:pt idx="45370">
                  <c:v>-0.35999709998798002</c:v>
                </c:pt>
                <c:pt idx="45371">
                  <c:v>-0.36013179745677298</c:v>
                </c:pt>
                <c:pt idx="45372">
                  <c:v>-0.36026649492556501</c:v>
                </c:pt>
                <c:pt idx="45373">
                  <c:v>-0.36040119239304003</c:v>
                </c:pt>
                <c:pt idx="45374">
                  <c:v>-0.36053588986183299</c:v>
                </c:pt>
                <c:pt idx="45375">
                  <c:v>-0.36067058733062601</c:v>
                </c:pt>
                <c:pt idx="45376">
                  <c:v>-0.36080528479810098</c:v>
                </c:pt>
                <c:pt idx="45377">
                  <c:v>-0.360939982266893</c:v>
                </c:pt>
                <c:pt idx="45378">
                  <c:v>-0.36107467973568602</c:v>
                </c:pt>
                <c:pt idx="45379">
                  <c:v>-0.36120937720316099</c:v>
                </c:pt>
                <c:pt idx="45380">
                  <c:v>-0.36134407467195401</c:v>
                </c:pt>
                <c:pt idx="45381">
                  <c:v>-0.36147877214074597</c:v>
                </c:pt>
                <c:pt idx="45382">
                  <c:v>-0.36161346960822199</c:v>
                </c:pt>
                <c:pt idx="45383">
                  <c:v>-0.36174816707701402</c:v>
                </c:pt>
                <c:pt idx="45384">
                  <c:v>-0.36188286454580698</c:v>
                </c:pt>
                <c:pt idx="45385">
                  <c:v>-0.362017562013282</c:v>
                </c:pt>
                <c:pt idx="45386">
                  <c:v>-0.36215225948207502</c:v>
                </c:pt>
                <c:pt idx="45387">
                  <c:v>-0.36228695695086699</c:v>
                </c:pt>
                <c:pt idx="45388">
                  <c:v>-0.36242165441834301</c:v>
                </c:pt>
                <c:pt idx="45389">
                  <c:v>-0.36255635188713498</c:v>
                </c:pt>
                <c:pt idx="45390">
                  <c:v>-0.362691049355928</c:v>
                </c:pt>
                <c:pt idx="45391">
                  <c:v>-0.36282574682340302</c:v>
                </c:pt>
                <c:pt idx="45392">
                  <c:v>-0.36296044429219598</c:v>
                </c:pt>
                <c:pt idx="45393">
                  <c:v>-0.363095141760988</c:v>
                </c:pt>
                <c:pt idx="45394">
                  <c:v>-0.36322983922846402</c:v>
                </c:pt>
                <c:pt idx="45395">
                  <c:v>-0.36336453669725599</c:v>
                </c:pt>
                <c:pt idx="45396">
                  <c:v>-0.36349923416604901</c:v>
                </c:pt>
                <c:pt idx="45397">
                  <c:v>-0.36363393163352398</c:v>
                </c:pt>
                <c:pt idx="45398">
                  <c:v>-0.363768629102317</c:v>
                </c:pt>
                <c:pt idx="45399">
                  <c:v>-0.36390332657110902</c:v>
                </c:pt>
                <c:pt idx="45400">
                  <c:v>-0.36403802403858398</c:v>
                </c:pt>
                <c:pt idx="45401">
                  <c:v>-0.36417272150737701</c:v>
                </c:pt>
                <c:pt idx="45402">
                  <c:v>-0.36430741897617003</c:v>
                </c:pt>
                <c:pt idx="45403">
                  <c:v>-0.36444211644364499</c:v>
                </c:pt>
                <c:pt idx="45404">
                  <c:v>-0.36457681391243701</c:v>
                </c:pt>
                <c:pt idx="45405">
                  <c:v>-0.36471151138122998</c:v>
                </c:pt>
                <c:pt idx="45406">
                  <c:v>-0.364846208848705</c:v>
                </c:pt>
                <c:pt idx="45407">
                  <c:v>-0.36498090631749802</c:v>
                </c:pt>
                <c:pt idx="45408">
                  <c:v>-0.36511560378628999</c:v>
                </c:pt>
                <c:pt idx="45409">
                  <c:v>-0.36525030125376601</c:v>
                </c:pt>
                <c:pt idx="45410">
                  <c:v>-0.36538499872255797</c:v>
                </c:pt>
                <c:pt idx="45411">
                  <c:v>-0.365519696191351</c:v>
                </c:pt>
                <c:pt idx="45412">
                  <c:v>-0.36565439365882602</c:v>
                </c:pt>
                <c:pt idx="45413">
                  <c:v>-0.36578909112761898</c:v>
                </c:pt>
                <c:pt idx="45414">
                  <c:v>-0.365923788596411</c:v>
                </c:pt>
                <c:pt idx="45415">
                  <c:v>-0.36605848606388702</c:v>
                </c:pt>
                <c:pt idx="45416">
                  <c:v>-0.36619318353267899</c:v>
                </c:pt>
                <c:pt idx="45417">
                  <c:v>-0.36632788100147201</c:v>
                </c:pt>
                <c:pt idx="45418">
                  <c:v>-0.36646257846894698</c:v>
                </c:pt>
                <c:pt idx="45419">
                  <c:v>-0.36659727593774</c:v>
                </c:pt>
                <c:pt idx="45420">
                  <c:v>-0.36673197340653202</c:v>
                </c:pt>
                <c:pt idx="45421">
                  <c:v>-0.36686667087400798</c:v>
                </c:pt>
                <c:pt idx="45422">
                  <c:v>-0.36700136834280001</c:v>
                </c:pt>
                <c:pt idx="45423">
                  <c:v>-0.36713606581159303</c:v>
                </c:pt>
                <c:pt idx="45424">
                  <c:v>-0.36727076327906799</c:v>
                </c:pt>
                <c:pt idx="45425">
                  <c:v>-0.36740546074786001</c:v>
                </c:pt>
                <c:pt idx="45426">
                  <c:v>-0.36754015821665298</c:v>
                </c:pt>
                <c:pt idx="45427">
                  <c:v>-0.367674855684128</c:v>
                </c:pt>
                <c:pt idx="45428">
                  <c:v>-0.36780955315292102</c:v>
                </c:pt>
                <c:pt idx="45429">
                  <c:v>-0.36794425062171399</c:v>
                </c:pt>
                <c:pt idx="45430">
                  <c:v>-0.36807894808918901</c:v>
                </c:pt>
                <c:pt idx="45431">
                  <c:v>-0.36821364555798097</c:v>
                </c:pt>
                <c:pt idx="45432">
                  <c:v>-0.36834834302677399</c:v>
                </c:pt>
                <c:pt idx="45433">
                  <c:v>-0.36848304049424901</c:v>
                </c:pt>
                <c:pt idx="45434">
                  <c:v>-0.36861773796304198</c:v>
                </c:pt>
                <c:pt idx="45435">
                  <c:v>-0.368752435431834</c:v>
                </c:pt>
                <c:pt idx="45436">
                  <c:v>-0.36888713289931002</c:v>
                </c:pt>
                <c:pt idx="45437">
                  <c:v>-0.36902183036810199</c:v>
                </c:pt>
                <c:pt idx="45438">
                  <c:v>-0.36915652783689501</c:v>
                </c:pt>
                <c:pt idx="45439">
                  <c:v>-0.36929122530436997</c:v>
                </c:pt>
                <c:pt idx="45440">
                  <c:v>-0.369425922773163</c:v>
                </c:pt>
                <c:pt idx="45441">
                  <c:v>-0.36956062024195502</c:v>
                </c:pt>
                <c:pt idx="45442">
                  <c:v>-0.36969531770943098</c:v>
                </c:pt>
                <c:pt idx="45443">
                  <c:v>-0.369830015178223</c:v>
                </c:pt>
                <c:pt idx="45444">
                  <c:v>-0.36996471264701603</c:v>
                </c:pt>
                <c:pt idx="45445">
                  <c:v>-0.37009941011449099</c:v>
                </c:pt>
                <c:pt idx="45446">
                  <c:v>-0.37023410758328401</c:v>
                </c:pt>
                <c:pt idx="45447">
                  <c:v>-0.37036880505207598</c:v>
                </c:pt>
                <c:pt idx="45448">
                  <c:v>-0.370503502519551</c:v>
                </c:pt>
                <c:pt idx="45449">
                  <c:v>-0.37063819998834402</c:v>
                </c:pt>
                <c:pt idx="45450">
                  <c:v>-0.37077289745713699</c:v>
                </c:pt>
                <c:pt idx="45451">
                  <c:v>-0.37090759492461201</c:v>
                </c:pt>
                <c:pt idx="45452">
                  <c:v>-0.37104229239340403</c:v>
                </c:pt>
                <c:pt idx="45453">
                  <c:v>-0.37117698986219699</c:v>
                </c:pt>
                <c:pt idx="45454">
                  <c:v>-0.37131168732967201</c:v>
                </c:pt>
                <c:pt idx="45455">
                  <c:v>-0.37144638479846498</c:v>
                </c:pt>
                <c:pt idx="45456">
                  <c:v>-0.371581082267257</c:v>
                </c:pt>
                <c:pt idx="45457">
                  <c:v>-0.37171577973473302</c:v>
                </c:pt>
                <c:pt idx="45458">
                  <c:v>-0.37185047720352499</c:v>
                </c:pt>
                <c:pt idx="45459">
                  <c:v>-0.37198517467231801</c:v>
                </c:pt>
                <c:pt idx="45460">
                  <c:v>-0.37211987213979297</c:v>
                </c:pt>
                <c:pt idx="45461">
                  <c:v>-0.37225456960858599</c:v>
                </c:pt>
                <c:pt idx="45462">
                  <c:v>-0.37238926707737802</c:v>
                </c:pt>
                <c:pt idx="45463">
                  <c:v>-0.37252396454485398</c:v>
                </c:pt>
                <c:pt idx="45464">
                  <c:v>-0.372658662013646</c:v>
                </c:pt>
                <c:pt idx="45465">
                  <c:v>-0.37279335948243902</c:v>
                </c:pt>
                <c:pt idx="45466">
                  <c:v>-0.37292805694991399</c:v>
                </c:pt>
                <c:pt idx="45467">
                  <c:v>-0.37306275441870701</c:v>
                </c:pt>
                <c:pt idx="45468">
                  <c:v>-0.37319745188749898</c:v>
                </c:pt>
                <c:pt idx="45469">
                  <c:v>-0.373332149354975</c:v>
                </c:pt>
                <c:pt idx="45470">
                  <c:v>-0.37346684682376702</c:v>
                </c:pt>
                <c:pt idx="45471">
                  <c:v>-0.37360154429255998</c:v>
                </c:pt>
                <c:pt idx="45472">
                  <c:v>-0.373736241760035</c:v>
                </c:pt>
                <c:pt idx="45473">
                  <c:v>-0.37387093922882803</c:v>
                </c:pt>
                <c:pt idx="45474">
                  <c:v>-0.37400563669761999</c:v>
                </c:pt>
                <c:pt idx="45475">
                  <c:v>-0.37414033416509501</c:v>
                </c:pt>
                <c:pt idx="45476">
                  <c:v>-0.37427503163388798</c:v>
                </c:pt>
                <c:pt idx="45477">
                  <c:v>-0.374409729102681</c:v>
                </c:pt>
                <c:pt idx="45478">
                  <c:v>-0.37454442657015602</c:v>
                </c:pt>
                <c:pt idx="45479">
                  <c:v>-0.37467912403894799</c:v>
                </c:pt>
                <c:pt idx="45480">
                  <c:v>-0.37481382150774101</c:v>
                </c:pt>
                <c:pt idx="45481">
                  <c:v>-0.37494851897521603</c:v>
                </c:pt>
                <c:pt idx="45482">
                  <c:v>-0.37508321644400899</c:v>
                </c:pt>
                <c:pt idx="45483">
                  <c:v>-0.37521791391280102</c:v>
                </c:pt>
                <c:pt idx="45484">
                  <c:v>-0.37535261138027698</c:v>
                </c:pt>
                <c:pt idx="45485">
                  <c:v>-0.375487308849069</c:v>
                </c:pt>
                <c:pt idx="45486">
                  <c:v>-0.37562200631786202</c:v>
                </c:pt>
                <c:pt idx="45487">
                  <c:v>-0.37575670378533699</c:v>
                </c:pt>
                <c:pt idx="45488">
                  <c:v>-0.37589140125413001</c:v>
                </c:pt>
                <c:pt idx="45489">
                  <c:v>-0.37602609872292198</c:v>
                </c:pt>
                <c:pt idx="45490">
                  <c:v>-0.37616079619039799</c:v>
                </c:pt>
                <c:pt idx="45491">
                  <c:v>-0.37629549365919002</c:v>
                </c:pt>
                <c:pt idx="45492">
                  <c:v>-0.37643019112798298</c:v>
                </c:pt>
                <c:pt idx="45493">
                  <c:v>-0.376564888595458</c:v>
                </c:pt>
                <c:pt idx="45494">
                  <c:v>-0.37669958606425102</c:v>
                </c:pt>
                <c:pt idx="45495">
                  <c:v>-0.37683428353304299</c:v>
                </c:pt>
                <c:pt idx="45496">
                  <c:v>-0.37696898100051901</c:v>
                </c:pt>
                <c:pt idx="45497">
                  <c:v>-0.37710367846931098</c:v>
                </c:pt>
                <c:pt idx="45498">
                  <c:v>-0.377238375938104</c:v>
                </c:pt>
                <c:pt idx="45499">
                  <c:v>-0.37737307340557902</c:v>
                </c:pt>
                <c:pt idx="45500">
                  <c:v>-0.37750777087437198</c:v>
                </c:pt>
                <c:pt idx="45501">
                  <c:v>-0.37764246834316401</c:v>
                </c:pt>
                <c:pt idx="45502">
                  <c:v>-0.37777716581063903</c:v>
                </c:pt>
                <c:pt idx="45503">
                  <c:v>-0.37791186327943199</c:v>
                </c:pt>
                <c:pt idx="45504">
                  <c:v>-0.37804656074822501</c:v>
                </c:pt>
                <c:pt idx="45505">
                  <c:v>-0.37818125821569998</c:v>
                </c:pt>
                <c:pt idx="45506">
                  <c:v>-0.378315955684492</c:v>
                </c:pt>
                <c:pt idx="45507">
                  <c:v>-0.37845065315328502</c:v>
                </c:pt>
                <c:pt idx="45508">
                  <c:v>-0.37858535062075999</c:v>
                </c:pt>
                <c:pt idx="45509">
                  <c:v>-0.37872004808955301</c:v>
                </c:pt>
                <c:pt idx="45510">
                  <c:v>-0.37885474555834497</c:v>
                </c:pt>
                <c:pt idx="45511">
                  <c:v>-0.37898944302582099</c:v>
                </c:pt>
                <c:pt idx="45512">
                  <c:v>-0.37912414049461302</c:v>
                </c:pt>
                <c:pt idx="45513">
                  <c:v>-0.37925883796340598</c:v>
                </c:pt>
                <c:pt idx="45514">
                  <c:v>-0.379393535430881</c:v>
                </c:pt>
                <c:pt idx="45515">
                  <c:v>-0.37952823289967402</c:v>
                </c:pt>
                <c:pt idx="45516">
                  <c:v>-0.37966293036846599</c:v>
                </c:pt>
                <c:pt idx="45517">
                  <c:v>-0.37979762783594201</c:v>
                </c:pt>
                <c:pt idx="45518">
                  <c:v>-0.37993232530473398</c:v>
                </c:pt>
                <c:pt idx="45519">
                  <c:v>-0.380067022773527</c:v>
                </c:pt>
                <c:pt idx="45520">
                  <c:v>-0.38020172024100202</c:v>
                </c:pt>
                <c:pt idx="45521">
                  <c:v>-0.38033641770979498</c:v>
                </c:pt>
                <c:pt idx="45522">
                  <c:v>-0.380471115178587</c:v>
                </c:pt>
                <c:pt idx="45523">
                  <c:v>-0.38060581264606302</c:v>
                </c:pt>
                <c:pt idx="45524">
                  <c:v>-0.38074051011485499</c:v>
                </c:pt>
                <c:pt idx="45525">
                  <c:v>-0.38087520758364801</c:v>
                </c:pt>
                <c:pt idx="45526">
                  <c:v>-0.38100990505112298</c:v>
                </c:pt>
                <c:pt idx="45527">
                  <c:v>-0.381144602519916</c:v>
                </c:pt>
                <c:pt idx="45528">
                  <c:v>-0.38127929998870802</c:v>
                </c:pt>
                <c:pt idx="45529">
                  <c:v>-0.38141399745618298</c:v>
                </c:pt>
                <c:pt idx="45530">
                  <c:v>-0.38154869492497601</c:v>
                </c:pt>
                <c:pt idx="45531">
                  <c:v>-0.38168339239376903</c:v>
                </c:pt>
                <c:pt idx="45532">
                  <c:v>-0.38181808986124399</c:v>
                </c:pt>
                <c:pt idx="45533">
                  <c:v>-0.38195278733003601</c:v>
                </c:pt>
                <c:pt idx="45534">
                  <c:v>-0.38208748479882898</c:v>
                </c:pt>
                <c:pt idx="45535">
                  <c:v>-0.382222182266304</c:v>
                </c:pt>
                <c:pt idx="45536">
                  <c:v>-0.38235687973509702</c:v>
                </c:pt>
                <c:pt idx="45537">
                  <c:v>-0.38249157720388899</c:v>
                </c:pt>
                <c:pt idx="45538">
                  <c:v>-0.38262627467136501</c:v>
                </c:pt>
                <c:pt idx="45539">
                  <c:v>-0.38276097214015697</c:v>
                </c:pt>
                <c:pt idx="45540">
                  <c:v>-0.38289566960895</c:v>
                </c:pt>
                <c:pt idx="45541">
                  <c:v>-0.38303036707642502</c:v>
                </c:pt>
                <c:pt idx="45542">
                  <c:v>-0.38316506454521798</c:v>
                </c:pt>
                <c:pt idx="45543">
                  <c:v>-0.38329976201401</c:v>
                </c:pt>
                <c:pt idx="45544">
                  <c:v>-0.38343445948148602</c:v>
                </c:pt>
                <c:pt idx="45545">
                  <c:v>-0.38356915695027799</c:v>
                </c:pt>
                <c:pt idx="45546">
                  <c:v>-0.38370385441907101</c:v>
                </c:pt>
                <c:pt idx="45547">
                  <c:v>-0.38383855188654598</c:v>
                </c:pt>
                <c:pt idx="45548">
                  <c:v>-0.383973249355339</c:v>
                </c:pt>
                <c:pt idx="45549">
                  <c:v>-0.38410794682413102</c:v>
                </c:pt>
                <c:pt idx="45550">
                  <c:v>-0.38424264429160698</c:v>
                </c:pt>
                <c:pt idx="45551">
                  <c:v>-0.38437734176039901</c:v>
                </c:pt>
                <c:pt idx="45552">
                  <c:v>-0.38451203922919203</c:v>
                </c:pt>
                <c:pt idx="45553">
                  <c:v>-0.38464673669666699</c:v>
                </c:pt>
                <c:pt idx="45554">
                  <c:v>-0.38478143416545901</c:v>
                </c:pt>
                <c:pt idx="45555">
                  <c:v>-0.38491613163425198</c:v>
                </c:pt>
                <c:pt idx="45556">
                  <c:v>-0.385050829101727</c:v>
                </c:pt>
                <c:pt idx="45557">
                  <c:v>-0.38518552657052002</c:v>
                </c:pt>
                <c:pt idx="45558">
                  <c:v>-0.38532022403931199</c:v>
                </c:pt>
                <c:pt idx="45559">
                  <c:v>-0.38545492150678801</c:v>
                </c:pt>
                <c:pt idx="45560">
                  <c:v>-0.38558961897557997</c:v>
                </c:pt>
                <c:pt idx="45561">
                  <c:v>-0.38572431644437299</c:v>
                </c:pt>
                <c:pt idx="45562">
                  <c:v>-0.38585901391184801</c:v>
                </c:pt>
                <c:pt idx="45563">
                  <c:v>-0.38599371138064098</c:v>
                </c:pt>
                <c:pt idx="45564">
                  <c:v>-0.386128408849433</c:v>
                </c:pt>
                <c:pt idx="45565">
                  <c:v>-0.38626310631690902</c:v>
                </c:pt>
                <c:pt idx="45566">
                  <c:v>-0.38639780378570099</c:v>
                </c:pt>
                <c:pt idx="45567">
                  <c:v>-0.38653250125449401</c:v>
                </c:pt>
                <c:pt idx="45568">
                  <c:v>-0.38666719872196897</c:v>
                </c:pt>
                <c:pt idx="45569">
                  <c:v>-0.386801896190762</c:v>
                </c:pt>
                <c:pt idx="45570">
                  <c:v>-0.38693659365955402</c:v>
                </c:pt>
                <c:pt idx="45571">
                  <c:v>-0.38707129112702998</c:v>
                </c:pt>
                <c:pt idx="45572">
                  <c:v>-0.387205988595822</c:v>
                </c:pt>
                <c:pt idx="45573">
                  <c:v>-0.38734068606461503</c:v>
                </c:pt>
                <c:pt idx="45574">
                  <c:v>-0.38747538353208999</c:v>
                </c:pt>
                <c:pt idx="45575">
                  <c:v>-0.38761008100088301</c:v>
                </c:pt>
                <c:pt idx="45576">
                  <c:v>-0.38774477846967498</c:v>
                </c:pt>
                <c:pt idx="45577">
                  <c:v>-0.387879475937151</c:v>
                </c:pt>
                <c:pt idx="45578">
                  <c:v>-0.38801417340594302</c:v>
                </c:pt>
                <c:pt idx="45579">
                  <c:v>-0.38814887087473599</c:v>
                </c:pt>
                <c:pt idx="45580">
                  <c:v>-0.38828356834221101</c:v>
                </c:pt>
                <c:pt idx="45581">
                  <c:v>-0.38841826581100303</c:v>
                </c:pt>
                <c:pt idx="45582">
                  <c:v>-0.38855296327979599</c:v>
                </c:pt>
                <c:pt idx="45583">
                  <c:v>-0.38868766074727101</c:v>
                </c:pt>
                <c:pt idx="45584">
                  <c:v>-0.38882235821606398</c:v>
                </c:pt>
                <c:pt idx="45585">
                  <c:v>-0.388957055684856</c:v>
                </c:pt>
                <c:pt idx="45586">
                  <c:v>-0.38909175315233202</c:v>
                </c:pt>
                <c:pt idx="45587">
                  <c:v>-0.38922645062112399</c:v>
                </c:pt>
                <c:pt idx="45588">
                  <c:v>-0.38936114808991701</c:v>
                </c:pt>
                <c:pt idx="45589">
                  <c:v>-0.38949584555739197</c:v>
                </c:pt>
                <c:pt idx="45590">
                  <c:v>-0.38963054302618499</c:v>
                </c:pt>
                <c:pt idx="45591">
                  <c:v>-0.38976524049497702</c:v>
                </c:pt>
                <c:pt idx="45592">
                  <c:v>-0.38989993796245298</c:v>
                </c:pt>
                <c:pt idx="45593">
                  <c:v>-0.390034635431245</c:v>
                </c:pt>
                <c:pt idx="45594">
                  <c:v>-0.39016933290003802</c:v>
                </c:pt>
                <c:pt idx="45595">
                  <c:v>-0.39030403036751299</c:v>
                </c:pt>
                <c:pt idx="45596">
                  <c:v>-0.39043872783630601</c:v>
                </c:pt>
                <c:pt idx="45597">
                  <c:v>-0.39057342530509798</c:v>
                </c:pt>
                <c:pt idx="45598">
                  <c:v>-0.390708122772574</c:v>
                </c:pt>
                <c:pt idx="45599">
                  <c:v>-0.39084282024136602</c:v>
                </c:pt>
                <c:pt idx="45600">
                  <c:v>-0.39097751771015898</c:v>
                </c:pt>
                <c:pt idx="45601">
                  <c:v>-0.391112215177634</c:v>
                </c:pt>
                <c:pt idx="45602">
                  <c:v>-0.39124691264642703</c:v>
                </c:pt>
                <c:pt idx="45603">
                  <c:v>-0.39138161011521899</c:v>
                </c:pt>
                <c:pt idx="45604">
                  <c:v>-0.39151630758269401</c:v>
                </c:pt>
                <c:pt idx="45605">
                  <c:v>-0.39165100505148698</c:v>
                </c:pt>
                <c:pt idx="45606">
                  <c:v>-0.39178570252028</c:v>
                </c:pt>
                <c:pt idx="45607">
                  <c:v>-0.39192039998775502</c:v>
                </c:pt>
                <c:pt idx="45608">
                  <c:v>-0.39205509745654699</c:v>
                </c:pt>
                <c:pt idx="45609">
                  <c:v>-0.39218979492534001</c:v>
                </c:pt>
                <c:pt idx="45610">
                  <c:v>-0.39232449239281503</c:v>
                </c:pt>
                <c:pt idx="45611">
                  <c:v>-0.39245918986160799</c:v>
                </c:pt>
                <c:pt idx="45612">
                  <c:v>-0.39259388733040002</c:v>
                </c:pt>
                <c:pt idx="45613">
                  <c:v>-0.39272858479787598</c:v>
                </c:pt>
                <c:pt idx="45614">
                  <c:v>-0.392863282266668</c:v>
                </c:pt>
                <c:pt idx="45615">
                  <c:v>-0.39299797973546102</c:v>
                </c:pt>
                <c:pt idx="45616">
                  <c:v>-0.39313267720293599</c:v>
                </c:pt>
                <c:pt idx="45617">
                  <c:v>-0.39326737467172901</c:v>
                </c:pt>
                <c:pt idx="45618">
                  <c:v>-0.39340207214052098</c:v>
                </c:pt>
                <c:pt idx="45619">
                  <c:v>-0.39353676960799699</c:v>
                </c:pt>
                <c:pt idx="45620">
                  <c:v>-0.39367146707678902</c:v>
                </c:pt>
                <c:pt idx="45621">
                  <c:v>-0.39380616454558198</c:v>
                </c:pt>
                <c:pt idx="45622">
                  <c:v>-0.393940862013057</c:v>
                </c:pt>
                <c:pt idx="45623">
                  <c:v>-0.39407555948185002</c:v>
                </c:pt>
                <c:pt idx="45624">
                  <c:v>-0.39421025695064199</c:v>
                </c:pt>
                <c:pt idx="45625">
                  <c:v>-0.39434495441811801</c:v>
                </c:pt>
                <c:pt idx="45626">
                  <c:v>-0.39447965188690998</c:v>
                </c:pt>
                <c:pt idx="45627">
                  <c:v>-0.394614349355703</c:v>
                </c:pt>
                <c:pt idx="45628">
                  <c:v>-0.39474904682317802</c:v>
                </c:pt>
                <c:pt idx="45629">
                  <c:v>-0.39488374429197098</c:v>
                </c:pt>
                <c:pt idx="45630">
                  <c:v>-0.39501844176076301</c:v>
                </c:pt>
                <c:pt idx="45631">
                  <c:v>-0.39515313922823803</c:v>
                </c:pt>
                <c:pt idx="45632">
                  <c:v>-0.39528783669703099</c:v>
                </c:pt>
                <c:pt idx="45633">
                  <c:v>-0.39542253416582401</c:v>
                </c:pt>
                <c:pt idx="45634">
                  <c:v>-0.39555723163329898</c:v>
                </c:pt>
                <c:pt idx="45635">
                  <c:v>-0.395691929102091</c:v>
                </c:pt>
                <c:pt idx="45636">
                  <c:v>-0.39582662657088402</c:v>
                </c:pt>
                <c:pt idx="45637">
                  <c:v>-0.39596132403835899</c:v>
                </c:pt>
                <c:pt idx="45638">
                  <c:v>-0.39609602150715201</c:v>
                </c:pt>
                <c:pt idx="45639">
                  <c:v>-0.39623071897594397</c:v>
                </c:pt>
                <c:pt idx="45640">
                  <c:v>-0.39636541644341999</c:v>
                </c:pt>
                <c:pt idx="45641">
                  <c:v>-0.39650011391221202</c:v>
                </c:pt>
                <c:pt idx="45642">
                  <c:v>-0.39663481138100498</c:v>
                </c:pt>
                <c:pt idx="45643">
                  <c:v>-0.39676950884848</c:v>
                </c:pt>
                <c:pt idx="45644">
                  <c:v>-0.39690420631727302</c:v>
                </c:pt>
                <c:pt idx="45645">
                  <c:v>-0.39703890378606499</c:v>
                </c:pt>
                <c:pt idx="45646">
                  <c:v>-0.39717360125354101</c:v>
                </c:pt>
                <c:pt idx="45647">
                  <c:v>-0.39730829872233298</c:v>
                </c:pt>
                <c:pt idx="45648">
                  <c:v>-0.397442996191126</c:v>
                </c:pt>
                <c:pt idx="45649">
                  <c:v>-0.39757769365860102</c:v>
                </c:pt>
                <c:pt idx="45650">
                  <c:v>-0.39771239112739398</c:v>
                </c:pt>
                <c:pt idx="45651">
                  <c:v>-0.397847088596186</c:v>
                </c:pt>
                <c:pt idx="45652">
                  <c:v>-0.39798178606366202</c:v>
                </c:pt>
                <c:pt idx="45653">
                  <c:v>-0.39811648353245399</c:v>
                </c:pt>
                <c:pt idx="45654">
                  <c:v>-0.39825118100124701</c:v>
                </c:pt>
                <c:pt idx="45655">
                  <c:v>-0.39838587846872198</c:v>
                </c:pt>
                <c:pt idx="45656">
                  <c:v>-0.398520575937515</c:v>
                </c:pt>
                <c:pt idx="45657">
                  <c:v>-0.39865527340630702</c:v>
                </c:pt>
                <c:pt idx="45658">
                  <c:v>-0.39878997087378198</c:v>
                </c:pt>
                <c:pt idx="45659">
                  <c:v>-0.39892466834257501</c:v>
                </c:pt>
                <c:pt idx="45660">
                  <c:v>-0.39905936581136803</c:v>
                </c:pt>
                <c:pt idx="45661">
                  <c:v>-0.39919406327884299</c:v>
                </c:pt>
                <c:pt idx="45662">
                  <c:v>-0.39932876074763501</c:v>
                </c:pt>
                <c:pt idx="45663">
                  <c:v>-0.39946345821642798</c:v>
                </c:pt>
                <c:pt idx="45664">
                  <c:v>-0.399598155683903</c:v>
                </c:pt>
                <c:pt idx="45665">
                  <c:v>-0.39973285315269602</c:v>
                </c:pt>
                <c:pt idx="45666">
                  <c:v>-0.39986755062148799</c:v>
                </c:pt>
                <c:pt idx="45667">
                  <c:v>-0.40000224808896401</c:v>
                </c:pt>
                <c:pt idx="45668">
                  <c:v>-0.40013694555775597</c:v>
                </c:pt>
                <c:pt idx="45669">
                  <c:v>-0.400271643026549</c:v>
                </c:pt>
                <c:pt idx="45670">
                  <c:v>-0.40040634049402402</c:v>
                </c:pt>
                <c:pt idx="45671">
                  <c:v>-0.40054103796281698</c:v>
                </c:pt>
                <c:pt idx="45672">
                  <c:v>-0.400675735431609</c:v>
                </c:pt>
                <c:pt idx="45673">
                  <c:v>-0.40081043289908502</c:v>
                </c:pt>
                <c:pt idx="45674">
                  <c:v>-0.40094513036787699</c:v>
                </c:pt>
                <c:pt idx="45675">
                  <c:v>-0.40107982783667001</c:v>
                </c:pt>
                <c:pt idx="45676">
                  <c:v>-0.40121452530414498</c:v>
                </c:pt>
                <c:pt idx="45677">
                  <c:v>-0.401349222772938</c:v>
                </c:pt>
                <c:pt idx="45678">
                  <c:v>-0.40148392024173002</c:v>
                </c:pt>
                <c:pt idx="45679">
                  <c:v>-0.40161861770920598</c:v>
                </c:pt>
                <c:pt idx="45680">
                  <c:v>-0.401753315177998</c:v>
                </c:pt>
                <c:pt idx="45681">
                  <c:v>-0.40188801264679103</c:v>
                </c:pt>
                <c:pt idx="45682">
                  <c:v>-0.40202271011426599</c:v>
                </c:pt>
                <c:pt idx="45683">
                  <c:v>-0.40215740758305901</c:v>
                </c:pt>
                <c:pt idx="45684">
                  <c:v>-0.40229210505185098</c:v>
                </c:pt>
                <c:pt idx="45685">
                  <c:v>-0.402426802519326</c:v>
                </c:pt>
                <c:pt idx="45686">
                  <c:v>-0.40256149998811902</c:v>
                </c:pt>
                <c:pt idx="45687">
                  <c:v>-0.40269619745691199</c:v>
                </c:pt>
                <c:pt idx="45688">
                  <c:v>-0.40283089492438701</c:v>
                </c:pt>
                <c:pt idx="45689">
                  <c:v>-0.40296559239317897</c:v>
                </c:pt>
                <c:pt idx="45690">
                  <c:v>-0.40310028986197199</c:v>
                </c:pt>
                <c:pt idx="45691">
                  <c:v>-0.40323498732944701</c:v>
                </c:pt>
                <c:pt idx="45692">
                  <c:v>-0.40336968479823998</c:v>
                </c:pt>
                <c:pt idx="45693">
                  <c:v>-0.403504382267032</c:v>
                </c:pt>
                <c:pt idx="45694">
                  <c:v>-0.40363907973450802</c:v>
                </c:pt>
                <c:pt idx="45695">
                  <c:v>-0.40377377720329999</c:v>
                </c:pt>
                <c:pt idx="45696">
                  <c:v>-0.40390847467209301</c:v>
                </c:pt>
                <c:pt idx="45697">
                  <c:v>-0.40404317213956797</c:v>
                </c:pt>
                <c:pt idx="45698">
                  <c:v>-0.404177869608361</c:v>
                </c:pt>
                <c:pt idx="45699">
                  <c:v>-0.40431256707715302</c:v>
                </c:pt>
                <c:pt idx="45700">
                  <c:v>-0.40444726454462898</c:v>
                </c:pt>
                <c:pt idx="45701">
                  <c:v>-0.404581962013421</c:v>
                </c:pt>
                <c:pt idx="45702">
                  <c:v>-0.40471665948221403</c:v>
                </c:pt>
                <c:pt idx="45703">
                  <c:v>-0.40485135694968899</c:v>
                </c:pt>
                <c:pt idx="45704">
                  <c:v>-0.40498605441848201</c:v>
                </c:pt>
                <c:pt idx="45705">
                  <c:v>-0.40512075188727398</c:v>
                </c:pt>
                <c:pt idx="45706">
                  <c:v>-0.405255449354749</c:v>
                </c:pt>
                <c:pt idx="45707">
                  <c:v>-0.40539014682354202</c:v>
                </c:pt>
                <c:pt idx="45708">
                  <c:v>-0.40552484429233498</c:v>
                </c:pt>
                <c:pt idx="45709">
                  <c:v>-0.40565954175981001</c:v>
                </c:pt>
                <c:pt idx="45710">
                  <c:v>-0.40579423922860203</c:v>
                </c:pt>
                <c:pt idx="45711">
                  <c:v>-0.40592893669739499</c:v>
                </c:pt>
                <c:pt idx="45712">
                  <c:v>-0.40606363416487001</c:v>
                </c:pt>
                <c:pt idx="45713">
                  <c:v>-0.40619833163366298</c:v>
                </c:pt>
                <c:pt idx="45714">
                  <c:v>-0.406333029102455</c:v>
                </c:pt>
                <c:pt idx="45715">
                  <c:v>-0.40646772656993102</c:v>
                </c:pt>
                <c:pt idx="45716">
                  <c:v>-0.40660242403872299</c:v>
                </c:pt>
                <c:pt idx="45717">
                  <c:v>-0.40673712150751601</c:v>
                </c:pt>
                <c:pt idx="45718">
                  <c:v>-0.40687181897499097</c:v>
                </c:pt>
                <c:pt idx="45719">
                  <c:v>-0.40700651644378399</c:v>
                </c:pt>
                <c:pt idx="45720">
                  <c:v>-0.40714121391257602</c:v>
                </c:pt>
                <c:pt idx="45721">
                  <c:v>-0.40727591138005198</c:v>
                </c:pt>
                <c:pt idx="45722">
                  <c:v>-0.407410608848844</c:v>
                </c:pt>
                <c:pt idx="45723">
                  <c:v>-0.40754530631763702</c:v>
                </c:pt>
                <c:pt idx="45724">
                  <c:v>-0.40768000378511199</c:v>
                </c:pt>
                <c:pt idx="45725">
                  <c:v>-0.40781470125390501</c:v>
                </c:pt>
                <c:pt idx="45726">
                  <c:v>-0.40794939872269698</c:v>
                </c:pt>
                <c:pt idx="45727">
                  <c:v>-0.408084096190173</c:v>
                </c:pt>
                <c:pt idx="45728">
                  <c:v>-0.40821879365896502</c:v>
                </c:pt>
                <c:pt idx="45729">
                  <c:v>-0.40835349112775798</c:v>
                </c:pt>
                <c:pt idx="45730">
                  <c:v>-0.408488188595233</c:v>
                </c:pt>
                <c:pt idx="45731">
                  <c:v>-0.40862288606402603</c:v>
                </c:pt>
                <c:pt idx="45732">
                  <c:v>-0.40875758353281799</c:v>
                </c:pt>
                <c:pt idx="45733">
                  <c:v>-0.40889228100029301</c:v>
                </c:pt>
                <c:pt idx="45734">
                  <c:v>-0.40902697846908598</c:v>
                </c:pt>
                <c:pt idx="45735">
                  <c:v>-0.409161675937879</c:v>
                </c:pt>
                <c:pt idx="45736">
                  <c:v>-0.40929637340535402</c:v>
                </c:pt>
                <c:pt idx="45737">
                  <c:v>-0.40943107087414599</c:v>
                </c:pt>
                <c:pt idx="45738">
                  <c:v>-0.40956576834293901</c:v>
                </c:pt>
                <c:pt idx="45739">
                  <c:v>-0.40970046581041403</c:v>
                </c:pt>
                <c:pt idx="45740">
                  <c:v>-0.40983516327920699</c:v>
                </c:pt>
                <c:pt idx="45741">
                  <c:v>-0.40996986074799902</c:v>
                </c:pt>
                <c:pt idx="45742">
                  <c:v>-0.41010455821547498</c:v>
                </c:pt>
                <c:pt idx="45743">
                  <c:v>-0.410239255684267</c:v>
                </c:pt>
                <c:pt idx="45744">
                  <c:v>-0.41037395315306002</c:v>
                </c:pt>
                <c:pt idx="45745">
                  <c:v>-0.41050865062053499</c:v>
                </c:pt>
                <c:pt idx="45746">
                  <c:v>-0.41064334808932801</c:v>
                </c:pt>
                <c:pt idx="45747">
                  <c:v>-0.41077804555811998</c:v>
                </c:pt>
                <c:pt idx="45748">
                  <c:v>-0.41091274302559599</c:v>
                </c:pt>
                <c:pt idx="45749">
                  <c:v>-0.41104744049438802</c:v>
                </c:pt>
                <c:pt idx="45750">
                  <c:v>-0.41118213796318098</c:v>
                </c:pt>
                <c:pt idx="45751">
                  <c:v>-0.411316835430656</c:v>
                </c:pt>
                <c:pt idx="45752">
                  <c:v>-0.41145153289944902</c:v>
                </c:pt>
                <c:pt idx="45753">
                  <c:v>-0.41158623036824099</c:v>
                </c:pt>
                <c:pt idx="45754">
                  <c:v>-0.41172092783571701</c:v>
                </c:pt>
                <c:pt idx="45755">
                  <c:v>-0.41185562530450898</c:v>
                </c:pt>
                <c:pt idx="45756">
                  <c:v>-0.411990322773302</c:v>
                </c:pt>
                <c:pt idx="45757">
                  <c:v>-0.41212502024077702</c:v>
                </c:pt>
                <c:pt idx="45758">
                  <c:v>-0.41225971770956998</c:v>
                </c:pt>
                <c:pt idx="45759">
                  <c:v>-0.41239441517836201</c:v>
                </c:pt>
                <c:pt idx="45760">
                  <c:v>-0.41252911264583703</c:v>
                </c:pt>
                <c:pt idx="45761">
                  <c:v>-0.41266381011462999</c:v>
                </c:pt>
                <c:pt idx="45762">
                  <c:v>-0.41279850758342301</c:v>
                </c:pt>
                <c:pt idx="45763">
                  <c:v>-0.41293320505089798</c:v>
                </c:pt>
                <c:pt idx="45764">
                  <c:v>-0.41306790251969</c:v>
                </c:pt>
                <c:pt idx="45765">
                  <c:v>-0.41320259998848302</c:v>
                </c:pt>
                <c:pt idx="45766">
                  <c:v>-0.41333729745595799</c:v>
                </c:pt>
                <c:pt idx="45767">
                  <c:v>-0.41347199492475101</c:v>
                </c:pt>
                <c:pt idx="45768">
                  <c:v>-0.41360669239354297</c:v>
                </c:pt>
                <c:pt idx="45769">
                  <c:v>-0.41374138986101899</c:v>
                </c:pt>
                <c:pt idx="45770">
                  <c:v>-0.41387608732981102</c:v>
                </c:pt>
                <c:pt idx="45771">
                  <c:v>-0.41401078479860398</c:v>
                </c:pt>
                <c:pt idx="45772">
                  <c:v>-0.414145482266079</c:v>
                </c:pt>
                <c:pt idx="45773">
                  <c:v>-0.41428017973487202</c:v>
                </c:pt>
                <c:pt idx="45774">
                  <c:v>-0.41441487720366399</c:v>
                </c:pt>
                <c:pt idx="45775">
                  <c:v>-0.41454957467114001</c:v>
                </c:pt>
                <c:pt idx="45776">
                  <c:v>-0.41468427213993198</c:v>
                </c:pt>
                <c:pt idx="45777">
                  <c:v>-0.414818969608725</c:v>
                </c:pt>
                <c:pt idx="45778">
                  <c:v>-0.41495366707620002</c:v>
                </c:pt>
                <c:pt idx="45779">
                  <c:v>-0.41508836454499298</c:v>
                </c:pt>
                <c:pt idx="45780">
                  <c:v>-0.415223062013785</c:v>
                </c:pt>
                <c:pt idx="45781">
                  <c:v>-0.41535775948126102</c:v>
                </c:pt>
                <c:pt idx="45782">
                  <c:v>-0.41549245695005299</c:v>
                </c:pt>
                <c:pt idx="45783">
                  <c:v>-0.41562715441884601</c:v>
                </c:pt>
                <c:pt idx="45784">
                  <c:v>-0.41576185188632098</c:v>
                </c:pt>
                <c:pt idx="45785">
                  <c:v>-0.415896549355114</c:v>
                </c:pt>
                <c:pt idx="45786">
                  <c:v>-0.41603124682390602</c:v>
                </c:pt>
                <c:pt idx="45787">
                  <c:v>-0.41616594429138098</c:v>
                </c:pt>
                <c:pt idx="45788">
                  <c:v>-0.41630064176017401</c:v>
                </c:pt>
                <c:pt idx="45789">
                  <c:v>-0.41643533922896703</c:v>
                </c:pt>
                <c:pt idx="45790">
                  <c:v>-0.41657003669644199</c:v>
                </c:pt>
                <c:pt idx="45791">
                  <c:v>-0.41670473416523401</c:v>
                </c:pt>
                <c:pt idx="45792">
                  <c:v>-0.41683943163402698</c:v>
                </c:pt>
                <c:pt idx="45793">
                  <c:v>-0.416974129101502</c:v>
                </c:pt>
                <c:pt idx="45794">
                  <c:v>-0.41710882657029502</c:v>
                </c:pt>
                <c:pt idx="45795">
                  <c:v>-0.41724352403908699</c:v>
                </c:pt>
                <c:pt idx="45796">
                  <c:v>-0.41737822150656301</c:v>
                </c:pt>
                <c:pt idx="45797">
                  <c:v>-0.41751291897535497</c:v>
                </c:pt>
                <c:pt idx="45798">
                  <c:v>-0.417647616444148</c:v>
                </c:pt>
                <c:pt idx="45799">
                  <c:v>-0.41778231391162302</c:v>
                </c:pt>
                <c:pt idx="45800">
                  <c:v>-0.41791701138041598</c:v>
                </c:pt>
                <c:pt idx="45801">
                  <c:v>-0.418051708849208</c:v>
                </c:pt>
                <c:pt idx="45802">
                  <c:v>-0.41818640631668402</c:v>
                </c:pt>
                <c:pt idx="45803">
                  <c:v>-0.41832110378547599</c:v>
                </c:pt>
                <c:pt idx="45804">
                  <c:v>-0.41845580125426901</c:v>
                </c:pt>
                <c:pt idx="45805">
                  <c:v>-0.41859049872174398</c:v>
                </c:pt>
                <c:pt idx="45806">
                  <c:v>-0.418725196190537</c:v>
                </c:pt>
                <c:pt idx="45807">
                  <c:v>-0.41885989365932902</c:v>
                </c:pt>
                <c:pt idx="45808">
                  <c:v>-0.41899459112680498</c:v>
                </c:pt>
                <c:pt idx="45809">
                  <c:v>-0.419129288595597</c:v>
                </c:pt>
                <c:pt idx="45810">
                  <c:v>-0.41926398606439003</c:v>
                </c:pt>
                <c:pt idx="45811">
                  <c:v>-0.41939868353186499</c:v>
                </c:pt>
                <c:pt idx="45812">
                  <c:v>-0.41953338100065701</c:v>
                </c:pt>
                <c:pt idx="45813">
                  <c:v>-0.41966807846944998</c:v>
                </c:pt>
                <c:pt idx="45814">
                  <c:v>-0.419802775936925</c:v>
                </c:pt>
                <c:pt idx="45815">
                  <c:v>-0.41993747340571802</c:v>
                </c:pt>
                <c:pt idx="45816">
                  <c:v>-0.42007217087450999</c:v>
                </c:pt>
                <c:pt idx="45817">
                  <c:v>-0.42020686834198601</c:v>
                </c:pt>
                <c:pt idx="45818">
                  <c:v>-0.42034156581077797</c:v>
                </c:pt>
                <c:pt idx="45819">
                  <c:v>-0.42047626327957099</c:v>
                </c:pt>
                <c:pt idx="45820">
                  <c:v>-0.42061096074704601</c:v>
                </c:pt>
                <c:pt idx="45821">
                  <c:v>-0.42074565821583898</c:v>
                </c:pt>
                <c:pt idx="45822">
                  <c:v>-0.420880355684631</c:v>
                </c:pt>
                <c:pt idx="45823">
                  <c:v>-0.42101505315210702</c:v>
                </c:pt>
                <c:pt idx="45824">
                  <c:v>-0.42114975062089899</c:v>
                </c:pt>
                <c:pt idx="45825">
                  <c:v>-0.42128444808969201</c:v>
                </c:pt>
                <c:pt idx="45826">
                  <c:v>-0.42141914555716697</c:v>
                </c:pt>
                <c:pt idx="45827">
                  <c:v>-0.42155384302596</c:v>
                </c:pt>
                <c:pt idx="45828">
                  <c:v>-0.42168854049475202</c:v>
                </c:pt>
                <c:pt idx="45829">
                  <c:v>-0.42182323796222798</c:v>
                </c:pt>
                <c:pt idx="45830">
                  <c:v>-0.42195793543102</c:v>
                </c:pt>
                <c:pt idx="45831">
                  <c:v>-0.42209263289981303</c:v>
                </c:pt>
                <c:pt idx="45832">
                  <c:v>-0.42222733036728799</c:v>
                </c:pt>
                <c:pt idx="45833">
                  <c:v>-0.42236202783608101</c:v>
                </c:pt>
                <c:pt idx="45834">
                  <c:v>-0.42249672530487298</c:v>
                </c:pt>
                <c:pt idx="45835">
                  <c:v>-0.422631422772348</c:v>
                </c:pt>
                <c:pt idx="45836">
                  <c:v>-0.42276612024114102</c:v>
                </c:pt>
                <c:pt idx="45837">
                  <c:v>-0.42290081770993398</c:v>
                </c:pt>
                <c:pt idx="45838">
                  <c:v>-0.42303551517740901</c:v>
                </c:pt>
                <c:pt idx="45839">
                  <c:v>-0.42317021264620103</c:v>
                </c:pt>
                <c:pt idx="45840">
                  <c:v>-0.42330491011499399</c:v>
                </c:pt>
                <c:pt idx="45841">
                  <c:v>-0.42343960758246901</c:v>
                </c:pt>
                <c:pt idx="45842">
                  <c:v>-0.42357430505126198</c:v>
                </c:pt>
                <c:pt idx="45843">
                  <c:v>-0.423709002520054</c:v>
                </c:pt>
                <c:pt idx="45844">
                  <c:v>-0.42384369998753002</c:v>
                </c:pt>
                <c:pt idx="45845">
                  <c:v>-0.42397839745632199</c:v>
                </c:pt>
                <c:pt idx="45846">
                  <c:v>-0.42411309492511501</c:v>
                </c:pt>
                <c:pt idx="45847">
                  <c:v>-0.42424779239258997</c:v>
                </c:pt>
                <c:pt idx="45848">
                  <c:v>-0.42438248986138299</c:v>
                </c:pt>
                <c:pt idx="45849">
                  <c:v>-0.42451718733017502</c:v>
                </c:pt>
                <c:pt idx="45850">
                  <c:v>-0.42465188479765098</c:v>
                </c:pt>
                <c:pt idx="45851">
                  <c:v>-0.424786582266443</c:v>
                </c:pt>
                <c:pt idx="45852">
                  <c:v>-0.42492127973523602</c:v>
                </c:pt>
                <c:pt idx="45853">
                  <c:v>-0.42505597720271099</c:v>
                </c:pt>
                <c:pt idx="45854">
                  <c:v>-0.42519067467150401</c:v>
                </c:pt>
                <c:pt idx="45855">
                  <c:v>-0.42532537214029598</c:v>
                </c:pt>
                <c:pt idx="45856">
                  <c:v>-0.425460069607772</c:v>
                </c:pt>
                <c:pt idx="45857">
                  <c:v>-0.42559476707656402</c:v>
                </c:pt>
                <c:pt idx="45858">
                  <c:v>-0.42572946454535698</c:v>
                </c:pt>
                <c:pt idx="45859">
                  <c:v>-0.425864162012832</c:v>
                </c:pt>
                <c:pt idx="45860">
                  <c:v>-0.42599885948162503</c:v>
                </c:pt>
                <c:pt idx="45861">
                  <c:v>-0.42613355695041699</c:v>
                </c:pt>
                <c:pt idx="45862">
                  <c:v>-0.42626825441789301</c:v>
                </c:pt>
                <c:pt idx="45863">
                  <c:v>-0.42640295188668498</c:v>
                </c:pt>
                <c:pt idx="45864">
                  <c:v>-0.426537649355478</c:v>
                </c:pt>
                <c:pt idx="45865">
                  <c:v>-0.42667234682295302</c:v>
                </c:pt>
                <c:pt idx="45866">
                  <c:v>-0.42680704429174499</c:v>
                </c:pt>
                <c:pt idx="45867">
                  <c:v>-0.42694174176053801</c:v>
                </c:pt>
                <c:pt idx="45868">
                  <c:v>-0.42707643922801303</c:v>
                </c:pt>
                <c:pt idx="45869">
                  <c:v>-0.42721113669680599</c:v>
                </c:pt>
                <c:pt idx="45870">
                  <c:v>-0.42734583416559802</c:v>
                </c:pt>
                <c:pt idx="45871">
                  <c:v>-0.42748053163307398</c:v>
                </c:pt>
                <c:pt idx="45872">
                  <c:v>-0.427615229101866</c:v>
                </c:pt>
                <c:pt idx="45873">
                  <c:v>-0.42774992657065902</c:v>
                </c:pt>
                <c:pt idx="45874">
                  <c:v>-0.42788462403813399</c:v>
                </c:pt>
                <c:pt idx="45875">
                  <c:v>-0.42801932150692701</c:v>
                </c:pt>
                <c:pt idx="45876">
                  <c:v>-0.42815401897571898</c:v>
                </c:pt>
                <c:pt idx="45877">
                  <c:v>-0.42828871644319499</c:v>
                </c:pt>
                <c:pt idx="45878">
                  <c:v>-0.42842341391198702</c:v>
                </c:pt>
                <c:pt idx="45879">
                  <c:v>-0.42855811138077998</c:v>
                </c:pt>
                <c:pt idx="45880">
                  <c:v>-0.428692808848255</c:v>
                </c:pt>
                <c:pt idx="45881">
                  <c:v>-0.42882750631704802</c:v>
                </c:pt>
                <c:pt idx="45882">
                  <c:v>-0.42896220378583999</c:v>
                </c:pt>
                <c:pt idx="45883">
                  <c:v>-0.42909690125331601</c:v>
                </c:pt>
                <c:pt idx="45884">
                  <c:v>-0.42923159872210798</c:v>
                </c:pt>
                <c:pt idx="45885">
                  <c:v>-0.429366296190901</c:v>
                </c:pt>
                <c:pt idx="45886">
                  <c:v>-0.42950099365837602</c:v>
                </c:pt>
                <c:pt idx="45887">
                  <c:v>-0.42963569112716898</c:v>
                </c:pt>
                <c:pt idx="45888">
                  <c:v>-0.42977038859596101</c:v>
                </c:pt>
                <c:pt idx="45889">
                  <c:v>-0.42990508606343603</c:v>
                </c:pt>
                <c:pt idx="45890">
                  <c:v>-0.43003978353222899</c:v>
                </c:pt>
                <c:pt idx="45891">
                  <c:v>-0.43017448100102201</c:v>
                </c:pt>
                <c:pt idx="45892">
                  <c:v>-0.43030917846849698</c:v>
                </c:pt>
                <c:pt idx="45893">
                  <c:v>-0.430443875937289</c:v>
                </c:pt>
                <c:pt idx="45894">
                  <c:v>-0.43057857340608202</c:v>
                </c:pt>
                <c:pt idx="45895">
                  <c:v>-0.43071327087355699</c:v>
                </c:pt>
                <c:pt idx="45896">
                  <c:v>-0.43084796834235001</c:v>
                </c:pt>
                <c:pt idx="45897">
                  <c:v>-0.43098266581114197</c:v>
                </c:pt>
                <c:pt idx="45898">
                  <c:v>-0.43111736327861799</c:v>
                </c:pt>
                <c:pt idx="45899">
                  <c:v>-0.43125206074741002</c:v>
                </c:pt>
                <c:pt idx="45900">
                  <c:v>-0.43138675821620298</c:v>
                </c:pt>
                <c:pt idx="45901">
                  <c:v>-0.431521455683678</c:v>
                </c:pt>
                <c:pt idx="45902">
                  <c:v>-0.43165615315247102</c:v>
                </c:pt>
                <c:pt idx="45903">
                  <c:v>-0.43179085062126299</c:v>
                </c:pt>
                <c:pt idx="45904">
                  <c:v>-0.43192554808873901</c:v>
                </c:pt>
                <c:pt idx="45905">
                  <c:v>-0.43206024555753098</c:v>
                </c:pt>
                <c:pt idx="45906">
                  <c:v>-0.432194943026324</c:v>
                </c:pt>
                <c:pt idx="45907">
                  <c:v>-0.43232964049379902</c:v>
                </c:pt>
                <c:pt idx="45908">
                  <c:v>-0.43246433796259198</c:v>
                </c:pt>
                <c:pt idx="45909">
                  <c:v>-0.432599035431384</c:v>
                </c:pt>
                <c:pt idx="45910">
                  <c:v>-0.43273373289886002</c:v>
                </c:pt>
                <c:pt idx="45911">
                  <c:v>-0.43286843036765199</c:v>
                </c:pt>
                <c:pt idx="45912">
                  <c:v>-0.43300312783644501</c:v>
                </c:pt>
                <c:pt idx="45913">
                  <c:v>-0.43313782530391998</c:v>
                </c:pt>
                <c:pt idx="45914">
                  <c:v>-0.433272522772713</c:v>
                </c:pt>
                <c:pt idx="45915">
                  <c:v>-0.43340722024150502</c:v>
                </c:pt>
                <c:pt idx="45916">
                  <c:v>-0.43354191770897998</c:v>
                </c:pt>
                <c:pt idx="45917">
                  <c:v>-0.43367661517777301</c:v>
                </c:pt>
                <c:pt idx="45918">
                  <c:v>-0.43381131264656603</c:v>
                </c:pt>
                <c:pt idx="45919">
                  <c:v>-0.43394601011404099</c:v>
                </c:pt>
                <c:pt idx="45920">
                  <c:v>-0.43408070758283301</c:v>
                </c:pt>
                <c:pt idx="45921">
                  <c:v>-0.43421540505162598</c:v>
                </c:pt>
                <c:pt idx="45922">
                  <c:v>-0.434350102519101</c:v>
                </c:pt>
                <c:pt idx="45923">
                  <c:v>-0.43448479998789402</c:v>
                </c:pt>
                <c:pt idx="45924">
                  <c:v>-0.43461949745668599</c:v>
                </c:pt>
                <c:pt idx="45925">
                  <c:v>-0.43475419492416201</c:v>
                </c:pt>
                <c:pt idx="45926">
                  <c:v>-0.43488889239295397</c:v>
                </c:pt>
                <c:pt idx="45927">
                  <c:v>-0.435023589861747</c:v>
                </c:pt>
                <c:pt idx="45928">
                  <c:v>-0.43515828732922202</c:v>
                </c:pt>
                <c:pt idx="45929">
                  <c:v>-0.43529298479801498</c:v>
                </c:pt>
                <c:pt idx="45930">
                  <c:v>-0.435427682266807</c:v>
                </c:pt>
                <c:pt idx="45931">
                  <c:v>-0.43556237973428302</c:v>
                </c:pt>
                <c:pt idx="45932">
                  <c:v>-0.43569707720307499</c:v>
                </c:pt>
                <c:pt idx="45933">
                  <c:v>-0.43583177467186801</c:v>
                </c:pt>
                <c:pt idx="45934">
                  <c:v>-0.43596647213934298</c:v>
                </c:pt>
                <c:pt idx="45935">
                  <c:v>-0.436101169608136</c:v>
                </c:pt>
                <c:pt idx="45936">
                  <c:v>-0.43623586707692802</c:v>
                </c:pt>
                <c:pt idx="45937">
                  <c:v>-0.43637056454440398</c:v>
                </c:pt>
                <c:pt idx="45938">
                  <c:v>-0.436505262013196</c:v>
                </c:pt>
                <c:pt idx="45939">
                  <c:v>-0.43663995948198903</c:v>
                </c:pt>
                <c:pt idx="45940">
                  <c:v>-0.43677465694946399</c:v>
                </c:pt>
                <c:pt idx="45941">
                  <c:v>-0.43690935441825701</c:v>
                </c:pt>
                <c:pt idx="45942">
                  <c:v>-0.43704405188704898</c:v>
                </c:pt>
                <c:pt idx="45943">
                  <c:v>-0.437178749354524</c:v>
                </c:pt>
                <c:pt idx="45944">
                  <c:v>-0.43731344682331702</c:v>
                </c:pt>
                <c:pt idx="45945">
                  <c:v>-0.43744814429210999</c:v>
                </c:pt>
                <c:pt idx="45946">
                  <c:v>-0.43758284175958501</c:v>
                </c:pt>
                <c:pt idx="45947">
                  <c:v>-0.43771753922837697</c:v>
                </c:pt>
                <c:pt idx="45948">
                  <c:v>-0.43785223669716999</c:v>
                </c:pt>
                <c:pt idx="45949">
                  <c:v>-0.43798693416464501</c:v>
                </c:pt>
                <c:pt idx="45950">
                  <c:v>-0.43812163163343798</c:v>
                </c:pt>
                <c:pt idx="45951">
                  <c:v>-0.43825632910223</c:v>
                </c:pt>
                <c:pt idx="45952">
                  <c:v>-0.43839102656970602</c:v>
                </c:pt>
                <c:pt idx="45953">
                  <c:v>-0.43852572403849799</c:v>
                </c:pt>
                <c:pt idx="45954">
                  <c:v>-0.43866042150729101</c:v>
                </c:pt>
                <c:pt idx="45955">
                  <c:v>-0.43879511897476597</c:v>
                </c:pt>
                <c:pt idx="45956">
                  <c:v>-0.438929816443559</c:v>
                </c:pt>
                <c:pt idx="45957">
                  <c:v>-0.43906451391235102</c:v>
                </c:pt>
                <c:pt idx="45958">
                  <c:v>-0.43919921137982698</c:v>
                </c:pt>
                <c:pt idx="45959">
                  <c:v>-0.439333908848619</c:v>
                </c:pt>
                <c:pt idx="45960">
                  <c:v>-0.43946860631741202</c:v>
                </c:pt>
                <c:pt idx="45961">
                  <c:v>-0.43960330378488699</c:v>
                </c:pt>
                <c:pt idx="45962">
                  <c:v>-0.43973800125368001</c:v>
                </c:pt>
                <c:pt idx="45963">
                  <c:v>-0.43987269872247198</c:v>
                </c:pt>
                <c:pt idx="45964">
                  <c:v>-0.440007396189947</c:v>
                </c:pt>
                <c:pt idx="45965">
                  <c:v>-0.44014209365874002</c:v>
                </c:pt>
                <c:pt idx="45966">
                  <c:v>-0.44027679112753298</c:v>
                </c:pt>
                <c:pt idx="45967">
                  <c:v>-0.440411488595008</c:v>
                </c:pt>
                <c:pt idx="45968">
                  <c:v>-0.44054618606380003</c:v>
                </c:pt>
                <c:pt idx="45969">
                  <c:v>-0.44068088353259299</c:v>
                </c:pt>
                <c:pt idx="45970">
                  <c:v>-0.44081558100006801</c:v>
                </c:pt>
                <c:pt idx="45971">
                  <c:v>-0.44095027846886098</c:v>
                </c:pt>
                <c:pt idx="45972">
                  <c:v>-0.441084975937653</c:v>
                </c:pt>
                <c:pt idx="45973">
                  <c:v>-0.44121967340512902</c:v>
                </c:pt>
                <c:pt idx="45974">
                  <c:v>-0.44135437087392099</c:v>
                </c:pt>
                <c:pt idx="45975">
                  <c:v>-0.44148906834271401</c:v>
                </c:pt>
                <c:pt idx="45976">
                  <c:v>-0.44162376581018897</c:v>
                </c:pt>
                <c:pt idx="45977">
                  <c:v>-0.44175846327898199</c:v>
                </c:pt>
                <c:pt idx="45978">
                  <c:v>-0.44189316074777402</c:v>
                </c:pt>
                <c:pt idx="45979">
                  <c:v>-0.44202785821524998</c:v>
                </c:pt>
                <c:pt idx="45980">
                  <c:v>-0.442162555684042</c:v>
                </c:pt>
                <c:pt idx="45981">
                  <c:v>-0.44229725315283502</c:v>
                </c:pt>
                <c:pt idx="45982">
                  <c:v>-0.44243195062030999</c:v>
                </c:pt>
                <c:pt idx="45983">
                  <c:v>-0.44256664808910301</c:v>
                </c:pt>
                <c:pt idx="45984">
                  <c:v>-0.44270134555789498</c:v>
                </c:pt>
                <c:pt idx="45985">
                  <c:v>-0.442836043025371</c:v>
                </c:pt>
                <c:pt idx="45986">
                  <c:v>-0.44297074049416302</c:v>
                </c:pt>
                <c:pt idx="45987">
                  <c:v>-0.44310543796295598</c:v>
                </c:pt>
                <c:pt idx="45988">
                  <c:v>-0.443240135430431</c:v>
                </c:pt>
                <c:pt idx="45989">
                  <c:v>-0.44337483289922403</c:v>
                </c:pt>
                <c:pt idx="45990">
                  <c:v>-0.44350953036801599</c:v>
                </c:pt>
                <c:pt idx="45991">
                  <c:v>-0.44364422783549101</c:v>
                </c:pt>
                <c:pt idx="45992">
                  <c:v>-0.44377892530428398</c:v>
                </c:pt>
                <c:pt idx="45993">
                  <c:v>-0.443913622773077</c:v>
                </c:pt>
                <c:pt idx="45994">
                  <c:v>-0.44404832024055202</c:v>
                </c:pt>
                <c:pt idx="45995">
                  <c:v>-0.44418301770934399</c:v>
                </c:pt>
                <c:pt idx="45996">
                  <c:v>-0.44431771517813701</c:v>
                </c:pt>
                <c:pt idx="45997">
                  <c:v>-0.44445241264561203</c:v>
                </c:pt>
                <c:pt idx="45998">
                  <c:v>-0.44458711011440499</c:v>
                </c:pt>
                <c:pt idx="45999">
                  <c:v>-0.44472180758319702</c:v>
                </c:pt>
                <c:pt idx="46000">
                  <c:v>-0.44485650505067298</c:v>
                </c:pt>
                <c:pt idx="46001">
                  <c:v>-0.444991202519465</c:v>
                </c:pt>
                <c:pt idx="46002">
                  <c:v>-0.44512589998825802</c:v>
                </c:pt>
                <c:pt idx="46003">
                  <c:v>-0.44526059745573299</c:v>
                </c:pt>
                <c:pt idx="46004">
                  <c:v>-0.44539529492452601</c:v>
                </c:pt>
                <c:pt idx="46005">
                  <c:v>-0.44552999239331798</c:v>
                </c:pt>
                <c:pt idx="46006">
                  <c:v>-0.44566468986079399</c:v>
                </c:pt>
                <c:pt idx="46007">
                  <c:v>-0.44579938732958602</c:v>
                </c:pt>
                <c:pt idx="46008">
                  <c:v>-0.44593408479837898</c:v>
                </c:pt>
                <c:pt idx="46009">
                  <c:v>-0.446068782265854</c:v>
                </c:pt>
                <c:pt idx="46010">
                  <c:v>-0.44620347973464702</c:v>
                </c:pt>
                <c:pt idx="46011">
                  <c:v>-0.44633817720343899</c:v>
                </c:pt>
                <c:pt idx="46012">
                  <c:v>-0.44647287467091501</c:v>
                </c:pt>
                <c:pt idx="46013">
                  <c:v>-0.44660757213970698</c:v>
                </c:pt>
                <c:pt idx="46014">
                  <c:v>-0.4467422696085</c:v>
                </c:pt>
                <c:pt idx="46015">
                  <c:v>-0.44687696707597502</c:v>
                </c:pt>
                <c:pt idx="46016">
                  <c:v>-0.44701166454476798</c:v>
                </c:pt>
                <c:pt idx="46017">
                  <c:v>-0.44714636201356001</c:v>
                </c:pt>
                <c:pt idx="46018">
                  <c:v>-0.44728105948103503</c:v>
                </c:pt>
                <c:pt idx="46019">
                  <c:v>-0.44741575694982799</c:v>
                </c:pt>
                <c:pt idx="46020">
                  <c:v>-0.44755045441862101</c:v>
                </c:pt>
                <c:pt idx="46021">
                  <c:v>-0.44768515188609598</c:v>
                </c:pt>
                <c:pt idx="46022">
                  <c:v>-0.447819849354888</c:v>
                </c:pt>
                <c:pt idx="46023">
                  <c:v>-0.44795454682368102</c:v>
                </c:pt>
                <c:pt idx="46024">
                  <c:v>-0.44808924429115599</c:v>
                </c:pt>
                <c:pt idx="46025">
                  <c:v>-0.44822394175994901</c:v>
                </c:pt>
                <c:pt idx="46026">
                  <c:v>-0.44835863922874097</c:v>
                </c:pt>
                <c:pt idx="46027">
                  <c:v>-0.44849333669621699</c:v>
                </c:pt>
                <c:pt idx="46028">
                  <c:v>-0.44862803416500902</c:v>
                </c:pt>
                <c:pt idx="46029">
                  <c:v>-0.44876273163380198</c:v>
                </c:pt>
                <c:pt idx="46030">
                  <c:v>-0.448897429101277</c:v>
                </c:pt>
                <c:pt idx="46031">
                  <c:v>-0.44903212657007002</c:v>
                </c:pt>
                <c:pt idx="46032">
                  <c:v>-0.44916682403886199</c:v>
                </c:pt>
                <c:pt idx="46033">
                  <c:v>-0.44930152150633801</c:v>
                </c:pt>
                <c:pt idx="46034">
                  <c:v>-0.44943621897512998</c:v>
                </c:pt>
                <c:pt idx="46035">
                  <c:v>-0.449570916443923</c:v>
                </c:pt>
                <c:pt idx="46036">
                  <c:v>-0.44970561391139802</c:v>
                </c:pt>
                <c:pt idx="46037">
                  <c:v>-0.44984031138019098</c:v>
                </c:pt>
                <c:pt idx="46038">
                  <c:v>-0.449975008848983</c:v>
                </c:pt>
                <c:pt idx="46039">
                  <c:v>-0.45010970631645902</c:v>
                </c:pt>
                <c:pt idx="46040">
                  <c:v>-0.45024440378525099</c:v>
                </c:pt>
                <c:pt idx="46041">
                  <c:v>-0.45037910125404401</c:v>
                </c:pt>
                <c:pt idx="46042">
                  <c:v>-0.45051379872151898</c:v>
                </c:pt>
                <c:pt idx="46043">
                  <c:v>-0.450648496190312</c:v>
                </c:pt>
                <c:pt idx="46044">
                  <c:v>-0.45078319365910402</c:v>
                </c:pt>
                <c:pt idx="46045">
                  <c:v>-0.45091789112657898</c:v>
                </c:pt>
                <c:pt idx="46046">
                  <c:v>-0.45105258859537201</c:v>
                </c:pt>
                <c:pt idx="46047">
                  <c:v>-0.45118728606416397</c:v>
                </c:pt>
                <c:pt idx="46048">
                  <c:v>-0.45132198353163999</c:v>
                </c:pt>
                <c:pt idx="46049">
                  <c:v>-0.45145668100043201</c:v>
                </c:pt>
                <c:pt idx="46050">
                  <c:v>-0.45159137846922498</c:v>
                </c:pt>
                <c:pt idx="46051">
                  <c:v>-0.4517260759367</c:v>
                </c:pt>
                <c:pt idx="46052">
                  <c:v>-0.45186077340549302</c:v>
                </c:pt>
                <c:pt idx="46053">
                  <c:v>-0.45199547087428499</c:v>
                </c:pt>
                <c:pt idx="46054">
                  <c:v>-0.45213016834176101</c:v>
                </c:pt>
                <c:pt idx="46055">
                  <c:v>-0.45226486581055297</c:v>
                </c:pt>
                <c:pt idx="46056">
                  <c:v>-0.452399563279346</c:v>
                </c:pt>
                <c:pt idx="46057">
                  <c:v>-0.45253426074682102</c:v>
                </c:pt>
                <c:pt idx="46058">
                  <c:v>-0.45266895821561398</c:v>
                </c:pt>
                <c:pt idx="46059">
                  <c:v>-0.452803655684406</c:v>
                </c:pt>
                <c:pt idx="46060">
                  <c:v>-0.45293835315230502</c:v>
                </c:pt>
                <c:pt idx="46061">
                  <c:v>-0.45307305062067399</c:v>
                </c:pt>
                <c:pt idx="46062">
                  <c:v>-0.45320774808904302</c:v>
                </c:pt>
                <c:pt idx="46063">
                  <c:v>-0.45334244555736503</c:v>
                </c:pt>
                <c:pt idx="46064">
                  <c:v>-0.453477143025735</c:v>
                </c:pt>
                <c:pt idx="46065">
                  <c:v>-0.45361184049410402</c:v>
                </c:pt>
                <c:pt idx="46066">
                  <c:v>-0.45374653796242598</c:v>
                </c:pt>
                <c:pt idx="46067">
                  <c:v>-0.453881235430795</c:v>
                </c:pt>
                <c:pt idx="46068">
                  <c:v>-0.45401593289916398</c:v>
                </c:pt>
                <c:pt idx="46069">
                  <c:v>-0.45415063036748599</c:v>
                </c:pt>
                <c:pt idx="46070">
                  <c:v>-0.45428532783585501</c:v>
                </c:pt>
                <c:pt idx="46071">
                  <c:v>-0.45442002530422498</c:v>
                </c:pt>
                <c:pt idx="46072">
                  <c:v>-0.45455472277254699</c:v>
                </c:pt>
                <c:pt idx="46073">
                  <c:v>-0.45468942024091602</c:v>
                </c:pt>
                <c:pt idx="46074">
                  <c:v>-0.45482411770928499</c:v>
                </c:pt>
                <c:pt idx="46075">
                  <c:v>-0.454958815177607</c:v>
                </c:pt>
                <c:pt idx="46076">
                  <c:v>-0.45509351264597597</c:v>
                </c:pt>
                <c:pt idx="46077">
                  <c:v>-0.455228210114346</c:v>
                </c:pt>
                <c:pt idx="46078">
                  <c:v>-0.45536290758266801</c:v>
                </c:pt>
                <c:pt idx="46079">
                  <c:v>-0.45549760505103698</c:v>
                </c:pt>
                <c:pt idx="46080">
                  <c:v>-0.45563230251940601</c:v>
                </c:pt>
                <c:pt idx="46081">
                  <c:v>-0.45576699998772802</c:v>
                </c:pt>
                <c:pt idx="46082">
                  <c:v>-0.45590169745609699</c:v>
                </c:pt>
                <c:pt idx="46083">
                  <c:v>-0.45603639492446602</c:v>
                </c:pt>
                <c:pt idx="46084">
                  <c:v>-0.45617109239278902</c:v>
                </c:pt>
                <c:pt idx="46085">
                  <c:v>-0.456305789861158</c:v>
                </c:pt>
                <c:pt idx="46086">
                  <c:v>-0.45644048732952702</c:v>
                </c:pt>
                <c:pt idx="46087">
                  <c:v>-0.45657518479784898</c:v>
                </c:pt>
                <c:pt idx="46088">
                  <c:v>-0.456709882266218</c:v>
                </c:pt>
                <c:pt idx="46089">
                  <c:v>-0.45684457973458698</c:v>
                </c:pt>
                <c:pt idx="46090">
                  <c:v>-0.45697927720290898</c:v>
                </c:pt>
                <c:pt idx="46091">
                  <c:v>-0.45711397467127901</c:v>
                </c:pt>
                <c:pt idx="46092">
                  <c:v>-0.45724867213964798</c:v>
                </c:pt>
                <c:pt idx="46093">
                  <c:v>-0.45738336960796999</c:v>
                </c:pt>
                <c:pt idx="46094">
                  <c:v>-0.45751806707633902</c:v>
                </c:pt>
                <c:pt idx="46095">
                  <c:v>-0.45765276454470799</c:v>
                </c:pt>
                <c:pt idx="46096">
                  <c:v>-0.45778746201303</c:v>
                </c:pt>
                <c:pt idx="46097">
                  <c:v>-0.45792215948139903</c:v>
                </c:pt>
                <c:pt idx="46098">
                  <c:v>-0.458056856949769</c:v>
                </c:pt>
                <c:pt idx="46099">
                  <c:v>-0.45819155441809101</c:v>
                </c:pt>
                <c:pt idx="46100">
                  <c:v>-0.45832625188645998</c:v>
                </c:pt>
                <c:pt idx="46101">
                  <c:v>-0.45846094935482901</c:v>
                </c:pt>
                <c:pt idx="46102">
                  <c:v>-0.45859564682315102</c:v>
                </c:pt>
                <c:pt idx="46103">
                  <c:v>-0.45873034429151999</c:v>
                </c:pt>
                <c:pt idx="46104">
                  <c:v>-0.45886504175989001</c:v>
                </c:pt>
                <c:pt idx="46105">
                  <c:v>-0.45899973922821202</c:v>
                </c:pt>
                <c:pt idx="46106">
                  <c:v>-0.45913443669658099</c:v>
                </c:pt>
                <c:pt idx="46107">
                  <c:v>-0.45926913416495002</c:v>
                </c:pt>
                <c:pt idx="46108">
                  <c:v>-0.45940383163327198</c:v>
                </c:pt>
                <c:pt idx="46109">
                  <c:v>-0.459538529101641</c:v>
                </c:pt>
                <c:pt idx="46110">
                  <c:v>-0.45967322657000997</c:v>
                </c:pt>
                <c:pt idx="46111">
                  <c:v>-0.45980792403833298</c:v>
                </c:pt>
                <c:pt idx="46112">
                  <c:v>-0.45994262150670201</c:v>
                </c:pt>
                <c:pt idx="46113">
                  <c:v>-0.46007731897507098</c:v>
                </c:pt>
                <c:pt idx="46114">
                  <c:v>-0.46021201644339299</c:v>
                </c:pt>
                <c:pt idx="46115">
                  <c:v>-0.46034671391176202</c:v>
                </c:pt>
                <c:pt idx="46116">
                  <c:v>-0.46048141138013099</c:v>
                </c:pt>
                <c:pt idx="46117">
                  <c:v>-0.460616108848453</c:v>
                </c:pt>
                <c:pt idx="46118">
                  <c:v>-0.46075080631682303</c:v>
                </c:pt>
                <c:pt idx="46119">
                  <c:v>-0.460885503785192</c:v>
                </c:pt>
                <c:pt idx="46120">
                  <c:v>-0.46102020125351401</c:v>
                </c:pt>
                <c:pt idx="46121">
                  <c:v>-0.46115489872188298</c:v>
                </c:pt>
                <c:pt idx="46122">
                  <c:v>-0.461289596190252</c:v>
                </c:pt>
                <c:pt idx="46123">
                  <c:v>-0.46142429365857401</c:v>
                </c:pt>
                <c:pt idx="46124">
                  <c:v>-0.46155899112694299</c:v>
                </c:pt>
                <c:pt idx="46125">
                  <c:v>-0.46169368859531301</c:v>
                </c:pt>
                <c:pt idx="46126">
                  <c:v>-0.46182838606363502</c:v>
                </c:pt>
                <c:pt idx="46127">
                  <c:v>-0.46196308353200399</c:v>
                </c:pt>
                <c:pt idx="46128">
                  <c:v>-0.46209778100037302</c:v>
                </c:pt>
                <c:pt idx="46129">
                  <c:v>-0.46223247846869497</c:v>
                </c:pt>
                <c:pt idx="46130">
                  <c:v>-0.462367175937064</c:v>
                </c:pt>
                <c:pt idx="46131">
                  <c:v>-0.46250187340543403</c:v>
                </c:pt>
                <c:pt idx="46132">
                  <c:v>-0.46263657087375598</c:v>
                </c:pt>
                <c:pt idx="46133">
                  <c:v>-0.46277126834212501</c:v>
                </c:pt>
                <c:pt idx="46134">
                  <c:v>-0.46290596581049398</c:v>
                </c:pt>
                <c:pt idx="46135">
                  <c:v>-0.46304066327881599</c:v>
                </c:pt>
                <c:pt idx="46136">
                  <c:v>-0.46317536074718502</c:v>
                </c:pt>
                <c:pt idx="46137">
                  <c:v>-0.46331005821555399</c:v>
                </c:pt>
                <c:pt idx="46138">
                  <c:v>-0.463444755683876</c:v>
                </c:pt>
                <c:pt idx="46139">
                  <c:v>-0.46357945315224602</c:v>
                </c:pt>
                <c:pt idx="46140">
                  <c:v>-0.463714150620615</c:v>
                </c:pt>
                <c:pt idx="46141">
                  <c:v>-0.463848848088937</c:v>
                </c:pt>
                <c:pt idx="46142">
                  <c:v>-0.46398354555730598</c:v>
                </c:pt>
                <c:pt idx="46143">
                  <c:v>-0.464118243025675</c:v>
                </c:pt>
                <c:pt idx="46144">
                  <c:v>-0.46425294049399701</c:v>
                </c:pt>
                <c:pt idx="46145">
                  <c:v>-0.46438763796236698</c:v>
                </c:pt>
                <c:pt idx="46146">
                  <c:v>-0.46452233543073601</c:v>
                </c:pt>
                <c:pt idx="46147">
                  <c:v>-0.46465703289905802</c:v>
                </c:pt>
                <c:pt idx="46148">
                  <c:v>-0.46479173036742699</c:v>
                </c:pt>
                <c:pt idx="46149">
                  <c:v>-0.46492642783579602</c:v>
                </c:pt>
                <c:pt idx="46150">
                  <c:v>-0.46506112530411797</c:v>
                </c:pt>
                <c:pt idx="46151">
                  <c:v>-0.465195822772487</c:v>
                </c:pt>
                <c:pt idx="46152">
                  <c:v>-0.46533052024085703</c:v>
                </c:pt>
                <c:pt idx="46153">
                  <c:v>-0.46546521770917898</c:v>
                </c:pt>
                <c:pt idx="46154">
                  <c:v>-0.46559991517754801</c:v>
                </c:pt>
                <c:pt idx="46155">
                  <c:v>-0.46573461264591698</c:v>
                </c:pt>
                <c:pt idx="46156">
                  <c:v>-0.46586931011423899</c:v>
                </c:pt>
                <c:pt idx="46157">
                  <c:v>-0.46600400758260802</c:v>
                </c:pt>
                <c:pt idx="46158">
                  <c:v>-0.46613870505097699</c:v>
                </c:pt>
                <c:pt idx="46159">
                  <c:v>-0.4662734025193</c:v>
                </c:pt>
                <c:pt idx="46160">
                  <c:v>-0.46640809998766902</c:v>
                </c:pt>
                <c:pt idx="46161">
                  <c:v>-0.46654279745603799</c:v>
                </c:pt>
                <c:pt idx="46162">
                  <c:v>-0.46667749492436</c:v>
                </c:pt>
                <c:pt idx="46163">
                  <c:v>-0.46681219239272898</c:v>
                </c:pt>
                <c:pt idx="46164">
                  <c:v>-0.466946889861098</c:v>
                </c:pt>
                <c:pt idx="46165">
                  <c:v>-0.46708158732942001</c:v>
                </c:pt>
                <c:pt idx="46166">
                  <c:v>-0.46721628479778998</c:v>
                </c:pt>
                <c:pt idx="46167">
                  <c:v>-0.46735098226615901</c:v>
                </c:pt>
                <c:pt idx="46168">
                  <c:v>-0.46748567973448102</c:v>
                </c:pt>
                <c:pt idx="46169">
                  <c:v>-0.46762037720284999</c:v>
                </c:pt>
                <c:pt idx="46170">
                  <c:v>-0.46775507467121902</c:v>
                </c:pt>
                <c:pt idx="46171">
                  <c:v>-0.46788977213954103</c:v>
                </c:pt>
                <c:pt idx="46172">
                  <c:v>-0.46802446960791</c:v>
                </c:pt>
                <c:pt idx="46173">
                  <c:v>-0.46815916707628003</c:v>
                </c:pt>
                <c:pt idx="46174">
                  <c:v>-0.46829386454460198</c:v>
                </c:pt>
                <c:pt idx="46175">
                  <c:v>-0.46842856201297101</c:v>
                </c:pt>
                <c:pt idx="46176">
                  <c:v>-0.46856325948133998</c:v>
                </c:pt>
                <c:pt idx="46177">
                  <c:v>-0.46869795694966199</c:v>
                </c:pt>
                <c:pt idx="46178">
                  <c:v>-0.46883265441803101</c:v>
                </c:pt>
                <c:pt idx="46179">
                  <c:v>-0.46896735188640098</c:v>
                </c:pt>
                <c:pt idx="46180">
                  <c:v>-0.46910204935472299</c:v>
                </c:pt>
                <c:pt idx="46181">
                  <c:v>-0.46923674682309202</c:v>
                </c:pt>
                <c:pt idx="46182">
                  <c:v>-0.46937144429146099</c:v>
                </c:pt>
                <c:pt idx="46183">
                  <c:v>-0.469506141759783</c:v>
                </c:pt>
                <c:pt idx="46184">
                  <c:v>-0.46964083922815197</c:v>
                </c:pt>
                <c:pt idx="46185">
                  <c:v>-0.469775536696521</c:v>
                </c:pt>
                <c:pt idx="46186">
                  <c:v>-0.46991023416484401</c:v>
                </c:pt>
                <c:pt idx="46187">
                  <c:v>-0.47004493163321298</c:v>
                </c:pt>
                <c:pt idx="46188">
                  <c:v>-0.47017962910158201</c:v>
                </c:pt>
                <c:pt idx="46189">
                  <c:v>-0.47031432656990402</c:v>
                </c:pt>
                <c:pt idx="46190">
                  <c:v>-0.47044902403827299</c:v>
                </c:pt>
                <c:pt idx="46191">
                  <c:v>-0.47058372150664202</c:v>
                </c:pt>
                <c:pt idx="46192">
                  <c:v>-0.47071841897496403</c:v>
                </c:pt>
                <c:pt idx="46193">
                  <c:v>-0.470853116443334</c:v>
                </c:pt>
                <c:pt idx="46194">
                  <c:v>-0.47098781391170302</c:v>
                </c:pt>
                <c:pt idx="46195">
                  <c:v>-0.47112251138002498</c:v>
                </c:pt>
                <c:pt idx="46196">
                  <c:v>-0.471257208848394</c:v>
                </c:pt>
                <c:pt idx="46197">
                  <c:v>-0.47139190631676298</c:v>
                </c:pt>
                <c:pt idx="46198">
                  <c:v>-0.47152660378508499</c:v>
                </c:pt>
                <c:pt idx="46199">
                  <c:v>-0.47166130125345401</c:v>
                </c:pt>
                <c:pt idx="46200">
                  <c:v>-0.47179599872182398</c:v>
                </c:pt>
                <c:pt idx="46201">
                  <c:v>-0.47193069619014599</c:v>
                </c:pt>
                <c:pt idx="46202">
                  <c:v>-0.47206539365851502</c:v>
                </c:pt>
                <c:pt idx="46203">
                  <c:v>-0.47220009112688399</c:v>
                </c:pt>
                <c:pt idx="46204">
                  <c:v>-0.472334788595206</c:v>
                </c:pt>
                <c:pt idx="46205">
                  <c:v>-0.47246948606357497</c:v>
                </c:pt>
                <c:pt idx="46206">
                  <c:v>-0.472604183531945</c:v>
                </c:pt>
                <c:pt idx="46207">
                  <c:v>-0.47273888100026701</c:v>
                </c:pt>
                <c:pt idx="46208">
                  <c:v>-0.47287357846863598</c:v>
                </c:pt>
                <c:pt idx="46209">
                  <c:v>-0.47300827593700501</c:v>
                </c:pt>
                <c:pt idx="46210">
                  <c:v>-0.47314297340532702</c:v>
                </c:pt>
                <c:pt idx="46211">
                  <c:v>-0.47327767087369599</c:v>
                </c:pt>
                <c:pt idx="46212">
                  <c:v>-0.47341236834206502</c:v>
                </c:pt>
                <c:pt idx="46213">
                  <c:v>-0.47354706581038802</c:v>
                </c:pt>
                <c:pt idx="46214">
                  <c:v>-0.473681763278757</c:v>
                </c:pt>
                <c:pt idx="46215">
                  <c:v>-0.47381646074712602</c:v>
                </c:pt>
                <c:pt idx="46216">
                  <c:v>-0.47395115821544798</c:v>
                </c:pt>
                <c:pt idx="46217">
                  <c:v>-0.474085855683817</c:v>
                </c:pt>
                <c:pt idx="46218">
                  <c:v>-0.47422055315218598</c:v>
                </c:pt>
                <c:pt idx="46219">
                  <c:v>-0.47435525062050798</c:v>
                </c:pt>
                <c:pt idx="46220">
                  <c:v>-0.47448994808887801</c:v>
                </c:pt>
                <c:pt idx="46221">
                  <c:v>-0.47462464555724698</c:v>
                </c:pt>
                <c:pt idx="46222">
                  <c:v>-0.47475934302556899</c:v>
                </c:pt>
                <c:pt idx="46223">
                  <c:v>-0.47489404049393802</c:v>
                </c:pt>
                <c:pt idx="46224">
                  <c:v>-0.47502873796230699</c:v>
                </c:pt>
                <c:pt idx="46225">
                  <c:v>-0.475163435430629</c:v>
                </c:pt>
                <c:pt idx="46226">
                  <c:v>-0.47529813289899803</c:v>
                </c:pt>
                <c:pt idx="46227">
                  <c:v>-0.475432830367368</c:v>
                </c:pt>
                <c:pt idx="46228">
                  <c:v>-0.47556752783569001</c:v>
                </c:pt>
                <c:pt idx="46229">
                  <c:v>-0.47570222530405898</c:v>
                </c:pt>
                <c:pt idx="46230">
                  <c:v>-0.47583692277242801</c:v>
                </c:pt>
                <c:pt idx="46231">
                  <c:v>-0.47597162024075002</c:v>
                </c:pt>
                <c:pt idx="46232">
                  <c:v>-0.47610631770911899</c:v>
                </c:pt>
                <c:pt idx="46233">
                  <c:v>-0.47624101517748801</c:v>
                </c:pt>
                <c:pt idx="46234">
                  <c:v>-0.47637571264581102</c:v>
                </c:pt>
                <c:pt idx="46235">
                  <c:v>-0.47651041011417999</c:v>
                </c:pt>
                <c:pt idx="46236">
                  <c:v>-0.47664510758254902</c:v>
                </c:pt>
                <c:pt idx="46237">
                  <c:v>-0.47677980505087098</c:v>
                </c:pt>
                <c:pt idx="46238">
                  <c:v>-0.47691450251924</c:v>
                </c:pt>
                <c:pt idx="46239">
                  <c:v>-0.47704919998760897</c:v>
                </c:pt>
                <c:pt idx="46240">
                  <c:v>-0.47718389745593198</c:v>
                </c:pt>
                <c:pt idx="46241">
                  <c:v>-0.47731859492430101</c:v>
                </c:pt>
                <c:pt idx="46242">
                  <c:v>-0.47745329239266998</c:v>
                </c:pt>
                <c:pt idx="46243">
                  <c:v>-0.47758798986099199</c:v>
                </c:pt>
                <c:pt idx="46244">
                  <c:v>-0.47772268732936102</c:v>
                </c:pt>
                <c:pt idx="46245">
                  <c:v>-0.47785738479772999</c:v>
                </c:pt>
                <c:pt idx="46246">
                  <c:v>-0.477992082266052</c:v>
                </c:pt>
                <c:pt idx="46247">
                  <c:v>-0.47812677973442202</c:v>
                </c:pt>
                <c:pt idx="46248">
                  <c:v>-0.478261477202791</c:v>
                </c:pt>
                <c:pt idx="46249">
                  <c:v>-0.47839617467111301</c:v>
                </c:pt>
                <c:pt idx="46250">
                  <c:v>-0.47853087213948198</c:v>
                </c:pt>
                <c:pt idx="46251">
                  <c:v>-0.478665569607851</c:v>
                </c:pt>
                <c:pt idx="46252">
                  <c:v>-0.47880026707617301</c:v>
                </c:pt>
                <c:pt idx="46253">
                  <c:v>-0.47893496454454199</c:v>
                </c:pt>
                <c:pt idx="46254">
                  <c:v>-0.47906966201291201</c:v>
                </c:pt>
                <c:pt idx="46255">
                  <c:v>-0.47920435948123402</c:v>
                </c:pt>
                <c:pt idx="46256">
                  <c:v>-0.47933905694960299</c:v>
                </c:pt>
                <c:pt idx="46257">
                  <c:v>-0.47947375441797202</c:v>
                </c:pt>
                <c:pt idx="46258">
                  <c:v>-0.47960845188629397</c:v>
                </c:pt>
                <c:pt idx="46259">
                  <c:v>-0.479743149354663</c:v>
                </c:pt>
                <c:pt idx="46260">
                  <c:v>-0.47987784682303303</c:v>
                </c:pt>
                <c:pt idx="46261">
                  <c:v>-0.48001254429135498</c:v>
                </c:pt>
                <c:pt idx="46262">
                  <c:v>-0.48014724175972401</c:v>
                </c:pt>
                <c:pt idx="46263">
                  <c:v>-0.48028193922809298</c:v>
                </c:pt>
                <c:pt idx="46264">
                  <c:v>-0.48041663669641499</c:v>
                </c:pt>
                <c:pt idx="46265">
                  <c:v>-0.48055133416478402</c:v>
                </c:pt>
                <c:pt idx="46266">
                  <c:v>-0.48068603163315299</c:v>
                </c:pt>
                <c:pt idx="46267">
                  <c:v>-0.480820729101476</c:v>
                </c:pt>
                <c:pt idx="46268">
                  <c:v>-0.48095542656984502</c:v>
                </c:pt>
                <c:pt idx="46269">
                  <c:v>-0.481090124038214</c:v>
                </c:pt>
                <c:pt idx="46270">
                  <c:v>-0.481224821506536</c:v>
                </c:pt>
                <c:pt idx="46271">
                  <c:v>-0.48135951897490498</c:v>
                </c:pt>
                <c:pt idx="46272">
                  <c:v>-0.481494216443274</c:v>
                </c:pt>
                <c:pt idx="46273">
                  <c:v>-0.48162891391159601</c:v>
                </c:pt>
                <c:pt idx="46274">
                  <c:v>-0.48176361137996598</c:v>
                </c:pt>
                <c:pt idx="46275">
                  <c:v>-0.48189830884833501</c:v>
                </c:pt>
                <c:pt idx="46276">
                  <c:v>-0.48203300631665702</c:v>
                </c:pt>
                <c:pt idx="46277">
                  <c:v>-0.48216770378502599</c:v>
                </c:pt>
                <c:pt idx="46278">
                  <c:v>-0.48230240125339502</c:v>
                </c:pt>
                <c:pt idx="46279">
                  <c:v>-0.48243709872171697</c:v>
                </c:pt>
                <c:pt idx="46280">
                  <c:v>-0.482571796190086</c:v>
                </c:pt>
                <c:pt idx="46281">
                  <c:v>-0.48270649365845603</c:v>
                </c:pt>
                <c:pt idx="46282">
                  <c:v>-0.48284119112677798</c:v>
                </c:pt>
                <c:pt idx="46283">
                  <c:v>-0.48297588859514701</c:v>
                </c:pt>
                <c:pt idx="46284">
                  <c:v>-0.48311058606351598</c:v>
                </c:pt>
                <c:pt idx="46285">
                  <c:v>-0.48324528353183799</c:v>
                </c:pt>
                <c:pt idx="46286">
                  <c:v>-0.48337998100020702</c:v>
                </c:pt>
                <c:pt idx="46287">
                  <c:v>-0.48351467846857599</c:v>
                </c:pt>
                <c:pt idx="46288">
                  <c:v>-0.483649375936899</c:v>
                </c:pt>
                <c:pt idx="46289">
                  <c:v>-0.48378407340526802</c:v>
                </c:pt>
                <c:pt idx="46290">
                  <c:v>-0.48391877087363699</c:v>
                </c:pt>
                <c:pt idx="46291">
                  <c:v>-0.484053468341959</c:v>
                </c:pt>
                <c:pt idx="46292">
                  <c:v>-0.48418816581032798</c:v>
                </c:pt>
                <c:pt idx="46293">
                  <c:v>-0.484322863278697</c:v>
                </c:pt>
                <c:pt idx="46294">
                  <c:v>-0.48445756074701901</c:v>
                </c:pt>
                <c:pt idx="46295">
                  <c:v>-0.48459225821538898</c:v>
                </c:pt>
                <c:pt idx="46296">
                  <c:v>-0.48472695568375801</c:v>
                </c:pt>
                <c:pt idx="46297">
                  <c:v>-0.48486165315208002</c:v>
                </c:pt>
                <c:pt idx="46298">
                  <c:v>-0.48499635062044899</c:v>
                </c:pt>
                <c:pt idx="46299">
                  <c:v>-0.48513104808881802</c:v>
                </c:pt>
                <c:pt idx="46300">
                  <c:v>-0.48526574555714003</c:v>
                </c:pt>
                <c:pt idx="46301">
                  <c:v>-0.48540044302551</c:v>
                </c:pt>
                <c:pt idx="46302">
                  <c:v>-0.48553514049387902</c:v>
                </c:pt>
                <c:pt idx="46303">
                  <c:v>-0.48566983796220098</c:v>
                </c:pt>
                <c:pt idx="46304">
                  <c:v>-0.48580453543057001</c:v>
                </c:pt>
                <c:pt idx="46305">
                  <c:v>-0.48593923289893898</c:v>
                </c:pt>
                <c:pt idx="46306">
                  <c:v>-0.48607393036726099</c:v>
                </c:pt>
                <c:pt idx="46307">
                  <c:v>-0.48620862783563001</c:v>
                </c:pt>
                <c:pt idx="46308">
                  <c:v>-0.48634332530399998</c:v>
                </c:pt>
                <c:pt idx="46309">
                  <c:v>-0.48647802277232199</c:v>
                </c:pt>
                <c:pt idx="46310">
                  <c:v>-0.48661272024069102</c:v>
                </c:pt>
                <c:pt idx="46311">
                  <c:v>-0.48674741770905999</c:v>
                </c:pt>
                <c:pt idx="46312">
                  <c:v>-0.486882115177382</c:v>
                </c:pt>
                <c:pt idx="46313">
                  <c:v>-0.48701681264575097</c:v>
                </c:pt>
                <c:pt idx="46314">
                  <c:v>-0.48715151011412</c:v>
                </c:pt>
                <c:pt idx="46315">
                  <c:v>-0.48728620758244301</c:v>
                </c:pt>
                <c:pt idx="46316">
                  <c:v>-0.48742090505081198</c:v>
                </c:pt>
                <c:pt idx="46317">
                  <c:v>-0.48755560251918101</c:v>
                </c:pt>
                <c:pt idx="46318">
                  <c:v>-0.48769029998750302</c:v>
                </c:pt>
                <c:pt idx="46319">
                  <c:v>-0.48782499745587199</c:v>
                </c:pt>
                <c:pt idx="46320">
                  <c:v>-0.48795969492424102</c:v>
                </c:pt>
                <c:pt idx="46321">
                  <c:v>-0.48809439239256303</c:v>
                </c:pt>
                <c:pt idx="46322">
                  <c:v>-0.488229089860933</c:v>
                </c:pt>
                <c:pt idx="46323">
                  <c:v>-0.48836378732930202</c:v>
                </c:pt>
                <c:pt idx="46324">
                  <c:v>-0.48849848479762398</c:v>
                </c:pt>
                <c:pt idx="46325">
                  <c:v>-0.488633182265993</c:v>
                </c:pt>
                <c:pt idx="46326">
                  <c:v>-0.48876787973436198</c:v>
                </c:pt>
                <c:pt idx="46327">
                  <c:v>-0.48890257720268399</c:v>
                </c:pt>
                <c:pt idx="46328">
                  <c:v>-0.48903727467105401</c:v>
                </c:pt>
                <c:pt idx="46329">
                  <c:v>-0.48917197213942298</c:v>
                </c:pt>
                <c:pt idx="46330">
                  <c:v>-0.48930666960774499</c:v>
                </c:pt>
                <c:pt idx="46331">
                  <c:v>-0.48944136707611402</c:v>
                </c:pt>
                <c:pt idx="46332">
                  <c:v>-0.48957606454448299</c:v>
                </c:pt>
                <c:pt idx="46333">
                  <c:v>-0.489710762012805</c:v>
                </c:pt>
                <c:pt idx="46334">
                  <c:v>-0.48984545948117397</c:v>
                </c:pt>
                <c:pt idx="46335">
                  <c:v>-0.489980156949544</c:v>
                </c:pt>
                <c:pt idx="46336">
                  <c:v>-0.49011485441786601</c:v>
                </c:pt>
                <c:pt idx="46337">
                  <c:v>-0.49024955188623498</c:v>
                </c:pt>
                <c:pt idx="46338">
                  <c:v>-0.49038424935460401</c:v>
                </c:pt>
                <c:pt idx="46339">
                  <c:v>-0.49051894682292602</c:v>
                </c:pt>
                <c:pt idx="46340">
                  <c:v>-0.49065364429129499</c:v>
                </c:pt>
                <c:pt idx="46341">
                  <c:v>-0.49078834175966402</c:v>
                </c:pt>
                <c:pt idx="46342">
                  <c:v>-0.49092303922798702</c:v>
                </c:pt>
                <c:pt idx="46343">
                  <c:v>-0.491057736696356</c:v>
                </c:pt>
                <c:pt idx="46344">
                  <c:v>-0.49119243416472502</c:v>
                </c:pt>
                <c:pt idx="46345">
                  <c:v>-0.49132713163304698</c:v>
                </c:pt>
                <c:pt idx="46346">
                  <c:v>-0.491461829101416</c:v>
                </c:pt>
                <c:pt idx="46347">
                  <c:v>-0.49159652656978498</c:v>
                </c:pt>
                <c:pt idx="46348">
                  <c:v>-0.49173122403810698</c:v>
                </c:pt>
                <c:pt idx="46349">
                  <c:v>-0.49186592150647701</c:v>
                </c:pt>
                <c:pt idx="46350">
                  <c:v>-0.49200061897484598</c:v>
                </c:pt>
                <c:pt idx="46351">
                  <c:v>-0.49213531644316799</c:v>
                </c:pt>
                <c:pt idx="46352">
                  <c:v>-0.49227001391153702</c:v>
                </c:pt>
                <c:pt idx="46353">
                  <c:v>-0.49240471137990599</c:v>
                </c:pt>
                <c:pt idx="46354">
                  <c:v>-0.492539408848228</c:v>
                </c:pt>
                <c:pt idx="46355">
                  <c:v>-0.49267410631659703</c:v>
                </c:pt>
                <c:pt idx="46356">
                  <c:v>-0.492808803784967</c:v>
                </c:pt>
                <c:pt idx="46357">
                  <c:v>-0.49294350125328901</c:v>
                </c:pt>
                <c:pt idx="46358">
                  <c:v>-0.49307819872165798</c:v>
                </c:pt>
                <c:pt idx="46359">
                  <c:v>-0.49321289619002701</c:v>
                </c:pt>
                <c:pt idx="46360">
                  <c:v>-0.49334759365834902</c:v>
                </c:pt>
                <c:pt idx="46361">
                  <c:v>-0.49348229112671799</c:v>
                </c:pt>
                <c:pt idx="46362">
                  <c:v>-0.49361698859508801</c:v>
                </c:pt>
                <c:pt idx="46363">
                  <c:v>-0.49375168606341002</c:v>
                </c:pt>
                <c:pt idx="46364">
                  <c:v>-0.49388638353177899</c:v>
                </c:pt>
                <c:pt idx="46365">
                  <c:v>-0.49402108100014802</c:v>
                </c:pt>
                <c:pt idx="46366">
                  <c:v>-0.49415577846846998</c:v>
                </c:pt>
                <c:pt idx="46367">
                  <c:v>-0.494290475936839</c:v>
                </c:pt>
                <c:pt idx="46368">
                  <c:v>-0.49442517340520797</c:v>
                </c:pt>
                <c:pt idx="46369">
                  <c:v>-0.49455987087353098</c:v>
                </c:pt>
                <c:pt idx="46370">
                  <c:v>-0.49469456834190001</c:v>
                </c:pt>
                <c:pt idx="46371">
                  <c:v>-0.49482926581026898</c:v>
                </c:pt>
                <c:pt idx="46372">
                  <c:v>-0.49496396327859099</c:v>
                </c:pt>
                <c:pt idx="46373">
                  <c:v>-0.49509866074696002</c:v>
                </c:pt>
                <c:pt idx="46374">
                  <c:v>-0.49523335821532899</c:v>
                </c:pt>
                <c:pt idx="46375">
                  <c:v>-0.495368055683651</c:v>
                </c:pt>
                <c:pt idx="46376">
                  <c:v>-0.49550275315202102</c:v>
                </c:pt>
                <c:pt idx="46377">
                  <c:v>-0.49563745062039</c:v>
                </c:pt>
                <c:pt idx="46378">
                  <c:v>-0.49577214808871201</c:v>
                </c:pt>
                <c:pt idx="46379">
                  <c:v>-0.49590684555708098</c:v>
                </c:pt>
                <c:pt idx="46380">
                  <c:v>-0.49604154302545</c:v>
                </c:pt>
                <c:pt idx="46381">
                  <c:v>-0.49617624049377201</c:v>
                </c:pt>
                <c:pt idx="46382">
                  <c:v>-0.49631093796214099</c:v>
                </c:pt>
                <c:pt idx="46383">
                  <c:v>-0.49644563543051101</c:v>
                </c:pt>
                <c:pt idx="46384">
                  <c:v>-0.49658033289883302</c:v>
                </c:pt>
                <c:pt idx="46385">
                  <c:v>-0.49671503036720199</c:v>
                </c:pt>
                <c:pt idx="46386">
                  <c:v>-0.49684972783557102</c:v>
                </c:pt>
                <c:pt idx="46387">
                  <c:v>-0.49698442530389297</c:v>
                </c:pt>
                <c:pt idx="46388">
                  <c:v>-0.497119122772262</c:v>
                </c:pt>
                <c:pt idx="46389">
                  <c:v>-0.49725382024063097</c:v>
                </c:pt>
                <c:pt idx="46390">
                  <c:v>-0.49738851770895398</c:v>
                </c:pt>
                <c:pt idx="46391">
                  <c:v>-0.49752321517732301</c:v>
                </c:pt>
                <c:pt idx="46392">
                  <c:v>-0.49765791264569198</c:v>
                </c:pt>
                <c:pt idx="46393">
                  <c:v>-0.49779261011401399</c:v>
                </c:pt>
                <c:pt idx="46394">
                  <c:v>-0.49792730758238302</c:v>
                </c:pt>
                <c:pt idx="46395">
                  <c:v>-0.49806200505075199</c:v>
                </c:pt>
                <c:pt idx="46396">
                  <c:v>-0.498196702519074</c:v>
                </c:pt>
                <c:pt idx="46397">
                  <c:v>-0.49833139998744402</c:v>
                </c:pt>
                <c:pt idx="46398">
                  <c:v>-0.498466097455813</c:v>
                </c:pt>
                <c:pt idx="46399">
                  <c:v>-0.498600794924135</c:v>
                </c:pt>
                <c:pt idx="46400">
                  <c:v>-0.49873549239250398</c:v>
                </c:pt>
                <c:pt idx="46401">
                  <c:v>-0.498870189860873</c:v>
                </c:pt>
                <c:pt idx="46402">
                  <c:v>-0.49900488732919501</c:v>
                </c:pt>
                <c:pt idx="46403">
                  <c:v>-0.49913958479756498</c:v>
                </c:pt>
                <c:pt idx="46404">
                  <c:v>-0.49927428226593401</c:v>
                </c:pt>
                <c:pt idx="46405">
                  <c:v>-0.49940897973425602</c:v>
                </c:pt>
                <c:pt idx="46406">
                  <c:v>-0.49954367720262499</c:v>
                </c:pt>
                <c:pt idx="46407">
                  <c:v>-0.49967837467099402</c:v>
                </c:pt>
                <c:pt idx="46408">
                  <c:v>-0.49981307213931597</c:v>
                </c:pt>
                <c:pt idx="46409">
                  <c:v>-0.499947769607685</c:v>
                </c:pt>
                <c:pt idx="46410">
                  <c:v>-0.50008246707605497</c:v>
                </c:pt>
                <c:pt idx="46411">
                  <c:v>-0.50021716454437704</c:v>
                </c:pt>
                <c:pt idx="46412">
                  <c:v>-0.50035186201274595</c:v>
                </c:pt>
                <c:pt idx="46413">
                  <c:v>-0.50048655948111498</c:v>
                </c:pt>
                <c:pt idx="46414">
                  <c:v>-0.50062125694943704</c:v>
                </c:pt>
                <c:pt idx="46415">
                  <c:v>-0.50075595441780596</c:v>
                </c:pt>
                <c:pt idx="46416">
                  <c:v>-0.50089065188617499</c:v>
                </c:pt>
                <c:pt idx="46417">
                  <c:v>-0.50102534935449805</c:v>
                </c:pt>
                <c:pt idx="46418">
                  <c:v>-0.50116004682286697</c:v>
                </c:pt>
                <c:pt idx="46419">
                  <c:v>-0.50129474429123599</c:v>
                </c:pt>
                <c:pt idx="46420">
                  <c:v>-0.50142944175955795</c:v>
                </c:pt>
                <c:pt idx="46421">
                  <c:v>-0.50156413922792698</c:v>
                </c:pt>
                <c:pt idx="46422">
                  <c:v>-0.501698836696296</c:v>
                </c:pt>
                <c:pt idx="46423">
                  <c:v>-0.50183353416461896</c:v>
                </c:pt>
                <c:pt idx="46424">
                  <c:v>-0.50196823163298798</c:v>
                </c:pt>
                <c:pt idx="46425">
                  <c:v>-0.50210292910135701</c:v>
                </c:pt>
                <c:pt idx="46426">
                  <c:v>-0.50223762656967896</c:v>
                </c:pt>
                <c:pt idx="46427">
                  <c:v>-0.50237232403804799</c:v>
                </c:pt>
                <c:pt idx="46428">
                  <c:v>-0.50250702150641702</c:v>
                </c:pt>
                <c:pt idx="46429">
                  <c:v>-0.50264171897473897</c:v>
                </c:pt>
                <c:pt idx="46430">
                  <c:v>-0.502776416443109</c:v>
                </c:pt>
                <c:pt idx="46431">
                  <c:v>-0.50291111391147802</c:v>
                </c:pt>
                <c:pt idx="46432">
                  <c:v>-0.50304581137979998</c:v>
                </c:pt>
                <c:pt idx="46433">
                  <c:v>-0.50318050884816901</c:v>
                </c:pt>
                <c:pt idx="46434">
                  <c:v>-0.50331520631653803</c:v>
                </c:pt>
                <c:pt idx="46435">
                  <c:v>-0.50344990378485999</c:v>
                </c:pt>
                <c:pt idx="46436">
                  <c:v>-0.50358460125323001</c:v>
                </c:pt>
                <c:pt idx="46437">
                  <c:v>-0.50371929872159904</c:v>
                </c:pt>
                <c:pt idx="46438">
                  <c:v>-0.50385399618992099</c:v>
                </c:pt>
                <c:pt idx="46439">
                  <c:v>-0.50398869365829002</c:v>
                </c:pt>
                <c:pt idx="46440">
                  <c:v>-0.50412339112665905</c:v>
                </c:pt>
                <c:pt idx="46441">
                  <c:v>-0.504258088594981</c:v>
                </c:pt>
                <c:pt idx="46442">
                  <c:v>-0.50439278606335003</c:v>
                </c:pt>
                <c:pt idx="46443">
                  <c:v>-0.50452748353171994</c:v>
                </c:pt>
                <c:pt idx="46444">
                  <c:v>-0.50466218100004201</c:v>
                </c:pt>
                <c:pt idx="46445">
                  <c:v>-0.50479687846841104</c:v>
                </c:pt>
                <c:pt idx="46446">
                  <c:v>-0.50493157593677995</c:v>
                </c:pt>
                <c:pt idx="46447">
                  <c:v>-0.50506627340510202</c:v>
                </c:pt>
                <c:pt idx="46448">
                  <c:v>-0.50520097087347104</c:v>
                </c:pt>
                <c:pt idx="46449">
                  <c:v>-0.50533566834183996</c:v>
                </c:pt>
                <c:pt idx="46450">
                  <c:v>-0.50547036581016302</c:v>
                </c:pt>
                <c:pt idx="46451">
                  <c:v>-0.50560506327853205</c:v>
                </c:pt>
                <c:pt idx="46452">
                  <c:v>-0.50573976074690097</c:v>
                </c:pt>
                <c:pt idx="46453">
                  <c:v>-0.50587445821522303</c:v>
                </c:pt>
                <c:pt idx="46454">
                  <c:v>-0.50600915568359195</c:v>
                </c:pt>
                <c:pt idx="46455">
                  <c:v>-0.50614385315196098</c:v>
                </c:pt>
                <c:pt idx="46456">
                  <c:v>-0.50627855062028304</c:v>
                </c:pt>
                <c:pt idx="46457">
                  <c:v>-0.50641324808865196</c:v>
                </c:pt>
                <c:pt idx="46458">
                  <c:v>-0.50654794555702198</c:v>
                </c:pt>
                <c:pt idx="46459">
                  <c:v>-0.50668264302534405</c:v>
                </c:pt>
                <c:pt idx="46460">
                  <c:v>-0.50681734049371296</c:v>
                </c:pt>
                <c:pt idx="46461">
                  <c:v>-0.50695203796208199</c:v>
                </c:pt>
                <c:pt idx="46462">
                  <c:v>-0.50708673543040395</c:v>
                </c:pt>
                <c:pt idx="46463">
                  <c:v>-0.50722143289877297</c:v>
                </c:pt>
                <c:pt idx="46464">
                  <c:v>-0.507356130367142</c:v>
                </c:pt>
                <c:pt idx="46465">
                  <c:v>-0.50749082783546495</c:v>
                </c:pt>
                <c:pt idx="46466">
                  <c:v>-0.50762552530383398</c:v>
                </c:pt>
                <c:pt idx="46467">
                  <c:v>-0.50776022277220301</c:v>
                </c:pt>
                <c:pt idx="46468">
                  <c:v>-0.50789492024052496</c:v>
                </c:pt>
                <c:pt idx="46469">
                  <c:v>-0.50802961770889399</c:v>
                </c:pt>
                <c:pt idx="46470">
                  <c:v>-0.50816431517726302</c:v>
                </c:pt>
                <c:pt idx="46471">
                  <c:v>-0.50829901264558597</c:v>
                </c:pt>
                <c:pt idx="46472">
                  <c:v>-0.508433710113955</c:v>
                </c:pt>
                <c:pt idx="46473">
                  <c:v>-0.50856840758232402</c:v>
                </c:pt>
                <c:pt idx="46474">
                  <c:v>-0.50870310505064598</c:v>
                </c:pt>
                <c:pt idx="46475">
                  <c:v>-0.508837802519015</c:v>
                </c:pt>
                <c:pt idx="46476">
                  <c:v>-0.50897249998738403</c:v>
                </c:pt>
                <c:pt idx="46477">
                  <c:v>-0.50910719745570598</c:v>
                </c:pt>
                <c:pt idx="46478">
                  <c:v>-0.50924189492407601</c:v>
                </c:pt>
                <c:pt idx="46479">
                  <c:v>-0.50937659239244504</c:v>
                </c:pt>
                <c:pt idx="46480">
                  <c:v>-0.50951128986076699</c:v>
                </c:pt>
                <c:pt idx="46481">
                  <c:v>-0.50964598732913602</c:v>
                </c:pt>
                <c:pt idx="46482">
                  <c:v>-0.50978068479750505</c:v>
                </c:pt>
                <c:pt idx="46483">
                  <c:v>-0.509915382265827</c:v>
                </c:pt>
                <c:pt idx="46484">
                  <c:v>-0.51005007973419703</c:v>
                </c:pt>
                <c:pt idx="46485">
                  <c:v>-0.51018477720256605</c:v>
                </c:pt>
                <c:pt idx="46486">
                  <c:v>-0.51031947467088801</c:v>
                </c:pt>
                <c:pt idx="46487">
                  <c:v>-0.51045417213925703</c:v>
                </c:pt>
                <c:pt idx="46488">
                  <c:v>-0.51058886960762595</c:v>
                </c:pt>
                <c:pt idx="46489">
                  <c:v>-0.51072356707594802</c:v>
                </c:pt>
                <c:pt idx="46490">
                  <c:v>-0.51085826454431704</c:v>
                </c:pt>
                <c:pt idx="46491">
                  <c:v>-0.51099296201268696</c:v>
                </c:pt>
                <c:pt idx="46492">
                  <c:v>-0.51112765948100902</c:v>
                </c:pt>
                <c:pt idx="46493">
                  <c:v>-0.51126235694937805</c:v>
                </c:pt>
                <c:pt idx="46494">
                  <c:v>-0.51139705441774697</c:v>
                </c:pt>
                <c:pt idx="46495">
                  <c:v>-0.51153175188606903</c:v>
                </c:pt>
                <c:pt idx="46496">
                  <c:v>-0.51166644935443795</c:v>
                </c:pt>
                <c:pt idx="46497">
                  <c:v>-0.51180114682280697</c:v>
                </c:pt>
                <c:pt idx="46498">
                  <c:v>-0.51193584429113004</c:v>
                </c:pt>
                <c:pt idx="46499">
                  <c:v>-0.51207054175949895</c:v>
                </c:pt>
                <c:pt idx="46500">
                  <c:v>-0.51220523922786798</c:v>
                </c:pt>
                <c:pt idx="46501">
                  <c:v>-0.51233993669619005</c:v>
                </c:pt>
                <c:pt idx="46502">
                  <c:v>-0.51247463416455896</c:v>
                </c:pt>
                <c:pt idx="46503">
                  <c:v>-0.51260933163292799</c:v>
                </c:pt>
                <c:pt idx="46504">
                  <c:v>-0.51274402910125005</c:v>
                </c:pt>
                <c:pt idx="46505">
                  <c:v>-0.51287872656961997</c:v>
                </c:pt>
                <c:pt idx="46506">
                  <c:v>-0.513013424037989</c:v>
                </c:pt>
                <c:pt idx="46507">
                  <c:v>-0.51314812150631095</c:v>
                </c:pt>
                <c:pt idx="46508">
                  <c:v>-0.51328281897467998</c:v>
                </c:pt>
                <c:pt idx="46509">
                  <c:v>-0.513417516443049</c:v>
                </c:pt>
                <c:pt idx="46510">
                  <c:v>-0.51355221391137096</c:v>
                </c:pt>
                <c:pt idx="46511">
                  <c:v>-0.51368691137973999</c:v>
                </c:pt>
                <c:pt idx="46512">
                  <c:v>-0.51382160884811001</c:v>
                </c:pt>
                <c:pt idx="46513">
                  <c:v>-0.51395630631643197</c:v>
                </c:pt>
                <c:pt idx="46514">
                  <c:v>-0.51409100378480099</c:v>
                </c:pt>
                <c:pt idx="46515">
                  <c:v>-0.51422570125317002</c:v>
                </c:pt>
                <c:pt idx="46516">
                  <c:v>-0.51436039872149197</c:v>
                </c:pt>
                <c:pt idx="46517">
                  <c:v>-0.514495096189861</c:v>
                </c:pt>
                <c:pt idx="46518">
                  <c:v>-0.51462979365823103</c:v>
                </c:pt>
                <c:pt idx="46519">
                  <c:v>-0.51476449112655298</c:v>
                </c:pt>
                <c:pt idx="46520">
                  <c:v>-0.51489918859492201</c:v>
                </c:pt>
                <c:pt idx="46521">
                  <c:v>-0.51503388606329104</c:v>
                </c:pt>
                <c:pt idx="46522">
                  <c:v>-0.51516858353161299</c:v>
                </c:pt>
                <c:pt idx="46523">
                  <c:v>-0.51530328099998202</c:v>
                </c:pt>
                <c:pt idx="46524">
                  <c:v>-0.51543797846835104</c:v>
                </c:pt>
                <c:pt idx="46525">
                  <c:v>-0.515572675936673</c:v>
                </c:pt>
                <c:pt idx="46526">
                  <c:v>-0.51570737340504302</c:v>
                </c:pt>
                <c:pt idx="46527">
                  <c:v>-0.51584207087341205</c:v>
                </c:pt>
                <c:pt idx="46528">
                  <c:v>-0.515976768341734</c:v>
                </c:pt>
                <c:pt idx="46529">
                  <c:v>-0.51611146581010303</c:v>
                </c:pt>
                <c:pt idx="46530">
                  <c:v>-0.51624616327847195</c:v>
                </c:pt>
                <c:pt idx="46531">
                  <c:v>-0.51638086074679401</c:v>
                </c:pt>
                <c:pt idx="46532">
                  <c:v>-0.51651555821516404</c:v>
                </c:pt>
                <c:pt idx="46533">
                  <c:v>-0.51665025568353296</c:v>
                </c:pt>
                <c:pt idx="46534">
                  <c:v>-0.51678495315185502</c:v>
                </c:pt>
                <c:pt idx="46535">
                  <c:v>-0.51691965062022405</c:v>
                </c:pt>
                <c:pt idx="46536">
                  <c:v>-0.51705434808859296</c:v>
                </c:pt>
                <c:pt idx="46537">
                  <c:v>-0.51718904555691503</c:v>
                </c:pt>
                <c:pt idx="46538">
                  <c:v>-0.51732374302528406</c:v>
                </c:pt>
                <c:pt idx="46539">
                  <c:v>-0.51745844049365397</c:v>
                </c:pt>
                <c:pt idx="46540">
                  <c:v>-0.51759313796197604</c:v>
                </c:pt>
                <c:pt idx="46541">
                  <c:v>-0.51772783543034495</c:v>
                </c:pt>
                <c:pt idx="46542">
                  <c:v>-0.51786253289871398</c:v>
                </c:pt>
                <c:pt idx="46543">
                  <c:v>-0.51799723036703604</c:v>
                </c:pt>
                <c:pt idx="46544">
                  <c:v>-0.51813192783540496</c:v>
                </c:pt>
                <c:pt idx="46545">
                  <c:v>-0.51826662530377399</c:v>
                </c:pt>
                <c:pt idx="46546">
                  <c:v>-0.51840132277209705</c:v>
                </c:pt>
                <c:pt idx="46547">
                  <c:v>-0.51853602024046597</c:v>
                </c:pt>
                <c:pt idx="46548">
                  <c:v>-0.51867071770883499</c:v>
                </c:pt>
                <c:pt idx="46549">
                  <c:v>-0.51880541517715695</c:v>
                </c:pt>
                <c:pt idx="46550">
                  <c:v>-0.51894011264552597</c:v>
                </c:pt>
                <c:pt idx="46551">
                  <c:v>-0.519074810113895</c:v>
                </c:pt>
                <c:pt idx="46552">
                  <c:v>-0.51920950758221796</c:v>
                </c:pt>
                <c:pt idx="46553">
                  <c:v>-0.51934420505058698</c:v>
                </c:pt>
                <c:pt idx="46554">
                  <c:v>-0.51947890251895601</c:v>
                </c:pt>
                <c:pt idx="46555">
                  <c:v>-0.51961359998727796</c:v>
                </c:pt>
                <c:pt idx="46556">
                  <c:v>-0.51974829745564699</c:v>
                </c:pt>
                <c:pt idx="46557">
                  <c:v>-0.51988299492401602</c:v>
                </c:pt>
                <c:pt idx="46558">
                  <c:v>-0.52001769239233797</c:v>
                </c:pt>
                <c:pt idx="46559">
                  <c:v>-0.520152389860708</c:v>
                </c:pt>
                <c:pt idx="46560">
                  <c:v>-0.52028708732907702</c:v>
                </c:pt>
                <c:pt idx="46561">
                  <c:v>-0.52042178479739898</c:v>
                </c:pt>
                <c:pt idx="46562">
                  <c:v>-0.52055648226576801</c:v>
                </c:pt>
                <c:pt idx="46563">
                  <c:v>-0.52069117973413703</c:v>
                </c:pt>
                <c:pt idx="46564">
                  <c:v>-0.52082587720245899</c:v>
                </c:pt>
                <c:pt idx="46565">
                  <c:v>-0.52096057467082901</c:v>
                </c:pt>
                <c:pt idx="46566">
                  <c:v>-0.52109527213919804</c:v>
                </c:pt>
                <c:pt idx="46567">
                  <c:v>-0.52122996960751999</c:v>
                </c:pt>
                <c:pt idx="46568">
                  <c:v>-0.52136466707588902</c:v>
                </c:pt>
                <c:pt idx="46569">
                  <c:v>-0.52149936454425805</c:v>
                </c:pt>
                <c:pt idx="46570">
                  <c:v>-0.52163406201258</c:v>
                </c:pt>
                <c:pt idx="46571">
                  <c:v>-0.52176875948094903</c:v>
                </c:pt>
                <c:pt idx="46572">
                  <c:v>-0.52190345694931894</c:v>
                </c:pt>
                <c:pt idx="46573">
                  <c:v>-0.52203815441764101</c:v>
                </c:pt>
                <c:pt idx="46574">
                  <c:v>-0.52217285188601004</c:v>
                </c:pt>
                <c:pt idx="46575">
                  <c:v>-0.52230754935437895</c:v>
                </c:pt>
                <c:pt idx="46576">
                  <c:v>-0.52244224682270102</c:v>
                </c:pt>
                <c:pt idx="46577">
                  <c:v>-0.52257694429107004</c:v>
                </c:pt>
                <c:pt idx="46578">
                  <c:v>-0.52271164175943896</c:v>
                </c:pt>
                <c:pt idx="46579">
                  <c:v>-0.52284633922776103</c:v>
                </c:pt>
                <c:pt idx="46580">
                  <c:v>-0.52298103669613105</c:v>
                </c:pt>
                <c:pt idx="46581">
                  <c:v>-0.52311573416449997</c:v>
                </c:pt>
                <c:pt idx="46582">
                  <c:v>-0.52325043163282203</c:v>
                </c:pt>
                <c:pt idx="46583">
                  <c:v>-0.52338512910119095</c:v>
                </c:pt>
                <c:pt idx="46584">
                  <c:v>-0.52351982656955998</c:v>
                </c:pt>
                <c:pt idx="46585">
                  <c:v>-0.52365452403788204</c:v>
                </c:pt>
                <c:pt idx="46586">
                  <c:v>-0.52378922150625096</c:v>
                </c:pt>
                <c:pt idx="46587">
                  <c:v>-0.52392391897462098</c:v>
                </c:pt>
                <c:pt idx="46588">
                  <c:v>-0.52405861644294305</c:v>
                </c:pt>
                <c:pt idx="46589">
                  <c:v>-0.52419331391131196</c:v>
                </c:pt>
                <c:pt idx="46590">
                  <c:v>-0.52432801137968099</c:v>
                </c:pt>
                <c:pt idx="46591">
                  <c:v>-0.52446270884800295</c:v>
                </c:pt>
                <c:pt idx="46592">
                  <c:v>-0.52459740631637197</c:v>
                </c:pt>
                <c:pt idx="46593">
                  <c:v>-0.524732103784741</c:v>
                </c:pt>
                <c:pt idx="46594">
                  <c:v>-0.52486680125306395</c:v>
                </c:pt>
                <c:pt idx="46595">
                  <c:v>-0.52500149872143298</c:v>
                </c:pt>
                <c:pt idx="46596">
                  <c:v>-0.52513619618980201</c:v>
                </c:pt>
                <c:pt idx="46597">
                  <c:v>-0.52527089365812396</c:v>
                </c:pt>
                <c:pt idx="46598">
                  <c:v>-0.52540559112649299</c:v>
                </c:pt>
                <c:pt idx="46599">
                  <c:v>-0.52554028859486202</c:v>
                </c:pt>
                <c:pt idx="46600">
                  <c:v>-0.52567498606318497</c:v>
                </c:pt>
                <c:pt idx="46601">
                  <c:v>-0.525809683531554</c:v>
                </c:pt>
                <c:pt idx="46602">
                  <c:v>-0.52594438099992302</c:v>
                </c:pt>
                <c:pt idx="46603">
                  <c:v>-0.52607907846824498</c:v>
                </c:pt>
                <c:pt idx="46604">
                  <c:v>-0.526213775936614</c:v>
                </c:pt>
                <c:pt idx="46605">
                  <c:v>-0.52634847340498303</c:v>
                </c:pt>
                <c:pt idx="46606">
                  <c:v>-0.52648317087330498</c:v>
                </c:pt>
                <c:pt idx="46607">
                  <c:v>-0.52661786834167501</c:v>
                </c:pt>
                <c:pt idx="46608">
                  <c:v>-0.52675256581004404</c:v>
                </c:pt>
                <c:pt idx="46609">
                  <c:v>-0.52688726327836599</c:v>
                </c:pt>
                <c:pt idx="46610">
                  <c:v>-0.52702196074673502</c:v>
                </c:pt>
                <c:pt idx="46611">
                  <c:v>-0.52715665821510405</c:v>
                </c:pt>
                <c:pt idx="46612">
                  <c:v>-0.527291355683426</c:v>
                </c:pt>
                <c:pt idx="46613">
                  <c:v>-0.52742605315179603</c:v>
                </c:pt>
                <c:pt idx="46614">
                  <c:v>-0.52756075062016505</c:v>
                </c:pt>
                <c:pt idx="46615">
                  <c:v>-0.52769544808848701</c:v>
                </c:pt>
                <c:pt idx="46616">
                  <c:v>-0.52783014555685603</c:v>
                </c:pt>
                <c:pt idx="46617">
                  <c:v>-0.52796484302522495</c:v>
                </c:pt>
                <c:pt idx="46618">
                  <c:v>-0.52809954049354701</c:v>
                </c:pt>
                <c:pt idx="46619">
                  <c:v>-0.52823423796191604</c:v>
                </c:pt>
                <c:pt idx="46620">
                  <c:v>-0.52836893543028596</c:v>
                </c:pt>
                <c:pt idx="46621">
                  <c:v>-0.52850363289860802</c:v>
                </c:pt>
                <c:pt idx="46622">
                  <c:v>-0.52863833036697705</c:v>
                </c:pt>
                <c:pt idx="46623">
                  <c:v>-0.52877302783534597</c:v>
                </c:pt>
                <c:pt idx="46624">
                  <c:v>-0.52890772530366803</c:v>
                </c:pt>
                <c:pt idx="46625">
                  <c:v>-0.52904242277203695</c:v>
                </c:pt>
                <c:pt idx="46626">
                  <c:v>-0.52917712024040597</c:v>
                </c:pt>
                <c:pt idx="46627">
                  <c:v>-0.52931181770872904</c:v>
                </c:pt>
                <c:pt idx="46628">
                  <c:v>-0.52890605756896603</c:v>
                </c:pt>
                <c:pt idx="46629">
                  <c:v>-0.52850029742920401</c:v>
                </c:pt>
                <c:pt idx="46630">
                  <c:v>-0.528094537289584</c:v>
                </c:pt>
                <c:pt idx="46631">
                  <c:v>-0.52768877714982199</c:v>
                </c:pt>
                <c:pt idx="46632">
                  <c:v>-0.52728301701005997</c:v>
                </c:pt>
                <c:pt idx="46633">
                  <c:v>-0.52687725687043896</c:v>
                </c:pt>
                <c:pt idx="46634">
                  <c:v>-0.52647149673067695</c:v>
                </c:pt>
                <c:pt idx="46635">
                  <c:v>-0.52606573659091505</c:v>
                </c:pt>
                <c:pt idx="46636">
                  <c:v>-0.52565997645129503</c:v>
                </c:pt>
                <c:pt idx="46637">
                  <c:v>-0.52525421631153302</c:v>
                </c:pt>
                <c:pt idx="46638">
                  <c:v>-0.52484845617177001</c:v>
                </c:pt>
                <c:pt idx="46639">
                  <c:v>-0.52444269603214999</c:v>
                </c:pt>
                <c:pt idx="46640">
                  <c:v>-0.52403693589238798</c:v>
                </c:pt>
                <c:pt idx="46641">
                  <c:v>-0.52363117575262597</c:v>
                </c:pt>
                <c:pt idx="46642">
                  <c:v>-0.52322541561300595</c:v>
                </c:pt>
                <c:pt idx="46643">
                  <c:v>-0.52281965547324405</c:v>
                </c:pt>
                <c:pt idx="46644">
                  <c:v>-0.52241389533348104</c:v>
                </c:pt>
                <c:pt idx="46645">
                  <c:v>-0.52200813519386102</c:v>
                </c:pt>
                <c:pt idx="46646">
                  <c:v>-0.52160237505409901</c:v>
                </c:pt>
                <c:pt idx="46647">
                  <c:v>-0.521196614914337</c:v>
                </c:pt>
                <c:pt idx="46648">
                  <c:v>-0.52079085477471598</c:v>
                </c:pt>
                <c:pt idx="46649">
                  <c:v>-0.52038509463495397</c:v>
                </c:pt>
                <c:pt idx="46650">
                  <c:v>-0.51997933449519196</c:v>
                </c:pt>
                <c:pt idx="46651">
                  <c:v>-0.51957357435557205</c:v>
                </c:pt>
                <c:pt idx="46652">
                  <c:v>-0.51916781421581004</c:v>
                </c:pt>
                <c:pt idx="46653">
                  <c:v>-0.51876205407604803</c:v>
                </c:pt>
                <c:pt idx="46654">
                  <c:v>-0.51835629393642702</c:v>
                </c:pt>
                <c:pt idx="46655">
                  <c:v>-0.517950533796665</c:v>
                </c:pt>
                <c:pt idx="46656">
                  <c:v>-0.51754477365690299</c:v>
                </c:pt>
                <c:pt idx="46657">
                  <c:v>-0.51713901351728297</c:v>
                </c:pt>
                <c:pt idx="46658">
                  <c:v>-0.51673325337752096</c:v>
                </c:pt>
                <c:pt idx="46659">
                  <c:v>-0.51632749323775795</c:v>
                </c:pt>
                <c:pt idx="46660">
                  <c:v>-0.51592173309813805</c:v>
                </c:pt>
                <c:pt idx="46661">
                  <c:v>-0.51551597295837603</c:v>
                </c:pt>
                <c:pt idx="46662">
                  <c:v>-0.51511021281861402</c:v>
                </c:pt>
                <c:pt idx="46663">
                  <c:v>-0.51470445267899401</c:v>
                </c:pt>
                <c:pt idx="46664">
                  <c:v>-0.51429869253923099</c:v>
                </c:pt>
                <c:pt idx="46665">
                  <c:v>-0.51389293239946898</c:v>
                </c:pt>
                <c:pt idx="46666">
                  <c:v>-0.51348717225984897</c:v>
                </c:pt>
                <c:pt idx="46667">
                  <c:v>-0.51308141212008695</c:v>
                </c:pt>
                <c:pt idx="46668">
                  <c:v>-0.51267565198032505</c:v>
                </c:pt>
                <c:pt idx="46669">
                  <c:v>-0.51226989184070404</c:v>
                </c:pt>
                <c:pt idx="46670">
                  <c:v>-0.51186413170094203</c:v>
                </c:pt>
                <c:pt idx="46671">
                  <c:v>-0.51145837156118001</c:v>
                </c:pt>
                <c:pt idx="46672">
                  <c:v>-0.51105261142156</c:v>
                </c:pt>
                <c:pt idx="46673">
                  <c:v>-0.51064685128179799</c:v>
                </c:pt>
                <c:pt idx="46674">
                  <c:v>-0.51024109114203497</c:v>
                </c:pt>
                <c:pt idx="46675">
                  <c:v>-0.50983533100241496</c:v>
                </c:pt>
                <c:pt idx="46676">
                  <c:v>-0.50942957086265295</c:v>
                </c:pt>
                <c:pt idx="46677">
                  <c:v>-0.50902381072289105</c:v>
                </c:pt>
                <c:pt idx="46678">
                  <c:v>-0.50861805058327103</c:v>
                </c:pt>
                <c:pt idx="46679">
                  <c:v>-0.50821229044350802</c:v>
                </c:pt>
                <c:pt idx="46680">
                  <c:v>-0.50780653030374601</c:v>
                </c:pt>
                <c:pt idx="46681">
                  <c:v>-0.50740077016412599</c:v>
                </c:pt>
                <c:pt idx="46682">
                  <c:v>-0.50699501002436398</c:v>
                </c:pt>
                <c:pt idx="46683">
                  <c:v>-0.50658924988460197</c:v>
                </c:pt>
                <c:pt idx="46684">
                  <c:v>-0.50618348974498095</c:v>
                </c:pt>
                <c:pt idx="46685">
                  <c:v>-0.50577772960521905</c:v>
                </c:pt>
                <c:pt idx="46686">
                  <c:v>-0.50537196946545704</c:v>
                </c:pt>
                <c:pt idx="46687">
                  <c:v>-0.50496620932583702</c:v>
                </c:pt>
                <c:pt idx="46688">
                  <c:v>-0.50456044918607501</c:v>
                </c:pt>
                <c:pt idx="46689">
                  <c:v>-0.504154689046312</c:v>
                </c:pt>
                <c:pt idx="46690">
                  <c:v>-0.50374892890669198</c:v>
                </c:pt>
                <c:pt idx="46691">
                  <c:v>-0.50334316876692997</c:v>
                </c:pt>
                <c:pt idx="46692">
                  <c:v>-0.50293740862716796</c:v>
                </c:pt>
                <c:pt idx="46693">
                  <c:v>-0.50253164848754805</c:v>
                </c:pt>
                <c:pt idx="46694">
                  <c:v>-0.50212588834778504</c:v>
                </c:pt>
                <c:pt idx="46695">
                  <c:v>-0.50172012820802303</c:v>
                </c:pt>
                <c:pt idx="46696">
                  <c:v>-0.50131436806840302</c:v>
                </c:pt>
                <c:pt idx="46697">
                  <c:v>-0.500908607928641</c:v>
                </c:pt>
                <c:pt idx="46698">
                  <c:v>-0.50050284778887899</c:v>
                </c:pt>
                <c:pt idx="46699">
                  <c:v>-0.50009708764925798</c:v>
                </c:pt>
                <c:pt idx="46700">
                  <c:v>-0.49969132750949602</c:v>
                </c:pt>
                <c:pt idx="46701">
                  <c:v>-0.49928556736973401</c:v>
                </c:pt>
                <c:pt idx="46702">
                  <c:v>-0.49887980723011399</c:v>
                </c:pt>
                <c:pt idx="46703">
                  <c:v>-0.49847404709035198</c:v>
                </c:pt>
                <c:pt idx="46704">
                  <c:v>-0.49806828695058902</c:v>
                </c:pt>
                <c:pt idx="46705">
                  <c:v>-0.49766252681096901</c:v>
                </c:pt>
                <c:pt idx="46706">
                  <c:v>-0.497256766671207</c:v>
                </c:pt>
                <c:pt idx="46707">
                  <c:v>-0.49685100653144498</c:v>
                </c:pt>
                <c:pt idx="46708">
                  <c:v>-0.49644524639182502</c:v>
                </c:pt>
                <c:pt idx="46709">
                  <c:v>-0.49603948625206301</c:v>
                </c:pt>
                <c:pt idx="46710">
                  <c:v>-0.4956337261123</c:v>
                </c:pt>
                <c:pt idx="46711">
                  <c:v>-0.49522796597267998</c:v>
                </c:pt>
                <c:pt idx="46712">
                  <c:v>-0.49482220583291803</c:v>
                </c:pt>
                <c:pt idx="46713">
                  <c:v>-0.49441644569315601</c:v>
                </c:pt>
                <c:pt idx="46714">
                  <c:v>-0.494010685553535</c:v>
                </c:pt>
                <c:pt idx="46715">
                  <c:v>-0.49360492541377299</c:v>
                </c:pt>
                <c:pt idx="46716">
                  <c:v>-0.49319916527401098</c:v>
                </c:pt>
                <c:pt idx="46717">
                  <c:v>-0.49279340513439102</c:v>
                </c:pt>
                <c:pt idx="46718">
                  <c:v>-0.492387644994629</c:v>
                </c:pt>
                <c:pt idx="46719">
                  <c:v>-0.49198188485486699</c:v>
                </c:pt>
                <c:pt idx="46720">
                  <c:v>-0.49157612471524598</c:v>
                </c:pt>
                <c:pt idx="46721">
                  <c:v>-0.49117036457548402</c:v>
                </c:pt>
                <c:pt idx="46722">
                  <c:v>-0.49076460443572201</c:v>
                </c:pt>
                <c:pt idx="46723">
                  <c:v>-0.49035884429610199</c:v>
                </c:pt>
                <c:pt idx="46724">
                  <c:v>-0.48995308415633998</c:v>
                </c:pt>
                <c:pt idx="46725">
                  <c:v>-0.48954732401657702</c:v>
                </c:pt>
                <c:pt idx="46726">
                  <c:v>-0.48914156387695701</c:v>
                </c:pt>
                <c:pt idx="46727">
                  <c:v>-0.488735803737195</c:v>
                </c:pt>
                <c:pt idx="46728">
                  <c:v>-0.48833004359743298</c:v>
                </c:pt>
                <c:pt idx="46729">
                  <c:v>-0.48792428345781202</c:v>
                </c:pt>
                <c:pt idx="46730">
                  <c:v>-0.48751852331805001</c:v>
                </c:pt>
                <c:pt idx="46731">
                  <c:v>-0.487112763178288</c:v>
                </c:pt>
                <c:pt idx="46732">
                  <c:v>-0.48670700303866798</c:v>
                </c:pt>
                <c:pt idx="46733">
                  <c:v>-0.48630124289890603</c:v>
                </c:pt>
                <c:pt idx="46734">
                  <c:v>-0.48589548275914402</c:v>
                </c:pt>
                <c:pt idx="46735">
                  <c:v>-0.485489722619523</c:v>
                </c:pt>
                <c:pt idx="46736">
                  <c:v>-0.48508396247976099</c:v>
                </c:pt>
                <c:pt idx="46737">
                  <c:v>-0.48467820233999898</c:v>
                </c:pt>
                <c:pt idx="46738">
                  <c:v>-0.48427244220037902</c:v>
                </c:pt>
                <c:pt idx="46739">
                  <c:v>-0.483866682060617</c:v>
                </c:pt>
                <c:pt idx="46740">
                  <c:v>-0.48346092192085499</c:v>
                </c:pt>
                <c:pt idx="46741">
                  <c:v>-0.48305516178123398</c:v>
                </c:pt>
                <c:pt idx="46742">
                  <c:v>-0.48264940164147202</c:v>
                </c:pt>
                <c:pt idx="46743">
                  <c:v>-0.48224364150171001</c:v>
                </c:pt>
                <c:pt idx="46744">
                  <c:v>-0.48183788136208999</c:v>
                </c:pt>
                <c:pt idx="46745">
                  <c:v>-0.48143212122232698</c:v>
                </c:pt>
                <c:pt idx="46746">
                  <c:v>-0.48102636108256502</c:v>
                </c:pt>
                <c:pt idx="46747">
                  <c:v>-0.48062060094294501</c:v>
                </c:pt>
                <c:pt idx="46748">
                  <c:v>-0.480214840803183</c:v>
                </c:pt>
                <c:pt idx="46749">
                  <c:v>-0.47980908066342098</c:v>
                </c:pt>
                <c:pt idx="46750">
                  <c:v>-0.47940332052380003</c:v>
                </c:pt>
                <c:pt idx="46751">
                  <c:v>-0.47899756038403801</c:v>
                </c:pt>
                <c:pt idx="46752">
                  <c:v>-0.478591800244276</c:v>
                </c:pt>
                <c:pt idx="46753">
                  <c:v>-0.47818604010465598</c:v>
                </c:pt>
                <c:pt idx="46754">
                  <c:v>-0.47778027996489397</c:v>
                </c:pt>
                <c:pt idx="46755">
                  <c:v>-0.47737451982513102</c:v>
                </c:pt>
                <c:pt idx="46756">
                  <c:v>-0.476968759685511</c:v>
                </c:pt>
                <c:pt idx="46757">
                  <c:v>-0.47656299954574899</c:v>
                </c:pt>
                <c:pt idx="46758">
                  <c:v>-0.47615723940598698</c:v>
                </c:pt>
                <c:pt idx="46759">
                  <c:v>-0.47575147926636702</c:v>
                </c:pt>
                <c:pt idx="46760">
                  <c:v>-0.475345719126604</c:v>
                </c:pt>
                <c:pt idx="46761">
                  <c:v>-0.47493995898684199</c:v>
                </c:pt>
                <c:pt idx="46762">
                  <c:v>-0.47453419884722198</c:v>
                </c:pt>
                <c:pt idx="46763">
                  <c:v>-0.47412843870746002</c:v>
                </c:pt>
                <c:pt idx="46764">
                  <c:v>-0.47372267856769801</c:v>
                </c:pt>
                <c:pt idx="46765">
                  <c:v>-0.47331691842807699</c:v>
                </c:pt>
                <c:pt idx="46766">
                  <c:v>-0.47291115828831498</c:v>
                </c:pt>
                <c:pt idx="46767">
                  <c:v>-0.47250539814855302</c:v>
                </c:pt>
                <c:pt idx="46768">
                  <c:v>-0.47209963800893301</c:v>
                </c:pt>
                <c:pt idx="46769">
                  <c:v>-0.471693877869171</c:v>
                </c:pt>
                <c:pt idx="46770">
                  <c:v>-0.47128811772940898</c:v>
                </c:pt>
                <c:pt idx="46771">
                  <c:v>-0.47088235758978803</c:v>
                </c:pt>
                <c:pt idx="46772">
                  <c:v>-0.47047659745002601</c:v>
                </c:pt>
                <c:pt idx="46773">
                  <c:v>-0.470070837310264</c:v>
                </c:pt>
                <c:pt idx="46774">
                  <c:v>-0.46966507717064399</c:v>
                </c:pt>
                <c:pt idx="46775">
                  <c:v>-0.46925931703088197</c:v>
                </c:pt>
                <c:pt idx="46776">
                  <c:v>-0.46885355689111902</c:v>
                </c:pt>
                <c:pt idx="46777">
                  <c:v>-0.468447796751499</c:v>
                </c:pt>
                <c:pt idx="46778">
                  <c:v>-0.46804203661173699</c:v>
                </c:pt>
                <c:pt idx="46779">
                  <c:v>-0.46763627647197498</c:v>
                </c:pt>
                <c:pt idx="46780">
                  <c:v>-0.46723051633235402</c:v>
                </c:pt>
                <c:pt idx="46781">
                  <c:v>-0.46682475619259201</c:v>
                </c:pt>
                <c:pt idx="46782">
                  <c:v>-0.46641899605282999</c:v>
                </c:pt>
                <c:pt idx="46783">
                  <c:v>-0.46601323591320998</c:v>
                </c:pt>
                <c:pt idx="46784">
                  <c:v>-0.46560747577344802</c:v>
                </c:pt>
                <c:pt idx="46785">
                  <c:v>-0.46520171563368601</c:v>
                </c:pt>
                <c:pt idx="46786">
                  <c:v>-0.46479595549406499</c:v>
                </c:pt>
                <c:pt idx="46787">
                  <c:v>-0.46439019535430298</c:v>
                </c:pt>
                <c:pt idx="46788">
                  <c:v>-0.46398443521454102</c:v>
                </c:pt>
                <c:pt idx="46789">
                  <c:v>-0.46357867507492101</c:v>
                </c:pt>
                <c:pt idx="46790">
                  <c:v>-0.463172914935159</c:v>
                </c:pt>
                <c:pt idx="46791">
                  <c:v>-0.46276715479539599</c:v>
                </c:pt>
                <c:pt idx="46792">
                  <c:v>-0.46236139465577603</c:v>
                </c:pt>
                <c:pt idx="46793">
                  <c:v>-0.46195563451601401</c:v>
                </c:pt>
                <c:pt idx="46794">
                  <c:v>-0.461549874376252</c:v>
                </c:pt>
                <c:pt idx="46795">
                  <c:v>-0.46114411423663099</c:v>
                </c:pt>
                <c:pt idx="46796">
                  <c:v>-0.46073835409686897</c:v>
                </c:pt>
                <c:pt idx="46797">
                  <c:v>-0.46033259395710702</c:v>
                </c:pt>
                <c:pt idx="46798">
                  <c:v>-0.459926833817487</c:v>
                </c:pt>
                <c:pt idx="46799">
                  <c:v>-0.45952107367772499</c:v>
                </c:pt>
                <c:pt idx="46800">
                  <c:v>-0.45911531353796298</c:v>
                </c:pt>
                <c:pt idx="46801">
                  <c:v>-0.45870955339834202</c:v>
                </c:pt>
                <c:pt idx="46802">
                  <c:v>-0.45830379325858001</c:v>
                </c:pt>
                <c:pt idx="46803">
                  <c:v>-0.45789803311881799</c:v>
                </c:pt>
                <c:pt idx="46804">
                  <c:v>-0.45749227297919798</c:v>
                </c:pt>
                <c:pt idx="46805">
                  <c:v>-0.45708651283943602</c:v>
                </c:pt>
                <c:pt idx="46806">
                  <c:v>-0.45668075269967301</c:v>
                </c:pt>
                <c:pt idx="46807">
                  <c:v>-0.45627499256005299</c:v>
                </c:pt>
                <c:pt idx="46808">
                  <c:v>-0.45586923242029098</c:v>
                </c:pt>
                <c:pt idx="46809">
                  <c:v>-0.45546347228052902</c:v>
                </c:pt>
                <c:pt idx="46810">
                  <c:v>-0.45505771214090901</c:v>
                </c:pt>
                <c:pt idx="46811">
                  <c:v>-0.454651952001146</c:v>
                </c:pt>
                <c:pt idx="46812">
                  <c:v>-0.45424619186138399</c:v>
                </c:pt>
                <c:pt idx="46813">
                  <c:v>-0.45384043172176403</c:v>
                </c:pt>
                <c:pt idx="46814">
                  <c:v>-0.45343467158200201</c:v>
                </c:pt>
                <c:pt idx="46815">
                  <c:v>-0.45302891144224</c:v>
                </c:pt>
                <c:pt idx="46816">
                  <c:v>-0.45262315130261899</c:v>
                </c:pt>
                <c:pt idx="46817">
                  <c:v>-0.45221739116285697</c:v>
                </c:pt>
                <c:pt idx="46818">
                  <c:v>-0.45181163102309502</c:v>
                </c:pt>
                <c:pt idx="46819">
                  <c:v>-0.451405870883475</c:v>
                </c:pt>
                <c:pt idx="46820">
                  <c:v>-0.45100011074371299</c:v>
                </c:pt>
                <c:pt idx="46821">
                  <c:v>-0.45059435060395098</c:v>
                </c:pt>
                <c:pt idx="46822">
                  <c:v>-0.45018859046433002</c:v>
                </c:pt>
                <c:pt idx="46823">
                  <c:v>-0.44978283032456801</c:v>
                </c:pt>
                <c:pt idx="46824">
                  <c:v>-0.44937707018480599</c:v>
                </c:pt>
                <c:pt idx="46825">
                  <c:v>-0.44897131004518598</c:v>
                </c:pt>
                <c:pt idx="46826">
                  <c:v>-0.44856554990542302</c:v>
                </c:pt>
                <c:pt idx="46827">
                  <c:v>-0.44815978976566101</c:v>
                </c:pt>
                <c:pt idx="46828">
                  <c:v>-0.44775402962604099</c:v>
                </c:pt>
                <c:pt idx="46829">
                  <c:v>-0.44734826948627898</c:v>
                </c:pt>
                <c:pt idx="46830">
                  <c:v>-0.44694250934651703</c:v>
                </c:pt>
                <c:pt idx="46831">
                  <c:v>-0.44653674920689601</c:v>
                </c:pt>
                <c:pt idx="46832">
                  <c:v>-0.446130989067134</c:v>
                </c:pt>
                <c:pt idx="46833">
                  <c:v>-0.44572522892737199</c:v>
                </c:pt>
                <c:pt idx="46834">
                  <c:v>-0.44531946878775203</c:v>
                </c:pt>
                <c:pt idx="46835">
                  <c:v>-0.44491370864799001</c:v>
                </c:pt>
                <c:pt idx="46836">
                  <c:v>-0.444507948508228</c:v>
                </c:pt>
                <c:pt idx="46837">
                  <c:v>-0.44410218836860699</c:v>
                </c:pt>
                <c:pt idx="46838">
                  <c:v>-0.44369642822884497</c:v>
                </c:pt>
                <c:pt idx="46839">
                  <c:v>-0.44329066808908302</c:v>
                </c:pt>
                <c:pt idx="46840">
                  <c:v>-0.442884907949463</c:v>
                </c:pt>
                <c:pt idx="46841">
                  <c:v>-0.44247914780969999</c:v>
                </c:pt>
                <c:pt idx="46842">
                  <c:v>-0.44207338766993798</c:v>
                </c:pt>
                <c:pt idx="46843">
                  <c:v>-0.44166762753031802</c:v>
                </c:pt>
                <c:pt idx="46844">
                  <c:v>-0.44126186739055601</c:v>
                </c:pt>
                <c:pt idx="46845">
                  <c:v>-0.44085610725079399</c:v>
                </c:pt>
                <c:pt idx="46846">
                  <c:v>-0.44045034711117298</c:v>
                </c:pt>
                <c:pt idx="46847">
                  <c:v>-0.44004458697141102</c:v>
                </c:pt>
                <c:pt idx="46848">
                  <c:v>-0.43963882683164901</c:v>
                </c:pt>
                <c:pt idx="46849">
                  <c:v>-0.43923306669202899</c:v>
                </c:pt>
                <c:pt idx="46850">
                  <c:v>-0.43882730655226698</c:v>
                </c:pt>
                <c:pt idx="46851">
                  <c:v>-0.43842154641250503</c:v>
                </c:pt>
                <c:pt idx="46852">
                  <c:v>-0.43801578627288401</c:v>
                </c:pt>
                <c:pt idx="46853">
                  <c:v>-0.437610026133122</c:v>
                </c:pt>
                <c:pt idx="46854">
                  <c:v>-0.43720426599335999</c:v>
                </c:pt>
                <c:pt idx="46855">
                  <c:v>-0.43679850585374003</c:v>
                </c:pt>
                <c:pt idx="46856">
                  <c:v>-0.43639274571397801</c:v>
                </c:pt>
                <c:pt idx="46857">
                  <c:v>-0.435986985574215</c:v>
                </c:pt>
                <c:pt idx="46858">
                  <c:v>-0.43558122543459499</c:v>
                </c:pt>
                <c:pt idx="46859">
                  <c:v>-0.43517546529483297</c:v>
                </c:pt>
                <c:pt idx="46860">
                  <c:v>-0.43476970515507102</c:v>
                </c:pt>
                <c:pt idx="46861">
                  <c:v>-0.43436394501545</c:v>
                </c:pt>
                <c:pt idx="46862">
                  <c:v>-0.43395818487568799</c:v>
                </c:pt>
                <c:pt idx="46863">
                  <c:v>-0.43355242473592598</c:v>
                </c:pt>
                <c:pt idx="46864">
                  <c:v>-0.43314666459630602</c:v>
                </c:pt>
                <c:pt idx="46865">
                  <c:v>-0.43274090445654401</c:v>
                </c:pt>
                <c:pt idx="46866">
                  <c:v>-0.43233514431678199</c:v>
                </c:pt>
                <c:pt idx="46867">
                  <c:v>-0.43192938417716098</c:v>
                </c:pt>
                <c:pt idx="46868">
                  <c:v>-0.43152362403739902</c:v>
                </c:pt>
                <c:pt idx="46869">
                  <c:v>-0.43111786389763701</c:v>
                </c:pt>
                <c:pt idx="46870">
                  <c:v>-0.430712103758017</c:v>
                </c:pt>
                <c:pt idx="46871">
                  <c:v>-0.43030634361825498</c:v>
                </c:pt>
                <c:pt idx="46872">
                  <c:v>-0.42990058347849203</c:v>
                </c:pt>
                <c:pt idx="46873">
                  <c:v>-0.42949482333887201</c:v>
                </c:pt>
                <c:pt idx="46874">
                  <c:v>-0.42908906319911</c:v>
                </c:pt>
                <c:pt idx="46875">
                  <c:v>-0.42868330305934799</c:v>
                </c:pt>
                <c:pt idx="46876">
                  <c:v>-0.42827754291972803</c:v>
                </c:pt>
                <c:pt idx="46877">
                  <c:v>-0.42787178277996502</c:v>
                </c:pt>
                <c:pt idx="46878">
                  <c:v>-0.427466022640203</c:v>
                </c:pt>
                <c:pt idx="46879">
                  <c:v>-0.42706026250058299</c:v>
                </c:pt>
                <c:pt idx="46880">
                  <c:v>-0.42665450236082098</c:v>
                </c:pt>
                <c:pt idx="46881">
                  <c:v>-0.42624874222105902</c:v>
                </c:pt>
                <c:pt idx="46882">
                  <c:v>-0.425842982081438</c:v>
                </c:pt>
                <c:pt idx="46883">
                  <c:v>-0.42543722194167599</c:v>
                </c:pt>
                <c:pt idx="46884">
                  <c:v>-0.42503146180191398</c:v>
                </c:pt>
                <c:pt idx="46885">
                  <c:v>-0.42462570166229402</c:v>
                </c:pt>
                <c:pt idx="46886">
                  <c:v>-0.42421994152253201</c:v>
                </c:pt>
                <c:pt idx="46887">
                  <c:v>-0.42381418138276999</c:v>
                </c:pt>
                <c:pt idx="46888">
                  <c:v>-0.42340842124314898</c:v>
                </c:pt>
                <c:pt idx="46889">
                  <c:v>-0.42300266110338702</c:v>
                </c:pt>
                <c:pt idx="46890">
                  <c:v>-0.42259690096362501</c:v>
                </c:pt>
                <c:pt idx="46891">
                  <c:v>-0.422191140824005</c:v>
                </c:pt>
                <c:pt idx="46892">
                  <c:v>-0.42178538068424298</c:v>
                </c:pt>
                <c:pt idx="46893">
                  <c:v>-0.42137962054448003</c:v>
                </c:pt>
                <c:pt idx="46894">
                  <c:v>-0.42097386040486001</c:v>
                </c:pt>
                <c:pt idx="46895">
                  <c:v>-0.420568100265098</c:v>
                </c:pt>
                <c:pt idx="46896">
                  <c:v>-0.42016234012533599</c:v>
                </c:pt>
                <c:pt idx="46897">
                  <c:v>-0.41975657998571497</c:v>
                </c:pt>
                <c:pt idx="46898">
                  <c:v>-0.41935081984595302</c:v>
                </c:pt>
                <c:pt idx="46899">
                  <c:v>-0.418945059706191</c:v>
                </c:pt>
                <c:pt idx="46900">
                  <c:v>-0.41853929956657099</c:v>
                </c:pt>
                <c:pt idx="46901">
                  <c:v>-0.41813353942680898</c:v>
                </c:pt>
                <c:pt idx="46902">
                  <c:v>-0.41772777928704702</c:v>
                </c:pt>
                <c:pt idx="46903">
                  <c:v>-0.417322019147426</c:v>
                </c:pt>
                <c:pt idx="46904">
                  <c:v>-0.41691625900766399</c:v>
                </c:pt>
                <c:pt idx="46905">
                  <c:v>-0.41651049886790198</c:v>
                </c:pt>
                <c:pt idx="46906">
                  <c:v>-0.41610473872828202</c:v>
                </c:pt>
                <c:pt idx="46907">
                  <c:v>-0.41569897858851901</c:v>
                </c:pt>
                <c:pt idx="46908">
                  <c:v>-0.415293218448757</c:v>
                </c:pt>
                <c:pt idx="46909">
                  <c:v>-0.41488745830913698</c:v>
                </c:pt>
                <c:pt idx="46910">
                  <c:v>-0.41448169816937502</c:v>
                </c:pt>
                <c:pt idx="46911">
                  <c:v>-0.41407593802961301</c:v>
                </c:pt>
                <c:pt idx="46912">
                  <c:v>-0.413670177889992</c:v>
                </c:pt>
                <c:pt idx="46913">
                  <c:v>-0.41326441775022998</c:v>
                </c:pt>
                <c:pt idx="46914">
                  <c:v>-0.41285865761046803</c:v>
                </c:pt>
                <c:pt idx="46915">
                  <c:v>-0.41245289747084801</c:v>
                </c:pt>
                <c:pt idx="46916">
                  <c:v>-0.412047137331086</c:v>
                </c:pt>
                <c:pt idx="46917">
                  <c:v>-0.41164137719132399</c:v>
                </c:pt>
                <c:pt idx="46918">
                  <c:v>-0.41123561705170297</c:v>
                </c:pt>
                <c:pt idx="46919">
                  <c:v>-0.41082985691194102</c:v>
                </c:pt>
                <c:pt idx="46920">
                  <c:v>-0.410424096772179</c:v>
                </c:pt>
                <c:pt idx="46921">
                  <c:v>-0.41001833663255899</c:v>
                </c:pt>
                <c:pt idx="46922">
                  <c:v>-0.40961257649279698</c:v>
                </c:pt>
                <c:pt idx="46923">
                  <c:v>-0.40920681635303402</c:v>
                </c:pt>
                <c:pt idx="46924">
                  <c:v>-0.408801056213414</c:v>
                </c:pt>
                <c:pt idx="46925">
                  <c:v>-0.40839529607365199</c:v>
                </c:pt>
                <c:pt idx="46926">
                  <c:v>-0.40798953593388998</c:v>
                </c:pt>
                <c:pt idx="46927">
                  <c:v>-0.40758377579426902</c:v>
                </c:pt>
                <c:pt idx="46928">
                  <c:v>-0.40717801565450701</c:v>
                </c:pt>
                <c:pt idx="46929">
                  <c:v>-0.406772255514745</c:v>
                </c:pt>
                <c:pt idx="46930">
                  <c:v>-0.40636649537512498</c:v>
                </c:pt>
                <c:pt idx="46931">
                  <c:v>-0.40596073523536302</c:v>
                </c:pt>
                <c:pt idx="46932">
                  <c:v>-0.40555497509560101</c:v>
                </c:pt>
                <c:pt idx="46933">
                  <c:v>-0.40514921495598</c:v>
                </c:pt>
                <c:pt idx="46934">
                  <c:v>-0.40474345481621798</c:v>
                </c:pt>
                <c:pt idx="46935">
                  <c:v>-0.40433769467645603</c:v>
                </c:pt>
                <c:pt idx="46936">
                  <c:v>-0.40393193453683601</c:v>
                </c:pt>
                <c:pt idx="46937">
                  <c:v>-0.403526174397074</c:v>
                </c:pt>
                <c:pt idx="46938">
                  <c:v>-0.40312041425731199</c:v>
                </c:pt>
                <c:pt idx="46939">
                  <c:v>-0.40271465411769097</c:v>
                </c:pt>
                <c:pt idx="46940">
                  <c:v>-0.40230889397792902</c:v>
                </c:pt>
                <c:pt idx="46941">
                  <c:v>-0.401903133838167</c:v>
                </c:pt>
                <c:pt idx="46942">
                  <c:v>-0.40149737369854699</c:v>
                </c:pt>
                <c:pt idx="46943">
                  <c:v>-0.40109161355878398</c:v>
                </c:pt>
                <c:pt idx="46944">
                  <c:v>-0.40068585341902202</c:v>
                </c:pt>
                <c:pt idx="46945">
                  <c:v>-0.40028009327940201</c:v>
                </c:pt>
                <c:pt idx="46946">
                  <c:v>-0.39987433313963999</c:v>
                </c:pt>
                <c:pt idx="46947">
                  <c:v>-0.39946857299987798</c:v>
                </c:pt>
                <c:pt idx="46948">
                  <c:v>-0.39906281286025702</c:v>
                </c:pt>
                <c:pt idx="46949">
                  <c:v>-0.39865705272049501</c:v>
                </c:pt>
                <c:pt idx="46950">
                  <c:v>-0.398251292580733</c:v>
                </c:pt>
                <c:pt idx="46951">
                  <c:v>-0.39784553244111298</c:v>
                </c:pt>
                <c:pt idx="46952">
                  <c:v>-0.39743977230135102</c:v>
                </c:pt>
                <c:pt idx="46953">
                  <c:v>-0.39703401216158901</c:v>
                </c:pt>
                <c:pt idx="46954">
                  <c:v>-0.396628252021968</c:v>
                </c:pt>
                <c:pt idx="46955">
                  <c:v>-0.39622249188220598</c:v>
                </c:pt>
                <c:pt idx="46956">
                  <c:v>-0.39581673174244397</c:v>
                </c:pt>
                <c:pt idx="46957">
                  <c:v>-0.39541097160282401</c:v>
                </c:pt>
                <c:pt idx="46958">
                  <c:v>-0.395005211463061</c:v>
                </c:pt>
                <c:pt idx="46959">
                  <c:v>-0.39459945132329899</c:v>
                </c:pt>
                <c:pt idx="46960">
                  <c:v>-0.39419369118367897</c:v>
                </c:pt>
                <c:pt idx="46961">
                  <c:v>-0.39378793104391702</c:v>
                </c:pt>
                <c:pt idx="46962">
                  <c:v>-0.393382170904155</c:v>
                </c:pt>
                <c:pt idx="46963">
                  <c:v>-0.39297641076453399</c:v>
                </c:pt>
                <c:pt idx="46964">
                  <c:v>-0.39247243893629202</c:v>
                </c:pt>
                <c:pt idx="46965">
                  <c:v>-0.39196846710805</c:v>
                </c:pt>
                <c:pt idx="46966">
                  <c:v>-0.391464495279983</c:v>
                </c:pt>
                <c:pt idx="46967">
                  <c:v>-0.39096052345174098</c:v>
                </c:pt>
                <c:pt idx="46968">
                  <c:v>-0.39045655162349802</c:v>
                </c:pt>
                <c:pt idx="46969">
                  <c:v>-0.38995257979543202</c:v>
                </c:pt>
                <c:pt idx="46970">
                  <c:v>-0.38944860796719</c:v>
                </c:pt>
                <c:pt idx="46971">
                  <c:v>-0.38894463613894698</c:v>
                </c:pt>
                <c:pt idx="46972">
                  <c:v>-0.38844066431088098</c:v>
                </c:pt>
                <c:pt idx="46973">
                  <c:v>-0.38793669248263801</c:v>
                </c:pt>
                <c:pt idx="46974">
                  <c:v>-0.38743272065439599</c:v>
                </c:pt>
                <c:pt idx="46975">
                  <c:v>-0.38692874882632999</c:v>
                </c:pt>
                <c:pt idx="46976">
                  <c:v>-0.38642477699808703</c:v>
                </c:pt>
                <c:pt idx="46977">
                  <c:v>-0.385920805169845</c:v>
                </c:pt>
                <c:pt idx="46978">
                  <c:v>-0.38541683334177801</c:v>
                </c:pt>
                <c:pt idx="46979">
                  <c:v>-0.38491286151353599</c:v>
                </c:pt>
                <c:pt idx="46980">
                  <c:v>-0.38440888968529302</c:v>
                </c:pt>
                <c:pt idx="46981">
                  <c:v>-0.38390491785722702</c:v>
                </c:pt>
                <c:pt idx="46982">
                  <c:v>-0.383400946028985</c:v>
                </c:pt>
                <c:pt idx="46983">
                  <c:v>-0.38289697420074198</c:v>
                </c:pt>
                <c:pt idx="46984">
                  <c:v>-0.38239300237267598</c:v>
                </c:pt>
                <c:pt idx="46985">
                  <c:v>-0.38188903054443302</c:v>
                </c:pt>
                <c:pt idx="46986">
                  <c:v>-0.38138505871619099</c:v>
                </c:pt>
                <c:pt idx="46987">
                  <c:v>-0.380881086888125</c:v>
                </c:pt>
                <c:pt idx="46988">
                  <c:v>-0.38037711505988198</c:v>
                </c:pt>
                <c:pt idx="46989">
                  <c:v>-0.37987314323164001</c:v>
                </c:pt>
                <c:pt idx="46990">
                  <c:v>-0.37936917140357301</c:v>
                </c:pt>
                <c:pt idx="46991">
                  <c:v>-0.37886519957533099</c:v>
                </c:pt>
                <c:pt idx="46992">
                  <c:v>-0.37836122774708902</c:v>
                </c:pt>
                <c:pt idx="46993">
                  <c:v>-0.37785725591902197</c:v>
                </c:pt>
                <c:pt idx="46994">
                  <c:v>-0.37735328409078001</c:v>
                </c:pt>
                <c:pt idx="46995">
                  <c:v>-0.37684931226253698</c:v>
                </c:pt>
                <c:pt idx="46996">
                  <c:v>-0.37634534043447099</c:v>
                </c:pt>
                <c:pt idx="46997">
                  <c:v>-0.37584136860622902</c:v>
                </c:pt>
                <c:pt idx="46998">
                  <c:v>-0.375337396777986</c:v>
                </c:pt>
                <c:pt idx="46999">
                  <c:v>-0.37483342494992</c:v>
                </c:pt>
                <c:pt idx="47000">
                  <c:v>-0.37432945312167698</c:v>
                </c:pt>
                <c:pt idx="47001">
                  <c:v>-0.37382548129343501</c:v>
                </c:pt>
                <c:pt idx="47002">
                  <c:v>-0.37332150946536902</c:v>
                </c:pt>
                <c:pt idx="47003">
                  <c:v>-0.372817537637126</c:v>
                </c:pt>
                <c:pt idx="47004">
                  <c:v>-0.37231356580888397</c:v>
                </c:pt>
                <c:pt idx="47005">
                  <c:v>-0.37180959398081698</c:v>
                </c:pt>
                <c:pt idx="47006">
                  <c:v>-0.37130562215257501</c:v>
                </c:pt>
                <c:pt idx="47007">
                  <c:v>-0.37080165032433299</c:v>
                </c:pt>
                <c:pt idx="47008">
                  <c:v>-0.37029767849626599</c:v>
                </c:pt>
                <c:pt idx="47009">
                  <c:v>-0.36979370666802402</c:v>
                </c:pt>
                <c:pt idx="47010">
                  <c:v>-0.369289734839781</c:v>
                </c:pt>
                <c:pt idx="47011">
                  <c:v>-0.36878576301171501</c:v>
                </c:pt>
                <c:pt idx="47012">
                  <c:v>-0.36828179118347298</c:v>
                </c:pt>
                <c:pt idx="47013">
                  <c:v>-0.36777781935523002</c:v>
                </c:pt>
                <c:pt idx="47014">
                  <c:v>-0.36727384752716402</c:v>
                </c:pt>
                <c:pt idx="47015">
                  <c:v>-0.366769875698921</c:v>
                </c:pt>
                <c:pt idx="47016">
                  <c:v>-0.36626590387067898</c:v>
                </c:pt>
                <c:pt idx="47017">
                  <c:v>-0.36576193204261198</c:v>
                </c:pt>
                <c:pt idx="47018">
                  <c:v>-0.36525796021437001</c:v>
                </c:pt>
                <c:pt idx="47019">
                  <c:v>-0.36475398838612799</c:v>
                </c:pt>
                <c:pt idx="47020">
                  <c:v>-0.364250016558061</c:v>
                </c:pt>
                <c:pt idx="47021">
                  <c:v>-0.36374604472981897</c:v>
                </c:pt>
                <c:pt idx="47022">
                  <c:v>-0.36324207290157701</c:v>
                </c:pt>
                <c:pt idx="47023">
                  <c:v>-0.36273810107351001</c:v>
                </c:pt>
                <c:pt idx="47024">
                  <c:v>-0.36223412924526799</c:v>
                </c:pt>
                <c:pt idx="47025">
                  <c:v>-0.36173015741702502</c:v>
                </c:pt>
                <c:pt idx="47026">
                  <c:v>-0.36122618558895903</c:v>
                </c:pt>
                <c:pt idx="47027">
                  <c:v>-0.360722213760716</c:v>
                </c:pt>
                <c:pt idx="47028">
                  <c:v>-0.36021824193247398</c:v>
                </c:pt>
                <c:pt idx="47029">
                  <c:v>-0.35971427010440798</c:v>
                </c:pt>
                <c:pt idx="47030">
                  <c:v>-0.35921029827616502</c:v>
                </c:pt>
                <c:pt idx="47031">
                  <c:v>-0.358706326447923</c:v>
                </c:pt>
                <c:pt idx="47032">
                  <c:v>-0.358202354619856</c:v>
                </c:pt>
                <c:pt idx="47033">
                  <c:v>-0.35769838279161398</c:v>
                </c:pt>
                <c:pt idx="47034">
                  <c:v>-0.35719441096337201</c:v>
                </c:pt>
                <c:pt idx="47035">
                  <c:v>-0.35669043913530502</c:v>
                </c:pt>
                <c:pt idx="47036">
                  <c:v>-0.35618646730706299</c:v>
                </c:pt>
                <c:pt idx="47037">
                  <c:v>-0.35568249547882003</c:v>
                </c:pt>
                <c:pt idx="47038">
                  <c:v>-0.35517852365075397</c:v>
                </c:pt>
                <c:pt idx="47039">
                  <c:v>-0.35467455182251201</c:v>
                </c:pt>
                <c:pt idx="47040">
                  <c:v>-0.35417057999426899</c:v>
                </c:pt>
                <c:pt idx="47041">
                  <c:v>-0.35366660816620299</c:v>
                </c:pt>
                <c:pt idx="47042">
                  <c:v>-0.35316263633796002</c:v>
                </c:pt>
                <c:pt idx="47043">
                  <c:v>-0.352658664509718</c:v>
                </c:pt>
                <c:pt idx="47044">
                  <c:v>-0.352154692681652</c:v>
                </c:pt>
                <c:pt idx="47045">
                  <c:v>-0.35165072085340898</c:v>
                </c:pt>
                <c:pt idx="47046">
                  <c:v>-0.35114674902516702</c:v>
                </c:pt>
                <c:pt idx="47047">
                  <c:v>-0.35064277719710002</c:v>
                </c:pt>
                <c:pt idx="47048">
                  <c:v>-0.350138805368858</c:v>
                </c:pt>
                <c:pt idx="47049">
                  <c:v>-0.34963483354061597</c:v>
                </c:pt>
                <c:pt idx="47050">
                  <c:v>-0.34913086171254898</c:v>
                </c:pt>
                <c:pt idx="47051">
                  <c:v>-0.34862688988430701</c:v>
                </c:pt>
                <c:pt idx="47052">
                  <c:v>-0.34812291805606399</c:v>
                </c:pt>
                <c:pt idx="47053">
                  <c:v>-0.34761894622799799</c:v>
                </c:pt>
                <c:pt idx="47054">
                  <c:v>-0.34711497439975503</c:v>
                </c:pt>
                <c:pt idx="47055">
                  <c:v>-0.346611002571513</c:v>
                </c:pt>
                <c:pt idx="47056">
                  <c:v>-0.34610703074344701</c:v>
                </c:pt>
                <c:pt idx="47057">
                  <c:v>-0.34560305891520399</c:v>
                </c:pt>
                <c:pt idx="47058">
                  <c:v>-0.34509908708696202</c:v>
                </c:pt>
                <c:pt idx="47059">
                  <c:v>-0.34459511525889502</c:v>
                </c:pt>
                <c:pt idx="47060">
                  <c:v>-0.344091143430653</c:v>
                </c:pt>
                <c:pt idx="47061">
                  <c:v>-0.34358717160241098</c:v>
                </c:pt>
                <c:pt idx="47062">
                  <c:v>-0.34308319977434398</c:v>
                </c:pt>
                <c:pt idx="47063">
                  <c:v>-0.34257922794610202</c:v>
                </c:pt>
                <c:pt idx="47064">
                  <c:v>-0.34207525611785899</c:v>
                </c:pt>
                <c:pt idx="47065">
                  <c:v>-0.341571284289793</c:v>
                </c:pt>
                <c:pt idx="47066">
                  <c:v>-0.34106731246155098</c:v>
                </c:pt>
                <c:pt idx="47067">
                  <c:v>-0.34056334063330801</c:v>
                </c:pt>
                <c:pt idx="47068">
                  <c:v>-0.34005936880524201</c:v>
                </c:pt>
                <c:pt idx="47069">
                  <c:v>-0.33955539697699899</c:v>
                </c:pt>
                <c:pt idx="47070">
                  <c:v>-0.33905142514875702</c:v>
                </c:pt>
                <c:pt idx="47071">
                  <c:v>-0.33854745332069103</c:v>
                </c:pt>
                <c:pt idx="47072">
                  <c:v>-0.33804348149244801</c:v>
                </c:pt>
                <c:pt idx="47073">
                  <c:v>-0.33753950966420598</c:v>
                </c:pt>
                <c:pt idx="47074">
                  <c:v>-0.33703553783613899</c:v>
                </c:pt>
                <c:pt idx="47075">
                  <c:v>-0.33653156600789702</c:v>
                </c:pt>
                <c:pt idx="47076">
                  <c:v>-0.336027594179655</c:v>
                </c:pt>
                <c:pt idx="47077">
                  <c:v>-0.335523622351588</c:v>
                </c:pt>
                <c:pt idx="47078">
                  <c:v>-0.33501965052334598</c:v>
                </c:pt>
                <c:pt idx="47079">
                  <c:v>-0.33451567869510301</c:v>
                </c:pt>
                <c:pt idx="47080">
                  <c:v>-0.33401170686703702</c:v>
                </c:pt>
                <c:pt idx="47081">
                  <c:v>-0.33350773503879499</c:v>
                </c:pt>
                <c:pt idx="47082">
                  <c:v>-0.33300376321055197</c:v>
                </c:pt>
                <c:pt idx="47083">
                  <c:v>-0.33249979138248598</c:v>
                </c:pt>
                <c:pt idx="47084">
                  <c:v>-0.33199581955424301</c:v>
                </c:pt>
                <c:pt idx="47085">
                  <c:v>-0.33149184772600099</c:v>
                </c:pt>
                <c:pt idx="47086">
                  <c:v>-0.33098787589793499</c:v>
                </c:pt>
                <c:pt idx="47087">
                  <c:v>-0.33048390406969202</c:v>
                </c:pt>
                <c:pt idx="47088">
                  <c:v>-0.32997993224145</c:v>
                </c:pt>
                <c:pt idx="47089">
                  <c:v>-0.32947596041338301</c:v>
                </c:pt>
                <c:pt idx="47090">
                  <c:v>-0.32897198858514098</c:v>
                </c:pt>
                <c:pt idx="47091">
                  <c:v>-0.32846801675689802</c:v>
                </c:pt>
                <c:pt idx="47092">
                  <c:v>-0.32796404492883202</c:v>
                </c:pt>
                <c:pt idx="47093">
                  <c:v>-0.32746007310059</c:v>
                </c:pt>
                <c:pt idx="47094">
                  <c:v>-0.32695610127234698</c:v>
                </c:pt>
                <c:pt idx="47095">
                  <c:v>-0.32645212944428098</c:v>
                </c:pt>
                <c:pt idx="47096">
                  <c:v>-0.32594815761603801</c:v>
                </c:pt>
                <c:pt idx="47097">
                  <c:v>-0.32544418578779599</c:v>
                </c:pt>
                <c:pt idx="47098">
                  <c:v>-0.32494021395973</c:v>
                </c:pt>
                <c:pt idx="47099">
                  <c:v>-0.32443624213148697</c:v>
                </c:pt>
                <c:pt idx="47100">
                  <c:v>-0.32393227030324501</c:v>
                </c:pt>
                <c:pt idx="47101">
                  <c:v>-0.32342829847517801</c:v>
                </c:pt>
                <c:pt idx="47102">
                  <c:v>-0.32292432664693599</c:v>
                </c:pt>
                <c:pt idx="47103">
                  <c:v>-0.32242035481869402</c:v>
                </c:pt>
                <c:pt idx="47104">
                  <c:v>-0.32191638299062703</c:v>
                </c:pt>
                <c:pt idx="47105">
                  <c:v>-0.321412411162385</c:v>
                </c:pt>
                <c:pt idx="47106">
                  <c:v>-0.32090843933414198</c:v>
                </c:pt>
                <c:pt idx="47107">
                  <c:v>-0.32040446750607599</c:v>
                </c:pt>
                <c:pt idx="47108">
                  <c:v>-0.31990049567783402</c:v>
                </c:pt>
                <c:pt idx="47109">
                  <c:v>-0.319396523849591</c:v>
                </c:pt>
                <c:pt idx="47110">
                  <c:v>-0.318892552021525</c:v>
                </c:pt>
                <c:pt idx="47111">
                  <c:v>-0.31838858019328198</c:v>
                </c:pt>
                <c:pt idx="47112">
                  <c:v>-0.31788460836504001</c:v>
                </c:pt>
                <c:pt idx="47113">
                  <c:v>-0.31738063653697401</c:v>
                </c:pt>
                <c:pt idx="47114">
                  <c:v>-0.31687666470873099</c:v>
                </c:pt>
                <c:pt idx="47115">
                  <c:v>-0.31637269288048903</c:v>
                </c:pt>
                <c:pt idx="47116">
                  <c:v>-0.31586872105242197</c:v>
                </c:pt>
                <c:pt idx="47117">
                  <c:v>-0.31536474922418001</c:v>
                </c:pt>
                <c:pt idx="47118">
                  <c:v>-0.31486077739593799</c:v>
                </c:pt>
                <c:pt idx="47119">
                  <c:v>-0.31435680556787099</c:v>
                </c:pt>
                <c:pt idx="47120">
                  <c:v>-0.31385283373962902</c:v>
                </c:pt>
                <c:pt idx="47121">
                  <c:v>-0.313348861911386</c:v>
                </c:pt>
                <c:pt idx="47122">
                  <c:v>-0.31284489008332</c:v>
                </c:pt>
                <c:pt idx="47123">
                  <c:v>-0.31234091825507798</c:v>
                </c:pt>
                <c:pt idx="47124">
                  <c:v>-0.31183694642683502</c:v>
                </c:pt>
                <c:pt idx="47125">
                  <c:v>-0.31133297459876902</c:v>
                </c:pt>
                <c:pt idx="47126">
                  <c:v>-0.310829002770526</c:v>
                </c:pt>
                <c:pt idx="47127">
                  <c:v>-0.31032503094228397</c:v>
                </c:pt>
                <c:pt idx="47128">
                  <c:v>-0.30982105911421798</c:v>
                </c:pt>
                <c:pt idx="47129">
                  <c:v>-0.30931708728597501</c:v>
                </c:pt>
                <c:pt idx="47130">
                  <c:v>-0.30881311545773299</c:v>
                </c:pt>
                <c:pt idx="47131">
                  <c:v>-0.30830914362966599</c:v>
                </c:pt>
                <c:pt idx="47132">
                  <c:v>-0.30780517180142403</c:v>
                </c:pt>
                <c:pt idx="47133">
                  <c:v>-0.30730119997318101</c:v>
                </c:pt>
                <c:pt idx="47134">
                  <c:v>-0.30679722814511501</c:v>
                </c:pt>
                <c:pt idx="47135">
                  <c:v>-0.30629325631687299</c:v>
                </c:pt>
                <c:pt idx="47136">
                  <c:v>-0.30578928448863002</c:v>
                </c:pt>
                <c:pt idx="47137">
                  <c:v>-0.30528531266056402</c:v>
                </c:pt>
                <c:pt idx="47138">
                  <c:v>-0.304781340832321</c:v>
                </c:pt>
                <c:pt idx="47139">
                  <c:v>-0.30427736900407898</c:v>
                </c:pt>
                <c:pt idx="47140">
                  <c:v>-0.30377339717601298</c:v>
                </c:pt>
                <c:pt idx="47141">
                  <c:v>-0.30326942534777002</c:v>
                </c:pt>
                <c:pt idx="47142">
                  <c:v>-0.30276545351952799</c:v>
                </c:pt>
                <c:pt idx="47143">
                  <c:v>-0.302261481691461</c:v>
                </c:pt>
                <c:pt idx="47144">
                  <c:v>-0.30175750986321898</c:v>
                </c:pt>
                <c:pt idx="47145">
                  <c:v>-0.30125353803497701</c:v>
                </c:pt>
                <c:pt idx="47146">
                  <c:v>-0.30074956620691001</c:v>
                </c:pt>
                <c:pt idx="47147">
                  <c:v>-0.30024559437866799</c:v>
                </c:pt>
                <c:pt idx="47148">
                  <c:v>-0.29974162255042502</c:v>
                </c:pt>
                <c:pt idx="47149">
                  <c:v>-0.29923765072235903</c:v>
                </c:pt>
                <c:pt idx="47150">
                  <c:v>-0.29873367889411701</c:v>
                </c:pt>
                <c:pt idx="47151">
                  <c:v>-0.29822970706587398</c:v>
                </c:pt>
                <c:pt idx="47152">
                  <c:v>-0.29772573523780799</c:v>
                </c:pt>
                <c:pt idx="47153">
                  <c:v>-0.29722176340956502</c:v>
                </c:pt>
                <c:pt idx="47154">
                  <c:v>-0.296717791581323</c:v>
                </c:pt>
                <c:pt idx="47155">
                  <c:v>-0.296213819753256</c:v>
                </c:pt>
                <c:pt idx="47156">
                  <c:v>-0.29570984792501398</c:v>
                </c:pt>
                <c:pt idx="47157">
                  <c:v>-0.29520587609677201</c:v>
                </c:pt>
                <c:pt idx="47158">
                  <c:v>-0.29470190426870502</c:v>
                </c:pt>
                <c:pt idx="47159">
                  <c:v>-0.29419793244046299</c:v>
                </c:pt>
                <c:pt idx="47160">
                  <c:v>-0.29369396061221997</c:v>
                </c:pt>
                <c:pt idx="47161">
                  <c:v>-0.29318998878415398</c:v>
                </c:pt>
                <c:pt idx="47162">
                  <c:v>-0.29268601695591201</c:v>
                </c:pt>
                <c:pt idx="47163">
                  <c:v>-0.29218204512766899</c:v>
                </c:pt>
                <c:pt idx="47164">
                  <c:v>-0.29167807329960299</c:v>
                </c:pt>
                <c:pt idx="47165">
                  <c:v>-0.29117410147136003</c:v>
                </c:pt>
                <c:pt idx="47166">
                  <c:v>-0.290670129643118</c:v>
                </c:pt>
                <c:pt idx="47167">
                  <c:v>-0.29016615781505201</c:v>
                </c:pt>
                <c:pt idx="47168">
                  <c:v>-0.28966218598680898</c:v>
                </c:pt>
                <c:pt idx="47169">
                  <c:v>-0.28915821415856702</c:v>
                </c:pt>
                <c:pt idx="47170">
                  <c:v>-0.28865424233050002</c:v>
                </c:pt>
                <c:pt idx="47171">
                  <c:v>-0.288150270502258</c:v>
                </c:pt>
                <c:pt idx="47172">
                  <c:v>-0.28764629867401598</c:v>
                </c:pt>
                <c:pt idx="47173">
                  <c:v>-0.28714232684594898</c:v>
                </c:pt>
                <c:pt idx="47174">
                  <c:v>-0.28663835501770701</c:v>
                </c:pt>
                <c:pt idx="47175">
                  <c:v>-0.28613438318946399</c:v>
                </c:pt>
                <c:pt idx="47176">
                  <c:v>-0.285630411361398</c:v>
                </c:pt>
                <c:pt idx="47177">
                  <c:v>-0.28512643953315597</c:v>
                </c:pt>
                <c:pt idx="47178">
                  <c:v>-0.28462246770491301</c:v>
                </c:pt>
                <c:pt idx="47179">
                  <c:v>-0.28411849587684701</c:v>
                </c:pt>
                <c:pt idx="47180">
                  <c:v>-0.28361452404860399</c:v>
                </c:pt>
                <c:pt idx="47181">
                  <c:v>-0.28311055222036202</c:v>
                </c:pt>
                <c:pt idx="47182">
                  <c:v>-0.28260658039229603</c:v>
                </c:pt>
                <c:pt idx="47183">
                  <c:v>-0.282102608564053</c:v>
                </c:pt>
                <c:pt idx="47184">
                  <c:v>-0.28159863673581098</c:v>
                </c:pt>
                <c:pt idx="47185">
                  <c:v>-0.28109466490774399</c:v>
                </c:pt>
                <c:pt idx="47186">
                  <c:v>-0.28059069307950202</c:v>
                </c:pt>
                <c:pt idx="47187">
                  <c:v>-0.28008672125126</c:v>
                </c:pt>
                <c:pt idx="47188">
                  <c:v>-0.279582749423193</c:v>
                </c:pt>
                <c:pt idx="47189">
                  <c:v>-0.27907877759495098</c:v>
                </c:pt>
                <c:pt idx="47190">
                  <c:v>-0.27857480576670801</c:v>
                </c:pt>
                <c:pt idx="47191">
                  <c:v>-0.27807083393864201</c:v>
                </c:pt>
                <c:pt idx="47192">
                  <c:v>-0.27756686211039999</c:v>
                </c:pt>
                <c:pt idx="47193">
                  <c:v>-0.27706289028215703</c:v>
                </c:pt>
                <c:pt idx="47194">
                  <c:v>-0.27655891845409097</c:v>
                </c:pt>
                <c:pt idx="47195">
                  <c:v>-0.27605494662584801</c:v>
                </c:pt>
                <c:pt idx="47196">
                  <c:v>-0.27555097479760599</c:v>
                </c:pt>
                <c:pt idx="47197">
                  <c:v>-0.27504700296953899</c:v>
                </c:pt>
                <c:pt idx="47198">
                  <c:v>-0.27454303114129702</c:v>
                </c:pt>
                <c:pt idx="47199">
                  <c:v>-0.274039059313055</c:v>
                </c:pt>
                <c:pt idx="47200">
                  <c:v>-0.273535087484988</c:v>
                </c:pt>
                <c:pt idx="47201">
                  <c:v>-0.27303111565674598</c:v>
                </c:pt>
                <c:pt idx="47202">
                  <c:v>-0.27252714382850302</c:v>
                </c:pt>
                <c:pt idx="47203">
                  <c:v>-0.27202317200043702</c:v>
                </c:pt>
                <c:pt idx="47204">
                  <c:v>-0.271519200172195</c:v>
                </c:pt>
                <c:pt idx="47205">
                  <c:v>-0.27101522834395197</c:v>
                </c:pt>
                <c:pt idx="47206">
                  <c:v>-0.27051125651588598</c:v>
                </c:pt>
                <c:pt idx="47207">
                  <c:v>-0.27000728468764301</c:v>
                </c:pt>
                <c:pt idx="47208">
                  <c:v>-0.26950331285940099</c:v>
                </c:pt>
                <c:pt idx="47209">
                  <c:v>-0.26899934103133499</c:v>
                </c:pt>
                <c:pt idx="47210">
                  <c:v>-0.26849536920309203</c:v>
                </c:pt>
                <c:pt idx="47211">
                  <c:v>-0.26799139737485</c:v>
                </c:pt>
                <c:pt idx="47212">
                  <c:v>-0.26748742554678301</c:v>
                </c:pt>
                <c:pt idx="47213">
                  <c:v>-0.26698345371854099</c:v>
                </c:pt>
                <c:pt idx="47214">
                  <c:v>-0.26647948189029902</c:v>
                </c:pt>
                <c:pt idx="47215">
                  <c:v>-0.26597551006223202</c:v>
                </c:pt>
                <c:pt idx="47216">
                  <c:v>-0.26547153823399</c:v>
                </c:pt>
                <c:pt idx="47217">
                  <c:v>-0.26496756640574698</c:v>
                </c:pt>
                <c:pt idx="47218">
                  <c:v>-0.26446359457768098</c:v>
                </c:pt>
                <c:pt idx="47219">
                  <c:v>-0.26395962274943902</c:v>
                </c:pt>
                <c:pt idx="47220">
                  <c:v>-0.26345565092119599</c:v>
                </c:pt>
                <c:pt idx="47221">
                  <c:v>-0.26295167909313</c:v>
                </c:pt>
                <c:pt idx="47222">
                  <c:v>-0.26244770726488698</c:v>
                </c:pt>
                <c:pt idx="47223">
                  <c:v>-0.26194373543664501</c:v>
                </c:pt>
                <c:pt idx="47224">
                  <c:v>-0.26143976360857901</c:v>
                </c:pt>
                <c:pt idx="47225">
                  <c:v>-0.26093579178033599</c:v>
                </c:pt>
                <c:pt idx="47226">
                  <c:v>-0.26043181995209402</c:v>
                </c:pt>
                <c:pt idx="47227">
                  <c:v>-0.25992784812402703</c:v>
                </c:pt>
                <c:pt idx="47228">
                  <c:v>-0.25942387629578501</c:v>
                </c:pt>
                <c:pt idx="47229">
                  <c:v>-0.25891990446754198</c:v>
                </c:pt>
                <c:pt idx="47230">
                  <c:v>-0.25841593263947599</c:v>
                </c:pt>
                <c:pt idx="47231">
                  <c:v>-0.25791196081123402</c:v>
                </c:pt>
                <c:pt idx="47232">
                  <c:v>-0.257407988982991</c:v>
                </c:pt>
                <c:pt idx="47233">
                  <c:v>-0.256904017154925</c:v>
                </c:pt>
                <c:pt idx="47234">
                  <c:v>-0.25640004532668198</c:v>
                </c:pt>
                <c:pt idx="47235">
                  <c:v>-0.25589607349844001</c:v>
                </c:pt>
                <c:pt idx="47236">
                  <c:v>-0.25539210167037402</c:v>
                </c:pt>
                <c:pt idx="47237">
                  <c:v>-0.25488812984213099</c:v>
                </c:pt>
                <c:pt idx="47238">
                  <c:v>-0.25438415801388897</c:v>
                </c:pt>
                <c:pt idx="47239">
                  <c:v>-0.25388018618582198</c:v>
                </c:pt>
                <c:pt idx="47240">
                  <c:v>-0.25337621435758001</c:v>
                </c:pt>
                <c:pt idx="47241">
                  <c:v>-0.25287224252933799</c:v>
                </c:pt>
                <c:pt idx="47242">
                  <c:v>-0.25236827070127099</c:v>
                </c:pt>
                <c:pt idx="47243">
                  <c:v>-0.25186429887302902</c:v>
                </c:pt>
                <c:pt idx="47244">
                  <c:v>-0.251360327044786</c:v>
                </c:pt>
                <c:pt idx="47245">
                  <c:v>-0.25085635521672001</c:v>
                </c:pt>
                <c:pt idx="47246">
                  <c:v>-0.25035238338847798</c:v>
                </c:pt>
                <c:pt idx="47247">
                  <c:v>-0.24984841156023499</c:v>
                </c:pt>
                <c:pt idx="47248">
                  <c:v>-0.24934443973216899</c:v>
                </c:pt>
                <c:pt idx="47249">
                  <c:v>-0.248840467903926</c:v>
                </c:pt>
                <c:pt idx="47250">
                  <c:v>-0.248336496075684</c:v>
                </c:pt>
                <c:pt idx="47251">
                  <c:v>-0.24783252424761801</c:v>
                </c:pt>
                <c:pt idx="47252">
                  <c:v>-0.24732855241937499</c:v>
                </c:pt>
                <c:pt idx="47253">
                  <c:v>-0.24682458059113299</c:v>
                </c:pt>
                <c:pt idx="47254">
                  <c:v>-0.246320608763066</c:v>
                </c:pt>
                <c:pt idx="47255">
                  <c:v>-0.245816636934824</c:v>
                </c:pt>
                <c:pt idx="47256">
                  <c:v>-0.24531266510658101</c:v>
                </c:pt>
                <c:pt idx="47257">
                  <c:v>-0.24480869327851501</c:v>
                </c:pt>
                <c:pt idx="47258">
                  <c:v>-0.24430472145027299</c:v>
                </c:pt>
                <c:pt idx="47259">
                  <c:v>-0.24380074962202999</c:v>
                </c:pt>
                <c:pt idx="47260">
                  <c:v>-0.243296777793964</c:v>
                </c:pt>
                <c:pt idx="47261">
                  <c:v>-0.242792805965721</c:v>
                </c:pt>
                <c:pt idx="47262">
                  <c:v>-0.24228883413747901</c:v>
                </c:pt>
                <c:pt idx="47263">
                  <c:v>-0.24178486230941301</c:v>
                </c:pt>
                <c:pt idx="47264">
                  <c:v>-0.24128089048116999</c:v>
                </c:pt>
                <c:pt idx="47265">
                  <c:v>-0.240776918652928</c:v>
                </c:pt>
                <c:pt idx="47266">
                  <c:v>-0.240272946824861</c:v>
                </c:pt>
                <c:pt idx="47267">
                  <c:v>-0.23976897499661901</c:v>
                </c:pt>
                <c:pt idx="47268">
                  <c:v>-0.23926500316837701</c:v>
                </c:pt>
                <c:pt idx="47269">
                  <c:v>-0.23876103134030999</c:v>
                </c:pt>
                <c:pt idx="47270">
                  <c:v>-0.23825705951206799</c:v>
                </c:pt>
                <c:pt idx="47271">
                  <c:v>-0.237753087683825</c:v>
                </c:pt>
                <c:pt idx="47272">
                  <c:v>-0.237249115855759</c:v>
                </c:pt>
                <c:pt idx="47273">
                  <c:v>-0.23674514402751701</c:v>
                </c:pt>
                <c:pt idx="47274">
                  <c:v>-0.23624117219927401</c:v>
                </c:pt>
                <c:pt idx="47275">
                  <c:v>-0.23573720037120799</c:v>
                </c:pt>
                <c:pt idx="47276">
                  <c:v>-0.23523322854296499</c:v>
                </c:pt>
                <c:pt idx="47277">
                  <c:v>-0.234729256714723</c:v>
                </c:pt>
                <c:pt idx="47278">
                  <c:v>-0.234225284886657</c:v>
                </c:pt>
                <c:pt idx="47279">
                  <c:v>-0.23372131305841401</c:v>
                </c:pt>
                <c:pt idx="47280">
                  <c:v>-0.23321734123017199</c:v>
                </c:pt>
                <c:pt idx="47281">
                  <c:v>-0.23271336940210499</c:v>
                </c:pt>
                <c:pt idx="47282">
                  <c:v>-0.232209397573863</c:v>
                </c:pt>
                <c:pt idx="47283">
                  <c:v>-0.231705425745621</c:v>
                </c:pt>
                <c:pt idx="47284">
                  <c:v>-0.23120145391755401</c:v>
                </c:pt>
                <c:pt idx="47285">
                  <c:v>-0.23069748208931201</c:v>
                </c:pt>
                <c:pt idx="47286">
                  <c:v>-0.23019351026106899</c:v>
                </c:pt>
                <c:pt idx="47287">
                  <c:v>-0.22968953843300299</c:v>
                </c:pt>
                <c:pt idx="47288">
                  <c:v>-0.229185566604761</c:v>
                </c:pt>
                <c:pt idx="47289">
                  <c:v>-0.228681594776518</c:v>
                </c:pt>
                <c:pt idx="47290">
                  <c:v>-0.22817762294845201</c:v>
                </c:pt>
                <c:pt idx="47291">
                  <c:v>-0.22767365112020899</c:v>
                </c:pt>
                <c:pt idx="47292">
                  <c:v>-0.22716967929196699</c:v>
                </c:pt>
                <c:pt idx="47293">
                  <c:v>-0.2266657074639</c:v>
                </c:pt>
                <c:pt idx="47294">
                  <c:v>-0.226161735635658</c:v>
                </c:pt>
                <c:pt idx="47295">
                  <c:v>-0.22565776380741601</c:v>
                </c:pt>
                <c:pt idx="47296">
                  <c:v>-0.22515379197934901</c:v>
                </c:pt>
                <c:pt idx="47297">
                  <c:v>-0.22464982015110699</c:v>
                </c:pt>
                <c:pt idx="47298">
                  <c:v>-0.22414584832286399</c:v>
                </c:pt>
                <c:pt idx="47299">
                  <c:v>-0.223641876494798</c:v>
                </c:pt>
                <c:pt idx="47300">
                  <c:v>-0.223137904666556</c:v>
                </c:pt>
                <c:pt idx="47301">
                  <c:v>-0.22263393283831301</c:v>
                </c:pt>
                <c:pt idx="47302">
                  <c:v>-0.22212996101024701</c:v>
                </c:pt>
                <c:pt idx="47303">
                  <c:v>-0.22162598918200399</c:v>
                </c:pt>
                <c:pt idx="47304">
                  <c:v>-0.221122017353762</c:v>
                </c:pt>
                <c:pt idx="47305">
                  <c:v>-0.220618045525696</c:v>
                </c:pt>
                <c:pt idx="47306">
                  <c:v>-0.22011407369745301</c:v>
                </c:pt>
                <c:pt idx="47307">
                  <c:v>-0.21961010186921101</c:v>
                </c:pt>
                <c:pt idx="47308">
                  <c:v>-0.21910613004114399</c:v>
                </c:pt>
                <c:pt idx="47309">
                  <c:v>-0.21860215821290199</c:v>
                </c:pt>
                <c:pt idx="47310">
                  <c:v>-0.21809818638466</c:v>
                </c:pt>
                <c:pt idx="47311">
                  <c:v>-0.217594214556593</c:v>
                </c:pt>
                <c:pt idx="47312">
                  <c:v>-0.21709024272835101</c:v>
                </c:pt>
                <c:pt idx="47313">
                  <c:v>-0.21658627090010801</c:v>
                </c:pt>
                <c:pt idx="47314">
                  <c:v>-0.21608229907204199</c:v>
                </c:pt>
                <c:pt idx="47315">
                  <c:v>-0.21557832724379999</c:v>
                </c:pt>
                <c:pt idx="47316">
                  <c:v>-0.215074355415557</c:v>
                </c:pt>
                <c:pt idx="47317">
                  <c:v>-0.214570383587491</c:v>
                </c:pt>
                <c:pt idx="47318">
                  <c:v>-0.21406641175924801</c:v>
                </c:pt>
                <c:pt idx="47319">
                  <c:v>-0.21356243993100599</c:v>
                </c:pt>
                <c:pt idx="47320">
                  <c:v>-0.21305846810293999</c:v>
                </c:pt>
                <c:pt idx="47321">
                  <c:v>-0.212554496274697</c:v>
                </c:pt>
                <c:pt idx="47322">
                  <c:v>-0.212050524446455</c:v>
                </c:pt>
                <c:pt idx="47323">
                  <c:v>-0.21154655261838801</c:v>
                </c:pt>
                <c:pt idx="47324">
                  <c:v>-0.21104258079014601</c:v>
                </c:pt>
                <c:pt idx="47325">
                  <c:v>-0.21053860896190399</c:v>
                </c:pt>
                <c:pt idx="47326">
                  <c:v>-0.21003463713383699</c:v>
                </c:pt>
                <c:pt idx="47327">
                  <c:v>-0.209530665305595</c:v>
                </c:pt>
                <c:pt idx="47328">
                  <c:v>-0.209026693477352</c:v>
                </c:pt>
                <c:pt idx="47329">
                  <c:v>-0.20852272164928601</c:v>
                </c:pt>
                <c:pt idx="47330">
                  <c:v>-0.20801874982104299</c:v>
                </c:pt>
                <c:pt idx="47331">
                  <c:v>-0.20751477799280099</c:v>
                </c:pt>
                <c:pt idx="47332">
                  <c:v>-0.207010806164735</c:v>
                </c:pt>
                <c:pt idx="47333">
                  <c:v>-0.206506834336492</c:v>
                </c:pt>
                <c:pt idx="47334">
                  <c:v>-0.20600286250825001</c:v>
                </c:pt>
                <c:pt idx="47335">
                  <c:v>-0.20549889068018301</c:v>
                </c:pt>
                <c:pt idx="47336">
                  <c:v>-0.20499491885194099</c:v>
                </c:pt>
                <c:pt idx="47337">
                  <c:v>-0.20449094702369899</c:v>
                </c:pt>
                <c:pt idx="47338">
                  <c:v>-0.203986975195632</c:v>
                </c:pt>
                <c:pt idx="47339">
                  <c:v>-0.20348300336739</c:v>
                </c:pt>
                <c:pt idx="47340">
                  <c:v>-0.20297903153914701</c:v>
                </c:pt>
                <c:pt idx="47341">
                  <c:v>-0.20247505971108101</c:v>
                </c:pt>
                <c:pt idx="47342">
                  <c:v>-0.20197108788283899</c:v>
                </c:pt>
                <c:pt idx="47343">
                  <c:v>-0.201467116054596</c:v>
                </c:pt>
                <c:pt idx="47344">
                  <c:v>-0.20096314422653</c:v>
                </c:pt>
                <c:pt idx="47345">
                  <c:v>-0.20045917239828701</c:v>
                </c:pt>
                <c:pt idx="47346">
                  <c:v>-0.19995520057004501</c:v>
                </c:pt>
                <c:pt idx="47347">
                  <c:v>-0.19945122874197899</c:v>
                </c:pt>
                <c:pt idx="47348">
                  <c:v>-0.19894725691373599</c:v>
                </c:pt>
                <c:pt idx="47349">
                  <c:v>-0.198443285085494</c:v>
                </c:pt>
                <c:pt idx="47350">
                  <c:v>-0.197939313257427</c:v>
                </c:pt>
                <c:pt idx="47351">
                  <c:v>-0.19743534142918501</c:v>
                </c:pt>
                <c:pt idx="47352">
                  <c:v>-0.19693136960094301</c:v>
                </c:pt>
                <c:pt idx="47353">
                  <c:v>-0.19642739777287599</c:v>
                </c:pt>
                <c:pt idx="47354">
                  <c:v>-0.19592342594463399</c:v>
                </c:pt>
                <c:pt idx="47355">
                  <c:v>-0.195419454116391</c:v>
                </c:pt>
                <c:pt idx="47356">
                  <c:v>-0.194915482288325</c:v>
                </c:pt>
                <c:pt idx="47357">
                  <c:v>-0.19441151046008301</c:v>
                </c:pt>
                <c:pt idx="47358">
                  <c:v>-0.19390753863183999</c:v>
                </c:pt>
                <c:pt idx="47359">
                  <c:v>-0.19340356680377399</c:v>
                </c:pt>
                <c:pt idx="47360">
                  <c:v>-0.192899594975531</c:v>
                </c:pt>
                <c:pt idx="47361">
                  <c:v>-0.192395623147289</c:v>
                </c:pt>
                <c:pt idx="47362">
                  <c:v>-0.19189165131922201</c:v>
                </c:pt>
                <c:pt idx="47363">
                  <c:v>-0.19138767949098001</c:v>
                </c:pt>
                <c:pt idx="47364">
                  <c:v>-0.19088370766273799</c:v>
                </c:pt>
                <c:pt idx="47365">
                  <c:v>-0.19037973583467099</c:v>
                </c:pt>
                <c:pt idx="47366">
                  <c:v>-0.189875764006429</c:v>
                </c:pt>
                <c:pt idx="47367">
                  <c:v>-0.189371792178186</c:v>
                </c:pt>
                <c:pt idx="47368">
                  <c:v>-0.18886782035012001</c:v>
                </c:pt>
                <c:pt idx="47369">
                  <c:v>-0.18836384852187801</c:v>
                </c:pt>
                <c:pt idx="47370">
                  <c:v>-0.18785987669363499</c:v>
                </c:pt>
                <c:pt idx="47371">
                  <c:v>-0.187355904865569</c:v>
                </c:pt>
                <c:pt idx="47372">
                  <c:v>-0.186851933037326</c:v>
                </c:pt>
                <c:pt idx="47373">
                  <c:v>-0.18634796120908401</c:v>
                </c:pt>
                <c:pt idx="47374">
                  <c:v>-0.18584398938101801</c:v>
                </c:pt>
                <c:pt idx="47375">
                  <c:v>-0.18534001755277499</c:v>
                </c:pt>
                <c:pt idx="47376">
                  <c:v>-0.18483604572453299</c:v>
                </c:pt>
                <c:pt idx="47377">
                  <c:v>-0.184332073896466</c:v>
                </c:pt>
                <c:pt idx="47378">
                  <c:v>-0.183828102068224</c:v>
                </c:pt>
                <c:pt idx="47379">
                  <c:v>-0.18332413023998201</c:v>
                </c:pt>
                <c:pt idx="47380">
                  <c:v>-0.18282015841191501</c:v>
                </c:pt>
                <c:pt idx="47381">
                  <c:v>-0.18231618658367299</c:v>
                </c:pt>
                <c:pt idx="47382">
                  <c:v>-0.18181221475543</c:v>
                </c:pt>
                <c:pt idx="47383">
                  <c:v>-0.181308242927364</c:v>
                </c:pt>
                <c:pt idx="47384">
                  <c:v>-0.180804271099122</c:v>
                </c:pt>
                <c:pt idx="47385">
                  <c:v>-0.18030029927087901</c:v>
                </c:pt>
                <c:pt idx="47386">
                  <c:v>-0.17979632744281299</c:v>
                </c:pt>
                <c:pt idx="47387">
                  <c:v>-0.17929235561456999</c:v>
                </c:pt>
                <c:pt idx="47388">
                  <c:v>-0.178788383786328</c:v>
                </c:pt>
                <c:pt idx="47389">
                  <c:v>-0.178284411958262</c:v>
                </c:pt>
                <c:pt idx="47390">
                  <c:v>-0.17778044013001901</c:v>
                </c:pt>
                <c:pt idx="47391">
                  <c:v>-0.17727646830177701</c:v>
                </c:pt>
                <c:pt idx="47392">
                  <c:v>-0.17677249647370999</c:v>
                </c:pt>
                <c:pt idx="47393">
                  <c:v>-0.17626852464546799</c:v>
                </c:pt>
                <c:pt idx="47394">
                  <c:v>-0.175764552817225</c:v>
                </c:pt>
                <c:pt idx="47395">
                  <c:v>-0.175260580989159</c:v>
                </c:pt>
                <c:pt idx="47396">
                  <c:v>-0.17475660916091701</c:v>
                </c:pt>
                <c:pt idx="47397">
                  <c:v>-0.17425263733267399</c:v>
                </c:pt>
                <c:pt idx="47398">
                  <c:v>-0.17374866550460799</c:v>
                </c:pt>
                <c:pt idx="47399">
                  <c:v>-0.173244693676365</c:v>
                </c:pt>
                <c:pt idx="47400">
                  <c:v>-0.172740721848123</c:v>
                </c:pt>
                <c:pt idx="47401">
                  <c:v>-0.17223675002005701</c:v>
                </c:pt>
                <c:pt idx="47402">
                  <c:v>-0.17173277819181401</c:v>
                </c:pt>
                <c:pt idx="47403">
                  <c:v>-0.17122880636357199</c:v>
                </c:pt>
                <c:pt idx="47404">
                  <c:v>-0.17072483453550499</c:v>
                </c:pt>
                <c:pt idx="47405">
                  <c:v>-0.170220862707263</c:v>
                </c:pt>
                <c:pt idx="47406">
                  <c:v>-0.169716890879021</c:v>
                </c:pt>
                <c:pt idx="47407">
                  <c:v>-0.16921291905095401</c:v>
                </c:pt>
                <c:pt idx="47408">
                  <c:v>-0.16870894722271201</c:v>
                </c:pt>
                <c:pt idx="47409">
                  <c:v>-0.16820497539446899</c:v>
                </c:pt>
                <c:pt idx="47410">
                  <c:v>-0.167701003566403</c:v>
                </c:pt>
                <c:pt idx="47411">
                  <c:v>-0.167197031738161</c:v>
                </c:pt>
                <c:pt idx="47412">
                  <c:v>-0.16669305990991801</c:v>
                </c:pt>
                <c:pt idx="47413">
                  <c:v>-0.16618908808185201</c:v>
                </c:pt>
                <c:pt idx="47414">
                  <c:v>-0.16568511625360899</c:v>
                </c:pt>
                <c:pt idx="47415">
                  <c:v>-0.16518114442536699</c:v>
                </c:pt>
                <c:pt idx="47416">
                  <c:v>-0.164677172597301</c:v>
                </c:pt>
                <c:pt idx="47417">
                  <c:v>-0.164173200769058</c:v>
                </c:pt>
                <c:pt idx="47418">
                  <c:v>-0.16366922894081601</c:v>
                </c:pt>
                <c:pt idx="47419">
                  <c:v>-0.16316525711274901</c:v>
                </c:pt>
                <c:pt idx="47420">
                  <c:v>-0.16266128528450699</c:v>
                </c:pt>
                <c:pt idx="47421">
                  <c:v>-0.162157313456265</c:v>
                </c:pt>
                <c:pt idx="47422">
                  <c:v>-0.161653341628198</c:v>
                </c:pt>
                <c:pt idx="47423">
                  <c:v>-0.161149369799956</c:v>
                </c:pt>
                <c:pt idx="47424">
                  <c:v>-0.16064539797171301</c:v>
                </c:pt>
                <c:pt idx="47425">
                  <c:v>-0.16014142614364699</c:v>
                </c:pt>
                <c:pt idx="47426">
                  <c:v>-0.15963745431540499</c:v>
                </c:pt>
                <c:pt idx="47427">
                  <c:v>-0.159133482487162</c:v>
                </c:pt>
                <c:pt idx="47428">
                  <c:v>-0.158629510659096</c:v>
                </c:pt>
                <c:pt idx="47429">
                  <c:v>-0.15812553883085301</c:v>
                </c:pt>
                <c:pt idx="47430">
                  <c:v>-0.15762156700261101</c:v>
                </c:pt>
                <c:pt idx="47431">
                  <c:v>-0.15711759517454499</c:v>
                </c:pt>
                <c:pt idx="47432">
                  <c:v>-0.15661362334630199</c:v>
                </c:pt>
                <c:pt idx="47433">
                  <c:v>-0.15610965151806</c:v>
                </c:pt>
                <c:pt idx="47434">
                  <c:v>-0.155605679689993</c:v>
                </c:pt>
                <c:pt idx="47435">
                  <c:v>-0.15510170786175101</c:v>
                </c:pt>
                <c:pt idx="47436">
                  <c:v>-0.15459773603350799</c:v>
                </c:pt>
                <c:pt idx="47437">
                  <c:v>-0.15409376420544199</c:v>
                </c:pt>
                <c:pt idx="47438">
                  <c:v>-0.1535897923772</c:v>
                </c:pt>
                <c:pt idx="47439">
                  <c:v>-0.153085820548957</c:v>
                </c:pt>
                <c:pt idx="47440">
                  <c:v>-0.15258184872089101</c:v>
                </c:pt>
                <c:pt idx="47441">
                  <c:v>-0.15207787689264801</c:v>
                </c:pt>
                <c:pt idx="47442">
                  <c:v>-0.15157390506440599</c:v>
                </c:pt>
                <c:pt idx="47443">
                  <c:v>-0.15106993323633999</c:v>
                </c:pt>
                <c:pt idx="47444">
                  <c:v>-0.150565961408097</c:v>
                </c:pt>
                <c:pt idx="47445">
                  <c:v>-0.150061989579855</c:v>
                </c:pt>
                <c:pt idx="47446">
                  <c:v>-0.14955801775178801</c:v>
                </c:pt>
                <c:pt idx="47447">
                  <c:v>-0.14905404592354601</c:v>
                </c:pt>
                <c:pt idx="47448">
                  <c:v>-0.14855007409530399</c:v>
                </c:pt>
                <c:pt idx="47449">
                  <c:v>-0.148046102267237</c:v>
                </c:pt>
                <c:pt idx="47450">
                  <c:v>-0.147542130438995</c:v>
                </c:pt>
                <c:pt idx="47451">
                  <c:v>-0.14703815861075201</c:v>
                </c:pt>
                <c:pt idx="47452">
                  <c:v>-0.14653418678268601</c:v>
                </c:pt>
                <c:pt idx="47453">
                  <c:v>-0.14603021495444399</c:v>
                </c:pt>
                <c:pt idx="47454">
                  <c:v>-0.14552624312620099</c:v>
                </c:pt>
                <c:pt idx="47455">
                  <c:v>-0.145022271298135</c:v>
                </c:pt>
                <c:pt idx="47456">
                  <c:v>-0.144518299469892</c:v>
                </c:pt>
                <c:pt idx="47457">
                  <c:v>-0.14401432764165001</c:v>
                </c:pt>
                <c:pt idx="47458">
                  <c:v>-0.14351035581358401</c:v>
                </c:pt>
                <c:pt idx="47459">
                  <c:v>-0.14300638398534099</c:v>
                </c:pt>
                <c:pt idx="47460">
                  <c:v>-0.142502412157099</c:v>
                </c:pt>
                <c:pt idx="47461">
                  <c:v>-0.141998440329032</c:v>
                </c:pt>
                <c:pt idx="47462">
                  <c:v>-0.14149446850079</c:v>
                </c:pt>
                <c:pt idx="47463">
                  <c:v>-0.14099049667254801</c:v>
                </c:pt>
                <c:pt idx="47464">
                  <c:v>-0.14048652484448099</c:v>
                </c:pt>
                <c:pt idx="47465">
                  <c:v>-0.13998255301623899</c:v>
                </c:pt>
                <c:pt idx="47466">
                  <c:v>-0.139478581187996</c:v>
                </c:pt>
                <c:pt idx="47467">
                  <c:v>-0.13897460935993</c:v>
                </c:pt>
                <c:pt idx="47468">
                  <c:v>-0.13847063753168701</c:v>
                </c:pt>
                <c:pt idx="47469">
                  <c:v>-0.13796666570344501</c:v>
                </c:pt>
                <c:pt idx="47470">
                  <c:v>-0.13746269387537899</c:v>
                </c:pt>
                <c:pt idx="47471">
                  <c:v>-0.13695872204713599</c:v>
                </c:pt>
                <c:pt idx="47472">
                  <c:v>-0.136454750218894</c:v>
                </c:pt>
                <c:pt idx="47473">
                  <c:v>-0.135950778390827</c:v>
                </c:pt>
                <c:pt idx="47474">
                  <c:v>-0.13544680656258501</c:v>
                </c:pt>
                <c:pt idx="47475">
                  <c:v>-0.13494283473434299</c:v>
                </c:pt>
                <c:pt idx="47476">
                  <c:v>-0.13443886290627599</c:v>
                </c:pt>
                <c:pt idx="47477">
                  <c:v>-0.133934891078034</c:v>
                </c:pt>
                <c:pt idx="47478">
                  <c:v>-0.133430919249791</c:v>
                </c:pt>
                <c:pt idx="47479">
                  <c:v>-0.13292694742172501</c:v>
                </c:pt>
                <c:pt idx="47480">
                  <c:v>-0.13242297559348301</c:v>
                </c:pt>
                <c:pt idx="47481">
                  <c:v>-0.13191900376523999</c:v>
                </c:pt>
                <c:pt idx="47482">
                  <c:v>-0.13141503193717399</c:v>
                </c:pt>
                <c:pt idx="47483">
                  <c:v>-0.130911060108931</c:v>
                </c:pt>
                <c:pt idx="47484">
                  <c:v>-0.130407088280689</c:v>
                </c:pt>
                <c:pt idx="47485">
                  <c:v>-0.12990311645262301</c:v>
                </c:pt>
                <c:pt idx="47486">
                  <c:v>-0.12939914462438001</c:v>
                </c:pt>
                <c:pt idx="47487">
                  <c:v>-0.12889517279613799</c:v>
                </c:pt>
                <c:pt idx="47488">
                  <c:v>-0.128391200968071</c:v>
                </c:pt>
                <c:pt idx="47489">
                  <c:v>-0.127887229139829</c:v>
                </c:pt>
                <c:pt idx="47490">
                  <c:v>-0.12738325731158701</c:v>
                </c:pt>
                <c:pt idx="47491">
                  <c:v>-0.12687928548352001</c:v>
                </c:pt>
                <c:pt idx="47492">
                  <c:v>-0.12637531365527799</c:v>
                </c:pt>
                <c:pt idx="47493">
                  <c:v>-0.12587134182703499</c:v>
                </c:pt>
                <c:pt idx="47494">
                  <c:v>-0.125367369998969</c:v>
                </c:pt>
                <c:pt idx="47495">
                  <c:v>-0.124863398170727</c:v>
                </c:pt>
                <c:pt idx="47496">
                  <c:v>-0.12435942634248399</c:v>
                </c:pt>
                <c:pt idx="47497">
                  <c:v>-0.123855454514418</c:v>
                </c:pt>
                <c:pt idx="47498">
                  <c:v>-0.123351482686175</c:v>
                </c:pt>
                <c:pt idx="47499">
                  <c:v>-0.122847510857933</c:v>
                </c:pt>
                <c:pt idx="47500">
                  <c:v>-0.122343539029866</c:v>
                </c:pt>
                <c:pt idx="47501">
                  <c:v>-0.121839567201624</c:v>
                </c:pt>
                <c:pt idx="47502">
                  <c:v>-0.121335595373382</c:v>
                </c:pt>
                <c:pt idx="47503">
                  <c:v>-0.120831623545315</c:v>
                </c:pt>
                <c:pt idx="47504">
                  <c:v>-0.12032765171707301</c:v>
                </c:pt>
                <c:pt idx="47505">
                  <c:v>-0.11982367988883</c:v>
                </c:pt>
                <c:pt idx="47506">
                  <c:v>-0.119319708060764</c:v>
                </c:pt>
                <c:pt idx="47507">
                  <c:v>-0.11881573623252201</c:v>
                </c:pt>
                <c:pt idx="47508">
                  <c:v>-0.118311764404279</c:v>
                </c:pt>
                <c:pt idx="47509">
                  <c:v>-0.117807792576213</c:v>
                </c:pt>
                <c:pt idx="47510">
                  <c:v>-0.11730382074796999</c:v>
                </c:pt>
                <c:pt idx="47511">
                  <c:v>-0.116799848919728</c:v>
                </c:pt>
                <c:pt idx="47512">
                  <c:v>-0.116295877091662</c:v>
                </c:pt>
                <c:pt idx="47513">
                  <c:v>-0.115791905263419</c:v>
                </c:pt>
                <c:pt idx="47514">
                  <c:v>-0.115287933435177</c:v>
                </c:pt>
                <c:pt idx="47515">
                  <c:v>-0.11478396160711</c:v>
                </c:pt>
                <c:pt idx="47516">
                  <c:v>-0.114279989778868</c:v>
                </c:pt>
                <c:pt idx="47517">
                  <c:v>-0.113776017950626</c:v>
                </c:pt>
                <c:pt idx="47518">
                  <c:v>-0.11327204612255901</c:v>
                </c:pt>
                <c:pt idx="47519">
                  <c:v>-0.112768074294317</c:v>
                </c:pt>
                <c:pt idx="47520">
                  <c:v>-0.112264102466074</c:v>
                </c:pt>
                <c:pt idx="47521">
                  <c:v>-0.11176013063800801</c:v>
                </c:pt>
                <c:pt idx="47522">
                  <c:v>-0.111256158809766</c:v>
                </c:pt>
                <c:pt idx="47523">
                  <c:v>-0.110752186981523</c:v>
                </c:pt>
                <c:pt idx="47524">
                  <c:v>-0.11024821515345699</c:v>
                </c:pt>
                <c:pt idx="47525">
                  <c:v>-0.109744243325214</c:v>
                </c:pt>
                <c:pt idx="47526">
                  <c:v>-0.10924027149697201</c:v>
                </c:pt>
                <c:pt idx="47527">
                  <c:v>-0.10873629966890599</c:v>
                </c:pt>
                <c:pt idx="47528">
                  <c:v>-0.108232327840663</c:v>
                </c:pt>
                <c:pt idx="47529">
                  <c:v>-0.10772835601242101</c:v>
                </c:pt>
                <c:pt idx="47530">
                  <c:v>-0.107224384184354</c:v>
                </c:pt>
                <c:pt idx="47531">
                  <c:v>-0.106720412356112</c:v>
                </c:pt>
                <c:pt idx="47532">
                  <c:v>-0.10621644052787001</c:v>
                </c:pt>
                <c:pt idx="47533">
                  <c:v>-0.105712468699803</c:v>
                </c:pt>
                <c:pt idx="47534">
                  <c:v>-0.105208496871561</c:v>
                </c:pt>
                <c:pt idx="47535">
                  <c:v>-0.10470452504331799</c:v>
                </c:pt>
                <c:pt idx="47536">
                  <c:v>-0.104200553215252</c:v>
                </c:pt>
                <c:pt idx="47537">
                  <c:v>-0.103696581387009</c:v>
                </c:pt>
                <c:pt idx="47538">
                  <c:v>-0.103192609558767</c:v>
                </c:pt>
                <c:pt idx="47539">
                  <c:v>-0.102688637730701</c:v>
                </c:pt>
                <c:pt idx="47540">
                  <c:v>-0.10218466590245801</c:v>
                </c:pt>
                <c:pt idx="47541">
                  <c:v>-0.101680694074216</c:v>
                </c:pt>
                <c:pt idx="47542">
                  <c:v>-0.101176722246149</c:v>
                </c:pt>
                <c:pt idx="47543">
                  <c:v>-0.10067275041790701</c:v>
                </c:pt>
                <c:pt idx="47544">
                  <c:v>-0.100168778589665</c:v>
                </c:pt>
                <c:pt idx="47545">
                  <c:v>-9.9664806761598196E-2</c:v>
                </c:pt>
                <c:pt idx="47546">
                  <c:v>-9.9160834933355896E-2</c:v>
                </c:pt>
                <c:pt idx="47547">
                  <c:v>-9.8656863105113402E-2</c:v>
                </c:pt>
                <c:pt idx="47548">
                  <c:v>-9.8152891277047002E-2</c:v>
                </c:pt>
                <c:pt idx="47549">
                  <c:v>-9.7648919448804605E-2</c:v>
                </c:pt>
                <c:pt idx="47550">
                  <c:v>-9.7144947620562194E-2</c:v>
                </c:pt>
                <c:pt idx="47551">
                  <c:v>-9.6640975792495795E-2</c:v>
                </c:pt>
                <c:pt idx="47552">
                  <c:v>-9.6137003964253398E-2</c:v>
                </c:pt>
                <c:pt idx="47553">
                  <c:v>-9.5633032136011001E-2</c:v>
                </c:pt>
                <c:pt idx="47554">
                  <c:v>-9.5129060307944602E-2</c:v>
                </c:pt>
                <c:pt idx="47555">
                  <c:v>-9.4625088479702205E-2</c:v>
                </c:pt>
                <c:pt idx="47556">
                  <c:v>-9.4121116651459794E-2</c:v>
                </c:pt>
                <c:pt idx="47557">
                  <c:v>-9.3617144823393394E-2</c:v>
                </c:pt>
                <c:pt idx="47558">
                  <c:v>-9.3113172995150997E-2</c:v>
                </c:pt>
                <c:pt idx="47559">
                  <c:v>-9.26092011669086E-2</c:v>
                </c:pt>
                <c:pt idx="47560">
                  <c:v>-9.2105229338842201E-2</c:v>
                </c:pt>
                <c:pt idx="47561">
                  <c:v>-9.1601257510599804E-2</c:v>
                </c:pt>
                <c:pt idx="47562">
                  <c:v>-9.1097285682357407E-2</c:v>
                </c:pt>
                <c:pt idx="47563">
                  <c:v>-9.0593313854290994E-2</c:v>
                </c:pt>
                <c:pt idx="47564">
                  <c:v>-9.0089342026048597E-2</c:v>
                </c:pt>
                <c:pt idx="47565">
                  <c:v>-8.9585370197806102E-2</c:v>
                </c:pt>
                <c:pt idx="47566">
                  <c:v>-8.90813983697398E-2</c:v>
                </c:pt>
                <c:pt idx="47567">
                  <c:v>-8.8577426541497306E-2</c:v>
                </c:pt>
                <c:pt idx="47568">
                  <c:v>-8.8073454713254895E-2</c:v>
                </c:pt>
                <c:pt idx="47569">
                  <c:v>-8.7569482885188593E-2</c:v>
                </c:pt>
                <c:pt idx="47570">
                  <c:v>-8.7065511056946099E-2</c:v>
                </c:pt>
                <c:pt idx="47571">
                  <c:v>-8.6561539228703702E-2</c:v>
                </c:pt>
                <c:pt idx="47572">
                  <c:v>-8.6057567400637303E-2</c:v>
                </c:pt>
                <c:pt idx="47573">
                  <c:v>-8.5553595572394905E-2</c:v>
                </c:pt>
                <c:pt idx="47574">
                  <c:v>-8.5049623744152494E-2</c:v>
                </c:pt>
                <c:pt idx="47575">
                  <c:v>-8.4545651916085998E-2</c:v>
                </c:pt>
                <c:pt idx="47576">
                  <c:v>-8.4041680087843698E-2</c:v>
                </c:pt>
                <c:pt idx="47577">
                  <c:v>-8.3537708259601301E-2</c:v>
                </c:pt>
                <c:pt idx="47578">
                  <c:v>-8.3033736431534902E-2</c:v>
                </c:pt>
                <c:pt idx="47579">
                  <c:v>-8.2529764603292505E-2</c:v>
                </c:pt>
                <c:pt idx="47580">
                  <c:v>-8.2025792775049997E-2</c:v>
                </c:pt>
                <c:pt idx="47581">
                  <c:v>-8.1521820946983597E-2</c:v>
                </c:pt>
                <c:pt idx="47582">
                  <c:v>-8.1017849118741297E-2</c:v>
                </c:pt>
                <c:pt idx="47583">
                  <c:v>-8.0513877290498803E-2</c:v>
                </c:pt>
                <c:pt idx="47584">
                  <c:v>-8.0009905462432404E-2</c:v>
                </c:pt>
                <c:pt idx="47585">
                  <c:v>-7.9505933634190104E-2</c:v>
                </c:pt>
                <c:pt idx="47586">
                  <c:v>-7.9001961805947596E-2</c:v>
                </c:pt>
                <c:pt idx="47587">
                  <c:v>-7.8497989977881197E-2</c:v>
                </c:pt>
                <c:pt idx="47588">
                  <c:v>-7.79940181496388E-2</c:v>
                </c:pt>
                <c:pt idx="47589">
                  <c:v>-7.7490046321396402E-2</c:v>
                </c:pt>
                <c:pt idx="47590">
                  <c:v>-7.6986074493330003E-2</c:v>
                </c:pt>
                <c:pt idx="47591">
                  <c:v>-7.6482102665087606E-2</c:v>
                </c:pt>
                <c:pt idx="47592">
                  <c:v>-7.5978130836845195E-2</c:v>
                </c:pt>
                <c:pt idx="47593">
                  <c:v>-7.5474159008778796E-2</c:v>
                </c:pt>
                <c:pt idx="47594">
                  <c:v>-7.4970187180536302E-2</c:v>
                </c:pt>
                <c:pt idx="47595">
                  <c:v>-7.4466215352294002E-2</c:v>
                </c:pt>
                <c:pt idx="47596">
                  <c:v>-7.3962243524227603E-2</c:v>
                </c:pt>
                <c:pt idx="47597">
                  <c:v>-7.3458271695985206E-2</c:v>
                </c:pt>
                <c:pt idx="47598">
                  <c:v>-7.2954299867742795E-2</c:v>
                </c:pt>
                <c:pt idx="47599">
                  <c:v>-7.2450328039676395E-2</c:v>
                </c:pt>
                <c:pt idx="47600">
                  <c:v>-7.1946356211433901E-2</c:v>
                </c:pt>
                <c:pt idx="47601">
                  <c:v>-7.1442384383191504E-2</c:v>
                </c:pt>
                <c:pt idx="47602">
                  <c:v>-7.0938412555125105E-2</c:v>
                </c:pt>
                <c:pt idx="47603">
                  <c:v>-7.0434440726882694E-2</c:v>
                </c:pt>
                <c:pt idx="47604">
                  <c:v>-6.9930468898640297E-2</c:v>
                </c:pt>
                <c:pt idx="47605">
                  <c:v>-6.9426497070573898E-2</c:v>
                </c:pt>
                <c:pt idx="47606">
                  <c:v>-6.89225252423315E-2</c:v>
                </c:pt>
                <c:pt idx="47607">
                  <c:v>-6.8418553414089103E-2</c:v>
                </c:pt>
                <c:pt idx="47608">
                  <c:v>-6.7914581586022593E-2</c:v>
                </c:pt>
                <c:pt idx="47609">
                  <c:v>-6.7410609757780293E-2</c:v>
                </c:pt>
                <c:pt idx="47610">
                  <c:v>-6.6906637929537896E-2</c:v>
                </c:pt>
                <c:pt idx="47611">
                  <c:v>-6.64026661014714E-2</c:v>
                </c:pt>
                <c:pt idx="47612">
                  <c:v>-6.58986942732291E-2</c:v>
                </c:pt>
                <c:pt idx="47613">
                  <c:v>-6.5394722444986703E-2</c:v>
                </c:pt>
                <c:pt idx="47614">
                  <c:v>-6.4890750616920206E-2</c:v>
                </c:pt>
                <c:pt idx="47615">
                  <c:v>-6.4386778788677906E-2</c:v>
                </c:pt>
                <c:pt idx="47616">
                  <c:v>-6.3882806960435398E-2</c:v>
                </c:pt>
                <c:pt idx="47617">
                  <c:v>-6.3378835132368999E-2</c:v>
                </c:pt>
                <c:pt idx="47618">
                  <c:v>-6.2874863304126602E-2</c:v>
                </c:pt>
                <c:pt idx="47619">
                  <c:v>-6.2370891475884198E-2</c:v>
                </c:pt>
                <c:pt idx="47620">
                  <c:v>-6.1866919647817799E-2</c:v>
                </c:pt>
                <c:pt idx="47621">
                  <c:v>-6.1362947819575402E-2</c:v>
                </c:pt>
                <c:pt idx="47622">
                  <c:v>-6.0858975991332998E-2</c:v>
                </c:pt>
                <c:pt idx="47623">
                  <c:v>-6.0355004163266598E-2</c:v>
                </c:pt>
                <c:pt idx="47624">
                  <c:v>-5.9851032335024097E-2</c:v>
                </c:pt>
                <c:pt idx="47625">
                  <c:v>-5.9347060506781797E-2</c:v>
                </c:pt>
                <c:pt idx="47626">
                  <c:v>-5.8843088678715398E-2</c:v>
                </c:pt>
                <c:pt idx="47627">
                  <c:v>-5.8339116850472897E-2</c:v>
                </c:pt>
                <c:pt idx="47628">
                  <c:v>-5.7835145022230597E-2</c:v>
                </c:pt>
                <c:pt idx="47629">
                  <c:v>-5.7331173194164101E-2</c:v>
                </c:pt>
                <c:pt idx="47630">
                  <c:v>-5.6827201365921703E-2</c:v>
                </c:pt>
                <c:pt idx="47631">
                  <c:v>-5.6323229537679403E-2</c:v>
                </c:pt>
                <c:pt idx="47632">
                  <c:v>-5.58192577096129E-2</c:v>
                </c:pt>
                <c:pt idx="47633">
                  <c:v>-5.5315285881370503E-2</c:v>
                </c:pt>
                <c:pt idx="47634">
                  <c:v>-5.4811314053128099E-2</c:v>
                </c:pt>
                <c:pt idx="47635">
                  <c:v>-5.43073422250617E-2</c:v>
                </c:pt>
                <c:pt idx="47636">
                  <c:v>-5.3803370396819303E-2</c:v>
                </c:pt>
                <c:pt idx="47637">
                  <c:v>-5.3299398568576899E-2</c:v>
                </c:pt>
                <c:pt idx="47638">
                  <c:v>-5.27954267405105E-2</c:v>
                </c:pt>
                <c:pt idx="47639">
                  <c:v>-5.2291454912268102E-2</c:v>
                </c:pt>
                <c:pt idx="47640">
                  <c:v>-5.1787483084025698E-2</c:v>
                </c:pt>
                <c:pt idx="47641">
                  <c:v>-5.1283511255959299E-2</c:v>
                </c:pt>
                <c:pt idx="47642">
                  <c:v>-5.0779539427716902E-2</c:v>
                </c:pt>
                <c:pt idx="47643">
                  <c:v>-5.0275567599474401E-2</c:v>
                </c:pt>
                <c:pt idx="47644">
                  <c:v>-4.9771595771408099E-2</c:v>
                </c:pt>
                <c:pt idx="47645">
                  <c:v>-4.9267623943165598E-2</c:v>
                </c:pt>
                <c:pt idx="47646">
                  <c:v>-4.8763652114923201E-2</c:v>
                </c:pt>
                <c:pt idx="47647">
                  <c:v>-4.8259680286856801E-2</c:v>
                </c:pt>
                <c:pt idx="47648">
                  <c:v>-4.7755708458614501E-2</c:v>
                </c:pt>
                <c:pt idx="47649">
                  <c:v>-4.7251736630372E-2</c:v>
                </c:pt>
                <c:pt idx="47650">
                  <c:v>-4.6747764802305601E-2</c:v>
                </c:pt>
                <c:pt idx="47651">
                  <c:v>-4.6243792974063197E-2</c:v>
                </c:pt>
                <c:pt idx="47652">
                  <c:v>-4.57398211458208E-2</c:v>
                </c:pt>
                <c:pt idx="47653">
                  <c:v>-4.5235849317754401E-2</c:v>
                </c:pt>
                <c:pt idx="47654">
                  <c:v>-4.4731877489511997E-2</c:v>
                </c:pt>
                <c:pt idx="47655">
                  <c:v>-4.4227905661269599E-2</c:v>
                </c:pt>
                <c:pt idx="47656">
                  <c:v>-4.37239338332032E-2</c:v>
                </c:pt>
                <c:pt idx="47657">
                  <c:v>-4.3219962004960803E-2</c:v>
                </c:pt>
                <c:pt idx="47658">
                  <c:v>-4.2715990176718399E-2</c:v>
                </c:pt>
                <c:pt idx="47659">
                  <c:v>-4.2212018348652E-2</c:v>
                </c:pt>
                <c:pt idx="47660">
                  <c:v>-4.1708046520409603E-2</c:v>
                </c:pt>
                <c:pt idx="47661">
                  <c:v>-4.1204074692167199E-2</c:v>
                </c:pt>
                <c:pt idx="47662">
                  <c:v>-4.07001028641008E-2</c:v>
                </c:pt>
                <c:pt idx="47663">
                  <c:v>-4.0196131035858298E-2</c:v>
                </c:pt>
                <c:pt idx="47664">
                  <c:v>-3.9692159207615901E-2</c:v>
                </c:pt>
                <c:pt idx="47665">
                  <c:v>-3.9188187379549599E-2</c:v>
                </c:pt>
                <c:pt idx="47666">
                  <c:v>-3.8684215551307202E-2</c:v>
                </c:pt>
                <c:pt idx="47667">
                  <c:v>-3.8180243723064701E-2</c:v>
                </c:pt>
                <c:pt idx="47668">
                  <c:v>-3.7676271894998399E-2</c:v>
                </c:pt>
                <c:pt idx="47669">
                  <c:v>-3.7172300066755898E-2</c:v>
                </c:pt>
                <c:pt idx="47670">
                  <c:v>-3.6668328238513501E-2</c:v>
                </c:pt>
                <c:pt idx="47671">
                  <c:v>-3.6164356410447102E-2</c:v>
                </c:pt>
                <c:pt idx="47672">
                  <c:v>-3.5660384582204697E-2</c:v>
                </c:pt>
                <c:pt idx="47673">
                  <c:v>-3.51564127539623E-2</c:v>
                </c:pt>
                <c:pt idx="47674">
                  <c:v>-3.4652440925895998E-2</c:v>
                </c:pt>
                <c:pt idx="47675">
                  <c:v>-3.4148469097653497E-2</c:v>
                </c:pt>
                <c:pt idx="47676">
                  <c:v>-3.3644497269411003E-2</c:v>
                </c:pt>
                <c:pt idx="47677">
                  <c:v>-3.3140525441344701E-2</c:v>
                </c:pt>
                <c:pt idx="47678">
                  <c:v>-3.2636553613102297E-2</c:v>
                </c:pt>
                <c:pt idx="47679">
                  <c:v>-3.21325817848599E-2</c:v>
                </c:pt>
                <c:pt idx="47680">
                  <c:v>-3.1628609956793501E-2</c:v>
                </c:pt>
                <c:pt idx="47681">
                  <c:v>-3.11246381285511E-2</c:v>
                </c:pt>
                <c:pt idx="47682">
                  <c:v>-3.0620666300308599E-2</c:v>
                </c:pt>
                <c:pt idx="47683">
                  <c:v>-3.01166944722423E-2</c:v>
                </c:pt>
                <c:pt idx="47684">
                  <c:v>-2.96127226439999E-2</c:v>
                </c:pt>
                <c:pt idx="47685">
                  <c:v>-2.9108750815757398E-2</c:v>
                </c:pt>
                <c:pt idx="47686">
                  <c:v>-2.8604778987690999E-2</c:v>
                </c:pt>
                <c:pt idx="47687">
                  <c:v>-2.8100807159448699E-2</c:v>
                </c:pt>
                <c:pt idx="47688">
                  <c:v>-2.7596835331206201E-2</c:v>
                </c:pt>
                <c:pt idx="47689">
                  <c:v>-2.7092863503139799E-2</c:v>
                </c:pt>
                <c:pt idx="47690">
                  <c:v>-2.6588891674897398E-2</c:v>
                </c:pt>
                <c:pt idx="47691">
                  <c:v>-2.6084919846655001E-2</c:v>
                </c:pt>
                <c:pt idx="47692">
                  <c:v>-2.5580948018588599E-2</c:v>
                </c:pt>
                <c:pt idx="47693">
                  <c:v>-2.5076976190346201E-2</c:v>
                </c:pt>
                <c:pt idx="47694">
                  <c:v>-2.4573004362103801E-2</c:v>
                </c:pt>
                <c:pt idx="47695">
                  <c:v>-2.4069032534037402E-2</c:v>
                </c:pt>
                <c:pt idx="47696">
                  <c:v>-2.3565060705795001E-2</c:v>
                </c:pt>
                <c:pt idx="47697">
                  <c:v>-2.30610888775526E-2</c:v>
                </c:pt>
                <c:pt idx="47698">
                  <c:v>-2.2557117049486201E-2</c:v>
                </c:pt>
                <c:pt idx="47699">
                  <c:v>-2.2053145221243801E-2</c:v>
                </c:pt>
                <c:pt idx="47700">
                  <c:v>-2.15491733930014E-2</c:v>
                </c:pt>
                <c:pt idx="47701">
                  <c:v>-2.1045201564935001E-2</c:v>
                </c:pt>
                <c:pt idx="47702">
                  <c:v>-2.05412297366925E-2</c:v>
                </c:pt>
                <c:pt idx="47703">
                  <c:v>-2.00372579084502E-2</c:v>
                </c:pt>
                <c:pt idx="47704">
                  <c:v>-1.9533286080383801E-2</c:v>
                </c:pt>
                <c:pt idx="47705">
                  <c:v>-1.90293142521414E-2</c:v>
                </c:pt>
                <c:pt idx="47706">
                  <c:v>-1.8525342423898899E-2</c:v>
                </c:pt>
                <c:pt idx="47707">
                  <c:v>-1.80213705958326E-2</c:v>
                </c:pt>
                <c:pt idx="47708">
                  <c:v>-1.7517398767590099E-2</c:v>
                </c:pt>
                <c:pt idx="47709">
                  <c:v>-1.7013426939347698E-2</c:v>
                </c:pt>
                <c:pt idx="47710">
                  <c:v>-1.6509455111281299E-2</c:v>
                </c:pt>
                <c:pt idx="47711">
                  <c:v>-1.6005483283038899E-2</c:v>
                </c:pt>
                <c:pt idx="47712">
                  <c:v>-1.55015114547965E-2</c:v>
                </c:pt>
                <c:pt idx="47713">
                  <c:v>-1.4997539626730101E-2</c:v>
                </c:pt>
                <c:pt idx="47714">
                  <c:v>-1.44935677984877E-2</c:v>
                </c:pt>
                <c:pt idx="47715">
                  <c:v>-1.39895959702453E-2</c:v>
                </c:pt>
                <c:pt idx="47716">
                  <c:v>-1.34856241421789E-2</c:v>
                </c:pt>
                <c:pt idx="47717">
                  <c:v>-1.29816523139365E-2</c:v>
                </c:pt>
                <c:pt idx="47718">
                  <c:v>-1.2477680485694099E-2</c:v>
                </c:pt>
                <c:pt idx="47719">
                  <c:v>-1.19737086576276E-2</c:v>
                </c:pt>
                <c:pt idx="47720">
                  <c:v>-1.1469736829385299E-2</c:v>
                </c:pt>
                <c:pt idx="47721">
                  <c:v>-1.09657650011428E-2</c:v>
                </c:pt>
                <c:pt idx="47722">
                  <c:v>-1.0461793173076399E-2</c:v>
                </c:pt>
                <c:pt idx="47723">
                  <c:v>-9.9578213448340593E-3</c:v>
                </c:pt>
                <c:pt idx="47724">
                  <c:v>-9.4538495165916499E-3</c:v>
                </c:pt>
                <c:pt idx="47725">
                  <c:v>-8.9498776885252301E-3</c:v>
                </c:pt>
                <c:pt idx="47726">
                  <c:v>-8.4459058602827895E-3</c:v>
                </c:pt>
                <c:pt idx="47727">
                  <c:v>-7.9419340320404097E-3</c:v>
                </c:pt>
                <c:pt idx="47728">
                  <c:v>-7.4379622039740002E-3</c:v>
                </c:pt>
                <c:pt idx="47729">
                  <c:v>-6.9339903757315597E-3</c:v>
                </c:pt>
                <c:pt idx="47730">
                  <c:v>-6.4300185474891998E-3</c:v>
                </c:pt>
                <c:pt idx="47731">
                  <c:v>-5.92604671942276E-3</c:v>
                </c:pt>
                <c:pt idx="47732">
                  <c:v>-5.4220748911803498E-3</c:v>
                </c:pt>
                <c:pt idx="47733">
                  <c:v>-4.9181030629380004E-3</c:v>
                </c:pt>
                <c:pt idx="47734">
                  <c:v>-4.4141312348715796E-3</c:v>
                </c:pt>
                <c:pt idx="47735">
                  <c:v>-3.9101594066291399E-3</c:v>
                </c:pt>
                <c:pt idx="47736">
                  <c:v>-3.40618757838679E-3</c:v>
                </c:pt>
                <c:pt idx="47737">
                  <c:v>-2.9022157503203502E-3</c:v>
                </c:pt>
                <c:pt idx="47738">
                  <c:v>-2.39824392207794E-3</c:v>
                </c:pt>
                <c:pt idx="47739">
                  <c:v>-1.89427209383555E-3</c:v>
                </c:pt>
                <c:pt idx="47740">
                  <c:v>-1.3903002657691399E-3</c:v>
                </c:pt>
                <c:pt idx="47741">
                  <c:v>-8.8632843752670099E-4</c:v>
                </c:pt>
                <c:pt idx="47742">
                  <c:v>-3.8235660928429E-4</c:v>
                </c:pt>
                <c:pt idx="47743">
                  <c:v>1.21615218782067E-4</c:v>
                </c:pt>
                <c:pt idx="47744">
                  <c:v>6.2558704702450597E-4</c:v>
                </c:pt>
                <c:pt idx="47745">
                  <c:v>1.12955887526695E-3</c:v>
                </c:pt>
                <c:pt idx="47746">
                  <c:v>1.6335307033333601E-3</c:v>
                </c:pt>
                <c:pt idx="47747">
                  <c:v>2.13750253157571E-3</c:v>
                </c:pt>
                <c:pt idx="47748">
                  <c:v>2.6414743598181202E-3</c:v>
                </c:pt>
                <c:pt idx="47749">
                  <c:v>3.14544618788457E-3</c:v>
                </c:pt>
                <c:pt idx="47750">
                  <c:v>3.6494180161269199E-3</c:v>
                </c:pt>
                <c:pt idx="47751">
                  <c:v>4.1533898443693604E-3</c:v>
                </c:pt>
                <c:pt idx="47752">
                  <c:v>4.6573616724357699E-3</c:v>
                </c:pt>
                <c:pt idx="47753">
                  <c:v>5.1613335006781601E-3</c:v>
                </c:pt>
                <c:pt idx="47754">
                  <c:v>5.6653053289205703E-3</c:v>
                </c:pt>
                <c:pt idx="47755">
                  <c:v>6.1692771569870101E-3</c:v>
                </c:pt>
                <c:pt idx="47756">
                  <c:v>6.6732489852293396E-3</c:v>
                </c:pt>
                <c:pt idx="47757">
                  <c:v>7.1772208134717698E-3</c:v>
                </c:pt>
                <c:pt idx="47758">
                  <c:v>7.6811926415381896E-3</c:v>
                </c:pt>
                <c:pt idx="47759">
                  <c:v>8.1851644697805703E-3</c:v>
                </c:pt>
                <c:pt idx="47760">
                  <c:v>8.6891362980229796E-3</c:v>
                </c:pt>
                <c:pt idx="47761">
                  <c:v>9.1931081260894203E-3</c:v>
                </c:pt>
                <c:pt idx="47762">
                  <c:v>9.6970799543318296E-3</c:v>
                </c:pt>
                <c:pt idx="47763">
                  <c:v>1.0201051782574201E-2</c:v>
                </c:pt>
                <c:pt idx="47764">
                  <c:v>1.07050236106406E-2</c:v>
                </c:pt>
                <c:pt idx="47765">
                  <c:v>1.1208995438883099E-2</c:v>
                </c:pt>
                <c:pt idx="47766">
                  <c:v>1.1712967267125399E-2</c:v>
                </c:pt>
                <c:pt idx="47767">
                  <c:v>1.22169390951918E-2</c:v>
                </c:pt>
                <c:pt idx="47768">
                  <c:v>1.2720910923434201E-2</c:v>
                </c:pt>
                <c:pt idx="47769">
                  <c:v>1.32248827516766E-2</c:v>
                </c:pt>
                <c:pt idx="47770">
                  <c:v>1.3728854579743001E-2</c:v>
                </c:pt>
                <c:pt idx="47771">
                  <c:v>1.42328264079855E-2</c:v>
                </c:pt>
                <c:pt idx="47772">
                  <c:v>1.4736798236227901E-2</c:v>
                </c:pt>
                <c:pt idx="47773">
                  <c:v>1.52407700642943E-2</c:v>
                </c:pt>
                <c:pt idx="47774">
                  <c:v>1.57447418925367E-2</c:v>
                </c:pt>
                <c:pt idx="47775">
                  <c:v>1.6248713720779101E-2</c:v>
                </c:pt>
                <c:pt idx="47776">
                  <c:v>1.67526855488455E-2</c:v>
                </c:pt>
                <c:pt idx="47777">
                  <c:v>1.7256657377087901E-2</c:v>
                </c:pt>
                <c:pt idx="47778">
                  <c:v>1.7760629205330399E-2</c:v>
                </c:pt>
                <c:pt idx="47779">
                  <c:v>1.82646010333967E-2</c:v>
                </c:pt>
                <c:pt idx="47780">
                  <c:v>1.8768572861639101E-2</c:v>
                </c:pt>
                <c:pt idx="47781">
                  <c:v>1.9272544689881502E-2</c:v>
                </c:pt>
                <c:pt idx="47782">
                  <c:v>1.9776516517947901E-2</c:v>
                </c:pt>
                <c:pt idx="47783">
                  <c:v>2.0280488346190301E-2</c:v>
                </c:pt>
                <c:pt idx="47784">
                  <c:v>2.0784460174432799E-2</c:v>
                </c:pt>
                <c:pt idx="47785">
                  <c:v>2.1288432002499101E-2</c:v>
                </c:pt>
                <c:pt idx="47786">
                  <c:v>2.1792403830741599E-2</c:v>
                </c:pt>
                <c:pt idx="47787">
                  <c:v>2.2296375658984E-2</c:v>
                </c:pt>
                <c:pt idx="47788">
                  <c:v>2.2800347487050399E-2</c:v>
                </c:pt>
                <c:pt idx="47789">
                  <c:v>2.3304319315292799E-2</c:v>
                </c:pt>
                <c:pt idx="47790">
                  <c:v>2.38082911435352E-2</c:v>
                </c:pt>
                <c:pt idx="47791">
                  <c:v>2.4312262971601599E-2</c:v>
                </c:pt>
                <c:pt idx="47792">
                  <c:v>2.4816234799844E-2</c:v>
                </c:pt>
                <c:pt idx="47793">
                  <c:v>2.53202066280864E-2</c:v>
                </c:pt>
                <c:pt idx="47794">
                  <c:v>2.5824178456152799E-2</c:v>
                </c:pt>
                <c:pt idx="47795">
                  <c:v>2.63281502843952E-2</c:v>
                </c:pt>
                <c:pt idx="47796">
                  <c:v>2.6832122112637601E-2</c:v>
                </c:pt>
                <c:pt idx="47797">
                  <c:v>2.7336093940704E-2</c:v>
                </c:pt>
                <c:pt idx="47798">
                  <c:v>2.78400657689464E-2</c:v>
                </c:pt>
                <c:pt idx="47799">
                  <c:v>2.8344037597188801E-2</c:v>
                </c:pt>
                <c:pt idx="47800">
                  <c:v>2.88480094252552E-2</c:v>
                </c:pt>
                <c:pt idx="47801">
                  <c:v>2.9351981253497601E-2</c:v>
                </c:pt>
                <c:pt idx="47802">
                  <c:v>2.9855953081740098E-2</c:v>
                </c:pt>
                <c:pt idx="47803">
                  <c:v>3.03599249098064E-2</c:v>
                </c:pt>
                <c:pt idx="47804">
                  <c:v>3.0863896738048902E-2</c:v>
                </c:pt>
                <c:pt idx="47805">
                  <c:v>3.1367868566291299E-2</c:v>
                </c:pt>
                <c:pt idx="47806">
                  <c:v>3.1871840394357601E-2</c:v>
                </c:pt>
                <c:pt idx="47807">
                  <c:v>3.2375812222600102E-2</c:v>
                </c:pt>
                <c:pt idx="47808">
                  <c:v>3.2879784050842499E-2</c:v>
                </c:pt>
                <c:pt idx="47809">
                  <c:v>3.3383755878908898E-2</c:v>
                </c:pt>
                <c:pt idx="47810">
                  <c:v>3.3887727707151302E-2</c:v>
                </c:pt>
                <c:pt idx="47811">
                  <c:v>3.4391699535393699E-2</c:v>
                </c:pt>
                <c:pt idx="47812">
                  <c:v>3.4895671363460098E-2</c:v>
                </c:pt>
                <c:pt idx="47813">
                  <c:v>3.5399643191702503E-2</c:v>
                </c:pt>
                <c:pt idx="47814">
                  <c:v>3.59036150199449E-2</c:v>
                </c:pt>
                <c:pt idx="47815">
                  <c:v>3.6407586848011299E-2</c:v>
                </c:pt>
                <c:pt idx="47816">
                  <c:v>3.6911558676253703E-2</c:v>
                </c:pt>
                <c:pt idx="47817">
                  <c:v>3.74155305044961E-2</c:v>
                </c:pt>
                <c:pt idx="47818">
                  <c:v>3.7919502332562499E-2</c:v>
                </c:pt>
                <c:pt idx="47819">
                  <c:v>3.8423474160804903E-2</c:v>
                </c:pt>
                <c:pt idx="47820">
                  <c:v>3.8927445989047398E-2</c:v>
                </c:pt>
                <c:pt idx="47821">
                  <c:v>3.9431417817113699E-2</c:v>
                </c:pt>
                <c:pt idx="47822">
                  <c:v>3.9935389645356097E-2</c:v>
                </c:pt>
                <c:pt idx="47823">
                  <c:v>4.0439361473598598E-2</c:v>
                </c:pt>
                <c:pt idx="47824">
                  <c:v>4.09433333016649E-2</c:v>
                </c:pt>
                <c:pt idx="47825">
                  <c:v>4.1447305129907401E-2</c:v>
                </c:pt>
                <c:pt idx="47826">
                  <c:v>4.1951276958149798E-2</c:v>
                </c:pt>
                <c:pt idx="47827">
                  <c:v>4.2455248786216197E-2</c:v>
                </c:pt>
                <c:pt idx="47828">
                  <c:v>4.2959220614458601E-2</c:v>
                </c:pt>
                <c:pt idx="47829">
                  <c:v>4.3463192442700999E-2</c:v>
                </c:pt>
                <c:pt idx="47830">
                  <c:v>4.3967164270767398E-2</c:v>
                </c:pt>
                <c:pt idx="47831">
                  <c:v>4.4471136099009802E-2</c:v>
                </c:pt>
                <c:pt idx="47832">
                  <c:v>4.4975107927252199E-2</c:v>
                </c:pt>
                <c:pt idx="47833">
                  <c:v>4.5479079755318702E-2</c:v>
                </c:pt>
                <c:pt idx="47834">
                  <c:v>4.5983051583561002E-2</c:v>
                </c:pt>
                <c:pt idx="47835">
                  <c:v>4.6487023411803399E-2</c:v>
                </c:pt>
                <c:pt idx="47836">
                  <c:v>4.6990995239869902E-2</c:v>
                </c:pt>
                <c:pt idx="47837">
                  <c:v>4.7494967068112202E-2</c:v>
                </c:pt>
                <c:pt idx="47838">
                  <c:v>4.79989388963546E-2</c:v>
                </c:pt>
                <c:pt idx="47839">
                  <c:v>4.8502910724421103E-2</c:v>
                </c:pt>
                <c:pt idx="47840">
                  <c:v>4.9006882552663403E-2</c:v>
                </c:pt>
                <c:pt idx="47841">
                  <c:v>4.9510854380905897E-2</c:v>
                </c:pt>
                <c:pt idx="47842">
                  <c:v>5.0014826208972303E-2</c:v>
                </c:pt>
                <c:pt idx="47843">
                  <c:v>5.0518798037214603E-2</c:v>
                </c:pt>
                <c:pt idx="47844">
                  <c:v>5.1022769865457E-2</c:v>
                </c:pt>
                <c:pt idx="47845">
                  <c:v>5.1526741693523503E-2</c:v>
                </c:pt>
                <c:pt idx="47846">
                  <c:v>5.2030713521765901E-2</c:v>
                </c:pt>
                <c:pt idx="47847">
                  <c:v>5.2534685350008298E-2</c:v>
                </c:pt>
                <c:pt idx="47848">
                  <c:v>5.3038657178074697E-2</c:v>
                </c:pt>
                <c:pt idx="47849">
                  <c:v>5.3542629006317198E-2</c:v>
                </c:pt>
                <c:pt idx="47850">
                  <c:v>5.4046600834559498E-2</c:v>
                </c:pt>
                <c:pt idx="47851">
                  <c:v>5.4550572662625897E-2</c:v>
                </c:pt>
                <c:pt idx="47852">
                  <c:v>5.5054544490868398E-2</c:v>
                </c:pt>
                <c:pt idx="47853">
                  <c:v>5.5558516319110698E-2</c:v>
                </c:pt>
                <c:pt idx="47854">
                  <c:v>5.6062488147177097E-2</c:v>
                </c:pt>
                <c:pt idx="47855">
                  <c:v>5.6566459975419599E-2</c:v>
                </c:pt>
                <c:pt idx="47856">
                  <c:v>5.7070431803661899E-2</c:v>
                </c:pt>
                <c:pt idx="47857">
                  <c:v>5.7574403631728402E-2</c:v>
                </c:pt>
                <c:pt idx="47858">
                  <c:v>5.8078375459970799E-2</c:v>
                </c:pt>
                <c:pt idx="47859">
                  <c:v>5.8582347288213099E-2</c:v>
                </c:pt>
                <c:pt idx="47860">
                  <c:v>5.9086319116279602E-2</c:v>
                </c:pt>
                <c:pt idx="47861">
                  <c:v>5.9590290944521999E-2</c:v>
                </c:pt>
                <c:pt idx="47862">
                  <c:v>6.0094262772764397E-2</c:v>
                </c:pt>
                <c:pt idx="47863">
                  <c:v>6.0598234600830803E-2</c:v>
                </c:pt>
                <c:pt idx="47864">
                  <c:v>6.11022064290732E-2</c:v>
                </c:pt>
                <c:pt idx="47865">
                  <c:v>6.1606178257315701E-2</c:v>
                </c:pt>
                <c:pt idx="47866">
                  <c:v>6.2110150085382003E-2</c:v>
                </c:pt>
                <c:pt idx="47867">
                  <c:v>6.2614121913624393E-2</c:v>
                </c:pt>
                <c:pt idx="47868">
                  <c:v>6.3118093741866804E-2</c:v>
                </c:pt>
                <c:pt idx="47869">
                  <c:v>6.3622065569933203E-2</c:v>
                </c:pt>
                <c:pt idx="47870">
                  <c:v>6.41260373981756E-2</c:v>
                </c:pt>
                <c:pt idx="47871">
                  <c:v>6.4630009226418095E-2</c:v>
                </c:pt>
                <c:pt idx="47872">
                  <c:v>6.5133981054484397E-2</c:v>
                </c:pt>
                <c:pt idx="47873">
                  <c:v>6.5637952882726905E-2</c:v>
                </c:pt>
                <c:pt idx="47874">
                  <c:v>6.6141924710969302E-2</c:v>
                </c:pt>
                <c:pt idx="47875">
                  <c:v>6.6645896539035604E-2</c:v>
                </c:pt>
                <c:pt idx="47876">
                  <c:v>6.7149868367278001E-2</c:v>
                </c:pt>
                <c:pt idx="47877">
                  <c:v>6.7653840195520495E-2</c:v>
                </c:pt>
                <c:pt idx="47878">
                  <c:v>6.8157812023586797E-2</c:v>
                </c:pt>
                <c:pt idx="47879">
                  <c:v>6.8661783851829306E-2</c:v>
                </c:pt>
                <c:pt idx="47880">
                  <c:v>6.9165755680071703E-2</c:v>
                </c:pt>
                <c:pt idx="47881">
                  <c:v>6.9669727508138102E-2</c:v>
                </c:pt>
                <c:pt idx="47882">
                  <c:v>7.0173699336380499E-2</c:v>
                </c:pt>
                <c:pt idx="47883">
                  <c:v>7.0677671164622896E-2</c:v>
                </c:pt>
                <c:pt idx="47884">
                  <c:v>7.1181642992689295E-2</c:v>
                </c:pt>
                <c:pt idx="47885">
                  <c:v>7.1685614820931706E-2</c:v>
                </c:pt>
                <c:pt idx="47886">
                  <c:v>7.2189586649174103E-2</c:v>
                </c:pt>
                <c:pt idx="47887">
                  <c:v>7.2693558477240502E-2</c:v>
                </c:pt>
                <c:pt idx="47888">
                  <c:v>7.31975303054829E-2</c:v>
                </c:pt>
                <c:pt idx="47889">
                  <c:v>7.3701502133725297E-2</c:v>
                </c:pt>
                <c:pt idx="47890">
                  <c:v>7.4205473961791696E-2</c:v>
                </c:pt>
                <c:pt idx="47891">
                  <c:v>7.4709445790034107E-2</c:v>
                </c:pt>
                <c:pt idx="47892">
                  <c:v>7.5213417618276601E-2</c:v>
                </c:pt>
                <c:pt idx="47893">
                  <c:v>7.5717389446342903E-2</c:v>
                </c:pt>
                <c:pt idx="47894">
                  <c:v>7.62213612745853E-2</c:v>
                </c:pt>
                <c:pt idx="47895">
                  <c:v>7.6725333102827795E-2</c:v>
                </c:pt>
                <c:pt idx="47896">
                  <c:v>7.7229304930894097E-2</c:v>
                </c:pt>
                <c:pt idx="47897">
                  <c:v>7.7733276759136605E-2</c:v>
                </c:pt>
                <c:pt idx="47898">
                  <c:v>7.8237248587379002E-2</c:v>
                </c:pt>
                <c:pt idx="47899">
                  <c:v>7.8741220415445401E-2</c:v>
                </c:pt>
                <c:pt idx="47900">
                  <c:v>7.9245192243687798E-2</c:v>
                </c:pt>
                <c:pt idx="47901">
                  <c:v>7.9749164071930195E-2</c:v>
                </c:pt>
                <c:pt idx="47902">
                  <c:v>8.0253135899996594E-2</c:v>
                </c:pt>
                <c:pt idx="47903">
                  <c:v>8.0757107728239005E-2</c:v>
                </c:pt>
                <c:pt idx="47904">
                  <c:v>8.1261079556481403E-2</c:v>
                </c:pt>
                <c:pt idx="47905">
                  <c:v>8.1765051384547802E-2</c:v>
                </c:pt>
                <c:pt idx="47906">
                  <c:v>8.2269023212790199E-2</c:v>
                </c:pt>
                <c:pt idx="47907">
                  <c:v>8.2772995041032596E-2</c:v>
                </c:pt>
                <c:pt idx="47908">
                  <c:v>8.3276966869099106E-2</c:v>
                </c:pt>
                <c:pt idx="47909">
                  <c:v>8.3780938697341406E-2</c:v>
                </c:pt>
                <c:pt idx="47910">
                  <c:v>8.4284910525583803E-2</c:v>
                </c:pt>
                <c:pt idx="47911">
                  <c:v>8.4788882353650299E-2</c:v>
                </c:pt>
                <c:pt idx="47912">
                  <c:v>8.5292854181892599E-2</c:v>
                </c:pt>
                <c:pt idx="47913">
                  <c:v>8.5796826010134997E-2</c:v>
                </c:pt>
                <c:pt idx="47914">
                  <c:v>8.6300797838201507E-2</c:v>
                </c:pt>
                <c:pt idx="47915">
                  <c:v>8.6804769666443807E-2</c:v>
                </c:pt>
                <c:pt idx="47916">
                  <c:v>8.7308741494686301E-2</c:v>
                </c:pt>
                <c:pt idx="47917">
                  <c:v>8.78127133227527E-2</c:v>
                </c:pt>
                <c:pt idx="47918">
                  <c:v>8.8316685150995097E-2</c:v>
                </c:pt>
                <c:pt idx="47919">
                  <c:v>8.8820656979237494E-2</c:v>
                </c:pt>
                <c:pt idx="47920">
                  <c:v>8.9324628807303894E-2</c:v>
                </c:pt>
                <c:pt idx="47921">
                  <c:v>8.9828600635546402E-2</c:v>
                </c:pt>
                <c:pt idx="47922">
                  <c:v>9.0332572463788702E-2</c:v>
                </c:pt>
                <c:pt idx="47923">
                  <c:v>9.0836544291855198E-2</c:v>
                </c:pt>
                <c:pt idx="47924">
                  <c:v>9.1340516120097595E-2</c:v>
                </c:pt>
                <c:pt idx="47925">
                  <c:v>9.1844487948339895E-2</c:v>
                </c:pt>
                <c:pt idx="47926">
                  <c:v>9.2348459776406294E-2</c:v>
                </c:pt>
                <c:pt idx="47927">
                  <c:v>9.2852431604648802E-2</c:v>
                </c:pt>
                <c:pt idx="47928">
                  <c:v>9.3356403432891102E-2</c:v>
                </c:pt>
                <c:pt idx="47929">
                  <c:v>9.3860375260957599E-2</c:v>
                </c:pt>
                <c:pt idx="47930">
                  <c:v>9.4364347089199996E-2</c:v>
                </c:pt>
                <c:pt idx="47931">
                  <c:v>9.4868318917442407E-2</c:v>
                </c:pt>
                <c:pt idx="47932">
                  <c:v>9.5372290745508806E-2</c:v>
                </c:pt>
                <c:pt idx="47933">
                  <c:v>9.5876262573751203E-2</c:v>
                </c:pt>
                <c:pt idx="47934">
                  <c:v>9.6380234401993697E-2</c:v>
                </c:pt>
                <c:pt idx="47935">
                  <c:v>9.6884206230059999E-2</c:v>
                </c:pt>
                <c:pt idx="47936">
                  <c:v>9.7388178058302396E-2</c:v>
                </c:pt>
                <c:pt idx="47937">
                  <c:v>9.7892149886544794E-2</c:v>
                </c:pt>
                <c:pt idx="47938">
                  <c:v>9.8396121714611207E-2</c:v>
                </c:pt>
                <c:pt idx="47939">
                  <c:v>9.8900093542853604E-2</c:v>
                </c:pt>
                <c:pt idx="47940">
                  <c:v>9.9404065371096098E-2</c:v>
                </c:pt>
                <c:pt idx="47941">
                  <c:v>9.99080371991624E-2</c:v>
                </c:pt>
                <c:pt idx="47942">
                  <c:v>0.10041200902740501</c:v>
                </c:pt>
                <c:pt idx="47943">
                  <c:v>0.100915980855647</c:v>
                </c:pt>
                <c:pt idx="47944">
                  <c:v>0.101419952683714</c:v>
                </c:pt>
                <c:pt idx="47945">
                  <c:v>0.101923924511956</c:v>
                </c:pt>
                <c:pt idx="47946">
                  <c:v>0.102427896340199</c:v>
                </c:pt>
                <c:pt idx="47947">
                  <c:v>0.10293186816826499</c:v>
                </c:pt>
                <c:pt idx="47948">
                  <c:v>0.103435839996507</c:v>
                </c:pt>
                <c:pt idx="47949">
                  <c:v>0.10393981182475</c:v>
                </c:pt>
                <c:pt idx="47950">
                  <c:v>0.10444378365281599</c:v>
                </c:pt>
                <c:pt idx="47951">
                  <c:v>0.104947755481058</c:v>
                </c:pt>
                <c:pt idx="47952">
                  <c:v>0.105451727309301</c:v>
                </c:pt>
                <c:pt idx="47953">
                  <c:v>0.10595569913736699</c:v>
                </c:pt>
                <c:pt idx="47954">
                  <c:v>0.10645967096561</c:v>
                </c:pt>
                <c:pt idx="47955">
                  <c:v>0.106963642793852</c:v>
                </c:pt>
                <c:pt idx="47956">
                  <c:v>0.10746761462191801</c:v>
                </c:pt>
                <c:pt idx="47957">
                  <c:v>0.107971586450161</c:v>
                </c:pt>
                <c:pt idx="47958">
                  <c:v>0.10847555827840299</c:v>
                </c:pt>
                <c:pt idx="47959">
                  <c:v>0.10897953010647</c:v>
                </c:pt>
                <c:pt idx="47960">
                  <c:v>0.109483501934712</c:v>
                </c:pt>
                <c:pt idx="47961">
                  <c:v>0.10998747376295499</c:v>
                </c:pt>
                <c:pt idx="47962">
                  <c:v>0.110491445591021</c:v>
                </c:pt>
                <c:pt idx="47963">
                  <c:v>0.110995417419263</c:v>
                </c:pt>
                <c:pt idx="47964">
                  <c:v>0.11149938924750601</c:v>
                </c:pt>
                <c:pt idx="47965">
                  <c:v>0.112003361075572</c:v>
                </c:pt>
                <c:pt idx="47966">
                  <c:v>0.112507332903815</c:v>
                </c:pt>
                <c:pt idx="47967">
                  <c:v>0.11301130473205701</c:v>
                </c:pt>
                <c:pt idx="47968">
                  <c:v>0.113515276560123</c:v>
                </c:pt>
                <c:pt idx="47969">
                  <c:v>0.114019248388366</c:v>
                </c:pt>
                <c:pt idx="47970">
                  <c:v>0.114523220216608</c:v>
                </c:pt>
                <c:pt idx="47971">
                  <c:v>0.115027192044675</c:v>
                </c:pt>
                <c:pt idx="47972">
                  <c:v>0.11553116387291699</c:v>
                </c:pt>
                <c:pt idx="47973">
                  <c:v>0.116035135701159</c:v>
                </c:pt>
                <c:pt idx="47974">
                  <c:v>0.116539107529226</c:v>
                </c:pt>
                <c:pt idx="47975">
                  <c:v>0.11704307935746799</c:v>
                </c:pt>
                <c:pt idx="47976">
                  <c:v>0.117547051185711</c:v>
                </c:pt>
                <c:pt idx="47977">
                  <c:v>0.118051023013777</c:v>
                </c:pt>
                <c:pt idx="47978">
                  <c:v>0.11855499484201899</c:v>
                </c:pt>
                <c:pt idx="47979">
                  <c:v>0.119058966670262</c:v>
                </c:pt>
                <c:pt idx="47980">
                  <c:v>0.119562938498328</c:v>
                </c:pt>
                <c:pt idx="47981">
                  <c:v>0.12006691032657101</c:v>
                </c:pt>
                <c:pt idx="47982">
                  <c:v>0.120570882154813</c:v>
                </c:pt>
                <c:pt idx="47983">
                  <c:v>0.12107485398288</c:v>
                </c:pt>
                <c:pt idx="47984">
                  <c:v>0.121578825811122</c:v>
                </c:pt>
                <c:pt idx="47985">
                  <c:v>0.122082797639364</c:v>
                </c:pt>
                <c:pt idx="47986">
                  <c:v>0.12258676946743099</c:v>
                </c:pt>
                <c:pt idx="47987">
                  <c:v>0.123090741295673</c:v>
                </c:pt>
                <c:pt idx="47988">
                  <c:v>0.123594713123915</c:v>
                </c:pt>
                <c:pt idx="47989">
                  <c:v>0.12409868495198199</c:v>
                </c:pt>
                <c:pt idx="47990">
                  <c:v>0.124602656780224</c:v>
                </c:pt>
                <c:pt idx="47991">
                  <c:v>0.125106628608467</c:v>
                </c:pt>
                <c:pt idx="47992">
                  <c:v>0.12561060043653299</c:v>
                </c:pt>
                <c:pt idx="47993">
                  <c:v>0.12611457226477599</c:v>
                </c:pt>
                <c:pt idx="47994">
                  <c:v>0.12661854409301801</c:v>
                </c:pt>
                <c:pt idx="47995">
                  <c:v>0.12712251592108401</c:v>
                </c:pt>
                <c:pt idx="47996">
                  <c:v>0.127626487749327</c:v>
                </c:pt>
                <c:pt idx="47997">
                  <c:v>0.12813045957756899</c:v>
                </c:pt>
                <c:pt idx="47998">
                  <c:v>0.12863443140563599</c:v>
                </c:pt>
                <c:pt idx="47999">
                  <c:v>0.12913840323387801</c:v>
                </c:pt>
                <c:pt idx="48000">
                  <c:v>0.12964237506212001</c:v>
                </c:pt>
                <c:pt idx="48001">
                  <c:v>0.130146346890187</c:v>
                </c:pt>
                <c:pt idx="48002">
                  <c:v>0.130650318718429</c:v>
                </c:pt>
                <c:pt idx="48003">
                  <c:v>0.13115429054667199</c:v>
                </c:pt>
                <c:pt idx="48004">
                  <c:v>0.13165826237473799</c:v>
                </c:pt>
                <c:pt idx="48005">
                  <c:v>0.13216223420298001</c:v>
                </c:pt>
                <c:pt idx="48006">
                  <c:v>0.13266620603122301</c:v>
                </c:pt>
                <c:pt idx="48007">
                  <c:v>0.133170177859289</c:v>
                </c:pt>
                <c:pt idx="48008">
                  <c:v>0.133674149687532</c:v>
                </c:pt>
                <c:pt idx="48009">
                  <c:v>0.13417812151577399</c:v>
                </c:pt>
                <c:pt idx="48010">
                  <c:v>0.13468209334383999</c:v>
                </c:pt>
                <c:pt idx="48011">
                  <c:v>0.13518606517208301</c:v>
                </c:pt>
                <c:pt idx="48012">
                  <c:v>0.135690037000325</c:v>
                </c:pt>
                <c:pt idx="48013">
                  <c:v>0.136194008828392</c:v>
                </c:pt>
                <c:pt idx="48014">
                  <c:v>0.13669798065663399</c:v>
                </c:pt>
                <c:pt idx="48015">
                  <c:v>0.13720195248487699</c:v>
                </c:pt>
                <c:pt idx="48016">
                  <c:v>0.13770592431294301</c:v>
                </c:pt>
                <c:pt idx="48017">
                  <c:v>0.13820989614118501</c:v>
                </c:pt>
                <c:pt idx="48018">
                  <c:v>0.138713867969428</c:v>
                </c:pt>
                <c:pt idx="48019">
                  <c:v>0.139217839797494</c:v>
                </c:pt>
                <c:pt idx="48020">
                  <c:v>0.13972181162573699</c:v>
                </c:pt>
                <c:pt idx="48021">
                  <c:v>0.14022578345397901</c:v>
                </c:pt>
                <c:pt idx="48022">
                  <c:v>0.14072975528204501</c:v>
                </c:pt>
                <c:pt idx="48023">
                  <c:v>0.141233727110288</c:v>
                </c:pt>
                <c:pt idx="48024">
                  <c:v>0.14173769893853</c:v>
                </c:pt>
                <c:pt idx="48025">
                  <c:v>0.14224167076659699</c:v>
                </c:pt>
                <c:pt idx="48026">
                  <c:v>0.14274564259483899</c:v>
                </c:pt>
                <c:pt idx="48027">
                  <c:v>0.14324961442308101</c:v>
                </c:pt>
                <c:pt idx="48028">
                  <c:v>0.14375358625114801</c:v>
                </c:pt>
                <c:pt idx="48029">
                  <c:v>0.14425755807939</c:v>
                </c:pt>
                <c:pt idx="48030">
                  <c:v>0.144761529907633</c:v>
                </c:pt>
                <c:pt idx="48031">
                  <c:v>0.14526550173569899</c:v>
                </c:pt>
                <c:pt idx="48032">
                  <c:v>0.14576947356394099</c:v>
                </c:pt>
                <c:pt idx="48033">
                  <c:v>0.14627344539218401</c:v>
                </c:pt>
                <c:pt idx="48034">
                  <c:v>0.14677741722025001</c:v>
                </c:pt>
                <c:pt idx="48035">
                  <c:v>0.147281389048493</c:v>
                </c:pt>
                <c:pt idx="48036">
                  <c:v>0.14778536087673499</c:v>
                </c:pt>
                <c:pt idx="48037">
                  <c:v>0.14828933270480099</c:v>
                </c:pt>
                <c:pt idx="48038">
                  <c:v>0.14879330453304401</c:v>
                </c:pt>
                <c:pt idx="48039">
                  <c:v>0.14929727636128601</c:v>
                </c:pt>
                <c:pt idx="48040">
                  <c:v>0.149801248189353</c:v>
                </c:pt>
                <c:pt idx="48041">
                  <c:v>0.150305220017595</c:v>
                </c:pt>
                <c:pt idx="48042">
                  <c:v>0.15080919184583699</c:v>
                </c:pt>
                <c:pt idx="48043">
                  <c:v>0.15131316367390399</c:v>
                </c:pt>
                <c:pt idx="48044">
                  <c:v>0.15181713550214601</c:v>
                </c:pt>
                <c:pt idx="48045">
                  <c:v>0.15232110733038901</c:v>
                </c:pt>
                <c:pt idx="48046">
                  <c:v>0.152825079158455</c:v>
                </c:pt>
                <c:pt idx="48047">
                  <c:v>0.153329050986697</c:v>
                </c:pt>
                <c:pt idx="48048">
                  <c:v>0.15383302281493999</c:v>
                </c:pt>
                <c:pt idx="48049">
                  <c:v>0.15433699464300599</c:v>
                </c:pt>
                <c:pt idx="48050">
                  <c:v>0.15484096647124901</c:v>
                </c:pt>
                <c:pt idx="48051">
                  <c:v>0.155344938299491</c:v>
                </c:pt>
                <c:pt idx="48052">
                  <c:v>0.155848910127558</c:v>
                </c:pt>
                <c:pt idx="48053">
                  <c:v>0.15635288195579999</c:v>
                </c:pt>
                <c:pt idx="48054">
                  <c:v>0.15685685378404199</c:v>
                </c:pt>
                <c:pt idx="48055">
                  <c:v>0.15736082561210901</c:v>
                </c:pt>
                <c:pt idx="48056">
                  <c:v>0.15786479744035101</c:v>
                </c:pt>
                <c:pt idx="48057">
                  <c:v>0.158368769268593</c:v>
                </c:pt>
                <c:pt idx="48058">
                  <c:v>0.15887274109666</c:v>
                </c:pt>
                <c:pt idx="48059">
                  <c:v>0.15937671292490199</c:v>
                </c:pt>
                <c:pt idx="48060">
                  <c:v>0.15988068475314501</c:v>
                </c:pt>
                <c:pt idx="48061">
                  <c:v>0.16038465658121101</c:v>
                </c:pt>
                <c:pt idx="48062">
                  <c:v>0.160888628409454</c:v>
                </c:pt>
                <c:pt idx="48063">
                  <c:v>0.161392600237696</c:v>
                </c:pt>
                <c:pt idx="48064">
                  <c:v>0.161896572065762</c:v>
                </c:pt>
                <c:pt idx="48065">
                  <c:v>0.16240054389400499</c:v>
                </c:pt>
                <c:pt idx="48066">
                  <c:v>0.16290451572224701</c:v>
                </c:pt>
                <c:pt idx="48067">
                  <c:v>0.16340848755031401</c:v>
                </c:pt>
                <c:pt idx="48068">
                  <c:v>0.163912459378556</c:v>
                </c:pt>
                <c:pt idx="48069">
                  <c:v>0.164416431206798</c:v>
                </c:pt>
                <c:pt idx="48070">
                  <c:v>0.16492040303486499</c:v>
                </c:pt>
                <c:pt idx="48071">
                  <c:v>0.16542437486310699</c:v>
                </c:pt>
                <c:pt idx="48072">
                  <c:v>0.16592834669135001</c:v>
                </c:pt>
                <c:pt idx="48073">
                  <c:v>0.16643231851941601</c:v>
                </c:pt>
                <c:pt idx="48074">
                  <c:v>0.166936290347658</c:v>
                </c:pt>
                <c:pt idx="48075">
                  <c:v>0.16744026217590099</c:v>
                </c:pt>
                <c:pt idx="48076">
                  <c:v>0.16794423400396699</c:v>
                </c:pt>
                <c:pt idx="48077">
                  <c:v>0.16844820583221001</c:v>
                </c:pt>
                <c:pt idx="48078">
                  <c:v>0.16895217766045201</c:v>
                </c:pt>
                <c:pt idx="48079">
                  <c:v>0.169456149488518</c:v>
                </c:pt>
                <c:pt idx="48080">
                  <c:v>0.169960121316761</c:v>
                </c:pt>
                <c:pt idx="48081">
                  <c:v>0.17046409314500299</c:v>
                </c:pt>
                <c:pt idx="48082">
                  <c:v>0.17096806497306999</c:v>
                </c:pt>
                <c:pt idx="48083">
                  <c:v>0.17147203680131201</c:v>
                </c:pt>
                <c:pt idx="48084">
                  <c:v>0.17197600862955501</c:v>
                </c:pt>
                <c:pt idx="48085">
                  <c:v>0.172479980457621</c:v>
                </c:pt>
                <c:pt idx="48086">
                  <c:v>0.172983952285863</c:v>
                </c:pt>
                <c:pt idx="48087">
                  <c:v>0.17348792411410599</c:v>
                </c:pt>
                <c:pt idx="48088">
                  <c:v>0.17399189594217199</c:v>
                </c:pt>
                <c:pt idx="48089">
                  <c:v>0.17449586777041501</c:v>
                </c:pt>
                <c:pt idx="48090">
                  <c:v>0.174999839598657</c:v>
                </c:pt>
                <c:pt idx="48091">
                  <c:v>0.175503811426723</c:v>
                </c:pt>
                <c:pt idx="48092">
                  <c:v>0.17600778325496599</c:v>
                </c:pt>
                <c:pt idx="48093">
                  <c:v>0.17651175508320799</c:v>
                </c:pt>
                <c:pt idx="48094">
                  <c:v>0.17701572691127401</c:v>
                </c:pt>
                <c:pt idx="48095">
                  <c:v>0.17751969873951701</c:v>
                </c:pt>
                <c:pt idx="48096">
                  <c:v>0.178023670567759</c:v>
                </c:pt>
                <c:pt idx="48097">
                  <c:v>0.178527642395826</c:v>
                </c:pt>
                <c:pt idx="48098">
                  <c:v>0.17903161422406799</c:v>
                </c:pt>
                <c:pt idx="48099">
                  <c:v>0.17953558605231101</c:v>
                </c:pt>
                <c:pt idx="48100">
                  <c:v>0.18003955788037701</c:v>
                </c:pt>
                <c:pt idx="48101">
                  <c:v>0.180543529708619</c:v>
                </c:pt>
                <c:pt idx="48102">
                  <c:v>0.181047501536862</c:v>
                </c:pt>
                <c:pt idx="48103">
                  <c:v>0.181551473364928</c:v>
                </c:pt>
                <c:pt idx="48104">
                  <c:v>0.18205544519317099</c:v>
                </c:pt>
                <c:pt idx="48105">
                  <c:v>0.18255941702141301</c:v>
                </c:pt>
                <c:pt idx="48106">
                  <c:v>0.18306338884947901</c:v>
                </c:pt>
                <c:pt idx="48107">
                  <c:v>0.183567360677722</c:v>
                </c:pt>
                <c:pt idx="48108">
                  <c:v>0.184071332505964</c:v>
                </c:pt>
                <c:pt idx="48109">
                  <c:v>0.18457530433403099</c:v>
                </c:pt>
                <c:pt idx="48110">
                  <c:v>0.18507927616227299</c:v>
                </c:pt>
                <c:pt idx="48111">
                  <c:v>0.18558324799051501</c:v>
                </c:pt>
                <c:pt idx="48112">
                  <c:v>0.18608721981858201</c:v>
                </c:pt>
                <c:pt idx="48113">
                  <c:v>0.186591191646824</c:v>
                </c:pt>
                <c:pt idx="48114">
                  <c:v>0.18709516347506699</c:v>
                </c:pt>
                <c:pt idx="48115">
                  <c:v>0.18759913530313299</c:v>
                </c:pt>
                <c:pt idx="48116">
                  <c:v>0.18810310713137501</c:v>
                </c:pt>
                <c:pt idx="48117">
                  <c:v>0.18860707895961801</c:v>
                </c:pt>
                <c:pt idx="48118">
                  <c:v>0.189111050787684</c:v>
                </c:pt>
                <c:pt idx="48119">
                  <c:v>0.189615022615927</c:v>
                </c:pt>
                <c:pt idx="48120">
                  <c:v>0.19011899444416899</c:v>
                </c:pt>
                <c:pt idx="48121">
                  <c:v>0.19062296627223499</c:v>
                </c:pt>
                <c:pt idx="48122">
                  <c:v>0.19112693810047801</c:v>
                </c:pt>
                <c:pt idx="48123">
                  <c:v>0.19163090992872001</c:v>
                </c:pt>
                <c:pt idx="48124">
                  <c:v>0.192134881756787</c:v>
                </c:pt>
                <c:pt idx="48125">
                  <c:v>0.192638853585029</c:v>
                </c:pt>
                <c:pt idx="48126">
                  <c:v>0.19314282541327199</c:v>
                </c:pt>
                <c:pt idx="48127">
                  <c:v>0.19364679724133799</c:v>
                </c:pt>
                <c:pt idx="48128">
                  <c:v>0.19415076906958001</c:v>
                </c:pt>
                <c:pt idx="48129">
                  <c:v>0.194654740897823</c:v>
                </c:pt>
                <c:pt idx="48130">
                  <c:v>0.195158712725889</c:v>
                </c:pt>
                <c:pt idx="48131">
                  <c:v>0.19566268455413199</c:v>
                </c:pt>
                <c:pt idx="48132">
                  <c:v>0.19616665638237399</c:v>
                </c:pt>
                <c:pt idx="48133">
                  <c:v>0.19667062821044001</c:v>
                </c:pt>
                <c:pt idx="48134">
                  <c:v>0.19717460003868301</c:v>
                </c:pt>
                <c:pt idx="48135">
                  <c:v>0.197678571866925</c:v>
                </c:pt>
                <c:pt idx="48136">
                  <c:v>0.198182543694992</c:v>
                </c:pt>
                <c:pt idx="48137">
                  <c:v>0.19868651552323399</c:v>
                </c:pt>
                <c:pt idx="48138">
                  <c:v>0.19919048735147599</c:v>
                </c:pt>
                <c:pt idx="48139">
                  <c:v>0.19969445917954301</c:v>
                </c:pt>
                <c:pt idx="48140">
                  <c:v>0.200198431007785</c:v>
                </c:pt>
                <c:pt idx="48141">
                  <c:v>0.200702402836028</c:v>
                </c:pt>
                <c:pt idx="48142">
                  <c:v>0.201206374664094</c:v>
                </c:pt>
                <c:pt idx="48143">
                  <c:v>0.20171034649233599</c:v>
                </c:pt>
                <c:pt idx="48144">
                  <c:v>0.20221431832057901</c:v>
                </c:pt>
                <c:pt idx="48145">
                  <c:v>0.20271829014864501</c:v>
                </c:pt>
                <c:pt idx="48146">
                  <c:v>0.203222261976888</c:v>
                </c:pt>
                <c:pt idx="48147">
                  <c:v>0.20372623380513</c:v>
                </c:pt>
                <c:pt idx="48148">
                  <c:v>0.20423020563319599</c:v>
                </c:pt>
                <c:pt idx="48149">
                  <c:v>0.20473417746143899</c:v>
                </c:pt>
                <c:pt idx="48150">
                  <c:v>0.20523814928968101</c:v>
                </c:pt>
                <c:pt idx="48151">
                  <c:v>0.20574212111774801</c:v>
                </c:pt>
                <c:pt idx="48152">
                  <c:v>0.20624609294599</c:v>
                </c:pt>
                <c:pt idx="48153">
                  <c:v>0.206750064774232</c:v>
                </c:pt>
                <c:pt idx="48154">
                  <c:v>0.20725403660229899</c:v>
                </c:pt>
                <c:pt idx="48155">
                  <c:v>0.20775800843054101</c:v>
                </c:pt>
                <c:pt idx="48156">
                  <c:v>0.20826198025878401</c:v>
                </c:pt>
                <c:pt idx="48157">
                  <c:v>0.20876595208685</c:v>
                </c:pt>
                <c:pt idx="48158">
                  <c:v>0.209269923915092</c:v>
                </c:pt>
                <c:pt idx="48159">
                  <c:v>0.20977389574333499</c:v>
                </c:pt>
                <c:pt idx="48160">
                  <c:v>0.21027786757140099</c:v>
                </c:pt>
                <c:pt idx="48161">
                  <c:v>0.21078183939964401</c:v>
                </c:pt>
                <c:pt idx="48162">
                  <c:v>0.21128581122788601</c:v>
                </c:pt>
                <c:pt idx="48163">
                  <c:v>0.211789783055952</c:v>
                </c:pt>
                <c:pt idx="48164">
                  <c:v>0.212293754884195</c:v>
                </c:pt>
                <c:pt idx="48165">
                  <c:v>0.21279772671243699</c:v>
                </c:pt>
                <c:pt idx="48166">
                  <c:v>0.21330169854050399</c:v>
                </c:pt>
                <c:pt idx="48167">
                  <c:v>0.21380567036874601</c:v>
                </c:pt>
                <c:pt idx="48168">
                  <c:v>0.214309642196989</c:v>
                </c:pt>
                <c:pt idx="48169">
                  <c:v>0.214813614025055</c:v>
                </c:pt>
                <c:pt idx="48170">
                  <c:v>0.21531758585329699</c:v>
                </c:pt>
                <c:pt idx="48171">
                  <c:v>0.21582155768153999</c:v>
                </c:pt>
                <c:pt idx="48172">
                  <c:v>0.21632552950960601</c:v>
                </c:pt>
                <c:pt idx="48173">
                  <c:v>0.21682950133784901</c:v>
                </c:pt>
                <c:pt idx="48174">
                  <c:v>0.217333473166091</c:v>
                </c:pt>
                <c:pt idx="48175">
                  <c:v>0.217837444994157</c:v>
                </c:pt>
                <c:pt idx="48176">
                  <c:v>0.21834141682239999</c:v>
                </c:pt>
                <c:pt idx="48177">
                  <c:v>0.21884538865064199</c:v>
                </c:pt>
                <c:pt idx="48178">
                  <c:v>0.21934936047870901</c:v>
                </c:pt>
                <c:pt idx="48179">
                  <c:v>0.219853332306951</c:v>
                </c:pt>
                <c:pt idx="48180">
                  <c:v>0.220357304135193</c:v>
                </c:pt>
                <c:pt idx="48181">
                  <c:v>0.22086127596326</c:v>
                </c:pt>
                <c:pt idx="48182">
                  <c:v>0.22136524779150199</c:v>
                </c:pt>
                <c:pt idx="48183">
                  <c:v>0.22186921961974501</c:v>
                </c:pt>
                <c:pt idx="48184">
                  <c:v>0.22237319144781101</c:v>
                </c:pt>
                <c:pt idx="48185">
                  <c:v>0.222877163276053</c:v>
                </c:pt>
                <c:pt idx="48186">
                  <c:v>0.223381135104296</c:v>
                </c:pt>
                <c:pt idx="48187">
                  <c:v>0.22388510693236199</c:v>
                </c:pt>
                <c:pt idx="48188">
                  <c:v>0.22438907876060499</c:v>
                </c:pt>
                <c:pt idx="48189">
                  <c:v>0.22489305058884701</c:v>
                </c:pt>
                <c:pt idx="48190">
                  <c:v>0.22539702241691401</c:v>
                </c:pt>
                <c:pt idx="48191">
                  <c:v>0.225900994245156</c:v>
                </c:pt>
                <c:pt idx="48192">
                  <c:v>0.226404966073398</c:v>
                </c:pt>
                <c:pt idx="48193">
                  <c:v>0.22690893790146499</c:v>
                </c:pt>
                <c:pt idx="48194">
                  <c:v>0.22741290972970701</c:v>
                </c:pt>
                <c:pt idx="48195">
                  <c:v>0.22791688155794901</c:v>
                </c:pt>
                <c:pt idx="48196">
                  <c:v>0.228420853386016</c:v>
                </c:pt>
                <c:pt idx="48197">
                  <c:v>0.228924825214258</c:v>
                </c:pt>
                <c:pt idx="48198">
                  <c:v>0.22942879704250099</c:v>
                </c:pt>
                <c:pt idx="48199">
                  <c:v>0.22993276887056699</c:v>
                </c:pt>
                <c:pt idx="48200">
                  <c:v>0.23043674069881001</c:v>
                </c:pt>
                <c:pt idx="48201">
                  <c:v>0.23094071252705201</c:v>
                </c:pt>
                <c:pt idx="48202">
                  <c:v>0.231444684355118</c:v>
                </c:pt>
                <c:pt idx="48203">
                  <c:v>0.231948656183361</c:v>
                </c:pt>
                <c:pt idx="48204">
                  <c:v>0.23245262801160299</c:v>
                </c:pt>
                <c:pt idx="48205">
                  <c:v>0.23295659983966999</c:v>
                </c:pt>
                <c:pt idx="48206">
                  <c:v>0.23346057166791201</c:v>
                </c:pt>
                <c:pt idx="48207">
                  <c:v>0.233964543496154</c:v>
                </c:pt>
                <c:pt idx="48208">
                  <c:v>0.234468515324221</c:v>
                </c:pt>
                <c:pt idx="48209">
                  <c:v>0.23497248715246299</c:v>
                </c:pt>
                <c:pt idx="48210">
                  <c:v>0.23547645898070599</c:v>
                </c:pt>
                <c:pt idx="48211">
                  <c:v>0.23598043080877201</c:v>
                </c:pt>
                <c:pt idx="48212">
                  <c:v>0.23648440263701401</c:v>
                </c:pt>
                <c:pt idx="48213">
                  <c:v>0.236988374465257</c:v>
                </c:pt>
                <c:pt idx="48214">
                  <c:v>0.237492346293323</c:v>
                </c:pt>
                <c:pt idx="48215">
                  <c:v>0.23799631812156599</c:v>
                </c:pt>
                <c:pt idx="48216">
                  <c:v>0.23850028994980799</c:v>
                </c:pt>
                <c:pt idx="48217">
                  <c:v>0.23900426177787401</c:v>
                </c:pt>
                <c:pt idx="48218">
                  <c:v>0.239508233606117</c:v>
                </c:pt>
                <c:pt idx="48219">
                  <c:v>0.240012205434359</c:v>
                </c:pt>
                <c:pt idx="48220">
                  <c:v>0.240516177262426</c:v>
                </c:pt>
                <c:pt idx="48221">
                  <c:v>0.24102014909066799</c:v>
                </c:pt>
                <c:pt idx="48222">
                  <c:v>0.24152412091891001</c:v>
                </c:pt>
                <c:pt idx="48223">
                  <c:v>0.24202809274697701</c:v>
                </c:pt>
                <c:pt idx="48224">
                  <c:v>0.242532064575219</c:v>
                </c:pt>
                <c:pt idx="48225">
                  <c:v>0.243036036403462</c:v>
                </c:pt>
                <c:pt idx="48226">
                  <c:v>0.24354000823152799</c:v>
                </c:pt>
                <c:pt idx="48227">
                  <c:v>0.24404398005977099</c:v>
                </c:pt>
                <c:pt idx="48228">
                  <c:v>0.24454795188801301</c:v>
                </c:pt>
                <c:pt idx="48229">
                  <c:v>0.24505192371607901</c:v>
                </c:pt>
                <c:pt idx="48230">
                  <c:v>0.245555895544322</c:v>
                </c:pt>
                <c:pt idx="48231">
                  <c:v>0.246059867372564</c:v>
                </c:pt>
                <c:pt idx="48232">
                  <c:v>0.24656383920062999</c:v>
                </c:pt>
                <c:pt idx="48233">
                  <c:v>0.24706781102887301</c:v>
                </c:pt>
                <c:pt idx="48234">
                  <c:v>0.24757178285711501</c:v>
                </c:pt>
                <c:pt idx="48235">
                  <c:v>0.248075754685182</c:v>
                </c:pt>
                <c:pt idx="48236">
                  <c:v>0.248579726513424</c:v>
                </c:pt>
                <c:pt idx="48237">
                  <c:v>0.24908369834166699</c:v>
                </c:pt>
                <c:pt idx="48238">
                  <c:v>0.24958767016973299</c:v>
                </c:pt>
                <c:pt idx="48239">
                  <c:v>0.25009164199797501</c:v>
                </c:pt>
                <c:pt idx="48240">
                  <c:v>0.25059561382621798</c:v>
                </c:pt>
                <c:pt idx="48241">
                  <c:v>0.25109958565428397</c:v>
                </c:pt>
                <c:pt idx="48242">
                  <c:v>0.251603557482527</c:v>
                </c:pt>
                <c:pt idx="48243">
                  <c:v>0.25210752931076902</c:v>
                </c:pt>
                <c:pt idx="48244">
                  <c:v>0.25261150113883502</c:v>
                </c:pt>
                <c:pt idx="48245">
                  <c:v>0.25311547296707798</c:v>
                </c:pt>
                <c:pt idx="48246">
                  <c:v>0.25361944479532</c:v>
                </c:pt>
                <c:pt idx="48247">
                  <c:v>0.254123416623387</c:v>
                </c:pt>
                <c:pt idx="48248">
                  <c:v>0.25462738845162902</c:v>
                </c:pt>
                <c:pt idx="48249">
                  <c:v>0.25513136027987099</c:v>
                </c:pt>
                <c:pt idx="48250">
                  <c:v>0.25563533210793798</c:v>
                </c:pt>
                <c:pt idx="48251">
                  <c:v>0.25613930393618001</c:v>
                </c:pt>
                <c:pt idx="48252">
                  <c:v>0.25664327576442297</c:v>
                </c:pt>
                <c:pt idx="48253">
                  <c:v>0.25714724759248903</c:v>
                </c:pt>
                <c:pt idx="48254">
                  <c:v>0.25765121942073099</c:v>
                </c:pt>
                <c:pt idx="48255">
                  <c:v>0.25815519124897401</c:v>
                </c:pt>
                <c:pt idx="48256">
                  <c:v>0.25865916307704001</c:v>
                </c:pt>
                <c:pt idx="48257">
                  <c:v>0.25916313490528298</c:v>
                </c:pt>
                <c:pt idx="48258">
                  <c:v>0.259667106733525</c:v>
                </c:pt>
                <c:pt idx="48259">
                  <c:v>0.260171078561592</c:v>
                </c:pt>
                <c:pt idx="48260">
                  <c:v>0.26067505038983402</c:v>
                </c:pt>
                <c:pt idx="48261">
                  <c:v>0.26117902221807598</c:v>
                </c:pt>
                <c:pt idx="48262">
                  <c:v>0.26168299404614298</c:v>
                </c:pt>
                <c:pt idx="48263">
                  <c:v>0.262186965874385</c:v>
                </c:pt>
                <c:pt idx="48264">
                  <c:v>0.26269093770262703</c:v>
                </c:pt>
                <c:pt idx="48265">
                  <c:v>0.26319490953069402</c:v>
                </c:pt>
                <c:pt idx="48266">
                  <c:v>0.26369888135893599</c:v>
                </c:pt>
                <c:pt idx="48267">
                  <c:v>0.26420285318717901</c:v>
                </c:pt>
                <c:pt idx="48268">
                  <c:v>0.26470682501524501</c:v>
                </c:pt>
                <c:pt idx="48269">
                  <c:v>0.26521079684348797</c:v>
                </c:pt>
                <c:pt idx="48270">
                  <c:v>0.26571476867173</c:v>
                </c:pt>
                <c:pt idx="48271">
                  <c:v>0.26621874049979599</c:v>
                </c:pt>
                <c:pt idx="48272">
                  <c:v>0.26672271232803901</c:v>
                </c:pt>
                <c:pt idx="48273">
                  <c:v>0.26722668415628098</c:v>
                </c:pt>
                <c:pt idx="48274">
                  <c:v>0.26773065598434798</c:v>
                </c:pt>
                <c:pt idx="48275">
                  <c:v>0.26823462781259</c:v>
                </c:pt>
                <c:pt idx="48276">
                  <c:v>0.26873859964083202</c:v>
                </c:pt>
                <c:pt idx="48277">
                  <c:v>0.26924257146889902</c:v>
                </c:pt>
                <c:pt idx="48278">
                  <c:v>0.26974654329714098</c:v>
                </c:pt>
                <c:pt idx="48279">
                  <c:v>0.27025051512538401</c:v>
                </c:pt>
                <c:pt idx="48280">
                  <c:v>0.27075448695345</c:v>
                </c:pt>
                <c:pt idx="48281">
                  <c:v>0.27125845878169202</c:v>
                </c:pt>
                <c:pt idx="48282">
                  <c:v>0.27176243060993499</c:v>
                </c:pt>
                <c:pt idx="48283">
                  <c:v>0.27226640243800099</c:v>
                </c:pt>
                <c:pt idx="48284">
                  <c:v>0.27277037426624401</c:v>
                </c:pt>
                <c:pt idx="48285">
                  <c:v>0.27327434609448598</c:v>
                </c:pt>
                <c:pt idx="48286">
                  <c:v>0.27377831792255197</c:v>
                </c:pt>
                <c:pt idx="48287">
                  <c:v>0.27428228975079499</c:v>
                </c:pt>
                <c:pt idx="48288">
                  <c:v>0.27478626157903702</c:v>
                </c:pt>
                <c:pt idx="48289">
                  <c:v>0.27529023340710401</c:v>
                </c:pt>
                <c:pt idx="48290">
                  <c:v>0.27579420523534598</c:v>
                </c:pt>
                <c:pt idx="48291">
                  <c:v>0.276298177063589</c:v>
                </c:pt>
                <c:pt idx="48292">
                  <c:v>0.276802148891655</c:v>
                </c:pt>
                <c:pt idx="48293">
                  <c:v>0.27730612071989702</c:v>
                </c:pt>
                <c:pt idx="48294">
                  <c:v>0.27781009254813999</c:v>
                </c:pt>
                <c:pt idx="48295">
                  <c:v>0.27831406437620598</c:v>
                </c:pt>
                <c:pt idx="48296">
                  <c:v>0.27881803620444801</c:v>
                </c:pt>
                <c:pt idx="48297">
                  <c:v>0.27932200803269103</c:v>
                </c:pt>
                <c:pt idx="48298">
                  <c:v>0.27982597986075702</c:v>
                </c:pt>
                <c:pt idx="48299">
                  <c:v>0.28032995168899999</c:v>
                </c:pt>
                <c:pt idx="48300">
                  <c:v>0.28083392351724201</c:v>
                </c:pt>
                <c:pt idx="48301">
                  <c:v>0.28133789534530801</c:v>
                </c:pt>
                <c:pt idx="48302">
                  <c:v>0.28184186717355098</c:v>
                </c:pt>
                <c:pt idx="48303">
                  <c:v>0.282345839001793</c:v>
                </c:pt>
                <c:pt idx="48304">
                  <c:v>0.28284981082985999</c:v>
                </c:pt>
                <c:pt idx="48305">
                  <c:v>0.28335378265810202</c:v>
                </c:pt>
                <c:pt idx="48306">
                  <c:v>0.28385775448634498</c:v>
                </c:pt>
                <c:pt idx="48307">
                  <c:v>0.28436172631441098</c:v>
                </c:pt>
                <c:pt idx="48308">
                  <c:v>0.284865698142653</c:v>
                </c:pt>
                <c:pt idx="48309">
                  <c:v>0.28536966997089602</c:v>
                </c:pt>
                <c:pt idx="48310">
                  <c:v>0.28587364179896202</c:v>
                </c:pt>
                <c:pt idx="48311">
                  <c:v>0.28637761362720499</c:v>
                </c:pt>
                <c:pt idx="48312">
                  <c:v>0.28688158545544701</c:v>
                </c:pt>
                <c:pt idx="48313">
                  <c:v>0.287385557283513</c:v>
                </c:pt>
                <c:pt idx="48314">
                  <c:v>0.28788952911175603</c:v>
                </c:pt>
                <c:pt idx="48315">
                  <c:v>0.28839350093999799</c:v>
                </c:pt>
                <c:pt idx="48316">
                  <c:v>0.28889747276806499</c:v>
                </c:pt>
                <c:pt idx="48317">
                  <c:v>0.28940144459630701</c:v>
                </c:pt>
                <c:pt idx="48318">
                  <c:v>0.28990541642454898</c:v>
                </c:pt>
                <c:pt idx="48319">
                  <c:v>0.29040938825261597</c:v>
                </c:pt>
                <c:pt idx="48320">
                  <c:v>0.290913360080858</c:v>
                </c:pt>
                <c:pt idx="48321">
                  <c:v>0.29141733190910102</c:v>
                </c:pt>
                <c:pt idx="48322">
                  <c:v>0.29192130373716701</c:v>
                </c:pt>
                <c:pt idx="48323">
                  <c:v>0.29242527556540898</c:v>
                </c:pt>
                <c:pt idx="48324">
                  <c:v>0.292929247393652</c:v>
                </c:pt>
                <c:pt idx="48325">
                  <c:v>0.293433219221718</c:v>
                </c:pt>
                <c:pt idx="48326">
                  <c:v>0.29393719104996102</c:v>
                </c:pt>
                <c:pt idx="48327">
                  <c:v>0.29444116287820299</c:v>
                </c:pt>
                <c:pt idx="48328">
                  <c:v>0.29494513470626998</c:v>
                </c:pt>
                <c:pt idx="48329">
                  <c:v>0.29544910653451201</c:v>
                </c:pt>
                <c:pt idx="48330">
                  <c:v>0.29595307836275397</c:v>
                </c:pt>
                <c:pt idx="48331">
                  <c:v>0.29645705019082103</c:v>
                </c:pt>
                <c:pt idx="48332">
                  <c:v>0.29696102201906299</c:v>
                </c:pt>
                <c:pt idx="48333">
                  <c:v>0.29746499384730501</c:v>
                </c:pt>
                <c:pt idx="48334">
                  <c:v>0.29796896567537201</c:v>
                </c:pt>
                <c:pt idx="48335">
                  <c:v>0.29847293750361398</c:v>
                </c:pt>
                <c:pt idx="48336">
                  <c:v>0.298976909331857</c:v>
                </c:pt>
                <c:pt idx="48337">
                  <c:v>0.299480881159923</c:v>
                </c:pt>
                <c:pt idx="48338">
                  <c:v>0.29998485298816602</c:v>
                </c:pt>
                <c:pt idx="48339">
                  <c:v>0.30048882481640798</c:v>
                </c:pt>
                <c:pt idx="48340">
                  <c:v>0.30099279664447398</c:v>
                </c:pt>
                <c:pt idx="48341">
                  <c:v>0.301496768472717</c:v>
                </c:pt>
                <c:pt idx="48342">
                  <c:v>0.30200074030095903</c:v>
                </c:pt>
                <c:pt idx="48343">
                  <c:v>0.30250471212902602</c:v>
                </c:pt>
                <c:pt idx="48344">
                  <c:v>0.30300868395726799</c:v>
                </c:pt>
                <c:pt idx="48345">
                  <c:v>0.30351265578551001</c:v>
                </c:pt>
                <c:pt idx="48346">
                  <c:v>0.30401662761357701</c:v>
                </c:pt>
                <c:pt idx="48347">
                  <c:v>0.30452059944181897</c:v>
                </c:pt>
                <c:pt idx="48348">
                  <c:v>0.30502457127006199</c:v>
                </c:pt>
                <c:pt idx="48349">
                  <c:v>0.30552854309812799</c:v>
                </c:pt>
                <c:pt idx="48350">
                  <c:v>0.30603251492637001</c:v>
                </c:pt>
                <c:pt idx="48351">
                  <c:v>0.30653648675461298</c:v>
                </c:pt>
                <c:pt idx="48352">
                  <c:v>0.30704045858267898</c:v>
                </c:pt>
                <c:pt idx="48353">
                  <c:v>0.307544430410922</c:v>
                </c:pt>
                <c:pt idx="48354">
                  <c:v>0.30804840223916402</c:v>
                </c:pt>
                <c:pt idx="48355">
                  <c:v>0.30855237406723002</c:v>
                </c:pt>
                <c:pt idx="48356">
                  <c:v>0.30905634589547298</c:v>
                </c:pt>
                <c:pt idx="48357">
                  <c:v>0.30956031772371501</c:v>
                </c:pt>
                <c:pt idx="48358">
                  <c:v>0.310064289551782</c:v>
                </c:pt>
                <c:pt idx="48359">
                  <c:v>0.31056826138002402</c:v>
                </c:pt>
                <c:pt idx="48360">
                  <c:v>0.31107223320826699</c:v>
                </c:pt>
                <c:pt idx="48361">
                  <c:v>0.31157620503633299</c:v>
                </c:pt>
                <c:pt idx="48362">
                  <c:v>0.31208017686457501</c:v>
                </c:pt>
                <c:pt idx="48363">
                  <c:v>0.31258414869281798</c:v>
                </c:pt>
                <c:pt idx="48364">
                  <c:v>0.31308812052088397</c:v>
                </c:pt>
                <c:pt idx="48365">
                  <c:v>0.31359209234912599</c:v>
                </c:pt>
                <c:pt idx="48366">
                  <c:v>0.31409606417736902</c:v>
                </c:pt>
                <c:pt idx="48367">
                  <c:v>0.31460003600543501</c:v>
                </c:pt>
                <c:pt idx="48368">
                  <c:v>0.31510400783367798</c:v>
                </c:pt>
                <c:pt idx="48369">
                  <c:v>0.31560797966192</c:v>
                </c:pt>
                <c:pt idx="48370">
                  <c:v>0.316111951489987</c:v>
                </c:pt>
                <c:pt idx="48371">
                  <c:v>0.31661592331822902</c:v>
                </c:pt>
                <c:pt idx="48372">
                  <c:v>0.31711989514647099</c:v>
                </c:pt>
                <c:pt idx="48373">
                  <c:v>0.31762386697453798</c:v>
                </c:pt>
                <c:pt idx="48374">
                  <c:v>0.31812783880278001</c:v>
                </c:pt>
                <c:pt idx="48375">
                  <c:v>0.31863181063102303</c:v>
                </c:pt>
                <c:pt idx="48376">
                  <c:v>0.31913578245908902</c:v>
                </c:pt>
                <c:pt idx="48377">
                  <c:v>0.31963975428733099</c:v>
                </c:pt>
                <c:pt idx="48378">
                  <c:v>0.32014372611557401</c:v>
                </c:pt>
                <c:pt idx="48379">
                  <c:v>0.32064769794364001</c:v>
                </c:pt>
                <c:pt idx="48380">
                  <c:v>0.32115166977188297</c:v>
                </c:pt>
                <c:pt idx="48381">
                  <c:v>0.321655641600125</c:v>
                </c:pt>
                <c:pt idx="48382">
                  <c:v>0.32215961342819099</c:v>
                </c:pt>
                <c:pt idx="48383">
                  <c:v>0.32266358525643402</c:v>
                </c:pt>
                <c:pt idx="48384">
                  <c:v>0.32316755708467598</c:v>
                </c:pt>
                <c:pt idx="48385">
                  <c:v>0.32367152891274298</c:v>
                </c:pt>
                <c:pt idx="48386">
                  <c:v>0.324175500740985</c:v>
                </c:pt>
                <c:pt idx="48387">
                  <c:v>0.32467947256922702</c:v>
                </c:pt>
                <c:pt idx="48388">
                  <c:v>0.32518344439729402</c:v>
                </c:pt>
                <c:pt idx="48389">
                  <c:v>0.32568741622553599</c:v>
                </c:pt>
                <c:pt idx="48390">
                  <c:v>0.32619138805377901</c:v>
                </c:pt>
                <c:pt idx="48391">
                  <c:v>0.326695359881845</c:v>
                </c:pt>
                <c:pt idx="48392">
                  <c:v>0.32719933171008703</c:v>
                </c:pt>
                <c:pt idx="48393">
                  <c:v>0.32770330353832999</c:v>
                </c:pt>
                <c:pt idx="48394">
                  <c:v>0.32820727536639599</c:v>
                </c:pt>
                <c:pt idx="48395">
                  <c:v>0.32871124719463901</c:v>
                </c:pt>
                <c:pt idx="48396">
                  <c:v>0.32921521902288098</c:v>
                </c:pt>
                <c:pt idx="48397">
                  <c:v>0.32971919085094797</c:v>
                </c:pt>
                <c:pt idx="48398">
                  <c:v>0.33022316267919</c:v>
                </c:pt>
                <c:pt idx="48399">
                  <c:v>0.33072713450743202</c:v>
                </c:pt>
                <c:pt idx="48400">
                  <c:v>0.33123110633549901</c:v>
                </c:pt>
                <c:pt idx="48401">
                  <c:v>0.33173507816374098</c:v>
                </c:pt>
                <c:pt idx="48402">
                  <c:v>0.332239049991983</c:v>
                </c:pt>
                <c:pt idx="48403">
                  <c:v>0.33274302182005</c:v>
                </c:pt>
                <c:pt idx="48404">
                  <c:v>0.33324699364829202</c:v>
                </c:pt>
                <c:pt idx="48405">
                  <c:v>0.33375096547653499</c:v>
                </c:pt>
                <c:pt idx="48406">
                  <c:v>0.33425493730460099</c:v>
                </c:pt>
                <c:pt idx="48407">
                  <c:v>0.33475890913284401</c:v>
                </c:pt>
                <c:pt idx="48408">
                  <c:v>0.33526288096108597</c:v>
                </c:pt>
                <c:pt idx="48409">
                  <c:v>0.33576685278915203</c:v>
                </c:pt>
                <c:pt idx="48410">
                  <c:v>0.33627082461739499</c:v>
                </c:pt>
                <c:pt idx="48411">
                  <c:v>0.33677479644563701</c:v>
                </c:pt>
                <c:pt idx="48412">
                  <c:v>0.33727876827370401</c:v>
                </c:pt>
                <c:pt idx="48413">
                  <c:v>0.33778274010194598</c:v>
                </c:pt>
                <c:pt idx="48414">
                  <c:v>0.338286711930188</c:v>
                </c:pt>
                <c:pt idx="48415">
                  <c:v>0.338790683758255</c:v>
                </c:pt>
                <c:pt idx="48416">
                  <c:v>0.33929465558649702</c:v>
                </c:pt>
                <c:pt idx="48417">
                  <c:v>0.33979862741473998</c:v>
                </c:pt>
                <c:pt idx="48418">
                  <c:v>0.34030259924280598</c:v>
                </c:pt>
                <c:pt idx="48419">
                  <c:v>0.340806571071048</c:v>
                </c:pt>
                <c:pt idx="48420">
                  <c:v>0.34131054289929103</c:v>
                </c:pt>
                <c:pt idx="48421">
                  <c:v>0.34181451472735702</c:v>
                </c:pt>
                <c:pt idx="48422">
                  <c:v>0.34231848655559999</c:v>
                </c:pt>
                <c:pt idx="48423">
                  <c:v>0.34282245838384201</c:v>
                </c:pt>
                <c:pt idx="48424">
                  <c:v>0.34332643021190801</c:v>
                </c:pt>
                <c:pt idx="48425">
                  <c:v>0.34383040204015097</c:v>
                </c:pt>
                <c:pt idx="48426">
                  <c:v>0.344334373868393</c:v>
                </c:pt>
                <c:pt idx="48427">
                  <c:v>0.34483834569645999</c:v>
                </c:pt>
                <c:pt idx="48428">
                  <c:v>0.34534231752470201</c:v>
                </c:pt>
                <c:pt idx="48429">
                  <c:v>0.34584628935294498</c:v>
                </c:pt>
                <c:pt idx="48430">
                  <c:v>0.34635026118101098</c:v>
                </c:pt>
                <c:pt idx="48431">
                  <c:v>0.346854233009253</c:v>
                </c:pt>
                <c:pt idx="48432">
                  <c:v>0.34735820483749602</c:v>
                </c:pt>
                <c:pt idx="48433">
                  <c:v>0.34786217666556202</c:v>
                </c:pt>
                <c:pt idx="48434">
                  <c:v>0.34836614849380398</c:v>
                </c:pt>
                <c:pt idx="48435">
                  <c:v>0.34887012032204701</c:v>
                </c:pt>
                <c:pt idx="48436">
                  <c:v>0.349374092150113</c:v>
                </c:pt>
                <c:pt idx="48437">
                  <c:v>0.34987806397835602</c:v>
                </c:pt>
                <c:pt idx="48438">
                  <c:v>0.35038203580659799</c:v>
                </c:pt>
                <c:pt idx="48439">
                  <c:v>0.35088600763466399</c:v>
                </c:pt>
                <c:pt idx="48440">
                  <c:v>0.35138997946290701</c:v>
                </c:pt>
                <c:pt idx="48441">
                  <c:v>0.35189395129114898</c:v>
                </c:pt>
                <c:pt idx="48442">
                  <c:v>0.35239792311921603</c:v>
                </c:pt>
                <c:pt idx="48443">
                  <c:v>0.35290189494745799</c:v>
                </c:pt>
                <c:pt idx="48444">
                  <c:v>0.35340586677570102</c:v>
                </c:pt>
                <c:pt idx="48445">
                  <c:v>0.35390983860376701</c:v>
                </c:pt>
                <c:pt idx="48446">
                  <c:v>0.35441381043200898</c:v>
                </c:pt>
                <c:pt idx="48447">
                  <c:v>0.354917782260252</c:v>
                </c:pt>
                <c:pt idx="48448">
                  <c:v>0.355421754088318</c:v>
                </c:pt>
                <c:pt idx="48449">
                  <c:v>0.35592572591656102</c:v>
                </c:pt>
                <c:pt idx="48450">
                  <c:v>0.35642969774480299</c:v>
                </c:pt>
                <c:pt idx="48451">
                  <c:v>0.35693366957286898</c:v>
                </c:pt>
                <c:pt idx="48452">
                  <c:v>0.35743764140111201</c:v>
                </c:pt>
                <c:pt idx="48453">
                  <c:v>0.35794161322935403</c:v>
                </c:pt>
                <c:pt idx="48454">
                  <c:v>0.35844558505742102</c:v>
                </c:pt>
                <c:pt idx="48455">
                  <c:v>0.35894955688566299</c:v>
                </c:pt>
                <c:pt idx="48456">
                  <c:v>0.35945352871390501</c:v>
                </c:pt>
                <c:pt idx="48457">
                  <c:v>0.35995750054197201</c:v>
                </c:pt>
                <c:pt idx="48458">
                  <c:v>0.36046147237021398</c:v>
                </c:pt>
                <c:pt idx="48459">
                  <c:v>0.360965444198457</c:v>
                </c:pt>
                <c:pt idx="48460">
                  <c:v>0.36146941602652299</c:v>
                </c:pt>
                <c:pt idx="48461">
                  <c:v>0.36197338785476502</c:v>
                </c:pt>
                <c:pt idx="48462">
                  <c:v>0.36247735968300798</c:v>
                </c:pt>
                <c:pt idx="48463">
                  <c:v>0.36298133151107398</c:v>
                </c:pt>
                <c:pt idx="48464">
                  <c:v>0.363485303339317</c:v>
                </c:pt>
                <c:pt idx="48465">
                  <c:v>0.36398927516755902</c:v>
                </c:pt>
                <c:pt idx="48466">
                  <c:v>0.36449324699562502</c:v>
                </c:pt>
                <c:pt idx="48467">
                  <c:v>0.36499721882386799</c:v>
                </c:pt>
                <c:pt idx="48468">
                  <c:v>0.36550119065211001</c:v>
                </c:pt>
                <c:pt idx="48469">
                  <c:v>0.366005162480177</c:v>
                </c:pt>
                <c:pt idx="48470">
                  <c:v>0.36650913430841903</c:v>
                </c:pt>
                <c:pt idx="48471">
                  <c:v>0.36701310613666099</c:v>
                </c:pt>
                <c:pt idx="48472">
                  <c:v>0.36751707796472799</c:v>
                </c:pt>
                <c:pt idx="48473">
                  <c:v>0.36802104979297001</c:v>
                </c:pt>
                <c:pt idx="48474">
                  <c:v>0.36852502162121298</c:v>
                </c:pt>
                <c:pt idx="48475">
                  <c:v>0.36902899344927897</c:v>
                </c:pt>
                <c:pt idx="48476">
                  <c:v>0.369532965277522</c:v>
                </c:pt>
                <c:pt idx="48477">
                  <c:v>0.37003693710576402</c:v>
                </c:pt>
                <c:pt idx="48478">
                  <c:v>0.37054090893383002</c:v>
                </c:pt>
                <c:pt idx="48479">
                  <c:v>0.37104488076207298</c:v>
                </c:pt>
                <c:pt idx="48480">
                  <c:v>0.371548852590315</c:v>
                </c:pt>
                <c:pt idx="48481">
                  <c:v>0.372052824418382</c:v>
                </c:pt>
                <c:pt idx="48482">
                  <c:v>0.37255679624662402</c:v>
                </c:pt>
                <c:pt idx="48483">
                  <c:v>0.37306076807486599</c:v>
                </c:pt>
                <c:pt idx="48484">
                  <c:v>0.37356473990293299</c:v>
                </c:pt>
                <c:pt idx="48485">
                  <c:v>0.37406871173117501</c:v>
                </c:pt>
                <c:pt idx="48486">
                  <c:v>0.37457268355941797</c:v>
                </c:pt>
                <c:pt idx="48487">
                  <c:v>0.37507665538748403</c:v>
                </c:pt>
                <c:pt idx="48488">
                  <c:v>0.37558062721572599</c:v>
                </c:pt>
                <c:pt idx="48489">
                  <c:v>0.37608459904396901</c:v>
                </c:pt>
                <c:pt idx="48490">
                  <c:v>0.37658857087203501</c:v>
                </c:pt>
                <c:pt idx="48491">
                  <c:v>0.37709254270027798</c:v>
                </c:pt>
                <c:pt idx="48492">
                  <c:v>0.37759651452852</c:v>
                </c:pt>
                <c:pt idx="48493">
                  <c:v>0.378100486356586</c:v>
                </c:pt>
                <c:pt idx="48494">
                  <c:v>0.37860445818482902</c:v>
                </c:pt>
                <c:pt idx="48495">
                  <c:v>0.37910843001307098</c:v>
                </c:pt>
                <c:pt idx="48496">
                  <c:v>0.37961240184113798</c:v>
                </c:pt>
                <c:pt idx="48497">
                  <c:v>0.38011637366938</c:v>
                </c:pt>
                <c:pt idx="48498">
                  <c:v>0.38062034549762203</c:v>
                </c:pt>
                <c:pt idx="48499">
                  <c:v>0.38112431732568902</c:v>
                </c:pt>
                <c:pt idx="48500">
                  <c:v>0.38162828915393099</c:v>
                </c:pt>
                <c:pt idx="48501">
                  <c:v>0.38213226098217401</c:v>
                </c:pt>
                <c:pt idx="48502">
                  <c:v>0.38263623281024001</c:v>
                </c:pt>
                <c:pt idx="48503">
                  <c:v>0.38314020463848297</c:v>
                </c:pt>
                <c:pt idx="48504">
                  <c:v>0.383644176466725</c:v>
                </c:pt>
                <c:pt idx="48505">
                  <c:v>0.38414814829479099</c:v>
                </c:pt>
                <c:pt idx="48506">
                  <c:v>0.38465212012303401</c:v>
                </c:pt>
                <c:pt idx="48507">
                  <c:v>0.38515609195127598</c:v>
                </c:pt>
                <c:pt idx="48508">
                  <c:v>0.38566006377934298</c:v>
                </c:pt>
                <c:pt idx="48509">
                  <c:v>0.386164035607585</c:v>
                </c:pt>
                <c:pt idx="48510">
                  <c:v>0.38666800743582702</c:v>
                </c:pt>
                <c:pt idx="48511">
                  <c:v>0.38717197926389402</c:v>
                </c:pt>
                <c:pt idx="48512">
                  <c:v>0.38767595109213598</c:v>
                </c:pt>
                <c:pt idx="48513">
                  <c:v>0.38817992292037901</c:v>
                </c:pt>
                <c:pt idx="48514">
                  <c:v>0.388683894748445</c:v>
                </c:pt>
                <c:pt idx="48515">
                  <c:v>0.38918786657668702</c:v>
                </c:pt>
                <c:pt idx="48516">
                  <c:v>0.38969183840492999</c:v>
                </c:pt>
                <c:pt idx="48517">
                  <c:v>0.39019581023299599</c:v>
                </c:pt>
                <c:pt idx="48518">
                  <c:v>0.39069978206123901</c:v>
                </c:pt>
                <c:pt idx="48519">
                  <c:v>0.39120375388948098</c:v>
                </c:pt>
                <c:pt idx="48520">
                  <c:v>0.39170772571754697</c:v>
                </c:pt>
                <c:pt idx="48521">
                  <c:v>0.39221169754578999</c:v>
                </c:pt>
                <c:pt idx="48522">
                  <c:v>0.39271566937403202</c:v>
                </c:pt>
                <c:pt idx="48523">
                  <c:v>0.39321964120209901</c:v>
                </c:pt>
                <c:pt idx="48524">
                  <c:v>0.39372361303034098</c:v>
                </c:pt>
                <c:pt idx="48525">
                  <c:v>0.394227584858583</c:v>
                </c:pt>
                <c:pt idx="48526">
                  <c:v>0.39473155668665</c:v>
                </c:pt>
                <c:pt idx="48527">
                  <c:v>0.39523552851489202</c:v>
                </c:pt>
                <c:pt idx="48528">
                  <c:v>0.39573950034313499</c:v>
                </c:pt>
                <c:pt idx="48529">
                  <c:v>0.39624347217120098</c:v>
                </c:pt>
                <c:pt idx="48530">
                  <c:v>0.39674744399944301</c:v>
                </c:pt>
                <c:pt idx="48531">
                  <c:v>0.39725141582768603</c:v>
                </c:pt>
                <c:pt idx="48532">
                  <c:v>0.39775538765575202</c:v>
                </c:pt>
                <c:pt idx="48533">
                  <c:v>0.39825935948399499</c:v>
                </c:pt>
                <c:pt idx="48534">
                  <c:v>0.39876333131223701</c:v>
                </c:pt>
                <c:pt idx="48535">
                  <c:v>0.39926730314030401</c:v>
                </c:pt>
                <c:pt idx="48536">
                  <c:v>0.39977127496854598</c:v>
                </c:pt>
                <c:pt idx="48537">
                  <c:v>0.400275246796788</c:v>
                </c:pt>
                <c:pt idx="48538">
                  <c:v>0.40077921862485499</c:v>
                </c:pt>
                <c:pt idx="48539">
                  <c:v>0.40128319045309702</c:v>
                </c:pt>
                <c:pt idx="48540">
                  <c:v>0.40178716228133898</c:v>
                </c:pt>
                <c:pt idx="48541">
                  <c:v>0.40229113410940598</c:v>
                </c:pt>
                <c:pt idx="48542">
                  <c:v>0.402795105937648</c:v>
                </c:pt>
                <c:pt idx="48543">
                  <c:v>0.40329907776589102</c:v>
                </c:pt>
                <c:pt idx="48544">
                  <c:v>0.40380304959395702</c:v>
                </c:pt>
                <c:pt idx="48545">
                  <c:v>0.40430702142219999</c:v>
                </c:pt>
                <c:pt idx="48546">
                  <c:v>0.40481099325044201</c:v>
                </c:pt>
                <c:pt idx="48547">
                  <c:v>0.405314965078508</c:v>
                </c:pt>
                <c:pt idx="48548">
                  <c:v>0.40581893690675103</c:v>
                </c:pt>
                <c:pt idx="48549">
                  <c:v>0.40632290873499299</c:v>
                </c:pt>
                <c:pt idx="48550">
                  <c:v>0.40682688056305999</c:v>
                </c:pt>
                <c:pt idx="48551">
                  <c:v>0.40733085239130201</c:v>
                </c:pt>
                <c:pt idx="48552">
                  <c:v>0.40783482421954398</c:v>
                </c:pt>
                <c:pt idx="48553">
                  <c:v>0.40833879604761097</c:v>
                </c:pt>
                <c:pt idx="48554">
                  <c:v>0.408842767875853</c:v>
                </c:pt>
                <c:pt idx="48555">
                  <c:v>0.40934673970409602</c:v>
                </c:pt>
                <c:pt idx="48556">
                  <c:v>0.40985071153216202</c:v>
                </c:pt>
                <c:pt idx="48557">
                  <c:v>0.41035468336040398</c:v>
                </c:pt>
                <c:pt idx="48558">
                  <c:v>0.410858655188647</c:v>
                </c:pt>
                <c:pt idx="48559">
                  <c:v>0.411362627016713</c:v>
                </c:pt>
                <c:pt idx="48560">
                  <c:v>0.41186659884495602</c:v>
                </c:pt>
                <c:pt idx="48561">
                  <c:v>0.41237057067319799</c:v>
                </c:pt>
                <c:pt idx="48562">
                  <c:v>0.41287454250126399</c:v>
                </c:pt>
                <c:pt idx="48563">
                  <c:v>0.41337851432950701</c:v>
                </c:pt>
                <c:pt idx="48564">
                  <c:v>0.41388248615774897</c:v>
                </c:pt>
                <c:pt idx="48565">
                  <c:v>0.41438645798581603</c:v>
                </c:pt>
                <c:pt idx="48566">
                  <c:v>0.41489042981405799</c:v>
                </c:pt>
                <c:pt idx="48567">
                  <c:v>0.41539440164230002</c:v>
                </c:pt>
                <c:pt idx="48568">
                  <c:v>0.41589837347036701</c:v>
                </c:pt>
                <c:pt idx="48569">
                  <c:v>0.41640234529860898</c:v>
                </c:pt>
                <c:pt idx="48570">
                  <c:v>0.416906317126852</c:v>
                </c:pt>
                <c:pt idx="48571">
                  <c:v>0.417410288954918</c:v>
                </c:pt>
                <c:pt idx="48572">
                  <c:v>0.41791426078316002</c:v>
                </c:pt>
                <c:pt idx="48573">
                  <c:v>0.41841823261140298</c:v>
                </c:pt>
                <c:pt idx="48574">
                  <c:v>0.41892220443946898</c:v>
                </c:pt>
                <c:pt idx="48575">
                  <c:v>0.419426176267712</c:v>
                </c:pt>
                <c:pt idx="48576">
                  <c:v>0.41993014809595403</c:v>
                </c:pt>
                <c:pt idx="48577">
                  <c:v>0.42043411992402002</c:v>
                </c:pt>
                <c:pt idx="48578">
                  <c:v>0.42093809175226299</c:v>
                </c:pt>
                <c:pt idx="48579">
                  <c:v>0.42144206358050501</c:v>
                </c:pt>
                <c:pt idx="48580">
                  <c:v>0.42194603540857201</c:v>
                </c:pt>
                <c:pt idx="48581">
                  <c:v>0.42245000723681397</c:v>
                </c:pt>
                <c:pt idx="48582">
                  <c:v>0.422953979065057</c:v>
                </c:pt>
                <c:pt idx="48583">
                  <c:v>0.42345795089312299</c:v>
                </c:pt>
                <c:pt idx="48584">
                  <c:v>0.42396192272136501</c:v>
                </c:pt>
                <c:pt idx="48585">
                  <c:v>0.42446589454960798</c:v>
                </c:pt>
                <c:pt idx="48586">
                  <c:v>0.42496986637767398</c:v>
                </c:pt>
                <c:pt idx="48587">
                  <c:v>0.425473838205917</c:v>
                </c:pt>
                <c:pt idx="48588">
                  <c:v>0.42597781003415902</c:v>
                </c:pt>
                <c:pt idx="48589">
                  <c:v>0.42648178186222502</c:v>
                </c:pt>
                <c:pt idx="48590">
                  <c:v>0.42698575369046798</c:v>
                </c:pt>
                <c:pt idx="48591">
                  <c:v>0.42748972551871001</c:v>
                </c:pt>
                <c:pt idx="48592">
                  <c:v>0.427993697346777</c:v>
                </c:pt>
                <c:pt idx="48593">
                  <c:v>0.42849766917501902</c:v>
                </c:pt>
                <c:pt idx="48594">
                  <c:v>0.42900164100326099</c:v>
                </c:pt>
                <c:pt idx="48595">
                  <c:v>0.42950561283132799</c:v>
                </c:pt>
                <c:pt idx="48596">
                  <c:v>0.43000958465957001</c:v>
                </c:pt>
                <c:pt idx="48597">
                  <c:v>0.43051355648781298</c:v>
                </c:pt>
                <c:pt idx="48598">
                  <c:v>0.43101752831587897</c:v>
                </c:pt>
                <c:pt idx="48599">
                  <c:v>0.431521500144121</c:v>
                </c:pt>
                <c:pt idx="48600">
                  <c:v>0.43202547197236402</c:v>
                </c:pt>
                <c:pt idx="48601">
                  <c:v>0.43252944380043001</c:v>
                </c:pt>
                <c:pt idx="48602">
                  <c:v>0.43303341562867298</c:v>
                </c:pt>
                <c:pt idx="48603">
                  <c:v>0.433537387456915</c:v>
                </c:pt>
                <c:pt idx="48604">
                  <c:v>0.434041359284981</c:v>
                </c:pt>
                <c:pt idx="48605">
                  <c:v>0.43454533111322402</c:v>
                </c:pt>
                <c:pt idx="48606">
                  <c:v>0.43504930294146599</c:v>
                </c:pt>
                <c:pt idx="48607">
                  <c:v>0.43555327476953298</c:v>
                </c:pt>
                <c:pt idx="48608">
                  <c:v>0.43605724659777501</c:v>
                </c:pt>
                <c:pt idx="48609">
                  <c:v>0.43656121842601697</c:v>
                </c:pt>
                <c:pt idx="48610">
                  <c:v>0.43706519025408402</c:v>
                </c:pt>
                <c:pt idx="48611">
                  <c:v>0.43756916208232599</c:v>
                </c:pt>
                <c:pt idx="48612">
                  <c:v>0.43807313391056901</c:v>
                </c:pt>
                <c:pt idx="48613">
                  <c:v>0.43857710573863501</c:v>
                </c:pt>
                <c:pt idx="48614">
                  <c:v>0.43908107756687798</c:v>
                </c:pt>
                <c:pt idx="48615">
                  <c:v>0.43958504939512</c:v>
                </c:pt>
                <c:pt idx="48616">
                  <c:v>0.44008902122318599</c:v>
                </c:pt>
                <c:pt idx="48617">
                  <c:v>0.44059299305142902</c:v>
                </c:pt>
                <c:pt idx="48618">
                  <c:v>0.44109696487967098</c:v>
                </c:pt>
                <c:pt idx="48619">
                  <c:v>0.44160093670773798</c:v>
                </c:pt>
                <c:pt idx="48620">
                  <c:v>0.44210490853598</c:v>
                </c:pt>
                <c:pt idx="48621">
                  <c:v>0.44260888036422202</c:v>
                </c:pt>
                <c:pt idx="48622">
                  <c:v>0.44311285219228902</c:v>
                </c:pt>
                <c:pt idx="48623">
                  <c:v>0.44361682402053099</c:v>
                </c:pt>
                <c:pt idx="48624">
                  <c:v>0.44412079584877301</c:v>
                </c:pt>
                <c:pt idx="48625">
                  <c:v>0.44462476767684</c:v>
                </c:pt>
                <c:pt idx="48626">
                  <c:v>0.44512873950508203</c:v>
                </c:pt>
                <c:pt idx="48627">
                  <c:v>0.44563271133332499</c:v>
                </c:pt>
                <c:pt idx="48628">
                  <c:v>0.44613668316139099</c:v>
                </c:pt>
                <c:pt idx="48629">
                  <c:v>0.44664065498963401</c:v>
                </c:pt>
                <c:pt idx="48630">
                  <c:v>0.44714462681787598</c:v>
                </c:pt>
                <c:pt idx="48631">
                  <c:v>0.44764859864594198</c:v>
                </c:pt>
                <c:pt idx="48632">
                  <c:v>0.448152570474185</c:v>
                </c:pt>
                <c:pt idx="48633">
                  <c:v>0.44865654230242702</c:v>
                </c:pt>
                <c:pt idx="48634">
                  <c:v>0.44916051413049402</c:v>
                </c:pt>
                <c:pt idx="48635">
                  <c:v>0.44966448595873598</c:v>
                </c:pt>
                <c:pt idx="48636">
                  <c:v>0.450168457786978</c:v>
                </c:pt>
                <c:pt idx="48637">
                  <c:v>0.450672429615045</c:v>
                </c:pt>
                <c:pt idx="48638">
                  <c:v>0.45117640144328702</c:v>
                </c:pt>
                <c:pt idx="48639">
                  <c:v>0.45168037327152999</c:v>
                </c:pt>
                <c:pt idx="48640">
                  <c:v>0.45218434509959599</c:v>
                </c:pt>
                <c:pt idx="48641">
                  <c:v>0.45268831692783801</c:v>
                </c:pt>
                <c:pt idx="48642">
                  <c:v>0.45319228875608097</c:v>
                </c:pt>
                <c:pt idx="48643">
                  <c:v>0.45369626058414703</c:v>
                </c:pt>
                <c:pt idx="48644">
                  <c:v>0.45420023241238999</c:v>
                </c:pt>
                <c:pt idx="48645">
                  <c:v>0.45252262060003501</c:v>
                </c:pt>
                <c:pt idx="48646">
                  <c:v>0.450845008788266</c:v>
                </c:pt>
                <c:pt idx="48647">
                  <c:v>0.44916739697591102</c:v>
                </c:pt>
                <c:pt idx="48648">
                  <c:v>0.44748978516355598</c:v>
                </c:pt>
                <c:pt idx="48649">
                  <c:v>0.44581217335178702</c:v>
                </c:pt>
                <c:pt idx="48650">
                  <c:v>0.44413456153943198</c:v>
                </c:pt>
                <c:pt idx="48651">
                  <c:v>0.442456949727077</c:v>
                </c:pt>
                <c:pt idx="48652">
                  <c:v>0.44077933791530799</c:v>
                </c:pt>
                <c:pt idx="48653">
                  <c:v>0.439101726102953</c:v>
                </c:pt>
                <c:pt idx="48654">
                  <c:v>0.43742411429059802</c:v>
                </c:pt>
                <c:pt idx="48655">
                  <c:v>0.43574650247882901</c:v>
                </c:pt>
                <c:pt idx="48656">
                  <c:v>0.43406889066647403</c:v>
                </c:pt>
                <c:pt idx="48657">
                  <c:v>0.43239127885411899</c:v>
                </c:pt>
                <c:pt idx="48658">
                  <c:v>0.43071366704234998</c:v>
                </c:pt>
                <c:pt idx="48659">
                  <c:v>0.42903605522999599</c:v>
                </c:pt>
                <c:pt idx="48660">
                  <c:v>0.42735844341764101</c:v>
                </c:pt>
                <c:pt idx="48661">
                  <c:v>0.425680831605872</c:v>
                </c:pt>
                <c:pt idx="48662">
                  <c:v>0.42400321979351702</c:v>
                </c:pt>
                <c:pt idx="48663">
                  <c:v>0.42232560798116198</c:v>
                </c:pt>
                <c:pt idx="48664">
                  <c:v>0.42064799616939302</c:v>
                </c:pt>
                <c:pt idx="48665">
                  <c:v>0.41897038435703798</c:v>
                </c:pt>
                <c:pt idx="48666">
                  <c:v>0.417292772544683</c:v>
                </c:pt>
                <c:pt idx="48667">
                  <c:v>0.41561516073291399</c:v>
                </c:pt>
                <c:pt idx="48668">
                  <c:v>0.41393754892055901</c:v>
                </c:pt>
                <c:pt idx="48669">
                  <c:v>0.41225993710820402</c:v>
                </c:pt>
                <c:pt idx="48670">
                  <c:v>0.41058232529643501</c:v>
                </c:pt>
                <c:pt idx="48671">
                  <c:v>0.40890471348407997</c:v>
                </c:pt>
                <c:pt idx="48672">
                  <c:v>0.40722710167172499</c:v>
                </c:pt>
                <c:pt idx="48673">
                  <c:v>0.40554948985995598</c:v>
                </c:pt>
                <c:pt idx="48674">
                  <c:v>0.403871878047601</c:v>
                </c:pt>
                <c:pt idx="48675">
                  <c:v>0.40219426623524601</c:v>
                </c:pt>
                <c:pt idx="48676">
                  <c:v>0.400516654423477</c:v>
                </c:pt>
                <c:pt idx="48677">
                  <c:v>0.39883904261112202</c:v>
                </c:pt>
                <c:pt idx="48678">
                  <c:v>0.39716143079876798</c:v>
                </c:pt>
                <c:pt idx="48679">
                  <c:v>0.39548381898699803</c:v>
                </c:pt>
                <c:pt idx="48680">
                  <c:v>0.39380620717464399</c:v>
                </c:pt>
                <c:pt idx="48681">
                  <c:v>0.392128595362289</c:v>
                </c:pt>
                <c:pt idx="48682">
                  <c:v>0.39045098355051999</c:v>
                </c:pt>
                <c:pt idx="48683">
                  <c:v>0.38877337173816501</c:v>
                </c:pt>
                <c:pt idx="48684">
                  <c:v>0.38709575992581002</c:v>
                </c:pt>
                <c:pt idx="48685">
                  <c:v>0.38541814811404101</c:v>
                </c:pt>
                <c:pt idx="48686">
                  <c:v>0.38374053630168597</c:v>
                </c:pt>
                <c:pt idx="48687">
                  <c:v>0.38206292448933099</c:v>
                </c:pt>
                <c:pt idx="48688">
                  <c:v>0.38038531267756198</c:v>
                </c:pt>
                <c:pt idx="48689">
                  <c:v>0.378707700865207</c:v>
                </c:pt>
                <c:pt idx="48690">
                  <c:v>0.37703008905285201</c:v>
                </c:pt>
                <c:pt idx="48691">
                  <c:v>0.375352477241083</c:v>
                </c:pt>
                <c:pt idx="48692">
                  <c:v>0.37367486542872802</c:v>
                </c:pt>
                <c:pt idx="48693">
                  <c:v>0.37199725361637298</c:v>
                </c:pt>
                <c:pt idx="48694">
                  <c:v>0.37031964180460403</c:v>
                </c:pt>
                <c:pt idx="48695">
                  <c:v>0.36864202999224899</c:v>
                </c:pt>
                <c:pt idx="48696">
                  <c:v>0.366964418179894</c:v>
                </c:pt>
                <c:pt idx="48697">
                  <c:v>0.36528680636812599</c:v>
                </c:pt>
                <c:pt idx="48698">
                  <c:v>0.36360919455577101</c:v>
                </c:pt>
                <c:pt idx="48699">
                  <c:v>0.36193158274341602</c:v>
                </c:pt>
                <c:pt idx="48700">
                  <c:v>0.36025397093164702</c:v>
                </c:pt>
                <c:pt idx="48701">
                  <c:v>0.35857635911929198</c:v>
                </c:pt>
                <c:pt idx="48702">
                  <c:v>0.35689874730693699</c:v>
                </c:pt>
                <c:pt idx="48703">
                  <c:v>0.35522113549516798</c:v>
                </c:pt>
                <c:pt idx="48704">
                  <c:v>0.353543523682813</c:v>
                </c:pt>
                <c:pt idx="48705">
                  <c:v>0.35186591187045801</c:v>
                </c:pt>
                <c:pt idx="48706">
                  <c:v>0.35018830005868901</c:v>
                </c:pt>
                <c:pt idx="48707">
                  <c:v>0.34851068824633402</c:v>
                </c:pt>
                <c:pt idx="48708">
                  <c:v>0.34683307643397898</c:v>
                </c:pt>
                <c:pt idx="48709">
                  <c:v>0.34515546462220997</c:v>
                </c:pt>
                <c:pt idx="48710">
                  <c:v>0.34347785280985499</c:v>
                </c:pt>
                <c:pt idx="48711">
                  <c:v>0.3418002409975</c:v>
                </c:pt>
                <c:pt idx="48712">
                  <c:v>0.340122629185731</c:v>
                </c:pt>
                <c:pt idx="48713">
                  <c:v>0.33844501737337601</c:v>
                </c:pt>
                <c:pt idx="48714">
                  <c:v>0.33676740556102103</c:v>
                </c:pt>
                <c:pt idx="48715">
                  <c:v>0.33508979374925202</c:v>
                </c:pt>
                <c:pt idx="48716">
                  <c:v>0.33341218193689798</c:v>
                </c:pt>
                <c:pt idx="48717">
                  <c:v>0.33173457012454299</c:v>
                </c:pt>
                <c:pt idx="48718">
                  <c:v>0.33005695831277398</c:v>
                </c:pt>
                <c:pt idx="48719">
                  <c:v>0.328379346500419</c:v>
                </c:pt>
                <c:pt idx="48720">
                  <c:v>0.32670173468806402</c:v>
                </c:pt>
                <c:pt idx="48721">
                  <c:v>0.32502412287629501</c:v>
                </c:pt>
                <c:pt idx="48722">
                  <c:v>0.32334651106394002</c:v>
                </c:pt>
                <c:pt idx="48723">
                  <c:v>0.32166889925158498</c:v>
                </c:pt>
                <c:pt idx="48724">
                  <c:v>0.31999128743981597</c:v>
                </c:pt>
                <c:pt idx="48725">
                  <c:v>0.31831367562746099</c:v>
                </c:pt>
                <c:pt idx="48726">
                  <c:v>0.31663606381510601</c:v>
                </c:pt>
                <c:pt idx="48727">
                  <c:v>0.314958452003337</c:v>
                </c:pt>
                <c:pt idx="48728">
                  <c:v>0.31328084019098201</c:v>
                </c:pt>
                <c:pt idx="48729">
                  <c:v>0.31160322837862697</c:v>
                </c:pt>
                <c:pt idx="48730">
                  <c:v>0.30992561656685802</c:v>
                </c:pt>
                <c:pt idx="48731">
                  <c:v>0.30824800475450298</c:v>
                </c:pt>
                <c:pt idx="48732">
                  <c:v>0.306570392942148</c:v>
                </c:pt>
                <c:pt idx="48733">
                  <c:v>0.30489278113037899</c:v>
                </c:pt>
                <c:pt idx="48734">
                  <c:v>0.303215169318025</c:v>
                </c:pt>
                <c:pt idx="48735">
                  <c:v>0.30153755750567002</c:v>
                </c:pt>
                <c:pt idx="48736">
                  <c:v>0.29985994569390101</c:v>
                </c:pt>
                <c:pt idx="48737">
                  <c:v>0.29818233388154602</c:v>
                </c:pt>
                <c:pt idx="48738">
                  <c:v>0.29650472206919098</c:v>
                </c:pt>
                <c:pt idx="48739">
                  <c:v>0.29482711025742198</c:v>
                </c:pt>
                <c:pt idx="48740">
                  <c:v>0.29314949844506699</c:v>
                </c:pt>
                <c:pt idx="48741">
                  <c:v>0.29147188663271201</c:v>
                </c:pt>
                <c:pt idx="48742">
                  <c:v>0.289794274820943</c:v>
                </c:pt>
                <c:pt idx="48743">
                  <c:v>0.28811666300858801</c:v>
                </c:pt>
                <c:pt idx="48744">
                  <c:v>0.28643905119623297</c:v>
                </c:pt>
                <c:pt idx="48745">
                  <c:v>0.28476143938446402</c:v>
                </c:pt>
                <c:pt idx="48746">
                  <c:v>0.28308382757210898</c:v>
                </c:pt>
                <c:pt idx="48747">
                  <c:v>0.281406215759754</c:v>
                </c:pt>
                <c:pt idx="48748">
                  <c:v>0.27972860394798499</c:v>
                </c:pt>
                <c:pt idx="48749">
                  <c:v>0.27805099213563</c:v>
                </c:pt>
                <c:pt idx="48750">
                  <c:v>0.27637338032327502</c:v>
                </c:pt>
                <c:pt idx="48751">
                  <c:v>0.27469576851150601</c:v>
                </c:pt>
                <c:pt idx="48752">
                  <c:v>0.27301815669915103</c:v>
                </c:pt>
                <c:pt idx="48753">
                  <c:v>0.27134054488679699</c:v>
                </c:pt>
                <c:pt idx="48754">
                  <c:v>0.26966293307502798</c:v>
                </c:pt>
                <c:pt idx="48755">
                  <c:v>0.26798532126267299</c:v>
                </c:pt>
                <c:pt idx="48756">
                  <c:v>0.26630770945031801</c:v>
                </c:pt>
                <c:pt idx="48757">
                  <c:v>0.264630097638549</c:v>
                </c:pt>
                <c:pt idx="48758">
                  <c:v>0.26295248582619402</c:v>
                </c:pt>
                <c:pt idx="48759">
                  <c:v>0.26127487401383898</c:v>
                </c:pt>
                <c:pt idx="48760">
                  <c:v>0.25959726220207002</c:v>
                </c:pt>
                <c:pt idx="48761">
                  <c:v>0.25791965038971498</c:v>
                </c:pt>
                <c:pt idx="48762">
                  <c:v>0.25624203857736</c:v>
                </c:pt>
                <c:pt idx="48763">
                  <c:v>0.25456442676559099</c:v>
                </c:pt>
                <c:pt idx="48764">
                  <c:v>0.25288681495323601</c:v>
                </c:pt>
                <c:pt idx="48765">
                  <c:v>0.25120920314088102</c:v>
                </c:pt>
                <c:pt idx="48766">
                  <c:v>0.24953159132911201</c:v>
                </c:pt>
                <c:pt idx="48767">
                  <c:v>0.247853979516757</c:v>
                </c:pt>
                <c:pt idx="48768">
                  <c:v>0.24617636770440199</c:v>
                </c:pt>
                <c:pt idx="48769">
                  <c:v>0.24449875589263301</c:v>
                </c:pt>
                <c:pt idx="48770">
                  <c:v>0.242821144080278</c:v>
                </c:pt>
                <c:pt idx="48771">
                  <c:v>0.24114353226792301</c:v>
                </c:pt>
                <c:pt idx="48772">
                  <c:v>0.239465920456154</c:v>
                </c:pt>
                <c:pt idx="48773">
                  <c:v>0.23778830864379999</c:v>
                </c:pt>
                <c:pt idx="48774">
                  <c:v>0.236110696831445</c:v>
                </c:pt>
                <c:pt idx="48775">
                  <c:v>0.234433085019676</c:v>
                </c:pt>
                <c:pt idx="48776">
                  <c:v>0.23275547320732101</c:v>
                </c:pt>
                <c:pt idx="48777">
                  <c:v>0.231077861394966</c:v>
                </c:pt>
                <c:pt idx="48778">
                  <c:v>0.22940024958319699</c:v>
                </c:pt>
                <c:pt idx="48779">
                  <c:v>0.22772263777084201</c:v>
                </c:pt>
                <c:pt idx="48780">
                  <c:v>0.22604502595848699</c:v>
                </c:pt>
                <c:pt idx="48781">
                  <c:v>0.22436741414671801</c:v>
                </c:pt>
                <c:pt idx="48782">
                  <c:v>0.222689802334363</c:v>
                </c:pt>
                <c:pt idx="48783">
                  <c:v>0.22101219052200799</c:v>
                </c:pt>
                <c:pt idx="48784">
                  <c:v>0.21933457871023901</c:v>
                </c:pt>
                <c:pt idx="48785">
                  <c:v>0.217656966897884</c:v>
                </c:pt>
                <c:pt idx="48786">
                  <c:v>0.21597935508552901</c:v>
                </c:pt>
                <c:pt idx="48787">
                  <c:v>0.21430174327376</c:v>
                </c:pt>
                <c:pt idx="48788">
                  <c:v>0.21262413146140499</c:v>
                </c:pt>
                <c:pt idx="48789">
                  <c:v>0.21094651964905001</c:v>
                </c:pt>
                <c:pt idx="48790">
                  <c:v>0.209268907837281</c:v>
                </c:pt>
                <c:pt idx="48791">
                  <c:v>0.20759129602492599</c:v>
                </c:pt>
                <c:pt idx="48792">
                  <c:v>0.205913684212572</c:v>
                </c:pt>
                <c:pt idx="48793">
                  <c:v>0.20423607240080299</c:v>
                </c:pt>
                <c:pt idx="48794">
                  <c:v>0.20255846058844801</c:v>
                </c:pt>
                <c:pt idx="48795">
                  <c:v>0.200880848776093</c:v>
                </c:pt>
                <c:pt idx="48796">
                  <c:v>0.19920323696432399</c:v>
                </c:pt>
                <c:pt idx="48797">
                  <c:v>0.197525625151969</c:v>
                </c:pt>
                <c:pt idx="48798">
                  <c:v>0.19584801333961399</c:v>
                </c:pt>
                <c:pt idx="48799">
                  <c:v>0.19417040152784501</c:v>
                </c:pt>
                <c:pt idx="48800">
                  <c:v>0.19249278971549</c:v>
                </c:pt>
                <c:pt idx="48801">
                  <c:v>0.19081517790313501</c:v>
                </c:pt>
                <c:pt idx="48802">
                  <c:v>0.18913756609136601</c:v>
                </c:pt>
                <c:pt idx="48803">
                  <c:v>0.18745995427901099</c:v>
                </c:pt>
                <c:pt idx="48804">
                  <c:v>0.18578234246665601</c:v>
                </c:pt>
                <c:pt idx="48805">
                  <c:v>0.184104730654887</c:v>
                </c:pt>
                <c:pt idx="48806">
                  <c:v>0.18242711884253199</c:v>
                </c:pt>
                <c:pt idx="48807">
                  <c:v>0.180749507030177</c:v>
                </c:pt>
                <c:pt idx="48808">
                  <c:v>0.17907189521840799</c:v>
                </c:pt>
                <c:pt idx="48809">
                  <c:v>0.17739428340605301</c:v>
                </c:pt>
                <c:pt idx="48810">
                  <c:v>0.175716671593699</c:v>
                </c:pt>
                <c:pt idx="48811">
                  <c:v>0.17403905978192999</c:v>
                </c:pt>
                <c:pt idx="48812">
                  <c:v>0.172361447969575</c:v>
                </c:pt>
                <c:pt idx="48813">
                  <c:v>0.17068383615721999</c:v>
                </c:pt>
                <c:pt idx="48814">
                  <c:v>0.16900622434545101</c:v>
                </c:pt>
                <c:pt idx="48815">
                  <c:v>0.167328612533096</c:v>
                </c:pt>
                <c:pt idx="48816">
                  <c:v>0.16565100072074099</c:v>
                </c:pt>
                <c:pt idx="48817">
                  <c:v>0.16397338890897201</c:v>
                </c:pt>
                <c:pt idx="48818">
                  <c:v>0.16229577709661699</c:v>
                </c:pt>
                <c:pt idx="48819">
                  <c:v>0.16061816528426201</c:v>
                </c:pt>
                <c:pt idx="48820">
                  <c:v>0.158940553472493</c:v>
                </c:pt>
                <c:pt idx="48821">
                  <c:v>0.15726294166013799</c:v>
                </c:pt>
                <c:pt idx="48822">
                  <c:v>0.155585329847783</c:v>
                </c:pt>
                <c:pt idx="48823">
                  <c:v>0.153907718036014</c:v>
                </c:pt>
                <c:pt idx="48824">
                  <c:v>0.15223010622365901</c:v>
                </c:pt>
                <c:pt idx="48825">
                  <c:v>0.150552494411304</c:v>
                </c:pt>
                <c:pt idx="48826">
                  <c:v>0.14887488259953499</c:v>
                </c:pt>
                <c:pt idx="48827">
                  <c:v>0.14719727078718001</c:v>
                </c:pt>
                <c:pt idx="48828">
                  <c:v>0.14551965897482599</c:v>
                </c:pt>
                <c:pt idx="48829">
                  <c:v>0.14384204716305601</c:v>
                </c:pt>
                <c:pt idx="48830">
                  <c:v>0.142164435350702</c:v>
                </c:pt>
                <c:pt idx="48831">
                  <c:v>0.14048682353834699</c:v>
                </c:pt>
                <c:pt idx="48832">
                  <c:v>0.13880921172657801</c:v>
                </c:pt>
                <c:pt idx="48833">
                  <c:v>0.137131599914223</c:v>
                </c:pt>
                <c:pt idx="48834">
                  <c:v>0.13545398810186801</c:v>
                </c:pt>
                <c:pt idx="48835">
                  <c:v>0.133776376290099</c:v>
                </c:pt>
                <c:pt idx="48836">
                  <c:v>0.13209876447774399</c:v>
                </c:pt>
                <c:pt idx="48837">
                  <c:v>0.13042115266538901</c:v>
                </c:pt>
                <c:pt idx="48838">
                  <c:v>0.12874354085362</c:v>
                </c:pt>
                <c:pt idx="48839">
                  <c:v>0.12706592904126501</c:v>
                </c:pt>
                <c:pt idx="48840">
                  <c:v>0.12538831722891</c:v>
                </c:pt>
                <c:pt idx="48841">
                  <c:v>0.12371070541714101</c:v>
                </c:pt>
                <c:pt idx="48842">
                  <c:v>0.12203309360478599</c:v>
                </c:pt>
                <c:pt idx="48843">
                  <c:v>0.120355481792431</c:v>
                </c:pt>
                <c:pt idx="48844">
                  <c:v>0.118677869980662</c:v>
                </c:pt>
                <c:pt idx="48845">
                  <c:v>0.117000258168307</c:v>
                </c:pt>
                <c:pt idx="48846">
                  <c:v>0.115322646355952</c:v>
                </c:pt>
                <c:pt idx="48847">
                  <c:v>0.113645034544183</c:v>
                </c:pt>
                <c:pt idx="48848">
                  <c:v>0.111967422731829</c:v>
                </c:pt>
                <c:pt idx="48849">
                  <c:v>0.110289810919474</c:v>
                </c:pt>
                <c:pt idx="48850">
                  <c:v>0.108612199107705</c:v>
                </c:pt>
                <c:pt idx="48851">
                  <c:v>0.10693458729535001</c:v>
                </c:pt>
                <c:pt idx="48852">
                  <c:v>0.10525697548299499</c:v>
                </c:pt>
                <c:pt idx="48853">
                  <c:v>0.103579363671226</c:v>
                </c:pt>
                <c:pt idx="48854">
                  <c:v>0.101901751858871</c:v>
                </c:pt>
                <c:pt idx="48855">
                  <c:v>0.100224140046516</c:v>
                </c:pt>
                <c:pt idx="48856">
                  <c:v>9.8546528234746897E-2</c:v>
                </c:pt>
                <c:pt idx="48857">
                  <c:v>9.6868916422391996E-2</c:v>
                </c:pt>
                <c:pt idx="48858">
                  <c:v>9.5191304610037095E-2</c:v>
                </c:pt>
                <c:pt idx="48859">
                  <c:v>9.35136927982681E-2</c:v>
                </c:pt>
                <c:pt idx="48860">
                  <c:v>9.1836080985913102E-2</c:v>
                </c:pt>
                <c:pt idx="48861">
                  <c:v>9.0158469173558298E-2</c:v>
                </c:pt>
                <c:pt idx="48862">
                  <c:v>8.8480857361789303E-2</c:v>
                </c:pt>
                <c:pt idx="48863">
                  <c:v>8.6803245549434305E-2</c:v>
                </c:pt>
                <c:pt idx="48864">
                  <c:v>8.5125633737079404E-2</c:v>
                </c:pt>
                <c:pt idx="48865">
                  <c:v>8.3448021925310395E-2</c:v>
                </c:pt>
                <c:pt idx="48866">
                  <c:v>8.1770410112955494E-2</c:v>
                </c:pt>
                <c:pt idx="48867">
                  <c:v>8.0092798300600607E-2</c:v>
                </c:pt>
                <c:pt idx="48868">
                  <c:v>7.8415186488831598E-2</c:v>
                </c:pt>
                <c:pt idx="48869">
                  <c:v>7.6737574676476697E-2</c:v>
                </c:pt>
                <c:pt idx="48870">
                  <c:v>7.5059962864121796E-2</c:v>
                </c:pt>
                <c:pt idx="48871">
                  <c:v>7.3382351052352704E-2</c:v>
                </c:pt>
                <c:pt idx="48872">
                  <c:v>7.1704739239997803E-2</c:v>
                </c:pt>
                <c:pt idx="48873">
                  <c:v>7.0027127427642902E-2</c:v>
                </c:pt>
                <c:pt idx="48874">
                  <c:v>6.8349515615873893E-2</c:v>
                </c:pt>
                <c:pt idx="48875">
                  <c:v>6.6671903803519006E-2</c:v>
                </c:pt>
                <c:pt idx="48876">
                  <c:v>6.4994291991164105E-2</c:v>
                </c:pt>
                <c:pt idx="48877">
                  <c:v>6.3316680179395096E-2</c:v>
                </c:pt>
                <c:pt idx="48878">
                  <c:v>6.1639068367040098E-2</c:v>
                </c:pt>
                <c:pt idx="48879">
                  <c:v>5.9961456554685197E-2</c:v>
                </c:pt>
                <c:pt idx="48880">
                  <c:v>5.8283844742916202E-2</c:v>
                </c:pt>
                <c:pt idx="48881">
                  <c:v>5.6606232930561301E-2</c:v>
                </c:pt>
                <c:pt idx="48882">
                  <c:v>5.49286211182064E-2</c:v>
                </c:pt>
                <c:pt idx="48883">
                  <c:v>5.3251009306437398E-2</c:v>
                </c:pt>
                <c:pt idx="48884">
                  <c:v>5.15733974940824E-2</c:v>
                </c:pt>
                <c:pt idx="48885">
                  <c:v>4.9895785681727499E-2</c:v>
                </c:pt>
                <c:pt idx="48886">
                  <c:v>4.8218173869958601E-2</c:v>
                </c:pt>
                <c:pt idx="48887">
                  <c:v>4.6540562057603603E-2</c:v>
                </c:pt>
                <c:pt idx="48888">
                  <c:v>4.4862950245248702E-2</c:v>
                </c:pt>
                <c:pt idx="48889">
                  <c:v>4.31853384334797E-2</c:v>
                </c:pt>
                <c:pt idx="48890">
                  <c:v>4.1507726621124799E-2</c:v>
                </c:pt>
                <c:pt idx="48891">
                  <c:v>3.9830114808769898E-2</c:v>
                </c:pt>
                <c:pt idx="48892">
                  <c:v>3.8152502997000903E-2</c:v>
                </c:pt>
                <c:pt idx="48893">
                  <c:v>3.6474891184645898E-2</c:v>
                </c:pt>
                <c:pt idx="48894">
                  <c:v>3.4797279372290997E-2</c:v>
                </c:pt>
                <c:pt idx="48895">
                  <c:v>3.3119667560522002E-2</c:v>
                </c:pt>
                <c:pt idx="48896">
                  <c:v>3.1442055748167101E-2</c:v>
                </c:pt>
                <c:pt idx="48897">
                  <c:v>2.97644439358122E-2</c:v>
                </c:pt>
                <c:pt idx="48898">
                  <c:v>2.8086832124043198E-2</c:v>
                </c:pt>
                <c:pt idx="48899">
                  <c:v>2.6409220311688301E-2</c:v>
                </c:pt>
                <c:pt idx="48900">
                  <c:v>2.4731608499333299E-2</c:v>
                </c:pt>
                <c:pt idx="48901">
                  <c:v>2.3053996687564301E-2</c:v>
                </c:pt>
                <c:pt idx="48902">
                  <c:v>2.13763848752094E-2</c:v>
                </c:pt>
                <c:pt idx="48903">
                  <c:v>1.9698773062854499E-2</c:v>
                </c:pt>
                <c:pt idx="48904">
                  <c:v>1.80211612510855E-2</c:v>
                </c:pt>
                <c:pt idx="48905">
                  <c:v>1.6343549438730599E-2</c:v>
                </c:pt>
                <c:pt idx="48906">
                  <c:v>1.46659376263757E-2</c:v>
                </c:pt>
                <c:pt idx="48907">
                  <c:v>1.29883258146067E-2</c:v>
                </c:pt>
                <c:pt idx="48908">
                  <c:v>1.13107140022517E-2</c:v>
                </c:pt>
                <c:pt idx="48909">
                  <c:v>9.6331021898968302E-3</c:v>
                </c:pt>
                <c:pt idx="48910">
                  <c:v>7.9554903781277903E-3</c:v>
                </c:pt>
                <c:pt idx="48911">
                  <c:v>6.2778785657729196E-3</c:v>
                </c:pt>
                <c:pt idx="48912">
                  <c:v>4.6002667534180003E-3</c:v>
                </c:pt>
                <c:pt idx="48913">
                  <c:v>2.92265494164896E-3</c:v>
                </c:pt>
                <c:pt idx="48914">
                  <c:v>1.24504312929404E-3</c:v>
                </c:pt>
                <c:pt idx="48915">
                  <c:v>-4.3256868306087998E-4</c:v>
                </c:pt>
                <c:pt idx="48916">
                  <c:v>-2.1101804948298599E-3</c:v>
                </c:pt>
                <c:pt idx="48917">
                  <c:v>-3.7877923071847901E-3</c:v>
                </c:pt>
                <c:pt idx="48918">
                  <c:v>-5.4654041195397098E-3</c:v>
                </c:pt>
                <c:pt idx="48919">
                  <c:v>-7.1430159313086898E-3</c:v>
                </c:pt>
                <c:pt idx="48920">
                  <c:v>-8.8206277436636091E-3</c:v>
                </c:pt>
                <c:pt idx="48921">
                  <c:v>-1.04982395560185E-2</c:v>
                </c:pt>
                <c:pt idx="48922">
                  <c:v>-1.21758513677876E-2</c:v>
                </c:pt>
                <c:pt idx="48923">
                  <c:v>-1.38534631801425E-2</c:v>
                </c:pt>
                <c:pt idx="48924">
                  <c:v>-1.5531074992497401E-2</c:v>
                </c:pt>
                <c:pt idx="48925">
                  <c:v>-1.7208686804266401E-2</c:v>
                </c:pt>
                <c:pt idx="48926">
                  <c:v>-1.8886298616621298E-2</c:v>
                </c:pt>
                <c:pt idx="48927">
                  <c:v>-2.05639104289762E-2</c:v>
                </c:pt>
                <c:pt idx="48928">
                  <c:v>-2.2241522240745201E-2</c:v>
                </c:pt>
                <c:pt idx="48929">
                  <c:v>-2.3919134053100099E-2</c:v>
                </c:pt>
                <c:pt idx="48930">
                  <c:v>-2.5596745865455101E-2</c:v>
                </c:pt>
                <c:pt idx="48931">
                  <c:v>-2.7274357677224099E-2</c:v>
                </c:pt>
                <c:pt idx="48932">
                  <c:v>-2.8951969489579E-2</c:v>
                </c:pt>
                <c:pt idx="48933">
                  <c:v>-3.0629581301933901E-2</c:v>
                </c:pt>
                <c:pt idx="48934">
                  <c:v>-3.2307193113702899E-2</c:v>
                </c:pt>
                <c:pt idx="48935">
                  <c:v>-3.39848049260578E-2</c:v>
                </c:pt>
                <c:pt idx="48936">
                  <c:v>-3.5662416738412799E-2</c:v>
                </c:pt>
                <c:pt idx="48937">
                  <c:v>-3.7340028550181703E-2</c:v>
                </c:pt>
                <c:pt idx="48938">
                  <c:v>-3.9017640362536701E-2</c:v>
                </c:pt>
                <c:pt idx="48939">
                  <c:v>-4.0695252174891602E-2</c:v>
                </c:pt>
                <c:pt idx="48940">
                  <c:v>-4.2372863986660597E-2</c:v>
                </c:pt>
                <c:pt idx="48941">
                  <c:v>-4.4050475799015498E-2</c:v>
                </c:pt>
                <c:pt idx="48942">
                  <c:v>-4.5728087611370399E-2</c:v>
                </c:pt>
                <c:pt idx="48943">
                  <c:v>-4.7405699423139498E-2</c:v>
                </c:pt>
                <c:pt idx="48944">
                  <c:v>-4.9083311235494399E-2</c:v>
                </c:pt>
                <c:pt idx="48945">
                  <c:v>-5.0760923047849203E-2</c:v>
                </c:pt>
                <c:pt idx="48946">
                  <c:v>-5.2438534859618302E-2</c:v>
                </c:pt>
                <c:pt idx="48947">
                  <c:v>-5.4116146671973203E-2</c:v>
                </c:pt>
                <c:pt idx="48948">
                  <c:v>-5.5793758484328097E-2</c:v>
                </c:pt>
                <c:pt idx="48949">
                  <c:v>-5.7471370296097099E-2</c:v>
                </c:pt>
                <c:pt idx="48950">
                  <c:v>-5.9148982108452E-2</c:v>
                </c:pt>
                <c:pt idx="48951">
                  <c:v>-6.0826593920806901E-2</c:v>
                </c:pt>
                <c:pt idx="48952">
                  <c:v>-6.2504205732575993E-2</c:v>
                </c:pt>
                <c:pt idx="48953">
                  <c:v>-6.4181817544930894E-2</c:v>
                </c:pt>
                <c:pt idx="48954">
                  <c:v>-6.5859429357285795E-2</c:v>
                </c:pt>
                <c:pt idx="48955">
                  <c:v>-6.7537041169054804E-2</c:v>
                </c:pt>
                <c:pt idx="48956">
                  <c:v>-6.9214652981409705E-2</c:v>
                </c:pt>
                <c:pt idx="48957">
                  <c:v>-7.0892264793764703E-2</c:v>
                </c:pt>
                <c:pt idx="48958">
                  <c:v>-7.2569876605533601E-2</c:v>
                </c:pt>
                <c:pt idx="48959">
                  <c:v>-7.4247488417888502E-2</c:v>
                </c:pt>
                <c:pt idx="48960">
                  <c:v>-7.59251002302435E-2</c:v>
                </c:pt>
                <c:pt idx="48961">
                  <c:v>-7.7602712042012495E-2</c:v>
                </c:pt>
                <c:pt idx="48962">
                  <c:v>-7.9280323854367396E-2</c:v>
                </c:pt>
                <c:pt idx="48963">
                  <c:v>-8.0957935666722297E-2</c:v>
                </c:pt>
                <c:pt idx="48964">
                  <c:v>-8.2635547478491306E-2</c:v>
                </c:pt>
                <c:pt idx="48965">
                  <c:v>-8.4313159290846304E-2</c:v>
                </c:pt>
                <c:pt idx="48966">
                  <c:v>-8.5990771103201094E-2</c:v>
                </c:pt>
                <c:pt idx="48967">
                  <c:v>-8.7668382914970103E-2</c:v>
                </c:pt>
                <c:pt idx="48968">
                  <c:v>-8.9345994727325101E-2</c:v>
                </c:pt>
                <c:pt idx="48969">
                  <c:v>-9.1023606539680002E-2</c:v>
                </c:pt>
                <c:pt idx="48970">
                  <c:v>-9.2701218351448997E-2</c:v>
                </c:pt>
                <c:pt idx="48971">
                  <c:v>-9.4378830163803898E-2</c:v>
                </c:pt>
                <c:pt idx="48972">
                  <c:v>-9.6056441976158799E-2</c:v>
                </c:pt>
                <c:pt idx="48973">
                  <c:v>-9.7734053787927905E-2</c:v>
                </c:pt>
                <c:pt idx="48974">
                  <c:v>-9.9411665600282695E-2</c:v>
                </c:pt>
                <c:pt idx="48975">
                  <c:v>-0.101089277412638</c:v>
                </c:pt>
                <c:pt idx="48976">
                  <c:v>-0.10276688922440699</c:v>
                </c:pt>
                <c:pt idx="48977">
                  <c:v>-0.10444450103676201</c:v>
                </c:pt>
                <c:pt idx="48978">
                  <c:v>-0.106122112849117</c:v>
                </c:pt>
                <c:pt idx="48979">
                  <c:v>-0.107799724660886</c:v>
                </c:pt>
                <c:pt idx="48980">
                  <c:v>-0.10947733647324</c:v>
                </c:pt>
                <c:pt idx="48981">
                  <c:v>-0.107525699576038</c:v>
                </c:pt>
                <c:pt idx="48982">
                  <c:v>-0.10557406267951799</c:v>
                </c:pt>
                <c:pt idx="48983">
                  <c:v>-0.10362242578231599</c:v>
                </c:pt>
                <c:pt idx="48984">
                  <c:v>-0.10167078888511399</c:v>
                </c:pt>
                <c:pt idx="48985">
                  <c:v>-9.9719151988593005E-2</c:v>
                </c:pt>
                <c:pt idx="48986">
                  <c:v>-9.7767515091390797E-2</c:v>
                </c:pt>
                <c:pt idx="48987">
                  <c:v>-9.58158781941887E-2</c:v>
                </c:pt>
                <c:pt idx="48988">
                  <c:v>-9.3864241297668197E-2</c:v>
                </c:pt>
                <c:pt idx="48989">
                  <c:v>-9.1912604400466003E-2</c:v>
                </c:pt>
                <c:pt idx="48990">
                  <c:v>-8.9960967503263906E-2</c:v>
                </c:pt>
                <c:pt idx="48991">
                  <c:v>-8.8009330606743402E-2</c:v>
                </c:pt>
                <c:pt idx="48992">
                  <c:v>-8.6057693709541305E-2</c:v>
                </c:pt>
                <c:pt idx="48993">
                  <c:v>-8.4106056812339097E-2</c:v>
                </c:pt>
                <c:pt idx="48994">
                  <c:v>-8.2154419915818594E-2</c:v>
                </c:pt>
                <c:pt idx="48995">
                  <c:v>-8.02027830186164E-2</c:v>
                </c:pt>
                <c:pt idx="48996">
                  <c:v>-7.8251146121414303E-2</c:v>
                </c:pt>
                <c:pt idx="48997">
                  <c:v>-7.6299509224893799E-2</c:v>
                </c:pt>
                <c:pt idx="48998">
                  <c:v>-7.4347872327691703E-2</c:v>
                </c:pt>
                <c:pt idx="48999">
                  <c:v>-7.2396235430489495E-2</c:v>
                </c:pt>
                <c:pt idx="49000">
                  <c:v>-7.0444598533969005E-2</c:v>
                </c:pt>
                <c:pt idx="49001">
                  <c:v>-6.8492961636766894E-2</c:v>
                </c:pt>
                <c:pt idx="49002">
                  <c:v>-6.65413247395647E-2</c:v>
                </c:pt>
                <c:pt idx="49003">
                  <c:v>-6.4589687843044197E-2</c:v>
                </c:pt>
                <c:pt idx="49004">
                  <c:v>-6.26380509458421E-2</c:v>
                </c:pt>
                <c:pt idx="49005">
                  <c:v>-6.0686414048639899E-2</c:v>
                </c:pt>
                <c:pt idx="49006">
                  <c:v>-5.8734777152119402E-2</c:v>
                </c:pt>
                <c:pt idx="49007">
                  <c:v>-5.6783140254917298E-2</c:v>
                </c:pt>
                <c:pt idx="49008">
                  <c:v>-5.4831503357715097E-2</c:v>
                </c:pt>
                <c:pt idx="49009">
                  <c:v>-5.2879866461194601E-2</c:v>
                </c:pt>
                <c:pt idx="49010">
                  <c:v>-5.0928229563992497E-2</c:v>
                </c:pt>
                <c:pt idx="49011">
                  <c:v>-4.8976592666790303E-2</c:v>
                </c:pt>
                <c:pt idx="49012">
                  <c:v>-4.70249557702698E-2</c:v>
                </c:pt>
                <c:pt idx="49013">
                  <c:v>-4.5073318873067703E-2</c:v>
                </c:pt>
                <c:pt idx="49014">
                  <c:v>-4.3121681975865502E-2</c:v>
                </c:pt>
                <c:pt idx="49015">
                  <c:v>-4.1170045079344998E-2</c:v>
                </c:pt>
                <c:pt idx="49016">
                  <c:v>-3.9218408182142901E-2</c:v>
                </c:pt>
                <c:pt idx="49017">
                  <c:v>-3.7266771284940797E-2</c:v>
                </c:pt>
                <c:pt idx="49018">
                  <c:v>-3.5315134388420197E-2</c:v>
                </c:pt>
                <c:pt idx="49019">
                  <c:v>-3.33634974912181E-2</c:v>
                </c:pt>
                <c:pt idx="49020">
                  <c:v>-3.1411860594016003E-2</c:v>
                </c:pt>
                <c:pt idx="49021">
                  <c:v>-2.9460223697495399E-2</c:v>
                </c:pt>
                <c:pt idx="49022">
                  <c:v>-2.7508586800293298E-2</c:v>
                </c:pt>
                <c:pt idx="49023">
                  <c:v>-2.5556949903091201E-2</c:v>
                </c:pt>
                <c:pt idx="49024">
                  <c:v>-2.3605313006570601E-2</c:v>
                </c:pt>
                <c:pt idx="49025">
                  <c:v>-2.1653676109368501E-2</c:v>
                </c:pt>
                <c:pt idx="49026">
                  <c:v>-1.97020392121664E-2</c:v>
                </c:pt>
                <c:pt idx="49027">
                  <c:v>-1.77504023156458E-2</c:v>
                </c:pt>
                <c:pt idx="49028">
                  <c:v>-1.5798765418443699E-2</c:v>
                </c:pt>
                <c:pt idx="49029">
                  <c:v>-1.38471285212416E-2</c:v>
                </c:pt>
                <c:pt idx="49030">
                  <c:v>-1.1895491624721E-2</c:v>
                </c:pt>
                <c:pt idx="49031">
                  <c:v>-9.9438547275189099E-3</c:v>
                </c:pt>
                <c:pt idx="49032">
                  <c:v>-7.9922178303167696E-3</c:v>
                </c:pt>
                <c:pt idx="49033">
                  <c:v>-6.0405809337962498E-3</c:v>
                </c:pt>
                <c:pt idx="49034">
                  <c:v>-4.0889440365940999E-3</c:v>
                </c:pt>
                <c:pt idx="49035">
                  <c:v>-2.1373071393919799E-3</c:v>
                </c:pt>
                <c:pt idx="49036">
                  <c:v>-1.85670242871458E-4</c:v>
                </c:pt>
                <c:pt idx="49037">
                  <c:v>1.7659666543307099E-3</c:v>
                </c:pt>
                <c:pt idx="49038">
                  <c:v>3.7176035515328202E-3</c:v>
                </c:pt>
                <c:pt idx="49039">
                  <c:v>5.66924044805334E-3</c:v>
                </c:pt>
                <c:pt idx="49040">
                  <c:v>7.6208773452554899E-3</c:v>
                </c:pt>
                <c:pt idx="49041">
                  <c:v>9.5725142424575999E-3</c:v>
                </c:pt>
                <c:pt idx="49042">
                  <c:v>1.15241511389781E-2</c:v>
                </c:pt>
                <c:pt idx="49043">
                  <c:v>1.3475788036180301E-2</c:v>
                </c:pt>
                <c:pt idx="49044">
                  <c:v>1.5427424933382399E-2</c:v>
                </c:pt>
                <c:pt idx="49045">
                  <c:v>1.7379061829903002E-2</c:v>
                </c:pt>
                <c:pt idx="49046">
                  <c:v>1.9330698727105099E-2</c:v>
                </c:pt>
                <c:pt idx="49047">
                  <c:v>2.1282335624307199E-2</c:v>
                </c:pt>
                <c:pt idx="49048">
                  <c:v>2.3233972520827699E-2</c:v>
                </c:pt>
                <c:pt idx="49049">
                  <c:v>2.5185609418029799E-2</c:v>
                </c:pt>
                <c:pt idx="49050">
                  <c:v>2.7137246315232001E-2</c:v>
                </c:pt>
                <c:pt idx="49051">
                  <c:v>2.90888832117525E-2</c:v>
                </c:pt>
                <c:pt idx="49052">
                  <c:v>3.1040520108954701E-2</c:v>
                </c:pt>
                <c:pt idx="49053">
                  <c:v>3.2992157006156798E-2</c:v>
                </c:pt>
                <c:pt idx="49054">
                  <c:v>3.4943793902677302E-2</c:v>
                </c:pt>
                <c:pt idx="49055">
                  <c:v>3.6895430799879503E-2</c:v>
                </c:pt>
                <c:pt idx="49056">
                  <c:v>3.88470676970816E-2</c:v>
                </c:pt>
                <c:pt idx="49057">
                  <c:v>4.0798704593602103E-2</c:v>
                </c:pt>
                <c:pt idx="49058">
                  <c:v>4.2750341490804297E-2</c:v>
                </c:pt>
                <c:pt idx="49059">
                  <c:v>4.4701978388006401E-2</c:v>
                </c:pt>
                <c:pt idx="49060">
                  <c:v>4.6653615284526898E-2</c:v>
                </c:pt>
                <c:pt idx="49061">
                  <c:v>4.8605252181729099E-2</c:v>
                </c:pt>
                <c:pt idx="49062">
                  <c:v>5.0556889078931203E-2</c:v>
                </c:pt>
                <c:pt idx="49063">
                  <c:v>5.2508525975451699E-2</c:v>
                </c:pt>
                <c:pt idx="49064">
                  <c:v>5.4460162872653803E-2</c:v>
                </c:pt>
                <c:pt idx="49065">
                  <c:v>5.6411799769855997E-2</c:v>
                </c:pt>
                <c:pt idx="49066">
                  <c:v>5.83634366663765E-2</c:v>
                </c:pt>
                <c:pt idx="49067">
                  <c:v>6.0315073563578701E-2</c:v>
                </c:pt>
                <c:pt idx="49068">
                  <c:v>6.2266710460780798E-2</c:v>
                </c:pt>
                <c:pt idx="49069">
                  <c:v>6.4218347357301295E-2</c:v>
                </c:pt>
                <c:pt idx="49070">
                  <c:v>6.6169984254503406E-2</c:v>
                </c:pt>
                <c:pt idx="49071">
                  <c:v>6.81216211517056E-2</c:v>
                </c:pt>
                <c:pt idx="49072">
                  <c:v>7.0073258048226103E-2</c:v>
                </c:pt>
                <c:pt idx="49073">
                  <c:v>7.20248949454282E-2</c:v>
                </c:pt>
                <c:pt idx="49074">
                  <c:v>7.3976531842630297E-2</c:v>
                </c:pt>
                <c:pt idx="49075">
                  <c:v>7.5928168739150897E-2</c:v>
                </c:pt>
                <c:pt idx="49076">
                  <c:v>7.7879805636352994E-2</c:v>
                </c:pt>
                <c:pt idx="49077">
                  <c:v>7.9831442533555202E-2</c:v>
                </c:pt>
                <c:pt idx="49078">
                  <c:v>8.1783079430075706E-2</c:v>
                </c:pt>
                <c:pt idx="49079">
                  <c:v>8.3734716327277803E-2</c:v>
                </c:pt>
                <c:pt idx="49080">
                  <c:v>8.5686353224479997E-2</c:v>
                </c:pt>
                <c:pt idx="49081">
                  <c:v>8.76379901210005E-2</c:v>
                </c:pt>
                <c:pt idx="49082">
                  <c:v>8.9589627018202597E-2</c:v>
                </c:pt>
                <c:pt idx="49083">
                  <c:v>9.1541263915404694E-2</c:v>
                </c:pt>
                <c:pt idx="49084">
                  <c:v>9.3492900811925295E-2</c:v>
                </c:pt>
                <c:pt idx="49085">
                  <c:v>9.5444537709127406E-2</c:v>
                </c:pt>
                <c:pt idx="49086">
                  <c:v>9.7396174606329503E-2</c:v>
                </c:pt>
                <c:pt idx="49087">
                  <c:v>9.9347811502850103E-2</c:v>
                </c:pt>
                <c:pt idx="49088">
                  <c:v>0.10129944840005201</c:v>
                </c:pt>
                <c:pt idx="49089">
                  <c:v>0.10325108529725401</c:v>
                </c:pt>
                <c:pt idx="49090">
                  <c:v>0.10520272219377499</c:v>
                </c:pt>
                <c:pt idx="49091">
                  <c:v>0.10715435909097699</c:v>
                </c:pt>
                <c:pt idx="49092">
                  <c:v>0.10910599598817899</c:v>
                </c:pt>
                <c:pt idx="49093">
                  <c:v>0.1110576328847</c:v>
                </c:pt>
                <c:pt idx="49094">
                  <c:v>0.113009269781902</c:v>
                </c:pt>
                <c:pt idx="49095">
                  <c:v>0.114960906679104</c:v>
                </c:pt>
                <c:pt idx="49096">
                  <c:v>0.116912543575624</c:v>
                </c:pt>
                <c:pt idx="49097">
                  <c:v>0.118864180472827</c:v>
                </c:pt>
                <c:pt idx="49098">
                  <c:v>0.120815817370029</c:v>
                </c:pt>
                <c:pt idx="49099">
                  <c:v>0.122767454266549</c:v>
                </c:pt>
                <c:pt idx="49100">
                  <c:v>0.124719091163751</c:v>
                </c:pt>
                <c:pt idx="49101">
                  <c:v>0.126670728060954</c:v>
                </c:pt>
                <c:pt idx="49102">
                  <c:v>0.12862236495747401</c:v>
                </c:pt>
                <c:pt idx="49103">
                  <c:v>0.13057400185467599</c:v>
                </c:pt>
                <c:pt idx="49104">
                  <c:v>0.13252563875187801</c:v>
                </c:pt>
                <c:pt idx="49105">
                  <c:v>0.13447727564839901</c:v>
                </c:pt>
                <c:pt idx="49106">
                  <c:v>0.13642891254560099</c:v>
                </c:pt>
                <c:pt idx="49107">
                  <c:v>0.13838054944280301</c:v>
                </c:pt>
                <c:pt idx="49108">
                  <c:v>0.14033218633932401</c:v>
                </c:pt>
                <c:pt idx="49109">
                  <c:v>0.142283823236526</c:v>
                </c:pt>
                <c:pt idx="49110">
                  <c:v>0.14423546013372801</c:v>
                </c:pt>
                <c:pt idx="49111">
                  <c:v>0.14618709703024799</c:v>
                </c:pt>
                <c:pt idx="49112">
                  <c:v>0.148138733927451</c:v>
                </c:pt>
                <c:pt idx="49113">
                  <c:v>0.15009037082465301</c:v>
                </c:pt>
                <c:pt idx="49114">
                  <c:v>0.15204200772117299</c:v>
                </c:pt>
                <c:pt idx="49115">
                  <c:v>0.153993644618375</c:v>
                </c:pt>
                <c:pt idx="49116">
                  <c:v>0.15594528151557799</c:v>
                </c:pt>
                <c:pt idx="49117">
                  <c:v>0.15789691841209799</c:v>
                </c:pt>
                <c:pt idx="49118">
                  <c:v>0.15984855530930001</c:v>
                </c:pt>
                <c:pt idx="49119">
                  <c:v>0.16180019220650199</c:v>
                </c:pt>
                <c:pt idx="49120">
                  <c:v>0.16375182910302299</c:v>
                </c:pt>
                <c:pt idx="49121">
                  <c:v>0.16570346600022501</c:v>
                </c:pt>
                <c:pt idx="49122">
                  <c:v>0.16765510289742699</c:v>
                </c:pt>
                <c:pt idx="49123">
                  <c:v>0.169606739793948</c:v>
                </c:pt>
                <c:pt idx="49124">
                  <c:v>0.17155837669115001</c:v>
                </c:pt>
                <c:pt idx="49125">
                  <c:v>0.173510013588352</c:v>
                </c:pt>
                <c:pt idx="49126">
                  <c:v>0.175461650484872</c:v>
                </c:pt>
                <c:pt idx="49127">
                  <c:v>0.17741328738207501</c:v>
                </c:pt>
                <c:pt idx="49128">
                  <c:v>0.179364924279277</c:v>
                </c:pt>
                <c:pt idx="49129">
                  <c:v>0.181316561175797</c:v>
                </c:pt>
                <c:pt idx="49130">
                  <c:v>0.18326819807299899</c:v>
                </c:pt>
                <c:pt idx="49131">
                  <c:v>0.185219834970201</c:v>
                </c:pt>
                <c:pt idx="49132">
                  <c:v>0.18717147186672201</c:v>
                </c:pt>
                <c:pt idx="49133">
                  <c:v>0.18912310876392399</c:v>
                </c:pt>
                <c:pt idx="49134">
                  <c:v>0.19107474566112601</c:v>
                </c:pt>
                <c:pt idx="49135">
                  <c:v>0.19302638255764701</c:v>
                </c:pt>
                <c:pt idx="49136">
                  <c:v>0.19497801945484899</c:v>
                </c:pt>
                <c:pt idx="49137">
                  <c:v>0.19692965635205101</c:v>
                </c:pt>
                <c:pt idx="49138">
                  <c:v>0.19888129324857201</c:v>
                </c:pt>
                <c:pt idx="49139">
                  <c:v>0.200832930145774</c:v>
                </c:pt>
                <c:pt idx="49140">
                  <c:v>0.20278456704297601</c:v>
                </c:pt>
                <c:pt idx="49141">
                  <c:v>0.20473620393949599</c:v>
                </c:pt>
                <c:pt idx="49142">
                  <c:v>0.206687840836699</c:v>
                </c:pt>
                <c:pt idx="49143">
                  <c:v>0.20863947773390101</c:v>
                </c:pt>
                <c:pt idx="49144">
                  <c:v>0.21059111463042099</c:v>
                </c:pt>
                <c:pt idx="49145">
                  <c:v>0.212542751527623</c:v>
                </c:pt>
                <c:pt idx="49146">
                  <c:v>0.21449438842482499</c:v>
                </c:pt>
                <c:pt idx="49147">
                  <c:v>0.21644602532134599</c:v>
                </c:pt>
                <c:pt idx="49148">
                  <c:v>0.21839766221854801</c:v>
                </c:pt>
                <c:pt idx="49149">
                  <c:v>0.22034929911574999</c:v>
                </c:pt>
                <c:pt idx="49150">
                  <c:v>0.22230093601227099</c:v>
                </c:pt>
                <c:pt idx="49151">
                  <c:v>0.22425257290947301</c:v>
                </c:pt>
                <c:pt idx="49152">
                  <c:v>0.22620420980667499</c:v>
                </c:pt>
                <c:pt idx="49153">
                  <c:v>0.228155846703196</c:v>
                </c:pt>
                <c:pt idx="49154">
                  <c:v>0.23010748360039801</c:v>
                </c:pt>
                <c:pt idx="49155">
                  <c:v>0.2320591204976</c:v>
                </c:pt>
                <c:pt idx="49156">
                  <c:v>0.23401075739412</c:v>
                </c:pt>
                <c:pt idx="49157">
                  <c:v>0.23596239429132199</c:v>
                </c:pt>
                <c:pt idx="49158">
                  <c:v>0.237914031188525</c:v>
                </c:pt>
                <c:pt idx="49159">
                  <c:v>0.239865668085045</c:v>
                </c:pt>
                <c:pt idx="49160">
                  <c:v>0.24181730498224699</c:v>
                </c:pt>
                <c:pt idx="49161">
                  <c:v>0.243768941879449</c:v>
                </c:pt>
                <c:pt idx="49162">
                  <c:v>0.24572057877597001</c:v>
                </c:pt>
                <c:pt idx="49163">
                  <c:v>0.24767221567317199</c:v>
                </c:pt>
                <c:pt idx="49164">
                  <c:v>0.24962385257037401</c:v>
                </c:pt>
                <c:pt idx="49165">
                  <c:v>0.25157548946689501</c:v>
                </c:pt>
                <c:pt idx="49166">
                  <c:v>0.25352712636409702</c:v>
                </c:pt>
                <c:pt idx="49167">
                  <c:v>0.25547876326129898</c:v>
                </c:pt>
                <c:pt idx="49168">
                  <c:v>0.25743040015781998</c:v>
                </c:pt>
                <c:pt idx="49169">
                  <c:v>0.259382037055022</c:v>
                </c:pt>
                <c:pt idx="49170">
                  <c:v>0.26133367395222401</c:v>
                </c:pt>
                <c:pt idx="49171">
                  <c:v>0.26328531084874401</c:v>
                </c:pt>
                <c:pt idx="49172">
                  <c:v>0.26523694774594597</c:v>
                </c:pt>
                <c:pt idx="49173">
                  <c:v>0.26718858464314899</c:v>
                </c:pt>
                <c:pt idx="49174">
                  <c:v>0.26914022153966899</c:v>
                </c:pt>
                <c:pt idx="49175">
                  <c:v>0.271091858436871</c:v>
                </c:pt>
                <c:pt idx="49176">
                  <c:v>0.27304349533407302</c:v>
                </c:pt>
                <c:pt idx="49177">
                  <c:v>0.27499513223059402</c:v>
                </c:pt>
                <c:pt idx="49178">
                  <c:v>0.27694676912779598</c:v>
                </c:pt>
                <c:pt idx="49179">
                  <c:v>0.27889840602499799</c:v>
                </c:pt>
                <c:pt idx="49180">
                  <c:v>0.28085004292151899</c:v>
                </c:pt>
                <c:pt idx="49181">
                  <c:v>0.28280167981872101</c:v>
                </c:pt>
                <c:pt idx="49182">
                  <c:v>0.28475331671592302</c:v>
                </c:pt>
                <c:pt idx="49183">
                  <c:v>0.28670495361244402</c:v>
                </c:pt>
                <c:pt idx="49184">
                  <c:v>0.28865659050964598</c:v>
                </c:pt>
                <c:pt idx="49185">
                  <c:v>0.290608227406848</c:v>
                </c:pt>
                <c:pt idx="49186">
                  <c:v>0.292559864303368</c:v>
                </c:pt>
                <c:pt idx="49187">
                  <c:v>0.29451150120057001</c:v>
                </c:pt>
                <c:pt idx="49188">
                  <c:v>0.29646313809777303</c:v>
                </c:pt>
                <c:pt idx="49189">
                  <c:v>0.29841477499429298</c:v>
                </c:pt>
                <c:pt idx="49190">
                  <c:v>0.30036641189149499</c:v>
                </c:pt>
                <c:pt idx="49191">
                  <c:v>0.302318048788697</c:v>
                </c:pt>
                <c:pt idx="49192">
                  <c:v>0.30426968568521801</c:v>
                </c:pt>
                <c:pt idx="49193">
                  <c:v>0.30622132258242002</c:v>
                </c:pt>
                <c:pt idx="49194">
                  <c:v>0.30817295947962198</c:v>
                </c:pt>
                <c:pt idx="49195">
                  <c:v>0.31012459637614298</c:v>
                </c:pt>
                <c:pt idx="49196">
                  <c:v>0.31207623327334499</c:v>
                </c:pt>
                <c:pt idx="49197">
                  <c:v>0.31402787017054701</c:v>
                </c:pt>
                <c:pt idx="49198">
                  <c:v>0.31597950706706801</c:v>
                </c:pt>
                <c:pt idx="49199">
                  <c:v>0.31793114396427002</c:v>
                </c:pt>
                <c:pt idx="49200">
                  <c:v>0.31988278086147198</c:v>
                </c:pt>
                <c:pt idx="49201">
                  <c:v>0.32183441775799199</c:v>
                </c:pt>
                <c:pt idx="49202">
                  <c:v>0.323786054655194</c:v>
                </c:pt>
                <c:pt idx="49203">
                  <c:v>0.32573769155239701</c:v>
                </c:pt>
                <c:pt idx="49204">
                  <c:v>0.32768932844891702</c:v>
                </c:pt>
                <c:pt idx="49205">
                  <c:v>0.32964096534611897</c:v>
                </c:pt>
                <c:pt idx="49206">
                  <c:v>0.33159260224332099</c:v>
                </c:pt>
                <c:pt idx="49207">
                  <c:v>0.33354423913984199</c:v>
                </c:pt>
                <c:pt idx="49208">
                  <c:v>0.33549587603704401</c:v>
                </c:pt>
                <c:pt idx="49209">
                  <c:v>0.33744751293424602</c:v>
                </c:pt>
                <c:pt idx="49210">
                  <c:v>0.33939914983076702</c:v>
                </c:pt>
                <c:pt idx="49211">
                  <c:v>0.34135078672796898</c:v>
                </c:pt>
                <c:pt idx="49212">
                  <c:v>0.34330242362517099</c:v>
                </c:pt>
                <c:pt idx="49213">
                  <c:v>0.345254060521691</c:v>
                </c:pt>
                <c:pt idx="49214">
                  <c:v>0.34720569741889401</c:v>
                </c:pt>
                <c:pt idx="49215">
                  <c:v>0.34915733431609602</c:v>
                </c:pt>
                <c:pt idx="49216">
                  <c:v>0.35110897121261597</c:v>
                </c:pt>
                <c:pt idx="49217">
                  <c:v>0.35306060810981799</c:v>
                </c:pt>
                <c:pt idx="49218">
                  <c:v>0.355012245007021</c:v>
                </c:pt>
                <c:pt idx="49219">
                  <c:v>0.356963881903541</c:v>
                </c:pt>
                <c:pt idx="49220">
                  <c:v>0.35891551880074302</c:v>
                </c:pt>
                <c:pt idx="49221">
                  <c:v>0.36086715569794497</c:v>
                </c:pt>
                <c:pt idx="49222">
                  <c:v>0.36281879259446598</c:v>
                </c:pt>
                <c:pt idx="49223">
                  <c:v>0.36477042949166799</c:v>
                </c:pt>
                <c:pt idx="49224">
                  <c:v>0.36672206638887</c:v>
                </c:pt>
                <c:pt idx="49225">
                  <c:v>0.36867370328539101</c:v>
                </c:pt>
                <c:pt idx="49226">
                  <c:v>0.37062534018259302</c:v>
                </c:pt>
                <c:pt idx="49227">
                  <c:v>0.37257697707979498</c:v>
                </c:pt>
                <c:pt idx="49228">
                  <c:v>0.37452861397631598</c:v>
                </c:pt>
                <c:pt idx="49229">
                  <c:v>0.376480250873518</c:v>
                </c:pt>
                <c:pt idx="49230">
                  <c:v>0.37843188777072001</c:v>
                </c:pt>
                <c:pt idx="49231">
                  <c:v>0.38038352466724001</c:v>
                </c:pt>
                <c:pt idx="49232">
                  <c:v>0.38233516156444203</c:v>
                </c:pt>
                <c:pt idx="49233">
                  <c:v>0.38428679846164499</c:v>
                </c:pt>
                <c:pt idx="49234">
                  <c:v>0.38623843535816499</c:v>
                </c:pt>
                <c:pt idx="49235">
                  <c:v>0.388190072255367</c:v>
                </c:pt>
                <c:pt idx="49236">
                  <c:v>0.39014170915256902</c:v>
                </c:pt>
                <c:pt idx="49237">
                  <c:v>0.39209334604909002</c:v>
                </c:pt>
                <c:pt idx="49238">
                  <c:v>0.39404498294629198</c:v>
                </c:pt>
                <c:pt idx="49239">
                  <c:v>0.39599661984349399</c:v>
                </c:pt>
                <c:pt idx="49240">
                  <c:v>0.39794825674001499</c:v>
                </c:pt>
                <c:pt idx="49241">
                  <c:v>0.39989989363721701</c:v>
                </c:pt>
                <c:pt idx="49242">
                  <c:v>0.40185153053441902</c:v>
                </c:pt>
                <c:pt idx="49243">
                  <c:v>0.40380316743093903</c:v>
                </c:pt>
                <c:pt idx="49244">
                  <c:v>0.40575480432814198</c:v>
                </c:pt>
                <c:pt idx="49245">
                  <c:v>0.407706441225344</c:v>
                </c:pt>
                <c:pt idx="49246">
                  <c:v>0.409658078121864</c:v>
                </c:pt>
                <c:pt idx="49247">
                  <c:v>0.41160971501906601</c:v>
                </c:pt>
                <c:pt idx="49248">
                  <c:v>0.41356135191626803</c:v>
                </c:pt>
                <c:pt idx="49249">
                  <c:v>0.41551298881278897</c:v>
                </c:pt>
                <c:pt idx="49250">
                  <c:v>0.41746462570999099</c:v>
                </c:pt>
                <c:pt idx="49251">
                  <c:v>0.419416262607193</c:v>
                </c:pt>
                <c:pt idx="49252">
                  <c:v>0.42136789950371401</c:v>
                </c:pt>
                <c:pt idx="49253">
                  <c:v>0.42331953640091602</c:v>
                </c:pt>
                <c:pt idx="49254">
                  <c:v>0.42527117329811798</c:v>
                </c:pt>
                <c:pt idx="49255">
                  <c:v>0.42722281019463898</c:v>
                </c:pt>
                <c:pt idx="49256">
                  <c:v>0.42917444709184099</c:v>
                </c:pt>
                <c:pt idx="49257">
                  <c:v>0.43112608398904301</c:v>
                </c:pt>
                <c:pt idx="49258">
                  <c:v>0.43307772088556301</c:v>
                </c:pt>
                <c:pt idx="49259">
                  <c:v>0.43502935778276602</c:v>
                </c:pt>
                <c:pt idx="49260">
                  <c:v>0.43698099467996798</c:v>
                </c:pt>
                <c:pt idx="49261">
                  <c:v>0.43893263157648799</c:v>
                </c:pt>
                <c:pt idx="49262">
                  <c:v>0.44088426847369</c:v>
                </c:pt>
                <c:pt idx="49263">
                  <c:v>0.44283590537089301</c:v>
                </c:pt>
                <c:pt idx="49264">
                  <c:v>0.44478754226741302</c:v>
                </c:pt>
                <c:pt idx="49265">
                  <c:v>0.44673917916461497</c:v>
                </c:pt>
                <c:pt idx="49266">
                  <c:v>0.44869081606181699</c:v>
                </c:pt>
                <c:pt idx="49267">
                  <c:v>0.45064245295833799</c:v>
                </c:pt>
                <c:pt idx="49268">
                  <c:v>0.45259408985554</c:v>
                </c:pt>
                <c:pt idx="49269">
                  <c:v>0.45454572675274202</c:v>
                </c:pt>
                <c:pt idx="49270">
                  <c:v>0.45649736364926302</c:v>
                </c:pt>
                <c:pt idx="49271">
                  <c:v>0.45844900054646498</c:v>
                </c:pt>
                <c:pt idx="49272">
                  <c:v>0.46040063744366699</c:v>
                </c:pt>
                <c:pt idx="49273">
                  <c:v>0.462352274340187</c:v>
                </c:pt>
                <c:pt idx="49274">
                  <c:v>0.46430391123739001</c:v>
                </c:pt>
                <c:pt idx="49275">
                  <c:v>0.46625554813459202</c:v>
                </c:pt>
                <c:pt idx="49276">
                  <c:v>0.46820718503111203</c:v>
                </c:pt>
                <c:pt idx="49277">
                  <c:v>0.47015882192831399</c:v>
                </c:pt>
                <c:pt idx="49278">
                  <c:v>0.472110458825516</c:v>
                </c:pt>
                <c:pt idx="49279">
                  <c:v>0.474062095722037</c:v>
                </c:pt>
                <c:pt idx="49280">
                  <c:v>0.47601373261923902</c:v>
                </c:pt>
                <c:pt idx="49281">
                  <c:v>0.47796536951644097</c:v>
                </c:pt>
                <c:pt idx="49282">
                  <c:v>0.47991700641296198</c:v>
                </c:pt>
                <c:pt idx="49283">
                  <c:v>0.48186864331016399</c:v>
                </c:pt>
                <c:pt idx="49284">
                  <c:v>0.483820280207366</c:v>
                </c:pt>
                <c:pt idx="49285">
                  <c:v>0.48577191710388701</c:v>
                </c:pt>
                <c:pt idx="49286">
                  <c:v>0.48772355400108902</c:v>
                </c:pt>
                <c:pt idx="49287">
                  <c:v>0.48967519089829098</c:v>
                </c:pt>
                <c:pt idx="49288">
                  <c:v>0.49162682779481098</c:v>
                </c:pt>
                <c:pt idx="49289">
                  <c:v>0.493578464692014</c:v>
                </c:pt>
                <c:pt idx="49290">
                  <c:v>0.49553010158921601</c:v>
                </c:pt>
                <c:pt idx="49291">
                  <c:v>0.49748173848573601</c:v>
                </c:pt>
                <c:pt idx="49292">
                  <c:v>0.49943337538293803</c:v>
                </c:pt>
                <c:pt idx="49293">
                  <c:v>0.50138501228013999</c:v>
                </c:pt>
                <c:pt idx="49294">
                  <c:v>0.50333664917666099</c:v>
                </c:pt>
                <c:pt idx="49295">
                  <c:v>0.505288286073863</c:v>
                </c:pt>
                <c:pt idx="49296">
                  <c:v>0.50723992297106502</c:v>
                </c:pt>
                <c:pt idx="49297">
                  <c:v>0.50919155986758602</c:v>
                </c:pt>
                <c:pt idx="49298">
                  <c:v>0.51114319676478803</c:v>
                </c:pt>
                <c:pt idx="49299">
                  <c:v>0.51309483366199005</c:v>
                </c:pt>
                <c:pt idx="49300">
                  <c:v>0.51504647055851105</c:v>
                </c:pt>
                <c:pt idx="49301">
                  <c:v>0.51699810745571295</c:v>
                </c:pt>
                <c:pt idx="49302">
                  <c:v>0.51894974435291497</c:v>
                </c:pt>
                <c:pt idx="49303">
                  <c:v>0.52090138124943497</c:v>
                </c:pt>
                <c:pt idx="49304">
                  <c:v>0.52285301814663798</c:v>
                </c:pt>
                <c:pt idx="49305">
                  <c:v>0.52480465504384</c:v>
                </c:pt>
                <c:pt idx="49306">
                  <c:v>0.52675629194036</c:v>
                </c:pt>
                <c:pt idx="49307">
                  <c:v>0.52870792883756201</c:v>
                </c:pt>
                <c:pt idx="49308">
                  <c:v>0.53065956573476403</c:v>
                </c:pt>
                <c:pt idx="49309">
                  <c:v>0.53261120263128503</c:v>
                </c:pt>
                <c:pt idx="49310">
                  <c:v>0.53456283952848704</c:v>
                </c:pt>
                <c:pt idx="49311">
                  <c:v>0.53651447642568895</c:v>
                </c:pt>
                <c:pt idx="49312">
                  <c:v>0.53846611332220995</c:v>
                </c:pt>
                <c:pt idx="49313">
                  <c:v>0.54041775021941196</c:v>
                </c:pt>
                <c:pt idx="49314">
                  <c:v>0.54236938711661398</c:v>
                </c:pt>
                <c:pt idx="49315">
                  <c:v>0.54432102401313498</c:v>
                </c:pt>
                <c:pt idx="49316">
                  <c:v>0.54627266091033699</c:v>
                </c:pt>
                <c:pt idx="49317">
                  <c:v>0.54547625106552899</c:v>
                </c:pt>
                <c:pt idx="49318">
                  <c:v>0.54467984122099899</c:v>
                </c:pt>
                <c:pt idx="49319">
                  <c:v>0.543883431376191</c:v>
                </c:pt>
                <c:pt idx="49320">
                  <c:v>0.543087021531384</c:v>
                </c:pt>
                <c:pt idx="49321">
                  <c:v>0.542290611686854</c:v>
                </c:pt>
                <c:pt idx="49322">
                  <c:v>0.541494201842046</c:v>
                </c:pt>
                <c:pt idx="49323">
                  <c:v>0.540697791997238</c:v>
                </c:pt>
                <c:pt idx="49324">
                  <c:v>0.539901382152709</c:v>
                </c:pt>
                <c:pt idx="49325">
                  <c:v>0.539104972307901</c:v>
                </c:pt>
                <c:pt idx="49326">
                  <c:v>0.538308562463093</c:v>
                </c:pt>
                <c:pt idx="49327">
                  <c:v>0.537512152618564</c:v>
                </c:pt>
                <c:pt idx="49328">
                  <c:v>0.536715742773756</c:v>
                </c:pt>
                <c:pt idx="49329">
                  <c:v>0.535919332928948</c:v>
                </c:pt>
                <c:pt idx="49330">
                  <c:v>0.535122923084418</c:v>
                </c:pt>
                <c:pt idx="49331">
                  <c:v>0.534326513239611</c:v>
                </c:pt>
                <c:pt idx="49332">
                  <c:v>0.533530103394803</c:v>
                </c:pt>
                <c:pt idx="49333">
                  <c:v>0.532733693550273</c:v>
                </c:pt>
                <c:pt idx="49334">
                  <c:v>0.531937283705465</c:v>
                </c:pt>
                <c:pt idx="49335">
                  <c:v>0.531140873860657</c:v>
                </c:pt>
                <c:pt idx="49336">
                  <c:v>0.530344464016128</c:v>
                </c:pt>
                <c:pt idx="49337">
                  <c:v>0.52954805417132</c:v>
                </c:pt>
                <c:pt idx="49338">
                  <c:v>0.528751644326512</c:v>
                </c:pt>
                <c:pt idx="49339">
                  <c:v>0.527955234481983</c:v>
                </c:pt>
                <c:pt idx="49340">
                  <c:v>0.52715882463717501</c:v>
                </c:pt>
                <c:pt idx="49341">
                  <c:v>0.52636241479236701</c:v>
                </c:pt>
                <c:pt idx="49342">
                  <c:v>0.52556600494783701</c:v>
                </c:pt>
                <c:pt idx="49343">
                  <c:v>0.52476959510303001</c:v>
                </c:pt>
                <c:pt idx="49344">
                  <c:v>0.52397318525822201</c:v>
                </c:pt>
                <c:pt idx="49345">
                  <c:v>0.52317677541369201</c:v>
                </c:pt>
                <c:pt idx="49346">
                  <c:v>0.52238036556888401</c:v>
                </c:pt>
                <c:pt idx="49347">
                  <c:v>0.52158395572407701</c:v>
                </c:pt>
                <c:pt idx="49348">
                  <c:v>0.52078754587954701</c:v>
                </c:pt>
                <c:pt idx="49349">
                  <c:v>0.51999113603473901</c:v>
                </c:pt>
                <c:pt idx="49350">
                  <c:v>0.51919472618993101</c:v>
                </c:pt>
                <c:pt idx="49351">
                  <c:v>0.51839831634540201</c:v>
                </c:pt>
                <c:pt idx="49352">
                  <c:v>0.51760190650059401</c:v>
                </c:pt>
                <c:pt idx="49353">
                  <c:v>0.51680549665578601</c:v>
                </c:pt>
                <c:pt idx="49354">
                  <c:v>0.51600908681125701</c:v>
                </c:pt>
                <c:pt idx="49355">
                  <c:v>0.51521267696644901</c:v>
                </c:pt>
                <c:pt idx="49356">
                  <c:v>0.51441626712164101</c:v>
                </c:pt>
                <c:pt idx="49357">
                  <c:v>0.51361985727711101</c:v>
                </c:pt>
                <c:pt idx="49358">
                  <c:v>0.51282344743230301</c:v>
                </c:pt>
                <c:pt idx="49359">
                  <c:v>0.51202703758749601</c:v>
                </c:pt>
                <c:pt idx="49360">
                  <c:v>0.51123062774296602</c:v>
                </c:pt>
                <c:pt idx="49361">
                  <c:v>0.51043421789815802</c:v>
                </c:pt>
                <c:pt idx="49362">
                  <c:v>0.50963780805335002</c:v>
                </c:pt>
                <c:pt idx="49363">
                  <c:v>0.50884139820882102</c:v>
                </c:pt>
                <c:pt idx="49364">
                  <c:v>0.50804498836401302</c:v>
                </c:pt>
                <c:pt idx="49365">
                  <c:v>0.50724857851920502</c:v>
                </c:pt>
                <c:pt idx="49366">
                  <c:v>0.50645216867467602</c:v>
                </c:pt>
                <c:pt idx="49367">
                  <c:v>0.50565575882986802</c:v>
                </c:pt>
                <c:pt idx="49368">
                  <c:v>0.50485934898506002</c:v>
                </c:pt>
                <c:pt idx="49369">
                  <c:v>0.50406293914053002</c:v>
                </c:pt>
                <c:pt idx="49370">
                  <c:v>0.50326652929572302</c:v>
                </c:pt>
                <c:pt idx="49371">
                  <c:v>0.50247011945091502</c:v>
                </c:pt>
                <c:pt idx="49372">
                  <c:v>0.50167370960638502</c:v>
                </c:pt>
                <c:pt idx="49373">
                  <c:v>0.50087729976157702</c:v>
                </c:pt>
                <c:pt idx="49374">
                  <c:v>0.50008088991676902</c:v>
                </c:pt>
                <c:pt idx="49375">
                  <c:v>0.49928448007224002</c:v>
                </c:pt>
                <c:pt idx="49376">
                  <c:v>0.49848807022743202</c:v>
                </c:pt>
                <c:pt idx="49377">
                  <c:v>0.49769166038262402</c:v>
                </c:pt>
                <c:pt idx="49378">
                  <c:v>0.49689525053809502</c:v>
                </c:pt>
                <c:pt idx="49379">
                  <c:v>0.49609884069328702</c:v>
                </c:pt>
                <c:pt idx="49380">
                  <c:v>0.49530243084847903</c:v>
                </c:pt>
                <c:pt idx="49381">
                  <c:v>0.49450602100394903</c:v>
                </c:pt>
                <c:pt idx="49382">
                  <c:v>0.49370961115914203</c:v>
                </c:pt>
                <c:pt idx="49383">
                  <c:v>0.49291320131433403</c:v>
                </c:pt>
                <c:pt idx="49384">
                  <c:v>0.49211679146980403</c:v>
                </c:pt>
                <c:pt idx="49385">
                  <c:v>0.49132038162499603</c:v>
                </c:pt>
                <c:pt idx="49386">
                  <c:v>0.49052397178018903</c:v>
                </c:pt>
                <c:pt idx="49387">
                  <c:v>0.48972756193565897</c:v>
                </c:pt>
                <c:pt idx="49388">
                  <c:v>0.48893115209085097</c:v>
                </c:pt>
                <c:pt idx="49389">
                  <c:v>0.48813474224604297</c:v>
                </c:pt>
                <c:pt idx="49390">
                  <c:v>0.48733833240151397</c:v>
                </c:pt>
                <c:pt idx="49391">
                  <c:v>0.48654192255670597</c:v>
                </c:pt>
                <c:pt idx="49392">
                  <c:v>0.48574551271189798</c:v>
                </c:pt>
                <c:pt idx="49393">
                  <c:v>0.48494910286736798</c:v>
                </c:pt>
                <c:pt idx="49394">
                  <c:v>0.48415269302256098</c:v>
                </c:pt>
                <c:pt idx="49395">
                  <c:v>0.48335628317775298</c:v>
                </c:pt>
                <c:pt idx="49396">
                  <c:v>0.48255987333322298</c:v>
                </c:pt>
                <c:pt idx="49397">
                  <c:v>0.48176346348841498</c:v>
                </c:pt>
                <c:pt idx="49398">
                  <c:v>0.48096705364360798</c:v>
                </c:pt>
                <c:pt idx="49399">
                  <c:v>0.48017064379907798</c:v>
                </c:pt>
                <c:pt idx="49400">
                  <c:v>0.47937423395426998</c:v>
                </c:pt>
                <c:pt idx="49401">
                  <c:v>0.47857782410946198</c:v>
                </c:pt>
                <c:pt idx="49402">
                  <c:v>0.47778141426493298</c:v>
                </c:pt>
                <c:pt idx="49403">
                  <c:v>0.47698500442012498</c:v>
                </c:pt>
                <c:pt idx="49404">
                  <c:v>0.47618859457531698</c:v>
                </c:pt>
                <c:pt idx="49405">
                  <c:v>0.47539218473078798</c:v>
                </c:pt>
                <c:pt idx="49406">
                  <c:v>0.47459577488597998</c:v>
                </c:pt>
                <c:pt idx="49407">
                  <c:v>0.47379936504117198</c:v>
                </c:pt>
                <c:pt idx="49408">
                  <c:v>0.47300295519664198</c:v>
                </c:pt>
                <c:pt idx="49409">
                  <c:v>0.47220654535183398</c:v>
                </c:pt>
                <c:pt idx="49410">
                  <c:v>0.47141013550702698</c:v>
                </c:pt>
                <c:pt idx="49411">
                  <c:v>0.47061372566249698</c:v>
                </c:pt>
                <c:pt idx="49412">
                  <c:v>0.46981731581768899</c:v>
                </c:pt>
                <c:pt idx="49413">
                  <c:v>0.46902090597288199</c:v>
                </c:pt>
                <c:pt idx="49414">
                  <c:v>0.46822449612835199</c:v>
                </c:pt>
                <c:pt idx="49415">
                  <c:v>0.46742808628354399</c:v>
                </c:pt>
                <c:pt idx="49416">
                  <c:v>0.46663167643873599</c:v>
                </c:pt>
                <c:pt idx="49417">
                  <c:v>0.46583526659420699</c:v>
                </c:pt>
                <c:pt idx="49418">
                  <c:v>0.46503885674939899</c:v>
                </c:pt>
                <c:pt idx="49419">
                  <c:v>0.46424244690459099</c:v>
                </c:pt>
                <c:pt idx="49420">
                  <c:v>0.46344603706006099</c:v>
                </c:pt>
                <c:pt idx="49421">
                  <c:v>0.46264962721525399</c:v>
                </c:pt>
                <c:pt idx="49422">
                  <c:v>0.46185321737044599</c:v>
                </c:pt>
                <c:pt idx="49423">
                  <c:v>0.46105680752591599</c:v>
                </c:pt>
                <c:pt idx="49424">
                  <c:v>0.46026039768110799</c:v>
                </c:pt>
                <c:pt idx="49425">
                  <c:v>0.45946398783630099</c:v>
                </c:pt>
                <c:pt idx="49426">
                  <c:v>0.45866757799177099</c:v>
                </c:pt>
                <c:pt idx="49427">
                  <c:v>0.45787116814696299</c:v>
                </c:pt>
                <c:pt idx="49428">
                  <c:v>0.45707475830215499</c:v>
                </c:pt>
                <c:pt idx="49429">
                  <c:v>0.45627834845762599</c:v>
                </c:pt>
                <c:pt idx="49430">
                  <c:v>0.45548193861281799</c:v>
                </c:pt>
                <c:pt idx="49431">
                  <c:v>0.45468552876800999</c:v>
                </c:pt>
                <c:pt idx="49432">
                  <c:v>0.45388911892347999</c:v>
                </c:pt>
                <c:pt idx="49433">
                  <c:v>0.45309270907867299</c:v>
                </c:pt>
                <c:pt idx="49434">
                  <c:v>0.452296299233865</c:v>
                </c:pt>
                <c:pt idx="49435">
                  <c:v>0.451499889389335</c:v>
                </c:pt>
                <c:pt idx="49436">
                  <c:v>0.450703479544527</c:v>
                </c:pt>
                <c:pt idx="49437">
                  <c:v>0.44990706969972</c:v>
                </c:pt>
                <c:pt idx="49438">
                  <c:v>0.44911065985519</c:v>
                </c:pt>
                <c:pt idx="49439">
                  <c:v>0.448314250010382</c:v>
                </c:pt>
                <c:pt idx="49440">
                  <c:v>0.447517840165574</c:v>
                </c:pt>
                <c:pt idx="49441">
                  <c:v>0.446721430321045</c:v>
                </c:pt>
                <c:pt idx="49442">
                  <c:v>0.445925020476237</c:v>
                </c:pt>
                <c:pt idx="49443">
                  <c:v>0.445128610631429</c:v>
                </c:pt>
                <c:pt idx="49444">
                  <c:v>0.444332200786899</c:v>
                </c:pt>
                <c:pt idx="49445">
                  <c:v>0.443535790942092</c:v>
                </c:pt>
                <c:pt idx="49446">
                  <c:v>0.442739381097284</c:v>
                </c:pt>
                <c:pt idx="49447">
                  <c:v>0.441942971252754</c:v>
                </c:pt>
                <c:pt idx="49448">
                  <c:v>0.441146561407946</c:v>
                </c:pt>
                <c:pt idx="49449">
                  <c:v>0.440350151563139</c:v>
                </c:pt>
                <c:pt idx="49450">
                  <c:v>0.439553741718609</c:v>
                </c:pt>
                <c:pt idx="49451">
                  <c:v>0.438757331873801</c:v>
                </c:pt>
                <c:pt idx="49452">
                  <c:v>0.437960922028993</c:v>
                </c:pt>
                <c:pt idx="49453">
                  <c:v>0.437164512184464</c:v>
                </c:pt>
                <c:pt idx="49454">
                  <c:v>0.43636810233965601</c:v>
                </c:pt>
                <c:pt idx="49455">
                  <c:v>0.43557169249484801</c:v>
                </c:pt>
                <c:pt idx="49456">
                  <c:v>0.43477528265031901</c:v>
                </c:pt>
                <c:pt idx="49457">
                  <c:v>0.43397887280551101</c:v>
                </c:pt>
                <c:pt idx="49458">
                  <c:v>0.43318246296070301</c:v>
                </c:pt>
                <c:pt idx="49459">
                  <c:v>0.43238605311617301</c:v>
                </c:pt>
                <c:pt idx="49460">
                  <c:v>0.43158964327136601</c:v>
                </c:pt>
                <c:pt idx="49461">
                  <c:v>0.43079323342655801</c:v>
                </c:pt>
                <c:pt idx="49462">
                  <c:v>0.42999682358202801</c:v>
                </c:pt>
                <c:pt idx="49463">
                  <c:v>0.42920041373722001</c:v>
                </c:pt>
                <c:pt idx="49464">
                  <c:v>0.42840400389241301</c:v>
                </c:pt>
                <c:pt idx="49465">
                  <c:v>0.42760759404788301</c:v>
                </c:pt>
                <c:pt idx="49466">
                  <c:v>0.42681118420307501</c:v>
                </c:pt>
                <c:pt idx="49467">
                  <c:v>0.42601477435826701</c:v>
                </c:pt>
                <c:pt idx="49468">
                  <c:v>0.42521836451373801</c:v>
                </c:pt>
                <c:pt idx="49469">
                  <c:v>0.42442195466893001</c:v>
                </c:pt>
                <c:pt idx="49470">
                  <c:v>0.42362554482412201</c:v>
                </c:pt>
                <c:pt idx="49471">
                  <c:v>0.42282913497959201</c:v>
                </c:pt>
                <c:pt idx="49472">
                  <c:v>0.42203272513478501</c:v>
                </c:pt>
                <c:pt idx="49473">
                  <c:v>0.42123631528997701</c:v>
                </c:pt>
                <c:pt idx="49474">
                  <c:v>0.42043990544544702</c:v>
                </c:pt>
                <c:pt idx="49475">
                  <c:v>0.41964349560063902</c:v>
                </c:pt>
                <c:pt idx="49476">
                  <c:v>0.41884708575583202</c:v>
                </c:pt>
                <c:pt idx="49477">
                  <c:v>0.41805067591130202</c:v>
                </c:pt>
                <c:pt idx="49478">
                  <c:v>0.41725426606649402</c:v>
                </c:pt>
                <c:pt idx="49479">
                  <c:v>0.41645785622168602</c:v>
                </c:pt>
                <c:pt idx="49480">
                  <c:v>0.41566144637715702</c:v>
                </c:pt>
                <c:pt idx="49481">
                  <c:v>0.41486503653234902</c:v>
                </c:pt>
                <c:pt idx="49482">
                  <c:v>0.41406862668754102</c:v>
                </c:pt>
                <c:pt idx="49483">
                  <c:v>0.41327221684301102</c:v>
                </c:pt>
                <c:pt idx="49484">
                  <c:v>0.41247580699820402</c:v>
                </c:pt>
                <c:pt idx="49485">
                  <c:v>0.41167939715339602</c:v>
                </c:pt>
                <c:pt idx="49486">
                  <c:v>0.41088298730886602</c:v>
                </c:pt>
                <c:pt idx="49487">
                  <c:v>0.41008657746405802</c:v>
                </c:pt>
                <c:pt idx="49488">
                  <c:v>0.40929016761925102</c:v>
                </c:pt>
                <c:pt idx="49489">
                  <c:v>0.40849375777472102</c:v>
                </c:pt>
                <c:pt idx="49490">
                  <c:v>0.40769734792991302</c:v>
                </c:pt>
                <c:pt idx="49491">
                  <c:v>0.40690093808510502</c:v>
                </c:pt>
                <c:pt idx="49492">
                  <c:v>0.40610452824057602</c:v>
                </c:pt>
                <c:pt idx="49493">
                  <c:v>0.40530811839576802</c:v>
                </c:pt>
                <c:pt idx="49494">
                  <c:v>0.40451170855096003</c:v>
                </c:pt>
                <c:pt idx="49495">
                  <c:v>0.40371529870643102</c:v>
                </c:pt>
                <c:pt idx="49496">
                  <c:v>0.40291888886162303</c:v>
                </c:pt>
                <c:pt idx="49497">
                  <c:v>0.40212247901681503</c:v>
                </c:pt>
                <c:pt idx="49498">
                  <c:v>0.40132606917228503</c:v>
                </c:pt>
                <c:pt idx="49499">
                  <c:v>0.40052965932747697</c:v>
                </c:pt>
                <c:pt idx="49500">
                  <c:v>0.39973324948266997</c:v>
                </c:pt>
                <c:pt idx="49501">
                  <c:v>0.39893683963813997</c:v>
                </c:pt>
                <c:pt idx="49502">
                  <c:v>0.39814042979333197</c:v>
                </c:pt>
                <c:pt idx="49503">
                  <c:v>0.39734401994852497</c:v>
                </c:pt>
                <c:pt idx="49504">
                  <c:v>0.39654761010399497</c:v>
                </c:pt>
                <c:pt idx="49505">
                  <c:v>0.39575120025918697</c:v>
                </c:pt>
                <c:pt idx="49506">
                  <c:v>0.39495479041437898</c:v>
                </c:pt>
                <c:pt idx="49507">
                  <c:v>0.39415838056984998</c:v>
                </c:pt>
                <c:pt idx="49508">
                  <c:v>0.39336197072504198</c:v>
                </c:pt>
                <c:pt idx="49509">
                  <c:v>0.39256556088023398</c:v>
                </c:pt>
                <c:pt idx="49510">
                  <c:v>0.39176915103570398</c:v>
                </c:pt>
                <c:pt idx="49511">
                  <c:v>0.39097274119089698</c:v>
                </c:pt>
                <c:pt idx="49512">
                  <c:v>0.39017633134608898</c:v>
                </c:pt>
                <c:pt idx="49513">
                  <c:v>0.38937992150155898</c:v>
                </c:pt>
                <c:pt idx="49514">
                  <c:v>0.38858351165675098</c:v>
                </c:pt>
                <c:pt idx="49515">
                  <c:v>0.38778710181194398</c:v>
                </c:pt>
                <c:pt idx="49516">
                  <c:v>0.38699069196741398</c:v>
                </c:pt>
                <c:pt idx="49517">
                  <c:v>0.38619428212260598</c:v>
                </c:pt>
                <c:pt idx="49518">
                  <c:v>0.38539787227779798</c:v>
                </c:pt>
                <c:pt idx="49519">
                  <c:v>0.38460146243326898</c:v>
                </c:pt>
                <c:pt idx="49520">
                  <c:v>0.38380505258846098</c:v>
                </c:pt>
                <c:pt idx="49521">
                  <c:v>0.38300864274365298</c:v>
                </c:pt>
                <c:pt idx="49522">
                  <c:v>0.38221223289912298</c:v>
                </c:pt>
                <c:pt idx="49523">
                  <c:v>0.38141582305431598</c:v>
                </c:pt>
                <c:pt idx="49524">
                  <c:v>0.38061941320950798</c:v>
                </c:pt>
                <c:pt idx="49525">
                  <c:v>0.37982300336497798</c:v>
                </c:pt>
                <c:pt idx="49526">
                  <c:v>0.37902659352016999</c:v>
                </c:pt>
                <c:pt idx="49527">
                  <c:v>0.37823018367536299</c:v>
                </c:pt>
                <c:pt idx="49528">
                  <c:v>0.37743377383083299</c:v>
                </c:pt>
                <c:pt idx="49529">
                  <c:v>0.37663736398602499</c:v>
                </c:pt>
                <c:pt idx="49530">
                  <c:v>0.37584095414121699</c:v>
                </c:pt>
                <c:pt idx="49531">
                  <c:v>0.37504454429668799</c:v>
                </c:pt>
                <c:pt idx="49532">
                  <c:v>0.37424813445187999</c:v>
                </c:pt>
                <c:pt idx="49533">
                  <c:v>0.37345172460707199</c:v>
                </c:pt>
                <c:pt idx="49534">
                  <c:v>0.37265531476254299</c:v>
                </c:pt>
                <c:pt idx="49535">
                  <c:v>0.37185890491773499</c:v>
                </c:pt>
                <c:pt idx="49536">
                  <c:v>0.37106249507292699</c:v>
                </c:pt>
                <c:pt idx="49537">
                  <c:v>0.37026608522839699</c:v>
                </c:pt>
                <c:pt idx="49538">
                  <c:v>0.36946967538358899</c:v>
                </c:pt>
                <c:pt idx="49539">
                  <c:v>0.36867326553878199</c:v>
                </c:pt>
                <c:pt idx="49540">
                  <c:v>0.36787685569425199</c:v>
                </c:pt>
                <c:pt idx="49541">
                  <c:v>0.36708044584944399</c:v>
                </c:pt>
                <c:pt idx="49542">
                  <c:v>0.36628403600463599</c:v>
                </c:pt>
                <c:pt idx="49543">
                  <c:v>0.36548762616010699</c:v>
                </c:pt>
                <c:pt idx="49544">
                  <c:v>0.36469121631529899</c:v>
                </c:pt>
                <c:pt idx="49545">
                  <c:v>0.36389480647049099</c:v>
                </c:pt>
                <c:pt idx="49546">
                  <c:v>0.36309839662596199</c:v>
                </c:pt>
                <c:pt idx="49547">
                  <c:v>0.362301986781154</c:v>
                </c:pt>
                <c:pt idx="49548">
                  <c:v>0.361505576936346</c:v>
                </c:pt>
                <c:pt idx="49549">
                  <c:v>0.360709167091816</c:v>
                </c:pt>
                <c:pt idx="49550">
                  <c:v>0.359912757247009</c:v>
                </c:pt>
                <c:pt idx="49551">
                  <c:v>0.359116347402201</c:v>
                </c:pt>
                <c:pt idx="49552">
                  <c:v>0.358319937557671</c:v>
                </c:pt>
                <c:pt idx="49553">
                  <c:v>0.357523527712863</c:v>
                </c:pt>
                <c:pt idx="49554">
                  <c:v>0.356727117868056</c:v>
                </c:pt>
                <c:pt idx="49555">
                  <c:v>0.355930708023526</c:v>
                </c:pt>
                <c:pt idx="49556">
                  <c:v>0.355134298178718</c:v>
                </c:pt>
                <c:pt idx="49557">
                  <c:v>0.35433788833391</c:v>
                </c:pt>
                <c:pt idx="49558">
                  <c:v>0.353541478489381</c:v>
                </c:pt>
                <c:pt idx="49559">
                  <c:v>0.352745068644573</c:v>
                </c:pt>
                <c:pt idx="49560">
                  <c:v>0.351948658799765</c:v>
                </c:pt>
                <c:pt idx="49561">
                  <c:v>0.351152248955235</c:v>
                </c:pt>
                <c:pt idx="49562">
                  <c:v>0.350355839110428</c:v>
                </c:pt>
                <c:pt idx="49563">
                  <c:v>0.34955942926562</c:v>
                </c:pt>
                <c:pt idx="49564">
                  <c:v>0.34876301942109</c:v>
                </c:pt>
                <c:pt idx="49565">
                  <c:v>0.347966609576282</c:v>
                </c:pt>
                <c:pt idx="49566">
                  <c:v>0.347170199731475</c:v>
                </c:pt>
                <c:pt idx="49567">
                  <c:v>0.346373789886945</c:v>
                </c:pt>
                <c:pt idx="49568">
                  <c:v>0.34557738004213701</c:v>
                </c:pt>
                <c:pt idx="49569">
                  <c:v>0.34478097019732901</c:v>
                </c:pt>
                <c:pt idx="49570">
                  <c:v>0.34398456035280001</c:v>
                </c:pt>
                <c:pt idx="49571">
                  <c:v>0.34318815050799201</c:v>
                </c:pt>
                <c:pt idx="49572">
                  <c:v>0.34239174066318401</c:v>
                </c:pt>
                <c:pt idx="49573">
                  <c:v>0.34159533081865401</c:v>
                </c:pt>
                <c:pt idx="49574">
                  <c:v>0.34079892097384701</c:v>
                </c:pt>
                <c:pt idx="49575">
                  <c:v>0.34000251112903901</c:v>
                </c:pt>
                <c:pt idx="49576">
                  <c:v>0.33920610128450901</c:v>
                </c:pt>
                <c:pt idx="49577">
                  <c:v>0.33840969143970201</c:v>
                </c:pt>
                <c:pt idx="49578">
                  <c:v>0.33761328159489401</c:v>
                </c:pt>
                <c:pt idx="49579">
                  <c:v>0.33681687175036401</c:v>
                </c:pt>
                <c:pt idx="49580">
                  <c:v>0.33602046190555601</c:v>
                </c:pt>
                <c:pt idx="49581">
                  <c:v>0.33522405206074801</c:v>
                </c:pt>
                <c:pt idx="49582">
                  <c:v>0.33442764221621901</c:v>
                </c:pt>
                <c:pt idx="49583">
                  <c:v>0.33363123237141101</c:v>
                </c:pt>
                <c:pt idx="49584">
                  <c:v>0.33283482252660301</c:v>
                </c:pt>
                <c:pt idx="49585">
                  <c:v>0.33203841268207401</c:v>
                </c:pt>
                <c:pt idx="49586">
                  <c:v>0.33124200283726601</c:v>
                </c:pt>
                <c:pt idx="49587">
                  <c:v>0.33044559299245801</c:v>
                </c:pt>
                <c:pt idx="49588">
                  <c:v>0.32964918314792802</c:v>
                </c:pt>
                <c:pt idx="49589">
                  <c:v>0.32885277330312002</c:v>
                </c:pt>
                <c:pt idx="49590">
                  <c:v>0.32805636345831302</c:v>
                </c:pt>
                <c:pt idx="49591">
                  <c:v>0.32725995361378302</c:v>
                </c:pt>
                <c:pt idx="49592">
                  <c:v>0.32646354376897502</c:v>
                </c:pt>
                <c:pt idx="49593">
                  <c:v>0.32566713392416702</c:v>
                </c:pt>
                <c:pt idx="49594">
                  <c:v>0.32487072407963802</c:v>
                </c:pt>
                <c:pt idx="49595">
                  <c:v>0.32407431423483002</c:v>
                </c:pt>
                <c:pt idx="49596">
                  <c:v>0.32327790439002202</c:v>
                </c:pt>
                <c:pt idx="49597">
                  <c:v>0.32248149454549302</c:v>
                </c:pt>
                <c:pt idx="49598">
                  <c:v>0.32168508470068502</c:v>
                </c:pt>
                <c:pt idx="49599">
                  <c:v>0.32088867485587702</c:v>
                </c:pt>
                <c:pt idx="49600">
                  <c:v>0.32009226501134702</c:v>
                </c:pt>
                <c:pt idx="49601">
                  <c:v>0.31929585516654002</c:v>
                </c:pt>
                <c:pt idx="49602">
                  <c:v>0.31849944532173202</c:v>
                </c:pt>
                <c:pt idx="49603">
                  <c:v>0.31770303547720202</c:v>
                </c:pt>
                <c:pt idx="49604">
                  <c:v>0.31690662563239402</c:v>
                </c:pt>
                <c:pt idx="49605">
                  <c:v>0.31611021578758702</c:v>
                </c:pt>
                <c:pt idx="49606">
                  <c:v>0.31531380594305702</c:v>
                </c:pt>
                <c:pt idx="49607">
                  <c:v>0.31451739609824902</c:v>
                </c:pt>
                <c:pt idx="49608">
                  <c:v>0.31372098625344103</c:v>
                </c:pt>
                <c:pt idx="49609">
                  <c:v>0.31292457640891203</c:v>
                </c:pt>
                <c:pt idx="49610">
                  <c:v>0.31212816656410403</c:v>
                </c:pt>
                <c:pt idx="49611">
                  <c:v>0.31133175671929603</c:v>
                </c:pt>
                <c:pt idx="49612">
                  <c:v>0.31053534687476603</c:v>
                </c:pt>
                <c:pt idx="49613">
                  <c:v>0.30973893702995903</c:v>
                </c:pt>
                <c:pt idx="49614">
                  <c:v>0.30894252718515097</c:v>
                </c:pt>
                <c:pt idx="49615">
                  <c:v>0.30814611734062097</c:v>
                </c:pt>
                <c:pt idx="49616">
                  <c:v>0.30734970749581297</c:v>
                </c:pt>
                <c:pt idx="49617">
                  <c:v>0.30655329765100597</c:v>
                </c:pt>
                <c:pt idx="49618">
                  <c:v>0.30575688780647597</c:v>
                </c:pt>
                <c:pt idx="49619">
                  <c:v>0.30496047796166798</c:v>
                </c:pt>
                <c:pt idx="49620">
                  <c:v>0.30416406811685998</c:v>
                </c:pt>
                <c:pt idx="49621">
                  <c:v>0.30336765827233098</c:v>
                </c:pt>
                <c:pt idx="49622">
                  <c:v>0.30257124842752298</c:v>
                </c:pt>
                <c:pt idx="49623">
                  <c:v>0.30177483858271498</c:v>
                </c:pt>
                <c:pt idx="49624">
                  <c:v>0.30097842873818598</c:v>
                </c:pt>
                <c:pt idx="49625">
                  <c:v>0.30018201889337798</c:v>
                </c:pt>
                <c:pt idx="49626">
                  <c:v>0.29938560904856998</c:v>
                </c:pt>
                <c:pt idx="49627">
                  <c:v>0.29858919920403998</c:v>
                </c:pt>
                <c:pt idx="49628">
                  <c:v>0.29779278935923298</c:v>
                </c:pt>
                <c:pt idx="49629">
                  <c:v>0.29699637951442498</c:v>
                </c:pt>
                <c:pt idx="49630">
                  <c:v>0.29619996966989498</c:v>
                </c:pt>
                <c:pt idx="49631">
                  <c:v>0.29540355982508698</c:v>
                </c:pt>
                <c:pt idx="49632">
                  <c:v>0.29460714998027998</c:v>
                </c:pt>
                <c:pt idx="49633">
                  <c:v>0.29381074013574998</c:v>
                </c:pt>
                <c:pt idx="49634">
                  <c:v>0.29301433029094198</c:v>
                </c:pt>
                <c:pt idx="49635">
                  <c:v>0.29221792044613398</c:v>
                </c:pt>
                <c:pt idx="49636">
                  <c:v>0.29142151060160498</c:v>
                </c:pt>
                <c:pt idx="49637">
                  <c:v>0.29062510075679698</c:v>
                </c:pt>
                <c:pt idx="49638">
                  <c:v>0.28982869091198898</c:v>
                </c:pt>
                <c:pt idx="49639">
                  <c:v>0.28903228106745898</c:v>
                </c:pt>
                <c:pt idx="49640">
                  <c:v>0.28823587122265198</c:v>
                </c:pt>
                <c:pt idx="49641">
                  <c:v>0.28743946137784399</c:v>
                </c:pt>
                <c:pt idx="49642">
                  <c:v>0.28664305153331399</c:v>
                </c:pt>
                <c:pt idx="49643">
                  <c:v>0.28584664168850599</c:v>
                </c:pt>
                <c:pt idx="49644">
                  <c:v>0.28505023184369899</c:v>
                </c:pt>
                <c:pt idx="49645">
                  <c:v>0.28425382199916899</c:v>
                </c:pt>
                <c:pt idx="49646">
                  <c:v>0.28345741215436099</c:v>
                </c:pt>
                <c:pt idx="49647">
                  <c:v>0.28266100230955299</c:v>
                </c:pt>
                <c:pt idx="49648">
                  <c:v>0.28186459246502399</c:v>
                </c:pt>
                <c:pt idx="49649">
                  <c:v>0.28106818262021599</c:v>
                </c:pt>
                <c:pt idx="49650">
                  <c:v>0.28027177277540799</c:v>
                </c:pt>
                <c:pt idx="49651">
                  <c:v>0.27947536293087799</c:v>
                </c:pt>
                <c:pt idx="49652">
                  <c:v>0.27867895308607099</c:v>
                </c:pt>
                <c:pt idx="49653">
                  <c:v>0.27788254324126299</c:v>
                </c:pt>
                <c:pt idx="49654">
                  <c:v>0.27708613339673299</c:v>
                </c:pt>
                <c:pt idx="49655">
                  <c:v>0.27628972355192499</c:v>
                </c:pt>
                <c:pt idx="49656">
                  <c:v>0.27549331370711799</c:v>
                </c:pt>
                <c:pt idx="49657">
                  <c:v>0.27469690386258799</c:v>
                </c:pt>
                <c:pt idx="49658">
                  <c:v>0.27390049401777999</c:v>
                </c:pt>
                <c:pt idx="49659">
                  <c:v>0.27310408417297199</c:v>
                </c:pt>
                <c:pt idx="49660">
                  <c:v>0.27230767432844299</c:v>
                </c:pt>
                <c:pt idx="49661">
                  <c:v>0.271511264483635</c:v>
                </c:pt>
                <c:pt idx="49662">
                  <c:v>0.270714854638827</c:v>
                </c:pt>
                <c:pt idx="49663">
                  <c:v>0.269918444794297</c:v>
                </c:pt>
                <c:pt idx="49664">
                  <c:v>0.26912203494949</c:v>
                </c:pt>
                <c:pt idx="49665">
                  <c:v>0.268325625104682</c:v>
                </c:pt>
                <c:pt idx="49666">
                  <c:v>0.267529215260152</c:v>
                </c:pt>
                <c:pt idx="49667">
                  <c:v>0.266732805415344</c:v>
                </c:pt>
                <c:pt idx="49668">
                  <c:v>0.265936395570537</c:v>
                </c:pt>
                <c:pt idx="49669">
                  <c:v>0.265139985726007</c:v>
                </c:pt>
                <c:pt idx="49670">
                  <c:v>0.264343575881199</c:v>
                </c:pt>
                <c:pt idx="49671">
                  <c:v>0.263547166036391</c:v>
                </c:pt>
                <c:pt idx="49672">
                  <c:v>0.262750756191862</c:v>
                </c:pt>
                <c:pt idx="49673">
                  <c:v>0.261954346347054</c:v>
                </c:pt>
                <c:pt idx="49674">
                  <c:v>0.261157936502246</c:v>
                </c:pt>
                <c:pt idx="49675">
                  <c:v>0.260361526657717</c:v>
                </c:pt>
                <c:pt idx="49676">
                  <c:v>0.259565116812909</c:v>
                </c:pt>
                <c:pt idx="49677">
                  <c:v>0.258768706968101</c:v>
                </c:pt>
                <c:pt idx="49678">
                  <c:v>0.257972297123571</c:v>
                </c:pt>
                <c:pt idx="49679">
                  <c:v>0.257175887278764</c:v>
                </c:pt>
                <c:pt idx="49680">
                  <c:v>0.256379477433956</c:v>
                </c:pt>
                <c:pt idx="49681">
                  <c:v>0.25558306758942601</c:v>
                </c:pt>
                <c:pt idx="49682">
                  <c:v>0.25478665774461801</c:v>
                </c:pt>
                <c:pt idx="49683">
                  <c:v>0.25399024789981101</c:v>
                </c:pt>
                <c:pt idx="49684">
                  <c:v>0.25319383805528101</c:v>
                </c:pt>
                <c:pt idx="49685">
                  <c:v>0.25239742821047301</c:v>
                </c:pt>
                <c:pt idx="49686">
                  <c:v>0.25160101836566501</c:v>
                </c:pt>
                <c:pt idx="49687">
                  <c:v>0.25080460852113601</c:v>
                </c:pt>
                <c:pt idx="49688">
                  <c:v>0.25000819867632801</c:v>
                </c:pt>
                <c:pt idx="49689">
                  <c:v>0.24921178883152001</c:v>
                </c:pt>
                <c:pt idx="49690">
                  <c:v>0.24841537898699001</c:v>
                </c:pt>
                <c:pt idx="49691">
                  <c:v>0.24761896914218301</c:v>
                </c:pt>
                <c:pt idx="49692">
                  <c:v>0.24682255929737501</c:v>
                </c:pt>
                <c:pt idx="49693">
                  <c:v>0.24602614945284501</c:v>
                </c:pt>
                <c:pt idx="49694">
                  <c:v>0.24522973960803701</c:v>
                </c:pt>
                <c:pt idx="49695">
                  <c:v>0.24443332976323001</c:v>
                </c:pt>
                <c:pt idx="49696">
                  <c:v>0.24363691991870001</c:v>
                </c:pt>
                <c:pt idx="49697">
                  <c:v>0.24284051007389201</c:v>
                </c:pt>
                <c:pt idx="49698">
                  <c:v>0.24204410022908401</c:v>
                </c:pt>
                <c:pt idx="49699">
                  <c:v>0.24124769038455501</c:v>
                </c:pt>
                <c:pt idx="49700">
                  <c:v>0.24045128053974699</c:v>
                </c:pt>
                <c:pt idx="49701">
                  <c:v>0.23965487069493899</c:v>
                </c:pt>
                <c:pt idx="49702">
                  <c:v>0.23885846085040899</c:v>
                </c:pt>
                <c:pt idx="49703">
                  <c:v>0.23806205100560199</c:v>
                </c:pt>
                <c:pt idx="49704">
                  <c:v>0.23726564116079399</c:v>
                </c:pt>
                <c:pt idx="49705">
                  <c:v>0.23646923131626399</c:v>
                </c:pt>
                <c:pt idx="49706">
                  <c:v>0.23567282147145599</c:v>
                </c:pt>
                <c:pt idx="49707">
                  <c:v>0.23487641162664899</c:v>
                </c:pt>
                <c:pt idx="49708">
                  <c:v>0.23408000178211899</c:v>
                </c:pt>
                <c:pt idx="49709">
                  <c:v>0.23328359193731099</c:v>
                </c:pt>
                <c:pt idx="49710">
                  <c:v>0.23248718209250299</c:v>
                </c:pt>
                <c:pt idx="49711">
                  <c:v>0.23169077224797399</c:v>
                </c:pt>
                <c:pt idx="49712">
                  <c:v>0.23089436240316599</c:v>
                </c:pt>
                <c:pt idx="49713">
                  <c:v>0.23009795255835799</c:v>
                </c:pt>
                <c:pt idx="49714">
                  <c:v>0.22930154271382899</c:v>
                </c:pt>
                <c:pt idx="49715">
                  <c:v>0.22850513286902099</c:v>
                </c:pt>
                <c:pt idx="49716">
                  <c:v>0.22770872302421299</c:v>
                </c:pt>
                <c:pt idx="49717">
                  <c:v>0.226912313179683</c:v>
                </c:pt>
                <c:pt idx="49718">
                  <c:v>0.226115903334876</c:v>
                </c:pt>
                <c:pt idx="49719">
                  <c:v>0.225319493490068</c:v>
                </c:pt>
                <c:pt idx="49720">
                  <c:v>0.224523083645538</c:v>
                </c:pt>
                <c:pt idx="49721">
                  <c:v>0.22372667380073</c:v>
                </c:pt>
                <c:pt idx="49722">
                  <c:v>0.222930263955922</c:v>
                </c:pt>
                <c:pt idx="49723">
                  <c:v>0.222133854111393</c:v>
                </c:pt>
                <c:pt idx="49724">
                  <c:v>0.221337444266585</c:v>
                </c:pt>
                <c:pt idx="49725">
                  <c:v>0.220541034421777</c:v>
                </c:pt>
                <c:pt idx="49726">
                  <c:v>0.219744624577248</c:v>
                </c:pt>
                <c:pt idx="49727">
                  <c:v>0.21894821473244</c:v>
                </c:pt>
                <c:pt idx="49728">
                  <c:v>0.218151804887632</c:v>
                </c:pt>
                <c:pt idx="49729">
                  <c:v>0.217355395043102</c:v>
                </c:pt>
                <c:pt idx="49730">
                  <c:v>0.216558985198295</c:v>
                </c:pt>
                <c:pt idx="49731">
                  <c:v>0.215762575353487</c:v>
                </c:pt>
                <c:pt idx="49732">
                  <c:v>0.214966165508957</c:v>
                </c:pt>
                <c:pt idx="49733">
                  <c:v>0.214169755664149</c:v>
                </c:pt>
                <c:pt idx="49734">
                  <c:v>0.213373345819342</c:v>
                </c:pt>
                <c:pt idx="49735">
                  <c:v>0.212576935974812</c:v>
                </c:pt>
                <c:pt idx="49736">
                  <c:v>0.211780526130004</c:v>
                </c:pt>
                <c:pt idx="49737">
                  <c:v>0.21098411628519601</c:v>
                </c:pt>
                <c:pt idx="49738">
                  <c:v>0.210187706440667</c:v>
                </c:pt>
                <c:pt idx="49739">
                  <c:v>0.20939129659585901</c:v>
                </c:pt>
                <c:pt idx="49740">
                  <c:v>0.20859488675105101</c:v>
                </c:pt>
                <c:pt idx="49741">
                  <c:v>0.20779847690652101</c:v>
                </c:pt>
                <c:pt idx="49742">
                  <c:v>0.20700206706171401</c:v>
                </c:pt>
                <c:pt idx="49743">
                  <c:v>0.20620565721690601</c:v>
                </c:pt>
                <c:pt idx="49744">
                  <c:v>0.20540924737237601</c:v>
                </c:pt>
                <c:pt idx="49745">
                  <c:v>0.20461283752756801</c:v>
                </c:pt>
                <c:pt idx="49746">
                  <c:v>0.20381642768276101</c:v>
                </c:pt>
                <c:pt idx="49747">
                  <c:v>0.20302001783823101</c:v>
                </c:pt>
                <c:pt idx="49748">
                  <c:v>0.20222360799342301</c:v>
                </c:pt>
                <c:pt idx="49749">
                  <c:v>0.20142719814861501</c:v>
                </c:pt>
                <c:pt idx="49750">
                  <c:v>0.20063078830408601</c:v>
                </c:pt>
                <c:pt idx="49751">
                  <c:v>0.19983437845927801</c:v>
                </c:pt>
                <c:pt idx="49752">
                  <c:v>0.19903796861447001</c:v>
                </c:pt>
                <c:pt idx="49753">
                  <c:v>0.19824155876994001</c:v>
                </c:pt>
                <c:pt idx="49754">
                  <c:v>0.19744514892513301</c:v>
                </c:pt>
                <c:pt idx="49755">
                  <c:v>0.19664873908032501</c:v>
                </c:pt>
                <c:pt idx="49756">
                  <c:v>0.19585232923579499</c:v>
                </c:pt>
                <c:pt idx="49757">
                  <c:v>0.19505591939098799</c:v>
                </c:pt>
                <c:pt idx="49758">
                  <c:v>0.19425950954617999</c:v>
                </c:pt>
                <c:pt idx="49759">
                  <c:v>0.19346309970164999</c:v>
                </c:pt>
                <c:pt idx="49760">
                  <c:v>0.19266668985684199</c:v>
                </c:pt>
                <c:pt idx="49761">
                  <c:v>0.19187028001203399</c:v>
                </c:pt>
                <c:pt idx="49762">
                  <c:v>0.19107387016750499</c:v>
                </c:pt>
                <c:pt idx="49763">
                  <c:v>0.19027746032269699</c:v>
                </c:pt>
                <c:pt idx="49764">
                  <c:v>0.18948105047788899</c:v>
                </c:pt>
                <c:pt idx="49765">
                  <c:v>0.18868464063335999</c:v>
                </c:pt>
                <c:pt idx="49766">
                  <c:v>0.18788823078855199</c:v>
                </c:pt>
                <c:pt idx="49767">
                  <c:v>0.18709182094374399</c:v>
                </c:pt>
                <c:pt idx="49768">
                  <c:v>0.18629541109921399</c:v>
                </c:pt>
                <c:pt idx="49769">
                  <c:v>0.18549900125440699</c:v>
                </c:pt>
                <c:pt idx="49770">
                  <c:v>0.18470259140959899</c:v>
                </c:pt>
                <c:pt idx="49771">
                  <c:v>0.18390618156506899</c:v>
                </c:pt>
                <c:pt idx="49772">
                  <c:v>0.18310977172026099</c:v>
                </c:pt>
                <c:pt idx="49773">
                  <c:v>0.18231336187545399</c:v>
                </c:pt>
                <c:pt idx="49774">
                  <c:v>0.18151695203092399</c:v>
                </c:pt>
                <c:pt idx="49775">
                  <c:v>0.180720542186116</c:v>
                </c:pt>
                <c:pt idx="49776">
                  <c:v>0.179924132341308</c:v>
                </c:pt>
                <c:pt idx="49777">
                  <c:v>0.179127722496779</c:v>
                </c:pt>
                <c:pt idx="49778">
                  <c:v>0.178331312651971</c:v>
                </c:pt>
                <c:pt idx="49779">
                  <c:v>0.177534902807163</c:v>
                </c:pt>
                <c:pt idx="49780">
                  <c:v>0.176738492962633</c:v>
                </c:pt>
                <c:pt idx="49781">
                  <c:v>0.175942083117826</c:v>
                </c:pt>
                <c:pt idx="49782">
                  <c:v>0.175145673273018</c:v>
                </c:pt>
                <c:pt idx="49783">
                  <c:v>0.174349263428488</c:v>
                </c:pt>
                <c:pt idx="49784">
                  <c:v>0.17355285358368</c:v>
                </c:pt>
                <c:pt idx="49785">
                  <c:v>0.172756443738873</c:v>
                </c:pt>
                <c:pt idx="49786">
                  <c:v>0.171960033894343</c:v>
                </c:pt>
                <c:pt idx="49787">
                  <c:v>0.171163624049535</c:v>
                </c:pt>
                <c:pt idx="49788">
                  <c:v>0.170367214204727</c:v>
                </c:pt>
                <c:pt idx="49789">
                  <c:v>0.169570804360198</c:v>
                </c:pt>
                <c:pt idx="49790">
                  <c:v>0.16877439451539</c:v>
                </c:pt>
                <c:pt idx="49791">
                  <c:v>0.167977984670582</c:v>
                </c:pt>
                <c:pt idx="49792">
                  <c:v>0.167181574826052</c:v>
                </c:pt>
                <c:pt idx="49793">
                  <c:v>0.166385164981245</c:v>
                </c:pt>
                <c:pt idx="49794">
                  <c:v>0.165588755136437</c:v>
                </c:pt>
                <c:pt idx="49795">
                  <c:v>0.16479234529190701</c:v>
                </c:pt>
                <c:pt idx="49796">
                  <c:v>0.16399593544710001</c:v>
                </c:pt>
                <c:pt idx="49797">
                  <c:v>0.16319952560229201</c:v>
                </c:pt>
                <c:pt idx="49798">
                  <c:v>0.16240311575776201</c:v>
                </c:pt>
                <c:pt idx="49799">
                  <c:v>0.16160670591295401</c:v>
                </c:pt>
                <c:pt idx="49800">
                  <c:v>0.16081029606814601</c:v>
                </c:pt>
                <c:pt idx="49801">
                  <c:v>0.16001388622361701</c:v>
                </c:pt>
                <c:pt idx="49802">
                  <c:v>0.15921747637880901</c:v>
                </c:pt>
                <c:pt idx="49803">
                  <c:v>0.15842106653400101</c:v>
                </c:pt>
                <c:pt idx="49804">
                  <c:v>0.15762465668947201</c:v>
                </c:pt>
                <c:pt idx="49805">
                  <c:v>0.15682824684466401</c:v>
                </c:pt>
                <c:pt idx="49806">
                  <c:v>0.15603183699985601</c:v>
                </c:pt>
                <c:pt idx="49807">
                  <c:v>0.15523542715532601</c:v>
                </c:pt>
                <c:pt idx="49808">
                  <c:v>0.15443901731051801</c:v>
                </c:pt>
                <c:pt idx="49809">
                  <c:v>0.15364260746571101</c:v>
                </c:pt>
                <c:pt idx="49810">
                  <c:v>0.15284619762118101</c:v>
                </c:pt>
                <c:pt idx="49811">
                  <c:v>0.15204978777637301</c:v>
                </c:pt>
                <c:pt idx="49812">
                  <c:v>0.15125337793156499</c:v>
                </c:pt>
                <c:pt idx="49813">
                  <c:v>0.15045696808703601</c:v>
                </c:pt>
                <c:pt idx="49814">
                  <c:v>0.14966055824222799</c:v>
                </c:pt>
                <c:pt idx="49815">
                  <c:v>0.14886414839741999</c:v>
                </c:pt>
                <c:pt idx="49816">
                  <c:v>0.14806773855289099</c:v>
                </c:pt>
                <c:pt idx="49817">
                  <c:v>0.14727132870808299</c:v>
                </c:pt>
                <c:pt idx="49818">
                  <c:v>0.14647491886327499</c:v>
                </c:pt>
                <c:pt idx="49819">
                  <c:v>0.14567850901874499</c:v>
                </c:pt>
                <c:pt idx="49820">
                  <c:v>0.14488209917393799</c:v>
                </c:pt>
                <c:pt idx="49821">
                  <c:v>0.14408568932912999</c:v>
                </c:pt>
                <c:pt idx="49822">
                  <c:v>0.14328927948459999</c:v>
                </c:pt>
                <c:pt idx="49823">
                  <c:v>0.14249286963979199</c:v>
                </c:pt>
                <c:pt idx="49824">
                  <c:v>0.14169645979498499</c:v>
                </c:pt>
                <c:pt idx="49825">
                  <c:v>0.14090004995045499</c:v>
                </c:pt>
                <c:pt idx="49826">
                  <c:v>0.14010364010564699</c:v>
                </c:pt>
                <c:pt idx="49827">
                  <c:v>0.13930723026083899</c:v>
                </c:pt>
                <c:pt idx="49828">
                  <c:v>0.13851082041630999</c:v>
                </c:pt>
                <c:pt idx="49829">
                  <c:v>0.13771441057150199</c:v>
                </c:pt>
                <c:pt idx="49830">
                  <c:v>0.13691800072669399</c:v>
                </c:pt>
                <c:pt idx="49831">
                  <c:v>0.136121590882164</c:v>
                </c:pt>
                <c:pt idx="49832">
                  <c:v>0.135325181037357</c:v>
                </c:pt>
                <c:pt idx="49833">
                  <c:v>0.134528771192549</c:v>
                </c:pt>
                <c:pt idx="49834">
                  <c:v>0.133732361348019</c:v>
                </c:pt>
                <c:pt idx="49835">
                  <c:v>0.132935951503211</c:v>
                </c:pt>
                <c:pt idx="49836">
                  <c:v>0.132139541658404</c:v>
                </c:pt>
                <c:pt idx="49837">
                  <c:v>0.131343131813874</c:v>
                </c:pt>
                <c:pt idx="49838">
                  <c:v>0.130546721969066</c:v>
                </c:pt>
                <c:pt idx="49839">
                  <c:v>0.129750312124258</c:v>
                </c:pt>
                <c:pt idx="49840">
                  <c:v>0.128953902279729</c:v>
                </c:pt>
                <c:pt idx="49841">
                  <c:v>0.128157492434921</c:v>
                </c:pt>
                <c:pt idx="49842">
                  <c:v>0.127361082590113</c:v>
                </c:pt>
                <c:pt idx="49843">
                  <c:v>0.126564672745584</c:v>
                </c:pt>
                <c:pt idx="49844">
                  <c:v>0.125768262900776</c:v>
                </c:pt>
                <c:pt idx="49845">
                  <c:v>0.124971853055968</c:v>
                </c:pt>
                <c:pt idx="49846">
                  <c:v>0.124175443211438</c:v>
                </c:pt>
                <c:pt idx="49847">
                  <c:v>0.123379033366631</c:v>
                </c:pt>
                <c:pt idx="49848">
                  <c:v>0.122582623521823</c:v>
                </c:pt>
                <c:pt idx="49849">
                  <c:v>0.121786213677293</c:v>
                </c:pt>
                <c:pt idx="49850">
                  <c:v>0.120989803832485</c:v>
                </c:pt>
                <c:pt idx="49851">
                  <c:v>0.12019339398767701</c:v>
                </c:pt>
                <c:pt idx="49852">
                  <c:v>0.11939698414314801</c:v>
                </c:pt>
                <c:pt idx="49853">
                  <c:v>0.11860057429834001</c:v>
                </c:pt>
                <c:pt idx="49854">
                  <c:v>0.11780416445353201</c:v>
                </c:pt>
                <c:pt idx="49855">
                  <c:v>0.11700775460900301</c:v>
                </c:pt>
                <c:pt idx="49856">
                  <c:v>0.11621134476419499</c:v>
                </c:pt>
                <c:pt idx="49857">
                  <c:v>0.11541493491938699</c:v>
                </c:pt>
                <c:pt idx="49858">
                  <c:v>0.11461852507485699</c:v>
                </c:pt>
                <c:pt idx="49859">
                  <c:v>0.11382211523004999</c:v>
                </c:pt>
                <c:pt idx="49860">
                  <c:v>0.113025705385242</c:v>
                </c:pt>
                <c:pt idx="49861">
                  <c:v>0.112229295540712</c:v>
                </c:pt>
                <c:pt idx="49862">
                  <c:v>0.111432885695904</c:v>
                </c:pt>
                <c:pt idx="49863">
                  <c:v>0.110636475851097</c:v>
                </c:pt>
                <c:pt idx="49864">
                  <c:v>0.109840066006567</c:v>
                </c:pt>
                <c:pt idx="49865">
                  <c:v>0.109043656161759</c:v>
                </c:pt>
                <c:pt idx="49866">
                  <c:v>0.108247246316951</c:v>
                </c:pt>
                <c:pt idx="49867">
                  <c:v>0.107450836472422</c:v>
                </c:pt>
                <c:pt idx="49868">
                  <c:v>0.106654426627614</c:v>
                </c:pt>
                <c:pt idx="49869">
                  <c:v>0.105858016782806</c:v>
                </c:pt>
                <c:pt idx="49870">
                  <c:v>0.105061606938276</c:v>
                </c:pt>
                <c:pt idx="49871">
                  <c:v>0.104265197093469</c:v>
                </c:pt>
                <c:pt idx="49872">
                  <c:v>0.103468787248661</c:v>
                </c:pt>
                <c:pt idx="49873">
                  <c:v>0.102672377404131</c:v>
                </c:pt>
                <c:pt idx="49874">
                  <c:v>0.101875967559323</c:v>
                </c:pt>
                <c:pt idx="49875">
                  <c:v>0.101079557714516</c:v>
                </c:pt>
                <c:pt idx="49876">
                  <c:v>0.100283147869986</c:v>
                </c:pt>
                <c:pt idx="49877">
                  <c:v>9.9486738025178101E-2</c:v>
                </c:pt>
                <c:pt idx="49878">
                  <c:v>9.8690328180370407E-2</c:v>
                </c:pt>
                <c:pt idx="49879">
                  <c:v>9.7893918335840796E-2</c:v>
                </c:pt>
                <c:pt idx="49880">
                  <c:v>9.7097508491032894E-2</c:v>
                </c:pt>
                <c:pt idx="49881">
                  <c:v>9.63010986462252E-2</c:v>
                </c:pt>
                <c:pt idx="49882">
                  <c:v>9.5504688801695506E-2</c:v>
                </c:pt>
                <c:pt idx="49883">
                  <c:v>9.4708278956887701E-2</c:v>
                </c:pt>
                <c:pt idx="49884">
                  <c:v>9.3911869112079896E-2</c:v>
                </c:pt>
                <c:pt idx="49885">
                  <c:v>9.3115459267550202E-2</c:v>
                </c:pt>
                <c:pt idx="49886">
                  <c:v>9.2319049422742494E-2</c:v>
                </c:pt>
                <c:pt idx="49887">
                  <c:v>9.1522639577934703E-2</c:v>
                </c:pt>
                <c:pt idx="49888">
                  <c:v>9.0726229733404995E-2</c:v>
                </c:pt>
                <c:pt idx="49889">
                  <c:v>8.9929819888597301E-2</c:v>
                </c:pt>
                <c:pt idx="49890">
                  <c:v>8.9133410043789399E-2</c:v>
                </c:pt>
                <c:pt idx="49891">
                  <c:v>8.8337000199259802E-2</c:v>
                </c:pt>
                <c:pt idx="49892">
                  <c:v>8.7540590354451997E-2</c:v>
                </c:pt>
                <c:pt idx="49893">
                  <c:v>8.6744180509644206E-2</c:v>
                </c:pt>
                <c:pt idx="49894">
                  <c:v>8.5947770665114595E-2</c:v>
                </c:pt>
                <c:pt idx="49895">
                  <c:v>8.5151360820306804E-2</c:v>
                </c:pt>
                <c:pt idx="49896">
                  <c:v>8.4354950975498999E-2</c:v>
                </c:pt>
                <c:pt idx="49897">
                  <c:v>8.3558541130969402E-2</c:v>
                </c:pt>
                <c:pt idx="49898">
                  <c:v>8.27621312861615E-2</c:v>
                </c:pt>
                <c:pt idx="49899">
                  <c:v>8.1965721441353806E-2</c:v>
                </c:pt>
                <c:pt idx="49900">
                  <c:v>8.1169311596824098E-2</c:v>
                </c:pt>
                <c:pt idx="49901">
                  <c:v>8.0372901752016307E-2</c:v>
                </c:pt>
                <c:pt idx="49902">
                  <c:v>7.9576491907208502E-2</c:v>
                </c:pt>
                <c:pt idx="49903">
                  <c:v>7.8780082062678905E-2</c:v>
                </c:pt>
                <c:pt idx="49904">
                  <c:v>7.79836722178711E-2</c:v>
                </c:pt>
                <c:pt idx="49905">
                  <c:v>7.7187262373063295E-2</c:v>
                </c:pt>
                <c:pt idx="49906">
                  <c:v>7.6390852528533601E-2</c:v>
                </c:pt>
                <c:pt idx="49907">
                  <c:v>7.5594442683725893E-2</c:v>
                </c:pt>
                <c:pt idx="49908">
                  <c:v>7.4798032838918005E-2</c:v>
                </c:pt>
                <c:pt idx="49909">
                  <c:v>7.4001622994388394E-2</c:v>
                </c:pt>
                <c:pt idx="49910">
                  <c:v>7.3205213149580603E-2</c:v>
                </c:pt>
                <c:pt idx="49911">
                  <c:v>7.2408803304772798E-2</c:v>
                </c:pt>
                <c:pt idx="49912">
                  <c:v>7.1612393460243201E-2</c:v>
                </c:pt>
                <c:pt idx="49913">
                  <c:v>7.0815983615435396E-2</c:v>
                </c:pt>
                <c:pt idx="49914">
                  <c:v>7.0019573770627605E-2</c:v>
                </c:pt>
                <c:pt idx="49915">
                  <c:v>6.9223163926097994E-2</c:v>
                </c:pt>
                <c:pt idx="49916">
                  <c:v>6.8426754081290106E-2</c:v>
                </c:pt>
                <c:pt idx="49917">
                  <c:v>6.7630344236482398E-2</c:v>
                </c:pt>
                <c:pt idx="49918">
                  <c:v>6.6833934391952801E-2</c:v>
                </c:pt>
                <c:pt idx="49919">
                  <c:v>6.6037524547144899E-2</c:v>
                </c:pt>
                <c:pt idx="49920">
                  <c:v>6.5241114702337094E-2</c:v>
                </c:pt>
                <c:pt idx="49921">
                  <c:v>6.4444704857807497E-2</c:v>
                </c:pt>
                <c:pt idx="49922">
                  <c:v>6.3648295012999706E-2</c:v>
                </c:pt>
                <c:pt idx="49923">
                  <c:v>6.2851885168191901E-2</c:v>
                </c:pt>
                <c:pt idx="49924">
                  <c:v>6.20554753236622E-2</c:v>
                </c:pt>
                <c:pt idx="49925">
                  <c:v>6.1259065478854402E-2</c:v>
                </c:pt>
                <c:pt idx="49926">
                  <c:v>6.0462655634046597E-2</c:v>
                </c:pt>
                <c:pt idx="49927">
                  <c:v>5.9666245789517E-2</c:v>
                </c:pt>
                <c:pt idx="49928">
                  <c:v>5.8869835944709202E-2</c:v>
                </c:pt>
                <c:pt idx="49929">
                  <c:v>5.8073426099901397E-2</c:v>
                </c:pt>
                <c:pt idx="49930">
                  <c:v>5.72770162553718E-2</c:v>
                </c:pt>
                <c:pt idx="49931">
                  <c:v>5.6480606410564002E-2</c:v>
                </c:pt>
                <c:pt idx="49932">
                  <c:v>5.5684196565756197E-2</c:v>
                </c:pt>
                <c:pt idx="49933">
                  <c:v>5.4887786721226503E-2</c:v>
                </c:pt>
                <c:pt idx="49934">
                  <c:v>5.4091376876418698E-2</c:v>
                </c:pt>
                <c:pt idx="49935">
                  <c:v>5.3294967031610997E-2</c:v>
                </c:pt>
                <c:pt idx="49936">
                  <c:v>5.2498557187081303E-2</c:v>
                </c:pt>
                <c:pt idx="49937">
                  <c:v>5.1702147342273498E-2</c:v>
                </c:pt>
                <c:pt idx="49938">
                  <c:v>5.0905737497465797E-2</c:v>
                </c:pt>
                <c:pt idx="49939">
                  <c:v>5.0109327652936103E-2</c:v>
                </c:pt>
                <c:pt idx="49940">
                  <c:v>4.9312917808128298E-2</c:v>
                </c:pt>
                <c:pt idx="49941">
                  <c:v>4.85165079633205E-2</c:v>
                </c:pt>
                <c:pt idx="49942">
                  <c:v>4.7720098118790799E-2</c:v>
                </c:pt>
                <c:pt idx="49943">
                  <c:v>4.6923688273983098E-2</c:v>
                </c:pt>
                <c:pt idx="49944">
                  <c:v>4.61272784291753E-2</c:v>
                </c:pt>
                <c:pt idx="49945">
                  <c:v>4.5330868584645599E-2</c:v>
                </c:pt>
                <c:pt idx="49946">
                  <c:v>4.4534458739837801E-2</c:v>
                </c:pt>
                <c:pt idx="49947">
                  <c:v>4.3738048895030003E-2</c:v>
                </c:pt>
                <c:pt idx="49948">
                  <c:v>4.2941639050500399E-2</c:v>
                </c:pt>
                <c:pt idx="49949">
                  <c:v>4.2145229205692601E-2</c:v>
                </c:pt>
                <c:pt idx="49950">
                  <c:v>4.1348819360884803E-2</c:v>
                </c:pt>
                <c:pt idx="49951">
                  <c:v>4.0552409516355199E-2</c:v>
                </c:pt>
                <c:pt idx="49952">
                  <c:v>3.9755999671547401E-2</c:v>
                </c:pt>
                <c:pt idx="49953">
                  <c:v>3.8959589826739603E-2</c:v>
                </c:pt>
                <c:pt idx="49954">
                  <c:v>3.8163179982209902E-2</c:v>
                </c:pt>
                <c:pt idx="49955">
                  <c:v>3.7366770137402097E-2</c:v>
                </c:pt>
                <c:pt idx="49956">
                  <c:v>3.6570360292594299E-2</c:v>
                </c:pt>
                <c:pt idx="49957">
                  <c:v>3.5773950448064702E-2</c:v>
                </c:pt>
                <c:pt idx="49958">
                  <c:v>3.4977540603256897E-2</c:v>
                </c:pt>
                <c:pt idx="49959">
                  <c:v>3.4181130758449099E-2</c:v>
                </c:pt>
                <c:pt idx="49960">
                  <c:v>3.3384720913919502E-2</c:v>
                </c:pt>
                <c:pt idx="49961">
                  <c:v>3.25883110691116E-2</c:v>
                </c:pt>
                <c:pt idx="49962">
                  <c:v>3.1791901224303899E-2</c:v>
                </c:pt>
                <c:pt idx="49963">
                  <c:v>3.0995491379774202E-2</c:v>
                </c:pt>
                <c:pt idx="49964">
                  <c:v>3.0199081534966501E-2</c:v>
                </c:pt>
                <c:pt idx="49965">
                  <c:v>2.9402671690158599E-2</c:v>
                </c:pt>
                <c:pt idx="49966">
                  <c:v>2.8606261845629002E-2</c:v>
                </c:pt>
                <c:pt idx="49967">
                  <c:v>2.78098520008212E-2</c:v>
                </c:pt>
                <c:pt idx="49968">
                  <c:v>2.7013442156013399E-2</c:v>
                </c:pt>
                <c:pt idx="49969">
                  <c:v>2.6217032311483798E-2</c:v>
                </c:pt>
                <c:pt idx="49970">
                  <c:v>2.5420622466676E-2</c:v>
                </c:pt>
                <c:pt idx="49971">
                  <c:v>2.4624212621868199E-2</c:v>
                </c:pt>
                <c:pt idx="49972">
                  <c:v>2.3827802777338501E-2</c:v>
                </c:pt>
                <c:pt idx="49973">
                  <c:v>2.30313929325307E-2</c:v>
                </c:pt>
                <c:pt idx="49974">
                  <c:v>2.2234983087722999E-2</c:v>
                </c:pt>
                <c:pt idx="49975">
                  <c:v>2.1438573243193301E-2</c:v>
                </c:pt>
                <c:pt idx="49976">
                  <c:v>2.06421633983855E-2</c:v>
                </c:pt>
                <c:pt idx="49977">
                  <c:v>1.9845753553577698E-2</c:v>
                </c:pt>
                <c:pt idx="49978">
                  <c:v>1.9049343709048101E-2</c:v>
                </c:pt>
                <c:pt idx="49979">
                  <c:v>1.82529338642403E-2</c:v>
                </c:pt>
                <c:pt idx="49980">
                  <c:v>1.7456524019432498E-2</c:v>
                </c:pt>
                <c:pt idx="49981">
                  <c:v>1.6660114174902801E-2</c:v>
                </c:pt>
                <c:pt idx="49982">
                  <c:v>1.5863704330094999E-2</c:v>
                </c:pt>
                <c:pt idx="49983">
                  <c:v>1.5067294485287199E-2</c:v>
                </c:pt>
                <c:pt idx="49984">
                  <c:v>1.4270884640757601E-2</c:v>
                </c:pt>
                <c:pt idx="49985">
                  <c:v>1.3474474795949799E-2</c:v>
                </c:pt>
                <c:pt idx="49986">
                  <c:v>1.2678064951142E-2</c:v>
                </c:pt>
                <c:pt idx="49987">
                  <c:v>1.1881655106612401E-2</c:v>
                </c:pt>
                <c:pt idx="49988">
                  <c:v>1.1085245261804599E-2</c:v>
                </c:pt>
                <c:pt idx="49989">
                  <c:v>1.02888354169968E-2</c:v>
                </c:pt>
                <c:pt idx="49990">
                  <c:v>9.4924255724671298E-3</c:v>
                </c:pt>
                <c:pt idx="49991">
                  <c:v>8.6960157276593005E-3</c:v>
                </c:pt>
                <c:pt idx="49992">
                  <c:v>7.8996058828515493E-3</c:v>
                </c:pt>
                <c:pt idx="49993">
                  <c:v>7.1031960383219099E-3</c:v>
                </c:pt>
                <c:pt idx="49994">
                  <c:v>6.3067861935140702E-3</c:v>
                </c:pt>
                <c:pt idx="49995">
                  <c:v>5.5103763487063303E-3</c:v>
                </c:pt>
                <c:pt idx="49996">
                  <c:v>4.71396650417669E-3</c:v>
                </c:pt>
                <c:pt idx="49997">
                  <c:v>3.9175566593688503E-3</c:v>
                </c:pt>
                <c:pt idx="49998">
                  <c:v>3.1211468145611E-3</c:v>
                </c:pt>
                <c:pt idx="49999">
                  <c:v>2.3247369700313799E-3</c:v>
                </c:pt>
                <c:pt idx="50000">
                  <c:v>1.52832712522363E-3</c:v>
                </c:pt>
                <c:pt idx="50001">
                  <c:v>7.3191728041588399E-4</c:v>
                </c:pt>
                <c:pt idx="50002" formatCode="0.00E+00">
                  <c:v>-6.4492564113838302E-5</c:v>
                </c:pt>
                <c:pt idx="50003">
                  <c:v>-8.6090240892158798E-4</c:v>
                </c:pt>
                <c:pt idx="50004">
                  <c:v>-1.6573122537293899E-3</c:v>
                </c:pt>
                <c:pt idx="50005">
                  <c:v>-2.45372209825903E-3</c:v>
                </c:pt>
                <c:pt idx="50006">
                  <c:v>-3.2501319430668098E-3</c:v>
                </c:pt>
                <c:pt idx="50007">
                  <c:v>-4.04654178787461E-3</c:v>
                </c:pt>
                <c:pt idx="50008">
                  <c:v>-4.8429516324042503E-3</c:v>
                </c:pt>
                <c:pt idx="50009">
                  <c:v>-5.6393614772119998E-3</c:v>
                </c:pt>
                <c:pt idx="50010">
                  <c:v>-6.4357713220198299E-3</c:v>
                </c:pt>
                <c:pt idx="50011">
                  <c:v>-7.2321811665494702E-3</c:v>
                </c:pt>
                <c:pt idx="50012">
                  <c:v>-8.0285910113573108E-3</c:v>
                </c:pt>
                <c:pt idx="50013">
                  <c:v>-8.8250008561650793E-3</c:v>
                </c:pt>
                <c:pt idx="50014">
                  <c:v>-9.6214107006946901E-3</c:v>
                </c:pt>
                <c:pt idx="50015">
                  <c:v>-1.04178205455025E-2</c:v>
                </c:pt>
                <c:pt idx="50016">
                  <c:v>-1.12142303903103E-2</c:v>
                </c:pt>
                <c:pt idx="50017">
                  <c:v>-1.2010640234839901E-2</c:v>
                </c:pt>
                <c:pt idx="50018">
                  <c:v>-1.2807050079647799E-2</c:v>
                </c:pt>
                <c:pt idx="50019">
                  <c:v>-1.36034599244555E-2</c:v>
                </c:pt>
                <c:pt idx="50020">
                  <c:v>-1.4399869768985199E-2</c:v>
                </c:pt>
                <c:pt idx="50021">
                  <c:v>-1.5196279613793001E-2</c:v>
                </c:pt>
                <c:pt idx="50022">
                  <c:v>-1.5992689458600801E-2</c:v>
                </c:pt>
                <c:pt idx="50023">
                  <c:v>-1.6789099303130502E-2</c:v>
                </c:pt>
                <c:pt idx="50024">
                  <c:v>-1.7585509147938199E-2</c:v>
                </c:pt>
                <c:pt idx="50025">
                  <c:v>-1.8381918992746001E-2</c:v>
                </c:pt>
                <c:pt idx="50026">
                  <c:v>-1.9178328837275702E-2</c:v>
                </c:pt>
                <c:pt idx="50027">
                  <c:v>-1.9974738682083399E-2</c:v>
                </c:pt>
                <c:pt idx="50028">
                  <c:v>-2.0771148526891201E-2</c:v>
                </c:pt>
                <c:pt idx="50029">
                  <c:v>-2.1567558371420902E-2</c:v>
                </c:pt>
                <c:pt idx="50030">
                  <c:v>-2.23639682162287E-2</c:v>
                </c:pt>
                <c:pt idx="50031">
                  <c:v>-2.3160378061036501E-2</c:v>
                </c:pt>
                <c:pt idx="50032">
                  <c:v>-2.3956787905566101E-2</c:v>
                </c:pt>
                <c:pt idx="50033">
                  <c:v>-2.47531977503739E-2</c:v>
                </c:pt>
                <c:pt idx="50034">
                  <c:v>-2.5549607595181701E-2</c:v>
                </c:pt>
                <c:pt idx="50035">
                  <c:v>-2.6346017439711301E-2</c:v>
                </c:pt>
                <c:pt idx="50036">
                  <c:v>-2.71424272845192E-2</c:v>
                </c:pt>
                <c:pt idx="50037">
                  <c:v>-2.7938837129326901E-2</c:v>
                </c:pt>
                <c:pt idx="50038">
                  <c:v>-2.8735246973856599E-2</c:v>
                </c:pt>
                <c:pt idx="50039">
                  <c:v>-2.95316568186644E-2</c:v>
                </c:pt>
                <c:pt idx="50040">
                  <c:v>-3.0328066663472202E-2</c:v>
                </c:pt>
                <c:pt idx="50041">
                  <c:v>-3.1124476508001798E-2</c:v>
                </c:pt>
                <c:pt idx="50042">
                  <c:v>-3.1920886352809603E-2</c:v>
                </c:pt>
                <c:pt idx="50043">
                  <c:v>-3.2717296197617401E-2</c:v>
                </c:pt>
                <c:pt idx="50044">
                  <c:v>-3.3513706042147103E-2</c:v>
                </c:pt>
                <c:pt idx="50045">
                  <c:v>-3.4310115886954803E-2</c:v>
                </c:pt>
                <c:pt idx="50046">
                  <c:v>-3.5106525731762699E-2</c:v>
                </c:pt>
                <c:pt idx="50047">
                  <c:v>-3.5902935576292302E-2</c:v>
                </c:pt>
                <c:pt idx="50048">
                  <c:v>-3.6699345421100101E-2</c:v>
                </c:pt>
                <c:pt idx="50049">
                  <c:v>-3.7495755265907899E-2</c:v>
                </c:pt>
                <c:pt idx="50050">
                  <c:v>-3.8292165110437502E-2</c:v>
                </c:pt>
                <c:pt idx="50051">
                  <c:v>-3.90885749552453E-2</c:v>
                </c:pt>
                <c:pt idx="50052">
                  <c:v>-3.9884984800053098E-2</c:v>
                </c:pt>
                <c:pt idx="50053">
                  <c:v>-4.0681394644582702E-2</c:v>
                </c:pt>
                <c:pt idx="50054">
                  <c:v>-4.1477804489390598E-2</c:v>
                </c:pt>
                <c:pt idx="50055">
                  <c:v>-4.2274214334198298E-2</c:v>
                </c:pt>
                <c:pt idx="50056">
                  <c:v>-4.3070624178727999E-2</c:v>
                </c:pt>
                <c:pt idx="50057">
                  <c:v>-4.3867034023535798E-2</c:v>
                </c:pt>
                <c:pt idx="50058">
                  <c:v>-4.4663443868343498E-2</c:v>
                </c:pt>
                <c:pt idx="50059">
                  <c:v>-4.5459853712873199E-2</c:v>
                </c:pt>
                <c:pt idx="50060">
                  <c:v>-4.6256263557680997E-2</c:v>
                </c:pt>
                <c:pt idx="50061">
                  <c:v>-4.7052673402488802E-2</c:v>
                </c:pt>
                <c:pt idx="50062">
                  <c:v>-4.7849083247018503E-2</c:v>
                </c:pt>
                <c:pt idx="50063">
                  <c:v>-4.8645493091826197E-2</c:v>
                </c:pt>
                <c:pt idx="50064">
                  <c:v>-4.94419029366341E-2</c:v>
                </c:pt>
                <c:pt idx="50065">
                  <c:v>-5.0238312781163703E-2</c:v>
                </c:pt>
                <c:pt idx="50066">
                  <c:v>-5.1034722625971397E-2</c:v>
                </c:pt>
                <c:pt idx="50067">
                  <c:v>-5.1831132470779299E-2</c:v>
                </c:pt>
                <c:pt idx="50068">
                  <c:v>-5.2627542315308903E-2</c:v>
                </c:pt>
                <c:pt idx="50069">
                  <c:v>-5.3423952160116701E-2</c:v>
                </c:pt>
                <c:pt idx="50070">
                  <c:v>-5.4220362004924499E-2</c:v>
                </c:pt>
                <c:pt idx="50071">
                  <c:v>-5.5016771849454103E-2</c:v>
                </c:pt>
                <c:pt idx="50072">
                  <c:v>-5.5813181694261901E-2</c:v>
                </c:pt>
                <c:pt idx="50073">
                  <c:v>-5.6609591539069699E-2</c:v>
                </c:pt>
                <c:pt idx="50074">
                  <c:v>-5.7406001383599303E-2</c:v>
                </c:pt>
                <c:pt idx="50075">
                  <c:v>-5.8202411228407198E-2</c:v>
                </c:pt>
                <c:pt idx="50076">
                  <c:v>-5.8998821073214899E-2</c:v>
                </c:pt>
                <c:pt idx="50077">
                  <c:v>-5.9795230917744698E-2</c:v>
                </c:pt>
                <c:pt idx="50078">
                  <c:v>-6.0591640762552398E-2</c:v>
                </c:pt>
                <c:pt idx="50079">
                  <c:v>-6.1388050607360203E-2</c:v>
                </c:pt>
                <c:pt idx="50080">
                  <c:v>-6.2184460451889897E-2</c:v>
                </c:pt>
                <c:pt idx="50081">
                  <c:v>-6.2980870296697605E-2</c:v>
                </c:pt>
                <c:pt idx="50082">
                  <c:v>-6.3777280141505494E-2</c:v>
                </c:pt>
                <c:pt idx="50083">
                  <c:v>-6.4573689986035104E-2</c:v>
                </c:pt>
                <c:pt idx="50084">
                  <c:v>-6.5370099830842798E-2</c:v>
                </c:pt>
                <c:pt idx="50085">
                  <c:v>-6.61665096756507E-2</c:v>
                </c:pt>
                <c:pt idx="50086">
                  <c:v>-6.6962919520180297E-2</c:v>
                </c:pt>
                <c:pt idx="50087">
                  <c:v>-6.7759329364988102E-2</c:v>
                </c:pt>
                <c:pt idx="50088">
                  <c:v>-6.8555739209795893E-2</c:v>
                </c:pt>
                <c:pt idx="50089">
                  <c:v>-6.9352149054325504E-2</c:v>
                </c:pt>
                <c:pt idx="50090">
                  <c:v>-7.0148558899133406E-2</c:v>
                </c:pt>
                <c:pt idx="50091">
                  <c:v>-7.09449687439411E-2</c:v>
                </c:pt>
                <c:pt idx="50092">
                  <c:v>-7.1741378588470794E-2</c:v>
                </c:pt>
                <c:pt idx="50093">
                  <c:v>-7.2537788433278599E-2</c:v>
                </c:pt>
                <c:pt idx="50094">
                  <c:v>-7.3334198278086293E-2</c:v>
                </c:pt>
                <c:pt idx="50095">
                  <c:v>-7.4130608122616001E-2</c:v>
                </c:pt>
                <c:pt idx="50096">
                  <c:v>-7.4927017967423806E-2</c:v>
                </c:pt>
                <c:pt idx="50097">
                  <c:v>-7.5723427812231597E-2</c:v>
                </c:pt>
                <c:pt idx="50098">
                  <c:v>-7.6519837656761305E-2</c:v>
                </c:pt>
                <c:pt idx="50099">
                  <c:v>-7.7316247501568999E-2</c:v>
                </c:pt>
                <c:pt idx="50100">
                  <c:v>-7.8112657346376901E-2</c:v>
                </c:pt>
                <c:pt idx="50101">
                  <c:v>-7.8909067190906498E-2</c:v>
                </c:pt>
                <c:pt idx="50102">
                  <c:v>-7.9705477035714206E-2</c:v>
                </c:pt>
                <c:pt idx="50103">
                  <c:v>-8.0501886880522094E-2</c:v>
                </c:pt>
                <c:pt idx="50104">
                  <c:v>-8.1298296725051705E-2</c:v>
                </c:pt>
                <c:pt idx="50105">
                  <c:v>-8.2094706569859593E-2</c:v>
                </c:pt>
                <c:pt idx="50106">
                  <c:v>-8.2891116414667301E-2</c:v>
                </c:pt>
                <c:pt idx="50107">
                  <c:v>-8.3687526259196898E-2</c:v>
                </c:pt>
                <c:pt idx="50108">
                  <c:v>-8.44839361040048E-2</c:v>
                </c:pt>
                <c:pt idx="50109">
                  <c:v>-8.5280345948812494E-2</c:v>
                </c:pt>
                <c:pt idx="50110">
                  <c:v>-8.6076755793342202E-2</c:v>
                </c:pt>
                <c:pt idx="50111">
                  <c:v>-8.6873165638149993E-2</c:v>
                </c:pt>
                <c:pt idx="50112">
                  <c:v>-8.7669575482957701E-2</c:v>
                </c:pt>
                <c:pt idx="50113">
                  <c:v>-8.8465985327487395E-2</c:v>
                </c:pt>
                <c:pt idx="50114">
                  <c:v>-8.92623951722952E-2</c:v>
                </c:pt>
                <c:pt idx="50115">
                  <c:v>-9.0058805017102894E-2</c:v>
                </c:pt>
                <c:pt idx="50116">
                  <c:v>-9.0855214861632699E-2</c:v>
                </c:pt>
                <c:pt idx="50117">
                  <c:v>-9.1651624706440393E-2</c:v>
                </c:pt>
                <c:pt idx="50118">
                  <c:v>-9.2448034551248295E-2</c:v>
                </c:pt>
                <c:pt idx="50119">
                  <c:v>-9.3244444395777906E-2</c:v>
                </c:pt>
                <c:pt idx="50120">
                  <c:v>-9.40408542405856E-2</c:v>
                </c:pt>
                <c:pt idx="50121">
                  <c:v>-9.4837264085393502E-2</c:v>
                </c:pt>
                <c:pt idx="50122">
                  <c:v>-9.5633673929923099E-2</c:v>
                </c:pt>
                <c:pt idx="50123">
                  <c:v>-9.6430083774730904E-2</c:v>
                </c:pt>
                <c:pt idx="50124">
                  <c:v>-9.7226493619538695E-2</c:v>
                </c:pt>
                <c:pt idx="50125">
                  <c:v>-9.8022903464068306E-2</c:v>
                </c:pt>
                <c:pt idx="50126">
                  <c:v>-9.8819313308876194E-2</c:v>
                </c:pt>
                <c:pt idx="50127">
                  <c:v>-9.9615723153683902E-2</c:v>
                </c:pt>
                <c:pt idx="50128">
                  <c:v>-0.100412132998214</c:v>
                </c:pt>
                <c:pt idx="50129">
                  <c:v>-0.101208542843021</c:v>
                </c:pt>
                <c:pt idx="50130">
                  <c:v>-0.102004952687829</c:v>
                </c:pt>
                <c:pt idx="50131">
                  <c:v>-0.102801362532359</c:v>
                </c:pt>
                <c:pt idx="50132">
                  <c:v>-0.103597772377167</c:v>
                </c:pt>
                <c:pt idx="50133">
                  <c:v>-0.104394182221974</c:v>
                </c:pt>
                <c:pt idx="50134">
                  <c:v>-0.105190592066504</c:v>
                </c:pt>
                <c:pt idx="50135">
                  <c:v>-0.105987001911312</c:v>
                </c:pt>
                <c:pt idx="50136">
                  <c:v>-0.10678341175611999</c:v>
                </c:pt>
                <c:pt idx="50137">
                  <c:v>-0.10757982160064899</c:v>
                </c:pt>
                <c:pt idx="50138">
                  <c:v>-0.10837623144545699</c:v>
                </c:pt>
                <c:pt idx="50139">
                  <c:v>-0.10917264129026499</c:v>
                </c:pt>
                <c:pt idx="50140">
                  <c:v>-0.10996905113479501</c:v>
                </c:pt>
                <c:pt idx="50141">
                  <c:v>-0.11076546097960201</c:v>
                </c:pt>
                <c:pt idx="50142">
                  <c:v>-0.11156187082441001</c:v>
                </c:pt>
                <c:pt idx="50143">
                  <c:v>-0.11235828066894001</c:v>
                </c:pt>
                <c:pt idx="50144">
                  <c:v>-0.113154690513748</c:v>
                </c:pt>
                <c:pt idx="50145">
                  <c:v>-0.113951100358555</c:v>
                </c:pt>
                <c:pt idx="50146">
                  <c:v>-0.114747510203085</c:v>
                </c:pt>
                <c:pt idx="50147">
                  <c:v>-0.115543920047893</c:v>
                </c:pt>
                <c:pt idx="50148">
                  <c:v>-0.116340329892701</c:v>
                </c:pt>
                <c:pt idx="50149">
                  <c:v>-0.11713673973723</c:v>
                </c:pt>
                <c:pt idx="50150">
                  <c:v>-0.117933149582038</c:v>
                </c:pt>
                <c:pt idx="50151">
                  <c:v>-0.118729559426846</c:v>
                </c:pt>
                <c:pt idx="50152">
                  <c:v>-0.119525969271375</c:v>
                </c:pt>
                <c:pt idx="50153">
                  <c:v>-0.120322379116183</c:v>
                </c:pt>
                <c:pt idx="50154">
                  <c:v>-0.121118788960991</c:v>
                </c:pt>
                <c:pt idx="50155">
                  <c:v>-0.121915198805521</c:v>
                </c:pt>
                <c:pt idx="50156">
                  <c:v>-0.122711608650328</c:v>
                </c:pt>
                <c:pt idx="50157">
                  <c:v>-0.123508018495136</c:v>
                </c:pt>
                <c:pt idx="50158">
                  <c:v>-0.124304428339666</c:v>
                </c:pt>
                <c:pt idx="50159">
                  <c:v>-0.12510083818447401</c:v>
                </c:pt>
                <c:pt idx="50160">
                  <c:v>-0.12589724802928101</c:v>
                </c:pt>
                <c:pt idx="50161">
                  <c:v>-0.12669365787381101</c:v>
                </c:pt>
                <c:pt idx="50162">
                  <c:v>-0.12749006771861901</c:v>
                </c:pt>
                <c:pt idx="50163">
                  <c:v>-0.12828647756342701</c:v>
                </c:pt>
                <c:pt idx="50164">
                  <c:v>-0.12908288740795601</c:v>
                </c:pt>
                <c:pt idx="50165">
                  <c:v>-0.12987929725276401</c:v>
                </c:pt>
                <c:pt idx="50166">
                  <c:v>-0.13067570709757201</c:v>
                </c:pt>
                <c:pt idx="50167">
                  <c:v>-0.13147211694210201</c:v>
                </c:pt>
                <c:pt idx="50168">
                  <c:v>-0.13226852678690901</c:v>
                </c:pt>
                <c:pt idx="50169">
                  <c:v>-0.13306493663171701</c:v>
                </c:pt>
                <c:pt idx="50170">
                  <c:v>-0.13386134647624701</c:v>
                </c:pt>
                <c:pt idx="50171">
                  <c:v>-0.13465775632105501</c:v>
                </c:pt>
                <c:pt idx="50172">
                  <c:v>-0.13545416616586201</c:v>
                </c:pt>
                <c:pt idx="50173">
                  <c:v>-0.136250576010392</c:v>
                </c:pt>
                <c:pt idx="50174">
                  <c:v>-0.1370469858552</c:v>
                </c:pt>
                <c:pt idx="50175">
                  <c:v>-0.137843395700008</c:v>
                </c:pt>
                <c:pt idx="50176">
                  <c:v>-0.138639805544537</c:v>
                </c:pt>
                <c:pt idx="50177">
                  <c:v>-0.139436215389345</c:v>
                </c:pt>
                <c:pt idx="50178">
                  <c:v>-0.140232625234153</c:v>
                </c:pt>
                <c:pt idx="50179">
                  <c:v>-0.141029035078683</c:v>
                </c:pt>
                <c:pt idx="50180">
                  <c:v>-0.14182544492349</c:v>
                </c:pt>
                <c:pt idx="50181">
                  <c:v>-0.142621854768298</c:v>
                </c:pt>
                <c:pt idx="50182">
                  <c:v>-0.143418264612828</c:v>
                </c:pt>
                <c:pt idx="50183">
                  <c:v>-0.144214674457636</c:v>
                </c:pt>
                <c:pt idx="50184">
                  <c:v>-0.145011084302443</c:v>
                </c:pt>
                <c:pt idx="50185">
                  <c:v>-0.145807494146973</c:v>
                </c:pt>
                <c:pt idx="50186">
                  <c:v>-0.146603903991781</c:v>
                </c:pt>
                <c:pt idx="50187">
                  <c:v>-0.147400313836589</c:v>
                </c:pt>
                <c:pt idx="50188">
                  <c:v>-0.148196723681118</c:v>
                </c:pt>
                <c:pt idx="50189">
                  <c:v>-0.148993133525926</c:v>
                </c:pt>
                <c:pt idx="50190">
                  <c:v>-0.149789543370734</c:v>
                </c:pt>
                <c:pt idx="50191">
                  <c:v>-0.150585953215264</c:v>
                </c:pt>
                <c:pt idx="50192">
                  <c:v>-0.151382363060071</c:v>
                </c:pt>
                <c:pt idx="50193">
                  <c:v>-0.15217877290487899</c:v>
                </c:pt>
                <c:pt idx="50194">
                  <c:v>-0.15297518274940899</c:v>
                </c:pt>
                <c:pt idx="50195">
                  <c:v>-0.15377159259421599</c:v>
                </c:pt>
                <c:pt idx="50196">
                  <c:v>-0.15456800243902399</c:v>
                </c:pt>
                <c:pt idx="50197">
                  <c:v>-0.15536441228355399</c:v>
                </c:pt>
                <c:pt idx="50198">
                  <c:v>-0.15616082212836199</c:v>
                </c:pt>
                <c:pt idx="50199">
                  <c:v>-0.15695723197316999</c:v>
                </c:pt>
                <c:pt idx="50200">
                  <c:v>-0.15775364181769899</c:v>
                </c:pt>
                <c:pt idx="50201">
                  <c:v>-0.15855005166250699</c:v>
                </c:pt>
                <c:pt idx="50202">
                  <c:v>-0.15934646150731499</c:v>
                </c:pt>
                <c:pt idx="50203">
                  <c:v>-0.16014287135184399</c:v>
                </c:pt>
                <c:pt idx="50204">
                  <c:v>-0.16093928119665199</c:v>
                </c:pt>
                <c:pt idx="50205">
                  <c:v>-0.16173569104145999</c:v>
                </c:pt>
                <c:pt idx="50206">
                  <c:v>-0.16253210088598999</c:v>
                </c:pt>
                <c:pt idx="50207">
                  <c:v>-0.16332851073079699</c:v>
                </c:pt>
                <c:pt idx="50208">
                  <c:v>-0.16412492057560499</c:v>
                </c:pt>
                <c:pt idx="50209">
                  <c:v>-0.16492133042013499</c:v>
                </c:pt>
                <c:pt idx="50210">
                  <c:v>-0.16571774026494299</c:v>
                </c:pt>
                <c:pt idx="50211">
                  <c:v>-0.16651415010975101</c:v>
                </c:pt>
                <c:pt idx="50212">
                  <c:v>-0.16731055995428001</c:v>
                </c:pt>
                <c:pt idx="50213">
                  <c:v>-0.16810696979908801</c:v>
                </c:pt>
                <c:pt idx="50214">
                  <c:v>-0.16890337964389601</c:v>
                </c:pt>
                <c:pt idx="50215">
                  <c:v>-0.16969978948842501</c:v>
                </c:pt>
                <c:pt idx="50216">
                  <c:v>-0.17049619933323301</c:v>
                </c:pt>
                <c:pt idx="50217">
                  <c:v>-0.17129260917804101</c:v>
                </c:pt>
                <c:pt idx="50218">
                  <c:v>-0.17208901902257101</c:v>
                </c:pt>
                <c:pt idx="50219">
                  <c:v>-0.17288542886737801</c:v>
                </c:pt>
                <c:pt idx="50220">
                  <c:v>-0.17368183871218601</c:v>
                </c:pt>
                <c:pt idx="50221">
                  <c:v>-0.17447824855671601</c:v>
                </c:pt>
                <c:pt idx="50222">
                  <c:v>-0.17527465840152401</c:v>
                </c:pt>
                <c:pt idx="50223">
                  <c:v>-0.17607106824633101</c:v>
                </c:pt>
                <c:pt idx="50224">
                  <c:v>-0.17686747809086101</c:v>
                </c:pt>
                <c:pt idx="50225">
                  <c:v>-0.17766388793566901</c:v>
                </c:pt>
                <c:pt idx="50226">
                  <c:v>-0.17846029778047701</c:v>
                </c:pt>
                <c:pt idx="50227">
                  <c:v>-0.17925670762500601</c:v>
                </c:pt>
                <c:pt idx="50228">
                  <c:v>-0.18005311746981401</c:v>
                </c:pt>
                <c:pt idx="50229">
                  <c:v>-0.17806397782744199</c:v>
                </c:pt>
                <c:pt idx="50230">
                  <c:v>-0.176074838185765</c:v>
                </c:pt>
                <c:pt idx="50231">
                  <c:v>-0.17408569854339301</c:v>
                </c:pt>
                <c:pt idx="50232">
                  <c:v>-0.17209655890102199</c:v>
                </c:pt>
                <c:pt idx="50233">
                  <c:v>-0.170107419259345</c:v>
                </c:pt>
                <c:pt idx="50234">
                  <c:v>-0.16811827961697301</c:v>
                </c:pt>
                <c:pt idx="50235">
                  <c:v>-0.16612913997460099</c:v>
                </c:pt>
                <c:pt idx="50236">
                  <c:v>-0.164140000332924</c:v>
                </c:pt>
                <c:pt idx="50237">
                  <c:v>-0.16215086069055201</c:v>
                </c:pt>
                <c:pt idx="50238">
                  <c:v>-0.16016172104818099</c:v>
                </c:pt>
                <c:pt idx="50239">
                  <c:v>-0.158172581406504</c:v>
                </c:pt>
                <c:pt idx="50240">
                  <c:v>-0.15618344176413201</c:v>
                </c:pt>
                <c:pt idx="50241">
                  <c:v>-0.15419430212176</c:v>
                </c:pt>
                <c:pt idx="50242">
                  <c:v>-0.15220516248008301</c:v>
                </c:pt>
                <c:pt idx="50243">
                  <c:v>-0.15021602283771099</c:v>
                </c:pt>
                <c:pt idx="50244">
                  <c:v>-0.148226883195339</c:v>
                </c:pt>
                <c:pt idx="50245">
                  <c:v>-0.14623774355366201</c:v>
                </c:pt>
                <c:pt idx="50246">
                  <c:v>-0.14424860391129099</c:v>
                </c:pt>
                <c:pt idx="50247">
                  <c:v>-0.142259464268919</c:v>
                </c:pt>
                <c:pt idx="50248">
                  <c:v>-0.14027032462724201</c:v>
                </c:pt>
                <c:pt idx="50249">
                  <c:v>-0.13828118498486999</c:v>
                </c:pt>
                <c:pt idx="50250">
                  <c:v>-0.136292045342498</c:v>
                </c:pt>
                <c:pt idx="50251">
                  <c:v>-0.13430290570082101</c:v>
                </c:pt>
                <c:pt idx="50252">
                  <c:v>-0.13231376605844899</c:v>
                </c:pt>
                <c:pt idx="50253">
                  <c:v>-0.130324626416078</c:v>
                </c:pt>
                <c:pt idx="50254">
                  <c:v>-0.12833548677440099</c:v>
                </c:pt>
                <c:pt idx="50255">
                  <c:v>-0.126346347132029</c:v>
                </c:pt>
                <c:pt idx="50256">
                  <c:v>-0.12435720748965701</c:v>
                </c:pt>
                <c:pt idx="50257">
                  <c:v>-0.12236806784798</c:v>
                </c:pt>
                <c:pt idx="50258">
                  <c:v>-0.120378928205608</c:v>
                </c:pt>
                <c:pt idx="50259">
                  <c:v>-0.11838978856323699</c:v>
                </c:pt>
                <c:pt idx="50260">
                  <c:v>-0.11640064892156</c:v>
                </c:pt>
                <c:pt idx="50261">
                  <c:v>-0.114411509279188</c:v>
                </c:pt>
                <c:pt idx="50262">
                  <c:v>-0.112422369636816</c:v>
                </c:pt>
                <c:pt idx="50263">
                  <c:v>-0.11043322999513901</c:v>
                </c:pt>
                <c:pt idx="50264">
                  <c:v>-0.108444090352767</c:v>
                </c:pt>
                <c:pt idx="50265">
                  <c:v>-0.106454950710395</c:v>
                </c:pt>
                <c:pt idx="50266">
                  <c:v>-0.104465811068718</c:v>
                </c:pt>
                <c:pt idx="50267">
                  <c:v>-0.102476671426347</c:v>
                </c:pt>
                <c:pt idx="50268">
                  <c:v>-0.100487531783975</c:v>
                </c:pt>
                <c:pt idx="50269">
                  <c:v>-9.8498392142297803E-2</c:v>
                </c:pt>
                <c:pt idx="50270">
                  <c:v>-9.6509252499925993E-2</c:v>
                </c:pt>
                <c:pt idx="50271">
                  <c:v>-9.4520112857554295E-2</c:v>
                </c:pt>
                <c:pt idx="50272">
                  <c:v>-9.2530973215877194E-2</c:v>
                </c:pt>
                <c:pt idx="50273">
                  <c:v>-9.0541833573505495E-2</c:v>
                </c:pt>
                <c:pt idx="50274">
                  <c:v>-8.85526939311337E-2</c:v>
                </c:pt>
                <c:pt idx="50275">
                  <c:v>-8.6563554289456598E-2</c:v>
                </c:pt>
                <c:pt idx="50276">
                  <c:v>-8.45744146470849E-2</c:v>
                </c:pt>
                <c:pt idx="50277">
                  <c:v>-8.2585275004713105E-2</c:v>
                </c:pt>
                <c:pt idx="50278" formatCode="0.00E+00">
                  <c:v>-8.05961353630361E-2</c:v>
                </c:pt>
                <c:pt idx="50279">
                  <c:v>-7.8606995720664305E-2</c:v>
                </c:pt>
                <c:pt idx="50280">
                  <c:v>-7.6617856078292607E-2</c:v>
                </c:pt>
                <c:pt idx="50281">
                  <c:v>-7.4628716436615505E-2</c:v>
                </c:pt>
                <c:pt idx="50282">
                  <c:v>-7.2639576794243696E-2</c:v>
                </c:pt>
                <c:pt idx="50283">
                  <c:v>-7.0650437151871998E-2</c:v>
                </c:pt>
                <c:pt idx="50284">
                  <c:v>-6.8661297510194896E-2</c:v>
                </c:pt>
                <c:pt idx="50285">
                  <c:v>-6.6672157867823198E-2</c:v>
                </c:pt>
                <c:pt idx="50286">
                  <c:v>-6.4683018225451402E-2</c:v>
                </c:pt>
                <c:pt idx="50287">
                  <c:v>-6.2693878583774301E-2</c:v>
                </c:pt>
                <c:pt idx="50288">
                  <c:v>-6.0704738941402603E-2</c:v>
                </c:pt>
                <c:pt idx="50289">
                  <c:v>-5.87155992990308E-2</c:v>
                </c:pt>
                <c:pt idx="50290">
                  <c:v>-5.6726459657353803E-2</c:v>
                </c:pt>
                <c:pt idx="50291">
                  <c:v>-5.4737320014982001E-2</c:v>
                </c:pt>
                <c:pt idx="50292">
                  <c:v>-5.2748180372610302E-2</c:v>
                </c:pt>
                <c:pt idx="50293">
                  <c:v>-5.0759040730933201E-2</c:v>
                </c:pt>
                <c:pt idx="50294">
                  <c:v>-4.8769901088561399E-2</c:v>
                </c:pt>
                <c:pt idx="50295">
                  <c:v>-4.67807614461897E-2</c:v>
                </c:pt>
                <c:pt idx="50296">
                  <c:v>-4.4791621804512599E-2</c:v>
                </c:pt>
                <c:pt idx="50297">
                  <c:v>-4.2802482162140901E-2</c:v>
                </c:pt>
                <c:pt idx="50298">
                  <c:v>-4.0813342519769098E-2</c:v>
                </c:pt>
                <c:pt idx="50299">
                  <c:v>-3.8824202878091997E-2</c:v>
                </c:pt>
                <c:pt idx="50300">
                  <c:v>-3.6835063235720299E-2</c:v>
                </c:pt>
                <c:pt idx="50301">
                  <c:v>-3.48459235933486E-2</c:v>
                </c:pt>
                <c:pt idx="50302">
                  <c:v>-3.2856783951671499E-2</c:v>
                </c:pt>
                <c:pt idx="50303">
                  <c:v>-3.08676443092997E-2</c:v>
                </c:pt>
                <c:pt idx="50304">
                  <c:v>-2.8878504666928002E-2</c:v>
                </c:pt>
                <c:pt idx="50305">
                  <c:v>-2.68893650252509E-2</c:v>
                </c:pt>
                <c:pt idx="50306">
                  <c:v>-2.4900225382879199E-2</c:v>
                </c:pt>
                <c:pt idx="50307">
                  <c:v>-2.29110857405074E-2</c:v>
                </c:pt>
                <c:pt idx="50308">
                  <c:v>-2.0921946098830399E-2</c:v>
                </c:pt>
                <c:pt idx="50309">
                  <c:v>-1.89328064564586E-2</c:v>
                </c:pt>
                <c:pt idx="50310">
                  <c:v>-1.6943666814086801E-2</c:v>
                </c:pt>
                <c:pt idx="50311">
                  <c:v>-1.49545271724098E-2</c:v>
                </c:pt>
                <c:pt idx="50312">
                  <c:v>-1.2965387530038E-2</c:v>
                </c:pt>
                <c:pt idx="50313">
                  <c:v>-1.0976247887666201E-2</c:v>
                </c:pt>
                <c:pt idx="50314">
                  <c:v>-8.9871082459892001E-3</c:v>
                </c:pt>
                <c:pt idx="50315">
                  <c:v>-6.9979686036174601E-3</c:v>
                </c:pt>
                <c:pt idx="50316">
                  <c:v>-5.0088289612456897E-3</c:v>
                </c:pt>
                <c:pt idx="50317">
                  <c:v>-3.0196893195686102E-3</c:v>
                </c:pt>
                <c:pt idx="50318">
                  <c:v>-1.03054967719685E-3</c:v>
                </c:pt>
                <c:pt idx="50319">
                  <c:v>9.5858996517486595E-4</c:v>
                </c:pt>
                <c:pt idx="50320">
                  <c:v>2.9477296068519399E-3</c:v>
                </c:pt>
                <c:pt idx="50321">
                  <c:v>4.9368692492237102E-3</c:v>
                </c:pt>
                <c:pt idx="50322">
                  <c:v>6.9260088915954502E-3</c:v>
                </c:pt>
                <c:pt idx="50323">
                  <c:v>8.9151485332725194E-3</c:v>
                </c:pt>
                <c:pt idx="50324">
                  <c:v>1.0904288175644299E-2</c:v>
                </c:pt>
                <c:pt idx="50325">
                  <c:v>1.2893427818015999E-2</c:v>
                </c:pt>
                <c:pt idx="50326">
                  <c:v>1.4882567459693101E-2</c:v>
                </c:pt>
                <c:pt idx="50327">
                  <c:v>1.6871707102064801E-2</c:v>
                </c:pt>
                <c:pt idx="50328">
                  <c:v>1.88608467444366E-2</c:v>
                </c:pt>
                <c:pt idx="50329">
                  <c:v>2.0849986386113701E-2</c:v>
                </c:pt>
                <c:pt idx="50330">
                  <c:v>2.2839126028485399E-2</c:v>
                </c:pt>
                <c:pt idx="50331">
                  <c:v>2.4828265670857198E-2</c:v>
                </c:pt>
                <c:pt idx="50332">
                  <c:v>2.6817405312534199E-2</c:v>
                </c:pt>
                <c:pt idx="50333">
                  <c:v>2.8806544954906001E-2</c:v>
                </c:pt>
                <c:pt idx="50334">
                  <c:v>3.07956845972777E-2</c:v>
                </c:pt>
                <c:pt idx="50335">
                  <c:v>3.2784824238954798E-2</c:v>
                </c:pt>
                <c:pt idx="50336">
                  <c:v>3.47739638813266E-2</c:v>
                </c:pt>
                <c:pt idx="50337">
                  <c:v>3.6763103523698298E-2</c:v>
                </c:pt>
                <c:pt idx="50338">
                  <c:v>3.87522431653754E-2</c:v>
                </c:pt>
                <c:pt idx="50339">
                  <c:v>4.0741382807747098E-2</c:v>
                </c:pt>
                <c:pt idx="50340">
                  <c:v>4.27305224501189E-2</c:v>
                </c:pt>
                <c:pt idx="50341">
                  <c:v>4.4719662091796002E-2</c:v>
                </c:pt>
                <c:pt idx="50342">
                  <c:v>4.67088017341677E-2</c:v>
                </c:pt>
                <c:pt idx="50343">
                  <c:v>4.8697941376539503E-2</c:v>
                </c:pt>
                <c:pt idx="50344">
                  <c:v>5.06870810182165E-2</c:v>
                </c:pt>
                <c:pt idx="50345">
                  <c:v>5.2676220660588302E-2</c:v>
                </c:pt>
                <c:pt idx="50346">
                  <c:v>5.4665360302960098E-2</c:v>
                </c:pt>
                <c:pt idx="50347">
                  <c:v>5.6654499944637102E-2</c:v>
                </c:pt>
                <c:pt idx="50348">
                  <c:v>5.8643639587008897E-2</c:v>
                </c:pt>
                <c:pt idx="50349">
                  <c:v>6.0632779229380603E-2</c:v>
                </c:pt>
                <c:pt idx="50350">
                  <c:v>6.2621918871057697E-2</c:v>
                </c:pt>
                <c:pt idx="50351">
                  <c:v>6.4611058513429395E-2</c:v>
                </c:pt>
                <c:pt idx="50352">
                  <c:v>6.6600198155801205E-2</c:v>
                </c:pt>
                <c:pt idx="50353">
                  <c:v>6.8589337797478195E-2</c:v>
                </c:pt>
                <c:pt idx="50354">
                  <c:v>7.0578477439850101E-2</c:v>
                </c:pt>
                <c:pt idx="50355">
                  <c:v>7.25676170822218E-2</c:v>
                </c:pt>
                <c:pt idx="50356">
                  <c:v>7.4556756723898804E-2</c:v>
                </c:pt>
                <c:pt idx="50357">
                  <c:v>7.6545896366270599E-2</c:v>
                </c:pt>
                <c:pt idx="50358">
                  <c:v>7.8535036008642298E-2</c:v>
                </c:pt>
                <c:pt idx="50359">
                  <c:v>8.0524175650319399E-2</c:v>
                </c:pt>
                <c:pt idx="50360">
                  <c:v>8.2513315292691194E-2</c:v>
                </c:pt>
                <c:pt idx="50361">
                  <c:v>8.4502454935062907E-2</c:v>
                </c:pt>
                <c:pt idx="50362">
                  <c:v>8.6491594576739994E-2</c:v>
                </c:pt>
                <c:pt idx="50363">
                  <c:v>8.8480734219111706E-2</c:v>
                </c:pt>
                <c:pt idx="50364">
                  <c:v>9.0469873861483502E-2</c:v>
                </c:pt>
                <c:pt idx="50365">
                  <c:v>9.2459013503160603E-2</c:v>
                </c:pt>
                <c:pt idx="50366">
                  <c:v>9.4448153145532301E-2</c:v>
                </c:pt>
                <c:pt idx="50367">
                  <c:v>9.6437292787904097E-2</c:v>
                </c:pt>
                <c:pt idx="50368">
                  <c:v>9.8426432429581101E-2</c:v>
                </c:pt>
                <c:pt idx="50369">
                  <c:v>0.10041557207195299</c:v>
                </c:pt>
                <c:pt idx="50370">
                  <c:v>0.102404711714325</c:v>
                </c:pt>
                <c:pt idx="50371">
                  <c:v>0.104393851356002</c:v>
                </c:pt>
                <c:pt idx="50372">
                  <c:v>0.10638299099837301</c:v>
                </c:pt>
                <c:pt idx="50373">
                  <c:v>0.108372130640745</c:v>
                </c:pt>
                <c:pt idx="50374">
                  <c:v>0.110361270282422</c:v>
                </c:pt>
                <c:pt idx="50375">
                  <c:v>0.112350409924794</c:v>
                </c:pt>
                <c:pt idx="50376">
                  <c:v>0.11433954956716599</c:v>
                </c:pt>
                <c:pt idx="50377">
                  <c:v>0.116328689208843</c:v>
                </c:pt>
                <c:pt idx="50378">
                  <c:v>0.118317828851215</c:v>
                </c:pt>
                <c:pt idx="50379">
                  <c:v>0.12030696849358601</c:v>
                </c:pt>
                <c:pt idx="50380">
                  <c:v>0.122296108135263</c:v>
                </c:pt>
                <c:pt idx="50381">
                  <c:v>0.124285247777635</c:v>
                </c:pt>
                <c:pt idx="50382">
                  <c:v>0.12627438742000699</c:v>
                </c:pt>
                <c:pt idx="50383">
                  <c:v>0.12826352706168401</c:v>
                </c:pt>
                <c:pt idx="50384">
                  <c:v>0.130252666704056</c:v>
                </c:pt>
                <c:pt idx="50385">
                  <c:v>0.13224180634642699</c:v>
                </c:pt>
                <c:pt idx="50386">
                  <c:v>0.134230945988105</c:v>
                </c:pt>
                <c:pt idx="50387">
                  <c:v>0.136220085630476</c:v>
                </c:pt>
                <c:pt idx="50388">
                  <c:v>0.13820922527284801</c:v>
                </c:pt>
                <c:pt idx="50389">
                  <c:v>0.140198364914525</c:v>
                </c:pt>
                <c:pt idx="50390">
                  <c:v>0.14218750455689699</c:v>
                </c:pt>
                <c:pt idx="50391">
                  <c:v>0.14417664419926901</c:v>
                </c:pt>
                <c:pt idx="50392">
                  <c:v>0.146165783840946</c:v>
                </c:pt>
                <c:pt idx="50393">
                  <c:v>0.14815492348331699</c:v>
                </c:pt>
                <c:pt idx="50394">
                  <c:v>0.15014406312568901</c:v>
                </c:pt>
                <c:pt idx="50395">
                  <c:v>0.152133202767366</c:v>
                </c:pt>
                <c:pt idx="50396">
                  <c:v>0.15412234240973799</c:v>
                </c:pt>
                <c:pt idx="50397">
                  <c:v>0.15611148205211001</c:v>
                </c:pt>
                <c:pt idx="50398">
                  <c:v>0.158100621693787</c:v>
                </c:pt>
                <c:pt idx="50399">
                  <c:v>0.16008976133615899</c:v>
                </c:pt>
                <c:pt idx="50400">
                  <c:v>0.16207890097853</c:v>
                </c:pt>
                <c:pt idx="50401">
                  <c:v>0.164068040620207</c:v>
                </c:pt>
                <c:pt idx="50402">
                  <c:v>0.16605718026257901</c:v>
                </c:pt>
                <c:pt idx="50403">
                  <c:v>0.168046319904951</c:v>
                </c:pt>
                <c:pt idx="50404">
                  <c:v>0.17003545954662799</c:v>
                </c:pt>
                <c:pt idx="50405">
                  <c:v>0.17202459918900001</c:v>
                </c:pt>
                <c:pt idx="50406">
                  <c:v>0.174013738831372</c:v>
                </c:pt>
                <c:pt idx="50407">
                  <c:v>0.17600287847304899</c:v>
                </c:pt>
                <c:pt idx="50408">
                  <c:v>0.17799201811542001</c:v>
                </c:pt>
                <c:pt idx="50409">
                  <c:v>0.179981157757792</c:v>
                </c:pt>
                <c:pt idx="50410">
                  <c:v>0.18197029739946899</c:v>
                </c:pt>
                <c:pt idx="50411">
                  <c:v>0.18395943704184101</c:v>
                </c:pt>
                <c:pt idx="50412">
                  <c:v>0.185948576684213</c:v>
                </c:pt>
                <c:pt idx="50413">
                  <c:v>0.18793771632588999</c:v>
                </c:pt>
                <c:pt idx="50414">
                  <c:v>0.189926855968261</c:v>
                </c:pt>
                <c:pt idx="50415">
                  <c:v>0.19191599561063299</c:v>
                </c:pt>
                <c:pt idx="50416">
                  <c:v>0.19390513525231001</c:v>
                </c:pt>
                <c:pt idx="50417">
                  <c:v>0.195894274894682</c:v>
                </c:pt>
                <c:pt idx="50418">
                  <c:v>0.19788341453705399</c:v>
                </c:pt>
                <c:pt idx="50419">
                  <c:v>0.19987255417873101</c:v>
                </c:pt>
                <c:pt idx="50420">
                  <c:v>0.201861693821103</c:v>
                </c:pt>
                <c:pt idx="50421">
                  <c:v>0.20385083346347399</c:v>
                </c:pt>
                <c:pt idx="50422">
                  <c:v>0.20583997310515101</c:v>
                </c:pt>
                <c:pt idx="50423">
                  <c:v>0.207829112747523</c:v>
                </c:pt>
                <c:pt idx="50424">
                  <c:v>0.20981825238989499</c:v>
                </c:pt>
                <c:pt idx="50425">
                  <c:v>0.21180739203157201</c:v>
                </c:pt>
                <c:pt idx="50426">
                  <c:v>0.213796531673944</c:v>
                </c:pt>
                <c:pt idx="50427">
                  <c:v>0.21578567131631601</c:v>
                </c:pt>
                <c:pt idx="50428">
                  <c:v>0.217774810957993</c:v>
                </c:pt>
                <c:pt idx="50429">
                  <c:v>0.21976395060036399</c:v>
                </c:pt>
                <c:pt idx="50430">
                  <c:v>0.22175309024273601</c:v>
                </c:pt>
                <c:pt idx="50431">
                  <c:v>0.223742229884413</c:v>
                </c:pt>
                <c:pt idx="50432">
                  <c:v>0.22573136952678499</c:v>
                </c:pt>
                <c:pt idx="50433">
                  <c:v>0.22772050916915701</c:v>
                </c:pt>
                <c:pt idx="50434">
                  <c:v>0.229709648810834</c:v>
                </c:pt>
                <c:pt idx="50435">
                  <c:v>0.23169878845320499</c:v>
                </c:pt>
                <c:pt idx="50436">
                  <c:v>0.23368792809557701</c:v>
                </c:pt>
                <c:pt idx="50437">
                  <c:v>0.235677067737254</c:v>
                </c:pt>
                <c:pt idx="50438">
                  <c:v>0.23766620737962599</c:v>
                </c:pt>
                <c:pt idx="50439">
                  <c:v>0.23965534702199801</c:v>
                </c:pt>
                <c:pt idx="50440">
                  <c:v>0.241644486663675</c:v>
                </c:pt>
                <c:pt idx="50441">
                  <c:v>0.24363362630604701</c:v>
                </c:pt>
                <c:pt idx="50442">
                  <c:v>0.245622765948418</c:v>
                </c:pt>
                <c:pt idx="50443">
                  <c:v>0.24761190559009499</c:v>
                </c:pt>
                <c:pt idx="50444">
                  <c:v>0.24960104523246701</c:v>
                </c:pt>
                <c:pt idx="50445">
                  <c:v>0.25159018487483897</c:v>
                </c:pt>
                <c:pt idx="50446">
                  <c:v>0.25357932451651599</c:v>
                </c:pt>
                <c:pt idx="50447">
                  <c:v>0.25556846415888801</c:v>
                </c:pt>
                <c:pt idx="50448">
                  <c:v>0.25755760380126003</c:v>
                </c:pt>
                <c:pt idx="50449">
                  <c:v>0.25954674344293699</c:v>
                </c:pt>
                <c:pt idx="50450">
                  <c:v>0.26153588308530801</c:v>
                </c:pt>
                <c:pt idx="50451">
                  <c:v>0.26352502272768003</c:v>
                </c:pt>
                <c:pt idx="50452">
                  <c:v>0.26551416236935699</c:v>
                </c:pt>
                <c:pt idx="50453">
                  <c:v>0.26750330201172901</c:v>
                </c:pt>
                <c:pt idx="50454">
                  <c:v>0.26949244165410102</c:v>
                </c:pt>
                <c:pt idx="50455">
                  <c:v>0.27148158129577799</c:v>
                </c:pt>
                <c:pt idx="50456">
                  <c:v>0.27347072093815</c:v>
                </c:pt>
                <c:pt idx="50457">
                  <c:v>0.27545986058052102</c:v>
                </c:pt>
                <c:pt idx="50458">
                  <c:v>0.27744900022219798</c:v>
                </c:pt>
                <c:pt idx="50459">
                  <c:v>0.27943813986457</c:v>
                </c:pt>
                <c:pt idx="50460">
                  <c:v>0.28142727950694202</c:v>
                </c:pt>
                <c:pt idx="50461">
                  <c:v>0.28341641914861898</c:v>
                </c:pt>
                <c:pt idx="50462">
                  <c:v>0.285405558790991</c:v>
                </c:pt>
                <c:pt idx="50463">
                  <c:v>0.28739469843336202</c:v>
                </c:pt>
                <c:pt idx="50464">
                  <c:v>0.28938383807503898</c:v>
                </c:pt>
                <c:pt idx="50465">
                  <c:v>0.291372977717411</c:v>
                </c:pt>
                <c:pt idx="50466">
                  <c:v>0.29336211735978301</c:v>
                </c:pt>
                <c:pt idx="50467">
                  <c:v>0.29535125700145998</c:v>
                </c:pt>
                <c:pt idx="50468">
                  <c:v>0.29734039664383199</c:v>
                </c:pt>
                <c:pt idx="50469">
                  <c:v>0.29932953628620301</c:v>
                </c:pt>
                <c:pt idx="50470">
                  <c:v>0.30131867592788097</c:v>
                </c:pt>
                <c:pt idx="50471">
                  <c:v>0.30330781557025199</c:v>
                </c:pt>
                <c:pt idx="50472">
                  <c:v>0.30529695521262401</c:v>
                </c:pt>
                <c:pt idx="50473">
                  <c:v>0.30728609485430097</c:v>
                </c:pt>
                <c:pt idx="50474">
                  <c:v>0.30927523449667299</c:v>
                </c:pt>
                <c:pt idx="50475">
                  <c:v>0.31126437413904501</c:v>
                </c:pt>
                <c:pt idx="50476">
                  <c:v>0.31325351378072203</c:v>
                </c:pt>
                <c:pt idx="50477">
                  <c:v>0.31524265342309299</c:v>
                </c:pt>
                <c:pt idx="50478">
                  <c:v>0.31723179306546501</c:v>
                </c:pt>
                <c:pt idx="50479">
                  <c:v>0.31922093270714202</c:v>
                </c:pt>
                <c:pt idx="50480">
                  <c:v>0.32121007234951399</c:v>
                </c:pt>
                <c:pt idx="50481">
                  <c:v>0.323199211991886</c:v>
                </c:pt>
                <c:pt idx="50482">
                  <c:v>0.32518835163356302</c:v>
                </c:pt>
                <c:pt idx="50483">
                  <c:v>0.32717749127593498</c:v>
                </c:pt>
                <c:pt idx="50484">
                  <c:v>0.329166630918306</c:v>
                </c:pt>
                <c:pt idx="50485">
                  <c:v>0.33115577055998302</c:v>
                </c:pt>
                <c:pt idx="50486">
                  <c:v>0.33314491020235498</c:v>
                </c:pt>
                <c:pt idx="50487">
                  <c:v>0.335134049844727</c:v>
                </c:pt>
                <c:pt idx="50488">
                  <c:v>0.33712318948640402</c:v>
                </c:pt>
                <c:pt idx="50489">
                  <c:v>0.33911232912877598</c:v>
                </c:pt>
                <c:pt idx="50490">
                  <c:v>0.341101468771148</c:v>
                </c:pt>
                <c:pt idx="50491">
                  <c:v>0.34309060841282502</c:v>
                </c:pt>
                <c:pt idx="50492">
                  <c:v>0.34507974805519598</c:v>
                </c:pt>
                <c:pt idx="50493">
                  <c:v>0.347068887697568</c:v>
                </c:pt>
                <c:pt idx="50494">
                  <c:v>0.34905802733924501</c:v>
                </c:pt>
                <c:pt idx="50495">
                  <c:v>0.35104716698161698</c:v>
                </c:pt>
                <c:pt idx="50496">
                  <c:v>0.35303630662398899</c:v>
                </c:pt>
                <c:pt idx="50497">
                  <c:v>0.35502544626566601</c:v>
                </c:pt>
                <c:pt idx="50498">
                  <c:v>0.35701458590803797</c:v>
                </c:pt>
                <c:pt idx="50499">
                  <c:v>0.35900372555040899</c:v>
                </c:pt>
                <c:pt idx="50500">
                  <c:v>0.36099286519208601</c:v>
                </c:pt>
                <c:pt idx="50501">
                  <c:v>0.36298200483445803</c:v>
                </c:pt>
                <c:pt idx="50502">
                  <c:v>0.36497114447682999</c:v>
                </c:pt>
                <c:pt idx="50503">
                  <c:v>0.36696028411850701</c:v>
                </c:pt>
                <c:pt idx="50504">
                  <c:v>0.36894942376087903</c:v>
                </c:pt>
                <c:pt idx="50505">
                  <c:v>0.37093856340324999</c:v>
                </c:pt>
                <c:pt idx="50506">
                  <c:v>0.37292770304492701</c:v>
                </c:pt>
                <c:pt idx="50507">
                  <c:v>0.37491684268729902</c:v>
                </c:pt>
                <c:pt idx="50508">
                  <c:v>0.37690598232967099</c:v>
                </c:pt>
                <c:pt idx="50509">
                  <c:v>0.378895121971348</c:v>
                </c:pt>
                <c:pt idx="50510">
                  <c:v>0.38088426161372002</c:v>
                </c:pt>
                <c:pt idx="50511">
                  <c:v>0.38287340125609198</c:v>
                </c:pt>
                <c:pt idx="50512">
                  <c:v>0.384862540897769</c:v>
                </c:pt>
                <c:pt idx="50513">
                  <c:v>0.38685168054014002</c:v>
                </c:pt>
                <c:pt idx="50514">
                  <c:v>0.38884082018251198</c:v>
                </c:pt>
                <c:pt idx="50515">
                  <c:v>0.390829959824189</c:v>
                </c:pt>
                <c:pt idx="50516">
                  <c:v>0.39281909946656102</c:v>
                </c:pt>
                <c:pt idx="50517">
                  <c:v>0.39480823910893298</c:v>
                </c:pt>
                <c:pt idx="50518">
                  <c:v>0.39679737875061</c:v>
                </c:pt>
                <c:pt idx="50519">
                  <c:v>0.39878651839298201</c:v>
                </c:pt>
                <c:pt idx="50520">
                  <c:v>0.40077565803535298</c:v>
                </c:pt>
                <c:pt idx="50521">
                  <c:v>0.40276479767703</c:v>
                </c:pt>
                <c:pt idx="50522">
                  <c:v>0.40475393731940201</c:v>
                </c:pt>
                <c:pt idx="50523">
                  <c:v>0.40674307696177397</c:v>
                </c:pt>
                <c:pt idx="50524">
                  <c:v>0.40873221660345099</c:v>
                </c:pt>
                <c:pt idx="50525">
                  <c:v>0.41072135624582301</c:v>
                </c:pt>
                <c:pt idx="50526">
                  <c:v>0.41271049588819397</c:v>
                </c:pt>
                <c:pt idx="50527">
                  <c:v>0.41469963552987099</c:v>
                </c:pt>
                <c:pt idx="50528">
                  <c:v>0.41668877517224301</c:v>
                </c:pt>
                <c:pt idx="50529">
                  <c:v>0.41867791481461503</c:v>
                </c:pt>
                <c:pt idx="50530">
                  <c:v>0.42066705445629199</c:v>
                </c:pt>
                <c:pt idx="50531">
                  <c:v>0.42265619409866401</c:v>
                </c:pt>
                <c:pt idx="50532">
                  <c:v>0.42464533374103502</c:v>
                </c:pt>
                <c:pt idx="50533">
                  <c:v>0.42663447338271299</c:v>
                </c:pt>
                <c:pt idx="50534">
                  <c:v>0.428623613025084</c:v>
                </c:pt>
                <c:pt idx="50535">
                  <c:v>0.43061275266745602</c:v>
                </c:pt>
                <c:pt idx="50536">
                  <c:v>0.43260189230913298</c:v>
                </c:pt>
                <c:pt idx="50537">
                  <c:v>0.434591031951505</c:v>
                </c:pt>
                <c:pt idx="50538">
                  <c:v>0.43658017159387702</c:v>
                </c:pt>
                <c:pt idx="50539">
                  <c:v>0.43856931123555398</c:v>
                </c:pt>
                <c:pt idx="50540">
                  <c:v>0.440558450877926</c:v>
                </c:pt>
                <c:pt idx="50541">
                  <c:v>0.44254759052029702</c:v>
                </c:pt>
                <c:pt idx="50542">
                  <c:v>0.44453673016197398</c:v>
                </c:pt>
                <c:pt idx="50543">
                  <c:v>0.446525869804346</c:v>
                </c:pt>
                <c:pt idx="50544">
                  <c:v>0.44851500944671802</c:v>
                </c:pt>
                <c:pt idx="50545">
                  <c:v>0.45050414908839498</c:v>
                </c:pt>
                <c:pt idx="50546">
                  <c:v>0.452493288730767</c:v>
                </c:pt>
                <c:pt idx="50547">
                  <c:v>0.45448242837313801</c:v>
                </c:pt>
                <c:pt idx="50548">
                  <c:v>0.45647156801481498</c:v>
                </c:pt>
                <c:pt idx="50549">
                  <c:v>0.45846070765718699</c:v>
                </c:pt>
                <c:pt idx="50550">
                  <c:v>0.46044984729955901</c:v>
                </c:pt>
                <c:pt idx="50551">
                  <c:v>0.46243898694123597</c:v>
                </c:pt>
                <c:pt idx="50552">
                  <c:v>0.46442812658360799</c:v>
                </c:pt>
                <c:pt idx="50553">
                  <c:v>0.46641726622598001</c:v>
                </c:pt>
                <c:pt idx="50554">
                  <c:v>0.46840640586765703</c:v>
                </c:pt>
                <c:pt idx="50555">
                  <c:v>0.47039554551002799</c:v>
                </c:pt>
                <c:pt idx="50556">
                  <c:v>0.47238468515240001</c:v>
                </c:pt>
                <c:pt idx="50557">
                  <c:v>0.47437382479407703</c:v>
                </c:pt>
                <c:pt idx="50558">
                  <c:v>0.47636296443644899</c:v>
                </c:pt>
                <c:pt idx="50559">
                  <c:v>0.47835210407882101</c:v>
                </c:pt>
                <c:pt idx="50560">
                  <c:v>0.48034124372049802</c:v>
                </c:pt>
                <c:pt idx="50561">
                  <c:v>0.48233038336286999</c:v>
                </c:pt>
                <c:pt idx="50562">
                  <c:v>0.484319523005241</c:v>
                </c:pt>
                <c:pt idx="50563">
                  <c:v>0.48630866264691802</c:v>
                </c:pt>
                <c:pt idx="50564">
                  <c:v>0.48829780228928998</c:v>
                </c:pt>
                <c:pt idx="50565">
                  <c:v>0.490286941931662</c:v>
                </c:pt>
                <c:pt idx="50566">
                  <c:v>0.49227608157333902</c:v>
                </c:pt>
                <c:pt idx="50567">
                  <c:v>0.49426522121571098</c:v>
                </c:pt>
                <c:pt idx="50568">
                  <c:v>0.496254360858082</c:v>
                </c:pt>
                <c:pt idx="50569">
                  <c:v>0.49824350049975902</c:v>
                </c:pt>
                <c:pt idx="50570">
                  <c:v>0.50023264014213098</c:v>
                </c:pt>
                <c:pt idx="50571">
                  <c:v>0.502221779784503</c:v>
                </c:pt>
                <c:pt idx="50572">
                  <c:v>0.50421091942618002</c:v>
                </c:pt>
                <c:pt idx="50573">
                  <c:v>0.50620005906855203</c:v>
                </c:pt>
                <c:pt idx="50574">
                  <c:v>0.50818919871092405</c:v>
                </c:pt>
                <c:pt idx="50575">
                  <c:v>0.51017833835260096</c:v>
                </c:pt>
                <c:pt idx="50576">
                  <c:v>0.51216747799497198</c:v>
                </c:pt>
                <c:pt idx="50577">
                  <c:v>0.51415661763734399</c:v>
                </c:pt>
                <c:pt idx="50578">
                  <c:v>0.51614575727902101</c:v>
                </c:pt>
                <c:pt idx="50579">
                  <c:v>0.51813489692139303</c:v>
                </c:pt>
                <c:pt idx="50580">
                  <c:v>0.52012403656376505</c:v>
                </c:pt>
                <c:pt idx="50581">
                  <c:v>0.52211317620544195</c:v>
                </c:pt>
                <c:pt idx="50582">
                  <c:v>0.52410231584781397</c:v>
                </c:pt>
                <c:pt idx="50583">
                  <c:v>0.52609145549018499</c:v>
                </c:pt>
                <c:pt idx="50584">
                  <c:v>0.52808059513186201</c:v>
                </c:pt>
                <c:pt idx="50585">
                  <c:v>0.53006973477423402</c:v>
                </c:pt>
                <c:pt idx="50586">
                  <c:v>0.53205887441660604</c:v>
                </c:pt>
                <c:pt idx="50587">
                  <c:v>0.53404801405828295</c:v>
                </c:pt>
                <c:pt idx="50588">
                  <c:v>0.53603715370065497</c:v>
                </c:pt>
                <c:pt idx="50589">
                  <c:v>0.53802629334302599</c:v>
                </c:pt>
                <c:pt idx="50590">
                  <c:v>0.540015432984703</c:v>
                </c:pt>
                <c:pt idx="50591">
                  <c:v>0.54200457262707502</c:v>
                </c:pt>
                <c:pt idx="50592">
                  <c:v>0.54399371226944704</c:v>
                </c:pt>
                <c:pt idx="50593">
                  <c:v>0.54598285191112395</c:v>
                </c:pt>
                <c:pt idx="50594">
                  <c:v>0.54797199155349596</c:v>
                </c:pt>
                <c:pt idx="50595">
                  <c:v>0.54996113119586798</c:v>
                </c:pt>
                <c:pt idx="50596">
                  <c:v>0.551950270837545</c:v>
                </c:pt>
                <c:pt idx="50597">
                  <c:v>0.55393941047991602</c:v>
                </c:pt>
                <c:pt idx="50598">
                  <c:v>0.55592855012228803</c:v>
                </c:pt>
                <c:pt idx="50599">
                  <c:v>0.55791768976396505</c:v>
                </c:pt>
                <c:pt idx="50600">
                  <c:v>0.55990682940633696</c:v>
                </c:pt>
                <c:pt idx="50601">
                  <c:v>0.56189596904870898</c:v>
                </c:pt>
                <c:pt idx="50602">
                  <c:v>0.56388510869038599</c:v>
                </c:pt>
                <c:pt idx="50603">
                  <c:v>0.56587424833275801</c:v>
                </c:pt>
                <c:pt idx="50604">
                  <c:v>0.56786338797512903</c:v>
                </c:pt>
                <c:pt idx="50605">
                  <c:v>0.56985252761680605</c:v>
                </c:pt>
                <c:pt idx="50606">
                  <c:v>0.57184166725917795</c:v>
                </c:pt>
                <c:pt idx="50607">
                  <c:v>0.57383080690154997</c:v>
                </c:pt>
                <c:pt idx="50608">
                  <c:v>0.57581994654322699</c:v>
                </c:pt>
                <c:pt idx="50609">
                  <c:v>0.57780908618559901</c:v>
                </c:pt>
                <c:pt idx="50610">
                  <c:v>0.57979822582797003</c:v>
                </c:pt>
                <c:pt idx="50611">
                  <c:v>0.58178736546964704</c:v>
                </c:pt>
                <c:pt idx="50612">
                  <c:v>0.58377650511201895</c:v>
                </c:pt>
                <c:pt idx="50613">
                  <c:v>0.58576564475439097</c:v>
                </c:pt>
                <c:pt idx="50614">
                  <c:v>0.58775478439606799</c:v>
                </c:pt>
                <c:pt idx="50615">
                  <c:v>0.58974392403844</c:v>
                </c:pt>
                <c:pt idx="50616">
                  <c:v>0.59173306368081202</c:v>
                </c:pt>
                <c:pt idx="50617">
                  <c:v>0.59372220332248904</c:v>
                </c:pt>
                <c:pt idx="50618">
                  <c:v>0.59571134296485995</c:v>
                </c:pt>
                <c:pt idx="50619">
                  <c:v>0.59770048260723196</c:v>
                </c:pt>
                <c:pt idx="50620">
                  <c:v>0.59968962224890898</c:v>
                </c:pt>
                <c:pt idx="50621">
                  <c:v>0.601678761891281</c:v>
                </c:pt>
                <c:pt idx="50622">
                  <c:v>0.60366790153365302</c:v>
                </c:pt>
                <c:pt idx="50623">
                  <c:v>0.60565704117533004</c:v>
                </c:pt>
                <c:pt idx="50624">
                  <c:v>0.60764618081770105</c:v>
                </c:pt>
                <c:pt idx="50625">
                  <c:v>0.60963532046007296</c:v>
                </c:pt>
                <c:pt idx="50626">
                  <c:v>0.61162446010174998</c:v>
                </c:pt>
                <c:pt idx="50627">
                  <c:v>0.613613599744122</c:v>
                </c:pt>
                <c:pt idx="50628">
                  <c:v>0.61560273938649401</c:v>
                </c:pt>
                <c:pt idx="50629">
                  <c:v>0.61759187902817103</c:v>
                </c:pt>
                <c:pt idx="50630">
                  <c:v>0.61958101867054305</c:v>
                </c:pt>
                <c:pt idx="50631">
                  <c:v>0.62157015831291396</c:v>
                </c:pt>
                <c:pt idx="50632">
                  <c:v>0.62355929795459097</c:v>
                </c:pt>
                <c:pt idx="50633">
                  <c:v>0.62554843759696299</c:v>
                </c:pt>
                <c:pt idx="50634">
                  <c:v>0.62753757723933501</c:v>
                </c:pt>
                <c:pt idx="50635">
                  <c:v>0.62952671688101203</c:v>
                </c:pt>
                <c:pt idx="50636">
                  <c:v>0.63151585652338404</c:v>
                </c:pt>
                <c:pt idx="50637">
                  <c:v>0.63350499616575595</c:v>
                </c:pt>
                <c:pt idx="50638">
                  <c:v>0.63549413580743297</c:v>
                </c:pt>
                <c:pt idx="50639">
                  <c:v>0.63748327544980399</c:v>
                </c:pt>
                <c:pt idx="50640">
                  <c:v>0.63947241509217601</c:v>
                </c:pt>
                <c:pt idx="50641">
                  <c:v>0.64146155473385302</c:v>
                </c:pt>
                <c:pt idx="50642">
                  <c:v>0.64345069437622504</c:v>
                </c:pt>
                <c:pt idx="50643">
                  <c:v>0.64543983401859695</c:v>
                </c:pt>
                <c:pt idx="50644">
                  <c:v>0.64742897366027397</c:v>
                </c:pt>
                <c:pt idx="50645">
                  <c:v>0.64941811330264598</c:v>
                </c:pt>
                <c:pt idx="50646">
                  <c:v>0.651407252945017</c:v>
                </c:pt>
                <c:pt idx="50647">
                  <c:v>0.65339639258669402</c:v>
                </c:pt>
                <c:pt idx="50648">
                  <c:v>0.65538553222906604</c:v>
                </c:pt>
                <c:pt idx="50649">
                  <c:v>0.65737467187143805</c:v>
                </c:pt>
                <c:pt idx="50650">
                  <c:v>0.65936381151311496</c:v>
                </c:pt>
                <c:pt idx="50651">
                  <c:v>0.66135295115548698</c:v>
                </c:pt>
                <c:pt idx="50652">
                  <c:v>0.663342090797858</c:v>
                </c:pt>
                <c:pt idx="50653">
                  <c:v>0.66533123043953601</c:v>
                </c:pt>
                <c:pt idx="50654">
                  <c:v>0.66732037008190703</c:v>
                </c:pt>
                <c:pt idx="50655">
                  <c:v>0.66930950972427905</c:v>
                </c:pt>
                <c:pt idx="50656">
                  <c:v>0.67129864936595596</c:v>
                </c:pt>
                <c:pt idx="50657">
                  <c:v>0.67328778900832797</c:v>
                </c:pt>
                <c:pt idx="50658">
                  <c:v>0.67527692865069899</c:v>
                </c:pt>
                <c:pt idx="50659">
                  <c:v>0.67726606829237701</c:v>
                </c:pt>
                <c:pt idx="50660">
                  <c:v>0.67925520793474803</c:v>
                </c:pt>
                <c:pt idx="50661">
                  <c:v>0.67760329783647999</c:v>
                </c:pt>
                <c:pt idx="50662">
                  <c:v>0.67595138773878805</c:v>
                </c:pt>
                <c:pt idx="50663">
                  <c:v>0.67429947764051901</c:v>
                </c:pt>
                <c:pt idx="50664">
                  <c:v>0.67264756754224997</c:v>
                </c:pt>
                <c:pt idx="50665">
                  <c:v>0.67099565744455802</c:v>
                </c:pt>
                <c:pt idx="50666">
                  <c:v>0.66934374734628899</c:v>
                </c:pt>
                <c:pt idx="50667">
                  <c:v>0.66769183724801995</c:v>
                </c:pt>
                <c:pt idx="50668">
                  <c:v>0.666039927150328</c:v>
                </c:pt>
                <c:pt idx="50669">
                  <c:v>0.66438801705205996</c:v>
                </c:pt>
                <c:pt idx="50670">
                  <c:v>0.66273610695379104</c:v>
                </c:pt>
                <c:pt idx="50671">
                  <c:v>0.66108419685609898</c:v>
                </c:pt>
                <c:pt idx="50672">
                  <c:v>0.65943228675783006</c:v>
                </c:pt>
                <c:pt idx="50673">
                  <c:v>0.65778037665956102</c:v>
                </c:pt>
                <c:pt idx="50674">
                  <c:v>0.65612846656186896</c:v>
                </c:pt>
                <c:pt idx="50675">
                  <c:v>0.65447655646360103</c:v>
                </c:pt>
                <c:pt idx="50676">
                  <c:v>0.652824646365332</c:v>
                </c:pt>
                <c:pt idx="50677">
                  <c:v>0.65117273626764005</c:v>
                </c:pt>
                <c:pt idx="50678">
                  <c:v>0.64952082616937101</c:v>
                </c:pt>
                <c:pt idx="50679">
                  <c:v>0.64786891607110197</c:v>
                </c:pt>
                <c:pt idx="50680">
                  <c:v>0.64621700597341003</c:v>
                </c:pt>
                <c:pt idx="50681">
                  <c:v>0.64456509587514099</c:v>
                </c:pt>
                <c:pt idx="50682">
                  <c:v>0.64291318577687195</c:v>
                </c:pt>
                <c:pt idx="50683">
                  <c:v>0.64126127567918101</c:v>
                </c:pt>
                <c:pt idx="50684">
                  <c:v>0.63960936558091197</c:v>
                </c:pt>
                <c:pt idx="50685">
                  <c:v>0.63795745548264304</c:v>
                </c:pt>
                <c:pt idx="50686">
                  <c:v>0.63630554538495099</c:v>
                </c:pt>
                <c:pt idx="50687">
                  <c:v>0.63465363528668195</c:v>
                </c:pt>
                <c:pt idx="50688">
                  <c:v>0.63300172518841302</c:v>
                </c:pt>
                <c:pt idx="50689">
                  <c:v>0.63134981509072097</c:v>
                </c:pt>
                <c:pt idx="50690">
                  <c:v>0.62969790499245304</c:v>
                </c:pt>
                <c:pt idx="50691">
                  <c:v>0.628045994894184</c:v>
                </c:pt>
                <c:pt idx="50692">
                  <c:v>0.62639408479649195</c:v>
                </c:pt>
                <c:pt idx="50693">
                  <c:v>0.62474217469822302</c:v>
                </c:pt>
                <c:pt idx="50694">
                  <c:v>0.62309026459995398</c:v>
                </c:pt>
                <c:pt idx="50695">
                  <c:v>0.62143835450226204</c:v>
                </c:pt>
                <c:pt idx="50696">
                  <c:v>0.619786444403993</c:v>
                </c:pt>
                <c:pt idx="50697">
                  <c:v>0.61813453430572396</c:v>
                </c:pt>
                <c:pt idx="50698">
                  <c:v>0.61648262420803301</c:v>
                </c:pt>
                <c:pt idx="50699">
                  <c:v>0.61483071410976398</c:v>
                </c:pt>
                <c:pt idx="50700">
                  <c:v>0.61317880401149505</c:v>
                </c:pt>
                <c:pt idx="50701">
                  <c:v>0.61152689391380299</c:v>
                </c:pt>
                <c:pt idx="50702">
                  <c:v>0.60987498381553396</c:v>
                </c:pt>
                <c:pt idx="50703">
                  <c:v>0.60822307371726503</c:v>
                </c:pt>
                <c:pt idx="50704">
                  <c:v>0.60657116361957297</c:v>
                </c:pt>
                <c:pt idx="50705">
                  <c:v>0.60491925352130504</c:v>
                </c:pt>
                <c:pt idx="50706">
                  <c:v>0.60326734342303601</c:v>
                </c:pt>
                <c:pt idx="50707">
                  <c:v>0.60161543332534395</c:v>
                </c:pt>
                <c:pt idx="50708">
                  <c:v>0.59996352322707502</c:v>
                </c:pt>
                <c:pt idx="50709">
                  <c:v>0.59831161312880599</c:v>
                </c:pt>
                <c:pt idx="50710">
                  <c:v>0.59665970303111404</c:v>
                </c:pt>
                <c:pt idx="50711">
                  <c:v>0.595007792932845</c:v>
                </c:pt>
                <c:pt idx="50712">
                  <c:v>0.59335588283457597</c:v>
                </c:pt>
                <c:pt idx="50713">
                  <c:v>0.59170397273688502</c:v>
                </c:pt>
                <c:pt idx="50714">
                  <c:v>0.59005206263861598</c:v>
                </c:pt>
                <c:pt idx="50715">
                  <c:v>0.58840015254034705</c:v>
                </c:pt>
                <c:pt idx="50716">
                  <c:v>0.586748242442655</c:v>
                </c:pt>
                <c:pt idx="50717">
                  <c:v>0.58509633234438596</c:v>
                </c:pt>
                <c:pt idx="50718">
                  <c:v>0.58344442224611703</c:v>
                </c:pt>
                <c:pt idx="50719">
                  <c:v>0.58179251214842498</c:v>
                </c:pt>
                <c:pt idx="50720">
                  <c:v>0.58014060205015705</c:v>
                </c:pt>
                <c:pt idx="50721">
                  <c:v>0.57848869195188801</c:v>
                </c:pt>
                <c:pt idx="50722">
                  <c:v>0.57683678185419596</c:v>
                </c:pt>
                <c:pt idx="50723">
                  <c:v>0.57518487175592703</c:v>
                </c:pt>
                <c:pt idx="50724">
                  <c:v>0.57353296165765799</c:v>
                </c:pt>
                <c:pt idx="50725">
                  <c:v>0.57188105155996605</c:v>
                </c:pt>
                <c:pt idx="50726">
                  <c:v>0.57022914146169701</c:v>
                </c:pt>
                <c:pt idx="50727">
                  <c:v>0.56857723136342897</c:v>
                </c:pt>
                <c:pt idx="50728">
                  <c:v>0.56692532126573703</c:v>
                </c:pt>
                <c:pt idx="50729">
                  <c:v>0.56527341116746799</c:v>
                </c:pt>
                <c:pt idx="50730">
                  <c:v>0.56362150106919895</c:v>
                </c:pt>
                <c:pt idx="50731">
                  <c:v>0.561969590971507</c:v>
                </c:pt>
                <c:pt idx="50732">
                  <c:v>0.56031768087323797</c:v>
                </c:pt>
                <c:pt idx="50733">
                  <c:v>0.55866577077496904</c:v>
                </c:pt>
                <c:pt idx="50734">
                  <c:v>0.55701386067727698</c:v>
                </c:pt>
                <c:pt idx="50735">
                  <c:v>0.55536195057900895</c:v>
                </c:pt>
                <c:pt idx="50736">
                  <c:v>0.55371004048074002</c:v>
                </c:pt>
                <c:pt idx="50737">
                  <c:v>0.55205813038304796</c:v>
                </c:pt>
                <c:pt idx="50738">
                  <c:v>0.55040622028477904</c:v>
                </c:pt>
                <c:pt idx="50739">
                  <c:v>0.54875431018651</c:v>
                </c:pt>
                <c:pt idx="50740">
                  <c:v>0.54710240008881805</c:v>
                </c:pt>
                <c:pt idx="50741">
                  <c:v>0.54545048999054901</c:v>
                </c:pt>
                <c:pt idx="50742">
                  <c:v>0.54379857989227998</c:v>
                </c:pt>
                <c:pt idx="50743">
                  <c:v>0.54214666979458903</c:v>
                </c:pt>
                <c:pt idx="50744">
                  <c:v>0.54049475969631999</c:v>
                </c:pt>
                <c:pt idx="50745">
                  <c:v>0.53884284959805095</c:v>
                </c:pt>
                <c:pt idx="50746">
                  <c:v>0.53719093950035901</c:v>
                </c:pt>
                <c:pt idx="50747">
                  <c:v>0.53553902940208997</c:v>
                </c:pt>
                <c:pt idx="50748">
                  <c:v>0.53388711930382104</c:v>
                </c:pt>
                <c:pt idx="50749">
                  <c:v>0.53223520920612899</c:v>
                </c:pt>
                <c:pt idx="50750">
                  <c:v>0.53058329910786095</c:v>
                </c:pt>
                <c:pt idx="50751">
                  <c:v>0.52893138900959202</c:v>
                </c:pt>
                <c:pt idx="50752">
                  <c:v>0.52727947891189997</c:v>
                </c:pt>
                <c:pt idx="50753">
                  <c:v>0.52562756881363104</c:v>
                </c:pt>
                <c:pt idx="50754">
                  <c:v>0.523975658715362</c:v>
                </c:pt>
                <c:pt idx="50755">
                  <c:v>0.52232374861766995</c:v>
                </c:pt>
                <c:pt idx="50756">
                  <c:v>0.52067183851940102</c:v>
                </c:pt>
                <c:pt idx="50757">
                  <c:v>0.51901992842113298</c:v>
                </c:pt>
                <c:pt idx="50758">
                  <c:v>0.51736801832344104</c:v>
                </c:pt>
                <c:pt idx="50759">
                  <c:v>0.515716108225172</c:v>
                </c:pt>
                <c:pt idx="50760">
                  <c:v>0.51406419812690296</c:v>
                </c:pt>
                <c:pt idx="50761">
                  <c:v>0.51241228802921102</c:v>
                </c:pt>
                <c:pt idx="50762">
                  <c:v>0.51076037793094198</c:v>
                </c:pt>
                <c:pt idx="50763">
                  <c:v>0.50910846783267305</c:v>
                </c:pt>
                <c:pt idx="50764">
                  <c:v>0.507456557734981</c:v>
                </c:pt>
                <c:pt idx="50765">
                  <c:v>0.50580464763671296</c:v>
                </c:pt>
                <c:pt idx="50766">
                  <c:v>0.50415273753844403</c:v>
                </c:pt>
                <c:pt idx="50767">
                  <c:v>0.50250082744075197</c:v>
                </c:pt>
                <c:pt idx="50768">
                  <c:v>0.50084891734248305</c:v>
                </c:pt>
                <c:pt idx="50769">
                  <c:v>0.49919700724421401</c:v>
                </c:pt>
                <c:pt idx="50770">
                  <c:v>0.49754509714652201</c:v>
                </c:pt>
                <c:pt idx="50771">
                  <c:v>0.49589318704825303</c:v>
                </c:pt>
                <c:pt idx="50772">
                  <c:v>0.49424127694998499</c:v>
                </c:pt>
                <c:pt idx="50773">
                  <c:v>0.49258936685229299</c:v>
                </c:pt>
                <c:pt idx="50774">
                  <c:v>0.490937456754024</c:v>
                </c:pt>
                <c:pt idx="50775">
                  <c:v>0.48928554665575502</c:v>
                </c:pt>
                <c:pt idx="50776">
                  <c:v>0.48763363655806302</c:v>
                </c:pt>
                <c:pt idx="50777">
                  <c:v>0.48598172645979398</c:v>
                </c:pt>
                <c:pt idx="50778">
                  <c:v>0.484329816361525</c:v>
                </c:pt>
                <c:pt idx="50779">
                  <c:v>0.482677906263834</c:v>
                </c:pt>
                <c:pt idx="50780">
                  <c:v>0.48102599616556502</c:v>
                </c:pt>
                <c:pt idx="50781">
                  <c:v>0.47937408606729598</c:v>
                </c:pt>
                <c:pt idx="50782">
                  <c:v>0.47772217596960398</c:v>
                </c:pt>
                <c:pt idx="50783">
                  <c:v>0.476070265871335</c:v>
                </c:pt>
                <c:pt idx="50784">
                  <c:v>0.47441835577306601</c:v>
                </c:pt>
                <c:pt idx="50785">
                  <c:v>0.47276644567537401</c:v>
                </c:pt>
                <c:pt idx="50786">
                  <c:v>0.47111453557710598</c:v>
                </c:pt>
                <c:pt idx="50787">
                  <c:v>0.46946262547883699</c:v>
                </c:pt>
                <c:pt idx="50788">
                  <c:v>0.46781071538114499</c:v>
                </c:pt>
                <c:pt idx="50789">
                  <c:v>0.46615880528287601</c:v>
                </c:pt>
                <c:pt idx="50790">
                  <c:v>0.46450689518460703</c:v>
                </c:pt>
                <c:pt idx="50791">
                  <c:v>0.46285498508691503</c:v>
                </c:pt>
                <c:pt idx="50792">
                  <c:v>0.46120307498864599</c:v>
                </c:pt>
                <c:pt idx="50793">
                  <c:v>0.45955116489037701</c:v>
                </c:pt>
                <c:pt idx="50794">
                  <c:v>0.45789925479268601</c:v>
                </c:pt>
                <c:pt idx="50795">
                  <c:v>0.45624734469441702</c:v>
                </c:pt>
                <c:pt idx="50796">
                  <c:v>0.45459543459614798</c:v>
                </c:pt>
                <c:pt idx="50797">
                  <c:v>0.45294352449845598</c:v>
                </c:pt>
                <c:pt idx="50798">
                  <c:v>0.451291614400187</c:v>
                </c:pt>
                <c:pt idx="50799">
                  <c:v>0.44963970430191802</c:v>
                </c:pt>
                <c:pt idx="50800">
                  <c:v>0.44798779420422602</c:v>
                </c:pt>
                <c:pt idx="50801">
                  <c:v>0.44633588410595798</c:v>
                </c:pt>
                <c:pt idx="50802">
                  <c:v>0.444683974007689</c:v>
                </c:pt>
                <c:pt idx="50803">
                  <c:v>0.443032063909997</c:v>
                </c:pt>
                <c:pt idx="50804">
                  <c:v>0.44138015381172802</c:v>
                </c:pt>
                <c:pt idx="50805">
                  <c:v>0.43972824371345898</c:v>
                </c:pt>
                <c:pt idx="50806">
                  <c:v>0.43807633361576698</c:v>
                </c:pt>
                <c:pt idx="50807">
                  <c:v>0.43642442351749799</c:v>
                </c:pt>
                <c:pt idx="50808">
                  <c:v>0.43477251341922901</c:v>
                </c:pt>
                <c:pt idx="50809">
                  <c:v>0.43312060332153801</c:v>
                </c:pt>
                <c:pt idx="50810">
                  <c:v>0.43146869322326897</c:v>
                </c:pt>
                <c:pt idx="50811">
                  <c:v>0.42981678312499999</c:v>
                </c:pt>
                <c:pt idx="50812">
                  <c:v>0.42816487302730799</c:v>
                </c:pt>
                <c:pt idx="50813">
                  <c:v>0.42651296292903901</c:v>
                </c:pt>
                <c:pt idx="50814">
                  <c:v>0.42486105283077003</c:v>
                </c:pt>
                <c:pt idx="50815">
                  <c:v>0.42320914273307803</c:v>
                </c:pt>
                <c:pt idx="50816">
                  <c:v>0.42155723263480999</c:v>
                </c:pt>
                <c:pt idx="50817">
                  <c:v>0.419905322536541</c:v>
                </c:pt>
                <c:pt idx="50818">
                  <c:v>0.418253412438849</c:v>
                </c:pt>
                <c:pt idx="50819">
                  <c:v>0.41660150234058002</c:v>
                </c:pt>
                <c:pt idx="50820">
                  <c:v>0.41494959224231098</c:v>
                </c:pt>
                <c:pt idx="50821">
                  <c:v>0.41329768214461898</c:v>
                </c:pt>
                <c:pt idx="50822">
                  <c:v>0.41164577204635</c:v>
                </c:pt>
                <c:pt idx="50823">
                  <c:v>0.40999386194808102</c:v>
                </c:pt>
                <c:pt idx="50824">
                  <c:v>0.40834195185039002</c:v>
                </c:pt>
                <c:pt idx="50825">
                  <c:v>0.40669004175212098</c:v>
                </c:pt>
                <c:pt idx="50826">
                  <c:v>0.405038131653852</c:v>
                </c:pt>
                <c:pt idx="50827">
                  <c:v>0.40338622155616</c:v>
                </c:pt>
                <c:pt idx="50828">
                  <c:v>0.40173431145789101</c:v>
                </c:pt>
                <c:pt idx="50829">
                  <c:v>0.40008240135962198</c:v>
                </c:pt>
                <c:pt idx="50830">
                  <c:v>0.39843049126192998</c:v>
                </c:pt>
                <c:pt idx="50831">
                  <c:v>0.39677858116366199</c:v>
                </c:pt>
                <c:pt idx="50832">
                  <c:v>0.39512667106539301</c:v>
                </c:pt>
                <c:pt idx="50833">
                  <c:v>0.39347476096770101</c:v>
                </c:pt>
                <c:pt idx="50834">
                  <c:v>0.39182285086943203</c:v>
                </c:pt>
                <c:pt idx="50835">
                  <c:v>0.39017094077116299</c:v>
                </c:pt>
                <c:pt idx="50836">
                  <c:v>0.38851903067347099</c:v>
                </c:pt>
                <c:pt idx="50837">
                  <c:v>0.38686712057520201</c:v>
                </c:pt>
                <c:pt idx="50838">
                  <c:v>0.38521521047693402</c:v>
                </c:pt>
                <c:pt idx="50839">
                  <c:v>0.38356330037924202</c:v>
                </c:pt>
                <c:pt idx="50840">
                  <c:v>0.38191139028097298</c:v>
                </c:pt>
                <c:pt idx="50841">
                  <c:v>0.380259480182704</c:v>
                </c:pt>
                <c:pt idx="50842">
                  <c:v>0.378607570085012</c:v>
                </c:pt>
                <c:pt idx="50843">
                  <c:v>0.37695565998674302</c:v>
                </c:pt>
                <c:pt idx="50844">
                  <c:v>0.37530374988847398</c:v>
                </c:pt>
                <c:pt idx="50845">
                  <c:v>0.37365183979078198</c:v>
                </c:pt>
                <c:pt idx="50846">
                  <c:v>0.371999929692514</c:v>
                </c:pt>
                <c:pt idx="50847">
                  <c:v>0.37034801959424501</c:v>
                </c:pt>
                <c:pt idx="50848">
                  <c:v>0.36869610949655302</c:v>
                </c:pt>
                <c:pt idx="50849">
                  <c:v>0.36704419939828398</c:v>
                </c:pt>
                <c:pt idx="50850">
                  <c:v>0.36539228930001499</c:v>
                </c:pt>
                <c:pt idx="50851">
                  <c:v>0.36374037920232299</c:v>
                </c:pt>
                <c:pt idx="50852">
                  <c:v>0.36208846910405401</c:v>
                </c:pt>
                <c:pt idx="50853">
                  <c:v>0.36043655900578597</c:v>
                </c:pt>
                <c:pt idx="50854">
                  <c:v>0.35878464890809397</c:v>
                </c:pt>
                <c:pt idx="50855">
                  <c:v>0.35713273880982499</c:v>
                </c:pt>
                <c:pt idx="50856">
                  <c:v>0.35548082871155601</c:v>
                </c:pt>
                <c:pt idx="50857">
                  <c:v>0.35382891861386401</c:v>
                </c:pt>
                <c:pt idx="50858">
                  <c:v>0.35217700851559502</c:v>
                </c:pt>
                <c:pt idx="50859">
                  <c:v>0.35052509841732599</c:v>
                </c:pt>
                <c:pt idx="50860">
                  <c:v>0.34887318831963499</c:v>
                </c:pt>
                <c:pt idx="50861">
                  <c:v>0.347221278221366</c:v>
                </c:pt>
                <c:pt idx="50862">
                  <c:v>0.34556936812309702</c:v>
                </c:pt>
                <c:pt idx="50863">
                  <c:v>0.34391745802540502</c:v>
                </c:pt>
                <c:pt idx="50864">
                  <c:v>0.34226554792713598</c:v>
                </c:pt>
                <c:pt idx="50865">
                  <c:v>0.340613637828867</c:v>
                </c:pt>
                <c:pt idx="50866">
                  <c:v>0.338961727731175</c:v>
                </c:pt>
                <c:pt idx="50867">
                  <c:v>0.33730981763290602</c:v>
                </c:pt>
                <c:pt idx="50868">
                  <c:v>0.33565790753463798</c:v>
                </c:pt>
                <c:pt idx="50869">
                  <c:v>0.33400599743694598</c:v>
                </c:pt>
                <c:pt idx="50870">
                  <c:v>0.332354087338677</c:v>
                </c:pt>
                <c:pt idx="50871">
                  <c:v>0.33070217724040801</c:v>
                </c:pt>
                <c:pt idx="50872">
                  <c:v>0.32905026714271601</c:v>
                </c:pt>
                <c:pt idx="50873">
                  <c:v>0.32739835704444697</c:v>
                </c:pt>
                <c:pt idx="50874">
                  <c:v>0.32574644694617799</c:v>
                </c:pt>
                <c:pt idx="50875">
                  <c:v>0.32409453684848699</c:v>
                </c:pt>
                <c:pt idx="50876">
                  <c:v>0.32244262675021801</c:v>
                </c:pt>
                <c:pt idx="50877">
                  <c:v>0.32079071665194903</c:v>
                </c:pt>
                <c:pt idx="50878">
                  <c:v>0.31913880655425703</c:v>
                </c:pt>
                <c:pt idx="50879">
                  <c:v>0.31748689645598799</c:v>
                </c:pt>
                <c:pt idx="50880">
                  <c:v>0.31583498635771901</c:v>
                </c:pt>
                <c:pt idx="50881">
                  <c:v>0.31418307626002701</c:v>
                </c:pt>
                <c:pt idx="50882">
                  <c:v>0.31253116616175802</c:v>
                </c:pt>
                <c:pt idx="50883">
                  <c:v>0.31087925606348998</c:v>
                </c:pt>
                <c:pt idx="50884">
                  <c:v>0.30922734596579798</c:v>
                </c:pt>
                <c:pt idx="50885">
                  <c:v>0.307575435867529</c:v>
                </c:pt>
                <c:pt idx="50886">
                  <c:v>0.30592352576926002</c:v>
                </c:pt>
                <c:pt idx="50887">
                  <c:v>0.30427161567156802</c:v>
                </c:pt>
                <c:pt idx="50888">
                  <c:v>0.30261970557329898</c:v>
                </c:pt>
                <c:pt idx="50889">
                  <c:v>0.30096779547503</c:v>
                </c:pt>
                <c:pt idx="50890">
                  <c:v>0.299315885377339</c:v>
                </c:pt>
                <c:pt idx="50891">
                  <c:v>0.29766397527907001</c:v>
                </c:pt>
                <c:pt idx="50892">
                  <c:v>0.29601206518080098</c:v>
                </c:pt>
                <c:pt idx="50893">
                  <c:v>0.29436015508310898</c:v>
                </c:pt>
                <c:pt idx="50894">
                  <c:v>0.29270824498483999</c:v>
                </c:pt>
                <c:pt idx="50895">
                  <c:v>0.29105633488657101</c:v>
                </c:pt>
                <c:pt idx="50896">
                  <c:v>0.28940442478887901</c:v>
                </c:pt>
                <c:pt idx="50897">
                  <c:v>0.28775251469061103</c:v>
                </c:pt>
                <c:pt idx="50898">
                  <c:v>0.28610060459234199</c:v>
                </c:pt>
                <c:pt idx="50899">
                  <c:v>0.28444869449464999</c:v>
                </c:pt>
                <c:pt idx="50900">
                  <c:v>0.28279678439638101</c:v>
                </c:pt>
                <c:pt idx="50901">
                  <c:v>0.28114487429811202</c:v>
                </c:pt>
                <c:pt idx="50902">
                  <c:v>0.27949296420042002</c:v>
                </c:pt>
                <c:pt idx="50903">
                  <c:v>0.27784105410215099</c:v>
                </c:pt>
                <c:pt idx="50904">
                  <c:v>0.276189144003883</c:v>
                </c:pt>
                <c:pt idx="50905">
                  <c:v>0.274537233906191</c:v>
                </c:pt>
                <c:pt idx="50906">
                  <c:v>0.27288532380792202</c:v>
                </c:pt>
                <c:pt idx="50907">
                  <c:v>0.27123341370965298</c:v>
                </c:pt>
                <c:pt idx="50908">
                  <c:v>0.26958150361196098</c:v>
                </c:pt>
                <c:pt idx="50909">
                  <c:v>0.267929593513692</c:v>
                </c:pt>
                <c:pt idx="50910">
                  <c:v>0.26627768341542302</c:v>
                </c:pt>
                <c:pt idx="50911">
                  <c:v>0.26462577331773102</c:v>
                </c:pt>
                <c:pt idx="50912">
                  <c:v>0.26297386321946298</c:v>
                </c:pt>
                <c:pt idx="50913">
                  <c:v>0.26132195312119399</c:v>
                </c:pt>
                <c:pt idx="50914">
                  <c:v>0.259670043023502</c:v>
                </c:pt>
                <c:pt idx="50915">
                  <c:v>0.25801813292523301</c:v>
                </c:pt>
                <c:pt idx="50916">
                  <c:v>0.25636622282696397</c:v>
                </c:pt>
                <c:pt idx="50917">
                  <c:v>0.25471431272927197</c:v>
                </c:pt>
                <c:pt idx="50918">
                  <c:v>0.25306240263100299</c:v>
                </c:pt>
                <c:pt idx="50919">
                  <c:v>0.25141049253273501</c:v>
                </c:pt>
                <c:pt idx="50920">
                  <c:v>0.24975858243504301</c:v>
                </c:pt>
                <c:pt idx="50921">
                  <c:v>0.248106672336774</c:v>
                </c:pt>
                <c:pt idx="50922">
                  <c:v>0.24645476223850499</c:v>
                </c:pt>
                <c:pt idx="50923">
                  <c:v>0.24480285214081299</c:v>
                </c:pt>
                <c:pt idx="50924">
                  <c:v>0.243150942042544</c:v>
                </c:pt>
                <c:pt idx="50925">
                  <c:v>0.24149903194427499</c:v>
                </c:pt>
                <c:pt idx="50926">
                  <c:v>0.23984712184658299</c:v>
                </c:pt>
                <c:pt idx="50927">
                  <c:v>0.23819521174831501</c:v>
                </c:pt>
                <c:pt idx="50928">
                  <c:v>0.236543301650046</c:v>
                </c:pt>
                <c:pt idx="50929">
                  <c:v>0.234891391552354</c:v>
                </c:pt>
                <c:pt idx="50930">
                  <c:v>0.23323948145408499</c:v>
                </c:pt>
                <c:pt idx="50931">
                  <c:v>0.23158757135581601</c:v>
                </c:pt>
                <c:pt idx="50932">
                  <c:v>0.22993566125812401</c:v>
                </c:pt>
                <c:pt idx="50933">
                  <c:v>0.228283751159855</c:v>
                </c:pt>
                <c:pt idx="50934">
                  <c:v>0.22663184106158701</c:v>
                </c:pt>
                <c:pt idx="50935">
                  <c:v>0.22497993096389499</c:v>
                </c:pt>
                <c:pt idx="50936">
                  <c:v>0.223328020865626</c:v>
                </c:pt>
                <c:pt idx="50937">
                  <c:v>0.22167611076735699</c:v>
                </c:pt>
                <c:pt idx="50938">
                  <c:v>0.22002420066966499</c:v>
                </c:pt>
                <c:pt idx="50939">
                  <c:v>0.21837229057139601</c:v>
                </c:pt>
                <c:pt idx="50940">
                  <c:v>0.216720380473127</c:v>
                </c:pt>
                <c:pt idx="50941">
                  <c:v>0.215068470375435</c:v>
                </c:pt>
                <c:pt idx="50942">
                  <c:v>0.21341656027716699</c:v>
                </c:pt>
                <c:pt idx="50943">
                  <c:v>0.21176465017889801</c:v>
                </c:pt>
                <c:pt idx="50944">
                  <c:v>0.21011274008120601</c:v>
                </c:pt>
                <c:pt idx="50945">
                  <c:v>0.208460829982937</c:v>
                </c:pt>
                <c:pt idx="50946">
                  <c:v>0.20680891988466801</c:v>
                </c:pt>
                <c:pt idx="50947">
                  <c:v>0.20515700978697601</c:v>
                </c:pt>
                <c:pt idx="50948">
                  <c:v>0.203505099688707</c:v>
                </c:pt>
                <c:pt idx="50949">
                  <c:v>0.20185318959043899</c:v>
                </c:pt>
                <c:pt idx="50950">
                  <c:v>0.20020127949274699</c:v>
                </c:pt>
                <c:pt idx="50951">
                  <c:v>0.19854936939447801</c:v>
                </c:pt>
                <c:pt idx="50952">
                  <c:v>0.196897459296209</c:v>
                </c:pt>
                <c:pt idx="50953">
                  <c:v>0.195245549198517</c:v>
                </c:pt>
                <c:pt idx="50954">
                  <c:v>0.19359363910024799</c:v>
                </c:pt>
                <c:pt idx="50955">
                  <c:v>0.19194172900197901</c:v>
                </c:pt>
                <c:pt idx="50956">
                  <c:v>0.19028981890428701</c:v>
                </c:pt>
                <c:pt idx="50957">
                  <c:v>0.18863790880601899</c:v>
                </c:pt>
                <c:pt idx="50958">
                  <c:v>0.18698599870775001</c:v>
                </c:pt>
                <c:pt idx="50959">
                  <c:v>0.18533408861005801</c:v>
                </c:pt>
                <c:pt idx="50960">
                  <c:v>0.183682178511789</c:v>
                </c:pt>
                <c:pt idx="50961">
                  <c:v>0.18203026841351999</c:v>
                </c:pt>
                <c:pt idx="50962">
                  <c:v>0.18037835831582799</c:v>
                </c:pt>
                <c:pt idx="50963">
                  <c:v>0.17872644821755901</c:v>
                </c:pt>
                <c:pt idx="50964">
                  <c:v>0.177074538119291</c:v>
                </c:pt>
                <c:pt idx="50965">
                  <c:v>0.175422628021599</c:v>
                </c:pt>
                <c:pt idx="50966">
                  <c:v>0.17377071792332999</c:v>
                </c:pt>
                <c:pt idx="50967">
                  <c:v>0.172118807825061</c:v>
                </c:pt>
                <c:pt idx="50968">
                  <c:v>0.170466897727369</c:v>
                </c:pt>
                <c:pt idx="50969">
                  <c:v>0.16881498762909999</c:v>
                </c:pt>
                <c:pt idx="50970">
                  <c:v>0.16716307753083101</c:v>
                </c:pt>
                <c:pt idx="50971">
                  <c:v>0.16551116743313901</c:v>
                </c:pt>
                <c:pt idx="50972">
                  <c:v>0.163859257334871</c:v>
                </c:pt>
                <c:pt idx="50973">
                  <c:v>0.16220734723660199</c:v>
                </c:pt>
                <c:pt idx="50974">
                  <c:v>0.16055543713890999</c:v>
                </c:pt>
                <c:pt idx="50975">
                  <c:v>0.15890352704064101</c:v>
                </c:pt>
                <c:pt idx="50976">
                  <c:v>0.157251616942372</c:v>
                </c:pt>
                <c:pt idx="50977">
                  <c:v>0.15559970684468</c:v>
                </c:pt>
                <c:pt idx="50978">
                  <c:v>0.15394779674641201</c:v>
                </c:pt>
                <c:pt idx="50979">
                  <c:v>0.152295886648143</c:v>
                </c:pt>
                <c:pt idx="50980">
                  <c:v>0.150643976550451</c:v>
                </c:pt>
                <c:pt idx="50981">
                  <c:v>0.14899206645218199</c:v>
                </c:pt>
                <c:pt idx="50982">
                  <c:v>0.14734015635391301</c:v>
                </c:pt>
                <c:pt idx="50983">
                  <c:v>0.14568824625622101</c:v>
                </c:pt>
                <c:pt idx="50984">
                  <c:v>0.144036336157952</c:v>
                </c:pt>
                <c:pt idx="50985">
                  <c:v>0.14238442605968299</c:v>
                </c:pt>
                <c:pt idx="50986">
                  <c:v>0.14073251596199199</c:v>
                </c:pt>
                <c:pt idx="50987">
                  <c:v>0.13908060586372301</c:v>
                </c:pt>
                <c:pt idx="50988">
                  <c:v>0.137428695765454</c:v>
                </c:pt>
                <c:pt idx="50989">
                  <c:v>0.135776785667762</c:v>
                </c:pt>
                <c:pt idx="50990">
                  <c:v>0.13412487556949301</c:v>
                </c:pt>
                <c:pt idx="50991">
                  <c:v>0.132472965471224</c:v>
                </c:pt>
                <c:pt idx="50992">
                  <c:v>0.130821055373532</c:v>
                </c:pt>
                <c:pt idx="50993">
                  <c:v>0.12916914527526399</c:v>
                </c:pt>
                <c:pt idx="50994">
                  <c:v>0.12751723517699501</c:v>
                </c:pt>
                <c:pt idx="50995">
                  <c:v>0.12586532507930301</c:v>
                </c:pt>
                <c:pt idx="50996">
                  <c:v>0.124213414981034</c:v>
                </c:pt>
                <c:pt idx="50997">
                  <c:v>0.122561504882765</c:v>
                </c:pt>
                <c:pt idx="50998">
                  <c:v>0.12339337710499799</c:v>
                </c:pt>
                <c:pt idx="50999">
                  <c:v>0.12422524932752101</c:v>
                </c:pt>
                <c:pt idx="51000">
                  <c:v>0.125057121550045</c:v>
                </c:pt>
                <c:pt idx="51001">
                  <c:v>0.125888993772278</c:v>
                </c:pt>
                <c:pt idx="51002">
                  <c:v>0.12672086599480101</c:v>
                </c:pt>
                <c:pt idx="51003">
                  <c:v>0.12755273821732499</c:v>
                </c:pt>
                <c:pt idx="51004">
                  <c:v>0.12838461043955801</c:v>
                </c:pt>
                <c:pt idx="51005">
                  <c:v>0.12921648266208099</c:v>
                </c:pt>
                <c:pt idx="51006">
                  <c:v>0.13004835488460501</c:v>
                </c:pt>
                <c:pt idx="51007">
                  <c:v>0.130880227106838</c:v>
                </c:pt>
                <c:pt idx="51008">
                  <c:v>0.13171209932936101</c:v>
                </c:pt>
                <c:pt idx="51009">
                  <c:v>0.13254397155188499</c:v>
                </c:pt>
                <c:pt idx="51010">
                  <c:v>0.13337584377411801</c:v>
                </c:pt>
                <c:pt idx="51011">
                  <c:v>0.134207715996641</c:v>
                </c:pt>
                <c:pt idx="51012">
                  <c:v>0.13503958821916501</c:v>
                </c:pt>
                <c:pt idx="51013">
                  <c:v>0.135871460441398</c:v>
                </c:pt>
                <c:pt idx="51014">
                  <c:v>0.13670333266392101</c:v>
                </c:pt>
                <c:pt idx="51015">
                  <c:v>0.137535204886444</c:v>
                </c:pt>
                <c:pt idx="51016">
                  <c:v>0.13836707710867699</c:v>
                </c:pt>
                <c:pt idx="51017">
                  <c:v>0.139198949331201</c:v>
                </c:pt>
                <c:pt idx="51018">
                  <c:v>0.14003082155372401</c:v>
                </c:pt>
                <c:pt idx="51019">
                  <c:v>0.140862693775957</c:v>
                </c:pt>
                <c:pt idx="51020">
                  <c:v>0.14169456599848099</c:v>
                </c:pt>
                <c:pt idx="51021">
                  <c:v>0.142526438221004</c:v>
                </c:pt>
                <c:pt idx="51022">
                  <c:v>0.14335831044323699</c:v>
                </c:pt>
                <c:pt idx="51023">
                  <c:v>0.144190182665761</c:v>
                </c:pt>
                <c:pt idx="51024">
                  <c:v>0.14502205488828401</c:v>
                </c:pt>
                <c:pt idx="51025">
                  <c:v>0.14585392711051701</c:v>
                </c:pt>
                <c:pt idx="51026">
                  <c:v>0.14668579933304099</c:v>
                </c:pt>
                <c:pt idx="51027">
                  <c:v>0.147517671555564</c:v>
                </c:pt>
                <c:pt idx="51028">
                  <c:v>0.14834954377779699</c:v>
                </c:pt>
                <c:pt idx="51029">
                  <c:v>0.14918141600032001</c:v>
                </c:pt>
                <c:pt idx="51030">
                  <c:v>0.15001328822284399</c:v>
                </c:pt>
                <c:pt idx="51031">
                  <c:v>0.15084516044507701</c:v>
                </c:pt>
                <c:pt idx="51032">
                  <c:v>0.15167703266759999</c:v>
                </c:pt>
                <c:pt idx="51033">
                  <c:v>0.152508904890124</c:v>
                </c:pt>
                <c:pt idx="51034">
                  <c:v>0.153340777112357</c:v>
                </c:pt>
                <c:pt idx="51035">
                  <c:v>0.15417264933488001</c:v>
                </c:pt>
                <c:pt idx="51036">
                  <c:v>0.15500452155740399</c:v>
                </c:pt>
                <c:pt idx="51037">
                  <c:v>0.15583639377963701</c:v>
                </c:pt>
                <c:pt idx="51038">
                  <c:v>0.15666826600215999</c:v>
                </c:pt>
                <c:pt idx="51039">
                  <c:v>0.15750013822468401</c:v>
                </c:pt>
                <c:pt idx="51040">
                  <c:v>0.158332010446917</c:v>
                </c:pt>
                <c:pt idx="51041">
                  <c:v>0.15916388266944001</c:v>
                </c:pt>
                <c:pt idx="51042">
                  <c:v>0.15999575489196399</c:v>
                </c:pt>
                <c:pt idx="51043">
                  <c:v>0.16082762711419599</c:v>
                </c:pt>
                <c:pt idx="51044">
                  <c:v>0.16165949933672</c:v>
                </c:pt>
                <c:pt idx="51045">
                  <c:v>0.16249137155924301</c:v>
                </c:pt>
                <c:pt idx="51046">
                  <c:v>0.163323243781476</c:v>
                </c:pt>
                <c:pt idx="51047">
                  <c:v>0.16415511600400001</c:v>
                </c:pt>
                <c:pt idx="51048">
                  <c:v>0.164986988226523</c:v>
                </c:pt>
                <c:pt idx="51049">
                  <c:v>0.16581886044875599</c:v>
                </c:pt>
                <c:pt idx="51050">
                  <c:v>0.16665073267128</c:v>
                </c:pt>
                <c:pt idx="51051">
                  <c:v>0.16748260489380301</c:v>
                </c:pt>
                <c:pt idx="51052">
                  <c:v>0.168314477116036</c:v>
                </c:pt>
                <c:pt idx="51053">
                  <c:v>0.16914634933855999</c:v>
                </c:pt>
                <c:pt idx="51054">
                  <c:v>0.169978221561083</c:v>
                </c:pt>
                <c:pt idx="51055">
                  <c:v>0.17081009378331599</c:v>
                </c:pt>
                <c:pt idx="51056">
                  <c:v>0.17164196600584</c:v>
                </c:pt>
                <c:pt idx="51057">
                  <c:v>0.17247383822836301</c:v>
                </c:pt>
                <c:pt idx="51058">
                  <c:v>0.17330571045059601</c:v>
                </c:pt>
                <c:pt idx="51059">
                  <c:v>0.17413758267311899</c:v>
                </c:pt>
                <c:pt idx="51060">
                  <c:v>0.174969454895643</c:v>
                </c:pt>
                <c:pt idx="51061">
                  <c:v>0.17580132711787599</c:v>
                </c:pt>
                <c:pt idx="51062">
                  <c:v>0.17663319934039901</c:v>
                </c:pt>
                <c:pt idx="51063">
                  <c:v>0.17746507156292299</c:v>
                </c:pt>
                <c:pt idx="51064">
                  <c:v>0.17829694378515601</c:v>
                </c:pt>
                <c:pt idx="51065">
                  <c:v>0.17912881600767899</c:v>
                </c:pt>
                <c:pt idx="51066">
                  <c:v>0.179960688230203</c:v>
                </c:pt>
                <c:pt idx="51067">
                  <c:v>0.180792560452436</c:v>
                </c:pt>
                <c:pt idx="51068">
                  <c:v>0.18162443267495901</c:v>
                </c:pt>
                <c:pt idx="51069">
                  <c:v>0.18245630489748299</c:v>
                </c:pt>
                <c:pt idx="51070">
                  <c:v>0.18328817711971601</c:v>
                </c:pt>
                <c:pt idx="51071">
                  <c:v>0.18412004934223899</c:v>
                </c:pt>
                <c:pt idx="51072">
                  <c:v>0.18495192156476201</c:v>
                </c:pt>
                <c:pt idx="51073">
                  <c:v>0.185783793786995</c:v>
                </c:pt>
                <c:pt idx="51074">
                  <c:v>0.18661566600951901</c:v>
                </c:pt>
                <c:pt idx="51075">
                  <c:v>0.18744753823204199</c:v>
                </c:pt>
                <c:pt idx="51076">
                  <c:v>0.18827941045427499</c:v>
                </c:pt>
                <c:pt idx="51077">
                  <c:v>0.189111282676799</c:v>
                </c:pt>
                <c:pt idx="51078">
                  <c:v>0.18994315489932201</c:v>
                </c:pt>
                <c:pt idx="51079">
                  <c:v>0.190775027121555</c:v>
                </c:pt>
                <c:pt idx="51080">
                  <c:v>0.19160689934407901</c:v>
                </c:pt>
                <c:pt idx="51081">
                  <c:v>0.192438771566602</c:v>
                </c:pt>
                <c:pt idx="51082">
                  <c:v>0.19327064378883499</c:v>
                </c:pt>
                <c:pt idx="51083">
                  <c:v>0.194102516011359</c:v>
                </c:pt>
                <c:pt idx="51084">
                  <c:v>0.19493438823388201</c:v>
                </c:pt>
                <c:pt idx="51085">
                  <c:v>0.195766260456115</c:v>
                </c:pt>
                <c:pt idx="51086">
                  <c:v>0.19659813267863799</c:v>
                </c:pt>
                <c:pt idx="51087">
                  <c:v>0.197430004901162</c:v>
                </c:pt>
                <c:pt idx="51088">
                  <c:v>0.19826187712339499</c:v>
                </c:pt>
                <c:pt idx="51089">
                  <c:v>0.199093749345918</c:v>
                </c:pt>
                <c:pt idx="51090">
                  <c:v>0.19992562156844201</c:v>
                </c:pt>
                <c:pt idx="51091">
                  <c:v>0.20075749379067501</c:v>
                </c:pt>
                <c:pt idx="51092">
                  <c:v>0.20158936601319799</c:v>
                </c:pt>
                <c:pt idx="51093">
                  <c:v>0.202421238235722</c:v>
                </c:pt>
                <c:pt idx="51094">
                  <c:v>0.20325311045795499</c:v>
                </c:pt>
                <c:pt idx="51095">
                  <c:v>0.20408498268047801</c:v>
                </c:pt>
                <c:pt idx="51096">
                  <c:v>0.20491685490300199</c:v>
                </c:pt>
                <c:pt idx="51097">
                  <c:v>0.20574872712523501</c:v>
                </c:pt>
                <c:pt idx="51098">
                  <c:v>0.20658059934775799</c:v>
                </c:pt>
                <c:pt idx="51099">
                  <c:v>0.207412471570282</c:v>
                </c:pt>
                <c:pt idx="51100">
                  <c:v>0.208244343792515</c:v>
                </c:pt>
                <c:pt idx="51101">
                  <c:v>0.20907621601503801</c:v>
                </c:pt>
                <c:pt idx="51102">
                  <c:v>0.20990808823756099</c:v>
                </c:pt>
                <c:pt idx="51103">
                  <c:v>0.21073996045979401</c:v>
                </c:pt>
                <c:pt idx="51104">
                  <c:v>0.211571832682318</c:v>
                </c:pt>
                <c:pt idx="51105">
                  <c:v>0.21240370490484101</c:v>
                </c:pt>
                <c:pt idx="51106">
                  <c:v>0.213235577127074</c:v>
                </c:pt>
                <c:pt idx="51107">
                  <c:v>0.21406744934959801</c:v>
                </c:pt>
                <c:pt idx="51108">
                  <c:v>0.21489932157212099</c:v>
                </c:pt>
                <c:pt idx="51109">
                  <c:v>0.21573119379435399</c:v>
                </c:pt>
                <c:pt idx="51110">
                  <c:v>0.216563066016878</c:v>
                </c:pt>
                <c:pt idx="51111">
                  <c:v>0.21739493823940101</c:v>
                </c:pt>
                <c:pt idx="51112">
                  <c:v>0.218226810461634</c:v>
                </c:pt>
                <c:pt idx="51113">
                  <c:v>0.21905868268415801</c:v>
                </c:pt>
                <c:pt idx="51114">
                  <c:v>0.219890554906681</c:v>
                </c:pt>
                <c:pt idx="51115">
                  <c:v>0.22072242712891399</c:v>
                </c:pt>
                <c:pt idx="51116">
                  <c:v>0.221554299351437</c:v>
                </c:pt>
                <c:pt idx="51117">
                  <c:v>0.22238617157396101</c:v>
                </c:pt>
                <c:pt idx="51118">
                  <c:v>0.223218043796194</c:v>
                </c:pt>
                <c:pt idx="51119">
                  <c:v>0.22404991601871699</c:v>
                </c:pt>
                <c:pt idx="51120">
                  <c:v>0.224881788241241</c:v>
                </c:pt>
                <c:pt idx="51121">
                  <c:v>0.22571366046347399</c:v>
                </c:pt>
                <c:pt idx="51122">
                  <c:v>0.226545532685997</c:v>
                </c:pt>
                <c:pt idx="51123">
                  <c:v>0.22737740490852101</c:v>
                </c:pt>
                <c:pt idx="51124">
                  <c:v>0.22820927713075401</c:v>
                </c:pt>
                <c:pt idx="51125">
                  <c:v>0.22904114935327699</c:v>
                </c:pt>
                <c:pt idx="51126">
                  <c:v>0.229873021575801</c:v>
                </c:pt>
                <c:pt idx="51127">
                  <c:v>0.23070489379803399</c:v>
                </c:pt>
                <c:pt idx="51128">
                  <c:v>0.23153676602055701</c:v>
                </c:pt>
                <c:pt idx="51129">
                  <c:v>0.23236863824308099</c:v>
                </c:pt>
                <c:pt idx="51130">
                  <c:v>0.23320051046531301</c:v>
                </c:pt>
                <c:pt idx="51131">
                  <c:v>0.23403238268783699</c:v>
                </c:pt>
                <c:pt idx="51132">
                  <c:v>0.23486425491036</c:v>
                </c:pt>
                <c:pt idx="51133">
                  <c:v>0.235696127132593</c:v>
                </c:pt>
                <c:pt idx="51134">
                  <c:v>0.23652799935511701</c:v>
                </c:pt>
                <c:pt idx="51135">
                  <c:v>0.23735987157763999</c:v>
                </c:pt>
                <c:pt idx="51136">
                  <c:v>0.23819174379987301</c:v>
                </c:pt>
                <c:pt idx="51137">
                  <c:v>0.239023616022397</c:v>
                </c:pt>
                <c:pt idx="51138">
                  <c:v>0.23985548824492001</c:v>
                </c:pt>
                <c:pt idx="51139">
                  <c:v>0.240687360467153</c:v>
                </c:pt>
                <c:pt idx="51140">
                  <c:v>0.24151923268967701</c:v>
                </c:pt>
                <c:pt idx="51141">
                  <c:v>0.24235110491219999</c:v>
                </c:pt>
                <c:pt idx="51142">
                  <c:v>0.24318297713443299</c:v>
                </c:pt>
                <c:pt idx="51143">
                  <c:v>0.244014849356957</c:v>
                </c:pt>
                <c:pt idx="51144">
                  <c:v>0.24484672157948001</c:v>
                </c:pt>
                <c:pt idx="51145">
                  <c:v>0.245678593801713</c:v>
                </c:pt>
                <c:pt idx="51146">
                  <c:v>0.24651046602423601</c:v>
                </c:pt>
                <c:pt idx="51147">
                  <c:v>0.24734233824676</c:v>
                </c:pt>
                <c:pt idx="51148">
                  <c:v>0.24817421046899299</c:v>
                </c:pt>
                <c:pt idx="51149">
                  <c:v>0.249006082691516</c:v>
                </c:pt>
                <c:pt idx="51150">
                  <c:v>0.24983795491404001</c:v>
                </c:pt>
                <c:pt idx="51151">
                  <c:v>0.250669827136273</c:v>
                </c:pt>
                <c:pt idx="51152">
                  <c:v>0.25150169935879602</c:v>
                </c:pt>
                <c:pt idx="51153">
                  <c:v>0.25233357158132003</c:v>
                </c:pt>
                <c:pt idx="51154">
                  <c:v>0.25316544380355299</c:v>
                </c:pt>
                <c:pt idx="51155">
                  <c:v>0.253997316026076</c:v>
                </c:pt>
                <c:pt idx="51156">
                  <c:v>0.25482918824860001</c:v>
                </c:pt>
                <c:pt idx="51157">
                  <c:v>0.25566106047083298</c:v>
                </c:pt>
                <c:pt idx="51158">
                  <c:v>0.25649293269335599</c:v>
                </c:pt>
                <c:pt idx="51159">
                  <c:v>0.25732480491588</c:v>
                </c:pt>
                <c:pt idx="51160">
                  <c:v>0.25815667713811202</c:v>
                </c:pt>
                <c:pt idx="51161">
                  <c:v>0.25898854936063598</c:v>
                </c:pt>
                <c:pt idx="51162">
                  <c:v>0.25982042158315899</c:v>
                </c:pt>
                <c:pt idx="51163">
                  <c:v>0.26065229380539201</c:v>
                </c:pt>
                <c:pt idx="51164">
                  <c:v>0.26148416602791602</c:v>
                </c:pt>
                <c:pt idx="51165">
                  <c:v>0.26231603825043898</c:v>
                </c:pt>
                <c:pt idx="51166">
                  <c:v>0.263147910472672</c:v>
                </c:pt>
                <c:pt idx="51167">
                  <c:v>0.26397978269519601</c:v>
                </c:pt>
                <c:pt idx="51168">
                  <c:v>0.26481165491771902</c:v>
                </c:pt>
                <c:pt idx="51169">
                  <c:v>0.26564352713995198</c:v>
                </c:pt>
                <c:pt idx="51170">
                  <c:v>0.266475399362476</c:v>
                </c:pt>
                <c:pt idx="51171">
                  <c:v>0.26730727158499901</c:v>
                </c:pt>
                <c:pt idx="51172">
                  <c:v>0.26813914380723203</c:v>
                </c:pt>
                <c:pt idx="51173">
                  <c:v>0.26897101602975598</c:v>
                </c:pt>
                <c:pt idx="51174">
                  <c:v>0.26980288825227899</c:v>
                </c:pt>
                <c:pt idx="51175">
                  <c:v>0.27063476047451202</c:v>
                </c:pt>
                <c:pt idx="51176">
                  <c:v>0.27146663269703503</c:v>
                </c:pt>
                <c:pt idx="51177">
                  <c:v>0.27229850491955898</c:v>
                </c:pt>
                <c:pt idx="51178">
                  <c:v>0.273130377141792</c:v>
                </c:pt>
                <c:pt idx="51179">
                  <c:v>0.27396224936431501</c:v>
                </c:pt>
                <c:pt idx="51180">
                  <c:v>0.27479412158683902</c:v>
                </c:pt>
                <c:pt idx="51181">
                  <c:v>0.27562599380907199</c:v>
                </c:pt>
                <c:pt idx="51182">
                  <c:v>0.276457866031595</c:v>
                </c:pt>
                <c:pt idx="51183">
                  <c:v>0.27728973825411901</c:v>
                </c:pt>
                <c:pt idx="51184">
                  <c:v>0.27812161047635198</c:v>
                </c:pt>
                <c:pt idx="51185">
                  <c:v>0.27895348269887499</c:v>
                </c:pt>
                <c:pt idx="51186">
                  <c:v>0.279785354921399</c:v>
                </c:pt>
                <c:pt idx="51187">
                  <c:v>0.28061722714363102</c:v>
                </c:pt>
                <c:pt idx="51188">
                  <c:v>0.28144909936615498</c:v>
                </c:pt>
                <c:pt idx="51189">
                  <c:v>0.28228097158867799</c:v>
                </c:pt>
                <c:pt idx="51190">
                  <c:v>0.28311284381091101</c:v>
                </c:pt>
                <c:pt idx="51191">
                  <c:v>0.28394471603343502</c:v>
                </c:pt>
                <c:pt idx="51192">
                  <c:v>0.28477658825595797</c:v>
                </c:pt>
                <c:pt idx="51193">
                  <c:v>0.285608460478191</c:v>
                </c:pt>
                <c:pt idx="51194">
                  <c:v>0.28644033270071501</c:v>
                </c:pt>
                <c:pt idx="51195">
                  <c:v>0.28727220492323802</c:v>
                </c:pt>
                <c:pt idx="51196">
                  <c:v>0.28810407714547098</c:v>
                </c:pt>
                <c:pt idx="51197">
                  <c:v>0.28893594936799499</c:v>
                </c:pt>
                <c:pt idx="51198">
                  <c:v>0.289767821590518</c:v>
                </c:pt>
                <c:pt idx="51199">
                  <c:v>0.29059969381275103</c:v>
                </c:pt>
                <c:pt idx="51200">
                  <c:v>0.29143156603527498</c:v>
                </c:pt>
                <c:pt idx="51201">
                  <c:v>0.29226343825779799</c:v>
                </c:pt>
                <c:pt idx="51202">
                  <c:v>0.29309531048003101</c:v>
                </c:pt>
                <c:pt idx="51203">
                  <c:v>0.29392718270255402</c:v>
                </c:pt>
                <c:pt idx="51204">
                  <c:v>0.29475905492507798</c:v>
                </c:pt>
                <c:pt idx="51205">
                  <c:v>0.295590927147311</c:v>
                </c:pt>
                <c:pt idx="51206">
                  <c:v>0.29642279936983401</c:v>
                </c:pt>
                <c:pt idx="51207">
                  <c:v>0.29725467159235802</c:v>
                </c:pt>
                <c:pt idx="51208">
                  <c:v>0.29808654381459099</c:v>
                </c:pt>
                <c:pt idx="51209">
                  <c:v>0.298918416037114</c:v>
                </c:pt>
                <c:pt idx="51210">
                  <c:v>0.29975028825963801</c:v>
                </c:pt>
                <c:pt idx="51211">
                  <c:v>0.30058216048187097</c:v>
                </c:pt>
                <c:pt idx="51212">
                  <c:v>0.30141403270439399</c:v>
                </c:pt>
                <c:pt idx="51213">
                  <c:v>0.302245904926918</c:v>
                </c:pt>
                <c:pt idx="51214">
                  <c:v>0.30307777714915102</c:v>
                </c:pt>
                <c:pt idx="51215">
                  <c:v>0.30390964937167397</c:v>
                </c:pt>
                <c:pt idx="51216">
                  <c:v>0.30474152159419798</c:v>
                </c:pt>
                <c:pt idx="51217">
                  <c:v>0.30557339381643001</c:v>
                </c:pt>
                <c:pt idx="51218">
                  <c:v>0.30640526603895402</c:v>
                </c:pt>
                <c:pt idx="51219">
                  <c:v>0.30723713826147703</c:v>
                </c:pt>
                <c:pt idx="51220">
                  <c:v>0.30806901048370999</c:v>
                </c:pt>
                <c:pt idx="51221">
                  <c:v>0.308900882706234</c:v>
                </c:pt>
                <c:pt idx="51222">
                  <c:v>0.30973275492875701</c:v>
                </c:pt>
                <c:pt idx="51223">
                  <c:v>0.31056462715098998</c:v>
                </c:pt>
                <c:pt idx="51224">
                  <c:v>0.31139649937351399</c:v>
                </c:pt>
                <c:pt idx="51225">
                  <c:v>0.312228371596037</c:v>
                </c:pt>
                <c:pt idx="51226">
                  <c:v>0.31306024381827002</c:v>
                </c:pt>
                <c:pt idx="51227">
                  <c:v>0.31389211604079398</c:v>
                </c:pt>
                <c:pt idx="51228">
                  <c:v>0.31472398826331699</c:v>
                </c:pt>
                <c:pt idx="51229">
                  <c:v>0.31555586048555001</c:v>
                </c:pt>
                <c:pt idx="51230">
                  <c:v>0.31638773270807402</c:v>
                </c:pt>
                <c:pt idx="51231">
                  <c:v>0.31721960493059698</c:v>
                </c:pt>
                <c:pt idx="51232">
                  <c:v>0.31805147715283</c:v>
                </c:pt>
                <c:pt idx="51233">
                  <c:v>0.31888334937535301</c:v>
                </c:pt>
                <c:pt idx="51234">
                  <c:v>0.31971522159787702</c:v>
                </c:pt>
                <c:pt idx="51235">
                  <c:v>0.32054709382010999</c:v>
                </c:pt>
                <c:pt idx="51236">
                  <c:v>0.321378966042633</c:v>
                </c:pt>
                <c:pt idx="51237">
                  <c:v>0.32221083826515701</c:v>
                </c:pt>
                <c:pt idx="51238">
                  <c:v>0.32304271048738997</c:v>
                </c:pt>
                <c:pt idx="51239">
                  <c:v>0.32387458270991298</c:v>
                </c:pt>
                <c:pt idx="51240">
                  <c:v>0.32470645493243699</c:v>
                </c:pt>
                <c:pt idx="51241">
                  <c:v>0.32553832715467002</c:v>
                </c:pt>
                <c:pt idx="51242">
                  <c:v>0.32637019937719303</c:v>
                </c:pt>
                <c:pt idx="51243">
                  <c:v>0.32720207159971698</c:v>
                </c:pt>
                <c:pt idx="51244">
                  <c:v>0.32803394382195</c:v>
                </c:pt>
                <c:pt idx="51245">
                  <c:v>0.32886581604447301</c:v>
                </c:pt>
                <c:pt idx="51246">
                  <c:v>0.32969768826699603</c:v>
                </c:pt>
                <c:pt idx="51247">
                  <c:v>0.33052956048922899</c:v>
                </c:pt>
                <c:pt idx="51248">
                  <c:v>0.331361432711753</c:v>
                </c:pt>
                <c:pt idx="51249">
                  <c:v>0.33219330493427601</c:v>
                </c:pt>
                <c:pt idx="51250">
                  <c:v>0.33302517715650898</c:v>
                </c:pt>
                <c:pt idx="51251">
                  <c:v>0.33385704937903299</c:v>
                </c:pt>
                <c:pt idx="51252">
                  <c:v>0.334688921601556</c:v>
                </c:pt>
                <c:pt idx="51253">
                  <c:v>0.33552079382378902</c:v>
                </c:pt>
                <c:pt idx="51254">
                  <c:v>0.33635266604631298</c:v>
                </c:pt>
                <c:pt idx="51255">
                  <c:v>0.33718453826883599</c:v>
                </c:pt>
                <c:pt idx="51256">
                  <c:v>0.33801641049106901</c:v>
                </c:pt>
                <c:pt idx="51257">
                  <c:v>0.33884828271359302</c:v>
                </c:pt>
                <c:pt idx="51258">
                  <c:v>0.33968015493611597</c:v>
                </c:pt>
                <c:pt idx="51259">
                  <c:v>0.340512027158349</c:v>
                </c:pt>
                <c:pt idx="51260">
                  <c:v>0.34134389938087201</c:v>
                </c:pt>
                <c:pt idx="51261">
                  <c:v>0.34217577160339602</c:v>
                </c:pt>
                <c:pt idx="51262">
                  <c:v>0.34300764382562898</c:v>
                </c:pt>
                <c:pt idx="51263">
                  <c:v>0.34383951604815199</c:v>
                </c:pt>
                <c:pt idx="51264">
                  <c:v>0.344671388270676</c:v>
                </c:pt>
                <c:pt idx="51265">
                  <c:v>0.34550326049290903</c:v>
                </c:pt>
                <c:pt idx="51266">
                  <c:v>0.34633513271543198</c:v>
                </c:pt>
                <c:pt idx="51267">
                  <c:v>0.34716700493795599</c:v>
                </c:pt>
                <c:pt idx="51268">
                  <c:v>0.34799887716018901</c:v>
                </c:pt>
                <c:pt idx="51269">
                  <c:v>0.34883074938271202</c:v>
                </c:pt>
                <c:pt idx="51270">
                  <c:v>0.34966262160523598</c:v>
                </c:pt>
                <c:pt idx="51271">
                  <c:v>0.350494493827469</c:v>
                </c:pt>
                <c:pt idx="51272">
                  <c:v>0.35132636604999201</c:v>
                </c:pt>
                <c:pt idx="51273">
                  <c:v>0.35215823827251602</c:v>
                </c:pt>
                <c:pt idx="51274">
                  <c:v>0.35299011049474799</c:v>
                </c:pt>
                <c:pt idx="51275">
                  <c:v>0.353821982717272</c:v>
                </c:pt>
                <c:pt idx="51276">
                  <c:v>0.35465385493979501</c:v>
                </c:pt>
                <c:pt idx="51277">
                  <c:v>0.35548572716202798</c:v>
                </c:pt>
                <c:pt idx="51278">
                  <c:v>0.35631759938455199</c:v>
                </c:pt>
                <c:pt idx="51279">
                  <c:v>0.357149471607075</c:v>
                </c:pt>
                <c:pt idx="51280">
                  <c:v>0.35798134382930802</c:v>
                </c:pt>
                <c:pt idx="51281">
                  <c:v>0.35881321605183197</c:v>
                </c:pt>
                <c:pt idx="51282">
                  <c:v>0.35964508827435498</c:v>
                </c:pt>
                <c:pt idx="51283">
                  <c:v>0.36047696049658801</c:v>
                </c:pt>
                <c:pt idx="51284">
                  <c:v>0.36130883271911202</c:v>
                </c:pt>
                <c:pt idx="51285">
                  <c:v>0.36214070494163503</c:v>
                </c:pt>
                <c:pt idx="51286">
                  <c:v>0.36297257716386799</c:v>
                </c:pt>
                <c:pt idx="51287">
                  <c:v>0.363804449386392</c:v>
                </c:pt>
                <c:pt idx="51288">
                  <c:v>0.36463632160891501</c:v>
                </c:pt>
                <c:pt idx="51289">
                  <c:v>0.36546819383114798</c:v>
                </c:pt>
                <c:pt idx="51290">
                  <c:v>0.36630006605367099</c:v>
                </c:pt>
                <c:pt idx="51291">
                  <c:v>0.367131938276195</c:v>
                </c:pt>
                <c:pt idx="51292">
                  <c:v>0.36796381049842802</c:v>
                </c:pt>
                <c:pt idx="51293">
                  <c:v>0.36879568272095098</c:v>
                </c:pt>
                <c:pt idx="51294">
                  <c:v>0.36962755494347499</c:v>
                </c:pt>
                <c:pt idx="51295">
                  <c:v>0.37045942716570801</c:v>
                </c:pt>
                <c:pt idx="51296">
                  <c:v>0.37129129938823102</c:v>
                </c:pt>
                <c:pt idx="51297">
                  <c:v>0.37212317161075498</c:v>
                </c:pt>
                <c:pt idx="51298">
                  <c:v>0.372955043832988</c:v>
                </c:pt>
                <c:pt idx="51299">
                  <c:v>0.37378691605551101</c:v>
                </c:pt>
                <c:pt idx="51300">
                  <c:v>0.37461878827803502</c:v>
                </c:pt>
                <c:pt idx="51301">
                  <c:v>0.37545066050026799</c:v>
                </c:pt>
                <c:pt idx="51302">
                  <c:v>0.376282532722791</c:v>
                </c:pt>
                <c:pt idx="51303">
                  <c:v>0.37711440494531401</c:v>
                </c:pt>
                <c:pt idx="51304">
                  <c:v>0.37794627716754797</c:v>
                </c:pt>
                <c:pt idx="51305">
                  <c:v>0.37877814939007098</c:v>
                </c:pt>
                <c:pt idx="51306">
                  <c:v>0.379610021612594</c:v>
                </c:pt>
                <c:pt idx="51307">
                  <c:v>0.38044189383482702</c:v>
                </c:pt>
                <c:pt idx="51308">
                  <c:v>0.38127376605735103</c:v>
                </c:pt>
                <c:pt idx="51309">
                  <c:v>0.38210563827987398</c:v>
                </c:pt>
                <c:pt idx="51310">
                  <c:v>0.382937510502107</c:v>
                </c:pt>
                <c:pt idx="51311">
                  <c:v>0.38376938272463101</c:v>
                </c:pt>
                <c:pt idx="51312">
                  <c:v>0.38460125494715403</c:v>
                </c:pt>
                <c:pt idx="51313">
                  <c:v>0.38543312716938699</c:v>
                </c:pt>
                <c:pt idx="51314">
                  <c:v>0.386264999391911</c:v>
                </c:pt>
                <c:pt idx="51315">
                  <c:v>0.38709687161443401</c:v>
                </c:pt>
                <c:pt idx="51316">
                  <c:v>0.38792874383666698</c:v>
                </c:pt>
                <c:pt idx="51317">
                  <c:v>0.38876061605919099</c:v>
                </c:pt>
                <c:pt idx="51318">
                  <c:v>0.389592488281714</c:v>
                </c:pt>
                <c:pt idx="51319">
                  <c:v>0.39042436050394702</c:v>
                </c:pt>
                <c:pt idx="51320">
                  <c:v>0.39125623272646998</c:v>
                </c:pt>
                <c:pt idx="51321">
                  <c:v>0.39208810494899399</c:v>
                </c:pt>
                <c:pt idx="51322">
                  <c:v>0.39291997717122701</c:v>
                </c:pt>
                <c:pt idx="51323">
                  <c:v>0.39375184939375002</c:v>
                </c:pt>
                <c:pt idx="51324">
                  <c:v>0.39458372161627397</c:v>
                </c:pt>
                <c:pt idx="51325">
                  <c:v>0.395415593838507</c:v>
                </c:pt>
                <c:pt idx="51326">
                  <c:v>0.39624746606103001</c:v>
                </c:pt>
                <c:pt idx="51327">
                  <c:v>0.39707933828355402</c:v>
                </c:pt>
                <c:pt idx="51328">
                  <c:v>0.39791121050578698</c:v>
                </c:pt>
                <c:pt idx="51329">
                  <c:v>0.39874308272830999</c:v>
                </c:pt>
                <c:pt idx="51330">
                  <c:v>0.399574954950834</c:v>
                </c:pt>
                <c:pt idx="51331">
                  <c:v>0.40040682717306703</c:v>
                </c:pt>
                <c:pt idx="51332">
                  <c:v>0.40123869939558998</c:v>
                </c:pt>
                <c:pt idx="51333">
                  <c:v>0.40207057161811299</c:v>
                </c:pt>
                <c:pt idx="51334">
                  <c:v>0.40290244384034601</c:v>
                </c:pt>
                <c:pt idx="51335">
                  <c:v>0.40373431606287002</c:v>
                </c:pt>
                <c:pt idx="51336">
                  <c:v>0.40456618828539298</c:v>
                </c:pt>
                <c:pt idx="51337">
                  <c:v>0.405398060507626</c:v>
                </c:pt>
                <c:pt idx="51338">
                  <c:v>0.40622993273015001</c:v>
                </c:pt>
                <c:pt idx="51339">
                  <c:v>0.40706180495267302</c:v>
                </c:pt>
                <c:pt idx="51340">
                  <c:v>0.40789367717490599</c:v>
                </c:pt>
                <c:pt idx="51341">
                  <c:v>0.40872554939743</c:v>
                </c:pt>
                <c:pt idx="51342">
                  <c:v>0.40955742161995301</c:v>
                </c:pt>
                <c:pt idx="51343">
                  <c:v>0.41038929384218598</c:v>
                </c:pt>
                <c:pt idx="51344">
                  <c:v>0.41122116606470999</c:v>
                </c:pt>
                <c:pt idx="51345">
                  <c:v>0.412053038287233</c:v>
                </c:pt>
                <c:pt idx="51346">
                  <c:v>0.41288491050946602</c:v>
                </c:pt>
                <c:pt idx="51347">
                  <c:v>0.41371678273198897</c:v>
                </c:pt>
                <c:pt idx="51348">
                  <c:v>0.41454865495451299</c:v>
                </c:pt>
                <c:pt idx="51349">
                  <c:v>0.41538052717674601</c:v>
                </c:pt>
                <c:pt idx="51350">
                  <c:v>0.41621239939926902</c:v>
                </c:pt>
                <c:pt idx="51351">
                  <c:v>0.41704427162179297</c:v>
                </c:pt>
                <c:pt idx="51352">
                  <c:v>0.41787614384402599</c:v>
                </c:pt>
                <c:pt idx="51353">
                  <c:v>0.418708016066549</c:v>
                </c:pt>
                <c:pt idx="51354">
                  <c:v>0.41953988828907302</c:v>
                </c:pt>
                <c:pt idx="51355">
                  <c:v>0.42037176051130598</c:v>
                </c:pt>
                <c:pt idx="51356">
                  <c:v>0.42120363273382899</c:v>
                </c:pt>
                <c:pt idx="51357">
                  <c:v>0.422035504956353</c:v>
                </c:pt>
                <c:pt idx="51358">
                  <c:v>0.42286737717858602</c:v>
                </c:pt>
                <c:pt idx="51359">
                  <c:v>0.42369924940110898</c:v>
                </c:pt>
                <c:pt idx="51360">
                  <c:v>0.42453112162363299</c:v>
                </c:pt>
                <c:pt idx="51361">
                  <c:v>0.42536299384586601</c:v>
                </c:pt>
                <c:pt idx="51362">
                  <c:v>0.42619486606838902</c:v>
                </c:pt>
                <c:pt idx="51363">
                  <c:v>0.42702673829091198</c:v>
                </c:pt>
                <c:pt idx="51364">
                  <c:v>0.427858610513145</c:v>
                </c:pt>
                <c:pt idx="51365">
                  <c:v>0.42869048273566901</c:v>
                </c:pt>
                <c:pt idx="51366">
                  <c:v>0.42952235495819202</c:v>
                </c:pt>
                <c:pt idx="51367">
                  <c:v>0.43035422718042499</c:v>
                </c:pt>
                <c:pt idx="51368">
                  <c:v>0.431186099402949</c:v>
                </c:pt>
                <c:pt idx="51369">
                  <c:v>0.43201797162547201</c:v>
                </c:pt>
                <c:pt idx="51370">
                  <c:v>0.43284984384770497</c:v>
                </c:pt>
                <c:pt idx="51371">
                  <c:v>0.43368171607022898</c:v>
                </c:pt>
                <c:pt idx="51372">
                  <c:v>0.434513588292752</c:v>
                </c:pt>
                <c:pt idx="51373">
                  <c:v>0.43534546051498502</c:v>
                </c:pt>
                <c:pt idx="51374">
                  <c:v>0.43617733273750903</c:v>
                </c:pt>
                <c:pt idx="51375">
                  <c:v>0.43700920496003198</c:v>
                </c:pt>
                <c:pt idx="51376">
                  <c:v>0.437841077182265</c:v>
                </c:pt>
                <c:pt idx="51377">
                  <c:v>0.43867294940478802</c:v>
                </c:pt>
                <c:pt idx="51378">
                  <c:v>0.43950482162731203</c:v>
                </c:pt>
                <c:pt idx="51379">
                  <c:v>0.44033669384954499</c:v>
                </c:pt>
                <c:pt idx="51380">
                  <c:v>0.441168566072068</c:v>
                </c:pt>
                <c:pt idx="51381">
                  <c:v>0.44200043829459201</c:v>
                </c:pt>
                <c:pt idx="51382">
                  <c:v>0.44283231051682498</c:v>
                </c:pt>
                <c:pt idx="51383">
                  <c:v>0.44366418273934799</c:v>
                </c:pt>
                <c:pt idx="51384">
                  <c:v>0.444496054961872</c:v>
                </c:pt>
                <c:pt idx="51385">
                  <c:v>0.44532792718410502</c:v>
                </c:pt>
                <c:pt idx="51386">
                  <c:v>0.44615979940662798</c:v>
                </c:pt>
                <c:pt idx="51387">
                  <c:v>0.44699167162915199</c:v>
                </c:pt>
                <c:pt idx="51388">
                  <c:v>0.44782354385138501</c:v>
                </c:pt>
                <c:pt idx="51389">
                  <c:v>0.44865541607390802</c:v>
                </c:pt>
                <c:pt idx="51390">
                  <c:v>0.44948728829643197</c:v>
                </c:pt>
                <c:pt idx="51391">
                  <c:v>0.450319160518664</c:v>
                </c:pt>
                <c:pt idx="51392">
                  <c:v>0.45115103274118801</c:v>
                </c:pt>
                <c:pt idx="51393">
                  <c:v>0.45198290496371102</c:v>
                </c:pt>
                <c:pt idx="51394">
                  <c:v>0.45281477718594398</c:v>
                </c:pt>
                <c:pt idx="51395">
                  <c:v>0.45364664940846799</c:v>
                </c:pt>
                <c:pt idx="51396">
                  <c:v>0.45447852163099101</c:v>
                </c:pt>
                <c:pt idx="51397">
                  <c:v>0.45531039385322403</c:v>
                </c:pt>
                <c:pt idx="51398">
                  <c:v>0.45614226607574798</c:v>
                </c:pt>
                <c:pt idx="51399">
                  <c:v>0.45697413829827099</c:v>
                </c:pt>
                <c:pt idx="51400">
                  <c:v>0.45780601052050401</c:v>
                </c:pt>
                <c:pt idx="51401">
                  <c:v>0.45863788274302802</c:v>
                </c:pt>
                <c:pt idx="51402">
                  <c:v>0.45946975496555098</c:v>
                </c:pt>
                <c:pt idx="51403">
                  <c:v>0.460301627187784</c:v>
                </c:pt>
                <c:pt idx="51404">
                  <c:v>0.46113349941030701</c:v>
                </c:pt>
                <c:pt idx="51405">
                  <c:v>0.46196537163283102</c:v>
                </c:pt>
                <c:pt idx="51406">
                  <c:v>0.46279724385506399</c:v>
                </c:pt>
                <c:pt idx="51407">
                  <c:v>0.463629116077587</c:v>
                </c:pt>
                <c:pt idx="51408">
                  <c:v>0.46446098830011101</c:v>
                </c:pt>
                <c:pt idx="51409">
                  <c:v>0.46529286052234398</c:v>
                </c:pt>
                <c:pt idx="51410">
                  <c:v>0.46612473274486699</c:v>
                </c:pt>
                <c:pt idx="51411">
                  <c:v>0.466956604967391</c:v>
                </c:pt>
                <c:pt idx="51412">
                  <c:v>0.46778847718962402</c:v>
                </c:pt>
                <c:pt idx="51413">
                  <c:v>0.46862034941214697</c:v>
                </c:pt>
                <c:pt idx="51414">
                  <c:v>0.46945222163467099</c:v>
                </c:pt>
                <c:pt idx="51415">
                  <c:v>0.47028409385690401</c:v>
                </c:pt>
                <c:pt idx="51416">
                  <c:v>0.47111596607942702</c:v>
                </c:pt>
                <c:pt idx="51417">
                  <c:v>0.47194783830195097</c:v>
                </c:pt>
                <c:pt idx="51418">
                  <c:v>0.47277971052418399</c:v>
                </c:pt>
                <c:pt idx="51419">
                  <c:v>0.473611582746707</c:v>
                </c:pt>
                <c:pt idx="51420">
                  <c:v>0.47444345496923002</c:v>
                </c:pt>
                <c:pt idx="51421">
                  <c:v>0.47527532719146298</c:v>
                </c:pt>
                <c:pt idx="51422">
                  <c:v>0.47610719941398699</c:v>
                </c:pt>
                <c:pt idx="51423">
                  <c:v>0.47693907163651</c:v>
                </c:pt>
                <c:pt idx="51424">
                  <c:v>0.47777094385874302</c:v>
                </c:pt>
                <c:pt idx="51425">
                  <c:v>0.47860281608126698</c:v>
                </c:pt>
                <c:pt idx="51426">
                  <c:v>0.47943468830378999</c:v>
                </c:pt>
                <c:pt idx="51427">
                  <c:v>0.48026656052602301</c:v>
                </c:pt>
                <c:pt idx="51428">
                  <c:v>0.48109843274854702</c:v>
                </c:pt>
                <c:pt idx="51429">
                  <c:v>0.48193030497106998</c:v>
                </c:pt>
                <c:pt idx="51430">
                  <c:v>0.482762177193303</c:v>
                </c:pt>
                <c:pt idx="51431">
                  <c:v>0.48359404941582701</c:v>
                </c:pt>
                <c:pt idx="51432">
                  <c:v>0.48442592163835002</c:v>
                </c:pt>
                <c:pt idx="51433">
                  <c:v>0.48525779386058299</c:v>
                </c:pt>
                <c:pt idx="51434">
                  <c:v>0.486089666083106</c:v>
                </c:pt>
                <c:pt idx="51435">
                  <c:v>0.48692153830563001</c:v>
                </c:pt>
                <c:pt idx="51436">
                  <c:v>0.48775341052786297</c:v>
                </c:pt>
                <c:pt idx="51437">
                  <c:v>0.48858528275038599</c:v>
                </c:pt>
                <c:pt idx="51438">
                  <c:v>0.48941715497291</c:v>
                </c:pt>
                <c:pt idx="51439">
                  <c:v>0.49024902719514302</c:v>
                </c:pt>
                <c:pt idx="51440">
                  <c:v>0.49108089941766597</c:v>
                </c:pt>
                <c:pt idx="51441">
                  <c:v>0.49191277164018998</c:v>
                </c:pt>
                <c:pt idx="51442">
                  <c:v>0.492744643862423</c:v>
                </c:pt>
                <c:pt idx="51443">
                  <c:v>0.49357651608494602</c:v>
                </c:pt>
                <c:pt idx="51444">
                  <c:v>0.49440838830747003</c:v>
                </c:pt>
                <c:pt idx="51445">
                  <c:v>0.49524026052970299</c:v>
                </c:pt>
                <c:pt idx="51446">
                  <c:v>0.496072132752226</c:v>
                </c:pt>
                <c:pt idx="51447">
                  <c:v>0.49690400497474901</c:v>
                </c:pt>
                <c:pt idx="51448">
                  <c:v>0.49773587719698298</c:v>
                </c:pt>
                <c:pt idx="51449">
                  <c:v>0.49856774941950599</c:v>
                </c:pt>
                <c:pt idx="51450">
                  <c:v>0.499399621642029</c:v>
                </c:pt>
                <c:pt idx="51451">
                  <c:v>0.50023149386426202</c:v>
                </c:pt>
                <c:pt idx="51452">
                  <c:v>0.50106336608678603</c:v>
                </c:pt>
                <c:pt idx="51453">
                  <c:v>0.50189523830930904</c:v>
                </c:pt>
                <c:pt idx="51454">
                  <c:v>0.50272711053154195</c:v>
                </c:pt>
                <c:pt idx="51455">
                  <c:v>0.50355898275406596</c:v>
                </c:pt>
                <c:pt idx="51456">
                  <c:v>0.50439085497658898</c:v>
                </c:pt>
                <c:pt idx="51457">
                  <c:v>0.505222727198822</c:v>
                </c:pt>
                <c:pt idx="51458">
                  <c:v>0.50605459942134601</c:v>
                </c:pt>
                <c:pt idx="51459">
                  <c:v>0.50688647164386902</c:v>
                </c:pt>
                <c:pt idx="51460">
                  <c:v>0.50771834386610204</c:v>
                </c:pt>
                <c:pt idx="51461">
                  <c:v>0.50855021608862605</c:v>
                </c:pt>
                <c:pt idx="51462">
                  <c:v>0.50938208831114895</c:v>
                </c:pt>
                <c:pt idx="51463">
                  <c:v>0.51021396053338197</c:v>
                </c:pt>
                <c:pt idx="51464">
                  <c:v>0.51104583275590498</c:v>
                </c:pt>
                <c:pt idx="51465">
                  <c:v>0.51187770497842899</c:v>
                </c:pt>
                <c:pt idx="51466">
                  <c:v>0.51270957720066201</c:v>
                </c:pt>
                <c:pt idx="51467">
                  <c:v>0.51354144942318503</c:v>
                </c:pt>
                <c:pt idx="51468">
                  <c:v>0.51437332164570904</c:v>
                </c:pt>
                <c:pt idx="51469">
                  <c:v>0.51520519386794195</c:v>
                </c:pt>
                <c:pt idx="51470">
                  <c:v>0.51603706609046496</c:v>
                </c:pt>
                <c:pt idx="51471">
                  <c:v>0.51686893831298897</c:v>
                </c:pt>
                <c:pt idx="51472">
                  <c:v>0.51770081053522199</c:v>
                </c:pt>
                <c:pt idx="51473">
                  <c:v>0.518532682757745</c:v>
                </c:pt>
                <c:pt idx="51474">
                  <c:v>0.51936455498026901</c:v>
                </c:pt>
                <c:pt idx="51475">
                  <c:v>0.52019642720250203</c:v>
                </c:pt>
                <c:pt idx="51476">
                  <c:v>0.52102829942502504</c:v>
                </c:pt>
                <c:pt idx="51477">
                  <c:v>0.52186017164754905</c:v>
                </c:pt>
                <c:pt idx="51478">
                  <c:v>0.52269204386978096</c:v>
                </c:pt>
                <c:pt idx="51479">
                  <c:v>0.52352391609230498</c:v>
                </c:pt>
                <c:pt idx="51480">
                  <c:v>0.52435578831482799</c:v>
                </c:pt>
                <c:pt idx="51481">
                  <c:v>0.52518766053706101</c:v>
                </c:pt>
                <c:pt idx="51482">
                  <c:v>0.52601953275958502</c:v>
                </c:pt>
                <c:pt idx="51483">
                  <c:v>0.52685140498210803</c:v>
                </c:pt>
                <c:pt idx="51484">
                  <c:v>0.52768327720434105</c:v>
                </c:pt>
                <c:pt idx="51485">
                  <c:v>0.52851514942686495</c:v>
                </c:pt>
                <c:pt idx="51486">
                  <c:v>0.52934702164938796</c:v>
                </c:pt>
                <c:pt idx="51487">
                  <c:v>0.53017889387162098</c:v>
                </c:pt>
                <c:pt idx="51488">
                  <c:v>0.53101076609414499</c:v>
                </c:pt>
                <c:pt idx="51489">
                  <c:v>0.531842638316668</c:v>
                </c:pt>
                <c:pt idx="51490">
                  <c:v>0.53267451053890102</c:v>
                </c:pt>
                <c:pt idx="51491">
                  <c:v>0.53350638276142504</c:v>
                </c:pt>
                <c:pt idx="51492">
                  <c:v>0.53433825498394805</c:v>
                </c:pt>
                <c:pt idx="51493">
                  <c:v>0.53517012720618096</c:v>
                </c:pt>
                <c:pt idx="51494">
                  <c:v>0.53600199942870397</c:v>
                </c:pt>
                <c:pt idx="51495">
                  <c:v>0.53683387165122798</c:v>
                </c:pt>
                <c:pt idx="51496">
                  <c:v>0.537665743873461</c:v>
                </c:pt>
                <c:pt idx="51497">
                  <c:v>0.53849761609598401</c:v>
                </c:pt>
                <c:pt idx="51498">
                  <c:v>0.53932948831850802</c:v>
                </c:pt>
                <c:pt idx="51499">
                  <c:v>0.54016136054074104</c:v>
                </c:pt>
                <c:pt idx="51500">
                  <c:v>0.54099323276326405</c:v>
                </c:pt>
                <c:pt idx="51501">
                  <c:v>0.54182510498578795</c:v>
                </c:pt>
                <c:pt idx="51502">
                  <c:v>0.54265697720802097</c:v>
                </c:pt>
                <c:pt idx="51503">
                  <c:v>0.54348884943054399</c:v>
                </c:pt>
                <c:pt idx="51504">
                  <c:v>0.544320721653067</c:v>
                </c:pt>
                <c:pt idx="51505">
                  <c:v>0.54515259387530102</c:v>
                </c:pt>
                <c:pt idx="51506">
                  <c:v>0.54598446609782403</c:v>
                </c:pt>
                <c:pt idx="51507">
                  <c:v>0.54681633832034704</c:v>
                </c:pt>
                <c:pt idx="51508">
                  <c:v>0.54764821054257995</c:v>
                </c:pt>
                <c:pt idx="51509">
                  <c:v>0.54848008276510396</c:v>
                </c:pt>
                <c:pt idx="51510">
                  <c:v>0.54931195498762697</c:v>
                </c:pt>
                <c:pt idx="51511">
                  <c:v>0.55014382720985999</c:v>
                </c:pt>
                <c:pt idx="51512">
                  <c:v>0.550975699432384</c:v>
                </c:pt>
                <c:pt idx="51513">
                  <c:v>0.55180757165490701</c:v>
                </c:pt>
                <c:pt idx="51514">
                  <c:v>0.55263944387714004</c:v>
                </c:pt>
                <c:pt idx="51515">
                  <c:v>0.55347131609966405</c:v>
                </c:pt>
                <c:pt idx="51516">
                  <c:v>0.55430318832218695</c:v>
                </c:pt>
                <c:pt idx="51517">
                  <c:v>0.55513506054441997</c:v>
                </c:pt>
                <c:pt idx="51518">
                  <c:v>0.55596693276694398</c:v>
                </c:pt>
                <c:pt idx="51519">
                  <c:v>0.55679880498946699</c:v>
                </c:pt>
                <c:pt idx="51520">
                  <c:v>0.55763067721170001</c:v>
                </c:pt>
                <c:pt idx="51521">
                  <c:v>0.55846254943422402</c:v>
                </c:pt>
                <c:pt idx="51522">
                  <c:v>0.55929442165674703</c:v>
                </c:pt>
                <c:pt idx="51523">
                  <c:v>0.56012629387898005</c:v>
                </c:pt>
                <c:pt idx="51524">
                  <c:v>0.56095816610150295</c:v>
                </c:pt>
                <c:pt idx="51525">
                  <c:v>0.56179003832402696</c:v>
                </c:pt>
                <c:pt idx="51526">
                  <c:v>0.56262191054625998</c:v>
                </c:pt>
                <c:pt idx="51527">
                  <c:v>0.563453782768783</c:v>
                </c:pt>
                <c:pt idx="51528">
                  <c:v>0.56428565499130701</c:v>
                </c:pt>
                <c:pt idx="51529">
                  <c:v>0.56511752721354003</c:v>
                </c:pt>
                <c:pt idx="51530">
                  <c:v>0.56594939943606304</c:v>
                </c:pt>
                <c:pt idx="51531">
                  <c:v>0.56678127165858705</c:v>
                </c:pt>
                <c:pt idx="51532">
                  <c:v>0.56761314388081996</c:v>
                </c:pt>
                <c:pt idx="51533">
                  <c:v>0.56844501610334297</c:v>
                </c:pt>
                <c:pt idx="51534">
                  <c:v>0.56927688832586698</c:v>
                </c:pt>
                <c:pt idx="51535">
                  <c:v>0.570108760548099</c:v>
                </c:pt>
                <c:pt idx="51536">
                  <c:v>0.57094063277062301</c:v>
                </c:pt>
                <c:pt idx="51537">
                  <c:v>0.57177250499314602</c:v>
                </c:pt>
                <c:pt idx="51538">
                  <c:v>0.57260437721537905</c:v>
                </c:pt>
                <c:pt idx="51539">
                  <c:v>0.57343624943790295</c:v>
                </c:pt>
                <c:pt idx="51540">
                  <c:v>0.57426812166042596</c:v>
                </c:pt>
                <c:pt idx="51541">
                  <c:v>0.57509999388265898</c:v>
                </c:pt>
                <c:pt idx="51542">
                  <c:v>0.57593186610518299</c:v>
                </c:pt>
                <c:pt idx="51543">
                  <c:v>0.576763738327706</c:v>
                </c:pt>
                <c:pt idx="51544">
                  <c:v>0.57759561054993902</c:v>
                </c:pt>
                <c:pt idx="51545">
                  <c:v>0.57842748277246303</c:v>
                </c:pt>
                <c:pt idx="51546">
                  <c:v>0.57925935499498604</c:v>
                </c:pt>
                <c:pt idx="51547">
                  <c:v>0.58009122721721895</c:v>
                </c:pt>
                <c:pt idx="51548">
                  <c:v>0.58092309943974296</c:v>
                </c:pt>
                <c:pt idx="51549">
                  <c:v>0.58175497166226597</c:v>
                </c:pt>
                <c:pt idx="51550">
                  <c:v>0.58258684388449899</c:v>
                </c:pt>
                <c:pt idx="51551">
                  <c:v>0.58341871610702301</c:v>
                </c:pt>
                <c:pt idx="51552">
                  <c:v>0.58425058832954602</c:v>
                </c:pt>
                <c:pt idx="51553">
                  <c:v>0.58508246055177904</c:v>
                </c:pt>
                <c:pt idx="51554">
                  <c:v>0.58591433277430205</c:v>
                </c:pt>
                <c:pt idx="51555">
                  <c:v>0.58674620499682595</c:v>
                </c:pt>
                <c:pt idx="51556">
                  <c:v>0.58757807721905897</c:v>
                </c:pt>
                <c:pt idx="51557">
                  <c:v>0.58840994944158198</c:v>
                </c:pt>
                <c:pt idx="51558">
                  <c:v>0.58924182166410599</c:v>
                </c:pt>
                <c:pt idx="51559">
                  <c:v>0.59007369388633901</c:v>
                </c:pt>
                <c:pt idx="51560">
                  <c:v>0.59090556610886202</c:v>
                </c:pt>
                <c:pt idx="51561">
                  <c:v>0.59173743833138603</c:v>
                </c:pt>
                <c:pt idx="51562">
                  <c:v>0.59256931055361906</c:v>
                </c:pt>
                <c:pt idx="51563">
                  <c:v>0.59340118277614196</c:v>
                </c:pt>
                <c:pt idx="51564">
                  <c:v>0.59423305499866497</c:v>
                </c:pt>
                <c:pt idx="51565">
                  <c:v>0.59506492722089799</c:v>
                </c:pt>
                <c:pt idx="51566">
                  <c:v>0.595896799443422</c:v>
                </c:pt>
                <c:pt idx="51567">
                  <c:v>0.59672867166594501</c:v>
                </c:pt>
                <c:pt idx="51568">
                  <c:v>0.59756054388817803</c:v>
                </c:pt>
                <c:pt idx="51569">
                  <c:v>0.59839241611070204</c:v>
                </c:pt>
                <c:pt idx="51570">
                  <c:v>0.59922428833322505</c:v>
                </c:pt>
                <c:pt idx="51571">
                  <c:v>0.60005616055545796</c:v>
                </c:pt>
                <c:pt idx="51572">
                  <c:v>0.60088803277798197</c:v>
                </c:pt>
                <c:pt idx="51573">
                  <c:v>0.60171990500050498</c:v>
                </c:pt>
                <c:pt idx="51574">
                  <c:v>0.60255177722273801</c:v>
                </c:pt>
                <c:pt idx="51575">
                  <c:v>0.60338364944526202</c:v>
                </c:pt>
                <c:pt idx="51576">
                  <c:v>0.60421552166778503</c:v>
                </c:pt>
                <c:pt idx="51577">
                  <c:v>0.60504739389001805</c:v>
                </c:pt>
                <c:pt idx="51578">
                  <c:v>0.60587926611254195</c:v>
                </c:pt>
                <c:pt idx="51579">
                  <c:v>0.60671113833506496</c:v>
                </c:pt>
                <c:pt idx="51580">
                  <c:v>0.60754301055729798</c:v>
                </c:pt>
                <c:pt idx="51581">
                  <c:v>0.60837488277982099</c:v>
                </c:pt>
                <c:pt idx="51582">
                  <c:v>0.609206755002345</c:v>
                </c:pt>
                <c:pt idx="51583">
                  <c:v>0.61003862722457802</c:v>
                </c:pt>
                <c:pt idx="51584">
                  <c:v>0.61087049944710103</c:v>
                </c:pt>
                <c:pt idx="51585">
                  <c:v>0.61170237166962504</c:v>
                </c:pt>
                <c:pt idx="51586">
                  <c:v>0.61253424389185795</c:v>
                </c:pt>
                <c:pt idx="51587">
                  <c:v>0.61336611611438097</c:v>
                </c:pt>
                <c:pt idx="51588">
                  <c:v>0.61419798833690498</c:v>
                </c:pt>
                <c:pt idx="51589">
                  <c:v>0.615029860559138</c:v>
                </c:pt>
                <c:pt idx="51590">
                  <c:v>0.61586173278166101</c:v>
                </c:pt>
                <c:pt idx="51591">
                  <c:v>0.61669360500418502</c:v>
                </c:pt>
                <c:pt idx="51592">
                  <c:v>0.61752547722641804</c:v>
                </c:pt>
                <c:pt idx="51593">
                  <c:v>0.61835734944894105</c:v>
                </c:pt>
                <c:pt idx="51594">
                  <c:v>0.61918922167146395</c:v>
                </c:pt>
                <c:pt idx="51595">
                  <c:v>0.62002109389369697</c:v>
                </c:pt>
                <c:pt idx="51596">
                  <c:v>0.62085296611622098</c:v>
                </c:pt>
                <c:pt idx="51597">
                  <c:v>0.62168483833874399</c:v>
                </c:pt>
                <c:pt idx="51598">
                  <c:v>0.62251671056097702</c:v>
                </c:pt>
                <c:pt idx="51599">
                  <c:v>0.62334858278350103</c:v>
                </c:pt>
                <c:pt idx="51600">
                  <c:v>0.62418045500602404</c:v>
                </c:pt>
                <c:pt idx="51601">
                  <c:v>0.62501232722825695</c:v>
                </c:pt>
                <c:pt idx="51602">
                  <c:v>0.62584419945078096</c:v>
                </c:pt>
                <c:pt idx="51603">
                  <c:v>0.62667607167330397</c:v>
                </c:pt>
                <c:pt idx="51604">
                  <c:v>0.62750794389553699</c:v>
                </c:pt>
                <c:pt idx="51605">
                  <c:v>0.628339816118061</c:v>
                </c:pt>
                <c:pt idx="51606">
                  <c:v>0.62917168834058401</c:v>
                </c:pt>
                <c:pt idx="51607">
                  <c:v>0.63000356056281703</c:v>
                </c:pt>
                <c:pt idx="51608">
                  <c:v>0.63083543278534104</c:v>
                </c:pt>
                <c:pt idx="51609">
                  <c:v>0.63166730500786405</c:v>
                </c:pt>
                <c:pt idx="51610">
                  <c:v>0.63249917723009697</c:v>
                </c:pt>
                <c:pt idx="51611">
                  <c:v>0.63333104945261998</c:v>
                </c:pt>
                <c:pt idx="51612">
                  <c:v>0.63416292167514399</c:v>
                </c:pt>
                <c:pt idx="51613">
                  <c:v>0.63499479389737701</c:v>
                </c:pt>
                <c:pt idx="51614">
                  <c:v>0.63582666611990002</c:v>
                </c:pt>
                <c:pt idx="51615">
                  <c:v>0.63665853834242403</c:v>
                </c:pt>
                <c:pt idx="51616">
                  <c:v>0.63749041056465705</c:v>
                </c:pt>
                <c:pt idx="51617">
                  <c:v>0.63832228278717995</c:v>
                </c:pt>
                <c:pt idx="51618">
                  <c:v>0.63915415500970396</c:v>
                </c:pt>
                <c:pt idx="51619">
                  <c:v>0.63998602723193698</c:v>
                </c:pt>
                <c:pt idx="51620">
                  <c:v>0.64081789945445999</c:v>
                </c:pt>
                <c:pt idx="51621">
                  <c:v>0.64164977167698301</c:v>
                </c:pt>
                <c:pt idx="51622">
                  <c:v>0.64248164389921603</c:v>
                </c:pt>
                <c:pt idx="51623">
                  <c:v>0.64331351612174004</c:v>
                </c:pt>
                <c:pt idx="51624">
                  <c:v>0.64414538834426305</c:v>
                </c:pt>
                <c:pt idx="51625">
                  <c:v>0.64497726056649596</c:v>
                </c:pt>
                <c:pt idx="51626">
                  <c:v>0.64580913278901997</c:v>
                </c:pt>
                <c:pt idx="51627">
                  <c:v>0.64664100501154298</c:v>
                </c:pt>
                <c:pt idx="51628">
                  <c:v>0.647472877233776</c:v>
                </c:pt>
                <c:pt idx="51629">
                  <c:v>0.64830474945630001</c:v>
                </c:pt>
                <c:pt idx="51630">
                  <c:v>0.64913662167882302</c:v>
                </c:pt>
                <c:pt idx="51631">
                  <c:v>0.64996849390105604</c:v>
                </c:pt>
                <c:pt idx="51632">
                  <c:v>0.65080036612358005</c:v>
                </c:pt>
                <c:pt idx="51633">
                  <c:v>0.65163223834610295</c:v>
                </c:pt>
                <c:pt idx="51634">
                  <c:v>0.65246411056833598</c:v>
                </c:pt>
                <c:pt idx="51635">
                  <c:v>0.65329598279085999</c:v>
                </c:pt>
                <c:pt idx="51636">
                  <c:v>0.654127855013383</c:v>
                </c:pt>
                <c:pt idx="51637">
                  <c:v>0.65495972723561602</c:v>
                </c:pt>
                <c:pt idx="51638">
                  <c:v>0.65579159945813903</c:v>
                </c:pt>
                <c:pt idx="51639">
                  <c:v>0.65662347168066304</c:v>
                </c:pt>
                <c:pt idx="51640">
                  <c:v>0.65745534390289595</c:v>
                </c:pt>
                <c:pt idx="51641">
                  <c:v>0.65828721612541896</c:v>
                </c:pt>
                <c:pt idx="51642">
                  <c:v>0.65911908834794297</c:v>
                </c:pt>
                <c:pt idx="51643">
                  <c:v>0.65995096057017599</c:v>
                </c:pt>
                <c:pt idx="51644">
                  <c:v>0.660782832792699</c:v>
                </c:pt>
                <c:pt idx="51645">
                  <c:v>0.66161470501522301</c:v>
                </c:pt>
                <c:pt idx="51646">
                  <c:v>0.66244657723745604</c:v>
                </c:pt>
                <c:pt idx="51647">
                  <c:v>0.66327844945997905</c:v>
                </c:pt>
                <c:pt idx="51648">
                  <c:v>0.66411032168250295</c:v>
                </c:pt>
                <c:pt idx="51649">
                  <c:v>0.66494219390473497</c:v>
                </c:pt>
                <c:pt idx="51650">
                  <c:v>0.66577406612725898</c:v>
                </c:pt>
                <c:pt idx="51651">
                  <c:v>0.66660593834978199</c:v>
                </c:pt>
                <c:pt idx="51652">
                  <c:v>0.66743781057201501</c:v>
                </c:pt>
                <c:pt idx="51653">
                  <c:v>0.66826968279453902</c:v>
                </c:pt>
                <c:pt idx="51654">
                  <c:v>0.66910155501706203</c:v>
                </c:pt>
                <c:pt idx="51655">
                  <c:v>0.66993342723929505</c:v>
                </c:pt>
                <c:pt idx="51656">
                  <c:v>0.67076529946181895</c:v>
                </c:pt>
                <c:pt idx="51657">
                  <c:v>0.67159717168434196</c:v>
                </c:pt>
                <c:pt idx="51658">
                  <c:v>0.67242904390657499</c:v>
                </c:pt>
                <c:pt idx="51659">
                  <c:v>0.673260916129099</c:v>
                </c:pt>
                <c:pt idx="51660">
                  <c:v>0.67409278835162201</c:v>
                </c:pt>
                <c:pt idx="51661">
                  <c:v>0.67492466057385503</c:v>
                </c:pt>
                <c:pt idx="51662">
                  <c:v>0.67575653279637904</c:v>
                </c:pt>
                <c:pt idx="51663">
                  <c:v>0.67658840501890205</c:v>
                </c:pt>
                <c:pt idx="51664">
                  <c:v>0.67742027724113496</c:v>
                </c:pt>
                <c:pt idx="51665">
                  <c:v>0.67825214946365797</c:v>
                </c:pt>
                <c:pt idx="51666">
                  <c:v>0.67908402168618198</c:v>
                </c:pt>
                <c:pt idx="51667">
                  <c:v>0.679915893908415</c:v>
                </c:pt>
                <c:pt idx="51668">
                  <c:v>0.68074776613093801</c:v>
                </c:pt>
                <c:pt idx="51669">
                  <c:v>0.68157963835346203</c:v>
                </c:pt>
                <c:pt idx="51670">
                  <c:v>0.68136421248196199</c:v>
                </c:pt>
                <c:pt idx="51671">
                  <c:v>0.68114878661038603</c:v>
                </c:pt>
                <c:pt idx="51672">
                  <c:v>0.68093336073881106</c:v>
                </c:pt>
                <c:pt idx="51673">
                  <c:v>0.68071793486731103</c:v>
                </c:pt>
                <c:pt idx="51674">
                  <c:v>0.68050250899573606</c:v>
                </c:pt>
                <c:pt idx="51675">
                  <c:v>0.68028708312415997</c:v>
                </c:pt>
                <c:pt idx="51676">
                  <c:v>0.68007165725265994</c:v>
                </c:pt>
                <c:pt idx="51677">
                  <c:v>0.67985623138108497</c:v>
                </c:pt>
                <c:pt idx="51678">
                  <c:v>0.67964080550951</c:v>
                </c:pt>
                <c:pt idx="51679">
                  <c:v>0.67942537963800997</c:v>
                </c:pt>
                <c:pt idx="51680">
                  <c:v>0.679209953766434</c:v>
                </c:pt>
                <c:pt idx="51681">
                  <c:v>0.67899452789485903</c:v>
                </c:pt>
                <c:pt idx="51682">
                  <c:v>0.678779102023359</c:v>
                </c:pt>
                <c:pt idx="51683">
                  <c:v>0.67856367615178403</c:v>
                </c:pt>
                <c:pt idx="51684">
                  <c:v>0.67834825028020795</c:v>
                </c:pt>
                <c:pt idx="51685">
                  <c:v>0.67813282440870803</c:v>
                </c:pt>
                <c:pt idx="51686">
                  <c:v>0.67791739853713295</c:v>
                </c:pt>
                <c:pt idx="51687">
                  <c:v>0.67770197266555798</c:v>
                </c:pt>
                <c:pt idx="51688">
                  <c:v>0.67748654679405795</c:v>
                </c:pt>
                <c:pt idx="51689">
                  <c:v>0.67727112092248198</c:v>
                </c:pt>
                <c:pt idx="51690">
                  <c:v>0.67705569505090701</c:v>
                </c:pt>
                <c:pt idx="51691">
                  <c:v>0.67684026917940698</c:v>
                </c:pt>
                <c:pt idx="51692">
                  <c:v>0.67662484330783201</c:v>
                </c:pt>
                <c:pt idx="51693">
                  <c:v>0.67640941743625604</c:v>
                </c:pt>
                <c:pt idx="51694">
                  <c:v>0.67619399156475601</c:v>
                </c:pt>
                <c:pt idx="51695">
                  <c:v>0.67597856569318104</c:v>
                </c:pt>
                <c:pt idx="51696">
                  <c:v>0.67576313982160596</c:v>
                </c:pt>
                <c:pt idx="51697">
                  <c:v>0.67554771395010604</c:v>
                </c:pt>
                <c:pt idx="51698">
                  <c:v>0.67533228807852996</c:v>
                </c:pt>
                <c:pt idx="51699">
                  <c:v>0.67511686220695499</c:v>
                </c:pt>
                <c:pt idx="51700">
                  <c:v>0.67490143633545496</c:v>
                </c:pt>
                <c:pt idx="51701">
                  <c:v>0.67468601046387999</c:v>
                </c:pt>
                <c:pt idx="51702">
                  <c:v>0.67447058459230402</c:v>
                </c:pt>
                <c:pt idx="51703">
                  <c:v>0.67425515872080399</c:v>
                </c:pt>
                <c:pt idx="51704">
                  <c:v>0.67403973284922902</c:v>
                </c:pt>
                <c:pt idx="51705">
                  <c:v>0.67382430697765405</c:v>
                </c:pt>
                <c:pt idx="51706">
                  <c:v>0.67360888110615402</c:v>
                </c:pt>
                <c:pt idx="51707">
                  <c:v>0.67339345523457805</c:v>
                </c:pt>
                <c:pt idx="51708">
                  <c:v>0.67317802936300297</c:v>
                </c:pt>
                <c:pt idx="51709">
                  <c:v>0.67296260349150305</c:v>
                </c:pt>
                <c:pt idx="51710">
                  <c:v>0.67274717761992697</c:v>
                </c:pt>
                <c:pt idx="51711">
                  <c:v>0.672531751748352</c:v>
                </c:pt>
                <c:pt idx="51712">
                  <c:v>0.67231632587685197</c:v>
                </c:pt>
                <c:pt idx="51713">
                  <c:v>0.672100900005277</c:v>
                </c:pt>
                <c:pt idx="51714">
                  <c:v>0.67188547413370203</c:v>
                </c:pt>
                <c:pt idx="51715">
                  <c:v>0.671670048262201</c:v>
                </c:pt>
                <c:pt idx="51716">
                  <c:v>0.67145462239062603</c:v>
                </c:pt>
                <c:pt idx="51717">
                  <c:v>0.67123919651905095</c:v>
                </c:pt>
                <c:pt idx="51718">
                  <c:v>0.67102377064755103</c:v>
                </c:pt>
                <c:pt idx="51719">
                  <c:v>0.67080834477597495</c:v>
                </c:pt>
                <c:pt idx="51720">
                  <c:v>0.67059291890439998</c:v>
                </c:pt>
                <c:pt idx="51721">
                  <c:v>0.67037749303289995</c:v>
                </c:pt>
                <c:pt idx="51722">
                  <c:v>0.67016206716132498</c:v>
                </c:pt>
                <c:pt idx="51723">
                  <c:v>0.66994664128974901</c:v>
                </c:pt>
                <c:pt idx="51724">
                  <c:v>0.66973121541824898</c:v>
                </c:pt>
                <c:pt idx="51725">
                  <c:v>0.66951578954667401</c:v>
                </c:pt>
                <c:pt idx="51726">
                  <c:v>0.66930036367509904</c:v>
                </c:pt>
                <c:pt idx="51727">
                  <c:v>0.66908493780359901</c:v>
                </c:pt>
                <c:pt idx="51728">
                  <c:v>0.66886951193202304</c:v>
                </c:pt>
                <c:pt idx="51729">
                  <c:v>0.66865408606044796</c:v>
                </c:pt>
                <c:pt idx="51730">
                  <c:v>0.66843866018894804</c:v>
                </c:pt>
                <c:pt idx="51731">
                  <c:v>0.66822323431737296</c:v>
                </c:pt>
                <c:pt idx="51732">
                  <c:v>0.66800780844579699</c:v>
                </c:pt>
                <c:pt idx="51733">
                  <c:v>0.66779238257429696</c:v>
                </c:pt>
                <c:pt idx="51734">
                  <c:v>0.66757695670272199</c:v>
                </c:pt>
                <c:pt idx="51735">
                  <c:v>0.66736153083114702</c:v>
                </c:pt>
                <c:pt idx="51736">
                  <c:v>0.66714610495964699</c:v>
                </c:pt>
                <c:pt idx="51737">
                  <c:v>0.66693067908807102</c:v>
                </c:pt>
                <c:pt idx="51738">
                  <c:v>0.66671525321649605</c:v>
                </c:pt>
                <c:pt idx="51739">
                  <c:v>0.66649982734499602</c:v>
                </c:pt>
                <c:pt idx="51740">
                  <c:v>0.66628440147342105</c:v>
                </c:pt>
                <c:pt idx="51741">
                  <c:v>0.66606897560184497</c:v>
                </c:pt>
                <c:pt idx="51742">
                  <c:v>0.66585354973034505</c:v>
                </c:pt>
                <c:pt idx="51743">
                  <c:v>0.66563812385876997</c:v>
                </c:pt>
                <c:pt idx="51744">
                  <c:v>0.665422697987194</c:v>
                </c:pt>
                <c:pt idx="51745">
                  <c:v>0.66520727211569397</c:v>
                </c:pt>
                <c:pt idx="51746">
                  <c:v>0.664991846244119</c:v>
                </c:pt>
                <c:pt idx="51747">
                  <c:v>0.66477642037254403</c:v>
                </c:pt>
                <c:pt idx="51748">
                  <c:v>0.664560994501044</c:v>
                </c:pt>
                <c:pt idx="51749">
                  <c:v>0.66434556862946903</c:v>
                </c:pt>
                <c:pt idx="51750">
                  <c:v>0.66413014275789295</c:v>
                </c:pt>
                <c:pt idx="51751">
                  <c:v>0.66391471688639303</c:v>
                </c:pt>
                <c:pt idx="51752">
                  <c:v>0.66369929101481795</c:v>
                </c:pt>
                <c:pt idx="51753">
                  <c:v>0.66348386514324298</c:v>
                </c:pt>
                <c:pt idx="51754">
                  <c:v>0.66326843927174295</c:v>
                </c:pt>
                <c:pt idx="51755">
                  <c:v>0.66305301340016698</c:v>
                </c:pt>
                <c:pt idx="51756">
                  <c:v>0.66283758752859201</c:v>
                </c:pt>
                <c:pt idx="51757">
                  <c:v>0.66262216165709198</c:v>
                </c:pt>
                <c:pt idx="51758">
                  <c:v>0.66240673578551701</c:v>
                </c:pt>
                <c:pt idx="51759">
                  <c:v>0.66219130991394104</c:v>
                </c:pt>
                <c:pt idx="51760">
                  <c:v>0.66197588404244101</c:v>
                </c:pt>
                <c:pt idx="51761">
                  <c:v>0.66176045817086604</c:v>
                </c:pt>
                <c:pt idx="51762">
                  <c:v>0.66154503229928996</c:v>
                </c:pt>
                <c:pt idx="51763">
                  <c:v>0.66132960642779004</c:v>
                </c:pt>
                <c:pt idx="51764">
                  <c:v>0.66111418055621496</c:v>
                </c:pt>
                <c:pt idx="51765">
                  <c:v>0.66089875468463999</c:v>
                </c:pt>
                <c:pt idx="51766">
                  <c:v>0.66068332881313996</c:v>
                </c:pt>
                <c:pt idx="51767">
                  <c:v>0.66046790294156399</c:v>
                </c:pt>
                <c:pt idx="51768">
                  <c:v>0.66025247706998902</c:v>
                </c:pt>
                <c:pt idx="51769">
                  <c:v>0.66003705119848899</c:v>
                </c:pt>
                <c:pt idx="51770">
                  <c:v>0.65982162532691402</c:v>
                </c:pt>
                <c:pt idx="51771">
                  <c:v>0.65960619945533805</c:v>
                </c:pt>
                <c:pt idx="51772">
                  <c:v>0.65939077358383802</c:v>
                </c:pt>
                <c:pt idx="51773">
                  <c:v>0.65917534771226305</c:v>
                </c:pt>
                <c:pt idx="51774">
                  <c:v>0.65895992184068797</c:v>
                </c:pt>
                <c:pt idx="51775">
                  <c:v>0.65874449596918805</c:v>
                </c:pt>
                <c:pt idx="51776">
                  <c:v>0.65852907009761197</c:v>
                </c:pt>
                <c:pt idx="51777">
                  <c:v>0.658313644226037</c:v>
                </c:pt>
                <c:pt idx="51778">
                  <c:v>0.65809821835453697</c:v>
                </c:pt>
                <c:pt idx="51779">
                  <c:v>0.657882792482962</c:v>
                </c:pt>
                <c:pt idx="51780">
                  <c:v>0.65766736661138603</c:v>
                </c:pt>
                <c:pt idx="51781">
                  <c:v>0.657451940739886</c:v>
                </c:pt>
                <c:pt idx="51782">
                  <c:v>0.65723651486831103</c:v>
                </c:pt>
                <c:pt idx="51783">
                  <c:v>0.65702108899673595</c:v>
                </c:pt>
                <c:pt idx="51784">
                  <c:v>0.65680566312523603</c:v>
                </c:pt>
                <c:pt idx="51785">
                  <c:v>0.65659023725365995</c:v>
                </c:pt>
                <c:pt idx="51786">
                  <c:v>0.65637481138208498</c:v>
                </c:pt>
                <c:pt idx="51787">
                  <c:v>0.65615938551058495</c:v>
                </c:pt>
                <c:pt idx="51788">
                  <c:v>0.65594395963900998</c:v>
                </c:pt>
                <c:pt idx="51789">
                  <c:v>0.65572853376743401</c:v>
                </c:pt>
                <c:pt idx="51790">
                  <c:v>0.65551310789593398</c:v>
                </c:pt>
                <c:pt idx="51791">
                  <c:v>0.65529768202435901</c:v>
                </c:pt>
                <c:pt idx="51792">
                  <c:v>0.65508225615278404</c:v>
                </c:pt>
                <c:pt idx="51793">
                  <c:v>0.65486683028128401</c:v>
                </c:pt>
                <c:pt idx="51794">
                  <c:v>0.65465140440970804</c:v>
                </c:pt>
                <c:pt idx="51795">
                  <c:v>0.65443597853813296</c:v>
                </c:pt>
                <c:pt idx="51796">
                  <c:v>0.65422055266663304</c:v>
                </c:pt>
                <c:pt idx="51797">
                  <c:v>0.65400512679505696</c:v>
                </c:pt>
                <c:pt idx="51798">
                  <c:v>0.65378970092348199</c:v>
                </c:pt>
                <c:pt idx="51799">
                  <c:v>0.65357427505198196</c:v>
                </c:pt>
                <c:pt idx="51800">
                  <c:v>0.65335884918040699</c:v>
                </c:pt>
                <c:pt idx="51801">
                  <c:v>0.65314342330883202</c:v>
                </c:pt>
                <c:pt idx="51802">
                  <c:v>0.65292799743733099</c:v>
                </c:pt>
                <c:pt idx="51803">
                  <c:v>0.65271257156575602</c:v>
                </c:pt>
                <c:pt idx="51804">
                  <c:v>0.65249714569418105</c:v>
                </c:pt>
                <c:pt idx="51805">
                  <c:v>0.65228171982268102</c:v>
                </c:pt>
                <c:pt idx="51806">
                  <c:v>0.65206629395110505</c:v>
                </c:pt>
                <c:pt idx="51807">
                  <c:v>0.65185086807952997</c:v>
                </c:pt>
                <c:pt idx="51808">
                  <c:v>0.65163544220803005</c:v>
                </c:pt>
                <c:pt idx="51809">
                  <c:v>0.65142001633645497</c:v>
                </c:pt>
                <c:pt idx="51810">
                  <c:v>0.651204590464879</c:v>
                </c:pt>
                <c:pt idx="51811">
                  <c:v>0.65098916459337897</c:v>
                </c:pt>
                <c:pt idx="51812">
                  <c:v>0.650773738721804</c:v>
                </c:pt>
                <c:pt idx="51813">
                  <c:v>0.65055831285022903</c:v>
                </c:pt>
                <c:pt idx="51814">
                  <c:v>0.650342886978729</c:v>
                </c:pt>
                <c:pt idx="51815">
                  <c:v>0.65012746110715303</c:v>
                </c:pt>
                <c:pt idx="51816">
                  <c:v>0.64991203523557795</c:v>
                </c:pt>
                <c:pt idx="51817">
                  <c:v>0.64969660936407803</c:v>
                </c:pt>
                <c:pt idx="51818">
                  <c:v>0.64948118349250294</c:v>
                </c:pt>
                <c:pt idx="51819">
                  <c:v>0.64926575762092698</c:v>
                </c:pt>
                <c:pt idx="51820">
                  <c:v>0.64905033174942695</c:v>
                </c:pt>
                <c:pt idx="51821">
                  <c:v>0.64883490587785198</c:v>
                </c:pt>
                <c:pt idx="51822">
                  <c:v>0.648619480006277</c:v>
                </c:pt>
                <c:pt idx="51823">
                  <c:v>0.64840405413477697</c:v>
                </c:pt>
                <c:pt idx="51824">
                  <c:v>0.64818862826320101</c:v>
                </c:pt>
                <c:pt idx="51825">
                  <c:v>0.64797320239162604</c:v>
                </c:pt>
                <c:pt idx="51826">
                  <c:v>0.64775777652012601</c:v>
                </c:pt>
                <c:pt idx="51827">
                  <c:v>0.64754235064855103</c:v>
                </c:pt>
                <c:pt idx="51828">
                  <c:v>0.64732692477697495</c:v>
                </c:pt>
                <c:pt idx="51829">
                  <c:v>0.64711149890547504</c:v>
                </c:pt>
                <c:pt idx="51830">
                  <c:v>0.64689607303389995</c:v>
                </c:pt>
                <c:pt idx="51831">
                  <c:v>0.64668064716232498</c:v>
                </c:pt>
                <c:pt idx="51832">
                  <c:v>0.64646522129082495</c:v>
                </c:pt>
                <c:pt idx="51833">
                  <c:v>0.64624979541924898</c:v>
                </c:pt>
                <c:pt idx="51834">
                  <c:v>0.64603436954767401</c:v>
                </c:pt>
                <c:pt idx="51835">
                  <c:v>0.64581894367617398</c:v>
                </c:pt>
                <c:pt idx="51836">
                  <c:v>0.64560351780459901</c:v>
                </c:pt>
                <c:pt idx="51837">
                  <c:v>0.64538809193302304</c:v>
                </c:pt>
                <c:pt idx="51838">
                  <c:v>0.64517266606152301</c:v>
                </c:pt>
                <c:pt idx="51839">
                  <c:v>0.64495724018994804</c:v>
                </c:pt>
                <c:pt idx="51840">
                  <c:v>0.64474181431837296</c:v>
                </c:pt>
                <c:pt idx="51841">
                  <c:v>0.64452638844687205</c:v>
                </c:pt>
                <c:pt idx="51842">
                  <c:v>0.64431096257529696</c:v>
                </c:pt>
                <c:pt idx="51843">
                  <c:v>0.64409553670372199</c:v>
                </c:pt>
                <c:pt idx="51844">
                  <c:v>0.64388011083222196</c:v>
                </c:pt>
                <c:pt idx="51845">
                  <c:v>0.64366468496064599</c:v>
                </c:pt>
                <c:pt idx="51846">
                  <c:v>0.64344925908907102</c:v>
                </c:pt>
                <c:pt idx="51847">
                  <c:v>0.64323383321757099</c:v>
                </c:pt>
                <c:pt idx="51848">
                  <c:v>0.64301840734599602</c:v>
                </c:pt>
                <c:pt idx="51849">
                  <c:v>0.64280298147442105</c:v>
                </c:pt>
                <c:pt idx="51850">
                  <c:v>0.64258755560292002</c:v>
                </c:pt>
                <c:pt idx="51851">
                  <c:v>0.64237212973134505</c:v>
                </c:pt>
                <c:pt idx="51852">
                  <c:v>0.64215670385976997</c:v>
                </c:pt>
                <c:pt idx="51853">
                  <c:v>0.64194127798827005</c:v>
                </c:pt>
                <c:pt idx="51854">
                  <c:v>0.64172585211669397</c:v>
                </c:pt>
                <c:pt idx="51855">
                  <c:v>0.641510426245119</c:v>
                </c:pt>
                <c:pt idx="51856">
                  <c:v>0.64129500037361897</c:v>
                </c:pt>
                <c:pt idx="51857">
                  <c:v>0.641079574502044</c:v>
                </c:pt>
                <c:pt idx="51858">
                  <c:v>0.64086414863046803</c:v>
                </c:pt>
                <c:pt idx="51859">
                  <c:v>0.640648722758968</c:v>
                </c:pt>
                <c:pt idx="51860">
                  <c:v>0.64043329688739303</c:v>
                </c:pt>
                <c:pt idx="51861">
                  <c:v>0.64021787101581795</c:v>
                </c:pt>
                <c:pt idx="51862">
                  <c:v>0.64000244514431803</c:v>
                </c:pt>
                <c:pt idx="51863">
                  <c:v>0.63978701927274195</c:v>
                </c:pt>
                <c:pt idx="51864">
                  <c:v>0.63957159340116698</c:v>
                </c:pt>
                <c:pt idx="51865">
                  <c:v>0.63935616752966695</c:v>
                </c:pt>
                <c:pt idx="51866">
                  <c:v>0.63914074165809198</c:v>
                </c:pt>
                <c:pt idx="51867">
                  <c:v>0.63892531578651601</c:v>
                </c:pt>
                <c:pt idx="51868">
                  <c:v>0.63870988991501598</c:v>
                </c:pt>
                <c:pt idx="51869">
                  <c:v>0.63849446404344101</c:v>
                </c:pt>
                <c:pt idx="51870">
                  <c:v>0.63827903817186604</c:v>
                </c:pt>
                <c:pt idx="51871">
                  <c:v>0.63806361230036601</c:v>
                </c:pt>
                <c:pt idx="51872">
                  <c:v>0.63784818642879004</c:v>
                </c:pt>
                <c:pt idx="51873">
                  <c:v>0.63763276055721496</c:v>
                </c:pt>
                <c:pt idx="51874">
                  <c:v>0.63741733468571504</c:v>
                </c:pt>
                <c:pt idx="51875">
                  <c:v>0.63720190881413896</c:v>
                </c:pt>
                <c:pt idx="51876">
                  <c:v>0.63698648294256399</c:v>
                </c:pt>
                <c:pt idx="51877">
                  <c:v>0.63677105707106396</c:v>
                </c:pt>
                <c:pt idx="51878">
                  <c:v>0.63655563119948899</c:v>
                </c:pt>
                <c:pt idx="51879">
                  <c:v>0.63634020532791402</c:v>
                </c:pt>
                <c:pt idx="51880">
                  <c:v>0.63612477945641299</c:v>
                </c:pt>
                <c:pt idx="51881">
                  <c:v>0.63590935358483802</c:v>
                </c:pt>
                <c:pt idx="51882">
                  <c:v>0.63569392771326305</c:v>
                </c:pt>
                <c:pt idx="51883">
                  <c:v>0.63547850184176302</c:v>
                </c:pt>
                <c:pt idx="51884">
                  <c:v>0.63526307597018805</c:v>
                </c:pt>
                <c:pt idx="51885">
                  <c:v>0.63504765009861197</c:v>
                </c:pt>
                <c:pt idx="51886">
                  <c:v>0.63483222422711205</c:v>
                </c:pt>
                <c:pt idx="51887">
                  <c:v>0.63461679835553697</c:v>
                </c:pt>
                <c:pt idx="51888">
                  <c:v>0.634401372483961</c:v>
                </c:pt>
                <c:pt idx="51889">
                  <c:v>0.63418594661246097</c:v>
                </c:pt>
                <c:pt idx="51890">
                  <c:v>0.633970520740886</c:v>
                </c:pt>
                <c:pt idx="51891">
                  <c:v>0.63375509486931103</c:v>
                </c:pt>
                <c:pt idx="51892">
                  <c:v>0.633539668997811</c:v>
                </c:pt>
                <c:pt idx="51893">
                  <c:v>0.63332424312623603</c:v>
                </c:pt>
                <c:pt idx="51894">
                  <c:v>0.63310881725465995</c:v>
                </c:pt>
                <c:pt idx="51895">
                  <c:v>0.63289339138316003</c:v>
                </c:pt>
                <c:pt idx="51896">
                  <c:v>0.63267796551158495</c:v>
                </c:pt>
                <c:pt idx="51897">
                  <c:v>0.63246253964000898</c:v>
                </c:pt>
                <c:pt idx="51898">
                  <c:v>0.63224711376850895</c:v>
                </c:pt>
                <c:pt idx="51899">
                  <c:v>0.63203168789693398</c:v>
                </c:pt>
                <c:pt idx="51900">
                  <c:v>0.63181626202535901</c:v>
                </c:pt>
                <c:pt idx="51901">
                  <c:v>0.63160083615385898</c:v>
                </c:pt>
                <c:pt idx="51902">
                  <c:v>0.63138541028228301</c:v>
                </c:pt>
                <c:pt idx="51903">
                  <c:v>0.63116998441070804</c:v>
                </c:pt>
                <c:pt idx="51904">
                  <c:v>0.63095455853920801</c:v>
                </c:pt>
                <c:pt idx="51905">
                  <c:v>0.63073913266763304</c:v>
                </c:pt>
                <c:pt idx="51906">
                  <c:v>0.63052370679605696</c:v>
                </c:pt>
                <c:pt idx="51907">
                  <c:v>0.63030828092455704</c:v>
                </c:pt>
                <c:pt idx="51908">
                  <c:v>0.63009285505298196</c:v>
                </c:pt>
                <c:pt idx="51909">
                  <c:v>0.62987742918140699</c:v>
                </c:pt>
                <c:pt idx="51910">
                  <c:v>0.62966200330990696</c:v>
                </c:pt>
                <c:pt idx="51911">
                  <c:v>0.62944657743833099</c:v>
                </c:pt>
                <c:pt idx="51912">
                  <c:v>0.62923115156675602</c:v>
                </c:pt>
                <c:pt idx="51913">
                  <c:v>0.62901572569525599</c:v>
                </c:pt>
                <c:pt idx="51914">
                  <c:v>0.62880029982368102</c:v>
                </c:pt>
                <c:pt idx="51915">
                  <c:v>0.62858487395210505</c:v>
                </c:pt>
                <c:pt idx="51916">
                  <c:v>0.62836944808060502</c:v>
                </c:pt>
                <c:pt idx="51917">
                  <c:v>0.62815402220903005</c:v>
                </c:pt>
                <c:pt idx="51918">
                  <c:v>0.62793859633745497</c:v>
                </c:pt>
                <c:pt idx="51919">
                  <c:v>0.62772317046595505</c:v>
                </c:pt>
                <c:pt idx="51920">
                  <c:v>0.62750774459437897</c:v>
                </c:pt>
                <c:pt idx="51921">
                  <c:v>0.627292318722804</c:v>
                </c:pt>
                <c:pt idx="51922">
                  <c:v>0.62707689285130397</c:v>
                </c:pt>
                <c:pt idx="51923">
                  <c:v>0.626861466979728</c:v>
                </c:pt>
                <c:pt idx="51924">
                  <c:v>0.62664604110815303</c:v>
                </c:pt>
                <c:pt idx="51925">
                  <c:v>0.626430615236653</c:v>
                </c:pt>
                <c:pt idx="51926">
                  <c:v>0.62621518936507803</c:v>
                </c:pt>
                <c:pt idx="51927">
                  <c:v>0.62599976349350295</c:v>
                </c:pt>
                <c:pt idx="51928">
                  <c:v>0.62578433762200303</c:v>
                </c:pt>
                <c:pt idx="51929">
                  <c:v>0.62556891175042695</c:v>
                </c:pt>
                <c:pt idx="51930">
                  <c:v>0.62535348587885198</c:v>
                </c:pt>
                <c:pt idx="51931">
                  <c:v>0.62513806000735195</c:v>
                </c:pt>
                <c:pt idx="51932">
                  <c:v>0.62492263413577598</c:v>
                </c:pt>
                <c:pt idx="51933">
                  <c:v>0.62470720826420101</c:v>
                </c:pt>
                <c:pt idx="51934">
                  <c:v>0.62449178239270098</c:v>
                </c:pt>
                <c:pt idx="51935">
                  <c:v>0.62427635652112601</c:v>
                </c:pt>
                <c:pt idx="51936">
                  <c:v>0.62406093064955004</c:v>
                </c:pt>
                <c:pt idx="51937">
                  <c:v>0.62384550477805001</c:v>
                </c:pt>
                <c:pt idx="51938">
                  <c:v>0.62363007890647504</c:v>
                </c:pt>
                <c:pt idx="51939">
                  <c:v>0.62341465303489996</c:v>
                </c:pt>
                <c:pt idx="51940">
                  <c:v>0.62319922716340004</c:v>
                </c:pt>
                <c:pt idx="51941">
                  <c:v>0.62298380129182396</c:v>
                </c:pt>
                <c:pt idx="51942">
                  <c:v>0.62276837542024899</c:v>
                </c:pt>
                <c:pt idx="51943">
                  <c:v>0.62255294954874896</c:v>
                </c:pt>
                <c:pt idx="51944">
                  <c:v>0.62233752367717399</c:v>
                </c:pt>
                <c:pt idx="51945">
                  <c:v>0.62212209780559802</c:v>
                </c:pt>
                <c:pt idx="51946">
                  <c:v>0.62190667193409799</c:v>
                </c:pt>
                <c:pt idx="51947">
                  <c:v>0.62169124606252302</c:v>
                </c:pt>
                <c:pt idx="51948">
                  <c:v>0.62147582019094805</c:v>
                </c:pt>
                <c:pt idx="51949">
                  <c:v>0.62126039431944802</c:v>
                </c:pt>
                <c:pt idx="51950">
                  <c:v>0.62104496844787205</c:v>
                </c:pt>
                <c:pt idx="51951">
                  <c:v>0.62082954257629697</c:v>
                </c:pt>
                <c:pt idx="51952">
                  <c:v>0.62061411670479705</c:v>
                </c:pt>
                <c:pt idx="51953">
                  <c:v>0.62039869083322197</c:v>
                </c:pt>
                <c:pt idx="51954">
                  <c:v>0.620183264961646</c:v>
                </c:pt>
                <c:pt idx="51955">
                  <c:v>0.61996783909014597</c:v>
                </c:pt>
                <c:pt idx="51956">
                  <c:v>0.619752413218571</c:v>
                </c:pt>
                <c:pt idx="51957">
                  <c:v>0.61953698734699603</c:v>
                </c:pt>
                <c:pt idx="51958">
                  <c:v>0.619321561475495</c:v>
                </c:pt>
                <c:pt idx="51959">
                  <c:v>0.61910613560392003</c:v>
                </c:pt>
                <c:pt idx="51960">
                  <c:v>0.61889070973234495</c:v>
                </c:pt>
                <c:pt idx="51961">
                  <c:v>0.61867528386084503</c:v>
                </c:pt>
                <c:pt idx="51962">
                  <c:v>0.61845985798926995</c:v>
                </c:pt>
                <c:pt idx="51963">
                  <c:v>0.61824443211769398</c:v>
                </c:pt>
                <c:pt idx="51964">
                  <c:v>0.61802900624619395</c:v>
                </c:pt>
                <c:pt idx="51965">
                  <c:v>0.61781358037461898</c:v>
                </c:pt>
                <c:pt idx="51966">
                  <c:v>0.61759815450304401</c:v>
                </c:pt>
                <c:pt idx="51967">
                  <c:v>0.61738272863154298</c:v>
                </c:pt>
                <c:pt idx="51968">
                  <c:v>0.61716730275996801</c:v>
                </c:pt>
                <c:pt idx="51969">
                  <c:v>0.61695187688839304</c:v>
                </c:pt>
                <c:pt idx="51970">
                  <c:v>0.61673645101689301</c:v>
                </c:pt>
                <c:pt idx="51971">
                  <c:v>0.61652102514531804</c:v>
                </c:pt>
                <c:pt idx="51972">
                  <c:v>0.61630559927374196</c:v>
                </c:pt>
                <c:pt idx="51973">
                  <c:v>0.61609017340224204</c:v>
                </c:pt>
                <c:pt idx="51974">
                  <c:v>0.61587474753066695</c:v>
                </c:pt>
                <c:pt idx="51975">
                  <c:v>0.61565932165909198</c:v>
                </c:pt>
                <c:pt idx="51976">
                  <c:v>0.61544389578759096</c:v>
                </c:pt>
                <c:pt idx="51977">
                  <c:v>0.61522846991601599</c:v>
                </c:pt>
                <c:pt idx="51978">
                  <c:v>0.61501304404444102</c:v>
                </c:pt>
                <c:pt idx="51979">
                  <c:v>0.61479761817294099</c:v>
                </c:pt>
                <c:pt idx="51980">
                  <c:v>0.61458219230136502</c:v>
                </c:pt>
                <c:pt idx="51981">
                  <c:v>0.61436676642979005</c:v>
                </c:pt>
                <c:pt idx="51982">
                  <c:v>0.61415134055829002</c:v>
                </c:pt>
                <c:pt idx="51983">
                  <c:v>0.61393591468671505</c:v>
                </c:pt>
                <c:pt idx="51984">
                  <c:v>0.61372048881513896</c:v>
                </c:pt>
                <c:pt idx="51985">
                  <c:v>0.61350506294363905</c:v>
                </c:pt>
                <c:pt idx="51986">
                  <c:v>0.61328963707206396</c:v>
                </c:pt>
                <c:pt idx="51987">
                  <c:v>0.61307421120048899</c:v>
                </c:pt>
                <c:pt idx="51988">
                  <c:v>0.61285878532898896</c:v>
                </c:pt>
                <c:pt idx="51989">
                  <c:v>0.61264335945741299</c:v>
                </c:pt>
                <c:pt idx="51990">
                  <c:v>0.61242793358583802</c:v>
                </c:pt>
                <c:pt idx="51991">
                  <c:v>0.61221250771433799</c:v>
                </c:pt>
                <c:pt idx="51992">
                  <c:v>0.61199708184276302</c:v>
                </c:pt>
                <c:pt idx="51993">
                  <c:v>0.61178165597118705</c:v>
                </c:pt>
                <c:pt idx="51994">
                  <c:v>0.61156623009968702</c:v>
                </c:pt>
                <c:pt idx="51995">
                  <c:v>0.61135080422811205</c:v>
                </c:pt>
                <c:pt idx="51996">
                  <c:v>0.61113537835653697</c:v>
                </c:pt>
                <c:pt idx="51997">
                  <c:v>0.61091995248503705</c:v>
                </c:pt>
                <c:pt idx="51998">
                  <c:v>0.61070452661346097</c:v>
                </c:pt>
                <c:pt idx="51999">
                  <c:v>0.610489100741886</c:v>
                </c:pt>
                <c:pt idx="52000">
                  <c:v>0.61027367487038597</c:v>
                </c:pt>
                <c:pt idx="52001">
                  <c:v>0.61005824899881</c:v>
                </c:pt>
                <c:pt idx="52002">
                  <c:v>0.60984282312723503</c:v>
                </c:pt>
                <c:pt idx="52003">
                  <c:v>0.609627397255735</c:v>
                </c:pt>
                <c:pt idx="52004">
                  <c:v>0.60941197138416003</c:v>
                </c:pt>
                <c:pt idx="52005">
                  <c:v>0.60919654551258495</c:v>
                </c:pt>
                <c:pt idx="52006">
                  <c:v>0.60898111964108503</c:v>
                </c:pt>
                <c:pt idx="52007">
                  <c:v>0.60876569376950895</c:v>
                </c:pt>
                <c:pt idx="52008">
                  <c:v>0.60855026789793398</c:v>
                </c:pt>
                <c:pt idx="52009">
                  <c:v>0.60833484202643395</c:v>
                </c:pt>
                <c:pt idx="52010">
                  <c:v>0.60811941615485898</c:v>
                </c:pt>
                <c:pt idx="52011">
                  <c:v>0.60790399028328301</c:v>
                </c:pt>
                <c:pt idx="52012">
                  <c:v>0.60768856441178298</c:v>
                </c:pt>
                <c:pt idx="52013">
                  <c:v>0.60747313854020801</c:v>
                </c:pt>
                <c:pt idx="52014">
                  <c:v>0.60725771266863304</c:v>
                </c:pt>
                <c:pt idx="52015">
                  <c:v>0.60704228679713201</c:v>
                </c:pt>
                <c:pt idx="52016">
                  <c:v>0.60682686092555704</c:v>
                </c:pt>
                <c:pt idx="52017">
                  <c:v>0.60661143505398196</c:v>
                </c:pt>
                <c:pt idx="52018">
                  <c:v>0.60639600918248204</c:v>
                </c:pt>
                <c:pt idx="52019">
                  <c:v>0.60618058331090596</c:v>
                </c:pt>
                <c:pt idx="52020">
                  <c:v>0.60596515743933099</c:v>
                </c:pt>
                <c:pt idx="52021">
                  <c:v>0.60574973156783096</c:v>
                </c:pt>
                <c:pt idx="52022">
                  <c:v>0.60553430569625599</c:v>
                </c:pt>
                <c:pt idx="52023">
                  <c:v>0.60531887982468102</c:v>
                </c:pt>
                <c:pt idx="52024">
                  <c:v>0.60510345395317999</c:v>
                </c:pt>
                <c:pt idx="52025">
                  <c:v>0.60488802808160502</c:v>
                </c:pt>
                <c:pt idx="52026">
                  <c:v>0.60467260221003005</c:v>
                </c:pt>
                <c:pt idx="52027">
                  <c:v>0.60445717633853002</c:v>
                </c:pt>
                <c:pt idx="52028">
                  <c:v>0.60424175046695405</c:v>
                </c:pt>
                <c:pt idx="52029">
                  <c:v>0.60402632459537897</c:v>
                </c:pt>
                <c:pt idx="52030">
                  <c:v>0.60381089872387905</c:v>
                </c:pt>
                <c:pt idx="52031">
                  <c:v>0.60359547285230397</c:v>
                </c:pt>
                <c:pt idx="52032">
                  <c:v>0.603380046980728</c:v>
                </c:pt>
                <c:pt idx="52033">
                  <c:v>0.60316462110922797</c:v>
                </c:pt>
                <c:pt idx="52034">
                  <c:v>0.602949195237653</c:v>
                </c:pt>
                <c:pt idx="52035">
                  <c:v>0.60273376936607803</c:v>
                </c:pt>
                <c:pt idx="52036">
                  <c:v>0.602518343494578</c:v>
                </c:pt>
                <c:pt idx="52037">
                  <c:v>0.60230291762300203</c:v>
                </c:pt>
                <c:pt idx="52038">
                  <c:v>0.60208749175142695</c:v>
                </c:pt>
                <c:pt idx="52039">
                  <c:v>0.60187206587992703</c:v>
                </c:pt>
                <c:pt idx="52040">
                  <c:v>0.60165664000835195</c:v>
                </c:pt>
                <c:pt idx="52041">
                  <c:v>0.60144121413677598</c:v>
                </c:pt>
                <c:pt idx="52042">
                  <c:v>0.60122578826527595</c:v>
                </c:pt>
                <c:pt idx="52043">
                  <c:v>0.60101036239370098</c:v>
                </c:pt>
                <c:pt idx="52044">
                  <c:v>0.60079493652212601</c:v>
                </c:pt>
                <c:pt idx="52045">
                  <c:v>0.60057951065062598</c:v>
                </c:pt>
                <c:pt idx="52046">
                  <c:v>0.60036408477905001</c:v>
                </c:pt>
                <c:pt idx="52047">
                  <c:v>0.60014865890747504</c:v>
                </c:pt>
                <c:pt idx="52048">
                  <c:v>0.59993323303597501</c:v>
                </c:pt>
                <c:pt idx="52049">
                  <c:v>0.59971780716440004</c:v>
                </c:pt>
                <c:pt idx="52050">
                  <c:v>0.59950238129282396</c:v>
                </c:pt>
                <c:pt idx="52051">
                  <c:v>0.59928695542132404</c:v>
                </c:pt>
                <c:pt idx="52052">
                  <c:v>0.59907152954974896</c:v>
                </c:pt>
                <c:pt idx="52053">
                  <c:v>0.59885610367817399</c:v>
                </c:pt>
                <c:pt idx="52054">
                  <c:v>0.59864067780667396</c:v>
                </c:pt>
                <c:pt idx="52055">
                  <c:v>0.59842525193509799</c:v>
                </c:pt>
                <c:pt idx="52056">
                  <c:v>0.59820982606352302</c:v>
                </c:pt>
                <c:pt idx="52057">
                  <c:v>0.59799440019202299</c:v>
                </c:pt>
                <c:pt idx="52058">
                  <c:v>0.59777897432044802</c:v>
                </c:pt>
                <c:pt idx="52059">
                  <c:v>0.59756354844887205</c:v>
                </c:pt>
                <c:pt idx="52060">
                  <c:v>0.59734812257737202</c:v>
                </c:pt>
                <c:pt idx="52061">
                  <c:v>0.59713269670579705</c:v>
                </c:pt>
                <c:pt idx="52062">
                  <c:v>0.59691727083422097</c:v>
                </c:pt>
                <c:pt idx="52063">
                  <c:v>0.59670184496272105</c:v>
                </c:pt>
                <c:pt idx="52064">
                  <c:v>0.59648641909114597</c:v>
                </c:pt>
                <c:pt idx="52065">
                  <c:v>0.596270993219571</c:v>
                </c:pt>
                <c:pt idx="52066">
                  <c:v>0.59605556734807097</c:v>
                </c:pt>
                <c:pt idx="52067">
                  <c:v>0.595840141476495</c:v>
                </c:pt>
                <c:pt idx="52068">
                  <c:v>0.59562471560492003</c:v>
                </c:pt>
                <c:pt idx="52069">
                  <c:v>0.59540928973342</c:v>
                </c:pt>
                <c:pt idx="52070">
                  <c:v>0.59519386386184503</c:v>
                </c:pt>
                <c:pt idx="52071">
                  <c:v>0.59497843799026895</c:v>
                </c:pt>
                <c:pt idx="52072">
                  <c:v>0.59476301211876903</c:v>
                </c:pt>
                <c:pt idx="52073">
                  <c:v>0.59454758624719395</c:v>
                </c:pt>
                <c:pt idx="52074">
                  <c:v>0.59433216037561898</c:v>
                </c:pt>
                <c:pt idx="52075">
                  <c:v>0.59411673450411895</c:v>
                </c:pt>
                <c:pt idx="52076">
                  <c:v>0.59390130863254298</c:v>
                </c:pt>
                <c:pt idx="52077">
                  <c:v>0.59368588276096801</c:v>
                </c:pt>
                <c:pt idx="52078">
                  <c:v>0.59347045688946798</c:v>
                </c:pt>
                <c:pt idx="52079">
                  <c:v>0.59325503101789301</c:v>
                </c:pt>
                <c:pt idx="52080">
                  <c:v>0.59303960514631704</c:v>
                </c:pt>
                <c:pt idx="52081">
                  <c:v>0.59282417927481701</c:v>
                </c:pt>
                <c:pt idx="52082">
                  <c:v>0.59260875340324204</c:v>
                </c:pt>
                <c:pt idx="52083">
                  <c:v>0.59239332753166696</c:v>
                </c:pt>
                <c:pt idx="52084">
                  <c:v>0.59217790166016704</c:v>
                </c:pt>
                <c:pt idx="52085">
                  <c:v>0.59196247578859096</c:v>
                </c:pt>
                <c:pt idx="52086">
                  <c:v>0.59174704991701599</c:v>
                </c:pt>
                <c:pt idx="52087">
                  <c:v>0.59153162404551596</c:v>
                </c:pt>
                <c:pt idx="52088">
                  <c:v>0.59131619817394099</c:v>
                </c:pt>
                <c:pt idx="52089">
                  <c:v>0.59110077230236502</c:v>
                </c:pt>
                <c:pt idx="52090">
                  <c:v>0.59088534643086499</c:v>
                </c:pt>
                <c:pt idx="52091">
                  <c:v>0.59066992055929002</c:v>
                </c:pt>
                <c:pt idx="52092">
                  <c:v>0.59045449468771505</c:v>
                </c:pt>
                <c:pt idx="52093">
                  <c:v>0.59023906881621502</c:v>
                </c:pt>
                <c:pt idx="52094">
                  <c:v>0.59002364294463905</c:v>
                </c:pt>
                <c:pt idx="52095">
                  <c:v>0.58980821707306397</c:v>
                </c:pt>
                <c:pt idx="52096">
                  <c:v>0.58959279120156405</c:v>
                </c:pt>
                <c:pt idx="52097">
                  <c:v>0.58937736532998897</c:v>
                </c:pt>
                <c:pt idx="52098">
                  <c:v>0.589161939458413</c:v>
                </c:pt>
                <c:pt idx="52099">
                  <c:v>0.58894651358691297</c:v>
                </c:pt>
                <c:pt idx="52100">
                  <c:v>0.588731087715338</c:v>
                </c:pt>
                <c:pt idx="52101">
                  <c:v>0.58851566184376303</c:v>
                </c:pt>
                <c:pt idx="52102">
                  <c:v>0.588300235972262</c:v>
                </c:pt>
                <c:pt idx="52103">
                  <c:v>0.58808481010068703</c:v>
                </c:pt>
                <c:pt idx="52104">
                  <c:v>0.58786938422911195</c:v>
                </c:pt>
                <c:pt idx="52105">
                  <c:v>0.58765395835761203</c:v>
                </c:pt>
                <c:pt idx="52106">
                  <c:v>0.58743853248603695</c:v>
                </c:pt>
                <c:pt idx="52107">
                  <c:v>0.58722310661446098</c:v>
                </c:pt>
                <c:pt idx="52108">
                  <c:v>0.58700768074296095</c:v>
                </c:pt>
                <c:pt idx="52109">
                  <c:v>0.58679225487138598</c:v>
                </c:pt>
                <c:pt idx="52110">
                  <c:v>0.58657682899981101</c:v>
                </c:pt>
                <c:pt idx="52111">
                  <c:v>0.58636140312830998</c:v>
                </c:pt>
                <c:pt idx="52112">
                  <c:v>0.58614597725673501</c:v>
                </c:pt>
                <c:pt idx="52113">
                  <c:v>0.58593055138516004</c:v>
                </c:pt>
                <c:pt idx="52114">
                  <c:v>0.58571512551366001</c:v>
                </c:pt>
                <c:pt idx="52115">
                  <c:v>0.58549969964208404</c:v>
                </c:pt>
                <c:pt idx="52116">
                  <c:v>0.58528427377050896</c:v>
                </c:pt>
                <c:pt idx="52117">
                  <c:v>0.58506884789900904</c:v>
                </c:pt>
                <c:pt idx="52118">
                  <c:v>0.58485342202743396</c:v>
                </c:pt>
                <c:pt idx="52119">
                  <c:v>0.58463799615585799</c:v>
                </c:pt>
                <c:pt idx="52120">
                  <c:v>0.58442257028435796</c:v>
                </c:pt>
                <c:pt idx="52121">
                  <c:v>0.58420714441278299</c:v>
                </c:pt>
                <c:pt idx="52122">
                  <c:v>0.58399171854120802</c:v>
                </c:pt>
                <c:pt idx="52123">
                  <c:v>0.58377629266970799</c:v>
                </c:pt>
                <c:pt idx="52124">
                  <c:v>0.58356086679813202</c:v>
                </c:pt>
                <c:pt idx="52125">
                  <c:v>0.58334544092655705</c:v>
                </c:pt>
                <c:pt idx="52126">
                  <c:v>0.58313001505505702</c:v>
                </c:pt>
                <c:pt idx="52127">
                  <c:v>0.58291458918348205</c:v>
                </c:pt>
                <c:pt idx="52128">
                  <c:v>0.58269916331190597</c:v>
                </c:pt>
                <c:pt idx="52129">
                  <c:v>0.58248373744040605</c:v>
                </c:pt>
                <c:pt idx="52130">
                  <c:v>0.58226831156883097</c:v>
                </c:pt>
                <c:pt idx="52131">
                  <c:v>0.582052885697256</c:v>
                </c:pt>
                <c:pt idx="52132">
                  <c:v>0.58183745982575596</c:v>
                </c:pt>
                <c:pt idx="52133">
                  <c:v>0.58162203395418</c:v>
                </c:pt>
                <c:pt idx="52134">
                  <c:v>0.58140660808260503</c:v>
                </c:pt>
                <c:pt idx="52135">
                  <c:v>0.581191182211105</c:v>
                </c:pt>
                <c:pt idx="52136">
                  <c:v>0.58097575633953003</c:v>
                </c:pt>
                <c:pt idx="52137">
                  <c:v>0.58076033046795394</c:v>
                </c:pt>
                <c:pt idx="52138">
                  <c:v>0.58054490459645403</c:v>
                </c:pt>
                <c:pt idx="52139">
                  <c:v>0.58032947872487906</c:v>
                </c:pt>
                <c:pt idx="52140">
                  <c:v>0.58011405285330397</c:v>
                </c:pt>
                <c:pt idx="52141">
                  <c:v>0.57989862698180294</c:v>
                </c:pt>
                <c:pt idx="52142">
                  <c:v>0.57968320111022797</c:v>
                </c:pt>
                <c:pt idx="52143">
                  <c:v>0.579467775238653</c:v>
                </c:pt>
                <c:pt idx="52144">
                  <c:v>0.57925234936715297</c:v>
                </c:pt>
                <c:pt idx="52145">
                  <c:v>0.57903692349557701</c:v>
                </c:pt>
                <c:pt idx="52146">
                  <c:v>0.57882149762400203</c:v>
                </c:pt>
                <c:pt idx="52147">
                  <c:v>0.578606071752502</c:v>
                </c:pt>
                <c:pt idx="52148">
                  <c:v>0.57839064588092703</c:v>
                </c:pt>
                <c:pt idx="52149">
                  <c:v>0.57817522000935195</c:v>
                </c:pt>
                <c:pt idx="52150">
                  <c:v>0.57795979413785104</c:v>
                </c:pt>
                <c:pt idx="52151">
                  <c:v>0.57774436826627595</c:v>
                </c:pt>
                <c:pt idx="52152">
                  <c:v>0.57752894239470098</c:v>
                </c:pt>
                <c:pt idx="52153">
                  <c:v>0.57731351652320095</c:v>
                </c:pt>
                <c:pt idx="52154">
                  <c:v>0.57709809065162498</c:v>
                </c:pt>
                <c:pt idx="52155">
                  <c:v>0.57688266478005001</c:v>
                </c:pt>
                <c:pt idx="52156">
                  <c:v>0.57666723890854998</c:v>
                </c:pt>
                <c:pt idx="52157">
                  <c:v>0.57645181303697501</c:v>
                </c:pt>
                <c:pt idx="52158">
                  <c:v>0.57623638716539904</c:v>
                </c:pt>
                <c:pt idx="52159">
                  <c:v>0.57602096129389901</c:v>
                </c:pt>
                <c:pt idx="52160">
                  <c:v>0.57580553542232404</c:v>
                </c:pt>
                <c:pt idx="52161">
                  <c:v>0.57559010955074896</c:v>
                </c:pt>
                <c:pt idx="52162">
                  <c:v>0.57537468367924904</c:v>
                </c:pt>
                <c:pt idx="52163">
                  <c:v>0.57515925780767296</c:v>
                </c:pt>
                <c:pt idx="52164">
                  <c:v>0.57494383193609799</c:v>
                </c:pt>
                <c:pt idx="52165">
                  <c:v>0.57472840606459796</c:v>
                </c:pt>
                <c:pt idx="52166">
                  <c:v>0.57451298019302299</c:v>
                </c:pt>
                <c:pt idx="52167">
                  <c:v>0.57429755432144702</c:v>
                </c:pt>
                <c:pt idx="52168">
                  <c:v>0.57408212844994699</c:v>
                </c:pt>
                <c:pt idx="52169">
                  <c:v>0.57386670257837202</c:v>
                </c:pt>
                <c:pt idx="52170">
                  <c:v>0.57365127670679705</c:v>
                </c:pt>
                <c:pt idx="52171">
                  <c:v>0.57343585083529702</c:v>
                </c:pt>
                <c:pt idx="52172">
                  <c:v>0.57322042496372105</c:v>
                </c:pt>
                <c:pt idx="52173">
                  <c:v>0.57300499909214597</c:v>
                </c:pt>
                <c:pt idx="52174">
                  <c:v>0.57278957322064605</c:v>
                </c:pt>
                <c:pt idx="52175">
                  <c:v>0.57257414734907097</c:v>
                </c:pt>
                <c:pt idx="52176">
                  <c:v>0.572358721477495</c:v>
                </c:pt>
                <c:pt idx="52177">
                  <c:v>0.57214329560599497</c:v>
                </c:pt>
                <c:pt idx="52178">
                  <c:v>0.57192786973442</c:v>
                </c:pt>
                <c:pt idx="52179">
                  <c:v>0.57171244386284503</c:v>
                </c:pt>
                <c:pt idx="52180">
                  <c:v>0.571497017991345</c:v>
                </c:pt>
                <c:pt idx="52181">
                  <c:v>0.57128159211976903</c:v>
                </c:pt>
                <c:pt idx="52182">
                  <c:v>0.57106616624819395</c:v>
                </c:pt>
                <c:pt idx="52183">
                  <c:v>0.57085074037669403</c:v>
                </c:pt>
                <c:pt idx="52184">
                  <c:v>0.57063531450511895</c:v>
                </c:pt>
                <c:pt idx="52185">
                  <c:v>0.57041988863354298</c:v>
                </c:pt>
                <c:pt idx="52186">
                  <c:v>0.57020446276204295</c:v>
                </c:pt>
                <c:pt idx="52187">
                  <c:v>0.56998903689046798</c:v>
                </c:pt>
                <c:pt idx="52188">
                  <c:v>0.56977361101889301</c:v>
                </c:pt>
                <c:pt idx="52189">
                  <c:v>0.56955818514739198</c:v>
                </c:pt>
                <c:pt idx="52190">
                  <c:v>0.56934275927581701</c:v>
                </c:pt>
                <c:pt idx="52191">
                  <c:v>0.56912733340424204</c:v>
                </c:pt>
                <c:pt idx="52192">
                  <c:v>0.56891190753274201</c:v>
                </c:pt>
                <c:pt idx="52193">
                  <c:v>0.56869648166116604</c:v>
                </c:pt>
                <c:pt idx="52194">
                  <c:v>0.56848105578959096</c:v>
                </c:pt>
                <c:pt idx="52195">
                  <c:v>0.56826562991809104</c:v>
                </c:pt>
                <c:pt idx="52196">
                  <c:v>0.56805020404651596</c:v>
                </c:pt>
                <c:pt idx="52197">
                  <c:v>0.56783477817493999</c:v>
                </c:pt>
                <c:pt idx="52198">
                  <c:v>0.56761935230343996</c:v>
                </c:pt>
                <c:pt idx="52199">
                  <c:v>0.56740392643186499</c:v>
                </c:pt>
                <c:pt idx="52200">
                  <c:v>0.56718850056029002</c:v>
                </c:pt>
                <c:pt idx="52201">
                  <c:v>0.56697307468878999</c:v>
                </c:pt>
                <c:pt idx="52202">
                  <c:v>0.56675764881721402</c:v>
                </c:pt>
                <c:pt idx="52203">
                  <c:v>0.56654222294563905</c:v>
                </c:pt>
                <c:pt idx="52204">
                  <c:v>0.56632679707413902</c:v>
                </c:pt>
                <c:pt idx="52205">
                  <c:v>0.56611137120256405</c:v>
                </c:pt>
                <c:pt idx="52206">
                  <c:v>0.56589594533098797</c:v>
                </c:pt>
                <c:pt idx="52207">
                  <c:v>0.56568051945948805</c:v>
                </c:pt>
                <c:pt idx="52208">
                  <c:v>0.56546509358791297</c:v>
                </c:pt>
                <c:pt idx="52209">
                  <c:v>0.565249667716338</c:v>
                </c:pt>
                <c:pt idx="52210">
                  <c:v>0.56503424184483797</c:v>
                </c:pt>
                <c:pt idx="52211">
                  <c:v>0.564818815973262</c:v>
                </c:pt>
                <c:pt idx="52212">
                  <c:v>0.56460339010168703</c:v>
                </c:pt>
                <c:pt idx="52213">
                  <c:v>0.564387964230187</c:v>
                </c:pt>
                <c:pt idx="52214">
                  <c:v>0.56417253835861203</c:v>
                </c:pt>
                <c:pt idx="52215">
                  <c:v>0.56395711248703595</c:v>
                </c:pt>
                <c:pt idx="52216">
                  <c:v>0.56374168661553603</c:v>
                </c:pt>
                <c:pt idx="52217">
                  <c:v>0.56352626074396095</c:v>
                </c:pt>
                <c:pt idx="52218">
                  <c:v>0.56331083487238598</c:v>
                </c:pt>
                <c:pt idx="52219">
                  <c:v>0.56309540900088595</c:v>
                </c:pt>
                <c:pt idx="52220">
                  <c:v>0.56287998312930998</c:v>
                </c:pt>
                <c:pt idx="52221">
                  <c:v>0.56266455725773501</c:v>
                </c:pt>
                <c:pt idx="52222">
                  <c:v>0.56244913138623498</c:v>
                </c:pt>
                <c:pt idx="52223">
                  <c:v>0.56223370551466001</c:v>
                </c:pt>
                <c:pt idx="52224">
                  <c:v>0.56201827964308404</c:v>
                </c:pt>
                <c:pt idx="52225">
                  <c:v>0.56180285377158401</c:v>
                </c:pt>
                <c:pt idx="52226">
                  <c:v>0.56158742790000904</c:v>
                </c:pt>
                <c:pt idx="52227">
                  <c:v>0.56137200202843396</c:v>
                </c:pt>
                <c:pt idx="52228">
                  <c:v>0.56115657615693404</c:v>
                </c:pt>
                <c:pt idx="52229">
                  <c:v>0.56094115028535796</c:v>
                </c:pt>
                <c:pt idx="52230">
                  <c:v>0.56072572441378299</c:v>
                </c:pt>
                <c:pt idx="52231">
                  <c:v>0.56051029854228296</c:v>
                </c:pt>
                <c:pt idx="52232">
                  <c:v>0.56029487267070699</c:v>
                </c:pt>
                <c:pt idx="52233">
                  <c:v>0.56007944679913202</c:v>
                </c:pt>
                <c:pt idx="52234">
                  <c:v>0.55986402092763199</c:v>
                </c:pt>
                <c:pt idx="52235">
                  <c:v>0.55964859505605702</c:v>
                </c:pt>
                <c:pt idx="52236">
                  <c:v>0.55943316918448105</c:v>
                </c:pt>
                <c:pt idx="52237">
                  <c:v>0.55921774331298102</c:v>
                </c:pt>
                <c:pt idx="52238">
                  <c:v>0.55900231744140605</c:v>
                </c:pt>
                <c:pt idx="52239">
                  <c:v>0.55878689156983097</c:v>
                </c:pt>
                <c:pt idx="52240">
                  <c:v>0.55857146569833105</c:v>
                </c:pt>
                <c:pt idx="52241">
                  <c:v>0.55835603982675497</c:v>
                </c:pt>
                <c:pt idx="52242">
                  <c:v>0.55814061395518</c:v>
                </c:pt>
                <c:pt idx="52243">
                  <c:v>0.55792518808367997</c:v>
                </c:pt>
                <c:pt idx="52244">
                  <c:v>0.557709762212105</c:v>
                </c:pt>
                <c:pt idx="52245">
                  <c:v>0.55749433634053003</c:v>
                </c:pt>
                <c:pt idx="52246">
                  <c:v>0.557278910469029</c:v>
                </c:pt>
                <c:pt idx="52247">
                  <c:v>0.55706348459745403</c:v>
                </c:pt>
                <c:pt idx="52248">
                  <c:v>0.55684805872587895</c:v>
                </c:pt>
                <c:pt idx="52249">
                  <c:v>0.55663263285437903</c:v>
                </c:pt>
                <c:pt idx="52250">
                  <c:v>0.55641720698280295</c:v>
                </c:pt>
                <c:pt idx="52251">
                  <c:v>0.55620178111122798</c:v>
                </c:pt>
                <c:pt idx="52252">
                  <c:v>0.55598635523972795</c:v>
                </c:pt>
                <c:pt idx="52253">
                  <c:v>0.55577092936815298</c:v>
                </c:pt>
                <c:pt idx="52254">
                  <c:v>0.55555550349657701</c:v>
                </c:pt>
                <c:pt idx="52255">
                  <c:v>0.55534007762507698</c:v>
                </c:pt>
                <c:pt idx="52256">
                  <c:v>0.55512465175350201</c:v>
                </c:pt>
                <c:pt idx="52257">
                  <c:v>0.55490922588192704</c:v>
                </c:pt>
                <c:pt idx="52258">
                  <c:v>0.55469380001042701</c:v>
                </c:pt>
                <c:pt idx="52259">
                  <c:v>0.55447837413885104</c:v>
                </c:pt>
                <c:pt idx="52260">
                  <c:v>0.55426294826727596</c:v>
                </c:pt>
                <c:pt idx="52261">
                  <c:v>0.55404752239577604</c:v>
                </c:pt>
                <c:pt idx="52262">
                  <c:v>0.55383209652420096</c:v>
                </c:pt>
                <c:pt idx="52263">
                  <c:v>0.55361667065262499</c:v>
                </c:pt>
                <c:pt idx="52264">
                  <c:v>0.55340124478112496</c:v>
                </c:pt>
                <c:pt idx="52265">
                  <c:v>0.55318581890954999</c:v>
                </c:pt>
                <c:pt idx="52266">
                  <c:v>0.55297039303797502</c:v>
                </c:pt>
                <c:pt idx="52267">
                  <c:v>0.55275496716647499</c:v>
                </c:pt>
                <c:pt idx="52268">
                  <c:v>0.55253954129489902</c:v>
                </c:pt>
                <c:pt idx="52269">
                  <c:v>0.55232411542332405</c:v>
                </c:pt>
                <c:pt idx="52270">
                  <c:v>0.55210868955182402</c:v>
                </c:pt>
                <c:pt idx="52271">
                  <c:v>0.55189326368024905</c:v>
                </c:pt>
                <c:pt idx="52272">
                  <c:v>0.55167783780867297</c:v>
                </c:pt>
                <c:pt idx="52273">
                  <c:v>0.55146241193717305</c:v>
                </c:pt>
                <c:pt idx="52274">
                  <c:v>0.55124698606559797</c:v>
                </c:pt>
                <c:pt idx="52275">
                  <c:v>0.551031560194023</c:v>
                </c:pt>
                <c:pt idx="52276">
                  <c:v>0.55081613432252197</c:v>
                </c:pt>
                <c:pt idx="52277">
                  <c:v>0.550600708450947</c:v>
                </c:pt>
                <c:pt idx="52278">
                  <c:v>0.55038528257937203</c:v>
                </c:pt>
                <c:pt idx="52279">
                  <c:v>0.550169856707872</c:v>
                </c:pt>
                <c:pt idx="52280">
                  <c:v>0.54995443083629703</c:v>
                </c:pt>
                <c:pt idx="52281">
                  <c:v>0.54973900496472095</c:v>
                </c:pt>
                <c:pt idx="52282">
                  <c:v>0.54952357909322103</c:v>
                </c:pt>
                <c:pt idx="52283">
                  <c:v>0.54930815322164595</c:v>
                </c:pt>
                <c:pt idx="52284">
                  <c:v>0.54909272735006998</c:v>
                </c:pt>
                <c:pt idx="52285">
                  <c:v>0.54887730147856995</c:v>
                </c:pt>
                <c:pt idx="52286">
                  <c:v>0.54866187560699498</c:v>
                </c:pt>
                <c:pt idx="52287">
                  <c:v>0.54844644973542001</c:v>
                </c:pt>
                <c:pt idx="52288">
                  <c:v>0.54823102386391998</c:v>
                </c:pt>
                <c:pt idx="52289">
                  <c:v>0.54801559799234401</c:v>
                </c:pt>
                <c:pt idx="52290">
                  <c:v>0.54780017212076904</c:v>
                </c:pt>
                <c:pt idx="52291">
                  <c:v>0.54758474624926901</c:v>
                </c:pt>
                <c:pt idx="52292">
                  <c:v>0.54736932037769404</c:v>
                </c:pt>
                <c:pt idx="52293">
                  <c:v>0.54715389450611795</c:v>
                </c:pt>
                <c:pt idx="52294">
                  <c:v>0.54693846863461804</c:v>
                </c:pt>
                <c:pt idx="52295">
                  <c:v>0.54672304276304295</c:v>
                </c:pt>
                <c:pt idx="52296">
                  <c:v>0.54650761689146798</c:v>
                </c:pt>
                <c:pt idx="52297">
                  <c:v>0.54629219101996795</c:v>
                </c:pt>
                <c:pt idx="52298">
                  <c:v>0.54607676514839198</c:v>
                </c:pt>
                <c:pt idx="52299">
                  <c:v>0.54586133927681701</c:v>
                </c:pt>
                <c:pt idx="52300">
                  <c:v>0.54564591340531698</c:v>
                </c:pt>
                <c:pt idx="52301">
                  <c:v>0.54543048753374201</c:v>
                </c:pt>
                <c:pt idx="52302">
                  <c:v>0.54521506166216605</c:v>
                </c:pt>
                <c:pt idx="52303">
                  <c:v>0.54499963579066601</c:v>
                </c:pt>
                <c:pt idx="52304">
                  <c:v>0.54478420991909104</c:v>
                </c:pt>
                <c:pt idx="52305">
                  <c:v>0.54456878404751596</c:v>
                </c:pt>
                <c:pt idx="52306">
                  <c:v>0.54435335817601604</c:v>
                </c:pt>
                <c:pt idx="52307">
                  <c:v>0.54413793230443996</c:v>
                </c:pt>
                <c:pt idx="52308">
                  <c:v>0.54392250643286499</c:v>
                </c:pt>
                <c:pt idx="52309">
                  <c:v>0.54370708056136496</c:v>
                </c:pt>
                <c:pt idx="52310">
                  <c:v>0.54349165468978999</c:v>
                </c:pt>
                <c:pt idx="52311">
                  <c:v>0.54327622881821402</c:v>
                </c:pt>
                <c:pt idx="52312">
                  <c:v>0.54306080294671399</c:v>
                </c:pt>
                <c:pt idx="52313">
                  <c:v>0.54284537707513902</c:v>
                </c:pt>
                <c:pt idx="52314">
                  <c:v>0.54262995120356405</c:v>
                </c:pt>
                <c:pt idx="52315">
                  <c:v>0.54241452533206402</c:v>
                </c:pt>
                <c:pt idx="52316">
                  <c:v>0.54219909946048805</c:v>
                </c:pt>
                <c:pt idx="52317">
                  <c:v>0.54198367358891297</c:v>
                </c:pt>
                <c:pt idx="52318">
                  <c:v>0.54176824771741305</c:v>
                </c:pt>
                <c:pt idx="52319">
                  <c:v>0.54155282184583797</c:v>
                </c:pt>
                <c:pt idx="52320">
                  <c:v>0.541337395974262</c:v>
                </c:pt>
                <c:pt idx="52321">
                  <c:v>0.54112197010276197</c:v>
                </c:pt>
                <c:pt idx="52322">
                  <c:v>0.540906544231187</c:v>
                </c:pt>
                <c:pt idx="52323">
                  <c:v>0.54069111835961203</c:v>
                </c:pt>
                <c:pt idx="52324">
                  <c:v>0.540475692488111</c:v>
                </c:pt>
                <c:pt idx="52325">
                  <c:v>0.54026026661653603</c:v>
                </c:pt>
                <c:pt idx="52326">
                  <c:v>0.54004484074496095</c:v>
                </c:pt>
                <c:pt idx="52327">
                  <c:v>0.53982941487346103</c:v>
                </c:pt>
                <c:pt idx="52328">
                  <c:v>0.53961398900188495</c:v>
                </c:pt>
                <c:pt idx="52329">
                  <c:v>0.53939856313030998</c:v>
                </c:pt>
                <c:pt idx="52330">
                  <c:v>0.53918313725880995</c:v>
                </c:pt>
                <c:pt idx="52331">
                  <c:v>0.53896771138723498</c:v>
                </c:pt>
                <c:pt idx="52332">
                  <c:v>0.53875228551565901</c:v>
                </c:pt>
                <c:pt idx="52333">
                  <c:v>0.53853685964415898</c:v>
                </c:pt>
                <c:pt idx="52334">
                  <c:v>0.53832143377258401</c:v>
                </c:pt>
                <c:pt idx="52335">
                  <c:v>0.53810600790100904</c:v>
                </c:pt>
                <c:pt idx="52336">
                  <c:v>0.53789058202950901</c:v>
                </c:pt>
                <c:pt idx="52337">
                  <c:v>0.53767515615793304</c:v>
                </c:pt>
                <c:pt idx="52338">
                  <c:v>0.53745973028635796</c:v>
                </c:pt>
                <c:pt idx="52339">
                  <c:v>0.53724430441485804</c:v>
                </c:pt>
                <c:pt idx="52340">
                  <c:v>0.53702887854328296</c:v>
                </c:pt>
                <c:pt idx="52341">
                  <c:v>0.53681345267170699</c:v>
                </c:pt>
                <c:pt idx="52342">
                  <c:v>0.53674585016216203</c:v>
                </c:pt>
                <c:pt idx="52343">
                  <c:v>0.53667824765259298</c:v>
                </c:pt>
                <c:pt idx="52344">
                  <c:v>0.53661064514302503</c:v>
                </c:pt>
                <c:pt idx="52345">
                  <c:v>0.53654304263347896</c:v>
                </c:pt>
                <c:pt idx="52346">
                  <c:v>0.53647544012391002</c:v>
                </c:pt>
                <c:pt idx="52347">
                  <c:v>0.53640783761434097</c:v>
                </c:pt>
                <c:pt idx="52348">
                  <c:v>0.536340235104796</c:v>
                </c:pt>
                <c:pt idx="52349">
                  <c:v>0.53627263259522695</c:v>
                </c:pt>
                <c:pt idx="52350">
                  <c:v>0.53620503008565901</c:v>
                </c:pt>
                <c:pt idx="52351">
                  <c:v>0.53613742757611305</c:v>
                </c:pt>
                <c:pt idx="52352">
                  <c:v>0.53606982506654499</c:v>
                </c:pt>
                <c:pt idx="52353">
                  <c:v>0.53600222255697605</c:v>
                </c:pt>
                <c:pt idx="52354">
                  <c:v>0.53593462004743098</c:v>
                </c:pt>
                <c:pt idx="52355">
                  <c:v>0.53586701753786203</c:v>
                </c:pt>
                <c:pt idx="52356">
                  <c:v>0.53579941502829298</c:v>
                </c:pt>
                <c:pt idx="52357">
                  <c:v>0.53573181251874802</c:v>
                </c:pt>
                <c:pt idx="52358">
                  <c:v>0.53566421000917896</c:v>
                </c:pt>
                <c:pt idx="52359">
                  <c:v>0.53559660749961002</c:v>
                </c:pt>
                <c:pt idx="52360">
                  <c:v>0.53552900499006495</c:v>
                </c:pt>
                <c:pt idx="52361">
                  <c:v>0.53546140248049601</c:v>
                </c:pt>
                <c:pt idx="52362">
                  <c:v>0.53539379997092695</c:v>
                </c:pt>
                <c:pt idx="52363">
                  <c:v>0.53532619746138199</c:v>
                </c:pt>
                <c:pt idx="52364">
                  <c:v>0.53525859495181305</c:v>
                </c:pt>
                <c:pt idx="52365">
                  <c:v>0.535190992442244</c:v>
                </c:pt>
                <c:pt idx="52366">
                  <c:v>0.53512338993269903</c:v>
                </c:pt>
                <c:pt idx="52367">
                  <c:v>0.53505578742312998</c:v>
                </c:pt>
                <c:pt idx="52368">
                  <c:v>0.53498818491356104</c:v>
                </c:pt>
                <c:pt idx="52369">
                  <c:v>0.53492058240401597</c:v>
                </c:pt>
                <c:pt idx="52370">
                  <c:v>0.53485297989444702</c:v>
                </c:pt>
                <c:pt idx="52371">
                  <c:v>0.53478537738487797</c:v>
                </c:pt>
                <c:pt idx="52372">
                  <c:v>0.53471777487533301</c:v>
                </c:pt>
                <c:pt idx="52373">
                  <c:v>0.53465017236576395</c:v>
                </c:pt>
                <c:pt idx="52374">
                  <c:v>0.53458256985619601</c:v>
                </c:pt>
                <c:pt idx="52375">
                  <c:v>0.53451496734665005</c:v>
                </c:pt>
                <c:pt idx="52376">
                  <c:v>0.534447364837081</c:v>
                </c:pt>
                <c:pt idx="52377">
                  <c:v>0.53437976232751305</c:v>
                </c:pt>
                <c:pt idx="52378">
                  <c:v>0.53431215981796698</c:v>
                </c:pt>
                <c:pt idx="52379">
                  <c:v>0.53424455730839904</c:v>
                </c:pt>
                <c:pt idx="52380">
                  <c:v>0.53417695479882998</c:v>
                </c:pt>
                <c:pt idx="52381">
                  <c:v>0.53410935228928502</c:v>
                </c:pt>
                <c:pt idx="52382">
                  <c:v>0.53404174977971597</c:v>
                </c:pt>
                <c:pt idx="52383">
                  <c:v>0.53397414727014703</c:v>
                </c:pt>
                <c:pt idx="52384">
                  <c:v>0.53390654476060195</c:v>
                </c:pt>
                <c:pt idx="52385">
                  <c:v>0.53383894225103301</c:v>
                </c:pt>
                <c:pt idx="52386">
                  <c:v>0.53377133974146396</c:v>
                </c:pt>
                <c:pt idx="52387">
                  <c:v>0.533703737231919</c:v>
                </c:pt>
                <c:pt idx="52388">
                  <c:v>0.53363613472235005</c:v>
                </c:pt>
                <c:pt idx="52389">
                  <c:v>0.533568532212781</c:v>
                </c:pt>
                <c:pt idx="52390">
                  <c:v>0.53350092970323604</c:v>
                </c:pt>
                <c:pt idx="52391">
                  <c:v>0.53343332719366698</c:v>
                </c:pt>
                <c:pt idx="52392">
                  <c:v>0.53336572468409804</c:v>
                </c:pt>
                <c:pt idx="52393">
                  <c:v>0.53329812217455297</c:v>
                </c:pt>
                <c:pt idx="52394">
                  <c:v>0.53323051966498403</c:v>
                </c:pt>
                <c:pt idx="52395">
                  <c:v>0.53316291715541497</c:v>
                </c:pt>
                <c:pt idx="52396">
                  <c:v>0.53309531464587001</c:v>
                </c:pt>
                <c:pt idx="52397">
                  <c:v>0.53302771213630096</c:v>
                </c:pt>
                <c:pt idx="52398">
                  <c:v>0.53296010962673201</c:v>
                </c:pt>
                <c:pt idx="52399">
                  <c:v>0.53289250711718705</c:v>
                </c:pt>
                <c:pt idx="52400">
                  <c:v>0.532824904607618</c:v>
                </c:pt>
                <c:pt idx="52401">
                  <c:v>0.53275730209804895</c:v>
                </c:pt>
                <c:pt idx="52402">
                  <c:v>0.53268969958850398</c:v>
                </c:pt>
                <c:pt idx="52403">
                  <c:v>0.53262209707893504</c:v>
                </c:pt>
                <c:pt idx="52404">
                  <c:v>0.53255449456936599</c:v>
                </c:pt>
                <c:pt idx="52405">
                  <c:v>0.53248689205982103</c:v>
                </c:pt>
                <c:pt idx="52406">
                  <c:v>0.53241928955025197</c:v>
                </c:pt>
                <c:pt idx="52407">
                  <c:v>0.53235168704068403</c:v>
                </c:pt>
                <c:pt idx="52408">
                  <c:v>0.53228408453113796</c:v>
                </c:pt>
                <c:pt idx="52409">
                  <c:v>0.53221648202157001</c:v>
                </c:pt>
                <c:pt idx="52410">
                  <c:v>0.53214887951200096</c:v>
                </c:pt>
                <c:pt idx="52411">
                  <c:v>0.532081277002455</c:v>
                </c:pt>
                <c:pt idx="52412">
                  <c:v>0.53201367449288695</c:v>
                </c:pt>
                <c:pt idx="52413">
                  <c:v>0.531946071983318</c:v>
                </c:pt>
                <c:pt idx="52414">
                  <c:v>0.53187846947377304</c:v>
                </c:pt>
                <c:pt idx="52415">
                  <c:v>0.53181086696420399</c:v>
                </c:pt>
                <c:pt idx="52416">
                  <c:v>0.53174326445463505</c:v>
                </c:pt>
                <c:pt idx="52417">
                  <c:v>0.53167566194508997</c:v>
                </c:pt>
                <c:pt idx="52418">
                  <c:v>0.53160805943552103</c:v>
                </c:pt>
                <c:pt idx="52419">
                  <c:v>0.53154045692595198</c:v>
                </c:pt>
                <c:pt idx="52420">
                  <c:v>0.53147285441640701</c:v>
                </c:pt>
                <c:pt idx="52421">
                  <c:v>0.53140525190683796</c:v>
                </c:pt>
                <c:pt idx="52422">
                  <c:v>0.53133764939726902</c:v>
                </c:pt>
                <c:pt idx="52423">
                  <c:v>0.53127004688772395</c:v>
                </c:pt>
                <c:pt idx="52424">
                  <c:v>0.531202444378155</c:v>
                </c:pt>
                <c:pt idx="52425">
                  <c:v>0.53113484186858595</c:v>
                </c:pt>
                <c:pt idx="52426">
                  <c:v>0.53106723935904099</c:v>
                </c:pt>
                <c:pt idx="52427">
                  <c:v>0.53099963684947205</c:v>
                </c:pt>
                <c:pt idx="52428">
                  <c:v>0.53093203433990299</c:v>
                </c:pt>
                <c:pt idx="52429">
                  <c:v>0.53086443183035803</c:v>
                </c:pt>
                <c:pt idx="52430">
                  <c:v>0.53079682932078898</c:v>
                </c:pt>
                <c:pt idx="52431">
                  <c:v>0.53072922681122003</c:v>
                </c:pt>
                <c:pt idx="52432">
                  <c:v>0.53066162430167496</c:v>
                </c:pt>
                <c:pt idx="52433">
                  <c:v>0.53059402179210602</c:v>
                </c:pt>
                <c:pt idx="52434">
                  <c:v>0.53052641928253697</c:v>
                </c:pt>
                <c:pt idx="52435">
                  <c:v>0.530458816772992</c:v>
                </c:pt>
                <c:pt idx="52436">
                  <c:v>0.53039121426342295</c:v>
                </c:pt>
                <c:pt idx="52437">
                  <c:v>0.53032361175385501</c:v>
                </c:pt>
                <c:pt idx="52438">
                  <c:v>0.53025600924430905</c:v>
                </c:pt>
                <c:pt idx="52439">
                  <c:v>0.53018840673473999</c:v>
                </c:pt>
                <c:pt idx="52440">
                  <c:v>0.53012080422517205</c:v>
                </c:pt>
                <c:pt idx="52441">
                  <c:v>0.53005320171562598</c:v>
                </c:pt>
                <c:pt idx="52442">
                  <c:v>0.52998559920605803</c:v>
                </c:pt>
                <c:pt idx="52443">
                  <c:v>0.52991799669648898</c:v>
                </c:pt>
                <c:pt idx="52444">
                  <c:v>0.52985039418694402</c:v>
                </c:pt>
                <c:pt idx="52445">
                  <c:v>0.52978279167737496</c:v>
                </c:pt>
                <c:pt idx="52446">
                  <c:v>0.52971518916780602</c:v>
                </c:pt>
                <c:pt idx="52447">
                  <c:v>0.52964758665826095</c:v>
                </c:pt>
                <c:pt idx="52448">
                  <c:v>0.52957998414869201</c:v>
                </c:pt>
                <c:pt idx="52449">
                  <c:v>0.52951238163912295</c:v>
                </c:pt>
                <c:pt idx="52450">
                  <c:v>0.52944477912957799</c:v>
                </c:pt>
                <c:pt idx="52451">
                  <c:v>0.52937717662000905</c:v>
                </c:pt>
                <c:pt idx="52452">
                  <c:v>0.52930957411044</c:v>
                </c:pt>
                <c:pt idx="52453">
                  <c:v>0.52924197160089503</c:v>
                </c:pt>
                <c:pt idx="52454">
                  <c:v>0.52917436909132598</c:v>
                </c:pt>
                <c:pt idx="52455">
                  <c:v>0.52910676658175704</c:v>
                </c:pt>
                <c:pt idx="52456">
                  <c:v>0.52903916407221196</c:v>
                </c:pt>
                <c:pt idx="52457">
                  <c:v>0.52897156156264302</c:v>
                </c:pt>
                <c:pt idx="52458">
                  <c:v>0.52890395905307397</c:v>
                </c:pt>
                <c:pt idx="52459">
                  <c:v>0.52883635654352901</c:v>
                </c:pt>
                <c:pt idx="52460">
                  <c:v>0.52876875403395995</c:v>
                </c:pt>
                <c:pt idx="52461">
                  <c:v>0.52870115152439101</c:v>
                </c:pt>
                <c:pt idx="52462">
                  <c:v>0.52863354901484605</c:v>
                </c:pt>
                <c:pt idx="52463">
                  <c:v>0.528565946505277</c:v>
                </c:pt>
                <c:pt idx="52464">
                  <c:v>0.52849834399570805</c:v>
                </c:pt>
                <c:pt idx="52465">
                  <c:v>0.52843074148616298</c:v>
                </c:pt>
                <c:pt idx="52466">
                  <c:v>0.52836313897659404</c:v>
                </c:pt>
                <c:pt idx="52467">
                  <c:v>0.52829553646702598</c:v>
                </c:pt>
                <c:pt idx="52468">
                  <c:v>0.52822793395748002</c:v>
                </c:pt>
                <c:pt idx="52469">
                  <c:v>0.52816033144791097</c:v>
                </c:pt>
                <c:pt idx="52470">
                  <c:v>0.52809272893834303</c:v>
                </c:pt>
                <c:pt idx="52471">
                  <c:v>0.52802512642879695</c:v>
                </c:pt>
                <c:pt idx="52472">
                  <c:v>0.52795752391922901</c:v>
                </c:pt>
                <c:pt idx="52473">
                  <c:v>0.52788992140965996</c:v>
                </c:pt>
                <c:pt idx="52474">
                  <c:v>0.527822318900115</c:v>
                </c:pt>
                <c:pt idx="52475">
                  <c:v>0.52775471639054605</c:v>
                </c:pt>
                <c:pt idx="52476">
                  <c:v>0.527687113880977</c:v>
                </c:pt>
                <c:pt idx="52477">
                  <c:v>0.52761951137143204</c:v>
                </c:pt>
                <c:pt idx="52478">
                  <c:v>0.52755190886186298</c:v>
                </c:pt>
                <c:pt idx="52479">
                  <c:v>0.52748430635229404</c:v>
                </c:pt>
                <c:pt idx="52480">
                  <c:v>0.52741670384274897</c:v>
                </c:pt>
                <c:pt idx="52481">
                  <c:v>0.52734910133318003</c:v>
                </c:pt>
                <c:pt idx="52482">
                  <c:v>0.52728149882361097</c:v>
                </c:pt>
                <c:pt idx="52483">
                  <c:v>0.52721389631406601</c:v>
                </c:pt>
                <c:pt idx="52484">
                  <c:v>0.52714629380449696</c:v>
                </c:pt>
                <c:pt idx="52485">
                  <c:v>0.52707869129492801</c:v>
                </c:pt>
                <c:pt idx="52486">
                  <c:v>0.52701108878538305</c:v>
                </c:pt>
                <c:pt idx="52487">
                  <c:v>0.526943486275814</c:v>
                </c:pt>
                <c:pt idx="52488">
                  <c:v>0.52687588376624495</c:v>
                </c:pt>
                <c:pt idx="52489">
                  <c:v>0.52680828125669998</c:v>
                </c:pt>
                <c:pt idx="52490">
                  <c:v>0.52674067874713104</c:v>
                </c:pt>
                <c:pt idx="52491">
                  <c:v>0.52667307623756199</c:v>
                </c:pt>
                <c:pt idx="52492">
                  <c:v>0.52660547372801703</c:v>
                </c:pt>
                <c:pt idx="52493">
                  <c:v>0.52653787121844797</c:v>
                </c:pt>
                <c:pt idx="52494">
                  <c:v>0.52647026870888003</c:v>
                </c:pt>
                <c:pt idx="52495">
                  <c:v>0.52640266619933396</c:v>
                </c:pt>
                <c:pt idx="52496">
                  <c:v>0.52633506368976501</c:v>
                </c:pt>
                <c:pt idx="52497">
                  <c:v>0.52626746118019696</c:v>
                </c:pt>
                <c:pt idx="52498">
                  <c:v>0.526199858670651</c:v>
                </c:pt>
                <c:pt idx="52499">
                  <c:v>0.52613225616108295</c:v>
                </c:pt>
                <c:pt idx="52500">
                  <c:v>0.526064653651514</c:v>
                </c:pt>
                <c:pt idx="52501">
                  <c:v>0.52599705114196804</c:v>
                </c:pt>
                <c:pt idx="52502">
                  <c:v>0.52592944863239999</c:v>
                </c:pt>
                <c:pt idx="52503">
                  <c:v>0.52586184612283104</c:v>
                </c:pt>
                <c:pt idx="52504">
                  <c:v>0.52579424361328597</c:v>
                </c:pt>
                <c:pt idx="52505">
                  <c:v>0.52572664110371703</c:v>
                </c:pt>
                <c:pt idx="52506">
                  <c:v>0.52565903859414798</c:v>
                </c:pt>
                <c:pt idx="52507">
                  <c:v>0.52559143608460301</c:v>
                </c:pt>
                <c:pt idx="52508">
                  <c:v>0.52552383357503396</c:v>
                </c:pt>
                <c:pt idx="52509">
                  <c:v>0.52545623106546502</c:v>
                </c:pt>
                <c:pt idx="52510">
                  <c:v>0.52538862855591995</c:v>
                </c:pt>
                <c:pt idx="52511">
                  <c:v>0.525321026046351</c:v>
                </c:pt>
                <c:pt idx="52512">
                  <c:v>0.52525342353678195</c:v>
                </c:pt>
                <c:pt idx="52513">
                  <c:v>0.52518582102723699</c:v>
                </c:pt>
                <c:pt idx="52514">
                  <c:v>0.52511821851766805</c:v>
                </c:pt>
                <c:pt idx="52515">
                  <c:v>0.52505061600809899</c:v>
                </c:pt>
                <c:pt idx="52516">
                  <c:v>0.52498301349855403</c:v>
                </c:pt>
                <c:pt idx="52517">
                  <c:v>0.52491541098898498</c:v>
                </c:pt>
                <c:pt idx="52518">
                  <c:v>0.52484780847941603</c:v>
                </c:pt>
                <c:pt idx="52519">
                  <c:v>0.52478020596987096</c:v>
                </c:pt>
                <c:pt idx="52520">
                  <c:v>0.52471260346030202</c:v>
                </c:pt>
                <c:pt idx="52521">
                  <c:v>0.52464500095073296</c:v>
                </c:pt>
                <c:pt idx="52522">
                  <c:v>0.524577398441188</c:v>
                </c:pt>
                <c:pt idx="52523">
                  <c:v>0.52450979593161895</c:v>
                </c:pt>
                <c:pt idx="52524">
                  <c:v>0.52444219342205101</c:v>
                </c:pt>
                <c:pt idx="52525">
                  <c:v>0.52437459091250505</c:v>
                </c:pt>
                <c:pt idx="52526">
                  <c:v>0.52430698840293599</c:v>
                </c:pt>
                <c:pt idx="52527">
                  <c:v>0.52423938589336805</c:v>
                </c:pt>
                <c:pt idx="52528">
                  <c:v>0.52417178338382198</c:v>
                </c:pt>
                <c:pt idx="52529">
                  <c:v>0.52410418087425403</c:v>
                </c:pt>
                <c:pt idx="52530">
                  <c:v>0.52403657836468498</c:v>
                </c:pt>
                <c:pt idx="52531">
                  <c:v>0.52396897585514002</c:v>
                </c:pt>
                <c:pt idx="52532">
                  <c:v>0.52390137334557096</c:v>
                </c:pt>
                <c:pt idx="52533">
                  <c:v>0.52383377083600202</c:v>
                </c:pt>
                <c:pt idx="52534">
                  <c:v>0.52376616832645695</c:v>
                </c:pt>
                <c:pt idx="52535">
                  <c:v>0.52369856581688801</c:v>
                </c:pt>
                <c:pt idx="52536">
                  <c:v>0.52363096330731895</c:v>
                </c:pt>
                <c:pt idx="52537">
                  <c:v>0.52356336079777399</c:v>
                </c:pt>
                <c:pt idx="52538">
                  <c:v>0.52349575828820505</c:v>
                </c:pt>
                <c:pt idx="52539">
                  <c:v>0.523428155778636</c:v>
                </c:pt>
                <c:pt idx="52540">
                  <c:v>0.52336055326909103</c:v>
                </c:pt>
                <c:pt idx="52541">
                  <c:v>0.52329295075952198</c:v>
                </c:pt>
                <c:pt idx="52542">
                  <c:v>0.52322534824995304</c:v>
                </c:pt>
                <c:pt idx="52543">
                  <c:v>0.52315774574040796</c:v>
                </c:pt>
                <c:pt idx="52544">
                  <c:v>0.52309014323083902</c:v>
                </c:pt>
                <c:pt idx="52545">
                  <c:v>0.52302254072126997</c:v>
                </c:pt>
                <c:pt idx="52546">
                  <c:v>0.52295493821172501</c:v>
                </c:pt>
                <c:pt idx="52547">
                  <c:v>0.52288733570215595</c:v>
                </c:pt>
                <c:pt idx="52548">
                  <c:v>0.52281973319258701</c:v>
                </c:pt>
                <c:pt idx="52549">
                  <c:v>0.52275213068304205</c:v>
                </c:pt>
                <c:pt idx="52550">
                  <c:v>0.522684528173473</c:v>
                </c:pt>
                <c:pt idx="52551">
                  <c:v>0.52261692566390405</c:v>
                </c:pt>
                <c:pt idx="52552">
                  <c:v>0.52254932315435898</c:v>
                </c:pt>
                <c:pt idx="52553">
                  <c:v>0.52248172064479004</c:v>
                </c:pt>
                <c:pt idx="52554">
                  <c:v>0.52241411813522098</c:v>
                </c:pt>
                <c:pt idx="52555">
                  <c:v>0.52234651562567602</c:v>
                </c:pt>
                <c:pt idx="52556">
                  <c:v>0.52227891311610697</c:v>
                </c:pt>
                <c:pt idx="52557">
                  <c:v>0.52221131060653903</c:v>
                </c:pt>
                <c:pt idx="52558">
                  <c:v>0.52214370809699295</c:v>
                </c:pt>
                <c:pt idx="52559">
                  <c:v>0.52207610558742501</c:v>
                </c:pt>
                <c:pt idx="52560">
                  <c:v>0.52200850307785596</c:v>
                </c:pt>
                <c:pt idx="52561">
                  <c:v>0.52194090056831</c:v>
                </c:pt>
                <c:pt idx="52562">
                  <c:v>0.52187329805874205</c:v>
                </c:pt>
                <c:pt idx="52563">
                  <c:v>0.521805695549173</c:v>
                </c:pt>
                <c:pt idx="52564">
                  <c:v>0.52173809303962804</c:v>
                </c:pt>
                <c:pt idx="52565">
                  <c:v>0.52167049053005898</c:v>
                </c:pt>
                <c:pt idx="52566">
                  <c:v>0.52160288802049004</c:v>
                </c:pt>
                <c:pt idx="52567">
                  <c:v>0.52153528551094497</c:v>
                </c:pt>
                <c:pt idx="52568">
                  <c:v>0.52146768300137603</c:v>
                </c:pt>
                <c:pt idx="52569">
                  <c:v>0.52140008049180697</c:v>
                </c:pt>
                <c:pt idx="52570">
                  <c:v>0.52133247798226201</c:v>
                </c:pt>
                <c:pt idx="52571">
                  <c:v>0.52126487547269296</c:v>
                </c:pt>
                <c:pt idx="52572">
                  <c:v>0.52119727296312401</c:v>
                </c:pt>
                <c:pt idx="52573">
                  <c:v>0.52112967045357905</c:v>
                </c:pt>
                <c:pt idx="52574">
                  <c:v>0.52106206794401</c:v>
                </c:pt>
                <c:pt idx="52575">
                  <c:v>0.52099446543444095</c:v>
                </c:pt>
                <c:pt idx="52576">
                  <c:v>0.52092686292489598</c:v>
                </c:pt>
                <c:pt idx="52577">
                  <c:v>0.52085926041532704</c:v>
                </c:pt>
                <c:pt idx="52578">
                  <c:v>0.52079165790575799</c:v>
                </c:pt>
                <c:pt idx="52579">
                  <c:v>0.52072405539621303</c:v>
                </c:pt>
                <c:pt idx="52580">
                  <c:v>0.52065645288664397</c:v>
                </c:pt>
                <c:pt idx="52581">
                  <c:v>0.52058885037707503</c:v>
                </c:pt>
                <c:pt idx="52582">
                  <c:v>0.52052124786752996</c:v>
                </c:pt>
                <c:pt idx="52583">
                  <c:v>0.52045364535796101</c:v>
                </c:pt>
                <c:pt idx="52584">
                  <c:v>0.52038604284839296</c:v>
                </c:pt>
                <c:pt idx="52585">
                  <c:v>0.520318440338847</c:v>
                </c:pt>
                <c:pt idx="52586">
                  <c:v>0.52025083782927894</c:v>
                </c:pt>
                <c:pt idx="52587">
                  <c:v>0.52018323531971</c:v>
                </c:pt>
                <c:pt idx="52588">
                  <c:v>0.52011563281016404</c:v>
                </c:pt>
                <c:pt idx="52589">
                  <c:v>0.52004803030059599</c:v>
                </c:pt>
                <c:pt idx="52590">
                  <c:v>0.51998042779102704</c:v>
                </c:pt>
                <c:pt idx="52591">
                  <c:v>0.51991282528148197</c:v>
                </c:pt>
                <c:pt idx="52592">
                  <c:v>0.51984522277191303</c:v>
                </c:pt>
                <c:pt idx="52593">
                  <c:v>0.51977762026234398</c:v>
                </c:pt>
                <c:pt idx="52594">
                  <c:v>0.51971001775279901</c:v>
                </c:pt>
                <c:pt idx="52595">
                  <c:v>0.51964241524322996</c:v>
                </c:pt>
                <c:pt idx="52596">
                  <c:v>0.51957481273366102</c:v>
                </c:pt>
                <c:pt idx="52597">
                  <c:v>0.51950721022411595</c:v>
                </c:pt>
                <c:pt idx="52598">
                  <c:v>0.519439607714547</c:v>
                </c:pt>
                <c:pt idx="52599">
                  <c:v>0.51937200520497795</c:v>
                </c:pt>
                <c:pt idx="52600">
                  <c:v>0.51930440269543299</c:v>
                </c:pt>
                <c:pt idx="52601">
                  <c:v>0.51923680018586404</c:v>
                </c:pt>
                <c:pt idx="52602">
                  <c:v>0.51916919767629499</c:v>
                </c:pt>
                <c:pt idx="52603">
                  <c:v>0.51910159516675003</c:v>
                </c:pt>
                <c:pt idx="52604">
                  <c:v>0.51903399265718098</c:v>
                </c:pt>
                <c:pt idx="52605">
                  <c:v>0.51896639014761203</c:v>
                </c:pt>
                <c:pt idx="52606">
                  <c:v>0.51889878763806696</c:v>
                </c:pt>
                <c:pt idx="52607">
                  <c:v>0.51883118512849802</c:v>
                </c:pt>
                <c:pt idx="52608">
                  <c:v>0.51876358261892896</c:v>
                </c:pt>
                <c:pt idx="52609">
                  <c:v>0.518695980109384</c:v>
                </c:pt>
                <c:pt idx="52610">
                  <c:v>0.51862837759981495</c:v>
                </c:pt>
                <c:pt idx="52611">
                  <c:v>0.51856077509024601</c:v>
                </c:pt>
                <c:pt idx="52612">
                  <c:v>0.51849317258070104</c:v>
                </c:pt>
                <c:pt idx="52613">
                  <c:v>0.51842557007113199</c:v>
                </c:pt>
                <c:pt idx="52614">
                  <c:v>0.51835796756156405</c:v>
                </c:pt>
                <c:pt idx="52615">
                  <c:v>0.51829036505201798</c:v>
                </c:pt>
                <c:pt idx="52616">
                  <c:v>0.51822276254244903</c:v>
                </c:pt>
                <c:pt idx="52617">
                  <c:v>0.51815516003288098</c:v>
                </c:pt>
                <c:pt idx="52618">
                  <c:v>0.51808755752333502</c:v>
                </c:pt>
                <c:pt idx="52619">
                  <c:v>0.51801995501376696</c:v>
                </c:pt>
                <c:pt idx="52620">
                  <c:v>0.51795235250419802</c:v>
                </c:pt>
                <c:pt idx="52621">
                  <c:v>0.51788474999465195</c:v>
                </c:pt>
                <c:pt idx="52622">
                  <c:v>0.51781714748508401</c:v>
                </c:pt>
                <c:pt idx="52623">
                  <c:v>0.51774954497551495</c:v>
                </c:pt>
                <c:pt idx="52624">
                  <c:v>0.51768194246596999</c:v>
                </c:pt>
                <c:pt idx="52625">
                  <c:v>0.51761433995640105</c:v>
                </c:pt>
                <c:pt idx="52626">
                  <c:v>0.51754673744683199</c:v>
                </c:pt>
                <c:pt idx="52627">
                  <c:v>0.51747913493728703</c:v>
                </c:pt>
                <c:pt idx="52628">
                  <c:v>0.51741153242771798</c:v>
                </c:pt>
                <c:pt idx="52629">
                  <c:v>0.51734392991814904</c:v>
                </c:pt>
                <c:pt idx="52630">
                  <c:v>0.51727632740860396</c:v>
                </c:pt>
                <c:pt idx="52631">
                  <c:v>0.51720872489903502</c:v>
                </c:pt>
                <c:pt idx="52632">
                  <c:v>0.51714112238946597</c:v>
                </c:pt>
                <c:pt idx="52633">
                  <c:v>0.51707351987992101</c:v>
                </c:pt>
                <c:pt idx="52634">
                  <c:v>0.51700591737035195</c:v>
                </c:pt>
                <c:pt idx="52635">
                  <c:v>0.51693831486078301</c:v>
                </c:pt>
                <c:pt idx="52636">
                  <c:v>0.51687071235123805</c:v>
                </c:pt>
                <c:pt idx="52637">
                  <c:v>0.516803109841669</c:v>
                </c:pt>
                <c:pt idx="52638">
                  <c:v>0.51673550733210005</c:v>
                </c:pt>
                <c:pt idx="52639">
                  <c:v>0.51666790482255498</c:v>
                </c:pt>
                <c:pt idx="52640">
                  <c:v>0.51660030231298604</c:v>
                </c:pt>
                <c:pt idx="52641">
                  <c:v>0.51653269980341698</c:v>
                </c:pt>
                <c:pt idx="52642">
                  <c:v>0.51646509729387202</c:v>
                </c:pt>
                <c:pt idx="52643">
                  <c:v>0.51639749478430297</c:v>
                </c:pt>
                <c:pt idx="52644">
                  <c:v>0.51632989227473503</c:v>
                </c:pt>
                <c:pt idx="52645">
                  <c:v>0.51626228976518895</c:v>
                </c:pt>
                <c:pt idx="52646">
                  <c:v>0.51619468725562101</c:v>
                </c:pt>
                <c:pt idx="52647">
                  <c:v>0.51612708474605196</c:v>
                </c:pt>
                <c:pt idx="52648">
                  <c:v>0.516059482236506</c:v>
                </c:pt>
                <c:pt idx="52649">
                  <c:v>0.51599187972693805</c:v>
                </c:pt>
                <c:pt idx="52650">
                  <c:v>0.515924277217369</c:v>
                </c:pt>
                <c:pt idx="52651">
                  <c:v>0.51585667470782404</c:v>
                </c:pt>
                <c:pt idx="52652">
                  <c:v>0.51578907219825498</c:v>
                </c:pt>
                <c:pt idx="52653">
                  <c:v>0.51572146968868604</c:v>
                </c:pt>
                <c:pt idx="52654">
                  <c:v>0.51565386717914097</c:v>
                </c:pt>
                <c:pt idx="52655">
                  <c:v>0.51558626466957203</c:v>
                </c:pt>
                <c:pt idx="52656">
                  <c:v>0.51551866216000297</c:v>
                </c:pt>
                <c:pt idx="52657">
                  <c:v>0.51545105965045801</c:v>
                </c:pt>
                <c:pt idx="52658">
                  <c:v>0.51538345714088896</c:v>
                </c:pt>
                <c:pt idx="52659">
                  <c:v>0.51531585463132001</c:v>
                </c:pt>
                <c:pt idx="52660">
                  <c:v>0.51524825212177505</c:v>
                </c:pt>
                <c:pt idx="52661">
                  <c:v>0.515180649612206</c:v>
                </c:pt>
                <c:pt idx="52662">
                  <c:v>0.51511304710263695</c:v>
                </c:pt>
                <c:pt idx="52663">
                  <c:v>0.51504544459309198</c:v>
                </c:pt>
                <c:pt idx="52664">
                  <c:v>0.51497784208352304</c:v>
                </c:pt>
                <c:pt idx="52665">
                  <c:v>0.51491023957395399</c:v>
                </c:pt>
                <c:pt idx="52666">
                  <c:v>0.51484263706440903</c:v>
                </c:pt>
                <c:pt idx="52667">
                  <c:v>0.51477503455483997</c:v>
                </c:pt>
                <c:pt idx="52668">
                  <c:v>0.51470743204527103</c:v>
                </c:pt>
                <c:pt idx="52669">
                  <c:v>0.51463982953572596</c:v>
                </c:pt>
                <c:pt idx="52670">
                  <c:v>0.51457222702615701</c:v>
                </c:pt>
                <c:pt idx="52671">
                  <c:v>0.51450462451658796</c:v>
                </c:pt>
                <c:pt idx="52672">
                  <c:v>0.514437022007043</c:v>
                </c:pt>
                <c:pt idx="52673">
                  <c:v>0.51436941949747395</c:v>
                </c:pt>
                <c:pt idx="52674">
                  <c:v>0.514301816987905</c:v>
                </c:pt>
                <c:pt idx="52675">
                  <c:v>0.51423421447836004</c:v>
                </c:pt>
                <c:pt idx="52676">
                  <c:v>0.51416661196879099</c:v>
                </c:pt>
                <c:pt idx="52677">
                  <c:v>0.51409900945922304</c:v>
                </c:pt>
                <c:pt idx="52678">
                  <c:v>0.51430477813759001</c:v>
                </c:pt>
                <c:pt idx="52679">
                  <c:v>0.51451054681603003</c:v>
                </c:pt>
                <c:pt idx="52680">
                  <c:v>0.51471631549446895</c:v>
                </c:pt>
                <c:pt idx="52681">
                  <c:v>0.51492208417283702</c:v>
                </c:pt>
                <c:pt idx="52682">
                  <c:v>0.51512785285127605</c:v>
                </c:pt>
                <c:pt idx="52683">
                  <c:v>0.51533362152971596</c:v>
                </c:pt>
                <c:pt idx="52684">
                  <c:v>0.51553939020808404</c:v>
                </c:pt>
                <c:pt idx="52685">
                  <c:v>0.51574515888652295</c:v>
                </c:pt>
                <c:pt idx="52686">
                  <c:v>0.51595092756496297</c:v>
                </c:pt>
                <c:pt idx="52687">
                  <c:v>0.51615669624333005</c:v>
                </c:pt>
                <c:pt idx="52688">
                  <c:v>0.51636246492176996</c:v>
                </c:pt>
                <c:pt idx="52689">
                  <c:v>0.51656823360020898</c:v>
                </c:pt>
                <c:pt idx="52690">
                  <c:v>0.51677400227857695</c:v>
                </c:pt>
                <c:pt idx="52691">
                  <c:v>0.51697977095701697</c:v>
                </c:pt>
                <c:pt idx="52692">
                  <c:v>0.51718553963545599</c:v>
                </c:pt>
                <c:pt idx="52693">
                  <c:v>0.51739130831382396</c:v>
                </c:pt>
                <c:pt idx="52694">
                  <c:v>0.51759707699226298</c:v>
                </c:pt>
                <c:pt idx="52695">
                  <c:v>0.517802845670703</c:v>
                </c:pt>
                <c:pt idx="52696">
                  <c:v>0.51800861434906997</c:v>
                </c:pt>
                <c:pt idx="52697">
                  <c:v>0.51821438302750999</c:v>
                </c:pt>
                <c:pt idx="52698">
                  <c:v>0.51842015170594902</c:v>
                </c:pt>
                <c:pt idx="52699">
                  <c:v>0.51862592038431699</c:v>
                </c:pt>
                <c:pt idx="52700">
                  <c:v>0.51883168906275701</c:v>
                </c:pt>
                <c:pt idx="52701">
                  <c:v>0.51903745774119603</c:v>
                </c:pt>
                <c:pt idx="52702">
                  <c:v>0.519243226419564</c:v>
                </c:pt>
                <c:pt idx="52703">
                  <c:v>0.51944899509800302</c:v>
                </c:pt>
                <c:pt idx="52704">
                  <c:v>0.51965476377644304</c:v>
                </c:pt>
                <c:pt idx="52705">
                  <c:v>0.51986053245481001</c:v>
                </c:pt>
                <c:pt idx="52706">
                  <c:v>0.52006630113325003</c:v>
                </c:pt>
                <c:pt idx="52707">
                  <c:v>0.52027206981168905</c:v>
                </c:pt>
                <c:pt idx="52708">
                  <c:v>0.52047783849005702</c:v>
                </c:pt>
                <c:pt idx="52709">
                  <c:v>0.52068360716849704</c:v>
                </c:pt>
                <c:pt idx="52710">
                  <c:v>0.52088937584693595</c:v>
                </c:pt>
                <c:pt idx="52711">
                  <c:v>0.52109514452530403</c:v>
                </c:pt>
                <c:pt idx="52712">
                  <c:v>0.52130091320374305</c:v>
                </c:pt>
                <c:pt idx="52713">
                  <c:v>0.52150668188218297</c:v>
                </c:pt>
                <c:pt idx="52714">
                  <c:v>0.52171245056055005</c:v>
                </c:pt>
                <c:pt idx="52715">
                  <c:v>0.52191821923898996</c:v>
                </c:pt>
                <c:pt idx="52716">
                  <c:v>0.52212398791742898</c:v>
                </c:pt>
                <c:pt idx="52717">
                  <c:v>0.52232975659579695</c:v>
                </c:pt>
                <c:pt idx="52718">
                  <c:v>0.52253552527423697</c:v>
                </c:pt>
                <c:pt idx="52719">
                  <c:v>0.52274129395267599</c:v>
                </c:pt>
                <c:pt idx="52720">
                  <c:v>0.52294706263104396</c:v>
                </c:pt>
                <c:pt idx="52721">
                  <c:v>0.52315283130948298</c:v>
                </c:pt>
                <c:pt idx="52722">
                  <c:v>0.523358599987923</c:v>
                </c:pt>
                <c:pt idx="52723">
                  <c:v>0.52356436866628997</c:v>
                </c:pt>
                <c:pt idx="52724">
                  <c:v>0.52377013734472999</c:v>
                </c:pt>
                <c:pt idx="52725">
                  <c:v>0.52397590602317001</c:v>
                </c:pt>
                <c:pt idx="52726">
                  <c:v>0.52418167470153698</c:v>
                </c:pt>
                <c:pt idx="52727">
                  <c:v>0.524387443379977</c:v>
                </c:pt>
                <c:pt idx="52728">
                  <c:v>0.52459321205841603</c:v>
                </c:pt>
                <c:pt idx="52729">
                  <c:v>0.52479898073678399</c:v>
                </c:pt>
                <c:pt idx="52730">
                  <c:v>0.52500474941522302</c:v>
                </c:pt>
                <c:pt idx="52731">
                  <c:v>0.52521051809366304</c:v>
                </c:pt>
                <c:pt idx="52732">
                  <c:v>0.52541628677203001</c:v>
                </c:pt>
                <c:pt idx="52733">
                  <c:v>0.52562205545047003</c:v>
                </c:pt>
                <c:pt idx="52734">
                  <c:v>0.52582782412890905</c:v>
                </c:pt>
                <c:pt idx="52735">
                  <c:v>0.52603359280727702</c:v>
                </c:pt>
                <c:pt idx="52736">
                  <c:v>0.52623936148571704</c:v>
                </c:pt>
                <c:pt idx="52737">
                  <c:v>0.52644513016415595</c:v>
                </c:pt>
                <c:pt idx="52738">
                  <c:v>0.52665089884252403</c:v>
                </c:pt>
                <c:pt idx="52739">
                  <c:v>0.52685666752096305</c:v>
                </c:pt>
                <c:pt idx="52740">
                  <c:v>0.52706243619940296</c:v>
                </c:pt>
                <c:pt idx="52741">
                  <c:v>0.52726820487777004</c:v>
                </c:pt>
                <c:pt idx="52742">
                  <c:v>0.52747397355620995</c:v>
                </c:pt>
                <c:pt idx="52743">
                  <c:v>0.52767974223464897</c:v>
                </c:pt>
                <c:pt idx="52744">
                  <c:v>0.52788551091301705</c:v>
                </c:pt>
                <c:pt idx="52745">
                  <c:v>0.52809127959145696</c:v>
                </c:pt>
                <c:pt idx="52746">
                  <c:v>0.52829704826989599</c:v>
                </c:pt>
                <c:pt idx="52747">
                  <c:v>0.52850281694826395</c:v>
                </c:pt>
                <c:pt idx="52748">
                  <c:v>0.52870858562670298</c:v>
                </c:pt>
                <c:pt idx="52749">
                  <c:v>0.528914354305143</c:v>
                </c:pt>
                <c:pt idx="52750">
                  <c:v>0.52912012298350997</c:v>
                </c:pt>
                <c:pt idx="52751">
                  <c:v>0.52932589166194999</c:v>
                </c:pt>
                <c:pt idx="52752">
                  <c:v>0.52953166034039001</c:v>
                </c:pt>
                <c:pt idx="52753">
                  <c:v>0.52973742901875698</c:v>
                </c:pt>
                <c:pt idx="52754">
                  <c:v>0.529943197697197</c:v>
                </c:pt>
                <c:pt idx="52755">
                  <c:v>0.53014896637563602</c:v>
                </c:pt>
                <c:pt idx="52756">
                  <c:v>0.53035473505400399</c:v>
                </c:pt>
                <c:pt idx="52757">
                  <c:v>0.53056050373244301</c:v>
                </c:pt>
                <c:pt idx="52758">
                  <c:v>0.53076627241088303</c:v>
                </c:pt>
                <c:pt idx="52759">
                  <c:v>0.53097204108925</c:v>
                </c:pt>
                <c:pt idx="52760">
                  <c:v>0.53117780976769002</c:v>
                </c:pt>
                <c:pt idx="52761">
                  <c:v>0.53138357844612905</c:v>
                </c:pt>
                <c:pt idx="52762">
                  <c:v>0.53158934712449701</c:v>
                </c:pt>
                <c:pt idx="52763">
                  <c:v>0.53179511580293704</c:v>
                </c:pt>
                <c:pt idx="52764">
                  <c:v>0.53200088448137595</c:v>
                </c:pt>
                <c:pt idx="52765">
                  <c:v>0.53220665315974403</c:v>
                </c:pt>
                <c:pt idx="52766">
                  <c:v>0.53241242183818305</c:v>
                </c:pt>
                <c:pt idx="52767">
                  <c:v>0.53261819051662296</c:v>
                </c:pt>
                <c:pt idx="52768">
                  <c:v>0.53282395919499004</c:v>
                </c:pt>
                <c:pt idx="52769">
                  <c:v>0.53302972787342995</c:v>
                </c:pt>
                <c:pt idx="52770">
                  <c:v>0.53323549655186897</c:v>
                </c:pt>
                <c:pt idx="52771">
                  <c:v>0.53344126523023705</c:v>
                </c:pt>
                <c:pt idx="52772">
                  <c:v>0.53364703390867696</c:v>
                </c:pt>
                <c:pt idx="52773">
                  <c:v>0.53385280258711598</c:v>
                </c:pt>
                <c:pt idx="52774">
                  <c:v>0.53405857126548395</c:v>
                </c:pt>
                <c:pt idx="52775">
                  <c:v>0.53426433994392297</c:v>
                </c:pt>
                <c:pt idx="52776">
                  <c:v>0.53447010862236299</c:v>
                </c:pt>
                <c:pt idx="52777">
                  <c:v>0.53467587730072996</c:v>
                </c:pt>
                <c:pt idx="52778">
                  <c:v>0.53488164597916998</c:v>
                </c:pt>
                <c:pt idx="52779">
                  <c:v>0.53508741465761001</c:v>
                </c:pt>
                <c:pt idx="52780">
                  <c:v>0.53529318333597697</c:v>
                </c:pt>
                <c:pt idx="52781">
                  <c:v>0.535498952014417</c:v>
                </c:pt>
                <c:pt idx="52782">
                  <c:v>0.53570472069285602</c:v>
                </c:pt>
                <c:pt idx="52783">
                  <c:v>0.53591048937122399</c:v>
                </c:pt>
                <c:pt idx="52784">
                  <c:v>0.53611625804966301</c:v>
                </c:pt>
                <c:pt idx="52785">
                  <c:v>0.53632202672810303</c:v>
                </c:pt>
                <c:pt idx="52786">
                  <c:v>0.53652779540647</c:v>
                </c:pt>
                <c:pt idx="52787">
                  <c:v>0.53673356408491002</c:v>
                </c:pt>
                <c:pt idx="52788">
                  <c:v>0.53693933276335004</c:v>
                </c:pt>
                <c:pt idx="52789">
                  <c:v>0.53714510144171701</c:v>
                </c:pt>
                <c:pt idx="52790">
                  <c:v>0.53735087012015703</c:v>
                </c:pt>
                <c:pt idx="52791">
                  <c:v>0.53755663879859605</c:v>
                </c:pt>
                <c:pt idx="52792">
                  <c:v>0.53776240747696402</c:v>
                </c:pt>
                <c:pt idx="52793">
                  <c:v>0.53796817615540304</c:v>
                </c:pt>
                <c:pt idx="52794">
                  <c:v>0.53817394483384295</c:v>
                </c:pt>
                <c:pt idx="52795">
                  <c:v>0.53837971351221103</c:v>
                </c:pt>
                <c:pt idx="52796">
                  <c:v>0.53858548219064994</c:v>
                </c:pt>
                <c:pt idx="52797">
                  <c:v>0.53879125086908997</c:v>
                </c:pt>
                <c:pt idx="52798">
                  <c:v>0.53899701954745705</c:v>
                </c:pt>
                <c:pt idx="52799">
                  <c:v>0.53920278822589696</c:v>
                </c:pt>
                <c:pt idx="52800">
                  <c:v>0.53940855690433598</c:v>
                </c:pt>
                <c:pt idx="52801">
                  <c:v>0.53961432558270395</c:v>
                </c:pt>
                <c:pt idx="52802">
                  <c:v>0.53982009426114297</c:v>
                </c:pt>
                <c:pt idx="52803">
                  <c:v>0.54002586293958299</c:v>
                </c:pt>
                <c:pt idx="52804">
                  <c:v>0.54023163161795096</c:v>
                </c:pt>
                <c:pt idx="52805">
                  <c:v>0.54043740029638998</c:v>
                </c:pt>
                <c:pt idx="52806">
                  <c:v>0.54064316897483</c:v>
                </c:pt>
                <c:pt idx="52807">
                  <c:v>0.54084893765319697</c:v>
                </c:pt>
                <c:pt idx="52808">
                  <c:v>0.54105470633163699</c:v>
                </c:pt>
                <c:pt idx="52809">
                  <c:v>0.54126047501007601</c:v>
                </c:pt>
                <c:pt idx="52810">
                  <c:v>0.54146624368844398</c:v>
                </c:pt>
                <c:pt idx="52811">
                  <c:v>0.541672012366883</c:v>
                </c:pt>
                <c:pt idx="52812">
                  <c:v>0.54187778104532303</c:v>
                </c:pt>
                <c:pt idx="52813">
                  <c:v>0.54208354972369099</c:v>
                </c:pt>
                <c:pt idx="52814">
                  <c:v>0.54228931840213002</c:v>
                </c:pt>
                <c:pt idx="52815">
                  <c:v>0.54249508708057004</c:v>
                </c:pt>
                <c:pt idx="52816">
                  <c:v>0.54270085575893701</c:v>
                </c:pt>
                <c:pt idx="52817">
                  <c:v>0.54290662443737703</c:v>
                </c:pt>
                <c:pt idx="52818">
                  <c:v>0.54311239311581605</c:v>
                </c:pt>
                <c:pt idx="52819">
                  <c:v>0.54331816179418402</c:v>
                </c:pt>
                <c:pt idx="52820">
                  <c:v>0.54352393047262304</c:v>
                </c:pt>
                <c:pt idx="52821">
                  <c:v>0.54372969915106295</c:v>
                </c:pt>
                <c:pt idx="52822">
                  <c:v>0.54393546782943103</c:v>
                </c:pt>
                <c:pt idx="52823">
                  <c:v>0.54414123650787005</c:v>
                </c:pt>
                <c:pt idx="52824">
                  <c:v>0.54434700518630996</c:v>
                </c:pt>
                <c:pt idx="52825">
                  <c:v>0.54455277386467704</c:v>
                </c:pt>
                <c:pt idx="52826">
                  <c:v>0.54475854254311695</c:v>
                </c:pt>
                <c:pt idx="52827">
                  <c:v>0.54496431122155597</c:v>
                </c:pt>
                <c:pt idx="52828">
                  <c:v>0.54517007989992405</c:v>
                </c:pt>
                <c:pt idx="52829">
                  <c:v>0.54537584857836297</c:v>
                </c:pt>
                <c:pt idx="52830">
                  <c:v>0.54558161725680299</c:v>
                </c:pt>
                <c:pt idx="52831">
                  <c:v>0.54578738593517095</c:v>
                </c:pt>
                <c:pt idx="52832">
                  <c:v>0.54599315461360998</c:v>
                </c:pt>
                <c:pt idx="52833">
                  <c:v>0.54619892329205</c:v>
                </c:pt>
                <c:pt idx="52834">
                  <c:v>0.54640469197041697</c:v>
                </c:pt>
                <c:pt idx="52835">
                  <c:v>0.54661046064885699</c:v>
                </c:pt>
                <c:pt idx="52836">
                  <c:v>0.54681622932729601</c:v>
                </c:pt>
                <c:pt idx="52837">
                  <c:v>0.54702199800566398</c:v>
                </c:pt>
                <c:pt idx="52838">
                  <c:v>0.547227766684103</c:v>
                </c:pt>
                <c:pt idx="52839">
                  <c:v>0.54743353536254302</c:v>
                </c:pt>
                <c:pt idx="52840">
                  <c:v>0.54763930404091099</c:v>
                </c:pt>
                <c:pt idx="52841">
                  <c:v>0.54784507271935001</c:v>
                </c:pt>
                <c:pt idx="52842">
                  <c:v>0.54805084139779003</c:v>
                </c:pt>
                <c:pt idx="52843">
                  <c:v>0.548256610076157</c:v>
                </c:pt>
                <c:pt idx="52844">
                  <c:v>0.54846237875459702</c:v>
                </c:pt>
                <c:pt idx="52845">
                  <c:v>0.54866814743303605</c:v>
                </c:pt>
                <c:pt idx="52846">
                  <c:v>0.54887391611140401</c:v>
                </c:pt>
                <c:pt idx="52847">
                  <c:v>0.54907968478984404</c:v>
                </c:pt>
                <c:pt idx="52848">
                  <c:v>0.54928545346828295</c:v>
                </c:pt>
                <c:pt idx="52849">
                  <c:v>0.54949122214665103</c:v>
                </c:pt>
                <c:pt idx="52850">
                  <c:v>0.54969699082509005</c:v>
                </c:pt>
                <c:pt idx="52851">
                  <c:v>0.54990275950352996</c:v>
                </c:pt>
                <c:pt idx="52852">
                  <c:v>0.55010852818189704</c:v>
                </c:pt>
                <c:pt idx="52853">
                  <c:v>0.55031429686033695</c:v>
                </c:pt>
                <c:pt idx="52854">
                  <c:v>0.55052006553877597</c:v>
                </c:pt>
                <c:pt idx="52855">
                  <c:v>0.55072583421714405</c:v>
                </c:pt>
                <c:pt idx="52856">
                  <c:v>0.55093160289558296</c:v>
                </c:pt>
                <c:pt idx="52857">
                  <c:v>0.55113737157402298</c:v>
                </c:pt>
                <c:pt idx="52858">
                  <c:v>0.55134314025239095</c:v>
                </c:pt>
                <c:pt idx="52859">
                  <c:v>0.55154890893082997</c:v>
                </c:pt>
                <c:pt idx="52860">
                  <c:v>0.55175467760926999</c:v>
                </c:pt>
                <c:pt idx="52861">
                  <c:v>0.55196044628763696</c:v>
                </c:pt>
                <c:pt idx="52862">
                  <c:v>0.55216621496607698</c:v>
                </c:pt>
                <c:pt idx="52863">
                  <c:v>0.55237198364451601</c:v>
                </c:pt>
                <c:pt idx="52864">
                  <c:v>0.55257775232288397</c:v>
                </c:pt>
                <c:pt idx="52865">
                  <c:v>0.552783521001323</c:v>
                </c:pt>
                <c:pt idx="52866">
                  <c:v>0.55298928967976302</c:v>
                </c:pt>
                <c:pt idx="52867">
                  <c:v>0.55319505835813099</c:v>
                </c:pt>
                <c:pt idx="52868">
                  <c:v>0.55340082703657001</c:v>
                </c:pt>
                <c:pt idx="52869">
                  <c:v>0.55360659571501003</c:v>
                </c:pt>
                <c:pt idx="52870">
                  <c:v>0.553812364393377</c:v>
                </c:pt>
                <c:pt idx="52871">
                  <c:v>0.55401813307181702</c:v>
                </c:pt>
                <c:pt idx="52872">
                  <c:v>0.55422390175025604</c:v>
                </c:pt>
                <c:pt idx="52873">
                  <c:v>0.55442967042862401</c:v>
                </c:pt>
                <c:pt idx="52874">
                  <c:v>0.55463543910706403</c:v>
                </c:pt>
                <c:pt idx="52875">
                  <c:v>0.55484120778550305</c:v>
                </c:pt>
                <c:pt idx="52876">
                  <c:v>0.55504697646387102</c:v>
                </c:pt>
                <c:pt idx="52877">
                  <c:v>0.55525274514231004</c:v>
                </c:pt>
                <c:pt idx="52878">
                  <c:v>0.55545851382074996</c:v>
                </c:pt>
                <c:pt idx="52879">
                  <c:v>0.55566428249911703</c:v>
                </c:pt>
                <c:pt idx="52880">
                  <c:v>0.55587005117755695</c:v>
                </c:pt>
                <c:pt idx="52881">
                  <c:v>0.55607581985599597</c:v>
                </c:pt>
                <c:pt idx="52882">
                  <c:v>0.55628158853436405</c:v>
                </c:pt>
                <c:pt idx="52883">
                  <c:v>0.55648735721280396</c:v>
                </c:pt>
                <c:pt idx="52884">
                  <c:v>0.55669312589124298</c:v>
                </c:pt>
                <c:pt idx="52885">
                  <c:v>0.55689889456961095</c:v>
                </c:pt>
                <c:pt idx="52886">
                  <c:v>0.55710466324804997</c:v>
                </c:pt>
                <c:pt idx="52887">
                  <c:v>0.55731043192648999</c:v>
                </c:pt>
                <c:pt idx="52888">
                  <c:v>0.55751620060485696</c:v>
                </c:pt>
                <c:pt idx="52889">
                  <c:v>0.55772196928329698</c:v>
                </c:pt>
                <c:pt idx="52890">
                  <c:v>0.557927737961736</c:v>
                </c:pt>
                <c:pt idx="52891">
                  <c:v>0.55813350664010397</c:v>
                </c:pt>
                <c:pt idx="52892">
                  <c:v>0.55833927531854399</c:v>
                </c:pt>
                <c:pt idx="52893">
                  <c:v>0.55854504399698301</c:v>
                </c:pt>
                <c:pt idx="52894">
                  <c:v>0.55875081267535098</c:v>
                </c:pt>
                <c:pt idx="52895">
                  <c:v>0.55895658135379001</c:v>
                </c:pt>
                <c:pt idx="52896">
                  <c:v>0.55916235003223003</c:v>
                </c:pt>
                <c:pt idx="52897">
                  <c:v>0.559368118710597</c:v>
                </c:pt>
                <c:pt idx="52898">
                  <c:v>0.55957388738903702</c:v>
                </c:pt>
                <c:pt idx="52899">
                  <c:v>0.55977965606747604</c:v>
                </c:pt>
                <c:pt idx="52900">
                  <c:v>0.55998542474584401</c:v>
                </c:pt>
                <c:pt idx="52901">
                  <c:v>0.56019119342428403</c:v>
                </c:pt>
                <c:pt idx="52902">
                  <c:v>0.56039696210272305</c:v>
                </c:pt>
                <c:pt idx="52903">
                  <c:v>0.56060273078109102</c:v>
                </c:pt>
                <c:pt idx="52904">
                  <c:v>0.56080849945953004</c:v>
                </c:pt>
                <c:pt idx="52905">
                  <c:v>0.56101426813796995</c:v>
                </c:pt>
                <c:pt idx="52906">
                  <c:v>0.56122003681633703</c:v>
                </c:pt>
                <c:pt idx="52907">
                  <c:v>0.56142580549477705</c:v>
                </c:pt>
                <c:pt idx="52908">
                  <c:v>0.56163157417321596</c:v>
                </c:pt>
                <c:pt idx="52909">
                  <c:v>0.56183734285158404</c:v>
                </c:pt>
                <c:pt idx="52910">
                  <c:v>0.56204311153002395</c:v>
                </c:pt>
                <c:pt idx="52911">
                  <c:v>0.56224888020846298</c:v>
                </c:pt>
                <c:pt idx="52912">
                  <c:v>0.56245464888683105</c:v>
                </c:pt>
                <c:pt idx="52913">
                  <c:v>0.56266041756526997</c:v>
                </c:pt>
                <c:pt idx="52914">
                  <c:v>0.56286618624370999</c:v>
                </c:pt>
                <c:pt idx="52915">
                  <c:v>0.56307195492207696</c:v>
                </c:pt>
                <c:pt idx="52916">
                  <c:v>0.56327772360051698</c:v>
                </c:pt>
                <c:pt idx="52917">
                  <c:v>0.563483492278956</c:v>
                </c:pt>
                <c:pt idx="52918">
                  <c:v>0.56368926095732397</c:v>
                </c:pt>
                <c:pt idx="52919">
                  <c:v>0.56389502963576399</c:v>
                </c:pt>
                <c:pt idx="52920">
                  <c:v>0.56410079831420301</c:v>
                </c:pt>
                <c:pt idx="52921">
                  <c:v>0.56430656699257098</c:v>
                </c:pt>
                <c:pt idx="52922">
                  <c:v>0.56451233567101</c:v>
                </c:pt>
                <c:pt idx="52923">
                  <c:v>0.56471810434945002</c:v>
                </c:pt>
                <c:pt idx="52924">
                  <c:v>0.56492387302781699</c:v>
                </c:pt>
                <c:pt idx="52925">
                  <c:v>0.56512964170625701</c:v>
                </c:pt>
                <c:pt idx="52926">
                  <c:v>0.56533541038469604</c:v>
                </c:pt>
                <c:pt idx="52927">
                  <c:v>0.565541179063064</c:v>
                </c:pt>
                <c:pt idx="52928">
                  <c:v>0.56574694774150402</c:v>
                </c:pt>
                <c:pt idx="52929">
                  <c:v>0.56595271641994305</c:v>
                </c:pt>
                <c:pt idx="52930">
                  <c:v>0.56615848509831102</c:v>
                </c:pt>
                <c:pt idx="52931">
                  <c:v>0.56636425377675004</c:v>
                </c:pt>
                <c:pt idx="52932">
                  <c:v>0.56657002245518995</c:v>
                </c:pt>
                <c:pt idx="52933">
                  <c:v>0.56677579113355803</c:v>
                </c:pt>
                <c:pt idx="52934">
                  <c:v>0.56698155981199705</c:v>
                </c:pt>
                <c:pt idx="52935">
                  <c:v>0.56718732849043696</c:v>
                </c:pt>
                <c:pt idx="52936">
                  <c:v>0.56739309716880404</c:v>
                </c:pt>
                <c:pt idx="52937">
                  <c:v>0.56759886584724395</c:v>
                </c:pt>
                <c:pt idx="52938">
                  <c:v>0.56780463452568297</c:v>
                </c:pt>
                <c:pt idx="52939">
                  <c:v>0.56801040320405105</c:v>
                </c:pt>
                <c:pt idx="52940">
                  <c:v>0.56821617188248996</c:v>
                </c:pt>
                <c:pt idx="52941">
                  <c:v>0.56842194056092998</c:v>
                </c:pt>
                <c:pt idx="52942">
                  <c:v>0.56862770923929795</c:v>
                </c:pt>
                <c:pt idx="52943">
                  <c:v>0.56883347791773697</c:v>
                </c:pt>
                <c:pt idx="52944">
                  <c:v>0.569039246596176</c:v>
                </c:pt>
                <c:pt idx="52945">
                  <c:v>0.56924501527454396</c:v>
                </c:pt>
                <c:pt idx="52946">
                  <c:v>0.56945078395298399</c:v>
                </c:pt>
                <c:pt idx="52947">
                  <c:v>0.56965655263142301</c:v>
                </c:pt>
                <c:pt idx="52948">
                  <c:v>0.56986232130979098</c:v>
                </c:pt>
                <c:pt idx="52949">
                  <c:v>0.57006808998823</c:v>
                </c:pt>
                <c:pt idx="52950">
                  <c:v>0.57027385866667002</c:v>
                </c:pt>
                <c:pt idx="52951">
                  <c:v>0.57047962734503699</c:v>
                </c:pt>
                <c:pt idx="52952">
                  <c:v>0.57068539602347701</c:v>
                </c:pt>
                <c:pt idx="52953">
                  <c:v>0.57089116470191703</c:v>
                </c:pt>
                <c:pt idx="52954">
                  <c:v>0.571096933380284</c:v>
                </c:pt>
                <c:pt idx="52955">
                  <c:v>0.57130270205872402</c:v>
                </c:pt>
                <c:pt idx="52956">
                  <c:v>0.57150847073716304</c:v>
                </c:pt>
                <c:pt idx="52957">
                  <c:v>0.57171423941553101</c:v>
                </c:pt>
                <c:pt idx="52958">
                  <c:v>0.57192000809397003</c:v>
                </c:pt>
                <c:pt idx="52959">
                  <c:v>0.57212577677241006</c:v>
                </c:pt>
                <c:pt idx="52960">
                  <c:v>0.57233154545077802</c:v>
                </c:pt>
                <c:pt idx="52961">
                  <c:v>0.57253731412921705</c:v>
                </c:pt>
                <c:pt idx="52962">
                  <c:v>0.57274308280765696</c:v>
                </c:pt>
                <c:pt idx="52963">
                  <c:v>0.57294885148602404</c:v>
                </c:pt>
                <c:pt idx="52964">
                  <c:v>0.57315462016446395</c:v>
                </c:pt>
                <c:pt idx="52965">
                  <c:v>0.57336038884290297</c:v>
                </c:pt>
                <c:pt idx="52966">
                  <c:v>0.57356615752127105</c:v>
                </c:pt>
                <c:pt idx="52967">
                  <c:v>0.57377192619970996</c:v>
                </c:pt>
                <c:pt idx="52968">
                  <c:v>0.57397769487814998</c:v>
                </c:pt>
                <c:pt idx="52969">
                  <c:v>0.57418346355651795</c:v>
                </c:pt>
                <c:pt idx="52970">
                  <c:v>0.57438923223495697</c:v>
                </c:pt>
                <c:pt idx="52971">
                  <c:v>0.57459500091339699</c:v>
                </c:pt>
                <c:pt idx="52972">
                  <c:v>0.57480076959176396</c:v>
                </c:pt>
                <c:pt idx="52973">
                  <c:v>0.57500653827020398</c:v>
                </c:pt>
                <c:pt idx="52974">
                  <c:v>0.575212306948643</c:v>
                </c:pt>
                <c:pt idx="52975">
                  <c:v>0.57541807562701097</c:v>
                </c:pt>
                <c:pt idx="52976">
                  <c:v>0.57562384430544999</c:v>
                </c:pt>
                <c:pt idx="52977">
                  <c:v>0.57582961298389002</c:v>
                </c:pt>
                <c:pt idx="52978">
                  <c:v>0.57603538166225798</c:v>
                </c:pt>
                <c:pt idx="52979">
                  <c:v>0.57624115034069701</c:v>
                </c:pt>
                <c:pt idx="52980">
                  <c:v>0.57644691901913703</c:v>
                </c:pt>
                <c:pt idx="52981">
                  <c:v>0.576652687697504</c:v>
                </c:pt>
                <c:pt idx="52982">
                  <c:v>0.57685845637594402</c:v>
                </c:pt>
                <c:pt idx="52983">
                  <c:v>0.57706422505438304</c:v>
                </c:pt>
                <c:pt idx="52984">
                  <c:v>0.57726999373275101</c:v>
                </c:pt>
                <c:pt idx="52985">
                  <c:v>0.57747576241119003</c:v>
                </c:pt>
                <c:pt idx="52986">
                  <c:v>0.57768153108963005</c:v>
                </c:pt>
                <c:pt idx="52987">
                  <c:v>0.57788729976799802</c:v>
                </c:pt>
                <c:pt idx="52988">
                  <c:v>0.57809306844643704</c:v>
                </c:pt>
                <c:pt idx="52989">
                  <c:v>0.57829883712487695</c:v>
                </c:pt>
                <c:pt idx="52990">
                  <c:v>0.57850460580324403</c:v>
                </c:pt>
                <c:pt idx="52991">
                  <c:v>0.57871037448168405</c:v>
                </c:pt>
                <c:pt idx="52992">
                  <c:v>0.57891614316012296</c:v>
                </c:pt>
                <c:pt idx="52993">
                  <c:v>0.57912191183849104</c:v>
                </c:pt>
                <c:pt idx="52994">
                  <c:v>0.57932768051692995</c:v>
                </c:pt>
                <c:pt idx="52995">
                  <c:v>0.57953344919536998</c:v>
                </c:pt>
                <c:pt idx="52996">
                  <c:v>0.57973921787373806</c:v>
                </c:pt>
                <c:pt idx="52997">
                  <c:v>0.57994498655217697</c:v>
                </c:pt>
                <c:pt idx="52998">
                  <c:v>0.58015075523061699</c:v>
                </c:pt>
                <c:pt idx="52999">
                  <c:v>0.58035652390898396</c:v>
                </c:pt>
                <c:pt idx="53000">
                  <c:v>0.58056229258742398</c:v>
                </c:pt>
                <c:pt idx="53001">
                  <c:v>0.580768061265863</c:v>
                </c:pt>
                <c:pt idx="53002">
                  <c:v>0.58097382994423097</c:v>
                </c:pt>
                <c:pt idx="53003">
                  <c:v>0.58117959862266999</c:v>
                </c:pt>
                <c:pt idx="53004">
                  <c:v>0.58138536730111001</c:v>
                </c:pt>
                <c:pt idx="53005">
                  <c:v>0.58159113597947798</c:v>
                </c:pt>
                <c:pt idx="53006">
                  <c:v>0.581796904657917</c:v>
                </c:pt>
                <c:pt idx="53007">
                  <c:v>0.58200267333635702</c:v>
                </c:pt>
                <c:pt idx="53008">
                  <c:v>0.58220844201472399</c:v>
                </c:pt>
                <c:pt idx="53009">
                  <c:v>0.58241421069316401</c:v>
                </c:pt>
                <c:pt idx="53010">
                  <c:v>0.58261997937160304</c:v>
                </c:pt>
                <c:pt idx="53011">
                  <c:v>0.582825748049971</c:v>
                </c:pt>
                <c:pt idx="53012">
                  <c:v>0.58303151672841103</c:v>
                </c:pt>
                <c:pt idx="53013">
                  <c:v>0.58323728540685005</c:v>
                </c:pt>
                <c:pt idx="53014">
                  <c:v>0.58344305408521802</c:v>
                </c:pt>
                <c:pt idx="53015">
                  <c:v>0.58364882276365704</c:v>
                </c:pt>
                <c:pt idx="53016">
                  <c:v>0.58385459144209695</c:v>
                </c:pt>
                <c:pt idx="53017">
                  <c:v>0.58406036012046403</c:v>
                </c:pt>
                <c:pt idx="53018">
                  <c:v>0.58426612879890405</c:v>
                </c:pt>
                <c:pt idx="53019">
                  <c:v>0.58447189747734296</c:v>
                </c:pt>
                <c:pt idx="53020">
                  <c:v>0.58467766615571104</c:v>
                </c:pt>
                <c:pt idx="53021">
                  <c:v>0.58488343483415095</c:v>
                </c:pt>
                <c:pt idx="53022">
                  <c:v>0.58508920351258997</c:v>
                </c:pt>
                <c:pt idx="53023">
                  <c:v>0.58529497219095805</c:v>
                </c:pt>
                <c:pt idx="53024">
                  <c:v>0.58550074086939696</c:v>
                </c:pt>
                <c:pt idx="53025">
                  <c:v>0.58570650954783698</c:v>
                </c:pt>
                <c:pt idx="53026">
                  <c:v>0.58591227822620395</c:v>
                </c:pt>
                <c:pt idx="53027">
                  <c:v>0.58611804690464397</c:v>
                </c:pt>
                <c:pt idx="53028">
                  <c:v>0.586323815583083</c:v>
                </c:pt>
                <c:pt idx="53029">
                  <c:v>0.58652958426145096</c:v>
                </c:pt>
                <c:pt idx="53030">
                  <c:v>0.58673535293988999</c:v>
                </c:pt>
                <c:pt idx="53031">
                  <c:v>0.58694112161833001</c:v>
                </c:pt>
                <c:pt idx="53032">
                  <c:v>0.58714689029669798</c:v>
                </c:pt>
                <c:pt idx="53033">
                  <c:v>0.587352658975137</c:v>
                </c:pt>
                <c:pt idx="53034">
                  <c:v>0.58755842765357702</c:v>
                </c:pt>
                <c:pt idx="53035">
                  <c:v>0.58776419633194399</c:v>
                </c:pt>
                <c:pt idx="53036">
                  <c:v>0.58796996501038401</c:v>
                </c:pt>
                <c:pt idx="53037">
                  <c:v>0.58817573368882303</c:v>
                </c:pt>
                <c:pt idx="53038">
                  <c:v>0.588381502367191</c:v>
                </c:pt>
                <c:pt idx="53039">
                  <c:v>0.58858727104563102</c:v>
                </c:pt>
                <c:pt idx="53040">
                  <c:v>0.58879303972407004</c:v>
                </c:pt>
                <c:pt idx="53041">
                  <c:v>0.58899880840243801</c:v>
                </c:pt>
                <c:pt idx="53042">
                  <c:v>0.58920457708087703</c:v>
                </c:pt>
                <c:pt idx="53043">
                  <c:v>0.58941034575931694</c:v>
                </c:pt>
                <c:pt idx="53044">
                  <c:v>0.58961611443768402</c:v>
                </c:pt>
                <c:pt idx="53045">
                  <c:v>0.58982188311612405</c:v>
                </c:pt>
                <c:pt idx="53046">
                  <c:v>0.59002765179456296</c:v>
                </c:pt>
                <c:pt idx="53047">
                  <c:v>0.59023342047293104</c:v>
                </c:pt>
                <c:pt idx="53048">
                  <c:v>0.59043918915137095</c:v>
                </c:pt>
                <c:pt idx="53049">
                  <c:v>0.59064495782980997</c:v>
                </c:pt>
                <c:pt idx="53050">
                  <c:v>0.59085072650817805</c:v>
                </c:pt>
                <c:pt idx="53051">
                  <c:v>0.59105649518661696</c:v>
                </c:pt>
                <c:pt idx="53052">
                  <c:v>0.59126226386505698</c:v>
                </c:pt>
                <c:pt idx="53053">
                  <c:v>0.59146803254342395</c:v>
                </c:pt>
                <c:pt idx="53054">
                  <c:v>0.59167380122186397</c:v>
                </c:pt>
                <c:pt idx="53055">
                  <c:v>0.59187956990030299</c:v>
                </c:pt>
                <c:pt idx="53056">
                  <c:v>0.59208533857867096</c:v>
                </c:pt>
                <c:pt idx="53057">
                  <c:v>0.59229110725711098</c:v>
                </c:pt>
                <c:pt idx="53058">
                  <c:v>0.59249687593555</c:v>
                </c:pt>
                <c:pt idx="53059">
                  <c:v>0.59270264461391797</c:v>
                </c:pt>
                <c:pt idx="53060">
                  <c:v>0.59290841329235699</c:v>
                </c:pt>
                <c:pt idx="53061">
                  <c:v>0.59311418197079702</c:v>
                </c:pt>
                <c:pt idx="53062">
                  <c:v>0.59331995064916399</c:v>
                </c:pt>
                <c:pt idx="53063">
                  <c:v>0.59352571932760401</c:v>
                </c:pt>
                <c:pt idx="53064">
                  <c:v>0.59373148800604303</c:v>
                </c:pt>
                <c:pt idx="53065">
                  <c:v>0.593937256684411</c:v>
                </c:pt>
                <c:pt idx="53066">
                  <c:v>0.59414302536285102</c:v>
                </c:pt>
                <c:pt idx="53067">
                  <c:v>0.59434879404129004</c:v>
                </c:pt>
                <c:pt idx="53068">
                  <c:v>0.59455456271965801</c:v>
                </c:pt>
                <c:pt idx="53069">
                  <c:v>0.59476033139809703</c:v>
                </c:pt>
                <c:pt idx="53070">
                  <c:v>0.59496610007653705</c:v>
                </c:pt>
                <c:pt idx="53071">
                  <c:v>0.59517186875490402</c:v>
                </c:pt>
                <c:pt idx="53072">
                  <c:v>0.59537763743334404</c:v>
                </c:pt>
                <c:pt idx="53073">
                  <c:v>0.59558340611178295</c:v>
                </c:pt>
                <c:pt idx="53074">
                  <c:v>0.59578917479015103</c:v>
                </c:pt>
                <c:pt idx="53075">
                  <c:v>0.59599494346859105</c:v>
                </c:pt>
                <c:pt idx="53076">
                  <c:v>0.59620071214702997</c:v>
                </c:pt>
                <c:pt idx="53077">
                  <c:v>0.59640648082539804</c:v>
                </c:pt>
                <c:pt idx="53078">
                  <c:v>0.59661224950383696</c:v>
                </c:pt>
                <c:pt idx="53079">
                  <c:v>0.59681801818227698</c:v>
                </c:pt>
                <c:pt idx="53080">
                  <c:v>0.59702378686064395</c:v>
                </c:pt>
                <c:pt idx="53081">
                  <c:v>0.59722955553908397</c:v>
                </c:pt>
                <c:pt idx="53082">
                  <c:v>0.59743532421752299</c:v>
                </c:pt>
                <c:pt idx="53083">
                  <c:v>0.59764109289589096</c:v>
                </c:pt>
                <c:pt idx="53084">
                  <c:v>0.59784686157433098</c:v>
                </c:pt>
                <c:pt idx="53085">
                  <c:v>0.59805263025277</c:v>
                </c:pt>
                <c:pt idx="53086">
                  <c:v>0.59825839893113797</c:v>
                </c:pt>
                <c:pt idx="53087">
                  <c:v>0.59846416760957699</c:v>
                </c:pt>
                <c:pt idx="53088">
                  <c:v>0.59866993628801701</c:v>
                </c:pt>
                <c:pt idx="53089">
                  <c:v>0.59887570496638398</c:v>
                </c:pt>
                <c:pt idx="53090">
                  <c:v>0.599081473644824</c:v>
                </c:pt>
                <c:pt idx="53091">
                  <c:v>0.59928724232326303</c:v>
                </c:pt>
                <c:pt idx="53092">
                  <c:v>0.59949301100163099</c:v>
                </c:pt>
                <c:pt idx="53093">
                  <c:v>0.59969877968007101</c:v>
                </c:pt>
                <c:pt idx="53094">
                  <c:v>0.59990454835851004</c:v>
                </c:pt>
                <c:pt idx="53095">
                  <c:v>0.600110317036878</c:v>
                </c:pt>
                <c:pt idx="53096">
                  <c:v>0.60031608571531703</c:v>
                </c:pt>
                <c:pt idx="53097">
                  <c:v>0.60052185439375705</c:v>
                </c:pt>
                <c:pt idx="53098">
                  <c:v>0.60072762307212502</c:v>
                </c:pt>
                <c:pt idx="53099">
                  <c:v>0.60093339175056404</c:v>
                </c:pt>
                <c:pt idx="53100">
                  <c:v>0.60113916042900395</c:v>
                </c:pt>
                <c:pt idx="53101">
                  <c:v>0.60134492910737103</c:v>
                </c:pt>
                <c:pt idx="53102">
                  <c:v>0.60155069778581105</c:v>
                </c:pt>
                <c:pt idx="53103">
                  <c:v>0.60175646646424996</c:v>
                </c:pt>
                <c:pt idx="53104">
                  <c:v>0.60196223514261804</c:v>
                </c:pt>
                <c:pt idx="53105">
                  <c:v>0.60216800382105695</c:v>
                </c:pt>
                <c:pt idx="53106">
                  <c:v>0.60237377249949697</c:v>
                </c:pt>
                <c:pt idx="53107">
                  <c:v>0.60257954117786505</c:v>
                </c:pt>
                <c:pt idx="53108">
                  <c:v>0.60278530985630396</c:v>
                </c:pt>
                <c:pt idx="53109">
                  <c:v>0.60299107853474299</c:v>
                </c:pt>
                <c:pt idx="53110">
                  <c:v>0.60319684721311095</c:v>
                </c:pt>
                <c:pt idx="53111">
                  <c:v>0.60340261589155098</c:v>
                </c:pt>
                <c:pt idx="53112">
                  <c:v>0.60360838456999</c:v>
                </c:pt>
                <c:pt idx="53113">
                  <c:v>0.60381415324835797</c:v>
                </c:pt>
                <c:pt idx="53114">
                  <c:v>0.60401992192679699</c:v>
                </c:pt>
                <c:pt idx="53115">
                  <c:v>0.60422569060523701</c:v>
                </c:pt>
                <c:pt idx="53116">
                  <c:v>0.60443145928360398</c:v>
                </c:pt>
                <c:pt idx="53117">
                  <c:v>0.604637227962044</c:v>
                </c:pt>
                <c:pt idx="53118">
                  <c:v>0.60484299664048402</c:v>
                </c:pt>
                <c:pt idx="53119">
                  <c:v>0.60504876531885099</c:v>
                </c:pt>
                <c:pt idx="53120">
                  <c:v>0.60525453399729101</c:v>
                </c:pt>
                <c:pt idx="53121">
                  <c:v>0.60546030267573003</c:v>
                </c:pt>
                <c:pt idx="53122">
                  <c:v>0.605666071354098</c:v>
                </c:pt>
                <c:pt idx="53123">
                  <c:v>0.60587184003253702</c:v>
                </c:pt>
                <c:pt idx="53124">
                  <c:v>0.60607760871097704</c:v>
                </c:pt>
                <c:pt idx="53125">
                  <c:v>0.60628337738934501</c:v>
                </c:pt>
                <c:pt idx="53126">
                  <c:v>0.60648914606778404</c:v>
                </c:pt>
                <c:pt idx="53127">
                  <c:v>0.60669491474622395</c:v>
                </c:pt>
                <c:pt idx="53128">
                  <c:v>0.60690068342459103</c:v>
                </c:pt>
                <c:pt idx="53129">
                  <c:v>0.60710645210303105</c:v>
                </c:pt>
                <c:pt idx="53130">
                  <c:v>0.60731222078146996</c:v>
                </c:pt>
                <c:pt idx="53131">
                  <c:v>0.60751798945983804</c:v>
                </c:pt>
                <c:pt idx="53132">
                  <c:v>0.60772375813827695</c:v>
                </c:pt>
                <c:pt idx="53133">
                  <c:v>0.60792952681671697</c:v>
                </c:pt>
                <c:pt idx="53134">
                  <c:v>0.60813529549508505</c:v>
                </c:pt>
                <c:pt idx="53135">
                  <c:v>0.60834106417352396</c:v>
                </c:pt>
                <c:pt idx="53136">
                  <c:v>0.60854683285196398</c:v>
                </c:pt>
                <c:pt idx="53137">
                  <c:v>0.60875260153033095</c:v>
                </c:pt>
                <c:pt idx="53138">
                  <c:v>0.60895837020877097</c:v>
                </c:pt>
                <c:pt idx="53139">
                  <c:v>0.60916413888720999</c:v>
                </c:pt>
                <c:pt idx="53140">
                  <c:v>0.60936990756557796</c:v>
                </c:pt>
                <c:pt idx="53141">
                  <c:v>0.60957567624401698</c:v>
                </c:pt>
                <c:pt idx="53142">
                  <c:v>0.60978144492245701</c:v>
                </c:pt>
                <c:pt idx="53143">
                  <c:v>0.60998721360082497</c:v>
                </c:pt>
                <c:pt idx="53144">
                  <c:v>0.610192982279264</c:v>
                </c:pt>
                <c:pt idx="53145">
                  <c:v>0.61039875095770402</c:v>
                </c:pt>
                <c:pt idx="53146">
                  <c:v>0.61060451963607099</c:v>
                </c:pt>
                <c:pt idx="53147">
                  <c:v>0.61081028831451101</c:v>
                </c:pt>
                <c:pt idx="53148">
                  <c:v>0.61101605699295003</c:v>
                </c:pt>
                <c:pt idx="53149">
                  <c:v>0.611221825671318</c:v>
                </c:pt>
                <c:pt idx="53150">
                  <c:v>0.61142759434975702</c:v>
                </c:pt>
                <c:pt idx="53151">
                  <c:v>0.61163336302819704</c:v>
                </c:pt>
                <c:pt idx="53152">
                  <c:v>0.61183913170656501</c:v>
                </c:pt>
                <c:pt idx="53153">
                  <c:v>0.61204490038500403</c:v>
                </c:pt>
                <c:pt idx="53154">
                  <c:v>0.61225066906344405</c:v>
                </c:pt>
                <c:pt idx="53155">
                  <c:v>0.61245643774181102</c:v>
                </c:pt>
                <c:pt idx="53156">
                  <c:v>0.61266220642025104</c:v>
                </c:pt>
                <c:pt idx="53157">
                  <c:v>0.61286797509868995</c:v>
                </c:pt>
                <c:pt idx="53158">
                  <c:v>0.61307374377705803</c:v>
                </c:pt>
                <c:pt idx="53159">
                  <c:v>0.61327951245549694</c:v>
                </c:pt>
                <c:pt idx="53160">
                  <c:v>0.61348528113393697</c:v>
                </c:pt>
                <c:pt idx="53161">
                  <c:v>0.61369104981230505</c:v>
                </c:pt>
                <c:pt idx="53162">
                  <c:v>0.61389681849074396</c:v>
                </c:pt>
                <c:pt idx="53163">
                  <c:v>0.61410258716918398</c:v>
                </c:pt>
                <c:pt idx="53164">
                  <c:v>0.61430835584755095</c:v>
                </c:pt>
                <c:pt idx="53165">
                  <c:v>0.61451412452599097</c:v>
                </c:pt>
                <c:pt idx="53166">
                  <c:v>0.61471989320442999</c:v>
                </c:pt>
                <c:pt idx="53167">
                  <c:v>0.61492566188279796</c:v>
                </c:pt>
                <c:pt idx="53168">
                  <c:v>0.61513143056123698</c:v>
                </c:pt>
                <c:pt idx="53169">
                  <c:v>0.615337199239677</c:v>
                </c:pt>
                <c:pt idx="53170">
                  <c:v>0.61554296791804497</c:v>
                </c:pt>
                <c:pt idx="53171">
                  <c:v>0.61574873659648399</c:v>
                </c:pt>
                <c:pt idx="53172">
                  <c:v>0.61595450527492401</c:v>
                </c:pt>
                <c:pt idx="53173">
                  <c:v>0.61616027395329098</c:v>
                </c:pt>
                <c:pt idx="53174">
                  <c:v>0.616366042631731</c:v>
                </c:pt>
                <c:pt idx="53175">
                  <c:v>0.61657181131017003</c:v>
                </c:pt>
                <c:pt idx="53176">
                  <c:v>0.61677757998853799</c:v>
                </c:pt>
                <c:pt idx="53177">
                  <c:v>0.61698334866697802</c:v>
                </c:pt>
                <c:pt idx="53178">
                  <c:v>0.61718911734541704</c:v>
                </c:pt>
                <c:pt idx="53179">
                  <c:v>0.61739488602378501</c:v>
                </c:pt>
                <c:pt idx="53180">
                  <c:v>0.61760065470222403</c:v>
                </c:pt>
                <c:pt idx="53181">
                  <c:v>0.61780642338066405</c:v>
                </c:pt>
                <c:pt idx="53182">
                  <c:v>0.61801219205903102</c:v>
                </c:pt>
                <c:pt idx="53183">
                  <c:v>0.61821796073747104</c:v>
                </c:pt>
                <c:pt idx="53184">
                  <c:v>0.61842372941590995</c:v>
                </c:pt>
                <c:pt idx="53185">
                  <c:v>0.61862949809427803</c:v>
                </c:pt>
                <c:pt idx="53186">
                  <c:v>0.61883526677271705</c:v>
                </c:pt>
                <c:pt idx="53187">
                  <c:v>0.61904103545115696</c:v>
                </c:pt>
                <c:pt idx="53188">
                  <c:v>0.61924680412952504</c:v>
                </c:pt>
                <c:pt idx="53189">
                  <c:v>0.61945257280796395</c:v>
                </c:pt>
                <c:pt idx="53190">
                  <c:v>0.61965834148640397</c:v>
                </c:pt>
                <c:pt idx="53191">
                  <c:v>0.61986411016477105</c:v>
                </c:pt>
                <c:pt idx="53192">
                  <c:v>0.62006987884321096</c:v>
                </c:pt>
                <c:pt idx="53193">
                  <c:v>0.62027564752164999</c:v>
                </c:pt>
                <c:pt idx="53194">
                  <c:v>0.62048141620001795</c:v>
                </c:pt>
                <c:pt idx="53195">
                  <c:v>0.62068718487845698</c:v>
                </c:pt>
                <c:pt idx="53196">
                  <c:v>0.620892953556897</c:v>
                </c:pt>
                <c:pt idx="53197">
                  <c:v>0.62109872223526497</c:v>
                </c:pt>
                <c:pt idx="53198">
                  <c:v>0.62130449091370399</c:v>
                </c:pt>
                <c:pt idx="53199">
                  <c:v>0.62151025959214401</c:v>
                </c:pt>
                <c:pt idx="53200">
                  <c:v>0.62171602827051098</c:v>
                </c:pt>
                <c:pt idx="53201">
                  <c:v>0.621921796948951</c:v>
                </c:pt>
                <c:pt idx="53202">
                  <c:v>0.62212756562739002</c:v>
                </c:pt>
                <c:pt idx="53203">
                  <c:v>0.62233333430575799</c:v>
                </c:pt>
                <c:pt idx="53204">
                  <c:v>0.62253910298419801</c:v>
                </c:pt>
                <c:pt idx="53205">
                  <c:v>0.62274487166263703</c:v>
                </c:pt>
                <c:pt idx="53206">
                  <c:v>0.622950640341005</c:v>
                </c:pt>
                <c:pt idx="53207">
                  <c:v>0.62315640901944402</c:v>
                </c:pt>
                <c:pt idx="53208">
                  <c:v>0.62336217769788405</c:v>
                </c:pt>
                <c:pt idx="53209">
                  <c:v>0.62356794637625101</c:v>
                </c:pt>
                <c:pt idx="53210">
                  <c:v>0.62377371505469104</c:v>
                </c:pt>
                <c:pt idx="53211">
                  <c:v>0.62397948373312995</c:v>
                </c:pt>
                <c:pt idx="53212">
                  <c:v>0.62418525241149803</c:v>
                </c:pt>
                <c:pt idx="53213">
                  <c:v>0.62439102108993805</c:v>
                </c:pt>
                <c:pt idx="53214">
                  <c:v>0.62459678976837696</c:v>
                </c:pt>
                <c:pt idx="53215">
                  <c:v>0.62480255844674504</c:v>
                </c:pt>
                <c:pt idx="53216">
                  <c:v>0.62500832712518395</c:v>
                </c:pt>
                <c:pt idx="53217">
                  <c:v>0.62521409580362397</c:v>
                </c:pt>
                <c:pt idx="53218">
                  <c:v>0.62541986448199105</c:v>
                </c:pt>
                <c:pt idx="53219">
                  <c:v>0.62562563316043096</c:v>
                </c:pt>
                <c:pt idx="53220">
                  <c:v>0.62583140183886998</c:v>
                </c:pt>
                <c:pt idx="53221">
                  <c:v>0.62603717051723795</c:v>
                </c:pt>
                <c:pt idx="53222">
                  <c:v>0.62624293919567797</c:v>
                </c:pt>
                <c:pt idx="53223">
                  <c:v>0.62644870787411699</c:v>
                </c:pt>
                <c:pt idx="53224">
                  <c:v>0.62665447655248496</c:v>
                </c:pt>
                <c:pt idx="53225">
                  <c:v>0.62686024523092398</c:v>
                </c:pt>
                <c:pt idx="53226">
                  <c:v>0.62706601390936401</c:v>
                </c:pt>
                <c:pt idx="53227">
                  <c:v>0.62727178258773097</c:v>
                </c:pt>
                <c:pt idx="53228">
                  <c:v>0.627477551266171</c:v>
                </c:pt>
                <c:pt idx="53229">
                  <c:v>0.62768331994461002</c:v>
                </c:pt>
                <c:pt idx="53230">
                  <c:v>0.62788908862297799</c:v>
                </c:pt>
                <c:pt idx="53231">
                  <c:v>0.62809485730141801</c:v>
                </c:pt>
                <c:pt idx="53232">
                  <c:v>0.62830062597985703</c:v>
                </c:pt>
                <c:pt idx="53233">
                  <c:v>0.628506394658225</c:v>
                </c:pt>
                <c:pt idx="53234">
                  <c:v>0.62871216333666402</c:v>
                </c:pt>
                <c:pt idx="53235">
                  <c:v>0.62891793201510404</c:v>
                </c:pt>
                <c:pt idx="53236">
                  <c:v>0.62912370069347201</c:v>
                </c:pt>
                <c:pt idx="53237">
                  <c:v>0.62932946937191103</c:v>
                </c:pt>
                <c:pt idx="53238">
                  <c:v>0.62953523805035105</c:v>
                </c:pt>
                <c:pt idx="53239">
                  <c:v>0.62974100672871802</c:v>
                </c:pt>
                <c:pt idx="53240">
                  <c:v>0.62994677540715804</c:v>
                </c:pt>
                <c:pt idx="53241">
                  <c:v>0.63015254408559696</c:v>
                </c:pt>
                <c:pt idx="53242">
                  <c:v>0.63035831276396503</c:v>
                </c:pt>
                <c:pt idx="53243">
                  <c:v>0.63056408144240395</c:v>
                </c:pt>
                <c:pt idx="53244">
                  <c:v>0.63076985012084397</c:v>
                </c:pt>
                <c:pt idx="53245">
                  <c:v>0.63097561879921205</c:v>
                </c:pt>
                <c:pt idx="53246">
                  <c:v>0.63118138747765096</c:v>
                </c:pt>
                <c:pt idx="53247">
                  <c:v>0.63138715615608998</c:v>
                </c:pt>
                <c:pt idx="53248">
                  <c:v>0.63159292483445795</c:v>
                </c:pt>
                <c:pt idx="53249">
                  <c:v>0.63179869351289797</c:v>
                </c:pt>
                <c:pt idx="53250">
                  <c:v>0.63200446219133699</c:v>
                </c:pt>
                <c:pt idx="53251">
                  <c:v>0.63221023086970496</c:v>
                </c:pt>
                <c:pt idx="53252">
                  <c:v>0.63241599954814398</c:v>
                </c:pt>
                <c:pt idx="53253">
                  <c:v>0.632621768226584</c:v>
                </c:pt>
                <c:pt idx="53254">
                  <c:v>0.63282753690495097</c:v>
                </c:pt>
                <c:pt idx="53255">
                  <c:v>0.63303330558339099</c:v>
                </c:pt>
                <c:pt idx="53256">
                  <c:v>0.63323907426183101</c:v>
                </c:pt>
                <c:pt idx="53257">
                  <c:v>0.63344484294019798</c:v>
                </c:pt>
                <c:pt idx="53258">
                  <c:v>0.633650611618638</c:v>
                </c:pt>
                <c:pt idx="53259">
                  <c:v>0.63385638029707703</c:v>
                </c:pt>
                <c:pt idx="53260">
                  <c:v>0.63406214897544499</c:v>
                </c:pt>
                <c:pt idx="53261">
                  <c:v>0.63426791765388402</c:v>
                </c:pt>
                <c:pt idx="53262">
                  <c:v>0.63447368633232404</c:v>
                </c:pt>
                <c:pt idx="53263">
                  <c:v>0.63467945501069201</c:v>
                </c:pt>
                <c:pt idx="53264">
                  <c:v>0.63488522368913103</c:v>
                </c:pt>
                <c:pt idx="53265">
                  <c:v>0.63509099236757105</c:v>
                </c:pt>
                <c:pt idx="53266">
                  <c:v>0.63529676104593802</c:v>
                </c:pt>
                <c:pt idx="53267">
                  <c:v>0.63550252972437804</c:v>
                </c:pt>
                <c:pt idx="53268">
                  <c:v>0.63570829840281695</c:v>
                </c:pt>
                <c:pt idx="53269">
                  <c:v>0.63591406708118503</c:v>
                </c:pt>
                <c:pt idx="53270">
                  <c:v>0.63611983575962405</c:v>
                </c:pt>
                <c:pt idx="53271">
                  <c:v>0.63632560443806396</c:v>
                </c:pt>
                <c:pt idx="53272">
                  <c:v>0.63653137311643204</c:v>
                </c:pt>
                <c:pt idx="53273">
                  <c:v>0.63673714179487095</c:v>
                </c:pt>
                <c:pt idx="53274">
                  <c:v>0.63694291047331097</c:v>
                </c:pt>
                <c:pt idx="53275">
                  <c:v>0.63714867915167805</c:v>
                </c:pt>
                <c:pt idx="53276">
                  <c:v>0.63735444783011796</c:v>
                </c:pt>
                <c:pt idx="53277">
                  <c:v>0.63756021650855699</c:v>
                </c:pt>
                <c:pt idx="53278">
                  <c:v>0.63776598518692496</c:v>
                </c:pt>
                <c:pt idx="53279">
                  <c:v>0.63797175386536398</c:v>
                </c:pt>
                <c:pt idx="53280">
                  <c:v>0.638177522543804</c:v>
                </c:pt>
                <c:pt idx="53281">
                  <c:v>0.63838329122217197</c:v>
                </c:pt>
                <c:pt idx="53282">
                  <c:v>0.63858905990061099</c:v>
                </c:pt>
                <c:pt idx="53283">
                  <c:v>0.63879482857905101</c:v>
                </c:pt>
                <c:pt idx="53284">
                  <c:v>0.63900059725741798</c:v>
                </c:pt>
                <c:pt idx="53285">
                  <c:v>0.639206365935858</c:v>
                </c:pt>
                <c:pt idx="53286">
                  <c:v>0.63941213461429702</c:v>
                </c:pt>
                <c:pt idx="53287">
                  <c:v>0.63961790329266499</c:v>
                </c:pt>
                <c:pt idx="53288">
                  <c:v>0.63982367197110401</c:v>
                </c:pt>
                <c:pt idx="53289">
                  <c:v>0.64002944064954403</c:v>
                </c:pt>
                <c:pt idx="53290">
                  <c:v>0.640235209327911</c:v>
                </c:pt>
                <c:pt idx="53291">
                  <c:v>0.64044097800635102</c:v>
                </c:pt>
                <c:pt idx="53292">
                  <c:v>0.64064674668479105</c:v>
                </c:pt>
                <c:pt idx="53293">
                  <c:v>0.64085251536315802</c:v>
                </c:pt>
                <c:pt idx="53294">
                  <c:v>0.64105828404159804</c:v>
                </c:pt>
                <c:pt idx="53295">
                  <c:v>0.64126405272003695</c:v>
                </c:pt>
                <c:pt idx="53296">
                  <c:v>0.64146982139840503</c:v>
                </c:pt>
                <c:pt idx="53297">
                  <c:v>0.64167559007684405</c:v>
                </c:pt>
                <c:pt idx="53298">
                  <c:v>0.64188135875528396</c:v>
                </c:pt>
                <c:pt idx="53299">
                  <c:v>0.64208712743365204</c:v>
                </c:pt>
                <c:pt idx="53300">
                  <c:v>0.64229289611209095</c:v>
                </c:pt>
                <c:pt idx="53301">
                  <c:v>0.64249866479053097</c:v>
                </c:pt>
                <c:pt idx="53302">
                  <c:v>0.64199009400544005</c:v>
                </c:pt>
                <c:pt idx="53303">
                  <c:v>0.64148152322017105</c:v>
                </c:pt>
                <c:pt idx="53304">
                  <c:v>0.64097295243490204</c:v>
                </c:pt>
                <c:pt idx="53305">
                  <c:v>0.64046438164981101</c:v>
                </c:pt>
                <c:pt idx="53306">
                  <c:v>0.63995581086454301</c:v>
                </c:pt>
                <c:pt idx="53307">
                  <c:v>0.639447240079274</c:v>
                </c:pt>
                <c:pt idx="53308">
                  <c:v>0.63893866929418297</c:v>
                </c:pt>
                <c:pt idx="53309">
                  <c:v>0.63843009850891397</c:v>
                </c:pt>
                <c:pt idx="53310">
                  <c:v>0.63792152772364596</c:v>
                </c:pt>
                <c:pt idx="53311">
                  <c:v>0.63741295693855504</c:v>
                </c:pt>
                <c:pt idx="53312">
                  <c:v>0.63690438615328604</c:v>
                </c:pt>
                <c:pt idx="53313">
                  <c:v>0.63639581536801704</c:v>
                </c:pt>
                <c:pt idx="53314">
                  <c:v>0.635887244582926</c:v>
                </c:pt>
                <c:pt idx="53315">
                  <c:v>0.635378673797658</c:v>
                </c:pt>
                <c:pt idx="53316">
                  <c:v>0.634870103012389</c:v>
                </c:pt>
                <c:pt idx="53317">
                  <c:v>0.63436153222729796</c:v>
                </c:pt>
                <c:pt idx="53318">
                  <c:v>0.63385296144202996</c:v>
                </c:pt>
                <c:pt idx="53319">
                  <c:v>0.63334439065676096</c:v>
                </c:pt>
                <c:pt idx="53320">
                  <c:v>0.63283581987167004</c:v>
                </c:pt>
                <c:pt idx="53321">
                  <c:v>0.63232724908640103</c:v>
                </c:pt>
                <c:pt idx="53322">
                  <c:v>0.63181867830113303</c:v>
                </c:pt>
                <c:pt idx="53323">
                  <c:v>0.631310107516042</c:v>
                </c:pt>
                <c:pt idx="53324">
                  <c:v>0.63080153673077299</c:v>
                </c:pt>
                <c:pt idx="53325">
                  <c:v>0.63029296594550399</c:v>
                </c:pt>
                <c:pt idx="53326">
                  <c:v>0.62978439516041296</c:v>
                </c:pt>
                <c:pt idx="53327">
                  <c:v>0.62927582437514495</c:v>
                </c:pt>
                <c:pt idx="53328">
                  <c:v>0.62876725358987595</c:v>
                </c:pt>
                <c:pt idx="53329">
                  <c:v>0.62825868280478503</c:v>
                </c:pt>
                <c:pt idx="53330">
                  <c:v>0.62775011201951603</c:v>
                </c:pt>
                <c:pt idx="53331">
                  <c:v>0.62724154123424802</c:v>
                </c:pt>
                <c:pt idx="53332">
                  <c:v>0.62673297044915699</c:v>
                </c:pt>
                <c:pt idx="53333">
                  <c:v>0.62622439966388799</c:v>
                </c:pt>
                <c:pt idx="53334">
                  <c:v>0.62571582887861898</c:v>
                </c:pt>
                <c:pt idx="53335">
                  <c:v>0.62520725809352795</c:v>
                </c:pt>
                <c:pt idx="53336">
                  <c:v>0.62469868730825995</c:v>
                </c:pt>
                <c:pt idx="53337">
                  <c:v>0.62419011652299095</c:v>
                </c:pt>
                <c:pt idx="53338">
                  <c:v>0.62368154573790002</c:v>
                </c:pt>
                <c:pt idx="53339">
                  <c:v>0.62317297495263202</c:v>
                </c:pt>
                <c:pt idx="53340">
                  <c:v>0.62266440416736302</c:v>
                </c:pt>
                <c:pt idx="53341">
                  <c:v>0.62215583338227198</c:v>
                </c:pt>
                <c:pt idx="53342">
                  <c:v>0.62164726259700298</c:v>
                </c:pt>
                <c:pt idx="53343">
                  <c:v>0.62113869181173498</c:v>
                </c:pt>
                <c:pt idx="53344">
                  <c:v>0.62063012102664405</c:v>
                </c:pt>
                <c:pt idx="53345">
                  <c:v>0.62012155024137505</c:v>
                </c:pt>
                <c:pt idx="53346">
                  <c:v>0.61961297945610605</c:v>
                </c:pt>
                <c:pt idx="53347">
                  <c:v>0.61910440867101502</c:v>
                </c:pt>
                <c:pt idx="53348">
                  <c:v>0.61859583788574701</c:v>
                </c:pt>
                <c:pt idx="53349">
                  <c:v>0.61808726710047801</c:v>
                </c:pt>
                <c:pt idx="53350">
                  <c:v>0.61757869631538698</c:v>
                </c:pt>
                <c:pt idx="53351">
                  <c:v>0.61707012553011797</c:v>
                </c:pt>
                <c:pt idx="53352">
                  <c:v>0.61656155474484997</c:v>
                </c:pt>
                <c:pt idx="53353">
                  <c:v>0.61605298395975905</c:v>
                </c:pt>
                <c:pt idx="53354">
                  <c:v>0.61554441317449005</c:v>
                </c:pt>
                <c:pt idx="53355">
                  <c:v>0.61503584238922104</c:v>
                </c:pt>
                <c:pt idx="53356">
                  <c:v>0.61452727160413001</c:v>
                </c:pt>
                <c:pt idx="53357">
                  <c:v>0.61401870081886201</c:v>
                </c:pt>
                <c:pt idx="53358">
                  <c:v>0.613510130033593</c:v>
                </c:pt>
                <c:pt idx="53359">
                  <c:v>0.61300155924850197</c:v>
                </c:pt>
                <c:pt idx="53360">
                  <c:v>0.61249298846323297</c:v>
                </c:pt>
                <c:pt idx="53361">
                  <c:v>0.61198441767796496</c:v>
                </c:pt>
                <c:pt idx="53362">
                  <c:v>0.61147584689287404</c:v>
                </c:pt>
                <c:pt idx="53363">
                  <c:v>0.61096727610760504</c:v>
                </c:pt>
                <c:pt idx="53364">
                  <c:v>0.61045870532233704</c:v>
                </c:pt>
                <c:pt idx="53365">
                  <c:v>0.609950134537246</c:v>
                </c:pt>
                <c:pt idx="53366">
                  <c:v>0.609441563751977</c:v>
                </c:pt>
                <c:pt idx="53367">
                  <c:v>0.608932992966708</c:v>
                </c:pt>
                <c:pt idx="53368">
                  <c:v>0.60842442218161696</c:v>
                </c:pt>
                <c:pt idx="53369">
                  <c:v>0.60791585139634896</c:v>
                </c:pt>
                <c:pt idx="53370">
                  <c:v>0.60740728061107996</c:v>
                </c:pt>
                <c:pt idx="53371">
                  <c:v>0.60689870982598904</c:v>
                </c:pt>
                <c:pt idx="53372">
                  <c:v>0.60639013904072003</c:v>
                </c:pt>
                <c:pt idx="53373">
                  <c:v>0.60588156825545203</c:v>
                </c:pt>
                <c:pt idx="53374">
                  <c:v>0.605372997470361</c:v>
                </c:pt>
                <c:pt idx="53375">
                  <c:v>0.60486442668509199</c:v>
                </c:pt>
                <c:pt idx="53376">
                  <c:v>0.60435585589982299</c:v>
                </c:pt>
                <c:pt idx="53377">
                  <c:v>0.60384728511473196</c:v>
                </c:pt>
                <c:pt idx="53378">
                  <c:v>0.60333871432946395</c:v>
                </c:pt>
                <c:pt idx="53379">
                  <c:v>0.60283014354419495</c:v>
                </c:pt>
                <c:pt idx="53380">
                  <c:v>0.60232157275910403</c:v>
                </c:pt>
                <c:pt idx="53381">
                  <c:v>0.60181300197383503</c:v>
                </c:pt>
                <c:pt idx="53382">
                  <c:v>0.60130443118856702</c:v>
                </c:pt>
                <c:pt idx="53383">
                  <c:v>0.60079586040347599</c:v>
                </c:pt>
                <c:pt idx="53384">
                  <c:v>0.60028728961820699</c:v>
                </c:pt>
                <c:pt idx="53385">
                  <c:v>0.59977871883293798</c:v>
                </c:pt>
                <c:pt idx="53386">
                  <c:v>0.59927014804784795</c:v>
                </c:pt>
                <c:pt idx="53387">
                  <c:v>0.59876157726257895</c:v>
                </c:pt>
                <c:pt idx="53388">
                  <c:v>0.59825300647730995</c:v>
                </c:pt>
                <c:pt idx="53389">
                  <c:v>0.59774443569221902</c:v>
                </c:pt>
                <c:pt idx="53390">
                  <c:v>0.59723586490695102</c:v>
                </c:pt>
                <c:pt idx="53391">
                  <c:v>0.59672729412168202</c:v>
                </c:pt>
                <c:pt idx="53392">
                  <c:v>0.59621872333659098</c:v>
                </c:pt>
                <c:pt idx="53393">
                  <c:v>0.59571015255132198</c:v>
                </c:pt>
                <c:pt idx="53394">
                  <c:v>0.59520158176605398</c:v>
                </c:pt>
                <c:pt idx="53395">
                  <c:v>0.59469301098096305</c:v>
                </c:pt>
                <c:pt idx="53396">
                  <c:v>0.59418444019569405</c:v>
                </c:pt>
                <c:pt idx="53397">
                  <c:v>0.59367586941042505</c:v>
                </c:pt>
                <c:pt idx="53398">
                  <c:v>0.59316729862533402</c:v>
                </c:pt>
                <c:pt idx="53399">
                  <c:v>0.59265872784006601</c:v>
                </c:pt>
                <c:pt idx="53400">
                  <c:v>0.59215015705479701</c:v>
                </c:pt>
                <c:pt idx="53401">
                  <c:v>0.59164158626970598</c:v>
                </c:pt>
                <c:pt idx="53402">
                  <c:v>0.59113301548443697</c:v>
                </c:pt>
                <c:pt idx="53403">
                  <c:v>0.59062444469916897</c:v>
                </c:pt>
                <c:pt idx="53404">
                  <c:v>0.59011587391407805</c:v>
                </c:pt>
                <c:pt idx="53405">
                  <c:v>0.58960730312880905</c:v>
                </c:pt>
                <c:pt idx="53406">
                  <c:v>0.58909873234354104</c:v>
                </c:pt>
                <c:pt idx="53407">
                  <c:v>0.58859016155845001</c:v>
                </c:pt>
                <c:pt idx="53408">
                  <c:v>0.58808159077318101</c:v>
                </c:pt>
                <c:pt idx="53409">
                  <c:v>0.587573019987912</c:v>
                </c:pt>
                <c:pt idx="53410">
                  <c:v>0.58706444920282097</c:v>
                </c:pt>
                <c:pt idx="53411">
                  <c:v>0.58655587841755297</c:v>
                </c:pt>
                <c:pt idx="53412">
                  <c:v>0.58604730763228396</c:v>
                </c:pt>
                <c:pt idx="53413">
                  <c:v>0.58553873684719304</c:v>
                </c:pt>
                <c:pt idx="53414">
                  <c:v>0.58503016606192404</c:v>
                </c:pt>
                <c:pt idx="53415">
                  <c:v>0.58452159527665604</c:v>
                </c:pt>
                <c:pt idx="53416">
                  <c:v>0.584013024491565</c:v>
                </c:pt>
                <c:pt idx="53417">
                  <c:v>0.583504453706296</c:v>
                </c:pt>
                <c:pt idx="53418">
                  <c:v>0.582995882921027</c:v>
                </c:pt>
                <c:pt idx="53419">
                  <c:v>0.58248731213593596</c:v>
                </c:pt>
                <c:pt idx="53420">
                  <c:v>0.58197874135066796</c:v>
                </c:pt>
                <c:pt idx="53421">
                  <c:v>0.58147017056539896</c:v>
                </c:pt>
                <c:pt idx="53422">
                  <c:v>0.58096159978030804</c:v>
                </c:pt>
                <c:pt idx="53423">
                  <c:v>0.58045302899503903</c:v>
                </c:pt>
                <c:pt idx="53424">
                  <c:v>0.57994445820977103</c:v>
                </c:pt>
                <c:pt idx="53425">
                  <c:v>0.57943588742468</c:v>
                </c:pt>
                <c:pt idx="53426">
                  <c:v>0.57892731663941099</c:v>
                </c:pt>
                <c:pt idx="53427">
                  <c:v>0.57841874585414299</c:v>
                </c:pt>
                <c:pt idx="53428">
                  <c:v>0.57791017506905196</c:v>
                </c:pt>
                <c:pt idx="53429">
                  <c:v>0.57740160428378295</c:v>
                </c:pt>
                <c:pt idx="53430">
                  <c:v>0.57689303349851395</c:v>
                </c:pt>
                <c:pt idx="53431">
                  <c:v>0.57638446271342303</c:v>
                </c:pt>
                <c:pt idx="53432">
                  <c:v>0.57587589192815503</c:v>
                </c:pt>
                <c:pt idx="53433">
                  <c:v>0.57536732114288602</c:v>
                </c:pt>
                <c:pt idx="53434">
                  <c:v>0.57485875035779499</c:v>
                </c:pt>
                <c:pt idx="53435">
                  <c:v>0.57435017957252599</c:v>
                </c:pt>
                <c:pt idx="53436">
                  <c:v>0.57384160878725798</c:v>
                </c:pt>
                <c:pt idx="53437">
                  <c:v>0.57333303800216695</c:v>
                </c:pt>
                <c:pt idx="53438">
                  <c:v>0.57282446721689795</c:v>
                </c:pt>
                <c:pt idx="53439">
                  <c:v>0.57231589643162895</c:v>
                </c:pt>
                <c:pt idx="53440">
                  <c:v>0.57180732564653802</c:v>
                </c:pt>
                <c:pt idx="53441">
                  <c:v>0.57129875486127002</c:v>
                </c:pt>
                <c:pt idx="53442">
                  <c:v>0.57079018407600102</c:v>
                </c:pt>
                <c:pt idx="53443">
                  <c:v>0.57028161329090998</c:v>
                </c:pt>
                <c:pt idx="53444">
                  <c:v>0.56977304250564198</c:v>
                </c:pt>
                <c:pt idx="53445">
                  <c:v>0.56926447172037298</c:v>
                </c:pt>
                <c:pt idx="53446">
                  <c:v>0.56875590093528205</c:v>
                </c:pt>
                <c:pt idx="53447">
                  <c:v>0.56824733015001305</c:v>
                </c:pt>
                <c:pt idx="53448">
                  <c:v>0.56773875936474505</c:v>
                </c:pt>
                <c:pt idx="53449">
                  <c:v>0.56723018857965402</c:v>
                </c:pt>
                <c:pt idx="53450">
                  <c:v>0.56672161779438501</c:v>
                </c:pt>
                <c:pt idx="53451">
                  <c:v>0.56621304700911601</c:v>
                </c:pt>
                <c:pt idx="53452">
                  <c:v>0.56570447622402498</c:v>
                </c:pt>
                <c:pt idx="53453">
                  <c:v>0.56519590543875697</c:v>
                </c:pt>
                <c:pt idx="53454">
                  <c:v>0.56468733465348797</c:v>
                </c:pt>
                <c:pt idx="53455">
                  <c:v>0.56417876386839705</c:v>
                </c:pt>
                <c:pt idx="53456">
                  <c:v>0.56367019308312805</c:v>
                </c:pt>
                <c:pt idx="53457">
                  <c:v>0.56316162229786004</c:v>
                </c:pt>
                <c:pt idx="53458">
                  <c:v>0.56265305151276901</c:v>
                </c:pt>
                <c:pt idx="53459">
                  <c:v>0.56214448072750001</c:v>
                </c:pt>
                <c:pt idx="53460">
                  <c:v>0.561635909942231</c:v>
                </c:pt>
                <c:pt idx="53461">
                  <c:v>0.56112733915713997</c:v>
                </c:pt>
                <c:pt idx="53462">
                  <c:v>0.56061876837187197</c:v>
                </c:pt>
                <c:pt idx="53463">
                  <c:v>0.56011019758660296</c:v>
                </c:pt>
                <c:pt idx="53464">
                  <c:v>0.55960162680151204</c:v>
                </c:pt>
                <c:pt idx="53465">
                  <c:v>0.55909305601624304</c:v>
                </c:pt>
                <c:pt idx="53466">
                  <c:v>0.55858448523097504</c:v>
                </c:pt>
                <c:pt idx="53467">
                  <c:v>0.558075914445884</c:v>
                </c:pt>
                <c:pt idx="53468">
                  <c:v>0.557567343660615</c:v>
                </c:pt>
                <c:pt idx="53469">
                  <c:v>0.55705877146276395</c:v>
                </c:pt>
                <c:pt idx="53470">
                  <c:v>0.55655019926473503</c:v>
                </c:pt>
                <c:pt idx="53471">
                  <c:v>0.55604162706688498</c:v>
                </c:pt>
                <c:pt idx="53472">
                  <c:v>0.55553303367852103</c:v>
                </c:pt>
                <c:pt idx="53473">
                  <c:v>0.55502446148066997</c:v>
                </c:pt>
                <c:pt idx="53474">
                  <c:v>0.55451588928264195</c:v>
                </c:pt>
                <c:pt idx="53475">
                  <c:v>0.55400731708479101</c:v>
                </c:pt>
                <c:pt idx="53476">
                  <c:v>0.55349874488693995</c:v>
                </c:pt>
                <c:pt idx="53477">
                  <c:v>0.55299017268908901</c:v>
                </c:pt>
                <c:pt idx="53478">
                  <c:v>0.55248160049105999</c:v>
                </c:pt>
                <c:pt idx="53479">
                  <c:v>0.55197302829320904</c:v>
                </c:pt>
                <c:pt idx="53480">
                  <c:v>0.55146445609535799</c:v>
                </c:pt>
                <c:pt idx="53481">
                  <c:v>0.55095588389732897</c:v>
                </c:pt>
                <c:pt idx="53482">
                  <c:v>0.55044731169947803</c:v>
                </c:pt>
                <c:pt idx="53483">
                  <c:v>0.54993873950162697</c:v>
                </c:pt>
                <c:pt idx="53484">
                  <c:v>0.54943016730359895</c:v>
                </c:pt>
                <c:pt idx="53485">
                  <c:v>0.54892159510574801</c:v>
                </c:pt>
                <c:pt idx="53486">
                  <c:v>0.54841302290789695</c:v>
                </c:pt>
                <c:pt idx="53487">
                  <c:v>0.54790445070986804</c:v>
                </c:pt>
                <c:pt idx="53488">
                  <c:v>0.54739587851201699</c:v>
                </c:pt>
                <c:pt idx="53489">
                  <c:v>0.54688730631416604</c:v>
                </c:pt>
                <c:pt idx="53490">
                  <c:v>0.54637873411631499</c:v>
                </c:pt>
                <c:pt idx="53491">
                  <c:v>0.54587016191828597</c:v>
                </c:pt>
                <c:pt idx="53492">
                  <c:v>0.54536158972043502</c:v>
                </c:pt>
                <c:pt idx="53493">
                  <c:v>0.54485301752258397</c:v>
                </c:pt>
                <c:pt idx="53494">
                  <c:v>0.54434444532455495</c:v>
                </c:pt>
                <c:pt idx="53495">
                  <c:v>0.54383587312670401</c:v>
                </c:pt>
                <c:pt idx="53496">
                  <c:v>0.54332730092885295</c:v>
                </c:pt>
                <c:pt idx="53497">
                  <c:v>0.54281872873082504</c:v>
                </c:pt>
                <c:pt idx="53498">
                  <c:v>0.54231015653297399</c:v>
                </c:pt>
                <c:pt idx="53499">
                  <c:v>0.54180158433512304</c:v>
                </c:pt>
                <c:pt idx="53500">
                  <c:v>0.54129301213709402</c:v>
                </c:pt>
                <c:pt idx="53501">
                  <c:v>0.54078443993924297</c:v>
                </c:pt>
                <c:pt idx="53502">
                  <c:v>0.54027586774139202</c:v>
                </c:pt>
                <c:pt idx="53503">
                  <c:v>0.53976729554354097</c:v>
                </c:pt>
                <c:pt idx="53504">
                  <c:v>0.53925872334551195</c:v>
                </c:pt>
                <c:pt idx="53505">
                  <c:v>0.538750151147661</c:v>
                </c:pt>
                <c:pt idx="53506">
                  <c:v>0.53824157894980995</c:v>
                </c:pt>
                <c:pt idx="53507">
                  <c:v>0.53773300675178204</c:v>
                </c:pt>
                <c:pt idx="53508">
                  <c:v>0.53722443455393099</c:v>
                </c:pt>
                <c:pt idx="53509">
                  <c:v>0.53671586235608004</c:v>
                </c:pt>
                <c:pt idx="53510">
                  <c:v>0.53620729015805102</c:v>
                </c:pt>
                <c:pt idx="53511">
                  <c:v>0.53569871796019997</c:v>
                </c:pt>
                <c:pt idx="53512">
                  <c:v>0.53519014576234902</c:v>
                </c:pt>
                <c:pt idx="53513">
                  <c:v>0.53468157356432</c:v>
                </c:pt>
                <c:pt idx="53514">
                  <c:v>0.53417300136646895</c:v>
                </c:pt>
                <c:pt idx="53515">
                  <c:v>0.533664429168618</c:v>
                </c:pt>
                <c:pt idx="53516">
                  <c:v>0.53315585697058998</c:v>
                </c:pt>
                <c:pt idx="53517">
                  <c:v>0.53264728477273904</c:v>
                </c:pt>
                <c:pt idx="53518">
                  <c:v>0.53213871257488699</c:v>
                </c:pt>
                <c:pt idx="53519">
                  <c:v>0.53163014037703604</c:v>
                </c:pt>
                <c:pt idx="53520">
                  <c:v>0.53112156817900802</c:v>
                </c:pt>
                <c:pt idx="53521">
                  <c:v>0.53061299598115697</c:v>
                </c:pt>
                <c:pt idx="53522">
                  <c:v>0.53010442378330602</c:v>
                </c:pt>
                <c:pt idx="53523">
                  <c:v>0.529595851585277</c:v>
                </c:pt>
                <c:pt idx="53524">
                  <c:v>0.52908727938742595</c:v>
                </c:pt>
                <c:pt idx="53525">
                  <c:v>0.528578707189575</c:v>
                </c:pt>
                <c:pt idx="53526">
                  <c:v>0.52807013499154598</c:v>
                </c:pt>
                <c:pt idx="53527">
                  <c:v>0.52756156279369504</c:v>
                </c:pt>
                <c:pt idx="53528">
                  <c:v>0.52705299059584398</c:v>
                </c:pt>
                <c:pt idx="53529">
                  <c:v>0.52654441839781596</c:v>
                </c:pt>
                <c:pt idx="53530">
                  <c:v>0.52603584619996502</c:v>
                </c:pt>
                <c:pt idx="53531">
                  <c:v>0.52552727400211396</c:v>
                </c:pt>
                <c:pt idx="53532">
                  <c:v>0.52501870180426302</c:v>
                </c:pt>
                <c:pt idx="53533">
                  <c:v>0.524510129606234</c:v>
                </c:pt>
                <c:pt idx="53534">
                  <c:v>0.52400155740838295</c:v>
                </c:pt>
                <c:pt idx="53535">
                  <c:v>0.523492985210532</c:v>
                </c:pt>
                <c:pt idx="53536">
                  <c:v>0.52298441301250298</c:v>
                </c:pt>
                <c:pt idx="53537">
                  <c:v>0.52247584081465204</c:v>
                </c:pt>
                <c:pt idx="53538">
                  <c:v>0.52196726861680098</c:v>
                </c:pt>
                <c:pt idx="53539">
                  <c:v>0.52145869641877296</c:v>
                </c:pt>
                <c:pt idx="53540">
                  <c:v>0.52095012422092202</c:v>
                </c:pt>
                <c:pt idx="53541">
                  <c:v>0.52044155202307096</c:v>
                </c:pt>
                <c:pt idx="53542">
                  <c:v>0.51993297982504205</c:v>
                </c:pt>
                <c:pt idx="53543">
                  <c:v>0.519424407627191</c:v>
                </c:pt>
                <c:pt idx="53544">
                  <c:v>0.51891583542934006</c:v>
                </c:pt>
                <c:pt idx="53545">
                  <c:v>0.51840726323131103</c:v>
                </c:pt>
                <c:pt idx="53546">
                  <c:v>0.51789869103345998</c:v>
                </c:pt>
                <c:pt idx="53547">
                  <c:v>0.51739011883560904</c:v>
                </c:pt>
                <c:pt idx="53548">
                  <c:v>0.51688154663775798</c:v>
                </c:pt>
                <c:pt idx="53549">
                  <c:v>0.51637297443972896</c:v>
                </c:pt>
                <c:pt idx="53550">
                  <c:v>0.51586440224187902</c:v>
                </c:pt>
                <c:pt idx="53551">
                  <c:v>0.51535583004402696</c:v>
                </c:pt>
                <c:pt idx="53552">
                  <c:v>0.51484725784599905</c:v>
                </c:pt>
                <c:pt idx="53553">
                  <c:v>0.514338685648148</c:v>
                </c:pt>
                <c:pt idx="53554">
                  <c:v>0.51383011345029705</c:v>
                </c:pt>
                <c:pt idx="53555">
                  <c:v>0.51332154125226803</c:v>
                </c:pt>
                <c:pt idx="53556">
                  <c:v>0.51281296905441698</c:v>
                </c:pt>
                <c:pt idx="53557">
                  <c:v>0.51230439685656604</c:v>
                </c:pt>
                <c:pt idx="53558">
                  <c:v>0.51179582465853701</c:v>
                </c:pt>
                <c:pt idx="53559">
                  <c:v>0.51128725246068596</c:v>
                </c:pt>
                <c:pt idx="53560">
                  <c:v>0.51077868026283502</c:v>
                </c:pt>
                <c:pt idx="53561">
                  <c:v>0.51027010806498396</c:v>
                </c:pt>
                <c:pt idx="53562">
                  <c:v>0.50976153586695605</c:v>
                </c:pt>
                <c:pt idx="53563">
                  <c:v>0.509252963669105</c:v>
                </c:pt>
                <c:pt idx="53564">
                  <c:v>0.50874439147125405</c:v>
                </c:pt>
                <c:pt idx="53565">
                  <c:v>0.50823581927322503</c:v>
                </c:pt>
                <c:pt idx="53566">
                  <c:v>0.50772724707537398</c:v>
                </c:pt>
                <c:pt idx="53567">
                  <c:v>0.50721867487752303</c:v>
                </c:pt>
                <c:pt idx="53568">
                  <c:v>0.50671010267949401</c:v>
                </c:pt>
                <c:pt idx="53569">
                  <c:v>0.50620153048164296</c:v>
                </c:pt>
                <c:pt idx="53570">
                  <c:v>0.50569295828379202</c:v>
                </c:pt>
                <c:pt idx="53571">
                  <c:v>0.50518438608576399</c:v>
                </c:pt>
                <c:pt idx="53572">
                  <c:v>0.50467581388791205</c:v>
                </c:pt>
                <c:pt idx="53573">
                  <c:v>0.504167241690062</c:v>
                </c:pt>
                <c:pt idx="53574">
                  <c:v>0.50365866949221005</c:v>
                </c:pt>
                <c:pt idx="53575">
                  <c:v>0.50315009729418203</c:v>
                </c:pt>
                <c:pt idx="53576">
                  <c:v>0.50264152509633098</c:v>
                </c:pt>
                <c:pt idx="53577">
                  <c:v>0.50213295289848003</c:v>
                </c:pt>
                <c:pt idx="53578">
                  <c:v>0.50162438070045101</c:v>
                </c:pt>
                <c:pt idx="53579">
                  <c:v>0.50111580850259996</c:v>
                </c:pt>
                <c:pt idx="53580">
                  <c:v>0.50060723630474901</c:v>
                </c:pt>
                <c:pt idx="53581">
                  <c:v>0.50009866410671999</c:v>
                </c:pt>
                <c:pt idx="53582">
                  <c:v>0.49959009190886899</c:v>
                </c:pt>
                <c:pt idx="53583">
                  <c:v>0.499081519711018</c:v>
                </c:pt>
                <c:pt idx="53584">
                  <c:v>0.49857294751298997</c:v>
                </c:pt>
                <c:pt idx="53585">
                  <c:v>0.49806437531513897</c:v>
                </c:pt>
                <c:pt idx="53586">
                  <c:v>0.49755580311728798</c:v>
                </c:pt>
                <c:pt idx="53587">
                  <c:v>0.49704723091925901</c:v>
                </c:pt>
                <c:pt idx="53588">
                  <c:v>0.49653865872140801</c:v>
                </c:pt>
                <c:pt idx="53589">
                  <c:v>0.49603008652355701</c:v>
                </c:pt>
                <c:pt idx="53590">
                  <c:v>0.49552151432570601</c:v>
                </c:pt>
                <c:pt idx="53591">
                  <c:v>0.49501294212767699</c:v>
                </c:pt>
                <c:pt idx="53592">
                  <c:v>0.49450436992982599</c:v>
                </c:pt>
                <c:pt idx="53593">
                  <c:v>0.49399579773197499</c:v>
                </c:pt>
                <c:pt idx="53594">
                  <c:v>0.49348722553394703</c:v>
                </c:pt>
                <c:pt idx="53595">
                  <c:v>0.49297865333609597</c:v>
                </c:pt>
                <c:pt idx="53596">
                  <c:v>0.49247008113824497</c:v>
                </c:pt>
                <c:pt idx="53597">
                  <c:v>0.49196150894021601</c:v>
                </c:pt>
                <c:pt idx="53598">
                  <c:v>0.49145293674236501</c:v>
                </c:pt>
                <c:pt idx="53599">
                  <c:v>0.49094436454451401</c:v>
                </c:pt>
                <c:pt idx="53600">
                  <c:v>0.49043579234648499</c:v>
                </c:pt>
                <c:pt idx="53601">
                  <c:v>0.48992722014863399</c:v>
                </c:pt>
                <c:pt idx="53602">
                  <c:v>0.48941864795078299</c:v>
                </c:pt>
                <c:pt idx="53603">
                  <c:v>0.48891007575293199</c:v>
                </c:pt>
                <c:pt idx="53604">
                  <c:v>0.48840150355490303</c:v>
                </c:pt>
                <c:pt idx="53605">
                  <c:v>0.48789293135705297</c:v>
                </c:pt>
                <c:pt idx="53606">
                  <c:v>0.48738435915920097</c:v>
                </c:pt>
                <c:pt idx="53607">
                  <c:v>0.48687578696117301</c:v>
                </c:pt>
                <c:pt idx="53608">
                  <c:v>0.48636721476332201</c:v>
                </c:pt>
                <c:pt idx="53609">
                  <c:v>0.48585864256547101</c:v>
                </c:pt>
                <c:pt idx="53610">
                  <c:v>0.48535007036744199</c:v>
                </c:pt>
                <c:pt idx="53611">
                  <c:v>0.48484149816959099</c:v>
                </c:pt>
                <c:pt idx="53612">
                  <c:v>0.48433292597173999</c:v>
                </c:pt>
                <c:pt idx="53613">
                  <c:v>0.48382435377371102</c:v>
                </c:pt>
                <c:pt idx="53614">
                  <c:v>0.48331578157586003</c:v>
                </c:pt>
                <c:pt idx="53615">
                  <c:v>0.48280720937800897</c:v>
                </c:pt>
                <c:pt idx="53616">
                  <c:v>0.48229863718015797</c:v>
                </c:pt>
                <c:pt idx="53617">
                  <c:v>0.48179006498213001</c:v>
                </c:pt>
                <c:pt idx="53618">
                  <c:v>0.48128149278427901</c:v>
                </c:pt>
                <c:pt idx="53619">
                  <c:v>0.48077292058642801</c:v>
                </c:pt>
                <c:pt idx="53620">
                  <c:v>0.48026434838839899</c:v>
                </c:pt>
                <c:pt idx="53621">
                  <c:v>0.47975577619054799</c:v>
                </c:pt>
                <c:pt idx="53622">
                  <c:v>0.47924720399269699</c:v>
                </c:pt>
                <c:pt idx="53623">
                  <c:v>0.47873863179466802</c:v>
                </c:pt>
                <c:pt idx="53624">
                  <c:v>0.47823005959681703</c:v>
                </c:pt>
                <c:pt idx="53625">
                  <c:v>0.47772148739896603</c:v>
                </c:pt>
                <c:pt idx="53626">
                  <c:v>0.477212915200938</c:v>
                </c:pt>
                <c:pt idx="53627">
                  <c:v>0.47670434300308701</c:v>
                </c:pt>
                <c:pt idx="53628">
                  <c:v>0.47619577080523601</c:v>
                </c:pt>
                <c:pt idx="53629">
                  <c:v>0.47568719860720698</c:v>
                </c:pt>
                <c:pt idx="53630">
                  <c:v>0.47517862640935599</c:v>
                </c:pt>
                <c:pt idx="53631">
                  <c:v>0.47467005421150499</c:v>
                </c:pt>
                <c:pt idx="53632">
                  <c:v>0.47416148201365399</c:v>
                </c:pt>
                <c:pt idx="53633">
                  <c:v>0.47365290981562502</c:v>
                </c:pt>
                <c:pt idx="53634">
                  <c:v>0.47314433761777402</c:v>
                </c:pt>
                <c:pt idx="53635">
                  <c:v>0.47263576541992303</c:v>
                </c:pt>
                <c:pt idx="53636">
                  <c:v>0.472127193221894</c:v>
                </c:pt>
                <c:pt idx="53637">
                  <c:v>0.47161862102404301</c:v>
                </c:pt>
                <c:pt idx="53638">
                  <c:v>0.47111004882619201</c:v>
                </c:pt>
                <c:pt idx="53639">
                  <c:v>0.47060147662816398</c:v>
                </c:pt>
                <c:pt idx="53640">
                  <c:v>0.47009290443031299</c:v>
                </c:pt>
                <c:pt idx="53641">
                  <c:v>0.46958433223246199</c:v>
                </c:pt>
                <c:pt idx="53642">
                  <c:v>0.46907576003443302</c:v>
                </c:pt>
                <c:pt idx="53643">
                  <c:v>0.46856718783658202</c:v>
                </c:pt>
                <c:pt idx="53644">
                  <c:v>0.46805861563873102</c:v>
                </c:pt>
                <c:pt idx="53645">
                  <c:v>0.46755004344088003</c:v>
                </c:pt>
                <c:pt idx="53646">
                  <c:v>0.467041471242851</c:v>
                </c:pt>
                <c:pt idx="53647">
                  <c:v>0.466532899045</c:v>
                </c:pt>
                <c:pt idx="53648">
                  <c:v>0.46602432684714901</c:v>
                </c:pt>
                <c:pt idx="53649">
                  <c:v>0.46551575464912098</c:v>
                </c:pt>
                <c:pt idx="53650">
                  <c:v>0.46500718245126998</c:v>
                </c:pt>
                <c:pt idx="53651">
                  <c:v>0.46449861025341899</c:v>
                </c:pt>
                <c:pt idx="53652">
                  <c:v>0.46399003805539002</c:v>
                </c:pt>
                <c:pt idx="53653">
                  <c:v>0.46348146585753902</c:v>
                </c:pt>
                <c:pt idx="53654">
                  <c:v>0.46297289365968802</c:v>
                </c:pt>
                <c:pt idx="53655">
                  <c:v>0.462464321461659</c:v>
                </c:pt>
                <c:pt idx="53656">
                  <c:v>0.461955749263808</c:v>
                </c:pt>
                <c:pt idx="53657">
                  <c:v>0.461447177065957</c:v>
                </c:pt>
                <c:pt idx="53658">
                  <c:v>0.46093860486792898</c:v>
                </c:pt>
                <c:pt idx="53659">
                  <c:v>0.46043003267007698</c:v>
                </c:pt>
                <c:pt idx="53660">
                  <c:v>0.45992146047222598</c:v>
                </c:pt>
                <c:pt idx="53661">
                  <c:v>0.45941288827437499</c:v>
                </c:pt>
                <c:pt idx="53662">
                  <c:v>0.45890431607634702</c:v>
                </c:pt>
                <c:pt idx="53663">
                  <c:v>0.45839574387849602</c:v>
                </c:pt>
                <c:pt idx="53664">
                  <c:v>0.45788717168064502</c:v>
                </c:pt>
                <c:pt idx="53665">
                  <c:v>0.457378599482616</c:v>
                </c:pt>
                <c:pt idx="53666">
                  <c:v>0.456870027284765</c:v>
                </c:pt>
                <c:pt idx="53667">
                  <c:v>0.456361455086914</c:v>
                </c:pt>
                <c:pt idx="53668">
                  <c:v>0.45585288288888498</c:v>
                </c:pt>
                <c:pt idx="53669">
                  <c:v>0.45534431069103398</c:v>
                </c:pt>
                <c:pt idx="53670">
                  <c:v>0.45483573849318298</c:v>
                </c:pt>
                <c:pt idx="53671">
                  <c:v>0.45432716629515502</c:v>
                </c:pt>
                <c:pt idx="53672">
                  <c:v>0.45381859409730402</c:v>
                </c:pt>
                <c:pt idx="53673">
                  <c:v>0.45331002189945302</c:v>
                </c:pt>
                <c:pt idx="53674">
                  <c:v>0.45280144970160202</c:v>
                </c:pt>
                <c:pt idx="53675">
                  <c:v>0.452292877503573</c:v>
                </c:pt>
                <c:pt idx="53676">
                  <c:v>0.451784305305722</c:v>
                </c:pt>
                <c:pt idx="53677">
                  <c:v>0.451275733107871</c:v>
                </c:pt>
                <c:pt idx="53678">
                  <c:v>0.45076716090984198</c:v>
                </c:pt>
                <c:pt idx="53679">
                  <c:v>0.45025858871199098</c:v>
                </c:pt>
                <c:pt idx="53680">
                  <c:v>0.44975001651413998</c:v>
                </c:pt>
                <c:pt idx="53681">
                  <c:v>0.44924144431611202</c:v>
                </c:pt>
                <c:pt idx="53682">
                  <c:v>0.44873287211826102</c:v>
                </c:pt>
                <c:pt idx="53683">
                  <c:v>0.44822429992040902</c:v>
                </c:pt>
                <c:pt idx="53684">
                  <c:v>0.447715727722381</c:v>
                </c:pt>
                <c:pt idx="53685">
                  <c:v>0.44720715552453</c:v>
                </c:pt>
                <c:pt idx="53686">
                  <c:v>0.446698583326679</c:v>
                </c:pt>
                <c:pt idx="53687">
                  <c:v>0.446190011128828</c:v>
                </c:pt>
                <c:pt idx="53688">
                  <c:v>0.44568143893079898</c:v>
                </c:pt>
                <c:pt idx="53689">
                  <c:v>0.44517286673294798</c:v>
                </c:pt>
                <c:pt idx="53690">
                  <c:v>0.44466429453509698</c:v>
                </c:pt>
                <c:pt idx="53691">
                  <c:v>0.44415572233706802</c:v>
                </c:pt>
                <c:pt idx="53692">
                  <c:v>0.44364715013921702</c:v>
                </c:pt>
                <c:pt idx="53693">
                  <c:v>0.44313857794136602</c:v>
                </c:pt>
                <c:pt idx="53694">
                  <c:v>0.442630005743338</c:v>
                </c:pt>
                <c:pt idx="53695">
                  <c:v>0.442121433545487</c:v>
                </c:pt>
                <c:pt idx="53696">
                  <c:v>0.441612861347636</c:v>
                </c:pt>
                <c:pt idx="53697">
                  <c:v>0.44110428914960698</c:v>
                </c:pt>
                <c:pt idx="53698">
                  <c:v>0.44059571695175598</c:v>
                </c:pt>
                <c:pt idx="53699">
                  <c:v>0.44008714475390498</c:v>
                </c:pt>
                <c:pt idx="53700">
                  <c:v>0.43957857255587601</c:v>
                </c:pt>
                <c:pt idx="53701">
                  <c:v>0.43907000035802501</c:v>
                </c:pt>
                <c:pt idx="53702">
                  <c:v>0.43856142816017402</c:v>
                </c:pt>
                <c:pt idx="53703">
                  <c:v>0.43805285596232302</c:v>
                </c:pt>
                <c:pt idx="53704">
                  <c:v>0.43754428376429499</c:v>
                </c:pt>
                <c:pt idx="53705">
                  <c:v>0.437035711566444</c:v>
                </c:pt>
                <c:pt idx="53706">
                  <c:v>0.436527139368593</c:v>
                </c:pt>
                <c:pt idx="53707">
                  <c:v>0.43601856717056398</c:v>
                </c:pt>
                <c:pt idx="53708">
                  <c:v>0.43550999497271298</c:v>
                </c:pt>
                <c:pt idx="53709">
                  <c:v>0.43500142277486198</c:v>
                </c:pt>
                <c:pt idx="53710">
                  <c:v>0.43449285057683301</c:v>
                </c:pt>
                <c:pt idx="53711">
                  <c:v>0.43398427837898201</c:v>
                </c:pt>
                <c:pt idx="53712">
                  <c:v>0.43347570618113102</c:v>
                </c:pt>
                <c:pt idx="53713">
                  <c:v>0.43296713398310299</c:v>
                </c:pt>
                <c:pt idx="53714">
                  <c:v>0.43245856178525199</c:v>
                </c:pt>
                <c:pt idx="53715">
                  <c:v>0.431949989587401</c:v>
                </c:pt>
                <c:pt idx="53716">
                  <c:v>0.431441417389549</c:v>
                </c:pt>
                <c:pt idx="53717">
                  <c:v>0.43093284519152097</c:v>
                </c:pt>
                <c:pt idx="53718">
                  <c:v>0.43042427299366998</c:v>
                </c:pt>
                <c:pt idx="53719">
                  <c:v>0.42991570079581898</c:v>
                </c:pt>
                <c:pt idx="53720">
                  <c:v>0.42940712859779001</c:v>
                </c:pt>
                <c:pt idx="53721">
                  <c:v>0.42889855639993901</c:v>
                </c:pt>
                <c:pt idx="53722">
                  <c:v>0.42838998420208801</c:v>
                </c:pt>
                <c:pt idx="53723">
                  <c:v>0.42788141200405899</c:v>
                </c:pt>
                <c:pt idx="53724">
                  <c:v>0.42737283980620799</c:v>
                </c:pt>
                <c:pt idx="53725">
                  <c:v>0.426864267608357</c:v>
                </c:pt>
                <c:pt idx="53726">
                  <c:v>0.42635569541032903</c:v>
                </c:pt>
                <c:pt idx="53727">
                  <c:v>0.42584712321247797</c:v>
                </c:pt>
                <c:pt idx="53728">
                  <c:v>0.42533855101462698</c:v>
                </c:pt>
                <c:pt idx="53729">
                  <c:v>0.42482997881659801</c:v>
                </c:pt>
                <c:pt idx="53730">
                  <c:v>0.42432140661874701</c:v>
                </c:pt>
                <c:pt idx="53731">
                  <c:v>0.42381283442089601</c:v>
                </c:pt>
                <c:pt idx="53732">
                  <c:v>0.42330426222304501</c:v>
                </c:pt>
                <c:pt idx="53733">
                  <c:v>0.42279569002501599</c:v>
                </c:pt>
                <c:pt idx="53734">
                  <c:v>0.42228711782716499</c:v>
                </c:pt>
                <c:pt idx="53735">
                  <c:v>0.42177854562931399</c:v>
                </c:pt>
                <c:pt idx="53736">
                  <c:v>0.42126997343128603</c:v>
                </c:pt>
                <c:pt idx="53737">
                  <c:v>0.42076140123343497</c:v>
                </c:pt>
                <c:pt idx="53738">
                  <c:v>0.42025282903558397</c:v>
                </c:pt>
                <c:pt idx="53739">
                  <c:v>0.41974425683755501</c:v>
                </c:pt>
                <c:pt idx="53740">
                  <c:v>0.41923568463970401</c:v>
                </c:pt>
                <c:pt idx="53741">
                  <c:v>0.41872711244185301</c:v>
                </c:pt>
                <c:pt idx="53742">
                  <c:v>0.41821854024382399</c:v>
                </c:pt>
                <c:pt idx="53743">
                  <c:v>0.41770996804597299</c:v>
                </c:pt>
                <c:pt idx="53744">
                  <c:v>0.41720139584812199</c:v>
                </c:pt>
                <c:pt idx="53745">
                  <c:v>0.41669282365027099</c:v>
                </c:pt>
                <c:pt idx="53746">
                  <c:v>0.41618425145224203</c:v>
                </c:pt>
                <c:pt idx="53747">
                  <c:v>0.41567567925439097</c:v>
                </c:pt>
                <c:pt idx="53748">
                  <c:v>0.41516710705653997</c:v>
                </c:pt>
                <c:pt idx="53749">
                  <c:v>0.41465853485851201</c:v>
                </c:pt>
                <c:pt idx="53750">
                  <c:v>0.41414996266066101</c:v>
                </c:pt>
                <c:pt idx="53751">
                  <c:v>0.41364139046281001</c:v>
                </c:pt>
                <c:pt idx="53752">
                  <c:v>0.41313281826478099</c:v>
                </c:pt>
                <c:pt idx="53753">
                  <c:v>0.41262424606692999</c:v>
                </c:pt>
                <c:pt idx="53754">
                  <c:v>0.41211567386907899</c:v>
                </c:pt>
                <c:pt idx="53755">
                  <c:v>0.41160710167105002</c:v>
                </c:pt>
                <c:pt idx="53756">
                  <c:v>0.41109852947319903</c:v>
                </c:pt>
                <c:pt idx="53757">
                  <c:v>0.41058995727534803</c:v>
                </c:pt>
                <c:pt idx="53758">
                  <c:v>0.41008138507749697</c:v>
                </c:pt>
                <c:pt idx="53759">
                  <c:v>0.40957281287946901</c:v>
                </c:pt>
                <c:pt idx="53760">
                  <c:v>0.40906424068161801</c:v>
                </c:pt>
                <c:pt idx="53761">
                  <c:v>0.40855566848376701</c:v>
                </c:pt>
                <c:pt idx="53762">
                  <c:v>0.40804709628573799</c:v>
                </c:pt>
                <c:pt idx="53763">
                  <c:v>0.40753852408788699</c:v>
                </c:pt>
                <c:pt idx="53764">
                  <c:v>0.40702995189003599</c:v>
                </c:pt>
                <c:pt idx="53765">
                  <c:v>0.40652137969200702</c:v>
                </c:pt>
                <c:pt idx="53766">
                  <c:v>0.40601280749415603</c:v>
                </c:pt>
                <c:pt idx="53767">
                  <c:v>0.40550423529630503</c:v>
                </c:pt>
                <c:pt idx="53768">
                  <c:v>0.404995663098277</c:v>
                </c:pt>
                <c:pt idx="53769">
                  <c:v>0.40448709090042501</c:v>
                </c:pt>
                <c:pt idx="53770">
                  <c:v>0.40397851870257501</c:v>
                </c:pt>
                <c:pt idx="53771">
                  <c:v>0.40346994650454598</c:v>
                </c:pt>
                <c:pt idx="53772">
                  <c:v>0.40296137430669499</c:v>
                </c:pt>
                <c:pt idx="53773">
                  <c:v>0.40245280210884399</c:v>
                </c:pt>
                <c:pt idx="53774">
                  <c:v>0.40194422991099299</c:v>
                </c:pt>
                <c:pt idx="53775">
                  <c:v>0.40143565771296402</c:v>
                </c:pt>
                <c:pt idx="53776">
                  <c:v>0.40092708551511302</c:v>
                </c:pt>
                <c:pt idx="53777">
                  <c:v>0.40041851331726203</c:v>
                </c:pt>
                <c:pt idx="53778">
                  <c:v>0.399909941119233</c:v>
                </c:pt>
                <c:pt idx="53779">
                  <c:v>0.39940136892138201</c:v>
                </c:pt>
                <c:pt idx="53780">
                  <c:v>0.39889279672353101</c:v>
                </c:pt>
                <c:pt idx="53781">
                  <c:v>0.39838422452550298</c:v>
                </c:pt>
                <c:pt idx="53782">
                  <c:v>0.39787565232765199</c:v>
                </c:pt>
                <c:pt idx="53783">
                  <c:v>0.39736708012980099</c:v>
                </c:pt>
                <c:pt idx="53784">
                  <c:v>0.39685850793177202</c:v>
                </c:pt>
                <c:pt idx="53785">
                  <c:v>0.39634993573392102</c:v>
                </c:pt>
                <c:pt idx="53786">
                  <c:v>0.39584136353607002</c:v>
                </c:pt>
                <c:pt idx="53787">
                  <c:v>0.39533279133821903</c:v>
                </c:pt>
                <c:pt idx="53788">
                  <c:v>0.39482421914019</c:v>
                </c:pt>
                <c:pt idx="53789">
                  <c:v>0.394315646942339</c:v>
                </c:pt>
                <c:pt idx="53790">
                  <c:v>0.39380707474448801</c:v>
                </c:pt>
                <c:pt idx="53791">
                  <c:v>0.39329850254645998</c:v>
                </c:pt>
                <c:pt idx="53792">
                  <c:v>0.39278993034860898</c:v>
                </c:pt>
                <c:pt idx="53793">
                  <c:v>0.39228135815075799</c:v>
                </c:pt>
                <c:pt idx="53794">
                  <c:v>0.39177278595272902</c:v>
                </c:pt>
                <c:pt idx="53795">
                  <c:v>0.39126421375487802</c:v>
                </c:pt>
                <c:pt idx="53796">
                  <c:v>0.39075564155702702</c:v>
                </c:pt>
                <c:pt idx="53797">
                  <c:v>0.390247069358998</c:v>
                </c:pt>
                <c:pt idx="53798">
                  <c:v>0.389738497161147</c:v>
                </c:pt>
                <c:pt idx="53799">
                  <c:v>0.389229924963296</c:v>
                </c:pt>
                <c:pt idx="53800">
                  <c:v>0.38872135276526798</c:v>
                </c:pt>
                <c:pt idx="53801">
                  <c:v>0.38821278056741698</c:v>
                </c:pt>
                <c:pt idx="53802">
                  <c:v>0.38770420836956498</c:v>
                </c:pt>
                <c:pt idx="53803">
                  <c:v>0.38719563617171399</c:v>
                </c:pt>
                <c:pt idx="53804">
                  <c:v>0.38668706397368602</c:v>
                </c:pt>
                <c:pt idx="53805">
                  <c:v>0.38617849177583502</c:v>
                </c:pt>
                <c:pt idx="53806">
                  <c:v>0.38566991957798402</c:v>
                </c:pt>
                <c:pt idx="53807">
                  <c:v>0.385161347379955</c:v>
                </c:pt>
                <c:pt idx="53808">
                  <c:v>0.384652775182104</c:v>
                </c:pt>
                <c:pt idx="53809">
                  <c:v>0.384144202984253</c:v>
                </c:pt>
                <c:pt idx="53810">
                  <c:v>0.38363563078622398</c:v>
                </c:pt>
                <c:pt idx="53811">
                  <c:v>0.38312705858837298</c:v>
                </c:pt>
                <c:pt idx="53812">
                  <c:v>0.38261848639052198</c:v>
                </c:pt>
                <c:pt idx="53813">
                  <c:v>0.38210991419249402</c:v>
                </c:pt>
                <c:pt idx="53814">
                  <c:v>0.38160134199464302</c:v>
                </c:pt>
                <c:pt idx="53815">
                  <c:v>0.38109276979679202</c:v>
                </c:pt>
                <c:pt idx="53816">
                  <c:v>0.38058419759894102</c:v>
                </c:pt>
                <c:pt idx="53817">
                  <c:v>0.380075625400912</c:v>
                </c:pt>
                <c:pt idx="53818">
                  <c:v>0.379567053203061</c:v>
                </c:pt>
                <c:pt idx="53819">
                  <c:v>0.37905848100521</c:v>
                </c:pt>
                <c:pt idx="53820">
                  <c:v>0.37854990880718098</c:v>
                </c:pt>
                <c:pt idx="53821">
                  <c:v>0.37804133660932998</c:v>
                </c:pt>
                <c:pt idx="53822">
                  <c:v>0.37753276441147898</c:v>
                </c:pt>
                <c:pt idx="53823">
                  <c:v>0.37702419221345101</c:v>
                </c:pt>
                <c:pt idx="53824">
                  <c:v>0.37651562001559902</c:v>
                </c:pt>
                <c:pt idx="53825">
                  <c:v>0.37600704781774802</c:v>
                </c:pt>
                <c:pt idx="53826">
                  <c:v>0.37549847561972</c:v>
                </c:pt>
                <c:pt idx="53827">
                  <c:v>0.374989903421869</c:v>
                </c:pt>
                <c:pt idx="53828">
                  <c:v>0.374481331224018</c:v>
                </c:pt>
                <c:pt idx="53829">
                  <c:v>0.373972759026167</c:v>
                </c:pt>
                <c:pt idx="53830">
                  <c:v>0.37346418682813798</c:v>
                </c:pt>
                <c:pt idx="53831">
                  <c:v>0.37295561463028698</c:v>
                </c:pt>
                <c:pt idx="53832">
                  <c:v>0.37244704243243598</c:v>
                </c:pt>
                <c:pt idx="53833">
                  <c:v>0.37193847023440701</c:v>
                </c:pt>
                <c:pt idx="53834">
                  <c:v>0.37142989803655602</c:v>
                </c:pt>
                <c:pt idx="53835">
                  <c:v>0.37092132583870502</c:v>
                </c:pt>
                <c:pt idx="53836">
                  <c:v>0.37041275364067699</c:v>
                </c:pt>
                <c:pt idx="53837">
                  <c:v>0.369904181442826</c:v>
                </c:pt>
                <c:pt idx="53838">
                  <c:v>0.369395609244975</c:v>
                </c:pt>
                <c:pt idx="53839">
                  <c:v>0.36888703704694598</c:v>
                </c:pt>
                <c:pt idx="53840">
                  <c:v>0.36837846484909498</c:v>
                </c:pt>
                <c:pt idx="53841">
                  <c:v>0.36786989265124398</c:v>
                </c:pt>
                <c:pt idx="53842">
                  <c:v>0.36736132045321501</c:v>
                </c:pt>
                <c:pt idx="53843">
                  <c:v>0.36685274825536401</c:v>
                </c:pt>
                <c:pt idx="53844">
                  <c:v>0.36634417605751302</c:v>
                </c:pt>
                <c:pt idx="53845">
                  <c:v>0.36583560385966202</c:v>
                </c:pt>
                <c:pt idx="53846">
                  <c:v>0.36532703166163399</c:v>
                </c:pt>
                <c:pt idx="53847">
                  <c:v>0.364818459463783</c:v>
                </c:pt>
                <c:pt idx="53848">
                  <c:v>0.364309887265932</c:v>
                </c:pt>
                <c:pt idx="53849">
                  <c:v>0.36380131506790298</c:v>
                </c:pt>
                <c:pt idx="53850">
                  <c:v>0.36329274287005198</c:v>
                </c:pt>
                <c:pt idx="53851">
                  <c:v>0.36278417067220098</c:v>
                </c:pt>
                <c:pt idx="53852">
                  <c:v>0.36227559847417201</c:v>
                </c:pt>
                <c:pt idx="53853">
                  <c:v>0.36176702627632101</c:v>
                </c:pt>
                <c:pt idx="53854">
                  <c:v>0.36125845407847001</c:v>
                </c:pt>
                <c:pt idx="53855">
                  <c:v>0.36074988188044199</c:v>
                </c:pt>
                <c:pt idx="53856">
                  <c:v>0.36024130968259099</c:v>
                </c:pt>
                <c:pt idx="53857">
                  <c:v>0.359732737484739</c:v>
                </c:pt>
                <c:pt idx="53858">
                  <c:v>0.359224165286888</c:v>
                </c:pt>
                <c:pt idx="53859">
                  <c:v>0.35871559308885997</c:v>
                </c:pt>
                <c:pt idx="53860">
                  <c:v>0.35820702089100898</c:v>
                </c:pt>
                <c:pt idx="53861">
                  <c:v>0.35769844869315798</c:v>
                </c:pt>
                <c:pt idx="53862">
                  <c:v>0.35718987649512901</c:v>
                </c:pt>
                <c:pt idx="53863">
                  <c:v>0.35668130429727801</c:v>
                </c:pt>
                <c:pt idx="53864">
                  <c:v>0.35617273209942701</c:v>
                </c:pt>
                <c:pt idx="53865">
                  <c:v>0.35566415990139799</c:v>
                </c:pt>
                <c:pt idx="53866">
                  <c:v>0.35515558770354699</c:v>
                </c:pt>
                <c:pt idx="53867">
                  <c:v>0.35464701550569599</c:v>
                </c:pt>
                <c:pt idx="53868">
                  <c:v>0.35413844330766803</c:v>
                </c:pt>
                <c:pt idx="53869">
                  <c:v>0.35362987110981697</c:v>
                </c:pt>
                <c:pt idx="53870">
                  <c:v>0.35312129891196598</c:v>
                </c:pt>
                <c:pt idx="53871">
                  <c:v>0.35261272671411498</c:v>
                </c:pt>
                <c:pt idx="53872">
                  <c:v>0.35210415451608601</c:v>
                </c:pt>
                <c:pt idx="53873">
                  <c:v>0.35159558231823501</c:v>
                </c:pt>
                <c:pt idx="53874">
                  <c:v>0.35108701012038401</c:v>
                </c:pt>
                <c:pt idx="53875">
                  <c:v>0.35057843792235499</c:v>
                </c:pt>
                <c:pt idx="53876">
                  <c:v>0.35006986572450399</c:v>
                </c:pt>
                <c:pt idx="53877">
                  <c:v>0.34956129352665299</c:v>
                </c:pt>
                <c:pt idx="53878">
                  <c:v>0.34905272132862503</c:v>
                </c:pt>
                <c:pt idx="53879">
                  <c:v>0.34854414913077397</c:v>
                </c:pt>
                <c:pt idx="53880">
                  <c:v>0.34803557693292297</c:v>
                </c:pt>
                <c:pt idx="53881">
                  <c:v>0.34752700473489401</c:v>
                </c:pt>
                <c:pt idx="53882">
                  <c:v>0.34701843253704301</c:v>
                </c:pt>
                <c:pt idx="53883">
                  <c:v>0.34650986033919201</c:v>
                </c:pt>
                <c:pt idx="53884">
                  <c:v>0.34600128814116299</c:v>
                </c:pt>
                <c:pt idx="53885">
                  <c:v>0.34549271594331199</c:v>
                </c:pt>
                <c:pt idx="53886">
                  <c:v>0.34498414374546099</c:v>
                </c:pt>
                <c:pt idx="53887">
                  <c:v>0.34447557154760999</c:v>
                </c:pt>
                <c:pt idx="53888">
                  <c:v>0.34396699934958103</c:v>
                </c:pt>
                <c:pt idx="53889">
                  <c:v>0.34345842715172997</c:v>
                </c:pt>
                <c:pt idx="53890">
                  <c:v>0.34294985495387897</c:v>
                </c:pt>
                <c:pt idx="53891">
                  <c:v>0.34244128275585101</c:v>
                </c:pt>
                <c:pt idx="53892">
                  <c:v>0.34193271055800001</c:v>
                </c:pt>
                <c:pt idx="53893">
                  <c:v>0.34142413836014901</c:v>
                </c:pt>
                <c:pt idx="53894">
                  <c:v>0.34091556616211999</c:v>
                </c:pt>
                <c:pt idx="53895">
                  <c:v>0.34040699396426899</c:v>
                </c:pt>
                <c:pt idx="53896">
                  <c:v>0.33989842176641799</c:v>
                </c:pt>
                <c:pt idx="53897">
                  <c:v>0.33938984956838902</c:v>
                </c:pt>
                <c:pt idx="53898">
                  <c:v>0.33888127737053803</c:v>
                </c:pt>
                <c:pt idx="53899">
                  <c:v>0.33837270517268703</c:v>
                </c:pt>
                <c:pt idx="53900">
                  <c:v>0.33786413297483597</c:v>
                </c:pt>
                <c:pt idx="53901">
                  <c:v>0.33735556077680801</c:v>
                </c:pt>
                <c:pt idx="53902">
                  <c:v>0.33684698857895701</c:v>
                </c:pt>
                <c:pt idx="53903">
                  <c:v>0.33633841638110601</c:v>
                </c:pt>
                <c:pt idx="53904">
                  <c:v>0.33582984418307699</c:v>
                </c:pt>
                <c:pt idx="53905">
                  <c:v>0.33532127198522599</c:v>
                </c:pt>
                <c:pt idx="53906">
                  <c:v>0.33481269978737499</c:v>
                </c:pt>
                <c:pt idx="53907">
                  <c:v>0.33430412758934602</c:v>
                </c:pt>
                <c:pt idx="53908">
                  <c:v>0.33379555539149502</c:v>
                </c:pt>
                <c:pt idx="53909">
                  <c:v>0.33328698319364403</c:v>
                </c:pt>
                <c:pt idx="53910">
                  <c:v>0.332778410995616</c:v>
                </c:pt>
                <c:pt idx="53911">
                  <c:v>0.33226983879776401</c:v>
                </c:pt>
                <c:pt idx="53912">
                  <c:v>0.33176126659991301</c:v>
                </c:pt>
                <c:pt idx="53913">
                  <c:v>0.33125269440188498</c:v>
                </c:pt>
                <c:pt idx="53914">
                  <c:v>0.33074412220403399</c:v>
                </c:pt>
                <c:pt idx="53915">
                  <c:v>0.33023555000618299</c:v>
                </c:pt>
                <c:pt idx="53916">
                  <c:v>0.32972697780833199</c:v>
                </c:pt>
                <c:pt idx="53917">
                  <c:v>0.32921840561030302</c:v>
                </c:pt>
                <c:pt idx="53918">
                  <c:v>0.32870983341245202</c:v>
                </c:pt>
                <c:pt idx="53919">
                  <c:v>0.32820126121460103</c:v>
                </c:pt>
                <c:pt idx="53920">
                  <c:v>0.327692689016572</c:v>
                </c:pt>
                <c:pt idx="53921">
                  <c:v>0.327184116818721</c:v>
                </c:pt>
                <c:pt idx="53922">
                  <c:v>0.32667554462087001</c:v>
                </c:pt>
                <c:pt idx="53923">
                  <c:v>0.32616697242284198</c:v>
                </c:pt>
                <c:pt idx="53924">
                  <c:v>0.32565840022499098</c:v>
                </c:pt>
                <c:pt idx="53925">
                  <c:v>0.32514982802713999</c:v>
                </c:pt>
                <c:pt idx="53926">
                  <c:v>0.32464125582911102</c:v>
                </c:pt>
                <c:pt idx="53927">
                  <c:v>0.32413268363126002</c:v>
                </c:pt>
                <c:pt idx="53928">
                  <c:v>0.32362411143340902</c:v>
                </c:pt>
                <c:pt idx="53929">
                  <c:v>0.32311553923555802</c:v>
                </c:pt>
                <c:pt idx="53930">
                  <c:v>0.322606967037529</c:v>
                </c:pt>
                <c:pt idx="53931">
                  <c:v>0.322098394839678</c:v>
                </c:pt>
                <c:pt idx="53932">
                  <c:v>0.32158982264182701</c:v>
                </c:pt>
                <c:pt idx="53933">
                  <c:v>0.32108125044379898</c:v>
                </c:pt>
                <c:pt idx="53934">
                  <c:v>0.32057267824594798</c:v>
                </c:pt>
                <c:pt idx="53935">
                  <c:v>0.32006410604809699</c:v>
                </c:pt>
                <c:pt idx="53936">
                  <c:v>0.31955553385006802</c:v>
                </c:pt>
                <c:pt idx="53937">
                  <c:v>0.31904696165221702</c:v>
                </c:pt>
                <c:pt idx="53938">
                  <c:v>0.31853838945436602</c:v>
                </c:pt>
                <c:pt idx="53939">
                  <c:v>0.318029817256337</c:v>
                </c:pt>
                <c:pt idx="53940">
                  <c:v>0.317521245058486</c:v>
                </c:pt>
                <c:pt idx="53941">
                  <c:v>0.317012672860635</c:v>
                </c:pt>
                <c:pt idx="53942">
                  <c:v>0.316504100662784</c:v>
                </c:pt>
                <c:pt idx="53943">
                  <c:v>0.31599552846475598</c:v>
                </c:pt>
                <c:pt idx="53944">
                  <c:v>0.31548695626690398</c:v>
                </c:pt>
                <c:pt idx="53945">
                  <c:v>0.31497838406905299</c:v>
                </c:pt>
                <c:pt idx="53946">
                  <c:v>0.31446981187102502</c:v>
                </c:pt>
                <c:pt idx="53947">
                  <c:v>0.31396123967317402</c:v>
                </c:pt>
                <c:pt idx="53948">
                  <c:v>0.31345266747532302</c:v>
                </c:pt>
                <c:pt idx="53949">
                  <c:v>0.312944095277294</c:v>
                </c:pt>
                <c:pt idx="53950">
                  <c:v>0.312435523079443</c:v>
                </c:pt>
                <c:pt idx="53951">
                  <c:v>0.311926950881592</c:v>
                </c:pt>
                <c:pt idx="53952">
                  <c:v>0.31141837868356298</c:v>
                </c:pt>
                <c:pt idx="53953">
                  <c:v>0.31090980648571198</c:v>
                </c:pt>
                <c:pt idx="53954">
                  <c:v>0.31040123428786098</c:v>
                </c:pt>
                <c:pt idx="53955">
                  <c:v>0.30989266208983302</c:v>
                </c:pt>
                <c:pt idx="53956">
                  <c:v>0.30938408989198202</c:v>
                </c:pt>
                <c:pt idx="53957">
                  <c:v>0.30887551769413102</c:v>
                </c:pt>
                <c:pt idx="53958">
                  <c:v>0.30836694549628002</c:v>
                </c:pt>
                <c:pt idx="53959">
                  <c:v>0.307858373298251</c:v>
                </c:pt>
                <c:pt idx="53960">
                  <c:v>0.3073498011004</c:v>
                </c:pt>
                <c:pt idx="53961">
                  <c:v>0.306841228902549</c:v>
                </c:pt>
                <c:pt idx="53962">
                  <c:v>0.30633265670451998</c:v>
                </c:pt>
                <c:pt idx="53963">
                  <c:v>0.30582408450666898</c:v>
                </c:pt>
                <c:pt idx="53964">
                  <c:v>0.30531551230881798</c:v>
                </c:pt>
                <c:pt idx="53965">
                  <c:v>0.30480694011079001</c:v>
                </c:pt>
                <c:pt idx="53966">
                  <c:v>0.30429836791293802</c:v>
                </c:pt>
                <c:pt idx="53967">
                  <c:v>0.30378979571508702</c:v>
                </c:pt>
                <c:pt idx="53968">
                  <c:v>0.303281223517059</c:v>
                </c:pt>
                <c:pt idx="53969">
                  <c:v>0.302772651319208</c:v>
                </c:pt>
                <c:pt idx="53970">
                  <c:v>0.302264079121357</c:v>
                </c:pt>
                <c:pt idx="53971">
                  <c:v>0.301755506923506</c:v>
                </c:pt>
                <c:pt idx="53972">
                  <c:v>0.30124693472547698</c:v>
                </c:pt>
                <c:pt idx="53973">
                  <c:v>0.30131269748140299</c:v>
                </c:pt>
                <c:pt idx="53974">
                  <c:v>0.30137846023733</c:v>
                </c:pt>
                <c:pt idx="53975">
                  <c:v>0.301444222993279</c:v>
                </c:pt>
                <c:pt idx="53976">
                  <c:v>0.30150998574920501</c:v>
                </c:pt>
                <c:pt idx="53977">
                  <c:v>0.30157574850513102</c:v>
                </c:pt>
                <c:pt idx="53978">
                  <c:v>0.30164151126108002</c:v>
                </c:pt>
                <c:pt idx="53979">
                  <c:v>0.30170727401700598</c:v>
                </c:pt>
                <c:pt idx="53980">
                  <c:v>0.30177294050383102</c:v>
                </c:pt>
                <c:pt idx="53981">
                  <c:v>0.30183870307709798</c:v>
                </c:pt>
                <c:pt idx="53982">
                  <c:v>0.30190446565036499</c:v>
                </c:pt>
                <c:pt idx="53983">
                  <c:v>0.30197022822360903</c:v>
                </c:pt>
                <c:pt idx="53984">
                  <c:v>0.30203599079687699</c:v>
                </c:pt>
                <c:pt idx="53985">
                  <c:v>0.302101753370144</c:v>
                </c:pt>
                <c:pt idx="53986">
                  <c:v>0.30216751594338798</c:v>
                </c:pt>
                <c:pt idx="53987">
                  <c:v>0.30223327851665499</c:v>
                </c:pt>
                <c:pt idx="53988">
                  <c:v>0.302299041089922</c:v>
                </c:pt>
                <c:pt idx="53989">
                  <c:v>0.30236480366316598</c:v>
                </c:pt>
                <c:pt idx="53990">
                  <c:v>0.302430566236434</c:v>
                </c:pt>
                <c:pt idx="53991">
                  <c:v>0.30249632880970101</c:v>
                </c:pt>
                <c:pt idx="53992">
                  <c:v>0.30256209138294499</c:v>
                </c:pt>
                <c:pt idx="53993">
                  <c:v>0.302627853956212</c:v>
                </c:pt>
                <c:pt idx="53994">
                  <c:v>0.30269361652947901</c:v>
                </c:pt>
                <c:pt idx="53995">
                  <c:v>0.30275937910272299</c:v>
                </c:pt>
                <c:pt idx="53996">
                  <c:v>0.30282514167599101</c:v>
                </c:pt>
                <c:pt idx="53997">
                  <c:v>0.30289090424925802</c:v>
                </c:pt>
                <c:pt idx="53998">
                  <c:v>0.302956666822502</c:v>
                </c:pt>
                <c:pt idx="53999">
                  <c:v>0.30302242939576901</c:v>
                </c:pt>
                <c:pt idx="54000">
                  <c:v>0.30308819196903602</c:v>
                </c:pt>
                <c:pt idx="54001">
                  <c:v>0.30315395454228</c:v>
                </c:pt>
                <c:pt idx="54002">
                  <c:v>0.30321971711554802</c:v>
                </c:pt>
                <c:pt idx="54003">
                  <c:v>0.30328547968881497</c:v>
                </c:pt>
                <c:pt idx="54004">
                  <c:v>0.30335124226205901</c:v>
                </c:pt>
                <c:pt idx="54005">
                  <c:v>0.30341700483532602</c:v>
                </c:pt>
                <c:pt idx="54006">
                  <c:v>0.30348276740859298</c:v>
                </c:pt>
                <c:pt idx="54007">
                  <c:v>0.30354852998183701</c:v>
                </c:pt>
                <c:pt idx="54008">
                  <c:v>0.30361429255510503</c:v>
                </c:pt>
                <c:pt idx="54009">
                  <c:v>0.30368005512837198</c:v>
                </c:pt>
                <c:pt idx="54010">
                  <c:v>0.30374581770161602</c:v>
                </c:pt>
                <c:pt idx="54011">
                  <c:v>0.30381158027488298</c:v>
                </c:pt>
                <c:pt idx="54012">
                  <c:v>0.30387734284814999</c:v>
                </c:pt>
                <c:pt idx="54013">
                  <c:v>0.30394310542139402</c:v>
                </c:pt>
                <c:pt idx="54014">
                  <c:v>0.30400886799466198</c:v>
                </c:pt>
                <c:pt idx="54015">
                  <c:v>0.30407463056792899</c:v>
                </c:pt>
                <c:pt idx="54016">
                  <c:v>0.30414039314117303</c:v>
                </c:pt>
                <c:pt idx="54017">
                  <c:v>0.30420615571443999</c:v>
                </c:pt>
                <c:pt idx="54018">
                  <c:v>0.304271918287707</c:v>
                </c:pt>
                <c:pt idx="54019">
                  <c:v>0.30433768086095198</c:v>
                </c:pt>
                <c:pt idx="54020">
                  <c:v>0.30440344343421899</c:v>
                </c:pt>
                <c:pt idx="54021">
                  <c:v>0.304469206007486</c:v>
                </c:pt>
                <c:pt idx="54022">
                  <c:v>0.30453496858072998</c:v>
                </c:pt>
                <c:pt idx="54023">
                  <c:v>0.304600731153997</c:v>
                </c:pt>
                <c:pt idx="54024">
                  <c:v>0.30466649372726401</c:v>
                </c:pt>
                <c:pt idx="54025">
                  <c:v>0.30473225630050899</c:v>
                </c:pt>
                <c:pt idx="54026">
                  <c:v>0.304798018873776</c:v>
                </c:pt>
                <c:pt idx="54027">
                  <c:v>0.30486378144704301</c:v>
                </c:pt>
                <c:pt idx="54028">
                  <c:v>0.30492954402028699</c:v>
                </c:pt>
                <c:pt idx="54029">
                  <c:v>0.30499530659355401</c:v>
                </c:pt>
                <c:pt idx="54030">
                  <c:v>0.30506106916682102</c:v>
                </c:pt>
                <c:pt idx="54031">
                  <c:v>0.305126831740066</c:v>
                </c:pt>
                <c:pt idx="54032">
                  <c:v>0.30519259431333301</c:v>
                </c:pt>
                <c:pt idx="54033">
                  <c:v>0.30525835688660002</c:v>
                </c:pt>
                <c:pt idx="54034">
                  <c:v>0.305324119459844</c:v>
                </c:pt>
                <c:pt idx="54035">
                  <c:v>0.30538988203311102</c:v>
                </c:pt>
                <c:pt idx="54036">
                  <c:v>0.30545564460637797</c:v>
                </c:pt>
                <c:pt idx="54037">
                  <c:v>0.30552140717962301</c:v>
                </c:pt>
                <c:pt idx="54038">
                  <c:v>0.30558716975289002</c:v>
                </c:pt>
                <c:pt idx="54039">
                  <c:v>0.30565293232615698</c:v>
                </c:pt>
                <c:pt idx="54040">
                  <c:v>0.30571869489940101</c:v>
                </c:pt>
                <c:pt idx="54041">
                  <c:v>0.30578445747266803</c:v>
                </c:pt>
                <c:pt idx="54042">
                  <c:v>0.30585022004593498</c:v>
                </c:pt>
                <c:pt idx="54043">
                  <c:v>0.30591598261918002</c:v>
                </c:pt>
                <c:pt idx="54044">
                  <c:v>0.30598174519244697</c:v>
                </c:pt>
                <c:pt idx="54045">
                  <c:v>0.30604750776571399</c:v>
                </c:pt>
                <c:pt idx="54046">
                  <c:v>0.30611327033895802</c:v>
                </c:pt>
                <c:pt idx="54047">
                  <c:v>0.30617903291222498</c:v>
                </c:pt>
                <c:pt idx="54048">
                  <c:v>0.30624479548549199</c:v>
                </c:pt>
                <c:pt idx="54049">
                  <c:v>0.30631055805873703</c:v>
                </c:pt>
                <c:pt idx="54050">
                  <c:v>0.30637632063200398</c:v>
                </c:pt>
                <c:pt idx="54051">
                  <c:v>0.306442083205271</c:v>
                </c:pt>
                <c:pt idx="54052">
                  <c:v>0.30650784577851498</c:v>
                </c:pt>
                <c:pt idx="54053">
                  <c:v>0.30657360835178199</c:v>
                </c:pt>
                <c:pt idx="54054">
                  <c:v>0.306639370925049</c:v>
                </c:pt>
                <c:pt idx="54055">
                  <c:v>0.30670513349829398</c:v>
                </c:pt>
                <c:pt idx="54056">
                  <c:v>0.30677089607156099</c:v>
                </c:pt>
                <c:pt idx="54057">
                  <c:v>0.30683665864482801</c:v>
                </c:pt>
                <c:pt idx="54058">
                  <c:v>0.30690242121807199</c:v>
                </c:pt>
                <c:pt idx="54059">
                  <c:v>0.306968183791339</c:v>
                </c:pt>
                <c:pt idx="54060">
                  <c:v>0.30703394636460701</c:v>
                </c:pt>
                <c:pt idx="54061">
                  <c:v>0.30709970893785099</c:v>
                </c:pt>
                <c:pt idx="54062">
                  <c:v>0.307165471511118</c:v>
                </c:pt>
                <c:pt idx="54063">
                  <c:v>0.30723123408438502</c:v>
                </c:pt>
                <c:pt idx="54064">
                  <c:v>0.307296996657629</c:v>
                </c:pt>
                <c:pt idx="54065">
                  <c:v>0.30736275923089601</c:v>
                </c:pt>
                <c:pt idx="54066">
                  <c:v>0.30742852180416402</c:v>
                </c:pt>
                <c:pt idx="54067">
                  <c:v>0.307494284377408</c:v>
                </c:pt>
                <c:pt idx="54068">
                  <c:v>0.30756004695067501</c:v>
                </c:pt>
                <c:pt idx="54069">
                  <c:v>0.30762580952394197</c:v>
                </c:pt>
                <c:pt idx="54070">
                  <c:v>0.30769157209718601</c:v>
                </c:pt>
                <c:pt idx="54071">
                  <c:v>0.30775733467045302</c:v>
                </c:pt>
                <c:pt idx="54072">
                  <c:v>0.30782309724372098</c:v>
                </c:pt>
                <c:pt idx="54073">
                  <c:v>0.30788885981696501</c:v>
                </c:pt>
                <c:pt idx="54074">
                  <c:v>0.30795462239023202</c:v>
                </c:pt>
                <c:pt idx="54075">
                  <c:v>0.30802038496349898</c:v>
                </c:pt>
                <c:pt idx="54076">
                  <c:v>0.30808614753674302</c:v>
                </c:pt>
                <c:pt idx="54077">
                  <c:v>0.30815191011000997</c:v>
                </c:pt>
                <c:pt idx="54078">
                  <c:v>0.30821767268327799</c:v>
                </c:pt>
                <c:pt idx="54079">
                  <c:v>0.30828343525652202</c:v>
                </c:pt>
                <c:pt idx="54080">
                  <c:v>0.30834919782978898</c:v>
                </c:pt>
                <c:pt idx="54081">
                  <c:v>0.30841496040305599</c:v>
                </c:pt>
                <c:pt idx="54082">
                  <c:v>0.30848072297630003</c:v>
                </c:pt>
                <c:pt idx="54083">
                  <c:v>0.30854648554956698</c:v>
                </c:pt>
                <c:pt idx="54084">
                  <c:v>0.308612248122835</c:v>
                </c:pt>
                <c:pt idx="54085">
                  <c:v>0.30867801069607897</c:v>
                </c:pt>
                <c:pt idx="54086">
                  <c:v>0.30874377326934599</c:v>
                </c:pt>
                <c:pt idx="54087">
                  <c:v>0.308809535842613</c:v>
                </c:pt>
                <c:pt idx="54088">
                  <c:v>0.30887529841585698</c:v>
                </c:pt>
                <c:pt idx="54089">
                  <c:v>0.30894106098912399</c:v>
                </c:pt>
                <c:pt idx="54090">
                  <c:v>0.30900682356239201</c:v>
                </c:pt>
                <c:pt idx="54091">
                  <c:v>0.30907258613563598</c:v>
                </c:pt>
                <c:pt idx="54092">
                  <c:v>0.309138348708903</c:v>
                </c:pt>
                <c:pt idx="54093">
                  <c:v>0.30920411128217001</c:v>
                </c:pt>
                <c:pt idx="54094">
                  <c:v>0.30926987385541399</c:v>
                </c:pt>
                <c:pt idx="54095">
                  <c:v>0.309335636428681</c:v>
                </c:pt>
                <c:pt idx="54096">
                  <c:v>0.30940139900194902</c:v>
                </c:pt>
                <c:pt idx="54097">
                  <c:v>0.30946716157519299</c:v>
                </c:pt>
                <c:pt idx="54098">
                  <c:v>0.30953292414846001</c:v>
                </c:pt>
                <c:pt idx="54099">
                  <c:v>0.30959868672172702</c:v>
                </c:pt>
                <c:pt idx="54100">
                  <c:v>0.309664449294971</c:v>
                </c:pt>
                <c:pt idx="54101">
                  <c:v>0.30973021186823901</c:v>
                </c:pt>
                <c:pt idx="54102">
                  <c:v>0.30979597444150597</c:v>
                </c:pt>
                <c:pt idx="54103">
                  <c:v>0.30986173701475</c:v>
                </c:pt>
                <c:pt idx="54104">
                  <c:v>0.30992749958801702</c:v>
                </c:pt>
                <c:pt idx="54105">
                  <c:v>0.30999326216128398</c:v>
                </c:pt>
                <c:pt idx="54106">
                  <c:v>0.31005902473452801</c:v>
                </c:pt>
                <c:pt idx="54107">
                  <c:v>0.31012478730779602</c:v>
                </c:pt>
                <c:pt idx="54108">
                  <c:v>0.31019054988106298</c:v>
                </c:pt>
                <c:pt idx="54109">
                  <c:v>0.31025631245430701</c:v>
                </c:pt>
                <c:pt idx="54110">
                  <c:v>0.31032207502757397</c:v>
                </c:pt>
                <c:pt idx="54111">
                  <c:v>0.31038783760084099</c:v>
                </c:pt>
                <c:pt idx="54112">
                  <c:v>0.31045360017408502</c:v>
                </c:pt>
                <c:pt idx="54113">
                  <c:v>0.31051936274735298</c:v>
                </c:pt>
                <c:pt idx="54114">
                  <c:v>0.31058512532061999</c:v>
                </c:pt>
                <c:pt idx="54115">
                  <c:v>0.31065088789386403</c:v>
                </c:pt>
                <c:pt idx="54116">
                  <c:v>0.31071665046713098</c:v>
                </c:pt>
                <c:pt idx="54117">
                  <c:v>0.310782413040398</c:v>
                </c:pt>
                <c:pt idx="54118">
                  <c:v>0.31084817561364197</c:v>
                </c:pt>
                <c:pt idx="54119">
                  <c:v>0.31091393818690999</c:v>
                </c:pt>
                <c:pt idx="54120">
                  <c:v>0.310979700760177</c:v>
                </c:pt>
                <c:pt idx="54121">
                  <c:v>0.31104546333342098</c:v>
                </c:pt>
                <c:pt idx="54122">
                  <c:v>0.31111122590668799</c:v>
                </c:pt>
                <c:pt idx="54123">
                  <c:v>0.31117698847995501</c:v>
                </c:pt>
                <c:pt idx="54124">
                  <c:v>0.31124275105319898</c:v>
                </c:pt>
                <c:pt idx="54125">
                  <c:v>0.311308513626467</c:v>
                </c:pt>
                <c:pt idx="54126">
                  <c:v>0.31137427619973401</c:v>
                </c:pt>
                <c:pt idx="54127">
                  <c:v>0.31144003877297799</c:v>
                </c:pt>
                <c:pt idx="54128">
                  <c:v>0.311505801346245</c:v>
                </c:pt>
                <c:pt idx="54129">
                  <c:v>0.31157156391951202</c:v>
                </c:pt>
                <c:pt idx="54130">
                  <c:v>0.31163732649275599</c:v>
                </c:pt>
                <c:pt idx="54131">
                  <c:v>0.31170308906602401</c:v>
                </c:pt>
                <c:pt idx="54132">
                  <c:v>0.31176885163929102</c:v>
                </c:pt>
                <c:pt idx="54133">
                  <c:v>0.311834614212535</c:v>
                </c:pt>
                <c:pt idx="54134">
                  <c:v>0.31190037678580201</c:v>
                </c:pt>
                <c:pt idx="54135">
                  <c:v>0.31196613935906897</c:v>
                </c:pt>
                <c:pt idx="54136">
                  <c:v>0.312031901932313</c:v>
                </c:pt>
                <c:pt idx="54137">
                  <c:v>0.31209766450558102</c:v>
                </c:pt>
                <c:pt idx="54138">
                  <c:v>0.31216342707884798</c:v>
                </c:pt>
                <c:pt idx="54139">
                  <c:v>0.31222918965209201</c:v>
                </c:pt>
                <c:pt idx="54140">
                  <c:v>0.31229495222535902</c:v>
                </c:pt>
                <c:pt idx="54141">
                  <c:v>0.31236071479862598</c:v>
                </c:pt>
                <c:pt idx="54142">
                  <c:v>0.31242647737187001</c:v>
                </c:pt>
                <c:pt idx="54143">
                  <c:v>0.31249223994513797</c:v>
                </c:pt>
                <c:pt idx="54144">
                  <c:v>0.31255800251840499</c:v>
                </c:pt>
                <c:pt idx="54145">
                  <c:v>0.31262376509164902</c:v>
                </c:pt>
                <c:pt idx="54146">
                  <c:v>0.31268952766491598</c:v>
                </c:pt>
                <c:pt idx="54147">
                  <c:v>0.31275529023818299</c:v>
                </c:pt>
                <c:pt idx="54148">
                  <c:v>0.31282105281142703</c:v>
                </c:pt>
                <c:pt idx="54149">
                  <c:v>0.31288681538469498</c:v>
                </c:pt>
                <c:pt idx="54150">
                  <c:v>0.312952577957962</c:v>
                </c:pt>
                <c:pt idx="54151">
                  <c:v>0.31301834053120597</c:v>
                </c:pt>
                <c:pt idx="54152">
                  <c:v>0.31308410310447299</c:v>
                </c:pt>
                <c:pt idx="54153">
                  <c:v>0.31314986567774</c:v>
                </c:pt>
                <c:pt idx="54154">
                  <c:v>0.31321562825098498</c:v>
                </c:pt>
                <c:pt idx="54155">
                  <c:v>0.31328139082425199</c:v>
                </c:pt>
                <c:pt idx="54156">
                  <c:v>0.31334715339751901</c:v>
                </c:pt>
                <c:pt idx="54157">
                  <c:v>0.31341291597076298</c:v>
                </c:pt>
                <c:pt idx="54158">
                  <c:v>0.31347867854403</c:v>
                </c:pt>
                <c:pt idx="54159">
                  <c:v>0.31354444111729701</c:v>
                </c:pt>
                <c:pt idx="54160">
                  <c:v>0.31361020369054199</c:v>
                </c:pt>
                <c:pt idx="54161">
                  <c:v>0.313675966263809</c:v>
                </c:pt>
                <c:pt idx="54162">
                  <c:v>0.31374172883707602</c:v>
                </c:pt>
                <c:pt idx="54163">
                  <c:v>0.31380749141031999</c:v>
                </c:pt>
                <c:pt idx="54164">
                  <c:v>0.31387325398358701</c:v>
                </c:pt>
                <c:pt idx="54165">
                  <c:v>0.31393901655685402</c:v>
                </c:pt>
                <c:pt idx="54166">
                  <c:v>0.314004779130099</c:v>
                </c:pt>
                <c:pt idx="54167">
                  <c:v>0.31407054170336601</c:v>
                </c:pt>
                <c:pt idx="54168">
                  <c:v>0.31413630427663303</c:v>
                </c:pt>
                <c:pt idx="54169">
                  <c:v>0.314202066849877</c:v>
                </c:pt>
                <c:pt idx="54170">
                  <c:v>0.31426782942314402</c:v>
                </c:pt>
                <c:pt idx="54171">
                  <c:v>0.31433359199641098</c:v>
                </c:pt>
                <c:pt idx="54172">
                  <c:v>0.31439935456965601</c:v>
                </c:pt>
                <c:pt idx="54173">
                  <c:v>0.31446511714292302</c:v>
                </c:pt>
                <c:pt idx="54174">
                  <c:v>0.31453087971618998</c:v>
                </c:pt>
                <c:pt idx="54175">
                  <c:v>0.31459664228943401</c:v>
                </c:pt>
                <c:pt idx="54176">
                  <c:v>0.31466240486270097</c:v>
                </c:pt>
                <c:pt idx="54177">
                  <c:v>0.31472816743596799</c:v>
                </c:pt>
                <c:pt idx="54178">
                  <c:v>0.31479393000921302</c:v>
                </c:pt>
                <c:pt idx="54179">
                  <c:v>0.31485969258247998</c:v>
                </c:pt>
                <c:pt idx="54180">
                  <c:v>0.31492545515574699</c:v>
                </c:pt>
                <c:pt idx="54181">
                  <c:v>0.31499121772899102</c:v>
                </c:pt>
                <c:pt idx="54182">
                  <c:v>0.31505698030225798</c:v>
                </c:pt>
                <c:pt idx="54183">
                  <c:v>0.315122742875525</c:v>
                </c:pt>
                <c:pt idx="54184">
                  <c:v>0.31518850544876997</c:v>
                </c:pt>
                <c:pt idx="54185">
                  <c:v>0.31525426802203699</c:v>
                </c:pt>
                <c:pt idx="54186">
                  <c:v>0.315320030595304</c:v>
                </c:pt>
                <c:pt idx="54187">
                  <c:v>0.31538579316854798</c:v>
                </c:pt>
                <c:pt idx="54188">
                  <c:v>0.31545155574181499</c:v>
                </c:pt>
                <c:pt idx="54189">
                  <c:v>0.31551731831508201</c:v>
                </c:pt>
                <c:pt idx="54190">
                  <c:v>0.31558308088832698</c:v>
                </c:pt>
                <c:pt idx="54191">
                  <c:v>0.315648843461594</c:v>
                </c:pt>
                <c:pt idx="54192">
                  <c:v>0.31571460603486101</c:v>
                </c:pt>
                <c:pt idx="54193">
                  <c:v>0.31578036860810499</c:v>
                </c:pt>
                <c:pt idx="54194">
                  <c:v>0.315846131181372</c:v>
                </c:pt>
                <c:pt idx="54195">
                  <c:v>0.31591189375464002</c:v>
                </c:pt>
                <c:pt idx="54196">
                  <c:v>0.31597765632788399</c:v>
                </c:pt>
                <c:pt idx="54197">
                  <c:v>0.31604341890115101</c:v>
                </c:pt>
                <c:pt idx="54198">
                  <c:v>0.31610918147441802</c:v>
                </c:pt>
                <c:pt idx="54199">
                  <c:v>0.316174944047662</c:v>
                </c:pt>
                <c:pt idx="54200">
                  <c:v>0.31624070662092901</c:v>
                </c:pt>
                <c:pt idx="54201">
                  <c:v>0.31630646919419703</c:v>
                </c:pt>
                <c:pt idx="54202">
                  <c:v>0.316372231767441</c:v>
                </c:pt>
                <c:pt idx="54203">
                  <c:v>0.31643799434070802</c:v>
                </c:pt>
                <c:pt idx="54204">
                  <c:v>0.31650375691397498</c:v>
                </c:pt>
                <c:pt idx="54205">
                  <c:v>0.31656951948721901</c:v>
                </c:pt>
                <c:pt idx="54206">
                  <c:v>0.31663528206048602</c:v>
                </c:pt>
                <c:pt idx="54207">
                  <c:v>0.31670104463375398</c:v>
                </c:pt>
                <c:pt idx="54208">
                  <c:v>0.31676680720699801</c:v>
                </c:pt>
                <c:pt idx="54209">
                  <c:v>0.31683256978026503</c:v>
                </c:pt>
                <c:pt idx="54210">
                  <c:v>0.31689833235353199</c:v>
                </c:pt>
                <c:pt idx="54211">
                  <c:v>0.31696409492677602</c:v>
                </c:pt>
                <c:pt idx="54212">
                  <c:v>0.31702985750004298</c:v>
                </c:pt>
                <c:pt idx="54213">
                  <c:v>0.31709562007331099</c:v>
                </c:pt>
                <c:pt idx="54214">
                  <c:v>0.31716138264655502</c:v>
                </c:pt>
                <c:pt idx="54215">
                  <c:v>0.31722714521982198</c:v>
                </c:pt>
                <c:pt idx="54216">
                  <c:v>0.317292907793089</c:v>
                </c:pt>
                <c:pt idx="54217">
                  <c:v>0.31735867036633297</c:v>
                </c:pt>
                <c:pt idx="54218">
                  <c:v>0.31742443293959999</c:v>
                </c:pt>
                <c:pt idx="54219">
                  <c:v>0.317490195512868</c:v>
                </c:pt>
                <c:pt idx="54220">
                  <c:v>0.31755595808611198</c:v>
                </c:pt>
                <c:pt idx="54221">
                  <c:v>0.31762172065937899</c:v>
                </c:pt>
                <c:pt idx="54222">
                  <c:v>0.31768748323264601</c:v>
                </c:pt>
                <c:pt idx="54223">
                  <c:v>0.31775324580588998</c:v>
                </c:pt>
                <c:pt idx="54224">
                  <c:v>0.317819008379157</c:v>
                </c:pt>
                <c:pt idx="54225">
                  <c:v>0.31788477095242501</c:v>
                </c:pt>
                <c:pt idx="54226">
                  <c:v>0.31795053352566899</c:v>
                </c:pt>
                <c:pt idx="54227">
                  <c:v>0.318016296098936</c:v>
                </c:pt>
                <c:pt idx="54228">
                  <c:v>0.31808205867220302</c:v>
                </c:pt>
                <c:pt idx="54229">
                  <c:v>0.31814782124544699</c:v>
                </c:pt>
                <c:pt idx="54230">
                  <c:v>0.31821358381871401</c:v>
                </c:pt>
                <c:pt idx="54231">
                  <c:v>0.31827934639198202</c:v>
                </c:pt>
                <c:pt idx="54232">
                  <c:v>0.318345108965226</c:v>
                </c:pt>
                <c:pt idx="54233">
                  <c:v>0.31841087153849301</c:v>
                </c:pt>
                <c:pt idx="54234">
                  <c:v>0.31847663411176003</c:v>
                </c:pt>
                <c:pt idx="54235">
                  <c:v>0.318542396685004</c:v>
                </c:pt>
                <c:pt idx="54236">
                  <c:v>0.31860815925827102</c:v>
                </c:pt>
                <c:pt idx="54237">
                  <c:v>0.31867392183153898</c:v>
                </c:pt>
                <c:pt idx="54238">
                  <c:v>0.31873968440478301</c:v>
                </c:pt>
                <c:pt idx="54239">
                  <c:v>0.31880544697805002</c:v>
                </c:pt>
                <c:pt idx="54240">
                  <c:v>0.31887120955131698</c:v>
                </c:pt>
                <c:pt idx="54241">
                  <c:v>0.31893697212456101</c:v>
                </c:pt>
                <c:pt idx="54242">
                  <c:v>0.31900273469782903</c:v>
                </c:pt>
                <c:pt idx="54243">
                  <c:v>0.31906849727109599</c:v>
                </c:pt>
                <c:pt idx="54244">
                  <c:v>0.31913425984434002</c:v>
                </c:pt>
                <c:pt idx="54245">
                  <c:v>0.31920002241760698</c:v>
                </c:pt>
                <c:pt idx="54246">
                  <c:v>0.31926578499087399</c:v>
                </c:pt>
                <c:pt idx="54247">
                  <c:v>0.31933154756411802</c:v>
                </c:pt>
                <c:pt idx="54248">
                  <c:v>0.31939731013738598</c:v>
                </c:pt>
                <c:pt idx="54249">
                  <c:v>0.319463072710653</c:v>
                </c:pt>
                <c:pt idx="54250">
                  <c:v>0.31952883528389697</c:v>
                </c:pt>
                <c:pt idx="54251">
                  <c:v>0.31959459785716399</c:v>
                </c:pt>
                <c:pt idx="54252">
                  <c:v>0.319660360430431</c:v>
                </c:pt>
                <c:pt idx="54253">
                  <c:v>0.31972612300367498</c:v>
                </c:pt>
                <c:pt idx="54254">
                  <c:v>0.31979188557694299</c:v>
                </c:pt>
                <c:pt idx="54255">
                  <c:v>0.31985764815021001</c:v>
                </c:pt>
                <c:pt idx="54256">
                  <c:v>0.31992341072345398</c:v>
                </c:pt>
                <c:pt idx="54257">
                  <c:v>0.319989173296721</c:v>
                </c:pt>
                <c:pt idx="54258">
                  <c:v>0.32005493586998801</c:v>
                </c:pt>
                <c:pt idx="54259">
                  <c:v>0.32012069844323199</c:v>
                </c:pt>
                <c:pt idx="54260">
                  <c:v>0.3201864610165</c:v>
                </c:pt>
                <c:pt idx="54261">
                  <c:v>0.32025222358976702</c:v>
                </c:pt>
                <c:pt idx="54262">
                  <c:v>0.32031798616301099</c:v>
                </c:pt>
                <c:pt idx="54263">
                  <c:v>0.32038374873627801</c:v>
                </c:pt>
                <c:pt idx="54264">
                  <c:v>0.32044951130954502</c:v>
                </c:pt>
                <c:pt idx="54265">
                  <c:v>0.32051527388279</c:v>
                </c:pt>
                <c:pt idx="54266">
                  <c:v>0.32058103645605701</c:v>
                </c:pt>
                <c:pt idx="54267">
                  <c:v>0.32064679902932403</c:v>
                </c:pt>
                <c:pt idx="54268">
                  <c:v>0.320712561602568</c:v>
                </c:pt>
                <c:pt idx="54269">
                  <c:v>0.32077832417583502</c:v>
                </c:pt>
                <c:pt idx="54270">
                  <c:v>0.32084408674910198</c:v>
                </c:pt>
                <c:pt idx="54271">
                  <c:v>0.32090984932234601</c:v>
                </c:pt>
                <c:pt idx="54272">
                  <c:v>0.32097561189561402</c:v>
                </c:pt>
                <c:pt idx="54273">
                  <c:v>0.32104137446888098</c:v>
                </c:pt>
                <c:pt idx="54274">
                  <c:v>0.32110713704212501</c:v>
                </c:pt>
                <c:pt idx="54275">
                  <c:v>0.32117289961539203</c:v>
                </c:pt>
                <c:pt idx="54276">
                  <c:v>0.32123866218865899</c:v>
                </c:pt>
                <c:pt idx="54277">
                  <c:v>0.32130442476190302</c:v>
                </c:pt>
                <c:pt idx="54278">
                  <c:v>0.32137018733517098</c:v>
                </c:pt>
                <c:pt idx="54279">
                  <c:v>0.32143594990843799</c:v>
                </c:pt>
                <c:pt idx="54280">
                  <c:v>0.32150171248168202</c:v>
                </c:pt>
                <c:pt idx="54281">
                  <c:v>0.32156747505494898</c:v>
                </c:pt>
                <c:pt idx="54282">
                  <c:v>0.321633237628216</c:v>
                </c:pt>
                <c:pt idx="54283">
                  <c:v>0.32169900020145997</c:v>
                </c:pt>
                <c:pt idx="54284">
                  <c:v>0.32176476277472799</c:v>
                </c:pt>
                <c:pt idx="54285">
                  <c:v>0.321830525347995</c:v>
                </c:pt>
                <c:pt idx="54286">
                  <c:v>0.32189628792123898</c:v>
                </c:pt>
                <c:pt idx="54287">
                  <c:v>0.32196205049450599</c:v>
                </c:pt>
                <c:pt idx="54288">
                  <c:v>0.32202781306777301</c:v>
                </c:pt>
                <c:pt idx="54289">
                  <c:v>0.32209357564101798</c:v>
                </c:pt>
                <c:pt idx="54290">
                  <c:v>0.322159338214285</c:v>
                </c:pt>
                <c:pt idx="54291">
                  <c:v>0.32222510078755201</c:v>
                </c:pt>
                <c:pt idx="54292">
                  <c:v>0.32229086336079599</c:v>
                </c:pt>
                <c:pt idx="54293">
                  <c:v>0.322356625934063</c:v>
                </c:pt>
                <c:pt idx="54294">
                  <c:v>0.32242238850733002</c:v>
                </c:pt>
                <c:pt idx="54295">
                  <c:v>0.32248815108057499</c:v>
                </c:pt>
                <c:pt idx="54296">
                  <c:v>0.32255391365384201</c:v>
                </c:pt>
                <c:pt idx="54297">
                  <c:v>0.32261967622710902</c:v>
                </c:pt>
                <c:pt idx="54298">
                  <c:v>0.322685438800353</c:v>
                </c:pt>
                <c:pt idx="54299">
                  <c:v>0.32275120137362001</c:v>
                </c:pt>
                <c:pt idx="54300">
                  <c:v>0.32281696394688703</c:v>
                </c:pt>
                <c:pt idx="54301">
                  <c:v>0.322882726520132</c:v>
                </c:pt>
                <c:pt idx="54302">
                  <c:v>0.32294848909339902</c:v>
                </c:pt>
                <c:pt idx="54303">
                  <c:v>0.32301425166666597</c:v>
                </c:pt>
                <c:pt idx="54304">
                  <c:v>0.32308001423991001</c:v>
                </c:pt>
                <c:pt idx="54305">
                  <c:v>0.32314577681317702</c:v>
                </c:pt>
                <c:pt idx="54306">
                  <c:v>0.32321153938644398</c:v>
                </c:pt>
                <c:pt idx="54307">
                  <c:v>0.32327730195968901</c:v>
                </c:pt>
                <c:pt idx="54308">
                  <c:v>0.32334306453295603</c:v>
                </c:pt>
                <c:pt idx="54309">
                  <c:v>0.32340882710622298</c:v>
                </c:pt>
                <c:pt idx="54310">
                  <c:v>0.32347458967946702</c:v>
                </c:pt>
                <c:pt idx="54311">
                  <c:v>0.32354035225273398</c:v>
                </c:pt>
                <c:pt idx="54312">
                  <c:v>0.32360611482600099</c:v>
                </c:pt>
                <c:pt idx="54313">
                  <c:v>0.32367187739924602</c:v>
                </c:pt>
                <c:pt idx="54314">
                  <c:v>0.32373763997251298</c:v>
                </c:pt>
                <c:pt idx="54315">
                  <c:v>0.32380340254577999</c:v>
                </c:pt>
                <c:pt idx="54316">
                  <c:v>0.32386916511902403</c:v>
                </c:pt>
                <c:pt idx="54317">
                  <c:v>0.32393492769229099</c:v>
                </c:pt>
                <c:pt idx="54318">
                  <c:v>0.324000690265558</c:v>
                </c:pt>
                <c:pt idx="54319">
                  <c:v>0.32406645283880298</c:v>
                </c:pt>
                <c:pt idx="54320">
                  <c:v>0.32413221541206999</c:v>
                </c:pt>
                <c:pt idx="54321">
                  <c:v>0.324197977985337</c:v>
                </c:pt>
                <c:pt idx="54322">
                  <c:v>0.32426374055858098</c:v>
                </c:pt>
                <c:pt idx="54323">
                  <c:v>0.324329503131848</c:v>
                </c:pt>
                <c:pt idx="54324">
                  <c:v>0.32439526570511501</c:v>
                </c:pt>
                <c:pt idx="54325">
                  <c:v>0.32446102827835999</c:v>
                </c:pt>
                <c:pt idx="54326">
                  <c:v>0.324526790851627</c:v>
                </c:pt>
                <c:pt idx="54327">
                  <c:v>0.32459255342489401</c:v>
                </c:pt>
                <c:pt idx="54328">
                  <c:v>0.32465831599813799</c:v>
                </c:pt>
                <c:pt idx="54329">
                  <c:v>0.32472407857140501</c:v>
                </c:pt>
                <c:pt idx="54330">
                  <c:v>0.32478984114467202</c:v>
                </c:pt>
                <c:pt idx="54331">
                  <c:v>0.324855603717917</c:v>
                </c:pt>
                <c:pt idx="54332">
                  <c:v>0.32492136629118401</c:v>
                </c:pt>
                <c:pt idx="54333">
                  <c:v>0.32498712886445102</c:v>
                </c:pt>
                <c:pt idx="54334">
                  <c:v>0.325052891437695</c:v>
                </c:pt>
                <c:pt idx="54335">
                  <c:v>0.32511865401096202</c:v>
                </c:pt>
                <c:pt idx="54336">
                  <c:v>0.32518441658422997</c:v>
                </c:pt>
                <c:pt idx="54337">
                  <c:v>0.32525017915747401</c:v>
                </c:pt>
                <c:pt idx="54338">
                  <c:v>0.32531594173074102</c:v>
                </c:pt>
                <c:pt idx="54339">
                  <c:v>0.32538170430400798</c:v>
                </c:pt>
                <c:pt idx="54340">
                  <c:v>0.32544746687725201</c:v>
                </c:pt>
                <c:pt idx="54341">
                  <c:v>0.32551322945051903</c:v>
                </c:pt>
                <c:pt idx="54342">
                  <c:v>0.32557899202378698</c:v>
                </c:pt>
                <c:pt idx="54343">
                  <c:v>0.32564475459703102</c:v>
                </c:pt>
                <c:pt idx="54344">
                  <c:v>0.32571051717029798</c:v>
                </c:pt>
                <c:pt idx="54345">
                  <c:v>0.32577627974356499</c:v>
                </c:pt>
                <c:pt idx="54346">
                  <c:v>0.32584204231680902</c:v>
                </c:pt>
                <c:pt idx="54347">
                  <c:v>0.32590780489007598</c:v>
                </c:pt>
                <c:pt idx="54348">
                  <c:v>0.32597356746334399</c:v>
                </c:pt>
                <c:pt idx="54349">
                  <c:v>0.32603933003658803</c:v>
                </c:pt>
                <c:pt idx="54350">
                  <c:v>0.32610509260985499</c:v>
                </c:pt>
                <c:pt idx="54351">
                  <c:v>0.326170855183122</c:v>
                </c:pt>
                <c:pt idx="54352">
                  <c:v>0.32623661775636598</c:v>
                </c:pt>
                <c:pt idx="54353">
                  <c:v>0.32630238032963299</c:v>
                </c:pt>
                <c:pt idx="54354">
                  <c:v>0.326368142902901</c:v>
                </c:pt>
                <c:pt idx="54355">
                  <c:v>0.32643390547614498</c:v>
                </c:pt>
                <c:pt idx="54356">
                  <c:v>0.326499668049412</c:v>
                </c:pt>
                <c:pt idx="54357">
                  <c:v>0.32656543062267901</c:v>
                </c:pt>
                <c:pt idx="54358">
                  <c:v>0.32663119319592299</c:v>
                </c:pt>
                <c:pt idx="54359">
                  <c:v>0.32669695576919</c:v>
                </c:pt>
                <c:pt idx="54360">
                  <c:v>0.32676271834245801</c:v>
                </c:pt>
                <c:pt idx="54361">
                  <c:v>0.32682848091570199</c:v>
                </c:pt>
                <c:pt idx="54362">
                  <c:v>0.32689424348896901</c:v>
                </c:pt>
                <c:pt idx="54363">
                  <c:v>0.32696000606223602</c:v>
                </c:pt>
                <c:pt idx="54364">
                  <c:v>0.32702576863548</c:v>
                </c:pt>
                <c:pt idx="54365">
                  <c:v>0.32709153120874801</c:v>
                </c:pt>
                <c:pt idx="54366">
                  <c:v>0.32715729378201502</c:v>
                </c:pt>
                <c:pt idx="54367">
                  <c:v>0.327223056355259</c:v>
                </c:pt>
                <c:pt idx="54368">
                  <c:v>0.32728881892852602</c:v>
                </c:pt>
                <c:pt idx="54369">
                  <c:v>0.32735458150179297</c:v>
                </c:pt>
                <c:pt idx="54370">
                  <c:v>0.32742034407503701</c:v>
                </c:pt>
                <c:pt idx="54371">
                  <c:v>0.32748610664830502</c:v>
                </c:pt>
                <c:pt idx="54372">
                  <c:v>0.32755186922157198</c:v>
                </c:pt>
                <c:pt idx="54373">
                  <c:v>0.32761763179481601</c:v>
                </c:pt>
                <c:pt idx="54374">
                  <c:v>0.32768339436808303</c:v>
                </c:pt>
                <c:pt idx="54375">
                  <c:v>0.32774915694134998</c:v>
                </c:pt>
                <c:pt idx="54376">
                  <c:v>0.32781491951459402</c:v>
                </c:pt>
                <c:pt idx="54377">
                  <c:v>0.32788068208786197</c:v>
                </c:pt>
                <c:pt idx="54378">
                  <c:v>0.32794644466112899</c:v>
                </c:pt>
                <c:pt idx="54379">
                  <c:v>0.32801220723437302</c:v>
                </c:pt>
                <c:pt idx="54380">
                  <c:v>0.32807796980763998</c:v>
                </c:pt>
                <c:pt idx="54381">
                  <c:v>0.32814373238090699</c:v>
                </c:pt>
                <c:pt idx="54382">
                  <c:v>0.32820949495415103</c:v>
                </c:pt>
                <c:pt idx="54383">
                  <c:v>0.32827525752741898</c:v>
                </c:pt>
                <c:pt idx="54384">
                  <c:v>0.328341020100686</c:v>
                </c:pt>
                <c:pt idx="54385">
                  <c:v>0.32840678267392998</c:v>
                </c:pt>
                <c:pt idx="54386">
                  <c:v>0.32847254524719699</c:v>
                </c:pt>
                <c:pt idx="54387">
                  <c:v>0.328538307820464</c:v>
                </c:pt>
                <c:pt idx="54388">
                  <c:v>0.32860407039370798</c:v>
                </c:pt>
                <c:pt idx="54389">
                  <c:v>0.32866983296697599</c:v>
                </c:pt>
                <c:pt idx="54390">
                  <c:v>0.32873559554024301</c:v>
                </c:pt>
                <c:pt idx="54391">
                  <c:v>0.32880135811348699</c:v>
                </c:pt>
                <c:pt idx="54392">
                  <c:v>0.328867120686754</c:v>
                </c:pt>
                <c:pt idx="54393">
                  <c:v>0.32893288326002101</c:v>
                </c:pt>
                <c:pt idx="54394">
                  <c:v>0.32899864583326499</c:v>
                </c:pt>
                <c:pt idx="54395">
                  <c:v>0.329064408406533</c:v>
                </c:pt>
                <c:pt idx="54396">
                  <c:v>0.32913017097980002</c:v>
                </c:pt>
                <c:pt idx="54397">
                  <c:v>0.329195933553044</c:v>
                </c:pt>
                <c:pt idx="54398">
                  <c:v>0.32926169612631101</c:v>
                </c:pt>
                <c:pt idx="54399">
                  <c:v>0.32932745869957802</c:v>
                </c:pt>
                <c:pt idx="54400">
                  <c:v>0.329393221272822</c:v>
                </c:pt>
                <c:pt idx="54401">
                  <c:v>0.32945898384609001</c:v>
                </c:pt>
                <c:pt idx="54402">
                  <c:v>0.32952474641935697</c:v>
                </c:pt>
                <c:pt idx="54403">
                  <c:v>0.32959050899260101</c:v>
                </c:pt>
                <c:pt idx="54404">
                  <c:v>0.32965627156586802</c:v>
                </c:pt>
                <c:pt idx="54405">
                  <c:v>0.32972203413913498</c:v>
                </c:pt>
                <c:pt idx="54406">
                  <c:v>0.32978779671237901</c:v>
                </c:pt>
                <c:pt idx="54407">
                  <c:v>0.32985355928564702</c:v>
                </c:pt>
                <c:pt idx="54408">
                  <c:v>0.32991932185891398</c:v>
                </c:pt>
                <c:pt idx="54409">
                  <c:v>0.32998508443215802</c:v>
                </c:pt>
                <c:pt idx="54410">
                  <c:v>0.33005084700542497</c:v>
                </c:pt>
                <c:pt idx="54411">
                  <c:v>0.33011660957869199</c:v>
                </c:pt>
                <c:pt idx="54412">
                  <c:v>0.33018237215193602</c:v>
                </c:pt>
                <c:pt idx="54413">
                  <c:v>0.33024813472520398</c:v>
                </c:pt>
                <c:pt idx="54414">
                  <c:v>0.33031389729847099</c:v>
                </c:pt>
                <c:pt idx="54415">
                  <c:v>0.33037965987171503</c:v>
                </c:pt>
                <c:pt idx="54416">
                  <c:v>0.33044542244498198</c:v>
                </c:pt>
                <c:pt idx="54417">
                  <c:v>0.330511185018249</c:v>
                </c:pt>
                <c:pt idx="54418">
                  <c:v>0.33057694759149397</c:v>
                </c:pt>
                <c:pt idx="54419">
                  <c:v>0.33064271016476099</c:v>
                </c:pt>
                <c:pt idx="54420">
                  <c:v>0.330708472738028</c:v>
                </c:pt>
                <c:pt idx="54421">
                  <c:v>0.33077423531127198</c:v>
                </c:pt>
                <c:pt idx="54422">
                  <c:v>0.33083999788453899</c:v>
                </c:pt>
                <c:pt idx="54423">
                  <c:v>0.33090576045780601</c:v>
                </c:pt>
                <c:pt idx="54424">
                  <c:v>0.33097152303105098</c:v>
                </c:pt>
                <c:pt idx="54425">
                  <c:v>0.331037285604318</c:v>
                </c:pt>
                <c:pt idx="54426">
                  <c:v>0.33110304817758501</c:v>
                </c:pt>
                <c:pt idx="54427">
                  <c:v>0.33116881075082899</c:v>
                </c:pt>
                <c:pt idx="54428">
                  <c:v>0.331234573324096</c:v>
                </c:pt>
                <c:pt idx="54429">
                  <c:v>0.33130033589736302</c:v>
                </c:pt>
                <c:pt idx="54430">
                  <c:v>0.33136609847060799</c:v>
                </c:pt>
                <c:pt idx="54431">
                  <c:v>0.33143186104387501</c:v>
                </c:pt>
                <c:pt idx="54432">
                  <c:v>0.33149762361714202</c:v>
                </c:pt>
                <c:pt idx="54433">
                  <c:v>0.331563386190386</c:v>
                </c:pt>
                <c:pt idx="54434">
                  <c:v>0.33162914876365301</c:v>
                </c:pt>
                <c:pt idx="54435">
                  <c:v>0.33169491133691997</c:v>
                </c:pt>
                <c:pt idx="54436">
                  <c:v>0.331760673910165</c:v>
                </c:pt>
                <c:pt idx="54437">
                  <c:v>0.33182643648343202</c:v>
                </c:pt>
                <c:pt idx="54438">
                  <c:v>0.33189219905669898</c:v>
                </c:pt>
                <c:pt idx="54439">
                  <c:v>0.33195796162994301</c:v>
                </c:pt>
                <c:pt idx="54440">
                  <c:v>0.33202372420321002</c:v>
                </c:pt>
                <c:pt idx="54441">
                  <c:v>0.33208948677647698</c:v>
                </c:pt>
                <c:pt idx="54442">
                  <c:v>0.33215524934972201</c:v>
                </c:pt>
                <c:pt idx="54443">
                  <c:v>0.33222101192298897</c:v>
                </c:pt>
                <c:pt idx="54444">
                  <c:v>0.33228677449625599</c:v>
                </c:pt>
                <c:pt idx="54445">
                  <c:v>0.33235253706950002</c:v>
                </c:pt>
                <c:pt idx="54446">
                  <c:v>0.33241829964276698</c:v>
                </c:pt>
                <c:pt idx="54447">
                  <c:v>0.33248406221603399</c:v>
                </c:pt>
                <c:pt idx="54448">
                  <c:v>0.33254982478927902</c:v>
                </c:pt>
                <c:pt idx="54449">
                  <c:v>0.33261558736254598</c:v>
                </c:pt>
                <c:pt idx="54450">
                  <c:v>0.332681349935813</c:v>
                </c:pt>
                <c:pt idx="54451">
                  <c:v>0.33274711250905697</c:v>
                </c:pt>
                <c:pt idx="54452">
                  <c:v>0.33281287508232399</c:v>
                </c:pt>
                <c:pt idx="54453">
                  <c:v>0.332878637655591</c:v>
                </c:pt>
                <c:pt idx="54454">
                  <c:v>0.33294440022883598</c:v>
                </c:pt>
                <c:pt idx="54455">
                  <c:v>0.33301016280210299</c:v>
                </c:pt>
                <c:pt idx="54456">
                  <c:v>0.33307592537537001</c:v>
                </c:pt>
                <c:pt idx="54457">
                  <c:v>0.33314168794861398</c:v>
                </c:pt>
                <c:pt idx="54458">
                  <c:v>0.333207450521881</c:v>
                </c:pt>
                <c:pt idx="54459">
                  <c:v>0.33327321309514801</c:v>
                </c:pt>
                <c:pt idx="54460">
                  <c:v>0.33333897566839299</c:v>
                </c:pt>
                <c:pt idx="54461">
                  <c:v>0.33340473824166</c:v>
                </c:pt>
                <c:pt idx="54462">
                  <c:v>0.33347050081492702</c:v>
                </c:pt>
                <c:pt idx="54463">
                  <c:v>0.33353626338817099</c:v>
                </c:pt>
                <c:pt idx="54464">
                  <c:v>0.33360202596143801</c:v>
                </c:pt>
                <c:pt idx="54465">
                  <c:v>0.33366778853470602</c:v>
                </c:pt>
                <c:pt idx="54466">
                  <c:v>0.33373355110795</c:v>
                </c:pt>
                <c:pt idx="54467">
                  <c:v>0.33379931368121701</c:v>
                </c:pt>
                <c:pt idx="54468">
                  <c:v>0.33386507625448397</c:v>
                </c:pt>
                <c:pt idx="54469">
                  <c:v>0.333930838827728</c:v>
                </c:pt>
                <c:pt idx="54470">
                  <c:v>0.33399660140099502</c:v>
                </c:pt>
                <c:pt idx="54471">
                  <c:v>0.33406236397426298</c:v>
                </c:pt>
                <c:pt idx="54472">
                  <c:v>0.33412812654750701</c:v>
                </c:pt>
                <c:pt idx="54473">
                  <c:v>0.33419388912077402</c:v>
                </c:pt>
                <c:pt idx="54474">
                  <c:v>0.33425965169404098</c:v>
                </c:pt>
                <c:pt idx="54475">
                  <c:v>0.33432541426728501</c:v>
                </c:pt>
                <c:pt idx="54476">
                  <c:v>0.33439117684055197</c:v>
                </c:pt>
                <c:pt idx="54477">
                  <c:v>0.33445693941381999</c:v>
                </c:pt>
                <c:pt idx="54478">
                  <c:v>0.33452270198706402</c:v>
                </c:pt>
                <c:pt idx="54479">
                  <c:v>0.33458846456033098</c:v>
                </c:pt>
                <c:pt idx="54480">
                  <c:v>0.33465422713359799</c:v>
                </c:pt>
                <c:pt idx="54481">
                  <c:v>0.33471998970684202</c:v>
                </c:pt>
                <c:pt idx="54482">
                  <c:v>0.33478575228010898</c:v>
                </c:pt>
                <c:pt idx="54483">
                  <c:v>0.334851514853377</c:v>
                </c:pt>
                <c:pt idx="54484">
                  <c:v>0.33491727742662097</c:v>
                </c:pt>
                <c:pt idx="54485">
                  <c:v>0.33498303999988799</c:v>
                </c:pt>
                <c:pt idx="54486">
                  <c:v>0.335048802573155</c:v>
                </c:pt>
                <c:pt idx="54487">
                  <c:v>0.33511456514639898</c:v>
                </c:pt>
                <c:pt idx="54488">
                  <c:v>0.33518032771966599</c:v>
                </c:pt>
                <c:pt idx="54489">
                  <c:v>0.33524609029293401</c:v>
                </c:pt>
                <c:pt idx="54490">
                  <c:v>0.33531185286617798</c:v>
                </c:pt>
                <c:pt idx="54491">
                  <c:v>0.335377615439445</c:v>
                </c:pt>
                <c:pt idx="54492">
                  <c:v>0.33544337801271201</c:v>
                </c:pt>
                <c:pt idx="54493">
                  <c:v>0.33550914058595599</c:v>
                </c:pt>
                <c:pt idx="54494">
                  <c:v>0.335574903159223</c:v>
                </c:pt>
                <c:pt idx="54495">
                  <c:v>0.33564066573249102</c:v>
                </c:pt>
                <c:pt idx="54496">
                  <c:v>0.33570642830573499</c:v>
                </c:pt>
                <c:pt idx="54497">
                  <c:v>0.33577219087900201</c:v>
                </c:pt>
                <c:pt idx="54498">
                  <c:v>0.33583795345226902</c:v>
                </c:pt>
                <c:pt idx="54499">
                  <c:v>0.335903716025513</c:v>
                </c:pt>
                <c:pt idx="54500">
                  <c:v>0.33596947859878001</c:v>
                </c:pt>
                <c:pt idx="54501">
                  <c:v>0.33603524117204803</c:v>
                </c:pt>
                <c:pt idx="54502">
                  <c:v>0.336101003745292</c:v>
                </c:pt>
                <c:pt idx="54503">
                  <c:v>0.33616676631855902</c:v>
                </c:pt>
                <c:pt idx="54504">
                  <c:v>0.33623252889182598</c:v>
                </c:pt>
                <c:pt idx="54505">
                  <c:v>0.33629829146507001</c:v>
                </c:pt>
                <c:pt idx="54506">
                  <c:v>0.33636405403833802</c:v>
                </c:pt>
                <c:pt idx="54507">
                  <c:v>0.33642981661160498</c:v>
                </c:pt>
                <c:pt idx="54508">
                  <c:v>0.33649557918484901</c:v>
                </c:pt>
                <c:pt idx="54509">
                  <c:v>0.33656134175811597</c:v>
                </c:pt>
                <c:pt idx="54510">
                  <c:v>0.33662710433138299</c:v>
                </c:pt>
                <c:pt idx="54511">
                  <c:v>0.33669286690462702</c:v>
                </c:pt>
                <c:pt idx="54512">
                  <c:v>0.33675862947789498</c:v>
                </c:pt>
                <c:pt idx="54513">
                  <c:v>0.33682439205116199</c:v>
                </c:pt>
                <c:pt idx="54514">
                  <c:v>0.33689015462440602</c:v>
                </c:pt>
                <c:pt idx="54515">
                  <c:v>0.33695591719767298</c:v>
                </c:pt>
                <c:pt idx="54516">
                  <c:v>0.33702167977094</c:v>
                </c:pt>
                <c:pt idx="54517">
                  <c:v>0.33708744234418397</c:v>
                </c:pt>
                <c:pt idx="54518">
                  <c:v>0.33715320491745199</c:v>
                </c:pt>
                <c:pt idx="54519">
                  <c:v>0.337218967490719</c:v>
                </c:pt>
                <c:pt idx="54520">
                  <c:v>0.33728473006396298</c:v>
                </c:pt>
                <c:pt idx="54521">
                  <c:v>0.33735049263722999</c:v>
                </c:pt>
                <c:pt idx="54522">
                  <c:v>0.33741625521049701</c:v>
                </c:pt>
                <c:pt idx="54523">
                  <c:v>0.33748201778374098</c:v>
                </c:pt>
                <c:pt idx="54524">
                  <c:v>0.337547780357009</c:v>
                </c:pt>
                <c:pt idx="54525">
                  <c:v>0.33761354293027601</c:v>
                </c:pt>
                <c:pt idx="54526">
                  <c:v>0.33767930550351999</c:v>
                </c:pt>
                <c:pt idx="54527">
                  <c:v>0.337745068076787</c:v>
                </c:pt>
                <c:pt idx="54528">
                  <c:v>0.33781083065005402</c:v>
                </c:pt>
                <c:pt idx="54529">
                  <c:v>0.33787659322329799</c:v>
                </c:pt>
                <c:pt idx="54530">
                  <c:v>0.33794235579656601</c:v>
                </c:pt>
                <c:pt idx="54531">
                  <c:v>0.33800811836983302</c:v>
                </c:pt>
                <c:pt idx="54532">
                  <c:v>0.338073880943077</c:v>
                </c:pt>
                <c:pt idx="54533">
                  <c:v>0.33813964351634401</c:v>
                </c:pt>
                <c:pt idx="54534">
                  <c:v>0.33820540608961103</c:v>
                </c:pt>
                <c:pt idx="54535">
                  <c:v>0.338271168662855</c:v>
                </c:pt>
                <c:pt idx="54536">
                  <c:v>0.33833693123612302</c:v>
                </c:pt>
                <c:pt idx="54537">
                  <c:v>0.33840269380938998</c:v>
                </c:pt>
                <c:pt idx="54538">
                  <c:v>0.33846845638263401</c:v>
                </c:pt>
                <c:pt idx="54539">
                  <c:v>0.33853421895590102</c:v>
                </c:pt>
                <c:pt idx="54540">
                  <c:v>0.33859998152916798</c:v>
                </c:pt>
                <c:pt idx="54541">
                  <c:v>0.33866574410241301</c:v>
                </c:pt>
                <c:pt idx="54542">
                  <c:v>0.33873150667568003</c:v>
                </c:pt>
                <c:pt idx="54543">
                  <c:v>0.33879726924894699</c:v>
                </c:pt>
                <c:pt idx="54544">
                  <c:v>0.33886303182219102</c:v>
                </c:pt>
                <c:pt idx="54545">
                  <c:v>0.33892879439545798</c:v>
                </c:pt>
                <c:pt idx="54546">
                  <c:v>0.33899455696872499</c:v>
                </c:pt>
                <c:pt idx="54547">
                  <c:v>0.33906031954197002</c:v>
                </c:pt>
                <c:pt idx="54548">
                  <c:v>0.33912608211523698</c:v>
                </c:pt>
                <c:pt idx="54549">
                  <c:v>0.339191844688504</c:v>
                </c:pt>
                <c:pt idx="54550">
                  <c:v>0.33925760726174797</c:v>
                </c:pt>
                <c:pt idx="54551">
                  <c:v>0.33932336983501499</c:v>
                </c:pt>
                <c:pt idx="54552">
                  <c:v>0.339389132408282</c:v>
                </c:pt>
                <c:pt idx="54553">
                  <c:v>0.33945489498152698</c:v>
                </c:pt>
                <c:pt idx="54554">
                  <c:v>0.33952065755479399</c:v>
                </c:pt>
                <c:pt idx="54555">
                  <c:v>0.33958642012806101</c:v>
                </c:pt>
                <c:pt idx="54556">
                  <c:v>0.33965218270130498</c:v>
                </c:pt>
                <c:pt idx="54557">
                  <c:v>0.339717945274572</c:v>
                </c:pt>
                <c:pt idx="54558">
                  <c:v>0.33978370784783901</c:v>
                </c:pt>
                <c:pt idx="54559">
                  <c:v>0.33984947042108399</c:v>
                </c:pt>
                <c:pt idx="54560">
                  <c:v>0.339915232994351</c:v>
                </c:pt>
                <c:pt idx="54561">
                  <c:v>0.33998099556761802</c:v>
                </c:pt>
                <c:pt idx="54562">
                  <c:v>0.34004675814086199</c:v>
                </c:pt>
                <c:pt idx="54563">
                  <c:v>0.34011252071412901</c:v>
                </c:pt>
                <c:pt idx="54564">
                  <c:v>0.34017828328739602</c:v>
                </c:pt>
                <c:pt idx="54565">
                  <c:v>0.340244045860641</c:v>
                </c:pt>
                <c:pt idx="54566">
                  <c:v>0.34030980843390801</c:v>
                </c:pt>
                <c:pt idx="54567">
                  <c:v>0.34037557100717503</c:v>
                </c:pt>
                <c:pt idx="54568">
                  <c:v>0.340441333580419</c:v>
                </c:pt>
                <c:pt idx="54569">
                  <c:v>0.34050709615368602</c:v>
                </c:pt>
                <c:pt idx="54570">
                  <c:v>0.34057285872695298</c:v>
                </c:pt>
                <c:pt idx="54571">
                  <c:v>0.34063862130019801</c:v>
                </c:pt>
                <c:pt idx="54572">
                  <c:v>0.34070438387346502</c:v>
                </c:pt>
                <c:pt idx="54573">
                  <c:v>0.34077014644673198</c:v>
                </c:pt>
                <c:pt idx="54574">
                  <c:v>0.34083590901997601</c:v>
                </c:pt>
                <c:pt idx="54575">
                  <c:v>0.34090167159324303</c:v>
                </c:pt>
                <c:pt idx="54576">
                  <c:v>0.34096743416650999</c:v>
                </c:pt>
                <c:pt idx="54577">
                  <c:v>0.34103319673975502</c:v>
                </c:pt>
                <c:pt idx="54578">
                  <c:v>0.34109895931302198</c:v>
                </c:pt>
                <c:pt idx="54579">
                  <c:v>0.34116472188628899</c:v>
                </c:pt>
                <c:pt idx="54580">
                  <c:v>0.34123048445953302</c:v>
                </c:pt>
                <c:pt idx="54581">
                  <c:v>0.34129624703279998</c:v>
                </c:pt>
                <c:pt idx="54582">
                  <c:v>0.341362009606068</c:v>
                </c:pt>
                <c:pt idx="54583">
                  <c:v>0.34142777217931197</c:v>
                </c:pt>
                <c:pt idx="54584">
                  <c:v>0.34149353475257899</c:v>
                </c:pt>
                <c:pt idx="54585">
                  <c:v>0.341559297325846</c:v>
                </c:pt>
                <c:pt idx="54586">
                  <c:v>0.34162505989908998</c:v>
                </c:pt>
                <c:pt idx="54587">
                  <c:v>0.34169082247235699</c:v>
                </c:pt>
                <c:pt idx="54588">
                  <c:v>0.34175658504562501</c:v>
                </c:pt>
                <c:pt idx="54589">
                  <c:v>0.34182234761886898</c:v>
                </c:pt>
                <c:pt idx="54590">
                  <c:v>0.341888110192136</c:v>
                </c:pt>
                <c:pt idx="54591">
                  <c:v>0.34195387276540301</c:v>
                </c:pt>
                <c:pt idx="54592">
                  <c:v>0.34201963533864699</c:v>
                </c:pt>
                <c:pt idx="54593">
                  <c:v>0.342085397911914</c:v>
                </c:pt>
                <c:pt idx="54594">
                  <c:v>0.34215116048518202</c:v>
                </c:pt>
                <c:pt idx="54595">
                  <c:v>0.34221692305842599</c:v>
                </c:pt>
                <c:pt idx="54596">
                  <c:v>0.34228268563169301</c:v>
                </c:pt>
                <c:pt idx="54597">
                  <c:v>0.34234844820496002</c:v>
                </c:pt>
                <c:pt idx="54598">
                  <c:v>0.342414210778204</c:v>
                </c:pt>
                <c:pt idx="54599">
                  <c:v>0.34247997335147101</c:v>
                </c:pt>
                <c:pt idx="54600">
                  <c:v>0.34254573592473903</c:v>
                </c:pt>
                <c:pt idx="54601">
                  <c:v>0.342611498497983</c:v>
                </c:pt>
                <c:pt idx="54602">
                  <c:v>0.34267726107125002</c:v>
                </c:pt>
                <c:pt idx="54603">
                  <c:v>0.34274302364451698</c:v>
                </c:pt>
                <c:pt idx="54604">
                  <c:v>0.34280878621776101</c:v>
                </c:pt>
                <c:pt idx="54605">
                  <c:v>0.34287454879102802</c:v>
                </c:pt>
                <c:pt idx="54606">
                  <c:v>0.34294031136429598</c:v>
                </c:pt>
                <c:pt idx="54607">
                  <c:v>0.34300607393754001</c:v>
                </c:pt>
                <c:pt idx="54608">
                  <c:v>0.34307183651080703</c:v>
                </c:pt>
                <c:pt idx="54609">
                  <c:v>0.34313759908407399</c:v>
                </c:pt>
                <c:pt idx="54610">
                  <c:v>0.34320336165731802</c:v>
                </c:pt>
                <c:pt idx="54611">
                  <c:v>0.34326912423058498</c:v>
                </c:pt>
                <c:pt idx="54612">
                  <c:v>0.34333488680385299</c:v>
                </c:pt>
                <c:pt idx="54613">
                  <c:v>0.34340064937709702</c:v>
                </c:pt>
                <c:pt idx="54614">
                  <c:v>0.34346641195036398</c:v>
                </c:pt>
                <c:pt idx="54615">
                  <c:v>0.343532174523631</c:v>
                </c:pt>
                <c:pt idx="54616">
                  <c:v>0.34359793709687497</c:v>
                </c:pt>
                <c:pt idx="54617">
                  <c:v>0.34366369967014199</c:v>
                </c:pt>
                <c:pt idx="54618">
                  <c:v>0.34372946224341</c:v>
                </c:pt>
                <c:pt idx="54619">
                  <c:v>0.34379522481665398</c:v>
                </c:pt>
                <c:pt idx="54620">
                  <c:v>0.34386098738992099</c:v>
                </c:pt>
                <c:pt idx="54621">
                  <c:v>0.34392674996318801</c:v>
                </c:pt>
                <c:pt idx="54622">
                  <c:v>0.34399251253643198</c:v>
                </c:pt>
                <c:pt idx="54623">
                  <c:v>0.344058275109699</c:v>
                </c:pt>
                <c:pt idx="54624">
                  <c:v>0.34412403768296701</c:v>
                </c:pt>
                <c:pt idx="54625">
                  <c:v>0.34418980025621099</c:v>
                </c:pt>
                <c:pt idx="54626">
                  <c:v>0.344255562829478</c:v>
                </c:pt>
                <c:pt idx="54627">
                  <c:v>0.34432132540274502</c:v>
                </c:pt>
                <c:pt idx="54628">
                  <c:v>0.34438708797598899</c:v>
                </c:pt>
                <c:pt idx="54629">
                  <c:v>0.34445285054925601</c:v>
                </c:pt>
                <c:pt idx="54630">
                  <c:v>0.34451861312252402</c:v>
                </c:pt>
                <c:pt idx="54631">
                  <c:v>0.344584375695768</c:v>
                </c:pt>
                <c:pt idx="54632">
                  <c:v>0.34465013826903501</c:v>
                </c:pt>
                <c:pt idx="54633">
                  <c:v>0.34471590084230203</c:v>
                </c:pt>
                <c:pt idx="54634">
                  <c:v>0.344781663415546</c:v>
                </c:pt>
                <c:pt idx="54635">
                  <c:v>0.34484742598881302</c:v>
                </c:pt>
                <c:pt idx="54636">
                  <c:v>0.34491318856208097</c:v>
                </c:pt>
                <c:pt idx="54637">
                  <c:v>0.34497895113532501</c:v>
                </c:pt>
                <c:pt idx="54638">
                  <c:v>0.34504471370859202</c:v>
                </c:pt>
                <c:pt idx="54639">
                  <c:v>0.34511047628185898</c:v>
                </c:pt>
                <c:pt idx="54640">
                  <c:v>0.34517623885510301</c:v>
                </c:pt>
                <c:pt idx="54641">
                  <c:v>0.34524200142837003</c:v>
                </c:pt>
                <c:pt idx="54642">
                  <c:v>0.34530776400163798</c:v>
                </c:pt>
                <c:pt idx="54643">
                  <c:v>0.34537352657488202</c:v>
                </c:pt>
                <c:pt idx="54644">
                  <c:v>0.34543928914814898</c:v>
                </c:pt>
                <c:pt idx="54645">
                  <c:v>0.34550505172141599</c:v>
                </c:pt>
                <c:pt idx="54646">
                  <c:v>0.34557081429466002</c:v>
                </c:pt>
                <c:pt idx="54647">
                  <c:v>0.34563657686792798</c:v>
                </c:pt>
                <c:pt idx="54648">
                  <c:v>0.34570233944119499</c:v>
                </c:pt>
                <c:pt idx="54649">
                  <c:v>0.34576810201443903</c:v>
                </c:pt>
                <c:pt idx="54650">
                  <c:v>0.34583386458770599</c:v>
                </c:pt>
                <c:pt idx="54651">
                  <c:v>0.345899627160973</c:v>
                </c:pt>
                <c:pt idx="54652">
                  <c:v>0.34596538973421698</c:v>
                </c:pt>
                <c:pt idx="54653">
                  <c:v>0.34603115230748499</c:v>
                </c:pt>
                <c:pt idx="54654">
                  <c:v>0.346096914880752</c:v>
                </c:pt>
                <c:pt idx="54655">
                  <c:v>0.34616267745399598</c:v>
                </c:pt>
                <c:pt idx="54656">
                  <c:v>0.346228440027263</c:v>
                </c:pt>
                <c:pt idx="54657">
                  <c:v>0.34629420260053001</c:v>
                </c:pt>
                <c:pt idx="54658">
                  <c:v>0.34635996517377399</c:v>
                </c:pt>
                <c:pt idx="54659">
                  <c:v>0.346425727747042</c:v>
                </c:pt>
                <c:pt idx="54660">
                  <c:v>0.34649149032030901</c:v>
                </c:pt>
                <c:pt idx="54661">
                  <c:v>0.34655725289355299</c:v>
                </c:pt>
                <c:pt idx="54662">
                  <c:v>0.34662301546682001</c:v>
                </c:pt>
                <c:pt idx="54663">
                  <c:v>0.34668877804008702</c:v>
                </c:pt>
                <c:pt idx="54664">
                  <c:v>0.346754540613331</c:v>
                </c:pt>
                <c:pt idx="54665">
                  <c:v>0.34682030318659901</c:v>
                </c:pt>
                <c:pt idx="54666">
                  <c:v>0.34688606575986602</c:v>
                </c:pt>
                <c:pt idx="54667">
                  <c:v>0.34695182833311</c:v>
                </c:pt>
                <c:pt idx="54668">
                  <c:v>0.34701759090637702</c:v>
                </c:pt>
                <c:pt idx="54669">
                  <c:v>0.34708335347964397</c:v>
                </c:pt>
                <c:pt idx="54670">
                  <c:v>0.34714911605288901</c:v>
                </c:pt>
                <c:pt idx="54671">
                  <c:v>0.34721487862615602</c:v>
                </c:pt>
                <c:pt idx="54672">
                  <c:v>0.34728064119942298</c:v>
                </c:pt>
                <c:pt idx="54673">
                  <c:v>0.34734640377266701</c:v>
                </c:pt>
                <c:pt idx="54674">
                  <c:v>0.34741216634593403</c:v>
                </c:pt>
                <c:pt idx="54675">
                  <c:v>0.34747792891920098</c:v>
                </c:pt>
                <c:pt idx="54676">
                  <c:v>0.34754369149244602</c:v>
                </c:pt>
                <c:pt idx="54677">
                  <c:v>0.34760945406571298</c:v>
                </c:pt>
                <c:pt idx="54678">
                  <c:v>0.34767521663897999</c:v>
                </c:pt>
                <c:pt idx="54679">
                  <c:v>0.34774097921222402</c:v>
                </c:pt>
                <c:pt idx="54680">
                  <c:v>0.34780674178549098</c:v>
                </c:pt>
                <c:pt idx="54681">
                  <c:v>0.34787250435875799</c:v>
                </c:pt>
                <c:pt idx="54682">
                  <c:v>0.34793826693200303</c:v>
                </c:pt>
                <c:pt idx="54683">
                  <c:v>0.34800402950526999</c:v>
                </c:pt>
                <c:pt idx="54684">
                  <c:v>0.348069792078537</c:v>
                </c:pt>
                <c:pt idx="54685">
                  <c:v>0.34813555465178098</c:v>
                </c:pt>
                <c:pt idx="54686">
                  <c:v>0.34820131722504799</c:v>
                </c:pt>
                <c:pt idx="54687">
                  <c:v>0.348267079798315</c:v>
                </c:pt>
                <c:pt idx="54688">
                  <c:v>0.34833284237155998</c:v>
                </c:pt>
                <c:pt idx="54689">
                  <c:v>0.348398604944827</c:v>
                </c:pt>
                <c:pt idx="54690">
                  <c:v>0.34846436751809401</c:v>
                </c:pt>
                <c:pt idx="54691">
                  <c:v>0.34853013009133799</c:v>
                </c:pt>
                <c:pt idx="54692">
                  <c:v>0.348595892664605</c:v>
                </c:pt>
                <c:pt idx="54693">
                  <c:v>0.34866165523787201</c:v>
                </c:pt>
                <c:pt idx="54694">
                  <c:v>0.34872741781111699</c:v>
                </c:pt>
                <c:pt idx="54695">
                  <c:v>0.34879318038438401</c:v>
                </c:pt>
                <c:pt idx="54696">
                  <c:v>0.34885894295765102</c:v>
                </c:pt>
                <c:pt idx="54697">
                  <c:v>0.348924705530895</c:v>
                </c:pt>
                <c:pt idx="54698">
                  <c:v>0.34899046810416201</c:v>
                </c:pt>
                <c:pt idx="54699">
                  <c:v>0.34905623067742902</c:v>
                </c:pt>
                <c:pt idx="54700">
                  <c:v>0.349121993250674</c:v>
                </c:pt>
                <c:pt idx="54701">
                  <c:v>0.34918775582394102</c:v>
                </c:pt>
                <c:pt idx="54702">
                  <c:v>0.34925351839720797</c:v>
                </c:pt>
                <c:pt idx="54703">
                  <c:v>0.34931928097045201</c:v>
                </c:pt>
                <c:pt idx="54704">
                  <c:v>0.34938504354371902</c:v>
                </c:pt>
                <c:pt idx="54705">
                  <c:v>0.34945080611698598</c:v>
                </c:pt>
                <c:pt idx="54706">
                  <c:v>0.34951656869023101</c:v>
                </c:pt>
                <c:pt idx="54707">
                  <c:v>0.34958233126349803</c:v>
                </c:pt>
                <c:pt idx="54708">
                  <c:v>0.34964809383676498</c:v>
                </c:pt>
                <c:pt idx="54709">
                  <c:v>0.34971385641000902</c:v>
                </c:pt>
                <c:pt idx="54710">
                  <c:v>0.34977961898327598</c:v>
                </c:pt>
                <c:pt idx="54711">
                  <c:v>0.34984538155654299</c:v>
                </c:pt>
                <c:pt idx="54712">
                  <c:v>0.34991114412978802</c:v>
                </c:pt>
                <c:pt idx="54713">
                  <c:v>0.34997690670305498</c:v>
                </c:pt>
                <c:pt idx="54714">
                  <c:v>0.35004266927632199</c:v>
                </c:pt>
                <c:pt idx="54715">
                  <c:v>0.35010843184956603</c:v>
                </c:pt>
                <c:pt idx="54716">
                  <c:v>0.35017419442283299</c:v>
                </c:pt>
                <c:pt idx="54717">
                  <c:v>0.3502399569961</c:v>
                </c:pt>
                <c:pt idx="54718">
                  <c:v>0.35030571956934498</c:v>
                </c:pt>
                <c:pt idx="54719">
                  <c:v>0.35037148214261199</c:v>
                </c:pt>
                <c:pt idx="54720">
                  <c:v>0.350437244715879</c:v>
                </c:pt>
                <c:pt idx="54721">
                  <c:v>0.35050300728912298</c:v>
                </c:pt>
                <c:pt idx="54722">
                  <c:v>0.35056876986239</c:v>
                </c:pt>
                <c:pt idx="54723">
                  <c:v>0.35063453243565801</c:v>
                </c:pt>
                <c:pt idx="54724">
                  <c:v>0.35070029500890199</c:v>
                </c:pt>
                <c:pt idx="54725">
                  <c:v>0.350766057582169</c:v>
                </c:pt>
                <c:pt idx="54726">
                  <c:v>0.35083182015543601</c:v>
                </c:pt>
                <c:pt idx="54727">
                  <c:v>0.35089758272867999</c:v>
                </c:pt>
                <c:pt idx="54728">
                  <c:v>0.35096334530194701</c:v>
                </c:pt>
                <c:pt idx="54729">
                  <c:v>0.35102910787521502</c:v>
                </c:pt>
                <c:pt idx="54730">
                  <c:v>0.351094870448459</c:v>
                </c:pt>
                <c:pt idx="54731">
                  <c:v>0.35116063302172601</c:v>
                </c:pt>
                <c:pt idx="54732">
                  <c:v>0.35122639559499302</c:v>
                </c:pt>
                <c:pt idx="54733">
                  <c:v>0.351292158168237</c:v>
                </c:pt>
                <c:pt idx="54734">
                  <c:v>0.35135792074150402</c:v>
                </c:pt>
                <c:pt idx="54735">
                  <c:v>0.35142368331477197</c:v>
                </c:pt>
                <c:pt idx="54736">
                  <c:v>0.35148944588801601</c:v>
                </c:pt>
                <c:pt idx="54737">
                  <c:v>0.35155520846128302</c:v>
                </c:pt>
                <c:pt idx="54738">
                  <c:v>0.35162097103454998</c:v>
                </c:pt>
                <c:pt idx="54739">
                  <c:v>0.35168673360779401</c:v>
                </c:pt>
                <c:pt idx="54740">
                  <c:v>0.35175249618106103</c:v>
                </c:pt>
                <c:pt idx="54741">
                  <c:v>0.35181825875432898</c:v>
                </c:pt>
                <c:pt idx="54742">
                  <c:v>0.35188402132757302</c:v>
                </c:pt>
                <c:pt idx="54743">
                  <c:v>0.35194978390083997</c:v>
                </c:pt>
                <c:pt idx="54744">
                  <c:v>0.35201554647410699</c:v>
                </c:pt>
                <c:pt idx="54745">
                  <c:v>0.35208130904735102</c:v>
                </c:pt>
                <c:pt idx="54746">
                  <c:v>0.35214707162061798</c:v>
                </c:pt>
                <c:pt idx="54747">
                  <c:v>0.35221283419388599</c:v>
                </c:pt>
                <c:pt idx="54748">
                  <c:v>0.35227859676713003</c:v>
                </c:pt>
                <c:pt idx="54749">
                  <c:v>0.35234435934039698</c:v>
                </c:pt>
                <c:pt idx="54750">
                  <c:v>0.352410121913664</c:v>
                </c:pt>
                <c:pt idx="54751">
                  <c:v>0.35247588448690798</c:v>
                </c:pt>
                <c:pt idx="54752">
                  <c:v>0.35254164706017499</c:v>
                </c:pt>
                <c:pt idx="54753">
                  <c:v>0.352607409633443</c:v>
                </c:pt>
                <c:pt idx="54754">
                  <c:v>0.35267317220668698</c:v>
                </c:pt>
                <c:pt idx="54755">
                  <c:v>0.35273893477995399</c:v>
                </c:pt>
                <c:pt idx="54756">
                  <c:v>0.35280469735322101</c:v>
                </c:pt>
                <c:pt idx="54757">
                  <c:v>0.35287045992646499</c:v>
                </c:pt>
                <c:pt idx="54758">
                  <c:v>0.352936222499732</c:v>
                </c:pt>
                <c:pt idx="54759">
                  <c:v>0.35300198507300001</c:v>
                </c:pt>
                <c:pt idx="54760">
                  <c:v>0.35306774764624399</c:v>
                </c:pt>
                <c:pt idx="54761">
                  <c:v>0.353133510219511</c:v>
                </c:pt>
                <c:pt idx="54762">
                  <c:v>0.35319927279277802</c:v>
                </c:pt>
                <c:pt idx="54763">
                  <c:v>0.353265035366022</c:v>
                </c:pt>
                <c:pt idx="54764">
                  <c:v>0.35333079793928901</c:v>
                </c:pt>
                <c:pt idx="54765">
                  <c:v>0.35339656051255702</c:v>
                </c:pt>
                <c:pt idx="54766">
                  <c:v>0.353462323085801</c:v>
                </c:pt>
                <c:pt idx="54767">
                  <c:v>0.35352808565906801</c:v>
                </c:pt>
                <c:pt idx="54768">
                  <c:v>0.35359384823233497</c:v>
                </c:pt>
                <c:pt idx="54769">
                  <c:v>0.35365961080557901</c:v>
                </c:pt>
                <c:pt idx="54770">
                  <c:v>0.35372537337884702</c:v>
                </c:pt>
                <c:pt idx="54771">
                  <c:v>0.35379113595211398</c:v>
                </c:pt>
                <c:pt idx="54772">
                  <c:v>0.35385689852535801</c:v>
                </c:pt>
                <c:pt idx="54773">
                  <c:v>0.35392266109862502</c:v>
                </c:pt>
                <c:pt idx="54774">
                  <c:v>0.35398842367189198</c:v>
                </c:pt>
                <c:pt idx="54775">
                  <c:v>0.35405418624513602</c:v>
                </c:pt>
                <c:pt idx="54776">
                  <c:v>0.35411994881840397</c:v>
                </c:pt>
                <c:pt idx="54777">
                  <c:v>0.35418571139167099</c:v>
                </c:pt>
                <c:pt idx="54778">
                  <c:v>0.35425147396491502</c:v>
                </c:pt>
                <c:pt idx="54779">
                  <c:v>0.35431723653818198</c:v>
                </c:pt>
                <c:pt idx="54780">
                  <c:v>0.35438299911144899</c:v>
                </c:pt>
                <c:pt idx="54781">
                  <c:v>0.35444876168469303</c:v>
                </c:pt>
                <c:pt idx="54782">
                  <c:v>0.35451452425796098</c:v>
                </c:pt>
                <c:pt idx="54783">
                  <c:v>0.354580286831228</c:v>
                </c:pt>
                <c:pt idx="54784">
                  <c:v>0.35464604940447197</c:v>
                </c:pt>
                <c:pt idx="54785">
                  <c:v>0.35471181197773899</c:v>
                </c:pt>
                <c:pt idx="54786">
                  <c:v>0.354777574551006</c:v>
                </c:pt>
                <c:pt idx="54787">
                  <c:v>0.35484333712424998</c:v>
                </c:pt>
                <c:pt idx="54788">
                  <c:v>0.35490909969751799</c:v>
                </c:pt>
                <c:pt idx="54789">
                  <c:v>0.35497486227078501</c:v>
                </c:pt>
                <c:pt idx="54790">
                  <c:v>0.35504062484402898</c:v>
                </c:pt>
                <c:pt idx="54791">
                  <c:v>0.355106387417296</c:v>
                </c:pt>
                <c:pt idx="54792">
                  <c:v>0.35517214999056301</c:v>
                </c:pt>
                <c:pt idx="54793">
                  <c:v>0.35523791256380699</c:v>
                </c:pt>
                <c:pt idx="54794">
                  <c:v>0.355303675137075</c:v>
                </c:pt>
                <c:pt idx="54795">
                  <c:v>0.35536943771034202</c:v>
                </c:pt>
                <c:pt idx="54796">
                  <c:v>0.35543520028358599</c:v>
                </c:pt>
                <c:pt idx="54797">
                  <c:v>0.35550096285685301</c:v>
                </c:pt>
                <c:pt idx="54798">
                  <c:v>0.35556672543012002</c:v>
                </c:pt>
                <c:pt idx="54799">
                  <c:v>0.355632488003364</c:v>
                </c:pt>
                <c:pt idx="54800">
                  <c:v>0.35569825057663201</c:v>
                </c:pt>
                <c:pt idx="54801">
                  <c:v>0.35576401314989903</c:v>
                </c:pt>
                <c:pt idx="54802">
                  <c:v>0.355829775723143</c:v>
                </c:pt>
                <c:pt idx="54803">
                  <c:v>0.35589553829641002</c:v>
                </c:pt>
                <c:pt idx="54804">
                  <c:v>0.35596130086967698</c:v>
                </c:pt>
                <c:pt idx="54805">
                  <c:v>0.35602706344292101</c:v>
                </c:pt>
                <c:pt idx="54806">
                  <c:v>0.35609282601618902</c:v>
                </c:pt>
                <c:pt idx="54807">
                  <c:v>0.35615858858945598</c:v>
                </c:pt>
                <c:pt idx="54808">
                  <c:v>0.35622435116270001</c:v>
                </c:pt>
                <c:pt idx="54809">
                  <c:v>0.35629011373596697</c:v>
                </c:pt>
                <c:pt idx="54810">
                  <c:v>0.35635587630923399</c:v>
                </c:pt>
                <c:pt idx="54811">
                  <c:v>0.35642163888247902</c:v>
                </c:pt>
                <c:pt idx="54812">
                  <c:v>0.35648740145574598</c:v>
                </c:pt>
                <c:pt idx="54813">
                  <c:v>0.35655316402901299</c:v>
                </c:pt>
                <c:pt idx="54814">
                  <c:v>0.35661892660225702</c:v>
                </c:pt>
                <c:pt idx="54815">
                  <c:v>0.35668468917552398</c:v>
                </c:pt>
                <c:pt idx="54816">
                  <c:v>0.356750451748791</c:v>
                </c:pt>
                <c:pt idx="54817">
                  <c:v>0.35681621432203597</c:v>
                </c:pt>
                <c:pt idx="54818">
                  <c:v>0.35688197689530299</c:v>
                </c:pt>
                <c:pt idx="54819">
                  <c:v>0.35694773946857</c:v>
                </c:pt>
                <c:pt idx="54820">
                  <c:v>0.35701350204181398</c:v>
                </c:pt>
                <c:pt idx="54821">
                  <c:v>0.35707926461508099</c:v>
                </c:pt>
                <c:pt idx="54822">
                  <c:v>0.35714502718834801</c:v>
                </c:pt>
                <c:pt idx="54823">
                  <c:v>0.35721078976159298</c:v>
                </c:pt>
                <c:pt idx="54824">
                  <c:v>0.35727655233486</c:v>
                </c:pt>
                <c:pt idx="54825">
                  <c:v>0.35734231490812701</c:v>
                </c:pt>
                <c:pt idx="54826">
                  <c:v>0.35740807748137099</c:v>
                </c:pt>
                <c:pt idx="54827">
                  <c:v>0.357473840054638</c:v>
                </c:pt>
                <c:pt idx="54828">
                  <c:v>0.35753960262790502</c:v>
                </c:pt>
                <c:pt idx="54829">
                  <c:v>0.35760536520114999</c:v>
                </c:pt>
                <c:pt idx="54830">
                  <c:v>0.35767112777441701</c:v>
                </c:pt>
                <c:pt idx="54831">
                  <c:v>0.35773689034768402</c:v>
                </c:pt>
                <c:pt idx="54832">
                  <c:v>0.357802652920928</c:v>
                </c:pt>
                <c:pt idx="54833">
                  <c:v>0.35786841549419501</c:v>
                </c:pt>
                <c:pt idx="54834">
                  <c:v>0.35793417806746203</c:v>
                </c:pt>
                <c:pt idx="54835">
                  <c:v>0.357999940640707</c:v>
                </c:pt>
                <c:pt idx="54836">
                  <c:v>0.35806570321397402</c:v>
                </c:pt>
                <c:pt idx="54837">
                  <c:v>0.35813146578724098</c:v>
                </c:pt>
                <c:pt idx="54838">
                  <c:v>0.35819722836048501</c:v>
                </c:pt>
                <c:pt idx="54839">
                  <c:v>0.35826299093375202</c:v>
                </c:pt>
                <c:pt idx="54840">
                  <c:v>0.35832875350701898</c:v>
                </c:pt>
                <c:pt idx="54841">
                  <c:v>0.35839451608026401</c:v>
                </c:pt>
                <c:pt idx="54842">
                  <c:v>0.35846027865353097</c:v>
                </c:pt>
                <c:pt idx="54843">
                  <c:v>0.35852604122679799</c:v>
                </c:pt>
                <c:pt idx="54844">
                  <c:v>0.35859180380004202</c:v>
                </c:pt>
                <c:pt idx="54845">
                  <c:v>0.35865756637330898</c:v>
                </c:pt>
                <c:pt idx="54846">
                  <c:v>0.35872332894657599</c:v>
                </c:pt>
                <c:pt idx="54847">
                  <c:v>0.35878909151982102</c:v>
                </c:pt>
                <c:pt idx="54848">
                  <c:v>0.35885485409308798</c:v>
                </c:pt>
                <c:pt idx="54849">
                  <c:v>0.358920616666355</c:v>
                </c:pt>
                <c:pt idx="54850">
                  <c:v>0.35898637923959897</c:v>
                </c:pt>
                <c:pt idx="54851">
                  <c:v>0.35905214181286599</c:v>
                </c:pt>
                <c:pt idx="54852">
                  <c:v>0.359117904386133</c:v>
                </c:pt>
                <c:pt idx="54853">
                  <c:v>0.35918366695937798</c:v>
                </c:pt>
                <c:pt idx="54854">
                  <c:v>0.35924942953264499</c:v>
                </c:pt>
                <c:pt idx="54855">
                  <c:v>0.35931519210591201</c:v>
                </c:pt>
                <c:pt idx="54856">
                  <c:v>0.35938095467915598</c:v>
                </c:pt>
                <c:pt idx="54857">
                  <c:v>0.359446717252423</c:v>
                </c:pt>
                <c:pt idx="54858">
                  <c:v>0.35951247982569101</c:v>
                </c:pt>
                <c:pt idx="54859">
                  <c:v>0.35957824239893499</c:v>
                </c:pt>
                <c:pt idx="54860">
                  <c:v>0.359644004972202</c:v>
                </c:pt>
                <c:pt idx="54861">
                  <c:v>0.35970976754546902</c:v>
                </c:pt>
                <c:pt idx="54862">
                  <c:v>0.35977553011871299</c:v>
                </c:pt>
                <c:pt idx="54863">
                  <c:v>0.35984129269198001</c:v>
                </c:pt>
                <c:pt idx="54864">
                  <c:v>0.35990705526524802</c:v>
                </c:pt>
                <c:pt idx="54865">
                  <c:v>0.359972817838492</c:v>
                </c:pt>
                <c:pt idx="54866">
                  <c:v>0.36003858041175901</c:v>
                </c:pt>
                <c:pt idx="54867">
                  <c:v>0.36010434298502603</c:v>
                </c:pt>
                <c:pt idx="54868">
                  <c:v>0.36017010555827</c:v>
                </c:pt>
                <c:pt idx="54869">
                  <c:v>0.36023586813153702</c:v>
                </c:pt>
                <c:pt idx="54870">
                  <c:v>0.36030163070480498</c:v>
                </c:pt>
                <c:pt idx="54871">
                  <c:v>0.36036739327804901</c:v>
                </c:pt>
                <c:pt idx="54872">
                  <c:v>0.36043315585131602</c:v>
                </c:pt>
                <c:pt idx="54873">
                  <c:v>0.36049891842458298</c:v>
                </c:pt>
                <c:pt idx="54874">
                  <c:v>0.36056468099782701</c:v>
                </c:pt>
                <c:pt idx="54875">
                  <c:v>0.36063044357109397</c:v>
                </c:pt>
                <c:pt idx="54876">
                  <c:v>0.36069620614436199</c:v>
                </c:pt>
                <c:pt idx="54877">
                  <c:v>0.36076196871760602</c:v>
                </c:pt>
                <c:pt idx="54878">
                  <c:v>0.36082773129087298</c:v>
                </c:pt>
                <c:pt idx="54879">
                  <c:v>0.36089349386413999</c:v>
                </c:pt>
                <c:pt idx="54880">
                  <c:v>0.36095925643738402</c:v>
                </c:pt>
                <c:pt idx="54881">
                  <c:v>0.36102501901065098</c:v>
                </c:pt>
                <c:pt idx="54882">
                  <c:v>0.361090781583919</c:v>
                </c:pt>
                <c:pt idx="54883">
                  <c:v>0.36115654415716297</c:v>
                </c:pt>
                <c:pt idx="54884">
                  <c:v>0.36122230673042999</c:v>
                </c:pt>
                <c:pt idx="54885">
                  <c:v>0.361288069303697</c:v>
                </c:pt>
                <c:pt idx="54886">
                  <c:v>0.36135383187694098</c:v>
                </c:pt>
                <c:pt idx="54887">
                  <c:v>0.36141959445020899</c:v>
                </c:pt>
                <c:pt idx="54888">
                  <c:v>0.36148535702347601</c:v>
                </c:pt>
                <c:pt idx="54889">
                  <c:v>0.36155111959671998</c:v>
                </c:pt>
                <c:pt idx="54890">
                  <c:v>0.361616882169987</c:v>
                </c:pt>
                <c:pt idx="54891">
                  <c:v>0.36168264474325401</c:v>
                </c:pt>
                <c:pt idx="54892">
                  <c:v>0.36174840731649799</c:v>
                </c:pt>
                <c:pt idx="54893">
                  <c:v>0.361814169889766</c:v>
                </c:pt>
                <c:pt idx="54894">
                  <c:v>0.36187993246303302</c:v>
                </c:pt>
                <c:pt idx="54895">
                  <c:v>0.36194569503627699</c:v>
                </c:pt>
                <c:pt idx="54896">
                  <c:v>0.36201145760954401</c:v>
                </c:pt>
                <c:pt idx="54897">
                  <c:v>0.36207722018281102</c:v>
                </c:pt>
                <c:pt idx="54898">
                  <c:v>0.362142982756055</c:v>
                </c:pt>
                <c:pt idx="54899">
                  <c:v>0.36220874532932301</c:v>
                </c:pt>
                <c:pt idx="54900">
                  <c:v>0.36227450790259003</c:v>
                </c:pt>
                <c:pt idx="54901">
                  <c:v>0.362340270475834</c:v>
                </c:pt>
                <c:pt idx="54902">
                  <c:v>0.36240603304910102</c:v>
                </c:pt>
                <c:pt idx="54903">
                  <c:v>0.36247179562236798</c:v>
                </c:pt>
                <c:pt idx="54904">
                  <c:v>0.36253755819561201</c:v>
                </c:pt>
                <c:pt idx="54905">
                  <c:v>0.36260332076888002</c:v>
                </c:pt>
                <c:pt idx="54906">
                  <c:v>0.36266908334214698</c:v>
                </c:pt>
                <c:pt idx="54907">
                  <c:v>0.36273484591539101</c:v>
                </c:pt>
                <c:pt idx="54908">
                  <c:v>0.36280060848865803</c:v>
                </c:pt>
                <c:pt idx="54909">
                  <c:v>0.36286637106192499</c:v>
                </c:pt>
                <c:pt idx="54910">
                  <c:v>0.36293213363516902</c:v>
                </c:pt>
                <c:pt idx="54911">
                  <c:v>0.36299789620843698</c:v>
                </c:pt>
                <c:pt idx="54912">
                  <c:v>0.36306365878170399</c:v>
                </c:pt>
                <c:pt idx="54913">
                  <c:v>0.36312942135494802</c:v>
                </c:pt>
                <c:pt idx="54914">
                  <c:v>0.36319518392821498</c:v>
                </c:pt>
                <c:pt idx="54915">
                  <c:v>0.363260946501482</c:v>
                </c:pt>
                <c:pt idx="54916">
                  <c:v>0.36332670907472597</c:v>
                </c:pt>
                <c:pt idx="54917">
                  <c:v>0.36339247164799399</c:v>
                </c:pt>
                <c:pt idx="54918">
                  <c:v>0.363458234221261</c:v>
                </c:pt>
                <c:pt idx="54919">
                  <c:v>0.36352399679450498</c:v>
                </c:pt>
                <c:pt idx="54920">
                  <c:v>0.36358975936777199</c:v>
                </c:pt>
                <c:pt idx="54921">
                  <c:v>0.36365552194103901</c:v>
                </c:pt>
                <c:pt idx="54922">
                  <c:v>0.36372128451428298</c:v>
                </c:pt>
                <c:pt idx="54923">
                  <c:v>0.363787047087551</c:v>
                </c:pt>
                <c:pt idx="54924">
                  <c:v>0.36385280966081801</c:v>
                </c:pt>
                <c:pt idx="54925">
                  <c:v>0.36391857223406199</c:v>
                </c:pt>
                <c:pt idx="54926">
                  <c:v>0.363984334807329</c:v>
                </c:pt>
                <c:pt idx="54927">
                  <c:v>0.36405009738059602</c:v>
                </c:pt>
                <c:pt idx="54928">
                  <c:v>0.36411585995383999</c:v>
                </c:pt>
                <c:pt idx="54929">
                  <c:v>0.36418162252710801</c:v>
                </c:pt>
                <c:pt idx="54930">
                  <c:v>0.36424738510037502</c:v>
                </c:pt>
                <c:pt idx="54931">
                  <c:v>0.364313147673619</c:v>
                </c:pt>
                <c:pt idx="54932">
                  <c:v>0.36437891024688601</c:v>
                </c:pt>
                <c:pt idx="54933">
                  <c:v>0.36444467282015303</c:v>
                </c:pt>
                <c:pt idx="54934">
                  <c:v>0.364510435393397</c:v>
                </c:pt>
                <c:pt idx="54935">
                  <c:v>0.36457619796666502</c:v>
                </c:pt>
                <c:pt idx="54936">
                  <c:v>0.36464196053993198</c:v>
                </c:pt>
                <c:pt idx="54937">
                  <c:v>0.36470772311317601</c:v>
                </c:pt>
                <c:pt idx="54938">
                  <c:v>0.36477348568644302</c:v>
                </c:pt>
                <c:pt idx="54939">
                  <c:v>0.36483924825970998</c:v>
                </c:pt>
                <c:pt idx="54940">
                  <c:v>0.36490501083295501</c:v>
                </c:pt>
                <c:pt idx="54941">
                  <c:v>0.36497077340622203</c:v>
                </c:pt>
                <c:pt idx="54942">
                  <c:v>0.36503653597948899</c:v>
                </c:pt>
                <c:pt idx="54943">
                  <c:v>0.36510229855273302</c:v>
                </c:pt>
                <c:pt idx="54944">
                  <c:v>0.36516806112599998</c:v>
                </c:pt>
                <c:pt idx="54945">
                  <c:v>0.36523382369926699</c:v>
                </c:pt>
                <c:pt idx="54946">
                  <c:v>0.36529958627251202</c:v>
                </c:pt>
                <c:pt idx="54947">
                  <c:v>0.36536534884577898</c:v>
                </c:pt>
                <c:pt idx="54948">
                  <c:v>0.365431111419046</c:v>
                </c:pt>
                <c:pt idx="54949">
                  <c:v>0.36549687399228997</c:v>
                </c:pt>
                <c:pt idx="54950">
                  <c:v>0.36556263656555699</c:v>
                </c:pt>
                <c:pt idx="54951">
                  <c:v>0.365628399138824</c:v>
                </c:pt>
                <c:pt idx="54952">
                  <c:v>0.36569416171206898</c:v>
                </c:pt>
                <c:pt idx="54953">
                  <c:v>0.36575992428533599</c:v>
                </c:pt>
                <c:pt idx="54954">
                  <c:v>0.36582568685860301</c:v>
                </c:pt>
                <c:pt idx="54955">
                  <c:v>0.36589144943184698</c:v>
                </c:pt>
                <c:pt idx="54956">
                  <c:v>0.365957212005114</c:v>
                </c:pt>
                <c:pt idx="54957">
                  <c:v>0.36602297457838101</c:v>
                </c:pt>
                <c:pt idx="54958">
                  <c:v>0.36608873715162599</c:v>
                </c:pt>
                <c:pt idx="54959">
                  <c:v>0.366154499724893</c:v>
                </c:pt>
                <c:pt idx="54960">
                  <c:v>0.36622026229816002</c:v>
                </c:pt>
                <c:pt idx="54961">
                  <c:v>0.36628602487140399</c:v>
                </c:pt>
                <c:pt idx="54962">
                  <c:v>0.36635178744467101</c:v>
                </c:pt>
                <c:pt idx="54963">
                  <c:v>0.36641755001793802</c:v>
                </c:pt>
                <c:pt idx="54964">
                  <c:v>0.366483312591183</c:v>
                </c:pt>
                <c:pt idx="54965">
                  <c:v>0.36654907516445001</c:v>
                </c:pt>
                <c:pt idx="54966">
                  <c:v>0.36661483773771703</c:v>
                </c:pt>
                <c:pt idx="54967">
                  <c:v>0.366680600310961</c:v>
                </c:pt>
                <c:pt idx="54968">
                  <c:v>0.36674636288422802</c:v>
                </c:pt>
                <c:pt idx="54969">
                  <c:v>0.36681212545749498</c:v>
                </c:pt>
                <c:pt idx="54970">
                  <c:v>0.36687788803074001</c:v>
                </c:pt>
                <c:pt idx="54971">
                  <c:v>0.36694365060400702</c:v>
                </c:pt>
                <c:pt idx="54972">
                  <c:v>0.36700941317727398</c:v>
                </c:pt>
                <c:pt idx="54973">
                  <c:v>0.36707517575051801</c:v>
                </c:pt>
                <c:pt idx="54974">
                  <c:v>0.36714093832378503</c:v>
                </c:pt>
                <c:pt idx="54975">
                  <c:v>0.36720670089705199</c:v>
                </c:pt>
                <c:pt idx="54976">
                  <c:v>0.36727246347029702</c:v>
                </c:pt>
                <c:pt idx="54977">
                  <c:v>0.36733822604356398</c:v>
                </c:pt>
                <c:pt idx="54978">
                  <c:v>0.36740398861683099</c:v>
                </c:pt>
                <c:pt idx="54979">
                  <c:v>0.36746975119007502</c:v>
                </c:pt>
                <c:pt idx="54980">
                  <c:v>0.36753551376334198</c:v>
                </c:pt>
                <c:pt idx="54981">
                  <c:v>0.36760127633660999</c:v>
                </c:pt>
                <c:pt idx="54982">
                  <c:v>0.36766703890985403</c:v>
                </c:pt>
                <c:pt idx="54983">
                  <c:v>0.36773280148312099</c:v>
                </c:pt>
                <c:pt idx="54984">
                  <c:v>0.367798564056388</c:v>
                </c:pt>
                <c:pt idx="54985">
                  <c:v>0.36786432662963198</c:v>
                </c:pt>
                <c:pt idx="54986">
                  <c:v>0.36793008920289899</c:v>
                </c:pt>
                <c:pt idx="54987">
                  <c:v>0.367995851776167</c:v>
                </c:pt>
                <c:pt idx="54988">
                  <c:v>0.36806161434941098</c:v>
                </c:pt>
                <c:pt idx="54989">
                  <c:v>0.368127376922678</c:v>
                </c:pt>
                <c:pt idx="54990">
                  <c:v>0.36819313949594501</c:v>
                </c:pt>
                <c:pt idx="54991">
                  <c:v>0.36825890206918899</c:v>
                </c:pt>
                <c:pt idx="54992">
                  <c:v>0.368324664642456</c:v>
                </c:pt>
                <c:pt idx="54993">
                  <c:v>0.36839042721572401</c:v>
                </c:pt>
                <c:pt idx="54994">
                  <c:v>0.36845618978896799</c:v>
                </c:pt>
                <c:pt idx="54995">
                  <c:v>0.36852195236223501</c:v>
                </c:pt>
                <c:pt idx="54996">
                  <c:v>0.36858771493550202</c:v>
                </c:pt>
                <c:pt idx="54997">
                  <c:v>0.368653477508746</c:v>
                </c:pt>
                <c:pt idx="54998">
                  <c:v>0.36871924008201301</c:v>
                </c:pt>
                <c:pt idx="54999">
                  <c:v>0.36878500265528102</c:v>
                </c:pt>
                <c:pt idx="55000">
                  <c:v>0.368850765228525</c:v>
                </c:pt>
                <c:pt idx="55001">
                  <c:v>0.36891652780179202</c:v>
                </c:pt>
                <c:pt idx="55002">
                  <c:v>0.36898229037505897</c:v>
                </c:pt>
                <c:pt idx="55003">
                  <c:v>0.36904805294830301</c:v>
                </c:pt>
                <c:pt idx="55004">
                  <c:v>0.36911381552157002</c:v>
                </c:pt>
                <c:pt idx="55005">
                  <c:v>0.36917957809483798</c:v>
                </c:pt>
                <c:pt idx="55006">
                  <c:v>0.36924534066808201</c:v>
                </c:pt>
                <c:pt idx="55007">
                  <c:v>0.36931110324134903</c:v>
                </c:pt>
                <c:pt idx="55008">
                  <c:v>0.36937686581461598</c:v>
                </c:pt>
                <c:pt idx="55009">
                  <c:v>0.36944262838786002</c:v>
                </c:pt>
                <c:pt idx="55010">
                  <c:v>0.36950839096112698</c:v>
                </c:pt>
                <c:pt idx="55011">
                  <c:v>0.36957415353439499</c:v>
                </c:pt>
                <c:pt idx="55012">
                  <c:v>0.36963991610763902</c:v>
                </c:pt>
                <c:pt idx="55013">
                  <c:v>0.36970567868090598</c:v>
                </c:pt>
                <c:pt idx="55014">
                  <c:v>0.36977144125417299</c:v>
                </c:pt>
                <c:pt idx="55015">
                  <c:v>0.36983720382741703</c:v>
                </c:pt>
                <c:pt idx="55016">
                  <c:v>0.36990296640068399</c:v>
                </c:pt>
                <c:pt idx="55017">
                  <c:v>0.369968728973952</c:v>
                </c:pt>
                <c:pt idx="55018">
                  <c:v>0.37003449154719598</c:v>
                </c:pt>
                <c:pt idx="55019">
                  <c:v>0.37010025412046299</c:v>
                </c:pt>
                <c:pt idx="55020">
                  <c:v>0.37016601669373</c:v>
                </c:pt>
                <c:pt idx="55021">
                  <c:v>0.37023177926697398</c:v>
                </c:pt>
                <c:pt idx="55022">
                  <c:v>0.370297541840241</c:v>
                </c:pt>
                <c:pt idx="55023">
                  <c:v>0.37036330441350901</c:v>
                </c:pt>
                <c:pt idx="55024">
                  <c:v>0.37042906698675299</c:v>
                </c:pt>
                <c:pt idx="55025">
                  <c:v>0.37049482956002</c:v>
                </c:pt>
                <c:pt idx="55026">
                  <c:v>0.37056059213328701</c:v>
                </c:pt>
                <c:pt idx="55027">
                  <c:v>0.37062635470653099</c:v>
                </c:pt>
                <c:pt idx="55028">
                  <c:v>0.370692117279799</c:v>
                </c:pt>
                <c:pt idx="55029">
                  <c:v>0.37075787985306602</c:v>
                </c:pt>
                <c:pt idx="55030">
                  <c:v>0.37082364242631</c:v>
                </c:pt>
                <c:pt idx="55031">
                  <c:v>0.37088940499957701</c:v>
                </c:pt>
                <c:pt idx="55032">
                  <c:v>0.37095516757284402</c:v>
                </c:pt>
                <c:pt idx="55033">
                  <c:v>0.371020930146088</c:v>
                </c:pt>
                <c:pt idx="55034">
                  <c:v>0.37108669271935601</c:v>
                </c:pt>
                <c:pt idx="55035">
                  <c:v>0.37115245529262297</c:v>
                </c:pt>
                <c:pt idx="55036">
                  <c:v>0.37121821786586701</c:v>
                </c:pt>
                <c:pt idx="55037">
                  <c:v>0.37128398043913402</c:v>
                </c:pt>
                <c:pt idx="55038">
                  <c:v>0.37134974301240098</c:v>
                </c:pt>
                <c:pt idx="55039">
                  <c:v>0.37141550558564501</c:v>
                </c:pt>
                <c:pt idx="55040">
                  <c:v>0.37148126815891302</c:v>
                </c:pt>
                <c:pt idx="55041">
                  <c:v>0.37154703073217998</c:v>
                </c:pt>
                <c:pt idx="55042">
                  <c:v>0.37161279330542402</c:v>
                </c:pt>
                <c:pt idx="55043">
                  <c:v>0.37167855587869097</c:v>
                </c:pt>
                <c:pt idx="55044">
                  <c:v>0.37174431845195799</c:v>
                </c:pt>
                <c:pt idx="55045">
                  <c:v>0.37181008102520202</c:v>
                </c:pt>
                <c:pt idx="55046">
                  <c:v>0.37187584359846998</c:v>
                </c:pt>
                <c:pt idx="55047">
                  <c:v>0.37194160617173699</c:v>
                </c:pt>
                <c:pt idx="55048">
                  <c:v>0.37200736874498103</c:v>
                </c:pt>
                <c:pt idx="55049">
                  <c:v>0.37207313131824798</c:v>
                </c:pt>
                <c:pt idx="55050">
                  <c:v>0.372138893891515</c:v>
                </c:pt>
                <c:pt idx="55051">
                  <c:v>0.37220465646475898</c:v>
                </c:pt>
                <c:pt idx="55052">
                  <c:v>0.37227041903802699</c:v>
                </c:pt>
                <c:pt idx="55053">
                  <c:v>0.372336181611294</c:v>
                </c:pt>
                <c:pt idx="55054">
                  <c:v>0.37240194418453798</c:v>
                </c:pt>
                <c:pt idx="55055">
                  <c:v>0.37246770675780499</c:v>
                </c:pt>
                <c:pt idx="55056">
                  <c:v>0.37253346933107201</c:v>
                </c:pt>
                <c:pt idx="55057">
                  <c:v>0.37259923190431599</c:v>
                </c:pt>
                <c:pt idx="55058">
                  <c:v>0.372664994477584</c:v>
                </c:pt>
                <c:pt idx="55059">
                  <c:v>0.37273075705085101</c:v>
                </c:pt>
                <c:pt idx="55060">
                  <c:v>0.37279651962409499</c:v>
                </c:pt>
                <c:pt idx="55061">
                  <c:v>0.372862282197362</c:v>
                </c:pt>
                <c:pt idx="55062">
                  <c:v>0.37292804477062902</c:v>
                </c:pt>
                <c:pt idx="55063">
                  <c:v>0.372993807343873</c:v>
                </c:pt>
                <c:pt idx="55064">
                  <c:v>0.37305956991714101</c:v>
                </c:pt>
                <c:pt idx="55065">
                  <c:v>0.37312533249040802</c:v>
                </c:pt>
                <c:pt idx="55066">
                  <c:v>0.373191095063652</c:v>
                </c:pt>
                <c:pt idx="55067">
                  <c:v>0.37325685763691901</c:v>
                </c:pt>
                <c:pt idx="55068">
                  <c:v>0.37332262021018597</c:v>
                </c:pt>
                <c:pt idx="55069">
                  <c:v>0.37338838278343101</c:v>
                </c:pt>
                <c:pt idx="55070">
                  <c:v>0.37345414535669802</c:v>
                </c:pt>
                <c:pt idx="55071">
                  <c:v>0.37351990792996498</c:v>
                </c:pt>
                <c:pt idx="55072">
                  <c:v>0.37358567050320901</c:v>
                </c:pt>
                <c:pt idx="55073">
                  <c:v>0.37365143307647602</c:v>
                </c:pt>
                <c:pt idx="55074">
                  <c:v>0.37371719564974298</c:v>
                </c:pt>
                <c:pt idx="55075">
                  <c:v>0.37378295822298802</c:v>
                </c:pt>
                <c:pt idx="55076">
                  <c:v>0.37384872079625497</c:v>
                </c:pt>
                <c:pt idx="55077">
                  <c:v>0.37391448336952199</c:v>
                </c:pt>
                <c:pt idx="55078">
                  <c:v>0.37398024594276602</c:v>
                </c:pt>
                <c:pt idx="55079">
                  <c:v>0.37404600851603298</c:v>
                </c:pt>
                <c:pt idx="55080">
                  <c:v>0.37411177108929999</c:v>
                </c:pt>
                <c:pt idx="55081">
                  <c:v>0.37417753366254503</c:v>
                </c:pt>
                <c:pt idx="55082">
                  <c:v>0.37424329623581198</c:v>
                </c:pt>
                <c:pt idx="55083">
                  <c:v>0.374309058809079</c:v>
                </c:pt>
                <c:pt idx="55084">
                  <c:v>0.37437482138232298</c:v>
                </c:pt>
                <c:pt idx="55085">
                  <c:v>0.37444058395558999</c:v>
                </c:pt>
                <c:pt idx="55086">
                  <c:v>0.374506346528857</c:v>
                </c:pt>
                <c:pt idx="55087">
                  <c:v>0.37457210910210198</c:v>
                </c:pt>
                <c:pt idx="55088">
                  <c:v>0.37463787167536899</c:v>
                </c:pt>
                <c:pt idx="55089">
                  <c:v>0.37470363424863601</c:v>
                </c:pt>
                <c:pt idx="55090">
                  <c:v>0.37476939682187999</c:v>
                </c:pt>
                <c:pt idx="55091">
                  <c:v>0.374835159395147</c:v>
                </c:pt>
                <c:pt idx="55092">
                  <c:v>0.37490092196841401</c:v>
                </c:pt>
                <c:pt idx="55093">
                  <c:v>0.37496668454165899</c:v>
                </c:pt>
                <c:pt idx="55094">
                  <c:v>0.375032447114926</c:v>
                </c:pt>
                <c:pt idx="55095">
                  <c:v>0.37509820968819302</c:v>
                </c:pt>
                <c:pt idx="55096">
                  <c:v>0.375163972261437</c:v>
                </c:pt>
                <c:pt idx="55097">
                  <c:v>0.37522973483470401</c:v>
                </c:pt>
                <c:pt idx="55098">
                  <c:v>0.37529549740797102</c:v>
                </c:pt>
                <c:pt idx="55099">
                  <c:v>0.375361259981216</c:v>
                </c:pt>
                <c:pt idx="55100">
                  <c:v>0.37542702255448301</c:v>
                </c:pt>
                <c:pt idx="55101">
                  <c:v>0.37549278512774997</c:v>
                </c:pt>
                <c:pt idx="55102">
                  <c:v>0.37555854770099401</c:v>
                </c:pt>
                <c:pt idx="55103">
                  <c:v>0.37562431027426102</c:v>
                </c:pt>
                <c:pt idx="55104">
                  <c:v>0.37569007284752798</c:v>
                </c:pt>
                <c:pt idx="55105">
                  <c:v>0.37575583542077301</c:v>
                </c:pt>
                <c:pt idx="55106">
                  <c:v>0.37582159799404002</c:v>
                </c:pt>
                <c:pt idx="55107">
                  <c:v>0.37588736056730698</c:v>
                </c:pt>
                <c:pt idx="55108">
                  <c:v>0.37595312314055102</c:v>
                </c:pt>
                <c:pt idx="55109">
                  <c:v>0.37601888571381797</c:v>
                </c:pt>
                <c:pt idx="55110">
                  <c:v>0.37608464828708599</c:v>
                </c:pt>
                <c:pt idx="55111">
                  <c:v>0.37615041086033002</c:v>
                </c:pt>
                <c:pt idx="55112">
                  <c:v>0.37621617343359698</c:v>
                </c:pt>
                <c:pt idx="55113">
                  <c:v>0.37628193600686399</c:v>
                </c:pt>
                <c:pt idx="55114">
                  <c:v>0.37634769858010803</c:v>
                </c:pt>
                <c:pt idx="55115">
                  <c:v>0.37641346115337498</c:v>
                </c:pt>
                <c:pt idx="55116">
                  <c:v>0.376479223726643</c:v>
                </c:pt>
                <c:pt idx="55117">
                  <c:v>0.37654498629988697</c:v>
                </c:pt>
                <c:pt idx="55118">
                  <c:v>0.37661074887315399</c:v>
                </c:pt>
                <c:pt idx="55119">
                  <c:v>0.376676511446421</c:v>
                </c:pt>
                <c:pt idx="55120">
                  <c:v>0.37674227401966498</c:v>
                </c:pt>
                <c:pt idx="55121">
                  <c:v>0.37680803659293199</c:v>
                </c:pt>
                <c:pt idx="55122">
                  <c:v>0.37687379916620001</c:v>
                </c:pt>
                <c:pt idx="55123">
                  <c:v>0.37693956173944398</c:v>
                </c:pt>
                <c:pt idx="55124">
                  <c:v>0.377005324312711</c:v>
                </c:pt>
                <c:pt idx="55125">
                  <c:v>0.37707108688597801</c:v>
                </c:pt>
                <c:pt idx="55126">
                  <c:v>0.37713684945922199</c:v>
                </c:pt>
                <c:pt idx="55127">
                  <c:v>0.377202612032489</c:v>
                </c:pt>
                <c:pt idx="55128">
                  <c:v>0.37726837460575702</c:v>
                </c:pt>
                <c:pt idx="55129">
                  <c:v>0.37733413717900099</c:v>
                </c:pt>
                <c:pt idx="55130">
                  <c:v>0.37739989975226801</c:v>
                </c:pt>
                <c:pt idx="55131">
                  <c:v>0.37746566232553502</c:v>
                </c:pt>
                <c:pt idx="55132">
                  <c:v>0.377531424898779</c:v>
                </c:pt>
                <c:pt idx="55133">
                  <c:v>0.37759718747204601</c:v>
                </c:pt>
                <c:pt idx="55134">
                  <c:v>0.37766295004531403</c:v>
                </c:pt>
                <c:pt idx="55135">
                  <c:v>0.377728712618558</c:v>
                </c:pt>
                <c:pt idx="55136">
                  <c:v>0.37779447519182502</c:v>
                </c:pt>
                <c:pt idx="55137">
                  <c:v>0.37786023776509198</c:v>
                </c:pt>
                <c:pt idx="55138">
                  <c:v>0.37792600033833601</c:v>
                </c:pt>
                <c:pt idx="55139">
                  <c:v>0.37799176291160302</c:v>
                </c:pt>
                <c:pt idx="55140">
                  <c:v>0.37805752548487098</c:v>
                </c:pt>
                <c:pt idx="55141">
                  <c:v>0.37812328805811501</c:v>
                </c:pt>
                <c:pt idx="55142">
                  <c:v>0.37818905063138197</c:v>
                </c:pt>
                <c:pt idx="55143">
                  <c:v>0.37825481320464899</c:v>
                </c:pt>
                <c:pt idx="55144">
                  <c:v>0.37832057577789302</c:v>
                </c:pt>
                <c:pt idx="55145">
                  <c:v>0.37838633835115998</c:v>
                </c:pt>
                <c:pt idx="55146">
                  <c:v>0.37845210092442799</c:v>
                </c:pt>
                <c:pt idx="55147">
                  <c:v>0.37851786349767202</c:v>
                </c:pt>
                <c:pt idx="55148">
                  <c:v>0.37858362607093898</c:v>
                </c:pt>
                <c:pt idx="55149">
                  <c:v>0.378649388644206</c:v>
                </c:pt>
                <c:pt idx="55150">
                  <c:v>0.37871515121744997</c:v>
                </c:pt>
                <c:pt idx="55151">
                  <c:v>0.37878091379071699</c:v>
                </c:pt>
                <c:pt idx="55152">
                  <c:v>0.378846676363985</c:v>
                </c:pt>
                <c:pt idx="55153">
                  <c:v>0.37891243893722898</c:v>
                </c:pt>
                <c:pt idx="55154">
                  <c:v>0.37897820151049599</c:v>
                </c:pt>
                <c:pt idx="55155">
                  <c:v>0.37904396408376301</c:v>
                </c:pt>
                <c:pt idx="55156">
                  <c:v>0.37910972665700698</c:v>
                </c:pt>
                <c:pt idx="55157">
                  <c:v>0.379175489230275</c:v>
                </c:pt>
                <c:pt idx="55158">
                  <c:v>0.37924125180354201</c:v>
                </c:pt>
                <c:pt idx="55159">
                  <c:v>0.37930701437678599</c:v>
                </c:pt>
                <c:pt idx="55160">
                  <c:v>0.379372776950053</c:v>
                </c:pt>
                <c:pt idx="55161">
                  <c:v>0.37943853952332002</c:v>
                </c:pt>
                <c:pt idx="55162">
                  <c:v>0.37950430209656399</c:v>
                </c:pt>
                <c:pt idx="55163">
                  <c:v>0.37957006466983201</c:v>
                </c:pt>
                <c:pt idx="55164">
                  <c:v>0.37963582724309902</c:v>
                </c:pt>
                <c:pt idx="55165">
                  <c:v>0.379701589816343</c:v>
                </c:pt>
                <c:pt idx="55166">
                  <c:v>0.37976735238961001</c:v>
                </c:pt>
                <c:pt idx="55167">
                  <c:v>0.37983311496287703</c:v>
                </c:pt>
                <c:pt idx="55168">
                  <c:v>0.379898877536121</c:v>
                </c:pt>
                <c:pt idx="55169">
                  <c:v>0.37996464010938902</c:v>
                </c:pt>
                <c:pt idx="55170">
                  <c:v>0.38003040268265598</c:v>
                </c:pt>
                <c:pt idx="55171">
                  <c:v>0.38009616525590001</c:v>
                </c:pt>
                <c:pt idx="55172">
                  <c:v>0.38016192782916702</c:v>
                </c:pt>
                <c:pt idx="55173">
                  <c:v>0.38022769040243398</c:v>
                </c:pt>
                <c:pt idx="55174">
                  <c:v>0.38029345297567801</c:v>
                </c:pt>
                <c:pt idx="55175">
                  <c:v>0.38035921554894597</c:v>
                </c:pt>
                <c:pt idx="55176">
                  <c:v>0.38042497812221299</c:v>
                </c:pt>
                <c:pt idx="55177">
                  <c:v>0.38049074069545702</c:v>
                </c:pt>
                <c:pt idx="55178">
                  <c:v>0.38055650326872398</c:v>
                </c:pt>
                <c:pt idx="55179">
                  <c:v>0.38062226584199099</c:v>
                </c:pt>
                <c:pt idx="55180">
                  <c:v>0.38068802841523502</c:v>
                </c:pt>
                <c:pt idx="55181">
                  <c:v>0.38075379098850298</c:v>
                </c:pt>
                <c:pt idx="55182">
                  <c:v>0.38081955356177</c:v>
                </c:pt>
                <c:pt idx="55183">
                  <c:v>0.38088531613501397</c:v>
                </c:pt>
                <c:pt idx="55184">
                  <c:v>0.38095107870828099</c:v>
                </c:pt>
                <c:pt idx="55185">
                  <c:v>0.381016841281548</c:v>
                </c:pt>
                <c:pt idx="55186">
                  <c:v>0.38108260385479198</c:v>
                </c:pt>
                <c:pt idx="55187">
                  <c:v>0.38114836642805999</c:v>
                </c:pt>
                <c:pt idx="55188">
                  <c:v>0.38121412900132701</c:v>
                </c:pt>
                <c:pt idx="55189">
                  <c:v>0.38127989157457098</c:v>
                </c:pt>
                <c:pt idx="55190">
                  <c:v>0.381345654147838</c:v>
                </c:pt>
                <c:pt idx="55191">
                  <c:v>0.38141141672110501</c:v>
                </c:pt>
                <c:pt idx="55192">
                  <c:v>0.38147717929434999</c:v>
                </c:pt>
                <c:pt idx="55193">
                  <c:v>0.381542941867617</c:v>
                </c:pt>
                <c:pt idx="55194">
                  <c:v>0.38160870444088402</c:v>
                </c:pt>
                <c:pt idx="55195">
                  <c:v>0.38167446701412799</c:v>
                </c:pt>
                <c:pt idx="55196">
                  <c:v>0.38174022958739501</c:v>
                </c:pt>
                <c:pt idx="55197">
                  <c:v>0.38180599216066202</c:v>
                </c:pt>
                <c:pt idx="55198">
                  <c:v>0.381871754733907</c:v>
                </c:pt>
                <c:pt idx="55199">
                  <c:v>0.38193751730717401</c:v>
                </c:pt>
                <c:pt idx="55200">
                  <c:v>0.38200327988044103</c:v>
                </c:pt>
                <c:pt idx="55201">
                  <c:v>0.382069042453685</c:v>
                </c:pt>
                <c:pt idx="55202">
                  <c:v>0.38213480502695202</c:v>
                </c:pt>
                <c:pt idx="55203">
                  <c:v>0.38220056760021898</c:v>
                </c:pt>
                <c:pt idx="55204">
                  <c:v>0.38226633017346401</c:v>
                </c:pt>
                <c:pt idx="55205">
                  <c:v>0.38233209274673102</c:v>
                </c:pt>
                <c:pt idx="55206">
                  <c:v>0.38239785531999798</c:v>
                </c:pt>
                <c:pt idx="55207">
                  <c:v>0.38246361789324201</c:v>
                </c:pt>
                <c:pt idx="55208">
                  <c:v>0.38252938046650897</c:v>
                </c:pt>
                <c:pt idx="55209">
                  <c:v>0.38259514303977599</c:v>
                </c:pt>
                <c:pt idx="55210">
                  <c:v>0.38266090561302102</c:v>
                </c:pt>
                <c:pt idx="55211">
                  <c:v>0.38272666818628798</c:v>
                </c:pt>
                <c:pt idx="55212">
                  <c:v>0.38279243075955499</c:v>
                </c:pt>
                <c:pt idx="55213">
                  <c:v>0.38285819333279902</c:v>
                </c:pt>
                <c:pt idx="55214">
                  <c:v>0.38292395590606598</c:v>
                </c:pt>
                <c:pt idx="55215">
                  <c:v>0.382989718479333</c:v>
                </c:pt>
                <c:pt idx="55216">
                  <c:v>0.38305548105257797</c:v>
                </c:pt>
                <c:pt idx="55217">
                  <c:v>0.38312124362584499</c:v>
                </c:pt>
                <c:pt idx="55218">
                  <c:v>0.383187006199112</c:v>
                </c:pt>
                <c:pt idx="55219">
                  <c:v>0.38325276877235598</c:v>
                </c:pt>
                <c:pt idx="55220">
                  <c:v>0.38331853134562299</c:v>
                </c:pt>
                <c:pt idx="55221">
                  <c:v>0.38338429391889001</c:v>
                </c:pt>
                <c:pt idx="55222">
                  <c:v>0.38345005649213498</c:v>
                </c:pt>
                <c:pt idx="55223">
                  <c:v>0.383515819065402</c:v>
                </c:pt>
                <c:pt idx="55224">
                  <c:v>0.38358158163866901</c:v>
                </c:pt>
                <c:pt idx="55225">
                  <c:v>0.38364734421191299</c:v>
                </c:pt>
                <c:pt idx="55226">
                  <c:v>0.38371310678518</c:v>
                </c:pt>
                <c:pt idx="55227">
                  <c:v>0.38377886935844702</c:v>
                </c:pt>
                <c:pt idx="55228">
                  <c:v>0.38384463193169199</c:v>
                </c:pt>
                <c:pt idx="55229">
                  <c:v>0.38391039450495901</c:v>
                </c:pt>
                <c:pt idx="55230">
                  <c:v>0.38397615707822602</c:v>
                </c:pt>
                <c:pt idx="55231">
                  <c:v>0.38404191965147</c:v>
                </c:pt>
                <c:pt idx="55232">
                  <c:v>0.38410768222473701</c:v>
                </c:pt>
                <c:pt idx="55233">
                  <c:v>0.38417344479800403</c:v>
                </c:pt>
                <c:pt idx="55234">
                  <c:v>0.384239207371249</c:v>
                </c:pt>
                <c:pt idx="55235">
                  <c:v>0.38430496994451602</c:v>
                </c:pt>
                <c:pt idx="55236">
                  <c:v>0.38437073251778298</c:v>
                </c:pt>
                <c:pt idx="55237">
                  <c:v>0.38443649509102701</c:v>
                </c:pt>
                <c:pt idx="55238">
                  <c:v>0.38450225766429402</c:v>
                </c:pt>
                <c:pt idx="55239">
                  <c:v>0.38456802023756198</c:v>
                </c:pt>
                <c:pt idx="55240">
                  <c:v>0.38463378281080601</c:v>
                </c:pt>
                <c:pt idx="55241">
                  <c:v>0.38469954538407303</c:v>
                </c:pt>
                <c:pt idx="55242">
                  <c:v>0.38476530795733999</c:v>
                </c:pt>
                <c:pt idx="55243">
                  <c:v>0.38483107053058402</c:v>
                </c:pt>
                <c:pt idx="55244">
                  <c:v>0.38489683310385098</c:v>
                </c:pt>
                <c:pt idx="55245">
                  <c:v>0.38496259567711899</c:v>
                </c:pt>
                <c:pt idx="55246">
                  <c:v>0.38502835825036302</c:v>
                </c:pt>
                <c:pt idx="55247">
                  <c:v>0.38509412082362998</c:v>
                </c:pt>
                <c:pt idx="55248">
                  <c:v>0.385159883396897</c:v>
                </c:pt>
                <c:pt idx="55249">
                  <c:v>0.38522564597014097</c:v>
                </c:pt>
                <c:pt idx="55250">
                  <c:v>0.38529140854340799</c:v>
                </c:pt>
                <c:pt idx="55251">
                  <c:v>0.385357171116676</c:v>
                </c:pt>
                <c:pt idx="55252">
                  <c:v>0.38542293368991998</c:v>
                </c:pt>
                <c:pt idx="55253">
                  <c:v>0.38548869626318699</c:v>
                </c:pt>
                <c:pt idx="55254">
                  <c:v>0.38555445883645401</c:v>
                </c:pt>
                <c:pt idx="55255">
                  <c:v>0.38562022140969798</c:v>
                </c:pt>
                <c:pt idx="55256">
                  <c:v>0.385685983982965</c:v>
                </c:pt>
                <c:pt idx="55257">
                  <c:v>0.38575174655623301</c:v>
                </c:pt>
                <c:pt idx="55258">
                  <c:v>0.38581750912947699</c:v>
                </c:pt>
                <c:pt idx="55259">
                  <c:v>0.385883271702744</c:v>
                </c:pt>
                <c:pt idx="55260">
                  <c:v>0.38594903427601102</c:v>
                </c:pt>
                <c:pt idx="55261">
                  <c:v>0.38601479684925499</c:v>
                </c:pt>
                <c:pt idx="55262">
                  <c:v>0.38608055942252201</c:v>
                </c:pt>
                <c:pt idx="55263">
                  <c:v>0.38614632199579002</c:v>
                </c:pt>
                <c:pt idx="55264">
                  <c:v>0.386212084569034</c:v>
                </c:pt>
                <c:pt idx="55265">
                  <c:v>0.38627784714230101</c:v>
                </c:pt>
                <c:pt idx="55266">
                  <c:v>0.38634360971556803</c:v>
                </c:pt>
                <c:pt idx="55267">
                  <c:v>0.386409372288812</c:v>
                </c:pt>
                <c:pt idx="55268">
                  <c:v>0.38647513486207902</c:v>
                </c:pt>
                <c:pt idx="55269">
                  <c:v>0.38654089743534698</c:v>
                </c:pt>
                <c:pt idx="55270">
                  <c:v>0.38660666000859101</c:v>
                </c:pt>
                <c:pt idx="55271">
                  <c:v>0.38667242258185802</c:v>
                </c:pt>
                <c:pt idx="55272">
                  <c:v>0.38673818515512498</c:v>
                </c:pt>
                <c:pt idx="55273">
                  <c:v>0.38680394772836901</c:v>
                </c:pt>
                <c:pt idx="55274">
                  <c:v>0.38686971030163603</c:v>
                </c:pt>
                <c:pt idx="55275">
                  <c:v>0.38693547287490399</c:v>
                </c:pt>
                <c:pt idx="55276">
                  <c:v>0.38700123544814802</c:v>
                </c:pt>
                <c:pt idx="55277">
                  <c:v>0.38706699802141498</c:v>
                </c:pt>
                <c:pt idx="55278">
                  <c:v>0.38713276059468199</c:v>
                </c:pt>
                <c:pt idx="55279">
                  <c:v>0.38719852316792602</c:v>
                </c:pt>
                <c:pt idx="55280">
                  <c:v>0.38726428574119298</c:v>
                </c:pt>
                <c:pt idx="55281">
                  <c:v>0.387330048314461</c:v>
                </c:pt>
                <c:pt idx="55282">
                  <c:v>0.38739581088770503</c:v>
                </c:pt>
                <c:pt idx="55283">
                  <c:v>0.38746157346097199</c:v>
                </c:pt>
                <c:pt idx="55284">
                  <c:v>0.387527336034239</c:v>
                </c:pt>
                <c:pt idx="55285">
                  <c:v>0.38759309860748298</c:v>
                </c:pt>
                <c:pt idx="55286">
                  <c:v>0.38765886118074999</c:v>
                </c:pt>
                <c:pt idx="55287">
                  <c:v>0.38772462375401801</c:v>
                </c:pt>
                <c:pt idx="55288">
                  <c:v>0.38779038632726198</c:v>
                </c:pt>
                <c:pt idx="55289">
                  <c:v>0.387856148900529</c:v>
                </c:pt>
                <c:pt idx="55290">
                  <c:v>0.38792191147379601</c:v>
                </c:pt>
                <c:pt idx="55291">
                  <c:v>0.38798767404703999</c:v>
                </c:pt>
                <c:pt idx="55292">
                  <c:v>0.388053436620308</c:v>
                </c:pt>
                <c:pt idx="55293">
                  <c:v>0.38811919919357502</c:v>
                </c:pt>
                <c:pt idx="55294">
                  <c:v>0.38818496176681899</c:v>
                </c:pt>
                <c:pt idx="55295">
                  <c:v>0.38825072434008601</c:v>
                </c:pt>
                <c:pt idx="55296">
                  <c:v>0.38831648691335302</c:v>
                </c:pt>
                <c:pt idx="55297">
                  <c:v>0.388382249486597</c:v>
                </c:pt>
                <c:pt idx="55298">
                  <c:v>0.38844801205986501</c:v>
                </c:pt>
                <c:pt idx="55299">
                  <c:v>0.38851377463313203</c:v>
                </c:pt>
                <c:pt idx="55300">
                  <c:v>0.388579537206376</c:v>
                </c:pt>
                <c:pt idx="55301">
                  <c:v>0.38864529977964302</c:v>
                </c:pt>
                <c:pt idx="55302">
                  <c:v>0.38871106235290998</c:v>
                </c:pt>
                <c:pt idx="55303">
                  <c:v>0.38877682492615401</c:v>
                </c:pt>
                <c:pt idx="55304">
                  <c:v>0.38884258749942202</c:v>
                </c:pt>
                <c:pt idx="55305">
                  <c:v>0.38890835007268898</c:v>
                </c:pt>
                <c:pt idx="55306">
                  <c:v>0.38897411264593301</c:v>
                </c:pt>
                <c:pt idx="55307">
                  <c:v>0.38903987521920003</c:v>
                </c:pt>
                <c:pt idx="55308">
                  <c:v>0.38910563779246699</c:v>
                </c:pt>
                <c:pt idx="55309">
                  <c:v>0.38917140036571102</c:v>
                </c:pt>
                <c:pt idx="55310">
                  <c:v>0.38923716293897898</c:v>
                </c:pt>
                <c:pt idx="55311">
                  <c:v>0.38930292551224599</c:v>
                </c:pt>
                <c:pt idx="55312">
                  <c:v>0.38936868808549002</c:v>
                </c:pt>
                <c:pt idx="55313">
                  <c:v>0.38943445065875698</c:v>
                </c:pt>
                <c:pt idx="55314">
                  <c:v>0.389500213232024</c:v>
                </c:pt>
                <c:pt idx="55315">
                  <c:v>0.38956597580526803</c:v>
                </c:pt>
                <c:pt idx="55316">
                  <c:v>0.38963173837853599</c:v>
                </c:pt>
                <c:pt idx="55317">
                  <c:v>0.389697500951803</c:v>
                </c:pt>
                <c:pt idx="55318">
                  <c:v>0.38976326352504698</c:v>
                </c:pt>
                <c:pt idx="55319">
                  <c:v>0.38982902609831399</c:v>
                </c:pt>
                <c:pt idx="55320">
                  <c:v>0.38989478867158101</c:v>
                </c:pt>
                <c:pt idx="55321">
                  <c:v>0.38996055124482498</c:v>
                </c:pt>
                <c:pt idx="55322">
                  <c:v>0.390026313818093</c:v>
                </c:pt>
                <c:pt idx="55323">
                  <c:v>0.39009207639136001</c:v>
                </c:pt>
                <c:pt idx="55324">
                  <c:v>0.39015783896460399</c:v>
                </c:pt>
                <c:pt idx="55325">
                  <c:v>0.390223601537871</c:v>
                </c:pt>
                <c:pt idx="55326">
                  <c:v>0.39028936411113802</c:v>
                </c:pt>
                <c:pt idx="55327">
                  <c:v>0.39035512668438199</c:v>
                </c:pt>
                <c:pt idx="55328">
                  <c:v>0.39042088925765001</c:v>
                </c:pt>
                <c:pt idx="55329">
                  <c:v>0.39048665183091702</c:v>
                </c:pt>
                <c:pt idx="55330">
                  <c:v>0.390552414404161</c:v>
                </c:pt>
                <c:pt idx="55331">
                  <c:v>0.39061817697742801</c:v>
                </c:pt>
                <c:pt idx="55332">
                  <c:v>0.39068393955069503</c:v>
                </c:pt>
                <c:pt idx="55333">
                  <c:v>0.39074970212394</c:v>
                </c:pt>
                <c:pt idx="55334">
                  <c:v>0.39081546469720702</c:v>
                </c:pt>
                <c:pt idx="55335">
                  <c:v>0.39088122727047397</c:v>
                </c:pt>
                <c:pt idx="55336">
                  <c:v>0.39094698984371801</c:v>
                </c:pt>
                <c:pt idx="55337">
                  <c:v>0.39101275241698502</c:v>
                </c:pt>
                <c:pt idx="55338">
                  <c:v>0.39107851499025198</c:v>
                </c:pt>
                <c:pt idx="55339">
                  <c:v>0.39114427756349701</c:v>
                </c:pt>
                <c:pt idx="55340">
                  <c:v>0.39121004013676403</c:v>
                </c:pt>
                <c:pt idx="55341">
                  <c:v>0.39127580271003098</c:v>
                </c:pt>
                <c:pt idx="55342">
                  <c:v>0.39134156528327502</c:v>
                </c:pt>
                <c:pt idx="55343">
                  <c:v>0.39140732785654198</c:v>
                </c:pt>
                <c:pt idx="55344">
                  <c:v>0.39147309042980899</c:v>
                </c:pt>
                <c:pt idx="55345">
                  <c:v>0.39153885300305402</c:v>
                </c:pt>
                <c:pt idx="55346">
                  <c:v>0.39160461557632098</c:v>
                </c:pt>
                <c:pt idx="55347">
                  <c:v>0.39167037814958799</c:v>
                </c:pt>
                <c:pt idx="55348">
                  <c:v>0.39173614072283203</c:v>
                </c:pt>
                <c:pt idx="55349">
                  <c:v>0.39180190329609899</c:v>
                </c:pt>
                <c:pt idx="55350">
                  <c:v>0.391867665869366</c:v>
                </c:pt>
                <c:pt idx="55351">
                  <c:v>0.39193342844261098</c:v>
                </c:pt>
                <c:pt idx="55352">
                  <c:v>0.39199919101587799</c:v>
                </c:pt>
                <c:pt idx="55353">
                  <c:v>0.392064953589145</c:v>
                </c:pt>
                <c:pt idx="55354">
                  <c:v>0.39213071616238898</c:v>
                </c:pt>
                <c:pt idx="55355">
                  <c:v>0.392196478735656</c:v>
                </c:pt>
                <c:pt idx="55356">
                  <c:v>0.39226224130892301</c:v>
                </c:pt>
                <c:pt idx="55357">
                  <c:v>0.39232800388216799</c:v>
                </c:pt>
                <c:pt idx="55358">
                  <c:v>0.392393766455435</c:v>
                </c:pt>
                <c:pt idx="55359">
                  <c:v>0.39245952902870201</c:v>
                </c:pt>
                <c:pt idx="55360">
                  <c:v>0.39252529160194599</c:v>
                </c:pt>
                <c:pt idx="55361">
                  <c:v>0.39259105417521301</c:v>
                </c:pt>
                <c:pt idx="55362">
                  <c:v>0.39265681674848002</c:v>
                </c:pt>
                <c:pt idx="55363">
                  <c:v>0.392722579321725</c:v>
                </c:pt>
                <c:pt idx="55364">
                  <c:v>0.39278834189499201</c:v>
                </c:pt>
                <c:pt idx="55365">
                  <c:v>0.39285410446825902</c:v>
                </c:pt>
                <c:pt idx="55366">
                  <c:v>0.392919867041503</c:v>
                </c:pt>
                <c:pt idx="55367">
                  <c:v>0.39298562961477002</c:v>
                </c:pt>
                <c:pt idx="55368">
                  <c:v>0.39305139218803697</c:v>
                </c:pt>
                <c:pt idx="55369">
                  <c:v>0.39311715476128201</c:v>
                </c:pt>
                <c:pt idx="55370">
                  <c:v>0.39318291733454902</c:v>
                </c:pt>
                <c:pt idx="55371">
                  <c:v>0.39324867990781598</c:v>
                </c:pt>
                <c:pt idx="55372">
                  <c:v>0.39331444248106001</c:v>
                </c:pt>
                <c:pt idx="55373">
                  <c:v>0.39338020505432703</c:v>
                </c:pt>
                <c:pt idx="55374">
                  <c:v>0.39344596762759398</c:v>
                </c:pt>
                <c:pt idx="55375">
                  <c:v>0.39351173020083902</c:v>
                </c:pt>
                <c:pt idx="55376">
                  <c:v>0.39357749277410597</c:v>
                </c:pt>
                <c:pt idx="55377">
                  <c:v>0.39364325534737299</c:v>
                </c:pt>
                <c:pt idx="55378">
                  <c:v>0.39370901792061702</c:v>
                </c:pt>
                <c:pt idx="55379">
                  <c:v>0.39377478049388398</c:v>
                </c:pt>
                <c:pt idx="55380">
                  <c:v>0.39384054306715199</c:v>
                </c:pt>
                <c:pt idx="55381">
                  <c:v>0.39390630564039603</c:v>
                </c:pt>
                <c:pt idx="55382">
                  <c:v>0.39397206821366298</c:v>
                </c:pt>
                <c:pt idx="55383">
                  <c:v>0.39403783078693</c:v>
                </c:pt>
                <c:pt idx="55384">
                  <c:v>0.39410359336017398</c:v>
                </c:pt>
                <c:pt idx="55385">
                  <c:v>0.39416935593344099</c:v>
                </c:pt>
                <c:pt idx="55386">
                  <c:v>0.394235118506709</c:v>
                </c:pt>
                <c:pt idx="55387">
                  <c:v>0.39430088107995298</c:v>
                </c:pt>
                <c:pt idx="55388">
                  <c:v>0.39436664365321999</c:v>
                </c:pt>
                <c:pt idx="55389">
                  <c:v>0.39443240622648701</c:v>
                </c:pt>
                <c:pt idx="55390">
                  <c:v>0.39449816879973099</c:v>
                </c:pt>
                <c:pt idx="55391">
                  <c:v>0.394563931372998</c:v>
                </c:pt>
                <c:pt idx="55392">
                  <c:v>0.39462969394626601</c:v>
                </c:pt>
                <c:pt idx="55393">
                  <c:v>0.39469545651950999</c:v>
                </c:pt>
                <c:pt idx="55394">
                  <c:v>0.394761219092777</c:v>
                </c:pt>
                <c:pt idx="55395">
                  <c:v>0.39482698166604402</c:v>
                </c:pt>
                <c:pt idx="55396">
                  <c:v>0.394892744239288</c:v>
                </c:pt>
                <c:pt idx="55397">
                  <c:v>0.39495850681255501</c:v>
                </c:pt>
                <c:pt idx="55398">
                  <c:v>0.39502426938582302</c:v>
                </c:pt>
                <c:pt idx="55399">
                  <c:v>0.395090031959067</c:v>
                </c:pt>
                <c:pt idx="55400">
                  <c:v>0.39515579453233401</c:v>
                </c:pt>
                <c:pt idx="55401">
                  <c:v>0.39522155710560097</c:v>
                </c:pt>
                <c:pt idx="55402">
                  <c:v>0.39528731967884501</c:v>
                </c:pt>
                <c:pt idx="55403">
                  <c:v>0.39535308225211202</c:v>
                </c:pt>
                <c:pt idx="55404">
                  <c:v>0.39541884482537998</c:v>
                </c:pt>
                <c:pt idx="55405">
                  <c:v>0.39548460739862401</c:v>
                </c:pt>
                <c:pt idx="55406">
                  <c:v>0.39555036997189102</c:v>
                </c:pt>
                <c:pt idx="55407">
                  <c:v>0.39561613254515798</c:v>
                </c:pt>
                <c:pt idx="55408">
                  <c:v>0.39568189511840202</c:v>
                </c:pt>
                <c:pt idx="55409">
                  <c:v>0.39574765769166897</c:v>
                </c:pt>
                <c:pt idx="55410">
                  <c:v>0.39581342026493699</c:v>
                </c:pt>
                <c:pt idx="55411">
                  <c:v>0.39587918283818102</c:v>
                </c:pt>
                <c:pt idx="55412">
                  <c:v>0.39594494541144798</c:v>
                </c:pt>
                <c:pt idx="55413">
                  <c:v>0.39601070798471499</c:v>
                </c:pt>
                <c:pt idx="55414">
                  <c:v>0.39607647055795903</c:v>
                </c:pt>
                <c:pt idx="55415">
                  <c:v>0.39614223313122598</c:v>
                </c:pt>
                <c:pt idx="55416">
                  <c:v>0.396207995704494</c:v>
                </c:pt>
                <c:pt idx="55417">
                  <c:v>0.39627375827773798</c:v>
                </c:pt>
                <c:pt idx="55418">
                  <c:v>0.39633952085100499</c:v>
                </c:pt>
                <c:pt idx="55419">
                  <c:v>0.396405283424272</c:v>
                </c:pt>
                <c:pt idx="55420">
                  <c:v>0.39647104599751598</c:v>
                </c:pt>
                <c:pt idx="55421">
                  <c:v>0.39653680857078399</c:v>
                </c:pt>
                <c:pt idx="55422">
                  <c:v>0.39660257114405101</c:v>
                </c:pt>
                <c:pt idx="55423">
                  <c:v>0.39666833371729499</c:v>
                </c:pt>
                <c:pt idx="55424">
                  <c:v>0.396734096290562</c:v>
                </c:pt>
                <c:pt idx="55425">
                  <c:v>0.39679985886382901</c:v>
                </c:pt>
                <c:pt idx="55426">
                  <c:v>0.39686562143707299</c:v>
                </c:pt>
                <c:pt idx="55427">
                  <c:v>0.396931384010341</c:v>
                </c:pt>
                <c:pt idx="55428">
                  <c:v>0.39699714658360802</c:v>
                </c:pt>
                <c:pt idx="55429">
                  <c:v>0.397062909156852</c:v>
                </c:pt>
                <c:pt idx="55430">
                  <c:v>0.39712867173011901</c:v>
                </c:pt>
                <c:pt idx="55431">
                  <c:v>0.39719443430338602</c:v>
                </c:pt>
                <c:pt idx="55432">
                  <c:v>0.39726019687663</c:v>
                </c:pt>
                <c:pt idx="55433">
                  <c:v>0.39732595944989801</c:v>
                </c:pt>
                <c:pt idx="55434">
                  <c:v>0.39739172202316497</c:v>
                </c:pt>
                <c:pt idx="55435">
                  <c:v>0.39745748459640901</c:v>
                </c:pt>
                <c:pt idx="55436">
                  <c:v>0.39752324716967602</c:v>
                </c:pt>
                <c:pt idx="55437">
                  <c:v>0.39758900974294298</c:v>
                </c:pt>
                <c:pt idx="55438">
                  <c:v>0.39765477231618701</c:v>
                </c:pt>
                <c:pt idx="55439">
                  <c:v>0.39772053488945502</c:v>
                </c:pt>
                <c:pt idx="55440">
                  <c:v>0.39778629746272198</c:v>
                </c:pt>
                <c:pt idx="55441">
                  <c:v>0.39785206003596602</c:v>
                </c:pt>
                <c:pt idx="55442">
                  <c:v>0.39791782260923297</c:v>
                </c:pt>
                <c:pt idx="55443">
                  <c:v>0.39798358518249999</c:v>
                </c:pt>
                <c:pt idx="55444">
                  <c:v>0.39804934775574402</c:v>
                </c:pt>
                <c:pt idx="55445">
                  <c:v>0.39811511032901198</c:v>
                </c:pt>
                <c:pt idx="55446">
                  <c:v>0.39818087290227899</c:v>
                </c:pt>
                <c:pt idx="55447">
                  <c:v>0.39824663547552303</c:v>
                </c:pt>
                <c:pt idx="55448">
                  <c:v>0.39831239804878998</c:v>
                </c:pt>
                <c:pt idx="55449">
                  <c:v>0.398378160622057</c:v>
                </c:pt>
                <c:pt idx="55450">
                  <c:v>0.39844392319530197</c:v>
                </c:pt>
                <c:pt idx="55451">
                  <c:v>0.39850968576856899</c:v>
                </c:pt>
                <c:pt idx="55452">
                  <c:v>0.398575448341836</c:v>
                </c:pt>
                <c:pt idx="55453">
                  <c:v>0.39864121091507998</c:v>
                </c:pt>
                <c:pt idx="55454">
                  <c:v>0.39870697348834699</c:v>
                </c:pt>
                <c:pt idx="55455">
                  <c:v>0.39877273606161401</c:v>
                </c:pt>
                <c:pt idx="55456">
                  <c:v>0.39883849863485898</c:v>
                </c:pt>
                <c:pt idx="55457">
                  <c:v>0.398904261208126</c:v>
                </c:pt>
                <c:pt idx="55458">
                  <c:v>0.39897002378139301</c:v>
                </c:pt>
                <c:pt idx="55459">
                  <c:v>0.39903578635463699</c:v>
                </c:pt>
                <c:pt idx="55460">
                  <c:v>0.399101548927904</c:v>
                </c:pt>
                <c:pt idx="55461">
                  <c:v>0.39916731150117102</c:v>
                </c:pt>
                <c:pt idx="55462">
                  <c:v>0.39923307407441599</c:v>
                </c:pt>
                <c:pt idx="55463">
                  <c:v>0.39929883664768301</c:v>
                </c:pt>
                <c:pt idx="55464">
                  <c:v>0.39936459922095002</c:v>
                </c:pt>
                <c:pt idx="55465">
                  <c:v>0.399430361794194</c:v>
                </c:pt>
                <c:pt idx="55466">
                  <c:v>0.39949612436746101</c:v>
                </c:pt>
                <c:pt idx="55467">
                  <c:v>0.39956188694072797</c:v>
                </c:pt>
                <c:pt idx="55468">
                  <c:v>0.399627649513973</c:v>
                </c:pt>
                <c:pt idx="55469">
                  <c:v>0.39969341208724002</c:v>
                </c:pt>
                <c:pt idx="55470">
                  <c:v>0.39975917466050698</c:v>
                </c:pt>
                <c:pt idx="55471">
                  <c:v>0.39982493723375101</c:v>
                </c:pt>
                <c:pt idx="55472">
                  <c:v>0.39989069980701802</c:v>
                </c:pt>
                <c:pt idx="55473">
                  <c:v>0.39995646238028498</c:v>
                </c:pt>
                <c:pt idx="55474">
                  <c:v>0.40002222495353001</c:v>
                </c:pt>
                <c:pt idx="55475">
                  <c:v>0.40008798752679697</c:v>
                </c:pt>
                <c:pt idx="55476">
                  <c:v>0.40015375010006399</c:v>
                </c:pt>
                <c:pt idx="55477">
                  <c:v>0.40021951267330802</c:v>
                </c:pt>
                <c:pt idx="55478">
                  <c:v>0.40028527524657498</c:v>
                </c:pt>
                <c:pt idx="55479">
                  <c:v>0.40035103781984199</c:v>
                </c:pt>
                <c:pt idx="55480">
                  <c:v>0.40041680039308702</c:v>
                </c:pt>
                <c:pt idx="55481">
                  <c:v>0.40048256296635398</c:v>
                </c:pt>
                <c:pt idx="55482">
                  <c:v>0.400548325539621</c:v>
                </c:pt>
                <c:pt idx="55483">
                  <c:v>0.40061408811286497</c:v>
                </c:pt>
                <c:pt idx="55484">
                  <c:v>0.40067985068613199</c:v>
                </c:pt>
                <c:pt idx="55485">
                  <c:v>0.400745613259399</c:v>
                </c:pt>
                <c:pt idx="55486">
                  <c:v>0.40081137583264398</c:v>
                </c:pt>
                <c:pt idx="55487">
                  <c:v>0.40087713840591099</c:v>
                </c:pt>
                <c:pt idx="55488">
                  <c:v>0.40094290097917801</c:v>
                </c:pt>
                <c:pt idx="55489">
                  <c:v>0.40100866355242198</c:v>
                </c:pt>
                <c:pt idx="55490">
                  <c:v>0.401074426125689</c:v>
                </c:pt>
                <c:pt idx="55491">
                  <c:v>0.40114018869895601</c:v>
                </c:pt>
                <c:pt idx="55492">
                  <c:v>0.40120595127220099</c:v>
                </c:pt>
                <c:pt idx="55493">
                  <c:v>0.401271713845468</c:v>
                </c:pt>
                <c:pt idx="55494">
                  <c:v>0.40133747641873502</c:v>
                </c:pt>
                <c:pt idx="55495">
                  <c:v>0.40140323899197899</c:v>
                </c:pt>
                <c:pt idx="55496">
                  <c:v>0.40146900156524601</c:v>
                </c:pt>
                <c:pt idx="55497">
                  <c:v>0.40153476413851302</c:v>
                </c:pt>
                <c:pt idx="55498">
                  <c:v>0.401600526711758</c:v>
                </c:pt>
                <c:pt idx="55499">
                  <c:v>0.40166628928502501</c:v>
                </c:pt>
                <c:pt idx="55500">
                  <c:v>0.40173205185829203</c:v>
                </c:pt>
                <c:pt idx="55501">
                  <c:v>0.401797814431536</c:v>
                </c:pt>
                <c:pt idx="55502">
                  <c:v>0.40186357700480302</c:v>
                </c:pt>
                <c:pt idx="55503">
                  <c:v>0.40192933957806998</c:v>
                </c:pt>
                <c:pt idx="55504">
                  <c:v>0.40199510215131501</c:v>
                </c:pt>
                <c:pt idx="55505">
                  <c:v>0.40206086472458202</c:v>
                </c:pt>
                <c:pt idx="55506">
                  <c:v>0.40212662729784898</c:v>
                </c:pt>
                <c:pt idx="55507">
                  <c:v>0.40219238987109301</c:v>
                </c:pt>
                <c:pt idx="55508">
                  <c:v>0.40225815244435997</c:v>
                </c:pt>
                <c:pt idx="55509">
                  <c:v>0.40232391501762699</c:v>
                </c:pt>
                <c:pt idx="55510">
                  <c:v>0.40238967759087202</c:v>
                </c:pt>
                <c:pt idx="55511">
                  <c:v>0.40245544016413898</c:v>
                </c:pt>
                <c:pt idx="55512">
                  <c:v>0.40252120273740599</c:v>
                </c:pt>
                <c:pt idx="55513">
                  <c:v>0.40258696531065002</c:v>
                </c:pt>
                <c:pt idx="55514">
                  <c:v>0.40265272788391698</c:v>
                </c:pt>
                <c:pt idx="55515">
                  <c:v>0.402718490457185</c:v>
                </c:pt>
                <c:pt idx="55516">
                  <c:v>0.40278425303042897</c:v>
                </c:pt>
                <c:pt idx="55517">
                  <c:v>0.40285001560369599</c:v>
                </c:pt>
                <c:pt idx="55518">
                  <c:v>0.402915778176963</c:v>
                </c:pt>
                <c:pt idx="55519">
                  <c:v>0.40298154075020698</c:v>
                </c:pt>
                <c:pt idx="55520">
                  <c:v>0.40304730332347399</c:v>
                </c:pt>
                <c:pt idx="55521">
                  <c:v>0.40311306589674201</c:v>
                </c:pt>
                <c:pt idx="55522">
                  <c:v>0.40317882846998598</c:v>
                </c:pt>
                <c:pt idx="55523">
                  <c:v>0.403244591043253</c:v>
                </c:pt>
                <c:pt idx="55524">
                  <c:v>0.40331035361652001</c:v>
                </c:pt>
                <c:pt idx="55525">
                  <c:v>0.40337611618976399</c:v>
                </c:pt>
                <c:pt idx="55526">
                  <c:v>0.403441878763031</c:v>
                </c:pt>
                <c:pt idx="55527">
                  <c:v>0.40350764133629902</c:v>
                </c:pt>
                <c:pt idx="55528">
                  <c:v>0.40357340390954299</c:v>
                </c:pt>
                <c:pt idx="55529">
                  <c:v>0.40363916648281001</c:v>
                </c:pt>
                <c:pt idx="55530">
                  <c:v>0.40370492905607702</c:v>
                </c:pt>
                <c:pt idx="55531">
                  <c:v>0.403770691629321</c:v>
                </c:pt>
                <c:pt idx="55532">
                  <c:v>0.40383645420258801</c:v>
                </c:pt>
                <c:pt idx="55533">
                  <c:v>0.40390221677585603</c:v>
                </c:pt>
                <c:pt idx="55534">
                  <c:v>0.4039679793491</c:v>
                </c:pt>
                <c:pt idx="55535">
                  <c:v>0.40403374192236702</c:v>
                </c:pt>
                <c:pt idx="55536">
                  <c:v>0.40409950449563398</c:v>
                </c:pt>
                <c:pt idx="55537">
                  <c:v>0.40416526706887801</c:v>
                </c:pt>
                <c:pt idx="55538">
                  <c:v>0.40423102964214502</c:v>
                </c:pt>
                <c:pt idx="55539">
                  <c:v>0.40429679221541298</c:v>
                </c:pt>
                <c:pt idx="55540">
                  <c:v>0.40436255478865701</c:v>
                </c:pt>
                <c:pt idx="55541">
                  <c:v>0.40442831736192397</c:v>
                </c:pt>
                <c:pt idx="55542">
                  <c:v>0.40449407993519099</c:v>
                </c:pt>
                <c:pt idx="55543">
                  <c:v>0.40455984250843502</c:v>
                </c:pt>
                <c:pt idx="55544">
                  <c:v>0.40462560508170298</c:v>
                </c:pt>
                <c:pt idx="55545">
                  <c:v>0.40469136765496999</c:v>
                </c:pt>
                <c:pt idx="55546">
                  <c:v>0.40475713022821402</c:v>
                </c:pt>
                <c:pt idx="55547">
                  <c:v>0.40482289280148098</c:v>
                </c:pt>
                <c:pt idx="55548">
                  <c:v>0.404888655374748</c:v>
                </c:pt>
                <c:pt idx="55549">
                  <c:v>0.40495441794799197</c:v>
                </c:pt>
                <c:pt idx="55550">
                  <c:v>0.40502018052125999</c:v>
                </c:pt>
                <c:pt idx="55551">
                  <c:v>0.405085943094527</c:v>
                </c:pt>
                <c:pt idx="55552">
                  <c:v>0.40515170566777098</c:v>
                </c:pt>
                <c:pt idx="55553">
                  <c:v>0.40521746824103799</c:v>
                </c:pt>
                <c:pt idx="55554">
                  <c:v>0.40528323081430501</c:v>
                </c:pt>
                <c:pt idx="55555">
                  <c:v>0.40534899338754898</c:v>
                </c:pt>
                <c:pt idx="55556">
                  <c:v>0.405414755960817</c:v>
                </c:pt>
                <c:pt idx="55557">
                  <c:v>0.40548051853408401</c:v>
                </c:pt>
                <c:pt idx="55558">
                  <c:v>0.40554628110732799</c:v>
                </c:pt>
                <c:pt idx="55559">
                  <c:v>0.405612043680595</c:v>
                </c:pt>
                <c:pt idx="55560">
                  <c:v>0.40567780625386202</c:v>
                </c:pt>
                <c:pt idx="55561">
                  <c:v>0.40574356882710599</c:v>
                </c:pt>
                <c:pt idx="55562">
                  <c:v>0.40580933140037401</c:v>
                </c:pt>
                <c:pt idx="55563">
                  <c:v>0.40587509397364102</c:v>
                </c:pt>
                <c:pt idx="55564">
                  <c:v>0.405940856546885</c:v>
                </c:pt>
                <c:pt idx="55565">
                  <c:v>0.40600661912015201</c:v>
                </c:pt>
                <c:pt idx="55566">
                  <c:v>0.40607238169341903</c:v>
                </c:pt>
                <c:pt idx="55567">
                  <c:v>0.406138144266663</c:v>
                </c:pt>
                <c:pt idx="55568">
                  <c:v>0.40620390683993102</c:v>
                </c:pt>
                <c:pt idx="55569">
                  <c:v>0.40626966941319798</c:v>
                </c:pt>
                <c:pt idx="55570">
                  <c:v>0.40633543198644201</c:v>
                </c:pt>
                <c:pt idx="55571">
                  <c:v>0.40640119455970902</c:v>
                </c:pt>
                <c:pt idx="55572">
                  <c:v>0.40646695713297598</c:v>
                </c:pt>
                <c:pt idx="55573">
                  <c:v>0.40653271970622001</c:v>
                </c:pt>
                <c:pt idx="55574">
                  <c:v>0.40659848227948803</c:v>
                </c:pt>
                <c:pt idx="55575">
                  <c:v>0.40666424485275499</c:v>
                </c:pt>
                <c:pt idx="55576">
                  <c:v>0.40673000742599902</c:v>
                </c:pt>
                <c:pt idx="55577">
                  <c:v>0.40679576999926598</c:v>
                </c:pt>
                <c:pt idx="55578">
                  <c:v>0.40686153257253299</c:v>
                </c:pt>
                <c:pt idx="55579">
                  <c:v>0.40692729514577702</c:v>
                </c:pt>
                <c:pt idx="55580">
                  <c:v>0.40699305771904498</c:v>
                </c:pt>
                <c:pt idx="55581">
                  <c:v>0.407058820292312</c:v>
                </c:pt>
                <c:pt idx="55582">
                  <c:v>0.40712458286555597</c:v>
                </c:pt>
                <c:pt idx="55583">
                  <c:v>0.40719034543882299</c:v>
                </c:pt>
                <c:pt idx="55584">
                  <c:v>0.40725610801209</c:v>
                </c:pt>
                <c:pt idx="55585">
                  <c:v>0.40732187058533498</c:v>
                </c:pt>
                <c:pt idx="55586">
                  <c:v>0.40738763315860199</c:v>
                </c:pt>
                <c:pt idx="55587">
                  <c:v>0.40745339573186901</c:v>
                </c:pt>
                <c:pt idx="55588">
                  <c:v>0.40751915830511298</c:v>
                </c:pt>
                <c:pt idx="55589">
                  <c:v>0.40758492087838</c:v>
                </c:pt>
                <c:pt idx="55590">
                  <c:v>0.40765068345164701</c:v>
                </c:pt>
                <c:pt idx="55591">
                  <c:v>0.40771644602489199</c:v>
                </c:pt>
                <c:pt idx="55592">
                  <c:v>0.407782208598159</c:v>
                </c:pt>
                <c:pt idx="55593">
                  <c:v>0.40784797117142602</c:v>
                </c:pt>
                <c:pt idx="55594">
                  <c:v>0.40791373374466999</c:v>
                </c:pt>
                <c:pt idx="55595">
                  <c:v>0.40797949631793701</c:v>
                </c:pt>
                <c:pt idx="55596">
                  <c:v>0.40804525889120402</c:v>
                </c:pt>
                <c:pt idx="55597">
                  <c:v>0.408111021464449</c:v>
                </c:pt>
                <c:pt idx="55598">
                  <c:v>0.40817678403771601</c:v>
                </c:pt>
                <c:pt idx="55599">
                  <c:v>0.40824254661098303</c:v>
                </c:pt>
                <c:pt idx="55600">
                  <c:v>0.408308309184227</c:v>
                </c:pt>
                <c:pt idx="55601">
                  <c:v>0.40837407175749402</c:v>
                </c:pt>
                <c:pt idx="55602">
                  <c:v>0.40843983433076098</c:v>
                </c:pt>
                <c:pt idx="55603">
                  <c:v>0.40850559690400601</c:v>
                </c:pt>
                <c:pt idx="55604">
                  <c:v>0.40857135947727302</c:v>
                </c:pt>
                <c:pt idx="55605">
                  <c:v>0.40863712205053998</c:v>
                </c:pt>
                <c:pt idx="55606">
                  <c:v>0.40870288462378401</c:v>
                </c:pt>
                <c:pt idx="55607">
                  <c:v>0.40876864719705103</c:v>
                </c:pt>
                <c:pt idx="55608">
                  <c:v>0.40883440977031799</c:v>
                </c:pt>
                <c:pt idx="55609">
                  <c:v>0.40890017234356302</c:v>
                </c:pt>
                <c:pt idx="55610">
                  <c:v>0.40896593491682998</c:v>
                </c:pt>
                <c:pt idx="55611">
                  <c:v>0.40903169749009699</c:v>
                </c:pt>
                <c:pt idx="55612">
                  <c:v>0.40909746006334102</c:v>
                </c:pt>
                <c:pt idx="55613">
                  <c:v>0.40916322263660798</c:v>
                </c:pt>
                <c:pt idx="55614">
                  <c:v>0.409228985209875</c:v>
                </c:pt>
                <c:pt idx="55615">
                  <c:v>0.40929474778312003</c:v>
                </c:pt>
                <c:pt idx="55616">
                  <c:v>0.40936051035638699</c:v>
                </c:pt>
                <c:pt idx="55617">
                  <c:v>0.409426272929654</c:v>
                </c:pt>
                <c:pt idx="55618">
                  <c:v>0.40949203550289798</c:v>
                </c:pt>
                <c:pt idx="55619">
                  <c:v>0.40955779807616499</c:v>
                </c:pt>
                <c:pt idx="55620">
                  <c:v>0.40962356064943201</c:v>
                </c:pt>
                <c:pt idx="55621">
                  <c:v>0.40968932322267698</c:v>
                </c:pt>
                <c:pt idx="55622">
                  <c:v>0.409755085795944</c:v>
                </c:pt>
                <c:pt idx="55623">
                  <c:v>0.40982084836921101</c:v>
                </c:pt>
                <c:pt idx="55624">
                  <c:v>0.40988661094245499</c:v>
                </c:pt>
                <c:pt idx="55625">
                  <c:v>0.409952373515722</c:v>
                </c:pt>
                <c:pt idx="55626">
                  <c:v>0.41001813608898902</c:v>
                </c:pt>
                <c:pt idx="55627">
                  <c:v>0.41008389866223399</c:v>
                </c:pt>
                <c:pt idx="55628">
                  <c:v>0.41014966123550101</c:v>
                </c:pt>
                <c:pt idx="55629">
                  <c:v>0.41021542380876802</c:v>
                </c:pt>
                <c:pt idx="55630">
                  <c:v>0.410281186382012</c:v>
                </c:pt>
                <c:pt idx="55631">
                  <c:v>0.41034694895527901</c:v>
                </c:pt>
                <c:pt idx="55632">
                  <c:v>0.41041271152854603</c:v>
                </c:pt>
                <c:pt idx="55633">
                  <c:v>0.410478474101791</c:v>
                </c:pt>
                <c:pt idx="55634">
                  <c:v>0.41054423667505802</c:v>
                </c:pt>
                <c:pt idx="55635">
                  <c:v>0.41060999924832497</c:v>
                </c:pt>
                <c:pt idx="55636">
                  <c:v>0.41067576182156901</c:v>
                </c:pt>
                <c:pt idx="55637">
                  <c:v>0.41074152439483602</c:v>
                </c:pt>
                <c:pt idx="55638">
                  <c:v>0.41080728696810398</c:v>
                </c:pt>
                <c:pt idx="55639">
                  <c:v>0.41087304954134801</c:v>
                </c:pt>
                <c:pt idx="55640">
                  <c:v>0.41093881211461503</c:v>
                </c:pt>
                <c:pt idx="55641">
                  <c:v>0.41100457468788199</c:v>
                </c:pt>
                <c:pt idx="55642">
                  <c:v>0.41107033726112602</c:v>
                </c:pt>
                <c:pt idx="55643">
                  <c:v>0.41113609983439298</c:v>
                </c:pt>
                <c:pt idx="55644">
                  <c:v>0.41120186240766099</c:v>
                </c:pt>
                <c:pt idx="55645">
                  <c:v>0.41126762498090502</c:v>
                </c:pt>
                <c:pt idx="55646">
                  <c:v>0.41133338755417198</c:v>
                </c:pt>
                <c:pt idx="55647">
                  <c:v>0.411399150127439</c:v>
                </c:pt>
                <c:pt idx="55648">
                  <c:v>0.41146491270068303</c:v>
                </c:pt>
                <c:pt idx="55649">
                  <c:v>0.41153067527394999</c:v>
                </c:pt>
                <c:pt idx="55650">
                  <c:v>0.411596437847218</c:v>
                </c:pt>
                <c:pt idx="55651">
                  <c:v>0.41166220042046198</c:v>
                </c:pt>
                <c:pt idx="55652">
                  <c:v>0.41172796299372899</c:v>
                </c:pt>
                <c:pt idx="55653">
                  <c:v>0.41179372556699601</c:v>
                </c:pt>
                <c:pt idx="55654">
                  <c:v>0.41185948814023998</c:v>
                </c:pt>
                <c:pt idx="55655">
                  <c:v>0.411925250713507</c:v>
                </c:pt>
                <c:pt idx="55656">
                  <c:v>0.41199101328677501</c:v>
                </c:pt>
                <c:pt idx="55657">
                  <c:v>0.41205677586001899</c:v>
                </c:pt>
                <c:pt idx="55658">
                  <c:v>0.412122538433286</c:v>
                </c:pt>
                <c:pt idx="55659">
                  <c:v>0.41218830100655302</c:v>
                </c:pt>
                <c:pt idx="55660">
                  <c:v>0.41225406357979699</c:v>
                </c:pt>
                <c:pt idx="55661">
                  <c:v>0.41231982615306401</c:v>
                </c:pt>
                <c:pt idx="55662">
                  <c:v>0.41238558872633202</c:v>
                </c:pt>
                <c:pt idx="55663">
                  <c:v>0.412451351299576</c:v>
                </c:pt>
                <c:pt idx="55664">
                  <c:v>0.41251711387284301</c:v>
                </c:pt>
                <c:pt idx="55665">
                  <c:v>0.41258287644611003</c:v>
                </c:pt>
                <c:pt idx="55666">
                  <c:v>0.412648639019354</c:v>
                </c:pt>
                <c:pt idx="55667">
                  <c:v>0.41271440159262102</c:v>
                </c:pt>
                <c:pt idx="55668">
                  <c:v>0.41278016416588897</c:v>
                </c:pt>
                <c:pt idx="55669">
                  <c:v>0.41284592673913301</c:v>
                </c:pt>
                <c:pt idx="55670">
                  <c:v>0.41291168931240002</c:v>
                </c:pt>
                <c:pt idx="55671">
                  <c:v>0.41297745188566698</c:v>
                </c:pt>
                <c:pt idx="55672">
                  <c:v>0.41304321445891101</c:v>
                </c:pt>
                <c:pt idx="55673">
                  <c:v>0.41310897703217803</c:v>
                </c:pt>
                <c:pt idx="55674">
                  <c:v>0.41317473960544598</c:v>
                </c:pt>
                <c:pt idx="55675">
                  <c:v>0.41324050217869002</c:v>
                </c:pt>
                <c:pt idx="55676">
                  <c:v>0.41330626475195698</c:v>
                </c:pt>
                <c:pt idx="55677">
                  <c:v>0.41337202732522399</c:v>
                </c:pt>
                <c:pt idx="55678">
                  <c:v>0.41343778989846802</c:v>
                </c:pt>
                <c:pt idx="55679">
                  <c:v>0.41350355247173598</c:v>
                </c:pt>
                <c:pt idx="55680">
                  <c:v>0.41356931504500299</c:v>
                </c:pt>
                <c:pt idx="55681">
                  <c:v>0.41363507761824703</c:v>
                </c:pt>
                <c:pt idx="55682">
                  <c:v>0.41370084019151399</c:v>
                </c:pt>
                <c:pt idx="55683">
                  <c:v>0.413766602764781</c:v>
                </c:pt>
                <c:pt idx="55684">
                  <c:v>0.41383236533802498</c:v>
                </c:pt>
                <c:pt idx="55685">
                  <c:v>0.41389812791129299</c:v>
                </c:pt>
                <c:pt idx="55686">
                  <c:v>0.41396389048456</c:v>
                </c:pt>
                <c:pt idx="55687">
                  <c:v>0.41402965305780398</c:v>
                </c:pt>
                <c:pt idx="55688">
                  <c:v>0.414095415631071</c:v>
                </c:pt>
                <c:pt idx="55689">
                  <c:v>0.41416117820433801</c:v>
                </c:pt>
                <c:pt idx="55690">
                  <c:v>0.41422694077758199</c:v>
                </c:pt>
                <c:pt idx="55691">
                  <c:v>0.41429270335085</c:v>
                </c:pt>
                <c:pt idx="55692">
                  <c:v>0.41435846592411701</c:v>
                </c:pt>
                <c:pt idx="55693">
                  <c:v>0.41442422849736099</c:v>
                </c:pt>
                <c:pt idx="55694">
                  <c:v>0.41448999107062801</c:v>
                </c:pt>
                <c:pt idx="55695">
                  <c:v>0.41455575364389502</c:v>
                </c:pt>
                <c:pt idx="55696">
                  <c:v>0.414621516217139</c:v>
                </c:pt>
                <c:pt idx="55697">
                  <c:v>0.41468727879040701</c:v>
                </c:pt>
                <c:pt idx="55698">
                  <c:v>0.41475304136367402</c:v>
                </c:pt>
                <c:pt idx="55699">
                  <c:v>0.414818803936918</c:v>
                </c:pt>
                <c:pt idx="55700">
                  <c:v>0.41488456651018502</c:v>
                </c:pt>
                <c:pt idx="55701">
                  <c:v>0.41495032908345197</c:v>
                </c:pt>
                <c:pt idx="55702">
                  <c:v>0.41501609165669601</c:v>
                </c:pt>
                <c:pt idx="55703">
                  <c:v>0.41508185422996402</c:v>
                </c:pt>
                <c:pt idx="55704">
                  <c:v>0.41514761680323098</c:v>
                </c:pt>
                <c:pt idx="55705">
                  <c:v>0.41521337937647501</c:v>
                </c:pt>
                <c:pt idx="55706">
                  <c:v>0.41527914194974203</c:v>
                </c:pt>
                <c:pt idx="55707">
                  <c:v>0.41534490452300898</c:v>
                </c:pt>
                <c:pt idx="55708">
                  <c:v>0.41541066709625302</c:v>
                </c:pt>
                <c:pt idx="55709">
                  <c:v>0.41547642966952097</c:v>
                </c:pt>
                <c:pt idx="55710">
                  <c:v>0.41554219224278799</c:v>
                </c:pt>
                <c:pt idx="55711">
                  <c:v>0.41560795481603202</c:v>
                </c:pt>
                <c:pt idx="55712">
                  <c:v>0.41567371738929898</c:v>
                </c:pt>
                <c:pt idx="55713">
                  <c:v>0.41573947996256599</c:v>
                </c:pt>
                <c:pt idx="55714">
                  <c:v>0.41580524253581003</c:v>
                </c:pt>
                <c:pt idx="55715">
                  <c:v>0.41587100510907798</c:v>
                </c:pt>
                <c:pt idx="55716">
                  <c:v>0.415936767682345</c:v>
                </c:pt>
                <c:pt idx="55717">
                  <c:v>0.41600253025558898</c:v>
                </c:pt>
                <c:pt idx="55718">
                  <c:v>0.41606829282885599</c:v>
                </c:pt>
                <c:pt idx="55719">
                  <c:v>0.416134055402123</c:v>
                </c:pt>
                <c:pt idx="55720">
                  <c:v>0.41619981797536698</c:v>
                </c:pt>
                <c:pt idx="55721">
                  <c:v>0.41626558054863499</c:v>
                </c:pt>
                <c:pt idx="55722">
                  <c:v>0.41633134312190201</c:v>
                </c:pt>
                <c:pt idx="55723">
                  <c:v>0.41639710569514599</c:v>
                </c:pt>
                <c:pt idx="55724">
                  <c:v>0.416462868268413</c:v>
                </c:pt>
                <c:pt idx="55725">
                  <c:v>0.41652863084168001</c:v>
                </c:pt>
                <c:pt idx="55726">
                  <c:v>0.41659439341492499</c:v>
                </c:pt>
                <c:pt idx="55727">
                  <c:v>0.416660155988192</c:v>
                </c:pt>
                <c:pt idx="55728">
                  <c:v>0.41672591856145902</c:v>
                </c:pt>
                <c:pt idx="55729">
                  <c:v>0.416791681134703</c:v>
                </c:pt>
                <c:pt idx="55730">
                  <c:v>0.41685744370797001</c:v>
                </c:pt>
                <c:pt idx="55731">
                  <c:v>0.41692320628123702</c:v>
                </c:pt>
                <c:pt idx="55732">
                  <c:v>0.416988968854482</c:v>
                </c:pt>
                <c:pt idx="55733">
                  <c:v>0.41705473142774901</c:v>
                </c:pt>
                <c:pt idx="55734">
                  <c:v>0.41712049400101597</c:v>
                </c:pt>
                <c:pt idx="55735">
                  <c:v>0.41718625657426001</c:v>
                </c:pt>
                <c:pt idx="55736">
                  <c:v>0.41725201914752702</c:v>
                </c:pt>
                <c:pt idx="55737">
                  <c:v>0.41731778172079398</c:v>
                </c:pt>
                <c:pt idx="55738">
                  <c:v>0.41738354429403901</c:v>
                </c:pt>
                <c:pt idx="55739">
                  <c:v>0.41744930686730602</c:v>
                </c:pt>
                <c:pt idx="55740">
                  <c:v>0.41751506944057298</c:v>
                </c:pt>
                <c:pt idx="55741">
                  <c:v>0.41758083201381702</c:v>
                </c:pt>
                <c:pt idx="55742">
                  <c:v>0.41764659458708397</c:v>
                </c:pt>
                <c:pt idx="55743">
                  <c:v>0.41771235716035099</c:v>
                </c:pt>
                <c:pt idx="55744">
                  <c:v>0.41777811973359602</c:v>
                </c:pt>
                <c:pt idx="55745">
                  <c:v>0.41784388230686298</c:v>
                </c:pt>
                <c:pt idx="55746">
                  <c:v>0.41790964488012999</c:v>
                </c:pt>
                <c:pt idx="55747">
                  <c:v>0.41797540745337403</c:v>
                </c:pt>
                <c:pt idx="55748">
                  <c:v>0.41804117002664098</c:v>
                </c:pt>
                <c:pt idx="55749">
                  <c:v>0.418106932599908</c:v>
                </c:pt>
                <c:pt idx="55750">
                  <c:v>0.41817269517315298</c:v>
                </c:pt>
                <c:pt idx="55751">
                  <c:v>0.41823845774641999</c:v>
                </c:pt>
                <c:pt idx="55752">
                  <c:v>0.418304220319687</c:v>
                </c:pt>
                <c:pt idx="55753">
                  <c:v>0.41836998289293098</c:v>
                </c:pt>
                <c:pt idx="55754">
                  <c:v>0.41843574546619799</c:v>
                </c:pt>
                <c:pt idx="55755">
                  <c:v>0.41850150803946501</c:v>
                </c:pt>
                <c:pt idx="55756">
                  <c:v>0.41856727061270999</c:v>
                </c:pt>
                <c:pt idx="55757">
                  <c:v>0.418633033185977</c:v>
                </c:pt>
                <c:pt idx="55758">
                  <c:v>0.41869879575924401</c:v>
                </c:pt>
                <c:pt idx="55759">
                  <c:v>0.41876455833248799</c:v>
                </c:pt>
                <c:pt idx="55760">
                  <c:v>0.418830320905755</c:v>
                </c:pt>
                <c:pt idx="55761">
                  <c:v>0.41889608347902202</c:v>
                </c:pt>
                <c:pt idx="55762">
                  <c:v>0.418961846052267</c:v>
                </c:pt>
                <c:pt idx="55763">
                  <c:v>0.41902760862553401</c:v>
                </c:pt>
                <c:pt idx="55764">
                  <c:v>0.41909337119880102</c:v>
                </c:pt>
                <c:pt idx="55765">
                  <c:v>0.419159133772045</c:v>
                </c:pt>
                <c:pt idx="55766">
                  <c:v>0.41922489634531201</c:v>
                </c:pt>
                <c:pt idx="55767">
                  <c:v>0.41929065891857997</c:v>
                </c:pt>
                <c:pt idx="55768">
                  <c:v>0.41935642149182401</c:v>
                </c:pt>
                <c:pt idx="55769">
                  <c:v>0.41942218406509102</c:v>
                </c:pt>
                <c:pt idx="55770">
                  <c:v>0.41948794663835798</c:v>
                </c:pt>
                <c:pt idx="55771">
                  <c:v>0.41955370921160201</c:v>
                </c:pt>
                <c:pt idx="55772">
                  <c:v>0.41961947178486902</c:v>
                </c:pt>
                <c:pt idx="55773">
                  <c:v>0.41968523435813698</c:v>
                </c:pt>
                <c:pt idx="55774">
                  <c:v>0.41975099693138102</c:v>
                </c:pt>
                <c:pt idx="55775">
                  <c:v>0.41981675950464797</c:v>
                </c:pt>
                <c:pt idx="55776">
                  <c:v>0.41988252207791499</c:v>
                </c:pt>
                <c:pt idx="55777">
                  <c:v>0.41994828465115902</c:v>
                </c:pt>
                <c:pt idx="55778">
                  <c:v>0.42001404722442598</c:v>
                </c:pt>
                <c:pt idx="55779">
                  <c:v>0.42007980979769399</c:v>
                </c:pt>
                <c:pt idx="55780">
                  <c:v>0.42014557237093803</c:v>
                </c:pt>
                <c:pt idx="55781">
                  <c:v>0.42021133494420498</c:v>
                </c:pt>
                <c:pt idx="55782">
                  <c:v>0.420277097517472</c:v>
                </c:pt>
                <c:pt idx="55783">
                  <c:v>0.42034286009071598</c:v>
                </c:pt>
                <c:pt idx="55784">
                  <c:v>0.42040862266398299</c:v>
                </c:pt>
                <c:pt idx="55785">
                  <c:v>0.420474385237251</c:v>
                </c:pt>
                <c:pt idx="55786">
                  <c:v>0.42054014781049498</c:v>
                </c:pt>
                <c:pt idx="55787">
                  <c:v>0.42060591038376199</c:v>
                </c:pt>
                <c:pt idx="55788">
                  <c:v>0.42067167295702901</c:v>
                </c:pt>
                <c:pt idx="55789">
                  <c:v>0.42073743553027299</c:v>
                </c:pt>
                <c:pt idx="55790">
                  <c:v>0.42080319810354</c:v>
                </c:pt>
                <c:pt idx="55791">
                  <c:v>0.42086896067680801</c:v>
                </c:pt>
                <c:pt idx="55792">
                  <c:v>0.42093472325005199</c:v>
                </c:pt>
                <c:pt idx="55793">
                  <c:v>0.421000485823319</c:v>
                </c:pt>
                <c:pt idx="55794">
                  <c:v>0.42106624839658602</c:v>
                </c:pt>
                <c:pt idx="55795">
                  <c:v>0.42113201096983</c:v>
                </c:pt>
                <c:pt idx="55796">
                  <c:v>0.42119777354309701</c:v>
                </c:pt>
                <c:pt idx="55797">
                  <c:v>0.42126353611636502</c:v>
                </c:pt>
                <c:pt idx="55798">
                  <c:v>0.421329298689609</c:v>
                </c:pt>
                <c:pt idx="55799">
                  <c:v>0.42139506126287601</c:v>
                </c:pt>
                <c:pt idx="55800">
                  <c:v>0.42146082383614297</c:v>
                </c:pt>
                <c:pt idx="55801">
                  <c:v>0.42152658640938701</c:v>
                </c:pt>
                <c:pt idx="55802">
                  <c:v>0.42159234898265402</c:v>
                </c:pt>
                <c:pt idx="55803">
                  <c:v>0.42165811155592198</c:v>
                </c:pt>
                <c:pt idx="55804">
                  <c:v>0.42172387412916601</c:v>
                </c:pt>
                <c:pt idx="55805">
                  <c:v>0.42178963670243302</c:v>
                </c:pt>
                <c:pt idx="55806">
                  <c:v>0.42185539927569998</c:v>
                </c:pt>
                <c:pt idx="55807">
                  <c:v>0.42192116184894402</c:v>
                </c:pt>
                <c:pt idx="55808">
                  <c:v>0.42198692442221097</c:v>
                </c:pt>
                <c:pt idx="55809">
                  <c:v>0.42205268699547899</c:v>
                </c:pt>
                <c:pt idx="55810">
                  <c:v>0.42211844956872302</c:v>
                </c:pt>
                <c:pt idx="55811">
                  <c:v>0.42218421214198998</c:v>
                </c:pt>
                <c:pt idx="55812">
                  <c:v>0.42224997471525699</c:v>
                </c:pt>
                <c:pt idx="55813">
                  <c:v>0.42231573728850103</c:v>
                </c:pt>
                <c:pt idx="55814">
                  <c:v>0.42238149986176898</c:v>
                </c:pt>
                <c:pt idx="55815">
                  <c:v>0.422447262435036</c:v>
                </c:pt>
                <c:pt idx="55816">
                  <c:v>0.42251302500827997</c:v>
                </c:pt>
                <c:pt idx="55817">
                  <c:v>0.42257878758154699</c:v>
                </c:pt>
                <c:pt idx="55818">
                  <c:v>0.422644550154814</c:v>
                </c:pt>
                <c:pt idx="55819">
                  <c:v>0.42271031272805798</c:v>
                </c:pt>
                <c:pt idx="55820">
                  <c:v>0.42277607530132599</c:v>
                </c:pt>
                <c:pt idx="55821">
                  <c:v>0.42284183787459301</c:v>
                </c:pt>
                <c:pt idx="55822">
                  <c:v>0.42290760044783698</c:v>
                </c:pt>
                <c:pt idx="55823">
                  <c:v>0.422973363021104</c:v>
                </c:pt>
                <c:pt idx="55824">
                  <c:v>0.42303912559437101</c:v>
                </c:pt>
                <c:pt idx="55825">
                  <c:v>0.42310488816761499</c:v>
                </c:pt>
                <c:pt idx="55826">
                  <c:v>0.423170650740883</c:v>
                </c:pt>
                <c:pt idx="55827">
                  <c:v>0.42323641331415002</c:v>
                </c:pt>
                <c:pt idx="55828">
                  <c:v>0.42330217588739399</c:v>
                </c:pt>
                <c:pt idx="55829">
                  <c:v>0.42336793846066101</c:v>
                </c:pt>
                <c:pt idx="55830">
                  <c:v>0.42343370103392802</c:v>
                </c:pt>
                <c:pt idx="55831">
                  <c:v>0.423499463607172</c:v>
                </c:pt>
                <c:pt idx="55832">
                  <c:v>0.42356522618044001</c:v>
                </c:pt>
                <c:pt idx="55833">
                  <c:v>0.42363098875370703</c:v>
                </c:pt>
                <c:pt idx="55834">
                  <c:v>0.423696751326951</c:v>
                </c:pt>
                <c:pt idx="55835">
                  <c:v>0.42376251390021802</c:v>
                </c:pt>
                <c:pt idx="55836">
                  <c:v>0.42382827647348498</c:v>
                </c:pt>
                <c:pt idx="55837">
                  <c:v>0.42389403904672901</c:v>
                </c:pt>
                <c:pt idx="55838">
                  <c:v>0.42395980161999702</c:v>
                </c:pt>
                <c:pt idx="55839">
                  <c:v>0.42402556419326398</c:v>
                </c:pt>
                <c:pt idx="55840">
                  <c:v>0.42409132676650801</c:v>
                </c:pt>
                <c:pt idx="55841">
                  <c:v>0.42415708933977497</c:v>
                </c:pt>
                <c:pt idx="55842">
                  <c:v>0.42422285191304199</c:v>
                </c:pt>
                <c:pt idx="55843">
                  <c:v>0.42428861448628602</c:v>
                </c:pt>
                <c:pt idx="55844">
                  <c:v>0.42435437705955398</c:v>
                </c:pt>
                <c:pt idx="55845">
                  <c:v>0.42442013963282099</c:v>
                </c:pt>
                <c:pt idx="55846">
                  <c:v>0.42448590220606502</c:v>
                </c:pt>
                <c:pt idx="55847">
                  <c:v>0.42455166477933198</c:v>
                </c:pt>
                <c:pt idx="55848">
                  <c:v>0.424617427352599</c:v>
                </c:pt>
                <c:pt idx="55849">
                  <c:v>0.42468318992584397</c:v>
                </c:pt>
                <c:pt idx="55850">
                  <c:v>0.42474895249911099</c:v>
                </c:pt>
                <c:pt idx="55851">
                  <c:v>0.424814715072378</c:v>
                </c:pt>
                <c:pt idx="55852">
                  <c:v>0.42488047764562198</c:v>
                </c:pt>
                <c:pt idx="55853">
                  <c:v>0.42494624021888899</c:v>
                </c:pt>
                <c:pt idx="55854">
                  <c:v>0.42501200279215601</c:v>
                </c:pt>
                <c:pt idx="55855">
                  <c:v>0.42507776536540098</c:v>
                </c:pt>
                <c:pt idx="55856">
                  <c:v>0.425143527938668</c:v>
                </c:pt>
                <c:pt idx="55857">
                  <c:v>0.42520929051193501</c:v>
                </c:pt>
                <c:pt idx="55858">
                  <c:v>0.42527505308517899</c:v>
                </c:pt>
                <c:pt idx="55859">
                  <c:v>0.425340815658446</c:v>
                </c:pt>
                <c:pt idx="55860">
                  <c:v>0.42540657823171302</c:v>
                </c:pt>
                <c:pt idx="55861">
                  <c:v>0.42547234080495799</c:v>
                </c:pt>
                <c:pt idx="55862">
                  <c:v>0.42553810337822501</c:v>
                </c:pt>
                <c:pt idx="55863">
                  <c:v>0.42560386595149202</c:v>
                </c:pt>
                <c:pt idx="55864">
                  <c:v>0.425669628524736</c:v>
                </c:pt>
                <c:pt idx="55865">
                  <c:v>0.42573539109800301</c:v>
                </c:pt>
                <c:pt idx="55866">
                  <c:v>0.42580115367127003</c:v>
                </c:pt>
                <c:pt idx="55867">
                  <c:v>0.425866916244515</c:v>
                </c:pt>
                <c:pt idx="55868">
                  <c:v>0.42593267881778202</c:v>
                </c:pt>
                <c:pt idx="55869">
                  <c:v>0.42599844139104898</c:v>
                </c:pt>
                <c:pt idx="55870">
                  <c:v>0.42606420396429301</c:v>
                </c:pt>
                <c:pt idx="55871">
                  <c:v>0.42612996653756002</c:v>
                </c:pt>
                <c:pt idx="55872">
                  <c:v>0.42619572911082698</c:v>
                </c:pt>
                <c:pt idx="55873">
                  <c:v>0.42626149168407201</c:v>
                </c:pt>
                <c:pt idx="55874">
                  <c:v>0.42632725425733897</c:v>
                </c:pt>
                <c:pt idx="55875">
                  <c:v>0.42639301683060599</c:v>
                </c:pt>
                <c:pt idx="55876">
                  <c:v>0.42645877940385002</c:v>
                </c:pt>
                <c:pt idx="55877">
                  <c:v>0.42652454197711698</c:v>
                </c:pt>
                <c:pt idx="55878">
                  <c:v>0.42659030455038399</c:v>
                </c:pt>
                <c:pt idx="55879">
                  <c:v>0.42665606712362902</c:v>
                </c:pt>
                <c:pt idx="55880">
                  <c:v>0.42672182969689598</c:v>
                </c:pt>
                <c:pt idx="55881">
                  <c:v>0.426787592270163</c:v>
                </c:pt>
                <c:pt idx="55882">
                  <c:v>0.42685335484340697</c:v>
                </c:pt>
                <c:pt idx="55883">
                  <c:v>0.42691911741667399</c:v>
                </c:pt>
                <c:pt idx="55884">
                  <c:v>0.426984879989941</c:v>
                </c:pt>
                <c:pt idx="55885">
                  <c:v>0.42705064256318598</c:v>
                </c:pt>
                <c:pt idx="55886">
                  <c:v>0.42711640513645299</c:v>
                </c:pt>
                <c:pt idx="55887">
                  <c:v>0.42718216770972001</c:v>
                </c:pt>
                <c:pt idx="55888">
                  <c:v>0.42724793028296398</c:v>
                </c:pt>
                <c:pt idx="55889">
                  <c:v>0.427313692856231</c:v>
                </c:pt>
                <c:pt idx="55890">
                  <c:v>0.42737945542949801</c:v>
                </c:pt>
                <c:pt idx="55891">
                  <c:v>0.42744521800274299</c:v>
                </c:pt>
                <c:pt idx="55892">
                  <c:v>0.42751098057601</c:v>
                </c:pt>
                <c:pt idx="55893">
                  <c:v>0.42757674314927702</c:v>
                </c:pt>
                <c:pt idx="55894">
                  <c:v>0.42764250572252099</c:v>
                </c:pt>
                <c:pt idx="55895">
                  <c:v>0.42770826829578801</c:v>
                </c:pt>
                <c:pt idx="55896">
                  <c:v>0.42777403086905502</c:v>
                </c:pt>
                <c:pt idx="55897">
                  <c:v>0.4278397934423</c:v>
                </c:pt>
                <c:pt idx="55898">
                  <c:v>0.42790555601556701</c:v>
                </c:pt>
                <c:pt idx="55899">
                  <c:v>0.42797131858883403</c:v>
                </c:pt>
                <c:pt idx="55900">
                  <c:v>0.428037081162078</c:v>
                </c:pt>
                <c:pt idx="55901">
                  <c:v>0.42810284373534502</c:v>
                </c:pt>
                <c:pt idx="55902">
                  <c:v>0.42816860630861298</c:v>
                </c:pt>
                <c:pt idx="55903">
                  <c:v>0.42823436888185701</c:v>
                </c:pt>
                <c:pt idx="55904">
                  <c:v>0.42830013145512402</c:v>
                </c:pt>
                <c:pt idx="55905">
                  <c:v>0.42836589402839098</c:v>
                </c:pt>
                <c:pt idx="55906">
                  <c:v>0.42843165660163501</c:v>
                </c:pt>
                <c:pt idx="55907">
                  <c:v>0.42849741917490197</c:v>
                </c:pt>
                <c:pt idx="55908">
                  <c:v>0.42856318174816999</c:v>
                </c:pt>
                <c:pt idx="55909">
                  <c:v>0.42862894432141402</c:v>
                </c:pt>
                <c:pt idx="55910">
                  <c:v>0.42869470689468098</c:v>
                </c:pt>
                <c:pt idx="55911">
                  <c:v>0.42876046946794799</c:v>
                </c:pt>
                <c:pt idx="55912">
                  <c:v>0.42882623204119202</c:v>
                </c:pt>
                <c:pt idx="55913">
                  <c:v>0.42889199461445898</c:v>
                </c:pt>
                <c:pt idx="55914">
                  <c:v>0.428957757187727</c:v>
                </c:pt>
                <c:pt idx="55915">
                  <c:v>0.42902351976097097</c:v>
                </c:pt>
                <c:pt idx="55916">
                  <c:v>0.42908928233423799</c:v>
                </c:pt>
                <c:pt idx="55917">
                  <c:v>0.429155044907505</c:v>
                </c:pt>
                <c:pt idx="55918">
                  <c:v>0.42922080748074898</c:v>
                </c:pt>
                <c:pt idx="55919">
                  <c:v>0.42928657005401599</c:v>
                </c:pt>
                <c:pt idx="55920">
                  <c:v>0.42935233262728401</c:v>
                </c:pt>
                <c:pt idx="55921">
                  <c:v>0.42941809520052798</c:v>
                </c:pt>
                <c:pt idx="55922">
                  <c:v>0.429483857773795</c:v>
                </c:pt>
                <c:pt idx="55923">
                  <c:v>0.42954962034706201</c:v>
                </c:pt>
                <c:pt idx="55924">
                  <c:v>0.42961538292030599</c:v>
                </c:pt>
                <c:pt idx="55925">
                  <c:v>0.429681145493573</c:v>
                </c:pt>
                <c:pt idx="55926">
                  <c:v>0.42974690806684102</c:v>
                </c:pt>
                <c:pt idx="55927">
                  <c:v>0.42981267064008499</c:v>
                </c:pt>
                <c:pt idx="55928">
                  <c:v>0.42987843321335201</c:v>
                </c:pt>
                <c:pt idx="55929">
                  <c:v>0.42994419578661902</c:v>
                </c:pt>
                <c:pt idx="55930">
                  <c:v>0.430009958359863</c:v>
                </c:pt>
                <c:pt idx="55931">
                  <c:v>0.43007572093313001</c:v>
                </c:pt>
                <c:pt idx="55932">
                  <c:v>0.43014148350639803</c:v>
                </c:pt>
                <c:pt idx="55933">
                  <c:v>0.430207246079642</c:v>
                </c:pt>
                <c:pt idx="55934">
                  <c:v>0.43027300865290902</c:v>
                </c:pt>
                <c:pt idx="55935">
                  <c:v>0.43033877122617598</c:v>
                </c:pt>
                <c:pt idx="55936">
                  <c:v>0.43040453379942001</c:v>
                </c:pt>
                <c:pt idx="55937">
                  <c:v>0.43047029637268702</c:v>
                </c:pt>
                <c:pt idx="55938">
                  <c:v>0.43053605894595498</c:v>
                </c:pt>
                <c:pt idx="55939">
                  <c:v>0.43060182151919901</c:v>
                </c:pt>
                <c:pt idx="55940">
                  <c:v>0.43066758409246603</c:v>
                </c:pt>
                <c:pt idx="55941">
                  <c:v>0.43073334666573299</c:v>
                </c:pt>
                <c:pt idx="55942">
                  <c:v>0.43079910923897702</c:v>
                </c:pt>
                <c:pt idx="55943">
                  <c:v>0.43086487181224498</c:v>
                </c:pt>
                <c:pt idx="55944">
                  <c:v>0.43093063438551199</c:v>
                </c:pt>
                <c:pt idx="55945">
                  <c:v>0.43099639695875602</c:v>
                </c:pt>
                <c:pt idx="55946">
                  <c:v>0.43106215953202298</c:v>
                </c:pt>
                <c:pt idx="55947">
                  <c:v>0.43112792210529</c:v>
                </c:pt>
                <c:pt idx="55948">
                  <c:v>0.43119368467853397</c:v>
                </c:pt>
                <c:pt idx="55949">
                  <c:v>0.43125944725180199</c:v>
                </c:pt>
                <c:pt idx="55950">
                  <c:v>0.431325209825069</c:v>
                </c:pt>
                <c:pt idx="55951">
                  <c:v>0.43139097239831298</c:v>
                </c:pt>
                <c:pt idx="55952">
                  <c:v>0.43145673497157999</c:v>
                </c:pt>
                <c:pt idx="55953">
                  <c:v>0.43152249754484701</c:v>
                </c:pt>
                <c:pt idx="55954">
                  <c:v>0.43158826011809098</c:v>
                </c:pt>
                <c:pt idx="55955">
                  <c:v>0.431654022691359</c:v>
                </c:pt>
                <c:pt idx="55956">
                  <c:v>0.43171978526462601</c:v>
                </c:pt>
                <c:pt idx="55957">
                  <c:v>0.43178554783786999</c:v>
                </c:pt>
                <c:pt idx="55958">
                  <c:v>0.431851310411137</c:v>
                </c:pt>
                <c:pt idx="55959">
                  <c:v>0.43191707298440402</c:v>
                </c:pt>
                <c:pt idx="55960">
                  <c:v>0.43198283555764799</c:v>
                </c:pt>
                <c:pt idx="55961">
                  <c:v>0.43204859813091601</c:v>
                </c:pt>
                <c:pt idx="55962">
                  <c:v>0.43211436070418302</c:v>
                </c:pt>
                <c:pt idx="55963">
                  <c:v>0.432180123277427</c:v>
                </c:pt>
                <c:pt idx="55964">
                  <c:v>0.43224588585069401</c:v>
                </c:pt>
                <c:pt idx="55965">
                  <c:v>0.43231164842396103</c:v>
                </c:pt>
                <c:pt idx="55966">
                  <c:v>0.432377410997205</c:v>
                </c:pt>
                <c:pt idx="55967">
                  <c:v>0.43244317357047302</c:v>
                </c:pt>
                <c:pt idx="55968">
                  <c:v>0.43250893614373997</c:v>
                </c:pt>
                <c:pt idx="55969">
                  <c:v>0.43257469871698401</c:v>
                </c:pt>
                <c:pt idx="55970">
                  <c:v>0.43264046129025102</c:v>
                </c:pt>
                <c:pt idx="55971">
                  <c:v>0.43270622386351798</c:v>
                </c:pt>
                <c:pt idx="55972">
                  <c:v>0.43277198643676201</c:v>
                </c:pt>
                <c:pt idx="55973">
                  <c:v>0.43283774901003003</c:v>
                </c:pt>
                <c:pt idx="55974">
                  <c:v>0.43290351158329698</c:v>
                </c:pt>
                <c:pt idx="55975">
                  <c:v>0.43296927415654102</c:v>
                </c:pt>
                <c:pt idx="55976">
                  <c:v>0.43303503672980798</c:v>
                </c:pt>
                <c:pt idx="55977">
                  <c:v>0.43310079930307499</c:v>
                </c:pt>
                <c:pt idx="55978">
                  <c:v>0.43316656187631902</c:v>
                </c:pt>
                <c:pt idx="55979">
                  <c:v>0.43323232444958698</c:v>
                </c:pt>
                <c:pt idx="55980">
                  <c:v>0.43329808702285399</c:v>
                </c:pt>
                <c:pt idx="55981">
                  <c:v>0.43336384959609803</c:v>
                </c:pt>
                <c:pt idx="55982">
                  <c:v>0.43342961216936499</c:v>
                </c:pt>
                <c:pt idx="55983">
                  <c:v>0.433495374742632</c:v>
                </c:pt>
                <c:pt idx="55984">
                  <c:v>0.43356113731587698</c:v>
                </c:pt>
                <c:pt idx="55985">
                  <c:v>0.43362689988914399</c:v>
                </c:pt>
                <c:pt idx="55986">
                  <c:v>0.433692662462411</c:v>
                </c:pt>
                <c:pt idx="55987">
                  <c:v>0.43375842503565498</c:v>
                </c:pt>
                <c:pt idx="55988">
                  <c:v>0.433824187608922</c:v>
                </c:pt>
                <c:pt idx="55989">
                  <c:v>0.43388995018218901</c:v>
                </c:pt>
                <c:pt idx="55990">
                  <c:v>0.43395571275543399</c:v>
                </c:pt>
                <c:pt idx="55991">
                  <c:v>0.434021475328701</c:v>
                </c:pt>
                <c:pt idx="55992">
                  <c:v>0.43408723790196801</c:v>
                </c:pt>
                <c:pt idx="55993">
                  <c:v>0.43415300047521199</c:v>
                </c:pt>
                <c:pt idx="55994">
                  <c:v>0.43421876304847901</c:v>
                </c:pt>
                <c:pt idx="55995">
                  <c:v>0.43428452562174602</c:v>
                </c:pt>
                <c:pt idx="55996">
                  <c:v>0.434350288194991</c:v>
                </c:pt>
                <c:pt idx="55997">
                  <c:v>0.43441605076825801</c:v>
                </c:pt>
                <c:pt idx="55998">
                  <c:v>0.43448181334152502</c:v>
                </c:pt>
                <c:pt idx="55999">
                  <c:v>0.434547575914769</c:v>
                </c:pt>
                <c:pt idx="56000">
                  <c:v>0.43461333848803602</c:v>
                </c:pt>
                <c:pt idx="56001">
                  <c:v>0.43467910106130297</c:v>
                </c:pt>
                <c:pt idx="56002">
                  <c:v>0.43474486363454801</c:v>
                </c:pt>
                <c:pt idx="56003">
                  <c:v>0.43481062620781502</c:v>
                </c:pt>
                <c:pt idx="56004">
                  <c:v>0.43487638878108198</c:v>
                </c:pt>
                <c:pt idx="56005">
                  <c:v>0.43494215135432601</c:v>
                </c:pt>
                <c:pt idx="56006">
                  <c:v>0.43500791392759303</c:v>
                </c:pt>
                <c:pt idx="56007">
                  <c:v>0.43507367650085998</c:v>
                </c:pt>
                <c:pt idx="56008">
                  <c:v>0.43513943907410502</c:v>
                </c:pt>
                <c:pt idx="56009">
                  <c:v>0.43520520164737198</c:v>
                </c:pt>
                <c:pt idx="56010">
                  <c:v>0.43527096422063899</c:v>
                </c:pt>
                <c:pt idx="56011">
                  <c:v>0.43533672679388302</c:v>
                </c:pt>
                <c:pt idx="56012">
                  <c:v>0.43540248936714998</c:v>
                </c:pt>
                <c:pt idx="56013">
                  <c:v>0.43546825194041699</c:v>
                </c:pt>
                <c:pt idx="56014">
                  <c:v>0.43553401451366203</c:v>
                </c:pt>
                <c:pt idx="56015">
                  <c:v>0.43559977708692899</c:v>
                </c:pt>
                <c:pt idx="56016">
                  <c:v>0.435665539660196</c:v>
                </c:pt>
                <c:pt idx="56017">
                  <c:v>0.43573130223343998</c:v>
                </c:pt>
                <c:pt idx="56018">
                  <c:v>0.43579706480670699</c:v>
                </c:pt>
                <c:pt idx="56019">
                  <c:v>0.435862827379974</c:v>
                </c:pt>
                <c:pt idx="56020">
                  <c:v>0.43592858995321898</c:v>
                </c:pt>
                <c:pt idx="56021">
                  <c:v>0.435994352526486</c:v>
                </c:pt>
                <c:pt idx="56022">
                  <c:v>0.43606011509975301</c:v>
                </c:pt>
                <c:pt idx="56023">
                  <c:v>0.43612587767299699</c:v>
                </c:pt>
                <c:pt idx="56024">
                  <c:v>0.436191640246264</c:v>
                </c:pt>
                <c:pt idx="56025">
                  <c:v>0.43625740281953101</c:v>
                </c:pt>
                <c:pt idx="56026">
                  <c:v>0.43632316539277599</c:v>
                </c:pt>
                <c:pt idx="56027">
                  <c:v>0.43638892796604301</c:v>
                </c:pt>
                <c:pt idx="56028">
                  <c:v>0.43645469053931002</c:v>
                </c:pt>
                <c:pt idx="56029">
                  <c:v>0.436520453112554</c:v>
                </c:pt>
                <c:pt idx="56030">
                  <c:v>0.43658621568582101</c:v>
                </c:pt>
                <c:pt idx="56031">
                  <c:v>0.43665197825908802</c:v>
                </c:pt>
                <c:pt idx="56032">
                  <c:v>0.436717740832333</c:v>
                </c:pt>
                <c:pt idx="56033">
                  <c:v>0.43678350340560002</c:v>
                </c:pt>
                <c:pt idx="56034">
                  <c:v>0.43684926597886697</c:v>
                </c:pt>
                <c:pt idx="56035">
                  <c:v>0.43709081363444602</c:v>
                </c:pt>
                <c:pt idx="56036">
                  <c:v>0.437332361290109</c:v>
                </c:pt>
                <c:pt idx="56037">
                  <c:v>0.43757390894577203</c:v>
                </c:pt>
                <c:pt idx="56038">
                  <c:v>0.43781545660135002</c:v>
                </c:pt>
                <c:pt idx="56039">
                  <c:v>0.43805700425701299</c:v>
                </c:pt>
                <c:pt idx="56040">
                  <c:v>0.43829855191267603</c:v>
                </c:pt>
                <c:pt idx="56041">
                  <c:v>0.43854009956825502</c:v>
                </c:pt>
                <c:pt idx="56042">
                  <c:v>0.43878164722391799</c:v>
                </c:pt>
                <c:pt idx="56043">
                  <c:v>0.43902319487958102</c:v>
                </c:pt>
                <c:pt idx="56044">
                  <c:v>0.43926474253515901</c:v>
                </c:pt>
                <c:pt idx="56045">
                  <c:v>0.43950629019082199</c:v>
                </c:pt>
                <c:pt idx="56046">
                  <c:v>0.43974783784648502</c:v>
                </c:pt>
                <c:pt idx="56047">
                  <c:v>0.43998938550206401</c:v>
                </c:pt>
                <c:pt idx="56048">
                  <c:v>0.44023093315772699</c:v>
                </c:pt>
                <c:pt idx="56049">
                  <c:v>0.44047248081339002</c:v>
                </c:pt>
                <c:pt idx="56050">
                  <c:v>0.44071402846896901</c:v>
                </c:pt>
                <c:pt idx="56051">
                  <c:v>0.44095557612463099</c:v>
                </c:pt>
                <c:pt idx="56052">
                  <c:v>0.44119712378029402</c:v>
                </c:pt>
                <c:pt idx="56053">
                  <c:v>0.44143867143587301</c:v>
                </c:pt>
                <c:pt idx="56054">
                  <c:v>0.44168021909153599</c:v>
                </c:pt>
                <c:pt idx="56055">
                  <c:v>0.44192176674719902</c:v>
                </c:pt>
                <c:pt idx="56056">
                  <c:v>0.44216331440277801</c:v>
                </c:pt>
                <c:pt idx="56057">
                  <c:v>0.44240486205844098</c:v>
                </c:pt>
                <c:pt idx="56058">
                  <c:v>0.44264640971410402</c:v>
                </c:pt>
                <c:pt idx="56059">
                  <c:v>0.44288795736968201</c:v>
                </c:pt>
                <c:pt idx="56060">
                  <c:v>0.44312950502534498</c:v>
                </c:pt>
                <c:pt idx="56061">
                  <c:v>0.44337105268100802</c:v>
                </c:pt>
                <c:pt idx="56062">
                  <c:v>0.443612600336587</c:v>
                </c:pt>
                <c:pt idx="56063">
                  <c:v>0.44385414799224998</c:v>
                </c:pt>
                <c:pt idx="56064">
                  <c:v>0.44409569564791301</c:v>
                </c:pt>
                <c:pt idx="56065">
                  <c:v>0.444337243303491</c:v>
                </c:pt>
                <c:pt idx="56066">
                  <c:v>0.44457879095915398</c:v>
                </c:pt>
                <c:pt idx="56067">
                  <c:v>0.44482033861481701</c:v>
                </c:pt>
                <c:pt idx="56068">
                  <c:v>0.445061886270396</c:v>
                </c:pt>
                <c:pt idx="56069">
                  <c:v>0.44530343392605898</c:v>
                </c:pt>
                <c:pt idx="56070">
                  <c:v>0.44554498158172201</c:v>
                </c:pt>
                <c:pt idx="56071">
                  <c:v>0.445786529237301</c:v>
                </c:pt>
                <c:pt idx="56072">
                  <c:v>0.44602807689296398</c:v>
                </c:pt>
                <c:pt idx="56073">
                  <c:v>0.44626962454862701</c:v>
                </c:pt>
                <c:pt idx="56074">
                  <c:v>0.446511172204205</c:v>
                </c:pt>
                <c:pt idx="56075">
                  <c:v>0.44675271985986797</c:v>
                </c:pt>
                <c:pt idx="56076">
                  <c:v>0.44699426751553101</c:v>
                </c:pt>
                <c:pt idx="56077">
                  <c:v>0.44723581517111</c:v>
                </c:pt>
                <c:pt idx="56078">
                  <c:v>0.44747736282677297</c:v>
                </c:pt>
                <c:pt idx="56079">
                  <c:v>0.44771891048243601</c:v>
                </c:pt>
                <c:pt idx="56080">
                  <c:v>0.44796045813801399</c:v>
                </c:pt>
                <c:pt idx="56081">
                  <c:v>0.44820200579367703</c:v>
                </c:pt>
                <c:pt idx="56082">
                  <c:v>0.44844355344934</c:v>
                </c:pt>
                <c:pt idx="56083">
                  <c:v>0.44868510110491899</c:v>
                </c:pt>
                <c:pt idx="56084">
                  <c:v>0.44892664876058203</c:v>
                </c:pt>
                <c:pt idx="56085">
                  <c:v>0.449168196416245</c:v>
                </c:pt>
                <c:pt idx="56086">
                  <c:v>0.44940974407182399</c:v>
                </c:pt>
                <c:pt idx="56087">
                  <c:v>0.44965129172748602</c:v>
                </c:pt>
                <c:pt idx="56088">
                  <c:v>0.449892839383149</c:v>
                </c:pt>
                <c:pt idx="56089">
                  <c:v>0.45013438703872799</c:v>
                </c:pt>
                <c:pt idx="56090">
                  <c:v>0.45037593469439102</c:v>
                </c:pt>
                <c:pt idx="56091">
                  <c:v>0.450617482350054</c:v>
                </c:pt>
                <c:pt idx="56092">
                  <c:v>0.45085903000563299</c:v>
                </c:pt>
                <c:pt idx="56093">
                  <c:v>0.45110057766129602</c:v>
                </c:pt>
                <c:pt idx="56094">
                  <c:v>0.451342125316959</c:v>
                </c:pt>
                <c:pt idx="56095">
                  <c:v>0.45158367297253699</c:v>
                </c:pt>
                <c:pt idx="56096">
                  <c:v>0.45182522062820002</c:v>
                </c:pt>
                <c:pt idx="56097">
                  <c:v>0.452066768283863</c:v>
                </c:pt>
                <c:pt idx="56098">
                  <c:v>0.45230831593944198</c:v>
                </c:pt>
                <c:pt idx="56099">
                  <c:v>0.45254986359510502</c:v>
                </c:pt>
                <c:pt idx="56100">
                  <c:v>0.45279141125076799</c:v>
                </c:pt>
                <c:pt idx="56101">
                  <c:v>0.45303295890634598</c:v>
                </c:pt>
                <c:pt idx="56102">
                  <c:v>0.45327450656200902</c:v>
                </c:pt>
                <c:pt idx="56103">
                  <c:v>0.45351605421767199</c:v>
                </c:pt>
                <c:pt idx="56104">
                  <c:v>0.45375760187325098</c:v>
                </c:pt>
                <c:pt idx="56105">
                  <c:v>0.45399914952891401</c:v>
                </c:pt>
                <c:pt idx="56106">
                  <c:v>0.45424069718457699</c:v>
                </c:pt>
                <c:pt idx="56107">
                  <c:v>0.45448224484015598</c:v>
                </c:pt>
                <c:pt idx="56108">
                  <c:v>0.45472379249581901</c:v>
                </c:pt>
                <c:pt idx="56109">
                  <c:v>0.45496534015148199</c:v>
                </c:pt>
                <c:pt idx="56110">
                  <c:v>0.45520688780705998</c:v>
                </c:pt>
                <c:pt idx="56111">
                  <c:v>0.45544843546272301</c:v>
                </c:pt>
                <c:pt idx="56112">
                  <c:v>0.45568998311838599</c:v>
                </c:pt>
                <c:pt idx="56113">
                  <c:v>0.45593153077396498</c:v>
                </c:pt>
                <c:pt idx="56114">
                  <c:v>0.45617307842962801</c:v>
                </c:pt>
                <c:pt idx="56115">
                  <c:v>0.45641462608529099</c:v>
                </c:pt>
                <c:pt idx="56116">
                  <c:v>0.45665617374086898</c:v>
                </c:pt>
                <c:pt idx="56117">
                  <c:v>0.45689772139653201</c:v>
                </c:pt>
                <c:pt idx="56118">
                  <c:v>0.45713926905219499</c:v>
                </c:pt>
                <c:pt idx="56119">
                  <c:v>0.45738081670777397</c:v>
                </c:pt>
                <c:pt idx="56120">
                  <c:v>0.45762236436343701</c:v>
                </c:pt>
                <c:pt idx="56121">
                  <c:v>0.45786391201909998</c:v>
                </c:pt>
                <c:pt idx="56122">
                  <c:v>0.45810545967467903</c:v>
                </c:pt>
                <c:pt idx="56123">
                  <c:v>0.458347007330342</c:v>
                </c:pt>
                <c:pt idx="56124">
                  <c:v>0.45858855498600398</c:v>
                </c:pt>
                <c:pt idx="56125">
                  <c:v>0.45883010264158303</c:v>
                </c:pt>
                <c:pt idx="56126">
                  <c:v>0.459071650297246</c:v>
                </c:pt>
                <c:pt idx="56127">
                  <c:v>0.45931319795290898</c:v>
                </c:pt>
                <c:pt idx="56128">
                  <c:v>0.45955474560848802</c:v>
                </c:pt>
                <c:pt idx="56129">
                  <c:v>0.459796293264151</c:v>
                </c:pt>
                <c:pt idx="56130">
                  <c:v>0.46003784091981398</c:v>
                </c:pt>
                <c:pt idx="56131">
                  <c:v>0.46027938857539202</c:v>
                </c:pt>
                <c:pt idx="56132">
                  <c:v>0.460520936231055</c:v>
                </c:pt>
                <c:pt idx="56133">
                  <c:v>0.46076248388671798</c:v>
                </c:pt>
                <c:pt idx="56134">
                  <c:v>0.46100403154229702</c:v>
                </c:pt>
                <c:pt idx="56135">
                  <c:v>0.46124557919796</c:v>
                </c:pt>
                <c:pt idx="56136">
                  <c:v>0.46148712685362298</c:v>
                </c:pt>
                <c:pt idx="56137">
                  <c:v>0.46172867450920102</c:v>
                </c:pt>
                <c:pt idx="56138">
                  <c:v>0.461970222164864</c:v>
                </c:pt>
                <c:pt idx="56139">
                  <c:v>0.46221176982052697</c:v>
                </c:pt>
                <c:pt idx="56140">
                  <c:v>0.46245331747610602</c:v>
                </c:pt>
                <c:pt idx="56141">
                  <c:v>0.462694865131769</c:v>
                </c:pt>
                <c:pt idx="56142">
                  <c:v>0.46293641278743197</c:v>
                </c:pt>
                <c:pt idx="56143">
                  <c:v>0.46317796044301102</c:v>
                </c:pt>
                <c:pt idx="56144">
                  <c:v>0.46341950809867399</c:v>
                </c:pt>
                <c:pt idx="56145">
                  <c:v>0.46366105575433703</c:v>
                </c:pt>
                <c:pt idx="56146">
                  <c:v>0.46390260340991502</c:v>
                </c:pt>
                <c:pt idx="56147">
                  <c:v>0.46414415106557799</c:v>
                </c:pt>
                <c:pt idx="56148">
                  <c:v>0.46438569872124102</c:v>
                </c:pt>
                <c:pt idx="56149">
                  <c:v>0.46462724637682001</c:v>
                </c:pt>
                <c:pt idx="56150">
                  <c:v>0.46486879403248299</c:v>
                </c:pt>
                <c:pt idx="56151">
                  <c:v>0.46511034168814602</c:v>
                </c:pt>
                <c:pt idx="56152">
                  <c:v>0.46535188934372401</c:v>
                </c:pt>
                <c:pt idx="56153">
                  <c:v>0.46559343699938699</c:v>
                </c:pt>
                <c:pt idx="56154">
                  <c:v>0.46583498465505002</c:v>
                </c:pt>
                <c:pt idx="56155">
                  <c:v>0.46607653231062901</c:v>
                </c:pt>
                <c:pt idx="56156">
                  <c:v>0.46631807996629199</c:v>
                </c:pt>
                <c:pt idx="56157">
                  <c:v>0.46655962762195502</c:v>
                </c:pt>
                <c:pt idx="56158">
                  <c:v>0.46680117527753301</c:v>
                </c:pt>
                <c:pt idx="56159">
                  <c:v>0.46704272293319599</c:v>
                </c:pt>
                <c:pt idx="56160">
                  <c:v>0.46728427058885902</c:v>
                </c:pt>
                <c:pt idx="56161">
                  <c:v>0.46752581824443801</c:v>
                </c:pt>
                <c:pt idx="56162">
                  <c:v>0.46776736590010098</c:v>
                </c:pt>
                <c:pt idx="56163">
                  <c:v>0.46800891355576402</c:v>
                </c:pt>
                <c:pt idx="56164">
                  <c:v>0.46825046121134301</c:v>
                </c:pt>
                <c:pt idx="56165">
                  <c:v>0.46849200886700598</c:v>
                </c:pt>
                <c:pt idx="56166">
                  <c:v>0.46873355652266901</c:v>
                </c:pt>
                <c:pt idx="56167">
                  <c:v>0.468975104178247</c:v>
                </c:pt>
                <c:pt idx="56168">
                  <c:v>0.46921665183390998</c:v>
                </c:pt>
                <c:pt idx="56169">
                  <c:v>0.46945819948957301</c:v>
                </c:pt>
                <c:pt idx="56170">
                  <c:v>0.469699747145152</c:v>
                </c:pt>
                <c:pt idx="56171">
                  <c:v>0.46994129480081498</c:v>
                </c:pt>
                <c:pt idx="56172">
                  <c:v>0.47018284245647801</c:v>
                </c:pt>
                <c:pt idx="56173">
                  <c:v>0.470424390112056</c:v>
                </c:pt>
                <c:pt idx="56174">
                  <c:v>0.47066593776771898</c:v>
                </c:pt>
                <c:pt idx="56175">
                  <c:v>0.47090748542338201</c:v>
                </c:pt>
                <c:pt idx="56176">
                  <c:v>0.471149033078961</c:v>
                </c:pt>
                <c:pt idx="56177">
                  <c:v>0.47139058073462398</c:v>
                </c:pt>
                <c:pt idx="56178">
                  <c:v>0.47163212839028701</c:v>
                </c:pt>
                <c:pt idx="56179">
                  <c:v>0.471873676045866</c:v>
                </c:pt>
                <c:pt idx="56180">
                  <c:v>0.47211522370152897</c:v>
                </c:pt>
                <c:pt idx="56181">
                  <c:v>0.47235677135719201</c:v>
                </c:pt>
                <c:pt idx="56182">
                  <c:v>0.47259831901277</c:v>
                </c:pt>
                <c:pt idx="56183">
                  <c:v>0.47283986666843297</c:v>
                </c:pt>
                <c:pt idx="56184">
                  <c:v>0.47308141432409601</c:v>
                </c:pt>
                <c:pt idx="56185">
                  <c:v>0.47332296197967499</c:v>
                </c:pt>
                <c:pt idx="56186">
                  <c:v>0.47356450963533803</c:v>
                </c:pt>
                <c:pt idx="56187">
                  <c:v>0.473806057291001</c:v>
                </c:pt>
                <c:pt idx="56188">
                  <c:v>0.47404760494657899</c:v>
                </c:pt>
                <c:pt idx="56189">
                  <c:v>0.47428915260224203</c:v>
                </c:pt>
                <c:pt idx="56190">
                  <c:v>0.474530700257905</c:v>
                </c:pt>
                <c:pt idx="56191">
                  <c:v>0.47477224791348399</c:v>
                </c:pt>
                <c:pt idx="56192">
                  <c:v>0.47501379556914702</c:v>
                </c:pt>
                <c:pt idx="56193">
                  <c:v>0.47525534322481</c:v>
                </c:pt>
                <c:pt idx="56194">
                  <c:v>0.47549689088038899</c:v>
                </c:pt>
                <c:pt idx="56195">
                  <c:v>0.47573843853605102</c:v>
                </c:pt>
                <c:pt idx="56196">
                  <c:v>0.475979986191714</c:v>
                </c:pt>
                <c:pt idx="56197">
                  <c:v>0.47622153384729299</c:v>
                </c:pt>
                <c:pt idx="56198">
                  <c:v>0.47646308150295602</c:v>
                </c:pt>
                <c:pt idx="56199">
                  <c:v>0.476704629158619</c:v>
                </c:pt>
                <c:pt idx="56200">
                  <c:v>0.47694617681419799</c:v>
                </c:pt>
                <c:pt idx="56201">
                  <c:v>0.47718772446986102</c:v>
                </c:pt>
                <c:pt idx="56202">
                  <c:v>0.477429272125524</c:v>
                </c:pt>
                <c:pt idx="56203">
                  <c:v>0.47767081978110199</c:v>
                </c:pt>
                <c:pt idx="56204">
                  <c:v>0.47791236743676502</c:v>
                </c:pt>
                <c:pt idx="56205">
                  <c:v>0.47815391509242799</c:v>
                </c:pt>
                <c:pt idx="56206">
                  <c:v>0.47839546274800698</c:v>
                </c:pt>
                <c:pt idx="56207">
                  <c:v>0.47863701040367002</c:v>
                </c:pt>
                <c:pt idx="56208">
                  <c:v>0.47887855805933299</c:v>
                </c:pt>
                <c:pt idx="56209">
                  <c:v>0.47912010571491098</c:v>
                </c:pt>
                <c:pt idx="56210">
                  <c:v>0.47936165337057401</c:v>
                </c:pt>
                <c:pt idx="56211">
                  <c:v>0.47960320102623699</c:v>
                </c:pt>
                <c:pt idx="56212">
                  <c:v>0.47984474868181598</c:v>
                </c:pt>
                <c:pt idx="56213">
                  <c:v>0.48008629633747901</c:v>
                </c:pt>
                <c:pt idx="56214">
                  <c:v>0.48032784399314199</c:v>
                </c:pt>
                <c:pt idx="56215">
                  <c:v>0.48056939164872098</c:v>
                </c:pt>
                <c:pt idx="56216">
                  <c:v>0.48081093930438401</c:v>
                </c:pt>
                <c:pt idx="56217">
                  <c:v>0.48105248696004699</c:v>
                </c:pt>
                <c:pt idx="56218">
                  <c:v>0.48129403461562498</c:v>
                </c:pt>
                <c:pt idx="56219">
                  <c:v>0.48153558227128801</c:v>
                </c:pt>
                <c:pt idx="56220">
                  <c:v>0.48177712992695099</c:v>
                </c:pt>
                <c:pt idx="56221">
                  <c:v>0.48201867758252998</c:v>
                </c:pt>
                <c:pt idx="56222">
                  <c:v>0.48226022523819301</c:v>
                </c:pt>
                <c:pt idx="56223">
                  <c:v>0.48250177289385598</c:v>
                </c:pt>
                <c:pt idx="56224">
                  <c:v>0.48274332054943397</c:v>
                </c:pt>
                <c:pt idx="56225">
                  <c:v>0.48298486820509701</c:v>
                </c:pt>
                <c:pt idx="56226">
                  <c:v>0.48322641586075998</c:v>
                </c:pt>
                <c:pt idx="56227">
                  <c:v>0.48346796351633903</c:v>
                </c:pt>
                <c:pt idx="56228">
                  <c:v>0.483709511172002</c:v>
                </c:pt>
                <c:pt idx="56229">
                  <c:v>0.48395105882766498</c:v>
                </c:pt>
                <c:pt idx="56230">
                  <c:v>0.48419260648324303</c:v>
                </c:pt>
                <c:pt idx="56231">
                  <c:v>0.484434154138907</c:v>
                </c:pt>
                <c:pt idx="56232">
                  <c:v>0.48467570179456898</c:v>
                </c:pt>
                <c:pt idx="56233">
                  <c:v>0.48491724945014802</c:v>
                </c:pt>
                <c:pt idx="56234">
                  <c:v>0.485158797105811</c:v>
                </c:pt>
                <c:pt idx="56235">
                  <c:v>0.48540034476147398</c:v>
                </c:pt>
                <c:pt idx="56236">
                  <c:v>0.48564189241705302</c:v>
                </c:pt>
                <c:pt idx="56237">
                  <c:v>0.485883440072716</c:v>
                </c:pt>
                <c:pt idx="56238">
                  <c:v>0.48612498772837898</c:v>
                </c:pt>
                <c:pt idx="56239">
                  <c:v>0.48636653538395702</c:v>
                </c:pt>
                <c:pt idx="56240">
                  <c:v>0.48660808303962</c:v>
                </c:pt>
                <c:pt idx="56241">
                  <c:v>0.48684963069528298</c:v>
                </c:pt>
                <c:pt idx="56242">
                  <c:v>0.48709117835086202</c:v>
                </c:pt>
                <c:pt idx="56243">
                  <c:v>0.487332726006525</c:v>
                </c:pt>
                <c:pt idx="56244">
                  <c:v>0.48757427366218797</c:v>
                </c:pt>
                <c:pt idx="56245">
                  <c:v>0.48781582131776602</c:v>
                </c:pt>
                <c:pt idx="56246">
                  <c:v>0.488057368973429</c:v>
                </c:pt>
                <c:pt idx="56247">
                  <c:v>0.48829891662909197</c:v>
                </c:pt>
                <c:pt idx="56248">
                  <c:v>0.48854046428467102</c:v>
                </c:pt>
                <c:pt idx="56249">
                  <c:v>0.48878201194033399</c:v>
                </c:pt>
                <c:pt idx="56250">
                  <c:v>0.48902355959599703</c:v>
                </c:pt>
                <c:pt idx="56251">
                  <c:v>0.48926510725157601</c:v>
                </c:pt>
                <c:pt idx="56252">
                  <c:v>0.48950665490723899</c:v>
                </c:pt>
                <c:pt idx="56253">
                  <c:v>0.48974820256290202</c:v>
                </c:pt>
                <c:pt idx="56254">
                  <c:v>0.48998975021848001</c:v>
                </c:pt>
                <c:pt idx="56255">
                  <c:v>0.49023129787414299</c:v>
                </c:pt>
                <c:pt idx="56256">
                  <c:v>0.49047284552980602</c:v>
                </c:pt>
                <c:pt idx="56257">
                  <c:v>0.49071439318538501</c:v>
                </c:pt>
                <c:pt idx="56258">
                  <c:v>0.49095594084104799</c:v>
                </c:pt>
                <c:pt idx="56259">
                  <c:v>0.49119748849671102</c:v>
                </c:pt>
                <c:pt idx="56260">
                  <c:v>0.49143903615228901</c:v>
                </c:pt>
                <c:pt idx="56261">
                  <c:v>0.49168058380795199</c:v>
                </c:pt>
                <c:pt idx="56262">
                  <c:v>0.49192213146361502</c:v>
                </c:pt>
                <c:pt idx="56263">
                  <c:v>0.49216367911919401</c:v>
                </c:pt>
                <c:pt idx="56264">
                  <c:v>0.49240522677485699</c:v>
                </c:pt>
                <c:pt idx="56265">
                  <c:v>0.49264677443052002</c:v>
                </c:pt>
                <c:pt idx="56266">
                  <c:v>0.49288832208609801</c:v>
                </c:pt>
                <c:pt idx="56267">
                  <c:v>0.49312986974176098</c:v>
                </c:pt>
                <c:pt idx="56268">
                  <c:v>0.49337141739742402</c:v>
                </c:pt>
                <c:pt idx="56269">
                  <c:v>0.49361296505300301</c:v>
                </c:pt>
                <c:pt idx="56270">
                  <c:v>0.49385451270866598</c:v>
                </c:pt>
                <c:pt idx="56271">
                  <c:v>0.49409606036432901</c:v>
                </c:pt>
                <c:pt idx="56272">
                  <c:v>0.494337608019908</c:v>
                </c:pt>
                <c:pt idx="56273">
                  <c:v>0.49457915567557098</c:v>
                </c:pt>
                <c:pt idx="56274">
                  <c:v>0.49482070333123401</c:v>
                </c:pt>
                <c:pt idx="56275">
                  <c:v>0.495062250986812</c:v>
                </c:pt>
                <c:pt idx="56276">
                  <c:v>0.49530379864247498</c:v>
                </c:pt>
                <c:pt idx="56277">
                  <c:v>0.49554534629813801</c:v>
                </c:pt>
                <c:pt idx="56278">
                  <c:v>0.495786893953717</c:v>
                </c:pt>
                <c:pt idx="56279">
                  <c:v>0.49602844160937998</c:v>
                </c:pt>
                <c:pt idx="56280">
                  <c:v>0.49626998926504301</c:v>
                </c:pt>
                <c:pt idx="56281">
                  <c:v>0.496511536920621</c:v>
                </c:pt>
                <c:pt idx="56282">
                  <c:v>0.49675308457628398</c:v>
                </c:pt>
                <c:pt idx="56283">
                  <c:v>0.49699463223194701</c:v>
                </c:pt>
                <c:pt idx="56284">
                  <c:v>0.497236179887526</c:v>
                </c:pt>
                <c:pt idx="56285">
                  <c:v>0.49747772754318897</c:v>
                </c:pt>
                <c:pt idx="56286">
                  <c:v>0.49771927519885201</c:v>
                </c:pt>
                <c:pt idx="56287">
                  <c:v>0.497960822854431</c:v>
                </c:pt>
                <c:pt idx="56288">
                  <c:v>0.49820237051009397</c:v>
                </c:pt>
                <c:pt idx="56289">
                  <c:v>0.49844391816575701</c:v>
                </c:pt>
                <c:pt idx="56290">
                  <c:v>0.49868546582133499</c:v>
                </c:pt>
                <c:pt idx="56291">
                  <c:v>0.49892701347699803</c:v>
                </c:pt>
                <c:pt idx="56292">
                  <c:v>0.499168561132661</c:v>
                </c:pt>
                <c:pt idx="56293">
                  <c:v>0.49941010878823999</c:v>
                </c:pt>
                <c:pt idx="56294">
                  <c:v>0.49965165644390303</c:v>
                </c:pt>
                <c:pt idx="56295">
                  <c:v>0.499893204099566</c:v>
                </c:pt>
                <c:pt idx="56296">
                  <c:v>0.50013475175514399</c:v>
                </c:pt>
                <c:pt idx="56297">
                  <c:v>0.50037629941080697</c:v>
                </c:pt>
                <c:pt idx="56298">
                  <c:v>0.50061784706646995</c:v>
                </c:pt>
                <c:pt idx="56299">
                  <c:v>0.50085939472204899</c:v>
                </c:pt>
                <c:pt idx="56300">
                  <c:v>0.50110094237771197</c:v>
                </c:pt>
                <c:pt idx="56301">
                  <c:v>0.50134249003337505</c:v>
                </c:pt>
                <c:pt idx="56302">
                  <c:v>0.50158403768895299</c:v>
                </c:pt>
                <c:pt idx="56303">
                  <c:v>0.50182558534461597</c:v>
                </c:pt>
                <c:pt idx="56304">
                  <c:v>0.50206713300028005</c:v>
                </c:pt>
                <c:pt idx="56305">
                  <c:v>0.50230868065585799</c:v>
                </c:pt>
                <c:pt idx="56306">
                  <c:v>0.50255022831152096</c:v>
                </c:pt>
                <c:pt idx="56307">
                  <c:v>0.50279177596718405</c:v>
                </c:pt>
                <c:pt idx="56308">
                  <c:v>0.50303332362276298</c:v>
                </c:pt>
                <c:pt idx="56309">
                  <c:v>0.50327487127842596</c:v>
                </c:pt>
                <c:pt idx="56310">
                  <c:v>0.50351641893408905</c:v>
                </c:pt>
                <c:pt idx="56311">
                  <c:v>0.50375796658966698</c:v>
                </c:pt>
                <c:pt idx="56312">
                  <c:v>0.50399951424532996</c:v>
                </c:pt>
                <c:pt idx="56313">
                  <c:v>0.50424106190099305</c:v>
                </c:pt>
                <c:pt idx="56314">
                  <c:v>0.50448260955657198</c:v>
                </c:pt>
                <c:pt idx="56315">
                  <c:v>0.50472415721223496</c:v>
                </c:pt>
                <c:pt idx="56316">
                  <c:v>0.50496570486789805</c:v>
                </c:pt>
                <c:pt idx="56317">
                  <c:v>0.50520725252347598</c:v>
                </c:pt>
                <c:pt idx="56318">
                  <c:v>0.50544880017913896</c:v>
                </c:pt>
                <c:pt idx="56319">
                  <c:v>0.50569034783480205</c:v>
                </c:pt>
                <c:pt idx="56320">
                  <c:v>0.50593189549038098</c:v>
                </c:pt>
                <c:pt idx="56321">
                  <c:v>0.50617344314604396</c:v>
                </c:pt>
                <c:pt idx="56322">
                  <c:v>0.50641499080170704</c:v>
                </c:pt>
                <c:pt idx="56323">
                  <c:v>0.50665653845728598</c:v>
                </c:pt>
                <c:pt idx="56324">
                  <c:v>0.50689808611294895</c:v>
                </c:pt>
                <c:pt idx="56325">
                  <c:v>0.50713963376861204</c:v>
                </c:pt>
                <c:pt idx="56326">
                  <c:v>0.50738118142418998</c:v>
                </c:pt>
                <c:pt idx="56327">
                  <c:v>0.50762272907985295</c:v>
                </c:pt>
                <c:pt idx="56328">
                  <c:v>0.50786427673551604</c:v>
                </c:pt>
                <c:pt idx="56329">
                  <c:v>0.50810582439109497</c:v>
                </c:pt>
                <c:pt idx="56330">
                  <c:v>0.50834737204675795</c:v>
                </c:pt>
                <c:pt idx="56331">
                  <c:v>0.50858891970242104</c:v>
                </c:pt>
                <c:pt idx="56332">
                  <c:v>0.50883046735799897</c:v>
                </c:pt>
                <c:pt idx="56333">
                  <c:v>0.50907201501366195</c:v>
                </c:pt>
                <c:pt idx="56334">
                  <c:v>0.50931356266932504</c:v>
                </c:pt>
                <c:pt idx="56335">
                  <c:v>0.50955511032490397</c:v>
                </c:pt>
                <c:pt idx="56336">
                  <c:v>0.50979665798056695</c:v>
                </c:pt>
                <c:pt idx="56337">
                  <c:v>0.51003820563623004</c:v>
                </c:pt>
                <c:pt idx="56338">
                  <c:v>0.51027975329180797</c:v>
                </c:pt>
                <c:pt idx="56339">
                  <c:v>0.51052130094747195</c:v>
                </c:pt>
                <c:pt idx="56340">
                  <c:v>0.51076284860313403</c:v>
                </c:pt>
                <c:pt idx="56341">
                  <c:v>0.51100439625871297</c:v>
                </c:pt>
                <c:pt idx="56342">
                  <c:v>0.51124594391437606</c:v>
                </c:pt>
                <c:pt idx="56343">
                  <c:v>0.51148749157003903</c:v>
                </c:pt>
                <c:pt idx="56344">
                  <c:v>0.51172903922561797</c:v>
                </c:pt>
                <c:pt idx="56345">
                  <c:v>0.51197058688128105</c:v>
                </c:pt>
                <c:pt idx="56346">
                  <c:v>0.51221213453694403</c:v>
                </c:pt>
                <c:pt idx="56347">
                  <c:v>0.51245368219252196</c:v>
                </c:pt>
                <c:pt idx="56348">
                  <c:v>0.51269522984818505</c:v>
                </c:pt>
                <c:pt idx="56349">
                  <c:v>0.51293677750384803</c:v>
                </c:pt>
                <c:pt idx="56350">
                  <c:v>0.51317832515942696</c:v>
                </c:pt>
                <c:pt idx="56351">
                  <c:v>0.51341987281509005</c:v>
                </c:pt>
                <c:pt idx="56352">
                  <c:v>0.51366142047075303</c:v>
                </c:pt>
                <c:pt idx="56353">
                  <c:v>0.51390296812633096</c:v>
                </c:pt>
                <c:pt idx="56354">
                  <c:v>0.51414451578199405</c:v>
                </c:pt>
                <c:pt idx="56355">
                  <c:v>0.51438606343765703</c:v>
                </c:pt>
                <c:pt idx="56356">
                  <c:v>0.51462761109323596</c:v>
                </c:pt>
                <c:pt idx="56357">
                  <c:v>0.51486915874889905</c:v>
                </c:pt>
                <c:pt idx="56358">
                  <c:v>0.51511070640456202</c:v>
                </c:pt>
                <c:pt idx="56359">
                  <c:v>0.51535225406014096</c:v>
                </c:pt>
                <c:pt idx="56360">
                  <c:v>0.51559380171580405</c:v>
                </c:pt>
                <c:pt idx="56361">
                  <c:v>0.51583534937146702</c:v>
                </c:pt>
                <c:pt idx="56362">
                  <c:v>0.51607689702704496</c:v>
                </c:pt>
                <c:pt idx="56363">
                  <c:v>0.51631844468270804</c:v>
                </c:pt>
                <c:pt idx="56364">
                  <c:v>0.51655999233837102</c:v>
                </c:pt>
                <c:pt idx="56365">
                  <c:v>0.51680153999394995</c:v>
                </c:pt>
                <c:pt idx="56366">
                  <c:v>0.51704308764961304</c:v>
                </c:pt>
                <c:pt idx="56367">
                  <c:v>0.51728463530527602</c:v>
                </c:pt>
                <c:pt idx="56368">
                  <c:v>0.51752618296085395</c:v>
                </c:pt>
                <c:pt idx="56369">
                  <c:v>0.51776773061651704</c:v>
                </c:pt>
                <c:pt idx="56370">
                  <c:v>0.51800927827218002</c:v>
                </c:pt>
                <c:pt idx="56371">
                  <c:v>0.51825082592775895</c:v>
                </c:pt>
                <c:pt idx="56372">
                  <c:v>0.51849237358342204</c:v>
                </c:pt>
                <c:pt idx="56373">
                  <c:v>0.51873392123908502</c:v>
                </c:pt>
                <c:pt idx="56374">
                  <c:v>0.51897546889466395</c:v>
                </c:pt>
                <c:pt idx="56375">
                  <c:v>0.51921701655032704</c:v>
                </c:pt>
                <c:pt idx="56376">
                  <c:v>0.51945856420599001</c:v>
                </c:pt>
                <c:pt idx="56377">
                  <c:v>0.51970011186156795</c:v>
                </c:pt>
                <c:pt idx="56378">
                  <c:v>0.51994165951723104</c:v>
                </c:pt>
                <c:pt idx="56379">
                  <c:v>0.52018320717289401</c:v>
                </c:pt>
                <c:pt idx="56380">
                  <c:v>0.52042475482847295</c:v>
                </c:pt>
                <c:pt idx="56381">
                  <c:v>0.52066630248413603</c:v>
                </c:pt>
                <c:pt idx="56382">
                  <c:v>0.52090785013979901</c:v>
                </c:pt>
                <c:pt idx="56383">
                  <c:v>0.52114939779537695</c:v>
                </c:pt>
                <c:pt idx="56384">
                  <c:v>0.52139094545104003</c:v>
                </c:pt>
                <c:pt idx="56385">
                  <c:v>0.52163249310670301</c:v>
                </c:pt>
                <c:pt idx="56386">
                  <c:v>0.52187404076228205</c:v>
                </c:pt>
                <c:pt idx="56387">
                  <c:v>0.52211558841794503</c:v>
                </c:pt>
                <c:pt idx="56388">
                  <c:v>0.52235713607360801</c:v>
                </c:pt>
                <c:pt idx="56389">
                  <c:v>0.52259868372918605</c:v>
                </c:pt>
                <c:pt idx="56390">
                  <c:v>0.52284023138484903</c:v>
                </c:pt>
                <c:pt idx="56391">
                  <c:v>0.52308177904051201</c:v>
                </c:pt>
                <c:pt idx="56392">
                  <c:v>0.52332332669609105</c:v>
                </c:pt>
                <c:pt idx="56393">
                  <c:v>0.52356487435175403</c:v>
                </c:pt>
                <c:pt idx="56394">
                  <c:v>0.52380642200741701</c:v>
                </c:pt>
                <c:pt idx="56395">
                  <c:v>0.52404796966299605</c:v>
                </c:pt>
                <c:pt idx="56396">
                  <c:v>0.52428951731865903</c:v>
                </c:pt>
                <c:pt idx="56397">
                  <c:v>0.524531064974321</c:v>
                </c:pt>
                <c:pt idx="56398">
                  <c:v>0.52477261262990005</c:v>
                </c:pt>
                <c:pt idx="56399">
                  <c:v>0.52501416028556303</c:v>
                </c:pt>
                <c:pt idx="56400">
                  <c:v>0.525255707941226</c:v>
                </c:pt>
                <c:pt idx="56401">
                  <c:v>0.52549725559680505</c:v>
                </c:pt>
                <c:pt idx="56402">
                  <c:v>0.52573880325246802</c:v>
                </c:pt>
                <c:pt idx="56403">
                  <c:v>0.525980350908131</c:v>
                </c:pt>
                <c:pt idx="56404">
                  <c:v>0.52622189856370905</c:v>
                </c:pt>
                <c:pt idx="56405">
                  <c:v>0.52646344621937202</c:v>
                </c:pt>
                <c:pt idx="56406">
                  <c:v>0.526704993875035</c:v>
                </c:pt>
                <c:pt idx="56407">
                  <c:v>0.52694654153061404</c:v>
                </c:pt>
                <c:pt idx="56408">
                  <c:v>0.52718808918627702</c:v>
                </c:pt>
                <c:pt idx="56409">
                  <c:v>0.52742963684194</c:v>
                </c:pt>
                <c:pt idx="56410">
                  <c:v>0.52767118449751904</c:v>
                </c:pt>
                <c:pt idx="56411">
                  <c:v>0.52791273215318102</c:v>
                </c:pt>
                <c:pt idx="56412">
                  <c:v>0.528154279808844</c:v>
                </c:pt>
                <c:pt idx="56413">
                  <c:v>0.52839582746442304</c:v>
                </c:pt>
                <c:pt idx="56414">
                  <c:v>0.52863737512008602</c:v>
                </c:pt>
                <c:pt idx="56415">
                  <c:v>0.52887892277574899</c:v>
                </c:pt>
                <c:pt idx="56416">
                  <c:v>0.52912047043132804</c:v>
                </c:pt>
                <c:pt idx="56417">
                  <c:v>0.52936201808699102</c:v>
                </c:pt>
                <c:pt idx="56418">
                  <c:v>0.52960356574265399</c:v>
                </c:pt>
                <c:pt idx="56419">
                  <c:v>0.52984511339823204</c:v>
                </c:pt>
                <c:pt idx="56420">
                  <c:v>0.53008666105389501</c:v>
                </c:pt>
                <c:pt idx="56421">
                  <c:v>0.53032820870955799</c:v>
                </c:pt>
                <c:pt idx="56422">
                  <c:v>0.53056975636513704</c:v>
                </c:pt>
                <c:pt idx="56423">
                  <c:v>0.53081130402080001</c:v>
                </c:pt>
                <c:pt idx="56424">
                  <c:v>0.53105285167646299</c:v>
                </c:pt>
                <c:pt idx="56425">
                  <c:v>0.53129439933204103</c:v>
                </c:pt>
                <c:pt idx="56426">
                  <c:v>0.53153594698770401</c:v>
                </c:pt>
                <c:pt idx="56427">
                  <c:v>0.53177749464336699</c:v>
                </c:pt>
                <c:pt idx="56428">
                  <c:v>0.53201904229894603</c:v>
                </c:pt>
                <c:pt idx="56429">
                  <c:v>0.53226058995460901</c:v>
                </c:pt>
                <c:pt idx="56430">
                  <c:v>0.53250213761027199</c:v>
                </c:pt>
                <c:pt idx="56431">
                  <c:v>0.53274368526585103</c:v>
                </c:pt>
                <c:pt idx="56432">
                  <c:v>0.53298523292151401</c:v>
                </c:pt>
                <c:pt idx="56433">
                  <c:v>0.53322678057717598</c:v>
                </c:pt>
                <c:pt idx="56434">
                  <c:v>0.53346832823275503</c:v>
                </c:pt>
                <c:pt idx="56435">
                  <c:v>0.53370987588841801</c:v>
                </c:pt>
                <c:pt idx="56436">
                  <c:v>0.53395142354408098</c:v>
                </c:pt>
                <c:pt idx="56437">
                  <c:v>0.53419297119966003</c:v>
                </c:pt>
                <c:pt idx="56438">
                  <c:v>0.534434518855323</c:v>
                </c:pt>
                <c:pt idx="56439">
                  <c:v>0.53467606651098598</c:v>
                </c:pt>
                <c:pt idx="56440">
                  <c:v>0.53491761416656403</c:v>
                </c:pt>
                <c:pt idx="56441">
                  <c:v>0.535159161822227</c:v>
                </c:pt>
                <c:pt idx="56442">
                  <c:v>0.53540070947788998</c:v>
                </c:pt>
                <c:pt idx="56443">
                  <c:v>0.53564225713346902</c:v>
                </c:pt>
                <c:pt idx="56444">
                  <c:v>0.535883804789132</c:v>
                </c:pt>
                <c:pt idx="56445">
                  <c:v>0.53612535244479498</c:v>
                </c:pt>
                <c:pt idx="56446">
                  <c:v>0.53636690010037402</c:v>
                </c:pt>
                <c:pt idx="56447">
                  <c:v>0.536608447756036</c:v>
                </c:pt>
                <c:pt idx="56448">
                  <c:v>0.53684999541169898</c:v>
                </c:pt>
                <c:pt idx="56449">
                  <c:v>0.53709154306727802</c:v>
                </c:pt>
                <c:pt idx="56450">
                  <c:v>0.537333090722941</c:v>
                </c:pt>
                <c:pt idx="56451">
                  <c:v>0.53757463837860398</c:v>
                </c:pt>
                <c:pt idx="56452">
                  <c:v>0.53781618603418302</c:v>
                </c:pt>
                <c:pt idx="56453">
                  <c:v>0.538057733689846</c:v>
                </c:pt>
                <c:pt idx="56454">
                  <c:v>0.53829928134550897</c:v>
                </c:pt>
                <c:pt idx="56455">
                  <c:v>0.53854082900108702</c:v>
                </c:pt>
                <c:pt idx="56456">
                  <c:v>0.53878237665675</c:v>
                </c:pt>
                <c:pt idx="56457">
                  <c:v>0.53902392431241297</c:v>
                </c:pt>
                <c:pt idx="56458">
                  <c:v>0.53926547196799202</c:v>
                </c:pt>
                <c:pt idx="56459">
                  <c:v>0.53950701962365499</c:v>
                </c:pt>
                <c:pt idx="56460">
                  <c:v>0.53974856727931797</c:v>
                </c:pt>
                <c:pt idx="56461">
                  <c:v>0.53999011493489601</c:v>
                </c:pt>
                <c:pt idx="56462">
                  <c:v>0.54023166259055899</c:v>
                </c:pt>
                <c:pt idx="56463">
                  <c:v>0.54047321024622197</c:v>
                </c:pt>
                <c:pt idx="56464">
                  <c:v>0.54071475790180101</c:v>
                </c:pt>
                <c:pt idx="56465">
                  <c:v>0.54095630555746399</c:v>
                </c:pt>
                <c:pt idx="56466">
                  <c:v>0.54119785321312697</c:v>
                </c:pt>
                <c:pt idx="56467">
                  <c:v>0.54143940086870601</c:v>
                </c:pt>
                <c:pt idx="56468">
                  <c:v>0.54168094852436899</c:v>
                </c:pt>
                <c:pt idx="56469">
                  <c:v>0.54192249618003197</c:v>
                </c:pt>
                <c:pt idx="56470">
                  <c:v>0.54216404383561001</c:v>
                </c:pt>
                <c:pt idx="56471">
                  <c:v>0.54240559149127299</c:v>
                </c:pt>
                <c:pt idx="56472">
                  <c:v>0.54264713914693596</c:v>
                </c:pt>
                <c:pt idx="56473">
                  <c:v>0.54288868680251501</c:v>
                </c:pt>
                <c:pt idx="56474">
                  <c:v>0.54313023445817799</c:v>
                </c:pt>
                <c:pt idx="56475">
                  <c:v>0.54337178211384096</c:v>
                </c:pt>
                <c:pt idx="56476">
                  <c:v>0.54361332976941901</c:v>
                </c:pt>
                <c:pt idx="56477">
                  <c:v>0.54385487742508198</c:v>
                </c:pt>
                <c:pt idx="56478">
                  <c:v>0.54409642508074496</c:v>
                </c:pt>
                <c:pt idx="56479">
                  <c:v>0.54433797273632401</c:v>
                </c:pt>
                <c:pt idx="56480">
                  <c:v>0.54457952039198698</c:v>
                </c:pt>
                <c:pt idx="56481">
                  <c:v>0.54482106804764996</c:v>
                </c:pt>
                <c:pt idx="56482">
                  <c:v>0.545062615703228</c:v>
                </c:pt>
                <c:pt idx="56483">
                  <c:v>0.54530416335889098</c:v>
                </c:pt>
                <c:pt idx="56484">
                  <c:v>0.54554571101455396</c:v>
                </c:pt>
                <c:pt idx="56485">
                  <c:v>0.545787258670133</c:v>
                </c:pt>
                <c:pt idx="56486">
                  <c:v>0.54602880632579598</c:v>
                </c:pt>
                <c:pt idx="56487">
                  <c:v>0.54627035398145896</c:v>
                </c:pt>
                <c:pt idx="56488">
                  <c:v>0.546511901637038</c:v>
                </c:pt>
                <c:pt idx="56489">
                  <c:v>0.54675344929270098</c:v>
                </c:pt>
                <c:pt idx="56490">
                  <c:v>0.54699499694836395</c:v>
                </c:pt>
                <c:pt idx="56491">
                  <c:v>0.547236544603942</c:v>
                </c:pt>
                <c:pt idx="56492">
                  <c:v>0.54747809225960498</c:v>
                </c:pt>
                <c:pt idx="56493">
                  <c:v>0.54771963991526795</c:v>
                </c:pt>
                <c:pt idx="56494">
                  <c:v>0.547961187570847</c:v>
                </c:pt>
                <c:pt idx="56495">
                  <c:v>0.54820273522650997</c:v>
                </c:pt>
                <c:pt idx="56496">
                  <c:v>0.54844428288217295</c:v>
                </c:pt>
                <c:pt idx="56497">
                  <c:v>0.548685830537751</c:v>
                </c:pt>
                <c:pt idx="56498">
                  <c:v>0.54892737819341397</c:v>
                </c:pt>
                <c:pt idx="56499">
                  <c:v>0.54916892584907695</c:v>
                </c:pt>
                <c:pt idx="56500">
                  <c:v>0.54941047350465599</c:v>
                </c:pt>
                <c:pt idx="56501">
                  <c:v>0.54965202116031897</c:v>
                </c:pt>
                <c:pt idx="56502">
                  <c:v>0.54989356881598195</c:v>
                </c:pt>
                <c:pt idx="56503">
                  <c:v>0.55013511647155999</c:v>
                </c:pt>
                <c:pt idx="56504">
                  <c:v>0.55037666412722397</c:v>
                </c:pt>
                <c:pt idx="56505">
                  <c:v>0.55061821178288595</c:v>
                </c:pt>
                <c:pt idx="56506">
                  <c:v>0.55085975943846499</c:v>
                </c:pt>
                <c:pt idx="56507">
                  <c:v>0.55110130709412797</c:v>
                </c:pt>
                <c:pt idx="56508">
                  <c:v>0.55134285474979094</c:v>
                </c:pt>
                <c:pt idx="56509">
                  <c:v>0.55158440240536999</c:v>
                </c:pt>
                <c:pt idx="56510">
                  <c:v>0.55182595006103297</c:v>
                </c:pt>
                <c:pt idx="56511">
                  <c:v>0.55206749771669605</c:v>
                </c:pt>
                <c:pt idx="56512">
                  <c:v>0.55230904537227399</c:v>
                </c:pt>
                <c:pt idx="56513">
                  <c:v>0.55255059302793696</c:v>
                </c:pt>
                <c:pt idx="56514">
                  <c:v>0.55279214068360005</c:v>
                </c:pt>
                <c:pt idx="56515">
                  <c:v>0.55303368833917899</c:v>
                </c:pt>
                <c:pt idx="56516">
                  <c:v>0.55327523599484196</c:v>
                </c:pt>
                <c:pt idx="56517">
                  <c:v>0.55351678365050505</c:v>
                </c:pt>
                <c:pt idx="56518">
                  <c:v>0.55375833130608298</c:v>
                </c:pt>
                <c:pt idx="56519">
                  <c:v>0.55399987896174596</c:v>
                </c:pt>
                <c:pt idx="56520">
                  <c:v>0.55424142661740905</c:v>
                </c:pt>
                <c:pt idx="56521">
                  <c:v>0.55448297427298798</c:v>
                </c:pt>
                <c:pt idx="56522">
                  <c:v>0.55472452192865096</c:v>
                </c:pt>
                <c:pt idx="56523">
                  <c:v>0.55496606958431405</c:v>
                </c:pt>
                <c:pt idx="56524">
                  <c:v>0.55520761723989298</c:v>
                </c:pt>
                <c:pt idx="56525">
                  <c:v>0.55544916489555596</c:v>
                </c:pt>
                <c:pt idx="56526">
                  <c:v>0.55569071255121905</c:v>
                </c:pt>
                <c:pt idx="56527">
                  <c:v>0.55593226020679698</c:v>
                </c:pt>
                <c:pt idx="56528">
                  <c:v>0.55617380786245996</c:v>
                </c:pt>
                <c:pt idx="56529">
                  <c:v>0.55641535551812304</c:v>
                </c:pt>
                <c:pt idx="56530">
                  <c:v>0.55665690317370198</c:v>
                </c:pt>
                <c:pt idx="56531">
                  <c:v>0.55689845082936495</c:v>
                </c:pt>
                <c:pt idx="56532">
                  <c:v>0.55713999848502804</c:v>
                </c:pt>
                <c:pt idx="56533">
                  <c:v>0.55738154614060598</c:v>
                </c:pt>
                <c:pt idx="56534">
                  <c:v>0.55762309379626895</c:v>
                </c:pt>
                <c:pt idx="56535">
                  <c:v>0.55786464145193204</c:v>
                </c:pt>
                <c:pt idx="56536">
                  <c:v>0.55810618910751097</c:v>
                </c:pt>
                <c:pt idx="56537">
                  <c:v>0.55834773676317395</c:v>
                </c:pt>
                <c:pt idx="56538">
                  <c:v>0.55858928441883704</c:v>
                </c:pt>
                <c:pt idx="56539">
                  <c:v>0.55883083207441597</c:v>
                </c:pt>
                <c:pt idx="56540">
                  <c:v>0.55907237973007895</c:v>
                </c:pt>
                <c:pt idx="56541">
                  <c:v>0.55931392738574204</c:v>
                </c:pt>
                <c:pt idx="56542">
                  <c:v>0.55955547504131997</c:v>
                </c:pt>
                <c:pt idx="56543">
                  <c:v>0.55979702269698295</c:v>
                </c:pt>
                <c:pt idx="56544">
                  <c:v>0.56003857035264604</c:v>
                </c:pt>
                <c:pt idx="56545">
                  <c:v>0.56028011800822497</c:v>
                </c:pt>
                <c:pt idx="56546">
                  <c:v>0.56052166566388795</c:v>
                </c:pt>
                <c:pt idx="56547">
                  <c:v>0.56076321331955103</c:v>
                </c:pt>
                <c:pt idx="56548">
                  <c:v>0.56100476097512897</c:v>
                </c:pt>
                <c:pt idx="56549">
                  <c:v>0.56124630863079195</c:v>
                </c:pt>
                <c:pt idx="56550">
                  <c:v>0.56148785628645503</c:v>
                </c:pt>
                <c:pt idx="56551">
                  <c:v>0.56172940394203397</c:v>
                </c:pt>
                <c:pt idx="56552">
                  <c:v>0.56197095159769705</c:v>
                </c:pt>
                <c:pt idx="56553">
                  <c:v>0.56221249925336003</c:v>
                </c:pt>
                <c:pt idx="56554">
                  <c:v>0.56245404690893797</c:v>
                </c:pt>
                <c:pt idx="56555">
                  <c:v>0.56269559456460205</c:v>
                </c:pt>
                <c:pt idx="56556">
                  <c:v>0.56293714222026403</c:v>
                </c:pt>
                <c:pt idx="56557">
                  <c:v>0.56317868987584296</c:v>
                </c:pt>
                <c:pt idx="56558">
                  <c:v>0.56342023753150605</c:v>
                </c:pt>
                <c:pt idx="56559">
                  <c:v>0.56366178518716903</c:v>
                </c:pt>
                <c:pt idx="56560">
                  <c:v>0.56390333284274796</c:v>
                </c:pt>
                <c:pt idx="56561">
                  <c:v>0.56414488049841105</c:v>
                </c:pt>
                <c:pt idx="56562">
                  <c:v>0.56438642815407403</c:v>
                </c:pt>
                <c:pt idx="56563">
                  <c:v>0.56462797580965196</c:v>
                </c:pt>
                <c:pt idx="56564">
                  <c:v>0.56486952346531505</c:v>
                </c:pt>
                <c:pt idx="56565">
                  <c:v>0.56511107112097803</c:v>
                </c:pt>
                <c:pt idx="56566">
                  <c:v>0.56535261877655696</c:v>
                </c:pt>
                <c:pt idx="56567">
                  <c:v>0.56559416643222005</c:v>
                </c:pt>
                <c:pt idx="56568">
                  <c:v>0.56583571408788302</c:v>
                </c:pt>
                <c:pt idx="56569">
                  <c:v>0.56607726174346096</c:v>
                </c:pt>
                <c:pt idx="56570">
                  <c:v>0.56631880939912405</c:v>
                </c:pt>
                <c:pt idx="56571">
                  <c:v>0.56656035705478702</c:v>
                </c:pt>
                <c:pt idx="56572">
                  <c:v>0.56680190471036596</c:v>
                </c:pt>
                <c:pt idx="56573">
                  <c:v>0.56704345236602904</c:v>
                </c:pt>
                <c:pt idx="56574">
                  <c:v>0.56728500002169202</c:v>
                </c:pt>
                <c:pt idx="56575">
                  <c:v>0.56752654767726995</c:v>
                </c:pt>
                <c:pt idx="56576">
                  <c:v>0.56776809533293404</c:v>
                </c:pt>
                <c:pt idx="56577">
                  <c:v>0.56800964298859702</c:v>
                </c:pt>
                <c:pt idx="56578">
                  <c:v>0.56825119064417495</c:v>
                </c:pt>
                <c:pt idx="56579">
                  <c:v>0.56849273829983804</c:v>
                </c:pt>
                <c:pt idx="56580">
                  <c:v>0.56873428595550102</c:v>
                </c:pt>
                <c:pt idx="56581">
                  <c:v>0.56897583361107995</c:v>
                </c:pt>
                <c:pt idx="56582">
                  <c:v>0.56921738126674304</c:v>
                </c:pt>
                <c:pt idx="56583">
                  <c:v>0.56945892892240602</c:v>
                </c:pt>
                <c:pt idx="56584">
                  <c:v>0.56970047657798395</c:v>
                </c:pt>
                <c:pt idx="56585">
                  <c:v>0.56994202423364704</c:v>
                </c:pt>
                <c:pt idx="56586">
                  <c:v>0.57018357188931001</c:v>
                </c:pt>
                <c:pt idx="56587">
                  <c:v>0.57042511954488895</c:v>
                </c:pt>
                <c:pt idx="56588">
                  <c:v>0.57066666720055204</c:v>
                </c:pt>
                <c:pt idx="56589">
                  <c:v>0.57090821485621501</c:v>
                </c:pt>
                <c:pt idx="56590">
                  <c:v>0.57114976251179295</c:v>
                </c:pt>
                <c:pt idx="56591">
                  <c:v>0.57139131016745603</c:v>
                </c:pt>
                <c:pt idx="56592">
                  <c:v>0.57163285782311901</c:v>
                </c:pt>
                <c:pt idx="56593">
                  <c:v>0.57187440547869794</c:v>
                </c:pt>
                <c:pt idx="56594">
                  <c:v>0.57211595313436103</c:v>
                </c:pt>
                <c:pt idx="56595">
                  <c:v>0.57235750079002401</c:v>
                </c:pt>
                <c:pt idx="56596">
                  <c:v>0.57259904844560305</c:v>
                </c:pt>
                <c:pt idx="56597">
                  <c:v>0.57284059610126603</c:v>
                </c:pt>
                <c:pt idx="56598">
                  <c:v>0.57308214375692901</c:v>
                </c:pt>
                <c:pt idx="56599">
                  <c:v>0.57332369141250705</c:v>
                </c:pt>
                <c:pt idx="56600">
                  <c:v>0.57356523906817003</c:v>
                </c:pt>
                <c:pt idx="56601">
                  <c:v>0.57380678672383301</c:v>
                </c:pt>
                <c:pt idx="56602">
                  <c:v>0.57404833437941205</c:v>
                </c:pt>
                <c:pt idx="56603">
                  <c:v>0.57428988203507503</c:v>
                </c:pt>
                <c:pt idx="56604">
                  <c:v>0.574531429690738</c:v>
                </c:pt>
                <c:pt idx="56605">
                  <c:v>0.57477297734631605</c:v>
                </c:pt>
                <c:pt idx="56606">
                  <c:v>0.57501452500197903</c:v>
                </c:pt>
                <c:pt idx="56607">
                  <c:v>0.575256072657642</c:v>
                </c:pt>
                <c:pt idx="56608">
                  <c:v>0.57549762031322105</c:v>
                </c:pt>
                <c:pt idx="56609">
                  <c:v>0.57573916796888402</c:v>
                </c:pt>
                <c:pt idx="56610">
                  <c:v>0.575980715624547</c:v>
                </c:pt>
                <c:pt idx="56611">
                  <c:v>0.57622226328012605</c:v>
                </c:pt>
                <c:pt idx="56612">
                  <c:v>0.57646381093578902</c:v>
                </c:pt>
                <c:pt idx="56613">
                  <c:v>0.576705358591451</c:v>
                </c:pt>
                <c:pt idx="56614">
                  <c:v>0.57694690624703004</c:v>
                </c:pt>
                <c:pt idx="56615">
                  <c:v>0.57718845390269302</c:v>
                </c:pt>
                <c:pt idx="56616">
                  <c:v>0.577430001558356</c:v>
                </c:pt>
                <c:pt idx="56617">
                  <c:v>0.57767154921393504</c:v>
                </c:pt>
                <c:pt idx="56618">
                  <c:v>0.57791309686959802</c:v>
                </c:pt>
                <c:pt idx="56619">
                  <c:v>0.578154644525261</c:v>
                </c:pt>
                <c:pt idx="56620">
                  <c:v>0.57839619218083904</c:v>
                </c:pt>
                <c:pt idx="56621">
                  <c:v>0.57863773983650202</c:v>
                </c:pt>
                <c:pt idx="56622">
                  <c:v>0.578879287492165</c:v>
                </c:pt>
                <c:pt idx="56623">
                  <c:v>0.57912083514774404</c:v>
                </c:pt>
                <c:pt idx="56624">
                  <c:v>0.57936238280340702</c:v>
                </c:pt>
                <c:pt idx="56625">
                  <c:v>0.57960393045906999</c:v>
                </c:pt>
                <c:pt idx="56626">
                  <c:v>0.57984547811464804</c:v>
                </c:pt>
                <c:pt idx="56627">
                  <c:v>0.58008702577031102</c:v>
                </c:pt>
                <c:pt idx="56628">
                  <c:v>0.58032857342597399</c:v>
                </c:pt>
                <c:pt idx="56629">
                  <c:v>0.58057012108155304</c:v>
                </c:pt>
                <c:pt idx="56630">
                  <c:v>0.58081166873721601</c:v>
                </c:pt>
                <c:pt idx="56631">
                  <c:v>0.58105321639287899</c:v>
                </c:pt>
                <c:pt idx="56632">
                  <c:v>0.58129476404845803</c:v>
                </c:pt>
                <c:pt idx="56633">
                  <c:v>0.58153631170412101</c:v>
                </c:pt>
                <c:pt idx="56634">
                  <c:v>0.58177785935978399</c:v>
                </c:pt>
                <c:pt idx="56635">
                  <c:v>0.58201940701536203</c:v>
                </c:pt>
                <c:pt idx="56636">
                  <c:v>0.58226095467102501</c:v>
                </c:pt>
                <c:pt idx="56637">
                  <c:v>0.58250250232668799</c:v>
                </c:pt>
                <c:pt idx="56638">
                  <c:v>0.58274404998226703</c:v>
                </c:pt>
                <c:pt idx="56639">
                  <c:v>0.58298559763793001</c:v>
                </c:pt>
                <c:pt idx="56640">
                  <c:v>0.58322714529359299</c:v>
                </c:pt>
                <c:pt idx="56641">
                  <c:v>0.58346869294917103</c:v>
                </c:pt>
                <c:pt idx="56642">
                  <c:v>0.58371024060483401</c:v>
                </c:pt>
                <c:pt idx="56643">
                  <c:v>0.58395178826049698</c:v>
                </c:pt>
                <c:pt idx="56644">
                  <c:v>0.58419333591607603</c:v>
                </c:pt>
                <c:pt idx="56645">
                  <c:v>0.58443488357173901</c:v>
                </c:pt>
                <c:pt idx="56646">
                  <c:v>0.58467643122740198</c:v>
                </c:pt>
                <c:pt idx="56647">
                  <c:v>0.58491797888298103</c:v>
                </c:pt>
                <c:pt idx="56648">
                  <c:v>0.585159526538643</c:v>
                </c:pt>
                <c:pt idx="56649">
                  <c:v>0.58540107419430598</c:v>
                </c:pt>
                <c:pt idx="56650">
                  <c:v>0.58564262184988503</c:v>
                </c:pt>
                <c:pt idx="56651">
                  <c:v>0.585884169505548</c:v>
                </c:pt>
                <c:pt idx="56652">
                  <c:v>0.58612571716121098</c:v>
                </c:pt>
                <c:pt idx="56653">
                  <c:v>0.58636726481679002</c:v>
                </c:pt>
                <c:pt idx="56654">
                  <c:v>0.586608812472453</c:v>
                </c:pt>
                <c:pt idx="56655">
                  <c:v>0.58685036012811598</c:v>
                </c:pt>
                <c:pt idx="56656">
                  <c:v>0.58709190778369402</c:v>
                </c:pt>
                <c:pt idx="56657">
                  <c:v>0.587333455439357</c:v>
                </c:pt>
                <c:pt idx="56658">
                  <c:v>0.58757500309501998</c:v>
                </c:pt>
                <c:pt idx="56659">
                  <c:v>0.58781655075059902</c:v>
                </c:pt>
                <c:pt idx="56660">
                  <c:v>0.588058098406262</c:v>
                </c:pt>
                <c:pt idx="56661">
                  <c:v>0.58829964606192497</c:v>
                </c:pt>
                <c:pt idx="56662">
                  <c:v>0.58854119371750302</c:v>
                </c:pt>
                <c:pt idx="56663">
                  <c:v>0.588782741373166</c:v>
                </c:pt>
                <c:pt idx="56664">
                  <c:v>0.58902428902882897</c:v>
                </c:pt>
                <c:pt idx="56665">
                  <c:v>0.58926583668440802</c:v>
                </c:pt>
                <c:pt idx="56666">
                  <c:v>0.58950738434007099</c:v>
                </c:pt>
                <c:pt idx="56667">
                  <c:v>0.58974893199573397</c:v>
                </c:pt>
                <c:pt idx="56668">
                  <c:v>0.58999047965131302</c:v>
                </c:pt>
                <c:pt idx="56669">
                  <c:v>0.59023202730697599</c:v>
                </c:pt>
                <c:pt idx="56670">
                  <c:v>0.59047357496263897</c:v>
                </c:pt>
                <c:pt idx="56671">
                  <c:v>0.59071512261821701</c:v>
                </c:pt>
                <c:pt idx="56672">
                  <c:v>0.59095667027387999</c:v>
                </c:pt>
                <c:pt idx="56673">
                  <c:v>0.59119821792954297</c:v>
                </c:pt>
                <c:pt idx="56674">
                  <c:v>0.59143976558512201</c:v>
                </c:pt>
                <c:pt idx="56675">
                  <c:v>0.59168131324078499</c:v>
                </c:pt>
                <c:pt idx="56676">
                  <c:v>0.59192286089644797</c:v>
                </c:pt>
                <c:pt idx="56677">
                  <c:v>0.59216440855202601</c:v>
                </c:pt>
                <c:pt idx="56678">
                  <c:v>0.59240595620768899</c:v>
                </c:pt>
                <c:pt idx="56679">
                  <c:v>0.59264750386335197</c:v>
                </c:pt>
                <c:pt idx="56680">
                  <c:v>0.59288905151893101</c:v>
                </c:pt>
                <c:pt idx="56681">
                  <c:v>0.59313059917459399</c:v>
                </c:pt>
                <c:pt idx="56682">
                  <c:v>0.59337214683025696</c:v>
                </c:pt>
                <c:pt idx="56683">
                  <c:v>0.59361369448583601</c:v>
                </c:pt>
                <c:pt idx="56684">
                  <c:v>0.59385524214149799</c:v>
                </c:pt>
                <c:pt idx="56685">
                  <c:v>0.59409678979716096</c:v>
                </c:pt>
                <c:pt idx="56686">
                  <c:v>0.59433833745274001</c:v>
                </c:pt>
                <c:pt idx="56687">
                  <c:v>0.59457988510840298</c:v>
                </c:pt>
                <c:pt idx="56688">
                  <c:v>0.59482143276406596</c:v>
                </c:pt>
                <c:pt idx="56689">
                  <c:v>0.595062980419645</c:v>
                </c:pt>
                <c:pt idx="56690">
                  <c:v>0.59530452807530798</c:v>
                </c:pt>
                <c:pt idx="56691">
                  <c:v>0.59554607573097096</c:v>
                </c:pt>
                <c:pt idx="56692">
                  <c:v>0.595787623386549</c:v>
                </c:pt>
                <c:pt idx="56693">
                  <c:v>0.59602917104221198</c:v>
                </c:pt>
                <c:pt idx="56694">
                  <c:v>0.59627071869787496</c:v>
                </c:pt>
                <c:pt idx="56695">
                  <c:v>0.596512266353454</c:v>
                </c:pt>
                <c:pt idx="56696">
                  <c:v>0.59675381400911698</c:v>
                </c:pt>
                <c:pt idx="56697">
                  <c:v>0.59699536166477996</c:v>
                </c:pt>
                <c:pt idx="56698">
                  <c:v>0.597236909320358</c:v>
                </c:pt>
                <c:pt idx="56699">
                  <c:v>0.59747845697602098</c:v>
                </c:pt>
                <c:pt idx="56700">
                  <c:v>0.59772000463168395</c:v>
                </c:pt>
                <c:pt idx="56701">
                  <c:v>0.597961552287263</c:v>
                </c:pt>
                <c:pt idx="56702">
                  <c:v>0.59820309994292598</c:v>
                </c:pt>
                <c:pt idx="56703">
                  <c:v>0.59844464759858895</c:v>
                </c:pt>
                <c:pt idx="56704">
                  <c:v>0.598686195254168</c:v>
                </c:pt>
                <c:pt idx="56705">
                  <c:v>0.59892774290983097</c:v>
                </c:pt>
                <c:pt idx="56706">
                  <c:v>0.59916929056549395</c:v>
                </c:pt>
                <c:pt idx="56707">
                  <c:v>0.599410838221072</c:v>
                </c:pt>
                <c:pt idx="56708">
                  <c:v>0.59965238587673497</c:v>
                </c:pt>
                <c:pt idx="56709">
                  <c:v>0.59989393353239795</c:v>
                </c:pt>
                <c:pt idx="56710">
                  <c:v>0.60013548118797699</c:v>
                </c:pt>
                <c:pt idx="56711">
                  <c:v>0.60037702884363997</c:v>
                </c:pt>
                <c:pt idx="56712">
                  <c:v>0.60061857649930295</c:v>
                </c:pt>
                <c:pt idx="56713">
                  <c:v>0.60086012415488099</c:v>
                </c:pt>
                <c:pt idx="56714">
                  <c:v>0.60110167181054397</c:v>
                </c:pt>
                <c:pt idx="56715">
                  <c:v>0.60134321946620695</c:v>
                </c:pt>
                <c:pt idx="56716">
                  <c:v>0.60158476712178599</c:v>
                </c:pt>
                <c:pt idx="56717">
                  <c:v>0.60182631477744897</c:v>
                </c:pt>
                <c:pt idx="56718">
                  <c:v>0.60206786243311206</c:v>
                </c:pt>
                <c:pt idx="56719">
                  <c:v>0.60230941008868999</c:v>
                </c:pt>
                <c:pt idx="56720">
                  <c:v>0.60255095774435397</c:v>
                </c:pt>
                <c:pt idx="56721">
                  <c:v>0.60279250540001705</c:v>
                </c:pt>
                <c:pt idx="56722">
                  <c:v>0.60303405305559499</c:v>
                </c:pt>
                <c:pt idx="56723">
                  <c:v>0.60327560071125796</c:v>
                </c:pt>
                <c:pt idx="56724">
                  <c:v>0.60351714836692105</c:v>
                </c:pt>
                <c:pt idx="56725">
                  <c:v>0.60375869602249999</c:v>
                </c:pt>
                <c:pt idx="56726">
                  <c:v>0.60400024367816296</c:v>
                </c:pt>
                <c:pt idx="56727">
                  <c:v>0.60424179133382605</c:v>
                </c:pt>
                <c:pt idx="56728">
                  <c:v>0.60448333898940398</c:v>
                </c:pt>
                <c:pt idx="56729">
                  <c:v>0.60472488664506696</c:v>
                </c:pt>
                <c:pt idx="56730">
                  <c:v>0.60496643430073005</c:v>
                </c:pt>
                <c:pt idx="56731">
                  <c:v>0.60520798195630898</c:v>
                </c:pt>
                <c:pt idx="56732">
                  <c:v>0.60544952961197196</c:v>
                </c:pt>
                <c:pt idx="56733">
                  <c:v>0.60569107726763505</c:v>
                </c:pt>
                <c:pt idx="56734">
                  <c:v>0.60593262492321298</c:v>
                </c:pt>
                <c:pt idx="56735">
                  <c:v>0.60617417257887596</c:v>
                </c:pt>
                <c:pt idx="56736">
                  <c:v>0.60641572023453905</c:v>
                </c:pt>
                <c:pt idx="56737">
                  <c:v>0.60665726789011798</c:v>
                </c:pt>
                <c:pt idx="56738">
                  <c:v>0.60689881554578096</c:v>
                </c:pt>
                <c:pt idx="56739">
                  <c:v>0.60714036320144404</c:v>
                </c:pt>
                <c:pt idx="56740">
                  <c:v>0.60738191085702298</c:v>
                </c:pt>
                <c:pt idx="56741">
                  <c:v>0.60762345851268595</c:v>
                </c:pt>
                <c:pt idx="56742">
                  <c:v>0.60786500616834904</c:v>
                </c:pt>
                <c:pt idx="56743">
                  <c:v>0.60810655382392698</c:v>
                </c:pt>
                <c:pt idx="56744">
                  <c:v>0.60834810147958995</c:v>
                </c:pt>
                <c:pt idx="56745">
                  <c:v>0.60858964913525304</c:v>
                </c:pt>
                <c:pt idx="56746">
                  <c:v>0.60883119679083197</c:v>
                </c:pt>
                <c:pt idx="56747">
                  <c:v>0.60907274444649495</c:v>
                </c:pt>
                <c:pt idx="56748">
                  <c:v>0.60931429210215804</c:v>
                </c:pt>
                <c:pt idx="56749">
                  <c:v>0.60955583975773597</c:v>
                </c:pt>
                <c:pt idx="56750">
                  <c:v>0.60979738741339895</c:v>
                </c:pt>
                <c:pt idx="56751">
                  <c:v>0.61003893506906204</c:v>
                </c:pt>
                <c:pt idx="56752">
                  <c:v>0.61028048272464097</c:v>
                </c:pt>
                <c:pt idx="56753">
                  <c:v>0.61052203038030395</c:v>
                </c:pt>
                <c:pt idx="56754">
                  <c:v>0.61076357803596704</c:v>
                </c:pt>
                <c:pt idx="56755">
                  <c:v>0.61100512569154497</c:v>
                </c:pt>
                <c:pt idx="56756">
                  <c:v>0.61124667334720795</c:v>
                </c:pt>
                <c:pt idx="56757">
                  <c:v>0.61148822100287104</c:v>
                </c:pt>
                <c:pt idx="56758">
                  <c:v>0.61172976865844997</c:v>
                </c:pt>
                <c:pt idx="56759">
                  <c:v>0.61197131631411295</c:v>
                </c:pt>
                <c:pt idx="56760">
                  <c:v>0.61221286396977603</c:v>
                </c:pt>
                <c:pt idx="56761">
                  <c:v>0.61245441162535497</c:v>
                </c:pt>
                <c:pt idx="56762">
                  <c:v>0.61269595928101805</c:v>
                </c:pt>
                <c:pt idx="56763">
                  <c:v>0.61293750693668103</c:v>
                </c:pt>
                <c:pt idx="56764">
                  <c:v>0.61317905459225897</c:v>
                </c:pt>
                <c:pt idx="56765">
                  <c:v>0.61342060224792205</c:v>
                </c:pt>
                <c:pt idx="56766">
                  <c:v>0.61366214990358503</c:v>
                </c:pt>
                <c:pt idx="56767">
                  <c:v>0.61390369755916396</c:v>
                </c:pt>
                <c:pt idx="56768">
                  <c:v>0.61414524521482705</c:v>
                </c:pt>
                <c:pt idx="56769">
                  <c:v>0.61438679287049003</c:v>
                </c:pt>
                <c:pt idx="56770">
                  <c:v>0.61462834052606796</c:v>
                </c:pt>
                <c:pt idx="56771">
                  <c:v>0.61486988818173105</c:v>
                </c:pt>
                <c:pt idx="56772">
                  <c:v>0.61511143583739403</c:v>
                </c:pt>
                <c:pt idx="56773">
                  <c:v>0.61535298349297296</c:v>
                </c:pt>
                <c:pt idx="56774">
                  <c:v>0.61559453114863605</c:v>
                </c:pt>
                <c:pt idx="56775">
                  <c:v>0.61583607880429903</c:v>
                </c:pt>
                <c:pt idx="56776">
                  <c:v>0.61607762645987796</c:v>
                </c:pt>
                <c:pt idx="56777">
                  <c:v>0.61631917411554105</c:v>
                </c:pt>
                <c:pt idx="56778">
                  <c:v>0.61656072177120402</c:v>
                </c:pt>
                <c:pt idx="56779">
                  <c:v>0.61680226942678196</c:v>
                </c:pt>
                <c:pt idx="56780">
                  <c:v>0.61704381708244505</c:v>
                </c:pt>
                <c:pt idx="56781">
                  <c:v>0.61728536473810802</c:v>
                </c:pt>
                <c:pt idx="56782">
                  <c:v>0.61752691239368696</c:v>
                </c:pt>
                <c:pt idx="56783">
                  <c:v>0.61776846004935004</c:v>
                </c:pt>
                <c:pt idx="56784">
                  <c:v>0.61801000770501302</c:v>
                </c:pt>
                <c:pt idx="56785">
                  <c:v>0.61825155536059095</c:v>
                </c:pt>
                <c:pt idx="56786">
                  <c:v>0.61849310301625404</c:v>
                </c:pt>
                <c:pt idx="56787">
                  <c:v>0.61873465067191702</c:v>
                </c:pt>
                <c:pt idx="56788">
                  <c:v>0.61897619832749595</c:v>
                </c:pt>
                <c:pt idx="56789">
                  <c:v>0.61921774598315904</c:v>
                </c:pt>
                <c:pt idx="56790">
                  <c:v>0.61945929363882202</c:v>
                </c:pt>
                <c:pt idx="56791">
                  <c:v>0.61970084129440095</c:v>
                </c:pt>
                <c:pt idx="56792">
                  <c:v>0.61994238895006404</c:v>
                </c:pt>
                <c:pt idx="56793">
                  <c:v>0.62018393660572702</c:v>
                </c:pt>
                <c:pt idx="56794">
                  <c:v>0.62042548426130495</c:v>
                </c:pt>
                <c:pt idx="56795">
                  <c:v>0.62066703191696804</c:v>
                </c:pt>
                <c:pt idx="56796">
                  <c:v>0.62090857957263101</c:v>
                </c:pt>
                <c:pt idx="56797">
                  <c:v>0.62115012722820995</c:v>
                </c:pt>
                <c:pt idx="56798">
                  <c:v>0.62139167488387304</c:v>
                </c:pt>
                <c:pt idx="56799">
                  <c:v>0.62163322253953601</c:v>
                </c:pt>
                <c:pt idx="56800">
                  <c:v>0.62187477019511395</c:v>
                </c:pt>
                <c:pt idx="56801">
                  <c:v>0.62211631785077703</c:v>
                </c:pt>
                <c:pt idx="56802">
                  <c:v>0.62235786550644001</c:v>
                </c:pt>
                <c:pt idx="56803">
                  <c:v>0.62259941316201906</c:v>
                </c:pt>
                <c:pt idx="56804">
                  <c:v>0.62284096081768203</c:v>
                </c:pt>
                <c:pt idx="56805">
                  <c:v>0.62308250847334501</c:v>
                </c:pt>
                <c:pt idx="56806">
                  <c:v>0.62332405612892305</c:v>
                </c:pt>
                <c:pt idx="56807">
                  <c:v>0.62356560378458603</c:v>
                </c:pt>
                <c:pt idx="56808">
                  <c:v>0.62380715144024901</c:v>
                </c:pt>
                <c:pt idx="56809">
                  <c:v>0.62404869909582805</c:v>
                </c:pt>
                <c:pt idx="56810">
                  <c:v>0.62429024675149103</c:v>
                </c:pt>
                <c:pt idx="56811">
                  <c:v>0.62453179440715401</c:v>
                </c:pt>
                <c:pt idx="56812">
                  <c:v>0.62477334206273305</c:v>
                </c:pt>
                <c:pt idx="56813">
                  <c:v>0.62501488971839603</c:v>
                </c:pt>
                <c:pt idx="56814">
                  <c:v>0.625256437374059</c:v>
                </c:pt>
                <c:pt idx="56815">
                  <c:v>0.62549798502963705</c:v>
                </c:pt>
                <c:pt idx="56816">
                  <c:v>0.62573953268530003</c:v>
                </c:pt>
                <c:pt idx="56817">
                  <c:v>0.625981080340963</c:v>
                </c:pt>
                <c:pt idx="56818">
                  <c:v>0.62622262799654205</c:v>
                </c:pt>
                <c:pt idx="56819">
                  <c:v>0.62646417565220502</c:v>
                </c:pt>
                <c:pt idx="56820">
                  <c:v>0.626705723307868</c:v>
                </c:pt>
                <c:pt idx="56821">
                  <c:v>0.62694727096344605</c:v>
                </c:pt>
                <c:pt idx="56822">
                  <c:v>0.62718881861910902</c:v>
                </c:pt>
                <c:pt idx="56823">
                  <c:v>0.627430366274772</c:v>
                </c:pt>
                <c:pt idx="56824">
                  <c:v>0.62767191393035104</c:v>
                </c:pt>
                <c:pt idx="56825">
                  <c:v>0.62791346158601402</c:v>
                </c:pt>
                <c:pt idx="56826">
                  <c:v>0.628155009241677</c:v>
                </c:pt>
                <c:pt idx="56827">
                  <c:v>0.62839655689725604</c:v>
                </c:pt>
                <c:pt idx="56828">
                  <c:v>0.62863810455291902</c:v>
                </c:pt>
                <c:pt idx="56829">
                  <c:v>0.628879652208581</c:v>
                </c:pt>
                <c:pt idx="56830">
                  <c:v>0.62912119986416004</c:v>
                </c:pt>
                <c:pt idx="56831">
                  <c:v>0.62936274751982302</c:v>
                </c:pt>
                <c:pt idx="56832">
                  <c:v>0.629604295175486</c:v>
                </c:pt>
                <c:pt idx="56833">
                  <c:v>0.62984584283106504</c:v>
                </c:pt>
                <c:pt idx="56834">
                  <c:v>0.63008739048672802</c:v>
                </c:pt>
                <c:pt idx="56835">
                  <c:v>0.63032893814239099</c:v>
                </c:pt>
                <c:pt idx="56836">
                  <c:v>0.63057048579796904</c:v>
                </c:pt>
                <c:pt idx="56837">
                  <c:v>0.63081203345363202</c:v>
                </c:pt>
                <c:pt idx="56838">
                  <c:v>0.63105358110929499</c:v>
                </c:pt>
                <c:pt idx="56839">
                  <c:v>0.63129512876487404</c:v>
                </c:pt>
                <c:pt idx="56840">
                  <c:v>0.63153667642053701</c:v>
                </c:pt>
                <c:pt idx="56841">
                  <c:v>0.63177822407619999</c:v>
                </c:pt>
                <c:pt idx="56842">
                  <c:v>0.63201977173177804</c:v>
                </c:pt>
                <c:pt idx="56843">
                  <c:v>0.63226131938744101</c:v>
                </c:pt>
                <c:pt idx="56844">
                  <c:v>0.63250286704310399</c:v>
                </c:pt>
                <c:pt idx="56845">
                  <c:v>0.63274441469868303</c:v>
                </c:pt>
                <c:pt idx="56846">
                  <c:v>0.63298596235434601</c:v>
                </c:pt>
                <c:pt idx="56847">
                  <c:v>0.63322751001000899</c:v>
                </c:pt>
                <c:pt idx="56848">
                  <c:v>0.63346905766558803</c:v>
                </c:pt>
                <c:pt idx="56849">
                  <c:v>0.63371060532125101</c:v>
                </c:pt>
                <c:pt idx="56850">
                  <c:v>0.63395215297691299</c:v>
                </c:pt>
                <c:pt idx="56851">
                  <c:v>0.63419370063249203</c:v>
                </c:pt>
                <c:pt idx="56852">
                  <c:v>0.63443524828815501</c:v>
                </c:pt>
                <c:pt idx="56853">
                  <c:v>0.63467679594381798</c:v>
                </c:pt>
                <c:pt idx="56854">
                  <c:v>0.63491834359939703</c:v>
                </c:pt>
                <c:pt idx="56855">
                  <c:v>0.63515989125506001</c:v>
                </c:pt>
                <c:pt idx="56856">
                  <c:v>0.63540143891072298</c:v>
                </c:pt>
                <c:pt idx="56857">
                  <c:v>0.63564298656630103</c:v>
                </c:pt>
                <c:pt idx="56858">
                  <c:v>0.635884534221964</c:v>
                </c:pt>
                <c:pt idx="56859">
                  <c:v>0.63612608187762698</c:v>
                </c:pt>
                <c:pt idx="56860">
                  <c:v>0.63636762953320603</c:v>
                </c:pt>
                <c:pt idx="56861">
                  <c:v>0.636609177188869</c:v>
                </c:pt>
                <c:pt idx="56862">
                  <c:v>0.63685072484453198</c:v>
                </c:pt>
                <c:pt idx="56863">
                  <c:v>0.63709227250011102</c:v>
                </c:pt>
                <c:pt idx="56864">
                  <c:v>0.637333820155773</c:v>
                </c:pt>
                <c:pt idx="56865">
                  <c:v>0.63757536781143598</c:v>
                </c:pt>
                <c:pt idx="56866">
                  <c:v>0.63781691546701502</c:v>
                </c:pt>
                <c:pt idx="56867">
                  <c:v>0.638058463122678</c:v>
                </c:pt>
                <c:pt idx="56868">
                  <c:v>0.63830001077834098</c:v>
                </c:pt>
                <c:pt idx="56869">
                  <c:v>0.63854155843392002</c:v>
                </c:pt>
                <c:pt idx="56870">
                  <c:v>0.638783106089583</c:v>
                </c:pt>
                <c:pt idx="56871">
                  <c:v>0.63902465374524597</c:v>
                </c:pt>
                <c:pt idx="56872">
                  <c:v>0.63926620140082402</c:v>
                </c:pt>
                <c:pt idx="56873">
                  <c:v>0.639507749056487</c:v>
                </c:pt>
                <c:pt idx="56874">
                  <c:v>0.63974929671214997</c:v>
                </c:pt>
                <c:pt idx="56875">
                  <c:v>0.63999084436772902</c:v>
                </c:pt>
                <c:pt idx="56876">
                  <c:v>0.64023239202339199</c:v>
                </c:pt>
                <c:pt idx="56877">
                  <c:v>0.64047393967905497</c:v>
                </c:pt>
                <c:pt idx="56878">
                  <c:v>0.64071548733463302</c:v>
                </c:pt>
                <c:pt idx="56879">
                  <c:v>0.64095703499029599</c:v>
                </c:pt>
                <c:pt idx="56880">
                  <c:v>0.64119858264595897</c:v>
                </c:pt>
                <c:pt idx="56881">
                  <c:v>0.64144013030153801</c:v>
                </c:pt>
                <c:pt idx="56882">
                  <c:v>0.64168167795720099</c:v>
                </c:pt>
                <c:pt idx="56883">
                  <c:v>0.64192322561286397</c:v>
                </c:pt>
                <c:pt idx="56884">
                  <c:v>0.64216477326844301</c:v>
                </c:pt>
                <c:pt idx="56885">
                  <c:v>0.64240632092410599</c:v>
                </c:pt>
                <c:pt idx="56886">
                  <c:v>0.64264786857976897</c:v>
                </c:pt>
                <c:pt idx="56887">
                  <c:v>0.64288941623534701</c:v>
                </c:pt>
                <c:pt idx="56888">
                  <c:v>0.64313096389100999</c:v>
                </c:pt>
                <c:pt idx="56889">
                  <c:v>0.64337251154667296</c:v>
                </c:pt>
                <c:pt idx="56890">
                  <c:v>0.64361405920225201</c:v>
                </c:pt>
                <c:pt idx="56891">
                  <c:v>0.64385560685791499</c:v>
                </c:pt>
                <c:pt idx="56892">
                  <c:v>0.64409715451357796</c:v>
                </c:pt>
                <c:pt idx="56893">
                  <c:v>0.64433870216915601</c:v>
                </c:pt>
                <c:pt idx="56894">
                  <c:v>0.64458024982481898</c:v>
                </c:pt>
                <c:pt idx="56895">
                  <c:v>0.64482179748048196</c:v>
                </c:pt>
                <c:pt idx="56896">
                  <c:v>0.64506334513606101</c:v>
                </c:pt>
                <c:pt idx="56897">
                  <c:v>0.64530489279172398</c:v>
                </c:pt>
                <c:pt idx="56898">
                  <c:v>0.64554644044738696</c:v>
                </c:pt>
                <c:pt idx="56899">
                  <c:v>0.645787988102965</c:v>
                </c:pt>
                <c:pt idx="56900">
                  <c:v>0.64602953575862798</c:v>
                </c:pt>
                <c:pt idx="56901">
                  <c:v>0.64627108341429096</c:v>
                </c:pt>
                <c:pt idx="56902">
                  <c:v>0.64651263106987</c:v>
                </c:pt>
                <c:pt idx="56903">
                  <c:v>0.64675417872553298</c:v>
                </c:pt>
                <c:pt idx="56904">
                  <c:v>0.64699572638119596</c:v>
                </c:pt>
                <c:pt idx="56905">
                  <c:v>0.647237274036775</c:v>
                </c:pt>
                <c:pt idx="56906">
                  <c:v>0.64747882169243798</c:v>
                </c:pt>
                <c:pt idx="56907">
                  <c:v>0.64772036934810095</c:v>
                </c:pt>
                <c:pt idx="56908">
                  <c:v>0.647961917003679</c:v>
                </c:pt>
                <c:pt idx="56909">
                  <c:v>0.64820346465934198</c:v>
                </c:pt>
                <c:pt idx="56910">
                  <c:v>0.64844501231500495</c:v>
                </c:pt>
                <c:pt idx="56911">
                  <c:v>0.648686559970584</c:v>
                </c:pt>
                <c:pt idx="56912">
                  <c:v>0.64892810762624697</c:v>
                </c:pt>
                <c:pt idx="56913">
                  <c:v>0.64916965528190995</c:v>
                </c:pt>
                <c:pt idx="56914">
                  <c:v>0.649411202937488</c:v>
                </c:pt>
                <c:pt idx="56915">
                  <c:v>0.64965275059315097</c:v>
                </c:pt>
                <c:pt idx="56916">
                  <c:v>0.64989429824881395</c:v>
                </c:pt>
                <c:pt idx="56917">
                  <c:v>0.65013584590439299</c:v>
                </c:pt>
                <c:pt idx="56918">
                  <c:v>0.65037739356005597</c:v>
                </c:pt>
                <c:pt idx="56919">
                  <c:v>0.65061894121571895</c:v>
                </c:pt>
                <c:pt idx="56920">
                  <c:v>0.65086048887129699</c:v>
                </c:pt>
                <c:pt idx="56921">
                  <c:v>0.65110203652696097</c:v>
                </c:pt>
                <c:pt idx="56922">
                  <c:v>0.65134358418262295</c:v>
                </c:pt>
                <c:pt idx="56923">
                  <c:v>0.65158513183820199</c:v>
                </c:pt>
                <c:pt idx="56924">
                  <c:v>0.65182667949386497</c:v>
                </c:pt>
                <c:pt idx="56925">
                  <c:v>0.65206822714952795</c:v>
                </c:pt>
                <c:pt idx="56926">
                  <c:v>0.65230977480510699</c:v>
                </c:pt>
                <c:pt idx="56927">
                  <c:v>0.65255132246076997</c:v>
                </c:pt>
                <c:pt idx="56928">
                  <c:v>0.65279287011643305</c:v>
                </c:pt>
                <c:pt idx="56929">
                  <c:v>0.65303441777201099</c:v>
                </c:pt>
                <c:pt idx="56930">
                  <c:v>0.65327596542767397</c:v>
                </c:pt>
                <c:pt idx="56931">
                  <c:v>0.65351751308333705</c:v>
                </c:pt>
                <c:pt idx="56932">
                  <c:v>0.65375906073891599</c:v>
                </c:pt>
                <c:pt idx="56933">
                  <c:v>0.65400060839457896</c:v>
                </c:pt>
                <c:pt idx="56934">
                  <c:v>0.65424215605024205</c:v>
                </c:pt>
                <c:pt idx="56935">
                  <c:v>0.65448370370581999</c:v>
                </c:pt>
                <c:pt idx="56936">
                  <c:v>0.65472525136148296</c:v>
                </c:pt>
                <c:pt idx="56937">
                  <c:v>0.65496679901714605</c:v>
                </c:pt>
                <c:pt idx="56938">
                  <c:v>0.65520834667272498</c:v>
                </c:pt>
                <c:pt idx="56939">
                  <c:v>0.65544989432838796</c:v>
                </c:pt>
                <c:pt idx="56940">
                  <c:v>0.65569144198405105</c:v>
                </c:pt>
                <c:pt idx="56941">
                  <c:v>0.65593298963962998</c:v>
                </c:pt>
                <c:pt idx="56942">
                  <c:v>0.65617453729529296</c:v>
                </c:pt>
                <c:pt idx="56943">
                  <c:v>0.65641608495095605</c:v>
                </c:pt>
                <c:pt idx="56944">
                  <c:v>0.65665763260653398</c:v>
                </c:pt>
                <c:pt idx="56945">
                  <c:v>0.65689918026219696</c:v>
                </c:pt>
                <c:pt idx="56946">
                  <c:v>0.65714072791786005</c:v>
                </c:pt>
                <c:pt idx="56947">
                  <c:v>0.65738227557343898</c:v>
                </c:pt>
                <c:pt idx="56948">
                  <c:v>0.65762382322910196</c:v>
                </c:pt>
                <c:pt idx="56949">
                  <c:v>0.65786537088476504</c:v>
                </c:pt>
                <c:pt idx="56950">
                  <c:v>0.65810691854034298</c:v>
                </c:pt>
                <c:pt idx="56951">
                  <c:v>0.65834846619600595</c:v>
                </c:pt>
                <c:pt idx="56952">
                  <c:v>0.65859001385166904</c:v>
                </c:pt>
                <c:pt idx="56953">
                  <c:v>0.65883156150724798</c:v>
                </c:pt>
                <c:pt idx="56954">
                  <c:v>0.65907310916291095</c:v>
                </c:pt>
                <c:pt idx="56955">
                  <c:v>0.65931465681857404</c:v>
                </c:pt>
                <c:pt idx="56956">
                  <c:v>0.65955620447415297</c:v>
                </c:pt>
                <c:pt idx="56957">
                  <c:v>0.65979775212981595</c:v>
                </c:pt>
                <c:pt idx="56958">
                  <c:v>0.66003929978547804</c:v>
                </c:pt>
                <c:pt idx="56959">
                  <c:v>0.66028084744105697</c:v>
                </c:pt>
                <c:pt idx="56960">
                  <c:v>0.66052239509671995</c:v>
                </c:pt>
                <c:pt idx="56961">
                  <c:v>0.66076394275238304</c:v>
                </c:pt>
                <c:pt idx="56962">
                  <c:v>0.66100549040796197</c:v>
                </c:pt>
                <c:pt idx="56963">
                  <c:v>0.66124703806362495</c:v>
                </c:pt>
                <c:pt idx="56964">
                  <c:v>0.66148858571928804</c:v>
                </c:pt>
                <c:pt idx="56965">
                  <c:v>0.66173013337486597</c:v>
                </c:pt>
                <c:pt idx="56966">
                  <c:v>0.66197168103052895</c:v>
                </c:pt>
                <c:pt idx="56967">
                  <c:v>0.66221322868619203</c:v>
                </c:pt>
                <c:pt idx="56968">
                  <c:v>0.66245477634177097</c:v>
                </c:pt>
                <c:pt idx="56969">
                  <c:v>0.66269632399743394</c:v>
                </c:pt>
                <c:pt idx="56970">
                  <c:v>0.66293787165309703</c:v>
                </c:pt>
                <c:pt idx="56971">
                  <c:v>0.66317941930867597</c:v>
                </c:pt>
                <c:pt idx="56972">
                  <c:v>0.66342096696433805</c:v>
                </c:pt>
                <c:pt idx="56973">
                  <c:v>0.66366251462000203</c:v>
                </c:pt>
                <c:pt idx="56974">
                  <c:v>0.66390406227557996</c:v>
                </c:pt>
                <c:pt idx="56975">
                  <c:v>0.66414560993124305</c:v>
                </c:pt>
                <c:pt idx="56976">
                  <c:v>0.66438715758690603</c:v>
                </c:pt>
                <c:pt idx="56977">
                  <c:v>0.66462870524248496</c:v>
                </c:pt>
                <c:pt idx="56978">
                  <c:v>0.66487025289814805</c:v>
                </c:pt>
                <c:pt idx="56979">
                  <c:v>0.66511180055381103</c:v>
                </c:pt>
                <c:pt idx="56980">
                  <c:v>0.66535334820938896</c:v>
                </c:pt>
                <c:pt idx="56981">
                  <c:v>0.66559489586505205</c:v>
                </c:pt>
                <c:pt idx="56982">
                  <c:v>0.66583644352071503</c:v>
                </c:pt>
                <c:pt idx="56983">
                  <c:v>0.66607799117629396</c:v>
                </c:pt>
                <c:pt idx="56984">
                  <c:v>0.66631953883195705</c:v>
                </c:pt>
                <c:pt idx="56985">
                  <c:v>0.66656108648762002</c:v>
                </c:pt>
                <c:pt idx="56986">
                  <c:v>0.66680263414319796</c:v>
                </c:pt>
                <c:pt idx="56987">
                  <c:v>0.66704418179886105</c:v>
                </c:pt>
                <c:pt idx="56988">
                  <c:v>0.66728572945452402</c:v>
                </c:pt>
                <c:pt idx="56989">
                  <c:v>0.66752727711010296</c:v>
                </c:pt>
                <c:pt idx="56990">
                  <c:v>0.66776882476576604</c:v>
                </c:pt>
                <c:pt idx="56991">
                  <c:v>0.66801037242142902</c:v>
                </c:pt>
                <c:pt idx="56992">
                  <c:v>0.66825192007700795</c:v>
                </c:pt>
                <c:pt idx="56993">
                  <c:v>0.66849346773267004</c:v>
                </c:pt>
                <c:pt idx="56994">
                  <c:v>0.66873501538833402</c:v>
                </c:pt>
                <c:pt idx="56995">
                  <c:v>0.66897656304391195</c:v>
                </c:pt>
                <c:pt idx="56996">
                  <c:v>0.66921811069957504</c:v>
                </c:pt>
                <c:pt idx="56997">
                  <c:v>0.66945965835523802</c:v>
                </c:pt>
                <c:pt idx="56998">
                  <c:v>0.66970120601081695</c:v>
                </c:pt>
                <c:pt idx="56999">
                  <c:v>0.66994275366648004</c:v>
                </c:pt>
                <c:pt idx="57000">
                  <c:v>0.67018430132214302</c:v>
                </c:pt>
                <c:pt idx="57001">
                  <c:v>0.67042584897772095</c:v>
                </c:pt>
                <c:pt idx="57002">
                  <c:v>0.67066739663338404</c:v>
                </c:pt>
                <c:pt idx="57003">
                  <c:v>0.67090894428904702</c:v>
                </c:pt>
                <c:pt idx="57004">
                  <c:v>0.67115049194462595</c:v>
                </c:pt>
                <c:pt idx="57005">
                  <c:v>0.67139203960028904</c:v>
                </c:pt>
                <c:pt idx="57006">
                  <c:v>0.67163358725595201</c:v>
                </c:pt>
                <c:pt idx="57007">
                  <c:v>0.67187513491152995</c:v>
                </c:pt>
                <c:pt idx="57008">
                  <c:v>0.67211668256719403</c:v>
                </c:pt>
                <c:pt idx="57009">
                  <c:v>0.67235823022285601</c:v>
                </c:pt>
                <c:pt idx="57010">
                  <c:v>0.67259977787843495</c:v>
                </c:pt>
                <c:pt idx="57011">
                  <c:v>0.67284132553409803</c:v>
                </c:pt>
                <c:pt idx="57012">
                  <c:v>0.67308287318976101</c:v>
                </c:pt>
                <c:pt idx="57013">
                  <c:v>0.67332442084534005</c:v>
                </c:pt>
                <c:pt idx="57014">
                  <c:v>0.67356596850100303</c:v>
                </c:pt>
                <c:pt idx="57015">
                  <c:v>0.67380751615666601</c:v>
                </c:pt>
                <c:pt idx="57016">
                  <c:v>0.67404906381224405</c:v>
                </c:pt>
                <c:pt idx="57017">
                  <c:v>0.67429061146790703</c:v>
                </c:pt>
                <c:pt idx="57018">
                  <c:v>0.67453215912357001</c:v>
                </c:pt>
                <c:pt idx="57019">
                  <c:v>0.67477370677914905</c:v>
                </c:pt>
                <c:pt idx="57020">
                  <c:v>0.67501525443481203</c:v>
                </c:pt>
                <c:pt idx="57021">
                  <c:v>0.67525680209047501</c:v>
                </c:pt>
                <c:pt idx="57022">
                  <c:v>0.67549834974605305</c:v>
                </c:pt>
                <c:pt idx="57023">
                  <c:v>0.67573989740171603</c:v>
                </c:pt>
                <c:pt idx="57024">
                  <c:v>0.675981445057379</c:v>
                </c:pt>
                <c:pt idx="57025">
                  <c:v>0.67622299271295805</c:v>
                </c:pt>
                <c:pt idx="57026">
                  <c:v>0.67646454036862103</c:v>
                </c:pt>
                <c:pt idx="57027">
                  <c:v>0.676706088024284</c:v>
                </c:pt>
                <c:pt idx="57028">
                  <c:v>0.67694763567986305</c:v>
                </c:pt>
                <c:pt idx="57029">
                  <c:v>0.67718918333552602</c:v>
                </c:pt>
                <c:pt idx="57030">
                  <c:v>0.677430730991189</c:v>
                </c:pt>
                <c:pt idx="57031">
                  <c:v>0.67767227864676705</c:v>
                </c:pt>
                <c:pt idx="57032">
                  <c:v>0.67791382630243002</c:v>
                </c:pt>
                <c:pt idx="57033">
                  <c:v>0.678155373958093</c:v>
                </c:pt>
                <c:pt idx="57034">
                  <c:v>0.67839692161367204</c:v>
                </c:pt>
                <c:pt idx="57035">
                  <c:v>0.67863846926933502</c:v>
                </c:pt>
                <c:pt idx="57036">
                  <c:v>0.678880016924998</c:v>
                </c:pt>
                <c:pt idx="57037">
                  <c:v>0.67912156458057604</c:v>
                </c:pt>
                <c:pt idx="57038">
                  <c:v>0.67936311223623902</c:v>
                </c:pt>
                <c:pt idx="57039">
                  <c:v>0.679604659891902</c:v>
                </c:pt>
                <c:pt idx="57040">
                  <c:v>0.67984620754748104</c:v>
                </c:pt>
                <c:pt idx="57041">
                  <c:v>0.68008775520314402</c:v>
                </c:pt>
                <c:pt idx="57042">
                  <c:v>0.68032930285880699</c:v>
                </c:pt>
                <c:pt idx="57043">
                  <c:v>0.68057085051438504</c:v>
                </c:pt>
                <c:pt idx="57044">
                  <c:v>0.68081239817004902</c:v>
                </c:pt>
                <c:pt idx="57045">
                  <c:v>0.68105394582571099</c:v>
                </c:pt>
                <c:pt idx="57046">
                  <c:v>0.68129549348129004</c:v>
                </c:pt>
                <c:pt idx="57047">
                  <c:v>0.68153704113695301</c:v>
                </c:pt>
                <c:pt idx="57048">
                  <c:v>0.68177858879261599</c:v>
                </c:pt>
                <c:pt idx="57049">
                  <c:v>0.68202013644819504</c:v>
                </c:pt>
                <c:pt idx="57050">
                  <c:v>0.68226168410385801</c:v>
                </c:pt>
                <c:pt idx="57051">
                  <c:v>0.68250323175952099</c:v>
                </c:pt>
                <c:pt idx="57052">
                  <c:v>0.68274477941509903</c:v>
                </c:pt>
                <c:pt idx="57053">
                  <c:v>0.68298632707076201</c:v>
                </c:pt>
                <c:pt idx="57054">
                  <c:v>0.68322787472642499</c:v>
                </c:pt>
                <c:pt idx="57055">
                  <c:v>0.68346942238200403</c:v>
                </c:pt>
                <c:pt idx="57056">
                  <c:v>0.68371097003766701</c:v>
                </c:pt>
                <c:pt idx="57057">
                  <c:v>0.68395251769332999</c:v>
                </c:pt>
                <c:pt idx="57058">
                  <c:v>0.68419406534890803</c:v>
                </c:pt>
                <c:pt idx="57059">
                  <c:v>0.68443561300457101</c:v>
                </c:pt>
                <c:pt idx="57060">
                  <c:v>0.68467716066023399</c:v>
                </c:pt>
                <c:pt idx="57061">
                  <c:v>0.68491870831581303</c:v>
                </c:pt>
                <c:pt idx="57062">
                  <c:v>0.68516025597147601</c:v>
                </c:pt>
                <c:pt idx="57063">
                  <c:v>0.68540180362713898</c:v>
                </c:pt>
                <c:pt idx="57064">
                  <c:v>0.68564335128271803</c:v>
                </c:pt>
                <c:pt idx="57065">
                  <c:v>0.68588489893838001</c:v>
                </c:pt>
                <c:pt idx="57066">
                  <c:v>0.68612644659404298</c:v>
                </c:pt>
                <c:pt idx="57067">
                  <c:v>0.68636799424962203</c:v>
                </c:pt>
                <c:pt idx="57068">
                  <c:v>0.686609541905285</c:v>
                </c:pt>
                <c:pt idx="57069">
                  <c:v>0.68685108956094798</c:v>
                </c:pt>
                <c:pt idx="57070">
                  <c:v>0.68709263721652702</c:v>
                </c:pt>
                <c:pt idx="57071">
                  <c:v>0.68733418487219</c:v>
                </c:pt>
                <c:pt idx="57072">
                  <c:v>0.68757573252785298</c:v>
                </c:pt>
                <c:pt idx="57073">
                  <c:v>0.68781728018343102</c:v>
                </c:pt>
                <c:pt idx="57074">
                  <c:v>0.688058827839094</c:v>
                </c:pt>
                <c:pt idx="57075">
                  <c:v>0.68830037549475698</c:v>
                </c:pt>
                <c:pt idx="57076">
                  <c:v>0.68854192315033602</c:v>
                </c:pt>
                <c:pt idx="57077">
                  <c:v>0.688783470805999</c:v>
                </c:pt>
                <c:pt idx="57078">
                  <c:v>0.68902501846166198</c:v>
                </c:pt>
                <c:pt idx="57079">
                  <c:v>0.68926656611724002</c:v>
                </c:pt>
                <c:pt idx="57080">
                  <c:v>0.689508113772903</c:v>
                </c:pt>
                <c:pt idx="57081">
                  <c:v>0.68974966142856597</c:v>
                </c:pt>
                <c:pt idx="57082">
                  <c:v>0.68999120908414502</c:v>
                </c:pt>
                <c:pt idx="57083">
                  <c:v>0.690232756739808</c:v>
                </c:pt>
                <c:pt idx="57084">
                  <c:v>0.69047430439547097</c:v>
                </c:pt>
                <c:pt idx="57085">
                  <c:v>0.69071585205105002</c:v>
                </c:pt>
                <c:pt idx="57086">
                  <c:v>0.69095739970671299</c:v>
                </c:pt>
                <c:pt idx="57087">
                  <c:v>0.69119894736237597</c:v>
                </c:pt>
                <c:pt idx="57088">
                  <c:v>0.69144049501795402</c:v>
                </c:pt>
                <c:pt idx="57089">
                  <c:v>0.69168204267361699</c:v>
                </c:pt>
                <c:pt idx="57090">
                  <c:v>0.69192359032927997</c:v>
                </c:pt>
                <c:pt idx="57091">
                  <c:v>0.69216513798485901</c:v>
                </c:pt>
                <c:pt idx="57092">
                  <c:v>0.69240668564052199</c:v>
                </c:pt>
                <c:pt idx="57093">
                  <c:v>0.69264823329618497</c:v>
                </c:pt>
                <c:pt idx="57094">
                  <c:v>0.69288978095176301</c:v>
                </c:pt>
                <c:pt idx="57095">
                  <c:v>0.69313132860742599</c:v>
                </c:pt>
                <c:pt idx="57096">
                  <c:v>0.69337287626308897</c:v>
                </c:pt>
                <c:pt idx="57097">
                  <c:v>0.69361442391866801</c:v>
                </c:pt>
                <c:pt idx="57098">
                  <c:v>0.69385597157433099</c:v>
                </c:pt>
                <c:pt idx="57099">
                  <c:v>0.69409751922999396</c:v>
                </c:pt>
                <c:pt idx="57100">
                  <c:v>0.69433906688557301</c:v>
                </c:pt>
                <c:pt idx="57101">
                  <c:v>0.69458061454123499</c:v>
                </c:pt>
                <c:pt idx="57102">
                  <c:v>0.69482216219689796</c:v>
                </c:pt>
                <c:pt idx="57103">
                  <c:v>0.69506370985247701</c:v>
                </c:pt>
                <c:pt idx="57104">
                  <c:v>0.69530525750813998</c:v>
                </c:pt>
                <c:pt idx="57105">
                  <c:v>0.69554680516380296</c:v>
                </c:pt>
                <c:pt idx="57106">
                  <c:v>0.69578835281938201</c:v>
                </c:pt>
                <c:pt idx="57107">
                  <c:v>0.69602990047504498</c:v>
                </c:pt>
                <c:pt idx="57108">
                  <c:v>0.69627144813070796</c:v>
                </c:pt>
                <c:pt idx="57109">
                  <c:v>0.696512995786286</c:v>
                </c:pt>
                <c:pt idx="57110">
                  <c:v>0.69675454344194898</c:v>
                </c:pt>
                <c:pt idx="57111">
                  <c:v>0.69699609109761196</c:v>
                </c:pt>
                <c:pt idx="57112">
                  <c:v>0.697237638753191</c:v>
                </c:pt>
                <c:pt idx="57113">
                  <c:v>0.69747918640885398</c:v>
                </c:pt>
                <c:pt idx="57114">
                  <c:v>0.69772073406451696</c:v>
                </c:pt>
                <c:pt idx="57115">
                  <c:v>0.697962281720095</c:v>
                </c:pt>
                <c:pt idx="57116">
                  <c:v>0.69820382937575798</c:v>
                </c:pt>
                <c:pt idx="57117">
                  <c:v>0.69844537703142096</c:v>
                </c:pt>
                <c:pt idx="57118">
                  <c:v>0.698686924687</c:v>
                </c:pt>
                <c:pt idx="57119">
                  <c:v>0.69892847234266298</c:v>
                </c:pt>
                <c:pt idx="57120">
                  <c:v>0.69917001999832595</c:v>
                </c:pt>
                <c:pt idx="57121">
                  <c:v>0.699411567653905</c:v>
                </c:pt>
                <c:pt idx="57122">
                  <c:v>0.69965311530956797</c:v>
                </c:pt>
                <c:pt idx="57123">
                  <c:v>0.69989466296523095</c:v>
                </c:pt>
                <c:pt idx="57124">
                  <c:v>0.700136210620809</c:v>
                </c:pt>
                <c:pt idx="57125">
                  <c:v>0.70037775827647197</c:v>
                </c:pt>
                <c:pt idx="57126">
                  <c:v>0.70061930593213495</c:v>
                </c:pt>
                <c:pt idx="57127">
                  <c:v>0.70086085358771399</c:v>
                </c:pt>
                <c:pt idx="57128">
                  <c:v>0.70110240124337697</c:v>
                </c:pt>
                <c:pt idx="57129">
                  <c:v>0.70134394889903995</c:v>
                </c:pt>
                <c:pt idx="57130">
                  <c:v>0.70158549655461799</c:v>
                </c:pt>
                <c:pt idx="57131">
                  <c:v>0.70182704421028097</c:v>
                </c:pt>
                <c:pt idx="57132">
                  <c:v>0.70206859186594395</c:v>
                </c:pt>
                <c:pt idx="57133">
                  <c:v>0.70231013952152299</c:v>
                </c:pt>
                <c:pt idx="57134">
                  <c:v>0.70255168717718597</c:v>
                </c:pt>
                <c:pt idx="57135">
                  <c:v>0.70279323483284895</c:v>
                </c:pt>
                <c:pt idx="57136">
                  <c:v>0.70303478248842699</c:v>
                </c:pt>
                <c:pt idx="57137">
                  <c:v>0.70327633014408997</c:v>
                </c:pt>
                <c:pt idx="57138">
                  <c:v>0.70351787779975306</c:v>
                </c:pt>
                <c:pt idx="57139">
                  <c:v>0.70375942545533199</c:v>
                </c:pt>
                <c:pt idx="57140">
                  <c:v>0.70400097311099497</c:v>
                </c:pt>
                <c:pt idx="57141">
                  <c:v>0.70424252076665805</c:v>
                </c:pt>
                <c:pt idx="57142">
                  <c:v>0.70448406842223699</c:v>
                </c:pt>
                <c:pt idx="57143">
                  <c:v>0.70472561607789996</c:v>
                </c:pt>
                <c:pt idx="57144">
                  <c:v>0.70496716373356305</c:v>
                </c:pt>
                <c:pt idx="57145">
                  <c:v>0.70520871138914099</c:v>
                </c:pt>
                <c:pt idx="57146">
                  <c:v>0.70545025904480396</c:v>
                </c:pt>
                <c:pt idx="57147">
                  <c:v>0.70569180670046705</c:v>
                </c:pt>
                <c:pt idx="57148">
                  <c:v>0.70593335435604598</c:v>
                </c:pt>
                <c:pt idx="57149">
                  <c:v>0.70617490201170896</c:v>
                </c:pt>
                <c:pt idx="57150">
                  <c:v>0.70641644966737205</c:v>
                </c:pt>
                <c:pt idx="57151">
                  <c:v>0.70665799732294998</c:v>
                </c:pt>
                <c:pt idx="57152">
                  <c:v>0.70689954497861296</c:v>
                </c:pt>
                <c:pt idx="57153">
                  <c:v>0.70714109263427605</c:v>
                </c:pt>
                <c:pt idx="57154">
                  <c:v>0.70738264028985498</c:v>
                </c:pt>
                <c:pt idx="57155">
                  <c:v>0.70762418794551796</c:v>
                </c:pt>
                <c:pt idx="57156">
                  <c:v>0.70786573560118105</c:v>
                </c:pt>
                <c:pt idx="57157">
                  <c:v>0.70810728325675998</c:v>
                </c:pt>
                <c:pt idx="57158">
                  <c:v>0.70834883091242296</c:v>
                </c:pt>
                <c:pt idx="57159">
                  <c:v>0.70859037856808604</c:v>
                </c:pt>
                <c:pt idx="57160">
                  <c:v>0.70883192622366398</c:v>
                </c:pt>
                <c:pt idx="57161">
                  <c:v>0.70907347387932695</c:v>
                </c:pt>
                <c:pt idx="57162">
                  <c:v>0.70931502153499004</c:v>
                </c:pt>
                <c:pt idx="57163">
                  <c:v>0.70955656919056898</c:v>
                </c:pt>
                <c:pt idx="57164">
                  <c:v>0.70979811684623195</c:v>
                </c:pt>
                <c:pt idx="57165">
                  <c:v>0.71003966450189504</c:v>
                </c:pt>
                <c:pt idx="57166">
                  <c:v>0.71028121215747297</c:v>
                </c:pt>
                <c:pt idx="57167">
                  <c:v>0.71052275981313595</c:v>
                </c:pt>
                <c:pt idx="57168">
                  <c:v>0.71076430746879904</c:v>
                </c:pt>
                <c:pt idx="57169">
                  <c:v>0.71100585512437797</c:v>
                </c:pt>
                <c:pt idx="57170">
                  <c:v>0.71124740278004095</c:v>
                </c:pt>
                <c:pt idx="57171">
                  <c:v>0.71148895043570404</c:v>
                </c:pt>
                <c:pt idx="57172">
                  <c:v>0.71173049809128197</c:v>
                </c:pt>
                <c:pt idx="57173">
                  <c:v>0.71197204574694495</c:v>
                </c:pt>
                <c:pt idx="57174">
                  <c:v>0.71221359340260804</c:v>
                </c:pt>
                <c:pt idx="57175">
                  <c:v>0.71245514105818697</c:v>
                </c:pt>
                <c:pt idx="57176">
                  <c:v>0.71269668871384995</c:v>
                </c:pt>
                <c:pt idx="57177">
                  <c:v>0.71293823636951303</c:v>
                </c:pt>
                <c:pt idx="57178">
                  <c:v>0.71317978402509197</c:v>
                </c:pt>
                <c:pt idx="57179">
                  <c:v>0.71342133168075506</c:v>
                </c:pt>
                <c:pt idx="57180">
                  <c:v>0.71366287933641803</c:v>
                </c:pt>
                <c:pt idx="57181">
                  <c:v>0.71390442699199597</c:v>
                </c:pt>
                <c:pt idx="57182">
                  <c:v>0.71414597464765905</c:v>
                </c:pt>
                <c:pt idx="57183">
                  <c:v>0.71438752230332203</c:v>
                </c:pt>
                <c:pt idx="57184">
                  <c:v>0.71462906995890096</c:v>
                </c:pt>
                <c:pt idx="57185">
                  <c:v>0.71487061761456405</c:v>
                </c:pt>
                <c:pt idx="57186">
                  <c:v>0.71511216527022703</c:v>
                </c:pt>
                <c:pt idx="57187">
                  <c:v>0.71535371292580496</c:v>
                </c:pt>
                <c:pt idx="57188">
                  <c:v>0.71559526058146805</c:v>
                </c:pt>
                <c:pt idx="57189">
                  <c:v>0.71583680823713103</c:v>
                </c:pt>
                <c:pt idx="57190">
                  <c:v>0.71607835589270996</c:v>
                </c:pt>
                <c:pt idx="57191">
                  <c:v>0.71631990354837305</c:v>
                </c:pt>
                <c:pt idx="57192">
                  <c:v>0.71656145120403603</c:v>
                </c:pt>
                <c:pt idx="57193">
                  <c:v>0.71680299885961496</c:v>
                </c:pt>
                <c:pt idx="57194">
                  <c:v>0.71704454651527805</c:v>
                </c:pt>
                <c:pt idx="57195">
                  <c:v>0.71728609417094102</c:v>
                </c:pt>
                <c:pt idx="57196">
                  <c:v>0.71752764182651896</c:v>
                </c:pt>
                <c:pt idx="57197">
                  <c:v>0.71776918948218205</c:v>
                </c:pt>
                <c:pt idx="57198">
                  <c:v>0.71801073713784502</c:v>
                </c:pt>
                <c:pt idx="57199">
                  <c:v>0.71825228479342396</c:v>
                </c:pt>
                <c:pt idx="57200">
                  <c:v>0.71849383244908704</c:v>
                </c:pt>
                <c:pt idx="57201">
                  <c:v>0.71873538010475002</c:v>
                </c:pt>
                <c:pt idx="57202">
                  <c:v>0.71897692776032796</c:v>
                </c:pt>
                <c:pt idx="57203">
                  <c:v>0.71921847541599104</c:v>
                </c:pt>
                <c:pt idx="57204">
                  <c:v>0.71946002307165402</c:v>
                </c:pt>
                <c:pt idx="57205">
                  <c:v>0.71970157072723295</c:v>
                </c:pt>
                <c:pt idx="57206">
                  <c:v>0.71994311838289604</c:v>
                </c:pt>
                <c:pt idx="57207">
                  <c:v>0.72018466603855902</c:v>
                </c:pt>
                <c:pt idx="57208">
                  <c:v>0.72042621369413695</c:v>
                </c:pt>
                <c:pt idx="57209">
                  <c:v>0.72066776134980104</c:v>
                </c:pt>
                <c:pt idx="57210">
                  <c:v>0.72090930900546302</c:v>
                </c:pt>
                <c:pt idx="57211">
                  <c:v>0.72115085666104195</c:v>
                </c:pt>
                <c:pt idx="57212">
                  <c:v>0.72139240431670504</c:v>
                </c:pt>
                <c:pt idx="57213">
                  <c:v>0.72163395197236802</c:v>
                </c:pt>
                <c:pt idx="57214">
                  <c:v>0.72187549962794695</c:v>
                </c:pt>
                <c:pt idx="57215">
                  <c:v>0.72211704728361004</c:v>
                </c:pt>
                <c:pt idx="57216">
                  <c:v>0.72235859493927301</c:v>
                </c:pt>
                <c:pt idx="57217">
                  <c:v>0.72260014259485095</c:v>
                </c:pt>
                <c:pt idx="57218">
                  <c:v>0.72284169025051404</c:v>
                </c:pt>
                <c:pt idx="57219">
                  <c:v>0.72308323790617701</c:v>
                </c:pt>
                <c:pt idx="57220">
                  <c:v>0.72332478556175595</c:v>
                </c:pt>
                <c:pt idx="57221">
                  <c:v>0.72356633321741903</c:v>
                </c:pt>
                <c:pt idx="57222">
                  <c:v>0.72380788087308201</c:v>
                </c:pt>
                <c:pt idx="57223">
                  <c:v>0.72404942852866006</c:v>
                </c:pt>
                <c:pt idx="57224">
                  <c:v>0.72429097618432303</c:v>
                </c:pt>
                <c:pt idx="57225">
                  <c:v>0.72453252383998601</c:v>
                </c:pt>
                <c:pt idx="57226">
                  <c:v>0.72477407149556505</c:v>
                </c:pt>
                <c:pt idx="57227">
                  <c:v>0.72501561915122803</c:v>
                </c:pt>
                <c:pt idx="57228">
                  <c:v>0.72525716680689101</c:v>
                </c:pt>
                <c:pt idx="57229">
                  <c:v>0.72549871446247005</c:v>
                </c:pt>
                <c:pt idx="57230">
                  <c:v>0.72574026211813303</c:v>
                </c:pt>
                <c:pt idx="57231">
                  <c:v>0.72598180977379601</c:v>
                </c:pt>
                <c:pt idx="57232">
                  <c:v>0.72622335742937405</c:v>
                </c:pt>
                <c:pt idx="57233">
                  <c:v>0.72646490508503703</c:v>
                </c:pt>
                <c:pt idx="57234">
                  <c:v>0.7267064527407</c:v>
                </c:pt>
                <c:pt idx="57235">
                  <c:v>0.72694800039627905</c:v>
                </c:pt>
                <c:pt idx="57236">
                  <c:v>0.72718954805194203</c:v>
                </c:pt>
                <c:pt idx="57237">
                  <c:v>0.727431095707605</c:v>
                </c:pt>
                <c:pt idx="57238">
                  <c:v>0.72767264336318305</c:v>
                </c:pt>
                <c:pt idx="57239">
                  <c:v>0.72791419101884602</c:v>
                </c:pt>
                <c:pt idx="57240">
                  <c:v>0.728155738674509</c:v>
                </c:pt>
                <c:pt idx="57241">
                  <c:v>0.72839728633008805</c:v>
                </c:pt>
                <c:pt idx="57242">
                  <c:v>0.72863883398575102</c:v>
                </c:pt>
                <c:pt idx="57243">
                  <c:v>0.728880381641414</c:v>
                </c:pt>
                <c:pt idx="57244">
                  <c:v>0.72912192929699304</c:v>
                </c:pt>
                <c:pt idx="57245">
                  <c:v>0.72936347695265502</c:v>
                </c:pt>
                <c:pt idx="57246">
                  <c:v>0.729605024608318</c:v>
                </c:pt>
                <c:pt idx="57247">
                  <c:v>0.72984657226389704</c:v>
                </c:pt>
                <c:pt idx="57248">
                  <c:v>0.73008811991956002</c:v>
                </c:pt>
                <c:pt idx="57249">
                  <c:v>0.730329667575223</c:v>
                </c:pt>
                <c:pt idx="57250">
                  <c:v>0.73057121523080204</c:v>
                </c:pt>
                <c:pt idx="57251">
                  <c:v>0.73081276288646502</c:v>
                </c:pt>
                <c:pt idx="57252">
                  <c:v>0.73105431054212799</c:v>
                </c:pt>
                <c:pt idx="57253">
                  <c:v>0.73129585819770604</c:v>
                </c:pt>
                <c:pt idx="57254">
                  <c:v>0.73153740585336902</c:v>
                </c:pt>
                <c:pt idx="57255">
                  <c:v>0.73177895350903199</c:v>
                </c:pt>
                <c:pt idx="57256">
                  <c:v>0.73202050116461104</c:v>
                </c:pt>
                <c:pt idx="57257">
                  <c:v>0.73226204882027401</c:v>
                </c:pt>
                <c:pt idx="57258">
                  <c:v>0.73250359647593699</c:v>
                </c:pt>
                <c:pt idx="57259">
                  <c:v>0.73274514413151504</c:v>
                </c:pt>
                <c:pt idx="57260">
                  <c:v>0.73298669178717801</c:v>
                </c:pt>
                <c:pt idx="57261">
                  <c:v>0.73322823944284099</c:v>
                </c:pt>
                <c:pt idx="57262">
                  <c:v>0.73346978709842003</c:v>
                </c:pt>
                <c:pt idx="57263">
                  <c:v>0.73371133475408301</c:v>
                </c:pt>
                <c:pt idx="57264">
                  <c:v>0.73395288240974599</c:v>
                </c:pt>
                <c:pt idx="57265">
                  <c:v>0.73419443006532503</c:v>
                </c:pt>
                <c:pt idx="57266">
                  <c:v>0.73443597772098801</c:v>
                </c:pt>
                <c:pt idx="57267">
                  <c:v>0.73467752537664999</c:v>
                </c:pt>
                <c:pt idx="57268">
                  <c:v>0.73491907303222903</c:v>
                </c:pt>
                <c:pt idx="57269">
                  <c:v>0.73516062068789201</c:v>
                </c:pt>
                <c:pt idx="57270">
                  <c:v>0.73540216834355498</c:v>
                </c:pt>
                <c:pt idx="57271">
                  <c:v>0.73564371599913403</c:v>
                </c:pt>
                <c:pt idx="57272">
                  <c:v>0.73588526365479701</c:v>
                </c:pt>
                <c:pt idx="57273">
                  <c:v>0.73612681131045998</c:v>
                </c:pt>
                <c:pt idx="57274">
                  <c:v>0.73636835896603803</c:v>
                </c:pt>
                <c:pt idx="57275">
                  <c:v>0.736609906621701</c:v>
                </c:pt>
                <c:pt idx="57276">
                  <c:v>0.73685145427736398</c:v>
                </c:pt>
                <c:pt idx="57277">
                  <c:v>0.73709300193294303</c:v>
                </c:pt>
                <c:pt idx="57278">
                  <c:v>0.737334549588606</c:v>
                </c:pt>
                <c:pt idx="57279">
                  <c:v>0.73757609724426898</c:v>
                </c:pt>
                <c:pt idx="57280">
                  <c:v>0.73781764489984802</c:v>
                </c:pt>
                <c:pt idx="57281">
                  <c:v>0.73805919255551</c:v>
                </c:pt>
                <c:pt idx="57282">
                  <c:v>0.73830074021117298</c:v>
                </c:pt>
                <c:pt idx="57283">
                  <c:v>0.73854228786675202</c:v>
                </c:pt>
                <c:pt idx="57284">
                  <c:v>0.738783835522415</c:v>
                </c:pt>
                <c:pt idx="57285">
                  <c:v>0.73902538317807798</c:v>
                </c:pt>
                <c:pt idx="57286">
                  <c:v>0.73926693083365702</c:v>
                </c:pt>
                <c:pt idx="57287">
                  <c:v>0.73950847848932</c:v>
                </c:pt>
                <c:pt idx="57288">
                  <c:v>0.73975002614498298</c:v>
                </c:pt>
                <c:pt idx="57289">
                  <c:v>0.73999157380056102</c:v>
                </c:pt>
                <c:pt idx="57290">
                  <c:v>0.740233121456224</c:v>
                </c:pt>
                <c:pt idx="57291">
                  <c:v>0.74047466911188697</c:v>
                </c:pt>
                <c:pt idx="57292">
                  <c:v>0.74071621676746602</c:v>
                </c:pt>
                <c:pt idx="57293">
                  <c:v>0.740957764423129</c:v>
                </c:pt>
                <c:pt idx="57294">
                  <c:v>0.74119931207879197</c:v>
                </c:pt>
                <c:pt idx="57295">
                  <c:v>0.74144085973437002</c:v>
                </c:pt>
                <c:pt idx="57296">
                  <c:v>0.74168240739003299</c:v>
                </c:pt>
                <c:pt idx="57297">
                  <c:v>0.74192395504569597</c:v>
                </c:pt>
                <c:pt idx="57298">
                  <c:v>0.74216550270127501</c:v>
                </c:pt>
                <c:pt idx="57299">
                  <c:v>0.74240705035693799</c:v>
                </c:pt>
                <c:pt idx="57300">
                  <c:v>0.74264859801260097</c:v>
                </c:pt>
                <c:pt idx="57301">
                  <c:v>0.74289014566818001</c:v>
                </c:pt>
                <c:pt idx="57302">
                  <c:v>0.74313169332384299</c:v>
                </c:pt>
                <c:pt idx="57303">
                  <c:v>0.74337324097950597</c:v>
                </c:pt>
                <c:pt idx="57304">
                  <c:v>0.74361478863508401</c:v>
                </c:pt>
                <c:pt idx="57305">
                  <c:v>0.74385633629074699</c:v>
                </c:pt>
                <c:pt idx="57306">
                  <c:v>0.74409788394640997</c:v>
                </c:pt>
                <c:pt idx="57307">
                  <c:v>0.74433943160198901</c:v>
                </c:pt>
                <c:pt idx="57308">
                  <c:v>0.74458097925765199</c:v>
                </c:pt>
                <c:pt idx="57309">
                  <c:v>0.74482252691331496</c:v>
                </c:pt>
                <c:pt idx="57310">
                  <c:v>0.74506407456889301</c:v>
                </c:pt>
                <c:pt idx="57311">
                  <c:v>0.74530562222455599</c:v>
                </c:pt>
                <c:pt idx="57312">
                  <c:v>0.74554716988021896</c:v>
                </c:pt>
                <c:pt idx="57313">
                  <c:v>0.74578871753579801</c:v>
                </c:pt>
                <c:pt idx="57314">
                  <c:v>0.74603026519146098</c:v>
                </c:pt>
                <c:pt idx="57315">
                  <c:v>0.74627181284712396</c:v>
                </c:pt>
                <c:pt idx="57316">
                  <c:v>0.74651336050270201</c:v>
                </c:pt>
                <c:pt idx="57317">
                  <c:v>0.74675490815836498</c:v>
                </c:pt>
                <c:pt idx="57318">
                  <c:v>0.74699645581402796</c:v>
                </c:pt>
                <c:pt idx="57319">
                  <c:v>0.747238003469607</c:v>
                </c:pt>
                <c:pt idx="57320">
                  <c:v>0.74747955112526998</c:v>
                </c:pt>
                <c:pt idx="57321">
                  <c:v>0.74772109878093296</c:v>
                </c:pt>
                <c:pt idx="57322">
                  <c:v>0.747962646436512</c:v>
                </c:pt>
                <c:pt idx="57323">
                  <c:v>0.74820419409217498</c:v>
                </c:pt>
                <c:pt idx="57324">
                  <c:v>0.74844574174783796</c:v>
                </c:pt>
                <c:pt idx="57325">
                  <c:v>0.748687289403416</c:v>
                </c:pt>
                <c:pt idx="57326">
                  <c:v>0.74892883705907898</c:v>
                </c:pt>
                <c:pt idx="57327">
                  <c:v>0.74917038471474195</c:v>
                </c:pt>
                <c:pt idx="57328">
                  <c:v>0.749411932370321</c:v>
                </c:pt>
                <c:pt idx="57329">
                  <c:v>0.74965348002598398</c:v>
                </c:pt>
                <c:pt idx="57330">
                  <c:v>0.74804359048982205</c:v>
                </c:pt>
                <c:pt idx="57331">
                  <c:v>0.74643370095422301</c:v>
                </c:pt>
                <c:pt idx="57332">
                  <c:v>0.74482381141806198</c:v>
                </c:pt>
                <c:pt idx="57333">
                  <c:v>0.74321392188190105</c:v>
                </c:pt>
                <c:pt idx="57334">
                  <c:v>0.74160403234630201</c:v>
                </c:pt>
                <c:pt idx="57335">
                  <c:v>0.73999414281013998</c:v>
                </c:pt>
                <c:pt idx="57336">
                  <c:v>0.73838425327397905</c:v>
                </c:pt>
                <c:pt idx="57337">
                  <c:v>0.73677436373838001</c:v>
                </c:pt>
                <c:pt idx="57338">
                  <c:v>0.73516447420221798</c:v>
                </c:pt>
                <c:pt idx="57339">
                  <c:v>0.73355458466605705</c:v>
                </c:pt>
                <c:pt idx="57340">
                  <c:v>0.73194469513045801</c:v>
                </c:pt>
                <c:pt idx="57341">
                  <c:v>0.73033480559429698</c:v>
                </c:pt>
                <c:pt idx="57342">
                  <c:v>0.72872491605813505</c:v>
                </c:pt>
                <c:pt idx="57343">
                  <c:v>0.72711502652253601</c:v>
                </c:pt>
                <c:pt idx="57344">
                  <c:v>0.72550513698637498</c:v>
                </c:pt>
                <c:pt idx="57345">
                  <c:v>0.72389524745021305</c:v>
                </c:pt>
                <c:pt idx="57346">
                  <c:v>0.72228535791461401</c:v>
                </c:pt>
                <c:pt idx="57347">
                  <c:v>0.72067546837845298</c:v>
                </c:pt>
                <c:pt idx="57348">
                  <c:v>0.71906557884229205</c:v>
                </c:pt>
                <c:pt idx="57349">
                  <c:v>0.71745568930669301</c:v>
                </c:pt>
                <c:pt idx="57350">
                  <c:v>0.71584579977053098</c:v>
                </c:pt>
                <c:pt idx="57351">
                  <c:v>0.71423591023437005</c:v>
                </c:pt>
                <c:pt idx="57352">
                  <c:v>0.71262602069877101</c:v>
                </c:pt>
                <c:pt idx="57353">
                  <c:v>0.71101613116260898</c:v>
                </c:pt>
                <c:pt idx="57354">
                  <c:v>0.70940624162644805</c:v>
                </c:pt>
                <c:pt idx="57355">
                  <c:v>0.70779635209084901</c:v>
                </c:pt>
                <c:pt idx="57356">
                  <c:v>0.70618646255468798</c:v>
                </c:pt>
                <c:pt idx="57357">
                  <c:v>0.70457657301852605</c:v>
                </c:pt>
                <c:pt idx="57358">
                  <c:v>0.70296668348292701</c:v>
                </c:pt>
                <c:pt idx="57359">
                  <c:v>0.70135679394676598</c:v>
                </c:pt>
                <c:pt idx="57360">
                  <c:v>0.69974690441060505</c:v>
                </c:pt>
                <c:pt idx="57361">
                  <c:v>0.69813701487500501</c:v>
                </c:pt>
                <c:pt idx="57362">
                  <c:v>0.69652712533884398</c:v>
                </c:pt>
                <c:pt idx="57363">
                  <c:v>0.69491723580268305</c:v>
                </c:pt>
                <c:pt idx="57364">
                  <c:v>0.69330734626708401</c:v>
                </c:pt>
                <c:pt idx="57365">
                  <c:v>0.69169745673092198</c:v>
                </c:pt>
                <c:pt idx="57366">
                  <c:v>0.69008756719476105</c:v>
                </c:pt>
                <c:pt idx="57367">
                  <c:v>0.68847767765916201</c:v>
                </c:pt>
                <c:pt idx="57368">
                  <c:v>0.68686778812299998</c:v>
                </c:pt>
                <c:pt idx="57369">
                  <c:v>0.68525789858683905</c:v>
                </c:pt>
                <c:pt idx="57370">
                  <c:v>0.68364800905124001</c:v>
                </c:pt>
                <c:pt idx="57371">
                  <c:v>0.68203811951507898</c:v>
                </c:pt>
                <c:pt idx="57372">
                  <c:v>0.68042822997891705</c:v>
                </c:pt>
                <c:pt idx="57373">
                  <c:v>0.67881834044331801</c:v>
                </c:pt>
                <c:pt idx="57374">
                  <c:v>0.67720845090715698</c:v>
                </c:pt>
                <c:pt idx="57375">
                  <c:v>0.67559856137099605</c:v>
                </c:pt>
                <c:pt idx="57376">
                  <c:v>0.67398867183539601</c:v>
                </c:pt>
                <c:pt idx="57377">
                  <c:v>0.67237878229923498</c:v>
                </c:pt>
                <c:pt idx="57378">
                  <c:v>0.67076889276307405</c:v>
                </c:pt>
                <c:pt idx="57379">
                  <c:v>0.66915900322747501</c:v>
                </c:pt>
                <c:pt idx="57380">
                  <c:v>0.66754911369131298</c:v>
                </c:pt>
                <c:pt idx="57381">
                  <c:v>0.66593922415515205</c:v>
                </c:pt>
                <c:pt idx="57382">
                  <c:v>0.66432933461955301</c:v>
                </c:pt>
                <c:pt idx="57383">
                  <c:v>0.66271944508339098</c:v>
                </c:pt>
                <c:pt idx="57384">
                  <c:v>0.66110955554723005</c:v>
                </c:pt>
                <c:pt idx="57385">
                  <c:v>0.65949966601163101</c:v>
                </c:pt>
                <c:pt idx="57386">
                  <c:v>0.65788977647546998</c:v>
                </c:pt>
                <c:pt idx="57387">
                  <c:v>0.65627988693930805</c:v>
                </c:pt>
                <c:pt idx="57388">
                  <c:v>0.65466999740370901</c:v>
                </c:pt>
                <c:pt idx="57389">
                  <c:v>0.65306010786754798</c:v>
                </c:pt>
                <c:pt idx="57390">
                  <c:v>0.65145021833138705</c:v>
                </c:pt>
                <c:pt idx="57391">
                  <c:v>0.64984032879578701</c:v>
                </c:pt>
                <c:pt idx="57392">
                  <c:v>0.64823043925962598</c:v>
                </c:pt>
                <c:pt idx="57393">
                  <c:v>0.64662054972346505</c:v>
                </c:pt>
                <c:pt idx="57394">
                  <c:v>0.64501066018786601</c:v>
                </c:pt>
                <c:pt idx="57395">
                  <c:v>0.64340077065170398</c:v>
                </c:pt>
                <c:pt idx="57396">
                  <c:v>0.64179088111554305</c:v>
                </c:pt>
                <c:pt idx="57397">
                  <c:v>0.64018099157994401</c:v>
                </c:pt>
                <c:pt idx="57398">
                  <c:v>0.63857110204378298</c:v>
                </c:pt>
                <c:pt idx="57399">
                  <c:v>0.63696121250762106</c:v>
                </c:pt>
                <c:pt idx="57400">
                  <c:v>0.63535132297202201</c:v>
                </c:pt>
                <c:pt idx="57401">
                  <c:v>0.63374143343586098</c:v>
                </c:pt>
                <c:pt idx="57402">
                  <c:v>0.63213154389969906</c:v>
                </c:pt>
                <c:pt idx="57403">
                  <c:v>0.63052165436410001</c:v>
                </c:pt>
                <c:pt idx="57404">
                  <c:v>0.62891176482793898</c:v>
                </c:pt>
                <c:pt idx="57405">
                  <c:v>0.62730187529177805</c:v>
                </c:pt>
                <c:pt idx="57406">
                  <c:v>0.62569198575617901</c:v>
                </c:pt>
                <c:pt idx="57407">
                  <c:v>0.62408209622001698</c:v>
                </c:pt>
                <c:pt idx="57408">
                  <c:v>0.62247220668385606</c:v>
                </c:pt>
                <c:pt idx="57409">
                  <c:v>0.62086231714825701</c:v>
                </c:pt>
                <c:pt idx="57410">
                  <c:v>0.61925242761209498</c:v>
                </c:pt>
                <c:pt idx="57411">
                  <c:v>0.61764253807593394</c:v>
                </c:pt>
                <c:pt idx="57412">
                  <c:v>0.61603264854033501</c:v>
                </c:pt>
                <c:pt idx="57413">
                  <c:v>0.61442275900417398</c:v>
                </c:pt>
                <c:pt idx="57414">
                  <c:v>0.61281286946801194</c:v>
                </c:pt>
                <c:pt idx="57415">
                  <c:v>0.61120297993241302</c:v>
                </c:pt>
                <c:pt idx="57416">
                  <c:v>0.60959309039625198</c:v>
                </c:pt>
                <c:pt idx="57417">
                  <c:v>0.60798320086008995</c:v>
                </c:pt>
                <c:pt idx="57418">
                  <c:v>0.60637331132449102</c:v>
                </c:pt>
                <c:pt idx="57419">
                  <c:v>0.60476342178832998</c:v>
                </c:pt>
                <c:pt idx="57420">
                  <c:v>0.60315353225216894</c:v>
                </c:pt>
                <c:pt idx="57421">
                  <c:v>0.60154364271657002</c:v>
                </c:pt>
                <c:pt idx="57422">
                  <c:v>0.59993375318040798</c:v>
                </c:pt>
                <c:pt idx="57423">
                  <c:v>0.59832386364424694</c:v>
                </c:pt>
                <c:pt idx="57424">
                  <c:v>0.59671397410864802</c:v>
                </c:pt>
                <c:pt idx="57425">
                  <c:v>0.59510408457248598</c:v>
                </c:pt>
                <c:pt idx="57426">
                  <c:v>0.59349419503632495</c:v>
                </c:pt>
                <c:pt idx="57427">
                  <c:v>0.59188430550072602</c:v>
                </c:pt>
                <c:pt idx="57428">
                  <c:v>0.59027441596456498</c:v>
                </c:pt>
                <c:pt idx="57429">
                  <c:v>0.58866452642840295</c:v>
                </c:pt>
                <c:pt idx="57430">
                  <c:v>0.58705463689280402</c:v>
                </c:pt>
                <c:pt idx="57431">
                  <c:v>0.58544474735664298</c:v>
                </c:pt>
                <c:pt idx="57432">
                  <c:v>0.58383485782048195</c:v>
                </c:pt>
                <c:pt idx="57433">
                  <c:v>0.58222496828488202</c:v>
                </c:pt>
                <c:pt idx="57434">
                  <c:v>0.58061507874872098</c:v>
                </c:pt>
                <c:pt idx="57435">
                  <c:v>0.57900518921255995</c:v>
                </c:pt>
                <c:pt idx="57436">
                  <c:v>0.57739529967696102</c:v>
                </c:pt>
                <c:pt idx="57437">
                  <c:v>0.57578541014079898</c:v>
                </c:pt>
                <c:pt idx="57438">
                  <c:v>0.57417552060463795</c:v>
                </c:pt>
                <c:pt idx="57439">
                  <c:v>0.57256563106903902</c:v>
                </c:pt>
                <c:pt idx="57440">
                  <c:v>0.57095574153287698</c:v>
                </c:pt>
                <c:pt idx="57441">
                  <c:v>0.56934585199671595</c:v>
                </c:pt>
                <c:pt idx="57442">
                  <c:v>0.56773596246111702</c:v>
                </c:pt>
                <c:pt idx="57443">
                  <c:v>0.56612607292495598</c:v>
                </c:pt>
                <c:pt idx="57444">
                  <c:v>0.56451618338879395</c:v>
                </c:pt>
                <c:pt idx="57445">
                  <c:v>0.56290629385319502</c:v>
                </c:pt>
                <c:pt idx="57446">
                  <c:v>0.56129640431703398</c:v>
                </c:pt>
                <c:pt idx="57447">
                  <c:v>0.55968651478087295</c:v>
                </c:pt>
                <c:pt idx="57448">
                  <c:v>0.55807662524527302</c:v>
                </c:pt>
                <c:pt idx="57449">
                  <c:v>0.55646673570911198</c:v>
                </c:pt>
                <c:pt idx="57450">
                  <c:v>0.55485684617295095</c:v>
                </c:pt>
                <c:pt idx="57451">
                  <c:v>0.55324695663735202</c:v>
                </c:pt>
                <c:pt idx="57452">
                  <c:v>0.55163706710118998</c:v>
                </c:pt>
                <c:pt idx="57453">
                  <c:v>0.55002717756502895</c:v>
                </c:pt>
                <c:pt idx="57454">
                  <c:v>0.54841728802943002</c:v>
                </c:pt>
                <c:pt idx="57455">
                  <c:v>0.54680739849326798</c:v>
                </c:pt>
                <c:pt idx="57456">
                  <c:v>0.54519750895710695</c:v>
                </c:pt>
                <c:pt idx="57457">
                  <c:v>0.54358761942150802</c:v>
                </c:pt>
                <c:pt idx="57458">
                  <c:v>0.54197772988534698</c:v>
                </c:pt>
                <c:pt idx="57459">
                  <c:v>0.54036784034918495</c:v>
                </c:pt>
                <c:pt idx="57460">
                  <c:v>0.53875795081358602</c:v>
                </c:pt>
                <c:pt idx="57461">
                  <c:v>0.53714806127742498</c:v>
                </c:pt>
                <c:pt idx="57462">
                  <c:v>0.53553817174126395</c:v>
                </c:pt>
                <c:pt idx="57463">
                  <c:v>0.53392828220566402</c:v>
                </c:pt>
                <c:pt idx="57464">
                  <c:v>0.53231839266950298</c:v>
                </c:pt>
                <c:pt idx="57465">
                  <c:v>0.53070850313334195</c:v>
                </c:pt>
                <c:pt idx="57466">
                  <c:v>0.52909861359774302</c:v>
                </c:pt>
                <c:pt idx="57467">
                  <c:v>0.52748872406158098</c:v>
                </c:pt>
                <c:pt idx="57468">
                  <c:v>0.52587883452541995</c:v>
                </c:pt>
                <c:pt idx="57469">
                  <c:v>0.52426894498982102</c:v>
                </c:pt>
                <c:pt idx="57470">
                  <c:v>0.52265905545365898</c:v>
                </c:pt>
                <c:pt idx="57471">
                  <c:v>0.52104916591749795</c:v>
                </c:pt>
                <c:pt idx="57472">
                  <c:v>0.51943927638189902</c:v>
                </c:pt>
                <c:pt idx="57473">
                  <c:v>0.51782938684573798</c:v>
                </c:pt>
                <c:pt idx="57474">
                  <c:v>0.51621949730957595</c:v>
                </c:pt>
                <c:pt idx="57475">
                  <c:v>0.51460960777397702</c:v>
                </c:pt>
                <c:pt idx="57476">
                  <c:v>0.51299971823781598</c:v>
                </c:pt>
                <c:pt idx="57477">
                  <c:v>0.51138982870165495</c:v>
                </c:pt>
                <c:pt idx="57478">
                  <c:v>0.50977993916605602</c:v>
                </c:pt>
                <c:pt idx="57479">
                  <c:v>0.50817004962989398</c:v>
                </c:pt>
                <c:pt idx="57480">
                  <c:v>0.50656016009373295</c:v>
                </c:pt>
                <c:pt idx="57481">
                  <c:v>0.50495027055813402</c:v>
                </c:pt>
                <c:pt idx="57482">
                  <c:v>0.50334038102197198</c:v>
                </c:pt>
                <c:pt idx="57483">
                  <c:v>0.50173049148581095</c:v>
                </c:pt>
                <c:pt idx="57484">
                  <c:v>0.50012060195021202</c:v>
                </c:pt>
                <c:pt idx="57485">
                  <c:v>0.49851071241405098</c:v>
                </c:pt>
                <c:pt idx="57486">
                  <c:v>0.496900822877889</c:v>
                </c:pt>
                <c:pt idx="57487">
                  <c:v>0.49529093334229002</c:v>
                </c:pt>
                <c:pt idx="57488">
                  <c:v>0.49368104380612898</c:v>
                </c:pt>
                <c:pt idx="57489">
                  <c:v>0.492071154269967</c:v>
                </c:pt>
                <c:pt idx="57490">
                  <c:v>0.49046126473436802</c:v>
                </c:pt>
                <c:pt idx="57491">
                  <c:v>0.48885137519820698</c:v>
                </c:pt>
                <c:pt idx="57492">
                  <c:v>0.487241485662046</c:v>
                </c:pt>
                <c:pt idx="57493">
                  <c:v>0.48563159612644702</c:v>
                </c:pt>
                <c:pt idx="57494">
                  <c:v>0.48402170659028498</c:v>
                </c:pt>
                <c:pt idx="57495">
                  <c:v>0.482411817054124</c:v>
                </c:pt>
                <c:pt idx="57496">
                  <c:v>0.48080192751852502</c:v>
                </c:pt>
                <c:pt idx="57497">
                  <c:v>0.47919203798236298</c:v>
                </c:pt>
                <c:pt idx="57498">
                  <c:v>0.477582148446202</c:v>
                </c:pt>
                <c:pt idx="57499">
                  <c:v>0.47597225891060302</c:v>
                </c:pt>
                <c:pt idx="57500">
                  <c:v>0.47436236937444198</c:v>
                </c:pt>
                <c:pt idx="57501">
                  <c:v>0.47275247983828</c:v>
                </c:pt>
                <c:pt idx="57502">
                  <c:v>0.47114259030268102</c:v>
                </c:pt>
                <c:pt idx="57503">
                  <c:v>0.46953270076651998</c:v>
                </c:pt>
                <c:pt idx="57504">
                  <c:v>0.467922811230358</c:v>
                </c:pt>
                <c:pt idx="57505">
                  <c:v>0.46631292169475902</c:v>
                </c:pt>
                <c:pt idx="57506">
                  <c:v>0.46470303215859798</c:v>
                </c:pt>
                <c:pt idx="57507">
                  <c:v>0.463093142622437</c:v>
                </c:pt>
                <c:pt idx="57508">
                  <c:v>0.46148325308683702</c:v>
                </c:pt>
                <c:pt idx="57509">
                  <c:v>0.45987336355067598</c:v>
                </c:pt>
                <c:pt idx="57510">
                  <c:v>0.458263474014515</c:v>
                </c:pt>
                <c:pt idx="57511">
                  <c:v>0.45665358447891602</c:v>
                </c:pt>
                <c:pt idx="57512">
                  <c:v>0.45504369494275398</c:v>
                </c:pt>
                <c:pt idx="57513">
                  <c:v>0.453433805406593</c:v>
                </c:pt>
                <c:pt idx="57514">
                  <c:v>0.45182391587099402</c:v>
                </c:pt>
                <c:pt idx="57515">
                  <c:v>0.45021402633483298</c:v>
                </c:pt>
                <c:pt idx="57516">
                  <c:v>0.448604136798671</c:v>
                </c:pt>
                <c:pt idx="57517">
                  <c:v>0.44699424726307202</c:v>
                </c:pt>
                <c:pt idx="57518">
                  <c:v>0.44538435772691098</c:v>
                </c:pt>
                <c:pt idx="57519">
                  <c:v>0.44377446819074901</c:v>
                </c:pt>
                <c:pt idx="57520">
                  <c:v>0.44216457865515002</c:v>
                </c:pt>
                <c:pt idx="57521">
                  <c:v>0.44055468911898898</c:v>
                </c:pt>
                <c:pt idx="57522">
                  <c:v>0.438944799582828</c:v>
                </c:pt>
                <c:pt idx="57523">
                  <c:v>0.43733491004722902</c:v>
                </c:pt>
                <c:pt idx="57524">
                  <c:v>0.43572502051106698</c:v>
                </c:pt>
                <c:pt idx="57525">
                  <c:v>0.434115130974906</c:v>
                </c:pt>
                <c:pt idx="57526">
                  <c:v>0.43250524143930702</c:v>
                </c:pt>
                <c:pt idx="57527">
                  <c:v>0.43089535190314499</c:v>
                </c:pt>
                <c:pt idx="57528">
                  <c:v>0.42928546236698401</c:v>
                </c:pt>
                <c:pt idx="57529">
                  <c:v>0.42767557283138502</c:v>
                </c:pt>
                <c:pt idx="57530">
                  <c:v>0.42606568329522398</c:v>
                </c:pt>
                <c:pt idx="57531">
                  <c:v>0.42445579375906201</c:v>
                </c:pt>
                <c:pt idx="57532">
                  <c:v>0.42284590422346302</c:v>
                </c:pt>
                <c:pt idx="57533">
                  <c:v>0.42123601468730199</c:v>
                </c:pt>
                <c:pt idx="57534">
                  <c:v>0.41962612515114101</c:v>
                </c:pt>
                <c:pt idx="57535">
                  <c:v>0.41801623561554102</c:v>
                </c:pt>
                <c:pt idx="57536">
                  <c:v>0.41640634607937999</c:v>
                </c:pt>
                <c:pt idx="57537">
                  <c:v>0.41479645654321901</c:v>
                </c:pt>
                <c:pt idx="57538">
                  <c:v>0.41318656700762002</c:v>
                </c:pt>
                <c:pt idx="57539">
                  <c:v>0.41157667747145799</c:v>
                </c:pt>
                <c:pt idx="57540">
                  <c:v>0.40996678793529701</c:v>
                </c:pt>
                <c:pt idx="57541">
                  <c:v>0.40835689839969802</c:v>
                </c:pt>
                <c:pt idx="57542">
                  <c:v>0.40674700886353699</c:v>
                </c:pt>
                <c:pt idx="57543">
                  <c:v>0.40513711932737501</c:v>
                </c:pt>
                <c:pt idx="57544">
                  <c:v>0.40352722979177602</c:v>
                </c:pt>
                <c:pt idx="57545">
                  <c:v>0.40191734025561499</c:v>
                </c:pt>
                <c:pt idx="57546">
                  <c:v>0.40030745071945301</c:v>
                </c:pt>
                <c:pt idx="57547">
                  <c:v>0.39869756118385402</c:v>
                </c:pt>
                <c:pt idx="57548">
                  <c:v>0.39708767164769299</c:v>
                </c:pt>
                <c:pt idx="57549">
                  <c:v>0.39547778211153101</c:v>
                </c:pt>
                <c:pt idx="57550">
                  <c:v>0.39386789257593202</c:v>
                </c:pt>
                <c:pt idx="57551">
                  <c:v>0.39225800303977099</c:v>
                </c:pt>
                <c:pt idx="57552">
                  <c:v>0.39064811350361001</c:v>
                </c:pt>
                <c:pt idx="57553">
                  <c:v>0.38903822396801102</c:v>
                </c:pt>
                <c:pt idx="57554">
                  <c:v>0.38742833443184899</c:v>
                </c:pt>
                <c:pt idx="57555">
                  <c:v>0.38581844489568801</c:v>
                </c:pt>
                <c:pt idx="57556">
                  <c:v>0.38420855536008902</c:v>
                </c:pt>
                <c:pt idx="57557">
                  <c:v>0.38259866582392699</c:v>
                </c:pt>
                <c:pt idx="57558">
                  <c:v>0.38098877628776601</c:v>
                </c:pt>
                <c:pt idx="57559">
                  <c:v>0.37937888675216702</c:v>
                </c:pt>
                <c:pt idx="57560">
                  <c:v>0.37776899721600599</c:v>
                </c:pt>
                <c:pt idx="57561">
                  <c:v>0.37615910767984401</c:v>
                </c:pt>
                <c:pt idx="57562">
                  <c:v>0.37454921814424502</c:v>
                </c:pt>
                <c:pt idx="57563">
                  <c:v>0.37293932860808399</c:v>
                </c:pt>
                <c:pt idx="57564">
                  <c:v>0.37132943907192301</c:v>
                </c:pt>
                <c:pt idx="57565">
                  <c:v>0.36971954953632302</c:v>
                </c:pt>
                <c:pt idx="57566">
                  <c:v>0.36810966000016199</c:v>
                </c:pt>
                <c:pt idx="57567">
                  <c:v>0.36649977046400101</c:v>
                </c:pt>
                <c:pt idx="57568">
                  <c:v>0.36488988092840202</c:v>
                </c:pt>
                <c:pt idx="57569">
                  <c:v>0.36327999139223999</c:v>
                </c:pt>
                <c:pt idx="57570">
                  <c:v>0.36167010185607901</c:v>
                </c:pt>
                <c:pt idx="57571">
                  <c:v>0.36006021232048002</c:v>
                </c:pt>
                <c:pt idx="57572">
                  <c:v>0.35845032278431899</c:v>
                </c:pt>
                <c:pt idx="57573">
                  <c:v>0.35684043324815701</c:v>
                </c:pt>
                <c:pt idx="57574">
                  <c:v>0.35523054371255802</c:v>
                </c:pt>
                <c:pt idx="57575">
                  <c:v>0.35362065417639699</c:v>
                </c:pt>
                <c:pt idx="57576">
                  <c:v>0.35201076464023501</c:v>
                </c:pt>
                <c:pt idx="57577">
                  <c:v>0.35040087510463602</c:v>
                </c:pt>
                <c:pt idx="57578">
                  <c:v>0.34879098556847499</c:v>
                </c:pt>
                <c:pt idx="57579">
                  <c:v>0.34718109603231401</c:v>
                </c:pt>
                <c:pt idx="57580">
                  <c:v>0.34557120649671502</c:v>
                </c:pt>
                <c:pt idx="57581">
                  <c:v>0.34396131696055299</c:v>
                </c:pt>
                <c:pt idx="57582">
                  <c:v>0.34235142742439201</c:v>
                </c:pt>
                <c:pt idx="57583">
                  <c:v>0.34074153788879302</c:v>
                </c:pt>
                <c:pt idx="57584">
                  <c:v>0.33913164835263099</c:v>
                </c:pt>
                <c:pt idx="57585">
                  <c:v>0.33752175881647001</c:v>
                </c:pt>
                <c:pt idx="57586">
                  <c:v>0.33591186928087102</c:v>
                </c:pt>
                <c:pt idx="57587">
                  <c:v>0.33430197974470999</c:v>
                </c:pt>
                <c:pt idx="57588">
                  <c:v>0.33269209020854801</c:v>
                </c:pt>
                <c:pt idx="57589">
                  <c:v>0.33108220067294902</c:v>
                </c:pt>
                <c:pt idx="57590">
                  <c:v>0.32947231113678799</c:v>
                </c:pt>
                <c:pt idx="57591">
                  <c:v>0.32786242160062601</c:v>
                </c:pt>
                <c:pt idx="57592">
                  <c:v>0.32625253206502702</c:v>
                </c:pt>
                <c:pt idx="57593">
                  <c:v>0.32464264252886599</c:v>
                </c:pt>
                <c:pt idx="57594">
                  <c:v>0.32303275299270501</c:v>
                </c:pt>
                <c:pt idx="57595">
                  <c:v>0.32142286345710602</c:v>
                </c:pt>
                <c:pt idx="57596">
                  <c:v>0.31981297392094399</c:v>
                </c:pt>
                <c:pt idx="57597">
                  <c:v>0.31820308438478301</c:v>
                </c:pt>
                <c:pt idx="57598">
                  <c:v>0.31659319484918402</c:v>
                </c:pt>
                <c:pt idx="57599">
                  <c:v>0.31498330531302199</c:v>
                </c:pt>
                <c:pt idx="57600">
                  <c:v>0.31337341577686101</c:v>
                </c:pt>
                <c:pt idx="57601">
                  <c:v>0.31176352624126202</c:v>
                </c:pt>
                <c:pt idx="57602">
                  <c:v>0.31015363670510099</c:v>
                </c:pt>
                <c:pt idx="57603">
                  <c:v>0.30854374716893901</c:v>
                </c:pt>
                <c:pt idx="57604">
                  <c:v>0.30693385763334002</c:v>
                </c:pt>
                <c:pt idx="57605">
                  <c:v>0.30532396809717899</c:v>
                </c:pt>
                <c:pt idx="57606">
                  <c:v>0.30371407856101701</c:v>
                </c:pt>
                <c:pt idx="57607">
                  <c:v>0.30210418902541802</c:v>
                </c:pt>
                <c:pt idx="57608">
                  <c:v>0.30049429948925699</c:v>
                </c:pt>
                <c:pt idx="57609">
                  <c:v>0.29888440995309601</c:v>
                </c:pt>
                <c:pt idx="57610">
                  <c:v>0.29727452041749702</c:v>
                </c:pt>
                <c:pt idx="57611">
                  <c:v>0.29566463088133499</c:v>
                </c:pt>
                <c:pt idx="57612">
                  <c:v>0.29405474134517401</c:v>
                </c:pt>
                <c:pt idx="57613">
                  <c:v>0.29244485180957502</c:v>
                </c:pt>
                <c:pt idx="57614">
                  <c:v>0.29083496227341299</c:v>
                </c:pt>
                <c:pt idx="57615">
                  <c:v>0.28922507273725201</c:v>
                </c:pt>
                <c:pt idx="57616">
                  <c:v>0.28761518320165302</c:v>
                </c:pt>
                <c:pt idx="57617">
                  <c:v>0.28600529366549199</c:v>
                </c:pt>
                <c:pt idx="57618">
                  <c:v>0.28439540412933001</c:v>
                </c:pt>
                <c:pt idx="57619">
                  <c:v>0.28278551459373102</c:v>
                </c:pt>
                <c:pt idx="57620">
                  <c:v>0.28117562505756999</c:v>
                </c:pt>
                <c:pt idx="57621">
                  <c:v>0.27956573552140901</c:v>
                </c:pt>
                <c:pt idx="57622">
                  <c:v>0.27795584598580902</c:v>
                </c:pt>
                <c:pt idx="57623">
                  <c:v>0.27634595644964799</c:v>
                </c:pt>
                <c:pt idx="57624">
                  <c:v>0.27473606691348701</c:v>
                </c:pt>
                <c:pt idx="57625">
                  <c:v>0.27312617737788802</c:v>
                </c:pt>
                <c:pt idx="57626">
                  <c:v>0.27151628784172599</c:v>
                </c:pt>
                <c:pt idx="57627">
                  <c:v>0.26990639830556501</c:v>
                </c:pt>
                <c:pt idx="57628">
                  <c:v>0.26829650876996602</c:v>
                </c:pt>
                <c:pt idx="57629">
                  <c:v>0.26668661923380399</c:v>
                </c:pt>
                <c:pt idx="57630">
                  <c:v>0.26507672969764301</c:v>
                </c:pt>
                <c:pt idx="57631">
                  <c:v>0.26346684016204402</c:v>
                </c:pt>
                <c:pt idx="57632">
                  <c:v>0.26185695062588299</c:v>
                </c:pt>
                <c:pt idx="57633">
                  <c:v>0.26024706108972101</c:v>
                </c:pt>
                <c:pt idx="57634">
                  <c:v>0.25863717155412203</c:v>
                </c:pt>
                <c:pt idx="57635">
                  <c:v>0.25702728201796099</c:v>
                </c:pt>
                <c:pt idx="57636">
                  <c:v>0.25541739248180001</c:v>
                </c:pt>
                <c:pt idx="57637">
                  <c:v>0.25380750294620003</c:v>
                </c:pt>
                <c:pt idx="57638">
                  <c:v>0.25219761341003899</c:v>
                </c:pt>
                <c:pt idx="57639">
                  <c:v>0.25058772387387801</c:v>
                </c:pt>
                <c:pt idx="57640">
                  <c:v>0.248977834338279</c:v>
                </c:pt>
                <c:pt idx="57641">
                  <c:v>0.24736794480211699</c:v>
                </c:pt>
                <c:pt idx="57642">
                  <c:v>0.24575805526595601</c:v>
                </c:pt>
                <c:pt idx="57643">
                  <c:v>0.244148165730357</c:v>
                </c:pt>
                <c:pt idx="57644">
                  <c:v>0.24253827619419599</c:v>
                </c:pt>
                <c:pt idx="57645">
                  <c:v>0.24092838665803401</c:v>
                </c:pt>
                <c:pt idx="57646">
                  <c:v>0.239318497122435</c:v>
                </c:pt>
                <c:pt idx="57647">
                  <c:v>0.23770860758627399</c:v>
                </c:pt>
                <c:pt idx="57648">
                  <c:v>0.23609871805011201</c:v>
                </c:pt>
                <c:pt idx="57649">
                  <c:v>0.234488828514513</c:v>
                </c:pt>
                <c:pt idx="57650">
                  <c:v>0.23287893897835199</c:v>
                </c:pt>
                <c:pt idx="57651">
                  <c:v>0.23126904944219101</c:v>
                </c:pt>
                <c:pt idx="57652">
                  <c:v>0.229659159906592</c:v>
                </c:pt>
                <c:pt idx="57653">
                  <c:v>0.22804927037042999</c:v>
                </c:pt>
                <c:pt idx="57654">
                  <c:v>0.22643938083426901</c:v>
                </c:pt>
                <c:pt idx="57655">
                  <c:v>0.22482949129867</c:v>
                </c:pt>
                <c:pt idx="57656">
                  <c:v>0.22321960176250799</c:v>
                </c:pt>
                <c:pt idx="57657">
                  <c:v>0.22160971222634701</c:v>
                </c:pt>
                <c:pt idx="57658">
                  <c:v>0.219999822690748</c:v>
                </c:pt>
                <c:pt idx="57659">
                  <c:v>0.21838993315458699</c:v>
                </c:pt>
                <c:pt idx="57660">
                  <c:v>0.21678004361842501</c:v>
                </c:pt>
                <c:pt idx="57661">
                  <c:v>0.215170154082826</c:v>
                </c:pt>
                <c:pt idx="57662">
                  <c:v>0.21356026454666499</c:v>
                </c:pt>
                <c:pt idx="57663">
                  <c:v>0.21195037501050301</c:v>
                </c:pt>
                <c:pt idx="57664">
                  <c:v>0.210340485474904</c:v>
                </c:pt>
                <c:pt idx="57665">
                  <c:v>0.20873059593874299</c:v>
                </c:pt>
                <c:pt idx="57666">
                  <c:v>0.20712070640258201</c:v>
                </c:pt>
                <c:pt idx="57667">
                  <c:v>0.205510816866983</c:v>
                </c:pt>
                <c:pt idx="57668">
                  <c:v>0.20390092733082099</c:v>
                </c:pt>
                <c:pt idx="57669">
                  <c:v>0.20229103779466001</c:v>
                </c:pt>
                <c:pt idx="57670">
                  <c:v>0.200681148259061</c:v>
                </c:pt>
                <c:pt idx="57671">
                  <c:v>0.19907125872289899</c:v>
                </c:pt>
                <c:pt idx="57672">
                  <c:v>0.19746136918673801</c:v>
                </c:pt>
                <c:pt idx="57673">
                  <c:v>0.195851479651139</c:v>
                </c:pt>
                <c:pt idx="57674">
                  <c:v>0.19424159011497799</c:v>
                </c:pt>
                <c:pt idx="57675">
                  <c:v>0.19263170057881601</c:v>
                </c:pt>
                <c:pt idx="57676">
                  <c:v>0.191021811043217</c:v>
                </c:pt>
                <c:pt idx="57677">
                  <c:v>0.18941192150705599</c:v>
                </c:pt>
                <c:pt idx="57678">
                  <c:v>0.18780203197089401</c:v>
                </c:pt>
                <c:pt idx="57679">
                  <c:v>0.186192142435295</c:v>
                </c:pt>
                <c:pt idx="57680">
                  <c:v>0.18458225289913399</c:v>
                </c:pt>
                <c:pt idx="57681">
                  <c:v>0.18297236336297301</c:v>
                </c:pt>
                <c:pt idx="57682">
                  <c:v>0.181362473827374</c:v>
                </c:pt>
                <c:pt idx="57683">
                  <c:v>0.17975258429121199</c:v>
                </c:pt>
                <c:pt idx="57684">
                  <c:v>0.17814269475505101</c:v>
                </c:pt>
                <c:pt idx="57685">
                  <c:v>0.176532805219452</c:v>
                </c:pt>
                <c:pt idx="57686">
                  <c:v>0.17492291568328999</c:v>
                </c:pt>
                <c:pt idx="57687">
                  <c:v>0.17331302614712901</c:v>
                </c:pt>
                <c:pt idx="57688">
                  <c:v>0.17170313661153</c:v>
                </c:pt>
                <c:pt idx="57689">
                  <c:v>0.17009324707536899</c:v>
                </c:pt>
                <c:pt idx="57690">
                  <c:v>0.16848335753920701</c:v>
                </c:pt>
                <c:pt idx="57691">
                  <c:v>0.166873468003608</c:v>
                </c:pt>
                <c:pt idx="57692">
                  <c:v>0.16526357846744699</c:v>
                </c:pt>
                <c:pt idx="57693">
                  <c:v>0.16365368893128601</c:v>
                </c:pt>
                <c:pt idx="57694">
                  <c:v>0.162043799395686</c:v>
                </c:pt>
                <c:pt idx="57695">
                  <c:v>0.16043390985952499</c:v>
                </c:pt>
                <c:pt idx="57696">
                  <c:v>0.15882402032336401</c:v>
                </c:pt>
                <c:pt idx="57697">
                  <c:v>0.157214130787765</c:v>
                </c:pt>
                <c:pt idx="57698">
                  <c:v>0.15560424125160299</c:v>
                </c:pt>
                <c:pt idx="57699">
                  <c:v>0.15399435171544201</c:v>
                </c:pt>
                <c:pt idx="57700">
                  <c:v>0.152384462179843</c:v>
                </c:pt>
                <c:pt idx="57701">
                  <c:v>0.15077457264368099</c:v>
                </c:pt>
                <c:pt idx="57702">
                  <c:v>0.14916468310752001</c:v>
                </c:pt>
                <c:pt idx="57703">
                  <c:v>0.147554793571921</c:v>
                </c:pt>
                <c:pt idx="57704">
                  <c:v>0.14594490403575999</c:v>
                </c:pt>
                <c:pt idx="57705">
                  <c:v>0.14433501449959801</c:v>
                </c:pt>
                <c:pt idx="57706">
                  <c:v>0.142725124963999</c:v>
                </c:pt>
                <c:pt idx="57707">
                  <c:v>0.14111523542783799</c:v>
                </c:pt>
                <c:pt idx="57708">
                  <c:v>0.13950534589167701</c:v>
                </c:pt>
                <c:pt idx="57709">
                  <c:v>0.137895456356077</c:v>
                </c:pt>
                <c:pt idx="57710">
                  <c:v>0.13628556681991599</c:v>
                </c:pt>
                <c:pt idx="57711">
                  <c:v>0.13467567728375501</c:v>
                </c:pt>
                <c:pt idx="57712">
                  <c:v>0.133065787748156</c:v>
                </c:pt>
                <c:pt idx="57713">
                  <c:v>0.13145589821199399</c:v>
                </c:pt>
                <c:pt idx="57714">
                  <c:v>0.12984600867583301</c:v>
                </c:pt>
                <c:pt idx="57715">
                  <c:v>0.128236119140234</c:v>
                </c:pt>
                <c:pt idx="57716">
                  <c:v>0.12662622960407299</c:v>
                </c:pt>
                <c:pt idx="57717">
                  <c:v>0.12501634006791101</c:v>
                </c:pt>
                <c:pt idx="57718">
                  <c:v>0.123406450532312</c:v>
                </c:pt>
                <c:pt idx="57719">
                  <c:v>0.12179656099615099</c:v>
                </c:pt>
                <c:pt idx="57720">
                  <c:v>0.120186671459989</c:v>
                </c:pt>
                <c:pt idx="57721">
                  <c:v>0.11857678192439</c:v>
                </c:pt>
                <c:pt idx="57722">
                  <c:v>0.11696689238822899</c:v>
                </c:pt>
                <c:pt idx="57723">
                  <c:v>0.115357002852068</c:v>
                </c:pt>
                <c:pt idx="57724">
                  <c:v>0.113747113316468</c:v>
                </c:pt>
                <c:pt idx="57725">
                  <c:v>0.11213722378030699</c:v>
                </c:pt>
                <c:pt idx="57726">
                  <c:v>0.110527334244146</c:v>
                </c:pt>
                <c:pt idx="57727">
                  <c:v>0.108917444708547</c:v>
                </c:pt>
                <c:pt idx="57728">
                  <c:v>0.10730755517238499</c:v>
                </c:pt>
                <c:pt idx="57729">
                  <c:v>0.105697665636224</c:v>
                </c:pt>
                <c:pt idx="57730">
                  <c:v>0.104087776100625</c:v>
                </c:pt>
                <c:pt idx="57731">
                  <c:v>0.10247788656446399</c:v>
                </c:pt>
                <c:pt idx="57732">
                  <c:v>0.100867997028302</c:v>
                </c:pt>
                <c:pt idx="57733">
                  <c:v>9.9258107492703099E-2</c:v>
                </c:pt>
                <c:pt idx="57734">
                  <c:v>9.7648217956541702E-2</c:v>
                </c:pt>
                <c:pt idx="57735">
                  <c:v>9.6038328420380403E-2</c:v>
                </c:pt>
                <c:pt idx="57736">
                  <c:v>9.4428438884781293E-2</c:v>
                </c:pt>
                <c:pt idx="57737">
                  <c:v>9.2818549348619994E-2</c:v>
                </c:pt>
                <c:pt idx="57738">
                  <c:v>9.1208659812458501E-2</c:v>
                </c:pt>
                <c:pt idx="57739">
                  <c:v>8.9598770276859502E-2</c:v>
                </c:pt>
                <c:pt idx="57740">
                  <c:v>8.7988880740698105E-2</c:v>
                </c:pt>
                <c:pt idx="57741">
                  <c:v>8.6378991204536806E-2</c:v>
                </c:pt>
                <c:pt idx="57742">
                  <c:v>8.4769101668937696E-2</c:v>
                </c:pt>
                <c:pt idx="57743">
                  <c:v>8.3159212132776397E-2</c:v>
                </c:pt>
                <c:pt idx="57744">
                  <c:v>8.1549322596615001E-2</c:v>
                </c:pt>
                <c:pt idx="57745">
                  <c:v>7.9939433061016002E-2</c:v>
                </c:pt>
                <c:pt idx="57746">
                  <c:v>7.8329543524854495E-2</c:v>
                </c:pt>
                <c:pt idx="57747">
                  <c:v>7.6719653988693196E-2</c:v>
                </c:pt>
                <c:pt idx="57748">
                  <c:v>7.5109764453094099E-2</c:v>
                </c:pt>
                <c:pt idx="57749">
                  <c:v>7.34998749169328E-2</c:v>
                </c:pt>
                <c:pt idx="57750">
                  <c:v>7.1889985380771404E-2</c:v>
                </c:pt>
                <c:pt idx="57751">
                  <c:v>7.0280095845172405E-2</c:v>
                </c:pt>
                <c:pt idx="57752">
                  <c:v>6.8670206309010995E-2</c:v>
                </c:pt>
                <c:pt idx="57753">
                  <c:v>6.7060316772849696E-2</c:v>
                </c:pt>
                <c:pt idx="57754">
                  <c:v>6.5450427237250502E-2</c:v>
                </c:pt>
                <c:pt idx="57755">
                  <c:v>6.3840537701089203E-2</c:v>
                </c:pt>
                <c:pt idx="57756">
                  <c:v>6.22306481649278E-2</c:v>
                </c:pt>
                <c:pt idx="57757">
                  <c:v>6.0620758629328697E-2</c:v>
                </c:pt>
                <c:pt idx="57758">
                  <c:v>5.9010869093167398E-2</c:v>
                </c:pt>
                <c:pt idx="57759">
                  <c:v>5.7400979557006099E-2</c:v>
                </c:pt>
                <c:pt idx="57760">
                  <c:v>5.5791090021407003E-2</c:v>
                </c:pt>
                <c:pt idx="57761">
                  <c:v>5.4181200485245502E-2</c:v>
                </c:pt>
                <c:pt idx="57762">
                  <c:v>5.2571310949084203E-2</c:v>
                </c:pt>
                <c:pt idx="57763">
                  <c:v>5.09614214134851E-2</c:v>
                </c:pt>
                <c:pt idx="57764">
                  <c:v>4.9351531877323801E-2</c:v>
                </c:pt>
                <c:pt idx="57765">
                  <c:v>4.7741642341162398E-2</c:v>
                </c:pt>
                <c:pt idx="57766">
                  <c:v>4.6131752805563399E-2</c:v>
                </c:pt>
                <c:pt idx="57767">
                  <c:v>4.4521863269402003E-2</c:v>
                </c:pt>
                <c:pt idx="57768">
                  <c:v>4.2911973733240703E-2</c:v>
                </c:pt>
                <c:pt idx="57769">
                  <c:v>4.1302084197641503E-2</c:v>
                </c:pt>
                <c:pt idx="57770">
                  <c:v>3.9692194661480197E-2</c:v>
                </c:pt>
                <c:pt idx="57771">
                  <c:v>3.8082305125318801E-2</c:v>
                </c:pt>
                <c:pt idx="57772">
                  <c:v>3.6472415589719802E-2</c:v>
                </c:pt>
                <c:pt idx="57773">
                  <c:v>3.4862526053558399E-2</c:v>
                </c:pt>
                <c:pt idx="57774">
                  <c:v>3.3252636517397099E-2</c:v>
                </c:pt>
                <c:pt idx="57775">
                  <c:v>3.1642746981798003E-2</c:v>
                </c:pt>
                <c:pt idx="57776">
                  <c:v>3.0032857445636701E-2</c:v>
                </c:pt>
                <c:pt idx="57777">
                  <c:v>2.8422967909475301E-2</c:v>
                </c:pt>
                <c:pt idx="57778">
                  <c:v>2.6813078373876201E-2</c:v>
                </c:pt>
                <c:pt idx="57779">
                  <c:v>2.5203188837714802E-2</c:v>
                </c:pt>
                <c:pt idx="57780">
                  <c:v>2.3593299301553499E-2</c:v>
                </c:pt>
                <c:pt idx="57781">
                  <c:v>2.1983409765954399E-2</c:v>
                </c:pt>
                <c:pt idx="57782">
                  <c:v>2.03735202297931E-2</c:v>
                </c:pt>
                <c:pt idx="57783">
                  <c:v>1.8763630693631701E-2</c:v>
                </c:pt>
                <c:pt idx="57784">
                  <c:v>1.7153741158032601E-2</c:v>
                </c:pt>
                <c:pt idx="57785">
                  <c:v>1.55438516218712E-2</c:v>
                </c:pt>
                <c:pt idx="57786">
                  <c:v>1.39339620857099E-2</c:v>
                </c:pt>
                <c:pt idx="57787">
                  <c:v>1.2324072550110801E-2</c:v>
                </c:pt>
                <c:pt idx="57788">
                  <c:v>1.07141830139495E-2</c:v>
                </c:pt>
                <c:pt idx="57789">
                  <c:v>9.1042934777881002E-3</c:v>
                </c:pt>
                <c:pt idx="57790">
                  <c:v>7.4944039421889598E-3</c:v>
                </c:pt>
                <c:pt idx="57791">
                  <c:v>5.8845144060276598E-3</c:v>
                </c:pt>
                <c:pt idx="57792">
                  <c:v>4.2746248698663598E-3</c:v>
                </c:pt>
                <c:pt idx="57793">
                  <c:v>2.6647353342672299E-3</c:v>
                </c:pt>
                <c:pt idx="57794">
                  <c:v>1.0548457981058299E-3</c:v>
                </c:pt>
                <c:pt idx="57795">
                  <c:v>-5.5504373805548301E-4</c:v>
                </c:pt>
                <c:pt idx="57796">
                  <c:v>-2.1649332736546098E-3</c:v>
                </c:pt>
                <c:pt idx="57797">
                  <c:v>-3.7748228098159098E-3</c:v>
                </c:pt>
                <c:pt idx="57798">
                  <c:v>-5.3847123459773204E-3</c:v>
                </c:pt>
                <c:pt idx="57799">
                  <c:v>-6.9946018815763402E-3</c:v>
                </c:pt>
                <c:pt idx="57800">
                  <c:v>-8.6044914177377408E-3</c:v>
                </c:pt>
                <c:pt idx="57801">
                  <c:v>-1.0214380953899101E-2</c:v>
                </c:pt>
                <c:pt idx="57802">
                  <c:v>-1.18242704894982E-2</c:v>
                </c:pt>
                <c:pt idx="57803">
                  <c:v>-1.3434160025659499E-2</c:v>
                </c:pt>
                <c:pt idx="57804">
                  <c:v>-1.5044049561820899E-2</c:v>
                </c:pt>
                <c:pt idx="57805">
                  <c:v>-1.6653939097419902E-2</c:v>
                </c:pt>
                <c:pt idx="57806">
                  <c:v>-1.8263828633581301E-2</c:v>
                </c:pt>
                <c:pt idx="57807">
                  <c:v>-1.98737181697426E-2</c:v>
                </c:pt>
                <c:pt idx="57808">
                  <c:v>-2.1483607705341801E-2</c:v>
                </c:pt>
                <c:pt idx="57809">
                  <c:v>-2.30934972415031E-2</c:v>
                </c:pt>
                <c:pt idx="57810">
                  <c:v>-2.47033867776645E-2</c:v>
                </c:pt>
                <c:pt idx="57811">
                  <c:v>-2.6313276313263499E-2</c:v>
                </c:pt>
                <c:pt idx="57812">
                  <c:v>-2.7923165849424898E-2</c:v>
                </c:pt>
                <c:pt idx="57813">
                  <c:v>-2.9533055385586201E-2</c:v>
                </c:pt>
                <c:pt idx="57814">
                  <c:v>-3.11429449211853E-2</c:v>
                </c:pt>
                <c:pt idx="57815">
                  <c:v>-3.2752834457346697E-2</c:v>
                </c:pt>
                <c:pt idx="57816">
                  <c:v>-3.4362723993508003E-2</c:v>
                </c:pt>
                <c:pt idx="57817">
                  <c:v>-3.5972613529107099E-2</c:v>
                </c:pt>
                <c:pt idx="57818">
                  <c:v>-3.7582503065268502E-2</c:v>
                </c:pt>
                <c:pt idx="57819">
                  <c:v>-3.9192392601429801E-2</c:v>
                </c:pt>
                <c:pt idx="57820">
                  <c:v>-4.0802282137029522E-2</c:v>
                </c:pt>
                <c:pt idx="57821">
                  <c:v>-4.2412171673191779E-2</c:v>
                </c:pt>
                <c:pt idx="57822">
                  <c:v>-4.4022061209350483E-2</c:v>
                </c:pt>
                <c:pt idx="57823">
                  <c:v>-4.5631950744951411E-2</c:v>
                </c:pt>
                <c:pt idx="57824">
                  <c:v>-4.7241840281113667E-2</c:v>
                </c:pt>
                <c:pt idx="57825">
                  <c:v>-4.8851729817272371E-2</c:v>
                </c:pt>
                <c:pt idx="57826">
                  <c:v>-5.0461619352873299E-2</c:v>
                </c:pt>
                <c:pt idx="57827">
                  <c:v>-5.2071508889035556E-2</c:v>
                </c:pt>
                <c:pt idx="57828">
                  <c:v>-5.368139842519426E-2</c:v>
                </c:pt>
                <c:pt idx="57829">
                  <c:v>-5.5291287960795188E-2</c:v>
                </c:pt>
                <c:pt idx="57830">
                  <c:v>-5.6901177496953892E-2</c:v>
                </c:pt>
                <c:pt idx="57831">
                  <c:v>-5.8511067033116149E-2</c:v>
                </c:pt>
                <c:pt idx="57832">
                  <c:v>-6.0120956568717077E-2</c:v>
                </c:pt>
                <c:pt idx="57833">
                  <c:v>-6.1730846104875781E-2</c:v>
                </c:pt>
                <c:pt idx="57834">
                  <c:v>-6.3340735641038037E-2</c:v>
                </c:pt>
                <c:pt idx="57835">
                  <c:v>-6.4950625176638965E-2</c:v>
                </c:pt>
                <c:pt idx="57836">
                  <c:v>-6.6560514712797669E-2</c:v>
                </c:pt>
                <c:pt idx="57837">
                  <c:v>-6.8170404248959926E-2</c:v>
                </c:pt>
                <c:pt idx="57838">
                  <c:v>-6.9780293784560854E-2</c:v>
                </c:pt>
                <c:pt idx="57839">
                  <c:v>-7.1390183320719558E-2</c:v>
                </c:pt>
                <c:pt idx="57840">
                  <c:v>-7.3000072856881815E-2</c:v>
                </c:pt>
                <c:pt idx="57841">
                  <c:v>-7.4609962392482743E-2</c:v>
                </c:pt>
                <c:pt idx="57842">
                  <c:v>-7.6219851928641447E-2</c:v>
                </c:pt>
                <c:pt idx="57843">
                  <c:v>-7.7829741464803703E-2</c:v>
                </c:pt>
                <c:pt idx="57844">
                  <c:v>-7.9439631000404631E-2</c:v>
                </c:pt>
                <c:pt idx="57845">
                  <c:v>-8.1049520536563335E-2</c:v>
                </c:pt>
                <c:pt idx="57846">
                  <c:v>-8.2659410072725592E-2</c:v>
                </c:pt>
                <c:pt idx="57847">
                  <c:v>-8.426929960832652E-2</c:v>
                </c:pt>
                <c:pt idx="57848">
                  <c:v>-8.5879189144485224E-2</c:v>
                </c:pt>
                <c:pt idx="57849">
                  <c:v>-8.7489078680647481E-2</c:v>
                </c:pt>
                <c:pt idx="57850">
                  <c:v>-8.9098968216248409E-2</c:v>
                </c:pt>
                <c:pt idx="57851">
                  <c:v>-9.0708857752407113E-2</c:v>
                </c:pt>
                <c:pt idx="57852">
                  <c:v>-9.2318747288569369E-2</c:v>
                </c:pt>
                <c:pt idx="57853">
                  <c:v>-9.3928636824170297E-2</c:v>
                </c:pt>
                <c:pt idx="57854">
                  <c:v>-9.5538526360329001E-2</c:v>
                </c:pt>
                <c:pt idx="57855">
                  <c:v>-9.7148415896491258E-2</c:v>
                </c:pt>
                <c:pt idx="57856">
                  <c:v>-9.8758305432092186E-2</c:v>
                </c:pt>
                <c:pt idx="57857">
                  <c:v>-0.10036819496825089</c:v>
                </c:pt>
                <c:pt idx="57858">
                  <c:v>-0.10036819496825089</c:v>
                </c:pt>
                <c:pt idx="57859">
                  <c:v>-0.10036819496825089</c:v>
                </c:pt>
                <c:pt idx="57860">
                  <c:v>-0.10036819496825089</c:v>
                </c:pt>
                <c:pt idx="57861">
                  <c:v>-0.10036819496825089</c:v>
                </c:pt>
                <c:pt idx="57862">
                  <c:v>-0.10036819496825089</c:v>
                </c:pt>
                <c:pt idx="57863">
                  <c:v>-0.10036819496825089</c:v>
                </c:pt>
                <c:pt idx="57864">
                  <c:v>-0.10036819496825089</c:v>
                </c:pt>
                <c:pt idx="57865">
                  <c:v>-0.10036819496825089</c:v>
                </c:pt>
                <c:pt idx="57866">
                  <c:v>-0.10036819496825089</c:v>
                </c:pt>
                <c:pt idx="57867">
                  <c:v>-0.10036819496825089</c:v>
                </c:pt>
                <c:pt idx="57868">
                  <c:v>-0.10036819496825089</c:v>
                </c:pt>
                <c:pt idx="57869">
                  <c:v>-0.10036819496825089</c:v>
                </c:pt>
                <c:pt idx="57870">
                  <c:v>-0.10036819496825089</c:v>
                </c:pt>
                <c:pt idx="57871">
                  <c:v>-0.10036819496825089</c:v>
                </c:pt>
                <c:pt idx="57872">
                  <c:v>-0.10036819496825089</c:v>
                </c:pt>
                <c:pt idx="57873">
                  <c:v>-0.10036819496825089</c:v>
                </c:pt>
                <c:pt idx="57874">
                  <c:v>-0.10036819496825089</c:v>
                </c:pt>
                <c:pt idx="57875">
                  <c:v>-0.10036819496825089</c:v>
                </c:pt>
                <c:pt idx="57876">
                  <c:v>-0.10036819496825089</c:v>
                </c:pt>
                <c:pt idx="57877">
                  <c:v>-0.10036819496825089</c:v>
                </c:pt>
                <c:pt idx="57878">
                  <c:v>-0.10036819496825089</c:v>
                </c:pt>
                <c:pt idx="57879">
                  <c:v>-0.10036819496825089</c:v>
                </c:pt>
                <c:pt idx="57880">
                  <c:v>-0.10036819496825089</c:v>
                </c:pt>
                <c:pt idx="57881">
                  <c:v>-0.10036819496825089</c:v>
                </c:pt>
                <c:pt idx="57882">
                  <c:v>-0.10036819496825089</c:v>
                </c:pt>
                <c:pt idx="57883">
                  <c:v>-0.10036819496825089</c:v>
                </c:pt>
                <c:pt idx="57884">
                  <c:v>-0.10036819496825089</c:v>
                </c:pt>
                <c:pt idx="57885">
                  <c:v>-0.10036819496825089</c:v>
                </c:pt>
                <c:pt idx="57886">
                  <c:v>-0.10036819496825089</c:v>
                </c:pt>
                <c:pt idx="57887">
                  <c:v>-0.10036819496825089</c:v>
                </c:pt>
                <c:pt idx="57888">
                  <c:v>-0.10036819496825089</c:v>
                </c:pt>
                <c:pt idx="57889">
                  <c:v>-0.10036819496825089</c:v>
                </c:pt>
                <c:pt idx="57890">
                  <c:v>-0.10036819496825089</c:v>
                </c:pt>
                <c:pt idx="57891">
                  <c:v>-0.10036819496825089</c:v>
                </c:pt>
                <c:pt idx="57892">
                  <c:v>-0.10036819496825089</c:v>
                </c:pt>
                <c:pt idx="57893">
                  <c:v>-0.10036819496825089</c:v>
                </c:pt>
                <c:pt idx="57894">
                  <c:v>-0.10036819496825089</c:v>
                </c:pt>
                <c:pt idx="57895">
                  <c:v>-0.10036819496825089</c:v>
                </c:pt>
                <c:pt idx="57896">
                  <c:v>-0.10036819496825089</c:v>
                </c:pt>
                <c:pt idx="57897">
                  <c:v>-0.10036819496825089</c:v>
                </c:pt>
                <c:pt idx="57898">
                  <c:v>-0.10036819496825089</c:v>
                </c:pt>
                <c:pt idx="57899">
                  <c:v>-0.10036819496825089</c:v>
                </c:pt>
                <c:pt idx="57900">
                  <c:v>-0.10036819496825089</c:v>
                </c:pt>
                <c:pt idx="57901">
                  <c:v>-0.10036819496825089</c:v>
                </c:pt>
                <c:pt idx="57902">
                  <c:v>-0.10036819496825089</c:v>
                </c:pt>
                <c:pt idx="57903">
                  <c:v>-0.10036819496825089</c:v>
                </c:pt>
                <c:pt idx="57904">
                  <c:v>-0.10036819496825089</c:v>
                </c:pt>
                <c:pt idx="57905">
                  <c:v>-0.10036819496825089</c:v>
                </c:pt>
                <c:pt idx="57906">
                  <c:v>-0.10036819496825089</c:v>
                </c:pt>
                <c:pt idx="57907">
                  <c:v>-0.10036819496825089</c:v>
                </c:pt>
                <c:pt idx="57908">
                  <c:v>-0.10036819496825089</c:v>
                </c:pt>
                <c:pt idx="57909">
                  <c:v>-0.10036819496825089</c:v>
                </c:pt>
                <c:pt idx="57910">
                  <c:v>-0.10036819496825089</c:v>
                </c:pt>
                <c:pt idx="57911">
                  <c:v>-0.10036819496825089</c:v>
                </c:pt>
                <c:pt idx="57912">
                  <c:v>-0.10036819496825089</c:v>
                </c:pt>
                <c:pt idx="57913">
                  <c:v>-0.10036819496825089</c:v>
                </c:pt>
                <c:pt idx="57914">
                  <c:v>-0.10036819496825089</c:v>
                </c:pt>
                <c:pt idx="57915">
                  <c:v>-0.10036819496825089</c:v>
                </c:pt>
                <c:pt idx="57916">
                  <c:v>-0.10036819496825089</c:v>
                </c:pt>
                <c:pt idx="57917">
                  <c:v>-0.10036819496825089</c:v>
                </c:pt>
                <c:pt idx="57918">
                  <c:v>-0.10036819496825089</c:v>
                </c:pt>
                <c:pt idx="57919">
                  <c:v>-0.10036819496825089</c:v>
                </c:pt>
                <c:pt idx="57920">
                  <c:v>-0.10036819496825089</c:v>
                </c:pt>
                <c:pt idx="57921">
                  <c:v>-0.10036819496825089</c:v>
                </c:pt>
                <c:pt idx="57922">
                  <c:v>-0.10036819496825089</c:v>
                </c:pt>
                <c:pt idx="57923">
                  <c:v>-0.10036819496825089</c:v>
                </c:pt>
                <c:pt idx="57924">
                  <c:v>-0.10036819496825089</c:v>
                </c:pt>
                <c:pt idx="57925">
                  <c:v>-0.10036819496825089</c:v>
                </c:pt>
                <c:pt idx="57926">
                  <c:v>-0.10036819496825089</c:v>
                </c:pt>
                <c:pt idx="57927">
                  <c:v>-0.10036819496825089</c:v>
                </c:pt>
                <c:pt idx="57928">
                  <c:v>-0.10036819496825089</c:v>
                </c:pt>
                <c:pt idx="57929">
                  <c:v>-0.10036819496825089</c:v>
                </c:pt>
                <c:pt idx="57930">
                  <c:v>-0.10036819496825089</c:v>
                </c:pt>
                <c:pt idx="57931">
                  <c:v>-0.10036819496825089</c:v>
                </c:pt>
                <c:pt idx="57932">
                  <c:v>-0.10036819496825089</c:v>
                </c:pt>
                <c:pt idx="57933">
                  <c:v>-0.10036819496825089</c:v>
                </c:pt>
                <c:pt idx="57934">
                  <c:v>-0.10036819496825089</c:v>
                </c:pt>
                <c:pt idx="57935">
                  <c:v>-0.10036819496825089</c:v>
                </c:pt>
                <c:pt idx="57936">
                  <c:v>-0.10036819496825089</c:v>
                </c:pt>
                <c:pt idx="57937">
                  <c:v>-0.10036819496825089</c:v>
                </c:pt>
                <c:pt idx="57938">
                  <c:v>-0.10036819496825089</c:v>
                </c:pt>
                <c:pt idx="57939">
                  <c:v>-0.10036819496825089</c:v>
                </c:pt>
                <c:pt idx="57940">
                  <c:v>-0.10036819496825089</c:v>
                </c:pt>
                <c:pt idx="57941">
                  <c:v>-0.10036819496825267</c:v>
                </c:pt>
                <c:pt idx="57942">
                  <c:v>-0.10036819496825267</c:v>
                </c:pt>
                <c:pt idx="57943">
                  <c:v>-0.10036819496825089</c:v>
                </c:pt>
                <c:pt idx="57944">
                  <c:v>-0.10036819496825089</c:v>
                </c:pt>
                <c:pt idx="57945">
                  <c:v>-0.10036819496825089</c:v>
                </c:pt>
                <c:pt idx="57946">
                  <c:v>-0.10036819496825089</c:v>
                </c:pt>
                <c:pt idx="57947">
                  <c:v>-0.10036819496825089</c:v>
                </c:pt>
                <c:pt idx="57948">
                  <c:v>-0.10036819496825089</c:v>
                </c:pt>
                <c:pt idx="57949">
                  <c:v>-0.10036819496825089</c:v>
                </c:pt>
                <c:pt idx="57950">
                  <c:v>-0.10036819496825089</c:v>
                </c:pt>
                <c:pt idx="57951">
                  <c:v>-0.10036819496825089</c:v>
                </c:pt>
                <c:pt idx="57952">
                  <c:v>-0.10036819496825089</c:v>
                </c:pt>
                <c:pt idx="57953">
                  <c:v>-0.10036819496825089</c:v>
                </c:pt>
                <c:pt idx="57954">
                  <c:v>-0.10036819496825089</c:v>
                </c:pt>
                <c:pt idx="57955">
                  <c:v>-0.10036819496825089</c:v>
                </c:pt>
                <c:pt idx="57956">
                  <c:v>-0.10036819496825089</c:v>
                </c:pt>
                <c:pt idx="57957">
                  <c:v>-0.10036819496825089</c:v>
                </c:pt>
                <c:pt idx="57958">
                  <c:v>-0.10036819496825089</c:v>
                </c:pt>
                <c:pt idx="57959">
                  <c:v>-0.10036819496825089</c:v>
                </c:pt>
                <c:pt idx="57960">
                  <c:v>-0.10036819496825089</c:v>
                </c:pt>
                <c:pt idx="57961">
                  <c:v>-0.10036819496825089</c:v>
                </c:pt>
                <c:pt idx="57962">
                  <c:v>-0.10036819496825089</c:v>
                </c:pt>
                <c:pt idx="57963">
                  <c:v>-0.10036819496825089</c:v>
                </c:pt>
                <c:pt idx="57964">
                  <c:v>-0.10036819496825089</c:v>
                </c:pt>
                <c:pt idx="57965">
                  <c:v>-0.10036819496825089</c:v>
                </c:pt>
                <c:pt idx="57966">
                  <c:v>-0.10036819496825089</c:v>
                </c:pt>
                <c:pt idx="57967">
                  <c:v>-0.10036819496825089</c:v>
                </c:pt>
                <c:pt idx="57968">
                  <c:v>-0.10036819496825089</c:v>
                </c:pt>
                <c:pt idx="57969">
                  <c:v>-0.10036819496825089</c:v>
                </c:pt>
                <c:pt idx="57970">
                  <c:v>-0.10036819496825089</c:v>
                </c:pt>
                <c:pt idx="57971">
                  <c:v>-0.10036819496825089</c:v>
                </c:pt>
                <c:pt idx="57972">
                  <c:v>-0.10036819496825089</c:v>
                </c:pt>
                <c:pt idx="57973">
                  <c:v>-0.10036819496825089</c:v>
                </c:pt>
                <c:pt idx="57974">
                  <c:v>-0.10036819496825089</c:v>
                </c:pt>
                <c:pt idx="57975">
                  <c:v>-0.10036819496825089</c:v>
                </c:pt>
                <c:pt idx="57976">
                  <c:v>-0.10036819496825089</c:v>
                </c:pt>
                <c:pt idx="57977">
                  <c:v>-0.10036819496825089</c:v>
                </c:pt>
                <c:pt idx="57978">
                  <c:v>-0.10036819496825089</c:v>
                </c:pt>
                <c:pt idx="57979">
                  <c:v>-0.10036819496825089</c:v>
                </c:pt>
                <c:pt idx="57980">
                  <c:v>-0.10036819496825089</c:v>
                </c:pt>
                <c:pt idx="57981">
                  <c:v>-0.10036819496825267</c:v>
                </c:pt>
                <c:pt idx="57982">
                  <c:v>-0.10036819496825089</c:v>
                </c:pt>
                <c:pt idx="57983">
                  <c:v>-0.10036819496825267</c:v>
                </c:pt>
                <c:pt idx="57984">
                  <c:v>-0.10036819496825267</c:v>
                </c:pt>
                <c:pt idx="57985">
                  <c:v>-0.10036819496825089</c:v>
                </c:pt>
                <c:pt idx="57986">
                  <c:v>-0.10036819496825089</c:v>
                </c:pt>
                <c:pt idx="57987">
                  <c:v>-0.10036819496825267</c:v>
                </c:pt>
                <c:pt idx="57988">
                  <c:v>-0.10036819496825089</c:v>
                </c:pt>
                <c:pt idx="57989">
                  <c:v>-0.10036819496825089</c:v>
                </c:pt>
                <c:pt idx="57990">
                  <c:v>-0.10036819496825089</c:v>
                </c:pt>
                <c:pt idx="57991">
                  <c:v>-0.10036819496825089</c:v>
                </c:pt>
                <c:pt idx="57992">
                  <c:v>-0.10036819496825267</c:v>
                </c:pt>
                <c:pt idx="57993">
                  <c:v>-0.10036819496825267</c:v>
                </c:pt>
                <c:pt idx="57994">
                  <c:v>-0.10036819496825267</c:v>
                </c:pt>
                <c:pt idx="57995">
                  <c:v>-0.10036819496825267</c:v>
                </c:pt>
                <c:pt idx="57996">
                  <c:v>-0.10036819496825089</c:v>
                </c:pt>
                <c:pt idx="57997">
                  <c:v>-0.10036819496825089</c:v>
                </c:pt>
                <c:pt idx="57998">
                  <c:v>-0.10036819496825267</c:v>
                </c:pt>
                <c:pt idx="57999">
                  <c:v>-0.10036819496825267</c:v>
                </c:pt>
                <c:pt idx="58000">
                  <c:v>-0.10036819496825089</c:v>
                </c:pt>
                <c:pt idx="58001">
                  <c:v>-0.10036819496825267</c:v>
                </c:pt>
                <c:pt idx="58002">
                  <c:v>-0.10036819496825267</c:v>
                </c:pt>
                <c:pt idx="58003">
                  <c:v>-0.10036819496825089</c:v>
                </c:pt>
                <c:pt idx="58004">
                  <c:v>-0.10036819496825267</c:v>
                </c:pt>
                <c:pt idx="58005">
                  <c:v>-0.10036819496825089</c:v>
                </c:pt>
                <c:pt idx="58006">
                  <c:v>-0.10036819496825267</c:v>
                </c:pt>
                <c:pt idx="58007">
                  <c:v>-0.10036819496825089</c:v>
                </c:pt>
                <c:pt idx="58008">
                  <c:v>-0.10036819496825267</c:v>
                </c:pt>
                <c:pt idx="58009">
                  <c:v>-0.10036819496825267</c:v>
                </c:pt>
                <c:pt idx="58010">
                  <c:v>-0.10036819496825089</c:v>
                </c:pt>
                <c:pt idx="58011">
                  <c:v>-0.10036819496825267</c:v>
                </c:pt>
                <c:pt idx="58012">
                  <c:v>-0.10036819496825267</c:v>
                </c:pt>
                <c:pt idx="58013">
                  <c:v>-0.10036819496825089</c:v>
                </c:pt>
                <c:pt idx="58014">
                  <c:v>-0.10036819496825089</c:v>
                </c:pt>
                <c:pt idx="58015">
                  <c:v>-0.10036819496825089</c:v>
                </c:pt>
                <c:pt idx="58016">
                  <c:v>-0.10036819496825089</c:v>
                </c:pt>
                <c:pt idx="58017">
                  <c:v>-0.10036819496825089</c:v>
                </c:pt>
                <c:pt idx="58018">
                  <c:v>-0.10036819496825089</c:v>
                </c:pt>
                <c:pt idx="58019">
                  <c:v>-0.10036819496825089</c:v>
                </c:pt>
                <c:pt idx="58020">
                  <c:v>-0.10036819496825089</c:v>
                </c:pt>
                <c:pt idx="58021">
                  <c:v>-0.10036819496825089</c:v>
                </c:pt>
                <c:pt idx="58022">
                  <c:v>-0.10036819496825089</c:v>
                </c:pt>
                <c:pt idx="58023">
                  <c:v>-0.10036819496825089</c:v>
                </c:pt>
                <c:pt idx="58024">
                  <c:v>-0.10036819496825089</c:v>
                </c:pt>
                <c:pt idx="58025">
                  <c:v>-0.10036819496825089</c:v>
                </c:pt>
                <c:pt idx="58026">
                  <c:v>-0.10036819496825089</c:v>
                </c:pt>
                <c:pt idx="58027">
                  <c:v>-0.10036819496825089</c:v>
                </c:pt>
                <c:pt idx="58028">
                  <c:v>-0.10036819496825089</c:v>
                </c:pt>
                <c:pt idx="58029">
                  <c:v>-0.10036819496825089</c:v>
                </c:pt>
                <c:pt idx="58030">
                  <c:v>-0.10036819496825089</c:v>
                </c:pt>
                <c:pt idx="58031">
                  <c:v>-0.10036819496825089</c:v>
                </c:pt>
                <c:pt idx="58032">
                  <c:v>-0.10036819496825089</c:v>
                </c:pt>
                <c:pt idx="58033">
                  <c:v>-0.10036819496825089</c:v>
                </c:pt>
                <c:pt idx="58034">
                  <c:v>-0.10036819496825089</c:v>
                </c:pt>
                <c:pt idx="58035">
                  <c:v>-0.10036819496825089</c:v>
                </c:pt>
                <c:pt idx="58036">
                  <c:v>-0.10036819496825089</c:v>
                </c:pt>
                <c:pt idx="58037">
                  <c:v>-0.10036819496825089</c:v>
                </c:pt>
                <c:pt idx="58038">
                  <c:v>-0.10036819496825089</c:v>
                </c:pt>
                <c:pt idx="58039">
                  <c:v>-0.10036819496825089</c:v>
                </c:pt>
                <c:pt idx="58040">
                  <c:v>-0.10036819496825089</c:v>
                </c:pt>
                <c:pt idx="58041">
                  <c:v>-0.10036819496825089</c:v>
                </c:pt>
                <c:pt idx="58042">
                  <c:v>-0.10036819496825089</c:v>
                </c:pt>
                <c:pt idx="58043">
                  <c:v>-0.10036819496825089</c:v>
                </c:pt>
                <c:pt idx="58044">
                  <c:v>-0.10036819496825089</c:v>
                </c:pt>
                <c:pt idx="58045">
                  <c:v>-0.10036819496825089</c:v>
                </c:pt>
                <c:pt idx="58046">
                  <c:v>-0.10036819496825089</c:v>
                </c:pt>
                <c:pt idx="58047">
                  <c:v>-0.10036819496825089</c:v>
                </c:pt>
                <c:pt idx="58048">
                  <c:v>-0.10036819496825089</c:v>
                </c:pt>
                <c:pt idx="58049">
                  <c:v>-0.10036819496825267</c:v>
                </c:pt>
                <c:pt idx="58050">
                  <c:v>-0.10036819496825267</c:v>
                </c:pt>
                <c:pt idx="58051">
                  <c:v>-0.10036819496825089</c:v>
                </c:pt>
                <c:pt idx="58052">
                  <c:v>-0.10036819496825267</c:v>
                </c:pt>
                <c:pt idx="58053">
                  <c:v>-0.10036819496825089</c:v>
                </c:pt>
                <c:pt idx="58054">
                  <c:v>-0.10036819496825089</c:v>
                </c:pt>
                <c:pt idx="58055">
                  <c:v>-0.10036819496825089</c:v>
                </c:pt>
                <c:pt idx="58056">
                  <c:v>-0.10036819496825089</c:v>
                </c:pt>
                <c:pt idx="58057">
                  <c:v>-0.10036819496825089</c:v>
                </c:pt>
                <c:pt idx="58058">
                  <c:v>-0.10036819496825089</c:v>
                </c:pt>
                <c:pt idx="58059">
                  <c:v>-0.10036819496825089</c:v>
                </c:pt>
                <c:pt idx="58060">
                  <c:v>-0.10036819496825089</c:v>
                </c:pt>
                <c:pt idx="58061">
                  <c:v>-0.10036819496825089</c:v>
                </c:pt>
                <c:pt idx="58062">
                  <c:v>-0.10036819496825089</c:v>
                </c:pt>
                <c:pt idx="58063">
                  <c:v>-0.10036819496825089</c:v>
                </c:pt>
                <c:pt idx="58064">
                  <c:v>-0.10036819496825089</c:v>
                </c:pt>
                <c:pt idx="58065">
                  <c:v>-0.10036819496825267</c:v>
                </c:pt>
                <c:pt idx="58066">
                  <c:v>-0.10036819496825267</c:v>
                </c:pt>
                <c:pt idx="58067">
                  <c:v>-0.10036819496825267</c:v>
                </c:pt>
                <c:pt idx="58068">
                  <c:v>-0.10036819496825267</c:v>
                </c:pt>
                <c:pt idx="58069">
                  <c:v>-0.10036819496825089</c:v>
                </c:pt>
                <c:pt idx="58070">
                  <c:v>-0.10036819496825267</c:v>
                </c:pt>
                <c:pt idx="58071">
                  <c:v>-0.10036819496825267</c:v>
                </c:pt>
                <c:pt idx="58072">
                  <c:v>-0.10036819496825267</c:v>
                </c:pt>
                <c:pt idx="58073">
                  <c:v>-0.10036819496825267</c:v>
                </c:pt>
                <c:pt idx="58074">
                  <c:v>-0.10036819496825267</c:v>
                </c:pt>
                <c:pt idx="58075">
                  <c:v>-0.10036819496825089</c:v>
                </c:pt>
                <c:pt idx="58076">
                  <c:v>-0.10036819496825267</c:v>
                </c:pt>
                <c:pt idx="58077">
                  <c:v>-0.10036819496825089</c:v>
                </c:pt>
                <c:pt idx="58078">
                  <c:v>-0.10036819496825267</c:v>
                </c:pt>
                <c:pt idx="58079">
                  <c:v>-0.10036819496825267</c:v>
                </c:pt>
                <c:pt idx="58080">
                  <c:v>-0.10036819496825267</c:v>
                </c:pt>
                <c:pt idx="58081">
                  <c:v>-0.10036819496825089</c:v>
                </c:pt>
                <c:pt idx="58082">
                  <c:v>-0.10036819496825089</c:v>
                </c:pt>
                <c:pt idx="58083">
                  <c:v>-0.10036819496825089</c:v>
                </c:pt>
                <c:pt idx="58084">
                  <c:v>-0.10036819496825089</c:v>
                </c:pt>
                <c:pt idx="58085">
                  <c:v>-0.10036819496825089</c:v>
                </c:pt>
                <c:pt idx="58086">
                  <c:v>-0.10036819496825267</c:v>
                </c:pt>
                <c:pt idx="58087">
                  <c:v>-0.10036819496825267</c:v>
                </c:pt>
                <c:pt idx="58088">
                  <c:v>-0.10036819496825267</c:v>
                </c:pt>
                <c:pt idx="58089">
                  <c:v>-0.10036819496825267</c:v>
                </c:pt>
                <c:pt idx="58090">
                  <c:v>-0.10036819496825267</c:v>
                </c:pt>
                <c:pt idx="58091">
                  <c:v>-0.10036819496825267</c:v>
                </c:pt>
                <c:pt idx="58092">
                  <c:v>-0.10036819496825267</c:v>
                </c:pt>
                <c:pt idx="58093">
                  <c:v>-0.10036819496825267</c:v>
                </c:pt>
                <c:pt idx="58094">
                  <c:v>-0.10036819496825089</c:v>
                </c:pt>
                <c:pt idx="58095">
                  <c:v>-0.10036819496825089</c:v>
                </c:pt>
                <c:pt idx="58096">
                  <c:v>-0.10036819496825089</c:v>
                </c:pt>
                <c:pt idx="58097">
                  <c:v>-0.10036819496825089</c:v>
                </c:pt>
                <c:pt idx="58098">
                  <c:v>-0.10036819496825089</c:v>
                </c:pt>
                <c:pt idx="58099">
                  <c:v>-0.10036819496825089</c:v>
                </c:pt>
                <c:pt idx="58100">
                  <c:v>-0.10036819496825267</c:v>
                </c:pt>
                <c:pt idx="58101">
                  <c:v>-0.10036819496825267</c:v>
                </c:pt>
                <c:pt idx="58102">
                  <c:v>-0.10036819496825267</c:v>
                </c:pt>
                <c:pt idx="58103">
                  <c:v>-0.10036819496825089</c:v>
                </c:pt>
                <c:pt idx="58104">
                  <c:v>-0.10036819496825089</c:v>
                </c:pt>
                <c:pt idx="58105">
                  <c:v>-0.10036819496825089</c:v>
                </c:pt>
                <c:pt idx="58106">
                  <c:v>-0.10036819496825089</c:v>
                </c:pt>
                <c:pt idx="58107">
                  <c:v>-0.10036819496825267</c:v>
                </c:pt>
                <c:pt idx="58108">
                  <c:v>-0.10036819496825267</c:v>
                </c:pt>
                <c:pt idx="58109">
                  <c:v>-0.10036819496825267</c:v>
                </c:pt>
                <c:pt idx="58110">
                  <c:v>-0.10036819496825089</c:v>
                </c:pt>
                <c:pt idx="58111">
                  <c:v>-0.10036819496825267</c:v>
                </c:pt>
                <c:pt idx="58112">
                  <c:v>-0.10036819496825267</c:v>
                </c:pt>
                <c:pt idx="58113">
                  <c:v>-0.10036819496825267</c:v>
                </c:pt>
                <c:pt idx="58114">
                  <c:v>-0.10036819496825089</c:v>
                </c:pt>
                <c:pt idx="58115">
                  <c:v>-0.10036819496825089</c:v>
                </c:pt>
                <c:pt idx="58116">
                  <c:v>-0.10036819496825267</c:v>
                </c:pt>
                <c:pt idx="58117">
                  <c:v>-0.10036819496825267</c:v>
                </c:pt>
                <c:pt idx="58118">
                  <c:v>-0.10036819496825267</c:v>
                </c:pt>
                <c:pt idx="58119">
                  <c:v>-0.10036819496825267</c:v>
                </c:pt>
                <c:pt idx="58120">
                  <c:v>-0.10036819496825089</c:v>
                </c:pt>
                <c:pt idx="58121">
                  <c:v>-0.10036819496825089</c:v>
                </c:pt>
                <c:pt idx="58122">
                  <c:v>-0.10036819496825267</c:v>
                </c:pt>
                <c:pt idx="58123">
                  <c:v>-0.10036819496825089</c:v>
                </c:pt>
                <c:pt idx="58124">
                  <c:v>-0.10036819496825267</c:v>
                </c:pt>
                <c:pt idx="58125">
                  <c:v>-0.10036819496825267</c:v>
                </c:pt>
                <c:pt idx="58126">
                  <c:v>-0.10036819496825089</c:v>
                </c:pt>
                <c:pt idx="58127">
                  <c:v>-0.10036819496825089</c:v>
                </c:pt>
                <c:pt idx="58128">
                  <c:v>-0.10036819496825089</c:v>
                </c:pt>
                <c:pt idx="58129">
                  <c:v>-0.10036819496825089</c:v>
                </c:pt>
                <c:pt idx="58130">
                  <c:v>-0.10036819496825267</c:v>
                </c:pt>
                <c:pt idx="58131">
                  <c:v>-0.10036819496825267</c:v>
                </c:pt>
                <c:pt idx="58132">
                  <c:v>-0.10036819496825267</c:v>
                </c:pt>
                <c:pt idx="58133">
                  <c:v>-0.10036819496825267</c:v>
                </c:pt>
                <c:pt idx="58134">
                  <c:v>-0.10036819496825267</c:v>
                </c:pt>
                <c:pt idx="58135">
                  <c:v>-0.10036819496825089</c:v>
                </c:pt>
                <c:pt idx="58136">
                  <c:v>-0.10036819496825267</c:v>
                </c:pt>
                <c:pt idx="58137">
                  <c:v>-0.10036819496825267</c:v>
                </c:pt>
                <c:pt idx="58138">
                  <c:v>-0.10036819496825089</c:v>
                </c:pt>
                <c:pt idx="58139">
                  <c:v>-0.10036819496825267</c:v>
                </c:pt>
                <c:pt idx="58140">
                  <c:v>-0.10036819496825267</c:v>
                </c:pt>
                <c:pt idx="58141">
                  <c:v>-0.10036819496825089</c:v>
                </c:pt>
                <c:pt idx="58142">
                  <c:v>-0.10036819496825089</c:v>
                </c:pt>
                <c:pt idx="58143">
                  <c:v>-0.10036819496825089</c:v>
                </c:pt>
                <c:pt idx="58144">
                  <c:v>-0.10036819496825089</c:v>
                </c:pt>
                <c:pt idx="58145">
                  <c:v>-0.10036819496825267</c:v>
                </c:pt>
                <c:pt idx="58146">
                  <c:v>-0.10036819496825089</c:v>
                </c:pt>
                <c:pt idx="58147">
                  <c:v>-0.10036819496825089</c:v>
                </c:pt>
                <c:pt idx="58148">
                  <c:v>-0.10036819496825089</c:v>
                </c:pt>
                <c:pt idx="58149">
                  <c:v>-0.10036819496825267</c:v>
                </c:pt>
                <c:pt idx="58150">
                  <c:v>-0.10036819496825089</c:v>
                </c:pt>
                <c:pt idx="58151">
                  <c:v>-0.10036819496825089</c:v>
                </c:pt>
                <c:pt idx="58152">
                  <c:v>-0.10036819496825267</c:v>
                </c:pt>
                <c:pt idx="58153">
                  <c:v>-0.10036819496825267</c:v>
                </c:pt>
                <c:pt idx="58154">
                  <c:v>-0.10036819496825089</c:v>
                </c:pt>
                <c:pt idx="58155">
                  <c:v>-0.10036819496825267</c:v>
                </c:pt>
                <c:pt idx="58156">
                  <c:v>-0.10036819496825089</c:v>
                </c:pt>
                <c:pt idx="58157">
                  <c:v>-0.10036819496825089</c:v>
                </c:pt>
                <c:pt idx="58158">
                  <c:v>-0.10036819496825267</c:v>
                </c:pt>
                <c:pt idx="58159">
                  <c:v>-0.10036819496825089</c:v>
                </c:pt>
                <c:pt idx="58160">
                  <c:v>-0.10036819496825267</c:v>
                </c:pt>
                <c:pt idx="58161">
                  <c:v>-0.10036819496825267</c:v>
                </c:pt>
                <c:pt idx="58162">
                  <c:v>-0.10036819496825089</c:v>
                </c:pt>
                <c:pt idx="58163">
                  <c:v>-0.10036819496825267</c:v>
                </c:pt>
                <c:pt idx="58164">
                  <c:v>-0.10036819496825089</c:v>
                </c:pt>
                <c:pt idx="58165">
                  <c:v>-0.10036819496825267</c:v>
                </c:pt>
                <c:pt idx="58166">
                  <c:v>-0.10036819496825267</c:v>
                </c:pt>
                <c:pt idx="58167">
                  <c:v>-0.10036819496825089</c:v>
                </c:pt>
                <c:pt idx="58168">
                  <c:v>-0.10036819496825267</c:v>
                </c:pt>
                <c:pt idx="58169">
                  <c:v>-0.10036819496825267</c:v>
                </c:pt>
                <c:pt idx="58170">
                  <c:v>-0.10036819496825089</c:v>
                </c:pt>
                <c:pt idx="58171">
                  <c:v>-0.10036819496825267</c:v>
                </c:pt>
                <c:pt idx="58172">
                  <c:v>-0.10036819496825089</c:v>
                </c:pt>
                <c:pt idx="58173">
                  <c:v>-0.10036819496825089</c:v>
                </c:pt>
                <c:pt idx="58174">
                  <c:v>-0.10036819496825089</c:v>
                </c:pt>
                <c:pt idx="58175">
                  <c:v>-0.10036819496825267</c:v>
                </c:pt>
                <c:pt idx="58176">
                  <c:v>-0.10036819496825267</c:v>
                </c:pt>
                <c:pt idx="58177">
                  <c:v>-0.10036819496825089</c:v>
                </c:pt>
                <c:pt idx="58178">
                  <c:v>-0.10036819496825089</c:v>
                </c:pt>
                <c:pt idx="58179">
                  <c:v>-0.10036819496825267</c:v>
                </c:pt>
                <c:pt idx="58180">
                  <c:v>-0.10036819496825267</c:v>
                </c:pt>
                <c:pt idx="58181">
                  <c:v>-0.10036819496825267</c:v>
                </c:pt>
                <c:pt idx="58182">
                  <c:v>-0.10036819496825089</c:v>
                </c:pt>
                <c:pt idx="58183">
                  <c:v>-0.10036819496825089</c:v>
                </c:pt>
                <c:pt idx="58184">
                  <c:v>-0.10036819496825267</c:v>
                </c:pt>
                <c:pt idx="58185">
                  <c:v>-0.10036819496825089</c:v>
                </c:pt>
                <c:pt idx="58186">
                  <c:v>-0.10036819496825267</c:v>
                </c:pt>
                <c:pt idx="58187">
                  <c:v>-0.10036819496825267</c:v>
                </c:pt>
                <c:pt idx="58188">
                  <c:v>-0.10036819496825089</c:v>
                </c:pt>
                <c:pt idx="58189">
                  <c:v>-0.10036819496825267</c:v>
                </c:pt>
                <c:pt idx="58190">
                  <c:v>-0.10036819496825089</c:v>
                </c:pt>
                <c:pt idx="58191">
                  <c:v>-0.10036819496825089</c:v>
                </c:pt>
                <c:pt idx="58192">
                  <c:v>-0.10036819496825089</c:v>
                </c:pt>
                <c:pt idx="58193">
                  <c:v>-0.10036819496825267</c:v>
                </c:pt>
                <c:pt idx="58194">
                  <c:v>-0.10036819496825267</c:v>
                </c:pt>
                <c:pt idx="58195">
                  <c:v>-0.10036819496825089</c:v>
                </c:pt>
                <c:pt idx="58196">
                  <c:v>-0.10036819496825267</c:v>
                </c:pt>
                <c:pt idx="58197">
                  <c:v>-0.10036819496825089</c:v>
                </c:pt>
                <c:pt idx="58198">
                  <c:v>-0.10036819496825267</c:v>
                </c:pt>
                <c:pt idx="58199">
                  <c:v>-0.10036819496825267</c:v>
                </c:pt>
                <c:pt idx="58200">
                  <c:v>-0.10036819496825267</c:v>
                </c:pt>
                <c:pt idx="58201">
                  <c:v>-0.10036819496825267</c:v>
                </c:pt>
                <c:pt idx="58202">
                  <c:v>-0.10036819496825267</c:v>
                </c:pt>
                <c:pt idx="58203">
                  <c:v>-0.10036819496825267</c:v>
                </c:pt>
                <c:pt idx="58204">
                  <c:v>-0.10036819496825089</c:v>
                </c:pt>
                <c:pt idx="58205">
                  <c:v>-0.10036819496825267</c:v>
                </c:pt>
                <c:pt idx="58206">
                  <c:v>-0.10036819496825089</c:v>
                </c:pt>
                <c:pt idx="58207">
                  <c:v>-0.10036819496825089</c:v>
                </c:pt>
                <c:pt idx="58208">
                  <c:v>-0.10036819496825089</c:v>
                </c:pt>
                <c:pt idx="58209">
                  <c:v>-0.10036819496825267</c:v>
                </c:pt>
                <c:pt idx="58210">
                  <c:v>-0.10036819496825267</c:v>
                </c:pt>
                <c:pt idx="58211">
                  <c:v>-0.10036819496825089</c:v>
                </c:pt>
                <c:pt idx="58212">
                  <c:v>-0.10036819496825089</c:v>
                </c:pt>
                <c:pt idx="58213">
                  <c:v>-0.10036819496825267</c:v>
                </c:pt>
                <c:pt idx="58214">
                  <c:v>-0.10036819496825089</c:v>
                </c:pt>
                <c:pt idx="58215">
                  <c:v>-0.10036819496825089</c:v>
                </c:pt>
                <c:pt idx="58216">
                  <c:v>-0.10036819496825267</c:v>
                </c:pt>
                <c:pt idx="58217">
                  <c:v>-0.10036819496825267</c:v>
                </c:pt>
                <c:pt idx="58218">
                  <c:v>-0.10036819496825267</c:v>
                </c:pt>
                <c:pt idx="58219">
                  <c:v>-0.10036819496825267</c:v>
                </c:pt>
                <c:pt idx="58220">
                  <c:v>-0.10036819496825267</c:v>
                </c:pt>
                <c:pt idx="58221">
                  <c:v>-0.10036819496825267</c:v>
                </c:pt>
                <c:pt idx="58222">
                  <c:v>-0.10036819496825267</c:v>
                </c:pt>
                <c:pt idx="58223">
                  <c:v>-0.10036819496825267</c:v>
                </c:pt>
                <c:pt idx="58224">
                  <c:v>-0.10036819496825267</c:v>
                </c:pt>
                <c:pt idx="58225">
                  <c:v>-0.10036819496825089</c:v>
                </c:pt>
                <c:pt idx="58226">
                  <c:v>-0.10036819496825089</c:v>
                </c:pt>
                <c:pt idx="58227">
                  <c:v>-0.10036819496825089</c:v>
                </c:pt>
                <c:pt idx="58228">
                  <c:v>-0.10036819496825089</c:v>
                </c:pt>
                <c:pt idx="58229">
                  <c:v>-0.10036819496825089</c:v>
                </c:pt>
                <c:pt idx="58230">
                  <c:v>-0.10036819496825089</c:v>
                </c:pt>
                <c:pt idx="58231">
                  <c:v>-0.10036819496825089</c:v>
                </c:pt>
                <c:pt idx="58232">
                  <c:v>-0.10036819496825089</c:v>
                </c:pt>
                <c:pt idx="58233">
                  <c:v>-0.10036819496825089</c:v>
                </c:pt>
                <c:pt idx="58234">
                  <c:v>-0.10036819496825089</c:v>
                </c:pt>
                <c:pt idx="58235">
                  <c:v>-0.10036819496825089</c:v>
                </c:pt>
                <c:pt idx="58236">
                  <c:v>-0.10036819496825089</c:v>
                </c:pt>
                <c:pt idx="58237">
                  <c:v>-0.10036819496825267</c:v>
                </c:pt>
                <c:pt idx="58238">
                  <c:v>-0.10036819496825089</c:v>
                </c:pt>
                <c:pt idx="58239">
                  <c:v>-0.10036819496825089</c:v>
                </c:pt>
                <c:pt idx="58240">
                  <c:v>-0.10036819496825267</c:v>
                </c:pt>
                <c:pt idx="58241">
                  <c:v>-0.10036819496825267</c:v>
                </c:pt>
                <c:pt idx="58242">
                  <c:v>-0.10036819496825089</c:v>
                </c:pt>
                <c:pt idx="58243">
                  <c:v>-0.10036819496825089</c:v>
                </c:pt>
                <c:pt idx="58244">
                  <c:v>-0.10036819496825089</c:v>
                </c:pt>
                <c:pt idx="58245">
                  <c:v>-0.10036819496825267</c:v>
                </c:pt>
                <c:pt idx="58246">
                  <c:v>-0.10036819496825267</c:v>
                </c:pt>
                <c:pt idx="58247">
                  <c:v>-0.10036819496825267</c:v>
                </c:pt>
                <c:pt idx="58248">
                  <c:v>-0.10036819496825267</c:v>
                </c:pt>
                <c:pt idx="58249">
                  <c:v>-0.10036819496825089</c:v>
                </c:pt>
                <c:pt idx="58250">
                  <c:v>-0.10036819496825267</c:v>
                </c:pt>
                <c:pt idx="58251">
                  <c:v>-0.10036819496825267</c:v>
                </c:pt>
                <c:pt idx="58252">
                  <c:v>-0.10036819496825089</c:v>
                </c:pt>
                <c:pt idx="58253">
                  <c:v>-0.10036819496825267</c:v>
                </c:pt>
                <c:pt idx="58254">
                  <c:v>-0.10036819496825089</c:v>
                </c:pt>
                <c:pt idx="58255">
                  <c:v>-0.10036819496825267</c:v>
                </c:pt>
                <c:pt idx="58256">
                  <c:v>-0.10036819496825267</c:v>
                </c:pt>
                <c:pt idx="58257">
                  <c:v>-0.10036819496825089</c:v>
                </c:pt>
                <c:pt idx="58258">
                  <c:v>-0.10036819496825089</c:v>
                </c:pt>
                <c:pt idx="58259">
                  <c:v>-0.10036819496825267</c:v>
                </c:pt>
                <c:pt idx="58260">
                  <c:v>-0.10036819496825267</c:v>
                </c:pt>
                <c:pt idx="58261">
                  <c:v>-0.10036819496825089</c:v>
                </c:pt>
                <c:pt idx="58262">
                  <c:v>-0.10036819496825089</c:v>
                </c:pt>
                <c:pt idx="58263">
                  <c:v>-0.10036819496825267</c:v>
                </c:pt>
                <c:pt idx="58264">
                  <c:v>-0.10036819496825267</c:v>
                </c:pt>
                <c:pt idx="58265">
                  <c:v>-0.10036819496825267</c:v>
                </c:pt>
                <c:pt idx="58266">
                  <c:v>-0.10036819496825089</c:v>
                </c:pt>
                <c:pt idx="58267">
                  <c:v>-0.10036819496825089</c:v>
                </c:pt>
                <c:pt idx="58268">
                  <c:v>-0.10036819496825089</c:v>
                </c:pt>
                <c:pt idx="58269">
                  <c:v>-0.10036819496825267</c:v>
                </c:pt>
                <c:pt idx="58270">
                  <c:v>-0.10036819496825089</c:v>
                </c:pt>
                <c:pt idx="58271">
                  <c:v>-0.10036819496825267</c:v>
                </c:pt>
                <c:pt idx="58272">
                  <c:v>-0.10036819496825267</c:v>
                </c:pt>
                <c:pt idx="58273">
                  <c:v>-0.10036819496825267</c:v>
                </c:pt>
                <c:pt idx="58274">
                  <c:v>-0.10036819496825267</c:v>
                </c:pt>
                <c:pt idx="58275">
                  <c:v>-0.10036819496825267</c:v>
                </c:pt>
                <c:pt idx="58276">
                  <c:v>-0.10036819496825089</c:v>
                </c:pt>
                <c:pt idx="58277">
                  <c:v>-0.10036819496825267</c:v>
                </c:pt>
                <c:pt idx="58278">
                  <c:v>-0.10036819496825267</c:v>
                </c:pt>
                <c:pt idx="58279">
                  <c:v>-0.10036819496825089</c:v>
                </c:pt>
                <c:pt idx="58280">
                  <c:v>-0.10036819496825089</c:v>
                </c:pt>
                <c:pt idx="58281">
                  <c:v>-0.10036819496825267</c:v>
                </c:pt>
                <c:pt idx="58282">
                  <c:v>-0.10036819496825089</c:v>
                </c:pt>
                <c:pt idx="58283">
                  <c:v>-0.10036819496825089</c:v>
                </c:pt>
                <c:pt idx="58284">
                  <c:v>-0.10036819496825089</c:v>
                </c:pt>
                <c:pt idx="58285">
                  <c:v>-0.10036819496825089</c:v>
                </c:pt>
                <c:pt idx="58286">
                  <c:v>-0.10036819496825089</c:v>
                </c:pt>
                <c:pt idx="58287">
                  <c:v>-0.10036819496825089</c:v>
                </c:pt>
                <c:pt idx="58288">
                  <c:v>-0.10036819496825089</c:v>
                </c:pt>
                <c:pt idx="58289">
                  <c:v>-0.10036819496825089</c:v>
                </c:pt>
                <c:pt idx="58290">
                  <c:v>-0.10036819496825089</c:v>
                </c:pt>
                <c:pt idx="58291">
                  <c:v>-0.10036819496825089</c:v>
                </c:pt>
                <c:pt idx="58292">
                  <c:v>-0.10036819496825089</c:v>
                </c:pt>
                <c:pt idx="58293">
                  <c:v>-0.10036819496825089</c:v>
                </c:pt>
                <c:pt idx="58294">
                  <c:v>-0.10036819496825089</c:v>
                </c:pt>
                <c:pt idx="58295">
                  <c:v>-0.10036819496825267</c:v>
                </c:pt>
                <c:pt idx="58296">
                  <c:v>-0.10036819496825267</c:v>
                </c:pt>
                <c:pt idx="58297">
                  <c:v>-0.10036819496825267</c:v>
                </c:pt>
                <c:pt idx="58298">
                  <c:v>-0.10036819496825267</c:v>
                </c:pt>
                <c:pt idx="58299">
                  <c:v>-0.10036819496825089</c:v>
                </c:pt>
                <c:pt idx="58300">
                  <c:v>-0.10036819496825089</c:v>
                </c:pt>
                <c:pt idx="58301">
                  <c:v>-0.10036819496825089</c:v>
                </c:pt>
                <c:pt idx="58302">
                  <c:v>-0.10036819496825089</c:v>
                </c:pt>
                <c:pt idx="58303">
                  <c:v>-0.10036819496825267</c:v>
                </c:pt>
                <c:pt idx="58304">
                  <c:v>-0.10036819496825089</c:v>
                </c:pt>
                <c:pt idx="58305">
                  <c:v>-0.10036819496825089</c:v>
                </c:pt>
                <c:pt idx="58306">
                  <c:v>-0.10036819496825089</c:v>
                </c:pt>
                <c:pt idx="58307">
                  <c:v>-0.10036819496825089</c:v>
                </c:pt>
                <c:pt idx="58308">
                  <c:v>-0.10036819496825089</c:v>
                </c:pt>
                <c:pt idx="58309">
                  <c:v>-0.10036819496825267</c:v>
                </c:pt>
                <c:pt idx="58310">
                  <c:v>-0.10036819496825089</c:v>
                </c:pt>
                <c:pt idx="58311">
                  <c:v>-0.10036819496825267</c:v>
                </c:pt>
                <c:pt idx="58312">
                  <c:v>-0.10036819496825267</c:v>
                </c:pt>
                <c:pt idx="58313">
                  <c:v>-0.10036819496825089</c:v>
                </c:pt>
                <c:pt idx="58314">
                  <c:v>-0.10036819496825267</c:v>
                </c:pt>
                <c:pt idx="58315">
                  <c:v>-0.10036819496825267</c:v>
                </c:pt>
                <c:pt idx="58316">
                  <c:v>-0.10036819496825089</c:v>
                </c:pt>
                <c:pt idx="58317">
                  <c:v>-0.10036819496825089</c:v>
                </c:pt>
                <c:pt idx="58318">
                  <c:v>-0.10036819496825089</c:v>
                </c:pt>
                <c:pt idx="58319">
                  <c:v>-0.10036819496825267</c:v>
                </c:pt>
                <c:pt idx="58320">
                  <c:v>-0.10036819496825267</c:v>
                </c:pt>
                <c:pt idx="58321">
                  <c:v>-0.10036819496825267</c:v>
                </c:pt>
                <c:pt idx="58322">
                  <c:v>-0.10036819496825267</c:v>
                </c:pt>
                <c:pt idx="58323">
                  <c:v>-0.10036819496825089</c:v>
                </c:pt>
                <c:pt idx="58324">
                  <c:v>-0.10036819496825089</c:v>
                </c:pt>
                <c:pt idx="58325">
                  <c:v>-0.10036819496825089</c:v>
                </c:pt>
                <c:pt idx="58326">
                  <c:v>-0.10036819496825267</c:v>
                </c:pt>
                <c:pt idx="58327">
                  <c:v>-0.10036819496825089</c:v>
                </c:pt>
                <c:pt idx="58328">
                  <c:v>-0.10036819496825089</c:v>
                </c:pt>
                <c:pt idx="58329">
                  <c:v>-0.10036819496825089</c:v>
                </c:pt>
                <c:pt idx="58330">
                  <c:v>-0.10036819496825089</c:v>
                </c:pt>
                <c:pt idx="58331">
                  <c:v>-0.10036819496825089</c:v>
                </c:pt>
                <c:pt idx="58332">
                  <c:v>-0.10036819496825089</c:v>
                </c:pt>
                <c:pt idx="58333">
                  <c:v>-0.10036819496825089</c:v>
                </c:pt>
                <c:pt idx="58334">
                  <c:v>-0.10036819496825089</c:v>
                </c:pt>
                <c:pt idx="58335">
                  <c:v>-0.10036819496825089</c:v>
                </c:pt>
                <c:pt idx="58336">
                  <c:v>-0.10036819496825089</c:v>
                </c:pt>
                <c:pt idx="58337">
                  <c:v>-0.10036819496825089</c:v>
                </c:pt>
                <c:pt idx="58338">
                  <c:v>-0.10036819496825089</c:v>
                </c:pt>
                <c:pt idx="58339">
                  <c:v>-0.10036819496825089</c:v>
                </c:pt>
                <c:pt idx="58340">
                  <c:v>-0.10036819496825089</c:v>
                </c:pt>
                <c:pt idx="58341">
                  <c:v>-0.10036819496825089</c:v>
                </c:pt>
                <c:pt idx="58342">
                  <c:v>-0.10036819496825089</c:v>
                </c:pt>
                <c:pt idx="58343">
                  <c:v>-0.10036819496825089</c:v>
                </c:pt>
                <c:pt idx="58344">
                  <c:v>-0.10036819496825089</c:v>
                </c:pt>
                <c:pt idx="58345">
                  <c:v>-0.10036819496825089</c:v>
                </c:pt>
                <c:pt idx="58346">
                  <c:v>-0.10036819496825089</c:v>
                </c:pt>
                <c:pt idx="58347">
                  <c:v>-0.10036819496825089</c:v>
                </c:pt>
                <c:pt idx="58348">
                  <c:v>-0.10036819496825089</c:v>
                </c:pt>
                <c:pt idx="58349">
                  <c:v>-0.10036819496825089</c:v>
                </c:pt>
                <c:pt idx="58350">
                  <c:v>-0.10036819496825089</c:v>
                </c:pt>
                <c:pt idx="58351">
                  <c:v>-0.10036819496825267</c:v>
                </c:pt>
                <c:pt idx="58352">
                  <c:v>-0.10036819496825267</c:v>
                </c:pt>
                <c:pt idx="58353">
                  <c:v>-0.10036819496825267</c:v>
                </c:pt>
                <c:pt idx="58354">
                  <c:v>-0.10036819496825089</c:v>
                </c:pt>
                <c:pt idx="58355">
                  <c:v>-0.10036819496825267</c:v>
                </c:pt>
                <c:pt idx="58356">
                  <c:v>-0.10036819496825089</c:v>
                </c:pt>
                <c:pt idx="58357">
                  <c:v>-0.10036819496825089</c:v>
                </c:pt>
                <c:pt idx="58358">
                  <c:v>-0.10036819496825089</c:v>
                </c:pt>
                <c:pt idx="58359">
                  <c:v>-0.10036819496825089</c:v>
                </c:pt>
                <c:pt idx="58360">
                  <c:v>-0.10036819496825267</c:v>
                </c:pt>
                <c:pt idx="58361">
                  <c:v>-0.10036819496825089</c:v>
                </c:pt>
                <c:pt idx="58362">
                  <c:v>-0.10036819496825089</c:v>
                </c:pt>
                <c:pt idx="58363">
                  <c:v>-0.10036819496825089</c:v>
                </c:pt>
                <c:pt idx="58364">
                  <c:v>-0.10036819496825267</c:v>
                </c:pt>
                <c:pt idx="58365">
                  <c:v>-0.10036819496825267</c:v>
                </c:pt>
                <c:pt idx="58366">
                  <c:v>-0.10036819496825267</c:v>
                </c:pt>
                <c:pt idx="58367">
                  <c:v>-0.10036819496825089</c:v>
                </c:pt>
                <c:pt idx="58368">
                  <c:v>-0.10036819496825267</c:v>
                </c:pt>
                <c:pt idx="58369">
                  <c:v>-0.10036819496825267</c:v>
                </c:pt>
                <c:pt idx="58370">
                  <c:v>-0.10036819496825089</c:v>
                </c:pt>
                <c:pt idx="58371">
                  <c:v>-0.10036819496825089</c:v>
                </c:pt>
                <c:pt idx="58372">
                  <c:v>-0.10036819496825089</c:v>
                </c:pt>
                <c:pt idx="58373">
                  <c:v>-0.10036819496825089</c:v>
                </c:pt>
                <c:pt idx="58374">
                  <c:v>-0.10036819496825089</c:v>
                </c:pt>
                <c:pt idx="58375">
                  <c:v>-0.10036819496825267</c:v>
                </c:pt>
                <c:pt idx="58376">
                  <c:v>-0.10036819496825089</c:v>
                </c:pt>
                <c:pt idx="58377">
                  <c:v>-0.10036819496825089</c:v>
                </c:pt>
                <c:pt idx="58378">
                  <c:v>-0.10036819496825089</c:v>
                </c:pt>
                <c:pt idx="58379">
                  <c:v>-0.10036819496825089</c:v>
                </c:pt>
                <c:pt idx="58380">
                  <c:v>-0.10036819496825089</c:v>
                </c:pt>
                <c:pt idx="58381">
                  <c:v>-0.10036819496825089</c:v>
                </c:pt>
                <c:pt idx="58382">
                  <c:v>-0.10036819496825089</c:v>
                </c:pt>
                <c:pt idx="58383">
                  <c:v>-0.10036819496825089</c:v>
                </c:pt>
                <c:pt idx="58384">
                  <c:v>-0.10036819496825089</c:v>
                </c:pt>
                <c:pt idx="58385">
                  <c:v>-0.10036819496825089</c:v>
                </c:pt>
                <c:pt idx="58386">
                  <c:v>-0.10036819496825089</c:v>
                </c:pt>
                <c:pt idx="58387">
                  <c:v>-0.10036819496825089</c:v>
                </c:pt>
                <c:pt idx="58388">
                  <c:v>-0.10036819496825089</c:v>
                </c:pt>
                <c:pt idx="58389">
                  <c:v>-0.10036819496825089</c:v>
                </c:pt>
                <c:pt idx="58390">
                  <c:v>-0.10036819496825089</c:v>
                </c:pt>
                <c:pt idx="58391">
                  <c:v>-0.10036819496825267</c:v>
                </c:pt>
                <c:pt idx="58392">
                  <c:v>-0.10036819496825089</c:v>
                </c:pt>
                <c:pt idx="58393">
                  <c:v>-0.10036819496825267</c:v>
                </c:pt>
                <c:pt idx="58394">
                  <c:v>-0.10036819496825089</c:v>
                </c:pt>
                <c:pt idx="58395">
                  <c:v>-0.10036819496825267</c:v>
                </c:pt>
                <c:pt idx="58396">
                  <c:v>-0.10036819496825089</c:v>
                </c:pt>
                <c:pt idx="58397">
                  <c:v>-0.10036819496825089</c:v>
                </c:pt>
                <c:pt idx="58398">
                  <c:v>-0.10036819496825267</c:v>
                </c:pt>
                <c:pt idx="58399">
                  <c:v>-0.10036819496825089</c:v>
                </c:pt>
                <c:pt idx="58400">
                  <c:v>-0.10036819496825089</c:v>
                </c:pt>
                <c:pt idx="58401">
                  <c:v>-0.10036819496825089</c:v>
                </c:pt>
                <c:pt idx="58402">
                  <c:v>-0.10036819496825089</c:v>
                </c:pt>
                <c:pt idx="58403">
                  <c:v>-0.10036819496825089</c:v>
                </c:pt>
                <c:pt idx="58404">
                  <c:v>-0.10036819496825267</c:v>
                </c:pt>
                <c:pt idx="58405">
                  <c:v>-0.10036819496825089</c:v>
                </c:pt>
                <c:pt idx="58406">
                  <c:v>-0.10036819496825089</c:v>
                </c:pt>
                <c:pt idx="58407">
                  <c:v>-0.10036819496825089</c:v>
                </c:pt>
                <c:pt idx="58408">
                  <c:v>-0.10036819496825089</c:v>
                </c:pt>
                <c:pt idx="58409">
                  <c:v>-0.10036819496825267</c:v>
                </c:pt>
                <c:pt idx="58410">
                  <c:v>-0.10036819496825267</c:v>
                </c:pt>
                <c:pt idx="58411">
                  <c:v>-0.10036819496825267</c:v>
                </c:pt>
                <c:pt idx="58412">
                  <c:v>-0.10036819496825267</c:v>
                </c:pt>
                <c:pt idx="58413">
                  <c:v>-0.10036819496825089</c:v>
                </c:pt>
                <c:pt idx="58414">
                  <c:v>-0.10036819496825089</c:v>
                </c:pt>
                <c:pt idx="58415">
                  <c:v>-0.10036819496825089</c:v>
                </c:pt>
                <c:pt idx="58416">
                  <c:v>-0.10036819496825267</c:v>
                </c:pt>
                <c:pt idx="58417">
                  <c:v>-0.10036819496825089</c:v>
                </c:pt>
                <c:pt idx="58418">
                  <c:v>-0.10036819496825089</c:v>
                </c:pt>
                <c:pt idx="58419">
                  <c:v>-0.10036819496825267</c:v>
                </c:pt>
                <c:pt idx="58420">
                  <c:v>-0.10036819496825089</c:v>
                </c:pt>
                <c:pt idx="58421">
                  <c:v>-0.10036819496825089</c:v>
                </c:pt>
                <c:pt idx="58422">
                  <c:v>-0.10036819496825267</c:v>
                </c:pt>
                <c:pt idx="58423">
                  <c:v>-0.10036819496825267</c:v>
                </c:pt>
                <c:pt idx="58424">
                  <c:v>-0.10036819496825267</c:v>
                </c:pt>
                <c:pt idx="58425">
                  <c:v>-0.10036819496825267</c:v>
                </c:pt>
                <c:pt idx="58426">
                  <c:v>-0.10036819496825267</c:v>
                </c:pt>
                <c:pt idx="58427">
                  <c:v>-0.10036819496825267</c:v>
                </c:pt>
                <c:pt idx="58428">
                  <c:v>-0.10036819496825089</c:v>
                </c:pt>
                <c:pt idx="58429">
                  <c:v>-0.10036819496825267</c:v>
                </c:pt>
                <c:pt idx="58430">
                  <c:v>-0.10036819496825089</c:v>
                </c:pt>
                <c:pt idx="58431">
                  <c:v>-0.10036819496825267</c:v>
                </c:pt>
                <c:pt idx="58432">
                  <c:v>-0.10036819496825267</c:v>
                </c:pt>
                <c:pt idx="58433">
                  <c:v>-0.10036819496825089</c:v>
                </c:pt>
                <c:pt idx="58434">
                  <c:v>-0.10036819496825267</c:v>
                </c:pt>
                <c:pt idx="58435">
                  <c:v>-0.10036819496825267</c:v>
                </c:pt>
                <c:pt idx="58436">
                  <c:v>-0.10036819496825267</c:v>
                </c:pt>
                <c:pt idx="58437">
                  <c:v>-0.10036819496825267</c:v>
                </c:pt>
                <c:pt idx="58438">
                  <c:v>-0.10036819496825267</c:v>
                </c:pt>
                <c:pt idx="58439">
                  <c:v>-0.10036819496825089</c:v>
                </c:pt>
                <c:pt idx="58440">
                  <c:v>-0.10036819496825267</c:v>
                </c:pt>
                <c:pt idx="58441">
                  <c:v>-0.10036819496825267</c:v>
                </c:pt>
                <c:pt idx="58442">
                  <c:v>-0.10036819496825267</c:v>
                </c:pt>
                <c:pt idx="58443">
                  <c:v>-0.10036819496825267</c:v>
                </c:pt>
                <c:pt idx="58444">
                  <c:v>-0.10036819496825267</c:v>
                </c:pt>
                <c:pt idx="58445">
                  <c:v>-0.10036819496825089</c:v>
                </c:pt>
                <c:pt idx="58446">
                  <c:v>-0.10036819496825267</c:v>
                </c:pt>
                <c:pt idx="58447">
                  <c:v>-0.10036819496825267</c:v>
                </c:pt>
                <c:pt idx="58448">
                  <c:v>-0.10036819496825267</c:v>
                </c:pt>
                <c:pt idx="58449">
                  <c:v>-0.10036819496825267</c:v>
                </c:pt>
                <c:pt idx="58450">
                  <c:v>-0.10036819496825089</c:v>
                </c:pt>
                <c:pt idx="58451">
                  <c:v>-0.10036819496825089</c:v>
                </c:pt>
                <c:pt idx="58452">
                  <c:v>-0.10036819496825267</c:v>
                </c:pt>
                <c:pt idx="58453">
                  <c:v>-0.10036819496825267</c:v>
                </c:pt>
                <c:pt idx="58454">
                  <c:v>-0.10036819496825267</c:v>
                </c:pt>
                <c:pt idx="58455">
                  <c:v>-0.10036819496825089</c:v>
                </c:pt>
                <c:pt idx="58456">
                  <c:v>-0.10036819496825089</c:v>
                </c:pt>
                <c:pt idx="58457">
                  <c:v>-0.10036819496825267</c:v>
                </c:pt>
                <c:pt idx="58458">
                  <c:v>-0.10036819496825089</c:v>
                </c:pt>
                <c:pt idx="58459">
                  <c:v>-0.10036819496825089</c:v>
                </c:pt>
                <c:pt idx="58460">
                  <c:v>-0.10036819496825267</c:v>
                </c:pt>
                <c:pt idx="58461">
                  <c:v>-0.10036819496825089</c:v>
                </c:pt>
                <c:pt idx="58462">
                  <c:v>-0.10036819496825089</c:v>
                </c:pt>
                <c:pt idx="58463">
                  <c:v>-0.10036819496825089</c:v>
                </c:pt>
                <c:pt idx="58464">
                  <c:v>-0.10036819496825089</c:v>
                </c:pt>
                <c:pt idx="58465">
                  <c:v>-0.10036819496825089</c:v>
                </c:pt>
                <c:pt idx="58466">
                  <c:v>-0.10036819496825089</c:v>
                </c:pt>
                <c:pt idx="58467">
                  <c:v>-0.10036819496825267</c:v>
                </c:pt>
                <c:pt idx="58468">
                  <c:v>-0.10036819496825089</c:v>
                </c:pt>
                <c:pt idx="58469">
                  <c:v>-0.10036819496825267</c:v>
                </c:pt>
                <c:pt idx="58470">
                  <c:v>-0.10036819496825089</c:v>
                </c:pt>
                <c:pt idx="58471">
                  <c:v>-0.10036819496825267</c:v>
                </c:pt>
                <c:pt idx="58472">
                  <c:v>-0.10036819496825089</c:v>
                </c:pt>
                <c:pt idx="58473">
                  <c:v>-0.10036819496825267</c:v>
                </c:pt>
                <c:pt idx="58474">
                  <c:v>-0.10036819496825267</c:v>
                </c:pt>
                <c:pt idx="58475">
                  <c:v>-0.10036819496825089</c:v>
                </c:pt>
                <c:pt idx="58476">
                  <c:v>-0.10036819496825267</c:v>
                </c:pt>
                <c:pt idx="58477">
                  <c:v>-0.10036819496825267</c:v>
                </c:pt>
                <c:pt idx="58478">
                  <c:v>-0.10036819496825267</c:v>
                </c:pt>
                <c:pt idx="58479">
                  <c:v>-0.10036819496825267</c:v>
                </c:pt>
                <c:pt idx="58480">
                  <c:v>-0.10036819496825267</c:v>
                </c:pt>
                <c:pt idx="58481">
                  <c:v>-0.10036819496825267</c:v>
                </c:pt>
                <c:pt idx="58482">
                  <c:v>-0.10036819496825089</c:v>
                </c:pt>
                <c:pt idx="58483">
                  <c:v>-0.10036819496825267</c:v>
                </c:pt>
                <c:pt idx="58484">
                  <c:v>-0.10036819496825267</c:v>
                </c:pt>
                <c:pt idx="58485">
                  <c:v>-0.10036819496825089</c:v>
                </c:pt>
                <c:pt idx="58486">
                  <c:v>-0.10036819496825267</c:v>
                </c:pt>
                <c:pt idx="58487">
                  <c:v>-0.10036819496825267</c:v>
                </c:pt>
                <c:pt idx="58488">
                  <c:v>-0.10036819496825089</c:v>
                </c:pt>
                <c:pt idx="58489">
                  <c:v>-0.10036819496825089</c:v>
                </c:pt>
                <c:pt idx="58490">
                  <c:v>-0.10036819496825267</c:v>
                </c:pt>
                <c:pt idx="58491">
                  <c:v>-0.10036819496825267</c:v>
                </c:pt>
                <c:pt idx="58492">
                  <c:v>-0.10036819496825267</c:v>
                </c:pt>
                <c:pt idx="58493">
                  <c:v>-0.10036819496825089</c:v>
                </c:pt>
                <c:pt idx="58494">
                  <c:v>-0.10036819496825089</c:v>
                </c:pt>
                <c:pt idx="58495">
                  <c:v>-0.10036819496825089</c:v>
                </c:pt>
                <c:pt idx="58496">
                  <c:v>-0.10036819496825089</c:v>
                </c:pt>
                <c:pt idx="58497">
                  <c:v>-0.10036819496825089</c:v>
                </c:pt>
                <c:pt idx="58498">
                  <c:v>-0.10036819496825089</c:v>
                </c:pt>
                <c:pt idx="58499">
                  <c:v>-0.10036819496825089</c:v>
                </c:pt>
                <c:pt idx="58500">
                  <c:v>-0.10036819496825089</c:v>
                </c:pt>
                <c:pt idx="58501">
                  <c:v>-0.10036819496825089</c:v>
                </c:pt>
                <c:pt idx="58502">
                  <c:v>-0.10036819496825089</c:v>
                </c:pt>
                <c:pt idx="58503">
                  <c:v>-0.10036819496825089</c:v>
                </c:pt>
                <c:pt idx="58504">
                  <c:v>-0.10036819496825089</c:v>
                </c:pt>
                <c:pt idx="58505">
                  <c:v>-0.10036819496825267</c:v>
                </c:pt>
                <c:pt idx="58506">
                  <c:v>-0.10036819496825089</c:v>
                </c:pt>
                <c:pt idx="58507">
                  <c:v>-0.10036819496825089</c:v>
                </c:pt>
                <c:pt idx="58508">
                  <c:v>-0.10036819496825267</c:v>
                </c:pt>
                <c:pt idx="58509">
                  <c:v>-0.10036819496825267</c:v>
                </c:pt>
                <c:pt idx="58510">
                  <c:v>-0.10036819496825267</c:v>
                </c:pt>
                <c:pt idx="58511">
                  <c:v>-0.10036819496825089</c:v>
                </c:pt>
                <c:pt idx="58512">
                  <c:v>-0.10036819496825089</c:v>
                </c:pt>
                <c:pt idx="58513">
                  <c:v>-0.10036819496825089</c:v>
                </c:pt>
                <c:pt idx="58514">
                  <c:v>-0.10036819496825089</c:v>
                </c:pt>
                <c:pt idx="58515">
                  <c:v>-0.10036819496825267</c:v>
                </c:pt>
                <c:pt idx="58516">
                  <c:v>-0.10036819496825089</c:v>
                </c:pt>
                <c:pt idx="58517">
                  <c:v>-0.10036819496825267</c:v>
                </c:pt>
                <c:pt idx="58518">
                  <c:v>-0.10036819496825089</c:v>
                </c:pt>
                <c:pt idx="58519">
                  <c:v>-0.10036819496825267</c:v>
                </c:pt>
                <c:pt idx="58520">
                  <c:v>-0.10036819496825267</c:v>
                </c:pt>
                <c:pt idx="58521">
                  <c:v>-0.10036819496825267</c:v>
                </c:pt>
                <c:pt idx="58522">
                  <c:v>-0.10036819496825267</c:v>
                </c:pt>
                <c:pt idx="58523">
                  <c:v>-0.10036819496825089</c:v>
                </c:pt>
                <c:pt idx="58524">
                  <c:v>-0.10036819496825089</c:v>
                </c:pt>
                <c:pt idx="58525">
                  <c:v>-0.10036819496825089</c:v>
                </c:pt>
                <c:pt idx="58526">
                  <c:v>-0.10036819496825089</c:v>
                </c:pt>
                <c:pt idx="58527">
                  <c:v>-0.10036819496825089</c:v>
                </c:pt>
                <c:pt idx="58528">
                  <c:v>-0.10036819496825267</c:v>
                </c:pt>
                <c:pt idx="58529">
                  <c:v>-0.10036819496825089</c:v>
                </c:pt>
                <c:pt idx="58530">
                  <c:v>-0.10036819496825267</c:v>
                </c:pt>
                <c:pt idx="58531">
                  <c:v>-0.10036819496825089</c:v>
                </c:pt>
                <c:pt idx="58532">
                  <c:v>-0.10036819496825267</c:v>
                </c:pt>
                <c:pt idx="58533">
                  <c:v>-0.10036819496825089</c:v>
                </c:pt>
                <c:pt idx="58534">
                  <c:v>-0.10036819496825089</c:v>
                </c:pt>
                <c:pt idx="58535">
                  <c:v>-0.10036819496825089</c:v>
                </c:pt>
                <c:pt idx="58536">
                  <c:v>-0.10036819496825089</c:v>
                </c:pt>
                <c:pt idx="58537">
                  <c:v>-0.10036819496825089</c:v>
                </c:pt>
                <c:pt idx="58538">
                  <c:v>-0.10036819496825089</c:v>
                </c:pt>
                <c:pt idx="58539">
                  <c:v>-0.10036819496825089</c:v>
                </c:pt>
                <c:pt idx="58540">
                  <c:v>-0.10036819496825089</c:v>
                </c:pt>
                <c:pt idx="58541">
                  <c:v>-0.10036819496825267</c:v>
                </c:pt>
                <c:pt idx="58542">
                  <c:v>-0.10036819496825267</c:v>
                </c:pt>
                <c:pt idx="58543">
                  <c:v>-0.10036819496825089</c:v>
                </c:pt>
                <c:pt idx="58544">
                  <c:v>-0.10036819496825267</c:v>
                </c:pt>
                <c:pt idx="58545">
                  <c:v>-0.10036819496825089</c:v>
                </c:pt>
                <c:pt idx="58546">
                  <c:v>-0.10036819496825089</c:v>
                </c:pt>
                <c:pt idx="58547">
                  <c:v>-0.10036819496825267</c:v>
                </c:pt>
                <c:pt idx="58548">
                  <c:v>-0.10036819496825267</c:v>
                </c:pt>
                <c:pt idx="58549">
                  <c:v>-0.10036819496825089</c:v>
                </c:pt>
                <c:pt idx="58550">
                  <c:v>-0.10036819496825267</c:v>
                </c:pt>
                <c:pt idx="58551">
                  <c:v>-0.10036819496825089</c:v>
                </c:pt>
                <c:pt idx="58552">
                  <c:v>-0.10036819496825089</c:v>
                </c:pt>
                <c:pt idx="58553">
                  <c:v>-0.10036819496825089</c:v>
                </c:pt>
                <c:pt idx="58554">
                  <c:v>-0.10036819496825267</c:v>
                </c:pt>
                <c:pt idx="58555">
                  <c:v>-0.10036819496825089</c:v>
                </c:pt>
                <c:pt idx="58556">
                  <c:v>-0.10036819496825089</c:v>
                </c:pt>
                <c:pt idx="58557">
                  <c:v>-0.10036819496825089</c:v>
                </c:pt>
                <c:pt idx="58558">
                  <c:v>-0.10036819496825089</c:v>
                </c:pt>
                <c:pt idx="58559">
                  <c:v>-0.10036819496825267</c:v>
                </c:pt>
                <c:pt idx="58560">
                  <c:v>-0.10036819496825267</c:v>
                </c:pt>
                <c:pt idx="58561">
                  <c:v>-0.10036819496825267</c:v>
                </c:pt>
                <c:pt idx="58562">
                  <c:v>-0.10036819496825089</c:v>
                </c:pt>
                <c:pt idx="58563">
                  <c:v>-0.10036819496825089</c:v>
                </c:pt>
                <c:pt idx="58564">
                  <c:v>-0.10036819496825089</c:v>
                </c:pt>
                <c:pt idx="58565">
                  <c:v>-0.10036819496825089</c:v>
                </c:pt>
                <c:pt idx="58566">
                  <c:v>-0.10036819496825089</c:v>
                </c:pt>
                <c:pt idx="58567">
                  <c:v>-0.10036819496825089</c:v>
                </c:pt>
                <c:pt idx="58568">
                  <c:v>-0.10036819496825089</c:v>
                </c:pt>
                <c:pt idx="58569">
                  <c:v>-0.10036819496825089</c:v>
                </c:pt>
                <c:pt idx="58570">
                  <c:v>-0.10036819496825089</c:v>
                </c:pt>
                <c:pt idx="58571">
                  <c:v>-0.10036819496825089</c:v>
                </c:pt>
                <c:pt idx="58572">
                  <c:v>-0.10036819496825089</c:v>
                </c:pt>
                <c:pt idx="58573">
                  <c:v>-0.10036819496825089</c:v>
                </c:pt>
                <c:pt idx="58574">
                  <c:v>-0.10036819496825267</c:v>
                </c:pt>
                <c:pt idx="58575">
                  <c:v>-0.10036819496825267</c:v>
                </c:pt>
                <c:pt idx="58576">
                  <c:v>-0.10036819496825267</c:v>
                </c:pt>
                <c:pt idx="58577">
                  <c:v>-0.10036819496825267</c:v>
                </c:pt>
                <c:pt idx="58578">
                  <c:v>-0.10036819496825267</c:v>
                </c:pt>
                <c:pt idx="58579">
                  <c:v>-0.10036819496825089</c:v>
                </c:pt>
                <c:pt idx="58580">
                  <c:v>-0.10036819496825267</c:v>
                </c:pt>
                <c:pt idx="58581">
                  <c:v>-0.10036819496825267</c:v>
                </c:pt>
                <c:pt idx="58582">
                  <c:v>-0.10036819496825089</c:v>
                </c:pt>
                <c:pt idx="58583">
                  <c:v>-0.10036819496825267</c:v>
                </c:pt>
                <c:pt idx="58584">
                  <c:v>-0.10036819496825267</c:v>
                </c:pt>
                <c:pt idx="58585">
                  <c:v>-0.10036819496825267</c:v>
                </c:pt>
                <c:pt idx="58586">
                  <c:v>-0.10036819496825089</c:v>
                </c:pt>
                <c:pt idx="58587">
                  <c:v>-0.10036819496825089</c:v>
                </c:pt>
                <c:pt idx="58588">
                  <c:v>-0.10036819496825267</c:v>
                </c:pt>
                <c:pt idx="58589">
                  <c:v>-0.10036819496825089</c:v>
                </c:pt>
                <c:pt idx="58590">
                  <c:v>-0.10036819496825089</c:v>
                </c:pt>
                <c:pt idx="58591">
                  <c:v>-0.10036819496825089</c:v>
                </c:pt>
                <c:pt idx="58592">
                  <c:v>-0.10036819496825089</c:v>
                </c:pt>
                <c:pt idx="58593">
                  <c:v>-0.10036819496825089</c:v>
                </c:pt>
                <c:pt idx="58594">
                  <c:v>-0.10036819496825089</c:v>
                </c:pt>
                <c:pt idx="58595">
                  <c:v>-0.10036819496825089</c:v>
                </c:pt>
                <c:pt idx="58596">
                  <c:v>-0.10036819496825267</c:v>
                </c:pt>
                <c:pt idx="58597">
                  <c:v>-0.10036819496825089</c:v>
                </c:pt>
                <c:pt idx="58598">
                  <c:v>-0.10036819496825267</c:v>
                </c:pt>
                <c:pt idx="58599">
                  <c:v>-0.10036819496825089</c:v>
                </c:pt>
                <c:pt idx="58600">
                  <c:v>-0.10036819496825089</c:v>
                </c:pt>
                <c:pt idx="58601">
                  <c:v>-0.10036819496825267</c:v>
                </c:pt>
                <c:pt idx="58602">
                  <c:v>-0.10036819496825089</c:v>
                </c:pt>
                <c:pt idx="58603">
                  <c:v>-0.10036819496825267</c:v>
                </c:pt>
                <c:pt idx="58604">
                  <c:v>-0.10036819496825267</c:v>
                </c:pt>
                <c:pt idx="58605">
                  <c:v>-0.10036819496825089</c:v>
                </c:pt>
                <c:pt idx="58606">
                  <c:v>-0.10036819496825267</c:v>
                </c:pt>
                <c:pt idx="58607">
                  <c:v>-0.10036819496825267</c:v>
                </c:pt>
                <c:pt idx="58608">
                  <c:v>-0.10036819496825267</c:v>
                </c:pt>
                <c:pt idx="58609">
                  <c:v>-0.10036819496825267</c:v>
                </c:pt>
                <c:pt idx="58610">
                  <c:v>-0.10036819496825089</c:v>
                </c:pt>
                <c:pt idx="58611">
                  <c:v>-0.10036819496825267</c:v>
                </c:pt>
                <c:pt idx="58612">
                  <c:v>-0.10036819496825267</c:v>
                </c:pt>
                <c:pt idx="58613">
                  <c:v>-0.10036819496825267</c:v>
                </c:pt>
                <c:pt idx="58614">
                  <c:v>-0.10036819496825089</c:v>
                </c:pt>
                <c:pt idx="58615">
                  <c:v>-0.10036819496825267</c:v>
                </c:pt>
                <c:pt idx="58616">
                  <c:v>-0.10036819496825267</c:v>
                </c:pt>
                <c:pt idx="58617">
                  <c:v>-0.10036819496825089</c:v>
                </c:pt>
                <c:pt idx="58618">
                  <c:v>-0.10036819496825267</c:v>
                </c:pt>
                <c:pt idx="58619">
                  <c:v>-0.10036819496825267</c:v>
                </c:pt>
                <c:pt idx="58620">
                  <c:v>-0.10036819496825089</c:v>
                </c:pt>
                <c:pt idx="58621">
                  <c:v>-0.10036819496825089</c:v>
                </c:pt>
                <c:pt idx="58622">
                  <c:v>-0.10036819496825267</c:v>
                </c:pt>
                <c:pt idx="58623">
                  <c:v>-0.10036819496825089</c:v>
                </c:pt>
                <c:pt idx="58624">
                  <c:v>-0.10036819496825089</c:v>
                </c:pt>
                <c:pt idx="58625">
                  <c:v>-0.10036819496825267</c:v>
                </c:pt>
                <c:pt idx="58626">
                  <c:v>-0.10036819496825267</c:v>
                </c:pt>
                <c:pt idx="58627">
                  <c:v>-0.10036819496825089</c:v>
                </c:pt>
                <c:pt idx="58628">
                  <c:v>-0.10036819496825089</c:v>
                </c:pt>
                <c:pt idx="58629">
                  <c:v>-0.10036819496825089</c:v>
                </c:pt>
                <c:pt idx="58630">
                  <c:v>-0.10036819496825089</c:v>
                </c:pt>
                <c:pt idx="58631">
                  <c:v>-0.10036819496825089</c:v>
                </c:pt>
                <c:pt idx="58632">
                  <c:v>-0.10036819496825267</c:v>
                </c:pt>
                <c:pt idx="58633">
                  <c:v>-0.10036819496825267</c:v>
                </c:pt>
                <c:pt idx="58634">
                  <c:v>-0.10036819496825267</c:v>
                </c:pt>
                <c:pt idx="58635">
                  <c:v>-0.10036819496825267</c:v>
                </c:pt>
                <c:pt idx="58636">
                  <c:v>-0.10036819496825267</c:v>
                </c:pt>
                <c:pt idx="58637">
                  <c:v>-0.10036819496825267</c:v>
                </c:pt>
                <c:pt idx="58638">
                  <c:v>-0.10036819496825267</c:v>
                </c:pt>
                <c:pt idx="58639">
                  <c:v>-0.10036819496825089</c:v>
                </c:pt>
                <c:pt idx="58640">
                  <c:v>-0.10036819496825267</c:v>
                </c:pt>
                <c:pt idx="58641">
                  <c:v>-0.10036819496825089</c:v>
                </c:pt>
                <c:pt idx="58642">
                  <c:v>-0.10036819496825267</c:v>
                </c:pt>
                <c:pt idx="58643">
                  <c:v>-0.10036819496825267</c:v>
                </c:pt>
                <c:pt idx="58644">
                  <c:v>-0.10036819496825089</c:v>
                </c:pt>
                <c:pt idx="58645">
                  <c:v>-0.10036819496825089</c:v>
                </c:pt>
                <c:pt idx="58646">
                  <c:v>-0.10036819496825267</c:v>
                </c:pt>
                <c:pt idx="58647">
                  <c:v>-0.10036819496825267</c:v>
                </c:pt>
                <c:pt idx="58648">
                  <c:v>-0.10036819496825267</c:v>
                </c:pt>
                <c:pt idx="58649">
                  <c:v>-0.10036819496825267</c:v>
                </c:pt>
                <c:pt idx="58650">
                  <c:v>-0.10036819496825267</c:v>
                </c:pt>
                <c:pt idx="58651">
                  <c:v>-0.10036819496825089</c:v>
                </c:pt>
                <c:pt idx="58652">
                  <c:v>-0.10036819496825267</c:v>
                </c:pt>
                <c:pt idx="58653">
                  <c:v>-0.10036819496825089</c:v>
                </c:pt>
                <c:pt idx="58654">
                  <c:v>-0.10036819496825089</c:v>
                </c:pt>
                <c:pt idx="58655">
                  <c:v>-0.10036819496825089</c:v>
                </c:pt>
                <c:pt idx="58656">
                  <c:v>-0.10036819496825089</c:v>
                </c:pt>
                <c:pt idx="58657">
                  <c:v>-0.10036819496825089</c:v>
                </c:pt>
                <c:pt idx="58658">
                  <c:v>-0.10036819496825267</c:v>
                </c:pt>
                <c:pt idx="58659">
                  <c:v>-0.10036819496825267</c:v>
                </c:pt>
                <c:pt idx="58660">
                  <c:v>-0.10036819496825267</c:v>
                </c:pt>
                <c:pt idx="58661">
                  <c:v>-0.10036819496825089</c:v>
                </c:pt>
                <c:pt idx="58662">
                  <c:v>-0.10036819496825267</c:v>
                </c:pt>
                <c:pt idx="58663">
                  <c:v>-0.10036819496825267</c:v>
                </c:pt>
                <c:pt idx="58664">
                  <c:v>-0.10036819496825089</c:v>
                </c:pt>
                <c:pt idx="58665">
                  <c:v>-0.10036819496825089</c:v>
                </c:pt>
                <c:pt idx="58666">
                  <c:v>-0.10036819496825267</c:v>
                </c:pt>
                <c:pt idx="58667">
                  <c:v>-0.10036819496825089</c:v>
                </c:pt>
                <c:pt idx="58668">
                  <c:v>-0.10036819496825267</c:v>
                </c:pt>
                <c:pt idx="58669">
                  <c:v>-0.10036819496825267</c:v>
                </c:pt>
                <c:pt idx="58670">
                  <c:v>-0.10036819496825267</c:v>
                </c:pt>
                <c:pt idx="58671">
                  <c:v>-0.10036819496825089</c:v>
                </c:pt>
                <c:pt idx="58672">
                  <c:v>-0.10036819496825267</c:v>
                </c:pt>
                <c:pt idx="58673">
                  <c:v>-0.10036819496825089</c:v>
                </c:pt>
                <c:pt idx="58674">
                  <c:v>-0.10036819496825267</c:v>
                </c:pt>
                <c:pt idx="58675">
                  <c:v>-0.10036819496825267</c:v>
                </c:pt>
                <c:pt idx="58676">
                  <c:v>-0.10036819496825267</c:v>
                </c:pt>
                <c:pt idx="58677">
                  <c:v>-0.10036819496825267</c:v>
                </c:pt>
                <c:pt idx="58678">
                  <c:v>-0.10036819496825089</c:v>
                </c:pt>
                <c:pt idx="58679">
                  <c:v>-0.10036819496825089</c:v>
                </c:pt>
                <c:pt idx="58680">
                  <c:v>-0.10036819496825267</c:v>
                </c:pt>
                <c:pt idx="58681">
                  <c:v>-0.10036819496825089</c:v>
                </c:pt>
                <c:pt idx="58682">
                  <c:v>-0.10036819496825267</c:v>
                </c:pt>
                <c:pt idx="58683">
                  <c:v>-0.10036819496825267</c:v>
                </c:pt>
                <c:pt idx="58684">
                  <c:v>-0.10036819496825267</c:v>
                </c:pt>
                <c:pt idx="58685">
                  <c:v>-0.10036819496825267</c:v>
                </c:pt>
                <c:pt idx="58686">
                  <c:v>-0.10036819496825089</c:v>
                </c:pt>
                <c:pt idx="58687">
                  <c:v>-0.10036819496825089</c:v>
                </c:pt>
                <c:pt idx="58688">
                  <c:v>-0.10036819496825267</c:v>
                </c:pt>
                <c:pt idx="58689">
                  <c:v>-0.10036819496825267</c:v>
                </c:pt>
                <c:pt idx="58690">
                  <c:v>-0.10036819496825089</c:v>
                </c:pt>
                <c:pt idx="58691">
                  <c:v>-0.10036819496825089</c:v>
                </c:pt>
                <c:pt idx="58692">
                  <c:v>-0.10036819496825089</c:v>
                </c:pt>
                <c:pt idx="58693">
                  <c:v>-0.10036819496825267</c:v>
                </c:pt>
                <c:pt idx="58694">
                  <c:v>-0.10036819496825267</c:v>
                </c:pt>
                <c:pt idx="58695">
                  <c:v>-0.10036819496825267</c:v>
                </c:pt>
                <c:pt idx="58696">
                  <c:v>-0.10036819496825267</c:v>
                </c:pt>
                <c:pt idx="58697">
                  <c:v>-0.10036819496825267</c:v>
                </c:pt>
                <c:pt idx="58698">
                  <c:v>-0.10036819496825089</c:v>
                </c:pt>
                <c:pt idx="58699">
                  <c:v>-0.10036819496825089</c:v>
                </c:pt>
                <c:pt idx="58700">
                  <c:v>-0.10036819496825089</c:v>
                </c:pt>
                <c:pt idx="58701">
                  <c:v>-0.10036819496825267</c:v>
                </c:pt>
                <c:pt idx="58702">
                  <c:v>-0.10036819496825089</c:v>
                </c:pt>
                <c:pt idx="58703">
                  <c:v>-0.10036819496825267</c:v>
                </c:pt>
                <c:pt idx="58704">
                  <c:v>-0.10036819496825267</c:v>
                </c:pt>
                <c:pt idx="58705">
                  <c:v>-0.10036819496825267</c:v>
                </c:pt>
                <c:pt idx="58706">
                  <c:v>-0.10036819496825267</c:v>
                </c:pt>
                <c:pt idx="58707">
                  <c:v>-0.10036819496825267</c:v>
                </c:pt>
                <c:pt idx="58708">
                  <c:v>-0.10036819496825089</c:v>
                </c:pt>
                <c:pt idx="58709">
                  <c:v>-0.10036819496825267</c:v>
                </c:pt>
                <c:pt idx="58710">
                  <c:v>-0.10036819496825267</c:v>
                </c:pt>
                <c:pt idx="58711">
                  <c:v>-0.10036819496825089</c:v>
                </c:pt>
                <c:pt idx="58712">
                  <c:v>-0.10036819496825089</c:v>
                </c:pt>
                <c:pt idx="58713">
                  <c:v>-0.10036819496825089</c:v>
                </c:pt>
                <c:pt idx="58714">
                  <c:v>-0.10036819496825267</c:v>
                </c:pt>
                <c:pt idx="58715">
                  <c:v>-0.10036819496825267</c:v>
                </c:pt>
                <c:pt idx="58716">
                  <c:v>-0.10036819496825267</c:v>
                </c:pt>
                <c:pt idx="58717">
                  <c:v>-0.10036819496825267</c:v>
                </c:pt>
                <c:pt idx="58718">
                  <c:v>-0.10036819496825267</c:v>
                </c:pt>
                <c:pt idx="58719">
                  <c:v>-0.10036819496825267</c:v>
                </c:pt>
                <c:pt idx="58720">
                  <c:v>-0.10036819496825089</c:v>
                </c:pt>
                <c:pt idx="58721">
                  <c:v>-0.10036819496825089</c:v>
                </c:pt>
                <c:pt idx="58722">
                  <c:v>-0.10036819496825089</c:v>
                </c:pt>
                <c:pt idx="58723">
                  <c:v>-0.10036819496825089</c:v>
                </c:pt>
                <c:pt idx="58724">
                  <c:v>-0.10036819496825089</c:v>
                </c:pt>
                <c:pt idx="58725">
                  <c:v>-0.10036819496825089</c:v>
                </c:pt>
                <c:pt idx="58726">
                  <c:v>-0.10036819496825089</c:v>
                </c:pt>
                <c:pt idx="58727">
                  <c:v>-0.10036819496825089</c:v>
                </c:pt>
                <c:pt idx="58728">
                  <c:v>-0.10036819496825089</c:v>
                </c:pt>
                <c:pt idx="58729">
                  <c:v>-0.10036819496825089</c:v>
                </c:pt>
                <c:pt idx="58730">
                  <c:v>-0.10036819496825089</c:v>
                </c:pt>
                <c:pt idx="58731">
                  <c:v>-0.10036819496825089</c:v>
                </c:pt>
                <c:pt idx="58732">
                  <c:v>-0.10036819496825267</c:v>
                </c:pt>
                <c:pt idx="58733">
                  <c:v>-0.10036819496825089</c:v>
                </c:pt>
                <c:pt idx="58734">
                  <c:v>-0.10036819496825089</c:v>
                </c:pt>
                <c:pt idx="58735">
                  <c:v>-0.10036819496825089</c:v>
                </c:pt>
                <c:pt idx="58736">
                  <c:v>-0.10036819496825089</c:v>
                </c:pt>
                <c:pt idx="58737">
                  <c:v>-0.10036819496825089</c:v>
                </c:pt>
                <c:pt idx="58738">
                  <c:v>-0.10036819496825089</c:v>
                </c:pt>
                <c:pt idx="58739">
                  <c:v>-0.10036819496825089</c:v>
                </c:pt>
                <c:pt idx="58740">
                  <c:v>-0.10036819496825089</c:v>
                </c:pt>
                <c:pt idx="58741">
                  <c:v>-0.10036819496825089</c:v>
                </c:pt>
                <c:pt idx="58742">
                  <c:v>-0.10036819496825089</c:v>
                </c:pt>
                <c:pt idx="58743">
                  <c:v>-0.10036819496825089</c:v>
                </c:pt>
                <c:pt idx="58744">
                  <c:v>-0.10036819496825089</c:v>
                </c:pt>
                <c:pt idx="58745">
                  <c:v>-0.10036819496825089</c:v>
                </c:pt>
                <c:pt idx="58746">
                  <c:v>-0.10036819496825089</c:v>
                </c:pt>
                <c:pt idx="58747">
                  <c:v>-0.10036819496825089</c:v>
                </c:pt>
                <c:pt idx="58748">
                  <c:v>-0.10036819496825089</c:v>
                </c:pt>
                <c:pt idx="58749">
                  <c:v>-0.10036819496825089</c:v>
                </c:pt>
                <c:pt idx="58750">
                  <c:v>-0.10036819496825089</c:v>
                </c:pt>
                <c:pt idx="58751">
                  <c:v>-0.10036819496825089</c:v>
                </c:pt>
                <c:pt idx="58752">
                  <c:v>-0.10036819496825089</c:v>
                </c:pt>
                <c:pt idx="58753">
                  <c:v>-0.10036819496825267</c:v>
                </c:pt>
                <c:pt idx="58754">
                  <c:v>-0.10036819496825267</c:v>
                </c:pt>
                <c:pt idx="58755">
                  <c:v>-0.10036819496825267</c:v>
                </c:pt>
                <c:pt idx="58756">
                  <c:v>-0.10036819496825267</c:v>
                </c:pt>
                <c:pt idx="58757">
                  <c:v>-0.10036819496825089</c:v>
                </c:pt>
                <c:pt idx="58758">
                  <c:v>-0.10036819496825089</c:v>
                </c:pt>
                <c:pt idx="58759">
                  <c:v>-0.10036819496825089</c:v>
                </c:pt>
                <c:pt idx="58760">
                  <c:v>-0.10036819496825267</c:v>
                </c:pt>
                <c:pt idx="58761">
                  <c:v>-0.10036819496825267</c:v>
                </c:pt>
                <c:pt idx="58762">
                  <c:v>-0.10036819496825089</c:v>
                </c:pt>
                <c:pt idx="58763">
                  <c:v>-0.10036819496825267</c:v>
                </c:pt>
                <c:pt idx="58764">
                  <c:v>-0.10036819496825267</c:v>
                </c:pt>
                <c:pt idx="58765">
                  <c:v>-0.10036819496825089</c:v>
                </c:pt>
                <c:pt idx="58766">
                  <c:v>-0.10036819496825089</c:v>
                </c:pt>
                <c:pt idx="58767">
                  <c:v>-0.10036819496825089</c:v>
                </c:pt>
                <c:pt idx="58768">
                  <c:v>-0.10036819496825089</c:v>
                </c:pt>
                <c:pt idx="58769">
                  <c:v>-0.10036819496825267</c:v>
                </c:pt>
                <c:pt idx="58770">
                  <c:v>-0.10036819496825267</c:v>
                </c:pt>
                <c:pt idx="58771">
                  <c:v>-0.10036819496825267</c:v>
                </c:pt>
                <c:pt idx="58772">
                  <c:v>-0.10036819496825089</c:v>
                </c:pt>
                <c:pt idx="58773">
                  <c:v>-0.10036819496825089</c:v>
                </c:pt>
                <c:pt idx="58774">
                  <c:v>-0.10036819496825089</c:v>
                </c:pt>
                <c:pt idx="58775">
                  <c:v>-0.10036819496825267</c:v>
                </c:pt>
                <c:pt idx="58776">
                  <c:v>-0.10036819496825267</c:v>
                </c:pt>
                <c:pt idx="58777">
                  <c:v>-0.10036819496825089</c:v>
                </c:pt>
                <c:pt idx="58778">
                  <c:v>-0.10036819496825089</c:v>
                </c:pt>
                <c:pt idx="58779">
                  <c:v>-0.10036819496825267</c:v>
                </c:pt>
                <c:pt idx="58780">
                  <c:v>-0.10036819496825089</c:v>
                </c:pt>
                <c:pt idx="58781">
                  <c:v>-0.10036819496825267</c:v>
                </c:pt>
                <c:pt idx="58782">
                  <c:v>-0.10036819496825089</c:v>
                </c:pt>
                <c:pt idx="58783">
                  <c:v>-0.10036819496825089</c:v>
                </c:pt>
                <c:pt idx="58784">
                  <c:v>-0.10036819496825267</c:v>
                </c:pt>
                <c:pt idx="58785">
                  <c:v>-0.10036819496825089</c:v>
                </c:pt>
                <c:pt idx="58786">
                  <c:v>-0.10036819496825267</c:v>
                </c:pt>
                <c:pt idx="58787">
                  <c:v>-0.10036819496825267</c:v>
                </c:pt>
                <c:pt idx="58788">
                  <c:v>-0.10036819496825267</c:v>
                </c:pt>
                <c:pt idx="58789">
                  <c:v>-0.10036819496825267</c:v>
                </c:pt>
                <c:pt idx="58790">
                  <c:v>-0.10036819496825089</c:v>
                </c:pt>
                <c:pt idx="58791">
                  <c:v>-0.10036819496825267</c:v>
                </c:pt>
                <c:pt idx="58792">
                  <c:v>-0.10036819496825089</c:v>
                </c:pt>
                <c:pt idx="58793">
                  <c:v>-0.10036819496825267</c:v>
                </c:pt>
                <c:pt idx="58794">
                  <c:v>-0.10036819496825267</c:v>
                </c:pt>
                <c:pt idx="58795">
                  <c:v>-0.10036819496825267</c:v>
                </c:pt>
                <c:pt idx="58796">
                  <c:v>-0.10036819496825267</c:v>
                </c:pt>
                <c:pt idx="58797">
                  <c:v>-0.10036819496825089</c:v>
                </c:pt>
                <c:pt idx="58798">
                  <c:v>-0.10036819496825089</c:v>
                </c:pt>
                <c:pt idx="58799">
                  <c:v>-0.10036819496825089</c:v>
                </c:pt>
                <c:pt idx="58800">
                  <c:v>-0.10036819496825089</c:v>
                </c:pt>
                <c:pt idx="58801">
                  <c:v>-0.10036819496825089</c:v>
                </c:pt>
                <c:pt idx="58802">
                  <c:v>-0.10036819496825267</c:v>
                </c:pt>
                <c:pt idx="58803">
                  <c:v>-0.10036819496825267</c:v>
                </c:pt>
                <c:pt idx="58804">
                  <c:v>-0.10036819496825089</c:v>
                </c:pt>
                <c:pt idx="58805">
                  <c:v>-0.10036819496825267</c:v>
                </c:pt>
                <c:pt idx="58806">
                  <c:v>-0.10036819496825089</c:v>
                </c:pt>
                <c:pt idx="58807">
                  <c:v>-0.10036819496825267</c:v>
                </c:pt>
                <c:pt idx="58808">
                  <c:v>-0.10036819496825267</c:v>
                </c:pt>
                <c:pt idx="58809">
                  <c:v>-0.10036819496825089</c:v>
                </c:pt>
                <c:pt idx="58810">
                  <c:v>-0.10036819496825089</c:v>
                </c:pt>
                <c:pt idx="58811">
                  <c:v>-0.10036819496825267</c:v>
                </c:pt>
                <c:pt idx="58812">
                  <c:v>-0.10036819496825089</c:v>
                </c:pt>
                <c:pt idx="58813">
                  <c:v>-0.10036819496825089</c:v>
                </c:pt>
                <c:pt idx="58814">
                  <c:v>-0.10036819496825267</c:v>
                </c:pt>
                <c:pt idx="58815">
                  <c:v>-0.10036819496825267</c:v>
                </c:pt>
                <c:pt idx="58816">
                  <c:v>-0.10036819496825267</c:v>
                </c:pt>
                <c:pt idx="58817">
                  <c:v>-0.10036819496825267</c:v>
                </c:pt>
                <c:pt idx="58818">
                  <c:v>-0.10036819496825267</c:v>
                </c:pt>
                <c:pt idx="58819">
                  <c:v>-0.10036819496825267</c:v>
                </c:pt>
                <c:pt idx="58820">
                  <c:v>-0.10036819496825267</c:v>
                </c:pt>
                <c:pt idx="58821">
                  <c:v>-0.10036819496825267</c:v>
                </c:pt>
                <c:pt idx="58822">
                  <c:v>-0.10036819496825267</c:v>
                </c:pt>
                <c:pt idx="58823">
                  <c:v>-0.10036819496825089</c:v>
                </c:pt>
                <c:pt idx="58824">
                  <c:v>-0.10036819496825267</c:v>
                </c:pt>
                <c:pt idx="58825">
                  <c:v>-0.10036819496825267</c:v>
                </c:pt>
                <c:pt idx="58826">
                  <c:v>-0.10036819496825267</c:v>
                </c:pt>
                <c:pt idx="58827">
                  <c:v>-0.10036819496825267</c:v>
                </c:pt>
                <c:pt idx="58828">
                  <c:v>-0.10036819496825089</c:v>
                </c:pt>
                <c:pt idx="58829">
                  <c:v>-0.10036819496825089</c:v>
                </c:pt>
                <c:pt idx="58830">
                  <c:v>-0.10036819496825267</c:v>
                </c:pt>
                <c:pt idx="58831">
                  <c:v>-0.10036819496825089</c:v>
                </c:pt>
                <c:pt idx="58832">
                  <c:v>-0.10036819496825089</c:v>
                </c:pt>
                <c:pt idx="58833">
                  <c:v>-0.10036819496825267</c:v>
                </c:pt>
                <c:pt idx="58834">
                  <c:v>-0.10036819496825267</c:v>
                </c:pt>
                <c:pt idx="58835">
                  <c:v>-0.10036819496825267</c:v>
                </c:pt>
                <c:pt idx="58836">
                  <c:v>-0.10036819496825267</c:v>
                </c:pt>
                <c:pt idx="58837">
                  <c:v>-0.10036819496825089</c:v>
                </c:pt>
                <c:pt idx="58838">
                  <c:v>-0.10036819496825267</c:v>
                </c:pt>
                <c:pt idx="58839">
                  <c:v>-0.10036819496825089</c:v>
                </c:pt>
                <c:pt idx="58840">
                  <c:v>-0.10036819496825089</c:v>
                </c:pt>
                <c:pt idx="58841">
                  <c:v>-0.10036819496825089</c:v>
                </c:pt>
                <c:pt idx="58842">
                  <c:v>-0.10036819496825089</c:v>
                </c:pt>
                <c:pt idx="58843">
                  <c:v>-0.10036819496825089</c:v>
                </c:pt>
                <c:pt idx="58844">
                  <c:v>-0.10036819496825267</c:v>
                </c:pt>
                <c:pt idx="58845">
                  <c:v>-0.10036819496825267</c:v>
                </c:pt>
                <c:pt idx="58846">
                  <c:v>-0.10036819496825267</c:v>
                </c:pt>
                <c:pt idx="58847">
                  <c:v>-0.10036819496825267</c:v>
                </c:pt>
                <c:pt idx="58848">
                  <c:v>-0.10036819496825267</c:v>
                </c:pt>
                <c:pt idx="58849">
                  <c:v>-0.10036819496825089</c:v>
                </c:pt>
                <c:pt idx="58850">
                  <c:v>-0.10036819496825267</c:v>
                </c:pt>
                <c:pt idx="58851">
                  <c:v>-0.10036819496825089</c:v>
                </c:pt>
                <c:pt idx="58852">
                  <c:v>-0.10036819496825089</c:v>
                </c:pt>
                <c:pt idx="58853">
                  <c:v>-0.10036819496825267</c:v>
                </c:pt>
                <c:pt idx="58854">
                  <c:v>-0.10036819496825089</c:v>
                </c:pt>
                <c:pt idx="58855">
                  <c:v>-0.10036819496825089</c:v>
                </c:pt>
                <c:pt idx="58856">
                  <c:v>-0.10036819496825089</c:v>
                </c:pt>
                <c:pt idx="58857">
                  <c:v>-0.10036819496825089</c:v>
                </c:pt>
                <c:pt idx="58858">
                  <c:v>-0.10036819496825089</c:v>
                </c:pt>
                <c:pt idx="58859">
                  <c:v>-0.10036819496825089</c:v>
                </c:pt>
                <c:pt idx="58860">
                  <c:v>-0.10036819496825089</c:v>
                </c:pt>
                <c:pt idx="58861">
                  <c:v>-0.10036819496825267</c:v>
                </c:pt>
                <c:pt idx="58862">
                  <c:v>-0.10036819496825267</c:v>
                </c:pt>
                <c:pt idx="58863">
                  <c:v>-0.10036819496825089</c:v>
                </c:pt>
                <c:pt idx="58864">
                  <c:v>-0.10036819496825267</c:v>
                </c:pt>
                <c:pt idx="58865">
                  <c:v>-0.10036819496825267</c:v>
                </c:pt>
                <c:pt idx="58866">
                  <c:v>-0.10036819496825089</c:v>
                </c:pt>
                <c:pt idx="58867">
                  <c:v>-0.10036819496825267</c:v>
                </c:pt>
                <c:pt idx="58868">
                  <c:v>-0.10036819496825089</c:v>
                </c:pt>
                <c:pt idx="58869">
                  <c:v>-0.10036819496825089</c:v>
                </c:pt>
                <c:pt idx="58870">
                  <c:v>-0.10036819496825267</c:v>
                </c:pt>
                <c:pt idx="58871">
                  <c:v>-0.10036819496825267</c:v>
                </c:pt>
                <c:pt idx="58872">
                  <c:v>-0.10036819496825267</c:v>
                </c:pt>
                <c:pt idx="58873">
                  <c:v>-0.10036819496825089</c:v>
                </c:pt>
                <c:pt idx="58874">
                  <c:v>-0.10036819496825267</c:v>
                </c:pt>
                <c:pt idx="58875">
                  <c:v>-0.10036819496825267</c:v>
                </c:pt>
                <c:pt idx="58876">
                  <c:v>-0.10036819496825089</c:v>
                </c:pt>
                <c:pt idx="58877">
                  <c:v>-0.10036819496825267</c:v>
                </c:pt>
                <c:pt idx="58878">
                  <c:v>-0.10036819496825089</c:v>
                </c:pt>
                <c:pt idx="58879">
                  <c:v>-0.10036819496825089</c:v>
                </c:pt>
                <c:pt idx="58880">
                  <c:v>-0.10036819496825267</c:v>
                </c:pt>
                <c:pt idx="58881">
                  <c:v>-0.10036819496825267</c:v>
                </c:pt>
                <c:pt idx="58882">
                  <c:v>-0.10036819496825089</c:v>
                </c:pt>
                <c:pt idx="58883">
                  <c:v>-0.10036819496825089</c:v>
                </c:pt>
                <c:pt idx="58884">
                  <c:v>-0.10036819496825267</c:v>
                </c:pt>
                <c:pt idx="58885">
                  <c:v>-0.10036819496825267</c:v>
                </c:pt>
                <c:pt idx="58886">
                  <c:v>-0.10036819496825089</c:v>
                </c:pt>
                <c:pt idx="58887">
                  <c:v>-0.10036819496825267</c:v>
                </c:pt>
                <c:pt idx="58888">
                  <c:v>-0.10036819496825089</c:v>
                </c:pt>
                <c:pt idx="58889">
                  <c:v>-0.10036819496825089</c:v>
                </c:pt>
                <c:pt idx="58890">
                  <c:v>-0.10036819496825089</c:v>
                </c:pt>
                <c:pt idx="58891">
                  <c:v>-0.10036819496825267</c:v>
                </c:pt>
                <c:pt idx="58892">
                  <c:v>-0.10036819496825089</c:v>
                </c:pt>
                <c:pt idx="58893">
                  <c:v>-0.10036819496825267</c:v>
                </c:pt>
                <c:pt idx="58894">
                  <c:v>-0.10036819496825089</c:v>
                </c:pt>
                <c:pt idx="58895">
                  <c:v>-0.10036819496825267</c:v>
                </c:pt>
                <c:pt idx="58896">
                  <c:v>-0.10036819496825089</c:v>
                </c:pt>
                <c:pt idx="58897">
                  <c:v>-0.10036819496825089</c:v>
                </c:pt>
                <c:pt idx="58898">
                  <c:v>-0.10036819496825089</c:v>
                </c:pt>
                <c:pt idx="58899">
                  <c:v>-0.10036819496825267</c:v>
                </c:pt>
                <c:pt idx="58900">
                  <c:v>-0.10036819496825267</c:v>
                </c:pt>
                <c:pt idx="58901">
                  <c:v>-0.10036819496825267</c:v>
                </c:pt>
                <c:pt idx="58902">
                  <c:v>-0.10036819496825267</c:v>
                </c:pt>
                <c:pt idx="58903">
                  <c:v>-0.10036819496825267</c:v>
                </c:pt>
                <c:pt idx="58904">
                  <c:v>-0.10036819496825267</c:v>
                </c:pt>
                <c:pt idx="58905">
                  <c:v>-0.10036819496825089</c:v>
                </c:pt>
                <c:pt idx="58906">
                  <c:v>-0.10036819496825267</c:v>
                </c:pt>
                <c:pt idx="58907">
                  <c:v>-0.10036819496825267</c:v>
                </c:pt>
                <c:pt idx="58908">
                  <c:v>-0.10036819496825089</c:v>
                </c:pt>
                <c:pt idx="58909">
                  <c:v>-0.10036819496825089</c:v>
                </c:pt>
                <c:pt idx="58910">
                  <c:v>-0.10036819496825089</c:v>
                </c:pt>
                <c:pt idx="58911">
                  <c:v>-0.10036819496825267</c:v>
                </c:pt>
                <c:pt idx="58912">
                  <c:v>-0.10036819496825267</c:v>
                </c:pt>
                <c:pt idx="58913">
                  <c:v>-0.10036819496825089</c:v>
                </c:pt>
                <c:pt idx="58914">
                  <c:v>-0.10036819496825267</c:v>
                </c:pt>
                <c:pt idx="58915">
                  <c:v>-0.10036819496825089</c:v>
                </c:pt>
                <c:pt idx="58916">
                  <c:v>-0.10036819496825267</c:v>
                </c:pt>
                <c:pt idx="58917">
                  <c:v>-0.10036819496825089</c:v>
                </c:pt>
                <c:pt idx="58918">
                  <c:v>-0.10036819496825267</c:v>
                </c:pt>
                <c:pt idx="58919">
                  <c:v>-0.10036819496825089</c:v>
                </c:pt>
                <c:pt idx="58920">
                  <c:v>-0.10036819496825267</c:v>
                </c:pt>
                <c:pt idx="58921">
                  <c:v>-0.10036819496825089</c:v>
                </c:pt>
                <c:pt idx="58922">
                  <c:v>-0.10036819496825267</c:v>
                </c:pt>
                <c:pt idx="58923">
                  <c:v>-0.10036819496825267</c:v>
                </c:pt>
                <c:pt idx="58924">
                  <c:v>-0.10036819496825267</c:v>
                </c:pt>
                <c:pt idx="58925">
                  <c:v>-0.10036819496825267</c:v>
                </c:pt>
                <c:pt idx="58926">
                  <c:v>-0.10036819496825267</c:v>
                </c:pt>
                <c:pt idx="58927">
                  <c:v>-0.10036819496825267</c:v>
                </c:pt>
                <c:pt idx="58928">
                  <c:v>-0.10036819496825089</c:v>
                </c:pt>
                <c:pt idx="58929">
                  <c:v>-0.10036819496825089</c:v>
                </c:pt>
                <c:pt idx="58930">
                  <c:v>-0.10036819496825089</c:v>
                </c:pt>
                <c:pt idx="58931">
                  <c:v>-0.10036819496825267</c:v>
                </c:pt>
                <c:pt idx="58932">
                  <c:v>-0.10036819496825089</c:v>
                </c:pt>
                <c:pt idx="58933">
                  <c:v>-0.10036819496825267</c:v>
                </c:pt>
                <c:pt idx="58934">
                  <c:v>-0.10036819496825267</c:v>
                </c:pt>
                <c:pt idx="58935">
                  <c:v>-0.10036819496825089</c:v>
                </c:pt>
                <c:pt idx="58936">
                  <c:v>-0.10036819496825089</c:v>
                </c:pt>
                <c:pt idx="58937">
                  <c:v>-0.10036819496825089</c:v>
                </c:pt>
                <c:pt idx="58938">
                  <c:v>-0.10036819496825089</c:v>
                </c:pt>
                <c:pt idx="58939">
                  <c:v>-0.10036819496825089</c:v>
                </c:pt>
                <c:pt idx="58940">
                  <c:v>-0.10036819496825089</c:v>
                </c:pt>
                <c:pt idx="58941">
                  <c:v>-0.10036819496825089</c:v>
                </c:pt>
                <c:pt idx="58942">
                  <c:v>-0.10036819496825178</c:v>
                </c:pt>
                <c:pt idx="58943">
                  <c:v>-0.10036819496825178</c:v>
                </c:pt>
                <c:pt idx="58944">
                  <c:v>-0.10036819496825178</c:v>
                </c:pt>
                <c:pt idx="58945">
                  <c:v>-0.10036819496825178</c:v>
                </c:pt>
                <c:pt idx="58946">
                  <c:v>-0.10036819496825178</c:v>
                </c:pt>
                <c:pt idx="58947">
                  <c:v>-0.10036819496825178</c:v>
                </c:pt>
                <c:pt idx="58948">
                  <c:v>-0.10036819496825178</c:v>
                </c:pt>
                <c:pt idx="58949">
                  <c:v>-0.10036819496825178</c:v>
                </c:pt>
                <c:pt idx="58950">
                  <c:v>-0.10036819496825178</c:v>
                </c:pt>
                <c:pt idx="58951">
                  <c:v>-0.10036819496825178</c:v>
                </c:pt>
                <c:pt idx="58952">
                  <c:v>-0.10036819496825178</c:v>
                </c:pt>
                <c:pt idx="58953">
                  <c:v>-0.10036819496825178</c:v>
                </c:pt>
                <c:pt idx="58954">
                  <c:v>-0.10036819496825178</c:v>
                </c:pt>
                <c:pt idx="58955">
                  <c:v>-0.10036819496825178</c:v>
                </c:pt>
                <c:pt idx="58956">
                  <c:v>-0.10036819496825178</c:v>
                </c:pt>
                <c:pt idx="58957">
                  <c:v>-0.10036819496825089</c:v>
                </c:pt>
                <c:pt idx="58958">
                  <c:v>-0.10036819496825267</c:v>
                </c:pt>
                <c:pt idx="58959">
                  <c:v>-0.10036819496825089</c:v>
                </c:pt>
                <c:pt idx="58960">
                  <c:v>-0.10036819496825089</c:v>
                </c:pt>
                <c:pt idx="58961">
                  <c:v>-0.10036819496825267</c:v>
                </c:pt>
                <c:pt idx="58962">
                  <c:v>-0.10036819496825178</c:v>
                </c:pt>
                <c:pt idx="58963">
                  <c:v>-0.10036819496825267</c:v>
                </c:pt>
                <c:pt idx="58964">
                  <c:v>-0.10036819496825089</c:v>
                </c:pt>
                <c:pt idx="58965">
                  <c:v>-0.10036819496825089</c:v>
                </c:pt>
                <c:pt idx="58966">
                  <c:v>-0.10036819496825178</c:v>
                </c:pt>
                <c:pt idx="58967">
                  <c:v>-0.10036819496825178</c:v>
                </c:pt>
                <c:pt idx="58968">
                  <c:v>-0.10036819496825178</c:v>
                </c:pt>
                <c:pt idx="58969">
                  <c:v>-0.10036819496825178</c:v>
                </c:pt>
                <c:pt idx="58970">
                  <c:v>-0.10036819496825178</c:v>
                </c:pt>
                <c:pt idx="58971">
                  <c:v>-0.10036819496825178</c:v>
                </c:pt>
                <c:pt idx="58972">
                  <c:v>-0.10036819496825178</c:v>
                </c:pt>
                <c:pt idx="58973">
                  <c:v>-0.10036819496825178</c:v>
                </c:pt>
                <c:pt idx="58974">
                  <c:v>-0.10036819496825178</c:v>
                </c:pt>
                <c:pt idx="58975">
                  <c:v>-0.10036819496825178</c:v>
                </c:pt>
                <c:pt idx="58976">
                  <c:v>-0.10036819496825267</c:v>
                </c:pt>
                <c:pt idx="58977">
                  <c:v>-0.10036819496825089</c:v>
                </c:pt>
                <c:pt idx="58978">
                  <c:v>-0.10036819496825089</c:v>
                </c:pt>
                <c:pt idx="58979">
                  <c:v>-0.10036819496825267</c:v>
                </c:pt>
                <c:pt idx="58980">
                  <c:v>-0.10036819496825089</c:v>
                </c:pt>
                <c:pt idx="58981">
                  <c:v>-0.10036819496825267</c:v>
                </c:pt>
                <c:pt idx="58982">
                  <c:v>-0.10036819496825089</c:v>
                </c:pt>
                <c:pt idx="58983">
                  <c:v>-0.10036819496825089</c:v>
                </c:pt>
                <c:pt idx="58984">
                  <c:v>-0.10036819496825267</c:v>
                </c:pt>
                <c:pt idx="58985">
                  <c:v>-0.10036819496825089</c:v>
                </c:pt>
                <c:pt idx="58986">
                  <c:v>-0.10036819496825267</c:v>
                </c:pt>
                <c:pt idx="58987">
                  <c:v>-0.10036819496825089</c:v>
                </c:pt>
                <c:pt idx="58988">
                  <c:v>-0.10036819496825267</c:v>
                </c:pt>
                <c:pt idx="58989">
                  <c:v>-0.10036819496825089</c:v>
                </c:pt>
                <c:pt idx="58990">
                  <c:v>-0.10036819496825089</c:v>
                </c:pt>
                <c:pt idx="58991">
                  <c:v>-0.10036819496825267</c:v>
                </c:pt>
                <c:pt idx="58992">
                  <c:v>-0.10036819496825089</c:v>
                </c:pt>
                <c:pt idx="58993">
                  <c:v>-0.10036819496825267</c:v>
                </c:pt>
                <c:pt idx="58994">
                  <c:v>-0.10036819496825267</c:v>
                </c:pt>
                <c:pt idx="58995">
                  <c:v>-0.10036819496825089</c:v>
                </c:pt>
                <c:pt idx="58996">
                  <c:v>-0.10036819496825089</c:v>
                </c:pt>
                <c:pt idx="58997">
                  <c:v>-0.10036819496825267</c:v>
                </c:pt>
                <c:pt idx="58998">
                  <c:v>-0.10036819496825089</c:v>
                </c:pt>
                <c:pt idx="58999">
                  <c:v>-0.10036819496825267</c:v>
                </c:pt>
                <c:pt idx="59000">
                  <c:v>-0.10036819496825267</c:v>
                </c:pt>
                <c:pt idx="59001">
                  <c:v>-0.10036819496825089</c:v>
                </c:pt>
                <c:pt idx="59002">
                  <c:v>-0.10036819496825089</c:v>
                </c:pt>
                <c:pt idx="59003">
                  <c:v>-0.10036819496825267</c:v>
                </c:pt>
                <c:pt idx="59004">
                  <c:v>-0.10036819496825267</c:v>
                </c:pt>
                <c:pt idx="59005">
                  <c:v>-0.10036819496825267</c:v>
                </c:pt>
                <c:pt idx="59006">
                  <c:v>-0.10036819496825089</c:v>
                </c:pt>
                <c:pt idx="59007">
                  <c:v>-0.10036819496825089</c:v>
                </c:pt>
                <c:pt idx="59008">
                  <c:v>-0.10036819496825089</c:v>
                </c:pt>
                <c:pt idx="59009">
                  <c:v>-0.10036819496825089</c:v>
                </c:pt>
                <c:pt idx="59010">
                  <c:v>-0.10036819496825089</c:v>
                </c:pt>
                <c:pt idx="59011">
                  <c:v>-0.10036819496825089</c:v>
                </c:pt>
                <c:pt idx="59012">
                  <c:v>-0.10036819496825089</c:v>
                </c:pt>
                <c:pt idx="59013">
                  <c:v>-0.10036819496825089</c:v>
                </c:pt>
                <c:pt idx="59014">
                  <c:v>-0.10036819496825267</c:v>
                </c:pt>
                <c:pt idx="59015">
                  <c:v>-0.10036819496825089</c:v>
                </c:pt>
                <c:pt idx="59016">
                  <c:v>-0.10036819496825267</c:v>
                </c:pt>
                <c:pt idx="59017">
                  <c:v>-0.10036819496825267</c:v>
                </c:pt>
                <c:pt idx="59018">
                  <c:v>-0.10036819496825267</c:v>
                </c:pt>
                <c:pt idx="59019">
                  <c:v>-0.10036819496825267</c:v>
                </c:pt>
                <c:pt idx="59020">
                  <c:v>-0.10036819496825089</c:v>
                </c:pt>
                <c:pt idx="59021">
                  <c:v>-0.10036819496825089</c:v>
                </c:pt>
                <c:pt idx="59022">
                  <c:v>-0.10036819496825089</c:v>
                </c:pt>
                <c:pt idx="59023">
                  <c:v>-0.10036819496825267</c:v>
                </c:pt>
                <c:pt idx="59024">
                  <c:v>-0.10036819496825089</c:v>
                </c:pt>
                <c:pt idx="59025">
                  <c:v>-0.10036819496825089</c:v>
                </c:pt>
                <c:pt idx="59026">
                  <c:v>-0.10036819496825089</c:v>
                </c:pt>
                <c:pt idx="59027">
                  <c:v>-0.10036819496825267</c:v>
                </c:pt>
                <c:pt idx="59028">
                  <c:v>-0.10036819496825267</c:v>
                </c:pt>
                <c:pt idx="59029">
                  <c:v>-0.10036819496825089</c:v>
                </c:pt>
                <c:pt idx="59030">
                  <c:v>-0.10036819496825089</c:v>
                </c:pt>
                <c:pt idx="59031">
                  <c:v>-0.10036819496825267</c:v>
                </c:pt>
                <c:pt idx="59032">
                  <c:v>-0.10036819496825089</c:v>
                </c:pt>
                <c:pt idx="59033">
                  <c:v>-0.10036819496825089</c:v>
                </c:pt>
                <c:pt idx="59034">
                  <c:v>-0.10036819496825089</c:v>
                </c:pt>
                <c:pt idx="59035">
                  <c:v>-0.10036819496825089</c:v>
                </c:pt>
                <c:pt idx="59036">
                  <c:v>-0.10036819496825089</c:v>
                </c:pt>
                <c:pt idx="59037">
                  <c:v>-0.10036819496825089</c:v>
                </c:pt>
                <c:pt idx="59038">
                  <c:v>-0.10036819496825089</c:v>
                </c:pt>
                <c:pt idx="59039">
                  <c:v>-0.10036819496825089</c:v>
                </c:pt>
                <c:pt idx="59040">
                  <c:v>-0.10036819496825267</c:v>
                </c:pt>
                <c:pt idx="59041">
                  <c:v>-0.10036819496825089</c:v>
                </c:pt>
                <c:pt idx="59042">
                  <c:v>-0.10036819496825089</c:v>
                </c:pt>
                <c:pt idx="59043">
                  <c:v>-0.10036819496825267</c:v>
                </c:pt>
                <c:pt idx="59044">
                  <c:v>-0.10036819496825089</c:v>
                </c:pt>
                <c:pt idx="59045">
                  <c:v>-0.10036819496825089</c:v>
                </c:pt>
                <c:pt idx="59046">
                  <c:v>-0.10036819496825089</c:v>
                </c:pt>
                <c:pt idx="59047">
                  <c:v>-0.10036819496825267</c:v>
                </c:pt>
                <c:pt idx="59048">
                  <c:v>-0.10036819496825089</c:v>
                </c:pt>
                <c:pt idx="59049">
                  <c:v>-0.10036819496825089</c:v>
                </c:pt>
                <c:pt idx="59050">
                  <c:v>-0.10036819496825089</c:v>
                </c:pt>
                <c:pt idx="59051">
                  <c:v>-0.10036819496825267</c:v>
                </c:pt>
                <c:pt idx="59052">
                  <c:v>-0.10036819496825089</c:v>
                </c:pt>
                <c:pt idx="59053">
                  <c:v>-0.10036819496825267</c:v>
                </c:pt>
                <c:pt idx="59054">
                  <c:v>-0.10036819496825267</c:v>
                </c:pt>
                <c:pt idx="59055">
                  <c:v>-0.10036819496825089</c:v>
                </c:pt>
                <c:pt idx="59056">
                  <c:v>-0.10036819496825089</c:v>
                </c:pt>
                <c:pt idx="59057">
                  <c:v>-0.10036819496825267</c:v>
                </c:pt>
                <c:pt idx="59058">
                  <c:v>-0.10036819496825089</c:v>
                </c:pt>
                <c:pt idx="59059">
                  <c:v>-0.10036819496825267</c:v>
                </c:pt>
                <c:pt idx="59060">
                  <c:v>-0.10036819496825089</c:v>
                </c:pt>
                <c:pt idx="59061">
                  <c:v>-0.10036819496825089</c:v>
                </c:pt>
                <c:pt idx="59062">
                  <c:v>-0.10036819496825267</c:v>
                </c:pt>
                <c:pt idx="59063">
                  <c:v>-0.10036819496825089</c:v>
                </c:pt>
                <c:pt idx="59064">
                  <c:v>-0.10036819496825089</c:v>
                </c:pt>
                <c:pt idx="59065">
                  <c:v>-0.10036819496825267</c:v>
                </c:pt>
                <c:pt idx="59066">
                  <c:v>-0.10036819496825089</c:v>
                </c:pt>
                <c:pt idx="59067">
                  <c:v>-0.10036819496825089</c:v>
                </c:pt>
                <c:pt idx="59068">
                  <c:v>-0.10036819496825089</c:v>
                </c:pt>
                <c:pt idx="59069">
                  <c:v>-0.10036819496825267</c:v>
                </c:pt>
                <c:pt idx="59070">
                  <c:v>-0.10036819496825089</c:v>
                </c:pt>
                <c:pt idx="59071">
                  <c:v>-0.10036819496825089</c:v>
                </c:pt>
                <c:pt idx="59072">
                  <c:v>-0.10036819496825089</c:v>
                </c:pt>
                <c:pt idx="59073">
                  <c:v>-0.10036819496825089</c:v>
                </c:pt>
                <c:pt idx="59074">
                  <c:v>-0.10036819496825089</c:v>
                </c:pt>
                <c:pt idx="59075">
                  <c:v>-0.10036819496825267</c:v>
                </c:pt>
                <c:pt idx="59076">
                  <c:v>-0.10036819496825089</c:v>
                </c:pt>
                <c:pt idx="59077">
                  <c:v>-0.10036819496825089</c:v>
                </c:pt>
                <c:pt idx="59078">
                  <c:v>-0.10036819496825089</c:v>
                </c:pt>
                <c:pt idx="59079">
                  <c:v>-0.10036819496825267</c:v>
                </c:pt>
                <c:pt idx="59080">
                  <c:v>-0.10036819496825089</c:v>
                </c:pt>
                <c:pt idx="59081">
                  <c:v>-0.10036819496825089</c:v>
                </c:pt>
                <c:pt idx="59082">
                  <c:v>-0.10036819496825267</c:v>
                </c:pt>
                <c:pt idx="59083">
                  <c:v>-0.10036819496825267</c:v>
                </c:pt>
                <c:pt idx="59084">
                  <c:v>-0.10036819496825267</c:v>
                </c:pt>
                <c:pt idx="59085">
                  <c:v>-0.10036819496825089</c:v>
                </c:pt>
                <c:pt idx="59086">
                  <c:v>-0.10036819496825267</c:v>
                </c:pt>
                <c:pt idx="59087">
                  <c:v>-0.10036819496825089</c:v>
                </c:pt>
                <c:pt idx="59088">
                  <c:v>-0.10036819496825267</c:v>
                </c:pt>
                <c:pt idx="59089">
                  <c:v>-0.10036819496825089</c:v>
                </c:pt>
                <c:pt idx="59090">
                  <c:v>-0.10036819496825267</c:v>
                </c:pt>
                <c:pt idx="59091">
                  <c:v>-0.10036819496825267</c:v>
                </c:pt>
                <c:pt idx="59092">
                  <c:v>-0.10036819496825089</c:v>
                </c:pt>
                <c:pt idx="59093">
                  <c:v>-0.10036819496825089</c:v>
                </c:pt>
                <c:pt idx="59094">
                  <c:v>-0.10036819496825089</c:v>
                </c:pt>
                <c:pt idx="59095">
                  <c:v>-0.10036819496825267</c:v>
                </c:pt>
                <c:pt idx="59096">
                  <c:v>-0.10036819496825089</c:v>
                </c:pt>
                <c:pt idx="59097">
                  <c:v>-0.10036819496825267</c:v>
                </c:pt>
                <c:pt idx="59098">
                  <c:v>-0.10036819496825267</c:v>
                </c:pt>
                <c:pt idx="59099">
                  <c:v>-0.10036819496825267</c:v>
                </c:pt>
                <c:pt idx="59100">
                  <c:v>-0.10036819496825267</c:v>
                </c:pt>
                <c:pt idx="59101">
                  <c:v>-0.10036819496825089</c:v>
                </c:pt>
                <c:pt idx="59102">
                  <c:v>-0.10036819496825267</c:v>
                </c:pt>
                <c:pt idx="59103">
                  <c:v>-0.10036819496825089</c:v>
                </c:pt>
                <c:pt idx="59104">
                  <c:v>-0.10036819496825267</c:v>
                </c:pt>
                <c:pt idx="59105">
                  <c:v>-0.10036819496825267</c:v>
                </c:pt>
                <c:pt idx="59106">
                  <c:v>-0.10036819496825267</c:v>
                </c:pt>
                <c:pt idx="59107">
                  <c:v>-0.10036819496825089</c:v>
                </c:pt>
                <c:pt idx="59108">
                  <c:v>-0.10036819496825089</c:v>
                </c:pt>
                <c:pt idx="59109">
                  <c:v>-0.10036819496825089</c:v>
                </c:pt>
                <c:pt idx="59110">
                  <c:v>-0.10036819496825089</c:v>
                </c:pt>
                <c:pt idx="59111">
                  <c:v>-0.10036819496825267</c:v>
                </c:pt>
                <c:pt idx="59112">
                  <c:v>-0.10036819496825267</c:v>
                </c:pt>
                <c:pt idx="59113">
                  <c:v>-0.10036819496825267</c:v>
                </c:pt>
                <c:pt idx="59114">
                  <c:v>-0.10036819496825267</c:v>
                </c:pt>
                <c:pt idx="59115">
                  <c:v>-0.10036819496825089</c:v>
                </c:pt>
                <c:pt idx="59116">
                  <c:v>-0.10036819496825089</c:v>
                </c:pt>
                <c:pt idx="59117">
                  <c:v>-0.10036819496825267</c:v>
                </c:pt>
                <c:pt idx="59118">
                  <c:v>-0.10036819496825089</c:v>
                </c:pt>
                <c:pt idx="59119">
                  <c:v>-0.10036819496825089</c:v>
                </c:pt>
                <c:pt idx="59120">
                  <c:v>-0.10036819496825089</c:v>
                </c:pt>
                <c:pt idx="59121">
                  <c:v>-0.10036819496825089</c:v>
                </c:pt>
                <c:pt idx="59122">
                  <c:v>-0.10036819496825267</c:v>
                </c:pt>
                <c:pt idx="59123">
                  <c:v>-0.10036819496825089</c:v>
                </c:pt>
                <c:pt idx="59124">
                  <c:v>-0.10036819496825267</c:v>
                </c:pt>
                <c:pt idx="59125">
                  <c:v>-0.10036819496825267</c:v>
                </c:pt>
                <c:pt idx="59126">
                  <c:v>-0.10036819496825267</c:v>
                </c:pt>
                <c:pt idx="59127">
                  <c:v>-0.10036819496825267</c:v>
                </c:pt>
                <c:pt idx="59128">
                  <c:v>-0.10036819496825089</c:v>
                </c:pt>
                <c:pt idx="59129">
                  <c:v>-0.10036819496825267</c:v>
                </c:pt>
                <c:pt idx="59130">
                  <c:v>-0.10036819496825267</c:v>
                </c:pt>
                <c:pt idx="59131">
                  <c:v>-0.10036819496825089</c:v>
                </c:pt>
                <c:pt idx="59132">
                  <c:v>-0.10036819496825089</c:v>
                </c:pt>
                <c:pt idx="59133">
                  <c:v>-0.10036819496825089</c:v>
                </c:pt>
                <c:pt idx="59134">
                  <c:v>-0.10036819496825089</c:v>
                </c:pt>
                <c:pt idx="59135">
                  <c:v>-0.10036819496825267</c:v>
                </c:pt>
                <c:pt idx="59136">
                  <c:v>-0.10036819496825267</c:v>
                </c:pt>
                <c:pt idx="59137">
                  <c:v>-0.10036819496825089</c:v>
                </c:pt>
                <c:pt idx="59138">
                  <c:v>-0.10036819496825267</c:v>
                </c:pt>
                <c:pt idx="59139">
                  <c:v>-0.10036819496825267</c:v>
                </c:pt>
                <c:pt idx="59140">
                  <c:v>-0.10036819496825089</c:v>
                </c:pt>
                <c:pt idx="59141">
                  <c:v>-0.10036819496825267</c:v>
                </c:pt>
                <c:pt idx="59142">
                  <c:v>-0.10036819496825267</c:v>
                </c:pt>
                <c:pt idx="59143">
                  <c:v>-0.10036819496825267</c:v>
                </c:pt>
                <c:pt idx="59144">
                  <c:v>-0.10036819496825267</c:v>
                </c:pt>
                <c:pt idx="59145">
                  <c:v>-0.10036819496825267</c:v>
                </c:pt>
                <c:pt idx="59146">
                  <c:v>-0.10036819496825089</c:v>
                </c:pt>
                <c:pt idx="59147">
                  <c:v>-0.10036819496825267</c:v>
                </c:pt>
                <c:pt idx="59148">
                  <c:v>-0.10036819496825267</c:v>
                </c:pt>
                <c:pt idx="59149">
                  <c:v>-0.10036819496825267</c:v>
                </c:pt>
                <c:pt idx="59150">
                  <c:v>-0.10036819496825267</c:v>
                </c:pt>
                <c:pt idx="59151">
                  <c:v>-0.10036819496825267</c:v>
                </c:pt>
                <c:pt idx="59152">
                  <c:v>-0.10036819496825089</c:v>
                </c:pt>
                <c:pt idx="59153">
                  <c:v>-0.10036819496825267</c:v>
                </c:pt>
                <c:pt idx="59154">
                  <c:v>-0.10036819496825267</c:v>
                </c:pt>
                <c:pt idx="59155">
                  <c:v>-0.10036819496825089</c:v>
                </c:pt>
                <c:pt idx="59156">
                  <c:v>-0.10036819496825267</c:v>
                </c:pt>
                <c:pt idx="59157">
                  <c:v>-0.10036819496825267</c:v>
                </c:pt>
                <c:pt idx="59158">
                  <c:v>-0.10036819496825089</c:v>
                </c:pt>
                <c:pt idx="59159">
                  <c:v>-0.10036819496825267</c:v>
                </c:pt>
                <c:pt idx="59160">
                  <c:v>-0.10036819496825089</c:v>
                </c:pt>
                <c:pt idx="59161">
                  <c:v>-0.10036819496825267</c:v>
                </c:pt>
                <c:pt idx="59162">
                  <c:v>-0.10036819496825267</c:v>
                </c:pt>
                <c:pt idx="59163">
                  <c:v>-0.10036819496825267</c:v>
                </c:pt>
                <c:pt idx="59164">
                  <c:v>-0.10036819496825267</c:v>
                </c:pt>
                <c:pt idx="59165">
                  <c:v>-0.10036819496825267</c:v>
                </c:pt>
                <c:pt idx="59166">
                  <c:v>-0.10036819496825267</c:v>
                </c:pt>
                <c:pt idx="59167">
                  <c:v>-0.10036819496825267</c:v>
                </c:pt>
                <c:pt idx="59168">
                  <c:v>-0.10036819496825267</c:v>
                </c:pt>
                <c:pt idx="59169">
                  <c:v>-0.10036819496825267</c:v>
                </c:pt>
                <c:pt idx="59170">
                  <c:v>-0.10036819496825089</c:v>
                </c:pt>
                <c:pt idx="59171">
                  <c:v>-0.10036819496825089</c:v>
                </c:pt>
                <c:pt idx="59172">
                  <c:v>-0.10036819496825089</c:v>
                </c:pt>
                <c:pt idx="59173">
                  <c:v>-0.10036819496825267</c:v>
                </c:pt>
                <c:pt idx="59174">
                  <c:v>-0.10036819496825267</c:v>
                </c:pt>
                <c:pt idx="59175">
                  <c:v>-0.10036819496825267</c:v>
                </c:pt>
                <c:pt idx="59176">
                  <c:v>-0.10036819496825089</c:v>
                </c:pt>
                <c:pt idx="59177">
                  <c:v>-0.10036819496825089</c:v>
                </c:pt>
                <c:pt idx="59178">
                  <c:v>-0.10036819496825267</c:v>
                </c:pt>
                <c:pt idx="59179">
                  <c:v>-0.10036819496825089</c:v>
                </c:pt>
                <c:pt idx="59180">
                  <c:v>-0.10036819496825267</c:v>
                </c:pt>
                <c:pt idx="59181">
                  <c:v>-0.10036819496825267</c:v>
                </c:pt>
                <c:pt idx="59182">
                  <c:v>-0.10036819496825267</c:v>
                </c:pt>
                <c:pt idx="59183">
                  <c:v>-0.10036819496825267</c:v>
                </c:pt>
                <c:pt idx="59184">
                  <c:v>-0.10036819496825267</c:v>
                </c:pt>
                <c:pt idx="59185">
                  <c:v>-0.10036819496825267</c:v>
                </c:pt>
                <c:pt idx="59186">
                  <c:v>-0.10036819496825267</c:v>
                </c:pt>
                <c:pt idx="59187">
                  <c:v>-0.10036819496825267</c:v>
                </c:pt>
                <c:pt idx="59188">
                  <c:v>-0.10036819496825267</c:v>
                </c:pt>
                <c:pt idx="59189">
                  <c:v>-0.10036819496825267</c:v>
                </c:pt>
                <c:pt idx="59190">
                  <c:v>-0.10036819496825089</c:v>
                </c:pt>
                <c:pt idx="59191">
                  <c:v>-0.10036819496825267</c:v>
                </c:pt>
                <c:pt idx="59192">
                  <c:v>-0.10036819496825267</c:v>
                </c:pt>
                <c:pt idx="59193">
                  <c:v>-0.10036819496825089</c:v>
                </c:pt>
                <c:pt idx="59194">
                  <c:v>-0.10036819496825089</c:v>
                </c:pt>
                <c:pt idx="59195">
                  <c:v>-0.10036819496825089</c:v>
                </c:pt>
                <c:pt idx="59196">
                  <c:v>-0.10036819496825089</c:v>
                </c:pt>
                <c:pt idx="59197">
                  <c:v>-0.10036819496825089</c:v>
                </c:pt>
                <c:pt idx="59198">
                  <c:v>-0.10036819496825089</c:v>
                </c:pt>
                <c:pt idx="59199">
                  <c:v>-0.10036819496825267</c:v>
                </c:pt>
                <c:pt idx="59200">
                  <c:v>-0.10036819496825267</c:v>
                </c:pt>
                <c:pt idx="59201">
                  <c:v>-0.10036819496825089</c:v>
                </c:pt>
                <c:pt idx="59202">
                  <c:v>-0.10036819496825267</c:v>
                </c:pt>
                <c:pt idx="59203">
                  <c:v>-0.10036819496825267</c:v>
                </c:pt>
                <c:pt idx="59204">
                  <c:v>-0.10036819496825089</c:v>
                </c:pt>
                <c:pt idx="59205">
                  <c:v>-0.10036819496825089</c:v>
                </c:pt>
                <c:pt idx="59206">
                  <c:v>-0.10036819496825267</c:v>
                </c:pt>
                <c:pt idx="59207">
                  <c:v>-0.10036819496825089</c:v>
                </c:pt>
                <c:pt idx="59208">
                  <c:v>-0.10036819496825089</c:v>
                </c:pt>
                <c:pt idx="59209">
                  <c:v>-0.10036819496825089</c:v>
                </c:pt>
                <c:pt idx="59210">
                  <c:v>-0.10036819496825267</c:v>
                </c:pt>
                <c:pt idx="59211">
                  <c:v>-0.10036819496825089</c:v>
                </c:pt>
                <c:pt idx="59212">
                  <c:v>-0.10036819496825089</c:v>
                </c:pt>
                <c:pt idx="59213">
                  <c:v>-0.10036819496825267</c:v>
                </c:pt>
                <c:pt idx="59214">
                  <c:v>-0.10036819496825089</c:v>
                </c:pt>
                <c:pt idx="59215">
                  <c:v>-0.10036819496825267</c:v>
                </c:pt>
                <c:pt idx="59216">
                  <c:v>-0.10036819496825267</c:v>
                </c:pt>
                <c:pt idx="59217">
                  <c:v>-0.10036819496825089</c:v>
                </c:pt>
                <c:pt idx="59218">
                  <c:v>-0.10036819496825267</c:v>
                </c:pt>
                <c:pt idx="59219">
                  <c:v>-0.10036819496825089</c:v>
                </c:pt>
                <c:pt idx="59220">
                  <c:v>-0.10036819496825267</c:v>
                </c:pt>
                <c:pt idx="59221">
                  <c:v>-0.10036819496825267</c:v>
                </c:pt>
                <c:pt idx="59222">
                  <c:v>-0.10036819496825089</c:v>
                </c:pt>
                <c:pt idx="59223">
                  <c:v>-0.10036819496825089</c:v>
                </c:pt>
                <c:pt idx="59224">
                  <c:v>-0.10036819496825089</c:v>
                </c:pt>
                <c:pt idx="59225">
                  <c:v>-0.10036819496825089</c:v>
                </c:pt>
                <c:pt idx="59226">
                  <c:v>-0.10036819496825089</c:v>
                </c:pt>
                <c:pt idx="59227">
                  <c:v>-0.10036819496825267</c:v>
                </c:pt>
                <c:pt idx="59228">
                  <c:v>-0.10036819496825089</c:v>
                </c:pt>
                <c:pt idx="59229">
                  <c:v>-0.10036819496825089</c:v>
                </c:pt>
                <c:pt idx="59230">
                  <c:v>-0.10036819496825267</c:v>
                </c:pt>
                <c:pt idx="59231">
                  <c:v>-0.10036819496825267</c:v>
                </c:pt>
                <c:pt idx="59232">
                  <c:v>-0.10036819496825267</c:v>
                </c:pt>
                <c:pt idx="59233">
                  <c:v>-0.10036819496825089</c:v>
                </c:pt>
                <c:pt idx="59234">
                  <c:v>-0.10036819496825267</c:v>
                </c:pt>
                <c:pt idx="59235">
                  <c:v>-0.10036819496825089</c:v>
                </c:pt>
                <c:pt idx="59236">
                  <c:v>-0.10036819496825267</c:v>
                </c:pt>
                <c:pt idx="59237">
                  <c:v>-0.10036819496825267</c:v>
                </c:pt>
                <c:pt idx="59238">
                  <c:v>-0.10036819496825267</c:v>
                </c:pt>
                <c:pt idx="59239">
                  <c:v>-0.10036819496825089</c:v>
                </c:pt>
                <c:pt idx="59240">
                  <c:v>-0.10036819496825089</c:v>
                </c:pt>
                <c:pt idx="59241">
                  <c:v>-0.10036819496825267</c:v>
                </c:pt>
                <c:pt idx="59242">
                  <c:v>-0.10036819496825089</c:v>
                </c:pt>
                <c:pt idx="59243">
                  <c:v>-0.10036819496825089</c:v>
                </c:pt>
                <c:pt idx="59244">
                  <c:v>-0.10036819496825267</c:v>
                </c:pt>
                <c:pt idx="59245">
                  <c:v>-0.10036819496825089</c:v>
                </c:pt>
                <c:pt idx="59246">
                  <c:v>-0.10036819496825089</c:v>
                </c:pt>
                <c:pt idx="59247">
                  <c:v>-0.10036819496825267</c:v>
                </c:pt>
                <c:pt idx="59248">
                  <c:v>-0.10036819496825267</c:v>
                </c:pt>
                <c:pt idx="59249">
                  <c:v>-0.10036819496825089</c:v>
                </c:pt>
                <c:pt idx="59250">
                  <c:v>-0.10036819496825089</c:v>
                </c:pt>
                <c:pt idx="59251">
                  <c:v>-0.10036819496825089</c:v>
                </c:pt>
                <c:pt idx="59252">
                  <c:v>-0.10036819496825089</c:v>
                </c:pt>
                <c:pt idx="59253">
                  <c:v>-0.10036819496825089</c:v>
                </c:pt>
                <c:pt idx="59254">
                  <c:v>-0.10036819496825089</c:v>
                </c:pt>
                <c:pt idx="59255">
                  <c:v>-0.10036819496825267</c:v>
                </c:pt>
                <c:pt idx="59256">
                  <c:v>-0.10036819496825267</c:v>
                </c:pt>
                <c:pt idx="59257">
                  <c:v>-0.10036819496825089</c:v>
                </c:pt>
                <c:pt idx="59258">
                  <c:v>-0.10036819496825089</c:v>
                </c:pt>
                <c:pt idx="59259">
                  <c:v>-0.10036819496825089</c:v>
                </c:pt>
                <c:pt idx="59260">
                  <c:v>-0.10036819496825089</c:v>
                </c:pt>
                <c:pt idx="59261">
                  <c:v>-0.10036819496825267</c:v>
                </c:pt>
                <c:pt idx="59262">
                  <c:v>-0.10036819496825267</c:v>
                </c:pt>
                <c:pt idx="59263">
                  <c:v>-0.10036819496825089</c:v>
                </c:pt>
                <c:pt idx="59264">
                  <c:v>-0.10036819496825267</c:v>
                </c:pt>
                <c:pt idx="59265">
                  <c:v>-0.10036819496825089</c:v>
                </c:pt>
                <c:pt idx="59266">
                  <c:v>-0.10036819496825089</c:v>
                </c:pt>
                <c:pt idx="59267">
                  <c:v>-0.10036819496825267</c:v>
                </c:pt>
                <c:pt idx="59268">
                  <c:v>-0.10036819496825089</c:v>
                </c:pt>
                <c:pt idx="59269">
                  <c:v>-0.10036819496825089</c:v>
                </c:pt>
                <c:pt idx="59270">
                  <c:v>-0.10036819496825267</c:v>
                </c:pt>
                <c:pt idx="59271">
                  <c:v>-0.10036819496825089</c:v>
                </c:pt>
                <c:pt idx="59272">
                  <c:v>-0.10036819496825089</c:v>
                </c:pt>
                <c:pt idx="59273">
                  <c:v>-0.10036819496825089</c:v>
                </c:pt>
                <c:pt idx="59274">
                  <c:v>-0.10036819496825267</c:v>
                </c:pt>
                <c:pt idx="59275">
                  <c:v>-0.10036819496825267</c:v>
                </c:pt>
                <c:pt idx="59276">
                  <c:v>-0.10036819496825267</c:v>
                </c:pt>
                <c:pt idx="59277">
                  <c:v>-0.10036819496825089</c:v>
                </c:pt>
                <c:pt idx="59278">
                  <c:v>-0.10036819496825267</c:v>
                </c:pt>
                <c:pt idx="59279">
                  <c:v>-0.10036819496825267</c:v>
                </c:pt>
                <c:pt idx="59280">
                  <c:v>-0.10036819496825089</c:v>
                </c:pt>
                <c:pt idx="59281">
                  <c:v>-0.10036819496825178</c:v>
                </c:pt>
                <c:pt idx="59282">
                  <c:v>-0.10036819496825089</c:v>
                </c:pt>
                <c:pt idx="59283">
                  <c:v>-0.10036819496825267</c:v>
                </c:pt>
                <c:pt idx="59284">
                  <c:v>-0.10036819496825178</c:v>
                </c:pt>
                <c:pt idx="59285">
                  <c:v>-0.10036819496825178</c:v>
                </c:pt>
                <c:pt idx="59286">
                  <c:v>-0.10036819496825178</c:v>
                </c:pt>
                <c:pt idx="59287">
                  <c:v>-0.10036819496825178</c:v>
                </c:pt>
                <c:pt idx="59288">
                  <c:v>-0.10036819496825178</c:v>
                </c:pt>
                <c:pt idx="59289">
                  <c:v>-0.10036819496825178</c:v>
                </c:pt>
                <c:pt idx="59290">
                  <c:v>-0.10036819496825178</c:v>
                </c:pt>
                <c:pt idx="59291">
                  <c:v>-0.10036819496825178</c:v>
                </c:pt>
                <c:pt idx="59292">
                  <c:v>-0.10036819496825267</c:v>
                </c:pt>
                <c:pt idx="59293">
                  <c:v>-0.10036819496825089</c:v>
                </c:pt>
                <c:pt idx="59294">
                  <c:v>-0.10036819496825089</c:v>
                </c:pt>
                <c:pt idx="59295">
                  <c:v>-0.10036819496825089</c:v>
                </c:pt>
                <c:pt idx="59296">
                  <c:v>-0.10036819496825267</c:v>
                </c:pt>
                <c:pt idx="59297">
                  <c:v>-0.10036819496825267</c:v>
                </c:pt>
                <c:pt idx="59298">
                  <c:v>-0.10036819496825267</c:v>
                </c:pt>
                <c:pt idx="59299">
                  <c:v>-0.10036819496825267</c:v>
                </c:pt>
                <c:pt idx="59300">
                  <c:v>-0.10036819496825267</c:v>
                </c:pt>
                <c:pt idx="59301">
                  <c:v>-0.10036819496825267</c:v>
                </c:pt>
                <c:pt idx="59302">
                  <c:v>-0.10036819496825089</c:v>
                </c:pt>
                <c:pt idx="59303">
                  <c:v>-0.10036819496825089</c:v>
                </c:pt>
                <c:pt idx="59304">
                  <c:v>-0.10036819496825267</c:v>
                </c:pt>
                <c:pt idx="59305">
                  <c:v>-0.10036819496825267</c:v>
                </c:pt>
                <c:pt idx="59306">
                  <c:v>-0.10036819496825267</c:v>
                </c:pt>
                <c:pt idx="59307">
                  <c:v>-0.10036819496825267</c:v>
                </c:pt>
                <c:pt idx="59308">
                  <c:v>-0.10036819496825089</c:v>
                </c:pt>
                <c:pt idx="59309">
                  <c:v>-0.10036819496825267</c:v>
                </c:pt>
                <c:pt idx="59310">
                  <c:v>-0.10036819496825089</c:v>
                </c:pt>
                <c:pt idx="59311">
                  <c:v>-0.10036819496825267</c:v>
                </c:pt>
                <c:pt idx="59312">
                  <c:v>-0.10036819496825267</c:v>
                </c:pt>
                <c:pt idx="59313">
                  <c:v>-0.10036819496825089</c:v>
                </c:pt>
                <c:pt idx="59314">
                  <c:v>-0.10036819496825089</c:v>
                </c:pt>
                <c:pt idx="59315">
                  <c:v>-0.10036819496825267</c:v>
                </c:pt>
                <c:pt idx="59316">
                  <c:v>-0.10036819496825089</c:v>
                </c:pt>
                <c:pt idx="59317">
                  <c:v>-0.10036819496825267</c:v>
                </c:pt>
                <c:pt idx="59318">
                  <c:v>-0.10036819496825089</c:v>
                </c:pt>
                <c:pt idx="59319">
                  <c:v>-0.10036819496825267</c:v>
                </c:pt>
                <c:pt idx="59320">
                  <c:v>-0.10036819496825267</c:v>
                </c:pt>
                <c:pt idx="59321">
                  <c:v>-0.10036819496825267</c:v>
                </c:pt>
                <c:pt idx="59322">
                  <c:v>-0.10036819496825089</c:v>
                </c:pt>
                <c:pt idx="59323">
                  <c:v>-0.10036819496825267</c:v>
                </c:pt>
                <c:pt idx="59324">
                  <c:v>-0.10036819496825089</c:v>
                </c:pt>
                <c:pt idx="59325">
                  <c:v>-0.10036819496825267</c:v>
                </c:pt>
                <c:pt idx="59326">
                  <c:v>-0.10036819496825089</c:v>
                </c:pt>
                <c:pt idx="59327">
                  <c:v>-0.10036819496825089</c:v>
                </c:pt>
                <c:pt idx="59328">
                  <c:v>-0.10036819496825089</c:v>
                </c:pt>
                <c:pt idx="59329">
                  <c:v>-0.10036819496825267</c:v>
                </c:pt>
                <c:pt idx="59330">
                  <c:v>-0.10036819496825267</c:v>
                </c:pt>
                <c:pt idx="59331">
                  <c:v>-0.10036819496825089</c:v>
                </c:pt>
                <c:pt idx="59332">
                  <c:v>-0.10036819496825267</c:v>
                </c:pt>
                <c:pt idx="59333">
                  <c:v>-0.10036819496825089</c:v>
                </c:pt>
                <c:pt idx="59334">
                  <c:v>-0.10036819496825089</c:v>
                </c:pt>
                <c:pt idx="59335">
                  <c:v>-0.10036819496825089</c:v>
                </c:pt>
                <c:pt idx="59336">
                  <c:v>-0.10036819496825089</c:v>
                </c:pt>
                <c:pt idx="59337">
                  <c:v>-0.10036819496825089</c:v>
                </c:pt>
                <c:pt idx="59338">
                  <c:v>-0.10036819496825267</c:v>
                </c:pt>
                <c:pt idx="59339">
                  <c:v>-0.10036819496825267</c:v>
                </c:pt>
                <c:pt idx="59340">
                  <c:v>-0.10036819496825267</c:v>
                </c:pt>
                <c:pt idx="59341">
                  <c:v>-0.10036819496825267</c:v>
                </c:pt>
                <c:pt idx="59342">
                  <c:v>-0.10036819496825089</c:v>
                </c:pt>
                <c:pt idx="59343">
                  <c:v>-0.10036819496825089</c:v>
                </c:pt>
                <c:pt idx="59344">
                  <c:v>-0.10036819496825089</c:v>
                </c:pt>
                <c:pt idx="59345">
                  <c:v>-0.10036819496825267</c:v>
                </c:pt>
                <c:pt idx="59346">
                  <c:v>-0.10036819496825089</c:v>
                </c:pt>
                <c:pt idx="59347">
                  <c:v>-0.10036819496825267</c:v>
                </c:pt>
                <c:pt idx="59348">
                  <c:v>-0.10036819496825267</c:v>
                </c:pt>
                <c:pt idx="59349">
                  <c:v>-0.10036819496825267</c:v>
                </c:pt>
                <c:pt idx="59350">
                  <c:v>-0.10036819496825267</c:v>
                </c:pt>
                <c:pt idx="59351">
                  <c:v>-0.10036819496825267</c:v>
                </c:pt>
                <c:pt idx="59352">
                  <c:v>-0.10036819496825089</c:v>
                </c:pt>
                <c:pt idx="59353">
                  <c:v>-0.10036819496825267</c:v>
                </c:pt>
                <c:pt idx="59354">
                  <c:v>-0.10036819496825089</c:v>
                </c:pt>
                <c:pt idx="59355">
                  <c:v>-0.10036819496825089</c:v>
                </c:pt>
                <c:pt idx="59356">
                  <c:v>-0.10036819496825267</c:v>
                </c:pt>
                <c:pt idx="59357">
                  <c:v>-0.10036819496825089</c:v>
                </c:pt>
                <c:pt idx="59358">
                  <c:v>-0.10036819496825267</c:v>
                </c:pt>
                <c:pt idx="59359">
                  <c:v>-0.10036819496825267</c:v>
                </c:pt>
                <c:pt idx="59360">
                  <c:v>-0.10036819496825267</c:v>
                </c:pt>
                <c:pt idx="59361">
                  <c:v>-0.10036819496825089</c:v>
                </c:pt>
                <c:pt idx="59362">
                  <c:v>-0.10036819496825089</c:v>
                </c:pt>
                <c:pt idx="59363">
                  <c:v>-0.10036819496825089</c:v>
                </c:pt>
                <c:pt idx="59364">
                  <c:v>-0.10036819496825267</c:v>
                </c:pt>
                <c:pt idx="59365">
                  <c:v>-0.10036819496825089</c:v>
                </c:pt>
                <c:pt idx="59366">
                  <c:v>-0.10036819496825267</c:v>
                </c:pt>
                <c:pt idx="59367">
                  <c:v>-0.10036819496825089</c:v>
                </c:pt>
                <c:pt idx="59368">
                  <c:v>-0.10036819496825267</c:v>
                </c:pt>
                <c:pt idx="59369">
                  <c:v>-0.10036819496825089</c:v>
                </c:pt>
                <c:pt idx="59370">
                  <c:v>-0.10036819496825267</c:v>
                </c:pt>
                <c:pt idx="59371">
                  <c:v>-0.10036819496825089</c:v>
                </c:pt>
                <c:pt idx="59372">
                  <c:v>-0.10036819496825267</c:v>
                </c:pt>
                <c:pt idx="59373">
                  <c:v>-0.10036819496825267</c:v>
                </c:pt>
                <c:pt idx="59374">
                  <c:v>-0.10036819496825089</c:v>
                </c:pt>
                <c:pt idx="59375">
                  <c:v>-0.10036819496825089</c:v>
                </c:pt>
                <c:pt idx="59376">
                  <c:v>-0.10036819496825089</c:v>
                </c:pt>
                <c:pt idx="59377">
                  <c:v>-0.10036819496825267</c:v>
                </c:pt>
                <c:pt idx="59378">
                  <c:v>-0.10036819496825267</c:v>
                </c:pt>
                <c:pt idx="59379">
                  <c:v>-0.10036819496825089</c:v>
                </c:pt>
                <c:pt idx="59380">
                  <c:v>-0.10036819496825089</c:v>
                </c:pt>
                <c:pt idx="59381">
                  <c:v>-0.10036819496825267</c:v>
                </c:pt>
                <c:pt idx="59382">
                  <c:v>-0.10036819496825089</c:v>
                </c:pt>
                <c:pt idx="59383">
                  <c:v>-0.10036819496825089</c:v>
                </c:pt>
                <c:pt idx="59384">
                  <c:v>-0.10036819496825089</c:v>
                </c:pt>
                <c:pt idx="59385">
                  <c:v>-0.10036819496825089</c:v>
                </c:pt>
                <c:pt idx="59386">
                  <c:v>-0.10036819496825267</c:v>
                </c:pt>
                <c:pt idx="59387">
                  <c:v>-0.10036819496825267</c:v>
                </c:pt>
                <c:pt idx="59388">
                  <c:v>-0.10036819496825267</c:v>
                </c:pt>
                <c:pt idx="59389">
                  <c:v>-0.10036819496825089</c:v>
                </c:pt>
                <c:pt idx="59390">
                  <c:v>-0.10036819496825089</c:v>
                </c:pt>
                <c:pt idx="59391">
                  <c:v>-0.10036819496825089</c:v>
                </c:pt>
                <c:pt idx="59392">
                  <c:v>-0.10036819496825267</c:v>
                </c:pt>
                <c:pt idx="59393">
                  <c:v>-0.10036819496825267</c:v>
                </c:pt>
                <c:pt idx="59394">
                  <c:v>-0.10036819496825089</c:v>
                </c:pt>
                <c:pt idx="59395">
                  <c:v>-0.10036819496825267</c:v>
                </c:pt>
                <c:pt idx="59396">
                  <c:v>-0.10036819496825267</c:v>
                </c:pt>
                <c:pt idx="59397">
                  <c:v>-0.10036819496825089</c:v>
                </c:pt>
                <c:pt idx="59398">
                  <c:v>-0.10036819496825089</c:v>
                </c:pt>
                <c:pt idx="59399">
                  <c:v>-0.10036819496825089</c:v>
                </c:pt>
                <c:pt idx="59400">
                  <c:v>-0.10036819496825089</c:v>
                </c:pt>
                <c:pt idx="59401">
                  <c:v>-0.10036819496825267</c:v>
                </c:pt>
                <c:pt idx="59402">
                  <c:v>-0.10036819496825089</c:v>
                </c:pt>
                <c:pt idx="59403">
                  <c:v>-0.10036819496825089</c:v>
                </c:pt>
                <c:pt idx="59404">
                  <c:v>-0.10036819496825267</c:v>
                </c:pt>
                <c:pt idx="59405">
                  <c:v>-0.10036819496825267</c:v>
                </c:pt>
                <c:pt idx="59406">
                  <c:v>-0.10036819496825267</c:v>
                </c:pt>
                <c:pt idx="59407">
                  <c:v>-0.10036819496825089</c:v>
                </c:pt>
                <c:pt idx="59408">
                  <c:v>-0.10036819496825089</c:v>
                </c:pt>
                <c:pt idx="59409">
                  <c:v>-0.10036819496825089</c:v>
                </c:pt>
                <c:pt idx="59410">
                  <c:v>-0.10036819496825267</c:v>
                </c:pt>
                <c:pt idx="59411">
                  <c:v>-0.10036819496825089</c:v>
                </c:pt>
                <c:pt idx="59412">
                  <c:v>-0.10036819496825267</c:v>
                </c:pt>
                <c:pt idx="59413">
                  <c:v>-0.10036819496825267</c:v>
                </c:pt>
                <c:pt idx="59414">
                  <c:v>-0.10036819496825089</c:v>
                </c:pt>
                <c:pt idx="59415">
                  <c:v>-0.10036819496825089</c:v>
                </c:pt>
                <c:pt idx="59416">
                  <c:v>-0.10036819496825267</c:v>
                </c:pt>
                <c:pt idx="59417">
                  <c:v>-0.10036819496825089</c:v>
                </c:pt>
                <c:pt idx="59418">
                  <c:v>-0.10036819496825267</c:v>
                </c:pt>
                <c:pt idx="59419">
                  <c:v>-0.10036819496825267</c:v>
                </c:pt>
                <c:pt idx="59420">
                  <c:v>-0.10036819496825089</c:v>
                </c:pt>
                <c:pt idx="59421">
                  <c:v>-0.10036819496825089</c:v>
                </c:pt>
                <c:pt idx="59422">
                  <c:v>-0.10036819496825089</c:v>
                </c:pt>
                <c:pt idx="59423">
                  <c:v>-0.10036819496825267</c:v>
                </c:pt>
                <c:pt idx="59424">
                  <c:v>-0.10036819496825267</c:v>
                </c:pt>
                <c:pt idx="59425">
                  <c:v>-0.10036819496825089</c:v>
                </c:pt>
                <c:pt idx="59426">
                  <c:v>-0.10036819496825267</c:v>
                </c:pt>
                <c:pt idx="59427">
                  <c:v>-0.10036819496825267</c:v>
                </c:pt>
                <c:pt idx="59428">
                  <c:v>-0.10036819496825089</c:v>
                </c:pt>
                <c:pt idx="59429">
                  <c:v>-0.10036819496825267</c:v>
                </c:pt>
                <c:pt idx="59430">
                  <c:v>-0.10036819496825089</c:v>
                </c:pt>
                <c:pt idx="59431">
                  <c:v>-0.10036819496825267</c:v>
                </c:pt>
                <c:pt idx="59432">
                  <c:v>-0.10036819496825089</c:v>
                </c:pt>
                <c:pt idx="59433">
                  <c:v>-0.10036819496825089</c:v>
                </c:pt>
                <c:pt idx="59434">
                  <c:v>-0.10036819496825089</c:v>
                </c:pt>
                <c:pt idx="59435">
                  <c:v>-0.10036819496825089</c:v>
                </c:pt>
                <c:pt idx="59436">
                  <c:v>-0.10036819496825089</c:v>
                </c:pt>
                <c:pt idx="59437">
                  <c:v>-0.10036819496825089</c:v>
                </c:pt>
                <c:pt idx="59438">
                  <c:v>-0.10036819496825267</c:v>
                </c:pt>
                <c:pt idx="59439">
                  <c:v>-0.10036819496825267</c:v>
                </c:pt>
                <c:pt idx="59440">
                  <c:v>-0.10036819496825089</c:v>
                </c:pt>
                <c:pt idx="59441">
                  <c:v>-0.10036819496825267</c:v>
                </c:pt>
                <c:pt idx="59442">
                  <c:v>-0.10036819496825089</c:v>
                </c:pt>
                <c:pt idx="59443">
                  <c:v>-0.10036819496825267</c:v>
                </c:pt>
                <c:pt idx="59444">
                  <c:v>-0.10036819496825089</c:v>
                </c:pt>
                <c:pt idx="59445">
                  <c:v>-0.10036819496825267</c:v>
                </c:pt>
                <c:pt idx="59446">
                  <c:v>-0.10036819496825267</c:v>
                </c:pt>
                <c:pt idx="59447">
                  <c:v>-0.10036819496825089</c:v>
                </c:pt>
                <c:pt idx="59448">
                  <c:v>-0.10036819496825089</c:v>
                </c:pt>
                <c:pt idx="59449">
                  <c:v>-0.10036819496825267</c:v>
                </c:pt>
                <c:pt idx="59450">
                  <c:v>-0.10036819496825267</c:v>
                </c:pt>
                <c:pt idx="59451">
                  <c:v>-0.10036819496825267</c:v>
                </c:pt>
                <c:pt idx="59452">
                  <c:v>-0.10036819496825267</c:v>
                </c:pt>
                <c:pt idx="59453">
                  <c:v>-0.10036819496825089</c:v>
                </c:pt>
                <c:pt idx="59454">
                  <c:v>-0.10036819496825089</c:v>
                </c:pt>
                <c:pt idx="59455">
                  <c:v>-0.10036819496825089</c:v>
                </c:pt>
                <c:pt idx="59456">
                  <c:v>-0.10036819496825267</c:v>
                </c:pt>
                <c:pt idx="59457">
                  <c:v>-0.10036819496825267</c:v>
                </c:pt>
                <c:pt idx="59458">
                  <c:v>-0.10036819496825089</c:v>
                </c:pt>
                <c:pt idx="59459">
                  <c:v>-0.10036819496825089</c:v>
                </c:pt>
                <c:pt idx="59460">
                  <c:v>-0.10036819496825267</c:v>
                </c:pt>
                <c:pt idx="59461">
                  <c:v>-0.10036819496825267</c:v>
                </c:pt>
                <c:pt idx="59462">
                  <c:v>-0.10036819496825089</c:v>
                </c:pt>
                <c:pt idx="59463">
                  <c:v>-0.10036819496825267</c:v>
                </c:pt>
                <c:pt idx="59464">
                  <c:v>-0.10036819496825267</c:v>
                </c:pt>
                <c:pt idx="59465">
                  <c:v>-0.10036819496825089</c:v>
                </c:pt>
                <c:pt idx="59466">
                  <c:v>-0.10036819496825267</c:v>
                </c:pt>
                <c:pt idx="59467">
                  <c:v>-0.10036819496825089</c:v>
                </c:pt>
                <c:pt idx="59468">
                  <c:v>-0.10036819496825267</c:v>
                </c:pt>
                <c:pt idx="59469">
                  <c:v>-0.10036819496825089</c:v>
                </c:pt>
                <c:pt idx="59470">
                  <c:v>-0.10036819496825089</c:v>
                </c:pt>
                <c:pt idx="59471">
                  <c:v>-0.10036819496825267</c:v>
                </c:pt>
                <c:pt idx="59472">
                  <c:v>-0.10036819496825089</c:v>
                </c:pt>
                <c:pt idx="59473">
                  <c:v>-0.10036819496825267</c:v>
                </c:pt>
                <c:pt idx="59474">
                  <c:v>-0.10036819496825089</c:v>
                </c:pt>
                <c:pt idx="59475">
                  <c:v>-0.10036819496825089</c:v>
                </c:pt>
                <c:pt idx="59476">
                  <c:v>-0.10036819496825089</c:v>
                </c:pt>
                <c:pt idx="59477">
                  <c:v>-0.10036819496825089</c:v>
                </c:pt>
                <c:pt idx="59478">
                  <c:v>-0.10036819496825267</c:v>
                </c:pt>
                <c:pt idx="59479">
                  <c:v>-0.10036819496825267</c:v>
                </c:pt>
                <c:pt idx="59480">
                  <c:v>-0.10036819496825267</c:v>
                </c:pt>
                <c:pt idx="59481">
                  <c:v>-0.10036819496825267</c:v>
                </c:pt>
                <c:pt idx="59482">
                  <c:v>-0.10036819496825089</c:v>
                </c:pt>
                <c:pt idx="59483">
                  <c:v>-0.10036819496825089</c:v>
                </c:pt>
                <c:pt idx="59484">
                  <c:v>-0.10036819496825267</c:v>
                </c:pt>
                <c:pt idx="59485">
                  <c:v>-0.10036819496825089</c:v>
                </c:pt>
                <c:pt idx="59486">
                  <c:v>-0.10036819496825089</c:v>
                </c:pt>
                <c:pt idx="59487">
                  <c:v>-0.10036819496825267</c:v>
                </c:pt>
                <c:pt idx="59488">
                  <c:v>-0.10036819496825267</c:v>
                </c:pt>
                <c:pt idx="59489">
                  <c:v>-0.10036819496825267</c:v>
                </c:pt>
                <c:pt idx="59490">
                  <c:v>-0.10036819496825089</c:v>
                </c:pt>
                <c:pt idx="59491">
                  <c:v>-0.10036819496825267</c:v>
                </c:pt>
                <c:pt idx="59492">
                  <c:v>-0.10036819496825089</c:v>
                </c:pt>
                <c:pt idx="59493">
                  <c:v>-0.10036819496825089</c:v>
                </c:pt>
                <c:pt idx="59494">
                  <c:v>-0.10036819496825089</c:v>
                </c:pt>
                <c:pt idx="59495">
                  <c:v>-0.10036819496825089</c:v>
                </c:pt>
                <c:pt idx="59496">
                  <c:v>-0.10036819496825267</c:v>
                </c:pt>
                <c:pt idx="59497">
                  <c:v>-0.10036819496825089</c:v>
                </c:pt>
                <c:pt idx="59498">
                  <c:v>-0.10036819496825267</c:v>
                </c:pt>
                <c:pt idx="59499">
                  <c:v>-0.10036819496825267</c:v>
                </c:pt>
                <c:pt idx="59500">
                  <c:v>-0.10036819496825267</c:v>
                </c:pt>
                <c:pt idx="59501">
                  <c:v>-0.10036819496825267</c:v>
                </c:pt>
                <c:pt idx="59502">
                  <c:v>-0.10036819496825267</c:v>
                </c:pt>
                <c:pt idx="59503">
                  <c:v>-0.10036819496825267</c:v>
                </c:pt>
                <c:pt idx="59504">
                  <c:v>-0.10036819496825267</c:v>
                </c:pt>
                <c:pt idx="59505">
                  <c:v>-0.10036819496825089</c:v>
                </c:pt>
                <c:pt idx="59506">
                  <c:v>-0.10036819496825089</c:v>
                </c:pt>
                <c:pt idx="59507">
                  <c:v>-0.10036819496825089</c:v>
                </c:pt>
                <c:pt idx="59508">
                  <c:v>-0.10036819496825089</c:v>
                </c:pt>
                <c:pt idx="59509">
                  <c:v>-0.10036819496825267</c:v>
                </c:pt>
                <c:pt idx="59510">
                  <c:v>-0.10036819496825267</c:v>
                </c:pt>
                <c:pt idx="59511">
                  <c:v>-0.10036819496825267</c:v>
                </c:pt>
                <c:pt idx="59512">
                  <c:v>-0.10036819496825089</c:v>
                </c:pt>
                <c:pt idx="59513">
                  <c:v>-0.10036819496825267</c:v>
                </c:pt>
                <c:pt idx="59514">
                  <c:v>-0.10036819496825089</c:v>
                </c:pt>
                <c:pt idx="59515">
                  <c:v>-0.10036819496825267</c:v>
                </c:pt>
                <c:pt idx="59516">
                  <c:v>-0.10036819496825267</c:v>
                </c:pt>
                <c:pt idx="59517">
                  <c:v>-0.10036819496825267</c:v>
                </c:pt>
                <c:pt idx="59518">
                  <c:v>-0.10036819496825089</c:v>
                </c:pt>
                <c:pt idx="59519">
                  <c:v>-0.10036819496825089</c:v>
                </c:pt>
                <c:pt idx="59520">
                  <c:v>-0.10036819496825089</c:v>
                </c:pt>
                <c:pt idx="59521">
                  <c:v>-0.10036819496825267</c:v>
                </c:pt>
                <c:pt idx="59522">
                  <c:v>-0.10036819496825089</c:v>
                </c:pt>
                <c:pt idx="59523">
                  <c:v>-0.10036819496825089</c:v>
                </c:pt>
                <c:pt idx="59524">
                  <c:v>-0.10036819496825267</c:v>
                </c:pt>
                <c:pt idx="59525">
                  <c:v>-0.10036819496825089</c:v>
                </c:pt>
                <c:pt idx="59526">
                  <c:v>-0.10036819496825089</c:v>
                </c:pt>
                <c:pt idx="59527">
                  <c:v>-0.10036819496825089</c:v>
                </c:pt>
                <c:pt idx="59528">
                  <c:v>-0.10036819496825089</c:v>
                </c:pt>
                <c:pt idx="59529">
                  <c:v>-0.10036819496825267</c:v>
                </c:pt>
                <c:pt idx="59530">
                  <c:v>-0.10036819496825089</c:v>
                </c:pt>
                <c:pt idx="59531">
                  <c:v>-0.10036819496825267</c:v>
                </c:pt>
                <c:pt idx="59532">
                  <c:v>-0.10036819496825267</c:v>
                </c:pt>
                <c:pt idx="59533">
                  <c:v>-0.10036819496825089</c:v>
                </c:pt>
                <c:pt idx="59534">
                  <c:v>-0.10036819496825267</c:v>
                </c:pt>
                <c:pt idx="59535">
                  <c:v>-0.10036819496825089</c:v>
                </c:pt>
                <c:pt idx="59536">
                  <c:v>-0.10036819496825089</c:v>
                </c:pt>
                <c:pt idx="59537">
                  <c:v>-0.10036819496825089</c:v>
                </c:pt>
                <c:pt idx="59538">
                  <c:v>-0.10036819496825089</c:v>
                </c:pt>
                <c:pt idx="59539">
                  <c:v>-0.10036819496825267</c:v>
                </c:pt>
                <c:pt idx="59540">
                  <c:v>-0.10036819496825267</c:v>
                </c:pt>
                <c:pt idx="59541">
                  <c:v>-0.10036819496825089</c:v>
                </c:pt>
                <c:pt idx="59542">
                  <c:v>-0.10036819496825089</c:v>
                </c:pt>
                <c:pt idx="59543">
                  <c:v>-0.10036819496825089</c:v>
                </c:pt>
                <c:pt idx="59544">
                  <c:v>-0.10036819496825267</c:v>
                </c:pt>
                <c:pt idx="59545">
                  <c:v>-0.10036819496825089</c:v>
                </c:pt>
                <c:pt idx="59546">
                  <c:v>-0.10036819496825267</c:v>
                </c:pt>
                <c:pt idx="59547">
                  <c:v>-0.10036819496825089</c:v>
                </c:pt>
                <c:pt idx="59548">
                  <c:v>-0.10036819496825267</c:v>
                </c:pt>
                <c:pt idx="59549">
                  <c:v>-0.10036819496825089</c:v>
                </c:pt>
                <c:pt idx="59550">
                  <c:v>-0.10036819496825267</c:v>
                </c:pt>
                <c:pt idx="59551">
                  <c:v>-0.10036819496825267</c:v>
                </c:pt>
                <c:pt idx="59552">
                  <c:v>-0.10036819496825267</c:v>
                </c:pt>
                <c:pt idx="59553">
                  <c:v>-0.10036819496825089</c:v>
                </c:pt>
                <c:pt idx="59554">
                  <c:v>-0.10036819496825267</c:v>
                </c:pt>
                <c:pt idx="59555">
                  <c:v>-0.10036819496825089</c:v>
                </c:pt>
                <c:pt idx="59556">
                  <c:v>-0.10036819496825267</c:v>
                </c:pt>
                <c:pt idx="59557">
                  <c:v>-0.10036819496825267</c:v>
                </c:pt>
                <c:pt idx="59558">
                  <c:v>-0.10036819496825267</c:v>
                </c:pt>
                <c:pt idx="59559">
                  <c:v>-0.10036819496825089</c:v>
                </c:pt>
                <c:pt idx="59560">
                  <c:v>-0.10036819496825089</c:v>
                </c:pt>
                <c:pt idx="59561">
                  <c:v>-0.10036819496825089</c:v>
                </c:pt>
                <c:pt idx="59562">
                  <c:v>-0.10036819496825267</c:v>
                </c:pt>
                <c:pt idx="59563">
                  <c:v>-0.10036819496825267</c:v>
                </c:pt>
                <c:pt idx="59564">
                  <c:v>-0.10036819496825089</c:v>
                </c:pt>
                <c:pt idx="59565">
                  <c:v>-0.10036819496825089</c:v>
                </c:pt>
                <c:pt idx="59566">
                  <c:v>-0.10036819496825267</c:v>
                </c:pt>
                <c:pt idx="59567">
                  <c:v>-0.10036819496825267</c:v>
                </c:pt>
                <c:pt idx="59568">
                  <c:v>-0.10036819496825089</c:v>
                </c:pt>
                <c:pt idx="59569">
                  <c:v>-0.10036819496825267</c:v>
                </c:pt>
                <c:pt idx="59570">
                  <c:v>-0.10036819496825089</c:v>
                </c:pt>
                <c:pt idx="59571">
                  <c:v>-0.10036819496825089</c:v>
                </c:pt>
                <c:pt idx="59572">
                  <c:v>-0.10036819496825267</c:v>
                </c:pt>
                <c:pt idx="59573">
                  <c:v>-0.10036819496825267</c:v>
                </c:pt>
                <c:pt idx="59574">
                  <c:v>-0.10036819496825089</c:v>
                </c:pt>
                <c:pt idx="59575">
                  <c:v>-0.10036819496825089</c:v>
                </c:pt>
                <c:pt idx="59576">
                  <c:v>-0.10036819496825267</c:v>
                </c:pt>
                <c:pt idx="59577">
                  <c:v>-0.10036819496825089</c:v>
                </c:pt>
                <c:pt idx="59578">
                  <c:v>-0.10036819496825089</c:v>
                </c:pt>
                <c:pt idx="59579">
                  <c:v>-0.10036819496825267</c:v>
                </c:pt>
                <c:pt idx="59580">
                  <c:v>-0.10036819496825267</c:v>
                </c:pt>
                <c:pt idx="59581">
                  <c:v>-0.10036819496825178</c:v>
                </c:pt>
                <c:pt idx="59582">
                  <c:v>-0.10036819496825178</c:v>
                </c:pt>
                <c:pt idx="59583">
                  <c:v>-0.10036819496825178</c:v>
                </c:pt>
                <c:pt idx="59584">
                  <c:v>-0.10036819496825178</c:v>
                </c:pt>
                <c:pt idx="59585">
                  <c:v>-0.10036819496825178</c:v>
                </c:pt>
                <c:pt idx="59586">
                  <c:v>-0.10036819496825178</c:v>
                </c:pt>
                <c:pt idx="59587">
                  <c:v>-0.10036819496825178</c:v>
                </c:pt>
                <c:pt idx="59588">
                  <c:v>-0.10036819496825089</c:v>
                </c:pt>
                <c:pt idx="59589">
                  <c:v>-0.10036819496825267</c:v>
                </c:pt>
                <c:pt idx="59590">
                  <c:v>-0.10036819496825089</c:v>
                </c:pt>
                <c:pt idx="59591">
                  <c:v>-0.10036819496825089</c:v>
                </c:pt>
                <c:pt idx="59592">
                  <c:v>-0.10036819496825267</c:v>
                </c:pt>
                <c:pt idx="59593">
                  <c:v>-0.10036819496825267</c:v>
                </c:pt>
                <c:pt idx="59594">
                  <c:v>-0.10036819496825089</c:v>
                </c:pt>
                <c:pt idx="59595">
                  <c:v>-0.10036819496825267</c:v>
                </c:pt>
                <c:pt idx="59596">
                  <c:v>-0.10036819496825267</c:v>
                </c:pt>
                <c:pt idx="59597">
                  <c:v>-0.10036819496825089</c:v>
                </c:pt>
                <c:pt idx="59598">
                  <c:v>-0.10036819496825089</c:v>
                </c:pt>
                <c:pt idx="59599">
                  <c:v>-0.10036819496825267</c:v>
                </c:pt>
                <c:pt idx="59600">
                  <c:v>-0.10036819496825089</c:v>
                </c:pt>
                <c:pt idx="59601">
                  <c:v>-0.10036819496825089</c:v>
                </c:pt>
                <c:pt idx="59602">
                  <c:v>-0.10036819496825267</c:v>
                </c:pt>
                <c:pt idx="59603">
                  <c:v>-0.10036819496825267</c:v>
                </c:pt>
                <c:pt idx="59604">
                  <c:v>-0.10036819496825267</c:v>
                </c:pt>
                <c:pt idx="59605">
                  <c:v>-0.10036819496825267</c:v>
                </c:pt>
                <c:pt idx="59606">
                  <c:v>-0.10036819496825089</c:v>
                </c:pt>
                <c:pt idx="59607">
                  <c:v>-0.10036819496825089</c:v>
                </c:pt>
                <c:pt idx="59608">
                  <c:v>-0.10036819496825089</c:v>
                </c:pt>
                <c:pt idx="59609">
                  <c:v>-0.10036819496825089</c:v>
                </c:pt>
                <c:pt idx="59610">
                  <c:v>-0.10036819496825267</c:v>
                </c:pt>
                <c:pt idx="59611">
                  <c:v>-0.10036819496825089</c:v>
                </c:pt>
                <c:pt idx="59612">
                  <c:v>-0.10036819496825089</c:v>
                </c:pt>
                <c:pt idx="59613">
                  <c:v>-0.10036819496825089</c:v>
                </c:pt>
                <c:pt idx="59614">
                  <c:v>-0.10036819496825267</c:v>
                </c:pt>
                <c:pt idx="59615">
                  <c:v>-0.10036819496825089</c:v>
                </c:pt>
                <c:pt idx="59616">
                  <c:v>-0.10036819496825089</c:v>
                </c:pt>
                <c:pt idx="59617">
                  <c:v>-0.10036819496825089</c:v>
                </c:pt>
                <c:pt idx="59618">
                  <c:v>-0.10036819496825267</c:v>
                </c:pt>
                <c:pt idx="59619">
                  <c:v>-0.10036819496825267</c:v>
                </c:pt>
                <c:pt idx="59620">
                  <c:v>-0.10036819496825089</c:v>
                </c:pt>
                <c:pt idx="59621">
                  <c:v>-0.10036819496825267</c:v>
                </c:pt>
                <c:pt idx="59622">
                  <c:v>-0.10036819496825267</c:v>
                </c:pt>
                <c:pt idx="59623">
                  <c:v>-0.10036819496825267</c:v>
                </c:pt>
                <c:pt idx="59624">
                  <c:v>-0.10036819496825089</c:v>
                </c:pt>
                <c:pt idx="59625">
                  <c:v>-0.10036819496825089</c:v>
                </c:pt>
                <c:pt idx="59626">
                  <c:v>-0.10036819496825089</c:v>
                </c:pt>
                <c:pt idx="59627">
                  <c:v>-0.10036819496825089</c:v>
                </c:pt>
                <c:pt idx="59628">
                  <c:v>-0.10036819496825089</c:v>
                </c:pt>
                <c:pt idx="59629">
                  <c:v>-0.10036819496825089</c:v>
                </c:pt>
                <c:pt idx="59630">
                  <c:v>-0.10036819496825089</c:v>
                </c:pt>
                <c:pt idx="59631">
                  <c:v>-0.10036819496825089</c:v>
                </c:pt>
                <c:pt idx="59632">
                  <c:v>-0.10036819496825089</c:v>
                </c:pt>
                <c:pt idx="59633">
                  <c:v>-0.10036819496825089</c:v>
                </c:pt>
                <c:pt idx="59634">
                  <c:v>-0.10036819496825089</c:v>
                </c:pt>
                <c:pt idx="59635">
                  <c:v>-0.10036819496825089</c:v>
                </c:pt>
                <c:pt idx="59636">
                  <c:v>-0.10036819496825089</c:v>
                </c:pt>
                <c:pt idx="59637">
                  <c:v>-0.10036819496825089</c:v>
                </c:pt>
                <c:pt idx="59638">
                  <c:v>-0.10036819496825089</c:v>
                </c:pt>
                <c:pt idx="59639">
                  <c:v>-0.10036819496825089</c:v>
                </c:pt>
                <c:pt idx="59640">
                  <c:v>-0.10036819496825089</c:v>
                </c:pt>
                <c:pt idx="59641">
                  <c:v>-0.10036819496825089</c:v>
                </c:pt>
                <c:pt idx="59642">
                  <c:v>-0.10036819496825089</c:v>
                </c:pt>
                <c:pt idx="59643">
                  <c:v>-0.10036819496825089</c:v>
                </c:pt>
                <c:pt idx="59644">
                  <c:v>-0.10036819496825267</c:v>
                </c:pt>
                <c:pt idx="59645">
                  <c:v>-0.10036819496825267</c:v>
                </c:pt>
                <c:pt idx="59646">
                  <c:v>-0.10036819496825267</c:v>
                </c:pt>
                <c:pt idx="59647">
                  <c:v>-0.10036819496825267</c:v>
                </c:pt>
                <c:pt idx="59648">
                  <c:v>-0.10036819496825267</c:v>
                </c:pt>
                <c:pt idx="59649">
                  <c:v>-0.10036819496825267</c:v>
                </c:pt>
                <c:pt idx="59650">
                  <c:v>-0.10036819496825267</c:v>
                </c:pt>
                <c:pt idx="59651">
                  <c:v>-0.10036819496825089</c:v>
                </c:pt>
                <c:pt idx="59652">
                  <c:v>-0.10036819496825267</c:v>
                </c:pt>
                <c:pt idx="59653">
                  <c:v>-0.10036819496825267</c:v>
                </c:pt>
                <c:pt idx="59654">
                  <c:v>-0.10036819496825267</c:v>
                </c:pt>
                <c:pt idx="59655">
                  <c:v>-0.10036819496825089</c:v>
                </c:pt>
                <c:pt idx="59656">
                  <c:v>-0.10036819496825267</c:v>
                </c:pt>
                <c:pt idx="59657">
                  <c:v>-0.10036819496825089</c:v>
                </c:pt>
                <c:pt idx="59658">
                  <c:v>-0.10036819496825089</c:v>
                </c:pt>
                <c:pt idx="59659">
                  <c:v>-0.10036819496825267</c:v>
                </c:pt>
                <c:pt idx="59660">
                  <c:v>-0.10036819496825267</c:v>
                </c:pt>
                <c:pt idx="59661">
                  <c:v>-0.10036819496825267</c:v>
                </c:pt>
                <c:pt idx="59662">
                  <c:v>-0.10036819496825089</c:v>
                </c:pt>
                <c:pt idx="59663">
                  <c:v>-0.10036819496825267</c:v>
                </c:pt>
                <c:pt idx="59664">
                  <c:v>-0.10036819496825267</c:v>
                </c:pt>
                <c:pt idx="59665">
                  <c:v>-0.10036819496825267</c:v>
                </c:pt>
                <c:pt idx="59666">
                  <c:v>-0.10036819496825089</c:v>
                </c:pt>
                <c:pt idx="59667">
                  <c:v>-0.10036819496825267</c:v>
                </c:pt>
                <c:pt idx="59668">
                  <c:v>-0.10036819496825089</c:v>
                </c:pt>
                <c:pt idx="59669">
                  <c:v>-0.10036819496825089</c:v>
                </c:pt>
                <c:pt idx="59670">
                  <c:v>-0.10036819496825089</c:v>
                </c:pt>
                <c:pt idx="59671">
                  <c:v>-0.10036819496825267</c:v>
                </c:pt>
                <c:pt idx="59672">
                  <c:v>-0.10036819496825089</c:v>
                </c:pt>
                <c:pt idx="59673">
                  <c:v>-0.10036819496825267</c:v>
                </c:pt>
                <c:pt idx="59674">
                  <c:v>-0.10036819496825267</c:v>
                </c:pt>
                <c:pt idx="59675">
                  <c:v>-0.10036819496825089</c:v>
                </c:pt>
                <c:pt idx="59676">
                  <c:v>-0.10036819496825267</c:v>
                </c:pt>
                <c:pt idx="59677">
                  <c:v>-0.10036819496825089</c:v>
                </c:pt>
                <c:pt idx="59678">
                  <c:v>-0.10036819496825267</c:v>
                </c:pt>
                <c:pt idx="59679">
                  <c:v>-0.10036819496825267</c:v>
                </c:pt>
                <c:pt idx="59680">
                  <c:v>-0.10036819496825089</c:v>
                </c:pt>
                <c:pt idx="59681">
                  <c:v>-0.10036819496825089</c:v>
                </c:pt>
                <c:pt idx="59682">
                  <c:v>-0.10036819496825267</c:v>
                </c:pt>
                <c:pt idx="59683">
                  <c:v>-0.10036819496825089</c:v>
                </c:pt>
                <c:pt idx="59684">
                  <c:v>-0.10036819496825089</c:v>
                </c:pt>
                <c:pt idx="59685">
                  <c:v>-0.10036819496825089</c:v>
                </c:pt>
                <c:pt idx="59686">
                  <c:v>-0.10036819496825089</c:v>
                </c:pt>
                <c:pt idx="59687">
                  <c:v>-0.10036819496825267</c:v>
                </c:pt>
                <c:pt idx="59688">
                  <c:v>-0.10036819496825267</c:v>
                </c:pt>
                <c:pt idx="59689">
                  <c:v>-0.10036819496825089</c:v>
                </c:pt>
                <c:pt idx="59690">
                  <c:v>-0.10036819496825267</c:v>
                </c:pt>
                <c:pt idx="59691">
                  <c:v>-0.10036819496825267</c:v>
                </c:pt>
                <c:pt idx="59692">
                  <c:v>-0.10036819496825267</c:v>
                </c:pt>
                <c:pt idx="59693">
                  <c:v>-0.10036819496825089</c:v>
                </c:pt>
                <c:pt idx="59694">
                  <c:v>-0.10036819496825089</c:v>
                </c:pt>
                <c:pt idx="59695">
                  <c:v>-0.10036819496825267</c:v>
                </c:pt>
                <c:pt idx="59696">
                  <c:v>-0.10036819496825089</c:v>
                </c:pt>
                <c:pt idx="59697">
                  <c:v>-0.10036819496825089</c:v>
                </c:pt>
                <c:pt idx="59698">
                  <c:v>-0.10036819496825267</c:v>
                </c:pt>
                <c:pt idx="59699">
                  <c:v>-0.10036819496825267</c:v>
                </c:pt>
                <c:pt idx="59700">
                  <c:v>-0.10036819496825089</c:v>
                </c:pt>
                <c:pt idx="59701">
                  <c:v>-0.10036819496825267</c:v>
                </c:pt>
                <c:pt idx="59702">
                  <c:v>-0.10036819496825267</c:v>
                </c:pt>
                <c:pt idx="59703">
                  <c:v>-0.10036819496825267</c:v>
                </c:pt>
                <c:pt idx="59704">
                  <c:v>-0.10036819496825089</c:v>
                </c:pt>
                <c:pt idx="59705">
                  <c:v>-0.10036819496825089</c:v>
                </c:pt>
                <c:pt idx="59706">
                  <c:v>-0.10036819496825267</c:v>
                </c:pt>
                <c:pt idx="59707">
                  <c:v>-0.10036819496825267</c:v>
                </c:pt>
                <c:pt idx="59708">
                  <c:v>-0.10036819496825267</c:v>
                </c:pt>
                <c:pt idx="59709">
                  <c:v>-0.10036819496825089</c:v>
                </c:pt>
                <c:pt idx="59710">
                  <c:v>-0.10036819496825267</c:v>
                </c:pt>
                <c:pt idx="59711">
                  <c:v>-0.10036819496825267</c:v>
                </c:pt>
                <c:pt idx="59712">
                  <c:v>-0.10036819496825089</c:v>
                </c:pt>
                <c:pt idx="59713">
                  <c:v>-0.10036819496825089</c:v>
                </c:pt>
                <c:pt idx="59714">
                  <c:v>-0.10036819496825089</c:v>
                </c:pt>
                <c:pt idx="59715">
                  <c:v>-0.10036819496825267</c:v>
                </c:pt>
                <c:pt idx="59716">
                  <c:v>-0.10036819496825089</c:v>
                </c:pt>
                <c:pt idx="59717">
                  <c:v>-0.10036819496825267</c:v>
                </c:pt>
                <c:pt idx="59718">
                  <c:v>-0.10036819496825089</c:v>
                </c:pt>
                <c:pt idx="59719">
                  <c:v>-0.10036819496825267</c:v>
                </c:pt>
                <c:pt idx="59720">
                  <c:v>-0.10036819496825089</c:v>
                </c:pt>
                <c:pt idx="59721">
                  <c:v>-0.10036819496825089</c:v>
                </c:pt>
                <c:pt idx="59722">
                  <c:v>-0.10036819496825178</c:v>
                </c:pt>
                <c:pt idx="59723">
                  <c:v>-0.10036819496825178</c:v>
                </c:pt>
                <c:pt idx="59724">
                  <c:v>-0.10036819496825178</c:v>
                </c:pt>
                <c:pt idx="59725">
                  <c:v>-0.10036819496825178</c:v>
                </c:pt>
                <c:pt idx="59726">
                  <c:v>-0.10036819496825267</c:v>
                </c:pt>
                <c:pt idx="59727">
                  <c:v>-0.10036819496825089</c:v>
                </c:pt>
                <c:pt idx="59728">
                  <c:v>-0.10036819496825267</c:v>
                </c:pt>
                <c:pt idx="59729">
                  <c:v>-0.10036819496825267</c:v>
                </c:pt>
                <c:pt idx="59730">
                  <c:v>-0.10036819496825267</c:v>
                </c:pt>
                <c:pt idx="59731">
                  <c:v>-0.10036819496825089</c:v>
                </c:pt>
                <c:pt idx="59732">
                  <c:v>-0.10036819496825089</c:v>
                </c:pt>
                <c:pt idx="59733">
                  <c:v>-0.10036819496825089</c:v>
                </c:pt>
                <c:pt idx="59734">
                  <c:v>-0.10036819496825267</c:v>
                </c:pt>
                <c:pt idx="59735">
                  <c:v>-0.10036819496825089</c:v>
                </c:pt>
                <c:pt idx="59736">
                  <c:v>-0.10036819496825089</c:v>
                </c:pt>
                <c:pt idx="59737">
                  <c:v>-0.10036819496825089</c:v>
                </c:pt>
                <c:pt idx="59738">
                  <c:v>-0.10036819496825089</c:v>
                </c:pt>
                <c:pt idx="59739">
                  <c:v>-0.10036819496825089</c:v>
                </c:pt>
                <c:pt idx="59740">
                  <c:v>-0.10036819496825089</c:v>
                </c:pt>
                <c:pt idx="59741">
                  <c:v>-0.10036819496825089</c:v>
                </c:pt>
                <c:pt idx="59742">
                  <c:v>-0.10036819496825089</c:v>
                </c:pt>
                <c:pt idx="59743">
                  <c:v>-0.10036819496825267</c:v>
                </c:pt>
                <c:pt idx="59744">
                  <c:v>-0.10036819496825089</c:v>
                </c:pt>
                <c:pt idx="59745">
                  <c:v>-0.10036819496825267</c:v>
                </c:pt>
                <c:pt idx="59746">
                  <c:v>-0.10036819496825089</c:v>
                </c:pt>
                <c:pt idx="59747">
                  <c:v>-0.10036819496825089</c:v>
                </c:pt>
                <c:pt idx="59748">
                  <c:v>-0.10036819496825089</c:v>
                </c:pt>
                <c:pt idx="59749">
                  <c:v>-0.10036819496825267</c:v>
                </c:pt>
                <c:pt idx="59750">
                  <c:v>-0.10036819496825089</c:v>
                </c:pt>
                <c:pt idx="59751">
                  <c:v>-0.10036819496825267</c:v>
                </c:pt>
                <c:pt idx="59752">
                  <c:v>-0.10036819496825267</c:v>
                </c:pt>
                <c:pt idx="59753">
                  <c:v>-0.10036819496825089</c:v>
                </c:pt>
                <c:pt idx="59754">
                  <c:v>-0.10036819496825089</c:v>
                </c:pt>
                <c:pt idx="59755">
                  <c:v>-0.10036819496825267</c:v>
                </c:pt>
                <c:pt idx="59756">
                  <c:v>-0.10036819496825267</c:v>
                </c:pt>
                <c:pt idx="59757">
                  <c:v>-0.10036819496825178</c:v>
                </c:pt>
                <c:pt idx="59758">
                  <c:v>-0.10036819496825178</c:v>
                </c:pt>
                <c:pt idx="59759">
                  <c:v>-0.10036819496825178</c:v>
                </c:pt>
                <c:pt idx="59760">
                  <c:v>-0.10036819496825178</c:v>
                </c:pt>
                <c:pt idx="59761">
                  <c:v>-0.10036819496825178</c:v>
                </c:pt>
                <c:pt idx="59762">
                  <c:v>-0.10036819496825267</c:v>
                </c:pt>
                <c:pt idx="59763">
                  <c:v>-0.10036819496825267</c:v>
                </c:pt>
                <c:pt idx="59764">
                  <c:v>-0.10036819496825267</c:v>
                </c:pt>
                <c:pt idx="59765">
                  <c:v>-0.10036819496825178</c:v>
                </c:pt>
                <c:pt idx="59766">
                  <c:v>-0.10036819496825178</c:v>
                </c:pt>
                <c:pt idx="59767">
                  <c:v>-0.10036819496825178</c:v>
                </c:pt>
                <c:pt idx="59768">
                  <c:v>-0.10036819496825178</c:v>
                </c:pt>
                <c:pt idx="59769">
                  <c:v>-0.10036819496825178</c:v>
                </c:pt>
                <c:pt idx="59770">
                  <c:v>-0.10036819496825178</c:v>
                </c:pt>
                <c:pt idx="59771">
                  <c:v>-0.10036819496825178</c:v>
                </c:pt>
                <c:pt idx="59772">
                  <c:v>-0.10036819496825178</c:v>
                </c:pt>
                <c:pt idx="59773">
                  <c:v>-0.10036819496825178</c:v>
                </c:pt>
                <c:pt idx="59774">
                  <c:v>-0.10036819496825178</c:v>
                </c:pt>
                <c:pt idx="59775">
                  <c:v>-0.10036819496825178</c:v>
                </c:pt>
                <c:pt idx="59776">
                  <c:v>-0.10036819496825178</c:v>
                </c:pt>
                <c:pt idx="59777">
                  <c:v>-0.10036819496825178</c:v>
                </c:pt>
                <c:pt idx="59778">
                  <c:v>-0.10036819496825178</c:v>
                </c:pt>
                <c:pt idx="59779">
                  <c:v>-0.10036819496825178</c:v>
                </c:pt>
                <c:pt idx="59780">
                  <c:v>-0.10036819496825178</c:v>
                </c:pt>
                <c:pt idx="59781">
                  <c:v>-0.10036819496825178</c:v>
                </c:pt>
                <c:pt idx="59782">
                  <c:v>-0.10036819496825178</c:v>
                </c:pt>
                <c:pt idx="59783">
                  <c:v>-0.10036819496825178</c:v>
                </c:pt>
                <c:pt idx="59784">
                  <c:v>-0.10036819496825178</c:v>
                </c:pt>
                <c:pt idx="59785">
                  <c:v>-0.10036819496825178</c:v>
                </c:pt>
                <c:pt idx="59786">
                  <c:v>-0.10036819496825178</c:v>
                </c:pt>
                <c:pt idx="59787">
                  <c:v>-0.10036819496825178</c:v>
                </c:pt>
                <c:pt idx="59788">
                  <c:v>-0.10036819496825178</c:v>
                </c:pt>
                <c:pt idx="59789">
                  <c:v>-0.10036819496825178</c:v>
                </c:pt>
                <c:pt idx="59790">
                  <c:v>-0.10036819496825178</c:v>
                </c:pt>
                <c:pt idx="59791">
                  <c:v>-0.10036819496825178</c:v>
                </c:pt>
                <c:pt idx="59792">
                  <c:v>-0.10036819496825178</c:v>
                </c:pt>
                <c:pt idx="59793">
                  <c:v>-0.10036819496825178</c:v>
                </c:pt>
                <c:pt idx="59794">
                  <c:v>-0.10036819496825178</c:v>
                </c:pt>
                <c:pt idx="59795">
                  <c:v>-0.10036819496825178</c:v>
                </c:pt>
                <c:pt idx="59796">
                  <c:v>-0.10036819496825178</c:v>
                </c:pt>
                <c:pt idx="59797">
                  <c:v>-0.10036819496825178</c:v>
                </c:pt>
                <c:pt idx="59798">
                  <c:v>-0.10036819496825178</c:v>
                </c:pt>
                <c:pt idx="59799">
                  <c:v>-0.10036819496825178</c:v>
                </c:pt>
                <c:pt idx="59800">
                  <c:v>-0.10036819496825178</c:v>
                </c:pt>
                <c:pt idx="59801">
                  <c:v>-0.10036819496825178</c:v>
                </c:pt>
                <c:pt idx="59802">
                  <c:v>-0.10036819496825178</c:v>
                </c:pt>
                <c:pt idx="59803">
                  <c:v>-0.10036819496825178</c:v>
                </c:pt>
                <c:pt idx="59804">
                  <c:v>-0.10036819496825178</c:v>
                </c:pt>
                <c:pt idx="59805">
                  <c:v>-0.10036819496825178</c:v>
                </c:pt>
                <c:pt idx="59806">
                  <c:v>-0.10036819496825178</c:v>
                </c:pt>
                <c:pt idx="59807">
                  <c:v>-0.10036819496825178</c:v>
                </c:pt>
                <c:pt idx="59808">
                  <c:v>-0.10036819496825178</c:v>
                </c:pt>
                <c:pt idx="59809">
                  <c:v>-0.10036819496825178</c:v>
                </c:pt>
                <c:pt idx="59810">
                  <c:v>-0.10036819496825178</c:v>
                </c:pt>
                <c:pt idx="59811">
                  <c:v>-0.10036819496825178</c:v>
                </c:pt>
                <c:pt idx="59812">
                  <c:v>-0.10036819496825178</c:v>
                </c:pt>
                <c:pt idx="59813">
                  <c:v>-0.10036819496825178</c:v>
                </c:pt>
                <c:pt idx="59814">
                  <c:v>-0.10036819496825178</c:v>
                </c:pt>
                <c:pt idx="59815">
                  <c:v>-0.10036819496825178</c:v>
                </c:pt>
                <c:pt idx="59816">
                  <c:v>-0.10036819496825178</c:v>
                </c:pt>
                <c:pt idx="59817">
                  <c:v>-0.10036819496825178</c:v>
                </c:pt>
                <c:pt idx="59818">
                  <c:v>-0.10036819496825178</c:v>
                </c:pt>
                <c:pt idx="59819">
                  <c:v>-0.10036819496825178</c:v>
                </c:pt>
                <c:pt idx="59820">
                  <c:v>-0.10036819496825178</c:v>
                </c:pt>
                <c:pt idx="59821">
                  <c:v>-0.10036819496825178</c:v>
                </c:pt>
                <c:pt idx="59822">
                  <c:v>-0.10036819496825178</c:v>
                </c:pt>
                <c:pt idx="59823">
                  <c:v>-0.10036819496825178</c:v>
                </c:pt>
                <c:pt idx="59824">
                  <c:v>-0.10036819496825178</c:v>
                </c:pt>
                <c:pt idx="59825">
                  <c:v>-0.10036819496825178</c:v>
                </c:pt>
                <c:pt idx="59826">
                  <c:v>-0.10036819496825178</c:v>
                </c:pt>
                <c:pt idx="59827">
                  <c:v>-0.10036819496825178</c:v>
                </c:pt>
                <c:pt idx="59828">
                  <c:v>-0.10036819496825178</c:v>
                </c:pt>
                <c:pt idx="59829">
                  <c:v>-0.10036819496825178</c:v>
                </c:pt>
                <c:pt idx="59830">
                  <c:v>-0.10036819496825178</c:v>
                </c:pt>
                <c:pt idx="59831">
                  <c:v>-0.10036819496825178</c:v>
                </c:pt>
                <c:pt idx="59832">
                  <c:v>-0.10036819496825178</c:v>
                </c:pt>
                <c:pt idx="59833">
                  <c:v>-0.10036819496825178</c:v>
                </c:pt>
                <c:pt idx="59834">
                  <c:v>-0.10036819496825178</c:v>
                </c:pt>
                <c:pt idx="59835">
                  <c:v>-0.10036819496825178</c:v>
                </c:pt>
                <c:pt idx="59836">
                  <c:v>-0.10036819496825178</c:v>
                </c:pt>
                <c:pt idx="59837">
                  <c:v>-0.10036819496825178</c:v>
                </c:pt>
                <c:pt idx="59838">
                  <c:v>-0.10036819496825178</c:v>
                </c:pt>
                <c:pt idx="59839">
                  <c:v>-0.10036819496825178</c:v>
                </c:pt>
                <c:pt idx="59840">
                  <c:v>-0.10036819496825178</c:v>
                </c:pt>
                <c:pt idx="59841">
                  <c:v>-0.10036819496825178</c:v>
                </c:pt>
                <c:pt idx="59842">
                  <c:v>-0.10036819496825178</c:v>
                </c:pt>
                <c:pt idx="59843">
                  <c:v>-0.10036819496825178</c:v>
                </c:pt>
                <c:pt idx="59844">
                  <c:v>-0.10036819496825178</c:v>
                </c:pt>
                <c:pt idx="59845">
                  <c:v>-0.10036819496825178</c:v>
                </c:pt>
                <c:pt idx="59846">
                  <c:v>-0.10036819496825178</c:v>
                </c:pt>
                <c:pt idx="59847">
                  <c:v>-0.10036819496825178</c:v>
                </c:pt>
                <c:pt idx="59848">
                  <c:v>-0.10036819496825178</c:v>
                </c:pt>
                <c:pt idx="59849">
                  <c:v>-0.10036819496825178</c:v>
                </c:pt>
                <c:pt idx="59850">
                  <c:v>-0.10036819496825178</c:v>
                </c:pt>
                <c:pt idx="59851">
                  <c:v>-0.10036819496825178</c:v>
                </c:pt>
                <c:pt idx="59852">
                  <c:v>-0.10036819496825178</c:v>
                </c:pt>
                <c:pt idx="59853">
                  <c:v>-0.10036819496825178</c:v>
                </c:pt>
                <c:pt idx="59854">
                  <c:v>-0.10036819496825178</c:v>
                </c:pt>
                <c:pt idx="59855">
                  <c:v>-0.10036819496825178</c:v>
                </c:pt>
                <c:pt idx="59856">
                  <c:v>-0.10036819496825178</c:v>
                </c:pt>
                <c:pt idx="59857">
                  <c:v>-0.10036819496825178</c:v>
                </c:pt>
                <c:pt idx="59858">
                  <c:v>-0.10036819496825178</c:v>
                </c:pt>
                <c:pt idx="59859">
                  <c:v>-0.10036819496825178</c:v>
                </c:pt>
                <c:pt idx="59860">
                  <c:v>-0.10036819496825178</c:v>
                </c:pt>
                <c:pt idx="59861">
                  <c:v>-0.10036819496825178</c:v>
                </c:pt>
                <c:pt idx="59862">
                  <c:v>-0.10036819496825178</c:v>
                </c:pt>
                <c:pt idx="59863">
                  <c:v>-0.10036819496825178</c:v>
                </c:pt>
                <c:pt idx="59864">
                  <c:v>-0.10036819496825178</c:v>
                </c:pt>
                <c:pt idx="59865">
                  <c:v>-0.10036819496825178</c:v>
                </c:pt>
                <c:pt idx="59866">
                  <c:v>-0.10036819496825178</c:v>
                </c:pt>
                <c:pt idx="59867">
                  <c:v>-0.10036819496825178</c:v>
                </c:pt>
                <c:pt idx="59868">
                  <c:v>-0.10036819496825178</c:v>
                </c:pt>
                <c:pt idx="59869">
                  <c:v>-0.10036819496825178</c:v>
                </c:pt>
                <c:pt idx="59870">
                  <c:v>-0.10036819496825178</c:v>
                </c:pt>
                <c:pt idx="59871">
                  <c:v>-0.10036819496825178</c:v>
                </c:pt>
                <c:pt idx="59872">
                  <c:v>-0.10036819496825178</c:v>
                </c:pt>
                <c:pt idx="59873">
                  <c:v>-0.10036819496825178</c:v>
                </c:pt>
                <c:pt idx="59874">
                  <c:v>-0.10036819496825178</c:v>
                </c:pt>
                <c:pt idx="59875">
                  <c:v>-0.10036819496825178</c:v>
                </c:pt>
                <c:pt idx="59876">
                  <c:v>-0.10036819496825178</c:v>
                </c:pt>
                <c:pt idx="59877">
                  <c:v>-0.10036819496825178</c:v>
                </c:pt>
                <c:pt idx="59878">
                  <c:v>-0.10036819496825178</c:v>
                </c:pt>
                <c:pt idx="59879">
                  <c:v>-0.10036819496825178</c:v>
                </c:pt>
                <c:pt idx="59880">
                  <c:v>-0.10036819496825178</c:v>
                </c:pt>
                <c:pt idx="59881">
                  <c:v>-0.10036819496825178</c:v>
                </c:pt>
                <c:pt idx="59882">
                  <c:v>-0.10036819496825178</c:v>
                </c:pt>
                <c:pt idx="59883">
                  <c:v>-0.10036819496825178</c:v>
                </c:pt>
                <c:pt idx="59884">
                  <c:v>-0.10036819496825178</c:v>
                </c:pt>
                <c:pt idx="59885">
                  <c:v>-0.10036819496825178</c:v>
                </c:pt>
                <c:pt idx="59886">
                  <c:v>-0.10036819496825178</c:v>
                </c:pt>
                <c:pt idx="59887">
                  <c:v>-0.10036819496825178</c:v>
                </c:pt>
                <c:pt idx="59888">
                  <c:v>-0.10036819496825178</c:v>
                </c:pt>
                <c:pt idx="59889">
                  <c:v>-0.10036819496825178</c:v>
                </c:pt>
                <c:pt idx="59890">
                  <c:v>-0.10036819496825178</c:v>
                </c:pt>
                <c:pt idx="59891">
                  <c:v>-0.10036819496825178</c:v>
                </c:pt>
                <c:pt idx="59892">
                  <c:v>-0.10036819496825178</c:v>
                </c:pt>
                <c:pt idx="59893">
                  <c:v>-0.10036819496825178</c:v>
                </c:pt>
                <c:pt idx="59894">
                  <c:v>-0.10036819496825178</c:v>
                </c:pt>
                <c:pt idx="59895">
                  <c:v>-0.10036819496825178</c:v>
                </c:pt>
                <c:pt idx="59896">
                  <c:v>-0.10036819496825178</c:v>
                </c:pt>
                <c:pt idx="59897">
                  <c:v>-0.10036819496825178</c:v>
                </c:pt>
                <c:pt idx="59898">
                  <c:v>-0.10036819496825178</c:v>
                </c:pt>
                <c:pt idx="59899">
                  <c:v>-0.10036819496825178</c:v>
                </c:pt>
                <c:pt idx="59900">
                  <c:v>-0.10036819496825178</c:v>
                </c:pt>
                <c:pt idx="59901">
                  <c:v>-0.10036819496825178</c:v>
                </c:pt>
                <c:pt idx="59902">
                  <c:v>-0.10036819496825178</c:v>
                </c:pt>
                <c:pt idx="59903">
                  <c:v>-0.10036819496825178</c:v>
                </c:pt>
                <c:pt idx="59904">
                  <c:v>-0.10036819496825178</c:v>
                </c:pt>
                <c:pt idx="59905">
                  <c:v>-0.10036819496825178</c:v>
                </c:pt>
                <c:pt idx="59906">
                  <c:v>-0.10036819496825178</c:v>
                </c:pt>
                <c:pt idx="59907">
                  <c:v>-0.10036819496825178</c:v>
                </c:pt>
                <c:pt idx="59908">
                  <c:v>-0.10036819496825267</c:v>
                </c:pt>
                <c:pt idx="59909">
                  <c:v>-0.10036819496825089</c:v>
                </c:pt>
                <c:pt idx="59910">
                  <c:v>-0.10036819496825267</c:v>
                </c:pt>
                <c:pt idx="59911">
                  <c:v>-0.10036819496825089</c:v>
                </c:pt>
                <c:pt idx="59912">
                  <c:v>-0.10036819496825267</c:v>
                </c:pt>
                <c:pt idx="59913">
                  <c:v>-0.10036819496825089</c:v>
                </c:pt>
                <c:pt idx="59914">
                  <c:v>-0.10036819496825089</c:v>
                </c:pt>
                <c:pt idx="59915">
                  <c:v>-0.10036819496825267</c:v>
                </c:pt>
                <c:pt idx="59916">
                  <c:v>-0.10036819496825267</c:v>
                </c:pt>
                <c:pt idx="59917">
                  <c:v>-0.10036819496825267</c:v>
                </c:pt>
                <c:pt idx="59918">
                  <c:v>-0.10036819496825089</c:v>
                </c:pt>
                <c:pt idx="59919">
                  <c:v>-0.10036819496825089</c:v>
                </c:pt>
                <c:pt idx="59920">
                  <c:v>-0.10036819496825267</c:v>
                </c:pt>
                <c:pt idx="59921">
                  <c:v>-0.10036819496825267</c:v>
                </c:pt>
                <c:pt idx="59922">
                  <c:v>-0.10036819496825089</c:v>
                </c:pt>
                <c:pt idx="59923">
                  <c:v>-0.10036819496825089</c:v>
                </c:pt>
                <c:pt idx="59924">
                  <c:v>-0.10036819496825089</c:v>
                </c:pt>
                <c:pt idx="59925">
                  <c:v>-0.10036819496825089</c:v>
                </c:pt>
                <c:pt idx="59926">
                  <c:v>-0.10036819496825089</c:v>
                </c:pt>
                <c:pt idx="59927">
                  <c:v>-0.10036819496825089</c:v>
                </c:pt>
                <c:pt idx="59928">
                  <c:v>-0.10036819496825089</c:v>
                </c:pt>
                <c:pt idx="59929">
                  <c:v>-0.10036819496825089</c:v>
                </c:pt>
                <c:pt idx="59930">
                  <c:v>-0.10036819496825267</c:v>
                </c:pt>
                <c:pt idx="59931">
                  <c:v>-0.10036819496825089</c:v>
                </c:pt>
                <c:pt idx="59932">
                  <c:v>-0.10036819496825089</c:v>
                </c:pt>
                <c:pt idx="59933">
                  <c:v>-0.10036819496825089</c:v>
                </c:pt>
                <c:pt idx="59934">
                  <c:v>-0.10036819496825089</c:v>
                </c:pt>
                <c:pt idx="59935">
                  <c:v>-0.10036819496825089</c:v>
                </c:pt>
                <c:pt idx="59936">
                  <c:v>-0.10036819496825089</c:v>
                </c:pt>
                <c:pt idx="59937">
                  <c:v>-0.10036819496825089</c:v>
                </c:pt>
                <c:pt idx="59938">
                  <c:v>-0.10036819496825267</c:v>
                </c:pt>
                <c:pt idx="59939">
                  <c:v>-0.10036819496825267</c:v>
                </c:pt>
                <c:pt idx="59940">
                  <c:v>-0.10036819496825267</c:v>
                </c:pt>
                <c:pt idx="59941">
                  <c:v>-0.10036819496825267</c:v>
                </c:pt>
                <c:pt idx="59942">
                  <c:v>-0.10036819496825267</c:v>
                </c:pt>
                <c:pt idx="59943">
                  <c:v>-0.10036819496825267</c:v>
                </c:pt>
                <c:pt idx="59944">
                  <c:v>-0.10036819496825267</c:v>
                </c:pt>
                <c:pt idx="59945">
                  <c:v>-0.10036819496825089</c:v>
                </c:pt>
                <c:pt idx="59946">
                  <c:v>-0.10036819496825089</c:v>
                </c:pt>
                <c:pt idx="59947">
                  <c:v>-0.10036819496825089</c:v>
                </c:pt>
                <c:pt idx="59948">
                  <c:v>-0.10036819496825089</c:v>
                </c:pt>
                <c:pt idx="59949">
                  <c:v>-0.10036819496825267</c:v>
                </c:pt>
                <c:pt idx="59950">
                  <c:v>-0.10036819496825089</c:v>
                </c:pt>
                <c:pt idx="59951">
                  <c:v>-0.10036819496825267</c:v>
                </c:pt>
                <c:pt idx="59952">
                  <c:v>-0.10036819496825089</c:v>
                </c:pt>
                <c:pt idx="59953">
                  <c:v>-0.10036819496825089</c:v>
                </c:pt>
                <c:pt idx="59954">
                  <c:v>-0.10036819496825267</c:v>
                </c:pt>
                <c:pt idx="59955">
                  <c:v>-0.10036819496825089</c:v>
                </c:pt>
                <c:pt idx="59956">
                  <c:v>-0.10036819496825089</c:v>
                </c:pt>
                <c:pt idx="59957">
                  <c:v>-0.10036819496825267</c:v>
                </c:pt>
                <c:pt idx="59958">
                  <c:v>-0.10036819496825089</c:v>
                </c:pt>
                <c:pt idx="59959">
                  <c:v>-0.10036819496825267</c:v>
                </c:pt>
                <c:pt idx="59960">
                  <c:v>-0.10036819496825089</c:v>
                </c:pt>
                <c:pt idx="59961">
                  <c:v>-0.10036819496825089</c:v>
                </c:pt>
                <c:pt idx="59962">
                  <c:v>-0.10036819496825267</c:v>
                </c:pt>
                <c:pt idx="59963">
                  <c:v>-0.10036819496825089</c:v>
                </c:pt>
                <c:pt idx="59964">
                  <c:v>-0.10036819496825267</c:v>
                </c:pt>
                <c:pt idx="59965">
                  <c:v>-0.10036819496825267</c:v>
                </c:pt>
                <c:pt idx="59966">
                  <c:v>-0.10036819496825089</c:v>
                </c:pt>
                <c:pt idx="59967">
                  <c:v>-0.10036819496825267</c:v>
                </c:pt>
                <c:pt idx="59968">
                  <c:v>-0.10036819496825267</c:v>
                </c:pt>
                <c:pt idx="59969">
                  <c:v>-0.10036819496825267</c:v>
                </c:pt>
                <c:pt idx="59970">
                  <c:v>-0.10036819496825089</c:v>
                </c:pt>
                <c:pt idx="59971">
                  <c:v>-0.10036819496825267</c:v>
                </c:pt>
                <c:pt idx="59972">
                  <c:v>-0.10036819496825267</c:v>
                </c:pt>
                <c:pt idx="59973">
                  <c:v>-0.10036819496825267</c:v>
                </c:pt>
                <c:pt idx="59974">
                  <c:v>-0.10036819496825267</c:v>
                </c:pt>
                <c:pt idx="59975">
                  <c:v>-0.10036819496825267</c:v>
                </c:pt>
                <c:pt idx="59976">
                  <c:v>-0.10036819496825267</c:v>
                </c:pt>
                <c:pt idx="59977">
                  <c:v>-0.10036819496825267</c:v>
                </c:pt>
                <c:pt idx="59978">
                  <c:v>-0.10036819496825089</c:v>
                </c:pt>
                <c:pt idx="59979">
                  <c:v>-0.10036819496825267</c:v>
                </c:pt>
                <c:pt idx="59980">
                  <c:v>-0.10036819496825089</c:v>
                </c:pt>
                <c:pt idx="59981">
                  <c:v>-0.10036819496825089</c:v>
                </c:pt>
                <c:pt idx="59982">
                  <c:v>-0.10036819496825267</c:v>
                </c:pt>
                <c:pt idx="59983">
                  <c:v>-0.10036819496825089</c:v>
                </c:pt>
                <c:pt idx="59984">
                  <c:v>-0.10036819496825267</c:v>
                </c:pt>
                <c:pt idx="59985">
                  <c:v>-0.10036819496825089</c:v>
                </c:pt>
                <c:pt idx="59986">
                  <c:v>-0.10036819496825267</c:v>
                </c:pt>
                <c:pt idx="59987">
                  <c:v>-0.10036819496825267</c:v>
                </c:pt>
                <c:pt idx="59988">
                  <c:v>-0.10036819496825267</c:v>
                </c:pt>
                <c:pt idx="59989">
                  <c:v>-0.10036819496825089</c:v>
                </c:pt>
                <c:pt idx="59990">
                  <c:v>-0.10036819496825267</c:v>
                </c:pt>
                <c:pt idx="59991">
                  <c:v>-0.10036819496825267</c:v>
                </c:pt>
                <c:pt idx="59992">
                  <c:v>-0.10036819496825089</c:v>
                </c:pt>
                <c:pt idx="59993">
                  <c:v>-0.10036819496825267</c:v>
                </c:pt>
                <c:pt idx="59994">
                  <c:v>-0.10036819496825089</c:v>
                </c:pt>
                <c:pt idx="59995">
                  <c:v>-0.10036819496825089</c:v>
                </c:pt>
                <c:pt idx="59996">
                  <c:v>-0.10036819496825089</c:v>
                </c:pt>
                <c:pt idx="59997">
                  <c:v>-0.10036819496825267</c:v>
                </c:pt>
                <c:pt idx="59998">
                  <c:v>-0.10036819496825089</c:v>
                </c:pt>
                <c:pt idx="59999">
                  <c:v>-0.10036819496825267</c:v>
                </c:pt>
                <c:pt idx="60000">
                  <c:v>-0.10036819496825267</c:v>
                </c:pt>
                <c:pt idx="60001">
                  <c:v>-0.10036819496825089</c:v>
                </c:pt>
                <c:pt idx="60002">
                  <c:v>-0.10036819496825267</c:v>
                </c:pt>
                <c:pt idx="60003">
                  <c:v>-0.10036819496825089</c:v>
                </c:pt>
                <c:pt idx="60004">
                  <c:v>-0.10036819496825089</c:v>
                </c:pt>
                <c:pt idx="60005">
                  <c:v>-0.10036819496825089</c:v>
                </c:pt>
                <c:pt idx="60006">
                  <c:v>-0.10036819496825089</c:v>
                </c:pt>
                <c:pt idx="60007">
                  <c:v>-0.10036819496825089</c:v>
                </c:pt>
                <c:pt idx="60008">
                  <c:v>-0.10036819496825089</c:v>
                </c:pt>
                <c:pt idx="60009">
                  <c:v>-0.10036819496825267</c:v>
                </c:pt>
                <c:pt idx="60010">
                  <c:v>-0.10036819496825267</c:v>
                </c:pt>
                <c:pt idx="60011">
                  <c:v>-0.10036819496825267</c:v>
                </c:pt>
                <c:pt idx="60012">
                  <c:v>-0.10036819496825267</c:v>
                </c:pt>
                <c:pt idx="60013">
                  <c:v>-0.10036819496825267</c:v>
                </c:pt>
                <c:pt idx="60014">
                  <c:v>-0.10036819496825267</c:v>
                </c:pt>
                <c:pt idx="60015">
                  <c:v>-0.10036819496825267</c:v>
                </c:pt>
                <c:pt idx="60016">
                  <c:v>-0.10036819496825267</c:v>
                </c:pt>
                <c:pt idx="60017">
                  <c:v>-0.10036819496825089</c:v>
                </c:pt>
                <c:pt idx="60018">
                  <c:v>-0.10036819496825267</c:v>
                </c:pt>
                <c:pt idx="60019">
                  <c:v>-0.10036819496825089</c:v>
                </c:pt>
                <c:pt idx="60020">
                  <c:v>-0.10036819496825089</c:v>
                </c:pt>
                <c:pt idx="60021">
                  <c:v>-0.10036819496825089</c:v>
                </c:pt>
                <c:pt idx="60022">
                  <c:v>-0.10036819496825089</c:v>
                </c:pt>
                <c:pt idx="60023">
                  <c:v>-0.10036819496825267</c:v>
                </c:pt>
                <c:pt idx="60024">
                  <c:v>-0.10036819496825089</c:v>
                </c:pt>
                <c:pt idx="60025">
                  <c:v>-0.10036819496825089</c:v>
                </c:pt>
                <c:pt idx="60026">
                  <c:v>-0.10036819496825267</c:v>
                </c:pt>
                <c:pt idx="60027">
                  <c:v>-0.10036819496825267</c:v>
                </c:pt>
                <c:pt idx="60028">
                  <c:v>-0.10036819496825267</c:v>
                </c:pt>
                <c:pt idx="60029">
                  <c:v>-0.10036819496825089</c:v>
                </c:pt>
                <c:pt idx="60030">
                  <c:v>-0.10036819496825089</c:v>
                </c:pt>
                <c:pt idx="60031">
                  <c:v>-0.10036819496825089</c:v>
                </c:pt>
                <c:pt idx="60032">
                  <c:v>-0.10036819496825267</c:v>
                </c:pt>
                <c:pt idx="60033">
                  <c:v>-0.10036819496825267</c:v>
                </c:pt>
                <c:pt idx="60034">
                  <c:v>-0.10036819496825089</c:v>
                </c:pt>
                <c:pt idx="60035">
                  <c:v>-0.10036819496825089</c:v>
                </c:pt>
                <c:pt idx="60036">
                  <c:v>-0.10036819496825267</c:v>
                </c:pt>
                <c:pt idx="60037">
                  <c:v>-0.10036819496825089</c:v>
                </c:pt>
                <c:pt idx="60038">
                  <c:v>-0.10036819496825267</c:v>
                </c:pt>
                <c:pt idx="60039">
                  <c:v>-0.10036819496825267</c:v>
                </c:pt>
                <c:pt idx="60040">
                  <c:v>-0.10036819496825089</c:v>
                </c:pt>
                <c:pt idx="60041">
                  <c:v>-0.10036819496825089</c:v>
                </c:pt>
                <c:pt idx="60042">
                  <c:v>-0.10036819496825089</c:v>
                </c:pt>
                <c:pt idx="60043">
                  <c:v>-0.10036819496825267</c:v>
                </c:pt>
                <c:pt idx="60044">
                  <c:v>-0.10036819496825089</c:v>
                </c:pt>
                <c:pt idx="60045">
                  <c:v>-0.10036819496825267</c:v>
                </c:pt>
                <c:pt idx="60046">
                  <c:v>-0.10036819496825267</c:v>
                </c:pt>
                <c:pt idx="60047">
                  <c:v>-0.10036819496825267</c:v>
                </c:pt>
                <c:pt idx="60048">
                  <c:v>-0.10036819496825267</c:v>
                </c:pt>
                <c:pt idx="60049">
                  <c:v>-0.10036819496825089</c:v>
                </c:pt>
                <c:pt idx="60050">
                  <c:v>-0.10036819496825089</c:v>
                </c:pt>
                <c:pt idx="60051">
                  <c:v>-0.10036819496825089</c:v>
                </c:pt>
                <c:pt idx="60052">
                  <c:v>-0.10036819496825089</c:v>
                </c:pt>
                <c:pt idx="60053">
                  <c:v>-0.10036819496825267</c:v>
                </c:pt>
                <c:pt idx="60054">
                  <c:v>-0.10036819496825089</c:v>
                </c:pt>
                <c:pt idx="60055">
                  <c:v>-0.10036819496825267</c:v>
                </c:pt>
                <c:pt idx="60056">
                  <c:v>-0.10036819496825089</c:v>
                </c:pt>
                <c:pt idx="60057">
                  <c:v>-0.10036819496825267</c:v>
                </c:pt>
                <c:pt idx="60058">
                  <c:v>-0.10036819496825089</c:v>
                </c:pt>
                <c:pt idx="60059">
                  <c:v>-0.10036819496825267</c:v>
                </c:pt>
                <c:pt idx="60060">
                  <c:v>-0.10036819496825267</c:v>
                </c:pt>
                <c:pt idx="60061">
                  <c:v>-0.10036819496825089</c:v>
                </c:pt>
                <c:pt idx="60062">
                  <c:v>-0.10036819496825089</c:v>
                </c:pt>
                <c:pt idx="60063">
                  <c:v>-0.10036819496825267</c:v>
                </c:pt>
                <c:pt idx="60064">
                  <c:v>-0.10036819496825089</c:v>
                </c:pt>
                <c:pt idx="60065">
                  <c:v>-0.10036819496825089</c:v>
                </c:pt>
                <c:pt idx="60066">
                  <c:v>-0.10036819496825267</c:v>
                </c:pt>
                <c:pt idx="60067">
                  <c:v>-0.10036819496825267</c:v>
                </c:pt>
                <c:pt idx="60068">
                  <c:v>-0.10036819496825267</c:v>
                </c:pt>
                <c:pt idx="60069">
                  <c:v>-0.10036819496825089</c:v>
                </c:pt>
                <c:pt idx="60070">
                  <c:v>-0.10036819496825089</c:v>
                </c:pt>
                <c:pt idx="60071">
                  <c:v>-0.10036819496825089</c:v>
                </c:pt>
                <c:pt idx="60072">
                  <c:v>-0.10036819496825089</c:v>
                </c:pt>
                <c:pt idx="60073">
                  <c:v>-0.10036819496825267</c:v>
                </c:pt>
                <c:pt idx="60074">
                  <c:v>-0.10036819496825089</c:v>
                </c:pt>
                <c:pt idx="60075">
                  <c:v>-0.10036819496825089</c:v>
                </c:pt>
                <c:pt idx="60076">
                  <c:v>-0.10036819496825089</c:v>
                </c:pt>
                <c:pt idx="60077">
                  <c:v>-0.10036819496825267</c:v>
                </c:pt>
                <c:pt idx="60078">
                  <c:v>-0.10036819496825267</c:v>
                </c:pt>
                <c:pt idx="60079">
                  <c:v>-0.10036819496825089</c:v>
                </c:pt>
                <c:pt idx="60080">
                  <c:v>-0.10036819496825089</c:v>
                </c:pt>
                <c:pt idx="60081">
                  <c:v>-0.10036819496825267</c:v>
                </c:pt>
                <c:pt idx="60082">
                  <c:v>-0.10036819496825089</c:v>
                </c:pt>
                <c:pt idx="60083">
                  <c:v>-0.10036819496825267</c:v>
                </c:pt>
                <c:pt idx="60084">
                  <c:v>-0.10036819496825089</c:v>
                </c:pt>
                <c:pt idx="60085">
                  <c:v>-0.10036819496825089</c:v>
                </c:pt>
                <c:pt idx="60086">
                  <c:v>-0.10036819496825089</c:v>
                </c:pt>
                <c:pt idx="60087">
                  <c:v>-0.10036819496825267</c:v>
                </c:pt>
                <c:pt idx="60088">
                  <c:v>-0.10036819496825267</c:v>
                </c:pt>
                <c:pt idx="60089">
                  <c:v>-0.10036819496825267</c:v>
                </c:pt>
                <c:pt idx="60090">
                  <c:v>-0.10036819496825089</c:v>
                </c:pt>
                <c:pt idx="60091">
                  <c:v>-0.10036819496825267</c:v>
                </c:pt>
                <c:pt idx="60092">
                  <c:v>-0.10036819496825267</c:v>
                </c:pt>
                <c:pt idx="60093">
                  <c:v>-0.10036819496825089</c:v>
                </c:pt>
                <c:pt idx="60094">
                  <c:v>-0.10036819496825267</c:v>
                </c:pt>
                <c:pt idx="60095">
                  <c:v>-0.10036819496825089</c:v>
                </c:pt>
                <c:pt idx="60096">
                  <c:v>-0.10036819496825089</c:v>
                </c:pt>
                <c:pt idx="60097">
                  <c:v>-0.10036819496825089</c:v>
                </c:pt>
                <c:pt idx="60098">
                  <c:v>-0.10036819496825089</c:v>
                </c:pt>
                <c:pt idx="60099">
                  <c:v>-0.10036819496825089</c:v>
                </c:pt>
                <c:pt idx="60100">
                  <c:v>-0.10036819496825089</c:v>
                </c:pt>
                <c:pt idx="60101">
                  <c:v>-0.10036819496825089</c:v>
                </c:pt>
                <c:pt idx="60102">
                  <c:v>-0.10036819496825267</c:v>
                </c:pt>
                <c:pt idx="60103">
                  <c:v>-0.10036819496825089</c:v>
                </c:pt>
                <c:pt idx="60104">
                  <c:v>-0.10036819496825089</c:v>
                </c:pt>
                <c:pt idx="60105">
                  <c:v>-0.10036819496825267</c:v>
                </c:pt>
                <c:pt idx="60106">
                  <c:v>-0.10036819496825267</c:v>
                </c:pt>
                <c:pt idx="60107">
                  <c:v>-0.10036819496825267</c:v>
                </c:pt>
                <c:pt idx="60108">
                  <c:v>-0.10036819496825089</c:v>
                </c:pt>
                <c:pt idx="60109">
                  <c:v>-0.10036819496825267</c:v>
                </c:pt>
                <c:pt idx="60110">
                  <c:v>-0.10036819496825089</c:v>
                </c:pt>
                <c:pt idx="60111">
                  <c:v>-0.10036819496825267</c:v>
                </c:pt>
                <c:pt idx="60112">
                  <c:v>-0.10036819496825267</c:v>
                </c:pt>
                <c:pt idx="60113">
                  <c:v>-0.10036819496825089</c:v>
                </c:pt>
                <c:pt idx="60114">
                  <c:v>-0.10036819496825089</c:v>
                </c:pt>
                <c:pt idx="60115">
                  <c:v>-0.10036819496825089</c:v>
                </c:pt>
                <c:pt idx="60116">
                  <c:v>-0.10036819496825089</c:v>
                </c:pt>
                <c:pt idx="60117">
                  <c:v>-0.10036819496825089</c:v>
                </c:pt>
                <c:pt idx="60118">
                  <c:v>-0.10036819496825089</c:v>
                </c:pt>
                <c:pt idx="60119">
                  <c:v>-0.10036819496825089</c:v>
                </c:pt>
                <c:pt idx="60120">
                  <c:v>-0.10036819496825267</c:v>
                </c:pt>
                <c:pt idx="60121">
                  <c:v>-0.10036819496825267</c:v>
                </c:pt>
                <c:pt idx="60122">
                  <c:v>-0.10036819496825267</c:v>
                </c:pt>
                <c:pt idx="60123">
                  <c:v>-0.10036819496825267</c:v>
                </c:pt>
                <c:pt idx="60124">
                  <c:v>-0.10036819496825267</c:v>
                </c:pt>
                <c:pt idx="60125">
                  <c:v>-0.10036819496825089</c:v>
                </c:pt>
                <c:pt idx="60126">
                  <c:v>-0.10036819496825089</c:v>
                </c:pt>
                <c:pt idx="60127">
                  <c:v>-0.10036819496825267</c:v>
                </c:pt>
                <c:pt idx="60128">
                  <c:v>-0.10036819496825267</c:v>
                </c:pt>
                <c:pt idx="60129">
                  <c:v>-0.10036819496825089</c:v>
                </c:pt>
                <c:pt idx="60130">
                  <c:v>-0.10036819496825089</c:v>
                </c:pt>
                <c:pt idx="60131">
                  <c:v>-0.10036819496825089</c:v>
                </c:pt>
                <c:pt idx="60132">
                  <c:v>-0.10036819496825089</c:v>
                </c:pt>
                <c:pt idx="60133">
                  <c:v>-0.10036819496825089</c:v>
                </c:pt>
                <c:pt idx="60134">
                  <c:v>-0.10036819496825089</c:v>
                </c:pt>
                <c:pt idx="60135">
                  <c:v>-0.10036819496825267</c:v>
                </c:pt>
                <c:pt idx="60136">
                  <c:v>-0.10036819496825089</c:v>
                </c:pt>
                <c:pt idx="60137">
                  <c:v>-0.10036819496825267</c:v>
                </c:pt>
                <c:pt idx="60138">
                  <c:v>-0.10036819496825089</c:v>
                </c:pt>
                <c:pt idx="60139">
                  <c:v>-0.10036819496825089</c:v>
                </c:pt>
                <c:pt idx="60140">
                  <c:v>-0.10036819496825089</c:v>
                </c:pt>
                <c:pt idx="60141">
                  <c:v>-0.10036819496825267</c:v>
                </c:pt>
                <c:pt idx="60142">
                  <c:v>-0.10036819496825267</c:v>
                </c:pt>
                <c:pt idx="60143">
                  <c:v>-0.10036819496825089</c:v>
                </c:pt>
                <c:pt idx="60144">
                  <c:v>-0.10036819496825267</c:v>
                </c:pt>
                <c:pt idx="60145">
                  <c:v>-0.10036819496825267</c:v>
                </c:pt>
                <c:pt idx="60146">
                  <c:v>-0.10036819496825267</c:v>
                </c:pt>
                <c:pt idx="60147">
                  <c:v>-0.10036819496825089</c:v>
                </c:pt>
                <c:pt idx="60148">
                  <c:v>-0.10036819496825267</c:v>
                </c:pt>
                <c:pt idx="60149">
                  <c:v>-0.10036819496825089</c:v>
                </c:pt>
                <c:pt idx="60150">
                  <c:v>-0.10036819496825267</c:v>
                </c:pt>
                <c:pt idx="60151">
                  <c:v>-0.10036819496825267</c:v>
                </c:pt>
                <c:pt idx="60152">
                  <c:v>-0.10036819496825267</c:v>
                </c:pt>
                <c:pt idx="60153">
                  <c:v>-0.10036819496825089</c:v>
                </c:pt>
                <c:pt idx="60154">
                  <c:v>-0.10036819496825089</c:v>
                </c:pt>
                <c:pt idx="60155">
                  <c:v>-0.10036819496825267</c:v>
                </c:pt>
                <c:pt idx="60156">
                  <c:v>-0.10036819496825267</c:v>
                </c:pt>
                <c:pt idx="60157">
                  <c:v>-0.10036819496825089</c:v>
                </c:pt>
                <c:pt idx="60158">
                  <c:v>-0.10036819496825089</c:v>
                </c:pt>
                <c:pt idx="60159">
                  <c:v>-0.10036819496825267</c:v>
                </c:pt>
                <c:pt idx="60160">
                  <c:v>-0.10036819496825089</c:v>
                </c:pt>
                <c:pt idx="60161">
                  <c:v>-0.10036819496825267</c:v>
                </c:pt>
                <c:pt idx="60162">
                  <c:v>-0.10036819496825089</c:v>
                </c:pt>
                <c:pt idx="60163">
                  <c:v>-0.10036819496825267</c:v>
                </c:pt>
                <c:pt idx="60164">
                  <c:v>-0.10036819496825089</c:v>
                </c:pt>
                <c:pt idx="60165">
                  <c:v>-0.10036819496825089</c:v>
                </c:pt>
                <c:pt idx="60166">
                  <c:v>-0.10036819496825089</c:v>
                </c:pt>
                <c:pt idx="60167">
                  <c:v>-0.10036819496825267</c:v>
                </c:pt>
                <c:pt idx="60168">
                  <c:v>-0.10036819496825267</c:v>
                </c:pt>
                <c:pt idx="60169">
                  <c:v>-0.10036819496825089</c:v>
                </c:pt>
                <c:pt idx="60170">
                  <c:v>-0.10036819496825089</c:v>
                </c:pt>
                <c:pt idx="60171">
                  <c:v>-0.10036819496825267</c:v>
                </c:pt>
                <c:pt idx="60172">
                  <c:v>-0.10036819496825089</c:v>
                </c:pt>
                <c:pt idx="60173">
                  <c:v>-0.10036819496825267</c:v>
                </c:pt>
                <c:pt idx="60174">
                  <c:v>-0.10036819496825267</c:v>
                </c:pt>
                <c:pt idx="60175">
                  <c:v>-0.10036819496825089</c:v>
                </c:pt>
                <c:pt idx="60176">
                  <c:v>-0.10036819496825267</c:v>
                </c:pt>
                <c:pt idx="60177">
                  <c:v>-0.10036819496825089</c:v>
                </c:pt>
                <c:pt idx="60178">
                  <c:v>-0.10036819496825267</c:v>
                </c:pt>
                <c:pt idx="60179">
                  <c:v>-0.10036819496825089</c:v>
                </c:pt>
                <c:pt idx="60180">
                  <c:v>-0.10036819496825089</c:v>
                </c:pt>
                <c:pt idx="60181">
                  <c:v>-0.10036819496825089</c:v>
                </c:pt>
                <c:pt idx="60182">
                  <c:v>-0.10036819496825267</c:v>
                </c:pt>
                <c:pt idx="60183">
                  <c:v>-0.10036819496825267</c:v>
                </c:pt>
                <c:pt idx="60184">
                  <c:v>-0.10036819496825267</c:v>
                </c:pt>
                <c:pt idx="60185">
                  <c:v>-0.10036819496825089</c:v>
                </c:pt>
                <c:pt idx="60186">
                  <c:v>-0.10036819496825267</c:v>
                </c:pt>
                <c:pt idx="60187">
                  <c:v>-0.10036819496825267</c:v>
                </c:pt>
                <c:pt idx="60188">
                  <c:v>-0.10036819496825267</c:v>
                </c:pt>
                <c:pt idx="60189">
                  <c:v>-0.10036819496825267</c:v>
                </c:pt>
                <c:pt idx="60190">
                  <c:v>-0.10036819496825089</c:v>
                </c:pt>
                <c:pt idx="60191">
                  <c:v>-0.10036819496825089</c:v>
                </c:pt>
                <c:pt idx="60192">
                  <c:v>-0.10036819496825267</c:v>
                </c:pt>
                <c:pt idx="60193">
                  <c:v>-0.10036819496825267</c:v>
                </c:pt>
                <c:pt idx="60194">
                  <c:v>-0.10036819496825267</c:v>
                </c:pt>
                <c:pt idx="60195">
                  <c:v>-0.10036819496825178</c:v>
                </c:pt>
                <c:pt idx="60196">
                  <c:v>-0.10036819496825267</c:v>
                </c:pt>
                <c:pt idx="60197">
                  <c:v>-0.10036819496825089</c:v>
                </c:pt>
                <c:pt idx="60198">
                  <c:v>-0.10036819496825089</c:v>
                </c:pt>
                <c:pt idx="60199">
                  <c:v>-0.10036819496825089</c:v>
                </c:pt>
                <c:pt idx="60200">
                  <c:v>-0.10036819496825267</c:v>
                </c:pt>
                <c:pt idx="60201">
                  <c:v>-0.10036819496825267</c:v>
                </c:pt>
                <c:pt idx="60202">
                  <c:v>-0.10036819496825267</c:v>
                </c:pt>
                <c:pt idx="60203">
                  <c:v>-0.10036819496825089</c:v>
                </c:pt>
                <c:pt idx="60204">
                  <c:v>-0.10036819496825089</c:v>
                </c:pt>
                <c:pt idx="60205">
                  <c:v>-0.10036819496825267</c:v>
                </c:pt>
                <c:pt idx="60206">
                  <c:v>-0.10036819496825089</c:v>
                </c:pt>
                <c:pt idx="60207">
                  <c:v>-0.10036819496825267</c:v>
                </c:pt>
                <c:pt idx="60208">
                  <c:v>-0.10036819496825267</c:v>
                </c:pt>
                <c:pt idx="60209">
                  <c:v>-0.10036819496825267</c:v>
                </c:pt>
                <c:pt idx="60210">
                  <c:v>-0.10036819496825267</c:v>
                </c:pt>
                <c:pt idx="60211">
                  <c:v>-0.10036819496825089</c:v>
                </c:pt>
                <c:pt idx="60212">
                  <c:v>-0.10036819496825267</c:v>
                </c:pt>
                <c:pt idx="60213">
                  <c:v>-0.10036819496825267</c:v>
                </c:pt>
                <c:pt idx="60214">
                  <c:v>-0.10036819496825089</c:v>
                </c:pt>
                <c:pt idx="60215">
                  <c:v>-0.10036819496825267</c:v>
                </c:pt>
                <c:pt idx="60216">
                  <c:v>-0.10036819496825089</c:v>
                </c:pt>
                <c:pt idx="60217">
                  <c:v>-0.10036819496825089</c:v>
                </c:pt>
                <c:pt idx="60218">
                  <c:v>-0.10036819496825089</c:v>
                </c:pt>
                <c:pt idx="60219">
                  <c:v>-0.10036819496825267</c:v>
                </c:pt>
                <c:pt idx="60220">
                  <c:v>-0.10036819496825089</c:v>
                </c:pt>
                <c:pt idx="60221">
                  <c:v>-0.10036819496825267</c:v>
                </c:pt>
                <c:pt idx="60222">
                  <c:v>-0.10036819496825267</c:v>
                </c:pt>
                <c:pt idx="60223">
                  <c:v>-0.10036819496825089</c:v>
                </c:pt>
                <c:pt idx="60224">
                  <c:v>-0.10036819496825267</c:v>
                </c:pt>
                <c:pt idx="60225">
                  <c:v>-0.10036819496825089</c:v>
                </c:pt>
                <c:pt idx="60226">
                  <c:v>-0.10036819496825267</c:v>
                </c:pt>
                <c:pt idx="60227">
                  <c:v>-0.10036819496825267</c:v>
                </c:pt>
                <c:pt idx="60228">
                  <c:v>-0.10036819496825089</c:v>
                </c:pt>
                <c:pt idx="60229">
                  <c:v>-0.10036819496825267</c:v>
                </c:pt>
                <c:pt idx="60230">
                  <c:v>-0.10036819496825089</c:v>
                </c:pt>
                <c:pt idx="60231">
                  <c:v>-0.10036819496825089</c:v>
                </c:pt>
                <c:pt idx="60232">
                  <c:v>-0.10036819496825089</c:v>
                </c:pt>
                <c:pt idx="60233">
                  <c:v>-0.10036819496825267</c:v>
                </c:pt>
                <c:pt idx="60234">
                  <c:v>-0.10036819496825267</c:v>
                </c:pt>
                <c:pt idx="60235">
                  <c:v>-0.10036819496825267</c:v>
                </c:pt>
                <c:pt idx="60236">
                  <c:v>-0.10036819496825267</c:v>
                </c:pt>
                <c:pt idx="60237">
                  <c:v>-0.10036819496825267</c:v>
                </c:pt>
                <c:pt idx="60238">
                  <c:v>-0.10036819496825267</c:v>
                </c:pt>
                <c:pt idx="60239">
                  <c:v>-0.10036819496825267</c:v>
                </c:pt>
                <c:pt idx="60240">
                  <c:v>-0.10036819496825089</c:v>
                </c:pt>
                <c:pt idx="60241">
                  <c:v>-0.10036819496825089</c:v>
                </c:pt>
                <c:pt idx="60242">
                  <c:v>-0.10036819496825089</c:v>
                </c:pt>
                <c:pt idx="60243">
                  <c:v>-0.10036819496825267</c:v>
                </c:pt>
                <c:pt idx="60244">
                  <c:v>-0.10036819496825267</c:v>
                </c:pt>
                <c:pt idx="60245">
                  <c:v>-0.10036819496825089</c:v>
                </c:pt>
                <c:pt idx="60246">
                  <c:v>-0.10036819496825089</c:v>
                </c:pt>
                <c:pt idx="60247">
                  <c:v>-0.10036819496825089</c:v>
                </c:pt>
                <c:pt idx="60248">
                  <c:v>-0.10036819496825267</c:v>
                </c:pt>
                <c:pt idx="60249">
                  <c:v>-0.10036819496825089</c:v>
                </c:pt>
                <c:pt idx="60250">
                  <c:v>-0.10036819496825089</c:v>
                </c:pt>
                <c:pt idx="60251">
                  <c:v>-0.10036819496825089</c:v>
                </c:pt>
                <c:pt idx="60252">
                  <c:v>-0.10036819496825267</c:v>
                </c:pt>
                <c:pt idx="60253">
                  <c:v>-0.10036819496825089</c:v>
                </c:pt>
                <c:pt idx="60254">
                  <c:v>-0.10036819496825267</c:v>
                </c:pt>
                <c:pt idx="60255">
                  <c:v>-0.10036819496825089</c:v>
                </c:pt>
                <c:pt idx="60256">
                  <c:v>-0.10036819496825267</c:v>
                </c:pt>
                <c:pt idx="60257">
                  <c:v>-0.10036819496825267</c:v>
                </c:pt>
                <c:pt idx="60258">
                  <c:v>-0.10036819496825267</c:v>
                </c:pt>
                <c:pt idx="60259">
                  <c:v>-0.10036819496825267</c:v>
                </c:pt>
                <c:pt idx="60260">
                  <c:v>-0.10036819496825267</c:v>
                </c:pt>
                <c:pt idx="60261">
                  <c:v>-0.10036819496825267</c:v>
                </c:pt>
                <c:pt idx="60262">
                  <c:v>-0.10036819496825089</c:v>
                </c:pt>
                <c:pt idx="60263">
                  <c:v>-0.10036819496825267</c:v>
                </c:pt>
                <c:pt idx="60264">
                  <c:v>-0.10036819496825267</c:v>
                </c:pt>
                <c:pt idx="60265">
                  <c:v>-0.10036819496825267</c:v>
                </c:pt>
                <c:pt idx="60266">
                  <c:v>-0.10036819496825089</c:v>
                </c:pt>
                <c:pt idx="60267">
                  <c:v>-0.10036819496825089</c:v>
                </c:pt>
                <c:pt idx="60268">
                  <c:v>-0.10036819496825089</c:v>
                </c:pt>
                <c:pt idx="60269">
                  <c:v>-0.10036819496825089</c:v>
                </c:pt>
                <c:pt idx="60270">
                  <c:v>-0.10036819496825089</c:v>
                </c:pt>
                <c:pt idx="60271">
                  <c:v>-0.10036819496825267</c:v>
                </c:pt>
                <c:pt idx="60272">
                  <c:v>-0.10036819496825267</c:v>
                </c:pt>
                <c:pt idx="60273">
                  <c:v>-0.10036819496825267</c:v>
                </c:pt>
                <c:pt idx="60274">
                  <c:v>-0.10036819496825267</c:v>
                </c:pt>
                <c:pt idx="60275">
                  <c:v>-0.10036819496825089</c:v>
                </c:pt>
                <c:pt idx="60276">
                  <c:v>-0.10036819496825089</c:v>
                </c:pt>
                <c:pt idx="60277">
                  <c:v>-0.10036819496825267</c:v>
                </c:pt>
                <c:pt idx="60278">
                  <c:v>-0.10036819496825267</c:v>
                </c:pt>
                <c:pt idx="60279">
                  <c:v>-0.10036819496825267</c:v>
                </c:pt>
                <c:pt idx="60280">
                  <c:v>-0.10036819496825089</c:v>
                </c:pt>
                <c:pt idx="60281">
                  <c:v>-0.10036819496825267</c:v>
                </c:pt>
                <c:pt idx="60282">
                  <c:v>-0.10036819496825089</c:v>
                </c:pt>
                <c:pt idx="60283">
                  <c:v>-0.10036819496825089</c:v>
                </c:pt>
                <c:pt idx="60284">
                  <c:v>-0.10036819496825267</c:v>
                </c:pt>
                <c:pt idx="60285">
                  <c:v>-0.10036819496825089</c:v>
                </c:pt>
                <c:pt idx="60286">
                  <c:v>-0.10036819496825089</c:v>
                </c:pt>
                <c:pt idx="60287">
                  <c:v>-0.10036819496825267</c:v>
                </c:pt>
                <c:pt idx="60288">
                  <c:v>-0.10036819496825267</c:v>
                </c:pt>
                <c:pt idx="60289">
                  <c:v>-0.10036819496825267</c:v>
                </c:pt>
                <c:pt idx="60290">
                  <c:v>-0.10036819496825267</c:v>
                </c:pt>
                <c:pt idx="60291">
                  <c:v>-0.10036819496825089</c:v>
                </c:pt>
                <c:pt idx="60292">
                  <c:v>-0.10036819496825089</c:v>
                </c:pt>
                <c:pt idx="60293">
                  <c:v>-0.10036819496825267</c:v>
                </c:pt>
                <c:pt idx="60294">
                  <c:v>-0.10036819496825089</c:v>
                </c:pt>
                <c:pt idx="60295">
                  <c:v>-0.10036819496825089</c:v>
                </c:pt>
                <c:pt idx="60296">
                  <c:v>-0.10036819496825089</c:v>
                </c:pt>
                <c:pt idx="60297">
                  <c:v>-0.10036819496825089</c:v>
                </c:pt>
                <c:pt idx="60298">
                  <c:v>-0.10036819496825089</c:v>
                </c:pt>
                <c:pt idx="60299">
                  <c:v>-0.10036819496825089</c:v>
                </c:pt>
                <c:pt idx="60300">
                  <c:v>-0.10036819496825089</c:v>
                </c:pt>
                <c:pt idx="60301">
                  <c:v>-0.10036819496825089</c:v>
                </c:pt>
                <c:pt idx="60302">
                  <c:v>-0.10036819496825089</c:v>
                </c:pt>
                <c:pt idx="60303">
                  <c:v>-0.10036819496825089</c:v>
                </c:pt>
                <c:pt idx="60304">
                  <c:v>-0.10036819496825089</c:v>
                </c:pt>
                <c:pt idx="60305">
                  <c:v>-0.10036819496825089</c:v>
                </c:pt>
                <c:pt idx="60306">
                  <c:v>-0.10036819496825267</c:v>
                </c:pt>
                <c:pt idx="60307">
                  <c:v>-0.10036819496825267</c:v>
                </c:pt>
                <c:pt idx="60308">
                  <c:v>-0.10036819496825089</c:v>
                </c:pt>
                <c:pt idx="60309">
                  <c:v>-0.10036819496825267</c:v>
                </c:pt>
                <c:pt idx="60310">
                  <c:v>-0.10036819496825089</c:v>
                </c:pt>
                <c:pt idx="60311">
                  <c:v>-0.10036819496825089</c:v>
                </c:pt>
                <c:pt idx="60312">
                  <c:v>-0.10036819496825267</c:v>
                </c:pt>
                <c:pt idx="60313">
                  <c:v>-0.10036819496825089</c:v>
                </c:pt>
                <c:pt idx="60314">
                  <c:v>-0.10036819496825267</c:v>
                </c:pt>
                <c:pt idx="60315">
                  <c:v>-0.10036819496825089</c:v>
                </c:pt>
                <c:pt idx="60316">
                  <c:v>-0.10036819496825089</c:v>
                </c:pt>
                <c:pt idx="60317">
                  <c:v>-0.10036819496825267</c:v>
                </c:pt>
                <c:pt idx="60318">
                  <c:v>-0.10036819496825267</c:v>
                </c:pt>
                <c:pt idx="60319">
                  <c:v>-0.10036819496825089</c:v>
                </c:pt>
                <c:pt idx="60320">
                  <c:v>-0.10036819496825267</c:v>
                </c:pt>
                <c:pt idx="60321">
                  <c:v>-0.10036819496825089</c:v>
                </c:pt>
                <c:pt idx="60322">
                  <c:v>-0.10036819496825089</c:v>
                </c:pt>
                <c:pt idx="60323">
                  <c:v>-0.10036819496825267</c:v>
                </c:pt>
                <c:pt idx="60324">
                  <c:v>-0.10036819496825267</c:v>
                </c:pt>
                <c:pt idx="60325">
                  <c:v>-0.10036819496825267</c:v>
                </c:pt>
                <c:pt idx="60326">
                  <c:v>-0.10036819496825089</c:v>
                </c:pt>
                <c:pt idx="60327">
                  <c:v>-0.10036819496825267</c:v>
                </c:pt>
                <c:pt idx="60328">
                  <c:v>-0.10036819496825089</c:v>
                </c:pt>
                <c:pt idx="60329">
                  <c:v>-0.10036819496825267</c:v>
                </c:pt>
                <c:pt idx="60330">
                  <c:v>-0.10036819496825267</c:v>
                </c:pt>
                <c:pt idx="60331">
                  <c:v>-0.10036819496825089</c:v>
                </c:pt>
                <c:pt idx="60332">
                  <c:v>-0.10036819496825089</c:v>
                </c:pt>
                <c:pt idx="60333">
                  <c:v>-0.10036819496825089</c:v>
                </c:pt>
                <c:pt idx="60334">
                  <c:v>-0.10036819496825089</c:v>
                </c:pt>
                <c:pt idx="60335">
                  <c:v>-0.10036819496825089</c:v>
                </c:pt>
                <c:pt idx="60336">
                  <c:v>-0.10036819496825267</c:v>
                </c:pt>
                <c:pt idx="60337">
                  <c:v>-0.10036819496825267</c:v>
                </c:pt>
                <c:pt idx="60338">
                  <c:v>-0.10036819496825267</c:v>
                </c:pt>
                <c:pt idx="60339">
                  <c:v>-0.10036819496825089</c:v>
                </c:pt>
                <c:pt idx="60340">
                  <c:v>-0.10036819496825267</c:v>
                </c:pt>
                <c:pt idx="60341">
                  <c:v>-0.10036819496825267</c:v>
                </c:pt>
                <c:pt idx="60342">
                  <c:v>-0.10036819496825089</c:v>
                </c:pt>
                <c:pt idx="60343">
                  <c:v>-0.10036819496825089</c:v>
                </c:pt>
                <c:pt idx="60344">
                  <c:v>-0.10036819496825267</c:v>
                </c:pt>
                <c:pt idx="60345">
                  <c:v>-0.10036819496825089</c:v>
                </c:pt>
                <c:pt idx="60346">
                  <c:v>-0.10036819496825089</c:v>
                </c:pt>
                <c:pt idx="60347">
                  <c:v>-0.10036819496825089</c:v>
                </c:pt>
                <c:pt idx="60348">
                  <c:v>-0.10036819496825089</c:v>
                </c:pt>
                <c:pt idx="60349">
                  <c:v>-0.10036819496825267</c:v>
                </c:pt>
                <c:pt idx="60350">
                  <c:v>-0.10036819496825267</c:v>
                </c:pt>
                <c:pt idx="60351">
                  <c:v>-0.10036819496825267</c:v>
                </c:pt>
                <c:pt idx="60352">
                  <c:v>-0.10036819496825089</c:v>
                </c:pt>
                <c:pt idx="60353">
                  <c:v>-0.10036819496825267</c:v>
                </c:pt>
                <c:pt idx="60354">
                  <c:v>-0.10036819496825267</c:v>
                </c:pt>
                <c:pt idx="60355">
                  <c:v>-0.10036819496825089</c:v>
                </c:pt>
                <c:pt idx="60356">
                  <c:v>-0.10036819496825089</c:v>
                </c:pt>
                <c:pt idx="60357">
                  <c:v>-0.10036819496825267</c:v>
                </c:pt>
                <c:pt idx="60358">
                  <c:v>-0.10036819496825089</c:v>
                </c:pt>
                <c:pt idx="60359">
                  <c:v>-0.10036819496825267</c:v>
                </c:pt>
                <c:pt idx="60360">
                  <c:v>-0.10036819496825089</c:v>
                </c:pt>
                <c:pt idx="60361">
                  <c:v>-0.10036819496825089</c:v>
                </c:pt>
                <c:pt idx="60362">
                  <c:v>-0.10036819496825267</c:v>
                </c:pt>
                <c:pt idx="60363">
                  <c:v>-0.10036819496825267</c:v>
                </c:pt>
                <c:pt idx="60364">
                  <c:v>-0.10036819496825089</c:v>
                </c:pt>
                <c:pt idx="60365">
                  <c:v>-0.10036819496825089</c:v>
                </c:pt>
                <c:pt idx="60366">
                  <c:v>-0.10036819496825089</c:v>
                </c:pt>
                <c:pt idx="60367">
                  <c:v>-0.10036819496825089</c:v>
                </c:pt>
                <c:pt idx="60368">
                  <c:v>-0.10036819496825089</c:v>
                </c:pt>
                <c:pt idx="60369">
                  <c:v>-0.10036819496825089</c:v>
                </c:pt>
                <c:pt idx="60370">
                  <c:v>-0.10036819496825089</c:v>
                </c:pt>
                <c:pt idx="60371">
                  <c:v>-0.10036819496825267</c:v>
                </c:pt>
                <c:pt idx="60372">
                  <c:v>-0.10036819496825089</c:v>
                </c:pt>
                <c:pt idx="60373">
                  <c:v>-0.10036819496825267</c:v>
                </c:pt>
                <c:pt idx="60374">
                  <c:v>-0.10036819496825267</c:v>
                </c:pt>
                <c:pt idx="60375">
                  <c:v>-0.10036819496825089</c:v>
                </c:pt>
                <c:pt idx="60376">
                  <c:v>-0.10036819496825089</c:v>
                </c:pt>
                <c:pt idx="60377">
                  <c:v>-0.10036819496825267</c:v>
                </c:pt>
                <c:pt idx="60378">
                  <c:v>-0.10036819496825089</c:v>
                </c:pt>
                <c:pt idx="60379">
                  <c:v>-0.10036819496825089</c:v>
                </c:pt>
                <c:pt idx="60380">
                  <c:v>-0.10036819496825267</c:v>
                </c:pt>
                <c:pt idx="60381">
                  <c:v>-0.10036819496825267</c:v>
                </c:pt>
                <c:pt idx="60382">
                  <c:v>-0.10036819496825089</c:v>
                </c:pt>
                <c:pt idx="60383">
                  <c:v>-0.10036819496825267</c:v>
                </c:pt>
                <c:pt idx="60384">
                  <c:v>-0.10036819496825267</c:v>
                </c:pt>
                <c:pt idx="60385">
                  <c:v>-0.10036819496825089</c:v>
                </c:pt>
                <c:pt idx="60386">
                  <c:v>-0.10036819496825089</c:v>
                </c:pt>
                <c:pt idx="60387">
                  <c:v>-0.10036819496825089</c:v>
                </c:pt>
                <c:pt idx="60388">
                  <c:v>-0.10036819496825089</c:v>
                </c:pt>
                <c:pt idx="60389">
                  <c:v>-0.10036819496825267</c:v>
                </c:pt>
                <c:pt idx="60390">
                  <c:v>-0.10036819496825089</c:v>
                </c:pt>
                <c:pt idx="60391">
                  <c:v>-0.10036819496825089</c:v>
                </c:pt>
                <c:pt idx="60392">
                  <c:v>-0.10036819496825089</c:v>
                </c:pt>
                <c:pt idx="60393">
                  <c:v>-0.10036819496825089</c:v>
                </c:pt>
                <c:pt idx="60394">
                  <c:v>-0.10036819496825089</c:v>
                </c:pt>
                <c:pt idx="60395">
                  <c:v>-0.10036819496825267</c:v>
                </c:pt>
                <c:pt idx="60396">
                  <c:v>-0.10036819496825089</c:v>
                </c:pt>
                <c:pt idx="60397">
                  <c:v>-0.10036819496825267</c:v>
                </c:pt>
                <c:pt idx="60398">
                  <c:v>-0.10036819496825089</c:v>
                </c:pt>
                <c:pt idx="60399">
                  <c:v>-0.10036819496825089</c:v>
                </c:pt>
                <c:pt idx="60400">
                  <c:v>-0.10036819496825267</c:v>
                </c:pt>
                <c:pt idx="60401">
                  <c:v>-0.10036819496825089</c:v>
                </c:pt>
                <c:pt idx="60402">
                  <c:v>-0.10036819496825089</c:v>
                </c:pt>
                <c:pt idx="60403">
                  <c:v>-0.10036819496825089</c:v>
                </c:pt>
                <c:pt idx="60404">
                  <c:v>-0.10036819496825267</c:v>
                </c:pt>
                <c:pt idx="60405">
                  <c:v>-0.10036819496825267</c:v>
                </c:pt>
                <c:pt idx="60406">
                  <c:v>-0.10036819496825089</c:v>
                </c:pt>
                <c:pt idx="60407">
                  <c:v>-0.10036819496825089</c:v>
                </c:pt>
                <c:pt idx="60408">
                  <c:v>-0.10036819496825089</c:v>
                </c:pt>
                <c:pt idx="60409">
                  <c:v>-0.10036819496825089</c:v>
                </c:pt>
                <c:pt idx="60410">
                  <c:v>-0.10036819496825089</c:v>
                </c:pt>
                <c:pt idx="60411">
                  <c:v>-0.10036819496825267</c:v>
                </c:pt>
                <c:pt idx="60412">
                  <c:v>-0.10036819496825267</c:v>
                </c:pt>
                <c:pt idx="60413">
                  <c:v>-0.10036819496825089</c:v>
                </c:pt>
                <c:pt idx="60414">
                  <c:v>-0.10036819496825267</c:v>
                </c:pt>
                <c:pt idx="60415">
                  <c:v>-0.10036819496825089</c:v>
                </c:pt>
                <c:pt idx="60416">
                  <c:v>-0.10036819496825267</c:v>
                </c:pt>
                <c:pt idx="60417">
                  <c:v>-0.10036819496825089</c:v>
                </c:pt>
                <c:pt idx="60418">
                  <c:v>-0.10036819496825267</c:v>
                </c:pt>
                <c:pt idx="60419">
                  <c:v>-0.10036819496825089</c:v>
                </c:pt>
                <c:pt idx="60420">
                  <c:v>-0.10036819496825267</c:v>
                </c:pt>
                <c:pt idx="60421">
                  <c:v>-0.10036819496825267</c:v>
                </c:pt>
                <c:pt idx="60422">
                  <c:v>-0.10036819496825267</c:v>
                </c:pt>
                <c:pt idx="60423">
                  <c:v>-0.10036819496825089</c:v>
                </c:pt>
                <c:pt idx="60424">
                  <c:v>-0.10036819496825267</c:v>
                </c:pt>
                <c:pt idx="60425">
                  <c:v>-0.10036819496825089</c:v>
                </c:pt>
                <c:pt idx="60426">
                  <c:v>-0.10036819496825267</c:v>
                </c:pt>
                <c:pt idx="60427">
                  <c:v>-0.10036819496825089</c:v>
                </c:pt>
                <c:pt idx="60428">
                  <c:v>-0.10036819496825267</c:v>
                </c:pt>
                <c:pt idx="60429">
                  <c:v>-0.10036819496825267</c:v>
                </c:pt>
                <c:pt idx="60430">
                  <c:v>-0.10036819496825089</c:v>
                </c:pt>
                <c:pt idx="60431">
                  <c:v>-0.10036819496825267</c:v>
                </c:pt>
                <c:pt idx="60432">
                  <c:v>-0.10036819496825267</c:v>
                </c:pt>
                <c:pt idx="60433">
                  <c:v>-0.10036819496825089</c:v>
                </c:pt>
                <c:pt idx="60434">
                  <c:v>-0.10036819496825267</c:v>
                </c:pt>
                <c:pt idx="60435">
                  <c:v>-0.10036819496825089</c:v>
                </c:pt>
                <c:pt idx="60436">
                  <c:v>-0.10036819496825267</c:v>
                </c:pt>
                <c:pt idx="60437">
                  <c:v>-0.10036819496825089</c:v>
                </c:pt>
                <c:pt idx="60438">
                  <c:v>-0.10036819496825267</c:v>
                </c:pt>
                <c:pt idx="60439">
                  <c:v>-0.10036819496825267</c:v>
                </c:pt>
                <c:pt idx="60440">
                  <c:v>-0.10036819496825267</c:v>
                </c:pt>
                <c:pt idx="60441">
                  <c:v>-0.10036819496825267</c:v>
                </c:pt>
                <c:pt idx="60442">
                  <c:v>-0.10036819496825089</c:v>
                </c:pt>
                <c:pt idx="60443">
                  <c:v>-0.10036819496825267</c:v>
                </c:pt>
                <c:pt idx="60444">
                  <c:v>-0.10036819496825089</c:v>
                </c:pt>
                <c:pt idx="60445">
                  <c:v>-0.10036819496825089</c:v>
                </c:pt>
                <c:pt idx="60446">
                  <c:v>-0.10036819496825267</c:v>
                </c:pt>
                <c:pt idx="60447">
                  <c:v>-0.10036819496825267</c:v>
                </c:pt>
                <c:pt idx="60448">
                  <c:v>-0.10036819496825089</c:v>
                </c:pt>
                <c:pt idx="60449">
                  <c:v>-0.10036819496825089</c:v>
                </c:pt>
                <c:pt idx="60450">
                  <c:v>-0.10036819496825089</c:v>
                </c:pt>
                <c:pt idx="60451">
                  <c:v>-0.10036819496825267</c:v>
                </c:pt>
                <c:pt idx="60452">
                  <c:v>-0.10036819496825089</c:v>
                </c:pt>
                <c:pt idx="60453">
                  <c:v>-0.10036819496825089</c:v>
                </c:pt>
                <c:pt idx="60454">
                  <c:v>-0.10036819496825267</c:v>
                </c:pt>
                <c:pt idx="60455">
                  <c:v>-0.10036819496825089</c:v>
                </c:pt>
                <c:pt idx="60456">
                  <c:v>-0.10036819496825267</c:v>
                </c:pt>
                <c:pt idx="60457">
                  <c:v>-0.10036819496825089</c:v>
                </c:pt>
                <c:pt idx="60458">
                  <c:v>-0.10036819496825267</c:v>
                </c:pt>
                <c:pt idx="60459">
                  <c:v>-0.10036819496825089</c:v>
                </c:pt>
                <c:pt idx="60460">
                  <c:v>-0.10036819496825267</c:v>
                </c:pt>
                <c:pt idx="60461">
                  <c:v>-0.10036819496825267</c:v>
                </c:pt>
                <c:pt idx="60462">
                  <c:v>-0.10036819496825267</c:v>
                </c:pt>
                <c:pt idx="60463">
                  <c:v>-0.10036819496825267</c:v>
                </c:pt>
                <c:pt idx="60464">
                  <c:v>-0.10036819496825089</c:v>
                </c:pt>
                <c:pt idx="60465">
                  <c:v>-0.10036819496825089</c:v>
                </c:pt>
                <c:pt idx="60466">
                  <c:v>-0.10036819496825267</c:v>
                </c:pt>
                <c:pt idx="60467">
                  <c:v>-0.10036819496825267</c:v>
                </c:pt>
                <c:pt idx="60468">
                  <c:v>-0.10036819496825267</c:v>
                </c:pt>
                <c:pt idx="60469">
                  <c:v>-0.10036819496825267</c:v>
                </c:pt>
                <c:pt idx="60470">
                  <c:v>-0.10036819496825089</c:v>
                </c:pt>
                <c:pt idx="60471">
                  <c:v>-0.10036819496825089</c:v>
                </c:pt>
                <c:pt idx="60472">
                  <c:v>-0.10036819496825267</c:v>
                </c:pt>
                <c:pt idx="60473">
                  <c:v>-0.10036819496825267</c:v>
                </c:pt>
                <c:pt idx="60474">
                  <c:v>-0.10036819496825089</c:v>
                </c:pt>
                <c:pt idx="60475">
                  <c:v>-0.10036819496825267</c:v>
                </c:pt>
                <c:pt idx="60476">
                  <c:v>-0.10036819496825178</c:v>
                </c:pt>
                <c:pt idx="60477">
                  <c:v>-0.10036819496825178</c:v>
                </c:pt>
                <c:pt idx="60478">
                  <c:v>-0.10036819496825178</c:v>
                </c:pt>
                <c:pt idx="60479">
                  <c:v>-0.10036819496825178</c:v>
                </c:pt>
                <c:pt idx="60480">
                  <c:v>-0.10036819496825178</c:v>
                </c:pt>
                <c:pt idx="60481">
                  <c:v>-0.10036819496825178</c:v>
                </c:pt>
                <c:pt idx="60482">
                  <c:v>-0.10036819496825178</c:v>
                </c:pt>
                <c:pt idx="60483">
                  <c:v>-0.10036819496825178</c:v>
                </c:pt>
                <c:pt idx="60484">
                  <c:v>-0.10036819496825178</c:v>
                </c:pt>
                <c:pt idx="60485">
                  <c:v>-0.10036819496825178</c:v>
                </c:pt>
                <c:pt idx="60486">
                  <c:v>-0.10036819496825178</c:v>
                </c:pt>
                <c:pt idx="60487">
                  <c:v>-0.10036819496825178</c:v>
                </c:pt>
                <c:pt idx="60488">
                  <c:v>-0.10036819496825178</c:v>
                </c:pt>
                <c:pt idx="60489">
                  <c:v>-0.10036819496825178</c:v>
                </c:pt>
                <c:pt idx="60490">
                  <c:v>-0.10036819496825178</c:v>
                </c:pt>
                <c:pt idx="60491">
                  <c:v>-0.10036819496825178</c:v>
                </c:pt>
                <c:pt idx="60492">
                  <c:v>-0.10036819496825178</c:v>
                </c:pt>
                <c:pt idx="60493">
                  <c:v>-0.10036819496825178</c:v>
                </c:pt>
                <c:pt idx="60494">
                  <c:v>-0.10036819496825178</c:v>
                </c:pt>
                <c:pt idx="60495">
                  <c:v>-0.10036819496825178</c:v>
                </c:pt>
                <c:pt idx="60496">
                  <c:v>-0.10036819496825178</c:v>
                </c:pt>
                <c:pt idx="60497">
                  <c:v>-0.10036819496825178</c:v>
                </c:pt>
                <c:pt idx="60498">
                  <c:v>-0.10036819496825178</c:v>
                </c:pt>
                <c:pt idx="60499">
                  <c:v>-0.10036819496825178</c:v>
                </c:pt>
                <c:pt idx="60500">
                  <c:v>-0.10036819496825178</c:v>
                </c:pt>
                <c:pt idx="60501">
                  <c:v>-0.10036819496825178</c:v>
                </c:pt>
                <c:pt idx="60502">
                  <c:v>-0.10036819496825178</c:v>
                </c:pt>
                <c:pt idx="60503">
                  <c:v>-0.10036819496825178</c:v>
                </c:pt>
                <c:pt idx="60504">
                  <c:v>-0.10036819496825178</c:v>
                </c:pt>
                <c:pt idx="60505">
                  <c:v>-0.10036819496825178</c:v>
                </c:pt>
                <c:pt idx="60506">
                  <c:v>-0.10036819496825178</c:v>
                </c:pt>
                <c:pt idx="60507">
                  <c:v>-0.10036819496825178</c:v>
                </c:pt>
                <c:pt idx="60508">
                  <c:v>-0.10036819496825178</c:v>
                </c:pt>
                <c:pt idx="60509">
                  <c:v>-0.10036819496825178</c:v>
                </c:pt>
                <c:pt idx="60510">
                  <c:v>-0.10036819496825178</c:v>
                </c:pt>
                <c:pt idx="60511">
                  <c:v>-0.10036819496825178</c:v>
                </c:pt>
                <c:pt idx="60512">
                  <c:v>-0.10036819496825267</c:v>
                </c:pt>
                <c:pt idx="60513">
                  <c:v>-0.10036819496825089</c:v>
                </c:pt>
                <c:pt idx="60514">
                  <c:v>-0.10036819496825178</c:v>
                </c:pt>
                <c:pt idx="60515">
                  <c:v>-0.10036819496825178</c:v>
                </c:pt>
                <c:pt idx="60516">
                  <c:v>-0.10036819496825178</c:v>
                </c:pt>
                <c:pt idx="60517">
                  <c:v>-0.10036819496825178</c:v>
                </c:pt>
                <c:pt idx="60518">
                  <c:v>-0.10036819496825178</c:v>
                </c:pt>
                <c:pt idx="60519">
                  <c:v>-0.10036819496825178</c:v>
                </c:pt>
                <c:pt idx="60520">
                  <c:v>-0.10036819496825178</c:v>
                </c:pt>
                <c:pt idx="60521">
                  <c:v>-0.10036819496825178</c:v>
                </c:pt>
                <c:pt idx="60522">
                  <c:v>-0.10036819496825267</c:v>
                </c:pt>
                <c:pt idx="60523">
                  <c:v>-0.10036819496825267</c:v>
                </c:pt>
                <c:pt idx="60524">
                  <c:v>-0.10036819496825267</c:v>
                </c:pt>
                <c:pt idx="60525">
                  <c:v>-0.10036819496825089</c:v>
                </c:pt>
                <c:pt idx="60526">
                  <c:v>-0.10036819496825089</c:v>
                </c:pt>
                <c:pt idx="60527">
                  <c:v>-0.10036819496825267</c:v>
                </c:pt>
                <c:pt idx="60528">
                  <c:v>-0.10036819496825267</c:v>
                </c:pt>
                <c:pt idx="60529">
                  <c:v>-0.10036819496825089</c:v>
                </c:pt>
                <c:pt idx="60530">
                  <c:v>-0.10036819496825089</c:v>
                </c:pt>
                <c:pt idx="60531">
                  <c:v>-0.10036819496825089</c:v>
                </c:pt>
                <c:pt idx="60532">
                  <c:v>-0.10036819496825089</c:v>
                </c:pt>
                <c:pt idx="60533">
                  <c:v>-0.10036819496825089</c:v>
                </c:pt>
                <c:pt idx="60534">
                  <c:v>-0.10036819496825089</c:v>
                </c:pt>
                <c:pt idx="60535">
                  <c:v>-0.10036819496825089</c:v>
                </c:pt>
                <c:pt idx="60536">
                  <c:v>-0.10036819496825267</c:v>
                </c:pt>
                <c:pt idx="60537">
                  <c:v>-0.10036819496825267</c:v>
                </c:pt>
                <c:pt idx="60538">
                  <c:v>-0.10036819496825089</c:v>
                </c:pt>
                <c:pt idx="60539">
                  <c:v>-0.10036819496825089</c:v>
                </c:pt>
                <c:pt idx="60540">
                  <c:v>-0.10036819496825267</c:v>
                </c:pt>
                <c:pt idx="60541">
                  <c:v>-0.10036819496825267</c:v>
                </c:pt>
                <c:pt idx="60542">
                  <c:v>-0.10036819496825089</c:v>
                </c:pt>
                <c:pt idx="60543">
                  <c:v>-0.10036819496825178</c:v>
                </c:pt>
                <c:pt idx="60544">
                  <c:v>-0.10036819496825178</c:v>
                </c:pt>
                <c:pt idx="60545">
                  <c:v>-0.10036819496825178</c:v>
                </c:pt>
                <c:pt idx="60546">
                  <c:v>-0.10036819496825178</c:v>
                </c:pt>
                <c:pt idx="60547">
                  <c:v>-0.10036819496825178</c:v>
                </c:pt>
                <c:pt idx="60548">
                  <c:v>-0.10036819496825178</c:v>
                </c:pt>
                <c:pt idx="60549">
                  <c:v>-0.10036819496825178</c:v>
                </c:pt>
                <c:pt idx="60550">
                  <c:v>-0.10036819496825178</c:v>
                </c:pt>
                <c:pt idx="60551">
                  <c:v>-0.10036819496825178</c:v>
                </c:pt>
                <c:pt idx="60552">
                  <c:v>-0.10036819496825178</c:v>
                </c:pt>
                <c:pt idx="60553">
                  <c:v>-0.10036819496825178</c:v>
                </c:pt>
                <c:pt idx="60554">
                  <c:v>-0.10036819496825178</c:v>
                </c:pt>
                <c:pt idx="60555">
                  <c:v>-0.10036819496825178</c:v>
                </c:pt>
                <c:pt idx="60556">
                  <c:v>-0.10036819496825178</c:v>
                </c:pt>
                <c:pt idx="60557">
                  <c:v>-0.10036819496825178</c:v>
                </c:pt>
                <c:pt idx="60558">
                  <c:v>-0.10036819496825178</c:v>
                </c:pt>
                <c:pt idx="60559">
                  <c:v>-0.10036819496825178</c:v>
                </c:pt>
                <c:pt idx="60560">
                  <c:v>-0.10036819496825267</c:v>
                </c:pt>
                <c:pt idx="60561">
                  <c:v>-0.10036819496825267</c:v>
                </c:pt>
                <c:pt idx="60562">
                  <c:v>-0.10036819496825267</c:v>
                </c:pt>
                <c:pt idx="60563">
                  <c:v>-0.10036819496825267</c:v>
                </c:pt>
                <c:pt idx="60564">
                  <c:v>-0.10036819496825267</c:v>
                </c:pt>
                <c:pt idx="60565">
                  <c:v>-0.10036819496825089</c:v>
                </c:pt>
                <c:pt idx="60566">
                  <c:v>-0.10036819496825089</c:v>
                </c:pt>
                <c:pt idx="60567">
                  <c:v>-0.10036819496825267</c:v>
                </c:pt>
                <c:pt idx="60568">
                  <c:v>-0.10036819496825267</c:v>
                </c:pt>
                <c:pt idx="60569">
                  <c:v>-0.10036819496825267</c:v>
                </c:pt>
                <c:pt idx="60570">
                  <c:v>-0.10036819496825267</c:v>
                </c:pt>
                <c:pt idx="60571">
                  <c:v>-0.10036819496825089</c:v>
                </c:pt>
                <c:pt idx="60572">
                  <c:v>-0.10036819496825089</c:v>
                </c:pt>
                <c:pt idx="60573">
                  <c:v>-0.10036819496825267</c:v>
                </c:pt>
                <c:pt idx="60574">
                  <c:v>-0.10036819496825267</c:v>
                </c:pt>
                <c:pt idx="60575">
                  <c:v>-0.10036819496825267</c:v>
                </c:pt>
                <c:pt idx="60576">
                  <c:v>-0.10036819496825089</c:v>
                </c:pt>
                <c:pt idx="60577">
                  <c:v>-0.10036819496825267</c:v>
                </c:pt>
                <c:pt idx="60578">
                  <c:v>-0.10036819496825267</c:v>
                </c:pt>
                <c:pt idx="60579">
                  <c:v>-0.10036819496825089</c:v>
                </c:pt>
                <c:pt idx="60580">
                  <c:v>-0.10036819496825089</c:v>
                </c:pt>
                <c:pt idx="60581">
                  <c:v>-0.10036819496825267</c:v>
                </c:pt>
                <c:pt idx="60582">
                  <c:v>-0.10036819496825267</c:v>
                </c:pt>
                <c:pt idx="60583">
                  <c:v>-0.10036819496825267</c:v>
                </c:pt>
                <c:pt idx="60584">
                  <c:v>-0.10036819496825267</c:v>
                </c:pt>
                <c:pt idx="60585">
                  <c:v>-0.10036819496825089</c:v>
                </c:pt>
                <c:pt idx="60586">
                  <c:v>-0.10036819496825267</c:v>
                </c:pt>
                <c:pt idx="60587">
                  <c:v>-0.10036819496825267</c:v>
                </c:pt>
                <c:pt idx="60588">
                  <c:v>-0.10036819496825089</c:v>
                </c:pt>
                <c:pt idx="60589">
                  <c:v>-0.10036819496825089</c:v>
                </c:pt>
                <c:pt idx="60590">
                  <c:v>-0.10036819496825267</c:v>
                </c:pt>
                <c:pt idx="60591">
                  <c:v>-0.10036819496825089</c:v>
                </c:pt>
                <c:pt idx="60592">
                  <c:v>-0.10036819496825089</c:v>
                </c:pt>
                <c:pt idx="60593">
                  <c:v>-0.10036819496825089</c:v>
                </c:pt>
                <c:pt idx="60594">
                  <c:v>-0.10036819496825089</c:v>
                </c:pt>
                <c:pt idx="60595">
                  <c:v>-0.10036819496825267</c:v>
                </c:pt>
                <c:pt idx="60596">
                  <c:v>-0.10036819496825089</c:v>
                </c:pt>
                <c:pt idx="60597">
                  <c:v>-0.10036819496825267</c:v>
                </c:pt>
                <c:pt idx="60598">
                  <c:v>-0.10036819496825089</c:v>
                </c:pt>
                <c:pt idx="60599">
                  <c:v>-0.10036819496825089</c:v>
                </c:pt>
                <c:pt idx="60600">
                  <c:v>-0.10036819496825089</c:v>
                </c:pt>
                <c:pt idx="60601">
                  <c:v>-0.10036819496825267</c:v>
                </c:pt>
                <c:pt idx="60602">
                  <c:v>-0.10036819496825089</c:v>
                </c:pt>
                <c:pt idx="60603">
                  <c:v>-0.10036819496825267</c:v>
                </c:pt>
                <c:pt idx="60604">
                  <c:v>-0.10036819496825267</c:v>
                </c:pt>
                <c:pt idx="60605">
                  <c:v>-0.10036819496825267</c:v>
                </c:pt>
                <c:pt idx="60606">
                  <c:v>-0.10036819496825089</c:v>
                </c:pt>
                <c:pt idx="60607">
                  <c:v>-0.10036819496825089</c:v>
                </c:pt>
                <c:pt idx="60608">
                  <c:v>-0.10036819496825267</c:v>
                </c:pt>
                <c:pt idx="60609">
                  <c:v>-0.10036819496825089</c:v>
                </c:pt>
                <c:pt idx="60610">
                  <c:v>-0.10036819496825267</c:v>
                </c:pt>
                <c:pt idx="60611">
                  <c:v>-0.10036819496825089</c:v>
                </c:pt>
                <c:pt idx="60612">
                  <c:v>-0.10036819496825089</c:v>
                </c:pt>
                <c:pt idx="60613">
                  <c:v>-0.10036819496825089</c:v>
                </c:pt>
                <c:pt idx="60614">
                  <c:v>-0.10036819496825267</c:v>
                </c:pt>
                <c:pt idx="60615">
                  <c:v>-0.10036819496825267</c:v>
                </c:pt>
                <c:pt idx="60616">
                  <c:v>-0.10036819496825089</c:v>
                </c:pt>
                <c:pt idx="60617">
                  <c:v>-0.10036819496825267</c:v>
                </c:pt>
                <c:pt idx="60618">
                  <c:v>-0.10036819496825267</c:v>
                </c:pt>
                <c:pt idx="60619">
                  <c:v>-0.10036819496825089</c:v>
                </c:pt>
                <c:pt idx="60620">
                  <c:v>-0.10036819496825267</c:v>
                </c:pt>
                <c:pt idx="60621">
                  <c:v>-0.10036819496825267</c:v>
                </c:pt>
                <c:pt idx="60622">
                  <c:v>-0.10036819496825267</c:v>
                </c:pt>
                <c:pt idx="60623">
                  <c:v>-0.10036819496825089</c:v>
                </c:pt>
                <c:pt idx="60624">
                  <c:v>-0.10036819496825089</c:v>
                </c:pt>
                <c:pt idx="60625">
                  <c:v>-0.10036819496825089</c:v>
                </c:pt>
                <c:pt idx="60626">
                  <c:v>-0.10036819496825089</c:v>
                </c:pt>
                <c:pt idx="60627">
                  <c:v>-0.10036819496825089</c:v>
                </c:pt>
                <c:pt idx="60628">
                  <c:v>-0.10036819496825089</c:v>
                </c:pt>
                <c:pt idx="60629">
                  <c:v>-0.10036819496825267</c:v>
                </c:pt>
                <c:pt idx="60630">
                  <c:v>-0.10036819496825267</c:v>
                </c:pt>
                <c:pt idx="60631">
                  <c:v>-0.10036819496825089</c:v>
                </c:pt>
                <c:pt idx="60632">
                  <c:v>-0.10036819496825089</c:v>
                </c:pt>
                <c:pt idx="60633">
                  <c:v>-0.10036819496825089</c:v>
                </c:pt>
                <c:pt idx="60634">
                  <c:v>-0.10036819496825089</c:v>
                </c:pt>
                <c:pt idx="60635">
                  <c:v>-0.10036819496825089</c:v>
                </c:pt>
                <c:pt idx="60636">
                  <c:v>-0.10036819496825267</c:v>
                </c:pt>
                <c:pt idx="60637">
                  <c:v>-0.10036819496825267</c:v>
                </c:pt>
                <c:pt idx="60638">
                  <c:v>-0.10036819496825267</c:v>
                </c:pt>
                <c:pt idx="60639">
                  <c:v>-0.10036819496825089</c:v>
                </c:pt>
                <c:pt idx="60640">
                  <c:v>-0.10036819496825267</c:v>
                </c:pt>
                <c:pt idx="60641">
                  <c:v>-0.10036819496825267</c:v>
                </c:pt>
                <c:pt idx="60642">
                  <c:v>-0.10036819496825089</c:v>
                </c:pt>
                <c:pt idx="60643">
                  <c:v>-0.10036819496825089</c:v>
                </c:pt>
                <c:pt idx="60644">
                  <c:v>-0.10036819496825089</c:v>
                </c:pt>
                <c:pt idx="60645">
                  <c:v>-0.10036819496825267</c:v>
                </c:pt>
                <c:pt idx="60646">
                  <c:v>-0.10036819496825089</c:v>
                </c:pt>
                <c:pt idx="60647">
                  <c:v>-0.10036819496825089</c:v>
                </c:pt>
                <c:pt idx="60648">
                  <c:v>-0.10036819496825089</c:v>
                </c:pt>
                <c:pt idx="60649">
                  <c:v>-0.10036819496825089</c:v>
                </c:pt>
                <c:pt idx="60650">
                  <c:v>-0.10036819496825089</c:v>
                </c:pt>
                <c:pt idx="60651">
                  <c:v>-0.10036819496825089</c:v>
                </c:pt>
                <c:pt idx="60652">
                  <c:v>-0.10036819496825089</c:v>
                </c:pt>
                <c:pt idx="60653">
                  <c:v>-0.10036819496825267</c:v>
                </c:pt>
                <c:pt idx="60654">
                  <c:v>-0.10036819496825267</c:v>
                </c:pt>
                <c:pt idx="60655">
                  <c:v>-0.10036819496825089</c:v>
                </c:pt>
                <c:pt idx="60656">
                  <c:v>-0.10036819496825089</c:v>
                </c:pt>
                <c:pt idx="60657">
                  <c:v>-0.10036819496825089</c:v>
                </c:pt>
                <c:pt idx="60658">
                  <c:v>-0.10036819496825089</c:v>
                </c:pt>
                <c:pt idx="60659">
                  <c:v>-0.10036819496825267</c:v>
                </c:pt>
                <c:pt idx="60660">
                  <c:v>-0.10036819496825267</c:v>
                </c:pt>
                <c:pt idx="60661">
                  <c:v>-0.10036819496825089</c:v>
                </c:pt>
                <c:pt idx="60662">
                  <c:v>-0.10036819496825267</c:v>
                </c:pt>
                <c:pt idx="60663">
                  <c:v>-0.10036819496825089</c:v>
                </c:pt>
                <c:pt idx="60664">
                  <c:v>-0.10036819496825267</c:v>
                </c:pt>
                <c:pt idx="60665">
                  <c:v>-0.10036819496825267</c:v>
                </c:pt>
                <c:pt idx="60666">
                  <c:v>-0.10036819496825267</c:v>
                </c:pt>
                <c:pt idx="60667">
                  <c:v>-0.10036819496825089</c:v>
                </c:pt>
                <c:pt idx="60668">
                  <c:v>-0.10036819496825089</c:v>
                </c:pt>
                <c:pt idx="60669">
                  <c:v>-0.10036819496825089</c:v>
                </c:pt>
                <c:pt idx="60670">
                  <c:v>-0.10036819496825089</c:v>
                </c:pt>
                <c:pt idx="60671">
                  <c:v>-0.10036819496825089</c:v>
                </c:pt>
                <c:pt idx="60672">
                  <c:v>-0.10036819496825267</c:v>
                </c:pt>
                <c:pt idx="60673">
                  <c:v>-0.10036819496825267</c:v>
                </c:pt>
                <c:pt idx="60674">
                  <c:v>-0.10036819496825267</c:v>
                </c:pt>
                <c:pt idx="60675">
                  <c:v>-0.10036819496825267</c:v>
                </c:pt>
                <c:pt idx="60676">
                  <c:v>-0.10036819496825089</c:v>
                </c:pt>
                <c:pt idx="60677">
                  <c:v>-0.10036819496825267</c:v>
                </c:pt>
                <c:pt idx="60678">
                  <c:v>-0.10036819496825089</c:v>
                </c:pt>
                <c:pt idx="60679">
                  <c:v>-0.10036819496825267</c:v>
                </c:pt>
                <c:pt idx="60680">
                  <c:v>-0.10036819496825267</c:v>
                </c:pt>
                <c:pt idx="60681">
                  <c:v>-0.10036819496825267</c:v>
                </c:pt>
                <c:pt idx="60682">
                  <c:v>-0.10036819496825267</c:v>
                </c:pt>
                <c:pt idx="60683">
                  <c:v>-0.10036819496825089</c:v>
                </c:pt>
                <c:pt idx="60684">
                  <c:v>-0.10036819496825267</c:v>
                </c:pt>
                <c:pt idx="60685">
                  <c:v>-0.10036819496825089</c:v>
                </c:pt>
                <c:pt idx="60686">
                  <c:v>-0.10036819496825089</c:v>
                </c:pt>
                <c:pt idx="60687">
                  <c:v>-0.10036819496825089</c:v>
                </c:pt>
                <c:pt idx="60688">
                  <c:v>-0.10036819496825267</c:v>
                </c:pt>
                <c:pt idx="60689">
                  <c:v>-0.10036819496825089</c:v>
                </c:pt>
                <c:pt idx="60690">
                  <c:v>-0.10036819496825267</c:v>
                </c:pt>
                <c:pt idx="60691">
                  <c:v>-0.10036819496825267</c:v>
                </c:pt>
                <c:pt idx="60692">
                  <c:v>-0.10036819496825089</c:v>
                </c:pt>
                <c:pt idx="60693">
                  <c:v>-0.10036819496825267</c:v>
                </c:pt>
                <c:pt idx="60694">
                  <c:v>-0.10036819496825089</c:v>
                </c:pt>
                <c:pt idx="60695">
                  <c:v>-0.10036819496825267</c:v>
                </c:pt>
                <c:pt idx="60696">
                  <c:v>-0.10036819496825267</c:v>
                </c:pt>
                <c:pt idx="60697">
                  <c:v>-0.10036819496825089</c:v>
                </c:pt>
                <c:pt idx="60698">
                  <c:v>-0.10036819496825089</c:v>
                </c:pt>
                <c:pt idx="60699">
                  <c:v>-0.10036819496825267</c:v>
                </c:pt>
                <c:pt idx="60700">
                  <c:v>-0.10036819496825267</c:v>
                </c:pt>
                <c:pt idx="60701">
                  <c:v>-0.10036819496825089</c:v>
                </c:pt>
                <c:pt idx="60702">
                  <c:v>-0.10036819496825267</c:v>
                </c:pt>
                <c:pt idx="60703">
                  <c:v>-0.10036819496825267</c:v>
                </c:pt>
                <c:pt idx="60704">
                  <c:v>-0.10036819496825089</c:v>
                </c:pt>
                <c:pt idx="60705">
                  <c:v>-0.10036819496825267</c:v>
                </c:pt>
                <c:pt idx="60706">
                  <c:v>-0.10036819496825267</c:v>
                </c:pt>
                <c:pt idx="60707">
                  <c:v>-0.10036819496825089</c:v>
                </c:pt>
                <c:pt idx="60708">
                  <c:v>-0.10036819496825089</c:v>
                </c:pt>
                <c:pt idx="60709">
                  <c:v>-0.10036819496825267</c:v>
                </c:pt>
                <c:pt idx="60710">
                  <c:v>-0.10036819496825267</c:v>
                </c:pt>
                <c:pt idx="60711">
                  <c:v>-0.10036819496825089</c:v>
                </c:pt>
                <c:pt idx="60712">
                  <c:v>-0.10036819496825267</c:v>
                </c:pt>
                <c:pt idx="60713">
                  <c:v>-0.10036819496825267</c:v>
                </c:pt>
                <c:pt idx="60714">
                  <c:v>-0.10036819496825089</c:v>
                </c:pt>
                <c:pt idx="60715">
                  <c:v>-0.10036819496825089</c:v>
                </c:pt>
                <c:pt idx="60716">
                  <c:v>-0.10036819496825089</c:v>
                </c:pt>
                <c:pt idx="60717">
                  <c:v>-0.10036819496825267</c:v>
                </c:pt>
                <c:pt idx="60718">
                  <c:v>-0.10036819496825267</c:v>
                </c:pt>
                <c:pt idx="60719">
                  <c:v>-0.10036819496825089</c:v>
                </c:pt>
                <c:pt idx="60720">
                  <c:v>-0.10036819496825267</c:v>
                </c:pt>
                <c:pt idx="60721">
                  <c:v>-0.10036819496825089</c:v>
                </c:pt>
                <c:pt idx="60722">
                  <c:v>-0.10036819496825267</c:v>
                </c:pt>
                <c:pt idx="60723">
                  <c:v>-0.10036819496825267</c:v>
                </c:pt>
                <c:pt idx="60724">
                  <c:v>-0.10036819496825267</c:v>
                </c:pt>
                <c:pt idx="60725">
                  <c:v>-0.10036819496825089</c:v>
                </c:pt>
                <c:pt idx="60726">
                  <c:v>-0.10036819496825089</c:v>
                </c:pt>
                <c:pt idx="60727">
                  <c:v>-0.10036819496825089</c:v>
                </c:pt>
                <c:pt idx="60728">
                  <c:v>-0.10036819496825267</c:v>
                </c:pt>
                <c:pt idx="60729">
                  <c:v>-0.10036819496825267</c:v>
                </c:pt>
                <c:pt idx="60730">
                  <c:v>-0.10036819496825267</c:v>
                </c:pt>
                <c:pt idx="60731">
                  <c:v>-0.10036819496825089</c:v>
                </c:pt>
                <c:pt idx="60732">
                  <c:v>-0.10036819496825267</c:v>
                </c:pt>
                <c:pt idx="60733">
                  <c:v>-0.10036819496825089</c:v>
                </c:pt>
                <c:pt idx="60734">
                  <c:v>-0.10036819496825089</c:v>
                </c:pt>
                <c:pt idx="60735">
                  <c:v>-0.10036819496825267</c:v>
                </c:pt>
                <c:pt idx="60736">
                  <c:v>-0.10036819496825089</c:v>
                </c:pt>
                <c:pt idx="60737">
                  <c:v>-0.10036819496825267</c:v>
                </c:pt>
                <c:pt idx="60739">
                  <c:v>-0.10036819496825267</c:v>
                </c:pt>
                <c:pt idx="60740">
                  <c:v>-0.10036819496825089</c:v>
                </c:pt>
                <c:pt idx="60741">
                  <c:v>-0.10036819496825089</c:v>
                </c:pt>
                <c:pt idx="60742">
                  <c:v>-0.10036819496825267</c:v>
                </c:pt>
                <c:pt idx="60743">
                  <c:v>-0.10036819496825267</c:v>
                </c:pt>
                <c:pt idx="60744">
                  <c:v>-0.10036819496825089</c:v>
                </c:pt>
                <c:pt idx="60745">
                  <c:v>-0.10036819496825267</c:v>
                </c:pt>
                <c:pt idx="60746">
                  <c:v>-0.10036819496825089</c:v>
                </c:pt>
                <c:pt idx="60747">
                  <c:v>-0.18096054944171591</c:v>
                </c:pt>
                <c:pt idx="60748">
                  <c:v>-0.18040595542391991</c:v>
                </c:pt>
                <c:pt idx="60749">
                  <c:v>-0.1798513614059285</c:v>
                </c:pt>
                <c:pt idx="60750">
                  <c:v>-0.17929676738793887</c:v>
                </c:pt>
                <c:pt idx="60751">
                  <c:v>-0.17874217337014109</c:v>
                </c:pt>
                <c:pt idx="60752">
                  <c:v>-0.17818757935215146</c:v>
                </c:pt>
                <c:pt idx="60753">
                  <c:v>-0.17763298533416005</c:v>
                </c:pt>
                <c:pt idx="60754">
                  <c:v>-0.17707839131636405</c:v>
                </c:pt>
                <c:pt idx="60755">
                  <c:v>-0.17652379729837264</c:v>
                </c:pt>
                <c:pt idx="60756">
                  <c:v>-0.17596920328038301</c:v>
                </c:pt>
                <c:pt idx="60757">
                  <c:v>-0.17541460926258701</c:v>
                </c:pt>
                <c:pt idx="60758">
                  <c:v>-0.1748600152445956</c:v>
                </c:pt>
                <c:pt idx="60759">
                  <c:v>-0.17430542122660597</c:v>
                </c:pt>
                <c:pt idx="60760">
                  <c:v>-0.17375082720880819</c:v>
                </c:pt>
                <c:pt idx="60761">
                  <c:v>-0.17319623319081856</c:v>
                </c:pt>
                <c:pt idx="60762">
                  <c:v>-0.17264163917282715</c:v>
                </c:pt>
                <c:pt idx="60763">
                  <c:v>-0.17208704515503115</c:v>
                </c:pt>
                <c:pt idx="60764">
                  <c:v>-0.17153245113703974</c:v>
                </c:pt>
                <c:pt idx="60765">
                  <c:v>-0.17097785711905011</c:v>
                </c:pt>
                <c:pt idx="60766">
                  <c:v>-0.17042326310125411</c:v>
                </c:pt>
                <c:pt idx="60767">
                  <c:v>-0.1698686690832627</c:v>
                </c:pt>
                <c:pt idx="60768">
                  <c:v>-0.16931407506527307</c:v>
                </c:pt>
                <c:pt idx="60769">
                  <c:v>-0.16875948104747529</c:v>
                </c:pt>
                <c:pt idx="60770">
                  <c:v>-0.16820488702948566</c:v>
                </c:pt>
                <c:pt idx="60771">
                  <c:v>-0.16765029301149426</c:v>
                </c:pt>
                <c:pt idx="60772">
                  <c:v>-0.16709569899369825</c:v>
                </c:pt>
                <c:pt idx="60773">
                  <c:v>-0.16654110497570684</c:v>
                </c:pt>
                <c:pt idx="60774">
                  <c:v>-0.16598651095771721</c:v>
                </c:pt>
                <c:pt idx="60775">
                  <c:v>-0.16543191693992121</c:v>
                </c:pt>
                <c:pt idx="60776">
                  <c:v>-0.1648773229219298</c:v>
                </c:pt>
                <c:pt idx="60777">
                  <c:v>-0.16432272890394017</c:v>
                </c:pt>
                <c:pt idx="60778">
                  <c:v>-0.16376813488614239</c:v>
                </c:pt>
                <c:pt idx="60779">
                  <c:v>-0.16321354086815276</c:v>
                </c:pt>
                <c:pt idx="60780">
                  <c:v>-0.16265894685016136</c:v>
                </c:pt>
                <c:pt idx="60781">
                  <c:v>-0.16210435283236535</c:v>
                </c:pt>
                <c:pt idx="60782">
                  <c:v>-0.16154975881437394</c:v>
                </c:pt>
                <c:pt idx="60783">
                  <c:v>-0.16099516479638432</c:v>
                </c:pt>
                <c:pt idx="60784">
                  <c:v>-0.16044057077858831</c:v>
                </c:pt>
                <c:pt idx="60785">
                  <c:v>-0.1598859767605969</c:v>
                </c:pt>
                <c:pt idx="60786">
                  <c:v>-0.15933138274260727</c:v>
                </c:pt>
                <c:pt idx="60787">
                  <c:v>-0.15877678872480949</c:v>
                </c:pt>
                <c:pt idx="60788">
                  <c:v>-0.15822219470681986</c:v>
                </c:pt>
                <c:pt idx="60789">
                  <c:v>-0.15766760068882846</c:v>
                </c:pt>
                <c:pt idx="60790">
                  <c:v>-0.15711300667103245</c:v>
                </c:pt>
                <c:pt idx="60791">
                  <c:v>-0.15655841265304105</c:v>
                </c:pt>
                <c:pt idx="60792">
                  <c:v>-0.15600381863505142</c:v>
                </c:pt>
                <c:pt idx="60793">
                  <c:v>-0.15544922461725541</c:v>
                </c:pt>
                <c:pt idx="60794">
                  <c:v>-0.154894630599264</c:v>
                </c:pt>
                <c:pt idx="60795">
                  <c:v>-0.15434003658127438</c:v>
                </c:pt>
                <c:pt idx="60796">
                  <c:v>-0.15378544256347659</c:v>
                </c:pt>
                <c:pt idx="60797">
                  <c:v>-0.15323084854548696</c:v>
                </c:pt>
                <c:pt idx="60798">
                  <c:v>-0.15267625452749556</c:v>
                </c:pt>
                <c:pt idx="60799">
                  <c:v>-0.15212166050969955</c:v>
                </c:pt>
                <c:pt idx="60800">
                  <c:v>-0.15156706649170815</c:v>
                </c:pt>
                <c:pt idx="60801">
                  <c:v>-0.15101247247371852</c:v>
                </c:pt>
                <c:pt idx="60802">
                  <c:v>-0.15045787845592251</c:v>
                </c:pt>
                <c:pt idx="60803">
                  <c:v>-0.14990328443793111</c:v>
                </c:pt>
                <c:pt idx="60804">
                  <c:v>-0.14934869041994148</c:v>
                </c:pt>
                <c:pt idx="60805">
                  <c:v>-0.14879409640214369</c:v>
                </c:pt>
                <c:pt idx="60806">
                  <c:v>-0.14823950238415406</c:v>
                </c:pt>
                <c:pt idx="60807">
                  <c:v>-0.14768490836616266</c:v>
                </c:pt>
                <c:pt idx="60808">
                  <c:v>-0.14713031434836665</c:v>
                </c:pt>
                <c:pt idx="60809">
                  <c:v>-0.14657572033037525</c:v>
                </c:pt>
                <c:pt idx="60810">
                  <c:v>-0.14602112631238562</c:v>
                </c:pt>
                <c:pt idx="60811">
                  <c:v>-0.14546653229458961</c:v>
                </c:pt>
                <c:pt idx="60812">
                  <c:v>-0.14491193827659821</c:v>
                </c:pt>
                <c:pt idx="60813">
                  <c:v>-0.14435734425860858</c:v>
                </c:pt>
                <c:pt idx="60814">
                  <c:v>-0.14380275024081079</c:v>
                </c:pt>
                <c:pt idx="60815">
                  <c:v>-0.14324815622282117</c:v>
                </c:pt>
                <c:pt idx="60816">
                  <c:v>-0.14269356220482976</c:v>
                </c:pt>
                <c:pt idx="60817">
                  <c:v>-0.14213896818703375</c:v>
                </c:pt>
                <c:pt idx="60818">
                  <c:v>-0.14158437416904235</c:v>
                </c:pt>
                <c:pt idx="60819">
                  <c:v>-0.14102978015105272</c:v>
                </c:pt>
                <c:pt idx="60820">
                  <c:v>-0.14047518613325671</c:v>
                </c:pt>
                <c:pt idx="60821">
                  <c:v>-0.13992059211526531</c:v>
                </c:pt>
                <c:pt idx="60822">
                  <c:v>-0.13936599809727568</c:v>
                </c:pt>
                <c:pt idx="60823">
                  <c:v>-0.1388114040794779</c:v>
                </c:pt>
                <c:pt idx="60824">
                  <c:v>-0.13825681006148827</c:v>
                </c:pt>
                <c:pt idx="60825">
                  <c:v>-0.13770221604349686</c:v>
                </c:pt>
                <c:pt idx="60826">
                  <c:v>-0.13714762202570085</c:v>
                </c:pt>
                <c:pt idx="60827">
                  <c:v>-0.13659302800770945</c:v>
                </c:pt>
                <c:pt idx="60828">
                  <c:v>-0.13603843398971982</c:v>
                </c:pt>
                <c:pt idx="60829">
                  <c:v>-0.13548383997192381</c:v>
                </c:pt>
                <c:pt idx="60830">
                  <c:v>-0.13492924595393241</c:v>
                </c:pt>
                <c:pt idx="60831">
                  <c:v>-0.13437465193594278</c:v>
                </c:pt>
                <c:pt idx="60832">
                  <c:v>-0.133820057918145</c:v>
                </c:pt>
                <c:pt idx="60833">
                  <c:v>-0.13326546390015537</c:v>
                </c:pt>
                <c:pt idx="60834">
                  <c:v>-0.13271086988216396</c:v>
                </c:pt>
                <c:pt idx="60835">
                  <c:v>-0.13215627586436796</c:v>
                </c:pt>
                <c:pt idx="60836">
                  <c:v>-0.13160168184637655</c:v>
                </c:pt>
                <c:pt idx="60837">
                  <c:v>-0.13104708782838692</c:v>
                </c:pt>
                <c:pt idx="60838">
                  <c:v>-0.13049249381059091</c:v>
                </c:pt>
                <c:pt idx="60839">
                  <c:v>-0.12993789979259951</c:v>
                </c:pt>
                <c:pt idx="60840">
                  <c:v>-0.12938330577460988</c:v>
                </c:pt>
                <c:pt idx="60841">
                  <c:v>-0.1288287117568121</c:v>
                </c:pt>
                <c:pt idx="60842">
                  <c:v>-0.12827411773882247</c:v>
                </c:pt>
                <c:pt idx="60843">
                  <c:v>-0.12771952372083106</c:v>
                </c:pt>
                <c:pt idx="60844">
                  <c:v>-0.12716492970303506</c:v>
                </c:pt>
                <c:pt idx="60845">
                  <c:v>-0.12661033568504365</c:v>
                </c:pt>
                <c:pt idx="60846">
                  <c:v>-0.12605574166705402</c:v>
                </c:pt>
                <c:pt idx="60847">
                  <c:v>-0.12550114764925802</c:v>
                </c:pt>
                <c:pt idx="60848">
                  <c:v>-0.12494655363126661</c:v>
                </c:pt>
                <c:pt idx="60849">
                  <c:v>-0.12439195961327698</c:v>
                </c:pt>
                <c:pt idx="60850">
                  <c:v>-0.1238373655954792</c:v>
                </c:pt>
                <c:pt idx="60851">
                  <c:v>-0.12328277157748957</c:v>
                </c:pt>
                <c:pt idx="60852">
                  <c:v>-0.12272817755949816</c:v>
                </c:pt>
                <c:pt idx="60853">
                  <c:v>-0.12217358354170216</c:v>
                </c:pt>
                <c:pt idx="60854">
                  <c:v>-0.12161898952371075</c:v>
                </c:pt>
                <c:pt idx="60855">
                  <c:v>-0.12106439550572112</c:v>
                </c:pt>
                <c:pt idx="60856">
                  <c:v>-0.12050980148792512</c:v>
                </c:pt>
                <c:pt idx="60857">
                  <c:v>-0.11995520746993371</c:v>
                </c:pt>
                <c:pt idx="60858">
                  <c:v>-0.11940061345194408</c:v>
                </c:pt>
                <c:pt idx="60859">
                  <c:v>-0.1188460194341463</c:v>
                </c:pt>
                <c:pt idx="60860">
                  <c:v>-0.11829142541615667</c:v>
                </c:pt>
                <c:pt idx="60861">
                  <c:v>-0.11773683139816526</c:v>
                </c:pt>
                <c:pt idx="60862">
                  <c:v>-0.11718223738036926</c:v>
                </c:pt>
                <c:pt idx="60863">
                  <c:v>-0.11662764336237785</c:v>
                </c:pt>
                <c:pt idx="60864">
                  <c:v>-0.11607304934438822</c:v>
                </c:pt>
                <c:pt idx="60865">
                  <c:v>-0.11551845532659222</c:v>
                </c:pt>
                <c:pt idx="60866">
                  <c:v>-0.11496386130860081</c:v>
                </c:pt>
                <c:pt idx="60867">
                  <c:v>-0.11440926729061118</c:v>
                </c:pt>
                <c:pt idx="60868">
                  <c:v>-0.1138546732728134</c:v>
                </c:pt>
                <c:pt idx="60869">
                  <c:v>-0.11330007925482377</c:v>
                </c:pt>
                <c:pt idx="60870">
                  <c:v>-0.11274548523683237</c:v>
                </c:pt>
                <c:pt idx="60871">
                  <c:v>-0.11219089121903636</c:v>
                </c:pt>
                <c:pt idx="60872">
                  <c:v>-0.11163629720104495</c:v>
                </c:pt>
                <c:pt idx="60873">
                  <c:v>-0.11108170318305532</c:v>
                </c:pt>
                <c:pt idx="60874">
                  <c:v>-0.11052710916525932</c:v>
                </c:pt>
                <c:pt idx="60875">
                  <c:v>-0.10997251514726791</c:v>
                </c:pt>
                <c:pt idx="60876">
                  <c:v>-0.10941792112927828</c:v>
                </c:pt>
                <c:pt idx="60877">
                  <c:v>-0.1088633271114805</c:v>
                </c:pt>
                <c:pt idx="60878">
                  <c:v>-0.10830873309349087</c:v>
                </c:pt>
                <c:pt idx="60879">
                  <c:v>-0.10775413907549947</c:v>
                </c:pt>
                <c:pt idx="60880">
                  <c:v>-0.10719954505770346</c:v>
                </c:pt>
                <c:pt idx="60881">
                  <c:v>-0.10664495103971205</c:v>
                </c:pt>
                <c:pt idx="60882">
                  <c:v>-0.10609035702172243</c:v>
                </c:pt>
                <c:pt idx="60883">
                  <c:v>-0.10553576300392642</c:v>
                </c:pt>
                <c:pt idx="60884">
                  <c:v>-0.10498116898593501</c:v>
                </c:pt>
                <c:pt idx="60885">
                  <c:v>-0.10442657496794538</c:v>
                </c:pt>
                <c:pt idx="60886">
                  <c:v>-0.1038719809501476</c:v>
                </c:pt>
                <c:pt idx="60887">
                  <c:v>-0.10331738693215797</c:v>
                </c:pt>
                <c:pt idx="60888">
                  <c:v>-0.10276279291416657</c:v>
                </c:pt>
                <c:pt idx="60889">
                  <c:v>-0.10220819889637056</c:v>
                </c:pt>
                <c:pt idx="60890">
                  <c:v>-0.10165360487837916</c:v>
                </c:pt>
                <c:pt idx="60891">
                  <c:v>-0.10109901086038953</c:v>
                </c:pt>
                <c:pt idx="60892">
                  <c:v>-0.10054441684259352</c:v>
                </c:pt>
                <c:pt idx="60893">
                  <c:v>-9.9989822824602115E-2</c:v>
                </c:pt>
                <c:pt idx="60894">
                  <c:v>-9.9435228806612486E-2</c:v>
                </c:pt>
                <c:pt idx="60895">
                  <c:v>-9.8880634788814703E-2</c:v>
                </c:pt>
                <c:pt idx="60896">
                  <c:v>-9.8326040770825074E-2</c:v>
                </c:pt>
                <c:pt idx="60897">
                  <c:v>-9.7771446752833668E-2</c:v>
                </c:pt>
                <c:pt idx="60898">
                  <c:v>-9.7216852735037662E-2</c:v>
                </c:pt>
                <c:pt idx="60899">
                  <c:v>-9.6662258717046257E-2</c:v>
                </c:pt>
                <c:pt idx="60900">
                  <c:v>-9.6107664699056627E-2</c:v>
                </c:pt>
                <c:pt idx="60901">
                  <c:v>-9.5553070681260621E-2</c:v>
                </c:pt>
                <c:pt idx="60902">
                  <c:v>-9.4998476663269216E-2</c:v>
                </c:pt>
                <c:pt idx="60903">
                  <c:v>-9.4443882645279587E-2</c:v>
                </c:pt>
                <c:pt idx="60904">
                  <c:v>-9.3889288627481804E-2</c:v>
                </c:pt>
                <c:pt idx="60905">
                  <c:v>-9.3334694609492175E-2</c:v>
                </c:pt>
                <c:pt idx="60906">
                  <c:v>-9.2780100591500769E-2</c:v>
                </c:pt>
                <c:pt idx="60907">
                  <c:v>-9.2225506573704763E-2</c:v>
                </c:pt>
                <c:pt idx="60908">
                  <c:v>-9.1670912555713358E-2</c:v>
                </c:pt>
                <c:pt idx="60909">
                  <c:v>-9.1116318537723728E-2</c:v>
                </c:pt>
                <c:pt idx="60910">
                  <c:v>-9.0561724519927722E-2</c:v>
                </c:pt>
                <c:pt idx="60911">
                  <c:v>-9.0007130501936317E-2</c:v>
                </c:pt>
                <c:pt idx="60912">
                  <c:v>-8.9452536483946687E-2</c:v>
                </c:pt>
                <c:pt idx="60913">
                  <c:v>-8.8897942466148905E-2</c:v>
                </c:pt>
                <c:pt idx="60914">
                  <c:v>-8.8343348448159276E-2</c:v>
                </c:pt>
                <c:pt idx="60915">
                  <c:v>-8.778875443016787E-2</c:v>
                </c:pt>
                <c:pt idx="60916">
                  <c:v>-8.7234160412371864E-2</c:v>
                </c:pt>
                <c:pt idx="60917">
                  <c:v>-8.6679566394380458E-2</c:v>
                </c:pt>
                <c:pt idx="60918">
                  <c:v>-8.6124972376390829E-2</c:v>
                </c:pt>
                <c:pt idx="60919">
                  <c:v>-8.5570378358594823E-2</c:v>
                </c:pt>
                <c:pt idx="60920">
                  <c:v>-8.5015784340603417E-2</c:v>
                </c:pt>
                <c:pt idx="60921">
                  <c:v>-8.4461190322613788E-2</c:v>
                </c:pt>
                <c:pt idx="60922">
                  <c:v>-8.3906596304816006E-2</c:v>
                </c:pt>
                <c:pt idx="60923">
                  <c:v>-8.3352002286826377E-2</c:v>
                </c:pt>
                <c:pt idx="60924">
                  <c:v>-8.2797408268834971E-2</c:v>
                </c:pt>
                <c:pt idx="60925">
                  <c:v>-8.2242814251038965E-2</c:v>
                </c:pt>
                <c:pt idx="60926">
                  <c:v>-8.1688220233047559E-2</c:v>
                </c:pt>
                <c:pt idx="60927">
                  <c:v>-8.113362621505793E-2</c:v>
                </c:pt>
                <c:pt idx="60928">
                  <c:v>-8.0579032197261924E-2</c:v>
                </c:pt>
                <c:pt idx="60929">
                  <c:v>-8.0024438179270518E-2</c:v>
                </c:pt>
                <c:pt idx="60930">
                  <c:v>-7.9469844161280889E-2</c:v>
                </c:pt>
                <c:pt idx="60931">
                  <c:v>-7.8915250143483107E-2</c:v>
                </c:pt>
                <c:pt idx="60932">
                  <c:v>-7.8360656125493477E-2</c:v>
                </c:pt>
                <c:pt idx="60933">
                  <c:v>-7.7806062107502072E-2</c:v>
                </c:pt>
                <c:pt idx="60934">
                  <c:v>-7.7251468089706066E-2</c:v>
                </c:pt>
                <c:pt idx="60935">
                  <c:v>-7.669687407171466E-2</c:v>
                </c:pt>
                <c:pt idx="60936">
                  <c:v>-7.6142280053725031E-2</c:v>
                </c:pt>
                <c:pt idx="60937">
                  <c:v>-7.5587686035929025E-2</c:v>
                </c:pt>
                <c:pt idx="60938">
                  <c:v>-7.5033092017937619E-2</c:v>
                </c:pt>
                <c:pt idx="60939">
                  <c:v>-7.447849799994799E-2</c:v>
                </c:pt>
                <c:pt idx="60940">
                  <c:v>-7.3923903982150208E-2</c:v>
                </c:pt>
                <c:pt idx="60941">
                  <c:v>-7.3369309964160578E-2</c:v>
                </c:pt>
                <c:pt idx="60942">
                  <c:v>-7.2814715946169173E-2</c:v>
                </c:pt>
                <c:pt idx="60943">
                  <c:v>-7.2260121928373167E-2</c:v>
                </c:pt>
                <c:pt idx="60944">
                  <c:v>-7.1705527910381761E-2</c:v>
                </c:pt>
                <c:pt idx="60945">
                  <c:v>-7.1150933892392132E-2</c:v>
                </c:pt>
                <c:pt idx="60946">
                  <c:v>-7.0596339874596126E-2</c:v>
                </c:pt>
                <c:pt idx="60947">
                  <c:v>-7.004174585660472E-2</c:v>
                </c:pt>
                <c:pt idx="60948">
                  <c:v>-6.9487151838615091E-2</c:v>
                </c:pt>
                <c:pt idx="60949">
                  <c:v>-6.8932557820817308E-2</c:v>
                </c:pt>
                <c:pt idx="60950">
                  <c:v>-6.8377963802827679E-2</c:v>
                </c:pt>
                <c:pt idx="60951">
                  <c:v>-6.7823369784836274E-2</c:v>
                </c:pt>
                <c:pt idx="60952">
                  <c:v>-6.7268775767040268E-2</c:v>
                </c:pt>
                <c:pt idx="60953">
                  <c:v>-6.6714181749048862E-2</c:v>
                </c:pt>
                <c:pt idx="60954">
                  <c:v>-6.6159587731059233E-2</c:v>
                </c:pt>
                <c:pt idx="60955">
                  <c:v>-6.5604993713263227E-2</c:v>
                </c:pt>
                <c:pt idx="60956">
                  <c:v>-6.5050399695271821E-2</c:v>
                </c:pt>
                <c:pt idx="60957">
                  <c:v>-6.4495805677282192E-2</c:v>
                </c:pt>
                <c:pt idx="60958">
                  <c:v>-6.3941211659484409E-2</c:v>
                </c:pt>
                <c:pt idx="60959">
                  <c:v>-6.338661764149478E-2</c:v>
                </c:pt>
                <c:pt idx="60960">
                  <c:v>-6.2832023623503375E-2</c:v>
                </c:pt>
                <c:pt idx="60961">
                  <c:v>-6.2277429605707368E-2</c:v>
                </c:pt>
                <c:pt idx="60962">
                  <c:v>-6.1722835587715963E-2</c:v>
                </c:pt>
                <c:pt idx="60963">
                  <c:v>-6.1168241569726334E-2</c:v>
                </c:pt>
                <c:pt idx="60964">
                  <c:v>-6.0613647551930327E-2</c:v>
                </c:pt>
                <c:pt idx="60965">
                  <c:v>-6.0059053533938922E-2</c:v>
                </c:pt>
                <c:pt idx="60966">
                  <c:v>-5.9504459515949293E-2</c:v>
                </c:pt>
                <c:pt idx="60967">
                  <c:v>-5.894986549815151E-2</c:v>
                </c:pt>
                <c:pt idx="60968">
                  <c:v>-5.8395271480161881E-2</c:v>
                </c:pt>
                <c:pt idx="60969">
                  <c:v>-5.7840677462170476E-2</c:v>
                </c:pt>
                <c:pt idx="60970">
                  <c:v>-5.7286083444374469E-2</c:v>
                </c:pt>
                <c:pt idx="60971">
                  <c:v>-5.6731489426383064E-2</c:v>
                </c:pt>
                <c:pt idx="60972">
                  <c:v>-5.6176895408393435E-2</c:v>
                </c:pt>
                <c:pt idx="60973">
                  <c:v>-5.5622301390597428E-2</c:v>
                </c:pt>
                <c:pt idx="60974">
                  <c:v>-5.5067707372606023E-2</c:v>
                </c:pt>
                <c:pt idx="60975">
                  <c:v>-5.4513113354616394E-2</c:v>
                </c:pt>
                <c:pt idx="60976">
                  <c:v>-5.3958519336818611E-2</c:v>
                </c:pt>
                <c:pt idx="60977">
                  <c:v>-5.3403925318828982E-2</c:v>
                </c:pt>
                <c:pt idx="60978">
                  <c:v>-5.2849331300837576E-2</c:v>
                </c:pt>
                <c:pt idx="60979">
                  <c:v>-5.229473728304157E-2</c:v>
                </c:pt>
                <c:pt idx="60980">
                  <c:v>-5.1740143265050165E-2</c:v>
                </c:pt>
                <c:pt idx="60981">
                  <c:v>-5.1185549247060536E-2</c:v>
                </c:pt>
                <c:pt idx="60982">
                  <c:v>-5.0630955229264529E-2</c:v>
                </c:pt>
                <c:pt idx="60983">
                  <c:v>-5.0076361211273124E-2</c:v>
                </c:pt>
                <c:pt idx="60984">
                  <c:v>-4.9521767193283495E-2</c:v>
                </c:pt>
                <c:pt idx="60985">
                  <c:v>-4.8967173175485712E-2</c:v>
                </c:pt>
                <c:pt idx="60986">
                  <c:v>-4.8412579157496083E-2</c:v>
                </c:pt>
                <c:pt idx="60987">
                  <c:v>-4.7857985139504677E-2</c:v>
                </c:pt>
                <c:pt idx="60988">
                  <c:v>-4.7303391121708671E-2</c:v>
                </c:pt>
                <c:pt idx="60989">
                  <c:v>-4.6748797103717266E-2</c:v>
                </c:pt>
                <c:pt idx="60990">
                  <c:v>-4.6194203085727636E-2</c:v>
                </c:pt>
                <c:pt idx="60991">
                  <c:v>-4.563960906793163E-2</c:v>
                </c:pt>
                <c:pt idx="60992">
                  <c:v>-4.5085015049940225E-2</c:v>
                </c:pt>
                <c:pt idx="60993">
                  <c:v>-4.4530421031950596E-2</c:v>
                </c:pt>
                <c:pt idx="60994">
                  <c:v>-4.3975827014152813E-2</c:v>
                </c:pt>
                <c:pt idx="60995">
                  <c:v>-4.3421232996163184E-2</c:v>
                </c:pt>
                <c:pt idx="60996">
                  <c:v>-4.2866638978171778E-2</c:v>
                </c:pt>
                <c:pt idx="60997">
                  <c:v>-4.2312044960375772E-2</c:v>
                </c:pt>
                <c:pt idx="60998">
                  <c:v>-4.1757450942384366E-2</c:v>
                </c:pt>
                <c:pt idx="60999">
                  <c:v>-4.1202856924394737E-2</c:v>
                </c:pt>
                <c:pt idx="61000">
                  <c:v>-4.0648262906598731E-2</c:v>
                </c:pt>
                <c:pt idx="61001">
                  <c:v>-4.0093668888607326E-2</c:v>
                </c:pt>
                <c:pt idx="61002">
                  <c:v>-3.9539074870617696E-2</c:v>
                </c:pt>
                <c:pt idx="61003">
                  <c:v>-3.8984480852819914E-2</c:v>
                </c:pt>
                <c:pt idx="61004">
                  <c:v>-3.8429886834830285E-2</c:v>
                </c:pt>
                <c:pt idx="61005">
                  <c:v>-3.7875292816838879E-2</c:v>
                </c:pt>
                <c:pt idx="61006">
                  <c:v>-3.7320698799042873E-2</c:v>
                </c:pt>
                <c:pt idx="61007">
                  <c:v>-3.6766104781051467E-2</c:v>
                </c:pt>
                <c:pt idx="61008">
                  <c:v>-3.6211510763061838E-2</c:v>
                </c:pt>
                <c:pt idx="61009">
                  <c:v>-3.5656916745265832E-2</c:v>
                </c:pt>
                <c:pt idx="61010">
                  <c:v>-3.5102322727274426E-2</c:v>
                </c:pt>
                <c:pt idx="61011">
                  <c:v>-3.4547728709284797E-2</c:v>
                </c:pt>
                <c:pt idx="61012">
                  <c:v>-3.3993134691487015E-2</c:v>
                </c:pt>
                <c:pt idx="61013">
                  <c:v>-3.3438540673497386E-2</c:v>
                </c:pt>
                <c:pt idx="61014">
                  <c:v>-3.288394665550598E-2</c:v>
                </c:pt>
                <c:pt idx="61015">
                  <c:v>-3.2329352637709974E-2</c:v>
                </c:pt>
                <c:pt idx="61016">
                  <c:v>-3.1774758619718568E-2</c:v>
                </c:pt>
                <c:pt idx="61017">
                  <c:v>-3.1220164601728939E-2</c:v>
                </c:pt>
                <c:pt idx="61018">
                  <c:v>-3.0665570583932933E-2</c:v>
                </c:pt>
                <c:pt idx="61019">
                  <c:v>-3.0110976565941527E-2</c:v>
                </c:pt>
                <c:pt idx="61020">
                  <c:v>-2.9556382547951898E-2</c:v>
                </c:pt>
                <c:pt idx="61021">
                  <c:v>-2.9001788530154116E-2</c:v>
                </c:pt>
                <c:pt idx="61022">
                  <c:v>-2.8447194512164486E-2</c:v>
                </c:pt>
                <c:pt idx="61023">
                  <c:v>-2.7892600494173081E-2</c:v>
                </c:pt>
                <c:pt idx="61024">
                  <c:v>-2.7338006476377075E-2</c:v>
                </c:pt>
                <c:pt idx="61025">
                  <c:v>-2.6783412458385669E-2</c:v>
                </c:pt>
                <c:pt idx="61026">
                  <c:v>-2.622881844039604E-2</c:v>
                </c:pt>
                <c:pt idx="61027">
                  <c:v>-2.5674224422600034E-2</c:v>
                </c:pt>
                <c:pt idx="61028">
                  <c:v>-2.5119630404608628E-2</c:v>
                </c:pt>
                <c:pt idx="61029">
                  <c:v>-2.4565036386618999E-2</c:v>
                </c:pt>
                <c:pt idx="61030">
                  <c:v>-2.4010442368821217E-2</c:v>
                </c:pt>
                <c:pt idx="61031">
                  <c:v>-2.3455848350831587E-2</c:v>
                </c:pt>
                <c:pt idx="61032">
                  <c:v>-2.2901254332840182E-2</c:v>
                </c:pt>
                <c:pt idx="61033">
                  <c:v>-2.2346660315044176E-2</c:v>
                </c:pt>
                <c:pt idx="61034">
                  <c:v>-2.179206629705277E-2</c:v>
                </c:pt>
                <c:pt idx="61035">
                  <c:v>-2.1237472279063141E-2</c:v>
                </c:pt>
                <c:pt idx="61036">
                  <c:v>-2.0682878261267135E-2</c:v>
                </c:pt>
                <c:pt idx="61037">
                  <c:v>-2.0128284243275729E-2</c:v>
                </c:pt>
                <c:pt idx="61038">
                  <c:v>-1.95736902252861E-2</c:v>
                </c:pt>
                <c:pt idx="61039">
                  <c:v>-1.9019096207488317E-2</c:v>
                </c:pt>
                <c:pt idx="61040">
                  <c:v>-1.8464502189498688E-2</c:v>
                </c:pt>
                <c:pt idx="61041">
                  <c:v>-1.7909908171507283E-2</c:v>
                </c:pt>
                <c:pt idx="61042">
                  <c:v>-1.7355314153711277E-2</c:v>
                </c:pt>
                <c:pt idx="61043">
                  <c:v>-1.6800720135719871E-2</c:v>
                </c:pt>
                <c:pt idx="61044">
                  <c:v>-1.6246126117730242E-2</c:v>
                </c:pt>
                <c:pt idx="61045">
                  <c:v>-1.5691532099934236E-2</c:v>
                </c:pt>
                <c:pt idx="61046">
                  <c:v>-1.513693808194283E-2</c:v>
                </c:pt>
                <c:pt idx="61047">
                  <c:v>-1.4582344063953201E-2</c:v>
                </c:pt>
                <c:pt idx="61048">
                  <c:v>-1.4027750046155418E-2</c:v>
                </c:pt>
                <c:pt idx="61049">
                  <c:v>-1.3473156028165789E-2</c:v>
                </c:pt>
                <c:pt idx="61050">
                  <c:v>-1.2918562010174384E-2</c:v>
                </c:pt>
                <c:pt idx="61051">
                  <c:v>-1.2363967992378377E-2</c:v>
                </c:pt>
                <c:pt idx="61052">
                  <c:v>-1.1809373974386972E-2</c:v>
                </c:pt>
                <c:pt idx="61053">
                  <c:v>-1.1254779956397343E-2</c:v>
                </c:pt>
                <c:pt idx="61054">
                  <c:v>-1.0700185938601336E-2</c:v>
                </c:pt>
                <c:pt idx="61055">
                  <c:v>-1.0145591920609931E-2</c:v>
                </c:pt>
                <c:pt idx="61056">
                  <c:v>-9.5909979026203018E-3</c:v>
                </c:pt>
                <c:pt idx="61057">
                  <c:v>-9.0364038848225192E-3</c:v>
                </c:pt>
                <c:pt idx="61058">
                  <c:v>-8.4818098668328901E-3</c:v>
                </c:pt>
                <c:pt idx="61059">
                  <c:v>-7.9272158488414846E-3</c:v>
                </c:pt>
                <c:pt idx="61060">
                  <c:v>-7.3726218310454783E-3</c:v>
                </c:pt>
                <c:pt idx="61061">
                  <c:v>-6.8180278130540728E-3</c:v>
                </c:pt>
                <c:pt idx="61062">
                  <c:v>-6.2634337950644436E-3</c:v>
                </c:pt>
                <c:pt idx="61063">
                  <c:v>-5.7088397772684374E-3</c:v>
                </c:pt>
                <c:pt idx="61064">
                  <c:v>-5.1542457592770319E-3</c:v>
                </c:pt>
                <c:pt idx="61065">
                  <c:v>-4.5996517412874027E-3</c:v>
                </c:pt>
                <c:pt idx="61066">
                  <c:v>-4.0450577234896201E-3</c:v>
                </c:pt>
                <c:pt idx="61067">
                  <c:v>-3.490463705499991E-3</c:v>
                </c:pt>
                <c:pt idx="61068">
                  <c:v>-2.9358696875085855E-3</c:v>
                </c:pt>
                <c:pt idx="61069">
                  <c:v>-2.3812756697125792E-3</c:v>
                </c:pt>
                <c:pt idx="61070">
                  <c:v>-1.8266816517211737E-3</c:v>
                </c:pt>
                <c:pt idx="61071">
                  <c:v>-1.2720876337315445E-3</c:v>
                </c:pt>
                <c:pt idx="61072">
                  <c:v>-7.1749361593376193E-4</c:v>
                </c:pt>
                <c:pt idx="61073">
                  <c:v>-1.6289959794413278E-4</c:v>
                </c:pt>
                <c:pt idx="61074">
                  <c:v>3.9169442004549637E-4</c:v>
                </c:pt>
                <c:pt idx="61075">
                  <c:v>9.4628843784327898E-4</c:v>
                </c:pt>
                <c:pt idx="61076">
                  <c:v>1.5008824558329081E-3</c:v>
                </c:pt>
                <c:pt idx="61077">
                  <c:v>2.0554764738243136E-3</c:v>
                </c:pt>
                <c:pt idx="61078">
                  <c:v>2.6100704916203199E-3</c:v>
                </c:pt>
                <c:pt idx="61079">
                  <c:v>3.1646645096108372E-3</c:v>
                </c:pt>
                <c:pt idx="61080">
                  <c:v>3.7192585276013546E-3</c:v>
                </c:pt>
                <c:pt idx="61081">
                  <c:v>4.273852545398249E-3</c:v>
                </c:pt>
                <c:pt idx="61082">
                  <c:v>4.8284465633887663E-3</c:v>
                </c:pt>
                <c:pt idx="61083">
                  <c:v>5.3830405813792837E-3</c:v>
                </c:pt>
                <c:pt idx="61084">
                  <c:v>5.9376345991761781E-3</c:v>
                </c:pt>
                <c:pt idx="61085">
                  <c:v>6.4922286171666954E-3</c:v>
                </c:pt>
                <c:pt idx="61086">
                  <c:v>7.0468226351563246E-3</c:v>
                </c:pt>
                <c:pt idx="61087">
                  <c:v>7.601416652953219E-3</c:v>
                </c:pt>
                <c:pt idx="61088">
                  <c:v>8.1560106709437363E-3</c:v>
                </c:pt>
                <c:pt idx="61089">
                  <c:v>8.7106046889342537E-3</c:v>
                </c:pt>
                <c:pt idx="61090">
                  <c:v>9.2651987067311481E-3</c:v>
                </c:pt>
                <c:pt idx="61091">
                  <c:v>9.8197927247216654E-3</c:v>
                </c:pt>
                <c:pt idx="61092">
                  <c:v>1.0374386742712183E-2</c:v>
                </c:pt>
                <c:pt idx="61093">
                  <c:v>1.0928980760509077E-2</c:v>
                </c:pt>
                <c:pt idx="61094">
                  <c:v>1.1483574778499595E-2</c:v>
                </c:pt>
                <c:pt idx="61095">
                  <c:v>1.2038168796489224E-2</c:v>
                </c:pt>
                <c:pt idx="61096">
                  <c:v>1.2592762814286118E-2</c:v>
                </c:pt>
                <c:pt idx="61097">
                  <c:v>1.3147356832276635E-2</c:v>
                </c:pt>
                <c:pt idx="61098">
                  <c:v>1.3701950850267153E-2</c:v>
                </c:pt>
                <c:pt idx="61099">
                  <c:v>1.4256544868064047E-2</c:v>
                </c:pt>
                <c:pt idx="61100">
                  <c:v>1.4811138886054565E-2</c:v>
                </c:pt>
                <c:pt idx="61101">
                  <c:v>1.5365732904045082E-2</c:v>
                </c:pt>
                <c:pt idx="61102">
                  <c:v>1.5920326921841976E-2</c:v>
                </c:pt>
                <c:pt idx="61103">
                  <c:v>1.6474920939832494E-2</c:v>
                </c:pt>
                <c:pt idx="61104">
                  <c:v>1.7029514957822123E-2</c:v>
                </c:pt>
                <c:pt idx="61105">
                  <c:v>1.7584108975619017E-2</c:v>
                </c:pt>
                <c:pt idx="61106">
                  <c:v>1.8138702993609535E-2</c:v>
                </c:pt>
                <c:pt idx="61107">
                  <c:v>1.8693297011600052E-2</c:v>
                </c:pt>
                <c:pt idx="61108">
                  <c:v>1.9247891029396946E-2</c:v>
                </c:pt>
                <c:pt idx="61109">
                  <c:v>1.9802485047387464E-2</c:v>
                </c:pt>
                <c:pt idx="61110">
                  <c:v>2.0357079065377981E-2</c:v>
                </c:pt>
                <c:pt idx="61111">
                  <c:v>2.0911673083174875E-2</c:v>
                </c:pt>
                <c:pt idx="61112">
                  <c:v>2.1466267101165393E-2</c:v>
                </c:pt>
                <c:pt idx="61113">
                  <c:v>2.202086111915591E-2</c:v>
                </c:pt>
                <c:pt idx="61114">
                  <c:v>2.2575455136951916E-2</c:v>
                </c:pt>
                <c:pt idx="61115">
                  <c:v>2.3130049154942434E-2</c:v>
                </c:pt>
                <c:pt idx="61116">
                  <c:v>2.3684643172932951E-2</c:v>
                </c:pt>
                <c:pt idx="61117">
                  <c:v>2.4239237190729845E-2</c:v>
                </c:pt>
                <c:pt idx="61118">
                  <c:v>2.4793831208720363E-2</c:v>
                </c:pt>
                <c:pt idx="61119">
                  <c:v>2.534842522671088E-2</c:v>
                </c:pt>
                <c:pt idx="61120">
                  <c:v>2.5903019244507774E-2</c:v>
                </c:pt>
                <c:pt idx="61121">
                  <c:v>2.6457613262498292E-2</c:v>
                </c:pt>
                <c:pt idx="61122">
                  <c:v>2.7012207280487921E-2</c:v>
                </c:pt>
                <c:pt idx="61123">
                  <c:v>2.7566801298284815E-2</c:v>
                </c:pt>
                <c:pt idx="61124">
                  <c:v>2.8121395316275333E-2</c:v>
                </c:pt>
                <c:pt idx="61125">
                  <c:v>2.867598933426585E-2</c:v>
                </c:pt>
                <c:pt idx="61126">
                  <c:v>2.9230583352062744E-2</c:v>
                </c:pt>
                <c:pt idx="61127">
                  <c:v>2.9785177370053262E-2</c:v>
                </c:pt>
                <c:pt idx="61128">
                  <c:v>3.0339771388043779E-2</c:v>
                </c:pt>
                <c:pt idx="61129">
                  <c:v>3.0894365405840674E-2</c:v>
                </c:pt>
                <c:pt idx="61130">
                  <c:v>3.1448959423831191E-2</c:v>
                </c:pt>
                <c:pt idx="61131">
                  <c:v>3.2003553441821708E-2</c:v>
                </c:pt>
                <c:pt idx="61132">
                  <c:v>3.2558147459617715E-2</c:v>
                </c:pt>
                <c:pt idx="61133">
                  <c:v>3.3112741477608232E-2</c:v>
                </c:pt>
                <c:pt idx="61134">
                  <c:v>3.3667335495598749E-2</c:v>
                </c:pt>
                <c:pt idx="61135">
                  <c:v>3.4221929513395644E-2</c:v>
                </c:pt>
                <c:pt idx="61136">
                  <c:v>3.4776523531386161E-2</c:v>
                </c:pt>
                <c:pt idx="61137">
                  <c:v>3.5331117549376678E-2</c:v>
                </c:pt>
                <c:pt idx="61138">
                  <c:v>3.5885711567173573E-2</c:v>
                </c:pt>
                <c:pt idx="61139">
                  <c:v>3.644030558516409E-2</c:v>
                </c:pt>
                <c:pt idx="61140">
                  <c:v>3.6994899603154607E-2</c:v>
                </c:pt>
                <c:pt idx="61141">
                  <c:v>3.7549493620950614E-2</c:v>
                </c:pt>
                <c:pt idx="61142">
                  <c:v>3.8104087638941131E-2</c:v>
                </c:pt>
                <c:pt idx="61143">
                  <c:v>3.8658681656931648E-2</c:v>
                </c:pt>
                <c:pt idx="61144">
                  <c:v>3.9213275674728543E-2</c:v>
                </c:pt>
                <c:pt idx="61145">
                  <c:v>3.976786969271906E-2</c:v>
                </c:pt>
                <c:pt idx="61146">
                  <c:v>4.0322463710709577E-2</c:v>
                </c:pt>
                <c:pt idx="61147">
                  <c:v>4.0877057728506472E-2</c:v>
                </c:pt>
                <c:pt idx="61148">
                  <c:v>4.1431651746496101E-2</c:v>
                </c:pt>
                <c:pt idx="61149">
                  <c:v>4.1986245764487506E-2</c:v>
                </c:pt>
                <c:pt idx="61150">
                  <c:v>4.2540839782283513E-2</c:v>
                </c:pt>
                <c:pt idx="61151">
                  <c:v>4.3095433800274918E-2</c:v>
                </c:pt>
                <c:pt idx="61152">
                  <c:v>4.3650027818264547E-2</c:v>
                </c:pt>
                <c:pt idx="61153">
                  <c:v>4.420462183606233E-2</c:v>
                </c:pt>
                <c:pt idx="61154">
                  <c:v>4.4759215854051959E-2</c:v>
                </c:pt>
                <c:pt idx="61155">
                  <c:v>4.5313809872041588E-2</c:v>
                </c:pt>
                <c:pt idx="61156">
                  <c:v>4.5868403889839371E-2</c:v>
                </c:pt>
                <c:pt idx="61157">
                  <c:v>4.6422997907829E-2</c:v>
                </c:pt>
                <c:pt idx="61158">
                  <c:v>4.6977591925820406E-2</c:v>
                </c:pt>
                <c:pt idx="61159">
                  <c:v>4.7532185943616412E-2</c:v>
                </c:pt>
                <c:pt idx="61160">
                  <c:v>4.8086779961607817E-2</c:v>
                </c:pt>
                <c:pt idx="61161">
                  <c:v>4.8641373979597446E-2</c:v>
                </c:pt>
                <c:pt idx="61162">
                  <c:v>4.9195967997393453E-2</c:v>
                </c:pt>
                <c:pt idx="61163">
                  <c:v>4.9750562015384858E-2</c:v>
                </c:pt>
                <c:pt idx="61164">
                  <c:v>5.0305156033374487E-2</c:v>
                </c:pt>
                <c:pt idx="61165">
                  <c:v>5.085975005117227E-2</c:v>
                </c:pt>
                <c:pt idx="61166">
                  <c:v>5.1414344069161899E-2</c:v>
                </c:pt>
                <c:pt idx="61167">
                  <c:v>5.1968938087153305E-2</c:v>
                </c:pt>
                <c:pt idx="61168">
                  <c:v>5.2523532104949311E-2</c:v>
                </c:pt>
                <c:pt idx="61169">
                  <c:v>5.3078126122940716E-2</c:v>
                </c:pt>
                <c:pt idx="61170">
                  <c:v>5.3632720140930346E-2</c:v>
                </c:pt>
                <c:pt idx="61171">
                  <c:v>5.4187314158728128E-2</c:v>
                </c:pt>
                <c:pt idx="61172">
                  <c:v>5.4741908176717757E-2</c:v>
                </c:pt>
                <c:pt idx="61173">
                  <c:v>5.5296502194707386E-2</c:v>
                </c:pt>
                <c:pt idx="61174">
                  <c:v>5.5851096212505169E-2</c:v>
                </c:pt>
                <c:pt idx="61175">
                  <c:v>5.6405690230494798E-2</c:v>
                </c:pt>
                <c:pt idx="61176">
                  <c:v>5.6960284248486204E-2</c:v>
                </c:pt>
                <c:pt idx="61177">
                  <c:v>5.751487826628221E-2</c:v>
                </c:pt>
                <c:pt idx="61178">
                  <c:v>5.8069472284273616E-2</c:v>
                </c:pt>
                <c:pt idx="61179">
                  <c:v>5.8624066302263245E-2</c:v>
                </c:pt>
                <c:pt idx="61180">
                  <c:v>5.9178660320061027E-2</c:v>
                </c:pt>
                <c:pt idx="61181">
                  <c:v>5.9733254338050656E-2</c:v>
                </c:pt>
                <c:pt idx="61182">
                  <c:v>6.0287848356040286E-2</c:v>
                </c:pt>
                <c:pt idx="61183">
                  <c:v>6.0842442373838068E-2</c:v>
                </c:pt>
                <c:pt idx="61184">
                  <c:v>6.1397036391827697E-2</c:v>
                </c:pt>
                <c:pt idx="61185">
                  <c:v>6.1951630409819103E-2</c:v>
                </c:pt>
                <c:pt idx="61186">
                  <c:v>6.2506224427615109E-2</c:v>
                </c:pt>
                <c:pt idx="61187">
                  <c:v>6.3060818445605626E-2</c:v>
                </c:pt>
                <c:pt idx="61188">
                  <c:v>6.3615412463596144E-2</c:v>
                </c:pt>
                <c:pt idx="61189">
                  <c:v>6.4170006481393926E-2</c:v>
                </c:pt>
                <c:pt idx="61190">
                  <c:v>6.4724600499383556E-2</c:v>
                </c:pt>
                <c:pt idx="61191">
                  <c:v>6.5279194517373185E-2</c:v>
                </c:pt>
                <c:pt idx="61192">
                  <c:v>6.5833788535170967E-2</c:v>
                </c:pt>
                <c:pt idx="61193">
                  <c:v>6.6388382553160596E-2</c:v>
                </c:pt>
                <c:pt idx="61194">
                  <c:v>6.6942976571152002E-2</c:v>
                </c:pt>
                <c:pt idx="61195">
                  <c:v>6.7497570588948008E-2</c:v>
                </c:pt>
                <c:pt idx="61196">
                  <c:v>6.8052164606939414E-2</c:v>
                </c:pt>
                <c:pt idx="61197">
                  <c:v>6.8606758624929043E-2</c:v>
                </c:pt>
                <c:pt idx="61198">
                  <c:v>6.9161352642726825E-2</c:v>
                </c:pt>
                <c:pt idx="61199">
                  <c:v>6.9715946660716455E-2</c:v>
                </c:pt>
                <c:pt idx="61200">
                  <c:v>7.0270540678706084E-2</c:v>
                </c:pt>
                <c:pt idx="61201">
                  <c:v>7.0825134696503866E-2</c:v>
                </c:pt>
                <c:pt idx="61202">
                  <c:v>7.1379728714493496E-2</c:v>
                </c:pt>
                <c:pt idx="61203">
                  <c:v>7.1934322732484901E-2</c:v>
                </c:pt>
                <c:pt idx="61204">
                  <c:v>7.2488916750280907E-2</c:v>
                </c:pt>
                <c:pt idx="61205">
                  <c:v>7.3043510768272313E-2</c:v>
                </c:pt>
                <c:pt idx="61206">
                  <c:v>7.3598104786261942E-2</c:v>
                </c:pt>
                <c:pt idx="61207">
                  <c:v>7.4152698804059725E-2</c:v>
                </c:pt>
                <c:pt idx="61208">
                  <c:v>7.4707292822049354E-2</c:v>
                </c:pt>
                <c:pt idx="61209">
                  <c:v>7.5261886840038983E-2</c:v>
                </c:pt>
                <c:pt idx="61210">
                  <c:v>7.5816480857836765E-2</c:v>
                </c:pt>
                <c:pt idx="61211">
                  <c:v>7.6371074875826395E-2</c:v>
                </c:pt>
                <c:pt idx="61212">
                  <c:v>7.69256688938178E-2</c:v>
                </c:pt>
                <c:pt idx="61213">
                  <c:v>7.7480262911613806E-2</c:v>
                </c:pt>
                <c:pt idx="61214">
                  <c:v>7.8034856929605212E-2</c:v>
                </c:pt>
                <c:pt idx="61215">
                  <c:v>7.8589450947594841E-2</c:v>
                </c:pt>
                <c:pt idx="61216">
                  <c:v>7.9144044965392624E-2</c:v>
                </c:pt>
                <c:pt idx="61217">
                  <c:v>7.9698638983382253E-2</c:v>
                </c:pt>
                <c:pt idx="61218">
                  <c:v>8.0253233001371882E-2</c:v>
                </c:pt>
                <c:pt idx="61219">
                  <c:v>8.0807827019169665E-2</c:v>
                </c:pt>
                <c:pt idx="61220">
                  <c:v>8.1362421037159294E-2</c:v>
                </c:pt>
                <c:pt idx="61221">
                  <c:v>8.1917015055150699E-2</c:v>
                </c:pt>
                <c:pt idx="61222">
                  <c:v>8.2471609072946706E-2</c:v>
                </c:pt>
                <c:pt idx="61223">
                  <c:v>8.3026203090937223E-2</c:v>
                </c:pt>
                <c:pt idx="61224">
                  <c:v>8.358079710892774E-2</c:v>
                </c:pt>
                <c:pt idx="61225">
                  <c:v>8.4135391126724635E-2</c:v>
                </c:pt>
                <c:pt idx="61226">
                  <c:v>8.4689985144715152E-2</c:v>
                </c:pt>
                <c:pt idx="61227">
                  <c:v>8.5244579162705669E-2</c:v>
                </c:pt>
                <c:pt idx="61228">
                  <c:v>8.5799173180502564E-2</c:v>
                </c:pt>
                <c:pt idx="61229">
                  <c:v>8.6353767198493081E-2</c:v>
                </c:pt>
                <c:pt idx="61230">
                  <c:v>8.6908361216483598E-2</c:v>
                </c:pt>
                <c:pt idx="61231">
                  <c:v>8.7462955234279605E-2</c:v>
                </c:pt>
                <c:pt idx="61232">
                  <c:v>8.8017549252270122E-2</c:v>
                </c:pt>
                <c:pt idx="61233">
                  <c:v>8.8572143270260639E-2</c:v>
                </c:pt>
                <c:pt idx="61234">
                  <c:v>8.9126737288057534E-2</c:v>
                </c:pt>
                <c:pt idx="61235">
                  <c:v>8.9681331306048051E-2</c:v>
                </c:pt>
                <c:pt idx="61236">
                  <c:v>9.0235925324038568E-2</c:v>
                </c:pt>
                <c:pt idx="61237">
                  <c:v>9.0790519341835463E-2</c:v>
                </c:pt>
                <c:pt idx="61238">
                  <c:v>9.1345113359825092E-2</c:v>
                </c:pt>
                <c:pt idx="61239">
                  <c:v>9.1899707377816497E-2</c:v>
                </c:pt>
                <c:pt idx="61240">
                  <c:v>9.2454301395612504E-2</c:v>
                </c:pt>
                <c:pt idx="61241">
                  <c:v>9.3008895413603021E-2</c:v>
                </c:pt>
                <c:pt idx="61242">
                  <c:v>9.3563489431593538E-2</c:v>
                </c:pt>
                <c:pt idx="61243">
                  <c:v>9.4118083449390433E-2</c:v>
                </c:pt>
                <c:pt idx="61244">
                  <c:v>9.467267746738095E-2</c:v>
                </c:pt>
                <c:pt idx="61245">
                  <c:v>9.5227271485370579E-2</c:v>
                </c:pt>
                <c:pt idx="61246">
                  <c:v>9.5781865503168362E-2</c:v>
                </c:pt>
                <c:pt idx="61247">
                  <c:v>9.6336459521157991E-2</c:v>
                </c:pt>
                <c:pt idx="61248">
                  <c:v>9.6891053539149397E-2</c:v>
                </c:pt>
                <c:pt idx="61249">
                  <c:v>9.7445647556945403E-2</c:v>
                </c:pt>
                <c:pt idx="61250">
                  <c:v>9.8000241574936808E-2</c:v>
                </c:pt>
                <c:pt idx="61251">
                  <c:v>9.8554835592926437E-2</c:v>
                </c:pt>
                <c:pt idx="61252">
                  <c:v>9.910942961072422E-2</c:v>
                </c:pt>
                <c:pt idx="61253">
                  <c:v>9.9664023628713849E-2</c:v>
                </c:pt>
                <c:pt idx="61254">
                  <c:v>0.10021861764670348</c:v>
                </c:pt>
                <c:pt idx="61255">
                  <c:v>0.10077321166450126</c:v>
                </c:pt>
                <c:pt idx="61256">
                  <c:v>0.10132780568249089</c:v>
                </c:pt>
                <c:pt idx="61257">
                  <c:v>0.1018823997004823</c:v>
                </c:pt>
                <c:pt idx="61258">
                  <c:v>0.1024369937182783</c:v>
                </c:pt>
                <c:pt idx="61259">
                  <c:v>0.10299158773626971</c:v>
                </c:pt>
                <c:pt idx="61260">
                  <c:v>0.10354618175425934</c:v>
                </c:pt>
                <c:pt idx="61261">
                  <c:v>0.10410077577205712</c:v>
                </c:pt>
                <c:pt idx="61262">
                  <c:v>0.10465536979004675</c:v>
                </c:pt>
                <c:pt idx="61263">
                  <c:v>0.10520996380803638</c:v>
                </c:pt>
                <c:pt idx="61264">
                  <c:v>0.10576455782583416</c:v>
                </c:pt>
                <c:pt idx="61265">
                  <c:v>0.10631915184382468</c:v>
                </c:pt>
                <c:pt idx="61266">
                  <c:v>0.10612921703686418</c:v>
                </c:pt>
                <c:pt idx="61267">
                  <c:v>0.10593928222997118</c:v>
                </c:pt>
                <c:pt idx="61268">
                  <c:v>0.10574934742301156</c:v>
                </c:pt>
                <c:pt idx="61269">
                  <c:v>0.10555941261605106</c:v>
                </c:pt>
                <c:pt idx="61270">
                  <c:v>0.10536947780915806</c:v>
                </c:pt>
                <c:pt idx="61271">
                  <c:v>0.10517954300219845</c:v>
                </c:pt>
                <c:pt idx="61272">
                  <c:v>0.10498960819523795</c:v>
                </c:pt>
                <c:pt idx="61273">
                  <c:v>0.10479967338834495</c:v>
                </c:pt>
                <c:pt idx="61274">
                  <c:v>0.10460973858138534</c:v>
                </c:pt>
                <c:pt idx="61275">
                  <c:v>0.10441980377442484</c:v>
                </c:pt>
                <c:pt idx="61276">
                  <c:v>0.10422986896753184</c:v>
                </c:pt>
                <c:pt idx="61277">
                  <c:v>0.10403993416057222</c:v>
                </c:pt>
                <c:pt idx="61278">
                  <c:v>0.10384999935361172</c:v>
                </c:pt>
                <c:pt idx="61279">
                  <c:v>0.10366006454671872</c:v>
                </c:pt>
                <c:pt idx="61280">
                  <c:v>0.10347012973975822</c:v>
                </c:pt>
                <c:pt idx="61281">
                  <c:v>0.10328019493279861</c:v>
                </c:pt>
                <c:pt idx="61282">
                  <c:v>0.10309026012590472</c:v>
                </c:pt>
                <c:pt idx="61283">
                  <c:v>0.10290032531894511</c:v>
                </c:pt>
                <c:pt idx="61284">
                  <c:v>0.10271039051198549</c:v>
                </c:pt>
                <c:pt idx="61285">
                  <c:v>0.10252045570509161</c:v>
                </c:pt>
                <c:pt idx="61286">
                  <c:v>0.10233052089813199</c:v>
                </c:pt>
                <c:pt idx="61287">
                  <c:v>0.10214058609117238</c:v>
                </c:pt>
                <c:pt idx="61288">
                  <c:v>0.10195065128427849</c:v>
                </c:pt>
                <c:pt idx="61289">
                  <c:v>0.10176071647731888</c:v>
                </c:pt>
                <c:pt idx="61290">
                  <c:v>0.10157078167035927</c:v>
                </c:pt>
                <c:pt idx="61291">
                  <c:v>0.10138084686346538</c:v>
                </c:pt>
                <c:pt idx="61292">
                  <c:v>0.10119091205650577</c:v>
                </c:pt>
                <c:pt idx="61293">
                  <c:v>0.10100097724954615</c:v>
                </c:pt>
                <c:pt idx="61294">
                  <c:v>0.10081104244265227</c:v>
                </c:pt>
                <c:pt idx="61295">
                  <c:v>0.10062110763569265</c:v>
                </c:pt>
                <c:pt idx="61296">
                  <c:v>0.10043117282873304</c:v>
                </c:pt>
                <c:pt idx="61297">
                  <c:v>0.10024123802183915</c:v>
                </c:pt>
                <c:pt idx="61298">
                  <c:v>0.10005130321487954</c:v>
                </c:pt>
                <c:pt idx="61299">
                  <c:v>9.9861368407919926E-2</c:v>
                </c:pt>
                <c:pt idx="61300">
                  <c:v>9.9671433601026038E-2</c:v>
                </c:pt>
                <c:pt idx="61301">
                  <c:v>9.9481498794066425E-2</c:v>
                </c:pt>
                <c:pt idx="61302">
                  <c:v>9.9291563987106812E-2</c:v>
                </c:pt>
                <c:pt idx="61303">
                  <c:v>9.9101629180212925E-2</c:v>
                </c:pt>
                <c:pt idx="61304">
                  <c:v>9.8911694373253312E-2</c:v>
                </c:pt>
                <c:pt idx="61305">
                  <c:v>9.8721759566293699E-2</c:v>
                </c:pt>
                <c:pt idx="61306">
                  <c:v>9.8531824759399811E-2</c:v>
                </c:pt>
                <c:pt idx="61307">
                  <c:v>9.8341889952440198E-2</c:v>
                </c:pt>
                <c:pt idx="61308">
                  <c:v>9.8151955145480585E-2</c:v>
                </c:pt>
                <c:pt idx="61309">
                  <c:v>9.7962020338586697E-2</c:v>
                </c:pt>
                <c:pt idx="61310">
                  <c:v>9.7772085531627084E-2</c:v>
                </c:pt>
                <c:pt idx="61311">
                  <c:v>9.7582150724667471E-2</c:v>
                </c:pt>
                <c:pt idx="61312">
                  <c:v>9.7392215917773584E-2</c:v>
                </c:pt>
                <c:pt idx="61313">
                  <c:v>9.7202281110813971E-2</c:v>
                </c:pt>
                <c:pt idx="61314">
                  <c:v>9.7012346303854358E-2</c:v>
                </c:pt>
                <c:pt idx="61315">
                  <c:v>9.682241149696047E-2</c:v>
                </c:pt>
                <c:pt idx="61316">
                  <c:v>9.6632476690000857E-2</c:v>
                </c:pt>
                <c:pt idx="61317">
                  <c:v>9.6442541883040356E-2</c:v>
                </c:pt>
                <c:pt idx="61318">
                  <c:v>9.6252607076147356E-2</c:v>
                </c:pt>
                <c:pt idx="61319">
                  <c:v>9.6062672269187743E-2</c:v>
                </c:pt>
                <c:pt idx="61320">
                  <c:v>9.587273746222813E-2</c:v>
                </c:pt>
                <c:pt idx="61321">
                  <c:v>9.5682802655334243E-2</c:v>
                </c:pt>
                <c:pt idx="61322">
                  <c:v>9.549286784837463E-2</c:v>
                </c:pt>
                <c:pt idx="61323">
                  <c:v>9.5302933041415017E-2</c:v>
                </c:pt>
                <c:pt idx="61324">
                  <c:v>9.5112998234521129E-2</c:v>
                </c:pt>
                <c:pt idx="61325">
                  <c:v>9.4923063427561516E-2</c:v>
                </c:pt>
                <c:pt idx="61326">
                  <c:v>9.4733128620601903E-2</c:v>
                </c:pt>
                <c:pt idx="61327">
                  <c:v>9.4543193813708015E-2</c:v>
                </c:pt>
                <c:pt idx="61328">
                  <c:v>9.4353259006748402E-2</c:v>
                </c:pt>
                <c:pt idx="61329">
                  <c:v>9.4163324199788789E-2</c:v>
                </c:pt>
                <c:pt idx="61330">
                  <c:v>9.3973389392894902E-2</c:v>
                </c:pt>
                <c:pt idx="61331">
                  <c:v>9.3783454585935289E-2</c:v>
                </c:pt>
                <c:pt idx="61332">
                  <c:v>9.3593519778975676E-2</c:v>
                </c:pt>
                <c:pt idx="61333">
                  <c:v>9.3403584972081788E-2</c:v>
                </c:pt>
                <c:pt idx="61334">
                  <c:v>9.3213650165122175E-2</c:v>
                </c:pt>
                <c:pt idx="61335">
                  <c:v>9.3023715358162562E-2</c:v>
                </c:pt>
                <c:pt idx="61336">
                  <c:v>9.2833780551268674E-2</c:v>
                </c:pt>
                <c:pt idx="61337">
                  <c:v>9.2643845744309061E-2</c:v>
                </c:pt>
                <c:pt idx="61338">
                  <c:v>9.245391093734856E-2</c:v>
                </c:pt>
                <c:pt idx="61339">
                  <c:v>9.2263976130455561E-2</c:v>
                </c:pt>
                <c:pt idx="61340">
                  <c:v>9.2074041323495948E-2</c:v>
                </c:pt>
                <c:pt idx="61341">
                  <c:v>9.1884106516535446E-2</c:v>
                </c:pt>
                <c:pt idx="61342">
                  <c:v>9.1694171709642447E-2</c:v>
                </c:pt>
                <c:pt idx="61343">
                  <c:v>9.1504236902682834E-2</c:v>
                </c:pt>
                <c:pt idx="61344">
                  <c:v>9.1314302095723221E-2</c:v>
                </c:pt>
                <c:pt idx="61345">
                  <c:v>9.1124367288829333E-2</c:v>
                </c:pt>
                <c:pt idx="61346">
                  <c:v>9.093443248186972E-2</c:v>
                </c:pt>
                <c:pt idx="61347">
                  <c:v>9.0744497674909219E-2</c:v>
                </c:pt>
                <c:pt idx="61348">
                  <c:v>9.055456286801622E-2</c:v>
                </c:pt>
                <c:pt idx="61349">
                  <c:v>9.0364628061056607E-2</c:v>
                </c:pt>
                <c:pt idx="61350">
                  <c:v>9.0174693254096994E-2</c:v>
                </c:pt>
                <c:pt idx="61351">
                  <c:v>8.9984758447203106E-2</c:v>
                </c:pt>
                <c:pt idx="61352">
                  <c:v>8.9794823640243493E-2</c:v>
                </c:pt>
                <c:pt idx="61353">
                  <c:v>8.960488883328388E-2</c:v>
                </c:pt>
                <c:pt idx="61354">
                  <c:v>8.9414954026389992E-2</c:v>
                </c:pt>
                <c:pt idx="61355">
                  <c:v>8.9225019219430379E-2</c:v>
                </c:pt>
                <c:pt idx="61356">
                  <c:v>8.9035084412470766E-2</c:v>
                </c:pt>
                <c:pt idx="61357">
                  <c:v>8.8845149605576879E-2</c:v>
                </c:pt>
                <c:pt idx="61358">
                  <c:v>8.8655214798617266E-2</c:v>
                </c:pt>
                <c:pt idx="61359">
                  <c:v>8.8465279991657653E-2</c:v>
                </c:pt>
                <c:pt idx="61360">
                  <c:v>8.8275345184763765E-2</c:v>
                </c:pt>
                <c:pt idx="61361">
                  <c:v>8.8085410377804152E-2</c:v>
                </c:pt>
                <c:pt idx="61362">
                  <c:v>8.7895475570844539E-2</c:v>
                </c:pt>
                <c:pt idx="61363">
                  <c:v>8.7705540763950651E-2</c:v>
                </c:pt>
                <c:pt idx="61364">
                  <c:v>8.7515605956991038E-2</c:v>
                </c:pt>
                <c:pt idx="61365">
                  <c:v>8.7325671150031425E-2</c:v>
                </c:pt>
                <c:pt idx="61366">
                  <c:v>8.7135736343137538E-2</c:v>
                </c:pt>
                <c:pt idx="61367">
                  <c:v>8.6945801536177925E-2</c:v>
                </c:pt>
                <c:pt idx="61368">
                  <c:v>8.6755866729218312E-2</c:v>
                </c:pt>
                <c:pt idx="61369">
                  <c:v>8.6565931922324424E-2</c:v>
                </c:pt>
                <c:pt idx="61370">
                  <c:v>8.6375997115364811E-2</c:v>
                </c:pt>
                <c:pt idx="61371">
                  <c:v>8.6186062308403422E-2</c:v>
                </c:pt>
                <c:pt idx="61372">
                  <c:v>8.5996127501509534E-2</c:v>
                </c:pt>
                <c:pt idx="61373">
                  <c:v>8.5806192694551697E-2</c:v>
                </c:pt>
                <c:pt idx="61374">
                  <c:v>8.5616257887590308E-2</c:v>
                </c:pt>
                <c:pt idx="61375">
                  <c:v>8.5426323080698197E-2</c:v>
                </c:pt>
                <c:pt idx="61376">
                  <c:v>8.5236388273738584E-2</c:v>
                </c:pt>
                <c:pt idx="61377">
                  <c:v>8.5046453466777194E-2</c:v>
                </c:pt>
                <c:pt idx="61378">
                  <c:v>8.4856518659885083E-2</c:v>
                </c:pt>
                <c:pt idx="61379">
                  <c:v>8.466658385292547E-2</c:v>
                </c:pt>
                <c:pt idx="61380">
                  <c:v>8.4476649045964081E-2</c:v>
                </c:pt>
                <c:pt idx="61381">
                  <c:v>8.4286714239071969E-2</c:v>
                </c:pt>
                <c:pt idx="61382">
                  <c:v>8.4096779432112356E-2</c:v>
                </c:pt>
                <c:pt idx="61383">
                  <c:v>8.3906844625150967E-2</c:v>
                </c:pt>
                <c:pt idx="61384">
                  <c:v>8.3716909818258856E-2</c:v>
                </c:pt>
                <c:pt idx="61385">
                  <c:v>8.3526975011299243E-2</c:v>
                </c:pt>
                <c:pt idx="61386">
                  <c:v>8.3337040204337853E-2</c:v>
                </c:pt>
                <c:pt idx="61387">
                  <c:v>8.3147105397445742E-2</c:v>
                </c:pt>
                <c:pt idx="61388">
                  <c:v>8.2957170590486129E-2</c:v>
                </c:pt>
                <c:pt idx="61389">
                  <c:v>8.276723578352474E-2</c:v>
                </c:pt>
                <c:pt idx="61390">
                  <c:v>8.2577300976632628E-2</c:v>
                </c:pt>
                <c:pt idx="61391">
                  <c:v>8.2387366169673015E-2</c:v>
                </c:pt>
                <c:pt idx="61392">
                  <c:v>8.2197431362711626E-2</c:v>
                </c:pt>
                <c:pt idx="61393">
                  <c:v>8.2007496555819515E-2</c:v>
                </c:pt>
                <c:pt idx="61394">
                  <c:v>8.1817561748858125E-2</c:v>
                </c:pt>
                <c:pt idx="61395">
                  <c:v>8.1627626941898512E-2</c:v>
                </c:pt>
                <c:pt idx="61396">
                  <c:v>8.1437692135006401E-2</c:v>
                </c:pt>
                <c:pt idx="61397">
                  <c:v>8.12477573280459E-2</c:v>
                </c:pt>
                <c:pt idx="61398">
                  <c:v>8.1057822521086287E-2</c:v>
                </c:pt>
                <c:pt idx="61399">
                  <c:v>8.0867887714192399E-2</c:v>
                </c:pt>
                <c:pt idx="61400">
                  <c:v>8.0677952907232786E-2</c:v>
                </c:pt>
                <c:pt idx="61401">
                  <c:v>8.0488018100273173E-2</c:v>
                </c:pt>
                <c:pt idx="61402">
                  <c:v>8.0298083293379285E-2</c:v>
                </c:pt>
                <c:pt idx="61403">
                  <c:v>8.0108148486418784E-2</c:v>
                </c:pt>
                <c:pt idx="61404">
                  <c:v>7.9918213679459171E-2</c:v>
                </c:pt>
                <c:pt idx="61405">
                  <c:v>7.972827887256706E-2</c:v>
                </c:pt>
                <c:pt idx="61406">
                  <c:v>7.9538344065605671E-2</c:v>
                </c:pt>
                <c:pt idx="61407">
                  <c:v>7.9348409258646058E-2</c:v>
                </c:pt>
                <c:pt idx="61408">
                  <c:v>7.9158474451753946E-2</c:v>
                </c:pt>
                <c:pt idx="61409">
                  <c:v>7.8968539644792557E-2</c:v>
                </c:pt>
                <c:pt idx="61410">
                  <c:v>7.8778604837832944E-2</c:v>
                </c:pt>
                <c:pt idx="61411">
                  <c:v>7.8588670030939056E-2</c:v>
                </c:pt>
                <c:pt idx="61412">
                  <c:v>7.8398735223979443E-2</c:v>
                </c:pt>
                <c:pt idx="61413">
                  <c:v>7.820880041701983E-2</c:v>
                </c:pt>
                <c:pt idx="61414">
                  <c:v>7.8018865610125943E-2</c:v>
                </c:pt>
                <c:pt idx="61415">
                  <c:v>7.782893080316633E-2</c:v>
                </c:pt>
                <c:pt idx="61416">
                  <c:v>7.7638995996206717E-2</c:v>
                </c:pt>
                <c:pt idx="61417">
                  <c:v>7.7449061189312829E-2</c:v>
                </c:pt>
                <c:pt idx="61418">
                  <c:v>7.7259126382353216E-2</c:v>
                </c:pt>
                <c:pt idx="61419">
                  <c:v>7.7069191575393603E-2</c:v>
                </c:pt>
                <c:pt idx="61420">
                  <c:v>7.6879256768499715E-2</c:v>
                </c:pt>
                <c:pt idx="61421">
                  <c:v>7.6689321961540102E-2</c:v>
                </c:pt>
                <c:pt idx="61422">
                  <c:v>7.6499387154580489E-2</c:v>
                </c:pt>
                <c:pt idx="61423">
                  <c:v>7.6309452347686602E-2</c:v>
                </c:pt>
                <c:pt idx="61424">
                  <c:v>7.6119517540726989E-2</c:v>
                </c:pt>
                <c:pt idx="61425">
                  <c:v>7.5929582733767376E-2</c:v>
                </c:pt>
                <c:pt idx="61426">
                  <c:v>7.5739647926873488E-2</c:v>
                </c:pt>
                <c:pt idx="61427">
                  <c:v>7.5549713119913875E-2</c:v>
                </c:pt>
                <c:pt idx="61428">
                  <c:v>7.5359778312954262E-2</c:v>
                </c:pt>
                <c:pt idx="61429">
                  <c:v>7.5169843506060374E-2</c:v>
                </c:pt>
                <c:pt idx="61430">
                  <c:v>7.4979908699100761E-2</c:v>
                </c:pt>
                <c:pt idx="61431">
                  <c:v>7.4789973892141148E-2</c:v>
                </c:pt>
                <c:pt idx="61432">
                  <c:v>7.4600039085247261E-2</c:v>
                </c:pt>
                <c:pt idx="61433">
                  <c:v>7.4410104278287648E-2</c:v>
                </c:pt>
                <c:pt idx="61434">
                  <c:v>7.4220169471328035E-2</c:v>
                </c:pt>
                <c:pt idx="61435">
                  <c:v>7.4030234664434147E-2</c:v>
                </c:pt>
                <c:pt idx="61436">
                  <c:v>7.3840299857474534E-2</c:v>
                </c:pt>
                <c:pt idx="61437">
                  <c:v>7.3650365050514921E-2</c:v>
                </c:pt>
                <c:pt idx="61438">
                  <c:v>7.3460430243621033E-2</c:v>
                </c:pt>
                <c:pt idx="61439">
                  <c:v>7.327049543666142E-2</c:v>
                </c:pt>
                <c:pt idx="61440">
                  <c:v>7.3080560629701807E-2</c:v>
                </c:pt>
                <c:pt idx="61441">
                  <c:v>7.289062582280792E-2</c:v>
                </c:pt>
                <c:pt idx="61442">
                  <c:v>7.2700691015848307E-2</c:v>
                </c:pt>
                <c:pt idx="61443">
                  <c:v>7.2510756208888694E-2</c:v>
                </c:pt>
                <c:pt idx="61444">
                  <c:v>7.2320821401994806E-2</c:v>
                </c:pt>
                <c:pt idx="61445">
                  <c:v>7.2130886595035193E-2</c:v>
                </c:pt>
                <c:pt idx="61446">
                  <c:v>7.194095178807558E-2</c:v>
                </c:pt>
                <c:pt idx="61447">
                  <c:v>7.1751016981181692E-2</c:v>
                </c:pt>
                <c:pt idx="61448">
                  <c:v>7.1561082174222079E-2</c:v>
                </c:pt>
                <c:pt idx="61449">
                  <c:v>7.1371147367262466E-2</c:v>
                </c:pt>
                <c:pt idx="61450">
                  <c:v>7.1181212560368579E-2</c:v>
                </c:pt>
                <c:pt idx="61451">
                  <c:v>7.0991277753408966E-2</c:v>
                </c:pt>
                <c:pt idx="61452">
                  <c:v>7.0801342946449353E-2</c:v>
                </c:pt>
                <c:pt idx="61453">
                  <c:v>7.0611408139555465E-2</c:v>
                </c:pt>
                <c:pt idx="61454">
                  <c:v>7.0421473332595852E-2</c:v>
                </c:pt>
                <c:pt idx="61455">
                  <c:v>7.0231538525636239E-2</c:v>
                </c:pt>
                <c:pt idx="61456">
                  <c:v>7.0041603718742351E-2</c:v>
                </c:pt>
                <c:pt idx="61457">
                  <c:v>6.9851668911782738E-2</c:v>
                </c:pt>
                <c:pt idx="61458">
                  <c:v>6.9661734104823125E-2</c:v>
                </c:pt>
                <c:pt idx="61459">
                  <c:v>6.9471799297929238E-2</c:v>
                </c:pt>
                <c:pt idx="61460">
                  <c:v>6.9281864490969625E-2</c:v>
                </c:pt>
                <c:pt idx="61461">
                  <c:v>6.9091929684010012E-2</c:v>
                </c:pt>
                <c:pt idx="61462">
                  <c:v>6.8901994877116124E-2</c:v>
                </c:pt>
                <c:pt idx="61463">
                  <c:v>6.8712060070156511E-2</c:v>
                </c:pt>
                <c:pt idx="61464">
                  <c:v>6.8522125263196898E-2</c:v>
                </c:pt>
                <c:pt idx="61465">
                  <c:v>6.833219045630301E-2</c:v>
                </c:pt>
                <c:pt idx="61466">
                  <c:v>6.8142255649343397E-2</c:v>
                </c:pt>
                <c:pt idx="61467">
                  <c:v>6.7952320842383784E-2</c:v>
                </c:pt>
                <c:pt idx="61468">
                  <c:v>6.7762386035489897E-2</c:v>
                </c:pt>
                <c:pt idx="61469">
                  <c:v>6.7572451228530284E-2</c:v>
                </c:pt>
                <c:pt idx="61470">
                  <c:v>6.7382516421570671E-2</c:v>
                </c:pt>
                <c:pt idx="61471">
                  <c:v>6.7192581614676783E-2</c:v>
                </c:pt>
                <c:pt idx="61472">
                  <c:v>6.700264680771717E-2</c:v>
                </c:pt>
                <c:pt idx="61473">
                  <c:v>6.6812712000757557E-2</c:v>
                </c:pt>
                <c:pt idx="61474">
                  <c:v>6.6622777193863669E-2</c:v>
                </c:pt>
                <c:pt idx="61475">
                  <c:v>6.6432842386904056E-2</c:v>
                </c:pt>
                <c:pt idx="61476">
                  <c:v>6.6242907579944443E-2</c:v>
                </c:pt>
                <c:pt idx="61477">
                  <c:v>6.6052972773050556E-2</c:v>
                </c:pt>
                <c:pt idx="61478">
                  <c:v>6.5863037966090943E-2</c:v>
                </c:pt>
                <c:pt idx="61479">
                  <c:v>6.567310315913133E-2</c:v>
                </c:pt>
                <c:pt idx="61480">
                  <c:v>6.5483168352237442E-2</c:v>
                </c:pt>
                <c:pt idx="61481">
                  <c:v>6.5293233545277829E-2</c:v>
                </c:pt>
                <c:pt idx="61482">
                  <c:v>6.5103298738318216E-2</c:v>
                </c:pt>
                <c:pt idx="61483">
                  <c:v>6.4913363931424328E-2</c:v>
                </c:pt>
                <c:pt idx="61484">
                  <c:v>6.4723429124464715E-2</c:v>
                </c:pt>
                <c:pt idx="61485">
                  <c:v>6.4533494317505102E-2</c:v>
                </c:pt>
                <c:pt idx="61486">
                  <c:v>6.4343559510611215E-2</c:v>
                </c:pt>
                <c:pt idx="61487">
                  <c:v>6.4153624703651602E-2</c:v>
                </c:pt>
                <c:pt idx="61488">
                  <c:v>6.3963689896691989E-2</c:v>
                </c:pt>
                <c:pt idx="61489">
                  <c:v>6.3773755089798101E-2</c:v>
                </c:pt>
                <c:pt idx="61490">
                  <c:v>6.3583820282838488E-2</c:v>
                </c:pt>
                <c:pt idx="61491">
                  <c:v>6.3393885475878875E-2</c:v>
                </c:pt>
                <c:pt idx="61492">
                  <c:v>6.3203950668984987E-2</c:v>
                </c:pt>
                <c:pt idx="61493">
                  <c:v>6.3014015862025374E-2</c:v>
                </c:pt>
                <c:pt idx="61494">
                  <c:v>6.2824081055065761E-2</c:v>
                </c:pt>
                <c:pt idx="61495">
                  <c:v>6.2634146248171874E-2</c:v>
                </c:pt>
                <c:pt idx="61496">
                  <c:v>6.2444211441212261E-2</c:v>
                </c:pt>
                <c:pt idx="61497">
                  <c:v>6.225427663425176E-2</c:v>
                </c:pt>
                <c:pt idx="61498">
                  <c:v>6.206434182735876E-2</c:v>
                </c:pt>
                <c:pt idx="61499">
                  <c:v>6.1874407020399147E-2</c:v>
                </c:pt>
                <c:pt idx="61500">
                  <c:v>6.1684472213438646E-2</c:v>
                </c:pt>
                <c:pt idx="61501">
                  <c:v>6.1494537406545646E-2</c:v>
                </c:pt>
                <c:pt idx="61502">
                  <c:v>6.1304602599586033E-2</c:v>
                </c:pt>
                <c:pt idx="61503">
                  <c:v>6.1114667792625532E-2</c:v>
                </c:pt>
                <c:pt idx="61504">
                  <c:v>6.0924732985732533E-2</c:v>
                </c:pt>
                <c:pt idx="61505">
                  <c:v>6.073479817877292E-2</c:v>
                </c:pt>
                <c:pt idx="61506">
                  <c:v>6.0544863371813307E-2</c:v>
                </c:pt>
                <c:pt idx="61507">
                  <c:v>6.0354928564919419E-2</c:v>
                </c:pt>
                <c:pt idx="61508">
                  <c:v>6.0164993757959806E-2</c:v>
                </c:pt>
                <c:pt idx="61509">
                  <c:v>5.9975058951000193E-2</c:v>
                </c:pt>
                <c:pt idx="61510">
                  <c:v>5.9785124144105417E-2</c:v>
                </c:pt>
                <c:pt idx="61511">
                  <c:v>5.9595189337145804E-2</c:v>
                </c:pt>
                <c:pt idx="61512">
                  <c:v>5.9405254530186191E-2</c:v>
                </c:pt>
                <c:pt idx="61513">
                  <c:v>5.9215319723293192E-2</c:v>
                </c:pt>
                <c:pt idx="61514">
                  <c:v>5.902538491633269E-2</c:v>
                </c:pt>
                <c:pt idx="61515">
                  <c:v>5.8835450109373078E-2</c:v>
                </c:pt>
                <c:pt idx="61516">
                  <c:v>5.8645515302480078E-2</c:v>
                </c:pt>
                <c:pt idx="61517">
                  <c:v>5.8455580495519577E-2</c:v>
                </c:pt>
                <c:pt idx="61518">
                  <c:v>5.8265645688559964E-2</c:v>
                </c:pt>
                <c:pt idx="61519">
                  <c:v>5.8075710881666964E-2</c:v>
                </c:pt>
                <c:pt idx="61520">
                  <c:v>5.7885776074706463E-2</c:v>
                </c:pt>
                <c:pt idx="61521">
                  <c:v>5.769584126774685E-2</c:v>
                </c:pt>
                <c:pt idx="61522">
                  <c:v>5.7505906460853851E-2</c:v>
                </c:pt>
                <c:pt idx="61523">
                  <c:v>5.7315971653893349E-2</c:v>
                </c:pt>
                <c:pt idx="61524">
                  <c:v>5.7126036846933737E-2</c:v>
                </c:pt>
                <c:pt idx="61525">
                  <c:v>5.6936102040039849E-2</c:v>
                </c:pt>
                <c:pt idx="61526">
                  <c:v>5.6746167233080236E-2</c:v>
                </c:pt>
                <c:pt idx="61527">
                  <c:v>5.6556232426120623E-2</c:v>
                </c:pt>
                <c:pt idx="61528">
                  <c:v>5.6366297619226735E-2</c:v>
                </c:pt>
                <c:pt idx="61529">
                  <c:v>5.6176362812267122E-2</c:v>
                </c:pt>
                <c:pt idx="61530">
                  <c:v>5.5986428005307509E-2</c:v>
                </c:pt>
                <c:pt idx="61531">
                  <c:v>5.5796493198413621E-2</c:v>
                </c:pt>
                <c:pt idx="61532">
                  <c:v>5.5606558391454008E-2</c:v>
                </c:pt>
                <c:pt idx="61533">
                  <c:v>5.5416623584494396E-2</c:v>
                </c:pt>
                <c:pt idx="61534">
                  <c:v>5.5226688777600508E-2</c:v>
                </c:pt>
                <c:pt idx="61535">
                  <c:v>5.5036753970640895E-2</c:v>
                </c:pt>
                <c:pt idx="61536">
                  <c:v>5.4846819163681282E-2</c:v>
                </c:pt>
                <c:pt idx="61537">
                  <c:v>5.4656884356787394E-2</c:v>
                </c:pt>
                <c:pt idx="61538">
                  <c:v>5.4466949549827781E-2</c:v>
                </c:pt>
                <c:pt idx="61539">
                  <c:v>5.4277014742868168E-2</c:v>
                </c:pt>
                <c:pt idx="61540">
                  <c:v>5.408707993597428E-2</c:v>
                </c:pt>
                <c:pt idx="61541">
                  <c:v>5.3897145129014667E-2</c:v>
                </c:pt>
                <c:pt idx="61542">
                  <c:v>5.3707210322055055E-2</c:v>
                </c:pt>
                <c:pt idx="61543">
                  <c:v>5.3517275515161167E-2</c:v>
                </c:pt>
                <c:pt idx="61544">
                  <c:v>5.3327340708201554E-2</c:v>
                </c:pt>
                <c:pt idx="61545">
                  <c:v>5.3137405901241941E-2</c:v>
                </c:pt>
                <c:pt idx="61546">
                  <c:v>5.2947471094348053E-2</c:v>
                </c:pt>
                <c:pt idx="61547">
                  <c:v>5.275753628738844E-2</c:v>
                </c:pt>
                <c:pt idx="61548">
                  <c:v>5.2567601480428827E-2</c:v>
                </c:pt>
                <c:pt idx="61549">
                  <c:v>5.2377666673534939E-2</c:v>
                </c:pt>
                <c:pt idx="61550">
                  <c:v>5.2187731866575326E-2</c:v>
                </c:pt>
                <c:pt idx="61551">
                  <c:v>5.1997797059614825E-2</c:v>
                </c:pt>
                <c:pt idx="61552">
                  <c:v>5.1807862252722714E-2</c:v>
                </c:pt>
                <c:pt idx="61553">
                  <c:v>5.1617927445762213E-2</c:v>
                </c:pt>
                <c:pt idx="61554">
                  <c:v>5.14279926388026E-2</c:v>
                </c:pt>
                <c:pt idx="61555">
                  <c:v>5.1238057831908712E-2</c:v>
                </c:pt>
                <c:pt idx="61556">
                  <c:v>5.1048123024949099E-2</c:v>
                </c:pt>
                <c:pt idx="61557">
                  <c:v>5.0858188217989486E-2</c:v>
                </c:pt>
                <c:pt idx="61558">
                  <c:v>5.0668253411095598E-2</c:v>
                </c:pt>
                <c:pt idx="61559">
                  <c:v>5.0478318604135985E-2</c:v>
                </c:pt>
                <c:pt idx="61560">
                  <c:v>5.0288383797176373E-2</c:v>
                </c:pt>
                <c:pt idx="61561">
                  <c:v>5.0098448990283373E-2</c:v>
                </c:pt>
                <c:pt idx="61562">
                  <c:v>4.9908514183321984E-2</c:v>
                </c:pt>
                <c:pt idx="61563">
                  <c:v>4.9718579376362371E-2</c:v>
                </c:pt>
                <c:pt idx="61564">
                  <c:v>4.9528644569468483E-2</c:v>
                </c:pt>
                <c:pt idx="61565">
                  <c:v>4.933870976250887E-2</c:v>
                </c:pt>
                <c:pt idx="61566">
                  <c:v>4.9148774955549257E-2</c:v>
                </c:pt>
                <c:pt idx="61567">
                  <c:v>4.8958840148655369E-2</c:v>
                </c:pt>
                <c:pt idx="61568">
                  <c:v>4.8768905341695756E-2</c:v>
                </c:pt>
                <c:pt idx="61569">
                  <c:v>4.8578970534736143E-2</c:v>
                </c:pt>
                <c:pt idx="61570">
                  <c:v>4.8389035727842256E-2</c:v>
                </c:pt>
                <c:pt idx="61571">
                  <c:v>4.8199100920882643E-2</c:v>
                </c:pt>
                <c:pt idx="61572">
                  <c:v>4.800916611392303E-2</c:v>
                </c:pt>
                <c:pt idx="61573">
                  <c:v>4.7819231307029142E-2</c:v>
                </c:pt>
                <c:pt idx="61574">
                  <c:v>4.7629296500069529E-2</c:v>
                </c:pt>
                <c:pt idx="61575">
                  <c:v>4.7439361693109916E-2</c:v>
                </c:pt>
                <c:pt idx="61576">
                  <c:v>4.7249426886216028E-2</c:v>
                </c:pt>
                <c:pt idx="61577">
                  <c:v>4.7059492079256415E-2</c:v>
                </c:pt>
                <c:pt idx="61578">
                  <c:v>4.6869557272296802E-2</c:v>
                </c:pt>
                <c:pt idx="61579">
                  <c:v>4.6679622465402915E-2</c:v>
                </c:pt>
                <c:pt idx="61580">
                  <c:v>4.6489687658443302E-2</c:v>
                </c:pt>
                <c:pt idx="61581">
                  <c:v>4.6299752851483689E-2</c:v>
                </c:pt>
                <c:pt idx="61582">
                  <c:v>4.6109818044589801E-2</c:v>
                </c:pt>
                <c:pt idx="61583">
                  <c:v>4.5919883237630188E-2</c:v>
                </c:pt>
                <c:pt idx="61584">
                  <c:v>4.5729948430670575E-2</c:v>
                </c:pt>
                <c:pt idx="61585">
                  <c:v>4.5540013623776687E-2</c:v>
                </c:pt>
                <c:pt idx="61586">
                  <c:v>4.5350078816817074E-2</c:v>
                </c:pt>
                <c:pt idx="61587">
                  <c:v>4.5160144009857461E-2</c:v>
                </c:pt>
                <c:pt idx="61588">
                  <c:v>4.4970209202963574E-2</c:v>
                </c:pt>
                <c:pt idx="61589">
                  <c:v>4.4780274396003961E-2</c:v>
                </c:pt>
                <c:pt idx="61590">
                  <c:v>4.4590339589044348E-2</c:v>
                </c:pt>
                <c:pt idx="61591">
                  <c:v>4.440040478215046E-2</c:v>
                </c:pt>
                <c:pt idx="61592">
                  <c:v>4.4210469975190847E-2</c:v>
                </c:pt>
                <c:pt idx="61593">
                  <c:v>4.4020535168231234E-2</c:v>
                </c:pt>
                <c:pt idx="61594">
                  <c:v>4.3830600361337346E-2</c:v>
                </c:pt>
                <c:pt idx="61595">
                  <c:v>4.3640665554377733E-2</c:v>
                </c:pt>
                <c:pt idx="61596">
                  <c:v>4.345073074741812E-2</c:v>
                </c:pt>
                <c:pt idx="61597">
                  <c:v>4.3260795940524233E-2</c:v>
                </c:pt>
                <c:pt idx="61598">
                  <c:v>4.307086113356462E-2</c:v>
                </c:pt>
                <c:pt idx="61599">
                  <c:v>4.2880926326605007E-2</c:v>
                </c:pt>
                <c:pt idx="61600">
                  <c:v>4.2690991519711119E-2</c:v>
                </c:pt>
                <c:pt idx="61601">
                  <c:v>4.2501056712751506E-2</c:v>
                </c:pt>
                <c:pt idx="61602">
                  <c:v>4.2311121905791893E-2</c:v>
                </c:pt>
                <c:pt idx="61603">
                  <c:v>4.2121187098898005E-2</c:v>
                </c:pt>
                <c:pt idx="61604">
                  <c:v>4.1931252291938392E-2</c:v>
                </c:pt>
                <c:pt idx="61605">
                  <c:v>4.1741317484978779E-2</c:v>
                </c:pt>
                <c:pt idx="61606">
                  <c:v>4.1551382678084892E-2</c:v>
                </c:pt>
                <c:pt idx="61607">
                  <c:v>4.1361447871125279E-2</c:v>
                </c:pt>
                <c:pt idx="61608">
                  <c:v>4.1171513064165666E-2</c:v>
                </c:pt>
                <c:pt idx="61609">
                  <c:v>4.0981578257271778E-2</c:v>
                </c:pt>
                <c:pt idx="61610">
                  <c:v>4.0791643450312165E-2</c:v>
                </c:pt>
                <c:pt idx="61611">
                  <c:v>4.0601708643352552E-2</c:v>
                </c:pt>
                <c:pt idx="61612">
                  <c:v>4.0411773836458664E-2</c:v>
                </c:pt>
                <c:pt idx="61613">
                  <c:v>4.0221839029499051E-2</c:v>
                </c:pt>
                <c:pt idx="61614">
                  <c:v>4.0031904222539438E-2</c:v>
                </c:pt>
                <c:pt idx="61615">
                  <c:v>3.9841969415645551E-2</c:v>
                </c:pt>
                <c:pt idx="61616">
                  <c:v>3.9652034608685938E-2</c:v>
                </c:pt>
                <c:pt idx="61617">
                  <c:v>3.9462099801726325E-2</c:v>
                </c:pt>
                <c:pt idx="61618">
                  <c:v>3.9272164994832437E-2</c:v>
                </c:pt>
                <c:pt idx="61619">
                  <c:v>3.9082230187872824E-2</c:v>
                </c:pt>
                <c:pt idx="61620">
                  <c:v>3.8892295380913211E-2</c:v>
                </c:pt>
                <c:pt idx="61621">
                  <c:v>3.8702360574019323E-2</c:v>
                </c:pt>
                <c:pt idx="61622">
                  <c:v>3.851242576705971E-2</c:v>
                </c:pt>
                <c:pt idx="61623">
                  <c:v>3.8322490960100097E-2</c:v>
                </c:pt>
                <c:pt idx="61624">
                  <c:v>3.813255615320621E-2</c:v>
                </c:pt>
                <c:pt idx="61625">
                  <c:v>3.7942621346246597E-2</c:v>
                </c:pt>
                <c:pt idx="61626">
                  <c:v>3.7752686539286984E-2</c:v>
                </c:pt>
                <c:pt idx="61627">
                  <c:v>3.7562751732393096E-2</c:v>
                </c:pt>
                <c:pt idx="61628">
                  <c:v>3.7372816925433483E-2</c:v>
                </c:pt>
                <c:pt idx="61629">
                  <c:v>3.718288211847387E-2</c:v>
                </c:pt>
                <c:pt idx="61630">
                  <c:v>3.6992947311579982E-2</c:v>
                </c:pt>
                <c:pt idx="61631">
                  <c:v>3.6803012504620369E-2</c:v>
                </c:pt>
                <c:pt idx="61632">
                  <c:v>3.6613077697660756E-2</c:v>
                </c:pt>
                <c:pt idx="61633">
                  <c:v>3.6423142890766869E-2</c:v>
                </c:pt>
                <c:pt idx="61634">
                  <c:v>3.6233208083807256E-2</c:v>
                </c:pt>
                <c:pt idx="61635">
                  <c:v>3.6043273276847643E-2</c:v>
                </c:pt>
                <c:pt idx="61636">
                  <c:v>3.5853338469953755E-2</c:v>
                </c:pt>
                <c:pt idx="61637">
                  <c:v>3.5663403662994142E-2</c:v>
                </c:pt>
                <c:pt idx="61638">
                  <c:v>3.5473468856034529E-2</c:v>
                </c:pt>
                <c:pt idx="61639">
                  <c:v>3.5283534049140641E-2</c:v>
                </c:pt>
                <c:pt idx="61640">
                  <c:v>3.5093599242181028E-2</c:v>
                </c:pt>
                <c:pt idx="61641">
                  <c:v>3.4903664435221415E-2</c:v>
                </c:pt>
                <c:pt idx="61642">
                  <c:v>3.4713729628327528E-2</c:v>
                </c:pt>
                <c:pt idx="61643">
                  <c:v>3.4523794821367915E-2</c:v>
                </c:pt>
                <c:pt idx="61644">
                  <c:v>3.4333860014408302E-2</c:v>
                </c:pt>
                <c:pt idx="61645">
                  <c:v>3.4143925207514414E-2</c:v>
                </c:pt>
                <c:pt idx="61646">
                  <c:v>3.3953990400554801E-2</c:v>
                </c:pt>
                <c:pt idx="61647">
                  <c:v>3.3764055593595188E-2</c:v>
                </c:pt>
                <c:pt idx="61648">
                  <c:v>3.35741207867013E-2</c:v>
                </c:pt>
                <c:pt idx="61649">
                  <c:v>3.3384185979741687E-2</c:v>
                </c:pt>
                <c:pt idx="61650">
                  <c:v>3.3194251172782074E-2</c:v>
                </c:pt>
                <c:pt idx="61651">
                  <c:v>3.3004316365888187E-2</c:v>
                </c:pt>
                <c:pt idx="61652">
                  <c:v>3.2814381558928574E-2</c:v>
                </c:pt>
                <c:pt idx="61653">
                  <c:v>3.2624446751968961E-2</c:v>
                </c:pt>
                <c:pt idx="61654">
                  <c:v>3.2434511945075073E-2</c:v>
                </c:pt>
                <c:pt idx="61655">
                  <c:v>3.224457713811546E-2</c:v>
                </c:pt>
                <c:pt idx="61656">
                  <c:v>3.2054642331155847E-2</c:v>
                </c:pt>
                <c:pt idx="61657">
                  <c:v>3.1864707524261959E-2</c:v>
                </c:pt>
                <c:pt idx="61658">
                  <c:v>3.1674772717302346E-2</c:v>
                </c:pt>
                <c:pt idx="61659">
                  <c:v>3.1484837910342733E-2</c:v>
                </c:pt>
                <c:pt idx="61660">
                  <c:v>3.1294903103448846E-2</c:v>
                </c:pt>
                <c:pt idx="61661">
                  <c:v>3.1104968296489233E-2</c:v>
                </c:pt>
                <c:pt idx="61662">
                  <c:v>3.091503348952962E-2</c:v>
                </c:pt>
                <c:pt idx="61663">
                  <c:v>3.0725098682635732E-2</c:v>
                </c:pt>
                <c:pt idx="61664">
                  <c:v>3.0535163875676119E-2</c:v>
                </c:pt>
                <c:pt idx="61665">
                  <c:v>3.0345229068716506E-2</c:v>
                </c:pt>
                <c:pt idx="61666">
                  <c:v>3.0155294261822618E-2</c:v>
                </c:pt>
                <c:pt idx="61667">
                  <c:v>2.9965359454863005E-2</c:v>
                </c:pt>
                <c:pt idx="61668">
                  <c:v>2.9775424647903392E-2</c:v>
                </c:pt>
                <c:pt idx="61669">
                  <c:v>2.9585489841009505E-2</c:v>
                </c:pt>
                <c:pt idx="61670">
                  <c:v>2.9395555034049892E-2</c:v>
                </c:pt>
                <c:pt idx="61671">
                  <c:v>2.9205620227090279E-2</c:v>
                </c:pt>
                <c:pt idx="61672">
                  <c:v>2.9015685420196391E-2</c:v>
                </c:pt>
                <c:pt idx="61673">
                  <c:v>2.8825750613236778E-2</c:v>
                </c:pt>
                <c:pt idx="61674">
                  <c:v>2.8635815806277165E-2</c:v>
                </c:pt>
                <c:pt idx="61675">
                  <c:v>2.8445880999383277E-2</c:v>
                </c:pt>
                <c:pt idx="61676">
                  <c:v>2.8255946192423664E-2</c:v>
                </c:pt>
                <c:pt idx="61677">
                  <c:v>2.8066011385464051E-2</c:v>
                </c:pt>
                <c:pt idx="61678">
                  <c:v>2.7876076578570164E-2</c:v>
                </c:pt>
                <c:pt idx="61679">
                  <c:v>2.7686141771610551E-2</c:v>
                </c:pt>
                <c:pt idx="61680">
                  <c:v>2.7496206964650938E-2</c:v>
                </c:pt>
                <c:pt idx="61681">
                  <c:v>2.730627215775705E-2</c:v>
                </c:pt>
                <c:pt idx="61682">
                  <c:v>2.7116337350797437E-2</c:v>
                </c:pt>
                <c:pt idx="61683">
                  <c:v>2.6926402543836048E-2</c:v>
                </c:pt>
                <c:pt idx="61684">
                  <c:v>2.6736467736943936E-2</c:v>
                </c:pt>
                <c:pt idx="61685">
                  <c:v>2.6546532929984323E-2</c:v>
                </c:pt>
                <c:pt idx="61686">
                  <c:v>2.6356598123022934E-2</c:v>
                </c:pt>
                <c:pt idx="61687">
                  <c:v>2.6166663316130823E-2</c:v>
                </c:pt>
                <c:pt idx="61688">
                  <c:v>2.597672850917121E-2</c:v>
                </c:pt>
                <c:pt idx="61689">
                  <c:v>2.578679370220982E-2</c:v>
                </c:pt>
                <c:pt idx="61690">
                  <c:v>2.5596858895317709E-2</c:v>
                </c:pt>
                <c:pt idx="61691">
                  <c:v>2.5406924088358096E-2</c:v>
                </c:pt>
                <c:pt idx="61692">
                  <c:v>2.5216989281397595E-2</c:v>
                </c:pt>
                <c:pt idx="61693">
                  <c:v>2.5027054474504595E-2</c:v>
                </c:pt>
                <c:pt idx="61694">
                  <c:v>2.4837119667544982E-2</c:v>
                </c:pt>
                <c:pt idx="61695">
                  <c:v>2.4647184860583593E-2</c:v>
                </c:pt>
                <c:pt idx="61696">
                  <c:v>2.4457250053691482E-2</c:v>
                </c:pt>
                <c:pt idx="61697">
                  <c:v>2.4267315246730981E-2</c:v>
                </c:pt>
                <c:pt idx="61698">
                  <c:v>2.4077380439771368E-2</c:v>
                </c:pt>
                <c:pt idx="61699">
                  <c:v>2.3887445632878368E-2</c:v>
                </c:pt>
                <c:pt idx="61700">
                  <c:v>2.3697510825916979E-2</c:v>
                </c:pt>
                <c:pt idx="61701">
                  <c:v>2.3507576018957366E-2</c:v>
                </c:pt>
                <c:pt idx="61702">
                  <c:v>2.3317641212065254E-2</c:v>
                </c:pt>
                <c:pt idx="61703">
                  <c:v>2.3127706405103865E-2</c:v>
                </c:pt>
                <c:pt idx="61704">
                  <c:v>2.2937771598144252E-2</c:v>
                </c:pt>
                <c:pt idx="61705">
                  <c:v>2.2747836791252141E-2</c:v>
                </c:pt>
                <c:pt idx="61706">
                  <c:v>2.255790198429164E-2</c:v>
                </c:pt>
                <c:pt idx="61707">
                  <c:v>2.2367967177332027E-2</c:v>
                </c:pt>
                <c:pt idx="61708">
                  <c:v>2.2178032370438139E-2</c:v>
                </c:pt>
                <c:pt idx="61709">
                  <c:v>2.1988097563478526E-2</c:v>
                </c:pt>
                <c:pt idx="61710">
                  <c:v>2.1798162756518913E-2</c:v>
                </c:pt>
                <c:pt idx="61711">
                  <c:v>2.1608227949625025E-2</c:v>
                </c:pt>
                <c:pt idx="61712">
                  <c:v>2.1418293142665412E-2</c:v>
                </c:pt>
                <c:pt idx="61713">
                  <c:v>2.1228358335705799E-2</c:v>
                </c:pt>
                <c:pt idx="61714">
                  <c:v>2.1038423528811911E-2</c:v>
                </c:pt>
                <c:pt idx="61715">
                  <c:v>2.0848488721852299E-2</c:v>
                </c:pt>
                <c:pt idx="61716">
                  <c:v>2.0658553914892686E-2</c:v>
                </c:pt>
                <c:pt idx="61717">
                  <c:v>2.0468619107998798E-2</c:v>
                </c:pt>
                <c:pt idx="61718">
                  <c:v>2.0278684301039185E-2</c:v>
                </c:pt>
                <c:pt idx="61719">
                  <c:v>2.0088749494078684E-2</c:v>
                </c:pt>
                <c:pt idx="61720">
                  <c:v>1.9898814687185684E-2</c:v>
                </c:pt>
                <c:pt idx="61721">
                  <c:v>1.9708879880226071E-2</c:v>
                </c:pt>
                <c:pt idx="61722">
                  <c:v>1.951894507326557E-2</c:v>
                </c:pt>
                <c:pt idx="61723">
                  <c:v>1.932901026637257E-2</c:v>
                </c:pt>
                <c:pt idx="61724">
                  <c:v>1.9139075459412958E-2</c:v>
                </c:pt>
                <c:pt idx="61725">
                  <c:v>1.8949140652452456E-2</c:v>
                </c:pt>
                <c:pt idx="61726">
                  <c:v>1.8759205845559457E-2</c:v>
                </c:pt>
                <c:pt idx="61727">
                  <c:v>1.8569271038599844E-2</c:v>
                </c:pt>
                <c:pt idx="61728">
                  <c:v>1.8379336231639343E-2</c:v>
                </c:pt>
                <c:pt idx="61729">
                  <c:v>1.8189401424746343E-2</c:v>
                </c:pt>
                <c:pt idx="61730">
                  <c:v>1.799946661778673E-2</c:v>
                </c:pt>
                <c:pt idx="61731">
                  <c:v>1.7809531810826229E-2</c:v>
                </c:pt>
                <c:pt idx="61732">
                  <c:v>1.7619597003933229E-2</c:v>
                </c:pt>
                <c:pt idx="61733">
                  <c:v>1.7429662196973617E-2</c:v>
                </c:pt>
                <c:pt idx="61734">
                  <c:v>1.7239727390013115E-2</c:v>
                </c:pt>
                <c:pt idx="61735">
                  <c:v>1.7049792583120116E-2</c:v>
                </c:pt>
                <c:pt idx="61736">
                  <c:v>1.6859857776159615E-2</c:v>
                </c:pt>
                <c:pt idx="61737">
                  <c:v>1.6669922969200002E-2</c:v>
                </c:pt>
                <c:pt idx="61738">
                  <c:v>1.6479988162306114E-2</c:v>
                </c:pt>
                <c:pt idx="61739">
                  <c:v>1.6290053355346501E-2</c:v>
                </c:pt>
                <c:pt idx="61740">
                  <c:v>1.6100118548386888E-2</c:v>
                </c:pt>
                <c:pt idx="61741">
                  <c:v>1.5910183741493E-2</c:v>
                </c:pt>
                <c:pt idx="61742">
                  <c:v>1.5720248934533387E-2</c:v>
                </c:pt>
                <c:pt idx="61743">
                  <c:v>1.5530314127573774E-2</c:v>
                </c:pt>
                <c:pt idx="61744">
                  <c:v>1.5340379320679887E-2</c:v>
                </c:pt>
                <c:pt idx="61745">
                  <c:v>1.5150444513720274E-2</c:v>
                </c:pt>
                <c:pt idx="61746">
                  <c:v>1.4960509706760661E-2</c:v>
                </c:pt>
                <c:pt idx="61747">
                  <c:v>1.4770574899866773E-2</c:v>
                </c:pt>
                <c:pt idx="61748">
                  <c:v>1.458064009290716E-2</c:v>
                </c:pt>
                <c:pt idx="61749">
                  <c:v>1.4390705285947547E-2</c:v>
                </c:pt>
                <c:pt idx="61750">
                  <c:v>1.4200770479054547E-2</c:v>
                </c:pt>
                <c:pt idx="61751">
                  <c:v>1.4010835672094046E-2</c:v>
                </c:pt>
                <c:pt idx="61752">
                  <c:v>1.3820900865134433E-2</c:v>
                </c:pt>
                <c:pt idx="61753">
                  <c:v>1.3630966058241434E-2</c:v>
                </c:pt>
                <c:pt idx="61754">
                  <c:v>1.3441031251280933E-2</c:v>
                </c:pt>
                <c:pt idx="61755">
                  <c:v>1.325109644432132E-2</c:v>
                </c:pt>
                <c:pt idx="61756">
                  <c:v>1.3061161637427432E-2</c:v>
                </c:pt>
                <c:pt idx="61757">
                  <c:v>1.2871226830467819E-2</c:v>
                </c:pt>
                <c:pt idx="61758">
                  <c:v>1.2681292023508206E-2</c:v>
                </c:pt>
                <c:pt idx="61759">
                  <c:v>1.2491357216614318E-2</c:v>
                </c:pt>
                <c:pt idx="61760">
                  <c:v>1.2301422409654705E-2</c:v>
                </c:pt>
                <c:pt idx="61761">
                  <c:v>1.2111487602695092E-2</c:v>
                </c:pt>
                <c:pt idx="61762">
                  <c:v>1.1921552795801205E-2</c:v>
                </c:pt>
                <c:pt idx="61763">
                  <c:v>1.1731617988841592E-2</c:v>
                </c:pt>
                <c:pt idx="61764">
                  <c:v>1.1541683181881979E-2</c:v>
                </c:pt>
                <c:pt idx="61765">
                  <c:v>1.1351748374988091E-2</c:v>
                </c:pt>
                <c:pt idx="61766">
                  <c:v>1.1161813568028478E-2</c:v>
                </c:pt>
                <c:pt idx="61767">
                  <c:v>1.0971878761068865E-2</c:v>
                </c:pt>
                <c:pt idx="61768">
                  <c:v>1.0781943954174977E-2</c:v>
                </c:pt>
                <c:pt idx="61769">
                  <c:v>1.0592009147215364E-2</c:v>
                </c:pt>
                <c:pt idx="61770">
                  <c:v>1.0402074340255751E-2</c:v>
                </c:pt>
                <c:pt idx="61771">
                  <c:v>1.0212139533361864E-2</c:v>
                </c:pt>
                <c:pt idx="61772">
                  <c:v>1.0022204726402251E-2</c:v>
                </c:pt>
                <c:pt idx="61773">
                  <c:v>9.8322699194426377E-3</c:v>
                </c:pt>
                <c:pt idx="61774">
                  <c:v>9.64233511254875E-3</c:v>
                </c:pt>
                <c:pt idx="61775">
                  <c:v>9.452400305589137E-3</c:v>
                </c:pt>
                <c:pt idx="61776">
                  <c:v>9.2624654986295241E-3</c:v>
                </c:pt>
                <c:pt idx="61777">
                  <c:v>9.0725306917356363E-3</c:v>
                </c:pt>
                <c:pt idx="61778">
                  <c:v>8.8825958847760234E-3</c:v>
                </c:pt>
                <c:pt idx="61779">
                  <c:v>8.6926610778164104E-3</c:v>
                </c:pt>
                <c:pt idx="61780">
                  <c:v>8.5027262709225226E-3</c:v>
                </c:pt>
                <c:pt idx="61781">
                  <c:v>8.3127914639629097E-3</c:v>
                </c:pt>
                <c:pt idx="61782">
                  <c:v>8.1228566570032967E-3</c:v>
                </c:pt>
                <c:pt idx="61783">
                  <c:v>7.932921850109409E-3</c:v>
                </c:pt>
                <c:pt idx="61784">
                  <c:v>7.742987043149796E-3</c:v>
                </c:pt>
                <c:pt idx="61785">
                  <c:v>7.5530522361901831E-3</c:v>
                </c:pt>
                <c:pt idx="61786">
                  <c:v>7.3631174292962953E-3</c:v>
                </c:pt>
                <c:pt idx="61787">
                  <c:v>7.1731826223366824E-3</c:v>
                </c:pt>
                <c:pt idx="61788">
                  <c:v>6.9832478153770694E-3</c:v>
                </c:pt>
                <c:pt idx="61789">
                  <c:v>6.7933130084831816E-3</c:v>
                </c:pt>
                <c:pt idx="61790">
                  <c:v>6.6033782015235687E-3</c:v>
                </c:pt>
                <c:pt idx="61791">
                  <c:v>6.4134433945639557E-3</c:v>
                </c:pt>
                <c:pt idx="61792">
                  <c:v>6.223508587670068E-3</c:v>
                </c:pt>
                <c:pt idx="61793">
                  <c:v>6.033573780710455E-3</c:v>
                </c:pt>
                <c:pt idx="61794">
                  <c:v>5.8436389737508421E-3</c:v>
                </c:pt>
                <c:pt idx="61795">
                  <c:v>5.6537041668569543E-3</c:v>
                </c:pt>
                <c:pt idx="61796">
                  <c:v>5.4637693598973414E-3</c:v>
                </c:pt>
                <c:pt idx="61797">
                  <c:v>5.2738345529368402E-3</c:v>
                </c:pt>
                <c:pt idx="61798">
                  <c:v>5.0838997460438407E-3</c:v>
                </c:pt>
                <c:pt idx="61799">
                  <c:v>4.8939649390837836E-3</c:v>
                </c:pt>
                <c:pt idx="61800">
                  <c:v>4.7040301321241706E-3</c:v>
                </c:pt>
                <c:pt idx="61801">
                  <c:v>4.514095325230727E-3</c:v>
                </c:pt>
                <c:pt idx="61802">
                  <c:v>4.3241605182706699E-3</c:v>
                </c:pt>
                <c:pt idx="61803">
                  <c:v>4.134225711311057E-3</c:v>
                </c:pt>
                <c:pt idx="61804">
                  <c:v>3.9442909044176133E-3</c:v>
                </c:pt>
                <c:pt idx="61805">
                  <c:v>3.7543560974575563E-3</c:v>
                </c:pt>
                <c:pt idx="61806">
                  <c:v>3.5644212904979433E-3</c:v>
                </c:pt>
                <c:pt idx="61807">
                  <c:v>3.3744864836044997E-3</c:v>
                </c:pt>
                <c:pt idx="61808">
                  <c:v>3.1845516766444426E-3</c:v>
                </c:pt>
                <c:pt idx="61809">
                  <c:v>2.9946168696848297E-3</c:v>
                </c:pt>
                <c:pt idx="61810">
                  <c:v>2.804682062791386E-3</c:v>
                </c:pt>
                <c:pt idx="61811">
                  <c:v>2.6147472558313289E-3</c:v>
                </c:pt>
                <c:pt idx="61812">
                  <c:v>2.424812448871716E-3</c:v>
                </c:pt>
                <c:pt idx="61813">
                  <c:v>2.2348776419778282E-3</c:v>
                </c:pt>
                <c:pt idx="61814">
                  <c:v>2.0449428350182153E-3</c:v>
                </c:pt>
                <c:pt idx="61815">
                  <c:v>1.8550080280581582E-3</c:v>
                </c:pt>
                <c:pt idx="61816">
                  <c:v>1.6650732211647146E-3</c:v>
                </c:pt>
                <c:pt idx="61817">
                  <c:v>1.4751384142051016E-3</c:v>
                </c:pt>
                <c:pt idx="61818">
                  <c:v>1.2852036072450446E-3</c:v>
                </c:pt>
                <c:pt idx="61819">
                  <c:v>1.0952688003516009E-3</c:v>
                </c:pt>
                <c:pt idx="61820">
                  <c:v>9.0533399339198795E-4</c:v>
                </c:pt>
                <c:pt idx="61821">
                  <c:v>7.153991864319309E-4</c:v>
                </c:pt>
                <c:pt idx="61822">
                  <c:v>5.2546437953848724E-4</c:v>
                </c:pt>
                <c:pt idx="61823">
                  <c:v>3.3552957257887428E-4</c:v>
                </c:pt>
                <c:pt idx="61824">
                  <c:v>1.4559476561881723E-4</c:v>
                </c:pt>
                <c:pt idx="61825">
                  <c:v>-4.4340041274626429E-5</c:v>
                </c:pt>
                <c:pt idx="61826">
                  <c:v>-2.3427484823423939E-4</c:v>
                </c:pt>
                <c:pt idx="61827">
                  <c:v>-4.2420965519429643E-4</c:v>
                </c:pt>
                <c:pt idx="61828">
                  <c:v>-6.141444620877401E-4</c:v>
                </c:pt>
                <c:pt idx="61829">
                  <c:v>-8.0407926904735305E-4</c:v>
                </c:pt>
                <c:pt idx="61830">
                  <c:v>-9.940140760074101E-4</c:v>
                </c:pt>
                <c:pt idx="61831">
                  <c:v>-1.1839488829008538E-3</c:v>
                </c:pt>
                <c:pt idx="61832">
                  <c:v>-1.3738836898609108E-3</c:v>
                </c:pt>
                <c:pt idx="61833">
                  <c:v>-1.5638184968205238E-3</c:v>
                </c:pt>
                <c:pt idx="61834">
                  <c:v>-1.7537533037139674E-3</c:v>
                </c:pt>
                <c:pt idx="61835">
                  <c:v>-1.9436881106740245E-3</c:v>
                </c:pt>
                <c:pt idx="61836">
                  <c:v>-2.1336229176336374E-3</c:v>
                </c:pt>
                <c:pt idx="61837">
                  <c:v>-2.3235577245270811E-3</c:v>
                </c:pt>
                <c:pt idx="61838">
                  <c:v>-2.5134925314871381E-3</c:v>
                </c:pt>
                <c:pt idx="61839">
                  <c:v>-2.7034273384467511E-3</c:v>
                </c:pt>
                <c:pt idx="61840">
                  <c:v>-2.8933621453406388E-3</c:v>
                </c:pt>
                <c:pt idx="61841">
                  <c:v>-3.0832969523002518E-3</c:v>
                </c:pt>
                <c:pt idx="61842">
                  <c:v>-3.2732317592598648E-3</c:v>
                </c:pt>
                <c:pt idx="61843">
                  <c:v>-3.4631665661537525E-3</c:v>
                </c:pt>
                <c:pt idx="61844">
                  <c:v>-3.6531013731133655E-3</c:v>
                </c:pt>
                <c:pt idx="61845">
                  <c:v>-3.8430361800729784E-3</c:v>
                </c:pt>
                <c:pt idx="61846">
                  <c:v>-4.0329709869664221E-3</c:v>
                </c:pt>
                <c:pt idx="61847">
                  <c:v>-4.2229057939264791E-3</c:v>
                </c:pt>
                <c:pt idx="61848">
                  <c:v>-4.4128406008860921E-3</c:v>
                </c:pt>
                <c:pt idx="61849">
                  <c:v>-4.6027754077795358E-3</c:v>
                </c:pt>
                <c:pt idx="61850">
                  <c:v>-4.7927102147395928E-3</c:v>
                </c:pt>
                <c:pt idx="61851">
                  <c:v>-4.9826450216992058E-3</c:v>
                </c:pt>
                <c:pt idx="61852">
                  <c:v>-5.1725798285930935E-3</c:v>
                </c:pt>
                <c:pt idx="61853">
                  <c:v>-5.3625146355527065E-3</c:v>
                </c:pt>
                <c:pt idx="61854">
                  <c:v>-5.5524494425127635E-3</c:v>
                </c:pt>
                <c:pt idx="61855">
                  <c:v>-5.7423842494062072E-3</c:v>
                </c:pt>
                <c:pt idx="61856">
                  <c:v>-5.9323190563658201E-3</c:v>
                </c:pt>
                <c:pt idx="61857">
                  <c:v>-6.1222538633258772E-3</c:v>
                </c:pt>
                <c:pt idx="61858">
                  <c:v>-6.3121886702193208E-3</c:v>
                </c:pt>
                <c:pt idx="61859">
                  <c:v>-6.5021234771789338E-3</c:v>
                </c:pt>
                <c:pt idx="61860">
                  <c:v>-6.6920582841389908E-3</c:v>
                </c:pt>
                <c:pt idx="61861">
                  <c:v>-6.8819930910324345E-3</c:v>
                </c:pt>
                <c:pt idx="61862">
                  <c:v>-7.0719278979920475E-3</c:v>
                </c:pt>
                <c:pt idx="61863">
                  <c:v>-7.2618627049521045E-3</c:v>
                </c:pt>
                <c:pt idx="61864">
                  <c:v>-7.4517975118455482E-3</c:v>
                </c:pt>
                <c:pt idx="61865">
                  <c:v>-7.6417323188051611E-3</c:v>
                </c:pt>
                <c:pt idx="61866">
                  <c:v>-7.8316671257652182E-3</c:v>
                </c:pt>
                <c:pt idx="61867">
                  <c:v>-8.0216019326586618E-3</c:v>
                </c:pt>
                <c:pt idx="61868">
                  <c:v>-8.2115367396182748E-3</c:v>
                </c:pt>
                <c:pt idx="61869">
                  <c:v>-8.4014715465778878E-3</c:v>
                </c:pt>
                <c:pt idx="61870">
                  <c:v>-8.5914063534717755E-3</c:v>
                </c:pt>
                <c:pt idx="61871">
                  <c:v>-8.7813411604318325E-3</c:v>
                </c:pt>
                <c:pt idx="61872">
                  <c:v>-8.9712759673918896E-3</c:v>
                </c:pt>
                <c:pt idx="61873">
                  <c:v>-9.1612107742848892E-3</c:v>
                </c:pt>
                <c:pt idx="61874">
                  <c:v>-9.3511455812445021E-3</c:v>
                </c:pt>
                <c:pt idx="61875">
                  <c:v>-9.5410803882050033E-3</c:v>
                </c:pt>
                <c:pt idx="61876">
                  <c:v>-9.7310151950980028E-3</c:v>
                </c:pt>
                <c:pt idx="61877">
                  <c:v>-9.9209500020576158E-3</c:v>
                </c:pt>
                <c:pt idx="61878">
                  <c:v>-1.0110884809018117E-2</c:v>
                </c:pt>
                <c:pt idx="61879">
                  <c:v>-1.0300819615911117E-2</c:v>
                </c:pt>
                <c:pt idx="61880">
                  <c:v>-1.0490754422870729E-2</c:v>
                </c:pt>
                <c:pt idx="61881">
                  <c:v>-1.0680689229831231E-2</c:v>
                </c:pt>
                <c:pt idx="61882">
                  <c:v>-1.087062403672423E-2</c:v>
                </c:pt>
                <c:pt idx="61883">
                  <c:v>-1.1060558843684731E-2</c:v>
                </c:pt>
                <c:pt idx="61884">
                  <c:v>-1.1250493650644344E-2</c:v>
                </c:pt>
                <c:pt idx="61885">
                  <c:v>-1.1440428457538232E-2</c:v>
                </c:pt>
                <c:pt idx="61886">
                  <c:v>-1.1630363264497845E-2</c:v>
                </c:pt>
                <c:pt idx="61887">
                  <c:v>-1.1820298071457458E-2</c:v>
                </c:pt>
                <c:pt idx="61888">
                  <c:v>-1.2010232878351346E-2</c:v>
                </c:pt>
                <c:pt idx="61889">
                  <c:v>-1.2200167685310959E-2</c:v>
                </c:pt>
                <c:pt idx="61890">
                  <c:v>-1.2390102492270572E-2</c:v>
                </c:pt>
                <c:pt idx="61891">
                  <c:v>-1.2580037299164459E-2</c:v>
                </c:pt>
                <c:pt idx="61892">
                  <c:v>-1.2769972106124072E-2</c:v>
                </c:pt>
                <c:pt idx="61893">
                  <c:v>-1.2959906913083685E-2</c:v>
                </c:pt>
                <c:pt idx="61894">
                  <c:v>-1.3149841719977573E-2</c:v>
                </c:pt>
                <c:pt idx="61895">
                  <c:v>-1.3339776526937186E-2</c:v>
                </c:pt>
                <c:pt idx="61896">
                  <c:v>-1.3529711333896799E-2</c:v>
                </c:pt>
                <c:pt idx="61897">
                  <c:v>-1.3719646140790687E-2</c:v>
                </c:pt>
                <c:pt idx="61898">
                  <c:v>-1.39095809477503E-2</c:v>
                </c:pt>
                <c:pt idx="61899">
                  <c:v>-1.4099515754709913E-2</c:v>
                </c:pt>
                <c:pt idx="61900">
                  <c:v>-1.42894505616038E-2</c:v>
                </c:pt>
                <c:pt idx="61901">
                  <c:v>-1.4479385368563413E-2</c:v>
                </c:pt>
                <c:pt idx="61902">
                  <c:v>-1.4669320175523026E-2</c:v>
                </c:pt>
                <c:pt idx="61903">
                  <c:v>-1.4859254982416026E-2</c:v>
                </c:pt>
                <c:pt idx="61904">
                  <c:v>-1.5049189789376527E-2</c:v>
                </c:pt>
                <c:pt idx="61905">
                  <c:v>-1.523912459633614E-2</c:v>
                </c:pt>
                <c:pt idx="61906">
                  <c:v>-1.5429059403229139E-2</c:v>
                </c:pt>
                <c:pt idx="61907">
                  <c:v>-1.5618994210189641E-2</c:v>
                </c:pt>
                <c:pt idx="61908">
                  <c:v>-1.5808929017149254E-2</c:v>
                </c:pt>
                <c:pt idx="61909">
                  <c:v>-1.5998863824043141E-2</c:v>
                </c:pt>
                <c:pt idx="61910">
                  <c:v>-1.6188798631002754E-2</c:v>
                </c:pt>
                <c:pt idx="61911">
                  <c:v>-1.6378733437962367E-2</c:v>
                </c:pt>
                <c:pt idx="61912">
                  <c:v>-1.6568668244856255E-2</c:v>
                </c:pt>
                <c:pt idx="61913">
                  <c:v>-1.6758603051815868E-2</c:v>
                </c:pt>
                <c:pt idx="61914">
                  <c:v>-1.6948537858775481E-2</c:v>
                </c:pt>
                <c:pt idx="61915">
                  <c:v>-1.7138472665669369E-2</c:v>
                </c:pt>
                <c:pt idx="61916">
                  <c:v>-1.7328407472628982E-2</c:v>
                </c:pt>
                <c:pt idx="61917">
                  <c:v>-1.7518342279588595E-2</c:v>
                </c:pt>
                <c:pt idx="61918">
                  <c:v>-1.7708277086482482E-2</c:v>
                </c:pt>
                <c:pt idx="61919">
                  <c:v>-1.7898211893442095E-2</c:v>
                </c:pt>
                <c:pt idx="61920">
                  <c:v>-1.8088146700401708E-2</c:v>
                </c:pt>
                <c:pt idx="61921">
                  <c:v>-1.8278081507295596E-2</c:v>
                </c:pt>
                <c:pt idx="61922">
                  <c:v>-1.8468016314255209E-2</c:v>
                </c:pt>
                <c:pt idx="61923">
                  <c:v>-1.8657951121214822E-2</c:v>
                </c:pt>
                <c:pt idx="61924">
                  <c:v>-1.884788592810871E-2</c:v>
                </c:pt>
                <c:pt idx="61925">
                  <c:v>-1.9037820735068323E-2</c:v>
                </c:pt>
                <c:pt idx="61926">
                  <c:v>-1.9227755542027936E-2</c:v>
                </c:pt>
                <c:pt idx="61927">
                  <c:v>-1.9417690348921823E-2</c:v>
                </c:pt>
                <c:pt idx="61928">
                  <c:v>-1.9607625155881436E-2</c:v>
                </c:pt>
                <c:pt idx="61929">
                  <c:v>-1.9797559962841049E-2</c:v>
                </c:pt>
                <c:pt idx="61930">
                  <c:v>-1.9987494769734937E-2</c:v>
                </c:pt>
                <c:pt idx="61931">
                  <c:v>-2.017742957669455E-2</c:v>
                </c:pt>
                <c:pt idx="61932">
                  <c:v>-2.0367364383654163E-2</c:v>
                </c:pt>
                <c:pt idx="61933">
                  <c:v>-2.0557299190548051E-2</c:v>
                </c:pt>
                <c:pt idx="61934">
                  <c:v>-2.0747233997507664E-2</c:v>
                </c:pt>
                <c:pt idx="61935">
                  <c:v>-2.0937168804467277E-2</c:v>
                </c:pt>
                <c:pt idx="61936">
                  <c:v>-2.1127103611361164E-2</c:v>
                </c:pt>
                <c:pt idx="61937">
                  <c:v>-2.1317038418320777E-2</c:v>
                </c:pt>
                <c:pt idx="61938">
                  <c:v>-2.150697322528039E-2</c:v>
                </c:pt>
                <c:pt idx="61939">
                  <c:v>-2.1696908032174278E-2</c:v>
                </c:pt>
                <c:pt idx="61940">
                  <c:v>-2.1886842839133891E-2</c:v>
                </c:pt>
                <c:pt idx="61941">
                  <c:v>-2.2076777646093504E-2</c:v>
                </c:pt>
                <c:pt idx="61942">
                  <c:v>-2.2266712452987392E-2</c:v>
                </c:pt>
                <c:pt idx="61943">
                  <c:v>-2.2456647259947005E-2</c:v>
                </c:pt>
                <c:pt idx="61944">
                  <c:v>-2.2646582066906618E-2</c:v>
                </c:pt>
                <c:pt idx="61945">
                  <c:v>-2.2836516873800505E-2</c:v>
                </c:pt>
                <c:pt idx="61946">
                  <c:v>-2.3026451680760118E-2</c:v>
                </c:pt>
                <c:pt idx="61947">
                  <c:v>-2.3216386487720619E-2</c:v>
                </c:pt>
                <c:pt idx="61948">
                  <c:v>-2.3406321294613619E-2</c:v>
                </c:pt>
                <c:pt idx="61949">
                  <c:v>-2.3596256101573232E-2</c:v>
                </c:pt>
                <c:pt idx="61950">
                  <c:v>-2.3786190908533733E-2</c:v>
                </c:pt>
                <c:pt idx="61951">
                  <c:v>-2.3976125715426733E-2</c:v>
                </c:pt>
                <c:pt idx="61952">
                  <c:v>-2.4166060522386346E-2</c:v>
                </c:pt>
                <c:pt idx="61953">
                  <c:v>-2.4355995329345959E-2</c:v>
                </c:pt>
                <c:pt idx="61954">
                  <c:v>-2.4545930136239846E-2</c:v>
                </c:pt>
                <c:pt idx="61955">
                  <c:v>-2.4735864943199459E-2</c:v>
                </c:pt>
                <c:pt idx="61956">
                  <c:v>-2.492579975015996E-2</c:v>
                </c:pt>
                <c:pt idx="61957">
                  <c:v>-2.511573455705296E-2</c:v>
                </c:pt>
                <c:pt idx="61958">
                  <c:v>-2.5305669364012573E-2</c:v>
                </c:pt>
                <c:pt idx="61959">
                  <c:v>-2.5495604170973074E-2</c:v>
                </c:pt>
                <c:pt idx="61960">
                  <c:v>-2.5685538977866074E-2</c:v>
                </c:pt>
                <c:pt idx="61961">
                  <c:v>-2.5875473784825687E-2</c:v>
                </c:pt>
                <c:pt idx="61962">
                  <c:v>-2.6065408591786188E-2</c:v>
                </c:pt>
                <c:pt idx="61963">
                  <c:v>-2.6255343398679187E-2</c:v>
                </c:pt>
                <c:pt idx="61964">
                  <c:v>-2.64452782056388E-2</c:v>
                </c:pt>
                <c:pt idx="61965">
                  <c:v>-2.6635213012599301E-2</c:v>
                </c:pt>
                <c:pt idx="61966">
                  <c:v>-2.6825147819492301E-2</c:v>
                </c:pt>
                <c:pt idx="61967">
                  <c:v>-2.7015082626452802E-2</c:v>
                </c:pt>
                <c:pt idx="61968">
                  <c:v>-2.7205017433412415E-2</c:v>
                </c:pt>
                <c:pt idx="61969">
                  <c:v>-2.7394952240305415E-2</c:v>
                </c:pt>
                <c:pt idx="61970">
                  <c:v>-2.7584887047265916E-2</c:v>
                </c:pt>
                <c:pt idx="61971">
                  <c:v>-2.7774821854225529E-2</c:v>
                </c:pt>
                <c:pt idx="61972">
                  <c:v>-2.7964756661118528E-2</c:v>
                </c:pt>
                <c:pt idx="61973">
                  <c:v>-2.8154691468079029E-2</c:v>
                </c:pt>
                <c:pt idx="61974">
                  <c:v>-2.8344626275038642E-2</c:v>
                </c:pt>
                <c:pt idx="61975">
                  <c:v>-2.8534561081931642E-2</c:v>
                </c:pt>
                <c:pt idx="61976">
                  <c:v>-2.8724495888892143E-2</c:v>
                </c:pt>
                <c:pt idx="61977">
                  <c:v>-2.8914430695851756E-2</c:v>
                </c:pt>
                <c:pt idx="61978">
                  <c:v>-2.91043655027452E-2</c:v>
                </c:pt>
                <c:pt idx="61979">
                  <c:v>-2.9294300309704813E-2</c:v>
                </c:pt>
                <c:pt idx="61980">
                  <c:v>-2.948423511666487E-2</c:v>
                </c:pt>
                <c:pt idx="61981">
                  <c:v>-2.9674169923557869E-2</c:v>
                </c:pt>
                <c:pt idx="61982">
                  <c:v>-2.986410473051837E-2</c:v>
                </c:pt>
                <c:pt idx="61983">
                  <c:v>-3.0054039537477983E-2</c:v>
                </c:pt>
                <c:pt idx="61984">
                  <c:v>-3.0243974344371427E-2</c:v>
                </c:pt>
                <c:pt idx="61985">
                  <c:v>-3.0433909151331484E-2</c:v>
                </c:pt>
                <c:pt idx="61986">
                  <c:v>-3.0623843958291097E-2</c:v>
                </c:pt>
                <c:pt idx="61987">
                  <c:v>-3.0813778765184985E-2</c:v>
                </c:pt>
                <c:pt idx="61988">
                  <c:v>-3.1003713572144598E-2</c:v>
                </c:pt>
                <c:pt idx="61989">
                  <c:v>-3.1193648379104211E-2</c:v>
                </c:pt>
                <c:pt idx="61990">
                  <c:v>-3.1383583185998098E-2</c:v>
                </c:pt>
                <c:pt idx="61991">
                  <c:v>-3.1573517992957711E-2</c:v>
                </c:pt>
                <c:pt idx="61992">
                  <c:v>-3.1763452799917324E-2</c:v>
                </c:pt>
                <c:pt idx="61993">
                  <c:v>-3.1953387606811212E-2</c:v>
                </c:pt>
                <c:pt idx="61994">
                  <c:v>-3.2143322413770825E-2</c:v>
                </c:pt>
                <c:pt idx="61995">
                  <c:v>-3.2333257220730438E-2</c:v>
                </c:pt>
                <c:pt idx="61996">
                  <c:v>-3.2523192027624326E-2</c:v>
                </c:pt>
                <c:pt idx="61997">
                  <c:v>-3.2713126834583939E-2</c:v>
                </c:pt>
                <c:pt idx="61998">
                  <c:v>-3.2903061641543552E-2</c:v>
                </c:pt>
                <c:pt idx="61999">
                  <c:v>-3.3092996448437439E-2</c:v>
                </c:pt>
                <c:pt idx="62000">
                  <c:v>-3.3282931255397052E-2</c:v>
                </c:pt>
                <c:pt idx="62001">
                  <c:v>-3.3472866062356665E-2</c:v>
                </c:pt>
                <c:pt idx="62002">
                  <c:v>-3.3662800869250553E-2</c:v>
                </c:pt>
                <c:pt idx="62003">
                  <c:v>-3.3852735676210166E-2</c:v>
                </c:pt>
                <c:pt idx="62004">
                  <c:v>-3.4042670483169779E-2</c:v>
                </c:pt>
                <c:pt idx="62005">
                  <c:v>-3.4232605290063667E-2</c:v>
                </c:pt>
                <c:pt idx="62006">
                  <c:v>-3.442254009702328E-2</c:v>
                </c:pt>
                <c:pt idx="62007">
                  <c:v>-3.4612474903982893E-2</c:v>
                </c:pt>
                <c:pt idx="62008">
                  <c:v>-3.480240971087678E-2</c:v>
                </c:pt>
                <c:pt idx="62009">
                  <c:v>-3.4992344517836393E-2</c:v>
                </c:pt>
                <c:pt idx="62010">
                  <c:v>-3.5182279324796006E-2</c:v>
                </c:pt>
                <c:pt idx="62011">
                  <c:v>-3.5372214131689894E-2</c:v>
                </c:pt>
                <c:pt idx="62012">
                  <c:v>-3.5562148938649507E-2</c:v>
                </c:pt>
                <c:pt idx="62013">
                  <c:v>-3.575208374560912E-2</c:v>
                </c:pt>
                <c:pt idx="62014">
                  <c:v>-3.5942018552503008E-2</c:v>
                </c:pt>
                <c:pt idx="62015">
                  <c:v>-3.6131953359462621E-2</c:v>
                </c:pt>
                <c:pt idx="62016">
                  <c:v>-3.6321888166422234E-2</c:v>
                </c:pt>
                <c:pt idx="62017">
                  <c:v>-3.6511822973316121E-2</c:v>
                </c:pt>
                <c:pt idx="62018">
                  <c:v>-3.6701757780275734E-2</c:v>
                </c:pt>
                <c:pt idx="62019">
                  <c:v>-3.6891692587235347E-2</c:v>
                </c:pt>
                <c:pt idx="62020">
                  <c:v>-3.7081627394129235E-2</c:v>
                </c:pt>
                <c:pt idx="62021">
                  <c:v>-3.7271562201088848E-2</c:v>
                </c:pt>
                <c:pt idx="62022">
                  <c:v>-3.7461497008048461E-2</c:v>
                </c:pt>
                <c:pt idx="62023">
                  <c:v>-3.7651431814942349E-2</c:v>
                </c:pt>
                <c:pt idx="62024">
                  <c:v>-3.7841366621901962E-2</c:v>
                </c:pt>
                <c:pt idx="62025">
                  <c:v>-3.8031301428862463E-2</c:v>
                </c:pt>
                <c:pt idx="62026">
                  <c:v>-3.8221236235755462E-2</c:v>
                </c:pt>
                <c:pt idx="62027">
                  <c:v>-3.8411171042715964E-2</c:v>
                </c:pt>
                <c:pt idx="62028">
                  <c:v>-3.8601105849675577E-2</c:v>
                </c:pt>
                <c:pt idx="62029">
                  <c:v>-3.8791040656568576E-2</c:v>
                </c:pt>
                <c:pt idx="62030">
                  <c:v>-3.8980975463529077E-2</c:v>
                </c:pt>
                <c:pt idx="62031">
                  <c:v>-3.917091027048869E-2</c:v>
                </c:pt>
                <c:pt idx="62032">
                  <c:v>-3.936084507738169E-2</c:v>
                </c:pt>
                <c:pt idx="62033">
                  <c:v>-3.9550779884341303E-2</c:v>
                </c:pt>
                <c:pt idx="62034">
                  <c:v>-3.9740714691301804E-2</c:v>
                </c:pt>
                <c:pt idx="62035">
                  <c:v>-3.9930649498194803E-2</c:v>
                </c:pt>
                <c:pt idx="62036">
                  <c:v>-4.0120584305154416E-2</c:v>
                </c:pt>
                <c:pt idx="62037">
                  <c:v>-4.0310519112114918E-2</c:v>
                </c:pt>
                <c:pt idx="62038">
                  <c:v>-4.0500453919007917E-2</c:v>
                </c:pt>
                <c:pt idx="62039">
                  <c:v>-4.069038872596753E-2</c:v>
                </c:pt>
                <c:pt idx="62040">
                  <c:v>-4.0880323532928031E-2</c:v>
                </c:pt>
                <c:pt idx="62041">
                  <c:v>-4.1070258339821031E-2</c:v>
                </c:pt>
                <c:pt idx="62042">
                  <c:v>-4.1260193146781532E-2</c:v>
                </c:pt>
                <c:pt idx="62043">
                  <c:v>-4.1450127953741145E-2</c:v>
                </c:pt>
                <c:pt idx="62044">
                  <c:v>-4.1640062760635033E-2</c:v>
                </c:pt>
                <c:pt idx="62045">
                  <c:v>-4.1829997567594646E-2</c:v>
                </c:pt>
                <c:pt idx="62046">
                  <c:v>-4.2019932374554259E-2</c:v>
                </c:pt>
                <c:pt idx="62047">
                  <c:v>-4.2209867181448146E-2</c:v>
                </c:pt>
                <c:pt idx="62048">
                  <c:v>-4.2399801988407759E-2</c:v>
                </c:pt>
                <c:pt idx="62049">
                  <c:v>-4.2589736795367372E-2</c:v>
                </c:pt>
                <c:pt idx="62050">
                  <c:v>-4.277967160226126E-2</c:v>
                </c:pt>
                <c:pt idx="62051">
                  <c:v>-4.2969606409220873E-2</c:v>
                </c:pt>
                <c:pt idx="62052">
                  <c:v>-4.3159541216180486E-2</c:v>
                </c:pt>
                <c:pt idx="62053">
                  <c:v>-4.3349476023074374E-2</c:v>
                </c:pt>
                <c:pt idx="62054">
                  <c:v>-4.3539410830033987E-2</c:v>
                </c:pt>
                <c:pt idx="62055">
                  <c:v>-4.37293456369936E-2</c:v>
                </c:pt>
                <c:pt idx="62056">
                  <c:v>-4.3919280443887487E-2</c:v>
                </c:pt>
                <c:pt idx="62057">
                  <c:v>-4.41092152508471E-2</c:v>
                </c:pt>
                <c:pt idx="62058">
                  <c:v>-4.4299150057806713E-2</c:v>
                </c:pt>
                <c:pt idx="62059">
                  <c:v>-4.4489084864700601E-2</c:v>
                </c:pt>
                <c:pt idx="62060">
                  <c:v>-4.4679019671660214E-2</c:v>
                </c:pt>
                <c:pt idx="62061">
                  <c:v>-4.4868954478619827E-2</c:v>
                </c:pt>
                <c:pt idx="62062">
                  <c:v>-4.5058889285513715E-2</c:v>
                </c:pt>
                <c:pt idx="62063">
                  <c:v>-4.5248824092473328E-2</c:v>
                </c:pt>
                <c:pt idx="62064">
                  <c:v>-4.5438758899432941E-2</c:v>
                </c:pt>
                <c:pt idx="62065">
                  <c:v>-4.5628693706326828E-2</c:v>
                </c:pt>
                <c:pt idx="62066">
                  <c:v>-4.5818628513286441E-2</c:v>
                </c:pt>
                <c:pt idx="62067">
                  <c:v>-4.6008563320246054E-2</c:v>
                </c:pt>
                <c:pt idx="62068">
                  <c:v>-4.6198498127139942E-2</c:v>
                </c:pt>
                <c:pt idx="62069">
                  <c:v>-4.6388432934099555E-2</c:v>
                </c:pt>
                <c:pt idx="62070">
                  <c:v>-4.6578367741059168E-2</c:v>
                </c:pt>
                <c:pt idx="62071">
                  <c:v>-4.6768302547953056E-2</c:v>
                </c:pt>
                <c:pt idx="62072">
                  <c:v>-4.6958237354912669E-2</c:v>
                </c:pt>
                <c:pt idx="62073">
                  <c:v>-4.7148172161872282E-2</c:v>
                </c:pt>
                <c:pt idx="62074">
                  <c:v>-4.7338106968766169E-2</c:v>
                </c:pt>
                <c:pt idx="62075">
                  <c:v>-4.7528041775725782E-2</c:v>
                </c:pt>
                <c:pt idx="62076">
                  <c:v>-4.7717976582685395E-2</c:v>
                </c:pt>
                <c:pt idx="62077">
                  <c:v>-4.7907911389579283E-2</c:v>
                </c:pt>
                <c:pt idx="62078">
                  <c:v>-4.8097846196538896E-2</c:v>
                </c:pt>
                <c:pt idx="62079">
                  <c:v>-4.8287781003498509E-2</c:v>
                </c:pt>
                <c:pt idx="62080">
                  <c:v>-4.8477715810392397E-2</c:v>
                </c:pt>
                <c:pt idx="62081">
                  <c:v>-4.866765061735201E-2</c:v>
                </c:pt>
                <c:pt idx="62082">
                  <c:v>-4.8857585424311623E-2</c:v>
                </c:pt>
                <c:pt idx="62083">
                  <c:v>-4.904752023120551E-2</c:v>
                </c:pt>
                <c:pt idx="62084">
                  <c:v>-4.9237455038165123E-2</c:v>
                </c:pt>
                <c:pt idx="62085">
                  <c:v>-4.9427389845124736E-2</c:v>
                </c:pt>
                <c:pt idx="62086">
                  <c:v>-4.9617324652018624E-2</c:v>
                </c:pt>
                <c:pt idx="62087">
                  <c:v>-4.9807259458978237E-2</c:v>
                </c:pt>
                <c:pt idx="62088">
                  <c:v>-4.999719426593785E-2</c:v>
                </c:pt>
                <c:pt idx="62089">
                  <c:v>-5.0187129072831738E-2</c:v>
                </c:pt>
                <c:pt idx="62090">
                  <c:v>-5.0377063879791351E-2</c:v>
                </c:pt>
                <c:pt idx="62091">
                  <c:v>-5.0566998686750964E-2</c:v>
                </c:pt>
                <c:pt idx="62092">
                  <c:v>-5.0756933493644851E-2</c:v>
                </c:pt>
                <c:pt idx="62093">
                  <c:v>-5.0946868300604464E-2</c:v>
                </c:pt>
                <c:pt idx="62094">
                  <c:v>-5.1136803107564077E-2</c:v>
                </c:pt>
                <c:pt idx="62095">
                  <c:v>-5.1326737914457965E-2</c:v>
                </c:pt>
                <c:pt idx="62096">
                  <c:v>-5.1516672721417578E-2</c:v>
                </c:pt>
                <c:pt idx="62097">
                  <c:v>-5.1706607528377191E-2</c:v>
                </c:pt>
                <c:pt idx="62098">
                  <c:v>-5.1896542335271079E-2</c:v>
                </c:pt>
                <c:pt idx="62099">
                  <c:v>-5.2086477142230692E-2</c:v>
                </c:pt>
                <c:pt idx="62100">
                  <c:v>-5.2276411949190305E-2</c:v>
                </c:pt>
                <c:pt idx="62101">
                  <c:v>-5.2466346756084192E-2</c:v>
                </c:pt>
                <c:pt idx="62102">
                  <c:v>-5.2656281563043805E-2</c:v>
                </c:pt>
                <c:pt idx="62103">
                  <c:v>-5.2846216370004306E-2</c:v>
                </c:pt>
                <c:pt idx="62104">
                  <c:v>-5.3036151176897306E-2</c:v>
                </c:pt>
                <c:pt idx="62105">
                  <c:v>-5.3226085983856919E-2</c:v>
                </c:pt>
                <c:pt idx="62106">
                  <c:v>-5.341602079081742E-2</c:v>
                </c:pt>
                <c:pt idx="62107">
                  <c:v>-5.360595559771042E-2</c:v>
                </c:pt>
                <c:pt idx="62108">
                  <c:v>-5.3795890404670033E-2</c:v>
                </c:pt>
                <c:pt idx="62109">
                  <c:v>-5.3985825211630534E-2</c:v>
                </c:pt>
                <c:pt idx="62110">
                  <c:v>-5.4175760018523533E-2</c:v>
                </c:pt>
                <c:pt idx="62111">
                  <c:v>-5.4365694825483146E-2</c:v>
                </c:pt>
                <c:pt idx="62112">
                  <c:v>-5.4555629632442759E-2</c:v>
                </c:pt>
                <c:pt idx="62113">
                  <c:v>-5.4745564439336647E-2</c:v>
                </c:pt>
                <c:pt idx="62114">
                  <c:v>-5.493549924629626E-2</c:v>
                </c:pt>
                <c:pt idx="62115">
                  <c:v>-5.5125434053255873E-2</c:v>
                </c:pt>
                <c:pt idx="62116">
                  <c:v>-5.5315368860149761E-2</c:v>
                </c:pt>
                <c:pt idx="62117">
                  <c:v>-5.5505303667109374E-2</c:v>
                </c:pt>
                <c:pt idx="62118">
                  <c:v>-5.5695238474068987E-2</c:v>
                </c:pt>
                <c:pt idx="62119">
                  <c:v>-5.5885173280962874E-2</c:v>
                </c:pt>
                <c:pt idx="62120">
                  <c:v>-5.6075108087922487E-2</c:v>
                </c:pt>
                <c:pt idx="62121">
                  <c:v>-5.62650428948821E-2</c:v>
                </c:pt>
                <c:pt idx="62122">
                  <c:v>-5.6454977701775988E-2</c:v>
                </c:pt>
                <c:pt idx="62123">
                  <c:v>-5.6644912508735601E-2</c:v>
                </c:pt>
                <c:pt idx="62124">
                  <c:v>-5.6834847315695214E-2</c:v>
                </c:pt>
                <c:pt idx="62125">
                  <c:v>-5.7024782122589102E-2</c:v>
                </c:pt>
                <c:pt idx="62126">
                  <c:v>-5.7214716929548715E-2</c:v>
                </c:pt>
                <c:pt idx="62127">
                  <c:v>-5.7404651736508328E-2</c:v>
                </c:pt>
                <c:pt idx="62128">
                  <c:v>-5.7594586543402215E-2</c:v>
                </c:pt>
                <c:pt idx="62129">
                  <c:v>-5.7784521350361828E-2</c:v>
                </c:pt>
                <c:pt idx="62130">
                  <c:v>-5.7974456157321441E-2</c:v>
                </c:pt>
                <c:pt idx="62131">
                  <c:v>-5.8164390964215329E-2</c:v>
                </c:pt>
                <c:pt idx="62132">
                  <c:v>-5.8354325771174942E-2</c:v>
                </c:pt>
                <c:pt idx="62133">
                  <c:v>-5.8544260578134555E-2</c:v>
                </c:pt>
                <c:pt idx="62134">
                  <c:v>-5.8734195385028443E-2</c:v>
                </c:pt>
                <c:pt idx="62135">
                  <c:v>-5.8924130191988056E-2</c:v>
                </c:pt>
                <c:pt idx="62136">
                  <c:v>-5.9114064998947669E-2</c:v>
                </c:pt>
                <c:pt idx="62137">
                  <c:v>-5.9303999805841556E-2</c:v>
                </c:pt>
                <c:pt idx="62138">
                  <c:v>-5.9493934612801169E-2</c:v>
                </c:pt>
                <c:pt idx="62139">
                  <c:v>-5.9683869419762559E-2</c:v>
                </c:pt>
                <c:pt idx="62140">
                  <c:v>-5.987380422665467E-2</c:v>
                </c:pt>
                <c:pt idx="62141">
                  <c:v>-6.0063739033614283E-2</c:v>
                </c:pt>
                <c:pt idx="62142">
                  <c:v>-6.0253673840575672E-2</c:v>
                </c:pt>
                <c:pt idx="62143">
                  <c:v>-6.0443608647467784E-2</c:v>
                </c:pt>
                <c:pt idx="62144">
                  <c:v>-6.0633543454428285E-2</c:v>
                </c:pt>
                <c:pt idx="62145">
                  <c:v>-6.0823478261387898E-2</c:v>
                </c:pt>
                <c:pt idx="62146">
                  <c:v>-6.1013413068281785E-2</c:v>
                </c:pt>
                <c:pt idx="62147">
                  <c:v>-6.1203347875241398E-2</c:v>
                </c:pt>
                <c:pt idx="62148">
                  <c:v>-6.1393282682201011E-2</c:v>
                </c:pt>
                <c:pt idx="62149">
                  <c:v>-6.1583217489094899E-2</c:v>
                </c:pt>
                <c:pt idx="62150">
                  <c:v>-6.1773152296054512E-2</c:v>
                </c:pt>
                <c:pt idx="62151">
                  <c:v>-6.1963087103014125E-2</c:v>
                </c:pt>
                <c:pt idx="62152">
                  <c:v>-6.2153021909908013E-2</c:v>
                </c:pt>
                <c:pt idx="62153">
                  <c:v>-6.2342956716867626E-2</c:v>
                </c:pt>
                <c:pt idx="62154">
                  <c:v>-6.2532891523827239E-2</c:v>
                </c:pt>
                <c:pt idx="62155">
                  <c:v>-6.2722826330721126E-2</c:v>
                </c:pt>
                <c:pt idx="62156">
                  <c:v>-6.2912761137680739E-2</c:v>
                </c:pt>
                <c:pt idx="62157">
                  <c:v>-6.3102695944641241E-2</c:v>
                </c:pt>
                <c:pt idx="62158">
                  <c:v>-6.3292630751533352E-2</c:v>
                </c:pt>
                <c:pt idx="62159">
                  <c:v>-6.3482565558494741E-2</c:v>
                </c:pt>
                <c:pt idx="62160">
                  <c:v>-6.3672500365454354E-2</c:v>
                </c:pt>
                <c:pt idx="62161">
                  <c:v>-6.3862435172346466E-2</c:v>
                </c:pt>
                <c:pt idx="62162">
                  <c:v>-6.4052369979307855E-2</c:v>
                </c:pt>
                <c:pt idx="62163">
                  <c:v>-6.4242304786267468E-2</c:v>
                </c:pt>
                <c:pt idx="62164">
                  <c:v>-6.4432239593159579E-2</c:v>
                </c:pt>
                <c:pt idx="62165">
                  <c:v>-6.4622174400120969E-2</c:v>
                </c:pt>
                <c:pt idx="62166">
                  <c:v>-6.4812109207080582E-2</c:v>
                </c:pt>
                <c:pt idx="62167">
                  <c:v>-6.5002044013972693E-2</c:v>
                </c:pt>
                <c:pt idx="62168">
                  <c:v>-6.5191978820934082E-2</c:v>
                </c:pt>
                <c:pt idx="62169">
                  <c:v>-6.5381913627893695E-2</c:v>
                </c:pt>
                <c:pt idx="62170">
                  <c:v>-6.5571848434785807E-2</c:v>
                </c:pt>
                <c:pt idx="62171">
                  <c:v>-6.5761783241747196E-2</c:v>
                </c:pt>
                <c:pt idx="62172">
                  <c:v>-6.5951718048705921E-2</c:v>
                </c:pt>
                <c:pt idx="62173">
                  <c:v>-6.6141652855600697E-2</c:v>
                </c:pt>
                <c:pt idx="62174">
                  <c:v>-6.633158766256031E-2</c:v>
                </c:pt>
                <c:pt idx="62175">
                  <c:v>-6.6521522469519923E-2</c:v>
                </c:pt>
                <c:pt idx="62176">
                  <c:v>-6.671145727641381E-2</c:v>
                </c:pt>
                <c:pt idx="62177">
                  <c:v>-6.6901392083373423E-2</c:v>
                </c:pt>
                <c:pt idx="62178">
                  <c:v>-6.7091326890333036E-2</c:v>
                </c:pt>
                <c:pt idx="62179">
                  <c:v>-6.7281261697226036E-2</c:v>
                </c:pt>
                <c:pt idx="62180">
                  <c:v>-6.7471196504185649E-2</c:v>
                </c:pt>
                <c:pt idx="62181">
                  <c:v>-6.766113131114615E-2</c:v>
                </c:pt>
                <c:pt idx="62182">
                  <c:v>-6.7851066118039149E-2</c:v>
                </c:pt>
                <c:pt idx="62183">
                  <c:v>-6.8041000924998762E-2</c:v>
                </c:pt>
                <c:pt idx="62184">
                  <c:v>-6.8230935731959264E-2</c:v>
                </c:pt>
                <c:pt idx="62185">
                  <c:v>-6.8420870538852263E-2</c:v>
                </c:pt>
                <c:pt idx="62186">
                  <c:v>-6.8610805345811876E-2</c:v>
                </c:pt>
                <c:pt idx="62187">
                  <c:v>-6.8800740152772377E-2</c:v>
                </c:pt>
                <c:pt idx="62188">
                  <c:v>-6.8990674959665377E-2</c:v>
                </c:pt>
                <c:pt idx="62189">
                  <c:v>-6.918060976662499E-2</c:v>
                </c:pt>
                <c:pt idx="62190">
                  <c:v>-6.9370544573585491E-2</c:v>
                </c:pt>
                <c:pt idx="62191">
                  <c:v>-6.956047938047849E-2</c:v>
                </c:pt>
                <c:pt idx="62192">
                  <c:v>-6.9750414187438992E-2</c:v>
                </c:pt>
                <c:pt idx="62193">
                  <c:v>-6.9940348994398605E-2</c:v>
                </c:pt>
                <c:pt idx="62194">
                  <c:v>-7.0130283801291604E-2</c:v>
                </c:pt>
                <c:pt idx="62195">
                  <c:v>-7.0320218608252105E-2</c:v>
                </c:pt>
                <c:pt idx="62196">
                  <c:v>-7.0510153415211718E-2</c:v>
                </c:pt>
                <c:pt idx="62197">
                  <c:v>-7.0700088222104718E-2</c:v>
                </c:pt>
                <c:pt idx="62198">
                  <c:v>-7.0890023029065219E-2</c:v>
                </c:pt>
                <c:pt idx="62199">
                  <c:v>-7.1079957836024832E-2</c:v>
                </c:pt>
                <c:pt idx="62200">
                  <c:v>-7.1269892642917831E-2</c:v>
                </c:pt>
                <c:pt idx="62201">
                  <c:v>-7.1459827449878333E-2</c:v>
                </c:pt>
                <c:pt idx="62202">
                  <c:v>-7.1649762256837946E-2</c:v>
                </c:pt>
                <c:pt idx="62203">
                  <c:v>-7.1839697063730945E-2</c:v>
                </c:pt>
                <c:pt idx="62204">
                  <c:v>-7.2029631870691446E-2</c:v>
                </c:pt>
                <c:pt idx="62205">
                  <c:v>-7.2219566677651059E-2</c:v>
                </c:pt>
                <c:pt idx="62206">
                  <c:v>-7.2409501484544059E-2</c:v>
                </c:pt>
                <c:pt idx="62207">
                  <c:v>-7.259943629150456E-2</c:v>
                </c:pt>
                <c:pt idx="62208">
                  <c:v>-7.2789371098464173E-2</c:v>
                </c:pt>
                <c:pt idx="62209">
                  <c:v>-7.2979305905358061E-2</c:v>
                </c:pt>
                <c:pt idx="62210">
                  <c:v>-7.3169240712317674E-2</c:v>
                </c:pt>
                <c:pt idx="62211">
                  <c:v>-7.3359175519277287E-2</c:v>
                </c:pt>
                <c:pt idx="62212">
                  <c:v>-7.3549110326171174E-2</c:v>
                </c:pt>
                <c:pt idx="62213">
                  <c:v>-7.3739045133130787E-2</c:v>
                </c:pt>
                <c:pt idx="62214">
                  <c:v>-7.39289799400904E-2</c:v>
                </c:pt>
                <c:pt idx="62215">
                  <c:v>-7.4118914746984288E-2</c:v>
                </c:pt>
                <c:pt idx="62216">
                  <c:v>-7.4308849553943901E-2</c:v>
                </c:pt>
                <c:pt idx="62217">
                  <c:v>-7.4498784360903514E-2</c:v>
                </c:pt>
                <c:pt idx="62218">
                  <c:v>-7.4688719167797402E-2</c:v>
                </c:pt>
                <c:pt idx="62219">
                  <c:v>-7.4878653974757015E-2</c:v>
                </c:pt>
                <c:pt idx="62220">
                  <c:v>-7.5068588781716628E-2</c:v>
                </c:pt>
                <c:pt idx="62221">
                  <c:v>-7.5258523588610515E-2</c:v>
                </c:pt>
                <c:pt idx="62222">
                  <c:v>-7.5448458395570128E-2</c:v>
                </c:pt>
                <c:pt idx="62223">
                  <c:v>-7.5638393202529741E-2</c:v>
                </c:pt>
                <c:pt idx="62224">
                  <c:v>-7.5828328009423629E-2</c:v>
                </c:pt>
                <c:pt idx="62225">
                  <c:v>-7.6018262816383242E-2</c:v>
                </c:pt>
                <c:pt idx="62226">
                  <c:v>-7.6208197623342855E-2</c:v>
                </c:pt>
                <c:pt idx="62227">
                  <c:v>-7.6398132430236743E-2</c:v>
                </c:pt>
                <c:pt idx="62228">
                  <c:v>-7.6588067237196356E-2</c:v>
                </c:pt>
                <c:pt idx="62229">
                  <c:v>-7.6778002044155969E-2</c:v>
                </c:pt>
                <c:pt idx="62230">
                  <c:v>-7.6967936851049856E-2</c:v>
                </c:pt>
                <c:pt idx="62231">
                  <c:v>-7.7157871658009469E-2</c:v>
                </c:pt>
                <c:pt idx="62232">
                  <c:v>-7.7347806464969082E-2</c:v>
                </c:pt>
                <c:pt idx="62233">
                  <c:v>-7.753774127186297E-2</c:v>
                </c:pt>
                <c:pt idx="62234">
                  <c:v>-7.7727676078822583E-2</c:v>
                </c:pt>
                <c:pt idx="62235">
                  <c:v>-7.7917610885782196E-2</c:v>
                </c:pt>
                <c:pt idx="62236">
                  <c:v>-7.8107545692676084E-2</c:v>
                </c:pt>
                <c:pt idx="62237">
                  <c:v>-7.8297480499635697E-2</c:v>
                </c:pt>
                <c:pt idx="62238">
                  <c:v>-7.848741530659531E-2</c:v>
                </c:pt>
                <c:pt idx="62239">
                  <c:v>-7.8677350113489197E-2</c:v>
                </c:pt>
                <c:pt idx="62240">
                  <c:v>-7.886728492044881E-2</c:v>
                </c:pt>
                <c:pt idx="62241">
                  <c:v>-7.9057219727408423E-2</c:v>
                </c:pt>
                <c:pt idx="62242">
                  <c:v>-7.9247154534302311E-2</c:v>
                </c:pt>
                <c:pt idx="62243">
                  <c:v>-7.9437089341261924E-2</c:v>
                </c:pt>
                <c:pt idx="62244">
                  <c:v>-7.9627024148221537E-2</c:v>
                </c:pt>
                <c:pt idx="62245">
                  <c:v>-7.9816958955115425E-2</c:v>
                </c:pt>
                <c:pt idx="62246">
                  <c:v>-8.0006893762075038E-2</c:v>
                </c:pt>
                <c:pt idx="62247">
                  <c:v>-8.0196828569034651E-2</c:v>
                </c:pt>
                <c:pt idx="62248">
                  <c:v>-8.0386763375928538E-2</c:v>
                </c:pt>
                <c:pt idx="62249">
                  <c:v>-8.0576698182888151E-2</c:v>
                </c:pt>
                <c:pt idx="62250">
                  <c:v>-8.0766632989847764E-2</c:v>
                </c:pt>
                <c:pt idx="62251">
                  <c:v>-8.0956567796741652E-2</c:v>
                </c:pt>
                <c:pt idx="62252">
                  <c:v>-8.1146502603701265E-2</c:v>
                </c:pt>
                <c:pt idx="62253">
                  <c:v>-8.1336437410660878E-2</c:v>
                </c:pt>
                <c:pt idx="62254">
                  <c:v>-8.1526372217554766E-2</c:v>
                </c:pt>
                <c:pt idx="62255">
                  <c:v>-8.1716307024514379E-2</c:v>
                </c:pt>
                <c:pt idx="62256">
                  <c:v>-8.1906241831473992E-2</c:v>
                </c:pt>
                <c:pt idx="62257">
                  <c:v>-8.2096176638367879E-2</c:v>
                </c:pt>
                <c:pt idx="62258">
                  <c:v>-8.2286111445327492E-2</c:v>
                </c:pt>
                <c:pt idx="62259">
                  <c:v>-8.2476046252287993E-2</c:v>
                </c:pt>
                <c:pt idx="62260">
                  <c:v>-8.2665981059180993E-2</c:v>
                </c:pt>
                <c:pt idx="62261">
                  <c:v>-8.2855915866140606E-2</c:v>
                </c:pt>
                <c:pt idx="62262">
                  <c:v>-8.3045850673101107E-2</c:v>
                </c:pt>
                <c:pt idx="62263">
                  <c:v>-8.3235785479994107E-2</c:v>
                </c:pt>
                <c:pt idx="62264">
                  <c:v>-8.342572028695372E-2</c:v>
                </c:pt>
                <c:pt idx="62265">
                  <c:v>-8.3615655093914221E-2</c:v>
                </c:pt>
                <c:pt idx="62266">
                  <c:v>-8.380558990080722E-2</c:v>
                </c:pt>
                <c:pt idx="62267">
                  <c:v>-8.3995524707766833E-2</c:v>
                </c:pt>
                <c:pt idx="62268">
                  <c:v>-8.4185459514727334E-2</c:v>
                </c:pt>
                <c:pt idx="62269">
                  <c:v>-8.4375394321620334E-2</c:v>
                </c:pt>
                <c:pt idx="62270">
                  <c:v>-8.4565329128579947E-2</c:v>
                </c:pt>
                <c:pt idx="62271">
                  <c:v>-8.4755263935540448E-2</c:v>
                </c:pt>
                <c:pt idx="62272">
                  <c:v>-8.4945198742433448E-2</c:v>
                </c:pt>
                <c:pt idx="62273">
                  <c:v>-8.5135133549393949E-2</c:v>
                </c:pt>
                <c:pt idx="62274">
                  <c:v>-8.5325068356353562E-2</c:v>
                </c:pt>
                <c:pt idx="62275">
                  <c:v>-8.5515003163246561E-2</c:v>
                </c:pt>
                <c:pt idx="62276">
                  <c:v>-8.5704937970207062E-2</c:v>
                </c:pt>
                <c:pt idx="62277">
                  <c:v>-8.5894872777166675E-2</c:v>
                </c:pt>
                <c:pt idx="62278">
                  <c:v>-8.6084807584059675E-2</c:v>
                </c:pt>
                <c:pt idx="62279">
                  <c:v>-8.6274742391020176E-2</c:v>
                </c:pt>
                <c:pt idx="62280">
                  <c:v>-8.6464677197979789E-2</c:v>
                </c:pt>
                <c:pt idx="62281">
                  <c:v>-8.6654612004872789E-2</c:v>
                </c:pt>
                <c:pt idx="62282">
                  <c:v>-8.684454681183329E-2</c:v>
                </c:pt>
                <c:pt idx="62283">
                  <c:v>-8.7034481618792903E-2</c:v>
                </c:pt>
                <c:pt idx="62284">
                  <c:v>-8.7224416425685902E-2</c:v>
                </c:pt>
                <c:pt idx="62285">
                  <c:v>-8.7414351232646403E-2</c:v>
                </c:pt>
                <c:pt idx="62286">
                  <c:v>-8.7604286039606016E-2</c:v>
                </c:pt>
                <c:pt idx="62287">
                  <c:v>-8.7794220846499904E-2</c:v>
                </c:pt>
                <c:pt idx="62288">
                  <c:v>-8.7984155653459517E-2</c:v>
                </c:pt>
                <c:pt idx="62289">
                  <c:v>-8.817409046041913E-2</c:v>
                </c:pt>
                <c:pt idx="62290">
                  <c:v>-8.8364025267313018E-2</c:v>
                </c:pt>
                <c:pt idx="62291">
                  <c:v>-8.8553960074272631E-2</c:v>
                </c:pt>
                <c:pt idx="62292">
                  <c:v>-8.8743894881232244E-2</c:v>
                </c:pt>
                <c:pt idx="62293">
                  <c:v>-8.8933829688126131E-2</c:v>
                </c:pt>
                <c:pt idx="62294">
                  <c:v>-8.9123764495085744E-2</c:v>
                </c:pt>
                <c:pt idx="62295">
                  <c:v>-8.9313699302045357E-2</c:v>
                </c:pt>
                <c:pt idx="62296">
                  <c:v>-8.9503634108939245E-2</c:v>
                </c:pt>
                <c:pt idx="62297">
                  <c:v>-8.9693568915898858E-2</c:v>
                </c:pt>
                <c:pt idx="62298">
                  <c:v>-8.9883503722858471E-2</c:v>
                </c:pt>
                <c:pt idx="62299">
                  <c:v>-9.0073438529752359E-2</c:v>
                </c:pt>
                <c:pt idx="62300">
                  <c:v>-9.0263373336711972E-2</c:v>
                </c:pt>
                <c:pt idx="62301">
                  <c:v>-9.0453308143671585E-2</c:v>
                </c:pt>
                <c:pt idx="62302">
                  <c:v>-9.0643242950565472E-2</c:v>
                </c:pt>
                <c:pt idx="62303">
                  <c:v>-9.0833177757525085E-2</c:v>
                </c:pt>
                <c:pt idx="62304">
                  <c:v>-9.1023112564484698E-2</c:v>
                </c:pt>
                <c:pt idx="62305">
                  <c:v>-9.1213047371378586E-2</c:v>
                </c:pt>
                <c:pt idx="62306">
                  <c:v>-9.1402982178338199E-2</c:v>
                </c:pt>
                <c:pt idx="62307">
                  <c:v>-9.1592916985297812E-2</c:v>
                </c:pt>
                <c:pt idx="62308">
                  <c:v>-9.17828517921917E-2</c:v>
                </c:pt>
                <c:pt idx="62309">
                  <c:v>-9.1972786599151313E-2</c:v>
                </c:pt>
                <c:pt idx="62310">
                  <c:v>-9.2162721406110926E-2</c:v>
                </c:pt>
                <c:pt idx="62311">
                  <c:v>-9.2352656213004813E-2</c:v>
                </c:pt>
                <c:pt idx="62312">
                  <c:v>-9.2542591019964426E-2</c:v>
                </c:pt>
                <c:pt idx="62313">
                  <c:v>-9.2732525826924039E-2</c:v>
                </c:pt>
                <c:pt idx="62314">
                  <c:v>-9.2922460633817927E-2</c:v>
                </c:pt>
                <c:pt idx="62315">
                  <c:v>-9.311239544077754E-2</c:v>
                </c:pt>
                <c:pt idx="62316">
                  <c:v>-9.3302330247737153E-2</c:v>
                </c:pt>
                <c:pt idx="62317">
                  <c:v>-9.3492265054631041E-2</c:v>
                </c:pt>
                <c:pt idx="62318">
                  <c:v>-9.3682199861590654E-2</c:v>
                </c:pt>
                <c:pt idx="62319">
                  <c:v>-9.3872134668550267E-2</c:v>
                </c:pt>
                <c:pt idx="62320">
                  <c:v>-9.4062069475444154E-2</c:v>
                </c:pt>
                <c:pt idx="62321">
                  <c:v>0</c:v>
                </c:pt>
                <c:pt idx="62322">
                  <c:v>0</c:v>
                </c:pt>
                <c:pt idx="62323">
                  <c:v>0</c:v>
                </c:pt>
                <c:pt idx="62324">
                  <c:v>0</c:v>
                </c:pt>
                <c:pt idx="62325">
                  <c:v>0</c:v>
                </c:pt>
                <c:pt idx="62326">
                  <c:v>0</c:v>
                </c:pt>
                <c:pt idx="62327">
                  <c:v>0</c:v>
                </c:pt>
                <c:pt idx="62328">
                  <c:v>0</c:v>
                </c:pt>
                <c:pt idx="62329">
                  <c:v>0</c:v>
                </c:pt>
                <c:pt idx="62330">
                  <c:v>0</c:v>
                </c:pt>
                <c:pt idx="62331">
                  <c:v>0</c:v>
                </c:pt>
                <c:pt idx="62332">
                  <c:v>0</c:v>
                </c:pt>
                <c:pt idx="62333">
                  <c:v>0</c:v>
                </c:pt>
                <c:pt idx="62334">
                  <c:v>0</c:v>
                </c:pt>
                <c:pt idx="62335">
                  <c:v>0</c:v>
                </c:pt>
                <c:pt idx="62336">
                  <c:v>0</c:v>
                </c:pt>
                <c:pt idx="62337">
                  <c:v>0</c:v>
                </c:pt>
                <c:pt idx="62338">
                  <c:v>0</c:v>
                </c:pt>
                <c:pt idx="62339">
                  <c:v>0</c:v>
                </c:pt>
                <c:pt idx="62340">
                  <c:v>0</c:v>
                </c:pt>
                <c:pt idx="62341">
                  <c:v>0</c:v>
                </c:pt>
                <c:pt idx="62342">
                  <c:v>0</c:v>
                </c:pt>
                <c:pt idx="62343">
                  <c:v>0</c:v>
                </c:pt>
                <c:pt idx="62344">
                  <c:v>0</c:v>
                </c:pt>
                <c:pt idx="62345">
                  <c:v>0</c:v>
                </c:pt>
                <c:pt idx="62346">
                  <c:v>0</c:v>
                </c:pt>
                <c:pt idx="62347">
                  <c:v>0</c:v>
                </c:pt>
                <c:pt idx="62348">
                  <c:v>0</c:v>
                </c:pt>
                <c:pt idx="62349">
                  <c:v>0</c:v>
                </c:pt>
                <c:pt idx="62350">
                  <c:v>0</c:v>
                </c:pt>
                <c:pt idx="62351">
                  <c:v>0</c:v>
                </c:pt>
                <c:pt idx="62352">
                  <c:v>0</c:v>
                </c:pt>
                <c:pt idx="62353">
                  <c:v>0</c:v>
                </c:pt>
                <c:pt idx="62354">
                  <c:v>0</c:v>
                </c:pt>
                <c:pt idx="62355">
                  <c:v>0</c:v>
                </c:pt>
                <c:pt idx="62356">
                  <c:v>0</c:v>
                </c:pt>
                <c:pt idx="62357">
                  <c:v>0</c:v>
                </c:pt>
                <c:pt idx="62358">
                  <c:v>-0.10127959213912163</c:v>
                </c:pt>
                <c:pt idx="62359">
                  <c:v>-0.10146952694601552</c:v>
                </c:pt>
                <c:pt idx="62360">
                  <c:v>-0.10165946175297513</c:v>
                </c:pt>
                <c:pt idx="62361">
                  <c:v>-0.10184939655993475</c:v>
                </c:pt>
                <c:pt idx="62362">
                  <c:v>0</c:v>
                </c:pt>
                <c:pt idx="62363">
                  <c:v>0</c:v>
                </c:pt>
                <c:pt idx="62364">
                  <c:v>-0.10241920098074786</c:v>
                </c:pt>
                <c:pt idx="62365">
                  <c:v>-0.10260913578764175</c:v>
                </c:pt>
                <c:pt idx="62366">
                  <c:v>-0.10279907059460136</c:v>
                </c:pt>
                <c:pt idx="62367">
                  <c:v>-0.10298900540156097</c:v>
                </c:pt>
                <c:pt idx="62368">
                  <c:v>-0.10317894020845486</c:v>
                </c:pt>
                <c:pt idx="62369">
                  <c:v>-0.10336887501541447</c:v>
                </c:pt>
                <c:pt idx="62370">
                  <c:v>-0.10355880982237409</c:v>
                </c:pt>
                <c:pt idx="62371">
                  <c:v>-0.10374874462926797</c:v>
                </c:pt>
                <c:pt idx="62372">
                  <c:v>-0.10393867943622759</c:v>
                </c:pt>
                <c:pt idx="62373">
                  <c:v>-0.1041286142431872</c:v>
                </c:pt>
                <c:pt idx="62374">
                  <c:v>-0.10431854905008109</c:v>
                </c:pt>
                <c:pt idx="62375">
                  <c:v>-0.1045084838570407</c:v>
                </c:pt>
                <c:pt idx="62376">
                  <c:v>-0.10469841866400031</c:v>
                </c:pt>
                <c:pt idx="62377">
                  <c:v>-0.1048883534708942</c:v>
                </c:pt>
                <c:pt idx="62378">
                  <c:v>-0.10507828827785382</c:v>
                </c:pt>
                <c:pt idx="62379">
                  <c:v>-0.10526822308481343</c:v>
                </c:pt>
                <c:pt idx="62380">
                  <c:v>-0.10545815789170732</c:v>
                </c:pt>
                <c:pt idx="62381">
                  <c:v>-0.10564809269866693</c:v>
                </c:pt>
                <c:pt idx="62382">
                  <c:v>-0.10583802750562654</c:v>
                </c:pt>
                <c:pt idx="62383">
                  <c:v>-0.10602796231252043</c:v>
                </c:pt>
                <c:pt idx="62384">
                  <c:v>-0.10621789711948004</c:v>
                </c:pt>
                <c:pt idx="62385">
                  <c:v>-0.10640783192643966</c:v>
                </c:pt>
                <c:pt idx="62386">
                  <c:v>-0.10659776673333354</c:v>
                </c:pt>
                <c:pt idx="62387">
                  <c:v>-0.10678770154029316</c:v>
                </c:pt>
                <c:pt idx="62388">
                  <c:v>-0.10697763634725277</c:v>
                </c:pt>
                <c:pt idx="62389">
                  <c:v>-0.10716757115414666</c:v>
                </c:pt>
                <c:pt idx="62390">
                  <c:v>-0.10735750596110627</c:v>
                </c:pt>
                <c:pt idx="62391">
                  <c:v>-0.10754744076806588</c:v>
                </c:pt>
                <c:pt idx="62392">
                  <c:v>-0.10773737557495977</c:v>
                </c:pt>
                <c:pt idx="62393">
                  <c:v>-0.10792731038191938</c:v>
                </c:pt>
                <c:pt idx="62394">
                  <c:v>-0.108117245188879</c:v>
                </c:pt>
                <c:pt idx="62395">
                  <c:v>-0.10830717999577288</c:v>
                </c:pt>
                <c:pt idx="62396">
                  <c:v>-0.1084971148027325</c:v>
                </c:pt>
                <c:pt idx="62397">
                  <c:v>-0.10868704960969211</c:v>
                </c:pt>
                <c:pt idx="62398">
                  <c:v>-0.108876984416586</c:v>
                </c:pt>
                <c:pt idx="62399">
                  <c:v>-0.10906691922354561</c:v>
                </c:pt>
                <c:pt idx="62400">
                  <c:v>-0.10925685403050522</c:v>
                </c:pt>
                <c:pt idx="62401">
                  <c:v>-0.10944678883739911</c:v>
                </c:pt>
                <c:pt idx="62402">
                  <c:v>-0.10963672364435872</c:v>
                </c:pt>
                <c:pt idx="62403">
                  <c:v>-0.10982665845131834</c:v>
                </c:pt>
                <c:pt idx="62404">
                  <c:v>-0.11001659325821223</c:v>
                </c:pt>
                <c:pt idx="62405">
                  <c:v>-0.11020652806517184</c:v>
                </c:pt>
                <c:pt idx="62406">
                  <c:v>-0.11039646287213145</c:v>
                </c:pt>
                <c:pt idx="62407">
                  <c:v>-0.11058639767902534</c:v>
                </c:pt>
                <c:pt idx="62408">
                  <c:v>-0.11077633248598495</c:v>
                </c:pt>
                <c:pt idx="62409">
                  <c:v>-0.11096626729294456</c:v>
                </c:pt>
                <c:pt idx="62410">
                  <c:v>-0.11115620209983845</c:v>
                </c:pt>
                <c:pt idx="62411">
                  <c:v>-0.11134613690679807</c:v>
                </c:pt>
                <c:pt idx="62412">
                  <c:v>-0.11153607171375768</c:v>
                </c:pt>
                <c:pt idx="62413">
                  <c:v>-0.11172600652065157</c:v>
                </c:pt>
                <c:pt idx="62414">
                  <c:v>-0.11191594132761118</c:v>
                </c:pt>
                <c:pt idx="62415">
                  <c:v>-0.11210587613457079</c:v>
                </c:pt>
                <c:pt idx="62416">
                  <c:v>-0.11229581094146468</c:v>
                </c:pt>
                <c:pt idx="62417">
                  <c:v>-0.11248574574842429</c:v>
                </c:pt>
                <c:pt idx="62418">
                  <c:v>-0.11267568055538391</c:v>
                </c:pt>
                <c:pt idx="62419">
                  <c:v>-0.11267568055538391</c:v>
                </c:pt>
                <c:pt idx="62420">
                  <c:v>-0.11267568055538391</c:v>
                </c:pt>
                <c:pt idx="62421">
                  <c:v>-0.11267568055538391</c:v>
                </c:pt>
                <c:pt idx="62422">
                  <c:v>-0.11267568055538391</c:v>
                </c:pt>
                <c:pt idx="62423">
                  <c:v>-0.11267568055538391</c:v>
                </c:pt>
                <c:pt idx="62424">
                  <c:v>-0.11267568055538391</c:v>
                </c:pt>
                <c:pt idx="62425">
                  <c:v>-0.11267568055538391</c:v>
                </c:pt>
                <c:pt idx="62426">
                  <c:v>-0.11267568055538391</c:v>
                </c:pt>
                <c:pt idx="62427">
                  <c:v>-0.11267568055538391</c:v>
                </c:pt>
                <c:pt idx="62428">
                  <c:v>-0.11267568055538391</c:v>
                </c:pt>
                <c:pt idx="62429">
                  <c:v>-0.11267568055538391</c:v>
                </c:pt>
                <c:pt idx="62430">
                  <c:v>-0.11267568055538391</c:v>
                </c:pt>
                <c:pt idx="62431">
                  <c:v>-0.11267568055538391</c:v>
                </c:pt>
                <c:pt idx="62432">
                  <c:v>-0.11267568055538391</c:v>
                </c:pt>
                <c:pt idx="62433">
                  <c:v>-0.11267568055538391</c:v>
                </c:pt>
                <c:pt idx="62434">
                  <c:v>-0.11267568055538391</c:v>
                </c:pt>
                <c:pt idx="62435">
                  <c:v>-0.11267568055538391</c:v>
                </c:pt>
                <c:pt idx="62436">
                  <c:v>-0.11267568055538391</c:v>
                </c:pt>
                <c:pt idx="62437">
                  <c:v>-0.11267568055538391</c:v>
                </c:pt>
                <c:pt idx="62438">
                  <c:v>-0.11267568055538391</c:v>
                </c:pt>
                <c:pt idx="62439">
                  <c:v>-0.11267568055538391</c:v>
                </c:pt>
                <c:pt idx="62440">
                  <c:v>-0.11267568055538391</c:v>
                </c:pt>
                <c:pt idx="62441">
                  <c:v>-0.11267568055538391</c:v>
                </c:pt>
                <c:pt idx="62442">
                  <c:v>-0.11267568055538391</c:v>
                </c:pt>
                <c:pt idx="62443">
                  <c:v>-0.11267568055538391</c:v>
                </c:pt>
                <c:pt idx="62444">
                  <c:v>-0.11267568055538391</c:v>
                </c:pt>
                <c:pt idx="62445">
                  <c:v>-0.11267568055538391</c:v>
                </c:pt>
                <c:pt idx="62446">
                  <c:v>-0.11267568055538391</c:v>
                </c:pt>
                <c:pt idx="62447">
                  <c:v>-0.11267568055538391</c:v>
                </c:pt>
                <c:pt idx="62448">
                  <c:v>-0.11267568055538391</c:v>
                </c:pt>
                <c:pt idx="62449">
                  <c:v>-0.11267568055538391</c:v>
                </c:pt>
                <c:pt idx="62450">
                  <c:v>-0.11267568055538391</c:v>
                </c:pt>
                <c:pt idx="62451">
                  <c:v>-0.11267568055538391</c:v>
                </c:pt>
                <c:pt idx="62452">
                  <c:v>-0.11267568055538391</c:v>
                </c:pt>
                <c:pt idx="62453">
                  <c:v>-0.11267568055538391</c:v>
                </c:pt>
                <c:pt idx="62454">
                  <c:v>-0.11267568055538391</c:v>
                </c:pt>
                <c:pt idx="62455">
                  <c:v>-0.11267568055538391</c:v>
                </c:pt>
                <c:pt idx="62456">
                  <c:v>-0.11267568055538391</c:v>
                </c:pt>
                <c:pt idx="62457">
                  <c:v>-0.11267568055538391</c:v>
                </c:pt>
                <c:pt idx="62458">
                  <c:v>-0.11267568055538391</c:v>
                </c:pt>
                <c:pt idx="62459">
                  <c:v>-0.11267568055538391</c:v>
                </c:pt>
                <c:pt idx="62460">
                  <c:v>-0.11267568055538391</c:v>
                </c:pt>
                <c:pt idx="62461">
                  <c:v>-0.11267568055538391</c:v>
                </c:pt>
                <c:pt idx="62462">
                  <c:v>-0.11267568055538391</c:v>
                </c:pt>
                <c:pt idx="62463">
                  <c:v>-0.11267568055538391</c:v>
                </c:pt>
                <c:pt idx="62464">
                  <c:v>-0.11267568055538391</c:v>
                </c:pt>
                <c:pt idx="62465">
                  <c:v>-0.11267568055538391</c:v>
                </c:pt>
                <c:pt idx="62466">
                  <c:v>-0.11267568055538391</c:v>
                </c:pt>
                <c:pt idx="62467">
                  <c:v>-0.11267568055538391</c:v>
                </c:pt>
                <c:pt idx="62468">
                  <c:v>-0.11267568055538391</c:v>
                </c:pt>
                <c:pt idx="62469">
                  <c:v>-0.11267568055538391</c:v>
                </c:pt>
                <c:pt idx="62470">
                  <c:v>-0.11267568055538391</c:v>
                </c:pt>
                <c:pt idx="62471">
                  <c:v>-0.11267568055538391</c:v>
                </c:pt>
                <c:pt idx="62472">
                  <c:v>-0.11267568055538391</c:v>
                </c:pt>
                <c:pt idx="62473">
                  <c:v>-0.11267568055538391</c:v>
                </c:pt>
                <c:pt idx="62474">
                  <c:v>-0.11267568055538391</c:v>
                </c:pt>
                <c:pt idx="62475">
                  <c:v>-0.11267568055538391</c:v>
                </c:pt>
                <c:pt idx="62476">
                  <c:v>-0.11267568055538391</c:v>
                </c:pt>
                <c:pt idx="62477">
                  <c:v>-0.11267568055538391</c:v>
                </c:pt>
                <c:pt idx="62478">
                  <c:v>-0.11267568055538391</c:v>
                </c:pt>
                <c:pt idx="62479">
                  <c:v>-0.11267568055538391</c:v>
                </c:pt>
                <c:pt idx="62480">
                  <c:v>-0.11267568055538391</c:v>
                </c:pt>
                <c:pt idx="62481">
                  <c:v>-0.11267568055538391</c:v>
                </c:pt>
                <c:pt idx="62482">
                  <c:v>-0.11267568055538391</c:v>
                </c:pt>
                <c:pt idx="62483">
                  <c:v>-0.11267568055538391</c:v>
                </c:pt>
                <c:pt idx="62484">
                  <c:v>-0.11267568055538391</c:v>
                </c:pt>
                <c:pt idx="62485">
                  <c:v>-0.11267568055538391</c:v>
                </c:pt>
                <c:pt idx="62486">
                  <c:v>-0.11267568055538391</c:v>
                </c:pt>
                <c:pt idx="62487">
                  <c:v>-0.11267568055538391</c:v>
                </c:pt>
                <c:pt idx="62488">
                  <c:v>-0.11267568055538391</c:v>
                </c:pt>
                <c:pt idx="62489">
                  <c:v>-0.11267568055538391</c:v>
                </c:pt>
                <c:pt idx="62490">
                  <c:v>-0.11267568055538391</c:v>
                </c:pt>
                <c:pt idx="62491">
                  <c:v>-0.11267568055538391</c:v>
                </c:pt>
                <c:pt idx="62492">
                  <c:v>-0.11267568055538391</c:v>
                </c:pt>
                <c:pt idx="62493">
                  <c:v>-0.11267568055538391</c:v>
                </c:pt>
                <c:pt idx="62494">
                  <c:v>-0.11267568055538391</c:v>
                </c:pt>
                <c:pt idx="62495">
                  <c:v>-0.11267568055538391</c:v>
                </c:pt>
                <c:pt idx="62496">
                  <c:v>-0.11267568055538391</c:v>
                </c:pt>
                <c:pt idx="62497">
                  <c:v>-0.11267568055538391</c:v>
                </c:pt>
                <c:pt idx="62498">
                  <c:v>-0.11267568055538391</c:v>
                </c:pt>
                <c:pt idx="62499">
                  <c:v>-0.11267568055538391</c:v>
                </c:pt>
                <c:pt idx="62500">
                  <c:v>-0.11267568055538391</c:v>
                </c:pt>
                <c:pt idx="62501">
                  <c:v>-0.11267568055538391</c:v>
                </c:pt>
                <c:pt idx="62502">
                  <c:v>-0.11267568055538391</c:v>
                </c:pt>
                <c:pt idx="62503">
                  <c:v>-0.11267568055538391</c:v>
                </c:pt>
                <c:pt idx="62504">
                  <c:v>-0.11267568055538391</c:v>
                </c:pt>
                <c:pt idx="62505">
                  <c:v>-0.11267568055538391</c:v>
                </c:pt>
                <c:pt idx="62506">
                  <c:v>-0.11267568055538391</c:v>
                </c:pt>
                <c:pt idx="62507">
                  <c:v>-0.11267568055538391</c:v>
                </c:pt>
                <c:pt idx="62508">
                  <c:v>-0.11267568055538391</c:v>
                </c:pt>
                <c:pt idx="62509">
                  <c:v>-0.11267568055538391</c:v>
                </c:pt>
                <c:pt idx="62510">
                  <c:v>-0.11267568055538391</c:v>
                </c:pt>
                <c:pt idx="62511">
                  <c:v>-0.11267568055538391</c:v>
                </c:pt>
                <c:pt idx="62512">
                  <c:v>-0.11267568055538391</c:v>
                </c:pt>
                <c:pt idx="62513">
                  <c:v>-0.11267568055538391</c:v>
                </c:pt>
                <c:pt idx="62514">
                  <c:v>-0.11267568055538391</c:v>
                </c:pt>
                <c:pt idx="62515">
                  <c:v>-0.11267568055538391</c:v>
                </c:pt>
                <c:pt idx="62516">
                  <c:v>-0.11267568055538391</c:v>
                </c:pt>
                <c:pt idx="62517">
                  <c:v>-0.11267568055538391</c:v>
                </c:pt>
                <c:pt idx="62518">
                  <c:v>-0.11267568055538391</c:v>
                </c:pt>
                <c:pt idx="62519">
                  <c:v>-0.11267568055538391</c:v>
                </c:pt>
                <c:pt idx="62520">
                  <c:v>-0.11267568055538391</c:v>
                </c:pt>
                <c:pt idx="62521">
                  <c:v>-0.11267568055538391</c:v>
                </c:pt>
                <c:pt idx="62522">
                  <c:v>-0.11267568055538391</c:v>
                </c:pt>
                <c:pt idx="62523">
                  <c:v>-0.11267568055538391</c:v>
                </c:pt>
                <c:pt idx="62524">
                  <c:v>-0.11267568055538391</c:v>
                </c:pt>
                <c:pt idx="62525">
                  <c:v>-0.11267568055538391</c:v>
                </c:pt>
                <c:pt idx="62526">
                  <c:v>-0.11267568055538391</c:v>
                </c:pt>
                <c:pt idx="62527">
                  <c:v>-0.11267568055538391</c:v>
                </c:pt>
                <c:pt idx="62528">
                  <c:v>-0.11267568055538391</c:v>
                </c:pt>
                <c:pt idx="62529">
                  <c:v>-0.11267568055538391</c:v>
                </c:pt>
                <c:pt idx="62530">
                  <c:v>-0.11267568055538391</c:v>
                </c:pt>
                <c:pt idx="62531">
                  <c:v>-0.11267568055538391</c:v>
                </c:pt>
                <c:pt idx="62532">
                  <c:v>-0.11267568055538391</c:v>
                </c:pt>
                <c:pt idx="62533">
                  <c:v>-0.11267568055538391</c:v>
                </c:pt>
                <c:pt idx="62534">
                  <c:v>-0.11267568055538391</c:v>
                </c:pt>
                <c:pt idx="62535">
                  <c:v>-0.11267568055538391</c:v>
                </c:pt>
                <c:pt idx="62536">
                  <c:v>-0.11267568055538391</c:v>
                </c:pt>
                <c:pt idx="62537">
                  <c:v>-0.11267568055538391</c:v>
                </c:pt>
                <c:pt idx="62538">
                  <c:v>-0.11267568055538391</c:v>
                </c:pt>
                <c:pt idx="62539">
                  <c:v>-0.11267568055538391</c:v>
                </c:pt>
                <c:pt idx="62540">
                  <c:v>-0.11267568055538391</c:v>
                </c:pt>
                <c:pt idx="62541">
                  <c:v>-0.11267568055538391</c:v>
                </c:pt>
                <c:pt idx="62542">
                  <c:v>-0.11267568055538391</c:v>
                </c:pt>
                <c:pt idx="62543">
                  <c:v>-0.11267568055538391</c:v>
                </c:pt>
                <c:pt idx="62544">
                  <c:v>-0.11267568055538391</c:v>
                </c:pt>
                <c:pt idx="62545">
                  <c:v>-0.11267568055538391</c:v>
                </c:pt>
                <c:pt idx="62546">
                  <c:v>-0.11267568055538391</c:v>
                </c:pt>
                <c:pt idx="62547">
                  <c:v>-0.11267568055538391</c:v>
                </c:pt>
                <c:pt idx="62548">
                  <c:v>-0.11267568055538391</c:v>
                </c:pt>
                <c:pt idx="62549">
                  <c:v>-0.11267568055538391</c:v>
                </c:pt>
                <c:pt idx="62550">
                  <c:v>-0.11267568055538391</c:v>
                </c:pt>
                <c:pt idx="62551">
                  <c:v>-0.11267568055538391</c:v>
                </c:pt>
                <c:pt idx="62552">
                  <c:v>-0.11267568055538391</c:v>
                </c:pt>
                <c:pt idx="62553">
                  <c:v>-0.11267568055538391</c:v>
                </c:pt>
                <c:pt idx="62554">
                  <c:v>-0.11267568055538391</c:v>
                </c:pt>
                <c:pt idx="62555">
                  <c:v>-0.11267568055538391</c:v>
                </c:pt>
                <c:pt idx="62556">
                  <c:v>-0.11267568055538391</c:v>
                </c:pt>
                <c:pt idx="62557">
                  <c:v>-0.11267568055538391</c:v>
                </c:pt>
                <c:pt idx="62558">
                  <c:v>-0.11267568055538391</c:v>
                </c:pt>
                <c:pt idx="62559">
                  <c:v>-0.11267568055538391</c:v>
                </c:pt>
                <c:pt idx="62560">
                  <c:v>-0.11267568055538391</c:v>
                </c:pt>
                <c:pt idx="62561">
                  <c:v>-0.11267568055538391</c:v>
                </c:pt>
                <c:pt idx="62562">
                  <c:v>-0.11267568055538391</c:v>
                </c:pt>
                <c:pt idx="62563">
                  <c:v>-0.11267568055538391</c:v>
                </c:pt>
                <c:pt idx="62564">
                  <c:v>-0.11267568055538391</c:v>
                </c:pt>
                <c:pt idx="62565">
                  <c:v>-0.11267568055538391</c:v>
                </c:pt>
                <c:pt idx="62566">
                  <c:v>-0.11267568055538391</c:v>
                </c:pt>
                <c:pt idx="62567">
                  <c:v>-0.11267568055538391</c:v>
                </c:pt>
                <c:pt idx="62568">
                  <c:v>-0.11267568055538479</c:v>
                </c:pt>
                <c:pt idx="62569">
                  <c:v>-0.11267568055538479</c:v>
                </c:pt>
                <c:pt idx="62570">
                  <c:v>-0.11267568055538391</c:v>
                </c:pt>
                <c:pt idx="62571">
                  <c:v>-0.11267568055538391</c:v>
                </c:pt>
                <c:pt idx="62572">
                  <c:v>-0.11267568055538391</c:v>
                </c:pt>
                <c:pt idx="62573">
                  <c:v>-0.11267568055538391</c:v>
                </c:pt>
                <c:pt idx="62574">
                  <c:v>-0.11267568055538479</c:v>
                </c:pt>
                <c:pt idx="62575">
                  <c:v>-0.11267568055538479</c:v>
                </c:pt>
                <c:pt idx="62576">
                  <c:v>-0.11267568055538479</c:v>
                </c:pt>
                <c:pt idx="62577">
                  <c:v>-0.11267568055538479</c:v>
                </c:pt>
                <c:pt idx="62578">
                  <c:v>-0.11267568055538479</c:v>
                </c:pt>
                <c:pt idx="62579">
                  <c:v>-0.11267568055538479</c:v>
                </c:pt>
                <c:pt idx="62580">
                  <c:v>-0.11267568055538479</c:v>
                </c:pt>
                <c:pt idx="62581">
                  <c:v>-0.11267568055538479</c:v>
                </c:pt>
                <c:pt idx="62582">
                  <c:v>-0.11267568055538479</c:v>
                </c:pt>
                <c:pt idx="62583">
                  <c:v>-0.11267568055538479</c:v>
                </c:pt>
                <c:pt idx="62584">
                  <c:v>-0.11267568055538479</c:v>
                </c:pt>
                <c:pt idx="62585">
                  <c:v>-0.11267568055538479</c:v>
                </c:pt>
                <c:pt idx="62586">
                  <c:v>-0.11267568055538479</c:v>
                </c:pt>
                <c:pt idx="62587">
                  <c:v>-0.11267568055538479</c:v>
                </c:pt>
                <c:pt idx="62588">
                  <c:v>-0.11267568055538479</c:v>
                </c:pt>
                <c:pt idx="62589">
                  <c:v>-0.11267568055538479</c:v>
                </c:pt>
                <c:pt idx="62590">
                  <c:v>-0.11267568055538479</c:v>
                </c:pt>
                <c:pt idx="62591">
                  <c:v>-0.11267568055538479</c:v>
                </c:pt>
                <c:pt idx="62592">
                  <c:v>-0.11267568055538479</c:v>
                </c:pt>
                <c:pt idx="62593">
                  <c:v>-0.11267568055538479</c:v>
                </c:pt>
                <c:pt idx="62594">
                  <c:v>-0.11267568055538479</c:v>
                </c:pt>
                <c:pt idx="62595">
                  <c:v>-0.11267568055538479</c:v>
                </c:pt>
                <c:pt idx="62596">
                  <c:v>-0.11267568055538479</c:v>
                </c:pt>
                <c:pt idx="62597">
                  <c:v>-0.11267568055538479</c:v>
                </c:pt>
                <c:pt idx="62598">
                  <c:v>-0.11267568055538479</c:v>
                </c:pt>
                <c:pt idx="62599">
                  <c:v>-0.11267568055538479</c:v>
                </c:pt>
                <c:pt idx="62600">
                  <c:v>-0.11267568055538479</c:v>
                </c:pt>
                <c:pt idx="62601">
                  <c:v>-0.11267568055538479</c:v>
                </c:pt>
                <c:pt idx="62602">
                  <c:v>-0.11267568055538479</c:v>
                </c:pt>
                <c:pt idx="62603">
                  <c:v>-0.11267568055538479</c:v>
                </c:pt>
                <c:pt idx="62604">
                  <c:v>-0.11267568055538479</c:v>
                </c:pt>
                <c:pt idx="62605">
                  <c:v>-0.11267568055538479</c:v>
                </c:pt>
                <c:pt idx="62606">
                  <c:v>-0.11267568055538479</c:v>
                </c:pt>
                <c:pt idx="62607">
                  <c:v>-0.11267568055538479</c:v>
                </c:pt>
                <c:pt idx="62608">
                  <c:v>-0.11267568055538479</c:v>
                </c:pt>
                <c:pt idx="62609">
                  <c:v>-0.11267568055538479</c:v>
                </c:pt>
                <c:pt idx="62610">
                  <c:v>-0.11267568055538479</c:v>
                </c:pt>
                <c:pt idx="62611">
                  <c:v>-0.11267568055538479</c:v>
                </c:pt>
                <c:pt idx="62612">
                  <c:v>-0.11267568055538479</c:v>
                </c:pt>
                <c:pt idx="62613">
                  <c:v>-0.11267568055538479</c:v>
                </c:pt>
                <c:pt idx="62614">
                  <c:v>-0.11267568055538479</c:v>
                </c:pt>
                <c:pt idx="62615">
                  <c:v>-0.11267568055538479</c:v>
                </c:pt>
                <c:pt idx="62616">
                  <c:v>-0.11267568055538479</c:v>
                </c:pt>
                <c:pt idx="62617">
                  <c:v>-0.11267568055538479</c:v>
                </c:pt>
                <c:pt idx="62618">
                  <c:v>-0.11267568055538479</c:v>
                </c:pt>
                <c:pt idx="62619">
                  <c:v>-0.11267568055538479</c:v>
                </c:pt>
                <c:pt idx="62620">
                  <c:v>-0.11267568055538479</c:v>
                </c:pt>
                <c:pt idx="62621">
                  <c:v>-0.11267568055538479</c:v>
                </c:pt>
                <c:pt idx="62622">
                  <c:v>-0.11267568055538479</c:v>
                </c:pt>
                <c:pt idx="62623">
                  <c:v>-0.11267568055538479</c:v>
                </c:pt>
                <c:pt idx="62624">
                  <c:v>-0.11267568055538479</c:v>
                </c:pt>
                <c:pt idx="62625">
                  <c:v>-0.11267568055538479</c:v>
                </c:pt>
                <c:pt idx="62626">
                  <c:v>-0.11267568055538479</c:v>
                </c:pt>
                <c:pt idx="62627">
                  <c:v>-0.11267568055538479</c:v>
                </c:pt>
                <c:pt idx="62628">
                  <c:v>-0.11267568055538479</c:v>
                </c:pt>
                <c:pt idx="62629">
                  <c:v>-0.11267568055538479</c:v>
                </c:pt>
                <c:pt idx="62630">
                  <c:v>-0.11267568055538479</c:v>
                </c:pt>
                <c:pt idx="62631">
                  <c:v>-0.11267568055538479</c:v>
                </c:pt>
                <c:pt idx="62632">
                  <c:v>-0.11267568055538479</c:v>
                </c:pt>
                <c:pt idx="62633">
                  <c:v>-0.11267568055538479</c:v>
                </c:pt>
                <c:pt idx="62634">
                  <c:v>-0.11267568055538479</c:v>
                </c:pt>
                <c:pt idx="62635">
                  <c:v>-0.11267568055538479</c:v>
                </c:pt>
                <c:pt idx="62636">
                  <c:v>-0.11267568055538479</c:v>
                </c:pt>
                <c:pt idx="62637">
                  <c:v>-0.11267568055538479</c:v>
                </c:pt>
                <c:pt idx="62638">
                  <c:v>-0.11267568055538479</c:v>
                </c:pt>
                <c:pt idx="62639">
                  <c:v>-0.11267568055538479</c:v>
                </c:pt>
                <c:pt idx="62640">
                  <c:v>-0.11267568055538479</c:v>
                </c:pt>
                <c:pt idx="62641">
                  <c:v>-0.11267568055538479</c:v>
                </c:pt>
                <c:pt idx="62642">
                  <c:v>-0.11267568055538479</c:v>
                </c:pt>
                <c:pt idx="62643">
                  <c:v>-0.11267568055538479</c:v>
                </c:pt>
                <c:pt idx="62644">
                  <c:v>-0.11267568055538479</c:v>
                </c:pt>
                <c:pt idx="62645">
                  <c:v>-0.11267568055538479</c:v>
                </c:pt>
                <c:pt idx="62646">
                  <c:v>-0.11267568055538479</c:v>
                </c:pt>
                <c:pt idx="62647">
                  <c:v>-0.11267568055538479</c:v>
                </c:pt>
                <c:pt idx="62648">
                  <c:v>-0.11267568055538479</c:v>
                </c:pt>
                <c:pt idx="62649">
                  <c:v>-0.11267568055538479</c:v>
                </c:pt>
                <c:pt idx="62650">
                  <c:v>-0.11267568055538479</c:v>
                </c:pt>
                <c:pt idx="62651">
                  <c:v>-0.11267568055538479</c:v>
                </c:pt>
                <c:pt idx="62652">
                  <c:v>-0.11267568055538479</c:v>
                </c:pt>
                <c:pt idx="62653">
                  <c:v>-0.11267568055538479</c:v>
                </c:pt>
                <c:pt idx="62654">
                  <c:v>-0.11267568055538479</c:v>
                </c:pt>
                <c:pt idx="62655">
                  <c:v>-0.11267568055538479</c:v>
                </c:pt>
                <c:pt idx="62656">
                  <c:v>-0.11267568055538391</c:v>
                </c:pt>
                <c:pt idx="62657">
                  <c:v>-0.11267568055538391</c:v>
                </c:pt>
                <c:pt idx="62658">
                  <c:v>-0.11267568055538391</c:v>
                </c:pt>
                <c:pt idx="62659">
                  <c:v>-0.11267568055538391</c:v>
                </c:pt>
                <c:pt idx="62660">
                  <c:v>-0.11267568055538391</c:v>
                </c:pt>
                <c:pt idx="62661">
                  <c:v>-0.11267568055538479</c:v>
                </c:pt>
                <c:pt idx="62662">
                  <c:v>-0.11267568055538479</c:v>
                </c:pt>
                <c:pt idx="62663">
                  <c:v>-0.11267568055538479</c:v>
                </c:pt>
                <c:pt idx="62664">
                  <c:v>-0.11267568055538479</c:v>
                </c:pt>
                <c:pt idx="62665">
                  <c:v>-0.11267568055538479</c:v>
                </c:pt>
                <c:pt idx="62666">
                  <c:v>-0.11267568055538479</c:v>
                </c:pt>
                <c:pt idx="62667">
                  <c:v>-0.11267568055538479</c:v>
                </c:pt>
                <c:pt idx="62668">
                  <c:v>-0.11267568055538479</c:v>
                </c:pt>
                <c:pt idx="62669">
                  <c:v>-0.11267568055538479</c:v>
                </c:pt>
                <c:pt idx="62670">
                  <c:v>-0.11267568055538479</c:v>
                </c:pt>
                <c:pt idx="62671">
                  <c:v>-0.11267568055538479</c:v>
                </c:pt>
                <c:pt idx="62672">
                  <c:v>-0.11267568055538479</c:v>
                </c:pt>
                <c:pt idx="62673">
                  <c:v>-0.11267568055538479</c:v>
                </c:pt>
                <c:pt idx="62674">
                  <c:v>-0.11267568055538479</c:v>
                </c:pt>
                <c:pt idx="62675">
                  <c:v>-0.11267568055538479</c:v>
                </c:pt>
                <c:pt idx="62676">
                  <c:v>-0.11267568055538479</c:v>
                </c:pt>
                <c:pt idx="62677">
                  <c:v>-0.11267568055538479</c:v>
                </c:pt>
                <c:pt idx="62678">
                  <c:v>-0.11267568055538479</c:v>
                </c:pt>
                <c:pt idx="62679">
                  <c:v>-0.11267568055538479</c:v>
                </c:pt>
                <c:pt idx="62680">
                  <c:v>-0.11267568055538479</c:v>
                </c:pt>
                <c:pt idx="62681">
                  <c:v>-0.11267568055538479</c:v>
                </c:pt>
                <c:pt idx="62682">
                  <c:v>-0.11267568055538479</c:v>
                </c:pt>
                <c:pt idx="62683">
                  <c:v>-0.11267568055538479</c:v>
                </c:pt>
                <c:pt idx="62684">
                  <c:v>-0.11267568055538391</c:v>
                </c:pt>
                <c:pt idx="62685">
                  <c:v>-0.11267568055538391</c:v>
                </c:pt>
                <c:pt idx="62686">
                  <c:v>-0.11267568055538479</c:v>
                </c:pt>
                <c:pt idx="62687">
                  <c:v>-0.11267568055538479</c:v>
                </c:pt>
                <c:pt idx="62688">
                  <c:v>-0.11267568055538391</c:v>
                </c:pt>
                <c:pt idx="62689">
                  <c:v>-0.11267568055538391</c:v>
                </c:pt>
                <c:pt idx="62690">
                  <c:v>-0.11267568055538479</c:v>
                </c:pt>
                <c:pt idx="62691">
                  <c:v>-0.11267568055538479</c:v>
                </c:pt>
                <c:pt idx="62692">
                  <c:v>-0.11267568055538479</c:v>
                </c:pt>
                <c:pt idx="62693">
                  <c:v>-0.11267568055538391</c:v>
                </c:pt>
                <c:pt idx="62694">
                  <c:v>-0.11267568055538391</c:v>
                </c:pt>
                <c:pt idx="62695">
                  <c:v>-0.11267568055538391</c:v>
                </c:pt>
                <c:pt idx="62696">
                  <c:v>-0.11267568055538391</c:v>
                </c:pt>
                <c:pt idx="62697">
                  <c:v>-0.11267568055538391</c:v>
                </c:pt>
                <c:pt idx="62698">
                  <c:v>-0.11267568055538391</c:v>
                </c:pt>
                <c:pt idx="62699">
                  <c:v>-0.11267568055538391</c:v>
                </c:pt>
                <c:pt idx="62700">
                  <c:v>-0.11267568055538391</c:v>
                </c:pt>
                <c:pt idx="62701">
                  <c:v>-0.11267568055538391</c:v>
                </c:pt>
                <c:pt idx="62702">
                  <c:v>-0.11267568055538391</c:v>
                </c:pt>
                <c:pt idx="62703">
                  <c:v>-0.11267568055538391</c:v>
                </c:pt>
                <c:pt idx="62704">
                  <c:v>-0.11267568055538391</c:v>
                </c:pt>
                <c:pt idx="62705">
                  <c:v>-0.11267568055538391</c:v>
                </c:pt>
                <c:pt idx="62706">
                  <c:v>-0.11267568055538391</c:v>
                </c:pt>
                <c:pt idx="62707">
                  <c:v>-0.11267568055538391</c:v>
                </c:pt>
                <c:pt idx="62708">
                  <c:v>-0.11267568055538391</c:v>
                </c:pt>
                <c:pt idx="62709">
                  <c:v>-0.11267568055538391</c:v>
                </c:pt>
                <c:pt idx="62710">
                  <c:v>-0.11267568055538479</c:v>
                </c:pt>
                <c:pt idx="62711">
                  <c:v>-0.11267568055538479</c:v>
                </c:pt>
                <c:pt idx="62712">
                  <c:v>-0.11267568055538479</c:v>
                </c:pt>
                <c:pt idx="62713">
                  <c:v>-0.11267568055538391</c:v>
                </c:pt>
                <c:pt idx="62714">
                  <c:v>-0.11267568055538479</c:v>
                </c:pt>
                <c:pt idx="62715">
                  <c:v>-0.11267568055538479</c:v>
                </c:pt>
                <c:pt idx="62716">
                  <c:v>-0.11267568055538479</c:v>
                </c:pt>
                <c:pt idx="62717">
                  <c:v>0</c:v>
                </c:pt>
                <c:pt idx="62718">
                  <c:v>0</c:v>
                </c:pt>
                <c:pt idx="62719">
                  <c:v>-0.11267568055538479</c:v>
                </c:pt>
                <c:pt idx="62720">
                  <c:v>-0.11267568055538479</c:v>
                </c:pt>
                <c:pt idx="62721">
                  <c:v>-0.11267568055538479</c:v>
                </c:pt>
                <c:pt idx="62722">
                  <c:v>-0.11267568055538479</c:v>
                </c:pt>
                <c:pt idx="62723">
                  <c:v>-0.11267568055538435</c:v>
                </c:pt>
                <c:pt idx="62724">
                  <c:v>-0.11267568055538435</c:v>
                </c:pt>
                <c:pt idx="62725">
                  <c:v>-0.11267568055538435</c:v>
                </c:pt>
                <c:pt idx="62726">
                  <c:v>-0.11267568055538435</c:v>
                </c:pt>
                <c:pt idx="62727">
                  <c:v>-0.11267568055538479</c:v>
                </c:pt>
                <c:pt idx="62728">
                  <c:v>-0.11267568055538479</c:v>
                </c:pt>
                <c:pt idx="62729">
                  <c:v>-0.11267568055538479</c:v>
                </c:pt>
                <c:pt idx="62730">
                  <c:v>-0.11267568055538479</c:v>
                </c:pt>
                <c:pt idx="62731">
                  <c:v>-0.11267568055538479</c:v>
                </c:pt>
                <c:pt idx="62732">
                  <c:v>-0.11267568055538479</c:v>
                </c:pt>
                <c:pt idx="62733">
                  <c:v>-0.11267568055538479</c:v>
                </c:pt>
                <c:pt idx="62734">
                  <c:v>-0.11267568055538479</c:v>
                </c:pt>
                <c:pt idx="62735">
                  <c:v>-0.11267568055538479</c:v>
                </c:pt>
                <c:pt idx="62736">
                  <c:v>-0.11267568055538479</c:v>
                </c:pt>
                <c:pt idx="62737">
                  <c:v>-0.11267568055538479</c:v>
                </c:pt>
                <c:pt idx="62738">
                  <c:v>-0.11267568055538479</c:v>
                </c:pt>
                <c:pt idx="62739">
                  <c:v>-0.11267568055538435</c:v>
                </c:pt>
                <c:pt idx="62740">
                  <c:v>-0.11267568055538435</c:v>
                </c:pt>
                <c:pt idx="62741">
                  <c:v>-0.11267568055538479</c:v>
                </c:pt>
                <c:pt idx="62742">
                  <c:v>-0.11267568055538479</c:v>
                </c:pt>
                <c:pt idx="62743">
                  <c:v>-0.11267568055538479</c:v>
                </c:pt>
                <c:pt idx="62744">
                  <c:v>-0.11267568055538479</c:v>
                </c:pt>
                <c:pt idx="62745">
                  <c:v>-0.11267568055538479</c:v>
                </c:pt>
                <c:pt idx="62746">
                  <c:v>-0.11267568055538479</c:v>
                </c:pt>
                <c:pt idx="62747">
                  <c:v>-0.11267568055538479</c:v>
                </c:pt>
                <c:pt idx="62748">
                  <c:v>-0.11267568055538479</c:v>
                </c:pt>
                <c:pt idx="62749">
                  <c:v>-0.11267568055538479</c:v>
                </c:pt>
                <c:pt idx="62750">
                  <c:v>-0.11267568055538479</c:v>
                </c:pt>
                <c:pt idx="62751">
                  <c:v>-0.11267568055538479</c:v>
                </c:pt>
                <c:pt idx="62752">
                  <c:v>-0.11267568055538479</c:v>
                </c:pt>
                <c:pt idx="62753">
                  <c:v>-0.11267568055538435</c:v>
                </c:pt>
                <c:pt idx="62754">
                  <c:v>-0.11267568055538435</c:v>
                </c:pt>
                <c:pt idx="62755">
                  <c:v>-0.11267568055538479</c:v>
                </c:pt>
                <c:pt idx="62756">
                  <c:v>-0.11267568055538479</c:v>
                </c:pt>
                <c:pt idx="62757">
                  <c:v>-0.11267568055538435</c:v>
                </c:pt>
                <c:pt idx="62758">
                  <c:v>-0.11267568055538435</c:v>
                </c:pt>
                <c:pt idx="62759">
                  <c:v>-0.11267568055538479</c:v>
                </c:pt>
                <c:pt idx="62760">
                  <c:v>-0.11267568055538479</c:v>
                </c:pt>
                <c:pt idx="62761">
                  <c:v>-0.11267568055538479</c:v>
                </c:pt>
                <c:pt idx="62762">
                  <c:v>-0.11267568055538479</c:v>
                </c:pt>
                <c:pt idx="62763">
                  <c:v>-0.11267568055538479</c:v>
                </c:pt>
                <c:pt idx="62764">
                  <c:v>-0.11267568055538479</c:v>
                </c:pt>
                <c:pt idx="62765">
                  <c:v>-0.11267568055538479</c:v>
                </c:pt>
                <c:pt idx="62766">
                  <c:v>-0.11267568055538479</c:v>
                </c:pt>
                <c:pt idx="62767">
                  <c:v>-0.11267568055538479</c:v>
                </c:pt>
                <c:pt idx="62768">
                  <c:v>-0.11267568055538479</c:v>
                </c:pt>
                <c:pt idx="62769">
                  <c:v>-0.11267568055538479</c:v>
                </c:pt>
                <c:pt idx="62770">
                  <c:v>-0.11267568055538479</c:v>
                </c:pt>
                <c:pt idx="62771">
                  <c:v>-0.11267568055538479</c:v>
                </c:pt>
                <c:pt idx="62772">
                  <c:v>-0.11267568055538479</c:v>
                </c:pt>
                <c:pt idx="62773">
                  <c:v>-0.11267568055538479</c:v>
                </c:pt>
                <c:pt idx="62774">
                  <c:v>-0.11267568055538479</c:v>
                </c:pt>
                <c:pt idx="62775">
                  <c:v>-0.11267568055538479</c:v>
                </c:pt>
                <c:pt idx="62776">
                  <c:v>-0.11267568055538479</c:v>
                </c:pt>
                <c:pt idx="62777">
                  <c:v>-0.11267568055538479</c:v>
                </c:pt>
                <c:pt idx="62778">
                  <c:v>-0.11267568055538479</c:v>
                </c:pt>
                <c:pt idx="62779">
                  <c:v>-0.11267568055538479</c:v>
                </c:pt>
                <c:pt idx="62780">
                  <c:v>-0.11267568055538479</c:v>
                </c:pt>
                <c:pt idx="62781">
                  <c:v>-0.11267568055538479</c:v>
                </c:pt>
                <c:pt idx="62782">
                  <c:v>-0.11267568055538479</c:v>
                </c:pt>
                <c:pt idx="62783">
                  <c:v>-0.11267568055538391</c:v>
                </c:pt>
                <c:pt idx="62784">
                  <c:v>-0.11267568055538391</c:v>
                </c:pt>
                <c:pt idx="62785">
                  <c:v>-0.11267568055538391</c:v>
                </c:pt>
                <c:pt idx="62786">
                  <c:v>-0.11267568055538391</c:v>
                </c:pt>
                <c:pt idx="62787">
                  <c:v>-0.11267568055538391</c:v>
                </c:pt>
                <c:pt idx="62788">
                  <c:v>-0.11267568055538391</c:v>
                </c:pt>
                <c:pt idx="62789">
                  <c:v>-0.11267568055538391</c:v>
                </c:pt>
                <c:pt idx="62790">
                  <c:v>-0.11267568055538391</c:v>
                </c:pt>
                <c:pt idx="62791">
                  <c:v>-0.11267568055538391</c:v>
                </c:pt>
                <c:pt idx="62792">
                  <c:v>-0.11267568055538391</c:v>
                </c:pt>
                <c:pt idx="62793">
                  <c:v>-0.11267568055538391</c:v>
                </c:pt>
                <c:pt idx="62794">
                  <c:v>-0.11267568055538391</c:v>
                </c:pt>
                <c:pt idx="62795">
                  <c:v>-0.11267568055538391</c:v>
                </c:pt>
                <c:pt idx="62796">
                  <c:v>-0.11267568055538391</c:v>
                </c:pt>
                <c:pt idx="62797">
                  <c:v>-0.11267568055538391</c:v>
                </c:pt>
                <c:pt idx="62798">
                  <c:v>-0.11267568055538391</c:v>
                </c:pt>
                <c:pt idx="62799">
                  <c:v>-0.11267568055538391</c:v>
                </c:pt>
                <c:pt idx="62800">
                  <c:v>-0.11267568055538391</c:v>
                </c:pt>
                <c:pt idx="62801">
                  <c:v>-0.11267568055538391</c:v>
                </c:pt>
                <c:pt idx="62802">
                  <c:v>-0.11267568055538391</c:v>
                </c:pt>
                <c:pt idx="62803">
                  <c:v>-0.11267568055538391</c:v>
                </c:pt>
                <c:pt idx="62804">
                  <c:v>-0.11267568055538391</c:v>
                </c:pt>
                <c:pt idx="62805">
                  <c:v>-0.11267568055538391</c:v>
                </c:pt>
                <c:pt idx="62806">
                  <c:v>-0.11267568055538391</c:v>
                </c:pt>
                <c:pt idx="62807">
                  <c:v>-0.11267568055538391</c:v>
                </c:pt>
                <c:pt idx="62808">
                  <c:v>-0.11267568055538391</c:v>
                </c:pt>
                <c:pt idx="62809">
                  <c:v>-0.11267568055538391</c:v>
                </c:pt>
                <c:pt idx="62810">
                  <c:v>-0.11267568055538391</c:v>
                </c:pt>
                <c:pt idx="62811">
                  <c:v>-0.11267568055538391</c:v>
                </c:pt>
                <c:pt idx="62812">
                  <c:v>-0.11267568055538391</c:v>
                </c:pt>
                <c:pt idx="62813">
                  <c:v>-0.11267568055538391</c:v>
                </c:pt>
                <c:pt idx="62814">
                  <c:v>-0.11267568055538391</c:v>
                </c:pt>
                <c:pt idx="62815">
                  <c:v>-0.11267568055538391</c:v>
                </c:pt>
                <c:pt idx="62816">
                  <c:v>-0.11267568055538391</c:v>
                </c:pt>
                <c:pt idx="62817">
                  <c:v>-0.11267568055538391</c:v>
                </c:pt>
                <c:pt idx="62818">
                  <c:v>-0.11267568055538391</c:v>
                </c:pt>
                <c:pt idx="62819">
                  <c:v>-0.11267568055538479</c:v>
                </c:pt>
                <c:pt idx="62820">
                  <c:v>-0.11267568055538479</c:v>
                </c:pt>
                <c:pt idx="62821">
                  <c:v>-0.11267568055538479</c:v>
                </c:pt>
                <c:pt idx="62822">
                  <c:v>-0.11267568055538479</c:v>
                </c:pt>
                <c:pt idx="62823">
                  <c:v>-0.11267568055538479</c:v>
                </c:pt>
                <c:pt idx="62824">
                  <c:v>-0.11267568055538479</c:v>
                </c:pt>
                <c:pt idx="62825">
                  <c:v>-0.11267568055538479</c:v>
                </c:pt>
                <c:pt idx="62826">
                  <c:v>-0.11267568055538479</c:v>
                </c:pt>
                <c:pt idx="62827">
                  <c:v>-0.11267568055538391</c:v>
                </c:pt>
                <c:pt idx="62828">
                  <c:v>-0.11267568055538391</c:v>
                </c:pt>
                <c:pt idx="62829">
                  <c:v>-0.11267568055538479</c:v>
                </c:pt>
                <c:pt idx="62830">
                  <c:v>-0.11267568055538479</c:v>
                </c:pt>
                <c:pt idx="62831">
                  <c:v>-0.11267568055538479</c:v>
                </c:pt>
                <c:pt idx="62832">
                  <c:v>-0.11267568055538479</c:v>
                </c:pt>
                <c:pt idx="62833">
                  <c:v>-0.11267568055538479</c:v>
                </c:pt>
                <c:pt idx="62834">
                  <c:v>-0.11267568055538479</c:v>
                </c:pt>
                <c:pt idx="62835">
                  <c:v>-0.11267568055538479</c:v>
                </c:pt>
                <c:pt idx="62836">
                  <c:v>-0.11267568055538479</c:v>
                </c:pt>
                <c:pt idx="62837">
                  <c:v>-0.11267568055538479</c:v>
                </c:pt>
                <c:pt idx="62838">
                  <c:v>-0.11267568055538391</c:v>
                </c:pt>
                <c:pt idx="62839">
                  <c:v>-0.11267568055538391</c:v>
                </c:pt>
                <c:pt idx="62840">
                  <c:v>-0.11267568055538391</c:v>
                </c:pt>
                <c:pt idx="62841">
                  <c:v>-0.11267568055538391</c:v>
                </c:pt>
                <c:pt idx="62842">
                  <c:v>-0.11267568055538391</c:v>
                </c:pt>
                <c:pt idx="62843">
                  <c:v>-0.11267568055538391</c:v>
                </c:pt>
                <c:pt idx="62844">
                  <c:v>-0.11267568055538391</c:v>
                </c:pt>
                <c:pt idx="62845">
                  <c:v>-0.11267568055538391</c:v>
                </c:pt>
                <c:pt idx="62846">
                  <c:v>-0.11267568055538391</c:v>
                </c:pt>
                <c:pt idx="62847">
                  <c:v>-0.11267568055538391</c:v>
                </c:pt>
                <c:pt idx="62848">
                  <c:v>-0.11267568055538391</c:v>
                </c:pt>
                <c:pt idx="62849">
                  <c:v>-0.11267568055538391</c:v>
                </c:pt>
                <c:pt idx="62850">
                  <c:v>-0.11267568055538391</c:v>
                </c:pt>
                <c:pt idx="62851">
                  <c:v>-0.11267568055538391</c:v>
                </c:pt>
                <c:pt idx="62852">
                  <c:v>-0.11267568055538391</c:v>
                </c:pt>
                <c:pt idx="62853">
                  <c:v>-0.11267568055538391</c:v>
                </c:pt>
                <c:pt idx="62854">
                  <c:v>-0.11267568055538479</c:v>
                </c:pt>
                <c:pt idx="62855">
                  <c:v>-0.11267568055538479</c:v>
                </c:pt>
                <c:pt idx="62856">
                  <c:v>-0.11267568055538479</c:v>
                </c:pt>
                <c:pt idx="62857">
                  <c:v>-0.11267568055538479</c:v>
                </c:pt>
                <c:pt idx="62858">
                  <c:v>-0.11267568055538479</c:v>
                </c:pt>
                <c:pt idx="62859">
                  <c:v>-0.11267568055538479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817E-4C3C-933D-EF3A349A463D}"/>
            </c:ext>
          </c:extLst>
        </c:ser>
        <c:ser>
          <c:idx val="1"/>
          <c:order val="1"/>
          <c:tx>
            <c:v>LI-7000</c:v>
          </c:tx>
          <c:spPr>
            <a:ln w="19050" cap="rnd">
              <a:solidFill>
                <a:srgbClr val="00B050"/>
              </a:solidFill>
              <a:round/>
            </a:ln>
            <a:effectLst/>
          </c:spPr>
          <c:marker>
            <c:symbol val="none"/>
          </c:marker>
          <c:xVal>
            <c:numRef>
              <c:f>Data!$A$22:$A$66937</c:f>
              <c:numCache>
                <c:formatCode>m/d/yyyy\ h:mm</c:formatCode>
                <c:ptCount val="66916"/>
                <c:pt idx="0">
                  <c:v>42931.427083333401</c:v>
                </c:pt>
                <c:pt idx="1">
                  <c:v>42931.447916666599</c:v>
                </c:pt>
                <c:pt idx="2">
                  <c:v>42931.46875</c:v>
                </c:pt>
                <c:pt idx="3">
                  <c:v>42931.489583333401</c:v>
                </c:pt>
                <c:pt idx="4">
                  <c:v>42931.510416666599</c:v>
                </c:pt>
                <c:pt idx="5">
                  <c:v>42931.53125</c:v>
                </c:pt>
                <c:pt idx="6">
                  <c:v>42931.552083333401</c:v>
                </c:pt>
                <c:pt idx="7">
                  <c:v>42931.572916666599</c:v>
                </c:pt>
                <c:pt idx="8">
                  <c:v>42931.59375</c:v>
                </c:pt>
                <c:pt idx="9">
                  <c:v>42931.614583333401</c:v>
                </c:pt>
                <c:pt idx="10">
                  <c:v>42931.635416666599</c:v>
                </c:pt>
                <c:pt idx="11">
                  <c:v>42931.65625</c:v>
                </c:pt>
                <c:pt idx="12">
                  <c:v>42931.677083333401</c:v>
                </c:pt>
                <c:pt idx="13">
                  <c:v>42931.697916666599</c:v>
                </c:pt>
                <c:pt idx="14">
                  <c:v>42931.71875</c:v>
                </c:pt>
                <c:pt idx="15">
                  <c:v>42931.739583333401</c:v>
                </c:pt>
                <c:pt idx="16">
                  <c:v>42931.760416666599</c:v>
                </c:pt>
                <c:pt idx="17">
                  <c:v>42931.78125</c:v>
                </c:pt>
                <c:pt idx="18">
                  <c:v>42931.802083333401</c:v>
                </c:pt>
                <c:pt idx="19">
                  <c:v>42931.822916666599</c:v>
                </c:pt>
                <c:pt idx="20">
                  <c:v>42931.84375</c:v>
                </c:pt>
                <c:pt idx="21">
                  <c:v>42931.864583333401</c:v>
                </c:pt>
                <c:pt idx="22">
                  <c:v>42931.885416666599</c:v>
                </c:pt>
                <c:pt idx="23">
                  <c:v>42931.90625</c:v>
                </c:pt>
                <c:pt idx="24">
                  <c:v>42931.927083333401</c:v>
                </c:pt>
                <c:pt idx="25">
                  <c:v>42931.947916666599</c:v>
                </c:pt>
                <c:pt idx="26">
                  <c:v>42931.96875</c:v>
                </c:pt>
                <c:pt idx="27">
                  <c:v>42931.989583333401</c:v>
                </c:pt>
                <c:pt idx="28">
                  <c:v>42932.010416666599</c:v>
                </c:pt>
                <c:pt idx="29">
                  <c:v>42932.03125</c:v>
                </c:pt>
                <c:pt idx="30">
                  <c:v>42932.052083333401</c:v>
                </c:pt>
                <c:pt idx="31">
                  <c:v>42932.072916666599</c:v>
                </c:pt>
                <c:pt idx="32">
                  <c:v>42932.09375</c:v>
                </c:pt>
                <c:pt idx="33">
                  <c:v>42932.114583333401</c:v>
                </c:pt>
                <c:pt idx="34">
                  <c:v>42932.135416666599</c:v>
                </c:pt>
                <c:pt idx="35">
                  <c:v>42932.15625</c:v>
                </c:pt>
                <c:pt idx="36">
                  <c:v>42932.177083333401</c:v>
                </c:pt>
                <c:pt idx="37">
                  <c:v>42932.197916666599</c:v>
                </c:pt>
                <c:pt idx="38">
                  <c:v>42932.21875</c:v>
                </c:pt>
                <c:pt idx="39">
                  <c:v>42932.239583333401</c:v>
                </c:pt>
                <c:pt idx="40">
                  <c:v>42932.260416666599</c:v>
                </c:pt>
                <c:pt idx="41">
                  <c:v>42932.28125</c:v>
                </c:pt>
                <c:pt idx="42">
                  <c:v>42932.302083333401</c:v>
                </c:pt>
                <c:pt idx="43">
                  <c:v>42932.322916666599</c:v>
                </c:pt>
                <c:pt idx="44">
                  <c:v>42932.34375</c:v>
                </c:pt>
                <c:pt idx="45">
                  <c:v>42932.364583333401</c:v>
                </c:pt>
                <c:pt idx="46">
                  <c:v>42932.385416666599</c:v>
                </c:pt>
                <c:pt idx="47">
                  <c:v>42932.40625</c:v>
                </c:pt>
                <c:pt idx="48">
                  <c:v>42932.427083333401</c:v>
                </c:pt>
                <c:pt idx="49">
                  <c:v>42932.447916666599</c:v>
                </c:pt>
                <c:pt idx="50">
                  <c:v>42932.46875</c:v>
                </c:pt>
                <c:pt idx="51">
                  <c:v>42932.489583333401</c:v>
                </c:pt>
                <c:pt idx="52">
                  <c:v>42932.510416666599</c:v>
                </c:pt>
                <c:pt idx="53">
                  <c:v>42932.53125</c:v>
                </c:pt>
                <c:pt idx="54">
                  <c:v>42932.552083333401</c:v>
                </c:pt>
                <c:pt idx="55">
                  <c:v>42932.572916666599</c:v>
                </c:pt>
                <c:pt idx="56">
                  <c:v>42932.59375</c:v>
                </c:pt>
                <c:pt idx="57">
                  <c:v>42932.614583333401</c:v>
                </c:pt>
                <c:pt idx="58">
                  <c:v>42932.635416666599</c:v>
                </c:pt>
                <c:pt idx="59">
                  <c:v>42932.65625</c:v>
                </c:pt>
                <c:pt idx="60">
                  <c:v>42932.677083333401</c:v>
                </c:pt>
                <c:pt idx="61">
                  <c:v>42932.697916666599</c:v>
                </c:pt>
                <c:pt idx="62">
                  <c:v>42932.71875</c:v>
                </c:pt>
                <c:pt idx="63">
                  <c:v>42932.739583333401</c:v>
                </c:pt>
                <c:pt idx="64">
                  <c:v>42932.760416666599</c:v>
                </c:pt>
                <c:pt idx="65">
                  <c:v>42932.78125</c:v>
                </c:pt>
                <c:pt idx="66">
                  <c:v>42932.802083333401</c:v>
                </c:pt>
                <c:pt idx="67">
                  <c:v>42932.822916666599</c:v>
                </c:pt>
                <c:pt idx="68">
                  <c:v>42932.84375</c:v>
                </c:pt>
                <c:pt idx="69">
                  <c:v>42932.864583333401</c:v>
                </c:pt>
                <c:pt idx="70">
                  <c:v>42932.885416666599</c:v>
                </c:pt>
                <c:pt idx="71">
                  <c:v>42932.90625</c:v>
                </c:pt>
                <c:pt idx="72">
                  <c:v>42932.927083333401</c:v>
                </c:pt>
                <c:pt idx="73">
                  <c:v>42932.947916666599</c:v>
                </c:pt>
                <c:pt idx="74">
                  <c:v>42932.96875</c:v>
                </c:pt>
                <c:pt idx="75">
                  <c:v>42932.989583333401</c:v>
                </c:pt>
                <c:pt idx="76">
                  <c:v>42933.010416666599</c:v>
                </c:pt>
                <c:pt idx="77">
                  <c:v>42933.03125</c:v>
                </c:pt>
                <c:pt idx="78">
                  <c:v>42933.052083333401</c:v>
                </c:pt>
                <c:pt idx="79">
                  <c:v>42933.072916666599</c:v>
                </c:pt>
                <c:pt idx="80">
                  <c:v>42933.09375</c:v>
                </c:pt>
                <c:pt idx="81">
                  <c:v>42933.114583333401</c:v>
                </c:pt>
                <c:pt idx="82">
                  <c:v>42933.135416666599</c:v>
                </c:pt>
                <c:pt idx="83">
                  <c:v>42933.15625</c:v>
                </c:pt>
                <c:pt idx="84">
                  <c:v>42933.177083333401</c:v>
                </c:pt>
                <c:pt idx="85">
                  <c:v>42933.197916666599</c:v>
                </c:pt>
                <c:pt idx="86">
                  <c:v>42933.21875</c:v>
                </c:pt>
                <c:pt idx="87">
                  <c:v>42933.239583333401</c:v>
                </c:pt>
                <c:pt idx="88">
                  <c:v>42933.260416666599</c:v>
                </c:pt>
                <c:pt idx="89">
                  <c:v>42933.28125</c:v>
                </c:pt>
                <c:pt idx="90">
                  <c:v>42933.302083333401</c:v>
                </c:pt>
                <c:pt idx="91">
                  <c:v>42933.322916666599</c:v>
                </c:pt>
                <c:pt idx="92">
                  <c:v>42933.34375</c:v>
                </c:pt>
                <c:pt idx="93">
                  <c:v>42933.364583333401</c:v>
                </c:pt>
                <c:pt idx="94">
                  <c:v>42933.385416666599</c:v>
                </c:pt>
                <c:pt idx="95">
                  <c:v>42933.40625</c:v>
                </c:pt>
                <c:pt idx="96">
                  <c:v>42933.427083333401</c:v>
                </c:pt>
                <c:pt idx="97">
                  <c:v>42933.447916666599</c:v>
                </c:pt>
                <c:pt idx="98">
                  <c:v>42933.46875</c:v>
                </c:pt>
                <c:pt idx="99">
                  <c:v>42933.489583333401</c:v>
                </c:pt>
                <c:pt idx="100">
                  <c:v>42933.510416666599</c:v>
                </c:pt>
                <c:pt idx="101">
                  <c:v>42933.53125</c:v>
                </c:pt>
                <c:pt idx="102">
                  <c:v>42933.552083333401</c:v>
                </c:pt>
                <c:pt idx="103">
                  <c:v>42933.572916666599</c:v>
                </c:pt>
                <c:pt idx="104">
                  <c:v>42933.59375</c:v>
                </c:pt>
                <c:pt idx="105">
                  <c:v>42933.614583333401</c:v>
                </c:pt>
                <c:pt idx="106">
                  <c:v>42933.635416666599</c:v>
                </c:pt>
                <c:pt idx="107">
                  <c:v>42933.65625</c:v>
                </c:pt>
                <c:pt idx="108">
                  <c:v>42933.677083333401</c:v>
                </c:pt>
                <c:pt idx="109">
                  <c:v>42933.697916666599</c:v>
                </c:pt>
                <c:pt idx="110">
                  <c:v>42933.71875</c:v>
                </c:pt>
                <c:pt idx="111">
                  <c:v>42933.739583333401</c:v>
                </c:pt>
                <c:pt idx="112">
                  <c:v>42933.760416666599</c:v>
                </c:pt>
                <c:pt idx="113">
                  <c:v>42933.78125</c:v>
                </c:pt>
                <c:pt idx="114">
                  <c:v>42933.802083333401</c:v>
                </c:pt>
                <c:pt idx="115">
                  <c:v>42933.822916666599</c:v>
                </c:pt>
                <c:pt idx="116">
                  <c:v>42933.84375</c:v>
                </c:pt>
                <c:pt idx="117">
                  <c:v>42933.864583333401</c:v>
                </c:pt>
                <c:pt idx="118">
                  <c:v>42933.885416666599</c:v>
                </c:pt>
                <c:pt idx="119">
                  <c:v>42933.90625</c:v>
                </c:pt>
                <c:pt idx="120">
                  <c:v>42933.927083333401</c:v>
                </c:pt>
                <c:pt idx="121">
                  <c:v>42933.947916666599</c:v>
                </c:pt>
                <c:pt idx="122">
                  <c:v>42933.96875</c:v>
                </c:pt>
                <c:pt idx="123">
                  <c:v>42933.989583333401</c:v>
                </c:pt>
                <c:pt idx="124">
                  <c:v>42934.010416666599</c:v>
                </c:pt>
                <c:pt idx="125">
                  <c:v>42934.03125</c:v>
                </c:pt>
                <c:pt idx="126">
                  <c:v>42934.052083333401</c:v>
                </c:pt>
                <c:pt idx="127">
                  <c:v>42934.072916666599</c:v>
                </c:pt>
                <c:pt idx="128">
                  <c:v>42934.09375</c:v>
                </c:pt>
                <c:pt idx="129">
                  <c:v>42934.114583333401</c:v>
                </c:pt>
                <c:pt idx="130">
                  <c:v>42934.135416666599</c:v>
                </c:pt>
                <c:pt idx="131">
                  <c:v>42934.15625</c:v>
                </c:pt>
                <c:pt idx="132">
                  <c:v>42934.177083333401</c:v>
                </c:pt>
                <c:pt idx="133">
                  <c:v>42934.197916666599</c:v>
                </c:pt>
                <c:pt idx="134">
                  <c:v>42934.21875</c:v>
                </c:pt>
                <c:pt idx="135">
                  <c:v>42934.239583333401</c:v>
                </c:pt>
                <c:pt idx="136">
                  <c:v>42934.260416666599</c:v>
                </c:pt>
                <c:pt idx="137">
                  <c:v>42934.28125</c:v>
                </c:pt>
                <c:pt idx="138">
                  <c:v>42934.302083333401</c:v>
                </c:pt>
                <c:pt idx="139">
                  <c:v>42934.322916666599</c:v>
                </c:pt>
                <c:pt idx="140">
                  <c:v>42934.34375</c:v>
                </c:pt>
                <c:pt idx="141">
                  <c:v>42934.364583333401</c:v>
                </c:pt>
                <c:pt idx="142">
                  <c:v>42934.385416666599</c:v>
                </c:pt>
                <c:pt idx="143">
                  <c:v>42934.40625</c:v>
                </c:pt>
                <c:pt idx="144">
                  <c:v>42934.427083333401</c:v>
                </c:pt>
                <c:pt idx="145">
                  <c:v>42934.447916666599</c:v>
                </c:pt>
                <c:pt idx="146">
                  <c:v>42934.46875</c:v>
                </c:pt>
                <c:pt idx="147">
                  <c:v>42934.489583333401</c:v>
                </c:pt>
                <c:pt idx="148">
                  <c:v>42934.510416666599</c:v>
                </c:pt>
                <c:pt idx="149">
                  <c:v>42934.53125</c:v>
                </c:pt>
                <c:pt idx="150">
                  <c:v>42934.552083333401</c:v>
                </c:pt>
                <c:pt idx="151">
                  <c:v>42934.572916666599</c:v>
                </c:pt>
                <c:pt idx="152">
                  <c:v>42934.59375</c:v>
                </c:pt>
                <c:pt idx="153">
                  <c:v>42934.614583333401</c:v>
                </c:pt>
                <c:pt idx="154">
                  <c:v>42934.635416666599</c:v>
                </c:pt>
                <c:pt idx="155">
                  <c:v>42934.65625</c:v>
                </c:pt>
                <c:pt idx="156">
                  <c:v>42934.677083333401</c:v>
                </c:pt>
                <c:pt idx="157">
                  <c:v>42934.697916666599</c:v>
                </c:pt>
                <c:pt idx="158">
                  <c:v>42934.71875</c:v>
                </c:pt>
                <c:pt idx="159">
                  <c:v>42934.739583333401</c:v>
                </c:pt>
                <c:pt idx="160">
                  <c:v>42934.760416666599</c:v>
                </c:pt>
                <c:pt idx="161">
                  <c:v>42934.78125</c:v>
                </c:pt>
                <c:pt idx="162">
                  <c:v>42934.802083333401</c:v>
                </c:pt>
                <c:pt idx="163">
                  <c:v>42934.822916666599</c:v>
                </c:pt>
                <c:pt idx="164">
                  <c:v>42934.84375</c:v>
                </c:pt>
                <c:pt idx="165">
                  <c:v>42934.864583333401</c:v>
                </c:pt>
                <c:pt idx="166">
                  <c:v>42934.885416666599</c:v>
                </c:pt>
                <c:pt idx="167">
                  <c:v>42934.90625</c:v>
                </c:pt>
                <c:pt idx="168">
                  <c:v>42934.927083333401</c:v>
                </c:pt>
                <c:pt idx="169">
                  <c:v>42934.947916666599</c:v>
                </c:pt>
                <c:pt idx="170">
                  <c:v>42934.96875</c:v>
                </c:pt>
                <c:pt idx="171">
                  <c:v>42934.989583333401</c:v>
                </c:pt>
                <c:pt idx="172">
                  <c:v>42935.010416666599</c:v>
                </c:pt>
                <c:pt idx="173">
                  <c:v>42935.03125</c:v>
                </c:pt>
                <c:pt idx="174">
                  <c:v>42935.052083333401</c:v>
                </c:pt>
                <c:pt idx="175">
                  <c:v>42935.072916666599</c:v>
                </c:pt>
                <c:pt idx="176">
                  <c:v>42935.09375</c:v>
                </c:pt>
                <c:pt idx="177">
                  <c:v>42935.114583333401</c:v>
                </c:pt>
                <c:pt idx="178">
                  <c:v>42935.135416666599</c:v>
                </c:pt>
                <c:pt idx="179">
                  <c:v>42935.15625</c:v>
                </c:pt>
                <c:pt idx="180">
                  <c:v>42935.177083333401</c:v>
                </c:pt>
                <c:pt idx="181">
                  <c:v>42935.197916666599</c:v>
                </c:pt>
                <c:pt idx="182">
                  <c:v>42935.21875</c:v>
                </c:pt>
                <c:pt idx="183">
                  <c:v>42935.239583333401</c:v>
                </c:pt>
                <c:pt idx="184">
                  <c:v>42935.260416666599</c:v>
                </c:pt>
                <c:pt idx="185">
                  <c:v>42935.28125</c:v>
                </c:pt>
                <c:pt idx="186">
                  <c:v>42935.302083333401</c:v>
                </c:pt>
                <c:pt idx="187">
                  <c:v>42935.322916666599</c:v>
                </c:pt>
                <c:pt idx="188">
                  <c:v>42935.34375</c:v>
                </c:pt>
                <c:pt idx="189">
                  <c:v>42935.364583333401</c:v>
                </c:pt>
                <c:pt idx="190">
                  <c:v>42935.385416666599</c:v>
                </c:pt>
                <c:pt idx="191">
                  <c:v>42935.40625</c:v>
                </c:pt>
                <c:pt idx="192">
                  <c:v>42935.427083333401</c:v>
                </c:pt>
                <c:pt idx="193">
                  <c:v>42935.447916666599</c:v>
                </c:pt>
                <c:pt idx="194">
                  <c:v>42935.46875</c:v>
                </c:pt>
                <c:pt idx="195">
                  <c:v>42935.489583333401</c:v>
                </c:pt>
                <c:pt idx="196">
                  <c:v>42935.510416666599</c:v>
                </c:pt>
                <c:pt idx="197">
                  <c:v>42935.53125</c:v>
                </c:pt>
                <c:pt idx="198">
                  <c:v>42935.552083333401</c:v>
                </c:pt>
                <c:pt idx="199">
                  <c:v>42935.572916666599</c:v>
                </c:pt>
                <c:pt idx="200">
                  <c:v>42935.59375</c:v>
                </c:pt>
                <c:pt idx="201">
                  <c:v>42935.614583333401</c:v>
                </c:pt>
                <c:pt idx="202">
                  <c:v>42935.635416666599</c:v>
                </c:pt>
                <c:pt idx="203">
                  <c:v>42935.65625</c:v>
                </c:pt>
                <c:pt idx="204">
                  <c:v>42935.677083333401</c:v>
                </c:pt>
                <c:pt idx="205">
                  <c:v>42935.697916666599</c:v>
                </c:pt>
                <c:pt idx="206">
                  <c:v>42935.71875</c:v>
                </c:pt>
                <c:pt idx="207">
                  <c:v>42935.739583333401</c:v>
                </c:pt>
                <c:pt idx="208">
                  <c:v>42935.760416666599</c:v>
                </c:pt>
                <c:pt idx="209">
                  <c:v>42935.78125</c:v>
                </c:pt>
                <c:pt idx="210">
                  <c:v>42935.802083333401</c:v>
                </c:pt>
                <c:pt idx="211">
                  <c:v>42935.822916666599</c:v>
                </c:pt>
                <c:pt idx="212">
                  <c:v>42935.84375</c:v>
                </c:pt>
                <c:pt idx="213">
                  <c:v>42935.864583333401</c:v>
                </c:pt>
                <c:pt idx="214">
                  <c:v>42935.885416666599</c:v>
                </c:pt>
                <c:pt idx="215">
                  <c:v>42935.90625</c:v>
                </c:pt>
                <c:pt idx="216">
                  <c:v>42935.927083333401</c:v>
                </c:pt>
                <c:pt idx="217">
                  <c:v>42935.947916666599</c:v>
                </c:pt>
                <c:pt idx="218">
                  <c:v>42935.96875</c:v>
                </c:pt>
                <c:pt idx="219">
                  <c:v>42935.989583333401</c:v>
                </c:pt>
                <c:pt idx="220">
                  <c:v>42936.010416666599</c:v>
                </c:pt>
                <c:pt idx="221">
                  <c:v>42936.03125</c:v>
                </c:pt>
                <c:pt idx="222">
                  <c:v>42936.052083333401</c:v>
                </c:pt>
                <c:pt idx="223">
                  <c:v>42936.072916666599</c:v>
                </c:pt>
                <c:pt idx="224">
                  <c:v>42936.09375</c:v>
                </c:pt>
                <c:pt idx="225">
                  <c:v>42936.114583333401</c:v>
                </c:pt>
                <c:pt idx="226">
                  <c:v>42936.135416666599</c:v>
                </c:pt>
                <c:pt idx="227">
                  <c:v>42936.15625</c:v>
                </c:pt>
                <c:pt idx="228">
                  <c:v>42936.177083333401</c:v>
                </c:pt>
                <c:pt idx="229">
                  <c:v>42936.197916666599</c:v>
                </c:pt>
                <c:pt idx="230">
                  <c:v>42936.21875</c:v>
                </c:pt>
                <c:pt idx="231">
                  <c:v>42936.239583333401</c:v>
                </c:pt>
                <c:pt idx="232">
                  <c:v>42936.260416666599</c:v>
                </c:pt>
                <c:pt idx="233">
                  <c:v>42936.28125</c:v>
                </c:pt>
                <c:pt idx="234">
                  <c:v>42936.302083333401</c:v>
                </c:pt>
                <c:pt idx="235">
                  <c:v>42936.322916666599</c:v>
                </c:pt>
                <c:pt idx="236">
                  <c:v>42936.34375</c:v>
                </c:pt>
                <c:pt idx="237">
                  <c:v>42936.364583333401</c:v>
                </c:pt>
                <c:pt idx="238">
                  <c:v>42936.385416666599</c:v>
                </c:pt>
                <c:pt idx="239">
                  <c:v>42936.40625</c:v>
                </c:pt>
                <c:pt idx="240">
                  <c:v>42936.427083333401</c:v>
                </c:pt>
                <c:pt idx="241">
                  <c:v>42936.447916666599</c:v>
                </c:pt>
                <c:pt idx="242">
                  <c:v>42936.46875</c:v>
                </c:pt>
                <c:pt idx="243">
                  <c:v>42936.489583333401</c:v>
                </c:pt>
                <c:pt idx="244">
                  <c:v>42936.510416666599</c:v>
                </c:pt>
                <c:pt idx="245">
                  <c:v>42936.53125</c:v>
                </c:pt>
                <c:pt idx="246">
                  <c:v>42936.552083333401</c:v>
                </c:pt>
                <c:pt idx="247">
                  <c:v>42936.572916666599</c:v>
                </c:pt>
                <c:pt idx="248">
                  <c:v>42936.59375</c:v>
                </c:pt>
                <c:pt idx="249">
                  <c:v>42936.614583333401</c:v>
                </c:pt>
                <c:pt idx="250">
                  <c:v>42936.635416666599</c:v>
                </c:pt>
                <c:pt idx="251">
                  <c:v>42936.65625</c:v>
                </c:pt>
                <c:pt idx="252">
                  <c:v>42936.677083333401</c:v>
                </c:pt>
                <c:pt idx="253">
                  <c:v>42936.697916666599</c:v>
                </c:pt>
                <c:pt idx="254">
                  <c:v>42936.71875</c:v>
                </c:pt>
                <c:pt idx="255">
                  <c:v>42936.739583333401</c:v>
                </c:pt>
                <c:pt idx="256">
                  <c:v>42936.760416666599</c:v>
                </c:pt>
                <c:pt idx="257">
                  <c:v>42936.78125</c:v>
                </c:pt>
                <c:pt idx="258">
                  <c:v>42936.802083333401</c:v>
                </c:pt>
                <c:pt idx="259">
                  <c:v>42936.822916666599</c:v>
                </c:pt>
                <c:pt idx="260">
                  <c:v>42936.84375</c:v>
                </c:pt>
                <c:pt idx="261">
                  <c:v>42936.864583333401</c:v>
                </c:pt>
                <c:pt idx="262">
                  <c:v>42936.885416666599</c:v>
                </c:pt>
                <c:pt idx="263">
                  <c:v>42936.90625</c:v>
                </c:pt>
                <c:pt idx="264">
                  <c:v>42936.927083333401</c:v>
                </c:pt>
                <c:pt idx="265">
                  <c:v>42936.947916666599</c:v>
                </c:pt>
                <c:pt idx="266">
                  <c:v>42936.96875</c:v>
                </c:pt>
                <c:pt idx="267">
                  <c:v>42936.989583333401</c:v>
                </c:pt>
                <c:pt idx="268">
                  <c:v>42937.010416666599</c:v>
                </c:pt>
                <c:pt idx="269">
                  <c:v>42937.03125</c:v>
                </c:pt>
                <c:pt idx="270">
                  <c:v>42937.052083333401</c:v>
                </c:pt>
                <c:pt idx="271">
                  <c:v>42937.072916666599</c:v>
                </c:pt>
                <c:pt idx="272">
                  <c:v>42937.09375</c:v>
                </c:pt>
                <c:pt idx="273">
                  <c:v>42937.114583333401</c:v>
                </c:pt>
                <c:pt idx="274">
                  <c:v>42937.135416666599</c:v>
                </c:pt>
                <c:pt idx="275">
                  <c:v>42937.15625</c:v>
                </c:pt>
                <c:pt idx="276">
                  <c:v>42937.177083333401</c:v>
                </c:pt>
                <c:pt idx="277">
                  <c:v>42937.197916666599</c:v>
                </c:pt>
                <c:pt idx="278">
                  <c:v>42937.21875</c:v>
                </c:pt>
                <c:pt idx="279">
                  <c:v>42937.239583333401</c:v>
                </c:pt>
                <c:pt idx="280">
                  <c:v>42937.260416666599</c:v>
                </c:pt>
                <c:pt idx="281">
                  <c:v>42937.28125</c:v>
                </c:pt>
                <c:pt idx="282">
                  <c:v>42937.302083333401</c:v>
                </c:pt>
                <c:pt idx="283">
                  <c:v>42937.322916666599</c:v>
                </c:pt>
                <c:pt idx="284">
                  <c:v>42937.34375</c:v>
                </c:pt>
                <c:pt idx="285">
                  <c:v>42937.364583333401</c:v>
                </c:pt>
                <c:pt idx="286">
                  <c:v>42937.385416666599</c:v>
                </c:pt>
                <c:pt idx="287">
                  <c:v>42937.40625</c:v>
                </c:pt>
                <c:pt idx="288">
                  <c:v>42937.427083333401</c:v>
                </c:pt>
                <c:pt idx="289">
                  <c:v>42937.447916666599</c:v>
                </c:pt>
                <c:pt idx="290">
                  <c:v>42937.46875</c:v>
                </c:pt>
                <c:pt idx="291">
                  <c:v>42937.489583333401</c:v>
                </c:pt>
                <c:pt idx="292">
                  <c:v>42937.510416666599</c:v>
                </c:pt>
                <c:pt idx="293">
                  <c:v>42937.53125</c:v>
                </c:pt>
                <c:pt idx="294">
                  <c:v>42937.552083333401</c:v>
                </c:pt>
                <c:pt idx="295">
                  <c:v>42937.572916666599</c:v>
                </c:pt>
                <c:pt idx="296">
                  <c:v>42937.59375</c:v>
                </c:pt>
                <c:pt idx="297">
                  <c:v>42937.614583333401</c:v>
                </c:pt>
                <c:pt idx="298">
                  <c:v>42937.635416666599</c:v>
                </c:pt>
                <c:pt idx="299">
                  <c:v>42937.65625</c:v>
                </c:pt>
                <c:pt idx="300">
                  <c:v>42937.677083333401</c:v>
                </c:pt>
                <c:pt idx="301">
                  <c:v>42937.697916666599</c:v>
                </c:pt>
                <c:pt idx="302">
                  <c:v>42937.71875</c:v>
                </c:pt>
                <c:pt idx="303">
                  <c:v>42937.739583333401</c:v>
                </c:pt>
                <c:pt idx="304">
                  <c:v>42937.760416666599</c:v>
                </c:pt>
                <c:pt idx="305">
                  <c:v>42937.78125</c:v>
                </c:pt>
                <c:pt idx="306">
                  <c:v>42937.802083333401</c:v>
                </c:pt>
                <c:pt idx="307">
                  <c:v>42937.822916666599</c:v>
                </c:pt>
                <c:pt idx="308">
                  <c:v>42937.84375</c:v>
                </c:pt>
                <c:pt idx="309">
                  <c:v>42937.864583333401</c:v>
                </c:pt>
                <c:pt idx="310">
                  <c:v>42937.885416666599</c:v>
                </c:pt>
                <c:pt idx="311">
                  <c:v>42937.90625</c:v>
                </c:pt>
                <c:pt idx="312">
                  <c:v>42937.927083333401</c:v>
                </c:pt>
                <c:pt idx="313">
                  <c:v>42937.947916666599</c:v>
                </c:pt>
                <c:pt idx="314">
                  <c:v>42937.96875</c:v>
                </c:pt>
                <c:pt idx="315">
                  <c:v>42937.989583333401</c:v>
                </c:pt>
                <c:pt idx="316">
                  <c:v>42938.010416666599</c:v>
                </c:pt>
                <c:pt idx="317">
                  <c:v>42938.03125</c:v>
                </c:pt>
                <c:pt idx="318">
                  <c:v>42938.052083333401</c:v>
                </c:pt>
                <c:pt idx="319">
                  <c:v>42938.072916666599</c:v>
                </c:pt>
                <c:pt idx="320">
                  <c:v>42938.09375</c:v>
                </c:pt>
                <c:pt idx="321">
                  <c:v>42938.114583333401</c:v>
                </c:pt>
                <c:pt idx="322">
                  <c:v>42938.135416666599</c:v>
                </c:pt>
                <c:pt idx="323">
                  <c:v>42938.15625</c:v>
                </c:pt>
                <c:pt idx="324">
                  <c:v>42938.177083333401</c:v>
                </c:pt>
                <c:pt idx="325">
                  <c:v>42938.197916666599</c:v>
                </c:pt>
                <c:pt idx="326">
                  <c:v>42938.21875</c:v>
                </c:pt>
                <c:pt idx="327">
                  <c:v>42938.239583333401</c:v>
                </c:pt>
                <c:pt idx="328">
                  <c:v>42938.260416666599</c:v>
                </c:pt>
                <c:pt idx="329">
                  <c:v>42938.28125</c:v>
                </c:pt>
                <c:pt idx="330">
                  <c:v>42938.302083333401</c:v>
                </c:pt>
                <c:pt idx="331">
                  <c:v>42938.322916666599</c:v>
                </c:pt>
                <c:pt idx="332">
                  <c:v>42938.34375</c:v>
                </c:pt>
                <c:pt idx="333">
                  <c:v>42938.364583333401</c:v>
                </c:pt>
                <c:pt idx="334">
                  <c:v>42938.385416666599</c:v>
                </c:pt>
                <c:pt idx="335">
                  <c:v>42938.40625</c:v>
                </c:pt>
                <c:pt idx="336">
                  <c:v>42938.427083333401</c:v>
                </c:pt>
                <c:pt idx="337">
                  <c:v>42938.447916666599</c:v>
                </c:pt>
                <c:pt idx="338">
                  <c:v>42938.46875</c:v>
                </c:pt>
                <c:pt idx="339">
                  <c:v>42938.489583333401</c:v>
                </c:pt>
                <c:pt idx="340">
                  <c:v>42938.510416666599</c:v>
                </c:pt>
                <c:pt idx="341">
                  <c:v>42938.53125</c:v>
                </c:pt>
                <c:pt idx="342">
                  <c:v>42938.552083333401</c:v>
                </c:pt>
                <c:pt idx="343">
                  <c:v>42938.572916666599</c:v>
                </c:pt>
                <c:pt idx="344">
                  <c:v>42938.59375</c:v>
                </c:pt>
                <c:pt idx="345">
                  <c:v>42938.614583333401</c:v>
                </c:pt>
                <c:pt idx="346">
                  <c:v>42938.635416666599</c:v>
                </c:pt>
                <c:pt idx="347">
                  <c:v>42938.65625</c:v>
                </c:pt>
                <c:pt idx="348">
                  <c:v>42938.677083333401</c:v>
                </c:pt>
                <c:pt idx="349">
                  <c:v>42938.697916666599</c:v>
                </c:pt>
                <c:pt idx="350">
                  <c:v>42938.71875</c:v>
                </c:pt>
                <c:pt idx="351">
                  <c:v>42938.739583333401</c:v>
                </c:pt>
                <c:pt idx="352">
                  <c:v>42938.760416666599</c:v>
                </c:pt>
                <c:pt idx="353">
                  <c:v>42938.78125</c:v>
                </c:pt>
                <c:pt idx="354">
                  <c:v>42938.802083333401</c:v>
                </c:pt>
                <c:pt idx="355">
                  <c:v>42938.822916666599</c:v>
                </c:pt>
                <c:pt idx="356">
                  <c:v>42938.84375</c:v>
                </c:pt>
                <c:pt idx="357">
                  <c:v>42938.864583333401</c:v>
                </c:pt>
                <c:pt idx="358">
                  <c:v>42938.885416666599</c:v>
                </c:pt>
                <c:pt idx="359">
                  <c:v>42938.90625</c:v>
                </c:pt>
                <c:pt idx="360">
                  <c:v>42938.927083333401</c:v>
                </c:pt>
                <c:pt idx="361">
                  <c:v>42938.947916666599</c:v>
                </c:pt>
                <c:pt idx="362">
                  <c:v>42938.96875</c:v>
                </c:pt>
                <c:pt idx="363">
                  <c:v>42938.989583333401</c:v>
                </c:pt>
                <c:pt idx="364">
                  <c:v>42939.010416666599</c:v>
                </c:pt>
                <c:pt idx="365">
                  <c:v>42939.03125</c:v>
                </c:pt>
                <c:pt idx="366">
                  <c:v>42939.052083333401</c:v>
                </c:pt>
                <c:pt idx="367">
                  <c:v>42939.072916666599</c:v>
                </c:pt>
                <c:pt idx="368">
                  <c:v>42939.09375</c:v>
                </c:pt>
                <c:pt idx="369">
                  <c:v>42939.114583333401</c:v>
                </c:pt>
                <c:pt idx="370">
                  <c:v>42939.135416666599</c:v>
                </c:pt>
                <c:pt idx="371">
                  <c:v>42939.15625</c:v>
                </c:pt>
                <c:pt idx="372">
                  <c:v>42939.177083333401</c:v>
                </c:pt>
                <c:pt idx="373">
                  <c:v>42939.197916666599</c:v>
                </c:pt>
                <c:pt idx="374">
                  <c:v>42939.21875</c:v>
                </c:pt>
                <c:pt idx="375">
                  <c:v>42939.239583333401</c:v>
                </c:pt>
                <c:pt idx="376">
                  <c:v>42939.260416666599</c:v>
                </c:pt>
                <c:pt idx="377">
                  <c:v>42939.28125</c:v>
                </c:pt>
                <c:pt idx="378">
                  <c:v>42939.302083333401</c:v>
                </c:pt>
                <c:pt idx="379">
                  <c:v>42939.322916666599</c:v>
                </c:pt>
                <c:pt idx="380">
                  <c:v>42939.34375</c:v>
                </c:pt>
                <c:pt idx="381">
                  <c:v>42939.364583333401</c:v>
                </c:pt>
                <c:pt idx="382">
                  <c:v>42939.385416666599</c:v>
                </c:pt>
                <c:pt idx="383">
                  <c:v>42939.40625</c:v>
                </c:pt>
                <c:pt idx="384">
                  <c:v>42939.427083333401</c:v>
                </c:pt>
                <c:pt idx="385">
                  <c:v>42939.447916666599</c:v>
                </c:pt>
                <c:pt idx="386">
                  <c:v>42939.46875</c:v>
                </c:pt>
                <c:pt idx="387">
                  <c:v>42939.489583333401</c:v>
                </c:pt>
                <c:pt idx="388">
                  <c:v>42939.510416666599</c:v>
                </c:pt>
                <c:pt idx="389">
                  <c:v>42939.53125</c:v>
                </c:pt>
                <c:pt idx="390">
                  <c:v>42939.552083333401</c:v>
                </c:pt>
                <c:pt idx="391">
                  <c:v>42939.572916666599</c:v>
                </c:pt>
                <c:pt idx="392">
                  <c:v>42939.59375</c:v>
                </c:pt>
                <c:pt idx="393">
                  <c:v>42939.614583333401</c:v>
                </c:pt>
                <c:pt idx="394">
                  <c:v>42939.635416666599</c:v>
                </c:pt>
                <c:pt idx="395">
                  <c:v>42939.65625</c:v>
                </c:pt>
                <c:pt idx="396">
                  <c:v>42939.677083333401</c:v>
                </c:pt>
                <c:pt idx="397">
                  <c:v>42939.697916666599</c:v>
                </c:pt>
                <c:pt idx="398">
                  <c:v>42939.71875</c:v>
                </c:pt>
                <c:pt idx="399">
                  <c:v>42939.739583333401</c:v>
                </c:pt>
                <c:pt idx="400">
                  <c:v>42939.760416666599</c:v>
                </c:pt>
                <c:pt idx="401">
                  <c:v>42939.78125</c:v>
                </c:pt>
                <c:pt idx="402">
                  <c:v>42939.802083333401</c:v>
                </c:pt>
                <c:pt idx="403">
                  <c:v>42939.822916666599</c:v>
                </c:pt>
                <c:pt idx="404">
                  <c:v>42939.84375</c:v>
                </c:pt>
                <c:pt idx="405">
                  <c:v>42939.864583333401</c:v>
                </c:pt>
                <c:pt idx="406">
                  <c:v>42939.885416666599</c:v>
                </c:pt>
                <c:pt idx="407">
                  <c:v>42939.90625</c:v>
                </c:pt>
                <c:pt idx="408">
                  <c:v>42939.927083333401</c:v>
                </c:pt>
                <c:pt idx="409">
                  <c:v>42939.947916666599</c:v>
                </c:pt>
                <c:pt idx="410">
                  <c:v>42939.96875</c:v>
                </c:pt>
                <c:pt idx="411">
                  <c:v>42939.989583333401</c:v>
                </c:pt>
                <c:pt idx="412">
                  <c:v>42940.010416666599</c:v>
                </c:pt>
                <c:pt idx="413">
                  <c:v>42940.03125</c:v>
                </c:pt>
                <c:pt idx="414">
                  <c:v>42940.052083333401</c:v>
                </c:pt>
                <c:pt idx="415">
                  <c:v>42940.072916666599</c:v>
                </c:pt>
                <c:pt idx="416">
                  <c:v>42940.09375</c:v>
                </c:pt>
                <c:pt idx="417">
                  <c:v>42940.114583333401</c:v>
                </c:pt>
                <c:pt idx="418">
                  <c:v>42940.135416666599</c:v>
                </c:pt>
                <c:pt idx="419">
                  <c:v>42940.15625</c:v>
                </c:pt>
                <c:pt idx="420">
                  <c:v>42940.177083333401</c:v>
                </c:pt>
                <c:pt idx="421">
                  <c:v>42940.197916666599</c:v>
                </c:pt>
                <c:pt idx="422">
                  <c:v>42940.21875</c:v>
                </c:pt>
                <c:pt idx="423">
                  <c:v>42940.239583333401</c:v>
                </c:pt>
                <c:pt idx="424">
                  <c:v>42940.260416666599</c:v>
                </c:pt>
                <c:pt idx="425">
                  <c:v>42940.28125</c:v>
                </c:pt>
                <c:pt idx="426">
                  <c:v>42940.302083333401</c:v>
                </c:pt>
                <c:pt idx="427">
                  <c:v>42940.322916666599</c:v>
                </c:pt>
                <c:pt idx="428">
                  <c:v>42940.34375</c:v>
                </c:pt>
                <c:pt idx="429">
                  <c:v>42940.364583333401</c:v>
                </c:pt>
                <c:pt idx="430">
                  <c:v>42940.385416666599</c:v>
                </c:pt>
                <c:pt idx="431">
                  <c:v>42940.40625</c:v>
                </c:pt>
                <c:pt idx="432">
                  <c:v>42940.427083333401</c:v>
                </c:pt>
                <c:pt idx="433">
                  <c:v>42940.447916666599</c:v>
                </c:pt>
                <c:pt idx="434">
                  <c:v>42940.46875</c:v>
                </c:pt>
                <c:pt idx="435">
                  <c:v>42940.489583333401</c:v>
                </c:pt>
                <c:pt idx="436">
                  <c:v>42940.510416666599</c:v>
                </c:pt>
                <c:pt idx="437">
                  <c:v>42940.53125</c:v>
                </c:pt>
                <c:pt idx="438">
                  <c:v>42940.552083333401</c:v>
                </c:pt>
                <c:pt idx="439">
                  <c:v>42940.572916666599</c:v>
                </c:pt>
                <c:pt idx="440">
                  <c:v>42940.59375</c:v>
                </c:pt>
                <c:pt idx="441">
                  <c:v>42940.614583333401</c:v>
                </c:pt>
                <c:pt idx="442">
                  <c:v>42940.635416666599</c:v>
                </c:pt>
                <c:pt idx="443">
                  <c:v>42940.65625</c:v>
                </c:pt>
                <c:pt idx="444">
                  <c:v>42940.677083333401</c:v>
                </c:pt>
                <c:pt idx="445">
                  <c:v>42940.697916666599</c:v>
                </c:pt>
                <c:pt idx="446">
                  <c:v>42940.71875</c:v>
                </c:pt>
                <c:pt idx="447">
                  <c:v>42940.739583333401</c:v>
                </c:pt>
                <c:pt idx="448">
                  <c:v>42940.760416666599</c:v>
                </c:pt>
                <c:pt idx="449">
                  <c:v>42940.78125</c:v>
                </c:pt>
                <c:pt idx="450">
                  <c:v>42940.802083333401</c:v>
                </c:pt>
                <c:pt idx="451">
                  <c:v>42940.822916666599</c:v>
                </c:pt>
                <c:pt idx="452">
                  <c:v>42940.84375</c:v>
                </c:pt>
                <c:pt idx="453">
                  <c:v>42940.864583333401</c:v>
                </c:pt>
                <c:pt idx="454">
                  <c:v>42940.885416666599</c:v>
                </c:pt>
                <c:pt idx="455">
                  <c:v>42940.90625</c:v>
                </c:pt>
                <c:pt idx="456">
                  <c:v>42940.927083333401</c:v>
                </c:pt>
                <c:pt idx="457">
                  <c:v>42940.947916666599</c:v>
                </c:pt>
                <c:pt idx="458">
                  <c:v>42940.96875</c:v>
                </c:pt>
                <c:pt idx="459">
                  <c:v>42940.989583333401</c:v>
                </c:pt>
                <c:pt idx="460">
                  <c:v>42941.010416666599</c:v>
                </c:pt>
                <c:pt idx="461">
                  <c:v>42941.03125</c:v>
                </c:pt>
                <c:pt idx="462">
                  <c:v>42941.052083333401</c:v>
                </c:pt>
                <c:pt idx="463">
                  <c:v>42941.072916666599</c:v>
                </c:pt>
                <c:pt idx="464">
                  <c:v>42941.09375</c:v>
                </c:pt>
                <c:pt idx="465">
                  <c:v>42941.114583333401</c:v>
                </c:pt>
                <c:pt idx="466">
                  <c:v>42941.135416666599</c:v>
                </c:pt>
                <c:pt idx="467">
                  <c:v>42941.15625</c:v>
                </c:pt>
                <c:pt idx="468">
                  <c:v>42941.177083333401</c:v>
                </c:pt>
                <c:pt idx="469">
                  <c:v>42941.197916666599</c:v>
                </c:pt>
                <c:pt idx="470">
                  <c:v>42941.21875</c:v>
                </c:pt>
                <c:pt idx="471">
                  <c:v>42941.239583333401</c:v>
                </c:pt>
                <c:pt idx="472">
                  <c:v>42941.260416666599</c:v>
                </c:pt>
                <c:pt idx="473">
                  <c:v>42941.28125</c:v>
                </c:pt>
                <c:pt idx="474">
                  <c:v>42941.302083333401</c:v>
                </c:pt>
                <c:pt idx="475">
                  <c:v>42941.322916666599</c:v>
                </c:pt>
                <c:pt idx="476">
                  <c:v>42941.34375</c:v>
                </c:pt>
                <c:pt idx="477">
                  <c:v>42941.364583333401</c:v>
                </c:pt>
                <c:pt idx="478">
                  <c:v>42941.385416666599</c:v>
                </c:pt>
                <c:pt idx="479">
                  <c:v>42941.40625</c:v>
                </c:pt>
                <c:pt idx="480">
                  <c:v>42941.427083333401</c:v>
                </c:pt>
                <c:pt idx="481">
                  <c:v>42941.447916666599</c:v>
                </c:pt>
                <c:pt idx="482">
                  <c:v>42941.46875</c:v>
                </c:pt>
                <c:pt idx="483">
                  <c:v>42941.489583333401</c:v>
                </c:pt>
                <c:pt idx="484">
                  <c:v>42941.510416666599</c:v>
                </c:pt>
                <c:pt idx="485">
                  <c:v>42941.53125</c:v>
                </c:pt>
                <c:pt idx="486">
                  <c:v>42941.552083333401</c:v>
                </c:pt>
                <c:pt idx="487">
                  <c:v>42941.572916666599</c:v>
                </c:pt>
                <c:pt idx="488">
                  <c:v>42941.59375</c:v>
                </c:pt>
                <c:pt idx="489">
                  <c:v>42941.614583333401</c:v>
                </c:pt>
                <c:pt idx="490">
                  <c:v>42941.635416666599</c:v>
                </c:pt>
                <c:pt idx="491">
                  <c:v>42941.65625</c:v>
                </c:pt>
                <c:pt idx="492">
                  <c:v>42941.677083333401</c:v>
                </c:pt>
                <c:pt idx="493">
                  <c:v>42941.697916666599</c:v>
                </c:pt>
                <c:pt idx="494">
                  <c:v>42941.71875</c:v>
                </c:pt>
                <c:pt idx="495">
                  <c:v>42941.739583333401</c:v>
                </c:pt>
                <c:pt idx="496">
                  <c:v>42941.760416666599</c:v>
                </c:pt>
                <c:pt idx="497">
                  <c:v>42941.78125</c:v>
                </c:pt>
                <c:pt idx="498">
                  <c:v>42941.802083333401</c:v>
                </c:pt>
                <c:pt idx="499">
                  <c:v>42941.822916666599</c:v>
                </c:pt>
                <c:pt idx="500">
                  <c:v>42941.84375</c:v>
                </c:pt>
                <c:pt idx="501">
                  <c:v>42941.864583333401</c:v>
                </c:pt>
                <c:pt idx="502">
                  <c:v>42941.885416666599</c:v>
                </c:pt>
                <c:pt idx="503">
                  <c:v>42941.90625</c:v>
                </c:pt>
                <c:pt idx="504">
                  <c:v>42941.927083333401</c:v>
                </c:pt>
                <c:pt idx="505">
                  <c:v>42941.947916666599</c:v>
                </c:pt>
                <c:pt idx="506">
                  <c:v>42941.96875</c:v>
                </c:pt>
                <c:pt idx="507">
                  <c:v>42941.989583333401</c:v>
                </c:pt>
                <c:pt idx="508">
                  <c:v>42942.010416666599</c:v>
                </c:pt>
                <c:pt idx="509">
                  <c:v>42942.03125</c:v>
                </c:pt>
                <c:pt idx="510">
                  <c:v>42942.052083333401</c:v>
                </c:pt>
                <c:pt idx="511">
                  <c:v>42942.072916666599</c:v>
                </c:pt>
                <c:pt idx="512">
                  <c:v>42942.09375</c:v>
                </c:pt>
                <c:pt idx="513">
                  <c:v>42942.114583333401</c:v>
                </c:pt>
                <c:pt idx="514">
                  <c:v>42942.135416666599</c:v>
                </c:pt>
                <c:pt idx="515">
                  <c:v>42942.15625</c:v>
                </c:pt>
                <c:pt idx="516">
                  <c:v>42942.177083333401</c:v>
                </c:pt>
                <c:pt idx="517">
                  <c:v>42942.197916666599</c:v>
                </c:pt>
                <c:pt idx="518">
                  <c:v>42942.21875</c:v>
                </c:pt>
                <c:pt idx="519">
                  <c:v>42942.239583333401</c:v>
                </c:pt>
                <c:pt idx="520">
                  <c:v>42942.260416666599</c:v>
                </c:pt>
                <c:pt idx="521">
                  <c:v>42942.28125</c:v>
                </c:pt>
                <c:pt idx="522">
                  <c:v>42942.302083333401</c:v>
                </c:pt>
                <c:pt idx="523">
                  <c:v>42942.322916666599</c:v>
                </c:pt>
                <c:pt idx="524">
                  <c:v>42942.34375</c:v>
                </c:pt>
                <c:pt idx="525">
                  <c:v>42942.364583333401</c:v>
                </c:pt>
                <c:pt idx="526">
                  <c:v>42942.385416666599</c:v>
                </c:pt>
                <c:pt idx="527">
                  <c:v>42942.40625</c:v>
                </c:pt>
                <c:pt idx="528">
                  <c:v>42942.427083333401</c:v>
                </c:pt>
                <c:pt idx="529">
                  <c:v>42942.447916666599</c:v>
                </c:pt>
                <c:pt idx="530">
                  <c:v>42942.46875</c:v>
                </c:pt>
                <c:pt idx="531">
                  <c:v>42942.489583333401</c:v>
                </c:pt>
                <c:pt idx="532">
                  <c:v>42942.510416666599</c:v>
                </c:pt>
                <c:pt idx="533">
                  <c:v>42942.53125</c:v>
                </c:pt>
                <c:pt idx="534">
                  <c:v>42942.552083333401</c:v>
                </c:pt>
                <c:pt idx="535">
                  <c:v>42942.572916666599</c:v>
                </c:pt>
                <c:pt idx="536">
                  <c:v>42942.59375</c:v>
                </c:pt>
                <c:pt idx="537">
                  <c:v>42942.614583333401</c:v>
                </c:pt>
                <c:pt idx="538">
                  <c:v>42942.635416666599</c:v>
                </c:pt>
                <c:pt idx="539">
                  <c:v>42942.65625</c:v>
                </c:pt>
                <c:pt idx="540">
                  <c:v>42942.677083333401</c:v>
                </c:pt>
                <c:pt idx="541">
                  <c:v>42942.697916666599</c:v>
                </c:pt>
                <c:pt idx="542">
                  <c:v>42942.71875</c:v>
                </c:pt>
                <c:pt idx="543">
                  <c:v>42942.739583333401</c:v>
                </c:pt>
                <c:pt idx="544">
                  <c:v>42942.760416666599</c:v>
                </c:pt>
                <c:pt idx="545">
                  <c:v>42942.78125</c:v>
                </c:pt>
                <c:pt idx="546">
                  <c:v>42942.802083333401</c:v>
                </c:pt>
                <c:pt idx="547">
                  <c:v>42942.822916666599</c:v>
                </c:pt>
                <c:pt idx="548">
                  <c:v>42942.84375</c:v>
                </c:pt>
                <c:pt idx="549">
                  <c:v>42942.864583333401</c:v>
                </c:pt>
                <c:pt idx="550">
                  <c:v>42942.885416666599</c:v>
                </c:pt>
                <c:pt idx="551">
                  <c:v>42942.90625</c:v>
                </c:pt>
                <c:pt idx="552">
                  <c:v>42942.927083333401</c:v>
                </c:pt>
                <c:pt idx="553">
                  <c:v>42942.947916666599</c:v>
                </c:pt>
                <c:pt idx="554">
                  <c:v>42942.96875</c:v>
                </c:pt>
                <c:pt idx="555">
                  <c:v>42942.989583333401</c:v>
                </c:pt>
                <c:pt idx="556">
                  <c:v>42943.010416666599</c:v>
                </c:pt>
                <c:pt idx="557">
                  <c:v>42943.03125</c:v>
                </c:pt>
                <c:pt idx="558">
                  <c:v>42943.052083333401</c:v>
                </c:pt>
                <c:pt idx="559">
                  <c:v>42943.072916666599</c:v>
                </c:pt>
                <c:pt idx="560">
                  <c:v>42943.09375</c:v>
                </c:pt>
                <c:pt idx="561">
                  <c:v>42943.114583333401</c:v>
                </c:pt>
                <c:pt idx="562">
                  <c:v>42943.135416666599</c:v>
                </c:pt>
                <c:pt idx="563">
                  <c:v>42943.15625</c:v>
                </c:pt>
                <c:pt idx="564">
                  <c:v>42943.177083333401</c:v>
                </c:pt>
                <c:pt idx="565">
                  <c:v>42943.197916666599</c:v>
                </c:pt>
                <c:pt idx="566">
                  <c:v>42943.21875</c:v>
                </c:pt>
                <c:pt idx="567">
                  <c:v>42943.239583333401</c:v>
                </c:pt>
                <c:pt idx="568">
                  <c:v>42943.260416666599</c:v>
                </c:pt>
                <c:pt idx="569">
                  <c:v>42943.28125</c:v>
                </c:pt>
                <c:pt idx="570">
                  <c:v>42943.302083333401</c:v>
                </c:pt>
                <c:pt idx="571">
                  <c:v>42943.322916666599</c:v>
                </c:pt>
                <c:pt idx="572">
                  <c:v>42943.34375</c:v>
                </c:pt>
                <c:pt idx="573">
                  <c:v>42943.364583333401</c:v>
                </c:pt>
                <c:pt idx="574">
                  <c:v>42943.385416666599</c:v>
                </c:pt>
                <c:pt idx="575">
                  <c:v>42943.40625</c:v>
                </c:pt>
                <c:pt idx="576">
                  <c:v>42943.427083333401</c:v>
                </c:pt>
                <c:pt idx="577">
                  <c:v>42943.447916666599</c:v>
                </c:pt>
                <c:pt idx="578">
                  <c:v>42943.46875</c:v>
                </c:pt>
                <c:pt idx="579">
                  <c:v>42943.489583333401</c:v>
                </c:pt>
                <c:pt idx="580">
                  <c:v>42943.510416666599</c:v>
                </c:pt>
                <c:pt idx="581">
                  <c:v>42943.53125</c:v>
                </c:pt>
                <c:pt idx="582">
                  <c:v>42943.552083333401</c:v>
                </c:pt>
                <c:pt idx="583">
                  <c:v>42943.572916666599</c:v>
                </c:pt>
                <c:pt idx="584">
                  <c:v>42943.59375</c:v>
                </c:pt>
                <c:pt idx="585">
                  <c:v>42943.614583333401</c:v>
                </c:pt>
                <c:pt idx="586">
                  <c:v>42943.635416666599</c:v>
                </c:pt>
                <c:pt idx="587">
                  <c:v>42943.65625</c:v>
                </c:pt>
                <c:pt idx="588">
                  <c:v>42943.677083333401</c:v>
                </c:pt>
                <c:pt idx="589">
                  <c:v>42943.697916666599</c:v>
                </c:pt>
                <c:pt idx="590">
                  <c:v>42943.71875</c:v>
                </c:pt>
                <c:pt idx="591">
                  <c:v>42943.739583333401</c:v>
                </c:pt>
                <c:pt idx="592">
                  <c:v>42943.760416666599</c:v>
                </c:pt>
                <c:pt idx="593">
                  <c:v>42943.78125</c:v>
                </c:pt>
                <c:pt idx="594">
                  <c:v>42943.802083333401</c:v>
                </c:pt>
                <c:pt idx="595">
                  <c:v>42943.822916666599</c:v>
                </c:pt>
                <c:pt idx="596">
                  <c:v>42943.84375</c:v>
                </c:pt>
                <c:pt idx="597">
                  <c:v>42943.864583333401</c:v>
                </c:pt>
                <c:pt idx="598">
                  <c:v>42943.885416666599</c:v>
                </c:pt>
                <c:pt idx="599">
                  <c:v>42943.90625</c:v>
                </c:pt>
                <c:pt idx="600">
                  <c:v>42943.927083333401</c:v>
                </c:pt>
                <c:pt idx="601">
                  <c:v>42943.947916666599</c:v>
                </c:pt>
                <c:pt idx="602">
                  <c:v>42943.96875</c:v>
                </c:pt>
                <c:pt idx="603">
                  <c:v>42943.989583333401</c:v>
                </c:pt>
                <c:pt idx="604">
                  <c:v>42944.010416666599</c:v>
                </c:pt>
                <c:pt idx="605">
                  <c:v>42944.03125</c:v>
                </c:pt>
                <c:pt idx="606">
                  <c:v>42944.052083333401</c:v>
                </c:pt>
                <c:pt idx="607">
                  <c:v>42944.072916666599</c:v>
                </c:pt>
                <c:pt idx="608">
                  <c:v>42944.09375</c:v>
                </c:pt>
                <c:pt idx="609">
                  <c:v>42944.114583333401</c:v>
                </c:pt>
                <c:pt idx="610">
                  <c:v>42944.135416666599</c:v>
                </c:pt>
                <c:pt idx="611">
                  <c:v>42944.15625</c:v>
                </c:pt>
                <c:pt idx="612">
                  <c:v>42944.177083333401</c:v>
                </c:pt>
                <c:pt idx="613">
                  <c:v>42944.197916666599</c:v>
                </c:pt>
                <c:pt idx="614">
                  <c:v>42944.21875</c:v>
                </c:pt>
                <c:pt idx="615">
                  <c:v>42944.239583333401</c:v>
                </c:pt>
                <c:pt idx="616">
                  <c:v>42944.260416666599</c:v>
                </c:pt>
                <c:pt idx="617">
                  <c:v>42944.28125</c:v>
                </c:pt>
                <c:pt idx="618">
                  <c:v>42944.302083333401</c:v>
                </c:pt>
                <c:pt idx="619">
                  <c:v>42944.322916666599</c:v>
                </c:pt>
                <c:pt idx="620">
                  <c:v>42944.34375</c:v>
                </c:pt>
                <c:pt idx="621">
                  <c:v>42944.364583333401</c:v>
                </c:pt>
                <c:pt idx="622">
                  <c:v>42944.385416666599</c:v>
                </c:pt>
                <c:pt idx="623">
                  <c:v>42944.40625</c:v>
                </c:pt>
                <c:pt idx="624">
                  <c:v>42944.427083333401</c:v>
                </c:pt>
                <c:pt idx="625">
                  <c:v>42944.447916666599</c:v>
                </c:pt>
                <c:pt idx="626">
                  <c:v>42944.46875</c:v>
                </c:pt>
                <c:pt idx="627">
                  <c:v>42944.489583333401</c:v>
                </c:pt>
                <c:pt idx="628">
                  <c:v>42944.510416666599</c:v>
                </c:pt>
                <c:pt idx="629">
                  <c:v>42944.53125</c:v>
                </c:pt>
                <c:pt idx="630">
                  <c:v>42944.552083333401</c:v>
                </c:pt>
                <c:pt idx="631">
                  <c:v>42944.572916666599</c:v>
                </c:pt>
                <c:pt idx="632">
                  <c:v>42944.59375</c:v>
                </c:pt>
                <c:pt idx="633">
                  <c:v>42944.614583333401</c:v>
                </c:pt>
                <c:pt idx="634">
                  <c:v>42944.635416666599</c:v>
                </c:pt>
                <c:pt idx="635">
                  <c:v>42944.65625</c:v>
                </c:pt>
                <c:pt idx="636">
                  <c:v>42944.677083333401</c:v>
                </c:pt>
                <c:pt idx="637">
                  <c:v>42944.697916666599</c:v>
                </c:pt>
                <c:pt idx="638">
                  <c:v>42944.71875</c:v>
                </c:pt>
                <c:pt idx="639">
                  <c:v>42944.739583333401</c:v>
                </c:pt>
                <c:pt idx="640">
                  <c:v>42944.760416666599</c:v>
                </c:pt>
                <c:pt idx="641">
                  <c:v>42944.78125</c:v>
                </c:pt>
                <c:pt idx="642">
                  <c:v>42944.802083333401</c:v>
                </c:pt>
                <c:pt idx="643">
                  <c:v>42944.822916666599</c:v>
                </c:pt>
                <c:pt idx="644">
                  <c:v>42944.84375</c:v>
                </c:pt>
                <c:pt idx="645">
                  <c:v>42944.864583333401</c:v>
                </c:pt>
                <c:pt idx="646">
                  <c:v>42944.885416666599</c:v>
                </c:pt>
                <c:pt idx="647">
                  <c:v>42944.90625</c:v>
                </c:pt>
                <c:pt idx="648">
                  <c:v>42944.927083333401</c:v>
                </c:pt>
                <c:pt idx="649">
                  <c:v>42944.947916666599</c:v>
                </c:pt>
                <c:pt idx="650">
                  <c:v>42944.96875</c:v>
                </c:pt>
                <c:pt idx="651">
                  <c:v>42944.989583333401</c:v>
                </c:pt>
                <c:pt idx="652">
                  <c:v>42945.010416666599</c:v>
                </c:pt>
                <c:pt idx="653">
                  <c:v>42945.03125</c:v>
                </c:pt>
                <c:pt idx="654">
                  <c:v>42945.052083333401</c:v>
                </c:pt>
                <c:pt idx="655">
                  <c:v>42945.072916666599</c:v>
                </c:pt>
                <c:pt idx="656">
                  <c:v>42945.09375</c:v>
                </c:pt>
                <c:pt idx="657">
                  <c:v>42945.114583333401</c:v>
                </c:pt>
                <c:pt idx="658">
                  <c:v>42945.135416666599</c:v>
                </c:pt>
                <c:pt idx="659">
                  <c:v>42945.15625</c:v>
                </c:pt>
                <c:pt idx="660">
                  <c:v>42945.177083333401</c:v>
                </c:pt>
                <c:pt idx="661">
                  <c:v>42945.197916666599</c:v>
                </c:pt>
                <c:pt idx="662">
                  <c:v>42945.21875</c:v>
                </c:pt>
                <c:pt idx="663">
                  <c:v>42945.239583333401</c:v>
                </c:pt>
                <c:pt idx="664">
                  <c:v>42945.260416666599</c:v>
                </c:pt>
                <c:pt idx="665">
                  <c:v>42945.28125</c:v>
                </c:pt>
                <c:pt idx="666">
                  <c:v>42945.302083333401</c:v>
                </c:pt>
                <c:pt idx="667">
                  <c:v>42945.322916666599</c:v>
                </c:pt>
                <c:pt idx="668">
                  <c:v>42945.34375</c:v>
                </c:pt>
                <c:pt idx="669">
                  <c:v>42945.364583333401</c:v>
                </c:pt>
                <c:pt idx="670">
                  <c:v>42945.385416666599</c:v>
                </c:pt>
                <c:pt idx="671">
                  <c:v>42945.40625</c:v>
                </c:pt>
                <c:pt idx="672">
                  <c:v>42945.427083333401</c:v>
                </c:pt>
                <c:pt idx="673">
                  <c:v>42945.447916666599</c:v>
                </c:pt>
                <c:pt idx="674">
                  <c:v>42945.46875</c:v>
                </c:pt>
                <c:pt idx="675">
                  <c:v>42945.489583333401</c:v>
                </c:pt>
                <c:pt idx="676">
                  <c:v>42945.510416666599</c:v>
                </c:pt>
                <c:pt idx="677">
                  <c:v>42945.53125</c:v>
                </c:pt>
                <c:pt idx="678">
                  <c:v>42945.552083333401</c:v>
                </c:pt>
                <c:pt idx="679">
                  <c:v>42945.572916666599</c:v>
                </c:pt>
                <c:pt idx="680">
                  <c:v>42945.59375</c:v>
                </c:pt>
                <c:pt idx="681">
                  <c:v>42945.614583333401</c:v>
                </c:pt>
                <c:pt idx="682">
                  <c:v>42945.635416666599</c:v>
                </c:pt>
                <c:pt idx="683">
                  <c:v>42945.65625</c:v>
                </c:pt>
                <c:pt idx="684">
                  <c:v>42945.677083333401</c:v>
                </c:pt>
                <c:pt idx="685">
                  <c:v>42945.697916666599</c:v>
                </c:pt>
                <c:pt idx="686">
                  <c:v>42945.71875</c:v>
                </c:pt>
                <c:pt idx="687">
                  <c:v>42945.739583333401</c:v>
                </c:pt>
                <c:pt idx="688">
                  <c:v>42945.760416666599</c:v>
                </c:pt>
                <c:pt idx="689">
                  <c:v>42945.78125</c:v>
                </c:pt>
                <c:pt idx="690">
                  <c:v>42945.802083333401</c:v>
                </c:pt>
                <c:pt idx="691">
                  <c:v>42945.822916666599</c:v>
                </c:pt>
                <c:pt idx="692">
                  <c:v>42945.84375</c:v>
                </c:pt>
                <c:pt idx="693">
                  <c:v>42945.864583333401</c:v>
                </c:pt>
                <c:pt idx="694">
                  <c:v>42945.885416666599</c:v>
                </c:pt>
                <c:pt idx="695">
                  <c:v>42945.90625</c:v>
                </c:pt>
                <c:pt idx="696">
                  <c:v>42945.927083333401</c:v>
                </c:pt>
                <c:pt idx="697">
                  <c:v>42945.947916666599</c:v>
                </c:pt>
                <c:pt idx="698">
                  <c:v>42945.96875</c:v>
                </c:pt>
                <c:pt idx="699">
                  <c:v>42945.989583333401</c:v>
                </c:pt>
                <c:pt idx="700">
                  <c:v>42946.010416666599</c:v>
                </c:pt>
                <c:pt idx="701">
                  <c:v>42946.03125</c:v>
                </c:pt>
                <c:pt idx="702">
                  <c:v>42946.052083333401</c:v>
                </c:pt>
                <c:pt idx="703">
                  <c:v>42946.072916666599</c:v>
                </c:pt>
                <c:pt idx="704">
                  <c:v>42946.09375</c:v>
                </c:pt>
                <c:pt idx="705">
                  <c:v>42946.114583333401</c:v>
                </c:pt>
                <c:pt idx="706">
                  <c:v>42946.135416666599</c:v>
                </c:pt>
                <c:pt idx="707">
                  <c:v>42946.15625</c:v>
                </c:pt>
                <c:pt idx="708">
                  <c:v>42946.177083333401</c:v>
                </c:pt>
                <c:pt idx="709">
                  <c:v>42946.197916666599</c:v>
                </c:pt>
                <c:pt idx="710">
                  <c:v>42946.21875</c:v>
                </c:pt>
                <c:pt idx="711">
                  <c:v>42946.239583333401</c:v>
                </c:pt>
                <c:pt idx="712">
                  <c:v>42946.260416666599</c:v>
                </c:pt>
                <c:pt idx="713">
                  <c:v>42946.28125</c:v>
                </c:pt>
                <c:pt idx="714">
                  <c:v>42946.302083333401</c:v>
                </c:pt>
                <c:pt idx="715">
                  <c:v>42946.322916666599</c:v>
                </c:pt>
                <c:pt idx="716">
                  <c:v>42946.34375</c:v>
                </c:pt>
                <c:pt idx="717">
                  <c:v>42946.364583333401</c:v>
                </c:pt>
                <c:pt idx="718">
                  <c:v>42946.385416666599</c:v>
                </c:pt>
                <c:pt idx="719">
                  <c:v>42946.40625</c:v>
                </c:pt>
                <c:pt idx="720">
                  <c:v>42946.427083333401</c:v>
                </c:pt>
                <c:pt idx="721">
                  <c:v>42946.447916666599</c:v>
                </c:pt>
                <c:pt idx="722">
                  <c:v>42946.46875</c:v>
                </c:pt>
                <c:pt idx="723">
                  <c:v>42946.489583333401</c:v>
                </c:pt>
                <c:pt idx="724">
                  <c:v>42946.510416666599</c:v>
                </c:pt>
                <c:pt idx="725">
                  <c:v>42946.53125</c:v>
                </c:pt>
                <c:pt idx="726">
                  <c:v>42946.552083333401</c:v>
                </c:pt>
                <c:pt idx="727">
                  <c:v>42946.572916666599</c:v>
                </c:pt>
                <c:pt idx="728">
                  <c:v>42946.59375</c:v>
                </c:pt>
                <c:pt idx="729">
                  <c:v>42946.614583333401</c:v>
                </c:pt>
                <c:pt idx="730">
                  <c:v>42946.635416666599</c:v>
                </c:pt>
                <c:pt idx="731">
                  <c:v>42946.65625</c:v>
                </c:pt>
                <c:pt idx="732">
                  <c:v>42946.677083333401</c:v>
                </c:pt>
                <c:pt idx="733">
                  <c:v>42946.697916666599</c:v>
                </c:pt>
                <c:pt idx="734">
                  <c:v>42946.71875</c:v>
                </c:pt>
                <c:pt idx="735">
                  <c:v>42946.739583333401</c:v>
                </c:pt>
                <c:pt idx="736">
                  <c:v>42946.760416666599</c:v>
                </c:pt>
                <c:pt idx="737">
                  <c:v>42946.78125</c:v>
                </c:pt>
                <c:pt idx="738">
                  <c:v>42946.802083333401</c:v>
                </c:pt>
                <c:pt idx="739">
                  <c:v>42946.822916666599</c:v>
                </c:pt>
                <c:pt idx="740">
                  <c:v>42946.84375</c:v>
                </c:pt>
                <c:pt idx="741">
                  <c:v>42946.864583333401</c:v>
                </c:pt>
                <c:pt idx="742">
                  <c:v>42946.885416666599</c:v>
                </c:pt>
                <c:pt idx="743">
                  <c:v>42946.90625</c:v>
                </c:pt>
                <c:pt idx="744">
                  <c:v>42946.927083333401</c:v>
                </c:pt>
                <c:pt idx="745">
                  <c:v>42946.947916666599</c:v>
                </c:pt>
                <c:pt idx="746">
                  <c:v>42946.96875</c:v>
                </c:pt>
                <c:pt idx="747">
                  <c:v>42946.989583333401</c:v>
                </c:pt>
                <c:pt idx="748">
                  <c:v>42947.010416666599</c:v>
                </c:pt>
                <c:pt idx="749">
                  <c:v>42947.03125</c:v>
                </c:pt>
                <c:pt idx="750">
                  <c:v>42947.052083333401</c:v>
                </c:pt>
                <c:pt idx="751">
                  <c:v>42947.072916666599</c:v>
                </c:pt>
                <c:pt idx="752">
                  <c:v>42947.09375</c:v>
                </c:pt>
                <c:pt idx="753">
                  <c:v>42947.114583333401</c:v>
                </c:pt>
                <c:pt idx="754">
                  <c:v>42947.135416666599</c:v>
                </c:pt>
                <c:pt idx="755">
                  <c:v>42947.15625</c:v>
                </c:pt>
                <c:pt idx="756">
                  <c:v>42947.177083333401</c:v>
                </c:pt>
                <c:pt idx="757">
                  <c:v>42947.197916666599</c:v>
                </c:pt>
                <c:pt idx="758">
                  <c:v>42947.21875</c:v>
                </c:pt>
                <c:pt idx="759">
                  <c:v>42947.239583333401</c:v>
                </c:pt>
                <c:pt idx="760">
                  <c:v>42947.260416666599</c:v>
                </c:pt>
                <c:pt idx="761">
                  <c:v>42947.28125</c:v>
                </c:pt>
                <c:pt idx="762">
                  <c:v>42947.302083333401</c:v>
                </c:pt>
                <c:pt idx="763">
                  <c:v>42947.322916666599</c:v>
                </c:pt>
                <c:pt idx="764">
                  <c:v>42947.34375</c:v>
                </c:pt>
                <c:pt idx="765">
                  <c:v>42947.364583333401</c:v>
                </c:pt>
                <c:pt idx="766">
                  <c:v>42947.385416666599</c:v>
                </c:pt>
                <c:pt idx="767">
                  <c:v>42947.40625</c:v>
                </c:pt>
                <c:pt idx="768">
                  <c:v>42947.427083333401</c:v>
                </c:pt>
                <c:pt idx="769">
                  <c:v>42947.447916666599</c:v>
                </c:pt>
                <c:pt idx="770">
                  <c:v>42947.46875</c:v>
                </c:pt>
                <c:pt idx="771">
                  <c:v>42947.489583333401</c:v>
                </c:pt>
                <c:pt idx="772">
                  <c:v>42947.510416666599</c:v>
                </c:pt>
                <c:pt idx="773">
                  <c:v>42947.53125</c:v>
                </c:pt>
                <c:pt idx="774">
                  <c:v>42947.552083333401</c:v>
                </c:pt>
                <c:pt idx="775">
                  <c:v>42947.572916666599</c:v>
                </c:pt>
                <c:pt idx="776">
                  <c:v>42947.59375</c:v>
                </c:pt>
                <c:pt idx="777">
                  <c:v>42947.614583333401</c:v>
                </c:pt>
                <c:pt idx="778">
                  <c:v>42947.635416666599</c:v>
                </c:pt>
                <c:pt idx="779">
                  <c:v>42947.65625</c:v>
                </c:pt>
                <c:pt idx="780">
                  <c:v>42947.677083333401</c:v>
                </c:pt>
                <c:pt idx="781">
                  <c:v>42947.697916666599</c:v>
                </c:pt>
                <c:pt idx="782">
                  <c:v>42947.71875</c:v>
                </c:pt>
                <c:pt idx="783">
                  <c:v>42947.739583333401</c:v>
                </c:pt>
                <c:pt idx="784">
                  <c:v>42947.760416666599</c:v>
                </c:pt>
                <c:pt idx="785">
                  <c:v>42947.78125</c:v>
                </c:pt>
                <c:pt idx="786">
                  <c:v>42947.802083333401</c:v>
                </c:pt>
                <c:pt idx="787">
                  <c:v>42947.822916666599</c:v>
                </c:pt>
                <c:pt idx="788">
                  <c:v>42947.84375</c:v>
                </c:pt>
                <c:pt idx="789">
                  <c:v>42947.864583333401</c:v>
                </c:pt>
                <c:pt idx="790">
                  <c:v>42947.885416666599</c:v>
                </c:pt>
                <c:pt idx="791">
                  <c:v>42947.90625</c:v>
                </c:pt>
                <c:pt idx="792">
                  <c:v>42947.927083333401</c:v>
                </c:pt>
                <c:pt idx="793">
                  <c:v>42947.947916666599</c:v>
                </c:pt>
                <c:pt idx="794">
                  <c:v>42947.96875</c:v>
                </c:pt>
                <c:pt idx="795">
                  <c:v>42947.989583333401</c:v>
                </c:pt>
                <c:pt idx="796">
                  <c:v>42948.010416666599</c:v>
                </c:pt>
                <c:pt idx="797">
                  <c:v>42948.03125</c:v>
                </c:pt>
                <c:pt idx="798">
                  <c:v>42948.052083333401</c:v>
                </c:pt>
                <c:pt idx="799">
                  <c:v>42948.072916666599</c:v>
                </c:pt>
                <c:pt idx="800">
                  <c:v>42948.09375</c:v>
                </c:pt>
                <c:pt idx="801">
                  <c:v>42948.114583333401</c:v>
                </c:pt>
                <c:pt idx="802">
                  <c:v>42948.135416666599</c:v>
                </c:pt>
                <c:pt idx="803">
                  <c:v>42948.15625</c:v>
                </c:pt>
                <c:pt idx="804">
                  <c:v>42948.177083333401</c:v>
                </c:pt>
                <c:pt idx="805">
                  <c:v>42948.197916666599</c:v>
                </c:pt>
                <c:pt idx="806">
                  <c:v>42948.21875</c:v>
                </c:pt>
                <c:pt idx="807">
                  <c:v>42948.239583333401</c:v>
                </c:pt>
                <c:pt idx="808">
                  <c:v>42948.260416666599</c:v>
                </c:pt>
                <c:pt idx="809">
                  <c:v>42948.28125</c:v>
                </c:pt>
                <c:pt idx="810">
                  <c:v>42948.302083333401</c:v>
                </c:pt>
                <c:pt idx="811">
                  <c:v>42948.322916666599</c:v>
                </c:pt>
                <c:pt idx="812">
                  <c:v>42948.34375</c:v>
                </c:pt>
                <c:pt idx="813">
                  <c:v>42948.364583333401</c:v>
                </c:pt>
                <c:pt idx="814">
                  <c:v>42948.385416666599</c:v>
                </c:pt>
                <c:pt idx="815">
                  <c:v>42948.40625</c:v>
                </c:pt>
                <c:pt idx="816">
                  <c:v>42948.427083333401</c:v>
                </c:pt>
                <c:pt idx="817">
                  <c:v>42948.447916666599</c:v>
                </c:pt>
                <c:pt idx="818">
                  <c:v>42948.46875</c:v>
                </c:pt>
                <c:pt idx="819">
                  <c:v>42948.489583333401</c:v>
                </c:pt>
                <c:pt idx="820">
                  <c:v>42948.510416666599</c:v>
                </c:pt>
                <c:pt idx="821">
                  <c:v>42948.53125</c:v>
                </c:pt>
                <c:pt idx="822">
                  <c:v>42948.552083333401</c:v>
                </c:pt>
                <c:pt idx="823">
                  <c:v>42948.572916666599</c:v>
                </c:pt>
                <c:pt idx="824">
                  <c:v>42948.59375</c:v>
                </c:pt>
                <c:pt idx="825">
                  <c:v>42948.614583333401</c:v>
                </c:pt>
                <c:pt idx="826">
                  <c:v>42948.635416666599</c:v>
                </c:pt>
                <c:pt idx="827">
                  <c:v>42948.65625</c:v>
                </c:pt>
                <c:pt idx="828">
                  <c:v>42948.677083333401</c:v>
                </c:pt>
                <c:pt idx="829">
                  <c:v>42948.697916666599</c:v>
                </c:pt>
                <c:pt idx="830">
                  <c:v>42948.71875</c:v>
                </c:pt>
                <c:pt idx="831">
                  <c:v>42948.739583333401</c:v>
                </c:pt>
                <c:pt idx="832">
                  <c:v>42948.760416666599</c:v>
                </c:pt>
                <c:pt idx="833">
                  <c:v>42948.78125</c:v>
                </c:pt>
                <c:pt idx="834">
                  <c:v>42948.802083333401</c:v>
                </c:pt>
                <c:pt idx="835">
                  <c:v>42948.822916666599</c:v>
                </c:pt>
                <c:pt idx="836">
                  <c:v>42948.84375</c:v>
                </c:pt>
                <c:pt idx="837">
                  <c:v>42948.864583333401</c:v>
                </c:pt>
                <c:pt idx="838">
                  <c:v>42948.885416666599</c:v>
                </c:pt>
                <c:pt idx="839">
                  <c:v>42948.90625</c:v>
                </c:pt>
                <c:pt idx="840">
                  <c:v>42948.927083333401</c:v>
                </c:pt>
                <c:pt idx="841">
                  <c:v>42948.947916666599</c:v>
                </c:pt>
                <c:pt idx="842">
                  <c:v>42948.96875</c:v>
                </c:pt>
                <c:pt idx="843">
                  <c:v>42948.989583333401</c:v>
                </c:pt>
                <c:pt idx="844">
                  <c:v>42949.010416666599</c:v>
                </c:pt>
                <c:pt idx="845">
                  <c:v>42949.03125</c:v>
                </c:pt>
                <c:pt idx="846">
                  <c:v>42949.052083333401</c:v>
                </c:pt>
                <c:pt idx="847">
                  <c:v>42949.072916666599</c:v>
                </c:pt>
                <c:pt idx="848">
                  <c:v>42949.09375</c:v>
                </c:pt>
                <c:pt idx="849">
                  <c:v>42949.114583333401</c:v>
                </c:pt>
                <c:pt idx="850">
                  <c:v>42949.135416666599</c:v>
                </c:pt>
                <c:pt idx="851">
                  <c:v>42949.15625</c:v>
                </c:pt>
                <c:pt idx="852">
                  <c:v>42949.177083333401</c:v>
                </c:pt>
                <c:pt idx="853">
                  <c:v>42949.197916666599</c:v>
                </c:pt>
                <c:pt idx="854">
                  <c:v>42949.21875</c:v>
                </c:pt>
                <c:pt idx="855">
                  <c:v>42949.239583333401</c:v>
                </c:pt>
                <c:pt idx="856">
                  <c:v>42949.260416666599</c:v>
                </c:pt>
                <c:pt idx="857">
                  <c:v>42949.28125</c:v>
                </c:pt>
                <c:pt idx="858">
                  <c:v>42949.302083333401</c:v>
                </c:pt>
                <c:pt idx="859">
                  <c:v>42949.322916666599</c:v>
                </c:pt>
                <c:pt idx="860">
                  <c:v>42949.34375</c:v>
                </c:pt>
                <c:pt idx="861">
                  <c:v>42949.364583333401</c:v>
                </c:pt>
                <c:pt idx="862">
                  <c:v>42949.385416666599</c:v>
                </c:pt>
                <c:pt idx="863">
                  <c:v>42949.40625</c:v>
                </c:pt>
                <c:pt idx="864">
                  <c:v>42949.427083333401</c:v>
                </c:pt>
                <c:pt idx="865">
                  <c:v>42949.447916666599</c:v>
                </c:pt>
                <c:pt idx="866">
                  <c:v>42949.46875</c:v>
                </c:pt>
                <c:pt idx="867">
                  <c:v>42949.489583333401</c:v>
                </c:pt>
                <c:pt idx="868">
                  <c:v>42949.510416666599</c:v>
                </c:pt>
                <c:pt idx="869">
                  <c:v>42949.53125</c:v>
                </c:pt>
                <c:pt idx="870">
                  <c:v>42949.552083333401</c:v>
                </c:pt>
                <c:pt idx="871">
                  <c:v>42949.572916666599</c:v>
                </c:pt>
                <c:pt idx="872">
                  <c:v>42949.59375</c:v>
                </c:pt>
                <c:pt idx="873">
                  <c:v>42949.614583333401</c:v>
                </c:pt>
                <c:pt idx="874">
                  <c:v>42949.635416666599</c:v>
                </c:pt>
                <c:pt idx="875">
                  <c:v>42949.65625</c:v>
                </c:pt>
                <c:pt idx="876">
                  <c:v>42949.677083333401</c:v>
                </c:pt>
                <c:pt idx="877">
                  <c:v>42949.697916666599</c:v>
                </c:pt>
                <c:pt idx="878">
                  <c:v>42949.71875</c:v>
                </c:pt>
                <c:pt idx="879">
                  <c:v>42949.739583333401</c:v>
                </c:pt>
                <c:pt idx="880">
                  <c:v>42949.760416666599</c:v>
                </c:pt>
                <c:pt idx="881">
                  <c:v>42949.78125</c:v>
                </c:pt>
                <c:pt idx="882">
                  <c:v>42949.802083333401</c:v>
                </c:pt>
                <c:pt idx="883">
                  <c:v>42949.822916666599</c:v>
                </c:pt>
                <c:pt idx="884">
                  <c:v>42949.84375</c:v>
                </c:pt>
                <c:pt idx="885">
                  <c:v>42949.864583333401</c:v>
                </c:pt>
                <c:pt idx="886">
                  <c:v>42949.885416666599</c:v>
                </c:pt>
                <c:pt idx="887">
                  <c:v>42949.90625</c:v>
                </c:pt>
                <c:pt idx="888">
                  <c:v>42949.927083333401</c:v>
                </c:pt>
                <c:pt idx="889">
                  <c:v>42949.947916666599</c:v>
                </c:pt>
                <c:pt idx="890">
                  <c:v>42949.96875</c:v>
                </c:pt>
                <c:pt idx="891">
                  <c:v>42949.989583333401</c:v>
                </c:pt>
                <c:pt idx="892">
                  <c:v>42950.010416666599</c:v>
                </c:pt>
                <c:pt idx="893">
                  <c:v>42950.03125</c:v>
                </c:pt>
                <c:pt idx="894">
                  <c:v>42950.052083333401</c:v>
                </c:pt>
                <c:pt idx="895">
                  <c:v>42950.072916666599</c:v>
                </c:pt>
                <c:pt idx="896">
                  <c:v>42950.09375</c:v>
                </c:pt>
                <c:pt idx="897">
                  <c:v>42950.114583333401</c:v>
                </c:pt>
                <c:pt idx="898">
                  <c:v>42950.135416666599</c:v>
                </c:pt>
                <c:pt idx="899">
                  <c:v>42950.15625</c:v>
                </c:pt>
                <c:pt idx="900">
                  <c:v>42950.177083333401</c:v>
                </c:pt>
                <c:pt idx="901">
                  <c:v>42950.197916666599</c:v>
                </c:pt>
                <c:pt idx="902">
                  <c:v>42950.21875</c:v>
                </c:pt>
                <c:pt idx="903">
                  <c:v>42950.239583333401</c:v>
                </c:pt>
                <c:pt idx="904">
                  <c:v>42950.260416666599</c:v>
                </c:pt>
                <c:pt idx="905">
                  <c:v>42950.28125</c:v>
                </c:pt>
                <c:pt idx="906">
                  <c:v>42950.302083333401</c:v>
                </c:pt>
                <c:pt idx="907">
                  <c:v>42950.322916666599</c:v>
                </c:pt>
                <c:pt idx="908">
                  <c:v>42950.34375</c:v>
                </c:pt>
                <c:pt idx="909">
                  <c:v>42950.364583333401</c:v>
                </c:pt>
                <c:pt idx="910">
                  <c:v>42950.385416666599</c:v>
                </c:pt>
                <c:pt idx="911">
                  <c:v>42950.40625</c:v>
                </c:pt>
                <c:pt idx="912">
                  <c:v>42950.427083333401</c:v>
                </c:pt>
                <c:pt idx="913">
                  <c:v>42950.447916666599</c:v>
                </c:pt>
                <c:pt idx="914">
                  <c:v>42950.46875</c:v>
                </c:pt>
                <c:pt idx="915">
                  <c:v>42950.489583333401</c:v>
                </c:pt>
                <c:pt idx="916">
                  <c:v>42950.510416666599</c:v>
                </c:pt>
                <c:pt idx="917">
                  <c:v>42950.53125</c:v>
                </c:pt>
                <c:pt idx="918">
                  <c:v>42950.552083333401</c:v>
                </c:pt>
                <c:pt idx="919">
                  <c:v>42950.572916666599</c:v>
                </c:pt>
                <c:pt idx="920">
                  <c:v>42950.59375</c:v>
                </c:pt>
                <c:pt idx="921">
                  <c:v>42950.614583333401</c:v>
                </c:pt>
                <c:pt idx="922">
                  <c:v>42950.635416666599</c:v>
                </c:pt>
                <c:pt idx="923">
                  <c:v>42950.65625</c:v>
                </c:pt>
                <c:pt idx="924">
                  <c:v>42950.677083333401</c:v>
                </c:pt>
                <c:pt idx="925">
                  <c:v>42950.697916666599</c:v>
                </c:pt>
                <c:pt idx="926">
                  <c:v>42950.71875</c:v>
                </c:pt>
                <c:pt idx="927">
                  <c:v>42950.739583333401</c:v>
                </c:pt>
                <c:pt idx="928">
                  <c:v>42950.760416666599</c:v>
                </c:pt>
                <c:pt idx="929">
                  <c:v>42950.78125</c:v>
                </c:pt>
                <c:pt idx="930">
                  <c:v>42950.802083333401</c:v>
                </c:pt>
                <c:pt idx="931">
                  <c:v>42950.822916666599</c:v>
                </c:pt>
                <c:pt idx="932">
                  <c:v>42950.84375</c:v>
                </c:pt>
                <c:pt idx="933">
                  <c:v>42950.864583333401</c:v>
                </c:pt>
                <c:pt idx="934">
                  <c:v>42950.885416666599</c:v>
                </c:pt>
                <c:pt idx="935">
                  <c:v>42950.90625</c:v>
                </c:pt>
                <c:pt idx="936">
                  <c:v>42950.927083333401</c:v>
                </c:pt>
                <c:pt idx="937">
                  <c:v>42950.947916666599</c:v>
                </c:pt>
                <c:pt idx="938">
                  <c:v>42950.96875</c:v>
                </c:pt>
                <c:pt idx="939">
                  <c:v>42950.989583333401</c:v>
                </c:pt>
                <c:pt idx="940">
                  <c:v>42951.010416666599</c:v>
                </c:pt>
                <c:pt idx="941">
                  <c:v>42951.03125</c:v>
                </c:pt>
                <c:pt idx="942">
                  <c:v>42951.052083333401</c:v>
                </c:pt>
                <c:pt idx="943">
                  <c:v>42951.072916666599</c:v>
                </c:pt>
                <c:pt idx="944">
                  <c:v>42951.09375</c:v>
                </c:pt>
                <c:pt idx="945">
                  <c:v>42951.114583333401</c:v>
                </c:pt>
                <c:pt idx="946">
                  <c:v>42951.135416666599</c:v>
                </c:pt>
                <c:pt idx="947">
                  <c:v>42951.15625</c:v>
                </c:pt>
                <c:pt idx="948">
                  <c:v>42951.177083333401</c:v>
                </c:pt>
                <c:pt idx="949">
                  <c:v>42951.197916666599</c:v>
                </c:pt>
                <c:pt idx="950">
                  <c:v>42951.21875</c:v>
                </c:pt>
                <c:pt idx="951">
                  <c:v>42951.239583333401</c:v>
                </c:pt>
                <c:pt idx="952">
                  <c:v>42951.260416666599</c:v>
                </c:pt>
                <c:pt idx="953">
                  <c:v>42951.28125</c:v>
                </c:pt>
                <c:pt idx="954">
                  <c:v>42951.302083333401</c:v>
                </c:pt>
                <c:pt idx="955">
                  <c:v>42951.322916666599</c:v>
                </c:pt>
                <c:pt idx="956">
                  <c:v>42951.34375</c:v>
                </c:pt>
                <c:pt idx="957">
                  <c:v>42951.364583333401</c:v>
                </c:pt>
                <c:pt idx="958">
                  <c:v>42951.385416666599</c:v>
                </c:pt>
                <c:pt idx="959">
                  <c:v>42951.40625</c:v>
                </c:pt>
                <c:pt idx="960">
                  <c:v>42951.427083333401</c:v>
                </c:pt>
                <c:pt idx="961">
                  <c:v>42951.447916666599</c:v>
                </c:pt>
                <c:pt idx="962">
                  <c:v>42951.46875</c:v>
                </c:pt>
                <c:pt idx="963">
                  <c:v>42951.489583333401</c:v>
                </c:pt>
                <c:pt idx="964">
                  <c:v>42951.510416666599</c:v>
                </c:pt>
                <c:pt idx="965">
                  <c:v>42951.53125</c:v>
                </c:pt>
                <c:pt idx="966">
                  <c:v>42951.552083333401</c:v>
                </c:pt>
                <c:pt idx="967">
                  <c:v>42951.572916666599</c:v>
                </c:pt>
                <c:pt idx="968">
                  <c:v>42951.59375</c:v>
                </c:pt>
                <c:pt idx="969">
                  <c:v>42951.614583333401</c:v>
                </c:pt>
                <c:pt idx="970">
                  <c:v>42951.635416666599</c:v>
                </c:pt>
                <c:pt idx="971">
                  <c:v>42951.65625</c:v>
                </c:pt>
                <c:pt idx="972">
                  <c:v>42951.677083333401</c:v>
                </c:pt>
                <c:pt idx="973">
                  <c:v>42951.697916666599</c:v>
                </c:pt>
                <c:pt idx="974">
                  <c:v>42951.71875</c:v>
                </c:pt>
                <c:pt idx="975">
                  <c:v>42951.739583333401</c:v>
                </c:pt>
                <c:pt idx="976">
                  <c:v>42951.760416666599</c:v>
                </c:pt>
                <c:pt idx="977">
                  <c:v>42951.78125</c:v>
                </c:pt>
                <c:pt idx="978">
                  <c:v>42951.802083333401</c:v>
                </c:pt>
                <c:pt idx="979">
                  <c:v>42951.822916666599</c:v>
                </c:pt>
                <c:pt idx="980">
                  <c:v>42951.84375</c:v>
                </c:pt>
                <c:pt idx="981">
                  <c:v>42951.864583333401</c:v>
                </c:pt>
                <c:pt idx="982">
                  <c:v>42951.885416666599</c:v>
                </c:pt>
                <c:pt idx="983">
                  <c:v>42951.90625</c:v>
                </c:pt>
                <c:pt idx="984">
                  <c:v>42951.927083333401</c:v>
                </c:pt>
                <c:pt idx="985">
                  <c:v>42951.947916666599</c:v>
                </c:pt>
                <c:pt idx="986">
                  <c:v>42951.96875</c:v>
                </c:pt>
                <c:pt idx="987">
                  <c:v>42951.989583333401</c:v>
                </c:pt>
                <c:pt idx="988">
                  <c:v>42952.010416666599</c:v>
                </c:pt>
                <c:pt idx="989">
                  <c:v>42952.03125</c:v>
                </c:pt>
                <c:pt idx="990">
                  <c:v>42952.052083333401</c:v>
                </c:pt>
                <c:pt idx="991">
                  <c:v>42952.072916666599</c:v>
                </c:pt>
                <c:pt idx="992">
                  <c:v>42952.09375</c:v>
                </c:pt>
                <c:pt idx="993">
                  <c:v>42952.114583333401</c:v>
                </c:pt>
                <c:pt idx="994">
                  <c:v>42952.135416666599</c:v>
                </c:pt>
                <c:pt idx="995">
                  <c:v>42952.15625</c:v>
                </c:pt>
                <c:pt idx="996">
                  <c:v>42952.177083333401</c:v>
                </c:pt>
                <c:pt idx="997">
                  <c:v>42952.197916666599</c:v>
                </c:pt>
                <c:pt idx="998">
                  <c:v>42952.21875</c:v>
                </c:pt>
                <c:pt idx="999">
                  <c:v>42952.239583333401</c:v>
                </c:pt>
                <c:pt idx="1000">
                  <c:v>42952.260416666599</c:v>
                </c:pt>
                <c:pt idx="1001">
                  <c:v>42952.28125</c:v>
                </c:pt>
                <c:pt idx="1002">
                  <c:v>42952.302083333401</c:v>
                </c:pt>
                <c:pt idx="1003">
                  <c:v>42952.322916666599</c:v>
                </c:pt>
                <c:pt idx="1004">
                  <c:v>42952.34375</c:v>
                </c:pt>
                <c:pt idx="1005">
                  <c:v>42952.364583333401</c:v>
                </c:pt>
                <c:pt idx="1006">
                  <c:v>42952.385416666599</c:v>
                </c:pt>
                <c:pt idx="1007">
                  <c:v>42952.40625</c:v>
                </c:pt>
                <c:pt idx="1008">
                  <c:v>42952.427083333401</c:v>
                </c:pt>
                <c:pt idx="1009">
                  <c:v>42952.447916666599</c:v>
                </c:pt>
                <c:pt idx="1010">
                  <c:v>42952.46875</c:v>
                </c:pt>
                <c:pt idx="1011">
                  <c:v>42952.489583333401</c:v>
                </c:pt>
                <c:pt idx="1012">
                  <c:v>42952.510416666599</c:v>
                </c:pt>
                <c:pt idx="1013">
                  <c:v>42952.53125</c:v>
                </c:pt>
                <c:pt idx="1014">
                  <c:v>42952.552083333401</c:v>
                </c:pt>
                <c:pt idx="1015">
                  <c:v>42952.572916666599</c:v>
                </c:pt>
                <c:pt idx="1016">
                  <c:v>42952.59375</c:v>
                </c:pt>
                <c:pt idx="1017">
                  <c:v>42952.614583333401</c:v>
                </c:pt>
                <c:pt idx="1018">
                  <c:v>42952.635416666599</c:v>
                </c:pt>
                <c:pt idx="1019">
                  <c:v>42952.65625</c:v>
                </c:pt>
                <c:pt idx="1020">
                  <c:v>42952.677083333401</c:v>
                </c:pt>
                <c:pt idx="1021">
                  <c:v>42952.697916666599</c:v>
                </c:pt>
                <c:pt idx="1022">
                  <c:v>42952.71875</c:v>
                </c:pt>
                <c:pt idx="1023">
                  <c:v>42952.739583333401</c:v>
                </c:pt>
                <c:pt idx="1024">
                  <c:v>42952.760416666599</c:v>
                </c:pt>
                <c:pt idx="1025">
                  <c:v>42952.78125</c:v>
                </c:pt>
                <c:pt idx="1026">
                  <c:v>42952.802083333401</c:v>
                </c:pt>
                <c:pt idx="1027">
                  <c:v>42952.822916666599</c:v>
                </c:pt>
                <c:pt idx="1028">
                  <c:v>42952.84375</c:v>
                </c:pt>
                <c:pt idx="1029">
                  <c:v>42952.864583333401</c:v>
                </c:pt>
                <c:pt idx="1030">
                  <c:v>42952.885416666599</c:v>
                </c:pt>
                <c:pt idx="1031">
                  <c:v>42952.90625</c:v>
                </c:pt>
                <c:pt idx="1032">
                  <c:v>42952.927083333401</c:v>
                </c:pt>
                <c:pt idx="1033">
                  <c:v>42952.947916666599</c:v>
                </c:pt>
                <c:pt idx="1034">
                  <c:v>42952.96875</c:v>
                </c:pt>
                <c:pt idx="1035">
                  <c:v>42952.989583333401</c:v>
                </c:pt>
                <c:pt idx="1036">
                  <c:v>42953.010416666599</c:v>
                </c:pt>
                <c:pt idx="1037">
                  <c:v>42953.03125</c:v>
                </c:pt>
                <c:pt idx="1038">
                  <c:v>42953.052083333401</c:v>
                </c:pt>
                <c:pt idx="1039">
                  <c:v>42953.072916666599</c:v>
                </c:pt>
                <c:pt idx="1040">
                  <c:v>42953.09375</c:v>
                </c:pt>
                <c:pt idx="1041">
                  <c:v>42953.114583333401</c:v>
                </c:pt>
                <c:pt idx="1042">
                  <c:v>42953.135416666599</c:v>
                </c:pt>
                <c:pt idx="1043">
                  <c:v>42953.15625</c:v>
                </c:pt>
                <c:pt idx="1044">
                  <c:v>42953.177083333401</c:v>
                </c:pt>
                <c:pt idx="1045">
                  <c:v>42953.197916666599</c:v>
                </c:pt>
                <c:pt idx="1046">
                  <c:v>42953.21875</c:v>
                </c:pt>
                <c:pt idx="1047">
                  <c:v>42953.239583333401</c:v>
                </c:pt>
                <c:pt idx="1048">
                  <c:v>42953.260416666599</c:v>
                </c:pt>
                <c:pt idx="1049">
                  <c:v>42953.28125</c:v>
                </c:pt>
                <c:pt idx="1050">
                  <c:v>42953.302083333401</c:v>
                </c:pt>
                <c:pt idx="1051">
                  <c:v>42953.322916666599</c:v>
                </c:pt>
                <c:pt idx="1052">
                  <c:v>42953.34375</c:v>
                </c:pt>
                <c:pt idx="1053">
                  <c:v>42953.364583333401</c:v>
                </c:pt>
                <c:pt idx="1054">
                  <c:v>42953.385416666599</c:v>
                </c:pt>
                <c:pt idx="1055">
                  <c:v>42953.40625</c:v>
                </c:pt>
                <c:pt idx="1056">
                  <c:v>42953.427083333401</c:v>
                </c:pt>
                <c:pt idx="1057">
                  <c:v>42953.447916666599</c:v>
                </c:pt>
                <c:pt idx="1058">
                  <c:v>42953.46875</c:v>
                </c:pt>
                <c:pt idx="1059">
                  <c:v>42953.489583333401</c:v>
                </c:pt>
                <c:pt idx="1060">
                  <c:v>42953.510416666599</c:v>
                </c:pt>
                <c:pt idx="1061">
                  <c:v>42953.53125</c:v>
                </c:pt>
                <c:pt idx="1062">
                  <c:v>42953.552083333401</c:v>
                </c:pt>
                <c:pt idx="1063">
                  <c:v>42953.572916666599</c:v>
                </c:pt>
                <c:pt idx="1064">
                  <c:v>42953.59375</c:v>
                </c:pt>
                <c:pt idx="1065">
                  <c:v>42953.614583333401</c:v>
                </c:pt>
                <c:pt idx="1066">
                  <c:v>42953.635416666599</c:v>
                </c:pt>
                <c:pt idx="1067">
                  <c:v>42953.65625</c:v>
                </c:pt>
                <c:pt idx="1068">
                  <c:v>42953.677083333401</c:v>
                </c:pt>
                <c:pt idx="1069">
                  <c:v>42953.697916666599</c:v>
                </c:pt>
                <c:pt idx="1070">
                  <c:v>42953.71875</c:v>
                </c:pt>
                <c:pt idx="1071">
                  <c:v>42953.739583333401</c:v>
                </c:pt>
                <c:pt idx="1072">
                  <c:v>42953.760416666599</c:v>
                </c:pt>
                <c:pt idx="1073">
                  <c:v>42953.78125</c:v>
                </c:pt>
                <c:pt idx="1074">
                  <c:v>42953.802083333401</c:v>
                </c:pt>
                <c:pt idx="1075">
                  <c:v>42953.822916666599</c:v>
                </c:pt>
                <c:pt idx="1076">
                  <c:v>42953.84375</c:v>
                </c:pt>
                <c:pt idx="1077">
                  <c:v>42953.864583333401</c:v>
                </c:pt>
                <c:pt idx="1078">
                  <c:v>42953.885416666599</c:v>
                </c:pt>
                <c:pt idx="1079">
                  <c:v>42953.90625</c:v>
                </c:pt>
                <c:pt idx="1080">
                  <c:v>42953.927083333401</c:v>
                </c:pt>
                <c:pt idx="1081">
                  <c:v>42953.947916666599</c:v>
                </c:pt>
                <c:pt idx="1082">
                  <c:v>42953.96875</c:v>
                </c:pt>
                <c:pt idx="1083">
                  <c:v>42953.989583333401</c:v>
                </c:pt>
                <c:pt idx="1084">
                  <c:v>42954.010416666599</c:v>
                </c:pt>
                <c:pt idx="1085">
                  <c:v>42954.03125</c:v>
                </c:pt>
                <c:pt idx="1086">
                  <c:v>42954.052083333401</c:v>
                </c:pt>
                <c:pt idx="1087">
                  <c:v>42954.072916666599</c:v>
                </c:pt>
                <c:pt idx="1088">
                  <c:v>42954.09375</c:v>
                </c:pt>
                <c:pt idx="1089">
                  <c:v>42954.114583333401</c:v>
                </c:pt>
                <c:pt idx="1090">
                  <c:v>42954.135416666599</c:v>
                </c:pt>
                <c:pt idx="1091">
                  <c:v>42954.15625</c:v>
                </c:pt>
                <c:pt idx="1092">
                  <c:v>42954.177083333401</c:v>
                </c:pt>
                <c:pt idx="1093">
                  <c:v>42954.197916666599</c:v>
                </c:pt>
                <c:pt idx="1094">
                  <c:v>42954.21875</c:v>
                </c:pt>
                <c:pt idx="1095">
                  <c:v>42954.239583333401</c:v>
                </c:pt>
                <c:pt idx="1096">
                  <c:v>42954.260416666599</c:v>
                </c:pt>
                <c:pt idx="1097">
                  <c:v>42954.28125</c:v>
                </c:pt>
                <c:pt idx="1098">
                  <c:v>42954.302083333401</c:v>
                </c:pt>
                <c:pt idx="1099">
                  <c:v>42954.322916666599</c:v>
                </c:pt>
                <c:pt idx="1100">
                  <c:v>42954.34375</c:v>
                </c:pt>
                <c:pt idx="1101">
                  <c:v>42954.364583333401</c:v>
                </c:pt>
                <c:pt idx="1102">
                  <c:v>42954.385416666599</c:v>
                </c:pt>
                <c:pt idx="1103">
                  <c:v>42954.40625</c:v>
                </c:pt>
                <c:pt idx="1104">
                  <c:v>42954.427083333401</c:v>
                </c:pt>
                <c:pt idx="1105">
                  <c:v>42954.447916666599</c:v>
                </c:pt>
                <c:pt idx="1106">
                  <c:v>42954.46875</c:v>
                </c:pt>
                <c:pt idx="1107">
                  <c:v>42954.489583333401</c:v>
                </c:pt>
                <c:pt idx="1108">
                  <c:v>42954.510416666599</c:v>
                </c:pt>
                <c:pt idx="1109">
                  <c:v>42954.53125</c:v>
                </c:pt>
                <c:pt idx="1110">
                  <c:v>42954.552083333401</c:v>
                </c:pt>
                <c:pt idx="1111">
                  <c:v>42954.572916666599</c:v>
                </c:pt>
                <c:pt idx="1112">
                  <c:v>42954.59375</c:v>
                </c:pt>
                <c:pt idx="1113">
                  <c:v>42954.614583333401</c:v>
                </c:pt>
                <c:pt idx="1114">
                  <c:v>42954.635416666599</c:v>
                </c:pt>
                <c:pt idx="1115">
                  <c:v>42954.65625</c:v>
                </c:pt>
                <c:pt idx="1116">
                  <c:v>42954.677083333401</c:v>
                </c:pt>
                <c:pt idx="1117">
                  <c:v>42954.697916666599</c:v>
                </c:pt>
                <c:pt idx="1118">
                  <c:v>42954.71875</c:v>
                </c:pt>
                <c:pt idx="1119">
                  <c:v>42954.739583333401</c:v>
                </c:pt>
                <c:pt idx="1120">
                  <c:v>42954.760416666599</c:v>
                </c:pt>
                <c:pt idx="1121">
                  <c:v>42954.78125</c:v>
                </c:pt>
                <c:pt idx="1122">
                  <c:v>42954.802083333401</c:v>
                </c:pt>
                <c:pt idx="1123">
                  <c:v>42954.822916666599</c:v>
                </c:pt>
                <c:pt idx="1124">
                  <c:v>42954.84375</c:v>
                </c:pt>
                <c:pt idx="1125">
                  <c:v>42954.864583333401</c:v>
                </c:pt>
                <c:pt idx="1126">
                  <c:v>42954.885416666599</c:v>
                </c:pt>
                <c:pt idx="1127">
                  <c:v>42954.90625</c:v>
                </c:pt>
                <c:pt idx="1128">
                  <c:v>42954.927083333401</c:v>
                </c:pt>
                <c:pt idx="1129">
                  <c:v>42954.947916666599</c:v>
                </c:pt>
                <c:pt idx="1130">
                  <c:v>42954.96875</c:v>
                </c:pt>
                <c:pt idx="1131">
                  <c:v>42954.989583333401</c:v>
                </c:pt>
                <c:pt idx="1132">
                  <c:v>42955.010416666599</c:v>
                </c:pt>
                <c:pt idx="1133">
                  <c:v>42955.03125</c:v>
                </c:pt>
                <c:pt idx="1134">
                  <c:v>42955.052083333401</c:v>
                </c:pt>
                <c:pt idx="1135">
                  <c:v>42955.072916666599</c:v>
                </c:pt>
                <c:pt idx="1136">
                  <c:v>42955.09375</c:v>
                </c:pt>
                <c:pt idx="1137">
                  <c:v>42955.114583333401</c:v>
                </c:pt>
                <c:pt idx="1138">
                  <c:v>42955.135416666599</c:v>
                </c:pt>
                <c:pt idx="1139">
                  <c:v>42955.15625</c:v>
                </c:pt>
                <c:pt idx="1140">
                  <c:v>42955.177083333401</c:v>
                </c:pt>
                <c:pt idx="1141">
                  <c:v>42955.197916666599</c:v>
                </c:pt>
                <c:pt idx="1142">
                  <c:v>42955.21875</c:v>
                </c:pt>
                <c:pt idx="1143">
                  <c:v>42955.239583333401</c:v>
                </c:pt>
                <c:pt idx="1144">
                  <c:v>42955.260416666599</c:v>
                </c:pt>
                <c:pt idx="1145">
                  <c:v>42955.28125</c:v>
                </c:pt>
                <c:pt idx="1146">
                  <c:v>42955.302083333401</c:v>
                </c:pt>
                <c:pt idx="1147">
                  <c:v>42955.322916666599</c:v>
                </c:pt>
                <c:pt idx="1148">
                  <c:v>42955.34375</c:v>
                </c:pt>
                <c:pt idx="1149">
                  <c:v>42955.364583333401</c:v>
                </c:pt>
                <c:pt idx="1150">
                  <c:v>42955.385416666599</c:v>
                </c:pt>
                <c:pt idx="1151">
                  <c:v>42955.40625</c:v>
                </c:pt>
                <c:pt idx="1152">
                  <c:v>42955.427083333401</c:v>
                </c:pt>
                <c:pt idx="1153">
                  <c:v>42955.447916666599</c:v>
                </c:pt>
                <c:pt idx="1154">
                  <c:v>42955.46875</c:v>
                </c:pt>
                <c:pt idx="1155">
                  <c:v>42955.489583333401</c:v>
                </c:pt>
                <c:pt idx="1156">
                  <c:v>42955.510416666599</c:v>
                </c:pt>
                <c:pt idx="1157">
                  <c:v>42955.53125</c:v>
                </c:pt>
                <c:pt idx="1158">
                  <c:v>42955.552083333401</c:v>
                </c:pt>
                <c:pt idx="1159">
                  <c:v>42955.572916666599</c:v>
                </c:pt>
                <c:pt idx="1160">
                  <c:v>42955.59375</c:v>
                </c:pt>
                <c:pt idx="1161">
                  <c:v>42955.614583333401</c:v>
                </c:pt>
                <c:pt idx="1162">
                  <c:v>42955.635416666599</c:v>
                </c:pt>
                <c:pt idx="1163">
                  <c:v>42955.65625</c:v>
                </c:pt>
                <c:pt idx="1164">
                  <c:v>42955.677083333401</c:v>
                </c:pt>
                <c:pt idx="1165">
                  <c:v>42955.697916666599</c:v>
                </c:pt>
                <c:pt idx="1166">
                  <c:v>42955.71875</c:v>
                </c:pt>
                <c:pt idx="1167">
                  <c:v>42955.739583333401</c:v>
                </c:pt>
                <c:pt idx="1168">
                  <c:v>42955.760416666599</c:v>
                </c:pt>
                <c:pt idx="1169">
                  <c:v>42955.78125</c:v>
                </c:pt>
                <c:pt idx="1170">
                  <c:v>42955.802083333401</c:v>
                </c:pt>
                <c:pt idx="1171">
                  <c:v>42955.822916666599</c:v>
                </c:pt>
                <c:pt idx="1172">
                  <c:v>42955.84375</c:v>
                </c:pt>
                <c:pt idx="1173">
                  <c:v>42955.864583333401</c:v>
                </c:pt>
                <c:pt idx="1174">
                  <c:v>42955.885416666599</c:v>
                </c:pt>
                <c:pt idx="1175">
                  <c:v>42955.90625</c:v>
                </c:pt>
                <c:pt idx="1176">
                  <c:v>42955.927083333401</c:v>
                </c:pt>
                <c:pt idx="1177">
                  <c:v>42955.947916666599</c:v>
                </c:pt>
                <c:pt idx="1178">
                  <c:v>42955.96875</c:v>
                </c:pt>
                <c:pt idx="1179">
                  <c:v>42955.989583333401</c:v>
                </c:pt>
                <c:pt idx="1180">
                  <c:v>42956.010416666599</c:v>
                </c:pt>
                <c:pt idx="1181">
                  <c:v>42956.03125</c:v>
                </c:pt>
                <c:pt idx="1182">
                  <c:v>42956.052083333401</c:v>
                </c:pt>
                <c:pt idx="1183">
                  <c:v>42956.072916666599</c:v>
                </c:pt>
                <c:pt idx="1184">
                  <c:v>42956.09375</c:v>
                </c:pt>
                <c:pt idx="1185">
                  <c:v>42956.114583333401</c:v>
                </c:pt>
                <c:pt idx="1186">
                  <c:v>42956.135416666599</c:v>
                </c:pt>
                <c:pt idx="1187">
                  <c:v>42956.15625</c:v>
                </c:pt>
                <c:pt idx="1188">
                  <c:v>42956.177083333401</c:v>
                </c:pt>
                <c:pt idx="1189">
                  <c:v>42956.197916666599</c:v>
                </c:pt>
                <c:pt idx="1190">
                  <c:v>42956.21875</c:v>
                </c:pt>
                <c:pt idx="1191">
                  <c:v>42956.239583333401</c:v>
                </c:pt>
                <c:pt idx="1192">
                  <c:v>42956.260416666599</c:v>
                </c:pt>
                <c:pt idx="1193">
                  <c:v>42956.28125</c:v>
                </c:pt>
                <c:pt idx="1194">
                  <c:v>42956.302083333401</c:v>
                </c:pt>
                <c:pt idx="1195">
                  <c:v>42956.322916666599</c:v>
                </c:pt>
                <c:pt idx="1196">
                  <c:v>42956.34375</c:v>
                </c:pt>
                <c:pt idx="1197">
                  <c:v>42956.364583333401</c:v>
                </c:pt>
                <c:pt idx="1198">
                  <c:v>42956.385416666599</c:v>
                </c:pt>
                <c:pt idx="1199">
                  <c:v>42956.40625</c:v>
                </c:pt>
                <c:pt idx="1200">
                  <c:v>42956.427083333401</c:v>
                </c:pt>
                <c:pt idx="1201">
                  <c:v>42956.447916666599</c:v>
                </c:pt>
                <c:pt idx="1202">
                  <c:v>42956.46875</c:v>
                </c:pt>
                <c:pt idx="1203">
                  <c:v>42956.489583333401</c:v>
                </c:pt>
                <c:pt idx="1204">
                  <c:v>42956.510416666599</c:v>
                </c:pt>
                <c:pt idx="1205">
                  <c:v>42956.53125</c:v>
                </c:pt>
                <c:pt idx="1206">
                  <c:v>42956.552083333401</c:v>
                </c:pt>
                <c:pt idx="1207">
                  <c:v>42956.572916666599</c:v>
                </c:pt>
                <c:pt idx="1208">
                  <c:v>42956.59375</c:v>
                </c:pt>
                <c:pt idx="1209">
                  <c:v>42956.614583333401</c:v>
                </c:pt>
                <c:pt idx="1210">
                  <c:v>42956.635416666599</c:v>
                </c:pt>
                <c:pt idx="1211">
                  <c:v>42956.65625</c:v>
                </c:pt>
                <c:pt idx="1212">
                  <c:v>42956.677083333401</c:v>
                </c:pt>
                <c:pt idx="1213">
                  <c:v>42956.697916666599</c:v>
                </c:pt>
                <c:pt idx="1214">
                  <c:v>42956.71875</c:v>
                </c:pt>
                <c:pt idx="1215">
                  <c:v>42956.739583333401</c:v>
                </c:pt>
                <c:pt idx="1216">
                  <c:v>42956.760416666599</c:v>
                </c:pt>
                <c:pt idx="1217">
                  <c:v>42956.78125</c:v>
                </c:pt>
                <c:pt idx="1218">
                  <c:v>42956.802083333401</c:v>
                </c:pt>
                <c:pt idx="1219">
                  <c:v>42956.822916666599</c:v>
                </c:pt>
                <c:pt idx="1220">
                  <c:v>42956.84375</c:v>
                </c:pt>
                <c:pt idx="1221">
                  <c:v>42956.864583333401</c:v>
                </c:pt>
                <c:pt idx="1222">
                  <c:v>42956.885416666599</c:v>
                </c:pt>
                <c:pt idx="1223">
                  <c:v>42956.90625</c:v>
                </c:pt>
                <c:pt idx="1224">
                  <c:v>42956.927083333401</c:v>
                </c:pt>
                <c:pt idx="1225">
                  <c:v>42956.947916666599</c:v>
                </c:pt>
                <c:pt idx="1226">
                  <c:v>42956.96875</c:v>
                </c:pt>
                <c:pt idx="1227">
                  <c:v>42956.989583333401</c:v>
                </c:pt>
                <c:pt idx="1228">
                  <c:v>42957.010416666599</c:v>
                </c:pt>
                <c:pt idx="1229">
                  <c:v>42957.03125</c:v>
                </c:pt>
                <c:pt idx="1230">
                  <c:v>42957.052083333401</c:v>
                </c:pt>
                <c:pt idx="1231">
                  <c:v>42957.072916666599</c:v>
                </c:pt>
                <c:pt idx="1232">
                  <c:v>42957.09375</c:v>
                </c:pt>
                <c:pt idx="1233">
                  <c:v>42957.114583333401</c:v>
                </c:pt>
                <c:pt idx="1234">
                  <c:v>42957.135416666599</c:v>
                </c:pt>
                <c:pt idx="1235">
                  <c:v>42957.15625</c:v>
                </c:pt>
                <c:pt idx="1236">
                  <c:v>42957.177083333401</c:v>
                </c:pt>
                <c:pt idx="1237">
                  <c:v>42957.197916666599</c:v>
                </c:pt>
                <c:pt idx="1238">
                  <c:v>42957.21875</c:v>
                </c:pt>
                <c:pt idx="1239">
                  <c:v>42957.239583333401</c:v>
                </c:pt>
                <c:pt idx="1240">
                  <c:v>42957.260416666599</c:v>
                </c:pt>
                <c:pt idx="1241">
                  <c:v>42957.28125</c:v>
                </c:pt>
                <c:pt idx="1242">
                  <c:v>42957.302083333401</c:v>
                </c:pt>
                <c:pt idx="1243">
                  <c:v>42957.322916666599</c:v>
                </c:pt>
                <c:pt idx="1244">
                  <c:v>42957.34375</c:v>
                </c:pt>
                <c:pt idx="1245">
                  <c:v>42957.364583333401</c:v>
                </c:pt>
                <c:pt idx="1246">
                  <c:v>42957.385416666599</c:v>
                </c:pt>
                <c:pt idx="1247">
                  <c:v>42957.40625</c:v>
                </c:pt>
                <c:pt idx="1248">
                  <c:v>42957.427083333401</c:v>
                </c:pt>
                <c:pt idx="1249">
                  <c:v>42957.447916666599</c:v>
                </c:pt>
                <c:pt idx="1250">
                  <c:v>42957.46875</c:v>
                </c:pt>
                <c:pt idx="1251">
                  <c:v>42957.489583333401</c:v>
                </c:pt>
                <c:pt idx="1252">
                  <c:v>42957.510416666599</c:v>
                </c:pt>
                <c:pt idx="1253">
                  <c:v>42957.53125</c:v>
                </c:pt>
                <c:pt idx="1254">
                  <c:v>42957.552083333401</c:v>
                </c:pt>
                <c:pt idx="1255">
                  <c:v>42957.572916666599</c:v>
                </c:pt>
                <c:pt idx="1256">
                  <c:v>42957.59375</c:v>
                </c:pt>
                <c:pt idx="1257">
                  <c:v>42957.614583333401</c:v>
                </c:pt>
                <c:pt idx="1258">
                  <c:v>42957.635416666599</c:v>
                </c:pt>
                <c:pt idx="1259">
                  <c:v>42957.65625</c:v>
                </c:pt>
                <c:pt idx="1260">
                  <c:v>42957.677083333401</c:v>
                </c:pt>
                <c:pt idx="1261">
                  <c:v>42957.697916666599</c:v>
                </c:pt>
                <c:pt idx="1262">
                  <c:v>42957.71875</c:v>
                </c:pt>
                <c:pt idx="1263">
                  <c:v>42957.739583333401</c:v>
                </c:pt>
                <c:pt idx="1264">
                  <c:v>42957.760416666599</c:v>
                </c:pt>
                <c:pt idx="1265">
                  <c:v>42957.78125</c:v>
                </c:pt>
                <c:pt idx="1266">
                  <c:v>42957.802083333401</c:v>
                </c:pt>
                <c:pt idx="1267">
                  <c:v>42957.822916666599</c:v>
                </c:pt>
                <c:pt idx="1268">
                  <c:v>42957.84375</c:v>
                </c:pt>
                <c:pt idx="1269">
                  <c:v>42957.864583333401</c:v>
                </c:pt>
                <c:pt idx="1270">
                  <c:v>42957.885416666599</c:v>
                </c:pt>
                <c:pt idx="1271">
                  <c:v>42957.90625</c:v>
                </c:pt>
                <c:pt idx="1272">
                  <c:v>42957.927083333401</c:v>
                </c:pt>
                <c:pt idx="1273">
                  <c:v>42957.947916666599</c:v>
                </c:pt>
                <c:pt idx="1274">
                  <c:v>42957.96875</c:v>
                </c:pt>
                <c:pt idx="1275">
                  <c:v>42957.989583333401</c:v>
                </c:pt>
                <c:pt idx="1276">
                  <c:v>42958.010416666599</c:v>
                </c:pt>
                <c:pt idx="1277">
                  <c:v>42958.03125</c:v>
                </c:pt>
                <c:pt idx="1278">
                  <c:v>42958.052083333401</c:v>
                </c:pt>
                <c:pt idx="1279">
                  <c:v>42958.072916666599</c:v>
                </c:pt>
                <c:pt idx="1280">
                  <c:v>42958.09375</c:v>
                </c:pt>
                <c:pt idx="1281">
                  <c:v>42958.114583333401</c:v>
                </c:pt>
                <c:pt idx="1282">
                  <c:v>42958.135416666599</c:v>
                </c:pt>
                <c:pt idx="1283">
                  <c:v>42958.15625</c:v>
                </c:pt>
                <c:pt idx="1284">
                  <c:v>42958.177083333401</c:v>
                </c:pt>
                <c:pt idx="1285">
                  <c:v>42958.197916666599</c:v>
                </c:pt>
                <c:pt idx="1286">
                  <c:v>42958.21875</c:v>
                </c:pt>
                <c:pt idx="1287">
                  <c:v>42958.239583333401</c:v>
                </c:pt>
                <c:pt idx="1288">
                  <c:v>42958.260416666599</c:v>
                </c:pt>
                <c:pt idx="1289">
                  <c:v>42958.28125</c:v>
                </c:pt>
                <c:pt idx="1290">
                  <c:v>42958.302083333401</c:v>
                </c:pt>
                <c:pt idx="1291">
                  <c:v>42958.322916666599</c:v>
                </c:pt>
                <c:pt idx="1292">
                  <c:v>42958.34375</c:v>
                </c:pt>
                <c:pt idx="1293">
                  <c:v>42958.364583333401</c:v>
                </c:pt>
                <c:pt idx="1294">
                  <c:v>42958.385416666599</c:v>
                </c:pt>
                <c:pt idx="1295">
                  <c:v>42958.40625</c:v>
                </c:pt>
                <c:pt idx="1296">
                  <c:v>42958.427083333401</c:v>
                </c:pt>
                <c:pt idx="1297">
                  <c:v>42958.447916666599</c:v>
                </c:pt>
                <c:pt idx="1298">
                  <c:v>42958.46875</c:v>
                </c:pt>
                <c:pt idx="1299">
                  <c:v>42958.489583333401</c:v>
                </c:pt>
                <c:pt idx="1300">
                  <c:v>42958.510416666599</c:v>
                </c:pt>
                <c:pt idx="1301">
                  <c:v>42958.53125</c:v>
                </c:pt>
                <c:pt idx="1302">
                  <c:v>42958.552083333401</c:v>
                </c:pt>
                <c:pt idx="1303">
                  <c:v>42958.572916666599</c:v>
                </c:pt>
                <c:pt idx="1304">
                  <c:v>42958.59375</c:v>
                </c:pt>
                <c:pt idx="1305">
                  <c:v>42958.614583333401</c:v>
                </c:pt>
                <c:pt idx="1306">
                  <c:v>42958.635416666599</c:v>
                </c:pt>
                <c:pt idx="1307">
                  <c:v>42958.65625</c:v>
                </c:pt>
                <c:pt idx="1308">
                  <c:v>42958.677083333401</c:v>
                </c:pt>
                <c:pt idx="1309">
                  <c:v>42958.697916666599</c:v>
                </c:pt>
                <c:pt idx="1310">
                  <c:v>42958.71875</c:v>
                </c:pt>
                <c:pt idx="1311">
                  <c:v>42958.739583333401</c:v>
                </c:pt>
                <c:pt idx="1312">
                  <c:v>42958.760416666599</c:v>
                </c:pt>
                <c:pt idx="1313">
                  <c:v>42958.78125</c:v>
                </c:pt>
                <c:pt idx="1314">
                  <c:v>42958.802083333401</c:v>
                </c:pt>
                <c:pt idx="1315">
                  <c:v>42958.822916666599</c:v>
                </c:pt>
                <c:pt idx="1316">
                  <c:v>42958.84375</c:v>
                </c:pt>
                <c:pt idx="1317">
                  <c:v>42958.864583333401</c:v>
                </c:pt>
                <c:pt idx="1318">
                  <c:v>42958.885416666599</c:v>
                </c:pt>
                <c:pt idx="1319">
                  <c:v>42958.90625</c:v>
                </c:pt>
                <c:pt idx="1320">
                  <c:v>42958.927083333401</c:v>
                </c:pt>
                <c:pt idx="1321">
                  <c:v>42958.947916666599</c:v>
                </c:pt>
                <c:pt idx="1322">
                  <c:v>42958.96875</c:v>
                </c:pt>
                <c:pt idx="1323">
                  <c:v>42958.989583333401</c:v>
                </c:pt>
                <c:pt idx="1324">
                  <c:v>42959.010416666599</c:v>
                </c:pt>
                <c:pt idx="1325">
                  <c:v>42959.03125</c:v>
                </c:pt>
                <c:pt idx="1326">
                  <c:v>42959.052083333401</c:v>
                </c:pt>
                <c:pt idx="1327">
                  <c:v>42959.072916666599</c:v>
                </c:pt>
                <c:pt idx="1328">
                  <c:v>42959.09375</c:v>
                </c:pt>
                <c:pt idx="1329">
                  <c:v>42959.114583333401</c:v>
                </c:pt>
                <c:pt idx="1330">
                  <c:v>42959.135416666599</c:v>
                </c:pt>
                <c:pt idx="1331">
                  <c:v>42959.15625</c:v>
                </c:pt>
                <c:pt idx="1332">
                  <c:v>42959.177083333401</c:v>
                </c:pt>
                <c:pt idx="1333">
                  <c:v>42959.197916666599</c:v>
                </c:pt>
                <c:pt idx="1334">
                  <c:v>42959.21875</c:v>
                </c:pt>
                <c:pt idx="1335">
                  <c:v>42959.239583333401</c:v>
                </c:pt>
                <c:pt idx="1336">
                  <c:v>42959.260416666599</c:v>
                </c:pt>
                <c:pt idx="1337">
                  <c:v>42959.28125</c:v>
                </c:pt>
                <c:pt idx="1338">
                  <c:v>42959.302083333401</c:v>
                </c:pt>
                <c:pt idx="1339">
                  <c:v>42959.322916666599</c:v>
                </c:pt>
                <c:pt idx="1340">
                  <c:v>42959.34375</c:v>
                </c:pt>
                <c:pt idx="1341">
                  <c:v>42959.364583333401</c:v>
                </c:pt>
                <c:pt idx="1342">
                  <c:v>42959.385416666599</c:v>
                </c:pt>
                <c:pt idx="1343">
                  <c:v>42959.40625</c:v>
                </c:pt>
                <c:pt idx="1344">
                  <c:v>42959.427083333401</c:v>
                </c:pt>
                <c:pt idx="1345">
                  <c:v>42959.447916666599</c:v>
                </c:pt>
                <c:pt idx="1346">
                  <c:v>42959.46875</c:v>
                </c:pt>
                <c:pt idx="1347">
                  <c:v>42959.489583333401</c:v>
                </c:pt>
                <c:pt idx="1348">
                  <c:v>42959.510416666599</c:v>
                </c:pt>
                <c:pt idx="1349">
                  <c:v>42959.53125</c:v>
                </c:pt>
                <c:pt idx="1350">
                  <c:v>42959.552083333401</c:v>
                </c:pt>
                <c:pt idx="1351">
                  <c:v>42959.572916666599</c:v>
                </c:pt>
                <c:pt idx="1352">
                  <c:v>42959.59375</c:v>
                </c:pt>
                <c:pt idx="1353">
                  <c:v>42959.614583333401</c:v>
                </c:pt>
                <c:pt idx="1354">
                  <c:v>42959.635416666599</c:v>
                </c:pt>
                <c:pt idx="1355">
                  <c:v>42959.65625</c:v>
                </c:pt>
                <c:pt idx="1356">
                  <c:v>42959.677083333401</c:v>
                </c:pt>
                <c:pt idx="1357">
                  <c:v>42959.697916666599</c:v>
                </c:pt>
                <c:pt idx="1358">
                  <c:v>42959.71875</c:v>
                </c:pt>
                <c:pt idx="1359">
                  <c:v>42959.739583333401</c:v>
                </c:pt>
                <c:pt idx="1360">
                  <c:v>42959.760416666599</c:v>
                </c:pt>
                <c:pt idx="1361">
                  <c:v>42959.78125</c:v>
                </c:pt>
                <c:pt idx="1362">
                  <c:v>42959.802083333401</c:v>
                </c:pt>
                <c:pt idx="1363">
                  <c:v>42959.822916666599</c:v>
                </c:pt>
                <c:pt idx="1364">
                  <c:v>42959.84375</c:v>
                </c:pt>
                <c:pt idx="1365">
                  <c:v>42959.864583333401</c:v>
                </c:pt>
                <c:pt idx="1366">
                  <c:v>42959.885416666599</c:v>
                </c:pt>
                <c:pt idx="1367">
                  <c:v>42959.90625</c:v>
                </c:pt>
                <c:pt idx="1368">
                  <c:v>42959.927083333401</c:v>
                </c:pt>
                <c:pt idx="1369">
                  <c:v>42959.947916666599</c:v>
                </c:pt>
                <c:pt idx="1370">
                  <c:v>42959.96875</c:v>
                </c:pt>
                <c:pt idx="1371">
                  <c:v>42959.989583333401</c:v>
                </c:pt>
                <c:pt idx="1372">
                  <c:v>42960.010416666599</c:v>
                </c:pt>
                <c:pt idx="1373">
                  <c:v>42960.03125</c:v>
                </c:pt>
                <c:pt idx="1374">
                  <c:v>42960.052083333401</c:v>
                </c:pt>
                <c:pt idx="1375">
                  <c:v>42960.072916666599</c:v>
                </c:pt>
                <c:pt idx="1376">
                  <c:v>42960.09375</c:v>
                </c:pt>
                <c:pt idx="1377">
                  <c:v>42960.114583333401</c:v>
                </c:pt>
                <c:pt idx="1378">
                  <c:v>42960.135416666599</c:v>
                </c:pt>
                <c:pt idx="1379">
                  <c:v>42960.15625</c:v>
                </c:pt>
                <c:pt idx="1380">
                  <c:v>42960.177083333401</c:v>
                </c:pt>
                <c:pt idx="1381">
                  <c:v>42960.197916666599</c:v>
                </c:pt>
                <c:pt idx="1382">
                  <c:v>42960.21875</c:v>
                </c:pt>
                <c:pt idx="1383">
                  <c:v>42960.239583333401</c:v>
                </c:pt>
                <c:pt idx="1384">
                  <c:v>42960.260416666599</c:v>
                </c:pt>
                <c:pt idx="1385">
                  <c:v>42960.28125</c:v>
                </c:pt>
                <c:pt idx="1386">
                  <c:v>42960.302083333401</c:v>
                </c:pt>
                <c:pt idx="1387">
                  <c:v>42960.322916666599</c:v>
                </c:pt>
                <c:pt idx="1388">
                  <c:v>42960.34375</c:v>
                </c:pt>
                <c:pt idx="1389">
                  <c:v>42960.364583333401</c:v>
                </c:pt>
                <c:pt idx="1390">
                  <c:v>42960.385416666599</c:v>
                </c:pt>
                <c:pt idx="1391">
                  <c:v>42960.40625</c:v>
                </c:pt>
                <c:pt idx="1392">
                  <c:v>42960.427083333401</c:v>
                </c:pt>
                <c:pt idx="1393">
                  <c:v>42960.447916666599</c:v>
                </c:pt>
                <c:pt idx="1394">
                  <c:v>42960.46875</c:v>
                </c:pt>
                <c:pt idx="1395">
                  <c:v>42960.489583333401</c:v>
                </c:pt>
                <c:pt idx="1396">
                  <c:v>42960.510416666599</c:v>
                </c:pt>
                <c:pt idx="1397">
                  <c:v>42960.53125</c:v>
                </c:pt>
                <c:pt idx="1398">
                  <c:v>42960.552083333401</c:v>
                </c:pt>
                <c:pt idx="1399">
                  <c:v>42960.572916666599</c:v>
                </c:pt>
                <c:pt idx="1400">
                  <c:v>42960.59375</c:v>
                </c:pt>
                <c:pt idx="1401">
                  <c:v>42960.614583333401</c:v>
                </c:pt>
                <c:pt idx="1402">
                  <c:v>42960.635416666599</c:v>
                </c:pt>
                <c:pt idx="1403">
                  <c:v>42960.65625</c:v>
                </c:pt>
                <c:pt idx="1404">
                  <c:v>42960.677083333401</c:v>
                </c:pt>
                <c:pt idx="1405">
                  <c:v>42960.697916666599</c:v>
                </c:pt>
                <c:pt idx="1406">
                  <c:v>42960.71875</c:v>
                </c:pt>
                <c:pt idx="1407">
                  <c:v>42960.739583333401</c:v>
                </c:pt>
                <c:pt idx="1408">
                  <c:v>42960.760416666599</c:v>
                </c:pt>
                <c:pt idx="1409">
                  <c:v>42960.78125</c:v>
                </c:pt>
                <c:pt idx="1410">
                  <c:v>42960.802083333401</c:v>
                </c:pt>
                <c:pt idx="1411">
                  <c:v>42960.822916666599</c:v>
                </c:pt>
                <c:pt idx="1412">
                  <c:v>42960.84375</c:v>
                </c:pt>
                <c:pt idx="1413">
                  <c:v>42960.864583333401</c:v>
                </c:pt>
                <c:pt idx="1414">
                  <c:v>42960.885416666599</c:v>
                </c:pt>
                <c:pt idx="1415">
                  <c:v>42960.90625</c:v>
                </c:pt>
                <c:pt idx="1416">
                  <c:v>42960.927083333401</c:v>
                </c:pt>
                <c:pt idx="1417">
                  <c:v>42960.947916666599</c:v>
                </c:pt>
                <c:pt idx="1418">
                  <c:v>42960.96875</c:v>
                </c:pt>
                <c:pt idx="1419">
                  <c:v>42960.989583333401</c:v>
                </c:pt>
                <c:pt idx="1420">
                  <c:v>42961.010416666599</c:v>
                </c:pt>
                <c:pt idx="1421">
                  <c:v>42961.03125</c:v>
                </c:pt>
                <c:pt idx="1422">
                  <c:v>42961.052083333401</c:v>
                </c:pt>
                <c:pt idx="1423">
                  <c:v>42961.072916666599</c:v>
                </c:pt>
                <c:pt idx="1424">
                  <c:v>42961.09375</c:v>
                </c:pt>
                <c:pt idx="1425">
                  <c:v>42961.114583333401</c:v>
                </c:pt>
                <c:pt idx="1426">
                  <c:v>42961.135416666599</c:v>
                </c:pt>
                <c:pt idx="1427">
                  <c:v>42961.15625</c:v>
                </c:pt>
                <c:pt idx="1428">
                  <c:v>42961.177083333401</c:v>
                </c:pt>
                <c:pt idx="1429">
                  <c:v>42961.197916666599</c:v>
                </c:pt>
                <c:pt idx="1430">
                  <c:v>42961.21875</c:v>
                </c:pt>
                <c:pt idx="1431">
                  <c:v>42961.239583333401</c:v>
                </c:pt>
                <c:pt idx="1432">
                  <c:v>42961.260416666599</c:v>
                </c:pt>
                <c:pt idx="1433">
                  <c:v>42961.28125</c:v>
                </c:pt>
                <c:pt idx="1434">
                  <c:v>42961.302083333401</c:v>
                </c:pt>
                <c:pt idx="1435">
                  <c:v>42961.322916666599</c:v>
                </c:pt>
                <c:pt idx="1436">
                  <c:v>42961.34375</c:v>
                </c:pt>
                <c:pt idx="1437">
                  <c:v>42961.364583333401</c:v>
                </c:pt>
                <c:pt idx="1438">
                  <c:v>42961.385416666599</c:v>
                </c:pt>
                <c:pt idx="1439">
                  <c:v>42961.40625</c:v>
                </c:pt>
                <c:pt idx="1440">
                  <c:v>42961.427083333401</c:v>
                </c:pt>
                <c:pt idx="1441">
                  <c:v>42961.447916666599</c:v>
                </c:pt>
                <c:pt idx="1442">
                  <c:v>42961.46875</c:v>
                </c:pt>
                <c:pt idx="1443">
                  <c:v>42961.489583333401</c:v>
                </c:pt>
                <c:pt idx="1444">
                  <c:v>42961.510416666599</c:v>
                </c:pt>
                <c:pt idx="1445">
                  <c:v>42961.53125</c:v>
                </c:pt>
                <c:pt idx="1446">
                  <c:v>42961.552083333401</c:v>
                </c:pt>
                <c:pt idx="1447">
                  <c:v>42961.572916666599</c:v>
                </c:pt>
                <c:pt idx="1448">
                  <c:v>42961.59375</c:v>
                </c:pt>
                <c:pt idx="1449">
                  <c:v>42961.614583333401</c:v>
                </c:pt>
                <c:pt idx="1450">
                  <c:v>42961.635416666599</c:v>
                </c:pt>
                <c:pt idx="1451">
                  <c:v>42961.65625</c:v>
                </c:pt>
                <c:pt idx="1452">
                  <c:v>42961.677083333401</c:v>
                </c:pt>
                <c:pt idx="1453">
                  <c:v>42961.697916666599</c:v>
                </c:pt>
                <c:pt idx="1454">
                  <c:v>42961.71875</c:v>
                </c:pt>
                <c:pt idx="1455">
                  <c:v>42961.739583333401</c:v>
                </c:pt>
                <c:pt idx="1456">
                  <c:v>42961.760416666599</c:v>
                </c:pt>
                <c:pt idx="1457">
                  <c:v>42961.78125</c:v>
                </c:pt>
                <c:pt idx="1458">
                  <c:v>42961.802083333401</c:v>
                </c:pt>
                <c:pt idx="1459">
                  <c:v>42961.822916666599</c:v>
                </c:pt>
                <c:pt idx="1460">
                  <c:v>42961.84375</c:v>
                </c:pt>
                <c:pt idx="1461">
                  <c:v>42961.864583333401</c:v>
                </c:pt>
                <c:pt idx="1462">
                  <c:v>42961.885416666599</c:v>
                </c:pt>
                <c:pt idx="1463">
                  <c:v>42961.90625</c:v>
                </c:pt>
                <c:pt idx="1464">
                  <c:v>42961.927083333401</c:v>
                </c:pt>
                <c:pt idx="1465">
                  <c:v>42961.947916666599</c:v>
                </c:pt>
                <c:pt idx="1466">
                  <c:v>42961.96875</c:v>
                </c:pt>
                <c:pt idx="1467">
                  <c:v>42961.989583333401</c:v>
                </c:pt>
                <c:pt idx="1468">
                  <c:v>42962.010416666599</c:v>
                </c:pt>
                <c:pt idx="1469">
                  <c:v>42962.03125</c:v>
                </c:pt>
                <c:pt idx="1470">
                  <c:v>42962.052083333401</c:v>
                </c:pt>
                <c:pt idx="1471">
                  <c:v>42962.072916666599</c:v>
                </c:pt>
                <c:pt idx="1472">
                  <c:v>42962.09375</c:v>
                </c:pt>
                <c:pt idx="1473">
                  <c:v>42962.114583333401</c:v>
                </c:pt>
                <c:pt idx="1474">
                  <c:v>42962.135416666599</c:v>
                </c:pt>
                <c:pt idx="1475">
                  <c:v>42962.15625</c:v>
                </c:pt>
                <c:pt idx="1476">
                  <c:v>42962.177083333401</c:v>
                </c:pt>
                <c:pt idx="1477">
                  <c:v>42962.197916666599</c:v>
                </c:pt>
                <c:pt idx="1478">
                  <c:v>42962.21875</c:v>
                </c:pt>
                <c:pt idx="1479">
                  <c:v>42962.239583333401</c:v>
                </c:pt>
                <c:pt idx="1480">
                  <c:v>42962.260416666599</c:v>
                </c:pt>
                <c:pt idx="1481">
                  <c:v>42962.28125</c:v>
                </c:pt>
                <c:pt idx="1482">
                  <c:v>42962.302083333401</c:v>
                </c:pt>
                <c:pt idx="1483">
                  <c:v>42962.322916666599</c:v>
                </c:pt>
                <c:pt idx="1484">
                  <c:v>42962.34375</c:v>
                </c:pt>
                <c:pt idx="1485">
                  <c:v>42962.364583333401</c:v>
                </c:pt>
                <c:pt idx="1486">
                  <c:v>42962.385416666599</c:v>
                </c:pt>
                <c:pt idx="1487">
                  <c:v>42962.40625</c:v>
                </c:pt>
                <c:pt idx="1488">
                  <c:v>42962.427083333401</c:v>
                </c:pt>
                <c:pt idx="1489">
                  <c:v>42962.447916666599</c:v>
                </c:pt>
                <c:pt idx="1490">
                  <c:v>42962.46875</c:v>
                </c:pt>
                <c:pt idx="1491">
                  <c:v>42962.489583333401</c:v>
                </c:pt>
                <c:pt idx="1492">
                  <c:v>42962.510416666599</c:v>
                </c:pt>
                <c:pt idx="1493">
                  <c:v>42962.53125</c:v>
                </c:pt>
                <c:pt idx="1494">
                  <c:v>42962.552083333401</c:v>
                </c:pt>
                <c:pt idx="1495">
                  <c:v>42962.572916666599</c:v>
                </c:pt>
                <c:pt idx="1496">
                  <c:v>42962.59375</c:v>
                </c:pt>
                <c:pt idx="1497">
                  <c:v>42962.614583333401</c:v>
                </c:pt>
                <c:pt idx="1498">
                  <c:v>42962.635416666599</c:v>
                </c:pt>
                <c:pt idx="1499">
                  <c:v>42962.65625</c:v>
                </c:pt>
                <c:pt idx="1500">
                  <c:v>42962.677083333401</c:v>
                </c:pt>
                <c:pt idx="1501">
                  <c:v>42962.697916666599</c:v>
                </c:pt>
                <c:pt idx="1502">
                  <c:v>42962.71875</c:v>
                </c:pt>
                <c:pt idx="1503">
                  <c:v>42962.739583333401</c:v>
                </c:pt>
                <c:pt idx="1504">
                  <c:v>42962.760416666599</c:v>
                </c:pt>
                <c:pt idx="1505">
                  <c:v>42962.78125</c:v>
                </c:pt>
                <c:pt idx="1506">
                  <c:v>42962.802083333401</c:v>
                </c:pt>
                <c:pt idx="1507">
                  <c:v>42962.822916666599</c:v>
                </c:pt>
                <c:pt idx="1508">
                  <c:v>42962.84375</c:v>
                </c:pt>
                <c:pt idx="1509">
                  <c:v>42962.864583333401</c:v>
                </c:pt>
                <c:pt idx="1510">
                  <c:v>42962.885416666599</c:v>
                </c:pt>
                <c:pt idx="1511">
                  <c:v>42962.90625</c:v>
                </c:pt>
                <c:pt idx="1512">
                  <c:v>42962.927083333401</c:v>
                </c:pt>
                <c:pt idx="1513">
                  <c:v>42962.947916666599</c:v>
                </c:pt>
                <c:pt idx="1514">
                  <c:v>42962.96875</c:v>
                </c:pt>
                <c:pt idx="1515">
                  <c:v>42962.989583333401</c:v>
                </c:pt>
                <c:pt idx="1516">
                  <c:v>42963.010416666599</c:v>
                </c:pt>
                <c:pt idx="1517">
                  <c:v>42963.03125</c:v>
                </c:pt>
                <c:pt idx="1518">
                  <c:v>42963.052083333401</c:v>
                </c:pt>
                <c:pt idx="1519">
                  <c:v>42963.072916666599</c:v>
                </c:pt>
                <c:pt idx="1520">
                  <c:v>42963.09375</c:v>
                </c:pt>
                <c:pt idx="1521">
                  <c:v>42963.114583333401</c:v>
                </c:pt>
                <c:pt idx="1522">
                  <c:v>42963.135416666599</c:v>
                </c:pt>
                <c:pt idx="1523">
                  <c:v>42963.15625</c:v>
                </c:pt>
                <c:pt idx="1524">
                  <c:v>42963.177083333401</c:v>
                </c:pt>
                <c:pt idx="1525">
                  <c:v>42963.197916666599</c:v>
                </c:pt>
                <c:pt idx="1526">
                  <c:v>42963.21875</c:v>
                </c:pt>
                <c:pt idx="1527">
                  <c:v>42963.239583333401</c:v>
                </c:pt>
                <c:pt idx="1528">
                  <c:v>42963.260416666599</c:v>
                </c:pt>
                <c:pt idx="1529">
                  <c:v>42963.28125</c:v>
                </c:pt>
                <c:pt idx="1530">
                  <c:v>42963.302083333401</c:v>
                </c:pt>
                <c:pt idx="1531">
                  <c:v>42963.322916666599</c:v>
                </c:pt>
                <c:pt idx="1532">
                  <c:v>42963.34375</c:v>
                </c:pt>
                <c:pt idx="1533">
                  <c:v>42963.364583333401</c:v>
                </c:pt>
                <c:pt idx="1534">
                  <c:v>42963.385416666599</c:v>
                </c:pt>
                <c:pt idx="1535">
                  <c:v>42963.40625</c:v>
                </c:pt>
                <c:pt idx="1536">
                  <c:v>42963.427083333401</c:v>
                </c:pt>
                <c:pt idx="1537">
                  <c:v>42963.447916666599</c:v>
                </c:pt>
                <c:pt idx="1538">
                  <c:v>42963.46875</c:v>
                </c:pt>
                <c:pt idx="1539">
                  <c:v>42963.489583333401</c:v>
                </c:pt>
                <c:pt idx="1540">
                  <c:v>42963.510416666599</c:v>
                </c:pt>
                <c:pt idx="1541">
                  <c:v>42963.53125</c:v>
                </c:pt>
                <c:pt idx="1542">
                  <c:v>42963.552083333401</c:v>
                </c:pt>
                <c:pt idx="1543">
                  <c:v>42963.572916666599</c:v>
                </c:pt>
                <c:pt idx="1544">
                  <c:v>42963.59375</c:v>
                </c:pt>
                <c:pt idx="1545">
                  <c:v>42963.614583333401</c:v>
                </c:pt>
                <c:pt idx="1546">
                  <c:v>42963.635416666599</c:v>
                </c:pt>
                <c:pt idx="1547">
                  <c:v>42963.65625</c:v>
                </c:pt>
                <c:pt idx="1548">
                  <c:v>42963.677083333401</c:v>
                </c:pt>
                <c:pt idx="1549">
                  <c:v>42963.697916666599</c:v>
                </c:pt>
                <c:pt idx="1550">
                  <c:v>42963.71875</c:v>
                </c:pt>
                <c:pt idx="1551">
                  <c:v>42963.739583333401</c:v>
                </c:pt>
                <c:pt idx="1552">
                  <c:v>42963.760416666599</c:v>
                </c:pt>
                <c:pt idx="1553">
                  <c:v>42963.78125</c:v>
                </c:pt>
                <c:pt idx="1554">
                  <c:v>42963.802083333401</c:v>
                </c:pt>
                <c:pt idx="1555">
                  <c:v>42963.822916666599</c:v>
                </c:pt>
                <c:pt idx="1556">
                  <c:v>42963.84375</c:v>
                </c:pt>
                <c:pt idx="1557">
                  <c:v>42963.864583333401</c:v>
                </c:pt>
                <c:pt idx="1558">
                  <c:v>42963.885416666599</c:v>
                </c:pt>
                <c:pt idx="1559">
                  <c:v>42963.90625</c:v>
                </c:pt>
                <c:pt idx="1560">
                  <c:v>42963.927083333401</c:v>
                </c:pt>
                <c:pt idx="1561">
                  <c:v>42963.947916666599</c:v>
                </c:pt>
                <c:pt idx="1562">
                  <c:v>42963.96875</c:v>
                </c:pt>
                <c:pt idx="1563">
                  <c:v>42963.989583333401</c:v>
                </c:pt>
                <c:pt idx="1564">
                  <c:v>42964.010416666599</c:v>
                </c:pt>
                <c:pt idx="1565">
                  <c:v>42964.03125</c:v>
                </c:pt>
                <c:pt idx="1566">
                  <c:v>42964.052083333401</c:v>
                </c:pt>
                <c:pt idx="1567">
                  <c:v>42964.072916666599</c:v>
                </c:pt>
                <c:pt idx="1568">
                  <c:v>42964.09375</c:v>
                </c:pt>
                <c:pt idx="1569">
                  <c:v>42964.114583333401</c:v>
                </c:pt>
                <c:pt idx="1570">
                  <c:v>42964.135416666599</c:v>
                </c:pt>
                <c:pt idx="1571">
                  <c:v>42964.15625</c:v>
                </c:pt>
                <c:pt idx="1572">
                  <c:v>42964.177083333401</c:v>
                </c:pt>
                <c:pt idx="1573">
                  <c:v>42964.197916666599</c:v>
                </c:pt>
                <c:pt idx="1574">
                  <c:v>42964.21875</c:v>
                </c:pt>
                <c:pt idx="1575">
                  <c:v>42964.239583333401</c:v>
                </c:pt>
                <c:pt idx="1576">
                  <c:v>42964.260416666599</c:v>
                </c:pt>
                <c:pt idx="1577">
                  <c:v>42964.28125</c:v>
                </c:pt>
                <c:pt idx="1578">
                  <c:v>42964.302083333401</c:v>
                </c:pt>
                <c:pt idx="1579">
                  <c:v>42964.322916666599</c:v>
                </c:pt>
                <c:pt idx="1580">
                  <c:v>42964.34375</c:v>
                </c:pt>
                <c:pt idx="1581">
                  <c:v>42964.364583333401</c:v>
                </c:pt>
                <c:pt idx="1582">
                  <c:v>42964.385416666599</c:v>
                </c:pt>
                <c:pt idx="1583">
                  <c:v>42964.40625</c:v>
                </c:pt>
                <c:pt idx="1584">
                  <c:v>42964.427083333401</c:v>
                </c:pt>
                <c:pt idx="1585">
                  <c:v>42964.447916666599</c:v>
                </c:pt>
                <c:pt idx="1586">
                  <c:v>42964.46875</c:v>
                </c:pt>
                <c:pt idx="1587">
                  <c:v>42964.489583333401</c:v>
                </c:pt>
                <c:pt idx="1588">
                  <c:v>42964.510416666599</c:v>
                </c:pt>
                <c:pt idx="1589">
                  <c:v>42964.53125</c:v>
                </c:pt>
                <c:pt idx="1590">
                  <c:v>42964.552083333401</c:v>
                </c:pt>
                <c:pt idx="1591">
                  <c:v>42964.572916666599</c:v>
                </c:pt>
                <c:pt idx="1592">
                  <c:v>42964.59375</c:v>
                </c:pt>
                <c:pt idx="1593">
                  <c:v>42964.614583333401</c:v>
                </c:pt>
                <c:pt idx="1594">
                  <c:v>42964.635416666599</c:v>
                </c:pt>
                <c:pt idx="1595">
                  <c:v>42964.65625</c:v>
                </c:pt>
                <c:pt idx="1596">
                  <c:v>42964.677083333401</c:v>
                </c:pt>
                <c:pt idx="1597">
                  <c:v>42964.697916666599</c:v>
                </c:pt>
                <c:pt idx="1598">
                  <c:v>42964.71875</c:v>
                </c:pt>
                <c:pt idx="1599">
                  <c:v>42964.739583333401</c:v>
                </c:pt>
                <c:pt idx="1600">
                  <c:v>42964.760416666599</c:v>
                </c:pt>
                <c:pt idx="1601">
                  <c:v>42964.78125</c:v>
                </c:pt>
                <c:pt idx="1602">
                  <c:v>42964.802083333401</c:v>
                </c:pt>
                <c:pt idx="1603">
                  <c:v>42964.822916666599</c:v>
                </c:pt>
                <c:pt idx="1604">
                  <c:v>42964.84375</c:v>
                </c:pt>
                <c:pt idx="1605">
                  <c:v>42964.864583333401</c:v>
                </c:pt>
                <c:pt idx="1606">
                  <c:v>42964.885416666599</c:v>
                </c:pt>
                <c:pt idx="1607">
                  <c:v>42964.90625</c:v>
                </c:pt>
                <c:pt idx="1608">
                  <c:v>42964.927083333401</c:v>
                </c:pt>
                <c:pt idx="1609">
                  <c:v>42964.947916666599</c:v>
                </c:pt>
                <c:pt idx="1610">
                  <c:v>42964.96875</c:v>
                </c:pt>
                <c:pt idx="1611">
                  <c:v>42964.989583333401</c:v>
                </c:pt>
                <c:pt idx="1612">
                  <c:v>42965.010416666599</c:v>
                </c:pt>
                <c:pt idx="1613">
                  <c:v>42965.03125</c:v>
                </c:pt>
                <c:pt idx="1614">
                  <c:v>42965.052083333401</c:v>
                </c:pt>
                <c:pt idx="1615">
                  <c:v>42965.072916666599</c:v>
                </c:pt>
                <c:pt idx="1616">
                  <c:v>42965.09375</c:v>
                </c:pt>
                <c:pt idx="1617">
                  <c:v>42965.114583333401</c:v>
                </c:pt>
                <c:pt idx="1618">
                  <c:v>42965.135416666599</c:v>
                </c:pt>
                <c:pt idx="1619">
                  <c:v>42965.15625</c:v>
                </c:pt>
                <c:pt idx="1620">
                  <c:v>42965.177083333401</c:v>
                </c:pt>
                <c:pt idx="1621">
                  <c:v>42965.197916666599</c:v>
                </c:pt>
                <c:pt idx="1622">
                  <c:v>42965.21875</c:v>
                </c:pt>
                <c:pt idx="1623">
                  <c:v>42965.239583333401</c:v>
                </c:pt>
                <c:pt idx="1624">
                  <c:v>42965.260416666599</c:v>
                </c:pt>
                <c:pt idx="1625">
                  <c:v>42965.28125</c:v>
                </c:pt>
                <c:pt idx="1626">
                  <c:v>42965.302083333401</c:v>
                </c:pt>
                <c:pt idx="1627">
                  <c:v>42965.322916666599</c:v>
                </c:pt>
                <c:pt idx="1628">
                  <c:v>42965.34375</c:v>
                </c:pt>
                <c:pt idx="1629">
                  <c:v>42965.364583333401</c:v>
                </c:pt>
                <c:pt idx="1630">
                  <c:v>42965.385416666599</c:v>
                </c:pt>
                <c:pt idx="1631">
                  <c:v>42965.40625</c:v>
                </c:pt>
                <c:pt idx="1632">
                  <c:v>42965.427083333401</c:v>
                </c:pt>
                <c:pt idx="1633">
                  <c:v>42965.447916666599</c:v>
                </c:pt>
                <c:pt idx="1634">
                  <c:v>42965.46875</c:v>
                </c:pt>
                <c:pt idx="1635">
                  <c:v>42965.489583333401</c:v>
                </c:pt>
                <c:pt idx="1636">
                  <c:v>42965.510416666599</c:v>
                </c:pt>
                <c:pt idx="1637">
                  <c:v>42965.53125</c:v>
                </c:pt>
                <c:pt idx="1638">
                  <c:v>42965.552083333401</c:v>
                </c:pt>
                <c:pt idx="1639">
                  <c:v>42965.572916666599</c:v>
                </c:pt>
                <c:pt idx="1640">
                  <c:v>42965.59375</c:v>
                </c:pt>
                <c:pt idx="1641">
                  <c:v>42965.614583333401</c:v>
                </c:pt>
                <c:pt idx="1642">
                  <c:v>42965.635416666599</c:v>
                </c:pt>
                <c:pt idx="1643">
                  <c:v>42965.65625</c:v>
                </c:pt>
                <c:pt idx="1644">
                  <c:v>42965.677083333401</c:v>
                </c:pt>
                <c:pt idx="1645">
                  <c:v>42965.697916666599</c:v>
                </c:pt>
                <c:pt idx="1646">
                  <c:v>42965.71875</c:v>
                </c:pt>
                <c:pt idx="1647">
                  <c:v>42965.739583333401</c:v>
                </c:pt>
                <c:pt idx="1648">
                  <c:v>42965.760416666599</c:v>
                </c:pt>
                <c:pt idx="1649">
                  <c:v>42965.78125</c:v>
                </c:pt>
                <c:pt idx="1650">
                  <c:v>42965.802083333401</c:v>
                </c:pt>
                <c:pt idx="1651">
                  <c:v>42965.822916666599</c:v>
                </c:pt>
                <c:pt idx="1652">
                  <c:v>42965.84375</c:v>
                </c:pt>
                <c:pt idx="1653">
                  <c:v>42965.864583333401</c:v>
                </c:pt>
                <c:pt idx="1654">
                  <c:v>42965.885416666599</c:v>
                </c:pt>
                <c:pt idx="1655">
                  <c:v>42965.90625</c:v>
                </c:pt>
                <c:pt idx="1656">
                  <c:v>42965.927083333401</c:v>
                </c:pt>
                <c:pt idx="1657">
                  <c:v>42965.947916666599</c:v>
                </c:pt>
                <c:pt idx="1658">
                  <c:v>42965.96875</c:v>
                </c:pt>
                <c:pt idx="1659">
                  <c:v>42965.989583333401</c:v>
                </c:pt>
                <c:pt idx="1660">
                  <c:v>42966.010416666599</c:v>
                </c:pt>
                <c:pt idx="1661">
                  <c:v>42966.03125</c:v>
                </c:pt>
                <c:pt idx="1662">
                  <c:v>42966.052083333401</c:v>
                </c:pt>
                <c:pt idx="1663">
                  <c:v>42966.072916666599</c:v>
                </c:pt>
                <c:pt idx="1664">
                  <c:v>42966.09375</c:v>
                </c:pt>
                <c:pt idx="1665">
                  <c:v>42966.114583333401</c:v>
                </c:pt>
                <c:pt idx="1666">
                  <c:v>42966.135416666599</c:v>
                </c:pt>
                <c:pt idx="1667">
                  <c:v>42966.15625</c:v>
                </c:pt>
                <c:pt idx="1668">
                  <c:v>42966.177083333401</c:v>
                </c:pt>
                <c:pt idx="1669">
                  <c:v>42966.197916666599</c:v>
                </c:pt>
                <c:pt idx="1670">
                  <c:v>42966.21875</c:v>
                </c:pt>
                <c:pt idx="1671">
                  <c:v>42966.239583333401</c:v>
                </c:pt>
                <c:pt idx="1672">
                  <c:v>42966.260416666599</c:v>
                </c:pt>
                <c:pt idx="1673">
                  <c:v>42966.28125</c:v>
                </c:pt>
                <c:pt idx="1674">
                  <c:v>42966.302083333401</c:v>
                </c:pt>
                <c:pt idx="1675">
                  <c:v>42966.322916666599</c:v>
                </c:pt>
                <c:pt idx="1676">
                  <c:v>42966.34375</c:v>
                </c:pt>
                <c:pt idx="1677">
                  <c:v>42966.364583333401</c:v>
                </c:pt>
                <c:pt idx="1678">
                  <c:v>42966.385416666599</c:v>
                </c:pt>
                <c:pt idx="1679">
                  <c:v>42966.40625</c:v>
                </c:pt>
                <c:pt idx="1680">
                  <c:v>42966.427083333401</c:v>
                </c:pt>
                <c:pt idx="1681">
                  <c:v>42966.447916666599</c:v>
                </c:pt>
                <c:pt idx="1682">
                  <c:v>42966.46875</c:v>
                </c:pt>
                <c:pt idx="1683">
                  <c:v>42966.489583333401</c:v>
                </c:pt>
                <c:pt idx="1684">
                  <c:v>42966.510416666599</c:v>
                </c:pt>
                <c:pt idx="1685">
                  <c:v>42966.53125</c:v>
                </c:pt>
                <c:pt idx="1686">
                  <c:v>42966.552083333401</c:v>
                </c:pt>
                <c:pt idx="1687">
                  <c:v>42966.572916666599</c:v>
                </c:pt>
                <c:pt idx="1688">
                  <c:v>42966.59375</c:v>
                </c:pt>
                <c:pt idx="1689">
                  <c:v>42966.614583333401</c:v>
                </c:pt>
                <c:pt idx="1690">
                  <c:v>42966.635416666599</c:v>
                </c:pt>
                <c:pt idx="1691">
                  <c:v>42966.65625</c:v>
                </c:pt>
                <c:pt idx="1692">
                  <c:v>42966.677083333401</c:v>
                </c:pt>
                <c:pt idx="1693">
                  <c:v>42966.697916666599</c:v>
                </c:pt>
                <c:pt idx="1694">
                  <c:v>42966.71875</c:v>
                </c:pt>
                <c:pt idx="1695">
                  <c:v>42966.739583333401</c:v>
                </c:pt>
                <c:pt idx="1696">
                  <c:v>42966.760416666599</c:v>
                </c:pt>
                <c:pt idx="1697">
                  <c:v>42966.78125</c:v>
                </c:pt>
                <c:pt idx="1698">
                  <c:v>42966.802083333401</c:v>
                </c:pt>
                <c:pt idx="1699">
                  <c:v>42966.822916666599</c:v>
                </c:pt>
                <c:pt idx="1700">
                  <c:v>42966.84375</c:v>
                </c:pt>
                <c:pt idx="1701">
                  <c:v>42966.864583333401</c:v>
                </c:pt>
                <c:pt idx="1702">
                  <c:v>42966.885416666599</c:v>
                </c:pt>
                <c:pt idx="1703">
                  <c:v>42966.90625</c:v>
                </c:pt>
                <c:pt idx="1704">
                  <c:v>42966.927083333401</c:v>
                </c:pt>
                <c:pt idx="1705">
                  <c:v>42966.947916666599</c:v>
                </c:pt>
                <c:pt idx="1706">
                  <c:v>42966.96875</c:v>
                </c:pt>
                <c:pt idx="1707">
                  <c:v>42966.989583333401</c:v>
                </c:pt>
                <c:pt idx="1708">
                  <c:v>42967.010416666599</c:v>
                </c:pt>
                <c:pt idx="1709">
                  <c:v>42967.03125</c:v>
                </c:pt>
                <c:pt idx="1710">
                  <c:v>42967.052083333401</c:v>
                </c:pt>
                <c:pt idx="1711">
                  <c:v>42967.072916666599</c:v>
                </c:pt>
                <c:pt idx="1712">
                  <c:v>42967.09375</c:v>
                </c:pt>
                <c:pt idx="1713">
                  <c:v>42967.114583333401</c:v>
                </c:pt>
                <c:pt idx="1714">
                  <c:v>42967.135416666599</c:v>
                </c:pt>
                <c:pt idx="1715">
                  <c:v>42967.15625</c:v>
                </c:pt>
                <c:pt idx="1716">
                  <c:v>42967.177083333401</c:v>
                </c:pt>
                <c:pt idx="1717">
                  <c:v>42967.197916666599</c:v>
                </c:pt>
                <c:pt idx="1718">
                  <c:v>42967.21875</c:v>
                </c:pt>
                <c:pt idx="1719">
                  <c:v>42967.239583333401</c:v>
                </c:pt>
                <c:pt idx="1720">
                  <c:v>42967.260416666599</c:v>
                </c:pt>
                <c:pt idx="1721">
                  <c:v>42967.28125</c:v>
                </c:pt>
                <c:pt idx="1722">
                  <c:v>42967.302083333401</c:v>
                </c:pt>
                <c:pt idx="1723">
                  <c:v>42967.322916666599</c:v>
                </c:pt>
                <c:pt idx="1724">
                  <c:v>42967.34375</c:v>
                </c:pt>
                <c:pt idx="1725">
                  <c:v>42967.364583333401</c:v>
                </c:pt>
                <c:pt idx="1726">
                  <c:v>42967.385416666599</c:v>
                </c:pt>
                <c:pt idx="1727">
                  <c:v>42967.40625</c:v>
                </c:pt>
                <c:pt idx="1728">
                  <c:v>42967.427083333401</c:v>
                </c:pt>
                <c:pt idx="1729">
                  <c:v>42967.447916666599</c:v>
                </c:pt>
                <c:pt idx="1730">
                  <c:v>42967.46875</c:v>
                </c:pt>
                <c:pt idx="1731">
                  <c:v>42967.489583333401</c:v>
                </c:pt>
                <c:pt idx="1732">
                  <c:v>42967.510416666599</c:v>
                </c:pt>
                <c:pt idx="1733">
                  <c:v>42967.53125</c:v>
                </c:pt>
                <c:pt idx="1734">
                  <c:v>42967.552083333401</c:v>
                </c:pt>
                <c:pt idx="1735">
                  <c:v>42967.572916666599</c:v>
                </c:pt>
                <c:pt idx="1736">
                  <c:v>42967.59375</c:v>
                </c:pt>
                <c:pt idx="1737">
                  <c:v>42967.614583333401</c:v>
                </c:pt>
                <c:pt idx="1738">
                  <c:v>42967.635416666599</c:v>
                </c:pt>
                <c:pt idx="1739">
                  <c:v>42967.65625</c:v>
                </c:pt>
                <c:pt idx="1740">
                  <c:v>42967.677083333401</c:v>
                </c:pt>
                <c:pt idx="1741">
                  <c:v>42967.697916666599</c:v>
                </c:pt>
                <c:pt idx="1742">
                  <c:v>42967.71875</c:v>
                </c:pt>
                <c:pt idx="1743">
                  <c:v>42967.739583333401</c:v>
                </c:pt>
                <c:pt idx="1744">
                  <c:v>42967.760416666599</c:v>
                </c:pt>
                <c:pt idx="1745">
                  <c:v>42967.78125</c:v>
                </c:pt>
                <c:pt idx="1746">
                  <c:v>42967.802083333401</c:v>
                </c:pt>
                <c:pt idx="1747">
                  <c:v>42967.822916666599</c:v>
                </c:pt>
                <c:pt idx="1748">
                  <c:v>42967.84375</c:v>
                </c:pt>
                <c:pt idx="1749">
                  <c:v>42967.864583333401</c:v>
                </c:pt>
                <c:pt idx="1750">
                  <c:v>42967.885416666599</c:v>
                </c:pt>
                <c:pt idx="1751">
                  <c:v>42967.90625</c:v>
                </c:pt>
                <c:pt idx="1752">
                  <c:v>42967.927083333401</c:v>
                </c:pt>
                <c:pt idx="1753">
                  <c:v>42967.947916666599</c:v>
                </c:pt>
                <c:pt idx="1754">
                  <c:v>42967.96875</c:v>
                </c:pt>
                <c:pt idx="1755">
                  <c:v>42967.989583333401</c:v>
                </c:pt>
                <c:pt idx="1756">
                  <c:v>42968.010416666599</c:v>
                </c:pt>
                <c:pt idx="1757">
                  <c:v>42968.03125</c:v>
                </c:pt>
                <c:pt idx="1758">
                  <c:v>42968.052083333401</c:v>
                </c:pt>
                <c:pt idx="1759">
                  <c:v>42968.072916666599</c:v>
                </c:pt>
                <c:pt idx="1760">
                  <c:v>42968.09375</c:v>
                </c:pt>
                <c:pt idx="1761">
                  <c:v>42968.114583333401</c:v>
                </c:pt>
                <c:pt idx="1762">
                  <c:v>42968.135416666599</c:v>
                </c:pt>
                <c:pt idx="1763">
                  <c:v>42968.15625</c:v>
                </c:pt>
                <c:pt idx="1764">
                  <c:v>42968.177083333401</c:v>
                </c:pt>
                <c:pt idx="1765">
                  <c:v>42968.197916666599</c:v>
                </c:pt>
                <c:pt idx="1766">
                  <c:v>42968.21875</c:v>
                </c:pt>
                <c:pt idx="1767">
                  <c:v>42968.239583333401</c:v>
                </c:pt>
                <c:pt idx="1768">
                  <c:v>42968.260416666599</c:v>
                </c:pt>
                <c:pt idx="1769">
                  <c:v>42968.28125</c:v>
                </c:pt>
                <c:pt idx="1770">
                  <c:v>42968.302083333401</c:v>
                </c:pt>
                <c:pt idx="1771">
                  <c:v>42968.322916666599</c:v>
                </c:pt>
                <c:pt idx="1772">
                  <c:v>42968.34375</c:v>
                </c:pt>
                <c:pt idx="1773">
                  <c:v>42968.364583333401</c:v>
                </c:pt>
                <c:pt idx="1774">
                  <c:v>42968.385416666599</c:v>
                </c:pt>
                <c:pt idx="1775">
                  <c:v>42968.40625</c:v>
                </c:pt>
                <c:pt idx="1776">
                  <c:v>42968.427083333401</c:v>
                </c:pt>
                <c:pt idx="1777">
                  <c:v>42968.447916666599</c:v>
                </c:pt>
                <c:pt idx="1778">
                  <c:v>42968.46875</c:v>
                </c:pt>
                <c:pt idx="1779">
                  <c:v>42968.489583333401</c:v>
                </c:pt>
                <c:pt idx="1780">
                  <c:v>42968.510416666599</c:v>
                </c:pt>
                <c:pt idx="1781">
                  <c:v>42968.53125</c:v>
                </c:pt>
                <c:pt idx="1782">
                  <c:v>42968.552083333401</c:v>
                </c:pt>
                <c:pt idx="1783">
                  <c:v>42968.572916666599</c:v>
                </c:pt>
                <c:pt idx="1784">
                  <c:v>42968.59375</c:v>
                </c:pt>
                <c:pt idx="1785">
                  <c:v>42968.614583333401</c:v>
                </c:pt>
                <c:pt idx="1786">
                  <c:v>42968.635416666599</c:v>
                </c:pt>
                <c:pt idx="1787">
                  <c:v>42968.65625</c:v>
                </c:pt>
                <c:pt idx="1788">
                  <c:v>42968.677083333401</c:v>
                </c:pt>
                <c:pt idx="1789">
                  <c:v>42968.697916666599</c:v>
                </c:pt>
                <c:pt idx="1790">
                  <c:v>42968.71875</c:v>
                </c:pt>
                <c:pt idx="1791">
                  <c:v>42968.739583333401</c:v>
                </c:pt>
                <c:pt idx="1792">
                  <c:v>42968.760416666599</c:v>
                </c:pt>
                <c:pt idx="1793">
                  <c:v>42968.78125</c:v>
                </c:pt>
                <c:pt idx="1794">
                  <c:v>42968.802083333401</c:v>
                </c:pt>
                <c:pt idx="1795">
                  <c:v>42968.822916666599</c:v>
                </c:pt>
                <c:pt idx="1796">
                  <c:v>42968.84375</c:v>
                </c:pt>
                <c:pt idx="1797">
                  <c:v>42968.864583333401</c:v>
                </c:pt>
                <c:pt idx="1798">
                  <c:v>42968.885416666599</c:v>
                </c:pt>
                <c:pt idx="1799">
                  <c:v>42968.90625</c:v>
                </c:pt>
                <c:pt idx="1800">
                  <c:v>42968.927083333401</c:v>
                </c:pt>
                <c:pt idx="1801">
                  <c:v>42968.947916666599</c:v>
                </c:pt>
                <c:pt idx="1802">
                  <c:v>42968.96875</c:v>
                </c:pt>
                <c:pt idx="1803">
                  <c:v>42968.989583333401</c:v>
                </c:pt>
                <c:pt idx="1804">
                  <c:v>42969.010416666599</c:v>
                </c:pt>
                <c:pt idx="1805">
                  <c:v>42969.03125</c:v>
                </c:pt>
                <c:pt idx="1806">
                  <c:v>42969.052083333401</c:v>
                </c:pt>
                <c:pt idx="1807">
                  <c:v>42969.072916666599</c:v>
                </c:pt>
                <c:pt idx="1808">
                  <c:v>42969.09375</c:v>
                </c:pt>
                <c:pt idx="1809">
                  <c:v>42969.114583333401</c:v>
                </c:pt>
                <c:pt idx="1810">
                  <c:v>42969.135416666599</c:v>
                </c:pt>
                <c:pt idx="1811">
                  <c:v>42969.15625</c:v>
                </c:pt>
                <c:pt idx="1812">
                  <c:v>42969.177083333401</c:v>
                </c:pt>
                <c:pt idx="1813">
                  <c:v>42969.197916666599</c:v>
                </c:pt>
                <c:pt idx="1814">
                  <c:v>42969.21875</c:v>
                </c:pt>
                <c:pt idx="1815">
                  <c:v>42969.239583333401</c:v>
                </c:pt>
                <c:pt idx="1816">
                  <c:v>42969.260416666599</c:v>
                </c:pt>
                <c:pt idx="1817">
                  <c:v>42969.28125</c:v>
                </c:pt>
                <c:pt idx="1818">
                  <c:v>42969.302083333401</c:v>
                </c:pt>
                <c:pt idx="1819">
                  <c:v>42969.322916666599</c:v>
                </c:pt>
                <c:pt idx="1820">
                  <c:v>42969.34375</c:v>
                </c:pt>
                <c:pt idx="1821">
                  <c:v>42969.364583333401</c:v>
                </c:pt>
                <c:pt idx="1822">
                  <c:v>42969.385416666599</c:v>
                </c:pt>
                <c:pt idx="1823">
                  <c:v>42969.40625</c:v>
                </c:pt>
                <c:pt idx="1824">
                  <c:v>42969.427083333401</c:v>
                </c:pt>
                <c:pt idx="1825">
                  <c:v>42969.447916666599</c:v>
                </c:pt>
                <c:pt idx="1826">
                  <c:v>42969.46875</c:v>
                </c:pt>
                <c:pt idx="1827">
                  <c:v>42969.489583333401</c:v>
                </c:pt>
                <c:pt idx="1828">
                  <c:v>42969.510416666599</c:v>
                </c:pt>
                <c:pt idx="1829">
                  <c:v>42969.53125</c:v>
                </c:pt>
                <c:pt idx="1830">
                  <c:v>42969.552083333401</c:v>
                </c:pt>
                <c:pt idx="1831">
                  <c:v>42969.572916666599</c:v>
                </c:pt>
                <c:pt idx="1832">
                  <c:v>42969.59375</c:v>
                </c:pt>
                <c:pt idx="1833">
                  <c:v>42969.614583333401</c:v>
                </c:pt>
                <c:pt idx="1834">
                  <c:v>42969.635416666599</c:v>
                </c:pt>
                <c:pt idx="1835">
                  <c:v>42969.65625</c:v>
                </c:pt>
                <c:pt idx="1836">
                  <c:v>42969.677083333401</c:v>
                </c:pt>
                <c:pt idx="1837">
                  <c:v>42969.697916666599</c:v>
                </c:pt>
                <c:pt idx="1838">
                  <c:v>42969.71875</c:v>
                </c:pt>
                <c:pt idx="1839">
                  <c:v>42969.739583333401</c:v>
                </c:pt>
                <c:pt idx="1840">
                  <c:v>42969.760416666599</c:v>
                </c:pt>
                <c:pt idx="1841">
                  <c:v>42969.78125</c:v>
                </c:pt>
                <c:pt idx="1842">
                  <c:v>42969.802083333401</c:v>
                </c:pt>
                <c:pt idx="1843">
                  <c:v>42969.822916666599</c:v>
                </c:pt>
                <c:pt idx="1844">
                  <c:v>42969.84375</c:v>
                </c:pt>
                <c:pt idx="1845">
                  <c:v>42969.864583333401</c:v>
                </c:pt>
                <c:pt idx="1846">
                  <c:v>42969.885416666599</c:v>
                </c:pt>
                <c:pt idx="1847">
                  <c:v>42969.90625</c:v>
                </c:pt>
                <c:pt idx="1848">
                  <c:v>42969.927083333401</c:v>
                </c:pt>
                <c:pt idx="1849">
                  <c:v>42969.947916666599</c:v>
                </c:pt>
                <c:pt idx="1850">
                  <c:v>42969.96875</c:v>
                </c:pt>
                <c:pt idx="1851">
                  <c:v>42969.989583333401</c:v>
                </c:pt>
                <c:pt idx="1852">
                  <c:v>42970.010416666599</c:v>
                </c:pt>
                <c:pt idx="1853">
                  <c:v>42970.03125</c:v>
                </c:pt>
                <c:pt idx="1854">
                  <c:v>42970.052083333401</c:v>
                </c:pt>
                <c:pt idx="1855">
                  <c:v>42970.072916666599</c:v>
                </c:pt>
                <c:pt idx="1856">
                  <c:v>42970.09375</c:v>
                </c:pt>
                <c:pt idx="1857">
                  <c:v>42970.114583333401</c:v>
                </c:pt>
                <c:pt idx="1858">
                  <c:v>42970.135416666599</c:v>
                </c:pt>
                <c:pt idx="1859">
                  <c:v>42970.15625</c:v>
                </c:pt>
                <c:pt idx="1860">
                  <c:v>42970.177083333401</c:v>
                </c:pt>
                <c:pt idx="1861">
                  <c:v>42970.197916666599</c:v>
                </c:pt>
                <c:pt idx="1862">
                  <c:v>42970.21875</c:v>
                </c:pt>
                <c:pt idx="1863">
                  <c:v>42970.239583333401</c:v>
                </c:pt>
                <c:pt idx="1864">
                  <c:v>42970.260416666599</c:v>
                </c:pt>
                <c:pt idx="1865">
                  <c:v>42970.28125</c:v>
                </c:pt>
                <c:pt idx="1866">
                  <c:v>42970.302083333401</c:v>
                </c:pt>
                <c:pt idx="1867">
                  <c:v>42970.322916666599</c:v>
                </c:pt>
                <c:pt idx="1868">
                  <c:v>42970.34375</c:v>
                </c:pt>
                <c:pt idx="1869">
                  <c:v>42970.364583333401</c:v>
                </c:pt>
                <c:pt idx="1870">
                  <c:v>42970.385416666599</c:v>
                </c:pt>
                <c:pt idx="1871">
                  <c:v>42970.40625</c:v>
                </c:pt>
                <c:pt idx="1872">
                  <c:v>42970.427083333401</c:v>
                </c:pt>
                <c:pt idx="1873">
                  <c:v>42970.447916666599</c:v>
                </c:pt>
                <c:pt idx="1874">
                  <c:v>42970.46875</c:v>
                </c:pt>
                <c:pt idx="1875">
                  <c:v>42970.489583333401</c:v>
                </c:pt>
                <c:pt idx="1876">
                  <c:v>42970.510416666599</c:v>
                </c:pt>
                <c:pt idx="1877">
                  <c:v>42970.53125</c:v>
                </c:pt>
                <c:pt idx="1878">
                  <c:v>42970.552083333401</c:v>
                </c:pt>
                <c:pt idx="1879">
                  <c:v>42970.572916666599</c:v>
                </c:pt>
                <c:pt idx="1880">
                  <c:v>42970.59375</c:v>
                </c:pt>
                <c:pt idx="1881">
                  <c:v>42970.614583333401</c:v>
                </c:pt>
                <c:pt idx="1882">
                  <c:v>42970.635416666599</c:v>
                </c:pt>
                <c:pt idx="1883">
                  <c:v>42970.65625</c:v>
                </c:pt>
                <c:pt idx="1884">
                  <c:v>42970.677083333401</c:v>
                </c:pt>
                <c:pt idx="1885">
                  <c:v>42970.697916666599</c:v>
                </c:pt>
                <c:pt idx="1886">
                  <c:v>42970.71875</c:v>
                </c:pt>
                <c:pt idx="1887">
                  <c:v>42970.739583333401</c:v>
                </c:pt>
                <c:pt idx="1888">
                  <c:v>42970.760416666599</c:v>
                </c:pt>
                <c:pt idx="1889">
                  <c:v>42970.78125</c:v>
                </c:pt>
                <c:pt idx="1890">
                  <c:v>42970.802083333401</c:v>
                </c:pt>
                <c:pt idx="1891">
                  <c:v>42970.822916666599</c:v>
                </c:pt>
                <c:pt idx="1892">
                  <c:v>42970.84375</c:v>
                </c:pt>
                <c:pt idx="1893">
                  <c:v>42970.864583333401</c:v>
                </c:pt>
                <c:pt idx="1894">
                  <c:v>42970.885416666599</c:v>
                </c:pt>
                <c:pt idx="1895">
                  <c:v>42970.90625</c:v>
                </c:pt>
                <c:pt idx="1896">
                  <c:v>42970.927083333401</c:v>
                </c:pt>
                <c:pt idx="1897">
                  <c:v>42970.947916666599</c:v>
                </c:pt>
                <c:pt idx="1898">
                  <c:v>42970.96875</c:v>
                </c:pt>
                <c:pt idx="1899">
                  <c:v>42970.989583333401</c:v>
                </c:pt>
                <c:pt idx="1900">
                  <c:v>42971.010416666599</c:v>
                </c:pt>
                <c:pt idx="1901">
                  <c:v>42971.03125</c:v>
                </c:pt>
                <c:pt idx="1902">
                  <c:v>42971.052083333401</c:v>
                </c:pt>
                <c:pt idx="1903">
                  <c:v>42971.072916666599</c:v>
                </c:pt>
                <c:pt idx="1904">
                  <c:v>42971.09375</c:v>
                </c:pt>
                <c:pt idx="1905">
                  <c:v>42971.114583333401</c:v>
                </c:pt>
                <c:pt idx="1906">
                  <c:v>42971.135416666599</c:v>
                </c:pt>
                <c:pt idx="1907">
                  <c:v>42971.15625</c:v>
                </c:pt>
                <c:pt idx="1908">
                  <c:v>42971.177083333401</c:v>
                </c:pt>
                <c:pt idx="1909">
                  <c:v>42971.197916666599</c:v>
                </c:pt>
                <c:pt idx="1910">
                  <c:v>42971.21875</c:v>
                </c:pt>
                <c:pt idx="1911">
                  <c:v>42971.239583333401</c:v>
                </c:pt>
                <c:pt idx="1912">
                  <c:v>42971.260416666599</c:v>
                </c:pt>
                <c:pt idx="1913">
                  <c:v>42971.28125</c:v>
                </c:pt>
                <c:pt idx="1914">
                  <c:v>42971.302083333401</c:v>
                </c:pt>
                <c:pt idx="1915">
                  <c:v>42971.322916666599</c:v>
                </c:pt>
                <c:pt idx="1916">
                  <c:v>42971.34375</c:v>
                </c:pt>
                <c:pt idx="1917">
                  <c:v>42971.364583333401</c:v>
                </c:pt>
                <c:pt idx="1918">
                  <c:v>42971.385416666599</c:v>
                </c:pt>
                <c:pt idx="1919">
                  <c:v>42971.40625</c:v>
                </c:pt>
                <c:pt idx="1920">
                  <c:v>42971.427083333401</c:v>
                </c:pt>
                <c:pt idx="1921">
                  <c:v>42971.447916666599</c:v>
                </c:pt>
                <c:pt idx="1922">
                  <c:v>42971.46875</c:v>
                </c:pt>
                <c:pt idx="1923">
                  <c:v>42971.489583333401</c:v>
                </c:pt>
                <c:pt idx="1924">
                  <c:v>42971.510416666599</c:v>
                </c:pt>
                <c:pt idx="1925">
                  <c:v>42971.53125</c:v>
                </c:pt>
                <c:pt idx="1926">
                  <c:v>42971.552083333401</c:v>
                </c:pt>
                <c:pt idx="1927">
                  <c:v>42971.572916666599</c:v>
                </c:pt>
                <c:pt idx="1928">
                  <c:v>42971.59375</c:v>
                </c:pt>
                <c:pt idx="1929">
                  <c:v>42971.614583333401</c:v>
                </c:pt>
                <c:pt idx="1930">
                  <c:v>42971.635416666599</c:v>
                </c:pt>
                <c:pt idx="1931">
                  <c:v>42971.65625</c:v>
                </c:pt>
                <c:pt idx="1932">
                  <c:v>42971.677083333401</c:v>
                </c:pt>
                <c:pt idx="1933">
                  <c:v>42971.697916666599</c:v>
                </c:pt>
                <c:pt idx="1934">
                  <c:v>42971.71875</c:v>
                </c:pt>
                <c:pt idx="1935">
                  <c:v>42971.739583333401</c:v>
                </c:pt>
                <c:pt idx="1936">
                  <c:v>42971.760416666599</c:v>
                </c:pt>
                <c:pt idx="1937">
                  <c:v>42971.78125</c:v>
                </c:pt>
                <c:pt idx="1938">
                  <c:v>42971.802083333401</c:v>
                </c:pt>
                <c:pt idx="1939">
                  <c:v>42971.822916666599</c:v>
                </c:pt>
                <c:pt idx="1940">
                  <c:v>42971.84375</c:v>
                </c:pt>
                <c:pt idx="1941">
                  <c:v>42971.864583333401</c:v>
                </c:pt>
                <c:pt idx="1942">
                  <c:v>42971.885416666599</c:v>
                </c:pt>
                <c:pt idx="1943">
                  <c:v>42971.90625</c:v>
                </c:pt>
                <c:pt idx="1944">
                  <c:v>42971.927083333401</c:v>
                </c:pt>
                <c:pt idx="1945">
                  <c:v>42971.947916666599</c:v>
                </c:pt>
                <c:pt idx="1946">
                  <c:v>42971.96875</c:v>
                </c:pt>
                <c:pt idx="1947">
                  <c:v>42971.989583333401</c:v>
                </c:pt>
                <c:pt idx="1948">
                  <c:v>42972.010416666599</c:v>
                </c:pt>
                <c:pt idx="1949">
                  <c:v>42972.03125</c:v>
                </c:pt>
                <c:pt idx="1950">
                  <c:v>42972.052083333401</c:v>
                </c:pt>
                <c:pt idx="1951">
                  <c:v>42972.072916666599</c:v>
                </c:pt>
                <c:pt idx="1952">
                  <c:v>42972.09375</c:v>
                </c:pt>
                <c:pt idx="1953">
                  <c:v>42972.114583333401</c:v>
                </c:pt>
                <c:pt idx="1954">
                  <c:v>42972.135416666599</c:v>
                </c:pt>
                <c:pt idx="1955">
                  <c:v>42972.15625</c:v>
                </c:pt>
                <c:pt idx="1956">
                  <c:v>42972.177083333401</c:v>
                </c:pt>
                <c:pt idx="1957">
                  <c:v>42972.197916666599</c:v>
                </c:pt>
                <c:pt idx="1958">
                  <c:v>42972.21875</c:v>
                </c:pt>
                <c:pt idx="1959">
                  <c:v>42972.239583333401</c:v>
                </c:pt>
                <c:pt idx="1960">
                  <c:v>42972.260416666599</c:v>
                </c:pt>
                <c:pt idx="1961">
                  <c:v>42972.28125</c:v>
                </c:pt>
                <c:pt idx="1962">
                  <c:v>42972.302083333401</c:v>
                </c:pt>
                <c:pt idx="1963">
                  <c:v>42972.322916666599</c:v>
                </c:pt>
                <c:pt idx="1964">
                  <c:v>42972.34375</c:v>
                </c:pt>
                <c:pt idx="1965">
                  <c:v>42972.364583333401</c:v>
                </c:pt>
                <c:pt idx="1966">
                  <c:v>42972.385416666599</c:v>
                </c:pt>
                <c:pt idx="1967">
                  <c:v>42972.40625</c:v>
                </c:pt>
                <c:pt idx="1968">
                  <c:v>42972.427083333401</c:v>
                </c:pt>
                <c:pt idx="1969">
                  <c:v>42972.447916666599</c:v>
                </c:pt>
                <c:pt idx="1970">
                  <c:v>42972.46875</c:v>
                </c:pt>
                <c:pt idx="1971">
                  <c:v>42972.489583333401</c:v>
                </c:pt>
                <c:pt idx="1972">
                  <c:v>42972.510416666599</c:v>
                </c:pt>
                <c:pt idx="1973">
                  <c:v>42972.53125</c:v>
                </c:pt>
                <c:pt idx="1974">
                  <c:v>42972.552083333401</c:v>
                </c:pt>
                <c:pt idx="1975">
                  <c:v>42972.572916666599</c:v>
                </c:pt>
                <c:pt idx="1976">
                  <c:v>42972.59375</c:v>
                </c:pt>
                <c:pt idx="1977">
                  <c:v>42972.614583333401</c:v>
                </c:pt>
                <c:pt idx="1978">
                  <c:v>42972.635416666599</c:v>
                </c:pt>
                <c:pt idx="1979">
                  <c:v>42972.65625</c:v>
                </c:pt>
                <c:pt idx="1980">
                  <c:v>42972.677083333401</c:v>
                </c:pt>
                <c:pt idx="1981">
                  <c:v>42972.697916666599</c:v>
                </c:pt>
                <c:pt idx="1982">
                  <c:v>42972.71875</c:v>
                </c:pt>
                <c:pt idx="1983">
                  <c:v>42972.739583333401</c:v>
                </c:pt>
                <c:pt idx="1984">
                  <c:v>42972.760416666599</c:v>
                </c:pt>
                <c:pt idx="1985">
                  <c:v>42972.78125</c:v>
                </c:pt>
                <c:pt idx="1986">
                  <c:v>42972.802083333401</c:v>
                </c:pt>
                <c:pt idx="1987">
                  <c:v>42972.822916666599</c:v>
                </c:pt>
                <c:pt idx="1988">
                  <c:v>42972.84375</c:v>
                </c:pt>
                <c:pt idx="1989">
                  <c:v>42972.864583333401</c:v>
                </c:pt>
                <c:pt idx="1990">
                  <c:v>42972.885416666599</c:v>
                </c:pt>
                <c:pt idx="1991">
                  <c:v>42972.90625</c:v>
                </c:pt>
                <c:pt idx="1992">
                  <c:v>42972.927083333401</c:v>
                </c:pt>
                <c:pt idx="1993">
                  <c:v>42972.947916666599</c:v>
                </c:pt>
                <c:pt idx="1994">
                  <c:v>42972.96875</c:v>
                </c:pt>
                <c:pt idx="1995">
                  <c:v>42972.989583333401</c:v>
                </c:pt>
                <c:pt idx="1996">
                  <c:v>42973.010416666599</c:v>
                </c:pt>
                <c:pt idx="1997">
                  <c:v>42973.03125</c:v>
                </c:pt>
                <c:pt idx="1998">
                  <c:v>42973.052083333401</c:v>
                </c:pt>
                <c:pt idx="1999">
                  <c:v>42973.072916666599</c:v>
                </c:pt>
                <c:pt idx="2000">
                  <c:v>42973.09375</c:v>
                </c:pt>
                <c:pt idx="2001">
                  <c:v>42973.114583333401</c:v>
                </c:pt>
                <c:pt idx="2002">
                  <c:v>42973.135416666599</c:v>
                </c:pt>
                <c:pt idx="2003">
                  <c:v>42973.15625</c:v>
                </c:pt>
                <c:pt idx="2004">
                  <c:v>42973.177083333401</c:v>
                </c:pt>
                <c:pt idx="2005">
                  <c:v>42973.197916666599</c:v>
                </c:pt>
                <c:pt idx="2006">
                  <c:v>42973.21875</c:v>
                </c:pt>
                <c:pt idx="2007">
                  <c:v>42973.239583333401</c:v>
                </c:pt>
                <c:pt idx="2008">
                  <c:v>42973.260416666599</c:v>
                </c:pt>
                <c:pt idx="2009">
                  <c:v>42973.28125</c:v>
                </c:pt>
                <c:pt idx="2010">
                  <c:v>42973.302083333401</c:v>
                </c:pt>
                <c:pt idx="2011">
                  <c:v>42973.322916666599</c:v>
                </c:pt>
                <c:pt idx="2012">
                  <c:v>42973.34375</c:v>
                </c:pt>
                <c:pt idx="2013">
                  <c:v>42973.364583333401</c:v>
                </c:pt>
                <c:pt idx="2014">
                  <c:v>42973.385416666599</c:v>
                </c:pt>
                <c:pt idx="2015">
                  <c:v>42973.40625</c:v>
                </c:pt>
                <c:pt idx="2016">
                  <c:v>42973.427083333401</c:v>
                </c:pt>
                <c:pt idx="2017">
                  <c:v>42973.447916666599</c:v>
                </c:pt>
                <c:pt idx="2018">
                  <c:v>42973.46875</c:v>
                </c:pt>
                <c:pt idx="2019">
                  <c:v>42973.489583333401</c:v>
                </c:pt>
                <c:pt idx="2020">
                  <c:v>42973.510416666599</c:v>
                </c:pt>
                <c:pt idx="2021">
                  <c:v>42973.53125</c:v>
                </c:pt>
                <c:pt idx="2022">
                  <c:v>42973.552083333401</c:v>
                </c:pt>
                <c:pt idx="2023">
                  <c:v>42973.572916666599</c:v>
                </c:pt>
                <c:pt idx="2024">
                  <c:v>42973.59375</c:v>
                </c:pt>
                <c:pt idx="2025">
                  <c:v>42973.614583333401</c:v>
                </c:pt>
                <c:pt idx="2026">
                  <c:v>42973.635416666599</c:v>
                </c:pt>
                <c:pt idx="2027">
                  <c:v>42973.65625</c:v>
                </c:pt>
                <c:pt idx="2028">
                  <c:v>42973.677083333401</c:v>
                </c:pt>
                <c:pt idx="2029">
                  <c:v>42973.697916666599</c:v>
                </c:pt>
                <c:pt idx="2030">
                  <c:v>42973.71875</c:v>
                </c:pt>
                <c:pt idx="2031">
                  <c:v>42973.739583333401</c:v>
                </c:pt>
                <c:pt idx="2032">
                  <c:v>42973.760416666599</c:v>
                </c:pt>
                <c:pt idx="2033">
                  <c:v>42973.78125</c:v>
                </c:pt>
                <c:pt idx="2034">
                  <c:v>42973.802083333401</c:v>
                </c:pt>
                <c:pt idx="2035">
                  <c:v>42973.822916666599</c:v>
                </c:pt>
                <c:pt idx="2036">
                  <c:v>42973.84375</c:v>
                </c:pt>
                <c:pt idx="2037">
                  <c:v>42973.864583333401</c:v>
                </c:pt>
                <c:pt idx="2038">
                  <c:v>42973.885416666599</c:v>
                </c:pt>
                <c:pt idx="2039">
                  <c:v>42973.90625</c:v>
                </c:pt>
                <c:pt idx="2040">
                  <c:v>42973.927083333401</c:v>
                </c:pt>
                <c:pt idx="2041">
                  <c:v>42973.947916666599</c:v>
                </c:pt>
                <c:pt idx="2042">
                  <c:v>42973.96875</c:v>
                </c:pt>
                <c:pt idx="2043">
                  <c:v>42973.989583333401</c:v>
                </c:pt>
                <c:pt idx="2044">
                  <c:v>42974.010416666599</c:v>
                </c:pt>
                <c:pt idx="2045">
                  <c:v>42974.03125</c:v>
                </c:pt>
                <c:pt idx="2046">
                  <c:v>42974.052083333401</c:v>
                </c:pt>
                <c:pt idx="2047">
                  <c:v>42974.072916666599</c:v>
                </c:pt>
                <c:pt idx="2048">
                  <c:v>42974.09375</c:v>
                </c:pt>
                <c:pt idx="2049">
                  <c:v>42974.114583333401</c:v>
                </c:pt>
                <c:pt idx="2050">
                  <c:v>42974.135416666599</c:v>
                </c:pt>
                <c:pt idx="2051">
                  <c:v>42974.15625</c:v>
                </c:pt>
                <c:pt idx="2052">
                  <c:v>42974.177083333401</c:v>
                </c:pt>
                <c:pt idx="2053">
                  <c:v>42974.197916666599</c:v>
                </c:pt>
                <c:pt idx="2054">
                  <c:v>42974.21875</c:v>
                </c:pt>
                <c:pt idx="2055">
                  <c:v>42974.239583333401</c:v>
                </c:pt>
                <c:pt idx="2056">
                  <c:v>42974.260416666599</c:v>
                </c:pt>
                <c:pt idx="2057">
                  <c:v>42974.28125</c:v>
                </c:pt>
                <c:pt idx="2058">
                  <c:v>42974.302083333401</c:v>
                </c:pt>
                <c:pt idx="2059">
                  <c:v>42974.322916666599</c:v>
                </c:pt>
                <c:pt idx="2060">
                  <c:v>42974.34375</c:v>
                </c:pt>
                <c:pt idx="2061">
                  <c:v>42974.364583333401</c:v>
                </c:pt>
                <c:pt idx="2062">
                  <c:v>42974.385416666599</c:v>
                </c:pt>
                <c:pt idx="2063">
                  <c:v>42974.40625</c:v>
                </c:pt>
                <c:pt idx="2064">
                  <c:v>42974.427083333401</c:v>
                </c:pt>
                <c:pt idx="2065">
                  <c:v>42974.447916666599</c:v>
                </c:pt>
                <c:pt idx="2066">
                  <c:v>42974.46875</c:v>
                </c:pt>
                <c:pt idx="2067">
                  <c:v>42974.489583333401</c:v>
                </c:pt>
                <c:pt idx="2068">
                  <c:v>42974.510416666599</c:v>
                </c:pt>
                <c:pt idx="2069">
                  <c:v>42974.53125</c:v>
                </c:pt>
                <c:pt idx="2070">
                  <c:v>42974.552083333401</c:v>
                </c:pt>
                <c:pt idx="2071">
                  <c:v>42974.572916666599</c:v>
                </c:pt>
                <c:pt idx="2072">
                  <c:v>42974.59375</c:v>
                </c:pt>
                <c:pt idx="2073">
                  <c:v>42974.614583333401</c:v>
                </c:pt>
                <c:pt idx="2074">
                  <c:v>42974.635416666599</c:v>
                </c:pt>
                <c:pt idx="2075">
                  <c:v>42974.65625</c:v>
                </c:pt>
                <c:pt idx="2076">
                  <c:v>42974.677083333401</c:v>
                </c:pt>
                <c:pt idx="2077">
                  <c:v>42974.697916666599</c:v>
                </c:pt>
                <c:pt idx="2078">
                  <c:v>42974.71875</c:v>
                </c:pt>
                <c:pt idx="2079">
                  <c:v>42974.739583333401</c:v>
                </c:pt>
                <c:pt idx="2080">
                  <c:v>42974.760416666599</c:v>
                </c:pt>
                <c:pt idx="2081">
                  <c:v>42974.78125</c:v>
                </c:pt>
                <c:pt idx="2082">
                  <c:v>42974.802083333401</c:v>
                </c:pt>
                <c:pt idx="2083">
                  <c:v>42974.822916666599</c:v>
                </c:pt>
                <c:pt idx="2084">
                  <c:v>42974.84375</c:v>
                </c:pt>
                <c:pt idx="2085">
                  <c:v>42974.864583333401</c:v>
                </c:pt>
                <c:pt idx="2086">
                  <c:v>42974.885416666599</c:v>
                </c:pt>
                <c:pt idx="2087">
                  <c:v>42974.90625</c:v>
                </c:pt>
                <c:pt idx="2088">
                  <c:v>42974.927083333401</c:v>
                </c:pt>
                <c:pt idx="2089">
                  <c:v>42974.947916666599</c:v>
                </c:pt>
                <c:pt idx="2090">
                  <c:v>42974.96875</c:v>
                </c:pt>
                <c:pt idx="2091">
                  <c:v>42974.989583333401</c:v>
                </c:pt>
                <c:pt idx="2092">
                  <c:v>42975.010416666599</c:v>
                </c:pt>
                <c:pt idx="2093">
                  <c:v>42975.03125</c:v>
                </c:pt>
                <c:pt idx="2094">
                  <c:v>42975.052083333401</c:v>
                </c:pt>
                <c:pt idx="2095">
                  <c:v>42975.072916666599</c:v>
                </c:pt>
                <c:pt idx="2096">
                  <c:v>42975.09375</c:v>
                </c:pt>
                <c:pt idx="2097">
                  <c:v>42975.114583333401</c:v>
                </c:pt>
                <c:pt idx="2098">
                  <c:v>42975.135416666599</c:v>
                </c:pt>
                <c:pt idx="2099">
                  <c:v>42975.15625</c:v>
                </c:pt>
                <c:pt idx="2100">
                  <c:v>42975.177083333401</c:v>
                </c:pt>
                <c:pt idx="2101">
                  <c:v>42975.197916666599</c:v>
                </c:pt>
                <c:pt idx="2102">
                  <c:v>42975.21875</c:v>
                </c:pt>
                <c:pt idx="2103">
                  <c:v>42975.239583333401</c:v>
                </c:pt>
                <c:pt idx="2104">
                  <c:v>42975.260416666599</c:v>
                </c:pt>
                <c:pt idx="2105">
                  <c:v>42975.28125</c:v>
                </c:pt>
                <c:pt idx="2106">
                  <c:v>42975.302083333401</c:v>
                </c:pt>
                <c:pt idx="2107">
                  <c:v>42975.322916666599</c:v>
                </c:pt>
                <c:pt idx="2108">
                  <c:v>42975.34375</c:v>
                </c:pt>
                <c:pt idx="2109">
                  <c:v>42975.364583333401</c:v>
                </c:pt>
                <c:pt idx="2110">
                  <c:v>42975.385416666599</c:v>
                </c:pt>
                <c:pt idx="2111">
                  <c:v>42975.40625</c:v>
                </c:pt>
                <c:pt idx="2112">
                  <c:v>42975.427083333401</c:v>
                </c:pt>
                <c:pt idx="2113">
                  <c:v>42975.447916666599</c:v>
                </c:pt>
                <c:pt idx="2114">
                  <c:v>42975.46875</c:v>
                </c:pt>
                <c:pt idx="2115">
                  <c:v>42975.489583333401</c:v>
                </c:pt>
                <c:pt idx="2116">
                  <c:v>42975.510416666599</c:v>
                </c:pt>
                <c:pt idx="2117">
                  <c:v>42975.53125</c:v>
                </c:pt>
                <c:pt idx="2118">
                  <c:v>42975.552083333401</c:v>
                </c:pt>
                <c:pt idx="2119">
                  <c:v>42975.572916666599</c:v>
                </c:pt>
                <c:pt idx="2120">
                  <c:v>42975.59375</c:v>
                </c:pt>
                <c:pt idx="2121">
                  <c:v>42975.614583333401</c:v>
                </c:pt>
                <c:pt idx="2122">
                  <c:v>42975.635416666599</c:v>
                </c:pt>
                <c:pt idx="2123">
                  <c:v>42975.65625</c:v>
                </c:pt>
                <c:pt idx="2124">
                  <c:v>42975.677083333401</c:v>
                </c:pt>
                <c:pt idx="2125">
                  <c:v>42975.697916666599</c:v>
                </c:pt>
                <c:pt idx="2126">
                  <c:v>42975.71875</c:v>
                </c:pt>
                <c:pt idx="2127">
                  <c:v>42975.739583333401</c:v>
                </c:pt>
                <c:pt idx="2128">
                  <c:v>42975.760416666599</c:v>
                </c:pt>
                <c:pt idx="2129">
                  <c:v>42975.78125</c:v>
                </c:pt>
                <c:pt idx="2130">
                  <c:v>42975.802083333401</c:v>
                </c:pt>
                <c:pt idx="2131">
                  <c:v>42975.822916666599</c:v>
                </c:pt>
                <c:pt idx="2132">
                  <c:v>42975.84375</c:v>
                </c:pt>
                <c:pt idx="2133">
                  <c:v>42975.864583333401</c:v>
                </c:pt>
                <c:pt idx="2134">
                  <c:v>42975.885416666599</c:v>
                </c:pt>
                <c:pt idx="2135">
                  <c:v>42975.90625</c:v>
                </c:pt>
                <c:pt idx="2136">
                  <c:v>42975.927083333401</c:v>
                </c:pt>
                <c:pt idx="2137">
                  <c:v>42975.947916666599</c:v>
                </c:pt>
                <c:pt idx="2138">
                  <c:v>42975.96875</c:v>
                </c:pt>
                <c:pt idx="2139">
                  <c:v>42975.989583333401</c:v>
                </c:pt>
                <c:pt idx="2140">
                  <c:v>42976.010416666599</c:v>
                </c:pt>
                <c:pt idx="2141">
                  <c:v>42976.03125</c:v>
                </c:pt>
                <c:pt idx="2142">
                  <c:v>42976.052083333401</c:v>
                </c:pt>
                <c:pt idx="2143">
                  <c:v>42976.072916666599</c:v>
                </c:pt>
                <c:pt idx="2144">
                  <c:v>42976.09375</c:v>
                </c:pt>
                <c:pt idx="2145">
                  <c:v>42976.114583333401</c:v>
                </c:pt>
                <c:pt idx="2146">
                  <c:v>42976.135416666599</c:v>
                </c:pt>
                <c:pt idx="2147">
                  <c:v>42976.15625</c:v>
                </c:pt>
                <c:pt idx="2148">
                  <c:v>42976.177083333401</c:v>
                </c:pt>
                <c:pt idx="2149">
                  <c:v>42976.197916666599</c:v>
                </c:pt>
                <c:pt idx="2150">
                  <c:v>42976.21875</c:v>
                </c:pt>
                <c:pt idx="2151">
                  <c:v>42976.239583333401</c:v>
                </c:pt>
                <c:pt idx="2152">
                  <c:v>42976.260416666599</c:v>
                </c:pt>
                <c:pt idx="2153">
                  <c:v>42976.28125</c:v>
                </c:pt>
                <c:pt idx="2154">
                  <c:v>42976.302083333401</c:v>
                </c:pt>
                <c:pt idx="2155">
                  <c:v>42976.322916666599</c:v>
                </c:pt>
                <c:pt idx="2156">
                  <c:v>42976.34375</c:v>
                </c:pt>
                <c:pt idx="2157">
                  <c:v>42976.364583333401</c:v>
                </c:pt>
                <c:pt idx="2158">
                  <c:v>42976.385416666599</c:v>
                </c:pt>
                <c:pt idx="2159">
                  <c:v>42976.40625</c:v>
                </c:pt>
                <c:pt idx="2160">
                  <c:v>42976.427083333401</c:v>
                </c:pt>
                <c:pt idx="2161">
                  <c:v>42976.447916666599</c:v>
                </c:pt>
                <c:pt idx="2162">
                  <c:v>42976.46875</c:v>
                </c:pt>
                <c:pt idx="2163">
                  <c:v>42976.489583333401</c:v>
                </c:pt>
                <c:pt idx="2164">
                  <c:v>42976.510416666599</c:v>
                </c:pt>
                <c:pt idx="2165">
                  <c:v>42976.53125</c:v>
                </c:pt>
                <c:pt idx="2166">
                  <c:v>42976.552083333401</c:v>
                </c:pt>
                <c:pt idx="2167">
                  <c:v>42976.572916666599</c:v>
                </c:pt>
                <c:pt idx="2168">
                  <c:v>42976.59375</c:v>
                </c:pt>
                <c:pt idx="2169">
                  <c:v>42976.614583333401</c:v>
                </c:pt>
                <c:pt idx="2170">
                  <c:v>42976.635416666599</c:v>
                </c:pt>
                <c:pt idx="2171">
                  <c:v>42976.65625</c:v>
                </c:pt>
                <c:pt idx="2172">
                  <c:v>42976.677083333401</c:v>
                </c:pt>
                <c:pt idx="2173">
                  <c:v>42976.697916666599</c:v>
                </c:pt>
                <c:pt idx="2174">
                  <c:v>42976.71875</c:v>
                </c:pt>
                <c:pt idx="2175">
                  <c:v>42976.739583333401</c:v>
                </c:pt>
                <c:pt idx="2176">
                  <c:v>42976.760416666599</c:v>
                </c:pt>
                <c:pt idx="2177">
                  <c:v>42976.78125</c:v>
                </c:pt>
                <c:pt idx="2178">
                  <c:v>42976.802083333401</c:v>
                </c:pt>
                <c:pt idx="2179">
                  <c:v>42976.822916666599</c:v>
                </c:pt>
                <c:pt idx="2180">
                  <c:v>42976.84375</c:v>
                </c:pt>
                <c:pt idx="2181">
                  <c:v>42976.864583333401</c:v>
                </c:pt>
                <c:pt idx="2182">
                  <c:v>42976.885416666599</c:v>
                </c:pt>
                <c:pt idx="2183">
                  <c:v>42976.90625</c:v>
                </c:pt>
                <c:pt idx="2184">
                  <c:v>42976.927083333401</c:v>
                </c:pt>
                <c:pt idx="2185">
                  <c:v>42976.947916666599</c:v>
                </c:pt>
                <c:pt idx="2186">
                  <c:v>42976.96875</c:v>
                </c:pt>
                <c:pt idx="2187">
                  <c:v>42976.989583333401</c:v>
                </c:pt>
                <c:pt idx="2188">
                  <c:v>42977.010416666599</c:v>
                </c:pt>
                <c:pt idx="2189">
                  <c:v>42977.03125</c:v>
                </c:pt>
                <c:pt idx="2190">
                  <c:v>42977.052083333401</c:v>
                </c:pt>
                <c:pt idx="2191">
                  <c:v>42977.072916666599</c:v>
                </c:pt>
                <c:pt idx="2192">
                  <c:v>42977.09375</c:v>
                </c:pt>
                <c:pt idx="2193">
                  <c:v>42977.114583333401</c:v>
                </c:pt>
                <c:pt idx="2194">
                  <c:v>42977.135416666599</c:v>
                </c:pt>
                <c:pt idx="2195">
                  <c:v>42977.15625</c:v>
                </c:pt>
                <c:pt idx="2196">
                  <c:v>42977.177083333401</c:v>
                </c:pt>
                <c:pt idx="2197">
                  <c:v>42977.197916666599</c:v>
                </c:pt>
                <c:pt idx="2198">
                  <c:v>42977.21875</c:v>
                </c:pt>
                <c:pt idx="2199">
                  <c:v>42977.239583333401</c:v>
                </c:pt>
                <c:pt idx="2200">
                  <c:v>42977.260416666599</c:v>
                </c:pt>
                <c:pt idx="2201">
                  <c:v>42977.28125</c:v>
                </c:pt>
                <c:pt idx="2202">
                  <c:v>42977.302083333401</c:v>
                </c:pt>
                <c:pt idx="2203">
                  <c:v>42977.322916666599</c:v>
                </c:pt>
                <c:pt idx="2204">
                  <c:v>42977.34375</c:v>
                </c:pt>
                <c:pt idx="2205">
                  <c:v>42977.364583333401</c:v>
                </c:pt>
                <c:pt idx="2206">
                  <c:v>42977.385416666599</c:v>
                </c:pt>
                <c:pt idx="2207">
                  <c:v>42977.40625</c:v>
                </c:pt>
                <c:pt idx="2208">
                  <c:v>42977.427083333401</c:v>
                </c:pt>
                <c:pt idx="2209">
                  <c:v>42977.447916666599</c:v>
                </c:pt>
                <c:pt idx="2210">
                  <c:v>42977.46875</c:v>
                </c:pt>
                <c:pt idx="2211">
                  <c:v>42977.489583333401</c:v>
                </c:pt>
                <c:pt idx="2212">
                  <c:v>42977.510416666599</c:v>
                </c:pt>
                <c:pt idx="2213">
                  <c:v>42977.53125</c:v>
                </c:pt>
                <c:pt idx="2214">
                  <c:v>42977.552083333401</c:v>
                </c:pt>
                <c:pt idx="2215">
                  <c:v>42977.572916666599</c:v>
                </c:pt>
                <c:pt idx="2216">
                  <c:v>42977.59375</c:v>
                </c:pt>
                <c:pt idx="2217">
                  <c:v>42977.614583333401</c:v>
                </c:pt>
                <c:pt idx="2218">
                  <c:v>42977.635416666599</c:v>
                </c:pt>
                <c:pt idx="2219">
                  <c:v>42977.65625</c:v>
                </c:pt>
                <c:pt idx="2220">
                  <c:v>42977.677083333401</c:v>
                </c:pt>
                <c:pt idx="2221">
                  <c:v>42977.697916666599</c:v>
                </c:pt>
                <c:pt idx="2222">
                  <c:v>42977.71875</c:v>
                </c:pt>
                <c:pt idx="2223">
                  <c:v>42977.739583333401</c:v>
                </c:pt>
                <c:pt idx="2224">
                  <c:v>42977.760416666599</c:v>
                </c:pt>
                <c:pt idx="2225">
                  <c:v>42977.78125</c:v>
                </c:pt>
                <c:pt idx="2226">
                  <c:v>42977.802083333401</c:v>
                </c:pt>
                <c:pt idx="2227">
                  <c:v>42977.822916666599</c:v>
                </c:pt>
                <c:pt idx="2228">
                  <c:v>42977.84375</c:v>
                </c:pt>
                <c:pt idx="2229">
                  <c:v>42977.864583333401</c:v>
                </c:pt>
                <c:pt idx="2230">
                  <c:v>42977.885416666599</c:v>
                </c:pt>
                <c:pt idx="2231">
                  <c:v>42977.90625</c:v>
                </c:pt>
                <c:pt idx="2232">
                  <c:v>42977.927083333401</c:v>
                </c:pt>
                <c:pt idx="2233">
                  <c:v>42977.947916666599</c:v>
                </c:pt>
                <c:pt idx="2234">
                  <c:v>42977.96875</c:v>
                </c:pt>
                <c:pt idx="2235">
                  <c:v>42977.989583333401</c:v>
                </c:pt>
                <c:pt idx="2236">
                  <c:v>42978.010416666599</c:v>
                </c:pt>
                <c:pt idx="2237">
                  <c:v>42978.03125</c:v>
                </c:pt>
                <c:pt idx="2238">
                  <c:v>42978.052083333401</c:v>
                </c:pt>
                <c:pt idx="2239">
                  <c:v>42978.072916666599</c:v>
                </c:pt>
                <c:pt idx="2240">
                  <c:v>42978.09375</c:v>
                </c:pt>
                <c:pt idx="2241">
                  <c:v>42978.114583333401</c:v>
                </c:pt>
                <c:pt idx="2242">
                  <c:v>42978.135416666599</c:v>
                </c:pt>
                <c:pt idx="2243">
                  <c:v>42978.15625</c:v>
                </c:pt>
                <c:pt idx="2244">
                  <c:v>42978.177083333401</c:v>
                </c:pt>
                <c:pt idx="2245">
                  <c:v>42978.197916666599</c:v>
                </c:pt>
                <c:pt idx="2246">
                  <c:v>42978.21875</c:v>
                </c:pt>
                <c:pt idx="2247">
                  <c:v>42978.239583333401</c:v>
                </c:pt>
                <c:pt idx="2248">
                  <c:v>42978.260416666599</c:v>
                </c:pt>
                <c:pt idx="2249">
                  <c:v>42978.28125</c:v>
                </c:pt>
                <c:pt idx="2250">
                  <c:v>42978.302083333401</c:v>
                </c:pt>
                <c:pt idx="2251">
                  <c:v>42978.322916666599</c:v>
                </c:pt>
                <c:pt idx="2252">
                  <c:v>42978.34375</c:v>
                </c:pt>
                <c:pt idx="2253">
                  <c:v>42978.364583333401</c:v>
                </c:pt>
                <c:pt idx="2254">
                  <c:v>42978.385416666599</c:v>
                </c:pt>
                <c:pt idx="2255">
                  <c:v>42978.40625</c:v>
                </c:pt>
                <c:pt idx="2256">
                  <c:v>42978.427083333401</c:v>
                </c:pt>
                <c:pt idx="2257">
                  <c:v>42978.447916666599</c:v>
                </c:pt>
                <c:pt idx="2258">
                  <c:v>42978.46875</c:v>
                </c:pt>
                <c:pt idx="2259">
                  <c:v>42978.489583333401</c:v>
                </c:pt>
                <c:pt idx="2260">
                  <c:v>42978.510416666599</c:v>
                </c:pt>
                <c:pt idx="2261">
                  <c:v>42978.53125</c:v>
                </c:pt>
                <c:pt idx="2262">
                  <c:v>42978.552083333401</c:v>
                </c:pt>
                <c:pt idx="2263">
                  <c:v>42978.572916666599</c:v>
                </c:pt>
                <c:pt idx="2264">
                  <c:v>42978.59375</c:v>
                </c:pt>
                <c:pt idx="2265">
                  <c:v>42978.614583333401</c:v>
                </c:pt>
                <c:pt idx="2266">
                  <c:v>42978.635416666599</c:v>
                </c:pt>
                <c:pt idx="2267">
                  <c:v>42978.65625</c:v>
                </c:pt>
                <c:pt idx="2268">
                  <c:v>42978.677083333401</c:v>
                </c:pt>
                <c:pt idx="2269">
                  <c:v>42978.697916666599</c:v>
                </c:pt>
                <c:pt idx="2270">
                  <c:v>42978.71875</c:v>
                </c:pt>
                <c:pt idx="2271">
                  <c:v>42978.739583333401</c:v>
                </c:pt>
                <c:pt idx="2272">
                  <c:v>42978.760416666599</c:v>
                </c:pt>
                <c:pt idx="2273">
                  <c:v>42978.78125</c:v>
                </c:pt>
                <c:pt idx="2274">
                  <c:v>42978.802083333401</c:v>
                </c:pt>
                <c:pt idx="2275">
                  <c:v>42978.822916666599</c:v>
                </c:pt>
                <c:pt idx="2276">
                  <c:v>42978.84375</c:v>
                </c:pt>
                <c:pt idx="2277">
                  <c:v>42978.864583333401</c:v>
                </c:pt>
                <c:pt idx="2278">
                  <c:v>42978.885416666599</c:v>
                </c:pt>
                <c:pt idx="2279">
                  <c:v>42978.90625</c:v>
                </c:pt>
                <c:pt idx="2280">
                  <c:v>42978.927083333401</c:v>
                </c:pt>
                <c:pt idx="2281">
                  <c:v>42978.947916666599</c:v>
                </c:pt>
                <c:pt idx="2282">
                  <c:v>42978.96875</c:v>
                </c:pt>
                <c:pt idx="2283">
                  <c:v>42978.989583333401</c:v>
                </c:pt>
                <c:pt idx="2284">
                  <c:v>42979.010416666599</c:v>
                </c:pt>
                <c:pt idx="2285">
                  <c:v>42979.03125</c:v>
                </c:pt>
                <c:pt idx="2286">
                  <c:v>42979.052083333401</c:v>
                </c:pt>
                <c:pt idx="2287">
                  <c:v>42979.072916666599</c:v>
                </c:pt>
                <c:pt idx="2288">
                  <c:v>42979.09375</c:v>
                </c:pt>
                <c:pt idx="2289">
                  <c:v>42979.114583333401</c:v>
                </c:pt>
                <c:pt idx="2290">
                  <c:v>42979.135416666599</c:v>
                </c:pt>
                <c:pt idx="2291">
                  <c:v>42979.15625</c:v>
                </c:pt>
                <c:pt idx="2292">
                  <c:v>42979.177083333401</c:v>
                </c:pt>
                <c:pt idx="2293">
                  <c:v>42979.197916666599</c:v>
                </c:pt>
                <c:pt idx="2294">
                  <c:v>42979.21875</c:v>
                </c:pt>
                <c:pt idx="2295">
                  <c:v>42979.239583333401</c:v>
                </c:pt>
                <c:pt idx="2296">
                  <c:v>42979.260416666599</c:v>
                </c:pt>
                <c:pt idx="2297">
                  <c:v>42979.28125</c:v>
                </c:pt>
                <c:pt idx="2298">
                  <c:v>42979.302083333401</c:v>
                </c:pt>
                <c:pt idx="2299">
                  <c:v>42979.322916666599</c:v>
                </c:pt>
                <c:pt idx="2300">
                  <c:v>42979.34375</c:v>
                </c:pt>
                <c:pt idx="2301">
                  <c:v>42979.364583333401</c:v>
                </c:pt>
                <c:pt idx="2302">
                  <c:v>42979.385416666599</c:v>
                </c:pt>
                <c:pt idx="2303">
                  <c:v>42979.40625</c:v>
                </c:pt>
                <c:pt idx="2304">
                  <c:v>42979.427083333401</c:v>
                </c:pt>
                <c:pt idx="2305">
                  <c:v>42979.447916666599</c:v>
                </c:pt>
                <c:pt idx="2306">
                  <c:v>42979.46875</c:v>
                </c:pt>
                <c:pt idx="2307">
                  <c:v>42979.489583333401</c:v>
                </c:pt>
                <c:pt idx="2308">
                  <c:v>42979.510416666599</c:v>
                </c:pt>
                <c:pt idx="2309">
                  <c:v>42979.53125</c:v>
                </c:pt>
                <c:pt idx="2310">
                  <c:v>42979.552083333401</c:v>
                </c:pt>
                <c:pt idx="2311">
                  <c:v>42979.572916666599</c:v>
                </c:pt>
                <c:pt idx="2312">
                  <c:v>42979.59375</c:v>
                </c:pt>
                <c:pt idx="2313">
                  <c:v>42979.614583333401</c:v>
                </c:pt>
                <c:pt idx="2314">
                  <c:v>42979.635416666599</c:v>
                </c:pt>
                <c:pt idx="2315">
                  <c:v>42979.65625</c:v>
                </c:pt>
                <c:pt idx="2316">
                  <c:v>42979.677083333401</c:v>
                </c:pt>
                <c:pt idx="2317">
                  <c:v>42979.697916666599</c:v>
                </c:pt>
                <c:pt idx="2318">
                  <c:v>42979.71875</c:v>
                </c:pt>
                <c:pt idx="2319">
                  <c:v>42979.739583333401</c:v>
                </c:pt>
                <c:pt idx="2320">
                  <c:v>42979.760416666599</c:v>
                </c:pt>
                <c:pt idx="2321">
                  <c:v>42979.78125</c:v>
                </c:pt>
                <c:pt idx="2322">
                  <c:v>42979.802083333401</c:v>
                </c:pt>
                <c:pt idx="2323">
                  <c:v>42979.822916666599</c:v>
                </c:pt>
                <c:pt idx="2324">
                  <c:v>42979.84375</c:v>
                </c:pt>
                <c:pt idx="2325">
                  <c:v>42979.864583333401</c:v>
                </c:pt>
                <c:pt idx="2326">
                  <c:v>42979.885416666599</c:v>
                </c:pt>
                <c:pt idx="2327">
                  <c:v>42979.90625</c:v>
                </c:pt>
                <c:pt idx="2328">
                  <c:v>42979.927083333401</c:v>
                </c:pt>
                <c:pt idx="2329">
                  <c:v>42979.947916666599</c:v>
                </c:pt>
                <c:pt idx="2330">
                  <c:v>42979.96875</c:v>
                </c:pt>
                <c:pt idx="2331">
                  <c:v>42979.989583333401</c:v>
                </c:pt>
                <c:pt idx="2332">
                  <c:v>42980.010416666599</c:v>
                </c:pt>
                <c:pt idx="2333">
                  <c:v>42980.03125</c:v>
                </c:pt>
                <c:pt idx="2334">
                  <c:v>42980.052083333401</c:v>
                </c:pt>
                <c:pt idx="2335">
                  <c:v>42980.072916666599</c:v>
                </c:pt>
                <c:pt idx="2336">
                  <c:v>42980.09375</c:v>
                </c:pt>
                <c:pt idx="2337">
                  <c:v>42980.114583333401</c:v>
                </c:pt>
                <c:pt idx="2338">
                  <c:v>42980.135416666599</c:v>
                </c:pt>
                <c:pt idx="2339">
                  <c:v>42980.15625</c:v>
                </c:pt>
                <c:pt idx="2340">
                  <c:v>42980.177083333401</c:v>
                </c:pt>
                <c:pt idx="2341">
                  <c:v>42980.197916666599</c:v>
                </c:pt>
                <c:pt idx="2342">
                  <c:v>42980.21875</c:v>
                </c:pt>
                <c:pt idx="2343">
                  <c:v>42980.239583333401</c:v>
                </c:pt>
                <c:pt idx="2344">
                  <c:v>42980.260416666599</c:v>
                </c:pt>
                <c:pt idx="2345">
                  <c:v>42980.28125</c:v>
                </c:pt>
                <c:pt idx="2346">
                  <c:v>42980.302083333401</c:v>
                </c:pt>
                <c:pt idx="2347">
                  <c:v>42980.322916666599</c:v>
                </c:pt>
                <c:pt idx="2348">
                  <c:v>42980.34375</c:v>
                </c:pt>
                <c:pt idx="2349">
                  <c:v>42980.364583333401</c:v>
                </c:pt>
                <c:pt idx="2350">
                  <c:v>42980.385416666599</c:v>
                </c:pt>
                <c:pt idx="2351">
                  <c:v>42980.40625</c:v>
                </c:pt>
                <c:pt idx="2352">
                  <c:v>42980.427083333401</c:v>
                </c:pt>
                <c:pt idx="2353">
                  <c:v>42980.447916666599</c:v>
                </c:pt>
                <c:pt idx="2354">
                  <c:v>42980.46875</c:v>
                </c:pt>
                <c:pt idx="2355">
                  <c:v>42980.489583333401</c:v>
                </c:pt>
                <c:pt idx="2356">
                  <c:v>42980.510416666599</c:v>
                </c:pt>
                <c:pt idx="2357">
                  <c:v>42980.53125</c:v>
                </c:pt>
                <c:pt idx="2358">
                  <c:v>42980.552083333401</c:v>
                </c:pt>
                <c:pt idx="2359">
                  <c:v>42980.572916666599</c:v>
                </c:pt>
                <c:pt idx="2360">
                  <c:v>42980.59375</c:v>
                </c:pt>
                <c:pt idx="2361">
                  <c:v>42980.614583333401</c:v>
                </c:pt>
                <c:pt idx="2362">
                  <c:v>42980.635416666599</c:v>
                </c:pt>
                <c:pt idx="2363">
                  <c:v>42980.65625</c:v>
                </c:pt>
                <c:pt idx="2364">
                  <c:v>42980.677083333401</c:v>
                </c:pt>
                <c:pt idx="2365">
                  <c:v>42980.697916666599</c:v>
                </c:pt>
                <c:pt idx="2366">
                  <c:v>42980.71875</c:v>
                </c:pt>
                <c:pt idx="2367">
                  <c:v>42980.739583333401</c:v>
                </c:pt>
                <c:pt idx="2368">
                  <c:v>42980.760416666599</c:v>
                </c:pt>
                <c:pt idx="2369">
                  <c:v>42980.78125</c:v>
                </c:pt>
                <c:pt idx="2370">
                  <c:v>42980.802083333401</c:v>
                </c:pt>
                <c:pt idx="2371">
                  <c:v>42980.822916666599</c:v>
                </c:pt>
                <c:pt idx="2372">
                  <c:v>42980.84375</c:v>
                </c:pt>
                <c:pt idx="2373">
                  <c:v>42980.864583333401</c:v>
                </c:pt>
                <c:pt idx="2374">
                  <c:v>42980.885416666599</c:v>
                </c:pt>
                <c:pt idx="2375">
                  <c:v>42980.90625</c:v>
                </c:pt>
                <c:pt idx="2376">
                  <c:v>42980.927083333401</c:v>
                </c:pt>
                <c:pt idx="2377">
                  <c:v>42980.947916666599</c:v>
                </c:pt>
                <c:pt idx="2378">
                  <c:v>42980.96875</c:v>
                </c:pt>
                <c:pt idx="2379">
                  <c:v>42980.989583333401</c:v>
                </c:pt>
                <c:pt idx="2380">
                  <c:v>42981.010416666599</c:v>
                </c:pt>
                <c:pt idx="2381">
                  <c:v>42981.03125</c:v>
                </c:pt>
                <c:pt idx="2382">
                  <c:v>42981.052083333401</c:v>
                </c:pt>
                <c:pt idx="2383">
                  <c:v>42981.072916666599</c:v>
                </c:pt>
                <c:pt idx="2384">
                  <c:v>42981.09375</c:v>
                </c:pt>
                <c:pt idx="2385">
                  <c:v>42981.114583333401</c:v>
                </c:pt>
                <c:pt idx="2386">
                  <c:v>42981.135416666599</c:v>
                </c:pt>
                <c:pt idx="2387">
                  <c:v>42981.15625</c:v>
                </c:pt>
                <c:pt idx="2388">
                  <c:v>42981.177083333401</c:v>
                </c:pt>
                <c:pt idx="2389">
                  <c:v>42981.197916666599</c:v>
                </c:pt>
                <c:pt idx="2390">
                  <c:v>42981.21875</c:v>
                </c:pt>
                <c:pt idx="2391">
                  <c:v>42981.239583333401</c:v>
                </c:pt>
                <c:pt idx="2392">
                  <c:v>42981.260416666599</c:v>
                </c:pt>
                <c:pt idx="2393">
                  <c:v>42981.28125</c:v>
                </c:pt>
                <c:pt idx="2394">
                  <c:v>42981.302083333401</c:v>
                </c:pt>
                <c:pt idx="2395">
                  <c:v>42981.322916666599</c:v>
                </c:pt>
                <c:pt idx="2396">
                  <c:v>42981.34375</c:v>
                </c:pt>
                <c:pt idx="2397">
                  <c:v>42981.364583333401</c:v>
                </c:pt>
                <c:pt idx="2398">
                  <c:v>42981.385416666599</c:v>
                </c:pt>
                <c:pt idx="2399">
                  <c:v>42981.40625</c:v>
                </c:pt>
                <c:pt idx="2400">
                  <c:v>42981.427083333401</c:v>
                </c:pt>
                <c:pt idx="2401">
                  <c:v>42981.447916666599</c:v>
                </c:pt>
                <c:pt idx="2402">
                  <c:v>42981.46875</c:v>
                </c:pt>
                <c:pt idx="2403">
                  <c:v>42981.489583333401</c:v>
                </c:pt>
                <c:pt idx="2404">
                  <c:v>42981.510416666599</c:v>
                </c:pt>
                <c:pt idx="2405">
                  <c:v>42981.53125</c:v>
                </c:pt>
                <c:pt idx="2406">
                  <c:v>42981.552083333401</c:v>
                </c:pt>
                <c:pt idx="2407">
                  <c:v>42981.572916666599</c:v>
                </c:pt>
                <c:pt idx="2408">
                  <c:v>42981.59375</c:v>
                </c:pt>
                <c:pt idx="2409">
                  <c:v>42981.614583333401</c:v>
                </c:pt>
                <c:pt idx="2410">
                  <c:v>42981.635416666599</c:v>
                </c:pt>
                <c:pt idx="2411">
                  <c:v>42981.65625</c:v>
                </c:pt>
                <c:pt idx="2412">
                  <c:v>42981.677083333401</c:v>
                </c:pt>
                <c:pt idx="2413">
                  <c:v>42981.697916666599</c:v>
                </c:pt>
                <c:pt idx="2414">
                  <c:v>42981.71875</c:v>
                </c:pt>
                <c:pt idx="2415">
                  <c:v>42981.739583333401</c:v>
                </c:pt>
                <c:pt idx="2416">
                  <c:v>42981.760416666599</c:v>
                </c:pt>
                <c:pt idx="2417">
                  <c:v>42981.78125</c:v>
                </c:pt>
                <c:pt idx="2418">
                  <c:v>42981.802083333401</c:v>
                </c:pt>
                <c:pt idx="2419">
                  <c:v>42981.822916666599</c:v>
                </c:pt>
                <c:pt idx="2420">
                  <c:v>42981.84375</c:v>
                </c:pt>
                <c:pt idx="2421">
                  <c:v>42981.864583333401</c:v>
                </c:pt>
                <c:pt idx="2422">
                  <c:v>42981.885416666599</c:v>
                </c:pt>
                <c:pt idx="2423">
                  <c:v>42981.90625</c:v>
                </c:pt>
                <c:pt idx="2424">
                  <c:v>42981.927083333401</c:v>
                </c:pt>
                <c:pt idx="2425">
                  <c:v>42981.947916666599</c:v>
                </c:pt>
                <c:pt idx="2426">
                  <c:v>42981.96875</c:v>
                </c:pt>
                <c:pt idx="2427">
                  <c:v>42981.989583333401</c:v>
                </c:pt>
                <c:pt idx="2428">
                  <c:v>42982.010416666599</c:v>
                </c:pt>
                <c:pt idx="2429">
                  <c:v>42982.03125</c:v>
                </c:pt>
                <c:pt idx="2430">
                  <c:v>42982.052083333401</c:v>
                </c:pt>
                <c:pt idx="2431">
                  <c:v>42982.072916666599</c:v>
                </c:pt>
                <c:pt idx="2432">
                  <c:v>42982.09375</c:v>
                </c:pt>
                <c:pt idx="2433">
                  <c:v>42982.114583333401</c:v>
                </c:pt>
                <c:pt idx="2434">
                  <c:v>42982.135416666599</c:v>
                </c:pt>
                <c:pt idx="2435">
                  <c:v>42982.15625</c:v>
                </c:pt>
                <c:pt idx="2436">
                  <c:v>42982.177083333401</c:v>
                </c:pt>
                <c:pt idx="2437">
                  <c:v>42982.197916666599</c:v>
                </c:pt>
                <c:pt idx="2438">
                  <c:v>42982.21875</c:v>
                </c:pt>
                <c:pt idx="2439">
                  <c:v>42982.239583333401</c:v>
                </c:pt>
                <c:pt idx="2440">
                  <c:v>42982.260416666599</c:v>
                </c:pt>
                <c:pt idx="2441">
                  <c:v>42982.28125</c:v>
                </c:pt>
                <c:pt idx="2442">
                  <c:v>42982.302083333401</c:v>
                </c:pt>
                <c:pt idx="2443">
                  <c:v>42982.322916666599</c:v>
                </c:pt>
                <c:pt idx="2444">
                  <c:v>42982.34375</c:v>
                </c:pt>
                <c:pt idx="2445">
                  <c:v>42982.364583333401</c:v>
                </c:pt>
                <c:pt idx="2446">
                  <c:v>42982.385416666599</c:v>
                </c:pt>
                <c:pt idx="2447">
                  <c:v>42982.40625</c:v>
                </c:pt>
                <c:pt idx="2448">
                  <c:v>42982.427083333401</c:v>
                </c:pt>
                <c:pt idx="2449">
                  <c:v>42982.447916666599</c:v>
                </c:pt>
                <c:pt idx="2450">
                  <c:v>42982.46875</c:v>
                </c:pt>
                <c:pt idx="2451">
                  <c:v>42982.489583333401</c:v>
                </c:pt>
                <c:pt idx="2452">
                  <c:v>42982.510416666599</c:v>
                </c:pt>
                <c:pt idx="2453">
                  <c:v>42982.53125</c:v>
                </c:pt>
                <c:pt idx="2454">
                  <c:v>42982.552083333401</c:v>
                </c:pt>
                <c:pt idx="2455">
                  <c:v>42982.572916666599</c:v>
                </c:pt>
                <c:pt idx="2456">
                  <c:v>42982.59375</c:v>
                </c:pt>
                <c:pt idx="2457">
                  <c:v>42982.614583333401</c:v>
                </c:pt>
                <c:pt idx="2458">
                  <c:v>42982.635416666599</c:v>
                </c:pt>
                <c:pt idx="2459">
                  <c:v>42982.65625</c:v>
                </c:pt>
                <c:pt idx="2460">
                  <c:v>42982.677083333401</c:v>
                </c:pt>
                <c:pt idx="2461">
                  <c:v>42982.697916666599</c:v>
                </c:pt>
                <c:pt idx="2462">
                  <c:v>42982.71875</c:v>
                </c:pt>
                <c:pt idx="2463">
                  <c:v>42982.739583333401</c:v>
                </c:pt>
                <c:pt idx="2464">
                  <c:v>42982.760416666599</c:v>
                </c:pt>
                <c:pt idx="2465">
                  <c:v>42982.78125</c:v>
                </c:pt>
                <c:pt idx="2466">
                  <c:v>42982.802083333401</c:v>
                </c:pt>
                <c:pt idx="2467">
                  <c:v>42982.822916666599</c:v>
                </c:pt>
                <c:pt idx="2468">
                  <c:v>42982.84375</c:v>
                </c:pt>
                <c:pt idx="2469">
                  <c:v>42982.864583333401</c:v>
                </c:pt>
                <c:pt idx="2470">
                  <c:v>42982.885416666599</c:v>
                </c:pt>
                <c:pt idx="2471">
                  <c:v>42982.90625</c:v>
                </c:pt>
                <c:pt idx="2472">
                  <c:v>42982.927083333401</c:v>
                </c:pt>
                <c:pt idx="2473">
                  <c:v>42982.947916666599</c:v>
                </c:pt>
                <c:pt idx="2474">
                  <c:v>42982.96875</c:v>
                </c:pt>
                <c:pt idx="2475">
                  <c:v>42982.989583333401</c:v>
                </c:pt>
                <c:pt idx="2476">
                  <c:v>42983.010416666599</c:v>
                </c:pt>
                <c:pt idx="2477">
                  <c:v>42983.03125</c:v>
                </c:pt>
                <c:pt idx="2478">
                  <c:v>42983.052083333401</c:v>
                </c:pt>
                <c:pt idx="2479">
                  <c:v>42983.072916666599</c:v>
                </c:pt>
                <c:pt idx="2480">
                  <c:v>42983.09375</c:v>
                </c:pt>
                <c:pt idx="2481">
                  <c:v>42983.114583333401</c:v>
                </c:pt>
                <c:pt idx="2482">
                  <c:v>42983.135416666599</c:v>
                </c:pt>
                <c:pt idx="2483">
                  <c:v>42983.15625</c:v>
                </c:pt>
                <c:pt idx="2484">
                  <c:v>42983.177083333401</c:v>
                </c:pt>
                <c:pt idx="2485">
                  <c:v>42983.197916666599</c:v>
                </c:pt>
                <c:pt idx="2486">
                  <c:v>42983.21875</c:v>
                </c:pt>
                <c:pt idx="2487">
                  <c:v>42983.239583333401</c:v>
                </c:pt>
                <c:pt idx="2488">
                  <c:v>42983.260416666599</c:v>
                </c:pt>
                <c:pt idx="2489">
                  <c:v>42983.28125</c:v>
                </c:pt>
                <c:pt idx="2490">
                  <c:v>42983.302083333401</c:v>
                </c:pt>
                <c:pt idx="2491">
                  <c:v>42983.322916666599</c:v>
                </c:pt>
                <c:pt idx="2492">
                  <c:v>42983.34375</c:v>
                </c:pt>
                <c:pt idx="2493">
                  <c:v>42983.364583333401</c:v>
                </c:pt>
                <c:pt idx="2494">
                  <c:v>42983.385416666599</c:v>
                </c:pt>
                <c:pt idx="2495">
                  <c:v>42983.40625</c:v>
                </c:pt>
                <c:pt idx="2496">
                  <c:v>42983.427083333401</c:v>
                </c:pt>
                <c:pt idx="2497">
                  <c:v>42983.447916666599</c:v>
                </c:pt>
                <c:pt idx="2498">
                  <c:v>42983.46875</c:v>
                </c:pt>
                <c:pt idx="2499">
                  <c:v>42983.489583333401</c:v>
                </c:pt>
                <c:pt idx="2500">
                  <c:v>42983.510416666599</c:v>
                </c:pt>
                <c:pt idx="2501">
                  <c:v>42983.53125</c:v>
                </c:pt>
                <c:pt idx="2502">
                  <c:v>42983.552083333401</c:v>
                </c:pt>
                <c:pt idx="2503">
                  <c:v>42983.572916666599</c:v>
                </c:pt>
                <c:pt idx="2504">
                  <c:v>42983.59375</c:v>
                </c:pt>
                <c:pt idx="2505">
                  <c:v>42983.614583333401</c:v>
                </c:pt>
                <c:pt idx="2506">
                  <c:v>42983.635416666599</c:v>
                </c:pt>
                <c:pt idx="2507">
                  <c:v>42983.65625</c:v>
                </c:pt>
                <c:pt idx="2508">
                  <c:v>42983.677083333401</c:v>
                </c:pt>
                <c:pt idx="2509">
                  <c:v>42983.697916666599</c:v>
                </c:pt>
                <c:pt idx="2510">
                  <c:v>42983.71875</c:v>
                </c:pt>
                <c:pt idx="2511">
                  <c:v>42983.739583333401</c:v>
                </c:pt>
                <c:pt idx="2512">
                  <c:v>42983.760416666599</c:v>
                </c:pt>
                <c:pt idx="2513">
                  <c:v>42983.78125</c:v>
                </c:pt>
                <c:pt idx="2514">
                  <c:v>42983.802083333401</c:v>
                </c:pt>
                <c:pt idx="2515">
                  <c:v>42983.822916666599</c:v>
                </c:pt>
                <c:pt idx="2516">
                  <c:v>42983.84375</c:v>
                </c:pt>
                <c:pt idx="2517">
                  <c:v>42983.864583333401</c:v>
                </c:pt>
                <c:pt idx="2518">
                  <c:v>42983.885416666599</c:v>
                </c:pt>
                <c:pt idx="2519">
                  <c:v>42983.90625</c:v>
                </c:pt>
                <c:pt idx="2520">
                  <c:v>42983.927083333401</c:v>
                </c:pt>
                <c:pt idx="2521">
                  <c:v>42983.947916666599</c:v>
                </c:pt>
                <c:pt idx="2522">
                  <c:v>42983.96875</c:v>
                </c:pt>
                <c:pt idx="2523">
                  <c:v>42983.989583333401</c:v>
                </c:pt>
                <c:pt idx="2524">
                  <c:v>42984.010416666599</c:v>
                </c:pt>
                <c:pt idx="2525">
                  <c:v>42984.03125</c:v>
                </c:pt>
                <c:pt idx="2526">
                  <c:v>42984.052083333401</c:v>
                </c:pt>
                <c:pt idx="2527">
                  <c:v>42984.072916666599</c:v>
                </c:pt>
                <c:pt idx="2528">
                  <c:v>42984.09375</c:v>
                </c:pt>
                <c:pt idx="2529">
                  <c:v>42984.114583333401</c:v>
                </c:pt>
                <c:pt idx="2530">
                  <c:v>42984.135416666599</c:v>
                </c:pt>
                <c:pt idx="2531">
                  <c:v>42984.15625</c:v>
                </c:pt>
                <c:pt idx="2532">
                  <c:v>42984.177083333401</c:v>
                </c:pt>
                <c:pt idx="2533">
                  <c:v>42984.197916666599</c:v>
                </c:pt>
                <c:pt idx="2534">
                  <c:v>42984.21875</c:v>
                </c:pt>
                <c:pt idx="2535">
                  <c:v>42984.239583333401</c:v>
                </c:pt>
                <c:pt idx="2536">
                  <c:v>42984.260416666599</c:v>
                </c:pt>
                <c:pt idx="2537">
                  <c:v>42984.28125</c:v>
                </c:pt>
                <c:pt idx="2538">
                  <c:v>42984.302083333401</c:v>
                </c:pt>
                <c:pt idx="2539">
                  <c:v>42984.322916666599</c:v>
                </c:pt>
                <c:pt idx="2540">
                  <c:v>42984.34375</c:v>
                </c:pt>
                <c:pt idx="2541">
                  <c:v>42984.364583333401</c:v>
                </c:pt>
                <c:pt idx="2542">
                  <c:v>42984.385416666599</c:v>
                </c:pt>
                <c:pt idx="2543">
                  <c:v>42984.40625</c:v>
                </c:pt>
                <c:pt idx="2544">
                  <c:v>42984.427083333401</c:v>
                </c:pt>
                <c:pt idx="2545">
                  <c:v>42984.447916666599</c:v>
                </c:pt>
                <c:pt idx="2546">
                  <c:v>42984.46875</c:v>
                </c:pt>
                <c:pt idx="2547">
                  <c:v>42984.489583333401</c:v>
                </c:pt>
                <c:pt idx="2548">
                  <c:v>42984.510416666599</c:v>
                </c:pt>
                <c:pt idx="2549">
                  <c:v>42984.53125</c:v>
                </c:pt>
                <c:pt idx="2550">
                  <c:v>42984.552083333401</c:v>
                </c:pt>
                <c:pt idx="2551">
                  <c:v>42984.572916666599</c:v>
                </c:pt>
                <c:pt idx="2552">
                  <c:v>42984.59375</c:v>
                </c:pt>
                <c:pt idx="2553">
                  <c:v>42984.614583333401</c:v>
                </c:pt>
                <c:pt idx="2554">
                  <c:v>42984.635416666599</c:v>
                </c:pt>
                <c:pt idx="2555">
                  <c:v>42984.65625</c:v>
                </c:pt>
                <c:pt idx="2556">
                  <c:v>42984.677083333401</c:v>
                </c:pt>
                <c:pt idx="2557">
                  <c:v>42984.697916666599</c:v>
                </c:pt>
                <c:pt idx="2558">
                  <c:v>42984.71875</c:v>
                </c:pt>
                <c:pt idx="2559">
                  <c:v>42984.739583333401</c:v>
                </c:pt>
                <c:pt idx="2560">
                  <c:v>42984.760416666599</c:v>
                </c:pt>
                <c:pt idx="2561">
                  <c:v>42984.78125</c:v>
                </c:pt>
                <c:pt idx="2562">
                  <c:v>42984.802083333401</c:v>
                </c:pt>
                <c:pt idx="2563">
                  <c:v>42984.822916666599</c:v>
                </c:pt>
                <c:pt idx="2564">
                  <c:v>42984.84375</c:v>
                </c:pt>
                <c:pt idx="2565">
                  <c:v>42984.864583333401</c:v>
                </c:pt>
                <c:pt idx="2566">
                  <c:v>42984.885416666599</c:v>
                </c:pt>
                <c:pt idx="2567">
                  <c:v>42984.90625</c:v>
                </c:pt>
                <c:pt idx="2568">
                  <c:v>42984.927083333401</c:v>
                </c:pt>
                <c:pt idx="2569">
                  <c:v>42984.947916666599</c:v>
                </c:pt>
                <c:pt idx="2570">
                  <c:v>42984.96875</c:v>
                </c:pt>
                <c:pt idx="2571">
                  <c:v>42984.989583333401</c:v>
                </c:pt>
                <c:pt idx="2572">
                  <c:v>42985.010416666599</c:v>
                </c:pt>
                <c:pt idx="2573">
                  <c:v>42985.03125</c:v>
                </c:pt>
                <c:pt idx="2574">
                  <c:v>42985.052083333401</c:v>
                </c:pt>
                <c:pt idx="2575">
                  <c:v>42985.072916666599</c:v>
                </c:pt>
                <c:pt idx="2576">
                  <c:v>42985.09375</c:v>
                </c:pt>
                <c:pt idx="2577">
                  <c:v>42985.114583333401</c:v>
                </c:pt>
                <c:pt idx="2578">
                  <c:v>42985.135416666599</c:v>
                </c:pt>
                <c:pt idx="2579">
                  <c:v>42985.15625</c:v>
                </c:pt>
                <c:pt idx="2580">
                  <c:v>42985.177083333401</c:v>
                </c:pt>
                <c:pt idx="2581">
                  <c:v>42985.197916666599</c:v>
                </c:pt>
                <c:pt idx="2582">
                  <c:v>42985.21875</c:v>
                </c:pt>
                <c:pt idx="2583">
                  <c:v>42985.239583333401</c:v>
                </c:pt>
                <c:pt idx="2584">
                  <c:v>42985.260416666599</c:v>
                </c:pt>
                <c:pt idx="2585">
                  <c:v>42985.28125</c:v>
                </c:pt>
                <c:pt idx="2586">
                  <c:v>42985.302083333401</c:v>
                </c:pt>
                <c:pt idx="2587">
                  <c:v>42985.322916666599</c:v>
                </c:pt>
                <c:pt idx="2588">
                  <c:v>42985.34375</c:v>
                </c:pt>
                <c:pt idx="2589">
                  <c:v>42985.364583333401</c:v>
                </c:pt>
                <c:pt idx="2590">
                  <c:v>42985.385416666599</c:v>
                </c:pt>
                <c:pt idx="2591">
                  <c:v>42985.40625</c:v>
                </c:pt>
                <c:pt idx="2592">
                  <c:v>42985.427083333401</c:v>
                </c:pt>
                <c:pt idx="2593">
                  <c:v>42985.447916666599</c:v>
                </c:pt>
                <c:pt idx="2594">
                  <c:v>42985.46875</c:v>
                </c:pt>
                <c:pt idx="2595">
                  <c:v>42985.489583333401</c:v>
                </c:pt>
                <c:pt idx="2596">
                  <c:v>42985.510416666599</c:v>
                </c:pt>
                <c:pt idx="2597">
                  <c:v>42985.53125</c:v>
                </c:pt>
                <c:pt idx="2598">
                  <c:v>42985.552083333401</c:v>
                </c:pt>
                <c:pt idx="2599">
                  <c:v>42985.572916666599</c:v>
                </c:pt>
                <c:pt idx="2600">
                  <c:v>42985.59375</c:v>
                </c:pt>
                <c:pt idx="2601">
                  <c:v>42985.614583333401</c:v>
                </c:pt>
                <c:pt idx="2602">
                  <c:v>42985.635416666599</c:v>
                </c:pt>
                <c:pt idx="2603">
                  <c:v>42985.65625</c:v>
                </c:pt>
                <c:pt idx="2604">
                  <c:v>42985.677083333401</c:v>
                </c:pt>
                <c:pt idx="2605">
                  <c:v>42985.697916666599</c:v>
                </c:pt>
                <c:pt idx="2606">
                  <c:v>42985.71875</c:v>
                </c:pt>
                <c:pt idx="2607">
                  <c:v>42985.739583333401</c:v>
                </c:pt>
                <c:pt idx="2608">
                  <c:v>42985.760416666599</c:v>
                </c:pt>
                <c:pt idx="2609">
                  <c:v>42985.78125</c:v>
                </c:pt>
                <c:pt idx="2610">
                  <c:v>42985.802083333401</c:v>
                </c:pt>
                <c:pt idx="2611">
                  <c:v>42985.822916666599</c:v>
                </c:pt>
                <c:pt idx="2612">
                  <c:v>42985.84375</c:v>
                </c:pt>
                <c:pt idx="2613">
                  <c:v>42985.864583333401</c:v>
                </c:pt>
                <c:pt idx="2614">
                  <c:v>42985.885416666599</c:v>
                </c:pt>
                <c:pt idx="2615">
                  <c:v>42985.90625</c:v>
                </c:pt>
                <c:pt idx="2616">
                  <c:v>42985.927083333401</c:v>
                </c:pt>
                <c:pt idx="2617">
                  <c:v>42985.947916666599</c:v>
                </c:pt>
                <c:pt idx="2618">
                  <c:v>42985.96875</c:v>
                </c:pt>
                <c:pt idx="2619">
                  <c:v>42985.989583333401</c:v>
                </c:pt>
                <c:pt idx="2620">
                  <c:v>42986.010416666599</c:v>
                </c:pt>
                <c:pt idx="2621">
                  <c:v>42986.03125</c:v>
                </c:pt>
                <c:pt idx="2622">
                  <c:v>42986.052083333401</c:v>
                </c:pt>
                <c:pt idx="2623">
                  <c:v>42986.072916666599</c:v>
                </c:pt>
                <c:pt idx="2624">
                  <c:v>42986.09375</c:v>
                </c:pt>
                <c:pt idx="2625">
                  <c:v>42986.114583333401</c:v>
                </c:pt>
                <c:pt idx="2626">
                  <c:v>42986.135416666599</c:v>
                </c:pt>
                <c:pt idx="2627">
                  <c:v>42986.15625</c:v>
                </c:pt>
                <c:pt idx="2628">
                  <c:v>42986.177083333401</c:v>
                </c:pt>
                <c:pt idx="2629">
                  <c:v>42986.197916666599</c:v>
                </c:pt>
                <c:pt idx="2630">
                  <c:v>42986.21875</c:v>
                </c:pt>
                <c:pt idx="2631">
                  <c:v>42986.239583333401</c:v>
                </c:pt>
                <c:pt idx="2632">
                  <c:v>42986.260416666599</c:v>
                </c:pt>
                <c:pt idx="2633">
                  <c:v>42986.28125</c:v>
                </c:pt>
                <c:pt idx="2634">
                  <c:v>42986.302083333401</c:v>
                </c:pt>
                <c:pt idx="2635">
                  <c:v>42986.322916666599</c:v>
                </c:pt>
                <c:pt idx="2636">
                  <c:v>42986.34375</c:v>
                </c:pt>
                <c:pt idx="2637">
                  <c:v>42986.364583333401</c:v>
                </c:pt>
                <c:pt idx="2638">
                  <c:v>42986.385416666599</c:v>
                </c:pt>
                <c:pt idx="2639">
                  <c:v>42986.40625</c:v>
                </c:pt>
                <c:pt idx="2640">
                  <c:v>42986.427083333401</c:v>
                </c:pt>
                <c:pt idx="2641">
                  <c:v>42986.447916666599</c:v>
                </c:pt>
                <c:pt idx="2642">
                  <c:v>42986.46875</c:v>
                </c:pt>
                <c:pt idx="2643">
                  <c:v>42986.489583333401</c:v>
                </c:pt>
                <c:pt idx="2644">
                  <c:v>42986.510416666599</c:v>
                </c:pt>
                <c:pt idx="2645">
                  <c:v>42986.53125</c:v>
                </c:pt>
                <c:pt idx="2646">
                  <c:v>42986.552083333401</c:v>
                </c:pt>
                <c:pt idx="2647">
                  <c:v>42986.572916666599</c:v>
                </c:pt>
                <c:pt idx="2648">
                  <c:v>42986.59375</c:v>
                </c:pt>
                <c:pt idx="2649">
                  <c:v>42986.614583333401</c:v>
                </c:pt>
                <c:pt idx="2650">
                  <c:v>42986.635416666599</c:v>
                </c:pt>
                <c:pt idx="2651">
                  <c:v>42986.65625</c:v>
                </c:pt>
                <c:pt idx="2652">
                  <c:v>42986.677083333401</c:v>
                </c:pt>
                <c:pt idx="2653">
                  <c:v>42986.697916666599</c:v>
                </c:pt>
                <c:pt idx="2654">
                  <c:v>42986.71875</c:v>
                </c:pt>
                <c:pt idx="2655">
                  <c:v>42986.739583333401</c:v>
                </c:pt>
                <c:pt idx="2656">
                  <c:v>42986.760416666599</c:v>
                </c:pt>
                <c:pt idx="2657">
                  <c:v>42986.78125</c:v>
                </c:pt>
                <c:pt idx="2658">
                  <c:v>42986.802083333401</c:v>
                </c:pt>
                <c:pt idx="2659">
                  <c:v>42986.822916666599</c:v>
                </c:pt>
                <c:pt idx="2660">
                  <c:v>42986.84375</c:v>
                </c:pt>
                <c:pt idx="2661">
                  <c:v>42986.864583333401</c:v>
                </c:pt>
                <c:pt idx="2662">
                  <c:v>42986.885416666599</c:v>
                </c:pt>
                <c:pt idx="2663">
                  <c:v>42986.90625</c:v>
                </c:pt>
                <c:pt idx="2664">
                  <c:v>42986.927083333401</c:v>
                </c:pt>
                <c:pt idx="2665">
                  <c:v>42986.947916666599</c:v>
                </c:pt>
                <c:pt idx="2666">
                  <c:v>42986.96875</c:v>
                </c:pt>
                <c:pt idx="2667">
                  <c:v>42986.989583333401</c:v>
                </c:pt>
                <c:pt idx="2668">
                  <c:v>42987.010416666599</c:v>
                </c:pt>
                <c:pt idx="2669">
                  <c:v>42987.03125</c:v>
                </c:pt>
                <c:pt idx="2670">
                  <c:v>42987.052083333401</c:v>
                </c:pt>
                <c:pt idx="2671">
                  <c:v>42987.072916666599</c:v>
                </c:pt>
                <c:pt idx="2672">
                  <c:v>42987.09375</c:v>
                </c:pt>
                <c:pt idx="2673">
                  <c:v>42987.114583333401</c:v>
                </c:pt>
                <c:pt idx="2674">
                  <c:v>42987.135416666599</c:v>
                </c:pt>
                <c:pt idx="2675">
                  <c:v>42987.15625</c:v>
                </c:pt>
                <c:pt idx="2676">
                  <c:v>42987.177083333401</c:v>
                </c:pt>
                <c:pt idx="2677">
                  <c:v>42987.197916666599</c:v>
                </c:pt>
                <c:pt idx="2678">
                  <c:v>42987.21875</c:v>
                </c:pt>
                <c:pt idx="2679">
                  <c:v>42987.239583333401</c:v>
                </c:pt>
                <c:pt idx="2680">
                  <c:v>42987.260416666599</c:v>
                </c:pt>
                <c:pt idx="2681">
                  <c:v>42987.28125</c:v>
                </c:pt>
                <c:pt idx="2682">
                  <c:v>42987.302083333401</c:v>
                </c:pt>
                <c:pt idx="2683">
                  <c:v>42987.322916666599</c:v>
                </c:pt>
                <c:pt idx="2684">
                  <c:v>42987.34375</c:v>
                </c:pt>
                <c:pt idx="2685">
                  <c:v>42987.364583333401</c:v>
                </c:pt>
                <c:pt idx="2686">
                  <c:v>42987.385416666599</c:v>
                </c:pt>
                <c:pt idx="2687">
                  <c:v>42987.40625</c:v>
                </c:pt>
                <c:pt idx="2688">
                  <c:v>42987.427083333401</c:v>
                </c:pt>
                <c:pt idx="2689">
                  <c:v>42987.447916666599</c:v>
                </c:pt>
                <c:pt idx="2690">
                  <c:v>42987.46875</c:v>
                </c:pt>
                <c:pt idx="2691">
                  <c:v>42987.489583333401</c:v>
                </c:pt>
                <c:pt idx="2692">
                  <c:v>42987.510416666599</c:v>
                </c:pt>
                <c:pt idx="2693">
                  <c:v>42987.53125</c:v>
                </c:pt>
                <c:pt idx="2694">
                  <c:v>42987.552083333401</c:v>
                </c:pt>
                <c:pt idx="2695">
                  <c:v>42987.572916666599</c:v>
                </c:pt>
                <c:pt idx="2696">
                  <c:v>42987.59375</c:v>
                </c:pt>
                <c:pt idx="2697">
                  <c:v>42987.614583333401</c:v>
                </c:pt>
                <c:pt idx="2698">
                  <c:v>42987.635416666599</c:v>
                </c:pt>
                <c:pt idx="2699">
                  <c:v>42987.65625</c:v>
                </c:pt>
                <c:pt idx="2700">
                  <c:v>42987.677083333401</c:v>
                </c:pt>
                <c:pt idx="2701">
                  <c:v>42987.697916666599</c:v>
                </c:pt>
                <c:pt idx="2702">
                  <c:v>42987.71875</c:v>
                </c:pt>
                <c:pt idx="2703">
                  <c:v>42987.739583333401</c:v>
                </c:pt>
                <c:pt idx="2704">
                  <c:v>42987.760416666599</c:v>
                </c:pt>
                <c:pt idx="2705">
                  <c:v>42987.78125</c:v>
                </c:pt>
                <c:pt idx="2706">
                  <c:v>42987.802083333401</c:v>
                </c:pt>
                <c:pt idx="2707">
                  <c:v>42987.822916666599</c:v>
                </c:pt>
                <c:pt idx="2708">
                  <c:v>42987.84375</c:v>
                </c:pt>
                <c:pt idx="2709">
                  <c:v>42987.864583333401</c:v>
                </c:pt>
                <c:pt idx="2710">
                  <c:v>42987.885416666599</c:v>
                </c:pt>
                <c:pt idx="2711">
                  <c:v>42987.90625</c:v>
                </c:pt>
                <c:pt idx="2712">
                  <c:v>42987.927083333401</c:v>
                </c:pt>
                <c:pt idx="2713">
                  <c:v>42987.947916666599</c:v>
                </c:pt>
                <c:pt idx="2714">
                  <c:v>42987.96875</c:v>
                </c:pt>
                <c:pt idx="2715">
                  <c:v>42987.989583333401</c:v>
                </c:pt>
                <c:pt idx="2716">
                  <c:v>42988.010416666599</c:v>
                </c:pt>
                <c:pt idx="2717">
                  <c:v>42988.03125</c:v>
                </c:pt>
                <c:pt idx="2718">
                  <c:v>42988.052083333401</c:v>
                </c:pt>
                <c:pt idx="2719">
                  <c:v>42988.072916666599</c:v>
                </c:pt>
                <c:pt idx="2720">
                  <c:v>42988.09375</c:v>
                </c:pt>
                <c:pt idx="2721">
                  <c:v>42988.114583333401</c:v>
                </c:pt>
                <c:pt idx="2722">
                  <c:v>42988.135416666599</c:v>
                </c:pt>
                <c:pt idx="2723">
                  <c:v>42988.15625</c:v>
                </c:pt>
                <c:pt idx="2724">
                  <c:v>42988.177083333401</c:v>
                </c:pt>
                <c:pt idx="2725">
                  <c:v>42988.197916666599</c:v>
                </c:pt>
                <c:pt idx="2726">
                  <c:v>42988.21875</c:v>
                </c:pt>
                <c:pt idx="2727">
                  <c:v>42988.239583333401</c:v>
                </c:pt>
                <c:pt idx="2728">
                  <c:v>42988.260416666599</c:v>
                </c:pt>
                <c:pt idx="2729">
                  <c:v>42988.28125</c:v>
                </c:pt>
                <c:pt idx="2730">
                  <c:v>42988.302083333401</c:v>
                </c:pt>
                <c:pt idx="2731">
                  <c:v>42988.322916666599</c:v>
                </c:pt>
                <c:pt idx="2732">
                  <c:v>42988.34375</c:v>
                </c:pt>
                <c:pt idx="2733">
                  <c:v>42988.364583333401</c:v>
                </c:pt>
                <c:pt idx="2734">
                  <c:v>42988.385416666599</c:v>
                </c:pt>
                <c:pt idx="2735">
                  <c:v>42988.40625</c:v>
                </c:pt>
                <c:pt idx="2736">
                  <c:v>42988.427083333401</c:v>
                </c:pt>
                <c:pt idx="2737">
                  <c:v>42988.447916666599</c:v>
                </c:pt>
                <c:pt idx="2738">
                  <c:v>42988.46875</c:v>
                </c:pt>
                <c:pt idx="2739">
                  <c:v>42988.489583333401</c:v>
                </c:pt>
                <c:pt idx="2740">
                  <c:v>42988.510416666599</c:v>
                </c:pt>
                <c:pt idx="2741">
                  <c:v>42988.53125</c:v>
                </c:pt>
                <c:pt idx="2742">
                  <c:v>42988.552083333401</c:v>
                </c:pt>
                <c:pt idx="2743">
                  <c:v>42988.572916666599</c:v>
                </c:pt>
                <c:pt idx="2744">
                  <c:v>42988.59375</c:v>
                </c:pt>
                <c:pt idx="2745">
                  <c:v>42988.614583333401</c:v>
                </c:pt>
                <c:pt idx="2746">
                  <c:v>42988.635416666599</c:v>
                </c:pt>
                <c:pt idx="2747">
                  <c:v>42988.65625</c:v>
                </c:pt>
                <c:pt idx="2748">
                  <c:v>42988.677083333401</c:v>
                </c:pt>
                <c:pt idx="2749">
                  <c:v>42988.697916666599</c:v>
                </c:pt>
                <c:pt idx="2750">
                  <c:v>42988.71875</c:v>
                </c:pt>
                <c:pt idx="2751">
                  <c:v>42988.739583333401</c:v>
                </c:pt>
                <c:pt idx="2752">
                  <c:v>42988.760416666599</c:v>
                </c:pt>
                <c:pt idx="2753">
                  <c:v>42988.78125</c:v>
                </c:pt>
                <c:pt idx="2754">
                  <c:v>42988.802083333401</c:v>
                </c:pt>
                <c:pt idx="2755">
                  <c:v>42988.822916666599</c:v>
                </c:pt>
                <c:pt idx="2756">
                  <c:v>42988.84375</c:v>
                </c:pt>
                <c:pt idx="2757">
                  <c:v>42988.864583333401</c:v>
                </c:pt>
                <c:pt idx="2758">
                  <c:v>42988.885416666599</c:v>
                </c:pt>
                <c:pt idx="2759">
                  <c:v>42988.90625</c:v>
                </c:pt>
                <c:pt idx="2760">
                  <c:v>42988.927083333401</c:v>
                </c:pt>
                <c:pt idx="2761">
                  <c:v>42988.947916666599</c:v>
                </c:pt>
                <c:pt idx="2762">
                  <c:v>42988.96875</c:v>
                </c:pt>
                <c:pt idx="2763">
                  <c:v>42988.989583333401</c:v>
                </c:pt>
                <c:pt idx="2764">
                  <c:v>42989.010416666599</c:v>
                </c:pt>
                <c:pt idx="2765">
                  <c:v>42989.03125</c:v>
                </c:pt>
                <c:pt idx="2766">
                  <c:v>42989.052083333401</c:v>
                </c:pt>
                <c:pt idx="2767">
                  <c:v>42989.072916666599</c:v>
                </c:pt>
                <c:pt idx="2768">
                  <c:v>42989.09375</c:v>
                </c:pt>
                <c:pt idx="2769">
                  <c:v>42989.114583333401</c:v>
                </c:pt>
                <c:pt idx="2770">
                  <c:v>42989.135416666599</c:v>
                </c:pt>
                <c:pt idx="2771">
                  <c:v>42989.15625</c:v>
                </c:pt>
                <c:pt idx="2772">
                  <c:v>42989.177083333401</c:v>
                </c:pt>
                <c:pt idx="2773">
                  <c:v>42989.197916666599</c:v>
                </c:pt>
                <c:pt idx="2774">
                  <c:v>42989.21875</c:v>
                </c:pt>
                <c:pt idx="2775">
                  <c:v>42989.239583333401</c:v>
                </c:pt>
                <c:pt idx="2776">
                  <c:v>42989.260416666599</c:v>
                </c:pt>
                <c:pt idx="2777">
                  <c:v>42989.28125</c:v>
                </c:pt>
                <c:pt idx="2778">
                  <c:v>42989.302083333401</c:v>
                </c:pt>
                <c:pt idx="2779">
                  <c:v>42989.322916666599</c:v>
                </c:pt>
                <c:pt idx="2780">
                  <c:v>42989.34375</c:v>
                </c:pt>
                <c:pt idx="2781">
                  <c:v>42989.364583333401</c:v>
                </c:pt>
                <c:pt idx="2782">
                  <c:v>42989.385416666599</c:v>
                </c:pt>
                <c:pt idx="2783">
                  <c:v>42989.40625</c:v>
                </c:pt>
                <c:pt idx="2784">
                  <c:v>42989.427083333401</c:v>
                </c:pt>
                <c:pt idx="2785">
                  <c:v>42989.447916666599</c:v>
                </c:pt>
                <c:pt idx="2786">
                  <c:v>42989.46875</c:v>
                </c:pt>
                <c:pt idx="2787">
                  <c:v>42989.489583333401</c:v>
                </c:pt>
                <c:pt idx="2788">
                  <c:v>42989.510416666599</c:v>
                </c:pt>
                <c:pt idx="2789">
                  <c:v>42989.53125</c:v>
                </c:pt>
                <c:pt idx="2790">
                  <c:v>42989.552083333401</c:v>
                </c:pt>
                <c:pt idx="2791">
                  <c:v>42989.572916666599</c:v>
                </c:pt>
                <c:pt idx="2792">
                  <c:v>42989.59375</c:v>
                </c:pt>
                <c:pt idx="2793">
                  <c:v>42989.614583333401</c:v>
                </c:pt>
                <c:pt idx="2794">
                  <c:v>42989.635416666599</c:v>
                </c:pt>
                <c:pt idx="2795">
                  <c:v>42989.65625</c:v>
                </c:pt>
                <c:pt idx="2796">
                  <c:v>42989.677083333401</c:v>
                </c:pt>
                <c:pt idx="2797">
                  <c:v>42989.697916666599</c:v>
                </c:pt>
                <c:pt idx="2798">
                  <c:v>42989.71875</c:v>
                </c:pt>
                <c:pt idx="2799">
                  <c:v>42989.739583333401</c:v>
                </c:pt>
                <c:pt idx="2800">
                  <c:v>42989.760416666599</c:v>
                </c:pt>
                <c:pt idx="2801">
                  <c:v>42989.78125</c:v>
                </c:pt>
                <c:pt idx="2802">
                  <c:v>42989.802083333401</c:v>
                </c:pt>
                <c:pt idx="2803">
                  <c:v>42989.822916666599</c:v>
                </c:pt>
                <c:pt idx="2804">
                  <c:v>42989.84375</c:v>
                </c:pt>
                <c:pt idx="2805">
                  <c:v>42989.864583333401</c:v>
                </c:pt>
                <c:pt idx="2806">
                  <c:v>42989.885416666599</c:v>
                </c:pt>
                <c:pt idx="2807">
                  <c:v>42989.90625</c:v>
                </c:pt>
                <c:pt idx="2808">
                  <c:v>42989.927083333401</c:v>
                </c:pt>
                <c:pt idx="2809">
                  <c:v>42989.947916666599</c:v>
                </c:pt>
                <c:pt idx="2810">
                  <c:v>42989.96875</c:v>
                </c:pt>
                <c:pt idx="2811">
                  <c:v>42989.989583333401</c:v>
                </c:pt>
                <c:pt idx="2812">
                  <c:v>42990.010416666599</c:v>
                </c:pt>
                <c:pt idx="2813">
                  <c:v>42990.03125</c:v>
                </c:pt>
                <c:pt idx="2814">
                  <c:v>42990.052083333401</c:v>
                </c:pt>
                <c:pt idx="2815">
                  <c:v>42990.072916666599</c:v>
                </c:pt>
                <c:pt idx="2816">
                  <c:v>42990.09375</c:v>
                </c:pt>
                <c:pt idx="2817">
                  <c:v>42990.114583333401</c:v>
                </c:pt>
                <c:pt idx="2818">
                  <c:v>42990.135416666599</c:v>
                </c:pt>
                <c:pt idx="2819">
                  <c:v>42990.15625</c:v>
                </c:pt>
                <c:pt idx="2820">
                  <c:v>42990.177083333401</c:v>
                </c:pt>
                <c:pt idx="2821">
                  <c:v>42990.197916666599</c:v>
                </c:pt>
                <c:pt idx="2822">
                  <c:v>42990.21875</c:v>
                </c:pt>
                <c:pt idx="2823">
                  <c:v>42990.239583333401</c:v>
                </c:pt>
                <c:pt idx="2824">
                  <c:v>42990.260416666599</c:v>
                </c:pt>
                <c:pt idx="2825">
                  <c:v>42990.28125</c:v>
                </c:pt>
                <c:pt idx="2826">
                  <c:v>42990.302083333401</c:v>
                </c:pt>
                <c:pt idx="2827">
                  <c:v>42990.322916666599</c:v>
                </c:pt>
                <c:pt idx="2828">
                  <c:v>42990.34375</c:v>
                </c:pt>
                <c:pt idx="2829">
                  <c:v>42990.364583333401</c:v>
                </c:pt>
                <c:pt idx="2830">
                  <c:v>42990.385416666599</c:v>
                </c:pt>
                <c:pt idx="2831">
                  <c:v>42990.40625</c:v>
                </c:pt>
                <c:pt idx="2832">
                  <c:v>42990.427083333401</c:v>
                </c:pt>
                <c:pt idx="2833">
                  <c:v>42990.447916666599</c:v>
                </c:pt>
                <c:pt idx="2834">
                  <c:v>42990.46875</c:v>
                </c:pt>
                <c:pt idx="2835">
                  <c:v>42990.489583333401</c:v>
                </c:pt>
                <c:pt idx="2836">
                  <c:v>42990.510416666599</c:v>
                </c:pt>
                <c:pt idx="2837">
                  <c:v>42990.53125</c:v>
                </c:pt>
                <c:pt idx="2838">
                  <c:v>42990.552083333401</c:v>
                </c:pt>
                <c:pt idx="2839">
                  <c:v>42990.572916666599</c:v>
                </c:pt>
                <c:pt idx="2840">
                  <c:v>42990.59375</c:v>
                </c:pt>
                <c:pt idx="2841">
                  <c:v>42990.614583333401</c:v>
                </c:pt>
                <c:pt idx="2842">
                  <c:v>42990.635416666599</c:v>
                </c:pt>
                <c:pt idx="2843">
                  <c:v>42990.65625</c:v>
                </c:pt>
                <c:pt idx="2844">
                  <c:v>42990.677083333401</c:v>
                </c:pt>
                <c:pt idx="2845">
                  <c:v>42990.697916666599</c:v>
                </c:pt>
                <c:pt idx="2846">
                  <c:v>42990.71875</c:v>
                </c:pt>
                <c:pt idx="2847">
                  <c:v>42990.739583333401</c:v>
                </c:pt>
                <c:pt idx="2848">
                  <c:v>42990.760416666599</c:v>
                </c:pt>
                <c:pt idx="2849">
                  <c:v>42990.78125</c:v>
                </c:pt>
                <c:pt idx="2850">
                  <c:v>42990.802083333401</c:v>
                </c:pt>
                <c:pt idx="2851">
                  <c:v>42990.822916666599</c:v>
                </c:pt>
                <c:pt idx="2852">
                  <c:v>42990.84375</c:v>
                </c:pt>
                <c:pt idx="2853">
                  <c:v>42990.864583333401</c:v>
                </c:pt>
                <c:pt idx="2854">
                  <c:v>42990.885416666599</c:v>
                </c:pt>
                <c:pt idx="2855">
                  <c:v>42990.90625</c:v>
                </c:pt>
                <c:pt idx="2856">
                  <c:v>42990.927083333401</c:v>
                </c:pt>
                <c:pt idx="2857">
                  <c:v>42990.947916666599</c:v>
                </c:pt>
                <c:pt idx="2858">
                  <c:v>42990.96875</c:v>
                </c:pt>
                <c:pt idx="2859">
                  <c:v>42990.989583333401</c:v>
                </c:pt>
                <c:pt idx="2860">
                  <c:v>42991.010416666599</c:v>
                </c:pt>
                <c:pt idx="2861">
                  <c:v>42991.03125</c:v>
                </c:pt>
                <c:pt idx="2862">
                  <c:v>42991.052083333401</c:v>
                </c:pt>
                <c:pt idx="2863">
                  <c:v>42991.072916666599</c:v>
                </c:pt>
                <c:pt idx="2864">
                  <c:v>42991.09375</c:v>
                </c:pt>
                <c:pt idx="2865">
                  <c:v>42991.114583333401</c:v>
                </c:pt>
                <c:pt idx="2866">
                  <c:v>42991.135416666599</c:v>
                </c:pt>
                <c:pt idx="2867">
                  <c:v>42991.15625</c:v>
                </c:pt>
                <c:pt idx="2868">
                  <c:v>42991.177083333401</c:v>
                </c:pt>
                <c:pt idx="2869">
                  <c:v>42991.197916666599</c:v>
                </c:pt>
                <c:pt idx="2870">
                  <c:v>42991.21875</c:v>
                </c:pt>
                <c:pt idx="2871">
                  <c:v>42991.239583333401</c:v>
                </c:pt>
                <c:pt idx="2872">
                  <c:v>42991.260416666599</c:v>
                </c:pt>
                <c:pt idx="2873">
                  <c:v>42991.28125</c:v>
                </c:pt>
                <c:pt idx="2874">
                  <c:v>42991.302083333401</c:v>
                </c:pt>
                <c:pt idx="2875">
                  <c:v>42991.322916666599</c:v>
                </c:pt>
                <c:pt idx="2876">
                  <c:v>42991.34375</c:v>
                </c:pt>
                <c:pt idx="2877">
                  <c:v>42991.364583333401</c:v>
                </c:pt>
                <c:pt idx="2878">
                  <c:v>42991.385416666599</c:v>
                </c:pt>
                <c:pt idx="2879">
                  <c:v>42991.40625</c:v>
                </c:pt>
                <c:pt idx="2880">
                  <c:v>42991.427083333401</c:v>
                </c:pt>
                <c:pt idx="2881">
                  <c:v>42991.447916666599</c:v>
                </c:pt>
                <c:pt idx="2882">
                  <c:v>42991.46875</c:v>
                </c:pt>
                <c:pt idx="2883">
                  <c:v>42991.489583333401</c:v>
                </c:pt>
                <c:pt idx="2884">
                  <c:v>42991.510416666599</c:v>
                </c:pt>
                <c:pt idx="2885">
                  <c:v>42991.53125</c:v>
                </c:pt>
                <c:pt idx="2886">
                  <c:v>42991.552083333401</c:v>
                </c:pt>
                <c:pt idx="2887">
                  <c:v>42991.572916666599</c:v>
                </c:pt>
                <c:pt idx="2888">
                  <c:v>42991.59375</c:v>
                </c:pt>
                <c:pt idx="2889">
                  <c:v>42991.614583333401</c:v>
                </c:pt>
                <c:pt idx="2890">
                  <c:v>42991.635416666599</c:v>
                </c:pt>
                <c:pt idx="2891">
                  <c:v>42991.65625</c:v>
                </c:pt>
                <c:pt idx="2892">
                  <c:v>42991.677083333401</c:v>
                </c:pt>
                <c:pt idx="2893">
                  <c:v>42991.697916666599</c:v>
                </c:pt>
                <c:pt idx="2894">
                  <c:v>42991.71875</c:v>
                </c:pt>
                <c:pt idx="2895">
                  <c:v>42991.739583333401</c:v>
                </c:pt>
                <c:pt idx="2896">
                  <c:v>42991.760416666599</c:v>
                </c:pt>
                <c:pt idx="2897">
                  <c:v>42991.78125</c:v>
                </c:pt>
                <c:pt idx="2898">
                  <c:v>42991.802083333401</c:v>
                </c:pt>
                <c:pt idx="2899">
                  <c:v>42991.822916666599</c:v>
                </c:pt>
                <c:pt idx="2900">
                  <c:v>42991.84375</c:v>
                </c:pt>
                <c:pt idx="2901">
                  <c:v>42991.864583333401</c:v>
                </c:pt>
                <c:pt idx="2902">
                  <c:v>42991.885416666599</c:v>
                </c:pt>
                <c:pt idx="2903">
                  <c:v>42991.90625</c:v>
                </c:pt>
                <c:pt idx="2904">
                  <c:v>42991.927083333401</c:v>
                </c:pt>
                <c:pt idx="2905">
                  <c:v>42991.947916666599</c:v>
                </c:pt>
                <c:pt idx="2906">
                  <c:v>42991.96875</c:v>
                </c:pt>
                <c:pt idx="2907">
                  <c:v>42991.989583333401</c:v>
                </c:pt>
                <c:pt idx="2908">
                  <c:v>42992.010416666599</c:v>
                </c:pt>
                <c:pt idx="2909">
                  <c:v>42992.03125</c:v>
                </c:pt>
                <c:pt idx="2910">
                  <c:v>42992.052083333401</c:v>
                </c:pt>
                <c:pt idx="2911">
                  <c:v>42992.072916666599</c:v>
                </c:pt>
                <c:pt idx="2912">
                  <c:v>42992.09375</c:v>
                </c:pt>
                <c:pt idx="2913">
                  <c:v>42992.114583333401</c:v>
                </c:pt>
                <c:pt idx="2914">
                  <c:v>42992.135416666599</c:v>
                </c:pt>
                <c:pt idx="2915">
                  <c:v>42992.15625</c:v>
                </c:pt>
                <c:pt idx="2916">
                  <c:v>42992.177083333401</c:v>
                </c:pt>
                <c:pt idx="2917">
                  <c:v>42992.197916666599</c:v>
                </c:pt>
                <c:pt idx="2918">
                  <c:v>42992.21875</c:v>
                </c:pt>
                <c:pt idx="2919">
                  <c:v>42992.239583333401</c:v>
                </c:pt>
                <c:pt idx="2920">
                  <c:v>42992.260416666599</c:v>
                </c:pt>
                <c:pt idx="2921">
                  <c:v>42992.28125</c:v>
                </c:pt>
                <c:pt idx="2922">
                  <c:v>42992.302083333401</c:v>
                </c:pt>
                <c:pt idx="2923">
                  <c:v>42992.322916666599</c:v>
                </c:pt>
                <c:pt idx="2924">
                  <c:v>42992.34375</c:v>
                </c:pt>
                <c:pt idx="2925">
                  <c:v>42992.364583333401</c:v>
                </c:pt>
                <c:pt idx="2926">
                  <c:v>42992.385416666599</c:v>
                </c:pt>
                <c:pt idx="2927">
                  <c:v>42992.40625</c:v>
                </c:pt>
                <c:pt idx="2928">
                  <c:v>42992.427083333401</c:v>
                </c:pt>
                <c:pt idx="2929">
                  <c:v>42992.447916666599</c:v>
                </c:pt>
                <c:pt idx="2930">
                  <c:v>42992.46875</c:v>
                </c:pt>
                <c:pt idx="2931">
                  <c:v>42992.489583333401</c:v>
                </c:pt>
                <c:pt idx="2932">
                  <c:v>42992.510416666599</c:v>
                </c:pt>
                <c:pt idx="2933">
                  <c:v>42992.53125</c:v>
                </c:pt>
                <c:pt idx="2934">
                  <c:v>42992.552083333401</c:v>
                </c:pt>
                <c:pt idx="2935">
                  <c:v>42992.572916666599</c:v>
                </c:pt>
                <c:pt idx="2936">
                  <c:v>42992.59375</c:v>
                </c:pt>
                <c:pt idx="2937">
                  <c:v>42992.614583333401</c:v>
                </c:pt>
                <c:pt idx="2938">
                  <c:v>42992.635416666599</c:v>
                </c:pt>
                <c:pt idx="2939">
                  <c:v>42992.65625</c:v>
                </c:pt>
                <c:pt idx="2940">
                  <c:v>42992.677083333401</c:v>
                </c:pt>
                <c:pt idx="2941">
                  <c:v>42992.697916666599</c:v>
                </c:pt>
                <c:pt idx="2942">
                  <c:v>42992.71875</c:v>
                </c:pt>
                <c:pt idx="2943">
                  <c:v>42992.739583333401</c:v>
                </c:pt>
                <c:pt idx="2944">
                  <c:v>42992.760416666599</c:v>
                </c:pt>
                <c:pt idx="2945">
                  <c:v>42992.78125</c:v>
                </c:pt>
                <c:pt idx="2946">
                  <c:v>42992.802083333401</c:v>
                </c:pt>
                <c:pt idx="2947">
                  <c:v>42992.822916666599</c:v>
                </c:pt>
                <c:pt idx="2948">
                  <c:v>42992.84375</c:v>
                </c:pt>
                <c:pt idx="2949">
                  <c:v>42992.864583333401</c:v>
                </c:pt>
                <c:pt idx="2950">
                  <c:v>42992.885416666599</c:v>
                </c:pt>
                <c:pt idx="2951">
                  <c:v>42992.90625</c:v>
                </c:pt>
                <c:pt idx="2952">
                  <c:v>42992.927083333401</c:v>
                </c:pt>
                <c:pt idx="2953">
                  <c:v>42992.947916666599</c:v>
                </c:pt>
                <c:pt idx="2954">
                  <c:v>42992.96875</c:v>
                </c:pt>
                <c:pt idx="2955">
                  <c:v>42992.989583333401</c:v>
                </c:pt>
                <c:pt idx="2956">
                  <c:v>42993.010416666599</c:v>
                </c:pt>
                <c:pt idx="2957">
                  <c:v>42993.03125</c:v>
                </c:pt>
                <c:pt idx="2958">
                  <c:v>42993.052083333401</c:v>
                </c:pt>
                <c:pt idx="2959">
                  <c:v>42993.072916666599</c:v>
                </c:pt>
                <c:pt idx="2960">
                  <c:v>42993.09375</c:v>
                </c:pt>
                <c:pt idx="2961">
                  <c:v>42993.114583333401</c:v>
                </c:pt>
                <c:pt idx="2962">
                  <c:v>42993.135416666599</c:v>
                </c:pt>
                <c:pt idx="2963">
                  <c:v>42993.15625</c:v>
                </c:pt>
                <c:pt idx="2964">
                  <c:v>42993.177083333401</c:v>
                </c:pt>
                <c:pt idx="2965">
                  <c:v>42993.197916666599</c:v>
                </c:pt>
                <c:pt idx="2966">
                  <c:v>42993.21875</c:v>
                </c:pt>
                <c:pt idx="2967">
                  <c:v>42993.239583333401</c:v>
                </c:pt>
                <c:pt idx="2968">
                  <c:v>42993.260416666599</c:v>
                </c:pt>
                <c:pt idx="2969">
                  <c:v>42993.28125</c:v>
                </c:pt>
                <c:pt idx="2970">
                  <c:v>42993.302083333401</c:v>
                </c:pt>
                <c:pt idx="2971">
                  <c:v>42993.322916666599</c:v>
                </c:pt>
                <c:pt idx="2972">
                  <c:v>42993.34375</c:v>
                </c:pt>
                <c:pt idx="2973">
                  <c:v>42993.364583333401</c:v>
                </c:pt>
                <c:pt idx="2974">
                  <c:v>42993.385416666599</c:v>
                </c:pt>
                <c:pt idx="2975">
                  <c:v>42993.40625</c:v>
                </c:pt>
                <c:pt idx="2976">
                  <c:v>42993.427083333401</c:v>
                </c:pt>
                <c:pt idx="2977">
                  <c:v>42993.447916666599</c:v>
                </c:pt>
                <c:pt idx="2978">
                  <c:v>42993.46875</c:v>
                </c:pt>
                <c:pt idx="2979">
                  <c:v>42993.489583333401</c:v>
                </c:pt>
                <c:pt idx="2980">
                  <c:v>42993.510416666599</c:v>
                </c:pt>
                <c:pt idx="2981">
                  <c:v>42993.53125</c:v>
                </c:pt>
                <c:pt idx="2982">
                  <c:v>42993.552083333401</c:v>
                </c:pt>
                <c:pt idx="2983">
                  <c:v>42993.572916666599</c:v>
                </c:pt>
                <c:pt idx="2984">
                  <c:v>42993.59375</c:v>
                </c:pt>
                <c:pt idx="2985">
                  <c:v>42993.614583333401</c:v>
                </c:pt>
                <c:pt idx="2986">
                  <c:v>42993.635416666599</c:v>
                </c:pt>
                <c:pt idx="2987">
                  <c:v>42993.65625</c:v>
                </c:pt>
                <c:pt idx="2988">
                  <c:v>42993.677083333401</c:v>
                </c:pt>
                <c:pt idx="2989">
                  <c:v>42993.697916666599</c:v>
                </c:pt>
                <c:pt idx="2990">
                  <c:v>42993.71875</c:v>
                </c:pt>
                <c:pt idx="2991">
                  <c:v>42993.739583333401</c:v>
                </c:pt>
                <c:pt idx="2992">
                  <c:v>42993.760416666599</c:v>
                </c:pt>
                <c:pt idx="2993">
                  <c:v>42993.78125</c:v>
                </c:pt>
                <c:pt idx="2994">
                  <c:v>42993.802083333401</c:v>
                </c:pt>
                <c:pt idx="2995">
                  <c:v>42993.822916666599</c:v>
                </c:pt>
                <c:pt idx="2996">
                  <c:v>42993.84375</c:v>
                </c:pt>
                <c:pt idx="2997">
                  <c:v>42993.864583333401</c:v>
                </c:pt>
                <c:pt idx="2998">
                  <c:v>42993.885416666599</c:v>
                </c:pt>
                <c:pt idx="2999">
                  <c:v>42993.90625</c:v>
                </c:pt>
                <c:pt idx="3000">
                  <c:v>42993.927083333401</c:v>
                </c:pt>
                <c:pt idx="3001">
                  <c:v>42993.947916666599</c:v>
                </c:pt>
                <c:pt idx="3002">
                  <c:v>42993.96875</c:v>
                </c:pt>
                <c:pt idx="3003">
                  <c:v>42993.989583333401</c:v>
                </c:pt>
                <c:pt idx="3004">
                  <c:v>42994.010416666599</c:v>
                </c:pt>
                <c:pt idx="3005">
                  <c:v>42994.03125</c:v>
                </c:pt>
                <c:pt idx="3006">
                  <c:v>42994.052083333401</c:v>
                </c:pt>
                <c:pt idx="3007">
                  <c:v>42994.072916666599</c:v>
                </c:pt>
                <c:pt idx="3008">
                  <c:v>42994.09375</c:v>
                </c:pt>
                <c:pt idx="3009">
                  <c:v>42994.114583333401</c:v>
                </c:pt>
                <c:pt idx="3010">
                  <c:v>42994.135416666599</c:v>
                </c:pt>
                <c:pt idx="3011">
                  <c:v>42994.15625</c:v>
                </c:pt>
                <c:pt idx="3012">
                  <c:v>42994.177083333401</c:v>
                </c:pt>
                <c:pt idx="3013">
                  <c:v>42994.197916666599</c:v>
                </c:pt>
                <c:pt idx="3014">
                  <c:v>42994.21875</c:v>
                </c:pt>
                <c:pt idx="3015">
                  <c:v>42994.239583333401</c:v>
                </c:pt>
                <c:pt idx="3016">
                  <c:v>42994.260416666599</c:v>
                </c:pt>
                <c:pt idx="3017">
                  <c:v>42994.28125</c:v>
                </c:pt>
                <c:pt idx="3018">
                  <c:v>42994.302083333401</c:v>
                </c:pt>
                <c:pt idx="3019">
                  <c:v>42994.322916666599</c:v>
                </c:pt>
                <c:pt idx="3020">
                  <c:v>42994.34375</c:v>
                </c:pt>
                <c:pt idx="3021">
                  <c:v>42994.364583333401</c:v>
                </c:pt>
                <c:pt idx="3022">
                  <c:v>42994.385416666599</c:v>
                </c:pt>
                <c:pt idx="3023">
                  <c:v>42994.40625</c:v>
                </c:pt>
                <c:pt idx="3024">
                  <c:v>42994.427083333401</c:v>
                </c:pt>
                <c:pt idx="3025">
                  <c:v>42994.447916666599</c:v>
                </c:pt>
                <c:pt idx="3026">
                  <c:v>42994.46875</c:v>
                </c:pt>
                <c:pt idx="3027">
                  <c:v>42994.489583333401</c:v>
                </c:pt>
                <c:pt idx="3028">
                  <c:v>42994.510416666599</c:v>
                </c:pt>
                <c:pt idx="3029">
                  <c:v>42994.53125</c:v>
                </c:pt>
                <c:pt idx="3030">
                  <c:v>42994.552083333401</c:v>
                </c:pt>
                <c:pt idx="3031">
                  <c:v>42994.572916666599</c:v>
                </c:pt>
                <c:pt idx="3032">
                  <c:v>42994.59375</c:v>
                </c:pt>
                <c:pt idx="3033">
                  <c:v>42994.614583333401</c:v>
                </c:pt>
                <c:pt idx="3034">
                  <c:v>42994.635416666599</c:v>
                </c:pt>
                <c:pt idx="3035">
                  <c:v>42994.65625</c:v>
                </c:pt>
                <c:pt idx="3036">
                  <c:v>42994.677083333401</c:v>
                </c:pt>
                <c:pt idx="3037">
                  <c:v>42994.697916666599</c:v>
                </c:pt>
                <c:pt idx="3038">
                  <c:v>42994.71875</c:v>
                </c:pt>
                <c:pt idx="3039">
                  <c:v>42994.739583333401</c:v>
                </c:pt>
                <c:pt idx="3040">
                  <c:v>42994.760416666599</c:v>
                </c:pt>
                <c:pt idx="3041">
                  <c:v>42994.78125</c:v>
                </c:pt>
                <c:pt idx="3042">
                  <c:v>42994.802083333401</c:v>
                </c:pt>
                <c:pt idx="3043">
                  <c:v>42994.822916666599</c:v>
                </c:pt>
                <c:pt idx="3044">
                  <c:v>42994.84375</c:v>
                </c:pt>
                <c:pt idx="3045">
                  <c:v>42994.864583333401</c:v>
                </c:pt>
                <c:pt idx="3046">
                  <c:v>42994.885416666599</c:v>
                </c:pt>
                <c:pt idx="3047">
                  <c:v>42994.90625</c:v>
                </c:pt>
                <c:pt idx="3048">
                  <c:v>42994.927083333401</c:v>
                </c:pt>
                <c:pt idx="3049">
                  <c:v>42994.947916666599</c:v>
                </c:pt>
                <c:pt idx="3050">
                  <c:v>42994.96875</c:v>
                </c:pt>
                <c:pt idx="3051">
                  <c:v>42994.989583333401</c:v>
                </c:pt>
                <c:pt idx="3052">
                  <c:v>42995.010416666599</c:v>
                </c:pt>
                <c:pt idx="3053">
                  <c:v>42995.03125</c:v>
                </c:pt>
                <c:pt idx="3054">
                  <c:v>42995.052083333401</c:v>
                </c:pt>
                <c:pt idx="3055">
                  <c:v>42995.072916666599</c:v>
                </c:pt>
                <c:pt idx="3056">
                  <c:v>42995.09375</c:v>
                </c:pt>
                <c:pt idx="3057">
                  <c:v>42995.114583333401</c:v>
                </c:pt>
                <c:pt idx="3058">
                  <c:v>42995.135416666599</c:v>
                </c:pt>
                <c:pt idx="3059">
                  <c:v>42995.15625</c:v>
                </c:pt>
                <c:pt idx="3060">
                  <c:v>42995.177083333401</c:v>
                </c:pt>
                <c:pt idx="3061">
                  <c:v>42995.197916666599</c:v>
                </c:pt>
                <c:pt idx="3062">
                  <c:v>42995.21875</c:v>
                </c:pt>
                <c:pt idx="3063">
                  <c:v>42995.239583333401</c:v>
                </c:pt>
                <c:pt idx="3064">
                  <c:v>42995.260416666599</c:v>
                </c:pt>
                <c:pt idx="3065">
                  <c:v>42995.28125</c:v>
                </c:pt>
                <c:pt idx="3066">
                  <c:v>42995.302083333401</c:v>
                </c:pt>
                <c:pt idx="3067">
                  <c:v>42995.322916666599</c:v>
                </c:pt>
                <c:pt idx="3068">
                  <c:v>42995.34375</c:v>
                </c:pt>
                <c:pt idx="3069">
                  <c:v>42995.364583333401</c:v>
                </c:pt>
                <c:pt idx="3070">
                  <c:v>42995.385416666599</c:v>
                </c:pt>
                <c:pt idx="3071">
                  <c:v>42995.40625</c:v>
                </c:pt>
                <c:pt idx="3072">
                  <c:v>42995.427083333401</c:v>
                </c:pt>
                <c:pt idx="3073">
                  <c:v>42995.447916666599</c:v>
                </c:pt>
                <c:pt idx="3074">
                  <c:v>42995.46875</c:v>
                </c:pt>
                <c:pt idx="3075">
                  <c:v>42995.489583333401</c:v>
                </c:pt>
                <c:pt idx="3076">
                  <c:v>42995.510416666599</c:v>
                </c:pt>
                <c:pt idx="3077">
                  <c:v>42995.53125</c:v>
                </c:pt>
                <c:pt idx="3078">
                  <c:v>42995.552083333401</c:v>
                </c:pt>
                <c:pt idx="3079">
                  <c:v>42995.572916666599</c:v>
                </c:pt>
                <c:pt idx="3080">
                  <c:v>42995.59375</c:v>
                </c:pt>
                <c:pt idx="3081">
                  <c:v>42995.614583333401</c:v>
                </c:pt>
                <c:pt idx="3082">
                  <c:v>42995.635416666599</c:v>
                </c:pt>
                <c:pt idx="3083">
                  <c:v>42995.65625</c:v>
                </c:pt>
                <c:pt idx="3084">
                  <c:v>42995.677083333401</c:v>
                </c:pt>
                <c:pt idx="3085">
                  <c:v>42995.697916666599</c:v>
                </c:pt>
                <c:pt idx="3086">
                  <c:v>42995.71875</c:v>
                </c:pt>
                <c:pt idx="3087">
                  <c:v>42995.739583333401</c:v>
                </c:pt>
                <c:pt idx="3088">
                  <c:v>42995.760416666599</c:v>
                </c:pt>
                <c:pt idx="3089">
                  <c:v>42995.78125</c:v>
                </c:pt>
                <c:pt idx="3090">
                  <c:v>42995.802083333401</c:v>
                </c:pt>
                <c:pt idx="3091">
                  <c:v>42995.822916666599</c:v>
                </c:pt>
                <c:pt idx="3092">
                  <c:v>42995.84375</c:v>
                </c:pt>
                <c:pt idx="3093">
                  <c:v>42995.864583333401</c:v>
                </c:pt>
                <c:pt idx="3094">
                  <c:v>42995.885416666599</c:v>
                </c:pt>
                <c:pt idx="3095">
                  <c:v>42995.90625</c:v>
                </c:pt>
                <c:pt idx="3096">
                  <c:v>42995.927083333401</c:v>
                </c:pt>
                <c:pt idx="3097">
                  <c:v>42995.947916666599</c:v>
                </c:pt>
                <c:pt idx="3098">
                  <c:v>42995.96875</c:v>
                </c:pt>
                <c:pt idx="3099">
                  <c:v>42995.989583333401</c:v>
                </c:pt>
                <c:pt idx="3100">
                  <c:v>42996.010416666599</c:v>
                </c:pt>
                <c:pt idx="3101">
                  <c:v>42996.03125</c:v>
                </c:pt>
                <c:pt idx="3102">
                  <c:v>42996.052083333401</c:v>
                </c:pt>
                <c:pt idx="3103">
                  <c:v>42996.072916666599</c:v>
                </c:pt>
                <c:pt idx="3104">
                  <c:v>42996.09375</c:v>
                </c:pt>
                <c:pt idx="3105">
                  <c:v>42996.114583333401</c:v>
                </c:pt>
                <c:pt idx="3106">
                  <c:v>42996.135416666599</c:v>
                </c:pt>
                <c:pt idx="3107">
                  <c:v>42996.15625</c:v>
                </c:pt>
                <c:pt idx="3108">
                  <c:v>42996.177083333401</c:v>
                </c:pt>
                <c:pt idx="3109">
                  <c:v>42996.197916666599</c:v>
                </c:pt>
                <c:pt idx="3110">
                  <c:v>42996.21875</c:v>
                </c:pt>
                <c:pt idx="3111">
                  <c:v>42996.239583333401</c:v>
                </c:pt>
                <c:pt idx="3112">
                  <c:v>42996.260416666599</c:v>
                </c:pt>
                <c:pt idx="3113">
                  <c:v>42996.28125</c:v>
                </c:pt>
                <c:pt idx="3114">
                  <c:v>42996.302083333401</c:v>
                </c:pt>
                <c:pt idx="3115">
                  <c:v>42996.322916666599</c:v>
                </c:pt>
                <c:pt idx="3116">
                  <c:v>42996.34375</c:v>
                </c:pt>
                <c:pt idx="3117">
                  <c:v>42996.364583333401</c:v>
                </c:pt>
                <c:pt idx="3118">
                  <c:v>42996.385416666599</c:v>
                </c:pt>
                <c:pt idx="3119">
                  <c:v>42996.40625</c:v>
                </c:pt>
                <c:pt idx="3120">
                  <c:v>42996.427083333401</c:v>
                </c:pt>
                <c:pt idx="3121">
                  <c:v>42996.447916666599</c:v>
                </c:pt>
                <c:pt idx="3122">
                  <c:v>42996.46875</c:v>
                </c:pt>
                <c:pt idx="3123">
                  <c:v>42996.489583333401</c:v>
                </c:pt>
                <c:pt idx="3124">
                  <c:v>42996.510416666599</c:v>
                </c:pt>
                <c:pt idx="3125">
                  <c:v>42996.53125</c:v>
                </c:pt>
                <c:pt idx="3126">
                  <c:v>42996.552083333401</c:v>
                </c:pt>
                <c:pt idx="3127">
                  <c:v>42996.572916666599</c:v>
                </c:pt>
                <c:pt idx="3128">
                  <c:v>42996.59375</c:v>
                </c:pt>
                <c:pt idx="3129">
                  <c:v>42996.614583333401</c:v>
                </c:pt>
                <c:pt idx="3130">
                  <c:v>42996.635416666599</c:v>
                </c:pt>
                <c:pt idx="3131">
                  <c:v>42996.65625</c:v>
                </c:pt>
                <c:pt idx="3132">
                  <c:v>42996.677083333401</c:v>
                </c:pt>
                <c:pt idx="3133">
                  <c:v>42996.697916666599</c:v>
                </c:pt>
                <c:pt idx="3134">
                  <c:v>42996.71875</c:v>
                </c:pt>
                <c:pt idx="3135">
                  <c:v>42996.739583333401</c:v>
                </c:pt>
                <c:pt idx="3136">
                  <c:v>42996.760416666599</c:v>
                </c:pt>
                <c:pt idx="3137">
                  <c:v>42996.78125</c:v>
                </c:pt>
                <c:pt idx="3138">
                  <c:v>42996.802083333401</c:v>
                </c:pt>
                <c:pt idx="3139">
                  <c:v>42996.822916666599</c:v>
                </c:pt>
                <c:pt idx="3140">
                  <c:v>42996.84375</c:v>
                </c:pt>
                <c:pt idx="3141">
                  <c:v>42996.864583333401</c:v>
                </c:pt>
                <c:pt idx="3142">
                  <c:v>42996.885416666599</c:v>
                </c:pt>
                <c:pt idx="3143">
                  <c:v>42996.90625</c:v>
                </c:pt>
                <c:pt idx="3144">
                  <c:v>42996.927083333401</c:v>
                </c:pt>
                <c:pt idx="3145">
                  <c:v>42996.947916666599</c:v>
                </c:pt>
                <c:pt idx="3146">
                  <c:v>42996.96875</c:v>
                </c:pt>
                <c:pt idx="3147">
                  <c:v>42996.989583333401</c:v>
                </c:pt>
                <c:pt idx="3148">
                  <c:v>42997.010416666599</c:v>
                </c:pt>
                <c:pt idx="3149">
                  <c:v>42997.03125</c:v>
                </c:pt>
                <c:pt idx="3150">
                  <c:v>42997.052083333401</c:v>
                </c:pt>
                <c:pt idx="3151">
                  <c:v>42997.072916666599</c:v>
                </c:pt>
                <c:pt idx="3152">
                  <c:v>42997.09375</c:v>
                </c:pt>
                <c:pt idx="3153">
                  <c:v>42997.114583333401</c:v>
                </c:pt>
                <c:pt idx="3154">
                  <c:v>42997.135416666599</c:v>
                </c:pt>
                <c:pt idx="3155">
                  <c:v>42997.15625</c:v>
                </c:pt>
                <c:pt idx="3156">
                  <c:v>42997.177083333401</c:v>
                </c:pt>
                <c:pt idx="3157">
                  <c:v>42997.197916666599</c:v>
                </c:pt>
                <c:pt idx="3158">
                  <c:v>42997.21875</c:v>
                </c:pt>
                <c:pt idx="3159">
                  <c:v>42997.239583333401</c:v>
                </c:pt>
                <c:pt idx="3160">
                  <c:v>42997.260416666599</c:v>
                </c:pt>
                <c:pt idx="3161">
                  <c:v>42997.28125</c:v>
                </c:pt>
                <c:pt idx="3162">
                  <c:v>42997.302083333401</c:v>
                </c:pt>
                <c:pt idx="3163">
                  <c:v>42997.322916666599</c:v>
                </c:pt>
                <c:pt idx="3164">
                  <c:v>42997.34375</c:v>
                </c:pt>
                <c:pt idx="3165">
                  <c:v>42997.364583333401</c:v>
                </c:pt>
                <c:pt idx="3166">
                  <c:v>42997.385416666599</c:v>
                </c:pt>
                <c:pt idx="3167">
                  <c:v>42997.40625</c:v>
                </c:pt>
                <c:pt idx="3168">
                  <c:v>42997.427083333401</c:v>
                </c:pt>
                <c:pt idx="3169">
                  <c:v>42997.447916666599</c:v>
                </c:pt>
                <c:pt idx="3170">
                  <c:v>42997.46875</c:v>
                </c:pt>
                <c:pt idx="3171">
                  <c:v>42997.489583333401</c:v>
                </c:pt>
                <c:pt idx="3172">
                  <c:v>42997.510416666599</c:v>
                </c:pt>
                <c:pt idx="3173">
                  <c:v>42997.53125</c:v>
                </c:pt>
                <c:pt idx="3174">
                  <c:v>42997.552083333401</c:v>
                </c:pt>
                <c:pt idx="3175">
                  <c:v>42997.572916666599</c:v>
                </c:pt>
                <c:pt idx="3176">
                  <c:v>42997.59375</c:v>
                </c:pt>
                <c:pt idx="3177">
                  <c:v>42997.614583333401</c:v>
                </c:pt>
                <c:pt idx="3178">
                  <c:v>42997.635416666599</c:v>
                </c:pt>
                <c:pt idx="3179">
                  <c:v>42997.65625</c:v>
                </c:pt>
                <c:pt idx="3180">
                  <c:v>42997.677083333401</c:v>
                </c:pt>
                <c:pt idx="3181">
                  <c:v>42997.697916666599</c:v>
                </c:pt>
                <c:pt idx="3182">
                  <c:v>42997.71875</c:v>
                </c:pt>
                <c:pt idx="3183">
                  <c:v>42997.739583333401</c:v>
                </c:pt>
                <c:pt idx="3184">
                  <c:v>42997.760416666599</c:v>
                </c:pt>
                <c:pt idx="3185">
                  <c:v>42997.78125</c:v>
                </c:pt>
                <c:pt idx="3186">
                  <c:v>42997.802083333401</c:v>
                </c:pt>
                <c:pt idx="3187">
                  <c:v>42997.822916666599</c:v>
                </c:pt>
                <c:pt idx="3188">
                  <c:v>42997.84375</c:v>
                </c:pt>
                <c:pt idx="3189">
                  <c:v>42997.864583333401</c:v>
                </c:pt>
                <c:pt idx="3190">
                  <c:v>42997.885416666599</c:v>
                </c:pt>
                <c:pt idx="3191">
                  <c:v>42997.90625</c:v>
                </c:pt>
                <c:pt idx="3192">
                  <c:v>42997.927083333401</c:v>
                </c:pt>
                <c:pt idx="3193">
                  <c:v>42997.947916666599</c:v>
                </c:pt>
                <c:pt idx="3194">
                  <c:v>42997.96875</c:v>
                </c:pt>
                <c:pt idx="3195">
                  <c:v>42997.989583333401</c:v>
                </c:pt>
                <c:pt idx="3196">
                  <c:v>42998.010416666599</c:v>
                </c:pt>
                <c:pt idx="3197">
                  <c:v>42998.03125</c:v>
                </c:pt>
                <c:pt idx="3198">
                  <c:v>42998.052083333401</c:v>
                </c:pt>
                <c:pt idx="3199">
                  <c:v>42998.072916666599</c:v>
                </c:pt>
                <c:pt idx="3200">
                  <c:v>42998.09375</c:v>
                </c:pt>
                <c:pt idx="3201">
                  <c:v>42998.114583333401</c:v>
                </c:pt>
                <c:pt idx="3202">
                  <c:v>42998.135416666599</c:v>
                </c:pt>
                <c:pt idx="3203">
                  <c:v>42998.15625</c:v>
                </c:pt>
                <c:pt idx="3204">
                  <c:v>42998.177083333401</c:v>
                </c:pt>
                <c:pt idx="3205">
                  <c:v>42998.197916666599</c:v>
                </c:pt>
                <c:pt idx="3206">
                  <c:v>42998.21875</c:v>
                </c:pt>
                <c:pt idx="3207">
                  <c:v>42998.239583333401</c:v>
                </c:pt>
                <c:pt idx="3208">
                  <c:v>42998.260416666599</c:v>
                </c:pt>
                <c:pt idx="3209">
                  <c:v>42998.28125</c:v>
                </c:pt>
                <c:pt idx="3210">
                  <c:v>42998.302083333401</c:v>
                </c:pt>
                <c:pt idx="3211">
                  <c:v>42998.322916666599</c:v>
                </c:pt>
                <c:pt idx="3212">
                  <c:v>42998.34375</c:v>
                </c:pt>
                <c:pt idx="3213">
                  <c:v>42998.364583333401</c:v>
                </c:pt>
                <c:pt idx="3214">
                  <c:v>42998.385416666599</c:v>
                </c:pt>
                <c:pt idx="3215">
                  <c:v>42998.40625</c:v>
                </c:pt>
                <c:pt idx="3216">
                  <c:v>42998.427083333401</c:v>
                </c:pt>
                <c:pt idx="3217">
                  <c:v>42998.447916666599</c:v>
                </c:pt>
                <c:pt idx="3218">
                  <c:v>42998.46875</c:v>
                </c:pt>
                <c:pt idx="3219">
                  <c:v>42998.489583333401</c:v>
                </c:pt>
                <c:pt idx="3220">
                  <c:v>42998.510416666599</c:v>
                </c:pt>
                <c:pt idx="3221">
                  <c:v>42998.53125</c:v>
                </c:pt>
                <c:pt idx="3222">
                  <c:v>42998.552083333401</c:v>
                </c:pt>
                <c:pt idx="3223">
                  <c:v>42998.572916666599</c:v>
                </c:pt>
                <c:pt idx="3224">
                  <c:v>42998.59375</c:v>
                </c:pt>
                <c:pt idx="3225">
                  <c:v>42998.614583333401</c:v>
                </c:pt>
                <c:pt idx="3226">
                  <c:v>42998.635416666599</c:v>
                </c:pt>
                <c:pt idx="3227">
                  <c:v>42998.65625</c:v>
                </c:pt>
                <c:pt idx="3228">
                  <c:v>42998.677083333401</c:v>
                </c:pt>
                <c:pt idx="3229">
                  <c:v>42998.697916666599</c:v>
                </c:pt>
                <c:pt idx="3230">
                  <c:v>42998.71875</c:v>
                </c:pt>
                <c:pt idx="3231">
                  <c:v>42998.739583333401</c:v>
                </c:pt>
                <c:pt idx="3232">
                  <c:v>42998.760416666599</c:v>
                </c:pt>
                <c:pt idx="3233">
                  <c:v>42998.78125</c:v>
                </c:pt>
                <c:pt idx="3234">
                  <c:v>42998.802083333401</c:v>
                </c:pt>
                <c:pt idx="3235">
                  <c:v>42998.822916666599</c:v>
                </c:pt>
                <c:pt idx="3236">
                  <c:v>42998.84375</c:v>
                </c:pt>
                <c:pt idx="3237">
                  <c:v>42998.864583333401</c:v>
                </c:pt>
                <c:pt idx="3238">
                  <c:v>42998.885416666599</c:v>
                </c:pt>
                <c:pt idx="3239">
                  <c:v>42998.90625</c:v>
                </c:pt>
                <c:pt idx="3240">
                  <c:v>42998.927083333401</c:v>
                </c:pt>
                <c:pt idx="3241">
                  <c:v>42998.947916666599</c:v>
                </c:pt>
                <c:pt idx="3242">
                  <c:v>42998.96875</c:v>
                </c:pt>
                <c:pt idx="3243">
                  <c:v>42998.989583333401</c:v>
                </c:pt>
                <c:pt idx="3244">
                  <c:v>42999.010416666599</c:v>
                </c:pt>
                <c:pt idx="3245">
                  <c:v>42999.03125</c:v>
                </c:pt>
                <c:pt idx="3246">
                  <c:v>42999.052083333401</c:v>
                </c:pt>
                <c:pt idx="3247">
                  <c:v>42999.072916666599</c:v>
                </c:pt>
                <c:pt idx="3248">
                  <c:v>42999.09375</c:v>
                </c:pt>
                <c:pt idx="3249">
                  <c:v>42999.114583333401</c:v>
                </c:pt>
                <c:pt idx="3250">
                  <c:v>42999.135416666599</c:v>
                </c:pt>
                <c:pt idx="3251">
                  <c:v>42999.15625</c:v>
                </c:pt>
                <c:pt idx="3252">
                  <c:v>42999.177083333401</c:v>
                </c:pt>
                <c:pt idx="3253">
                  <c:v>42999.197916666599</c:v>
                </c:pt>
                <c:pt idx="3254">
                  <c:v>42999.21875</c:v>
                </c:pt>
                <c:pt idx="3255">
                  <c:v>42999.239583333401</c:v>
                </c:pt>
                <c:pt idx="3256">
                  <c:v>42999.260416666599</c:v>
                </c:pt>
                <c:pt idx="3257">
                  <c:v>42999.28125</c:v>
                </c:pt>
                <c:pt idx="3258">
                  <c:v>42999.302083333401</c:v>
                </c:pt>
                <c:pt idx="3259">
                  <c:v>42999.322916666599</c:v>
                </c:pt>
                <c:pt idx="3260">
                  <c:v>42999.34375</c:v>
                </c:pt>
                <c:pt idx="3261">
                  <c:v>42999.364583333401</c:v>
                </c:pt>
                <c:pt idx="3262">
                  <c:v>42999.385416666599</c:v>
                </c:pt>
                <c:pt idx="3263">
                  <c:v>42999.40625</c:v>
                </c:pt>
                <c:pt idx="3264">
                  <c:v>42999.427083333401</c:v>
                </c:pt>
                <c:pt idx="3265">
                  <c:v>42999.447916666599</c:v>
                </c:pt>
                <c:pt idx="3266">
                  <c:v>42999.46875</c:v>
                </c:pt>
                <c:pt idx="3267">
                  <c:v>42999.489583333401</c:v>
                </c:pt>
                <c:pt idx="3268">
                  <c:v>42999.510416666599</c:v>
                </c:pt>
                <c:pt idx="3269">
                  <c:v>42999.53125</c:v>
                </c:pt>
                <c:pt idx="3270">
                  <c:v>42999.552083333401</c:v>
                </c:pt>
                <c:pt idx="3271">
                  <c:v>42999.572916666599</c:v>
                </c:pt>
                <c:pt idx="3272">
                  <c:v>42999.59375</c:v>
                </c:pt>
                <c:pt idx="3273">
                  <c:v>42999.614583333401</c:v>
                </c:pt>
                <c:pt idx="3274">
                  <c:v>42999.635416666599</c:v>
                </c:pt>
                <c:pt idx="3275">
                  <c:v>42999.65625</c:v>
                </c:pt>
                <c:pt idx="3276">
                  <c:v>42999.677083333401</c:v>
                </c:pt>
                <c:pt idx="3277">
                  <c:v>42999.697916666599</c:v>
                </c:pt>
                <c:pt idx="3278">
                  <c:v>42999.71875</c:v>
                </c:pt>
                <c:pt idx="3279">
                  <c:v>42999.739583333401</c:v>
                </c:pt>
                <c:pt idx="3280">
                  <c:v>42999.760416666599</c:v>
                </c:pt>
                <c:pt idx="3281">
                  <c:v>42999.78125</c:v>
                </c:pt>
                <c:pt idx="3282">
                  <c:v>42999.802083333401</c:v>
                </c:pt>
                <c:pt idx="3283">
                  <c:v>42999.822916666599</c:v>
                </c:pt>
                <c:pt idx="3284">
                  <c:v>42999.84375</c:v>
                </c:pt>
                <c:pt idx="3285">
                  <c:v>42999.864583333401</c:v>
                </c:pt>
                <c:pt idx="3286">
                  <c:v>42999.885416666599</c:v>
                </c:pt>
                <c:pt idx="3287">
                  <c:v>42999.90625</c:v>
                </c:pt>
                <c:pt idx="3288">
                  <c:v>42999.927083333401</c:v>
                </c:pt>
                <c:pt idx="3289">
                  <c:v>42999.947916666599</c:v>
                </c:pt>
                <c:pt idx="3290">
                  <c:v>42999.96875</c:v>
                </c:pt>
                <c:pt idx="3291">
                  <c:v>42999.989583333401</c:v>
                </c:pt>
                <c:pt idx="3292">
                  <c:v>43000.010416666599</c:v>
                </c:pt>
                <c:pt idx="3293">
                  <c:v>43000.03125</c:v>
                </c:pt>
                <c:pt idx="3294">
                  <c:v>43000.052083333401</c:v>
                </c:pt>
                <c:pt idx="3295">
                  <c:v>43000.072916666599</c:v>
                </c:pt>
                <c:pt idx="3296">
                  <c:v>43000.09375</c:v>
                </c:pt>
                <c:pt idx="3297">
                  <c:v>43000.114583333401</c:v>
                </c:pt>
                <c:pt idx="3298">
                  <c:v>43000.135416666599</c:v>
                </c:pt>
                <c:pt idx="3299">
                  <c:v>43000.15625</c:v>
                </c:pt>
                <c:pt idx="3300">
                  <c:v>43000.177083333401</c:v>
                </c:pt>
                <c:pt idx="3301">
                  <c:v>43000.197916666599</c:v>
                </c:pt>
                <c:pt idx="3302">
                  <c:v>43000.21875</c:v>
                </c:pt>
                <c:pt idx="3303">
                  <c:v>43000.239583333401</c:v>
                </c:pt>
                <c:pt idx="3304">
                  <c:v>43000.260416666599</c:v>
                </c:pt>
                <c:pt idx="3305">
                  <c:v>43000.28125</c:v>
                </c:pt>
                <c:pt idx="3306">
                  <c:v>43000.302083333401</c:v>
                </c:pt>
                <c:pt idx="3307">
                  <c:v>43000.322916666599</c:v>
                </c:pt>
                <c:pt idx="3308">
                  <c:v>43000.34375</c:v>
                </c:pt>
                <c:pt idx="3309">
                  <c:v>43000.364583333401</c:v>
                </c:pt>
                <c:pt idx="3310">
                  <c:v>43000.385416666599</c:v>
                </c:pt>
                <c:pt idx="3311">
                  <c:v>43000.40625</c:v>
                </c:pt>
                <c:pt idx="3312">
                  <c:v>43000.427083333401</c:v>
                </c:pt>
                <c:pt idx="3313">
                  <c:v>43000.447916666599</c:v>
                </c:pt>
                <c:pt idx="3314">
                  <c:v>43000.46875</c:v>
                </c:pt>
                <c:pt idx="3315">
                  <c:v>43000.489583333401</c:v>
                </c:pt>
                <c:pt idx="3316">
                  <c:v>43000.510416666599</c:v>
                </c:pt>
                <c:pt idx="3317">
                  <c:v>43000.53125</c:v>
                </c:pt>
                <c:pt idx="3318">
                  <c:v>43000.552083333401</c:v>
                </c:pt>
                <c:pt idx="3319">
                  <c:v>43000.572916666599</c:v>
                </c:pt>
                <c:pt idx="3320">
                  <c:v>43000.59375</c:v>
                </c:pt>
                <c:pt idx="3321">
                  <c:v>43000.614583333401</c:v>
                </c:pt>
                <c:pt idx="3322">
                  <c:v>43000.635416666599</c:v>
                </c:pt>
                <c:pt idx="3323">
                  <c:v>43000.65625</c:v>
                </c:pt>
                <c:pt idx="3324">
                  <c:v>43000.677083333401</c:v>
                </c:pt>
                <c:pt idx="3325">
                  <c:v>43000.697916666599</c:v>
                </c:pt>
                <c:pt idx="3326">
                  <c:v>43000.71875</c:v>
                </c:pt>
                <c:pt idx="3327">
                  <c:v>43000.739583333401</c:v>
                </c:pt>
                <c:pt idx="3328">
                  <c:v>43000.760416666599</c:v>
                </c:pt>
                <c:pt idx="3329">
                  <c:v>43000.78125</c:v>
                </c:pt>
                <c:pt idx="3330">
                  <c:v>43000.802083333401</c:v>
                </c:pt>
                <c:pt idx="3331">
                  <c:v>43000.822916666599</c:v>
                </c:pt>
                <c:pt idx="3332">
                  <c:v>43000.84375</c:v>
                </c:pt>
                <c:pt idx="3333">
                  <c:v>43000.864583333401</c:v>
                </c:pt>
                <c:pt idx="3334">
                  <c:v>43000.885416666599</c:v>
                </c:pt>
                <c:pt idx="3335">
                  <c:v>43000.90625</c:v>
                </c:pt>
                <c:pt idx="3336">
                  <c:v>43000.927083333401</c:v>
                </c:pt>
                <c:pt idx="3337">
                  <c:v>43000.947916666599</c:v>
                </c:pt>
                <c:pt idx="3338">
                  <c:v>43000.96875</c:v>
                </c:pt>
                <c:pt idx="3339">
                  <c:v>43000.989583333401</c:v>
                </c:pt>
                <c:pt idx="3340">
                  <c:v>43001.010416666599</c:v>
                </c:pt>
                <c:pt idx="3341">
                  <c:v>43001.03125</c:v>
                </c:pt>
                <c:pt idx="3342">
                  <c:v>43001.052083333401</c:v>
                </c:pt>
                <c:pt idx="3343">
                  <c:v>43001.072916666599</c:v>
                </c:pt>
                <c:pt idx="3344">
                  <c:v>43001.09375</c:v>
                </c:pt>
                <c:pt idx="3345">
                  <c:v>43001.114583333401</c:v>
                </c:pt>
                <c:pt idx="3346">
                  <c:v>43001.135416666599</c:v>
                </c:pt>
                <c:pt idx="3347">
                  <c:v>43001.15625</c:v>
                </c:pt>
                <c:pt idx="3348">
                  <c:v>43001.177083333401</c:v>
                </c:pt>
                <c:pt idx="3349">
                  <c:v>43001.197916666599</c:v>
                </c:pt>
                <c:pt idx="3350">
                  <c:v>43001.21875</c:v>
                </c:pt>
                <c:pt idx="3351">
                  <c:v>43001.239583333401</c:v>
                </c:pt>
                <c:pt idx="3352">
                  <c:v>43001.260416666599</c:v>
                </c:pt>
                <c:pt idx="3353">
                  <c:v>43001.28125</c:v>
                </c:pt>
                <c:pt idx="3354">
                  <c:v>43001.302083333401</c:v>
                </c:pt>
                <c:pt idx="3355">
                  <c:v>43001.322916666599</c:v>
                </c:pt>
                <c:pt idx="3356">
                  <c:v>43001.34375</c:v>
                </c:pt>
                <c:pt idx="3357">
                  <c:v>43001.364583333401</c:v>
                </c:pt>
                <c:pt idx="3358">
                  <c:v>43001.385416666599</c:v>
                </c:pt>
                <c:pt idx="3359">
                  <c:v>43001.40625</c:v>
                </c:pt>
                <c:pt idx="3360">
                  <c:v>43001.427083333401</c:v>
                </c:pt>
                <c:pt idx="3361">
                  <c:v>43001.447916666599</c:v>
                </c:pt>
                <c:pt idx="3362">
                  <c:v>43001.46875</c:v>
                </c:pt>
                <c:pt idx="3363">
                  <c:v>43001.489583333401</c:v>
                </c:pt>
                <c:pt idx="3364">
                  <c:v>43001.510416666599</c:v>
                </c:pt>
                <c:pt idx="3365">
                  <c:v>43001.53125</c:v>
                </c:pt>
                <c:pt idx="3366">
                  <c:v>43001.552083333401</c:v>
                </c:pt>
                <c:pt idx="3367">
                  <c:v>43001.572916666599</c:v>
                </c:pt>
                <c:pt idx="3368">
                  <c:v>43001.59375</c:v>
                </c:pt>
                <c:pt idx="3369">
                  <c:v>43001.614583333401</c:v>
                </c:pt>
                <c:pt idx="3370">
                  <c:v>43001.635416666599</c:v>
                </c:pt>
                <c:pt idx="3371">
                  <c:v>43001.65625</c:v>
                </c:pt>
                <c:pt idx="3372">
                  <c:v>43001.677083333401</c:v>
                </c:pt>
                <c:pt idx="3373">
                  <c:v>43001.697916666599</c:v>
                </c:pt>
                <c:pt idx="3374">
                  <c:v>43001.71875</c:v>
                </c:pt>
                <c:pt idx="3375">
                  <c:v>43001.739583333401</c:v>
                </c:pt>
                <c:pt idx="3376">
                  <c:v>43001.760416666599</c:v>
                </c:pt>
                <c:pt idx="3377">
                  <c:v>43001.78125</c:v>
                </c:pt>
                <c:pt idx="3378">
                  <c:v>43001.802083333401</c:v>
                </c:pt>
                <c:pt idx="3379">
                  <c:v>43001.822916666599</c:v>
                </c:pt>
                <c:pt idx="3380">
                  <c:v>43001.84375</c:v>
                </c:pt>
                <c:pt idx="3381">
                  <c:v>43001.864583333401</c:v>
                </c:pt>
                <c:pt idx="3382">
                  <c:v>43001.885416666599</c:v>
                </c:pt>
                <c:pt idx="3383">
                  <c:v>43001.90625</c:v>
                </c:pt>
                <c:pt idx="3384">
                  <c:v>43001.927083333401</c:v>
                </c:pt>
                <c:pt idx="3385">
                  <c:v>43001.947916666599</c:v>
                </c:pt>
                <c:pt idx="3386">
                  <c:v>43001.96875</c:v>
                </c:pt>
                <c:pt idx="3387">
                  <c:v>43001.989583333401</c:v>
                </c:pt>
                <c:pt idx="3388">
                  <c:v>43002.010416666599</c:v>
                </c:pt>
                <c:pt idx="3389">
                  <c:v>43002.03125</c:v>
                </c:pt>
                <c:pt idx="3390">
                  <c:v>43002.052083333401</c:v>
                </c:pt>
                <c:pt idx="3391">
                  <c:v>43002.072916666599</c:v>
                </c:pt>
                <c:pt idx="3392">
                  <c:v>43002.09375</c:v>
                </c:pt>
                <c:pt idx="3393">
                  <c:v>43002.114583333401</c:v>
                </c:pt>
                <c:pt idx="3394">
                  <c:v>43002.135416666599</c:v>
                </c:pt>
                <c:pt idx="3395">
                  <c:v>43002.15625</c:v>
                </c:pt>
                <c:pt idx="3396">
                  <c:v>43002.177083333401</c:v>
                </c:pt>
                <c:pt idx="3397">
                  <c:v>43002.197916666599</c:v>
                </c:pt>
                <c:pt idx="3398">
                  <c:v>43002.21875</c:v>
                </c:pt>
                <c:pt idx="3399">
                  <c:v>43002.239583333401</c:v>
                </c:pt>
                <c:pt idx="3400">
                  <c:v>43002.260416666599</c:v>
                </c:pt>
                <c:pt idx="3401">
                  <c:v>43002.28125</c:v>
                </c:pt>
                <c:pt idx="3402">
                  <c:v>43002.302083333401</c:v>
                </c:pt>
                <c:pt idx="3403">
                  <c:v>43002.322916666599</c:v>
                </c:pt>
                <c:pt idx="3404">
                  <c:v>43002.34375</c:v>
                </c:pt>
                <c:pt idx="3405">
                  <c:v>43002.364583333401</c:v>
                </c:pt>
                <c:pt idx="3406">
                  <c:v>43002.385416666599</c:v>
                </c:pt>
                <c:pt idx="3407">
                  <c:v>43002.40625</c:v>
                </c:pt>
                <c:pt idx="3408">
                  <c:v>43002.427083333401</c:v>
                </c:pt>
                <c:pt idx="3409">
                  <c:v>43002.447916666599</c:v>
                </c:pt>
                <c:pt idx="3410">
                  <c:v>43002.46875</c:v>
                </c:pt>
                <c:pt idx="3411">
                  <c:v>43002.489583333401</c:v>
                </c:pt>
                <c:pt idx="3412">
                  <c:v>43002.510416666599</c:v>
                </c:pt>
                <c:pt idx="3413">
                  <c:v>43002.53125</c:v>
                </c:pt>
                <c:pt idx="3414">
                  <c:v>43002.552083333401</c:v>
                </c:pt>
                <c:pt idx="3415">
                  <c:v>43002.572916666599</c:v>
                </c:pt>
                <c:pt idx="3416">
                  <c:v>43002.59375</c:v>
                </c:pt>
                <c:pt idx="3417">
                  <c:v>43002.614583333401</c:v>
                </c:pt>
                <c:pt idx="3418">
                  <c:v>43002.635416666599</c:v>
                </c:pt>
                <c:pt idx="3419">
                  <c:v>43002.65625</c:v>
                </c:pt>
                <c:pt idx="3420">
                  <c:v>43002.677083333401</c:v>
                </c:pt>
                <c:pt idx="3421">
                  <c:v>43002.697916666599</c:v>
                </c:pt>
                <c:pt idx="3422">
                  <c:v>43002.71875</c:v>
                </c:pt>
                <c:pt idx="3423">
                  <c:v>43002.739583333401</c:v>
                </c:pt>
                <c:pt idx="3424">
                  <c:v>43002.760416666599</c:v>
                </c:pt>
                <c:pt idx="3425">
                  <c:v>43002.78125</c:v>
                </c:pt>
                <c:pt idx="3426">
                  <c:v>43002.802083333401</c:v>
                </c:pt>
                <c:pt idx="3427">
                  <c:v>43002.822916666599</c:v>
                </c:pt>
                <c:pt idx="3428">
                  <c:v>43002.84375</c:v>
                </c:pt>
                <c:pt idx="3429">
                  <c:v>43002.864583333401</c:v>
                </c:pt>
                <c:pt idx="3430">
                  <c:v>43002.885416666599</c:v>
                </c:pt>
                <c:pt idx="3431">
                  <c:v>43002.90625</c:v>
                </c:pt>
                <c:pt idx="3432">
                  <c:v>43002.927083333401</c:v>
                </c:pt>
                <c:pt idx="3433">
                  <c:v>43002.947916666599</c:v>
                </c:pt>
                <c:pt idx="3434">
                  <c:v>43002.96875</c:v>
                </c:pt>
                <c:pt idx="3435">
                  <c:v>43002.989583333401</c:v>
                </c:pt>
                <c:pt idx="3436">
                  <c:v>43003.010416666599</c:v>
                </c:pt>
                <c:pt idx="3437">
                  <c:v>43003.03125</c:v>
                </c:pt>
                <c:pt idx="3438">
                  <c:v>43003.052083333401</c:v>
                </c:pt>
                <c:pt idx="3439">
                  <c:v>43003.072916666599</c:v>
                </c:pt>
                <c:pt idx="3440">
                  <c:v>43003.09375</c:v>
                </c:pt>
                <c:pt idx="3441">
                  <c:v>43003.114583333401</c:v>
                </c:pt>
                <c:pt idx="3442">
                  <c:v>43003.135416666599</c:v>
                </c:pt>
                <c:pt idx="3443">
                  <c:v>43003.15625</c:v>
                </c:pt>
                <c:pt idx="3444">
                  <c:v>43003.177083333401</c:v>
                </c:pt>
                <c:pt idx="3445">
                  <c:v>43003.197916666599</c:v>
                </c:pt>
                <c:pt idx="3446">
                  <c:v>43003.21875</c:v>
                </c:pt>
                <c:pt idx="3447">
                  <c:v>43003.239583333401</c:v>
                </c:pt>
                <c:pt idx="3448">
                  <c:v>43003.260416666599</c:v>
                </c:pt>
                <c:pt idx="3449">
                  <c:v>43003.28125</c:v>
                </c:pt>
                <c:pt idx="3450">
                  <c:v>43003.302083333401</c:v>
                </c:pt>
                <c:pt idx="3451">
                  <c:v>43003.322916666599</c:v>
                </c:pt>
                <c:pt idx="3452">
                  <c:v>43003.34375</c:v>
                </c:pt>
                <c:pt idx="3453">
                  <c:v>43003.364583333401</c:v>
                </c:pt>
                <c:pt idx="3454">
                  <c:v>43003.385416666599</c:v>
                </c:pt>
                <c:pt idx="3455">
                  <c:v>43003.40625</c:v>
                </c:pt>
                <c:pt idx="3456">
                  <c:v>43003.427083333401</c:v>
                </c:pt>
                <c:pt idx="3457">
                  <c:v>43003.447916666599</c:v>
                </c:pt>
                <c:pt idx="3458">
                  <c:v>43003.46875</c:v>
                </c:pt>
                <c:pt idx="3459">
                  <c:v>43003.489583333401</c:v>
                </c:pt>
                <c:pt idx="3460">
                  <c:v>43003.510416666599</c:v>
                </c:pt>
                <c:pt idx="3461">
                  <c:v>43003.53125</c:v>
                </c:pt>
                <c:pt idx="3462">
                  <c:v>43003.552083333401</c:v>
                </c:pt>
                <c:pt idx="3463">
                  <c:v>43003.572916666599</c:v>
                </c:pt>
                <c:pt idx="3464">
                  <c:v>43003.59375</c:v>
                </c:pt>
                <c:pt idx="3465">
                  <c:v>43003.614583333401</c:v>
                </c:pt>
                <c:pt idx="3466">
                  <c:v>43003.635416666599</c:v>
                </c:pt>
                <c:pt idx="3467">
                  <c:v>43003.65625</c:v>
                </c:pt>
                <c:pt idx="3468">
                  <c:v>43003.677083333401</c:v>
                </c:pt>
                <c:pt idx="3469">
                  <c:v>43003.697916666599</c:v>
                </c:pt>
                <c:pt idx="3470">
                  <c:v>43003.71875</c:v>
                </c:pt>
                <c:pt idx="3471">
                  <c:v>43003.739583333401</c:v>
                </c:pt>
                <c:pt idx="3472">
                  <c:v>43003.760416666599</c:v>
                </c:pt>
                <c:pt idx="3473">
                  <c:v>43003.78125</c:v>
                </c:pt>
                <c:pt idx="3474">
                  <c:v>43003.802083333401</c:v>
                </c:pt>
                <c:pt idx="3475">
                  <c:v>43003.822916666599</c:v>
                </c:pt>
                <c:pt idx="3476">
                  <c:v>43003.84375</c:v>
                </c:pt>
                <c:pt idx="3477">
                  <c:v>43003.864583333401</c:v>
                </c:pt>
                <c:pt idx="3478">
                  <c:v>43003.885416666599</c:v>
                </c:pt>
                <c:pt idx="3479">
                  <c:v>43003.90625</c:v>
                </c:pt>
                <c:pt idx="3480">
                  <c:v>43003.927083333401</c:v>
                </c:pt>
                <c:pt idx="3481">
                  <c:v>43003.947916666599</c:v>
                </c:pt>
                <c:pt idx="3482">
                  <c:v>43003.96875</c:v>
                </c:pt>
                <c:pt idx="3483">
                  <c:v>43003.989583333401</c:v>
                </c:pt>
                <c:pt idx="3484">
                  <c:v>43004.010416666599</c:v>
                </c:pt>
                <c:pt idx="3485">
                  <c:v>43004.03125</c:v>
                </c:pt>
                <c:pt idx="3486">
                  <c:v>43004.052083333401</c:v>
                </c:pt>
                <c:pt idx="3487">
                  <c:v>43004.072916666599</c:v>
                </c:pt>
                <c:pt idx="3488">
                  <c:v>43004.09375</c:v>
                </c:pt>
                <c:pt idx="3489">
                  <c:v>43004.114583333401</c:v>
                </c:pt>
                <c:pt idx="3490">
                  <c:v>43004.135416666599</c:v>
                </c:pt>
                <c:pt idx="3491">
                  <c:v>43004.15625</c:v>
                </c:pt>
                <c:pt idx="3492">
                  <c:v>43004.177083333401</c:v>
                </c:pt>
                <c:pt idx="3493">
                  <c:v>43004.197916666599</c:v>
                </c:pt>
                <c:pt idx="3494">
                  <c:v>43004.21875</c:v>
                </c:pt>
                <c:pt idx="3495">
                  <c:v>43004.239583333401</c:v>
                </c:pt>
                <c:pt idx="3496">
                  <c:v>43004.260416666599</c:v>
                </c:pt>
                <c:pt idx="3497">
                  <c:v>43004.28125</c:v>
                </c:pt>
                <c:pt idx="3498">
                  <c:v>43004.302083333401</c:v>
                </c:pt>
                <c:pt idx="3499">
                  <c:v>43004.322916666599</c:v>
                </c:pt>
                <c:pt idx="3500">
                  <c:v>43004.34375</c:v>
                </c:pt>
                <c:pt idx="3501">
                  <c:v>43004.364583333401</c:v>
                </c:pt>
                <c:pt idx="3502">
                  <c:v>43004.385416666599</c:v>
                </c:pt>
                <c:pt idx="3503">
                  <c:v>43004.40625</c:v>
                </c:pt>
                <c:pt idx="3504">
                  <c:v>43004.427083333401</c:v>
                </c:pt>
                <c:pt idx="3505">
                  <c:v>43004.447916666599</c:v>
                </c:pt>
                <c:pt idx="3506">
                  <c:v>43004.46875</c:v>
                </c:pt>
                <c:pt idx="3507">
                  <c:v>43004.489583333401</c:v>
                </c:pt>
                <c:pt idx="3508">
                  <c:v>43004.510416666599</c:v>
                </c:pt>
                <c:pt idx="3509">
                  <c:v>43004.53125</c:v>
                </c:pt>
                <c:pt idx="3510">
                  <c:v>43004.552083333401</c:v>
                </c:pt>
                <c:pt idx="3511">
                  <c:v>43004.572916666599</c:v>
                </c:pt>
                <c:pt idx="3512">
                  <c:v>43004.59375</c:v>
                </c:pt>
                <c:pt idx="3513">
                  <c:v>43004.614583333401</c:v>
                </c:pt>
                <c:pt idx="3514">
                  <c:v>43004.635416666599</c:v>
                </c:pt>
                <c:pt idx="3515">
                  <c:v>43004.65625</c:v>
                </c:pt>
                <c:pt idx="3516">
                  <c:v>43004.677083333401</c:v>
                </c:pt>
                <c:pt idx="3517">
                  <c:v>43004.697916666599</c:v>
                </c:pt>
                <c:pt idx="3518">
                  <c:v>43004.71875</c:v>
                </c:pt>
                <c:pt idx="3519">
                  <c:v>43004.739583333401</c:v>
                </c:pt>
                <c:pt idx="3520">
                  <c:v>43004.760416666599</c:v>
                </c:pt>
                <c:pt idx="3521">
                  <c:v>43004.78125</c:v>
                </c:pt>
                <c:pt idx="3522">
                  <c:v>43004.802083333401</c:v>
                </c:pt>
                <c:pt idx="3523">
                  <c:v>43004.822916666599</c:v>
                </c:pt>
                <c:pt idx="3524">
                  <c:v>43004.84375</c:v>
                </c:pt>
                <c:pt idx="3525">
                  <c:v>43004.864583333401</c:v>
                </c:pt>
                <c:pt idx="3526">
                  <c:v>43004.885416666599</c:v>
                </c:pt>
                <c:pt idx="3527">
                  <c:v>43004.90625</c:v>
                </c:pt>
                <c:pt idx="3528">
                  <c:v>43004.927083333401</c:v>
                </c:pt>
                <c:pt idx="3529">
                  <c:v>43004.947916666599</c:v>
                </c:pt>
                <c:pt idx="3530">
                  <c:v>43004.96875</c:v>
                </c:pt>
                <c:pt idx="3531">
                  <c:v>43004.989583333401</c:v>
                </c:pt>
                <c:pt idx="3532">
                  <c:v>43005.010416666599</c:v>
                </c:pt>
                <c:pt idx="3533">
                  <c:v>43005.03125</c:v>
                </c:pt>
                <c:pt idx="3534">
                  <c:v>43005.052083333401</c:v>
                </c:pt>
                <c:pt idx="3535">
                  <c:v>43005.072916666599</c:v>
                </c:pt>
                <c:pt idx="3536">
                  <c:v>43005.09375</c:v>
                </c:pt>
                <c:pt idx="3537">
                  <c:v>43005.114583333401</c:v>
                </c:pt>
                <c:pt idx="3538">
                  <c:v>43005.135416666599</c:v>
                </c:pt>
                <c:pt idx="3539">
                  <c:v>43005.15625</c:v>
                </c:pt>
                <c:pt idx="3540">
                  <c:v>43005.177083333401</c:v>
                </c:pt>
                <c:pt idx="3541">
                  <c:v>43005.197916666599</c:v>
                </c:pt>
                <c:pt idx="3542">
                  <c:v>43005.21875</c:v>
                </c:pt>
                <c:pt idx="3543">
                  <c:v>43005.239583333401</c:v>
                </c:pt>
                <c:pt idx="3544">
                  <c:v>43005.260416666599</c:v>
                </c:pt>
                <c:pt idx="3545">
                  <c:v>43005.28125</c:v>
                </c:pt>
                <c:pt idx="3546">
                  <c:v>43005.302083333401</c:v>
                </c:pt>
                <c:pt idx="3547">
                  <c:v>43005.322916666599</c:v>
                </c:pt>
                <c:pt idx="3548">
                  <c:v>43005.34375</c:v>
                </c:pt>
                <c:pt idx="3549">
                  <c:v>43005.364583333401</c:v>
                </c:pt>
                <c:pt idx="3550">
                  <c:v>43005.385416666599</c:v>
                </c:pt>
                <c:pt idx="3551">
                  <c:v>43005.40625</c:v>
                </c:pt>
                <c:pt idx="3552">
                  <c:v>43005.427083333401</c:v>
                </c:pt>
                <c:pt idx="3553">
                  <c:v>43005.447916666599</c:v>
                </c:pt>
                <c:pt idx="3554">
                  <c:v>43005.46875</c:v>
                </c:pt>
                <c:pt idx="3555">
                  <c:v>43005.489583333401</c:v>
                </c:pt>
                <c:pt idx="3556">
                  <c:v>43005.510416666599</c:v>
                </c:pt>
                <c:pt idx="3557">
                  <c:v>43005.53125</c:v>
                </c:pt>
                <c:pt idx="3558">
                  <c:v>43005.552083333401</c:v>
                </c:pt>
                <c:pt idx="3559">
                  <c:v>43005.572916666599</c:v>
                </c:pt>
                <c:pt idx="3560">
                  <c:v>43005.59375</c:v>
                </c:pt>
                <c:pt idx="3561">
                  <c:v>43005.614583333401</c:v>
                </c:pt>
                <c:pt idx="3562">
                  <c:v>43005.635416666599</c:v>
                </c:pt>
                <c:pt idx="3563">
                  <c:v>43005.65625</c:v>
                </c:pt>
                <c:pt idx="3564">
                  <c:v>43005.677083333401</c:v>
                </c:pt>
                <c:pt idx="3565">
                  <c:v>43005.697916666599</c:v>
                </c:pt>
                <c:pt idx="3566">
                  <c:v>43005.71875</c:v>
                </c:pt>
                <c:pt idx="3567">
                  <c:v>43005.739583333401</c:v>
                </c:pt>
                <c:pt idx="3568">
                  <c:v>43005.760416666599</c:v>
                </c:pt>
                <c:pt idx="3569">
                  <c:v>43005.78125</c:v>
                </c:pt>
                <c:pt idx="3570">
                  <c:v>43005.802083333401</c:v>
                </c:pt>
                <c:pt idx="3571">
                  <c:v>43005.822916666599</c:v>
                </c:pt>
                <c:pt idx="3572">
                  <c:v>43005.84375</c:v>
                </c:pt>
                <c:pt idx="3573">
                  <c:v>43005.864583333401</c:v>
                </c:pt>
                <c:pt idx="3574">
                  <c:v>43005.885416666599</c:v>
                </c:pt>
                <c:pt idx="3575">
                  <c:v>43005.90625</c:v>
                </c:pt>
                <c:pt idx="3576">
                  <c:v>43005.927083333401</c:v>
                </c:pt>
                <c:pt idx="3577">
                  <c:v>43005.947916666599</c:v>
                </c:pt>
                <c:pt idx="3578">
                  <c:v>43005.96875</c:v>
                </c:pt>
                <c:pt idx="3579">
                  <c:v>43005.989583333401</c:v>
                </c:pt>
                <c:pt idx="3580">
                  <c:v>43006.010416666599</c:v>
                </c:pt>
                <c:pt idx="3581">
                  <c:v>43006.03125</c:v>
                </c:pt>
                <c:pt idx="3582">
                  <c:v>43006.052083333401</c:v>
                </c:pt>
                <c:pt idx="3583">
                  <c:v>43006.072916666599</c:v>
                </c:pt>
                <c:pt idx="3584">
                  <c:v>43006.09375</c:v>
                </c:pt>
                <c:pt idx="3585">
                  <c:v>43006.114583333401</c:v>
                </c:pt>
                <c:pt idx="3586">
                  <c:v>43006.135416666599</c:v>
                </c:pt>
                <c:pt idx="3587">
                  <c:v>43006.15625</c:v>
                </c:pt>
                <c:pt idx="3588">
                  <c:v>43006.177083333401</c:v>
                </c:pt>
                <c:pt idx="3589">
                  <c:v>43006.197916666599</c:v>
                </c:pt>
                <c:pt idx="3590">
                  <c:v>43006.21875</c:v>
                </c:pt>
                <c:pt idx="3591">
                  <c:v>43006.239583333401</c:v>
                </c:pt>
                <c:pt idx="3592">
                  <c:v>43006.260416666599</c:v>
                </c:pt>
                <c:pt idx="3593">
                  <c:v>43006.28125</c:v>
                </c:pt>
                <c:pt idx="3594">
                  <c:v>43006.302083333401</c:v>
                </c:pt>
                <c:pt idx="3595">
                  <c:v>43006.322916666599</c:v>
                </c:pt>
                <c:pt idx="3596">
                  <c:v>43006.34375</c:v>
                </c:pt>
                <c:pt idx="3597">
                  <c:v>43006.364583333401</c:v>
                </c:pt>
                <c:pt idx="3598">
                  <c:v>43006.385416666599</c:v>
                </c:pt>
                <c:pt idx="3599">
                  <c:v>43006.40625</c:v>
                </c:pt>
                <c:pt idx="3600">
                  <c:v>43006.427083333401</c:v>
                </c:pt>
                <c:pt idx="3601">
                  <c:v>43006.447916666599</c:v>
                </c:pt>
                <c:pt idx="3602">
                  <c:v>43006.46875</c:v>
                </c:pt>
                <c:pt idx="3603">
                  <c:v>43006.489583333401</c:v>
                </c:pt>
                <c:pt idx="3604">
                  <c:v>43006.510416666599</c:v>
                </c:pt>
                <c:pt idx="3605">
                  <c:v>43006.53125</c:v>
                </c:pt>
                <c:pt idx="3606">
                  <c:v>43006.552083333401</c:v>
                </c:pt>
                <c:pt idx="3607">
                  <c:v>43006.572916666599</c:v>
                </c:pt>
                <c:pt idx="3608">
                  <c:v>43006.59375</c:v>
                </c:pt>
                <c:pt idx="3609">
                  <c:v>43006.614583333401</c:v>
                </c:pt>
                <c:pt idx="3610">
                  <c:v>43006.635416666599</c:v>
                </c:pt>
                <c:pt idx="3611">
                  <c:v>43006.65625</c:v>
                </c:pt>
                <c:pt idx="3612">
                  <c:v>43006.677083333401</c:v>
                </c:pt>
                <c:pt idx="3613">
                  <c:v>43006.697916666599</c:v>
                </c:pt>
                <c:pt idx="3614">
                  <c:v>43006.71875</c:v>
                </c:pt>
                <c:pt idx="3615">
                  <c:v>43006.739583333401</c:v>
                </c:pt>
                <c:pt idx="3616">
                  <c:v>43006.760416666599</c:v>
                </c:pt>
                <c:pt idx="3617">
                  <c:v>43006.78125</c:v>
                </c:pt>
                <c:pt idx="3618">
                  <c:v>43006.802083333401</c:v>
                </c:pt>
                <c:pt idx="3619">
                  <c:v>43006.822916666599</c:v>
                </c:pt>
                <c:pt idx="3620">
                  <c:v>43006.84375</c:v>
                </c:pt>
                <c:pt idx="3621">
                  <c:v>43006.864583333401</c:v>
                </c:pt>
                <c:pt idx="3622">
                  <c:v>43006.885416666599</c:v>
                </c:pt>
                <c:pt idx="3623">
                  <c:v>43006.90625</c:v>
                </c:pt>
                <c:pt idx="3624">
                  <c:v>43006.927083333401</c:v>
                </c:pt>
                <c:pt idx="3625">
                  <c:v>43006.947916666599</c:v>
                </c:pt>
                <c:pt idx="3626">
                  <c:v>43006.96875</c:v>
                </c:pt>
                <c:pt idx="3627">
                  <c:v>43006.989583333401</c:v>
                </c:pt>
                <c:pt idx="3628">
                  <c:v>43007.010416666599</c:v>
                </c:pt>
                <c:pt idx="3629">
                  <c:v>43007.03125</c:v>
                </c:pt>
                <c:pt idx="3630">
                  <c:v>43007.052083333401</c:v>
                </c:pt>
                <c:pt idx="3631">
                  <c:v>43007.072916666599</c:v>
                </c:pt>
                <c:pt idx="3632">
                  <c:v>43007.09375</c:v>
                </c:pt>
                <c:pt idx="3633">
                  <c:v>43007.114583333401</c:v>
                </c:pt>
                <c:pt idx="3634">
                  <c:v>43007.135416666599</c:v>
                </c:pt>
                <c:pt idx="3635">
                  <c:v>43007.15625</c:v>
                </c:pt>
                <c:pt idx="3636">
                  <c:v>43007.177083333401</c:v>
                </c:pt>
                <c:pt idx="3637">
                  <c:v>43007.197916666599</c:v>
                </c:pt>
                <c:pt idx="3638">
                  <c:v>43007.21875</c:v>
                </c:pt>
                <c:pt idx="3639">
                  <c:v>43007.239583333401</c:v>
                </c:pt>
                <c:pt idx="3640">
                  <c:v>43007.260416666599</c:v>
                </c:pt>
                <c:pt idx="3641">
                  <c:v>43007.28125</c:v>
                </c:pt>
                <c:pt idx="3642">
                  <c:v>43007.302083333401</c:v>
                </c:pt>
                <c:pt idx="3643">
                  <c:v>43007.322916666599</c:v>
                </c:pt>
                <c:pt idx="3644">
                  <c:v>43007.34375</c:v>
                </c:pt>
                <c:pt idx="3645">
                  <c:v>43007.364583333401</c:v>
                </c:pt>
                <c:pt idx="3646">
                  <c:v>43007.385416666599</c:v>
                </c:pt>
                <c:pt idx="3647">
                  <c:v>43007.40625</c:v>
                </c:pt>
                <c:pt idx="3648">
                  <c:v>43007.427083333401</c:v>
                </c:pt>
                <c:pt idx="3649">
                  <c:v>43007.447916666599</c:v>
                </c:pt>
                <c:pt idx="3650">
                  <c:v>43007.46875</c:v>
                </c:pt>
                <c:pt idx="3651">
                  <c:v>43007.489583333401</c:v>
                </c:pt>
                <c:pt idx="3652">
                  <c:v>43007.510416666599</c:v>
                </c:pt>
                <c:pt idx="3653">
                  <c:v>43007.53125</c:v>
                </c:pt>
                <c:pt idx="3654">
                  <c:v>43007.552083333401</c:v>
                </c:pt>
                <c:pt idx="3655">
                  <c:v>43007.572916666599</c:v>
                </c:pt>
                <c:pt idx="3656">
                  <c:v>43007.59375</c:v>
                </c:pt>
                <c:pt idx="3657">
                  <c:v>43007.614583333401</c:v>
                </c:pt>
                <c:pt idx="3658">
                  <c:v>43007.635416666599</c:v>
                </c:pt>
                <c:pt idx="3659">
                  <c:v>43007.65625</c:v>
                </c:pt>
                <c:pt idx="3660">
                  <c:v>43007.677083333401</c:v>
                </c:pt>
                <c:pt idx="3661">
                  <c:v>43007.697916666599</c:v>
                </c:pt>
                <c:pt idx="3662">
                  <c:v>43007.71875</c:v>
                </c:pt>
                <c:pt idx="3663">
                  <c:v>43007.739583333401</c:v>
                </c:pt>
                <c:pt idx="3664">
                  <c:v>43007.760416666599</c:v>
                </c:pt>
                <c:pt idx="3665">
                  <c:v>43007.78125</c:v>
                </c:pt>
                <c:pt idx="3666">
                  <c:v>43007.802083333401</c:v>
                </c:pt>
                <c:pt idx="3667">
                  <c:v>43007.822916666599</c:v>
                </c:pt>
                <c:pt idx="3668">
                  <c:v>43007.84375</c:v>
                </c:pt>
                <c:pt idx="3669">
                  <c:v>43007.864583333401</c:v>
                </c:pt>
                <c:pt idx="3670">
                  <c:v>43007.885416666599</c:v>
                </c:pt>
                <c:pt idx="3671">
                  <c:v>43007.90625</c:v>
                </c:pt>
                <c:pt idx="3672">
                  <c:v>43007.927083333401</c:v>
                </c:pt>
                <c:pt idx="3673">
                  <c:v>43007.947916666599</c:v>
                </c:pt>
                <c:pt idx="3674">
                  <c:v>43007.96875</c:v>
                </c:pt>
                <c:pt idx="3675">
                  <c:v>43007.989583333401</c:v>
                </c:pt>
                <c:pt idx="3676">
                  <c:v>43008.010416666599</c:v>
                </c:pt>
                <c:pt idx="3677">
                  <c:v>43008.03125</c:v>
                </c:pt>
                <c:pt idx="3678">
                  <c:v>43008.052083333401</c:v>
                </c:pt>
                <c:pt idx="3679">
                  <c:v>43008.072916666599</c:v>
                </c:pt>
                <c:pt idx="3680">
                  <c:v>43008.09375</c:v>
                </c:pt>
                <c:pt idx="3681">
                  <c:v>43008.114583333401</c:v>
                </c:pt>
                <c:pt idx="3682">
                  <c:v>43008.135416666599</c:v>
                </c:pt>
                <c:pt idx="3683">
                  <c:v>43008.15625</c:v>
                </c:pt>
                <c:pt idx="3684">
                  <c:v>43008.177083333401</c:v>
                </c:pt>
                <c:pt idx="3685">
                  <c:v>43008.197916666599</c:v>
                </c:pt>
                <c:pt idx="3686">
                  <c:v>43008.21875</c:v>
                </c:pt>
                <c:pt idx="3687">
                  <c:v>43008.239583333401</c:v>
                </c:pt>
                <c:pt idx="3688">
                  <c:v>43008.260416666599</c:v>
                </c:pt>
                <c:pt idx="3689">
                  <c:v>43008.28125</c:v>
                </c:pt>
                <c:pt idx="3690">
                  <c:v>43008.302083333401</c:v>
                </c:pt>
                <c:pt idx="3691">
                  <c:v>43008.322916666599</c:v>
                </c:pt>
                <c:pt idx="3692">
                  <c:v>43008.34375</c:v>
                </c:pt>
                <c:pt idx="3693">
                  <c:v>43008.364583333401</c:v>
                </c:pt>
                <c:pt idx="3694">
                  <c:v>43008.385416666599</c:v>
                </c:pt>
                <c:pt idx="3695">
                  <c:v>43008.40625</c:v>
                </c:pt>
                <c:pt idx="3696">
                  <c:v>43008.427083333401</c:v>
                </c:pt>
                <c:pt idx="3697">
                  <c:v>43008.447916666599</c:v>
                </c:pt>
                <c:pt idx="3698">
                  <c:v>43008.46875</c:v>
                </c:pt>
                <c:pt idx="3699">
                  <c:v>43008.489583333401</c:v>
                </c:pt>
                <c:pt idx="3700">
                  <c:v>43008.510416666599</c:v>
                </c:pt>
                <c:pt idx="3701">
                  <c:v>43008.53125</c:v>
                </c:pt>
                <c:pt idx="3702">
                  <c:v>43008.552083333401</c:v>
                </c:pt>
                <c:pt idx="3703">
                  <c:v>43008.572916666599</c:v>
                </c:pt>
                <c:pt idx="3704">
                  <c:v>43008.59375</c:v>
                </c:pt>
                <c:pt idx="3705">
                  <c:v>43008.614583333401</c:v>
                </c:pt>
                <c:pt idx="3706">
                  <c:v>43008.635416666599</c:v>
                </c:pt>
                <c:pt idx="3707">
                  <c:v>43008.65625</c:v>
                </c:pt>
                <c:pt idx="3708">
                  <c:v>43008.677083333401</c:v>
                </c:pt>
                <c:pt idx="3709">
                  <c:v>43008.697916666599</c:v>
                </c:pt>
                <c:pt idx="3710">
                  <c:v>43008.71875</c:v>
                </c:pt>
                <c:pt idx="3711">
                  <c:v>43008.739583333401</c:v>
                </c:pt>
                <c:pt idx="3712">
                  <c:v>43008.760416666599</c:v>
                </c:pt>
                <c:pt idx="3713">
                  <c:v>43008.78125</c:v>
                </c:pt>
                <c:pt idx="3714">
                  <c:v>43008.802083333401</c:v>
                </c:pt>
                <c:pt idx="3715">
                  <c:v>43008.822916666599</c:v>
                </c:pt>
                <c:pt idx="3716">
                  <c:v>43008.84375</c:v>
                </c:pt>
                <c:pt idx="3717">
                  <c:v>43008.864583333401</c:v>
                </c:pt>
                <c:pt idx="3718">
                  <c:v>43008.885416666599</c:v>
                </c:pt>
                <c:pt idx="3719">
                  <c:v>43008.90625</c:v>
                </c:pt>
                <c:pt idx="3720">
                  <c:v>43008.927083333401</c:v>
                </c:pt>
                <c:pt idx="3721">
                  <c:v>43008.947916666599</c:v>
                </c:pt>
                <c:pt idx="3722">
                  <c:v>43008.96875</c:v>
                </c:pt>
                <c:pt idx="3723">
                  <c:v>43008.989583333401</c:v>
                </c:pt>
                <c:pt idx="3724">
                  <c:v>43009.010416666599</c:v>
                </c:pt>
                <c:pt idx="3725">
                  <c:v>43009.03125</c:v>
                </c:pt>
                <c:pt idx="3726">
                  <c:v>43009.052083333401</c:v>
                </c:pt>
                <c:pt idx="3727">
                  <c:v>43009.072916666599</c:v>
                </c:pt>
                <c:pt idx="3728">
                  <c:v>43009.09375</c:v>
                </c:pt>
                <c:pt idx="3729">
                  <c:v>43009.114583333401</c:v>
                </c:pt>
                <c:pt idx="3730">
                  <c:v>43009.135416666599</c:v>
                </c:pt>
                <c:pt idx="3731">
                  <c:v>43009.15625</c:v>
                </c:pt>
                <c:pt idx="3732">
                  <c:v>43009.177083333401</c:v>
                </c:pt>
                <c:pt idx="3733">
                  <c:v>43009.197916666599</c:v>
                </c:pt>
                <c:pt idx="3734">
                  <c:v>43009.21875</c:v>
                </c:pt>
                <c:pt idx="3735">
                  <c:v>43009.239583333401</c:v>
                </c:pt>
                <c:pt idx="3736">
                  <c:v>43009.260416666599</c:v>
                </c:pt>
                <c:pt idx="3737">
                  <c:v>43009.28125</c:v>
                </c:pt>
                <c:pt idx="3738">
                  <c:v>43009.302083333401</c:v>
                </c:pt>
                <c:pt idx="3739">
                  <c:v>43009.322916666599</c:v>
                </c:pt>
                <c:pt idx="3740">
                  <c:v>43009.34375</c:v>
                </c:pt>
                <c:pt idx="3741">
                  <c:v>43009.364583333401</c:v>
                </c:pt>
                <c:pt idx="3742">
                  <c:v>43009.385416666599</c:v>
                </c:pt>
                <c:pt idx="3743">
                  <c:v>43009.40625</c:v>
                </c:pt>
                <c:pt idx="3744">
                  <c:v>43009.427083333401</c:v>
                </c:pt>
                <c:pt idx="3745">
                  <c:v>43009.447916666599</c:v>
                </c:pt>
                <c:pt idx="3746">
                  <c:v>43009.46875</c:v>
                </c:pt>
                <c:pt idx="3747">
                  <c:v>43009.489583333401</c:v>
                </c:pt>
                <c:pt idx="3748">
                  <c:v>43009.510416666599</c:v>
                </c:pt>
                <c:pt idx="3749">
                  <c:v>43009.53125</c:v>
                </c:pt>
                <c:pt idx="3750">
                  <c:v>43009.552083333401</c:v>
                </c:pt>
                <c:pt idx="3751">
                  <c:v>43009.572916666599</c:v>
                </c:pt>
                <c:pt idx="3752">
                  <c:v>43009.59375</c:v>
                </c:pt>
                <c:pt idx="3753">
                  <c:v>43009.614583333401</c:v>
                </c:pt>
                <c:pt idx="3754">
                  <c:v>43009.635416666599</c:v>
                </c:pt>
                <c:pt idx="3755">
                  <c:v>43009.65625</c:v>
                </c:pt>
                <c:pt idx="3756">
                  <c:v>43009.677083333401</c:v>
                </c:pt>
                <c:pt idx="3757">
                  <c:v>43009.697916666599</c:v>
                </c:pt>
                <c:pt idx="3758">
                  <c:v>43009.71875</c:v>
                </c:pt>
                <c:pt idx="3759">
                  <c:v>43009.739583333401</c:v>
                </c:pt>
                <c:pt idx="3760">
                  <c:v>43009.760416666599</c:v>
                </c:pt>
                <c:pt idx="3761">
                  <c:v>43009.78125</c:v>
                </c:pt>
                <c:pt idx="3762">
                  <c:v>43009.802083333401</c:v>
                </c:pt>
                <c:pt idx="3763">
                  <c:v>43009.822916666599</c:v>
                </c:pt>
                <c:pt idx="3764">
                  <c:v>43009.84375</c:v>
                </c:pt>
                <c:pt idx="3765">
                  <c:v>43009.864583333401</c:v>
                </c:pt>
                <c:pt idx="3766">
                  <c:v>43009.885416666599</c:v>
                </c:pt>
                <c:pt idx="3767">
                  <c:v>43009.90625</c:v>
                </c:pt>
                <c:pt idx="3768">
                  <c:v>43009.927083333401</c:v>
                </c:pt>
                <c:pt idx="3769">
                  <c:v>43009.947916666599</c:v>
                </c:pt>
                <c:pt idx="3770">
                  <c:v>43009.96875</c:v>
                </c:pt>
                <c:pt idx="3771">
                  <c:v>43009.989583333401</c:v>
                </c:pt>
                <c:pt idx="3772">
                  <c:v>43010.010416666599</c:v>
                </c:pt>
                <c:pt idx="3773">
                  <c:v>43010.03125</c:v>
                </c:pt>
                <c:pt idx="3774">
                  <c:v>43010.052083333401</c:v>
                </c:pt>
                <c:pt idx="3775">
                  <c:v>43010.072916666599</c:v>
                </c:pt>
                <c:pt idx="3776">
                  <c:v>43010.09375</c:v>
                </c:pt>
                <c:pt idx="3777">
                  <c:v>43010.114583333401</c:v>
                </c:pt>
                <c:pt idx="3778">
                  <c:v>43010.135416666599</c:v>
                </c:pt>
                <c:pt idx="3779">
                  <c:v>43010.15625</c:v>
                </c:pt>
                <c:pt idx="3780">
                  <c:v>43010.177083333401</c:v>
                </c:pt>
                <c:pt idx="3781">
                  <c:v>43010.197916666599</c:v>
                </c:pt>
                <c:pt idx="3782">
                  <c:v>43010.21875</c:v>
                </c:pt>
                <c:pt idx="3783">
                  <c:v>43010.239583333401</c:v>
                </c:pt>
                <c:pt idx="3784">
                  <c:v>43010.260416666599</c:v>
                </c:pt>
                <c:pt idx="3785">
                  <c:v>43010.28125</c:v>
                </c:pt>
                <c:pt idx="3786">
                  <c:v>43010.302083333401</c:v>
                </c:pt>
                <c:pt idx="3787">
                  <c:v>43010.322916666599</c:v>
                </c:pt>
                <c:pt idx="3788">
                  <c:v>43010.34375</c:v>
                </c:pt>
                <c:pt idx="3789">
                  <c:v>43010.364583333401</c:v>
                </c:pt>
                <c:pt idx="3790">
                  <c:v>43010.385416666599</c:v>
                </c:pt>
                <c:pt idx="3791">
                  <c:v>43010.40625</c:v>
                </c:pt>
                <c:pt idx="3792">
                  <c:v>43010.427083333401</c:v>
                </c:pt>
                <c:pt idx="3793">
                  <c:v>43010.447916666599</c:v>
                </c:pt>
                <c:pt idx="3794">
                  <c:v>43010.46875</c:v>
                </c:pt>
                <c:pt idx="3795">
                  <c:v>43010.489583333401</c:v>
                </c:pt>
                <c:pt idx="3796">
                  <c:v>43010.510416666599</c:v>
                </c:pt>
                <c:pt idx="3797">
                  <c:v>43010.53125</c:v>
                </c:pt>
                <c:pt idx="3798">
                  <c:v>43010.552083333401</c:v>
                </c:pt>
                <c:pt idx="3799">
                  <c:v>43010.572916666599</c:v>
                </c:pt>
                <c:pt idx="3800">
                  <c:v>43010.59375</c:v>
                </c:pt>
                <c:pt idx="3801">
                  <c:v>43010.614583333401</c:v>
                </c:pt>
                <c:pt idx="3802">
                  <c:v>43010.635416666599</c:v>
                </c:pt>
                <c:pt idx="3803">
                  <c:v>43010.65625</c:v>
                </c:pt>
                <c:pt idx="3804">
                  <c:v>43010.677083333401</c:v>
                </c:pt>
                <c:pt idx="3805">
                  <c:v>43010.697916666599</c:v>
                </c:pt>
                <c:pt idx="3806">
                  <c:v>43010.71875</c:v>
                </c:pt>
                <c:pt idx="3807">
                  <c:v>43010.739583333401</c:v>
                </c:pt>
                <c:pt idx="3808">
                  <c:v>43010.760416666599</c:v>
                </c:pt>
                <c:pt idx="3809">
                  <c:v>43010.78125</c:v>
                </c:pt>
                <c:pt idx="3810">
                  <c:v>43010.802083333401</c:v>
                </c:pt>
                <c:pt idx="3811">
                  <c:v>43010.822916666599</c:v>
                </c:pt>
                <c:pt idx="3812">
                  <c:v>43010.84375</c:v>
                </c:pt>
                <c:pt idx="3813">
                  <c:v>43010.864583333401</c:v>
                </c:pt>
                <c:pt idx="3814">
                  <c:v>43010.885416666599</c:v>
                </c:pt>
                <c:pt idx="3815">
                  <c:v>43010.90625</c:v>
                </c:pt>
                <c:pt idx="3816">
                  <c:v>43010.927083333401</c:v>
                </c:pt>
                <c:pt idx="3817">
                  <c:v>43010.947916666599</c:v>
                </c:pt>
                <c:pt idx="3818">
                  <c:v>43010.96875</c:v>
                </c:pt>
                <c:pt idx="3819">
                  <c:v>43010.989583333401</c:v>
                </c:pt>
                <c:pt idx="3820">
                  <c:v>43011.010416666599</c:v>
                </c:pt>
                <c:pt idx="3821">
                  <c:v>43011.03125</c:v>
                </c:pt>
                <c:pt idx="3822">
                  <c:v>43011.052083333401</c:v>
                </c:pt>
                <c:pt idx="3823">
                  <c:v>43011.072916666599</c:v>
                </c:pt>
                <c:pt idx="3824">
                  <c:v>43011.09375</c:v>
                </c:pt>
                <c:pt idx="3825">
                  <c:v>43011.114583333401</c:v>
                </c:pt>
                <c:pt idx="3826">
                  <c:v>43011.135416666599</c:v>
                </c:pt>
                <c:pt idx="3827">
                  <c:v>43011.15625</c:v>
                </c:pt>
                <c:pt idx="3828">
                  <c:v>43011.177083333401</c:v>
                </c:pt>
                <c:pt idx="3829">
                  <c:v>43011.197916666599</c:v>
                </c:pt>
                <c:pt idx="3830">
                  <c:v>43011.21875</c:v>
                </c:pt>
                <c:pt idx="3831">
                  <c:v>43011.239583333401</c:v>
                </c:pt>
                <c:pt idx="3832">
                  <c:v>43011.260416666599</c:v>
                </c:pt>
                <c:pt idx="3833">
                  <c:v>43011.28125</c:v>
                </c:pt>
                <c:pt idx="3834">
                  <c:v>43011.302083333401</c:v>
                </c:pt>
                <c:pt idx="3835">
                  <c:v>43011.322916666599</c:v>
                </c:pt>
                <c:pt idx="3836">
                  <c:v>43011.34375</c:v>
                </c:pt>
                <c:pt idx="3837">
                  <c:v>43011.364583333401</c:v>
                </c:pt>
                <c:pt idx="3838">
                  <c:v>43011.385416666599</c:v>
                </c:pt>
                <c:pt idx="3839">
                  <c:v>43011.40625</c:v>
                </c:pt>
                <c:pt idx="3840">
                  <c:v>43011.427083333401</c:v>
                </c:pt>
                <c:pt idx="3841">
                  <c:v>43011.447916666599</c:v>
                </c:pt>
                <c:pt idx="3842">
                  <c:v>43011.46875</c:v>
                </c:pt>
                <c:pt idx="3843">
                  <c:v>43011.489583333401</c:v>
                </c:pt>
                <c:pt idx="3844">
                  <c:v>43011.510416666599</c:v>
                </c:pt>
                <c:pt idx="3845">
                  <c:v>43011.53125</c:v>
                </c:pt>
                <c:pt idx="3846">
                  <c:v>43011.552083333401</c:v>
                </c:pt>
                <c:pt idx="3847">
                  <c:v>43011.572916666599</c:v>
                </c:pt>
                <c:pt idx="3848">
                  <c:v>43011.59375</c:v>
                </c:pt>
                <c:pt idx="3849">
                  <c:v>43011.614583333401</c:v>
                </c:pt>
                <c:pt idx="3850">
                  <c:v>43011.635416666599</c:v>
                </c:pt>
                <c:pt idx="3851">
                  <c:v>43011.65625</c:v>
                </c:pt>
                <c:pt idx="3852">
                  <c:v>43011.677083333401</c:v>
                </c:pt>
                <c:pt idx="3853">
                  <c:v>43011.697916666599</c:v>
                </c:pt>
                <c:pt idx="3854">
                  <c:v>43011.71875</c:v>
                </c:pt>
                <c:pt idx="3855">
                  <c:v>43011.739583333401</c:v>
                </c:pt>
                <c:pt idx="3856">
                  <c:v>43011.760416666599</c:v>
                </c:pt>
                <c:pt idx="3857">
                  <c:v>43011.78125</c:v>
                </c:pt>
                <c:pt idx="3858">
                  <c:v>43011.802083333401</c:v>
                </c:pt>
                <c:pt idx="3859">
                  <c:v>43011.822916666599</c:v>
                </c:pt>
                <c:pt idx="3860">
                  <c:v>43011.84375</c:v>
                </c:pt>
                <c:pt idx="3861">
                  <c:v>43011.864583333401</c:v>
                </c:pt>
                <c:pt idx="3862">
                  <c:v>43011.885416666599</c:v>
                </c:pt>
                <c:pt idx="3863">
                  <c:v>43011.90625</c:v>
                </c:pt>
                <c:pt idx="3864">
                  <c:v>43011.927083333401</c:v>
                </c:pt>
                <c:pt idx="3865">
                  <c:v>43011.947916666599</c:v>
                </c:pt>
                <c:pt idx="3866">
                  <c:v>43011.96875</c:v>
                </c:pt>
                <c:pt idx="3867">
                  <c:v>43011.989583333401</c:v>
                </c:pt>
                <c:pt idx="3868">
                  <c:v>43012.010416666599</c:v>
                </c:pt>
                <c:pt idx="3869">
                  <c:v>43012.03125</c:v>
                </c:pt>
                <c:pt idx="3870">
                  <c:v>43012.052083333401</c:v>
                </c:pt>
                <c:pt idx="3871">
                  <c:v>43012.072916666599</c:v>
                </c:pt>
                <c:pt idx="3872">
                  <c:v>43012.09375</c:v>
                </c:pt>
                <c:pt idx="3873">
                  <c:v>43012.114583333401</c:v>
                </c:pt>
                <c:pt idx="3874">
                  <c:v>43012.135416666599</c:v>
                </c:pt>
                <c:pt idx="3875">
                  <c:v>43012.15625</c:v>
                </c:pt>
                <c:pt idx="3876">
                  <c:v>43012.177083333401</c:v>
                </c:pt>
                <c:pt idx="3877">
                  <c:v>43012.197916666599</c:v>
                </c:pt>
                <c:pt idx="3878">
                  <c:v>43012.21875</c:v>
                </c:pt>
                <c:pt idx="3879">
                  <c:v>43012.239583333401</c:v>
                </c:pt>
                <c:pt idx="3880">
                  <c:v>43012.260416666599</c:v>
                </c:pt>
                <c:pt idx="3881">
                  <c:v>43012.28125</c:v>
                </c:pt>
                <c:pt idx="3882">
                  <c:v>43012.302083333401</c:v>
                </c:pt>
                <c:pt idx="3883">
                  <c:v>43012.322916666599</c:v>
                </c:pt>
                <c:pt idx="3884">
                  <c:v>43012.34375</c:v>
                </c:pt>
                <c:pt idx="3885">
                  <c:v>43012.364583333401</c:v>
                </c:pt>
                <c:pt idx="3886">
                  <c:v>43012.385416666599</c:v>
                </c:pt>
                <c:pt idx="3887">
                  <c:v>43012.40625</c:v>
                </c:pt>
                <c:pt idx="3888">
                  <c:v>43012.427083333401</c:v>
                </c:pt>
                <c:pt idx="3889">
                  <c:v>43012.447916666599</c:v>
                </c:pt>
                <c:pt idx="3890">
                  <c:v>43012.46875</c:v>
                </c:pt>
                <c:pt idx="3891">
                  <c:v>43012.489583333401</c:v>
                </c:pt>
                <c:pt idx="3892">
                  <c:v>43012.510416666599</c:v>
                </c:pt>
                <c:pt idx="3893">
                  <c:v>43012.53125</c:v>
                </c:pt>
                <c:pt idx="3894">
                  <c:v>43012.552083333401</c:v>
                </c:pt>
                <c:pt idx="3895">
                  <c:v>43012.572916666599</c:v>
                </c:pt>
                <c:pt idx="3896">
                  <c:v>43012.59375</c:v>
                </c:pt>
                <c:pt idx="3897">
                  <c:v>43012.614583333401</c:v>
                </c:pt>
                <c:pt idx="3898">
                  <c:v>43012.635416666599</c:v>
                </c:pt>
                <c:pt idx="3899">
                  <c:v>43012.65625</c:v>
                </c:pt>
                <c:pt idx="3900">
                  <c:v>43012.677083333401</c:v>
                </c:pt>
                <c:pt idx="3901">
                  <c:v>43012.697916666599</c:v>
                </c:pt>
                <c:pt idx="3902">
                  <c:v>43012.71875</c:v>
                </c:pt>
                <c:pt idx="3903">
                  <c:v>43012.739583333401</c:v>
                </c:pt>
                <c:pt idx="3904">
                  <c:v>43012.760416666599</c:v>
                </c:pt>
                <c:pt idx="3905">
                  <c:v>43012.78125</c:v>
                </c:pt>
                <c:pt idx="3906">
                  <c:v>43012.802083333401</c:v>
                </c:pt>
                <c:pt idx="3907">
                  <c:v>43012.822916666599</c:v>
                </c:pt>
                <c:pt idx="3908">
                  <c:v>43012.84375</c:v>
                </c:pt>
                <c:pt idx="3909">
                  <c:v>43012.864583333401</c:v>
                </c:pt>
                <c:pt idx="3910">
                  <c:v>43012.885416666599</c:v>
                </c:pt>
                <c:pt idx="3911">
                  <c:v>43012.90625</c:v>
                </c:pt>
                <c:pt idx="3912">
                  <c:v>43012.927083333401</c:v>
                </c:pt>
                <c:pt idx="3913">
                  <c:v>43012.947916666599</c:v>
                </c:pt>
                <c:pt idx="3914">
                  <c:v>43012.96875</c:v>
                </c:pt>
                <c:pt idx="3915">
                  <c:v>43012.989583333401</c:v>
                </c:pt>
                <c:pt idx="3916">
                  <c:v>43013.010416666599</c:v>
                </c:pt>
                <c:pt idx="3917">
                  <c:v>43013.03125</c:v>
                </c:pt>
                <c:pt idx="3918">
                  <c:v>43013.052083333401</c:v>
                </c:pt>
                <c:pt idx="3919">
                  <c:v>43013.072916666599</c:v>
                </c:pt>
                <c:pt idx="3920">
                  <c:v>43013.09375</c:v>
                </c:pt>
                <c:pt idx="3921">
                  <c:v>43013.114583333401</c:v>
                </c:pt>
                <c:pt idx="3922">
                  <c:v>43013.135416666599</c:v>
                </c:pt>
                <c:pt idx="3923">
                  <c:v>43013.15625</c:v>
                </c:pt>
                <c:pt idx="3924">
                  <c:v>43013.177083333401</c:v>
                </c:pt>
                <c:pt idx="3925">
                  <c:v>43013.197916666599</c:v>
                </c:pt>
                <c:pt idx="3926">
                  <c:v>43013.21875</c:v>
                </c:pt>
                <c:pt idx="3927">
                  <c:v>43013.239583333401</c:v>
                </c:pt>
                <c:pt idx="3928">
                  <c:v>43013.260416666599</c:v>
                </c:pt>
                <c:pt idx="3929">
                  <c:v>43013.28125</c:v>
                </c:pt>
                <c:pt idx="3930">
                  <c:v>43013.302083333401</c:v>
                </c:pt>
                <c:pt idx="3931">
                  <c:v>43013.322916666599</c:v>
                </c:pt>
                <c:pt idx="3932">
                  <c:v>43013.34375</c:v>
                </c:pt>
                <c:pt idx="3933">
                  <c:v>43013.364583333401</c:v>
                </c:pt>
                <c:pt idx="3934">
                  <c:v>43013.385416666599</c:v>
                </c:pt>
                <c:pt idx="3935">
                  <c:v>43013.40625</c:v>
                </c:pt>
                <c:pt idx="3936">
                  <c:v>43013.427083333401</c:v>
                </c:pt>
                <c:pt idx="3937">
                  <c:v>43013.447916666599</c:v>
                </c:pt>
                <c:pt idx="3938">
                  <c:v>43013.46875</c:v>
                </c:pt>
                <c:pt idx="3939">
                  <c:v>43013.489583333401</c:v>
                </c:pt>
                <c:pt idx="3940">
                  <c:v>43013.510416666599</c:v>
                </c:pt>
                <c:pt idx="3941">
                  <c:v>43013.53125</c:v>
                </c:pt>
                <c:pt idx="3942">
                  <c:v>43013.552083333401</c:v>
                </c:pt>
                <c:pt idx="3943">
                  <c:v>43013.572916666599</c:v>
                </c:pt>
                <c:pt idx="3944">
                  <c:v>43013.59375</c:v>
                </c:pt>
                <c:pt idx="3945">
                  <c:v>43013.614583333401</c:v>
                </c:pt>
                <c:pt idx="3946">
                  <c:v>43013.635416666599</c:v>
                </c:pt>
                <c:pt idx="3947">
                  <c:v>43013.65625</c:v>
                </c:pt>
                <c:pt idx="3948">
                  <c:v>43013.677083333401</c:v>
                </c:pt>
                <c:pt idx="3949">
                  <c:v>43013.697916666599</c:v>
                </c:pt>
                <c:pt idx="3950">
                  <c:v>43013.71875</c:v>
                </c:pt>
                <c:pt idx="3951">
                  <c:v>43013.739583333401</c:v>
                </c:pt>
                <c:pt idx="3952">
                  <c:v>43013.760416666599</c:v>
                </c:pt>
                <c:pt idx="3953">
                  <c:v>43013.78125</c:v>
                </c:pt>
                <c:pt idx="3954">
                  <c:v>43013.802083333401</c:v>
                </c:pt>
                <c:pt idx="3955">
                  <c:v>43013.822916666599</c:v>
                </c:pt>
                <c:pt idx="3956">
                  <c:v>43013.84375</c:v>
                </c:pt>
                <c:pt idx="3957">
                  <c:v>43013.864583333401</c:v>
                </c:pt>
                <c:pt idx="3958">
                  <c:v>43013.885416666599</c:v>
                </c:pt>
                <c:pt idx="3959">
                  <c:v>43013.90625</c:v>
                </c:pt>
                <c:pt idx="3960">
                  <c:v>43013.927083333401</c:v>
                </c:pt>
                <c:pt idx="3961">
                  <c:v>43013.947916666599</c:v>
                </c:pt>
                <c:pt idx="3962">
                  <c:v>43013.96875</c:v>
                </c:pt>
                <c:pt idx="3963">
                  <c:v>43013.989583333401</c:v>
                </c:pt>
                <c:pt idx="3964">
                  <c:v>43014.010416666599</c:v>
                </c:pt>
                <c:pt idx="3965">
                  <c:v>43014.03125</c:v>
                </c:pt>
                <c:pt idx="3966">
                  <c:v>43014.052083333401</c:v>
                </c:pt>
                <c:pt idx="3967">
                  <c:v>43014.072916666599</c:v>
                </c:pt>
                <c:pt idx="3968">
                  <c:v>43014.09375</c:v>
                </c:pt>
                <c:pt idx="3969">
                  <c:v>43014.114583333401</c:v>
                </c:pt>
                <c:pt idx="3970">
                  <c:v>43014.135416666599</c:v>
                </c:pt>
                <c:pt idx="3971">
                  <c:v>43014.15625</c:v>
                </c:pt>
                <c:pt idx="3972">
                  <c:v>43014.177083333401</c:v>
                </c:pt>
                <c:pt idx="3973">
                  <c:v>43014.197916666599</c:v>
                </c:pt>
                <c:pt idx="3974">
                  <c:v>43014.21875</c:v>
                </c:pt>
                <c:pt idx="3975">
                  <c:v>43014.239583333401</c:v>
                </c:pt>
                <c:pt idx="3976">
                  <c:v>43014.260416666599</c:v>
                </c:pt>
                <c:pt idx="3977">
                  <c:v>43014.28125</c:v>
                </c:pt>
                <c:pt idx="3978">
                  <c:v>43014.302083333401</c:v>
                </c:pt>
                <c:pt idx="3979">
                  <c:v>43014.322916666599</c:v>
                </c:pt>
                <c:pt idx="3980">
                  <c:v>43014.34375</c:v>
                </c:pt>
                <c:pt idx="3981">
                  <c:v>43014.364583333401</c:v>
                </c:pt>
                <c:pt idx="3982">
                  <c:v>43014.385416666599</c:v>
                </c:pt>
                <c:pt idx="3983">
                  <c:v>43014.40625</c:v>
                </c:pt>
                <c:pt idx="3984">
                  <c:v>43014.427083333401</c:v>
                </c:pt>
                <c:pt idx="3985">
                  <c:v>43014.447916666599</c:v>
                </c:pt>
                <c:pt idx="3986">
                  <c:v>43014.46875</c:v>
                </c:pt>
                <c:pt idx="3987">
                  <c:v>43014.489583333401</c:v>
                </c:pt>
                <c:pt idx="3988">
                  <c:v>43014.510416666599</c:v>
                </c:pt>
                <c:pt idx="3989">
                  <c:v>43014.53125</c:v>
                </c:pt>
                <c:pt idx="3990">
                  <c:v>43014.552083333401</c:v>
                </c:pt>
                <c:pt idx="3991">
                  <c:v>43014.572916666599</c:v>
                </c:pt>
                <c:pt idx="3992">
                  <c:v>43014.59375</c:v>
                </c:pt>
                <c:pt idx="3993">
                  <c:v>43014.614583333401</c:v>
                </c:pt>
                <c:pt idx="3994">
                  <c:v>43014.635416666599</c:v>
                </c:pt>
                <c:pt idx="3995">
                  <c:v>43014.65625</c:v>
                </c:pt>
                <c:pt idx="3996">
                  <c:v>43014.677083333401</c:v>
                </c:pt>
                <c:pt idx="3997">
                  <c:v>43014.697916666599</c:v>
                </c:pt>
                <c:pt idx="3998">
                  <c:v>43014.71875</c:v>
                </c:pt>
                <c:pt idx="3999">
                  <c:v>43014.739583333401</c:v>
                </c:pt>
                <c:pt idx="4000">
                  <c:v>43014.760416666599</c:v>
                </c:pt>
                <c:pt idx="4001">
                  <c:v>43014.78125</c:v>
                </c:pt>
                <c:pt idx="4002">
                  <c:v>43014.802083333401</c:v>
                </c:pt>
                <c:pt idx="4003">
                  <c:v>43014.822916666599</c:v>
                </c:pt>
                <c:pt idx="4004">
                  <c:v>43014.84375</c:v>
                </c:pt>
                <c:pt idx="4005">
                  <c:v>43014.864583333401</c:v>
                </c:pt>
                <c:pt idx="4006">
                  <c:v>43014.885416666599</c:v>
                </c:pt>
                <c:pt idx="4007">
                  <c:v>43014.90625</c:v>
                </c:pt>
                <c:pt idx="4008">
                  <c:v>43014.927083333401</c:v>
                </c:pt>
                <c:pt idx="4009">
                  <c:v>43014.947916666599</c:v>
                </c:pt>
                <c:pt idx="4010">
                  <c:v>43014.96875</c:v>
                </c:pt>
                <c:pt idx="4011">
                  <c:v>43014.989583333401</c:v>
                </c:pt>
                <c:pt idx="4012">
                  <c:v>43015.010416666599</c:v>
                </c:pt>
                <c:pt idx="4013">
                  <c:v>43015.03125</c:v>
                </c:pt>
                <c:pt idx="4014">
                  <c:v>43015.052083333401</c:v>
                </c:pt>
                <c:pt idx="4015">
                  <c:v>43015.072916666599</c:v>
                </c:pt>
                <c:pt idx="4016">
                  <c:v>43015.09375</c:v>
                </c:pt>
                <c:pt idx="4017">
                  <c:v>43015.114583333401</c:v>
                </c:pt>
                <c:pt idx="4018">
                  <c:v>43015.135416666599</c:v>
                </c:pt>
                <c:pt idx="4019">
                  <c:v>43015.15625</c:v>
                </c:pt>
                <c:pt idx="4020">
                  <c:v>43015.177083333401</c:v>
                </c:pt>
                <c:pt idx="4021">
                  <c:v>43015.197916666599</c:v>
                </c:pt>
                <c:pt idx="4022">
                  <c:v>43015.21875</c:v>
                </c:pt>
                <c:pt idx="4023">
                  <c:v>43015.239583333401</c:v>
                </c:pt>
                <c:pt idx="4024">
                  <c:v>43015.260416666599</c:v>
                </c:pt>
                <c:pt idx="4025">
                  <c:v>43015.28125</c:v>
                </c:pt>
                <c:pt idx="4026">
                  <c:v>43015.302083333401</c:v>
                </c:pt>
                <c:pt idx="4027">
                  <c:v>43015.322916666599</c:v>
                </c:pt>
                <c:pt idx="4028">
                  <c:v>43015.34375</c:v>
                </c:pt>
                <c:pt idx="4029">
                  <c:v>43015.364583333401</c:v>
                </c:pt>
                <c:pt idx="4030">
                  <c:v>43015.385416666599</c:v>
                </c:pt>
                <c:pt idx="4031">
                  <c:v>43015.40625</c:v>
                </c:pt>
                <c:pt idx="4032">
                  <c:v>43015.427083333401</c:v>
                </c:pt>
                <c:pt idx="4033">
                  <c:v>43015.447916666599</c:v>
                </c:pt>
                <c:pt idx="4034">
                  <c:v>43015.46875</c:v>
                </c:pt>
                <c:pt idx="4035">
                  <c:v>43015.489583333401</c:v>
                </c:pt>
                <c:pt idx="4036">
                  <c:v>43015.510416666599</c:v>
                </c:pt>
                <c:pt idx="4037">
                  <c:v>43015.53125</c:v>
                </c:pt>
                <c:pt idx="4038">
                  <c:v>43015.552083333401</c:v>
                </c:pt>
                <c:pt idx="4039">
                  <c:v>43015.572916666599</c:v>
                </c:pt>
                <c:pt idx="4040">
                  <c:v>43015.59375</c:v>
                </c:pt>
                <c:pt idx="4041">
                  <c:v>43015.614583333401</c:v>
                </c:pt>
                <c:pt idx="4042">
                  <c:v>43015.635416666599</c:v>
                </c:pt>
                <c:pt idx="4043">
                  <c:v>43015.65625</c:v>
                </c:pt>
                <c:pt idx="4044">
                  <c:v>43015.677083333401</c:v>
                </c:pt>
                <c:pt idx="4045">
                  <c:v>43015.697916666599</c:v>
                </c:pt>
                <c:pt idx="4046">
                  <c:v>43015.71875</c:v>
                </c:pt>
                <c:pt idx="4047">
                  <c:v>43015.739583333401</c:v>
                </c:pt>
                <c:pt idx="4048">
                  <c:v>43015.760416666599</c:v>
                </c:pt>
                <c:pt idx="4049">
                  <c:v>43015.78125</c:v>
                </c:pt>
                <c:pt idx="4050">
                  <c:v>43015.802083333401</c:v>
                </c:pt>
                <c:pt idx="4051">
                  <c:v>43015.822916666599</c:v>
                </c:pt>
                <c:pt idx="4052">
                  <c:v>43015.84375</c:v>
                </c:pt>
                <c:pt idx="4053">
                  <c:v>43015.864583333401</c:v>
                </c:pt>
                <c:pt idx="4054">
                  <c:v>43015.885416666599</c:v>
                </c:pt>
                <c:pt idx="4055">
                  <c:v>43015.90625</c:v>
                </c:pt>
                <c:pt idx="4056">
                  <c:v>43015.927083333401</c:v>
                </c:pt>
                <c:pt idx="4057">
                  <c:v>43015.947916666599</c:v>
                </c:pt>
                <c:pt idx="4058">
                  <c:v>43015.96875</c:v>
                </c:pt>
                <c:pt idx="4059">
                  <c:v>43015.989583333401</c:v>
                </c:pt>
                <c:pt idx="4060">
                  <c:v>43016.010416666599</c:v>
                </c:pt>
                <c:pt idx="4061">
                  <c:v>43016.03125</c:v>
                </c:pt>
                <c:pt idx="4062">
                  <c:v>43016.052083333401</c:v>
                </c:pt>
                <c:pt idx="4063">
                  <c:v>43016.072916666599</c:v>
                </c:pt>
                <c:pt idx="4064">
                  <c:v>43016.09375</c:v>
                </c:pt>
                <c:pt idx="4065">
                  <c:v>43016.114583333401</c:v>
                </c:pt>
                <c:pt idx="4066">
                  <c:v>43016.135416666599</c:v>
                </c:pt>
                <c:pt idx="4067">
                  <c:v>43016.15625</c:v>
                </c:pt>
                <c:pt idx="4068">
                  <c:v>43016.177083333401</c:v>
                </c:pt>
                <c:pt idx="4069">
                  <c:v>43016.197916666599</c:v>
                </c:pt>
                <c:pt idx="4070">
                  <c:v>43016.21875</c:v>
                </c:pt>
                <c:pt idx="4071">
                  <c:v>43016.239583333401</c:v>
                </c:pt>
                <c:pt idx="4072">
                  <c:v>43016.260416666599</c:v>
                </c:pt>
                <c:pt idx="4073">
                  <c:v>43016.28125</c:v>
                </c:pt>
                <c:pt idx="4074">
                  <c:v>43016.302083333401</c:v>
                </c:pt>
                <c:pt idx="4075">
                  <c:v>43016.322916666599</c:v>
                </c:pt>
                <c:pt idx="4076">
                  <c:v>43016.34375</c:v>
                </c:pt>
                <c:pt idx="4077">
                  <c:v>43016.364583333401</c:v>
                </c:pt>
                <c:pt idx="4078">
                  <c:v>43016.385416666599</c:v>
                </c:pt>
                <c:pt idx="4079">
                  <c:v>43016.40625</c:v>
                </c:pt>
                <c:pt idx="4080">
                  <c:v>43016.427083333401</c:v>
                </c:pt>
                <c:pt idx="4081">
                  <c:v>43016.447916666599</c:v>
                </c:pt>
                <c:pt idx="4082">
                  <c:v>43016.46875</c:v>
                </c:pt>
                <c:pt idx="4083">
                  <c:v>43016.489583333401</c:v>
                </c:pt>
                <c:pt idx="4084">
                  <c:v>43016.510416666599</c:v>
                </c:pt>
                <c:pt idx="4085">
                  <c:v>43016.53125</c:v>
                </c:pt>
                <c:pt idx="4086">
                  <c:v>43016.552083333401</c:v>
                </c:pt>
                <c:pt idx="4087">
                  <c:v>43016.572916666599</c:v>
                </c:pt>
                <c:pt idx="4088">
                  <c:v>43016.59375</c:v>
                </c:pt>
                <c:pt idx="4089">
                  <c:v>43016.614583333401</c:v>
                </c:pt>
                <c:pt idx="4090">
                  <c:v>43016.635416666599</c:v>
                </c:pt>
                <c:pt idx="4091">
                  <c:v>43016.65625</c:v>
                </c:pt>
                <c:pt idx="4092">
                  <c:v>43016.677083333401</c:v>
                </c:pt>
                <c:pt idx="4093">
                  <c:v>43016.697916666599</c:v>
                </c:pt>
                <c:pt idx="4094">
                  <c:v>43016.71875</c:v>
                </c:pt>
                <c:pt idx="4095">
                  <c:v>43016.739583333401</c:v>
                </c:pt>
                <c:pt idx="4096">
                  <c:v>43016.760416666599</c:v>
                </c:pt>
                <c:pt idx="4097">
                  <c:v>43016.78125</c:v>
                </c:pt>
                <c:pt idx="4098">
                  <c:v>43016.802083333401</c:v>
                </c:pt>
                <c:pt idx="4099">
                  <c:v>43016.822916666599</c:v>
                </c:pt>
                <c:pt idx="4100">
                  <c:v>43016.84375</c:v>
                </c:pt>
                <c:pt idx="4101">
                  <c:v>43016.864583333401</c:v>
                </c:pt>
                <c:pt idx="4102">
                  <c:v>43016.885416666599</c:v>
                </c:pt>
                <c:pt idx="4103">
                  <c:v>43016.90625</c:v>
                </c:pt>
                <c:pt idx="4104">
                  <c:v>43016.927083333401</c:v>
                </c:pt>
                <c:pt idx="4105">
                  <c:v>43016.947916666599</c:v>
                </c:pt>
                <c:pt idx="4106">
                  <c:v>43016.96875</c:v>
                </c:pt>
                <c:pt idx="4107">
                  <c:v>43016.989583333401</c:v>
                </c:pt>
                <c:pt idx="4108">
                  <c:v>43017.010416666599</c:v>
                </c:pt>
                <c:pt idx="4109">
                  <c:v>43017.03125</c:v>
                </c:pt>
                <c:pt idx="4110">
                  <c:v>43017.052083333401</c:v>
                </c:pt>
                <c:pt idx="4111">
                  <c:v>43017.072916666599</c:v>
                </c:pt>
                <c:pt idx="4112">
                  <c:v>43017.09375</c:v>
                </c:pt>
                <c:pt idx="4113">
                  <c:v>43017.114583333401</c:v>
                </c:pt>
                <c:pt idx="4114">
                  <c:v>43017.135416666599</c:v>
                </c:pt>
                <c:pt idx="4115">
                  <c:v>43017.15625</c:v>
                </c:pt>
                <c:pt idx="4116">
                  <c:v>43017.177083333401</c:v>
                </c:pt>
                <c:pt idx="4117">
                  <c:v>43017.197916666599</c:v>
                </c:pt>
                <c:pt idx="4118">
                  <c:v>43017.21875</c:v>
                </c:pt>
                <c:pt idx="4119">
                  <c:v>43017.239583333401</c:v>
                </c:pt>
                <c:pt idx="4120">
                  <c:v>43017.260416666599</c:v>
                </c:pt>
                <c:pt idx="4121">
                  <c:v>43017.28125</c:v>
                </c:pt>
                <c:pt idx="4122">
                  <c:v>43017.302083333401</c:v>
                </c:pt>
                <c:pt idx="4123">
                  <c:v>43017.322916666599</c:v>
                </c:pt>
                <c:pt idx="4124">
                  <c:v>43017.34375</c:v>
                </c:pt>
                <c:pt idx="4125">
                  <c:v>43017.364583333401</c:v>
                </c:pt>
                <c:pt idx="4126">
                  <c:v>43017.385416666599</c:v>
                </c:pt>
                <c:pt idx="4127">
                  <c:v>43017.40625</c:v>
                </c:pt>
                <c:pt idx="4128">
                  <c:v>43017.427083333401</c:v>
                </c:pt>
                <c:pt idx="4129">
                  <c:v>43017.447916666599</c:v>
                </c:pt>
                <c:pt idx="4130">
                  <c:v>43017.46875</c:v>
                </c:pt>
                <c:pt idx="4131">
                  <c:v>43017.489583333401</c:v>
                </c:pt>
                <c:pt idx="4132">
                  <c:v>43017.510416666599</c:v>
                </c:pt>
                <c:pt idx="4133">
                  <c:v>43017.53125</c:v>
                </c:pt>
                <c:pt idx="4134">
                  <c:v>43017.552083333401</c:v>
                </c:pt>
                <c:pt idx="4135">
                  <c:v>43017.572916666599</c:v>
                </c:pt>
                <c:pt idx="4136">
                  <c:v>43017.59375</c:v>
                </c:pt>
                <c:pt idx="4137">
                  <c:v>43017.614583333401</c:v>
                </c:pt>
                <c:pt idx="4138">
                  <c:v>43017.635416666599</c:v>
                </c:pt>
                <c:pt idx="4139">
                  <c:v>43017.65625</c:v>
                </c:pt>
                <c:pt idx="4140">
                  <c:v>43017.677083333401</c:v>
                </c:pt>
                <c:pt idx="4141">
                  <c:v>43017.697916666599</c:v>
                </c:pt>
                <c:pt idx="4142">
                  <c:v>43017.71875</c:v>
                </c:pt>
                <c:pt idx="4143">
                  <c:v>43017.739583333401</c:v>
                </c:pt>
                <c:pt idx="4144">
                  <c:v>43017.760416666599</c:v>
                </c:pt>
                <c:pt idx="4145">
                  <c:v>43017.78125</c:v>
                </c:pt>
                <c:pt idx="4146">
                  <c:v>43017.802083333401</c:v>
                </c:pt>
                <c:pt idx="4147">
                  <c:v>43017.822916666599</c:v>
                </c:pt>
                <c:pt idx="4148">
                  <c:v>43017.84375</c:v>
                </c:pt>
                <c:pt idx="4149">
                  <c:v>43017.864583333401</c:v>
                </c:pt>
                <c:pt idx="4150">
                  <c:v>43017.885416666599</c:v>
                </c:pt>
                <c:pt idx="4151">
                  <c:v>43017.90625</c:v>
                </c:pt>
                <c:pt idx="4152">
                  <c:v>43017.927083333401</c:v>
                </c:pt>
                <c:pt idx="4153">
                  <c:v>43017.947916666599</c:v>
                </c:pt>
                <c:pt idx="4154">
                  <c:v>43017.96875</c:v>
                </c:pt>
                <c:pt idx="4155">
                  <c:v>43017.989583333401</c:v>
                </c:pt>
                <c:pt idx="4156">
                  <c:v>43018.010416666599</c:v>
                </c:pt>
                <c:pt idx="4157">
                  <c:v>43018.03125</c:v>
                </c:pt>
                <c:pt idx="4158">
                  <c:v>43018.052083333401</c:v>
                </c:pt>
                <c:pt idx="4159">
                  <c:v>43018.072916666599</c:v>
                </c:pt>
                <c:pt idx="4160">
                  <c:v>43018.09375</c:v>
                </c:pt>
                <c:pt idx="4161">
                  <c:v>43018.114583333401</c:v>
                </c:pt>
                <c:pt idx="4162">
                  <c:v>43018.135416666599</c:v>
                </c:pt>
                <c:pt idx="4163">
                  <c:v>43018.15625</c:v>
                </c:pt>
                <c:pt idx="4164">
                  <c:v>43018.177083333401</c:v>
                </c:pt>
                <c:pt idx="4165">
                  <c:v>43018.197916666599</c:v>
                </c:pt>
                <c:pt idx="4166">
                  <c:v>43018.21875</c:v>
                </c:pt>
                <c:pt idx="4167">
                  <c:v>43018.239583333401</c:v>
                </c:pt>
                <c:pt idx="4168">
                  <c:v>43018.260416666599</c:v>
                </c:pt>
                <c:pt idx="4169">
                  <c:v>43018.28125</c:v>
                </c:pt>
                <c:pt idx="4170">
                  <c:v>43018.302083333401</c:v>
                </c:pt>
                <c:pt idx="4171">
                  <c:v>43018.322916666599</c:v>
                </c:pt>
                <c:pt idx="4172">
                  <c:v>43018.34375</c:v>
                </c:pt>
                <c:pt idx="4173">
                  <c:v>43018.364583333401</c:v>
                </c:pt>
                <c:pt idx="4174">
                  <c:v>43018.385416666599</c:v>
                </c:pt>
                <c:pt idx="4175">
                  <c:v>43018.40625</c:v>
                </c:pt>
                <c:pt idx="4176">
                  <c:v>43018.427083333401</c:v>
                </c:pt>
                <c:pt idx="4177">
                  <c:v>43018.447916666599</c:v>
                </c:pt>
                <c:pt idx="4178">
                  <c:v>43018.46875</c:v>
                </c:pt>
                <c:pt idx="4179">
                  <c:v>43018.489583333401</c:v>
                </c:pt>
                <c:pt idx="4180">
                  <c:v>43018.510416666599</c:v>
                </c:pt>
                <c:pt idx="4181">
                  <c:v>43018.53125</c:v>
                </c:pt>
                <c:pt idx="4182">
                  <c:v>43018.552083333401</c:v>
                </c:pt>
                <c:pt idx="4183">
                  <c:v>43018.572916666599</c:v>
                </c:pt>
                <c:pt idx="4184">
                  <c:v>43018.59375</c:v>
                </c:pt>
                <c:pt idx="4185">
                  <c:v>43018.614583333401</c:v>
                </c:pt>
                <c:pt idx="4186">
                  <c:v>43018.635416666599</c:v>
                </c:pt>
                <c:pt idx="4187">
                  <c:v>43018.65625</c:v>
                </c:pt>
                <c:pt idx="4188">
                  <c:v>43018.677083333401</c:v>
                </c:pt>
                <c:pt idx="4189">
                  <c:v>43018.697916666599</c:v>
                </c:pt>
                <c:pt idx="4190">
                  <c:v>43018.71875</c:v>
                </c:pt>
                <c:pt idx="4191">
                  <c:v>43018.739583333401</c:v>
                </c:pt>
                <c:pt idx="4192">
                  <c:v>43018.760416666599</c:v>
                </c:pt>
                <c:pt idx="4193">
                  <c:v>43018.78125</c:v>
                </c:pt>
                <c:pt idx="4194">
                  <c:v>43018.802083333401</c:v>
                </c:pt>
                <c:pt idx="4195">
                  <c:v>43018.822916666599</c:v>
                </c:pt>
                <c:pt idx="4196">
                  <c:v>43018.84375</c:v>
                </c:pt>
                <c:pt idx="4197">
                  <c:v>43018.864583333401</c:v>
                </c:pt>
                <c:pt idx="4198">
                  <c:v>43018.885416666599</c:v>
                </c:pt>
                <c:pt idx="4199">
                  <c:v>43018.90625</c:v>
                </c:pt>
                <c:pt idx="4200">
                  <c:v>43018.927083333401</c:v>
                </c:pt>
                <c:pt idx="4201">
                  <c:v>43018.947916666599</c:v>
                </c:pt>
                <c:pt idx="4202">
                  <c:v>43018.96875</c:v>
                </c:pt>
                <c:pt idx="4203">
                  <c:v>43018.989583333401</c:v>
                </c:pt>
                <c:pt idx="4204">
                  <c:v>43019.010416666599</c:v>
                </c:pt>
                <c:pt idx="4205">
                  <c:v>43019.03125</c:v>
                </c:pt>
                <c:pt idx="4206">
                  <c:v>43019.052083333401</c:v>
                </c:pt>
                <c:pt idx="4207">
                  <c:v>43019.072916666599</c:v>
                </c:pt>
                <c:pt idx="4208">
                  <c:v>43019.09375</c:v>
                </c:pt>
                <c:pt idx="4209">
                  <c:v>43019.114583333401</c:v>
                </c:pt>
                <c:pt idx="4210">
                  <c:v>43019.135416666599</c:v>
                </c:pt>
                <c:pt idx="4211">
                  <c:v>43019.15625</c:v>
                </c:pt>
                <c:pt idx="4212">
                  <c:v>43019.177083333401</c:v>
                </c:pt>
                <c:pt idx="4213">
                  <c:v>43019.197916666599</c:v>
                </c:pt>
                <c:pt idx="4214">
                  <c:v>43019.21875</c:v>
                </c:pt>
                <c:pt idx="4215">
                  <c:v>43019.239583333401</c:v>
                </c:pt>
                <c:pt idx="4216">
                  <c:v>43019.260416666599</c:v>
                </c:pt>
                <c:pt idx="4217">
                  <c:v>43019.28125</c:v>
                </c:pt>
                <c:pt idx="4218">
                  <c:v>43019.302083333401</c:v>
                </c:pt>
                <c:pt idx="4219">
                  <c:v>43019.322916666599</c:v>
                </c:pt>
                <c:pt idx="4220">
                  <c:v>43019.34375</c:v>
                </c:pt>
                <c:pt idx="4221">
                  <c:v>43019.364583333401</c:v>
                </c:pt>
                <c:pt idx="4222">
                  <c:v>43019.385416666599</c:v>
                </c:pt>
                <c:pt idx="4223">
                  <c:v>43019.40625</c:v>
                </c:pt>
                <c:pt idx="4224">
                  <c:v>43019.427083333401</c:v>
                </c:pt>
                <c:pt idx="4225">
                  <c:v>43019.447916666599</c:v>
                </c:pt>
                <c:pt idx="4226">
                  <c:v>43019.46875</c:v>
                </c:pt>
                <c:pt idx="4227">
                  <c:v>43019.489583333401</c:v>
                </c:pt>
                <c:pt idx="4228">
                  <c:v>43019.510416666599</c:v>
                </c:pt>
                <c:pt idx="4229">
                  <c:v>43019.53125</c:v>
                </c:pt>
                <c:pt idx="4230">
                  <c:v>43019.552083333401</c:v>
                </c:pt>
                <c:pt idx="4231">
                  <c:v>43019.572916666599</c:v>
                </c:pt>
                <c:pt idx="4232">
                  <c:v>43019.59375</c:v>
                </c:pt>
                <c:pt idx="4233">
                  <c:v>43019.614583333401</c:v>
                </c:pt>
                <c:pt idx="4234">
                  <c:v>43019.635416666599</c:v>
                </c:pt>
                <c:pt idx="4235">
                  <c:v>43019.65625</c:v>
                </c:pt>
                <c:pt idx="4236">
                  <c:v>43019.677083333401</c:v>
                </c:pt>
                <c:pt idx="4237">
                  <c:v>43019.697916666599</c:v>
                </c:pt>
                <c:pt idx="4238">
                  <c:v>43019.71875</c:v>
                </c:pt>
                <c:pt idx="4239">
                  <c:v>43019.739583333401</c:v>
                </c:pt>
                <c:pt idx="4240">
                  <c:v>43019.760416666599</c:v>
                </c:pt>
                <c:pt idx="4241">
                  <c:v>43019.78125</c:v>
                </c:pt>
                <c:pt idx="4242">
                  <c:v>43019.802083333401</c:v>
                </c:pt>
                <c:pt idx="4243">
                  <c:v>43019.822916666599</c:v>
                </c:pt>
                <c:pt idx="4244">
                  <c:v>43019.84375</c:v>
                </c:pt>
                <c:pt idx="4245">
                  <c:v>43019.864583333401</c:v>
                </c:pt>
                <c:pt idx="4246">
                  <c:v>43019.885416666599</c:v>
                </c:pt>
                <c:pt idx="4247">
                  <c:v>43019.90625</c:v>
                </c:pt>
                <c:pt idx="4248">
                  <c:v>43019.927083333401</c:v>
                </c:pt>
                <c:pt idx="4249">
                  <c:v>43019.947916666599</c:v>
                </c:pt>
                <c:pt idx="4250">
                  <c:v>43019.96875</c:v>
                </c:pt>
                <c:pt idx="4251">
                  <c:v>43019.989583333401</c:v>
                </c:pt>
                <c:pt idx="4252">
                  <c:v>43020.010416666599</c:v>
                </c:pt>
                <c:pt idx="4253">
                  <c:v>43020.03125</c:v>
                </c:pt>
                <c:pt idx="4254">
                  <c:v>43020.052083333401</c:v>
                </c:pt>
                <c:pt idx="4255">
                  <c:v>43020.072916666599</c:v>
                </c:pt>
                <c:pt idx="4256">
                  <c:v>43020.09375</c:v>
                </c:pt>
                <c:pt idx="4257">
                  <c:v>43020.114583333401</c:v>
                </c:pt>
                <c:pt idx="4258">
                  <c:v>43020.135416666599</c:v>
                </c:pt>
                <c:pt idx="4259">
                  <c:v>43020.15625</c:v>
                </c:pt>
                <c:pt idx="4260">
                  <c:v>43020.177083333401</c:v>
                </c:pt>
                <c:pt idx="4261">
                  <c:v>43020.197916666599</c:v>
                </c:pt>
                <c:pt idx="4262">
                  <c:v>43020.21875</c:v>
                </c:pt>
                <c:pt idx="4263">
                  <c:v>43020.239583333401</c:v>
                </c:pt>
                <c:pt idx="4264">
                  <c:v>43020.260416666599</c:v>
                </c:pt>
                <c:pt idx="4265">
                  <c:v>43020.28125</c:v>
                </c:pt>
                <c:pt idx="4266">
                  <c:v>43020.302083333401</c:v>
                </c:pt>
                <c:pt idx="4267">
                  <c:v>43020.322916666599</c:v>
                </c:pt>
                <c:pt idx="4268">
                  <c:v>43020.34375</c:v>
                </c:pt>
                <c:pt idx="4269">
                  <c:v>43020.364583333401</c:v>
                </c:pt>
                <c:pt idx="4270">
                  <c:v>43020.385416666599</c:v>
                </c:pt>
                <c:pt idx="4271">
                  <c:v>43020.40625</c:v>
                </c:pt>
                <c:pt idx="4272">
                  <c:v>43020.427083333401</c:v>
                </c:pt>
                <c:pt idx="4273">
                  <c:v>43020.447916666599</c:v>
                </c:pt>
                <c:pt idx="4274">
                  <c:v>43020.46875</c:v>
                </c:pt>
                <c:pt idx="4275">
                  <c:v>43020.489583333401</c:v>
                </c:pt>
                <c:pt idx="4276">
                  <c:v>43020.510416666599</c:v>
                </c:pt>
                <c:pt idx="4277">
                  <c:v>43020.53125</c:v>
                </c:pt>
                <c:pt idx="4278">
                  <c:v>43020.552083333401</c:v>
                </c:pt>
                <c:pt idx="4279">
                  <c:v>43020.572916666599</c:v>
                </c:pt>
                <c:pt idx="4280">
                  <c:v>43020.59375</c:v>
                </c:pt>
                <c:pt idx="4281">
                  <c:v>43020.614583333401</c:v>
                </c:pt>
                <c:pt idx="4282">
                  <c:v>43020.635416666599</c:v>
                </c:pt>
                <c:pt idx="4283">
                  <c:v>43020.65625</c:v>
                </c:pt>
                <c:pt idx="4284">
                  <c:v>43020.677083333401</c:v>
                </c:pt>
                <c:pt idx="4285">
                  <c:v>43020.697916666599</c:v>
                </c:pt>
                <c:pt idx="4286">
                  <c:v>43020.71875</c:v>
                </c:pt>
                <c:pt idx="4287">
                  <c:v>43020.739583333401</c:v>
                </c:pt>
                <c:pt idx="4288">
                  <c:v>43020.760416666599</c:v>
                </c:pt>
                <c:pt idx="4289">
                  <c:v>43020.78125</c:v>
                </c:pt>
                <c:pt idx="4290">
                  <c:v>43020.802083333401</c:v>
                </c:pt>
                <c:pt idx="4291">
                  <c:v>43020.822916666599</c:v>
                </c:pt>
                <c:pt idx="4292">
                  <c:v>43020.84375</c:v>
                </c:pt>
                <c:pt idx="4293">
                  <c:v>43020.864583333401</c:v>
                </c:pt>
                <c:pt idx="4294">
                  <c:v>43020.885416666599</c:v>
                </c:pt>
                <c:pt idx="4295">
                  <c:v>43020.90625</c:v>
                </c:pt>
                <c:pt idx="4296">
                  <c:v>43020.927083333401</c:v>
                </c:pt>
                <c:pt idx="4297">
                  <c:v>43020.947916666599</c:v>
                </c:pt>
                <c:pt idx="4298">
                  <c:v>43020.96875</c:v>
                </c:pt>
                <c:pt idx="4299">
                  <c:v>43020.989583333401</c:v>
                </c:pt>
                <c:pt idx="4300">
                  <c:v>43021.010416666599</c:v>
                </c:pt>
                <c:pt idx="4301">
                  <c:v>43021.03125</c:v>
                </c:pt>
                <c:pt idx="4302">
                  <c:v>43021.052083333401</c:v>
                </c:pt>
                <c:pt idx="4303">
                  <c:v>43021.072916666599</c:v>
                </c:pt>
                <c:pt idx="4304">
                  <c:v>43021.09375</c:v>
                </c:pt>
                <c:pt idx="4305">
                  <c:v>43021.114583333401</c:v>
                </c:pt>
                <c:pt idx="4306">
                  <c:v>43021.135416666599</c:v>
                </c:pt>
                <c:pt idx="4307">
                  <c:v>43021.15625</c:v>
                </c:pt>
                <c:pt idx="4308">
                  <c:v>43021.177083333401</c:v>
                </c:pt>
                <c:pt idx="4309">
                  <c:v>43021.197916666599</c:v>
                </c:pt>
                <c:pt idx="4310">
                  <c:v>43021.21875</c:v>
                </c:pt>
                <c:pt idx="4311">
                  <c:v>43021.239583333401</c:v>
                </c:pt>
                <c:pt idx="4312">
                  <c:v>43021.260416666599</c:v>
                </c:pt>
                <c:pt idx="4313">
                  <c:v>43021.28125</c:v>
                </c:pt>
                <c:pt idx="4314">
                  <c:v>43021.302083333401</c:v>
                </c:pt>
                <c:pt idx="4315">
                  <c:v>43021.322916666599</c:v>
                </c:pt>
                <c:pt idx="4316">
                  <c:v>43021.34375</c:v>
                </c:pt>
                <c:pt idx="4317">
                  <c:v>43021.364583333401</c:v>
                </c:pt>
                <c:pt idx="4318">
                  <c:v>43021.385416666599</c:v>
                </c:pt>
                <c:pt idx="4319">
                  <c:v>43021.40625</c:v>
                </c:pt>
                <c:pt idx="4320">
                  <c:v>43021.427083333401</c:v>
                </c:pt>
                <c:pt idx="4321">
                  <c:v>43021.447916666599</c:v>
                </c:pt>
                <c:pt idx="4322">
                  <c:v>43021.46875</c:v>
                </c:pt>
                <c:pt idx="4323">
                  <c:v>43021.489583333401</c:v>
                </c:pt>
                <c:pt idx="4324">
                  <c:v>43021.510416666599</c:v>
                </c:pt>
                <c:pt idx="4325">
                  <c:v>43021.53125</c:v>
                </c:pt>
                <c:pt idx="4326">
                  <c:v>43021.552083333401</c:v>
                </c:pt>
                <c:pt idx="4327">
                  <c:v>43021.572916666599</c:v>
                </c:pt>
                <c:pt idx="4328">
                  <c:v>43021.59375</c:v>
                </c:pt>
                <c:pt idx="4329">
                  <c:v>43021.614583333401</c:v>
                </c:pt>
                <c:pt idx="4330">
                  <c:v>43021.635416666599</c:v>
                </c:pt>
                <c:pt idx="4331">
                  <c:v>43021.65625</c:v>
                </c:pt>
                <c:pt idx="4332">
                  <c:v>43021.677083333401</c:v>
                </c:pt>
                <c:pt idx="4333">
                  <c:v>43021.697916666599</c:v>
                </c:pt>
                <c:pt idx="4334">
                  <c:v>43021.71875</c:v>
                </c:pt>
                <c:pt idx="4335">
                  <c:v>43021.739583333401</c:v>
                </c:pt>
                <c:pt idx="4336">
                  <c:v>43021.760416666599</c:v>
                </c:pt>
                <c:pt idx="4337">
                  <c:v>43021.78125</c:v>
                </c:pt>
                <c:pt idx="4338">
                  <c:v>43021.802083333401</c:v>
                </c:pt>
                <c:pt idx="4339">
                  <c:v>43021.822916666599</c:v>
                </c:pt>
                <c:pt idx="4340">
                  <c:v>43021.84375</c:v>
                </c:pt>
                <c:pt idx="4341">
                  <c:v>43021.864583333401</c:v>
                </c:pt>
                <c:pt idx="4342">
                  <c:v>43021.885416666599</c:v>
                </c:pt>
                <c:pt idx="4343">
                  <c:v>43021.90625</c:v>
                </c:pt>
                <c:pt idx="4344">
                  <c:v>43021.927083333401</c:v>
                </c:pt>
                <c:pt idx="4345">
                  <c:v>43021.947916666599</c:v>
                </c:pt>
                <c:pt idx="4346">
                  <c:v>43021.96875</c:v>
                </c:pt>
                <c:pt idx="4347">
                  <c:v>43021.989583333401</c:v>
                </c:pt>
                <c:pt idx="4348">
                  <c:v>43022.010416666599</c:v>
                </c:pt>
                <c:pt idx="4349">
                  <c:v>43022.03125</c:v>
                </c:pt>
                <c:pt idx="4350">
                  <c:v>43022.052083333401</c:v>
                </c:pt>
                <c:pt idx="4351">
                  <c:v>43022.072916666599</c:v>
                </c:pt>
                <c:pt idx="4352">
                  <c:v>43022.09375</c:v>
                </c:pt>
                <c:pt idx="4353">
                  <c:v>43022.114583333401</c:v>
                </c:pt>
                <c:pt idx="4354">
                  <c:v>43022.135416666599</c:v>
                </c:pt>
                <c:pt idx="4355">
                  <c:v>43022.15625</c:v>
                </c:pt>
                <c:pt idx="4356">
                  <c:v>43022.177083333401</c:v>
                </c:pt>
                <c:pt idx="4357">
                  <c:v>43022.197916666599</c:v>
                </c:pt>
                <c:pt idx="4358">
                  <c:v>43022.21875</c:v>
                </c:pt>
                <c:pt idx="4359">
                  <c:v>43022.239583333401</c:v>
                </c:pt>
                <c:pt idx="4360">
                  <c:v>43022.260416666599</c:v>
                </c:pt>
                <c:pt idx="4361">
                  <c:v>43022.28125</c:v>
                </c:pt>
                <c:pt idx="4362">
                  <c:v>43022.302083333401</c:v>
                </c:pt>
                <c:pt idx="4363">
                  <c:v>43022.322916666599</c:v>
                </c:pt>
                <c:pt idx="4364">
                  <c:v>43022.34375</c:v>
                </c:pt>
                <c:pt idx="4365">
                  <c:v>43022.364583333401</c:v>
                </c:pt>
                <c:pt idx="4366">
                  <c:v>43022.385416666599</c:v>
                </c:pt>
                <c:pt idx="4367">
                  <c:v>43022.40625</c:v>
                </c:pt>
                <c:pt idx="4368">
                  <c:v>43022.427083333401</c:v>
                </c:pt>
                <c:pt idx="4369">
                  <c:v>43022.447916666599</c:v>
                </c:pt>
                <c:pt idx="4370">
                  <c:v>43022.46875</c:v>
                </c:pt>
                <c:pt idx="4371">
                  <c:v>43022.489583333401</c:v>
                </c:pt>
                <c:pt idx="4372">
                  <c:v>43022.510416666599</c:v>
                </c:pt>
                <c:pt idx="4373">
                  <c:v>43022.53125</c:v>
                </c:pt>
                <c:pt idx="4374">
                  <c:v>43022.552083333401</c:v>
                </c:pt>
                <c:pt idx="4375">
                  <c:v>43022.572916666599</c:v>
                </c:pt>
                <c:pt idx="4376">
                  <c:v>43022.59375</c:v>
                </c:pt>
                <c:pt idx="4377">
                  <c:v>43022.614583333401</c:v>
                </c:pt>
                <c:pt idx="4378">
                  <c:v>43022.635416666599</c:v>
                </c:pt>
                <c:pt idx="4379">
                  <c:v>43022.65625</c:v>
                </c:pt>
                <c:pt idx="4380">
                  <c:v>43022.677083333401</c:v>
                </c:pt>
                <c:pt idx="4381">
                  <c:v>43022.697916666599</c:v>
                </c:pt>
                <c:pt idx="4382">
                  <c:v>43022.71875</c:v>
                </c:pt>
                <c:pt idx="4383">
                  <c:v>43022.739583333401</c:v>
                </c:pt>
                <c:pt idx="4384">
                  <c:v>43022.760416666599</c:v>
                </c:pt>
                <c:pt idx="4385">
                  <c:v>43022.78125</c:v>
                </c:pt>
                <c:pt idx="4386">
                  <c:v>43022.802083333401</c:v>
                </c:pt>
                <c:pt idx="4387">
                  <c:v>43022.822916666599</c:v>
                </c:pt>
                <c:pt idx="4388">
                  <c:v>43022.84375</c:v>
                </c:pt>
                <c:pt idx="4389">
                  <c:v>43022.864583333401</c:v>
                </c:pt>
                <c:pt idx="4390">
                  <c:v>43022.885416666599</c:v>
                </c:pt>
                <c:pt idx="4391">
                  <c:v>43022.90625</c:v>
                </c:pt>
                <c:pt idx="4392">
                  <c:v>43022.927083333401</c:v>
                </c:pt>
                <c:pt idx="4393">
                  <c:v>43022.947916666599</c:v>
                </c:pt>
                <c:pt idx="4394">
                  <c:v>43022.96875</c:v>
                </c:pt>
                <c:pt idx="4395">
                  <c:v>43022.989583333401</c:v>
                </c:pt>
                <c:pt idx="4396">
                  <c:v>43023.010416666599</c:v>
                </c:pt>
                <c:pt idx="4397">
                  <c:v>43023.03125</c:v>
                </c:pt>
                <c:pt idx="4398">
                  <c:v>43023.052083333401</c:v>
                </c:pt>
                <c:pt idx="4399">
                  <c:v>43023.072916666599</c:v>
                </c:pt>
                <c:pt idx="4400">
                  <c:v>43023.09375</c:v>
                </c:pt>
                <c:pt idx="4401">
                  <c:v>43023.114583333401</c:v>
                </c:pt>
                <c:pt idx="4402">
                  <c:v>43023.135416666599</c:v>
                </c:pt>
                <c:pt idx="4403">
                  <c:v>43023.15625</c:v>
                </c:pt>
                <c:pt idx="4404">
                  <c:v>43023.177083333401</c:v>
                </c:pt>
                <c:pt idx="4405">
                  <c:v>43023.197916666599</c:v>
                </c:pt>
                <c:pt idx="4406">
                  <c:v>43023.21875</c:v>
                </c:pt>
                <c:pt idx="4407">
                  <c:v>43023.239583333401</c:v>
                </c:pt>
                <c:pt idx="4408">
                  <c:v>43023.260416666599</c:v>
                </c:pt>
                <c:pt idx="4409">
                  <c:v>43023.28125</c:v>
                </c:pt>
                <c:pt idx="4410">
                  <c:v>43023.302083333401</c:v>
                </c:pt>
                <c:pt idx="4411">
                  <c:v>43023.322916666599</c:v>
                </c:pt>
                <c:pt idx="4412">
                  <c:v>43023.34375</c:v>
                </c:pt>
                <c:pt idx="4413">
                  <c:v>43023.364583333401</c:v>
                </c:pt>
                <c:pt idx="4414">
                  <c:v>43023.385416666599</c:v>
                </c:pt>
                <c:pt idx="4415">
                  <c:v>43023.40625</c:v>
                </c:pt>
                <c:pt idx="4416">
                  <c:v>43023.427083333401</c:v>
                </c:pt>
                <c:pt idx="4417">
                  <c:v>43023.447916666599</c:v>
                </c:pt>
                <c:pt idx="4418">
                  <c:v>43023.46875</c:v>
                </c:pt>
                <c:pt idx="4419">
                  <c:v>43023.489583333401</c:v>
                </c:pt>
                <c:pt idx="4420">
                  <c:v>43023.510416666599</c:v>
                </c:pt>
                <c:pt idx="4421">
                  <c:v>43023.53125</c:v>
                </c:pt>
                <c:pt idx="4422">
                  <c:v>43023.552083333401</c:v>
                </c:pt>
                <c:pt idx="4423">
                  <c:v>43023.572916666599</c:v>
                </c:pt>
                <c:pt idx="4424">
                  <c:v>43023.59375</c:v>
                </c:pt>
                <c:pt idx="4425">
                  <c:v>43023.614583333401</c:v>
                </c:pt>
                <c:pt idx="4426">
                  <c:v>43023.635416666599</c:v>
                </c:pt>
                <c:pt idx="4427">
                  <c:v>43023.65625</c:v>
                </c:pt>
                <c:pt idx="4428">
                  <c:v>43023.677083333401</c:v>
                </c:pt>
                <c:pt idx="4429">
                  <c:v>43023.697916666599</c:v>
                </c:pt>
                <c:pt idx="4430">
                  <c:v>43023.71875</c:v>
                </c:pt>
                <c:pt idx="4431">
                  <c:v>43023.739583333401</c:v>
                </c:pt>
                <c:pt idx="4432">
                  <c:v>43023.760416666599</c:v>
                </c:pt>
                <c:pt idx="4433">
                  <c:v>43023.78125</c:v>
                </c:pt>
                <c:pt idx="4434">
                  <c:v>43023.802083333401</c:v>
                </c:pt>
                <c:pt idx="4435">
                  <c:v>43023.822916666599</c:v>
                </c:pt>
                <c:pt idx="4436">
                  <c:v>43023.84375</c:v>
                </c:pt>
                <c:pt idx="4437">
                  <c:v>43023.864583333401</c:v>
                </c:pt>
                <c:pt idx="4438">
                  <c:v>43023.885416666599</c:v>
                </c:pt>
                <c:pt idx="4439">
                  <c:v>43023.90625</c:v>
                </c:pt>
                <c:pt idx="4440">
                  <c:v>43023.927083333401</c:v>
                </c:pt>
                <c:pt idx="4441">
                  <c:v>43023.947916666599</c:v>
                </c:pt>
                <c:pt idx="4442">
                  <c:v>43023.96875</c:v>
                </c:pt>
                <c:pt idx="4443">
                  <c:v>43023.989583333401</c:v>
                </c:pt>
                <c:pt idx="4444">
                  <c:v>43024.010416666599</c:v>
                </c:pt>
                <c:pt idx="4445">
                  <c:v>43024.03125</c:v>
                </c:pt>
                <c:pt idx="4446">
                  <c:v>43024.052083333401</c:v>
                </c:pt>
                <c:pt idx="4447">
                  <c:v>43024.072916666599</c:v>
                </c:pt>
                <c:pt idx="4448">
                  <c:v>43024.09375</c:v>
                </c:pt>
                <c:pt idx="4449">
                  <c:v>43024.114583333401</c:v>
                </c:pt>
                <c:pt idx="4450">
                  <c:v>43024.135416666599</c:v>
                </c:pt>
                <c:pt idx="4451">
                  <c:v>43024.15625</c:v>
                </c:pt>
                <c:pt idx="4452">
                  <c:v>43024.177083333401</c:v>
                </c:pt>
                <c:pt idx="4453">
                  <c:v>43024.197916666599</c:v>
                </c:pt>
                <c:pt idx="4454">
                  <c:v>43024.21875</c:v>
                </c:pt>
                <c:pt idx="4455">
                  <c:v>43024.239583333401</c:v>
                </c:pt>
                <c:pt idx="4456">
                  <c:v>43024.260416666599</c:v>
                </c:pt>
                <c:pt idx="4457">
                  <c:v>43024.28125</c:v>
                </c:pt>
                <c:pt idx="4458">
                  <c:v>43024.302083333401</c:v>
                </c:pt>
                <c:pt idx="4459">
                  <c:v>43024.322916666599</c:v>
                </c:pt>
                <c:pt idx="4460">
                  <c:v>43024.34375</c:v>
                </c:pt>
                <c:pt idx="4461">
                  <c:v>43024.364583333401</c:v>
                </c:pt>
                <c:pt idx="4462">
                  <c:v>43024.385416666599</c:v>
                </c:pt>
                <c:pt idx="4463">
                  <c:v>43024.40625</c:v>
                </c:pt>
                <c:pt idx="4464">
                  <c:v>43024.427083333401</c:v>
                </c:pt>
                <c:pt idx="4465">
                  <c:v>43024.447916666599</c:v>
                </c:pt>
                <c:pt idx="4466">
                  <c:v>43024.46875</c:v>
                </c:pt>
                <c:pt idx="4467">
                  <c:v>43024.489583333401</c:v>
                </c:pt>
                <c:pt idx="4468">
                  <c:v>43024.510416666599</c:v>
                </c:pt>
                <c:pt idx="4469">
                  <c:v>43024.53125</c:v>
                </c:pt>
                <c:pt idx="4470">
                  <c:v>43024.552083333401</c:v>
                </c:pt>
                <c:pt idx="4471">
                  <c:v>43024.572916666599</c:v>
                </c:pt>
                <c:pt idx="4472">
                  <c:v>43024.59375</c:v>
                </c:pt>
                <c:pt idx="4473">
                  <c:v>43024.614583333401</c:v>
                </c:pt>
                <c:pt idx="4474">
                  <c:v>43024.635416666599</c:v>
                </c:pt>
                <c:pt idx="4475">
                  <c:v>43024.65625</c:v>
                </c:pt>
                <c:pt idx="4476">
                  <c:v>43024.677083333401</c:v>
                </c:pt>
                <c:pt idx="4477">
                  <c:v>43024.697916666599</c:v>
                </c:pt>
                <c:pt idx="4478">
                  <c:v>43024.71875</c:v>
                </c:pt>
                <c:pt idx="4479">
                  <c:v>43024.739583333401</c:v>
                </c:pt>
                <c:pt idx="4480">
                  <c:v>43024.760416666599</c:v>
                </c:pt>
                <c:pt idx="4481">
                  <c:v>43024.78125</c:v>
                </c:pt>
                <c:pt idx="4482">
                  <c:v>43024.802083333401</c:v>
                </c:pt>
                <c:pt idx="4483">
                  <c:v>43024.822916666599</c:v>
                </c:pt>
                <c:pt idx="4484">
                  <c:v>43024.84375</c:v>
                </c:pt>
                <c:pt idx="4485">
                  <c:v>43024.864583333401</c:v>
                </c:pt>
                <c:pt idx="4486">
                  <c:v>43024.885416666599</c:v>
                </c:pt>
                <c:pt idx="4487">
                  <c:v>43024.90625</c:v>
                </c:pt>
                <c:pt idx="4488">
                  <c:v>43024.927083333401</c:v>
                </c:pt>
                <c:pt idx="4489">
                  <c:v>43024.947916666599</c:v>
                </c:pt>
                <c:pt idx="4490">
                  <c:v>43024.96875</c:v>
                </c:pt>
                <c:pt idx="4491">
                  <c:v>43024.989583333401</c:v>
                </c:pt>
                <c:pt idx="4492">
                  <c:v>43025.010416666599</c:v>
                </c:pt>
                <c:pt idx="4493">
                  <c:v>43025.03125</c:v>
                </c:pt>
                <c:pt idx="4494">
                  <c:v>43025.052083333401</c:v>
                </c:pt>
                <c:pt idx="4495">
                  <c:v>43025.072916666599</c:v>
                </c:pt>
                <c:pt idx="4496">
                  <c:v>43025.09375</c:v>
                </c:pt>
                <c:pt idx="4497">
                  <c:v>43025.114583333401</c:v>
                </c:pt>
                <c:pt idx="4498">
                  <c:v>43025.135416666599</c:v>
                </c:pt>
                <c:pt idx="4499">
                  <c:v>43025.15625</c:v>
                </c:pt>
                <c:pt idx="4500">
                  <c:v>43025.177083333401</c:v>
                </c:pt>
                <c:pt idx="4501">
                  <c:v>43025.197916666599</c:v>
                </c:pt>
                <c:pt idx="4502">
                  <c:v>43025.21875</c:v>
                </c:pt>
                <c:pt idx="4503">
                  <c:v>43025.239583333401</c:v>
                </c:pt>
                <c:pt idx="4504">
                  <c:v>43025.260416666599</c:v>
                </c:pt>
                <c:pt idx="4505">
                  <c:v>43025.28125</c:v>
                </c:pt>
                <c:pt idx="4506">
                  <c:v>43025.302083333401</c:v>
                </c:pt>
                <c:pt idx="4507">
                  <c:v>43025.322916666599</c:v>
                </c:pt>
                <c:pt idx="4508">
                  <c:v>43025.34375</c:v>
                </c:pt>
                <c:pt idx="4509">
                  <c:v>43025.364583333401</c:v>
                </c:pt>
                <c:pt idx="4510">
                  <c:v>43025.385416666599</c:v>
                </c:pt>
                <c:pt idx="4511">
                  <c:v>43025.40625</c:v>
                </c:pt>
                <c:pt idx="4512">
                  <c:v>43025.427083333401</c:v>
                </c:pt>
                <c:pt idx="4513">
                  <c:v>43025.447916666599</c:v>
                </c:pt>
                <c:pt idx="4514">
                  <c:v>43025.46875</c:v>
                </c:pt>
                <c:pt idx="4515">
                  <c:v>43025.489583333401</c:v>
                </c:pt>
                <c:pt idx="4516">
                  <c:v>43025.510416666599</c:v>
                </c:pt>
                <c:pt idx="4517">
                  <c:v>43025.53125</c:v>
                </c:pt>
                <c:pt idx="4518">
                  <c:v>43025.552083333401</c:v>
                </c:pt>
                <c:pt idx="4519">
                  <c:v>43025.572916666599</c:v>
                </c:pt>
                <c:pt idx="4520">
                  <c:v>43025.59375</c:v>
                </c:pt>
                <c:pt idx="4521">
                  <c:v>43025.614583333401</c:v>
                </c:pt>
                <c:pt idx="4522">
                  <c:v>43025.635416666599</c:v>
                </c:pt>
                <c:pt idx="4523">
                  <c:v>43025.65625</c:v>
                </c:pt>
                <c:pt idx="4524">
                  <c:v>43025.677083333401</c:v>
                </c:pt>
                <c:pt idx="4525">
                  <c:v>43025.697916666599</c:v>
                </c:pt>
                <c:pt idx="4526">
                  <c:v>43025.71875</c:v>
                </c:pt>
                <c:pt idx="4527">
                  <c:v>43025.739583333401</c:v>
                </c:pt>
                <c:pt idx="4528">
                  <c:v>43025.760416666599</c:v>
                </c:pt>
                <c:pt idx="4529">
                  <c:v>43025.78125</c:v>
                </c:pt>
                <c:pt idx="4530">
                  <c:v>43025.802083333401</c:v>
                </c:pt>
                <c:pt idx="4531">
                  <c:v>43025.822916666599</c:v>
                </c:pt>
                <c:pt idx="4532">
                  <c:v>43025.84375</c:v>
                </c:pt>
                <c:pt idx="4533">
                  <c:v>43025.864583333401</c:v>
                </c:pt>
                <c:pt idx="4534">
                  <c:v>43025.885416666599</c:v>
                </c:pt>
                <c:pt idx="4535">
                  <c:v>43025.90625</c:v>
                </c:pt>
                <c:pt idx="4536">
                  <c:v>43025.927083333401</c:v>
                </c:pt>
                <c:pt idx="4537">
                  <c:v>43025.947916666599</c:v>
                </c:pt>
                <c:pt idx="4538">
                  <c:v>43025.96875</c:v>
                </c:pt>
                <c:pt idx="4539">
                  <c:v>43025.989583333401</c:v>
                </c:pt>
                <c:pt idx="4540">
                  <c:v>43026.010416666599</c:v>
                </c:pt>
                <c:pt idx="4541">
                  <c:v>43026.03125</c:v>
                </c:pt>
                <c:pt idx="4542">
                  <c:v>43026.052083333401</c:v>
                </c:pt>
                <c:pt idx="4543">
                  <c:v>43026.072916666599</c:v>
                </c:pt>
                <c:pt idx="4544">
                  <c:v>43026.09375</c:v>
                </c:pt>
                <c:pt idx="4545">
                  <c:v>43026.114583333401</c:v>
                </c:pt>
                <c:pt idx="4546">
                  <c:v>43026.135416666599</c:v>
                </c:pt>
                <c:pt idx="4547">
                  <c:v>43026.15625</c:v>
                </c:pt>
                <c:pt idx="4548">
                  <c:v>43026.177083333401</c:v>
                </c:pt>
                <c:pt idx="4549">
                  <c:v>43026.197916666599</c:v>
                </c:pt>
                <c:pt idx="4550">
                  <c:v>43026.21875</c:v>
                </c:pt>
                <c:pt idx="4551">
                  <c:v>43026.239583333401</c:v>
                </c:pt>
                <c:pt idx="4552">
                  <c:v>43026.260416666599</c:v>
                </c:pt>
                <c:pt idx="4553">
                  <c:v>43026.28125</c:v>
                </c:pt>
                <c:pt idx="4554">
                  <c:v>43026.302083333401</c:v>
                </c:pt>
                <c:pt idx="4555">
                  <c:v>43026.322916666599</c:v>
                </c:pt>
                <c:pt idx="4556">
                  <c:v>43026.34375</c:v>
                </c:pt>
                <c:pt idx="4557">
                  <c:v>43026.364583333401</c:v>
                </c:pt>
                <c:pt idx="4558">
                  <c:v>43026.385416666599</c:v>
                </c:pt>
                <c:pt idx="4559">
                  <c:v>43026.40625</c:v>
                </c:pt>
                <c:pt idx="4560">
                  <c:v>43026.427083333401</c:v>
                </c:pt>
                <c:pt idx="4561">
                  <c:v>43026.447916666599</c:v>
                </c:pt>
                <c:pt idx="4562">
                  <c:v>43026.46875</c:v>
                </c:pt>
                <c:pt idx="4563">
                  <c:v>43026.489583333401</c:v>
                </c:pt>
                <c:pt idx="4564">
                  <c:v>43026.510416666599</c:v>
                </c:pt>
                <c:pt idx="4565">
                  <c:v>43026.53125</c:v>
                </c:pt>
                <c:pt idx="4566">
                  <c:v>43026.552083333401</c:v>
                </c:pt>
                <c:pt idx="4567">
                  <c:v>43026.572916666599</c:v>
                </c:pt>
                <c:pt idx="4568">
                  <c:v>43026.59375</c:v>
                </c:pt>
                <c:pt idx="4569">
                  <c:v>43026.614583333401</c:v>
                </c:pt>
                <c:pt idx="4570">
                  <c:v>43026.635416666599</c:v>
                </c:pt>
                <c:pt idx="4571">
                  <c:v>43026.65625</c:v>
                </c:pt>
                <c:pt idx="4572">
                  <c:v>43026.677083333401</c:v>
                </c:pt>
                <c:pt idx="4573">
                  <c:v>43026.697916666599</c:v>
                </c:pt>
                <c:pt idx="4574">
                  <c:v>43026.71875</c:v>
                </c:pt>
                <c:pt idx="4575">
                  <c:v>43026.739583333401</c:v>
                </c:pt>
                <c:pt idx="4576">
                  <c:v>43026.760416666599</c:v>
                </c:pt>
                <c:pt idx="4577">
                  <c:v>43026.78125</c:v>
                </c:pt>
                <c:pt idx="4578">
                  <c:v>43026.802083333401</c:v>
                </c:pt>
                <c:pt idx="4579">
                  <c:v>43026.822916666599</c:v>
                </c:pt>
                <c:pt idx="4580">
                  <c:v>43026.84375</c:v>
                </c:pt>
                <c:pt idx="4581">
                  <c:v>43026.864583333401</c:v>
                </c:pt>
                <c:pt idx="4582">
                  <c:v>43026.885416666599</c:v>
                </c:pt>
                <c:pt idx="4583">
                  <c:v>43026.90625</c:v>
                </c:pt>
                <c:pt idx="4584">
                  <c:v>43026.927083333401</c:v>
                </c:pt>
                <c:pt idx="4585">
                  <c:v>43026.947916666599</c:v>
                </c:pt>
                <c:pt idx="4586">
                  <c:v>43026.96875</c:v>
                </c:pt>
                <c:pt idx="4587">
                  <c:v>43026.989583333401</c:v>
                </c:pt>
                <c:pt idx="4588">
                  <c:v>43027.010416666599</c:v>
                </c:pt>
                <c:pt idx="4589">
                  <c:v>43027.03125</c:v>
                </c:pt>
                <c:pt idx="4590">
                  <c:v>43027.052083333401</c:v>
                </c:pt>
                <c:pt idx="4591">
                  <c:v>43027.072916666599</c:v>
                </c:pt>
                <c:pt idx="4592">
                  <c:v>43027.09375</c:v>
                </c:pt>
                <c:pt idx="4593">
                  <c:v>43027.114583333401</c:v>
                </c:pt>
                <c:pt idx="4594">
                  <c:v>43027.135416666599</c:v>
                </c:pt>
                <c:pt idx="4595">
                  <c:v>43027.15625</c:v>
                </c:pt>
                <c:pt idx="4596">
                  <c:v>43027.177083333401</c:v>
                </c:pt>
                <c:pt idx="4597">
                  <c:v>43027.197916666599</c:v>
                </c:pt>
                <c:pt idx="4598">
                  <c:v>43027.21875</c:v>
                </c:pt>
                <c:pt idx="4599">
                  <c:v>43027.239583333401</c:v>
                </c:pt>
                <c:pt idx="4600">
                  <c:v>43027.260416666599</c:v>
                </c:pt>
                <c:pt idx="4601">
                  <c:v>43027.28125</c:v>
                </c:pt>
                <c:pt idx="4602">
                  <c:v>43027.302083333401</c:v>
                </c:pt>
                <c:pt idx="4603">
                  <c:v>43027.322916666599</c:v>
                </c:pt>
                <c:pt idx="4604">
                  <c:v>43027.34375</c:v>
                </c:pt>
                <c:pt idx="4605">
                  <c:v>43027.364583333401</c:v>
                </c:pt>
                <c:pt idx="4606">
                  <c:v>43027.385416666599</c:v>
                </c:pt>
                <c:pt idx="4607">
                  <c:v>43027.40625</c:v>
                </c:pt>
                <c:pt idx="4608">
                  <c:v>43027.427083333401</c:v>
                </c:pt>
                <c:pt idx="4609">
                  <c:v>43027.447916666599</c:v>
                </c:pt>
                <c:pt idx="4610">
                  <c:v>43027.46875</c:v>
                </c:pt>
                <c:pt idx="4611">
                  <c:v>43027.489583333401</c:v>
                </c:pt>
                <c:pt idx="4612">
                  <c:v>43027.510416666599</c:v>
                </c:pt>
                <c:pt idx="4613">
                  <c:v>43027.53125</c:v>
                </c:pt>
                <c:pt idx="4614">
                  <c:v>43027.552083333401</c:v>
                </c:pt>
                <c:pt idx="4615">
                  <c:v>43027.572916666599</c:v>
                </c:pt>
                <c:pt idx="4616">
                  <c:v>43027.59375</c:v>
                </c:pt>
                <c:pt idx="4617">
                  <c:v>43027.614583333401</c:v>
                </c:pt>
                <c:pt idx="4618">
                  <c:v>43027.635416666599</c:v>
                </c:pt>
                <c:pt idx="4619">
                  <c:v>43027.65625</c:v>
                </c:pt>
                <c:pt idx="4620">
                  <c:v>43027.677083333401</c:v>
                </c:pt>
                <c:pt idx="4621">
                  <c:v>43027.697916666599</c:v>
                </c:pt>
                <c:pt idx="4622">
                  <c:v>43027.71875</c:v>
                </c:pt>
                <c:pt idx="4623">
                  <c:v>43027.739583333401</c:v>
                </c:pt>
                <c:pt idx="4624">
                  <c:v>43027.760416666599</c:v>
                </c:pt>
                <c:pt idx="4625">
                  <c:v>43027.78125</c:v>
                </c:pt>
                <c:pt idx="4626">
                  <c:v>43027.802083333401</c:v>
                </c:pt>
                <c:pt idx="4627">
                  <c:v>43027.822916666599</c:v>
                </c:pt>
                <c:pt idx="4628">
                  <c:v>43027.84375</c:v>
                </c:pt>
                <c:pt idx="4629">
                  <c:v>43027.864583333401</c:v>
                </c:pt>
                <c:pt idx="4630">
                  <c:v>43027.885416666599</c:v>
                </c:pt>
                <c:pt idx="4631">
                  <c:v>43027.90625</c:v>
                </c:pt>
                <c:pt idx="4632">
                  <c:v>43027.927083333401</c:v>
                </c:pt>
                <c:pt idx="4633">
                  <c:v>43027.947916666599</c:v>
                </c:pt>
                <c:pt idx="4634">
                  <c:v>43027.96875</c:v>
                </c:pt>
                <c:pt idx="4635">
                  <c:v>43027.989583333401</c:v>
                </c:pt>
                <c:pt idx="4636">
                  <c:v>43028.010416666599</c:v>
                </c:pt>
                <c:pt idx="4637">
                  <c:v>43028.03125</c:v>
                </c:pt>
                <c:pt idx="4638">
                  <c:v>43028.052083333401</c:v>
                </c:pt>
                <c:pt idx="4639">
                  <c:v>43028.072916666599</c:v>
                </c:pt>
                <c:pt idx="4640">
                  <c:v>43028.09375</c:v>
                </c:pt>
                <c:pt idx="4641">
                  <c:v>43028.114583333401</c:v>
                </c:pt>
                <c:pt idx="4642">
                  <c:v>43028.135416666599</c:v>
                </c:pt>
                <c:pt idx="4643">
                  <c:v>43028.15625</c:v>
                </c:pt>
                <c:pt idx="4644">
                  <c:v>43028.177083333401</c:v>
                </c:pt>
                <c:pt idx="4645">
                  <c:v>43028.197916666599</c:v>
                </c:pt>
                <c:pt idx="4646">
                  <c:v>43028.21875</c:v>
                </c:pt>
                <c:pt idx="4647">
                  <c:v>43028.239583333401</c:v>
                </c:pt>
                <c:pt idx="4648">
                  <c:v>43028.260416666599</c:v>
                </c:pt>
                <c:pt idx="4649">
                  <c:v>43028.28125</c:v>
                </c:pt>
                <c:pt idx="4650">
                  <c:v>43028.302083333401</c:v>
                </c:pt>
                <c:pt idx="4651">
                  <c:v>43028.322916666599</c:v>
                </c:pt>
                <c:pt idx="4652">
                  <c:v>43028.34375</c:v>
                </c:pt>
                <c:pt idx="4653">
                  <c:v>43028.364583333401</c:v>
                </c:pt>
                <c:pt idx="4654">
                  <c:v>43028.385416666599</c:v>
                </c:pt>
                <c:pt idx="4655">
                  <c:v>43028.40625</c:v>
                </c:pt>
                <c:pt idx="4656">
                  <c:v>43028.427083333401</c:v>
                </c:pt>
                <c:pt idx="4657">
                  <c:v>43028.447916666599</c:v>
                </c:pt>
                <c:pt idx="4658">
                  <c:v>43028.46875</c:v>
                </c:pt>
                <c:pt idx="4659">
                  <c:v>43028.489583333401</c:v>
                </c:pt>
                <c:pt idx="4660">
                  <c:v>43028.510416666599</c:v>
                </c:pt>
                <c:pt idx="4661">
                  <c:v>43028.53125</c:v>
                </c:pt>
                <c:pt idx="4662">
                  <c:v>43028.552083333401</c:v>
                </c:pt>
                <c:pt idx="4663">
                  <c:v>43028.572916666599</c:v>
                </c:pt>
                <c:pt idx="4664">
                  <c:v>43028.59375</c:v>
                </c:pt>
                <c:pt idx="4665">
                  <c:v>43028.614583333401</c:v>
                </c:pt>
                <c:pt idx="4666">
                  <c:v>43028.635416666599</c:v>
                </c:pt>
                <c:pt idx="4667">
                  <c:v>43028.65625</c:v>
                </c:pt>
                <c:pt idx="4668">
                  <c:v>43028.677083333401</c:v>
                </c:pt>
                <c:pt idx="4669">
                  <c:v>43028.697916666599</c:v>
                </c:pt>
                <c:pt idx="4670">
                  <c:v>43028.71875</c:v>
                </c:pt>
                <c:pt idx="4671">
                  <c:v>43028.739583333401</c:v>
                </c:pt>
                <c:pt idx="4672">
                  <c:v>43028.760416666599</c:v>
                </c:pt>
                <c:pt idx="4673">
                  <c:v>43028.78125</c:v>
                </c:pt>
                <c:pt idx="4674">
                  <c:v>43028.802083333401</c:v>
                </c:pt>
                <c:pt idx="4675">
                  <c:v>43028.822916666599</c:v>
                </c:pt>
                <c:pt idx="4676">
                  <c:v>43028.84375</c:v>
                </c:pt>
                <c:pt idx="4677">
                  <c:v>43028.864583333401</c:v>
                </c:pt>
                <c:pt idx="4678">
                  <c:v>43028.885416666599</c:v>
                </c:pt>
                <c:pt idx="4679">
                  <c:v>43028.90625</c:v>
                </c:pt>
                <c:pt idx="4680">
                  <c:v>43028.927083333401</c:v>
                </c:pt>
                <c:pt idx="4681">
                  <c:v>43028.947916666599</c:v>
                </c:pt>
                <c:pt idx="4682">
                  <c:v>43028.96875</c:v>
                </c:pt>
                <c:pt idx="4683">
                  <c:v>43028.989583333401</c:v>
                </c:pt>
                <c:pt idx="4684">
                  <c:v>43029.010416666599</c:v>
                </c:pt>
                <c:pt idx="4685">
                  <c:v>43029.03125</c:v>
                </c:pt>
                <c:pt idx="4686">
                  <c:v>43029.052083333401</c:v>
                </c:pt>
                <c:pt idx="4687">
                  <c:v>43029.072916666599</c:v>
                </c:pt>
                <c:pt idx="4688">
                  <c:v>43029.09375</c:v>
                </c:pt>
                <c:pt idx="4689">
                  <c:v>43029.114583333401</c:v>
                </c:pt>
                <c:pt idx="4690">
                  <c:v>43029.135416666599</c:v>
                </c:pt>
                <c:pt idx="4691">
                  <c:v>43029.15625</c:v>
                </c:pt>
                <c:pt idx="4692">
                  <c:v>43029.177083333401</c:v>
                </c:pt>
                <c:pt idx="4693">
                  <c:v>43029.197916666599</c:v>
                </c:pt>
                <c:pt idx="4694">
                  <c:v>43029.21875</c:v>
                </c:pt>
                <c:pt idx="4695">
                  <c:v>43029.239583333401</c:v>
                </c:pt>
                <c:pt idx="4696">
                  <c:v>43029.260416666599</c:v>
                </c:pt>
                <c:pt idx="4697">
                  <c:v>43029.28125</c:v>
                </c:pt>
                <c:pt idx="4698">
                  <c:v>43029.302083333401</c:v>
                </c:pt>
                <c:pt idx="4699">
                  <c:v>43029.322916666599</c:v>
                </c:pt>
                <c:pt idx="4700">
                  <c:v>43029.34375</c:v>
                </c:pt>
                <c:pt idx="4701">
                  <c:v>43029.364583333401</c:v>
                </c:pt>
                <c:pt idx="4702">
                  <c:v>43029.385416666599</c:v>
                </c:pt>
                <c:pt idx="4703">
                  <c:v>43029.40625</c:v>
                </c:pt>
                <c:pt idx="4704">
                  <c:v>43029.427083333401</c:v>
                </c:pt>
                <c:pt idx="4705">
                  <c:v>43029.447916666599</c:v>
                </c:pt>
                <c:pt idx="4706">
                  <c:v>43029.46875</c:v>
                </c:pt>
                <c:pt idx="4707">
                  <c:v>43029.489583333401</c:v>
                </c:pt>
                <c:pt idx="4708">
                  <c:v>43029.510416666599</c:v>
                </c:pt>
                <c:pt idx="4709">
                  <c:v>43029.53125</c:v>
                </c:pt>
                <c:pt idx="4710">
                  <c:v>43029.552083333401</c:v>
                </c:pt>
                <c:pt idx="4711">
                  <c:v>43029.572916666599</c:v>
                </c:pt>
                <c:pt idx="4712">
                  <c:v>43029.59375</c:v>
                </c:pt>
                <c:pt idx="4713">
                  <c:v>43029.614583333401</c:v>
                </c:pt>
                <c:pt idx="4714">
                  <c:v>43029.635416666599</c:v>
                </c:pt>
                <c:pt idx="4715">
                  <c:v>43029.65625</c:v>
                </c:pt>
                <c:pt idx="4716">
                  <c:v>43029.677083333401</c:v>
                </c:pt>
                <c:pt idx="4717">
                  <c:v>43029.697916666599</c:v>
                </c:pt>
                <c:pt idx="4718">
                  <c:v>43029.71875</c:v>
                </c:pt>
                <c:pt idx="4719">
                  <c:v>43029.739583333401</c:v>
                </c:pt>
                <c:pt idx="4720">
                  <c:v>43029.760416666599</c:v>
                </c:pt>
                <c:pt idx="4721">
                  <c:v>43029.78125</c:v>
                </c:pt>
                <c:pt idx="4722">
                  <c:v>43029.802083333401</c:v>
                </c:pt>
                <c:pt idx="4723">
                  <c:v>43029.822916666599</c:v>
                </c:pt>
                <c:pt idx="4724">
                  <c:v>43029.84375</c:v>
                </c:pt>
                <c:pt idx="4725">
                  <c:v>43029.864583333401</c:v>
                </c:pt>
                <c:pt idx="4726">
                  <c:v>43029.885416666599</c:v>
                </c:pt>
                <c:pt idx="4727">
                  <c:v>43029.90625</c:v>
                </c:pt>
                <c:pt idx="4728">
                  <c:v>43029.927083333401</c:v>
                </c:pt>
                <c:pt idx="4729">
                  <c:v>43029.947916666599</c:v>
                </c:pt>
                <c:pt idx="4730">
                  <c:v>43029.96875</c:v>
                </c:pt>
                <c:pt idx="4731">
                  <c:v>43029.989583333401</c:v>
                </c:pt>
                <c:pt idx="4732">
                  <c:v>43030.010416666599</c:v>
                </c:pt>
                <c:pt idx="4733">
                  <c:v>43030.03125</c:v>
                </c:pt>
                <c:pt idx="4734">
                  <c:v>43030.052083333401</c:v>
                </c:pt>
                <c:pt idx="4735">
                  <c:v>43030.072916666599</c:v>
                </c:pt>
                <c:pt idx="4736">
                  <c:v>43030.09375</c:v>
                </c:pt>
                <c:pt idx="4737">
                  <c:v>43030.114583333401</c:v>
                </c:pt>
                <c:pt idx="4738">
                  <c:v>43030.135416666599</c:v>
                </c:pt>
                <c:pt idx="4739">
                  <c:v>43030.15625</c:v>
                </c:pt>
                <c:pt idx="4740">
                  <c:v>43030.177083333401</c:v>
                </c:pt>
                <c:pt idx="4741">
                  <c:v>43030.197916666599</c:v>
                </c:pt>
                <c:pt idx="4742">
                  <c:v>43030.21875</c:v>
                </c:pt>
                <c:pt idx="4743">
                  <c:v>43030.239583333401</c:v>
                </c:pt>
                <c:pt idx="4744">
                  <c:v>43030.260416666599</c:v>
                </c:pt>
                <c:pt idx="4745">
                  <c:v>43030.28125</c:v>
                </c:pt>
                <c:pt idx="4746">
                  <c:v>43030.302083333401</c:v>
                </c:pt>
                <c:pt idx="4747">
                  <c:v>43030.322916666599</c:v>
                </c:pt>
                <c:pt idx="4748">
                  <c:v>43030.34375</c:v>
                </c:pt>
                <c:pt idx="4749">
                  <c:v>43030.364583333401</c:v>
                </c:pt>
                <c:pt idx="4750">
                  <c:v>43030.385416666599</c:v>
                </c:pt>
                <c:pt idx="4751">
                  <c:v>43030.40625</c:v>
                </c:pt>
                <c:pt idx="4752">
                  <c:v>43030.427083333401</c:v>
                </c:pt>
                <c:pt idx="4753">
                  <c:v>43030.447916666599</c:v>
                </c:pt>
                <c:pt idx="4754">
                  <c:v>43030.46875</c:v>
                </c:pt>
                <c:pt idx="4755">
                  <c:v>43030.489583333401</c:v>
                </c:pt>
                <c:pt idx="4756">
                  <c:v>43030.510416666599</c:v>
                </c:pt>
                <c:pt idx="4757">
                  <c:v>43030.53125</c:v>
                </c:pt>
                <c:pt idx="4758">
                  <c:v>43030.552083333401</c:v>
                </c:pt>
                <c:pt idx="4759">
                  <c:v>43030.572916666599</c:v>
                </c:pt>
                <c:pt idx="4760">
                  <c:v>43030.59375</c:v>
                </c:pt>
                <c:pt idx="4761">
                  <c:v>43030.614583333401</c:v>
                </c:pt>
                <c:pt idx="4762">
                  <c:v>43030.635416666599</c:v>
                </c:pt>
                <c:pt idx="4763">
                  <c:v>43030.65625</c:v>
                </c:pt>
                <c:pt idx="4764">
                  <c:v>43030.677083333401</c:v>
                </c:pt>
                <c:pt idx="4765">
                  <c:v>43030.697916666599</c:v>
                </c:pt>
                <c:pt idx="4766">
                  <c:v>43030.71875</c:v>
                </c:pt>
                <c:pt idx="4767">
                  <c:v>43030.739583333401</c:v>
                </c:pt>
                <c:pt idx="4768">
                  <c:v>43030.760416666599</c:v>
                </c:pt>
                <c:pt idx="4769">
                  <c:v>43030.78125</c:v>
                </c:pt>
                <c:pt idx="4770">
                  <c:v>43030.802083333401</c:v>
                </c:pt>
                <c:pt idx="4771">
                  <c:v>43030.822916666599</c:v>
                </c:pt>
                <c:pt idx="4772">
                  <c:v>43030.84375</c:v>
                </c:pt>
                <c:pt idx="4773">
                  <c:v>43030.864583333401</c:v>
                </c:pt>
                <c:pt idx="4774">
                  <c:v>43030.885416666599</c:v>
                </c:pt>
                <c:pt idx="4775">
                  <c:v>43030.90625</c:v>
                </c:pt>
                <c:pt idx="4776">
                  <c:v>43030.927083333401</c:v>
                </c:pt>
                <c:pt idx="4777">
                  <c:v>43030.947916666599</c:v>
                </c:pt>
                <c:pt idx="4778">
                  <c:v>43030.96875</c:v>
                </c:pt>
                <c:pt idx="4779">
                  <c:v>43030.989583333401</c:v>
                </c:pt>
                <c:pt idx="4780">
                  <c:v>43031.010416666599</c:v>
                </c:pt>
                <c:pt idx="4781">
                  <c:v>43031.03125</c:v>
                </c:pt>
                <c:pt idx="4782">
                  <c:v>43031.052083333401</c:v>
                </c:pt>
                <c:pt idx="4783">
                  <c:v>43031.072916666599</c:v>
                </c:pt>
                <c:pt idx="4784">
                  <c:v>43031.09375</c:v>
                </c:pt>
                <c:pt idx="4785">
                  <c:v>43031.114583333401</c:v>
                </c:pt>
                <c:pt idx="4786">
                  <c:v>43031.135416666599</c:v>
                </c:pt>
                <c:pt idx="4787">
                  <c:v>43031.15625</c:v>
                </c:pt>
                <c:pt idx="4788">
                  <c:v>43031.177083333401</c:v>
                </c:pt>
                <c:pt idx="4789">
                  <c:v>43031.197916666599</c:v>
                </c:pt>
                <c:pt idx="4790">
                  <c:v>43031.21875</c:v>
                </c:pt>
                <c:pt idx="4791">
                  <c:v>43031.239583333401</c:v>
                </c:pt>
                <c:pt idx="4792">
                  <c:v>43031.260416666599</c:v>
                </c:pt>
                <c:pt idx="4793">
                  <c:v>43031.28125</c:v>
                </c:pt>
                <c:pt idx="4794">
                  <c:v>43031.302083333401</c:v>
                </c:pt>
                <c:pt idx="4795">
                  <c:v>43031.322916666599</c:v>
                </c:pt>
                <c:pt idx="4796">
                  <c:v>43031.34375</c:v>
                </c:pt>
                <c:pt idx="4797">
                  <c:v>43031.364583333401</c:v>
                </c:pt>
                <c:pt idx="4798">
                  <c:v>43031.385416666599</c:v>
                </c:pt>
                <c:pt idx="4799">
                  <c:v>43031.40625</c:v>
                </c:pt>
                <c:pt idx="4800">
                  <c:v>43031.427083333401</c:v>
                </c:pt>
                <c:pt idx="4801">
                  <c:v>43031.447916666599</c:v>
                </c:pt>
                <c:pt idx="4802">
                  <c:v>43031.46875</c:v>
                </c:pt>
                <c:pt idx="4803">
                  <c:v>43031.489583333401</c:v>
                </c:pt>
                <c:pt idx="4804">
                  <c:v>43031.510416666599</c:v>
                </c:pt>
                <c:pt idx="4805">
                  <c:v>43031.53125</c:v>
                </c:pt>
                <c:pt idx="4806">
                  <c:v>43031.552083333401</c:v>
                </c:pt>
                <c:pt idx="4807">
                  <c:v>43031.572916666599</c:v>
                </c:pt>
                <c:pt idx="4808">
                  <c:v>43031.59375</c:v>
                </c:pt>
                <c:pt idx="4809">
                  <c:v>43031.614583333401</c:v>
                </c:pt>
                <c:pt idx="4810">
                  <c:v>43031.635416666599</c:v>
                </c:pt>
                <c:pt idx="4811">
                  <c:v>43031.65625</c:v>
                </c:pt>
                <c:pt idx="4812">
                  <c:v>43031.677083333401</c:v>
                </c:pt>
                <c:pt idx="4813">
                  <c:v>43031.697916666599</c:v>
                </c:pt>
                <c:pt idx="4814">
                  <c:v>43031.71875</c:v>
                </c:pt>
                <c:pt idx="4815">
                  <c:v>43031.739583333401</c:v>
                </c:pt>
                <c:pt idx="4816">
                  <c:v>43031.760416666599</c:v>
                </c:pt>
                <c:pt idx="4817">
                  <c:v>43031.78125</c:v>
                </c:pt>
                <c:pt idx="4818">
                  <c:v>43031.802083333401</c:v>
                </c:pt>
                <c:pt idx="4819">
                  <c:v>43031.822916666599</c:v>
                </c:pt>
                <c:pt idx="4820">
                  <c:v>43031.84375</c:v>
                </c:pt>
                <c:pt idx="4821">
                  <c:v>43031.864583333401</c:v>
                </c:pt>
                <c:pt idx="4822">
                  <c:v>43031.885416666599</c:v>
                </c:pt>
                <c:pt idx="4823">
                  <c:v>43031.90625</c:v>
                </c:pt>
                <c:pt idx="4824">
                  <c:v>43031.927083333401</c:v>
                </c:pt>
                <c:pt idx="4825">
                  <c:v>43031.947916666599</c:v>
                </c:pt>
                <c:pt idx="4826">
                  <c:v>43031.96875</c:v>
                </c:pt>
                <c:pt idx="4827">
                  <c:v>43031.989583333401</c:v>
                </c:pt>
                <c:pt idx="4828">
                  <c:v>43032.010416666599</c:v>
                </c:pt>
                <c:pt idx="4829">
                  <c:v>43032.03125</c:v>
                </c:pt>
                <c:pt idx="4830">
                  <c:v>43032.052083333401</c:v>
                </c:pt>
                <c:pt idx="4831">
                  <c:v>43032.072916666599</c:v>
                </c:pt>
                <c:pt idx="4832">
                  <c:v>43032.09375</c:v>
                </c:pt>
                <c:pt idx="4833">
                  <c:v>43032.114583333401</c:v>
                </c:pt>
                <c:pt idx="4834">
                  <c:v>43032.135416666599</c:v>
                </c:pt>
                <c:pt idx="4835">
                  <c:v>43032.15625</c:v>
                </c:pt>
                <c:pt idx="4836">
                  <c:v>43032.177083333401</c:v>
                </c:pt>
                <c:pt idx="4837">
                  <c:v>43032.197916666599</c:v>
                </c:pt>
                <c:pt idx="4838">
                  <c:v>43032.21875</c:v>
                </c:pt>
                <c:pt idx="4839">
                  <c:v>43032.239583333401</c:v>
                </c:pt>
                <c:pt idx="4840">
                  <c:v>43032.260416666599</c:v>
                </c:pt>
                <c:pt idx="4841">
                  <c:v>43032.28125</c:v>
                </c:pt>
                <c:pt idx="4842">
                  <c:v>43032.302083333401</c:v>
                </c:pt>
                <c:pt idx="4843">
                  <c:v>43032.322916666599</c:v>
                </c:pt>
                <c:pt idx="4844">
                  <c:v>43032.34375</c:v>
                </c:pt>
                <c:pt idx="4845">
                  <c:v>43032.364583333401</c:v>
                </c:pt>
                <c:pt idx="4846">
                  <c:v>43032.385416666599</c:v>
                </c:pt>
                <c:pt idx="4847">
                  <c:v>43032.40625</c:v>
                </c:pt>
                <c:pt idx="4848">
                  <c:v>43032.427083333401</c:v>
                </c:pt>
                <c:pt idx="4849">
                  <c:v>43032.447916666599</c:v>
                </c:pt>
                <c:pt idx="4850">
                  <c:v>43032.46875</c:v>
                </c:pt>
                <c:pt idx="4851">
                  <c:v>43032.489583333401</c:v>
                </c:pt>
                <c:pt idx="4852">
                  <c:v>43032.510416666599</c:v>
                </c:pt>
                <c:pt idx="4853">
                  <c:v>43032.53125</c:v>
                </c:pt>
                <c:pt idx="4854">
                  <c:v>43032.552083333401</c:v>
                </c:pt>
                <c:pt idx="4855">
                  <c:v>43032.572916666599</c:v>
                </c:pt>
                <c:pt idx="4856">
                  <c:v>43032.59375</c:v>
                </c:pt>
                <c:pt idx="4857">
                  <c:v>43032.614583333401</c:v>
                </c:pt>
                <c:pt idx="4858">
                  <c:v>43032.635416666599</c:v>
                </c:pt>
                <c:pt idx="4859">
                  <c:v>43032.65625</c:v>
                </c:pt>
                <c:pt idx="4860">
                  <c:v>43032.677083333401</c:v>
                </c:pt>
                <c:pt idx="4861">
                  <c:v>43032.697916666599</c:v>
                </c:pt>
                <c:pt idx="4862">
                  <c:v>43032.71875</c:v>
                </c:pt>
                <c:pt idx="4863">
                  <c:v>43032.739583333401</c:v>
                </c:pt>
                <c:pt idx="4864">
                  <c:v>43032.760416666599</c:v>
                </c:pt>
                <c:pt idx="4865">
                  <c:v>43032.78125</c:v>
                </c:pt>
                <c:pt idx="4866">
                  <c:v>43032.802083333401</c:v>
                </c:pt>
                <c:pt idx="4867">
                  <c:v>43032.822916666599</c:v>
                </c:pt>
                <c:pt idx="4868">
                  <c:v>43032.84375</c:v>
                </c:pt>
                <c:pt idx="4869">
                  <c:v>43032.864583333401</c:v>
                </c:pt>
                <c:pt idx="4870">
                  <c:v>43032.885416666599</c:v>
                </c:pt>
                <c:pt idx="4871">
                  <c:v>43032.90625</c:v>
                </c:pt>
                <c:pt idx="4872">
                  <c:v>43032.927083333401</c:v>
                </c:pt>
                <c:pt idx="4873">
                  <c:v>43032.947916666599</c:v>
                </c:pt>
                <c:pt idx="4874">
                  <c:v>43032.96875</c:v>
                </c:pt>
                <c:pt idx="4875">
                  <c:v>43032.989583333401</c:v>
                </c:pt>
                <c:pt idx="4876">
                  <c:v>43033.010416666599</c:v>
                </c:pt>
                <c:pt idx="4877">
                  <c:v>43033.03125</c:v>
                </c:pt>
                <c:pt idx="4878">
                  <c:v>43033.052083333401</c:v>
                </c:pt>
                <c:pt idx="4879">
                  <c:v>43033.072916666599</c:v>
                </c:pt>
                <c:pt idx="4880">
                  <c:v>43033.09375</c:v>
                </c:pt>
                <c:pt idx="4881">
                  <c:v>43033.114583333401</c:v>
                </c:pt>
                <c:pt idx="4882">
                  <c:v>43033.135416666599</c:v>
                </c:pt>
                <c:pt idx="4883">
                  <c:v>43033.15625</c:v>
                </c:pt>
                <c:pt idx="4884">
                  <c:v>43033.177083333401</c:v>
                </c:pt>
                <c:pt idx="4885">
                  <c:v>43033.197916666599</c:v>
                </c:pt>
                <c:pt idx="4886">
                  <c:v>43033.21875</c:v>
                </c:pt>
                <c:pt idx="4887">
                  <c:v>43033.239583333401</c:v>
                </c:pt>
                <c:pt idx="4888">
                  <c:v>43033.260416666599</c:v>
                </c:pt>
                <c:pt idx="4889">
                  <c:v>43033.28125</c:v>
                </c:pt>
                <c:pt idx="4890">
                  <c:v>43033.302083333401</c:v>
                </c:pt>
                <c:pt idx="4891">
                  <c:v>43033.322916666599</c:v>
                </c:pt>
                <c:pt idx="4892">
                  <c:v>43033.34375</c:v>
                </c:pt>
                <c:pt idx="4893">
                  <c:v>43033.364583333401</c:v>
                </c:pt>
                <c:pt idx="4894">
                  <c:v>43033.385416666599</c:v>
                </c:pt>
                <c:pt idx="4895">
                  <c:v>43033.40625</c:v>
                </c:pt>
                <c:pt idx="4896">
                  <c:v>43033.427083333401</c:v>
                </c:pt>
                <c:pt idx="4897">
                  <c:v>43033.447916666599</c:v>
                </c:pt>
                <c:pt idx="4898">
                  <c:v>43033.46875</c:v>
                </c:pt>
                <c:pt idx="4899">
                  <c:v>43033.489583333401</c:v>
                </c:pt>
                <c:pt idx="4900">
                  <c:v>43033.510416666599</c:v>
                </c:pt>
                <c:pt idx="4901">
                  <c:v>43033.53125</c:v>
                </c:pt>
                <c:pt idx="4902">
                  <c:v>43033.552083333401</c:v>
                </c:pt>
                <c:pt idx="4903">
                  <c:v>43033.572916666599</c:v>
                </c:pt>
                <c:pt idx="4904">
                  <c:v>43033.59375</c:v>
                </c:pt>
                <c:pt idx="4905">
                  <c:v>43033.614583333401</c:v>
                </c:pt>
                <c:pt idx="4906">
                  <c:v>43033.635416666599</c:v>
                </c:pt>
                <c:pt idx="4907">
                  <c:v>43033.65625</c:v>
                </c:pt>
                <c:pt idx="4908">
                  <c:v>43033.677083333401</c:v>
                </c:pt>
                <c:pt idx="4909">
                  <c:v>43033.697916666599</c:v>
                </c:pt>
                <c:pt idx="4910">
                  <c:v>43033.71875</c:v>
                </c:pt>
                <c:pt idx="4911">
                  <c:v>43033.739583333401</c:v>
                </c:pt>
                <c:pt idx="4912">
                  <c:v>43033.760416666599</c:v>
                </c:pt>
                <c:pt idx="4913">
                  <c:v>43033.78125</c:v>
                </c:pt>
                <c:pt idx="4914">
                  <c:v>43033.802083333401</c:v>
                </c:pt>
                <c:pt idx="4915">
                  <c:v>43033.822916666599</c:v>
                </c:pt>
                <c:pt idx="4916">
                  <c:v>43033.84375</c:v>
                </c:pt>
                <c:pt idx="4917">
                  <c:v>43033.864583333401</c:v>
                </c:pt>
                <c:pt idx="4918">
                  <c:v>43033.885416666599</c:v>
                </c:pt>
                <c:pt idx="4919">
                  <c:v>43033.90625</c:v>
                </c:pt>
                <c:pt idx="4920">
                  <c:v>43033.927083333401</c:v>
                </c:pt>
                <c:pt idx="4921">
                  <c:v>43033.947916666599</c:v>
                </c:pt>
                <c:pt idx="4922">
                  <c:v>43033.96875</c:v>
                </c:pt>
                <c:pt idx="4923">
                  <c:v>43033.989583333401</c:v>
                </c:pt>
                <c:pt idx="4924">
                  <c:v>43034.010416666599</c:v>
                </c:pt>
                <c:pt idx="4925">
                  <c:v>43034.03125</c:v>
                </c:pt>
                <c:pt idx="4926">
                  <c:v>43034.052083333401</c:v>
                </c:pt>
                <c:pt idx="4927">
                  <c:v>43034.072916666599</c:v>
                </c:pt>
                <c:pt idx="4928">
                  <c:v>43034.09375</c:v>
                </c:pt>
                <c:pt idx="4929">
                  <c:v>43034.114583333401</c:v>
                </c:pt>
                <c:pt idx="4930">
                  <c:v>43034.135416666599</c:v>
                </c:pt>
                <c:pt idx="4931">
                  <c:v>43034.15625</c:v>
                </c:pt>
                <c:pt idx="4932">
                  <c:v>43034.177083333401</c:v>
                </c:pt>
                <c:pt idx="4933">
                  <c:v>43034.197916666599</c:v>
                </c:pt>
                <c:pt idx="4934">
                  <c:v>43034.21875</c:v>
                </c:pt>
                <c:pt idx="4935">
                  <c:v>43034.239583333401</c:v>
                </c:pt>
                <c:pt idx="4936">
                  <c:v>43034.260416666599</c:v>
                </c:pt>
                <c:pt idx="4937">
                  <c:v>43034.28125</c:v>
                </c:pt>
                <c:pt idx="4938">
                  <c:v>43034.302083333401</c:v>
                </c:pt>
                <c:pt idx="4939">
                  <c:v>43034.322916666599</c:v>
                </c:pt>
                <c:pt idx="4940">
                  <c:v>43034.34375</c:v>
                </c:pt>
                <c:pt idx="4941">
                  <c:v>43034.364583333401</c:v>
                </c:pt>
                <c:pt idx="4942">
                  <c:v>43034.385416666599</c:v>
                </c:pt>
                <c:pt idx="4943">
                  <c:v>43034.40625</c:v>
                </c:pt>
                <c:pt idx="4944">
                  <c:v>43034.427083333401</c:v>
                </c:pt>
                <c:pt idx="4945">
                  <c:v>43034.447916666599</c:v>
                </c:pt>
                <c:pt idx="4946">
                  <c:v>43034.46875</c:v>
                </c:pt>
                <c:pt idx="4947">
                  <c:v>43034.489583333401</c:v>
                </c:pt>
                <c:pt idx="4948">
                  <c:v>43034.510416666599</c:v>
                </c:pt>
                <c:pt idx="4949">
                  <c:v>43034.53125</c:v>
                </c:pt>
                <c:pt idx="4950">
                  <c:v>43034.552083333401</c:v>
                </c:pt>
                <c:pt idx="4951">
                  <c:v>43034.572916666599</c:v>
                </c:pt>
                <c:pt idx="4952">
                  <c:v>43034.59375</c:v>
                </c:pt>
                <c:pt idx="4953">
                  <c:v>43034.614583333401</c:v>
                </c:pt>
                <c:pt idx="4954">
                  <c:v>43034.635416666599</c:v>
                </c:pt>
                <c:pt idx="4955">
                  <c:v>43034.65625</c:v>
                </c:pt>
                <c:pt idx="4956">
                  <c:v>43034.677083333401</c:v>
                </c:pt>
                <c:pt idx="4957">
                  <c:v>43034.697916666599</c:v>
                </c:pt>
                <c:pt idx="4958">
                  <c:v>43034.71875</c:v>
                </c:pt>
                <c:pt idx="4959">
                  <c:v>43034.739583333401</c:v>
                </c:pt>
                <c:pt idx="4960">
                  <c:v>43034.760416666599</c:v>
                </c:pt>
                <c:pt idx="4961">
                  <c:v>43034.78125</c:v>
                </c:pt>
                <c:pt idx="4962">
                  <c:v>43034.802083333401</c:v>
                </c:pt>
                <c:pt idx="4963">
                  <c:v>43034.822916666599</c:v>
                </c:pt>
                <c:pt idx="4964">
                  <c:v>43034.84375</c:v>
                </c:pt>
                <c:pt idx="4965">
                  <c:v>43034.864583333401</c:v>
                </c:pt>
                <c:pt idx="4966">
                  <c:v>43034.885416666599</c:v>
                </c:pt>
                <c:pt idx="4967">
                  <c:v>43034.90625</c:v>
                </c:pt>
                <c:pt idx="4968">
                  <c:v>43034.927083333401</c:v>
                </c:pt>
                <c:pt idx="4969">
                  <c:v>43034.947916666599</c:v>
                </c:pt>
                <c:pt idx="4970">
                  <c:v>43034.96875</c:v>
                </c:pt>
                <c:pt idx="4971">
                  <c:v>43034.989583333401</c:v>
                </c:pt>
                <c:pt idx="4972">
                  <c:v>43035.010416666599</c:v>
                </c:pt>
                <c:pt idx="4973">
                  <c:v>43035.03125</c:v>
                </c:pt>
                <c:pt idx="4974">
                  <c:v>43035.052083333401</c:v>
                </c:pt>
                <c:pt idx="4975">
                  <c:v>43035.072916666599</c:v>
                </c:pt>
                <c:pt idx="4976">
                  <c:v>43035.09375</c:v>
                </c:pt>
                <c:pt idx="4977">
                  <c:v>43035.114583333401</c:v>
                </c:pt>
                <c:pt idx="4978">
                  <c:v>43035.135416666599</c:v>
                </c:pt>
                <c:pt idx="4979">
                  <c:v>43035.15625</c:v>
                </c:pt>
                <c:pt idx="4980">
                  <c:v>43035.177083333401</c:v>
                </c:pt>
                <c:pt idx="4981">
                  <c:v>43035.197916666599</c:v>
                </c:pt>
                <c:pt idx="4982">
                  <c:v>43035.21875</c:v>
                </c:pt>
                <c:pt idx="4983">
                  <c:v>43035.239583333401</c:v>
                </c:pt>
                <c:pt idx="4984">
                  <c:v>43035.260416666599</c:v>
                </c:pt>
                <c:pt idx="4985">
                  <c:v>43035.28125</c:v>
                </c:pt>
                <c:pt idx="4986">
                  <c:v>43035.302083333401</c:v>
                </c:pt>
                <c:pt idx="4987">
                  <c:v>43035.322916666599</c:v>
                </c:pt>
                <c:pt idx="4988">
                  <c:v>43035.34375</c:v>
                </c:pt>
                <c:pt idx="4989">
                  <c:v>43035.364583333401</c:v>
                </c:pt>
                <c:pt idx="4990">
                  <c:v>43035.385416666599</c:v>
                </c:pt>
                <c:pt idx="4991">
                  <c:v>43035.40625</c:v>
                </c:pt>
                <c:pt idx="4992">
                  <c:v>43035.427083333401</c:v>
                </c:pt>
                <c:pt idx="4993">
                  <c:v>43035.447916666599</c:v>
                </c:pt>
                <c:pt idx="4994">
                  <c:v>43035.46875</c:v>
                </c:pt>
                <c:pt idx="4995">
                  <c:v>43035.489583333401</c:v>
                </c:pt>
                <c:pt idx="4996">
                  <c:v>43035.510416666599</c:v>
                </c:pt>
                <c:pt idx="4997">
                  <c:v>43035.53125</c:v>
                </c:pt>
                <c:pt idx="4998">
                  <c:v>43035.552083333401</c:v>
                </c:pt>
                <c:pt idx="4999">
                  <c:v>43035.572916666599</c:v>
                </c:pt>
                <c:pt idx="5000">
                  <c:v>43035.59375</c:v>
                </c:pt>
                <c:pt idx="5001">
                  <c:v>43035.614583333401</c:v>
                </c:pt>
                <c:pt idx="5002">
                  <c:v>43035.635416666599</c:v>
                </c:pt>
                <c:pt idx="5003">
                  <c:v>43035.65625</c:v>
                </c:pt>
                <c:pt idx="5004">
                  <c:v>43035.677083333401</c:v>
                </c:pt>
                <c:pt idx="5005">
                  <c:v>43035.697916666599</c:v>
                </c:pt>
                <c:pt idx="5006">
                  <c:v>43035.71875</c:v>
                </c:pt>
                <c:pt idx="5007">
                  <c:v>43035.739583333401</c:v>
                </c:pt>
                <c:pt idx="5008">
                  <c:v>43035.760416666599</c:v>
                </c:pt>
                <c:pt idx="5009">
                  <c:v>43035.78125</c:v>
                </c:pt>
                <c:pt idx="5010">
                  <c:v>43035.802083333401</c:v>
                </c:pt>
                <c:pt idx="5011">
                  <c:v>43035.822916666599</c:v>
                </c:pt>
                <c:pt idx="5012">
                  <c:v>43035.84375</c:v>
                </c:pt>
                <c:pt idx="5013">
                  <c:v>43035.864583333401</c:v>
                </c:pt>
                <c:pt idx="5014">
                  <c:v>43035.885416666599</c:v>
                </c:pt>
                <c:pt idx="5015">
                  <c:v>43035.90625</c:v>
                </c:pt>
                <c:pt idx="5016">
                  <c:v>43035.927083333401</c:v>
                </c:pt>
                <c:pt idx="5017">
                  <c:v>43035.947916666599</c:v>
                </c:pt>
                <c:pt idx="5018">
                  <c:v>43035.96875</c:v>
                </c:pt>
                <c:pt idx="5019">
                  <c:v>43035.989583333401</c:v>
                </c:pt>
                <c:pt idx="5020">
                  <c:v>43036.010416666599</c:v>
                </c:pt>
                <c:pt idx="5021">
                  <c:v>43036.03125</c:v>
                </c:pt>
                <c:pt idx="5022">
                  <c:v>43036.052083333401</c:v>
                </c:pt>
                <c:pt idx="5023">
                  <c:v>43036.072916666599</c:v>
                </c:pt>
                <c:pt idx="5024">
                  <c:v>43036.09375</c:v>
                </c:pt>
                <c:pt idx="5025">
                  <c:v>43036.114583333401</c:v>
                </c:pt>
                <c:pt idx="5026">
                  <c:v>43036.135416666599</c:v>
                </c:pt>
                <c:pt idx="5027">
                  <c:v>43036.15625</c:v>
                </c:pt>
                <c:pt idx="5028">
                  <c:v>43036.177083333401</c:v>
                </c:pt>
                <c:pt idx="5029">
                  <c:v>43036.197916666599</c:v>
                </c:pt>
                <c:pt idx="5030">
                  <c:v>43036.21875</c:v>
                </c:pt>
                <c:pt idx="5031">
                  <c:v>43036.239583333401</c:v>
                </c:pt>
                <c:pt idx="5032">
                  <c:v>43036.260416666599</c:v>
                </c:pt>
                <c:pt idx="5033">
                  <c:v>43036.28125</c:v>
                </c:pt>
                <c:pt idx="5034">
                  <c:v>43036.302083333401</c:v>
                </c:pt>
                <c:pt idx="5035">
                  <c:v>43036.322916666599</c:v>
                </c:pt>
                <c:pt idx="5036">
                  <c:v>43036.34375</c:v>
                </c:pt>
                <c:pt idx="5037">
                  <c:v>43036.364583333401</c:v>
                </c:pt>
                <c:pt idx="5038">
                  <c:v>43036.385416666599</c:v>
                </c:pt>
                <c:pt idx="5039">
                  <c:v>43036.40625</c:v>
                </c:pt>
                <c:pt idx="5040">
                  <c:v>43036.427083333401</c:v>
                </c:pt>
                <c:pt idx="5041">
                  <c:v>43036.447916666599</c:v>
                </c:pt>
                <c:pt idx="5042">
                  <c:v>43036.46875</c:v>
                </c:pt>
                <c:pt idx="5043">
                  <c:v>43036.489583333401</c:v>
                </c:pt>
                <c:pt idx="5044">
                  <c:v>43036.510416666599</c:v>
                </c:pt>
                <c:pt idx="5045">
                  <c:v>43036.53125</c:v>
                </c:pt>
                <c:pt idx="5046">
                  <c:v>43036.552083333401</c:v>
                </c:pt>
                <c:pt idx="5047">
                  <c:v>43036.572916666599</c:v>
                </c:pt>
                <c:pt idx="5048">
                  <c:v>43036.59375</c:v>
                </c:pt>
                <c:pt idx="5049">
                  <c:v>43036.614583333401</c:v>
                </c:pt>
                <c:pt idx="5050">
                  <c:v>43036.635416666599</c:v>
                </c:pt>
                <c:pt idx="5051">
                  <c:v>43036.65625</c:v>
                </c:pt>
                <c:pt idx="5052">
                  <c:v>43036.677083333401</c:v>
                </c:pt>
                <c:pt idx="5053">
                  <c:v>43036.697916666599</c:v>
                </c:pt>
                <c:pt idx="5054">
                  <c:v>43036.71875</c:v>
                </c:pt>
                <c:pt idx="5055">
                  <c:v>43036.739583333401</c:v>
                </c:pt>
                <c:pt idx="5056">
                  <c:v>43036.760416666599</c:v>
                </c:pt>
                <c:pt idx="5057">
                  <c:v>43036.78125</c:v>
                </c:pt>
                <c:pt idx="5058">
                  <c:v>43036.802083333401</c:v>
                </c:pt>
                <c:pt idx="5059">
                  <c:v>43036.822916666599</c:v>
                </c:pt>
                <c:pt idx="5060">
                  <c:v>43036.84375</c:v>
                </c:pt>
                <c:pt idx="5061">
                  <c:v>43036.864583333401</c:v>
                </c:pt>
                <c:pt idx="5062">
                  <c:v>43036.885416666599</c:v>
                </c:pt>
                <c:pt idx="5063">
                  <c:v>43036.90625</c:v>
                </c:pt>
                <c:pt idx="5064">
                  <c:v>43036.927083333401</c:v>
                </c:pt>
                <c:pt idx="5065">
                  <c:v>43036.947916666599</c:v>
                </c:pt>
                <c:pt idx="5066">
                  <c:v>43036.96875</c:v>
                </c:pt>
                <c:pt idx="5067">
                  <c:v>43036.989583333401</c:v>
                </c:pt>
                <c:pt idx="5068">
                  <c:v>43037.010416666599</c:v>
                </c:pt>
                <c:pt idx="5069">
                  <c:v>43037.03125</c:v>
                </c:pt>
                <c:pt idx="5070">
                  <c:v>43037.052083333401</c:v>
                </c:pt>
                <c:pt idx="5071">
                  <c:v>43037.072916666599</c:v>
                </c:pt>
                <c:pt idx="5072">
                  <c:v>43037.09375</c:v>
                </c:pt>
                <c:pt idx="5073">
                  <c:v>43037.114583333401</c:v>
                </c:pt>
                <c:pt idx="5074">
                  <c:v>43037.135416666599</c:v>
                </c:pt>
                <c:pt idx="5075">
                  <c:v>43037.15625</c:v>
                </c:pt>
                <c:pt idx="5076">
                  <c:v>43037.177083333401</c:v>
                </c:pt>
                <c:pt idx="5077">
                  <c:v>43037.197916666599</c:v>
                </c:pt>
                <c:pt idx="5078">
                  <c:v>43037.21875</c:v>
                </c:pt>
                <c:pt idx="5079">
                  <c:v>43037.239583333401</c:v>
                </c:pt>
                <c:pt idx="5080">
                  <c:v>43037.260416666599</c:v>
                </c:pt>
                <c:pt idx="5081">
                  <c:v>43037.28125</c:v>
                </c:pt>
                <c:pt idx="5082">
                  <c:v>43037.302083333401</c:v>
                </c:pt>
                <c:pt idx="5083">
                  <c:v>43037.322916666599</c:v>
                </c:pt>
                <c:pt idx="5084">
                  <c:v>43037.34375</c:v>
                </c:pt>
                <c:pt idx="5085">
                  <c:v>43037.364583333401</c:v>
                </c:pt>
                <c:pt idx="5086">
                  <c:v>43037.385416666599</c:v>
                </c:pt>
                <c:pt idx="5087">
                  <c:v>43037.40625</c:v>
                </c:pt>
                <c:pt idx="5088">
                  <c:v>43037.427083333401</c:v>
                </c:pt>
                <c:pt idx="5089">
                  <c:v>43037.447916666599</c:v>
                </c:pt>
                <c:pt idx="5090">
                  <c:v>43037.46875</c:v>
                </c:pt>
                <c:pt idx="5091">
                  <c:v>43037.489583333401</c:v>
                </c:pt>
                <c:pt idx="5092">
                  <c:v>43037.510416666599</c:v>
                </c:pt>
                <c:pt idx="5093">
                  <c:v>43037.53125</c:v>
                </c:pt>
                <c:pt idx="5094">
                  <c:v>43037.552083333401</c:v>
                </c:pt>
                <c:pt idx="5095">
                  <c:v>43037.572916666599</c:v>
                </c:pt>
                <c:pt idx="5096">
                  <c:v>43037.59375</c:v>
                </c:pt>
                <c:pt idx="5097">
                  <c:v>43037.614583333401</c:v>
                </c:pt>
                <c:pt idx="5098">
                  <c:v>43037.635416666599</c:v>
                </c:pt>
                <c:pt idx="5099">
                  <c:v>43037.65625</c:v>
                </c:pt>
                <c:pt idx="5100">
                  <c:v>43037.677083333401</c:v>
                </c:pt>
                <c:pt idx="5101">
                  <c:v>43037.697916666599</c:v>
                </c:pt>
                <c:pt idx="5102">
                  <c:v>43037.71875</c:v>
                </c:pt>
                <c:pt idx="5103">
                  <c:v>43037.739583333401</c:v>
                </c:pt>
                <c:pt idx="5104">
                  <c:v>43037.760416666599</c:v>
                </c:pt>
                <c:pt idx="5105">
                  <c:v>43037.78125</c:v>
                </c:pt>
                <c:pt idx="5106">
                  <c:v>43037.802083333401</c:v>
                </c:pt>
                <c:pt idx="5107">
                  <c:v>43037.822916666599</c:v>
                </c:pt>
                <c:pt idx="5108">
                  <c:v>43037.84375</c:v>
                </c:pt>
                <c:pt idx="5109">
                  <c:v>43037.864583333401</c:v>
                </c:pt>
                <c:pt idx="5110">
                  <c:v>43037.885416666599</c:v>
                </c:pt>
                <c:pt idx="5111">
                  <c:v>43037.90625</c:v>
                </c:pt>
                <c:pt idx="5112">
                  <c:v>43037.927083333401</c:v>
                </c:pt>
                <c:pt idx="5113">
                  <c:v>43037.947916666599</c:v>
                </c:pt>
                <c:pt idx="5114">
                  <c:v>43037.96875</c:v>
                </c:pt>
                <c:pt idx="5115">
                  <c:v>43037.989583333401</c:v>
                </c:pt>
                <c:pt idx="5116">
                  <c:v>43038.010416666599</c:v>
                </c:pt>
                <c:pt idx="5117">
                  <c:v>43038.03125</c:v>
                </c:pt>
                <c:pt idx="5118">
                  <c:v>43038.052083333401</c:v>
                </c:pt>
                <c:pt idx="5119">
                  <c:v>43038.072916666599</c:v>
                </c:pt>
                <c:pt idx="5120">
                  <c:v>43038.09375</c:v>
                </c:pt>
                <c:pt idx="5121">
                  <c:v>43038.114583333401</c:v>
                </c:pt>
                <c:pt idx="5122">
                  <c:v>43038.135416666599</c:v>
                </c:pt>
                <c:pt idx="5123">
                  <c:v>43038.15625</c:v>
                </c:pt>
                <c:pt idx="5124">
                  <c:v>43038.177083333401</c:v>
                </c:pt>
                <c:pt idx="5125">
                  <c:v>43038.197916666599</c:v>
                </c:pt>
                <c:pt idx="5126">
                  <c:v>43038.21875</c:v>
                </c:pt>
                <c:pt idx="5127">
                  <c:v>43038.239583333401</c:v>
                </c:pt>
                <c:pt idx="5128">
                  <c:v>43038.260416666599</c:v>
                </c:pt>
                <c:pt idx="5129">
                  <c:v>43038.28125</c:v>
                </c:pt>
                <c:pt idx="5130">
                  <c:v>43038.302083333401</c:v>
                </c:pt>
                <c:pt idx="5131">
                  <c:v>43038.322916666599</c:v>
                </c:pt>
                <c:pt idx="5132">
                  <c:v>43038.34375</c:v>
                </c:pt>
                <c:pt idx="5133">
                  <c:v>43038.364583333401</c:v>
                </c:pt>
                <c:pt idx="5134">
                  <c:v>43038.385416666599</c:v>
                </c:pt>
                <c:pt idx="5135">
                  <c:v>43038.40625</c:v>
                </c:pt>
                <c:pt idx="5136">
                  <c:v>43038.427083333401</c:v>
                </c:pt>
                <c:pt idx="5137">
                  <c:v>43038.447916666599</c:v>
                </c:pt>
                <c:pt idx="5138">
                  <c:v>43038.46875</c:v>
                </c:pt>
                <c:pt idx="5139">
                  <c:v>43038.489583333401</c:v>
                </c:pt>
                <c:pt idx="5140">
                  <c:v>43038.510416666599</c:v>
                </c:pt>
                <c:pt idx="5141">
                  <c:v>43038.53125</c:v>
                </c:pt>
                <c:pt idx="5142">
                  <c:v>43038.552083333401</c:v>
                </c:pt>
                <c:pt idx="5143">
                  <c:v>43038.572916666599</c:v>
                </c:pt>
                <c:pt idx="5144">
                  <c:v>43038.59375</c:v>
                </c:pt>
                <c:pt idx="5145">
                  <c:v>43038.614583333401</c:v>
                </c:pt>
                <c:pt idx="5146">
                  <c:v>43038.635416666599</c:v>
                </c:pt>
                <c:pt idx="5147">
                  <c:v>43038.65625</c:v>
                </c:pt>
                <c:pt idx="5148">
                  <c:v>43038.677083333401</c:v>
                </c:pt>
                <c:pt idx="5149">
                  <c:v>43038.697916666599</c:v>
                </c:pt>
                <c:pt idx="5150">
                  <c:v>43038.71875</c:v>
                </c:pt>
                <c:pt idx="5151">
                  <c:v>43038.739583333401</c:v>
                </c:pt>
                <c:pt idx="5152">
                  <c:v>43038.760416666599</c:v>
                </c:pt>
                <c:pt idx="5153">
                  <c:v>43038.78125</c:v>
                </c:pt>
                <c:pt idx="5154">
                  <c:v>43038.802083333401</c:v>
                </c:pt>
                <c:pt idx="5155">
                  <c:v>43038.822916666599</c:v>
                </c:pt>
                <c:pt idx="5156">
                  <c:v>43038.84375</c:v>
                </c:pt>
                <c:pt idx="5157">
                  <c:v>43038.864583333401</c:v>
                </c:pt>
                <c:pt idx="5158">
                  <c:v>43038.885416666599</c:v>
                </c:pt>
                <c:pt idx="5159">
                  <c:v>43038.90625</c:v>
                </c:pt>
                <c:pt idx="5160">
                  <c:v>43038.927083333401</c:v>
                </c:pt>
                <c:pt idx="5161">
                  <c:v>43038.947916666599</c:v>
                </c:pt>
                <c:pt idx="5162">
                  <c:v>43038.96875</c:v>
                </c:pt>
                <c:pt idx="5163">
                  <c:v>43038.989583333401</c:v>
                </c:pt>
                <c:pt idx="5164">
                  <c:v>43039.010416666599</c:v>
                </c:pt>
                <c:pt idx="5165">
                  <c:v>43039.03125</c:v>
                </c:pt>
                <c:pt idx="5166">
                  <c:v>43039.052083333401</c:v>
                </c:pt>
                <c:pt idx="5167">
                  <c:v>43039.072916666599</c:v>
                </c:pt>
                <c:pt idx="5168">
                  <c:v>43039.09375</c:v>
                </c:pt>
                <c:pt idx="5169">
                  <c:v>43039.114583333401</c:v>
                </c:pt>
                <c:pt idx="5170">
                  <c:v>43039.135416666599</c:v>
                </c:pt>
                <c:pt idx="5171">
                  <c:v>43039.15625</c:v>
                </c:pt>
                <c:pt idx="5172">
                  <c:v>43039.177083333401</c:v>
                </c:pt>
                <c:pt idx="5173">
                  <c:v>43039.197916666599</c:v>
                </c:pt>
                <c:pt idx="5174">
                  <c:v>43039.21875</c:v>
                </c:pt>
                <c:pt idx="5175">
                  <c:v>43039.239583333401</c:v>
                </c:pt>
                <c:pt idx="5176">
                  <c:v>43039.260416666599</c:v>
                </c:pt>
                <c:pt idx="5177">
                  <c:v>43039.28125</c:v>
                </c:pt>
                <c:pt idx="5178">
                  <c:v>43039.302083333401</c:v>
                </c:pt>
                <c:pt idx="5179">
                  <c:v>43039.322916666599</c:v>
                </c:pt>
                <c:pt idx="5180">
                  <c:v>43039.34375</c:v>
                </c:pt>
                <c:pt idx="5181">
                  <c:v>43039.364583333401</c:v>
                </c:pt>
                <c:pt idx="5182">
                  <c:v>43039.385416666599</c:v>
                </c:pt>
                <c:pt idx="5183">
                  <c:v>43039.40625</c:v>
                </c:pt>
                <c:pt idx="5184">
                  <c:v>43039.427083333401</c:v>
                </c:pt>
                <c:pt idx="5185">
                  <c:v>43039.447916666599</c:v>
                </c:pt>
                <c:pt idx="5186">
                  <c:v>43039.46875</c:v>
                </c:pt>
                <c:pt idx="5187">
                  <c:v>43039.489583333401</c:v>
                </c:pt>
                <c:pt idx="5188">
                  <c:v>43039.510416666599</c:v>
                </c:pt>
                <c:pt idx="5189">
                  <c:v>43039.53125</c:v>
                </c:pt>
                <c:pt idx="5190">
                  <c:v>43039.552083333401</c:v>
                </c:pt>
                <c:pt idx="5191">
                  <c:v>43039.572916666599</c:v>
                </c:pt>
                <c:pt idx="5192">
                  <c:v>43039.59375</c:v>
                </c:pt>
                <c:pt idx="5193">
                  <c:v>43039.614583333401</c:v>
                </c:pt>
                <c:pt idx="5194">
                  <c:v>43039.635416666599</c:v>
                </c:pt>
                <c:pt idx="5195">
                  <c:v>43039.65625</c:v>
                </c:pt>
                <c:pt idx="5196">
                  <c:v>43039.677083333401</c:v>
                </c:pt>
                <c:pt idx="5197">
                  <c:v>43039.697916666599</c:v>
                </c:pt>
                <c:pt idx="5198">
                  <c:v>43039.71875</c:v>
                </c:pt>
                <c:pt idx="5199">
                  <c:v>43039.739583333401</c:v>
                </c:pt>
                <c:pt idx="5200">
                  <c:v>43039.760416666599</c:v>
                </c:pt>
                <c:pt idx="5201">
                  <c:v>43039.78125</c:v>
                </c:pt>
                <c:pt idx="5202">
                  <c:v>43039.802083333401</c:v>
                </c:pt>
                <c:pt idx="5203">
                  <c:v>43039.822916666599</c:v>
                </c:pt>
                <c:pt idx="5204">
                  <c:v>43039.84375</c:v>
                </c:pt>
                <c:pt idx="5205">
                  <c:v>43039.864583333401</c:v>
                </c:pt>
                <c:pt idx="5206">
                  <c:v>43039.885416666599</c:v>
                </c:pt>
                <c:pt idx="5207">
                  <c:v>43039.90625</c:v>
                </c:pt>
                <c:pt idx="5208">
                  <c:v>43039.927083333401</c:v>
                </c:pt>
                <c:pt idx="5209">
                  <c:v>43039.947916666599</c:v>
                </c:pt>
                <c:pt idx="5210">
                  <c:v>43039.96875</c:v>
                </c:pt>
                <c:pt idx="5211">
                  <c:v>43039.989583333401</c:v>
                </c:pt>
                <c:pt idx="5212">
                  <c:v>43040.010416666599</c:v>
                </c:pt>
                <c:pt idx="5213">
                  <c:v>43040.03125</c:v>
                </c:pt>
                <c:pt idx="5214">
                  <c:v>43040.052083333401</c:v>
                </c:pt>
                <c:pt idx="5215">
                  <c:v>43040.072916666599</c:v>
                </c:pt>
                <c:pt idx="5216">
                  <c:v>43040.09375</c:v>
                </c:pt>
                <c:pt idx="5217">
                  <c:v>43040.114583333401</c:v>
                </c:pt>
                <c:pt idx="5218">
                  <c:v>43040.135416666599</c:v>
                </c:pt>
                <c:pt idx="5219">
                  <c:v>43040.15625</c:v>
                </c:pt>
                <c:pt idx="5220">
                  <c:v>43040.177083333401</c:v>
                </c:pt>
                <c:pt idx="5221">
                  <c:v>43040.197916666599</c:v>
                </c:pt>
                <c:pt idx="5222">
                  <c:v>43040.21875</c:v>
                </c:pt>
                <c:pt idx="5223">
                  <c:v>43040.239583333401</c:v>
                </c:pt>
                <c:pt idx="5224">
                  <c:v>43040.260416666599</c:v>
                </c:pt>
                <c:pt idx="5225">
                  <c:v>43040.28125</c:v>
                </c:pt>
                <c:pt idx="5226">
                  <c:v>43040.302083333401</c:v>
                </c:pt>
                <c:pt idx="5227">
                  <c:v>43040.322916666599</c:v>
                </c:pt>
                <c:pt idx="5228">
                  <c:v>43040.34375</c:v>
                </c:pt>
                <c:pt idx="5229">
                  <c:v>43040.364583333401</c:v>
                </c:pt>
                <c:pt idx="5230">
                  <c:v>43040.385416666599</c:v>
                </c:pt>
                <c:pt idx="5231">
                  <c:v>43040.40625</c:v>
                </c:pt>
                <c:pt idx="5232">
                  <c:v>43040.427083333401</c:v>
                </c:pt>
                <c:pt idx="5233">
                  <c:v>43040.447916666599</c:v>
                </c:pt>
                <c:pt idx="5234">
                  <c:v>43040.46875</c:v>
                </c:pt>
                <c:pt idx="5235">
                  <c:v>43040.489583333401</c:v>
                </c:pt>
                <c:pt idx="5236">
                  <c:v>43040.510416666599</c:v>
                </c:pt>
                <c:pt idx="5237">
                  <c:v>43040.53125</c:v>
                </c:pt>
                <c:pt idx="5238">
                  <c:v>43040.552083333401</c:v>
                </c:pt>
                <c:pt idx="5239">
                  <c:v>43040.572916666599</c:v>
                </c:pt>
                <c:pt idx="5240">
                  <c:v>43040.59375</c:v>
                </c:pt>
                <c:pt idx="5241">
                  <c:v>43040.614583333401</c:v>
                </c:pt>
                <c:pt idx="5242">
                  <c:v>43040.635416666599</c:v>
                </c:pt>
                <c:pt idx="5243">
                  <c:v>43040.65625</c:v>
                </c:pt>
                <c:pt idx="5244">
                  <c:v>43040.677083333401</c:v>
                </c:pt>
                <c:pt idx="5245">
                  <c:v>43040.697916666599</c:v>
                </c:pt>
                <c:pt idx="5246">
                  <c:v>43040.71875</c:v>
                </c:pt>
                <c:pt idx="5247">
                  <c:v>43040.739583333401</c:v>
                </c:pt>
                <c:pt idx="5248">
                  <c:v>43040.760416666599</c:v>
                </c:pt>
                <c:pt idx="5249">
                  <c:v>43040.78125</c:v>
                </c:pt>
                <c:pt idx="5250">
                  <c:v>43040.802083333401</c:v>
                </c:pt>
                <c:pt idx="5251">
                  <c:v>43040.822916666599</c:v>
                </c:pt>
                <c:pt idx="5252">
                  <c:v>43040.84375</c:v>
                </c:pt>
                <c:pt idx="5253">
                  <c:v>43040.864583333401</c:v>
                </c:pt>
                <c:pt idx="5254">
                  <c:v>43040.885416666599</c:v>
                </c:pt>
                <c:pt idx="5255">
                  <c:v>43040.90625</c:v>
                </c:pt>
                <c:pt idx="5256">
                  <c:v>43040.927083333401</c:v>
                </c:pt>
                <c:pt idx="5257">
                  <c:v>43040.947916666599</c:v>
                </c:pt>
                <c:pt idx="5258">
                  <c:v>43040.96875</c:v>
                </c:pt>
                <c:pt idx="5259">
                  <c:v>43040.989583333401</c:v>
                </c:pt>
                <c:pt idx="5260">
                  <c:v>43041.010416666599</c:v>
                </c:pt>
                <c:pt idx="5261">
                  <c:v>43041.03125</c:v>
                </c:pt>
                <c:pt idx="5262">
                  <c:v>43041.052083333401</c:v>
                </c:pt>
                <c:pt idx="5263">
                  <c:v>43041.072916666599</c:v>
                </c:pt>
                <c:pt idx="5264">
                  <c:v>43041.09375</c:v>
                </c:pt>
                <c:pt idx="5265">
                  <c:v>43041.114583333401</c:v>
                </c:pt>
                <c:pt idx="5266">
                  <c:v>43041.135416666599</c:v>
                </c:pt>
                <c:pt idx="5267">
                  <c:v>43041.15625</c:v>
                </c:pt>
                <c:pt idx="5268">
                  <c:v>43041.177083333401</c:v>
                </c:pt>
                <c:pt idx="5269">
                  <c:v>43041.197916666599</c:v>
                </c:pt>
                <c:pt idx="5270">
                  <c:v>43041.21875</c:v>
                </c:pt>
                <c:pt idx="5271">
                  <c:v>43041.239583333401</c:v>
                </c:pt>
                <c:pt idx="5272">
                  <c:v>43041.260416666599</c:v>
                </c:pt>
                <c:pt idx="5273">
                  <c:v>43041.28125</c:v>
                </c:pt>
                <c:pt idx="5274">
                  <c:v>43041.302083333401</c:v>
                </c:pt>
                <c:pt idx="5275">
                  <c:v>43041.322916666599</c:v>
                </c:pt>
                <c:pt idx="5276">
                  <c:v>43041.34375</c:v>
                </c:pt>
                <c:pt idx="5277">
                  <c:v>43041.364583333401</c:v>
                </c:pt>
                <c:pt idx="5278">
                  <c:v>43041.385416666599</c:v>
                </c:pt>
                <c:pt idx="5279">
                  <c:v>43041.40625</c:v>
                </c:pt>
                <c:pt idx="5280">
                  <c:v>43041.427083333401</c:v>
                </c:pt>
                <c:pt idx="5281">
                  <c:v>43041.447916666599</c:v>
                </c:pt>
                <c:pt idx="5282">
                  <c:v>43041.46875</c:v>
                </c:pt>
                <c:pt idx="5283">
                  <c:v>43041.489583333401</c:v>
                </c:pt>
                <c:pt idx="5284">
                  <c:v>43041.510416666599</c:v>
                </c:pt>
                <c:pt idx="5285">
                  <c:v>43041.53125</c:v>
                </c:pt>
                <c:pt idx="5286">
                  <c:v>43041.552083333401</c:v>
                </c:pt>
                <c:pt idx="5287">
                  <c:v>43041.572916666599</c:v>
                </c:pt>
                <c:pt idx="5288">
                  <c:v>43041.59375</c:v>
                </c:pt>
                <c:pt idx="5289">
                  <c:v>43041.614583333401</c:v>
                </c:pt>
                <c:pt idx="5290">
                  <c:v>43041.635416666599</c:v>
                </c:pt>
                <c:pt idx="5291">
                  <c:v>43041.65625</c:v>
                </c:pt>
                <c:pt idx="5292">
                  <c:v>43041.677083333401</c:v>
                </c:pt>
                <c:pt idx="5293">
                  <c:v>43041.697916666599</c:v>
                </c:pt>
                <c:pt idx="5294">
                  <c:v>43041.71875</c:v>
                </c:pt>
                <c:pt idx="5295">
                  <c:v>43041.739583333401</c:v>
                </c:pt>
                <c:pt idx="5296">
                  <c:v>43041.760416666599</c:v>
                </c:pt>
                <c:pt idx="5297">
                  <c:v>43041.78125</c:v>
                </c:pt>
                <c:pt idx="5298">
                  <c:v>43041.802083333401</c:v>
                </c:pt>
                <c:pt idx="5299">
                  <c:v>43041.822916666599</c:v>
                </c:pt>
                <c:pt idx="5300">
                  <c:v>43041.84375</c:v>
                </c:pt>
                <c:pt idx="5301">
                  <c:v>43041.864583333401</c:v>
                </c:pt>
                <c:pt idx="5302">
                  <c:v>43041.885416666599</c:v>
                </c:pt>
                <c:pt idx="5303">
                  <c:v>43041.90625</c:v>
                </c:pt>
                <c:pt idx="5304">
                  <c:v>43041.927083333401</c:v>
                </c:pt>
                <c:pt idx="5305">
                  <c:v>43041.947916666599</c:v>
                </c:pt>
                <c:pt idx="5306">
                  <c:v>43041.96875</c:v>
                </c:pt>
                <c:pt idx="5307">
                  <c:v>43041.989583333401</c:v>
                </c:pt>
                <c:pt idx="5308">
                  <c:v>43042.010416666599</c:v>
                </c:pt>
                <c:pt idx="5309">
                  <c:v>43042.03125</c:v>
                </c:pt>
                <c:pt idx="5310">
                  <c:v>43042.052083333401</c:v>
                </c:pt>
                <c:pt idx="5311">
                  <c:v>43042.072916666599</c:v>
                </c:pt>
                <c:pt idx="5312">
                  <c:v>43042.09375</c:v>
                </c:pt>
                <c:pt idx="5313">
                  <c:v>43042.114583333401</c:v>
                </c:pt>
                <c:pt idx="5314">
                  <c:v>43042.135416666599</c:v>
                </c:pt>
                <c:pt idx="5315">
                  <c:v>43042.15625</c:v>
                </c:pt>
                <c:pt idx="5316">
                  <c:v>43042.177083333401</c:v>
                </c:pt>
                <c:pt idx="5317">
                  <c:v>43042.197916666599</c:v>
                </c:pt>
                <c:pt idx="5318">
                  <c:v>43042.21875</c:v>
                </c:pt>
                <c:pt idx="5319">
                  <c:v>43042.239583333401</c:v>
                </c:pt>
                <c:pt idx="5320">
                  <c:v>43042.260416666599</c:v>
                </c:pt>
                <c:pt idx="5321">
                  <c:v>43042.28125</c:v>
                </c:pt>
                <c:pt idx="5322">
                  <c:v>43042.302083333401</c:v>
                </c:pt>
                <c:pt idx="5323">
                  <c:v>43042.322916666599</c:v>
                </c:pt>
                <c:pt idx="5324">
                  <c:v>43042.34375</c:v>
                </c:pt>
                <c:pt idx="5325">
                  <c:v>43042.364583333401</c:v>
                </c:pt>
                <c:pt idx="5326">
                  <c:v>43042.385416666599</c:v>
                </c:pt>
                <c:pt idx="5327">
                  <c:v>43042.40625</c:v>
                </c:pt>
                <c:pt idx="5328">
                  <c:v>43042.427083333401</c:v>
                </c:pt>
                <c:pt idx="5329">
                  <c:v>43042.447916666599</c:v>
                </c:pt>
                <c:pt idx="5330">
                  <c:v>43042.46875</c:v>
                </c:pt>
                <c:pt idx="5331">
                  <c:v>43042.489583333401</c:v>
                </c:pt>
                <c:pt idx="5332">
                  <c:v>43042.510416666599</c:v>
                </c:pt>
                <c:pt idx="5333">
                  <c:v>43042.53125</c:v>
                </c:pt>
                <c:pt idx="5334">
                  <c:v>43042.552083333401</c:v>
                </c:pt>
                <c:pt idx="5335">
                  <c:v>43042.572916666599</c:v>
                </c:pt>
                <c:pt idx="5336">
                  <c:v>43042.59375</c:v>
                </c:pt>
                <c:pt idx="5337">
                  <c:v>43042.614583333401</c:v>
                </c:pt>
                <c:pt idx="5338">
                  <c:v>43042.635416666599</c:v>
                </c:pt>
                <c:pt idx="5339">
                  <c:v>43042.65625</c:v>
                </c:pt>
                <c:pt idx="5340">
                  <c:v>43042.677083333401</c:v>
                </c:pt>
                <c:pt idx="5341">
                  <c:v>43042.697916666599</c:v>
                </c:pt>
                <c:pt idx="5342">
                  <c:v>43042.71875</c:v>
                </c:pt>
                <c:pt idx="5343">
                  <c:v>43042.739583333401</c:v>
                </c:pt>
                <c:pt idx="5344">
                  <c:v>43042.760416666599</c:v>
                </c:pt>
                <c:pt idx="5345">
                  <c:v>43042.78125</c:v>
                </c:pt>
                <c:pt idx="5346">
                  <c:v>43042.802083333401</c:v>
                </c:pt>
                <c:pt idx="5347">
                  <c:v>43042.822916666599</c:v>
                </c:pt>
                <c:pt idx="5348">
                  <c:v>43042.84375</c:v>
                </c:pt>
                <c:pt idx="5349">
                  <c:v>43042.864583333401</c:v>
                </c:pt>
                <c:pt idx="5350">
                  <c:v>43042.885416666599</c:v>
                </c:pt>
                <c:pt idx="5351">
                  <c:v>43042.90625</c:v>
                </c:pt>
                <c:pt idx="5352">
                  <c:v>43042.927083333401</c:v>
                </c:pt>
                <c:pt idx="5353">
                  <c:v>43042.947916666599</c:v>
                </c:pt>
                <c:pt idx="5354">
                  <c:v>43042.96875</c:v>
                </c:pt>
                <c:pt idx="5355">
                  <c:v>43042.989583333401</c:v>
                </c:pt>
                <c:pt idx="5356">
                  <c:v>43043.010416666599</c:v>
                </c:pt>
                <c:pt idx="5357">
                  <c:v>43043.03125</c:v>
                </c:pt>
                <c:pt idx="5358">
                  <c:v>43043.052083333401</c:v>
                </c:pt>
                <c:pt idx="5359">
                  <c:v>43043.072916666599</c:v>
                </c:pt>
                <c:pt idx="5360">
                  <c:v>43043.09375</c:v>
                </c:pt>
                <c:pt idx="5361">
                  <c:v>43043.114583333401</c:v>
                </c:pt>
                <c:pt idx="5362">
                  <c:v>43043.135416666599</c:v>
                </c:pt>
                <c:pt idx="5363">
                  <c:v>43043.15625</c:v>
                </c:pt>
                <c:pt idx="5364">
                  <c:v>43043.177083333401</c:v>
                </c:pt>
                <c:pt idx="5365">
                  <c:v>43043.197916666599</c:v>
                </c:pt>
                <c:pt idx="5366">
                  <c:v>43043.21875</c:v>
                </c:pt>
                <c:pt idx="5367">
                  <c:v>43043.239583333401</c:v>
                </c:pt>
                <c:pt idx="5368">
                  <c:v>43043.260416666599</c:v>
                </c:pt>
                <c:pt idx="5369">
                  <c:v>43043.28125</c:v>
                </c:pt>
                <c:pt idx="5370">
                  <c:v>43043.302083333401</c:v>
                </c:pt>
                <c:pt idx="5371">
                  <c:v>43043.322916666599</c:v>
                </c:pt>
                <c:pt idx="5372">
                  <c:v>43043.34375</c:v>
                </c:pt>
                <c:pt idx="5373">
                  <c:v>43043.364583333401</c:v>
                </c:pt>
                <c:pt idx="5374">
                  <c:v>43043.385416666599</c:v>
                </c:pt>
                <c:pt idx="5375">
                  <c:v>43043.40625</c:v>
                </c:pt>
                <c:pt idx="5376">
                  <c:v>43043.427083333401</c:v>
                </c:pt>
                <c:pt idx="5377">
                  <c:v>43043.447916666599</c:v>
                </c:pt>
                <c:pt idx="5378">
                  <c:v>43043.46875</c:v>
                </c:pt>
                <c:pt idx="5379">
                  <c:v>43043.489583333401</c:v>
                </c:pt>
                <c:pt idx="5380">
                  <c:v>43043.510416666599</c:v>
                </c:pt>
                <c:pt idx="5381">
                  <c:v>43043.53125</c:v>
                </c:pt>
                <c:pt idx="5382">
                  <c:v>43043.552083333401</c:v>
                </c:pt>
                <c:pt idx="5383">
                  <c:v>43043.572916666599</c:v>
                </c:pt>
                <c:pt idx="5384">
                  <c:v>43043.59375</c:v>
                </c:pt>
                <c:pt idx="5385">
                  <c:v>43043.614583333401</c:v>
                </c:pt>
                <c:pt idx="5386">
                  <c:v>43043.635416666599</c:v>
                </c:pt>
                <c:pt idx="5387">
                  <c:v>43043.65625</c:v>
                </c:pt>
                <c:pt idx="5388">
                  <c:v>43043.677083333401</c:v>
                </c:pt>
                <c:pt idx="5389">
                  <c:v>43043.697916666599</c:v>
                </c:pt>
                <c:pt idx="5390">
                  <c:v>43043.71875</c:v>
                </c:pt>
                <c:pt idx="5391">
                  <c:v>43043.739583333401</c:v>
                </c:pt>
                <c:pt idx="5392">
                  <c:v>43043.760416666599</c:v>
                </c:pt>
                <c:pt idx="5393">
                  <c:v>43043.78125</c:v>
                </c:pt>
                <c:pt idx="5394">
                  <c:v>43043.802083333401</c:v>
                </c:pt>
                <c:pt idx="5395">
                  <c:v>43043.822916666599</c:v>
                </c:pt>
                <c:pt idx="5396">
                  <c:v>43043.84375</c:v>
                </c:pt>
                <c:pt idx="5397">
                  <c:v>43043.864583333401</c:v>
                </c:pt>
                <c:pt idx="5398">
                  <c:v>43043.885416666599</c:v>
                </c:pt>
                <c:pt idx="5399">
                  <c:v>43043.90625</c:v>
                </c:pt>
                <c:pt idx="5400">
                  <c:v>43043.927083333401</c:v>
                </c:pt>
                <c:pt idx="5401">
                  <c:v>43043.947916666599</c:v>
                </c:pt>
                <c:pt idx="5402">
                  <c:v>43043.96875</c:v>
                </c:pt>
                <c:pt idx="5403">
                  <c:v>43043.989583333401</c:v>
                </c:pt>
                <c:pt idx="5404">
                  <c:v>43044.010416666599</c:v>
                </c:pt>
                <c:pt idx="5405">
                  <c:v>43044.03125</c:v>
                </c:pt>
                <c:pt idx="5406">
                  <c:v>43044.052083333401</c:v>
                </c:pt>
                <c:pt idx="5407">
                  <c:v>43044.072916666599</c:v>
                </c:pt>
                <c:pt idx="5408">
                  <c:v>43044.09375</c:v>
                </c:pt>
                <c:pt idx="5409">
                  <c:v>43044.114583333401</c:v>
                </c:pt>
                <c:pt idx="5410">
                  <c:v>43044.135416666599</c:v>
                </c:pt>
                <c:pt idx="5411">
                  <c:v>43044.15625</c:v>
                </c:pt>
                <c:pt idx="5412">
                  <c:v>43044.177083333401</c:v>
                </c:pt>
                <c:pt idx="5413">
                  <c:v>43044.197916666599</c:v>
                </c:pt>
                <c:pt idx="5414">
                  <c:v>43044.21875</c:v>
                </c:pt>
                <c:pt idx="5415">
                  <c:v>43044.239583333401</c:v>
                </c:pt>
                <c:pt idx="5416">
                  <c:v>43044.260416666599</c:v>
                </c:pt>
                <c:pt idx="5417">
                  <c:v>43044.28125</c:v>
                </c:pt>
                <c:pt idx="5418">
                  <c:v>43044.302083333401</c:v>
                </c:pt>
                <c:pt idx="5419">
                  <c:v>43044.322916666599</c:v>
                </c:pt>
                <c:pt idx="5420">
                  <c:v>43044.34375</c:v>
                </c:pt>
                <c:pt idx="5421">
                  <c:v>43044.364583333401</c:v>
                </c:pt>
                <c:pt idx="5422">
                  <c:v>43044.385416666599</c:v>
                </c:pt>
                <c:pt idx="5423">
                  <c:v>43044.40625</c:v>
                </c:pt>
                <c:pt idx="5424">
                  <c:v>43044.427083333401</c:v>
                </c:pt>
                <c:pt idx="5425">
                  <c:v>43044.447916666599</c:v>
                </c:pt>
                <c:pt idx="5426">
                  <c:v>43044.46875</c:v>
                </c:pt>
                <c:pt idx="5427">
                  <c:v>43044.489583333401</c:v>
                </c:pt>
                <c:pt idx="5428">
                  <c:v>43044.510416666599</c:v>
                </c:pt>
                <c:pt idx="5429">
                  <c:v>43044.53125</c:v>
                </c:pt>
                <c:pt idx="5430">
                  <c:v>43044.552083333401</c:v>
                </c:pt>
                <c:pt idx="5431">
                  <c:v>43044.572916666599</c:v>
                </c:pt>
                <c:pt idx="5432">
                  <c:v>43044.59375</c:v>
                </c:pt>
                <c:pt idx="5433">
                  <c:v>43044.614583333401</c:v>
                </c:pt>
                <c:pt idx="5434">
                  <c:v>43044.635416666599</c:v>
                </c:pt>
                <c:pt idx="5435">
                  <c:v>43044.65625</c:v>
                </c:pt>
                <c:pt idx="5436">
                  <c:v>43044.677083333401</c:v>
                </c:pt>
                <c:pt idx="5437">
                  <c:v>43044.697916666599</c:v>
                </c:pt>
                <c:pt idx="5438">
                  <c:v>43044.71875</c:v>
                </c:pt>
                <c:pt idx="5439">
                  <c:v>43044.739583333401</c:v>
                </c:pt>
                <c:pt idx="5440">
                  <c:v>43044.760416666599</c:v>
                </c:pt>
                <c:pt idx="5441">
                  <c:v>43044.78125</c:v>
                </c:pt>
                <c:pt idx="5442">
                  <c:v>43044.802083333401</c:v>
                </c:pt>
                <c:pt idx="5443">
                  <c:v>43044.822916666599</c:v>
                </c:pt>
                <c:pt idx="5444">
                  <c:v>43044.84375</c:v>
                </c:pt>
                <c:pt idx="5445">
                  <c:v>43044.864583333401</c:v>
                </c:pt>
                <c:pt idx="5446">
                  <c:v>43044.885416666599</c:v>
                </c:pt>
                <c:pt idx="5447">
                  <c:v>43044.90625</c:v>
                </c:pt>
                <c:pt idx="5448">
                  <c:v>43044.927083333401</c:v>
                </c:pt>
                <c:pt idx="5449">
                  <c:v>43044.947916666599</c:v>
                </c:pt>
                <c:pt idx="5450">
                  <c:v>43044.96875</c:v>
                </c:pt>
                <c:pt idx="5451">
                  <c:v>43044.989583333401</c:v>
                </c:pt>
                <c:pt idx="5452">
                  <c:v>43045.010416666599</c:v>
                </c:pt>
                <c:pt idx="5453">
                  <c:v>43045.03125</c:v>
                </c:pt>
                <c:pt idx="5454">
                  <c:v>43045.052083333401</c:v>
                </c:pt>
                <c:pt idx="5455">
                  <c:v>43045.072916666599</c:v>
                </c:pt>
                <c:pt idx="5456">
                  <c:v>43045.09375</c:v>
                </c:pt>
                <c:pt idx="5457">
                  <c:v>43045.114583333401</c:v>
                </c:pt>
                <c:pt idx="5458">
                  <c:v>43045.135416666599</c:v>
                </c:pt>
                <c:pt idx="5459">
                  <c:v>43045.15625</c:v>
                </c:pt>
                <c:pt idx="5460">
                  <c:v>43045.177083333401</c:v>
                </c:pt>
                <c:pt idx="5461">
                  <c:v>43045.197916666599</c:v>
                </c:pt>
                <c:pt idx="5462">
                  <c:v>43045.21875</c:v>
                </c:pt>
                <c:pt idx="5463">
                  <c:v>43045.239583333401</c:v>
                </c:pt>
                <c:pt idx="5464">
                  <c:v>43045.260416666599</c:v>
                </c:pt>
                <c:pt idx="5465">
                  <c:v>43045.28125</c:v>
                </c:pt>
                <c:pt idx="5466">
                  <c:v>43045.302083333401</c:v>
                </c:pt>
                <c:pt idx="5467">
                  <c:v>43045.322916666599</c:v>
                </c:pt>
                <c:pt idx="5468">
                  <c:v>43045.34375</c:v>
                </c:pt>
                <c:pt idx="5469">
                  <c:v>43045.364583333401</c:v>
                </c:pt>
                <c:pt idx="5470">
                  <c:v>43045.385416666599</c:v>
                </c:pt>
                <c:pt idx="5471">
                  <c:v>43045.40625</c:v>
                </c:pt>
                <c:pt idx="5472">
                  <c:v>43045.427083333401</c:v>
                </c:pt>
                <c:pt idx="5473">
                  <c:v>43045.447916666599</c:v>
                </c:pt>
                <c:pt idx="5474">
                  <c:v>43045.46875</c:v>
                </c:pt>
                <c:pt idx="5475">
                  <c:v>43045.489583333401</c:v>
                </c:pt>
                <c:pt idx="5476">
                  <c:v>43045.510416666599</c:v>
                </c:pt>
                <c:pt idx="5477">
                  <c:v>43045.53125</c:v>
                </c:pt>
                <c:pt idx="5478">
                  <c:v>43045.552083333401</c:v>
                </c:pt>
                <c:pt idx="5479">
                  <c:v>43045.572916666599</c:v>
                </c:pt>
                <c:pt idx="5480">
                  <c:v>43045.59375</c:v>
                </c:pt>
                <c:pt idx="5481">
                  <c:v>43045.614583333401</c:v>
                </c:pt>
                <c:pt idx="5482">
                  <c:v>43045.635416666599</c:v>
                </c:pt>
                <c:pt idx="5483">
                  <c:v>43045.65625</c:v>
                </c:pt>
                <c:pt idx="5484">
                  <c:v>43045.677083333401</c:v>
                </c:pt>
                <c:pt idx="5485">
                  <c:v>43045.697916666599</c:v>
                </c:pt>
                <c:pt idx="5486">
                  <c:v>43045.71875</c:v>
                </c:pt>
                <c:pt idx="5487">
                  <c:v>43045.739583333401</c:v>
                </c:pt>
                <c:pt idx="5488">
                  <c:v>43045.760416666599</c:v>
                </c:pt>
                <c:pt idx="5489">
                  <c:v>43045.78125</c:v>
                </c:pt>
                <c:pt idx="5490">
                  <c:v>43045.802083333401</c:v>
                </c:pt>
                <c:pt idx="5491">
                  <c:v>43045.822916666599</c:v>
                </c:pt>
                <c:pt idx="5492">
                  <c:v>43045.84375</c:v>
                </c:pt>
                <c:pt idx="5493">
                  <c:v>43045.864583333401</c:v>
                </c:pt>
                <c:pt idx="5494">
                  <c:v>43045.885416666599</c:v>
                </c:pt>
                <c:pt idx="5495">
                  <c:v>43045.90625</c:v>
                </c:pt>
                <c:pt idx="5496">
                  <c:v>43045.927083333401</c:v>
                </c:pt>
                <c:pt idx="5497">
                  <c:v>43045.947916666599</c:v>
                </c:pt>
                <c:pt idx="5498">
                  <c:v>43045.96875</c:v>
                </c:pt>
                <c:pt idx="5499">
                  <c:v>43045.989583333401</c:v>
                </c:pt>
                <c:pt idx="5500">
                  <c:v>43046.010416666599</c:v>
                </c:pt>
                <c:pt idx="5501">
                  <c:v>43046.03125</c:v>
                </c:pt>
                <c:pt idx="5502">
                  <c:v>43046.052083333401</c:v>
                </c:pt>
                <c:pt idx="5503">
                  <c:v>43046.072916666599</c:v>
                </c:pt>
                <c:pt idx="5504">
                  <c:v>43046.09375</c:v>
                </c:pt>
                <c:pt idx="5505">
                  <c:v>43046.114583333401</c:v>
                </c:pt>
                <c:pt idx="5506">
                  <c:v>43046.135416666599</c:v>
                </c:pt>
                <c:pt idx="5507">
                  <c:v>43046.15625</c:v>
                </c:pt>
                <c:pt idx="5508">
                  <c:v>43046.177083333401</c:v>
                </c:pt>
                <c:pt idx="5509">
                  <c:v>43046.197916666599</c:v>
                </c:pt>
                <c:pt idx="5510">
                  <c:v>43046.21875</c:v>
                </c:pt>
                <c:pt idx="5511">
                  <c:v>43046.239583333401</c:v>
                </c:pt>
                <c:pt idx="5512">
                  <c:v>43046.260416666599</c:v>
                </c:pt>
                <c:pt idx="5513">
                  <c:v>43046.28125</c:v>
                </c:pt>
                <c:pt idx="5514">
                  <c:v>43046.302083333401</c:v>
                </c:pt>
                <c:pt idx="5515">
                  <c:v>43046.322916666599</c:v>
                </c:pt>
                <c:pt idx="5516">
                  <c:v>43046.34375</c:v>
                </c:pt>
                <c:pt idx="5517">
                  <c:v>43046.364583333401</c:v>
                </c:pt>
                <c:pt idx="5518">
                  <c:v>43046.385416666599</c:v>
                </c:pt>
                <c:pt idx="5519">
                  <c:v>43046.40625</c:v>
                </c:pt>
                <c:pt idx="5520">
                  <c:v>43046.427083333401</c:v>
                </c:pt>
                <c:pt idx="5521">
                  <c:v>43046.447916666599</c:v>
                </c:pt>
                <c:pt idx="5522">
                  <c:v>43046.46875</c:v>
                </c:pt>
                <c:pt idx="5523">
                  <c:v>43046.489583333401</c:v>
                </c:pt>
                <c:pt idx="5524">
                  <c:v>43046.510416666599</c:v>
                </c:pt>
                <c:pt idx="5525">
                  <c:v>43046.53125</c:v>
                </c:pt>
                <c:pt idx="5526">
                  <c:v>43046.552083333401</c:v>
                </c:pt>
                <c:pt idx="5527">
                  <c:v>43046.572916666599</c:v>
                </c:pt>
                <c:pt idx="5528">
                  <c:v>43046.59375</c:v>
                </c:pt>
                <c:pt idx="5529">
                  <c:v>43046.614583333401</c:v>
                </c:pt>
                <c:pt idx="5530">
                  <c:v>43046.635416666599</c:v>
                </c:pt>
                <c:pt idx="5531">
                  <c:v>43046.65625</c:v>
                </c:pt>
                <c:pt idx="5532">
                  <c:v>43046.677083333401</c:v>
                </c:pt>
                <c:pt idx="5533">
                  <c:v>43046.697916666599</c:v>
                </c:pt>
                <c:pt idx="5534">
                  <c:v>43046.71875</c:v>
                </c:pt>
                <c:pt idx="5535">
                  <c:v>43046.739583333401</c:v>
                </c:pt>
                <c:pt idx="5536">
                  <c:v>43046.760416666599</c:v>
                </c:pt>
                <c:pt idx="5537">
                  <c:v>43046.78125</c:v>
                </c:pt>
                <c:pt idx="5538">
                  <c:v>43046.802083333401</c:v>
                </c:pt>
                <c:pt idx="5539">
                  <c:v>43046.822916666599</c:v>
                </c:pt>
                <c:pt idx="5540">
                  <c:v>43046.84375</c:v>
                </c:pt>
                <c:pt idx="5541">
                  <c:v>43046.864583333401</c:v>
                </c:pt>
                <c:pt idx="5542">
                  <c:v>43046.885416666599</c:v>
                </c:pt>
                <c:pt idx="5543">
                  <c:v>43046.90625</c:v>
                </c:pt>
                <c:pt idx="5544">
                  <c:v>43046.927083333401</c:v>
                </c:pt>
                <c:pt idx="5545">
                  <c:v>43046.947916666599</c:v>
                </c:pt>
                <c:pt idx="5546">
                  <c:v>43046.96875</c:v>
                </c:pt>
                <c:pt idx="5547">
                  <c:v>43046.989583333401</c:v>
                </c:pt>
                <c:pt idx="5548">
                  <c:v>43047.010416666599</c:v>
                </c:pt>
                <c:pt idx="5549">
                  <c:v>43047.03125</c:v>
                </c:pt>
                <c:pt idx="5550">
                  <c:v>43047.052083333401</c:v>
                </c:pt>
                <c:pt idx="5551">
                  <c:v>43047.072916666599</c:v>
                </c:pt>
                <c:pt idx="5552">
                  <c:v>43047.09375</c:v>
                </c:pt>
                <c:pt idx="5553">
                  <c:v>43047.114583333401</c:v>
                </c:pt>
                <c:pt idx="5554">
                  <c:v>43047.135416666599</c:v>
                </c:pt>
                <c:pt idx="5555">
                  <c:v>43047.15625</c:v>
                </c:pt>
                <c:pt idx="5556">
                  <c:v>43047.177083333401</c:v>
                </c:pt>
                <c:pt idx="5557">
                  <c:v>43047.197916666599</c:v>
                </c:pt>
                <c:pt idx="5558">
                  <c:v>43047.21875</c:v>
                </c:pt>
                <c:pt idx="5559">
                  <c:v>43047.239583333401</c:v>
                </c:pt>
                <c:pt idx="5560">
                  <c:v>43047.260416666599</c:v>
                </c:pt>
                <c:pt idx="5561">
                  <c:v>43047.28125</c:v>
                </c:pt>
                <c:pt idx="5562">
                  <c:v>43047.302083333401</c:v>
                </c:pt>
                <c:pt idx="5563">
                  <c:v>43047.322916666599</c:v>
                </c:pt>
                <c:pt idx="5564">
                  <c:v>43047.34375</c:v>
                </c:pt>
                <c:pt idx="5565">
                  <c:v>43047.364583333401</c:v>
                </c:pt>
                <c:pt idx="5566">
                  <c:v>43047.385416666599</c:v>
                </c:pt>
                <c:pt idx="5567">
                  <c:v>43047.40625</c:v>
                </c:pt>
                <c:pt idx="5568">
                  <c:v>43047.427083333401</c:v>
                </c:pt>
                <c:pt idx="5569">
                  <c:v>43047.447916666599</c:v>
                </c:pt>
                <c:pt idx="5570">
                  <c:v>43047.46875</c:v>
                </c:pt>
                <c:pt idx="5571">
                  <c:v>43047.489583333401</c:v>
                </c:pt>
                <c:pt idx="5572">
                  <c:v>43047.510416666599</c:v>
                </c:pt>
                <c:pt idx="5573">
                  <c:v>43047.53125</c:v>
                </c:pt>
                <c:pt idx="5574">
                  <c:v>43047.552083333401</c:v>
                </c:pt>
                <c:pt idx="5575">
                  <c:v>43047.572916666599</c:v>
                </c:pt>
                <c:pt idx="5576">
                  <c:v>43047.59375</c:v>
                </c:pt>
                <c:pt idx="5577">
                  <c:v>43047.614583333401</c:v>
                </c:pt>
                <c:pt idx="5578">
                  <c:v>43047.635416666599</c:v>
                </c:pt>
                <c:pt idx="5579">
                  <c:v>43047.65625</c:v>
                </c:pt>
                <c:pt idx="5580">
                  <c:v>43047.677083333401</c:v>
                </c:pt>
                <c:pt idx="5581">
                  <c:v>43047.697916666599</c:v>
                </c:pt>
                <c:pt idx="5582">
                  <c:v>43047.71875</c:v>
                </c:pt>
                <c:pt idx="5583">
                  <c:v>43047.739583333401</c:v>
                </c:pt>
                <c:pt idx="5584">
                  <c:v>43047.760416666599</c:v>
                </c:pt>
                <c:pt idx="5585">
                  <c:v>43047.78125</c:v>
                </c:pt>
                <c:pt idx="5586">
                  <c:v>43047.802083333401</c:v>
                </c:pt>
                <c:pt idx="5587">
                  <c:v>43047.822916666599</c:v>
                </c:pt>
                <c:pt idx="5588">
                  <c:v>43047.84375</c:v>
                </c:pt>
                <c:pt idx="5589">
                  <c:v>43047.864583333401</c:v>
                </c:pt>
                <c:pt idx="5590">
                  <c:v>43047.885416666599</c:v>
                </c:pt>
                <c:pt idx="5591">
                  <c:v>43047.90625</c:v>
                </c:pt>
                <c:pt idx="5592">
                  <c:v>43047.927083333401</c:v>
                </c:pt>
                <c:pt idx="5593">
                  <c:v>43047.947916666599</c:v>
                </c:pt>
                <c:pt idx="5594">
                  <c:v>43047.96875</c:v>
                </c:pt>
                <c:pt idx="5595">
                  <c:v>43047.989583333401</c:v>
                </c:pt>
                <c:pt idx="5596">
                  <c:v>43048.010416666599</c:v>
                </c:pt>
                <c:pt idx="5597">
                  <c:v>43048.03125</c:v>
                </c:pt>
                <c:pt idx="5598">
                  <c:v>43048.052083333401</c:v>
                </c:pt>
                <c:pt idx="5599">
                  <c:v>43048.072916666599</c:v>
                </c:pt>
                <c:pt idx="5600">
                  <c:v>43048.09375</c:v>
                </c:pt>
                <c:pt idx="5601">
                  <c:v>43048.114583333401</c:v>
                </c:pt>
                <c:pt idx="5602">
                  <c:v>43048.135416666599</c:v>
                </c:pt>
                <c:pt idx="5603">
                  <c:v>43048.15625</c:v>
                </c:pt>
                <c:pt idx="5604">
                  <c:v>43048.177083333401</c:v>
                </c:pt>
                <c:pt idx="5605">
                  <c:v>43048.197916666599</c:v>
                </c:pt>
                <c:pt idx="5606">
                  <c:v>43048.21875</c:v>
                </c:pt>
                <c:pt idx="5607">
                  <c:v>43048.239583333401</c:v>
                </c:pt>
                <c:pt idx="5608">
                  <c:v>43048.260416666599</c:v>
                </c:pt>
                <c:pt idx="5609">
                  <c:v>43048.28125</c:v>
                </c:pt>
                <c:pt idx="5610">
                  <c:v>43048.302083333401</c:v>
                </c:pt>
                <c:pt idx="5611">
                  <c:v>43048.322916666599</c:v>
                </c:pt>
                <c:pt idx="5612">
                  <c:v>43048.34375</c:v>
                </c:pt>
                <c:pt idx="5613">
                  <c:v>43048.364583333401</c:v>
                </c:pt>
                <c:pt idx="5614">
                  <c:v>43048.385416666599</c:v>
                </c:pt>
                <c:pt idx="5615">
                  <c:v>43048.40625</c:v>
                </c:pt>
                <c:pt idx="5616">
                  <c:v>43048.427083333401</c:v>
                </c:pt>
                <c:pt idx="5617">
                  <c:v>43048.447916666599</c:v>
                </c:pt>
                <c:pt idx="5618">
                  <c:v>43048.46875</c:v>
                </c:pt>
                <c:pt idx="5619">
                  <c:v>43048.489583333401</c:v>
                </c:pt>
                <c:pt idx="5620">
                  <c:v>43048.510416666599</c:v>
                </c:pt>
                <c:pt idx="5621">
                  <c:v>43048.53125</c:v>
                </c:pt>
                <c:pt idx="5622">
                  <c:v>43048.552083333401</c:v>
                </c:pt>
                <c:pt idx="5623">
                  <c:v>43048.572916666599</c:v>
                </c:pt>
                <c:pt idx="5624">
                  <c:v>43048.59375</c:v>
                </c:pt>
                <c:pt idx="5625">
                  <c:v>43048.614583333401</c:v>
                </c:pt>
                <c:pt idx="5626">
                  <c:v>43048.635416666599</c:v>
                </c:pt>
                <c:pt idx="5627">
                  <c:v>43048.65625</c:v>
                </c:pt>
                <c:pt idx="5628">
                  <c:v>43048.677083333401</c:v>
                </c:pt>
                <c:pt idx="5629">
                  <c:v>43048.697916666599</c:v>
                </c:pt>
                <c:pt idx="5630">
                  <c:v>43048.71875</c:v>
                </c:pt>
                <c:pt idx="5631">
                  <c:v>43048.739583333401</c:v>
                </c:pt>
                <c:pt idx="5632">
                  <c:v>43048.760416666599</c:v>
                </c:pt>
                <c:pt idx="5633">
                  <c:v>43048.78125</c:v>
                </c:pt>
                <c:pt idx="5634">
                  <c:v>43048.802083333401</c:v>
                </c:pt>
                <c:pt idx="5635">
                  <c:v>43048.822916666599</c:v>
                </c:pt>
                <c:pt idx="5636">
                  <c:v>43048.84375</c:v>
                </c:pt>
                <c:pt idx="5637">
                  <c:v>43048.864583333401</c:v>
                </c:pt>
                <c:pt idx="5638">
                  <c:v>43048.885416666599</c:v>
                </c:pt>
                <c:pt idx="5639">
                  <c:v>43048.90625</c:v>
                </c:pt>
                <c:pt idx="5640">
                  <c:v>43048.927083333401</c:v>
                </c:pt>
                <c:pt idx="5641">
                  <c:v>43048.947916666599</c:v>
                </c:pt>
                <c:pt idx="5642">
                  <c:v>43048.96875</c:v>
                </c:pt>
                <c:pt idx="5643">
                  <c:v>43048.989583333401</c:v>
                </c:pt>
                <c:pt idx="5644">
                  <c:v>43049.010416666599</c:v>
                </c:pt>
                <c:pt idx="5645">
                  <c:v>43049.03125</c:v>
                </c:pt>
                <c:pt idx="5646">
                  <c:v>43049.052083333401</c:v>
                </c:pt>
                <c:pt idx="5647">
                  <c:v>43049.072916666599</c:v>
                </c:pt>
                <c:pt idx="5648">
                  <c:v>43049.09375</c:v>
                </c:pt>
                <c:pt idx="5649">
                  <c:v>43049.114583333401</c:v>
                </c:pt>
                <c:pt idx="5650">
                  <c:v>43049.135416666599</c:v>
                </c:pt>
                <c:pt idx="5651">
                  <c:v>43049.15625</c:v>
                </c:pt>
                <c:pt idx="5652">
                  <c:v>43049.177083333401</c:v>
                </c:pt>
                <c:pt idx="5653">
                  <c:v>43049.197916666599</c:v>
                </c:pt>
                <c:pt idx="5654">
                  <c:v>43049.21875</c:v>
                </c:pt>
                <c:pt idx="5655">
                  <c:v>43049.239583333401</c:v>
                </c:pt>
                <c:pt idx="5656">
                  <c:v>43049.260416666599</c:v>
                </c:pt>
                <c:pt idx="5657">
                  <c:v>43049.28125</c:v>
                </c:pt>
                <c:pt idx="5658">
                  <c:v>43049.302083333401</c:v>
                </c:pt>
                <c:pt idx="5659">
                  <c:v>43049.322916666599</c:v>
                </c:pt>
                <c:pt idx="5660">
                  <c:v>43049.34375</c:v>
                </c:pt>
                <c:pt idx="5661">
                  <c:v>43049.364583333401</c:v>
                </c:pt>
                <c:pt idx="5662">
                  <c:v>43049.385416666599</c:v>
                </c:pt>
                <c:pt idx="5663">
                  <c:v>43049.40625</c:v>
                </c:pt>
                <c:pt idx="5664">
                  <c:v>43049.427083333401</c:v>
                </c:pt>
                <c:pt idx="5665">
                  <c:v>43049.447916666599</c:v>
                </c:pt>
                <c:pt idx="5666">
                  <c:v>43049.46875</c:v>
                </c:pt>
                <c:pt idx="5667">
                  <c:v>43049.489583333401</c:v>
                </c:pt>
                <c:pt idx="5668">
                  <c:v>43049.510416666599</c:v>
                </c:pt>
                <c:pt idx="5669">
                  <c:v>43049.53125</c:v>
                </c:pt>
                <c:pt idx="5670">
                  <c:v>43049.552083333401</c:v>
                </c:pt>
                <c:pt idx="5671">
                  <c:v>43049.572916666599</c:v>
                </c:pt>
                <c:pt idx="5672">
                  <c:v>43049.59375</c:v>
                </c:pt>
                <c:pt idx="5673">
                  <c:v>43049.614583333401</c:v>
                </c:pt>
                <c:pt idx="5674">
                  <c:v>43049.635416666599</c:v>
                </c:pt>
                <c:pt idx="5675">
                  <c:v>43049.65625</c:v>
                </c:pt>
                <c:pt idx="5676">
                  <c:v>43049.677083333401</c:v>
                </c:pt>
                <c:pt idx="5677">
                  <c:v>43049.697916666599</c:v>
                </c:pt>
                <c:pt idx="5678">
                  <c:v>43049.71875</c:v>
                </c:pt>
                <c:pt idx="5679">
                  <c:v>43049.739583333401</c:v>
                </c:pt>
                <c:pt idx="5680">
                  <c:v>43049.760416666599</c:v>
                </c:pt>
                <c:pt idx="5681">
                  <c:v>43049.78125</c:v>
                </c:pt>
                <c:pt idx="5682">
                  <c:v>43049.802083333401</c:v>
                </c:pt>
                <c:pt idx="5683">
                  <c:v>43049.822916666599</c:v>
                </c:pt>
                <c:pt idx="5684">
                  <c:v>43049.84375</c:v>
                </c:pt>
                <c:pt idx="5685">
                  <c:v>43049.864583333401</c:v>
                </c:pt>
                <c:pt idx="5686">
                  <c:v>43049.885416666599</c:v>
                </c:pt>
                <c:pt idx="5687">
                  <c:v>43049.90625</c:v>
                </c:pt>
                <c:pt idx="5688">
                  <c:v>43049.927083333401</c:v>
                </c:pt>
                <c:pt idx="5689">
                  <c:v>43049.947916666599</c:v>
                </c:pt>
                <c:pt idx="5690">
                  <c:v>43049.96875</c:v>
                </c:pt>
                <c:pt idx="5691">
                  <c:v>43049.989583333401</c:v>
                </c:pt>
                <c:pt idx="5692">
                  <c:v>43050.010416666599</c:v>
                </c:pt>
                <c:pt idx="5693">
                  <c:v>43050.03125</c:v>
                </c:pt>
                <c:pt idx="5694">
                  <c:v>43050.052083333401</c:v>
                </c:pt>
                <c:pt idx="5695">
                  <c:v>43050.072916666599</c:v>
                </c:pt>
                <c:pt idx="5696">
                  <c:v>43050.09375</c:v>
                </c:pt>
                <c:pt idx="5697">
                  <c:v>43050.114583333401</c:v>
                </c:pt>
                <c:pt idx="5698">
                  <c:v>43050.135416666599</c:v>
                </c:pt>
                <c:pt idx="5699">
                  <c:v>43050.15625</c:v>
                </c:pt>
                <c:pt idx="5700">
                  <c:v>43050.177083333401</c:v>
                </c:pt>
                <c:pt idx="5701">
                  <c:v>43050.197916666599</c:v>
                </c:pt>
                <c:pt idx="5702">
                  <c:v>43050.21875</c:v>
                </c:pt>
                <c:pt idx="5703">
                  <c:v>43050.239583333401</c:v>
                </c:pt>
                <c:pt idx="5704">
                  <c:v>43050.260416666599</c:v>
                </c:pt>
                <c:pt idx="5705">
                  <c:v>43050.28125</c:v>
                </c:pt>
                <c:pt idx="5706">
                  <c:v>43050.302083333401</c:v>
                </c:pt>
                <c:pt idx="5707">
                  <c:v>43050.322916666599</c:v>
                </c:pt>
                <c:pt idx="5708">
                  <c:v>43050.34375</c:v>
                </c:pt>
                <c:pt idx="5709">
                  <c:v>43050.364583333401</c:v>
                </c:pt>
                <c:pt idx="5710">
                  <c:v>43050.385416666599</c:v>
                </c:pt>
                <c:pt idx="5711">
                  <c:v>43050.40625</c:v>
                </c:pt>
                <c:pt idx="5712">
                  <c:v>43050.427083333401</c:v>
                </c:pt>
                <c:pt idx="5713">
                  <c:v>43050.447916666599</c:v>
                </c:pt>
                <c:pt idx="5714">
                  <c:v>43050.46875</c:v>
                </c:pt>
                <c:pt idx="5715">
                  <c:v>43050.489583333401</c:v>
                </c:pt>
                <c:pt idx="5716">
                  <c:v>43050.510416666599</c:v>
                </c:pt>
                <c:pt idx="5717">
                  <c:v>43050.53125</c:v>
                </c:pt>
                <c:pt idx="5718">
                  <c:v>43050.552083333401</c:v>
                </c:pt>
                <c:pt idx="5719">
                  <c:v>43050.572916666599</c:v>
                </c:pt>
                <c:pt idx="5720">
                  <c:v>43050.59375</c:v>
                </c:pt>
                <c:pt idx="5721">
                  <c:v>43050.614583333401</c:v>
                </c:pt>
                <c:pt idx="5722">
                  <c:v>43050.635416666599</c:v>
                </c:pt>
                <c:pt idx="5723">
                  <c:v>43050.65625</c:v>
                </c:pt>
                <c:pt idx="5724">
                  <c:v>43050.677083333401</c:v>
                </c:pt>
                <c:pt idx="5725">
                  <c:v>43050.697916666599</c:v>
                </c:pt>
                <c:pt idx="5726">
                  <c:v>43050.71875</c:v>
                </c:pt>
                <c:pt idx="5727">
                  <c:v>43050.739583333401</c:v>
                </c:pt>
                <c:pt idx="5728">
                  <c:v>43050.760416666599</c:v>
                </c:pt>
                <c:pt idx="5729">
                  <c:v>43050.78125</c:v>
                </c:pt>
                <c:pt idx="5730">
                  <c:v>43050.802083333401</c:v>
                </c:pt>
                <c:pt idx="5731">
                  <c:v>43050.822916666599</c:v>
                </c:pt>
                <c:pt idx="5732">
                  <c:v>43050.84375</c:v>
                </c:pt>
                <c:pt idx="5733">
                  <c:v>43050.864583333401</c:v>
                </c:pt>
                <c:pt idx="5734">
                  <c:v>43050.885416666599</c:v>
                </c:pt>
                <c:pt idx="5735">
                  <c:v>43050.90625</c:v>
                </c:pt>
                <c:pt idx="5736">
                  <c:v>43050.927083333401</c:v>
                </c:pt>
                <c:pt idx="5737">
                  <c:v>43050.947916666599</c:v>
                </c:pt>
                <c:pt idx="5738">
                  <c:v>43050.96875</c:v>
                </c:pt>
                <c:pt idx="5739">
                  <c:v>43050.989583333401</c:v>
                </c:pt>
                <c:pt idx="5740">
                  <c:v>43051.010416666599</c:v>
                </c:pt>
                <c:pt idx="5741">
                  <c:v>43051.03125</c:v>
                </c:pt>
                <c:pt idx="5742">
                  <c:v>43051.052083333401</c:v>
                </c:pt>
                <c:pt idx="5743">
                  <c:v>43051.072916666599</c:v>
                </c:pt>
                <c:pt idx="5744">
                  <c:v>43051.09375</c:v>
                </c:pt>
                <c:pt idx="5745">
                  <c:v>43051.114583333401</c:v>
                </c:pt>
                <c:pt idx="5746">
                  <c:v>43051.135416666599</c:v>
                </c:pt>
                <c:pt idx="5747">
                  <c:v>43051.15625</c:v>
                </c:pt>
                <c:pt idx="5748">
                  <c:v>43051.177083333401</c:v>
                </c:pt>
                <c:pt idx="5749">
                  <c:v>43051.197916666599</c:v>
                </c:pt>
                <c:pt idx="5750">
                  <c:v>43051.21875</c:v>
                </c:pt>
                <c:pt idx="5751">
                  <c:v>43051.239583333401</c:v>
                </c:pt>
                <c:pt idx="5752">
                  <c:v>43051.260416666599</c:v>
                </c:pt>
                <c:pt idx="5753">
                  <c:v>43051.28125</c:v>
                </c:pt>
                <c:pt idx="5754">
                  <c:v>43051.302083333401</c:v>
                </c:pt>
                <c:pt idx="5755">
                  <c:v>43051.322916666599</c:v>
                </c:pt>
                <c:pt idx="5756">
                  <c:v>43051.34375</c:v>
                </c:pt>
                <c:pt idx="5757">
                  <c:v>43051.364583333401</c:v>
                </c:pt>
                <c:pt idx="5758">
                  <c:v>43051.385416666599</c:v>
                </c:pt>
                <c:pt idx="5759">
                  <c:v>43051.40625</c:v>
                </c:pt>
                <c:pt idx="5760">
                  <c:v>43051.427083333401</c:v>
                </c:pt>
                <c:pt idx="5761">
                  <c:v>43051.447916666599</c:v>
                </c:pt>
                <c:pt idx="5762">
                  <c:v>43051.46875</c:v>
                </c:pt>
                <c:pt idx="5763">
                  <c:v>43051.489583333401</c:v>
                </c:pt>
                <c:pt idx="5764">
                  <c:v>43051.510416666599</c:v>
                </c:pt>
                <c:pt idx="5765">
                  <c:v>43051.53125</c:v>
                </c:pt>
                <c:pt idx="5766">
                  <c:v>43051.552083333401</c:v>
                </c:pt>
                <c:pt idx="5767">
                  <c:v>43051.572916666599</c:v>
                </c:pt>
                <c:pt idx="5768">
                  <c:v>43051.59375</c:v>
                </c:pt>
                <c:pt idx="5769">
                  <c:v>43051.614583333401</c:v>
                </c:pt>
                <c:pt idx="5770">
                  <c:v>43051.635416666599</c:v>
                </c:pt>
                <c:pt idx="5771">
                  <c:v>43051.65625</c:v>
                </c:pt>
                <c:pt idx="5772">
                  <c:v>43051.677083333401</c:v>
                </c:pt>
                <c:pt idx="5773">
                  <c:v>43051.697916666599</c:v>
                </c:pt>
                <c:pt idx="5774">
                  <c:v>43051.71875</c:v>
                </c:pt>
                <c:pt idx="5775">
                  <c:v>43051.739583333401</c:v>
                </c:pt>
                <c:pt idx="5776">
                  <c:v>43051.760416666599</c:v>
                </c:pt>
                <c:pt idx="5777">
                  <c:v>43051.78125</c:v>
                </c:pt>
                <c:pt idx="5778">
                  <c:v>43051.802083333401</c:v>
                </c:pt>
                <c:pt idx="5779">
                  <c:v>43051.822916666599</c:v>
                </c:pt>
                <c:pt idx="5780">
                  <c:v>43051.84375</c:v>
                </c:pt>
                <c:pt idx="5781">
                  <c:v>43051.864583333401</c:v>
                </c:pt>
                <c:pt idx="5782">
                  <c:v>43051.885416666599</c:v>
                </c:pt>
                <c:pt idx="5783">
                  <c:v>43051.90625</c:v>
                </c:pt>
                <c:pt idx="5784">
                  <c:v>43051.927083333401</c:v>
                </c:pt>
                <c:pt idx="5785">
                  <c:v>43051.947916666599</c:v>
                </c:pt>
                <c:pt idx="5786">
                  <c:v>43051.96875</c:v>
                </c:pt>
                <c:pt idx="5787">
                  <c:v>43051.989583333401</c:v>
                </c:pt>
                <c:pt idx="5788">
                  <c:v>43052.010416666599</c:v>
                </c:pt>
                <c:pt idx="5789">
                  <c:v>43052.03125</c:v>
                </c:pt>
                <c:pt idx="5790">
                  <c:v>43052.052083333401</c:v>
                </c:pt>
                <c:pt idx="5791">
                  <c:v>43052.072916666599</c:v>
                </c:pt>
                <c:pt idx="5792">
                  <c:v>43052.09375</c:v>
                </c:pt>
                <c:pt idx="5793">
                  <c:v>43052.114583333401</c:v>
                </c:pt>
                <c:pt idx="5794">
                  <c:v>43052.135416666599</c:v>
                </c:pt>
                <c:pt idx="5795">
                  <c:v>43052.15625</c:v>
                </c:pt>
                <c:pt idx="5796">
                  <c:v>43052.177083333401</c:v>
                </c:pt>
                <c:pt idx="5797">
                  <c:v>43052.197916666599</c:v>
                </c:pt>
                <c:pt idx="5798">
                  <c:v>43052.21875</c:v>
                </c:pt>
                <c:pt idx="5799">
                  <c:v>43052.239583333401</c:v>
                </c:pt>
                <c:pt idx="5800">
                  <c:v>43052.260416666599</c:v>
                </c:pt>
                <c:pt idx="5801">
                  <c:v>43052.28125</c:v>
                </c:pt>
                <c:pt idx="5802">
                  <c:v>43052.302083333401</c:v>
                </c:pt>
                <c:pt idx="5803">
                  <c:v>43052.322916666599</c:v>
                </c:pt>
                <c:pt idx="5804">
                  <c:v>43052.34375</c:v>
                </c:pt>
                <c:pt idx="5805">
                  <c:v>43052.364583333401</c:v>
                </c:pt>
                <c:pt idx="5806">
                  <c:v>43052.385416666599</c:v>
                </c:pt>
                <c:pt idx="5807">
                  <c:v>43052.40625</c:v>
                </c:pt>
                <c:pt idx="5808">
                  <c:v>43052.427083333401</c:v>
                </c:pt>
                <c:pt idx="5809">
                  <c:v>43052.447916666599</c:v>
                </c:pt>
                <c:pt idx="5810">
                  <c:v>43052.46875</c:v>
                </c:pt>
                <c:pt idx="5811">
                  <c:v>43052.489583333401</c:v>
                </c:pt>
                <c:pt idx="5812">
                  <c:v>43052.510416666599</c:v>
                </c:pt>
                <c:pt idx="5813">
                  <c:v>43052.53125</c:v>
                </c:pt>
                <c:pt idx="5814">
                  <c:v>43052.552083333401</c:v>
                </c:pt>
                <c:pt idx="5815">
                  <c:v>43052.572916666599</c:v>
                </c:pt>
                <c:pt idx="5816">
                  <c:v>43052.59375</c:v>
                </c:pt>
                <c:pt idx="5817">
                  <c:v>43052.614583333401</c:v>
                </c:pt>
                <c:pt idx="5818">
                  <c:v>43052.635416666599</c:v>
                </c:pt>
                <c:pt idx="5819">
                  <c:v>43052.65625</c:v>
                </c:pt>
                <c:pt idx="5820">
                  <c:v>43052.677083333401</c:v>
                </c:pt>
                <c:pt idx="5821">
                  <c:v>43052.697916666599</c:v>
                </c:pt>
                <c:pt idx="5822">
                  <c:v>43052.71875</c:v>
                </c:pt>
                <c:pt idx="5823">
                  <c:v>43052.739583333401</c:v>
                </c:pt>
                <c:pt idx="5824">
                  <c:v>43052.760416666599</c:v>
                </c:pt>
                <c:pt idx="5825">
                  <c:v>43052.78125</c:v>
                </c:pt>
                <c:pt idx="5826">
                  <c:v>43052.802083333401</c:v>
                </c:pt>
                <c:pt idx="5827">
                  <c:v>43052.822916666599</c:v>
                </c:pt>
                <c:pt idx="5828">
                  <c:v>43052.84375</c:v>
                </c:pt>
                <c:pt idx="5829">
                  <c:v>43052.864583333401</c:v>
                </c:pt>
                <c:pt idx="5830">
                  <c:v>43052.885416666599</c:v>
                </c:pt>
                <c:pt idx="5831">
                  <c:v>43052.90625</c:v>
                </c:pt>
                <c:pt idx="5832">
                  <c:v>43052.927083333401</c:v>
                </c:pt>
                <c:pt idx="5833">
                  <c:v>43052.947916666599</c:v>
                </c:pt>
                <c:pt idx="5834">
                  <c:v>43052.96875</c:v>
                </c:pt>
                <c:pt idx="5835">
                  <c:v>43052.989583333401</c:v>
                </c:pt>
                <c:pt idx="5836">
                  <c:v>43053.010416666599</c:v>
                </c:pt>
                <c:pt idx="5837">
                  <c:v>43053.03125</c:v>
                </c:pt>
                <c:pt idx="5838">
                  <c:v>43053.052083333401</c:v>
                </c:pt>
                <c:pt idx="5839">
                  <c:v>43053.072916666599</c:v>
                </c:pt>
                <c:pt idx="5840">
                  <c:v>43053.09375</c:v>
                </c:pt>
                <c:pt idx="5841">
                  <c:v>43053.114583333401</c:v>
                </c:pt>
                <c:pt idx="5842">
                  <c:v>43053.135416666599</c:v>
                </c:pt>
                <c:pt idx="5843">
                  <c:v>43053.15625</c:v>
                </c:pt>
                <c:pt idx="5844">
                  <c:v>43053.177083333401</c:v>
                </c:pt>
                <c:pt idx="5845">
                  <c:v>43053.197916666599</c:v>
                </c:pt>
                <c:pt idx="5846">
                  <c:v>43053.21875</c:v>
                </c:pt>
                <c:pt idx="5847">
                  <c:v>43053.239583333401</c:v>
                </c:pt>
                <c:pt idx="5848">
                  <c:v>43053.260416666599</c:v>
                </c:pt>
                <c:pt idx="5849">
                  <c:v>43053.28125</c:v>
                </c:pt>
                <c:pt idx="5850">
                  <c:v>43053.302083333401</c:v>
                </c:pt>
                <c:pt idx="5851">
                  <c:v>43053.322916666599</c:v>
                </c:pt>
                <c:pt idx="5852">
                  <c:v>43053.34375</c:v>
                </c:pt>
                <c:pt idx="5853">
                  <c:v>43053.364583333401</c:v>
                </c:pt>
                <c:pt idx="5854">
                  <c:v>43053.385416666599</c:v>
                </c:pt>
                <c:pt idx="5855">
                  <c:v>43053.40625</c:v>
                </c:pt>
                <c:pt idx="5856">
                  <c:v>43053.427083333401</c:v>
                </c:pt>
                <c:pt idx="5857">
                  <c:v>43053.447916666599</c:v>
                </c:pt>
                <c:pt idx="5858">
                  <c:v>43053.46875</c:v>
                </c:pt>
                <c:pt idx="5859">
                  <c:v>43053.489583333401</c:v>
                </c:pt>
                <c:pt idx="5860">
                  <c:v>43053.510416666599</c:v>
                </c:pt>
                <c:pt idx="5861">
                  <c:v>43053.53125</c:v>
                </c:pt>
                <c:pt idx="5862">
                  <c:v>43053.552083333401</c:v>
                </c:pt>
                <c:pt idx="5863">
                  <c:v>43053.572916666599</c:v>
                </c:pt>
                <c:pt idx="5864">
                  <c:v>43053.59375</c:v>
                </c:pt>
                <c:pt idx="5865">
                  <c:v>43053.614583333401</c:v>
                </c:pt>
                <c:pt idx="5866">
                  <c:v>43053.635416666599</c:v>
                </c:pt>
                <c:pt idx="5867">
                  <c:v>43053.65625</c:v>
                </c:pt>
                <c:pt idx="5868">
                  <c:v>43053.677083333401</c:v>
                </c:pt>
                <c:pt idx="5869">
                  <c:v>43053.697916666599</c:v>
                </c:pt>
                <c:pt idx="5870">
                  <c:v>43053.71875</c:v>
                </c:pt>
                <c:pt idx="5871">
                  <c:v>43053.739583333401</c:v>
                </c:pt>
                <c:pt idx="5872">
                  <c:v>43053.760416666599</c:v>
                </c:pt>
                <c:pt idx="5873">
                  <c:v>43053.78125</c:v>
                </c:pt>
                <c:pt idx="5874">
                  <c:v>43053.802083333401</c:v>
                </c:pt>
                <c:pt idx="5875">
                  <c:v>43053.822916666599</c:v>
                </c:pt>
                <c:pt idx="5876">
                  <c:v>43053.84375</c:v>
                </c:pt>
                <c:pt idx="5877">
                  <c:v>43053.864583333401</c:v>
                </c:pt>
                <c:pt idx="5878">
                  <c:v>43053.885416666599</c:v>
                </c:pt>
                <c:pt idx="5879">
                  <c:v>43053.90625</c:v>
                </c:pt>
                <c:pt idx="5880">
                  <c:v>43053.927083333401</c:v>
                </c:pt>
                <c:pt idx="5881">
                  <c:v>43053.947916666599</c:v>
                </c:pt>
                <c:pt idx="5882">
                  <c:v>43053.96875</c:v>
                </c:pt>
                <c:pt idx="5883">
                  <c:v>43053.989583333401</c:v>
                </c:pt>
                <c:pt idx="5884">
                  <c:v>43054.010416666599</c:v>
                </c:pt>
                <c:pt idx="5885">
                  <c:v>43054.03125</c:v>
                </c:pt>
                <c:pt idx="5886">
                  <c:v>43054.052083333401</c:v>
                </c:pt>
                <c:pt idx="5887">
                  <c:v>43054.072916666599</c:v>
                </c:pt>
                <c:pt idx="5888">
                  <c:v>43054.09375</c:v>
                </c:pt>
                <c:pt idx="5889">
                  <c:v>43054.114583333401</c:v>
                </c:pt>
                <c:pt idx="5890">
                  <c:v>43054.135416666599</c:v>
                </c:pt>
                <c:pt idx="5891">
                  <c:v>43054.15625</c:v>
                </c:pt>
                <c:pt idx="5892">
                  <c:v>43054.177083333401</c:v>
                </c:pt>
                <c:pt idx="5893">
                  <c:v>43054.197916666599</c:v>
                </c:pt>
                <c:pt idx="5894">
                  <c:v>43054.21875</c:v>
                </c:pt>
                <c:pt idx="5895">
                  <c:v>43054.239583333401</c:v>
                </c:pt>
                <c:pt idx="5896">
                  <c:v>43054.260416666599</c:v>
                </c:pt>
                <c:pt idx="5897">
                  <c:v>43054.28125</c:v>
                </c:pt>
                <c:pt idx="5898">
                  <c:v>43054.302083333401</c:v>
                </c:pt>
                <c:pt idx="5899">
                  <c:v>43054.322916666599</c:v>
                </c:pt>
                <c:pt idx="5900">
                  <c:v>43054.34375</c:v>
                </c:pt>
                <c:pt idx="5901">
                  <c:v>43054.364583333401</c:v>
                </c:pt>
                <c:pt idx="5902">
                  <c:v>43054.385416666599</c:v>
                </c:pt>
                <c:pt idx="5903">
                  <c:v>43054.40625</c:v>
                </c:pt>
                <c:pt idx="5904">
                  <c:v>43054.427083333401</c:v>
                </c:pt>
                <c:pt idx="5905">
                  <c:v>43054.447916666599</c:v>
                </c:pt>
                <c:pt idx="5906">
                  <c:v>43054.46875</c:v>
                </c:pt>
                <c:pt idx="5907">
                  <c:v>43054.489583333401</c:v>
                </c:pt>
                <c:pt idx="5908">
                  <c:v>43054.510416666599</c:v>
                </c:pt>
                <c:pt idx="5909">
                  <c:v>43054.53125</c:v>
                </c:pt>
                <c:pt idx="5910">
                  <c:v>43054.552083333401</c:v>
                </c:pt>
                <c:pt idx="5911">
                  <c:v>43054.572916666599</c:v>
                </c:pt>
                <c:pt idx="5912">
                  <c:v>43054.59375</c:v>
                </c:pt>
                <c:pt idx="5913">
                  <c:v>43054.614583333401</c:v>
                </c:pt>
                <c:pt idx="5914">
                  <c:v>43054.635416666599</c:v>
                </c:pt>
                <c:pt idx="5915">
                  <c:v>43054.65625</c:v>
                </c:pt>
                <c:pt idx="5916">
                  <c:v>43054.677083333401</c:v>
                </c:pt>
                <c:pt idx="5917">
                  <c:v>43054.697916666599</c:v>
                </c:pt>
                <c:pt idx="5918">
                  <c:v>43054.71875</c:v>
                </c:pt>
                <c:pt idx="5919">
                  <c:v>43054.739583333401</c:v>
                </c:pt>
                <c:pt idx="5920">
                  <c:v>43054.760416666599</c:v>
                </c:pt>
                <c:pt idx="5921">
                  <c:v>43054.78125</c:v>
                </c:pt>
                <c:pt idx="5922">
                  <c:v>43054.802083333401</c:v>
                </c:pt>
                <c:pt idx="5923">
                  <c:v>43054.822916666599</c:v>
                </c:pt>
                <c:pt idx="5924">
                  <c:v>43054.84375</c:v>
                </c:pt>
                <c:pt idx="5925">
                  <c:v>43054.864583333401</c:v>
                </c:pt>
                <c:pt idx="5926">
                  <c:v>43054.885416666599</c:v>
                </c:pt>
                <c:pt idx="5927">
                  <c:v>43054.90625</c:v>
                </c:pt>
                <c:pt idx="5928">
                  <c:v>43054.927083333401</c:v>
                </c:pt>
                <c:pt idx="5929">
                  <c:v>43054.947916666599</c:v>
                </c:pt>
                <c:pt idx="5930">
                  <c:v>43054.96875</c:v>
                </c:pt>
                <c:pt idx="5931">
                  <c:v>43054.989583333401</c:v>
                </c:pt>
                <c:pt idx="5932">
                  <c:v>43055.010416666599</c:v>
                </c:pt>
                <c:pt idx="5933">
                  <c:v>43055.03125</c:v>
                </c:pt>
                <c:pt idx="5934">
                  <c:v>43055.052083333401</c:v>
                </c:pt>
                <c:pt idx="5935">
                  <c:v>43055.072916666599</c:v>
                </c:pt>
                <c:pt idx="5936">
                  <c:v>43055.09375</c:v>
                </c:pt>
                <c:pt idx="5937">
                  <c:v>43055.114583333401</c:v>
                </c:pt>
                <c:pt idx="5938">
                  <c:v>43055.135416666599</c:v>
                </c:pt>
                <c:pt idx="5939">
                  <c:v>43055.15625</c:v>
                </c:pt>
                <c:pt idx="5940">
                  <c:v>43055.177083333401</c:v>
                </c:pt>
                <c:pt idx="5941">
                  <c:v>43055.197916666599</c:v>
                </c:pt>
                <c:pt idx="5942">
                  <c:v>43055.21875</c:v>
                </c:pt>
                <c:pt idx="5943">
                  <c:v>43055.239583333401</c:v>
                </c:pt>
                <c:pt idx="5944">
                  <c:v>43055.260416666599</c:v>
                </c:pt>
                <c:pt idx="5945">
                  <c:v>43055.28125</c:v>
                </c:pt>
                <c:pt idx="5946">
                  <c:v>43055.302083333401</c:v>
                </c:pt>
                <c:pt idx="5947">
                  <c:v>43055.322916666599</c:v>
                </c:pt>
                <c:pt idx="5948">
                  <c:v>43055.34375</c:v>
                </c:pt>
                <c:pt idx="5949">
                  <c:v>43055.364583333401</c:v>
                </c:pt>
                <c:pt idx="5950">
                  <c:v>43055.385416666599</c:v>
                </c:pt>
                <c:pt idx="5951">
                  <c:v>43055.40625</c:v>
                </c:pt>
                <c:pt idx="5952">
                  <c:v>43055.427083333401</c:v>
                </c:pt>
                <c:pt idx="5953">
                  <c:v>43055.447916666599</c:v>
                </c:pt>
                <c:pt idx="5954">
                  <c:v>43055.46875</c:v>
                </c:pt>
                <c:pt idx="5955">
                  <c:v>43055.489583333401</c:v>
                </c:pt>
                <c:pt idx="5956">
                  <c:v>43055.510416666599</c:v>
                </c:pt>
                <c:pt idx="5957">
                  <c:v>43055.53125</c:v>
                </c:pt>
                <c:pt idx="5958">
                  <c:v>43055.552083333401</c:v>
                </c:pt>
                <c:pt idx="5959">
                  <c:v>43055.572916666599</c:v>
                </c:pt>
                <c:pt idx="5960">
                  <c:v>43055.59375</c:v>
                </c:pt>
                <c:pt idx="5961">
                  <c:v>43055.614583333401</c:v>
                </c:pt>
                <c:pt idx="5962">
                  <c:v>43055.635416666599</c:v>
                </c:pt>
                <c:pt idx="5963">
                  <c:v>43055.65625</c:v>
                </c:pt>
                <c:pt idx="5964">
                  <c:v>43055.677083333401</c:v>
                </c:pt>
                <c:pt idx="5965">
                  <c:v>43055.697916666599</c:v>
                </c:pt>
                <c:pt idx="5966">
                  <c:v>43055.71875</c:v>
                </c:pt>
                <c:pt idx="5967">
                  <c:v>43055.739583333401</c:v>
                </c:pt>
                <c:pt idx="5968">
                  <c:v>43055.760416666599</c:v>
                </c:pt>
                <c:pt idx="5969">
                  <c:v>43055.78125</c:v>
                </c:pt>
                <c:pt idx="5970">
                  <c:v>43055.802083333401</c:v>
                </c:pt>
                <c:pt idx="5971">
                  <c:v>43055.822916666599</c:v>
                </c:pt>
                <c:pt idx="5972">
                  <c:v>43055.84375</c:v>
                </c:pt>
                <c:pt idx="5973">
                  <c:v>43055.864583333401</c:v>
                </c:pt>
                <c:pt idx="5974">
                  <c:v>43055.885416666599</c:v>
                </c:pt>
                <c:pt idx="5975">
                  <c:v>43055.90625</c:v>
                </c:pt>
                <c:pt idx="5976">
                  <c:v>43055.927083333401</c:v>
                </c:pt>
                <c:pt idx="5977">
                  <c:v>43055.947916666599</c:v>
                </c:pt>
                <c:pt idx="5978">
                  <c:v>43055.96875</c:v>
                </c:pt>
                <c:pt idx="5979">
                  <c:v>43055.989583333401</c:v>
                </c:pt>
                <c:pt idx="5980">
                  <c:v>43056.010416666599</c:v>
                </c:pt>
                <c:pt idx="5981">
                  <c:v>43056.03125</c:v>
                </c:pt>
                <c:pt idx="5982">
                  <c:v>43056.052083333401</c:v>
                </c:pt>
                <c:pt idx="5983">
                  <c:v>43056.072916666599</c:v>
                </c:pt>
                <c:pt idx="5984">
                  <c:v>43056.09375</c:v>
                </c:pt>
                <c:pt idx="5985">
                  <c:v>43056.114583333401</c:v>
                </c:pt>
                <c:pt idx="5986">
                  <c:v>43056.135416666599</c:v>
                </c:pt>
                <c:pt idx="5987">
                  <c:v>43056.15625</c:v>
                </c:pt>
                <c:pt idx="5988">
                  <c:v>43056.177083333401</c:v>
                </c:pt>
                <c:pt idx="5989">
                  <c:v>43056.197916666599</c:v>
                </c:pt>
                <c:pt idx="5990">
                  <c:v>43056.21875</c:v>
                </c:pt>
                <c:pt idx="5991">
                  <c:v>43056.239583333401</c:v>
                </c:pt>
                <c:pt idx="5992">
                  <c:v>43056.260416666599</c:v>
                </c:pt>
                <c:pt idx="5993">
                  <c:v>43056.28125</c:v>
                </c:pt>
                <c:pt idx="5994">
                  <c:v>43056.302083333401</c:v>
                </c:pt>
                <c:pt idx="5995">
                  <c:v>43056.322916666599</c:v>
                </c:pt>
                <c:pt idx="5996">
                  <c:v>43056.34375</c:v>
                </c:pt>
                <c:pt idx="5997">
                  <c:v>43056.364583333401</c:v>
                </c:pt>
                <c:pt idx="5998">
                  <c:v>43056.385416666599</c:v>
                </c:pt>
                <c:pt idx="5999">
                  <c:v>43056.40625</c:v>
                </c:pt>
                <c:pt idx="6000">
                  <c:v>43056.427083333401</c:v>
                </c:pt>
                <c:pt idx="6001">
                  <c:v>43056.447916666599</c:v>
                </c:pt>
                <c:pt idx="6002">
                  <c:v>43056.46875</c:v>
                </c:pt>
                <c:pt idx="6003">
                  <c:v>43056.489583333401</c:v>
                </c:pt>
                <c:pt idx="6004">
                  <c:v>43056.510416666599</c:v>
                </c:pt>
                <c:pt idx="6005">
                  <c:v>43056.53125</c:v>
                </c:pt>
                <c:pt idx="6006">
                  <c:v>43056.552083333401</c:v>
                </c:pt>
                <c:pt idx="6007">
                  <c:v>43056.572916666599</c:v>
                </c:pt>
                <c:pt idx="6008">
                  <c:v>43056.59375</c:v>
                </c:pt>
                <c:pt idx="6009">
                  <c:v>43056.614583333401</c:v>
                </c:pt>
                <c:pt idx="6010">
                  <c:v>43056.635416666599</c:v>
                </c:pt>
                <c:pt idx="6011">
                  <c:v>43056.65625</c:v>
                </c:pt>
                <c:pt idx="6012">
                  <c:v>43056.677083333401</c:v>
                </c:pt>
                <c:pt idx="6013">
                  <c:v>43056.697916666599</c:v>
                </c:pt>
                <c:pt idx="6014">
                  <c:v>43056.71875</c:v>
                </c:pt>
                <c:pt idx="6015">
                  <c:v>43056.739583333401</c:v>
                </c:pt>
                <c:pt idx="6016">
                  <c:v>43056.760416666599</c:v>
                </c:pt>
                <c:pt idx="6017">
                  <c:v>43056.78125</c:v>
                </c:pt>
                <c:pt idx="6018">
                  <c:v>43056.802083333401</c:v>
                </c:pt>
                <c:pt idx="6019">
                  <c:v>43056.822916666599</c:v>
                </c:pt>
                <c:pt idx="6020">
                  <c:v>43056.84375</c:v>
                </c:pt>
                <c:pt idx="6021">
                  <c:v>43056.864583333401</c:v>
                </c:pt>
                <c:pt idx="6022">
                  <c:v>43056.885416666599</c:v>
                </c:pt>
                <c:pt idx="6023">
                  <c:v>43056.90625</c:v>
                </c:pt>
                <c:pt idx="6024">
                  <c:v>43056.927083333401</c:v>
                </c:pt>
                <c:pt idx="6025">
                  <c:v>43056.947916666599</c:v>
                </c:pt>
                <c:pt idx="6026">
                  <c:v>43056.96875</c:v>
                </c:pt>
                <c:pt idx="6027">
                  <c:v>43056.989583333401</c:v>
                </c:pt>
                <c:pt idx="6028">
                  <c:v>43057.010416666599</c:v>
                </c:pt>
                <c:pt idx="6029">
                  <c:v>43057.03125</c:v>
                </c:pt>
                <c:pt idx="6030">
                  <c:v>43057.052083333401</c:v>
                </c:pt>
                <c:pt idx="6031">
                  <c:v>43057.072916666599</c:v>
                </c:pt>
                <c:pt idx="6032">
                  <c:v>43057.09375</c:v>
                </c:pt>
                <c:pt idx="6033">
                  <c:v>43057.114583333401</c:v>
                </c:pt>
                <c:pt idx="6034">
                  <c:v>43057.135416666599</c:v>
                </c:pt>
                <c:pt idx="6035">
                  <c:v>43057.15625</c:v>
                </c:pt>
                <c:pt idx="6036">
                  <c:v>43057.177083333401</c:v>
                </c:pt>
                <c:pt idx="6037">
                  <c:v>43057.197916666599</c:v>
                </c:pt>
                <c:pt idx="6038">
                  <c:v>43057.21875</c:v>
                </c:pt>
                <c:pt idx="6039">
                  <c:v>43057.239583333401</c:v>
                </c:pt>
                <c:pt idx="6040">
                  <c:v>43057.260416666599</c:v>
                </c:pt>
                <c:pt idx="6041">
                  <c:v>43057.28125</c:v>
                </c:pt>
                <c:pt idx="6042">
                  <c:v>43057.302083333401</c:v>
                </c:pt>
                <c:pt idx="6043">
                  <c:v>43057.322916666599</c:v>
                </c:pt>
                <c:pt idx="6044">
                  <c:v>43057.34375</c:v>
                </c:pt>
                <c:pt idx="6045">
                  <c:v>43057.364583333401</c:v>
                </c:pt>
                <c:pt idx="6046">
                  <c:v>43057.385416666599</c:v>
                </c:pt>
                <c:pt idx="6047">
                  <c:v>43057.40625</c:v>
                </c:pt>
                <c:pt idx="6048">
                  <c:v>43057.427083333401</c:v>
                </c:pt>
                <c:pt idx="6049">
                  <c:v>43057.447916666599</c:v>
                </c:pt>
                <c:pt idx="6050">
                  <c:v>43057.46875</c:v>
                </c:pt>
                <c:pt idx="6051">
                  <c:v>43057.489583333401</c:v>
                </c:pt>
                <c:pt idx="6052">
                  <c:v>43057.510416666599</c:v>
                </c:pt>
                <c:pt idx="6053">
                  <c:v>43057.53125</c:v>
                </c:pt>
                <c:pt idx="6054">
                  <c:v>43057.552083333401</c:v>
                </c:pt>
                <c:pt idx="6055">
                  <c:v>43057.572916666599</c:v>
                </c:pt>
                <c:pt idx="6056">
                  <c:v>43057.59375</c:v>
                </c:pt>
                <c:pt idx="6057">
                  <c:v>43057.614583333401</c:v>
                </c:pt>
                <c:pt idx="6058">
                  <c:v>43057.635416666599</c:v>
                </c:pt>
                <c:pt idx="6059">
                  <c:v>43057.65625</c:v>
                </c:pt>
                <c:pt idx="6060">
                  <c:v>43057.677083333401</c:v>
                </c:pt>
                <c:pt idx="6061">
                  <c:v>43057.697916666599</c:v>
                </c:pt>
                <c:pt idx="6062">
                  <c:v>43057.71875</c:v>
                </c:pt>
                <c:pt idx="6063">
                  <c:v>43057.739583333401</c:v>
                </c:pt>
                <c:pt idx="6064">
                  <c:v>43057.760416666599</c:v>
                </c:pt>
                <c:pt idx="6065">
                  <c:v>43057.78125</c:v>
                </c:pt>
                <c:pt idx="6066">
                  <c:v>43057.802083333401</c:v>
                </c:pt>
                <c:pt idx="6067">
                  <c:v>43057.822916666599</c:v>
                </c:pt>
                <c:pt idx="6068">
                  <c:v>43057.84375</c:v>
                </c:pt>
                <c:pt idx="6069">
                  <c:v>43057.864583333401</c:v>
                </c:pt>
                <c:pt idx="6070">
                  <c:v>43057.885416666599</c:v>
                </c:pt>
                <c:pt idx="6071">
                  <c:v>43057.90625</c:v>
                </c:pt>
                <c:pt idx="6072">
                  <c:v>43057.927083333401</c:v>
                </c:pt>
                <c:pt idx="6073">
                  <c:v>43057.947916666599</c:v>
                </c:pt>
                <c:pt idx="6074">
                  <c:v>43057.96875</c:v>
                </c:pt>
                <c:pt idx="6075">
                  <c:v>43057.989583333401</c:v>
                </c:pt>
                <c:pt idx="6076">
                  <c:v>43058.010416666599</c:v>
                </c:pt>
                <c:pt idx="6077">
                  <c:v>43058.03125</c:v>
                </c:pt>
                <c:pt idx="6078">
                  <c:v>43058.052083333401</c:v>
                </c:pt>
                <c:pt idx="6079">
                  <c:v>43058.072916666599</c:v>
                </c:pt>
                <c:pt idx="6080">
                  <c:v>43058.09375</c:v>
                </c:pt>
                <c:pt idx="6081">
                  <c:v>43058.114583333401</c:v>
                </c:pt>
                <c:pt idx="6082">
                  <c:v>43058.135416666599</c:v>
                </c:pt>
                <c:pt idx="6083">
                  <c:v>43058.15625</c:v>
                </c:pt>
                <c:pt idx="6084">
                  <c:v>43058.177083333401</c:v>
                </c:pt>
                <c:pt idx="6085">
                  <c:v>43058.197916666599</c:v>
                </c:pt>
                <c:pt idx="6086">
                  <c:v>43058.21875</c:v>
                </c:pt>
                <c:pt idx="6087">
                  <c:v>43058.239583333401</c:v>
                </c:pt>
                <c:pt idx="6088">
                  <c:v>43058.260416666599</c:v>
                </c:pt>
                <c:pt idx="6089">
                  <c:v>43058.28125</c:v>
                </c:pt>
                <c:pt idx="6090">
                  <c:v>43058.302083333401</c:v>
                </c:pt>
                <c:pt idx="6091">
                  <c:v>43058.322916666599</c:v>
                </c:pt>
                <c:pt idx="6092">
                  <c:v>43058.34375</c:v>
                </c:pt>
                <c:pt idx="6093">
                  <c:v>43058.364583333401</c:v>
                </c:pt>
                <c:pt idx="6094">
                  <c:v>43058.385416666599</c:v>
                </c:pt>
                <c:pt idx="6095">
                  <c:v>43058.40625</c:v>
                </c:pt>
                <c:pt idx="6096">
                  <c:v>43058.427083333401</c:v>
                </c:pt>
                <c:pt idx="6097">
                  <c:v>43058.447916666599</c:v>
                </c:pt>
                <c:pt idx="6098">
                  <c:v>43058.46875</c:v>
                </c:pt>
                <c:pt idx="6099">
                  <c:v>43058.489583333401</c:v>
                </c:pt>
                <c:pt idx="6100">
                  <c:v>43058.510416666599</c:v>
                </c:pt>
                <c:pt idx="6101">
                  <c:v>43058.53125</c:v>
                </c:pt>
                <c:pt idx="6102">
                  <c:v>43058.552083333401</c:v>
                </c:pt>
                <c:pt idx="6103">
                  <c:v>43058.572916666599</c:v>
                </c:pt>
                <c:pt idx="6104">
                  <c:v>43058.59375</c:v>
                </c:pt>
                <c:pt idx="6105">
                  <c:v>43058.614583333401</c:v>
                </c:pt>
                <c:pt idx="6106">
                  <c:v>43058.635416666599</c:v>
                </c:pt>
                <c:pt idx="6107">
                  <c:v>43058.65625</c:v>
                </c:pt>
                <c:pt idx="6108">
                  <c:v>43058.677083333401</c:v>
                </c:pt>
                <c:pt idx="6109">
                  <c:v>43058.697916666599</c:v>
                </c:pt>
                <c:pt idx="6110">
                  <c:v>43058.71875</c:v>
                </c:pt>
                <c:pt idx="6111">
                  <c:v>43058.739583333401</c:v>
                </c:pt>
                <c:pt idx="6112">
                  <c:v>43058.760416666599</c:v>
                </c:pt>
                <c:pt idx="6113">
                  <c:v>43058.78125</c:v>
                </c:pt>
                <c:pt idx="6114">
                  <c:v>43058.802083333401</c:v>
                </c:pt>
                <c:pt idx="6115">
                  <c:v>43058.822916666599</c:v>
                </c:pt>
                <c:pt idx="6116">
                  <c:v>43058.84375</c:v>
                </c:pt>
                <c:pt idx="6117">
                  <c:v>43058.864583333401</c:v>
                </c:pt>
                <c:pt idx="6118">
                  <c:v>43058.885416666599</c:v>
                </c:pt>
                <c:pt idx="6119">
                  <c:v>43058.90625</c:v>
                </c:pt>
                <c:pt idx="6120">
                  <c:v>43058.927083333401</c:v>
                </c:pt>
                <c:pt idx="6121">
                  <c:v>43058.947916666599</c:v>
                </c:pt>
                <c:pt idx="6122">
                  <c:v>43058.96875</c:v>
                </c:pt>
                <c:pt idx="6123">
                  <c:v>43058.989583333401</c:v>
                </c:pt>
                <c:pt idx="6124">
                  <c:v>43059.010416666599</c:v>
                </c:pt>
                <c:pt idx="6125">
                  <c:v>43059.03125</c:v>
                </c:pt>
                <c:pt idx="6126">
                  <c:v>43059.052083333401</c:v>
                </c:pt>
                <c:pt idx="6127">
                  <c:v>43059.072916666599</c:v>
                </c:pt>
                <c:pt idx="6128">
                  <c:v>43059.09375</c:v>
                </c:pt>
                <c:pt idx="6129">
                  <c:v>43059.114583333401</c:v>
                </c:pt>
                <c:pt idx="6130">
                  <c:v>43059.135416666599</c:v>
                </c:pt>
                <c:pt idx="6131">
                  <c:v>43059.15625</c:v>
                </c:pt>
                <c:pt idx="6132">
                  <c:v>43059.177083333401</c:v>
                </c:pt>
                <c:pt idx="6133">
                  <c:v>43059.197916666599</c:v>
                </c:pt>
                <c:pt idx="6134">
                  <c:v>43059.21875</c:v>
                </c:pt>
                <c:pt idx="6135">
                  <c:v>43059.239583333401</c:v>
                </c:pt>
                <c:pt idx="6136">
                  <c:v>43059.260416666599</c:v>
                </c:pt>
                <c:pt idx="6137">
                  <c:v>43059.28125</c:v>
                </c:pt>
                <c:pt idx="6138">
                  <c:v>43059.302083333401</c:v>
                </c:pt>
                <c:pt idx="6139">
                  <c:v>43059.322916666599</c:v>
                </c:pt>
                <c:pt idx="6140">
                  <c:v>43059.34375</c:v>
                </c:pt>
                <c:pt idx="6141">
                  <c:v>43059.364583333401</c:v>
                </c:pt>
                <c:pt idx="6142">
                  <c:v>43059.385416666599</c:v>
                </c:pt>
                <c:pt idx="6143">
                  <c:v>43059.40625</c:v>
                </c:pt>
                <c:pt idx="6144">
                  <c:v>43059.427083333401</c:v>
                </c:pt>
                <c:pt idx="6145">
                  <c:v>43059.447916666599</c:v>
                </c:pt>
                <c:pt idx="6146">
                  <c:v>43059.46875</c:v>
                </c:pt>
                <c:pt idx="6147">
                  <c:v>43059.489583333401</c:v>
                </c:pt>
                <c:pt idx="6148">
                  <c:v>43059.510416666599</c:v>
                </c:pt>
                <c:pt idx="6149">
                  <c:v>43059.53125</c:v>
                </c:pt>
                <c:pt idx="6150">
                  <c:v>43059.552083333401</c:v>
                </c:pt>
                <c:pt idx="6151">
                  <c:v>43059.572916666599</c:v>
                </c:pt>
                <c:pt idx="6152">
                  <c:v>43059.59375</c:v>
                </c:pt>
                <c:pt idx="6153">
                  <c:v>43059.614583333401</c:v>
                </c:pt>
                <c:pt idx="6154">
                  <c:v>43059.635416666599</c:v>
                </c:pt>
                <c:pt idx="6155">
                  <c:v>43059.65625</c:v>
                </c:pt>
                <c:pt idx="6156">
                  <c:v>43059.677083333401</c:v>
                </c:pt>
                <c:pt idx="6157">
                  <c:v>43059.697916666599</c:v>
                </c:pt>
                <c:pt idx="6158">
                  <c:v>43059.71875</c:v>
                </c:pt>
                <c:pt idx="6159">
                  <c:v>43059.739583333401</c:v>
                </c:pt>
                <c:pt idx="6160">
                  <c:v>43059.760416666599</c:v>
                </c:pt>
                <c:pt idx="6161">
                  <c:v>43059.78125</c:v>
                </c:pt>
                <c:pt idx="6162">
                  <c:v>43059.802083333401</c:v>
                </c:pt>
                <c:pt idx="6163">
                  <c:v>43059.822916666599</c:v>
                </c:pt>
                <c:pt idx="6164">
                  <c:v>43059.84375</c:v>
                </c:pt>
                <c:pt idx="6165">
                  <c:v>43059.864583333401</c:v>
                </c:pt>
                <c:pt idx="6166">
                  <c:v>43059.885416666599</c:v>
                </c:pt>
                <c:pt idx="6167">
                  <c:v>43059.90625</c:v>
                </c:pt>
                <c:pt idx="6168">
                  <c:v>43059.927083333401</c:v>
                </c:pt>
                <c:pt idx="6169">
                  <c:v>43059.947916666599</c:v>
                </c:pt>
                <c:pt idx="6170">
                  <c:v>43059.96875</c:v>
                </c:pt>
                <c:pt idx="6171">
                  <c:v>43059.989583333401</c:v>
                </c:pt>
                <c:pt idx="6172">
                  <c:v>43060.010416666599</c:v>
                </c:pt>
                <c:pt idx="6173">
                  <c:v>43060.03125</c:v>
                </c:pt>
                <c:pt idx="6174">
                  <c:v>43060.052083333401</c:v>
                </c:pt>
                <c:pt idx="6175">
                  <c:v>43060.072916666599</c:v>
                </c:pt>
                <c:pt idx="6176">
                  <c:v>43060.09375</c:v>
                </c:pt>
                <c:pt idx="6177">
                  <c:v>43060.114583333401</c:v>
                </c:pt>
                <c:pt idx="6178">
                  <c:v>43060.135416666599</c:v>
                </c:pt>
                <c:pt idx="6179">
                  <c:v>43060.15625</c:v>
                </c:pt>
                <c:pt idx="6180">
                  <c:v>43060.177083333401</c:v>
                </c:pt>
                <c:pt idx="6181">
                  <c:v>43060.197916666599</c:v>
                </c:pt>
                <c:pt idx="6182">
                  <c:v>43060.21875</c:v>
                </c:pt>
                <c:pt idx="6183">
                  <c:v>43060.239583333401</c:v>
                </c:pt>
                <c:pt idx="6184">
                  <c:v>43060.260416666599</c:v>
                </c:pt>
                <c:pt idx="6185">
                  <c:v>43060.28125</c:v>
                </c:pt>
                <c:pt idx="6186">
                  <c:v>43060.302083333401</c:v>
                </c:pt>
                <c:pt idx="6187">
                  <c:v>43060.322916666599</c:v>
                </c:pt>
                <c:pt idx="6188">
                  <c:v>43060.34375</c:v>
                </c:pt>
                <c:pt idx="6189">
                  <c:v>43060.364583333401</c:v>
                </c:pt>
                <c:pt idx="6190">
                  <c:v>43060.385416666599</c:v>
                </c:pt>
                <c:pt idx="6191">
                  <c:v>43060.40625</c:v>
                </c:pt>
                <c:pt idx="6192">
                  <c:v>43060.427083333401</c:v>
                </c:pt>
                <c:pt idx="6193">
                  <c:v>43060.447916666599</c:v>
                </c:pt>
                <c:pt idx="6194">
                  <c:v>43060.46875</c:v>
                </c:pt>
                <c:pt idx="6195">
                  <c:v>43060.489583333401</c:v>
                </c:pt>
                <c:pt idx="6196">
                  <c:v>43060.510416666599</c:v>
                </c:pt>
                <c:pt idx="6197">
                  <c:v>43060.53125</c:v>
                </c:pt>
                <c:pt idx="6198">
                  <c:v>43060.552083333401</c:v>
                </c:pt>
                <c:pt idx="6199">
                  <c:v>43060.572916666599</c:v>
                </c:pt>
                <c:pt idx="6200">
                  <c:v>43060.59375</c:v>
                </c:pt>
                <c:pt idx="6201">
                  <c:v>43060.614583333401</c:v>
                </c:pt>
                <c:pt idx="6202">
                  <c:v>43060.635416666599</c:v>
                </c:pt>
                <c:pt idx="6203">
                  <c:v>43060.65625</c:v>
                </c:pt>
                <c:pt idx="6204">
                  <c:v>43060.677083333401</c:v>
                </c:pt>
                <c:pt idx="6205">
                  <c:v>43060.697916666599</c:v>
                </c:pt>
                <c:pt idx="6206">
                  <c:v>43060.71875</c:v>
                </c:pt>
                <c:pt idx="6207">
                  <c:v>43060.739583333401</c:v>
                </c:pt>
                <c:pt idx="6208">
                  <c:v>43060.760416666599</c:v>
                </c:pt>
                <c:pt idx="6209">
                  <c:v>43060.78125</c:v>
                </c:pt>
                <c:pt idx="6210">
                  <c:v>43060.802083333401</c:v>
                </c:pt>
                <c:pt idx="6211">
                  <c:v>43060.822916666599</c:v>
                </c:pt>
                <c:pt idx="6212">
                  <c:v>43060.84375</c:v>
                </c:pt>
                <c:pt idx="6213">
                  <c:v>43060.864583333401</c:v>
                </c:pt>
                <c:pt idx="6214">
                  <c:v>43060.885416666599</c:v>
                </c:pt>
                <c:pt idx="6215">
                  <c:v>43060.90625</c:v>
                </c:pt>
                <c:pt idx="6216">
                  <c:v>43060.927083333401</c:v>
                </c:pt>
                <c:pt idx="6217">
                  <c:v>43060.947916666599</c:v>
                </c:pt>
                <c:pt idx="6218">
                  <c:v>43060.96875</c:v>
                </c:pt>
                <c:pt idx="6219">
                  <c:v>43060.989583333401</c:v>
                </c:pt>
                <c:pt idx="6220">
                  <c:v>43061.010416666599</c:v>
                </c:pt>
                <c:pt idx="6221">
                  <c:v>43061.03125</c:v>
                </c:pt>
                <c:pt idx="6222">
                  <c:v>43061.052083333401</c:v>
                </c:pt>
                <c:pt idx="6223">
                  <c:v>43061.072916666599</c:v>
                </c:pt>
                <c:pt idx="6224">
                  <c:v>43061.09375</c:v>
                </c:pt>
                <c:pt idx="6225">
                  <c:v>43061.114583333401</c:v>
                </c:pt>
                <c:pt idx="6226">
                  <c:v>43061.135416666599</c:v>
                </c:pt>
                <c:pt idx="6227">
                  <c:v>43061.15625</c:v>
                </c:pt>
                <c:pt idx="6228">
                  <c:v>43061.177083333401</c:v>
                </c:pt>
                <c:pt idx="6229">
                  <c:v>43061.197916666599</c:v>
                </c:pt>
                <c:pt idx="6230">
                  <c:v>43061.21875</c:v>
                </c:pt>
                <c:pt idx="6231">
                  <c:v>43061.239583333401</c:v>
                </c:pt>
                <c:pt idx="6232">
                  <c:v>43061.260416666599</c:v>
                </c:pt>
                <c:pt idx="6233">
                  <c:v>43061.28125</c:v>
                </c:pt>
                <c:pt idx="6234">
                  <c:v>43061.302083333401</c:v>
                </c:pt>
                <c:pt idx="6235">
                  <c:v>43061.322916666599</c:v>
                </c:pt>
                <c:pt idx="6236">
                  <c:v>43061.34375</c:v>
                </c:pt>
                <c:pt idx="6237">
                  <c:v>43061.364583333401</c:v>
                </c:pt>
                <c:pt idx="6238">
                  <c:v>43061.385416666599</c:v>
                </c:pt>
                <c:pt idx="6239">
                  <c:v>43061.40625</c:v>
                </c:pt>
                <c:pt idx="6240">
                  <c:v>43061.427083333401</c:v>
                </c:pt>
                <c:pt idx="6241">
                  <c:v>43061.447916666599</c:v>
                </c:pt>
                <c:pt idx="6242">
                  <c:v>43061.46875</c:v>
                </c:pt>
                <c:pt idx="6243">
                  <c:v>43061.489583333401</c:v>
                </c:pt>
                <c:pt idx="6244">
                  <c:v>43061.510416666599</c:v>
                </c:pt>
                <c:pt idx="6245">
                  <c:v>43061.53125</c:v>
                </c:pt>
                <c:pt idx="6246">
                  <c:v>43061.552083333401</c:v>
                </c:pt>
                <c:pt idx="6247">
                  <c:v>43061.572916666599</c:v>
                </c:pt>
                <c:pt idx="6248">
                  <c:v>43061.59375</c:v>
                </c:pt>
                <c:pt idx="6249">
                  <c:v>43061.614583333401</c:v>
                </c:pt>
                <c:pt idx="6250">
                  <c:v>43061.635416666599</c:v>
                </c:pt>
                <c:pt idx="6251">
                  <c:v>43061.65625</c:v>
                </c:pt>
                <c:pt idx="6252">
                  <c:v>43061.677083333401</c:v>
                </c:pt>
                <c:pt idx="6253">
                  <c:v>43061.697916666599</c:v>
                </c:pt>
                <c:pt idx="6254">
                  <c:v>43061.71875</c:v>
                </c:pt>
                <c:pt idx="6255">
                  <c:v>43061.739583333401</c:v>
                </c:pt>
                <c:pt idx="6256">
                  <c:v>43061.760416666599</c:v>
                </c:pt>
                <c:pt idx="6257">
                  <c:v>43061.78125</c:v>
                </c:pt>
                <c:pt idx="6258">
                  <c:v>43061.802083333401</c:v>
                </c:pt>
                <c:pt idx="6259">
                  <c:v>43061.822916666599</c:v>
                </c:pt>
                <c:pt idx="6260">
                  <c:v>43061.84375</c:v>
                </c:pt>
                <c:pt idx="6261">
                  <c:v>43061.864583333401</c:v>
                </c:pt>
                <c:pt idx="6262">
                  <c:v>43061.885416666599</c:v>
                </c:pt>
                <c:pt idx="6263">
                  <c:v>43061.90625</c:v>
                </c:pt>
                <c:pt idx="6264">
                  <c:v>43061.927083333401</c:v>
                </c:pt>
                <c:pt idx="6265">
                  <c:v>43061.947916666599</c:v>
                </c:pt>
                <c:pt idx="6266">
                  <c:v>43061.96875</c:v>
                </c:pt>
                <c:pt idx="6267">
                  <c:v>43061.989583333401</c:v>
                </c:pt>
                <c:pt idx="6268">
                  <c:v>43062.010416666599</c:v>
                </c:pt>
                <c:pt idx="6269">
                  <c:v>43062.03125</c:v>
                </c:pt>
                <c:pt idx="6270">
                  <c:v>43062.052083333401</c:v>
                </c:pt>
                <c:pt idx="6271">
                  <c:v>43062.072916666599</c:v>
                </c:pt>
                <c:pt idx="6272">
                  <c:v>43062.09375</c:v>
                </c:pt>
                <c:pt idx="6273">
                  <c:v>43062.114583333401</c:v>
                </c:pt>
                <c:pt idx="6274">
                  <c:v>43062.135416666599</c:v>
                </c:pt>
                <c:pt idx="6275">
                  <c:v>43062.15625</c:v>
                </c:pt>
                <c:pt idx="6276">
                  <c:v>43062.177083333401</c:v>
                </c:pt>
                <c:pt idx="6277">
                  <c:v>43062.197916666599</c:v>
                </c:pt>
                <c:pt idx="6278">
                  <c:v>43062.21875</c:v>
                </c:pt>
                <c:pt idx="6279">
                  <c:v>43062.239583333401</c:v>
                </c:pt>
                <c:pt idx="6280">
                  <c:v>43062.260416666599</c:v>
                </c:pt>
                <c:pt idx="6281">
                  <c:v>43062.28125</c:v>
                </c:pt>
                <c:pt idx="6282">
                  <c:v>43062.302083333401</c:v>
                </c:pt>
                <c:pt idx="6283">
                  <c:v>43062.322916666599</c:v>
                </c:pt>
                <c:pt idx="6284">
                  <c:v>43062.34375</c:v>
                </c:pt>
                <c:pt idx="6285">
                  <c:v>43062.364583333401</c:v>
                </c:pt>
                <c:pt idx="6286">
                  <c:v>43062.385416666599</c:v>
                </c:pt>
                <c:pt idx="6287">
                  <c:v>43062.40625</c:v>
                </c:pt>
                <c:pt idx="6288">
                  <c:v>43062.427083333401</c:v>
                </c:pt>
                <c:pt idx="6289">
                  <c:v>43062.447916666599</c:v>
                </c:pt>
                <c:pt idx="6290">
                  <c:v>43062.46875</c:v>
                </c:pt>
                <c:pt idx="6291">
                  <c:v>43062.489583333401</c:v>
                </c:pt>
                <c:pt idx="6292">
                  <c:v>43062.510416666599</c:v>
                </c:pt>
                <c:pt idx="6293">
                  <c:v>43062.53125</c:v>
                </c:pt>
                <c:pt idx="6294">
                  <c:v>43062.552083333401</c:v>
                </c:pt>
                <c:pt idx="6295">
                  <c:v>43062.572916666599</c:v>
                </c:pt>
                <c:pt idx="6296">
                  <c:v>43062.59375</c:v>
                </c:pt>
                <c:pt idx="6297">
                  <c:v>43062.614583333401</c:v>
                </c:pt>
                <c:pt idx="6298">
                  <c:v>43062.635416666599</c:v>
                </c:pt>
                <c:pt idx="6299">
                  <c:v>43062.65625</c:v>
                </c:pt>
                <c:pt idx="6300">
                  <c:v>43062.677083333401</c:v>
                </c:pt>
                <c:pt idx="6301">
                  <c:v>43062.697916666599</c:v>
                </c:pt>
                <c:pt idx="6302">
                  <c:v>43062.71875</c:v>
                </c:pt>
                <c:pt idx="6303">
                  <c:v>43062.739583333401</c:v>
                </c:pt>
                <c:pt idx="6304">
                  <c:v>43062.760416666599</c:v>
                </c:pt>
                <c:pt idx="6305">
                  <c:v>43062.78125</c:v>
                </c:pt>
                <c:pt idx="6306">
                  <c:v>43062.802083333401</c:v>
                </c:pt>
                <c:pt idx="6307">
                  <c:v>43062.822916666599</c:v>
                </c:pt>
                <c:pt idx="6308">
                  <c:v>43062.84375</c:v>
                </c:pt>
                <c:pt idx="6309">
                  <c:v>43062.864583333401</c:v>
                </c:pt>
                <c:pt idx="6310">
                  <c:v>43062.885416666599</c:v>
                </c:pt>
                <c:pt idx="6311">
                  <c:v>43062.90625</c:v>
                </c:pt>
                <c:pt idx="6312">
                  <c:v>43062.927083333401</c:v>
                </c:pt>
                <c:pt idx="6313">
                  <c:v>43062.947916666599</c:v>
                </c:pt>
                <c:pt idx="6314">
                  <c:v>43062.96875</c:v>
                </c:pt>
                <c:pt idx="6315">
                  <c:v>43062.989583333401</c:v>
                </c:pt>
                <c:pt idx="6316">
                  <c:v>43063.010416666599</c:v>
                </c:pt>
                <c:pt idx="6317">
                  <c:v>43063.03125</c:v>
                </c:pt>
                <c:pt idx="6318">
                  <c:v>43063.052083333401</c:v>
                </c:pt>
                <c:pt idx="6319">
                  <c:v>43063.072916666599</c:v>
                </c:pt>
                <c:pt idx="6320">
                  <c:v>43063.09375</c:v>
                </c:pt>
                <c:pt idx="6321">
                  <c:v>43063.114583333401</c:v>
                </c:pt>
                <c:pt idx="6322">
                  <c:v>43063.135416666599</c:v>
                </c:pt>
                <c:pt idx="6323">
                  <c:v>43063.15625</c:v>
                </c:pt>
                <c:pt idx="6324">
                  <c:v>43063.177083333401</c:v>
                </c:pt>
                <c:pt idx="6325">
                  <c:v>43063.197916666599</c:v>
                </c:pt>
                <c:pt idx="6326">
                  <c:v>43063.21875</c:v>
                </c:pt>
                <c:pt idx="6327">
                  <c:v>43063.239583333401</c:v>
                </c:pt>
                <c:pt idx="6328">
                  <c:v>43063.260416666599</c:v>
                </c:pt>
                <c:pt idx="6329">
                  <c:v>43063.28125</c:v>
                </c:pt>
                <c:pt idx="6330">
                  <c:v>43063.302083333401</c:v>
                </c:pt>
                <c:pt idx="6331">
                  <c:v>43063.322916666599</c:v>
                </c:pt>
                <c:pt idx="6332">
                  <c:v>43063.34375</c:v>
                </c:pt>
                <c:pt idx="6333">
                  <c:v>43063.364583333401</c:v>
                </c:pt>
                <c:pt idx="6334">
                  <c:v>43063.385416666599</c:v>
                </c:pt>
                <c:pt idx="6335">
                  <c:v>43063.40625</c:v>
                </c:pt>
                <c:pt idx="6336">
                  <c:v>43063.427083333401</c:v>
                </c:pt>
                <c:pt idx="6337">
                  <c:v>43063.447916666599</c:v>
                </c:pt>
                <c:pt idx="6338">
                  <c:v>43063.46875</c:v>
                </c:pt>
                <c:pt idx="6339">
                  <c:v>43063.489583333401</c:v>
                </c:pt>
                <c:pt idx="6340">
                  <c:v>43063.510416666599</c:v>
                </c:pt>
                <c:pt idx="6341">
                  <c:v>43063.53125</c:v>
                </c:pt>
                <c:pt idx="6342">
                  <c:v>43063.552083333401</c:v>
                </c:pt>
                <c:pt idx="6343">
                  <c:v>43063.572916666599</c:v>
                </c:pt>
                <c:pt idx="6344">
                  <c:v>43063.59375</c:v>
                </c:pt>
                <c:pt idx="6345">
                  <c:v>43063.614583333401</c:v>
                </c:pt>
                <c:pt idx="6346">
                  <c:v>43063.635416666599</c:v>
                </c:pt>
                <c:pt idx="6347">
                  <c:v>43063.65625</c:v>
                </c:pt>
                <c:pt idx="6348">
                  <c:v>43063.677083333401</c:v>
                </c:pt>
                <c:pt idx="6349">
                  <c:v>43063.697916666599</c:v>
                </c:pt>
                <c:pt idx="6350">
                  <c:v>43063.71875</c:v>
                </c:pt>
                <c:pt idx="6351">
                  <c:v>43063.739583333401</c:v>
                </c:pt>
                <c:pt idx="6352">
                  <c:v>43063.760416666599</c:v>
                </c:pt>
                <c:pt idx="6353">
                  <c:v>43063.78125</c:v>
                </c:pt>
                <c:pt idx="6354">
                  <c:v>43063.802083333401</c:v>
                </c:pt>
                <c:pt idx="6355">
                  <c:v>43063.822916666599</c:v>
                </c:pt>
                <c:pt idx="6356">
                  <c:v>43063.84375</c:v>
                </c:pt>
                <c:pt idx="6357">
                  <c:v>43063.864583333401</c:v>
                </c:pt>
                <c:pt idx="6358">
                  <c:v>43063.885416666599</c:v>
                </c:pt>
                <c:pt idx="6359">
                  <c:v>43063.90625</c:v>
                </c:pt>
                <c:pt idx="6360">
                  <c:v>43063.927083333401</c:v>
                </c:pt>
                <c:pt idx="6361">
                  <c:v>43063.947916666599</c:v>
                </c:pt>
                <c:pt idx="6362">
                  <c:v>43063.96875</c:v>
                </c:pt>
                <c:pt idx="6363">
                  <c:v>43063.989583333401</c:v>
                </c:pt>
                <c:pt idx="6364">
                  <c:v>43064.010416666599</c:v>
                </c:pt>
                <c:pt idx="6365">
                  <c:v>43064.03125</c:v>
                </c:pt>
                <c:pt idx="6366">
                  <c:v>43064.052083333401</c:v>
                </c:pt>
                <c:pt idx="6367">
                  <c:v>43064.072916666599</c:v>
                </c:pt>
                <c:pt idx="6368">
                  <c:v>43064.09375</c:v>
                </c:pt>
                <c:pt idx="6369">
                  <c:v>43064.114583333401</c:v>
                </c:pt>
                <c:pt idx="6370">
                  <c:v>43064.135416666599</c:v>
                </c:pt>
                <c:pt idx="6371">
                  <c:v>43064.15625</c:v>
                </c:pt>
                <c:pt idx="6372">
                  <c:v>43064.177083333401</c:v>
                </c:pt>
                <c:pt idx="6373">
                  <c:v>43064.197916666599</c:v>
                </c:pt>
                <c:pt idx="6374">
                  <c:v>43064.21875</c:v>
                </c:pt>
                <c:pt idx="6375">
                  <c:v>43064.239583333401</c:v>
                </c:pt>
                <c:pt idx="6376">
                  <c:v>43064.260416666599</c:v>
                </c:pt>
                <c:pt idx="6377">
                  <c:v>43064.28125</c:v>
                </c:pt>
                <c:pt idx="6378">
                  <c:v>43064.302083333401</c:v>
                </c:pt>
                <c:pt idx="6379">
                  <c:v>43064.322916666599</c:v>
                </c:pt>
                <c:pt idx="6380">
                  <c:v>43064.34375</c:v>
                </c:pt>
                <c:pt idx="6381">
                  <c:v>43064.364583333401</c:v>
                </c:pt>
                <c:pt idx="6382">
                  <c:v>43064.385416666599</c:v>
                </c:pt>
                <c:pt idx="6383">
                  <c:v>43064.40625</c:v>
                </c:pt>
                <c:pt idx="6384">
                  <c:v>43064.427083333401</c:v>
                </c:pt>
                <c:pt idx="6385">
                  <c:v>43064.447916666599</c:v>
                </c:pt>
                <c:pt idx="6386">
                  <c:v>43064.46875</c:v>
                </c:pt>
                <c:pt idx="6387">
                  <c:v>43064.489583333401</c:v>
                </c:pt>
                <c:pt idx="6388">
                  <c:v>43064.510416666599</c:v>
                </c:pt>
                <c:pt idx="6389">
                  <c:v>43064.53125</c:v>
                </c:pt>
                <c:pt idx="6390">
                  <c:v>43064.552083333401</c:v>
                </c:pt>
                <c:pt idx="6391">
                  <c:v>43064.572916666599</c:v>
                </c:pt>
                <c:pt idx="6392">
                  <c:v>43064.59375</c:v>
                </c:pt>
                <c:pt idx="6393">
                  <c:v>43064.614583333401</c:v>
                </c:pt>
                <c:pt idx="6394">
                  <c:v>43064.635416666599</c:v>
                </c:pt>
                <c:pt idx="6395">
                  <c:v>43064.65625</c:v>
                </c:pt>
                <c:pt idx="6396">
                  <c:v>43064.677083333401</c:v>
                </c:pt>
                <c:pt idx="6397">
                  <c:v>43064.697916666599</c:v>
                </c:pt>
                <c:pt idx="6398">
                  <c:v>43064.71875</c:v>
                </c:pt>
                <c:pt idx="6399">
                  <c:v>43064.739583333401</c:v>
                </c:pt>
                <c:pt idx="6400">
                  <c:v>43064.760416666599</c:v>
                </c:pt>
                <c:pt idx="6401">
                  <c:v>43064.78125</c:v>
                </c:pt>
                <c:pt idx="6402">
                  <c:v>43064.802083333401</c:v>
                </c:pt>
                <c:pt idx="6403">
                  <c:v>43064.822916666599</c:v>
                </c:pt>
                <c:pt idx="6404">
                  <c:v>43064.84375</c:v>
                </c:pt>
                <c:pt idx="6405">
                  <c:v>43064.864583333401</c:v>
                </c:pt>
                <c:pt idx="6406">
                  <c:v>43064.885416666599</c:v>
                </c:pt>
                <c:pt idx="6407">
                  <c:v>43064.90625</c:v>
                </c:pt>
                <c:pt idx="6408">
                  <c:v>43064.927083333401</c:v>
                </c:pt>
                <c:pt idx="6409">
                  <c:v>43064.947916666599</c:v>
                </c:pt>
                <c:pt idx="6410">
                  <c:v>43064.96875</c:v>
                </c:pt>
                <c:pt idx="6411">
                  <c:v>43064.989583333401</c:v>
                </c:pt>
                <c:pt idx="6412">
                  <c:v>43065.010416666599</c:v>
                </c:pt>
                <c:pt idx="6413">
                  <c:v>43065.03125</c:v>
                </c:pt>
                <c:pt idx="6414">
                  <c:v>43065.052083333401</c:v>
                </c:pt>
                <c:pt idx="6415">
                  <c:v>43065.072916666599</c:v>
                </c:pt>
                <c:pt idx="6416">
                  <c:v>43065.09375</c:v>
                </c:pt>
                <c:pt idx="6417">
                  <c:v>43065.114583333401</c:v>
                </c:pt>
                <c:pt idx="6418">
                  <c:v>43065.135416666599</c:v>
                </c:pt>
                <c:pt idx="6419">
                  <c:v>43065.15625</c:v>
                </c:pt>
                <c:pt idx="6420">
                  <c:v>43065.177083333401</c:v>
                </c:pt>
                <c:pt idx="6421">
                  <c:v>43065.197916666599</c:v>
                </c:pt>
                <c:pt idx="6422">
                  <c:v>43065.21875</c:v>
                </c:pt>
                <c:pt idx="6423">
                  <c:v>43065.239583333401</c:v>
                </c:pt>
                <c:pt idx="6424">
                  <c:v>43065.260416666599</c:v>
                </c:pt>
                <c:pt idx="6425">
                  <c:v>43065.28125</c:v>
                </c:pt>
                <c:pt idx="6426">
                  <c:v>43065.302083333401</c:v>
                </c:pt>
                <c:pt idx="6427">
                  <c:v>43065.322916666599</c:v>
                </c:pt>
                <c:pt idx="6428">
                  <c:v>43065.34375</c:v>
                </c:pt>
                <c:pt idx="6429">
                  <c:v>43065.364583333401</c:v>
                </c:pt>
                <c:pt idx="6430">
                  <c:v>43065.385416666599</c:v>
                </c:pt>
                <c:pt idx="6431">
                  <c:v>43065.40625</c:v>
                </c:pt>
                <c:pt idx="6432">
                  <c:v>43065.427083333401</c:v>
                </c:pt>
                <c:pt idx="6433">
                  <c:v>43065.447916666599</c:v>
                </c:pt>
                <c:pt idx="6434">
                  <c:v>43065.46875</c:v>
                </c:pt>
                <c:pt idx="6435">
                  <c:v>43065.489583333401</c:v>
                </c:pt>
                <c:pt idx="6436">
                  <c:v>43065.510416666599</c:v>
                </c:pt>
                <c:pt idx="6437">
                  <c:v>43065.53125</c:v>
                </c:pt>
                <c:pt idx="6438">
                  <c:v>43065.552083333401</c:v>
                </c:pt>
                <c:pt idx="6439">
                  <c:v>43065.572916666599</c:v>
                </c:pt>
                <c:pt idx="6440">
                  <c:v>43065.59375</c:v>
                </c:pt>
                <c:pt idx="6441">
                  <c:v>43065.614583333401</c:v>
                </c:pt>
                <c:pt idx="6442">
                  <c:v>43065.635416666599</c:v>
                </c:pt>
                <c:pt idx="6443">
                  <c:v>43065.65625</c:v>
                </c:pt>
                <c:pt idx="6444">
                  <c:v>43065.677083333401</c:v>
                </c:pt>
                <c:pt idx="6445">
                  <c:v>43065.697916666599</c:v>
                </c:pt>
                <c:pt idx="6446">
                  <c:v>43065.71875</c:v>
                </c:pt>
                <c:pt idx="6447">
                  <c:v>43065.739583333401</c:v>
                </c:pt>
                <c:pt idx="6448">
                  <c:v>43065.760416666599</c:v>
                </c:pt>
                <c:pt idx="6449">
                  <c:v>43065.78125</c:v>
                </c:pt>
                <c:pt idx="6450">
                  <c:v>43065.802083333401</c:v>
                </c:pt>
                <c:pt idx="6451">
                  <c:v>43065.822916666599</c:v>
                </c:pt>
                <c:pt idx="6452">
                  <c:v>43065.84375</c:v>
                </c:pt>
                <c:pt idx="6453">
                  <c:v>43065.864583333401</c:v>
                </c:pt>
                <c:pt idx="6454">
                  <c:v>43065.885416666599</c:v>
                </c:pt>
                <c:pt idx="6455">
                  <c:v>43065.90625</c:v>
                </c:pt>
                <c:pt idx="6456">
                  <c:v>43065.927083333401</c:v>
                </c:pt>
                <c:pt idx="6457">
                  <c:v>43065.947916666599</c:v>
                </c:pt>
                <c:pt idx="6458">
                  <c:v>43065.96875</c:v>
                </c:pt>
                <c:pt idx="6459">
                  <c:v>43065.989583333401</c:v>
                </c:pt>
                <c:pt idx="6460">
                  <c:v>43066.010416666599</c:v>
                </c:pt>
                <c:pt idx="6461">
                  <c:v>43066.03125</c:v>
                </c:pt>
                <c:pt idx="6462">
                  <c:v>43066.052083333401</c:v>
                </c:pt>
                <c:pt idx="6463">
                  <c:v>43066.072916666599</c:v>
                </c:pt>
                <c:pt idx="6464">
                  <c:v>43066.09375</c:v>
                </c:pt>
                <c:pt idx="6465">
                  <c:v>43066.114583333401</c:v>
                </c:pt>
                <c:pt idx="6466">
                  <c:v>43066.135416666599</c:v>
                </c:pt>
                <c:pt idx="6467">
                  <c:v>43066.15625</c:v>
                </c:pt>
                <c:pt idx="6468">
                  <c:v>43066.177083333401</c:v>
                </c:pt>
                <c:pt idx="6469">
                  <c:v>43066.197916666599</c:v>
                </c:pt>
                <c:pt idx="6470">
                  <c:v>43066.21875</c:v>
                </c:pt>
                <c:pt idx="6471">
                  <c:v>43066.239583333401</c:v>
                </c:pt>
                <c:pt idx="6472">
                  <c:v>43066.260416666599</c:v>
                </c:pt>
                <c:pt idx="6473">
                  <c:v>43066.28125</c:v>
                </c:pt>
                <c:pt idx="6474">
                  <c:v>43066.302083333401</c:v>
                </c:pt>
                <c:pt idx="6475">
                  <c:v>43066.322916666599</c:v>
                </c:pt>
                <c:pt idx="6476">
                  <c:v>43066.34375</c:v>
                </c:pt>
                <c:pt idx="6477">
                  <c:v>43066.364583333401</c:v>
                </c:pt>
                <c:pt idx="6478">
                  <c:v>43066.385416666599</c:v>
                </c:pt>
                <c:pt idx="6479">
                  <c:v>43066.40625</c:v>
                </c:pt>
                <c:pt idx="6480">
                  <c:v>43066.427083333401</c:v>
                </c:pt>
                <c:pt idx="6481">
                  <c:v>43066.447916666599</c:v>
                </c:pt>
                <c:pt idx="6482">
                  <c:v>43066.46875</c:v>
                </c:pt>
                <c:pt idx="6483">
                  <c:v>43066.489583333401</c:v>
                </c:pt>
                <c:pt idx="6484">
                  <c:v>43066.510416666599</c:v>
                </c:pt>
                <c:pt idx="6485">
                  <c:v>43066.53125</c:v>
                </c:pt>
                <c:pt idx="6486">
                  <c:v>43066.552083333401</c:v>
                </c:pt>
                <c:pt idx="6487">
                  <c:v>43066.572916666599</c:v>
                </c:pt>
                <c:pt idx="6488">
                  <c:v>43066.59375</c:v>
                </c:pt>
                <c:pt idx="6489">
                  <c:v>43066.614583333401</c:v>
                </c:pt>
                <c:pt idx="6490">
                  <c:v>43066.635416666599</c:v>
                </c:pt>
                <c:pt idx="6491">
                  <c:v>43066.65625</c:v>
                </c:pt>
                <c:pt idx="6492">
                  <c:v>43066.677083333401</c:v>
                </c:pt>
                <c:pt idx="6493">
                  <c:v>43066.697916666599</c:v>
                </c:pt>
                <c:pt idx="6494">
                  <c:v>43066.71875</c:v>
                </c:pt>
                <c:pt idx="6495">
                  <c:v>43066.739583333401</c:v>
                </c:pt>
                <c:pt idx="6496">
                  <c:v>43066.760416666599</c:v>
                </c:pt>
                <c:pt idx="6497">
                  <c:v>43066.78125</c:v>
                </c:pt>
                <c:pt idx="6498">
                  <c:v>43066.802083333401</c:v>
                </c:pt>
                <c:pt idx="6499">
                  <c:v>43066.822916666599</c:v>
                </c:pt>
                <c:pt idx="6500">
                  <c:v>43066.84375</c:v>
                </c:pt>
                <c:pt idx="6501">
                  <c:v>43066.864583333401</c:v>
                </c:pt>
                <c:pt idx="6502">
                  <c:v>43066.885416666599</c:v>
                </c:pt>
                <c:pt idx="6503">
                  <c:v>43066.90625</c:v>
                </c:pt>
                <c:pt idx="6504">
                  <c:v>43066.927083333401</c:v>
                </c:pt>
                <c:pt idx="6505">
                  <c:v>43066.947916666599</c:v>
                </c:pt>
                <c:pt idx="6506">
                  <c:v>43066.96875</c:v>
                </c:pt>
                <c:pt idx="6507">
                  <c:v>43066.989583333401</c:v>
                </c:pt>
                <c:pt idx="6508">
                  <c:v>43067.010416666599</c:v>
                </c:pt>
                <c:pt idx="6509">
                  <c:v>43067.03125</c:v>
                </c:pt>
                <c:pt idx="6510">
                  <c:v>43067.052083333401</c:v>
                </c:pt>
                <c:pt idx="6511">
                  <c:v>43067.072916666599</c:v>
                </c:pt>
                <c:pt idx="6512">
                  <c:v>43067.09375</c:v>
                </c:pt>
                <c:pt idx="6513">
                  <c:v>43067.114583333401</c:v>
                </c:pt>
                <c:pt idx="6514">
                  <c:v>43067.135416666599</c:v>
                </c:pt>
                <c:pt idx="6515">
                  <c:v>43067.15625</c:v>
                </c:pt>
                <c:pt idx="6516">
                  <c:v>43067.177083333401</c:v>
                </c:pt>
                <c:pt idx="6517">
                  <c:v>43067.197916666599</c:v>
                </c:pt>
                <c:pt idx="6518">
                  <c:v>43067.21875</c:v>
                </c:pt>
                <c:pt idx="6519">
                  <c:v>43067.239583333401</c:v>
                </c:pt>
                <c:pt idx="6520">
                  <c:v>43067.260416666599</c:v>
                </c:pt>
                <c:pt idx="6521">
                  <c:v>43067.28125</c:v>
                </c:pt>
                <c:pt idx="6522">
                  <c:v>43067.302083333401</c:v>
                </c:pt>
                <c:pt idx="6523">
                  <c:v>43067.322916666599</c:v>
                </c:pt>
                <c:pt idx="6524">
                  <c:v>43067.34375</c:v>
                </c:pt>
                <c:pt idx="6525">
                  <c:v>43067.364583333401</c:v>
                </c:pt>
                <c:pt idx="6526">
                  <c:v>43067.385416666599</c:v>
                </c:pt>
                <c:pt idx="6527">
                  <c:v>43067.40625</c:v>
                </c:pt>
                <c:pt idx="6528">
                  <c:v>43067.427083333401</c:v>
                </c:pt>
                <c:pt idx="6529">
                  <c:v>43067.447916666599</c:v>
                </c:pt>
                <c:pt idx="6530">
                  <c:v>43067.46875</c:v>
                </c:pt>
                <c:pt idx="6531">
                  <c:v>43067.489583333401</c:v>
                </c:pt>
                <c:pt idx="6532">
                  <c:v>43067.510416666599</c:v>
                </c:pt>
                <c:pt idx="6533">
                  <c:v>43067.53125</c:v>
                </c:pt>
                <c:pt idx="6534">
                  <c:v>43067.552083333401</c:v>
                </c:pt>
                <c:pt idx="6535">
                  <c:v>43067.572916666599</c:v>
                </c:pt>
                <c:pt idx="6536">
                  <c:v>43067.59375</c:v>
                </c:pt>
                <c:pt idx="6537">
                  <c:v>43067.614583333401</c:v>
                </c:pt>
                <c:pt idx="6538">
                  <c:v>43067.635416666599</c:v>
                </c:pt>
                <c:pt idx="6539">
                  <c:v>43067.65625</c:v>
                </c:pt>
                <c:pt idx="6540">
                  <c:v>43067.677083333401</c:v>
                </c:pt>
                <c:pt idx="6541">
                  <c:v>43067.697916666599</c:v>
                </c:pt>
                <c:pt idx="6542">
                  <c:v>43067.71875</c:v>
                </c:pt>
                <c:pt idx="6543">
                  <c:v>43067.739583333401</c:v>
                </c:pt>
                <c:pt idx="6544">
                  <c:v>43067.760416666599</c:v>
                </c:pt>
                <c:pt idx="6545">
                  <c:v>43067.78125</c:v>
                </c:pt>
                <c:pt idx="6546">
                  <c:v>43067.802083333401</c:v>
                </c:pt>
                <c:pt idx="6547">
                  <c:v>43067.822916666599</c:v>
                </c:pt>
                <c:pt idx="6548">
                  <c:v>43067.84375</c:v>
                </c:pt>
                <c:pt idx="6549">
                  <c:v>43067.864583333401</c:v>
                </c:pt>
                <c:pt idx="6550">
                  <c:v>43067.885416666599</c:v>
                </c:pt>
                <c:pt idx="6551">
                  <c:v>43067.90625</c:v>
                </c:pt>
                <c:pt idx="6552">
                  <c:v>43067.927083333401</c:v>
                </c:pt>
                <c:pt idx="6553">
                  <c:v>43067.947916666599</c:v>
                </c:pt>
                <c:pt idx="6554">
                  <c:v>43067.96875</c:v>
                </c:pt>
                <c:pt idx="6555">
                  <c:v>43067.989583333401</c:v>
                </c:pt>
                <c:pt idx="6556">
                  <c:v>43068.010416666599</c:v>
                </c:pt>
                <c:pt idx="6557">
                  <c:v>43068.03125</c:v>
                </c:pt>
                <c:pt idx="6558">
                  <c:v>43068.052083333401</c:v>
                </c:pt>
                <c:pt idx="6559">
                  <c:v>43068.072916666599</c:v>
                </c:pt>
                <c:pt idx="6560">
                  <c:v>43068.09375</c:v>
                </c:pt>
                <c:pt idx="6561">
                  <c:v>43068.114583333401</c:v>
                </c:pt>
                <c:pt idx="6562">
                  <c:v>43068.135416666599</c:v>
                </c:pt>
                <c:pt idx="6563">
                  <c:v>43068.15625</c:v>
                </c:pt>
                <c:pt idx="6564">
                  <c:v>43068.177083333401</c:v>
                </c:pt>
                <c:pt idx="6565">
                  <c:v>43068.197916666599</c:v>
                </c:pt>
                <c:pt idx="6566">
                  <c:v>43068.21875</c:v>
                </c:pt>
                <c:pt idx="6567">
                  <c:v>43068.239583333401</c:v>
                </c:pt>
                <c:pt idx="6568">
                  <c:v>43068.260416666599</c:v>
                </c:pt>
                <c:pt idx="6569">
                  <c:v>43068.28125</c:v>
                </c:pt>
                <c:pt idx="6570">
                  <c:v>43068.302083333401</c:v>
                </c:pt>
                <c:pt idx="6571">
                  <c:v>43068.322916666599</c:v>
                </c:pt>
                <c:pt idx="6572">
                  <c:v>43068.34375</c:v>
                </c:pt>
                <c:pt idx="6573">
                  <c:v>43068.364583333401</c:v>
                </c:pt>
                <c:pt idx="6574">
                  <c:v>43068.385416666599</c:v>
                </c:pt>
                <c:pt idx="6575">
                  <c:v>43068.40625</c:v>
                </c:pt>
                <c:pt idx="6576">
                  <c:v>43068.427083333401</c:v>
                </c:pt>
                <c:pt idx="6577">
                  <c:v>43068.447916666599</c:v>
                </c:pt>
                <c:pt idx="6578">
                  <c:v>43068.46875</c:v>
                </c:pt>
                <c:pt idx="6579">
                  <c:v>43068.489583333401</c:v>
                </c:pt>
                <c:pt idx="6580">
                  <c:v>43068.510416666599</c:v>
                </c:pt>
                <c:pt idx="6581">
                  <c:v>43068.53125</c:v>
                </c:pt>
                <c:pt idx="6582">
                  <c:v>43068.552083333401</c:v>
                </c:pt>
                <c:pt idx="6583">
                  <c:v>43068.572916666599</c:v>
                </c:pt>
                <c:pt idx="6584">
                  <c:v>43068.59375</c:v>
                </c:pt>
                <c:pt idx="6585">
                  <c:v>43068.614583333401</c:v>
                </c:pt>
                <c:pt idx="6586">
                  <c:v>43068.635416666599</c:v>
                </c:pt>
                <c:pt idx="6587">
                  <c:v>43068.65625</c:v>
                </c:pt>
                <c:pt idx="6588">
                  <c:v>43068.677083333401</c:v>
                </c:pt>
                <c:pt idx="6589">
                  <c:v>43068.697916666599</c:v>
                </c:pt>
                <c:pt idx="6590">
                  <c:v>43068.71875</c:v>
                </c:pt>
                <c:pt idx="6591">
                  <c:v>43068.739583333401</c:v>
                </c:pt>
                <c:pt idx="6592">
                  <c:v>43068.760416666599</c:v>
                </c:pt>
                <c:pt idx="6593">
                  <c:v>43068.78125</c:v>
                </c:pt>
                <c:pt idx="6594">
                  <c:v>43068.802083333401</c:v>
                </c:pt>
                <c:pt idx="6595">
                  <c:v>43068.822916666599</c:v>
                </c:pt>
                <c:pt idx="6596">
                  <c:v>43068.84375</c:v>
                </c:pt>
                <c:pt idx="6597">
                  <c:v>43068.864583333401</c:v>
                </c:pt>
                <c:pt idx="6598">
                  <c:v>43068.885416666599</c:v>
                </c:pt>
                <c:pt idx="6599">
                  <c:v>43068.90625</c:v>
                </c:pt>
                <c:pt idx="6600">
                  <c:v>43068.927083333401</c:v>
                </c:pt>
                <c:pt idx="6601">
                  <c:v>43068.947916666599</c:v>
                </c:pt>
                <c:pt idx="6602">
                  <c:v>43068.96875</c:v>
                </c:pt>
                <c:pt idx="6603">
                  <c:v>43068.989583333401</c:v>
                </c:pt>
                <c:pt idx="6604">
                  <c:v>43069.010416666599</c:v>
                </c:pt>
                <c:pt idx="6605">
                  <c:v>43069.03125</c:v>
                </c:pt>
                <c:pt idx="6606">
                  <c:v>43069.052083333401</c:v>
                </c:pt>
                <c:pt idx="6607">
                  <c:v>43069.072916666599</c:v>
                </c:pt>
                <c:pt idx="6608">
                  <c:v>43069.09375</c:v>
                </c:pt>
                <c:pt idx="6609">
                  <c:v>43069.114583333401</c:v>
                </c:pt>
                <c:pt idx="6610">
                  <c:v>43069.135416666599</c:v>
                </c:pt>
                <c:pt idx="6611">
                  <c:v>43069.15625</c:v>
                </c:pt>
                <c:pt idx="6612">
                  <c:v>43069.177083333401</c:v>
                </c:pt>
                <c:pt idx="6613">
                  <c:v>43069.197916666599</c:v>
                </c:pt>
                <c:pt idx="6614">
                  <c:v>43069.21875</c:v>
                </c:pt>
                <c:pt idx="6615">
                  <c:v>43069.239583333401</c:v>
                </c:pt>
                <c:pt idx="6616">
                  <c:v>43069.260416666599</c:v>
                </c:pt>
                <c:pt idx="6617">
                  <c:v>43069.28125</c:v>
                </c:pt>
                <c:pt idx="6618">
                  <c:v>43069.302083333401</c:v>
                </c:pt>
                <c:pt idx="6619">
                  <c:v>43069.322916666599</c:v>
                </c:pt>
                <c:pt idx="6620">
                  <c:v>43069.34375</c:v>
                </c:pt>
                <c:pt idx="6621">
                  <c:v>43069.364583333401</c:v>
                </c:pt>
                <c:pt idx="6622">
                  <c:v>43069.385416666599</c:v>
                </c:pt>
                <c:pt idx="6623">
                  <c:v>43069.40625</c:v>
                </c:pt>
                <c:pt idx="6624">
                  <c:v>43069.427083333401</c:v>
                </c:pt>
                <c:pt idx="6625">
                  <c:v>43069.447916666599</c:v>
                </c:pt>
                <c:pt idx="6626">
                  <c:v>43069.46875</c:v>
                </c:pt>
                <c:pt idx="6627">
                  <c:v>43069.489583333401</c:v>
                </c:pt>
                <c:pt idx="6628">
                  <c:v>43069.510416666599</c:v>
                </c:pt>
                <c:pt idx="6629">
                  <c:v>43069.53125</c:v>
                </c:pt>
                <c:pt idx="6630">
                  <c:v>43069.552083333401</c:v>
                </c:pt>
                <c:pt idx="6631">
                  <c:v>43069.572916666599</c:v>
                </c:pt>
                <c:pt idx="6632">
                  <c:v>43069.59375</c:v>
                </c:pt>
                <c:pt idx="6633">
                  <c:v>43069.614583333401</c:v>
                </c:pt>
                <c:pt idx="6634">
                  <c:v>43069.635416666599</c:v>
                </c:pt>
                <c:pt idx="6635">
                  <c:v>43069.65625</c:v>
                </c:pt>
                <c:pt idx="6636">
                  <c:v>43069.677083333401</c:v>
                </c:pt>
                <c:pt idx="6637">
                  <c:v>43069.697916666599</c:v>
                </c:pt>
                <c:pt idx="6638">
                  <c:v>43069.71875</c:v>
                </c:pt>
                <c:pt idx="6639">
                  <c:v>43069.739583333401</c:v>
                </c:pt>
                <c:pt idx="6640">
                  <c:v>43069.760416666599</c:v>
                </c:pt>
                <c:pt idx="6641">
                  <c:v>43069.78125</c:v>
                </c:pt>
                <c:pt idx="6642">
                  <c:v>43069.802083333401</c:v>
                </c:pt>
                <c:pt idx="6643">
                  <c:v>43069.822916666599</c:v>
                </c:pt>
                <c:pt idx="6644">
                  <c:v>43069.84375</c:v>
                </c:pt>
                <c:pt idx="6645">
                  <c:v>43069.864583333401</c:v>
                </c:pt>
                <c:pt idx="6646">
                  <c:v>43069.885416666599</c:v>
                </c:pt>
                <c:pt idx="6647">
                  <c:v>43069.90625</c:v>
                </c:pt>
                <c:pt idx="6648">
                  <c:v>43069.927083333401</c:v>
                </c:pt>
                <c:pt idx="6649">
                  <c:v>43069.947916666599</c:v>
                </c:pt>
                <c:pt idx="6650">
                  <c:v>43069.96875</c:v>
                </c:pt>
                <c:pt idx="6651">
                  <c:v>43069.989583333401</c:v>
                </c:pt>
                <c:pt idx="6652">
                  <c:v>43070.010416666599</c:v>
                </c:pt>
                <c:pt idx="6653">
                  <c:v>43070.03125</c:v>
                </c:pt>
                <c:pt idx="6654">
                  <c:v>43070.052083333401</c:v>
                </c:pt>
                <c:pt idx="6655">
                  <c:v>43070.072916666599</c:v>
                </c:pt>
                <c:pt idx="6656">
                  <c:v>43070.09375</c:v>
                </c:pt>
                <c:pt idx="6657">
                  <c:v>43070.114583333401</c:v>
                </c:pt>
                <c:pt idx="6658">
                  <c:v>43070.135416666599</c:v>
                </c:pt>
                <c:pt idx="6659">
                  <c:v>43070.15625</c:v>
                </c:pt>
                <c:pt idx="6660">
                  <c:v>43070.177083333401</c:v>
                </c:pt>
                <c:pt idx="6661">
                  <c:v>43070.197916666599</c:v>
                </c:pt>
                <c:pt idx="6662">
                  <c:v>43070.21875</c:v>
                </c:pt>
                <c:pt idx="6663">
                  <c:v>43070.239583333401</c:v>
                </c:pt>
                <c:pt idx="6664">
                  <c:v>43070.260416666599</c:v>
                </c:pt>
                <c:pt idx="6665">
                  <c:v>43070.28125</c:v>
                </c:pt>
                <c:pt idx="6666">
                  <c:v>43070.302083333401</c:v>
                </c:pt>
                <c:pt idx="6667">
                  <c:v>43070.322916666599</c:v>
                </c:pt>
                <c:pt idx="6668">
                  <c:v>43070.34375</c:v>
                </c:pt>
                <c:pt idx="6669">
                  <c:v>43070.364583333401</c:v>
                </c:pt>
                <c:pt idx="6670">
                  <c:v>43070.385416666599</c:v>
                </c:pt>
                <c:pt idx="6671">
                  <c:v>43070.40625</c:v>
                </c:pt>
                <c:pt idx="6672">
                  <c:v>43070.427083333401</c:v>
                </c:pt>
                <c:pt idx="6673">
                  <c:v>43070.447916666599</c:v>
                </c:pt>
                <c:pt idx="6674">
                  <c:v>43070.46875</c:v>
                </c:pt>
                <c:pt idx="6675">
                  <c:v>43070.489583333401</c:v>
                </c:pt>
                <c:pt idx="6676">
                  <c:v>43070.510416666599</c:v>
                </c:pt>
                <c:pt idx="6677">
                  <c:v>43070.53125</c:v>
                </c:pt>
                <c:pt idx="6678">
                  <c:v>43070.552083333401</c:v>
                </c:pt>
                <c:pt idx="6679">
                  <c:v>43070.572916666599</c:v>
                </c:pt>
                <c:pt idx="6680">
                  <c:v>43070.59375</c:v>
                </c:pt>
                <c:pt idx="6681">
                  <c:v>43070.614583333401</c:v>
                </c:pt>
                <c:pt idx="6682">
                  <c:v>43070.635416666599</c:v>
                </c:pt>
                <c:pt idx="6683">
                  <c:v>43070.65625</c:v>
                </c:pt>
                <c:pt idx="6684">
                  <c:v>43070.677083333401</c:v>
                </c:pt>
                <c:pt idx="6685">
                  <c:v>43070.697916666599</c:v>
                </c:pt>
                <c:pt idx="6686">
                  <c:v>43070.71875</c:v>
                </c:pt>
                <c:pt idx="6687">
                  <c:v>43070.739583333401</c:v>
                </c:pt>
                <c:pt idx="6688">
                  <c:v>43070.760416666599</c:v>
                </c:pt>
                <c:pt idx="6689">
                  <c:v>43070.78125</c:v>
                </c:pt>
                <c:pt idx="6690">
                  <c:v>43070.802083333401</c:v>
                </c:pt>
                <c:pt idx="6691">
                  <c:v>43070.822916666599</c:v>
                </c:pt>
                <c:pt idx="6692">
                  <c:v>43070.84375</c:v>
                </c:pt>
                <c:pt idx="6693">
                  <c:v>43070.864583333401</c:v>
                </c:pt>
                <c:pt idx="6694">
                  <c:v>43070.885416666599</c:v>
                </c:pt>
                <c:pt idx="6695">
                  <c:v>43070.90625</c:v>
                </c:pt>
                <c:pt idx="6696">
                  <c:v>43070.927083333401</c:v>
                </c:pt>
                <c:pt idx="6697">
                  <c:v>43070.947916666599</c:v>
                </c:pt>
                <c:pt idx="6698">
                  <c:v>43070.96875</c:v>
                </c:pt>
                <c:pt idx="6699">
                  <c:v>43070.989583333401</c:v>
                </c:pt>
                <c:pt idx="6700">
                  <c:v>43071.010416666599</c:v>
                </c:pt>
                <c:pt idx="6701">
                  <c:v>43071.03125</c:v>
                </c:pt>
                <c:pt idx="6702">
                  <c:v>43071.052083333401</c:v>
                </c:pt>
                <c:pt idx="6703">
                  <c:v>43071.072916666599</c:v>
                </c:pt>
                <c:pt idx="6704">
                  <c:v>43071.09375</c:v>
                </c:pt>
                <c:pt idx="6705">
                  <c:v>43071.114583333401</c:v>
                </c:pt>
                <c:pt idx="6706">
                  <c:v>43071.135416666599</c:v>
                </c:pt>
                <c:pt idx="6707">
                  <c:v>43071.15625</c:v>
                </c:pt>
                <c:pt idx="6708">
                  <c:v>43071.177083333401</c:v>
                </c:pt>
                <c:pt idx="6709">
                  <c:v>43071.197916666599</c:v>
                </c:pt>
                <c:pt idx="6710">
                  <c:v>43071.21875</c:v>
                </c:pt>
                <c:pt idx="6711">
                  <c:v>43071.239583333401</c:v>
                </c:pt>
                <c:pt idx="6712">
                  <c:v>43071.260416666599</c:v>
                </c:pt>
                <c:pt idx="6713">
                  <c:v>43071.28125</c:v>
                </c:pt>
                <c:pt idx="6714">
                  <c:v>43071.302083333401</c:v>
                </c:pt>
                <c:pt idx="6715">
                  <c:v>43071.322916666599</c:v>
                </c:pt>
                <c:pt idx="6716">
                  <c:v>43071.34375</c:v>
                </c:pt>
                <c:pt idx="6717">
                  <c:v>43071.364583333401</c:v>
                </c:pt>
                <c:pt idx="6718">
                  <c:v>43071.385416666599</c:v>
                </c:pt>
                <c:pt idx="6719">
                  <c:v>43071.40625</c:v>
                </c:pt>
                <c:pt idx="6720">
                  <c:v>43071.427083333401</c:v>
                </c:pt>
                <c:pt idx="6721">
                  <c:v>43071.447916666599</c:v>
                </c:pt>
                <c:pt idx="6722">
                  <c:v>43071.46875</c:v>
                </c:pt>
                <c:pt idx="6723">
                  <c:v>43071.489583333401</c:v>
                </c:pt>
                <c:pt idx="6724">
                  <c:v>43071.510416666599</c:v>
                </c:pt>
                <c:pt idx="6725">
                  <c:v>43071.53125</c:v>
                </c:pt>
                <c:pt idx="6726">
                  <c:v>43071.552083333401</c:v>
                </c:pt>
                <c:pt idx="6727">
                  <c:v>43071.572916666599</c:v>
                </c:pt>
                <c:pt idx="6728">
                  <c:v>43071.59375</c:v>
                </c:pt>
                <c:pt idx="6729">
                  <c:v>43071.614583333401</c:v>
                </c:pt>
                <c:pt idx="6730">
                  <c:v>43071.635416666599</c:v>
                </c:pt>
                <c:pt idx="6731">
                  <c:v>43071.65625</c:v>
                </c:pt>
                <c:pt idx="6732">
                  <c:v>43071.677083333401</c:v>
                </c:pt>
                <c:pt idx="6733">
                  <c:v>43071.697916666599</c:v>
                </c:pt>
                <c:pt idx="6734">
                  <c:v>43071.71875</c:v>
                </c:pt>
                <c:pt idx="6735">
                  <c:v>43071.739583333401</c:v>
                </c:pt>
                <c:pt idx="6736">
                  <c:v>43071.760416666599</c:v>
                </c:pt>
                <c:pt idx="6737">
                  <c:v>43071.78125</c:v>
                </c:pt>
                <c:pt idx="6738">
                  <c:v>43071.802083333401</c:v>
                </c:pt>
                <c:pt idx="6739">
                  <c:v>43071.822916666599</c:v>
                </c:pt>
                <c:pt idx="6740">
                  <c:v>43071.84375</c:v>
                </c:pt>
                <c:pt idx="6741">
                  <c:v>43071.864583333401</c:v>
                </c:pt>
                <c:pt idx="6742">
                  <c:v>43071.885416666599</c:v>
                </c:pt>
                <c:pt idx="6743">
                  <c:v>43071.90625</c:v>
                </c:pt>
                <c:pt idx="6744">
                  <c:v>43071.927083333401</c:v>
                </c:pt>
                <c:pt idx="6745">
                  <c:v>43071.947916666599</c:v>
                </c:pt>
                <c:pt idx="6746">
                  <c:v>43071.96875</c:v>
                </c:pt>
                <c:pt idx="6747">
                  <c:v>43071.989583333401</c:v>
                </c:pt>
                <c:pt idx="6748">
                  <c:v>43072.010416666599</c:v>
                </c:pt>
                <c:pt idx="6749">
                  <c:v>43072.03125</c:v>
                </c:pt>
                <c:pt idx="6750">
                  <c:v>43072.052083333401</c:v>
                </c:pt>
                <c:pt idx="6751">
                  <c:v>43072.072916666599</c:v>
                </c:pt>
                <c:pt idx="6752">
                  <c:v>43072.09375</c:v>
                </c:pt>
                <c:pt idx="6753">
                  <c:v>43072.114583333401</c:v>
                </c:pt>
                <c:pt idx="6754">
                  <c:v>43072.135416666599</c:v>
                </c:pt>
                <c:pt idx="6755">
                  <c:v>43072.15625</c:v>
                </c:pt>
                <c:pt idx="6756">
                  <c:v>43072.177083333401</c:v>
                </c:pt>
                <c:pt idx="6757">
                  <c:v>43072.197916666599</c:v>
                </c:pt>
                <c:pt idx="6758">
                  <c:v>43072.21875</c:v>
                </c:pt>
                <c:pt idx="6759">
                  <c:v>43072.239583333401</c:v>
                </c:pt>
                <c:pt idx="6760">
                  <c:v>43072.260416666599</c:v>
                </c:pt>
                <c:pt idx="6761">
                  <c:v>43072.28125</c:v>
                </c:pt>
                <c:pt idx="6762">
                  <c:v>43072.302083333401</c:v>
                </c:pt>
                <c:pt idx="6763">
                  <c:v>43072.322916666599</c:v>
                </c:pt>
                <c:pt idx="6764">
                  <c:v>43072.34375</c:v>
                </c:pt>
                <c:pt idx="6765">
                  <c:v>43072.364583333401</c:v>
                </c:pt>
                <c:pt idx="6766">
                  <c:v>43072.385416666599</c:v>
                </c:pt>
                <c:pt idx="6767">
                  <c:v>43072.40625</c:v>
                </c:pt>
                <c:pt idx="6768">
                  <c:v>43072.427083333401</c:v>
                </c:pt>
                <c:pt idx="6769">
                  <c:v>43072.447916666599</c:v>
                </c:pt>
                <c:pt idx="6770">
                  <c:v>43072.46875</c:v>
                </c:pt>
                <c:pt idx="6771">
                  <c:v>43072.489583333401</c:v>
                </c:pt>
                <c:pt idx="6772">
                  <c:v>43072.510416666599</c:v>
                </c:pt>
                <c:pt idx="6773">
                  <c:v>43072.53125</c:v>
                </c:pt>
                <c:pt idx="6774">
                  <c:v>43072.552083333401</c:v>
                </c:pt>
                <c:pt idx="6775">
                  <c:v>43072.572916666599</c:v>
                </c:pt>
                <c:pt idx="6776">
                  <c:v>43072.59375</c:v>
                </c:pt>
                <c:pt idx="6777">
                  <c:v>43072.614583333401</c:v>
                </c:pt>
                <c:pt idx="6778">
                  <c:v>43072.635416666599</c:v>
                </c:pt>
                <c:pt idx="6779">
                  <c:v>43072.65625</c:v>
                </c:pt>
                <c:pt idx="6780">
                  <c:v>43072.677083333401</c:v>
                </c:pt>
                <c:pt idx="6781">
                  <c:v>43072.697916666599</c:v>
                </c:pt>
                <c:pt idx="6782">
                  <c:v>43072.71875</c:v>
                </c:pt>
                <c:pt idx="6783">
                  <c:v>43072.739583333401</c:v>
                </c:pt>
                <c:pt idx="6784">
                  <c:v>43072.760416666599</c:v>
                </c:pt>
                <c:pt idx="6785">
                  <c:v>43072.78125</c:v>
                </c:pt>
                <c:pt idx="6786">
                  <c:v>43072.802083333401</c:v>
                </c:pt>
                <c:pt idx="6787">
                  <c:v>43072.822916666599</c:v>
                </c:pt>
                <c:pt idx="6788">
                  <c:v>43072.84375</c:v>
                </c:pt>
                <c:pt idx="6789">
                  <c:v>43072.864583333401</c:v>
                </c:pt>
                <c:pt idx="6790">
                  <c:v>43072.885416666599</c:v>
                </c:pt>
                <c:pt idx="6791">
                  <c:v>43072.90625</c:v>
                </c:pt>
                <c:pt idx="6792">
                  <c:v>43072.927083333401</c:v>
                </c:pt>
                <c:pt idx="6793">
                  <c:v>43072.947916666599</c:v>
                </c:pt>
                <c:pt idx="6794">
                  <c:v>43072.96875</c:v>
                </c:pt>
                <c:pt idx="6795">
                  <c:v>43072.989583333401</c:v>
                </c:pt>
                <c:pt idx="6796">
                  <c:v>43073.010416666599</c:v>
                </c:pt>
                <c:pt idx="6797">
                  <c:v>43073.03125</c:v>
                </c:pt>
                <c:pt idx="6798">
                  <c:v>43073.052083333401</c:v>
                </c:pt>
                <c:pt idx="6799">
                  <c:v>43073.072916666599</c:v>
                </c:pt>
                <c:pt idx="6800">
                  <c:v>43073.09375</c:v>
                </c:pt>
                <c:pt idx="6801">
                  <c:v>43073.114583333401</c:v>
                </c:pt>
                <c:pt idx="6802">
                  <c:v>43073.135416666599</c:v>
                </c:pt>
                <c:pt idx="6803">
                  <c:v>43073.15625</c:v>
                </c:pt>
                <c:pt idx="6804">
                  <c:v>43073.177083333401</c:v>
                </c:pt>
                <c:pt idx="6805">
                  <c:v>43073.197916666599</c:v>
                </c:pt>
                <c:pt idx="6806">
                  <c:v>43073.21875</c:v>
                </c:pt>
                <c:pt idx="6807">
                  <c:v>43073.239583333401</c:v>
                </c:pt>
                <c:pt idx="6808">
                  <c:v>43073.260416666599</c:v>
                </c:pt>
                <c:pt idx="6809">
                  <c:v>43073.28125</c:v>
                </c:pt>
                <c:pt idx="6810">
                  <c:v>43073.302083333401</c:v>
                </c:pt>
                <c:pt idx="6811">
                  <c:v>43073.322916666599</c:v>
                </c:pt>
                <c:pt idx="6812">
                  <c:v>43073.34375</c:v>
                </c:pt>
                <c:pt idx="6813">
                  <c:v>43073.364583333401</c:v>
                </c:pt>
                <c:pt idx="6814">
                  <c:v>43073.385416666599</c:v>
                </c:pt>
                <c:pt idx="6815">
                  <c:v>43073.40625</c:v>
                </c:pt>
                <c:pt idx="6816">
                  <c:v>43073.427083333401</c:v>
                </c:pt>
                <c:pt idx="6817">
                  <c:v>43073.447916666599</c:v>
                </c:pt>
                <c:pt idx="6818">
                  <c:v>43073.46875</c:v>
                </c:pt>
                <c:pt idx="6819">
                  <c:v>43073.489583333401</c:v>
                </c:pt>
                <c:pt idx="6820">
                  <c:v>43073.510416666599</c:v>
                </c:pt>
                <c:pt idx="6821">
                  <c:v>43073.53125</c:v>
                </c:pt>
                <c:pt idx="6822">
                  <c:v>43073.552083333401</c:v>
                </c:pt>
                <c:pt idx="6823">
                  <c:v>43073.572916666599</c:v>
                </c:pt>
                <c:pt idx="6824">
                  <c:v>43073.59375</c:v>
                </c:pt>
                <c:pt idx="6825">
                  <c:v>43073.614583333401</c:v>
                </c:pt>
                <c:pt idx="6826">
                  <c:v>43073.635416666599</c:v>
                </c:pt>
                <c:pt idx="6827">
                  <c:v>43073.65625</c:v>
                </c:pt>
                <c:pt idx="6828">
                  <c:v>43073.677083333401</c:v>
                </c:pt>
                <c:pt idx="6829">
                  <c:v>43073.697916666599</c:v>
                </c:pt>
                <c:pt idx="6830">
                  <c:v>43073.71875</c:v>
                </c:pt>
                <c:pt idx="6831">
                  <c:v>43073.739583333401</c:v>
                </c:pt>
                <c:pt idx="6832">
                  <c:v>43073.760416666599</c:v>
                </c:pt>
                <c:pt idx="6833">
                  <c:v>43073.78125</c:v>
                </c:pt>
                <c:pt idx="6834">
                  <c:v>43073.802083333401</c:v>
                </c:pt>
                <c:pt idx="6835">
                  <c:v>43073.822916666599</c:v>
                </c:pt>
                <c:pt idx="6836">
                  <c:v>43073.84375</c:v>
                </c:pt>
                <c:pt idx="6837">
                  <c:v>43073.864583333401</c:v>
                </c:pt>
                <c:pt idx="6838">
                  <c:v>43073.885416666599</c:v>
                </c:pt>
                <c:pt idx="6839">
                  <c:v>43073.90625</c:v>
                </c:pt>
                <c:pt idx="6840">
                  <c:v>43073.927083333401</c:v>
                </c:pt>
                <c:pt idx="6841">
                  <c:v>43073.947916666599</c:v>
                </c:pt>
                <c:pt idx="6842">
                  <c:v>43073.96875</c:v>
                </c:pt>
                <c:pt idx="6843">
                  <c:v>43073.989583333401</c:v>
                </c:pt>
                <c:pt idx="6844">
                  <c:v>43074.010416666599</c:v>
                </c:pt>
                <c:pt idx="6845">
                  <c:v>43074.03125</c:v>
                </c:pt>
                <c:pt idx="6846">
                  <c:v>43074.052083333401</c:v>
                </c:pt>
                <c:pt idx="6847">
                  <c:v>43074.072916666599</c:v>
                </c:pt>
                <c:pt idx="6848">
                  <c:v>43074.09375</c:v>
                </c:pt>
                <c:pt idx="6849">
                  <c:v>43074.114583333401</c:v>
                </c:pt>
                <c:pt idx="6850">
                  <c:v>43074.135416666599</c:v>
                </c:pt>
                <c:pt idx="6851">
                  <c:v>43074.15625</c:v>
                </c:pt>
                <c:pt idx="6852">
                  <c:v>43074.177083333401</c:v>
                </c:pt>
                <c:pt idx="6853">
                  <c:v>43074.197916666599</c:v>
                </c:pt>
                <c:pt idx="6854">
                  <c:v>43074.21875</c:v>
                </c:pt>
                <c:pt idx="6855">
                  <c:v>43074.239583333401</c:v>
                </c:pt>
                <c:pt idx="6856">
                  <c:v>43074.260416666599</c:v>
                </c:pt>
                <c:pt idx="6857">
                  <c:v>43074.28125</c:v>
                </c:pt>
                <c:pt idx="6858">
                  <c:v>43074.302083333401</c:v>
                </c:pt>
                <c:pt idx="6859">
                  <c:v>43074.322916666599</c:v>
                </c:pt>
                <c:pt idx="6860">
                  <c:v>43074.34375</c:v>
                </c:pt>
                <c:pt idx="6861">
                  <c:v>43074.364583333401</c:v>
                </c:pt>
                <c:pt idx="6862">
                  <c:v>43074.385416666599</c:v>
                </c:pt>
                <c:pt idx="6863">
                  <c:v>43074.40625</c:v>
                </c:pt>
                <c:pt idx="6864">
                  <c:v>43074.427083333401</c:v>
                </c:pt>
                <c:pt idx="6865">
                  <c:v>43074.447916666599</c:v>
                </c:pt>
                <c:pt idx="6866">
                  <c:v>43074.46875</c:v>
                </c:pt>
                <c:pt idx="6867">
                  <c:v>43074.489583333401</c:v>
                </c:pt>
                <c:pt idx="6868">
                  <c:v>43074.510416666599</c:v>
                </c:pt>
                <c:pt idx="6869">
                  <c:v>43074.53125</c:v>
                </c:pt>
                <c:pt idx="6870">
                  <c:v>43074.552083333401</c:v>
                </c:pt>
                <c:pt idx="6871">
                  <c:v>43074.572916666599</c:v>
                </c:pt>
                <c:pt idx="6872">
                  <c:v>43074.59375</c:v>
                </c:pt>
                <c:pt idx="6873">
                  <c:v>43074.614583333401</c:v>
                </c:pt>
                <c:pt idx="6874">
                  <c:v>43074.635416666599</c:v>
                </c:pt>
                <c:pt idx="6875">
                  <c:v>43074.65625</c:v>
                </c:pt>
                <c:pt idx="6876">
                  <c:v>43074.677083333401</c:v>
                </c:pt>
                <c:pt idx="6877">
                  <c:v>43074.697916666599</c:v>
                </c:pt>
                <c:pt idx="6878">
                  <c:v>43074.71875</c:v>
                </c:pt>
                <c:pt idx="6879">
                  <c:v>43074.739583333401</c:v>
                </c:pt>
                <c:pt idx="6880">
                  <c:v>43074.760416666599</c:v>
                </c:pt>
                <c:pt idx="6881">
                  <c:v>43074.78125</c:v>
                </c:pt>
                <c:pt idx="6882">
                  <c:v>43074.802083333401</c:v>
                </c:pt>
                <c:pt idx="6883">
                  <c:v>43074.822916666599</c:v>
                </c:pt>
                <c:pt idx="6884">
                  <c:v>43074.84375</c:v>
                </c:pt>
                <c:pt idx="6885">
                  <c:v>43074.864583333401</c:v>
                </c:pt>
                <c:pt idx="6886">
                  <c:v>43074.885416666599</c:v>
                </c:pt>
                <c:pt idx="6887">
                  <c:v>43074.90625</c:v>
                </c:pt>
                <c:pt idx="6888">
                  <c:v>43074.927083333401</c:v>
                </c:pt>
                <c:pt idx="6889">
                  <c:v>43074.947916666599</c:v>
                </c:pt>
                <c:pt idx="6890">
                  <c:v>43074.96875</c:v>
                </c:pt>
                <c:pt idx="6891">
                  <c:v>43074.989583333401</c:v>
                </c:pt>
                <c:pt idx="6892">
                  <c:v>43075.010416666599</c:v>
                </c:pt>
                <c:pt idx="6893">
                  <c:v>43075.03125</c:v>
                </c:pt>
                <c:pt idx="6894">
                  <c:v>43075.052083333401</c:v>
                </c:pt>
                <c:pt idx="6895">
                  <c:v>43075.072916666599</c:v>
                </c:pt>
                <c:pt idx="6896">
                  <c:v>43075.09375</c:v>
                </c:pt>
                <c:pt idx="6897">
                  <c:v>43075.114583333401</c:v>
                </c:pt>
                <c:pt idx="6898">
                  <c:v>43075.135416666599</c:v>
                </c:pt>
                <c:pt idx="6899">
                  <c:v>43075.15625</c:v>
                </c:pt>
                <c:pt idx="6900">
                  <c:v>43075.177083333401</c:v>
                </c:pt>
                <c:pt idx="6901">
                  <c:v>43075.197916666599</c:v>
                </c:pt>
                <c:pt idx="6902">
                  <c:v>43075.21875</c:v>
                </c:pt>
                <c:pt idx="6903">
                  <c:v>43075.239583333401</c:v>
                </c:pt>
                <c:pt idx="6904">
                  <c:v>43075.260416666599</c:v>
                </c:pt>
                <c:pt idx="6905">
                  <c:v>43075.28125</c:v>
                </c:pt>
                <c:pt idx="6906">
                  <c:v>43075.302083333401</c:v>
                </c:pt>
                <c:pt idx="6907">
                  <c:v>43075.322916666599</c:v>
                </c:pt>
                <c:pt idx="6908">
                  <c:v>43075.34375</c:v>
                </c:pt>
                <c:pt idx="6909">
                  <c:v>43075.364583333401</c:v>
                </c:pt>
                <c:pt idx="6910">
                  <c:v>43075.385416666599</c:v>
                </c:pt>
                <c:pt idx="6911">
                  <c:v>43075.40625</c:v>
                </c:pt>
                <c:pt idx="6912">
                  <c:v>43075.427083333401</c:v>
                </c:pt>
                <c:pt idx="6913">
                  <c:v>43075.447916666599</c:v>
                </c:pt>
                <c:pt idx="6914">
                  <c:v>43075.46875</c:v>
                </c:pt>
                <c:pt idx="6915">
                  <c:v>43075.489583333401</c:v>
                </c:pt>
                <c:pt idx="6916">
                  <c:v>43075.510416666599</c:v>
                </c:pt>
                <c:pt idx="6917">
                  <c:v>43075.53125</c:v>
                </c:pt>
                <c:pt idx="6918">
                  <c:v>43075.552083333401</c:v>
                </c:pt>
                <c:pt idx="6919">
                  <c:v>43075.572916666599</c:v>
                </c:pt>
                <c:pt idx="6920">
                  <c:v>43075.59375</c:v>
                </c:pt>
                <c:pt idx="6921">
                  <c:v>43075.614583333401</c:v>
                </c:pt>
                <c:pt idx="6922">
                  <c:v>43075.635416666599</c:v>
                </c:pt>
                <c:pt idx="6923">
                  <c:v>43075.65625</c:v>
                </c:pt>
                <c:pt idx="6924">
                  <c:v>43075.677083333401</c:v>
                </c:pt>
                <c:pt idx="6925">
                  <c:v>43075.697916666599</c:v>
                </c:pt>
                <c:pt idx="6926">
                  <c:v>43075.71875</c:v>
                </c:pt>
                <c:pt idx="6927">
                  <c:v>43075.739583333401</c:v>
                </c:pt>
                <c:pt idx="6928">
                  <c:v>43075.760416666599</c:v>
                </c:pt>
                <c:pt idx="6929">
                  <c:v>43075.78125</c:v>
                </c:pt>
                <c:pt idx="6930">
                  <c:v>43075.802083333401</c:v>
                </c:pt>
                <c:pt idx="6931">
                  <c:v>43075.822916666599</c:v>
                </c:pt>
                <c:pt idx="6932">
                  <c:v>43075.84375</c:v>
                </c:pt>
                <c:pt idx="6933">
                  <c:v>43075.864583333401</c:v>
                </c:pt>
                <c:pt idx="6934">
                  <c:v>43075.885416666599</c:v>
                </c:pt>
                <c:pt idx="6935">
                  <c:v>43075.90625</c:v>
                </c:pt>
                <c:pt idx="6936">
                  <c:v>43075.927083333401</c:v>
                </c:pt>
                <c:pt idx="6937">
                  <c:v>43075.947916666599</c:v>
                </c:pt>
                <c:pt idx="6938">
                  <c:v>43075.96875</c:v>
                </c:pt>
                <c:pt idx="6939">
                  <c:v>43075.989583333401</c:v>
                </c:pt>
                <c:pt idx="6940">
                  <c:v>43076.010416666599</c:v>
                </c:pt>
                <c:pt idx="6941">
                  <c:v>43076.03125</c:v>
                </c:pt>
                <c:pt idx="6942">
                  <c:v>43076.052083333401</c:v>
                </c:pt>
                <c:pt idx="6943">
                  <c:v>43076.072916666599</c:v>
                </c:pt>
                <c:pt idx="6944">
                  <c:v>43076.09375</c:v>
                </c:pt>
                <c:pt idx="6945">
                  <c:v>43076.114583333401</c:v>
                </c:pt>
                <c:pt idx="6946">
                  <c:v>43076.135416666599</c:v>
                </c:pt>
                <c:pt idx="6947">
                  <c:v>43076.15625</c:v>
                </c:pt>
                <c:pt idx="6948">
                  <c:v>43076.177083333401</c:v>
                </c:pt>
                <c:pt idx="6949">
                  <c:v>43076.197916666599</c:v>
                </c:pt>
                <c:pt idx="6950">
                  <c:v>43076.21875</c:v>
                </c:pt>
                <c:pt idx="6951">
                  <c:v>43076.239583333401</c:v>
                </c:pt>
                <c:pt idx="6952">
                  <c:v>43076.260416666599</c:v>
                </c:pt>
                <c:pt idx="6953">
                  <c:v>43076.28125</c:v>
                </c:pt>
                <c:pt idx="6954">
                  <c:v>43076.302083333401</c:v>
                </c:pt>
                <c:pt idx="6955">
                  <c:v>43076.322916666599</c:v>
                </c:pt>
                <c:pt idx="6956">
                  <c:v>43076.34375</c:v>
                </c:pt>
                <c:pt idx="6957">
                  <c:v>43076.364583333401</c:v>
                </c:pt>
                <c:pt idx="6958">
                  <c:v>43076.385416666599</c:v>
                </c:pt>
                <c:pt idx="6959">
                  <c:v>43076.40625</c:v>
                </c:pt>
                <c:pt idx="6960">
                  <c:v>43076.427083333401</c:v>
                </c:pt>
                <c:pt idx="6961">
                  <c:v>43076.447916666599</c:v>
                </c:pt>
                <c:pt idx="6962">
                  <c:v>43076.46875</c:v>
                </c:pt>
                <c:pt idx="6963">
                  <c:v>43076.489583333401</c:v>
                </c:pt>
                <c:pt idx="6964">
                  <c:v>43076.510416666599</c:v>
                </c:pt>
                <c:pt idx="6965">
                  <c:v>43076.53125</c:v>
                </c:pt>
                <c:pt idx="6966">
                  <c:v>43076.552083333401</c:v>
                </c:pt>
                <c:pt idx="6967">
                  <c:v>43076.572916666599</c:v>
                </c:pt>
                <c:pt idx="6968">
                  <c:v>43076.59375</c:v>
                </c:pt>
                <c:pt idx="6969">
                  <c:v>43076.614583333401</c:v>
                </c:pt>
                <c:pt idx="6970">
                  <c:v>43076.635416666599</c:v>
                </c:pt>
                <c:pt idx="6971">
                  <c:v>43076.65625</c:v>
                </c:pt>
                <c:pt idx="6972">
                  <c:v>43076.677083333401</c:v>
                </c:pt>
                <c:pt idx="6973">
                  <c:v>43076.697916666599</c:v>
                </c:pt>
                <c:pt idx="6974">
                  <c:v>43076.71875</c:v>
                </c:pt>
                <c:pt idx="6975">
                  <c:v>43076.739583333401</c:v>
                </c:pt>
                <c:pt idx="6976">
                  <c:v>43076.760416666599</c:v>
                </c:pt>
                <c:pt idx="6977">
                  <c:v>43076.78125</c:v>
                </c:pt>
                <c:pt idx="6978">
                  <c:v>43076.802083333401</c:v>
                </c:pt>
                <c:pt idx="6979">
                  <c:v>43076.822916666599</c:v>
                </c:pt>
                <c:pt idx="6980">
                  <c:v>43076.84375</c:v>
                </c:pt>
                <c:pt idx="6981">
                  <c:v>43076.864583333401</c:v>
                </c:pt>
                <c:pt idx="6982">
                  <c:v>43076.885416666599</c:v>
                </c:pt>
                <c:pt idx="6983">
                  <c:v>43076.90625</c:v>
                </c:pt>
                <c:pt idx="6984">
                  <c:v>43076.927083333401</c:v>
                </c:pt>
                <c:pt idx="6985">
                  <c:v>43076.947916666599</c:v>
                </c:pt>
                <c:pt idx="6986">
                  <c:v>43076.96875</c:v>
                </c:pt>
                <c:pt idx="6987">
                  <c:v>43076.989583333401</c:v>
                </c:pt>
                <c:pt idx="6988">
                  <c:v>43077.010416666599</c:v>
                </c:pt>
                <c:pt idx="6989">
                  <c:v>43077.03125</c:v>
                </c:pt>
                <c:pt idx="6990">
                  <c:v>43077.052083333401</c:v>
                </c:pt>
                <c:pt idx="6991">
                  <c:v>43077.072916666599</c:v>
                </c:pt>
                <c:pt idx="6992">
                  <c:v>43077.09375</c:v>
                </c:pt>
                <c:pt idx="6993">
                  <c:v>43077.114583333401</c:v>
                </c:pt>
                <c:pt idx="6994">
                  <c:v>43077.135416666599</c:v>
                </c:pt>
                <c:pt idx="6995">
                  <c:v>43077.15625</c:v>
                </c:pt>
                <c:pt idx="6996">
                  <c:v>43077.177083333401</c:v>
                </c:pt>
                <c:pt idx="6997">
                  <c:v>43077.197916666599</c:v>
                </c:pt>
                <c:pt idx="6998">
                  <c:v>43077.21875</c:v>
                </c:pt>
                <c:pt idx="6999">
                  <c:v>43077.239583333401</c:v>
                </c:pt>
                <c:pt idx="7000">
                  <c:v>43077.260416666599</c:v>
                </c:pt>
                <c:pt idx="7001">
                  <c:v>43077.28125</c:v>
                </c:pt>
                <c:pt idx="7002">
                  <c:v>43077.302083333401</c:v>
                </c:pt>
                <c:pt idx="7003">
                  <c:v>43077.322916666599</c:v>
                </c:pt>
                <c:pt idx="7004">
                  <c:v>43077.34375</c:v>
                </c:pt>
                <c:pt idx="7005">
                  <c:v>43077.364583333401</c:v>
                </c:pt>
                <c:pt idx="7006">
                  <c:v>43077.385416666599</c:v>
                </c:pt>
                <c:pt idx="7007">
                  <c:v>43077.40625</c:v>
                </c:pt>
                <c:pt idx="7008">
                  <c:v>43077.427083333401</c:v>
                </c:pt>
                <c:pt idx="7009">
                  <c:v>43077.447916666599</c:v>
                </c:pt>
                <c:pt idx="7010">
                  <c:v>43077.46875</c:v>
                </c:pt>
                <c:pt idx="7011">
                  <c:v>43077.489583333401</c:v>
                </c:pt>
                <c:pt idx="7012">
                  <c:v>43077.510416666599</c:v>
                </c:pt>
                <c:pt idx="7013">
                  <c:v>43077.53125</c:v>
                </c:pt>
                <c:pt idx="7014">
                  <c:v>43077.552083333401</c:v>
                </c:pt>
                <c:pt idx="7015">
                  <c:v>43077.572916666599</c:v>
                </c:pt>
                <c:pt idx="7016">
                  <c:v>43077.59375</c:v>
                </c:pt>
                <c:pt idx="7017">
                  <c:v>43077.614583333401</c:v>
                </c:pt>
                <c:pt idx="7018">
                  <c:v>43077.635416666599</c:v>
                </c:pt>
                <c:pt idx="7019">
                  <c:v>43077.65625</c:v>
                </c:pt>
                <c:pt idx="7020">
                  <c:v>43077.677083333401</c:v>
                </c:pt>
                <c:pt idx="7021">
                  <c:v>43077.697916666599</c:v>
                </c:pt>
                <c:pt idx="7022">
                  <c:v>43077.71875</c:v>
                </c:pt>
                <c:pt idx="7023">
                  <c:v>43077.739583333401</c:v>
                </c:pt>
                <c:pt idx="7024">
                  <c:v>43077.760416666599</c:v>
                </c:pt>
                <c:pt idx="7025">
                  <c:v>43077.78125</c:v>
                </c:pt>
                <c:pt idx="7026">
                  <c:v>43077.802083333401</c:v>
                </c:pt>
                <c:pt idx="7027">
                  <c:v>43077.822916666599</c:v>
                </c:pt>
                <c:pt idx="7028">
                  <c:v>43077.84375</c:v>
                </c:pt>
                <c:pt idx="7029">
                  <c:v>43077.864583333401</c:v>
                </c:pt>
                <c:pt idx="7030">
                  <c:v>43077.885416666599</c:v>
                </c:pt>
                <c:pt idx="7031">
                  <c:v>43077.90625</c:v>
                </c:pt>
                <c:pt idx="7032">
                  <c:v>43077.927083333401</c:v>
                </c:pt>
                <c:pt idx="7033">
                  <c:v>43077.947916666599</c:v>
                </c:pt>
                <c:pt idx="7034">
                  <c:v>43077.96875</c:v>
                </c:pt>
                <c:pt idx="7035">
                  <c:v>43077.989583333401</c:v>
                </c:pt>
                <c:pt idx="7036">
                  <c:v>43078.010416666599</c:v>
                </c:pt>
                <c:pt idx="7037">
                  <c:v>43078.03125</c:v>
                </c:pt>
                <c:pt idx="7038">
                  <c:v>43078.052083333401</c:v>
                </c:pt>
                <c:pt idx="7039">
                  <c:v>43078.072916666599</c:v>
                </c:pt>
                <c:pt idx="7040">
                  <c:v>43078.09375</c:v>
                </c:pt>
                <c:pt idx="7041">
                  <c:v>43078.114583333401</c:v>
                </c:pt>
                <c:pt idx="7042">
                  <c:v>43078.135416666599</c:v>
                </c:pt>
                <c:pt idx="7043">
                  <c:v>43078.15625</c:v>
                </c:pt>
                <c:pt idx="7044">
                  <c:v>43078.177083333401</c:v>
                </c:pt>
                <c:pt idx="7045">
                  <c:v>43078.197916666599</c:v>
                </c:pt>
                <c:pt idx="7046">
                  <c:v>43078.21875</c:v>
                </c:pt>
                <c:pt idx="7047">
                  <c:v>43078.239583333401</c:v>
                </c:pt>
                <c:pt idx="7048">
                  <c:v>43078.260416666599</c:v>
                </c:pt>
                <c:pt idx="7049">
                  <c:v>43078.28125</c:v>
                </c:pt>
                <c:pt idx="7050">
                  <c:v>43078.302083333401</c:v>
                </c:pt>
                <c:pt idx="7051">
                  <c:v>43078.322916666599</c:v>
                </c:pt>
                <c:pt idx="7052">
                  <c:v>43078.34375</c:v>
                </c:pt>
                <c:pt idx="7053">
                  <c:v>43078.364583333401</c:v>
                </c:pt>
                <c:pt idx="7054">
                  <c:v>43078.385416666599</c:v>
                </c:pt>
                <c:pt idx="7055">
                  <c:v>43078.40625</c:v>
                </c:pt>
                <c:pt idx="7056">
                  <c:v>43078.427083333401</c:v>
                </c:pt>
                <c:pt idx="7057">
                  <c:v>43078.447916666599</c:v>
                </c:pt>
                <c:pt idx="7058">
                  <c:v>43078.46875</c:v>
                </c:pt>
                <c:pt idx="7059">
                  <c:v>43078.489583333401</c:v>
                </c:pt>
                <c:pt idx="7060">
                  <c:v>43078.510416666599</c:v>
                </c:pt>
                <c:pt idx="7061">
                  <c:v>43078.53125</c:v>
                </c:pt>
                <c:pt idx="7062">
                  <c:v>43078.552083333401</c:v>
                </c:pt>
                <c:pt idx="7063">
                  <c:v>43078.572916666599</c:v>
                </c:pt>
                <c:pt idx="7064">
                  <c:v>43078.59375</c:v>
                </c:pt>
                <c:pt idx="7065">
                  <c:v>43078.614583333401</c:v>
                </c:pt>
                <c:pt idx="7066">
                  <c:v>43078.635416666599</c:v>
                </c:pt>
                <c:pt idx="7067">
                  <c:v>43078.65625</c:v>
                </c:pt>
                <c:pt idx="7068">
                  <c:v>43078.677083333401</c:v>
                </c:pt>
                <c:pt idx="7069">
                  <c:v>43078.697916666599</c:v>
                </c:pt>
                <c:pt idx="7070">
                  <c:v>43078.71875</c:v>
                </c:pt>
                <c:pt idx="7071">
                  <c:v>43078.739583333401</c:v>
                </c:pt>
                <c:pt idx="7072">
                  <c:v>43078.760416666599</c:v>
                </c:pt>
                <c:pt idx="7073">
                  <c:v>43078.78125</c:v>
                </c:pt>
                <c:pt idx="7074">
                  <c:v>43078.802083333401</c:v>
                </c:pt>
                <c:pt idx="7075">
                  <c:v>43078.822916666599</c:v>
                </c:pt>
                <c:pt idx="7076">
                  <c:v>43078.84375</c:v>
                </c:pt>
                <c:pt idx="7077">
                  <c:v>43078.864583333401</c:v>
                </c:pt>
                <c:pt idx="7078">
                  <c:v>43078.885416666599</c:v>
                </c:pt>
                <c:pt idx="7079">
                  <c:v>43078.90625</c:v>
                </c:pt>
                <c:pt idx="7080">
                  <c:v>43078.927083333401</c:v>
                </c:pt>
                <c:pt idx="7081">
                  <c:v>43078.947916666599</c:v>
                </c:pt>
                <c:pt idx="7082">
                  <c:v>43078.96875</c:v>
                </c:pt>
                <c:pt idx="7083">
                  <c:v>43078.989583333401</c:v>
                </c:pt>
                <c:pt idx="7084">
                  <c:v>43079.010416666599</c:v>
                </c:pt>
                <c:pt idx="7085">
                  <c:v>43079.03125</c:v>
                </c:pt>
                <c:pt idx="7086">
                  <c:v>43079.052083333401</c:v>
                </c:pt>
                <c:pt idx="7087">
                  <c:v>43079.072916666599</c:v>
                </c:pt>
                <c:pt idx="7088">
                  <c:v>43079.09375</c:v>
                </c:pt>
                <c:pt idx="7089">
                  <c:v>43079.114583333401</c:v>
                </c:pt>
                <c:pt idx="7090">
                  <c:v>43079.135416666599</c:v>
                </c:pt>
                <c:pt idx="7091">
                  <c:v>43079.15625</c:v>
                </c:pt>
                <c:pt idx="7092">
                  <c:v>43079.177083333401</c:v>
                </c:pt>
                <c:pt idx="7093">
                  <c:v>43079.197916666599</c:v>
                </c:pt>
                <c:pt idx="7094">
                  <c:v>43079.21875</c:v>
                </c:pt>
                <c:pt idx="7095">
                  <c:v>43079.239583333401</c:v>
                </c:pt>
                <c:pt idx="7096">
                  <c:v>43079.260416666599</c:v>
                </c:pt>
                <c:pt idx="7097">
                  <c:v>43079.28125</c:v>
                </c:pt>
                <c:pt idx="7098">
                  <c:v>43079.302083333401</c:v>
                </c:pt>
                <c:pt idx="7099">
                  <c:v>43079.322916666599</c:v>
                </c:pt>
                <c:pt idx="7100">
                  <c:v>43079.34375</c:v>
                </c:pt>
                <c:pt idx="7101">
                  <c:v>43079.364583333401</c:v>
                </c:pt>
                <c:pt idx="7102">
                  <c:v>43079.385416666599</c:v>
                </c:pt>
                <c:pt idx="7103">
                  <c:v>43079.40625</c:v>
                </c:pt>
                <c:pt idx="7104">
                  <c:v>43079.427083333401</c:v>
                </c:pt>
                <c:pt idx="7105">
                  <c:v>43079.447916666599</c:v>
                </c:pt>
                <c:pt idx="7106">
                  <c:v>43079.46875</c:v>
                </c:pt>
                <c:pt idx="7107">
                  <c:v>43079.489583333401</c:v>
                </c:pt>
                <c:pt idx="7108">
                  <c:v>43079.510416666599</c:v>
                </c:pt>
                <c:pt idx="7109">
                  <c:v>43079.53125</c:v>
                </c:pt>
                <c:pt idx="7110">
                  <c:v>43079.552083333401</c:v>
                </c:pt>
                <c:pt idx="7111">
                  <c:v>43079.572916666599</c:v>
                </c:pt>
                <c:pt idx="7112">
                  <c:v>43079.59375</c:v>
                </c:pt>
                <c:pt idx="7113">
                  <c:v>43079.614583333401</c:v>
                </c:pt>
                <c:pt idx="7114">
                  <c:v>43079.635416666599</c:v>
                </c:pt>
                <c:pt idx="7115">
                  <c:v>43079.65625</c:v>
                </c:pt>
                <c:pt idx="7116">
                  <c:v>43079.677083333401</c:v>
                </c:pt>
                <c:pt idx="7117">
                  <c:v>43079.697916666599</c:v>
                </c:pt>
                <c:pt idx="7118">
                  <c:v>43079.71875</c:v>
                </c:pt>
                <c:pt idx="7119">
                  <c:v>43079.739583333401</c:v>
                </c:pt>
                <c:pt idx="7120">
                  <c:v>43079.760416666599</c:v>
                </c:pt>
                <c:pt idx="7121">
                  <c:v>43079.78125</c:v>
                </c:pt>
                <c:pt idx="7122">
                  <c:v>43079.802083333401</c:v>
                </c:pt>
                <c:pt idx="7123">
                  <c:v>43079.822916666599</c:v>
                </c:pt>
                <c:pt idx="7124">
                  <c:v>43079.84375</c:v>
                </c:pt>
                <c:pt idx="7125">
                  <c:v>43079.864583333401</c:v>
                </c:pt>
                <c:pt idx="7126">
                  <c:v>43079.885416666599</c:v>
                </c:pt>
                <c:pt idx="7127">
                  <c:v>43079.90625</c:v>
                </c:pt>
                <c:pt idx="7128">
                  <c:v>43079.927083333401</c:v>
                </c:pt>
                <c:pt idx="7129">
                  <c:v>43079.947916666599</c:v>
                </c:pt>
                <c:pt idx="7130">
                  <c:v>43079.96875</c:v>
                </c:pt>
                <c:pt idx="7131">
                  <c:v>43079.989583333401</c:v>
                </c:pt>
                <c:pt idx="7132">
                  <c:v>43080.010416666599</c:v>
                </c:pt>
                <c:pt idx="7133">
                  <c:v>43080.03125</c:v>
                </c:pt>
                <c:pt idx="7134">
                  <c:v>43080.052083333401</c:v>
                </c:pt>
                <c:pt idx="7135">
                  <c:v>43080.072916666599</c:v>
                </c:pt>
                <c:pt idx="7136">
                  <c:v>43080.09375</c:v>
                </c:pt>
                <c:pt idx="7137">
                  <c:v>43080.114583333401</c:v>
                </c:pt>
                <c:pt idx="7138">
                  <c:v>43080.135416666599</c:v>
                </c:pt>
                <c:pt idx="7139">
                  <c:v>43080.15625</c:v>
                </c:pt>
                <c:pt idx="7140">
                  <c:v>43080.177083333401</c:v>
                </c:pt>
                <c:pt idx="7141">
                  <c:v>43080.197916666599</c:v>
                </c:pt>
                <c:pt idx="7142">
                  <c:v>43080.21875</c:v>
                </c:pt>
                <c:pt idx="7143">
                  <c:v>43080.239583333401</c:v>
                </c:pt>
                <c:pt idx="7144">
                  <c:v>43080.260416666599</c:v>
                </c:pt>
                <c:pt idx="7145">
                  <c:v>43080.28125</c:v>
                </c:pt>
                <c:pt idx="7146">
                  <c:v>43080.302083333401</c:v>
                </c:pt>
                <c:pt idx="7147">
                  <c:v>43080.322916666599</c:v>
                </c:pt>
                <c:pt idx="7148">
                  <c:v>43080.34375</c:v>
                </c:pt>
                <c:pt idx="7149">
                  <c:v>43080.364583333401</c:v>
                </c:pt>
                <c:pt idx="7150">
                  <c:v>43080.385416666599</c:v>
                </c:pt>
                <c:pt idx="7151">
                  <c:v>43080.40625</c:v>
                </c:pt>
                <c:pt idx="7152">
                  <c:v>43080.427083333401</c:v>
                </c:pt>
                <c:pt idx="7153">
                  <c:v>43080.447916666599</c:v>
                </c:pt>
                <c:pt idx="7154">
                  <c:v>43080.46875</c:v>
                </c:pt>
                <c:pt idx="7155">
                  <c:v>43080.489583333401</c:v>
                </c:pt>
                <c:pt idx="7156">
                  <c:v>43080.510416666599</c:v>
                </c:pt>
                <c:pt idx="7157">
                  <c:v>43080.53125</c:v>
                </c:pt>
                <c:pt idx="7158">
                  <c:v>43080.552083333401</c:v>
                </c:pt>
                <c:pt idx="7159">
                  <c:v>43080.572916666599</c:v>
                </c:pt>
                <c:pt idx="7160">
                  <c:v>43080.59375</c:v>
                </c:pt>
                <c:pt idx="7161">
                  <c:v>43080.614583333401</c:v>
                </c:pt>
                <c:pt idx="7162">
                  <c:v>43080.635416666599</c:v>
                </c:pt>
                <c:pt idx="7163">
                  <c:v>43080.65625</c:v>
                </c:pt>
                <c:pt idx="7164">
                  <c:v>43080.677083333401</c:v>
                </c:pt>
                <c:pt idx="7165">
                  <c:v>43080.697916666599</c:v>
                </c:pt>
                <c:pt idx="7166">
                  <c:v>43080.71875</c:v>
                </c:pt>
                <c:pt idx="7167">
                  <c:v>43080.739583333401</c:v>
                </c:pt>
                <c:pt idx="7168">
                  <c:v>43080.760416666599</c:v>
                </c:pt>
                <c:pt idx="7169">
                  <c:v>43080.78125</c:v>
                </c:pt>
                <c:pt idx="7170">
                  <c:v>43080.802083333401</c:v>
                </c:pt>
                <c:pt idx="7171">
                  <c:v>43080.822916666599</c:v>
                </c:pt>
                <c:pt idx="7172">
                  <c:v>43080.84375</c:v>
                </c:pt>
                <c:pt idx="7173">
                  <c:v>43080.864583333401</c:v>
                </c:pt>
                <c:pt idx="7174">
                  <c:v>43080.885416666599</c:v>
                </c:pt>
                <c:pt idx="7175">
                  <c:v>43080.90625</c:v>
                </c:pt>
                <c:pt idx="7176">
                  <c:v>43080.927083333401</c:v>
                </c:pt>
                <c:pt idx="7177">
                  <c:v>43080.947916666599</c:v>
                </c:pt>
                <c:pt idx="7178">
                  <c:v>43080.96875</c:v>
                </c:pt>
                <c:pt idx="7179">
                  <c:v>43080.989583333401</c:v>
                </c:pt>
                <c:pt idx="7180">
                  <c:v>43081.010416666599</c:v>
                </c:pt>
                <c:pt idx="7181">
                  <c:v>43081.03125</c:v>
                </c:pt>
                <c:pt idx="7182">
                  <c:v>43081.052083333401</c:v>
                </c:pt>
                <c:pt idx="7183">
                  <c:v>43081.072916666599</c:v>
                </c:pt>
                <c:pt idx="7184">
                  <c:v>43081.09375</c:v>
                </c:pt>
                <c:pt idx="7185">
                  <c:v>43081.114583333401</c:v>
                </c:pt>
                <c:pt idx="7186">
                  <c:v>43081.135416666599</c:v>
                </c:pt>
                <c:pt idx="7187">
                  <c:v>43081.15625</c:v>
                </c:pt>
                <c:pt idx="7188">
                  <c:v>43081.177083333401</c:v>
                </c:pt>
                <c:pt idx="7189">
                  <c:v>43081.197916666599</c:v>
                </c:pt>
                <c:pt idx="7190">
                  <c:v>43081.21875</c:v>
                </c:pt>
                <c:pt idx="7191">
                  <c:v>43081.239583333401</c:v>
                </c:pt>
                <c:pt idx="7192">
                  <c:v>43081.260416666599</c:v>
                </c:pt>
                <c:pt idx="7193">
                  <c:v>43081.28125</c:v>
                </c:pt>
                <c:pt idx="7194">
                  <c:v>43081.302083333401</c:v>
                </c:pt>
                <c:pt idx="7195">
                  <c:v>43081.322916666599</c:v>
                </c:pt>
                <c:pt idx="7196">
                  <c:v>43081.34375</c:v>
                </c:pt>
                <c:pt idx="7197">
                  <c:v>43081.364583333401</c:v>
                </c:pt>
                <c:pt idx="7198">
                  <c:v>43081.385416666599</c:v>
                </c:pt>
                <c:pt idx="7199">
                  <c:v>43081.40625</c:v>
                </c:pt>
                <c:pt idx="7200">
                  <c:v>43081.427083333401</c:v>
                </c:pt>
                <c:pt idx="7201">
                  <c:v>43081.447916666599</c:v>
                </c:pt>
                <c:pt idx="7202">
                  <c:v>43081.46875</c:v>
                </c:pt>
                <c:pt idx="7203">
                  <c:v>43081.489583333401</c:v>
                </c:pt>
                <c:pt idx="7204">
                  <c:v>43081.510416666599</c:v>
                </c:pt>
                <c:pt idx="7205">
                  <c:v>43081.53125</c:v>
                </c:pt>
                <c:pt idx="7206">
                  <c:v>43081.552083333401</c:v>
                </c:pt>
                <c:pt idx="7207">
                  <c:v>43081.572916666599</c:v>
                </c:pt>
                <c:pt idx="7208">
                  <c:v>43081.59375</c:v>
                </c:pt>
                <c:pt idx="7209">
                  <c:v>43081.614583333401</c:v>
                </c:pt>
                <c:pt idx="7210">
                  <c:v>43081.635416666599</c:v>
                </c:pt>
                <c:pt idx="7211">
                  <c:v>43081.65625</c:v>
                </c:pt>
                <c:pt idx="7212">
                  <c:v>43081.677083333401</c:v>
                </c:pt>
                <c:pt idx="7213">
                  <c:v>43081.697916666599</c:v>
                </c:pt>
                <c:pt idx="7214">
                  <c:v>43081.71875</c:v>
                </c:pt>
                <c:pt idx="7215">
                  <c:v>43081.739583333401</c:v>
                </c:pt>
                <c:pt idx="7216">
                  <c:v>43081.760416666599</c:v>
                </c:pt>
                <c:pt idx="7217">
                  <c:v>43081.78125</c:v>
                </c:pt>
                <c:pt idx="7218">
                  <c:v>43081.802083333401</c:v>
                </c:pt>
                <c:pt idx="7219">
                  <c:v>43081.822916666599</c:v>
                </c:pt>
                <c:pt idx="7220">
                  <c:v>43081.84375</c:v>
                </c:pt>
                <c:pt idx="7221">
                  <c:v>43081.864583333401</c:v>
                </c:pt>
                <c:pt idx="7222">
                  <c:v>43081.885416666599</c:v>
                </c:pt>
                <c:pt idx="7223">
                  <c:v>43081.90625</c:v>
                </c:pt>
                <c:pt idx="7224">
                  <c:v>43081.927083333401</c:v>
                </c:pt>
                <c:pt idx="7225">
                  <c:v>43081.947916666599</c:v>
                </c:pt>
                <c:pt idx="7226">
                  <c:v>43081.96875</c:v>
                </c:pt>
                <c:pt idx="7227">
                  <c:v>43081.989583333401</c:v>
                </c:pt>
                <c:pt idx="7228">
                  <c:v>43082.010416666599</c:v>
                </c:pt>
                <c:pt idx="7229">
                  <c:v>43082.03125</c:v>
                </c:pt>
                <c:pt idx="7230">
                  <c:v>43082.052083333401</c:v>
                </c:pt>
                <c:pt idx="7231">
                  <c:v>43082.072916666599</c:v>
                </c:pt>
                <c:pt idx="7232">
                  <c:v>43082.09375</c:v>
                </c:pt>
                <c:pt idx="7233">
                  <c:v>43082.114583333401</c:v>
                </c:pt>
                <c:pt idx="7234">
                  <c:v>43082.135416666599</c:v>
                </c:pt>
                <c:pt idx="7235">
                  <c:v>43082.15625</c:v>
                </c:pt>
                <c:pt idx="7236">
                  <c:v>43082.177083333401</c:v>
                </c:pt>
                <c:pt idx="7237">
                  <c:v>43082.197916666599</c:v>
                </c:pt>
                <c:pt idx="7238">
                  <c:v>43082.21875</c:v>
                </c:pt>
                <c:pt idx="7239">
                  <c:v>43082.239583333401</c:v>
                </c:pt>
                <c:pt idx="7240">
                  <c:v>43082.260416666599</c:v>
                </c:pt>
                <c:pt idx="7241">
                  <c:v>43082.28125</c:v>
                </c:pt>
                <c:pt idx="7242">
                  <c:v>43082.302083333401</c:v>
                </c:pt>
                <c:pt idx="7243">
                  <c:v>43082.322916666599</c:v>
                </c:pt>
                <c:pt idx="7244">
                  <c:v>43082.34375</c:v>
                </c:pt>
                <c:pt idx="7245">
                  <c:v>43082.364583333401</c:v>
                </c:pt>
                <c:pt idx="7246">
                  <c:v>43082.385416666599</c:v>
                </c:pt>
                <c:pt idx="7247">
                  <c:v>43082.40625</c:v>
                </c:pt>
                <c:pt idx="7248">
                  <c:v>43082.427083333401</c:v>
                </c:pt>
                <c:pt idx="7249">
                  <c:v>43082.447916666599</c:v>
                </c:pt>
                <c:pt idx="7250">
                  <c:v>43082.46875</c:v>
                </c:pt>
                <c:pt idx="7251">
                  <c:v>43082.489583333401</c:v>
                </c:pt>
                <c:pt idx="7252">
                  <c:v>43082.510416666599</c:v>
                </c:pt>
                <c:pt idx="7253">
                  <c:v>43082.53125</c:v>
                </c:pt>
                <c:pt idx="7254">
                  <c:v>43082.552083333401</c:v>
                </c:pt>
                <c:pt idx="7255">
                  <c:v>43082.572916666599</c:v>
                </c:pt>
                <c:pt idx="7256">
                  <c:v>43082.59375</c:v>
                </c:pt>
                <c:pt idx="7257">
                  <c:v>43082.614583333401</c:v>
                </c:pt>
                <c:pt idx="7258">
                  <c:v>43082.635416666599</c:v>
                </c:pt>
                <c:pt idx="7259">
                  <c:v>43082.65625</c:v>
                </c:pt>
                <c:pt idx="7260">
                  <c:v>43082.677083333401</c:v>
                </c:pt>
                <c:pt idx="7261">
                  <c:v>43082.697916666599</c:v>
                </c:pt>
                <c:pt idx="7262">
                  <c:v>43082.71875</c:v>
                </c:pt>
                <c:pt idx="7263">
                  <c:v>43082.739583333401</c:v>
                </c:pt>
                <c:pt idx="7264">
                  <c:v>43082.760416666599</c:v>
                </c:pt>
                <c:pt idx="7265">
                  <c:v>43082.78125</c:v>
                </c:pt>
                <c:pt idx="7266">
                  <c:v>43082.802083333401</c:v>
                </c:pt>
                <c:pt idx="7267">
                  <c:v>43082.822916666599</c:v>
                </c:pt>
                <c:pt idx="7268">
                  <c:v>43082.84375</c:v>
                </c:pt>
                <c:pt idx="7269">
                  <c:v>43082.864583333401</c:v>
                </c:pt>
                <c:pt idx="7270">
                  <c:v>43082.885416666599</c:v>
                </c:pt>
                <c:pt idx="7271">
                  <c:v>43082.90625</c:v>
                </c:pt>
                <c:pt idx="7272">
                  <c:v>43082.927083333401</c:v>
                </c:pt>
                <c:pt idx="7273">
                  <c:v>43082.947916666599</c:v>
                </c:pt>
                <c:pt idx="7274">
                  <c:v>43082.96875</c:v>
                </c:pt>
                <c:pt idx="7275">
                  <c:v>43082.989583333401</c:v>
                </c:pt>
                <c:pt idx="7276">
                  <c:v>43083.010416666599</c:v>
                </c:pt>
                <c:pt idx="7277">
                  <c:v>43083.03125</c:v>
                </c:pt>
                <c:pt idx="7278">
                  <c:v>43083.052083333401</c:v>
                </c:pt>
                <c:pt idx="7279">
                  <c:v>43083.072916666599</c:v>
                </c:pt>
                <c:pt idx="7280">
                  <c:v>43083.09375</c:v>
                </c:pt>
                <c:pt idx="7281">
                  <c:v>43083.114583333401</c:v>
                </c:pt>
                <c:pt idx="7282">
                  <c:v>43083.135416666599</c:v>
                </c:pt>
                <c:pt idx="7283">
                  <c:v>43083.15625</c:v>
                </c:pt>
                <c:pt idx="7284">
                  <c:v>43083.177083333401</c:v>
                </c:pt>
                <c:pt idx="7285">
                  <c:v>43083.197916666599</c:v>
                </c:pt>
                <c:pt idx="7286">
                  <c:v>43083.21875</c:v>
                </c:pt>
                <c:pt idx="7287">
                  <c:v>43083.239583333401</c:v>
                </c:pt>
                <c:pt idx="7288">
                  <c:v>43083.260416666599</c:v>
                </c:pt>
                <c:pt idx="7289">
                  <c:v>43083.28125</c:v>
                </c:pt>
                <c:pt idx="7290">
                  <c:v>43083.302083333401</c:v>
                </c:pt>
                <c:pt idx="7291">
                  <c:v>43083.322916666599</c:v>
                </c:pt>
                <c:pt idx="7292">
                  <c:v>43083.34375</c:v>
                </c:pt>
                <c:pt idx="7293">
                  <c:v>43083.364583333401</c:v>
                </c:pt>
                <c:pt idx="7294">
                  <c:v>43083.385416666599</c:v>
                </c:pt>
                <c:pt idx="7295">
                  <c:v>43083.40625</c:v>
                </c:pt>
                <c:pt idx="7296">
                  <c:v>43083.427083333401</c:v>
                </c:pt>
                <c:pt idx="7297">
                  <c:v>43083.447916666599</c:v>
                </c:pt>
                <c:pt idx="7298">
                  <c:v>43083.46875</c:v>
                </c:pt>
                <c:pt idx="7299">
                  <c:v>43083.489583333401</c:v>
                </c:pt>
                <c:pt idx="7300">
                  <c:v>43083.510416666599</c:v>
                </c:pt>
                <c:pt idx="7301">
                  <c:v>43083.53125</c:v>
                </c:pt>
                <c:pt idx="7302">
                  <c:v>43083.552083333401</c:v>
                </c:pt>
                <c:pt idx="7303">
                  <c:v>43083.572916666599</c:v>
                </c:pt>
                <c:pt idx="7304">
                  <c:v>43083.59375</c:v>
                </c:pt>
                <c:pt idx="7305">
                  <c:v>43083.614583333401</c:v>
                </c:pt>
                <c:pt idx="7306">
                  <c:v>43083.635416666599</c:v>
                </c:pt>
                <c:pt idx="7307">
                  <c:v>43083.65625</c:v>
                </c:pt>
                <c:pt idx="7308">
                  <c:v>43083.677083333401</c:v>
                </c:pt>
                <c:pt idx="7309">
                  <c:v>43083.697916666599</c:v>
                </c:pt>
                <c:pt idx="7310">
                  <c:v>43083.71875</c:v>
                </c:pt>
                <c:pt idx="7311">
                  <c:v>43083.739583333401</c:v>
                </c:pt>
                <c:pt idx="7312">
                  <c:v>43083.760416666599</c:v>
                </c:pt>
                <c:pt idx="7313">
                  <c:v>43083.78125</c:v>
                </c:pt>
                <c:pt idx="7314">
                  <c:v>43083.802083333401</c:v>
                </c:pt>
                <c:pt idx="7315">
                  <c:v>43083.822916666599</c:v>
                </c:pt>
                <c:pt idx="7316">
                  <c:v>43083.84375</c:v>
                </c:pt>
                <c:pt idx="7317">
                  <c:v>43083.864583333401</c:v>
                </c:pt>
                <c:pt idx="7318">
                  <c:v>43083.885416666599</c:v>
                </c:pt>
                <c:pt idx="7319">
                  <c:v>43083.90625</c:v>
                </c:pt>
                <c:pt idx="7320">
                  <c:v>43083.927083333401</c:v>
                </c:pt>
                <c:pt idx="7321">
                  <c:v>43083.947916666599</c:v>
                </c:pt>
                <c:pt idx="7322">
                  <c:v>43083.96875</c:v>
                </c:pt>
                <c:pt idx="7323">
                  <c:v>43083.989583333401</c:v>
                </c:pt>
                <c:pt idx="7324">
                  <c:v>43084.010416666599</c:v>
                </c:pt>
                <c:pt idx="7325">
                  <c:v>43084.03125</c:v>
                </c:pt>
                <c:pt idx="7326">
                  <c:v>43084.052083333401</c:v>
                </c:pt>
                <c:pt idx="7327">
                  <c:v>43084.072916666599</c:v>
                </c:pt>
                <c:pt idx="7328">
                  <c:v>43084.09375</c:v>
                </c:pt>
                <c:pt idx="7329">
                  <c:v>43084.114583333401</c:v>
                </c:pt>
                <c:pt idx="7330">
                  <c:v>43084.135416666599</c:v>
                </c:pt>
                <c:pt idx="7331">
                  <c:v>43084.15625</c:v>
                </c:pt>
                <c:pt idx="7332">
                  <c:v>43084.177083333401</c:v>
                </c:pt>
                <c:pt idx="7333">
                  <c:v>43084.197916666599</c:v>
                </c:pt>
                <c:pt idx="7334">
                  <c:v>43084.21875</c:v>
                </c:pt>
                <c:pt idx="7335">
                  <c:v>43084.239583333401</c:v>
                </c:pt>
                <c:pt idx="7336">
                  <c:v>43084.260416666599</c:v>
                </c:pt>
                <c:pt idx="7337">
                  <c:v>43084.28125</c:v>
                </c:pt>
                <c:pt idx="7338">
                  <c:v>43084.302083333401</c:v>
                </c:pt>
                <c:pt idx="7339">
                  <c:v>43084.322916666599</c:v>
                </c:pt>
                <c:pt idx="7340">
                  <c:v>43084.34375</c:v>
                </c:pt>
                <c:pt idx="7341">
                  <c:v>43084.364583333401</c:v>
                </c:pt>
                <c:pt idx="7342">
                  <c:v>43084.385416666599</c:v>
                </c:pt>
                <c:pt idx="7343">
                  <c:v>43084.40625</c:v>
                </c:pt>
                <c:pt idx="7344">
                  <c:v>43084.427083333401</c:v>
                </c:pt>
                <c:pt idx="7345">
                  <c:v>43084.447916666599</c:v>
                </c:pt>
                <c:pt idx="7346">
                  <c:v>43084.46875</c:v>
                </c:pt>
                <c:pt idx="7347">
                  <c:v>43084.489583333401</c:v>
                </c:pt>
                <c:pt idx="7348">
                  <c:v>43084.510416666599</c:v>
                </c:pt>
                <c:pt idx="7349">
                  <c:v>43084.53125</c:v>
                </c:pt>
                <c:pt idx="7350">
                  <c:v>43084.552083333401</c:v>
                </c:pt>
                <c:pt idx="7351">
                  <c:v>43084.572916666599</c:v>
                </c:pt>
                <c:pt idx="7352">
                  <c:v>43084.59375</c:v>
                </c:pt>
                <c:pt idx="7353">
                  <c:v>43084.614583333401</c:v>
                </c:pt>
                <c:pt idx="7354">
                  <c:v>43084.635416666599</c:v>
                </c:pt>
                <c:pt idx="7355">
                  <c:v>43084.65625</c:v>
                </c:pt>
                <c:pt idx="7356">
                  <c:v>43084.677083333401</c:v>
                </c:pt>
                <c:pt idx="7357">
                  <c:v>43084.697916666599</c:v>
                </c:pt>
                <c:pt idx="7358">
                  <c:v>43084.71875</c:v>
                </c:pt>
                <c:pt idx="7359">
                  <c:v>43084.739583333401</c:v>
                </c:pt>
                <c:pt idx="7360">
                  <c:v>43084.760416666599</c:v>
                </c:pt>
                <c:pt idx="7361">
                  <c:v>43084.78125</c:v>
                </c:pt>
                <c:pt idx="7362">
                  <c:v>43084.802083333401</c:v>
                </c:pt>
                <c:pt idx="7363">
                  <c:v>43084.822916666599</c:v>
                </c:pt>
                <c:pt idx="7364">
                  <c:v>43084.84375</c:v>
                </c:pt>
                <c:pt idx="7365">
                  <c:v>43084.864583333401</c:v>
                </c:pt>
                <c:pt idx="7366">
                  <c:v>43084.885416666599</c:v>
                </c:pt>
                <c:pt idx="7367">
                  <c:v>43084.90625</c:v>
                </c:pt>
                <c:pt idx="7368">
                  <c:v>43084.927083333401</c:v>
                </c:pt>
                <c:pt idx="7369">
                  <c:v>43084.947916666599</c:v>
                </c:pt>
                <c:pt idx="7370">
                  <c:v>43084.96875</c:v>
                </c:pt>
                <c:pt idx="7371">
                  <c:v>43084.989583333401</c:v>
                </c:pt>
                <c:pt idx="7372">
                  <c:v>43085.010416666599</c:v>
                </c:pt>
                <c:pt idx="7373">
                  <c:v>43085.03125</c:v>
                </c:pt>
                <c:pt idx="7374">
                  <c:v>43085.052083333401</c:v>
                </c:pt>
                <c:pt idx="7375">
                  <c:v>43085.072916666599</c:v>
                </c:pt>
                <c:pt idx="7376">
                  <c:v>43085.09375</c:v>
                </c:pt>
                <c:pt idx="7377">
                  <c:v>43085.114583333401</c:v>
                </c:pt>
                <c:pt idx="7378">
                  <c:v>43085.135416666599</c:v>
                </c:pt>
                <c:pt idx="7379">
                  <c:v>43085.15625</c:v>
                </c:pt>
                <c:pt idx="7380">
                  <c:v>43085.177083333401</c:v>
                </c:pt>
                <c:pt idx="7381">
                  <c:v>43085.197916666599</c:v>
                </c:pt>
                <c:pt idx="7382">
                  <c:v>43085.21875</c:v>
                </c:pt>
                <c:pt idx="7383">
                  <c:v>43085.239583333401</c:v>
                </c:pt>
                <c:pt idx="7384">
                  <c:v>43085.260416666599</c:v>
                </c:pt>
                <c:pt idx="7385">
                  <c:v>43085.28125</c:v>
                </c:pt>
                <c:pt idx="7386">
                  <c:v>43085.302083333401</c:v>
                </c:pt>
                <c:pt idx="7387">
                  <c:v>43085.322916666599</c:v>
                </c:pt>
                <c:pt idx="7388">
                  <c:v>43085.34375</c:v>
                </c:pt>
                <c:pt idx="7389">
                  <c:v>43085.364583333401</c:v>
                </c:pt>
                <c:pt idx="7390">
                  <c:v>43085.385416666599</c:v>
                </c:pt>
                <c:pt idx="7391">
                  <c:v>43085.40625</c:v>
                </c:pt>
                <c:pt idx="7392">
                  <c:v>43085.427083333401</c:v>
                </c:pt>
                <c:pt idx="7393">
                  <c:v>43085.447916666599</c:v>
                </c:pt>
                <c:pt idx="7394">
                  <c:v>43085.46875</c:v>
                </c:pt>
                <c:pt idx="7395">
                  <c:v>43085.489583333401</c:v>
                </c:pt>
                <c:pt idx="7396">
                  <c:v>43085.510416666599</c:v>
                </c:pt>
                <c:pt idx="7397">
                  <c:v>43085.53125</c:v>
                </c:pt>
                <c:pt idx="7398">
                  <c:v>43085.552083333401</c:v>
                </c:pt>
                <c:pt idx="7399">
                  <c:v>43085.572916666599</c:v>
                </c:pt>
                <c:pt idx="7400">
                  <c:v>43085.59375</c:v>
                </c:pt>
                <c:pt idx="7401">
                  <c:v>43085.614583333401</c:v>
                </c:pt>
                <c:pt idx="7402">
                  <c:v>43085.635416666599</c:v>
                </c:pt>
                <c:pt idx="7403">
                  <c:v>43085.65625</c:v>
                </c:pt>
                <c:pt idx="7404">
                  <c:v>43085.677083333401</c:v>
                </c:pt>
                <c:pt idx="7405">
                  <c:v>43085.697916666599</c:v>
                </c:pt>
                <c:pt idx="7406">
                  <c:v>43085.71875</c:v>
                </c:pt>
                <c:pt idx="7407">
                  <c:v>43085.739583333401</c:v>
                </c:pt>
                <c:pt idx="7408">
                  <c:v>43085.760416666599</c:v>
                </c:pt>
                <c:pt idx="7409">
                  <c:v>43085.78125</c:v>
                </c:pt>
                <c:pt idx="7410">
                  <c:v>43085.802083333401</c:v>
                </c:pt>
                <c:pt idx="7411">
                  <c:v>43085.822916666599</c:v>
                </c:pt>
                <c:pt idx="7412">
                  <c:v>43085.84375</c:v>
                </c:pt>
                <c:pt idx="7413">
                  <c:v>43085.864583333401</c:v>
                </c:pt>
                <c:pt idx="7414">
                  <c:v>43085.885416666599</c:v>
                </c:pt>
                <c:pt idx="7415">
                  <c:v>43085.90625</c:v>
                </c:pt>
                <c:pt idx="7416">
                  <c:v>43085.927083333401</c:v>
                </c:pt>
                <c:pt idx="7417">
                  <c:v>43085.947916666599</c:v>
                </c:pt>
                <c:pt idx="7418">
                  <c:v>43085.96875</c:v>
                </c:pt>
                <c:pt idx="7419">
                  <c:v>43085.989583333401</c:v>
                </c:pt>
                <c:pt idx="7420">
                  <c:v>43086.010416666599</c:v>
                </c:pt>
                <c:pt idx="7421">
                  <c:v>43086.03125</c:v>
                </c:pt>
                <c:pt idx="7422">
                  <c:v>43086.052083333401</c:v>
                </c:pt>
                <c:pt idx="7423">
                  <c:v>43086.072916666599</c:v>
                </c:pt>
                <c:pt idx="7424">
                  <c:v>43086.09375</c:v>
                </c:pt>
                <c:pt idx="7425">
                  <c:v>43086.114583333401</c:v>
                </c:pt>
                <c:pt idx="7426">
                  <c:v>43086.135416666599</c:v>
                </c:pt>
                <c:pt idx="7427">
                  <c:v>43086.15625</c:v>
                </c:pt>
                <c:pt idx="7428">
                  <c:v>43086.177083333401</c:v>
                </c:pt>
                <c:pt idx="7429">
                  <c:v>43086.197916666599</c:v>
                </c:pt>
                <c:pt idx="7430">
                  <c:v>43086.21875</c:v>
                </c:pt>
                <c:pt idx="7431">
                  <c:v>43086.239583333401</c:v>
                </c:pt>
                <c:pt idx="7432">
                  <c:v>43086.260416666599</c:v>
                </c:pt>
                <c:pt idx="7433">
                  <c:v>43086.28125</c:v>
                </c:pt>
                <c:pt idx="7434">
                  <c:v>43086.302083333401</c:v>
                </c:pt>
                <c:pt idx="7435">
                  <c:v>43086.322916666599</c:v>
                </c:pt>
                <c:pt idx="7436">
                  <c:v>43086.34375</c:v>
                </c:pt>
                <c:pt idx="7437">
                  <c:v>43086.364583333401</c:v>
                </c:pt>
                <c:pt idx="7438">
                  <c:v>43086.385416666599</c:v>
                </c:pt>
                <c:pt idx="7439">
                  <c:v>43086.40625</c:v>
                </c:pt>
                <c:pt idx="7440">
                  <c:v>43086.427083333401</c:v>
                </c:pt>
                <c:pt idx="7441">
                  <c:v>43086.447916666599</c:v>
                </c:pt>
                <c:pt idx="7442">
                  <c:v>43086.46875</c:v>
                </c:pt>
                <c:pt idx="7443">
                  <c:v>43086.489583333401</c:v>
                </c:pt>
                <c:pt idx="7444">
                  <c:v>43086.510416666599</c:v>
                </c:pt>
                <c:pt idx="7445">
                  <c:v>43086.53125</c:v>
                </c:pt>
                <c:pt idx="7446">
                  <c:v>43086.552083333401</c:v>
                </c:pt>
                <c:pt idx="7447">
                  <c:v>43086.572916666599</c:v>
                </c:pt>
                <c:pt idx="7448">
                  <c:v>43086.59375</c:v>
                </c:pt>
                <c:pt idx="7449">
                  <c:v>43086.614583333401</c:v>
                </c:pt>
                <c:pt idx="7450">
                  <c:v>43086.635416666599</c:v>
                </c:pt>
                <c:pt idx="7451">
                  <c:v>43086.65625</c:v>
                </c:pt>
                <c:pt idx="7452">
                  <c:v>43086.677083333401</c:v>
                </c:pt>
                <c:pt idx="7453">
                  <c:v>43086.697916666599</c:v>
                </c:pt>
                <c:pt idx="7454">
                  <c:v>43086.71875</c:v>
                </c:pt>
                <c:pt idx="7455">
                  <c:v>43086.739583333401</c:v>
                </c:pt>
                <c:pt idx="7456">
                  <c:v>43086.760416666599</c:v>
                </c:pt>
                <c:pt idx="7457">
                  <c:v>43086.78125</c:v>
                </c:pt>
                <c:pt idx="7458">
                  <c:v>43086.802083333401</c:v>
                </c:pt>
                <c:pt idx="7459">
                  <c:v>43086.822916666599</c:v>
                </c:pt>
                <c:pt idx="7460">
                  <c:v>43086.84375</c:v>
                </c:pt>
                <c:pt idx="7461">
                  <c:v>43086.864583333401</c:v>
                </c:pt>
                <c:pt idx="7462">
                  <c:v>43086.885416666599</c:v>
                </c:pt>
                <c:pt idx="7463">
                  <c:v>43086.90625</c:v>
                </c:pt>
                <c:pt idx="7464">
                  <c:v>43086.927083333401</c:v>
                </c:pt>
                <c:pt idx="7465">
                  <c:v>43086.947916666599</c:v>
                </c:pt>
                <c:pt idx="7466">
                  <c:v>43086.96875</c:v>
                </c:pt>
                <c:pt idx="7467">
                  <c:v>43086.989583333401</c:v>
                </c:pt>
                <c:pt idx="7468">
                  <c:v>43087.010416666599</c:v>
                </c:pt>
                <c:pt idx="7469">
                  <c:v>43087.03125</c:v>
                </c:pt>
                <c:pt idx="7470">
                  <c:v>43087.052083333401</c:v>
                </c:pt>
                <c:pt idx="7471">
                  <c:v>43087.072916666599</c:v>
                </c:pt>
                <c:pt idx="7472">
                  <c:v>43087.09375</c:v>
                </c:pt>
                <c:pt idx="7473">
                  <c:v>43087.114583333401</c:v>
                </c:pt>
                <c:pt idx="7474">
                  <c:v>43087.135416666599</c:v>
                </c:pt>
                <c:pt idx="7475">
                  <c:v>43087.15625</c:v>
                </c:pt>
                <c:pt idx="7476">
                  <c:v>43087.177083333401</c:v>
                </c:pt>
                <c:pt idx="7477">
                  <c:v>43087.197916666599</c:v>
                </c:pt>
                <c:pt idx="7478">
                  <c:v>43087.21875</c:v>
                </c:pt>
                <c:pt idx="7479">
                  <c:v>43087.239583333401</c:v>
                </c:pt>
                <c:pt idx="7480">
                  <c:v>43087.260416666599</c:v>
                </c:pt>
                <c:pt idx="7481">
                  <c:v>43087.28125</c:v>
                </c:pt>
                <c:pt idx="7482">
                  <c:v>43087.302083333401</c:v>
                </c:pt>
                <c:pt idx="7483">
                  <c:v>43087.322916666599</c:v>
                </c:pt>
                <c:pt idx="7484">
                  <c:v>43087.34375</c:v>
                </c:pt>
                <c:pt idx="7485">
                  <c:v>43087.364583333401</c:v>
                </c:pt>
                <c:pt idx="7486">
                  <c:v>43087.385416666599</c:v>
                </c:pt>
                <c:pt idx="7487">
                  <c:v>43087.40625</c:v>
                </c:pt>
                <c:pt idx="7488">
                  <c:v>43087.427083333401</c:v>
                </c:pt>
                <c:pt idx="7489">
                  <c:v>43087.447916666599</c:v>
                </c:pt>
                <c:pt idx="7490">
                  <c:v>43087.46875</c:v>
                </c:pt>
                <c:pt idx="7491">
                  <c:v>43087.489583333401</c:v>
                </c:pt>
                <c:pt idx="7492">
                  <c:v>43087.510416666599</c:v>
                </c:pt>
                <c:pt idx="7493">
                  <c:v>43087.53125</c:v>
                </c:pt>
                <c:pt idx="7494">
                  <c:v>43087.552083333401</c:v>
                </c:pt>
                <c:pt idx="7495">
                  <c:v>43087.572916666599</c:v>
                </c:pt>
                <c:pt idx="7496">
                  <c:v>43087.59375</c:v>
                </c:pt>
                <c:pt idx="7497">
                  <c:v>43087.614583333401</c:v>
                </c:pt>
                <c:pt idx="7498">
                  <c:v>43087.635416666599</c:v>
                </c:pt>
                <c:pt idx="7499">
                  <c:v>43087.65625</c:v>
                </c:pt>
                <c:pt idx="7500">
                  <c:v>43087.677083333401</c:v>
                </c:pt>
                <c:pt idx="7501">
                  <c:v>43087.697916666599</c:v>
                </c:pt>
                <c:pt idx="7502">
                  <c:v>43087.71875</c:v>
                </c:pt>
                <c:pt idx="7503">
                  <c:v>43087.739583333401</c:v>
                </c:pt>
                <c:pt idx="7504">
                  <c:v>43087.760416666599</c:v>
                </c:pt>
                <c:pt idx="7505">
                  <c:v>43087.78125</c:v>
                </c:pt>
                <c:pt idx="7506">
                  <c:v>43087.802083333401</c:v>
                </c:pt>
                <c:pt idx="7507">
                  <c:v>43087.822916666599</c:v>
                </c:pt>
                <c:pt idx="7508">
                  <c:v>43087.84375</c:v>
                </c:pt>
                <c:pt idx="7509">
                  <c:v>43087.864583333401</c:v>
                </c:pt>
                <c:pt idx="7510">
                  <c:v>43087.885416666599</c:v>
                </c:pt>
                <c:pt idx="7511">
                  <c:v>43087.90625</c:v>
                </c:pt>
                <c:pt idx="7512">
                  <c:v>43087.927083333401</c:v>
                </c:pt>
                <c:pt idx="7513">
                  <c:v>43087.947916666599</c:v>
                </c:pt>
                <c:pt idx="7514">
                  <c:v>43087.96875</c:v>
                </c:pt>
                <c:pt idx="7515">
                  <c:v>43087.989583333401</c:v>
                </c:pt>
                <c:pt idx="7516">
                  <c:v>43088.010416666599</c:v>
                </c:pt>
                <c:pt idx="7517">
                  <c:v>43088.03125</c:v>
                </c:pt>
                <c:pt idx="7518">
                  <c:v>43088.052083333401</c:v>
                </c:pt>
                <c:pt idx="7519">
                  <c:v>43088.072916666599</c:v>
                </c:pt>
                <c:pt idx="7520">
                  <c:v>43088.09375</c:v>
                </c:pt>
                <c:pt idx="7521">
                  <c:v>43088.114583333401</c:v>
                </c:pt>
                <c:pt idx="7522">
                  <c:v>43088.135416666599</c:v>
                </c:pt>
                <c:pt idx="7523">
                  <c:v>43088.15625</c:v>
                </c:pt>
                <c:pt idx="7524">
                  <c:v>43088.177083333401</c:v>
                </c:pt>
                <c:pt idx="7525">
                  <c:v>43088.197916666599</c:v>
                </c:pt>
                <c:pt idx="7526">
                  <c:v>43088.21875</c:v>
                </c:pt>
                <c:pt idx="7527">
                  <c:v>43088.239583333401</c:v>
                </c:pt>
                <c:pt idx="7528">
                  <c:v>43088.260416666599</c:v>
                </c:pt>
                <c:pt idx="7529">
                  <c:v>43088.28125</c:v>
                </c:pt>
                <c:pt idx="7530">
                  <c:v>43088.302083333401</c:v>
                </c:pt>
                <c:pt idx="7531">
                  <c:v>43088.322916666599</c:v>
                </c:pt>
                <c:pt idx="7532">
                  <c:v>43088.34375</c:v>
                </c:pt>
                <c:pt idx="7533">
                  <c:v>43088.364583333401</c:v>
                </c:pt>
                <c:pt idx="7534">
                  <c:v>43088.385416666599</c:v>
                </c:pt>
                <c:pt idx="7535">
                  <c:v>43088.40625</c:v>
                </c:pt>
                <c:pt idx="7536">
                  <c:v>43088.427083333401</c:v>
                </c:pt>
                <c:pt idx="7537">
                  <c:v>43088.447916666599</c:v>
                </c:pt>
                <c:pt idx="7538">
                  <c:v>43088.46875</c:v>
                </c:pt>
                <c:pt idx="7539">
                  <c:v>43088.489583333401</c:v>
                </c:pt>
                <c:pt idx="7540">
                  <c:v>43088.510416666599</c:v>
                </c:pt>
                <c:pt idx="7541">
                  <c:v>43088.53125</c:v>
                </c:pt>
                <c:pt idx="7542">
                  <c:v>43088.552083333401</c:v>
                </c:pt>
                <c:pt idx="7543">
                  <c:v>43088.572916666599</c:v>
                </c:pt>
                <c:pt idx="7544">
                  <c:v>43088.59375</c:v>
                </c:pt>
                <c:pt idx="7545">
                  <c:v>43088.614583333401</c:v>
                </c:pt>
                <c:pt idx="7546">
                  <c:v>43088.635416666599</c:v>
                </c:pt>
                <c:pt idx="7547">
                  <c:v>43088.65625</c:v>
                </c:pt>
                <c:pt idx="7548">
                  <c:v>43088.677083333401</c:v>
                </c:pt>
                <c:pt idx="7549">
                  <c:v>43088.697916666599</c:v>
                </c:pt>
                <c:pt idx="7550">
                  <c:v>43088.71875</c:v>
                </c:pt>
                <c:pt idx="7551">
                  <c:v>43088.739583333401</c:v>
                </c:pt>
                <c:pt idx="7552">
                  <c:v>43088.760416666599</c:v>
                </c:pt>
                <c:pt idx="7553">
                  <c:v>43088.78125</c:v>
                </c:pt>
                <c:pt idx="7554">
                  <c:v>43088.802083333401</c:v>
                </c:pt>
                <c:pt idx="7555">
                  <c:v>43088.822916666599</c:v>
                </c:pt>
                <c:pt idx="7556">
                  <c:v>43088.84375</c:v>
                </c:pt>
                <c:pt idx="7557">
                  <c:v>43088.864583333401</c:v>
                </c:pt>
                <c:pt idx="7558">
                  <c:v>43088.885416666599</c:v>
                </c:pt>
                <c:pt idx="7559">
                  <c:v>43088.90625</c:v>
                </c:pt>
                <c:pt idx="7560">
                  <c:v>43088.927083333401</c:v>
                </c:pt>
                <c:pt idx="7561">
                  <c:v>43088.947916666599</c:v>
                </c:pt>
                <c:pt idx="7562">
                  <c:v>43088.96875</c:v>
                </c:pt>
                <c:pt idx="7563">
                  <c:v>43088.989583333401</c:v>
                </c:pt>
                <c:pt idx="7564">
                  <c:v>43089.010416666599</c:v>
                </c:pt>
                <c:pt idx="7565">
                  <c:v>43089.03125</c:v>
                </c:pt>
                <c:pt idx="7566">
                  <c:v>43089.052083333401</c:v>
                </c:pt>
                <c:pt idx="7567">
                  <c:v>43089.072916666599</c:v>
                </c:pt>
                <c:pt idx="7568">
                  <c:v>43089.09375</c:v>
                </c:pt>
                <c:pt idx="7569">
                  <c:v>43089.114583333401</c:v>
                </c:pt>
                <c:pt idx="7570">
                  <c:v>43089.135416666599</c:v>
                </c:pt>
                <c:pt idx="7571">
                  <c:v>43089.15625</c:v>
                </c:pt>
                <c:pt idx="7572">
                  <c:v>43089.177083333401</c:v>
                </c:pt>
                <c:pt idx="7573">
                  <c:v>43089.197916666599</c:v>
                </c:pt>
                <c:pt idx="7574">
                  <c:v>43089.21875</c:v>
                </c:pt>
                <c:pt idx="7575">
                  <c:v>43089.239583333401</c:v>
                </c:pt>
                <c:pt idx="7576">
                  <c:v>43089.260416666599</c:v>
                </c:pt>
                <c:pt idx="7577">
                  <c:v>43089.28125</c:v>
                </c:pt>
                <c:pt idx="7578">
                  <c:v>43089.302083333401</c:v>
                </c:pt>
                <c:pt idx="7579">
                  <c:v>43089.322916666599</c:v>
                </c:pt>
                <c:pt idx="7580">
                  <c:v>43089.34375</c:v>
                </c:pt>
                <c:pt idx="7581">
                  <c:v>43089.364583333401</c:v>
                </c:pt>
                <c:pt idx="7582">
                  <c:v>43089.385416666599</c:v>
                </c:pt>
                <c:pt idx="7583">
                  <c:v>43089.40625</c:v>
                </c:pt>
                <c:pt idx="7584">
                  <c:v>43089.427083333401</c:v>
                </c:pt>
                <c:pt idx="7585">
                  <c:v>43089.447916666599</c:v>
                </c:pt>
                <c:pt idx="7586">
                  <c:v>43089.46875</c:v>
                </c:pt>
                <c:pt idx="7587">
                  <c:v>43089.489583333401</c:v>
                </c:pt>
                <c:pt idx="7588">
                  <c:v>43089.510416666599</c:v>
                </c:pt>
                <c:pt idx="7589">
                  <c:v>43089.53125</c:v>
                </c:pt>
                <c:pt idx="7590">
                  <c:v>43089.552083333401</c:v>
                </c:pt>
                <c:pt idx="7591">
                  <c:v>43089.572916666599</c:v>
                </c:pt>
                <c:pt idx="7592">
                  <c:v>43089.59375</c:v>
                </c:pt>
                <c:pt idx="7593">
                  <c:v>43089.614583333401</c:v>
                </c:pt>
                <c:pt idx="7594">
                  <c:v>43089.635416666599</c:v>
                </c:pt>
                <c:pt idx="7595">
                  <c:v>43089.65625</c:v>
                </c:pt>
                <c:pt idx="7596">
                  <c:v>43089.677083333401</c:v>
                </c:pt>
                <c:pt idx="7597">
                  <c:v>43089.697916666599</c:v>
                </c:pt>
                <c:pt idx="7598">
                  <c:v>43089.71875</c:v>
                </c:pt>
                <c:pt idx="7599">
                  <c:v>43089.739583333401</c:v>
                </c:pt>
                <c:pt idx="7600">
                  <c:v>43089.760416666599</c:v>
                </c:pt>
                <c:pt idx="7601">
                  <c:v>43089.78125</c:v>
                </c:pt>
                <c:pt idx="7602">
                  <c:v>43089.802083333401</c:v>
                </c:pt>
                <c:pt idx="7603">
                  <c:v>43089.822916666599</c:v>
                </c:pt>
                <c:pt idx="7604">
                  <c:v>43089.84375</c:v>
                </c:pt>
                <c:pt idx="7605">
                  <c:v>43089.864583333401</c:v>
                </c:pt>
                <c:pt idx="7606">
                  <c:v>43089.885416666599</c:v>
                </c:pt>
                <c:pt idx="7607">
                  <c:v>43089.90625</c:v>
                </c:pt>
                <c:pt idx="7608">
                  <c:v>43089.927083333401</c:v>
                </c:pt>
                <c:pt idx="7609">
                  <c:v>43089.947916666599</c:v>
                </c:pt>
                <c:pt idx="7610">
                  <c:v>43089.96875</c:v>
                </c:pt>
                <c:pt idx="7611">
                  <c:v>43089.989583333401</c:v>
                </c:pt>
                <c:pt idx="7612">
                  <c:v>43090.010416666599</c:v>
                </c:pt>
                <c:pt idx="7613">
                  <c:v>43090.03125</c:v>
                </c:pt>
                <c:pt idx="7614">
                  <c:v>43090.052083333401</c:v>
                </c:pt>
                <c:pt idx="7615">
                  <c:v>43090.072916666599</c:v>
                </c:pt>
                <c:pt idx="7616">
                  <c:v>43090.09375</c:v>
                </c:pt>
                <c:pt idx="7617">
                  <c:v>43090.114583333401</c:v>
                </c:pt>
                <c:pt idx="7618">
                  <c:v>43090.135416666599</c:v>
                </c:pt>
                <c:pt idx="7619">
                  <c:v>43090.15625</c:v>
                </c:pt>
                <c:pt idx="7620">
                  <c:v>43090.177083333401</c:v>
                </c:pt>
                <c:pt idx="7621">
                  <c:v>43090.197916666599</c:v>
                </c:pt>
                <c:pt idx="7622">
                  <c:v>43090.21875</c:v>
                </c:pt>
                <c:pt idx="7623">
                  <c:v>43090.239583333401</c:v>
                </c:pt>
                <c:pt idx="7624">
                  <c:v>43090.260416666599</c:v>
                </c:pt>
                <c:pt idx="7625">
                  <c:v>43090.28125</c:v>
                </c:pt>
                <c:pt idx="7626">
                  <c:v>43090.302083333401</c:v>
                </c:pt>
                <c:pt idx="7627">
                  <c:v>43090.322916666599</c:v>
                </c:pt>
                <c:pt idx="7628">
                  <c:v>43090.34375</c:v>
                </c:pt>
                <c:pt idx="7629">
                  <c:v>43090.364583333401</c:v>
                </c:pt>
                <c:pt idx="7630">
                  <c:v>43090.385416666599</c:v>
                </c:pt>
                <c:pt idx="7631">
                  <c:v>43090.40625</c:v>
                </c:pt>
                <c:pt idx="7632">
                  <c:v>43090.427083333401</c:v>
                </c:pt>
                <c:pt idx="7633">
                  <c:v>43090.447916666599</c:v>
                </c:pt>
                <c:pt idx="7634">
                  <c:v>43090.46875</c:v>
                </c:pt>
                <c:pt idx="7635">
                  <c:v>43090.489583333401</c:v>
                </c:pt>
                <c:pt idx="7636">
                  <c:v>43090.510416666599</c:v>
                </c:pt>
                <c:pt idx="7637">
                  <c:v>43090.53125</c:v>
                </c:pt>
                <c:pt idx="7638">
                  <c:v>43090.552083333401</c:v>
                </c:pt>
                <c:pt idx="7639">
                  <c:v>43090.572916666599</c:v>
                </c:pt>
                <c:pt idx="7640">
                  <c:v>43090.59375</c:v>
                </c:pt>
                <c:pt idx="7641">
                  <c:v>43090.614583333401</c:v>
                </c:pt>
                <c:pt idx="7642">
                  <c:v>43090.635416666599</c:v>
                </c:pt>
                <c:pt idx="7643">
                  <c:v>43090.65625</c:v>
                </c:pt>
                <c:pt idx="7644">
                  <c:v>43090.677083333401</c:v>
                </c:pt>
                <c:pt idx="7645">
                  <c:v>43090.697916666599</c:v>
                </c:pt>
                <c:pt idx="7646">
                  <c:v>43090.71875</c:v>
                </c:pt>
                <c:pt idx="7647">
                  <c:v>43090.739583333401</c:v>
                </c:pt>
                <c:pt idx="7648">
                  <c:v>43090.760416666599</c:v>
                </c:pt>
                <c:pt idx="7649">
                  <c:v>43090.78125</c:v>
                </c:pt>
                <c:pt idx="7650">
                  <c:v>43090.802083333401</c:v>
                </c:pt>
                <c:pt idx="7651">
                  <c:v>43090.822916666599</c:v>
                </c:pt>
                <c:pt idx="7652">
                  <c:v>43090.84375</c:v>
                </c:pt>
                <c:pt idx="7653">
                  <c:v>43090.864583333401</c:v>
                </c:pt>
                <c:pt idx="7654">
                  <c:v>43090.885416666599</c:v>
                </c:pt>
                <c:pt idx="7655">
                  <c:v>43090.90625</c:v>
                </c:pt>
                <c:pt idx="7656">
                  <c:v>43090.927083333401</c:v>
                </c:pt>
                <c:pt idx="7657">
                  <c:v>43090.947916666599</c:v>
                </c:pt>
                <c:pt idx="7658">
                  <c:v>43090.96875</c:v>
                </c:pt>
                <c:pt idx="7659">
                  <c:v>43090.989583333401</c:v>
                </c:pt>
                <c:pt idx="7660">
                  <c:v>43091.010416666599</c:v>
                </c:pt>
                <c:pt idx="7661">
                  <c:v>43091.03125</c:v>
                </c:pt>
                <c:pt idx="7662">
                  <c:v>43091.052083333401</c:v>
                </c:pt>
                <c:pt idx="7663">
                  <c:v>43091.072916666599</c:v>
                </c:pt>
                <c:pt idx="7664">
                  <c:v>43091.09375</c:v>
                </c:pt>
                <c:pt idx="7665">
                  <c:v>43091.114583333401</c:v>
                </c:pt>
                <c:pt idx="7666">
                  <c:v>43091.135416666599</c:v>
                </c:pt>
                <c:pt idx="7667">
                  <c:v>43091.15625</c:v>
                </c:pt>
                <c:pt idx="7668">
                  <c:v>43091.177083333401</c:v>
                </c:pt>
                <c:pt idx="7669">
                  <c:v>43091.197916666599</c:v>
                </c:pt>
                <c:pt idx="7670">
                  <c:v>43091.21875</c:v>
                </c:pt>
                <c:pt idx="7671">
                  <c:v>43091.239583333401</c:v>
                </c:pt>
                <c:pt idx="7672">
                  <c:v>43091.260416666599</c:v>
                </c:pt>
                <c:pt idx="7673">
                  <c:v>43091.28125</c:v>
                </c:pt>
                <c:pt idx="7674">
                  <c:v>43091.302083333401</c:v>
                </c:pt>
                <c:pt idx="7675">
                  <c:v>43091.322916666599</c:v>
                </c:pt>
                <c:pt idx="7676">
                  <c:v>43091.34375</c:v>
                </c:pt>
                <c:pt idx="7677">
                  <c:v>43091.364583333401</c:v>
                </c:pt>
                <c:pt idx="7678">
                  <c:v>43091.385416666599</c:v>
                </c:pt>
                <c:pt idx="7679">
                  <c:v>43091.40625</c:v>
                </c:pt>
                <c:pt idx="7680">
                  <c:v>43091.427083333401</c:v>
                </c:pt>
                <c:pt idx="7681">
                  <c:v>43091.447916666599</c:v>
                </c:pt>
                <c:pt idx="7682">
                  <c:v>43091.46875</c:v>
                </c:pt>
                <c:pt idx="7683">
                  <c:v>43091.489583333401</c:v>
                </c:pt>
                <c:pt idx="7684">
                  <c:v>43091.510416666599</c:v>
                </c:pt>
                <c:pt idx="7685">
                  <c:v>43091.53125</c:v>
                </c:pt>
                <c:pt idx="7686">
                  <c:v>43091.552083333401</c:v>
                </c:pt>
                <c:pt idx="7687">
                  <c:v>43091.572916666599</c:v>
                </c:pt>
                <c:pt idx="7688">
                  <c:v>43091.59375</c:v>
                </c:pt>
                <c:pt idx="7689">
                  <c:v>43091.614583333401</c:v>
                </c:pt>
                <c:pt idx="7690">
                  <c:v>43091.635416666599</c:v>
                </c:pt>
                <c:pt idx="7691">
                  <c:v>43091.65625</c:v>
                </c:pt>
                <c:pt idx="7692">
                  <c:v>43091.677083333401</c:v>
                </c:pt>
                <c:pt idx="7693">
                  <c:v>43091.697916666599</c:v>
                </c:pt>
                <c:pt idx="7694">
                  <c:v>43091.71875</c:v>
                </c:pt>
                <c:pt idx="7695">
                  <c:v>43091.739583333401</c:v>
                </c:pt>
                <c:pt idx="7696">
                  <c:v>43091.760416666599</c:v>
                </c:pt>
                <c:pt idx="7697">
                  <c:v>43091.78125</c:v>
                </c:pt>
                <c:pt idx="7698">
                  <c:v>43091.802083333401</c:v>
                </c:pt>
                <c:pt idx="7699">
                  <c:v>43091.822916666599</c:v>
                </c:pt>
                <c:pt idx="7700">
                  <c:v>43091.84375</c:v>
                </c:pt>
                <c:pt idx="7701">
                  <c:v>43091.864583333401</c:v>
                </c:pt>
                <c:pt idx="7702">
                  <c:v>43091.885416666599</c:v>
                </c:pt>
                <c:pt idx="7703">
                  <c:v>43091.90625</c:v>
                </c:pt>
                <c:pt idx="7704">
                  <c:v>43091.927083333401</c:v>
                </c:pt>
                <c:pt idx="7705">
                  <c:v>43091.947916666599</c:v>
                </c:pt>
                <c:pt idx="7706">
                  <c:v>43091.96875</c:v>
                </c:pt>
                <c:pt idx="7707">
                  <c:v>43091.989583333401</c:v>
                </c:pt>
                <c:pt idx="7708">
                  <c:v>43092.010416666599</c:v>
                </c:pt>
                <c:pt idx="7709">
                  <c:v>43092.03125</c:v>
                </c:pt>
                <c:pt idx="7710">
                  <c:v>43092.052083333401</c:v>
                </c:pt>
                <c:pt idx="7711">
                  <c:v>43092.072916666599</c:v>
                </c:pt>
                <c:pt idx="7712">
                  <c:v>43092.09375</c:v>
                </c:pt>
                <c:pt idx="7713">
                  <c:v>43092.114583333401</c:v>
                </c:pt>
                <c:pt idx="7714">
                  <c:v>43092.135416666599</c:v>
                </c:pt>
                <c:pt idx="7715">
                  <c:v>43092.15625</c:v>
                </c:pt>
                <c:pt idx="7716">
                  <c:v>43092.177083333401</c:v>
                </c:pt>
                <c:pt idx="7717">
                  <c:v>43092.197916666599</c:v>
                </c:pt>
                <c:pt idx="7718">
                  <c:v>43092.21875</c:v>
                </c:pt>
                <c:pt idx="7719">
                  <c:v>43092.239583333401</c:v>
                </c:pt>
                <c:pt idx="7720">
                  <c:v>43092.260416666599</c:v>
                </c:pt>
                <c:pt idx="7721">
                  <c:v>43092.28125</c:v>
                </c:pt>
                <c:pt idx="7722">
                  <c:v>43092.302083333401</c:v>
                </c:pt>
                <c:pt idx="7723">
                  <c:v>43092.322916666599</c:v>
                </c:pt>
                <c:pt idx="7724">
                  <c:v>43092.34375</c:v>
                </c:pt>
                <c:pt idx="7725">
                  <c:v>43092.364583333401</c:v>
                </c:pt>
                <c:pt idx="7726">
                  <c:v>43092.385416666599</c:v>
                </c:pt>
                <c:pt idx="7727">
                  <c:v>43092.40625</c:v>
                </c:pt>
                <c:pt idx="7728">
                  <c:v>43092.427083333401</c:v>
                </c:pt>
                <c:pt idx="7729">
                  <c:v>43092.447916666599</c:v>
                </c:pt>
                <c:pt idx="7730">
                  <c:v>43092.46875</c:v>
                </c:pt>
                <c:pt idx="7731">
                  <c:v>43092.489583333401</c:v>
                </c:pt>
                <c:pt idx="7732">
                  <c:v>43092.510416666599</c:v>
                </c:pt>
                <c:pt idx="7733">
                  <c:v>43092.53125</c:v>
                </c:pt>
                <c:pt idx="7734">
                  <c:v>43092.552083333401</c:v>
                </c:pt>
                <c:pt idx="7735">
                  <c:v>43092.572916666599</c:v>
                </c:pt>
                <c:pt idx="7736">
                  <c:v>43092.59375</c:v>
                </c:pt>
                <c:pt idx="7737">
                  <c:v>43092.614583333401</c:v>
                </c:pt>
                <c:pt idx="7738">
                  <c:v>43092.635416666599</c:v>
                </c:pt>
                <c:pt idx="7739">
                  <c:v>43092.65625</c:v>
                </c:pt>
                <c:pt idx="7740">
                  <c:v>43092.677083333401</c:v>
                </c:pt>
                <c:pt idx="7741">
                  <c:v>43092.697916666599</c:v>
                </c:pt>
                <c:pt idx="7742">
                  <c:v>43092.71875</c:v>
                </c:pt>
                <c:pt idx="7743">
                  <c:v>43092.739583333401</c:v>
                </c:pt>
                <c:pt idx="7744">
                  <c:v>43092.760416666599</c:v>
                </c:pt>
                <c:pt idx="7745">
                  <c:v>43092.78125</c:v>
                </c:pt>
                <c:pt idx="7746">
                  <c:v>43092.802083333401</c:v>
                </c:pt>
                <c:pt idx="7747">
                  <c:v>43092.822916666599</c:v>
                </c:pt>
                <c:pt idx="7748">
                  <c:v>43092.84375</c:v>
                </c:pt>
                <c:pt idx="7749">
                  <c:v>43092.864583333401</c:v>
                </c:pt>
                <c:pt idx="7750">
                  <c:v>43092.885416666599</c:v>
                </c:pt>
                <c:pt idx="7751">
                  <c:v>43092.90625</c:v>
                </c:pt>
                <c:pt idx="7752">
                  <c:v>43092.927083333401</c:v>
                </c:pt>
                <c:pt idx="7753">
                  <c:v>43092.947916666599</c:v>
                </c:pt>
                <c:pt idx="7754">
                  <c:v>43092.96875</c:v>
                </c:pt>
                <c:pt idx="7755">
                  <c:v>43092.989583333401</c:v>
                </c:pt>
                <c:pt idx="7756">
                  <c:v>43093.010416666599</c:v>
                </c:pt>
                <c:pt idx="7757">
                  <c:v>43093.03125</c:v>
                </c:pt>
                <c:pt idx="7758">
                  <c:v>43093.052083333401</c:v>
                </c:pt>
                <c:pt idx="7759">
                  <c:v>43093.072916666599</c:v>
                </c:pt>
                <c:pt idx="7760">
                  <c:v>43093.09375</c:v>
                </c:pt>
                <c:pt idx="7761">
                  <c:v>43093.114583333401</c:v>
                </c:pt>
                <c:pt idx="7762">
                  <c:v>43093.135416666599</c:v>
                </c:pt>
                <c:pt idx="7763">
                  <c:v>43093.15625</c:v>
                </c:pt>
                <c:pt idx="7764">
                  <c:v>43093.177083333401</c:v>
                </c:pt>
                <c:pt idx="7765">
                  <c:v>43093.197916666599</c:v>
                </c:pt>
                <c:pt idx="7766">
                  <c:v>43093.21875</c:v>
                </c:pt>
                <c:pt idx="7767">
                  <c:v>43093.239583333401</c:v>
                </c:pt>
                <c:pt idx="7768">
                  <c:v>43093.260416666599</c:v>
                </c:pt>
                <c:pt idx="7769">
                  <c:v>43093.28125</c:v>
                </c:pt>
                <c:pt idx="7770">
                  <c:v>43093.302083333401</c:v>
                </c:pt>
                <c:pt idx="7771">
                  <c:v>43093.322916666599</c:v>
                </c:pt>
                <c:pt idx="7772">
                  <c:v>43093.34375</c:v>
                </c:pt>
                <c:pt idx="7773">
                  <c:v>43093.364583333401</c:v>
                </c:pt>
                <c:pt idx="7774">
                  <c:v>43093.385416666599</c:v>
                </c:pt>
                <c:pt idx="7775">
                  <c:v>43093.40625</c:v>
                </c:pt>
                <c:pt idx="7776">
                  <c:v>43093.427083333401</c:v>
                </c:pt>
                <c:pt idx="7777">
                  <c:v>43093.447916666599</c:v>
                </c:pt>
                <c:pt idx="7778">
                  <c:v>43093.46875</c:v>
                </c:pt>
                <c:pt idx="7779">
                  <c:v>43093.489583333401</c:v>
                </c:pt>
                <c:pt idx="7780">
                  <c:v>43093.510416666599</c:v>
                </c:pt>
                <c:pt idx="7781">
                  <c:v>43093.53125</c:v>
                </c:pt>
                <c:pt idx="7782">
                  <c:v>43093.552083333401</c:v>
                </c:pt>
                <c:pt idx="7783">
                  <c:v>43093.572916666599</c:v>
                </c:pt>
                <c:pt idx="7784">
                  <c:v>43093.59375</c:v>
                </c:pt>
                <c:pt idx="7785">
                  <c:v>43093.614583333401</c:v>
                </c:pt>
                <c:pt idx="7786">
                  <c:v>43093.635416666599</c:v>
                </c:pt>
                <c:pt idx="7787">
                  <c:v>43093.65625</c:v>
                </c:pt>
                <c:pt idx="7788">
                  <c:v>43093.677083333401</c:v>
                </c:pt>
                <c:pt idx="7789">
                  <c:v>43093.697916666599</c:v>
                </c:pt>
                <c:pt idx="7790">
                  <c:v>43093.71875</c:v>
                </c:pt>
                <c:pt idx="7791">
                  <c:v>43093.739583333401</c:v>
                </c:pt>
                <c:pt idx="7792">
                  <c:v>43093.760416666599</c:v>
                </c:pt>
                <c:pt idx="7793">
                  <c:v>43093.78125</c:v>
                </c:pt>
                <c:pt idx="7794">
                  <c:v>43093.802083333401</c:v>
                </c:pt>
                <c:pt idx="7795">
                  <c:v>43093.822916666599</c:v>
                </c:pt>
                <c:pt idx="7796">
                  <c:v>43093.84375</c:v>
                </c:pt>
                <c:pt idx="7797">
                  <c:v>43093.864583333401</c:v>
                </c:pt>
                <c:pt idx="7798">
                  <c:v>43093.885416666599</c:v>
                </c:pt>
                <c:pt idx="7799">
                  <c:v>43093.90625</c:v>
                </c:pt>
                <c:pt idx="7800">
                  <c:v>43093.927083333401</c:v>
                </c:pt>
                <c:pt idx="7801">
                  <c:v>43093.947916666599</c:v>
                </c:pt>
                <c:pt idx="7802">
                  <c:v>43093.96875</c:v>
                </c:pt>
                <c:pt idx="7803">
                  <c:v>43093.989583333401</c:v>
                </c:pt>
                <c:pt idx="7804">
                  <c:v>43094.010416666599</c:v>
                </c:pt>
                <c:pt idx="7805">
                  <c:v>43094.03125</c:v>
                </c:pt>
                <c:pt idx="7806">
                  <c:v>43094.052083333401</c:v>
                </c:pt>
                <c:pt idx="7807">
                  <c:v>43094.072916666599</c:v>
                </c:pt>
                <c:pt idx="7808">
                  <c:v>43094.09375</c:v>
                </c:pt>
                <c:pt idx="7809">
                  <c:v>43094.114583333401</c:v>
                </c:pt>
                <c:pt idx="7810">
                  <c:v>43094.135416666599</c:v>
                </c:pt>
                <c:pt idx="7811">
                  <c:v>43094.15625</c:v>
                </c:pt>
                <c:pt idx="7812">
                  <c:v>43094.177083333401</c:v>
                </c:pt>
                <c:pt idx="7813">
                  <c:v>43094.197916666599</c:v>
                </c:pt>
                <c:pt idx="7814">
                  <c:v>43094.21875</c:v>
                </c:pt>
                <c:pt idx="7815">
                  <c:v>43094.239583333401</c:v>
                </c:pt>
                <c:pt idx="7816">
                  <c:v>43094.260416666599</c:v>
                </c:pt>
                <c:pt idx="7817">
                  <c:v>43094.28125</c:v>
                </c:pt>
                <c:pt idx="7818">
                  <c:v>43094.302083333401</c:v>
                </c:pt>
                <c:pt idx="7819">
                  <c:v>43094.322916666599</c:v>
                </c:pt>
                <c:pt idx="7820">
                  <c:v>43094.34375</c:v>
                </c:pt>
                <c:pt idx="7821">
                  <c:v>43094.364583333401</c:v>
                </c:pt>
                <c:pt idx="7822">
                  <c:v>43094.385416666599</c:v>
                </c:pt>
                <c:pt idx="7823">
                  <c:v>43094.40625</c:v>
                </c:pt>
                <c:pt idx="7824">
                  <c:v>43094.427083333401</c:v>
                </c:pt>
                <c:pt idx="7825">
                  <c:v>43094.447916666599</c:v>
                </c:pt>
                <c:pt idx="7826">
                  <c:v>43094.46875</c:v>
                </c:pt>
                <c:pt idx="7827">
                  <c:v>43094.489583333401</c:v>
                </c:pt>
                <c:pt idx="7828">
                  <c:v>43094.510416666599</c:v>
                </c:pt>
                <c:pt idx="7829">
                  <c:v>43094.53125</c:v>
                </c:pt>
                <c:pt idx="7830">
                  <c:v>43094.552083333401</c:v>
                </c:pt>
                <c:pt idx="7831">
                  <c:v>43094.572916666599</c:v>
                </c:pt>
                <c:pt idx="7832">
                  <c:v>43094.59375</c:v>
                </c:pt>
                <c:pt idx="7833">
                  <c:v>43094.614583333401</c:v>
                </c:pt>
                <c:pt idx="7834">
                  <c:v>43094.635416666599</c:v>
                </c:pt>
                <c:pt idx="7835">
                  <c:v>43094.65625</c:v>
                </c:pt>
                <c:pt idx="7836">
                  <c:v>43094.677083333401</c:v>
                </c:pt>
                <c:pt idx="7837">
                  <c:v>43094.697916666599</c:v>
                </c:pt>
                <c:pt idx="7838">
                  <c:v>43094.71875</c:v>
                </c:pt>
                <c:pt idx="7839">
                  <c:v>43094.739583333401</c:v>
                </c:pt>
                <c:pt idx="7840">
                  <c:v>43094.760416666599</c:v>
                </c:pt>
                <c:pt idx="7841">
                  <c:v>43094.78125</c:v>
                </c:pt>
                <c:pt idx="7842">
                  <c:v>43094.802083333401</c:v>
                </c:pt>
                <c:pt idx="7843">
                  <c:v>43094.822916666599</c:v>
                </c:pt>
                <c:pt idx="7844">
                  <c:v>43094.84375</c:v>
                </c:pt>
                <c:pt idx="7845">
                  <c:v>43094.864583333401</c:v>
                </c:pt>
                <c:pt idx="7846">
                  <c:v>43094.885416666599</c:v>
                </c:pt>
                <c:pt idx="7847">
                  <c:v>43094.90625</c:v>
                </c:pt>
                <c:pt idx="7848">
                  <c:v>43094.927083333401</c:v>
                </c:pt>
                <c:pt idx="7849">
                  <c:v>43094.947916666599</c:v>
                </c:pt>
                <c:pt idx="7850">
                  <c:v>43094.96875</c:v>
                </c:pt>
                <c:pt idx="7851">
                  <c:v>43094.989583333401</c:v>
                </c:pt>
                <c:pt idx="7852">
                  <c:v>43095.010416666599</c:v>
                </c:pt>
                <c:pt idx="7853">
                  <c:v>43095.03125</c:v>
                </c:pt>
                <c:pt idx="7854">
                  <c:v>43095.052083333401</c:v>
                </c:pt>
                <c:pt idx="7855">
                  <c:v>43095.072916666599</c:v>
                </c:pt>
                <c:pt idx="7856">
                  <c:v>43095.09375</c:v>
                </c:pt>
                <c:pt idx="7857">
                  <c:v>43095.114583333401</c:v>
                </c:pt>
                <c:pt idx="7858">
                  <c:v>43095.135416666599</c:v>
                </c:pt>
                <c:pt idx="7859">
                  <c:v>43095.15625</c:v>
                </c:pt>
                <c:pt idx="7860">
                  <c:v>43095.177083333401</c:v>
                </c:pt>
                <c:pt idx="7861">
                  <c:v>43095.197916666599</c:v>
                </c:pt>
                <c:pt idx="7862">
                  <c:v>43095.21875</c:v>
                </c:pt>
                <c:pt idx="7863">
                  <c:v>43095.239583333401</c:v>
                </c:pt>
                <c:pt idx="7864">
                  <c:v>43095.260416666599</c:v>
                </c:pt>
                <c:pt idx="7865">
                  <c:v>43095.28125</c:v>
                </c:pt>
                <c:pt idx="7866">
                  <c:v>43095.302083333401</c:v>
                </c:pt>
                <c:pt idx="7867">
                  <c:v>43095.322916666599</c:v>
                </c:pt>
                <c:pt idx="7868">
                  <c:v>43095.34375</c:v>
                </c:pt>
                <c:pt idx="7869">
                  <c:v>43095.364583333401</c:v>
                </c:pt>
                <c:pt idx="7870">
                  <c:v>43095.385416666599</c:v>
                </c:pt>
                <c:pt idx="7871">
                  <c:v>43095.40625</c:v>
                </c:pt>
                <c:pt idx="7872">
                  <c:v>43095.427083333401</c:v>
                </c:pt>
                <c:pt idx="7873">
                  <c:v>43095.447916666599</c:v>
                </c:pt>
                <c:pt idx="7874">
                  <c:v>43095.46875</c:v>
                </c:pt>
                <c:pt idx="7875">
                  <c:v>43095.489583333401</c:v>
                </c:pt>
                <c:pt idx="7876">
                  <c:v>43095.510416666599</c:v>
                </c:pt>
                <c:pt idx="7877">
                  <c:v>43095.53125</c:v>
                </c:pt>
                <c:pt idx="7878">
                  <c:v>43095.552083333401</c:v>
                </c:pt>
                <c:pt idx="7879">
                  <c:v>43095.572916666599</c:v>
                </c:pt>
                <c:pt idx="7880">
                  <c:v>43095.59375</c:v>
                </c:pt>
                <c:pt idx="7881">
                  <c:v>43095.614583333401</c:v>
                </c:pt>
                <c:pt idx="7882">
                  <c:v>43095.635416666599</c:v>
                </c:pt>
                <c:pt idx="7883">
                  <c:v>43095.65625</c:v>
                </c:pt>
                <c:pt idx="7884">
                  <c:v>43095.677083333401</c:v>
                </c:pt>
                <c:pt idx="7885">
                  <c:v>43095.697916666599</c:v>
                </c:pt>
                <c:pt idx="7886">
                  <c:v>43095.71875</c:v>
                </c:pt>
                <c:pt idx="7887">
                  <c:v>43095.739583333401</c:v>
                </c:pt>
                <c:pt idx="7888">
                  <c:v>43095.760416666599</c:v>
                </c:pt>
                <c:pt idx="7889">
                  <c:v>43095.78125</c:v>
                </c:pt>
                <c:pt idx="7890">
                  <c:v>43095.802083333401</c:v>
                </c:pt>
                <c:pt idx="7891">
                  <c:v>43095.822916666599</c:v>
                </c:pt>
                <c:pt idx="7892">
                  <c:v>43095.84375</c:v>
                </c:pt>
                <c:pt idx="7893">
                  <c:v>43095.864583333401</c:v>
                </c:pt>
                <c:pt idx="7894">
                  <c:v>43095.885416666599</c:v>
                </c:pt>
                <c:pt idx="7895">
                  <c:v>43095.90625</c:v>
                </c:pt>
                <c:pt idx="7896">
                  <c:v>43095.927083333401</c:v>
                </c:pt>
                <c:pt idx="7897">
                  <c:v>43095.947916666599</c:v>
                </c:pt>
                <c:pt idx="7898">
                  <c:v>43095.96875</c:v>
                </c:pt>
                <c:pt idx="7899">
                  <c:v>43095.989583333401</c:v>
                </c:pt>
                <c:pt idx="7900">
                  <c:v>43096.010416666599</c:v>
                </c:pt>
                <c:pt idx="7901">
                  <c:v>43096.03125</c:v>
                </c:pt>
                <c:pt idx="7902">
                  <c:v>43096.052083333401</c:v>
                </c:pt>
                <c:pt idx="7903">
                  <c:v>43096.072916666599</c:v>
                </c:pt>
                <c:pt idx="7904">
                  <c:v>43096.09375</c:v>
                </c:pt>
                <c:pt idx="7905">
                  <c:v>43096.114583333401</c:v>
                </c:pt>
                <c:pt idx="7906">
                  <c:v>43096.135416666599</c:v>
                </c:pt>
                <c:pt idx="7907">
                  <c:v>43096.15625</c:v>
                </c:pt>
                <c:pt idx="7908">
                  <c:v>43096.177083333401</c:v>
                </c:pt>
                <c:pt idx="7909">
                  <c:v>43096.197916666599</c:v>
                </c:pt>
                <c:pt idx="7910">
                  <c:v>43096.21875</c:v>
                </c:pt>
                <c:pt idx="7911">
                  <c:v>43096.239583333401</c:v>
                </c:pt>
                <c:pt idx="7912">
                  <c:v>43096.260416666599</c:v>
                </c:pt>
                <c:pt idx="7913">
                  <c:v>43096.28125</c:v>
                </c:pt>
                <c:pt idx="7914">
                  <c:v>43096.302083333401</c:v>
                </c:pt>
                <c:pt idx="7915">
                  <c:v>43096.322916666599</c:v>
                </c:pt>
                <c:pt idx="7916">
                  <c:v>43096.34375</c:v>
                </c:pt>
                <c:pt idx="7917">
                  <c:v>43096.364583333401</c:v>
                </c:pt>
                <c:pt idx="7918">
                  <c:v>43096.385416666599</c:v>
                </c:pt>
                <c:pt idx="7919">
                  <c:v>43096.40625</c:v>
                </c:pt>
                <c:pt idx="7920">
                  <c:v>43096.427083333401</c:v>
                </c:pt>
                <c:pt idx="7921">
                  <c:v>43096.447916666599</c:v>
                </c:pt>
                <c:pt idx="7922">
                  <c:v>43096.46875</c:v>
                </c:pt>
                <c:pt idx="7923">
                  <c:v>43096.489583333401</c:v>
                </c:pt>
                <c:pt idx="7924">
                  <c:v>43096.510416666599</c:v>
                </c:pt>
                <c:pt idx="7925">
                  <c:v>43096.53125</c:v>
                </c:pt>
                <c:pt idx="7926">
                  <c:v>43096.552083333401</c:v>
                </c:pt>
                <c:pt idx="7927">
                  <c:v>43096.572916666599</c:v>
                </c:pt>
                <c:pt idx="7928">
                  <c:v>43096.59375</c:v>
                </c:pt>
                <c:pt idx="7929">
                  <c:v>43096.614583333401</c:v>
                </c:pt>
                <c:pt idx="7930">
                  <c:v>43096.635416666599</c:v>
                </c:pt>
                <c:pt idx="7931">
                  <c:v>43096.65625</c:v>
                </c:pt>
                <c:pt idx="7932">
                  <c:v>43096.677083333401</c:v>
                </c:pt>
                <c:pt idx="7933">
                  <c:v>43096.697916666599</c:v>
                </c:pt>
                <c:pt idx="7934">
                  <c:v>43096.71875</c:v>
                </c:pt>
                <c:pt idx="7935">
                  <c:v>43096.739583333401</c:v>
                </c:pt>
                <c:pt idx="7936">
                  <c:v>43096.760416666599</c:v>
                </c:pt>
                <c:pt idx="7937">
                  <c:v>43096.78125</c:v>
                </c:pt>
                <c:pt idx="7938">
                  <c:v>43096.802083333401</c:v>
                </c:pt>
                <c:pt idx="7939">
                  <c:v>43096.822916666599</c:v>
                </c:pt>
                <c:pt idx="7940">
                  <c:v>43096.84375</c:v>
                </c:pt>
                <c:pt idx="7941">
                  <c:v>43096.864583333401</c:v>
                </c:pt>
                <c:pt idx="7942">
                  <c:v>43096.885416666599</c:v>
                </c:pt>
                <c:pt idx="7943">
                  <c:v>43096.90625</c:v>
                </c:pt>
                <c:pt idx="7944">
                  <c:v>43096.927083333401</c:v>
                </c:pt>
                <c:pt idx="7945">
                  <c:v>43096.947916666599</c:v>
                </c:pt>
                <c:pt idx="7946">
                  <c:v>43096.96875</c:v>
                </c:pt>
                <c:pt idx="7947">
                  <c:v>43096.989583333401</c:v>
                </c:pt>
                <c:pt idx="7948">
                  <c:v>43097.010416666599</c:v>
                </c:pt>
                <c:pt idx="7949">
                  <c:v>43097.03125</c:v>
                </c:pt>
                <c:pt idx="7950">
                  <c:v>43097.052083333401</c:v>
                </c:pt>
                <c:pt idx="7951">
                  <c:v>43097.072916666599</c:v>
                </c:pt>
                <c:pt idx="7952">
                  <c:v>43097.09375</c:v>
                </c:pt>
                <c:pt idx="7953">
                  <c:v>43097.114583333401</c:v>
                </c:pt>
                <c:pt idx="7954">
                  <c:v>43097.135416666599</c:v>
                </c:pt>
                <c:pt idx="7955">
                  <c:v>43097.15625</c:v>
                </c:pt>
                <c:pt idx="7956">
                  <c:v>43097.177083333401</c:v>
                </c:pt>
                <c:pt idx="7957">
                  <c:v>43097.197916666599</c:v>
                </c:pt>
                <c:pt idx="7958">
                  <c:v>43097.21875</c:v>
                </c:pt>
                <c:pt idx="7959">
                  <c:v>43097.239583333401</c:v>
                </c:pt>
                <c:pt idx="7960">
                  <c:v>43097.260416666599</c:v>
                </c:pt>
                <c:pt idx="7961">
                  <c:v>43097.28125</c:v>
                </c:pt>
                <c:pt idx="7962">
                  <c:v>43097.302083333401</c:v>
                </c:pt>
                <c:pt idx="7963">
                  <c:v>43097.322916666599</c:v>
                </c:pt>
                <c:pt idx="7964">
                  <c:v>43097.34375</c:v>
                </c:pt>
                <c:pt idx="7965">
                  <c:v>43097.364583333401</c:v>
                </c:pt>
                <c:pt idx="7966">
                  <c:v>43097.385416666599</c:v>
                </c:pt>
                <c:pt idx="7967">
                  <c:v>43097.40625</c:v>
                </c:pt>
                <c:pt idx="7968">
                  <c:v>43097.427083333401</c:v>
                </c:pt>
                <c:pt idx="7969">
                  <c:v>43097.447916666599</c:v>
                </c:pt>
                <c:pt idx="7970">
                  <c:v>43097.46875</c:v>
                </c:pt>
                <c:pt idx="7971">
                  <c:v>43097.489583333401</c:v>
                </c:pt>
                <c:pt idx="7972">
                  <c:v>43097.510416666599</c:v>
                </c:pt>
                <c:pt idx="7973">
                  <c:v>43097.53125</c:v>
                </c:pt>
                <c:pt idx="7974">
                  <c:v>43097.552083333401</c:v>
                </c:pt>
                <c:pt idx="7975">
                  <c:v>43097.572916666599</c:v>
                </c:pt>
                <c:pt idx="7976">
                  <c:v>43097.59375</c:v>
                </c:pt>
                <c:pt idx="7977">
                  <c:v>43097.614583333401</c:v>
                </c:pt>
                <c:pt idx="7978">
                  <c:v>43097.635416666599</c:v>
                </c:pt>
                <c:pt idx="7979">
                  <c:v>43097.65625</c:v>
                </c:pt>
                <c:pt idx="7980">
                  <c:v>43097.677083333401</c:v>
                </c:pt>
                <c:pt idx="7981">
                  <c:v>43097.697916666599</c:v>
                </c:pt>
                <c:pt idx="7982">
                  <c:v>43097.71875</c:v>
                </c:pt>
                <c:pt idx="7983">
                  <c:v>43097.739583333401</c:v>
                </c:pt>
                <c:pt idx="7984">
                  <c:v>43097.760416666599</c:v>
                </c:pt>
                <c:pt idx="7985">
                  <c:v>43097.78125</c:v>
                </c:pt>
                <c:pt idx="7986">
                  <c:v>43097.802083333401</c:v>
                </c:pt>
                <c:pt idx="7987">
                  <c:v>43097.822916666599</c:v>
                </c:pt>
                <c:pt idx="7988">
                  <c:v>43097.84375</c:v>
                </c:pt>
                <c:pt idx="7989">
                  <c:v>43097.864583333401</c:v>
                </c:pt>
                <c:pt idx="7990">
                  <c:v>43097.885416666599</c:v>
                </c:pt>
                <c:pt idx="7991">
                  <c:v>43097.90625</c:v>
                </c:pt>
                <c:pt idx="7992">
                  <c:v>43097.927083333401</c:v>
                </c:pt>
                <c:pt idx="7993">
                  <c:v>43097.947916666599</c:v>
                </c:pt>
                <c:pt idx="7994">
                  <c:v>43097.96875</c:v>
                </c:pt>
                <c:pt idx="7995">
                  <c:v>43097.989583333401</c:v>
                </c:pt>
                <c:pt idx="7996">
                  <c:v>43098.010416666599</c:v>
                </c:pt>
                <c:pt idx="7997">
                  <c:v>43098.03125</c:v>
                </c:pt>
                <c:pt idx="7998">
                  <c:v>43098.052083333401</c:v>
                </c:pt>
                <c:pt idx="7999">
                  <c:v>43098.072916666599</c:v>
                </c:pt>
                <c:pt idx="8000">
                  <c:v>43098.09375</c:v>
                </c:pt>
                <c:pt idx="8001">
                  <c:v>43098.114583333401</c:v>
                </c:pt>
                <c:pt idx="8002">
                  <c:v>43098.135416666599</c:v>
                </c:pt>
                <c:pt idx="8003">
                  <c:v>43098.15625</c:v>
                </c:pt>
                <c:pt idx="8004">
                  <c:v>43098.177083333401</c:v>
                </c:pt>
                <c:pt idx="8005">
                  <c:v>43098.197916666599</c:v>
                </c:pt>
                <c:pt idx="8006">
                  <c:v>43098.21875</c:v>
                </c:pt>
                <c:pt idx="8007">
                  <c:v>43098.239583333401</c:v>
                </c:pt>
                <c:pt idx="8008">
                  <c:v>43098.260416666599</c:v>
                </c:pt>
                <c:pt idx="8009">
                  <c:v>43098.28125</c:v>
                </c:pt>
                <c:pt idx="8010">
                  <c:v>43098.302083333401</c:v>
                </c:pt>
                <c:pt idx="8011">
                  <c:v>43098.322916666599</c:v>
                </c:pt>
                <c:pt idx="8012">
                  <c:v>43098.34375</c:v>
                </c:pt>
                <c:pt idx="8013">
                  <c:v>43098.364583333401</c:v>
                </c:pt>
                <c:pt idx="8014">
                  <c:v>43098.385416666599</c:v>
                </c:pt>
                <c:pt idx="8015">
                  <c:v>43098.40625</c:v>
                </c:pt>
                <c:pt idx="8016">
                  <c:v>43098.427083333401</c:v>
                </c:pt>
                <c:pt idx="8017">
                  <c:v>43098.447916666599</c:v>
                </c:pt>
                <c:pt idx="8018">
                  <c:v>43098.46875</c:v>
                </c:pt>
                <c:pt idx="8019">
                  <c:v>43098.489583333401</c:v>
                </c:pt>
                <c:pt idx="8020">
                  <c:v>43098.510416666599</c:v>
                </c:pt>
                <c:pt idx="8021">
                  <c:v>43098.53125</c:v>
                </c:pt>
                <c:pt idx="8022">
                  <c:v>43098.552083333401</c:v>
                </c:pt>
                <c:pt idx="8023">
                  <c:v>43098.572916666599</c:v>
                </c:pt>
                <c:pt idx="8024">
                  <c:v>43098.59375</c:v>
                </c:pt>
                <c:pt idx="8025">
                  <c:v>43098.614583333401</c:v>
                </c:pt>
                <c:pt idx="8026">
                  <c:v>43098.635416666599</c:v>
                </c:pt>
                <c:pt idx="8027">
                  <c:v>43098.65625</c:v>
                </c:pt>
                <c:pt idx="8028">
                  <c:v>43098.677083333401</c:v>
                </c:pt>
                <c:pt idx="8029">
                  <c:v>43098.697916666599</c:v>
                </c:pt>
                <c:pt idx="8030">
                  <c:v>43098.71875</c:v>
                </c:pt>
                <c:pt idx="8031">
                  <c:v>43098.739583333401</c:v>
                </c:pt>
                <c:pt idx="8032">
                  <c:v>43098.760416666599</c:v>
                </c:pt>
                <c:pt idx="8033">
                  <c:v>43098.78125</c:v>
                </c:pt>
                <c:pt idx="8034">
                  <c:v>43098.802083333401</c:v>
                </c:pt>
                <c:pt idx="8035">
                  <c:v>43098.822916666599</c:v>
                </c:pt>
                <c:pt idx="8036">
                  <c:v>43098.84375</c:v>
                </c:pt>
                <c:pt idx="8037">
                  <c:v>43098.864583333401</c:v>
                </c:pt>
                <c:pt idx="8038">
                  <c:v>43098.885416666599</c:v>
                </c:pt>
                <c:pt idx="8039">
                  <c:v>43098.90625</c:v>
                </c:pt>
                <c:pt idx="8040">
                  <c:v>43098.927083333401</c:v>
                </c:pt>
                <c:pt idx="8041">
                  <c:v>43098.947916666599</c:v>
                </c:pt>
                <c:pt idx="8042">
                  <c:v>43098.96875</c:v>
                </c:pt>
                <c:pt idx="8043">
                  <c:v>43098.989583333401</c:v>
                </c:pt>
                <c:pt idx="8044">
                  <c:v>43099.010416666599</c:v>
                </c:pt>
                <c:pt idx="8045">
                  <c:v>43099.03125</c:v>
                </c:pt>
                <c:pt idx="8046">
                  <c:v>43099.052083333401</c:v>
                </c:pt>
                <c:pt idx="8047">
                  <c:v>43099.072916666599</c:v>
                </c:pt>
                <c:pt idx="8048">
                  <c:v>43099.09375</c:v>
                </c:pt>
                <c:pt idx="8049">
                  <c:v>43099.114583333401</c:v>
                </c:pt>
                <c:pt idx="8050">
                  <c:v>43099.135416666599</c:v>
                </c:pt>
                <c:pt idx="8051">
                  <c:v>43099.15625</c:v>
                </c:pt>
                <c:pt idx="8052">
                  <c:v>43099.177083333401</c:v>
                </c:pt>
                <c:pt idx="8053">
                  <c:v>43099.197916666599</c:v>
                </c:pt>
                <c:pt idx="8054">
                  <c:v>43099.21875</c:v>
                </c:pt>
                <c:pt idx="8055">
                  <c:v>43099.239583333401</c:v>
                </c:pt>
                <c:pt idx="8056">
                  <c:v>43099.260416666599</c:v>
                </c:pt>
                <c:pt idx="8057">
                  <c:v>43099.28125</c:v>
                </c:pt>
                <c:pt idx="8058">
                  <c:v>43099.302083333401</c:v>
                </c:pt>
                <c:pt idx="8059">
                  <c:v>43099.322916666599</c:v>
                </c:pt>
                <c:pt idx="8060">
                  <c:v>43099.34375</c:v>
                </c:pt>
                <c:pt idx="8061">
                  <c:v>43099.364583333401</c:v>
                </c:pt>
                <c:pt idx="8062">
                  <c:v>43099.385416666599</c:v>
                </c:pt>
                <c:pt idx="8063">
                  <c:v>43099.40625</c:v>
                </c:pt>
                <c:pt idx="8064">
                  <c:v>43099.427083333401</c:v>
                </c:pt>
                <c:pt idx="8065">
                  <c:v>43099.447916666599</c:v>
                </c:pt>
                <c:pt idx="8066">
                  <c:v>43099.46875</c:v>
                </c:pt>
                <c:pt idx="8067">
                  <c:v>43099.489583333401</c:v>
                </c:pt>
                <c:pt idx="8068">
                  <c:v>43099.510416666599</c:v>
                </c:pt>
                <c:pt idx="8069">
                  <c:v>43099.53125</c:v>
                </c:pt>
                <c:pt idx="8070">
                  <c:v>43099.552083333401</c:v>
                </c:pt>
                <c:pt idx="8071">
                  <c:v>43099.572916666599</c:v>
                </c:pt>
                <c:pt idx="8072">
                  <c:v>43099.59375</c:v>
                </c:pt>
                <c:pt idx="8073">
                  <c:v>43099.614583333401</c:v>
                </c:pt>
                <c:pt idx="8074">
                  <c:v>43099.635416666599</c:v>
                </c:pt>
                <c:pt idx="8075">
                  <c:v>43099.65625</c:v>
                </c:pt>
                <c:pt idx="8076">
                  <c:v>43099.677083333401</c:v>
                </c:pt>
                <c:pt idx="8077">
                  <c:v>43099.697916666599</c:v>
                </c:pt>
                <c:pt idx="8078">
                  <c:v>43099.71875</c:v>
                </c:pt>
                <c:pt idx="8079">
                  <c:v>43099.739583333401</c:v>
                </c:pt>
                <c:pt idx="8080">
                  <c:v>43099.760416666599</c:v>
                </c:pt>
                <c:pt idx="8081">
                  <c:v>43099.78125</c:v>
                </c:pt>
                <c:pt idx="8082">
                  <c:v>43099.802083333401</c:v>
                </c:pt>
                <c:pt idx="8083">
                  <c:v>43099.822916666599</c:v>
                </c:pt>
                <c:pt idx="8084">
                  <c:v>43099.84375</c:v>
                </c:pt>
                <c:pt idx="8085">
                  <c:v>43099.864583333401</c:v>
                </c:pt>
                <c:pt idx="8086">
                  <c:v>43099.885416666599</c:v>
                </c:pt>
                <c:pt idx="8087">
                  <c:v>43099.90625</c:v>
                </c:pt>
                <c:pt idx="8088">
                  <c:v>43099.927083333401</c:v>
                </c:pt>
                <c:pt idx="8089">
                  <c:v>43099.947916666599</c:v>
                </c:pt>
                <c:pt idx="8090">
                  <c:v>43099.96875</c:v>
                </c:pt>
                <c:pt idx="8091">
                  <c:v>43099.989583333401</c:v>
                </c:pt>
                <c:pt idx="8092">
                  <c:v>43100.010416666599</c:v>
                </c:pt>
                <c:pt idx="8093">
                  <c:v>43100.03125</c:v>
                </c:pt>
                <c:pt idx="8094">
                  <c:v>43100.052083333401</c:v>
                </c:pt>
                <c:pt idx="8095">
                  <c:v>43100.072916666599</c:v>
                </c:pt>
                <c:pt idx="8096">
                  <c:v>43100.09375</c:v>
                </c:pt>
                <c:pt idx="8097">
                  <c:v>43100.114583333401</c:v>
                </c:pt>
                <c:pt idx="8098">
                  <c:v>43100.135416666599</c:v>
                </c:pt>
                <c:pt idx="8099">
                  <c:v>43100.15625</c:v>
                </c:pt>
                <c:pt idx="8100">
                  <c:v>43100.177083333401</c:v>
                </c:pt>
                <c:pt idx="8101">
                  <c:v>43100.197916666599</c:v>
                </c:pt>
                <c:pt idx="8102">
                  <c:v>43100.21875</c:v>
                </c:pt>
                <c:pt idx="8103">
                  <c:v>43100.239583333401</c:v>
                </c:pt>
                <c:pt idx="8104">
                  <c:v>43100.260416666599</c:v>
                </c:pt>
                <c:pt idx="8105">
                  <c:v>43100.28125</c:v>
                </c:pt>
                <c:pt idx="8106">
                  <c:v>43100.302083333401</c:v>
                </c:pt>
                <c:pt idx="8107">
                  <c:v>43100.322916666599</c:v>
                </c:pt>
                <c:pt idx="8108">
                  <c:v>43100.34375</c:v>
                </c:pt>
                <c:pt idx="8109">
                  <c:v>43100.364583333401</c:v>
                </c:pt>
                <c:pt idx="8110">
                  <c:v>43100.385416666599</c:v>
                </c:pt>
                <c:pt idx="8111">
                  <c:v>43100.40625</c:v>
                </c:pt>
                <c:pt idx="8112">
                  <c:v>43100.427083333401</c:v>
                </c:pt>
                <c:pt idx="8113">
                  <c:v>43100.447916666599</c:v>
                </c:pt>
                <c:pt idx="8114">
                  <c:v>43100.46875</c:v>
                </c:pt>
                <c:pt idx="8115">
                  <c:v>43100.489583333401</c:v>
                </c:pt>
                <c:pt idx="8116">
                  <c:v>43100.510416666599</c:v>
                </c:pt>
                <c:pt idx="8117">
                  <c:v>43100.53125</c:v>
                </c:pt>
                <c:pt idx="8118">
                  <c:v>43100.552083333401</c:v>
                </c:pt>
                <c:pt idx="8119">
                  <c:v>43100.572916666599</c:v>
                </c:pt>
                <c:pt idx="8120">
                  <c:v>43100.59375</c:v>
                </c:pt>
                <c:pt idx="8121">
                  <c:v>43100.614583333401</c:v>
                </c:pt>
                <c:pt idx="8122">
                  <c:v>43100.635416666599</c:v>
                </c:pt>
                <c:pt idx="8123">
                  <c:v>43100.65625</c:v>
                </c:pt>
                <c:pt idx="8124">
                  <c:v>43100.677083333401</c:v>
                </c:pt>
                <c:pt idx="8125">
                  <c:v>43100.697916666599</c:v>
                </c:pt>
                <c:pt idx="8126">
                  <c:v>43100.71875</c:v>
                </c:pt>
                <c:pt idx="8127">
                  <c:v>43100.739583333401</c:v>
                </c:pt>
                <c:pt idx="8128">
                  <c:v>43100.760416666599</c:v>
                </c:pt>
                <c:pt idx="8129">
                  <c:v>43100.78125</c:v>
                </c:pt>
                <c:pt idx="8130">
                  <c:v>43100.802083333401</c:v>
                </c:pt>
                <c:pt idx="8131">
                  <c:v>43100.822916666599</c:v>
                </c:pt>
                <c:pt idx="8132">
                  <c:v>43100.84375</c:v>
                </c:pt>
                <c:pt idx="8133">
                  <c:v>43100.864583333401</c:v>
                </c:pt>
                <c:pt idx="8134">
                  <c:v>43100.885416666599</c:v>
                </c:pt>
                <c:pt idx="8135">
                  <c:v>43100.90625</c:v>
                </c:pt>
                <c:pt idx="8136">
                  <c:v>43100.927083333401</c:v>
                </c:pt>
                <c:pt idx="8137">
                  <c:v>43100.947916666599</c:v>
                </c:pt>
                <c:pt idx="8138">
                  <c:v>43100.96875</c:v>
                </c:pt>
                <c:pt idx="8139">
                  <c:v>43100.989583333401</c:v>
                </c:pt>
                <c:pt idx="8140">
                  <c:v>43101.010416666599</c:v>
                </c:pt>
                <c:pt idx="8141">
                  <c:v>43101.03125</c:v>
                </c:pt>
                <c:pt idx="8142">
                  <c:v>43101.052083333401</c:v>
                </c:pt>
                <c:pt idx="8143">
                  <c:v>43101.072916666599</c:v>
                </c:pt>
                <c:pt idx="8144">
                  <c:v>43101.09375</c:v>
                </c:pt>
                <c:pt idx="8145">
                  <c:v>43101.114583333401</c:v>
                </c:pt>
                <c:pt idx="8146">
                  <c:v>43101.135416666599</c:v>
                </c:pt>
                <c:pt idx="8147">
                  <c:v>43101.15625</c:v>
                </c:pt>
                <c:pt idx="8148">
                  <c:v>43101.177083333401</c:v>
                </c:pt>
                <c:pt idx="8149">
                  <c:v>43101.197916666599</c:v>
                </c:pt>
                <c:pt idx="8150">
                  <c:v>43101.21875</c:v>
                </c:pt>
                <c:pt idx="8151">
                  <c:v>43101.239583333401</c:v>
                </c:pt>
                <c:pt idx="8152">
                  <c:v>43101.260416666599</c:v>
                </c:pt>
                <c:pt idx="8153">
                  <c:v>43101.28125</c:v>
                </c:pt>
                <c:pt idx="8154">
                  <c:v>43101.302083333401</c:v>
                </c:pt>
                <c:pt idx="8155">
                  <c:v>43101.322916666599</c:v>
                </c:pt>
                <c:pt idx="8156">
                  <c:v>43101.34375</c:v>
                </c:pt>
                <c:pt idx="8157">
                  <c:v>43101.364583333401</c:v>
                </c:pt>
                <c:pt idx="8158">
                  <c:v>43101.385416666599</c:v>
                </c:pt>
                <c:pt idx="8159">
                  <c:v>43101.40625</c:v>
                </c:pt>
                <c:pt idx="8160">
                  <c:v>43101.427083333401</c:v>
                </c:pt>
                <c:pt idx="8161">
                  <c:v>43101.447916666599</c:v>
                </c:pt>
                <c:pt idx="8162">
                  <c:v>43101.46875</c:v>
                </c:pt>
                <c:pt idx="8163">
                  <c:v>43101.489583333401</c:v>
                </c:pt>
                <c:pt idx="8164">
                  <c:v>43101.510416666599</c:v>
                </c:pt>
                <c:pt idx="8165">
                  <c:v>43101.53125</c:v>
                </c:pt>
                <c:pt idx="8166">
                  <c:v>43101.552083333401</c:v>
                </c:pt>
                <c:pt idx="8167">
                  <c:v>43101.572916666599</c:v>
                </c:pt>
                <c:pt idx="8168">
                  <c:v>43101.59375</c:v>
                </c:pt>
                <c:pt idx="8169">
                  <c:v>43101.614583333401</c:v>
                </c:pt>
                <c:pt idx="8170">
                  <c:v>43101.635416666599</c:v>
                </c:pt>
                <c:pt idx="8171">
                  <c:v>43101.65625</c:v>
                </c:pt>
                <c:pt idx="8172">
                  <c:v>43101.677083333401</c:v>
                </c:pt>
                <c:pt idx="8173">
                  <c:v>43101.697916666599</c:v>
                </c:pt>
                <c:pt idx="8174">
                  <c:v>43101.71875</c:v>
                </c:pt>
                <c:pt idx="8175">
                  <c:v>43101.739583333401</c:v>
                </c:pt>
                <c:pt idx="8176">
                  <c:v>43101.760416666599</c:v>
                </c:pt>
                <c:pt idx="8177">
                  <c:v>43101.78125</c:v>
                </c:pt>
                <c:pt idx="8178">
                  <c:v>43101.802083333401</c:v>
                </c:pt>
                <c:pt idx="8179">
                  <c:v>43101.822916666599</c:v>
                </c:pt>
                <c:pt idx="8180">
                  <c:v>43101.84375</c:v>
                </c:pt>
                <c:pt idx="8181">
                  <c:v>43101.864583333401</c:v>
                </c:pt>
                <c:pt idx="8182">
                  <c:v>43101.885416666599</c:v>
                </c:pt>
                <c:pt idx="8183">
                  <c:v>43101.90625</c:v>
                </c:pt>
                <c:pt idx="8184">
                  <c:v>43101.927083333401</c:v>
                </c:pt>
                <c:pt idx="8185">
                  <c:v>43101.947916666599</c:v>
                </c:pt>
                <c:pt idx="8186">
                  <c:v>43101.96875</c:v>
                </c:pt>
                <c:pt idx="8187">
                  <c:v>43101.989583333401</c:v>
                </c:pt>
                <c:pt idx="8188">
                  <c:v>43102.010416666599</c:v>
                </c:pt>
                <c:pt idx="8189">
                  <c:v>43102.03125</c:v>
                </c:pt>
                <c:pt idx="8190">
                  <c:v>43102.052083333401</c:v>
                </c:pt>
                <c:pt idx="8191">
                  <c:v>43102.072916666599</c:v>
                </c:pt>
                <c:pt idx="8192">
                  <c:v>43102.09375</c:v>
                </c:pt>
                <c:pt idx="8193">
                  <c:v>43102.114583333401</c:v>
                </c:pt>
                <c:pt idx="8194">
                  <c:v>43102.135416666599</c:v>
                </c:pt>
                <c:pt idx="8195">
                  <c:v>43102.15625</c:v>
                </c:pt>
                <c:pt idx="8196">
                  <c:v>43102.177083333401</c:v>
                </c:pt>
                <c:pt idx="8197">
                  <c:v>43102.197916666599</c:v>
                </c:pt>
                <c:pt idx="8198">
                  <c:v>43102.21875</c:v>
                </c:pt>
                <c:pt idx="8199">
                  <c:v>43102.239583333401</c:v>
                </c:pt>
                <c:pt idx="8200">
                  <c:v>43102.260416666599</c:v>
                </c:pt>
                <c:pt idx="8201">
                  <c:v>43102.28125</c:v>
                </c:pt>
                <c:pt idx="8202">
                  <c:v>43102.302083333401</c:v>
                </c:pt>
                <c:pt idx="8203">
                  <c:v>43102.322916666599</c:v>
                </c:pt>
                <c:pt idx="8204">
                  <c:v>43102.34375</c:v>
                </c:pt>
                <c:pt idx="8205">
                  <c:v>43102.364583333401</c:v>
                </c:pt>
                <c:pt idx="8206">
                  <c:v>43102.385416666599</c:v>
                </c:pt>
                <c:pt idx="8207">
                  <c:v>43102.40625</c:v>
                </c:pt>
                <c:pt idx="8208">
                  <c:v>43102.427083333401</c:v>
                </c:pt>
                <c:pt idx="8209">
                  <c:v>43102.447916666599</c:v>
                </c:pt>
                <c:pt idx="8210">
                  <c:v>43102.46875</c:v>
                </c:pt>
                <c:pt idx="8211">
                  <c:v>43102.489583333401</c:v>
                </c:pt>
                <c:pt idx="8212">
                  <c:v>43102.510416666599</c:v>
                </c:pt>
                <c:pt idx="8213">
                  <c:v>43102.53125</c:v>
                </c:pt>
                <c:pt idx="8214">
                  <c:v>43102.552083333401</c:v>
                </c:pt>
                <c:pt idx="8215">
                  <c:v>43102.572916666599</c:v>
                </c:pt>
                <c:pt idx="8216">
                  <c:v>43102.59375</c:v>
                </c:pt>
                <c:pt idx="8217">
                  <c:v>43102.614583333401</c:v>
                </c:pt>
                <c:pt idx="8218">
                  <c:v>43102.635416666599</c:v>
                </c:pt>
                <c:pt idx="8219">
                  <c:v>43102.65625</c:v>
                </c:pt>
                <c:pt idx="8220">
                  <c:v>43102.677083333401</c:v>
                </c:pt>
                <c:pt idx="8221">
                  <c:v>43102.697916666599</c:v>
                </c:pt>
                <c:pt idx="8222">
                  <c:v>43102.71875</c:v>
                </c:pt>
                <c:pt idx="8223">
                  <c:v>43102.739583333401</c:v>
                </c:pt>
                <c:pt idx="8224">
                  <c:v>43102.760416666599</c:v>
                </c:pt>
                <c:pt idx="8225">
                  <c:v>43102.78125</c:v>
                </c:pt>
                <c:pt idx="8226">
                  <c:v>43102.802083333401</c:v>
                </c:pt>
                <c:pt idx="8227">
                  <c:v>43102.822916666599</c:v>
                </c:pt>
                <c:pt idx="8228">
                  <c:v>43102.84375</c:v>
                </c:pt>
                <c:pt idx="8229">
                  <c:v>43102.864583333401</c:v>
                </c:pt>
                <c:pt idx="8230">
                  <c:v>43102.885416666599</c:v>
                </c:pt>
                <c:pt idx="8231">
                  <c:v>43102.90625</c:v>
                </c:pt>
                <c:pt idx="8232">
                  <c:v>43102.927083333401</c:v>
                </c:pt>
                <c:pt idx="8233">
                  <c:v>43102.947916666599</c:v>
                </c:pt>
                <c:pt idx="8234">
                  <c:v>43102.96875</c:v>
                </c:pt>
                <c:pt idx="8235">
                  <c:v>43102.989583333401</c:v>
                </c:pt>
                <c:pt idx="8236">
                  <c:v>43103.010416666599</c:v>
                </c:pt>
                <c:pt idx="8237">
                  <c:v>43103.03125</c:v>
                </c:pt>
                <c:pt idx="8238">
                  <c:v>43103.052083333401</c:v>
                </c:pt>
                <c:pt idx="8239">
                  <c:v>43103.072916666599</c:v>
                </c:pt>
                <c:pt idx="8240">
                  <c:v>43103.09375</c:v>
                </c:pt>
                <c:pt idx="8241">
                  <c:v>43103.114583333401</c:v>
                </c:pt>
                <c:pt idx="8242">
                  <c:v>43103.135416666599</c:v>
                </c:pt>
                <c:pt idx="8243">
                  <c:v>43103.15625</c:v>
                </c:pt>
                <c:pt idx="8244">
                  <c:v>43103.177083333401</c:v>
                </c:pt>
                <c:pt idx="8245">
                  <c:v>43103.197916666599</c:v>
                </c:pt>
                <c:pt idx="8246">
                  <c:v>43103.21875</c:v>
                </c:pt>
                <c:pt idx="8247">
                  <c:v>43103.239583333401</c:v>
                </c:pt>
                <c:pt idx="8248">
                  <c:v>43103.260416666599</c:v>
                </c:pt>
                <c:pt idx="8249">
                  <c:v>43103.28125</c:v>
                </c:pt>
                <c:pt idx="8250">
                  <c:v>43103.302083333401</c:v>
                </c:pt>
                <c:pt idx="8251">
                  <c:v>43103.322916666599</c:v>
                </c:pt>
                <c:pt idx="8252">
                  <c:v>43103.34375</c:v>
                </c:pt>
                <c:pt idx="8253">
                  <c:v>43103.364583333401</c:v>
                </c:pt>
                <c:pt idx="8254">
                  <c:v>43103.385416666599</c:v>
                </c:pt>
                <c:pt idx="8255">
                  <c:v>43103.40625</c:v>
                </c:pt>
                <c:pt idx="8256">
                  <c:v>43103.427083333401</c:v>
                </c:pt>
                <c:pt idx="8257">
                  <c:v>43103.447916666599</c:v>
                </c:pt>
                <c:pt idx="8258">
                  <c:v>43103.46875</c:v>
                </c:pt>
                <c:pt idx="8259">
                  <c:v>43103.489583333401</c:v>
                </c:pt>
                <c:pt idx="8260">
                  <c:v>43103.510416666599</c:v>
                </c:pt>
                <c:pt idx="8261">
                  <c:v>43103.53125</c:v>
                </c:pt>
                <c:pt idx="8262">
                  <c:v>43103.552083333401</c:v>
                </c:pt>
                <c:pt idx="8263">
                  <c:v>43103.572916666599</c:v>
                </c:pt>
                <c:pt idx="8264">
                  <c:v>43103.59375</c:v>
                </c:pt>
                <c:pt idx="8265">
                  <c:v>43103.614583333401</c:v>
                </c:pt>
                <c:pt idx="8266">
                  <c:v>43103.635416666599</c:v>
                </c:pt>
                <c:pt idx="8267">
                  <c:v>43103.65625</c:v>
                </c:pt>
                <c:pt idx="8268">
                  <c:v>43103.677083333401</c:v>
                </c:pt>
                <c:pt idx="8269">
                  <c:v>43103.697916666599</c:v>
                </c:pt>
                <c:pt idx="8270">
                  <c:v>43103.71875</c:v>
                </c:pt>
                <c:pt idx="8271">
                  <c:v>43103.739583333401</c:v>
                </c:pt>
                <c:pt idx="8272">
                  <c:v>43103.760416666599</c:v>
                </c:pt>
                <c:pt idx="8273">
                  <c:v>43103.78125</c:v>
                </c:pt>
                <c:pt idx="8274">
                  <c:v>43103.802083333401</c:v>
                </c:pt>
                <c:pt idx="8275">
                  <c:v>43103.822916666599</c:v>
                </c:pt>
                <c:pt idx="8276">
                  <c:v>43103.84375</c:v>
                </c:pt>
                <c:pt idx="8277">
                  <c:v>43103.864583333401</c:v>
                </c:pt>
                <c:pt idx="8278">
                  <c:v>43103.885416666599</c:v>
                </c:pt>
                <c:pt idx="8279">
                  <c:v>43103.90625</c:v>
                </c:pt>
                <c:pt idx="8280">
                  <c:v>43103.927083333401</c:v>
                </c:pt>
                <c:pt idx="8281">
                  <c:v>43103.947916666599</c:v>
                </c:pt>
                <c:pt idx="8282">
                  <c:v>43103.96875</c:v>
                </c:pt>
                <c:pt idx="8283">
                  <c:v>43103.989583333401</c:v>
                </c:pt>
                <c:pt idx="8284">
                  <c:v>43104.010416666599</c:v>
                </c:pt>
                <c:pt idx="8285">
                  <c:v>43104.03125</c:v>
                </c:pt>
                <c:pt idx="8286">
                  <c:v>43104.052083333401</c:v>
                </c:pt>
                <c:pt idx="8287">
                  <c:v>43104.072916666599</c:v>
                </c:pt>
                <c:pt idx="8288">
                  <c:v>43104.09375</c:v>
                </c:pt>
                <c:pt idx="8289">
                  <c:v>43104.114583333401</c:v>
                </c:pt>
                <c:pt idx="8290">
                  <c:v>43104.135416666599</c:v>
                </c:pt>
                <c:pt idx="8291">
                  <c:v>43104.15625</c:v>
                </c:pt>
                <c:pt idx="8292">
                  <c:v>43104.177083333401</c:v>
                </c:pt>
                <c:pt idx="8293">
                  <c:v>43104.197916666599</c:v>
                </c:pt>
                <c:pt idx="8294">
                  <c:v>43104.21875</c:v>
                </c:pt>
                <c:pt idx="8295">
                  <c:v>43104.239583333401</c:v>
                </c:pt>
                <c:pt idx="8296">
                  <c:v>43104.260416666599</c:v>
                </c:pt>
                <c:pt idx="8297">
                  <c:v>43104.28125</c:v>
                </c:pt>
                <c:pt idx="8298">
                  <c:v>43104.302083333401</c:v>
                </c:pt>
                <c:pt idx="8299">
                  <c:v>43104.322916666599</c:v>
                </c:pt>
                <c:pt idx="8300">
                  <c:v>43104.34375</c:v>
                </c:pt>
                <c:pt idx="8301">
                  <c:v>43104.364583333401</c:v>
                </c:pt>
                <c:pt idx="8302">
                  <c:v>43104.385416666599</c:v>
                </c:pt>
                <c:pt idx="8303">
                  <c:v>43104.40625</c:v>
                </c:pt>
                <c:pt idx="8304">
                  <c:v>43104.427083333401</c:v>
                </c:pt>
                <c:pt idx="8305">
                  <c:v>43104.447916666599</c:v>
                </c:pt>
                <c:pt idx="8306">
                  <c:v>43104.46875</c:v>
                </c:pt>
                <c:pt idx="8307">
                  <c:v>43104.489583333401</c:v>
                </c:pt>
                <c:pt idx="8308">
                  <c:v>43104.510416666599</c:v>
                </c:pt>
                <c:pt idx="8309">
                  <c:v>43104.53125</c:v>
                </c:pt>
                <c:pt idx="8310">
                  <c:v>43104.552083333401</c:v>
                </c:pt>
                <c:pt idx="8311">
                  <c:v>43104.572916666599</c:v>
                </c:pt>
                <c:pt idx="8312">
                  <c:v>43104.59375</c:v>
                </c:pt>
                <c:pt idx="8313">
                  <c:v>43104.614583333401</c:v>
                </c:pt>
                <c:pt idx="8314">
                  <c:v>43104.635416666599</c:v>
                </c:pt>
                <c:pt idx="8315">
                  <c:v>43104.65625</c:v>
                </c:pt>
                <c:pt idx="8316">
                  <c:v>43104.677083333401</c:v>
                </c:pt>
                <c:pt idx="8317">
                  <c:v>43104.697916666599</c:v>
                </c:pt>
                <c:pt idx="8318">
                  <c:v>43104.71875</c:v>
                </c:pt>
                <c:pt idx="8319">
                  <c:v>43104.739583333401</c:v>
                </c:pt>
                <c:pt idx="8320">
                  <c:v>43104.760416666599</c:v>
                </c:pt>
                <c:pt idx="8321">
                  <c:v>43104.78125</c:v>
                </c:pt>
                <c:pt idx="8322">
                  <c:v>43104.802083333401</c:v>
                </c:pt>
                <c:pt idx="8323">
                  <c:v>43104.822916666599</c:v>
                </c:pt>
                <c:pt idx="8324">
                  <c:v>43104.84375</c:v>
                </c:pt>
                <c:pt idx="8325">
                  <c:v>43104.864583333401</c:v>
                </c:pt>
                <c:pt idx="8326">
                  <c:v>43104.885416666599</c:v>
                </c:pt>
                <c:pt idx="8327">
                  <c:v>43104.90625</c:v>
                </c:pt>
                <c:pt idx="8328">
                  <c:v>43104.927083333401</c:v>
                </c:pt>
                <c:pt idx="8329">
                  <c:v>43104.947916666599</c:v>
                </c:pt>
                <c:pt idx="8330">
                  <c:v>43104.96875</c:v>
                </c:pt>
                <c:pt idx="8331">
                  <c:v>43104.989583333401</c:v>
                </c:pt>
                <c:pt idx="8332">
                  <c:v>43105.010416666599</c:v>
                </c:pt>
                <c:pt idx="8333">
                  <c:v>43105.03125</c:v>
                </c:pt>
                <c:pt idx="8334">
                  <c:v>43105.052083333401</c:v>
                </c:pt>
                <c:pt idx="8335">
                  <c:v>43105.072916666599</c:v>
                </c:pt>
                <c:pt idx="8336">
                  <c:v>43105.09375</c:v>
                </c:pt>
                <c:pt idx="8337">
                  <c:v>43105.114583333401</c:v>
                </c:pt>
                <c:pt idx="8338">
                  <c:v>43105.135416666599</c:v>
                </c:pt>
                <c:pt idx="8339">
                  <c:v>43105.15625</c:v>
                </c:pt>
                <c:pt idx="8340">
                  <c:v>43105.177083333401</c:v>
                </c:pt>
                <c:pt idx="8341">
                  <c:v>43105.197916666599</c:v>
                </c:pt>
                <c:pt idx="8342">
                  <c:v>43105.21875</c:v>
                </c:pt>
                <c:pt idx="8343">
                  <c:v>43105.239583333401</c:v>
                </c:pt>
                <c:pt idx="8344">
                  <c:v>43105.260416666599</c:v>
                </c:pt>
                <c:pt idx="8345">
                  <c:v>43105.28125</c:v>
                </c:pt>
                <c:pt idx="8346">
                  <c:v>43105.302083333401</c:v>
                </c:pt>
                <c:pt idx="8347">
                  <c:v>43105.322916666599</c:v>
                </c:pt>
                <c:pt idx="8348">
                  <c:v>43105.34375</c:v>
                </c:pt>
                <c:pt idx="8349">
                  <c:v>43105.364583333401</c:v>
                </c:pt>
                <c:pt idx="8350">
                  <c:v>43105.385416666599</c:v>
                </c:pt>
                <c:pt idx="8351">
                  <c:v>43105.40625</c:v>
                </c:pt>
                <c:pt idx="8352">
                  <c:v>43105.427083333401</c:v>
                </c:pt>
                <c:pt idx="8353">
                  <c:v>43105.447916666599</c:v>
                </c:pt>
                <c:pt idx="8354">
                  <c:v>43105.46875</c:v>
                </c:pt>
                <c:pt idx="8355">
                  <c:v>43105.489583333401</c:v>
                </c:pt>
                <c:pt idx="8356">
                  <c:v>43105.510416666599</c:v>
                </c:pt>
                <c:pt idx="8357">
                  <c:v>43105.53125</c:v>
                </c:pt>
                <c:pt idx="8358">
                  <c:v>43105.552083333401</c:v>
                </c:pt>
                <c:pt idx="8359">
                  <c:v>43105.572916666599</c:v>
                </c:pt>
                <c:pt idx="8360">
                  <c:v>43105.59375</c:v>
                </c:pt>
                <c:pt idx="8361">
                  <c:v>43105.614583333401</c:v>
                </c:pt>
                <c:pt idx="8362">
                  <c:v>43105.635416666599</c:v>
                </c:pt>
                <c:pt idx="8363">
                  <c:v>43105.65625</c:v>
                </c:pt>
                <c:pt idx="8364">
                  <c:v>43105.677083333401</c:v>
                </c:pt>
                <c:pt idx="8365">
                  <c:v>43105.697916666599</c:v>
                </c:pt>
                <c:pt idx="8366">
                  <c:v>43105.71875</c:v>
                </c:pt>
                <c:pt idx="8367">
                  <c:v>43105.739583333401</c:v>
                </c:pt>
                <c:pt idx="8368">
                  <c:v>43105.760416666599</c:v>
                </c:pt>
                <c:pt idx="8369">
                  <c:v>43105.78125</c:v>
                </c:pt>
                <c:pt idx="8370">
                  <c:v>43105.802083333401</c:v>
                </c:pt>
                <c:pt idx="8371">
                  <c:v>43105.822916666599</c:v>
                </c:pt>
                <c:pt idx="8372">
                  <c:v>43105.84375</c:v>
                </c:pt>
                <c:pt idx="8373">
                  <c:v>43105.864583333401</c:v>
                </c:pt>
                <c:pt idx="8374">
                  <c:v>43105.885416666599</c:v>
                </c:pt>
                <c:pt idx="8375">
                  <c:v>43105.90625</c:v>
                </c:pt>
                <c:pt idx="8376">
                  <c:v>43105.927083333401</c:v>
                </c:pt>
                <c:pt idx="8377">
                  <c:v>43105.947916666599</c:v>
                </c:pt>
                <c:pt idx="8378">
                  <c:v>43105.96875</c:v>
                </c:pt>
                <c:pt idx="8379">
                  <c:v>43105.989583333401</c:v>
                </c:pt>
                <c:pt idx="8380">
                  <c:v>43106.010416666599</c:v>
                </c:pt>
                <c:pt idx="8381">
                  <c:v>43106.03125</c:v>
                </c:pt>
                <c:pt idx="8382">
                  <c:v>43106.052083333401</c:v>
                </c:pt>
                <c:pt idx="8383">
                  <c:v>43106.072916666599</c:v>
                </c:pt>
                <c:pt idx="8384">
                  <c:v>43106.09375</c:v>
                </c:pt>
                <c:pt idx="8385">
                  <c:v>43106.114583333401</c:v>
                </c:pt>
                <c:pt idx="8386">
                  <c:v>43106.135416666599</c:v>
                </c:pt>
                <c:pt idx="8387">
                  <c:v>43106.15625</c:v>
                </c:pt>
                <c:pt idx="8388">
                  <c:v>43106.177083333401</c:v>
                </c:pt>
                <c:pt idx="8389">
                  <c:v>43106.197916666599</c:v>
                </c:pt>
                <c:pt idx="8390">
                  <c:v>43106.21875</c:v>
                </c:pt>
                <c:pt idx="8391">
                  <c:v>43106.239583333401</c:v>
                </c:pt>
                <c:pt idx="8392">
                  <c:v>43106.260416666599</c:v>
                </c:pt>
                <c:pt idx="8393">
                  <c:v>43106.28125</c:v>
                </c:pt>
                <c:pt idx="8394">
                  <c:v>43106.302083333401</c:v>
                </c:pt>
                <c:pt idx="8395">
                  <c:v>43106.322916666599</c:v>
                </c:pt>
                <c:pt idx="8396">
                  <c:v>43106.34375</c:v>
                </c:pt>
                <c:pt idx="8397">
                  <c:v>43106.364583333401</c:v>
                </c:pt>
                <c:pt idx="8398">
                  <c:v>43106.385416666599</c:v>
                </c:pt>
                <c:pt idx="8399">
                  <c:v>43106.40625</c:v>
                </c:pt>
                <c:pt idx="8400">
                  <c:v>43106.427083333401</c:v>
                </c:pt>
                <c:pt idx="8401">
                  <c:v>43106.447916666599</c:v>
                </c:pt>
                <c:pt idx="8402">
                  <c:v>43106.46875</c:v>
                </c:pt>
                <c:pt idx="8403">
                  <c:v>43106.489583333401</c:v>
                </c:pt>
                <c:pt idx="8404">
                  <c:v>43106.510416666599</c:v>
                </c:pt>
                <c:pt idx="8405">
                  <c:v>43106.53125</c:v>
                </c:pt>
                <c:pt idx="8406">
                  <c:v>43106.552083333401</c:v>
                </c:pt>
                <c:pt idx="8407">
                  <c:v>43106.572916666599</c:v>
                </c:pt>
                <c:pt idx="8408">
                  <c:v>43106.59375</c:v>
                </c:pt>
                <c:pt idx="8409">
                  <c:v>43106.614583333401</c:v>
                </c:pt>
                <c:pt idx="8410">
                  <c:v>43106.635416666599</c:v>
                </c:pt>
                <c:pt idx="8411">
                  <c:v>43106.65625</c:v>
                </c:pt>
                <c:pt idx="8412">
                  <c:v>43106.677083333401</c:v>
                </c:pt>
                <c:pt idx="8413">
                  <c:v>43106.697916666599</c:v>
                </c:pt>
                <c:pt idx="8414">
                  <c:v>43106.71875</c:v>
                </c:pt>
                <c:pt idx="8415">
                  <c:v>43106.739583333401</c:v>
                </c:pt>
                <c:pt idx="8416">
                  <c:v>43106.760416666599</c:v>
                </c:pt>
                <c:pt idx="8417">
                  <c:v>43106.78125</c:v>
                </c:pt>
                <c:pt idx="8418">
                  <c:v>43106.802083333401</c:v>
                </c:pt>
                <c:pt idx="8419">
                  <c:v>43106.822916666599</c:v>
                </c:pt>
                <c:pt idx="8420">
                  <c:v>43106.84375</c:v>
                </c:pt>
                <c:pt idx="8421">
                  <c:v>43106.864583333401</c:v>
                </c:pt>
                <c:pt idx="8422">
                  <c:v>43106.885416666599</c:v>
                </c:pt>
                <c:pt idx="8423">
                  <c:v>43106.90625</c:v>
                </c:pt>
                <c:pt idx="8424">
                  <c:v>43106.927083333401</c:v>
                </c:pt>
                <c:pt idx="8425">
                  <c:v>43106.947916666599</c:v>
                </c:pt>
                <c:pt idx="8426">
                  <c:v>43106.96875</c:v>
                </c:pt>
                <c:pt idx="8427">
                  <c:v>43106.989583333401</c:v>
                </c:pt>
                <c:pt idx="8428">
                  <c:v>43107.010416666599</c:v>
                </c:pt>
                <c:pt idx="8429">
                  <c:v>43107.03125</c:v>
                </c:pt>
                <c:pt idx="8430">
                  <c:v>43107.052083333401</c:v>
                </c:pt>
                <c:pt idx="8431">
                  <c:v>43107.072916666599</c:v>
                </c:pt>
                <c:pt idx="8432">
                  <c:v>43107.09375</c:v>
                </c:pt>
                <c:pt idx="8433">
                  <c:v>43107.114583333401</c:v>
                </c:pt>
                <c:pt idx="8434">
                  <c:v>43107.135416666599</c:v>
                </c:pt>
                <c:pt idx="8435">
                  <c:v>43107.15625</c:v>
                </c:pt>
                <c:pt idx="8436">
                  <c:v>43107.177083333401</c:v>
                </c:pt>
                <c:pt idx="8437">
                  <c:v>43107.197916666599</c:v>
                </c:pt>
                <c:pt idx="8438">
                  <c:v>43107.21875</c:v>
                </c:pt>
                <c:pt idx="8439">
                  <c:v>43107.239583333401</c:v>
                </c:pt>
                <c:pt idx="8440">
                  <c:v>43107.260416666599</c:v>
                </c:pt>
                <c:pt idx="8441">
                  <c:v>43107.28125</c:v>
                </c:pt>
                <c:pt idx="8442">
                  <c:v>43107.302083333401</c:v>
                </c:pt>
                <c:pt idx="8443">
                  <c:v>43107.322916666599</c:v>
                </c:pt>
                <c:pt idx="8444">
                  <c:v>43107.34375</c:v>
                </c:pt>
                <c:pt idx="8445">
                  <c:v>43107.364583333401</c:v>
                </c:pt>
                <c:pt idx="8446">
                  <c:v>43107.385416666599</c:v>
                </c:pt>
                <c:pt idx="8447">
                  <c:v>43107.40625</c:v>
                </c:pt>
                <c:pt idx="8448">
                  <c:v>43107.427083333401</c:v>
                </c:pt>
                <c:pt idx="8449">
                  <c:v>43107.447916666599</c:v>
                </c:pt>
                <c:pt idx="8450">
                  <c:v>43107.46875</c:v>
                </c:pt>
                <c:pt idx="8451">
                  <c:v>43107.489583333401</c:v>
                </c:pt>
                <c:pt idx="8452">
                  <c:v>43107.510416666599</c:v>
                </c:pt>
                <c:pt idx="8453">
                  <c:v>43107.53125</c:v>
                </c:pt>
                <c:pt idx="8454">
                  <c:v>43107.552083333401</c:v>
                </c:pt>
                <c:pt idx="8455">
                  <c:v>43107.572916666599</c:v>
                </c:pt>
                <c:pt idx="8456">
                  <c:v>43107.59375</c:v>
                </c:pt>
                <c:pt idx="8457">
                  <c:v>43107.614583333401</c:v>
                </c:pt>
                <c:pt idx="8458">
                  <c:v>43107.635416666599</c:v>
                </c:pt>
                <c:pt idx="8459">
                  <c:v>43107.65625</c:v>
                </c:pt>
                <c:pt idx="8460">
                  <c:v>43107.677083333401</c:v>
                </c:pt>
                <c:pt idx="8461">
                  <c:v>43107.697916666599</c:v>
                </c:pt>
                <c:pt idx="8462">
                  <c:v>43107.71875</c:v>
                </c:pt>
                <c:pt idx="8463">
                  <c:v>43107.739583333401</c:v>
                </c:pt>
                <c:pt idx="8464">
                  <c:v>43107.760416666599</c:v>
                </c:pt>
                <c:pt idx="8465">
                  <c:v>43107.78125</c:v>
                </c:pt>
                <c:pt idx="8466">
                  <c:v>43107.802083333401</c:v>
                </c:pt>
                <c:pt idx="8467">
                  <c:v>43107.822916666599</c:v>
                </c:pt>
                <c:pt idx="8468">
                  <c:v>43107.84375</c:v>
                </c:pt>
                <c:pt idx="8469">
                  <c:v>43107.864583333401</c:v>
                </c:pt>
                <c:pt idx="8470">
                  <c:v>43107.885416666599</c:v>
                </c:pt>
                <c:pt idx="8471">
                  <c:v>43107.90625</c:v>
                </c:pt>
                <c:pt idx="8472">
                  <c:v>43107.927083333401</c:v>
                </c:pt>
                <c:pt idx="8473">
                  <c:v>43107.947916666599</c:v>
                </c:pt>
                <c:pt idx="8474">
                  <c:v>43107.96875</c:v>
                </c:pt>
                <c:pt idx="8475">
                  <c:v>43107.989583333401</c:v>
                </c:pt>
                <c:pt idx="8476">
                  <c:v>43108.010416666599</c:v>
                </c:pt>
                <c:pt idx="8477">
                  <c:v>43108.03125</c:v>
                </c:pt>
                <c:pt idx="8478">
                  <c:v>43108.052083333401</c:v>
                </c:pt>
                <c:pt idx="8479">
                  <c:v>43108.072916666599</c:v>
                </c:pt>
                <c:pt idx="8480">
                  <c:v>43108.09375</c:v>
                </c:pt>
                <c:pt idx="8481">
                  <c:v>43108.114583333401</c:v>
                </c:pt>
                <c:pt idx="8482">
                  <c:v>43108.135416666599</c:v>
                </c:pt>
                <c:pt idx="8483">
                  <c:v>43108.15625</c:v>
                </c:pt>
                <c:pt idx="8484">
                  <c:v>43108.177083333401</c:v>
                </c:pt>
                <c:pt idx="8485">
                  <c:v>43108.197916666599</c:v>
                </c:pt>
                <c:pt idx="8486">
                  <c:v>43108.21875</c:v>
                </c:pt>
                <c:pt idx="8487">
                  <c:v>43108.239583333401</c:v>
                </c:pt>
                <c:pt idx="8488">
                  <c:v>43108.260416666599</c:v>
                </c:pt>
                <c:pt idx="8489">
                  <c:v>43108.28125</c:v>
                </c:pt>
                <c:pt idx="8490">
                  <c:v>43108.302083333401</c:v>
                </c:pt>
                <c:pt idx="8491">
                  <c:v>43108.322916666599</c:v>
                </c:pt>
                <c:pt idx="8492">
                  <c:v>43108.34375</c:v>
                </c:pt>
                <c:pt idx="8493">
                  <c:v>43108.364583333401</c:v>
                </c:pt>
                <c:pt idx="8494">
                  <c:v>43108.385416666599</c:v>
                </c:pt>
                <c:pt idx="8495">
                  <c:v>43108.40625</c:v>
                </c:pt>
                <c:pt idx="8496">
                  <c:v>43108.427083333401</c:v>
                </c:pt>
                <c:pt idx="8497">
                  <c:v>43108.447916666599</c:v>
                </c:pt>
                <c:pt idx="8498">
                  <c:v>43108.46875</c:v>
                </c:pt>
                <c:pt idx="8499">
                  <c:v>43108.489583333401</c:v>
                </c:pt>
                <c:pt idx="8500">
                  <c:v>43108.510416666599</c:v>
                </c:pt>
                <c:pt idx="8501">
                  <c:v>43108.53125</c:v>
                </c:pt>
                <c:pt idx="8502">
                  <c:v>43108.552083333401</c:v>
                </c:pt>
                <c:pt idx="8503">
                  <c:v>43108.572916666599</c:v>
                </c:pt>
                <c:pt idx="8504">
                  <c:v>43108.59375</c:v>
                </c:pt>
                <c:pt idx="8505">
                  <c:v>43108.614583333401</c:v>
                </c:pt>
                <c:pt idx="8506">
                  <c:v>43108.635416666599</c:v>
                </c:pt>
                <c:pt idx="8507">
                  <c:v>43108.65625</c:v>
                </c:pt>
                <c:pt idx="8508">
                  <c:v>43108.677083333401</c:v>
                </c:pt>
                <c:pt idx="8509">
                  <c:v>43108.697916666599</c:v>
                </c:pt>
                <c:pt idx="8510">
                  <c:v>43108.71875</c:v>
                </c:pt>
                <c:pt idx="8511">
                  <c:v>43108.739583333401</c:v>
                </c:pt>
                <c:pt idx="8512">
                  <c:v>43108.760416666599</c:v>
                </c:pt>
                <c:pt idx="8513">
                  <c:v>43108.78125</c:v>
                </c:pt>
                <c:pt idx="8514">
                  <c:v>43108.802083333401</c:v>
                </c:pt>
                <c:pt idx="8515">
                  <c:v>43108.822916666599</c:v>
                </c:pt>
                <c:pt idx="8516">
                  <c:v>43108.84375</c:v>
                </c:pt>
                <c:pt idx="8517">
                  <c:v>43108.864583333401</c:v>
                </c:pt>
                <c:pt idx="8518">
                  <c:v>43108.885416666599</c:v>
                </c:pt>
                <c:pt idx="8519">
                  <c:v>43108.90625</c:v>
                </c:pt>
                <c:pt idx="8520">
                  <c:v>43108.927083333401</c:v>
                </c:pt>
                <c:pt idx="8521">
                  <c:v>43108.947916666599</c:v>
                </c:pt>
                <c:pt idx="8522">
                  <c:v>43108.96875</c:v>
                </c:pt>
                <c:pt idx="8523">
                  <c:v>43108.989583333401</c:v>
                </c:pt>
                <c:pt idx="8524">
                  <c:v>43109.010416666599</c:v>
                </c:pt>
                <c:pt idx="8525">
                  <c:v>43109.03125</c:v>
                </c:pt>
                <c:pt idx="8526">
                  <c:v>43109.052083333401</c:v>
                </c:pt>
                <c:pt idx="8527">
                  <c:v>43109.072916666599</c:v>
                </c:pt>
                <c:pt idx="8528">
                  <c:v>43109.09375</c:v>
                </c:pt>
                <c:pt idx="8529">
                  <c:v>43109.114583333401</c:v>
                </c:pt>
                <c:pt idx="8530">
                  <c:v>43109.135416666599</c:v>
                </c:pt>
                <c:pt idx="8531">
                  <c:v>43109.15625</c:v>
                </c:pt>
                <c:pt idx="8532">
                  <c:v>43109.177083333401</c:v>
                </c:pt>
                <c:pt idx="8533">
                  <c:v>43109.197916666599</c:v>
                </c:pt>
                <c:pt idx="8534">
                  <c:v>43109.21875</c:v>
                </c:pt>
                <c:pt idx="8535">
                  <c:v>43109.239583333401</c:v>
                </c:pt>
                <c:pt idx="8536">
                  <c:v>43109.260416666599</c:v>
                </c:pt>
                <c:pt idx="8537">
                  <c:v>43109.28125</c:v>
                </c:pt>
                <c:pt idx="8538">
                  <c:v>43109.302083333401</c:v>
                </c:pt>
                <c:pt idx="8539">
                  <c:v>43109.322916666599</c:v>
                </c:pt>
                <c:pt idx="8540">
                  <c:v>43109.34375</c:v>
                </c:pt>
                <c:pt idx="8541">
                  <c:v>43109.364583333401</c:v>
                </c:pt>
                <c:pt idx="8542">
                  <c:v>43109.385416666599</c:v>
                </c:pt>
                <c:pt idx="8543">
                  <c:v>43109.40625</c:v>
                </c:pt>
                <c:pt idx="8544">
                  <c:v>43109.427083333401</c:v>
                </c:pt>
                <c:pt idx="8545">
                  <c:v>43109.447916666599</c:v>
                </c:pt>
                <c:pt idx="8546">
                  <c:v>43109.46875</c:v>
                </c:pt>
                <c:pt idx="8547">
                  <c:v>43109.489583333401</c:v>
                </c:pt>
                <c:pt idx="8548">
                  <c:v>43109.510416666599</c:v>
                </c:pt>
                <c:pt idx="8549">
                  <c:v>43109.53125</c:v>
                </c:pt>
                <c:pt idx="8550">
                  <c:v>43109.552083333401</c:v>
                </c:pt>
                <c:pt idx="8551">
                  <c:v>43109.572916666599</c:v>
                </c:pt>
                <c:pt idx="8552">
                  <c:v>43109.59375</c:v>
                </c:pt>
                <c:pt idx="8553">
                  <c:v>43109.614583333401</c:v>
                </c:pt>
                <c:pt idx="8554">
                  <c:v>43109.635416666599</c:v>
                </c:pt>
                <c:pt idx="8555">
                  <c:v>43109.65625</c:v>
                </c:pt>
                <c:pt idx="8556">
                  <c:v>43109.677083333401</c:v>
                </c:pt>
                <c:pt idx="8557">
                  <c:v>43109.697916666599</c:v>
                </c:pt>
                <c:pt idx="8558">
                  <c:v>43109.71875</c:v>
                </c:pt>
                <c:pt idx="8559">
                  <c:v>43109.739583333401</c:v>
                </c:pt>
                <c:pt idx="8560">
                  <c:v>43109.760416666599</c:v>
                </c:pt>
                <c:pt idx="8561">
                  <c:v>43109.78125</c:v>
                </c:pt>
                <c:pt idx="8562">
                  <c:v>43109.802083333401</c:v>
                </c:pt>
                <c:pt idx="8563">
                  <c:v>43109.822916666599</c:v>
                </c:pt>
                <c:pt idx="8564">
                  <c:v>43109.84375</c:v>
                </c:pt>
                <c:pt idx="8565">
                  <c:v>43109.864583333401</c:v>
                </c:pt>
                <c:pt idx="8566">
                  <c:v>43109.885416666599</c:v>
                </c:pt>
                <c:pt idx="8567">
                  <c:v>43109.90625</c:v>
                </c:pt>
                <c:pt idx="8568">
                  <c:v>43109.927083333401</c:v>
                </c:pt>
                <c:pt idx="8569">
                  <c:v>43109.947916666599</c:v>
                </c:pt>
                <c:pt idx="8570">
                  <c:v>43109.96875</c:v>
                </c:pt>
                <c:pt idx="8571">
                  <c:v>43109.989583333401</c:v>
                </c:pt>
                <c:pt idx="8572">
                  <c:v>43110.010416666599</c:v>
                </c:pt>
                <c:pt idx="8573">
                  <c:v>43110.03125</c:v>
                </c:pt>
                <c:pt idx="8574">
                  <c:v>43110.052083333401</c:v>
                </c:pt>
                <c:pt idx="8575">
                  <c:v>43110.072916666599</c:v>
                </c:pt>
                <c:pt idx="8576">
                  <c:v>43110.09375</c:v>
                </c:pt>
                <c:pt idx="8577">
                  <c:v>43110.114583333401</c:v>
                </c:pt>
                <c:pt idx="8578">
                  <c:v>43110.135416666599</c:v>
                </c:pt>
                <c:pt idx="8579">
                  <c:v>43110.15625</c:v>
                </c:pt>
                <c:pt idx="8580">
                  <c:v>43110.177083333401</c:v>
                </c:pt>
                <c:pt idx="8581">
                  <c:v>43110.197916666599</c:v>
                </c:pt>
                <c:pt idx="8582">
                  <c:v>43110.21875</c:v>
                </c:pt>
                <c:pt idx="8583">
                  <c:v>43110.239583333401</c:v>
                </c:pt>
                <c:pt idx="8584">
                  <c:v>43110.260416666599</c:v>
                </c:pt>
                <c:pt idx="8585">
                  <c:v>43110.28125</c:v>
                </c:pt>
                <c:pt idx="8586">
                  <c:v>43110.302083333401</c:v>
                </c:pt>
                <c:pt idx="8587">
                  <c:v>43110.322916666599</c:v>
                </c:pt>
                <c:pt idx="8588">
                  <c:v>43110.34375</c:v>
                </c:pt>
                <c:pt idx="8589">
                  <c:v>43110.364583333401</c:v>
                </c:pt>
                <c:pt idx="8590">
                  <c:v>43110.385416666599</c:v>
                </c:pt>
                <c:pt idx="8591">
                  <c:v>43110.40625</c:v>
                </c:pt>
                <c:pt idx="8592">
                  <c:v>43110.427083333401</c:v>
                </c:pt>
                <c:pt idx="8593">
                  <c:v>43110.447916666599</c:v>
                </c:pt>
                <c:pt idx="8594">
                  <c:v>43110.46875</c:v>
                </c:pt>
                <c:pt idx="8595">
                  <c:v>43110.489583333401</c:v>
                </c:pt>
                <c:pt idx="8596">
                  <c:v>43110.510416666599</c:v>
                </c:pt>
                <c:pt idx="8597">
                  <c:v>43110.53125</c:v>
                </c:pt>
                <c:pt idx="8598">
                  <c:v>43110.552083333401</c:v>
                </c:pt>
                <c:pt idx="8599">
                  <c:v>43110.572916666599</c:v>
                </c:pt>
                <c:pt idx="8600">
                  <c:v>43110.59375</c:v>
                </c:pt>
                <c:pt idx="8601">
                  <c:v>43110.614583333401</c:v>
                </c:pt>
                <c:pt idx="8602">
                  <c:v>43110.635416666599</c:v>
                </c:pt>
                <c:pt idx="8603">
                  <c:v>43110.65625</c:v>
                </c:pt>
                <c:pt idx="8604">
                  <c:v>43110.677083333401</c:v>
                </c:pt>
                <c:pt idx="8605">
                  <c:v>43110.697916666599</c:v>
                </c:pt>
                <c:pt idx="8606">
                  <c:v>43110.71875</c:v>
                </c:pt>
                <c:pt idx="8607">
                  <c:v>43110.739583333401</c:v>
                </c:pt>
                <c:pt idx="8608">
                  <c:v>43110.760416666599</c:v>
                </c:pt>
                <c:pt idx="8609">
                  <c:v>43110.78125</c:v>
                </c:pt>
                <c:pt idx="8610">
                  <c:v>43110.802083333401</c:v>
                </c:pt>
                <c:pt idx="8611">
                  <c:v>43110.822916666599</c:v>
                </c:pt>
                <c:pt idx="8612">
                  <c:v>43110.84375</c:v>
                </c:pt>
                <c:pt idx="8613">
                  <c:v>43110.864583333401</c:v>
                </c:pt>
                <c:pt idx="8614">
                  <c:v>43110.885416666599</c:v>
                </c:pt>
                <c:pt idx="8615">
                  <c:v>43110.90625</c:v>
                </c:pt>
                <c:pt idx="8616">
                  <c:v>43110.927083333401</c:v>
                </c:pt>
                <c:pt idx="8617">
                  <c:v>43110.947916666599</c:v>
                </c:pt>
                <c:pt idx="8618">
                  <c:v>43110.96875</c:v>
                </c:pt>
                <c:pt idx="8619">
                  <c:v>43110.989583333401</c:v>
                </c:pt>
                <c:pt idx="8620">
                  <c:v>43111.010416666599</c:v>
                </c:pt>
                <c:pt idx="8621">
                  <c:v>43111.03125</c:v>
                </c:pt>
                <c:pt idx="8622">
                  <c:v>43111.052083333401</c:v>
                </c:pt>
                <c:pt idx="8623">
                  <c:v>43111.072916666599</c:v>
                </c:pt>
                <c:pt idx="8624">
                  <c:v>43111.09375</c:v>
                </c:pt>
                <c:pt idx="8625">
                  <c:v>43111.114583333401</c:v>
                </c:pt>
                <c:pt idx="8626">
                  <c:v>43111.135416666599</c:v>
                </c:pt>
                <c:pt idx="8627">
                  <c:v>43111.15625</c:v>
                </c:pt>
                <c:pt idx="8628">
                  <c:v>43111.177083333401</c:v>
                </c:pt>
                <c:pt idx="8629">
                  <c:v>43111.197916666599</c:v>
                </c:pt>
                <c:pt idx="8630">
                  <c:v>43111.21875</c:v>
                </c:pt>
                <c:pt idx="8631">
                  <c:v>43111.239583333401</c:v>
                </c:pt>
                <c:pt idx="8632">
                  <c:v>43111.260416666599</c:v>
                </c:pt>
                <c:pt idx="8633">
                  <c:v>43111.28125</c:v>
                </c:pt>
                <c:pt idx="8634">
                  <c:v>43111.302083333401</c:v>
                </c:pt>
                <c:pt idx="8635">
                  <c:v>43111.322916666599</c:v>
                </c:pt>
                <c:pt idx="8636">
                  <c:v>43111.34375</c:v>
                </c:pt>
                <c:pt idx="8637">
                  <c:v>43111.364583333401</c:v>
                </c:pt>
                <c:pt idx="8638">
                  <c:v>43111.385416666599</c:v>
                </c:pt>
                <c:pt idx="8639">
                  <c:v>43111.40625</c:v>
                </c:pt>
                <c:pt idx="8640">
                  <c:v>43111.427083333401</c:v>
                </c:pt>
                <c:pt idx="8641">
                  <c:v>43111.447916666599</c:v>
                </c:pt>
                <c:pt idx="8642">
                  <c:v>43111.46875</c:v>
                </c:pt>
                <c:pt idx="8643">
                  <c:v>43111.489583333401</c:v>
                </c:pt>
                <c:pt idx="8644">
                  <c:v>43111.510416666599</c:v>
                </c:pt>
                <c:pt idx="8645">
                  <c:v>43111.53125</c:v>
                </c:pt>
                <c:pt idx="8646">
                  <c:v>43111.552083333401</c:v>
                </c:pt>
                <c:pt idx="8647">
                  <c:v>43111.572916666599</c:v>
                </c:pt>
                <c:pt idx="8648">
                  <c:v>43111.59375</c:v>
                </c:pt>
                <c:pt idx="8649">
                  <c:v>43111.614583333401</c:v>
                </c:pt>
                <c:pt idx="8650">
                  <c:v>43111.635416666599</c:v>
                </c:pt>
                <c:pt idx="8651">
                  <c:v>43111.65625</c:v>
                </c:pt>
                <c:pt idx="8652">
                  <c:v>43111.677083333401</c:v>
                </c:pt>
                <c:pt idx="8653">
                  <c:v>43111.697916666599</c:v>
                </c:pt>
                <c:pt idx="8654">
                  <c:v>43111.71875</c:v>
                </c:pt>
                <c:pt idx="8655">
                  <c:v>43111.739583333401</c:v>
                </c:pt>
                <c:pt idx="8656">
                  <c:v>43111.760416666599</c:v>
                </c:pt>
                <c:pt idx="8657">
                  <c:v>43111.78125</c:v>
                </c:pt>
                <c:pt idx="8658">
                  <c:v>43111.802083333401</c:v>
                </c:pt>
                <c:pt idx="8659">
                  <c:v>43111.822916666599</c:v>
                </c:pt>
                <c:pt idx="8660">
                  <c:v>43111.84375</c:v>
                </c:pt>
                <c:pt idx="8661">
                  <c:v>43111.864583333401</c:v>
                </c:pt>
                <c:pt idx="8662">
                  <c:v>43111.885416666599</c:v>
                </c:pt>
                <c:pt idx="8663">
                  <c:v>43111.90625</c:v>
                </c:pt>
                <c:pt idx="8664">
                  <c:v>43111.927083333401</c:v>
                </c:pt>
                <c:pt idx="8665">
                  <c:v>43111.947916666599</c:v>
                </c:pt>
                <c:pt idx="8666">
                  <c:v>43111.96875</c:v>
                </c:pt>
                <c:pt idx="8667">
                  <c:v>43111.989583333401</c:v>
                </c:pt>
                <c:pt idx="8668">
                  <c:v>43112.010416666599</c:v>
                </c:pt>
                <c:pt idx="8669">
                  <c:v>43112.03125</c:v>
                </c:pt>
                <c:pt idx="8670">
                  <c:v>43112.052083333401</c:v>
                </c:pt>
                <c:pt idx="8671">
                  <c:v>43112.072916666599</c:v>
                </c:pt>
                <c:pt idx="8672">
                  <c:v>43112.09375</c:v>
                </c:pt>
                <c:pt idx="8673">
                  <c:v>43112.114583333401</c:v>
                </c:pt>
                <c:pt idx="8674">
                  <c:v>43112.135416666599</c:v>
                </c:pt>
                <c:pt idx="8675">
                  <c:v>43112.15625</c:v>
                </c:pt>
                <c:pt idx="8676">
                  <c:v>43112.177083333401</c:v>
                </c:pt>
                <c:pt idx="8677">
                  <c:v>43112.197916666599</c:v>
                </c:pt>
                <c:pt idx="8678">
                  <c:v>43112.21875</c:v>
                </c:pt>
                <c:pt idx="8679">
                  <c:v>43112.239583333401</c:v>
                </c:pt>
                <c:pt idx="8680">
                  <c:v>43112.260416666599</c:v>
                </c:pt>
                <c:pt idx="8681">
                  <c:v>43112.28125</c:v>
                </c:pt>
                <c:pt idx="8682">
                  <c:v>43112.302083333401</c:v>
                </c:pt>
                <c:pt idx="8683">
                  <c:v>43112.322916666599</c:v>
                </c:pt>
                <c:pt idx="8684">
                  <c:v>43112.34375</c:v>
                </c:pt>
                <c:pt idx="8685">
                  <c:v>43112.364583333401</c:v>
                </c:pt>
                <c:pt idx="8686">
                  <c:v>43112.385416666599</c:v>
                </c:pt>
                <c:pt idx="8687">
                  <c:v>43112.40625</c:v>
                </c:pt>
                <c:pt idx="8688">
                  <c:v>43112.427083333401</c:v>
                </c:pt>
                <c:pt idx="8689">
                  <c:v>43112.447916666599</c:v>
                </c:pt>
                <c:pt idx="8690">
                  <c:v>43112.46875</c:v>
                </c:pt>
                <c:pt idx="8691">
                  <c:v>43112.489583333401</c:v>
                </c:pt>
                <c:pt idx="8692">
                  <c:v>43112.510416666599</c:v>
                </c:pt>
                <c:pt idx="8693">
                  <c:v>43112.53125</c:v>
                </c:pt>
                <c:pt idx="8694">
                  <c:v>43112.552083333401</c:v>
                </c:pt>
                <c:pt idx="8695">
                  <c:v>43112.572916666599</c:v>
                </c:pt>
                <c:pt idx="8696">
                  <c:v>43112.59375</c:v>
                </c:pt>
                <c:pt idx="8697">
                  <c:v>43112.614583333401</c:v>
                </c:pt>
                <c:pt idx="8698">
                  <c:v>43112.635416666599</c:v>
                </c:pt>
                <c:pt idx="8699">
                  <c:v>43112.65625</c:v>
                </c:pt>
                <c:pt idx="8700">
                  <c:v>43112.677083333401</c:v>
                </c:pt>
                <c:pt idx="8701">
                  <c:v>43112.697916666599</c:v>
                </c:pt>
                <c:pt idx="8702">
                  <c:v>43112.71875</c:v>
                </c:pt>
                <c:pt idx="8703">
                  <c:v>43112.739583333401</c:v>
                </c:pt>
                <c:pt idx="8704">
                  <c:v>43112.760416666599</c:v>
                </c:pt>
                <c:pt idx="8705">
                  <c:v>43112.78125</c:v>
                </c:pt>
                <c:pt idx="8706">
                  <c:v>43112.802083333401</c:v>
                </c:pt>
                <c:pt idx="8707">
                  <c:v>43112.822916666599</c:v>
                </c:pt>
                <c:pt idx="8708">
                  <c:v>43112.84375</c:v>
                </c:pt>
                <c:pt idx="8709">
                  <c:v>43112.864583333401</c:v>
                </c:pt>
                <c:pt idx="8710">
                  <c:v>43112.885416666599</c:v>
                </c:pt>
                <c:pt idx="8711">
                  <c:v>43112.90625</c:v>
                </c:pt>
                <c:pt idx="8712">
                  <c:v>43112.927083333401</c:v>
                </c:pt>
                <c:pt idx="8713">
                  <c:v>43112.947916666599</c:v>
                </c:pt>
                <c:pt idx="8714">
                  <c:v>43112.96875</c:v>
                </c:pt>
                <c:pt idx="8715">
                  <c:v>43112.989583333401</c:v>
                </c:pt>
                <c:pt idx="8716">
                  <c:v>43113.010416666599</c:v>
                </c:pt>
                <c:pt idx="8717">
                  <c:v>43113.03125</c:v>
                </c:pt>
                <c:pt idx="8718">
                  <c:v>43113.052083333401</c:v>
                </c:pt>
                <c:pt idx="8719">
                  <c:v>43113.072916666599</c:v>
                </c:pt>
                <c:pt idx="8720">
                  <c:v>43113.09375</c:v>
                </c:pt>
                <c:pt idx="8721">
                  <c:v>43113.114583333401</c:v>
                </c:pt>
                <c:pt idx="8722">
                  <c:v>43113.135416666599</c:v>
                </c:pt>
                <c:pt idx="8723">
                  <c:v>43113.15625</c:v>
                </c:pt>
                <c:pt idx="8724">
                  <c:v>43113.177083333401</c:v>
                </c:pt>
                <c:pt idx="8725">
                  <c:v>43113.197916666599</c:v>
                </c:pt>
                <c:pt idx="8726">
                  <c:v>43113.21875</c:v>
                </c:pt>
                <c:pt idx="8727">
                  <c:v>43113.239583333401</c:v>
                </c:pt>
                <c:pt idx="8728">
                  <c:v>43113.260416666599</c:v>
                </c:pt>
                <c:pt idx="8729">
                  <c:v>43113.28125</c:v>
                </c:pt>
                <c:pt idx="8730">
                  <c:v>43113.302083333401</c:v>
                </c:pt>
                <c:pt idx="8731">
                  <c:v>43113.322916666599</c:v>
                </c:pt>
                <c:pt idx="8732">
                  <c:v>43113.34375</c:v>
                </c:pt>
                <c:pt idx="8733">
                  <c:v>43113.364583333401</c:v>
                </c:pt>
                <c:pt idx="8734">
                  <c:v>43113.385416666599</c:v>
                </c:pt>
                <c:pt idx="8735">
                  <c:v>43113.40625</c:v>
                </c:pt>
                <c:pt idx="8736">
                  <c:v>43113.427083333401</c:v>
                </c:pt>
                <c:pt idx="8737">
                  <c:v>43113.447916666599</c:v>
                </c:pt>
                <c:pt idx="8738">
                  <c:v>43113.46875</c:v>
                </c:pt>
                <c:pt idx="8739">
                  <c:v>43113.489583333401</c:v>
                </c:pt>
                <c:pt idx="8740">
                  <c:v>43113.510416666599</c:v>
                </c:pt>
                <c:pt idx="8741">
                  <c:v>43113.53125</c:v>
                </c:pt>
                <c:pt idx="8742">
                  <c:v>43113.552083333401</c:v>
                </c:pt>
                <c:pt idx="8743">
                  <c:v>43113.572916666599</c:v>
                </c:pt>
                <c:pt idx="8744">
                  <c:v>43113.59375</c:v>
                </c:pt>
                <c:pt idx="8745">
                  <c:v>43113.614583333401</c:v>
                </c:pt>
                <c:pt idx="8746">
                  <c:v>43113.635416666599</c:v>
                </c:pt>
                <c:pt idx="8747">
                  <c:v>43113.65625</c:v>
                </c:pt>
                <c:pt idx="8748">
                  <c:v>43113.677083333401</c:v>
                </c:pt>
                <c:pt idx="8749">
                  <c:v>43113.697916666599</c:v>
                </c:pt>
                <c:pt idx="8750">
                  <c:v>43113.71875</c:v>
                </c:pt>
                <c:pt idx="8751">
                  <c:v>43113.739583333401</c:v>
                </c:pt>
                <c:pt idx="8752">
                  <c:v>43113.760416666599</c:v>
                </c:pt>
                <c:pt idx="8753">
                  <c:v>43113.78125</c:v>
                </c:pt>
                <c:pt idx="8754">
                  <c:v>43113.802083333401</c:v>
                </c:pt>
                <c:pt idx="8755">
                  <c:v>43113.822916666599</c:v>
                </c:pt>
                <c:pt idx="8756">
                  <c:v>43113.84375</c:v>
                </c:pt>
                <c:pt idx="8757">
                  <c:v>43113.864583333401</c:v>
                </c:pt>
                <c:pt idx="8758">
                  <c:v>43113.885416666599</c:v>
                </c:pt>
                <c:pt idx="8759">
                  <c:v>43113.90625</c:v>
                </c:pt>
                <c:pt idx="8760">
                  <c:v>43113.927083333401</c:v>
                </c:pt>
                <c:pt idx="8761">
                  <c:v>43113.947916666599</c:v>
                </c:pt>
                <c:pt idx="8762">
                  <c:v>43113.96875</c:v>
                </c:pt>
                <c:pt idx="8763">
                  <c:v>43113.989583333401</c:v>
                </c:pt>
                <c:pt idx="8764">
                  <c:v>43114.010416666599</c:v>
                </c:pt>
                <c:pt idx="8765">
                  <c:v>43114.03125</c:v>
                </c:pt>
                <c:pt idx="8766">
                  <c:v>43114.052083333401</c:v>
                </c:pt>
                <c:pt idx="8767">
                  <c:v>43114.072916666599</c:v>
                </c:pt>
                <c:pt idx="8768">
                  <c:v>43114.09375</c:v>
                </c:pt>
                <c:pt idx="8769">
                  <c:v>43114.114583333401</c:v>
                </c:pt>
                <c:pt idx="8770">
                  <c:v>43114.135416666599</c:v>
                </c:pt>
                <c:pt idx="8771">
                  <c:v>43114.15625</c:v>
                </c:pt>
                <c:pt idx="8772">
                  <c:v>43114.177083333401</c:v>
                </c:pt>
                <c:pt idx="8773">
                  <c:v>43114.197916666599</c:v>
                </c:pt>
                <c:pt idx="8774">
                  <c:v>43114.21875</c:v>
                </c:pt>
                <c:pt idx="8775">
                  <c:v>43114.239583333401</c:v>
                </c:pt>
                <c:pt idx="8776">
                  <c:v>43114.260416666599</c:v>
                </c:pt>
                <c:pt idx="8777">
                  <c:v>43114.28125</c:v>
                </c:pt>
                <c:pt idx="8778">
                  <c:v>43114.302083333401</c:v>
                </c:pt>
                <c:pt idx="8779">
                  <c:v>43114.322916666599</c:v>
                </c:pt>
                <c:pt idx="8780">
                  <c:v>43114.34375</c:v>
                </c:pt>
                <c:pt idx="8781">
                  <c:v>43114.364583333401</c:v>
                </c:pt>
                <c:pt idx="8782">
                  <c:v>43114.385416666599</c:v>
                </c:pt>
                <c:pt idx="8783">
                  <c:v>43114.40625</c:v>
                </c:pt>
                <c:pt idx="8784">
                  <c:v>43114.427083333401</c:v>
                </c:pt>
                <c:pt idx="8785">
                  <c:v>43114.447916666599</c:v>
                </c:pt>
                <c:pt idx="8786">
                  <c:v>43114.46875</c:v>
                </c:pt>
                <c:pt idx="8787">
                  <c:v>43114.489583333401</c:v>
                </c:pt>
                <c:pt idx="8788">
                  <c:v>43114.510416666599</c:v>
                </c:pt>
                <c:pt idx="8789">
                  <c:v>43114.53125</c:v>
                </c:pt>
                <c:pt idx="8790">
                  <c:v>43114.552083333401</c:v>
                </c:pt>
                <c:pt idx="8791">
                  <c:v>43114.572916666599</c:v>
                </c:pt>
                <c:pt idx="8792">
                  <c:v>43114.59375</c:v>
                </c:pt>
                <c:pt idx="8793">
                  <c:v>43114.614583333401</c:v>
                </c:pt>
                <c:pt idx="8794">
                  <c:v>43114.635416666599</c:v>
                </c:pt>
                <c:pt idx="8795">
                  <c:v>43114.65625</c:v>
                </c:pt>
                <c:pt idx="8796">
                  <c:v>43114.677083333401</c:v>
                </c:pt>
                <c:pt idx="8797">
                  <c:v>43114.697916666599</c:v>
                </c:pt>
                <c:pt idx="8798">
                  <c:v>43114.71875</c:v>
                </c:pt>
                <c:pt idx="8799">
                  <c:v>43114.739583333401</c:v>
                </c:pt>
                <c:pt idx="8800">
                  <c:v>43114.760416666599</c:v>
                </c:pt>
                <c:pt idx="8801">
                  <c:v>43114.78125</c:v>
                </c:pt>
                <c:pt idx="8802">
                  <c:v>43114.802083333401</c:v>
                </c:pt>
                <c:pt idx="8803">
                  <c:v>43114.822916666599</c:v>
                </c:pt>
                <c:pt idx="8804">
                  <c:v>43114.84375</c:v>
                </c:pt>
                <c:pt idx="8805">
                  <c:v>43114.864583333401</c:v>
                </c:pt>
                <c:pt idx="8806">
                  <c:v>43114.885416666599</c:v>
                </c:pt>
                <c:pt idx="8807">
                  <c:v>43114.90625</c:v>
                </c:pt>
                <c:pt idx="8808">
                  <c:v>43114.927083333401</c:v>
                </c:pt>
                <c:pt idx="8809">
                  <c:v>43114.947916666599</c:v>
                </c:pt>
                <c:pt idx="8810">
                  <c:v>43114.96875</c:v>
                </c:pt>
                <c:pt idx="8811">
                  <c:v>43114.989583333401</c:v>
                </c:pt>
                <c:pt idx="8812">
                  <c:v>43115.010416666599</c:v>
                </c:pt>
                <c:pt idx="8813">
                  <c:v>43115.03125</c:v>
                </c:pt>
                <c:pt idx="8814">
                  <c:v>43115.052083333401</c:v>
                </c:pt>
                <c:pt idx="8815">
                  <c:v>43115.072916666599</c:v>
                </c:pt>
                <c:pt idx="8816">
                  <c:v>43115.09375</c:v>
                </c:pt>
                <c:pt idx="8817">
                  <c:v>43115.114583333401</c:v>
                </c:pt>
                <c:pt idx="8818">
                  <c:v>43115.135416666599</c:v>
                </c:pt>
                <c:pt idx="8819">
                  <c:v>43115.15625</c:v>
                </c:pt>
                <c:pt idx="8820">
                  <c:v>43115.177083333401</c:v>
                </c:pt>
                <c:pt idx="8821">
                  <c:v>43115.197916666599</c:v>
                </c:pt>
                <c:pt idx="8822">
                  <c:v>43115.21875</c:v>
                </c:pt>
                <c:pt idx="8823">
                  <c:v>43115.239583333401</c:v>
                </c:pt>
                <c:pt idx="8824">
                  <c:v>43115.260416666599</c:v>
                </c:pt>
                <c:pt idx="8825">
                  <c:v>43115.28125</c:v>
                </c:pt>
                <c:pt idx="8826">
                  <c:v>43115.302083333401</c:v>
                </c:pt>
                <c:pt idx="8827">
                  <c:v>43115.322916666599</c:v>
                </c:pt>
                <c:pt idx="8828">
                  <c:v>43115.34375</c:v>
                </c:pt>
                <c:pt idx="8829">
                  <c:v>43115.364583333401</c:v>
                </c:pt>
                <c:pt idx="8830">
                  <c:v>43115.385416666599</c:v>
                </c:pt>
                <c:pt idx="8831">
                  <c:v>43115.40625</c:v>
                </c:pt>
                <c:pt idx="8832">
                  <c:v>43115.427083333401</c:v>
                </c:pt>
                <c:pt idx="8833">
                  <c:v>43115.447916666599</c:v>
                </c:pt>
                <c:pt idx="8834">
                  <c:v>43115.46875</c:v>
                </c:pt>
                <c:pt idx="8835">
                  <c:v>43115.489583333401</c:v>
                </c:pt>
                <c:pt idx="8836">
                  <c:v>43115.510416666599</c:v>
                </c:pt>
                <c:pt idx="8837">
                  <c:v>43115.53125</c:v>
                </c:pt>
                <c:pt idx="8838">
                  <c:v>43115.552083333401</c:v>
                </c:pt>
                <c:pt idx="8839">
                  <c:v>43115.572916666599</c:v>
                </c:pt>
                <c:pt idx="8840">
                  <c:v>43115.59375</c:v>
                </c:pt>
                <c:pt idx="8841">
                  <c:v>43115.614583333401</c:v>
                </c:pt>
                <c:pt idx="8842">
                  <c:v>43115.635416666599</c:v>
                </c:pt>
                <c:pt idx="8843">
                  <c:v>43115.65625</c:v>
                </c:pt>
                <c:pt idx="8844">
                  <c:v>43115.677083333401</c:v>
                </c:pt>
                <c:pt idx="8845">
                  <c:v>43115.697916666599</c:v>
                </c:pt>
                <c:pt idx="8846">
                  <c:v>43115.71875</c:v>
                </c:pt>
                <c:pt idx="8847">
                  <c:v>43115.739583333401</c:v>
                </c:pt>
                <c:pt idx="8848">
                  <c:v>43115.760416666599</c:v>
                </c:pt>
                <c:pt idx="8849">
                  <c:v>43115.78125</c:v>
                </c:pt>
                <c:pt idx="8850">
                  <c:v>43115.802083333401</c:v>
                </c:pt>
                <c:pt idx="8851">
                  <c:v>43115.822916666599</c:v>
                </c:pt>
                <c:pt idx="8852">
                  <c:v>43115.84375</c:v>
                </c:pt>
                <c:pt idx="8853">
                  <c:v>43115.864583333401</c:v>
                </c:pt>
                <c:pt idx="8854">
                  <c:v>43115.885416666599</c:v>
                </c:pt>
                <c:pt idx="8855">
                  <c:v>43115.90625</c:v>
                </c:pt>
                <c:pt idx="8856">
                  <c:v>43115.927083333401</c:v>
                </c:pt>
                <c:pt idx="8857">
                  <c:v>43115.947916666599</c:v>
                </c:pt>
                <c:pt idx="8858">
                  <c:v>43115.96875</c:v>
                </c:pt>
                <c:pt idx="8859">
                  <c:v>43115.989583333401</c:v>
                </c:pt>
                <c:pt idx="8860">
                  <c:v>43116.010416666599</c:v>
                </c:pt>
                <c:pt idx="8861">
                  <c:v>43116.03125</c:v>
                </c:pt>
                <c:pt idx="8862">
                  <c:v>43116.052083333401</c:v>
                </c:pt>
                <c:pt idx="8863">
                  <c:v>43116.072916666599</c:v>
                </c:pt>
                <c:pt idx="8864">
                  <c:v>43116.09375</c:v>
                </c:pt>
                <c:pt idx="8865">
                  <c:v>43116.114583333401</c:v>
                </c:pt>
                <c:pt idx="8866">
                  <c:v>43116.135416666599</c:v>
                </c:pt>
                <c:pt idx="8867">
                  <c:v>43116.15625</c:v>
                </c:pt>
                <c:pt idx="8868">
                  <c:v>43116.177083333401</c:v>
                </c:pt>
                <c:pt idx="8869">
                  <c:v>43116.197916666599</c:v>
                </c:pt>
                <c:pt idx="8870">
                  <c:v>43116.21875</c:v>
                </c:pt>
                <c:pt idx="8871">
                  <c:v>43116.239583333401</c:v>
                </c:pt>
                <c:pt idx="8872">
                  <c:v>43116.260416666599</c:v>
                </c:pt>
                <c:pt idx="8873">
                  <c:v>43116.28125</c:v>
                </c:pt>
                <c:pt idx="8874">
                  <c:v>43116.302083333401</c:v>
                </c:pt>
                <c:pt idx="8875">
                  <c:v>43116.322916666599</c:v>
                </c:pt>
                <c:pt idx="8876">
                  <c:v>43116.34375</c:v>
                </c:pt>
                <c:pt idx="8877">
                  <c:v>43116.364583333401</c:v>
                </c:pt>
                <c:pt idx="8878">
                  <c:v>43116.385416666599</c:v>
                </c:pt>
                <c:pt idx="8879">
                  <c:v>43116.40625</c:v>
                </c:pt>
                <c:pt idx="8880">
                  <c:v>43116.427083333401</c:v>
                </c:pt>
                <c:pt idx="8881">
                  <c:v>43116.447916666599</c:v>
                </c:pt>
                <c:pt idx="8882">
                  <c:v>43116.46875</c:v>
                </c:pt>
                <c:pt idx="8883">
                  <c:v>43116.489583333401</c:v>
                </c:pt>
                <c:pt idx="8884">
                  <c:v>43116.510416666599</c:v>
                </c:pt>
                <c:pt idx="8885">
                  <c:v>43116.53125</c:v>
                </c:pt>
                <c:pt idx="8886">
                  <c:v>43116.552083333401</c:v>
                </c:pt>
                <c:pt idx="8887">
                  <c:v>43116.572916666599</c:v>
                </c:pt>
                <c:pt idx="8888">
                  <c:v>43116.59375</c:v>
                </c:pt>
                <c:pt idx="8889">
                  <c:v>43116.614583333401</c:v>
                </c:pt>
                <c:pt idx="8890">
                  <c:v>43116.635416666599</c:v>
                </c:pt>
                <c:pt idx="8891">
                  <c:v>43116.65625</c:v>
                </c:pt>
                <c:pt idx="8892">
                  <c:v>43116.677083333401</c:v>
                </c:pt>
                <c:pt idx="8893">
                  <c:v>43116.697916666599</c:v>
                </c:pt>
                <c:pt idx="8894">
                  <c:v>43116.71875</c:v>
                </c:pt>
                <c:pt idx="8895">
                  <c:v>43116.739583333401</c:v>
                </c:pt>
                <c:pt idx="8896">
                  <c:v>43116.760416666599</c:v>
                </c:pt>
                <c:pt idx="8897">
                  <c:v>43116.78125</c:v>
                </c:pt>
                <c:pt idx="8898">
                  <c:v>43116.802083333401</c:v>
                </c:pt>
                <c:pt idx="8899">
                  <c:v>43116.822916666599</c:v>
                </c:pt>
                <c:pt idx="8900">
                  <c:v>43116.84375</c:v>
                </c:pt>
                <c:pt idx="8901">
                  <c:v>43116.864583333401</c:v>
                </c:pt>
                <c:pt idx="8902">
                  <c:v>43116.885416666599</c:v>
                </c:pt>
                <c:pt idx="8903">
                  <c:v>43116.90625</c:v>
                </c:pt>
                <c:pt idx="8904">
                  <c:v>43116.927083333401</c:v>
                </c:pt>
                <c:pt idx="8905">
                  <c:v>43116.947916666599</c:v>
                </c:pt>
                <c:pt idx="8906">
                  <c:v>43116.96875</c:v>
                </c:pt>
                <c:pt idx="8907">
                  <c:v>43116.989583333401</c:v>
                </c:pt>
                <c:pt idx="8908">
                  <c:v>43117.010416666599</c:v>
                </c:pt>
                <c:pt idx="8909">
                  <c:v>43117.03125</c:v>
                </c:pt>
                <c:pt idx="8910">
                  <c:v>43117.052083333401</c:v>
                </c:pt>
                <c:pt idx="8911">
                  <c:v>43117.072916666599</c:v>
                </c:pt>
                <c:pt idx="8912">
                  <c:v>43117.09375</c:v>
                </c:pt>
                <c:pt idx="8913">
                  <c:v>43117.114583333401</c:v>
                </c:pt>
                <c:pt idx="8914">
                  <c:v>43117.135416666599</c:v>
                </c:pt>
                <c:pt idx="8915">
                  <c:v>43117.15625</c:v>
                </c:pt>
                <c:pt idx="8916">
                  <c:v>43117.177083333401</c:v>
                </c:pt>
                <c:pt idx="8917">
                  <c:v>43117.197916666599</c:v>
                </c:pt>
                <c:pt idx="8918">
                  <c:v>43117.21875</c:v>
                </c:pt>
                <c:pt idx="8919">
                  <c:v>43117.239583333401</c:v>
                </c:pt>
                <c:pt idx="8920">
                  <c:v>43117.260416666599</c:v>
                </c:pt>
                <c:pt idx="8921">
                  <c:v>43117.28125</c:v>
                </c:pt>
                <c:pt idx="8922">
                  <c:v>43117.302083333401</c:v>
                </c:pt>
                <c:pt idx="8923">
                  <c:v>43117.322916666599</c:v>
                </c:pt>
                <c:pt idx="8924">
                  <c:v>43117.34375</c:v>
                </c:pt>
                <c:pt idx="8925">
                  <c:v>43117.364583333401</c:v>
                </c:pt>
                <c:pt idx="8926">
                  <c:v>43117.385416666599</c:v>
                </c:pt>
                <c:pt idx="8927">
                  <c:v>43117.40625</c:v>
                </c:pt>
                <c:pt idx="8928">
                  <c:v>43117.427083333401</c:v>
                </c:pt>
                <c:pt idx="8929">
                  <c:v>43117.447916666599</c:v>
                </c:pt>
                <c:pt idx="8930">
                  <c:v>43117.46875</c:v>
                </c:pt>
                <c:pt idx="8931">
                  <c:v>43117.489583333401</c:v>
                </c:pt>
                <c:pt idx="8932">
                  <c:v>43117.510416666599</c:v>
                </c:pt>
                <c:pt idx="8933">
                  <c:v>43117.53125</c:v>
                </c:pt>
                <c:pt idx="8934">
                  <c:v>43117.552083333401</c:v>
                </c:pt>
                <c:pt idx="8935">
                  <c:v>43117.572916666599</c:v>
                </c:pt>
                <c:pt idx="8936">
                  <c:v>43117.59375</c:v>
                </c:pt>
                <c:pt idx="8937">
                  <c:v>43117.614583333401</c:v>
                </c:pt>
                <c:pt idx="8938">
                  <c:v>43117.635416666599</c:v>
                </c:pt>
                <c:pt idx="8939">
                  <c:v>43117.65625</c:v>
                </c:pt>
                <c:pt idx="8940">
                  <c:v>43117.677083333401</c:v>
                </c:pt>
                <c:pt idx="8941">
                  <c:v>43117.697916666599</c:v>
                </c:pt>
                <c:pt idx="8942">
                  <c:v>43117.71875</c:v>
                </c:pt>
                <c:pt idx="8943">
                  <c:v>43117.739583333401</c:v>
                </c:pt>
                <c:pt idx="8944">
                  <c:v>43117.760416666599</c:v>
                </c:pt>
                <c:pt idx="8945">
                  <c:v>43117.78125</c:v>
                </c:pt>
                <c:pt idx="8946">
                  <c:v>43117.802083333401</c:v>
                </c:pt>
                <c:pt idx="8947">
                  <c:v>43117.822916666599</c:v>
                </c:pt>
                <c:pt idx="8948">
                  <c:v>43117.84375</c:v>
                </c:pt>
                <c:pt idx="8949">
                  <c:v>43117.864583333401</c:v>
                </c:pt>
                <c:pt idx="8950">
                  <c:v>43117.885416666599</c:v>
                </c:pt>
                <c:pt idx="8951">
                  <c:v>43117.90625</c:v>
                </c:pt>
                <c:pt idx="8952">
                  <c:v>43117.927083333401</c:v>
                </c:pt>
                <c:pt idx="8953">
                  <c:v>43117.947916666599</c:v>
                </c:pt>
                <c:pt idx="8954">
                  <c:v>43117.96875</c:v>
                </c:pt>
                <c:pt idx="8955">
                  <c:v>43117.989583333401</c:v>
                </c:pt>
                <c:pt idx="8956">
                  <c:v>43118.010416666599</c:v>
                </c:pt>
                <c:pt idx="8957">
                  <c:v>43118.03125</c:v>
                </c:pt>
                <c:pt idx="8958">
                  <c:v>43118.052083333401</c:v>
                </c:pt>
                <c:pt idx="8959">
                  <c:v>43118.072916666599</c:v>
                </c:pt>
                <c:pt idx="8960">
                  <c:v>43118.09375</c:v>
                </c:pt>
                <c:pt idx="8961">
                  <c:v>43118.114583333401</c:v>
                </c:pt>
                <c:pt idx="8962">
                  <c:v>43118.135416666599</c:v>
                </c:pt>
                <c:pt idx="8963">
                  <c:v>43118.15625</c:v>
                </c:pt>
                <c:pt idx="8964">
                  <c:v>43118.177083333401</c:v>
                </c:pt>
                <c:pt idx="8965">
                  <c:v>43118.197916666599</c:v>
                </c:pt>
                <c:pt idx="8966">
                  <c:v>43118.21875</c:v>
                </c:pt>
                <c:pt idx="8967">
                  <c:v>43118.239583333401</c:v>
                </c:pt>
                <c:pt idx="8968">
                  <c:v>43118.260416666599</c:v>
                </c:pt>
                <c:pt idx="8969">
                  <c:v>43118.28125</c:v>
                </c:pt>
                <c:pt idx="8970">
                  <c:v>43118.302083333401</c:v>
                </c:pt>
                <c:pt idx="8971">
                  <c:v>43118.322916666599</c:v>
                </c:pt>
                <c:pt idx="8972">
                  <c:v>43118.34375</c:v>
                </c:pt>
                <c:pt idx="8973">
                  <c:v>43118.364583333401</c:v>
                </c:pt>
                <c:pt idx="8974">
                  <c:v>43118.385416666599</c:v>
                </c:pt>
                <c:pt idx="8975">
                  <c:v>43118.40625</c:v>
                </c:pt>
                <c:pt idx="8976">
                  <c:v>43118.427083333401</c:v>
                </c:pt>
                <c:pt idx="8977">
                  <c:v>43118.447916666599</c:v>
                </c:pt>
                <c:pt idx="8978">
                  <c:v>43118.46875</c:v>
                </c:pt>
                <c:pt idx="8979">
                  <c:v>43118.489583333401</c:v>
                </c:pt>
                <c:pt idx="8980">
                  <c:v>43118.510416666599</c:v>
                </c:pt>
                <c:pt idx="8981">
                  <c:v>43118.53125</c:v>
                </c:pt>
                <c:pt idx="8982">
                  <c:v>43118.552083333401</c:v>
                </c:pt>
                <c:pt idx="8983">
                  <c:v>43118.572916666599</c:v>
                </c:pt>
                <c:pt idx="8984">
                  <c:v>43118.59375</c:v>
                </c:pt>
                <c:pt idx="8985">
                  <c:v>43118.614583333401</c:v>
                </c:pt>
                <c:pt idx="8986">
                  <c:v>43118.635416666599</c:v>
                </c:pt>
                <c:pt idx="8987">
                  <c:v>43118.65625</c:v>
                </c:pt>
                <c:pt idx="8988">
                  <c:v>43118.677083333401</c:v>
                </c:pt>
                <c:pt idx="8989">
                  <c:v>43118.697916666599</c:v>
                </c:pt>
                <c:pt idx="8990">
                  <c:v>43118.71875</c:v>
                </c:pt>
                <c:pt idx="8991">
                  <c:v>43118.739583333401</c:v>
                </c:pt>
                <c:pt idx="8992">
                  <c:v>43118.760416666599</c:v>
                </c:pt>
                <c:pt idx="8993">
                  <c:v>43118.78125</c:v>
                </c:pt>
                <c:pt idx="8994">
                  <c:v>43118.802083333401</c:v>
                </c:pt>
                <c:pt idx="8995">
                  <c:v>43118.822916666599</c:v>
                </c:pt>
                <c:pt idx="8996">
                  <c:v>43118.84375</c:v>
                </c:pt>
                <c:pt idx="8997">
                  <c:v>43118.864583333401</c:v>
                </c:pt>
                <c:pt idx="8998">
                  <c:v>43118.885416666599</c:v>
                </c:pt>
                <c:pt idx="8999">
                  <c:v>43118.90625</c:v>
                </c:pt>
                <c:pt idx="9000">
                  <c:v>43118.927083333401</c:v>
                </c:pt>
                <c:pt idx="9001">
                  <c:v>43118.947916666599</c:v>
                </c:pt>
                <c:pt idx="9002">
                  <c:v>43118.96875</c:v>
                </c:pt>
                <c:pt idx="9003">
                  <c:v>43118.989583333401</c:v>
                </c:pt>
                <c:pt idx="9004">
                  <c:v>43119.010416666599</c:v>
                </c:pt>
                <c:pt idx="9005">
                  <c:v>43119.03125</c:v>
                </c:pt>
                <c:pt idx="9006">
                  <c:v>43119.052083333401</c:v>
                </c:pt>
                <c:pt idx="9007">
                  <c:v>43119.072916666599</c:v>
                </c:pt>
                <c:pt idx="9008">
                  <c:v>43119.09375</c:v>
                </c:pt>
                <c:pt idx="9009">
                  <c:v>43119.114583333401</c:v>
                </c:pt>
                <c:pt idx="9010">
                  <c:v>43119.135416666599</c:v>
                </c:pt>
                <c:pt idx="9011">
                  <c:v>43119.15625</c:v>
                </c:pt>
                <c:pt idx="9012">
                  <c:v>43119.177083333401</c:v>
                </c:pt>
                <c:pt idx="9013">
                  <c:v>43119.197916666599</c:v>
                </c:pt>
                <c:pt idx="9014">
                  <c:v>43119.21875</c:v>
                </c:pt>
                <c:pt idx="9015">
                  <c:v>43119.239583333401</c:v>
                </c:pt>
                <c:pt idx="9016">
                  <c:v>43119.260416666599</c:v>
                </c:pt>
                <c:pt idx="9017">
                  <c:v>43119.28125</c:v>
                </c:pt>
                <c:pt idx="9018">
                  <c:v>43119.302083333401</c:v>
                </c:pt>
                <c:pt idx="9019">
                  <c:v>43119.322916666599</c:v>
                </c:pt>
                <c:pt idx="9020">
                  <c:v>43119.34375</c:v>
                </c:pt>
                <c:pt idx="9021">
                  <c:v>43119.364583333401</c:v>
                </c:pt>
                <c:pt idx="9022">
                  <c:v>43119.385416666599</c:v>
                </c:pt>
                <c:pt idx="9023">
                  <c:v>43119.40625</c:v>
                </c:pt>
                <c:pt idx="9024">
                  <c:v>43119.427083333401</c:v>
                </c:pt>
                <c:pt idx="9025">
                  <c:v>43119.447916666599</c:v>
                </c:pt>
                <c:pt idx="9026">
                  <c:v>43119.46875</c:v>
                </c:pt>
                <c:pt idx="9027">
                  <c:v>43119.489583333401</c:v>
                </c:pt>
                <c:pt idx="9028">
                  <c:v>43119.510416666599</c:v>
                </c:pt>
                <c:pt idx="9029">
                  <c:v>43119.53125</c:v>
                </c:pt>
                <c:pt idx="9030">
                  <c:v>43119.552083333401</c:v>
                </c:pt>
                <c:pt idx="9031">
                  <c:v>43119.572916666599</c:v>
                </c:pt>
                <c:pt idx="9032">
                  <c:v>43119.59375</c:v>
                </c:pt>
                <c:pt idx="9033">
                  <c:v>43119.614583333401</c:v>
                </c:pt>
                <c:pt idx="9034">
                  <c:v>43119.635416666599</c:v>
                </c:pt>
                <c:pt idx="9035">
                  <c:v>43119.65625</c:v>
                </c:pt>
                <c:pt idx="9036">
                  <c:v>43119.677083333401</c:v>
                </c:pt>
                <c:pt idx="9037">
                  <c:v>43119.697916666599</c:v>
                </c:pt>
                <c:pt idx="9038">
                  <c:v>43119.71875</c:v>
                </c:pt>
                <c:pt idx="9039">
                  <c:v>43119.739583333401</c:v>
                </c:pt>
                <c:pt idx="9040">
                  <c:v>43119.760416666599</c:v>
                </c:pt>
                <c:pt idx="9041">
                  <c:v>43119.78125</c:v>
                </c:pt>
                <c:pt idx="9042">
                  <c:v>43119.802083333401</c:v>
                </c:pt>
                <c:pt idx="9043">
                  <c:v>43119.822916666599</c:v>
                </c:pt>
                <c:pt idx="9044">
                  <c:v>43119.84375</c:v>
                </c:pt>
                <c:pt idx="9045">
                  <c:v>43119.864583333401</c:v>
                </c:pt>
                <c:pt idx="9046">
                  <c:v>43119.885416666599</c:v>
                </c:pt>
                <c:pt idx="9047">
                  <c:v>43119.90625</c:v>
                </c:pt>
                <c:pt idx="9048">
                  <c:v>43119.927083333401</c:v>
                </c:pt>
                <c:pt idx="9049">
                  <c:v>43119.947916666599</c:v>
                </c:pt>
                <c:pt idx="9050">
                  <c:v>43119.96875</c:v>
                </c:pt>
                <c:pt idx="9051">
                  <c:v>43119.989583333401</c:v>
                </c:pt>
                <c:pt idx="9052">
                  <c:v>43120.010416666599</c:v>
                </c:pt>
                <c:pt idx="9053">
                  <c:v>43120.03125</c:v>
                </c:pt>
                <c:pt idx="9054">
                  <c:v>43120.052083333401</c:v>
                </c:pt>
                <c:pt idx="9055">
                  <c:v>43120.072916666599</c:v>
                </c:pt>
                <c:pt idx="9056">
                  <c:v>43120.09375</c:v>
                </c:pt>
                <c:pt idx="9057">
                  <c:v>43120.114583333401</c:v>
                </c:pt>
                <c:pt idx="9058">
                  <c:v>43120.135416666599</c:v>
                </c:pt>
                <c:pt idx="9059">
                  <c:v>43120.15625</c:v>
                </c:pt>
                <c:pt idx="9060">
                  <c:v>43120.177083333401</c:v>
                </c:pt>
                <c:pt idx="9061">
                  <c:v>43120.197916666599</c:v>
                </c:pt>
                <c:pt idx="9062">
                  <c:v>43120.21875</c:v>
                </c:pt>
                <c:pt idx="9063">
                  <c:v>43120.239583333401</c:v>
                </c:pt>
                <c:pt idx="9064">
                  <c:v>43120.260416666599</c:v>
                </c:pt>
                <c:pt idx="9065">
                  <c:v>43120.28125</c:v>
                </c:pt>
                <c:pt idx="9066">
                  <c:v>43120.302083333401</c:v>
                </c:pt>
                <c:pt idx="9067">
                  <c:v>43120.322916666599</c:v>
                </c:pt>
                <c:pt idx="9068">
                  <c:v>43120.34375</c:v>
                </c:pt>
                <c:pt idx="9069">
                  <c:v>43120.364583333401</c:v>
                </c:pt>
                <c:pt idx="9070">
                  <c:v>43120.385416666599</c:v>
                </c:pt>
                <c:pt idx="9071">
                  <c:v>43120.40625</c:v>
                </c:pt>
                <c:pt idx="9072">
                  <c:v>43120.427083333401</c:v>
                </c:pt>
                <c:pt idx="9073">
                  <c:v>43120.447916666599</c:v>
                </c:pt>
                <c:pt idx="9074">
                  <c:v>43120.46875</c:v>
                </c:pt>
                <c:pt idx="9075">
                  <c:v>43120.489583333401</c:v>
                </c:pt>
                <c:pt idx="9076">
                  <c:v>43120.510416666599</c:v>
                </c:pt>
                <c:pt idx="9077">
                  <c:v>43120.53125</c:v>
                </c:pt>
                <c:pt idx="9078">
                  <c:v>43120.552083333401</c:v>
                </c:pt>
                <c:pt idx="9079">
                  <c:v>43120.572916666599</c:v>
                </c:pt>
                <c:pt idx="9080">
                  <c:v>43120.59375</c:v>
                </c:pt>
                <c:pt idx="9081">
                  <c:v>43120.614583333401</c:v>
                </c:pt>
                <c:pt idx="9082">
                  <c:v>43120.635416666599</c:v>
                </c:pt>
                <c:pt idx="9083">
                  <c:v>43120.65625</c:v>
                </c:pt>
                <c:pt idx="9084">
                  <c:v>43120.677083333401</c:v>
                </c:pt>
                <c:pt idx="9085">
                  <c:v>43120.697916666599</c:v>
                </c:pt>
                <c:pt idx="9086">
                  <c:v>43120.71875</c:v>
                </c:pt>
                <c:pt idx="9087">
                  <c:v>43120.739583333401</c:v>
                </c:pt>
                <c:pt idx="9088">
                  <c:v>43120.760416666599</c:v>
                </c:pt>
                <c:pt idx="9089">
                  <c:v>43120.78125</c:v>
                </c:pt>
                <c:pt idx="9090">
                  <c:v>43120.802083333401</c:v>
                </c:pt>
                <c:pt idx="9091">
                  <c:v>43120.822916666599</c:v>
                </c:pt>
                <c:pt idx="9092">
                  <c:v>43120.84375</c:v>
                </c:pt>
                <c:pt idx="9093">
                  <c:v>43120.864583333401</c:v>
                </c:pt>
                <c:pt idx="9094">
                  <c:v>43120.885416666599</c:v>
                </c:pt>
                <c:pt idx="9095">
                  <c:v>43120.90625</c:v>
                </c:pt>
                <c:pt idx="9096">
                  <c:v>43120.927083333401</c:v>
                </c:pt>
                <c:pt idx="9097">
                  <c:v>43120.947916666599</c:v>
                </c:pt>
                <c:pt idx="9098">
                  <c:v>43120.96875</c:v>
                </c:pt>
                <c:pt idx="9099">
                  <c:v>43120.989583333401</c:v>
                </c:pt>
                <c:pt idx="9100">
                  <c:v>43121.010416666599</c:v>
                </c:pt>
                <c:pt idx="9101">
                  <c:v>43121.03125</c:v>
                </c:pt>
                <c:pt idx="9102">
                  <c:v>43121.052083333401</c:v>
                </c:pt>
                <c:pt idx="9103">
                  <c:v>43121.072916666599</c:v>
                </c:pt>
                <c:pt idx="9104">
                  <c:v>43121.09375</c:v>
                </c:pt>
                <c:pt idx="9105">
                  <c:v>43121.114583333401</c:v>
                </c:pt>
                <c:pt idx="9106">
                  <c:v>43121.135416666599</c:v>
                </c:pt>
                <c:pt idx="9107">
                  <c:v>43121.15625</c:v>
                </c:pt>
                <c:pt idx="9108">
                  <c:v>43121.177083333401</c:v>
                </c:pt>
                <c:pt idx="9109">
                  <c:v>43121.197916666599</c:v>
                </c:pt>
                <c:pt idx="9110">
                  <c:v>43121.21875</c:v>
                </c:pt>
                <c:pt idx="9111">
                  <c:v>43121.239583333401</c:v>
                </c:pt>
                <c:pt idx="9112">
                  <c:v>43121.260416666599</c:v>
                </c:pt>
                <c:pt idx="9113">
                  <c:v>43121.28125</c:v>
                </c:pt>
                <c:pt idx="9114">
                  <c:v>43121.302083333401</c:v>
                </c:pt>
                <c:pt idx="9115">
                  <c:v>43121.322916666599</c:v>
                </c:pt>
                <c:pt idx="9116">
                  <c:v>43121.34375</c:v>
                </c:pt>
                <c:pt idx="9117">
                  <c:v>43121.364583333401</c:v>
                </c:pt>
                <c:pt idx="9118">
                  <c:v>43121.385416666599</c:v>
                </c:pt>
                <c:pt idx="9119">
                  <c:v>43121.40625</c:v>
                </c:pt>
                <c:pt idx="9120">
                  <c:v>43121.427083333401</c:v>
                </c:pt>
                <c:pt idx="9121">
                  <c:v>43121.447916666599</c:v>
                </c:pt>
                <c:pt idx="9122">
                  <c:v>43121.46875</c:v>
                </c:pt>
                <c:pt idx="9123">
                  <c:v>43121.489583333401</c:v>
                </c:pt>
                <c:pt idx="9124">
                  <c:v>43121.510416666599</c:v>
                </c:pt>
                <c:pt idx="9125">
                  <c:v>43121.53125</c:v>
                </c:pt>
                <c:pt idx="9126">
                  <c:v>43121.552083333401</c:v>
                </c:pt>
                <c:pt idx="9127">
                  <c:v>43121.572916666599</c:v>
                </c:pt>
                <c:pt idx="9128">
                  <c:v>43121.59375</c:v>
                </c:pt>
                <c:pt idx="9129">
                  <c:v>43121.614583333401</c:v>
                </c:pt>
                <c:pt idx="9130">
                  <c:v>43121.635416666599</c:v>
                </c:pt>
                <c:pt idx="9131">
                  <c:v>43121.65625</c:v>
                </c:pt>
                <c:pt idx="9132">
                  <c:v>43121.677083333401</c:v>
                </c:pt>
                <c:pt idx="9133">
                  <c:v>43121.697916666599</c:v>
                </c:pt>
                <c:pt idx="9134">
                  <c:v>43121.71875</c:v>
                </c:pt>
                <c:pt idx="9135">
                  <c:v>43121.739583333401</c:v>
                </c:pt>
                <c:pt idx="9136">
                  <c:v>43121.760416666599</c:v>
                </c:pt>
                <c:pt idx="9137">
                  <c:v>43121.78125</c:v>
                </c:pt>
                <c:pt idx="9138">
                  <c:v>43121.802083333401</c:v>
                </c:pt>
                <c:pt idx="9139">
                  <c:v>43121.822916666599</c:v>
                </c:pt>
                <c:pt idx="9140">
                  <c:v>43121.84375</c:v>
                </c:pt>
                <c:pt idx="9141">
                  <c:v>43121.864583333401</c:v>
                </c:pt>
                <c:pt idx="9142">
                  <c:v>43121.885416666599</c:v>
                </c:pt>
                <c:pt idx="9143">
                  <c:v>43121.90625</c:v>
                </c:pt>
                <c:pt idx="9144">
                  <c:v>43121.927083333401</c:v>
                </c:pt>
                <c:pt idx="9145">
                  <c:v>43121.947916666599</c:v>
                </c:pt>
                <c:pt idx="9146">
                  <c:v>43121.96875</c:v>
                </c:pt>
                <c:pt idx="9147">
                  <c:v>43121.989583333401</c:v>
                </c:pt>
                <c:pt idx="9148">
                  <c:v>43122.010416666599</c:v>
                </c:pt>
                <c:pt idx="9149">
                  <c:v>43122.03125</c:v>
                </c:pt>
                <c:pt idx="9150">
                  <c:v>43122.052083333401</c:v>
                </c:pt>
                <c:pt idx="9151">
                  <c:v>43122.072916666599</c:v>
                </c:pt>
                <c:pt idx="9152">
                  <c:v>43122.09375</c:v>
                </c:pt>
                <c:pt idx="9153">
                  <c:v>43122.114583333401</c:v>
                </c:pt>
                <c:pt idx="9154">
                  <c:v>43122.135416666599</c:v>
                </c:pt>
                <c:pt idx="9155">
                  <c:v>43122.15625</c:v>
                </c:pt>
                <c:pt idx="9156">
                  <c:v>43122.177083333401</c:v>
                </c:pt>
                <c:pt idx="9157">
                  <c:v>43122.197916666599</c:v>
                </c:pt>
                <c:pt idx="9158">
                  <c:v>43122.21875</c:v>
                </c:pt>
                <c:pt idx="9159">
                  <c:v>43122.239583333401</c:v>
                </c:pt>
                <c:pt idx="9160">
                  <c:v>43122.260416666599</c:v>
                </c:pt>
                <c:pt idx="9161">
                  <c:v>43122.28125</c:v>
                </c:pt>
                <c:pt idx="9162">
                  <c:v>43122.302083333401</c:v>
                </c:pt>
                <c:pt idx="9163">
                  <c:v>43122.322916666599</c:v>
                </c:pt>
                <c:pt idx="9164">
                  <c:v>43122.34375</c:v>
                </c:pt>
                <c:pt idx="9165">
                  <c:v>43122.364583333401</c:v>
                </c:pt>
                <c:pt idx="9166">
                  <c:v>43122.385416666599</c:v>
                </c:pt>
                <c:pt idx="9167">
                  <c:v>43122.40625</c:v>
                </c:pt>
                <c:pt idx="9168">
                  <c:v>43122.427083333401</c:v>
                </c:pt>
                <c:pt idx="9169">
                  <c:v>43122.447916666599</c:v>
                </c:pt>
                <c:pt idx="9170">
                  <c:v>43122.46875</c:v>
                </c:pt>
                <c:pt idx="9171">
                  <c:v>43122.489583333401</c:v>
                </c:pt>
                <c:pt idx="9172">
                  <c:v>43122.510416666599</c:v>
                </c:pt>
                <c:pt idx="9173">
                  <c:v>43122.53125</c:v>
                </c:pt>
                <c:pt idx="9174">
                  <c:v>43122.552083333401</c:v>
                </c:pt>
                <c:pt idx="9175">
                  <c:v>43122.572916666599</c:v>
                </c:pt>
                <c:pt idx="9176">
                  <c:v>43122.59375</c:v>
                </c:pt>
                <c:pt idx="9177">
                  <c:v>43122.614583333401</c:v>
                </c:pt>
                <c:pt idx="9178">
                  <c:v>43122.635416666599</c:v>
                </c:pt>
                <c:pt idx="9179">
                  <c:v>43122.65625</c:v>
                </c:pt>
                <c:pt idx="9180">
                  <c:v>43122.677083333401</c:v>
                </c:pt>
                <c:pt idx="9181">
                  <c:v>43122.697916666599</c:v>
                </c:pt>
                <c:pt idx="9182">
                  <c:v>43122.71875</c:v>
                </c:pt>
                <c:pt idx="9183">
                  <c:v>43122.739583333401</c:v>
                </c:pt>
                <c:pt idx="9184">
                  <c:v>43122.760416666599</c:v>
                </c:pt>
                <c:pt idx="9185">
                  <c:v>43122.78125</c:v>
                </c:pt>
                <c:pt idx="9186">
                  <c:v>43122.802083333401</c:v>
                </c:pt>
                <c:pt idx="9187">
                  <c:v>43122.822916666599</c:v>
                </c:pt>
                <c:pt idx="9188">
                  <c:v>43122.84375</c:v>
                </c:pt>
                <c:pt idx="9189">
                  <c:v>43122.864583333401</c:v>
                </c:pt>
                <c:pt idx="9190">
                  <c:v>43122.885416666599</c:v>
                </c:pt>
                <c:pt idx="9191">
                  <c:v>43122.90625</c:v>
                </c:pt>
                <c:pt idx="9192">
                  <c:v>43122.927083333401</c:v>
                </c:pt>
                <c:pt idx="9193">
                  <c:v>43122.947916666599</c:v>
                </c:pt>
                <c:pt idx="9194">
                  <c:v>43122.96875</c:v>
                </c:pt>
                <c:pt idx="9195">
                  <c:v>43122.989583333401</c:v>
                </c:pt>
                <c:pt idx="9196">
                  <c:v>43123.010416666599</c:v>
                </c:pt>
                <c:pt idx="9197">
                  <c:v>43123.03125</c:v>
                </c:pt>
                <c:pt idx="9198">
                  <c:v>43123.052083333401</c:v>
                </c:pt>
                <c:pt idx="9199">
                  <c:v>43123.072916666599</c:v>
                </c:pt>
                <c:pt idx="9200">
                  <c:v>43123.09375</c:v>
                </c:pt>
                <c:pt idx="9201">
                  <c:v>43123.114583333401</c:v>
                </c:pt>
                <c:pt idx="9202">
                  <c:v>43123.135416666599</c:v>
                </c:pt>
                <c:pt idx="9203">
                  <c:v>43123.15625</c:v>
                </c:pt>
                <c:pt idx="9204">
                  <c:v>43123.177083333401</c:v>
                </c:pt>
                <c:pt idx="9205">
                  <c:v>43123.197916666599</c:v>
                </c:pt>
                <c:pt idx="9206">
                  <c:v>43123.21875</c:v>
                </c:pt>
                <c:pt idx="9207">
                  <c:v>43123.239583333401</c:v>
                </c:pt>
                <c:pt idx="9208">
                  <c:v>43123.260416666599</c:v>
                </c:pt>
                <c:pt idx="9209">
                  <c:v>43123.28125</c:v>
                </c:pt>
                <c:pt idx="9210">
                  <c:v>43123.302083333401</c:v>
                </c:pt>
                <c:pt idx="9211">
                  <c:v>43123.322916666599</c:v>
                </c:pt>
                <c:pt idx="9212">
                  <c:v>43123.34375</c:v>
                </c:pt>
                <c:pt idx="9213">
                  <c:v>43123.364583333401</c:v>
                </c:pt>
                <c:pt idx="9214">
                  <c:v>43123.385416666599</c:v>
                </c:pt>
                <c:pt idx="9215">
                  <c:v>43123.40625</c:v>
                </c:pt>
                <c:pt idx="9216">
                  <c:v>43123.427083333401</c:v>
                </c:pt>
                <c:pt idx="9217">
                  <c:v>43123.447916666599</c:v>
                </c:pt>
                <c:pt idx="9218">
                  <c:v>43123.46875</c:v>
                </c:pt>
                <c:pt idx="9219">
                  <c:v>43123.489583333401</c:v>
                </c:pt>
                <c:pt idx="9220">
                  <c:v>43123.510416666599</c:v>
                </c:pt>
                <c:pt idx="9221">
                  <c:v>43123.53125</c:v>
                </c:pt>
                <c:pt idx="9222">
                  <c:v>43123.552083333401</c:v>
                </c:pt>
                <c:pt idx="9223">
                  <c:v>43123.572916666599</c:v>
                </c:pt>
                <c:pt idx="9224">
                  <c:v>43123.59375</c:v>
                </c:pt>
                <c:pt idx="9225">
                  <c:v>43123.614583333401</c:v>
                </c:pt>
                <c:pt idx="9226">
                  <c:v>43123.635416666599</c:v>
                </c:pt>
                <c:pt idx="9227">
                  <c:v>43123.65625</c:v>
                </c:pt>
                <c:pt idx="9228">
                  <c:v>43123.677083333401</c:v>
                </c:pt>
                <c:pt idx="9229">
                  <c:v>43123.697916666599</c:v>
                </c:pt>
                <c:pt idx="9230">
                  <c:v>43123.71875</c:v>
                </c:pt>
                <c:pt idx="9231">
                  <c:v>43123.739583333401</c:v>
                </c:pt>
                <c:pt idx="9232">
                  <c:v>43123.760416666599</c:v>
                </c:pt>
                <c:pt idx="9233">
                  <c:v>43123.78125</c:v>
                </c:pt>
                <c:pt idx="9234">
                  <c:v>43123.802083333401</c:v>
                </c:pt>
                <c:pt idx="9235">
                  <c:v>43123.822916666599</c:v>
                </c:pt>
                <c:pt idx="9236">
                  <c:v>43123.84375</c:v>
                </c:pt>
                <c:pt idx="9237">
                  <c:v>43123.864583333401</c:v>
                </c:pt>
                <c:pt idx="9238">
                  <c:v>43123.885416666599</c:v>
                </c:pt>
                <c:pt idx="9239">
                  <c:v>43123.90625</c:v>
                </c:pt>
                <c:pt idx="9240">
                  <c:v>43123.927083333401</c:v>
                </c:pt>
                <c:pt idx="9241">
                  <c:v>43123.947916666599</c:v>
                </c:pt>
                <c:pt idx="9242">
                  <c:v>43123.96875</c:v>
                </c:pt>
                <c:pt idx="9243">
                  <c:v>43123.989583333401</c:v>
                </c:pt>
                <c:pt idx="9244">
                  <c:v>43124.010416666599</c:v>
                </c:pt>
                <c:pt idx="9245">
                  <c:v>43124.03125</c:v>
                </c:pt>
                <c:pt idx="9246">
                  <c:v>43124.052083333401</c:v>
                </c:pt>
                <c:pt idx="9247">
                  <c:v>43124.072916666599</c:v>
                </c:pt>
                <c:pt idx="9248">
                  <c:v>43124.09375</c:v>
                </c:pt>
                <c:pt idx="9249">
                  <c:v>43124.114583333401</c:v>
                </c:pt>
                <c:pt idx="9250">
                  <c:v>43124.135416666599</c:v>
                </c:pt>
                <c:pt idx="9251">
                  <c:v>43124.15625</c:v>
                </c:pt>
                <c:pt idx="9252">
                  <c:v>43124.177083333401</c:v>
                </c:pt>
                <c:pt idx="9253">
                  <c:v>43124.197916666599</c:v>
                </c:pt>
                <c:pt idx="9254">
                  <c:v>43124.21875</c:v>
                </c:pt>
                <c:pt idx="9255">
                  <c:v>43124.239583333401</c:v>
                </c:pt>
                <c:pt idx="9256">
                  <c:v>43124.260416666599</c:v>
                </c:pt>
                <c:pt idx="9257">
                  <c:v>43124.28125</c:v>
                </c:pt>
                <c:pt idx="9258">
                  <c:v>43124.302083333401</c:v>
                </c:pt>
                <c:pt idx="9259">
                  <c:v>43124.322916666599</c:v>
                </c:pt>
                <c:pt idx="9260">
                  <c:v>43124.34375</c:v>
                </c:pt>
                <c:pt idx="9261">
                  <c:v>43124.364583333401</c:v>
                </c:pt>
                <c:pt idx="9262">
                  <c:v>43124.385416666599</c:v>
                </c:pt>
                <c:pt idx="9263">
                  <c:v>43124.40625</c:v>
                </c:pt>
                <c:pt idx="9264">
                  <c:v>43124.427083333401</c:v>
                </c:pt>
                <c:pt idx="9265">
                  <c:v>43124.447916666599</c:v>
                </c:pt>
                <c:pt idx="9266">
                  <c:v>43124.46875</c:v>
                </c:pt>
                <c:pt idx="9267">
                  <c:v>43124.489583333401</c:v>
                </c:pt>
                <c:pt idx="9268">
                  <c:v>43124.510416666599</c:v>
                </c:pt>
                <c:pt idx="9269">
                  <c:v>43124.53125</c:v>
                </c:pt>
                <c:pt idx="9270">
                  <c:v>43124.552083333401</c:v>
                </c:pt>
                <c:pt idx="9271">
                  <c:v>43124.572916666599</c:v>
                </c:pt>
                <c:pt idx="9272">
                  <c:v>43124.59375</c:v>
                </c:pt>
                <c:pt idx="9273">
                  <c:v>43124.614583333401</c:v>
                </c:pt>
                <c:pt idx="9274">
                  <c:v>43124.635416666599</c:v>
                </c:pt>
                <c:pt idx="9275">
                  <c:v>43124.65625</c:v>
                </c:pt>
                <c:pt idx="9276">
                  <c:v>43124.677083333401</c:v>
                </c:pt>
                <c:pt idx="9277">
                  <c:v>43124.697916666599</c:v>
                </c:pt>
                <c:pt idx="9278">
                  <c:v>43124.71875</c:v>
                </c:pt>
                <c:pt idx="9279">
                  <c:v>43124.739583333401</c:v>
                </c:pt>
                <c:pt idx="9280">
                  <c:v>43124.760416666599</c:v>
                </c:pt>
                <c:pt idx="9281">
                  <c:v>43124.78125</c:v>
                </c:pt>
                <c:pt idx="9282">
                  <c:v>43124.802083333401</c:v>
                </c:pt>
                <c:pt idx="9283">
                  <c:v>43124.822916666599</c:v>
                </c:pt>
                <c:pt idx="9284">
                  <c:v>43124.84375</c:v>
                </c:pt>
                <c:pt idx="9285">
                  <c:v>43124.864583333401</c:v>
                </c:pt>
                <c:pt idx="9286">
                  <c:v>43124.885416666599</c:v>
                </c:pt>
                <c:pt idx="9287">
                  <c:v>43124.90625</c:v>
                </c:pt>
                <c:pt idx="9288">
                  <c:v>43124.927083333401</c:v>
                </c:pt>
                <c:pt idx="9289">
                  <c:v>43124.947916666599</c:v>
                </c:pt>
                <c:pt idx="9290">
                  <c:v>43124.96875</c:v>
                </c:pt>
                <c:pt idx="9291">
                  <c:v>43124.989583333401</c:v>
                </c:pt>
                <c:pt idx="9292">
                  <c:v>43125.010416666599</c:v>
                </c:pt>
                <c:pt idx="9293">
                  <c:v>43125.03125</c:v>
                </c:pt>
                <c:pt idx="9294">
                  <c:v>43125.052083333401</c:v>
                </c:pt>
                <c:pt idx="9295">
                  <c:v>43125.072916666599</c:v>
                </c:pt>
                <c:pt idx="9296">
                  <c:v>43125.09375</c:v>
                </c:pt>
                <c:pt idx="9297">
                  <c:v>43125.114583333401</c:v>
                </c:pt>
                <c:pt idx="9298">
                  <c:v>43125.135416666599</c:v>
                </c:pt>
                <c:pt idx="9299">
                  <c:v>43125.15625</c:v>
                </c:pt>
                <c:pt idx="9300">
                  <c:v>43125.177083333401</c:v>
                </c:pt>
                <c:pt idx="9301">
                  <c:v>43125.197916666599</c:v>
                </c:pt>
                <c:pt idx="9302">
                  <c:v>43125.21875</c:v>
                </c:pt>
                <c:pt idx="9303">
                  <c:v>43125.239583333401</c:v>
                </c:pt>
                <c:pt idx="9304">
                  <c:v>43125.260416666599</c:v>
                </c:pt>
                <c:pt idx="9305">
                  <c:v>43125.28125</c:v>
                </c:pt>
                <c:pt idx="9306">
                  <c:v>43125.302083333401</c:v>
                </c:pt>
                <c:pt idx="9307">
                  <c:v>43125.322916666599</c:v>
                </c:pt>
                <c:pt idx="9308">
                  <c:v>43125.34375</c:v>
                </c:pt>
                <c:pt idx="9309">
                  <c:v>43125.364583333401</c:v>
                </c:pt>
                <c:pt idx="9310">
                  <c:v>43125.385416666599</c:v>
                </c:pt>
                <c:pt idx="9311">
                  <c:v>43125.40625</c:v>
                </c:pt>
                <c:pt idx="9312">
                  <c:v>43125.427083333401</c:v>
                </c:pt>
                <c:pt idx="9313">
                  <c:v>43125.447916666599</c:v>
                </c:pt>
                <c:pt idx="9314">
                  <c:v>43125.46875</c:v>
                </c:pt>
                <c:pt idx="9315">
                  <c:v>43125.489583333401</c:v>
                </c:pt>
                <c:pt idx="9316">
                  <c:v>43125.510416666599</c:v>
                </c:pt>
                <c:pt idx="9317">
                  <c:v>43125.53125</c:v>
                </c:pt>
                <c:pt idx="9318">
                  <c:v>43125.552083333401</c:v>
                </c:pt>
                <c:pt idx="9319">
                  <c:v>43125.572916666599</c:v>
                </c:pt>
                <c:pt idx="9320">
                  <c:v>43125.59375</c:v>
                </c:pt>
                <c:pt idx="9321">
                  <c:v>43125.614583333401</c:v>
                </c:pt>
                <c:pt idx="9322">
                  <c:v>43125.635416666599</c:v>
                </c:pt>
                <c:pt idx="9323">
                  <c:v>43125.65625</c:v>
                </c:pt>
                <c:pt idx="9324">
                  <c:v>43125.677083333401</c:v>
                </c:pt>
                <c:pt idx="9325">
                  <c:v>43125.697916666599</c:v>
                </c:pt>
                <c:pt idx="9326">
                  <c:v>43125.71875</c:v>
                </c:pt>
                <c:pt idx="9327">
                  <c:v>43125.739583333401</c:v>
                </c:pt>
                <c:pt idx="9328">
                  <c:v>43125.760416666599</c:v>
                </c:pt>
                <c:pt idx="9329">
                  <c:v>43125.78125</c:v>
                </c:pt>
                <c:pt idx="9330">
                  <c:v>43125.802083333401</c:v>
                </c:pt>
                <c:pt idx="9331">
                  <c:v>43125.822916666599</c:v>
                </c:pt>
                <c:pt idx="9332">
                  <c:v>43125.84375</c:v>
                </c:pt>
                <c:pt idx="9333">
                  <c:v>43125.864583333401</c:v>
                </c:pt>
                <c:pt idx="9334">
                  <c:v>43125.885416666599</c:v>
                </c:pt>
                <c:pt idx="9335">
                  <c:v>43125.90625</c:v>
                </c:pt>
                <c:pt idx="9336">
                  <c:v>43125.927083333401</c:v>
                </c:pt>
                <c:pt idx="9337">
                  <c:v>43125.947916666599</c:v>
                </c:pt>
                <c:pt idx="9338">
                  <c:v>43125.96875</c:v>
                </c:pt>
                <c:pt idx="9339">
                  <c:v>43125.989583333401</c:v>
                </c:pt>
                <c:pt idx="9340">
                  <c:v>43126.010416666599</c:v>
                </c:pt>
                <c:pt idx="9341">
                  <c:v>43126.03125</c:v>
                </c:pt>
                <c:pt idx="9342">
                  <c:v>43126.052083333401</c:v>
                </c:pt>
                <c:pt idx="9343">
                  <c:v>43126.072916666599</c:v>
                </c:pt>
                <c:pt idx="9344">
                  <c:v>43126.09375</c:v>
                </c:pt>
                <c:pt idx="9345">
                  <c:v>43126.114583333401</c:v>
                </c:pt>
                <c:pt idx="9346">
                  <c:v>43126.135416666599</c:v>
                </c:pt>
                <c:pt idx="9347">
                  <c:v>43126.15625</c:v>
                </c:pt>
                <c:pt idx="9348">
                  <c:v>43126.177083333401</c:v>
                </c:pt>
                <c:pt idx="9349">
                  <c:v>43126.197916666599</c:v>
                </c:pt>
                <c:pt idx="9350">
                  <c:v>43126.21875</c:v>
                </c:pt>
                <c:pt idx="9351">
                  <c:v>43126.239583333401</c:v>
                </c:pt>
                <c:pt idx="9352">
                  <c:v>43126.260416666599</c:v>
                </c:pt>
                <c:pt idx="9353">
                  <c:v>43126.28125</c:v>
                </c:pt>
                <c:pt idx="9354">
                  <c:v>43126.302083333401</c:v>
                </c:pt>
                <c:pt idx="9355">
                  <c:v>43126.322916666599</c:v>
                </c:pt>
                <c:pt idx="9356">
                  <c:v>43126.34375</c:v>
                </c:pt>
                <c:pt idx="9357">
                  <c:v>43126.364583333401</c:v>
                </c:pt>
                <c:pt idx="9358">
                  <c:v>43126.385416666599</c:v>
                </c:pt>
                <c:pt idx="9359">
                  <c:v>43126.40625</c:v>
                </c:pt>
                <c:pt idx="9360">
                  <c:v>43126.427083333401</c:v>
                </c:pt>
                <c:pt idx="9361">
                  <c:v>43126.447916666599</c:v>
                </c:pt>
                <c:pt idx="9362">
                  <c:v>43126.46875</c:v>
                </c:pt>
                <c:pt idx="9363">
                  <c:v>43126.489583333401</c:v>
                </c:pt>
                <c:pt idx="9364">
                  <c:v>43126.510416666599</c:v>
                </c:pt>
                <c:pt idx="9365">
                  <c:v>43126.53125</c:v>
                </c:pt>
                <c:pt idx="9366">
                  <c:v>43126.552083333401</c:v>
                </c:pt>
                <c:pt idx="9367">
                  <c:v>43126.572916666599</c:v>
                </c:pt>
                <c:pt idx="9368">
                  <c:v>43126.59375</c:v>
                </c:pt>
                <c:pt idx="9369">
                  <c:v>43126.614583333401</c:v>
                </c:pt>
                <c:pt idx="9370">
                  <c:v>43126.635416666599</c:v>
                </c:pt>
                <c:pt idx="9371">
                  <c:v>43126.65625</c:v>
                </c:pt>
                <c:pt idx="9372">
                  <c:v>43126.677083333401</c:v>
                </c:pt>
                <c:pt idx="9373">
                  <c:v>43126.697916666599</c:v>
                </c:pt>
                <c:pt idx="9374">
                  <c:v>43126.71875</c:v>
                </c:pt>
                <c:pt idx="9375">
                  <c:v>43126.739583333401</c:v>
                </c:pt>
                <c:pt idx="9376">
                  <c:v>43126.760416666599</c:v>
                </c:pt>
                <c:pt idx="9377">
                  <c:v>43126.78125</c:v>
                </c:pt>
                <c:pt idx="9378">
                  <c:v>43126.802083333401</c:v>
                </c:pt>
                <c:pt idx="9379">
                  <c:v>43126.822916666599</c:v>
                </c:pt>
                <c:pt idx="9380">
                  <c:v>43126.84375</c:v>
                </c:pt>
                <c:pt idx="9381">
                  <c:v>43126.864583333401</c:v>
                </c:pt>
                <c:pt idx="9382">
                  <c:v>43126.885416666599</c:v>
                </c:pt>
                <c:pt idx="9383">
                  <c:v>43126.90625</c:v>
                </c:pt>
                <c:pt idx="9384">
                  <c:v>43126.927083333401</c:v>
                </c:pt>
                <c:pt idx="9385">
                  <c:v>43126.947916666599</c:v>
                </c:pt>
                <c:pt idx="9386">
                  <c:v>43126.96875</c:v>
                </c:pt>
                <c:pt idx="9387">
                  <c:v>43126.989583333401</c:v>
                </c:pt>
                <c:pt idx="9388">
                  <c:v>43127.010416666599</c:v>
                </c:pt>
                <c:pt idx="9389">
                  <c:v>43127.03125</c:v>
                </c:pt>
                <c:pt idx="9390">
                  <c:v>43127.052083333401</c:v>
                </c:pt>
                <c:pt idx="9391">
                  <c:v>43127.072916666599</c:v>
                </c:pt>
                <c:pt idx="9392">
                  <c:v>43127.09375</c:v>
                </c:pt>
                <c:pt idx="9393">
                  <c:v>43127.114583333401</c:v>
                </c:pt>
                <c:pt idx="9394">
                  <c:v>43127.135416666599</c:v>
                </c:pt>
                <c:pt idx="9395">
                  <c:v>43127.15625</c:v>
                </c:pt>
                <c:pt idx="9396">
                  <c:v>43127.177083333401</c:v>
                </c:pt>
                <c:pt idx="9397">
                  <c:v>43127.197916666599</c:v>
                </c:pt>
                <c:pt idx="9398">
                  <c:v>43127.21875</c:v>
                </c:pt>
                <c:pt idx="9399">
                  <c:v>43127.239583333401</c:v>
                </c:pt>
                <c:pt idx="9400">
                  <c:v>43127.260416666599</c:v>
                </c:pt>
                <c:pt idx="9401">
                  <c:v>43127.28125</c:v>
                </c:pt>
                <c:pt idx="9402">
                  <c:v>43127.302083333401</c:v>
                </c:pt>
                <c:pt idx="9403">
                  <c:v>43127.322916666599</c:v>
                </c:pt>
                <c:pt idx="9404">
                  <c:v>43127.34375</c:v>
                </c:pt>
                <c:pt idx="9405">
                  <c:v>43127.364583333401</c:v>
                </c:pt>
                <c:pt idx="9406">
                  <c:v>43127.385416666599</c:v>
                </c:pt>
                <c:pt idx="9407">
                  <c:v>43127.40625</c:v>
                </c:pt>
                <c:pt idx="9408">
                  <c:v>43127.427083333401</c:v>
                </c:pt>
                <c:pt idx="9409">
                  <c:v>43127.447916666599</c:v>
                </c:pt>
                <c:pt idx="9410">
                  <c:v>43127.46875</c:v>
                </c:pt>
                <c:pt idx="9411">
                  <c:v>43127.489583333401</c:v>
                </c:pt>
                <c:pt idx="9412">
                  <c:v>43127.510416666599</c:v>
                </c:pt>
                <c:pt idx="9413">
                  <c:v>43127.53125</c:v>
                </c:pt>
                <c:pt idx="9414">
                  <c:v>43127.552083333401</c:v>
                </c:pt>
                <c:pt idx="9415">
                  <c:v>43127.572916666599</c:v>
                </c:pt>
                <c:pt idx="9416">
                  <c:v>43127.59375</c:v>
                </c:pt>
                <c:pt idx="9417">
                  <c:v>43127.614583333401</c:v>
                </c:pt>
                <c:pt idx="9418">
                  <c:v>43127.635416666599</c:v>
                </c:pt>
                <c:pt idx="9419">
                  <c:v>43127.65625</c:v>
                </c:pt>
                <c:pt idx="9420">
                  <c:v>43127.677083333401</c:v>
                </c:pt>
                <c:pt idx="9421">
                  <c:v>43127.697916666599</c:v>
                </c:pt>
                <c:pt idx="9422">
                  <c:v>43127.71875</c:v>
                </c:pt>
                <c:pt idx="9423">
                  <c:v>43127.739583333401</c:v>
                </c:pt>
                <c:pt idx="9424">
                  <c:v>43127.760416666599</c:v>
                </c:pt>
                <c:pt idx="9425">
                  <c:v>43127.78125</c:v>
                </c:pt>
                <c:pt idx="9426">
                  <c:v>43127.802083333401</c:v>
                </c:pt>
                <c:pt idx="9427">
                  <c:v>43127.822916666599</c:v>
                </c:pt>
                <c:pt idx="9428">
                  <c:v>43127.84375</c:v>
                </c:pt>
                <c:pt idx="9429">
                  <c:v>43127.864583333401</c:v>
                </c:pt>
                <c:pt idx="9430">
                  <c:v>43127.885416666599</c:v>
                </c:pt>
                <c:pt idx="9431">
                  <c:v>43127.90625</c:v>
                </c:pt>
                <c:pt idx="9432">
                  <c:v>43127.927083333401</c:v>
                </c:pt>
                <c:pt idx="9433">
                  <c:v>43127.947916666599</c:v>
                </c:pt>
                <c:pt idx="9434">
                  <c:v>43127.96875</c:v>
                </c:pt>
                <c:pt idx="9435">
                  <c:v>43127.989583333401</c:v>
                </c:pt>
                <c:pt idx="9436">
                  <c:v>43128.010416666599</c:v>
                </c:pt>
                <c:pt idx="9437">
                  <c:v>43128.03125</c:v>
                </c:pt>
                <c:pt idx="9438">
                  <c:v>43128.052083333401</c:v>
                </c:pt>
                <c:pt idx="9439">
                  <c:v>43128.072916666599</c:v>
                </c:pt>
                <c:pt idx="9440">
                  <c:v>43128.09375</c:v>
                </c:pt>
                <c:pt idx="9441">
                  <c:v>43128.114583333401</c:v>
                </c:pt>
                <c:pt idx="9442">
                  <c:v>43128.135416666599</c:v>
                </c:pt>
                <c:pt idx="9443">
                  <c:v>43128.15625</c:v>
                </c:pt>
                <c:pt idx="9444">
                  <c:v>43128.177083333401</c:v>
                </c:pt>
                <c:pt idx="9445">
                  <c:v>43128.197916666599</c:v>
                </c:pt>
                <c:pt idx="9446">
                  <c:v>43128.21875</c:v>
                </c:pt>
                <c:pt idx="9447">
                  <c:v>43128.239583333401</c:v>
                </c:pt>
                <c:pt idx="9448">
                  <c:v>43128.260416666599</c:v>
                </c:pt>
                <c:pt idx="9449">
                  <c:v>43128.28125</c:v>
                </c:pt>
                <c:pt idx="9450">
                  <c:v>43128.302083333401</c:v>
                </c:pt>
                <c:pt idx="9451">
                  <c:v>43128.322916666599</c:v>
                </c:pt>
                <c:pt idx="9452">
                  <c:v>43128.34375</c:v>
                </c:pt>
                <c:pt idx="9453">
                  <c:v>43128.364583333401</c:v>
                </c:pt>
                <c:pt idx="9454">
                  <c:v>43128.385416666599</c:v>
                </c:pt>
                <c:pt idx="9455">
                  <c:v>43128.40625</c:v>
                </c:pt>
                <c:pt idx="9456">
                  <c:v>43128.427083333401</c:v>
                </c:pt>
                <c:pt idx="9457">
                  <c:v>43128.447916666599</c:v>
                </c:pt>
                <c:pt idx="9458">
                  <c:v>43128.46875</c:v>
                </c:pt>
                <c:pt idx="9459">
                  <c:v>43128.489583333401</c:v>
                </c:pt>
                <c:pt idx="9460">
                  <c:v>43128.510416666599</c:v>
                </c:pt>
                <c:pt idx="9461">
                  <c:v>43128.53125</c:v>
                </c:pt>
                <c:pt idx="9462">
                  <c:v>43128.552083333401</c:v>
                </c:pt>
                <c:pt idx="9463">
                  <c:v>43128.572916666599</c:v>
                </c:pt>
                <c:pt idx="9464">
                  <c:v>43128.59375</c:v>
                </c:pt>
                <c:pt idx="9465">
                  <c:v>43128.614583333401</c:v>
                </c:pt>
                <c:pt idx="9466">
                  <c:v>43128.635416666599</c:v>
                </c:pt>
                <c:pt idx="9467">
                  <c:v>43128.65625</c:v>
                </c:pt>
                <c:pt idx="9468">
                  <c:v>43128.677083333401</c:v>
                </c:pt>
                <c:pt idx="9469">
                  <c:v>43128.697916666599</c:v>
                </c:pt>
                <c:pt idx="9470">
                  <c:v>43128.71875</c:v>
                </c:pt>
                <c:pt idx="9471">
                  <c:v>43128.739583333401</c:v>
                </c:pt>
                <c:pt idx="9472">
                  <c:v>43128.760416666599</c:v>
                </c:pt>
                <c:pt idx="9473">
                  <c:v>43128.78125</c:v>
                </c:pt>
                <c:pt idx="9474">
                  <c:v>43128.802083333401</c:v>
                </c:pt>
                <c:pt idx="9475">
                  <c:v>43128.822916666599</c:v>
                </c:pt>
                <c:pt idx="9476">
                  <c:v>43128.84375</c:v>
                </c:pt>
                <c:pt idx="9477">
                  <c:v>43128.864583333401</c:v>
                </c:pt>
                <c:pt idx="9478">
                  <c:v>43128.885416666599</c:v>
                </c:pt>
                <c:pt idx="9479">
                  <c:v>43128.90625</c:v>
                </c:pt>
                <c:pt idx="9480">
                  <c:v>43128.927083333401</c:v>
                </c:pt>
                <c:pt idx="9481">
                  <c:v>43128.947916666599</c:v>
                </c:pt>
                <c:pt idx="9482">
                  <c:v>43128.96875</c:v>
                </c:pt>
                <c:pt idx="9483">
                  <c:v>43128.989583333401</c:v>
                </c:pt>
                <c:pt idx="9484">
                  <c:v>43129.010416666599</c:v>
                </c:pt>
                <c:pt idx="9485">
                  <c:v>43129.03125</c:v>
                </c:pt>
                <c:pt idx="9486">
                  <c:v>43129.052083333401</c:v>
                </c:pt>
                <c:pt idx="9487">
                  <c:v>43129.072916666599</c:v>
                </c:pt>
                <c:pt idx="9488">
                  <c:v>43129.09375</c:v>
                </c:pt>
                <c:pt idx="9489">
                  <c:v>43129.114583333401</c:v>
                </c:pt>
                <c:pt idx="9490">
                  <c:v>43129.135416666599</c:v>
                </c:pt>
                <c:pt idx="9491">
                  <c:v>43129.15625</c:v>
                </c:pt>
                <c:pt idx="9492">
                  <c:v>43129.177083333401</c:v>
                </c:pt>
                <c:pt idx="9493">
                  <c:v>43129.197916666599</c:v>
                </c:pt>
                <c:pt idx="9494">
                  <c:v>43129.21875</c:v>
                </c:pt>
                <c:pt idx="9495">
                  <c:v>43129.239583333401</c:v>
                </c:pt>
                <c:pt idx="9496">
                  <c:v>43129.260416666599</c:v>
                </c:pt>
                <c:pt idx="9497">
                  <c:v>43129.28125</c:v>
                </c:pt>
                <c:pt idx="9498">
                  <c:v>43129.302083333401</c:v>
                </c:pt>
                <c:pt idx="9499">
                  <c:v>43129.322916666599</c:v>
                </c:pt>
                <c:pt idx="9500">
                  <c:v>43129.34375</c:v>
                </c:pt>
                <c:pt idx="9501">
                  <c:v>43129.364583333401</c:v>
                </c:pt>
                <c:pt idx="9502">
                  <c:v>43129.385416666599</c:v>
                </c:pt>
                <c:pt idx="9503">
                  <c:v>43129.40625</c:v>
                </c:pt>
                <c:pt idx="9504">
                  <c:v>43129.427083333401</c:v>
                </c:pt>
                <c:pt idx="9505">
                  <c:v>43129.447916666599</c:v>
                </c:pt>
                <c:pt idx="9506">
                  <c:v>43129.46875</c:v>
                </c:pt>
                <c:pt idx="9507">
                  <c:v>43129.489583333401</c:v>
                </c:pt>
                <c:pt idx="9508">
                  <c:v>43129.510416666599</c:v>
                </c:pt>
                <c:pt idx="9509">
                  <c:v>43129.53125</c:v>
                </c:pt>
                <c:pt idx="9510">
                  <c:v>43129.552083333401</c:v>
                </c:pt>
                <c:pt idx="9511">
                  <c:v>43129.572916666599</c:v>
                </c:pt>
                <c:pt idx="9512">
                  <c:v>43129.59375</c:v>
                </c:pt>
                <c:pt idx="9513">
                  <c:v>43129.614583333401</c:v>
                </c:pt>
                <c:pt idx="9514">
                  <c:v>43129.635416666599</c:v>
                </c:pt>
                <c:pt idx="9515">
                  <c:v>43129.65625</c:v>
                </c:pt>
                <c:pt idx="9516">
                  <c:v>43129.677083333401</c:v>
                </c:pt>
                <c:pt idx="9517">
                  <c:v>43129.697916666599</c:v>
                </c:pt>
                <c:pt idx="9518">
                  <c:v>43129.71875</c:v>
                </c:pt>
                <c:pt idx="9519">
                  <c:v>43129.739583333401</c:v>
                </c:pt>
                <c:pt idx="9520">
                  <c:v>43129.760416666599</c:v>
                </c:pt>
                <c:pt idx="9521">
                  <c:v>43129.78125</c:v>
                </c:pt>
                <c:pt idx="9522">
                  <c:v>43129.802083333401</c:v>
                </c:pt>
                <c:pt idx="9523">
                  <c:v>43129.822916666599</c:v>
                </c:pt>
                <c:pt idx="9524">
                  <c:v>43129.84375</c:v>
                </c:pt>
                <c:pt idx="9525">
                  <c:v>43129.864583333401</c:v>
                </c:pt>
                <c:pt idx="9526">
                  <c:v>43129.885416666599</c:v>
                </c:pt>
                <c:pt idx="9527">
                  <c:v>43129.90625</c:v>
                </c:pt>
                <c:pt idx="9528">
                  <c:v>43129.927083333401</c:v>
                </c:pt>
                <c:pt idx="9529">
                  <c:v>43129.947916666599</c:v>
                </c:pt>
                <c:pt idx="9530">
                  <c:v>43129.96875</c:v>
                </c:pt>
                <c:pt idx="9531">
                  <c:v>43129.989583333401</c:v>
                </c:pt>
                <c:pt idx="9532">
                  <c:v>43130.010416666599</c:v>
                </c:pt>
                <c:pt idx="9533">
                  <c:v>43130.03125</c:v>
                </c:pt>
                <c:pt idx="9534">
                  <c:v>43130.052083333401</c:v>
                </c:pt>
                <c:pt idx="9535">
                  <c:v>43130.072916666599</c:v>
                </c:pt>
                <c:pt idx="9536">
                  <c:v>43130.09375</c:v>
                </c:pt>
                <c:pt idx="9537">
                  <c:v>43130.114583333401</c:v>
                </c:pt>
                <c:pt idx="9538">
                  <c:v>43130.135416666599</c:v>
                </c:pt>
                <c:pt idx="9539">
                  <c:v>43130.15625</c:v>
                </c:pt>
                <c:pt idx="9540">
                  <c:v>43130.177083333401</c:v>
                </c:pt>
                <c:pt idx="9541">
                  <c:v>43130.197916666599</c:v>
                </c:pt>
                <c:pt idx="9542">
                  <c:v>43130.21875</c:v>
                </c:pt>
                <c:pt idx="9543">
                  <c:v>43130.239583333401</c:v>
                </c:pt>
                <c:pt idx="9544">
                  <c:v>43130.260416666599</c:v>
                </c:pt>
                <c:pt idx="9545">
                  <c:v>43130.28125</c:v>
                </c:pt>
                <c:pt idx="9546">
                  <c:v>43130.302083333401</c:v>
                </c:pt>
                <c:pt idx="9547">
                  <c:v>43130.322916666599</c:v>
                </c:pt>
                <c:pt idx="9548">
                  <c:v>43130.34375</c:v>
                </c:pt>
                <c:pt idx="9549">
                  <c:v>43130.364583333401</c:v>
                </c:pt>
                <c:pt idx="9550">
                  <c:v>43130.385416666599</c:v>
                </c:pt>
                <c:pt idx="9551">
                  <c:v>43130.40625</c:v>
                </c:pt>
                <c:pt idx="9552">
                  <c:v>43130.427083333401</c:v>
                </c:pt>
                <c:pt idx="9553">
                  <c:v>43130.447916666599</c:v>
                </c:pt>
                <c:pt idx="9554">
                  <c:v>43130.46875</c:v>
                </c:pt>
                <c:pt idx="9555">
                  <c:v>43130.489583333401</c:v>
                </c:pt>
                <c:pt idx="9556">
                  <c:v>43130.510416666599</c:v>
                </c:pt>
                <c:pt idx="9557">
                  <c:v>43130.53125</c:v>
                </c:pt>
                <c:pt idx="9558">
                  <c:v>43130.552083333401</c:v>
                </c:pt>
                <c:pt idx="9559">
                  <c:v>43130.572916666599</c:v>
                </c:pt>
                <c:pt idx="9560">
                  <c:v>43130.59375</c:v>
                </c:pt>
                <c:pt idx="9561">
                  <c:v>43130.614583333401</c:v>
                </c:pt>
                <c:pt idx="9562">
                  <c:v>43130.635416666599</c:v>
                </c:pt>
                <c:pt idx="9563">
                  <c:v>43130.65625</c:v>
                </c:pt>
                <c:pt idx="9564">
                  <c:v>43130.677083333401</c:v>
                </c:pt>
                <c:pt idx="9565">
                  <c:v>43130.697916666599</c:v>
                </c:pt>
                <c:pt idx="9566">
                  <c:v>43130.71875</c:v>
                </c:pt>
                <c:pt idx="9567">
                  <c:v>43130.739583333401</c:v>
                </c:pt>
                <c:pt idx="9568">
                  <c:v>43130.760416666599</c:v>
                </c:pt>
                <c:pt idx="9569">
                  <c:v>43130.78125</c:v>
                </c:pt>
                <c:pt idx="9570">
                  <c:v>43130.802083333401</c:v>
                </c:pt>
                <c:pt idx="9571">
                  <c:v>43130.822916666599</c:v>
                </c:pt>
                <c:pt idx="9572">
                  <c:v>43130.84375</c:v>
                </c:pt>
                <c:pt idx="9573">
                  <c:v>43130.864583333401</c:v>
                </c:pt>
                <c:pt idx="9574">
                  <c:v>43130.885416666599</c:v>
                </c:pt>
                <c:pt idx="9575">
                  <c:v>43130.90625</c:v>
                </c:pt>
                <c:pt idx="9576">
                  <c:v>43130.927083333401</c:v>
                </c:pt>
                <c:pt idx="9577">
                  <c:v>43130.947916666599</c:v>
                </c:pt>
                <c:pt idx="9578">
                  <c:v>43130.96875</c:v>
                </c:pt>
                <c:pt idx="9579">
                  <c:v>43130.989583333401</c:v>
                </c:pt>
                <c:pt idx="9580">
                  <c:v>43131.010416666599</c:v>
                </c:pt>
                <c:pt idx="9581">
                  <c:v>43131.03125</c:v>
                </c:pt>
                <c:pt idx="9582">
                  <c:v>43131.052083333401</c:v>
                </c:pt>
                <c:pt idx="9583">
                  <c:v>43131.072916666599</c:v>
                </c:pt>
                <c:pt idx="9584">
                  <c:v>43131.09375</c:v>
                </c:pt>
                <c:pt idx="9585">
                  <c:v>43131.114583333401</c:v>
                </c:pt>
                <c:pt idx="9586">
                  <c:v>43131.135416666599</c:v>
                </c:pt>
                <c:pt idx="9587">
                  <c:v>43131.15625</c:v>
                </c:pt>
                <c:pt idx="9588">
                  <c:v>43131.177083333401</c:v>
                </c:pt>
                <c:pt idx="9589">
                  <c:v>43131.197916666599</c:v>
                </c:pt>
                <c:pt idx="9590">
                  <c:v>43131.21875</c:v>
                </c:pt>
                <c:pt idx="9591">
                  <c:v>43131.239583333401</c:v>
                </c:pt>
                <c:pt idx="9592">
                  <c:v>43131.260416666599</c:v>
                </c:pt>
                <c:pt idx="9593">
                  <c:v>43131.28125</c:v>
                </c:pt>
                <c:pt idx="9594">
                  <c:v>43131.302083333401</c:v>
                </c:pt>
                <c:pt idx="9595">
                  <c:v>43131.322916666599</c:v>
                </c:pt>
                <c:pt idx="9596">
                  <c:v>43131.34375</c:v>
                </c:pt>
                <c:pt idx="9597">
                  <c:v>43131.364583333401</c:v>
                </c:pt>
                <c:pt idx="9598">
                  <c:v>43131.385416666599</c:v>
                </c:pt>
                <c:pt idx="9599">
                  <c:v>43131.40625</c:v>
                </c:pt>
                <c:pt idx="9600">
                  <c:v>43131.427083333401</c:v>
                </c:pt>
                <c:pt idx="9601">
                  <c:v>43131.447916666599</c:v>
                </c:pt>
                <c:pt idx="9602">
                  <c:v>43131.46875</c:v>
                </c:pt>
                <c:pt idx="9603">
                  <c:v>43131.489583333401</c:v>
                </c:pt>
                <c:pt idx="9604">
                  <c:v>43131.510416666599</c:v>
                </c:pt>
                <c:pt idx="9605">
                  <c:v>43131.53125</c:v>
                </c:pt>
                <c:pt idx="9606">
                  <c:v>43131.552083333401</c:v>
                </c:pt>
                <c:pt idx="9607">
                  <c:v>43131.572916666599</c:v>
                </c:pt>
                <c:pt idx="9608">
                  <c:v>43131.59375</c:v>
                </c:pt>
                <c:pt idx="9609">
                  <c:v>43131.614583333401</c:v>
                </c:pt>
                <c:pt idx="9610">
                  <c:v>43131.635416666599</c:v>
                </c:pt>
                <c:pt idx="9611">
                  <c:v>43131.65625</c:v>
                </c:pt>
                <c:pt idx="9612">
                  <c:v>43131.677083333401</c:v>
                </c:pt>
                <c:pt idx="9613">
                  <c:v>43131.697916666599</c:v>
                </c:pt>
                <c:pt idx="9614">
                  <c:v>43131.71875</c:v>
                </c:pt>
                <c:pt idx="9615">
                  <c:v>43131.739583333401</c:v>
                </c:pt>
                <c:pt idx="9616">
                  <c:v>43131.760416666599</c:v>
                </c:pt>
                <c:pt idx="9617">
                  <c:v>43131.78125</c:v>
                </c:pt>
                <c:pt idx="9618">
                  <c:v>43131.802083333401</c:v>
                </c:pt>
                <c:pt idx="9619">
                  <c:v>43131.822916666599</c:v>
                </c:pt>
                <c:pt idx="9620">
                  <c:v>43131.84375</c:v>
                </c:pt>
                <c:pt idx="9621">
                  <c:v>43131.864583333401</c:v>
                </c:pt>
                <c:pt idx="9622">
                  <c:v>43131.885416666599</c:v>
                </c:pt>
                <c:pt idx="9623">
                  <c:v>43131.90625</c:v>
                </c:pt>
                <c:pt idx="9624">
                  <c:v>43131.927083333401</c:v>
                </c:pt>
                <c:pt idx="9625">
                  <c:v>43131.947916666599</c:v>
                </c:pt>
                <c:pt idx="9626">
                  <c:v>43131.96875</c:v>
                </c:pt>
                <c:pt idx="9627">
                  <c:v>43131.989583333401</c:v>
                </c:pt>
                <c:pt idx="9628">
                  <c:v>43132.010416666599</c:v>
                </c:pt>
                <c:pt idx="9629">
                  <c:v>43132.03125</c:v>
                </c:pt>
                <c:pt idx="9630">
                  <c:v>43132.052083333401</c:v>
                </c:pt>
                <c:pt idx="9631">
                  <c:v>43132.072916666599</c:v>
                </c:pt>
                <c:pt idx="9632">
                  <c:v>43132.09375</c:v>
                </c:pt>
                <c:pt idx="9633">
                  <c:v>43132.114583333401</c:v>
                </c:pt>
                <c:pt idx="9634">
                  <c:v>43132.135416666599</c:v>
                </c:pt>
                <c:pt idx="9635">
                  <c:v>43132.15625</c:v>
                </c:pt>
                <c:pt idx="9636">
                  <c:v>43132.177083333401</c:v>
                </c:pt>
                <c:pt idx="9637">
                  <c:v>43132.197916666599</c:v>
                </c:pt>
                <c:pt idx="9638">
                  <c:v>43132.21875</c:v>
                </c:pt>
                <c:pt idx="9639">
                  <c:v>43132.239583333401</c:v>
                </c:pt>
                <c:pt idx="9640">
                  <c:v>43132.260416666599</c:v>
                </c:pt>
                <c:pt idx="9641">
                  <c:v>43132.28125</c:v>
                </c:pt>
                <c:pt idx="9642">
                  <c:v>43132.302083333401</c:v>
                </c:pt>
                <c:pt idx="9643">
                  <c:v>43132.322916666599</c:v>
                </c:pt>
                <c:pt idx="9644">
                  <c:v>43132.34375</c:v>
                </c:pt>
                <c:pt idx="9645">
                  <c:v>43132.364583333401</c:v>
                </c:pt>
                <c:pt idx="9646">
                  <c:v>43132.385416666599</c:v>
                </c:pt>
                <c:pt idx="9647">
                  <c:v>43132.40625</c:v>
                </c:pt>
                <c:pt idx="9648">
                  <c:v>43132.427083333401</c:v>
                </c:pt>
                <c:pt idx="9649">
                  <c:v>43132.447916666599</c:v>
                </c:pt>
                <c:pt idx="9650">
                  <c:v>43132.46875</c:v>
                </c:pt>
                <c:pt idx="9651">
                  <c:v>43132.489583333401</c:v>
                </c:pt>
                <c:pt idx="9652">
                  <c:v>43132.510416666599</c:v>
                </c:pt>
                <c:pt idx="9653">
                  <c:v>43132.53125</c:v>
                </c:pt>
                <c:pt idx="9654">
                  <c:v>43132.552083333401</c:v>
                </c:pt>
                <c:pt idx="9655">
                  <c:v>43132.572916666599</c:v>
                </c:pt>
                <c:pt idx="9656">
                  <c:v>43132.59375</c:v>
                </c:pt>
                <c:pt idx="9657">
                  <c:v>43132.614583333401</c:v>
                </c:pt>
                <c:pt idx="9658">
                  <c:v>43132.635416666599</c:v>
                </c:pt>
                <c:pt idx="9659">
                  <c:v>43132.65625</c:v>
                </c:pt>
                <c:pt idx="9660">
                  <c:v>43132.677083333401</c:v>
                </c:pt>
                <c:pt idx="9661">
                  <c:v>43132.697916666599</c:v>
                </c:pt>
                <c:pt idx="9662">
                  <c:v>43132.71875</c:v>
                </c:pt>
                <c:pt idx="9663">
                  <c:v>43132.739583333401</c:v>
                </c:pt>
                <c:pt idx="9664">
                  <c:v>43132.760416666599</c:v>
                </c:pt>
                <c:pt idx="9665">
                  <c:v>43132.78125</c:v>
                </c:pt>
                <c:pt idx="9666">
                  <c:v>43132.802083333401</c:v>
                </c:pt>
                <c:pt idx="9667">
                  <c:v>43132.822916666599</c:v>
                </c:pt>
                <c:pt idx="9668">
                  <c:v>43132.84375</c:v>
                </c:pt>
                <c:pt idx="9669">
                  <c:v>43132.864583333401</c:v>
                </c:pt>
                <c:pt idx="9670">
                  <c:v>43132.885416666599</c:v>
                </c:pt>
                <c:pt idx="9671">
                  <c:v>43132.90625</c:v>
                </c:pt>
                <c:pt idx="9672">
                  <c:v>43132.927083333401</c:v>
                </c:pt>
                <c:pt idx="9673">
                  <c:v>43132.947916666599</c:v>
                </c:pt>
                <c:pt idx="9674">
                  <c:v>43132.96875</c:v>
                </c:pt>
                <c:pt idx="9675">
                  <c:v>43132.989583333401</c:v>
                </c:pt>
                <c:pt idx="9676">
                  <c:v>43133.010416666599</c:v>
                </c:pt>
                <c:pt idx="9677">
                  <c:v>43133.03125</c:v>
                </c:pt>
                <c:pt idx="9678">
                  <c:v>43133.052083333401</c:v>
                </c:pt>
                <c:pt idx="9679">
                  <c:v>43133.072916666599</c:v>
                </c:pt>
                <c:pt idx="9680">
                  <c:v>43133.09375</c:v>
                </c:pt>
                <c:pt idx="9681">
                  <c:v>43133.114583333401</c:v>
                </c:pt>
                <c:pt idx="9682">
                  <c:v>43133.135416666599</c:v>
                </c:pt>
                <c:pt idx="9683">
                  <c:v>43133.15625</c:v>
                </c:pt>
                <c:pt idx="9684">
                  <c:v>43133.177083333401</c:v>
                </c:pt>
                <c:pt idx="9685">
                  <c:v>43133.197916666599</c:v>
                </c:pt>
                <c:pt idx="9686">
                  <c:v>43133.21875</c:v>
                </c:pt>
                <c:pt idx="9687">
                  <c:v>43133.239583333401</c:v>
                </c:pt>
                <c:pt idx="9688">
                  <c:v>43133.260416666599</c:v>
                </c:pt>
                <c:pt idx="9689">
                  <c:v>43133.28125</c:v>
                </c:pt>
                <c:pt idx="9690">
                  <c:v>43133.302083333401</c:v>
                </c:pt>
                <c:pt idx="9691">
                  <c:v>43133.322916666599</c:v>
                </c:pt>
                <c:pt idx="9692">
                  <c:v>43133.34375</c:v>
                </c:pt>
                <c:pt idx="9693">
                  <c:v>43133.364583333401</c:v>
                </c:pt>
                <c:pt idx="9694">
                  <c:v>43133.385416666599</c:v>
                </c:pt>
                <c:pt idx="9695">
                  <c:v>43133.40625</c:v>
                </c:pt>
                <c:pt idx="9696">
                  <c:v>43133.427083333401</c:v>
                </c:pt>
                <c:pt idx="9697">
                  <c:v>43133.447916666599</c:v>
                </c:pt>
                <c:pt idx="9698">
                  <c:v>43133.46875</c:v>
                </c:pt>
                <c:pt idx="9699">
                  <c:v>43133.489583333401</c:v>
                </c:pt>
                <c:pt idx="9700">
                  <c:v>43133.510416666599</c:v>
                </c:pt>
                <c:pt idx="9701">
                  <c:v>43133.53125</c:v>
                </c:pt>
                <c:pt idx="9702">
                  <c:v>43133.552083333401</c:v>
                </c:pt>
                <c:pt idx="9703">
                  <c:v>43133.572916666599</c:v>
                </c:pt>
                <c:pt idx="9704">
                  <c:v>43133.59375</c:v>
                </c:pt>
                <c:pt idx="9705">
                  <c:v>43133.614583333401</c:v>
                </c:pt>
                <c:pt idx="9706">
                  <c:v>43133.635416666599</c:v>
                </c:pt>
                <c:pt idx="9707">
                  <c:v>43133.65625</c:v>
                </c:pt>
                <c:pt idx="9708">
                  <c:v>43133.677083333401</c:v>
                </c:pt>
                <c:pt idx="9709">
                  <c:v>43133.697916666599</c:v>
                </c:pt>
                <c:pt idx="9710">
                  <c:v>43133.71875</c:v>
                </c:pt>
                <c:pt idx="9711">
                  <c:v>43133.739583333401</c:v>
                </c:pt>
                <c:pt idx="9712">
                  <c:v>43133.760416666599</c:v>
                </c:pt>
                <c:pt idx="9713">
                  <c:v>43133.78125</c:v>
                </c:pt>
                <c:pt idx="9714">
                  <c:v>43133.802083333401</c:v>
                </c:pt>
                <c:pt idx="9715">
                  <c:v>43133.822916666599</c:v>
                </c:pt>
                <c:pt idx="9716">
                  <c:v>43133.84375</c:v>
                </c:pt>
                <c:pt idx="9717">
                  <c:v>43133.864583333401</c:v>
                </c:pt>
                <c:pt idx="9718">
                  <c:v>43133.885416666599</c:v>
                </c:pt>
                <c:pt idx="9719">
                  <c:v>43133.90625</c:v>
                </c:pt>
                <c:pt idx="9720">
                  <c:v>43133.927083333401</c:v>
                </c:pt>
                <c:pt idx="9721">
                  <c:v>43133.947916666599</c:v>
                </c:pt>
                <c:pt idx="9722">
                  <c:v>43133.96875</c:v>
                </c:pt>
                <c:pt idx="9723">
                  <c:v>43133.989583333401</c:v>
                </c:pt>
                <c:pt idx="9724">
                  <c:v>43134.010416666599</c:v>
                </c:pt>
                <c:pt idx="9725">
                  <c:v>43134.03125</c:v>
                </c:pt>
                <c:pt idx="9726">
                  <c:v>43134.052083333401</c:v>
                </c:pt>
                <c:pt idx="9727">
                  <c:v>43134.072916666599</c:v>
                </c:pt>
                <c:pt idx="9728">
                  <c:v>43134.09375</c:v>
                </c:pt>
                <c:pt idx="9729">
                  <c:v>43134.114583333401</c:v>
                </c:pt>
                <c:pt idx="9730">
                  <c:v>43134.135416666599</c:v>
                </c:pt>
                <c:pt idx="9731">
                  <c:v>43134.15625</c:v>
                </c:pt>
                <c:pt idx="9732">
                  <c:v>43134.177083333401</c:v>
                </c:pt>
                <c:pt idx="9733">
                  <c:v>43134.197916666599</c:v>
                </c:pt>
                <c:pt idx="9734">
                  <c:v>43134.21875</c:v>
                </c:pt>
                <c:pt idx="9735">
                  <c:v>43134.239583333401</c:v>
                </c:pt>
                <c:pt idx="9736">
                  <c:v>43134.260416666599</c:v>
                </c:pt>
                <c:pt idx="9737">
                  <c:v>43134.28125</c:v>
                </c:pt>
                <c:pt idx="9738">
                  <c:v>43134.302083333401</c:v>
                </c:pt>
                <c:pt idx="9739">
                  <c:v>43134.322916666599</c:v>
                </c:pt>
                <c:pt idx="9740">
                  <c:v>43134.34375</c:v>
                </c:pt>
                <c:pt idx="9741">
                  <c:v>43134.364583333401</c:v>
                </c:pt>
                <c:pt idx="9742">
                  <c:v>43134.385416666599</c:v>
                </c:pt>
                <c:pt idx="9743">
                  <c:v>43134.40625</c:v>
                </c:pt>
                <c:pt idx="9744">
                  <c:v>43134.427083333401</c:v>
                </c:pt>
                <c:pt idx="9745">
                  <c:v>43134.447916666599</c:v>
                </c:pt>
                <c:pt idx="9746">
                  <c:v>43134.46875</c:v>
                </c:pt>
                <c:pt idx="9747">
                  <c:v>43134.489583333401</c:v>
                </c:pt>
                <c:pt idx="9748">
                  <c:v>43134.510416666599</c:v>
                </c:pt>
                <c:pt idx="9749">
                  <c:v>43134.53125</c:v>
                </c:pt>
                <c:pt idx="9750">
                  <c:v>43134.552083333401</c:v>
                </c:pt>
                <c:pt idx="9751">
                  <c:v>43134.572916666599</c:v>
                </c:pt>
                <c:pt idx="9752">
                  <c:v>43134.59375</c:v>
                </c:pt>
                <c:pt idx="9753">
                  <c:v>43134.614583333401</c:v>
                </c:pt>
                <c:pt idx="9754">
                  <c:v>43134.635416666599</c:v>
                </c:pt>
                <c:pt idx="9755">
                  <c:v>43134.65625</c:v>
                </c:pt>
                <c:pt idx="9756">
                  <c:v>43134.677083333401</c:v>
                </c:pt>
                <c:pt idx="9757">
                  <c:v>43134.697916666599</c:v>
                </c:pt>
                <c:pt idx="9758">
                  <c:v>43134.71875</c:v>
                </c:pt>
                <c:pt idx="9759">
                  <c:v>43134.739583333401</c:v>
                </c:pt>
                <c:pt idx="9760">
                  <c:v>43134.760416666599</c:v>
                </c:pt>
                <c:pt idx="9761">
                  <c:v>43134.78125</c:v>
                </c:pt>
                <c:pt idx="9762">
                  <c:v>43134.802083333401</c:v>
                </c:pt>
                <c:pt idx="9763">
                  <c:v>43134.822916666599</c:v>
                </c:pt>
                <c:pt idx="9764">
                  <c:v>43134.84375</c:v>
                </c:pt>
                <c:pt idx="9765">
                  <c:v>43134.864583333401</c:v>
                </c:pt>
                <c:pt idx="9766">
                  <c:v>43134.885416666599</c:v>
                </c:pt>
                <c:pt idx="9767">
                  <c:v>43134.90625</c:v>
                </c:pt>
                <c:pt idx="9768">
                  <c:v>43134.927083333401</c:v>
                </c:pt>
                <c:pt idx="9769">
                  <c:v>43134.947916666599</c:v>
                </c:pt>
                <c:pt idx="9770">
                  <c:v>43134.96875</c:v>
                </c:pt>
                <c:pt idx="9771">
                  <c:v>43134.989583333401</c:v>
                </c:pt>
                <c:pt idx="9772">
                  <c:v>43135.010416666599</c:v>
                </c:pt>
                <c:pt idx="9773">
                  <c:v>43135.03125</c:v>
                </c:pt>
                <c:pt idx="9774">
                  <c:v>43135.052083333401</c:v>
                </c:pt>
                <c:pt idx="9775">
                  <c:v>43135.072916666599</c:v>
                </c:pt>
                <c:pt idx="9776">
                  <c:v>43135.09375</c:v>
                </c:pt>
                <c:pt idx="9777">
                  <c:v>43135.114583333401</c:v>
                </c:pt>
                <c:pt idx="9778">
                  <c:v>43135.135416666599</c:v>
                </c:pt>
                <c:pt idx="9779">
                  <c:v>43135.15625</c:v>
                </c:pt>
                <c:pt idx="9780">
                  <c:v>43135.177083333401</c:v>
                </c:pt>
                <c:pt idx="9781">
                  <c:v>43135.197916666599</c:v>
                </c:pt>
                <c:pt idx="9782">
                  <c:v>43135.21875</c:v>
                </c:pt>
                <c:pt idx="9783">
                  <c:v>43135.239583333401</c:v>
                </c:pt>
                <c:pt idx="9784">
                  <c:v>43135.260416666599</c:v>
                </c:pt>
                <c:pt idx="9785">
                  <c:v>43135.28125</c:v>
                </c:pt>
                <c:pt idx="9786">
                  <c:v>43135.302083333401</c:v>
                </c:pt>
                <c:pt idx="9787">
                  <c:v>43135.322916666599</c:v>
                </c:pt>
                <c:pt idx="9788">
                  <c:v>43135.34375</c:v>
                </c:pt>
                <c:pt idx="9789">
                  <c:v>43135.364583333401</c:v>
                </c:pt>
                <c:pt idx="9790">
                  <c:v>43135.385416666599</c:v>
                </c:pt>
                <c:pt idx="9791">
                  <c:v>43135.40625</c:v>
                </c:pt>
                <c:pt idx="9792">
                  <c:v>43135.427083333401</c:v>
                </c:pt>
                <c:pt idx="9793">
                  <c:v>43135.447916666599</c:v>
                </c:pt>
                <c:pt idx="9794">
                  <c:v>43135.46875</c:v>
                </c:pt>
                <c:pt idx="9795">
                  <c:v>43135.489583333401</c:v>
                </c:pt>
                <c:pt idx="9796">
                  <c:v>43135.510416666599</c:v>
                </c:pt>
                <c:pt idx="9797">
                  <c:v>43135.53125</c:v>
                </c:pt>
                <c:pt idx="9798">
                  <c:v>43135.552083333401</c:v>
                </c:pt>
                <c:pt idx="9799">
                  <c:v>43135.572916666599</c:v>
                </c:pt>
                <c:pt idx="9800">
                  <c:v>43135.59375</c:v>
                </c:pt>
                <c:pt idx="9801">
                  <c:v>43135.614583333401</c:v>
                </c:pt>
                <c:pt idx="9802">
                  <c:v>43135.635416666599</c:v>
                </c:pt>
                <c:pt idx="9803">
                  <c:v>43135.65625</c:v>
                </c:pt>
                <c:pt idx="9804">
                  <c:v>43135.677083333401</c:v>
                </c:pt>
                <c:pt idx="9805">
                  <c:v>43135.697916666599</c:v>
                </c:pt>
                <c:pt idx="9806">
                  <c:v>43135.71875</c:v>
                </c:pt>
                <c:pt idx="9807">
                  <c:v>43135.739583333401</c:v>
                </c:pt>
                <c:pt idx="9808">
                  <c:v>43135.760416666599</c:v>
                </c:pt>
                <c:pt idx="9809">
                  <c:v>43135.78125</c:v>
                </c:pt>
                <c:pt idx="9810">
                  <c:v>43135.802083333401</c:v>
                </c:pt>
                <c:pt idx="9811">
                  <c:v>43135.822916666599</c:v>
                </c:pt>
                <c:pt idx="9812">
                  <c:v>43135.84375</c:v>
                </c:pt>
                <c:pt idx="9813">
                  <c:v>43135.864583333401</c:v>
                </c:pt>
                <c:pt idx="9814">
                  <c:v>43135.885416666599</c:v>
                </c:pt>
                <c:pt idx="9815">
                  <c:v>43135.90625</c:v>
                </c:pt>
                <c:pt idx="9816">
                  <c:v>43135.927083333401</c:v>
                </c:pt>
                <c:pt idx="9817">
                  <c:v>43135.947916666599</c:v>
                </c:pt>
                <c:pt idx="9818">
                  <c:v>43135.96875</c:v>
                </c:pt>
                <c:pt idx="9819">
                  <c:v>43135.989583333401</c:v>
                </c:pt>
                <c:pt idx="9820">
                  <c:v>43136.010416666599</c:v>
                </c:pt>
                <c:pt idx="9821">
                  <c:v>43136.03125</c:v>
                </c:pt>
                <c:pt idx="9822">
                  <c:v>43136.052083333401</c:v>
                </c:pt>
                <c:pt idx="9823">
                  <c:v>43136.072916666599</c:v>
                </c:pt>
                <c:pt idx="9824">
                  <c:v>43136.09375</c:v>
                </c:pt>
                <c:pt idx="9825">
                  <c:v>43136.114583333401</c:v>
                </c:pt>
                <c:pt idx="9826">
                  <c:v>43136.135416666599</c:v>
                </c:pt>
                <c:pt idx="9827">
                  <c:v>43136.15625</c:v>
                </c:pt>
                <c:pt idx="9828">
                  <c:v>43136.177083333401</c:v>
                </c:pt>
                <c:pt idx="9829">
                  <c:v>43136.197916666599</c:v>
                </c:pt>
                <c:pt idx="9830">
                  <c:v>43136.21875</c:v>
                </c:pt>
                <c:pt idx="9831">
                  <c:v>43136.239583333401</c:v>
                </c:pt>
                <c:pt idx="9832">
                  <c:v>43136.260416666599</c:v>
                </c:pt>
                <c:pt idx="9833">
                  <c:v>43136.28125</c:v>
                </c:pt>
                <c:pt idx="9834">
                  <c:v>43136.302083333401</c:v>
                </c:pt>
                <c:pt idx="9835">
                  <c:v>43136.322916666599</c:v>
                </c:pt>
                <c:pt idx="9836">
                  <c:v>43136.34375</c:v>
                </c:pt>
                <c:pt idx="9837">
                  <c:v>43136.364583333401</c:v>
                </c:pt>
                <c:pt idx="9838">
                  <c:v>43136.385416666599</c:v>
                </c:pt>
                <c:pt idx="9839">
                  <c:v>43136.40625</c:v>
                </c:pt>
                <c:pt idx="9840">
                  <c:v>43136.427083333401</c:v>
                </c:pt>
                <c:pt idx="9841">
                  <c:v>43136.447916666599</c:v>
                </c:pt>
                <c:pt idx="9842">
                  <c:v>43136.46875</c:v>
                </c:pt>
                <c:pt idx="9843">
                  <c:v>43136.489583333401</c:v>
                </c:pt>
                <c:pt idx="9844">
                  <c:v>43136.510416666599</c:v>
                </c:pt>
                <c:pt idx="9845">
                  <c:v>43136.53125</c:v>
                </c:pt>
                <c:pt idx="9846">
                  <c:v>43136.552083333401</c:v>
                </c:pt>
                <c:pt idx="9847">
                  <c:v>43136.572916666599</c:v>
                </c:pt>
                <c:pt idx="9848">
                  <c:v>43136.59375</c:v>
                </c:pt>
                <c:pt idx="9849">
                  <c:v>43136.614583333401</c:v>
                </c:pt>
                <c:pt idx="9850">
                  <c:v>43136.635416666599</c:v>
                </c:pt>
                <c:pt idx="9851">
                  <c:v>43136.65625</c:v>
                </c:pt>
                <c:pt idx="9852">
                  <c:v>43136.677083333401</c:v>
                </c:pt>
                <c:pt idx="9853">
                  <c:v>43136.697916666599</c:v>
                </c:pt>
                <c:pt idx="9854">
                  <c:v>43136.71875</c:v>
                </c:pt>
                <c:pt idx="9855">
                  <c:v>43136.739583333401</c:v>
                </c:pt>
                <c:pt idx="9856">
                  <c:v>43136.760416666599</c:v>
                </c:pt>
                <c:pt idx="9857">
                  <c:v>43136.78125</c:v>
                </c:pt>
                <c:pt idx="9858">
                  <c:v>43136.802083333401</c:v>
                </c:pt>
                <c:pt idx="9859">
                  <c:v>43136.822916666599</c:v>
                </c:pt>
                <c:pt idx="9860">
                  <c:v>43136.84375</c:v>
                </c:pt>
                <c:pt idx="9861">
                  <c:v>43136.864583333401</c:v>
                </c:pt>
                <c:pt idx="9862">
                  <c:v>43136.885416666599</c:v>
                </c:pt>
                <c:pt idx="9863">
                  <c:v>43136.90625</c:v>
                </c:pt>
                <c:pt idx="9864">
                  <c:v>43136.927083333401</c:v>
                </c:pt>
                <c:pt idx="9865">
                  <c:v>43136.947916666599</c:v>
                </c:pt>
                <c:pt idx="9866">
                  <c:v>43136.96875</c:v>
                </c:pt>
                <c:pt idx="9867">
                  <c:v>43136.989583333401</c:v>
                </c:pt>
                <c:pt idx="9868">
                  <c:v>43137.010416666599</c:v>
                </c:pt>
                <c:pt idx="9869">
                  <c:v>43137.03125</c:v>
                </c:pt>
                <c:pt idx="9870">
                  <c:v>43137.052083333401</c:v>
                </c:pt>
                <c:pt idx="9871">
                  <c:v>43137.072916666599</c:v>
                </c:pt>
                <c:pt idx="9872">
                  <c:v>43137.09375</c:v>
                </c:pt>
                <c:pt idx="9873">
                  <c:v>43137.114583333401</c:v>
                </c:pt>
                <c:pt idx="9874">
                  <c:v>43137.135416666599</c:v>
                </c:pt>
                <c:pt idx="9875">
                  <c:v>43137.15625</c:v>
                </c:pt>
                <c:pt idx="9876">
                  <c:v>43137.177083333401</c:v>
                </c:pt>
                <c:pt idx="9877">
                  <c:v>43137.197916666599</c:v>
                </c:pt>
                <c:pt idx="9878">
                  <c:v>43137.21875</c:v>
                </c:pt>
                <c:pt idx="9879">
                  <c:v>43137.239583333401</c:v>
                </c:pt>
                <c:pt idx="9880">
                  <c:v>43137.260416666599</c:v>
                </c:pt>
                <c:pt idx="9881">
                  <c:v>43137.28125</c:v>
                </c:pt>
                <c:pt idx="9882">
                  <c:v>43137.302083333401</c:v>
                </c:pt>
                <c:pt idx="9883">
                  <c:v>43137.322916666599</c:v>
                </c:pt>
                <c:pt idx="9884">
                  <c:v>43137.34375</c:v>
                </c:pt>
                <c:pt idx="9885">
                  <c:v>43137.364583333401</c:v>
                </c:pt>
                <c:pt idx="9886">
                  <c:v>43137.385416666599</c:v>
                </c:pt>
                <c:pt idx="9887">
                  <c:v>43137.40625</c:v>
                </c:pt>
                <c:pt idx="9888">
                  <c:v>43137.427083333401</c:v>
                </c:pt>
                <c:pt idx="9889">
                  <c:v>43137.447916666599</c:v>
                </c:pt>
                <c:pt idx="9890">
                  <c:v>43137.46875</c:v>
                </c:pt>
                <c:pt idx="9891">
                  <c:v>43137.489583333401</c:v>
                </c:pt>
                <c:pt idx="9892">
                  <c:v>43137.510416666599</c:v>
                </c:pt>
                <c:pt idx="9893">
                  <c:v>43137.53125</c:v>
                </c:pt>
                <c:pt idx="9894">
                  <c:v>43137.552083333401</c:v>
                </c:pt>
                <c:pt idx="9895">
                  <c:v>43137.572916666599</c:v>
                </c:pt>
                <c:pt idx="9896">
                  <c:v>43137.59375</c:v>
                </c:pt>
                <c:pt idx="9897">
                  <c:v>43137.614583333401</c:v>
                </c:pt>
                <c:pt idx="9898">
                  <c:v>43137.635416666599</c:v>
                </c:pt>
                <c:pt idx="9899">
                  <c:v>43137.65625</c:v>
                </c:pt>
                <c:pt idx="9900">
                  <c:v>43137.677083333401</c:v>
                </c:pt>
                <c:pt idx="9901">
                  <c:v>43137.697916666599</c:v>
                </c:pt>
                <c:pt idx="9902">
                  <c:v>43137.71875</c:v>
                </c:pt>
                <c:pt idx="9903">
                  <c:v>43137.739583333401</c:v>
                </c:pt>
                <c:pt idx="9904">
                  <c:v>43137.760416666599</c:v>
                </c:pt>
                <c:pt idx="9905">
                  <c:v>43137.78125</c:v>
                </c:pt>
                <c:pt idx="9906">
                  <c:v>43137.802083333401</c:v>
                </c:pt>
                <c:pt idx="9907">
                  <c:v>43137.822916666599</c:v>
                </c:pt>
                <c:pt idx="9908">
                  <c:v>43137.84375</c:v>
                </c:pt>
                <c:pt idx="9909">
                  <c:v>43137.864583333401</c:v>
                </c:pt>
                <c:pt idx="9910">
                  <c:v>43137.885416666599</c:v>
                </c:pt>
                <c:pt idx="9911">
                  <c:v>43137.90625</c:v>
                </c:pt>
                <c:pt idx="9912">
                  <c:v>43137.927083333401</c:v>
                </c:pt>
                <c:pt idx="9913">
                  <c:v>43137.947916666599</c:v>
                </c:pt>
                <c:pt idx="9914">
                  <c:v>43137.96875</c:v>
                </c:pt>
                <c:pt idx="9915">
                  <c:v>43137.989583333401</c:v>
                </c:pt>
                <c:pt idx="9916">
                  <c:v>43138.010416666599</c:v>
                </c:pt>
                <c:pt idx="9917">
                  <c:v>43138.03125</c:v>
                </c:pt>
                <c:pt idx="9918">
                  <c:v>43138.052083333401</c:v>
                </c:pt>
                <c:pt idx="9919">
                  <c:v>43138.072916666599</c:v>
                </c:pt>
                <c:pt idx="9920">
                  <c:v>43138.09375</c:v>
                </c:pt>
                <c:pt idx="9921">
                  <c:v>43138.114583333401</c:v>
                </c:pt>
                <c:pt idx="9922">
                  <c:v>43138.135416666599</c:v>
                </c:pt>
                <c:pt idx="9923">
                  <c:v>43138.15625</c:v>
                </c:pt>
                <c:pt idx="9924">
                  <c:v>43138.177083333401</c:v>
                </c:pt>
                <c:pt idx="9925">
                  <c:v>43138.197916666599</c:v>
                </c:pt>
                <c:pt idx="9926">
                  <c:v>43138.21875</c:v>
                </c:pt>
                <c:pt idx="9927">
                  <c:v>43138.239583333401</c:v>
                </c:pt>
                <c:pt idx="9928">
                  <c:v>43138.260416666599</c:v>
                </c:pt>
                <c:pt idx="9929">
                  <c:v>43138.28125</c:v>
                </c:pt>
                <c:pt idx="9930">
                  <c:v>43138.302083333401</c:v>
                </c:pt>
                <c:pt idx="9931">
                  <c:v>43138.322916666599</c:v>
                </c:pt>
                <c:pt idx="9932">
                  <c:v>43138.34375</c:v>
                </c:pt>
                <c:pt idx="9933">
                  <c:v>43138.364583333401</c:v>
                </c:pt>
                <c:pt idx="9934">
                  <c:v>43138.385416666599</c:v>
                </c:pt>
                <c:pt idx="9935">
                  <c:v>43138.40625</c:v>
                </c:pt>
                <c:pt idx="9936">
                  <c:v>43138.427083333401</c:v>
                </c:pt>
                <c:pt idx="9937">
                  <c:v>43138.447916666599</c:v>
                </c:pt>
                <c:pt idx="9938">
                  <c:v>43138.46875</c:v>
                </c:pt>
                <c:pt idx="9939">
                  <c:v>43138.489583333401</c:v>
                </c:pt>
                <c:pt idx="9940">
                  <c:v>43138.510416666599</c:v>
                </c:pt>
                <c:pt idx="9941">
                  <c:v>43138.53125</c:v>
                </c:pt>
                <c:pt idx="9942">
                  <c:v>43138.552083333401</c:v>
                </c:pt>
                <c:pt idx="9943">
                  <c:v>43138.572916666599</c:v>
                </c:pt>
                <c:pt idx="9944">
                  <c:v>43138.59375</c:v>
                </c:pt>
                <c:pt idx="9945">
                  <c:v>43138.614583333401</c:v>
                </c:pt>
                <c:pt idx="9946">
                  <c:v>43138.635416666599</c:v>
                </c:pt>
                <c:pt idx="9947">
                  <c:v>43138.65625</c:v>
                </c:pt>
                <c:pt idx="9948">
                  <c:v>43138.677083333401</c:v>
                </c:pt>
                <c:pt idx="9949">
                  <c:v>43138.697916666599</c:v>
                </c:pt>
                <c:pt idx="9950">
                  <c:v>43138.71875</c:v>
                </c:pt>
                <c:pt idx="9951">
                  <c:v>43138.739583333401</c:v>
                </c:pt>
                <c:pt idx="9952">
                  <c:v>43138.760416666599</c:v>
                </c:pt>
                <c:pt idx="9953">
                  <c:v>43138.78125</c:v>
                </c:pt>
                <c:pt idx="9954">
                  <c:v>43138.802083333401</c:v>
                </c:pt>
                <c:pt idx="9955">
                  <c:v>43138.822916666599</c:v>
                </c:pt>
                <c:pt idx="9956">
                  <c:v>43138.84375</c:v>
                </c:pt>
                <c:pt idx="9957">
                  <c:v>43138.864583333401</c:v>
                </c:pt>
                <c:pt idx="9958">
                  <c:v>43138.885416666599</c:v>
                </c:pt>
                <c:pt idx="9959">
                  <c:v>43138.90625</c:v>
                </c:pt>
                <c:pt idx="9960">
                  <c:v>43138.927083333401</c:v>
                </c:pt>
                <c:pt idx="9961">
                  <c:v>43138.947916666599</c:v>
                </c:pt>
                <c:pt idx="9962">
                  <c:v>43138.96875</c:v>
                </c:pt>
                <c:pt idx="9963">
                  <c:v>43138.989583333401</c:v>
                </c:pt>
                <c:pt idx="9964">
                  <c:v>43139.010416666599</c:v>
                </c:pt>
                <c:pt idx="9965">
                  <c:v>43139.03125</c:v>
                </c:pt>
                <c:pt idx="9966">
                  <c:v>43139.052083333401</c:v>
                </c:pt>
                <c:pt idx="9967">
                  <c:v>43139.072916666599</c:v>
                </c:pt>
                <c:pt idx="9968">
                  <c:v>43139.09375</c:v>
                </c:pt>
                <c:pt idx="9969">
                  <c:v>43139.114583333401</c:v>
                </c:pt>
                <c:pt idx="9970">
                  <c:v>43139.135416666599</c:v>
                </c:pt>
                <c:pt idx="9971">
                  <c:v>43139.15625</c:v>
                </c:pt>
                <c:pt idx="9972">
                  <c:v>43139.177083333401</c:v>
                </c:pt>
                <c:pt idx="9973">
                  <c:v>43139.197916666599</c:v>
                </c:pt>
                <c:pt idx="9974">
                  <c:v>43139.21875</c:v>
                </c:pt>
                <c:pt idx="9975">
                  <c:v>43139.239583333401</c:v>
                </c:pt>
                <c:pt idx="9976">
                  <c:v>43139.260416666599</c:v>
                </c:pt>
                <c:pt idx="9977">
                  <c:v>43139.28125</c:v>
                </c:pt>
                <c:pt idx="9978">
                  <c:v>43139.302083333401</c:v>
                </c:pt>
                <c:pt idx="9979">
                  <c:v>43139.322916666599</c:v>
                </c:pt>
                <c:pt idx="9980">
                  <c:v>43139.34375</c:v>
                </c:pt>
                <c:pt idx="9981">
                  <c:v>43139.364583333401</c:v>
                </c:pt>
                <c:pt idx="9982">
                  <c:v>43139.385416666599</c:v>
                </c:pt>
                <c:pt idx="9983">
                  <c:v>43139.40625</c:v>
                </c:pt>
                <c:pt idx="9984">
                  <c:v>43139.427083333401</c:v>
                </c:pt>
                <c:pt idx="9985">
                  <c:v>43139.447916666599</c:v>
                </c:pt>
                <c:pt idx="9986">
                  <c:v>43139.46875</c:v>
                </c:pt>
                <c:pt idx="9987">
                  <c:v>43139.489583333401</c:v>
                </c:pt>
                <c:pt idx="9988">
                  <c:v>43139.510416666599</c:v>
                </c:pt>
                <c:pt idx="9989">
                  <c:v>43139.53125</c:v>
                </c:pt>
                <c:pt idx="9990">
                  <c:v>43139.552083333401</c:v>
                </c:pt>
                <c:pt idx="9991">
                  <c:v>43139.572916666599</c:v>
                </c:pt>
                <c:pt idx="9992">
                  <c:v>43139.59375</c:v>
                </c:pt>
                <c:pt idx="9993">
                  <c:v>43139.614583333401</c:v>
                </c:pt>
                <c:pt idx="9994">
                  <c:v>43139.635416666599</c:v>
                </c:pt>
                <c:pt idx="9995">
                  <c:v>43139.65625</c:v>
                </c:pt>
                <c:pt idx="9996">
                  <c:v>43139.677083333401</c:v>
                </c:pt>
                <c:pt idx="9997">
                  <c:v>43139.697916666599</c:v>
                </c:pt>
                <c:pt idx="9998">
                  <c:v>43139.71875</c:v>
                </c:pt>
                <c:pt idx="9999">
                  <c:v>43139.739583333401</c:v>
                </c:pt>
                <c:pt idx="10000">
                  <c:v>43139.760416666599</c:v>
                </c:pt>
                <c:pt idx="10001">
                  <c:v>43139.78125</c:v>
                </c:pt>
                <c:pt idx="10002">
                  <c:v>43139.802083333401</c:v>
                </c:pt>
                <c:pt idx="10003">
                  <c:v>43139.822916666599</c:v>
                </c:pt>
                <c:pt idx="10004">
                  <c:v>43139.84375</c:v>
                </c:pt>
                <c:pt idx="10005">
                  <c:v>43139.864583333401</c:v>
                </c:pt>
                <c:pt idx="10006">
                  <c:v>43139.885416666599</c:v>
                </c:pt>
                <c:pt idx="10007">
                  <c:v>43139.90625</c:v>
                </c:pt>
                <c:pt idx="10008">
                  <c:v>43139.927083333401</c:v>
                </c:pt>
                <c:pt idx="10009">
                  <c:v>43139.947916666599</c:v>
                </c:pt>
                <c:pt idx="10010">
                  <c:v>43139.96875</c:v>
                </c:pt>
                <c:pt idx="10011">
                  <c:v>43139.989583333401</c:v>
                </c:pt>
                <c:pt idx="10012">
                  <c:v>43140.010416666599</c:v>
                </c:pt>
                <c:pt idx="10013">
                  <c:v>43140.03125</c:v>
                </c:pt>
                <c:pt idx="10014">
                  <c:v>43140.052083333401</c:v>
                </c:pt>
                <c:pt idx="10015">
                  <c:v>43140.072916666599</c:v>
                </c:pt>
                <c:pt idx="10016">
                  <c:v>43140.09375</c:v>
                </c:pt>
                <c:pt idx="10017">
                  <c:v>43140.114583333401</c:v>
                </c:pt>
                <c:pt idx="10018">
                  <c:v>43140.135416666599</c:v>
                </c:pt>
                <c:pt idx="10019">
                  <c:v>43140.15625</c:v>
                </c:pt>
                <c:pt idx="10020">
                  <c:v>43140.177083333401</c:v>
                </c:pt>
                <c:pt idx="10021">
                  <c:v>43140.197916666599</c:v>
                </c:pt>
                <c:pt idx="10022">
                  <c:v>43140.21875</c:v>
                </c:pt>
                <c:pt idx="10023">
                  <c:v>43140.239583333401</c:v>
                </c:pt>
                <c:pt idx="10024">
                  <c:v>43140.260416666599</c:v>
                </c:pt>
                <c:pt idx="10025">
                  <c:v>43140.28125</c:v>
                </c:pt>
                <c:pt idx="10026">
                  <c:v>43140.302083333401</c:v>
                </c:pt>
                <c:pt idx="10027">
                  <c:v>43140.322916666599</c:v>
                </c:pt>
                <c:pt idx="10028">
                  <c:v>43140.34375</c:v>
                </c:pt>
                <c:pt idx="10029">
                  <c:v>43140.364583333401</c:v>
                </c:pt>
                <c:pt idx="10030">
                  <c:v>43140.385416666599</c:v>
                </c:pt>
                <c:pt idx="10031">
                  <c:v>43140.40625</c:v>
                </c:pt>
                <c:pt idx="10032">
                  <c:v>43140.427083333401</c:v>
                </c:pt>
                <c:pt idx="10033">
                  <c:v>43140.447916666599</c:v>
                </c:pt>
                <c:pt idx="10034">
                  <c:v>43140.46875</c:v>
                </c:pt>
                <c:pt idx="10035">
                  <c:v>43140.489583333401</c:v>
                </c:pt>
                <c:pt idx="10036">
                  <c:v>43140.510416666599</c:v>
                </c:pt>
                <c:pt idx="10037">
                  <c:v>43140.53125</c:v>
                </c:pt>
                <c:pt idx="10038">
                  <c:v>43140.552083333401</c:v>
                </c:pt>
                <c:pt idx="10039">
                  <c:v>43140.572916666599</c:v>
                </c:pt>
                <c:pt idx="10040">
                  <c:v>43140.59375</c:v>
                </c:pt>
                <c:pt idx="10041">
                  <c:v>43140.614583333401</c:v>
                </c:pt>
                <c:pt idx="10042">
                  <c:v>43140.635416666599</c:v>
                </c:pt>
                <c:pt idx="10043">
                  <c:v>43140.65625</c:v>
                </c:pt>
                <c:pt idx="10044">
                  <c:v>43140.677083333401</c:v>
                </c:pt>
                <c:pt idx="10045">
                  <c:v>43140.697916666599</c:v>
                </c:pt>
                <c:pt idx="10046">
                  <c:v>43140.71875</c:v>
                </c:pt>
                <c:pt idx="10047">
                  <c:v>43140.739583333401</c:v>
                </c:pt>
                <c:pt idx="10048">
                  <c:v>43140.760416666599</c:v>
                </c:pt>
                <c:pt idx="10049">
                  <c:v>43140.78125</c:v>
                </c:pt>
                <c:pt idx="10050">
                  <c:v>43140.802083333401</c:v>
                </c:pt>
                <c:pt idx="10051">
                  <c:v>43140.822916666599</c:v>
                </c:pt>
                <c:pt idx="10052">
                  <c:v>43140.84375</c:v>
                </c:pt>
                <c:pt idx="10053">
                  <c:v>43140.864583333401</c:v>
                </c:pt>
                <c:pt idx="10054">
                  <c:v>43140.885416666599</c:v>
                </c:pt>
                <c:pt idx="10055">
                  <c:v>43140.90625</c:v>
                </c:pt>
                <c:pt idx="10056">
                  <c:v>43140.927083333401</c:v>
                </c:pt>
                <c:pt idx="10057">
                  <c:v>43140.947916666599</c:v>
                </c:pt>
                <c:pt idx="10058">
                  <c:v>43140.96875</c:v>
                </c:pt>
                <c:pt idx="10059">
                  <c:v>43140.989583333401</c:v>
                </c:pt>
                <c:pt idx="10060">
                  <c:v>43141.010416666599</c:v>
                </c:pt>
                <c:pt idx="10061">
                  <c:v>43141.03125</c:v>
                </c:pt>
                <c:pt idx="10062">
                  <c:v>43141.052083333401</c:v>
                </c:pt>
                <c:pt idx="10063">
                  <c:v>43141.072916666599</c:v>
                </c:pt>
                <c:pt idx="10064">
                  <c:v>43141.09375</c:v>
                </c:pt>
                <c:pt idx="10065">
                  <c:v>43141.114583333401</c:v>
                </c:pt>
                <c:pt idx="10066">
                  <c:v>43141.135416666599</c:v>
                </c:pt>
                <c:pt idx="10067">
                  <c:v>43141.15625</c:v>
                </c:pt>
                <c:pt idx="10068">
                  <c:v>43141.177083333401</c:v>
                </c:pt>
                <c:pt idx="10069">
                  <c:v>43141.197916666599</c:v>
                </c:pt>
                <c:pt idx="10070">
                  <c:v>43141.21875</c:v>
                </c:pt>
                <c:pt idx="10071">
                  <c:v>43141.239583333401</c:v>
                </c:pt>
                <c:pt idx="10072">
                  <c:v>43141.260416666599</c:v>
                </c:pt>
                <c:pt idx="10073">
                  <c:v>43141.28125</c:v>
                </c:pt>
                <c:pt idx="10074">
                  <c:v>43141.302083333401</c:v>
                </c:pt>
                <c:pt idx="10075">
                  <c:v>43141.322916666599</c:v>
                </c:pt>
                <c:pt idx="10076">
                  <c:v>43141.34375</c:v>
                </c:pt>
                <c:pt idx="10077">
                  <c:v>43141.364583333401</c:v>
                </c:pt>
                <c:pt idx="10078">
                  <c:v>43141.385416666599</c:v>
                </c:pt>
                <c:pt idx="10079">
                  <c:v>43141.40625</c:v>
                </c:pt>
                <c:pt idx="10080">
                  <c:v>43141.427083333401</c:v>
                </c:pt>
                <c:pt idx="10081">
                  <c:v>43141.447916666599</c:v>
                </c:pt>
                <c:pt idx="10082">
                  <c:v>43141.46875</c:v>
                </c:pt>
                <c:pt idx="10083">
                  <c:v>43141.489583333401</c:v>
                </c:pt>
                <c:pt idx="10084">
                  <c:v>43141.510416666599</c:v>
                </c:pt>
                <c:pt idx="10085">
                  <c:v>43141.53125</c:v>
                </c:pt>
                <c:pt idx="10086">
                  <c:v>43141.552083333401</c:v>
                </c:pt>
                <c:pt idx="10087">
                  <c:v>43141.572916666599</c:v>
                </c:pt>
                <c:pt idx="10088">
                  <c:v>43141.59375</c:v>
                </c:pt>
                <c:pt idx="10089">
                  <c:v>43141.614583333401</c:v>
                </c:pt>
                <c:pt idx="10090">
                  <c:v>43141.635416666599</c:v>
                </c:pt>
                <c:pt idx="10091">
                  <c:v>43141.65625</c:v>
                </c:pt>
                <c:pt idx="10092">
                  <c:v>43141.677083333401</c:v>
                </c:pt>
                <c:pt idx="10093">
                  <c:v>43141.697916666599</c:v>
                </c:pt>
                <c:pt idx="10094">
                  <c:v>43141.71875</c:v>
                </c:pt>
                <c:pt idx="10095">
                  <c:v>43141.739583333401</c:v>
                </c:pt>
                <c:pt idx="10096">
                  <c:v>43141.760416666599</c:v>
                </c:pt>
                <c:pt idx="10097">
                  <c:v>43141.78125</c:v>
                </c:pt>
                <c:pt idx="10098">
                  <c:v>43141.802083333401</c:v>
                </c:pt>
                <c:pt idx="10099">
                  <c:v>43141.822916666599</c:v>
                </c:pt>
                <c:pt idx="10100">
                  <c:v>43141.84375</c:v>
                </c:pt>
                <c:pt idx="10101">
                  <c:v>43141.864583333401</c:v>
                </c:pt>
                <c:pt idx="10102">
                  <c:v>43141.885416666599</c:v>
                </c:pt>
                <c:pt idx="10103">
                  <c:v>43141.90625</c:v>
                </c:pt>
                <c:pt idx="10104">
                  <c:v>43141.927083333401</c:v>
                </c:pt>
                <c:pt idx="10105">
                  <c:v>43141.947916666599</c:v>
                </c:pt>
                <c:pt idx="10106">
                  <c:v>43141.96875</c:v>
                </c:pt>
                <c:pt idx="10107">
                  <c:v>43141.989583333401</c:v>
                </c:pt>
                <c:pt idx="10108">
                  <c:v>43142.010416666599</c:v>
                </c:pt>
                <c:pt idx="10109">
                  <c:v>43142.03125</c:v>
                </c:pt>
                <c:pt idx="10110">
                  <c:v>43142.052083333401</c:v>
                </c:pt>
                <c:pt idx="10111">
                  <c:v>43142.072916666599</c:v>
                </c:pt>
                <c:pt idx="10112">
                  <c:v>43142.09375</c:v>
                </c:pt>
                <c:pt idx="10113">
                  <c:v>43142.114583333401</c:v>
                </c:pt>
                <c:pt idx="10114">
                  <c:v>43142.135416666599</c:v>
                </c:pt>
                <c:pt idx="10115">
                  <c:v>43142.15625</c:v>
                </c:pt>
                <c:pt idx="10116">
                  <c:v>43142.177083333401</c:v>
                </c:pt>
                <c:pt idx="10117">
                  <c:v>43142.197916666599</c:v>
                </c:pt>
                <c:pt idx="10118">
                  <c:v>43142.21875</c:v>
                </c:pt>
                <c:pt idx="10119">
                  <c:v>43142.239583333401</c:v>
                </c:pt>
                <c:pt idx="10120">
                  <c:v>43142.260416666599</c:v>
                </c:pt>
                <c:pt idx="10121">
                  <c:v>43142.28125</c:v>
                </c:pt>
                <c:pt idx="10122">
                  <c:v>43142.302083333401</c:v>
                </c:pt>
                <c:pt idx="10123">
                  <c:v>43142.322916666599</c:v>
                </c:pt>
                <c:pt idx="10124">
                  <c:v>43142.34375</c:v>
                </c:pt>
                <c:pt idx="10125">
                  <c:v>43142.364583333401</c:v>
                </c:pt>
                <c:pt idx="10126">
                  <c:v>43142.385416666599</c:v>
                </c:pt>
                <c:pt idx="10127">
                  <c:v>43142.40625</c:v>
                </c:pt>
                <c:pt idx="10128">
                  <c:v>43142.427083333401</c:v>
                </c:pt>
                <c:pt idx="10129">
                  <c:v>43142.447916666599</c:v>
                </c:pt>
                <c:pt idx="10130">
                  <c:v>43142.46875</c:v>
                </c:pt>
                <c:pt idx="10131">
                  <c:v>43142.489583333401</c:v>
                </c:pt>
                <c:pt idx="10132">
                  <c:v>43142.510416666599</c:v>
                </c:pt>
                <c:pt idx="10133">
                  <c:v>43142.53125</c:v>
                </c:pt>
                <c:pt idx="10134">
                  <c:v>43142.552083333401</c:v>
                </c:pt>
                <c:pt idx="10135">
                  <c:v>43142.572916666599</c:v>
                </c:pt>
                <c:pt idx="10136">
                  <c:v>43142.59375</c:v>
                </c:pt>
                <c:pt idx="10137">
                  <c:v>43142.614583333401</c:v>
                </c:pt>
                <c:pt idx="10138">
                  <c:v>43142.635416666599</c:v>
                </c:pt>
                <c:pt idx="10139">
                  <c:v>43142.65625</c:v>
                </c:pt>
                <c:pt idx="10140">
                  <c:v>43142.677083333401</c:v>
                </c:pt>
                <c:pt idx="10141">
                  <c:v>43142.697916666599</c:v>
                </c:pt>
                <c:pt idx="10142">
                  <c:v>43142.71875</c:v>
                </c:pt>
                <c:pt idx="10143">
                  <c:v>43142.739583333401</c:v>
                </c:pt>
                <c:pt idx="10144">
                  <c:v>43142.760416666599</c:v>
                </c:pt>
                <c:pt idx="10145">
                  <c:v>43142.78125</c:v>
                </c:pt>
                <c:pt idx="10146">
                  <c:v>43142.802083333401</c:v>
                </c:pt>
                <c:pt idx="10147">
                  <c:v>43142.822916666599</c:v>
                </c:pt>
                <c:pt idx="10148">
                  <c:v>43142.84375</c:v>
                </c:pt>
                <c:pt idx="10149">
                  <c:v>43142.864583333401</c:v>
                </c:pt>
                <c:pt idx="10150">
                  <c:v>43142.885416666599</c:v>
                </c:pt>
                <c:pt idx="10151">
                  <c:v>43142.90625</c:v>
                </c:pt>
                <c:pt idx="10152">
                  <c:v>43142.927083333401</c:v>
                </c:pt>
                <c:pt idx="10153">
                  <c:v>43142.947916666599</c:v>
                </c:pt>
                <c:pt idx="10154">
                  <c:v>43142.96875</c:v>
                </c:pt>
                <c:pt idx="10155">
                  <c:v>43142.989583333401</c:v>
                </c:pt>
                <c:pt idx="10156">
                  <c:v>43143.010416666599</c:v>
                </c:pt>
                <c:pt idx="10157">
                  <c:v>43143.03125</c:v>
                </c:pt>
                <c:pt idx="10158">
                  <c:v>43143.052083333401</c:v>
                </c:pt>
                <c:pt idx="10159">
                  <c:v>43143.072916666599</c:v>
                </c:pt>
                <c:pt idx="10160">
                  <c:v>43143.09375</c:v>
                </c:pt>
                <c:pt idx="10161">
                  <c:v>43143.114583333401</c:v>
                </c:pt>
                <c:pt idx="10162">
                  <c:v>43143.135416666599</c:v>
                </c:pt>
                <c:pt idx="10163">
                  <c:v>43143.15625</c:v>
                </c:pt>
                <c:pt idx="10164">
                  <c:v>43143.177083333401</c:v>
                </c:pt>
                <c:pt idx="10165">
                  <c:v>43143.197916666599</c:v>
                </c:pt>
                <c:pt idx="10166">
                  <c:v>43143.21875</c:v>
                </c:pt>
                <c:pt idx="10167">
                  <c:v>43143.239583333401</c:v>
                </c:pt>
                <c:pt idx="10168">
                  <c:v>43143.260416666599</c:v>
                </c:pt>
                <c:pt idx="10169">
                  <c:v>43143.28125</c:v>
                </c:pt>
                <c:pt idx="10170">
                  <c:v>43143.302083333401</c:v>
                </c:pt>
                <c:pt idx="10171">
                  <c:v>43143.322916666599</c:v>
                </c:pt>
                <c:pt idx="10172">
                  <c:v>43143.34375</c:v>
                </c:pt>
                <c:pt idx="10173">
                  <c:v>43143.364583333401</c:v>
                </c:pt>
                <c:pt idx="10174">
                  <c:v>43143.385416666599</c:v>
                </c:pt>
                <c:pt idx="10175">
                  <c:v>43143.40625</c:v>
                </c:pt>
                <c:pt idx="10176">
                  <c:v>43143.427083333401</c:v>
                </c:pt>
                <c:pt idx="10177">
                  <c:v>43143.447916666599</c:v>
                </c:pt>
                <c:pt idx="10178">
                  <c:v>43143.46875</c:v>
                </c:pt>
                <c:pt idx="10179">
                  <c:v>43143.489583333401</c:v>
                </c:pt>
                <c:pt idx="10180">
                  <c:v>43143.510416666599</c:v>
                </c:pt>
                <c:pt idx="10181">
                  <c:v>43143.53125</c:v>
                </c:pt>
                <c:pt idx="10182">
                  <c:v>43143.552083333401</c:v>
                </c:pt>
                <c:pt idx="10183">
                  <c:v>43143.572916666599</c:v>
                </c:pt>
                <c:pt idx="10184">
                  <c:v>43143.59375</c:v>
                </c:pt>
                <c:pt idx="10185">
                  <c:v>43143.614583333401</c:v>
                </c:pt>
                <c:pt idx="10186">
                  <c:v>43143.635416666599</c:v>
                </c:pt>
                <c:pt idx="10187">
                  <c:v>43143.65625</c:v>
                </c:pt>
                <c:pt idx="10188">
                  <c:v>43143.677083333401</c:v>
                </c:pt>
                <c:pt idx="10189">
                  <c:v>43143.697916666599</c:v>
                </c:pt>
                <c:pt idx="10190">
                  <c:v>43143.71875</c:v>
                </c:pt>
                <c:pt idx="10191">
                  <c:v>43143.739583333401</c:v>
                </c:pt>
                <c:pt idx="10192">
                  <c:v>43143.760416666599</c:v>
                </c:pt>
                <c:pt idx="10193">
                  <c:v>43143.78125</c:v>
                </c:pt>
                <c:pt idx="10194">
                  <c:v>43143.802083333401</c:v>
                </c:pt>
                <c:pt idx="10195">
                  <c:v>43143.822916666599</c:v>
                </c:pt>
                <c:pt idx="10196">
                  <c:v>43143.84375</c:v>
                </c:pt>
                <c:pt idx="10197">
                  <c:v>43143.864583333401</c:v>
                </c:pt>
                <c:pt idx="10198">
                  <c:v>43143.885416666599</c:v>
                </c:pt>
                <c:pt idx="10199">
                  <c:v>43143.90625</c:v>
                </c:pt>
                <c:pt idx="10200">
                  <c:v>43143.927083333401</c:v>
                </c:pt>
                <c:pt idx="10201">
                  <c:v>43143.947916666599</c:v>
                </c:pt>
                <c:pt idx="10202">
                  <c:v>43143.96875</c:v>
                </c:pt>
                <c:pt idx="10203">
                  <c:v>43143.989583333401</c:v>
                </c:pt>
                <c:pt idx="10204">
                  <c:v>43144.010416666599</c:v>
                </c:pt>
                <c:pt idx="10205">
                  <c:v>43144.03125</c:v>
                </c:pt>
                <c:pt idx="10206">
                  <c:v>43144.052083333401</c:v>
                </c:pt>
                <c:pt idx="10207">
                  <c:v>43144.072916666599</c:v>
                </c:pt>
                <c:pt idx="10208">
                  <c:v>43144.09375</c:v>
                </c:pt>
                <c:pt idx="10209">
                  <c:v>43144.114583333401</c:v>
                </c:pt>
                <c:pt idx="10210">
                  <c:v>43144.135416666599</c:v>
                </c:pt>
                <c:pt idx="10211">
                  <c:v>43144.15625</c:v>
                </c:pt>
                <c:pt idx="10212">
                  <c:v>43144.177083333401</c:v>
                </c:pt>
                <c:pt idx="10213">
                  <c:v>43144.197916666599</c:v>
                </c:pt>
                <c:pt idx="10214">
                  <c:v>43144.21875</c:v>
                </c:pt>
                <c:pt idx="10215">
                  <c:v>43144.239583333401</c:v>
                </c:pt>
                <c:pt idx="10216">
                  <c:v>43144.260416666599</c:v>
                </c:pt>
                <c:pt idx="10217">
                  <c:v>43144.28125</c:v>
                </c:pt>
                <c:pt idx="10218">
                  <c:v>43144.302083333401</c:v>
                </c:pt>
                <c:pt idx="10219">
                  <c:v>43144.322916666599</c:v>
                </c:pt>
                <c:pt idx="10220">
                  <c:v>43144.34375</c:v>
                </c:pt>
                <c:pt idx="10221">
                  <c:v>43144.364583333401</c:v>
                </c:pt>
                <c:pt idx="10222">
                  <c:v>43144.385416666599</c:v>
                </c:pt>
                <c:pt idx="10223">
                  <c:v>43144.40625</c:v>
                </c:pt>
                <c:pt idx="10224">
                  <c:v>43144.427083333401</c:v>
                </c:pt>
                <c:pt idx="10225">
                  <c:v>43144.447916666599</c:v>
                </c:pt>
                <c:pt idx="10226">
                  <c:v>43144.46875</c:v>
                </c:pt>
                <c:pt idx="10227">
                  <c:v>43144.489583333401</c:v>
                </c:pt>
                <c:pt idx="10228">
                  <c:v>43144.510416666599</c:v>
                </c:pt>
                <c:pt idx="10229">
                  <c:v>43144.53125</c:v>
                </c:pt>
                <c:pt idx="10230">
                  <c:v>43144.552083333401</c:v>
                </c:pt>
                <c:pt idx="10231">
                  <c:v>43144.572916666599</c:v>
                </c:pt>
                <c:pt idx="10232">
                  <c:v>43144.59375</c:v>
                </c:pt>
                <c:pt idx="10233">
                  <c:v>43144.614583333401</c:v>
                </c:pt>
                <c:pt idx="10234">
                  <c:v>43144.635416666599</c:v>
                </c:pt>
                <c:pt idx="10235">
                  <c:v>43144.65625</c:v>
                </c:pt>
                <c:pt idx="10236">
                  <c:v>43144.677083333401</c:v>
                </c:pt>
                <c:pt idx="10237">
                  <c:v>43144.697916666599</c:v>
                </c:pt>
                <c:pt idx="10238">
                  <c:v>43144.71875</c:v>
                </c:pt>
                <c:pt idx="10239">
                  <c:v>43144.739583333401</c:v>
                </c:pt>
                <c:pt idx="10240">
                  <c:v>43144.760416666599</c:v>
                </c:pt>
                <c:pt idx="10241">
                  <c:v>43144.78125</c:v>
                </c:pt>
                <c:pt idx="10242">
                  <c:v>43144.802083333401</c:v>
                </c:pt>
                <c:pt idx="10243">
                  <c:v>43144.822916666599</c:v>
                </c:pt>
                <c:pt idx="10244">
                  <c:v>43144.84375</c:v>
                </c:pt>
                <c:pt idx="10245">
                  <c:v>43144.864583333401</c:v>
                </c:pt>
                <c:pt idx="10246">
                  <c:v>43144.885416666599</c:v>
                </c:pt>
                <c:pt idx="10247">
                  <c:v>43144.90625</c:v>
                </c:pt>
                <c:pt idx="10248">
                  <c:v>43144.927083333401</c:v>
                </c:pt>
                <c:pt idx="10249">
                  <c:v>43144.947916666599</c:v>
                </c:pt>
                <c:pt idx="10250">
                  <c:v>43144.96875</c:v>
                </c:pt>
                <c:pt idx="10251">
                  <c:v>43144.989583333401</c:v>
                </c:pt>
                <c:pt idx="10252">
                  <c:v>43145.010416666599</c:v>
                </c:pt>
                <c:pt idx="10253">
                  <c:v>43145.03125</c:v>
                </c:pt>
                <c:pt idx="10254">
                  <c:v>43145.052083333401</c:v>
                </c:pt>
                <c:pt idx="10255">
                  <c:v>43145.072916666599</c:v>
                </c:pt>
                <c:pt idx="10256">
                  <c:v>43145.09375</c:v>
                </c:pt>
                <c:pt idx="10257">
                  <c:v>43145.114583333401</c:v>
                </c:pt>
                <c:pt idx="10258">
                  <c:v>43145.135416666599</c:v>
                </c:pt>
                <c:pt idx="10259">
                  <c:v>43145.15625</c:v>
                </c:pt>
                <c:pt idx="10260">
                  <c:v>43145.177083333401</c:v>
                </c:pt>
                <c:pt idx="10261">
                  <c:v>43145.197916666599</c:v>
                </c:pt>
                <c:pt idx="10262">
                  <c:v>43145.21875</c:v>
                </c:pt>
                <c:pt idx="10263">
                  <c:v>43145.239583333401</c:v>
                </c:pt>
                <c:pt idx="10264">
                  <c:v>43145.260416666599</c:v>
                </c:pt>
                <c:pt idx="10265">
                  <c:v>43145.28125</c:v>
                </c:pt>
                <c:pt idx="10266">
                  <c:v>43145.302083333401</c:v>
                </c:pt>
                <c:pt idx="10267">
                  <c:v>43145.322916666599</c:v>
                </c:pt>
                <c:pt idx="10268">
                  <c:v>43145.34375</c:v>
                </c:pt>
                <c:pt idx="10269">
                  <c:v>43145.364583333401</c:v>
                </c:pt>
                <c:pt idx="10270">
                  <c:v>43145.385416666599</c:v>
                </c:pt>
                <c:pt idx="10271">
                  <c:v>43145.40625</c:v>
                </c:pt>
                <c:pt idx="10272">
                  <c:v>43145.427083333401</c:v>
                </c:pt>
                <c:pt idx="10273">
                  <c:v>43145.447916666599</c:v>
                </c:pt>
                <c:pt idx="10274">
                  <c:v>43145.46875</c:v>
                </c:pt>
                <c:pt idx="10275">
                  <c:v>43145.489583333401</c:v>
                </c:pt>
                <c:pt idx="10276">
                  <c:v>43145.510416666599</c:v>
                </c:pt>
                <c:pt idx="10277">
                  <c:v>43145.53125</c:v>
                </c:pt>
                <c:pt idx="10278">
                  <c:v>43145.552083333401</c:v>
                </c:pt>
                <c:pt idx="10279">
                  <c:v>43145.572916666599</c:v>
                </c:pt>
                <c:pt idx="10280">
                  <c:v>43145.59375</c:v>
                </c:pt>
                <c:pt idx="10281">
                  <c:v>43145.614583333401</c:v>
                </c:pt>
                <c:pt idx="10282">
                  <c:v>43145.635416666599</c:v>
                </c:pt>
                <c:pt idx="10283">
                  <c:v>43145.65625</c:v>
                </c:pt>
                <c:pt idx="10284">
                  <c:v>43145.677083333401</c:v>
                </c:pt>
                <c:pt idx="10285">
                  <c:v>43145.697916666599</c:v>
                </c:pt>
                <c:pt idx="10286">
                  <c:v>43145.71875</c:v>
                </c:pt>
                <c:pt idx="10287">
                  <c:v>43145.739583333401</c:v>
                </c:pt>
                <c:pt idx="10288">
                  <c:v>43145.760416666599</c:v>
                </c:pt>
                <c:pt idx="10289">
                  <c:v>43145.78125</c:v>
                </c:pt>
                <c:pt idx="10290">
                  <c:v>43145.802083333401</c:v>
                </c:pt>
                <c:pt idx="10291">
                  <c:v>43145.822916666599</c:v>
                </c:pt>
                <c:pt idx="10292">
                  <c:v>43145.84375</c:v>
                </c:pt>
                <c:pt idx="10293">
                  <c:v>43145.864583333401</c:v>
                </c:pt>
                <c:pt idx="10294">
                  <c:v>43145.885416666599</c:v>
                </c:pt>
                <c:pt idx="10295">
                  <c:v>43145.90625</c:v>
                </c:pt>
                <c:pt idx="10296">
                  <c:v>43145.927083333401</c:v>
                </c:pt>
                <c:pt idx="10297">
                  <c:v>43145.947916666599</c:v>
                </c:pt>
                <c:pt idx="10298">
                  <c:v>43145.96875</c:v>
                </c:pt>
                <c:pt idx="10299">
                  <c:v>43145.989583333401</c:v>
                </c:pt>
                <c:pt idx="10300">
                  <c:v>43146.010416666599</c:v>
                </c:pt>
                <c:pt idx="10301">
                  <c:v>43146.03125</c:v>
                </c:pt>
                <c:pt idx="10302">
                  <c:v>43146.052083333401</c:v>
                </c:pt>
                <c:pt idx="10303">
                  <c:v>43146.072916666599</c:v>
                </c:pt>
                <c:pt idx="10304">
                  <c:v>43146.09375</c:v>
                </c:pt>
                <c:pt idx="10305">
                  <c:v>43146.114583333401</c:v>
                </c:pt>
                <c:pt idx="10306">
                  <c:v>43146.135416666599</c:v>
                </c:pt>
                <c:pt idx="10307">
                  <c:v>43146.15625</c:v>
                </c:pt>
                <c:pt idx="10308">
                  <c:v>43146.177083333401</c:v>
                </c:pt>
                <c:pt idx="10309">
                  <c:v>43146.197916666599</c:v>
                </c:pt>
                <c:pt idx="10310">
                  <c:v>43146.21875</c:v>
                </c:pt>
                <c:pt idx="10311">
                  <c:v>43146.239583333401</c:v>
                </c:pt>
                <c:pt idx="10312">
                  <c:v>43146.260416666599</c:v>
                </c:pt>
                <c:pt idx="10313">
                  <c:v>43146.28125</c:v>
                </c:pt>
                <c:pt idx="10314">
                  <c:v>43146.302083333401</c:v>
                </c:pt>
                <c:pt idx="10315">
                  <c:v>43146.322916666599</c:v>
                </c:pt>
                <c:pt idx="10316">
                  <c:v>43146.34375</c:v>
                </c:pt>
                <c:pt idx="10317">
                  <c:v>43146.364583333401</c:v>
                </c:pt>
                <c:pt idx="10318">
                  <c:v>43146.385416666599</c:v>
                </c:pt>
                <c:pt idx="10319">
                  <c:v>43146.40625</c:v>
                </c:pt>
                <c:pt idx="10320">
                  <c:v>43146.427083333401</c:v>
                </c:pt>
                <c:pt idx="10321">
                  <c:v>43146.447916666599</c:v>
                </c:pt>
                <c:pt idx="10322">
                  <c:v>43146.46875</c:v>
                </c:pt>
                <c:pt idx="10323">
                  <c:v>43146.489583333401</c:v>
                </c:pt>
                <c:pt idx="10324">
                  <c:v>43146.510416666599</c:v>
                </c:pt>
                <c:pt idx="10325">
                  <c:v>43146.53125</c:v>
                </c:pt>
                <c:pt idx="10326">
                  <c:v>43146.552083333401</c:v>
                </c:pt>
                <c:pt idx="10327">
                  <c:v>43146.572916666599</c:v>
                </c:pt>
                <c:pt idx="10328">
                  <c:v>43146.59375</c:v>
                </c:pt>
                <c:pt idx="10329">
                  <c:v>43146.614583333401</c:v>
                </c:pt>
                <c:pt idx="10330">
                  <c:v>43146.635416666599</c:v>
                </c:pt>
                <c:pt idx="10331">
                  <c:v>43146.65625</c:v>
                </c:pt>
                <c:pt idx="10332">
                  <c:v>43146.677083333401</c:v>
                </c:pt>
                <c:pt idx="10333">
                  <c:v>43146.697916666599</c:v>
                </c:pt>
                <c:pt idx="10334">
                  <c:v>43146.71875</c:v>
                </c:pt>
                <c:pt idx="10335">
                  <c:v>43146.739583333401</c:v>
                </c:pt>
                <c:pt idx="10336">
                  <c:v>43146.760416666599</c:v>
                </c:pt>
                <c:pt idx="10337">
                  <c:v>43146.78125</c:v>
                </c:pt>
                <c:pt idx="10338">
                  <c:v>43146.802083333401</c:v>
                </c:pt>
                <c:pt idx="10339">
                  <c:v>43146.822916666599</c:v>
                </c:pt>
                <c:pt idx="10340">
                  <c:v>43146.84375</c:v>
                </c:pt>
                <c:pt idx="10341">
                  <c:v>43146.864583333401</c:v>
                </c:pt>
                <c:pt idx="10342">
                  <c:v>43146.885416666599</c:v>
                </c:pt>
                <c:pt idx="10343">
                  <c:v>43146.90625</c:v>
                </c:pt>
                <c:pt idx="10344">
                  <c:v>43146.927083333401</c:v>
                </c:pt>
                <c:pt idx="10345">
                  <c:v>43146.947916666599</c:v>
                </c:pt>
                <c:pt idx="10346">
                  <c:v>43146.96875</c:v>
                </c:pt>
                <c:pt idx="10347">
                  <c:v>43146.989583333401</c:v>
                </c:pt>
                <c:pt idx="10348">
                  <c:v>43147.010416666599</c:v>
                </c:pt>
                <c:pt idx="10349">
                  <c:v>43147.03125</c:v>
                </c:pt>
                <c:pt idx="10350">
                  <c:v>43147.052083333401</c:v>
                </c:pt>
                <c:pt idx="10351">
                  <c:v>43147.072916666599</c:v>
                </c:pt>
                <c:pt idx="10352">
                  <c:v>43147.09375</c:v>
                </c:pt>
                <c:pt idx="10353">
                  <c:v>43147.114583333401</c:v>
                </c:pt>
                <c:pt idx="10354">
                  <c:v>43147.135416666599</c:v>
                </c:pt>
                <c:pt idx="10355">
                  <c:v>43147.15625</c:v>
                </c:pt>
                <c:pt idx="10356">
                  <c:v>43147.177083333401</c:v>
                </c:pt>
                <c:pt idx="10357">
                  <c:v>43147.197916666599</c:v>
                </c:pt>
                <c:pt idx="10358">
                  <c:v>43147.21875</c:v>
                </c:pt>
                <c:pt idx="10359">
                  <c:v>43147.239583333401</c:v>
                </c:pt>
                <c:pt idx="10360">
                  <c:v>43147.260416666599</c:v>
                </c:pt>
                <c:pt idx="10361">
                  <c:v>43147.28125</c:v>
                </c:pt>
                <c:pt idx="10362">
                  <c:v>43147.302083333401</c:v>
                </c:pt>
                <c:pt idx="10363">
                  <c:v>43147.322916666599</c:v>
                </c:pt>
                <c:pt idx="10364">
                  <c:v>43147.34375</c:v>
                </c:pt>
                <c:pt idx="10365">
                  <c:v>43147.364583333401</c:v>
                </c:pt>
                <c:pt idx="10366">
                  <c:v>43147.385416666599</c:v>
                </c:pt>
                <c:pt idx="10367">
                  <c:v>43147.40625</c:v>
                </c:pt>
                <c:pt idx="10368">
                  <c:v>43147.427083333401</c:v>
                </c:pt>
                <c:pt idx="10369">
                  <c:v>43147.447916666599</c:v>
                </c:pt>
                <c:pt idx="10370">
                  <c:v>43147.46875</c:v>
                </c:pt>
                <c:pt idx="10371">
                  <c:v>43147.489583333401</c:v>
                </c:pt>
                <c:pt idx="10372">
                  <c:v>43147.510416666599</c:v>
                </c:pt>
                <c:pt idx="10373">
                  <c:v>43147.53125</c:v>
                </c:pt>
                <c:pt idx="10374">
                  <c:v>43147.552083333401</c:v>
                </c:pt>
                <c:pt idx="10375">
                  <c:v>43147.572916666599</c:v>
                </c:pt>
                <c:pt idx="10376">
                  <c:v>43147.59375</c:v>
                </c:pt>
                <c:pt idx="10377">
                  <c:v>43147.614583333401</c:v>
                </c:pt>
                <c:pt idx="10378">
                  <c:v>43147.635416666599</c:v>
                </c:pt>
                <c:pt idx="10379">
                  <c:v>43147.65625</c:v>
                </c:pt>
                <c:pt idx="10380">
                  <c:v>43147.677083333401</c:v>
                </c:pt>
                <c:pt idx="10381">
                  <c:v>43147.697916666599</c:v>
                </c:pt>
                <c:pt idx="10382">
                  <c:v>43147.71875</c:v>
                </c:pt>
                <c:pt idx="10383">
                  <c:v>43147.739583333401</c:v>
                </c:pt>
                <c:pt idx="10384">
                  <c:v>43147.760416666599</c:v>
                </c:pt>
                <c:pt idx="10385">
                  <c:v>43147.78125</c:v>
                </c:pt>
                <c:pt idx="10386">
                  <c:v>43147.802083333401</c:v>
                </c:pt>
                <c:pt idx="10387">
                  <c:v>43147.822916666599</c:v>
                </c:pt>
                <c:pt idx="10388">
                  <c:v>43147.84375</c:v>
                </c:pt>
                <c:pt idx="10389">
                  <c:v>43147.864583333401</c:v>
                </c:pt>
                <c:pt idx="10390">
                  <c:v>43147.885416666599</c:v>
                </c:pt>
                <c:pt idx="10391">
                  <c:v>43147.90625</c:v>
                </c:pt>
                <c:pt idx="10392">
                  <c:v>43147.927083333401</c:v>
                </c:pt>
                <c:pt idx="10393">
                  <c:v>43147.947916666599</c:v>
                </c:pt>
                <c:pt idx="10394">
                  <c:v>43147.96875</c:v>
                </c:pt>
                <c:pt idx="10395">
                  <c:v>43147.989583333401</c:v>
                </c:pt>
                <c:pt idx="10396">
                  <c:v>43148.010416666599</c:v>
                </c:pt>
                <c:pt idx="10397">
                  <c:v>43148.03125</c:v>
                </c:pt>
                <c:pt idx="10398">
                  <c:v>43148.052083333401</c:v>
                </c:pt>
                <c:pt idx="10399">
                  <c:v>43148.072916666599</c:v>
                </c:pt>
                <c:pt idx="10400">
                  <c:v>43148.09375</c:v>
                </c:pt>
                <c:pt idx="10401">
                  <c:v>43148.114583333401</c:v>
                </c:pt>
                <c:pt idx="10402">
                  <c:v>43148.135416666599</c:v>
                </c:pt>
                <c:pt idx="10403">
                  <c:v>43148.15625</c:v>
                </c:pt>
                <c:pt idx="10404">
                  <c:v>43148.177083333401</c:v>
                </c:pt>
                <c:pt idx="10405">
                  <c:v>43148.197916666599</c:v>
                </c:pt>
                <c:pt idx="10406">
                  <c:v>43148.21875</c:v>
                </c:pt>
                <c:pt idx="10407">
                  <c:v>43148.239583333401</c:v>
                </c:pt>
                <c:pt idx="10408">
                  <c:v>43148.260416666599</c:v>
                </c:pt>
                <c:pt idx="10409">
                  <c:v>43148.28125</c:v>
                </c:pt>
                <c:pt idx="10410">
                  <c:v>43148.302083333401</c:v>
                </c:pt>
                <c:pt idx="10411">
                  <c:v>43148.322916666599</c:v>
                </c:pt>
                <c:pt idx="10412">
                  <c:v>43148.34375</c:v>
                </c:pt>
                <c:pt idx="10413">
                  <c:v>43148.364583333401</c:v>
                </c:pt>
                <c:pt idx="10414">
                  <c:v>43148.385416666599</c:v>
                </c:pt>
                <c:pt idx="10415">
                  <c:v>43148.40625</c:v>
                </c:pt>
                <c:pt idx="10416">
                  <c:v>43148.427083333401</c:v>
                </c:pt>
                <c:pt idx="10417">
                  <c:v>43148.447916666599</c:v>
                </c:pt>
                <c:pt idx="10418">
                  <c:v>43148.46875</c:v>
                </c:pt>
                <c:pt idx="10419">
                  <c:v>43148.489583333401</c:v>
                </c:pt>
                <c:pt idx="10420">
                  <c:v>43148.510416666599</c:v>
                </c:pt>
                <c:pt idx="10421">
                  <c:v>43148.53125</c:v>
                </c:pt>
                <c:pt idx="10422">
                  <c:v>43148.552083333401</c:v>
                </c:pt>
                <c:pt idx="10423">
                  <c:v>43148.572916666599</c:v>
                </c:pt>
                <c:pt idx="10424">
                  <c:v>43148.59375</c:v>
                </c:pt>
                <c:pt idx="10425">
                  <c:v>43148.614583333401</c:v>
                </c:pt>
                <c:pt idx="10426">
                  <c:v>43148.635416666599</c:v>
                </c:pt>
                <c:pt idx="10427">
                  <c:v>43148.65625</c:v>
                </c:pt>
                <c:pt idx="10428">
                  <c:v>43148.677083333401</c:v>
                </c:pt>
                <c:pt idx="10429">
                  <c:v>43148.697916666599</c:v>
                </c:pt>
                <c:pt idx="10430">
                  <c:v>43148.71875</c:v>
                </c:pt>
                <c:pt idx="10431">
                  <c:v>43148.739583333401</c:v>
                </c:pt>
                <c:pt idx="10432">
                  <c:v>43148.760416666599</c:v>
                </c:pt>
                <c:pt idx="10433">
                  <c:v>43148.78125</c:v>
                </c:pt>
                <c:pt idx="10434">
                  <c:v>43148.802083333401</c:v>
                </c:pt>
                <c:pt idx="10435">
                  <c:v>43148.822916666599</c:v>
                </c:pt>
                <c:pt idx="10436">
                  <c:v>43148.84375</c:v>
                </c:pt>
                <c:pt idx="10437">
                  <c:v>43148.864583333401</c:v>
                </c:pt>
                <c:pt idx="10438">
                  <c:v>43148.885416666599</c:v>
                </c:pt>
                <c:pt idx="10439">
                  <c:v>43148.90625</c:v>
                </c:pt>
                <c:pt idx="10440">
                  <c:v>43148.927083333401</c:v>
                </c:pt>
                <c:pt idx="10441">
                  <c:v>43148.947916666599</c:v>
                </c:pt>
                <c:pt idx="10442">
                  <c:v>43148.96875</c:v>
                </c:pt>
                <c:pt idx="10443">
                  <c:v>43148.989583333401</c:v>
                </c:pt>
                <c:pt idx="10444">
                  <c:v>43149.010416666599</c:v>
                </c:pt>
                <c:pt idx="10445">
                  <c:v>43149.03125</c:v>
                </c:pt>
                <c:pt idx="10446">
                  <c:v>43149.052083333401</c:v>
                </c:pt>
                <c:pt idx="10447">
                  <c:v>43149.072916666599</c:v>
                </c:pt>
                <c:pt idx="10448">
                  <c:v>43149.09375</c:v>
                </c:pt>
                <c:pt idx="10449">
                  <c:v>43149.114583333401</c:v>
                </c:pt>
                <c:pt idx="10450">
                  <c:v>43149.135416666599</c:v>
                </c:pt>
                <c:pt idx="10451">
                  <c:v>43149.15625</c:v>
                </c:pt>
                <c:pt idx="10452">
                  <c:v>43149.177083333401</c:v>
                </c:pt>
                <c:pt idx="10453">
                  <c:v>43149.197916666599</c:v>
                </c:pt>
                <c:pt idx="10454">
                  <c:v>43149.21875</c:v>
                </c:pt>
                <c:pt idx="10455">
                  <c:v>43149.239583333401</c:v>
                </c:pt>
                <c:pt idx="10456">
                  <c:v>43149.260416666599</c:v>
                </c:pt>
                <c:pt idx="10457">
                  <c:v>43149.28125</c:v>
                </c:pt>
                <c:pt idx="10458">
                  <c:v>43149.302083333401</c:v>
                </c:pt>
                <c:pt idx="10459">
                  <c:v>43149.322916666599</c:v>
                </c:pt>
                <c:pt idx="10460">
                  <c:v>43149.34375</c:v>
                </c:pt>
                <c:pt idx="10461">
                  <c:v>43149.364583333401</c:v>
                </c:pt>
                <c:pt idx="10462">
                  <c:v>43149.385416666599</c:v>
                </c:pt>
                <c:pt idx="10463">
                  <c:v>43149.40625</c:v>
                </c:pt>
                <c:pt idx="10464">
                  <c:v>43149.427083333401</c:v>
                </c:pt>
                <c:pt idx="10465">
                  <c:v>43149.447916666599</c:v>
                </c:pt>
                <c:pt idx="10466">
                  <c:v>43149.46875</c:v>
                </c:pt>
                <c:pt idx="10467">
                  <c:v>43149.489583333401</c:v>
                </c:pt>
                <c:pt idx="10468">
                  <c:v>43149.510416666599</c:v>
                </c:pt>
                <c:pt idx="10469">
                  <c:v>43149.53125</c:v>
                </c:pt>
                <c:pt idx="10470">
                  <c:v>43149.552083333401</c:v>
                </c:pt>
                <c:pt idx="10471">
                  <c:v>43149.572916666599</c:v>
                </c:pt>
                <c:pt idx="10472">
                  <c:v>43149.59375</c:v>
                </c:pt>
                <c:pt idx="10473">
                  <c:v>43149.614583333401</c:v>
                </c:pt>
                <c:pt idx="10474">
                  <c:v>43149.635416666599</c:v>
                </c:pt>
                <c:pt idx="10475">
                  <c:v>43149.65625</c:v>
                </c:pt>
                <c:pt idx="10476">
                  <c:v>43149.677083333401</c:v>
                </c:pt>
                <c:pt idx="10477">
                  <c:v>43149.697916666599</c:v>
                </c:pt>
                <c:pt idx="10478">
                  <c:v>43149.71875</c:v>
                </c:pt>
                <c:pt idx="10479">
                  <c:v>43149.739583333401</c:v>
                </c:pt>
                <c:pt idx="10480">
                  <c:v>43149.760416666599</c:v>
                </c:pt>
                <c:pt idx="10481">
                  <c:v>43149.78125</c:v>
                </c:pt>
                <c:pt idx="10482">
                  <c:v>43149.802083333401</c:v>
                </c:pt>
                <c:pt idx="10483">
                  <c:v>43149.822916666599</c:v>
                </c:pt>
                <c:pt idx="10484">
                  <c:v>43149.84375</c:v>
                </c:pt>
                <c:pt idx="10485">
                  <c:v>43149.864583333401</c:v>
                </c:pt>
                <c:pt idx="10486">
                  <c:v>43149.885416666599</c:v>
                </c:pt>
                <c:pt idx="10487">
                  <c:v>43149.90625</c:v>
                </c:pt>
                <c:pt idx="10488">
                  <c:v>43149.927083333401</c:v>
                </c:pt>
                <c:pt idx="10489">
                  <c:v>43149.947916666599</c:v>
                </c:pt>
                <c:pt idx="10490">
                  <c:v>43149.96875</c:v>
                </c:pt>
                <c:pt idx="10491">
                  <c:v>43149.989583333401</c:v>
                </c:pt>
                <c:pt idx="10492">
                  <c:v>43150.010416666599</c:v>
                </c:pt>
                <c:pt idx="10493">
                  <c:v>43150.03125</c:v>
                </c:pt>
                <c:pt idx="10494">
                  <c:v>43150.052083333401</c:v>
                </c:pt>
                <c:pt idx="10495">
                  <c:v>43150.072916666599</c:v>
                </c:pt>
                <c:pt idx="10496">
                  <c:v>43150.09375</c:v>
                </c:pt>
                <c:pt idx="10497">
                  <c:v>43150.114583333401</c:v>
                </c:pt>
                <c:pt idx="10498">
                  <c:v>43150.135416666599</c:v>
                </c:pt>
                <c:pt idx="10499">
                  <c:v>43150.15625</c:v>
                </c:pt>
                <c:pt idx="10500">
                  <c:v>43150.177083333401</c:v>
                </c:pt>
                <c:pt idx="10501">
                  <c:v>43150.197916666599</c:v>
                </c:pt>
                <c:pt idx="10502">
                  <c:v>43150.21875</c:v>
                </c:pt>
                <c:pt idx="10503">
                  <c:v>43150.239583333401</c:v>
                </c:pt>
                <c:pt idx="10504">
                  <c:v>43150.260416666599</c:v>
                </c:pt>
                <c:pt idx="10505">
                  <c:v>43150.28125</c:v>
                </c:pt>
                <c:pt idx="10506">
                  <c:v>43150.302083333401</c:v>
                </c:pt>
                <c:pt idx="10507">
                  <c:v>43150.322916666599</c:v>
                </c:pt>
                <c:pt idx="10508">
                  <c:v>43150.34375</c:v>
                </c:pt>
                <c:pt idx="10509">
                  <c:v>43150.364583333401</c:v>
                </c:pt>
                <c:pt idx="10510">
                  <c:v>43150.385416666599</c:v>
                </c:pt>
                <c:pt idx="10511">
                  <c:v>43150.40625</c:v>
                </c:pt>
                <c:pt idx="10512">
                  <c:v>43150.427083333401</c:v>
                </c:pt>
                <c:pt idx="10513">
                  <c:v>43150.447916666599</c:v>
                </c:pt>
                <c:pt idx="10514">
                  <c:v>43150.46875</c:v>
                </c:pt>
                <c:pt idx="10515">
                  <c:v>43150.489583333401</c:v>
                </c:pt>
                <c:pt idx="10516">
                  <c:v>43150.510416666599</c:v>
                </c:pt>
                <c:pt idx="10517">
                  <c:v>43150.53125</c:v>
                </c:pt>
                <c:pt idx="10518">
                  <c:v>43150.552083333401</c:v>
                </c:pt>
                <c:pt idx="10519">
                  <c:v>43150.572916666599</c:v>
                </c:pt>
                <c:pt idx="10520">
                  <c:v>43150.59375</c:v>
                </c:pt>
                <c:pt idx="10521">
                  <c:v>43150.614583333401</c:v>
                </c:pt>
                <c:pt idx="10522">
                  <c:v>43150.635416666599</c:v>
                </c:pt>
                <c:pt idx="10523">
                  <c:v>43150.65625</c:v>
                </c:pt>
                <c:pt idx="10524">
                  <c:v>43150.677083333401</c:v>
                </c:pt>
                <c:pt idx="10525">
                  <c:v>43150.697916666599</c:v>
                </c:pt>
                <c:pt idx="10526">
                  <c:v>43150.71875</c:v>
                </c:pt>
                <c:pt idx="10527">
                  <c:v>43150.739583333401</c:v>
                </c:pt>
                <c:pt idx="10528">
                  <c:v>43150.760416666599</c:v>
                </c:pt>
                <c:pt idx="10529">
                  <c:v>43150.78125</c:v>
                </c:pt>
                <c:pt idx="10530">
                  <c:v>43150.802083333401</c:v>
                </c:pt>
                <c:pt idx="10531">
                  <c:v>43150.822916666599</c:v>
                </c:pt>
                <c:pt idx="10532">
                  <c:v>43150.84375</c:v>
                </c:pt>
                <c:pt idx="10533">
                  <c:v>43150.864583333401</c:v>
                </c:pt>
                <c:pt idx="10534">
                  <c:v>43150.885416666599</c:v>
                </c:pt>
                <c:pt idx="10535">
                  <c:v>43150.90625</c:v>
                </c:pt>
                <c:pt idx="10536">
                  <c:v>43150.927083333401</c:v>
                </c:pt>
                <c:pt idx="10537">
                  <c:v>43150.947916666599</c:v>
                </c:pt>
                <c:pt idx="10538">
                  <c:v>43150.96875</c:v>
                </c:pt>
                <c:pt idx="10539">
                  <c:v>43150.989583333401</c:v>
                </c:pt>
                <c:pt idx="10540">
                  <c:v>43151.010416666599</c:v>
                </c:pt>
                <c:pt idx="10541">
                  <c:v>43151.03125</c:v>
                </c:pt>
                <c:pt idx="10542">
                  <c:v>43151.052083333401</c:v>
                </c:pt>
                <c:pt idx="10543">
                  <c:v>43151.072916666599</c:v>
                </c:pt>
                <c:pt idx="10544">
                  <c:v>43151.09375</c:v>
                </c:pt>
                <c:pt idx="10545">
                  <c:v>43151.114583333401</c:v>
                </c:pt>
                <c:pt idx="10546">
                  <c:v>43151.135416666599</c:v>
                </c:pt>
                <c:pt idx="10547">
                  <c:v>43151.15625</c:v>
                </c:pt>
                <c:pt idx="10548">
                  <c:v>43151.177083333401</c:v>
                </c:pt>
                <c:pt idx="10549">
                  <c:v>43151.197916666599</c:v>
                </c:pt>
                <c:pt idx="10550">
                  <c:v>43151.21875</c:v>
                </c:pt>
                <c:pt idx="10551">
                  <c:v>43151.239583333401</c:v>
                </c:pt>
                <c:pt idx="10552">
                  <c:v>43151.260416666599</c:v>
                </c:pt>
                <c:pt idx="10553">
                  <c:v>43151.28125</c:v>
                </c:pt>
                <c:pt idx="10554">
                  <c:v>43151.302083333401</c:v>
                </c:pt>
                <c:pt idx="10555">
                  <c:v>43151.322916666599</c:v>
                </c:pt>
                <c:pt idx="10556">
                  <c:v>43151.34375</c:v>
                </c:pt>
                <c:pt idx="10557">
                  <c:v>43151.364583333401</c:v>
                </c:pt>
                <c:pt idx="10558">
                  <c:v>43151.385416666599</c:v>
                </c:pt>
                <c:pt idx="10559">
                  <c:v>43151.40625</c:v>
                </c:pt>
                <c:pt idx="10560">
                  <c:v>43151.427083333401</c:v>
                </c:pt>
                <c:pt idx="10561">
                  <c:v>43151.447916666599</c:v>
                </c:pt>
                <c:pt idx="10562">
                  <c:v>43151.46875</c:v>
                </c:pt>
                <c:pt idx="10563">
                  <c:v>43151.489583333401</c:v>
                </c:pt>
                <c:pt idx="10564">
                  <c:v>43151.510416666599</c:v>
                </c:pt>
                <c:pt idx="10565">
                  <c:v>43151.53125</c:v>
                </c:pt>
                <c:pt idx="10566">
                  <c:v>43151.552083333401</c:v>
                </c:pt>
                <c:pt idx="10567">
                  <c:v>43151.572916666599</c:v>
                </c:pt>
                <c:pt idx="10568">
                  <c:v>43151.59375</c:v>
                </c:pt>
                <c:pt idx="10569">
                  <c:v>43151.614583333401</c:v>
                </c:pt>
                <c:pt idx="10570">
                  <c:v>43151.635416666599</c:v>
                </c:pt>
                <c:pt idx="10571">
                  <c:v>43151.65625</c:v>
                </c:pt>
                <c:pt idx="10572">
                  <c:v>43151.677083333401</c:v>
                </c:pt>
                <c:pt idx="10573">
                  <c:v>43151.697916666599</c:v>
                </c:pt>
                <c:pt idx="10574">
                  <c:v>43151.71875</c:v>
                </c:pt>
                <c:pt idx="10575">
                  <c:v>43151.739583333401</c:v>
                </c:pt>
                <c:pt idx="10576">
                  <c:v>43151.760416666599</c:v>
                </c:pt>
                <c:pt idx="10577">
                  <c:v>43151.78125</c:v>
                </c:pt>
                <c:pt idx="10578">
                  <c:v>43151.802083333401</c:v>
                </c:pt>
                <c:pt idx="10579">
                  <c:v>43151.822916666599</c:v>
                </c:pt>
                <c:pt idx="10580">
                  <c:v>43151.84375</c:v>
                </c:pt>
                <c:pt idx="10581">
                  <c:v>43151.864583333401</c:v>
                </c:pt>
                <c:pt idx="10582">
                  <c:v>43151.885416666599</c:v>
                </c:pt>
                <c:pt idx="10583">
                  <c:v>43151.90625</c:v>
                </c:pt>
                <c:pt idx="10584">
                  <c:v>43151.927083333401</c:v>
                </c:pt>
                <c:pt idx="10585">
                  <c:v>43151.947916666599</c:v>
                </c:pt>
                <c:pt idx="10586">
                  <c:v>43151.96875</c:v>
                </c:pt>
                <c:pt idx="10587">
                  <c:v>43151.989583333401</c:v>
                </c:pt>
                <c:pt idx="10588">
                  <c:v>43152.010416666599</c:v>
                </c:pt>
                <c:pt idx="10589">
                  <c:v>43152.03125</c:v>
                </c:pt>
                <c:pt idx="10590">
                  <c:v>43152.052083333401</c:v>
                </c:pt>
                <c:pt idx="10591">
                  <c:v>43152.072916666599</c:v>
                </c:pt>
                <c:pt idx="10592">
                  <c:v>43152.09375</c:v>
                </c:pt>
                <c:pt idx="10593">
                  <c:v>43152.114583333401</c:v>
                </c:pt>
                <c:pt idx="10594">
                  <c:v>43152.135416666599</c:v>
                </c:pt>
                <c:pt idx="10595">
                  <c:v>43152.15625</c:v>
                </c:pt>
                <c:pt idx="10596">
                  <c:v>43152.177083333401</c:v>
                </c:pt>
                <c:pt idx="10597">
                  <c:v>43152.197916666599</c:v>
                </c:pt>
                <c:pt idx="10598">
                  <c:v>43152.21875</c:v>
                </c:pt>
                <c:pt idx="10599">
                  <c:v>43152.239583333401</c:v>
                </c:pt>
                <c:pt idx="10600">
                  <c:v>43152.260416666599</c:v>
                </c:pt>
                <c:pt idx="10601">
                  <c:v>43152.28125</c:v>
                </c:pt>
                <c:pt idx="10602">
                  <c:v>43152.302083333401</c:v>
                </c:pt>
                <c:pt idx="10603">
                  <c:v>43152.322916666599</c:v>
                </c:pt>
                <c:pt idx="10604">
                  <c:v>43152.34375</c:v>
                </c:pt>
                <c:pt idx="10605">
                  <c:v>43152.364583333401</c:v>
                </c:pt>
                <c:pt idx="10606">
                  <c:v>43152.385416666599</c:v>
                </c:pt>
                <c:pt idx="10607">
                  <c:v>43152.40625</c:v>
                </c:pt>
                <c:pt idx="10608">
                  <c:v>43152.427083333401</c:v>
                </c:pt>
                <c:pt idx="10609">
                  <c:v>43152.447916666599</c:v>
                </c:pt>
                <c:pt idx="10610">
                  <c:v>43152.46875</c:v>
                </c:pt>
                <c:pt idx="10611">
                  <c:v>43152.489583333401</c:v>
                </c:pt>
                <c:pt idx="10612">
                  <c:v>43152.510416666599</c:v>
                </c:pt>
                <c:pt idx="10613">
                  <c:v>43152.53125</c:v>
                </c:pt>
                <c:pt idx="10614">
                  <c:v>43152.552083333401</c:v>
                </c:pt>
                <c:pt idx="10615">
                  <c:v>43152.572916666599</c:v>
                </c:pt>
                <c:pt idx="10616">
                  <c:v>43152.59375</c:v>
                </c:pt>
                <c:pt idx="10617">
                  <c:v>43152.614583333401</c:v>
                </c:pt>
                <c:pt idx="10618">
                  <c:v>43152.635416666599</c:v>
                </c:pt>
                <c:pt idx="10619">
                  <c:v>43152.65625</c:v>
                </c:pt>
                <c:pt idx="10620">
                  <c:v>43152.677083333401</c:v>
                </c:pt>
                <c:pt idx="10621">
                  <c:v>43152.697916666599</c:v>
                </c:pt>
                <c:pt idx="10622">
                  <c:v>43152.71875</c:v>
                </c:pt>
                <c:pt idx="10623">
                  <c:v>43152.739583333401</c:v>
                </c:pt>
                <c:pt idx="10624">
                  <c:v>43152.760416666599</c:v>
                </c:pt>
                <c:pt idx="10625">
                  <c:v>43152.78125</c:v>
                </c:pt>
                <c:pt idx="10626">
                  <c:v>43152.802083333401</c:v>
                </c:pt>
                <c:pt idx="10627">
                  <c:v>43152.822916666599</c:v>
                </c:pt>
                <c:pt idx="10628">
                  <c:v>43152.84375</c:v>
                </c:pt>
                <c:pt idx="10629">
                  <c:v>43152.864583333401</c:v>
                </c:pt>
                <c:pt idx="10630">
                  <c:v>43152.885416666599</c:v>
                </c:pt>
                <c:pt idx="10631">
                  <c:v>43152.90625</c:v>
                </c:pt>
                <c:pt idx="10632">
                  <c:v>43152.927083333401</c:v>
                </c:pt>
                <c:pt idx="10633">
                  <c:v>43152.947916666599</c:v>
                </c:pt>
                <c:pt idx="10634">
                  <c:v>43152.96875</c:v>
                </c:pt>
                <c:pt idx="10635">
                  <c:v>43152.989583333401</c:v>
                </c:pt>
                <c:pt idx="10636">
                  <c:v>43153.010416666599</c:v>
                </c:pt>
                <c:pt idx="10637">
                  <c:v>43153.03125</c:v>
                </c:pt>
                <c:pt idx="10638">
                  <c:v>43153.052083333401</c:v>
                </c:pt>
                <c:pt idx="10639">
                  <c:v>43153.072916666599</c:v>
                </c:pt>
                <c:pt idx="10640">
                  <c:v>43153.09375</c:v>
                </c:pt>
                <c:pt idx="10641">
                  <c:v>43153.114583333401</c:v>
                </c:pt>
                <c:pt idx="10642">
                  <c:v>43153.135416666599</c:v>
                </c:pt>
                <c:pt idx="10643">
                  <c:v>43153.15625</c:v>
                </c:pt>
                <c:pt idx="10644">
                  <c:v>43153.177083333401</c:v>
                </c:pt>
                <c:pt idx="10645">
                  <c:v>43153.197916666599</c:v>
                </c:pt>
                <c:pt idx="10646">
                  <c:v>43153.21875</c:v>
                </c:pt>
                <c:pt idx="10647">
                  <c:v>43153.239583333401</c:v>
                </c:pt>
                <c:pt idx="10648">
                  <c:v>43153.260416666599</c:v>
                </c:pt>
                <c:pt idx="10649">
                  <c:v>43153.28125</c:v>
                </c:pt>
                <c:pt idx="10650">
                  <c:v>43153.302083333401</c:v>
                </c:pt>
                <c:pt idx="10651">
                  <c:v>43153.322916666599</c:v>
                </c:pt>
                <c:pt idx="10652">
                  <c:v>43153.34375</c:v>
                </c:pt>
                <c:pt idx="10653">
                  <c:v>43153.364583333401</c:v>
                </c:pt>
                <c:pt idx="10654">
                  <c:v>43153.385416666599</c:v>
                </c:pt>
                <c:pt idx="10655">
                  <c:v>43153.40625</c:v>
                </c:pt>
                <c:pt idx="10656">
                  <c:v>43153.427083333401</c:v>
                </c:pt>
                <c:pt idx="10657">
                  <c:v>43153.447916666599</c:v>
                </c:pt>
                <c:pt idx="10658">
                  <c:v>43153.46875</c:v>
                </c:pt>
                <c:pt idx="10659">
                  <c:v>43153.489583333401</c:v>
                </c:pt>
                <c:pt idx="10660">
                  <c:v>43153.510416666599</c:v>
                </c:pt>
                <c:pt idx="10661">
                  <c:v>43153.53125</c:v>
                </c:pt>
                <c:pt idx="10662">
                  <c:v>43153.552083333401</c:v>
                </c:pt>
                <c:pt idx="10663">
                  <c:v>43153.572916666599</c:v>
                </c:pt>
                <c:pt idx="10664">
                  <c:v>43153.59375</c:v>
                </c:pt>
                <c:pt idx="10665">
                  <c:v>43153.614583333401</c:v>
                </c:pt>
                <c:pt idx="10666">
                  <c:v>43153.635416666599</c:v>
                </c:pt>
                <c:pt idx="10667">
                  <c:v>43153.65625</c:v>
                </c:pt>
                <c:pt idx="10668">
                  <c:v>43153.677083333401</c:v>
                </c:pt>
                <c:pt idx="10669">
                  <c:v>43153.697916666599</c:v>
                </c:pt>
                <c:pt idx="10670">
                  <c:v>43153.71875</c:v>
                </c:pt>
                <c:pt idx="10671">
                  <c:v>43153.739583333401</c:v>
                </c:pt>
                <c:pt idx="10672">
                  <c:v>43153.760416666599</c:v>
                </c:pt>
                <c:pt idx="10673">
                  <c:v>43153.78125</c:v>
                </c:pt>
                <c:pt idx="10674">
                  <c:v>43153.802083333401</c:v>
                </c:pt>
                <c:pt idx="10675">
                  <c:v>43153.822916666599</c:v>
                </c:pt>
                <c:pt idx="10676">
                  <c:v>43153.84375</c:v>
                </c:pt>
                <c:pt idx="10677">
                  <c:v>43153.864583333401</c:v>
                </c:pt>
                <c:pt idx="10678">
                  <c:v>43153.885416666599</c:v>
                </c:pt>
                <c:pt idx="10679">
                  <c:v>43153.90625</c:v>
                </c:pt>
                <c:pt idx="10680">
                  <c:v>43153.927083333401</c:v>
                </c:pt>
                <c:pt idx="10681">
                  <c:v>43153.947916666599</c:v>
                </c:pt>
                <c:pt idx="10682">
                  <c:v>43153.96875</c:v>
                </c:pt>
                <c:pt idx="10683">
                  <c:v>43153.989583333401</c:v>
                </c:pt>
                <c:pt idx="10684">
                  <c:v>43154.010416666599</c:v>
                </c:pt>
                <c:pt idx="10685">
                  <c:v>43154.03125</c:v>
                </c:pt>
                <c:pt idx="10686">
                  <c:v>43154.052083333401</c:v>
                </c:pt>
                <c:pt idx="10687">
                  <c:v>43154.072916666599</c:v>
                </c:pt>
                <c:pt idx="10688">
                  <c:v>43154.09375</c:v>
                </c:pt>
                <c:pt idx="10689">
                  <c:v>43154.114583333401</c:v>
                </c:pt>
                <c:pt idx="10690">
                  <c:v>43154.135416666599</c:v>
                </c:pt>
                <c:pt idx="10691">
                  <c:v>43154.15625</c:v>
                </c:pt>
                <c:pt idx="10692">
                  <c:v>43154.177083333401</c:v>
                </c:pt>
                <c:pt idx="10693">
                  <c:v>43154.197916666599</c:v>
                </c:pt>
                <c:pt idx="10694">
                  <c:v>43154.21875</c:v>
                </c:pt>
                <c:pt idx="10695">
                  <c:v>43154.239583333401</c:v>
                </c:pt>
                <c:pt idx="10696">
                  <c:v>43154.260416666599</c:v>
                </c:pt>
                <c:pt idx="10697">
                  <c:v>43154.28125</c:v>
                </c:pt>
                <c:pt idx="10698">
                  <c:v>43154.302083333401</c:v>
                </c:pt>
                <c:pt idx="10699">
                  <c:v>43154.322916666599</c:v>
                </c:pt>
                <c:pt idx="10700">
                  <c:v>43154.34375</c:v>
                </c:pt>
                <c:pt idx="10701">
                  <c:v>43154.364583333401</c:v>
                </c:pt>
                <c:pt idx="10702">
                  <c:v>43154.385416666599</c:v>
                </c:pt>
                <c:pt idx="10703">
                  <c:v>43154.40625</c:v>
                </c:pt>
                <c:pt idx="10704">
                  <c:v>43154.427083333401</c:v>
                </c:pt>
                <c:pt idx="10705">
                  <c:v>43154.447916666599</c:v>
                </c:pt>
                <c:pt idx="10706">
                  <c:v>43154.46875</c:v>
                </c:pt>
                <c:pt idx="10707">
                  <c:v>43154.489583333401</c:v>
                </c:pt>
                <c:pt idx="10708">
                  <c:v>43154.510416666599</c:v>
                </c:pt>
                <c:pt idx="10709">
                  <c:v>43154.53125</c:v>
                </c:pt>
                <c:pt idx="10710">
                  <c:v>43154.552083333401</c:v>
                </c:pt>
                <c:pt idx="10711">
                  <c:v>43154.572916666599</c:v>
                </c:pt>
                <c:pt idx="10712">
                  <c:v>43154.59375</c:v>
                </c:pt>
                <c:pt idx="10713">
                  <c:v>43154.614583333401</c:v>
                </c:pt>
                <c:pt idx="10714">
                  <c:v>43154.635416666599</c:v>
                </c:pt>
                <c:pt idx="10715">
                  <c:v>43154.65625</c:v>
                </c:pt>
                <c:pt idx="10716">
                  <c:v>43154.677083333401</c:v>
                </c:pt>
                <c:pt idx="10717">
                  <c:v>43154.697916666599</c:v>
                </c:pt>
                <c:pt idx="10718">
                  <c:v>43154.71875</c:v>
                </c:pt>
                <c:pt idx="10719">
                  <c:v>43154.739583333401</c:v>
                </c:pt>
                <c:pt idx="10720">
                  <c:v>43154.760416666599</c:v>
                </c:pt>
                <c:pt idx="10721">
                  <c:v>43154.78125</c:v>
                </c:pt>
                <c:pt idx="10722">
                  <c:v>43154.802083333401</c:v>
                </c:pt>
                <c:pt idx="10723">
                  <c:v>43154.822916666599</c:v>
                </c:pt>
                <c:pt idx="10724">
                  <c:v>43154.84375</c:v>
                </c:pt>
                <c:pt idx="10725">
                  <c:v>43154.864583333401</c:v>
                </c:pt>
                <c:pt idx="10726">
                  <c:v>43154.885416666599</c:v>
                </c:pt>
                <c:pt idx="10727">
                  <c:v>43154.90625</c:v>
                </c:pt>
                <c:pt idx="10728">
                  <c:v>43154.927083333401</c:v>
                </c:pt>
                <c:pt idx="10729">
                  <c:v>43154.947916666599</c:v>
                </c:pt>
                <c:pt idx="10730">
                  <c:v>43154.96875</c:v>
                </c:pt>
                <c:pt idx="10731">
                  <c:v>43154.989583333401</c:v>
                </c:pt>
                <c:pt idx="10732">
                  <c:v>43155.010416666599</c:v>
                </c:pt>
                <c:pt idx="10733">
                  <c:v>43155.03125</c:v>
                </c:pt>
                <c:pt idx="10734">
                  <c:v>43155.052083333401</c:v>
                </c:pt>
                <c:pt idx="10735">
                  <c:v>43155.072916666599</c:v>
                </c:pt>
                <c:pt idx="10736">
                  <c:v>43155.09375</c:v>
                </c:pt>
                <c:pt idx="10737">
                  <c:v>43155.114583333401</c:v>
                </c:pt>
                <c:pt idx="10738">
                  <c:v>43155.135416666599</c:v>
                </c:pt>
                <c:pt idx="10739">
                  <c:v>43155.15625</c:v>
                </c:pt>
                <c:pt idx="10740">
                  <c:v>43155.177083333401</c:v>
                </c:pt>
                <c:pt idx="10741">
                  <c:v>43155.197916666599</c:v>
                </c:pt>
                <c:pt idx="10742">
                  <c:v>43155.21875</c:v>
                </c:pt>
                <c:pt idx="10743">
                  <c:v>43155.239583333401</c:v>
                </c:pt>
                <c:pt idx="10744">
                  <c:v>43155.260416666599</c:v>
                </c:pt>
                <c:pt idx="10745">
                  <c:v>43155.28125</c:v>
                </c:pt>
                <c:pt idx="10746">
                  <c:v>43155.302083333401</c:v>
                </c:pt>
                <c:pt idx="10747">
                  <c:v>43155.322916666599</c:v>
                </c:pt>
                <c:pt idx="10748">
                  <c:v>43155.34375</c:v>
                </c:pt>
                <c:pt idx="10749">
                  <c:v>43155.364583333401</c:v>
                </c:pt>
                <c:pt idx="10750">
                  <c:v>43155.385416666599</c:v>
                </c:pt>
                <c:pt idx="10751">
                  <c:v>43155.40625</c:v>
                </c:pt>
                <c:pt idx="10752">
                  <c:v>43155.427083333401</c:v>
                </c:pt>
                <c:pt idx="10753">
                  <c:v>43155.447916666599</c:v>
                </c:pt>
                <c:pt idx="10754">
                  <c:v>43155.46875</c:v>
                </c:pt>
                <c:pt idx="10755">
                  <c:v>43155.489583333401</c:v>
                </c:pt>
                <c:pt idx="10756">
                  <c:v>43155.510416666599</c:v>
                </c:pt>
                <c:pt idx="10757">
                  <c:v>43155.53125</c:v>
                </c:pt>
                <c:pt idx="10758">
                  <c:v>43155.552083333401</c:v>
                </c:pt>
                <c:pt idx="10759">
                  <c:v>43155.572916666599</c:v>
                </c:pt>
                <c:pt idx="10760">
                  <c:v>43155.59375</c:v>
                </c:pt>
                <c:pt idx="10761">
                  <c:v>43155.614583333401</c:v>
                </c:pt>
                <c:pt idx="10762">
                  <c:v>43155.635416666599</c:v>
                </c:pt>
                <c:pt idx="10763">
                  <c:v>43155.65625</c:v>
                </c:pt>
                <c:pt idx="10764">
                  <c:v>43155.677083333401</c:v>
                </c:pt>
                <c:pt idx="10765">
                  <c:v>43155.697916666599</c:v>
                </c:pt>
                <c:pt idx="10766">
                  <c:v>43155.71875</c:v>
                </c:pt>
                <c:pt idx="10767">
                  <c:v>43155.739583333401</c:v>
                </c:pt>
                <c:pt idx="10768">
                  <c:v>43155.760416666599</c:v>
                </c:pt>
                <c:pt idx="10769">
                  <c:v>43155.78125</c:v>
                </c:pt>
                <c:pt idx="10770">
                  <c:v>43155.802083333401</c:v>
                </c:pt>
                <c:pt idx="10771">
                  <c:v>43155.822916666599</c:v>
                </c:pt>
                <c:pt idx="10772">
                  <c:v>43155.84375</c:v>
                </c:pt>
                <c:pt idx="10773">
                  <c:v>43155.864583333401</c:v>
                </c:pt>
                <c:pt idx="10774">
                  <c:v>43155.885416666599</c:v>
                </c:pt>
                <c:pt idx="10775">
                  <c:v>43155.90625</c:v>
                </c:pt>
                <c:pt idx="10776">
                  <c:v>43155.927083333401</c:v>
                </c:pt>
                <c:pt idx="10777">
                  <c:v>43155.947916666599</c:v>
                </c:pt>
                <c:pt idx="10778">
                  <c:v>43155.96875</c:v>
                </c:pt>
                <c:pt idx="10779">
                  <c:v>43155.989583333401</c:v>
                </c:pt>
                <c:pt idx="10780">
                  <c:v>43156.010416666599</c:v>
                </c:pt>
                <c:pt idx="10781">
                  <c:v>43156.03125</c:v>
                </c:pt>
                <c:pt idx="10782">
                  <c:v>43156.052083333401</c:v>
                </c:pt>
                <c:pt idx="10783">
                  <c:v>43156.072916666599</c:v>
                </c:pt>
                <c:pt idx="10784">
                  <c:v>43156.09375</c:v>
                </c:pt>
                <c:pt idx="10785">
                  <c:v>43156.114583333401</c:v>
                </c:pt>
                <c:pt idx="10786">
                  <c:v>43156.135416666599</c:v>
                </c:pt>
                <c:pt idx="10787">
                  <c:v>43156.15625</c:v>
                </c:pt>
                <c:pt idx="10788">
                  <c:v>43156.177083333401</c:v>
                </c:pt>
                <c:pt idx="10789">
                  <c:v>43156.197916666599</c:v>
                </c:pt>
                <c:pt idx="10790">
                  <c:v>43156.21875</c:v>
                </c:pt>
                <c:pt idx="10791">
                  <c:v>43156.239583333401</c:v>
                </c:pt>
                <c:pt idx="10792">
                  <c:v>43156.260416666599</c:v>
                </c:pt>
                <c:pt idx="10793">
                  <c:v>43156.28125</c:v>
                </c:pt>
                <c:pt idx="10794">
                  <c:v>43156.302083333401</c:v>
                </c:pt>
                <c:pt idx="10795">
                  <c:v>43156.322916666599</c:v>
                </c:pt>
                <c:pt idx="10796">
                  <c:v>43156.34375</c:v>
                </c:pt>
                <c:pt idx="10797">
                  <c:v>43156.364583333401</c:v>
                </c:pt>
                <c:pt idx="10798">
                  <c:v>43156.385416666599</c:v>
                </c:pt>
                <c:pt idx="10799">
                  <c:v>43156.40625</c:v>
                </c:pt>
                <c:pt idx="10800">
                  <c:v>43156.427083333401</c:v>
                </c:pt>
                <c:pt idx="10801">
                  <c:v>43156.447916666599</c:v>
                </c:pt>
                <c:pt idx="10802">
                  <c:v>43156.46875</c:v>
                </c:pt>
                <c:pt idx="10803">
                  <c:v>43156.489583333401</c:v>
                </c:pt>
                <c:pt idx="10804">
                  <c:v>43156.510416666599</c:v>
                </c:pt>
                <c:pt idx="10805">
                  <c:v>43156.53125</c:v>
                </c:pt>
                <c:pt idx="10806">
                  <c:v>43156.552083333401</c:v>
                </c:pt>
                <c:pt idx="10807">
                  <c:v>43156.572916666599</c:v>
                </c:pt>
                <c:pt idx="10808">
                  <c:v>43156.59375</c:v>
                </c:pt>
                <c:pt idx="10809">
                  <c:v>43156.614583333401</c:v>
                </c:pt>
                <c:pt idx="10810">
                  <c:v>43156.635416666599</c:v>
                </c:pt>
                <c:pt idx="10811">
                  <c:v>43156.65625</c:v>
                </c:pt>
                <c:pt idx="10812">
                  <c:v>43156.677083333401</c:v>
                </c:pt>
                <c:pt idx="10813">
                  <c:v>43156.697916666599</c:v>
                </c:pt>
                <c:pt idx="10814">
                  <c:v>43156.71875</c:v>
                </c:pt>
                <c:pt idx="10815">
                  <c:v>43156.739583333401</c:v>
                </c:pt>
                <c:pt idx="10816">
                  <c:v>43156.760416666599</c:v>
                </c:pt>
                <c:pt idx="10817">
                  <c:v>43156.78125</c:v>
                </c:pt>
                <c:pt idx="10818">
                  <c:v>43156.802083333401</c:v>
                </c:pt>
                <c:pt idx="10819">
                  <c:v>43156.822916666599</c:v>
                </c:pt>
                <c:pt idx="10820">
                  <c:v>43156.84375</c:v>
                </c:pt>
                <c:pt idx="10821">
                  <c:v>43156.864583333401</c:v>
                </c:pt>
                <c:pt idx="10822">
                  <c:v>43156.885416666599</c:v>
                </c:pt>
                <c:pt idx="10823">
                  <c:v>43156.90625</c:v>
                </c:pt>
                <c:pt idx="10824">
                  <c:v>43156.927083333401</c:v>
                </c:pt>
                <c:pt idx="10825">
                  <c:v>43156.947916666599</c:v>
                </c:pt>
                <c:pt idx="10826">
                  <c:v>43156.96875</c:v>
                </c:pt>
                <c:pt idx="10827">
                  <c:v>43156.989583333401</c:v>
                </c:pt>
                <c:pt idx="10828">
                  <c:v>43157.010416666599</c:v>
                </c:pt>
                <c:pt idx="10829">
                  <c:v>43157.03125</c:v>
                </c:pt>
                <c:pt idx="10830">
                  <c:v>43157.052083333401</c:v>
                </c:pt>
                <c:pt idx="10831">
                  <c:v>43157.072916666599</c:v>
                </c:pt>
                <c:pt idx="10832">
                  <c:v>43157.09375</c:v>
                </c:pt>
                <c:pt idx="10833">
                  <c:v>43157.114583333401</c:v>
                </c:pt>
                <c:pt idx="10834">
                  <c:v>43157.135416666599</c:v>
                </c:pt>
                <c:pt idx="10835">
                  <c:v>43157.15625</c:v>
                </c:pt>
                <c:pt idx="10836">
                  <c:v>43157.177083333401</c:v>
                </c:pt>
                <c:pt idx="10837">
                  <c:v>43157.197916666599</c:v>
                </c:pt>
                <c:pt idx="10838">
                  <c:v>43157.21875</c:v>
                </c:pt>
                <c:pt idx="10839">
                  <c:v>43157.239583333401</c:v>
                </c:pt>
                <c:pt idx="10840">
                  <c:v>43157.260416666599</c:v>
                </c:pt>
                <c:pt idx="10841">
                  <c:v>43157.28125</c:v>
                </c:pt>
                <c:pt idx="10842">
                  <c:v>43157.302083333401</c:v>
                </c:pt>
                <c:pt idx="10843">
                  <c:v>43157.322916666599</c:v>
                </c:pt>
                <c:pt idx="10844">
                  <c:v>43157.34375</c:v>
                </c:pt>
                <c:pt idx="10845">
                  <c:v>43157.364583333401</c:v>
                </c:pt>
                <c:pt idx="10846">
                  <c:v>43157.385416666599</c:v>
                </c:pt>
                <c:pt idx="10847">
                  <c:v>43157.40625</c:v>
                </c:pt>
                <c:pt idx="10848">
                  <c:v>43157.427083333401</c:v>
                </c:pt>
                <c:pt idx="10849">
                  <c:v>43157.447916666599</c:v>
                </c:pt>
                <c:pt idx="10850">
                  <c:v>43157.46875</c:v>
                </c:pt>
                <c:pt idx="10851">
                  <c:v>43157.489583333401</c:v>
                </c:pt>
                <c:pt idx="10852">
                  <c:v>43157.510416666599</c:v>
                </c:pt>
                <c:pt idx="10853">
                  <c:v>43157.53125</c:v>
                </c:pt>
                <c:pt idx="10854">
                  <c:v>43157.552083333401</c:v>
                </c:pt>
                <c:pt idx="10855">
                  <c:v>43157.572916666599</c:v>
                </c:pt>
                <c:pt idx="10856">
                  <c:v>43157.59375</c:v>
                </c:pt>
                <c:pt idx="10857">
                  <c:v>43157.614583333401</c:v>
                </c:pt>
                <c:pt idx="10858">
                  <c:v>43157.635416666599</c:v>
                </c:pt>
                <c:pt idx="10859">
                  <c:v>43157.65625</c:v>
                </c:pt>
                <c:pt idx="10860">
                  <c:v>43157.677083333401</c:v>
                </c:pt>
                <c:pt idx="10861">
                  <c:v>43157.697916666599</c:v>
                </c:pt>
                <c:pt idx="10862">
                  <c:v>43157.71875</c:v>
                </c:pt>
                <c:pt idx="10863">
                  <c:v>43157.739583333401</c:v>
                </c:pt>
                <c:pt idx="10864">
                  <c:v>43157.760416666599</c:v>
                </c:pt>
                <c:pt idx="10865">
                  <c:v>43157.78125</c:v>
                </c:pt>
                <c:pt idx="10866">
                  <c:v>43157.802083333401</c:v>
                </c:pt>
                <c:pt idx="10867">
                  <c:v>43157.822916666599</c:v>
                </c:pt>
                <c:pt idx="10868">
                  <c:v>43157.84375</c:v>
                </c:pt>
                <c:pt idx="10869">
                  <c:v>43157.864583333401</c:v>
                </c:pt>
                <c:pt idx="10870">
                  <c:v>43157.885416666599</c:v>
                </c:pt>
                <c:pt idx="10871">
                  <c:v>43157.90625</c:v>
                </c:pt>
                <c:pt idx="10872">
                  <c:v>43157.927083333401</c:v>
                </c:pt>
                <c:pt idx="10873">
                  <c:v>43157.947916666599</c:v>
                </c:pt>
                <c:pt idx="10874">
                  <c:v>43157.96875</c:v>
                </c:pt>
                <c:pt idx="10875">
                  <c:v>43157.989583333401</c:v>
                </c:pt>
                <c:pt idx="10876">
                  <c:v>43158.010416666599</c:v>
                </c:pt>
                <c:pt idx="10877">
                  <c:v>43158.03125</c:v>
                </c:pt>
                <c:pt idx="10878">
                  <c:v>43158.052083333401</c:v>
                </c:pt>
                <c:pt idx="10879">
                  <c:v>43158.072916666599</c:v>
                </c:pt>
                <c:pt idx="10880">
                  <c:v>43158.09375</c:v>
                </c:pt>
                <c:pt idx="10881">
                  <c:v>43158.114583333401</c:v>
                </c:pt>
                <c:pt idx="10882">
                  <c:v>43158.135416666599</c:v>
                </c:pt>
                <c:pt idx="10883">
                  <c:v>43158.15625</c:v>
                </c:pt>
                <c:pt idx="10884">
                  <c:v>43158.177083333401</c:v>
                </c:pt>
                <c:pt idx="10885">
                  <c:v>43158.197916666599</c:v>
                </c:pt>
                <c:pt idx="10886">
                  <c:v>43158.21875</c:v>
                </c:pt>
                <c:pt idx="10887">
                  <c:v>43158.239583333401</c:v>
                </c:pt>
                <c:pt idx="10888">
                  <c:v>43158.260416666599</c:v>
                </c:pt>
                <c:pt idx="10889">
                  <c:v>43158.28125</c:v>
                </c:pt>
                <c:pt idx="10890">
                  <c:v>43158.302083333401</c:v>
                </c:pt>
                <c:pt idx="10891">
                  <c:v>43158.322916666599</c:v>
                </c:pt>
                <c:pt idx="10892">
                  <c:v>43158.34375</c:v>
                </c:pt>
                <c:pt idx="10893">
                  <c:v>43158.364583333401</c:v>
                </c:pt>
                <c:pt idx="10894">
                  <c:v>43158.385416666599</c:v>
                </c:pt>
                <c:pt idx="10895">
                  <c:v>43158.40625</c:v>
                </c:pt>
                <c:pt idx="10896">
                  <c:v>43158.427083333401</c:v>
                </c:pt>
                <c:pt idx="10897">
                  <c:v>43158.447916666599</c:v>
                </c:pt>
                <c:pt idx="10898">
                  <c:v>43158.46875</c:v>
                </c:pt>
                <c:pt idx="10899">
                  <c:v>43158.489583333401</c:v>
                </c:pt>
                <c:pt idx="10900">
                  <c:v>43158.510416666599</c:v>
                </c:pt>
                <c:pt idx="10901">
                  <c:v>43158.53125</c:v>
                </c:pt>
                <c:pt idx="10902">
                  <c:v>43158.552083333401</c:v>
                </c:pt>
                <c:pt idx="10903">
                  <c:v>43158.572916666599</c:v>
                </c:pt>
                <c:pt idx="10904">
                  <c:v>43158.59375</c:v>
                </c:pt>
                <c:pt idx="10905">
                  <c:v>43158.614583333401</c:v>
                </c:pt>
                <c:pt idx="10906">
                  <c:v>43158.635416666599</c:v>
                </c:pt>
                <c:pt idx="10907">
                  <c:v>43158.65625</c:v>
                </c:pt>
                <c:pt idx="10908">
                  <c:v>43158.677083333401</c:v>
                </c:pt>
                <c:pt idx="10909">
                  <c:v>43158.697916666599</c:v>
                </c:pt>
                <c:pt idx="10910">
                  <c:v>43158.71875</c:v>
                </c:pt>
                <c:pt idx="10911">
                  <c:v>43158.739583333401</c:v>
                </c:pt>
                <c:pt idx="10912">
                  <c:v>43158.760416666599</c:v>
                </c:pt>
                <c:pt idx="10913">
                  <c:v>43158.78125</c:v>
                </c:pt>
                <c:pt idx="10914">
                  <c:v>43158.802083333401</c:v>
                </c:pt>
                <c:pt idx="10915">
                  <c:v>43158.822916666599</c:v>
                </c:pt>
                <c:pt idx="10916">
                  <c:v>43158.84375</c:v>
                </c:pt>
                <c:pt idx="10917">
                  <c:v>43158.864583333401</c:v>
                </c:pt>
                <c:pt idx="10918">
                  <c:v>43158.885416666599</c:v>
                </c:pt>
                <c:pt idx="10919">
                  <c:v>43158.90625</c:v>
                </c:pt>
                <c:pt idx="10920">
                  <c:v>43158.927083333401</c:v>
                </c:pt>
                <c:pt idx="10921">
                  <c:v>43158.947916666599</c:v>
                </c:pt>
                <c:pt idx="10922">
                  <c:v>43158.96875</c:v>
                </c:pt>
                <c:pt idx="10923">
                  <c:v>43158.989583333401</c:v>
                </c:pt>
                <c:pt idx="10924">
                  <c:v>43159.010416666599</c:v>
                </c:pt>
                <c:pt idx="10925">
                  <c:v>43159.03125</c:v>
                </c:pt>
                <c:pt idx="10926">
                  <c:v>43159.052083333401</c:v>
                </c:pt>
                <c:pt idx="10927">
                  <c:v>43159.072916666599</c:v>
                </c:pt>
                <c:pt idx="10928">
                  <c:v>43159.09375</c:v>
                </c:pt>
                <c:pt idx="10929">
                  <c:v>43159.114583333401</c:v>
                </c:pt>
                <c:pt idx="10930">
                  <c:v>43159.135416666599</c:v>
                </c:pt>
                <c:pt idx="10931">
                  <c:v>43159.15625</c:v>
                </c:pt>
                <c:pt idx="10932">
                  <c:v>43159.177083333401</c:v>
                </c:pt>
                <c:pt idx="10933">
                  <c:v>43159.197916666599</c:v>
                </c:pt>
                <c:pt idx="10934">
                  <c:v>43159.21875</c:v>
                </c:pt>
                <c:pt idx="10935">
                  <c:v>43159.239583333401</c:v>
                </c:pt>
                <c:pt idx="10936">
                  <c:v>43159.260416666599</c:v>
                </c:pt>
                <c:pt idx="10937">
                  <c:v>43159.28125</c:v>
                </c:pt>
                <c:pt idx="10938">
                  <c:v>43159.302083333401</c:v>
                </c:pt>
                <c:pt idx="10939">
                  <c:v>43159.322916666599</c:v>
                </c:pt>
                <c:pt idx="10940">
                  <c:v>43159.34375</c:v>
                </c:pt>
                <c:pt idx="10941">
                  <c:v>43159.364583333401</c:v>
                </c:pt>
                <c:pt idx="10942">
                  <c:v>43159.385416666599</c:v>
                </c:pt>
                <c:pt idx="10943">
                  <c:v>43159.40625</c:v>
                </c:pt>
                <c:pt idx="10944">
                  <c:v>43159.427083333401</c:v>
                </c:pt>
                <c:pt idx="10945">
                  <c:v>43159.447916666599</c:v>
                </c:pt>
                <c:pt idx="10946">
                  <c:v>43159.46875</c:v>
                </c:pt>
                <c:pt idx="10947">
                  <c:v>43159.489583333401</c:v>
                </c:pt>
                <c:pt idx="10948">
                  <c:v>43159.510416666599</c:v>
                </c:pt>
                <c:pt idx="10949">
                  <c:v>43159.53125</c:v>
                </c:pt>
                <c:pt idx="10950">
                  <c:v>43159.552083333401</c:v>
                </c:pt>
                <c:pt idx="10951">
                  <c:v>43159.572916666599</c:v>
                </c:pt>
                <c:pt idx="10952">
                  <c:v>43159.59375</c:v>
                </c:pt>
                <c:pt idx="10953">
                  <c:v>43159.614583333401</c:v>
                </c:pt>
                <c:pt idx="10954">
                  <c:v>43159.635416666599</c:v>
                </c:pt>
                <c:pt idx="10955">
                  <c:v>43159.65625</c:v>
                </c:pt>
                <c:pt idx="10956">
                  <c:v>43159.677083333401</c:v>
                </c:pt>
                <c:pt idx="10957">
                  <c:v>43159.697916666599</c:v>
                </c:pt>
                <c:pt idx="10958">
                  <c:v>43159.71875</c:v>
                </c:pt>
                <c:pt idx="10959">
                  <c:v>43159.739583333401</c:v>
                </c:pt>
                <c:pt idx="10960">
                  <c:v>43159.760416666599</c:v>
                </c:pt>
                <c:pt idx="10961">
                  <c:v>43159.78125</c:v>
                </c:pt>
                <c:pt idx="10962">
                  <c:v>43159.802083333401</c:v>
                </c:pt>
                <c:pt idx="10963">
                  <c:v>43159.822916666599</c:v>
                </c:pt>
                <c:pt idx="10964">
                  <c:v>43159.84375</c:v>
                </c:pt>
                <c:pt idx="10965">
                  <c:v>43159.864583333401</c:v>
                </c:pt>
                <c:pt idx="10966">
                  <c:v>43159.885416666599</c:v>
                </c:pt>
                <c:pt idx="10967">
                  <c:v>43159.90625</c:v>
                </c:pt>
                <c:pt idx="10968">
                  <c:v>43159.927083333401</c:v>
                </c:pt>
                <c:pt idx="10969">
                  <c:v>43159.947916666599</c:v>
                </c:pt>
                <c:pt idx="10970">
                  <c:v>43159.96875</c:v>
                </c:pt>
                <c:pt idx="10971">
                  <c:v>43159.989583333401</c:v>
                </c:pt>
                <c:pt idx="10972">
                  <c:v>43160.010416666599</c:v>
                </c:pt>
                <c:pt idx="10973">
                  <c:v>43160.03125</c:v>
                </c:pt>
                <c:pt idx="10974">
                  <c:v>43160.052083333401</c:v>
                </c:pt>
                <c:pt idx="10975">
                  <c:v>43160.072916666599</c:v>
                </c:pt>
                <c:pt idx="10976">
                  <c:v>43160.09375</c:v>
                </c:pt>
                <c:pt idx="10977">
                  <c:v>43160.114583333401</c:v>
                </c:pt>
                <c:pt idx="10978">
                  <c:v>43160.135416666599</c:v>
                </c:pt>
                <c:pt idx="10979">
                  <c:v>43160.15625</c:v>
                </c:pt>
                <c:pt idx="10980">
                  <c:v>43160.177083333401</c:v>
                </c:pt>
                <c:pt idx="10981">
                  <c:v>43160.197916666599</c:v>
                </c:pt>
                <c:pt idx="10982">
                  <c:v>43160.21875</c:v>
                </c:pt>
                <c:pt idx="10983">
                  <c:v>43160.239583333401</c:v>
                </c:pt>
                <c:pt idx="10984">
                  <c:v>43160.260416666599</c:v>
                </c:pt>
                <c:pt idx="10985">
                  <c:v>43160.28125</c:v>
                </c:pt>
                <c:pt idx="10986">
                  <c:v>43160.302083333401</c:v>
                </c:pt>
                <c:pt idx="10987">
                  <c:v>43160.322916666599</c:v>
                </c:pt>
                <c:pt idx="10988">
                  <c:v>43160.34375</c:v>
                </c:pt>
                <c:pt idx="10989">
                  <c:v>43160.364583333401</c:v>
                </c:pt>
                <c:pt idx="10990">
                  <c:v>43160.385416666599</c:v>
                </c:pt>
                <c:pt idx="10991">
                  <c:v>43160.40625</c:v>
                </c:pt>
                <c:pt idx="10992">
                  <c:v>43160.427083333401</c:v>
                </c:pt>
                <c:pt idx="10993">
                  <c:v>43160.447916666599</c:v>
                </c:pt>
                <c:pt idx="10994">
                  <c:v>43160.46875</c:v>
                </c:pt>
                <c:pt idx="10995">
                  <c:v>43160.489583333401</c:v>
                </c:pt>
                <c:pt idx="10996">
                  <c:v>43160.510416666599</c:v>
                </c:pt>
                <c:pt idx="10997">
                  <c:v>43160.53125</c:v>
                </c:pt>
                <c:pt idx="10998">
                  <c:v>43160.552083333401</c:v>
                </c:pt>
                <c:pt idx="10999">
                  <c:v>43160.572916666599</c:v>
                </c:pt>
                <c:pt idx="11000">
                  <c:v>43160.59375</c:v>
                </c:pt>
                <c:pt idx="11001">
                  <c:v>43160.614583333401</c:v>
                </c:pt>
                <c:pt idx="11002">
                  <c:v>43160.635416666599</c:v>
                </c:pt>
                <c:pt idx="11003">
                  <c:v>43160.65625</c:v>
                </c:pt>
                <c:pt idx="11004">
                  <c:v>43160.677083333401</c:v>
                </c:pt>
                <c:pt idx="11005">
                  <c:v>43160.697916666599</c:v>
                </c:pt>
                <c:pt idx="11006">
                  <c:v>43160.71875</c:v>
                </c:pt>
                <c:pt idx="11007">
                  <c:v>43160.739583333401</c:v>
                </c:pt>
                <c:pt idx="11008">
                  <c:v>43160.760416666599</c:v>
                </c:pt>
                <c:pt idx="11009">
                  <c:v>43160.78125</c:v>
                </c:pt>
                <c:pt idx="11010">
                  <c:v>43160.802083333401</c:v>
                </c:pt>
                <c:pt idx="11011">
                  <c:v>43160.822916666599</c:v>
                </c:pt>
                <c:pt idx="11012">
                  <c:v>43160.84375</c:v>
                </c:pt>
                <c:pt idx="11013">
                  <c:v>43160.864583333401</c:v>
                </c:pt>
                <c:pt idx="11014">
                  <c:v>43160.885416666599</c:v>
                </c:pt>
                <c:pt idx="11015">
                  <c:v>43160.90625</c:v>
                </c:pt>
                <c:pt idx="11016">
                  <c:v>43160.927083333401</c:v>
                </c:pt>
                <c:pt idx="11017">
                  <c:v>43160.947916666599</c:v>
                </c:pt>
                <c:pt idx="11018">
                  <c:v>43160.96875</c:v>
                </c:pt>
                <c:pt idx="11019">
                  <c:v>43160.989583333401</c:v>
                </c:pt>
                <c:pt idx="11020">
                  <c:v>43161.010416666599</c:v>
                </c:pt>
                <c:pt idx="11021">
                  <c:v>43161.03125</c:v>
                </c:pt>
                <c:pt idx="11022">
                  <c:v>43161.052083333401</c:v>
                </c:pt>
                <c:pt idx="11023">
                  <c:v>43161.072916666599</c:v>
                </c:pt>
                <c:pt idx="11024">
                  <c:v>43161.09375</c:v>
                </c:pt>
                <c:pt idx="11025">
                  <c:v>43161.114583333401</c:v>
                </c:pt>
                <c:pt idx="11026">
                  <c:v>43161.135416666599</c:v>
                </c:pt>
                <c:pt idx="11027">
                  <c:v>43161.15625</c:v>
                </c:pt>
                <c:pt idx="11028">
                  <c:v>43161.177083333401</c:v>
                </c:pt>
                <c:pt idx="11029">
                  <c:v>43161.197916666599</c:v>
                </c:pt>
                <c:pt idx="11030">
                  <c:v>43161.21875</c:v>
                </c:pt>
                <c:pt idx="11031">
                  <c:v>43161.239583333401</c:v>
                </c:pt>
                <c:pt idx="11032">
                  <c:v>43161.260416666599</c:v>
                </c:pt>
                <c:pt idx="11033">
                  <c:v>43161.28125</c:v>
                </c:pt>
                <c:pt idx="11034">
                  <c:v>43161.302083333401</c:v>
                </c:pt>
                <c:pt idx="11035">
                  <c:v>43161.322916666599</c:v>
                </c:pt>
                <c:pt idx="11036">
                  <c:v>43161.34375</c:v>
                </c:pt>
                <c:pt idx="11037">
                  <c:v>43161.364583333401</c:v>
                </c:pt>
                <c:pt idx="11038">
                  <c:v>43161.385416666599</c:v>
                </c:pt>
                <c:pt idx="11039">
                  <c:v>43161.40625</c:v>
                </c:pt>
                <c:pt idx="11040">
                  <c:v>43161.427083333401</c:v>
                </c:pt>
                <c:pt idx="11041">
                  <c:v>43161.447916666599</c:v>
                </c:pt>
                <c:pt idx="11042">
                  <c:v>43161.46875</c:v>
                </c:pt>
                <c:pt idx="11043">
                  <c:v>43161.489583333401</c:v>
                </c:pt>
                <c:pt idx="11044">
                  <c:v>43161.510416666599</c:v>
                </c:pt>
                <c:pt idx="11045">
                  <c:v>43161.53125</c:v>
                </c:pt>
                <c:pt idx="11046">
                  <c:v>43161.552083333401</c:v>
                </c:pt>
                <c:pt idx="11047">
                  <c:v>43161.572916666599</c:v>
                </c:pt>
                <c:pt idx="11048">
                  <c:v>43161.59375</c:v>
                </c:pt>
                <c:pt idx="11049">
                  <c:v>43161.614583333401</c:v>
                </c:pt>
                <c:pt idx="11050">
                  <c:v>43161.635416666599</c:v>
                </c:pt>
                <c:pt idx="11051">
                  <c:v>43161.65625</c:v>
                </c:pt>
                <c:pt idx="11052">
                  <c:v>43161.677083333401</c:v>
                </c:pt>
                <c:pt idx="11053">
                  <c:v>43161.697916666599</c:v>
                </c:pt>
                <c:pt idx="11054">
                  <c:v>43161.71875</c:v>
                </c:pt>
                <c:pt idx="11055">
                  <c:v>43161.739583333401</c:v>
                </c:pt>
                <c:pt idx="11056">
                  <c:v>43161.760416666599</c:v>
                </c:pt>
                <c:pt idx="11057">
                  <c:v>43161.78125</c:v>
                </c:pt>
                <c:pt idx="11058">
                  <c:v>43161.802083333401</c:v>
                </c:pt>
                <c:pt idx="11059">
                  <c:v>43161.822916666599</c:v>
                </c:pt>
                <c:pt idx="11060">
                  <c:v>43161.84375</c:v>
                </c:pt>
                <c:pt idx="11061">
                  <c:v>43161.864583333401</c:v>
                </c:pt>
                <c:pt idx="11062">
                  <c:v>43161.885416666599</c:v>
                </c:pt>
                <c:pt idx="11063">
                  <c:v>43161.90625</c:v>
                </c:pt>
                <c:pt idx="11064">
                  <c:v>43161.927083333401</c:v>
                </c:pt>
                <c:pt idx="11065">
                  <c:v>43161.947916666599</c:v>
                </c:pt>
                <c:pt idx="11066">
                  <c:v>43161.96875</c:v>
                </c:pt>
                <c:pt idx="11067">
                  <c:v>43161.989583333401</c:v>
                </c:pt>
                <c:pt idx="11068">
                  <c:v>43162.010416666599</c:v>
                </c:pt>
                <c:pt idx="11069">
                  <c:v>43162.03125</c:v>
                </c:pt>
                <c:pt idx="11070">
                  <c:v>43162.052083333401</c:v>
                </c:pt>
                <c:pt idx="11071">
                  <c:v>43162.072916666599</c:v>
                </c:pt>
                <c:pt idx="11072">
                  <c:v>43162.09375</c:v>
                </c:pt>
                <c:pt idx="11073">
                  <c:v>43162.114583333401</c:v>
                </c:pt>
                <c:pt idx="11074">
                  <c:v>43162.135416666599</c:v>
                </c:pt>
                <c:pt idx="11075">
                  <c:v>43162.15625</c:v>
                </c:pt>
                <c:pt idx="11076">
                  <c:v>43162.177083333401</c:v>
                </c:pt>
                <c:pt idx="11077">
                  <c:v>43162.197916666599</c:v>
                </c:pt>
                <c:pt idx="11078">
                  <c:v>43162.21875</c:v>
                </c:pt>
                <c:pt idx="11079">
                  <c:v>43162.239583333401</c:v>
                </c:pt>
                <c:pt idx="11080">
                  <c:v>43162.260416666599</c:v>
                </c:pt>
                <c:pt idx="11081">
                  <c:v>43162.28125</c:v>
                </c:pt>
                <c:pt idx="11082">
                  <c:v>43162.302083333401</c:v>
                </c:pt>
                <c:pt idx="11083">
                  <c:v>43162.322916666599</c:v>
                </c:pt>
                <c:pt idx="11084">
                  <c:v>43162.34375</c:v>
                </c:pt>
                <c:pt idx="11085">
                  <c:v>43162.364583333401</c:v>
                </c:pt>
                <c:pt idx="11086">
                  <c:v>43162.385416666599</c:v>
                </c:pt>
                <c:pt idx="11087">
                  <c:v>43162.40625</c:v>
                </c:pt>
                <c:pt idx="11088">
                  <c:v>43162.427083333401</c:v>
                </c:pt>
                <c:pt idx="11089">
                  <c:v>43162.447916666599</c:v>
                </c:pt>
                <c:pt idx="11090">
                  <c:v>43162.46875</c:v>
                </c:pt>
                <c:pt idx="11091">
                  <c:v>43162.489583333401</c:v>
                </c:pt>
                <c:pt idx="11092">
                  <c:v>43162.510416666599</c:v>
                </c:pt>
                <c:pt idx="11093">
                  <c:v>43162.53125</c:v>
                </c:pt>
                <c:pt idx="11094">
                  <c:v>43162.552083333401</c:v>
                </c:pt>
                <c:pt idx="11095">
                  <c:v>43162.572916666599</c:v>
                </c:pt>
                <c:pt idx="11096">
                  <c:v>43162.59375</c:v>
                </c:pt>
                <c:pt idx="11097">
                  <c:v>43162.614583333401</c:v>
                </c:pt>
                <c:pt idx="11098">
                  <c:v>43162.635416666599</c:v>
                </c:pt>
                <c:pt idx="11099">
                  <c:v>43162.65625</c:v>
                </c:pt>
                <c:pt idx="11100">
                  <c:v>43162.677083333401</c:v>
                </c:pt>
                <c:pt idx="11101">
                  <c:v>43162.697916666599</c:v>
                </c:pt>
                <c:pt idx="11102">
                  <c:v>43162.71875</c:v>
                </c:pt>
                <c:pt idx="11103">
                  <c:v>43162.739583333401</c:v>
                </c:pt>
                <c:pt idx="11104">
                  <c:v>43162.760416666599</c:v>
                </c:pt>
                <c:pt idx="11105">
                  <c:v>43162.78125</c:v>
                </c:pt>
                <c:pt idx="11106">
                  <c:v>43162.802083333401</c:v>
                </c:pt>
                <c:pt idx="11107">
                  <c:v>43162.822916666599</c:v>
                </c:pt>
                <c:pt idx="11108">
                  <c:v>43162.84375</c:v>
                </c:pt>
                <c:pt idx="11109">
                  <c:v>43162.864583333401</c:v>
                </c:pt>
                <c:pt idx="11110">
                  <c:v>43162.885416666599</c:v>
                </c:pt>
                <c:pt idx="11111">
                  <c:v>43162.90625</c:v>
                </c:pt>
                <c:pt idx="11112">
                  <c:v>43162.927083333401</c:v>
                </c:pt>
                <c:pt idx="11113">
                  <c:v>43162.947916666599</c:v>
                </c:pt>
                <c:pt idx="11114">
                  <c:v>43162.96875</c:v>
                </c:pt>
                <c:pt idx="11115">
                  <c:v>43162.989583333401</c:v>
                </c:pt>
                <c:pt idx="11116">
                  <c:v>43163.010416666599</c:v>
                </c:pt>
                <c:pt idx="11117">
                  <c:v>43163.03125</c:v>
                </c:pt>
                <c:pt idx="11118">
                  <c:v>43163.052083333401</c:v>
                </c:pt>
                <c:pt idx="11119">
                  <c:v>43163.072916666599</c:v>
                </c:pt>
                <c:pt idx="11120">
                  <c:v>43163.09375</c:v>
                </c:pt>
                <c:pt idx="11121">
                  <c:v>43163.114583333401</c:v>
                </c:pt>
                <c:pt idx="11122">
                  <c:v>43163.135416666599</c:v>
                </c:pt>
                <c:pt idx="11123">
                  <c:v>43163.15625</c:v>
                </c:pt>
                <c:pt idx="11124">
                  <c:v>43163.177083333401</c:v>
                </c:pt>
                <c:pt idx="11125">
                  <c:v>43163.197916666599</c:v>
                </c:pt>
                <c:pt idx="11126">
                  <c:v>43163.21875</c:v>
                </c:pt>
                <c:pt idx="11127">
                  <c:v>43163.239583333401</c:v>
                </c:pt>
                <c:pt idx="11128">
                  <c:v>43163.260416666599</c:v>
                </c:pt>
                <c:pt idx="11129">
                  <c:v>43163.28125</c:v>
                </c:pt>
                <c:pt idx="11130">
                  <c:v>43163.302083333401</c:v>
                </c:pt>
                <c:pt idx="11131">
                  <c:v>43163.322916666599</c:v>
                </c:pt>
                <c:pt idx="11132">
                  <c:v>43163.34375</c:v>
                </c:pt>
                <c:pt idx="11133">
                  <c:v>43163.364583333401</c:v>
                </c:pt>
                <c:pt idx="11134">
                  <c:v>43163.385416666599</c:v>
                </c:pt>
                <c:pt idx="11135">
                  <c:v>43163.40625</c:v>
                </c:pt>
                <c:pt idx="11136">
                  <c:v>43163.427083333401</c:v>
                </c:pt>
                <c:pt idx="11137">
                  <c:v>43163.447916666599</c:v>
                </c:pt>
                <c:pt idx="11138">
                  <c:v>43163.46875</c:v>
                </c:pt>
                <c:pt idx="11139">
                  <c:v>43163.489583333401</c:v>
                </c:pt>
                <c:pt idx="11140">
                  <c:v>43163.510416666599</c:v>
                </c:pt>
                <c:pt idx="11141">
                  <c:v>43163.53125</c:v>
                </c:pt>
                <c:pt idx="11142">
                  <c:v>43163.552083333401</c:v>
                </c:pt>
                <c:pt idx="11143">
                  <c:v>43163.572916666599</c:v>
                </c:pt>
                <c:pt idx="11144">
                  <c:v>43163.59375</c:v>
                </c:pt>
                <c:pt idx="11145">
                  <c:v>43163.614583333401</c:v>
                </c:pt>
                <c:pt idx="11146">
                  <c:v>43163.635416666599</c:v>
                </c:pt>
                <c:pt idx="11147">
                  <c:v>43163.65625</c:v>
                </c:pt>
                <c:pt idx="11148">
                  <c:v>43163.677083333401</c:v>
                </c:pt>
                <c:pt idx="11149">
                  <c:v>43163.697916666599</c:v>
                </c:pt>
                <c:pt idx="11150">
                  <c:v>43163.71875</c:v>
                </c:pt>
                <c:pt idx="11151">
                  <c:v>43163.739583333401</c:v>
                </c:pt>
                <c:pt idx="11152">
                  <c:v>43163.760416666599</c:v>
                </c:pt>
                <c:pt idx="11153">
                  <c:v>43163.78125</c:v>
                </c:pt>
                <c:pt idx="11154">
                  <c:v>43163.802083333401</c:v>
                </c:pt>
                <c:pt idx="11155">
                  <c:v>43163.822916666599</c:v>
                </c:pt>
                <c:pt idx="11156">
                  <c:v>43163.84375</c:v>
                </c:pt>
                <c:pt idx="11157">
                  <c:v>43163.864583333401</c:v>
                </c:pt>
                <c:pt idx="11158">
                  <c:v>43163.885416666599</c:v>
                </c:pt>
                <c:pt idx="11159">
                  <c:v>43163.90625</c:v>
                </c:pt>
                <c:pt idx="11160">
                  <c:v>43163.927083333401</c:v>
                </c:pt>
                <c:pt idx="11161">
                  <c:v>43163.947916666599</c:v>
                </c:pt>
                <c:pt idx="11162">
                  <c:v>43163.96875</c:v>
                </c:pt>
                <c:pt idx="11163">
                  <c:v>43163.989583333401</c:v>
                </c:pt>
                <c:pt idx="11164">
                  <c:v>43164.010416666599</c:v>
                </c:pt>
                <c:pt idx="11165">
                  <c:v>43164.03125</c:v>
                </c:pt>
                <c:pt idx="11166">
                  <c:v>43164.052083333401</c:v>
                </c:pt>
                <c:pt idx="11167">
                  <c:v>43164.072916666599</c:v>
                </c:pt>
                <c:pt idx="11168">
                  <c:v>43164.09375</c:v>
                </c:pt>
                <c:pt idx="11169">
                  <c:v>43164.114583333401</c:v>
                </c:pt>
                <c:pt idx="11170">
                  <c:v>43164.135416666599</c:v>
                </c:pt>
                <c:pt idx="11171">
                  <c:v>43164.15625</c:v>
                </c:pt>
                <c:pt idx="11172">
                  <c:v>43164.177083333401</c:v>
                </c:pt>
                <c:pt idx="11173">
                  <c:v>43164.197916666599</c:v>
                </c:pt>
                <c:pt idx="11174">
                  <c:v>43164.21875</c:v>
                </c:pt>
                <c:pt idx="11175">
                  <c:v>43164.239583333401</c:v>
                </c:pt>
                <c:pt idx="11176">
                  <c:v>43164.260416666599</c:v>
                </c:pt>
                <c:pt idx="11177">
                  <c:v>43164.28125</c:v>
                </c:pt>
                <c:pt idx="11178">
                  <c:v>43164.302083333401</c:v>
                </c:pt>
                <c:pt idx="11179">
                  <c:v>43164.322916666599</c:v>
                </c:pt>
                <c:pt idx="11180">
                  <c:v>43164.34375</c:v>
                </c:pt>
                <c:pt idx="11181">
                  <c:v>43164.364583333401</c:v>
                </c:pt>
                <c:pt idx="11182">
                  <c:v>43164.385416666599</c:v>
                </c:pt>
                <c:pt idx="11183">
                  <c:v>43164.40625</c:v>
                </c:pt>
                <c:pt idx="11184">
                  <c:v>43164.427083333401</c:v>
                </c:pt>
                <c:pt idx="11185">
                  <c:v>43164.447916666599</c:v>
                </c:pt>
                <c:pt idx="11186">
                  <c:v>43164.46875</c:v>
                </c:pt>
                <c:pt idx="11187">
                  <c:v>43164.489583333401</c:v>
                </c:pt>
                <c:pt idx="11188">
                  <c:v>43164.510416666599</c:v>
                </c:pt>
                <c:pt idx="11189">
                  <c:v>43164.53125</c:v>
                </c:pt>
                <c:pt idx="11190">
                  <c:v>43164.552083333401</c:v>
                </c:pt>
                <c:pt idx="11191">
                  <c:v>43164.572916666599</c:v>
                </c:pt>
                <c:pt idx="11192">
                  <c:v>43164.59375</c:v>
                </c:pt>
                <c:pt idx="11193">
                  <c:v>43164.614583333401</c:v>
                </c:pt>
                <c:pt idx="11194">
                  <c:v>43164.635416666599</c:v>
                </c:pt>
                <c:pt idx="11195">
                  <c:v>43164.65625</c:v>
                </c:pt>
                <c:pt idx="11196">
                  <c:v>43164.677083333401</c:v>
                </c:pt>
                <c:pt idx="11197">
                  <c:v>43164.697916666599</c:v>
                </c:pt>
                <c:pt idx="11198">
                  <c:v>43164.71875</c:v>
                </c:pt>
                <c:pt idx="11199">
                  <c:v>43164.739583333401</c:v>
                </c:pt>
                <c:pt idx="11200">
                  <c:v>43164.760416666599</c:v>
                </c:pt>
                <c:pt idx="11201">
                  <c:v>43164.78125</c:v>
                </c:pt>
                <c:pt idx="11202">
                  <c:v>43164.802083333401</c:v>
                </c:pt>
                <c:pt idx="11203">
                  <c:v>43164.822916666599</c:v>
                </c:pt>
                <c:pt idx="11204">
                  <c:v>43164.84375</c:v>
                </c:pt>
                <c:pt idx="11205">
                  <c:v>43164.864583333401</c:v>
                </c:pt>
                <c:pt idx="11206">
                  <c:v>43164.885416666599</c:v>
                </c:pt>
                <c:pt idx="11207">
                  <c:v>43164.90625</c:v>
                </c:pt>
                <c:pt idx="11208">
                  <c:v>43164.927083333401</c:v>
                </c:pt>
                <c:pt idx="11209">
                  <c:v>43164.947916666599</c:v>
                </c:pt>
                <c:pt idx="11210">
                  <c:v>43164.96875</c:v>
                </c:pt>
                <c:pt idx="11211">
                  <c:v>43164.989583333401</c:v>
                </c:pt>
                <c:pt idx="11212">
                  <c:v>43165.010416666599</c:v>
                </c:pt>
                <c:pt idx="11213">
                  <c:v>43165.03125</c:v>
                </c:pt>
                <c:pt idx="11214">
                  <c:v>43165.052083333401</c:v>
                </c:pt>
                <c:pt idx="11215">
                  <c:v>43165.072916666599</c:v>
                </c:pt>
                <c:pt idx="11216">
                  <c:v>43165.09375</c:v>
                </c:pt>
                <c:pt idx="11217">
                  <c:v>43165.114583333401</c:v>
                </c:pt>
                <c:pt idx="11218">
                  <c:v>43165.135416666599</c:v>
                </c:pt>
                <c:pt idx="11219">
                  <c:v>43165.15625</c:v>
                </c:pt>
                <c:pt idx="11220">
                  <c:v>43165.177083333401</c:v>
                </c:pt>
                <c:pt idx="11221">
                  <c:v>43165.197916666599</c:v>
                </c:pt>
                <c:pt idx="11222">
                  <c:v>43165.21875</c:v>
                </c:pt>
                <c:pt idx="11223">
                  <c:v>43165.239583333401</c:v>
                </c:pt>
                <c:pt idx="11224">
                  <c:v>43165.260416666599</c:v>
                </c:pt>
                <c:pt idx="11225">
                  <c:v>43165.28125</c:v>
                </c:pt>
                <c:pt idx="11226">
                  <c:v>43165.302083333401</c:v>
                </c:pt>
                <c:pt idx="11227">
                  <c:v>43165.322916666599</c:v>
                </c:pt>
                <c:pt idx="11228">
                  <c:v>43165.34375</c:v>
                </c:pt>
                <c:pt idx="11229">
                  <c:v>43165.364583333401</c:v>
                </c:pt>
                <c:pt idx="11230">
                  <c:v>43165.385416666599</c:v>
                </c:pt>
                <c:pt idx="11231">
                  <c:v>43165.40625</c:v>
                </c:pt>
                <c:pt idx="11232">
                  <c:v>43165.427083333401</c:v>
                </c:pt>
                <c:pt idx="11233">
                  <c:v>43165.447916666599</c:v>
                </c:pt>
                <c:pt idx="11234">
                  <c:v>43165.46875</c:v>
                </c:pt>
                <c:pt idx="11235">
                  <c:v>43165.489583333401</c:v>
                </c:pt>
                <c:pt idx="11236">
                  <c:v>43165.510416666599</c:v>
                </c:pt>
                <c:pt idx="11237">
                  <c:v>43165.53125</c:v>
                </c:pt>
                <c:pt idx="11238">
                  <c:v>43165.552083333401</c:v>
                </c:pt>
                <c:pt idx="11239">
                  <c:v>43165.572916666599</c:v>
                </c:pt>
                <c:pt idx="11240">
                  <c:v>43165.59375</c:v>
                </c:pt>
                <c:pt idx="11241">
                  <c:v>43165.614583333401</c:v>
                </c:pt>
                <c:pt idx="11242">
                  <c:v>43165.635416666599</c:v>
                </c:pt>
                <c:pt idx="11243">
                  <c:v>43165.65625</c:v>
                </c:pt>
                <c:pt idx="11244">
                  <c:v>43165.677083333401</c:v>
                </c:pt>
                <c:pt idx="11245">
                  <c:v>43165.697916666599</c:v>
                </c:pt>
                <c:pt idx="11246">
                  <c:v>43165.71875</c:v>
                </c:pt>
                <c:pt idx="11247">
                  <c:v>43165.739583333401</c:v>
                </c:pt>
                <c:pt idx="11248">
                  <c:v>43165.760416666599</c:v>
                </c:pt>
                <c:pt idx="11249">
                  <c:v>43165.78125</c:v>
                </c:pt>
                <c:pt idx="11250">
                  <c:v>43165.802083333401</c:v>
                </c:pt>
                <c:pt idx="11251">
                  <c:v>43165.822916666599</c:v>
                </c:pt>
                <c:pt idx="11252">
                  <c:v>43165.84375</c:v>
                </c:pt>
                <c:pt idx="11253">
                  <c:v>43165.864583333401</c:v>
                </c:pt>
                <c:pt idx="11254">
                  <c:v>43165.885416666599</c:v>
                </c:pt>
                <c:pt idx="11255">
                  <c:v>43165.90625</c:v>
                </c:pt>
                <c:pt idx="11256">
                  <c:v>43165.927083333401</c:v>
                </c:pt>
                <c:pt idx="11257">
                  <c:v>43165.947916666599</c:v>
                </c:pt>
                <c:pt idx="11258">
                  <c:v>43165.96875</c:v>
                </c:pt>
                <c:pt idx="11259">
                  <c:v>43165.989583333401</c:v>
                </c:pt>
                <c:pt idx="11260">
                  <c:v>43166.010416666599</c:v>
                </c:pt>
                <c:pt idx="11261">
                  <c:v>43166.03125</c:v>
                </c:pt>
                <c:pt idx="11262">
                  <c:v>43166.052083333401</c:v>
                </c:pt>
                <c:pt idx="11263">
                  <c:v>43166.072916666599</c:v>
                </c:pt>
                <c:pt idx="11264">
                  <c:v>43166.09375</c:v>
                </c:pt>
                <c:pt idx="11265">
                  <c:v>43166.114583333401</c:v>
                </c:pt>
                <c:pt idx="11266">
                  <c:v>43166.135416666599</c:v>
                </c:pt>
                <c:pt idx="11267">
                  <c:v>43166.15625</c:v>
                </c:pt>
                <c:pt idx="11268">
                  <c:v>43166.177083333401</c:v>
                </c:pt>
                <c:pt idx="11269">
                  <c:v>43166.197916666599</c:v>
                </c:pt>
                <c:pt idx="11270">
                  <c:v>43166.21875</c:v>
                </c:pt>
                <c:pt idx="11271">
                  <c:v>43166.239583333401</c:v>
                </c:pt>
                <c:pt idx="11272">
                  <c:v>43166.260416666599</c:v>
                </c:pt>
                <c:pt idx="11273">
                  <c:v>43166.28125</c:v>
                </c:pt>
                <c:pt idx="11274">
                  <c:v>43166.302083333401</c:v>
                </c:pt>
                <c:pt idx="11275">
                  <c:v>43166.322916666599</c:v>
                </c:pt>
                <c:pt idx="11276">
                  <c:v>43166.34375</c:v>
                </c:pt>
                <c:pt idx="11277">
                  <c:v>43166.364583333401</c:v>
                </c:pt>
                <c:pt idx="11278">
                  <c:v>43166.385416666599</c:v>
                </c:pt>
                <c:pt idx="11279">
                  <c:v>43166.40625</c:v>
                </c:pt>
                <c:pt idx="11280">
                  <c:v>43166.427083333401</c:v>
                </c:pt>
                <c:pt idx="11281">
                  <c:v>43166.447916666599</c:v>
                </c:pt>
                <c:pt idx="11282">
                  <c:v>43166.46875</c:v>
                </c:pt>
                <c:pt idx="11283">
                  <c:v>43166.489583333401</c:v>
                </c:pt>
                <c:pt idx="11284">
                  <c:v>43166.510416666599</c:v>
                </c:pt>
                <c:pt idx="11285">
                  <c:v>43166.53125</c:v>
                </c:pt>
                <c:pt idx="11286">
                  <c:v>43166.552083333401</c:v>
                </c:pt>
                <c:pt idx="11287">
                  <c:v>43166.572916666599</c:v>
                </c:pt>
                <c:pt idx="11288">
                  <c:v>43166.59375</c:v>
                </c:pt>
                <c:pt idx="11289">
                  <c:v>43166.614583333401</c:v>
                </c:pt>
                <c:pt idx="11290">
                  <c:v>43166.635416666599</c:v>
                </c:pt>
                <c:pt idx="11291">
                  <c:v>43166.65625</c:v>
                </c:pt>
                <c:pt idx="11292">
                  <c:v>43166.677083333401</c:v>
                </c:pt>
                <c:pt idx="11293">
                  <c:v>43166.697916666599</c:v>
                </c:pt>
                <c:pt idx="11294">
                  <c:v>43166.71875</c:v>
                </c:pt>
                <c:pt idx="11295">
                  <c:v>43166.739583333401</c:v>
                </c:pt>
                <c:pt idx="11296">
                  <c:v>43166.760416666599</c:v>
                </c:pt>
                <c:pt idx="11297">
                  <c:v>43166.78125</c:v>
                </c:pt>
                <c:pt idx="11298">
                  <c:v>43166.802083333401</c:v>
                </c:pt>
                <c:pt idx="11299">
                  <c:v>43166.822916666599</c:v>
                </c:pt>
                <c:pt idx="11300">
                  <c:v>43166.84375</c:v>
                </c:pt>
                <c:pt idx="11301">
                  <c:v>43166.864583333401</c:v>
                </c:pt>
                <c:pt idx="11302">
                  <c:v>43166.885416666599</c:v>
                </c:pt>
                <c:pt idx="11303">
                  <c:v>43166.90625</c:v>
                </c:pt>
                <c:pt idx="11304">
                  <c:v>43166.927083333401</c:v>
                </c:pt>
                <c:pt idx="11305">
                  <c:v>43166.947916666599</c:v>
                </c:pt>
                <c:pt idx="11306">
                  <c:v>43166.96875</c:v>
                </c:pt>
                <c:pt idx="11307">
                  <c:v>43166.989583333401</c:v>
                </c:pt>
                <c:pt idx="11308">
                  <c:v>43167.010416666599</c:v>
                </c:pt>
                <c:pt idx="11309">
                  <c:v>43167.03125</c:v>
                </c:pt>
                <c:pt idx="11310">
                  <c:v>43167.052083333401</c:v>
                </c:pt>
                <c:pt idx="11311">
                  <c:v>43167.072916666599</c:v>
                </c:pt>
                <c:pt idx="11312">
                  <c:v>43167.09375</c:v>
                </c:pt>
                <c:pt idx="11313">
                  <c:v>43167.114583333401</c:v>
                </c:pt>
                <c:pt idx="11314">
                  <c:v>43167.135416666599</c:v>
                </c:pt>
                <c:pt idx="11315">
                  <c:v>43167.15625</c:v>
                </c:pt>
                <c:pt idx="11316">
                  <c:v>43167.177083333401</c:v>
                </c:pt>
                <c:pt idx="11317">
                  <c:v>43167.197916666599</c:v>
                </c:pt>
                <c:pt idx="11318">
                  <c:v>43167.21875</c:v>
                </c:pt>
                <c:pt idx="11319">
                  <c:v>43167.239583333401</c:v>
                </c:pt>
                <c:pt idx="11320">
                  <c:v>43167.260416666599</c:v>
                </c:pt>
                <c:pt idx="11321">
                  <c:v>43167.28125</c:v>
                </c:pt>
                <c:pt idx="11322">
                  <c:v>43167.302083333401</c:v>
                </c:pt>
                <c:pt idx="11323">
                  <c:v>43167.322916666599</c:v>
                </c:pt>
                <c:pt idx="11324">
                  <c:v>43167.34375</c:v>
                </c:pt>
                <c:pt idx="11325">
                  <c:v>43167.364583333401</c:v>
                </c:pt>
                <c:pt idx="11326">
                  <c:v>43167.385416666599</c:v>
                </c:pt>
                <c:pt idx="11327">
                  <c:v>43167.40625</c:v>
                </c:pt>
                <c:pt idx="11328">
                  <c:v>43167.427083333401</c:v>
                </c:pt>
                <c:pt idx="11329">
                  <c:v>43167.447916666599</c:v>
                </c:pt>
                <c:pt idx="11330">
                  <c:v>43167.46875</c:v>
                </c:pt>
                <c:pt idx="11331">
                  <c:v>43167.489583333401</c:v>
                </c:pt>
                <c:pt idx="11332">
                  <c:v>43167.510416666599</c:v>
                </c:pt>
                <c:pt idx="11333">
                  <c:v>43167.53125</c:v>
                </c:pt>
                <c:pt idx="11334">
                  <c:v>43167.552083333401</c:v>
                </c:pt>
                <c:pt idx="11335">
                  <c:v>43167.572916666599</c:v>
                </c:pt>
                <c:pt idx="11336">
                  <c:v>43167.59375</c:v>
                </c:pt>
                <c:pt idx="11337">
                  <c:v>43167.614583333401</c:v>
                </c:pt>
                <c:pt idx="11338">
                  <c:v>43167.635416666599</c:v>
                </c:pt>
                <c:pt idx="11339">
                  <c:v>43167.65625</c:v>
                </c:pt>
                <c:pt idx="11340">
                  <c:v>43167.677083333401</c:v>
                </c:pt>
                <c:pt idx="11341">
                  <c:v>43167.697916666599</c:v>
                </c:pt>
                <c:pt idx="11342">
                  <c:v>43167.71875</c:v>
                </c:pt>
                <c:pt idx="11343">
                  <c:v>43167.739583333401</c:v>
                </c:pt>
                <c:pt idx="11344">
                  <c:v>43167.760416666599</c:v>
                </c:pt>
                <c:pt idx="11345">
                  <c:v>43167.78125</c:v>
                </c:pt>
                <c:pt idx="11346">
                  <c:v>43167.802083333401</c:v>
                </c:pt>
                <c:pt idx="11347">
                  <c:v>43167.822916666599</c:v>
                </c:pt>
                <c:pt idx="11348">
                  <c:v>43167.84375</c:v>
                </c:pt>
                <c:pt idx="11349">
                  <c:v>43167.864583333401</c:v>
                </c:pt>
                <c:pt idx="11350">
                  <c:v>43167.885416666599</c:v>
                </c:pt>
                <c:pt idx="11351">
                  <c:v>43167.90625</c:v>
                </c:pt>
                <c:pt idx="11352">
                  <c:v>43167.927083333401</c:v>
                </c:pt>
                <c:pt idx="11353">
                  <c:v>43167.947916666599</c:v>
                </c:pt>
                <c:pt idx="11354">
                  <c:v>43167.96875</c:v>
                </c:pt>
                <c:pt idx="11355">
                  <c:v>43167.989583333401</c:v>
                </c:pt>
                <c:pt idx="11356">
                  <c:v>43168.010416666599</c:v>
                </c:pt>
                <c:pt idx="11357">
                  <c:v>43168.03125</c:v>
                </c:pt>
                <c:pt idx="11358">
                  <c:v>43168.052083333401</c:v>
                </c:pt>
                <c:pt idx="11359">
                  <c:v>43168.072916666599</c:v>
                </c:pt>
                <c:pt idx="11360">
                  <c:v>43168.09375</c:v>
                </c:pt>
                <c:pt idx="11361">
                  <c:v>43168.114583333401</c:v>
                </c:pt>
                <c:pt idx="11362">
                  <c:v>43168.135416666599</c:v>
                </c:pt>
                <c:pt idx="11363">
                  <c:v>43168.15625</c:v>
                </c:pt>
                <c:pt idx="11364">
                  <c:v>43168.177083333401</c:v>
                </c:pt>
                <c:pt idx="11365">
                  <c:v>43168.197916666599</c:v>
                </c:pt>
                <c:pt idx="11366">
                  <c:v>43168.21875</c:v>
                </c:pt>
                <c:pt idx="11367">
                  <c:v>43168.239583333401</c:v>
                </c:pt>
                <c:pt idx="11368">
                  <c:v>43168.260416666599</c:v>
                </c:pt>
                <c:pt idx="11369">
                  <c:v>43168.28125</c:v>
                </c:pt>
                <c:pt idx="11370">
                  <c:v>43168.302083333401</c:v>
                </c:pt>
                <c:pt idx="11371">
                  <c:v>43168.322916666599</c:v>
                </c:pt>
                <c:pt idx="11372">
                  <c:v>43168.34375</c:v>
                </c:pt>
                <c:pt idx="11373">
                  <c:v>43168.364583333401</c:v>
                </c:pt>
                <c:pt idx="11374">
                  <c:v>43168.385416666599</c:v>
                </c:pt>
                <c:pt idx="11375">
                  <c:v>43168.40625</c:v>
                </c:pt>
                <c:pt idx="11376">
                  <c:v>43168.427083333401</c:v>
                </c:pt>
                <c:pt idx="11377">
                  <c:v>43168.447916666599</c:v>
                </c:pt>
                <c:pt idx="11378">
                  <c:v>43168.46875</c:v>
                </c:pt>
                <c:pt idx="11379">
                  <c:v>43168.489583333401</c:v>
                </c:pt>
                <c:pt idx="11380">
                  <c:v>43168.510416666599</c:v>
                </c:pt>
                <c:pt idx="11381">
                  <c:v>43168.53125</c:v>
                </c:pt>
                <c:pt idx="11382">
                  <c:v>43168.552083333401</c:v>
                </c:pt>
                <c:pt idx="11383">
                  <c:v>43168.572916666599</c:v>
                </c:pt>
                <c:pt idx="11384">
                  <c:v>43168.59375</c:v>
                </c:pt>
                <c:pt idx="11385">
                  <c:v>43168.614583333401</c:v>
                </c:pt>
                <c:pt idx="11386">
                  <c:v>43168.635416666599</c:v>
                </c:pt>
                <c:pt idx="11387">
                  <c:v>43168.65625</c:v>
                </c:pt>
                <c:pt idx="11388">
                  <c:v>43168.677083333401</c:v>
                </c:pt>
                <c:pt idx="11389">
                  <c:v>43168.697916666599</c:v>
                </c:pt>
                <c:pt idx="11390">
                  <c:v>43168.71875</c:v>
                </c:pt>
                <c:pt idx="11391">
                  <c:v>43168.739583333401</c:v>
                </c:pt>
                <c:pt idx="11392">
                  <c:v>43168.760416666599</c:v>
                </c:pt>
                <c:pt idx="11393">
                  <c:v>43168.78125</c:v>
                </c:pt>
                <c:pt idx="11394">
                  <c:v>43168.802083333401</c:v>
                </c:pt>
                <c:pt idx="11395">
                  <c:v>43168.822916666599</c:v>
                </c:pt>
                <c:pt idx="11396">
                  <c:v>43168.84375</c:v>
                </c:pt>
                <c:pt idx="11397">
                  <c:v>43168.864583333401</c:v>
                </c:pt>
                <c:pt idx="11398">
                  <c:v>43168.885416666599</c:v>
                </c:pt>
                <c:pt idx="11399">
                  <c:v>43168.90625</c:v>
                </c:pt>
                <c:pt idx="11400">
                  <c:v>43168.927083333401</c:v>
                </c:pt>
                <c:pt idx="11401">
                  <c:v>43168.947916666599</c:v>
                </c:pt>
                <c:pt idx="11402">
                  <c:v>43168.96875</c:v>
                </c:pt>
                <c:pt idx="11403">
                  <c:v>43168.989583333401</c:v>
                </c:pt>
                <c:pt idx="11404">
                  <c:v>43169.010416666599</c:v>
                </c:pt>
                <c:pt idx="11405">
                  <c:v>43169.03125</c:v>
                </c:pt>
                <c:pt idx="11406">
                  <c:v>43169.052083333401</c:v>
                </c:pt>
                <c:pt idx="11407">
                  <c:v>43169.072916666599</c:v>
                </c:pt>
                <c:pt idx="11408">
                  <c:v>43169.09375</c:v>
                </c:pt>
                <c:pt idx="11409">
                  <c:v>43169.114583333401</c:v>
                </c:pt>
                <c:pt idx="11410">
                  <c:v>43169.135416666599</c:v>
                </c:pt>
                <c:pt idx="11411">
                  <c:v>43169.15625</c:v>
                </c:pt>
                <c:pt idx="11412">
                  <c:v>43169.177083333401</c:v>
                </c:pt>
                <c:pt idx="11413">
                  <c:v>43169.197916666599</c:v>
                </c:pt>
                <c:pt idx="11414">
                  <c:v>43169.21875</c:v>
                </c:pt>
                <c:pt idx="11415">
                  <c:v>43169.239583333401</c:v>
                </c:pt>
                <c:pt idx="11416">
                  <c:v>43169.260416666599</c:v>
                </c:pt>
                <c:pt idx="11417">
                  <c:v>43169.28125</c:v>
                </c:pt>
                <c:pt idx="11418">
                  <c:v>43169.302083333401</c:v>
                </c:pt>
                <c:pt idx="11419">
                  <c:v>43169.322916666599</c:v>
                </c:pt>
                <c:pt idx="11420">
                  <c:v>43169.34375</c:v>
                </c:pt>
                <c:pt idx="11421">
                  <c:v>43169.364583333401</c:v>
                </c:pt>
                <c:pt idx="11422">
                  <c:v>43169.385416666599</c:v>
                </c:pt>
                <c:pt idx="11423">
                  <c:v>43169.40625</c:v>
                </c:pt>
                <c:pt idx="11424">
                  <c:v>43169.427083333401</c:v>
                </c:pt>
                <c:pt idx="11425">
                  <c:v>43169.447916666599</c:v>
                </c:pt>
                <c:pt idx="11426">
                  <c:v>43169.46875</c:v>
                </c:pt>
                <c:pt idx="11427">
                  <c:v>43169.489583333401</c:v>
                </c:pt>
                <c:pt idx="11428">
                  <c:v>43169.510416666599</c:v>
                </c:pt>
                <c:pt idx="11429">
                  <c:v>43169.53125</c:v>
                </c:pt>
                <c:pt idx="11430">
                  <c:v>43169.552083333401</c:v>
                </c:pt>
                <c:pt idx="11431">
                  <c:v>43169.572916666599</c:v>
                </c:pt>
                <c:pt idx="11432">
                  <c:v>43169.59375</c:v>
                </c:pt>
                <c:pt idx="11433">
                  <c:v>43169.614583333401</c:v>
                </c:pt>
                <c:pt idx="11434">
                  <c:v>43169.635416666599</c:v>
                </c:pt>
                <c:pt idx="11435">
                  <c:v>43169.65625</c:v>
                </c:pt>
                <c:pt idx="11436">
                  <c:v>43169.677083333401</c:v>
                </c:pt>
                <c:pt idx="11437">
                  <c:v>43169.697916666599</c:v>
                </c:pt>
                <c:pt idx="11438">
                  <c:v>43169.71875</c:v>
                </c:pt>
                <c:pt idx="11439">
                  <c:v>43169.739583333401</c:v>
                </c:pt>
                <c:pt idx="11440">
                  <c:v>43169.760416666599</c:v>
                </c:pt>
                <c:pt idx="11441">
                  <c:v>43169.78125</c:v>
                </c:pt>
                <c:pt idx="11442">
                  <c:v>43169.802083333401</c:v>
                </c:pt>
                <c:pt idx="11443">
                  <c:v>43169.822916666599</c:v>
                </c:pt>
                <c:pt idx="11444">
                  <c:v>43169.84375</c:v>
                </c:pt>
                <c:pt idx="11445">
                  <c:v>43169.864583333401</c:v>
                </c:pt>
                <c:pt idx="11446">
                  <c:v>43169.885416666599</c:v>
                </c:pt>
                <c:pt idx="11447">
                  <c:v>43169.90625</c:v>
                </c:pt>
                <c:pt idx="11448">
                  <c:v>43169.927083333401</c:v>
                </c:pt>
                <c:pt idx="11449">
                  <c:v>43169.947916666599</c:v>
                </c:pt>
                <c:pt idx="11450">
                  <c:v>43169.96875</c:v>
                </c:pt>
                <c:pt idx="11451">
                  <c:v>43169.989583333401</c:v>
                </c:pt>
                <c:pt idx="11452">
                  <c:v>43170.010416666599</c:v>
                </c:pt>
                <c:pt idx="11453">
                  <c:v>43170.03125</c:v>
                </c:pt>
                <c:pt idx="11454">
                  <c:v>43170.052083333401</c:v>
                </c:pt>
                <c:pt idx="11455">
                  <c:v>43170.072916666599</c:v>
                </c:pt>
                <c:pt idx="11456">
                  <c:v>43170.09375</c:v>
                </c:pt>
                <c:pt idx="11457">
                  <c:v>43170.114583333401</c:v>
                </c:pt>
                <c:pt idx="11458">
                  <c:v>43170.135416666599</c:v>
                </c:pt>
                <c:pt idx="11459">
                  <c:v>43170.15625</c:v>
                </c:pt>
                <c:pt idx="11460">
                  <c:v>43170.177083333401</c:v>
                </c:pt>
                <c:pt idx="11461">
                  <c:v>43170.197916666599</c:v>
                </c:pt>
                <c:pt idx="11462">
                  <c:v>43170.21875</c:v>
                </c:pt>
                <c:pt idx="11463">
                  <c:v>43170.239583333401</c:v>
                </c:pt>
                <c:pt idx="11464">
                  <c:v>43170.260416666599</c:v>
                </c:pt>
                <c:pt idx="11465">
                  <c:v>43170.28125</c:v>
                </c:pt>
                <c:pt idx="11466">
                  <c:v>43170.302083333401</c:v>
                </c:pt>
                <c:pt idx="11467">
                  <c:v>43170.322916666599</c:v>
                </c:pt>
                <c:pt idx="11468">
                  <c:v>43170.34375</c:v>
                </c:pt>
                <c:pt idx="11469">
                  <c:v>43170.364583333401</c:v>
                </c:pt>
                <c:pt idx="11470">
                  <c:v>43170.385416666599</c:v>
                </c:pt>
                <c:pt idx="11471">
                  <c:v>43170.40625</c:v>
                </c:pt>
                <c:pt idx="11472">
                  <c:v>43170.427083333401</c:v>
                </c:pt>
                <c:pt idx="11473">
                  <c:v>43170.447916666599</c:v>
                </c:pt>
                <c:pt idx="11474">
                  <c:v>43170.46875</c:v>
                </c:pt>
                <c:pt idx="11475">
                  <c:v>43170.489583333401</c:v>
                </c:pt>
                <c:pt idx="11476">
                  <c:v>43170.510416666599</c:v>
                </c:pt>
                <c:pt idx="11477">
                  <c:v>43170.53125</c:v>
                </c:pt>
                <c:pt idx="11478">
                  <c:v>43170.552083333401</c:v>
                </c:pt>
                <c:pt idx="11479">
                  <c:v>43170.572916666599</c:v>
                </c:pt>
                <c:pt idx="11480">
                  <c:v>43170.59375</c:v>
                </c:pt>
                <c:pt idx="11481">
                  <c:v>43170.614583333401</c:v>
                </c:pt>
                <c:pt idx="11482">
                  <c:v>43170.635416666599</c:v>
                </c:pt>
                <c:pt idx="11483">
                  <c:v>43170.65625</c:v>
                </c:pt>
                <c:pt idx="11484">
                  <c:v>43170.677083333401</c:v>
                </c:pt>
                <c:pt idx="11485">
                  <c:v>43170.697916666599</c:v>
                </c:pt>
                <c:pt idx="11486">
                  <c:v>43170.71875</c:v>
                </c:pt>
                <c:pt idx="11487">
                  <c:v>43170.739583333401</c:v>
                </c:pt>
                <c:pt idx="11488">
                  <c:v>43170.760416666599</c:v>
                </c:pt>
                <c:pt idx="11489">
                  <c:v>43170.78125</c:v>
                </c:pt>
                <c:pt idx="11490">
                  <c:v>43170.802083333401</c:v>
                </c:pt>
                <c:pt idx="11491">
                  <c:v>43170.822916666599</c:v>
                </c:pt>
                <c:pt idx="11492">
                  <c:v>43170.84375</c:v>
                </c:pt>
                <c:pt idx="11493">
                  <c:v>43170.864583333401</c:v>
                </c:pt>
                <c:pt idx="11494">
                  <c:v>43170.885416666599</c:v>
                </c:pt>
                <c:pt idx="11495">
                  <c:v>43170.90625</c:v>
                </c:pt>
                <c:pt idx="11496">
                  <c:v>43170.927083333401</c:v>
                </c:pt>
                <c:pt idx="11497">
                  <c:v>43170.947916666599</c:v>
                </c:pt>
                <c:pt idx="11498">
                  <c:v>43170.96875</c:v>
                </c:pt>
                <c:pt idx="11499">
                  <c:v>43170.989583333401</c:v>
                </c:pt>
                <c:pt idx="11500">
                  <c:v>43171.010416666599</c:v>
                </c:pt>
                <c:pt idx="11501">
                  <c:v>43171.03125</c:v>
                </c:pt>
                <c:pt idx="11502">
                  <c:v>43171.052083333401</c:v>
                </c:pt>
                <c:pt idx="11503">
                  <c:v>43171.072916666599</c:v>
                </c:pt>
                <c:pt idx="11504">
                  <c:v>43171.09375</c:v>
                </c:pt>
                <c:pt idx="11505">
                  <c:v>43171.114583333401</c:v>
                </c:pt>
                <c:pt idx="11506">
                  <c:v>43171.135416666599</c:v>
                </c:pt>
                <c:pt idx="11507">
                  <c:v>43171.15625</c:v>
                </c:pt>
                <c:pt idx="11508">
                  <c:v>43171.177083333401</c:v>
                </c:pt>
                <c:pt idx="11509">
                  <c:v>43171.197916666599</c:v>
                </c:pt>
                <c:pt idx="11510">
                  <c:v>43171.21875</c:v>
                </c:pt>
                <c:pt idx="11511">
                  <c:v>43171.239583333401</c:v>
                </c:pt>
                <c:pt idx="11512">
                  <c:v>43171.260416666599</c:v>
                </c:pt>
                <c:pt idx="11513">
                  <c:v>43171.28125</c:v>
                </c:pt>
                <c:pt idx="11514">
                  <c:v>43171.302083333401</c:v>
                </c:pt>
                <c:pt idx="11515">
                  <c:v>43171.322916666599</c:v>
                </c:pt>
                <c:pt idx="11516">
                  <c:v>43171.34375</c:v>
                </c:pt>
                <c:pt idx="11517">
                  <c:v>43171.364583333401</c:v>
                </c:pt>
                <c:pt idx="11518">
                  <c:v>43171.385416666599</c:v>
                </c:pt>
                <c:pt idx="11519">
                  <c:v>43171.40625</c:v>
                </c:pt>
                <c:pt idx="11520">
                  <c:v>43171.427083333401</c:v>
                </c:pt>
                <c:pt idx="11521">
                  <c:v>43171.447916666599</c:v>
                </c:pt>
                <c:pt idx="11522">
                  <c:v>43171.46875</c:v>
                </c:pt>
                <c:pt idx="11523">
                  <c:v>43171.489583333401</c:v>
                </c:pt>
                <c:pt idx="11524">
                  <c:v>43171.510416666599</c:v>
                </c:pt>
                <c:pt idx="11525">
                  <c:v>43171.53125</c:v>
                </c:pt>
                <c:pt idx="11526">
                  <c:v>43171.552083333401</c:v>
                </c:pt>
                <c:pt idx="11527">
                  <c:v>43171.572916666599</c:v>
                </c:pt>
                <c:pt idx="11528">
                  <c:v>43171.59375</c:v>
                </c:pt>
                <c:pt idx="11529">
                  <c:v>43171.614583333401</c:v>
                </c:pt>
                <c:pt idx="11530">
                  <c:v>43171.635416666599</c:v>
                </c:pt>
                <c:pt idx="11531">
                  <c:v>43171.65625</c:v>
                </c:pt>
                <c:pt idx="11532">
                  <c:v>43171.677083333401</c:v>
                </c:pt>
                <c:pt idx="11533">
                  <c:v>43171.697916666599</c:v>
                </c:pt>
                <c:pt idx="11534">
                  <c:v>43171.71875</c:v>
                </c:pt>
                <c:pt idx="11535">
                  <c:v>43171.739583333401</c:v>
                </c:pt>
                <c:pt idx="11536">
                  <c:v>43171.760416666599</c:v>
                </c:pt>
                <c:pt idx="11537">
                  <c:v>43171.78125</c:v>
                </c:pt>
                <c:pt idx="11538">
                  <c:v>43171.802083333401</c:v>
                </c:pt>
                <c:pt idx="11539">
                  <c:v>43171.822916666599</c:v>
                </c:pt>
                <c:pt idx="11540">
                  <c:v>43171.84375</c:v>
                </c:pt>
                <c:pt idx="11541">
                  <c:v>43171.864583333401</c:v>
                </c:pt>
                <c:pt idx="11542">
                  <c:v>43171.885416666599</c:v>
                </c:pt>
                <c:pt idx="11543">
                  <c:v>43171.90625</c:v>
                </c:pt>
                <c:pt idx="11544">
                  <c:v>43171.927083333401</c:v>
                </c:pt>
                <c:pt idx="11545">
                  <c:v>43171.947916666599</c:v>
                </c:pt>
                <c:pt idx="11546">
                  <c:v>43171.96875</c:v>
                </c:pt>
                <c:pt idx="11547">
                  <c:v>43171.989583333401</c:v>
                </c:pt>
                <c:pt idx="11548">
                  <c:v>43172.010416666599</c:v>
                </c:pt>
                <c:pt idx="11549">
                  <c:v>43172.03125</c:v>
                </c:pt>
                <c:pt idx="11550">
                  <c:v>43172.052083333401</c:v>
                </c:pt>
                <c:pt idx="11551">
                  <c:v>43172.072916666599</c:v>
                </c:pt>
                <c:pt idx="11552">
                  <c:v>43172.09375</c:v>
                </c:pt>
                <c:pt idx="11553">
                  <c:v>43172.114583333401</c:v>
                </c:pt>
                <c:pt idx="11554">
                  <c:v>43172.135416666599</c:v>
                </c:pt>
                <c:pt idx="11555">
                  <c:v>43172.15625</c:v>
                </c:pt>
                <c:pt idx="11556">
                  <c:v>43172.177083333401</c:v>
                </c:pt>
                <c:pt idx="11557">
                  <c:v>43172.197916666599</c:v>
                </c:pt>
                <c:pt idx="11558">
                  <c:v>43172.21875</c:v>
                </c:pt>
                <c:pt idx="11559">
                  <c:v>43172.239583333401</c:v>
                </c:pt>
                <c:pt idx="11560">
                  <c:v>43172.260416666599</c:v>
                </c:pt>
                <c:pt idx="11561">
                  <c:v>43172.28125</c:v>
                </c:pt>
                <c:pt idx="11562">
                  <c:v>43172.302083333401</c:v>
                </c:pt>
                <c:pt idx="11563">
                  <c:v>43172.322916666599</c:v>
                </c:pt>
                <c:pt idx="11564">
                  <c:v>43172.34375</c:v>
                </c:pt>
                <c:pt idx="11565">
                  <c:v>43172.364583333401</c:v>
                </c:pt>
                <c:pt idx="11566">
                  <c:v>43172.385416666599</c:v>
                </c:pt>
                <c:pt idx="11567">
                  <c:v>43172.40625</c:v>
                </c:pt>
                <c:pt idx="11568">
                  <c:v>43172.427083333401</c:v>
                </c:pt>
                <c:pt idx="11569">
                  <c:v>43172.447916666599</c:v>
                </c:pt>
                <c:pt idx="11570">
                  <c:v>43172.46875</c:v>
                </c:pt>
                <c:pt idx="11571">
                  <c:v>43172.489583333401</c:v>
                </c:pt>
                <c:pt idx="11572">
                  <c:v>43172.510416666599</c:v>
                </c:pt>
                <c:pt idx="11573">
                  <c:v>43172.53125</c:v>
                </c:pt>
                <c:pt idx="11574">
                  <c:v>43172.552083333401</c:v>
                </c:pt>
                <c:pt idx="11575">
                  <c:v>43172.572916666599</c:v>
                </c:pt>
                <c:pt idx="11576">
                  <c:v>43172.59375</c:v>
                </c:pt>
                <c:pt idx="11577">
                  <c:v>43172.614583333401</c:v>
                </c:pt>
                <c:pt idx="11578">
                  <c:v>43172.635416666599</c:v>
                </c:pt>
                <c:pt idx="11579">
                  <c:v>43172.65625</c:v>
                </c:pt>
                <c:pt idx="11580">
                  <c:v>43172.677083333401</c:v>
                </c:pt>
                <c:pt idx="11581">
                  <c:v>43172.697916666599</c:v>
                </c:pt>
                <c:pt idx="11582">
                  <c:v>43172.71875</c:v>
                </c:pt>
                <c:pt idx="11583">
                  <c:v>43172.739583333401</c:v>
                </c:pt>
                <c:pt idx="11584">
                  <c:v>43172.760416666599</c:v>
                </c:pt>
                <c:pt idx="11585">
                  <c:v>43172.78125</c:v>
                </c:pt>
                <c:pt idx="11586">
                  <c:v>43172.802083333401</c:v>
                </c:pt>
                <c:pt idx="11587">
                  <c:v>43172.822916666599</c:v>
                </c:pt>
                <c:pt idx="11588">
                  <c:v>43172.84375</c:v>
                </c:pt>
                <c:pt idx="11589">
                  <c:v>43172.864583333401</c:v>
                </c:pt>
                <c:pt idx="11590">
                  <c:v>43172.885416666599</c:v>
                </c:pt>
                <c:pt idx="11591">
                  <c:v>43172.90625</c:v>
                </c:pt>
                <c:pt idx="11592">
                  <c:v>43172.927083333401</c:v>
                </c:pt>
                <c:pt idx="11593">
                  <c:v>43172.947916666599</c:v>
                </c:pt>
                <c:pt idx="11594">
                  <c:v>43172.96875</c:v>
                </c:pt>
                <c:pt idx="11595">
                  <c:v>43172.989583333401</c:v>
                </c:pt>
                <c:pt idx="11596">
                  <c:v>43173.010416666599</c:v>
                </c:pt>
                <c:pt idx="11597">
                  <c:v>43173.03125</c:v>
                </c:pt>
                <c:pt idx="11598">
                  <c:v>43173.052083333401</c:v>
                </c:pt>
                <c:pt idx="11599">
                  <c:v>43173.072916666599</c:v>
                </c:pt>
                <c:pt idx="11600">
                  <c:v>43173.09375</c:v>
                </c:pt>
                <c:pt idx="11601">
                  <c:v>43173.114583333401</c:v>
                </c:pt>
                <c:pt idx="11602">
                  <c:v>43173.135416666599</c:v>
                </c:pt>
                <c:pt idx="11603">
                  <c:v>43173.15625</c:v>
                </c:pt>
                <c:pt idx="11604">
                  <c:v>43173.177083333401</c:v>
                </c:pt>
                <c:pt idx="11605">
                  <c:v>43173.197916666599</c:v>
                </c:pt>
                <c:pt idx="11606">
                  <c:v>43173.21875</c:v>
                </c:pt>
                <c:pt idx="11607">
                  <c:v>43173.239583333401</c:v>
                </c:pt>
                <c:pt idx="11608">
                  <c:v>43173.260416666599</c:v>
                </c:pt>
                <c:pt idx="11609">
                  <c:v>43173.28125</c:v>
                </c:pt>
                <c:pt idx="11610">
                  <c:v>43173.302083333401</c:v>
                </c:pt>
                <c:pt idx="11611">
                  <c:v>43173.322916666599</c:v>
                </c:pt>
                <c:pt idx="11612">
                  <c:v>43173.34375</c:v>
                </c:pt>
                <c:pt idx="11613">
                  <c:v>43173.364583333401</c:v>
                </c:pt>
                <c:pt idx="11614">
                  <c:v>43173.385416666599</c:v>
                </c:pt>
                <c:pt idx="11615">
                  <c:v>43173.40625</c:v>
                </c:pt>
                <c:pt idx="11616">
                  <c:v>43173.427083333401</c:v>
                </c:pt>
                <c:pt idx="11617">
                  <c:v>43173.447916666599</c:v>
                </c:pt>
                <c:pt idx="11618">
                  <c:v>43173.46875</c:v>
                </c:pt>
                <c:pt idx="11619">
                  <c:v>43173.489583333401</c:v>
                </c:pt>
                <c:pt idx="11620">
                  <c:v>43173.510416666599</c:v>
                </c:pt>
                <c:pt idx="11621">
                  <c:v>43173.53125</c:v>
                </c:pt>
                <c:pt idx="11622">
                  <c:v>43173.552083333401</c:v>
                </c:pt>
                <c:pt idx="11623">
                  <c:v>43173.572916666599</c:v>
                </c:pt>
                <c:pt idx="11624">
                  <c:v>43173.59375</c:v>
                </c:pt>
                <c:pt idx="11625">
                  <c:v>43173.614583333401</c:v>
                </c:pt>
                <c:pt idx="11626">
                  <c:v>43173.635416666599</c:v>
                </c:pt>
                <c:pt idx="11627">
                  <c:v>43173.65625</c:v>
                </c:pt>
                <c:pt idx="11628">
                  <c:v>43173.677083333401</c:v>
                </c:pt>
                <c:pt idx="11629">
                  <c:v>43173.697916666599</c:v>
                </c:pt>
                <c:pt idx="11630">
                  <c:v>43173.71875</c:v>
                </c:pt>
                <c:pt idx="11631">
                  <c:v>43173.739583333401</c:v>
                </c:pt>
                <c:pt idx="11632">
                  <c:v>43173.760416666599</c:v>
                </c:pt>
                <c:pt idx="11633">
                  <c:v>43173.78125</c:v>
                </c:pt>
                <c:pt idx="11634">
                  <c:v>43173.802083333401</c:v>
                </c:pt>
                <c:pt idx="11635">
                  <c:v>43173.822916666599</c:v>
                </c:pt>
                <c:pt idx="11636">
                  <c:v>43173.84375</c:v>
                </c:pt>
                <c:pt idx="11637">
                  <c:v>43173.864583333401</c:v>
                </c:pt>
                <c:pt idx="11638">
                  <c:v>43173.885416666599</c:v>
                </c:pt>
                <c:pt idx="11639">
                  <c:v>43173.90625</c:v>
                </c:pt>
                <c:pt idx="11640">
                  <c:v>43173.927083333401</c:v>
                </c:pt>
                <c:pt idx="11641">
                  <c:v>43173.947916666599</c:v>
                </c:pt>
                <c:pt idx="11642">
                  <c:v>43173.96875</c:v>
                </c:pt>
                <c:pt idx="11643">
                  <c:v>43173.989583333401</c:v>
                </c:pt>
                <c:pt idx="11644">
                  <c:v>43174.010416666599</c:v>
                </c:pt>
                <c:pt idx="11645">
                  <c:v>43174.03125</c:v>
                </c:pt>
                <c:pt idx="11646">
                  <c:v>43174.052083333401</c:v>
                </c:pt>
                <c:pt idx="11647">
                  <c:v>43174.072916666599</c:v>
                </c:pt>
                <c:pt idx="11648">
                  <c:v>43174.09375</c:v>
                </c:pt>
                <c:pt idx="11649">
                  <c:v>43174.114583333401</c:v>
                </c:pt>
                <c:pt idx="11650">
                  <c:v>43174.135416666599</c:v>
                </c:pt>
                <c:pt idx="11651">
                  <c:v>43174.15625</c:v>
                </c:pt>
                <c:pt idx="11652">
                  <c:v>43174.177083333401</c:v>
                </c:pt>
                <c:pt idx="11653">
                  <c:v>43174.197916666599</c:v>
                </c:pt>
                <c:pt idx="11654">
                  <c:v>43174.21875</c:v>
                </c:pt>
                <c:pt idx="11655">
                  <c:v>43174.239583333401</c:v>
                </c:pt>
                <c:pt idx="11656">
                  <c:v>43174.260416666599</c:v>
                </c:pt>
                <c:pt idx="11657">
                  <c:v>43174.28125</c:v>
                </c:pt>
                <c:pt idx="11658">
                  <c:v>43174.302083333401</c:v>
                </c:pt>
                <c:pt idx="11659">
                  <c:v>43174.322916666599</c:v>
                </c:pt>
                <c:pt idx="11660">
                  <c:v>43174.34375</c:v>
                </c:pt>
                <c:pt idx="11661">
                  <c:v>43174.364583333401</c:v>
                </c:pt>
                <c:pt idx="11662">
                  <c:v>43174.385416666599</c:v>
                </c:pt>
                <c:pt idx="11663">
                  <c:v>43174.40625</c:v>
                </c:pt>
                <c:pt idx="11664">
                  <c:v>43174.427083333401</c:v>
                </c:pt>
                <c:pt idx="11665">
                  <c:v>43174.447916666599</c:v>
                </c:pt>
                <c:pt idx="11666">
                  <c:v>43174.46875</c:v>
                </c:pt>
                <c:pt idx="11667">
                  <c:v>43174.489583333401</c:v>
                </c:pt>
                <c:pt idx="11668">
                  <c:v>43174.510416666599</c:v>
                </c:pt>
                <c:pt idx="11669">
                  <c:v>43174.53125</c:v>
                </c:pt>
                <c:pt idx="11670">
                  <c:v>43174.552083333401</c:v>
                </c:pt>
                <c:pt idx="11671">
                  <c:v>43174.572916666599</c:v>
                </c:pt>
                <c:pt idx="11672">
                  <c:v>43174.59375</c:v>
                </c:pt>
                <c:pt idx="11673">
                  <c:v>43174.614583333401</c:v>
                </c:pt>
                <c:pt idx="11674">
                  <c:v>43174.635416666599</c:v>
                </c:pt>
                <c:pt idx="11675">
                  <c:v>43174.65625</c:v>
                </c:pt>
                <c:pt idx="11676">
                  <c:v>43174.677083333401</c:v>
                </c:pt>
                <c:pt idx="11677">
                  <c:v>43174.697916666599</c:v>
                </c:pt>
                <c:pt idx="11678">
                  <c:v>43174.71875</c:v>
                </c:pt>
                <c:pt idx="11679">
                  <c:v>43174.739583333401</c:v>
                </c:pt>
                <c:pt idx="11680">
                  <c:v>43174.760416666599</c:v>
                </c:pt>
                <c:pt idx="11681">
                  <c:v>43174.78125</c:v>
                </c:pt>
                <c:pt idx="11682">
                  <c:v>43174.802083333401</c:v>
                </c:pt>
                <c:pt idx="11683">
                  <c:v>43174.822916666599</c:v>
                </c:pt>
                <c:pt idx="11684">
                  <c:v>43174.84375</c:v>
                </c:pt>
                <c:pt idx="11685">
                  <c:v>43174.864583333401</c:v>
                </c:pt>
                <c:pt idx="11686">
                  <c:v>43174.885416666599</c:v>
                </c:pt>
                <c:pt idx="11687">
                  <c:v>43174.90625</c:v>
                </c:pt>
                <c:pt idx="11688">
                  <c:v>43174.927083333401</c:v>
                </c:pt>
                <c:pt idx="11689">
                  <c:v>43174.947916666599</c:v>
                </c:pt>
                <c:pt idx="11690">
                  <c:v>43174.96875</c:v>
                </c:pt>
                <c:pt idx="11691">
                  <c:v>43174.989583333401</c:v>
                </c:pt>
                <c:pt idx="11692">
                  <c:v>43175.010416666599</c:v>
                </c:pt>
                <c:pt idx="11693">
                  <c:v>43175.03125</c:v>
                </c:pt>
                <c:pt idx="11694">
                  <c:v>43175.052083333401</c:v>
                </c:pt>
                <c:pt idx="11695">
                  <c:v>43175.072916666599</c:v>
                </c:pt>
                <c:pt idx="11696">
                  <c:v>43175.09375</c:v>
                </c:pt>
                <c:pt idx="11697">
                  <c:v>43175.114583333401</c:v>
                </c:pt>
                <c:pt idx="11698">
                  <c:v>43175.135416666599</c:v>
                </c:pt>
                <c:pt idx="11699">
                  <c:v>43175.15625</c:v>
                </c:pt>
                <c:pt idx="11700">
                  <c:v>43175.177083333401</c:v>
                </c:pt>
                <c:pt idx="11701">
                  <c:v>43175.197916666599</c:v>
                </c:pt>
                <c:pt idx="11702">
                  <c:v>43175.21875</c:v>
                </c:pt>
                <c:pt idx="11703">
                  <c:v>43175.239583333401</c:v>
                </c:pt>
                <c:pt idx="11704">
                  <c:v>43175.260416666599</c:v>
                </c:pt>
                <c:pt idx="11705">
                  <c:v>43175.28125</c:v>
                </c:pt>
                <c:pt idx="11706">
                  <c:v>43175.302083333401</c:v>
                </c:pt>
                <c:pt idx="11707">
                  <c:v>43175.322916666599</c:v>
                </c:pt>
                <c:pt idx="11708">
                  <c:v>43175.34375</c:v>
                </c:pt>
                <c:pt idx="11709">
                  <c:v>43175.364583333401</c:v>
                </c:pt>
                <c:pt idx="11710">
                  <c:v>43175.385416666599</c:v>
                </c:pt>
                <c:pt idx="11711">
                  <c:v>43175.40625</c:v>
                </c:pt>
                <c:pt idx="11712">
                  <c:v>43175.427083333401</c:v>
                </c:pt>
                <c:pt idx="11713">
                  <c:v>43175.447916666599</c:v>
                </c:pt>
                <c:pt idx="11714">
                  <c:v>43175.46875</c:v>
                </c:pt>
                <c:pt idx="11715">
                  <c:v>43175.489583333401</c:v>
                </c:pt>
                <c:pt idx="11716">
                  <c:v>43175.510416666599</c:v>
                </c:pt>
                <c:pt idx="11717">
                  <c:v>43175.53125</c:v>
                </c:pt>
                <c:pt idx="11718">
                  <c:v>43175.552083333401</c:v>
                </c:pt>
                <c:pt idx="11719">
                  <c:v>43175.572916666599</c:v>
                </c:pt>
                <c:pt idx="11720">
                  <c:v>43175.59375</c:v>
                </c:pt>
                <c:pt idx="11721">
                  <c:v>43175.614583333401</c:v>
                </c:pt>
                <c:pt idx="11722">
                  <c:v>43175.635416666599</c:v>
                </c:pt>
                <c:pt idx="11723">
                  <c:v>43175.65625</c:v>
                </c:pt>
                <c:pt idx="11724">
                  <c:v>43175.677083333401</c:v>
                </c:pt>
                <c:pt idx="11725">
                  <c:v>43175.697916666599</c:v>
                </c:pt>
                <c:pt idx="11726">
                  <c:v>43175.71875</c:v>
                </c:pt>
                <c:pt idx="11727">
                  <c:v>43175.739583333401</c:v>
                </c:pt>
                <c:pt idx="11728">
                  <c:v>43175.760416666599</c:v>
                </c:pt>
                <c:pt idx="11729">
                  <c:v>43175.78125</c:v>
                </c:pt>
                <c:pt idx="11730">
                  <c:v>43175.802083333401</c:v>
                </c:pt>
                <c:pt idx="11731">
                  <c:v>43175.822916666599</c:v>
                </c:pt>
                <c:pt idx="11732">
                  <c:v>43175.84375</c:v>
                </c:pt>
                <c:pt idx="11733">
                  <c:v>43175.864583333401</c:v>
                </c:pt>
                <c:pt idx="11734">
                  <c:v>43175.885416666599</c:v>
                </c:pt>
                <c:pt idx="11735">
                  <c:v>43175.90625</c:v>
                </c:pt>
                <c:pt idx="11736">
                  <c:v>43175.927083333401</c:v>
                </c:pt>
                <c:pt idx="11737">
                  <c:v>43175.947916666599</c:v>
                </c:pt>
                <c:pt idx="11738">
                  <c:v>43175.96875</c:v>
                </c:pt>
                <c:pt idx="11739">
                  <c:v>43175.989583333401</c:v>
                </c:pt>
                <c:pt idx="11740">
                  <c:v>43176.010416666599</c:v>
                </c:pt>
                <c:pt idx="11741">
                  <c:v>43176.03125</c:v>
                </c:pt>
                <c:pt idx="11742">
                  <c:v>43176.052083333401</c:v>
                </c:pt>
                <c:pt idx="11743">
                  <c:v>43176.072916666599</c:v>
                </c:pt>
                <c:pt idx="11744">
                  <c:v>43176.09375</c:v>
                </c:pt>
                <c:pt idx="11745">
                  <c:v>43176.114583333401</c:v>
                </c:pt>
                <c:pt idx="11746">
                  <c:v>43176.135416666599</c:v>
                </c:pt>
                <c:pt idx="11747">
                  <c:v>43176.15625</c:v>
                </c:pt>
                <c:pt idx="11748">
                  <c:v>43176.177083333401</c:v>
                </c:pt>
                <c:pt idx="11749">
                  <c:v>43176.197916666599</c:v>
                </c:pt>
                <c:pt idx="11750">
                  <c:v>43176.21875</c:v>
                </c:pt>
                <c:pt idx="11751">
                  <c:v>43176.239583333401</c:v>
                </c:pt>
                <c:pt idx="11752">
                  <c:v>43176.260416666599</c:v>
                </c:pt>
                <c:pt idx="11753">
                  <c:v>43176.28125</c:v>
                </c:pt>
                <c:pt idx="11754">
                  <c:v>43176.302083333401</c:v>
                </c:pt>
                <c:pt idx="11755">
                  <c:v>43176.322916666599</c:v>
                </c:pt>
                <c:pt idx="11756">
                  <c:v>43176.34375</c:v>
                </c:pt>
                <c:pt idx="11757">
                  <c:v>43176.364583333401</c:v>
                </c:pt>
                <c:pt idx="11758">
                  <c:v>43176.385416666599</c:v>
                </c:pt>
                <c:pt idx="11759">
                  <c:v>43176.40625</c:v>
                </c:pt>
                <c:pt idx="11760">
                  <c:v>43176.427083333401</c:v>
                </c:pt>
                <c:pt idx="11761">
                  <c:v>43176.447916666599</c:v>
                </c:pt>
                <c:pt idx="11762">
                  <c:v>43176.46875</c:v>
                </c:pt>
                <c:pt idx="11763">
                  <c:v>43176.489583333401</c:v>
                </c:pt>
                <c:pt idx="11764">
                  <c:v>43176.510416666599</c:v>
                </c:pt>
                <c:pt idx="11765">
                  <c:v>43176.53125</c:v>
                </c:pt>
                <c:pt idx="11766">
                  <c:v>43176.552083333401</c:v>
                </c:pt>
                <c:pt idx="11767">
                  <c:v>43176.572916666599</c:v>
                </c:pt>
                <c:pt idx="11768">
                  <c:v>43176.59375</c:v>
                </c:pt>
                <c:pt idx="11769">
                  <c:v>43176.614583333401</c:v>
                </c:pt>
                <c:pt idx="11770">
                  <c:v>43176.635416666599</c:v>
                </c:pt>
                <c:pt idx="11771">
                  <c:v>43176.65625</c:v>
                </c:pt>
                <c:pt idx="11772">
                  <c:v>43176.677083333401</c:v>
                </c:pt>
                <c:pt idx="11773">
                  <c:v>43176.697916666599</c:v>
                </c:pt>
                <c:pt idx="11774">
                  <c:v>43176.71875</c:v>
                </c:pt>
                <c:pt idx="11775">
                  <c:v>43176.739583333401</c:v>
                </c:pt>
                <c:pt idx="11776">
                  <c:v>43176.760416666599</c:v>
                </c:pt>
                <c:pt idx="11777">
                  <c:v>43176.78125</c:v>
                </c:pt>
                <c:pt idx="11778">
                  <c:v>43176.802083333401</c:v>
                </c:pt>
                <c:pt idx="11779">
                  <c:v>43176.822916666599</c:v>
                </c:pt>
                <c:pt idx="11780">
                  <c:v>43176.84375</c:v>
                </c:pt>
                <c:pt idx="11781">
                  <c:v>43176.864583333401</c:v>
                </c:pt>
                <c:pt idx="11782">
                  <c:v>43176.885416666599</c:v>
                </c:pt>
                <c:pt idx="11783">
                  <c:v>43176.90625</c:v>
                </c:pt>
                <c:pt idx="11784">
                  <c:v>43176.927083333401</c:v>
                </c:pt>
                <c:pt idx="11785">
                  <c:v>43176.947916666599</c:v>
                </c:pt>
                <c:pt idx="11786">
                  <c:v>43176.96875</c:v>
                </c:pt>
                <c:pt idx="11787">
                  <c:v>43176.989583333401</c:v>
                </c:pt>
                <c:pt idx="11788">
                  <c:v>43177.010416666599</c:v>
                </c:pt>
                <c:pt idx="11789">
                  <c:v>43177.03125</c:v>
                </c:pt>
                <c:pt idx="11790">
                  <c:v>43177.052083333401</c:v>
                </c:pt>
                <c:pt idx="11791">
                  <c:v>43177.072916666599</c:v>
                </c:pt>
                <c:pt idx="11792">
                  <c:v>43177.09375</c:v>
                </c:pt>
                <c:pt idx="11793">
                  <c:v>43177.114583333401</c:v>
                </c:pt>
                <c:pt idx="11794">
                  <c:v>43177.135416666599</c:v>
                </c:pt>
                <c:pt idx="11795">
                  <c:v>43177.15625</c:v>
                </c:pt>
                <c:pt idx="11796">
                  <c:v>43177.177083333401</c:v>
                </c:pt>
                <c:pt idx="11797">
                  <c:v>43177.197916666599</c:v>
                </c:pt>
                <c:pt idx="11798">
                  <c:v>43177.21875</c:v>
                </c:pt>
                <c:pt idx="11799">
                  <c:v>43177.239583333401</c:v>
                </c:pt>
                <c:pt idx="11800">
                  <c:v>43177.260416666599</c:v>
                </c:pt>
                <c:pt idx="11801">
                  <c:v>43177.28125</c:v>
                </c:pt>
                <c:pt idx="11802">
                  <c:v>43177.302083333401</c:v>
                </c:pt>
                <c:pt idx="11803">
                  <c:v>43177.322916666599</c:v>
                </c:pt>
                <c:pt idx="11804">
                  <c:v>43177.34375</c:v>
                </c:pt>
                <c:pt idx="11805">
                  <c:v>43177.364583333401</c:v>
                </c:pt>
                <c:pt idx="11806">
                  <c:v>43177.385416666599</c:v>
                </c:pt>
                <c:pt idx="11807">
                  <c:v>43177.40625</c:v>
                </c:pt>
                <c:pt idx="11808">
                  <c:v>43177.427083333401</c:v>
                </c:pt>
                <c:pt idx="11809">
                  <c:v>43177.447916666599</c:v>
                </c:pt>
                <c:pt idx="11810">
                  <c:v>43177.46875</c:v>
                </c:pt>
                <c:pt idx="11811">
                  <c:v>43177.489583333401</c:v>
                </c:pt>
                <c:pt idx="11812">
                  <c:v>43177.510416666599</c:v>
                </c:pt>
                <c:pt idx="11813">
                  <c:v>43177.53125</c:v>
                </c:pt>
                <c:pt idx="11814">
                  <c:v>43177.552083333401</c:v>
                </c:pt>
                <c:pt idx="11815">
                  <c:v>43177.572916666599</c:v>
                </c:pt>
                <c:pt idx="11816">
                  <c:v>43177.59375</c:v>
                </c:pt>
                <c:pt idx="11817">
                  <c:v>43177.614583333401</c:v>
                </c:pt>
                <c:pt idx="11818">
                  <c:v>43177.635416666599</c:v>
                </c:pt>
                <c:pt idx="11819">
                  <c:v>43177.65625</c:v>
                </c:pt>
                <c:pt idx="11820">
                  <c:v>43177.677083333401</c:v>
                </c:pt>
                <c:pt idx="11821">
                  <c:v>43177.697916666599</c:v>
                </c:pt>
                <c:pt idx="11822">
                  <c:v>43177.71875</c:v>
                </c:pt>
                <c:pt idx="11823">
                  <c:v>43177.739583333401</c:v>
                </c:pt>
                <c:pt idx="11824">
                  <c:v>43177.760416666599</c:v>
                </c:pt>
                <c:pt idx="11825">
                  <c:v>43177.78125</c:v>
                </c:pt>
                <c:pt idx="11826">
                  <c:v>43177.802083333401</c:v>
                </c:pt>
                <c:pt idx="11827">
                  <c:v>43177.822916666599</c:v>
                </c:pt>
                <c:pt idx="11828">
                  <c:v>43177.84375</c:v>
                </c:pt>
                <c:pt idx="11829">
                  <c:v>43177.864583333401</c:v>
                </c:pt>
                <c:pt idx="11830">
                  <c:v>43177.885416666599</c:v>
                </c:pt>
                <c:pt idx="11831">
                  <c:v>43177.90625</c:v>
                </c:pt>
                <c:pt idx="11832">
                  <c:v>43177.927083333401</c:v>
                </c:pt>
                <c:pt idx="11833">
                  <c:v>43177.947916666599</c:v>
                </c:pt>
                <c:pt idx="11834">
                  <c:v>43177.96875</c:v>
                </c:pt>
                <c:pt idx="11835">
                  <c:v>43177.989583333401</c:v>
                </c:pt>
                <c:pt idx="11836">
                  <c:v>43178.010416666599</c:v>
                </c:pt>
                <c:pt idx="11837">
                  <c:v>43178.03125</c:v>
                </c:pt>
                <c:pt idx="11838">
                  <c:v>43178.052083333401</c:v>
                </c:pt>
                <c:pt idx="11839">
                  <c:v>43178.072916666599</c:v>
                </c:pt>
                <c:pt idx="11840">
                  <c:v>43178.09375</c:v>
                </c:pt>
                <c:pt idx="11841">
                  <c:v>43178.114583333401</c:v>
                </c:pt>
                <c:pt idx="11842">
                  <c:v>43178.135416666599</c:v>
                </c:pt>
                <c:pt idx="11843">
                  <c:v>43178.15625</c:v>
                </c:pt>
                <c:pt idx="11844">
                  <c:v>43178.177083333401</c:v>
                </c:pt>
                <c:pt idx="11845">
                  <c:v>43178.197916666599</c:v>
                </c:pt>
                <c:pt idx="11846">
                  <c:v>43178.21875</c:v>
                </c:pt>
                <c:pt idx="11847">
                  <c:v>43178.239583333401</c:v>
                </c:pt>
                <c:pt idx="11848">
                  <c:v>43178.260416666599</c:v>
                </c:pt>
                <c:pt idx="11849">
                  <c:v>43178.28125</c:v>
                </c:pt>
                <c:pt idx="11850">
                  <c:v>43178.302083333401</c:v>
                </c:pt>
                <c:pt idx="11851">
                  <c:v>43178.322916666599</c:v>
                </c:pt>
                <c:pt idx="11852">
                  <c:v>43178.34375</c:v>
                </c:pt>
                <c:pt idx="11853">
                  <c:v>43178.364583333401</c:v>
                </c:pt>
                <c:pt idx="11854">
                  <c:v>43178.385416666599</c:v>
                </c:pt>
                <c:pt idx="11855">
                  <c:v>43178.40625</c:v>
                </c:pt>
                <c:pt idx="11856">
                  <c:v>43178.427083333401</c:v>
                </c:pt>
                <c:pt idx="11857">
                  <c:v>43178.447916666599</c:v>
                </c:pt>
                <c:pt idx="11858">
                  <c:v>43178.46875</c:v>
                </c:pt>
                <c:pt idx="11859">
                  <c:v>43178.489583333401</c:v>
                </c:pt>
                <c:pt idx="11860">
                  <c:v>43178.510416666599</c:v>
                </c:pt>
                <c:pt idx="11861">
                  <c:v>43178.53125</c:v>
                </c:pt>
                <c:pt idx="11862">
                  <c:v>43178.552083333401</c:v>
                </c:pt>
                <c:pt idx="11863">
                  <c:v>43178.572916666599</c:v>
                </c:pt>
                <c:pt idx="11864">
                  <c:v>43178.59375</c:v>
                </c:pt>
                <c:pt idx="11865">
                  <c:v>43178.614583333401</c:v>
                </c:pt>
                <c:pt idx="11866">
                  <c:v>43178.635416666599</c:v>
                </c:pt>
                <c:pt idx="11867">
                  <c:v>43178.65625</c:v>
                </c:pt>
                <c:pt idx="11868">
                  <c:v>43178.677083333401</c:v>
                </c:pt>
                <c:pt idx="11869">
                  <c:v>43178.697916666599</c:v>
                </c:pt>
                <c:pt idx="11870">
                  <c:v>43178.71875</c:v>
                </c:pt>
                <c:pt idx="11871">
                  <c:v>43178.739583333401</c:v>
                </c:pt>
                <c:pt idx="11872">
                  <c:v>43178.760416666599</c:v>
                </c:pt>
                <c:pt idx="11873">
                  <c:v>43178.78125</c:v>
                </c:pt>
                <c:pt idx="11874">
                  <c:v>43178.802083333401</c:v>
                </c:pt>
                <c:pt idx="11875">
                  <c:v>43178.822916666599</c:v>
                </c:pt>
                <c:pt idx="11876">
                  <c:v>43178.84375</c:v>
                </c:pt>
                <c:pt idx="11877">
                  <c:v>43178.864583333401</c:v>
                </c:pt>
                <c:pt idx="11878">
                  <c:v>43178.885416666599</c:v>
                </c:pt>
                <c:pt idx="11879">
                  <c:v>43178.90625</c:v>
                </c:pt>
                <c:pt idx="11880">
                  <c:v>43178.927083333401</c:v>
                </c:pt>
                <c:pt idx="11881">
                  <c:v>43178.947916666599</c:v>
                </c:pt>
                <c:pt idx="11882">
                  <c:v>43178.96875</c:v>
                </c:pt>
                <c:pt idx="11883">
                  <c:v>43178.989583333401</c:v>
                </c:pt>
                <c:pt idx="11884">
                  <c:v>43179.010416666599</c:v>
                </c:pt>
                <c:pt idx="11885">
                  <c:v>43179.03125</c:v>
                </c:pt>
                <c:pt idx="11886">
                  <c:v>43179.052083333401</c:v>
                </c:pt>
                <c:pt idx="11887">
                  <c:v>43179.072916666599</c:v>
                </c:pt>
                <c:pt idx="11888">
                  <c:v>43179.09375</c:v>
                </c:pt>
                <c:pt idx="11889">
                  <c:v>43179.114583333401</c:v>
                </c:pt>
                <c:pt idx="11890">
                  <c:v>43179.135416666599</c:v>
                </c:pt>
                <c:pt idx="11891">
                  <c:v>43179.15625</c:v>
                </c:pt>
                <c:pt idx="11892">
                  <c:v>43179.177083333401</c:v>
                </c:pt>
                <c:pt idx="11893">
                  <c:v>43179.197916666599</c:v>
                </c:pt>
                <c:pt idx="11894">
                  <c:v>43179.21875</c:v>
                </c:pt>
                <c:pt idx="11895">
                  <c:v>43179.239583333401</c:v>
                </c:pt>
                <c:pt idx="11896">
                  <c:v>43179.260416666599</c:v>
                </c:pt>
                <c:pt idx="11897">
                  <c:v>43179.28125</c:v>
                </c:pt>
                <c:pt idx="11898">
                  <c:v>43179.302083333401</c:v>
                </c:pt>
                <c:pt idx="11899">
                  <c:v>43179.322916666599</c:v>
                </c:pt>
                <c:pt idx="11900">
                  <c:v>43179.34375</c:v>
                </c:pt>
                <c:pt idx="11901">
                  <c:v>43179.364583333401</c:v>
                </c:pt>
                <c:pt idx="11902">
                  <c:v>43179.385416666599</c:v>
                </c:pt>
                <c:pt idx="11903">
                  <c:v>43179.40625</c:v>
                </c:pt>
                <c:pt idx="11904">
                  <c:v>43179.427083333401</c:v>
                </c:pt>
                <c:pt idx="11905">
                  <c:v>43179.447916666599</c:v>
                </c:pt>
                <c:pt idx="11906">
                  <c:v>43179.46875</c:v>
                </c:pt>
                <c:pt idx="11907">
                  <c:v>43179.489583333401</c:v>
                </c:pt>
                <c:pt idx="11908">
                  <c:v>43179.510416666599</c:v>
                </c:pt>
                <c:pt idx="11909">
                  <c:v>43179.53125</c:v>
                </c:pt>
                <c:pt idx="11910">
                  <c:v>43179.552083333401</c:v>
                </c:pt>
                <c:pt idx="11911">
                  <c:v>43179.572916666599</c:v>
                </c:pt>
                <c:pt idx="11912">
                  <c:v>43179.59375</c:v>
                </c:pt>
                <c:pt idx="11913">
                  <c:v>43179.614583333401</c:v>
                </c:pt>
                <c:pt idx="11914">
                  <c:v>43179.635416666599</c:v>
                </c:pt>
                <c:pt idx="11915">
                  <c:v>43179.65625</c:v>
                </c:pt>
                <c:pt idx="11916">
                  <c:v>43179.677083333401</c:v>
                </c:pt>
                <c:pt idx="11917">
                  <c:v>43179.697916666599</c:v>
                </c:pt>
                <c:pt idx="11918">
                  <c:v>43179.71875</c:v>
                </c:pt>
                <c:pt idx="11919">
                  <c:v>43179.739583333401</c:v>
                </c:pt>
                <c:pt idx="11920">
                  <c:v>43179.760416666599</c:v>
                </c:pt>
                <c:pt idx="11921">
                  <c:v>43179.78125</c:v>
                </c:pt>
                <c:pt idx="11922">
                  <c:v>43179.802083333401</c:v>
                </c:pt>
                <c:pt idx="11923">
                  <c:v>43179.822916666599</c:v>
                </c:pt>
                <c:pt idx="11924">
                  <c:v>43179.84375</c:v>
                </c:pt>
                <c:pt idx="11925">
                  <c:v>43179.864583333401</c:v>
                </c:pt>
                <c:pt idx="11926">
                  <c:v>43179.885416666599</c:v>
                </c:pt>
                <c:pt idx="11927">
                  <c:v>43179.90625</c:v>
                </c:pt>
                <c:pt idx="11928">
                  <c:v>43179.927083333401</c:v>
                </c:pt>
                <c:pt idx="11929">
                  <c:v>43179.947916666599</c:v>
                </c:pt>
                <c:pt idx="11930">
                  <c:v>43179.96875</c:v>
                </c:pt>
                <c:pt idx="11931">
                  <c:v>43179.989583333401</c:v>
                </c:pt>
                <c:pt idx="11932">
                  <c:v>43180.010416666599</c:v>
                </c:pt>
                <c:pt idx="11933">
                  <c:v>43180.03125</c:v>
                </c:pt>
                <c:pt idx="11934">
                  <c:v>43180.052083333401</c:v>
                </c:pt>
                <c:pt idx="11935">
                  <c:v>43180.072916666599</c:v>
                </c:pt>
                <c:pt idx="11936">
                  <c:v>43180.09375</c:v>
                </c:pt>
                <c:pt idx="11937">
                  <c:v>43180.114583333401</c:v>
                </c:pt>
                <c:pt idx="11938">
                  <c:v>43180.135416666599</c:v>
                </c:pt>
                <c:pt idx="11939">
                  <c:v>43180.15625</c:v>
                </c:pt>
                <c:pt idx="11940">
                  <c:v>43180.177083333401</c:v>
                </c:pt>
                <c:pt idx="11941">
                  <c:v>43180.197916666599</c:v>
                </c:pt>
                <c:pt idx="11942">
                  <c:v>43180.21875</c:v>
                </c:pt>
                <c:pt idx="11943">
                  <c:v>43180.239583333401</c:v>
                </c:pt>
                <c:pt idx="11944">
                  <c:v>43180.260416666599</c:v>
                </c:pt>
                <c:pt idx="11945">
                  <c:v>43180.28125</c:v>
                </c:pt>
                <c:pt idx="11946">
                  <c:v>43180.302083333401</c:v>
                </c:pt>
                <c:pt idx="11947">
                  <c:v>43180.322916666599</c:v>
                </c:pt>
                <c:pt idx="11948">
                  <c:v>43180.34375</c:v>
                </c:pt>
                <c:pt idx="11949">
                  <c:v>43180.364583333401</c:v>
                </c:pt>
                <c:pt idx="11950">
                  <c:v>43180.385416666599</c:v>
                </c:pt>
                <c:pt idx="11951">
                  <c:v>43180.40625</c:v>
                </c:pt>
                <c:pt idx="11952">
                  <c:v>43180.427083333401</c:v>
                </c:pt>
                <c:pt idx="11953">
                  <c:v>43180.447916666599</c:v>
                </c:pt>
                <c:pt idx="11954">
                  <c:v>43180.46875</c:v>
                </c:pt>
                <c:pt idx="11955">
                  <c:v>43180.489583333401</c:v>
                </c:pt>
                <c:pt idx="11956">
                  <c:v>43180.510416666599</c:v>
                </c:pt>
                <c:pt idx="11957">
                  <c:v>43180.53125</c:v>
                </c:pt>
                <c:pt idx="11958">
                  <c:v>43180.552083333401</c:v>
                </c:pt>
                <c:pt idx="11959">
                  <c:v>43180.572916666599</c:v>
                </c:pt>
                <c:pt idx="11960">
                  <c:v>43180.59375</c:v>
                </c:pt>
                <c:pt idx="11961">
                  <c:v>43180.614583333401</c:v>
                </c:pt>
                <c:pt idx="11962">
                  <c:v>43180.635416666599</c:v>
                </c:pt>
                <c:pt idx="11963">
                  <c:v>43180.65625</c:v>
                </c:pt>
                <c:pt idx="11964">
                  <c:v>43180.677083333401</c:v>
                </c:pt>
                <c:pt idx="11965">
                  <c:v>43180.697916666599</c:v>
                </c:pt>
                <c:pt idx="11966">
                  <c:v>43180.71875</c:v>
                </c:pt>
                <c:pt idx="11967">
                  <c:v>43180.739583333401</c:v>
                </c:pt>
                <c:pt idx="11968">
                  <c:v>43180.760416666599</c:v>
                </c:pt>
                <c:pt idx="11969">
                  <c:v>43180.78125</c:v>
                </c:pt>
                <c:pt idx="11970">
                  <c:v>43180.802083333401</c:v>
                </c:pt>
                <c:pt idx="11971">
                  <c:v>43180.822916666599</c:v>
                </c:pt>
                <c:pt idx="11972">
                  <c:v>43180.84375</c:v>
                </c:pt>
                <c:pt idx="11973">
                  <c:v>43180.864583333401</c:v>
                </c:pt>
                <c:pt idx="11974">
                  <c:v>43180.885416666599</c:v>
                </c:pt>
                <c:pt idx="11975">
                  <c:v>43180.90625</c:v>
                </c:pt>
                <c:pt idx="11976">
                  <c:v>43180.927083333401</c:v>
                </c:pt>
                <c:pt idx="11977">
                  <c:v>43180.947916666599</c:v>
                </c:pt>
                <c:pt idx="11978">
                  <c:v>43180.96875</c:v>
                </c:pt>
                <c:pt idx="11979">
                  <c:v>43180.989583333401</c:v>
                </c:pt>
                <c:pt idx="11980">
                  <c:v>43181.010416666599</c:v>
                </c:pt>
                <c:pt idx="11981">
                  <c:v>43181.03125</c:v>
                </c:pt>
                <c:pt idx="11982">
                  <c:v>43181.052083333401</c:v>
                </c:pt>
                <c:pt idx="11983">
                  <c:v>43181.072916666599</c:v>
                </c:pt>
                <c:pt idx="11984">
                  <c:v>43181.09375</c:v>
                </c:pt>
                <c:pt idx="11985">
                  <c:v>43181.114583333401</c:v>
                </c:pt>
                <c:pt idx="11986">
                  <c:v>43181.135416666599</c:v>
                </c:pt>
                <c:pt idx="11987">
                  <c:v>43181.15625</c:v>
                </c:pt>
                <c:pt idx="11988">
                  <c:v>43181.177083333401</c:v>
                </c:pt>
                <c:pt idx="11989">
                  <c:v>43181.197916666599</c:v>
                </c:pt>
                <c:pt idx="11990">
                  <c:v>43181.21875</c:v>
                </c:pt>
                <c:pt idx="11991">
                  <c:v>43181.239583333401</c:v>
                </c:pt>
                <c:pt idx="11992">
                  <c:v>43181.260416666599</c:v>
                </c:pt>
                <c:pt idx="11993">
                  <c:v>43181.28125</c:v>
                </c:pt>
                <c:pt idx="11994">
                  <c:v>43181.302083333401</c:v>
                </c:pt>
                <c:pt idx="11995">
                  <c:v>43181.322916666599</c:v>
                </c:pt>
                <c:pt idx="11996">
                  <c:v>43181.34375</c:v>
                </c:pt>
                <c:pt idx="11997">
                  <c:v>43181.364583333401</c:v>
                </c:pt>
                <c:pt idx="11998">
                  <c:v>43181.385416666599</c:v>
                </c:pt>
                <c:pt idx="11999">
                  <c:v>43181.40625</c:v>
                </c:pt>
                <c:pt idx="12000">
                  <c:v>43181.427083333401</c:v>
                </c:pt>
                <c:pt idx="12001">
                  <c:v>43181.447916666599</c:v>
                </c:pt>
                <c:pt idx="12002">
                  <c:v>43181.46875</c:v>
                </c:pt>
                <c:pt idx="12003">
                  <c:v>43181.489583333401</c:v>
                </c:pt>
                <c:pt idx="12004">
                  <c:v>43181.510416666599</c:v>
                </c:pt>
                <c:pt idx="12005">
                  <c:v>43181.53125</c:v>
                </c:pt>
                <c:pt idx="12006">
                  <c:v>43181.552083333401</c:v>
                </c:pt>
                <c:pt idx="12007">
                  <c:v>43181.572916666599</c:v>
                </c:pt>
                <c:pt idx="12008">
                  <c:v>43181.59375</c:v>
                </c:pt>
                <c:pt idx="12009">
                  <c:v>43181.614583333401</c:v>
                </c:pt>
                <c:pt idx="12010">
                  <c:v>43181.635416666599</c:v>
                </c:pt>
                <c:pt idx="12011">
                  <c:v>43181.65625</c:v>
                </c:pt>
                <c:pt idx="12012">
                  <c:v>43181.677083333401</c:v>
                </c:pt>
                <c:pt idx="12013">
                  <c:v>43181.697916666599</c:v>
                </c:pt>
                <c:pt idx="12014">
                  <c:v>43181.71875</c:v>
                </c:pt>
                <c:pt idx="12015">
                  <c:v>43181.739583333401</c:v>
                </c:pt>
                <c:pt idx="12016">
                  <c:v>43181.760416666599</c:v>
                </c:pt>
                <c:pt idx="12017">
                  <c:v>43181.78125</c:v>
                </c:pt>
                <c:pt idx="12018">
                  <c:v>43181.802083333401</c:v>
                </c:pt>
                <c:pt idx="12019">
                  <c:v>43181.822916666599</c:v>
                </c:pt>
                <c:pt idx="12020">
                  <c:v>43181.84375</c:v>
                </c:pt>
                <c:pt idx="12021">
                  <c:v>43181.864583333401</c:v>
                </c:pt>
                <c:pt idx="12022">
                  <c:v>43181.885416666599</c:v>
                </c:pt>
                <c:pt idx="12023">
                  <c:v>43181.90625</c:v>
                </c:pt>
                <c:pt idx="12024">
                  <c:v>43181.927083333401</c:v>
                </c:pt>
                <c:pt idx="12025">
                  <c:v>43181.947916666599</c:v>
                </c:pt>
                <c:pt idx="12026">
                  <c:v>43181.96875</c:v>
                </c:pt>
                <c:pt idx="12027">
                  <c:v>43181.989583333401</c:v>
                </c:pt>
                <c:pt idx="12028">
                  <c:v>43182.010416666599</c:v>
                </c:pt>
                <c:pt idx="12029">
                  <c:v>43182.03125</c:v>
                </c:pt>
                <c:pt idx="12030">
                  <c:v>43182.052083333401</c:v>
                </c:pt>
                <c:pt idx="12031">
                  <c:v>43182.072916666599</c:v>
                </c:pt>
                <c:pt idx="12032">
                  <c:v>43182.09375</c:v>
                </c:pt>
                <c:pt idx="12033">
                  <c:v>43182.114583333401</c:v>
                </c:pt>
                <c:pt idx="12034">
                  <c:v>43182.135416666599</c:v>
                </c:pt>
                <c:pt idx="12035">
                  <c:v>43182.15625</c:v>
                </c:pt>
                <c:pt idx="12036">
                  <c:v>43182.177083333401</c:v>
                </c:pt>
                <c:pt idx="12037">
                  <c:v>43182.197916666599</c:v>
                </c:pt>
                <c:pt idx="12038">
                  <c:v>43182.21875</c:v>
                </c:pt>
                <c:pt idx="12039">
                  <c:v>43182.239583333401</c:v>
                </c:pt>
                <c:pt idx="12040">
                  <c:v>43182.260416666599</c:v>
                </c:pt>
                <c:pt idx="12041">
                  <c:v>43182.28125</c:v>
                </c:pt>
                <c:pt idx="12042">
                  <c:v>43182.302083333401</c:v>
                </c:pt>
                <c:pt idx="12043">
                  <c:v>43182.322916666599</c:v>
                </c:pt>
                <c:pt idx="12044">
                  <c:v>43182.34375</c:v>
                </c:pt>
                <c:pt idx="12045">
                  <c:v>43182.364583333401</c:v>
                </c:pt>
                <c:pt idx="12046">
                  <c:v>43182.385416666599</c:v>
                </c:pt>
                <c:pt idx="12047">
                  <c:v>43182.40625</c:v>
                </c:pt>
                <c:pt idx="12048">
                  <c:v>43182.427083333401</c:v>
                </c:pt>
                <c:pt idx="12049">
                  <c:v>43182.447916666599</c:v>
                </c:pt>
                <c:pt idx="12050">
                  <c:v>43182.46875</c:v>
                </c:pt>
                <c:pt idx="12051">
                  <c:v>43182.489583333401</c:v>
                </c:pt>
                <c:pt idx="12052">
                  <c:v>43182.510416666599</c:v>
                </c:pt>
                <c:pt idx="12053">
                  <c:v>43182.53125</c:v>
                </c:pt>
                <c:pt idx="12054">
                  <c:v>43182.552083333401</c:v>
                </c:pt>
                <c:pt idx="12055">
                  <c:v>43182.572916666599</c:v>
                </c:pt>
                <c:pt idx="12056">
                  <c:v>43182.59375</c:v>
                </c:pt>
                <c:pt idx="12057">
                  <c:v>43182.614583333401</c:v>
                </c:pt>
                <c:pt idx="12058">
                  <c:v>43182.635416666599</c:v>
                </c:pt>
                <c:pt idx="12059">
                  <c:v>43182.65625</c:v>
                </c:pt>
                <c:pt idx="12060">
                  <c:v>43182.677083333401</c:v>
                </c:pt>
                <c:pt idx="12061">
                  <c:v>43182.697916666599</c:v>
                </c:pt>
                <c:pt idx="12062">
                  <c:v>43182.71875</c:v>
                </c:pt>
                <c:pt idx="12063">
                  <c:v>43182.739583333401</c:v>
                </c:pt>
                <c:pt idx="12064">
                  <c:v>43182.760416666599</c:v>
                </c:pt>
                <c:pt idx="12065">
                  <c:v>43182.78125</c:v>
                </c:pt>
                <c:pt idx="12066">
                  <c:v>43182.802083333401</c:v>
                </c:pt>
                <c:pt idx="12067">
                  <c:v>43182.822916666599</c:v>
                </c:pt>
                <c:pt idx="12068">
                  <c:v>43182.84375</c:v>
                </c:pt>
                <c:pt idx="12069">
                  <c:v>43182.864583333401</c:v>
                </c:pt>
                <c:pt idx="12070">
                  <c:v>43182.885416666599</c:v>
                </c:pt>
                <c:pt idx="12071">
                  <c:v>43182.90625</c:v>
                </c:pt>
                <c:pt idx="12072">
                  <c:v>43182.927083333401</c:v>
                </c:pt>
                <c:pt idx="12073">
                  <c:v>43182.947916666599</c:v>
                </c:pt>
                <c:pt idx="12074">
                  <c:v>43182.96875</c:v>
                </c:pt>
                <c:pt idx="12075">
                  <c:v>43182.989583333401</c:v>
                </c:pt>
                <c:pt idx="12076">
                  <c:v>43183.010416666599</c:v>
                </c:pt>
                <c:pt idx="12077">
                  <c:v>43183.03125</c:v>
                </c:pt>
                <c:pt idx="12078">
                  <c:v>43183.052083333401</c:v>
                </c:pt>
                <c:pt idx="12079">
                  <c:v>43183.072916666599</c:v>
                </c:pt>
                <c:pt idx="12080">
                  <c:v>43183.09375</c:v>
                </c:pt>
                <c:pt idx="12081">
                  <c:v>43183.114583333401</c:v>
                </c:pt>
                <c:pt idx="12082">
                  <c:v>43183.135416666599</c:v>
                </c:pt>
                <c:pt idx="12083">
                  <c:v>43183.15625</c:v>
                </c:pt>
                <c:pt idx="12084">
                  <c:v>43183.177083333401</c:v>
                </c:pt>
                <c:pt idx="12085">
                  <c:v>43183.197916666599</c:v>
                </c:pt>
                <c:pt idx="12086">
                  <c:v>43183.21875</c:v>
                </c:pt>
                <c:pt idx="12087">
                  <c:v>43183.239583333401</c:v>
                </c:pt>
                <c:pt idx="12088">
                  <c:v>43183.260416666599</c:v>
                </c:pt>
                <c:pt idx="12089">
                  <c:v>43183.28125</c:v>
                </c:pt>
                <c:pt idx="12090">
                  <c:v>43183.302083333401</c:v>
                </c:pt>
                <c:pt idx="12091">
                  <c:v>43183.322916666599</c:v>
                </c:pt>
                <c:pt idx="12092">
                  <c:v>43183.34375</c:v>
                </c:pt>
                <c:pt idx="12093">
                  <c:v>43183.364583333401</c:v>
                </c:pt>
                <c:pt idx="12094">
                  <c:v>43183.385416666599</c:v>
                </c:pt>
                <c:pt idx="12095">
                  <c:v>43183.40625</c:v>
                </c:pt>
                <c:pt idx="12096">
                  <c:v>43183.427083333401</c:v>
                </c:pt>
                <c:pt idx="12097">
                  <c:v>43183.447916666599</c:v>
                </c:pt>
                <c:pt idx="12098">
                  <c:v>43183.46875</c:v>
                </c:pt>
                <c:pt idx="12099">
                  <c:v>43183.489583333401</c:v>
                </c:pt>
                <c:pt idx="12100">
                  <c:v>43183.510416666599</c:v>
                </c:pt>
                <c:pt idx="12101">
                  <c:v>43183.53125</c:v>
                </c:pt>
                <c:pt idx="12102">
                  <c:v>43183.552083333401</c:v>
                </c:pt>
                <c:pt idx="12103">
                  <c:v>43183.572916666599</c:v>
                </c:pt>
                <c:pt idx="12104">
                  <c:v>43183.59375</c:v>
                </c:pt>
                <c:pt idx="12105">
                  <c:v>43183.614583333401</c:v>
                </c:pt>
                <c:pt idx="12106">
                  <c:v>43183.635416666599</c:v>
                </c:pt>
                <c:pt idx="12107">
                  <c:v>43183.65625</c:v>
                </c:pt>
                <c:pt idx="12108">
                  <c:v>43183.677083333401</c:v>
                </c:pt>
                <c:pt idx="12109">
                  <c:v>43183.697916666599</c:v>
                </c:pt>
                <c:pt idx="12110">
                  <c:v>43183.71875</c:v>
                </c:pt>
                <c:pt idx="12111">
                  <c:v>43183.739583333401</c:v>
                </c:pt>
                <c:pt idx="12112">
                  <c:v>43183.760416666599</c:v>
                </c:pt>
                <c:pt idx="12113">
                  <c:v>43183.78125</c:v>
                </c:pt>
                <c:pt idx="12114">
                  <c:v>43183.802083333401</c:v>
                </c:pt>
                <c:pt idx="12115">
                  <c:v>43183.822916666599</c:v>
                </c:pt>
                <c:pt idx="12116">
                  <c:v>43183.84375</c:v>
                </c:pt>
                <c:pt idx="12117">
                  <c:v>43183.864583333401</c:v>
                </c:pt>
                <c:pt idx="12118">
                  <c:v>43183.885416666599</c:v>
                </c:pt>
                <c:pt idx="12119">
                  <c:v>43183.90625</c:v>
                </c:pt>
                <c:pt idx="12120">
                  <c:v>43183.927083333401</c:v>
                </c:pt>
                <c:pt idx="12121">
                  <c:v>43183.947916666599</c:v>
                </c:pt>
                <c:pt idx="12122">
                  <c:v>43183.96875</c:v>
                </c:pt>
                <c:pt idx="12123">
                  <c:v>43183.989583333401</c:v>
                </c:pt>
                <c:pt idx="12124">
                  <c:v>43184.010416666599</c:v>
                </c:pt>
                <c:pt idx="12125">
                  <c:v>43184.03125</c:v>
                </c:pt>
                <c:pt idx="12126">
                  <c:v>43184.052083333401</c:v>
                </c:pt>
                <c:pt idx="12127">
                  <c:v>43184.072916666599</c:v>
                </c:pt>
                <c:pt idx="12128">
                  <c:v>43184.09375</c:v>
                </c:pt>
                <c:pt idx="12129">
                  <c:v>43184.114583333401</c:v>
                </c:pt>
                <c:pt idx="12130">
                  <c:v>43184.135416666599</c:v>
                </c:pt>
                <c:pt idx="12131">
                  <c:v>43184.15625</c:v>
                </c:pt>
                <c:pt idx="12132">
                  <c:v>43184.177083333401</c:v>
                </c:pt>
                <c:pt idx="12133">
                  <c:v>43184.197916666599</c:v>
                </c:pt>
                <c:pt idx="12134">
                  <c:v>43184.21875</c:v>
                </c:pt>
                <c:pt idx="12135">
                  <c:v>43184.239583333401</c:v>
                </c:pt>
                <c:pt idx="12136">
                  <c:v>43184.260416666599</c:v>
                </c:pt>
                <c:pt idx="12137">
                  <c:v>43184.28125</c:v>
                </c:pt>
                <c:pt idx="12138">
                  <c:v>43184.302083333401</c:v>
                </c:pt>
                <c:pt idx="12139">
                  <c:v>43184.322916666599</c:v>
                </c:pt>
                <c:pt idx="12140">
                  <c:v>43184.34375</c:v>
                </c:pt>
                <c:pt idx="12141">
                  <c:v>43184.364583333401</c:v>
                </c:pt>
                <c:pt idx="12142">
                  <c:v>43184.385416666599</c:v>
                </c:pt>
                <c:pt idx="12143">
                  <c:v>43184.40625</c:v>
                </c:pt>
                <c:pt idx="12144">
                  <c:v>43184.427083333401</c:v>
                </c:pt>
                <c:pt idx="12145">
                  <c:v>43184.447916666599</c:v>
                </c:pt>
                <c:pt idx="12146">
                  <c:v>43184.46875</c:v>
                </c:pt>
                <c:pt idx="12147">
                  <c:v>43184.489583333401</c:v>
                </c:pt>
                <c:pt idx="12148">
                  <c:v>43184.510416666599</c:v>
                </c:pt>
                <c:pt idx="12149">
                  <c:v>43184.53125</c:v>
                </c:pt>
                <c:pt idx="12150">
                  <c:v>43184.552083333401</c:v>
                </c:pt>
                <c:pt idx="12151">
                  <c:v>43184.572916666599</c:v>
                </c:pt>
                <c:pt idx="12152">
                  <c:v>43184.59375</c:v>
                </c:pt>
                <c:pt idx="12153">
                  <c:v>43184.614583333401</c:v>
                </c:pt>
                <c:pt idx="12154">
                  <c:v>43184.635416666599</c:v>
                </c:pt>
                <c:pt idx="12155">
                  <c:v>43184.65625</c:v>
                </c:pt>
                <c:pt idx="12156">
                  <c:v>43184.677083333401</c:v>
                </c:pt>
                <c:pt idx="12157">
                  <c:v>43184.697916666599</c:v>
                </c:pt>
                <c:pt idx="12158">
                  <c:v>43184.71875</c:v>
                </c:pt>
                <c:pt idx="12159">
                  <c:v>43184.739583333401</c:v>
                </c:pt>
                <c:pt idx="12160">
                  <c:v>43184.760416666599</c:v>
                </c:pt>
                <c:pt idx="12161">
                  <c:v>43184.78125</c:v>
                </c:pt>
                <c:pt idx="12162">
                  <c:v>43184.802083333401</c:v>
                </c:pt>
                <c:pt idx="12163">
                  <c:v>43184.822916666599</c:v>
                </c:pt>
                <c:pt idx="12164">
                  <c:v>43184.84375</c:v>
                </c:pt>
                <c:pt idx="12165">
                  <c:v>43184.864583333401</c:v>
                </c:pt>
                <c:pt idx="12166">
                  <c:v>43184.885416666599</c:v>
                </c:pt>
                <c:pt idx="12167">
                  <c:v>43184.90625</c:v>
                </c:pt>
                <c:pt idx="12168">
                  <c:v>43184.927083333401</c:v>
                </c:pt>
                <c:pt idx="12169">
                  <c:v>43184.947916666599</c:v>
                </c:pt>
                <c:pt idx="12170">
                  <c:v>43184.96875</c:v>
                </c:pt>
                <c:pt idx="12171">
                  <c:v>43184.989583333401</c:v>
                </c:pt>
                <c:pt idx="12172">
                  <c:v>43185.010416666599</c:v>
                </c:pt>
                <c:pt idx="12173">
                  <c:v>43185.03125</c:v>
                </c:pt>
                <c:pt idx="12174">
                  <c:v>43185.052083333401</c:v>
                </c:pt>
                <c:pt idx="12175">
                  <c:v>43185.072916666599</c:v>
                </c:pt>
                <c:pt idx="12176">
                  <c:v>43185.09375</c:v>
                </c:pt>
                <c:pt idx="12177">
                  <c:v>43185.114583333401</c:v>
                </c:pt>
                <c:pt idx="12178">
                  <c:v>43185.135416666599</c:v>
                </c:pt>
                <c:pt idx="12179">
                  <c:v>43185.15625</c:v>
                </c:pt>
                <c:pt idx="12180">
                  <c:v>43185.177083333401</c:v>
                </c:pt>
                <c:pt idx="12181">
                  <c:v>43185.197916666599</c:v>
                </c:pt>
                <c:pt idx="12182">
                  <c:v>43185.21875</c:v>
                </c:pt>
                <c:pt idx="12183">
                  <c:v>43185.239583333401</c:v>
                </c:pt>
                <c:pt idx="12184">
                  <c:v>43185.260416666599</c:v>
                </c:pt>
                <c:pt idx="12185">
                  <c:v>43185.28125</c:v>
                </c:pt>
                <c:pt idx="12186">
                  <c:v>43185.302083333401</c:v>
                </c:pt>
                <c:pt idx="12187">
                  <c:v>43185.322916666599</c:v>
                </c:pt>
                <c:pt idx="12188">
                  <c:v>43185.34375</c:v>
                </c:pt>
                <c:pt idx="12189">
                  <c:v>43185.364583333401</c:v>
                </c:pt>
                <c:pt idx="12190">
                  <c:v>43185.385416666599</c:v>
                </c:pt>
                <c:pt idx="12191">
                  <c:v>43185.40625</c:v>
                </c:pt>
                <c:pt idx="12192">
                  <c:v>43185.427083333401</c:v>
                </c:pt>
                <c:pt idx="12193">
                  <c:v>43185.447916666599</c:v>
                </c:pt>
                <c:pt idx="12194">
                  <c:v>43185.46875</c:v>
                </c:pt>
                <c:pt idx="12195">
                  <c:v>43185.489583333401</c:v>
                </c:pt>
                <c:pt idx="12196">
                  <c:v>43185.510416666599</c:v>
                </c:pt>
                <c:pt idx="12197">
                  <c:v>43185.53125</c:v>
                </c:pt>
                <c:pt idx="12198">
                  <c:v>43185.552083333401</c:v>
                </c:pt>
                <c:pt idx="12199">
                  <c:v>43185.572916666599</c:v>
                </c:pt>
                <c:pt idx="12200">
                  <c:v>43185.59375</c:v>
                </c:pt>
                <c:pt idx="12201">
                  <c:v>43185.614583333401</c:v>
                </c:pt>
                <c:pt idx="12202">
                  <c:v>43185.635416666599</c:v>
                </c:pt>
                <c:pt idx="12203">
                  <c:v>43185.65625</c:v>
                </c:pt>
                <c:pt idx="12204">
                  <c:v>43185.677083333401</c:v>
                </c:pt>
                <c:pt idx="12205">
                  <c:v>43185.697916666599</c:v>
                </c:pt>
                <c:pt idx="12206">
                  <c:v>43185.71875</c:v>
                </c:pt>
                <c:pt idx="12207">
                  <c:v>43185.739583333401</c:v>
                </c:pt>
                <c:pt idx="12208">
                  <c:v>43185.760416666599</c:v>
                </c:pt>
                <c:pt idx="12209">
                  <c:v>43185.78125</c:v>
                </c:pt>
                <c:pt idx="12210">
                  <c:v>43185.802083333401</c:v>
                </c:pt>
                <c:pt idx="12211">
                  <c:v>43185.822916666599</c:v>
                </c:pt>
                <c:pt idx="12212">
                  <c:v>43185.84375</c:v>
                </c:pt>
                <c:pt idx="12213">
                  <c:v>43185.864583333401</c:v>
                </c:pt>
                <c:pt idx="12214">
                  <c:v>43185.885416666599</c:v>
                </c:pt>
                <c:pt idx="12215">
                  <c:v>43185.90625</c:v>
                </c:pt>
                <c:pt idx="12216">
                  <c:v>43185.927083333401</c:v>
                </c:pt>
                <c:pt idx="12217">
                  <c:v>43185.947916666599</c:v>
                </c:pt>
                <c:pt idx="12218">
                  <c:v>43185.96875</c:v>
                </c:pt>
                <c:pt idx="12219">
                  <c:v>43185.989583333401</c:v>
                </c:pt>
                <c:pt idx="12220">
                  <c:v>43186.010416666599</c:v>
                </c:pt>
                <c:pt idx="12221">
                  <c:v>43186.03125</c:v>
                </c:pt>
                <c:pt idx="12222">
                  <c:v>43186.052083333401</c:v>
                </c:pt>
                <c:pt idx="12223">
                  <c:v>43186.072916666599</c:v>
                </c:pt>
                <c:pt idx="12224">
                  <c:v>43186.09375</c:v>
                </c:pt>
                <c:pt idx="12225">
                  <c:v>43186.114583333401</c:v>
                </c:pt>
                <c:pt idx="12226">
                  <c:v>43186.135416666599</c:v>
                </c:pt>
                <c:pt idx="12227">
                  <c:v>43186.15625</c:v>
                </c:pt>
                <c:pt idx="12228">
                  <c:v>43186.177083333401</c:v>
                </c:pt>
                <c:pt idx="12229">
                  <c:v>43186.197916666599</c:v>
                </c:pt>
                <c:pt idx="12230">
                  <c:v>43186.21875</c:v>
                </c:pt>
                <c:pt idx="12231">
                  <c:v>43186.239583333401</c:v>
                </c:pt>
                <c:pt idx="12232">
                  <c:v>43186.260416666599</c:v>
                </c:pt>
                <c:pt idx="12233">
                  <c:v>43186.28125</c:v>
                </c:pt>
                <c:pt idx="12234">
                  <c:v>43186.302083333401</c:v>
                </c:pt>
                <c:pt idx="12235">
                  <c:v>43186.322916666599</c:v>
                </c:pt>
                <c:pt idx="12236">
                  <c:v>43186.34375</c:v>
                </c:pt>
                <c:pt idx="12237">
                  <c:v>43186.364583333401</c:v>
                </c:pt>
                <c:pt idx="12238">
                  <c:v>43186.385416666599</c:v>
                </c:pt>
                <c:pt idx="12239">
                  <c:v>43186.40625</c:v>
                </c:pt>
                <c:pt idx="12240">
                  <c:v>43186.427083333401</c:v>
                </c:pt>
                <c:pt idx="12241">
                  <c:v>43186.447916666599</c:v>
                </c:pt>
                <c:pt idx="12242">
                  <c:v>43186.46875</c:v>
                </c:pt>
                <c:pt idx="12243">
                  <c:v>43186.489583333401</c:v>
                </c:pt>
                <c:pt idx="12244">
                  <c:v>43186.510416666599</c:v>
                </c:pt>
                <c:pt idx="12245">
                  <c:v>43186.53125</c:v>
                </c:pt>
                <c:pt idx="12246">
                  <c:v>43186.552083333401</c:v>
                </c:pt>
                <c:pt idx="12247">
                  <c:v>43186.572916666599</c:v>
                </c:pt>
                <c:pt idx="12248">
                  <c:v>43186.59375</c:v>
                </c:pt>
                <c:pt idx="12249">
                  <c:v>43186.614583333401</c:v>
                </c:pt>
                <c:pt idx="12250">
                  <c:v>43186.635416666599</c:v>
                </c:pt>
                <c:pt idx="12251">
                  <c:v>43186.65625</c:v>
                </c:pt>
                <c:pt idx="12252">
                  <c:v>43186.677083333401</c:v>
                </c:pt>
                <c:pt idx="12253">
                  <c:v>43186.697916666599</c:v>
                </c:pt>
                <c:pt idx="12254">
                  <c:v>43186.71875</c:v>
                </c:pt>
                <c:pt idx="12255">
                  <c:v>43186.739583333401</c:v>
                </c:pt>
                <c:pt idx="12256">
                  <c:v>43186.760416666599</c:v>
                </c:pt>
                <c:pt idx="12257">
                  <c:v>43186.78125</c:v>
                </c:pt>
                <c:pt idx="12258">
                  <c:v>43186.802083333401</c:v>
                </c:pt>
                <c:pt idx="12259">
                  <c:v>43186.822916666599</c:v>
                </c:pt>
                <c:pt idx="12260">
                  <c:v>43186.84375</c:v>
                </c:pt>
                <c:pt idx="12261">
                  <c:v>43186.864583333401</c:v>
                </c:pt>
                <c:pt idx="12262">
                  <c:v>43186.885416666599</c:v>
                </c:pt>
                <c:pt idx="12263">
                  <c:v>43186.90625</c:v>
                </c:pt>
                <c:pt idx="12264">
                  <c:v>43186.927083333401</c:v>
                </c:pt>
                <c:pt idx="12265">
                  <c:v>43186.947916666599</c:v>
                </c:pt>
                <c:pt idx="12266">
                  <c:v>43186.96875</c:v>
                </c:pt>
                <c:pt idx="12267">
                  <c:v>43186.989583333401</c:v>
                </c:pt>
                <c:pt idx="12268">
                  <c:v>43187.010416666599</c:v>
                </c:pt>
                <c:pt idx="12269">
                  <c:v>43187.03125</c:v>
                </c:pt>
                <c:pt idx="12270">
                  <c:v>43187.052083333401</c:v>
                </c:pt>
                <c:pt idx="12271">
                  <c:v>43187.072916666599</c:v>
                </c:pt>
                <c:pt idx="12272">
                  <c:v>43187.09375</c:v>
                </c:pt>
                <c:pt idx="12273">
                  <c:v>43187.114583333401</c:v>
                </c:pt>
                <c:pt idx="12274">
                  <c:v>43187.135416666599</c:v>
                </c:pt>
                <c:pt idx="12275">
                  <c:v>43187.15625</c:v>
                </c:pt>
                <c:pt idx="12276">
                  <c:v>43187.177083333401</c:v>
                </c:pt>
                <c:pt idx="12277">
                  <c:v>43187.197916666599</c:v>
                </c:pt>
                <c:pt idx="12278">
                  <c:v>43187.21875</c:v>
                </c:pt>
                <c:pt idx="12279">
                  <c:v>43187.239583333401</c:v>
                </c:pt>
                <c:pt idx="12280">
                  <c:v>43187.260416666599</c:v>
                </c:pt>
                <c:pt idx="12281">
                  <c:v>43187.28125</c:v>
                </c:pt>
                <c:pt idx="12282">
                  <c:v>43187.302083333401</c:v>
                </c:pt>
                <c:pt idx="12283">
                  <c:v>43187.322916666599</c:v>
                </c:pt>
                <c:pt idx="12284">
                  <c:v>43187.34375</c:v>
                </c:pt>
                <c:pt idx="12285">
                  <c:v>43187.364583333401</c:v>
                </c:pt>
                <c:pt idx="12286">
                  <c:v>43187.385416666599</c:v>
                </c:pt>
                <c:pt idx="12287">
                  <c:v>43187.40625</c:v>
                </c:pt>
                <c:pt idx="12288">
                  <c:v>43187.427083333401</c:v>
                </c:pt>
                <c:pt idx="12289">
                  <c:v>43187.447916666599</c:v>
                </c:pt>
                <c:pt idx="12290">
                  <c:v>43187.46875</c:v>
                </c:pt>
                <c:pt idx="12291">
                  <c:v>43187.489583333401</c:v>
                </c:pt>
                <c:pt idx="12292">
                  <c:v>43187.510416666599</c:v>
                </c:pt>
                <c:pt idx="12293">
                  <c:v>43187.53125</c:v>
                </c:pt>
                <c:pt idx="12294">
                  <c:v>43187.552083333401</c:v>
                </c:pt>
                <c:pt idx="12295">
                  <c:v>43187.572916666599</c:v>
                </c:pt>
                <c:pt idx="12296">
                  <c:v>43187.59375</c:v>
                </c:pt>
                <c:pt idx="12297">
                  <c:v>43187.614583333401</c:v>
                </c:pt>
                <c:pt idx="12298">
                  <c:v>43187.635416666599</c:v>
                </c:pt>
                <c:pt idx="12299">
                  <c:v>43187.65625</c:v>
                </c:pt>
                <c:pt idx="12300">
                  <c:v>43187.677083333401</c:v>
                </c:pt>
                <c:pt idx="12301">
                  <c:v>43187.697916666599</c:v>
                </c:pt>
                <c:pt idx="12302">
                  <c:v>43187.71875</c:v>
                </c:pt>
                <c:pt idx="12303">
                  <c:v>43187.739583333401</c:v>
                </c:pt>
                <c:pt idx="12304">
                  <c:v>43187.760416666599</c:v>
                </c:pt>
                <c:pt idx="12305">
                  <c:v>43187.78125</c:v>
                </c:pt>
                <c:pt idx="12306">
                  <c:v>43187.802083333401</c:v>
                </c:pt>
                <c:pt idx="12307">
                  <c:v>43187.822916666599</c:v>
                </c:pt>
                <c:pt idx="12308">
                  <c:v>43187.84375</c:v>
                </c:pt>
                <c:pt idx="12309">
                  <c:v>43187.864583333401</c:v>
                </c:pt>
                <c:pt idx="12310">
                  <c:v>43187.885416666599</c:v>
                </c:pt>
                <c:pt idx="12311">
                  <c:v>43187.90625</c:v>
                </c:pt>
                <c:pt idx="12312">
                  <c:v>43187.927083333401</c:v>
                </c:pt>
                <c:pt idx="12313">
                  <c:v>43187.947916666599</c:v>
                </c:pt>
                <c:pt idx="12314">
                  <c:v>43187.96875</c:v>
                </c:pt>
                <c:pt idx="12315">
                  <c:v>43187.989583333401</c:v>
                </c:pt>
                <c:pt idx="12316">
                  <c:v>43188.010416666599</c:v>
                </c:pt>
                <c:pt idx="12317">
                  <c:v>43188.03125</c:v>
                </c:pt>
                <c:pt idx="12318">
                  <c:v>43188.052083333401</c:v>
                </c:pt>
                <c:pt idx="12319">
                  <c:v>43188.072916666599</c:v>
                </c:pt>
                <c:pt idx="12320">
                  <c:v>43188.09375</c:v>
                </c:pt>
                <c:pt idx="12321">
                  <c:v>43188.114583333401</c:v>
                </c:pt>
                <c:pt idx="12322">
                  <c:v>43188.135416666599</c:v>
                </c:pt>
                <c:pt idx="12323">
                  <c:v>43188.15625</c:v>
                </c:pt>
                <c:pt idx="12324">
                  <c:v>43188.177083333401</c:v>
                </c:pt>
                <c:pt idx="12325">
                  <c:v>43188.197916666599</c:v>
                </c:pt>
                <c:pt idx="12326">
                  <c:v>43188.21875</c:v>
                </c:pt>
                <c:pt idx="12327">
                  <c:v>43188.239583333401</c:v>
                </c:pt>
                <c:pt idx="12328">
                  <c:v>43188.260416666599</c:v>
                </c:pt>
                <c:pt idx="12329">
                  <c:v>43188.28125</c:v>
                </c:pt>
                <c:pt idx="12330">
                  <c:v>43188.302083333401</c:v>
                </c:pt>
                <c:pt idx="12331">
                  <c:v>43188.322916666599</c:v>
                </c:pt>
                <c:pt idx="12332">
                  <c:v>43188.34375</c:v>
                </c:pt>
                <c:pt idx="12333">
                  <c:v>43188.364583333401</c:v>
                </c:pt>
                <c:pt idx="12334">
                  <c:v>43188.385416666599</c:v>
                </c:pt>
                <c:pt idx="12335">
                  <c:v>43188.40625</c:v>
                </c:pt>
                <c:pt idx="12336">
                  <c:v>43188.427083333401</c:v>
                </c:pt>
                <c:pt idx="12337">
                  <c:v>43188.447916666599</c:v>
                </c:pt>
                <c:pt idx="12338">
                  <c:v>43188.46875</c:v>
                </c:pt>
                <c:pt idx="12339">
                  <c:v>43188.489583333401</c:v>
                </c:pt>
                <c:pt idx="12340">
                  <c:v>43188.510416666599</c:v>
                </c:pt>
                <c:pt idx="12341">
                  <c:v>43188.53125</c:v>
                </c:pt>
                <c:pt idx="12342">
                  <c:v>43188.552083333401</c:v>
                </c:pt>
                <c:pt idx="12343">
                  <c:v>43188.572916666599</c:v>
                </c:pt>
                <c:pt idx="12344">
                  <c:v>43188.59375</c:v>
                </c:pt>
                <c:pt idx="12345">
                  <c:v>43188.614583333401</c:v>
                </c:pt>
                <c:pt idx="12346">
                  <c:v>43188.635416666599</c:v>
                </c:pt>
                <c:pt idx="12347">
                  <c:v>43188.65625</c:v>
                </c:pt>
                <c:pt idx="12348">
                  <c:v>43188.677083333401</c:v>
                </c:pt>
                <c:pt idx="12349">
                  <c:v>43188.697916666599</c:v>
                </c:pt>
                <c:pt idx="12350">
                  <c:v>43188.71875</c:v>
                </c:pt>
                <c:pt idx="12351">
                  <c:v>43188.739583333401</c:v>
                </c:pt>
                <c:pt idx="12352">
                  <c:v>43188.760416666599</c:v>
                </c:pt>
                <c:pt idx="12353">
                  <c:v>43188.78125</c:v>
                </c:pt>
                <c:pt idx="12354">
                  <c:v>43188.802083333401</c:v>
                </c:pt>
                <c:pt idx="12355">
                  <c:v>43188.822916666599</c:v>
                </c:pt>
                <c:pt idx="12356">
                  <c:v>43188.84375</c:v>
                </c:pt>
                <c:pt idx="12357">
                  <c:v>43188.864583333401</c:v>
                </c:pt>
                <c:pt idx="12358">
                  <c:v>43188.885416666599</c:v>
                </c:pt>
                <c:pt idx="12359">
                  <c:v>43188.90625</c:v>
                </c:pt>
                <c:pt idx="12360">
                  <c:v>43188.927083333401</c:v>
                </c:pt>
                <c:pt idx="12361">
                  <c:v>43188.947916666599</c:v>
                </c:pt>
                <c:pt idx="12362">
                  <c:v>43188.96875</c:v>
                </c:pt>
                <c:pt idx="12363">
                  <c:v>43188.989583333401</c:v>
                </c:pt>
                <c:pt idx="12364">
                  <c:v>43189.010416666599</c:v>
                </c:pt>
                <c:pt idx="12365">
                  <c:v>43189.03125</c:v>
                </c:pt>
                <c:pt idx="12366">
                  <c:v>43189.052083333401</c:v>
                </c:pt>
                <c:pt idx="12367">
                  <c:v>43189.072916666599</c:v>
                </c:pt>
                <c:pt idx="12368">
                  <c:v>43189.09375</c:v>
                </c:pt>
                <c:pt idx="12369">
                  <c:v>43189.114583333401</c:v>
                </c:pt>
                <c:pt idx="12370">
                  <c:v>43189.135416666599</c:v>
                </c:pt>
                <c:pt idx="12371">
                  <c:v>43189.15625</c:v>
                </c:pt>
                <c:pt idx="12372">
                  <c:v>43189.177083333401</c:v>
                </c:pt>
                <c:pt idx="12373">
                  <c:v>43189.197916666599</c:v>
                </c:pt>
                <c:pt idx="12374">
                  <c:v>43189.21875</c:v>
                </c:pt>
                <c:pt idx="12375">
                  <c:v>43189.239583333401</c:v>
                </c:pt>
                <c:pt idx="12376">
                  <c:v>43189.260416666599</c:v>
                </c:pt>
                <c:pt idx="12377">
                  <c:v>43189.28125</c:v>
                </c:pt>
                <c:pt idx="12378">
                  <c:v>43189.302083333401</c:v>
                </c:pt>
                <c:pt idx="12379">
                  <c:v>43189.322916666599</c:v>
                </c:pt>
                <c:pt idx="12380">
                  <c:v>43189.34375</c:v>
                </c:pt>
                <c:pt idx="12381">
                  <c:v>43189.364583333401</c:v>
                </c:pt>
                <c:pt idx="12382">
                  <c:v>43189.385416666599</c:v>
                </c:pt>
                <c:pt idx="12383">
                  <c:v>43189.40625</c:v>
                </c:pt>
                <c:pt idx="12384">
                  <c:v>43189.427083333401</c:v>
                </c:pt>
                <c:pt idx="12385">
                  <c:v>43189.447916666599</c:v>
                </c:pt>
                <c:pt idx="12386">
                  <c:v>43189.46875</c:v>
                </c:pt>
                <c:pt idx="12387">
                  <c:v>43189.489583333401</c:v>
                </c:pt>
                <c:pt idx="12388">
                  <c:v>43189.510416666599</c:v>
                </c:pt>
                <c:pt idx="12389">
                  <c:v>43189.53125</c:v>
                </c:pt>
                <c:pt idx="12390">
                  <c:v>43189.552083333401</c:v>
                </c:pt>
                <c:pt idx="12391">
                  <c:v>43189.572916666599</c:v>
                </c:pt>
                <c:pt idx="12392">
                  <c:v>43189.59375</c:v>
                </c:pt>
                <c:pt idx="12393">
                  <c:v>43189.614583333401</c:v>
                </c:pt>
                <c:pt idx="12394">
                  <c:v>43189.635416666599</c:v>
                </c:pt>
                <c:pt idx="12395">
                  <c:v>43189.65625</c:v>
                </c:pt>
                <c:pt idx="12396">
                  <c:v>43189.677083333401</c:v>
                </c:pt>
                <c:pt idx="12397">
                  <c:v>43189.697916666599</c:v>
                </c:pt>
                <c:pt idx="12398">
                  <c:v>43189.71875</c:v>
                </c:pt>
                <c:pt idx="12399">
                  <c:v>43189.739583333401</c:v>
                </c:pt>
                <c:pt idx="12400">
                  <c:v>43189.760416666599</c:v>
                </c:pt>
                <c:pt idx="12401">
                  <c:v>43189.78125</c:v>
                </c:pt>
                <c:pt idx="12402">
                  <c:v>43189.802083333401</c:v>
                </c:pt>
                <c:pt idx="12403">
                  <c:v>43189.822916666599</c:v>
                </c:pt>
                <c:pt idx="12404">
                  <c:v>43189.84375</c:v>
                </c:pt>
                <c:pt idx="12405">
                  <c:v>43189.864583333401</c:v>
                </c:pt>
                <c:pt idx="12406">
                  <c:v>43189.885416666599</c:v>
                </c:pt>
                <c:pt idx="12407">
                  <c:v>43189.90625</c:v>
                </c:pt>
                <c:pt idx="12408">
                  <c:v>43189.927083333401</c:v>
                </c:pt>
                <c:pt idx="12409">
                  <c:v>43189.947916666599</c:v>
                </c:pt>
                <c:pt idx="12410">
                  <c:v>43189.96875</c:v>
                </c:pt>
                <c:pt idx="12411">
                  <c:v>43189.989583333401</c:v>
                </c:pt>
                <c:pt idx="12412">
                  <c:v>43190.010416666599</c:v>
                </c:pt>
                <c:pt idx="12413">
                  <c:v>43190.03125</c:v>
                </c:pt>
                <c:pt idx="12414">
                  <c:v>43190.052083333401</c:v>
                </c:pt>
                <c:pt idx="12415">
                  <c:v>43190.072916666599</c:v>
                </c:pt>
                <c:pt idx="12416">
                  <c:v>43190.09375</c:v>
                </c:pt>
                <c:pt idx="12417">
                  <c:v>43190.114583333401</c:v>
                </c:pt>
                <c:pt idx="12418">
                  <c:v>43190.135416666599</c:v>
                </c:pt>
                <c:pt idx="12419">
                  <c:v>43190.15625</c:v>
                </c:pt>
                <c:pt idx="12420">
                  <c:v>43190.177083333401</c:v>
                </c:pt>
                <c:pt idx="12421">
                  <c:v>43190.197916666599</c:v>
                </c:pt>
                <c:pt idx="12422">
                  <c:v>43190.21875</c:v>
                </c:pt>
                <c:pt idx="12423">
                  <c:v>43190.239583333401</c:v>
                </c:pt>
                <c:pt idx="12424">
                  <c:v>43190.260416666599</c:v>
                </c:pt>
                <c:pt idx="12425">
                  <c:v>43190.28125</c:v>
                </c:pt>
                <c:pt idx="12426">
                  <c:v>43190.302083333401</c:v>
                </c:pt>
                <c:pt idx="12427">
                  <c:v>43190.322916666599</c:v>
                </c:pt>
                <c:pt idx="12428">
                  <c:v>43190.34375</c:v>
                </c:pt>
                <c:pt idx="12429">
                  <c:v>43190.364583333401</c:v>
                </c:pt>
                <c:pt idx="12430">
                  <c:v>43190.385416666599</c:v>
                </c:pt>
                <c:pt idx="12431">
                  <c:v>43190.40625</c:v>
                </c:pt>
                <c:pt idx="12432">
                  <c:v>43190.427083333401</c:v>
                </c:pt>
                <c:pt idx="12433">
                  <c:v>43190.447916666599</c:v>
                </c:pt>
                <c:pt idx="12434">
                  <c:v>43190.46875</c:v>
                </c:pt>
                <c:pt idx="12435">
                  <c:v>43190.489583333401</c:v>
                </c:pt>
                <c:pt idx="12436">
                  <c:v>43190.510416666599</c:v>
                </c:pt>
                <c:pt idx="12437">
                  <c:v>43190.53125</c:v>
                </c:pt>
                <c:pt idx="12438">
                  <c:v>43190.552083333401</c:v>
                </c:pt>
                <c:pt idx="12439">
                  <c:v>43190.572916666599</c:v>
                </c:pt>
                <c:pt idx="12440">
                  <c:v>43190.59375</c:v>
                </c:pt>
                <c:pt idx="12441">
                  <c:v>43190.614583333401</c:v>
                </c:pt>
                <c:pt idx="12442">
                  <c:v>43190.635416666599</c:v>
                </c:pt>
                <c:pt idx="12443">
                  <c:v>43190.65625</c:v>
                </c:pt>
                <c:pt idx="12444">
                  <c:v>43190.677083333401</c:v>
                </c:pt>
                <c:pt idx="12445">
                  <c:v>43190.697916666599</c:v>
                </c:pt>
                <c:pt idx="12446">
                  <c:v>43190.71875</c:v>
                </c:pt>
                <c:pt idx="12447">
                  <c:v>43190.739583333401</c:v>
                </c:pt>
                <c:pt idx="12448">
                  <c:v>43190.760416666599</c:v>
                </c:pt>
                <c:pt idx="12449">
                  <c:v>43190.78125</c:v>
                </c:pt>
                <c:pt idx="12450">
                  <c:v>43190.802083333401</c:v>
                </c:pt>
                <c:pt idx="12451">
                  <c:v>43190.822916666599</c:v>
                </c:pt>
                <c:pt idx="12452">
                  <c:v>43190.84375</c:v>
                </c:pt>
                <c:pt idx="12453">
                  <c:v>43190.864583333401</c:v>
                </c:pt>
                <c:pt idx="12454">
                  <c:v>43190.885416666599</c:v>
                </c:pt>
                <c:pt idx="12455">
                  <c:v>43190.90625</c:v>
                </c:pt>
                <c:pt idx="12456">
                  <c:v>43190.927083333401</c:v>
                </c:pt>
                <c:pt idx="12457">
                  <c:v>43190.947916666599</c:v>
                </c:pt>
                <c:pt idx="12458">
                  <c:v>43190.96875</c:v>
                </c:pt>
                <c:pt idx="12459">
                  <c:v>43190.989583333401</c:v>
                </c:pt>
                <c:pt idx="12460">
                  <c:v>43191.010416666599</c:v>
                </c:pt>
                <c:pt idx="12461">
                  <c:v>43191.03125</c:v>
                </c:pt>
                <c:pt idx="12462">
                  <c:v>43191.052083333401</c:v>
                </c:pt>
                <c:pt idx="12463">
                  <c:v>43191.072916666599</c:v>
                </c:pt>
                <c:pt idx="12464">
                  <c:v>43191.09375</c:v>
                </c:pt>
                <c:pt idx="12465">
                  <c:v>43191.114583333401</c:v>
                </c:pt>
                <c:pt idx="12466">
                  <c:v>43191.135416666599</c:v>
                </c:pt>
                <c:pt idx="12467">
                  <c:v>43191.15625</c:v>
                </c:pt>
                <c:pt idx="12468">
                  <c:v>43191.177083333401</c:v>
                </c:pt>
                <c:pt idx="12469">
                  <c:v>43191.197916666599</c:v>
                </c:pt>
                <c:pt idx="12470">
                  <c:v>43191.21875</c:v>
                </c:pt>
                <c:pt idx="12471">
                  <c:v>43191.239583333401</c:v>
                </c:pt>
                <c:pt idx="12472">
                  <c:v>43191.260416666599</c:v>
                </c:pt>
                <c:pt idx="12473">
                  <c:v>43191.28125</c:v>
                </c:pt>
                <c:pt idx="12474">
                  <c:v>43191.302083333401</c:v>
                </c:pt>
                <c:pt idx="12475">
                  <c:v>43191.322916666599</c:v>
                </c:pt>
                <c:pt idx="12476">
                  <c:v>43191.34375</c:v>
                </c:pt>
                <c:pt idx="12477">
                  <c:v>43191.364583333401</c:v>
                </c:pt>
                <c:pt idx="12478">
                  <c:v>43191.385416666599</c:v>
                </c:pt>
                <c:pt idx="12479">
                  <c:v>43191.40625</c:v>
                </c:pt>
                <c:pt idx="12480">
                  <c:v>43191.427083333401</c:v>
                </c:pt>
                <c:pt idx="12481">
                  <c:v>43191.447916666599</c:v>
                </c:pt>
                <c:pt idx="12482">
                  <c:v>43191.46875</c:v>
                </c:pt>
                <c:pt idx="12483">
                  <c:v>43191.489583333401</c:v>
                </c:pt>
                <c:pt idx="12484">
                  <c:v>43191.510416666599</c:v>
                </c:pt>
                <c:pt idx="12485">
                  <c:v>43191.53125</c:v>
                </c:pt>
                <c:pt idx="12486">
                  <c:v>43191.552083333401</c:v>
                </c:pt>
                <c:pt idx="12487">
                  <c:v>43191.572916666599</c:v>
                </c:pt>
                <c:pt idx="12488">
                  <c:v>43191.59375</c:v>
                </c:pt>
                <c:pt idx="12489">
                  <c:v>43191.614583333401</c:v>
                </c:pt>
                <c:pt idx="12490">
                  <c:v>43191.635416666599</c:v>
                </c:pt>
                <c:pt idx="12491">
                  <c:v>43191.65625</c:v>
                </c:pt>
                <c:pt idx="12492">
                  <c:v>43191.677083333401</c:v>
                </c:pt>
                <c:pt idx="12493">
                  <c:v>43191.697916666599</c:v>
                </c:pt>
                <c:pt idx="12494">
                  <c:v>43191.71875</c:v>
                </c:pt>
                <c:pt idx="12495">
                  <c:v>43191.739583333401</c:v>
                </c:pt>
                <c:pt idx="12496">
                  <c:v>43191.760416666599</c:v>
                </c:pt>
                <c:pt idx="12497">
                  <c:v>43191.78125</c:v>
                </c:pt>
                <c:pt idx="12498">
                  <c:v>43191.802083333401</c:v>
                </c:pt>
                <c:pt idx="12499">
                  <c:v>43191.822916666599</c:v>
                </c:pt>
                <c:pt idx="12500">
                  <c:v>43191.84375</c:v>
                </c:pt>
                <c:pt idx="12501">
                  <c:v>43191.864583333401</c:v>
                </c:pt>
                <c:pt idx="12502">
                  <c:v>43191.885416666599</c:v>
                </c:pt>
                <c:pt idx="12503">
                  <c:v>43191.90625</c:v>
                </c:pt>
                <c:pt idx="12504">
                  <c:v>43191.927083333401</c:v>
                </c:pt>
                <c:pt idx="12505">
                  <c:v>43191.947916666599</c:v>
                </c:pt>
                <c:pt idx="12506">
                  <c:v>43191.96875</c:v>
                </c:pt>
                <c:pt idx="12507">
                  <c:v>43191.989583333401</c:v>
                </c:pt>
                <c:pt idx="12508">
                  <c:v>43192.010416666599</c:v>
                </c:pt>
                <c:pt idx="12509">
                  <c:v>43192.03125</c:v>
                </c:pt>
                <c:pt idx="12510">
                  <c:v>43192.052083333401</c:v>
                </c:pt>
                <c:pt idx="12511">
                  <c:v>43192.072916666599</c:v>
                </c:pt>
                <c:pt idx="12512">
                  <c:v>43192.09375</c:v>
                </c:pt>
                <c:pt idx="12513">
                  <c:v>43192.114583333401</c:v>
                </c:pt>
                <c:pt idx="12514">
                  <c:v>43192.135416666599</c:v>
                </c:pt>
                <c:pt idx="12515">
                  <c:v>43192.15625</c:v>
                </c:pt>
                <c:pt idx="12516">
                  <c:v>43192.177083333401</c:v>
                </c:pt>
                <c:pt idx="12517">
                  <c:v>43192.197916666599</c:v>
                </c:pt>
                <c:pt idx="12518">
                  <c:v>43192.21875</c:v>
                </c:pt>
                <c:pt idx="12519">
                  <c:v>43192.239583333401</c:v>
                </c:pt>
                <c:pt idx="12520">
                  <c:v>43192.260416666599</c:v>
                </c:pt>
                <c:pt idx="12521">
                  <c:v>43192.28125</c:v>
                </c:pt>
                <c:pt idx="12522">
                  <c:v>43192.302083333401</c:v>
                </c:pt>
                <c:pt idx="12523">
                  <c:v>43192.322916666599</c:v>
                </c:pt>
                <c:pt idx="12524">
                  <c:v>43192.34375</c:v>
                </c:pt>
                <c:pt idx="12525">
                  <c:v>43192.364583333401</c:v>
                </c:pt>
                <c:pt idx="12526">
                  <c:v>43192.385416666599</c:v>
                </c:pt>
                <c:pt idx="12527">
                  <c:v>43192.40625</c:v>
                </c:pt>
                <c:pt idx="12528">
                  <c:v>43192.427083333401</c:v>
                </c:pt>
                <c:pt idx="12529">
                  <c:v>43192.447916666599</c:v>
                </c:pt>
                <c:pt idx="12530">
                  <c:v>43192.46875</c:v>
                </c:pt>
                <c:pt idx="12531">
                  <c:v>43192.489583333401</c:v>
                </c:pt>
                <c:pt idx="12532">
                  <c:v>43192.510416666599</c:v>
                </c:pt>
                <c:pt idx="12533">
                  <c:v>43192.53125</c:v>
                </c:pt>
                <c:pt idx="12534">
                  <c:v>43192.552083333401</c:v>
                </c:pt>
                <c:pt idx="12535">
                  <c:v>43192.572916666599</c:v>
                </c:pt>
                <c:pt idx="12536">
                  <c:v>43192.59375</c:v>
                </c:pt>
                <c:pt idx="12537">
                  <c:v>43192.614583333401</c:v>
                </c:pt>
                <c:pt idx="12538">
                  <c:v>43192.635416666599</c:v>
                </c:pt>
                <c:pt idx="12539">
                  <c:v>43192.65625</c:v>
                </c:pt>
                <c:pt idx="12540">
                  <c:v>43192.677083333401</c:v>
                </c:pt>
                <c:pt idx="12541">
                  <c:v>43192.697916666599</c:v>
                </c:pt>
                <c:pt idx="12542">
                  <c:v>43192.71875</c:v>
                </c:pt>
                <c:pt idx="12543">
                  <c:v>43192.739583333401</c:v>
                </c:pt>
                <c:pt idx="12544">
                  <c:v>43192.760416666599</c:v>
                </c:pt>
                <c:pt idx="12545">
                  <c:v>43192.78125</c:v>
                </c:pt>
                <c:pt idx="12546">
                  <c:v>43192.802083333401</c:v>
                </c:pt>
                <c:pt idx="12547">
                  <c:v>43192.822916666599</c:v>
                </c:pt>
                <c:pt idx="12548">
                  <c:v>43192.84375</c:v>
                </c:pt>
                <c:pt idx="12549">
                  <c:v>43192.864583333401</c:v>
                </c:pt>
                <c:pt idx="12550">
                  <c:v>43192.885416666599</c:v>
                </c:pt>
                <c:pt idx="12551">
                  <c:v>43192.90625</c:v>
                </c:pt>
                <c:pt idx="12552">
                  <c:v>43192.927083333401</c:v>
                </c:pt>
                <c:pt idx="12553">
                  <c:v>43192.947916666599</c:v>
                </c:pt>
                <c:pt idx="12554">
                  <c:v>43192.96875</c:v>
                </c:pt>
                <c:pt idx="12555">
                  <c:v>43192.989583333401</c:v>
                </c:pt>
                <c:pt idx="12556">
                  <c:v>43193.010416666599</c:v>
                </c:pt>
                <c:pt idx="12557">
                  <c:v>43193.03125</c:v>
                </c:pt>
                <c:pt idx="12558">
                  <c:v>43193.052083333401</c:v>
                </c:pt>
                <c:pt idx="12559">
                  <c:v>43193.072916666599</c:v>
                </c:pt>
                <c:pt idx="12560">
                  <c:v>43193.09375</c:v>
                </c:pt>
                <c:pt idx="12561">
                  <c:v>43193.114583333401</c:v>
                </c:pt>
                <c:pt idx="12562">
                  <c:v>43193.135416666599</c:v>
                </c:pt>
                <c:pt idx="12563">
                  <c:v>43193.15625</c:v>
                </c:pt>
                <c:pt idx="12564">
                  <c:v>43193.177083333401</c:v>
                </c:pt>
                <c:pt idx="12565">
                  <c:v>43193.197916666599</c:v>
                </c:pt>
                <c:pt idx="12566">
                  <c:v>43193.21875</c:v>
                </c:pt>
                <c:pt idx="12567">
                  <c:v>43193.239583333401</c:v>
                </c:pt>
                <c:pt idx="12568">
                  <c:v>43193.260416666599</c:v>
                </c:pt>
                <c:pt idx="12569">
                  <c:v>43193.28125</c:v>
                </c:pt>
                <c:pt idx="12570">
                  <c:v>43193.302083333401</c:v>
                </c:pt>
                <c:pt idx="12571">
                  <c:v>43193.322916666599</c:v>
                </c:pt>
                <c:pt idx="12572">
                  <c:v>43193.34375</c:v>
                </c:pt>
                <c:pt idx="12573">
                  <c:v>43193.364583333401</c:v>
                </c:pt>
                <c:pt idx="12574">
                  <c:v>43193.385416666599</c:v>
                </c:pt>
                <c:pt idx="12575">
                  <c:v>43193.40625</c:v>
                </c:pt>
                <c:pt idx="12576">
                  <c:v>43193.427083333401</c:v>
                </c:pt>
                <c:pt idx="12577">
                  <c:v>43193.447916666599</c:v>
                </c:pt>
                <c:pt idx="12578">
                  <c:v>43193.46875</c:v>
                </c:pt>
                <c:pt idx="12579">
                  <c:v>43193.489583333401</c:v>
                </c:pt>
                <c:pt idx="12580">
                  <c:v>43193.510416666599</c:v>
                </c:pt>
                <c:pt idx="12581">
                  <c:v>43193.53125</c:v>
                </c:pt>
                <c:pt idx="12582">
                  <c:v>43193.552083333401</c:v>
                </c:pt>
                <c:pt idx="12583">
                  <c:v>43193.572916666599</c:v>
                </c:pt>
                <c:pt idx="12584">
                  <c:v>43193.59375</c:v>
                </c:pt>
                <c:pt idx="12585">
                  <c:v>43193.614583333401</c:v>
                </c:pt>
                <c:pt idx="12586">
                  <c:v>43193.635416666599</c:v>
                </c:pt>
                <c:pt idx="12587">
                  <c:v>43193.65625</c:v>
                </c:pt>
                <c:pt idx="12588">
                  <c:v>43193.677083333401</c:v>
                </c:pt>
                <c:pt idx="12589">
                  <c:v>43193.697916666599</c:v>
                </c:pt>
                <c:pt idx="12590">
                  <c:v>43193.71875</c:v>
                </c:pt>
                <c:pt idx="12591">
                  <c:v>43193.739583333401</c:v>
                </c:pt>
                <c:pt idx="12592">
                  <c:v>43193.760416666599</c:v>
                </c:pt>
                <c:pt idx="12593">
                  <c:v>43193.78125</c:v>
                </c:pt>
                <c:pt idx="12594">
                  <c:v>43193.802083333401</c:v>
                </c:pt>
                <c:pt idx="12595">
                  <c:v>43193.822916666599</c:v>
                </c:pt>
                <c:pt idx="12596">
                  <c:v>43193.84375</c:v>
                </c:pt>
                <c:pt idx="12597">
                  <c:v>43193.864583333401</c:v>
                </c:pt>
                <c:pt idx="12598">
                  <c:v>43193.885416666599</c:v>
                </c:pt>
                <c:pt idx="12599">
                  <c:v>43193.90625</c:v>
                </c:pt>
                <c:pt idx="12600">
                  <c:v>43193.927083333401</c:v>
                </c:pt>
                <c:pt idx="12601">
                  <c:v>43193.947916666599</c:v>
                </c:pt>
                <c:pt idx="12602">
                  <c:v>43193.96875</c:v>
                </c:pt>
                <c:pt idx="12603">
                  <c:v>43193.989583333401</c:v>
                </c:pt>
                <c:pt idx="12604">
                  <c:v>43194.010416666599</c:v>
                </c:pt>
                <c:pt idx="12605">
                  <c:v>43194.03125</c:v>
                </c:pt>
                <c:pt idx="12606">
                  <c:v>43194.052083333401</c:v>
                </c:pt>
                <c:pt idx="12607">
                  <c:v>43194.072916666599</c:v>
                </c:pt>
                <c:pt idx="12608">
                  <c:v>43194.09375</c:v>
                </c:pt>
                <c:pt idx="12609">
                  <c:v>43194.114583333401</c:v>
                </c:pt>
                <c:pt idx="12610">
                  <c:v>43194.135416666599</c:v>
                </c:pt>
                <c:pt idx="12611">
                  <c:v>43194.15625</c:v>
                </c:pt>
                <c:pt idx="12612">
                  <c:v>43194.177083333401</c:v>
                </c:pt>
                <c:pt idx="12613">
                  <c:v>43194.197916666599</c:v>
                </c:pt>
                <c:pt idx="12614">
                  <c:v>43194.21875</c:v>
                </c:pt>
                <c:pt idx="12615">
                  <c:v>43194.239583333401</c:v>
                </c:pt>
                <c:pt idx="12616">
                  <c:v>43194.260416666599</c:v>
                </c:pt>
                <c:pt idx="12617">
                  <c:v>43194.28125</c:v>
                </c:pt>
                <c:pt idx="12618">
                  <c:v>43194.302083333401</c:v>
                </c:pt>
                <c:pt idx="12619">
                  <c:v>43194.322916666599</c:v>
                </c:pt>
                <c:pt idx="12620">
                  <c:v>43194.34375</c:v>
                </c:pt>
                <c:pt idx="12621">
                  <c:v>43194.364583333401</c:v>
                </c:pt>
                <c:pt idx="12622">
                  <c:v>43194.385416666599</c:v>
                </c:pt>
                <c:pt idx="12623">
                  <c:v>43194.40625</c:v>
                </c:pt>
                <c:pt idx="12624">
                  <c:v>43194.427083333401</c:v>
                </c:pt>
                <c:pt idx="12625">
                  <c:v>43194.447916666599</c:v>
                </c:pt>
                <c:pt idx="12626">
                  <c:v>43194.46875</c:v>
                </c:pt>
                <c:pt idx="12627">
                  <c:v>43194.489583333401</c:v>
                </c:pt>
                <c:pt idx="12628">
                  <c:v>43194.510416666599</c:v>
                </c:pt>
                <c:pt idx="12629">
                  <c:v>43194.53125</c:v>
                </c:pt>
                <c:pt idx="12630">
                  <c:v>43194.552083333401</c:v>
                </c:pt>
                <c:pt idx="12631">
                  <c:v>43194.572916666599</c:v>
                </c:pt>
                <c:pt idx="12632">
                  <c:v>43194.59375</c:v>
                </c:pt>
                <c:pt idx="12633">
                  <c:v>43194.614583333401</c:v>
                </c:pt>
                <c:pt idx="12634">
                  <c:v>43194.635416666599</c:v>
                </c:pt>
                <c:pt idx="12635">
                  <c:v>43194.65625</c:v>
                </c:pt>
                <c:pt idx="12636">
                  <c:v>43194.677083333401</c:v>
                </c:pt>
                <c:pt idx="12637">
                  <c:v>43194.697916666599</c:v>
                </c:pt>
                <c:pt idx="12638">
                  <c:v>43194.71875</c:v>
                </c:pt>
                <c:pt idx="12639">
                  <c:v>43194.739583333401</c:v>
                </c:pt>
                <c:pt idx="12640">
                  <c:v>43194.760416666599</c:v>
                </c:pt>
                <c:pt idx="12641">
                  <c:v>43194.78125</c:v>
                </c:pt>
                <c:pt idx="12642">
                  <c:v>43194.802083333401</c:v>
                </c:pt>
                <c:pt idx="12643">
                  <c:v>43194.822916666599</c:v>
                </c:pt>
                <c:pt idx="12644">
                  <c:v>43194.84375</c:v>
                </c:pt>
                <c:pt idx="12645">
                  <c:v>43194.864583333401</c:v>
                </c:pt>
                <c:pt idx="12646">
                  <c:v>43194.885416666599</c:v>
                </c:pt>
                <c:pt idx="12647">
                  <c:v>43194.90625</c:v>
                </c:pt>
                <c:pt idx="12648">
                  <c:v>43194.927083333401</c:v>
                </c:pt>
                <c:pt idx="12649">
                  <c:v>43194.947916666599</c:v>
                </c:pt>
                <c:pt idx="12650">
                  <c:v>43194.96875</c:v>
                </c:pt>
                <c:pt idx="12651">
                  <c:v>43194.989583333401</c:v>
                </c:pt>
                <c:pt idx="12652">
                  <c:v>43195.010416666599</c:v>
                </c:pt>
                <c:pt idx="12653">
                  <c:v>43195.03125</c:v>
                </c:pt>
                <c:pt idx="12654">
                  <c:v>43195.052083333401</c:v>
                </c:pt>
                <c:pt idx="12655">
                  <c:v>43195.072916666599</c:v>
                </c:pt>
                <c:pt idx="12656">
                  <c:v>43195.09375</c:v>
                </c:pt>
                <c:pt idx="12657">
                  <c:v>43195.114583333401</c:v>
                </c:pt>
                <c:pt idx="12658">
                  <c:v>43195.135416666599</c:v>
                </c:pt>
                <c:pt idx="12659">
                  <c:v>43195.15625</c:v>
                </c:pt>
                <c:pt idx="12660">
                  <c:v>43195.177083333401</c:v>
                </c:pt>
                <c:pt idx="12661">
                  <c:v>43195.197916666599</c:v>
                </c:pt>
                <c:pt idx="12662">
                  <c:v>43195.21875</c:v>
                </c:pt>
                <c:pt idx="12663">
                  <c:v>43195.239583333401</c:v>
                </c:pt>
                <c:pt idx="12664">
                  <c:v>43195.260416666599</c:v>
                </c:pt>
                <c:pt idx="12665">
                  <c:v>43195.28125</c:v>
                </c:pt>
                <c:pt idx="12666">
                  <c:v>43195.302083333401</c:v>
                </c:pt>
                <c:pt idx="12667">
                  <c:v>43195.322916666599</c:v>
                </c:pt>
                <c:pt idx="12668">
                  <c:v>43195.34375</c:v>
                </c:pt>
                <c:pt idx="12669">
                  <c:v>43195.364583333401</c:v>
                </c:pt>
                <c:pt idx="12670">
                  <c:v>43195.385416666599</c:v>
                </c:pt>
                <c:pt idx="12671">
                  <c:v>43195.40625</c:v>
                </c:pt>
                <c:pt idx="12672">
                  <c:v>43195.427083333401</c:v>
                </c:pt>
                <c:pt idx="12673">
                  <c:v>43195.447916666599</c:v>
                </c:pt>
                <c:pt idx="12674">
                  <c:v>43195.46875</c:v>
                </c:pt>
                <c:pt idx="12675">
                  <c:v>43195.489583333401</c:v>
                </c:pt>
                <c:pt idx="12676">
                  <c:v>43195.510416666599</c:v>
                </c:pt>
                <c:pt idx="12677">
                  <c:v>43195.53125</c:v>
                </c:pt>
                <c:pt idx="12678">
                  <c:v>43195.552083333401</c:v>
                </c:pt>
                <c:pt idx="12679">
                  <c:v>43195.572916666599</c:v>
                </c:pt>
                <c:pt idx="12680">
                  <c:v>43195.59375</c:v>
                </c:pt>
                <c:pt idx="12681">
                  <c:v>43195.614583333401</c:v>
                </c:pt>
                <c:pt idx="12682">
                  <c:v>43195.635416666599</c:v>
                </c:pt>
                <c:pt idx="12683">
                  <c:v>43195.65625</c:v>
                </c:pt>
                <c:pt idx="12684">
                  <c:v>43195.677083333401</c:v>
                </c:pt>
                <c:pt idx="12685">
                  <c:v>43195.697916666599</c:v>
                </c:pt>
                <c:pt idx="12686">
                  <c:v>43195.71875</c:v>
                </c:pt>
                <c:pt idx="12687">
                  <c:v>43195.739583333401</c:v>
                </c:pt>
                <c:pt idx="12688">
                  <c:v>43195.760416666599</c:v>
                </c:pt>
                <c:pt idx="12689">
                  <c:v>43195.78125</c:v>
                </c:pt>
                <c:pt idx="12690">
                  <c:v>43195.802083333401</c:v>
                </c:pt>
                <c:pt idx="12691">
                  <c:v>43195.822916666599</c:v>
                </c:pt>
                <c:pt idx="12692">
                  <c:v>43195.84375</c:v>
                </c:pt>
                <c:pt idx="12693">
                  <c:v>43195.864583333401</c:v>
                </c:pt>
                <c:pt idx="12694">
                  <c:v>43195.885416666599</c:v>
                </c:pt>
                <c:pt idx="12695">
                  <c:v>43195.90625</c:v>
                </c:pt>
                <c:pt idx="12696">
                  <c:v>43195.927083333401</c:v>
                </c:pt>
                <c:pt idx="12697">
                  <c:v>43195.947916666599</c:v>
                </c:pt>
                <c:pt idx="12698">
                  <c:v>43195.96875</c:v>
                </c:pt>
                <c:pt idx="12699">
                  <c:v>43195.989583333401</c:v>
                </c:pt>
                <c:pt idx="12700">
                  <c:v>43196.010416666599</c:v>
                </c:pt>
                <c:pt idx="12701">
                  <c:v>43196.03125</c:v>
                </c:pt>
                <c:pt idx="12702">
                  <c:v>43196.052083333401</c:v>
                </c:pt>
                <c:pt idx="12703">
                  <c:v>43196.072916666599</c:v>
                </c:pt>
                <c:pt idx="12704">
                  <c:v>43196.09375</c:v>
                </c:pt>
                <c:pt idx="12705">
                  <c:v>43196.114583333401</c:v>
                </c:pt>
                <c:pt idx="12706">
                  <c:v>43196.135416666599</c:v>
                </c:pt>
                <c:pt idx="12707">
                  <c:v>43196.15625</c:v>
                </c:pt>
                <c:pt idx="12708">
                  <c:v>43196.177083333401</c:v>
                </c:pt>
                <c:pt idx="12709">
                  <c:v>43196.197916666599</c:v>
                </c:pt>
                <c:pt idx="12710">
                  <c:v>43196.21875</c:v>
                </c:pt>
                <c:pt idx="12711">
                  <c:v>43196.239583333401</c:v>
                </c:pt>
                <c:pt idx="12712">
                  <c:v>43196.260416666599</c:v>
                </c:pt>
                <c:pt idx="12713">
                  <c:v>43196.28125</c:v>
                </c:pt>
                <c:pt idx="12714">
                  <c:v>43196.302083333401</c:v>
                </c:pt>
                <c:pt idx="12715">
                  <c:v>43196.322916666599</c:v>
                </c:pt>
                <c:pt idx="12716">
                  <c:v>43196.34375</c:v>
                </c:pt>
                <c:pt idx="12717">
                  <c:v>43196.364583333401</c:v>
                </c:pt>
                <c:pt idx="12718">
                  <c:v>43196.385416666599</c:v>
                </c:pt>
                <c:pt idx="12719">
                  <c:v>43196.40625</c:v>
                </c:pt>
                <c:pt idx="12720">
                  <c:v>43196.427083333401</c:v>
                </c:pt>
                <c:pt idx="12721">
                  <c:v>43196.447916666599</c:v>
                </c:pt>
                <c:pt idx="12722">
                  <c:v>43196.46875</c:v>
                </c:pt>
                <c:pt idx="12723">
                  <c:v>43196.489583333401</c:v>
                </c:pt>
                <c:pt idx="12724">
                  <c:v>43196.510416666599</c:v>
                </c:pt>
                <c:pt idx="12725">
                  <c:v>43196.53125</c:v>
                </c:pt>
                <c:pt idx="12726">
                  <c:v>43196.552083333401</c:v>
                </c:pt>
                <c:pt idx="12727">
                  <c:v>43196.572916666599</c:v>
                </c:pt>
                <c:pt idx="12728">
                  <c:v>43196.59375</c:v>
                </c:pt>
                <c:pt idx="12729">
                  <c:v>43196.614583333401</c:v>
                </c:pt>
                <c:pt idx="12730">
                  <c:v>43196.635416666599</c:v>
                </c:pt>
                <c:pt idx="12731">
                  <c:v>43196.65625</c:v>
                </c:pt>
                <c:pt idx="12732">
                  <c:v>43196.677083333401</c:v>
                </c:pt>
                <c:pt idx="12733">
                  <c:v>43196.697916666599</c:v>
                </c:pt>
                <c:pt idx="12734">
                  <c:v>43196.71875</c:v>
                </c:pt>
                <c:pt idx="12735">
                  <c:v>43196.739583333401</c:v>
                </c:pt>
                <c:pt idx="12736">
                  <c:v>43196.760416666599</c:v>
                </c:pt>
                <c:pt idx="12737">
                  <c:v>43196.78125</c:v>
                </c:pt>
                <c:pt idx="12738">
                  <c:v>43196.802083333401</c:v>
                </c:pt>
                <c:pt idx="12739">
                  <c:v>43196.822916666599</c:v>
                </c:pt>
                <c:pt idx="12740">
                  <c:v>43196.84375</c:v>
                </c:pt>
                <c:pt idx="12741">
                  <c:v>43196.864583333401</c:v>
                </c:pt>
                <c:pt idx="12742">
                  <c:v>43196.885416666599</c:v>
                </c:pt>
                <c:pt idx="12743">
                  <c:v>43196.90625</c:v>
                </c:pt>
                <c:pt idx="12744">
                  <c:v>43196.927083333401</c:v>
                </c:pt>
                <c:pt idx="12745">
                  <c:v>43196.947916666599</c:v>
                </c:pt>
                <c:pt idx="12746">
                  <c:v>43196.96875</c:v>
                </c:pt>
                <c:pt idx="12747">
                  <c:v>43196.989583333401</c:v>
                </c:pt>
                <c:pt idx="12748">
                  <c:v>43197.010416666599</c:v>
                </c:pt>
                <c:pt idx="12749">
                  <c:v>43197.03125</c:v>
                </c:pt>
                <c:pt idx="12750">
                  <c:v>43197.052083333401</c:v>
                </c:pt>
                <c:pt idx="12751">
                  <c:v>43197.072916666599</c:v>
                </c:pt>
                <c:pt idx="12752">
                  <c:v>43197.09375</c:v>
                </c:pt>
                <c:pt idx="12753">
                  <c:v>43197.114583333401</c:v>
                </c:pt>
                <c:pt idx="12754">
                  <c:v>43197.135416666599</c:v>
                </c:pt>
                <c:pt idx="12755">
                  <c:v>43197.15625</c:v>
                </c:pt>
                <c:pt idx="12756">
                  <c:v>43197.177083333401</c:v>
                </c:pt>
                <c:pt idx="12757">
                  <c:v>43197.197916666599</c:v>
                </c:pt>
                <c:pt idx="12758">
                  <c:v>43197.21875</c:v>
                </c:pt>
                <c:pt idx="12759">
                  <c:v>43197.239583333401</c:v>
                </c:pt>
                <c:pt idx="12760">
                  <c:v>43197.260416666599</c:v>
                </c:pt>
                <c:pt idx="12761">
                  <c:v>43197.28125</c:v>
                </c:pt>
                <c:pt idx="12762">
                  <c:v>43197.302083333401</c:v>
                </c:pt>
                <c:pt idx="12763">
                  <c:v>43197.322916666599</c:v>
                </c:pt>
                <c:pt idx="12764">
                  <c:v>43197.34375</c:v>
                </c:pt>
                <c:pt idx="12765">
                  <c:v>43197.364583333401</c:v>
                </c:pt>
                <c:pt idx="12766">
                  <c:v>43197.385416666599</c:v>
                </c:pt>
                <c:pt idx="12767">
                  <c:v>43197.40625</c:v>
                </c:pt>
                <c:pt idx="12768">
                  <c:v>43197.427083333401</c:v>
                </c:pt>
                <c:pt idx="12769">
                  <c:v>43197.447916666599</c:v>
                </c:pt>
                <c:pt idx="12770">
                  <c:v>43197.46875</c:v>
                </c:pt>
                <c:pt idx="12771">
                  <c:v>43197.489583333401</c:v>
                </c:pt>
                <c:pt idx="12772">
                  <c:v>43197.510416666599</c:v>
                </c:pt>
                <c:pt idx="12773">
                  <c:v>43197.53125</c:v>
                </c:pt>
                <c:pt idx="12774">
                  <c:v>43197.552083333401</c:v>
                </c:pt>
                <c:pt idx="12775">
                  <c:v>43197.572916666599</c:v>
                </c:pt>
                <c:pt idx="12776">
                  <c:v>43197.59375</c:v>
                </c:pt>
                <c:pt idx="12777">
                  <c:v>43197.614583333401</c:v>
                </c:pt>
                <c:pt idx="12778">
                  <c:v>43197.635416666599</c:v>
                </c:pt>
                <c:pt idx="12779">
                  <c:v>43197.65625</c:v>
                </c:pt>
                <c:pt idx="12780">
                  <c:v>43197.677083333401</c:v>
                </c:pt>
                <c:pt idx="12781">
                  <c:v>43197.697916666599</c:v>
                </c:pt>
                <c:pt idx="12782">
                  <c:v>43197.71875</c:v>
                </c:pt>
                <c:pt idx="12783">
                  <c:v>43197.739583333401</c:v>
                </c:pt>
                <c:pt idx="12784">
                  <c:v>43197.760416666599</c:v>
                </c:pt>
                <c:pt idx="12785">
                  <c:v>43197.78125</c:v>
                </c:pt>
                <c:pt idx="12786">
                  <c:v>43197.802083333401</c:v>
                </c:pt>
                <c:pt idx="12787">
                  <c:v>43197.822916666599</c:v>
                </c:pt>
                <c:pt idx="12788">
                  <c:v>43197.84375</c:v>
                </c:pt>
                <c:pt idx="12789">
                  <c:v>43197.864583333401</c:v>
                </c:pt>
                <c:pt idx="12790">
                  <c:v>43197.885416666599</c:v>
                </c:pt>
                <c:pt idx="12791">
                  <c:v>43197.90625</c:v>
                </c:pt>
                <c:pt idx="12792">
                  <c:v>43197.927083333401</c:v>
                </c:pt>
                <c:pt idx="12793">
                  <c:v>43197.947916666599</c:v>
                </c:pt>
                <c:pt idx="12794">
                  <c:v>43197.96875</c:v>
                </c:pt>
                <c:pt idx="12795">
                  <c:v>43197.989583333401</c:v>
                </c:pt>
                <c:pt idx="12796">
                  <c:v>43198.010416666599</c:v>
                </c:pt>
                <c:pt idx="12797">
                  <c:v>43198.03125</c:v>
                </c:pt>
                <c:pt idx="12798">
                  <c:v>43198.052083333401</c:v>
                </c:pt>
                <c:pt idx="12799">
                  <c:v>43198.072916666599</c:v>
                </c:pt>
                <c:pt idx="12800">
                  <c:v>43198.09375</c:v>
                </c:pt>
                <c:pt idx="12801">
                  <c:v>43198.114583333401</c:v>
                </c:pt>
                <c:pt idx="12802">
                  <c:v>43198.135416666599</c:v>
                </c:pt>
                <c:pt idx="12803">
                  <c:v>43198.15625</c:v>
                </c:pt>
                <c:pt idx="12804">
                  <c:v>43198.177083333401</c:v>
                </c:pt>
                <c:pt idx="12805">
                  <c:v>43198.197916666599</c:v>
                </c:pt>
                <c:pt idx="12806">
                  <c:v>43198.21875</c:v>
                </c:pt>
                <c:pt idx="12807">
                  <c:v>43198.239583333401</c:v>
                </c:pt>
                <c:pt idx="12808">
                  <c:v>43198.260416666599</c:v>
                </c:pt>
                <c:pt idx="12809">
                  <c:v>43198.28125</c:v>
                </c:pt>
                <c:pt idx="12810">
                  <c:v>43198.302083333401</c:v>
                </c:pt>
                <c:pt idx="12811">
                  <c:v>43198.322916666599</c:v>
                </c:pt>
                <c:pt idx="12812">
                  <c:v>43198.34375</c:v>
                </c:pt>
                <c:pt idx="12813">
                  <c:v>43198.364583333401</c:v>
                </c:pt>
                <c:pt idx="12814">
                  <c:v>43198.385416666599</c:v>
                </c:pt>
                <c:pt idx="12815">
                  <c:v>43198.40625</c:v>
                </c:pt>
                <c:pt idx="12816">
                  <c:v>43198.427083333401</c:v>
                </c:pt>
                <c:pt idx="12817">
                  <c:v>43198.447916666599</c:v>
                </c:pt>
                <c:pt idx="12818">
                  <c:v>43198.46875</c:v>
                </c:pt>
                <c:pt idx="12819">
                  <c:v>43198.489583333401</c:v>
                </c:pt>
                <c:pt idx="12820">
                  <c:v>43198.510416666599</c:v>
                </c:pt>
                <c:pt idx="12821">
                  <c:v>43198.53125</c:v>
                </c:pt>
                <c:pt idx="12822">
                  <c:v>43198.552083333401</c:v>
                </c:pt>
                <c:pt idx="12823">
                  <c:v>43198.572916666599</c:v>
                </c:pt>
                <c:pt idx="12824">
                  <c:v>43198.59375</c:v>
                </c:pt>
                <c:pt idx="12825">
                  <c:v>43198.614583333401</c:v>
                </c:pt>
                <c:pt idx="12826">
                  <c:v>43198.635416666599</c:v>
                </c:pt>
                <c:pt idx="12827">
                  <c:v>43198.65625</c:v>
                </c:pt>
                <c:pt idx="12828">
                  <c:v>43198.677083333401</c:v>
                </c:pt>
                <c:pt idx="12829">
                  <c:v>43198.697916666599</c:v>
                </c:pt>
                <c:pt idx="12830">
                  <c:v>43198.71875</c:v>
                </c:pt>
                <c:pt idx="12831">
                  <c:v>43198.739583333401</c:v>
                </c:pt>
                <c:pt idx="12832">
                  <c:v>43198.760416666599</c:v>
                </c:pt>
                <c:pt idx="12833">
                  <c:v>43198.78125</c:v>
                </c:pt>
                <c:pt idx="12834">
                  <c:v>43198.802083333401</c:v>
                </c:pt>
                <c:pt idx="12835">
                  <c:v>43198.822916666599</c:v>
                </c:pt>
                <c:pt idx="12836">
                  <c:v>43198.84375</c:v>
                </c:pt>
                <c:pt idx="12837">
                  <c:v>43198.864583333401</c:v>
                </c:pt>
                <c:pt idx="12838">
                  <c:v>43198.885416666599</c:v>
                </c:pt>
                <c:pt idx="12839">
                  <c:v>43198.90625</c:v>
                </c:pt>
                <c:pt idx="12840">
                  <c:v>43198.927083333401</c:v>
                </c:pt>
                <c:pt idx="12841">
                  <c:v>43198.947916666599</c:v>
                </c:pt>
                <c:pt idx="12842">
                  <c:v>43198.96875</c:v>
                </c:pt>
                <c:pt idx="12843">
                  <c:v>43198.989583333401</c:v>
                </c:pt>
                <c:pt idx="12844">
                  <c:v>43199.010416666599</c:v>
                </c:pt>
                <c:pt idx="12845">
                  <c:v>43199.03125</c:v>
                </c:pt>
                <c:pt idx="12846">
                  <c:v>43199.052083333401</c:v>
                </c:pt>
                <c:pt idx="12847">
                  <c:v>43199.072916666599</c:v>
                </c:pt>
                <c:pt idx="12848">
                  <c:v>43199.09375</c:v>
                </c:pt>
                <c:pt idx="12849">
                  <c:v>43199.114583333401</c:v>
                </c:pt>
                <c:pt idx="12850">
                  <c:v>43199.135416666599</c:v>
                </c:pt>
                <c:pt idx="12851">
                  <c:v>43199.15625</c:v>
                </c:pt>
                <c:pt idx="12852">
                  <c:v>43199.177083333401</c:v>
                </c:pt>
                <c:pt idx="12853">
                  <c:v>43199.197916666599</c:v>
                </c:pt>
                <c:pt idx="12854">
                  <c:v>43199.21875</c:v>
                </c:pt>
                <c:pt idx="12855">
                  <c:v>43199.239583333401</c:v>
                </c:pt>
                <c:pt idx="12856">
                  <c:v>43199.260416666599</c:v>
                </c:pt>
                <c:pt idx="12857">
                  <c:v>43199.28125</c:v>
                </c:pt>
                <c:pt idx="12858">
                  <c:v>43199.302083333401</c:v>
                </c:pt>
                <c:pt idx="12859">
                  <c:v>43199.322916666599</c:v>
                </c:pt>
                <c:pt idx="12860">
                  <c:v>43199.34375</c:v>
                </c:pt>
                <c:pt idx="12861">
                  <c:v>43199.364583333401</c:v>
                </c:pt>
                <c:pt idx="12862">
                  <c:v>43199.385416666599</c:v>
                </c:pt>
                <c:pt idx="12863">
                  <c:v>43199.40625</c:v>
                </c:pt>
                <c:pt idx="12864">
                  <c:v>43199.427083333401</c:v>
                </c:pt>
                <c:pt idx="12865">
                  <c:v>43199.447916666599</c:v>
                </c:pt>
                <c:pt idx="12866">
                  <c:v>43199.46875</c:v>
                </c:pt>
                <c:pt idx="12867">
                  <c:v>43199.489583333401</c:v>
                </c:pt>
                <c:pt idx="12868">
                  <c:v>43199.510416666599</c:v>
                </c:pt>
                <c:pt idx="12869">
                  <c:v>43199.53125</c:v>
                </c:pt>
                <c:pt idx="12870">
                  <c:v>43199.552083333401</c:v>
                </c:pt>
                <c:pt idx="12871">
                  <c:v>43199.572916666599</c:v>
                </c:pt>
                <c:pt idx="12872">
                  <c:v>43199.59375</c:v>
                </c:pt>
                <c:pt idx="12873">
                  <c:v>43199.614583333401</c:v>
                </c:pt>
                <c:pt idx="12874">
                  <c:v>43199.635416666599</c:v>
                </c:pt>
                <c:pt idx="12875">
                  <c:v>43199.65625</c:v>
                </c:pt>
                <c:pt idx="12876">
                  <c:v>43199.677083333401</c:v>
                </c:pt>
                <c:pt idx="12877">
                  <c:v>43199.697916666599</c:v>
                </c:pt>
                <c:pt idx="12878">
                  <c:v>43199.71875</c:v>
                </c:pt>
                <c:pt idx="12879">
                  <c:v>43199.739583333401</c:v>
                </c:pt>
                <c:pt idx="12880">
                  <c:v>43199.760416666599</c:v>
                </c:pt>
                <c:pt idx="12881">
                  <c:v>43199.78125</c:v>
                </c:pt>
                <c:pt idx="12882">
                  <c:v>43199.802083333401</c:v>
                </c:pt>
                <c:pt idx="12883">
                  <c:v>43199.822916666599</c:v>
                </c:pt>
                <c:pt idx="12884">
                  <c:v>43199.84375</c:v>
                </c:pt>
                <c:pt idx="12885">
                  <c:v>43199.864583333401</c:v>
                </c:pt>
                <c:pt idx="12886">
                  <c:v>43199.885416666599</c:v>
                </c:pt>
                <c:pt idx="12887">
                  <c:v>43199.90625</c:v>
                </c:pt>
                <c:pt idx="12888">
                  <c:v>43199.927083333401</c:v>
                </c:pt>
                <c:pt idx="12889">
                  <c:v>43199.947916666599</c:v>
                </c:pt>
                <c:pt idx="12890">
                  <c:v>43199.96875</c:v>
                </c:pt>
                <c:pt idx="12891">
                  <c:v>43199.989583333401</c:v>
                </c:pt>
                <c:pt idx="12892">
                  <c:v>43200.010416666599</c:v>
                </c:pt>
                <c:pt idx="12893">
                  <c:v>43200.03125</c:v>
                </c:pt>
                <c:pt idx="12894">
                  <c:v>43200.052083333401</c:v>
                </c:pt>
                <c:pt idx="12895">
                  <c:v>43200.072916666599</c:v>
                </c:pt>
                <c:pt idx="12896">
                  <c:v>43200.09375</c:v>
                </c:pt>
                <c:pt idx="12897">
                  <c:v>43200.114583333401</c:v>
                </c:pt>
                <c:pt idx="12898">
                  <c:v>43200.135416666599</c:v>
                </c:pt>
                <c:pt idx="12899">
                  <c:v>43200.15625</c:v>
                </c:pt>
                <c:pt idx="12900">
                  <c:v>43200.177083333401</c:v>
                </c:pt>
                <c:pt idx="12901">
                  <c:v>43200.197916666599</c:v>
                </c:pt>
                <c:pt idx="12902">
                  <c:v>43200.21875</c:v>
                </c:pt>
                <c:pt idx="12903">
                  <c:v>43200.239583333401</c:v>
                </c:pt>
                <c:pt idx="12904">
                  <c:v>43200.260416666599</c:v>
                </c:pt>
                <c:pt idx="12905">
                  <c:v>43200.28125</c:v>
                </c:pt>
                <c:pt idx="12906">
                  <c:v>43200.302083333401</c:v>
                </c:pt>
                <c:pt idx="12907">
                  <c:v>43200.322916666599</c:v>
                </c:pt>
                <c:pt idx="12908">
                  <c:v>43200.34375</c:v>
                </c:pt>
                <c:pt idx="12909">
                  <c:v>43200.364583333401</c:v>
                </c:pt>
                <c:pt idx="12910">
                  <c:v>43200.385416666599</c:v>
                </c:pt>
                <c:pt idx="12911">
                  <c:v>43200.40625</c:v>
                </c:pt>
                <c:pt idx="12912">
                  <c:v>43200.427083333401</c:v>
                </c:pt>
                <c:pt idx="12913">
                  <c:v>43200.447916666599</c:v>
                </c:pt>
                <c:pt idx="12914">
                  <c:v>43200.46875</c:v>
                </c:pt>
                <c:pt idx="12915">
                  <c:v>43200.489583333401</c:v>
                </c:pt>
                <c:pt idx="12916">
                  <c:v>43200.510416666599</c:v>
                </c:pt>
                <c:pt idx="12917">
                  <c:v>43200.53125</c:v>
                </c:pt>
                <c:pt idx="12918">
                  <c:v>43200.552083333401</c:v>
                </c:pt>
                <c:pt idx="12919">
                  <c:v>43200.572916666599</c:v>
                </c:pt>
                <c:pt idx="12920">
                  <c:v>43200.59375</c:v>
                </c:pt>
                <c:pt idx="12921">
                  <c:v>43200.614583333401</c:v>
                </c:pt>
                <c:pt idx="12922">
                  <c:v>43200.635416666599</c:v>
                </c:pt>
                <c:pt idx="12923">
                  <c:v>43200.65625</c:v>
                </c:pt>
                <c:pt idx="12924">
                  <c:v>43200.677083333401</c:v>
                </c:pt>
                <c:pt idx="12925">
                  <c:v>43200.697916666599</c:v>
                </c:pt>
                <c:pt idx="12926">
                  <c:v>43200.71875</c:v>
                </c:pt>
                <c:pt idx="12927">
                  <c:v>43200.739583333401</c:v>
                </c:pt>
                <c:pt idx="12928">
                  <c:v>43200.760416666599</c:v>
                </c:pt>
                <c:pt idx="12929">
                  <c:v>43200.78125</c:v>
                </c:pt>
                <c:pt idx="12930">
                  <c:v>43200.802083333401</c:v>
                </c:pt>
                <c:pt idx="12931">
                  <c:v>43200.822916666599</c:v>
                </c:pt>
                <c:pt idx="12932">
                  <c:v>43200.84375</c:v>
                </c:pt>
                <c:pt idx="12933">
                  <c:v>43200.864583333401</c:v>
                </c:pt>
                <c:pt idx="12934">
                  <c:v>43200.885416666599</c:v>
                </c:pt>
                <c:pt idx="12935">
                  <c:v>43200.90625</c:v>
                </c:pt>
                <c:pt idx="12936">
                  <c:v>43200.927083333401</c:v>
                </c:pt>
                <c:pt idx="12937">
                  <c:v>43200.947916666599</c:v>
                </c:pt>
                <c:pt idx="12938">
                  <c:v>43200.96875</c:v>
                </c:pt>
                <c:pt idx="12939">
                  <c:v>43200.989583333401</c:v>
                </c:pt>
                <c:pt idx="12940">
                  <c:v>43201.010416666599</c:v>
                </c:pt>
                <c:pt idx="12941">
                  <c:v>43201.03125</c:v>
                </c:pt>
                <c:pt idx="12942">
                  <c:v>43201.052083333401</c:v>
                </c:pt>
                <c:pt idx="12943">
                  <c:v>43201.072916666599</c:v>
                </c:pt>
                <c:pt idx="12944">
                  <c:v>43201.09375</c:v>
                </c:pt>
                <c:pt idx="12945">
                  <c:v>43201.114583333401</c:v>
                </c:pt>
                <c:pt idx="12946">
                  <c:v>43201.135416666599</c:v>
                </c:pt>
                <c:pt idx="12947">
                  <c:v>43201.15625</c:v>
                </c:pt>
                <c:pt idx="12948">
                  <c:v>43201.177083333401</c:v>
                </c:pt>
                <c:pt idx="12949">
                  <c:v>43201.197916666599</c:v>
                </c:pt>
                <c:pt idx="12950">
                  <c:v>43201.21875</c:v>
                </c:pt>
                <c:pt idx="12951">
                  <c:v>43201.239583333401</c:v>
                </c:pt>
                <c:pt idx="12952">
                  <c:v>43201.260416666599</c:v>
                </c:pt>
                <c:pt idx="12953">
                  <c:v>43201.28125</c:v>
                </c:pt>
                <c:pt idx="12954">
                  <c:v>43201.302083333401</c:v>
                </c:pt>
                <c:pt idx="12955">
                  <c:v>43201.322916666599</c:v>
                </c:pt>
                <c:pt idx="12956">
                  <c:v>43201.34375</c:v>
                </c:pt>
                <c:pt idx="12957">
                  <c:v>43201.364583333401</c:v>
                </c:pt>
                <c:pt idx="12958">
                  <c:v>43201.385416666599</c:v>
                </c:pt>
                <c:pt idx="12959">
                  <c:v>43201.40625</c:v>
                </c:pt>
                <c:pt idx="12960">
                  <c:v>43201.427083333401</c:v>
                </c:pt>
                <c:pt idx="12961">
                  <c:v>43201.447916666599</c:v>
                </c:pt>
                <c:pt idx="12962">
                  <c:v>43201.46875</c:v>
                </c:pt>
                <c:pt idx="12963">
                  <c:v>43201.489583333401</c:v>
                </c:pt>
                <c:pt idx="12964">
                  <c:v>43201.510416666599</c:v>
                </c:pt>
                <c:pt idx="12965">
                  <c:v>43201.53125</c:v>
                </c:pt>
                <c:pt idx="12966">
                  <c:v>43201.552083333401</c:v>
                </c:pt>
                <c:pt idx="12967">
                  <c:v>43201.572916666599</c:v>
                </c:pt>
                <c:pt idx="12968">
                  <c:v>43201.59375</c:v>
                </c:pt>
                <c:pt idx="12969">
                  <c:v>43201.614583333401</c:v>
                </c:pt>
                <c:pt idx="12970">
                  <c:v>43201.635416666599</c:v>
                </c:pt>
                <c:pt idx="12971">
                  <c:v>43201.65625</c:v>
                </c:pt>
                <c:pt idx="12972">
                  <c:v>43201.677083333401</c:v>
                </c:pt>
                <c:pt idx="12973">
                  <c:v>43201.697916666599</c:v>
                </c:pt>
                <c:pt idx="12974">
                  <c:v>43201.71875</c:v>
                </c:pt>
                <c:pt idx="12975">
                  <c:v>43201.739583333401</c:v>
                </c:pt>
                <c:pt idx="12976">
                  <c:v>43201.760416666599</c:v>
                </c:pt>
                <c:pt idx="12977">
                  <c:v>43201.78125</c:v>
                </c:pt>
                <c:pt idx="12978">
                  <c:v>43201.802083333401</c:v>
                </c:pt>
                <c:pt idx="12979">
                  <c:v>43201.822916666599</c:v>
                </c:pt>
                <c:pt idx="12980">
                  <c:v>43201.84375</c:v>
                </c:pt>
                <c:pt idx="12981">
                  <c:v>43201.864583333401</c:v>
                </c:pt>
                <c:pt idx="12982">
                  <c:v>43201.885416666599</c:v>
                </c:pt>
                <c:pt idx="12983">
                  <c:v>43201.90625</c:v>
                </c:pt>
                <c:pt idx="12984">
                  <c:v>43201.927083333401</c:v>
                </c:pt>
                <c:pt idx="12985">
                  <c:v>43201.947916666599</c:v>
                </c:pt>
                <c:pt idx="12986">
                  <c:v>43201.96875</c:v>
                </c:pt>
                <c:pt idx="12987">
                  <c:v>43201.989583333401</c:v>
                </c:pt>
                <c:pt idx="12988">
                  <c:v>43202.010416666599</c:v>
                </c:pt>
                <c:pt idx="12989">
                  <c:v>43202.03125</c:v>
                </c:pt>
                <c:pt idx="12990">
                  <c:v>43202.052083333401</c:v>
                </c:pt>
                <c:pt idx="12991">
                  <c:v>43202.072916666599</c:v>
                </c:pt>
                <c:pt idx="12992">
                  <c:v>43202.09375</c:v>
                </c:pt>
                <c:pt idx="12993">
                  <c:v>43202.114583333401</c:v>
                </c:pt>
                <c:pt idx="12994">
                  <c:v>43202.135416666599</c:v>
                </c:pt>
                <c:pt idx="12995">
                  <c:v>43202.15625</c:v>
                </c:pt>
                <c:pt idx="12996">
                  <c:v>43202.177083333401</c:v>
                </c:pt>
                <c:pt idx="12997">
                  <c:v>43202.197916666599</c:v>
                </c:pt>
                <c:pt idx="12998">
                  <c:v>43202.21875</c:v>
                </c:pt>
                <c:pt idx="12999">
                  <c:v>43202.239583333401</c:v>
                </c:pt>
                <c:pt idx="13000">
                  <c:v>43202.260416666599</c:v>
                </c:pt>
                <c:pt idx="13001">
                  <c:v>43202.28125</c:v>
                </c:pt>
                <c:pt idx="13002">
                  <c:v>43202.302083333401</c:v>
                </c:pt>
                <c:pt idx="13003">
                  <c:v>43202.322916666599</c:v>
                </c:pt>
                <c:pt idx="13004">
                  <c:v>43202.34375</c:v>
                </c:pt>
                <c:pt idx="13005">
                  <c:v>43202.364583333401</c:v>
                </c:pt>
                <c:pt idx="13006">
                  <c:v>43202.385416666599</c:v>
                </c:pt>
                <c:pt idx="13007">
                  <c:v>43202.40625</c:v>
                </c:pt>
                <c:pt idx="13008">
                  <c:v>43202.427083333401</c:v>
                </c:pt>
                <c:pt idx="13009">
                  <c:v>43202.447916666599</c:v>
                </c:pt>
                <c:pt idx="13010">
                  <c:v>43202.46875</c:v>
                </c:pt>
                <c:pt idx="13011">
                  <c:v>43202.489583333401</c:v>
                </c:pt>
                <c:pt idx="13012">
                  <c:v>43202.510416666599</c:v>
                </c:pt>
                <c:pt idx="13013">
                  <c:v>43202.53125</c:v>
                </c:pt>
                <c:pt idx="13014">
                  <c:v>43202.552083333401</c:v>
                </c:pt>
                <c:pt idx="13015">
                  <c:v>43202.572916666599</c:v>
                </c:pt>
                <c:pt idx="13016">
                  <c:v>43202.59375</c:v>
                </c:pt>
                <c:pt idx="13017">
                  <c:v>43202.614583333401</c:v>
                </c:pt>
                <c:pt idx="13018">
                  <c:v>43202.635416666599</c:v>
                </c:pt>
                <c:pt idx="13019">
                  <c:v>43202.65625</c:v>
                </c:pt>
                <c:pt idx="13020">
                  <c:v>43202.677083333401</c:v>
                </c:pt>
                <c:pt idx="13021">
                  <c:v>43202.697916666599</c:v>
                </c:pt>
                <c:pt idx="13022">
                  <c:v>43202.71875</c:v>
                </c:pt>
                <c:pt idx="13023">
                  <c:v>43202.739583333401</c:v>
                </c:pt>
                <c:pt idx="13024">
                  <c:v>43202.760416666599</c:v>
                </c:pt>
                <c:pt idx="13025">
                  <c:v>43202.78125</c:v>
                </c:pt>
                <c:pt idx="13026">
                  <c:v>43202.802083333401</c:v>
                </c:pt>
                <c:pt idx="13027">
                  <c:v>43202.822916666599</c:v>
                </c:pt>
                <c:pt idx="13028">
                  <c:v>43202.84375</c:v>
                </c:pt>
                <c:pt idx="13029">
                  <c:v>43202.864583333401</c:v>
                </c:pt>
                <c:pt idx="13030">
                  <c:v>43202.885416666599</c:v>
                </c:pt>
                <c:pt idx="13031">
                  <c:v>43202.90625</c:v>
                </c:pt>
                <c:pt idx="13032">
                  <c:v>43202.927083333401</c:v>
                </c:pt>
                <c:pt idx="13033">
                  <c:v>43202.947916666599</c:v>
                </c:pt>
                <c:pt idx="13034">
                  <c:v>43202.96875</c:v>
                </c:pt>
                <c:pt idx="13035">
                  <c:v>43202.989583333401</c:v>
                </c:pt>
                <c:pt idx="13036">
                  <c:v>43203.010416666599</c:v>
                </c:pt>
                <c:pt idx="13037">
                  <c:v>43203.03125</c:v>
                </c:pt>
                <c:pt idx="13038">
                  <c:v>43203.052083333401</c:v>
                </c:pt>
                <c:pt idx="13039">
                  <c:v>43203.072916666599</c:v>
                </c:pt>
                <c:pt idx="13040">
                  <c:v>43203.09375</c:v>
                </c:pt>
                <c:pt idx="13041">
                  <c:v>43203.114583333401</c:v>
                </c:pt>
                <c:pt idx="13042">
                  <c:v>43203.135416666599</c:v>
                </c:pt>
                <c:pt idx="13043">
                  <c:v>43203.15625</c:v>
                </c:pt>
                <c:pt idx="13044">
                  <c:v>43203.177083333401</c:v>
                </c:pt>
                <c:pt idx="13045">
                  <c:v>43203.197916666599</c:v>
                </c:pt>
                <c:pt idx="13046">
                  <c:v>43203.21875</c:v>
                </c:pt>
                <c:pt idx="13047">
                  <c:v>43203.239583333401</c:v>
                </c:pt>
                <c:pt idx="13048">
                  <c:v>43203.260416666599</c:v>
                </c:pt>
                <c:pt idx="13049">
                  <c:v>43203.28125</c:v>
                </c:pt>
                <c:pt idx="13050">
                  <c:v>43203.302083333401</c:v>
                </c:pt>
                <c:pt idx="13051">
                  <c:v>43203.322916666599</c:v>
                </c:pt>
                <c:pt idx="13052">
                  <c:v>43203.34375</c:v>
                </c:pt>
                <c:pt idx="13053">
                  <c:v>43203.364583333401</c:v>
                </c:pt>
                <c:pt idx="13054">
                  <c:v>43203.385416666599</c:v>
                </c:pt>
                <c:pt idx="13055">
                  <c:v>43203.40625</c:v>
                </c:pt>
                <c:pt idx="13056">
                  <c:v>43203.427083333401</c:v>
                </c:pt>
                <c:pt idx="13057">
                  <c:v>43203.447916666599</c:v>
                </c:pt>
                <c:pt idx="13058">
                  <c:v>43203.46875</c:v>
                </c:pt>
                <c:pt idx="13059">
                  <c:v>43203.489583333401</c:v>
                </c:pt>
                <c:pt idx="13060">
                  <c:v>43203.510416666599</c:v>
                </c:pt>
                <c:pt idx="13061">
                  <c:v>43203.53125</c:v>
                </c:pt>
                <c:pt idx="13062">
                  <c:v>43203.552083333401</c:v>
                </c:pt>
                <c:pt idx="13063">
                  <c:v>43203.572916666599</c:v>
                </c:pt>
                <c:pt idx="13064">
                  <c:v>43203.59375</c:v>
                </c:pt>
                <c:pt idx="13065">
                  <c:v>43203.614583333401</c:v>
                </c:pt>
                <c:pt idx="13066">
                  <c:v>43203.635416666599</c:v>
                </c:pt>
                <c:pt idx="13067">
                  <c:v>43203.65625</c:v>
                </c:pt>
                <c:pt idx="13068">
                  <c:v>43203.677083333401</c:v>
                </c:pt>
                <c:pt idx="13069">
                  <c:v>43203.697916666599</c:v>
                </c:pt>
                <c:pt idx="13070">
                  <c:v>43203.71875</c:v>
                </c:pt>
                <c:pt idx="13071">
                  <c:v>43203.739583333401</c:v>
                </c:pt>
                <c:pt idx="13072">
                  <c:v>43203.760416666599</c:v>
                </c:pt>
                <c:pt idx="13073">
                  <c:v>43203.78125</c:v>
                </c:pt>
                <c:pt idx="13074">
                  <c:v>43203.802083333401</c:v>
                </c:pt>
                <c:pt idx="13075">
                  <c:v>43203.822916666599</c:v>
                </c:pt>
                <c:pt idx="13076">
                  <c:v>43203.84375</c:v>
                </c:pt>
                <c:pt idx="13077">
                  <c:v>43203.864583333401</c:v>
                </c:pt>
                <c:pt idx="13078">
                  <c:v>43203.885416666599</c:v>
                </c:pt>
                <c:pt idx="13079">
                  <c:v>43203.90625</c:v>
                </c:pt>
                <c:pt idx="13080">
                  <c:v>43203.927083333401</c:v>
                </c:pt>
                <c:pt idx="13081">
                  <c:v>43203.947916666599</c:v>
                </c:pt>
                <c:pt idx="13082">
                  <c:v>43203.96875</c:v>
                </c:pt>
                <c:pt idx="13083">
                  <c:v>43203.989583333401</c:v>
                </c:pt>
                <c:pt idx="13084">
                  <c:v>43204.010416666599</c:v>
                </c:pt>
                <c:pt idx="13085">
                  <c:v>43204.03125</c:v>
                </c:pt>
                <c:pt idx="13086">
                  <c:v>43204.052083333401</c:v>
                </c:pt>
                <c:pt idx="13087">
                  <c:v>43204.072916666599</c:v>
                </c:pt>
                <c:pt idx="13088">
                  <c:v>43204.09375</c:v>
                </c:pt>
                <c:pt idx="13089">
                  <c:v>43204.114583333401</c:v>
                </c:pt>
                <c:pt idx="13090">
                  <c:v>43204.135416666599</c:v>
                </c:pt>
                <c:pt idx="13091">
                  <c:v>43204.15625</c:v>
                </c:pt>
                <c:pt idx="13092">
                  <c:v>43204.177083333401</c:v>
                </c:pt>
                <c:pt idx="13093">
                  <c:v>43204.197916666599</c:v>
                </c:pt>
                <c:pt idx="13094">
                  <c:v>43204.21875</c:v>
                </c:pt>
                <c:pt idx="13095">
                  <c:v>43204.239583333401</c:v>
                </c:pt>
                <c:pt idx="13096">
                  <c:v>43204.260416666599</c:v>
                </c:pt>
                <c:pt idx="13097">
                  <c:v>43204.28125</c:v>
                </c:pt>
                <c:pt idx="13098">
                  <c:v>43204.302083333401</c:v>
                </c:pt>
                <c:pt idx="13099">
                  <c:v>43204.322916666599</c:v>
                </c:pt>
                <c:pt idx="13100">
                  <c:v>43204.34375</c:v>
                </c:pt>
                <c:pt idx="13101">
                  <c:v>43204.364583333401</c:v>
                </c:pt>
                <c:pt idx="13102">
                  <c:v>43204.385416666599</c:v>
                </c:pt>
                <c:pt idx="13103">
                  <c:v>43204.40625</c:v>
                </c:pt>
                <c:pt idx="13104">
                  <c:v>43204.427083333401</c:v>
                </c:pt>
                <c:pt idx="13105">
                  <c:v>43204.447916666599</c:v>
                </c:pt>
                <c:pt idx="13106">
                  <c:v>43204.46875</c:v>
                </c:pt>
                <c:pt idx="13107">
                  <c:v>43204.489583333401</c:v>
                </c:pt>
                <c:pt idx="13108">
                  <c:v>43204.510416666599</c:v>
                </c:pt>
                <c:pt idx="13109">
                  <c:v>43204.53125</c:v>
                </c:pt>
                <c:pt idx="13110">
                  <c:v>43204.552083333401</c:v>
                </c:pt>
                <c:pt idx="13111">
                  <c:v>43204.572916666599</c:v>
                </c:pt>
                <c:pt idx="13112">
                  <c:v>43204.59375</c:v>
                </c:pt>
                <c:pt idx="13113">
                  <c:v>43204.614583333401</c:v>
                </c:pt>
                <c:pt idx="13114">
                  <c:v>43204.635416666599</c:v>
                </c:pt>
                <c:pt idx="13115">
                  <c:v>43204.65625</c:v>
                </c:pt>
                <c:pt idx="13116">
                  <c:v>43204.677083333401</c:v>
                </c:pt>
                <c:pt idx="13117">
                  <c:v>43204.697916666599</c:v>
                </c:pt>
                <c:pt idx="13118">
                  <c:v>43204.71875</c:v>
                </c:pt>
                <c:pt idx="13119">
                  <c:v>43204.739583333401</c:v>
                </c:pt>
                <c:pt idx="13120">
                  <c:v>43204.760416666599</c:v>
                </c:pt>
                <c:pt idx="13121">
                  <c:v>43204.78125</c:v>
                </c:pt>
                <c:pt idx="13122">
                  <c:v>43204.802083333401</c:v>
                </c:pt>
                <c:pt idx="13123">
                  <c:v>43204.822916666599</c:v>
                </c:pt>
                <c:pt idx="13124">
                  <c:v>43204.84375</c:v>
                </c:pt>
                <c:pt idx="13125">
                  <c:v>43204.864583333401</c:v>
                </c:pt>
                <c:pt idx="13126">
                  <c:v>43204.885416666599</c:v>
                </c:pt>
                <c:pt idx="13127">
                  <c:v>43204.90625</c:v>
                </c:pt>
                <c:pt idx="13128">
                  <c:v>43204.927083333401</c:v>
                </c:pt>
                <c:pt idx="13129">
                  <c:v>43204.947916666599</c:v>
                </c:pt>
                <c:pt idx="13130">
                  <c:v>43204.96875</c:v>
                </c:pt>
                <c:pt idx="13131">
                  <c:v>43204.989583333401</c:v>
                </c:pt>
                <c:pt idx="13132">
                  <c:v>43205.010416666599</c:v>
                </c:pt>
                <c:pt idx="13133">
                  <c:v>43205.03125</c:v>
                </c:pt>
                <c:pt idx="13134">
                  <c:v>43205.052083333401</c:v>
                </c:pt>
                <c:pt idx="13135">
                  <c:v>43205.072916666599</c:v>
                </c:pt>
                <c:pt idx="13136">
                  <c:v>43205.09375</c:v>
                </c:pt>
                <c:pt idx="13137">
                  <c:v>43205.114583333401</c:v>
                </c:pt>
                <c:pt idx="13138">
                  <c:v>43205.135416666599</c:v>
                </c:pt>
                <c:pt idx="13139">
                  <c:v>43205.15625</c:v>
                </c:pt>
                <c:pt idx="13140">
                  <c:v>43205.177083333401</c:v>
                </c:pt>
                <c:pt idx="13141">
                  <c:v>43205.197916666599</c:v>
                </c:pt>
                <c:pt idx="13142">
                  <c:v>43205.21875</c:v>
                </c:pt>
                <c:pt idx="13143">
                  <c:v>43205.239583333401</c:v>
                </c:pt>
                <c:pt idx="13144">
                  <c:v>43205.260416666599</c:v>
                </c:pt>
                <c:pt idx="13145">
                  <c:v>43205.28125</c:v>
                </c:pt>
                <c:pt idx="13146">
                  <c:v>43205.302083333401</c:v>
                </c:pt>
                <c:pt idx="13147">
                  <c:v>43205.322916666599</c:v>
                </c:pt>
                <c:pt idx="13148">
                  <c:v>43205.34375</c:v>
                </c:pt>
                <c:pt idx="13149">
                  <c:v>43205.364583333401</c:v>
                </c:pt>
                <c:pt idx="13150">
                  <c:v>43205.385416666599</c:v>
                </c:pt>
                <c:pt idx="13151">
                  <c:v>43205.40625</c:v>
                </c:pt>
                <c:pt idx="13152">
                  <c:v>43205.427083333401</c:v>
                </c:pt>
                <c:pt idx="13153">
                  <c:v>43205.447916666599</c:v>
                </c:pt>
                <c:pt idx="13154">
                  <c:v>43205.46875</c:v>
                </c:pt>
                <c:pt idx="13155">
                  <c:v>43205.489583333401</c:v>
                </c:pt>
                <c:pt idx="13156">
                  <c:v>43205.510416666599</c:v>
                </c:pt>
                <c:pt idx="13157">
                  <c:v>43205.53125</c:v>
                </c:pt>
                <c:pt idx="13158">
                  <c:v>43205.552083333401</c:v>
                </c:pt>
                <c:pt idx="13159">
                  <c:v>43205.572916666599</c:v>
                </c:pt>
                <c:pt idx="13160">
                  <c:v>43205.59375</c:v>
                </c:pt>
                <c:pt idx="13161">
                  <c:v>43205.614583333401</c:v>
                </c:pt>
                <c:pt idx="13162">
                  <c:v>43205.635416666599</c:v>
                </c:pt>
                <c:pt idx="13163">
                  <c:v>43205.65625</c:v>
                </c:pt>
                <c:pt idx="13164">
                  <c:v>43205.677083333401</c:v>
                </c:pt>
                <c:pt idx="13165">
                  <c:v>43205.697916666599</c:v>
                </c:pt>
                <c:pt idx="13166">
                  <c:v>43205.71875</c:v>
                </c:pt>
                <c:pt idx="13167">
                  <c:v>43205.739583333401</c:v>
                </c:pt>
                <c:pt idx="13168">
                  <c:v>43205.760416666599</c:v>
                </c:pt>
                <c:pt idx="13169">
                  <c:v>43205.78125</c:v>
                </c:pt>
                <c:pt idx="13170">
                  <c:v>43205.802083333401</c:v>
                </c:pt>
                <c:pt idx="13171">
                  <c:v>43205.822916666599</c:v>
                </c:pt>
                <c:pt idx="13172">
                  <c:v>43205.84375</c:v>
                </c:pt>
                <c:pt idx="13173">
                  <c:v>43205.864583333401</c:v>
                </c:pt>
                <c:pt idx="13174">
                  <c:v>43205.885416666599</c:v>
                </c:pt>
                <c:pt idx="13175">
                  <c:v>43205.90625</c:v>
                </c:pt>
                <c:pt idx="13176">
                  <c:v>43205.927083333401</c:v>
                </c:pt>
                <c:pt idx="13177">
                  <c:v>43205.947916666599</c:v>
                </c:pt>
                <c:pt idx="13178">
                  <c:v>43205.96875</c:v>
                </c:pt>
                <c:pt idx="13179">
                  <c:v>43205.989583333401</c:v>
                </c:pt>
                <c:pt idx="13180">
                  <c:v>43206.010416666599</c:v>
                </c:pt>
                <c:pt idx="13181">
                  <c:v>43206.03125</c:v>
                </c:pt>
                <c:pt idx="13182">
                  <c:v>43206.052083333401</c:v>
                </c:pt>
                <c:pt idx="13183">
                  <c:v>43206.072916666599</c:v>
                </c:pt>
                <c:pt idx="13184">
                  <c:v>43206.09375</c:v>
                </c:pt>
                <c:pt idx="13185">
                  <c:v>43206.114583333401</c:v>
                </c:pt>
                <c:pt idx="13186">
                  <c:v>43206.135416666599</c:v>
                </c:pt>
                <c:pt idx="13187">
                  <c:v>43206.15625</c:v>
                </c:pt>
                <c:pt idx="13188">
                  <c:v>43206.177083333401</c:v>
                </c:pt>
                <c:pt idx="13189">
                  <c:v>43206.197916666599</c:v>
                </c:pt>
                <c:pt idx="13190">
                  <c:v>43206.21875</c:v>
                </c:pt>
                <c:pt idx="13191">
                  <c:v>43206.239583333401</c:v>
                </c:pt>
                <c:pt idx="13192">
                  <c:v>43206.260416666599</c:v>
                </c:pt>
                <c:pt idx="13193">
                  <c:v>43206.28125</c:v>
                </c:pt>
                <c:pt idx="13194">
                  <c:v>43206.302083333401</c:v>
                </c:pt>
                <c:pt idx="13195">
                  <c:v>43206.322916666599</c:v>
                </c:pt>
                <c:pt idx="13196">
                  <c:v>43206.34375</c:v>
                </c:pt>
                <c:pt idx="13197">
                  <c:v>43206.364583333401</c:v>
                </c:pt>
                <c:pt idx="13198">
                  <c:v>43206.385416666599</c:v>
                </c:pt>
                <c:pt idx="13199">
                  <c:v>43206.40625</c:v>
                </c:pt>
                <c:pt idx="13200">
                  <c:v>43206.427083333401</c:v>
                </c:pt>
                <c:pt idx="13201">
                  <c:v>43206.447916666599</c:v>
                </c:pt>
                <c:pt idx="13202">
                  <c:v>43206.46875</c:v>
                </c:pt>
                <c:pt idx="13203">
                  <c:v>43206.489583333401</c:v>
                </c:pt>
                <c:pt idx="13204">
                  <c:v>43206.510416666599</c:v>
                </c:pt>
                <c:pt idx="13205">
                  <c:v>43206.53125</c:v>
                </c:pt>
                <c:pt idx="13206">
                  <c:v>43206.552083333401</c:v>
                </c:pt>
                <c:pt idx="13207">
                  <c:v>43206.572916666599</c:v>
                </c:pt>
                <c:pt idx="13208">
                  <c:v>43206.59375</c:v>
                </c:pt>
                <c:pt idx="13209">
                  <c:v>43206.614583333401</c:v>
                </c:pt>
                <c:pt idx="13210">
                  <c:v>43206.635416666599</c:v>
                </c:pt>
                <c:pt idx="13211">
                  <c:v>43206.65625</c:v>
                </c:pt>
                <c:pt idx="13212">
                  <c:v>43206.677083333401</c:v>
                </c:pt>
                <c:pt idx="13213">
                  <c:v>43206.697916666599</c:v>
                </c:pt>
                <c:pt idx="13214">
                  <c:v>43206.71875</c:v>
                </c:pt>
                <c:pt idx="13215">
                  <c:v>43206.739583333401</c:v>
                </c:pt>
                <c:pt idx="13216">
                  <c:v>43206.760416666599</c:v>
                </c:pt>
                <c:pt idx="13217">
                  <c:v>43206.78125</c:v>
                </c:pt>
                <c:pt idx="13218">
                  <c:v>43206.802083333401</c:v>
                </c:pt>
                <c:pt idx="13219">
                  <c:v>43206.822916666599</c:v>
                </c:pt>
                <c:pt idx="13220">
                  <c:v>43206.84375</c:v>
                </c:pt>
                <c:pt idx="13221">
                  <c:v>43206.864583333401</c:v>
                </c:pt>
                <c:pt idx="13222">
                  <c:v>43206.885416666599</c:v>
                </c:pt>
                <c:pt idx="13223">
                  <c:v>43206.90625</c:v>
                </c:pt>
                <c:pt idx="13224">
                  <c:v>43206.927083333401</c:v>
                </c:pt>
                <c:pt idx="13225">
                  <c:v>43206.947916666599</c:v>
                </c:pt>
                <c:pt idx="13226">
                  <c:v>43206.96875</c:v>
                </c:pt>
                <c:pt idx="13227">
                  <c:v>43206.989583333401</c:v>
                </c:pt>
                <c:pt idx="13228">
                  <c:v>43207.010416666599</c:v>
                </c:pt>
                <c:pt idx="13229">
                  <c:v>43207.03125</c:v>
                </c:pt>
                <c:pt idx="13230">
                  <c:v>43207.052083333401</c:v>
                </c:pt>
                <c:pt idx="13231">
                  <c:v>43207.072916666599</c:v>
                </c:pt>
                <c:pt idx="13232">
                  <c:v>43207.09375</c:v>
                </c:pt>
                <c:pt idx="13233">
                  <c:v>43207.114583333401</c:v>
                </c:pt>
                <c:pt idx="13234">
                  <c:v>43207.135416666599</c:v>
                </c:pt>
                <c:pt idx="13235">
                  <c:v>43207.15625</c:v>
                </c:pt>
                <c:pt idx="13236">
                  <c:v>43207.177083333401</c:v>
                </c:pt>
                <c:pt idx="13237">
                  <c:v>43207.197916666599</c:v>
                </c:pt>
                <c:pt idx="13238">
                  <c:v>43207.21875</c:v>
                </c:pt>
                <c:pt idx="13239">
                  <c:v>43207.239583333401</c:v>
                </c:pt>
                <c:pt idx="13240">
                  <c:v>43207.260416666599</c:v>
                </c:pt>
                <c:pt idx="13241">
                  <c:v>43207.28125</c:v>
                </c:pt>
                <c:pt idx="13242">
                  <c:v>43207.302083333401</c:v>
                </c:pt>
                <c:pt idx="13243">
                  <c:v>43207.322916666599</c:v>
                </c:pt>
                <c:pt idx="13244">
                  <c:v>43207.34375</c:v>
                </c:pt>
                <c:pt idx="13245">
                  <c:v>43207.364583333401</c:v>
                </c:pt>
                <c:pt idx="13246">
                  <c:v>43207.385416666599</c:v>
                </c:pt>
                <c:pt idx="13247">
                  <c:v>43207.40625</c:v>
                </c:pt>
                <c:pt idx="13248">
                  <c:v>43207.427083333401</c:v>
                </c:pt>
                <c:pt idx="13249">
                  <c:v>43207.447916666599</c:v>
                </c:pt>
                <c:pt idx="13250">
                  <c:v>43207.46875</c:v>
                </c:pt>
                <c:pt idx="13251">
                  <c:v>43207.489583333401</c:v>
                </c:pt>
                <c:pt idx="13252">
                  <c:v>43207.510416666599</c:v>
                </c:pt>
                <c:pt idx="13253">
                  <c:v>43207.53125</c:v>
                </c:pt>
                <c:pt idx="13254">
                  <c:v>43207.552083333401</c:v>
                </c:pt>
                <c:pt idx="13255">
                  <c:v>43207.572916666599</c:v>
                </c:pt>
                <c:pt idx="13256">
                  <c:v>43207.59375</c:v>
                </c:pt>
                <c:pt idx="13257">
                  <c:v>43207.614583333401</c:v>
                </c:pt>
                <c:pt idx="13258">
                  <c:v>43207.635416666599</c:v>
                </c:pt>
                <c:pt idx="13259">
                  <c:v>43207.65625</c:v>
                </c:pt>
                <c:pt idx="13260">
                  <c:v>43207.677083333401</c:v>
                </c:pt>
                <c:pt idx="13261">
                  <c:v>43207.697916666599</c:v>
                </c:pt>
                <c:pt idx="13262">
                  <c:v>43207.71875</c:v>
                </c:pt>
                <c:pt idx="13263">
                  <c:v>43207.739583333401</c:v>
                </c:pt>
                <c:pt idx="13264">
                  <c:v>43207.760416666599</c:v>
                </c:pt>
                <c:pt idx="13265">
                  <c:v>43207.78125</c:v>
                </c:pt>
                <c:pt idx="13266">
                  <c:v>43207.802083333401</c:v>
                </c:pt>
                <c:pt idx="13267">
                  <c:v>43207.822916666599</c:v>
                </c:pt>
                <c:pt idx="13268">
                  <c:v>43207.84375</c:v>
                </c:pt>
                <c:pt idx="13269">
                  <c:v>43207.864583333401</c:v>
                </c:pt>
                <c:pt idx="13270">
                  <c:v>43207.885416666599</c:v>
                </c:pt>
                <c:pt idx="13271">
                  <c:v>43207.90625</c:v>
                </c:pt>
                <c:pt idx="13272">
                  <c:v>43207.927083333401</c:v>
                </c:pt>
                <c:pt idx="13273">
                  <c:v>43207.947916666599</c:v>
                </c:pt>
                <c:pt idx="13274">
                  <c:v>43207.96875</c:v>
                </c:pt>
                <c:pt idx="13275">
                  <c:v>43207.989583333401</c:v>
                </c:pt>
                <c:pt idx="13276">
                  <c:v>43208.010416666599</c:v>
                </c:pt>
                <c:pt idx="13277">
                  <c:v>43208.03125</c:v>
                </c:pt>
                <c:pt idx="13278">
                  <c:v>43208.052083333401</c:v>
                </c:pt>
                <c:pt idx="13279">
                  <c:v>43208.072916666599</c:v>
                </c:pt>
                <c:pt idx="13280">
                  <c:v>43208.09375</c:v>
                </c:pt>
                <c:pt idx="13281">
                  <c:v>43208.114583333401</c:v>
                </c:pt>
                <c:pt idx="13282">
                  <c:v>43208.135416666599</c:v>
                </c:pt>
                <c:pt idx="13283">
                  <c:v>43208.15625</c:v>
                </c:pt>
                <c:pt idx="13284">
                  <c:v>43208.177083333401</c:v>
                </c:pt>
                <c:pt idx="13285">
                  <c:v>43208.197916666599</c:v>
                </c:pt>
                <c:pt idx="13286">
                  <c:v>43208.21875</c:v>
                </c:pt>
                <c:pt idx="13287">
                  <c:v>43208.239583333401</c:v>
                </c:pt>
                <c:pt idx="13288">
                  <c:v>43208.260416666599</c:v>
                </c:pt>
                <c:pt idx="13289">
                  <c:v>43208.28125</c:v>
                </c:pt>
                <c:pt idx="13290">
                  <c:v>43208.302083333401</c:v>
                </c:pt>
                <c:pt idx="13291">
                  <c:v>43208.322916666599</c:v>
                </c:pt>
                <c:pt idx="13292">
                  <c:v>43208.34375</c:v>
                </c:pt>
                <c:pt idx="13293">
                  <c:v>43208.364583333401</c:v>
                </c:pt>
                <c:pt idx="13294">
                  <c:v>43208.385416666599</c:v>
                </c:pt>
                <c:pt idx="13295">
                  <c:v>43208.40625</c:v>
                </c:pt>
                <c:pt idx="13296">
                  <c:v>43208.427083333401</c:v>
                </c:pt>
                <c:pt idx="13297">
                  <c:v>43208.447916666599</c:v>
                </c:pt>
                <c:pt idx="13298">
                  <c:v>43208.46875</c:v>
                </c:pt>
                <c:pt idx="13299">
                  <c:v>43208.489583333401</c:v>
                </c:pt>
                <c:pt idx="13300">
                  <c:v>43208.510416666599</c:v>
                </c:pt>
                <c:pt idx="13301">
                  <c:v>43208.53125</c:v>
                </c:pt>
                <c:pt idx="13302">
                  <c:v>43208.552083333401</c:v>
                </c:pt>
                <c:pt idx="13303">
                  <c:v>43208.572916666599</c:v>
                </c:pt>
                <c:pt idx="13304">
                  <c:v>43208.59375</c:v>
                </c:pt>
                <c:pt idx="13305">
                  <c:v>43208.614583333401</c:v>
                </c:pt>
                <c:pt idx="13306">
                  <c:v>43208.635416666599</c:v>
                </c:pt>
                <c:pt idx="13307">
                  <c:v>43208.65625</c:v>
                </c:pt>
                <c:pt idx="13308">
                  <c:v>43208.677083333401</c:v>
                </c:pt>
                <c:pt idx="13309">
                  <c:v>43208.697916666599</c:v>
                </c:pt>
                <c:pt idx="13310">
                  <c:v>43208.71875</c:v>
                </c:pt>
                <c:pt idx="13311">
                  <c:v>43208.739583333401</c:v>
                </c:pt>
                <c:pt idx="13312">
                  <c:v>43208.760416666599</c:v>
                </c:pt>
                <c:pt idx="13313">
                  <c:v>43208.78125</c:v>
                </c:pt>
                <c:pt idx="13314">
                  <c:v>43208.802083333401</c:v>
                </c:pt>
                <c:pt idx="13315">
                  <c:v>43208.822916666599</c:v>
                </c:pt>
                <c:pt idx="13316">
                  <c:v>43208.84375</c:v>
                </c:pt>
                <c:pt idx="13317">
                  <c:v>43208.864583333401</c:v>
                </c:pt>
                <c:pt idx="13318">
                  <c:v>43208.885416666599</c:v>
                </c:pt>
                <c:pt idx="13319">
                  <c:v>43208.90625</c:v>
                </c:pt>
                <c:pt idx="13320">
                  <c:v>43208.927083333401</c:v>
                </c:pt>
                <c:pt idx="13321">
                  <c:v>43208.947916666599</c:v>
                </c:pt>
                <c:pt idx="13322">
                  <c:v>43208.96875</c:v>
                </c:pt>
                <c:pt idx="13323">
                  <c:v>43208.989583333401</c:v>
                </c:pt>
                <c:pt idx="13324">
                  <c:v>43209.010416666599</c:v>
                </c:pt>
                <c:pt idx="13325">
                  <c:v>43209.03125</c:v>
                </c:pt>
                <c:pt idx="13326">
                  <c:v>43209.052083333401</c:v>
                </c:pt>
                <c:pt idx="13327">
                  <c:v>43209.072916666599</c:v>
                </c:pt>
                <c:pt idx="13328">
                  <c:v>43209.09375</c:v>
                </c:pt>
                <c:pt idx="13329">
                  <c:v>43209.114583333401</c:v>
                </c:pt>
                <c:pt idx="13330">
                  <c:v>43209.135416666599</c:v>
                </c:pt>
                <c:pt idx="13331">
                  <c:v>43209.15625</c:v>
                </c:pt>
                <c:pt idx="13332">
                  <c:v>43209.177083333401</c:v>
                </c:pt>
                <c:pt idx="13333">
                  <c:v>43209.197916666599</c:v>
                </c:pt>
                <c:pt idx="13334">
                  <c:v>43209.21875</c:v>
                </c:pt>
                <c:pt idx="13335">
                  <c:v>43209.239583333401</c:v>
                </c:pt>
                <c:pt idx="13336">
                  <c:v>43209.260416666599</c:v>
                </c:pt>
                <c:pt idx="13337">
                  <c:v>43209.28125</c:v>
                </c:pt>
                <c:pt idx="13338">
                  <c:v>43209.302083333401</c:v>
                </c:pt>
                <c:pt idx="13339">
                  <c:v>43209.322916666599</c:v>
                </c:pt>
                <c:pt idx="13340">
                  <c:v>43209.34375</c:v>
                </c:pt>
                <c:pt idx="13341">
                  <c:v>43209.364583333401</c:v>
                </c:pt>
                <c:pt idx="13342">
                  <c:v>43209.385416666599</c:v>
                </c:pt>
                <c:pt idx="13343">
                  <c:v>43209.40625</c:v>
                </c:pt>
                <c:pt idx="13344">
                  <c:v>43209.427083333401</c:v>
                </c:pt>
                <c:pt idx="13345">
                  <c:v>43209.447916666599</c:v>
                </c:pt>
                <c:pt idx="13346">
                  <c:v>43209.46875</c:v>
                </c:pt>
                <c:pt idx="13347">
                  <c:v>43209.489583333401</c:v>
                </c:pt>
                <c:pt idx="13348">
                  <c:v>43209.510416666599</c:v>
                </c:pt>
                <c:pt idx="13349">
                  <c:v>43209.53125</c:v>
                </c:pt>
                <c:pt idx="13350">
                  <c:v>43209.552083333401</c:v>
                </c:pt>
                <c:pt idx="13351">
                  <c:v>43209.572916666599</c:v>
                </c:pt>
                <c:pt idx="13352">
                  <c:v>43209.59375</c:v>
                </c:pt>
                <c:pt idx="13353">
                  <c:v>43209.614583333401</c:v>
                </c:pt>
                <c:pt idx="13354">
                  <c:v>43209.635416666599</c:v>
                </c:pt>
                <c:pt idx="13355">
                  <c:v>43209.65625</c:v>
                </c:pt>
                <c:pt idx="13356">
                  <c:v>43209.677083333401</c:v>
                </c:pt>
                <c:pt idx="13357">
                  <c:v>43209.697916666599</c:v>
                </c:pt>
                <c:pt idx="13358">
                  <c:v>43209.71875</c:v>
                </c:pt>
                <c:pt idx="13359">
                  <c:v>43209.739583333401</c:v>
                </c:pt>
                <c:pt idx="13360">
                  <c:v>43209.760416666599</c:v>
                </c:pt>
                <c:pt idx="13361">
                  <c:v>43209.78125</c:v>
                </c:pt>
                <c:pt idx="13362">
                  <c:v>43209.802083333401</c:v>
                </c:pt>
                <c:pt idx="13363">
                  <c:v>43209.822916666599</c:v>
                </c:pt>
                <c:pt idx="13364">
                  <c:v>43209.84375</c:v>
                </c:pt>
                <c:pt idx="13365">
                  <c:v>43209.864583333401</c:v>
                </c:pt>
                <c:pt idx="13366">
                  <c:v>43209.885416666599</c:v>
                </c:pt>
                <c:pt idx="13367">
                  <c:v>43209.90625</c:v>
                </c:pt>
                <c:pt idx="13368">
                  <c:v>43209.927083333401</c:v>
                </c:pt>
                <c:pt idx="13369">
                  <c:v>43209.947916666599</c:v>
                </c:pt>
                <c:pt idx="13370">
                  <c:v>43209.96875</c:v>
                </c:pt>
                <c:pt idx="13371">
                  <c:v>43209.989583333401</c:v>
                </c:pt>
                <c:pt idx="13372">
                  <c:v>43210.010416666599</c:v>
                </c:pt>
                <c:pt idx="13373">
                  <c:v>43210.03125</c:v>
                </c:pt>
                <c:pt idx="13374">
                  <c:v>43210.052083333401</c:v>
                </c:pt>
                <c:pt idx="13375">
                  <c:v>43210.072916666599</c:v>
                </c:pt>
                <c:pt idx="13376">
                  <c:v>43210.09375</c:v>
                </c:pt>
                <c:pt idx="13377">
                  <c:v>43210.114583333401</c:v>
                </c:pt>
                <c:pt idx="13378">
                  <c:v>43210.135416666599</c:v>
                </c:pt>
                <c:pt idx="13379">
                  <c:v>43210.15625</c:v>
                </c:pt>
                <c:pt idx="13380">
                  <c:v>43210.177083333401</c:v>
                </c:pt>
                <c:pt idx="13381">
                  <c:v>43210.197916666599</c:v>
                </c:pt>
                <c:pt idx="13382">
                  <c:v>43210.21875</c:v>
                </c:pt>
                <c:pt idx="13383">
                  <c:v>43210.239583333401</c:v>
                </c:pt>
                <c:pt idx="13384">
                  <c:v>43210.260416666599</c:v>
                </c:pt>
                <c:pt idx="13385">
                  <c:v>43210.28125</c:v>
                </c:pt>
                <c:pt idx="13386">
                  <c:v>43210.302083333401</c:v>
                </c:pt>
                <c:pt idx="13387">
                  <c:v>43210.322916666599</c:v>
                </c:pt>
                <c:pt idx="13388">
                  <c:v>43210.34375</c:v>
                </c:pt>
                <c:pt idx="13389">
                  <c:v>43210.364583333401</c:v>
                </c:pt>
                <c:pt idx="13390">
                  <c:v>43210.385416666599</c:v>
                </c:pt>
                <c:pt idx="13391">
                  <c:v>43210.40625</c:v>
                </c:pt>
                <c:pt idx="13392">
                  <c:v>43210.427083333401</c:v>
                </c:pt>
                <c:pt idx="13393">
                  <c:v>43210.447916666599</c:v>
                </c:pt>
                <c:pt idx="13394">
                  <c:v>43210.46875</c:v>
                </c:pt>
                <c:pt idx="13395">
                  <c:v>43210.489583333401</c:v>
                </c:pt>
                <c:pt idx="13396">
                  <c:v>43210.510416666599</c:v>
                </c:pt>
                <c:pt idx="13397">
                  <c:v>43210.53125</c:v>
                </c:pt>
                <c:pt idx="13398">
                  <c:v>43210.552083333401</c:v>
                </c:pt>
                <c:pt idx="13399">
                  <c:v>43210.572916666599</c:v>
                </c:pt>
                <c:pt idx="13400">
                  <c:v>43210.59375</c:v>
                </c:pt>
                <c:pt idx="13401">
                  <c:v>43210.614583333401</c:v>
                </c:pt>
                <c:pt idx="13402">
                  <c:v>43210.635416666599</c:v>
                </c:pt>
                <c:pt idx="13403">
                  <c:v>43210.65625</c:v>
                </c:pt>
                <c:pt idx="13404">
                  <c:v>43210.677083333401</c:v>
                </c:pt>
                <c:pt idx="13405">
                  <c:v>43210.697916666599</c:v>
                </c:pt>
                <c:pt idx="13406">
                  <c:v>43210.71875</c:v>
                </c:pt>
                <c:pt idx="13407">
                  <c:v>43210.739583333401</c:v>
                </c:pt>
                <c:pt idx="13408">
                  <c:v>43210.760416666599</c:v>
                </c:pt>
                <c:pt idx="13409">
                  <c:v>43210.78125</c:v>
                </c:pt>
                <c:pt idx="13410">
                  <c:v>43210.802083333401</c:v>
                </c:pt>
                <c:pt idx="13411">
                  <c:v>43210.822916666599</c:v>
                </c:pt>
                <c:pt idx="13412">
                  <c:v>43210.84375</c:v>
                </c:pt>
                <c:pt idx="13413">
                  <c:v>43210.864583333401</c:v>
                </c:pt>
                <c:pt idx="13414">
                  <c:v>43210.885416666599</c:v>
                </c:pt>
                <c:pt idx="13415">
                  <c:v>43210.90625</c:v>
                </c:pt>
                <c:pt idx="13416">
                  <c:v>43210.927083333401</c:v>
                </c:pt>
                <c:pt idx="13417">
                  <c:v>43210.947916666599</c:v>
                </c:pt>
                <c:pt idx="13418">
                  <c:v>43210.96875</c:v>
                </c:pt>
                <c:pt idx="13419">
                  <c:v>43210.989583333401</c:v>
                </c:pt>
                <c:pt idx="13420">
                  <c:v>43211.010416666599</c:v>
                </c:pt>
                <c:pt idx="13421">
                  <c:v>43211.03125</c:v>
                </c:pt>
                <c:pt idx="13422">
                  <c:v>43211.052083333401</c:v>
                </c:pt>
                <c:pt idx="13423">
                  <c:v>43211.072916666599</c:v>
                </c:pt>
                <c:pt idx="13424">
                  <c:v>43211.09375</c:v>
                </c:pt>
                <c:pt idx="13425">
                  <c:v>43211.114583333401</c:v>
                </c:pt>
                <c:pt idx="13426">
                  <c:v>43211.135416666599</c:v>
                </c:pt>
                <c:pt idx="13427">
                  <c:v>43211.15625</c:v>
                </c:pt>
                <c:pt idx="13428">
                  <c:v>43211.177083333401</c:v>
                </c:pt>
                <c:pt idx="13429">
                  <c:v>43211.197916666599</c:v>
                </c:pt>
                <c:pt idx="13430">
                  <c:v>43211.21875</c:v>
                </c:pt>
                <c:pt idx="13431">
                  <c:v>43211.239583333401</c:v>
                </c:pt>
                <c:pt idx="13432">
                  <c:v>43211.260416666599</c:v>
                </c:pt>
                <c:pt idx="13433">
                  <c:v>43211.28125</c:v>
                </c:pt>
                <c:pt idx="13434">
                  <c:v>43211.302083333401</c:v>
                </c:pt>
                <c:pt idx="13435">
                  <c:v>43211.322916666599</c:v>
                </c:pt>
                <c:pt idx="13436">
                  <c:v>43211.34375</c:v>
                </c:pt>
                <c:pt idx="13437">
                  <c:v>43211.364583333401</c:v>
                </c:pt>
                <c:pt idx="13438">
                  <c:v>43211.385416666599</c:v>
                </c:pt>
                <c:pt idx="13439">
                  <c:v>43211.40625</c:v>
                </c:pt>
                <c:pt idx="13440">
                  <c:v>43211.427083333401</c:v>
                </c:pt>
                <c:pt idx="13441">
                  <c:v>43211.447916666599</c:v>
                </c:pt>
                <c:pt idx="13442">
                  <c:v>43211.46875</c:v>
                </c:pt>
                <c:pt idx="13443">
                  <c:v>43211.489583333401</c:v>
                </c:pt>
                <c:pt idx="13444">
                  <c:v>43211.510416666599</c:v>
                </c:pt>
                <c:pt idx="13445">
                  <c:v>43211.53125</c:v>
                </c:pt>
                <c:pt idx="13446">
                  <c:v>43211.552083333401</c:v>
                </c:pt>
                <c:pt idx="13447">
                  <c:v>43211.572916666599</c:v>
                </c:pt>
                <c:pt idx="13448">
                  <c:v>43211.59375</c:v>
                </c:pt>
                <c:pt idx="13449">
                  <c:v>43211.614583333401</c:v>
                </c:pt>
                <c:pt idx="13450">
                  <c:v>43211.635416666599</c:v>
                </c:pt>
                <c:pt idx="13451">
                  <c:v>43211.65625</c:v>
                </c:pt>
                <c:pt idx="13452">
                  <c:v>43211.677083333401</c:v>
                </c:pt>
                <c:pt idx="13453">
                  <c:v>43211.697916666599</c:v>
                </c:pt>
                <c:pt idx="13454">
                  <c:v>43211.71875</c:v>
                </c:pt>
                <c:pt idx="13455">
                  <c:v>43211.739583333401</c:v>
                </c:pt>
                <c:pt idx="13456">
                  <c:v>43211.760416666599</c:v>
                </c:pt>
                <c:pt idx="13457">
                  <c:v>43211.78125</c:v>
                </c:pt>
                <c:pt idx="13458">
                  <c:v>43211.802083333401</c:v>
                </c:pt>
                <c:pt idx="13459">
                  <c:v>43211.822916666599</c:v>
                </c:pt>
                <c:pt idx="13460">
                  <c:v>43211.84375</c:v>
                </c:pt>
                <c:pt idx="13461">
                  <c:v>43211.864583333401</c:v>
                </c:pt>
                <c:pt idx="13462">
                  <c:v>43211.885416666599</c:v>
                </c:pt>
                <c:pt idx="13463">
                  <c:v>43211.90625</c:v>
                </c:pt>
                <c:pt idx="13464">
                  <c:v>43211.927083333401</c:v>
                </c:pt>
                <c:pt idx="13465">
                  <c:v>43211.947916666599</c:v>
                </c:pt>
                <c:pt idx="13466">
                  <c:v>43211.96875</c:v>
                </c:pt>
                <c:pt idx="13467">
                  <c:v>43211.989583333401</c:v>
                </c:pt>
                <c:pt idx="13468">
                  <c:v>43212.010416666599</c:v>
                </c:pt>
                <c:pt idx="13469">
                  <c:v>43212.03125</c:v>
                </c:pt>
                <c:pt idx="13470">
                  <c:v>43212.052083333401</c:v>
                </c:pt>
                <c:pt idx="13471">
                  <c:v>43212.072916666599</c:v>
                </c:pt>
                <c:pt idx="13472">
                  <c:v>43212.09375</c:v>
                </c:pt>
                <c:pt idx="13473">
                  <c:v>43212.114583333401</c:v>
                </c:pt>
                <c:pt idx="13474">
                  <c:v>43212.135416666599</c:v>
                </c:pt>
                <c:pt idx="13475">
                  <c:v>43212.15625</c:v>
                </c:pt>
                <c:pt idx="13476">
                  <c:v>43212.177083333401</c:v>
                </c:pt>
                <c:pt idx="13477">
                  <c:v>43212.197916666599</c:v>
                </c:pt>
                <c:pt idx="13478">
                  <c:v>43212.21875</c:v>
                </c:pt>
                <c:pt idx="13479">
                  <c:v>43212.239583333401</c:v>
                </c:pt>
                <c:pt idx="13480">
                  <c:v>43212.260416666599</c:v>
                </c:pt>
                <c:pt idx="13481">
                  <c:v>43212.28125</c:v>
                </c:pt>
                <c:pt idx="13482">
                  <c:v>43212.302083333401</c:v>
                </c:pt>
                <c:pt idx="13483">
                  <c:v>43212.322916666599</c:v>
                </c:pt>
                <c:pt idx="13484">
                  <c:v>43212.34375</c:v>
                </c:pt>
                <c:pt idx="13485">
                  <c:v>43212.364583333401</c:v>
                </c:pt>
                <c:pt idx="13486">
                  <c:v>43212.385416666599</c:v>
                </c:pt>
                <c:pt idx="13487">
                  <c:v>43212.40625</c:v>
                </c:pt>
                <c:pt idx="13488">
                  <c:v>43212.427083333401</c:v>
                </c:pt>
                <c:pt idx="13489">
                  <c:v>43212.447916666599</c:v>
                </c:pt>
                <c:pt idx="13490">
                  <c:v>43212.46875</c:v>
                </c:pt>
                <c:pt idx="13491">
                  <c:v>43212.489583333401</c:v>
                </c:pt>
                <c:pt idx="13492">
                  <c:v>43212.510416666599</c:v>
                </c:pt>
                <c:pt idx="13493">
                  <c:v>43212.53125</c:v>
                </c:pt>
                <c:pt idx="13494">
                  <c:v>43212.552083333401</c:v>
                </c:pt>
                <c:pt idx="13495">
                  <c:v>43212.572916666599</c:v>
                </c:pt>
                <c:pt idx="13496">
                  <c:v>43212.59375</c:v>
                </c:pt>
                <c:pt idx="13497">
                  <c:v>43212.614583333401</c:v>
                </c:pt>
                <c:pt idx="13498">
                  <c:v>43212.635416666599</c:v>
                </c:pt>
                <c:pt idx="13499">
                  <c:v>43212.65625</c:v>
                </c:pt>
                <c:pt idx="13500">
                  <c:v>43212.677083333401</c:v>
                </c:pt>
                <c:pt idx="13501">
                  <c:v>43212.697916666599</c:v>
                </c:pt>
                <c:pt idx="13502">
                  <c:v>43212.71875</c:v>
                </c:pt>
                <c:pt idx="13503">
                  <c:v>43212.739583333401</c:v>
                </c:pt>
                <c:pt idx="13504">
                  <c:v>43212.760416666599</c:v>
                </c:pt>
                <c:pt idx="13505">
                  <c:v>43212.78125</c:v>
                </c:pt>
                <c:pt idx="13506">
                  <c:v>43212.802083333401</c:v>
                </c:pt>
                <c:pt idx="13507">
                  <c:v>43212.822916666599</c:v>
                </c:pt>
                <c:pt idx="13508">
                  <c:v>43212.84375</c:v>
                </c:pt>
                <c:pt idx="13509">
                  <c:v>43212.864583333401</c:v>
                </c:pt>
                <c:pt idx="13510">
                  <c:v>43212.885416666599</c:v>
                </c:pt>
                <c:pt idx="13511">
                  <c:v>43212.90625</c:v>
                </c:pt>
                <c:pt idx="13512">
                  <c:v>43212.927083333401</c:v>
                </c:pt>
                <c:pt idx="13513">
                  <c:v>43212.947916666599</c:v>
                </c:pt>
                <c:pt idx="13514">
                  <c:v>43212.96875</c:v>
                </c:pt>
                <c:pt idx="13515">
                  <c:v>43212.989583333401</c:v>
                </c:pt>
                <c:pt idx="13516">
                  <c:v>43213.010416666599</c:v>
                </c:pt>
                <c:pt idx="13517">
                  <c:v>43213.03125</c:v>
                </c:pt>
                <c:pt idx="13518">
                  <c:v>43213.052083333401</c:v>
                </c:pt>
                <c:pt idx="13519">
                  <c:v>43213.072916666599</c:v>
                </c:pt>
                <c:pt idx="13520">
                  <c:v>43213.09375</c:v>
                </c:pt>
                <c:pt idx="13521">
                  <c:v>43213.114583333401</c:v>
                </c:pt>
                <c:pt idx="13522">
                  <c:v>43213.135416666599</c:v>
                </c:pt>
                <c:pt idx="13523">
                  <c:v>43213.15625</c:v>
                </c:pt>
                <c:pt idx="13524">
                  <c:v>43213.177083333401</c:v>
                </c:pt>
                <c:pt idx="13525">
                  <c:v>43213.197916666599</c:v>
                </c:pt>
                <c:pt idx="13526">
                  <c:v>43213.21875</c:v>
                </c:pt>
                <c:pt idx="13527">
                  <c:v>43213.239583333401</c:v>
                </c:pt>
                <c:pt idx="13528">
                  <c:v>43213.260416666599</c:v>
                </c:pt>
                <c:pt idx="13529">
                  <c:v>43213.28125</c:v>
                </c:pt>
                <c:pt idx="13530">
                  <c:v>43213.302083333401</c:v>
                </c:pt>
                <c:pt idx="13531">
                  <c:v>43213.322916666599</c:v>
                </c:pt>
                <c:pt idx="13532">
                  <c:v>43213.34375</c:v>
                </c:pt>
                <c:pt idx="13533">
                  <c:v>43213.364583333401</c:v>
                </c:pt>
                <c:pt idx="13534">
                  <c:v>43213.385416666599</c:v>
                </c:pt>
                <c:pt idx="13535">
                  <c:v>43213.40625</c:v>
                </c:pt>
                <c:pt idx="13536">
                  <c:v>43213.427083333401</c:v>
                </c:pt>
                <c:pt idx="13537">
                  <c:v>43213.447916666599</c:v>
                </c:pt>
                <c:pt idx="13538">
                  <c:v>43213.46875</c:v>
                </c:pt>
                <c:pt idx="13539">
                  <c:v>43213.489583333401</c:v>
                </c:pt>
                <c:pt idx="13540">
                  <c:v>43213.510416666599</c:v>
                </c:pt>
                <c:pt idx="13541">
                  <c:v>43213.53125</c:v>
                </c:pt>
                <c:pt idx="13542">
                  <c:v>43213.552083333401</c:v>
                </c:pt>
                <c:pt idx="13543">
                  <c:v>43213.572916666599</c:v>
                </c:pt>
                <c:pt idx="13544">
                  <c:v>43213.59375</c:v>
                </c:pt>
                <c:pt idx="13545">
                  <c:v>43213.614583333401</c:v>
                </c:pt>
                <c:pt idx="13546">
                  <c:v>43213.635416666599</c:v>
                </c:pt>
                <c:pt idx="13547">
                  <c:v>43213.65625</c:v>
                </c:pt>
                <c:pt idx="13548">
                  <c:v>43213.677083333401</c:v>
                </c:pt>
                <c:pt idx="13549">
                  <c:v>43213.697916666599</c:v>
                </c:pt>
                <c:pt idx="13550">
                  <c:v>43213.71875</c:v>
                </c:pt>
                <c:pt idx="13551">
                  <c:v>43213.739583333401</c:v>
                </c:pt>
                <c:pt idx="13552">
                  <c:v>43213.760416666599</c:v>
                </c:pt>
                <c:pt idx="13553">
                  <c:v>43213.78125</c:v>
                </c:pt>
                <c:pt idx="13554">
                  <c:v>43213.802083333401</c:v>
                </c:pt>
                <c:pt idx="13555">
                  <c:v>43213.822916666599</c:v>
                </c:pt>
                <c:pt idx="13556">
                  <c:v>43213.84375</c:v>
                </c:pt>
                <c:pt idx="13557">
                  <c:v>43213.864583333401</c:v>
                </c:pt>
                <c:pt idx="13558">
                  <c:v>43213.885416666599</c:v>
                </c:pt>
                <c:pt idx="13559">
                  <c:v>43213.90625</c:v>
                </c:pt>
                <c:pt idx="13560">
                  <c:v>43213.927083333401</c:v>
                </c:pt>
                <c:pt idx="13561">
                  <c:v>43213.947916666599</c:v>
                </c:pt>
                <c:pt idx="13562">
                  <c:v>43213.96875</c:v>
                </c:pt>
                <c:pt idx="13563">
                  <c:v>43213.989583333401</c:v>
                </c:pt>
                <c:pt idx="13564">
                  <c:v>43214.010416666599</c:v>
                </c:pt>
                <c:pt idx="13565">
                  <c:v>43214.03125</c:v>
                </c:pt>
                <c:pt idx="13566">
                  <c:v>43214.052083333401</c:v>
                </c:pt>
                <c:pt idx="13567">
                  <c:v>43214.072916666599</c:v>
                </c:pt>
                <c:pt idx="13568">
                  <c:v>43214.09375</c:v>
                </c:pt>
                <c:pt idx="13569">
                  <c:v>43214.114583333401</c:v>
                </c:pt>
                <c:pt idx="13570">
                  <c:v>43214.135416666599</c:v>
                </c:pt>
                <c:pt idx="13571">
                  <c:v>43214.15625</c:v>
                </c:pt>
                <c:pt idx="13572">
                  <c:v>43214.177083333401</c:v>
                </c:pt>
                <c:pt idx="13573">
                  <c:v>43214.197916666599</c:v>
                </c:pt>
                <c:pt idx="13574">
                  <c:v>43214.21875</c:v>
                </c:pt>
                <c:pt idx="13575">
                  <c:v>43214.239583333401</c:v>
                </c:pt>
                <c:pt idx="13576">
                  <c:v>43214.260416666599</c:v>
                </c:pt>
                <c:pt idx="13577">
                  <c:v>43214.28125</c:v>
                </c:pt>
                <c:pt idx="13578">
                  <c:v>43214.302083333401</c:v>
                </c:pt>
                <c:pt idx="13579">
                  <c:v>43214.322916666599</c:v>
                </c:pt>
                <c:pt idx="13580">
                  <c:v>43214.34375</c:v>
                </c:pt>
                <c:pt idx="13581">
                  <c:v>43214.364583333401</c:v>
                </c:pt>
                <c:pt idx="13582">
                  <c:v>43214.385416666599</c:v>
                </c:pt>
                <c:pt idx="13583">
                  <c:v>43214.40625</c:v>
                </c:pt>
                <c:pt idx="13584">
                  <c:v>43214.427083333401</c:v>
                </c:pt>
                <c:pt idx="13585">
                  <c:v>43214.447916666599</c:v>
                </c:pt>
                <c:pt idx="13586">
                  <c:v>43214.46875</c:v>
                </c:pt>
                <c:pt idx="13587">
                  <c:v>43214.489583333401</c:v>
                </c:pt>
                <c:pt idx="13588">
                  <c:v>43214.510416666599</c:v>
                </c:pt>
                <c:pt idx="13589">
                  <c:v>43214.53125</c:v>
                </c:pt>
                <c:pt idx="13590">
                  <c:v>43214.552083333401</c:v>
                </c:pt>
                <c:pt idx="13591">
                  <c:v>43214.572916666599</c:v>
                </c:pt>
                <c:pt idx="13592">
                  <c:v>43214.59375</c:v>
                </c:pt>
                <c:pt idx="13593">
                  <c:v>43214.614583333401</c:v>
                </c:pt>
                <c:pt idx="13594">
                  <c:v>43214.635416666599</c:v>
                </c:pt>
                <c:pt idx="13595">
                  <c:v>43214.65625</c:v>
                </c:pt>
                <c:pt idx="13596">
                  <c:v>43214.677083333401</c:v>
                </c:pt>
                <c:pt idx="13597">
                  <c:v>43214.697916666599</c:v>
                </c:pt>
                <c:pt idx="13598">
                  <c:v>43214.71875</c:v>
                </c:pt>
                <c:pt idx="13599">
                  <c:v>43214.739583333401</c:v>
                </c:pt>
                <c:pt idx="13600">
                  <c:v>43214.760416666599</c:v>
                </c:pt>
                <c:pt idx="13601">
                  <c:v>43214.78125</c:v>
                </c:pt>
                <c:pt idx="13602">
                  <c:v>43214.802083333401</c:v>
                </c:pt>
                <c:pt idx="13603">
                  <c:v>43214.822916666599</c:v>
                </c:pt>
                <c:pt idx="13604">
                  <c:v>43214.84375</c:v>
                </c:pt>
                <c:pt idx="13605">
                  <c:v>43214.864583333401</c:v>
                </c:pt>
                <c:pt idx="13606">
                  <c:v>43214.885416666599</c:v>
                </c:pt>
                <c:pt idx="13607">
                  <c:v>43214.90625</c:v>
                </c:pt>
                <c:pt idx="13608">
                  <c:v>43214.927083333401</c:v>
                </c:pt>
                <c:pt idx="13609">
                  <c:v>43214.947916666599</c:v>
                </c:pt>
                <c:pt idx="13610">
                  <c:v>43214.96875</c:v>
                </c:pt>
                <c:pt idx="13611">
                  <c:v>43214.989583333401</c:v>
                </c:pt>
                <c:pt idx="13612">
                  <c:v>43215.010416666599</c:v>
                </c:pt>
                <c:pt idx="13613">
                  <c:v>43215.03125</c:v>
                </c:pt>
                <c:pt idx="13614">
                  <c:v>43215.052083333401</c:v>
                </c:pt>
                <c:pt idx="13615">
                  <c:v>43215.072916666599</c:v>
                </c:pt>
                <c:pt idx="13616">
                  <c:v>43215.09375</c:v>
                </c:pt>
                <c:pt idx="13617">
                  <c:v>43215.114583333401</c:v>
                </c:pt>
                <c:pt idx="13618">
                  <c:v>43215.135416666599</c:v>
                </c:pt>
                <c:pt idx="13619">
                  <c:v>43215.15625</c:v>
                </c:pt>
                <c:pt idx="13620">
                  <c:v>43215.177083333401</c:v>
                </c:pt>
                <c:pt idx="13621">
                  <c:v>43215.197916666599</c:v>
                </c:pt>
                <c:pt idx="13622">
                  <c:v>43215.21875</c:v>
                </c:pt>
                <c:pt idx="13623">
                  <c:v>43215.239583333401</c:v>
                </c:pt>
                <c:pt idx="13624">
                  <c:v>43215.260416666599</c:v>
                </c:pt>
                <c:pt idx="13625">
                  <c:v>43215.28125</c:v>
                </c:pt>
                <c:pt idx="13626">
                  <c:v>43215.302083333401</c:v>
                </c:pt>
                <c:pt idx="13627">
                  <c:v>43215.322916666599</c:v>
                </c:pt>
                <c:pt idx="13628">
                  <c:v>43215.34375</c:v>
                </c:pt>
                <c:pt idx="13629">
                  <c:v>43215.364583333401</c:v>
                </c:pt>
                <c:pt idx="13630">
                  <c:v>43215.385416666599</c:v>
                </c:pt>
                <c:pt idx="13631">
                  <c:v>43215.40625</c:v>
                </c:pt>
                <c:pt idx="13632">
                  <c:v>43215.427083333401</c:v>
                </c:pt>
                <c:pt idx="13633">
                  <c:v>43215.447916666599</c:v>
                </c:pt>
                <c:pt idx="13634">
                  <c:v>43215.46875</c:v>
                </c:pt>
                <c:pt idx="13635">
                  <c:v>43215.489583333401</c:v>
                </c:pt>
                <c:pt idx="13636">
                  <c:v>43215.510416666599</c:v>
                </c:pt>
                <c:pt idx="13637">
                  <c:v>43215.53125</c:v>
                </c:pt>
                <c:pt idx="13638">
                  <c:v>43215.552083333401</c:v>
                </c:pt>
                <c:pt idx="13639">
                  <c:v>43215.572916666599</c:v>
                </c:pt>
                <c:pt idx="13640">
                  <c:v>43215.59375</c:v>
                </c:pt>
                <c:pt idx="13641">
                  <c:v>43215.614583333401</c:v>
                </c:pt>
                <c:pt idx="13642">
                  <c:v>43215.635416666599</c:v>
                </c:pt>
                <c:pt idx="13643">
                  <c:v>43215.65625</c:v>
                </c:pt>
                <c:pt idx="13644">
                  <c:v>43215.677083333401</c:v>
                </c:pt>
                <c:pt idx="13645">
                  <c:v>43215.697916666599</c:v>
                </c:pt>
                <c:pt idx="13646">
                  <c:v>43215.71875</c:v>
                </c:pt>
                <c:pt idx="13647">
                  <c:v>43215.739583333401</c:v>
                </c:pt>
                <c:pt idx="13648">
                  <c:v>43215.760416666599</c:v>
                </c:pt>
                <c:pt idx="13649">
                  <c:v>43215.78125</c:v>
                </c:pt>
                <c:pt idx="13650">
                  <c:v>43215.802083333401</c:v>
                </c:pt>
                <c:pt idx="13651">
                  <c:v>43215.822916666599</c:v>
                </c:pt>
                <c:pt idx="13652">
                  <c:v>43215.84375</c:v>
                </c:pt>
                <c:pt idx="13653">
                  <c:v>43215.864583333401</c:v>
                </c:pt>
                <c:pt idx="13654">
                  <c:v>43215.885416666599</c:v>
                </c:pt>
                <c:pt idx="13655">
                  <c:v>43215.90625</c:v>
                </c:pt>
                <c:pt idx="13656">
                  <c:v>43215.927083333401</c:v>
                </c:pt>
                <c:pt idx="13657">
                  <c:v>43215.947916666599</c:v>
                </c:pt>
                <c:pt idx="13658">
                  <c:v>43215.96875</c:v>
                </c:pt>
                <c:pt idx="13659">
                  <c:v>43215.989583333401</c:v>
                </c:pt>
                <c:pt idx="13660">
                  <c:v>43216.010416666599</c:v>
                </c:pt>
                <c:pt idx="13661">
                  <c:v>43216.03125</c:v>
                </c:pt>
                <c:pt idx="13662">
                  <c:v>43216.052083333401</c:v>
                </c:pt>
                <c:pt idx="13663">
                  <c:v>43216.072916666599</c:v>
                </c:pt>
                <c:pt idx="13664">
                  <c:v>43216.09375</c:v>
                </c:pt>
                <c:pt idx="13665">
                  <c:v>43216.114583333401</c:v>
                </c:pt>
                <c:pt idx="13666">
                  <c:v>43216.135416666599</c:v>
                </c:pt>
                <c:pt idx="13667">
                  <c:v>43216.15625</c:v>
                </c:pt>
                <c:pt idx="13668">
                  <c:v>43216.177083333401</c:v>
                </c:pt>
                <c:pt idx="13669">
                  <c:v>43216.197916666599</c:v>
                </c:pt>
                <c:pt idx="13670">
                  <c:v>43216.21875</c:v>
                </c:pt>
                <c:pt idx="13671">
                  <c:v>43216.239583333401</c:v>
                </c:pt>
                <c:pt idx="13672">
                  <c:v>43216.260416666599</c:v>
                </c:pt>
                <c:pt idx="13673">
                  <c:v>43216.28125</c:v>
                </c:pt>
                <c:pt idx="13674">
                  <c:v>43216.302083333401</c:v>
                </c:pt>
                <c:pt idx="13675">
                  <c:v>43216.322916666599</c:v>
                </c:pt>
                <c:pt idx="13676">
                  <c:v>43216.34375</c:v>
                </c:pt>
                <c:pt idx="13677">
                  <c:v>43216.364583333401</c:v>
                </c:pt>
                <c:pt idx="13678">
                  <c:v>43216.385416666599</c:v>
                </c:pt>
                <c:pt idx="13679">
                  <c:v>43216.40625</c:v>
                </c:pt>
                <c:pt idx="13680">
                  <c:v>43216.427083333401</c:v>
                </c:pt>
                <c:pt idx="13681">
                  <c:v>43216.447916666599</c:v>
                </c:pt>
                <c:pt idx="13682">
                  <c:v>43216.46875</c:v>
                </c:pt>
                <c:pt idx="13683">
                  <c:v>43216.489583333401</c:v>
                </c:pt>
                <c:pt idx="13684">
                  <c:v>43216.510416666599</c:v>
                </c:pt>
                <c:pt idx="13685">
                  <c:v>43216.53125</c:v>
                </c:pt>
                <c:pt idx="13686">
                  <c:v>43216.552083333401</c:v>
                </c:pt>
                <c:pt idx="13687">
                  <c:v>43216.572916666599</c:v>
                </c:pt>
                <c:pt idx="13688">
                  <c:v>43216.59375</c:v>
                </c:pt>
                <c:pt idx="13689">
                  <c:v>43216.614583333401</c:v>
                </c:pt>
                <c:pt idx="13690">
                  <c:v>43216.635416666599</c:v>
                </c:pt>
                <c:pt idx="13691">
                  <c:v>43216.65625</c:v>
                </c:pt>
                <c:pt idx="13692">
                  <c:v>43216.677083333401</c:v>
                </c:pt>
                <c:pt idx="13693">
                  <c:v>43216.697916666599</c:v>
                </c:pt>
                <c:pt idx="13694">
                  <c:v>43216.71875</c:v>
                </c:pt>
                <c:pt idx="13695">
                  <c:v>43216.739583333401</c:v>
                </c:pt>
                <c:pt idx="13696">
                  <c:v>43216.760416666599</c:v>
                </c:pt>
                <c:pt idx="13697">
                  <c:v>43216.78125</c:v>
                </c:pt>
                <c:pt idx="13698">
                  <c:v>43216.802083333401</c:v>
                </c:pt>
                <c:pt idx="13699">
                  <c:v>43216.822916666599</c:v>
                </c:pt>
                <c:pt idx="13700">
                  <c:v>43216.84375</c:v>
                </c:pt>
                <c:pt idx="13701">
                  <c:v>43216.864583333401</c:v>
                </c:pt>
                <c:pt idx="13702">
                  <c:v>43216.885416666599</c:v>
                </c:pt>
                <c:pt idx="13703">
                  <c:v>43216.90625</c:v>
                </c:pt>
                <c:pt idx="13704">
                  <c:v>43216.927083333401</c:v>
                </c:pt>
                <c:pt idx="13705">
                  <c:v>43216.947916666599</c:v>
                </c:pt>
                <c:pt idx="13706">
                  <c:v>43216.96875</c:v>
                </c:pt>
                <c:pt idx="13707">
                  <c:v>43216.989583333401</c:v>
                </c:pt>
                <c:pt idx="13708">
                  <c:v>43217.010416666599</c:v>
                </c:pt>
                <c:pt idx="13709">
                  <c:v>43217.03125</c:v>
                </c:pt>
                <c:pt idx="13710">
                  <c:v>43217.052083333401</c:v>
                </c:pt>
                <c:pt idx="13711">
                  <c:v>43217.072916666599</c:v>
                </c:pt>
                <c:pt idx="13712">
                  <c:v>43217.09375</c:v>
                </c:pt>
                <c:pt idx="13713">
                  <c:v>43217.114583333401</c:v>
                </c:pt>
                <c:pt idx="13714">
                  <c:v>43217.135416666599</c:v>
                </c:pt>
                <c:pt idx="13715">
                  <c:v>43217.15625</c:v>
                </c:pt>
                <c:pt idx="13716">
                  <c:v>43217.177083333401</c:v>
                </c:pt>
                <c:pt idx="13717">
                  <c:v>43217.197916666599</c:v>
                </c:pt>
                <c:pt idx="13718">
                  <c:v>43217.21875</c:v>
                </c:pt>
                <c:pt idx="13719">
                  <c:v>43217.239583333401</c:v>
                </c:pt>
                <c:pt idx="13720">
                  <c:v>43217.260416666599</c:v>
                </c:pt>
                <c:pt idx="13721">
                  <c:v>43217.28125</c:v>
                </c:pt>
                <c:pt idx="13722">
                  <c:v>43217.302083333401</c:v>
                </c:pt>
                <c:pt idx="13723">
                  <c:v>43217.322916666599</c:v>
                </c:pt>
                <c:pt idx="13724">
                  <c:v>43217.34375</c:v>
                </c:pt>
                <c:pt idx="13725">
                  <c:v>43217.364583333401</c:v>
                </c:pt>
                <c:pt idx="13726">
                  <c:v>43217.385416666599</c:v>
                </c:pt>
                <c:pt idx="13727">
                  <c:v>43217.40625</c:v>
                </c:pt>
                <c:pt idx="13728">
                  <c:v>43217.427083333401</c:v>
                </c:pt>
                <c:pt idx="13729">
                  <c:v>43217.447916666599</c:v>
                </c:pt>
                <c:pt idx="13730">
                  <c:v>43217.46875</c:v>
                </c:pt>
                <c:pt idx="13731">
                  <c:v>43217.489583333401</c:v>
                </c:pt>
                <c:pt idx="13732">
                  <c:v>43217.510416666599</c:v>
                </c:pt>
                <c:pt idx="13733">
                  <c:v>43217.53125</c:v>
                </c:pt>
                <c:pt idx="13734">
                  <c:v>43217.552083333401</c:v>
                </c:pt>
                <c:pt idx="13735">
                  <c:v>43217.572916666599</c:v>
                </c:pt>
                <c:pt idx="13736">
                  <c:v>43217.59375</c:v>
                </c:pt>
                <c:pt idx="13737">
                  <c:v>43217.614583333401</c:v>
                </c:pt>
                <c:pt idx="13738">
                  <c:v>43217.635416666599</c:v>
                </c:pt>
                <c:pt idx="13739">
                  <c:v>43217.65625</c:v>
                </c:pt>
                <c:pt idx="13740">
                  <c:v>43217.677083333401</c:v>
                </c:pt>
                <c:pt idx="13741">
                  <c:v>43217.697916666599</c:v>
                </c:pt>
                <c:pt idx="13742">
                  <c:v>43217.71875</c:v>
                </c:pt>
                <c:pt idx="13743">
                  <c:v>43217.739583333401</c:v>
                </c:pt>
                <c:pt idx="13744">
                  <c:v>43217.760416666599</c:v>
                </c:pt>
                <c:pt idx="13745">
                  <c:v>43217.78125</c:v>
                </c:pt>
                <c:pt idx="13746">
                  <c:v>43217.802083333401</c:v>
                </c:pt>
                <c:pt idx="13747">
                  <c:v>43217.822916666599</c:v>
                </c:pt>
                <c:pt idx="13748">
                  <c:v>43217.84375</c:v>
                </c:pt>
                <c:pt idx="13749">
                  <c:v>43217.864583333401</c:v>
                </c:pt>
                <c:pt idx="13750">
                  <c:v>43217.885416666599</c:v>
                </c:pt>
                <c:pt idx="13751">
                  <c:v>43217.90625</c:v>
                </c:pt>
                <c:pt idx="13752">
                  <c:v>43217.927083333401</c:v>
                </c:pt>
                <c:pt idx="13753">
                  <c:v>43217.947916666599</c:v>
                </c:pt>
                <c:pt idx="13754">
                  <c:v>43217.96875</c:v>
                </c:pt>
                <c:pt idx="13755">
                  <c:v>43217.989583333401</c:v>
                </c:pt>
                <c:pt idx="13756">
                  <c:v>43218.010416666599</c:v>
                </c:pt>
                <c:pt idx="13757">
                  <c:v>43218.03125</c:v>
                </c:pt>
                <c:pt idx="13758">
                  <c:v>43218.052083333401</c:v>
                </c:pt>
                <c:pt idx="13759">
                  <c:v>43218.072916666599</c:v>
                </c:pt>
                <c:pt idx="13760">
                  <c:v>43218.09375</c:v>
                </c:pt>
                <c:pt idx="13761">
                  <c:v>43218.114583333401</c:v>
                </c:pt>
                <c:pt idx="13762">
                  <c:v>43218.135416666599</c:v>
                </c:pt>
                <c:pt idx="13763">
                  <c:v>43218.15625</c:v>
                </c:pt>
                <c:pt idx="13764">
                  <c:v>43218.177083333401</c:v>
                </c:pt>
                <c:pt idx="13765">
                  <c:v>43218.197916666599</c:v>
                </c:pt>
                <c:pt idx="13766">
                  <c:v>43218.21875</c:v>
                </c:pt>
                <c:pt idx="13767">
                  <c:v>43218.239583333401</c:v>
                </c:pt>
                <c:pt idx="13768">
                  <c:v>43218.260416666599</c:v>
                </c:pt>
                <c:pt idx="13769">
                  <c:v>43218.28125</c:v>
                </c:pt>
                <c:pt idx="13770">
                  <c:v>43218.302083333401</c:v>
                </c:pt>
                <c:pt idx="13771">
                  <c:v>43218.322916666599</c:v>
                </c:pt>
                <c:pt idx="13772">
                  <c:v>43218.34375</c:v>
                </c:pt>
                <c:pt idx="13773">
                  <c:v>43218.364583333401</c:v>
                </c:pt>
                <c:pt idx="13774">
                  <c:v>43218.385416666599</c:v>
                </c:pt>
                <c:pt idx="13775">
                  <c:v>43218.40625</c:v>
                </c:pt>
                <c:pt idx="13776">
                  <c:v>43218.427083333401</c:v>
                </c:pt>
                <c:pt idx="13777">
                  <c:v>43218.447916666599</c:v>
                </c:pt>
                <c:pt idx="13778">
                  <c:v>43218.46875</c:v>
                </c:pt>
                <c:pt idx="13779">
                  <c:v>43218.489583333401</c:v>
                </c:pt>
                <c:pt idx="13780">
                  <c:v>43218.510416666599</c:v>
                </c:pt>
                <c:pt idx="13781">
                  <c:v>43218.53125</c:v>
                </c:pt>
                <c:pt idx="13782">
                  <c:v>43218.552083333401</c:v>
                </c:pt>
                <c:pt idx="13783">
                  <c:v>43218.572916666599</c:v>
                </c:pt>
                <c:pt idx="13784">
                  <c:v>43218.59375</c:v>
                </c:pt>
                <c:pt idx="13785">
                  <c:v>43218.614583333401</c:v>
                </c:pt>
                <c:pt idx="13786">
                  <c:v>43218.635416666599</c:v>
                </c:pt>
                <c:pt idx="13787">
                  <c:v>43218.65625</c:v>
                </c:pt>
                <c:pt idx="13788">
                  <c:v>43218.677083333401</c:v>
                </c:pt>
                <c:pt idx="13789">
                  <c:v>43218.697916666599</c:v>
                </c:pt>
                <c:pt idx="13790">
                  <c:v>43218.71875</c:v>
                </c:pt>
                <c:pt idx="13791">
                  <c:v>43218.739583333401</c:v>
                </c:pt>
                <c:pt idx="13792">
                  <c:v>43218.760416666599</c:v>
                </c:pt>
                <c:pt idx="13793">
                  <c:v>43218.78125</c:v>
                </c:pt>
                <c:pt idx="13794">
                  <c:v>43218.802083333401</c:v>
                </c:pt>
                <c:pt idx="13795">
                  <c:v>43218.822916666599</c:v>
                </c:pt>
                <c:pt idx="13796">
                  <c:v>43218.84375</c:v>
                </c:pt>
                <c:pt idx="13797">
                  <c:v>43218.864583333401</c:v>
                </c:pt>
                <c:pt idx="13798">
                  <c:v>43218.885416666599</c:v>
                </c:pt>
                <c:pt idx="13799">
                  <c:v>43218.90625</c:v>
                </c:pt>
                <c:pt idx="13800">
                  <c:v>43218.927083333401</c:v>
                </c:pt>
                <c:pt idx="13801">
                  <c:v>43218.947916666599</c:v>
                </c:pt>
                <c:pt idx="13802">
                  <c:v>43218.96875</c:v>
                </c:pt>
                <c:pt idx="13803">
                  <c:v>43218.989583333401</c:v>
                </c:pt>
                <c:pt idx="13804">
                  <c:v>43219.010416666599</c:v>
                </c:pt>
                <c:pt idx="13805">
                  <c:v>43219.03125</c:v>
                </c:pt>
                <c:pt idx="13806">
                  <c:v>43219.052083333401</c:v>
                </c:pt>
                <c:pt idx="13807">
                  <c:v>43219.072916666599</c:v>
                </c:pt>
                <c:pt idx="13808">
                  <c:v>43219.09375</c:v>
                </c:pt>
                <c:pt idx="13809">
                  <c:v>43219.114583333401</c:v>
                </c:pt>
                <c:pt idx="13810">
                  <c:v>43219.135416666599</c:v>
                </c:pt>
                <c:pt idx="13811">
                  <c:v>43219.15625</c:v>
                </c:pt>
                <c:pt idx="13812">
                  <c:v>43219.177083333401</c:v>
                </c:pt>
                <c:pt idx="13813">
                  <c:v>43219.197916666599</c:v>
                </c:pt>
                <c:pt idx="13814">
                  <c:v>43219.21875</c:v>
                </c:pt>
                <c:pt idx="13815">
                  <c:v>43219.239583333401</c:v>
                </c:pt>
                <c:pt idx="13816">
                  <c:v>43219.260416666599</c:v>
                </c:pt>
                <c:pt idx="13817">
                  <c:v>43219.28125</c:v>
                </c:pt>
                <c:pt idx="13818">
                  <c:v>43219.302083333401</c:v>
                </c:pt>
                <c:pt idx="13819">
                  <c:v>43219.322916666599</c:v>
                </c:pt>
                <c:pt idx="13820">
                  <c:v>43219.34375</c:v>
                </c:pt>
                <c:pt idx="13821">
                  <c:v>43219.364583333401</c:v>
                </c:pt>
                <c:pt idx="13822">
                  <c:v>43219.385416666599</c:v>
                </c:pt>
                <c:pt idx="13823">
                  <c:v>43219.40625</c:v>
                </c:pt>
                <c:pt idx="13824">
                  <c:v>43219.427083333401</c:v>
                </c:pt>
                <c:pt idx="13825">
                  <c:v>43219.447916666599</c:v>
                </c:pt>
                <c:pt idx="13826">
                  <c:v>43219.46875</c:v>
                </c:pt>
                <c:pt idx="13827">
                  <c:v>43219.489583333401</c:v>
                </c:pt>
                <c:pt idx="13828">
                  <c:v>43219.510416666599</c:v>
                </c:pt>
                <c:pt idx="13829">
                  <c:v>43219.53125</c:v>
                </c:pt>
                <c:pt idx="13830">
                  <c:v>43219.552083333401</c:v>
                </c:pt>
                <c:pt idx="13831">
                  <c:v>43219.572916666599</c:v>
                </c:pt>
                <c:pt idx="13832">
                  <c:v>43219.59375</c:v>
                </c:pt>
                <c:pt idx="13833">
                  <c:v>43219.614583333401</c:v>
                </c:pt>
                <c:pt idx="13834">
                  <c:v>43219.635416666599</c:v>
                </c:pt>
                <c:pt idx="13835">
                  <c:v>43219.65625</c:v>
                </c:pt>
                <c:pt idx="13836">
                  <c:v>43219.677083333401</c:v>
                </c:pt>
                <c:pt idx="13837">
                  <c:v>43219.697916666599</c:v>
                </c:pt>
                <c:pt idx="13838">
                  <c:v>43219.71875</c:v>
                </c:pt>
                <c:pt idx="13839">
                  <c:v>43219.739583333401</c:v>
                </c:pt>
                <c:pt idx="13840">
                  <c:v>43219.760416666599</c:v>
                </c:pt>
                <c:pt idx="13841">
                  <c:v>43219.78125</c:v>
                </c:pt>
                <c:pt idx="13842">
                  <c:v>43219.802083333401</c:v>
                </c:pt>
                <c:pt idx="13843">
                  <c:v>43219.822916666599</c:v>
                </c:pt>
                <c:pt idx="13844">
                  <c:v>43219.84375</c:v>
                </c:pt>
                <c:pt idx="13845">
                  <c:v>43219.864583333401</c:v>
                </c:pt>
                <c:pt idx="13846">
                  <c:v>43219.885416666599</c:v>
                </c:pt>
                <c:pt idx="13847">
                  <c:v>43219.90625</c:v>
                </c:pt>
                <c:pt idx="13848">
                  <c:v>43219.927083333401</c:v>
                </c:pt>
                <c:pt idx="13849">
                  <c:v>43219.947916666599</c:v>
                </c:pt>
                <c:pt idx="13850">
                  <c:v>43219.96875</c:v>
                </c:pt>
                <c:pt idx="13851">
                  <c:v>43219.989583333401</c:v>
                </c:pt>
                <c:pt idx="13852">
                  <c:v>43220.010416666599</c:v>
                </c:pt>
                <c:pt idx="13853">
                  <c:v>43220.03125</c:v>
                </c:pt>
                <c:pt idx="13854">
                  <c:v>43220.052083333401</c:v>
                </c:pt>
                <c:pt idx="13855">
                  <c:v>43220.072916666599</c:v>
                </c:pt>
                <c:pt idx="13856">
                  <c:v>43220.09375</c:v>
                </c:pt>
                <c:pt idx="13857">
                  <c:v>43220.114583333401</c:v>
                </c:pt>
                <c:pt idx="13858">
                  <c:v>43220.135416666599</c:v>
                </c:pt>
                <c:pt idx="13859">
                  <c:v>43220.15625</c:v>
                </c:pt>
                <c:pt idx="13860">
                  <c:v>43220.177083333401</c:v>
                </c:pt>
                <c:pt idx="13861">
                  <c:v>43220.197916666599</c:v>
                </c:pt>
                <c:pt idx="13862">
                  <c:v>43220.21875</c:v>
                </c:pt>
                <c:pt idx="13863">
                  <c:v>43220.239583333401</c:v>
                </c:pt>
                <c:pt idx="13864">
                  <c:v>43220.260416666599</c:v>
                </c:pt>
                <c:pt idx="13865">
                  <c:v>43220.28125</c:v>
                </c:pt>
                <c:pt idx="13866">
                  <c:v>43220.302083333401</c:v>
                </c:pt>
                <c:pt idx="13867">
                  <c:v>43220.322916666599</c:v>
                </c:pt>
                <c:pt idx="13868">
                  <c:v>43220.34375</c:v>
                </c:pt>
                <c:pt idx="13869">
                  <c:v>43220.364583333401</c:v>
                </c:pt>
                <c:pt idx="13870">
                  <c:v>43220.385416666599</c:v>
                </c:pt>
                <c:pt idx="13871">
                  <c:v>43220.40625</c:v>
                </c:pt>
                <c:pt idx="13872">
                  <c:v>43220.427083333401</c:v>
                </c:pt>
                <c:pt idx="13873">
                  <c:v>43220.447916666599</c:v>
                </c:pt>
                <c:pt idx="13874">
                  <c:v>43220.46875</c:v>
                </c:pt>
                <c:pt idx="13875">
                  <c:v>43220.489583333401</c:v>
                </c:pt>
                <c:pt idx="13876">
                  <c:v>43220.510416666599</c:v>
                </c:pt>
                <c:pt idx="13877">
                  <c:v>43220.53125</c:v>
                </c:pt>
                <c:pt idx="13878">
                  <c:v>43220.552083333401</c:v>
                </c:pt>
                <c:pt idx="13879">
                  <c:v>43220.572916666599</c:v>
                </c:pt>
                <c:pt idx="13880">
                  <c:v>43220.59375</c:v>
                </c:pt>
                <c:pt idx="13881">
                  <c:v>43220.614583333401</c:v>
                </c:pt>
                <c:pt idx="13882">
                  <c:v>43220.635416666599</c:v>
                </c:pt>
                <c:pt idx="13883">
                  <c:v>43220.65625</c:v>
                </c:pt>
                <c:pt idx="13884">
                  <c:v>43220.677083333401</c:v>
                </c:pt>
                <c:pt idx="13885">
                  <c:v>43220.697916666599</c:v>
                </c:pt>
                <c:pt idx="13886">
                  <c:v>43220.71875</c:v>
                </c:pt>
                <c:pt idx="13887">
                  <c:v>43220.739583333401</c:v>
                </c:pt>
                <c:pt idx="13888">
                  <c:v>43220.760416666599</c:v>
                </c:pt>
                <c:pt idx="13889">
                  <c:v>43220.78125</c:v>
                </c:pt>
                <c:pt idx="13890">
                  <c:v>43220.802083333401</c:v>
                </c:pt>
                <c:pt idx="13891">
                  <c:v>43220.822916666599</c:v>
                </c:pt>
                <c:pt idx="13892">
                  <c:v>43220.84375</c:v>
                </c:pt>
                <c:pt idx="13893">
                  <c:v>43220.864583333401</c:v>
                </c:pt>
                <c:pt idx="13894">
                  <c:v>43220.885416666599</c:v>
                </c:pt>
                <c:pt idx="13895">
                  <c:v>43220.90625</c:v>
                </c:pt>
                <c:pt idx="13896">
                  <c:v>43220.927083333401</c:v>
                </c:pt>
                <c:pt idx="13897">
                  <c:v>43220.947916666599</c:v>
                </c:pt>
                <c:pt idx="13898">
                  <c:v>43220.96875</c:v>
                </c:pt>
                <c:pt idx="13899">
                  <c:v>43220.989583333401</c:v>
                </c:pt>
                <c:pt idx="13900">
                  <c:v>43221.010416666599</c:v>
                </c:pt>
                <c:pt idx="13901">
                  <c:v>43221.03125</c:v>
                </c:pt>
                <c:pt idx="13902">
                  <c:v>43221.052083333401</c:v>
                </c:pt>
                <c:pt idx="13903">
                  <c:v>43221.072916666599</c:v>
                </c:pt>
                <c:pt idx="13904">
                  <c:v>43221.09375</c:v>
                </c:pt>
                <c:pt idx="13905">
                  <c:v>43221.114583333401</c:v>
                </c:pt>
                <c:pt idx="13906">
                  <c:v>43221.135416666599</c:v>
                </c:pt>
                <c:pt idx="13907">
                  <c:v>43221.15625</c:v>
                </c:pt>
                <c:pt idx="13908">
                  <c:v>43221.177083333401</c:v>
                </c:pt>
                <c:pt idx="13909">
                  <c:v>43221.197916666599</c:v>
                </c:pt>
                <c:pt idx="13910">
                  <c:v>43221.21875</c:v>
                </c:pt>
                <c:pt idx="13911">
                  <c:v>43221.239583333401</c:v>
                </c:pt>
                <c:pt idx="13912">
                  <c:v>43221.260416666599</c:v>
                </c:pt>
                <c:pt idx="13913">
                  <c:v>43221.28125</c:v>
                </c:pt>
                <c:pt idx="13914">
                  <c:v>43221.302083333401</c:v>
                </c:pt>
                <c:pt idx="13915">
                  <c:v>43221.322916666599</c:v>
                </c:pt>
                <c:pt idx="13916">
                  <c:v>43221.34375</c:v>
                </c:pt>
                <c:pt idx="13917">
                  <c:v>43221.364583333401</c:v>
                </c:pt>
                <c:pt idx="13918">
                  <c:v>43221.385416666599</c:v>
                </c:pt>
                <c:pt idx="13919">
                  <c:v>43221.40625</c:v>
                </c:pt>
                <c:pt idx="13920">
                  <c:v>43221.427083333401</c:v>
                </c:pt>
                <c:pt idx="13921">
                  <c:v>43221.447916666599</c:v>
                </c:pt>
                <c:pt idx="13922">
                  <c:v>43221.46875</c:v>
                </c:pt>
                <c:pt idx="13923">
                  <c:v>43221.489583333401</c:v>
                </c:pt>
                <c:pt idx="13924">
                  <c:v>43221.510416666599</c:v>
                </c:pt>
                <c:pt idx="13925">
                  <c:v>43221.53125</c:v>
                </c:pt>
                <c:pt idx="13926">
                  <c:v>43221.552083333401</c:v>
                </c:pt>
                <c:pt idx="13927">
                  <c:v>43221.572916666599</c:v>
                </c:pt>
                <c:pt idx="13928">
                  <c:v>43221.59375</c:v>
                </c:pt>
                <c:pt idx="13929">
                  <c:v>43221.614583333401</c:v>
                </c:pt>
                <c:pt idx="13930">
                  <c:v>43221.635416666599</c:v>
                </c:pt>
                <c:pt idx="13931">
                  <c:v>43221.65625</c:v>
                </c:pt>
                <c:pt idx="13932">
                  <c:v>43221.677083333401</c:v>
                </c:pt>
                <c:pt idx="13933">
                  <c:v>43221.697916666599</c:v>
                </c:pt>
                <c:pt idx="13934">
                  <c:v>43221.71875</c:v>
                </c:pt>
                <c:pt idx="13935">
                  <c:v>43221.739583333401</c:v>
                </c:pt>
                <c:pt idx="13936">
                  <c:v>43221.760416666599</c:v>
                </c:pt>
                <c:pt idx="13937">
                  <c:v>43221.78125</c:v>
                </c:pt>
                <c:pt idx="13938">
                  <c:v>43221.802083333401</c:v>
                </c:pt>
                <c:pt idx="13939">
                  <c:v>43221.822916666599</c:v>
                </c:pt>
                <c:pt idx="13940">
                  <c:v>43221.84375</c:v>
                </c:pt>
                <c:pt idx="13941">
                  <c:v>43221.864583333401</c:v>
                </c:pt>
                <c:pt idx="13942">
                  <c:v>43221.885416666599</c:v>
                </c:pt>
                <c:pt idx="13943">
                  <c:v>43221.90625</c:v>
                </c:pt>
                <c:pt idx="13944">
                  <c:v>43221.927083333401</c:v>
                </c:pt>
                <c:pt idx="13945">
                  <c:v>43221.947916666599</c:v>
                </c:pt>
                <c:pt idx="13946">
                  <c:v>43221.96875</c:v>
                </c:pt>
                <c:pt idx="13947">
                  <c:v>43221.989583333401</c:v>
                </c:pt>
                <c:pt idx="13948">
                  <c:v>43222.010416666599</c:v>
                </c:pt>
                <c:pt idx="13949">
                  <c:v>43222.03125</c:v>
                </c:pt>
                <c:pt idx="13950">
                  <c:v>43222.052083333401</c:v>
                </c:pt>
                <c:pt idx="13951">
                  <c:v>43222.072916666599</c:v>
                </c:pt>
                <c:pt idx="13952">
                  <c:v>43222.09375</c:v>
                </c:pt>
                <c:pt idx="13953">
                  <c:v>43222.114583333401</c:v>
                </c:pt>
                <c:pt idx="13954">
                  <c:v>43222.135416666599</c:v>
                </c:pt>
                <c:pt idx="13955">
                  <c:v>43222.15625</c:v>
                </c:pt>
                <c:pt idx="13956">
                  <c:v>43222.177083333401</c:v>
                </c:pt>
                <c:pt idx="13957">
                  <c:v>43222.197916666599</c:v>
                </c:pt>
                <c:pt idx="13958">
                  <c:v>43222.21875</c:v>
                </c:pt>
                <c:pt idx="13959">
                  <c:v>43222.239583333401</c:v>
                </c:pt>
                <c:pt idx="13960">
                  <c:v>43222.260416666599</c:v>
                </c:pt>
                <c:pt idx="13961">
                  <c:v>43222.28125</c:v>
                </c:pt>
                <c:pt idx="13962">
                  <c:v>43222.302083333401</c:v>
                </c:pt>
                <c:pt idx="13963">
                  <c:v>43222.322916666599</c:v>
                </c:pt>
                <c:pt idx="13964">
                  <c:v>43222.34375</c:v>
                </c:pt>
                <c:pt idx="13965">
                  <c:v>43222.364583333401</c:v>
                </c:pt>
                <c:pt idx="13966">
                  <c:v>43222.385416666599</c:v>
                </c:pt>
                <c:pt idx="13967">
                  <c:v>43222.40625</c:v>
                </c:pt>
                <c:pt idx="13968">
                  <c:v>43222.427083333401</c:v>
                </c:pt>
                <c:pt idx="13969">
                  <c:v>43222.447916666599</c:v>
                </c:pt>
                <c:pt idx="13970">
                  <c:v>43222.46875</c:v>
                </c:pt>
                <c:pt idx="13971">
                  <c:v>43222.489583333401</c:v>
                </c:pt>
                <c:pt idx="13972">
                  <c:v>43222.510416666599</c:v>
                </c:pt>
                <c:pt idx="13973">
                  <c:v>43222.53125</c:v>
                </c:pt>
                <c:pt idx="13974">
                  <c:v>43222.552083333401</c:v>
                </c:pt>
                <c:pt idx="13975">
                  <c:v>43222.572916666599</c:v>
                </c:pt>
                <c:pt idx="13976">
                  <c:v>43222.59375</c:v>
                </c:pt>
                <c:pt idx="13977">
                  <c:v>43222.614583333401</c:v>
                </c:pt>
                <c:pt idx="13978">
                  <c:v>43222.635416666599</c:v>
                </c:pt>
                <c:pt idx="13979">
                  <c:v>43222.65625</c:v>
                </c:pt>
                <c:pt idx="13980">
                  <c:v>43222.677083333401</c:v>
                </c:pt>
                <c:pt idx="13981">
                  <c:v>43222.697916666599</c:v>
                </c:pt>
                <c:pt idx="13982">
                  <c:v>43222.71875</c:v>
                </c:pt>
                <c:pt idx="13983">
                  <c:v>43222.739583333401</c:v>
                </c:pt>
                <c:pt idx="13984">
                  <c:v>43222.760416666599</c:v>
                </c:pt>
                <c:pt idx="13985">
                  <c:v>43222.78125</c:v>
                </c:pt>
                <c:pt idx="13986">
                  <c:v>43222.802083333401</c:v>
                </c:pt>
                <c:pt idx="13987">
                  <c:v>43222.822916666599</c:v>
                </c:pt>
                <c:pt idx="13988">
                  <c:v>43222.84375</c:v>
                </c:pt>
                <c:pt idx="13989">
                  <c:v>43222.864583333401</c:v>
                </c:pt>
                <c:pt idx="13990">
                  <c:v>43222.885416666599</c:v>
                </c:pt>
                <c:pt idx="13991">
                  <c:v>43222.90625</c:v>
                </c:pt>
                <c:pt idx="13992">
                  <c:v>43222.927083333401</c:v>
                </c:pt>
                <c:pt idx="13993">
                  <c:v>43222.947916666599</c:v>
                </c:pt>
                <c:pt idx="13994">
                  <c:v>43222.96875</c:v>
                </c:pt>
                <c:pt idx="13995">
                  <c:v>43222.989583333401</c:v>
                </c:pt>
                <c:pt idx="13996">
                  <c:v>43223.010416666599</c:v>
                </c:pt>
                <c:pt idx="13997">
                  <c:v>43223.03125</c:v>
                </c:pt>
                <c:pt idx="13998">
                  <c:v>43223.052083333401</c:v>
                </c:pt>
                <c:pt idx="13999">
                  <c:v>43223.072916666599</c:v>
                </c:pt>
                <c:pt idx="14000">
                  <c:v>43223.09375</c:v>
                </c:pt>
                <c:pt idx="14001">
                  <c:v>43223.114583333401</c:v>
                </c:pt>
                <c:pt idx="14002">
                  <c:v>43223.135416666599</c:v>
                </c:pt>
                <c:pt idx="14003">
                  <c:v>43223.15625</c:v>
                </c:pt>
                <c:pt idx="14004">
                  <c:v>43223.177083333401</c:v>
                </c:pt>
                <c:pt idx="14005">
                  <c:v>43223.197916666599</c:v>
                </c:pt>
                <c:pt idx="14006">
                  <c:v>43223.21875</c:v>
                </c:pt>
                <c:pt idx="14007">
                  <c:v>43223.239583333401</c:v>
                </c:pt>
                <c:pt idx="14008">
                  <c:v>43223.260416666599</c:v>
                </c:pt>
                <c:pt idx="14009">
                  <c:v>43223.28125</c:v>
                </c:pt>
                <c:pt idx="14010">
                  <c:v>43223.302083333401</c:v>
                </c:pt>
                <c:pt idx="14011">
                  <c:v>43223.322916666599</c:v>
                </c:pt>
                <c:pt idx="14012">
                  <c:v>43223.34375</c:v>
                </c:pt>
                <c:pt idx="14013">
                  <c:v>43223.364583333401</c:v>
                </c:pt>
                <c:pt idx="14014">
                  <c:v>43223.385416666599</c:v>
                </c:pt>
                <c:pt idx="14015">
                  <c:v>43223.40625</c:v>
                </c:pt>
                <c:pt idx="14016">
                  <c:v>43223.427083333401</c:v>
                </c:pt>
                <c:pt idx="14017">
                  <c:v>43223.447916666599</c:v>
                </c:pt>
                <c:pt idx="14018">
                  <c:v>43223.46875</c:v>
                </c:pt>
                <c:pt idx="14019">
                  <c:v>43223.489583333401</c:v>
                </c:pt>
                <c:pt idx="14020">
                  <c:v>43223.510416666599</c:v>
                </c:pt>
                <c:pt idx="14021">
                  <c:v>43223.53125</c:v>
                </c:pt>
                <c:pt idx="14022">
                  <c:v>43223.552083333401</c:v>
                </c:pt>
                <c:pt idx="14023">
                  <c:v>43223.572916666599</c:v>
                </c:pt>
                <c:pt idx="14024">
                  <c:v>43223.59375</c:v>
                </c:pt>
                <c:pt idx="14025">
                  <c:v>43223.614583333401</c:v>
                </c:pt>
                <c:pt idx="14026">
                  <c:v>43223.635416666599</c:v>
                </c:pt>
                <c:pt idx="14027">
                  <c:v>43223.65625</c:v>
                </c:pt>
                <c:pt idx="14028">
                  <c:v>43223.677083333401</c:v>
                </c:pt>
                <c:pt idx="14029">
                  <c:v>43223.697916666599</c:v>
                </c:pt>
                <c:pt idx="14030">
                  <c:v>43223.71875</c:v>
                </c:pt>
                <c:pt idx="14031">
                  <c:v>43223.739583333401</c:v>
                </c:pt>
                <c:pt idx="14032">
                  <c:v>43223.760416666599</c:v>
                </c:pt>
                <c:pt idx="14033">
                  <c:v>43223.78125</c:v>
                </c:pt>
                <c:pt idx="14034">
                  <c:v>43223.802083333401</c:v>
                </c:pt>
                <c:pt idx="14035">
                  <c:v>43223.822916666599</c:v>
                </c:pt>
                <c:pt idx="14036">
                  <c:v>43223.84375</c:v>
                </c:pt>
                <c:pt idx="14037">
                  <c:v>43223.864583333401</c:v>
                </c:pt>
                <c:pt idx="14038">
                  <c:v>43223.885416666599</c:v>
                </c:pt>
                <c:pt idx="14039">
                  <c:v>43223.90625</c:v>
                </c:pt>
                <c:pt idx="14040">
                  <c:v>43223.927083333401</c:v>
                </c:pt>
                <c:pt idx="14041">
                  <c:v>43223.947916666599</c:v>
                </c:pt>
                <c:pt idx="14042">
                  <c:v>43223.96875</c:v>
                </c:pt>
                <c:pt idx="14043">
                  <c:v>43223.989583333401</c:v>
                </c:pt>
                <c:pt idx="14044">
                  <c:v>43224.010416666599</c:v>
                </c:pt>
                <c:pt idx="14045">
                  <c:v>43224.03125</c:v>
                </c:pt>
                <c:pt idx="14046">
                  <c:v>43224.052083333401</c:v>
                </c:pt>
                <c:pt idx="14047">
                  <c:v>43224.072916666599</c:v>
                </c:pt>
                <c:pt idx="14048">
                  <c:v>43224.09375</c:v>
                </c:pt>
                <c:pt idx="14049">
                  <c:v>43224.114583333401</c:v>
                </c:pt>
                <c:pt idx="14050">
                  <c:v>43224.135416666599</c:v>
                </c:pt>
                <c:pt idx="14051">
                  <c:v>43224.15625</c:v>
                </c:pt>
                <c:pt idx="14052">
                  <c:v>43224.177083333401</c:v>
                </c:pt>
                <c:pt idx="14053">
                  <c:v>43224.197916666599</c:v>
                </c:pt>
                <c:pt idx="14054">
                  <c:v>43224.21875</c:v>
                </c:pt>
                <c:pt idx="14055">
                  <c:v>43224.239583333401</c:v>
                </c:pt>
                <c:pt idx="14056">
                  <c:v>43224.260416666599</c:v>
                </c:pt>
                <c:pt idx="14057">
                  <c:v>43224.28125</c:v>
                </c:pt>
                <c:pt idx="14058">
                  <c:v>43224.302083333401</c:v>
                </c:pt>
                <c:pt idx="14059">
                  <c:v>43224.322916666599</c:v>
                </c:pt>
                <c:pt idx="14060">
                  <c:v>43224.34375</c:v>
                </c:pt>
                <c:pt idx="14061">
                  <c:v>43224.364583333401</c:v>
                </c:pt>
                <c:pt idx="14062">
                  <c:v>43224.385416666599</c:v>
                </c:pt>
                <c:pt idx="14063">
                  <c:v>43224.40625</c:v>
                </c:pt>
                <c:pt idx="14064">
                  <c:v>43224.427083333401</c:v>
                </c:pt>
                <c:pt idx="14065">
                  <c:v>43224.447916666599</c:v>
                </c:pt>
                <c:pt idx="14066">
                  <c:v>43224.46875</c:v>
                </c:pt>
                <c:pt idx="14067">
                  <c:v>43224.489583333401</c:v>
                </c:pt>
                <c:pt idx="14068">
                  <c:v>43224.510416666599</c:v>
                </c:pt>
                <c:pt idx="14069">
                  <c:v>43224.53125</c:v>
                </c:pt>
                <c:pt idx="14070">
                  <c:v>43224.552083333401</c:v>
                </c:pt>
                <c:pt idx="14071">
                  <c:v>43224.572916666599</c:v>
                </c:pt>
                <c:pt idx="14072">
                  <c:v>43224.59375</c:v>
                </c:pt>
                <c:pt idx="14073">
                  <c:v>43224.614583333401</c:v>
                </c:pt>
                <c:pt idx="14074">
                  <c:v>43224.635416666599</c:v>
                </c:pt>
                <c:pt idx="14075">
                  <c:v>43224.65625</c:v>
                </c:pt>
                <c:pt idx="14076">
                  <c:v>43224.677083333401</c:v>
                </c:pt>
                <c:pt idx="14077">
                  <c:v>43224.697916666599</c:v>
                </c:pt>
                <c:pt idx="14078">
                  <c:v>43224.71875</c:v>
                </c:pt>
                <c:pt idx="14079">
                  <c:v>43224.739583333401</c:v>
                </c:pt>
                <c:pt idx="14080">
                  <c:v>43224.760416666599</c:v>
                </c:pt>
                <c:pt idx="14081">
                  <c:v>43224.78125</c:v>
                </c:pt>
                <c:pt idx="14082">
                  <c:v>43224.802083333401</c:v>
                </c:pt>
                <c:pt idx="14083">
                  <c:v>43224.822916666599</c:v>
                </c:pt>
                <c:pt idx="14084">
                  <c:v>43224.84375</c:v>
                </c:pt>
                <c:pt idx="14085">
                  <c:v>43224.864583333401</c:v>
                </c:pt>
                <c:pt idx="14086">
                  <c:v>43224.885416666599</c:v>
                </c:pt>
                <c:pt idx="14087">
                  <c:v>43224.90625</c:v>
                </c:pt>
                <c:pt idx="14088">
                  <c:v>43224.927083333401</c:v>
                </c:pt>
                <c:pt idx="14089">
                  <c:v>43224.947916666599</c:v>
                </c:pt>
                <c:pt idx="14090">
                  <c:v>43224.96875</c:v>
                </c:pt>
                <c:pt idx="14091">
                  <c:v>43224.989583333401</c:v>
                </c:pt>
                <c:pt idx="14092">
                  <c:v>43225.010416666599</c:v>
                </c:pt>
                <c:pt idx="14093">
                  <c:v>43225.03125</c:v>
                </c:pt>
                <c:pt idx="14094">
                  <c:v>43225.052083333401</c:v>
                </c:pt>
                <c:pt idx="14095">
                  <c:v>43225.072916666599</c:v>
                </c:pt>
                <c:pt idx="14096">
                  <c:v>43225.09375</c:v>
                </c:pt>
                <c:pt idx="14097">
                  <c:v>43225.114583333401</c:v>
                </c:pt>
                <c:pt idx="14098">
                  <c:v>43225.135416666599</c:v>
                </c:pt>
                <c:pt idx="14099">
                  <c:v>43225.15625</c:v>
                </c:pt>
                <c:pt idx="14100">
                  <c:v>43225.177083333401</c:v>
                </c:pt>
                <c:pt idx="14101">
                  <c:v>43225.197916666599</c:v>
                </c:pt>
                <c:pt idx="14102">
                  <c:v>43225.21875</c:v>
                </c:pt>
                <c:pt idx="14103">
                  <c:v>43225.239583333401</c:v>
                </c:pt>
                <c:pt idx="14104">
                  <c:v>43225.260416666599</c:v>
                </c:pt>
                <c:pt idx="14105">
                  <c:v>43225.28125</c:v>
                </c:pt>
                <c:pt idx="14106">
                  <c:v>43225.302083333401</c:v>
                </c:pt>
                <c:pt idx="14107">
                  <c:v>43225.322916666599</c:v>
                </c:pt>
                <c:pt idx="14108">
                  <c:v>43225.34375</c:v>
                </c:pt>
                <c:pt idx="14109">
                  <c:v>43225.364583333401</c:v>
                </c:pt>
                <c:pt idx="14110">
                  <c:v>43225.385416666599</c:v>
                </c:pt>
                <c:pt idx="14111">
                  <c:v>43225.40625</c:v>
                </c:pt>
                <c:pt idx="14112">
                  <c:v>43225.427083333401</c:v>
                </c:pt>
                <c:pt idx="14113">
                  <c:v>43225.447916666599</c:v>
                </c:pt>
                <c:pt idx="14114">
                  <c:v>43225.46875</c:v>
                </c:pt>
                <c:pt idx="14115">
                  <c:v>43225.489583333401</c:v>
                </c:pt>
                <c:pt idx="14116">
                  <c:v>43225.510416666599</c:v>
                </c:pt>
                <c:pt idx="14117">
                  <c:v>43225.53125</c:v>
                </c:pt>
                <c:pt idx="14118">
                  <c:v>43225.552083333401</c:v>
                </c:pt>
                <c:pt idx="14119">
                  <c:v>43225.572916666599</c:v>
                </c:pt>
                <c:pt idx="14120">
                  <c:v>43225.59375</c:v>
                </c:pt>
                <c:pt idx="14121">
                  <c:v>43225.614583333401</c:v>
                </c:pt>
                <c:pt idx="14122">
                  <c:v>43225.635416666599</c:v>
                </c:pt>
                <c:pt idx="14123">
                  <c:v>43225.65625</c:v>
                </c:pt>
                <c:pt idx="14124">
                  <c:v>43225.677083333401</c:v>
                </c:pt>
                <c:pt idx="14125">
                  <c:v>43225.697916666599</c:v>
                </c:pt>
                <c:pt idx="14126">
                  <c:v>43225.71875</c:v>
                </c:pt>
                <c:pt idx="14127">
                  <c:v>43225.739583333401</c:v>
                </c:pt>
                <c:pt idx="14128">
                  <c:v>43225.760416666599</c:v>
                </c:pt>
                <c:pt idx="14129">
                  <c:v>43225.78125</c:v>
                </c:pt>
                <c:pt idx="14130">
                  <c:v>43225.802083333401</c:v>
                </c:pt>
                <c:pt idx="14131">
                  <c:v>43225.822916666599</c:v>
                </c:pt>
                <c:pt idx="14132">
                  <c:v>43225.84375</c:v>
                </c:pt>
                <c:pt idx="14133">
                  <c:v>43225.864583333401</c:v>
                </c:pt>
                <c:pt idx="14134">
                  <c:v>43225.885416666599</c:v>
                </c:pt>
                <c:pt idx="14135">
                  <c:v>43225.90625</c:v>
                </c:pt>
                <c:pt idx="14136">
                  <c:v>43225.927083333401</c:v>
                </c:pt>
                <c:pt idx="14137">
                  <c:v>43225.947916666599</c:v>
                </c:pt>
                <c:pt idx="14138">
                  <c:v>43225.96875</c:v>
                </c:pt>
                <c:pt idx="14139">
                  <c:v>43225.989583333401</c:v>
                </c:pt>
                <c:pt idx="14140">
                  <c:v>43226.010416666599</c:v>
                </c:pt>
                <c:pt idx="14141">
                  <c:v>43226.03125</c:v>
                </c:pt>
                <c:pt idx="14142">
                  <c:v>43226.052083333401</c:v>
                </c:pt>
                <c:pt idx="14143">
                  <c:v>43226.072916666599</c:v>
                </c:pt>
                <c:pt idx="14144">
                  <c:v>43226.09375</c:v>
                </c:pt>
                <c:pt idx="14145">
                  <c:v>43226.114583333401</c:v>
                </c:pt>
                <c:pt idx="14146">
                  <c:v>43226.135416666599</c:v>
                </c:pt>
                <c:pt idx="14147">
                  <c:v>43226.15625</c:v>
                </c:pt>
                <c:pt idx="14148">
                  <c:v>43226.177083333401</c:v>
                </c:pt>
                <c:pt idx="14149">
                  <c:v>43226.197916666599</c:v>
                </c:pt>
                <c:pt idx="14150">
                  <c:v>43226.21875</c:v>
                </c:pt>
                <c:pt idx="14151">
                  <c:v>43226.239583333401</c:v>
                </c:pt>
                <c:pt idx="14152">
                  <c:v>43226.260416666599</c:v>
                </c:pt>
                <c:pt idx="14153">
                  <c:v>43226.28125</c:v>
                </c:pt>
                <c:pt idx="14154">
                  <c:v>43226.302083333401</c:v>
                </c:pt>
                <c:pt idx="14155">
                  <c:v>43226.322916666599</c:v>
                </c:pt>
                <c:pt idx="14156">
                  <c:v>43226.34375</c:v>
                </c:pt>
                <c:pt idx="14157">
                  <c:v>43226.364583333401</c:v>
                </c:pt>
                <c:pt idx="14158">
                  <c:v>43226.385416666599</c:v>
                </c:pt>
                <c:pt idx="14159">
                  <c:v>43226.40625</c:v>
                </c:pt>
                <c:pt idx="14160">
                  <c:v>43226.427083333401</c:v>
                </c:pt>
                <c:pt idx="14161">
                  <c:v>43226.447916666599</c:v>
                </c:pt>
                <c:pt idx="14162">
                  <c:v>43226.46875</c:v>
                </c:pt>
                <c:pt idx="14163">
                  <c:v>43226.489583333401</c:v>
                </c:pt>
                <c:pt idx="14164">
                  <c:v>43226.510416666599</c:v>
                </c:pt>
                <c:pt idx="14165">
                  <c:v>43226.53125</c:v>
                </c:pt>
                <c:pt idx="14166">
                  <c:v>43226.552083333401</c:v>
                </c:pt>
                <c:pt idx="14167">
                  <c:v>43226.572916666599</c:v>
                </c:pt>
                <c:pt idx="14168">
                  <c:v>43226.59375</c:v>
                </c:pt>
                <c:pt idx="14169">
                  <c:v>43226.614583333401</c:v>
                </c:pt>
                <c:pt idx="14170">
                  <c:v>43226.635416666599</c:v>
                </c:pt>
                <c:pt idx="14171">
                  <c:v>43226.65625</c:v>
                </c:pt>
                <c:pt idx="14172">
                  <c:v>43226.677083333401</c:v>
                </c:pt>
                <c:pt idx="14173">
                  <c:v>43226.697916666599</c:v>
                </c:pt>
                <c:pt idx="14174">
                  <c:v>43226.71875</c:v>
                </c:pt>
                <c:pt idx="14175">
                  <c:v>43226.739583333401</c:v>
                </c:pt>
                <c:pt idx="14176">
                  <c:v>43226.760416666599</c:v>
                </c:pt>
                <c:pt idx="14177">
                  <c:v>43226.78125</c:v>
                </c:pt>
                <c:pt idx="14178">
                  <c:v>43226.802083333401</c:v>
                </c:pt>
                <c:pt idx="14179">
                  <c:v>43226.822916666599</c:v>
                </c:pt>
                <c:pt idx="14180">
                  <c:v>43226.84375</c:v>
                </c:pt>
                <c:pt idx="14181">
                  <c:v>43226.864583333401</c:v>
                </c:pt>
                <c:pt idx="14182">
                  <c:v>43226.885416666599</c:v>
                </c:pt>
                <c:pt idx="14183">
                  <c:v>43226.90625</c:v>
                </c:pt>
                <c:pt idx="14184">
                  <c:v>43226.927083333401</c:v>
                </c:pt>
                <c:pt idx="14185">
                  <c:v>43226.947916666599</c:v>
                </c:pt>
                <c:pt idx="14186">
                  <c:v>43226.96875</c:v>
                </c:pt>
                <c:pt idx="14187">
                  <c:v>43226.989583333401</c:v>
                </c:pt>
                <c:pt idx="14188">
                  <c:v>43227.010416666599</c:v>
                </c:pt>
                <c:pt idx="14189">
                  <c:v>43227.03125</c:v>
                </c:pt>
                <c:pt idx="14190">
                  <c:v>43227.052083333401</c:v>
                </c:pt>
                <c:pt idx="14191">
                  <c:v>43227.072916666599</c:v>
                </c:pt>
                <c:pt idx="14192">
                  <c:v>43227.09375</c:v>
                </c:pt>
                <c:pt idx="14193">
                  <c:v>43227.114583333401</c:v>
                </c:pt>
                <c:pt idx="14194">
                  <c:v>43227.135416666599</c:v>
                </c:pt>
                <c:pt idx="14195">
                  <c:v>43227.15625</c:v>
                </c:pt>
                <c:pt idx="14196">
                  <c:v>43227.177083333401</c:v>
                </c:pt>
                <c:pt idx="14197">
                  <c:v>43227.197916666599</c:v>
                </c:pt>
                <c:pt idx="14198">
                  <c:v>43227.21875</c:v>
                </c:pt>
                <c:pt idx="14199">
                  <c:v>43227.239583333401</c:v>
                </c:pt>
                <c:pt idx="14200">
                  <c:v>43227.260416666599</c:v>
                </c:pt>
                <c:pt idx="14201">
                  <c:v>43227.28125</c:v>
                </c:pt>
                <c:pt idx="14202">
                  <c:v>43227.302083333401</c:v>
                </c:pt>
                <c:pt idx="14203">
                  <c:v>43227.322916666599</c:v>
                </c:pt>
                <c:pt idx="14204">
                  <c:v>43227.34375</c:v>
                </c:pt>
                <c:pt idx="14205">
                  <c:v>43227.364583333401</c:v>
                </c:pt>
                <c:pt idx="14206">
                  <c:v>43227.385416666599</c:v>
                </c:pt>
                <c:pt idx="14207">
                  <c:v>43227.40625</c:v>
                </c:pt>
                <c:pt idx="14208">
                  <c:v>43227.427083333401</c:v>
                </c:pt>
                <c:pt idx="14209">
                  <c:v>43227.447916666599</c:v>
                </c:pt>
                <c:pt idx="14210">
                  <c:v>43227.46875</c:v>
                </c:pt>
                <c:pt idx="14211">
                  <c:v>43227.489583333401</c:v>
                </c:pt>
                <c:pt idx="14212">
                  <c:v>43227.510416666599</c:v>
                </c:pt>
                <c:pt idx="14213">
                  <c:v>43227.53125</c:v>
                </c:pt>
                <c:pt idx="14214">
                  <c:v>43227.552083333401</c:v>
                </c:pt>
                <c:pt idx="14215">
                  <c:v>43227.572916666599</c:v>
                </c:pt>
                <c:pt idx="14216">
                  <c:v>43227.59375</c:v>
                </c:pt>
                <c:pt idx="14217">
                  <c:v>43227.614583333401</c:v>
                </c:pt>
                <c:pt idx="14218">
                  <c:v>43227.635416666599</c:v>
                </c:pt>
                <c:pt idx="14219">
                  <c:v>43227.65625</c:v>
                </c:pt>
                <c:pt idx="14220">
                  <c:v>43227.677083333401</c:v>
                </c:pt>
                <c:pt idx="14221">
                  <c:v>43227.697916666599</c:v>
                </c:pt>
                <c:pt idx="14222">
                  <c:v>43227.71875</c:v>
                </c:pt>
                <c:pt idx="14223">
                  <c:v>43227.739583333401</c:v>
                </c:pt>
                <c:pt idx="14224">
                  <c:v>43227.760416666599</c:v>
                </c:pt>
                <c:pt idx="14225">
                  <c:v>43227.78125</c:v>
                </c:pt>
                <c:pt idx="14226">
                  <c:v>43227.802083333401</c:v>
                </c:pt>
                <c:pt idx="14227">
                  <c:v>43227.822916666599</c:v>
                </c:pt>
                <c:pt idx="14228">
                  <c:v>43227.84375</c:v>
                </c:pt>
                <c:pt idx="14229">
                  <c:v>43227.864583333401</c:v>
                </c:pt>
                <c:pt idx="14230">
                  <c:v>43227.885416666599</c:v>
                </c:pt>
                <c:pt idx="14231">
                  <c:v>43227.90625</c:v>
                </c:pt>
                <c:pt idx="14232">
                  <c:v>43227.927083333401</c:v>
                </c:pt>
                <c:pt idx="14233">
                  <c:v>43227.947916666599</c:v>
                </c:pt>
                <c:pt idx="14234">
                  <c:v>43227.96875</c:v>
                </c:pt>
                <c:pt idx="14235">
                  <c:v>43227.989583333401</c:v>
                </c:pt>
                <c:pt idx="14236">
                  <c:v>43228.010416666599</c:v>
                </c:pt>
                <c:pt idx="14237">
                  <c:v>43228.03125</c:v>
                </c:pt>
                <c:pt idx="14238">
                  <c:v>43228.052083333401</c:v>
                </c:pt>
                <c:pt idx="14239">
                  <c:v>43228.072916666599</c:v>
                </c:pt>
                <c:pt idx="14240">
                  <c:v>43228.09375</c:v>
                </c:pt>
                <c:pt idx="14241">
                  <c:v>43228.114583333401</c:v>
                </c:pt>
                <c:pt idx="14242">
                  <c:v>43228.135416666599</c:v>
                </c:pt>
                <c:pt idx="14243">
                  <c:v>43228.15625</c:v>
                </c:pt>
                <c:pt idx="14244">
                  <c:v>43228.177083333401</c:v>
                </c:pt>
                <c:pt idx="14245">
                  <c:v>43228.197916666599</c:v>
                </c:pt>
                <c:pt idx="14246">
                  <c:v>43228.21875</c:v>
                </c:pt>
                <c:pt idx="14247">
                  <c:v>43228.239583333401</c:v>
                </c:pt>
                <c:pt idx="14248">
                  <c:v>43228.260416666599</c:v>
                </c:pt>
                <c:pt idx="14249">
                  <c:v>43228.28125</c:v>
                </c:pt>
                <c:pt idx="14250">
                  <c:v>43228.302083333401</c:v>
                </c:pt>
                <c:pt idx="14251">
                  <c:v>43228.322916666599</c:v>
                </c:pt>
                <c:pt idx="14252">
                  <c:v>43228.34375</c:v>
                </c:pt>
                <c:pt idx="14253">
                  <c:v>43228.364583333401</c:v>
                </c:pt>
                <c:pt idx="14254">
                  <c:v>43228.385416666599</c:v>
                </c:pt>
                <c:pt idx="14255">
                  <c:v>43228.40625</c:v>
                </c:pt>
                <c:pt idx="14256">
                  <c:v>43228.427083333401</c:v>
                </c:pt>
                <c:pt idx="14257">
                  <c:v>43228.447916666599</c:v>
                </c:pt>
                <c:pt idx="14258">
                  <c:v>43228.46875</c:v>
                </c:pt>
                <c:pt idx="14259">
                  <c:v>43228.489583333401</c:v>
                </c:pt>
                <c:pt idx="14260">
                  <c:v>43228.510416666599</c:v>
                </c:pt>
                <c:pt idx="14261">
                  <c:v>43228.53125</c:v>
                </c:pt>
                <c:pt idx="14262">
                  <c:v>43228.552083333401</c:v>
                </c:pt>
                <c:pt idx="14263">
                  <c:v>43228.572916666599</c:v>
                </c:pt>
                <c:pt idx="14264">
                  <c:v>43228.59375</c:v>
                </c:pt>
                <c:pt idx="14265">
                  <c:v>43228.614583333401</c:v>
                </c:pt>
                <c:pt idx="14266">
                  <c:v>43228.635416666599</c:v>
                </c:pt>
                <c:pt idx="14267">
                  <c:v>43228.65625</c:v>
                </c:pt>
                <c:pt idx="14268">
                  <c:v>43228.677083333401</c:v>
                </c:pt>
                <c:pt idx="14269">
                  <c:v>43228.697916666599</c:v>
                </c:pt>
                <c:pt idx="14270">
                  <c:v>43228.71875</c:v>
                </c:pt>
                <c:pt idx="14271">
                  <c:v>43228.739583333401</c:v>
                </c:pt>
                <c:pt idx="14272">
                  <c:v>43228.760416666599</c:v>
                </c:pt>
                <c:pt idx="14273">
                  <c:v>43228.78125</c:v>
                </c:pt>
                <c:pt idx="14274">
                  <c:v>43228.802083333401</c:v>
                </c:pt>
                <c:pt idx="14275">
                  <c:v>43228.822916666599</c:v>
                </c:pt>
                <c:pt idx="14276">
                  <c:v>43228.84375</c:v>
                </c:pt>
                <c:pt idx="14277">
                  <c:v>43228.864583333401</c:v>
                </c:pt>
                <c:pt idx="14278">
                  <c:v>43228.885416666599</c:v>
                </c:pt>
                <c:pt idx="14279">
                  <c:v>43228.90625</c:v>
                </c:pt>
                <c:pt idx="14280">
                  <c:v>43228.927083333401</c:v>
                </c:pt>
                <c:pt idx="14281">
                  <c:v>43228.947916666599</c:v>
                </c:pt>
                <c:pt idx="14282">
                  <c:v>43228.96875</c:v>
                </c:pt>
                <c:pt idx="14283">
                  <c:v>43228.989583333401</c:v>
                </c:pt>
                <c:pt idx="14284">
                  <c:v>43229.010416666599</c:v>
                </c:pt>
                <c:pt idx="14285">
                  <c:v>43229.03125</c:v>
                </c:pt>
                <c:pt idx="14286">
                  <c:v>43229.052083333401</c:v>
                </c:pt>
                <c:pt idx="14287">
                  <c:v>43229.072916666599</c:v>
                </c:pt>
                <c:pt idx="14288">
                  <c:v>43229.09375</c:v>
                </c:pt>
                <c:pt idx="14289">
                  <c:v>43229.114583333401</c:v>
                </c:pt>
                <c:pt idx="14290">
                  <c:v>43229.135416666599</c:v>
                </c:pt>
                <c:pt idx="14291">
                  <c:v>43229.15625</c:v>
                </c:pt>
                <c:pt idx="14292">
                  <c:v>43229.177083333401</c:v>
                </c:pt>
                <c:pt idx="14293">
                  <c:v>43229.197916666599</c:v>
                </c:pt>
                <c:pt idx="14294">
                  <c:v>43229.21875</c:v>
                </c:pt>
                <c:pt idx="14295">
                  <c:v>43229.239583333401</c:v>
                </c:pt>
                <c:pt idx="14296">
                  <c:v>43229.260416666599</c:v>
                </c:pt>
                <c:pt idx="14297">
                  <c:v>43229.28125</c:v>
                </c:pt>
                <c:pt idx="14298">
                  <c:v>43229.302083333401</c:v>
                </c:pt>
                <c:pt idx="14299">
                  <c:v>43229.322916666599</c:v>
                </c:pt>
                <c:pt idx="14300">
                  <c:v>43229.34375</c:v>
                </c:pt>
                <c:pt idx="14301">
                  <c:v>43229.364583333401</c:v>
                </c:pt>
                <c:pt idx="14302">
                  <c:v>43229.385416666599</c:v>
                </c:pt>
                <c:pt idx="14303">
                  <c:v>43229.40625</c:v>
                </c:pt>
                <c:pt idx="14304">
                  <c:v>43229.427083333401</c:v>
                </c:pt>
                <c:pt idx="14305">
                  <c:v>43229.447916666599</c:v>
                </c:pt>
                <c:pt idx="14306">
                  <c:v>43229.46875</c:v>
                </c:pt>
                <c:pt idx="14307">
                  <c:v>43229.489583333401</c:v>
                </c:pt>
                <c:pt idx="14308">
                  <c:v>43229.510416666599</c:v>
                </c:pt>
                <c:pt idx="14309">
                  <c:v>43229.53125</c:v>
                </c:pt>
                <c:pt idx="14310">
                  <c:v>43229.552083333401</c:v>
                </c:pt>
                <c:pt idx="14311">
                  <c:v>43229.572916666599</c:v>
                </c:pt>
                <c:pt idx="14312">
                  <c:v>43229.59375</c:v>
                </c:pt>
                <c:pt idx="14313">
                  <c:v>43229.614583333401</c:v>
                </c:pt>
                <c:pt idx="14314">
                  <c:v>43229.635416666599</c:v>
                </c:pt>
                <c:pt idx="14315">
                  <c:v>43229.65625</c:v>
                </c:pt>
                <c:pt idx="14316">
                  <c:v>43229.677083333401</c:v>
                </c:pt>
                <c:pt idx="14317">
                  <c:v>43229.697916666599</c:v>
                </c:pt>
                <c:pt idx="14318">
                  <c:v>43229.71875</c:v>
                </c:pt>
                <c:pt idx="14319">
                  <c:v>43229.739583333401</c:v>
                </c:pt>
                <c:pt idx="14320">
                  <c:v>43229.760416666599</c:v>
                </c:pt>
                <c:pt idx="14321">
                  <c:v>43229.78125</c:v>
                </c:pt>
                <c:pt idx="14322">
                  <c:v>43229.802083333401</c:v>
                </c:pt>
                <c:pt idx="14323">
                  <c:v>43229.822916666599</c:v>
                </c:pt>
                <c:pt idx="14324">
                  <c:v>43229.84375</c:v>
                </c:pt>
                <c:pt idx="14325">
                  <c:v>43229.864583333401</c:v>
                </c:pt>
                <c:pt idx="14326">
                  <c:v>43229.885416666599</c:v>
                </c:pt>
                <c:pt idx="14327">
                  <c:v>43229.90625</c:v>
                </c:pt>
                <c:pt idx="14328">
                  <c:v>43229.927083333401</c:v>
                </c:pt>
                <c:pt idx="14329">
                  <c:v>43229.947916666599</c:v>
                </c:pt>
                <c:pt idx="14330">
                  <c:v>43229.96875</c:v>
                </c:pt>
                <c:pt idx="14331">
                  <c:v>43229.989583333401</c:v>
                </c:pt>
                <c:pt idx="14332">
                  <c:v>43230.010416666599</c:v>
                </c:pt>
                <c:pt idx="14333">
                  <c:v>43230.03125</c:v>
                </c:pt>
                <c:pt idx="14334">
                  <c:v>43230.052083333401</c:v>
                </c:pt>
                <c:pt idx="14335">
                  <c:v>43230.072916666599</c:v>
                </c:pt>
                <c:pt idx="14336">
                  <c:v>43230.09375</c:v>
                </c:pt>
                <c:pt idx="14337">
                  <c:v>43230.114583333401</c:v>
                </c:pt>
                <c:pt idx="14338">
                  <c:v>43230.135416666599</c:v>
                </c:pt>
                <c:pt idx="14339">
                  <c:v>43230.15625</c:v>
                </c:pt>
                <c:pt idx="14340">
                  <c:v>43230.177083333401</c:v>
                </c:pt>
                <c:pt idx="14341">
                  <c:v>43230.197916666599</c:v>
                </c:pt>
                <c:pt idx="14342">
                  <c:v>43230.21875</c:v>
                </c:pt>
                <c:pt idx="14343">
                  <c:v>43230.239583333401</c:v>
                </c:pt>
                <c:pt idx="14344">
                  <c:v>43230.260416666599</c:v>
                </c:pt>
                <c:pt idx="14345">
                  <c:v>43230.28125</c:v>
                </c:pt>
                <c:pt idx="14346">
                  <c:v>43230.302083333401</c:v>
                </c:pt>
                <c:pt idx="14347">
                  <c:v>43230.322916666599</c:v>
                </c:pt>
                <c:pt idx="14348">
                  <c:v>43230.34375</c:v>
                </c:pt>
                <c:pt idx="14349">
                  <c:v>43230.364583333401</c:v>
                </c:pt>
                <c:pt idx="14350">
                  <c:v>43230.385416666599</c:v>
                </c:pt>
                <c:pt idx="14351">
                  <c:v>43230.40625</c:v>
                </c:pt>
                <c:pt idx="14352">
                  <c:v>43230.427083333401</c:v>
                </c:pt>
                <c:pt idx="14353">
                  <c:v>43230.447916666599</c:v>
                </c:pt>
                <c:pt idx="14354">
                  <c:v>43230.46875</c:v>
                </c:pt>
                <c:pt idx="14355">
                  <c:v>43230.489583333401</c:v>
                </c:pt>
                <c:pt idx="14356">
                  <c:v>43230.510416666599</c:v>
                </c:pt>
                <c:pt idx="14357">
                  <c:v>43230.53125</c:v>
                </c:pt>
                <c:pt idx="14358">
                  <c:v>43230.552083333401</c:v>
                </c:pt>
                <c:pt idx="14359">
                  <c:v>43230.572916666599</c:v>
                </c:pt>
                <c:pt idx="14360">
                  <c:v>43230.59375</c:v>
                </c:pt>
                <c:pt idx="14361">
                  <c:v>43230.614583333401</c:v>
                </c:pt>
                <c:pt idx="14362">
                  <c:v>43230.635416666599</c:v>
                </c:pt>
                <c:pt idx="14363">
                  <c:v>43230.65625</c:v>
                </c:pt>
                <c:pt idx="14364">
                  <c:v>43230.677083333401</c:v>
                </c:pt>
                <c:pt idx="14365">
                  <c:v>43230.697916666599</c:v>
                </c:pt>
                <c:pt idx="14366">
                  <c:v>43230.71875</c:v>
                </c:pt>
                <c:pt idx="14367">
                  <c:v>43230.739583333401</c:v>
                </c:pt>
                <c:pt idx="14368">
                  <c:v>43230.760416666599</c:v>
                </c:pt>
                <c:pt idx="14369">
                  <c:v>43230.78125</c:v>
                </c:pt>
                <c:pt idx="14370">
                  <c:v>43230.802083333401</c:v>
                </c:pt>
                <c:pt idx="14371">
                  <c:v>43230.822916666599</c:v>
                </c:pt>
                <c:pt idx="14372">
                  <c:v>43230.84375</c:v>
                </c:pt>
                <c:pt idx="14373">
                  <c:v>43230.864583333401</c:v>
                </c:pt>
                <c:pt idx="14374">
                  <c:v>43230.885416666599</c:v>
                </c:pt>
                <c:pt idx="14375">
                  <c:v>43230.90625</c:v>
                </c:pt>
                <c:pt idx="14376">
                  <c:v>43230.927083333401</c:v>
                </c:pt>
                <c:pt idx="14377">
                  <c:v>43230.947916666599</c:v>
                </c:pt>
                <c:pt idx="14378">
                  <c:v>43230.96875</c:v>
                </c:pt>
                <c:pt idx="14379">
                  <c:v>43230.989583333401</c:v>
                </c:pt>
                <c:pt idx="14380">
                  <c:v>43231.010416666599</c:v>
                </c:pt>
                <c:pt idx="14381">
                  <c:v>43231.03125</c:v>
                </c:pt>
                <c:pt idx="14382">
                  <c:v>43231.052083333401</c:v>
                </c:pt>
                <c:pt idx="14383">
                  <c:v>43231.072916666599</c:v>
                </c:pt>
                <c:pt idx="14384">
                  <c:v>43231.09375</c:v>
                </c:pt>
                <c:pt idx="14385">
                  <c:v>43231.114583333401</c:v>
                </c:pt>
                <c:pt idx="14386">
                  <c:v>43231.135416666599</c:v>
                </c:pt>
                <c:pt idx="14387">
                  <c:v>43231.15625</c:v>
                </c:pt>
                <c:pt idx="14388">
                  <c:v>43231.177083333401</c:v>
                </c:pt>
                <c:pt idx="14389">
                  <c:v>43231.197916666599</c:v>
                </c:pt>
                <c:pt idx="14390">
                  <c:v>43231.21875</c:v>
                </c:pt>
                <c:pt idx="14391">
                  <c:v>43231.239583333401</c:v>
                </c:pt>
                <c:pt idx="14392">
                  <c:v>43231.260416666599</c:v>
                </c:pt>
                <c:pt idx="14393">
                  <c:v>43231.28125</c:v>
                </c:pt>
                <c:pt idx="14394">
                  <c:v>43231.302083333401</c:v>
                </c:pt>
                <c:pt idx="14395">
                  <c:v>43231.322916666599</c:v>
                </c:pt>
                <c:pt idx="14396">
                  <c:v>43231.34375</c:v>
                </c:pt>
                <c:pt idx="14397">
                  <c:v>43231.364583333401</c:v>
                </c:pt>
                <c:pt idx="14398">
                  <c:v>43231.385416666599</c:v>
                </c:pt>
                <c:pt idx="14399">
                  <c:v>43231.40625</c:v>
                </c:pt>
                <c:pt idx="14400">
                  <c:v>43231.427083333401</c:v>
                </c:pt>
                <c:pt idx="14401">
                  <c:v>43231.447916666599</c:v>
                </c:pt>
                <c:pt idx="14402">
                  <c:v>43231.46875</c:v>
                </c:pt>
                <c:pt idx="14403">
                  <c:v>43231.489583333401</c:v>
                </c:pt>
                <c:pt idx="14404">
                  <c:v>43231.510416666599</c:v>
                </c:pt>
                <c:pt idx="14405">
                  <c:v>43231.53125</c:v>
                </c:pt>
                <c:pt idx="14406">
                  <c:v>43231.552083333401</c:v>
                </c:pt>
                <c:pt idx="14407">
                  <c:v>43231.572916666599</c:v>
                </c:pt>
                <c:pt idx="14408">
                  <c:v>43231.59375</c:v>
                </c:pt>
                <c:pt idx="14409">
                  <c:v>43231.614583333401</c:v>
                </c:pt>
                <c:pt idx="14410">
                  <c:v>43231.635416666599</c:v>
                </c:pt>
                <c:pt idx="14411">
                  <c:v>43231.65625</c:v>
                </c:pt>
                <c:pt idx="14412">
                  <c:v>43231.677083333401</c:v>
                </c:pt>
                <c:pt idx="14413">
                  <c:v>43231.697916666599</c:v>
                </c:pt>
                <c:pt idx="14414">
                  <c:v>43231.71875</c:v>
                </c:pt>
                <c:pt idx="14415">
                  <c:v>43231.739583333401</c:v>
                </c:pt>
                <c:pt idx="14416">
                  <c:v>43231.760416666599</c:v>
                </c:pt>
                <c:pt idx="14417">
                  <c:v>43231.78125</c:v>
                </c:pt>
                <c:pt idx="14418">
                  <c:v>43231.802083333401</c:v>
                </c:pt>
                <c:pt idx="14419">
                  <c:v>43231.822916666599</c:v>
                </c:pt>
                <c:pt idx="14420">
                  <c:v>43231.84375</c:v>
                </c:pt>
                <c:pt idx="14421">
                  <c:v>43231.864583333401</c:v>
                </c:pt>
                <c:pt idx="14422">
                  <c:v>43231.885416666599</c:v>
                </c:pt>
                <c:pt idx="14423">
                  <c:v>43231.90625</c:v>
                </c:pt>
                <c:pt idx="14424">
                  <c:v>43231.927083333401</c:v>
                </c:pt>
                <c:pt idx="14425">
                  <c:v>43231.947916666599</c:v>
                </c:pt>
                <c:pt idx="14426">
                  <c:v>43231.96875</c:v>
                </c:pt>
                <c:pt idx="14427">
                  <c:v>43231.989583333401</c:v>
                </c:pt>
                <c:pt idx="14428">
                  <c:v>43232.010416666599</c:v>
                </c:pt>
                <c:pt idx="14429">
                  <c:v>43232.03125</c:v>
                </c:pt>
                <c:pt idx="14430">
                  <c:v>43232.052083333401</c:v>
                </c:pt>
                <c:pt idx="14431">
                  <c:v>43232.072916666599</c:v>
                </c:pt>
                <c:pt idx="14432">
                  <c:v>43232.09375</c:v>
                </c:pt>
                <c:pt idx="14433">
                  <c:v>43232.114583333401</c:v>
                </c:pt>
                <c:pt idx="14434">
                  <c:v>43232.135416666599</c:v>
                </c:pt>
                <c:pt idx="14435">
                  <c:v>43232.15625</c:v>
                </c:pt>
                <c:pt idx="14436">
                  <c:v>43232.177083333401</c:v>
                </c:pt>
                <c:pt idx="14437">
                  <c:v>43232.197916666599</c:v>
                </c:pt>
                <c:pt idx="14438">
                  <c:v>43232.21875</c:v>
                </c:pt>
                <c:pt idx="14439">
                  <c:v>43232.239583333401</c:v>
                </c:pt>
                <c:pt idx="14440">
                  <c:v>43232.260416666599</c:v>
                </c:pt>
                <c:pt idx="14441">
                  <c:v>43232.28125</c:v>
                </c:pt>
                <c:pt idx="14442">
                  <c:v>43232.302083333401</c:v>
                </c:pt>
                <c:pt idx="14443">
                  <c:v>43232.322916666599</c:v>
                </c:pt>
                <c:pt idx="14444">
                  <c:v>43232.34375</c:v>
                </c:pt>
                <c:pt idx="14445">
                  <c:v>43232.364583333401</c:v>
                </c:pt>
                <c:pt idx="14446">
                  <c:v>43232.385416666599</c:v>
                </c:pt>
                <c:pt idx="14447">
                  <c:v>43232.40625</c:v>
                </c:pt>
                <c:pt idx="14448">
                  <c:v>43232.427083333401</c:v>
                </c:pt>
                <c:pt idx="14449">
                  <c:v>43232.447916666599</c:v>
                </c:pt>
                <c:pt idx="14450">
                  <c:v>43232.46875</c:v>
                </c:pt>
                <c:pt idx="14451">
                  <c:v>43232.489583333401</c:v>
                </c:pt>
                <c:pt idx="14452">
                  <c:v>43232.510416666599</c:v>
                </c:pt>
                <c:pt idx="14453">
                  <c:v>43232.53125</c:v>
                </c:pt>
                <c:pt idx="14454">
                  <c:v>43232.552083333401</c:v>
                </c:pt>
                <c:pt idx="14455">
                  <c:v>43232.572916666599</c:v>
                </c:pt>
                <c:pt idx="14456">
                  <c:v>43232.59375</c:v>
                </c:pt>
                <c:pt idx="14457">
                  <c:v>43232.614583333401</c:v>
                </c:pt>
                <c:pt idx="14458">
                  <c:v>43232.635416666599</c:v>
                </c:pt>
                <c:pt idx="14459">
                  <c:v>43232.65625</c:v>
                </c:pt>
                <c:pt idx="14460">
                  <c:v>43232.677083333401</c:v>
                </c:pt>
                <c:pt idx="14461">
                  <c:v>43232.697916666599</c:v>
                </c:pt>
                <c:pt idx="14462">
                  <c:v>43232.71875</c:v>
                </c:pt>
                <c:pt idx="14463">
                  <c:v>43232.739583333401</c:v>
                </c:pt>
                <c:pt idx="14464">
                  <c:v>43232.760416666599</c:v>
                </c:pt>
                <c:pt idx="14465">
                  <c:v>43232.78125</c:v>
                </c:pt>
                <c:pt idx="14466">
                  <c:v>43232.802083333401</c:v>
                </c:pt>
                <c:pt idx="14467">
                  <c:v>43232.822916666599</c:v>
                </c:pt>
                <c:pt idx="14468">
                  <c:v>43232.84375</c:v>
                </c:pt>
                <c:pt idx="14469">
                  <c:v>43232.864583333401</c:v>
                </c:pt>
                <c:pt idx="14470">
                  <c:v>43232.885416666599</c:v>
                </c:pt>
                <c:pt idx="14471">
                  <c:v>43232.90625</c:v>
                </c:pt>
                <c:pt idx="14472">
                  <c:v>43232.927083333401</c:v>
                </c:pt>
                <c:pt idx="14473">
                  <c:v>43232.947916666599</c:v>
                </c:pt>
                <c:pt idx="14474">
                  <c:v>43232.96875</c:v>
                </c:pt>
                <c:pt idx="14475">
                  <c:v>43232.989583333401</c:v>
                </c:pt>
                <c:pt idx="14476">
                  <c:v>43233.010416666599</c:v>
                </c:pt>
                <c:pt idx="14477">
                  <c:v>43233.03125</c:v>
                </c:pt>
                <c:pt idx="14478">
                  <c:v>43233.052083333401</c:v>
                </c:pt>
                <c:pt idx="14479">
                  <c:v>43233.072916666599</c:v>
                </c:pt>
                <c:pt idx="14480">
                  <c:v>43233.09375</c:v>
                </c:pt>
                <c:pt idx="14481">
                  <c:v>43233.114583333401</c:v>
                </c:pt>
                <c:pt idx="14482">
                  <c:v>43233.135416666599</c:v>
                </c:pt>
                <c:pt idx="14483">
                  <c:v>43233.15625</c:v>
                </c:pt>
                <c:pt idx="14484">
                  <c:v>43233.177083333401</c:v>
                </c:pt>
                <c:pt idx="14485">
                  <c:v>43233.197916666599</c:v>
                </c:pt>
                <c:pt idx="14486">
                  <c:v>43233.21875</c:v>
                </c:pt>
                <c:pt idx="14487">
                  <c:v>43233.239583333401</c:v>
                </c:pt>
                <c:pt idx="14488">
                  <c:v>43233.260416666599</c:v>
                </c:pt>
                <c:pt idx="14489">
                  <c:v>43233.28125</c:v>
                </c:pt>
                <c:pt idx="14490">
                  <c:v>43233.302083333401</c:v>
                </c:pt>
                <c:pt idx="14491">
                  <c:v>43233.322916666599</c:v>
                </c:pt>
                <c:pt idx="14492">
                  <c:v>43233.34375</c:v>
                </c:pt>
                <c:pt idx="14493">
                  <c:v>43233.364583333401</c:v>
                </c:pt>
                <c:pt idx="14494">
                  <c:v>43233.385416666599</c:v>
                </c:pt>
                <c:pt idx="14495">
                  <c:v>43233.40625</c:v>
                </c:pt>
                <c:pt idx="14496">
                  <c:v>43233.427083333401</c:v>
                </c:pt>
                <c:pt idx="14497">
                  <c:v>43233.447916666599</c:v>
                </c:pt>
                <c:pt idx="14498">
                  <c:v>43233.46875</c:v>
                </c:pt>
                <c:pt idx="14499">
                  <c:v>43233.489583333401</c:v>
                </c:pt>
                <c:pt idx="14500">
                  <c:v>43233.510416666599</c:v>
                </c:pt>
                <c:pt idx="14501">
                  <c:v>43233.53125</c:v>
                </c:pt>
                <c:pt idx="14502">
                  <c:v>43233.552083333401</c:v>
                </c:pt>
                <c:pt idx="14503">
                  <c:v>43233.572916666599</c:v>
                </c:pt>
                <c:pt idx="14504">
                  <c:v>43233.59375</c:v>
                </c:pt>
                <c:pt idx="14505">
                  <c:v>43233.614583333401</c:v>
                </c:pt>
                <c:pt idx="14506">
                  <c:v>43233.635416666599</c:v>
                </c:pt>
                <c:pt idx="14507">
                  <c:v>43233.65625</c:v>
                </c:pt>
                <c:pt idx="14508">
                  <c:v>43233.677083333401</c:v>
                </c:pt>
                <c:pt idx="14509">
                  <c:v>43233.697916666599</c:v>
                </c:pt>
                <c:pt idx="14510">
                  <c:v>43233.71875</c:v>
                </c:pt>
                <c:pt idx="14511">
                  <c:v>43233.739583333401</c:v>
                </c:pt>
                <c:pt idx="14512">
                  <c:v>43233.760416666599</c:v>
                </c:pt>
                <c:pt idx="14513">
                  <c:v>43233.78125</c:v>
                </c:pt>
                <c:pt idx="14514">
                  <c:v>43233.802083333401</c:v>
                </c:pt>
                <c:pt idx="14515">
                  <c:v>43233.822916666599</c:v>
                </c:pt>
                <c:pt idx="14516">
                  <c:v>43233.84375</c:v>
                </c:pt>
                <c:pt idx="14517">
                  <c:v>43233.864583333401</c:v>
                </c:pt>
                <c:pt idx="14518">
                  <c:v>43233.885416666599</c:v>
                </c:pt>
                <c:pt idx="14519">
                  <c:v>43233.90625</c:v>
                </c:pt>
                <c:pt idx="14520">
                  <c:v>43233.927083333401</c:v>
                </c:pt>
                <c:pt idx="14521">
                  <c:v>43233.947916666599</c:v>
                </c:pt>
                <c:pt idx="14522">
                  <c:v>43233.96875</c:v>
                </c:pt>
                <c:pt idx="14523">
                  <c:v>43233.989583333401</c:v>
                </c:pt>
                <c:pt idx="14524">
                  <c:v>43234.010416666599</c:v>
                </c:pt>
                <c:pt idx="14525">
                  <c:v>43234.03125</c:v>
                </c:pt>
                <c:pt idx="14526">
                  <c:v>43234.052083333401</c:v>
                </c:pt>
                <c:pt idx="14527">
                  <c:v>43234.072916666599</c:v>
                </c:pt>
                <c:pt idx="14528">
                  <c:v>43234.09375</c:v>
                </c:pt>
                <c:pt idx="14529">
                  <c:v>43234.114583333401</c:v>
                </c:pt>
                <c:pt idx="14530">
                  <c:v>43234.135416666599</c:v>
                </c:pt>
                <c:pt idx="14531">
                  <c:v>43234.15625</c:v>
                </c:pt>
                <c:pt idx="14532">
                  <c:v>43234.177083333401</c:v>
                </c:pt>
                <c:pt idx="14533">
                  <c:v>43234.197916666599</c:v>
                </c:pt>
                <c:pt idx="14534">
                  <c:v>43234.21875</c:v>
                </c:pt>
                <c:pt idx="14535">
                  <c:v>43234.239583333401</c:v>
                </c:pt>
                <c:pt idx="14536">
                  <c:v>43234.260416666599</c:v>
                </c:pt>
                <c:pt idx="14537">
                  <c:v>43234.28125</c:v>
                </c:pt>
                <c:pt idx="14538">
                  <c:v>43234.302083333401</c:v>
                </c:pt>
                <c:pt idx="14539">
                  <c:v>43234.322916666599</c:v>
                </c:pt>
                <c:pt idx="14540">
                  <c:v>43234.34375</c:v>
                </c:pt>
                <c:pt idx="14541">
                  <c:v>43234.364583333401</c:v>
                </c:pt>
                <c:pt idx="14542">
                  <c:v>43234.385416666599</c:v>
                </c:pt>
                <c:pt idx="14543">
                  <c:v>43234.40625</c:v>
                </c:pt>
                <c:pt idx="14544">
                  <c:v>43234.427083333401</c:v>
                </c:pt>
                <c:pt idx="14545">
                  <c:v>43234.447916666599</c:v>
                </c:pt>
                <c:pt idx="14546">
                  <c:v>43234.46875</c:v>
                </c:pt>
                <c:pt idx="14547">
                  <c:v>43234.489583333401</c:v>
                </c:pt>
                <c:pt idx="14548">
                  <c:v>43234.510416666599</c:v>
                </c:pt>
                <c:pt idx="14549">
                  <c:v>43234.53125</c:v>
                </c:pt>
                <c:pt idx="14550">
                  <c:v>43234.552083333401</c:v>
                </c:pt>
                <c:pt idx="14551">
                  <c:v>43234.572916666599</c:v>
                </c:pt>
                <c:pt idx="14552">
                  <c:v>43234.59375</c:v>
                </c:pt>
                <c:pt idx="14553">
                  <c:v>43234.614583333401</c:v>
                </c:pt>
                <c:pt idx="14554">
                  <c:v>43234.635416666599</c:v>
                </c:pt>
                <c:pt idx="14555">
                  <c:v>43234.65625</c:v>
                </c:pt>
                <c:pt idx="14556">
                  <c:v>43234.677083333401</c:v>
                </c:pt>
                <c:pt idx="14557">
                  <c:v>43234.697916666599</c:v>
                </c:pt>
                <c:pt idx="14558">
                  <c:v>43234.71875</c:v>
                </c:pt>
                <c:pt idx="14559">
                  <c:v>43234.739583333401</c:v>
                </c:pt>
                <c:pt idx="14560">
                  <c:v>43234.760416666599</c:v>
                </c:pt>
                <c:pt idx="14561">
                  <c:v>43234.78125</c:v>
                </c:pt>
                <c:pt idx="14562">
                  <c:v>43234.802083333401</c:v>
                </c:pt>
                <c:pt idx="14563">
                  <c:v>43234.822916666599</c:v>
                </c:pt>
                <c:pt idx="14564">
                  <c:v>43234.84375</c:v>
                </c:pt>
                <c:pt idx="14565">
                  <c:v>43234.864583333401</c:v>
                </c:pt>
                <c:pt idx="14566">
                  <c:v>43234.885416666599</c:v>
                </c:pt>
                <c:pt idx="14567">
                  <c:v>43234.90625</c:v>
                </c:pt>
                <c:pt idx="14568">
                  <c:v>43234.927083333401</c:v>
                </c:pt>
                <c:pt idx="14569">
                  <c:v>43234.947916666599</c:v>
                </c:pt>
                <c:pt idx="14570">
                  <c:v>43234.96875</c:v>
                </c:pt>
                <c:pt idx="14571">
                  <c:v>43234.989583333401</c:v>
                </c:pt>
                <c:pt idx="14572">
                  <c:v>43235.010416666599</c:v>
                </c:pt>
                <c:pt idx="14573">
                  <c:v>43235.03125</c:v>
                </c:pt>
                <c:pt idx="14574">
                  <c:v>43235.052083333401</c:v>
                </c:pt>
                <c:pt idx="14575">
                  <c:v>43235.072916666599</c:v>
                </c:pt>
                <c:pt idx="14576">
                  <c:v>43235.09375</c:v>
                </c:pt>
                <c:pt idx="14577">
                  <c:v>43235.114583333401</c:v>
                </c:pt>
                <c:pt idx="14578">
                  <c:v>43235.135416666599</c:v>
                </c:pt>
                <c:pt idx="14579">
                  <c:v>43235.15625</c:v>
                </c:pt>
                <c:pt idx="14580">
                  <c:v>43235.177083333401</c:v>
                </c:pt>
                <c:pt idx="14581">
                  <c:v>43235.197916666599</c:v>
                </c:pt>
                <c:pt idx="14582">
                  <c:v>43235.21875</c:v>
                </c:pt>
                <c:pt idx="14583">
                  <c:v>43235.239583333401</c:v>
                </c:pt>
                <c:pt idx="14584">
                  <c:v>43235.260416666599</c:v>
                </c:pt>
                <c:pt idx="14585">
                  <c:v>43235.28125</c:v>
                </c:pt>
                <c:pt idx="14586">
                  <c:v>43235.302083333401</c:v>
                </c:pt>
                <c:pt idx="14587">
                  <c:v>43235.322916666599</c:v>
                </c:pt>
                <c:pt idx="14588">
                  <c:v>43235.34375</c:v>
                </c:pt>
                <c:pt idx="14589">
                  <c:v>43235.364583333401</c:v>
                </c:pt>
                <c:pt idx="14590">
                  <c:v>43235.385416666599</c:v>
                </c:pt>
                <c:pt idx="14591">
                  <c:v>43235.40625</c:v>
                </c:pt>
                <c:pt idx="14592">
                  <c:v>43235.427083333401</c:v>
                </c:pt>
                <c:pt idx="14593">
                  <c:v>43235.447916666599</c:v>
                </c:pt>
                <c:pt idx="14594">
                  <c:v>43235.46875</c:v>
                </c:pt>
                <c:pt idx="14595">
                  <c:v>43235.489583333401</c:v>
                </c:pt>
                <c:pt idx="14596">
                  <c:v>43235.510416666599</c:v>
                </c:pt>
                <c:pt idx="14597">
                  <c:v>43235.53125</c:v>
                </c:pt>
                <c:pt idx="14598">
                  <c:v>43235.552083333401</c:v>
                </c:pt>
                <c:pt idx="14599">
                  <c:v>43235.572916666599</c:v>
                </c:pt>
                <c:pt idx="14600">
                  <c:v>43235.59375</c:v>
                </c:pt>
                <c:pt idx="14601">
                  <c:v>43235.614583333401</c:v>
                </c:pt>
                <c:pt idx="14602">
                  <c:v>43235.635416666599</c:v>
                </c:pt>
                <c:pt idx="14603">
                  <c:v>43235.65625</c:v>
                </c:pt>
                <c:pt idx="14604">
                  <c:v>43235.677083333401</c:v>
                </c:pt>
                <c:pt idx="14605">
                  <c:v>43235.697916666599</c:v>
                </c:pt>
                <c:pt idx="14606">
                  <c:v>43235.71875</c:v>
                </c:pt>
                <c:pt idx="14607">
                  <c:v>43235.739583333401</c:v>
                </c:pt>
                <c:pt idx="14608">
                  <c:v>43235.760416666599</c:v>
                </c:pt>
                <c:pt idx="14609">
                  <c:v>43235.78125</c:v>
                </c:pt>
                <c:pt idx="14610">
                  <c:v>43235.802083333401</c:v>
                </c:pt>
                <c:pt idx="14611">
                  <c:v>43235.822916666599</c:v>
                </c:pt>
                <c:pt idx="14612">
                  <c:v>43235.84375</c:v>
                </c:pt>
                <c:pt idx="14613">
                  <c:v>43235.864583333401</c:v>
                </c:pt>
                <c:pt idx="14614">
                  <c:v>43235.885416666599</c:v>
                </c:pt>
                <c:pt idx="14615">
                  <c:v>43235.90625</c:v>
                </c:pt>
                <c:pt idx="14616">
                  <c:v>43235.927083333401</c:v>
                </c:pt>
                <c:pt idx="14617">
                  <c:v>43235.947916666599</c:v>
                </c:pt>
                <c:pt idx="14618">
                  <c:v>43235.96875</c:v>
                </c:pt>
                <c:pt idx="14619">
                  <c:v>43235.989583333401</c:v>
                </c:pt>
                <c:pt idx="14620">
                  <c:v>43236.010416666599</c:v>
                </c:pt>
                <c:pt idx="14621">
                  <c:v>43236.03125</c:v>
                </c:pt>
                <c:pt idx="14622">
                  <c:v>43236.052083333401</c:v>
                </c:pt>
                <c:pt idx="14623">
                  <c:v>43236.072916666599</c:v>
                </c:pt>
                <c:pt idx="14624">
                  <c:v>43236.09375</c:v>
                </c:pt>
                <c:pt idx="14625">
                  <c:v>43236.114583333401</c:v>
                </c:pt>
                <c:pt idx="14626">
                  <c:v>43236.135416666599</c:v>
                </c:pt>
                <c:pt idx="14627">
                  <c:v>43236.15625</c:v>
                </c:pt>
                <c:pt idx="14628">
                  <c:v>43236.177083333401</c:v>
                </c:pt>
                <c:pt idx="14629">
                  <c:v>43236.197916666599</c:v>
                </c:pt>
                <c:pt idx="14630">
                  <c:v>43236.21875</c:v>
                </c:pt>
                <c:pt idx="14631">
                  <c:v>43236.239583333401</c:v>
                </c:pt>
                <c:pt idx="14632">
                  <c:v>43236.260416666599</c:v>
                </c:pt>
                <c:pt idx="14633">
                  <c:v>43236.28125</c:v>
                </c:pt>
                <c:pt idx="14634">
                  <c:v>43236.302083333401</c:v>
                </c:pt>
                <c:pt idx="14635">
                  <c:v>43236.322916666599</c:v>
                </c:pt>
                <c:pt idx="14636">
                  <c:v>43236.34375</c:v>
                </c:pt>
                <c:pt idx="14637">
                  <c:v>43236.364583333401</c:v>
                </c:pt>
                <c:pt idx="14638">
                  <c:v>43236.385416666599</c:v>
                </c:pt>
                <c:pt idx="14639">
                  <c:v>43236.40625</c:v>
                </c:pt>
                <c:pt idx="14640">
                  <c:v>43236.427083333401</c:v>
                </c:pt>
                <c:pt idx="14641">
                  <c:v>43236.447916666599</c:v>
                </c:pt>
                <c:pt idx="14642">
                  <c:v>43236.46875</c:v>
                </c:pt>
                <c:pt idx="14643">
                  <c:v>43236.489583333401</c:v>
                </c:pt>
                <c:pt idx="14644">
                  <c:v>43236.510416666599</c:v>
                </c:pt>
                <c:pt idx="14645">
                  <c:v>43236.53125</c:v>
                </c:pt>
                <c:pt idx="14646">
                  <c:v>43236.552083333401</c:v>
                </c:pt>
                <c:pt idx="14647">
                  <c:v>43236.572916666599</c:v>
                </c:pt>
                <c:pt idx="14648">
                  <c:v>43236.59375</c:v>
                </c:pt>
                <c:pt idx="14649">
                  <c:v>43236.614583333401</c:v>
                </c:pt>
                <c:pt idx="14650">
                  <c:v>43236.635416666599</c:v>
                </c:pt>
                <c:pt idx="14651">
                  <c:v>43236.65625</c:v>
                </c:pt>
                <c:pt idx="14652">
                  <c:v>43236.677083333401</c:v>
                </c:pt>
                <c:pt idx="14653">
                  <c:v>43236.697916666599</c:v>
                </c:pt>
                <c:pt idx="14654">
                  <c:v>43236.71875</c:v>
                </c:pt>
                <c:pt idx="14655">
                  <c:v>43236.739583333401</c:v>
                </c:pt>
                <c:pt idx="14656">
                  <c:v>43236.760416666599</c:v>
                </c:pt>
                <c:pt idx="14657">
                  <c:v>43236.78125</c:v>
                </c:pt>
                <c:pt idx="14658">
                  <c:v>43236.802083333401</c:v>
                </c:pt>
                <c:pt idx="14659">
                  <c:v>43236.822916666599</c:v>
                </c:pt>
                <c:pt idx="14660">
                  <c:v>43236.84375</c:v>
                </c:pt>
                <c:pt idx="14661">
                  <c:v>43236.864583333401</c:v>
                </c:pt>
                <c:pt idx="14662">
                  <c:v>43236.885416666599</c:v>
                </c:pt>
                <c:pt idx="14663">
                  <c:v>43236.90625</c:v>
                </c:pt>
                <c:pt idx="14664">
                  <c:v>43236.927083333401</c:v>
                </c:pt>
                <c:pt idx="14665">
                  <c:v>43236.947916666599</c:v>
                </c:pt>
                <c:pt idx="14666">
                  <c:v>43236.96875</c:v>
                </c:pt>
                <c:pt idx="14667">
                  <c:v>43236.989583333401</c:v>
                </c:pt>
                <c:pt idx="14668">
                  <c:v>43237.010416666599</c:v>
                </c:pt>
                <c:pt idx="14669">
                  <c:v>43237.03125</c:v>
                </c:pt>
                <c:pt idx="14670">
                  <c:v>43237.052083333401</c:v>
                </c:pt>
                <c:pt idx="14671">
                  <c:v>43237.072916666599</c:v>
                </c:pt>
                <c:pt idx="14672">
                  <c:v>43237.09375</c:v>
                </c:pt>
                <c:pt idx="14673">
                  <c:v>43237.114583333401</c:v>
                </c:pt>
                <c:pt idx="14674">
                  <c:v>43237.135416666599</c:v>
                </c:pt>
                <c:pt idx="14675">
                  <c:v>43237.15625</c:v>
                </c:pt>
                <c:pt idx="14676">
                  <c:v>43237.177083333401</c:v>
                </c:pt>
                <c:pt idx="14677">
                  <c:v>43237.197916666599</c:v>
                </c:pt>
                <c:pt idx="14678">
                  <c:v>43237.21875</c:v>
                </c:pt>
                <c:pt idx="14679">
                  <c:v>43237.239583333401</c:v>
                </c:pt>
                <c:pt idx="14680">
                  <c:v>43237.260416666599</c:v>
                </c:pt>
                <c:pt idx="14681">
                  <c:v>43237.28125</c:v>
                </c:pt>
                <c:pt idx="14682">
                  <c:v>43237.302083333401</c:v>
                </c:pt>
                <c:pt idx="14683">
                  <c:v>43237.322916666599</c:v>
                </c:pt>
                <c:pt idx="14684">
                  <c:v>43237.34375</c:v>
                </c:pt>
                <c:pt idx="14685">
                  <c:v>43237.364583333401</c:v>
                </c:pt>
                <c:pt idx="14686">
                  <c:v>43237.385416666599</c:v>
                </c:pt>
                <c:pt idx="14687">
                  <c:v>43237.40625</c:v>
                </c:pt>
                <c:pt idx="14688">
                  <c:v>43237.427083333401</c:v>
                </c:pt>
                <c:pt idx="14689">
                  <c:v>43237.447916666599</c:v>
                </c:pt>
                <c:pt idx="14690">
                  <c:v>43237.46875</c:v>
                </c:pt>
                <c:pt idx="14691">
                  <c:v>43237.489583333401</c:v>
                </c:pt>
                <c:pt idx="14692">
                  <c:v>43237.510416666599</c:v>
                </c:pt>
                <c:pt idx="14693">
                  <c:v>43237.53125</c:v>
                </c:pt>
                <c:pt idx="14694">
                  <c:v>43237.552083333401</c:v>
                </c:pt>
                <c:pt idx="14695">
                  <c:v>43237.572916666599</c:v>
                </c:pt>
                <c:pt idx="14696">
                  <c:v>43237.59375</c:v>
                </c:pt>
                <c:pt idx="14697">
                  <c:v>43237.614583333401</c:v>
                </c:pt>
                <c:pt idx="14698">
                  <c:v>43237.635416666599</c:v>
                </c:pt>
                <c:pt idx="14699">
                  <c:v>43237.65625</c:v>
                </c:pt>
                <c:pt idx="14700">
                  <c:v>43237.677083333401</c:v>
                </c:pt>
                <c:pt idx="14701">
                  <c:v>43237.697916666599</c:v>
                </c:pt>
                <c:pt idx="14702">
                  <c:v>43237.71875</c:v>
                </c:pt>
                <c:pt idx="14703">
                  <c:v>43237.739583333401</c:v>
                </c:pt>
                <c:pt idx="14704">
                  <c:v>43237.760416666599</c:v>
                </c:pt>
                <c:pt idx="14705">
                  <c:v>43237.78125</c:v>
                </c:pt>
                <c:pt idx="14706">
                  <c:v>43237.802083333401</c:v>
                </c:pt>
                <c:pt idx="14707">
                  <c:v>43237.822916666599</c:v>
                </c:pt>
                <c:pt idx="14708">
                  <c:v>43237.84375</c:v>
                </c:pt>
                <c:pt idx="14709">
                  <c:v>43237.864583333401</c:v>
                </c:pt>
                <c:pt idx="14710">
                  <c:v>43237.885416666599</c:v>
                </c:pt>
                <c:pt idx="14711">
                  <c:v>43237.90625</c:v>
                </c:pt>
                <c:pt idx="14712">
                  <c:v>43237.927083333401</c:v>
                </c:pt>
                <c:pt idx="14713">
                  <c:v>43237.947916666599</c:v>
                </c:pt>
                <c:pt idx="14714">
                  <c:v>43237.96875</c:v>
                </c:pt>
                <c:pt idx="14715">
                  <c:v>43237.989583333401</c:v>
                </c:pt>
                <c:pt idx="14716">
                  <c:v>43238.010416666599</c:v>
                </c:pt>
                <c:pt idx="14717">
                  <c:v>43238.03125</c:v>
                </c:pt>
                <c:pt idx="14718">
                  <c:v>43238.052083333401</c:v>
                </c:pt>
                <c:pt idx="14719">
                  <c:v>43238.072916666599</c:v>
                </c:pt>
                <c:pt idx="14720">
                  <c:v>43238.09375</c:v>
                </c:pt>
                <c:pt idx="14721">
                  <c:v>43238.114583333401</c:v>
                </c:pt>
                <c:pt idx="14722">
                  <c:v>43238.135416666599</c:v>
                </c:pt>
                <c:pt idx="14723">
                  <c:v>43238.15625</c:v>
                </c:pt>
                <c:pt idx="14724">
                  <c:v>43238.177083333401</c:v>
                </c:pt>
                <c:pt idx="14725">
                  <c:v>43238.197916666599</c:v>
                </c:pt>
                <c:pt idx="14726">
                  <c:v>43238.21875</c:v>
                </c:pt>
                <c:pt idx="14727">
                  <c:v>43238.239583333401</c:v>
                </c:pt>
                <c:pt idx="14728">
                  <c:v>43238.260416666599</c:v>
                </c:pt>
                <c:pt idx="14729">
                  <c:v>43238.28125</c:v>
                </c:pt>
                <c:pt idx="14730">
                  <c:v>43238.302083333401</c:v>
                </c:pt>
                <c:pt idx="14731">
                  <c:v>43238.322916666599</c:v>
                </c:pt>
                <c:pt idx="14732">
                  <c:v>43238.34375</c:v>
                </c:pt>
                <c:pt idx="14733">
                  <c:v>43238.364583333401</c:v>
                </c:pt>
                <c:pt idx="14734">
                  <c:v>43238.385416666599</c:v>
                </c:pt>
                <c:pt idx="14735">
                  <c:v>43238.40625</c:v>
                </c:pt>
                <c:pt idx="14736">
                  <c:v>43238.427083333401</c:v>
                </c:pt>
                <c:pt idx="14737">
                  <c:v>43238.447916666599</c:v>
                </c:pt>
                <c:pt idx="14738">
                  <c:v>43238.46875</c:v>
                </c:pt>
                <c:pt idx="14739">
                  <c:v>43238.489583333401</c:v>
                </c:pt>
                <c:pt idx="14740">
                  <c:v>43238.510416666599</c:v>
                </c:pt>
                <c:pt idx="14741">
                  <c:v>43238.53125</c:v>
                </c:pt>
                <c:pt idx="14742">
                  <c:v>43238.552083333401</c:v>
                </c:pt>
                <c:pt idx="14743">
                  <c:v>43238.572916666599</c:v>
                </c:pt>
                <c:pt idx="14744">
                  <c:v>43238.59375</c:v>
                </c:pt>
                <c:pt idx="14745">
                  <c:v>43238.614583333401</c:v>
                </c:pt>
                <c:pt idx="14746">
                  <c:v>43238.635416666599</c:v>
                </c:pt>
                <c:pt idx="14747">
                  <c:v>43238.65625</c:v>
                </c:pt>
                <c:pt idx="14748">
                  <c:v>43238.677083333401</c:v>
                </c:pt>
                <c:pt idx="14749">
                  <c:v>43238.697916666599</c:v>
                </c:pt>
                <c:pt idx="14750">
                  <c:v>43238.71875</c:v>
                </c:pt>
                <c:pt idx="14751">
                  <c:v>43238.739583333401</c:v>
                </c:pt>
                <c:pt idx="14752">
                  <c:v>43238.760416666599</c:v>
                </c:pt>
                <c:pt idx="14753">
                  <c:v>43238.78125</c:v>
                </c:pt>
                <c:pt idx="14754">
                  <c:v>43238.802083333401</c:v>
                </c:pt>
                <c:pt idx="14755">
                  <c:v>43238.822916666599</c:v>
                </c:pt>
                <c:pt idx="14756">
                  <c:v>43238.84375</c:v>
                </c:pt>
                <c:pt idx="14757">
                  <c:v>43238.864583333401</c:v>
                </c:pt>
                <c:pt idx="14758">
                  <c:v>43238.885416666599</c:v>
                </c:pt>
                <c:pt idx="14759">
                  <c:v>43238.90625</c:v>
                </c:pt>
                <c:pt idx="14760">
                  <c:v>43238.927083333401</c:v>
                </c:pt>
                <c:pt idx="14761">
                  <c:v>43238.947916666599</c:v>
                </c:pt>
                <c:pt idx="14762">
                  <c:v>43238.96875</c:v>
                </c:pt>
                <c:pt idx="14763">
                  <c:v>43238.989583333401</c:v>
                </c:pt>
                <c:pt idx="14764">
                  <c:v>43239.010416666599</c:v>
                </c:pt>
                <c:pt idx="14765">
                  <c:v>43239.03125</c:v>
                </c:pt>
                <c:pt idx="14766">
                  <c:v>43239.052083333401</c:v>
                </c:pt>
                <c:pt idx="14767">
                  <c:v>43239.072916666599</c:v>
                </c:pt>
                <c:pt idx="14768">
                  <c:v>43239.09375</c:v>
                </c:pt>
                <c:pt idx="14769">
                  <c:v>43239.114583333401</c:v>
                </c:pt>
                <c:pt idx="14770">
                  <c:v>43239.135416666599</c:v>
                </c:pt>
                <c:pt idx="14771">
                  <c:v>43239.15625</c:v>
                </c:pt>
                <c:pt idx="14772">
                  <c:v>43239.177083333401</c:v>
                </c:pt>
                <c:pt idx="14773">
                  <c:v>43239.197916666599</c:v>
                </c:pt>
                <c:pt idx="14774">
                  <c:v>43239.21875</c:v>
                </c:pt>
                <c:pt idx="14775">
                  <c:v>43239.239583333401</c:v>
                </c:pt>
                <c:pt idx="14776">
                  <c:v>43239.260416666599</c:v>
                </c:pt>
                <c:pt idx="14777">
                  <c:v>43239.28125</c:v>
                </c:pt>
                <c:pt idx="14778">
                  <c:v>43239.302083333401</c:v>
                </c:pt>
                <c:pt idx="14779">
                  <c:v>43239.322916666599</c:v>
                </c:pt>
                <c:pt idx="14780">
                  <c:v>43239.34375</c:v>
                </c:pt>
                <c:pt idx="14781">
                  <c:v>43239.364583333401</c:v>
                </c:pt>
                <c:pt idx="14782">
                  <c:v>43239.385416666599</c:v>
                </c:pt>
                <c:pt idx="14783">
                  <c:v>43239.40625</c:v>
                </c:pt>
                <c:pt idx="14784">
                  <c:v>43239.427083333401</c:v>
                </c:pt>
                <c:pt idx="14785">
                  <c:v>43239.447916666599</c:v>
                </c:pt>
                <c:pt idx="14786">
                  <c:v>43239.46875</c:v>
                </c:pt>
                <c:pt idx="14787">
                  <c:v>43239.489583333401</c:v>
                </c:pt>
                <c:pt idx="14788">
                  <c:v>43239.510416666599</c:v>
                </c:pt>
                <c:pt idx="14789">
                  <c:v>43239.53125</c:v>
                </c:pt>
                <c:pt idx="14790">
                  <c:v>43239.552083333401</c:v>
                </c:pt>
                <c:pt idx="14791">
                  <c:v>43239.572916666599</c:v>
                </c:pt>
                <c:pt idx="14792">
                  <c:v>43239.59375</c:v>
                </c:pt>
                <c:pt idx="14793">
                  <c:v>43239.614583333401</c:v>
                </c:pt>
                <c:pt idx="14794">
                  <c:v>43239.635416666599</c:v>
                </c:pt>
                <c:pt idx="14795">
                  <c:v>43239.65625</c:v>
                </c:pt>
                <c:pt idx="14796">
                  <c:v>43239.677083333401</c:v>
                </c:pt>
                <c:pt idx="14797">
                  <c:v>43239.697916666599</c:v>
                </c:pt>
                <c:pt idx="14798">
                  <c:v>43239.71875</c:v>
                </c:pt>
                <c:pt idx="14799">
                  <c:v>43239.739583333401</c:v>
                </c:pt>
                <c:pt idx="14800">
                  <c:v>43239.760416666599</c:v>
                </c:pt>
                <c:pt idx="14801">
                  <c:v>43239.78125</c:v>
                </c:pt>
                <c:pt idx="14802">
                  <c:v>43239.802083333401</c:v>
                </c:pt>
                <c:pt idx="14803">
                  <c:v>43239.822916666599</c:v>
                </c:pt>
                <c:pt idx="14804">
                  <c:v>43239.84375</c:v>
                </c:pt>
                <c:pt idx="14805">
                  <c:v>43239.864583333401</c:v>
                </c:pt>
                <c:pt idx="14806">
                  <c:v>43239.885416666599</c:v>
                </c:pt>
                <c:pt idx="14807">
                  <c:v>43239.90625</c:v>
                </c:pt>
                <c:pt idx="14808">
                  <c:v>43239.927083333401</c:v>
                </c:pt>
                <c:pt idx="14809">
                  <c:v>43239.947916666599</c:v>
                </c:pt>
                <c:pt idx="14810">
                  <c:v>43239.96875</c:v>
                </c:pt>
                <c:pt idx="14811">
                  <c:v>43239.989583333401</c:v>
                </c:pt>
                <c:pt idx="14812">
                  <c:v>43240.010416666599</c:v>
                </c:pt>
                <c:pt idx="14813">
                  <c:v>43240.03125</c:v>
                </c:pt>
                <c:pt idx="14814">
                  <c:v>43240.052083333401</c:v>
                </c:pt>
                <c:pt idx="14815">
                  <c:v>43240.072916666599</c:v>
                </c:pt>
                <c:pt idx="14816">
                  <c:v>43240.09375</c:v>
                </c:pt>
                <c:pt idx="14817">
                  <c:v>43240.114583333401</c:v>
                </c:pt>
                <c:pt idx="14818">
                  <c:v>43240.135416666599</c:v>
                </c:pt>
                <c:pt idx="14819">
                  <c:v>43240.15625</c:v>
                </c:pt>
                <c:pt idx="14820">
                  <c:v>43240.177083333401</c:v>
                </c:pt>
                <c:pt idx="14821">
                  <c:v>43240.197916666599</c:v>
                </c:pt>
                <c:pt idx="14822">
                  <c:v>43240.21875</c:v>
                </c:pt>
                <c:pt idx="14823">
                  <c:v>43240.239583333401</c:v>
                </c:pt>
                <c:pt idx="14824">
                  <c:v>43240.260416666599</c:v>
                </c:pt>
                <c:pt idx="14825">
                  <c:v>43240.28125</c:v>
                </c:pt>
                <c:pt idx="14826">
                  <c:v>43240.302083333401</c:v>
                </c:pt>
                <c:pt idx="14827">
                  <c:v>43240.322916666599</c:v>
                </c:pt>
                <c:pt idx="14828">
                  <c:v>43240.34375</c:v>
                </c:pt>
                <c:pt idx="14829">
                  <c:v>43240.364583333401</c:v>
                </c:pt>
                <c:pt idx="14830">
                  <c:v>43240.385416666599</c:v>
                </c:pt>
                <c:pt idx="14831">
                  <c:v>43240.40625</c:v>
                </c:pt>
                <c:pt idx="14832">
                  <c:v>43240.427083333401</c:v>
                </c:pt>
                <c:pt idx="14833">
                  <c:v>43240.447916666599</c:v>
                </c:pt>
                <c:pt idx="14834">
                  <c:v>43240.46875</c:v>
                </c:pt>
                <c:pt idx="14835">
                  <c:v>43240.489583333401</c:v>
                </c:pt>
                <c:pt idx="14836">
                  <c:v>43240.510416666599</c:v>
                </c:pt>
                <c:pt idx="14837">
                  <c:v>43240.53125</c:v>
                </c:pt>
                <c:pt idx="14838">
                  <c:v>43240.552083333401</c:v>
                </c:pt>
                <c:pt idx="14839">
                  <c:v>43240.572916666599</c:v>
                </c:pt>
                <c:pt idx="14840">
                  <c:v>43240.59375</c:v>
                </c:pt>
                <c:pt idx="14841">
                  <c:v>43240.614583333401</c:v>
                </c:pt>
                <c:pt idx="14842">
                  <c:v>43240.635416666599</c:v>
                </c:pt>
                <c:pt idx="14843">
                  <c:v>43240.65625</c:v>
                </c:pt>
                <c:pt idx="14844">
                  <c:v>43240.677083333401</c:v>
                </c:pt>
                <c:pt idx="14845">
                  <c:v>43240.697916666599</c:v>
                </c:pt>
                <c:pt idx="14846">
                  <c:v>43240.71875</c:v>
                </c:pt>
                <c:pt idx="14847">
                  <c:v>43240.739583333401</c:v>
                </c:pt>
                <c:pt idx="14848">
                  <c:v>43240.760416666599</c:v>
                </c:pt>
                <c:pt idx="14849">
                  <c:v>43240.78125</c:v>
                </c:pt>
                <c:pt idx="14850">
                  <c:v>43240.802083333401</c:v>
                </c:pt>
                <c:pt idx="14851">
                  <c:v>43240.822916666599</c:v>
                </c:pt>
                <c:pt idx="14852">
                  <c:v>43240.84375</c:v>
                </c:pt>
                <c:pt idx="14853">
                  <c:v>43240.864583333401</c:v>
                </c:pt>
                <c:pt idx="14854">
                  <c:v>43240.885416666599</c:v>
                </c:pt>
                <c:pt idx="14855">
                  <c:v>43240.90625</c:v>
                </c:pt>
                <c:pt idx="14856">
                  <c:v>43240.927083333401</c:v>
                </c:pt>
                <c:pt idx="14857">
                  <c:v>43240.947916666599</c:v>
                </c:pt>
                <c:pt idx="14858">
                  <c:v>43240.96875</c:v>
                </c:pt>
                <c:pt idx="14859">
                  <c:v>43240.989583333401</c:v>
                </c:pt>
                <c:pt idx="14860">
                  <c:v>43241.010416666599</c:v>
                </c:pt>
                <c:pt idx="14861">
                  <c:v>43241.03125</c:v>
                </c:pt>
                <c:pt idx="14862">
                  <c:v>43241.052083333401</c:v>
                </c:pt>
                <c:pt idx="14863">
                  <c:v>43241.072916666599</c:v>
                </c:pt>
                <c:pt idx="14864">
                  <c:v>43241.09375</c:v>
                </c:pt>
                <c:pt idx="14865">
                  <c:v>43241.114583333401</c:v>
                </c:pt>
                <c:pt idx="14866">
                  <c:v>43241.135416666599</c:v>
                </c:pt>
                <c:pt idx="14867">
                  <c:v>43241.15625</c:v>
                </c:pt>
                <c:pt idx="14868">
                  <c:v>43241.177083333401</c:v>
                </c:pt>
                <c:pt idx="14869">
                  <c:v>43241.197916666599</c:v>
                </c:pt>
                <c:pt idx="14870">
                  <c:v>43241.21875</c:v>
                </c:pt>
                <c:pt idx="14871">
                  <c:v>43241.239583333401</c:v>
                </c:pt>
                <c:pt idx="14872">
                  <c:v>43241.260416666599</c:v>
                </c:pt>
                <c:pt idx="14873">
                  <c:v>43241.28125</c:v>
                </c:pt>
                <c:pt idx="14874">
                  <c:v>43241.302083333401</c:v>
                </c:pt>
                <c:pt idx="14875">
                  <c:v>43241.322916666599</c:v>
                </c:pt>
                <c:pt idx="14876">
                  <c:v>43241.34375</c:v>
                </c:pt>
                <c:pt idx="14877">
                  <c:v>43241.364583333401</c:v>
                </c:pt>
                <c:pt idx="14878">
                  <c:v>43241.385416666599</c:v>
                </c:pt>
                <c:pt idx="14879">
                  <c:v>43241.40625</c:v>
                </c:pt>
                <c:pt idx="14880">
                  <c:v>43241.427083333401</c:v>
                </c:pt>
                <c:pt idx="14881">
                  <c:v>43241.447916666599</c:v>
                </c:pt>
                <c:pt idx="14882">
                  <c:v>43241.46875</c:v>
                </c:pt>
                <c:pt idx="14883">
                  <c:v>43241.489583333401</c:v>
                </c:pt>
                <c:pt idx="14884">
                  <c:v>43241.510416666599</c:v>
                </c:pt>
                <c:pt idx="14885">
                  <c:v>43241.53125</c:v>
                </c:pt>
                <c:pt idx="14886">
                  <c:v>43241.552083333401</c:v>
                </c:pt>
                <c:pt idx="14887">
                  <c:v>43241.572916666599</c:v>
                </c:pt>
                <c:pt idx="14888">
                  <c:v>43241.59375</c:v>
                </c:pt>
                <c:pt idx="14889">
                  <c:v>43241.614583333401</c:v>
                </c:pt>
                <c:pt idx="14890">
                  <c:v>43241.635416666599</c:v>
                </c:pt>
                <c:pt idx="14891">
                  <c:v>43241.65625</c:v>
                </c:pt>
                <c:pt idx="14892">
                  <c:v>43241.677083333401</c:v>
                </c:pt>
                <c:pt idx="14893">
                  <c:v>43241.697916666599</c:v>
                </c:pt>
                <c:pt idx="14894">
                  <c:v>43241.71875</c:v>
                </c:pt>
                <c:pt idx="14895">
                  <c:v>43241.739583333401</c:v>
                </c:pt>
                <c:pt idx="14896">
                  <c:v>43241.760416666599</c:v>
                </c:pt>
                <c:pt idx="14897">
                  <c:v>43241.78125</c:v>
                </c:pt>
                <c:pt idx="14898">
                  <c:v>43241.802083333401</c:v>
                </c:pt>
                <c:pt idx="14899">
                  <c:v>43241.822916666599</c:v>
                </c:pt>
                <c:pt idx="14900">
                  <c:v>43241.84375</c:v>
                </c:pt>
                <c:pt idx="14901">
                  <c:v>43241.864583333401</c:v>
                </c:pt>
                <c:pt idx="14902">
                  <c:v>43241.885416666599</c:v>
                </c:pt>
                <c:pt idx="14903">
                  <c:v>43241.90625</c:v>
                </c:pt>
                <c:pt idx="14904">
                  <c:v>43241.927083333401</c:v>
                </c:pt>
                <c:pt idx="14905">
                  <c:v>43241.947916666599</c:v>
                </c:pt>
                <c:pt idx="14906">
                  <c:v>43241.96875</c:v>
                </c:pt>
                <c:pt idx="14907">
                  <c:v>43241.989583333401</c:v>
                </c:pt>
                <c:pt idx="14908">
                  <c:v>43242.010416666599</c:v>
                </c:pt>
                <c:pt idx="14909">
                  <c:v>43242.03125</c:v>
                </c:pt>
                <c:pt idx="14910">
                  <c:v>43242.052083333401</c:v>
                </c:pt>
                <c:pt idx="14911">
                  <c:v>43242.072916666599</c:v>
                </c:pt>
                <c:pt idx="14912">
                  <c:v>43242.09375</c:v>
                </c:pt>
                <c:pt idx="14913">
                  <c:v>43242.114583333401</c:v>
                </c:pt>
                <c:pt idx="14914">
                  <c:v>43242.135416666599</c:v>
                </c:pt>
                <c:pt idx="14915">
                  <c:v>43242.15625</c:v>
                </c:pt>
                <c:pt idx="14916">
                  <c:v>43242.177083333401</c:v>
                </c:pt>
                <c:pt idx="14917">
                  <c:v>43242.197916666599</c:v>
                </c:pt>
                <c:pt idx="14918">
                  <c:v>43242.21875</c:v>
                </c:pt>
                <c:pt idx="14919">
                  <c:v>43242.239583333401</c:v>
                </c:pt>
                <c:pt idx="14920">
                  <c:v>43242.260416666599</c:v>
                </c:pt>
                <c:pt idx="14921">
                  <c:v>43242.28125</c:v>
                </c:pt>
                <c:pt idx="14922">
                  <c:v>43242.302083333401</c:v>
                </c:pt>
                <c:pt idx="14923">
                  <c:v>43242.322916666599</c:v>
                </c:pt>
                <c:pt idx="14924">
                  <c:v>43242.34375</c:v>
                </c:pt>
                <c:pt idx="14925">
                  <c:v>43242.364583333401</c:v>
                </c:pt>
                <c:pt idx="14926">
                  <c:v>43242.385416666599</c:v>
                </c:pt>
                <c:pt idx="14927">
                  <c:v>43242.40625</c:v>
                </c:pt>
                <c:pt idx="14928">
                  <c:v>43242.427083333401</c:v>
                </c:pt>
                <c:pt idx="14929">
                  <c:v>43242.447916666599</c:v>
                </c:pt>
                <c:pt idx="14930">
                  <c:v>43242.46875</c:v>
                </c:pt>
                <c:pt idx="14931">
                  <c:v>43242.489583333401</c:v>
                </c:pt>
                <c:pt idx="14932">
                  <c:v>43242.510416666599</c:v>
                </c:pt>
                <c:pt idx="14933">
                  <c:v>43242.53125</c:v>
                </c:pt>
                <c:pt idx="14934">
                  <c:v>43242.552083333401</c:v>
                </c:pt>
                <c:pt idx="14935">
                  <c:v>43242.572916666599</c:v>
                </c:pt>
                <c:pt idx="14936">
                  <c:v>43242.59375</c:v>
                </c:pt>
                <c:pt idx="14937">
                  <c:v>43242.614583333401</c:v>
                </c:pt>
                <c:pt idx="14938">
                  <c:v>43242.635416666599</c:v>
                </c:pt>
                <c:pt idx="14939">
                  <c:v>43242.65625</c:v>
                </c:pt>
                <c:pt idx="14940">
                  <c:v>43242.677083333401</c:v>
                </c:pt>
                <c:pt idx="14941">
                  <c:v>43242.697916666599</c:v>
                </c:pt>
                <c:pt idx="14942">
                  <c:v>43242.71875</c:v>
                </c:pt>
                <c:pt idx="14943">
                  <c:v>43242.739583333401</c:v>
                </c:pt>
                <c:pt idx="14944">
                  <c:v>43242.760416666599</c:v>
                </c:pt>
                <c:pt idx="14945">
                  <c:v>43242.78125</c:v>
                </c:pt>
                <c:pt idx="14946">
                  <c:v>43242.802083333401</c:v>
                </c:pt>
                <c:pt idx="14947">
                  <c:v>43242.822916666599</c:v>
                </c:pt>
                <c:pt idx="14948">
                  <c:v>43242.84375</c:v>
                </c:pt>
                <c:pt idx="14949">
                  <c:v>43242.864583333401</c:v>
                </c:pt>
                <c:pt idx="14950">
                  <c:v>43242.885416666599</c:v>
                </c:pt>
                <c:pt idx="14951">
                  <c:v>43242.90625</c:v>
                </c:pt>
                <c:pt idx="14952">
                  <c:v>43242.927083333401</c:v>
                </c:pt>
                <c:pt idx="14953">
                  <c:v>43242.947916666599</c:v>
                </c:pt>
                <c:pt idx="14954">
                  <c:v>43242.96875</c:v>
                </c:pt>
                <c:pt idx="14955">
                  <c:v>43242.989583333401</c:v>
                </c:pt>
                <c:pt idx="14956">
                  <c:v>43243.010416666599</c:v>
                </c:pt>
                <c:pt idx="14957">
                  <c:v>43243.03125</c:v>
                </c:pt>
                <c:pt idx="14958">
                  <c:v>43243.052083333401</c:v>
                </c:pt>
                <c:pt idx="14959">
                  <c:v>43243.072916666599</c:v>
                </c:pt>
                <c:pt idx="14960">
                  <c:v>43243.09375</c:v>
                </c:pt>
                <c:pt idx="14961">
                  <c:v>43243.114583333401</c:v>
                </c:pt>
                <c:pt idx="14962">
                  <c:v>43243.135416666599</c:v>
                </c:pt>
                <c:pt idx="14963">
                  <c:v>43243.15625</c:v>
                </c:pt>
                <c:pt idx="14964">
                  <c:v>43243.177083333401</c:v>
                </c:pt>
                <c:pt idx="14965">
                  <c:v>43243.197916666599</c:v>
                </c:pt>
                <c:pt idx="14966">
                  <c:v>43243.21875</c:v>
                </c:pt>
                <c:pt idx="14967">
                  <c:v>43243.239583333401</c:v>
                </c:pt>
                <c:pt idx="14968">
                  <c:v>43243.260416666599</c:v>
                </c:pt>
                <c:pt idx="14969">
                  <c:v>43243.28125</c:v>
                </c:pt>
                <c:pt idx="14970">
                  <c:v>43243.302083333401</c:v>
                </c:pt>
                <c:pt idx="14971">
                  <c:v>43243.322916666599</c:v>
                </c:pt>
                <c:pt idx="14972">
                  <c:v>43243.34375</c:v>
                </c:pt>
                <c:pt idx="14973">
                  <c:v>43243.364583333401</c:v>
                </c:pt>
                <c:pt idx="14974">
                  <c:v>43243.385416666599</c:v>
                </c:pt>
                <c:pt idx="14975">
                  <c:v>43243.40625</c:v>
                </c:pt>
                <c:pt idx="14976">
                  <c:v>43243.427083333401</c:v>
                </c:pt>
                <c:pt idx="14977">
                  <c:v>43243.447916666599</c:v>
                </c:pt>
                <c:pt idx="14978">
                  <c:v>43243.46875</c:v>
                </c:pt>
                <c:pt idx="14979">
                  <c:v>43243.489583333401</c:v>
                </c:pt>
                <c:pt idx="14980">
                  <c:v>43243.510416666599</c:v>
                </c:pt>
                <c:pt idx="14981">
                  <c:v>43243.53125</c:v>
                </c:pt>
                <c:pt idx="14982">
                  <c:v>43243.552083333401</c:v>
                </c:pt>
                <c:pt idx="14983">
                  <c:v>43243.572916666599</c:v>
                </c:pt>
                <c:pt idx="14984">
                  <c:v>43243.59375</c:v>
                </c:pt>
                <c:pt idx="14985">
                  <c:v>43243.614583333401</c:v>
                </c:pt>
                <c:pt idx="14986">
                  <c:v>43243.635416666599</c:v>
                </c:pt>
                <c:pt idx="14987">
                  <c:v>43243.65625</c:v>
                </c:pt>
                <c:pt idx="14988">
                  <c:v>43243.677083333401</c:v>
                </c:pt>
                <c:pt idx="14989">
                  <c:v>43243.697916666599</c:v>
                </c:pt>
                <c:pt idx="14990">
                  <c:v>43243.71875</c:v>
                </c:pt>
                <c:pt idx="14991">
                  <c:v>43243.739583333401</c:v>
                </c:pt>
                <c:pt idx="14992">
                  <c:v>43243.760416666599</c:v>
                </c:pt>
                <c:pt idx="14993">
                  <c:v>43243.78125</c:v>
                </c:pt>
                <c:pt idx="14994">
                  <c:v>43243.802083333401</c:v>
                </c:pt>
                <c:pt idx="14995">
                  <c:v>43243.822916666599</c:v>
                </c:pt>
                <c:pt idx="14996">
                  <c:v>43243.84375</c:v>
                </c:pt>
                <c:pt idx="14997">
                  <c:v>43243.864583333401</c:v>
                </c:pt>
                <c:pt idx="14998">
                  <c:v>43243.885416666599</c:v>
                </c:pt>
                <c:pt idx="14999">
                  <c:v>43243.90625</c:v>
                </c:pt>
                <c:pt idx="15000">
                  <c:v>43243.927083333401</c:v>
                </c:pt>
                <c:pt idx="15001">
                  <c:v>43243.947916666599</c:v>
                </c:pt>
                <c:pt idx="15002">
                  <c:v>43243.96875</c:v>
                </c:pt>
                <c:pt idx="15003">
                  <c:v>43243.989583333401</c:v>
                </c:pt>
                <c:pt idx="15004">
                  <c:v>43244.010416666599</c:v>
                </c:pt>
                <c:pt idx="15005">
                  <c:v>43244.03125</c:v>
                </c:pt>
                <c:pt idx="15006">
                  <c:v>43244.052083333401</c:v>
                </c:pt>
                <c:pt idx="15007">
                  <c:v>43244.072916666599</c:v>
                </c:pt>
                <c:pt idx="15008">
                  <c:v>43244.09375</c:v>
                </c:pt>
                <c:pt idx="15009">
                  <c:v>43244.114583333401</c:v>
                </c:pt>
                <c:pt idx="15010">
                  <c:v>43244.135416666599</c:v>
                </c:pt>
                <c:pt idx="15011">
                  <c:v>43244.15625</c:v>
                </c:pt>
                <c:pt idx="15012">
                  <c:v>43244.177083333401</c:v>
                </c:pt>
                <c:pt idx="15013">
                  <c:v>43244.197916666599</c:v>
                </c:pt>
                <c:pt idx="15014">
                  <c:v>43244.21875</c:v>
                </c:pt>
                <c:pt idx="15015">
                  <c:v>43244.239583333401</c:v>
                </c:pt>
                <c:pt idx="15016">
                  <c:v>43244.260416666599</c:v>
                </c:pt>
                <c:pt idx="15017">
                  <c:v>43244.28125</c:v>
                </c:pt>
                <c:pt idx="15018">
                  <c:v>43244.302083333401</c:v>
                </c:pt>
                <c:pt idx="15019">
                  <c:v>43244.322916666599</c:v>
                </c:pt>
                <c:pt idx="15020">
                  <c:v>43244.34375</c:v>
                </c:pt>
                <c:pt idx="15021">
                  <c:v>43244.364583333401</c:v>
                </c:pt>
                <c:pt idx="15022">
                  <c:v>43244.385416666599</c:v>
                </c:pt>
                <c:pt idx="15023">
                  <c:v>43244.40625</c:v>
                </c:pt>
                <c:pt idx="15024">
                  <c:v>43244.427083333401</c:v>
                </c:pt>
                <c:pt idx="15025">
                  <c:v>43244.447916666599</c:v>
                </c:pt>
                <c:pt idx="15026">
                  <c:v>43244.46875</c:v>
                </c:pt>
                <c:pt idx="15027">
                  <c:v>43244.489583333401</c:v>
                </c:pt>
                <c:pt idx="15028">
                  <c:v>43244.510416666599</c:v>
                </c:pt>
                <c:pt idx="15029">
                  <c:v>43244.53125</c:v>
                </c:pt>
                <c:pt idx="15030">
                  <c:v>43244.552083333401</c:v>
                </c:pt>
                <c:pt idx="15031">
                  <c:v>43244.572916666599</c:v>
                </c:pt>
                <c:pt idx="15032">
                  <c:v>43244.59375</c:v>
                </c:pt>
                <c:pt idx="15033">
                  <c:v>43244.614583333401</c:v>
                </c:pt>
                <c:pt idx="15034">
                  <c:v>43244.635416666599</c:v>
                </c:pt>
                <c:pt idx="15035">
                  <c:v>43244.65625</c:v>
                </c:pt>
                <c:pt idx="15036">
                  <c:v>43244.677083333401</c:v>
                </c:pt>
                <c:pt idx="15037">
                  <c:v>43244.697916666599</c:v>
                </c:pt>
                <c:pt idx="15038">
                  <c:v>43244.71875</c:v>
                </c:pt>
                <c:pt idx="15039">
                  <c:v>43244.739583333401</c:v>
                </c:pt>
                <c:pt idx="15040">
                  <c:v>43244.760416666599</c:v>
                </c:pt>
                <c:pt idx="15041">
                  <c:v>43244.78125</c:v>
                </c:pt>
                <c:pt idx="15042">
                  <c:v>43244.802083333401</c:v>
                </c:pt>
                <c:pt idx="15043">
                  <c:v>43244.822916666599</c:v>
                </c:pt>
                <c:pt idx="15044">
                  <c:v>43244.84375</c:v>
                </c:pt>
                <c:pt idx="15045">
                  <c:v>43244.864583333401</c:v>
                </c:pt>
                <c:pt idx="15046">
                  <c:v>43244.885416666599</c:v>
                </c:pt>
                <c:pt idx="15047">
                  <c:v>43244.90625</c:v>
                </c:pt>
                <c:pt idx="15048">
                  <c:v>43244.927083333401</c:v>
                </c:pt>
                <c:pt idx="15049">
                  <c:v>43244.947916666599</c:v>
                </c:pt>
                <c:pt idx="15050">
                  <c:v>43244.96875</c:v>
                </c:pt>
                <c:pt idx="15051">
                  <c:v>43244.989583333401</c:v>
                </c:pt>
                <c:pt idx="15052">
                  <c:v>43245.010416666599</c:v>
                </c:pt>
                <c:pt idx="15053">
                  <c:v>43245.03125</c:v>
                </c:pt>
                <c:pt idx="15054">
                  <c:v>43245.052083333401</c:v>
                </c:pt>
                <c:pt idx="15055">
                  <c:v>43245.072916666599</c:v>
                </c:pt>
                <c:pt idx="15056">
                  <c:v>43245.09375</c:v>
                </c:pt>
                <c:pt idx="15057">
                  <c:v>43245.114583333401</c:v>
                </c:pt>
                <c:pt idx="15058">
                  <c:v>43245.135416666599</c:v>
                </c:pt>
                <c:pt idx="15059">
                  <c:v>43245.15625</c:v>
                </c:pt>
                <c:pt idx="15060">
                  <c:v>43245.177083333401</c:v>
                </c:pt>
                <c:pt idx="15061">
                  <c:v>43245.197916666599</c:v>
                </c:pt>
                <c:pt idx="15062">
                  <c:v>43245.21875</c:v>
                </c:pt>
                <c:pt idx="15063">
                  <c:v>43245.239583333401</c:v>
                </c:pt>
                <c:pt idx="15064">
                  <c:v>43245.260416666599</c:v>
                </c:pt>
                <c:pt idx="15065">
                  <c:v>43245.28125</c:v>
                </c:pt>
                <c:pt idx="15066">
                  <c:v>43245.302083333401</c:v>
                </c:pt>
                <c:pt idx="15067">
                  <c:v>43245.322916666599</c:v>
                </c:pt>
                <c:pt idx="15068">
                  <c:v>43245.34375</c:v>
                </c:pt>
                <c:pt idx="15069">
                  <c:v>43245.364583333401</c:v>
                </c:pt>
                <c:pt idx="15070">
                  <c:v>43245.385416666599</c:v>
                </c:pt>
                <c:pt idx="15071">
                  <c:v>43245.40625</c:v>
                </c:pt>
                <c:pt idx="15072">
                  <c:v>43245.427083333401</c:v>
                </c:pt>
                <c:pt idx="15073">
                  <c:v>43245.447916666599</c:v>
                </c:pt>
                <c:pt idx="15074">
                  <c:v>43245.46875</c:v>
                </c:pt>
                <c:pt idx="15075">
                  <c:v>43245.489583333401</c:v>
                </c:pt>
                <c:pt idx="15076">
                  <c:v>43245.510416666599</c:v>
                </c:pt>
                <c:pt idx="15077">
                  <c:v>43245.53125</c:v>
                </c:pt>
                <c:pt idx="15078">
                  <c:v>43245.552083333401</c:v>
                </c:pt>
                <c:pt idx="15079">
                  <c:v>43245.572916666599</c:v>
                </c:pt>
                <c:pt idx="15080">
                  <c:v>43245.59375</c:v>
                </c:pt>
                <c:pt idx="15081">
                  <c:v>43245.614583333401</c:v>
                </c:pt>
                <c:pt idx="15082">
                  <c:v>43245.635416666599</c:v>
                </c:pt>
                <c:pt idx="15083">
                  <c:v>43245.65625</c:v>
                </c:pt>
                <c:pt idx="15084">
                  <c:v>43245.677083333401</c:v>
                </c:pt>
                <c:pt idx="15085">
                  <c:v>43245.697916666599</c:v>
                </c:pt>
                <c:pt idx="15086">
                  <c:v>43245.71875</c:v>
                </c:pt>
                <c:pt idx="15087">
                  <c:v>43245.739583333401</c:v>
                </c:pt>
                <c:pt idx="15088">
                  <c:v>43245.760416666599</c:v>
                </c:pt>
                <c:pt idx="15089">
                  <c:v>43245.78125</c:v>
                </c:pt>
                <c:pt idx="15090">
                  <c:v>43245.802083333401</c:v>
                </c:pt>
                <c:pt idx="15091">
                  <c:v>43245.822916666599</c:v>
                </c:pt>
                <c:pt idx="15092">
                  <c:v>43245.84375</c:v>
                </c:pt>
                <c:pt idx="15093">
                  <c:v>43245.864583333401</c:v>
                </c:pt>
                <c:pt idx="15094">
                  <c:v>43245.885416666599</c:v>
                </c:pt>
                <c:pt idx="15095">
                  <c:v>43245.90625</c:v>
                </c:pt>
                <c:pt idx="15096">
                  <c:v>43245.927083333401</c:v>
                </c:pt>
                <c:pt idx="15097">
                  <c:v>43245.947916666599</c:v>
                </c:pt>
                <c:pt idx="15098">
                  <c:v>43245.96875</c:v>
                </c:pt>
                <c:pt idx="15099">
                  <c:v>43245.989583333401</c:v>
                </c:pt>
                <c:pt idx="15100">
                  <c:v>43246.010416666599</c:v>
                </c:pt>
                <c:pt idx="15101">
                  <c:v>43246.03125</c:v>
                </c:pt>
                <c:pt idx="15102">
                  <c:v>43246.052083333401</c:v>
                </c:pt>
                <c:pt idx="15103">
                  <c:v>43246.072916666599</c:v>
                </c:pt>
                <c:pt idx="15104">
                  <c:v>43246.09375</c:v>
                </c:pt>
                <c:pt idx="15105">
                  <c:v>43246.114583333401</c:v>
                </c:pt>
                <c:pt idx="15106">
                  <c:v>43246.135416666599</c:v>
                </c:pt>
                <c:pt idx="15107">
                  <c:v>43246.15625</c:v>
                </c:pt>
                <c:pt idx="15108">
                  <c:v>43246.177083333401</c:v>
                </c:pt>
                <c:pt idx="15109">
                  <c:v>43246.197916666599</c:v>
                </c:pt>
                <c:pt idx="15110">
                  <c:v>43246.21875</c:v>
                </c:pt>
                <c:pt idx="15111">
                  <c:v>43246.239583333401</c:v>
                </c:pt>
                <c:pt idx="15112">
                  <c:v>43246.260416666599</c:v>
                </c:pt>
                <c:pt idx="15113">
                  <c:v>43246.28125</c:v>
                </c:pt>
                <c:pt idx="15114">
                  <c:v>43246.302083333401</c:v>
                </c:pt>
                <c:pt idx="15115">
                  <c:v>43246.322916666599</c:v>
                </c:pt>
                <c:pt idx="15116">
                  <c:v>43246.34375</c:v>
                </c:pt>
                <c:pt idx="15117">
                  <c:v>43246.364583333401</c:v>
                </c:pt>
                <c:pt idx="15118">
                  <c:v>43246.385416666599</c:v>
                </c:pt>
                <c:pt idx="15119">
                  <c:v>43246.40625</c:v>
                </c:pt>
                <c:pt idx="15120">
                  <c:v>43246.427083333401</c:v>
                </c:pt>
                <c:pt idx="15121">
                  <c:v>43246.447916666599</c:v>
                </c:pt>
                <c:pt idx="15122">
                  <c:v>43246.46875</c:v>
                </c:pt>
                <c:pt idx="15123">
                  <c:v>43246.489583333401</c:v>
                </c:pt>
                <c:pt idx="15124">
                  <c:v>43246.510416666599</c:v>
                </c:pt>
                <c:pt idx="15125">
                  <c:v>43246.53125</c:v>
                </c:pt>
                <c:pt idx="15126">
                  <c:v>43246.552083333401</c:v>
                </c:pt>
                <c:pt idx="15127">
                  <c:v>43246.572916666599</c:v>
                </c:pt>
                <c:pt idx="15128">
                  <c:v>43246.59375</c:v>
                </c:pt>
                <c:pt idx="15129">
                  <c:v>43246.614583333401</c:v>
                </c:pt>
                <c:pt idx="15130">
                  <c:v>43246.635416666599</c:v>
                </c:pt>
                <c:pt idx="15131">
                  <c:v>43246.65625</c:v>
                </c:pt>
                <c:pt idx="15132">
                  <c:v>43246.677083333401</c:v>
                </c:pt>
                <c:pt idx="15133">
                  <c:v>43246.697916666599</c:v>
                </c:pt>
                <c:pt idx="15134">
                  <c:v>43246.71875</c:v>
                </c:pt>
                <c:pt idx="15135">
                  <c:v>43246.739583333401</c:v>
                </c:pt>
                <c:pt idx="15136">
                  <c:v>43246.760416666599</c:v>
                </c:pt>
                <c:pt idx="15137">
                  <c:v>43246.78125</c:v>
                </c:pt>
                <c:pt idx="15138">
                  <c:v>43246.802083333401</c:v>
                </c:pt>
                <c:pt idx="15139">
                  <c:v>43246.822916666599</c:v>
                </c:pt>
                <c:pt idx="15140">
                  <c:v>43246.84375</c:v>
                </c:pt>
                <c:pt idx="15141">
                  <c:v>43246.864583333401</c:v>
                </c:pt>
                <c:pt idx="15142">
                  <c:v>43246.885416666599</c:v>
                </c:pt>
                <c:pt idx="15143">
                  <c:v>43246.90625</c:v>
                </c:pt>
                <c:pt idx="15144">
                  <c:v>43246.927083333401</c:v>
                </c:pt>
                <c:pt idx="15145">
                  <c:v>43246.947916666599</c:v>
                </c:pt>
                <c:pt idx="15146">
                  <c:v>43246.96875</c:v>
                </c:pt>
                <c:pt idx="15147">
                  <c:v>43246.989583333401</c:v>
                </c:pt>
                <c:pt idx="15148">
                  <c:v>43247.010416666599</c:v>
                </c:pt>
                <c:pt idx="15149">
                  <c:v>43247.03125</c:v>
                </c:pt>
                <c:pt idx="15150">
                  <c:v>43247.052083333401</c:v>
                </c:pt>
                <c:pt idx="15151">
                  <c:v>43247.072916666599</c:v>
                </c:pt>
                <c:pt idx="15152">
                  <c:v>43247.09375</c:v>
                </c:pt>
                <c:pt idx="15153">
                  <c:v>43247.114583333401</c:v>
                </c:pt>
                <c:pt idx="15154">
                  <c:v>43247.135416666599</c:v>
                </c:pt>
                <c:pt idx="15155">
                  <c:v>43247.15625</c:v>
                </c:pt>
                <c:pt idx="15156">
                  <c:v>43247.177083333401</c:v>
                </c:pt>
                <c:pt idx="15157">
                  <c:v>43247.197916666599</c:v>
                </c:pt>
                <c:pt idx="15158">
                  <c:v>43247.21875</c:v>
                </c:pt>
                <c:pt idx="15159">
                  <c:v>43247.239583333401</c:v>
                </c:pt>
                <c:pt idx="15160">
                  <c:v>43247.260416666599</c:v>
                </c:pt>
                <c:pt idx="15161">
                  <c:v>43247.28125</c:v>
                </c:pt>
                <c:pt idx="15162">
                  <c:v>43247.302083333401</c:v>
                </c:pt>
                <c:pt idx="15163">
                  <c:v>43247.322916666599</c:v>
                </c:pt>
                <c:pt idx="15164">
                  <c:v>43247.34375</c:v>
                </c:pt>
                <c:pt idx="15165">
                  <c:v>43247.364583333401</c:v>
                </c:pt>
                <c:pt idx="15166">
                  <c:v>43247.385416666599</c:v>
                </c:pt>
                <c:pt idx="15167">
                  <c:v>43247.40625</c:v>
                </c:pt>
                <c:pt idx="15168">
                  <c:v>43247.427083333401</c:v>
                </c:pt>
                <c:pt idx="15169">
                  <c:v>43247.447916666599</c:v>
                </c:pt>
                <c:pt idx="15170">
                  <c:v>43247.46875</c:v>
                </c:pt>
                <c:pt idx="15171">
                  <c:v>43247.489583333401</c:v>
                </c:pt>
                <c:pt idx="15172">
                  <c:v>43247.510416666599</c:v>
                </c:pt>
                <c:pt idx="15173">
                  <c:v>43247.53125</c:v>
                </c:pt>
                <c:pt idx="15174">
                  <c:v>43247.552083333401</c:v>
                </c:pt>
                <c:pt idx="15175">
                  <c:v>43247.572916666599</c:v>
                </c:pt>
                <c:pt idx="15176">
                  <c:v>43247.59375</c:v>
                </c:pt>
                <c:pt idx="15177">
                  <c:v>43247.614583333401</c:v>
                </c:pt>
                <c:pt idx="15178">
                  <c:v>43247.635416666599</c:v>
                </c:pt>
                <c:pt idx="15179">
                  <c:v>43247.65625</c:v>
                </c:pt>
                <c:pt idx="15180">
                  <c:v>43247.677083333401</c:v>
                </c:pt>
                <c:pt idx="15181">
                  <c:v>43247.697916666599</c:v>
                </c:pt>
                <c:pt idx="15182">
                  <c:v>43247.71875</c:v>
                </c:pt>
                <c:pt idx="15183">
                  <c:v>43247.739583333401</c:v>
                </c:pt>
                <c:pt idx="15184">
                  <c:v>43247.760416666599</c:v>
                </c:pt>
                <c:pt idx="15185">
                  <c:v>43247.78125</c:v>
                </c:pt>
                <c:pt idx="15186">
                  <c:v>43247.802083333401</c:v>
                </c:pt>
                <c:pt idx="15187">
                  <c:v>43247.822916666599</c:v>
                </c:pt>
                <c:pt idx="15188">
                  <c:v>43247.84375</c:v>
                </c:pt>
                <c:pt idx="15189">
                  <c:v>43247.864583333401</c:v>
                </c:pt>
                <c:pt idx="15190">
                  <c:v>43247.885416666599</c:v>
                </c:pt>
                <c:pt idx="15191">
                  <c:v>43247.90625</c:v>
                </c:pt>
                <c:pt idx="15192">
                  <c:v>43247.927083333401</c:v>
                </c:pt>
                <c:pt idx="15193">
                  <c:v>43247.947916666599</c:v>
                </c:pt>
                <c:pt idx="15194">
                  <c:v>43247.96875</c:v>
                </c:pt>
                <c:pt idx="15195">
                  <c:v>43247.989583333401</c:v>
                </c:pt>
                <c:pt idx="15196">
                  <c:v>43248.010416666599</c:v>
                </c:pt>
                <c:pt idx="15197">
                  <c:v>43248.03125</c:v>
                </c:pt>
                <c:pt idx="15198">
                  <c:v>43248.052083333401</c:v>
                </c:pt>
                <c:pt idx="15199">
                  <c:v>43248.072916666599</c:v>
                </c:pt>
                <c:pt idx="15200">
                  <c:v>43248.09375</c:v>
                </c:pt>
                <c:pt idx="15201">
                  <c:v>43248.114583333401</c:v>
                </c:pt>
                <c:pt idx="15202">
                  <c:v>43248.135416666599</c:v>
                </c:pt>
                <c:pt idx="15203">
                  <c:v>43248.15625</c:v>
                </c:pt>
                <c:pt idx="15204">
                  <c:v>43248.177083333401</c:v>
                </c:pt>
                <c:pt idx="15205">
                  <c:v>43248.197916666599</c:v>
                </c:pt>
                <c:pt idx="15206">
                  <c:v>43248.21875</c:v>
                </c:pt>
                <c:pt idx="15207">
                  <c:v>43248.239583333401</c:v>
                </c:pt>
                <c:pt idx="15208">
                  <c:v>43248.260416666599</c:v>
                </c:pt>
                <c:pt idx="15209">
                  <c:v>43248.28125</c:v>
                </c:pt>
                <c:pt idx="15210">
                  <c:v>43248.302083333401</c:v>
                </c:pt>
                <c:pt idx="15211">
                  <c:v>43248.322916666599</c:v>
                </c:pt>
                <c:pt idx="15212">
                  <c:v>43248.34375</c:v>
                </c:pt>
                <c:pt idx="15213">
                  <c:v>43248.364583333401</c:v>
                </c:pt>
                <c:pt idx="15214">
                  <c:v>43248.385416666599</c:v>
                </c:pt>
                <c:pt idx="15215">
                  <c:v>43248.40625</c:v>
                </c:pt>
                <c:pt idx="15216">
                  <c:v>43248.427083333401</c:v>
                </c:pt>
                <c:pt idx="15217">
                  <c:v>43248.447916666599</c:v>
                </c:pt>
                <c:pt idx="15218">
                  <c:v>43248.46875</c:v>
                </c:pt>
                <c:pt idx="15219">
                  <c:v>43248.489583333401</c:v>
                </c:pt>
                <c:pt idx="15220">
                  <c:v>43248.510416666599</c:v>
                </c:pt>
                <c:pt idx="15221">
                  <c:v>43248.53125</c:v>
                </c:pt>
                <c:pt idx="15222">
                  <c:v>43248.552083333401</c:v>
                </c:pt>
                <c:pt idx="15223">
                  <c:v>43248.572916666599</c:v>
                </c:pt>
                <c:pt idx="15224">
                  <c:v>43248.59375</c:v>
                </c:pt>
                <c:pt idx="15225">
                  <c:v>43248.614583333401</c:v>
                </c:pt>
                <c:pt idx="15226">
                  <c:v>43248.635416666599</c:v>
                </c:pt>
                <c:pt idx="15227">
                  <c:v>43248.65625</c:v>
                </c:pt>
                <c:pt idx="15228">
                  <c:v>43248.677083333401</c:v>
                </c:pt>
                <c:pt idx="15229">
                  <c:v>43248.697916666599</c:v>
                </c:pt>
                <c:pt idx="15230">
                  <c:v>43248.71875</c:v>
                </c:pt>
                <c:pt idx="15231">
                  <c:v>43248.739583333401</c:v>
                </c:pt>
                <c:pt idx="15232">
                  <c:v>43248.760416666599</c:v>
                </c:pt>
                <c:pt idx="15233">
                  <c:v>43248.78125</c:v>
                </c:pt>
                <c:pt idx="15234">
                  <c:v>43248.802083333401</c:v>
                </c:pt>
                <c:pt idx="15235">
                  <c:v>43248.822916666599</c:v>
                </c:pt>
                <c:pt idx="15236">
                  <c:v>43248.84375</c:v>
                </c:pt>
                <c:pt idx="15237">
                  <c:v>43248.864583333401</c:v>
                </c:pt>
                <c:pt idx="15238">
                  <c:v>43248.885416666599</c:v>
                </c:pt>
                <c:pt idx="15239">
                  <c:v>43248.90625</c:v>
                </c:pt>
                <c:pt idx="15240">
                  <c:v>43248.927083333401</c:v>
                </c:pt>
                <c:pt idx="15241">
                  <c:v>43248.947916666599</c:v>
                </c:pt>
                <c:pt idx="15242">
                  <c:v>43248.96875</c:v>
                </c:pt>
                <c:pt idx="15243">
                  <c:v>43248.989583333401</c:v>
                </c:pt>
                <c:pt idx="15244">
                  <c:v>43249.010416666599</c:v>
                </c:pt>
                <c:pt idx="15245">
                  <c:v>43249.03125</c:v>
                </c:pt>
                <c:pt idx="15246">
                  <c:v>43249.052083333401</c:v>
                </c:pt>
                <c:pt idx="15247">
                  <c:v>43249.072916666599</c:v>
                </c:pt>
                <c:pt idx="15248">
                  <c:v>43249.09375</c:v>
                </c:pt>
                <c:pt idx="15249">
                  <c:v>43249.114583333401</c:v>
                </c:pt>
                <c:pt idx="15250">
                  <c:v>43249.135416666599</c:v>
                </c:pt>
                <c:pt idx="15251">
                  <c:v>43249.15625</c:v>
                </c:pt>
                <c:pt idx="15252">
                  <c:v>43249.177083333401</c:v>
                </c:pt>
                <c:pt idx="15253">
                  <c:v>43249.197916666599</c:v>
                </c:pt>
                <c:pt idx="15254">
                  <c:v>43249.21875</c:v>
                </c:pt>
                <c:pt idx="15255">
                  <c:v>43249.239583333401</c:v>
                </c:pt>
                <c:pt idx="15256">
                  <c:v>43249.260416666599</c:v>
                </c:pt>
                <c:pt idx="15257">
                  <c:v>43249.28125</c:v>
                </c:pt>
                <c:pt idx="15258">
                  <c:v>43249.302083333401</c:v>
                </c:pt>
                <c:pt idx="15259">
                  <c:v>43249.322916666599</c:v>
                </c:pt>
                <c:pt idx="15260">
                  <c:v>43249.34375</c:v>
                </c:pt>
                <c:pt idx="15261">
                  <c:v>43249.364583333401</c:v>
                </c:pt>
                <c:pt idx="15262">
                  <c:v>43249.385416666599</c:v>
                </c:pt>
                <c:pt idx="15263">
                  <c:v>43249.40625</c:v>
                </c:pt>
                <c:pt idx="15264">
                  <c:v>43249.427083333401</c:v>
                </c:pt>
                <c:pt idx="15265">
                  <c:v>43249.447916666599</c:v>
                </c:pt>
                <c:pt idx="15266">
                  <c:v>43249.46875</c:v>
                </c:pt>
                <c:pt idx="15267">
                  <c:v>43249.489583333401</c:v>
                </c:pt>
                <c:pt idx="15268">
                  <c:v>43249.510416666599</c:v>
                </c:pt>
                <c:pt idx="15269">
                  <c:v>43249.53125</c:v>
                </c:pt>
                <c:pt idx="15270">
                  <c:v>43249.552083333401</c:v>
                </c:pt>
                <c:pt idx="15271">
                  <c:v>43249.572916666599</c:v>
                </c:pt>
                <c:pt idx="15272">
                  <c:v>43249.59375</c:v>
                </c:pt>
                <c:pt idx="15273">
                  <c:v>43249.614583333401</c:v>
                </c:pt>
                <c:pt idx="15274">
                  <c:v>43249.635416666599</c:v>
                </c:pt>
                <c:pt idx="15275">
                  <c:v>43249.65625</c:v>
                </c:pt>
                <c:pt idx="15276">
                  <c:v>43249.677083333401</c:v>
                </c:pt>
                <c:pt idx="15277">
                  <c:v>43249.697916666599</c:v>
                </c:pt>
                <c:pt idx="15278">
                  <c:v>43249.71875</c:v>
                </c:pt>
                <c:pt idx="15279">
                  <c:v>43249.739583333401</c:v>
                </c:pt>
                <c:pt idx="15280">
                  <c:v>43249.760416666599</c:v>
                </c:pt>
                <c:pt idx="15281">
                  <c:v>43249.78125</c:v>
                </c:pt>
                <c:pt idx="15282">
                  <c:v>43249.802083333401</c:v>
                </c:pt>
                <c:pt idx="15283">
                  <c:v>43249.822916666599</c:v>
                </c:pt>
                <c:pt idx="15284">
                  <c:v>43249.84375</c:v>
                </c:pt>
                <c:pt idx="15285">
                  <c:v>43249.864583333401</c:v>
                </c:pt>
                <c:pt idx="15286">
                  <c:v>43249.885416666599</c:v>
                </c:pt>
                <c:pt idx="15287">
                  <c:v>43249.90625</c:v>
                </c:pt>
                <c:pt idx="15288">
                  <c:v>43249.927083333401</c:v>
                </c:pt>
                <c:pt idx="15289">
                  <c:v>43249.947916666599</c:v>
                </c:pt>
                <c:pt idx="15290">
                  <c:v>43249.96875</c:v>
                </c:pt>
                <c:pt idx="15291">
                  <c:v>43249.989583333401</c:v>
                </c:pt>
                <c:pt idx="15292">
                  <c:v>43250.010416666599</c:v>
                </c:pt>
                <c:pt idx="15293">
                  <c:v>43250.03125</c:v>
                </c:pt>
                <c:pt idx="15294">
                  <c:v>43250.052083333401</c:v>
                </c:pt>
                <c:pt idx="15295">
                  <c:v>43250.072916666599</c:v>
                </c:pt>
                <c:pt idx="15296">
                  <c:v>43250.09375</c:v>
                </c:pt>
                <c:pt idx="15297">
                  <c:v>43250.114583333401</c:v>
                </c:pt>
                <c:pt idx="15298">
                  <c:v>43250.135416666599</c:v>
                </c:pt>
                <c:pt idx="15299">
                  <c:v>43250.15625</c:v>
                </c:pt>
                <c:pt idx="15300">
                  <c:v>43250.177083333401</c:v>
                </c:pt>
                <c:pt idx="15301">
                  <c:v>43250.197916666599</c:v>
                </c:pt>
                <c:pt idx="15302">
                  <c:v>43250.21875</c:v>
                </c:pt>
                <c:pt idx="15303">
                  <c:v>43250.239583333401</c:v>
                </c:pt>
                <c:pt idx="15304">
                  <c:v>43250.260416666599</c:v>
                </c:pt>
                <c:pt idx="15305">
                  <c:v>43250.28125</c:v>
                </c:pt>
                <c:pt idx="15306">
                  <c:v>43250.302083333401</c:v>
                </c:pt>
                <c:pt idx="15307">
                  <c:v>43250.322916666599</c:v>
                </c:pt>
                <c:pt idx="15308">
                  <c:v>43250.34375</c:v>
                </c:pt>
                <c:pt idx="15309">
                  <c:v>43250.364583333401</c:v>
                </c:pt>
                <c:pt idx="15310">
                  <c:v>43250.385416666599</c:v>
                </c:pt>
                <c:pt idx="15311">
                  <c:v>43250.40625</c:v>
                </c:pt>
                <c:pt idx="15312">
                  <c:v>43250.427083333401</c:v>
                </c:pt>
                <c:pt idx="15313">
                  <c:v>43250.447916666599</c:v>
                </c:pt>
                <c:pt idx="15314">
                  <c:v>43250.46875</c:v>
                </c:pt>
                <c:pt idx="15315">
                  <c:v>43250.489583333401</c:v>
                </c:pt>
                <c:pt idx="15316">
                  <c:v>43250.510416666599</c:v>
                </c:pt>
                <c:pt idx="15317">
                  <c:v>43250.53125</c:v>
                </c:pt>
                <c:pt idx="15318">
                  <c:v>43250.552083333401</c:v>
                </c:pt>
                <c:pt idx="15319">
                  <c:v>43250.572916666599</c:v>
                </c:pt>
                <c:pt idx="15320">
                  <c:v>43250.59375</c:v>
                </c:pt>
                <c:pt idx="15321">
                  <c:v>43250.614583333401</c:v>
                </c:pt>
                <c:pt idx="15322">
                  <c:v>43250.635416666599</c:v>
                </c:pt>
                <c:pt idx="15323">
                  <c:v>43250.65625</c:v>
                </c:pt>
                <c:pt idx="15324">
                  <c:v>43250.677083333401</c:v>
                </c:pt>
                <c:pt idx="15325">
                  <c:v>43250.697916666599</c:v>
                </c:pt>
                <c:pt idx="15326">
                  <c:v>43250.71875</c:v>
                </c:pt>
                <c:pt idx="15327">
                  <c:v>43250.739583333401</c:v>
                </c:pt>
                <c:pt idx="15328">
                  <c:v>43250.760416666599</c:v>
                </c:pt>
                <c:pt idx="15329">
                  <c:v>43250.78125</c:v>
                </c:pt>
                <c:pt idx="15330">
                  <c:v>43250.802083333401</c:v>
                </c:pt>
                <c:pt idx="15331">
                  <c:v>43250.822916666599</c:v>
                </c:pt>
                <c:pt idx="15332">
                  <c:v>43250.84375</c:v>
                </c:pt>
                <c:pt idx="15333">
                  <c:v>43250.864583333401</c:v>
                </c:pt>
                <c:pt idx="15334">
                  <c:v>43250.885416666599</c:v>
                </c:pt>
                <c:pt idx="15335">
                  <c:v>43250.90625</c:v>
                </c:pt>
                <c:pt idx="15336">
                  <c:v>43250.927083333401</c:v>
                </c:pt>
                <c:pt idx="15337">
                  <c:v>43250.947916666599</c:v>
                </c:pt>
                <c:pt idx="15338">
                  <c:v>43250.96875</c:v>
                </c:pt>
                <c:pt idx="15339">
                  <c:v>43250.989583333401</c:v>
                </c:pt>
                <c:pt idx="15340">
                  <c:v>43251.010416666599</c:v>
                </c:pt>
                <c:pt idx="15341">
                  <c:v>43251.03125</c:v>
                </c:pt>
                <c:pt idx="15342">
                  <c:v>43251.052083333401</c:v>
                </c:pt>
                <c:pt idx="15343">
                  <c:v>43251.072916666599</c:v>
                </c:pt>
                <c:pt idx="15344">
                  <c:v>43251.09375</c:v>
                </c:pt>
                <c:pt idx="15345">
                  <c:v>43251.114583333401</c:v>
                </c:pt>
                <c:pt idx="15346">
                  <c:v>43251.135416666599</c:v>
                </c:pt>
                <c:pt idx="15347">
                  <c:v>43251.15625</c:v>
                </c:pt>
                <c:pt idx="15348">
                  <c:v>43251.177083333401</c:v>
                </c:pt>
                <c:pt idx="15349">
                  <c:v>43251.197916666599</c:v>
                </c:pt>
                <c:pt idx="15350">
                  <c:v>43251.21875</c:v>
                </c:pt>
                <c:pt idx="15351">
                  <c:v>43251.239583333401</c:v>
                </c:pt>
                <c:pt idx="15352">
                  <c:v>43251.260416666599</c:v>
                </c:pt>
                <c:pt idx="15353">
                  <c:v>43251.28125</c:v>
                </c:pt>
                <c:pt idx="15354">
                  <c:v>43251.302083333401</c:v>
                </c:pt>
                <c:pt idx="15355">
                  <c:v>43251.322916666599</c:v>
                </c:pt>
                <c:pt idx="15356">
                  <c:v>43251.34375</c:v>
                </c:pt>
                <c:pt idx="15357">
                  <c:v>43251.364583333401</c:v>
                </c:pt>
                <c:pt idx="15358">
                  <c:v>43251.385416666599</c:v>
                </c:pt>
                <c:pt idx="15359">
                  <c:v>43251.40625</c:v>
                </c:pt>
                <c:pt idx="15360">
                  <c:v>43251.427083333401</c:v>
                </c:pt>
                <c:pt idx="15361">
                  <c:v>43251.447916666599</c:v>
                </c:pt>
                <c:pt idx="15362">
                  <c:v>43251.46875</c:v>
                </c:pt>
                <c:pt idx="15363">
                  <c:v>43251.489583333401</c:v>
                </c:pt>
                <c:pt idx="15364">
                  <c:v>43251.510416666599</c:v>
                </c:pt>
                <c:pt idx="15365">
                  <c:v>43251.53125</c:v>
                </c:pt>
                <c:pt idx="15366">
                  <c:v>43251.552083333401</c:v>
                </c:pt>
                <c:pt idx="15367">
                  <c:v>43251.572916666599</c:v>
                </c:pt>
                <c:pt idx="15368">
                  <c:v>43251.59375</c:v>
                </c:pt>
                <c:pt idx="15369">
                  <c:v>43251.614583333401</c:v>
                </c:pt>
                <c:pt idx="15370">
                  <c:v>43251.635416666599</c:v>
                </c:pt>
                <c:pt idx="15371">
                  <c:v>43251.65625</c:v>
                </c:pt>
                <c:pt idx="15372">
                  <c:v>43251.677083333401</c:v>
                </c:pt>
                <c:pt idx="15373">
                  <c:v>43251.697916666599</c:v>
                </c:pt>
                <c:pt idx="15374">
                  <c:v>43251.71875</c:v>
                </c:pt>
                <c:pt idx="15375">
                  <c:v>43251.739583333401</c:v>
                </c:pt>
                <c:pt idx="15376">
                  <c:v>43251.760416666599</c:v>
                </c:pt>
                <c:pt idx="15377">
                  <c:v>43251.78125</c:v>
                </c:pt>
                <c:pt idx="15378">
                  <c:v>43251.802083333401</c:v>
                </c:pt>
                <c:pt idx="15379">
                  <c:v>43251.822916666599</c:v>
                </c:pt>
                <c:pt idx="15380">
                  <c:v>43251.84375</c:v>
                </c:pt>
                <c:pt idx="15381">
                  <c:v>43251.864583333401</c:v>
                </c:pt>
                <c:pt idx="15382">
                  <c:v>43251.885416666599</c:v>
                </c:pt>
                <c:pt idx="15383">
                  <c:v>43251.90625</c:v>
                </c:pt>
                <c:pt idx="15384">
                  <c:v>43251.927083333401</c:v>
                </c:pt>
                <c:pt idx="15385">
                  <c:v>43251.947916666599</c:v>
                </c:pt>
                <c:pt idx="15386">
                  <c:v>43251.96875</c:v>
                </c:pt>
                <c:pt idx="15387">
                  <c:v>43251.989583333401</c:v>
                </c:pt>
                <c:pt idx="15388">
                  <c:v>43252.010416666599</c:v>
                </c:pt>
                <c:pt idx="15389">
                  <c:v>43252.03125</c:v>
                </c:pt>
                <c:pt idx="15390">
                  <c:v>43252.052083333401</c:v>
                </c:pt>
                <c:pt idx="15391">
                  <c:v>43252.072916666599</c:v>
                </c:pt>
                <c:pt idx="15392">
                  <c:v>43252.09375</c:v>
                </c:pt>
                <c:pt idx="15393">
                  <c:v>43252.114583333401</c:v>
                </c:pt>
                <c:pt idx="15394">
                  <c:v>43252.135416666599</c:v>
                </c:pt>
                <c:pt idx="15395">
                  <c:v>43252.15625</c:v>
                </c:pt>
                <c:pt idx="15396">
                  <c:v>43252.177083333401</c:v>
                </c:pt>
                <c:pt idx="15397">
                  <c:v>43252.197916666599</c:v>
                </c:pt>
                <c:pt idx="15398">
                  <c:v>43252.21875</c:v>
                </c:pt>
                <c:pt idx="15399">
                  <c:v>43252.239583333401</c:v>
                </c:pt>
                <c:pt idx="15400">
                  <c:v>43252.260416666599</c:v>
                </c:pt>
                <c:pt idx="15401">
                  <c:v>43252.28125</c:v>
                </c:pt>
                <c:pt idx="15402">
                  <c:v>43252.302083333401</c:v>
                </c:pt>
                <c:pt idx="15403">
                  <c:v>43252.322916666599</c:v>
                </c:pt>
                <c:pt idx="15404">
                  <c:v>43252.34375</c:v>
                </c:pt>
                <c:pt idx="15405">
                  <c:v>43252.364583333401</c:v>
                </c:pt>
                <c:pt idx="15406">
                  <c:v>43252.385416666599</c:v>
                </c:pt>
                <c:pt idx="15407">
                  <c:v>43252.40625</c:v>
                </c:pt>
                <c:pt idx="15408">
                  <c:v>43252.427083333401</c:v>
                </c:pt>
                <c:pt idx="15409">
                  <c:v>43252.447916666599</c:v>
                </c:pt>
                <c:pt idx="15410">
                  <c:v>43252.46875</c:v>
                </c:pt>
                <c:pt idx="15411">
                  <c:v>43252.489583333401</c:v>
                </c:pt>
                <c:pt idx="15412">
                  <c:v>43252.510416666599</c:v>
                </c:pt>
                <c:pt idx="15413">
                  <c:v>43252.53125</c:v>
                </c:pt>
                <c:pt idx="15414">
                  <c:v>43252.552083333401</c:v>
                </c:pt>
                <c:pt idx="15415">
                  <c:v>43252.572916666599</c:v>
                </c:pt>
                <c:pt idx="15416">
                  <c:v>43252.59375</c:v>
                </c:pt>
                <c:pt idx="15417">
                  <c:v>43252.614583333401</c:v>
                </c:pt>
                <c:pt idx="15418">
                  <c:v>43252.635416666599</c:v>
                </c:pt>
                <c:pt idx="15419">
                  <c:v>43252.65625</c:v>
                </c:pt>
                <c:pt idx="15420">
                  <c:v>43252.677083333401</c:v>
                </c:pt>
                <c:pt idx="15421">
                  <c:v>43252.697916666599</c:v>
                </c:pt>
                <c:pt idx="15422">
                  <c:v>43252.71875</c:v>
                </c:pt>
                <c:pt idx="15423">
                  <c:v>43252.739583333401</c:v>
                </c:pt>
                <c:pt idx="15424">
                  <c:v>43252.760416666599</c:v>
                </c:pt>
                <c:pt idx="15425">
                  <c:v>43252.78125</c:v>
                </c:pt>
                <c:pt idx="15426">
                  <c:v>43252.802083333401</c:v>
                </c:pt>
                <c:pt idx="15427">
                  <c:v>43252.822916666599</c:v>
                </c:pt>
                <c:pt idx="15428">
                  <c:v>43252.84375</c:v>
                </c:pt>
                <c:pt idx="15429">
                  <c:v>43252.864583333401</c:v>
                </c:pt>
                <c:pt idx="15430">
                  <c:v>43252.885416666599</c:v>
                </c:pt>
                <c:pt idx="15431">
                  <c:v>43252.90625</c:v>
                </c:pt>
                <c:pt idx="15432">
                  <c:v>43252.927083333401</c:v>
                </c:pt>
                <c:pt idx="15433">
                  <c:v>43252.947916666599</c:v>
                </c:pt>
                <c:pt idx="15434">
                  <c:v>43252.96875</c:v>
                </c:pt>
                <c:pt idx="15435">
                  <c:v>43252.989583333401</c:v>
                </c:pt>
                <c:pt idx="15436">
                  <c:v>43253.010416666599</c:v>
                </c:pt>
                <c:pt idx="15437">
                  <c:v>43253.03125</c:v>
                </c:pt>
                <c:pt idx="15438">
                  <c:v>43253.052083333401</c:v>
                </c:pt>
                <c:pt idx="15439">
                  <c:v>43253.072916666599</c:v>
                </c:pt>
                <c:pt idx="15440">
                  <c:v>43253.09375</c:v>
                </c:pt>
                <c:pt idx="15441">
                  <c:v>43253.114583333401</c:v>
                </c:pt>
                <c:pt idx="15442">
                  <c:v>43253.135416666599</c:v>
                </c:pt>
                <c:pt idx="15443">
                  <c:v>43253.15625</c:v>
                </c:pt>
                <c:pt idx="15444">
                  <c:v>43253.177083333401</c:v>
                </c:pt>
                <c:pt idx="15445">
                  <c:v>43253.197916666599</c:v>
                </c:pt>
                <c:pt idx="15446">
                  <c:v>43253.21875</c:v>
                </c:pt>
                <c:pt idx="15447">
                  <c:v>43253.239583333401</c:v>
                </c:pt>
                <c:pt idx="15448">
                  <c:v>43253.260416666599</c:v>
                </c:pt>
                <c:pt idx="15449">
                  <c:v>43253.28125</c:v>
                </c:pt>
                <c:pt idx="15450">
                  <c:v>43253.302083333401</c:v>
                </c:pt>
                <c:pt idx="15451">
                  <c:v>43253.322916666599</c:v>
                </c:pt>
                <c:pt idx="15452">
                  <c:v>43253.34375</c:v>
                </c:pt>
                <c:pt idx="15453">
                  <c:v>43253.364583333401</c:v>
                </c:pt>
                <c:pt idx="15454">
                  <c:v>43253.385416666599</c:v>
                </c:pt>
                <c:pt idx="15455">
                  <c:v>43253.40625</c:v>
                </c:pt>
                <c:pt idx="15456">
                  <c:v>43253.427083333401</c:v>
                </c:pt>
                <c:pt idx="15457">
                  <c:v>43253.447916666599</c:v>
                </c:pt>
                <c:pt idx="15458">
                  <c:v>43253.46875</c:v>
                </c:pt>
                <c:pt idx="15459">
                  <c:v>43253.489583333401</c:v>
                </c:pt>
                <c:pt idx="15460">
                  <c:v>43253.510416666599</c:v>
                </c:pt>
                <c:pt idx="15461">
                  <c:v>43253.53125</c:v>
                </c:pt>
                <c:pt idx="15462">
                  <c:v>43253.552083333401</c:v>
                </c:pt>
                <c:pt idx="15463">
                  <c:v>43253.572916666599</c:v>
                </c:pt>
                <c:pt idx="15464">
                  <c:v>43253.59375</c:v>
                </c:pt>
                <c:pt idx="15465">
                  <c:v>43253.614583333401</c:v>
                </c:pt>
                <c:pt idx="15466">
                  <c:v>43253.635416666599</c:v>
                </c:pt>
                <c:pt idx="15467">
                  <c:v>43253.65625</c:v>
                </c:pt>
                <c:pt idx="15468">
                  <c:v>43253.677083333401</c:v>
                </c:pt>
                <c:pt idx="15469">
                  <c:v>43253.697916666599</c:v>
                </c:pt>
                <c:pt idx="15470">
                  <c:v>43253.71875</c:v>
                </c:pt>
                <c:pt idx="15471">
                  <c:v>43253.739583333401</c:v>
                </c:pt>
                <c:pt idx="15472">
                  <c:v>43253.760416666599</c:v>
                </c:pt>
                <c:pt idx="15473">
                  <c:v>43253.78125</c:v>
                </c:pt>
                <c:pt idx="15474">
                  <c:v>43253.802083333401</c:v>
                </c:pt>
                <c:pt idx="15475">
                  <c:v>43253.822916666599</c:v>
                </c:pt>
                <c:pt idx="15476">
                  <c:v>43253.84375</c:v>
                </c:pt>
                <c:pt idx="15477">
                  <c:v>43253.864583333401</c:v>
                </c:pt>
                <c:pt idx="15478">
                  <c:v>43253.885416666599</c:v>
                </c:pt>
                <c:pt idx="15479">
                  <c:v>43253.90625</c:v>
                </c:pt>
                <c:pt idx="15480">
                  <c:v>43253.927083333401</c:v>
                </c:pt>
                <c:pt idx="15481">
                  <c:v>43253.947916666599</c:v>
                </c:pt>
                <c:pt idx="15482">
                  <c:v>43253.96875</c:v>
                </c:pt>
                <c:pt idx="15483">
                  <c:v>43253.989583333401</c:v>
                </c:pt>
                <c:pt idx="15484">
                  <c:v>43254.010416666599</c:v>
                </c:pt>
                <c:pt idx="15485">
                  <c:v>43254.03125</c:v>
                </c:pt>
                <c:pt idx="15486">
                  <c:v>43254.052083333401</c:v>
                </c:pt>
                <c:pt idx="15487">
                  <c:v>43254.072916666599</c:v>
                </c:pt>
                <c:pt idx="15488">
                  <c:v>43254.09375</c:v>
                </c:pt>
                <c:pt idx="15489">
                  <c:v>43254.114583333401</c:v>
                </c:pt>
                <c:pt idx="15490">
                  <c:v>43254.135416666599</c:v>
                </c:pt>
                <c:pt idx="15491">
                  <c:v>43254.15625</c:v>
                </c:pt>
                <c:pt idx="15492">
                  <c:v>43254.177083333401</c:v>
                </c:pt>
                <c:pt idx="15493">
                  <c:v>43254.197916666599</c:v>
                </c:pt>
                <c:pt idx="15494">
                  <c:v>43254.21875</c:v>
                </c:pt>
                <c:pt idx="15495">
                  <c:v>43254.239583333401</c:v>
                </c:pt>
                <c:pt idx="15496">
                  <c:v>43254.260416666599</c:v>
                </c:pt>
                <c:pt idx="15497">
                  <c:v>43254.28125</c:v>
                </c:pt>
                <c:pt idx="15498">
                  <c:v>43254.302083333401</c:v>
                </c:pt>
                <c:pt idx="15499">
                  <c:v>43254.322916666599</c:v>
                </c:pt>
                <c:pt idx="15500">
                  <c:v>43254.34375</c:v>
                </c:pt>
                <c:pt idx="15501">
                  <c:v>43254.364583333401</c:v>
                </c:pt>
                <c:pt idx="15502">
                  <c:v>43254.385416666599</c:v>
                </c:pt>
                <c:pt idx="15503">
                  <c:v>43254.40625</c:v>
                </c:pt>
                <c:pt idx="15504">
                  <c:v>43254.427083333401</c:v>
                </c:pt>
                <c:pt idx="15505">
                  <c:v>43254.447916666599</c:v>
                </c:pt>
                <c:pt idx="15506">
                  <c:v>43254.46875</c:v>
                </c:pt>
                <c:pt idx="15507">
                  <c:v>43254.489583333401</c:v>
                </c:pt>
                <c:pt idx="15508">
                  <c:v>43254.510416666599</c:v>
                </c:pt>
                <c:pt idx="15509">
                  <c:v>43254.53125</c:v>
                </c:pt>
                <c:pt idx="15510">
                  <c:v>43254.552083333401</c:v>
                </c:pt>
                <c:pt idx="15511">
                  <c:v>43254.572916666599</c:v>
                </c:pt>
                <c:pt idx="15512">
                  <c:v>43254.59375</c:v>
                </c:pt>
                <c:pt idx="15513">
                  <c:v>43254.614583333401</c:v>
                </c:pt>
                <c:pt idx="15514">
                  <c:v>43254.635416666599</c:v>
                </c:pt>
                <c:pt idx="15515">
                  <c:v>43254.65625</c:v>
                </c:pt>
                <c:pt idx="15516">
                  <c:v>43254.677083333401</c:v>
                </c:pt>
                <c:pt idx="15517">
                  <c:v>43254.697916666599</c:v>
                </c:pt>
                <c:pt idx="15518">
                  <c:v>43254.71875</c:v>
                </c:pt>
                <c:pt idx="15519">
                  <c:v>43254.739583333401</c:v>
                </c:pt>
                <c:pt idx="15520">
                  <c:v>43254.760416666599</c:v>
                </c:pt>
                <c:pt idx="15521">
                  <c:v>43254.78125</c:v>
                </c:pt>
                <c:pt idx="15522">
                  <c:v>43254.802083333401</c:v>
                </c:pt>
                <c:pt idx="15523">
                  <c:v>43254.822916666599</c:v>
                </c:pt>
                <c:pt idx="15524">
                  <c:v>43254.84375</c:v>
                </c:pt>
                <c:pt idx="15525">
                  <c:v>43254.864583333401</c:v>
                </c:pt>
                <c:pt idx="15526">
                  <c:v>43254.885416666599</c:v>
                </c:pt>
                <c:pt idx="15527">
                  <c:v>43254.90625</c:v>
                </c:pt>
                <c:pt idx="15528">
                  <c:v>43254.927083333401</c:v>
                </c:pt>
                <c:pt idx="15529">
                  <c:v>43254.947916666599</c:v>
                </c:pt>
                <c:pt idx="15530">
                  <c:v>43254.96875</c:v>
                </c:pt>
                <c:pt idx="15531">
                  <c:v>43254.989583333401</c:v>
                </c:pt>
                <c:pt idx="15532">
                  <c:v>43255.010416666599</c:v>
                </c:pt>
                <c:pt idx="15533">
                  <c:v>43255.03125</c:v>
                </c:pt>
                <c:pt idx="15534">
                  <c:v>43255.052083333401</c:v>
                </c:pt>
                <c:pt idx="15535">
                  <c:v>43255.072916666599</c:v>
                </c:pt>
                <c:pt idx="15536">
                  <c:v>43255.09375</c:v>
                </c:pt>
                <c:pt idx="15537">
                  <c:v>43255.114583333401</c:v>
                </c:pt>
                <c:pt idx="15538">
                  <c:v>43255.135416666599</c:v>
                </c:pt>
                <c:pt idx="15539">
                  <c:v>43255.15625</c:v>
                </c:pt>
                <c:pt idx="15540">
                  <c:v>43255.177083333401</c:v>
                </c:pt>
                <c:pt idx="15541">
                  <c:v>43255.197916666599</c:v>
                </c:pt>
                <c:pt idx="15542">
                  <c:v>43255.21875</c:v>
                </c:pt>
                <c:pt idx="15543">
                  <c:v>43255.239583333401</c:v>
                </c:pt>
                <c:pt idx="15544">
                  <c:v>43255.260416666599</c:v>
                </c:pt>
                <c:pt idx="15545">
                  <c:v>43255.28125</c:v>
                </c:pt>
                <c:pt idx="15546">
                  <c:v>43255.302083333401</c:v>
                </c:pt>
                <c:pt idx="15547">
                  <c:v>43255.322916666599</c:v>
                </c:pt>
                <c:pt idx="15548">
                  <c:v>43255.34375</c:v>
                </c:pt>
                <c:pt idx="15549">
                  <c:v>43255.364583333401</c:v>
                </c:pt>
                <c:pt idx="15550">
                  <c:v>43255.385416666599</c:v>
                </c:pt>
                <c:pt idx="15551">
                  <c:v>43255.40625</c:v>
                </c:pt>
                <c:pt idx="15552">
                  <c:v>43255.427083333401</c:v>
                </c:pt>
                <c:pt idx="15553">
                  <c:v>43255.447916666599</c:v>
                </c:pt>
                <c:pt idx="15554">
                  <c:v>43255.46875</c:v>
                </c:pt>
                <c:pt idx="15555">
                  <c:v>43255.489583333401</c:v>
                </c:pt>
                <c:pt idx="15556">
                  <c:v>43255.510416666599</c:v>
                </c:pt>
                <c:pt idx="15557">
                  <c:v>43255.53125</c:v>
                </c:pt>
                <c:pt idx="15558">
                  <c:v>43255.552083333401</c:v>
                </c:pt>
                <c:pt idx="15559">
                  <c:v>43255.572916666599</c:v>
                </c:pt>
                <c:pt idx="15560">
                  <c:v>43255.59375</c:v>
                </c:pt>
                <c:pt idx="15561">
                  <c:v>43255.614583333401</c:v>
                </c:pt>
                <c:pt idx="15562">
                  <c:v>43255.635416666599</c:v>
                </c:pt>
                <c:pt idx="15563">
                  <c:v>43255.65625</c:v>
                </c:pt>
                <c:pt idx="15564">
                  <c:v>43255.677083333401</c:v>
                </c:pt>
                <c:pt idx="15565">
                  <c:v>43255.697916666599</c:v>
                </c:pt>
                <c:pt idx="15566">
                  <c:v>43255.71875</c:v>
                </c:pt>
                <c:pt idx="15567">
                  <c:v>43255.739583333401</c:v>
                </c:pt>
                <c:pt idx="15568">
                  <c:v>43255.760416666599</c:v>
                </c:pt>
                <c:pt idx="15569">
                  <c:v>43255.78125</c:v>
                </c:pt>
                <c:pt idx="15570">
                  <c:v>43255.802083333401</c:v>
                </c:pt>
                <c:pt idx="15571">
                  <c:v>43255.822916666599</c:v>
                </c:pt>
                <c:pt idx="15572">
                  <c:v>43255.84375</c:v>
                </c:pt>
                <c:pt idx="15573">
                  <c:v>43255.864583333401</c:v>
                </c:pt>
                <c:pt idx="15574">
                  <c:v>43255.885416666599</c:v>
                </c:pt>
                <c:pt idx="15575">
                  <c:v>43255.90625</c:v>
                </c:pt>
                <c:pt idx="15576">
                  <c:v>43255.927083333401</c:v>
                </c:pt>
                <c:pt idx="15577">
                  <c:v>43255.947916666599</c:v>
                </c:pt>
                <c:pt idx="15578">
                  <c:v>43255.96875</c:v>
                </c:pt>
                <c:pt idx="15579">
                  <c:v>43255.989583333401</c:v>
                </c:pt>
                <c:pt idx="15580">
                  <c:v>43256.010416666599</c:v>
                </c:pt>
                <c:pt idx="15581">
                  <c:v>43256.03125</c:v>
                </c:pt>
                <c:pt idx="15582">
                  <c:v>43256.052083333401</c:v>
                </c:pt>
                <c:pt idx="15583">
                  <c:v>43256.072916666599</c:v>
                </c:pt>
                <c:pt idx="15584">
                  <c:v>43256.09375</c:v>
                </c:pt>
                <c:pt idx="15585">
                  <c:v>43256.114583333401</c:v>
                </c:pt>
                <c:pt idx="15586">
                  <c:v>43256.135416666599</c:v>
                </c:pt>
                <c:pt idx="15587">
                  <c:v>43256.15625</c:v>
                </c:pt>
                <c:pt idx="15588">
                  <c:v>43256.177083333401</c:v>
                </c:pt>
                <c:pt idx="15589">
                  <c:v>43256.197916666599</c:v>
                </c:pt>
                <c:pt idx="15590">
                  <c:v>43256.21875</c:v>
                </c:pt>
                <c:pt idx="15591">
                  <c:v>43256.239583333401</c:v>
                </c:pt>
                <c:pt idx="15592">
                  <c:v>43256.260416666599</c:v>
                </c:pt>
                <c:pt idx="15593">
                  <c:v>43256.28125</c:v>
                </c:pt>
                <c:pt idx="15594">
                  <c:v>43256.302083333401</c:v>
                </c:pt>
                <c:pt idx="15595">
                  <c:v>43256.322916666599</c:v>
                </c:pt>
                <c:pt idx="15596">
                  <c:v>43256.34375</c:v>
                </c:pt>
                <c:pt idx="15597">
                  <c:v>43256.364583333401</c:v>
                </c:pt>
                <c:pt idx="15598">
                  <c:v>43256.385416666599</c:v>
                </c:pt>
                <c:pt idx="15599">
                  <c:v>43256.40625</c:v>
                </c:pt>
                <c:pt idx="15600">
                  <c:v>43256.427083333401</c:v>
                </c:pt>
                <c:pt idx="15601">
                  <c:v>43256.447916666599</c:v>
                </c:pt>
                <c:pt idx="15602">
                  <c:v>43256.46875</c:v>
                </c:pt>
                <c:pt idx="15603">
                  <c:v>43256.489583333401</c:v>
                </c:pt>
                <c:pt idx="15604">
                  <c:v>43256.510416666599</c:v>
                </c:pt>
                <c:pt idx="15605">
                  <c:v>43256.53125</c:v>
                </c:pt>
                <c:pt idx="15606">
                  <c:v>43256.552083333401</c:v>
                </c:pt>
                <c:pt idx="15607">
                  <c:v>43256.572916666599</c:v>
                </c:pt>
                <c:pt idx="15608">
                  <c:v>43256.59375</c:v>
                </c:pt>
                <c:pt idx="15609">
                  <c:v>43256.614583333401</c:v>
                </c:pt>
                <c:pt idx="15610">
                  <c:v>43256.635416666599</c:v>
                </c:pt>
                <c:pt idx="15611">
                  <c:v>43256.65625</c:v>
                </c:pt>
                <c:pt idx="15612">
                  <c:v>43256.677083333401</c:v>
                </c:pt>
                <c:pt idx="15613">
                  <c:v>43256.697916666599</c:v>
                </c:pt>
                <c:pt idx="15614">
                  <c:v>43256.71875</c:v>
                </c:pt>
                <c:pt idx="15615">
                  <c:v>43256.739583333401</c:v>
                </c:pt>
                <c:pt idx="15616">
                  <c:v>43256.760416666599</c:v>
                </c:pt>
                <c:pt idx="15617">
                  <c:v>43256.78125</c:v>
                </c:pt>
                <c:pt idx="15618">
                  <c:v>43256.802083333401</c:v>
                </c:pt>
                <c:pt idx="15619">
                  <c:v>43256.822916666599</c:v>
                </c:pt>
                <c:pt idx="15620">
                  <c:v>43256.84375</c:v>
                </c:pt>
                <c:pt idx="15621">
                  <c:v>43256.864583333401</c:v>
                </c:pt>
                <c:pt idx="15622">
                  <c:v>43256.885416666599</c:v>
                </c:pt>
                <c:pt idx="15623">
                  <c:v>43256.90625</c:v>
                </c:pt>
                <c:pt idx="15624">
                  <c:v>43256.927083333401</c:v>
                </c:pt>
                <c:pt idx="15625">
                  <c:v>43256.947916666599</c:v>
                </c:pt>
                <c:pt idx="15626">
                  <c:v>43256.96875</c:v>
                </c:pt>
                <c:pt idx="15627">
                  <c:v>43256.989583333401</c:v>
                </c:pt>
                <c:pt idx="15628">
                  <c:v>43257.010416666599</c:v>
                </c:pt>
                <c:pt idx="15629">
                  <c:v>43257.03125</c:v>
                </c:pt>
                <c:pt idx="15630">
                  <c:v>43257.052083333401</c:v>
                </c:pt>
                <c:pt idx="15631">
                  <c:v>43257.072916666599</c:v>
                </c:pt>
                <c:pt idx="15632">
                  <c:v>43257.09375</c:v>
                </c:pt>
                <c:pt idx="15633">
                  <c:v>43257.114583333401</c:v>
                </c:pt>
                <c:pt idx="15634">
                  <c:v>43257.135416666599</c:v>
                </c:pt>
                <c:pt idx="15635">
                  <c:v>43257.15625</c:v>
                </c:pt>
                <c:pt idx="15636">
                  <c:v>43257.177083333401</c:v>
                </c:pt>
                <c:pt idx="15637">
                  <c:v>43257.197916666599</c:v>
                </c:pt>
                <c:pt idx="15638">
                  <c:v>43257.21875</c:v>
                </c:pt>
                <c:pt idx="15639">
                  <c:v>43257.239583333401</c:v>
                </c:pt>
                <c:pt idx="15640">
                  <c:v>43257.260416666599</c:v>
                </c:pt>
                <c:pt idx="15641">
                  <c:v>43257.28125</c:v>
                </c:pt>
                <c:pt idx="15642">
                  <c:v>43257.302083333401</c:v>
                </c:pt>
                <c:pt idx="15643">
                  <c:v>43257.322916666599</c:v>
                </c:pt>
                <c:pt idx="15644">
                  <c:v>43257.34375</c:v>
                </c:pt>
                <c:pt idx="15645">
                  <c:v>43257.364583333401</c:v>
                </c:pt>
                <c:pt idx="15646">
                  <c:v>43257.385416666599</c:v>
                </c:pt>
                <c:pt idx="15647">
                  <c:v>43257.40625</c:v>
                </c:pt>
                <c:pt idx="15648">
                  <c:v>43257.427083333401</c:v>
                </c:pt>
                <c:pt idx="15649">
                  <c:v>43257.447916666599</c:v>
                </c:pt>
                <c:pt idx="15650">
                  <c:v>43257.46875</c:v>
                </c:pt>
                <c:pt idx="15651">
                  <c:v>43257.489583333401</c:v>
                </c:pt>
                <c:pt idx="15652">
                  <c:v>43257.510416666599</c:v>
                </c:pt>
                <c:pt idx="15653">
                  <c:v>43257.53125</c:v>
                </c:pt>
                <c:pt idx="15654">
                  <c:v>43257.552083333401</c:v>
                </c:pt>
                <c:pt idx="15655">
                  <c:v>43257.572916666599</c:v>
                </c:pt>
                <c:pt idx="15656">
                  <c:v>43257.59375</c:v>
                </c:pt>
                <c:pt idx="15657">
                  <c:v>43257.614583333401</c:v>
                </c:pt>
                <c:pt idx="15658">
                  <c:v>43257.635416666599</c:v>
                </c:pt>
                <c:pt idx="15659">
                  <c:v>43257.65625</c:v>
                </c:pt>
                <c:pt idx="15660">
                  <c:v>43257.677083333401</c:v>
                </c:pt>
                <c:pt idx="15661">
                  <c:v>43257.697916666599</c:v>
                </c:pt>
                <c:pt idx="15662">
                  <c:v>43257.71875</c:v>
                </c:pt>
                <c:pt idx="15663">
                  <c:v>43257.739583333401</c:v>
                </c:pt>
                <c:pt idx="15664">
                  <c:v>43257.760416666599</c:v>
                </c:pt>
                <c:pt idx="15665">
                  <c:v>43257.78125</c:v>
                </c:pt>
                <c:pt idx="15666">
                  <c:v>43257.802083333401</c:v>
                </c:pt>
                <c:pt idx="15667">
                  <c:v>43257.822916666599</c:v>
                </c:pt>
                <c:pt idx="15668">
                  <c:v>43257.84375</c:v>
                </c:pt>
                <c:pt idx="15669">
                  <c:v>43257.864583333401</c:v>
                </c:pt>
                <c:pt idx="15670">
                  <c:v>43257.885416666599</c:v>
                </c:pt>
                <c:pt idx="15671">
                  <c:v>43257.90625</c:v>
                </c:pt>
                <c:pt idx="15672">
                  <c:v>43257.927083333401</c:v>
                </c:pt>
                <c:pt idx="15673">
                  <c:v>43257.947916666599</c:v>
                </c:pt>
                <c:pt idx="15674">
                  <c:v>43257.96875</c:v>
                </c:pt>
                <c:pt idx="15675">
                  <c:v>43257.989583333401</c:v>
                </c:pt>
                <c:pt idx="15676">
                  <c:v>43258.010416666599</c:v>
                </c:pt>
                <c:pt idx="15677">
                  <c:v>43258.03125</c:v>
                </c:pt>
                <c:pt idx="15678">
                  <c:v>43258.052083333401</c:v>
                </c:pt>
                <c:pt idx="15679">
                  <c:v>43258.072916666599</c:v>
                </c:pt>
                <c:pt idx="15680">
                  <c:v>43258.09375</c:v>
                </c:pt>
                <c:pt idx="15681">
                  <c:v>43258.114583333401</c:v>
                </c:pt>
                <c:pt idx="15682">
                  <c:v>43258.135416666599</c:v>
                </c:pt>
                <c:pt idx="15683">
                  <c:v>43258.15625</c:v>
                </c:pt>
                <c:pt idx="15684">
                  <c:v>43258.177083333401</c:v>
                </c:pt>
                <c:pt idx="15685">
                  <c:v>43258.197916666599</c:v>
                </c:pt>
                <c:pt idx="15686">
                  <c:v>43258.21875</c:v>
                </c:pt>
                <c:pt idx="15687">
                  <c:v>43258.239583333401</c:v>
                </c:pt>
                <c:pt idx="15688">
                  <c:v>43258.260416666599</c:v>
                </c:pt>
                <c:pt idx="15689">
                  <c:v>43258.28125</c:v>
                </c:pt>
                <c:pt idx="15690">
                  <c:v>43258.302083333401</c:v>
                </c:pt>
                <c:pt idx="15691">
                  <c:v>43258.322916666599</c:v>
                </c:pt>
                <c:pt idx="15692">
                  <c:v>43258.34375</c:v>
                </c:pt>
                <c:pt idx="15693">
                  <c:v>43258.364583333401</c:v>
                </c:pt>
                <c:pt idx="15694">
                  <c:v>43258.385416666599</c:v>
                </c:pt>
                <c:pt idx="15695">
                  <c:v>43258.40625</c:v>
                </c:pt>
                <c:pt idx="15696">
                  <c:v>43258.427083333401</c:v>
                </c:pt>
                <c:pt idx="15697">
                  <c:v>43258.447916666599</c:v>
                </c:pt>
                <c:pt idx="15698">
                  <c:v>43258.46875</c:v>
                </c:pt>
                <c:pt idx="15699">
                  <c:v>43258.489583333401</c:v>
                </c:pt>
                <c:pt idx="15700">
                  <c:v>43258.510416666599</c:v>
                </c:pt>
                <c:pt idx="15701">
                  <c:v>43258.53125</c:v>
                </c:pt>
                <c:pt idx="15702">
                  <c:v>43258.552083333401</c:v>
                </c:pt>
                <c:pt idx="15703">
                  <c:v>43258.572916666599</c:v>
                </c:pt>
                <c:pt idx="15704">
                  <c:v>43258.59375</c:v>
                </c:pt>
                <c:pt idx="15705">
                  <c:v>43258.614583333401</c:v>
                </c:pt>
                <c:pt idx="15706">
                  <c:v>43258.635416666599</c:v>
                </c:pt>
                <c:pt idx="15707">
                  <c:v>43258.65625</c:v>
                </c:pt>
                <c:pt idx="15708">
                  <c:v>43258.677083333401</c:v>
                </c:pt>
                <c:pt idx="15709">
                  <c:v>43258.697916666599</c:v>
                </c:pt>
                <c:pt idx="15710">
                  <c:v>43258.71875</c:v>
                </c:pt>
                <c:pt idx="15711">
                  <c:v>43258.739583333401</c:v>
                </c:pt>
                <c:pt idx="15712">
                  <c:v>43258.760416666599</c:v>
                </c:pt>
                <c:pt idx="15713">
                  <c:v>43258.78125</c:v>
                </c:pt>
                <c:pt idx="15714">
                  <c:v>43258.802083333401</c:v>
                </c:pt>
                <c:pt idx="15715">
                  <c:v>43258.822916666599</c:v>
                </c:pt>
                <c:pt idx="15716">
                  <c:v>43258.84375</c:v>
                </c:pt>
                <c:pt idx="15717">
                  <c:v>43258.864583333401</c:v>
                </c:pt>
                <c:pt idx="15718">
                  <c:v>43258.885416666599</c:v>
                </c:pt>
                <c:pt idx="15719">
                  <c:v>43258.90625</c:v>
                </c:pt>
                <c:pt idx="15720">
                  <c:v>43258.927083333401</c:v>
                </c:pt>
                <c:pt idx="15721">
                  <c:v>43258.947916666599</c:v>
                </c:pt>
                <c:pt idx="15722">
                  <c:v>43258.96875</c:v>
                </c:pt>
                <c:pt idx="15723">
                  <c:v>43258.989583333401</c:v>
                </c:pt>
                <c:pt idx="15724">
                  <c:v>43259.010416666599</c:v>
                </c:pt>
                <c:pt idx="15725">
                  <c:v>43259.03125</c:v>
                </c:pt>
                <c:pt idx="15726">
                  <c:v>43259.052083333401</c:v>
                </c:pt>
                <c:pt idx="15727">
                  <c:v>43259.072916666599</c:v>
                </c:pt>
                <c:pt idx="15728">
                  <c:v>43259.09375</c:v>
                </c:pt>
                <c:pt idx="15729">
                  <c:v>43259.114583333401</c:v>
                </c:pt>
                <c:pt idx="15730">
                  <c:v>43259.135416666599</c:v>
                </c:pt>
                <c:pt idx="15731">
                  <c:v>43259.15625</c:v>
                </c:pt>
                <c:pt idx="15732">
                  <c:v>43259.177083333401</c:v>
                </c:pt>
                <c:pt idx="15733">
                  <c:v>43259.197916666599</c:v>
                </c:pt>
                <c:pt idx="15734">
                  <c:v>43259.21875</c:v>
                </c:pt>
                <c:pt idx="15735">
                  <c:v>43259.239583333401</c:v>
                </c:pt>
                <c:pt idx="15736">
                  <c:v>43259.260416666599</c:v>
                </c:pt>
                <c:pt idx="15737">
                  <c:v>43259.28125</c:v>
                </c:pt>
                <c:pt idx="15738">
                  <c:v>43259.302083333401</c:v>
                </c:pt>
                <c:pt idx="15739">
                  <c:v>43259.322916666599</c:v>
                </c:pt>
                <c:pt idx="15740">
                  <c:v>43259.34375</c:v>
                </c:pt>
                <c:pt idx="15741">
                  <c:v>43259.364583333401</c:v>
                </c:pt>
                <c:pt idx="15742">
                  <c:v>43259.385416666599</c:v>
                </c:pt>
                <c:pt idx="15743">
                  <c:v>43259.40625</c:v>
                </c:pt>
                <c:pt idx="15744">
                  <c:v>43259.427083333401</c:v>
                </c:pt>
                <c:pt idx="15745">
                  <c:v>43259.447916666599</c:v>
                </c:pt>
                <c:pt idx="15746">
                  <c:v>43259.46875</c:v>
                </c:pt>
                <c:pt idx="15747">
                  <c:v>43259.489583333401</c:v>
                </c:pt>
                <c:pt idx="15748">
                  <c:v>43259.510416666599</c:v>
                </c:pt>
                <c:pt idx="15749">
                  <c:v>43259.53125</c:v>
                </c:pt>
                <c:pt idx="15750">
                  <c:v>43259.552083333401</c:v>
                </c:pt>
                <c:pt idx="15751">
                  <c:v>43259.572916666599</c:v>
                </c:pt>
                <c:pt idx="15752">
                  <c:v>43259.59375</c:v>
                </c:pt>
                <c:pt idx="15753">
                  <c:v>43259.614583333401</c:v>
                </c:pt>
                <c:pt idx="15754">
                  <c:v>43259.635416666599</c:v>
                </c:pt>
                <c:pt idx="15755">
                  <c:v>43259.65625</c:v>
                </c:pt>
                <c:pt idx="15756">
                  <c:v>43259.677083333401</c:v>
                </c:pt>
                <c:pt idx="15757">
                  <c:v>43259.697916666599</c:v>
                </c:pt>
                <c:pt idx="15758">
                  <c:v>43259.71875</c:v>
                </c:pt>
                <c:pt idx="15759">
                  <c:v>43259.739583333401</c:v>
                </c:pt>
                <c:pt idx="15760">
                  <c:v>43259.760416666599</c:v>
                </c:pt>
                <c:pt idx="15761">
                  <c:v>43259.78125</c:v>
                </c:pt>
                <c:pt idx="15762">
                  <c:v>43259.802083333401</c:v>
                </c:pt>
                <c:pt idx="15763">
                  <c:v>43259.822916666599</c:v>
                </c:pt>
                <c:pt idx="15764">
                  <c:v>43259.84375</c:v>
                </c:pt>
                <c:pt idx="15765">
                  <c:v>43259.864583333401</c:v>
                </c:pt>
                <c:pt idx="15766">
                  <c:v>43259.885416666599</c:v>
                </c:pt>
                <c:pt idx="15767">
                  <c:v>43259.90625</c:v>
                </c:pt>
                <c:pt idx="15768">
                  <c:v>43259.927083333401</c:v>
                </c:pt>
                <c:pt idx="15769">
                  <c:v>43259.947916666599</c:v>
                </c:pt>
                <c:pt idx="15770">
                  <c:v>43259.96875</c:v>
                </c:pt>
                <c:pt idx="15771">
                  <c:v>43259.989583333401</c:v>
                </c:pt>
                <c:pt idx="15772">
                  <c:v>43260.010416666599</c:v>
                </c:pt>
                <c:pt idx="15773">
                  <c:v>43260.03125</c:v>
                </c:pt>
                <c:pt idx="15774">
                  <c:v>43260.052083333401</c:v>
                </c:pt>
                <c:pt idx="15775">
                  <c:v>43260.072916666599</c:v>
                </c:pt>
                <c:pt idx="15776">
                  <c:v>43260.09375</c:v>
                </c:pt>
                <c:pt idx="15777">
                  <c:v>43260.114583333401</c:v>
                </c:pt>
                <c:pt idx="15778">
                  <c:v>43260.135416666599</c:v>
                </c:pt>
                <c:pt idx="15779">
                  <c:v>43260.15625</c:v>
                </c:pt>
                <c:pt idx="15780">
                  <c:v>43260.177083333401</c:v>
                </c:pt>
                <c:pt idx="15781">
                  <c:v>43260.197916666599</c:v>
                </c:pt>
                <c:pt idx="15782">
                  <c:v>43260.21875</c:v>
                </c:pt>
                <c:pt idx="15783">
                  <c:v>43260.239583333401</c:v>
                </c:pt>
                <c:pt idx="15784">
                  <c:v>43260.260416666599</c:v>
                </c:pt>
                <c:pt idx="15785">
                  <c:v>43260.28125</c:v>
                </c:pt>
                <c:pt idx="15786">
                  <c:v>43260.302083333401</c:v>
                </c:pt>
                <c:pt idx="15787">
                  <c:v>43260.322916666599</c:v>
                </c:pt>
                <c:pt idx="15788">
                  <c:v>43260.34375</c:v>
                </c:pt>
                <c:pt idx="15789">
                  <c:v>43260.364583333401</c:v>
                </c:pt>
                <c:pt idx="15790">
                  <c:v>43260.385416666599</c:v>
                </c:pt>
                <c:pt idx="15791">
                  <c:v>43260.40625</c:v>
                </c:pt>
                <c:pt idx="15792">
                  <c:v>43260.427083333401</c:v>
                </c:pt>
                <c:pt idx="15793">
                  <c:v>43260.447916666599</c:v>
                </c:pt>
                <c:pt idx="15794">
                  <c:v>43260.46875</c:v>
                </c:pt>
                <c:pt idx="15795">
                  <c:v>43260.489583333401</c:v>
                </c:pt>
                <c:pt idx="15796">
                  <c:v>43260.510416666599</c:v>
                </c:pt>
                <c:pt idx="15797">
                  <c:v>43260.53125</c:v>
                </c:pt>
                <c:pt idx="15798">
                  <c:v>43260.552083333401</c:v>
                </c:pt>
                <c:pt idx="15799">
                  <c:v>43260.572916666599</c:v>
                </c:pt>
                <c:pt idx="15800">
                  <c:v>43260.59375</c:v>
                </c:pt>
                <c:pt idx="15801">
                  <c:v>43260.614583333401</c:v>
                </c:pt>
                <c:pt idx="15802">
                  <c:v>43260.635416666599</c:v>
                </c:pt>
                <c:pt idx="15803">
                  <c:v>43260.65625</c:v>
                </c:pt>
                <c:pt idx="15804">
                  <c:v>43260.677083333401</c:v>
                </c:pt>
                <c:pt idx="15805">
                  <c:v>43260.697916666599</c:v>
                </c:pt>
                <c:pt idx="15806">
                  <c:v>43260.71875</c:v>
                </c:pt>
                <c:pt idx="15807">
                  <c:v>43260.739583333401</c:v>
                </c:pt>
                <c:pt idx="15808">
                  <c:v>43260.760416666599</c:v>
                </c:pt>
                <c:pt idx="15809">
                  <c:v>43260.78125</c:v>
                </c:pt>
                <c:pt idx="15810">
                  <c:v>43260.802083333401</c:v>
                </c:pt>
                <c:pt idx="15811">
                  <c:v>43260.822916666599</c:v>
                </c:pt>
                <c:pt idx="15812">
                  <c:v>43260.84375</c:v>
                </c:pt>
                <c:pt idx="15813">
                  <c:v>43260.864583333401</c:v>
                </c:pt>
                <c:pt idx="15814">
                  <c:v>43260.885416666599</c:v>
                </c:pt>
                <c:pt idx="15815">
                  <c:v>43260.90625</c:v>
                </c:pt>
                <c:pt idx="15816">
                  <c:v>43260.927083333401</c:v>
                </c:pt>
                <c:pt idx="15817">
                  <c:v>43260.947916666599</c:v>
                </c:pt>
                <c:pt idx="15818">
                  <c:v>43260.96875</c:v>
                </c:pt>
                <c:pt idx="15819">
                  <c:v>43260.989583333401</c:v>
                </c:pt>
                <c:pt idx="15820">
                  <c:v>43261.010416666599</c:v>
                </c:pt>
                <c:pt idx="15821">
                  <c:v>43261.03125</c:v>
                </c:pt>
                <c:pt idx="15822">
                  <c:v>43261.052083333401</c:v>
                </c:pt>
                <c:pt idx="15823">
                  <c:v>43261.072916666599</c:v>
                </c:pt>
                <c:pt idx="15824">
                  <c:v>43261.09375</c:v>
                </c:pt>
                <c:pt idx="15825">
                  <c:v>43261.114583333401</c:v>
                </c:pt>
                <c:pt idx="15826">
                  <c:v>43261.135416666599</c:v>
                </c:pt>
                <c:pt idx="15827">
                  <c:v>43261.15625</c:v>
                </c:pt>
                <c:pt idx="15828">
                  <c:v>43261.177083333401</c:v>
                </c:pt>
                <c:pt idx="15829">
                  <c:v>43261.197916666599</c:v>
                </c:pt>
                <c:pt idx="15830">
                  <c:v>43261.21875</c:v>
                </c:pt>
                <c:pt idx="15831">
                  <c:v>43261.239583333401</c:v>
                </c:pt>
                <c:pt idx="15832">
                  <c:v>43261.260416666599</c:v>
                </c:pt>
                <c:pt idx="15833">
                  <c:v>43261.28125</c:v>
                </c:pt>
                <c:pt idx="15834">
                  <c:v>43261.302083333401</c:v>
                </c:pt>
                <c:pt idx="15835">
                  <c:v>43261.322916666599</c:v>
                </c:pt>
                <c:pt idx="15836">
                  <c:v>43261.34375</c:v>
                </c:pt>
                <c:pt idx="15837">
                  <c:v>43261.364583333401</c:v>
                </c:pt>
                <c:pt idx="15838">
                  <c:v>43261.385416666599</c:v>
                </c:pt>
                <c:pt idx="15839">
                  <c:v>43261.40625</c:v>
                </c:pt>
                <c:pt idx="15840">
                  <c:v>43261.427083333401</c:v>
                </c:pt>
                <c:pt idx="15841">
                  <c:v>43261.447916666599</c:v>
                </c:pt>
                <c:pt idx="15842">
                  <c:v>43261.46875</c:v>
                </c:pt>
                <c:pt idx="15843">
                  <c:v>43261.489583333401</c:v>
                </c:pt>
                <c:pt idx="15844">
                  <c:v>43261.510416666599</c:v>
                </c:pt>
                <c:pt idx="15845">
                  <c:v>43261.53125</c:v>
                </c:pt>
                <c:pt idx="15846">
                  <c:v>43261.552083333401</c:v>
                </c:pt>
                <c:pt idx="15847">
                  <c:v>43261.572916666599</c:v>
                </c:pt>
                <c:pt idx="15848">
                  <c:v>43261.59375</c:v>
                </c:pt>
                <c:pt idx="15849">
                  <c:v>43261.614583333401</c:v>
                </c:pt>
                <c:pt idx="15850">
                  <c:v>43261.635416666599</c:v>
                </c:pt>
                <c:pt idx="15851">
                  <c:v>43261.65625</c:v>
                </c:pt>
                <c:pt idx="15852">
                  <c:v>43261.677083333401</c:v>
                </c:pt>
                <c:pt idx="15853">
                  <c:v>43261.697916666599</c:v>
                </c:pt>
                <c:pt idx="15854">
                  <c:v>43261.71875</c:v>
                </c:pt>
                <c:pt idx="15855">
                  <c:v>43261.739583333401</c:v>
                </c:pt>
                <c:pt idx="15856">
                  <c:v>43261.760416666599</c:v>
                </c:pt>
                <c:pt idx="15857">
                  <c:v>43261.78125</c:v>
                </c:pt>
                <c:pt idx="15858">
                  <c:v>43261.802083333401</c:v>
                </c:pt>
                <c:pt idx="15859">
                  <c:v>43261.822916666599</c:v>
                </c:pt>
                <c:pt idx="15860">
                  <c:v>43261.84375</c:v>
                </c:pt>
                <c:pt idx="15861">
                  <c:v>43261.864583333401</c:v>
                </c:pt>
                <c:pt idx="15862">
                  <c:v>43261.885416666599</c:v>
                </c:pt>
                <c:pt idx="15863">
                  <c:v>43261.90625</c:v>
                </c:pt>
                <c:pt idx="15864">
                  <c:v>43261.927083333401</c:v>
                </c:pt>
                <c:pt idx="15865">
                  <c:v>43261.947916666599</c:v>
                </c:pt>
                <c:pt idx="15866">
                  <c:v>43261.96875</c:v>
                </c:pt>
                <c:pt idx="15867">
                  <c:v>43261.989583333401</c:v>
                </c:pt>
                <c:pt idx="15868">
                  <c:v>43262.010416666599</c:v>
                </c:pt>
                <c:pt idx="15869">
                  <c:v>43262.03125</c:v>
                </c:pt>
                <c:pt idx="15870">
                  <c:v>43262.052083333401</c:v>
                </c:pt>
                <c:pt idx="15871">
                  <c:v>43262.072916666599</c:v>
                </c:pt>
                <c:pt idx="15872">
                  <c:v>43262.09375</c:v>
                </c:pt>
                <c:pt idx="15873">
                  <c:v>43262.114583333401</c:v>
                </c:pt>
                <c:pt idx="15874">
                  <c:v>43262.135416666599</c:v>
                </c:pt>
                <c:pt idx="15875">
                  <c:v>43262.15625</c:v>
                </c:pt>
                <c:pt idx="15876">
                  <c:v>43262.177083333401</c:v>
                </c:pt>
                <c:pt idx="15877">
                  <c:v>43262.197916666599</c:v>
                </c:pt>
                <c:pt idx="15878">
                  <c:v>43262.21875</c:v>
                </c:pt>
                <c:pt idx="15879">
                  <c:v>43262.239583333401</c:v>
                </c:pt>
                <c:pt idx="15880">
                  <c:v>43262.260416666599</c:v>
                </c:pt>
                <c:pt idx="15881">
                  <c:v>43262.28125</c:v>
                </c:pt>
                <c:pt idx="15882">
                  <c:v>43262.302083333401</c:v>
                </c:pt>
                <c:pt idx="15883">
                  <c:v>43262.322916666599</c:v>
                </c:pt>
                <c:pt idx="15884">
                  <c:v>43262.34375</c:v>
                </c:pt>
                <c:pt idx="15885">
                  <c:v>43262.364583333401</c:v>
                </c:pt>
                <c:pt idx="15886">
                  <c:v>43262.385416666599</c:v>
                </c:pt>
                <c:pt idx="15887">
                  <c:v>43262.40625</c:v>
                </c:pt>
                <c:pt idx="15888">
                  <c:v>43262.427083333401</c:v>
                </c:pt>
                <c:pt idx="15889">
                  <c:v>43262.447916666599</c:v>
                </c:pt>
                <c:pt idx="15890">
                  <c:v>43262.46875</c:v>
                </c:pt>
                <c:pt idx="15891">
                  <c:v>43262.489583333401</c:v>
                </c:pt>
                <c:pt idx="15892">
                  <c:v>43262.510416666599</c:v>
                </c:pt>
                <c:pt idx="15893">
                  <c:v>43262.53125</c:v>
                </c:pt>
                <c:pt idx="15894">
                  <c:v>43262.552083333401</c:v>
                </c:pt>
                <c:pt idx="15895">
                  <c:v>43262.572916666599</c:v>
                </c:pt>
                <c:pt idx="15896">
                  <c:v>43262.59375</c:v>
                </c:pt>
                <c:pt idx="15897">
                  <c:v>43262.614583333401</c:v>
                </c:pt>
                <c:pt idx="15898">
                  <c:v>43262.635416666599</c:v>
                </c:pt>
                <c:pt idx="15899">
                  <c:v>43262.65625</c:v>
                </c:pt>
                <c:pt idx="15900">
                  <c:v>43262.677083333401</c:v>
                </c:pt>
                <c:pt idx="15901">
                  <c:v>43262.697916666599</c:v>
                </c:pt>
                <c:pt idx="15902">
                  <c:v>43262.71875</c:v>
                </c:pt>
                <c:pt idx="15903">
                  <c:v>43262.739583333401</c:v>
                </c:pt>
                <c:pt idx="15904">
                  <c:v>43262.760416666599</c:v>
                </c:pt>
                <c:pt idx="15905">
                  <c:v>43262.78125</c:v>
                </c:pt>
                <c:pt idx="15906">
                  <c:v>43262.802083333401</c:v>
                </c:pt>
                <c:pt idx="15907">
                  <c:v>43262.822916666599</c:v>
                </c:pt>
                <c:pt idx="15908">
                  <c:v>43262.84375</c:v>
                </c:pt>
                <c:pt idx="15909">
                  <c:v>43262.864583333401</c:v>
                </c:pt>
                <c:pt idx="15910">
                  <c:v>43262.885416666599</c:v>
                </c:pt>
                <c:pt idx="15911">
                  <c:v>43262.90625</c:v>
                </c:pt>
                <c:pt idx="15912">
                  <c:v>43262.927083333401</c:v>
                </c:pt>
                <c:pt idx="15913">
                  <c:v>43262.947916666599</c:v>
                </c:pt>
                <c:pt idx="15914">
                  <c:v>43262.96875</c:v>
                </c:pt>
                <c:pt idx="15915">
                  <c:v>43262.989583333401</c:v>
                </c:pt>
                <c:pt idx="15916">
                  <c:v>43263.010416666599</c:v>
                </c:pt>
                <c:pt idx="15917">
                  <c:v>43263.03125</c:v>
                </c:pt>
                <c:pt idx="15918">
                  <c:v>43263.052083333401</c:v>
                </c:pt>
                <c:pt idx="15919">
                  <c:v>43263.072916666599</c:v>
                </c:pt>
                <c:pt idx="15920">
                  <c:v>43263.09375</c:v>
                </c:pt>
                <c:pt idx="15921">
                  <c:v>43263.114583333401</c:v>
                </c:pt>
                <c:pt idx="15922">
                  <c:v>43263.135416666599</c:v>
                </c:pt>
                <c:pt idx="15923">
                  <c:v>43263.15625</c:v>
                </c:pt>
                <c:pt idx="15924">
                  <c:v>43263.177083333401</c:v>
                </c:pt>
                <c:pt idx="15925">
                  <c:v>43263.197916666599</c:v>
                </c:pt>
                <c:pt idx="15926">
                  <c:v>43263.21875</c:v>
                </c:pt>
                <c:pt idx="15927">
                  <c:v>43263.239583333401</c:v>
                </c:pt>
                <c:pt idx="15928">
                  <c:v>43263.260416666599</c:v>
                </c:pt>
                <c:pt idx="15929">
                  <c:v>43263.28125</c:v>
                </c:pt>
                <c:pt idx="15930">
                  <c:v>43263.302083333401</c:v>
                </c:pt>
                <c:pt idx="15931">
                  <c:v>43263.322916666599</c:v>
                </c:pt>
                <c:pt idx="15932">
                  <c:v>43263.34375</c:v>
                </c:pt>
                <c:pt idx="15933">
                  <c:v>43263.364583333401</c:v>
                </c:pt>
                <c:pt idx="15934">
                  <c:v>43263.385416666599</c:v>
                </c:pt>
                <c:pt idx="15935">
                  <c:v>43263.40625</c:v>
                </c:pt>
                <c:pt idx="15936">
                  <c:v>43263.427083333401</c:v>
                </c:pt>
                <c:pt idx="15937">
                  <c:v>43263.447916666599</c:v>
                </c:pt>
                <c:pt idx="15938">
                  <c:v>43263.46875</c:v>
                </c:pt>
                <c:pt idx="15939">
                  <c:v>43263.489583333401</c:v>
                </c:pt>
                <c:pt idx="15940">
                  <c:v>43263.510416666599</c:v>
                </c:pt>
                <c:pt idx="15941">
                  <c:v>43263.53125</c:v>
                </c:pt>
                <c:pt idx="15942">
                  <c:v>43263.552083333401</c:v>
                </c:pt>
                <c:pt idx="15943">
                  <c:v>43263.572916666599</c:v>
                </c:pt>
                <c:pt idx="15944">
                  <c:v>43263.59375</c:v>
                </c:pt>
                <c:pt idx="15945">
                  <c:v>43263.614583333401</c:v>
                </c:pt>
                <c:pt idx="15946">
                  <c:v>43263.635416666599</c:v>
                </c:pt>
                <c:pt idx="15947">
                  <c:v>43263.65625</c:v>
                </c:pt>
                <c:pt idx="15948">
                  <c:v>43263.677083333401</c:v>
                </c:pt>
                <c:pt idx="15949">
                  <c:v>43263.697916666599</c:v>
                </c:pt>
                <c:pt idx="15950">
                  <c:v>43263.71875</c:v>
                </c:pt>
                <c:pt idx="15951">
                  <c:v>43263.739583333401</c:v>
                </c:pt>
                <c:pt idx="15952">
                  <c:v>43263.760416666599</c:v>
                </c:pt>
                <c:pt idx="15953">
                  <c:v>43263.78125</c:v>
                </c:pt>
                <c:pt idx="15954">
                  <c:v>43263.802083333401</c:v>
                </c:pt>
                <c:pt idx="15955">
                  <c:v>43263.822916666599</c:v>
                </c:pt>
                <c:pt idx="15956">
                  <c:v>43263.84375</c:v>
                </c:pt>
                <c:pt idx="15957">
                  <c:v>43263.864583333401</c:v>
                </c:pt>
                <c:pt idx="15958">
                  <c:v>43263.885416666599</c:v>
                </c:pt>
                <c:pt idx="15959">
                  <c:v>43263.90625</c:v>
                </c:pt>
                <c:pt idx="15960">
                  <c:v>43263.927083333401</c:v>
                </c:pt>
                <c:pt idx="15961">
                  <c:v>43263.947916666599</c:v>
                </c:pt>
                <c:pt idx="15962">
                  <c:v>43263.96875</c:v>
                </c:pt>
                <c:pt idx="15963">
                  <c:v>43263.989583333401</c:v>
                </c:pt>
                <c:pt idx="15964">
                  <c:v>43264.010416666599</c:v>
                </c:pt>
                <c:pt idx="15965">
                  <c:v>43264.03125</c:v>
                </c:pt>
                <c:pt idx="15966">
                  <c:v>43264.052083333401</c:v>
                </c:pt>
                <c:pt idx="15967">
                  <c:v>43264.072916666599</c:v>
                </c:pt>
                <c:pt idx="15968">
                  <c:v>43264.09375</c:v>
                </c:pt>
                <c:pt idx="15969">
                  <c:v>43264.114583333401</c:v>
                </c:pt>
                <c:pt idx="15970">
                  <c:v>43264.135416666599</c:v>
                </c:pt>
                <c:pt idx="15971">
                  <c:v>43264.15625</c:v>
                </c:pt>
                <c:pt idx="15972">
                  <c:v>43264.177083333401</c:v>
                </c:pt>
                <c:pt idx="15973">
                  <c:v>43264.197916666599</c:v>
                </c:pt>
                <c:pt idx="15974">
                  <c:v>43264.21875</c:v>
                </c:pt>
                <c:pt idx="15975">
                  <c:v>43264.239583333401</c:v>
                </c:pt>
                <c:pt idx="15976">
                  <c:v>43264.260416666599</c:v>
                </c:pt>
                <c:pt idx="15977">
                  <c:v>43264.28125</c:v>
                </c:pt>
                <c:pt idx="15978">
                  <c:v>43264.302083333401</c:v>
                </c:pt>
                <c:pt idx="15979">
                  <c:v>43264.322916666599</c:v>
                </c:pt>
                <c:pt idx="15980">
                  <c:v>43264.34375</c:v>
                </c:pt>
                <c:pt idx="15981">
                  <c:v>43264.364583333401</c:v>
                </c:pt>
                <c:pt idx="15982">
                  <c:v>43264.385416666599</c:v>
                </c:pt>
                <c:pt idx="15983">
                  <c:v>43264.40625</c:v>
                </c:pt>
                <c:pt idx="15984">
                  <c:v>43264.427083333401</c:v>
                </c:pt>
                <c:pt idx="15985">
                  <c:v>43264.447916666599</c:v>
                </c:pt>
                <c:pt idx="15986">
                  <c:v>43264.46875</c:v>
                </c:pt>
                <c:pt idx="15987">
                  <c:v>43264.489583333401</c:v>
                </c:pt>
                <c:pt idx="15988">
                  <c:v>43264.510416666599</c:v>
                </c:pt>
                <c:pt idx="15989">
                  <c:v>43264.53125</c:v>
                </c:pt>
                <c:pt idx="15990">
                  <c:v>43264.552083333401</c:v>
                </c:pt>
                <c:pt idx="15991">
                  <c:v>43264.572916666599</c:v>
                </c:pt>
                <c:pt idx="15992">
                  <c:v>43264.59375</c:v>
                </c:pt>
                <c:pt idx="15993">
                  <c:v>43264.614583333401</c:v>
                </c:pt>
                <c:pt idx="15994">
                  <c:v>43264.635416666599</c:v>
                </c:pt>
                <c:pt idx="15995">
                  <c:v>43264.65625</c:v>
                </c:pt>
                <c:pt idx="15996">
                  <c:v>43264.677083333401</c:v>
                </c:pt>
                <c:pt idx="15997">
                  <c:v>43264.697916666599</c:v>
                </c:pt>
                <c:pt idx="15998">
                  <c:v>43264.71875</c:v>
                </c:pt>
                <c:pt idx="15999">
                  <c:v>43264.739583333401</c:v>
                </c:pt>
                <c:pt idx="16000">
                  <c:v>43264.760416666599</c:v>
                </c:pt>
                <c:pt idx="16001">
                  <c:v>43264.78125</c:v>
                </c:pt>
                <c:pt idx="16002">
                  <c:v>43264.802083333401</c:v>
                </c:pt>
                <c:pt idx="16003">
                  <c:v>43264.822916666599</c:v>
                </c:pt>
                <c:pt idx="16004">
                  <c:v>43264.84375</c:v>
                </c:pt>
                <c:pt idx="16005">
                  <c:v>43264.864583333401</c:v>
                </c:pt>
                <c:pt idx="16006">
                  <c:v>43264.885416666599</c:v>
                </c:pt>
                <c:pt idx="16007">
                  <c:v>43264.90625</c:v>
                </c:pt>
                <c:pt idx="16008">
                  <c:v>43264.927083333401</c:v>
                </c:pt>
                <c:pt idx="16009">
                  <c:v>43264.947916666599</c:v>
                </c:pt>
                <c:pt idx="16010">
                  <c:v>43264.96875</c:v>
                </c:pt>
                <c:pt idx="16011">
                  <c:v>43264.989583333401</c:v>
                </c:pt>
                <c:pt idx="16012">
                  <c:v>43265.010416666599</c:v>
                </c:pt>
                <c:pt idx="16013">
                  <c:v>43265.03125</c:v>
                </c:pt>
                <c:pt idx="16014">
                  <c:v>43265.052083333401</c:v>
                </c:pt>
                <c:pt idx="16015">
                  <c:v>43265.072916666599</c:v>
                </c:pt>
                <c:pt idx="16016">
                  <c:v>43265.09375</c:v>
                </c:pt>
                <c:pt idx="16017">
                  <c:v>43265.114583333401</c:v>
                </c:pt>
                <c:pt idx="16018">
                  <c:v>43265.135416666599</c:v>
                </c:pt>
                <c:pt idx="16019">
                  <c:v>43265.15625</c:v>
                </c:pt>
                <c:pt idx="16020">
                  <c:v>43265.177083333401</c:v>
                </c:pt>
                <c:pt idx="16021">
                  <c:v>43265.197916666599</c:v>
                </c:pt>
                <c:pt idx="16022">
                  <c:v>43265.21875</c:v>
                </c:pt>
                <c:pt idx="16023">
                  <c:v>43265.239583333401</c:v>
                </c:pt>
                <c:pt idx="16024">
                  <c:v>43265.260416666599</c:v>
                </c:pt>
                <c:pt idx="16025">
                  <c:v>43265.28125</c:v>
                </c:pt>
                <c:pt idx="16026">
                  <c:v>43265.302083333401</c:v>
                </c:pt>
                <c:pt idx="16027">
                  <c:v>43265.322916666599</c:v>
                </c:pt>
                <c:pt idx="16028">
                  <c:v>43265.34375</c:v>
                </c:pt>
                <c:pt idx="16029">
                  <c:v>43265.364583333401</c:v>
                </c:pt>
                <c:pt idx="16030">
                  <c:v>43265.385416666599</c:v>
                </c:pt>
                <c:pt idx="16031">
                  <c:v>43265.40625</c:v>
                </c:pt>
                <c:pt idx="16032">
                  <c:v>43265.427083333401</c:v>
                </c:pt>
                <c:pt idx="16033">
                  <c:v>43265.447916666599</c:v>
                </c:pt>
                <c:pt idx="16034">
                  <c:v>43265.46875</c:v>
                </c:pt>
                <c:pt idx="16035">
                  <c:v>43265.489583333401</c:v>
                </c:pt>
                <c:pt idx="16036">
                  <c:v>43265.510416666599</c:v>
                </c:pt>
                <c:pt idx="16037">
                  <c:v>43265.53125</c:v>
                </c:pt>
                <c:pt idx="16038">
                  <c:v>43265.552083333401</c:v>
                </c:pt>
                <c:pt idx="16039">
                  <c:v>43265.572916666599</c:v>
                </c:pt>
                <c:pt idx="16040">
                  <c:v>43265.59375</c:v>
                </c:pt>
                <c:pt idx="16041">
                  <c:v>43265.614583333401</c:v>
                </c:pt>
                <c:pt idx="16042">
                  <c:v>43265.635416666599</c:v>
                </c:pt>
                <c:pt idx="16043">
                  <c:v>43265.65625</c:v>
                </c:pt>
                <c:pt idx="16044">
                  <c:v>43265.677083333401</c:v>
                </c:pt>
                <c:pt idx="16045">
                  <c:v>43265.697916666599</c:v>
                </c:pt>
                <c:pt idx="16046">
                  <c:v>43265.71875</c:v>
                </c:pt>
                <c:pt idx="16047">
                  <c:v>43265.739583333401</c:v>
                </c:pt>
                <c:pt idx="16048">
                  <c:v>43265.760416666599</c:v>
                </c:pt>
                <c:pt idx="16049">
                  <c:v>43265.78125</c:v>
                </c:pt>
                <c:pt idx="16050">
                  <c:v>43265.802083333401</c:v>
                </c:pt>
                <c:pt idx="16051">
                  <c:v>43265.822916666599</c:v>
                </c:pt>
                <c:pt idx="16052">
                  <c:v>43265.84375</c:v>
                </c:pt>
                <c:pt idx="16053">
                  <c:v>43265.864583333401</c:v>
                </c:pt>
                <c:pt idx="16054">
                  <c:v>43265.885416666599</c:v>
                </c:pt>
                <c:pt idx="16055">
                  <c:v>43265.90625</c:v>
                </c:pt>
                <c:pt idx="16056">
                  <c:v>43265.927083333401</c:v>
                </c:pt>
                <c:pt idx="16057">
                  <c:v>43265.947916666599</c:v>
                </c:pt>
                <c:pt idx="16058">
                  <c:v>43265.96875</c:v>
                </c:pt>
                <c:pt idx="16059">
                  <c:v>43265.989583333401</c:v>
                </c:pt>
                <c:pt idx="16060">
                  <c:v>43266.010416666599</c:v>
                </c:pt>
                <c:pt idx="16061">
                  <c:v>43266.03125</c:v>
                </c:pt>
                <c:pt idx="16062">
                  <c:v>43266.052083333401</c:v>
                </c:pt>
                <c:pt idx="16063">
                  <c:v>43266.072916666599</c:v>
                </c:pt>
                <c:pt idx="16064">
                  <c:v>43266.09375</c:v>
                </c:pt>
                <c:pt idx="16065">
                  <c:v>43266.114583333401</c:v>
                </c:pt>
                <c:pt idx="16066">
                  <c:v>43266.135416666599</c:v>
                </c:pt>
                <c:pt idx="16067">
                  <c:v>43266.15625</c:v>
                </c:pt>
                <c:pt idx="16068">
                  <c:v>43266.177083333401</c:v>
                </c:pt>
                <c:pt idx="16069">
                  <c:v>43266.197916666599</c:v>
                </c:pt>
                <c:pt idx="16070">
                  <c:v>43266.21875</c:v>
                </c:pt>
                <c:pt idx="16071">
                  <c:v>43266.239583333401</c:v>
                </c:pt>
                <c:pt idx="16072">
                  <c:v>43266.260416666599</c:v>
                </c:pt>
                <c:pt idx="16073">
                  <c:v>43266.28125</c:v>
                </c:pt>
                <c:pt idx="16074">
                  <c:v>43266.302083333401</c:v>
                </c:pt>
                <c:pt idx="16075">
                  <c:v>43266.322916666599</c:v>
                </c:pt>
                <c:pt idx="16076">
                  <c:v>43266.34375</c:v>
                </c:pt>
                <c:pt idx="16077">
                  <c:v>43266.364583333401</c:v>
                </c:pt>
                <c:pt idx="16078">
                  <c:v>43266.385416666599</c:v>
                </c:pt>
                <c:pt idx="16079">
                  <c:v>43266.40625</c:v>
                </c:pt>
                <c:pt idx="16080">
                  <c:v>43266.427083333401</c:v>
                </c:pt>
                <c:pt idx="16081">
                  <c:v>43266.447916666599</c:v>
                </c:pt>
                <c:pt idx="16082">
                  <c:v>43266.46875</c:v>
                </c:pt>
                <c:pt idx="16083">
                  <c:v>43266.489583333401</c:v>
                </c:pt>
                <c:pt idx="16084">
                  <c:v>43266.510416666599</c:v>
                </c:pt>
                <c:pt idx="16085">
                  <c:v>43266.53125</c:v>
                </c:pt>
                <c:pt idx="16086">
                  <c:v>43266.552083333401</c:v>
                </c:pt>
                <c:pt idx="16087">
                  <c:v>43266.572916666599</c:v>
                </c:pt>
                <c:pt idx="16088">
                  <c:v>43266.59375</c:v>
                </c:pt>
                <c:pt idx="16089">
                  <c:v>43266.614583333401</c:v>
                </c:pt>
                <c:pt idx="16090">
                  <c:v>43266.635416666599</c:v>
                </c:pt>
                <c:pt idx="16091">
                  <c:v>43266.65625</c:v>
                </c:pt>
                <c:pt idx="16092">
                  <c:v>43266.677083333401</c:v>
                </c:pt>
                <c:pt idx="16093">
                  <c:v>43266.697916666599</c:v>
                </c:pt>
                <c:pt idx="16094">
                  <c:v>43266.71875</c:v>
                </c:pt>
                <c:pt idx="16095">
                  <c:v>43266.739583333401</c:v>
                </c:pt>
                <c:pt idx="16096">
                  <c:v>43266.760416666599</c:v>
                </c:pt>
                <c:pt idx="16097">
                  <c:v>43266.78125</c:v>
                </c:pt>
                <c:pt idx="16098">
                  <c:v>43266.802083333401</c:v>
                </c:pt>
                <c:pt idx="16099">
                  <c:v>43266.822916666599</c:v>
                </c:pt>
                <c:pt idx="16100">
                  <c:v>43266.84375</c:v>
                </c:pt>
                <c:pt idx="16101">
                  <c:v>43266.864583333401</c:v>
                </c:pt>
                <c:pt idx="16102">
                  <c:v>43266.885416666599</c:v>
                </c:pt>
                <c:pt idx="16103">
                  <c:v>43266.90625</c:v>
                </c:pt>
                <c:pt idx="16104">
                  <c:v>43266.927083333401</c:v>
                </c:pt>
                <c:pt idx="16105">
                  <c:v>43266.947916666599</c:v>
                </c:pt>
                <c:pt idx="16106">
                  <c:v>43266.96875</c:v>
                </c:pt>
                <c:pt idx="16107">
                  <c:v>43266.989583333401</c:v>
                </c:pt>
                <c:pt idx="16108">
                  <c:v>43267.010416666599</c:v>
                </c:pt>
                <c:pt idx="16109">
                  <c:v>43267.03125</c:v>
                </c:pt>
                <c:pt idx="16110">
                  <c:v>43267.052083333401</c:v>
                </c:pt>
                <c:pt idx="16111">
                  <c:v>43267.072916666599</c:v>
                </c:pt>
                <c:pt idx="16112">
                  <c:v>43267.09375</c:v>
                </c:pt>
                <c:pt idx="16113">
                  <c:v>43267.114583333401</c:v>
                </c:pt>
                <c:pt idx="16114">
                  <c:v>43267.135416666599</c:v>
                </c:pt>
                <c:pt idx="16115">
                  <c:v>43267.15625</c:v>
                </c:pt>
                <c:pt idx="16116">
                  <c:v>43267.177083333401</c:v>
                </c:pt>
                <c:pt idx="16117">
                  <c:v>43267.197916666599</c:v>
                </c:pt>
                <c:pt idx="16118">
                  <c:v>43267.21875</c:v>
                </c:pt>
                <c:pt idx="16119">
                  <c:v>43267.239583333401</c:v>
                </c:pt>
                <c:pt idx="16120">
                  <c:v>43267.260416666599</c:v>
                </c:pt>
                <c:pt idx="16121">
                  <c:v>43267.28125</c:v>
                </c:pt>
                <c:pt idx="16122">
                  <c:v>43267.302083333401</c:v>
                </c:pt>
                <c:pt idx="16123">
                  <c:v>43267.322916666599</c:v>
                </c:pt>
                <c:pt idx="16124">
                  <c:v>43267.34375</c:v>
                </c:pt>
                <c:pt idx="16125">
                  <c:v>43267.364583333401</c:v>
                </c:pt>
                <c:pt idx="16126">
                  <c:v>43267.385416666599</c:v>
                </c:pt>
                <c:pt idx="16127">
                  <c:v>43267.40625</c:v>
                </c:pt>
                <c:pt idx="16128">
                  <c:v>43267.427083333401</c:v>
                </c:pt>
                <c:pt idx="16129">
                  <c:v>43267.447916666599</c:v>
                </c:pt>
                <c:pt idx="16130">
                  <c:v>43267.46875</c:v>
                </c:pt>
                <c:pt idx="16131">
                  <c:v>43267.489583333401</c:v>
                </c:pt>
                <c:pt idx="16132">
                  <c:v>43267.510416666599</c:v>
                </c:pt>
                <c:pt idx="16133">
                  <c:v>43267.53125</c:v>
                </c:pt>
                <c:pt idx="16134">
                  <c:v>43267.552083333401</c:v>
                </c:pt>
                <c:pt idx="16135">
                  <c:v>43267.572916666599</c:v>
                </c:pt>
                <c:pt idx="16136">
                  <c:v>43267.59375</c:v>
                </c:pt>
                <c:pt idx="16137">
                  <c:v>43267.614583333401</c:v>
                </c:pt>
                <c:pt idx="16138">
                  <c:v>43267.635416666599</c:v>
                </c:pt>
                <c:pt idx="16139">
                  <c:v>43267.65625</c:v>
                </c:pt>
                <c:pt idx="16140">
                  <c:v>43267.677083333401</c:v>
                </c:pt>
                <c:pt idx="16141">
                  <c:v>43267.697916666599</c:v>
                </c:pt>
                <c:pt idx="16142">
                  <c:v>43267.71875</c:v>
                </c:pt>
                <c:pt idx="16143">
                  <c:v>43267.739583333401</c:v>
                </c:pt>
                <c:pt idx="16144">
                  <c:v>43267.760416666599</c:v>
                </c:pt>
                <c:pt idx="16145">
                  <c:v>43267.78125</c:v>
                </c:pt>
                <c:pt idx="16146">
                  <c:v>43267.802083333401</c:v>
                </c:pt>
                <c:pt idx="16147">
                  <c:v>43267.822916666599</c:v>
                </c:pt>
                <c:pt idx="16148">
                  <c:v>43267.84375</c:v>
                </c:pt>
                <c:pt idx="16149">
                  <c:v>43267.864583333401</c:v>
                </c:pt>
                <c:pt idx="16150">
                  <c:v>43267.885416666599</c:v>
                </c:pt>
                <c:pt idx="16151">
                  <c:v>43267.90625</c:v>
                </c:pt>
                <c:pt idx="16152">
                  <c:v>43267.927083333401</c:v>
                </c:pt>
                <c:pt idx="16153">
                  <c:v>43267.947916666599</c:v>
                </c:pt>
                <c:pt idx="16154">
                  <c:v>43267.96875</c:v>
                </c:pt>
                <c:pt idx="16155">
                  <c:v>43267.989583333401</c:v>
                </c:pt>
                <c:pt idx="16156">
                  <c:v>43268.010416666599</c:v>
                </c:pt>
                <c:pt idx="16157">
                  <c:v>43268.03125</c:v>
                </c:pt>
                <c:pt idx="16158">
                  <c:v>43268.052083333401</c:v>
                </c:pt>
                <c:pt idx="16159">
                  <c:v>43268.072916666599</c:v>
                </c:pt>
                <c:pt idx="16160">
                  <c:v>43268.09375</c:v>
                </c:pt>
                <c:pt idx="16161">
                  <c:v>43268.114583333401</c:v>
                </c:pt>
                <c:pt idx="16162">
                  <c:v>43268.135416666599</c:v>
                </c:pt>
                <c:pt idx="16163">
                  <c:v>43268.15625</c:v>
                </c:pt>
                <c:pt idx="16164">
                  <c:v>43268.177083333401</c:v>
                </c:pt>
                <c:pt idx="16165">
                  <c:v>43268.197916666599</c:v>
                </c:pt>
                <c:pt idx="16166">
                  <c:v>43268.21875</c:v>
                </c:pt>
                <c:pt idx="16167">
                  <c:v>43268.239583333401</c:v>
                </c:pt>
                <c:pt idx="16168">
                  <c:v>43268.260416666599</c:v>
                </c:pt>
                <c:pt idx="16169">
                  <c:v>43268.28125</c:v>
                </c:pt>
                <c:pt idx="16170">
                  <c:v>43268.302083333401</c:v>
                </c:pt>
                <c:pt idx="16171">
                  <c:v>43268.322916666599</c:v>
                </c:pt>
                <c:pt idx="16172">
                  <c:v>43268.34375</c:v>
                </c:pt>
                <c:pt idx="16173">
                  <c:v>43268.364583333401</c:v>
                </c:pt>
                <c:pt idx="16174">
                  <c:v>43268.385416666599</c:v>
                </c:pt>
                <c:pt idx="16175">
                  <c:v>43268.40625</c:v>
                </c:pt>
                <c:pt idx="16176">
                  <c:v>43268.427083333401</c:v>
                </c:pt>
                <c:pt idx="16177">
                  <c:v>43268.447916666599</c:v>
                </c:pt>
                <c:pt idx="16178">
                  <c:v>43268.46875</c:v>
                </c:pt>
                <c:pt idx="16179">
                  <c:v>43268.489583333401</c:v>
                </c:pt>
                <c:pt idx="16180">
                  <c:v>43268.510416666599</c:v>
                </c:pt>
                <c:pt idx="16181">
                  <c:v>43268.53125</c:v>
                </c:pt>
                <c:pt idx="16182">
                  <c:v>43268.552083333401</c:v>
                </c:pt>
                <c:pt idx="16183">
                  <c:v>43268.572916666599</c:v>
                </c:pt>
                <c:pt idx="16184">
                  <c:v>43268.59375</c:v>
                </c:pt>
                <c:pt idx="16185">
                  <c:v>43268.614583333401</c:v>
                </c:pt>
                <c:pt idx="16186">
                  <c:v>43268.635416666599</c:v>
                </c:pt>
                <c:pt idx="16187">
                  <c:v>43268.65625</c:v>
                </c:pt>
                <c:pt idx="16188">
                  <c:v>43268.677083333401</c:v>
                </c:pt>
                <c:pt idx="16189">
                  <c:v>43268.697916666599</c:v>
                </c:pt>
                <c:pt idx="16190">
                  <c:v>43268.71875</c:v>
                </c:pt>
                <c:pt idx="16191">
                  <c:v>43268.739583333401</c:v>
                </c:pt>
                <c:pt idx="16192">
                  <c:v>43268.760416666599</c:v>
                </c:pt>
                <c:pt idx="16193">
                  <c:v>43268.78125</c:v>
                </c:pt>
                <c:pt idx="16194">
                  <c:v>43268.802083333401</c:v>
                </c:pt>
                <c:pt idx="16195">
                  <c:v>43268.822916666599</c:v>
                </c:pt>
                <c:pt idx="16196">
                  <c:v>43268.84375</c:v>
                </c:pt>
                <c:pt idx="16197">
                  <c:v>43268.864583333401</c:v>
                </c:pt>
                <c:pt idx="16198">
                  <c:v>43268.885416666599</c:v>
                </c:pt>
                <c:pt idx="16199">
                  <c:v>43268.90625</c:v>
                </c:pt>
                <c:pt idx="16200">
                  <c:v>43268.927083333401</c:v>
                </c:pt>
                <c:pt idx="16201">
                  <c:v>43268.947916666599</c:v>
                </c:pt>
                <c:pt idx="16202">
                  <c:v>43268.96875</c:v>
                </c:pt>
                <c:pt idx="16203">
                  <c:v>43268.989583333401</c:v>
                </c:pt>
                <c:pt idx="16204">
                  <c:v>43269.010416666599</c:v>
                </c:pt>
                <c:pt idx="16205">
                  <c:v>43269.03125</c:v>
                </c:pt>
                <c:pt idx="16206">
                  <c:v>43269.052083333401</c:v>
                </c:pt>
                <c:pt idx="16207">
                  <c:v>43269.072916666599</c:v>
                </c:pt>
                <c:pt idx="16208">
                  <c:v>43269.09375</c:v>
                </c:pt>
                <c:pt idx="16209">
                  <c:v>43269.114583333401</c:v>
                </c:pt>
                <c:pt idx="16210">
                  <c:v>43269.135416666599</c:v>
                </c:pt>
                <c:pt idx="16211">
                  <c:v>43269.15625</c:v>
                </c:pt>
                <c:pt idx="16212">
                  <c:v>43269.177083333401</c:v>
                </c:pt>
                <c:pt idx="16213">
                  <c:v>43269.197916666599</c:v>
                </c:pt>
                <c:pt idx="16214">
                  <c:v>43269.21875</c:v>
                </c:pt>
                <c:pt idx="16215">
                  <c:v>43269.239583333401</c:v>
                </c:pt>
                <c:pt idx="16216">
                  <c:v>43269.260416666599</c:v>
                </c:pt>
                <c:pt idx="16217">
                  <c:v>43269.28125</c:v>
                </c:pt>
                <c:pt idx="16218">
                  <c:v>43269.302083333401</c:v>
                </c:pt>
                <c:pt idx="16219">
                  <c:v>43269.322916666599</c:v>
                </c:pt>
                <c:pt idx="16220">
                  <c:v>43269.34375</c:v>
                </c:pt>
                <c:pt idx="16221">
                  <c:v>43269.364583333401</c:v>
                </c:pt>
                <c:pt idx="16222">
                  <c:v>43269.385416666599</c:v>
                </c:pt>
                <c:pt idx="16223">
                  <c:v>43269.40625</c:v>
                </c:pt>
                <c:pt idx="16224">
                  <c:v>43269.427083333401</c:v>
                </c:pt>
                <c:pt idx="16225">
                  <c:v>43269.447916666599</c:v>
                </c:pt>
                <c:pt idx="16226">
                  <c:v>43269.46875</c:v>
                </c:pt>
                <c:pt idx="16227">
                  <c:v>43269.489583333401</c:v>
                </c:pt>
                <c:pt idx="16228">
                  <c:v>43269.510416666599</c:v>
                </c:pt>
                <c:pt idx="16229">
                  <c:v>43269.53125</c:v>
                </c:pt>
                <c:pt idx="16230">
                  <c:v>43269.552083333401</c:v>
                </c:pt>
                <c:pt idx="16231">
                  <c:v>43269.572916666599</c:v>
                </c:pt>
                <c:pt idx="16232">
                  <c:v>43269.59375</c:v>
                </c:pt>
                <c:pt idx="16233">
                  <c:v>43269.614583333401</c:v>
                </c:pt>
                <c:pt idx="16234">
                  <c:v>43269.635416666599</c:v>
                </c:pt>
                <c:pt idx="16235">
                  <c:v>43269.65625</c:v>
                </c:pt>
                <c:pt idx="16236">
                  <c:v>43269.677083333401</c:v>
                </c:pt>
                <c:pt idx="16237">
                  <c:v>43269.697916666599</c:v>
                </c:pt>
                <c:pt idx="16238">
                  <c:v>43269.71875</c:v>
                </c:pt>
                <c:pt idx="16239">
                  <c:v>43269.739583333401</c:v>
                </c:pt>
                <c:pt idx="16240">
                  <c:v>43269.760416666599</c:v>
                </c:pt>
                <c:pt idx="16241">
                  <c:v>43269.78125</c:v>
                </c:pt>
                <c:pt idx="16242">
                  <c:v>43269.802083333401</c:v>
                </c:pt>
                <c:pt idx="16243">
                  <c:v>43269.822916666599</c:v>
                </c:pt>
                <c:pt idx="16244">
                  <c:v>43269.84375</c:v>
                </c:pt>
                <c:pt idx="16245">
                  <c:v>43269.864583333401</c:v>
                </c:pt>
                <c:pt idx="16246">
                  <c:v>43269.885416666599</c:v>
                </c:pt>
                <c:pt idx="16247">
                  <c:v>43269.90625</c:v>
                </c:pt>
                <c:pt idx="16248">
                  <c:v>43269.927083333401</c:v>
                </c:pt>
                <c:pt idx="16249">
                  <c:v>43269.947916666599</c:v>
                </c:pt>
                <c:pt idx="16250">
                  <c:v>43269.96875</c:v>
                </c:pt>
                <c:pt idx="16251">
                  <c:v>43269.989583333401</c:v>
                </c:pt>
                <c:pt idx="16252">
                  <c:v>43270.010416666599</c:v>
                </c:pt>
                <c:pt idx="16253">
                  <c:v>43270.03125</c:v>
                </c:pt>
                <c:pt idx="16254">
                  <c:v>43270.052083333401</c:v>
                </c:pt>
                <c:pt idx="16255">
                  <c:v>43270.072916666599</c:v>
                </c:pt>
                <c:pt idx="16256">
                  <c:v>43270.09375</c:v>
                </c:pt>
                <c:pt idx="16257">
                  <c:v>43270.114583333401</c:v>
                </c:pt>
                <c:pt idx="16258">
                  <c:v>43270.135416666599</c:v>
                </c:pt>
                <c:pt idx="16259">
                  <c:v>43270.15625</c:v>
                </c:pt>
                <c:pt idx="16260">
                  <c:v>43270.177083333401</c:v>
                </c:pt>
                <c:pt idx="16261">
                  <c:v>43270.197916666599</c:v>
                </c:pt>
                <c:pt idx="16262">
                  <c:v>43270.21875</c:v>
                </c:pt>
                <c:pt idx="16263">
                  <c:v>43270.239583333401</c:v>
                </c:pt>
                <c:pt idx="16264">
                  <c:v>43270.260416666599</c:v>
                </c:pt>
                <c:pt idx="16265">
                  <c:v>43270.28125</c:v>
                </c:pt>
                <c:pt idx="16266">
                  <c:v>43270.302083333401</c:v>
                </c:pt>
                <c:pt idx="16267">
                  <c:v>43270.322916666599</c:v>
                </c:pt>
                <c:pt idx="16268">
                  <c:v>43270.34375</c:v>
                </c:pt>
                <c:pt idx="16269">
                  <c:v>43270.364583333401</c:v>
                </c:pt>
                <c:pt idx="16270">
                  <c:v>43270.385416666599</c:v>
                </c:pt>
                <c:pt idx="16271">
                  <c:v>43270.40625</c:v>
                </c:pt>
                <c:pt idx="16272">
                  <c:v>43270.427083333401</c:v>
                </c:pt>
                <c:pt idx="16273">
                  <c:v>43270.447916666599</c:v>
                </c:pt>
                <c:pt idx="16274">
                  <c:v>43270.46875</c:v>
                </c:pt>
                <c:pt idx="16275">
                  <c:v>43270.489583333401</c:v>
                </c:pt>
                <c:pt idx="16276">
                  <c:v>43270.510416666599</c:v>
                </c:pt>
                <c:pt idx="16277">
                  <c:v>43270.53125</c:v>
                </c:pt>
                <c:pt idx="16278">
                  <c:v>43270.552083333401</c:v>
                </c:pt>
                <c:pt idx="16279">
                  <c:v>43270.572916666599</c:v>
                </c:pt>
                <c:pt idx="16280">
                  <c:v>43270.59375</c:v>
                </c:pt>
                <c:pt idx="16281">
                  <c:v>43270.614583333401</c:v>
                </c:pt>
                <c:pt idx="16282">
                  <c:v>43270.635416666599</c:v>
                </c:pt>
                <c:pt idx="16283">
                  <c:v>43270.65625</c:v>
                </c:pt>
                <c:pt idx="16284">
                  <c:v>43270.677083333401</c:v>
                </c:pt>
                <c:pt idx="16285">
                  <c:v>43270.697916666599</c:v>
                </c:pt>
                <c:pt idx="16286">
                  <c:v>43270.71875</c:v>
                </c:pt>
                <c:pt idx="16287">
                  <c:v>43270.739583333401</c:v>
                </c:pt>
                <c:pt idx="16288">
                  <c:v>43270.760416666599</c:v>
                </c:pt>
                <c:pt idx="16289">
                  <c:v>43270.78125</c:v>
                </c:pt>
                <c:pt idx="16290">
                  <c:v>43270.802083333401</c:v>
                </c:pt>
                <c:pt idx="16291">
                  <c:v>43270.822916666599</c:v>
                </c:pt>
                <c:pt idx="16292">
                  <c:v>43270.84375</c:v>
                </c:pt>
                <c:pt idx="16293">
                  <c:v>43270.864583333401</c:v>
                </c:pt>
                <c:pt idx="16294">
                  <c:v>43270.885416666599</c:v>
                </c:pt>
                <c:pt idx="16295">
                  <c:v>43270.90625</c:v>
                </c:pt>
                <c:pt idx="16296">
                  <c:v>43270.927083333401</c:v>
                </c:pt>
                <c:pt idx="16297">
                  <c:v>43270.947916666599</c:v>
                </c:pt>
                <c:pt idx="16298">
                  <c:v>43270.96875</c:v>
                </c:pt>
                <c:pt idx="16299">
                  <c:v>43270.989583333401</c:v>
                </c:pt>
                <c:pt idx="16300">
                  <c:v>43271.010416666599</c:v>
                </c:pt>
                <c:pt idx="16301">
                  <c:v>43271.03125</c:v>
                </c:pt>
                <c:pt idx="16302">
                  <c:v>43271.052083333401</c:v>
                </c:pt>
                <c:pt idx="16303">
                  <c:v>43271.072916666599</c:v>
                </c:pt>
                <c:pt idx="16304">
                  <c:v>43271.09375</c:v>
                </c:pt>
                <c:pt idx="16305">
                  <c:v>43271.114583333401</c:v>
                </c:pt>
                <c:pt idx="16306">
                  <c:v>43271.135416666599</c:v>
                </c:pt>
                <c:pt idx="16307">
                  <c:v>43271.15625</c:v>
                </c:pt>
                <c:pt idx="16308">
                  <c:v>43271.177083333401</c:v>
                </c:pt>
                <c:pt idx="16309">
                  <c:v>43271.197916666599</c:v>
                </c:pt>
                <c:pt idx="16310">
                  <c:v>43271.21875</c:v>
                </c:pt>
                <c:pt idx="16311">
                  <c:v>43271.239583333401</c:v>
                </c:pt>
                <c:pt idx="16312">
                  <c:v>43271.260416666599</c:v>
                </c:pt>
                <c:pt idx="16313">
                  <c:v>43271.28125</c:v>
                </c:pt>
                <c:pt idx="16314">
                  <c:v>43271.302083333401</c:v>
                </c:pt>
                <c:pt idx="16315">
                  <c:v>43271.322916666599</c:v>
                </c:pt>
                <c:pt idx="16316">
                  <c:v>43271.34375</c:v>
                </c:pt>
                <c:pt idx="16317">
                  <c:v>43271.364583333401</c:v>
                </c:pt>
                <c:pt idx="16318">
                  <c:v>43271.385416666599</c:v>
                </c:pt>
                <c:pt idx="16319">
                  <c:v>43271.40625</c:v>
                </c:pt>
                <c:pt idx="16320">
                  <c:v>43271.427083333401</c:v>
                </c:pt>
                <c:pt idx="16321">
                  <c:v>43271.447916666599</c:v>
                </c:pt>
                <c:pt idx="16322">
                  <c:v>43271.46875</c:v>
                </c:pt>
                <c:pt idx="16323">
                  <c:v>43271.489583333401</c:v>
                </c:pt>
                <c:pt idx="16324">
                  <c:v>43271.510416666599</c:v>
                </c:pt>
                <c:pt idx="16325">
                  <c:v>43271.53125</c:v>
                </c:pt>
                <c:pt idx="16326">
                  <c:v>43271.552083333401</c:v>
                </c:pt>
                <c:pt idx="16327">
                  <c:v>43271.572916666599</c:v>
                </c:pt>
                <c:pt idx="16328">
                  <c:v>43271.59375</c:v>
                </c:pt>
                <c:pt idx="16329">
                  <c:v>43271.614583333401</c:v>
                </c:pt>
                <c:pt idx="16330">
                  <c:v>43271.635416666599</c:v>
                </c:pt>
                <c:pt idx="16331">
                  <c:v>43271.65625</c:v>
                </c:pt>
                <c:pt idx="16332">
                  <c:v>43271.677083333401</c:v>
                </c:pt>
                <c:pt idx="16333">
                  <c:v>43271.697916666599</c:v>
                </c:pt>
                <c:pt idx="16334">
                  <c:v>43271.71875</c:v>
                </c:pt>
                <c:pt idx="16335">
                  <c:v>43271.739583333401</c:v>
                </c:pt>
                <c:pt idx="16336">
                  <c:v>43271.760416666599</c:v>
                </c:pt>
                <c:pt idx="16337">
                  <c:v>43271.78125</c:v>
                </c:pt>
                <c:pt idx="16338">
                  <c:v>43271.802083333401</c:v>
                </c:pt>
                <c:pt idx="16339">
                  <c:v>43271.822916666599</c:v>
                </c:pt>
                <c:pt idx="16340">
                  <c:v>43271.84375</c:v>
                </c:pt>
                <c:pt idx="16341">
                  <c:v>43271.864583333401</c:v>
                </c:pt>
                <c:pt idx="16342">
                  <c:v>43271.885416666599</c:v>
                </c:pt>
                <c:pt idx="16343">
                  <c:v>43271.90625</c:v>
                </c:pt>
                <c:pt idx="16344">
                  <c:v>43271.927083333401</c:v>
                </c:pt>
                <c:pt idx="16345">
                  <c:v>43271.947916666599</c:v>
                </c:pt>
                <c:pt idx="16346">
                  <c:v>43271.96875</c:v>
                </c:pt>
                <c:pt idx="16347">
                  <c:v>43271.989583333401</c:v>
                </c:pt>
                <c:pt idx="16348">
                  <c:v>43272.010416666599</c:v>
                </c:pt>
                <c:pt idx="16349">
                  <c:v>43272.03125</c:v>
                </c:pt>
                <c:pt idx="16350">
                  <c:v>43272.052083333401</c:v>
                </c:pt>
                <c:pt idx="16351">
                  <c:v>43272.072916666599</c:v>
                </c:pt>
                <c:pt idx="16352">
                  <c:v>43272.09375</c:v>
                </c:pt>
                <c:pt idx="16353">
                  <c:v>43272.114583333401</c:v>
                </c:pt>
                <c:pt idx="16354">
                  <c:v>43272.135416666599</c:v>
                </c:pt>
                <c:pt idx="16355">
                  <c:v>43272.15625</c:v>
                </c:pt>
                <c:pt idx="16356">
                  <c:v>43272.177083333401</c:v>
                </c:pt>
                <c:pt idx="16357">
                  <c:v>43272.197916666599</c:v>
                </c:pt>
                <c:pt idx="16358">
                  <c:v>43272.21875</c:v>
                </c:pt>
                <c:pt idx="16359">
                  <c:v>43272.239583333401</c:v>
                </c:pt>
                <c:pt idx="16360">
                  <c:v>43272.260416666599</c:v>
                </c:pt>
                <c:pt idx="16361">
                  <c:v>43272.28125</c:v>
                </c:pt>
                <c:pt idx="16362">
                  <c:v>43272.302083333401</c:v>
                </c:pt>
                <c:pt idx="16363">
                  <c:v>43272.322916666599</c:v>
                </c:pt>
                <c:pt idx="16364">
                  <c:v>43272.34375</c:v>
                </c:pt>
                <c:pt idx="16365">
                  <c:v>43272.364583333401</c:v>
                </c:pt>
                <c:pt idx="16366">
                  <c:v>43272.385416666599</c:v>
                </c:pt>
                <c:pt idx="16367">
                  <c:v>43272.40625</c:v>
                </c:pt>
                <c:pt idx="16368">
                  <c:v>43272.427083333401</c:v>
                </c:pt>
                <c:pt idx="16369">
                  <c:v>43272.447916666599</c:v>
                </c:pt>
                <c:pt idx="16370">
                  <c:v>43272.46875</c:v>
                </c:pt>
                <c:pt idx="16371">
                  <c:v>43272.489583333401</c:v>
                </c:pt>
                <c:pt idx="16372">
                  <c:v>43272.510416666599</c:v>
                </c:pt>
                <c:pt idx="16373">
                  <c:v>43272.53125</c:v>
                </c:pt>
                <c:pt idx="16374">
                  <c:v>43272.552083333401</c:v>
                </c:pt>
                <c:pt idx="16375">
                  <c:v>43272.572916666599</c:v>
                </c:pt>
                <c:pt idx="16376">
                  <c:v>43272.59375</c:v>
                </c:pt>
                <c:pt idx="16377">
                  <c:v>43272.614583333401</c:v>
                </c:pt>
                <c:pt idx="16378">
                  <c:v>43272.635416666599</c:v>
                </c:pt>
                <c:pt idx="16379">
                  <c:v>43272.65625</c:v>
                </c:pt>
                <c:pt idx="16380">
                  <c:v>43272.677083333401</c:v>
                </c:pt>
                <c:pt idx="16381">
                  <c:v>43272.697916666599</c:v>
                </c:pt>
                <c:pt idx="16382">
                  <c:v>43272.71875</c:v>
                </c:pt>
                <c:pt idx="16383">
                  <c:v>43272.739583333401</c:v>
                </c:pt>
                <c:pt idx="16384">
                  <c:v>43272.760416666599</c:v>
                </c:pt>
                <c:pt idx="16385">
                  <c:v>43272.78125</c:v>
                </c:pt>
                <c:pt idx="16386">
                  <c:v>43272.802083333401</c:v>
                </c:pt>
                <c:pt idx="16387">
                  <c:v>43272.822916666599</c:v>
                </c:pt>
                <c:pt idx="16388">
                  <c:v>43272.84375</c:v>
                </c:pt>
                <c:pt idx="16389">
                  <c:v>43272.864583333401</c:v>
                </c:pt>
                <c:pt idx="16390">
                  <c:v>43272.885416666599</c:v>
                </c:pt>
                <c:pt idx="16391">
                  <c:v>43272.90625</c:v>
                </c:pt>
                <c:pt idx="16392">
                  <c:v>43272.927083333401</c:v>
                </c:pt>
                <c:pt idx="16393">
                  <c:v>43272.947916666599</c:v>
                </c:pt>
                <c:pt idx="16394">
                  <c:v>43272.96875</c:v>
                </c:pt>
                <c:pt idx="16395">
                  <c:v>43272.989583333401</c:v>
                </c:pt>
                <c:pt idx="16396">
                  <c:v>43273.010416666599</c:v>
                </c:pt>
                <c:pt idx="16397">
                  <c:v>43273.03125</c:v>
                </c:pt>
                <c:pt idx="16398">
                  <c:v>43273.052083333401</c:v>
                </c:pt>
                <c:pt idx="16399">
                  <c:v>43273.072916666599</c:v>
                </c:pt>
                <c:pt idx="16400">
                  <c:v>43273.09375</c:v>
                </c:pt>
                <c:pt idx="16401">
                  <c:v>43273.114583333401</c:v>
                </c:pt>
                <c:pt idx="16402">
                  <c:v>43273.135416666599</c:v>
                </c:pt>
                <c:pt idx="16403">
                  <c:v>43273.15625</c:v>
                </c:pt>
                <c:pt idx="16404">
                  <c:v>43273.177083333401</c:v>
                </c:pt>
                <c:pt idx="16405">
                  <c:v>43273.197916666599</c:v>
                </c:pt>
                <c:pt idx="16406">
                  <c:v>43273.21875</c:v>
                </c:pt>
                <c:pt idx="16407">
                  <c:v>43273.239583333401</c:v>
                </c:pt>
                <c:pt idx="16408">
                  <c:v>43273.260416666599</c:v>
                </c:pt>
                <c:pt idx="16409">
                  <c:v>43273.28125</c:v>
                </c:pt>
                <c:pt idx="16410">
                  <c:v>43273.302083333401</c:v>
                </c:pt>
                <c:pt idx="16411">
                  <c:v>43273.322916666599</c:v>
                </c:pt>
                <c:pt idx="16412">
                  <c:v>43273.34375</c:v>
                </c:pt>
                <c:pt idx="16413">
                  <c:v>43273.364583333401</c:v>
                </c:pt>
                <c:pt idx="16414">
                  <c:v>43273.385416666599</c:v>
                </c:pt>
                <c:pt idx="16415">
                  <c:v>43273.40625</c:v>
                </c:pt>
                <c:pt idx="16416">
                  <c:v>43273.427083333401</c:v>
                </c:pt>
                <c:pt idx="16417">
                  <c:v>43273.447916666599</c:v>
                </c:pt>
                <c:pt idx="16418">
                  <c:v>43273.46875</c:v>
                </c:pt>
                <c:pt idx="16419">
                  <c:v>43273.489583333401</c:v>
                </c:pt>
                <c:pt idx="16420">
                  <c:v>43273.510416666599</c:v>
                </c:pt>
                <c:pt idx="16421">
                  <c:v>43273.53125</c:v>
                </c:pt>
                <c:pt idx="16422">
                  <c:v>43273.552083333401</c:v>
                </c:pt>
                <c:pt idx="16423">
                  <c:v>43273.572916666599</c:v>
                </c:pt>
                <c:pt idx="16424">
                  <c:v>43273.59375</c:v>
                </c:pt>
                <c:pt idx="16425">
                  <c:v>43273.614583333401</c:v>
                </c:pt>
                <c:pt idx="16426">
                  <c:v>43273.635416666599</c:v>
                </c:pt>
                <c:pt idx="16427">
                  <c:v>43273.65625</c:v>
                </c:pt>
                <c:pt idx="16428">
                  <c:v>43273.677083333401</c:v>
                </c:pt>
                <c:pt idx="16429">
                  <c:v>43273.697916666599</c:v>
                </c:pt>
                <c:pt idx="16430">
                  <c:v>43273.71875</c:v>
                </c:pt>
                <c:pt idx="16431">
                  <c:v>43273.739583333401</c:v>
                </c:pt>
                <c:pt idx="16432">
                  <c:v>43273.760416666599</c:v>
                </c:pt>
                <c:pt idx="16433">
                  <c:v>43273.78125</c:v>
                </c:pt>
                <c:pt idx="16434">
                  <c:v>43273.802083333401</c:v>
                </c:pt>
                <c:pt idx="16435">
                  <c:v>43273.822916666599</c:v>
                </c:pt>
                <c:pt idx="16436">
                  <c:v>43273.84375</c:v>
                </c:pt>
                <c:pt idx="16437">
                  <c:v>43273.864583333401</c:v>
                </c:pt>
                <c:pt idx="16438">
                  <c:v>43273.885416666599</c:v>
                </c:pt>
                <c:pt idx="16439">
                  <c:v>43273.90625</c:v>
                </c:pt>
                <c:pt idx="16440">
                  <c:v>43273.927083333401</c:v>
                </c:pt>
                <c:pt idx="16441">
                  <c:v>43273.947916666599</c:v>
                </c:pt>
                <c:pt idx="16442">
                  <c:v>43273.96875</c:v>
                </c:pt>
                <c:pt idx="16443">
                  <c:v>43273.989583333401</c:v>
                </c:pt>
                <c:pt idx="16444">
                  <c:v>43274.010416666599</c:v>
                </c:pt>
                <c:pt idx="16445">
                  <c:v>43274.03125</c:v>
                </c:pt>
                <c:pt idx="16446">
                  <c:v>43274.052083333401</c:v>
                </c:pt>
                <c:pt idx="16447">
                  <c:v>43274.072916666599</c:v>
                </c:pt>
                <c:pt idx="16448">
                  <c:v>43274.09375</c:v>
                </c:pt>
                <c:pt idx="16449">
                  <c:v>43274.114583333401</c:v>
                </c:pt>
                <c:pt idx="16450">
                  <c:v>43274.135416666599</c:v>
                </c:pt>
                <c:pt idx="16451">
                  <c:v>43274.15625</c:v>
                </c:pt>
                <c:pt idx="16452">
                  <c:v>43274.177083333401</c:v>
                </c:pt>
                <c:pt idx="16453">
                  <c:v>43274.197916666599</c:v>
                </c:pt>
                <c:pt idx="16454">
                  <c:v>43274.21875</c:v>
                </c:pt>
                <c:pt idx="16455">
                  <c:v>43274.239583333401</c:v>
                </c:pt>
                <c:pt idx="16456">
                  <c:v>43274.260416666599</c:v>
                </c:pt>
                <c:pt idx="16457">
                  <c:v>43274.28125</c:v>
                </c:pt>
                <c:pt idx="16458">
                  <c:v>43274.302083333401</c:v>
                </c:pt>
                <c:pt idx="16459">
                  <c:v>43274.322916666599</c:v>
                </c:pt>
                <c:pt idx="16460">
                  <c:v>43274.34375</c:v>
                </c:pt>
                <c:pt idx="16461">
                  <c:v>43274.364583333401</c:v>
                </c:pt>
                <c:pt idx="16462">
                  <c:v>43274.385416666599</c:v>
                </c:pt>
                <c:pt idx="16463">
                  <c:v>43274.40625</c:v>
                </c:pt>
                <c:pt idx="16464">
                  <c:v>43274.427083333401</c:v>
                </c:pt>
                <c:pt idx="16465">
                  <c:v>43274.447916666599</c:v>
                </c:pt>
                <c:pt idx="16466">
                  <c:v>43274.46875</c:v>
                </c:pt>
                <c:pt idx="16467">
                  <c:v>43274.489583333401</c:v>
                </c:pt>
                <c:pt idx="16468">
                  <c:v>43274.510416666599</c:v>
                </c:pt>
                <c:pt idx="16469">
                  <c:v>43274.53125</c:v>
                </c:pt>
                <c:pt idx="16470">
                  <c:v>43274.552083333401</c:v>
                </c:pt>
                <c:pt idx="16471">
                  <c:v>43274.572916666599</c:v>
                </c:pt>
                <c:pt idx="16472">
                  <c:v>43274.59375</c:v>
                </c:pt>
                <c:pt idx="16473">
                  <c:v>43274.614583333401</c:v>
                </c:pt>
                <c:pt idx="16474">
                  <c:v>43274.635416666599</c:v>
                </c:pt>
                <c:pt idx="16475">
                  <c:v>43274.65625</c:v>
                </c:pt>
                <c:pt idx="16476">
                  <c:v>43274.677083333401</c:v>
                </c:pt>
                <c:pt idx="16477">
                  <c:v>43274.697916666599</c:v>
                </c:pt>
                <c:pt idx="16478">
                  <c:v>43274.71875</c:v>
                </c:pt>
                <c:pt idx="16479">
                  <c:v>43274.739583333401</c:v>
                </c:pt>
                <c:pt idx="16480">
                  <c:v>43274.760416666599</c:v>
                </c:pt>
                <c:pt idx="16481">
                  <c:v>43274.78125</c:v>
                </c:pt>
                <c:pt idx="16482">
                  <c:v>43274.802083333401</c:v>
                </c:pt>
                <c:pt idx="16483">
                  <c:v>43274.822916666599</c:v>
                </c:pt>
                <c:pt idx="16484">
                  <c:v>43274.84375</c:v>
                </c:pt>
                <c:pt idx="16485">
                  <c:v>43274.864583333401</c:v>
                </c:pt>
                <c:pt idx="16486">
                  <c:v>43274.885416666599</c:v>
                </c:pt>
                <c:pt idx="16487">
                  <c:v>43274.90625</c:v>
                </c:pt>
                <c:pt idx="16488">
                  <c:v>43274.927083333401</c:v>
                </c:pt>
                <c:pt idx="16489">
                  <c:v>43274.947916666599</c:v>
                </c:pt>
                <c:pt idx="16490">
                  <c:v>43274.96875</c:v>
                </c:pt>
                <c:pt idx="16491">
                  <c:v>43274.989583333401</c:v>
                </c:pt>
                <c:pt idx="16492">
                  <c:v>43275.010416666599</c:v>
                </c:pt>
                <c:pt idx="16493">
                  <c:v>43275.03125</c:v>
                </c:pt>
                <c:pt idx="16494">
                  <c:v>43275.052083333401</c:v>
                </c:pt>
                <c:pt idx="16495">
                  <c:v>43275.072916666599</c:v>
                </c:pt>
                <c:pt idx="16496">
                  <c:v>43275.09375</c:v>
                </c:pt>
                <c:pt idx="16497">
                  <c:v>43275.114583333401</c:v>
                </c:pt>
                <c:pt idx="16498">
                  <c:v>43275.135416666599</c:v>
                </c:pt>
                <c:pt idx="16499">
                  <c:v>43275.15625</c:v>
                </c:pt>
                <c:pt idx="16500">
                  <c:v>43275.177083333401</c:v>
                </c:pt>
                <c:pt idx="16501">
                  <c:v>43275.197916666599</c:v>
                </c:pt>
                <c:pt idx="16502">
                  <c:v>43275.21875</c:v>
                </c:pt>
                <c:pt idx="16503">
                  <c:v>43275.239583333401</c:v>
                </c:pt>
                <c:pt idx="16504">
                  <c:v>43275.260416666599</c:v>
                </c:pt>
                <c:pt idx="16505">
                  <c:v>43275.28125</c:v>
                </c:pt>
                <c:pt idx="16506">
                  <c:v>43275.302083333401</c:v>
                </c:pt>
                <c:pt idx="16507">
                  <c:v>43275.322916666599</c:v>
                </c:pt>
                <c:pt idx="16508">
                  <c:v>43275.34375</c:v>
                </c:pt>
                <c:pt idx="16509">
                  <c:v>43275.364583333401</c:v>
                </c:pt>
                <c:pt idx="16510">
                  <c:v>43275.385416666599</c:v>
                </c:pt>
                <c:pt idx="16511">
                  <c:v>43275.40625</c:v>
                </c:pt>
                <c:pt idx="16512">
                  <c:v>43275.427083333401</c:v>
                </c:pt>
                <c:pt idx="16513">
                  <c:v>43275.447916666599</c:v>
                </c:pt>
                <c:pt idx="16514">
                  <c:v>43275.46875</c:v>
                </c:pt>
                <c:pt idx="16515">
                  <c:v>43275.489583333401</c:v>
                </c:pt>
                <c:pt idx="16516">
                  <c:v>43275.510416666599</c:v>
                </c:pt>
                <c:pt idx="16517">
                  <c:v>43275.53125</c:v>
                </c:pt>
                <c:pt idx="16518">
                  <c:v>43275.552083333401</c:v>
                </c:pt>
                <c:pt idx="16519">
                  <c:v>43275.572916666599</c:v>
                </c:pt>
                <c:pt idx="16520">
                  <c:v>43275.59375</c:v>
                </c:pt>
                <c:pt idx="16521">
                  <c:v>43275.614583333401</c:v>
                </c:pt>
                <c:pt idx="16522">
                  <c:v>43275.635416666599</c:v>
                </c:pt>
                <c:pt idx="16523">
                  <c:v>43275.65625</c:v>
                </c:pt>
                <c:pt idx="16524">
                  <c:v>43275.677083333401</c:v>
                </c:pt>
                <c:pt idx="16525">
                  <c:v>43275.697916666599</c:v>
                </c:pt>
                <c:pt idx="16526">
                  <c:v>43275.71875</c:v>
                </c:pt>
                <c:pt idx="16527">
                  <c:v>43275.739583333401</c:v>
                </c:pt>
                <c:pt idx="16528">
                  <c:v>43275.760416666599</c:v>
                </c:pt>
                <c:pt idx="16529">
                  <c:v>43275.78125</c:v>
                </c:pt>
                <c:pt idx="16530">
                  <c:v>43275.802083333401</c:v>
                </c:pt>
                <c:pt idx="16531">
                  <c:v>43275.822916666599</c:v>
                </c:pt>
                <c:pt idx="16532">
                  <c:v>43275.84375</c:v>
                </c:pt>
                <c:pt idx="16533">
                  <c:v>43275.864583333401</c:v>
                </c:pt>
                <c:pt idx="16534">
                  <c:v>43275.885416666599</c:v>
                </c:pt>
                <c:pt idx="16535">
                  <c:v>43275.90625</c:v>
                </c:pt>
                <c:pt idx="16536">
                  <c:v>43275.927083333401</c:v>
                </c:pt>
                <c:pt idx="16537">
                  <c:v>43275.947916666599</c:v>
                </c:pt>
                <c:pt idx="16538">
                  <c:v>43275.96875</c:v>
                </c:pt>
                <c:pt idx="16539">
                  <c:v>43275.989583333401</c:v>
                </c:pt>
                <c:pt idx="16540">
                  <c:v>43276.010416666599</c:v>
                </c:pt>
                <c:pt idx="16541">
                  <c:v>43276.03125</c:v>
                </c:pt>
                <c:pt idx="16542">
                  <c:v>43276.052083333401</c:v>
                </c:pt>
                <c:pt idx="16543">
                  <c:v>43276.072916666599</c:v>
                </c:pt>
                <c:pt idx="16544">
                  <c:v>43276.09375</c:v>
                </c:pt>
                <c:pt idx="16545">
                  <c:v>43276.114583333401</c:v>
                </c:pt>
                <c:pt idx="16546">
                  <c:v>43276.135416666599</c:v>
                </c:pt>
                <c:pt idx="16547">
                  <c:v>43276.15625</c:v>
                </c:pt>
                <c:pt idx="16548">
                  <c:v>43276.177083333401</c:v>
                </c:pt>
                <c:pt idx="16549">
                  <c:v>43276.197916666599</c:v>
                </c:pt>
                <c:pt idx="16550">
                  <c:v>43276.21875</c:v>
                </c:pt>
                <c:pt idx="16551">
                  <c:v>43276.239583333401</c:v>
                </c:pt>
                <c:pt idx="16552">
                  <c:v>43276.260416666599</c:v>
                </c:pt>
                <c:pt idx="16553">
                  <c:v>43276.28125</c:v>
                </c:pt>
                <c:pt idx="16554">
                  <c:v>43276.302083333401</c:v>
                </c:pt>
                <c:pt idx="16555">
                  <c:v>43276.322916666599</c:v>
                </c:pt>
                <c:pt idx="16556">
                  <c:v>43276.34375</c:v>
                </c:pt>
                <c:pt idx="16557">
                  <c:v>43276.364583333401</c:v>
                </c:pt>
                <c:pt idx="16558">
                  <c:v>43276.385416666599</c:v>
                </c:pt>
                <c:pt idx="16559">
                  <c:v>43276.40625</c:v>
                </c:pt>
                <c:pt idx="16560">
                  <c:v>43276.427083333401</c:v>
                </c:pt>
                <c:pt idx="16561">
                  <c:v>43276.447916666599</c:v>
                </c:pt>
                <c:pt idx="16562">
                  <c:v>43276.46875</c:v>
                </c:pt>
                <c:pt idx="16563">
                  <c:v>43276.489583333401</c:v>
                </c:pt>
                <c:pt idx="16564">
                  <c:v>43276.510416666599</c:v>
                </c:pt>
                <c:pt idx="16565">
                  <c:v>43276.53125</c:v>
                </c:pt>
                <c:pt idx="16566">
                  <c:v>43276.552083333401</c:v>
                </c:pt>
                <c:pt idx="16567">
                  <c:v>43276.572916666599</c:v>
                </c:pt>
                <c:pt idx="16568">
                  <c:v>43276.59375</c:v>
                </c:pt>
                <c:pt idx="16569">
                  <c:v>43276.614583333401</c:v>
                </c:pt>
                <c:pt idx="16570">
                  <c:v>43276.635416666599</c:v>
                </c:pt>
                <c:pt idx="16571">
                  <c:v>43276.65625</c:v>
                </c:pt>
                <c:pt idx="16572">
                  <c:v>43276.677083333401</c:v>
                </c:pt>
                <c:pt idx="16573">
                  <c:v>43276.697916666599</c:v>
                </c:pt>
                <c:pt idx="16574">
                  <c:v>43276.71875</c:v>
                </c:pt>
                <c:pt idx="16575">
                  <c:v>43276.739583333401</c:v>
                </c:pt>
                <c:pt idx="16576">
                  <c:v>43276.760416666599</c:v>
                </c:pt>
                <c:pt idx="16577">
                  <c:v>43276.78125</c:v>
                </c:pt>
                <c:pt idx="16578">
                  <c:v>43276.802083333401</c:v>
                </c:pt>
                <c:pt idx="16579">
                  <c:v>43276.822916666599</c:v>
                </c:pt>
                <c:pt idx="16580">
                  <c:v>43276.84375</c:v>
                </c:pt>
                <c:pt idx="16581">
                  <c:v>43276.864583333401</c:v>
                </c:pt>
                <c:pt idx="16582">
                  <c:v>43276.885416666599</c:v>
                </c:pt>
                <c:pt idx="16583">
                  <c:v>43276.90625</c:v>
                </c:pt>
                <c:pt idx="16584">
                  <c:v>43276.927083333401</c:v>
                </c:pt>
                <c:pt idx="16585">
                  <c:v>43276.947916666599</c:v>
                </c:pt>
                <c:pt idx="16586">
                  <c:v>43276.96875</c:v>
                </c:pt>
                <c:pt idx="16587">
                  <c:v>43276.989583333401</c:v>
                </c:pt>
                <c:pt idx="16588">
                  <c:v>43277.010416666599</c:v>
                </c:pt>
                <c:pt idx="16589">
                  <c:v>43277.03125</c:v>
                </c:pt>
                <c:pt idx="16590">
                  <c:v>43277.052083333401</c:v>
                </c:pt>
                <c:pt idx="16591">
                  <c:v>43277.072916666599</c:v>
                </c:pt>
                <c:pt idx="16592">
                  <c:v>43277.09375</c:v>
                </c:pt>
                <c:pt idx="16593">
                  <c:v>43277.114583333401</c:v>
                </c:pt>
                <c:pt idx="16594">
                  <c:v>43277.135416666599</c:v>
                </c:pt>
                <c:pt idx="16595">
                  <c:v>43277.15625</c:v>
                </c:pt>
                <c:pt idx="16596">
                  <c:v>43277.177083333401</c:v>
                </c:pt>
                <c:pt idx="16597">
                  <c:v>43277.197916666599</c:v>
                </c:pt>
                <c:pt idx="16598">
                  <c:v>43277.21875</c:v>
                </c:pt>
                <c:pt idx="16599">
                  <c:v>43277.239583333401</c:v>
                </c:pt>
                <c:pt idx="16600">
                  <c:v>43277.260416666599</c:v>
                </c:pt>
                <c:pt idx="16601">
                  <c:v>43277.28125</c:v>
                </c:pt>
                <c:pt idx="16602">
                  <c:v>43277.302083333401</c:v>
                </c:pt>
                <c:pt idx="16603">
                  <c:v>43277.322916666599</c:v>
                </c:pt>
                <c:pt idx="16604">
                  <c:v>43277.34375</c:v>
                </c:pt>
                <c:pt idx="16605">
                  <c:v>43277.364583333401</c:v>
                </c:pt>
                <c:pt idx="16606">
                  <c:v>43277.385416666599</c:v>
                </c:pt>
                <c:pt idx="16607">
                  <c:v>43277.40625</c:v>
                </c:pt>
                <c:pt idx="16608">
                  <c:v>43277.427083333401</c:v>
                </c:pt>
                <c:pt idx="16609">
                  <c:v>43277.447916666599</c:v>
                </c:pt>
                <c:pt idx="16610">
                  <c:v>43277.46875</c:v>
                </c:pt>
                <c:pt idx="16611">
                  <c:v>43277.489583333401</c:v>
                </c:pt>
                <c:pt idx="16612">
                  <c:v>43277.510416666599</c:v>
                </c:pt>
                <c:pt idx="16613">
                  <c:v>43277.53125</c:v>
                </c:pt>
                <c:pt idx="16614">
                  <c:v>43277.552083333401</c:v>
                </c:pt>
                <c:pt idx="16615">
                  <c:v>43277.572916666599</c:v>
                </c:pt>
                <c:pt idx="16616">
                  <c:v>43277.59375</c:v>
                </c:pt>
                <c:pt idx="16617">
                  <c:v>43277.614583333401</c:v>
                </c:pt>
                <c:pt idx="16618">
                  <c:v>43277.635416666599</c:v>
                </c:pt>
                <c:pt idx="16619">
                  <c:v>43277.65625</c:v>
                </c:pt>
                <c:pt idx="16620">
                  <c:v>43277.677083333401</c:v>
                </c:pt>
                <c:pt idx="16621">
                  <c:v>43277.697916666599</c:v>
                </c:pt>
                <c:pt idx="16622">
                  <c:v>43277.71875</c:v>
                </c:pt>
                <c:pt idx="16623">
                  <c:v>43277.739583333401</c:v>
                </c:pt>
                <c:pt idx="16624">
                  <c:v>43277.760416666599</c:v>
                </c:pt>
                <c:pt idx="16625">
                  <c:v>43277.78125</c:v>
                </c:pt>
                <c:pt idx="16626">
                  <c:v>43277.802083333401</c:v>
                </c:pt>
                <c:pt idx="16627">
                  <c:v>43277.822916666599</c:v>
                </c:pt>
                <c:pt idx="16628">
                  <c:v>43277.84375</c:v>
                </c:pt>
                <c:pt idx="16629">
                  <c:v>43277.864583333401</c:v>
                </c:pt>
                <c:pt idx="16630">
                  <c:v>43277.885416666599</c:v>
                </c:pt>
                <c:pt idx="16631">
                  <c:v>43277.90625</c:v>
                </c:pt>
                <c:pt idx="16632">
                  <c:v>43277.927083333401</c:v>
                </c:pt>
                <c:pt idx="16633">
                  <c:v>43277.947916666599</c:v>
                </c:pt>
                <c:pt idx="16634">
                  <c:v>43277.96875</c:v>
                </c:pt>
                <c:pt idx="16635">
                  <c:v>43277.989583333401</c:v>
                </c:pt>
                <c:pt idx="16636">
                  <c:v>43278.010416666599</c:v>
                </c:pt>
                <c:pt idx="16637">
                  <c:v>43278.03125</c:v>
                </c:pt>
                <c:pt idx="16638">
                  <c:v>43278.052083333401</c:v>
                </c:pt>
                <c:pt idx="16639">
                  <c:v>43278.072916666599</c:v>
                </c:pt>
                <c:pt idx="16640">
                  <c:v>43278.09375</c:v>
                </c:pt>
                <c:pt idx="16641">
                  <c:v>43278.114583333401</c:v>
                </c:pt>
                <c:pt idx="16642">
                  <c:v>43278.135416666599</c:v>
                </c:pt>
                <c:pt idx="16643">
                  <c:v>43278.15625</c:v>
                </c:pt>
                <c:pt idx="16644">
                  <c:v>43278.177083333401</c:v>
                </c:pt>
                <c:pt idx="16645">
                  <c:v>43278.197916666599</c:v>
                </c:pt>
                <c:pt idx="16646">
                  <c:v>43278.21875</c:v>
                </c:pt>
                <c:pt idx="16647">
                  <c:v>43278.239583333401</c:v>
                </c:pt>
                <c:pt idx="16648">
                  <c:v>43278.260416666599</c:v>
                </c:pt>
                <c:pt idx="16649">
                  <c:v>43278.28125</c:v>
                </c:pt>
                <c:pt idx="16650">
                  <c:v>43278.302083333401</c:v>
                </c:pt>
                <c:pt idx="16651">
                  <c:v>43278.322916666599</c:v>
                </c:pt>
                <c:pt idx="16652">
                  <c:v>43278.34375</c:v>
                </c:pt>
                <c:pt idx="16653">
                  <c:v>43278.364583333401</c:v>
                </c:pt>
                <c:pt idx="16654">
                  <c:v>43278.385416666599</c:v>
                </c:pt>
                <c:pt idx="16655">
                  <c:v>43278.40625</c:v>
                </c:pt>
                <c:pt idx="16656">
                  <c:v>43278.427083333401</c:v>
                </c:pt>
                <c:pt idx="16657">
                  <c:v>43278.447916666599</c:v>
                </c:pt>
                <c:pt idx="16658">
                  <c:v>43278.46875</c:v>
                </c:pt>
                <c:pt idx="16659">
                  <c:v>43278.489583333401</c:v>
                </c:pt>
                <c:pt idx="16660">
                  <c:v>43278.510416666599</c:v>
                </c:pt>
                <c:pt idx="16661">
                  <c:v>43278.53125</c:v>
                </c:pt>
                <c:pt idx="16662">
                  <c:v>43278.552083333401</c:v>
                </c:pt>
                <c:pt idx="16663">
                  <c:v>43278.572916666599</c:v>
                </c:pt>
                <c:pt idx="16664">
                  <c:v>43278.59375</c:v>
                </c:pt>
                <c:pt idx="16665">
                  <c:v>43278.614583333401</c:v>
                </c:pt>
                <c:pt idx="16666">
                  <c:v>43278.635416666599</c:v>
                </c:pt>
                <c:pt idx="16667">
                  <c:v>43278.65625</c:v>
                </c:pt>
                <c:pt idx="16668">
                  <c:v>43278.677083333401</c:v>
                </c:pt>
                <c:pt idx="16669">
                  <c:v>43278.697916666599</c:v>
                </c:pt>
                <c:pt idx="16670">
                  <c:v>43278.71875</c:v>
                </c:pt>
                <c:pt idx="16671">
                  <c:v>43278.739583333401</c:v>
                </c:pt>
                <c:pt idx="16672">
                  <c:v>43278.760416666599</c:v>
                </c:pt>
                <c:pt idx="16673">
                  <c:v>43278.78125</c:v>
                </c:pt>
                <c:pt idx="16674">
                  <c:v>43278.802083333401</c:v>
                </c:pt>
                <c:pt idx="16675">
                  <c:v>43278.822916666599</c:v>
                </c:pt>
                <c:pt idx="16676">
                  <c:v>43278.84375</c:v>
                </c:pt>
                <c:pt idx="16677">
                  <c:v>43278.864583333401</c:v>
                </c:pt>
                <c:pt idx="16678">
                  <c:v>43278.885416666599</c:v>
                </c:pt>
                <c:pt idx="16679">
                  <c:v>43278.90625</c:v>
                </c:pt>
                <c:pt idx="16680">
                  <c:v>43278.927083333401</c:v>
                </c:pt>
                <c:pt idx="16681">
                  <c:v>43278.947916666599</c:v>
                </c:pt>
                <c:pt idx="16682">
                  <c:v>43278.96875</c:v>
                </c:pt>
                <c:pt idx="16683">
                  <c:v>43278.989583333401</c:v>
                </c:pt>
                <c:pt idx="16684">
                  <c:v>43279.010416666599</c:v>
                </c:pt>
                <c:pt idx="16685">
                  <c:v>43279.03125</c:v>
                </c:pt>
                <c:pt idx="16686">
                  <c:v>43279.052083333401</c:v>
                </c:pt>
                <c:pt idx="16687">
                  <c:v>43279.072916666599</c:v>
                </c:pt>
                <c:pt idx="16688">
                  <c:v>43279.09375</c:v>
                </c:pt>
                <c:pt idx="16689">
                  <c:v>43279.114583333401</c:v>
                </c:pt>
                <c:pt idx="16690">
                  <c:v>43279.135416666599</c:v>
                </c:pt>
                <c:pt idx="16691">
                  <c:v>43279.15625</c:v>
                </c:pt>
                <c:pt idx="16692">
                  <c:v>43279.177083333401</c:v>
                </c:pt>
                <c:pt idx="16693">
                  <c:v>43279.197916666599</c:v>
                </c:pt>
                <c:pt idx="16694">
                  <c:v>43279.21875</c:v>
                </c:pt>
                <c:pt idx="16695">
                  <c:v>43279.239583333401</c:v>
                </c:pt>
                <c:pt idx="16696">
                  <c:v>43279.260416666599</c:v>
                </c:pt>
                <c:pt idx="16697">
                  <c:v>43279.28125</c:v>
                </c:pt>
                <c:pt idx="16698">
                  <c:v>43279.302083333401</c:v>
                </c:pt>
                <c:pt idx="16699">
                  <c:v>43279.322916666599</c:v>
                </c:pt>
                <c:pt idx="16700">
                  <c:v>43279.34375</c:v>
                </c:pt>
                <c:pt idx="16701">
                  <c:v>43279.364583333401</c:v>
                </c:pt>
                <c:pt idx="16702">
                  <c:v>43279.385416666599</c:v>
                </c:pt>
                <c:pt idx="16703">
                  <c:v>43279.40625</c:v>
                </c:pt>
                <c:pt idx="16704">
                  <c:v>43279.427083333401</c:v>
                </c:pt>
                <c:pt idx="16705">
                  <c:v>43279.447916666599</c:v>
                </c:pt>
                <c:pt idx="16706">
                  <c:v>43279.46875</c:v>
                </c:pt>
                <c:pt idx="16707">
                  <c:v>43279.489583333401</c:v>
                </c:pt>
                <c:pt idx="16708">
                  <c:v>43279.510416666599</c:v>
                </c:pt>
                <c:pt idx="16709">
                  <c:v>43279.53125</c:v>
                </c:pt>
                <c:pt idx="16710">
                  <c:v>43279.552083333401</c:v>
                </c:pt>
                <c:pt idx="16711">
                  <c:v>43279.572916666599</c:v>
                </c:pt>
                <c:pt idx="16712">
                  <c:v>43279.59375</c:v>
                </c:pt>
                <c:pt idx="16713">
                  <c:v>43279.614583333401</c:v>
                </c:pt>
                <c:pt idx="16714">
                  <c:v>43279.635416666599</c:v>
                </c:pt>
                <c:pt idx="16715">
                  <c:v>43279.65625</c:v>
                </c:pt>
                <c:pt idx="16716">
                  <c:v>43279.677083333401</c:v>
                </c:pt>
                <c:pt idx="16717">
                  <c:v>43279.697916666599</c:v>
                </c:pt>
                <c:pt idx="16718">
                  <c:v>43279.71875</c:v>
                </c:pt>
                <c:pt idx="16719">
                  <c:v>43279.739583333401</c:v>
                </c:pt>
                <c:pt idx="16720">
                  <c:v>43279.760416666599</c:v>
                </c:pt>
                <c:pt idx="16721">
                  <c:v>43279.78125</c:v>
                </c:pt>
                <c:pt idx="16722">
                  <c:v>43279.802083333401</c:v>
                </c:pt>
                <c:pt idx="16723">
                  <c:v>43279.822916666599</c:v>
                </c:pt>
                <c:pt idx="16724">
                  <c:v>43279.84375</c:v>
                </c:pt>
                <c:pt idx="16725">
                  <c:v>43279.864583333401</c:v>
                </c:pt>
                <c:pt idx="16726">
                  <c:v>43279.885416666599</c:v>
                </c:pt>
                <c:pt idx="16727">
                  <c:v>43279.90625</c:v>
                </c:pt>
                <c:pt idx="16728">
                  <c:v>43279.927083333401</c:v>
                </c:pt>
                <c:pt idx="16729">
                  <c:v>43279.947916666599</c:v>
                </c:pt>
                <c:pt idx="16730">
                  <c:v>43279.96875</c:v>
                </c:pt>
                <c:pt idx="16731">
                  <c:v>43279.989583333401</c:v>
                </c:pt>
                <c:pt idx="16732">
                  <c:v>43280.010416666599</c:v>
                </c:pt>
                <c:pt idx="16733">
                  <c:v>43280.03125</c:v>
                </c:pt>
                <c:pt idx="16734">
                  <c:v>43280.052083333401</c:v>
                </c:pt>
                <c:pt idx="16735">
                  <c:v>43280.072916666599</c:v>
                </c:pt>
                <c:pt idx="16736">
                  <c:v>43280.09375</c:v>
                </c:pt>
                <c:pt idx="16737">
                  <c:v>43280.114583333401</c:v>
                </c:pt>
                <c:pt idx="16738">
                  <c:v>43280.135416666599</c:v>
                </c:pt>
                <c:pt idx="16739">
                  <c:v>43280.15625</c:v>
                </c:pt>
                <c:pt idx="16740">
                  <c:v>43280.177083333401</c:v>
                </c:pt>
                <c:pt idx="16741">
                  <c:v>43280.197916666599</c:v>
                </c:pt>
                <c:pt idx="16742">
                  <c:v>43280.21875</c:v>
                </c:pt>
                <c:pt idx="16743">
                  <c:v>43280.239583333401</c:v>
                </c:pt>
                <c:pt idx="16744">
                  <c:v>43280.260416666599</c:v>
                </c:pt>
                <c:pt idx="16745">
                  <c:v>43280.28125</c:v>
                </c:pt>
                <c:pt idx="16746">
                  <c:v>43280.302083333401</c:v>
                </c:pt>
                <c:pt idx="16747">
                  <c:v>43280.322916666599</c:v>
                </c:pt>
                <c:pt idx="16748">
                  <c:v>43280.34375</c:v>
                </c:pt>
                <c:pt idx="16749">
                  <c:v>43280.364583333401</c:v>
                </c:pt>
                <c:pt idx="16750">
                  <c:v>43280.385416666599</c:v>
                </c:pt>
                <c:pt idx="16751">
                  <c:v>43280.40625</c:v>
                </c:pt>
                <c:pt idx="16752">
                  <c:v>43280.427083333401</c:v>
                </c:pt>
                <c:pt idx="16753">
                  <c:v>43280.447916666599</c:v>
                </c:pt>
                <c:pt idx="16754">
                  <c:v>43280.46875</c:v>
                </c:pt>
                <c:pt idx="16755">
                  <c:v>43280.489583333401</c:v>
                </c:pt>
                <c:pt idx="16756">
                  <c:v>43280.510416666599</c:v>
                </c:pt>
                <c:pt idx="16757">
                  <c:v>43280.53125</c:v>
                </c:pt>
                <c:pt idx="16758">
                  <c:v>43280.552083333401</c:v>
                </c:pt>
                <c:pt idx="16759">
                  <c:v>43280.572916666599</c:v>
                </c:pt>
                <c:pt idx="16760">
                  <c:v>43280.59375</c:v>
                </c:pt>
                <c:pt idx="16761">
                  <c:v>43280.614583333401</c:v>
                </c:pt>
                <c:pt idx="16762">
                  <c:v>43280.635416666599</c:v>
                </c:pt>
                <c:pt idx="16763">
                  <c:v>43280.65625</c:v>
                </c:pt>
                <c:pt idx="16764">
                  <c:v>43280.677083333401</c:v>
                </c:pt>
                <c:pt idx="16765">
                  <c:v>43280.697916666599</c:v>
                </c:pt>
                <c:pt idx="16766">
                  <c:v>43280.71875</c:v>
                </c:pt>
                <c:pt idx="16767">
                  <c:v>43280.739583333401</c:v>
                </c:pt>
                <c:pt idx="16768">
                  <c:v>43280.760416666599</c:v>
                </c:pt>
                <c:pt idx="16769">
                  <c:v>43280.78125</c:v>
                </c:pt>
                <c:pt idx="16770">
                  <c:v>43280.802083333401</c:v>
                </c:pt>
                <c:pt idx="16771">
                  <c:v>43280.822916666599</c:v>
                </c:pt>
                <c:pt idx="16772">
                  <c:v>43280.84375</c:v>
                </c:pt>
                <c:pt idx="16773">
                  <c:v>43280.864583333401</c:v>
                </c:pt>
                <c:pt idx="16774">
                  <c:v>43280.885416666599</c:v>
                </c:pt>
                <c:pt idx="16775">
                  <c:v>43280.90625</c:v>
                </c:pt>
                <c:pt idx="16776">
                  <c:v>43280.927083333401</c:v>
                </c:pt>
                <c:pt idx="16777">
                  <c:v>43280.947916666599</c:v>
                </c:pt>
                <c:pt idx="16778">
                  <c:v>43280.96875</c:v>
                </c:pt>
                <c:pt idx="16779">
                  <c:v>43280.989583333401</c:v>
                </c:pt>
                <c:pt idx="16780">
                  <c:v>43281.010416666599</c:v>
                </c:pt>
                <c:pt idx="16781">
                  <c:v>43281.03125</c:v>
                </c:pt>
                <c:pt idx="16782">
                  <c:v>43281.052083333401</c:v>
                </c:pt>
                <c:pt idx="16783">
                  <c:v>43281.072916666599</c:v>
                </c:pt>
                <c:pt idx="16784">
                  <c:v>43281.09375</c:v>
                </c:pt>
                <c:pt idx="16785">
                  <c:v>43281.114583333401</c:v>
                </c:pt>
                <c:pt idx="16786">
                  <c:v>43281.135416666599</c:v>
                </c:pt>
                <c:pt idx="16787">
                  <c:v>43281.15625</c:v>
                </c:pt>
                <c:pt idx="16788">
                  <c:v>43281.177083333401</c:v>
                </c:pt>
                <c:pt idx="16789">
                  <c:v>43281.197916666599</c:v>
                </c:pt>
                <c:pt idx="16790">
                  <c:v>43281.21875</c:v>
                </c:pt>
                <c:pt idx="16791">
                  <c:v>43281.239583333401</c:v>
                </c:pt>
                <c:pt idx="16792">
                  <c:v>43281.260416666599</c:v>
                </c:pt>
                <c:pt idx="16793">
                  <c:v>43281.28125</c:v>
                </c:pt>
                <c:pt idx="16794">
                  <c:v>43281.302083333401</c:v>
                </c:pt>
                <c:pt idx="16795">
                  <c:v>43281.322916666599</c:v>
                </c:pt>
                <c:pt idx="16796">
                  <c:v>43281.34375</c:v>
                </c:pt>
                <c:pt idx="16797">
                  <c:v>43281.364583333401</c:v>
                </c:pt>
                <c:pt idx="16798">
                  <c:v>43281.385416666599</c:v>
                </c:pt>
                <c:pt idx="16799">
                  <c:v>43281.40625</c:v>
                </c:pt>
                <c:pt idx="16800">
                  <c:v>43281.427083333401</c:v>
                </c:pt>
                <c:pt idx="16801">
                  <c:v>43281.447916666599</c:v>
                </c:pt>
                <c:pt idx="16802">
                  <c:v>43281.46875</c:v>
                </c:pt>
                <c:pt idx="16803">
                  <c:v>43281.489583333401</c:v>
                </c:pt>
                <c:pt idx="16804">
                  <c:v>43281.510416666599</c:v>
                </c:pt>
                <c:pt idx="16805">
                  <c:v>43281.53125</c:v>
                </c:pt>
                <c:pt idx="16806">
                  <c:v>43281.552083333401</c:v>
                </c:pt>
                <c:pt idx="16807">
                  <c:v>43281.572916666599</c:v>
                </c:pt>
                <c:pt idx="16808">
                  <c:v>43281.59375</c:v>
                </c:pt>
                <c:pt idx="16809">
                  <c:v>43281.614583333401</c:v>
                </c:pt>
                <c:pt idx="16810">
                  <c:v>43281.635416666599</c:v>
                </c:pt>
                <c:pt idx="16811">
                  <c:v>43281.65625</c:v>
                </c:pt>
                <c:pt idx="16812">
                  <c:v>43281.677083333401</c:v>
                </c:pt>
                <c:pt idx="16813">
                  <c:v>43281.697916666599</c:v>
                </c:pt>
                <c:pt idx="16814">
                  <c:v>43281.71875</c:v>
                </c:pt>
                <c:pt idx="16815">
                  <c:v>43281.739583333401</c:v>
                </c:pt>
                <c:pt idx="16816">
                  <c:v>43281.760416666599</c:v>
                </c:pt>
                <c:pt idx="16817">
                  <c:v>43281.78125</c:v>
                </c:pt>
                <c:pt idx="16818">
                  <c:v>43281.802083333401</c:v>
                </c:pt>
                <c:pt idx="16819">
                  <c:v>43281.822916666599</c:v>
                </c:pt>
                <c:pt idx="16820">
                  <c:v>43281.84375</c:v>
                </c:pt>
                <c:pt idx="16821">
                  <c:v>43281.864583333401</c:v>
                </c:pt>
                <c:pt idx="16822">
                  <c:v>43281.885416666599</c:v>
                </c:pt>
                <c:pt idx="16823">
                  <c:v>43281.90625</c:v>
                </c:pt>
                <c:pt idx="16824">
                  <c:v>43281.927083333401</c:v>
                </c:pt>
                <c:pt idx="16825">
                  <c:v>43281.947916666599</c:v>
                </c:pt>
                <c:pt idx="16826">
                  <c:v>43281.96875</c:v>
                </c:pt>
                <c:pt idx="16827">
                  <c:v>43281.989583333401</c:v>
                </c:pt>
                <c:pt idx="16828">
                  <c:v>43282.010416666599</c:v>
                </c:pt>
                <c:pt idx="16829">
                  <c:v>43282.03125</c:v>
                </c:pt>
                <c:pt idx="16830">
                  <c:v>43282.052083333401</c:v>
                </c:pt>
                <c:pt idx="16831">
                  <c:v>43282.072916666599</c:v>
                </c:pt>
                <c:pt idx="16832">
                  <c:v>43282.09375</c:v>
                </c:pt>
                <c:pt idx="16833">
                  <c:v>43282.114583333401</c:v>
                </c:pt>
                <c:pt idx="16834">
                  <c:v>43282.135416666599</c:v>
                </c:pt>
                <c:pt idx="16835">
                  <c:v>43282.15625</c:v>
                </c:pt>
                <c:pt idx="16836">
                  <c:v>43282.177083333401</c:v>
                </c:pt>
                <c:pt idx="16837">
                  <c:v>43282.197916666599</c:v>
                </c:pt>
                <c:pt idx="16838">
                  <c:v>43282.21875</c:v>
                </c:pt>
                <c:pt idx="16839">
                  <c:v>43282.239583333401</c:v>
                </c:pt>
                <c:pt idx="16840">
                  <c:v>43282.260416666599</c:v>
                </c:pt>
                <c:pt idx="16841">
                  <c:v>43282.28125</c:v>
                </c:pt>
                <c:pt idx="16842">
                  <c:v>43282.302083333401</c:v>
                </c:pt>
                <c:pt idx="16843">
                  <c:v>43282.322916666599</c:v>
                </c:pt>
                <c:pt idx="16844">
                  <c:v>43282.34375</c:v>
                </c:pt>
                <c:pt idx="16845">
                  <c:v>43282.364583333401</c:v>
                </c:pt>
                <c:pt idx="16846">
                  <c:v>43282.385416666599</c:v>
                </c:pt>
                <c:pt idx="16847">
                  <c:v>43282.40625</c:v>
                </c:pt>
                <c:pt idx="16848">
                  <c:v>43282.427083333401</c:v>
                </c:pt>
                <c:pt idx="16849">
                  <c:v>43282.447916666599</c:v>
                </c:pt>
                <c:pt idx="16850">
                  <c:v>43282.46875</c:v>
                </c:pt>
                <c:pt idx="16851">
                  <c:v>43282.489583333401</c:v>
                </c:pt>
                <c:pt idx="16852">
                  <c:v>43282.510416666599</c:v>
                </c:pt>
                <c:pt idx="16853">
                  <c:v>43282.53125</c:v>
                </c:pt>
                <c:pt idx="16854">
                  <c:v>43282.552083333401</c:v>
                </c:pt>
                <c:pt idx="16855">
                  <c:v>43282.572916666599</c:v>
                </c:pt>
                <c:pt idx="16856">
                  <c:v>43282.59375</c:v>
                </c:pt>
                <c:pt idx="16857">
                  <c:v>43282.614583333401</c:v>
                </c:pt>
                <c:pt idx="16858">
                  <c:v>43282.635416666599</c:v>
                </c:pt>
                <c:pt idx="16859">
                  <c:v>43282.65625</c:v>
                </c:pt>
                <c:pt idx="16860">
                  <c:v>43282.677083333401</c:v>
                </c:pt>
                <c:pt idx="16861">
                  <c:v>43282.697916666599</c:v>
                </c:pt>
                <c:pt idx="16862">
                  <c:v>43282.71875</c:v>
                </c:pt>
                <c:pt idx="16863">
                  <c:v>43282.739583333401</c:v>
                </c:pt>
                <c:pt idx="16864">
                  <c:v>43282.760416666599</c:v>
                </c:pt>
                <c:pt idx="16865">
                  <c:v>43282.78125</c:v>
                </c:pt>
                <c:pt idx="16866">
                  <c:v>43282.802083333401</c:v>
                </c:pt>
                <c:pt idx="16867">
                  <c:v>43282.822916666599</c:v>
                </c:pt>
                <c:pt idx="16868">
                  <c:v>43282.84375</c:v>
                </c:pt>
                <c:pt idx="16869">
                  <c:v>43282.864583333401</c:v>
                </c:pt>
                <c:pt idx="16870">
                  <c:v>43282.885416666599</c:v>
                </c:pt>
                <c:pt idx="16871">
                  <c:v>43282.90625</c:v>
                </c:pt>
                <c:pt idx="16872">
                  <c:v>43282.927083333401</c:v>
                </c:pt>
                <c:pt idx="16873">
                  <c:v>43282.947916666599</c:v>
                </c:pt>
                <c:pt idx="16874">
                  <c:v>43282.96875</c:v>
                </c:pt>
                <c:pt idx="16875">
                  <c:v>43282.989583333401</c:v>
                </c:pt>
                <c:pt idx="16876">
                  <c:v>43283.010416666599</c:v>
                </c:pt>
                <c:pt idx="16877">
                  <c:v>43283.03125</c:v>
                </c:pt>
                <c:pt idx="16878">
                  <c:v>43283.052083333401</c:v>
                </c:pt>
                <c:pt idx="16879">
                  <c:v>43283.072916666599</c:v>
                </c:pt>
                <c:pt idx="16880">
                  <c:v>43283.09375</c:v>
                </c:pt>
                <c:pt idx="16881">
                  <c:v>43283.114583333401</c:v>
                </c:pt>
                <c:pt idx="16882">
                  <c:v>43283.135416666599</c:v>
                </c:pt>
                <c:pt idx="16883">
                  <c:v>43283.15625</c:v>
                </c:pt>
                <c:pt idx="16884">
                  <c:v>43283.177083333401</c:v>
                </c:pt>
                <c:pt idx="16885">
                  <c:v>43283.197916666599</c:v>
                </c:pt>
                <c:pt idx="16886">
                  <c:v>43283.21875</c:v>
                </c:pt>
                <c:pt idx="16887">
                  <c:v>43283.239583333401</c:v>
                </c:pt>
                <c:pt idx="16888">
                  <c:v>43283.260416666599</c:v>
                </c:pt>
                <c:pt idx="16889">
                  <c:v>43283.28125</c:v>
                </c:pt>
                <c:pt idx="16890">
                  <c:v>43283.302083333401</c:v>
                </c:pt>
                <c:pt idx="16891">
                  <c:v>43283.322916666599</c:v>
                </c:pt>
                <c:pt idx="16892">
                  <c:v>43283.34375</c:v>
                </c:pt>
                <c:pt idx="16893">
                  <c:v>43283.364583333401</c:v>
                </c:pt>
                <c:pt idx="16894">
                  <c:v>43283.385416666599</c:v>
                </c:pt>
                <c:pt idx="16895">
                  <c:v>43283.40625</c:v>
                </c:pt>
                <c:pt idx="16896">
                  <c:v>43283.427083333401</c:v>
                </c:pt>
                <c:pt idx="16897">
                  <c:v>43283.447916666599</c:v>
                </c:pt>
                <c:pt idx="16898">
                  <c:v>43283.46875</c:v>
                </c:pt>
                <c:pt idx="16899">
                  <c:v>43283.489583333401</c:v>
                </c:pt>
                <c:pt idx="16900">
                  <c:v>43283.510416666599</c:v>
                </c:pt>
                <c:pt idx="16901">
                  <c:v>43283.53125</c:v>
                </c:pt>
                <c:pt idx="16902">
                  <c:v>43283.552083333401</c:v>
                </c:pt>
                <c:pt idx="16903">
                  <c:v>43283.572916666599</c:v>
                </c:pt>
                <c:pt idx="16904">
                  <c:v>43283.59375</c:v>
                </c:pt>
                <c:pt idx="16905">
                  <c:v>43283.614583333401</c:v>
                </c:pt>
                <c:pt idx="16906">
                  <c:v>43283.635416666599</c:v>
                </c:pt>
                <c:pt idx="16907">
                  <c:v>43283.65625</c:v>
                </c:pt>
                <c:pt idx="16908">
                  <c:v>43283.677083333401</c:v>
                </c:pt>
                <c:pt idx="16909">
                  <c:v>43283.697916666599</c:v>
                </c:pt>
                <c:pt idx="16910">
                  <c:v>43283.71875</c:v>
                </c:pt>
                <c:pt idx="16911">
                  <c:v>43283.739583333401</c:v>
                </c:pt>
                <c:pt idx="16912">
                  <c:v>43283.760416666599</c:v>
                </c:pt>
                <c:pt idx="16913">
                  <c:v>43283.78125</c:v>
                </c:pt>
                <c:pt idx="16914">
                  <c:v>43283.802083333401</c:v>
                </c:pt>
                <c:pt idx="16915">
                  <c:v>43283.822916666599</c:v>
                </c:pt>
                <c:pt idx="16916">
                  <c:v>43283.84375</c:v>
                </c:pt>
                <c:pt idx="16917">
                  <c:v>43283.864583333401</c:v>
                </c:pt>
                <c:pt idx="16918">
                  <c:v>43283.885416666599</c:v>
                </c:pt>
                <c:pt idx="16919">
                  <c:v>43283.90625</c:v>
                </c:pt>
                <c:pt idx="16920">
                  <c:v>43283.927083333401</c:v>
                </c:pt>
                <c:pt idx="16921">
                  <c:v>43283.947916666599</c:v>
                </c:pt>
                <c:pt idx="16922">
                  <c:v>43283.96875</c:v>
                </c:pt>
                <c:pt idx="16923">
                  <c:v>43283.989583333401</c:v>
                </c:pt>
                <c:pt idx="16924">
                  <c:v>43284.010416666599</c:v>
                </c:pt>
                <c:pt idx="16925">
                  <c:v>43284.03125</c:v>
                </c:pt>
                <c:pt idx="16926">
                  <c:v>43284.052083333401</c:v>
                </c:pt>
                <c:pt idx="16927">
                  <c:v>43284.072916666599</c:v>
                </c:pt>
                <c:pt idx="16928">
                  <c:v>43284.09375</c:v>
                </c:pt>
                <c:pt idx="16929">
                  <c:v>43284.114583333401</c:v>
                </c:pt>
                <c:pt idx="16930">
                  <c:v>43284.135416666599</c:v>
                </c:pt>
                <c:pt idx="16931">
                  <c:v>43284.15625</c:v>
                </c:pt>
                <c:pt idx="16932">
                  <c:v>43284.177083333401</c:v>
                </c:pt>
                <c:pt idx="16933">
                  <c:v>43284.197916666599</c:v>
                </c:pt>
                <c:pt idx="16934">
                  <c:v>43284.21875</c:v>
                </c:pt>
                <c:pt idx="16935">
                  <c:v>43284.239583333401</c:v>
                </c:pt>
                <c:pt idx="16936">
                  <c:v>43284.260416666599</c:v>
                </c:pt>
                <c:pt idx="16937">
                  <c:v>43284.28125</c:v>
                </c:pt>
                <c:pt idx="16938">
                  <c:v>43284.302083333401</c:v>
                </c:pt>
                <c:pt idx="16939">
                  <c:v>43284.322916666599</c:v>
                </c:pt>
                <c:pt idx="16940">
                  <c:v>43284.34375</c:v>
                </c:pt>
                <c:pt idx="16941">
                  <c:v>43284.364583333401</c:v>
                </c:pt>
                <c:pt idx="16942">
                  <c:v>43284.385416666599</c:v>
                </c:pt>
                <c:pt idx="16943">
                  <c:v>43284.40625</c:v>
                </c:pt>
                <c:pt idx="16944">
                  <c:v>43284.427083333401</c:v>
                </c:pt>
                <c:pt idx="16945">
                  <c:v>43284.447916666599</c:v>
                </c:pt>
                <c:pt idx="16946">
                  <c:v>43284.46875</c:v>
                </c:pt>
                <c:pt idx="16947">
                  <c:v>43284.489583333401</c:v>
                </c:pt>
                <c:pt idx="16948">
                  <c:v>43284.510416666599</c:v>
                </c:pt>
                <c:pt idx="16949">
                  <c:v>43284.53125</c:v>
                </c:pt>
                <c:pt idx="16950">
                  <c:v>43284.552083333401</c:v>
                </c:pt>
                <c:pt idx="16951">
                  <c:v>43284.572916666599</c:v>
                </c:pt>
                <c:pt idx="16952">
                  <c:v>43284.59375</c:v>
                </c:pt>
                <c:pt idx="16953">
                  <c:v>43284.614583333401</c:v>
                </c:pt>
                <c:pt idx="16954">
                  <c:v>43284.635416666599</c:v>
                </c:pt>
                <c:pt idx="16955">
                  <c:v>43284.65625</c:v>
                </c:pt>
                <c:pt idx="16956">
                  <c:v>43284.677083333401</c:v>
                </c:pt>
                <c:pt idx="16957">
                  <c:v>43284.697916666599</c:v>
                </c:pt>
                <c:pt idx="16958">
                  <c:v>43284.71875</c:v>
                </c:pt>
                <c:pt idx="16959">
                  <c:v>43284.739583333401</c:v>
                </c:pt>
                <c:pt idx="16960">
                  <c:v>43284.760416666599</c:v>
                </c:pt>
                <c:pt idx="16961">
                  <c:v>43284.78125</c:v>
                </c:pt>
                <c:pt idx="16962">
                  <c:v>43284.802083333401</c:v>
                </c:pt>
                <c:pt idx="16963">
                  <c:v>43284.822916666599</c:v>
                </c:pt>
                <c:pt idx="16964">
                  <c:v>43284.84375</c:v>
                </c:pt>
                <c:pt idx="16965">
                  <c:v>43284.864583333401</c:v>
                </c:pt>
                <c:pt idx="16966">
                  <c:v>43284.885416666599</c:v>
                </c:pt>
                <c:pt idx="16967">
                  <c:v>43284.90625</c:v>
                </c:pt>
                <c:pt idx="16968">
                  <c:v>43284.927083333401</c:v>
                </c:pt>
                <c:pt idx="16969">
                  <c:v>43284.947916666599</c:v>
                </c:pt>
                <c:pt idx="16970">
                  <c:v>43284.96875</c:v>
                </c:pt>
                <c:pt idx="16971">
                  <c:v>43284.989583333401</c:v>
                </c:pt>
                <c:pt idx="16972">
                  <c:v>43285.010416666599</c:v>
                </c:pt>
                <c:pt idx="16973">
                  <c:v>43285.03125</c:v>
                </c:pt>
                <c:pt idx="16974">
                  <c:v>43285.052083333401</c:v>
                </c:pt>
                <c:pt idx="16975">
                  <c:v>43285.072916666599</c:v>
                </c:pt>
                <c:pt idx="16976">
                  <c:v>43285.09375</c:v>
                </c:pt>
                <c:pt idx="16977">
                  <c:v>43285.114583333401</c:v>
                </c:pt>
                <c:pt idx="16978">
                  <c:v>43285.135416666599</c:v>
                </c:pt>
                <c:pt idx="16979">
                  <c:v>43285.15625</c:v>
                </c:pt>
                <c:pt idx="16980">
                  <c:v>43285.177083333401</c:v>
                </c:pt>
                <c:pt idx="16981">
                  <c:v>43285.197916666599</c:v>
                </c:pt>
                <c:pt idx="16982">
                  <c:v>43285.21875</c:v>
                </c:pt>
                <c:pt idx="16983">
                  <c:v>43285.239583333401</c:v>
                </c:pt>
                <c:pt idx="16984">
                  <c:v>43285.260416666599</c:v>
                </c:pt>
                <c:pt idx="16985">
                  <c:v>43285.28125</c:v>
                </c:pt>
                <c:pt idx="16986">
                  <c:v>43285.302083333401</c:v>
                </c:pt>
                <c:pt idx="16987">
                  <c:v>43285.322916666599</c:v>
                </c:pt>
                <c:pt idx="16988">
                  <c:v>43285.34375</c:v>
                </c:pt>
                <c:pt idx="16989">
                  <c:v>43285.364583333401</c:v>
                </c:pt>
                <c:pt idx="16990">
                  <c:v>43285.385416666599</c:v>
                </c:pt>
                <c:pt idx="16991">
                  <c:v>43285.40625</c:v>
                </c:pt>
                <c:pt idx="16992">
                  <c:v>43285.427083333401</c:v>
                </c:pt>
                <c:pt idx="16993">
                  <c:v>43285.447916666599</c:v>
                </c:pt>
                <c:pt idx="16994">
                  <c:v>43285.46875</c:v>
                </c:pt>
                <c:pt idx="16995">
                  <c:v>43285.489583333401</c:v>
                </c:pt>
                <c:pt idx="16996">
                  <c:v>43285.510416666599</c:v>
                </c:pt>
                <c:pt idx="16997">
                  <c:v>43285.53125</c:v>
                </c:pt>
                <c:pt idx="16998">
                  <c:v>43285.552083333401</c:v>
                </c:pt>
                <c:pt idx="16999">
                  <c:v>43285.572916666599</c:v>
                </c:pt>
                <c:pt idx="17000">
                  <c:v>43285.59375</c:v>
                </c:pt>
                <c:pt idx="17001">
                  <c:v>43285.614583333401</c:v>
                </c:pt>
                <c:pt idx="17002">
                  <c:v>43285.635416666599</c:v>
                </c:pt>
                <c:pt idx="17003">
                  <c:v>43285.65625</c:v>
                </c:pt>
                <c:pt idx="17004">
                  <c:v>43285.677083333401</c:v>
                </c:pt>
                <c:pt idx="17005">
                  <c:v>43285.697916666599</c:v>
                </c:pt>
                <c:pt idx="17006">
                  <c:v>43285.71875</c:v>
                </c:pt>
                <c:pt idx="17007">
                  <c:v>43285.739583333401</c:v>
                </c:pt>
                <c:pt idx="17008">
                  <c:v>43285.760416666599</c:v>
                </c:pt>
                <c:pt idx="17009">
                  <c:v>43285.78125</c:v>
                </c:pt>
                <c:pt idx="17010">
                  <c:v>43285.802083333401</c:v>
                </c:pt>
                <c:pt idx="17011">
                  <c:v>43285.822916666599</c:v>
                </c:pt>
                <c:pt idx="17012">
                  <c:v>43285.84375</c:v>
                </c:pt>
                <c:pt idx="17013">
                  <c:v>43285.864583333401</c:v>
                </c:pt>
                <c:pt idx="17014">
                  <c:v>43285.885416666599</c:v>
                </c:pt>
                <c:pt idx="17015">
                  <c:v>43285.90625</c:v>
                </c:pt>
                <c:pt idx="17016">
                  <c:v>43285.927083333401</c:v>
                </c:pt>
                <c:pt idx="17017">
                  <c:v>43285.947916666599</c:v>
                </c:pt>
                <c:pt idx="17018">
                  <c:v>43285.96875</c:v>
                </c:pt>
                <c:pt idx="17019">
                  <c:v>43285.989583333401</c:v>
                </c:pt>
                <c:pt idx="17020">
                  <c:v>43286.010416666599</c:v>
                </c:pt>
                <c:pt idx="17021">
                  <c:v>43286.03125</c:v>
                </c:pt>
                <c:pt idx="17022">
                  <c:v>43286.052083333401</c:v>
                </c:pt>
                <c:pt idx="17023">
                  <c:v>43286.072916666599</c:v>
                </c:pt>
                <c:pt idx="17024">
                  <c:v>43286.09375</c:v>
                </c:pt>
                <c:pt idx="17025">
                  <c:v>43286.114583333401</c:v>
                </c:pt>
                <c:pt idx="17026">
                  <c:v>43286.135416666599</c:v>
                </c:pt>
                <c:pt idx="17027">
                  <c:v>43286.15625</c:v>
                </c:pt>
                <c:pt idx="17028">
                  <c:v>43286.177083333401</c:v>
                </c:pt>
                <c:pt idx="17029">
                  <c:v>43286.197916666599</c:v>
                </c:pt>
                <c:pt idx="17030">
                  <c:v>43286.21875</c:v>
                </c:pt>
                <c:pt idx="17031">
                  <c:v>43286.239583333401</c:v>
                </c:pt>
                <c:pt idx="17032">
                  <c:v>43286.260416666599</c:v>
                </c:pt>
                <c:pt idx="17033">
                  <c:v>43286.28125</c:v>
                </c:pt>
                <c:pt idx="17034">
                  <c:v>43286.302083333401</c:v>
                </c:pt>
                <c:pt idx="17035">
                  <c:v>43286.322916666599</c:v>
                </c:pt>
                <c:pt idx="17036">
                  <c:v>43286.34375</c:v>
                </c:pt>
                <c:pt idx="17037">
                  <c:v>43286.364583333401</c:v>
                </c:pt>
                <c:pt idx="17038">
                  <c:v>43286.385416666599</c:v>
                </c:pt>
                <c:pt idx="17039">
                  <c:v>43286.40625</c:v>
                </c:pt>
                <c:pt idx="17040">
                  <c:v>43286.427083333401</c:v>
                </c:pt>
                <c:pt idx="17041">
                  <c:v>43286.447916666599</c:v>
                </c:pt>
                <c:pt idx="17042">
                  <c:v>43286.46875</c:v>
                </c:pt>
                <c:pt idx="17043">
                  <c:v>43286.489583333401</c:v>
                </c:pt>
                <c:pt idx="17044">
                  <c:v>43286.510416666599</c:v>
                </c:pt>
                <c:pt idx="17045">
                  <c:v>43286.53125</c:v>
                </c:pt>
                <c:pt idx="17046">
                  <c:v>43286.552083333401</c:v>
                </c:pt>
                <c:pt idx="17047">
                  <c:v>43286.572916666599</c:v>
                </c:pt>
                <c:pt idx="17048">
                  <c:v>43286.59375</c:v>
                </c:pt>
                <c:pt idx="17049">
                  <c:v>43286.614583333401</c:v>
                </c:pt>
                <c:pt idx="17050">
                  <c:v>43286.635416666599</c:v>
                </c:pt>
                <c:pt idx="17051">
                  <c:v>43286.65625</c:v>
                </c:pt>
                <c:pt idx="17052">
                  <c:v>43286.677083333401</c:v>
                </c:pt>
                <c:pt idx="17053">
                  <c:v>43286.697916666599</c:v>
                </c:pt>
                <c:pt idx="17054">
                  <c:v>43286.71875</c:v>
                </c:pt>
                <c:pt idx="17055">
                  <c:v>43286.739583333401</c:v>
                </c:pt>
                <c:pt idx="17056">
                  <c:v>43286.760416666599</c:v>
                </c:pt>
                <c:pt idx="17057">
                  <c:v>43286.78125</c:v>
                </c:pt>
                <c:pt idx="17058">
                  <c:v>43286.802083333401</c:v>
                </c:pt>
                <c:pt idx="17059">
                  <c:v>43286.822916666599</c:v>
                </c:pt>
                <c:pt idx="17060">
                  <c:v>43286.84375</c:v>
                </c:pt>
                <c:pt idx="17061">
                  <c:v>43286.864583333401</c:v>
                </c:pt>
                <c:pt idx="17062">
                  <c:v>43286.885416666599</c:v>
                </c:pt>
                <c:pt idx="17063">
                  <c:v>43286.90625</c:v>
                </c:pt>
                <c:pt idx="17064">
                  <c:v>43286.927083333401</c:v>
                </c:pt>
                <c:pt idx="17065">
                  <c:v>43286.947916666599</c:v>
                </c:pt>
                <c:pt idx="17066">
                  <c:v>43286.96875</c:v>
                </c:pt>
                <c:pt idx="17067">
                  <c:v>43286.989583333401</c:v>
                </c:pt>
                <c:pt idx="17068">
                  <c:v>43287.010416666599</c:v>
                </c:pt>
                <c:pt idx="17069">
                  <c:v>43287.03125</c:v>
                </c:pt>
                <c:pt idx="17070">
                  <c:v>43287.052083333401</c:v>
                </c:pt>
                <c:pt idx="17071">
                  <c:v>43287.072916666599</c:v>
                </c:pt>
                <c:pt idx="17072">
                  <c:v>43287.09375</c:v>
                </c:pt>
                <c:pt idx="17073">
                  <c:v>43287.114583333401</c:v>
                </c:pt>
                <c:pt idx="17074">
                  <c:v>43287.135416666599</c:v>
                </c:pt>
                <c:pt idx="17075">
                  <c:v>43287.15625</c:v>
                </c:pt>
                <c:pt idx="17076">
                  <c:v>43287.177083333401</c:v>
                </c:pt>
                <c:pt idx="17077">
                  <c:v>43287.197916666599</c:v>
                </c:pt>
                <c:pt idx="17078">
                  <c:v>43287.21875</c:v>
                </c:pt>
                <c:pt idx="17079">
                  <c:v>43287.239583333401</c:v>
                </c:pt>
                <c:pt idx="17080">
                  <c:v>43287.260416666599</c:v>
                </c:pt>
                <c:pt idx="17081">
                  <c:v>43287.28125</c:v>
                </c:pt>
                <c:pt idx="17082">
                  <c:v>43287.302083333401</c:v>
                </c:pt>
                <c:pt idx="17083">
                  <c:v>43287.322916666599</c:v>
                </c:pt>
                <c:pt idx="17084">
                  <c:v>43287.34375</c:v>
                </c:pt>
                <c:pt idx="17085">
                  <c:v>43287.364583333401</c:v>
                </c:pt>
                <c:pt idx="17086">
                  <c:v>43287.385416666599</c:v>
                </c:pt>
                <c:pt idx="17087">
                  <c:v>43287.40625</c:v>
                </c:pt>
                <c:pt idx="17088">
                  <c:v>43287.427083333401</c:v>
                </c:pt>
                <c:pt idx="17089">
                  <c:v>43287.447916666599</c:v>
                </c:pt>
                <c:pt idx="17090">
                  <c:v>43287.46875</c:v>
                </c:pt>
                <c:pt idx="17091">
                  <c:v>43287.489583333401</c:v>
                </c:pt>
                <c:pt idx="17092">
                  <c:v>43287.510416666599</c:v>
                </c:pt>
                <c:pt idx="17093">
                  <c:v>43287.53125</c:v>
                </c:pt>
                <c:pt idx="17094">
                  <c:v>43287.552083333401</c:v>
                </c:pt>
                <c:pt idx="17095">
                  <c:v>43287.572916666599</c:v>
                </c:pt>
                <c:pt idx="17096">
                  <c:v>43287.59375</c:v>
                </c:pt>
                <c:pt idx="17097">
                  <c:v>43287.614583333401</c:v>
                </c:pt>
                <c:pt idx="17098">
                  <c:v>43287.635416666599</c:v>
                </c:pt>
                <c:pt idx="17099">
                  <c:v>43287.65625</c:v>
                </c:pt>
                <c:pt idx="17100">
                  <c:v>43287.677083333401</c:v>
                </c:pt>
                <c:pt idx="17101">
                  <c:v>43287.697916666599</c:v>
                </c:pt>
                <c:pt idx="17102">
                  <c:v>43287.71875</c:v>
                </c:pt>
                <c:pt idx="17103">
                  <c:v>43287.739583333401</c:v>
                </c:pt>
                <c:pt idx="17104">
                  <c:v>43287.760416666599</c:v>
                </c:pt>
                <c:pt idx="17105">
                  <c:v>43287.78125</c:v>
                </c:pt>
                <c:pt idx="17106">
                  <c:v>43287.802083333401</c:v>
                </c:pt>
                <c:pt idx="17107">
                  <c:v>43287.822916666599</c:v>
                </c:pt>
                <c:pt idx="17108">
                  <c:v>43287.84375</c:v>
                </c:pt>
                <c:pt idx="17109">
                  <c:v>43287.864583333401</c:v>
                </c:pt>
                <c:pt idx="17110">
                  <c:v>43287.885416666599</c:v>
                </c:pt>
                <c:pt idx="17111">
                  <c:v>43287.90625</c:v>
                </c:pt>
                <c:pt idx="17112">
                  <c:v>43287.927083333401</c:v>
                </c:pt>
                <c:pt idx="17113">
                  <c:v>43287.947916666599</c:v>
                </c:pt>
                <c:pt idx="17114">
                  <c:v>43287.96875</c:v>
                </c:pt>
                <c:pt idx="17115">
                  <c:v>43287.989583333401</c:v>
                </c:pt>
                <c:pt idx="17116">
                  <c:v>43288.010416666599</c:v>
                </c:pt>
                <c:pt idx="17117">
                  <c:v>43288.03125</c:v>
                </c:pt>
                <c:pt idx="17118">
                  <c:v>43288.052083333401</c:v>
                </c:pt>
                <c:pt idx="17119">
                  <c:v>43288.072916666599</c:v>
                </c:pt>
                <c:pt idx="17120">
                  <c:v>43288.09375</c:v>
                </c:pt>
                <c:pt idx="17121">
                  <c:v>43288.114583333401</c:v>
                </c:pt>
                <c:pt idx="17122">
                  <c:v>43288.135416666599</c:v>
                </c:pt>
                <c:pt idx="17123">
                  <c:v>43288.15625</c:v>
                </c:pt>
                <c:pt idx="17124">
                  <c:v>43288.177083333401</c:v>
                </c:pt>
                <c:pt idx="17125">
                  <c:v>43288.197916666599</c:v>
                </c:pt>
                <c:pt idx="17126">
                  <c:v>43288.21875</c:v>
                </c:pt>
                <c:pt idx="17127">
                  <c:v>43288.239583333401</c:v>
                </c:pt>
                <c:pt idx="17128">
                  <c:v>43288.260416666599</c:v>
                </c:pt>
                <c:pt idx="17129">
                  <c:v>43288.28125</c:v>
                </c:pt>
                <c:pt idx="17130">
                  <c:v>43288.302083333401</c:v>
                </c:pt>
                <c:pt idx="17131">
                  <c:v>43288.322916666599</c:v>
                </c:pt>
                <c:pt idx="17132">
                  <c:v>43288.34375</c:v>
                </c:pt>
                <c:pt idx="17133">
                  <c:v>43288.364583333401</c:v>
                </c:pt>
                <c:pt idx="17134">
                  <c:v>43288.385416666599</c:v>
                </c:pt>
                <c:pt idx="17135">
                  <c:v>43288.40625</c:v>
                </c:pt>
                <c:pt idx="17136">
                  <c:v>43288.427083333401</c:v>
                </c:pt>
                <c:pt idx="17137">
                  <c:v>43288.447916666599</c:v>
                </c:pt>
                <c:pt idx="17138">
                  <c:v>43288.46875</c:v>
                </c:pt>
                <c:pt idx="17139">
                  <c:v>43288.489583333401</c:v>
                </c:pt>
                <c:pt idx="17140">
                  <c:v>43288.510416666599</c:v>
                </c:pt>
                <c:pt idx="17141">
                  <c:v>43288.53125</c:v>
                </c:pt>
                <c:pt idx="17142">
                  <c:v>43288.552083333401</c:v>
                </c:pt>
                <c:pt idx="17143">
                  <c:v>43288.572916666599</c:v>
                </c:pt>
                <c:pt idx="17144">
                  <c:v>43288.59375</c:v>
                </c:pt>
                <c:pt idx="17145">
                  <c:v>43288.614583333401</c:v>
                </c:pt>
                <c:pt idx="17146">
                  <c:v>43288.635416666599</c:v>
                </c:pt>
                <c:pt idx="17147">
                  <c:v>43288.65625</c:v>
                </c:pt>
                <c:pt idx="17148">
                  <c:v>43288.677083333401</c:v>
                </c:pt>
                <c:pt idx="17149">
                  <c:v>43288.697916666599</c:v>
                </c:pt>
                <c:pt idx="17150">
                  <c:v>43288.71875</c:v>
                </c:pt>
                <c:pt idx="17151">
                  <c:v>43288.739583333401</c:v>
                </c:pt>
                <c:pt idx="17152">
                  <c:v>43288.760416666599</c:v>
                </c:pt>
                <c:pt idx="17153">
                  <c:v>43288.78125</c:v>
                </c:pt>
                <c:pt idx="17154">
                  <c:v>43288.802083333401</c:v>
                </c:pt>
                <c:pt idx="17155">
                  <c:v>43288.822916666599</c:v>
                </c:pt>
                <c:pt idx="17156">
                  <c:v>43288.84375</c:v>
                </c:pt>
                <c:pt idx="17157">
                  <c:v>43288.864583333401</c:v>
                </c:pt>
                <c:pt idx="17158">
                  <c:v>43288.885416666599</c:v>
                </c:pt>
                <c:pt idx="17159">
                  <c:v>43288.90625</c:v>
                </c:pt>
                <c:pt idx="17160">
                  <c:v>43288.927083333401</c:v>
                </c:pt>
                <c:pt idx="17161">
                  <c:v>43288.947916666599</c:v>
                </c:pt>
                <c:pt idx="17162">
                  <c:v>43288.96875</c:v>
                </c:pt>
                <c:pt idx="17163">
                  <c:v>43288.989583333401</c:v>
                </c:pt>
                <c:pt idx="17164">
                  <c:v>43289.010416666599</c:v>
                </c:pt>
                <c:pt idx="17165">
                  <c:v>43289.03125</c:v>
                </c:pt>
                <c:pt idx="17166">
                  <c:v>43289.052083333401</c:v>
                </c:pt>
                <c:pt idx="17167">
                  <c:v>43289.072916666599</c:v>
                </c:pt>
                <c:pt idx="17168">
                  <c:v>43289.09375</c:v>
                </c:pt>
                <c:pt idx="17169">
                  <c:v>43289.114583333401</c:v>
                </c:pt>
                <c:pt idx="17170">
                  <c:v>43289.135416666599</c:v>
                </c:pt>
                <c:pt idx="17171">
                  <c:v>43289.15625</c:v>
                </c:pt>
                <c:pt idx="17172">
                  <c:v>43289.177083333401</c:v>
                </c:pt>
                <c:pt idx="17173">
                  <c:v>43289.197916666599</c:v>
                </c:pt>
                <c:pt idx="17174">
                  <c:v>43289.21875</c:v>
                </c:pt>
                <c:pt idx="17175">
                  <c:v>43289.239583333401</c:v>
                </c:pt>
                <c:pt idx="17176">
                  <c:v>43289.260416666599</c:v>
                </c:pt>
                <c:pt idx="17177">
                  <c:v>43289.28125</c:v>
                </c:pt>
                <c:pt idx="17178">
                  <c:v>43289.302083333401</c:v>
                </c:pt>
                <c:pt idx="17179">
                  <c:v>43289.322916666599</c:v>
                </c:pt>
                <c:pt idx="17180">
                  <c:v>43289.34375</c:v>
                </c:pt>
                <c:pt idx="17181">
                  <c:v>43289.364583333401</c:v>
                </c:pt>
                <c:pt idx="17182">
                  <c:v>43289.385416666599</c:v>
                </c:pt>
                <c:pt idx="17183">
                  <c:v>43289.40625</c:v>
                </c:pt>
                <c:pt idx="17184">
                  <c:v>43289.427083333401</c:v>
                </c:pt>
                <c:pt idx="17185">
                  <c:v>43289.447916666599</c:v>
                </c:pt>
                <c:pt idx="17186">
                  <c:v>43289.46875</c:v>
                </c:pt>
                <c:pt idx="17187">
                  <c:v>43289.489583333401</c:v>
                </c:pt>
                <c:pt idx="17188">
                  <c:v>43289.510416666599</c:v>
                </c:pt>
                <c:pt idx="17189">
                  <c:v>43289.53125</c:v>
                </c:pt>
                <c:pt idx="17190">
                  <c:v>43289.552083333401</c:v>
                </c:pt>
                <c:pt idx="17191">
                  <c:v>43289.572916666599</c:v>
                </c:pt>
                <c:pt idx="17192">
                  <c:v>43289.59375</c:v>
                </c:pt>
                <c:pt idx="17193">
                  <c:v>43289.614583333401</c:v>
                </c:pt>
                <c:pt idx="17194">
                  <c:v>43289.635416666599</c:v>
                </c:pt>
                <c:pt idx="17195">
                  <c:v>43289.65625</c:v>
                </c:pt>
                <c:pt idx="17196">
                  <c:v>43289.677083333401</c:v>
                </c:pt>
                <c:pt idx="17197">
                  <c:v>43289.697916666599</c:v>
                </c:pt>
                <c:pt idx="17198">
                  <c:v>43289.71875</c:v>
                </c:pt>
                <c:pt idx="17199">
                  <c:v>43289.739583333401</c:v>
                </c:pt>
                <c:pt idx="17200">
                  <c:v>43289.760416666599</c:v>
                </c:pt>
                <c:pt idx="17201">
                  <c:v>43289.78125</c:v>
                </c:pt>
                <c:pt idx="17202">
                  <c:v>43289.802083333401</c:v>
                </c:pt>
                <c:pt idx="17203">
                  <c:v>43289.822916666599</c:v>
                </c:pt>
                <c:pt idx="17204">
                  <c:v>43289.84375</c:v>
                </c:pt>
                <c:pt idx="17205">
                  <c:v>43289.864583333401</c:v>
                </c:pt>
                <c:pt idx="17206">
                  <c:v>43289.885416666599</c:v>
                </c:pt>
                <c:pt idx="17207">
                  <c:v>43289.90625</c:v>
                </c:pt>
                <c:pt idx="17208">
                  <c:v>43289.927083333401</c:v>
                </c:pt>
                <c:pt idx="17209">
                  <c:v>43289.947916666599</c:v>
                </c:pt>
                <c:pt idx="17210">
                  <c:v>43289.96875</c:v>
                </c:pt>
                <c:pt idx="17211">
                  <c:v>43289.989583333401</c:v>
                </c:pt>
                <c:pt idx="17212">
                  <c:v>43290.010416666599</c:v>
                </c:pt>
                <c:pt idx="17213">
                  <c:v>43290.03125</c:v>
                </c:pt>
                <c:pt idx="17214">
                  <c:v>43290.052083333401</c:v>
                </c:pt>
                <c:pt idx="17215">
                  <c:v>43290.072916666599</c:v>
                </c:pt>
                <c:pt idx="17216">
                  <c:v>43290.09375</c:v>
                </c:pt>
                <c:pt idx="17217">
                  <c:v>43290.114583333401</c:v>
                </c:pt>
                <c:pt idx="17218">
                  <c:v>43290.135416666599</c:v>
                </c:pt>
                <c:pt idx="17219">
                  <c:v>43290.15625</c:v>
                </c:pt>
                <c:pt idx="17220">
                  <c:v>43290.177083333401</c:v>
                </c:pt>
                <c:pt idx="17221">
                  <c:v>43290.197916666599</c:v>
                </c:pt>
                <c:pt idx="17222">
                  <c:v>43290.21875</c:v>
                </c:pt>
                <c:pt idx="17223">
                  <c:v>43290.239583333401</c:v>
                </c:pt>
                <c:pt idx="17224">
                  <c:v>43290.260416666599</c:v>
                </c:pt>
                <c:pt idx="17225">
                  <c:v>43290.28125</c:v>
                </c:pt>
                <c:pt idx="17226">
                  <c:v>43290.302083333401</c:v>
                </c:pt>
                <c:pt idx="17227">
                  <c:v>43290.322916666599</c:v>
                </c:pt>
                <c:pt idx="17228">
                  <c:v>43290.34375</c:v>
                </c:pt>
                <c:pt idx="17229">
                  <c:v>43290.364583333401</c:v>
                </c:pt>
                <c:pt idx="17230">
                  <c:v>43290.385416666599</c:v>
                </c:pt>
                <c:pt idx="17231">
                  <c:v>43290.40625</c:v>
                </c:pt>
                <c:pt idx="17232">
                  <c:v>43290.427083333401</c:v>
                </c:pt>
                <c:pt idx="17233">
                  <c:v>43290.447916666599</c:v>
                </c:pt>
                <c:pt idx="17234">
                  <c:v>43290.46875</c:v>
                </c:pt>
                <c:pt idx="17235">
                  <c:v>43290.489583333401</c:v>
                </c:pt>
                <c:pt idx="17236">
                  <c:v>43290.510416666599</c:v>
                </c:pt>
                <c:pt idx="17237">
                  <c:v>43290.53125</c:v>
                </c:pt>
                <c:pt idx="17238">
                  <c:v>43290.552083333401</c:v>
                </c:pt>
                <c:pt idx="17239">
                  <c:v>43290.572916666599</c:v>
                </c:pt>
                <c:pt idx="17240">
                  <c:v>43290.59375</c:v>
                </c:pt>
                <c:pt idx="17241">
                  <c:v>43290.614583333401</c:v>
                </c:pt>
                <c:pt idx="17242">
                  <c:v>43290.635416666599</c:v>
                </c:pt>
                <c:pt idx="17243">
                  <c:v>43290.65625</c:v>
                </c:pt>
                <c:pt idx="17244">
                  <c:v>43290.677083333401</c:v>
                </c:pt>
                <c:pt idx="17245">
                  <c:v>43290.697916666599</c:v>
                </c:pt>
                <c:pt idx="17246">
                  <c:v>43290.71875</c:v>
                </c:pt>
                <c:pt idx="17247">
                  <c:v>43290.739583333401</c:v>
                </c:pt>
                <c:pt idx="17248">
                  <c:v>43290.760416666599</c:v>
                </c:pt>
                <c:pt idx="17249">
                  <c:v>43290.78125</c:v>
                </c:pt>
                <c:pt idx="17250">
                  <c:v>43290.802083333401</c:v>
                </c:pt>
                <c:pt idx="17251">
                  <c:v>43290.822916666599</c:v>
                </c:pt>
                <c:pt idx="17252">
                  <c:v>43290.84375</c:v>
                </c:pt>
                <c:pt idx="17253">
                  <c:v>43290.864583333401</c:v>
                </c:pt>
                <c:pt idx="17254">
                  <c:v>43290.885416666599</c:v>
                </c:pt>
                <c:pt idx="17255">
                  <c:v>43290.90625</c:v>
                </c:pt>
                <c:pt idx="17256">
                  <c:v>43290.927083333401</c:v>
                </c:pt>
                <c:pt idx="17257">
                  <c:v>43290.947916666599</c:v>
                </c:pt>
                <c:pt idx="17258">
                  <c:v>43290.96875</c:v>
                </c:pt>
                <c:pt idx="17259">
                  <c:v>43290.989583333401</c:v>
                </c:pt>
                <c:pt idx="17260">
                  <c:v>43291.010416666599</c:v>
                </c:pt>
                <c:pt idx="17261">
                  <c:v>43291.03125</c:v>
                </c:pt>
                <c:pt idx="17262">
                  <c:v>43291.052083333401</c:v>
                </c:pt>
                <c:pt idx="17263">
                  <c:v>43291.072916666599</c:v>
                </c:pt>
                <c:pt idx="17264">
                  <c:v>43291.09375</c:v>
                </c:pt>
                <c:pt idx="17265">
                  <c:v>43291.114583333401</c:v>
                </c:pt>
                <c:pt idx="17266">
                  <c:v>43291.135416666599</c:v>
                </c:pt>
                <c:pt idx="17267">
                  <c:v>43291.15625</c:v>
                </c:pt>
                <c:pt idx="17268">
                  <c:v>43291.177083333401</c:v>
                </c:pt>
                <c:pt idx="17269">
                  <c:v>43291.197916666599</c:v>
                </c:pt>
                <c:pt idx="17270">
                  <c:v>43291.21875</c:v>
                </c:pt>
                <c:pt idx="17271">
                  <c:v>43291.239583333401</c:v>
                </c:pt>
                <c:pt idx="17272">
                  <c:v>43291.260416666599</c:v>
                </c:pt>
                <c:pt idx="17273">
                  <c:v>43291.28125</c:v>
                </c:pt>
                <c:pt idx="17274">
                  <c:v>43291.302083333401</c:v>
                </c:pt>
                <c:pt idx="17275">
                  <c:v>43291.322916666599</c:v>
                </c:pt>
                <c:pt idx="17276">
                  <c:v>43291.34375</c:v>
                </c:pt>
                <c:pt idx="17277">
                  <c:v>43291.364583333401</c:v>
                </c:pt>
                <c:pt idx="17278">
                  <c:v>43291.385416666599</c:v>
                </c:pt>
                <c:pt idx="17279">
                  <c:v>43291.40625</c:v>
                </c:pt>
                <c:pt idx="17280">
                  <c:v>43291.427083333401</c:v>
                </c:pt>
                <c:pt idx="17281">
                  <c:v>43291.447916666599</c:v>
                </c:pt>
                <c:pt idx="17282">
                  <c:v>43291.46875</c:v>
                </c:pt>
                <c:pt idx="17283">
                  <c:v>43291.489583333401</c:v>
                </c:pt>
                <c:pt idx="17284">
                  <c:v>43291.510416666599</c:v>
                </c:pt>
                <c:pt idx="17285">
                  <c:v>43291.53125</c:v>
                </c:pt>
                <c:pt idx="17286">
                  <c:v>43291.552083333401</c:v>
                </c:pt>
                <c:pt idx="17287">
                  <c:v>43291.572916666599</c:v>
                </c:pt>
                <c:pt idx="17288">
                  <c:v>43291.59375</c:v>
                </c:pt>
                <c:pt idx="17289">
                  <c:v>43291.614583333401</c:v>
                </c:pt>
                <c:pt idx="17290">
                  <c:v>43291.635416666599</c:v>
                </c:pt>
                <c:pt idx="17291">
                  <c:v>43291.65625</c:v>
                </c:pt>
                <c:pt idx="17292">
                  <c:v>43291.677083333401</c:v>
                </c:pt>
                <c:pt idx="17293">
                  <c:v>43291.697916666599</c:v>
                </c:pt>
                <c:pt idx="17294">
                  <c:v>43291.71875</c:v>
                </c:pt>
                <c:pt idx="17295">
                  <c:v>43291.739583333401</c:v>
                </c:pt>
                <c:pt idx="17296">
                  <c:v>43291.760416666599</c:v>
                </c:pt>
                <c:pt idx="17297">
                  <c:v>43291.78125</c:v>
                </c:pt>
                <c:pt idx="17298">
                  <c:v>43291.802083333401</c:v>
                </c:pt>
                <c:pt idx="17299">
                  <c:v>43291.822916666599</c:v>
                </c:pt>
                <c:pt idx="17300">
                  <c:v>43291.84375</c:v>
                </c:pt>
                <c:pt idx="17301">
                  <c:v>43291.864583333401</c:v>
                </c:pt>
                <c:pt idx="17302">
                  <c:v>43291.885416666599</c:v>
                </c:pt>
                <c:pt idx="17303">
                  <c:v>43291.90625</c:v>
                </c:pt>
                <c:pt idx="17304">
                  <c:v>43291.927083333401</c:v>
                </c:pt>
                <c:pt idx="17305">
                  <c:v>43291.947916666599</c:v>
                </c:pt>
                <c:pt idx="17306">
                  <c:v>43291.96875</c:v>
                </c:pt>
                <c:pt idx="17307">
                  <c:v>43291.989583333401</c:v>
                </c:pt>
                <c:pt idx="17308">
                  <c:v>43292.010416666599</c:v>
                </c:pt>
                <c:pt idx="17309">
                  <c:v>43292.03125</c:v>
                </c:pt>
                <c:pt idx="17310">
                  <c:v>43292.052083333401</c:v>
                </c:pt>
                <c:pt idx="17311">
                  <c:v>43292.072916666599</c:v>
                </c:pt>
                <c:pt idx="17312">
                  <c:v>43292.09375</c:v>
                </c:pt>
                <c:pt idx="17313">
                  <c:v>43292.114583333401</c:v>
                </c:pt>
                <c:pt idx="17314">
                  <c:v>43292.135416666599</c:v>
                </c:pt>
                <c:pt idx="17315">
                  <c:v>43292.15625</c:v>
                </c:pt>
                <c:pt idx="17316">
                  <c:v>43292.177083333401</c:v>
                </c:pt>
                <c:pt idx="17317">
                  <c:v>43292.197916666599</c:v>
                </c:pt>
                <c:pt idx="17318">
                  <c:v>43292.21875</c:v>
                </c:pt>
                <c:pt idx="17319">
                  <c:v>43292.239583333401</c:v>
                </c:pt>
                <c:pt idx="17320">
                  <c:v>43292.260416666599</c:v>
                </c:pt>
                <c:pt idx="17321">
                  <c:v>43292.28125</c:v>
                </c:pt>
                <c:pt idx="17322">
                  <c:v>43292.302083333401</c:v>
                </c:pt>
                <c:pt idx="17323">
                  <c:v>43292.322916666599</c:v>
                </c:pt>
                <c:pt idx="17324">
                  <c:v>43292.34375</c:v>
                </c:pt>
                <c:pt idx="17325">
                  <c:v>43292.364583333401</c:v>
                </c:pt>
                <c:pt idx="17326">
                  <c:v>43292.385416666599</c:v>
                </c:pt>
                <c:pt idx="17327">
                  <c:v>43292.40625</c:v>
                </c:pt>
                <c:pt idx="17328">
                  <c:v>43292.427083333401</c:v>
                </c:pt>
                <c:pt idx="17329">
                  <c:v>43292.447916666599</c:v>
                </c:pt>
                <c:pt idx="17330">
                  <c:v>43292.46875</c:v>
                </c:pt>
                <c:pt idx="17331">
                  <c:v>43292.489583333401</c:v>
                </c:pt>
                <c:pt idx="17332">
                  <c:v>43292.510416666599</c:v>
                </c:pt>
                <c:pt idx="17333">
                  <c:v>43292.53125</c:v>
                </c:pt>
                <c:pt idx="17334">
                  <c:v>43292.552083333401</c:v>
                </c:pt>
                <c:pt idx="17335">
                  <c:v>43292.572916666599</c:v>
                </c:pt>
                <c:pt idx="17336">
                  <c:v>43292.59375</c:v>
                </c:pt>
                <c:pt idx="17337">
                  <c:v>43292.614583333401</c:v>
                </c:pt>
                <c:pt idx="17338">
                  <c:v>43292.635416666599</c:v>
                </c:pt>
                <c:pt idx="17339">
                  <c:v>43292.65625</c:v>
                </c:pt>
                <c:pt idx="17340">
                  <c:v>43292.677083333401</c:v>
                </c:pt>
                <c:pt idx="17341">
                  <c:v>43292.697916666599</c:v>
                </c:pt>
                <c:pt idx="17342">
                  <c:v>43292.71875</c:v>
                </c:pt>
                <c:pt idx="17343">
                  <c:v>43292.739583333401</c:v>
                </c:pt>
                <c:pt idx="17344">
                  <c:v>43292.760416666599</c:v>
                </c:pt>
                <c:pt idx="17345">
                  <c:v>43292.78125</c:v>
                </c:pt>
                <c:pt idx="17346">
                  <c:v>43292.802083333401</c:v>
                </c:pt>
                <c:pt idx="17347">
                  <c:v>43292.822916666599</c:v>
                </c:pt>
                <c:pt idx="17348">
                  <c:v>43292.84375</c:v>
                </c:pt>
                <c:pt idx="17349">
                  <c:v>43292.864583333401</c:v>
                </c:pt>
                <c:pt idx="17350">
                  <c:v>43292.885416666599</c:v>
                </c:pt>
                <c:pt idx="17351">
                  <c:v>43292.90625</c:v>
                </c:pt>
                <c:pt idx="17352">
                  <c:v>43292.927083333401</c:v>
                </c:pt>
                <c:pt idx="17353">
                  <c:v>43292.947916666599</c:v>
                </c:pt>
                <c:pt idx="17354">
                  <c:v>43292.96875</c:v>
                </c:pt>
                <c:pt idx="17355">
                  <c:v>43292.989583333401</c:v>
                </c:pt>
                <c:pt idx="17356">
                  <c:v>43293.010416666599</c:v>
                </c:pt>
                <c:pt idx="17357">
                  <c:v>43293.03125</c:v>
                </c:pt>
                <c:pt idx="17358">
                  <c:v>43293.052083333401</c:v>
                </c:pt>
                <c:pt idx="17359">
                  <c:v>43293.072916666599</c:v>
                </c:pt>
                <c:pt idx="17360">
                  <c:v>43293.09375</c:v>
                </c:pt>
                <c:pt idx="17361">
                  <c:v>43293.114583333401</c:v>
                </c:pt>
                <c:pt idx="17362">
                  <c:v>43293.135416666599</c:v>
                </c:pt>
                <c:pt idx="17363">
                  <c:v>43293.15625</c:v>
                </c:pt>
                <c:pt idx="17364">
                  <c:v>43293.177083333401</c:v>
                </c:pt>
                <c:pt idx="17365">
                  <c:v>43293.197916666599</c:v>
                </c:pt>
                <c:pt idx="17366">
                  <c:v>43293.21875</c:v>
                </c:pt>
                <c:pt idx="17367">
                  <c:v>43293.239583333401</c:v>
                </c:pt>
                <c:pt idx="17368">
                  <c:v>43293.260416666599</c:v>
                </c:pt>
                <c:pt idx="17369">
                  <c:v>43293.28125</c:v>
                </c:pt>
                <c:pt idx="17370">
                  <c:v>43293.302083333401</c:v>
                </c:pt>
                <c:pt idx="17371">
                  <c:v>43293.322916666599</c:v>
                </c:pt>
                <c:pt idx="17372">
                  <c:v>43293.34375</c:v>
                </c:pt>
                <c:pt idx="17373">
                  <c:v>43293.364583333401</c:v>
                </c:pt>
                <c:pt idx="17374">
                  <c:v>43293.385416666599</c:v>
                </c:pt>
                <c:pt idx="17375">
                  <c:v>43293.40625</c:v>
                </c:pt>
                <c:pt idx="17376">
                  <c:v>43293.427083333401</c:v>
                </c:pt>
                <c:pt idx="17377">
                  <c:v>43293.447916666599</c:v>
                </c:pt>
                <c:pt idx="17378">
                  <c:v>43293.46875</c:v>
                </c:pt>
                <c:pt idx="17379">
                  <c:v>43293.489583333401</c:v>
                </c:pt>
                <c:pt idx="17380">
                  <c:v>43293.510416666599</c:v>
                </c:pt>
                <c:pt idx="17381">
                  <c:v>43293.53125</c:v>
                </c:pt>
                <c:pt idx="17382">
                  <c:v>43293.552083333401</c:v>
                </c:pt>
                <c:pt idx="17383">
                  <c:v>43293.572916666599</c:v>
                </c:pt>
                <c:pt idx="17384">
                  <c:v>43293.59375</c:v>
                </c:pt>
                <c:pt idx="17385">
                  <c:v>43293.614583333401</c:v>
                </c:pt>
                <c:pt idx="17386">
                  <c:v>43293.635416666599</c:v>
                </c:pt>
                <c:pt idx="17387">
                  <c:v>43293.65625</c:v>
                </c:pt>
                <c:pt idx="17388">
                  <c:v>43293.677083333401</c:v>
                </c:pt>
                <c:pt idx="17389">
                  <c:v>43293.697916666599</c:v>
                </c:pt>
                <c:pt idx="17390">
                  <c:v>43293.71875</c:v>
                </c:pt>
                <c:pt idx="17391">
                  <c:v>43293.739583333401</c:v>
                </c:pt>
                <c:pt idx="17392">
                  <c:v>43293.760416666599</c:v>
                </c:pt>
                <c:pt idx="17393">
                  <c:v>43293.78125</c:v>
                </c:pt>
                <c:pt idx="17394">
                  <c:v>43293.802083333401</c:v>
                </c:pt>
                <c:pt idx="17395">
                  <c:v>43293.822916666599</c:v>
                </c:pt>
                <c:pt idx="17396">
                  <c:v>43293.84375</c:v>
                </c:pt>
                <c:pt idx="17397">
                  <c:v>43293.864583333401</c:v>
                </c:pt>
                <c:pt idx="17398">
                  <c:v>43293.885416666599</c:v>
                </c:pt>
                <c:pt idx="17399">
                  <c:v>43293.90625</c:v>
                </c:pt>
                <c:pt idx="17400">
                  <c:v>43293.927083333401</c:v>
                </c:pt>
                <c:pt idx="17401">
                  <c:v>43293.947916666599</c:v>
                </c:pt>
                <c:pt idx="17402">
                  <c:v>43293.96875</c:v>
                </c:pt>
                <c:pt idx="17403">
                  <c:v>43293.989583333401</c:v>
                </c:pt>
                <c:pt idx="17404">
                  <c:v>43294.010416666599</c:v>
                </c:pt>
                <c:pt idx="17405">
                  <c:v>43294.03125</c:v>
                </c:pt>
                <c:pt idx="17406">
                  <c:v>43294.052083333401</c:v>
                </c:pt>
                <c:pt idx="17407">
                  <c:v>43294.072916666599</c:v>
                </c:pt>
                <c:pt idx="17408">
                  <c:v>43294.09375</c:v>
                </c:pt>
                <c:pt idx="17409">
                  <c:v>43294.114583333401</c:v>
                </c:pt>
                <c:pt idx="17410">
                  <c:v>43294.135416666599</c:v>
                </c:pt>
                <c:pt idx="17411">
                  <c:v>43294.15625</c:v>
                </c:pt>
                <c:pt idx="17412">
                  <c:v>43294.177083333401</c:v>
                </c:pt>
                <c:pt idx="17413">
                  <c:v>43294.197916666599</c:v>
                </c:pt>
                <c:pt idx="17414">
                  <c:v>43294.21875</c:v>
                </c:pt>
                <c:pt idx="17415">
                  <c:v>43294.239583333401</c:v>
                </c:pt>
                <c:pt idx="17416">
                  <c:v>43294.260416666599</c:v>
                </c:pt>
                <c:pt idx="17417">
                  <c:v>43294.28125</c:v>
                </c:pt>
                <c:pt idx="17418">
                  <c:v>43294.302083333401</c:v>
                </c:pt>
                <c:pt idx="17419">
                  <c:v>43294.322916666599</c:v>
                </c:pt>
                <c:pt idx="17420">
                  <c:v>43294.34375</c:v>
                </c:pt>
                <c:pt idx="17421">
                  <c:v>43294.364583333401</c:v>
                </c:pt>
                <c:pt idx="17422">
                  <c:v>43294.385416666599</c:v>
                </c:pt>
                <c:pt idx="17423">
                  <c:v>43294.40625</c:v>
                </c:pt>
                <c:pt idx="17424">
                  <c:v>43294.427083333401</c:v>
                </c:pt>
                <c:pt idx="17425">
                  <c:v>43294.447916666599</c:v>
                </c:pt>
                <c:pt idx="17426">
                  <c:v>43294.46875</c:v>
                </c:pt>
                <c:pt idx="17427">
                  <c:v>43294.489583333401</c:v>
                </c:pt>
                <c:pt idx="17428">
                  <c:v>43294.510416666599</c:v>
                </c:pt>
                <c:pt idx="17429">
                  <c:v>43294.53125</c:v>
                </c:pt>
                <c:pt idx="17430">
                  <c:v>43294.552083333401</c:v>
                </c:pt>
                <c:pt idx="17431">
                  <c:v>43294.572916666599</c:v>
                </c:pt>
                <c:pt idx="17432">
                  <c:v>43294.59375</c:v>
                </c:pt>
                <c:pt idx="17433">
                  <c:v>43294.614583333401</c:v>
                </c:pt>
                <c:pt idx="17434">
                  <c:v>43294.635416666599</c:v>
                </c:pt>
                <c:pt idx="17435">
                  <c:v>43294.65625</c:v>
                </c:pt>
                <c:pt idx="17436">
                  <c:v>43294.677083333401</c:v>
                </c:pt>
                <c:pt idx="17437">
                  <c:v>43294.697916666599</c:v>
                </c:pt>
                <c:pt idx="17438">
                  <c:v>43294.71875</c:v>
                </c:pt>
                <c:pt idx="17439">
                  <c:v>43294.739583333401</c:v>
                </c:pt>
                <c:pt idx="17440">
                  <c:v>43294.760416666599</c:v>
                </c:pt>
                <c:pt idx="17441">
                  <c:v>43294.78125</c:v>
                </c:pt>
                <c:pt idx="17442">
                  <c:v>43294.802083333401</c:v>
                </c:pt>
                <c:pt idx="17443">
                  <c:v>43294.822916666599</c:v>
                </c:pt>
                <c:pt idx="17444">
                  <c:v>43294.84375</c:v>
                </c:pt>
                <c:pt idx="17445">
                  <c:v>43294.864583333401</c:v>
                </c:pt>
                <c:pt idx="17446">
                  <c:v>43294.885416666599</c:v>
                </c:pt>
                <c:pt idx="17447">
                  <c:v>43294.90625</c:v>
                </c:pt>
                <c:pt idx="17448">
                  <c:v>43294.927083333401</c:v>
                </c:pt>
                <c:pt idx="17449">
                  <c:v>43294.947916666599</c:v>
                </c:pt>
                <c:pt idx="17450">
                  <c:v>43294.96875</c:v>
                </c:pt>
                <c:pt idx="17451">
                  <c:v>43294.989583333401</c:v>
                </c:pt>
                <c:pt idx="17452">
                  <c:v>43295.010416666599</c:v>
                </c:pt>
                <c:pt idx="17453">
                  <c:v>43295.03125</c:v>
                </c:pt>
                <c:pt idx="17454">
                  <c:v>43295.052083333401</c:v>
                </c:pt>
                <c:pt idx="17455">
                  <c:v>43295.072916666599</c:v>
                </c:pt>
                <c:pt idx="17456">
                  <c:v>43295.09375</c:v>
                </c:pt>
                <c:pt idx="17457">
                  <c:v>43295.114583333401</c:v>
                </c:pt>
                <c:pt idx="17458">
                  <c:v>43295.135416666599</c:v>
                </c:pt>
                <c:pt idx="17459">
                  <c:v>43295.15625</c:v>
                </c:pt>
                <c:pt idx="17460">
                  <c:v>43295.177083333401</c:v>
                </c:pt>
                <c:pt idx="17461">
                  <c:v>43295.197916666599</c:v>
                </c:pt>
                <c:pt idx="17462">
                  <c:v>43295.21875</c:v>
                </c:pt>
                <c:pt idx="17463">
                  <c:v>43295.239583333401</c:v>
                </c:pt>
                <c:pt idx="17464">
                  <c:v>43295.260416666599</c:v>
                </c:pt>
                <c:pt idx="17465">
                  <c:v>43295.28125</c:v>
                </c:pt>
                <c:pt idx="17466">
                  <c:v>43295.302083333401</c:v>
                </c:pt>
                <c:pt idx="17467">
                  <c:v>43295.322916666599</c:v>
                </c:pt>
                <c:pt idx="17468">
                  <c:v>43295.34375</c:v>
                </c:pt>
                <c:pt idx="17469">
                  <c:v>43295.364583333401</c:v>
                </c:pt>
                <c:pt idx="17470">
                  <c:v>43295.385416666599</c:v>
                </c:pt>
                <c:pt idx="17471">
                  <c:v>43295.40625</c:v>
                </c:pt>
                <c:pt idx="17472">
                  <c:v>43295.427083333401</c:v>
                </c:pt>
                <c:pt idx="17473">
                  <c:v>43295.447916666599</c:v>
                </c:pt>
                <c:pt idx="17474">
                  <c:v>43295.46875</c:v>
                </c:pt>
                <c:pt idx="17475">
                  <c:v>43295.489583333401</c:v>
                </c:pt>
                <c:pt idx="17476">
                  <c:v>43295.510416666599</c:v>
                </c:pt>
                <c:pt idx="17477">
                  <c:v>43295.53125</c:v>
                </c:pt>
                <c:pt idx="17478">
                  <c:v>43295.552083333401</c:v>
                </c:pt>
                <c:pt idx="17479">
                  <c:v>43295.572916666599</c:v>
                </c:pt>
                <c:pt idx="17480">
                  <c:v>43295.59375</c:v>
                </c:pt>
                <c:pt idx="17481">
                  <c:v>43295.614583333401</c:v>
                </c:pt>
                <c:pt idx="17482">
                  <c:v>43295.635416666599</c:v>
                </c:pt>
                <c:pt idx="17483">
                  <c:v>43295.65625</c:v>
                </c:pt>
                <c:pt idx="17484">
                  <c:v>43295.677083333401</c:v>
                </c:pt>
                <c:pt idx="17485">
                  <c:v>43295.697916666599</c:v>
                </c:pt>
                <c:pt idx="17486">
                  <c:v>43295.71875</c:v>
                </c:pt>
                <c:pt idx="17487">
                  <c:v>43295.739583333401</c:v>
                </c:pt>
                <c:pt idx="17488">
                  <c:v>43295.760416666599</c:v>
                </c:pt>
                <c:pt idx="17489">
                  <c:v>43295.78125</c:v>
                </c:pt>
                <c:pt idx="17490">
                  <c:v>43295.802083333401</c:v>
                </c:pt>
                <c:pt idx="17491">
                  <c:v>43295.822916666599</c:v>
                </c:pt>
                <c:pt idx="17492">
                  <c:v>43295.84375</c:v>
                </c:pt>
                <c:pt idx="17493">
                  <c:v>43295.864583333401</c:v>
                </c:pt>
                <c:pt idx="17494">
                  <c:v>43295.885416666599</c:v>
                </c:pt>
                <c:pt idx="17495">
                  <c:v>43295.90625</c:v>
                </c:pt>
                <c:pt idx="17496">
                  <c:v>43295.927083333401</c:v>
                </c:pt>
                <c:pt idx="17497">
                  <c:v>43295.947916666599</c:v>
                </c:pt>
                <c:pt idx="17498">
                  <c:v>43295.96875</c:v>
                </c:pt>
                <c:pt idx="17499">
                  <c:v>43295.989583333401</c:v>
                </c:pt>
                <c:pt idx="17500">
                  <c:v>43296.010416666599</c:v>
                </c:pt>
                <c:pt idx="17501">
                  <c:v>43296.03125</c:v>
                </c:pt>
                <c:pt idx="17502">
                  <c:v>43296.052083333401</c:v>
                </c:pt>
                <c:pt idx="17503">
                  <c:v>43296.072916666599</c:v>
                </c:pt>
                <c:pt idx="17504">
                  <c:v>43296.09375</c:v>
                </c:pt>
                <c:pt idx="17505">
                  <c:v>43296.114583333401</c:v>
                </c:pt>
                <c:pt idx="17506">
                  <c:v>43296.135416666599</c:v>
                </c:pt>
                <c:pt idx="17507">
                  <c:v>43296.15625</c:v>
                </c:pt>
                <c:pt idx="17508">
                  <c:v>43296.177083333401</c:v>
                </c:pt>
                <c:pt idx="17509">
                  <c:v>43296.197916666599</c:v>
                </c:pt>
                <c:pt idx="17510">
                  <c:v>43296.21875</c:v>
                </c:pt>
                <c:pt idx="17511">
                  <c:v>43296.239583333401</c:v>
                </c:pt>
                <c:pt idx="17512">
                  <c:v>43296.260416666599</c:v>
                </c:pt>
                <c:pt idx="17513">
                  <c:v>43296.28125</c:v>
                </c:pt>
                <c:pt idx="17514">
                  <c:v>43296.302083333401</c:v>
                </c:pt>
                <c:pt idx="17515">
                  <c:v>43296.322916666599</c:v>
                </c:pt>
                <c:pt idx="17516">
                  <c:v>43296.34375</c:v>
                </c:pt>
                <c:pt idx="17517">
                  <c:v>43296.364583333401</c:v>
                </c:pt>
                <c:pt idx="17518">
                  <c:v>43296.385416666599</c:v>
                </c:pt>
                <c:pt idx="17519">
                  <c:v>43296.40625</c:v>
                </c:pt>
                <c:pt idx="17520">
                  <c:v>43296.427083333401</c:v>
                </c:pt>
                <c:pt idx="17521">
                  <c:v>43296.447916666599</c:v>
                </c:pt>
                <c:pt idx="17522">
                  <c:v>43296.46875</c:v>
                </c:pt>
                <c:pt idx="17523">
                  <c:v>43296.489583333401</c:v>
                </c:pt>
                <c:pt idx="17524">
                  <c:v>43296.510416666599</c:v>
                </c:pt>
                <c:pt idx="17525">
                  <c:v>43296.53125</c:v>
                </c:pt>
                <c:pt idx="17526">
                  <c:v>43296.552083333401</c:v>
                </c:pt>
                <c:pt idx="17527">
                  <c:v>43296.572916666599</c:v>
                </c:pt>
                <c:pt idx="17528">
                  <c:v>43296.59375</c:v>
                </c:pt>
                <c:pt idx="17529">
                  <c:v>43296.614583333401</c:v>
                </c:pt>
                <c:pt idx="17530">
                  <c:v>43296.635416666599</c:v>
                </c:pt>
                <c:pt idx="17531">
                  <c:v>43296.65625</c:v>
                </c:pt>
                <c:pt idx="17532">
                  <c:v>43296.677083333401</c:v>
                </c:pt>
                <c:pt idx="17533">
                  <c:v>43296.697916666599</c:v>
                </c:pt>
                <c:pt idx="17534">
                  <c:v>43296.71875</c:v>
                </c:pt>
                <c:pt idx="17535">
                  <c:v>43296.739583333401</c:v>
                </c:pt>
                <c:pt idx="17536">
                  <c:v>43296.760416666599</c:v>
                </c:pt>
                <c:pt idx="17537">
                  <c:v>43296.78125</c:v>
                </c:pt>
                <c:pt idx="17538">
                  <c:v>43296.802083333401</c:v>
                </c:pt>
                <c:pt idx="17539">
                  <c:v>43296.822916666599</c:v>
                </c:pt>
                <c:pt idx="17540">
                  <c:v>43296.84375</c:v>
                </c:pt>
                <c:pt idx="17541">
                  <c:v>43296.864583333401</c:v>
                </c:pt>
                <c:pt idx="17542">
                  <c:v>43296.885416666599</c:v>
                </c:pt>
                <c:pt idx="17543">
                  <c:v>43296.90625</c:v>
                </c:pt>
                <c:pt idx="17544">
                  <c:v>43296.927083333401</c:v>
                </c:pt>
                <c:pt idx="17545">
                  <c:v>43296.947916666599</c:v>
                </c:pt>
                <c:pt idx="17546">
                  <c:v>43296.96875</c:v>
                </c:pt>
                <c:pt idx="17547">
                  <c:v>43296.989583333401</c:v>
                </c:pt>
                <c:pt idx="17548">
                  <c:v>43297.010416666599</c:v>
                </c:pt>
                <c:pt idx="17549">
                  <c:v>43297.03125</c:v>
                </c:pt>
                <c:pt idx="17550">
                  <c:v>43297.052083333401</c:v>
                </c:pt>
                <c:pt idx="17551">
                  <c:v>43297.072916666599</c:v>
                </c:pt>
                <c:pt idx="17552">
                  <c:v>43297.09375</c:v>
                </c:pt>
                <c:pt idx="17553">
                  <c:v>43297.114583333401</c:v>
                </c:pt>
                <c:pt idx="17554">
                  <c:v>43297.135416666599</c:v>
                </c:pt>
                <c:pt idx="17555">
                  <c:v>43297.15625</c:v>
                </c:pt>
                <c:pt idx="17556">
                  <c:v>43297.177083333401</c:v>
                </c:pt>
                <c:pt idx="17557">
                  <c:v>43297.197916666599</c:v>
                </c:pt>
                <c:pt idx="17558">
                  <c:v>43297.21875</c:v>
                </c:pt>
                <c:pt idx="17559">
                  <c:v>43297.239583333401</c:v>
                </c:pt>
                <c:pt idx="17560">
                  <c:v>43297.260416666599</c:v>
                </c:pt>
                <c:pt idx="17561">
                  <c:v>43297.28125</c:v>
                </c:pt>
                <c:pt idx="17562">
                  <c:v>43297.302083333401</c:v>
                </c:pt>
                <c:pt idx="17563">
                  <c:v>43297.322916666599</c:v>
                </c:pt>
                <c:pt idx="17564">
                  <c:v>43297.34375</c:v>
                </c:pt>
                <c:pt idx="17565">
                  <c:v>43297.364583333401</c:v>
                </c:pt>
                <c:pt idx="17566">
                  <c:v>43297.385416666599</c:v>
                </c:pt>
                <c:pt idx="17567">
                  <c:v>43297.40625</c:v>
                </c:pt>
                <c:pt idx="17568">
                  <c:v>43297.427083333401</c:v>
                </c:pt>
                <c:pt idx="17569">
                  <c:v>43297.447916666599</c:v>
                </c:pt>
                <c:pt idx="17570">
                  <c:v>43297.46875</c:v>
                </c:pt>
                <c:pt idx="17571">
                  <c:v>43297.489583333401</c:v>
                </c:pt>
                <c:pt idx="17572">
                  <c:v>43297.510416666599</c:v>
                </c:pt>
                <c:pt idx="17573">
                  <c:v>43297.53125</c:v>
                </c:pt>
                <c:pt idx="17574">
                  <c:v>43297.552083333401</c:v>
                </c:pt>
                <c:pt idx="17575">
                  <c:v>43297.572916666599</c:v>
                </c:pt>
                <c:pt idx="17576">
                  <c:v>43297.59375</c:v>
                </c:pt>
                <c:pt idx="17577">
                  <c:v>43297.614583333401</c:v>
                </c:pt>
                <c:pt idx="17578">
                  <c:v>43297.635416666599</c:v>
                </c:pt>
                <c:pt idx="17579">
                  <c:v>43297.65625</c:v>
                </c:pt>
                <c:pt idx="17580">
                  <c:v>43297.677083333401</c:v>
                </c:pt>
                <c:pt idx="17581">
                  <c:v>43297.697916666599</c:v>
                </c:pt>
                <c:pt idx="17582">
                  <c:v>43297.71875</c:v>
                </c:pt>
                <c:pt idx="17583">
                  <c:v>43297.739583333401</c:v>
                </c:pt>
                <c:pt idx="17584">
                  <c:v>43297.760416666599</c:v>
                </c:pt>
                <c:pt idx="17585">
                  <c:v>43297.78125</c:v>
                </c:pt>
                <c:pt idx="17586">
                  <c:v>43297.802083333401</c:v>
                </c:pt>
                <c:pt idx="17587">
                  <c:v>43297.822916666599</c:v>
                </c:pt>
                <c:pt idx="17588">
                  <c:v>43297.84375</c:v>
                </c:pt>
                <c:pt idx="17589">
                  <c:v>43297.864583333401</c:v>
                </c:pt>
                <c:pt idx="17590">
                  <c:v>43297.885416666599</c:v>
                </c:pt>
                <c:pt idx="17591">
                  <c:v>43297.90625</c:v>
                </c:pt>
                <c:pt idx="17592">
                  <c:v>43297.927083333401</c:v>
                </c:pt>
                <c:pt idx="17593">
                  <c:v>43297.947916666599</c:v>
                </c:pt>
                <c:pt idx="17594">
                  <c:v>43297.96875</c:v>
                </c:pt>
                <c:pt idx="17595">
                  <c:v>43297.989583333401</c:v>
                </c:pt>
                <c:pt idx="17596">
                  <c:v>43298.010416666599</c:v>
                </c:pt>
                <c:pt idx="17597">
                  <c:v>43298.03125</c:v>
                </c:pt>
                <c:pt idx="17598">
                  <c:v>43298.052083333401</c:v>
                </c:pt>
                <c:pt idx="17599">
                  <c:v>43298.072916666599</c:v>
                </c:pt>
                <c:pt idx="17600">
                  <c:v>43298.09375</c:v>
                </c:pt>
                <c:pt idx="17601">
                  <c:v>43298.114583333401</c:v>
                </c:pt>
                <c:pt idx="17602">
                  <c:v>43298.135416666599</c:v>
                </c:pt>
                <c:pt idx="17603">
                  <c:v>43298.15625</c:v>
                </c:pt>
                <c:pt idx="17604">
                  <c:v>43298.177083333401</c:v>
                </c:pt>
                <c:pt idx="17605">
                  <c:v>43298.197916666599</c:v>
                </c:pt>
                <c:pt idx="17606">
                  <c:v>43298.21875</c:v>
                </c:pt>
                <c:pt idx="17607">
                  <c:v>43298.239583333401</c:v>
                </c:pt>
                <c:pt idx="17608">
                  <c:v>43298.260416666599</c:v>
                </c:pt>
                <c:pt idx="17609">
                  <c:v>43298.28125</c:v>
                </c:pt>
                <c:pt idx="17610">
                  <c:v>43298.302083333401</c:v>
                </c:pt>
                <c:pt idx="17611">
                  <c:v>43298.322916666599</c:v>
                </c:pt>
                <c:pt idx="17612">
                  <c:v>43298.34375</c:v>
                </c:pt>
                <c:pt idx="17613">
                  <c:v>43298.364583333401</c:v>
                </c:pt>
                <c:pt idx="17614">
                  <c:v>43298.385416666599</c:v>
                </c:pt>
                <c:pt idx="17615">
                  <c:v>43298.40625</c:v>
                </c:pt>
                <c:pt idx="17616">
                  <c:v>43298.427083333401</c:v>
                </c:pt>
                <c:pt idx="17617">
                  <c:v>43298.447916666599</c:v>
                </c:pt>
                <c:pt idx="17618">
                  <c:v>43298.46875</c:v>
                </c:pt>
                <c:pt idx="17619">
                  <c:v>43298.489583333401</c:v>
                </c:pt>
                <c:pt idx="17620">
                  <c:v>43298.510416666599</c:v>
                </c:pt>
                <c:pt idx="17621">
                  <c:v>43298.53125</c:v>
                </c:pt>
                <c:pt idx="17622">
                  <c:v>43298.552083333401</c:v>
                </c:pt>
                <c:pt idx="17623">
                  <c:v>43298.572916666599</c:v>
                </c:pt>
                <c:pt idx="17624">
                  <c:v>43298.59375</c:v>
                </c:pt>
                <c:pt idx="17625">
                  <c:v>43298.614583333401</c:v>
                </c:pt>
                <c:pt idx="17626">
                  <c:v>43298.635416666599</c:v>
                </c:pt>
                <c:pt idx="17627">
                  <c:v>43298.65625</c:v>
                </c:pt>
                <c:pt idx="17628">
                  <c:v>43298.677083333401</c:v>
                </c:pt>
                <c:pt idx="17629">
                  <c:v>43298.697916666599</c:v>
                </c:pt>
                <c:pt idx="17630">
                  <c:v>43298.71875</c:v>
                </c:pt>
                <c:pt idx="17631">
                  <c:v>43298.739583333401</c:v>
                </c:pt>
                <c:pt idx="17632">
                  <c:v>43298.760416666599</c:v>
                </c:pt>
                <c:pt idx="17633">
                  <c:v>43298.78125</c:v>
                </c:pt>
                <c:pt idx="17634">
                  <c:v>43298.802083333401</c:v>
                </c:pt>
                <c:pt idx="17635">
                  <c:v>43298.822916666599</c:v>
                </c:pt>
                <c:pt idx="17636">
                  <c:v>43298.84375</c:v>
                </c:pt>
                <c:pt idx="17637">
                  <c:v>43298.864583333401</c:v>
                </c:pt>
                <c:pt idx="17638">
                  <c:v>43298.885416666599</c:v>
                </c:pt>
                <c:pt idx="17639">
                  <c:v>43298.90625</c:v>
                </c:pt>
                <c:pt idx="17640">
                  <c:v>43298.927083333401</c:v>
                </c:pt>
                <c:pt idx="17641">
                  <c:v>43298.947916666599</c:v>
                </c:pt>
                <c:pt idx="17642">
                  <c:v>43298.96875</c:v>
                </c:pt>
                <c:pt idx="17643">
                  <c:v>43298.989583333401</c:v>
                </c:pt>
                <c:pt idx="17644">
                  <c:v>43299.010416666599</c:v>
                </c:pt>
                <c:pt idx="17645">
                  <c:v>43299.03125</c:v>
                </c:pt>
                <c:pt idx="17646">
                  <c:v>43299.052083333401</c:v>
                </c:pt>
                <c:pt idx="17647">
                  <c:v>43299.072916666599</c:v>
                </c:pt>
                <c:pt idx="17648">
                  <c:v>43299.09375</c:v>
                </c:pt>
                <c:pt idx="17649">
                  <c:v>43299.114583333401</c:v>
                </c:pt>
                <c:pt idx="17650">
                  <c:v>43299.135416666599</c:v>
                </c:pt>
                <c:pt idx="17651">
                  <c:v>43299.15625</c:v>
                </c:pt>
                <c:pt idx="17652">
                  <c:v>43299.177083333401</c:v>
                </c:pt>
                <c:pt idx="17653">
                  <c:v>43299.197916666599</c:v>
                </c:pt>
                <c:pt idx="17654">
                  <c:v>43299.21875</c:v>
                </c:pt>
                <c:pt idx="17655">
                  <c:v>43299.239583333401</c:v>
                </c:pt>
                <c:pt idx="17656">
                  <c:v>43299.260416666599</c:v>
                </c:pt>
                <c:pt idx="17657">
                  <c:v>43299.28125</c:v>
                </c:pt>
                <c:pt idx="17658">
                  <c:v>43299.302083333401</c:v>
                </c:pt>
                <c:pt idx="17659">
                  <c:v>43299.322916666599</c:v>
                </c:pt>
                <c:pt idx="17660">
                  <c:v>43299.34375</c:v>
                </c:pt>
                <c:pt idx="17661">
                  <c:v>43299.364583333401</c:v>
                </c:pt>
                <c:pt idx="17662">
                  <c:v>43299.385416666599</c:v>
                </c:pt>
                <c:pt idx="17663">
                  <c:v>43299.40625</c:v>
                </c:pt>
                <c:pt idx="17664">
                  <c:v>43299.427083333401</c:v>
                </c:pt>
                <c:pt idx="17665">
                  <c:v>43299.447916666599</c:v>
                </c:pt>
                <c:pt idx="17666">
                  <c:v>43299.46875</c:v>
                </c:pt>
                <c:pt idx="17667">
                  <c:v>43299.489583333401</c:v>
                </c:pt>
                <c:pt idx="17668">
                  <c:v>43299.510416666599</c:v>
                </c:pt>
                <c:pt idx="17669">
                  <c:v>43299.53125</c:v>
                </c:pt>
                <c:pt idx="17670">
                  <c:v>43299.552083333401</c:v>
                </c:pt>
                <c:pt idx="17671">
                  <c:v>43299.572916666599</c:v>
                </c:pt>
                <c:pt idx="17672">
                  <c:v>43299.59375</c:v>
                </c:pt>
                <c:pt idx="17673">
                  <c:v>43299.614583333401</c:v>
                </c:pt>
                <c:pt idx="17674">
                  <c:v>43299.635416666599</c:v>
                </c:pt>
                <c:pt idx="17675">
                  <c:v>43299.65625</c:v>
                </c:pt>
                <c:pt idx="17676">
                  <c:v>43299.677083333401</c:v>
                </c:pt>
                <c:pt idx="17677">
                  <c:v>43299.697916666599</c:v>
                </c:pt>
                <c:pt idx="17678">
                  <c:v>43299.71875</c:v>
                </c:pt>
                <c:pt idx="17679">
                  <c:v>43299.739583333401</c:v>
                </c:pt>
                <c:pt idx="17680">
                  <c:v>43299.760416666599</c:v>
                </c:pt>
                <c:pt idx="17681">
                  <c:v>43299.78125</c:v>
                </c:pt>
                <c:pt idx="17682">
                  <c:v>43299.802083333401</c:v>
                </c:pt>
                <c:pt idx="17683">
                  <c:v>43299.822916666599</c:v>
                </c:pt>
                <c:pt idx="17684">
                  <c:v>43299.84375</c:v>
                </c:pt>
                <c:pt idx="17685">
                  <c:v>43299.864583333401</c:v>
                </c:pt>
                <c:pt idx="17686">
                  <c:v>43299.885416666599</c:v>
                </c:pt>
                <c:pt idx="17687">
                  <c:v>43299.90625</c:v>
                </c:pt>
                <c:pt idx="17688">
                  <c:v>43299.927083333401</c:v>
                </c:pt>
                <c:pt idx="17689">
                  <c:v>43299.947916666599</c:v>
                </c:pt>
                <c:pt idx="17690">
                  <c:v>43299.96875</c:v>
                </c:pt>
                <c:pt idx="17691">
                  <c:v>43299.989583333401</c:v>
                </c:pt>
                <c:pt idx="17692">
                  <c:v>43300.010416666599</c:v>
                </c:pt>
                <c:pt idx="17693">
                  <c:v>43300.03125</c:v>
                </c:pt>
                <c:pt idx="17694">
                  <c:v>43300.052083333401</c:v>
                </c:pt>
                <c:pt idx="17695">
                  <c:v>43300.072916666599</c:v>
                </c:pt>
                <c:pt idx="17696">
                  <c:v>43300.09375</c:v>
                </c:pt>
                <c:pt idx="17697">
                  <c:v>43300.114583333401</c:v>
                </c:pt>
                <c:pt idx="17698">
                  <c:v>43300.135416666599</c:v>
                </c:pt>
                <c:pt idx="17699">
                  <c:v>43300.15625</c:v>
                </c:pt>
                <c:pt idx="17700">
                  <c:v>43300.177083333401</c:v>
                </c:pt>
                <c:pt idx="17701">
                  <c:v>43300.197916666599</c:v>
                </c:pt>
                <c:pt idx="17702">
                  <c:v>43300.21875</c:v>
                </c:pt>
                <c:pt idx="17703">
                  <c:v>43300.239583333401</c:v>
                </c:pt>
                <c:pt idx="17704">
                  <c:v>43300.260416666599</c:v>
                </c:pt>
                <c:pt idx="17705">
                  <c:v>43300.28125</c:v>
                </c:pt>
                <c:pt idx="17706">
                  <c:v>43300.302083333401</c:v>
                </c:pt>
                <c:pt idx="17707">
                  <c:v>43300.322916666599</c:v>
                </c:pt>
                <c:pt idx="17708">
                  <c:v>43300.34375</c:v>
                </c:pt>
                <c:pt idx="17709">
                  <c:v>43300.364583333401</c:v>
                </c:pt>
                <c:pt idx="17710">
                  <c:v>43300.385416666599</c:v>
                </c:pt>
                <c:pt idx="17711">
                  <c:v>43300.40625</c:v>
                </c:pt>
                <c:pt idx="17712">
                  <c:v>43300.427083333401</c:v>
                </c:pt>
                <c:pt idx="17713">
                  <c:v>43300.447916666599</c:v>
                </c:pt>
                <c:pt idx="17714">
                  <c:v>43300.46875</c:v>
                </c:pt>
                <c:pt idx="17715">
                  <c:v>43300.489583333401</c:v>
                </c:pt>
                <c:pt idx="17716">
                  <c:v>43300.510416666599</c:v>
                </c:pt>
                <c:pt idx="17717">
                  <c:v>43300.53125</c:v>
                </c:pt>
                <c:pt idx="17718">
                  <c:v>43300.552083333401</c:v>
                </c:pt>
                <c:pt idx="17719">
                  <c:v>43300.572916666599</c:v>
                </c:pt>
                <c:pt idx="17720">
                  <c:v>43300.59375</c:v>
                </c:pt>
                <c:pt idx="17721">
                  <c:v>43300.614583333401</c:v>
                </c:pt>
                <c:pt idx="17722">
                  <c:v>43300.635416666599</c:v>
                </c:pt>
                <c:pt idx="17723">
                  <c:v>43300.65625</c:v>
                </c:pt>
                <c:pt idx="17724">
                  <c:v>43300.677083333401</c:v>
                </c:pt>
                <c:pt idx="17725">
                  <c:v>43300.697916666599</c:v>
                </c:pt>
                <c:pt idx="17726">
                  <c:v>43300.71875</c:v>
                </c:pt>
                <c:pt idx="17727">
                  <c:v>43300.739583333401</c:v>
                </c:pt>
                <c:pt idx="17728">
                  <c:v>43300.760416666599</c:v>
                </c:pt>
                <c:pt idx="17729">
                  <c:v>43300.78125</c:v>
                </c:pt>
                <c:pt idx="17730">
                  <c:v>43300.802083333401</c:v>
                </c:pt>
                <c:pt idx="17731">
                  <c:v>43300.822916666599</c:v>
                </c:pt>
                <c:pt idx="17732">
                  <c:v>43300.84375</c:v>
                </c:pt>
                <c:pt idx="17733">
                  <c:v>43300.864583333401</c:v>
                </c:pt>
                <c:pt idx="17734">
                  <c:v>43300.885416666599</c:v>
                </c:pt>
                <c:pt idx="17735">
                  <c:v>43300.90625</c:v>
                </c:pt>
                <c:pt idx="17736">
                  <c:v>43300.927083333401</c:v>
                </c:pt>
                <c:pt idx="17737">
                  <c:v>43300.947916666599</c:v>
                </c:pt>
                <c:pt idx="17738">
                  <c:v>43300.96875</c:v>
                </c:pt>
                <c:pt idx="17739">
                  <c:v>43300.989583333401</c:v>
                </c:pt>
                <c:pt idx="17740">
                  <c:v>43301.010416666599</c:v>
                </c:pt>
                <c:pt idx="17741">
                  <c:v>43301.03125</c:v>
                </c:pt>
                <c:pt idx="17742">
                  <c:v>43301.052083333401</c:v>
                </c:pt>
                <c:pt idx="17743">
                  <c:v>43301.072916666599</c:v>
                </c:pt>
                <c:pt idx="17744">
                  <c:v>43301.09375</c:v>
                </c:pt>
                <c:pt idx="17745">
                  <c:v>43301.114583333401</c:v>
                </c:pt>
                <c:pt idx="17746">
                  <c:v>43301.135416666599</c:v>
                </c:pt>
                <c:pt idx="17747">
                  <c:v>43301.15625</c:v>
                </c:pt>
                <c:pt idx="17748">
                  <c:v>43301.177083333401</c:v>
                </c:pt>
                <c:pt idx="17749">
                  <c:v>43301.197916666599</c:v>
                </c:pt>
                <c:pt idx="17750">
                  <c:v>43301.21875</c:v>
                </c:pt>
                <c:pt idx="17751">
                  <c:v>43301.239583333401</c:v>
                </c:pt>
                <c:pt idx="17752">
                  <c:v>43301.260416666599</c:v>
                </c:pt>
                <c:pt idx="17753">
                  <c:v>43301.28125</c:v>
                </c:pt>
                <c:pt idx="17754">
                  <c:v>43301.302083333401</c:v>
                </c:pt>
                <c:pt idx="17755">
                  <c:v>43301.322916666599</c:v>
                </c:pt>
                <c:pt idx="17756">
                  <c:v>43301.34375</c:v>
                </c:pt>
                <c:pt idx="17757">
                  <c:v>43301.364583333401</c:v>
                </c:pt>
                <c:pt idx="17758">
                  <c:v>43301.385416666599</c:v>
                </c:pt>
                <c:pt idx="17759">
                  <c:v>43301.40625</c:v>
                </c:pt>
                <c:pt idx="17760">
                  <c:v>43301.427083333401</c:v>
                </c:pt>
                <c:pt idx="17761">
                  <c:v>43301.447916666599</c:v>
                </c:pt>
                <c:pt idx="17762">
                  <c:v>43301.46875</c:v>
                </c:pt>
                <c:pt idx="17763">
                  <c:v>43301.489583333401</c:v>
                </c:pt>
                <c:pt idx="17764">
                  <c:v>43301.510416666599</c:v>
                </c:pt>
                <c:pt idx="17765">
                  <c:v>43301.53125</c:v>
                </c:pt>
                <c:pt idx="17766">
                  <c:v>43301.552083333401</c:v>
                </c:pt>
                <c:pt idx="17767">
                  <c:v>43301.572916666599</c:v>
                </c:pt>
                <c:pt idx="17768">
                  <c:v>43301.59375</c:v>
                </c:pt>
                <c:pt idx="17769">
                  <c:v>43301.614583333401</c:v>
                </c:pt>
                <c:pt idx="17770">
                  <c:v>43301.635416666599</c:v>
                </c:pt>
                <c:pt idx="17771">
                  <c:v>43301.65625</c:v>
                </c:pt>
                <c:pt idx="17772">
                  <c:v>43301.677083333401</c:v>
                </c:pt>
                <c:pt idx="17773">
                  <c:v>43301.697916666599</c:v>
                </c:pt>
                <c:pt idx="17774">
                  <c:v>43301.71875</c:v>
                </c:pt>
                <c:pt idx="17775">
                  <c:v>43301.739583333401</c:v>
                </c:pt>
                <c:pt idx="17776">
                  <c:v>43301.760416666599</c:v>
                </c:pt>
                <c:pt idx="17777">
                  <c:v>43301.78125</c:v>
                </c:pt>
                <c:pt idx="17778">
                  <c:v>43301.802083333401</c:v>
                </c:pt>
                <c:pt idx="17779">
                  <c:v>43301.822916666599</c:v>
                </c:pt>
                <c:pt idx="17780">
                  <c:v>43301.84375</c:v>
                </c:pt>
                <c:pt idx="17781">
                  <c:v>43301.864583333401</c:v>
                </c:pt>
                <c:pt idx="17782">
                  <c:v>43301.885416666599</c:v>
                </c:pt>
                <c:pt idx="17783">
                  <c:v>43301.90625</c:v>
                </c:pt>
                <c:pt idx="17784">
                  <c:v>43301.927083333401</c:v>
                </c:pt>
                <c:pt idx="17785">
                  <c:v>43301.947916666599</c:v>
                </c:pt>
                <c:pt idx="17786">
                  <c:v>43301.96875</c:v>
                </c:pt>
                <c:pt idx="17787">
                  <c:v>43301.989583333401</c:v>
                </c:pt>
                <c:pt idx="17788">
                  <c:v>43302.010416666599</c:v>
                </c:pt>
                <c:pt idx="17789">
                  <c:v>43302.03125</c:v>
                </c:pt>
                <c:pt idx="17790">
                  <c:v>43302.052083333401</c:v>
                </c:pt>
                <c:pt idx="17791">
                  <c:v>43302.072916666599</c:v>
                </c:pt>
                <c:pt idx="17792">
                  <c:v>43302.09375</c:v>
                </c:pt>
                <c:pt idx="17793">
                  <c:v>43302.114583333401</c:v>
                </c:pt>
                <c:pt idx="17794">
                  <c:v>43302.135416666599</c:v>
                </c:pt>
                <c:pt idx="17795">
                  <c:v>43302.15625</c:v>
                </c:pt>
                <c:pt idx="17796">
                  <c:v>43302.177083333401</c:v>
                </c:pt>
                <c:pt idx="17797">
                  <c:v>43302.197916666599</c:v>
                </c:pt>
                <c:pt idx="17798">
                  <c:v>43302.21875</c:v>
                </c:pt>
                <c:pt idx="17799">
                  <c:v>43302.239583333401</c:v>
                </c:pt>
                <c:pt idx="17800">
                  <c:v>43302.260416666599</c:v>
                </c:pt>
                <c:pt idx="17801">
                  <c:v>43302.28125</c:v>
                </c:pt>
                <c:pt idx="17802">
                  <c:v>43302.302083333401</c:v>
                </c:pt>
                <c:pt idx="17803">
                  <c:v>43302.322916666599</c:v>
                </c:pt>
                <c:pt idx="17804">
                  <c:v>43302.34375</c:v>
                </c:pt>
                <c:pt idx="17805">
                  <c:v>43302.364583333401</c:v>
                </c:pt>
                <c:pt idx="17806">
                  <c:v>43302.385416666599</c:v>
                </c:pt>
                <c:pt idx="17807">
                  <c:v>43302.40625</c:v>
                </c:pt>
                <c:pt idx="17808">
                  <c:v>43302.427083333401</c:v>
                </c:pt>
                <c:pt idx="17809">
                  <c:v>43302.447916666599</c:v>
                </c:pt>
                <c:pt idx="17810">
                  <c:v>43302.46875</c:v>
                </c:pt>
                <c:pt idx="17811">
                  <c:v>43302.489583333401</c:v>
                </c:pt>
                <c:pt idx="17812">
                  <c:v>43302.510416666599</c:v>
                </c:pt>
                <c:pt idx="17813">
                  <c:v>43302.53125</c:v>
                </c:pt>
                <c:pt idx="17814">
                  <c:v>43302.552083333401</c:v>
                </c:pt>
                <c:pt idx="17815">
                  <c:v>43302.572916666599</c:v>
                </c:pt>
                <c:pt idx="17816">
                  <c:v>43302.59375</c:v>
                </c:pt>
                <c:pt idx="17817">
                  <c:v>43302.614583333401</c:v>
                </c:pt>
                <c:pt idx="17818">
                  <c:v>43302.635416666599</c:v>
                </c:pt>
                <c:pt idx="17819">
                  <c:v>43302.65625</c:v>
                </c:pt>
                <c:pt idx="17820">
                  <c:v>43302.677083333401</c:v>
                </c:pt>
                <c:pt idx="17821">
                  <c:v>43302.697916666599</c:v>
                </c:pt>
                <c:pt idx="17822">
                  <c:v>43302.71875</c:v>
                </c:pt>
                <c:pt idx="17823">
                  <c:v>43302.739583333401</c:v>
                </c:pt>
                <c:pt idx="17824">
                  <c:v>43302.760416666599</c:v>
                </c:pt>
                <c:pt idx="17825">
                  <c:v>43302.78125</c:v>
                </c:pt>
                <c:pt idx="17826">
                  <c:v>43302.802083333401</c:v>
                </c:pt>
                <c:pt idx="17827">
                  <c:v>43302.822916666599</c:v>
                </c:pt>
                <c:pt idx="17828">
                  <c:v>43302.84375</c:v>
                </c:pt>
                <c:pt idx="17829">
                  <c:v>43302.864583333401</c:v>
                </c:pt>
                <c:pt idx="17830">
                  <c:v>43302.885416666599</c:v>
                </c:pt>
                <c:pt idx="17831">
                  <c:v>43302.90625</c:v>
                </c:pt>
                <c:pt idx="17832">
                  <c:v>43302.927083333401</c:v>
                </c:pt>
                <c:pt idx="17833">
                  <c:v>43302.947916666599</c:v>
                </c:pt>
                <c:pt idx="17834">
                  <c:v>43302.96875</c:v>
                </c:pt>
                <c:pt idx="17835">
                  <c:v>43302.989583333401</c:v>
                </c:pt>
                <c:pt idx="17836">
                  <c:v>43303.010416666599</c:v>
                </c:pt>
                <c:pt idx="17837">
                  <c:v>43303.03125</c:v>
                </c:pt>
                <c:pt idx="17838">
                  <c:v>43303.052083333401</c:v>
                </c:pt>
                <c:pt idx="17839">
                  <c:v>43303.072916666599</c:v>
                </c:pt>
                <c:pt idx="17840">
                  <c:v>43303.09375</c:v>
                </c:pt>
                <c:pt idx="17841">
                  <c:v>43303.114583333401</c:v>
                </c:pt>
                <c:pt idx="17842">
                  <c:v>43303.135416666599</c:v>
                </c:pt>
                <c:pt idx="17843">
                  <c:v>43303.15625</c:v>
                </c:pt>
                <c:pt idx="17844">
                  <c:v>43303.177083333401</c:v>
                </c:pt>
                <c:pt idx="17845">
                  <c:v>43303.197916666599</c:v>
                </c:pt>
                <c:pt idx="17846">
                  <c:v>43303.21875</c:v>
                </c:pt>
                <c:pt idx="17847">
                  <c:v>43303.239583333401</c:v>
                </c:pt>
                <c:pt idx="17848">
                  <c:v>43303.260416666599</c:v>
                </c:pt>
                <c:pt idx="17849">
                  <c:v>43303.28125</c:v>
                </c:pt>
                <c:pt idx="17850">
                  <c:v>43303.302083333401</c:v>
                </c:pt>
                <c:pt idx="17851">
                  <c:v>43303.322916666599</c:v>
                </c:pt>
                <c:pt idx="17852">
                  <c:v>43303.34375</c:v>
                </c:pt>
                <c:pt idx="17853">
                  <c:v>43303.364583333401</c:v>
                </c:pt>
                <c:pt idx="17854">
                  <c:v>43303.385416666599</c:v>
                </c:pt>
                <c:pt idx="17855">
                  <c:v>43303.40625</c:v>
                </c:pt>
                <c:pt idx="17856">
                  <c:v>43303.427083333401</c:v>
                </c:pt>
                <c:pt idx="17857">
                  <c:v>43303.447916666599</c:v>
                </c:pt>
                <c:pt idx="17858">
                  <c:v>43303.46875</c:v>
                </c:pt>
                <c:pt idx="17859">
                  <c:v>43303.489583333401</c:v>
                </c:pt>
                <c:pt idx="17860">
                  <c:v>43303.510416666599</c:v>
                </c:pt>
                <c:pt idx="17861">
                  <c:v>43303.53125</c:v>
                </c:pt>
                <c:pt idx="17862">
                  <c:v>43303.552083333401</c:v>
                </c:pt>
                <c:pt idx="17863">
                  <c:v>43303.572916666599</c:v>
                </c:pt>
                <c:pt idx="17864">
                  <c:v>43303.59375</c:v>
                </c:pt>
                <c:pt idx="17865">
                  <c:v>43303.614583333401</c:v>
                </c:pt>
                <c:pt idx="17866">
                  <c:v>43303.635416666599</c:v>
                </c:pt>
                <c:pt idx="17867">
                  <c:v>43303.65625</c:v>
                </c:pt>
                <c:pt idx="17868">
                  <c:v>43303.677083333401</c:v>
                </c:pt>
                <c:pt idx="17869">
                  <c:v>43303.697916666599</c:v>
                </c:pt>
                <c:pt idx="17870">
                  <c:v>43303.71875</c:v>
                </c:pt>
                <c:pt idx="17871">
                  <c:v>43303.739583333401</c:v>
                </c:pt>
                <c:pt idx="17872">
                  <c:v>43303.760416666599</c:v>
                </c:pt>
                <c:pt idx="17873">
                  <c:v>43303.78125</c:v>
                </c:pt>
                <c:pt idx="17874">
                  <c:v>43303.802083333401</c:v>
                </c:pt>
                <c:pt idx="17875">
                  <c:v>43303.822916666599</c:v>
                </c:pt>
                <c:pt idx="17876">
                  <c:v>43303.84375</c:v>
                </c:pt>
                <c:pt idx="17877">
                  <c:v>43303.864583333401</c:v>
                </c:pt>
                <c:pt idx="17878">
                  <c:v>43303.885416666599</c:v>
                </c:pt>
                <c:pt idx="17879">
                  <c:v>43303.90625</c:v>
                </c:pt>
                <c:pt idx="17880">
                  <c:v>43303.927083333401</c:v>
                </c:pt>
                <c:pt idx="17881">
                  <c:v>43303.947916666599</c:v>
                </c:pt>
                <c:pt idx="17882">
                  <c:v>43303.96875</c:v>
                </c:pt>
                <c:pt idx="17883">
                  <c:v>43303.989583333401</c:v>
                </c:pt>
                <c:pt idx="17884">
                  <c:v>43304.010416666599</c:v>
                </c:pt>
                <c:pt idx="17885">
                  <c:v>43304.03125</c:v>
                </c:pt>
                <c:pt idx="17886">
                  <c:v>43304.052083333401</c:v>
                </c:pt>
                <c:pt idx="17887">
                  <c:v>43304.072916666599</c:v>
                </c:pt>
                <c:pt idx="17888">
                  <c:v>43304.09375</c:v>
                </c:pt>
                <c:pt idx="17889">
                  <c:v>43304.114583333401</c:v>
                </c:pt>
                <c:pt idx="17890">
                  <c:v>43304.135416666599</c:v>
                </c:pt>
                <c:pt idx="17891">
                  <c:v>43304.15625</c:v>
                </c:pt>
                <c:pt idx="17892">
                  <c:v>43304.177083333401</c:v>
                </c:pt>
                <c:pt idx="17893">
                  <c:v>43304.197916666599</c:v>
                </c:pt>
                <c:pt idx="17894">
                  <c:v>43304.21875</c:v>
                </c:pt>
                <c:pt idx="17895">
                  <c:v>43304.239583333401</c:v>
                </c:pt>
                <c:pt idx="17896">
                  <c:v>43304.260416666599</c:v>
                </c:pt>
                <c:pt idx="17897">
                  <c:v>43304.28125</c:v>
                </c:pt>
                <c:pt idx="17898">
                  <c:v>43304.302083333401</c:v>
                </c:pt>
                <c:pt idx="17899">
                  <c:v>43304.322916666599</c:v>
                </c:pt>
                <c:pt idx="17900">
                  <c:v>43304.34375</c:v>
                </c:pt>
                <c:pt idx="17901">
                  <c:v>43304.364583333401</c:v>
                </c:pt>
                <c:pt idx="17902">
                  <c:v>43304.385416666599</c:v>
                </c:pt>
                <c:pt idx="17903">
                  <c:v>43304.40625</c:v>
                </c:pt>
                <c:pt idx="17904">
                  <c:v>43304.427083333401</c:v>
                </c:pt>
                <c:pt idx="17905">
                  <c:v>43304.447916666599</c:v>
                </c:pt>
                <c:pt idx="17906">
                  <c:v>43304.46875</c:v>
                </c:pt>
                <c:pt idx="17907">
                  <c:v>43304.489583333401</c:v>
                </c:pt>
                <c:pt idx="17908">
                  <c:v>43304.510416666599</c:v>
                </c:pt>
                <c:pt idx="17909">
                  <c:v>43304.53125</c:v>
                </c:pt>
                <c:pt idx="17910">
                  <c:v>43304.552083333401</c:v>
                </c:pt>
                <c:pt idx="17911">
                  <c:v>43304.572916666599</c:v>
                </c:pt>
                <c:pt idx="17912">
                  <c:v>43304.59375</c:v>
                </c:pt>
                <c:pt idx="17913">
                  <c:v>43304.614583333401</c:v>
                </c:pt>
                <c:pt idx="17914">
                  <c:v>43304.635416666599</c:v>
                </c:pt>
                <c:pt idx="17915">
                  <c:v>43304.65625</c:v>
                </c:pt>
                <c:pt idx="17916">
                  <c:v>43304.677083333401</c:v>
                </c:pt>
                <c:pt idx="17917">
                  <c:v>43304.697916666599</c:v>
                </c:pt>
                <c:pt idx="17918">
                  <c:v>43304.71875</c:v>
                </c:pt>
                <c:pt idx="17919">
                  <c:v>43304.739583333401</c:v>
                </c:pt>
                <c:pt idx="17920">
                  <c:v>43304.760416666599</c:v>
                </c:pt>
                <c:pt idx="17921">
                  <c:v>43304.78125</c:v>
                </c:pt>
                <c:pt idx="17922">
                  <c:v>43304.802083333401</c:v>
                </c:pt>
                <c:pt idx="17923">
                  <c:v>43304.822916666599</c:v>
                </c:pt>
                <c:pt idx="17924">
                  <c:v>43304.84375</c:v>
                </c:pt>
                <c:pt idx="17925">
                  <c:v>43304.864583333401</c:v>
                </c:pt>
                <c:pt idx="17926">
                  <c:v>43304.885416666599</c:v>
                </c:pt>
                <c:pt idx="17927">
                  <c:v>43304.90625</c:v>
                </c:pt>
                <c:pt idx="17928">
                  <c:v>43304.927083333401</c:v>
                </c:pt>
                <c:pt idx="17929">
                  <c:v>43304.947916666599</c:v>
                </c:pt>
                <c:pt idx="17930">
                  <c:v>43304.96875</c:v>
                </c:pt>
                <c:pt idx="17931">
                  <c:v>43304.989583333401</c:v>
                </c:pt>
                <c:pt idx="17932">
                  <c:v>43305.010416666599</c:v>
                </c:pt>
                <c:pt idx="17933">
                  <c:v>43305.03125</c:v>
                </c:pt>
                <c:pt idx="17934">
                  <c:v>43305.052083333401</c:v>
                </c:pt>
                <c:pt idx="17935">
                  <c:v>43305.072916666599</c:v>
                </c:pt>
                <c:pt idx="17936">
                  <c:v>43305.09375</c:v>
                </c:pt>
                <c:pt idx="17937">
                  <c:v>43305.114583333401</c:v>
                </c:pt>
                <c:pt idx="17938">
                  <c:v>43305.135416666599</c:v>
                </c:pt>
                <c:pt idx="17939">
                  <c:v>43305.15625</c:v>
                </c:pt>
                <c:pt idx="17940">
                  <c:v>43305.177083333401</c:v>
                </c:pt>
                <c:pt idx="17941">
                  <c:v>43305.197916666599</c:v>
                </c:pt>
                <c:pt idx="17942">
                  <c:v>43305.21875</c:v>
                </c:pt>
                <c:pt idx="17943">
                  <c:v>43305.239583333401</c:v>
                </c:pt>
                <c:pt idx="17944">
                  <c:v>43305.260416666599</c:v>
                </c:pt>
                <c:pt idx="17945">
                  <c:v>43305.28125</c:v>
                </c:pt>
                <c:pt idx="17946">
                  <c:v>43305.302083333401</c:v>
                </c:pt>
                <c:pt idx="17947">
                  <c:v>43305.322916666599</c:v>
                </c:pt>
                <c:pt idx="17948">
                  <c:v>43305.34375</c:v>
                </c:pt>
                <c:pt idx="17949">
                  <c:v>43305.364583333401</c:v>
                </c:pt>
                <c:pt idx="17950">
                  <c:v>43305.385416666599</c:v>
                </c:pt>
                <c:pt idx="17951">
                  <c:v>43305.40625</c:v>
                </c:pt>
                <c:pt idx="17952">
                  <c:v>43305.427083333401</c:v>
                </c:pt>
                <c:pt idx="17953">
                  <c:v>43305.447916666599</c:v>
                </c:pt>
                <c:pt idx="17954">
                  <c:v>43305.46875</c:v>
                </c:pt>
                <c:pt idx="17955">
                  <c:v>43305.489583333401</c:v>
                </c:pt>
                <c:pt idx="17956">
                  <c:v>43305.510416666599</c:v>
                </c:pt>
                <c:pt idx="17957">
                  <c:v>43305.53125</c:v>
                </c:pt>
                <c:pt idx="17958">
                  <c:v>43305.552083333401</c:v>
                </c:pt>
                <c:pt idx="17959">
                  <c:v>43305.572916666599</c:v>
                </c:pt>
                <c:pt idx="17960">
                  <c:v>43305.59375</c:v>
                </c:pt>
                <c:pt idx="17961">
                  <c:v>43305.614583333401</c:v>
                </c:pt>
                <c:pt idx="17962">
                  <c:v>43305.635416666599</c:v>
                </c:pt>
                <c:pt idx="17963">
                  <c:v>43305.65625</c:v>
                </c:pt>
                <c:pt idx="17964">
                  <c:v>43305.677083333401</c:v>
                </c:pt>
                <c:pt idx="17965">
                  <c:v>43305.697916666599</c:v>
                </c:pt>
                <c:pt idx="17966">
                  <c:v>43305.71875</c:v>
                </c:pt>
                <c:pt idx="17967">
                  <c:v>43305.739583333401</c:v>
                </c:pt>
                <c:pt idx="17968">
                  <c:v>43305.760416666599</c:v>
                </c:pt>
                <c:pt idx="17969">
                  <c:v>43305.78125</c:v>
                </c:pt>
                <c:pt idx="17970">
                  <c:v>43305.802083333401</c:v>
                </c:pt>
                <c:pt idx="17971">
                  <c:v>43305.822916666599</c:v>
                </c:pt>
                <c:pt idx="17972">
                  <c:v>43305.84375</c:v>
                </c:pt>
                <c:pt idx="17973">
                  <c:v>43305.864583333401</c:v>
                </c:pt>
                <c:pt idx="17974">
                  <c:v>43305.885416666599</c:v>
                </c:pt>
                <c:pt idx="17975">
                  <c:v>43305.90625</c:v>
                </c:pt>
                <c:pt idx="17976">
                  <c:v>43305.927083333401</c:v>
                </c:pt>
                <c:pt idx="17977">
                  <c:v>43305.947916666599</c:v>
                </c:pt>
                <c:pt idx="17978">
                  <c:v>43305.96875</c:v>
                </c:pt>
                <c:pt idx="17979">
                  <c:v>43305.989583333401</c:v>
                </c:pt>
                <c:pt idx="17980">
                  <c:v>43306.010416666599</c:v>
                </c:pt>
                <c:pt idx="17981">
                  <c:v>43306.03125</c:v>
                </c:pt>
                <c:pt idx="17982">
                  <c:v>43306.052083333401</c:v>
                </c:pt>
                <c:pt idx="17983">
                  <c:v>43306.072916666599</c:v>
                </c:pt>
                <c:pt idx="17984">
                  <c:v>43306.09375</c:v>
                </c:pt>
                <c:pt idx="17985">
                  <c:v>43306.114583333401</c:v>
                </c:pt>
                <c:pt idx="17986">
                  <c:v>43306.135416666599</c:v>
                </c:pt>
                <c:pt idx="17987">
                  <c:v>43306.15625</c:v>
                </c:pt>
                <c:pt idx="17988">
                  <c:v>43306.177083333401</c:v>
                </c:pt>
                <c:pt idx="17989">
                  <c:v>43306.197916666599</c:v>
                </c:pt>
                <c:pt idx="17990">
                  <c:v>43306.21875</c:v>
                </c:pt>
                <c:pt idx="17991">
                  <c:v>43306.239583333401</c:v>
                </c:pt>
                <c:pt idx="17992">
                  <c:v>43306.260416666599</c:v>
                </c:pt>
                <c:pt idx="17993">
                  <c:v>43306.28125</c:v>
                </c:pt>
                <c:pt idx="17994">
                  <c:v>43306.302083333401</c:v>
                </c:pt>
                <c:pt idx="17995">
                  <c:v>43306.322916666599</c:v>
                </c:pt>
                <c:pt idx="17996">
                  <c:v>43306.34375</c:v>
                </c:pt>
                <c:pt idx="17997">
                  <c:v>43306.364583333401</c:v>
                </c:pt>
                <c:pt idx="17998">
                  <c:v>43306.385416666599</c:v>
                </c:pt>
                <c:pt idx="17999">
                  <c:v>43306.40625</c:v>
                </c:pt>
                <c:pt idx="18000">
                  <c:v>43306.427083333401</c:v>
                </c:pt>
                <c:pt idx="18001">
                  <c:v>43306.447916666599</c:v>
                </c:pt>
                <c:pt idx="18002">
                  <c:v>43306.46875</c:v>
                </c:pt>
                <c:pt idx="18003">
                  <c:v>43306.489583333401</c:v>
                </c:pt>
                <c:pt idx="18004">
                  <c:v>43306.510416666599</c:v>
                </c:pt>
                <c:pt idx="18005">
                  <c:v>43306.53125</c:v>
                </c:pt>
                <c:pt idx="18006">
                  <c:v>43306.552083333401</c:v>
                </c:pt>
                <c:pt idx="18007">
                  <c:v>43306.572916666599</c:v>
                </c:pt>
                <c:pt idx="18008">
                  <c:v>43306.59375</c:v>
                </c:pt>
                <c:pt idx="18009">
                  <c:v>43306.614583333401</c:v>
                </c:pt>
                <c:pt idx="18010">
                  <c:v>43306.635416666599</c:v>
                </c:pt>
                <c:pt idx="18011">
                  <c:v>43306.65625</c:v>
                </c:pt>
                <c:pt idx="18012">
                  <c:v>43306.677083333401</c:v>
                </c:pt>
                <c:pt idx="18013">
                  <c:v>43306.697916666599</c:v>
                </c:pt>
                <c:pt idx="18014">
                  <c:v>43306.71875</c:v>
                </c:pt>
                <c:pt idx="18015">
                  <c:v>43306.739583333401</c:v>
                </c:pt>
                <c:pt idx="18016">
                  <c:v>43306.760416666599</c:v>
                </c:pt>
                <c:pt idx="18017">
                  <c:v>43306.78125</c:v>
                </c:pt>
                <c:pt idx="18018">
                  <c:v>43306.802083333401</c:v>
                </c:pt>
                <c:pt idx="18019">
                  <c:v>43306.822916666599</c:v>
                </c:pt>
                <c:pt idx="18020">
                  <c:v>43306.84375</c:v>
                </c:pt>
                <c:pt idx="18021">
                  <c:v>43306.864583333401</c:v>
                </c:pt>
                <c:pt idx="18022">
                  <c:v>43306.885416666599</c:v>
                </c:pt>
                <c:pt idx="18023">
                  <c:v>43306.90625</c:v>
                </c:pt>
                <c:pt idx="18024">
                  <c:v>43306.927083333401</c:v>
                </c:pt>
                <c:pt idx="18025">
                  <c:v>43306.947916666599</c:v>
                </c:pt>
                <c:pt idx="18026">
                  <c:v>43306.96875</c:v>
                </c:pt>
                <c:pt idx="18027">
                  <c:v>43306.989583333401</c:v>
                </c:pt>
                <c:pt idx="18028">
                  <c:v>43307.010416666599</c:v>
                </c:pt>
                <c:pt idx="18029">
                  <c:v>43307.03125</c:v>
                </c:pt>
                <c:pt idx="18030">
                  <c:v>43307.052083333401</c:v>
                </c:pt>
                <c:pt idx="18031">
                  <c:v>43307.072916666599</c:v>
                </c:pt>
                <c:pt idx="18032">
                  <c:v>43307.09375</c:v>
                </c:pt>
                <c:pt idx="18033">
                  <c:v>43307.114583333401</c:v>
                </c:pt>
                <c:pt idx="18034">
                  <c:v>43307.135416666599</c:v>
                </c:pt>
                <c:pt idx="18035">
                  <c:v>43307.15625</c:v>
                </c:pt>
                <c:pt idx="18036">
                  <c:v>43307.177083333401</c:v>
                </c:pt>
                <c:pt idx="18037">
                  <c:v>43307.197916666599</c:v>
                </c:pt>
                <c:pt idx="18038">
                  <c:v>43307.21875</c:v>
                </c:pt>
                <c:pt idx="18039">
                  <c:v>43307.239583333401</c:v>
                </c:pt>
                <c:pt idx="18040">
                  <c:v>43307.260416666599</c:v>
                </c:pt>
                <c:pt idx="18041">
                  <c:v>43307.28125</c:v>
                </c:pt>
                <c:pt idx="18042">
                  <c:v>43307.302083333401</c:v>
                </c:pt>
                <c:pt idx="18043">
                  <c:v>43307.322916666599</c:v>
                </c:pt>
                <c:pt idx="18044">
                  <c:v>43307.34375</c:v>
                </c:pt>
                <c:pt idx="18045">
                  <c:v>43307.364583333401</c:v>
                </c:pt>
                <c:pt idx="18046">
                  <c:v>43307.385416666599</c:v>
                </c:pt>
                <c:pt idx="18047">
                  <c:v>43307.40625</c:v>
                </c:pt>
                <c:pt idx="18048">
                  <c:v>43307.427083333401</c:v>
                </c:pt>
                <c:pt idx="18049">
                  <c:v>43307.447916666599</c:v>
                </c:pt>
                <c:pt idx="18050">
                  <c:v>43307.46875</c:v>
                </c:pt>
                <c:pt idx="18051">
                  <c:v>43307.489583333401</c:v>
                </c:pt>
                <c:pt idx="18052">
                  <c:v>43307.510416666599</c:v>
                </c:pt>
                <c:pt idx="18053">
                  <c:v>43307.53125</c:v>
                </c:pt>
                <c:pt idx="18054">
                  <c:v>43307.552083333401</c:v>
                </c:pt>
                <c:pt idx="18055">
                  <c:v>43307.572916666599</c:v>
                </c:pt>
                <c:pt idx="18056">
                  <c:v>43307.59375</c:v>
                </c:pt>
                <c:pt idx="18057">
                  <c:v>43307.614583333401</c:v>
                </c:pt>
                <c:pt idx="18058">
                  <c:v>43307.635416666599</c:v>
                </c:pt>
                <c:pt idx="18059">
                  <c:v>43307.65625</c:v>
                </c:pt>
                <c:pt idx="18060">
                  <c:v>43307.677083333401</c:v>
                </c:pt>
                <c:pt idx="18061">
                  <c:v>43307.697916666599</c:v>
                </c:pt>
                <c:pt idx="18062">
                  <c:v>43307.71875</c:v>
                </c:pt>
                <c:pt idx="18063">
                  <c:v>43307.739583333401</c:v>
                </c:pt>
                <c:pt idx="18064">
                  <c:v>43307.760416666599</c:v>
                </c:pt>
                <c:pt idx="18065">
                  <c:v>43307.78125</c:v>
                </c:pt>
                <c:pt idx="18066">
                  <c:v>43307.802083333401</c:v>
                </c:pt>
                <c:pt idx="18067">
                  <c:v>43307.822916666599</c:v>
                </c:pt>
                <c:pt idx="18068">
                  <c:v>43307.84375</c:v>
                </c:pt>
                <c:pt idx="18069">
                  <c:v>43307.864583333401</c:v>
                </c:pt>
                <c:pt idx="18070">
                  <c:v>43307.885416666599</c:v>
                </c:pt>
                <c:pt idx="18071">
                  <c:v>43307.90625</c:v>
                </c:pt>
                <c:pt idx="18072">
                  <c:v>43307.927083333401</c:v>
                </c:pt>
                <c:pt idx="18073">
                  <c:v>43307.947916666599</c:v>
                </c:pt>
                <c:pt idx="18074">
                  <c:v>43307.96875</c:v>
                </c:pt>
                <c:pt idx="18075">
                  <c:v>43307.989583333401</c:v>
                </c:pt>
                <c:pt idx="18076">
                  <c:v>43308.010416666599</c:v>
                </c:pt>
                <c:pt idx="18077">
                  <c:v>43308.03125</c:v>
                </c:pt>
                <c:pt idx="18078">
                  <c:v>43308.052083333401</c:v>
                </c:pt>
                <c:pt idx="18079">
                  <c:v>43308.072916666599</c:v>
                </c:pt>
                <c:pt idx="18080">
                  <c:v>43308.09375</c:v>
                </c:pt>
                <c:pt idx="18081">
                  <c:v>43308.114583333401</c:v>
                </c:pt>
                <c:pt idx="18082">
                  <c:v>43308.135416666599</c:v>
                </c:pt>
                <c:pt idx="18083">
                  <c:v>43308.15625</c:v>
                </c:pt>
                <c:pt idx="18084">
                  <c:v>43308.177083333401</c:v>
                </c:pt>
                <c:pt idx="18085">
                  <c:v>43308.197916666599</c:v>
                </c:pt>
                <c:pt idx="18086">
                  <c:v>43308.21875</c:v>
                </c:pt>
                <c:pt idx="18087">
                  <c:v>43308.239583333401</c:v>
                </c:pt>
                <c:pt idx="18088">
                  <c:v>43308.260416666599</c:v>
                </c:pt>
                <c:pt idx="18089">
                  <c:v>43308.28125</c:v>
                </c:pt>
                <c:pt idx="18090">
                  <c:v>43308.302083333401</c:v>
                </c:pt>
                <c:pt idx="18091">
                  <c:v>43308.322916666599</c:v>
                </c:pt>
                <c:pt idx="18092">
                  <c:v>43308.34375</c:v>
                </c:pt>
                <c:pt idx="18093">
                  <c:v>43308.364583333401</c:v>
                </c:pt>
                <c:pt idx="18094">
                  <c:v>43308.385416666599</c:v>
                </c:pt>
                <c:pt idx="18095">
                  <c:v>43308.40625</c:v>
                </c:pt>
                <c:pt idx="18096">
                  <c:v>43308.427083333401</c:v>
                </c:pt>
                <c:pt idx="18097">
                  <c:v>43308.447916666599</c:v>
                </c:pt>
                <c:pt idx="18098">
                  <c:v>43308.46875</c:v>
                </c:pt>
                <c:pt idx="18099">
                  <c:v>43308.489583333401</c:v>
                </c:pt>
                <c:pt idx="18100">
                  <c:v>43308.510416666599</c:v>
                </c:pt>
                <c:pt idx="18101">
                  <c:v>43308.53125</c:v>
                </c:pt>
                <c:pt idx="18102">
                  <c:v>43308.552083333401</c:v>
                </c:pt>
                <c:pt idx="18103">
                  <c:v>43308.572916666599</c:v>
                </c:pt>
                <c:pt idx="18104">
                  <c:v>43308.59375</c:v>
                </c:pt>
                <c:pt idx="18105">
                  <c:v>43308.614583333401</c:v>
                </c:pt>
                <c:pt idx="18106">
                  <c:v>43308.635416666599</c:v>
                </c:pt>
                <c:pt idx="18107">
                  <c:v>43308.65625</c:v>
                </c:pt>
                <c:pt idx="18108">
                  <c:v>43308.677083333401</c:v>
                </c:pt>
                <c:pt idx="18109">
                  <c:v>43308.697916666599</c:v>
                </c:pt>
                <c:pt idx="18110">
                  <c:v>43308.71875</c:v>
                </c:pt>
                <c:pt idx="18111">
                  <c:v>43308.739583333401</c:v>
                </c:pt>
                <c:pt idx="18112">
                  <c:v>43308.760416666599</c:v>
                </c:pt>
                <c:pt idx="18113">
                  <c:v>43308.78125</c:v>
                </c:pt>
                <c:pt idx="18114">
                  <c:v>43308.802083333401</c:v>
                </c:pt>
                <c:pt idx="18115">
                  <c:v>43308.822916666599</c:v>
                </c:pt>
                <c:pt idx="18116">
                  <c:v>43308.84375</c:v>
                </c:pt>
                <c:pt idx="18117">
                  <c:v>43308.864583333401</c:v>
                </c:pt>
                <c:pt idx="18118">
                  <c:v>43308.885416666599</c:v>
                </c:pt>
                <c:pt idx="18119">
                  <c:v>43308.90625</c:v>
                </c:pt>
                <c:pt idx="18120">
                  <c:v>43308.927083333401</c:v>
                </c:pt>
                <c:pt idx="18121">
                  <c:v>43308.947916666599</c:v>
                </c:pt>
                <c:pt idx="18122">
                  <c:v>43308.96875</c:v>
                </c:pt>
                <c:pt idx="18123">
                  <c:v>43308.989583333401</c:v>
                </c:pt>
                <c:pt idx="18124">
                  <c:v>43309.010416666599</c:v>
                </c:pt>
                <c:pt idx="18125">
                  <c:v>43309.03125</c:v>
                </c:pt>
                <c:pt idx="18126">
                  <c:v>43309.052083333401</c:v>
                </c:pt>
                <c:pt idx="18127">
                  <c:v>43309.072916666599</c:v>
                </c:pt>
                <c:pt idx="18128">
                  <c:v>43309.09375</c:v>
                </c:pt>
                <c:pt idx="18129">
                  <c:v>43309.114583333401</c:v>
                </c:pt>
                <c:pt idx="18130">
                  <c:v>43309.135416666599</c:v>
                </c:pt>
                <c:pt idx="18131">
                  <c:v>43309.15625</c:v>
                </c:pt>
                <c:pt idx="18132">
                  <c:v>43309.177083333401</c:v>
                </c:pt>
                <c:pt idx="18133">
                  <c:v>43309.197916666599</c:v>
                </c:pt>
                <c:pt idx="18134">
                  <c:v>43309.21875</c:v>
                </c:pt>
                <c:pt idx="18135">
                  <c:v>43309.239583333401</c:v>
                </c:pt>
                <c:pt idx="18136">
                  <c:v>43309.260416666599</c:v>
                </c:pt>
                <c:pt idx="18137">
                  <c:v>43309.28125</c:v>
                </c:pt>
                <c:pt idx="18138">
                  <c:v>43309.302083333401</c:v>
                </c:pt>
                <c:pt idx="18139">
                  <c:v>43309.322916666599</c:v>
                </c:pt>
                <c:pt idx="18140">
                  <c:v>43309.34375</c:v>
                </c:pt>
                <c:pt idx="18141">
                  <c:v>43309.364583333401</c:v>
                </c:pt>
                <c:pt idx="18142">
                  <c:v>43309.385416666599</c:v>
                </c:pt>
                <c:pt idx="18143">
                  <c:v>43309.40625</c:v>
                </c:pt>
                <c:pt idx="18144">
                  <c:v>43309.427083333401</c:v>
                </c:pt>
                <c:pt idx="18145">
                  <c:v>43309.447916666599</c:v>
                </c:pt>
                <c:pt idx="18146">
                  <c:v>43309.46875</c:v>
                </c:pt>
                <c:pt idx="18147">
                  <c:v>43309.489583333401</c:v>
                </c:pt>
                <c:pt idx="18148">
                  <c:v>43309.510416666599</c:v>
                </c:pt>
                <c:pt idx="18149">
                  <c:v>43309.53125</c:v>
                </c:pt>
                <c:pt idx="18150">
                  <c:v>43309.552083333401</c:v>
                </c:pt>
                <c:pt idx="18151">
                  <c:v>43309.572916666599</c:v>
                </c:pt>
                <c:pt idx="18152">
                  <c:v>43309.59375</c:v>
                </c:pt>
                <c:pt idx="18153">
                  <c:v>43309.614583333401</c:v>
                </c:pt>
                <c:pt idx="18154">
                  <c:v>43309.635416666599</c:v>
                </c:pt>
                <c:pt idx="18155">
                  <c:v>43309.65625</c:v>
                </c:pt>
                <c:pt idx="18156">
                  <c:v>43309.677083333401</c:v>
                </c:pt>
                <c:pt idx="18157">
                  <c:v>43309.697916666599</c:v>
                </c:pt>
                <c:pt idx="18158">
                  <c:v>43309.71875</c:v>
                </c:pt>
                <c:pt idx="18159">
                  <c:v>43309.739583333401</c:v>
                </c:pt>
                <c:pt idx="18160">
                  <c:v>43309.760416666599</c:v>
                </c:pt>
                <c:pt idx="18161">
                  <c:v>43309.78125</c:v>
                </c:pt>
                <c:pt idx="18162">
                  <c:v>43309.802083333401</c:v>
                </c:pt>
                <c:pt idx="18163">
                  <c:v>43309.822916666599</c:v>
                </c:pt>
                <c:pt idx="18164">
                  <c:v>43309.84375</c:v>
                </c:pt>
                <c:pt idx="18165">
                  <c:v>43309.864583333401</c:v>
                </c:pt>
                <c:pt idx="18166">
                  <c:v>43309.885416666599</c:v>
                </c:pt>
                <c:pt idx="18167">
                  <c:v>43309.90625</c:v>
                </c:pt>
                <c:pt idx="18168">
                  <c:v>43309.927083333401</c:v>
                </c:pt>
                <c:pt idx="18169">
                  <c:v>43309.947916666599</c:v>
                </c:pt>
                <c:pt idx="18170">
                  <c:v>43309.96875</c:v>
                </c:pt>
                <c:pt idx="18171">
                  <c:v>43309.989583333401</c:v>
                </c:pt>
                <c:pt idx="18172">
                  <c:v>43310.010416666599</c:v>
                </c:pt>
                <c:pt idx="18173">
                  <c:v>43310.03125</c:v>
                </c:pt>
                <c:pt idx="18174">
                  <c:v>43310.052083333401</c:v>
                </c:pt>
                <c:pt idx="18175">
                  <c:v>43310.072916666599</c:v>
                </c:pt>
                <c:pt idx="18176">
                  <c:v>43310.09375</c:v>
                </c:pt>
                <c:pt idx="18177">
                  <c:v>43310.114583333401</c:v>
                </c:pt>
                <c:pt idx="18178">
                  <c:v>43310.135416666599</c:v>
                </c:pt>
                <c:pt idx="18179">
                  <c:v>43310.15625</c:v>
                </c:pt>
                <c:pt idx="18180">
                  <c:v>43310.177083333401</c:v>
                </c:pt>
                <c:pt idx="18181">
                  <c:v>43310.197916666599</c:v>
                </c:pt>
                <c:pt idx="18182">
                  <c:v>43310.21875</c:v>
                </c:pt>
                <c:pt idx="18183">
                  <c:v>43310.239583333401</c:v>
                </c:pt>
                <c:pt idx="18184">
                  <c:v>43310.260416666599</c:v>
                </c:pt>
                <c:pt idx="18185">
                  <c:v>43310.28125</c:v>
                </c:pt>
                <c:pt idx="18186">
                  <c:v>43310.302083333401</c:v>
                </c:pt>
                <c:pt idx="18187">
                  <c:v>43310.322916666599</c:v>
                </c:pt>
                <c:pt idx="18188">
                  <c:v>43310.34375</c:v>
                </c:pt>
                <c:pt idx="18189">
                  <c:v>43310.364583333401</c:v>
                </c:pt>
                <c:pt idx="18190">
                  <c:v>43310.385416666599</c:v>
                </c:pt>
                <c:pt idx="18191">
                  <c:v>43310.40625</c:v>
                </c:pt>
                <c:pt idx="18192">
                  <c:v>43310.427083333401</c:v>
                </c:pt>
                <c:pt idx="18193">
                  <c:v>43310.447916666599</c:v>
                </c:pt>
                <c:pt idx="18194">
                  <c:v>43310.46875</c:v>
                </c:pt>
                <c:pt idx="18195">
                  <c:v>43310.489583333401</c:v>
                </c:pt>
                <c:pt idx="18196">
                  <c:v>43310.510416666599</c:v>
                </c:pt>
                <c:pt idx="18197">
                  <c:v>43310.53125</c:v>
                </c:pt>
                <c:pt idx="18198">
                  <c:v>43310.552083333401</c:v>
                </c:pt>
                <c:pt idx="18199">
                  <c:v>43310.572916666599</c:v>
                </c:pt>
                <c:pt idx="18200">
                  <c:v>43310.59375</c:v>
                </c:pt>
                <c:pt idx="18201">
                  <c:v>43310.614583333401</c:v>
                </c:pt>
                <c:pt idx="18202">
                  <c:v>43310.635416666599</c:v>
                </c:pt>
                <c:pt idx="18203">
                  <c:v>43310.65625</c:v>
                </c:pt>
                <c:pt idx="18204">
                  <c:v>43310.677083333401</c:v>
                </c:pt>
                <c:pt idx="18205">
                  <c:v>43310.697916666599</c:v>
                </c:pt>
                <c:pt idx="18206">
                  <c:v>43310.71875</c:v>
                </c:pt>
                <c:pt idx="18207">
                  <c:v>43310.739583333401</c:v>
                </c:pt>
                <c:pt idx="18208">
                  <c:v>43310.760416666599</c:v>
                </c:pt>
                <c:pt idx="18209">
                  <c:v>43310.78125</c:v>
                </c:pt>
                <c:pt idx="18210">
                  <c:v>43310.802083333401</c:v>
                </c:pt>
                <c:pt idx="18211">
                  <c:v>43310.822916666599</c:v>
                </c:pt>
                <c:pt idx="18212">
                  <c:v>43310.84375</c:v>
                </c:pt>
                <c:pt idx="18213">
                  <c:v>43310.864583333401</c:v>
                </c:pt>
                <c:pt idx="18214">
                  <c:v>43310.885416666599</c:v>
                </c:pt>
                <c:pt idx="18215">
                  <c:v>43310.90625</c:v>
                </c:pt>
                <c:pt idx="18216">
                  <c:v>43310.927083333401</c:v>
                </c:pt>
                <c:pt idx="18217">
                  <c:v>43310.947916666599</c:v>
                </c:pt>
                <c:pt idx="18218">
                  <c:v>43310.96875</c:v>
                </c:pt>
                <c:pt idx="18219">
                  <c:v>43310.989583333401</c:v>
                </c:pt>
                <c:pt idx="18220">
                  <c:v>43311.010416666599</c:v>
                </c:pt>
                <c:pt idx="18221">
                  <c:v>43311.03125</c:v>
                </c:pt>
                <c:pt idx="18222">
                  <c:v>43311.052083333401</c:v>
                </c:pt>
                <c:pt idx="18223">
                  <c:v>43311.072916666599</c:v>
                </c:pt>
                <c:pt idx="18224">
                  <c:v>43311.09375</c:v>
                </c:pt>
                <c:pt idx="18225">
                  <c:v>43311.114583333401</c:v>
                </c:pt>
                <c:pt idx="18226">
                  <c:v>43311.135416666599</c:v>
                </c:pt>
                <c:pt idx="18227">
                  <c:v>43311.15625</c:v>
                </c:pt>
                <c:pt idx="18228">
                  <c:v>43311.177083333401</c:v>
                </c:pt>
                <c:pt idx="18229">
                  <c:v>43311.197916666599</c:v>
                </c:pt>
                <c:pt idx="18230">
                  <c:v>43311.21875</c:v>
                </c:pt>
                <c:pt idx="18231">
                  <c:v>43311.239583333401</c:v>
                </c:pt>
                <c:pt idx="18232">
                  <c:v>43311.260416666599</c:v>
                </c:pt>
                <c:pt idx="18233">
                  <c:v>43311.28125</c:v>
                </c:pt>
                <c:pt idx="18234">
                  <c:v>43311.302083333401</c:v>
                </c:pt>
                <c:pt idx="18235">
                  <c:v>43311.322916666599</c:v>
                </c:pt>
                <c:pt idx="18236">
                  <c:v>43311.34375</c:v>
                </c:pt>
                <c:pt idx="18237">
                  <c:v>43311.364583333401</c:v>
                </c:pt>
                <c:pt idx="18238">
                  <c:v>43311.385416666599</c:v>
                </c:pt>
                <c:pt idx="18239">
                  <c:v>43311.40625</c:v>
                </c:pt>
                <c:pt idx="18240">
                  <c:v>43311.427083333401</c:v>
                </c:pt>
                <c:pt idx="18241">
                  <c:v>43311.447916666599</c:v>
                </c:pt>
                <c:pt idx="18242">
                  <c:v>43311.46875</c:v>
                </c:pt>
                <c:pt idx="18243">
                  <c:v>43311.489583333401</c:v>
                </c:pt>
                <c:pt idx="18244">
                  <c:v>43311.510416666599</c:v>
                </c:pt>
                <c:pt idx="18245">
                  <c:v>43311.53125</c:v>
                </c:pt>
                <c:pt idx="18246">
                  <c:v>43311.552083333401</c:v>
                </c:pt>
                <c:pt idx="18247">
                  <c:v>43311.572916666599</c:v>
                </c:pt>
                <c:pt idx="18248">
                  <c:v>43311.59375</c:v>
                </c:pt>
                <c:pt idx="18249">
                  <c:v>43311.614583333401</c:v>
                </c:pt>
                <c:pt idx="18250">
                  <c:v>43311.635416666599</c:v>
                </c:pt>
                <c:pt idx="18251">
                  <c:v>43311.65625</c:v>
                </c:pt>
                <c:pt idx="18252">
                  <c:v>43311.677083333401</c:v>
                </c:pt>
                <c:pt idx="18253">
                  <c:v>43311.697916666599</c:v>
                </c:pt>
                <c:pt idx="18254">
                  <c:v>43311.71875</c:v>
                </c:pt>
                <c:pt idx="18255">
                  <c:v>43311.739583333401</c:v>
                </c:pt>
                <c:pt idx="18256">
                  <c:v>43311.760416666599</c:v>
                </c:pt>
                <c:pt idx="18257">
                  <c:v>43311.78125</c:v>
                </c:pt>
                <c:pt idx="18258">
                  <c:v>43311.802083333401</c:v>
                </c:pt>
                <c:pt idx="18259">
                  <c:v>43311.822916666599</c:v>
                </c:pt>
                <c:pt idx="18260">
                  <c:v>43311.84375</c:v>
                </c:pt>
                <c:pt idx="18261">
                  <c:v>43311.864583333401</c:v>
                </c:pt>
                <c:pt idx="18262">
                  <c:v>43311.885416666599</c:v>
                </c:pt>
                <c:pt idx="18263">
                  <c:v>43311.90625</c:v>
                </c:pt>
                <c:pt idx="18264">
                  <c:v>43311.927083333401</c:v>
                </c:pt>
                <c:pt idx="18265">
                  <c:v>43311.947916666599</c:v>
                </c:pt>
                <c:pt idx="18266">
                  <c:v>43311.96875</c:v>
                </c:pt>
                <c:pt idx="18267">
                  <c:v>43311.989583333401</c:v>
                </c:pt>
                <c:pt idx="18268">
                  <c:v>43312.010416666599</c:v>
                </c:pt>
                <c:pt idx="18269">
                  <c:v>43312.03125</c:v>
                </c:pt>
                <c:pt idx="18270">
                  <c:v>43312.052083333401</c:v>
                </c:pt>
                <c:pt idx="18271">
                  <c:v>43312.072916666599</c:v>
                </c:pt>
                <c:pt idx="18272">
                  <c:v>43312.09375</c:v>
                </c:pt>
                <c:pt idx="18273">
                  <c:v>43312.114583333401</c:v>
                </c:pt>
                <c:pt idx="18274">
                  <c:v>43312.135416666599</c:v>
                </c:pt>
                <c:pt idx="18275">
                  <c:v>43312.15625</c:v>
                </c:pt>
                <c:pt idx="18276">
                  <c:v>43312.177083333401</c:v>
                </c:pt>
                <c:pt idx="18277">
                  <c:v>43312.197916666599</c:v>
                </c:pt>
                <c:pt idx="18278">
                  <c:v>43312.21875</c:v>
                </c:pt>
                <c:pt idx="18279">
                  <c:v>43312.239583333401</c:v>
                </c:pt>
                <c:pt idx="18280">
                  <c:v>43312.260416666599</c:v>
                </c:pt>
                <c:pt idx="18281">
                  <c:v>43312.28125</c:v>
                </c:pt>
                <c:pt idx="18282">
                  <c:v>43312.302083333401</c:v>
                </c:pt>
                <c:pt idx="18283">
                  <c:v>43312.322916666599</c:v>
                </c:pt>
                <c:pt idx="18284">
                  <c:v>43312.34375</c:v>
                </c:pt>
                <c:pt idx="18285">
                  <c:v>43312.364583333401</c:v>
                </c:pt>
                <c:pt idx="18286">
                  <c:v>43312.385416666599</c:v>
                </c:pt>
                <c:pt idx="18287">
                  <c:v>43312.40625</c:v>
                </c:pt>
                <c:pt idx="18288">
                  <c:v>43312.427083333401</c:v>
                </c:pt>
                <c:pt idx="18289">
                  <c:v>43312.447916666599</c:v>
                </c:pt>
                <c:pt idx="18290">
                  <c:v>43312.46875</c:v>
                </c:pt>
                <c:pt idx="18291">
                  <c:v>43312.489583333401</c:v>
                </c:pt>
                <c:pt idx="18292">
                  <c:v>43312.510416666599</c:v>
                </c:pt>
                <c:pt idx="18293">
                  <c:v>43312.53125</c:v>
                </c:pt>
                <c:pt idx="18294">
                  <c:v>43312.552083333401</c:v>
                </c:pt>
                <c:pt idx="18295">
                  <c:v>43312.572916666599</c:v>
                </c:pt>
                <c:pt idx="18296">
                  <c:v>43312.59375</c:v>
                </c:pt>
                <c:pt idx="18297">
                  <c:v>43312.614583333401</c:v>
                </c:pt>
                <c:pt idx="18298">
                  <c:v>43312.635416666599</c:v>
                </c:pt>
                <c:pt idx="18299">
                  <c:v>43312.65625</c:v>
                </c:pt>
                <c:pt idx="18300">
                  <c:v>43312.677083333401</c:v>
                </c:pt>
                <c:pt idx="18301">
                  <c:v>43312.697916666599</c:v>
                </c:pt>
                <c:pt idx="18302">
                  <c:v>43312.71875</c:v>
                </c:pt>
                <c:pt idx="18303">
                  <c:v>43312.739583333401</c:v>
                </c:pt>
                <c:pt idx="18304">
                  <c:v>43312.760416666599</c:v>
                </c:pt>
                <c:pt idx="18305">
                  <c:v>43312.78125</c:v>
                </c:pt>
                <c:pt idx="18306">
                  <c:v>43312.802083333401</c:v>
                </c:pt>
                <c:pt idx="18307">
                  <c:v>43312.822916666599</c:v>
                </c:pt>
                <c:pt idx="18308">
                  <c:v>43312.84375</c:v>
                </c:pt>
                <c:pt idx="18309">
                  <c:v>43312.864583333401</c:v>
                </c:pt>
                <c:pt idx="18310">
                  <c:v>43312.885416666599</c:v>
                </c:pt>
                <c:pt idx="18311">
                  <c:v>43312.90625</c:v>
                </c:pt>
                <c:pt idx="18312">
                  <c:v>43312.927083333401</c:v>
                </c:pt>
                <c:pt idx="18313">
                  <c:v>43312.947916666599</c:v>
                </c:pt>
                <c:pt idx="18314">
                  <c:v>43312.96875</c:v>
                </c:pt>
                <c:pt idx="18315">
                  <c:v>43312.989583333401</c:v>
                </c:pt>
                <c:pt idx="18316">
                  <c:v>43313.010416666599</c:v>
                </c:pt>
                <c:pt idx="18317">
                  <c:v>43313.03125</c:v>
                </c:pt>
                <c:pt idx="18318">
                  <c:v>43313.052083333401</c:v>
                </c:pt>
                <c:pt idx="18319">
                  <c:v>43313.072916666599</c:v>
                </c:pt>
                <c:pt idx="18320">
                  <c:v>43313.09375</c:v>
                </c:pt>
                <c:pt idx="18321">
                  <c:v>43313.114583333401</c:v>
                </c:pt>
                <c:pt idx="18322">
                  <c:v>43313.135416666599</c:v>
                </c:pt>
                <c:pt idx="18323">
                  <c:v>43313.15625</c:v>
                </c:pt>
                <c:pt idx="18324">
                  <c:v>43313.177083333401</c:v>
                </c:pt>
                <c:pt idx="18325">
                  <c:v>43313.197916666599</c:v>
                </c:pt>
                <c:pt idx="18326">
                  <c:v>43313.21875</c:v>
                </c:pt>
                <c:pt idx="18327">
                  <c:v>43313.239583333401</c:v>
                </c:pt>
                <c:pt idx="18328">
                  <c:v>43313.260416666599</c:v>
                </c:pt>
                <c:pt idx="18329">
                  <c:v>43313.28125</c:v>
                </c:pt>
                <c:pt idx="18330">
                  <c:v>43313.302083333401</c:v>
                </c:pt>
                <c:pt idx="18331">
                  <c:v>43313.322916666599</c:v>
                </c:pt>
                <c:pt idx="18332">
                  <c:v>43313.34375</c:v>
                </c:pt>
                <c:pt idx="18333">
                  <c:v>43313.364583333401</c:v>
                </c:pt>
                <c:pt idx="18334">
                  <c:v>43313.385416666599</c:v>
                </c:pt>
                <c:pt idx="18335">
                  <c:v>43313.40625</c:v>
                </c:pt>
                <c:pt idx="18336">
                  <c:v>43313.427083333401</c:v>
                </c:pt>
                <c:pt idx="18337">
                  <c:v>43313.447916666599</c:v>
                </c:pt>
                <c:pt idx="18338">
                  <c:v>43313.46875</c:v>
                </c:pt>
                <c:pt idx="18339">
                  <c:v>43313.489583333401</c:v>
                </c:pt>
                <c:pt idx="18340">
                  <c:v>43313.510416666599</c:v>
                </c:pt>
                <c:pt idx="18341">
                  <c:v>43313.53125</c:v>
                </c:pt>
                <c:pt idx="18342">
                  <c:v>43313.552083333401</c:v>
                </c:pt>
                <c:pt idx="18343">
                  <c:v>43313.572916666599</c:v>
                </c:pt>
                <c:pt idx="18344">
                  <c:v>43313.59375</c:v>
                </c:pt>
                <c:pt idx="18345">
                  <c:v>43313.614583333401</c:v>
                </c:pt>
                <c:pt idx="18346">
                  <c:v>43313.635416666599</c:v>
                </c:pt>
                <c:pt idx="18347">
                  <c:v>43313.65625</c:v>
                </c:pt>
                <c:pt idx="18348">
                  <c:v>43313.677083333401</c:v>
                </c:pt>
                <c:pt idx="18349">
                  <c:v>43313.697916666599</c:v>
                </c:pt>
                <c:pt idx="18350">
                  <c:v>43313.71875</c:v>
                </c:pt>
                <c:pt idx="18351">
                  <c:v>43313.739583333401</c:v>
                </c:pt>
                <c:pt idx="18352">
                  <c:v>43313.760416666599</c:v>
                </c:pt>
                <c:pt idx="18353">
                  <c:v>43313.78125</c:v>
                </c:pt>
                <c:pt idx="18354">
                  <c:v>43313.802083333401</c:v>
                </c:pt>
                <c:pt idx="18355">
                  <c:v>43313.822916666599</c:v>
                </c:pt>
                <c:pt idx="18356">
                  <c:v>43313.84375</c:v>
                </c:pt>
                <c:pt idx="18357">
                  <c:v>43313.864583333401</c:v>
                </c:pt>
                <c:pt idx="18358">
                  <c:v>43313.885416666599</c:v>
                </c:pt>
                <c:pt idx="18359">
                  <c:v>43313.90625</c:v>
                </c:pt>
                <c:pt idx="18360">
                  <c:v>43313.927083333401</c:v>
                </c:pt>
                <c:pt idx="18361">
                  <c:v>43313.947916666599</c:v>
                </c:pt>
                <c:pt idx="18362">
                  <c:v>43313.96875</c:v>
                </c:pt>
                <c:pt idx="18363">
                  <c:v>43313.989583333401</c:v>
                </c:pt>
                <c:pt idx="18364">
                  <c:v>43314.010416666599</c:v>
                </c:pt>
                <c:pt idx="18365">
                  <c:v>43314.03125</c:v>
                </c:pt>
                <c:pt idx="18366">
                  <c:v>43314.052083333401</c:v>
                </c:pt>
                <c:pt idx="18367">
                  <c:v>43314.072916666599</c:v>
                </c:pt>
                <c:pt idx="18368">
                  <c:v>43314.09375</c:v>
                </c:pt>
                <c:pt idx="18369">
                  <c:v>43314.114583333401</c:v>
                </c:pt>
                <c:pt idx="18370">
                  <c:v>43314.135416666599</c:v>
                </c:pt>
                <c:pt idx="18371">
                  <c:v>43314.15625</c:v>
                </c:pt>
                <c:pt idx="18372">
                  <c:v>43314.177083333401</c:v>
                </c:pt>
                <c:pt idx="18373">
                  <c:v>43314.197916666599</c:v>
                </c:pt>
                <c:pt idx="18374">
                  <c:v>43314.21875</c:v>
                </c:pt>
                <c:pt idx="18375">
                  <c:v>43314.239583333401</c:v>
                </c:pt>
                <c:pt idx="18376">
                  <c:v>43314.260416666599</c:v>
                </c:pt>
                <c:pt idx="18377">
                  <c:v>43314.28125</c:v>
                </c:pt>
                <c:pt idx="18378">
                  <c:v>43314.302083333401</c:v>
                </c:pt>
                <c:pt idx="18379">
                  <c:v>43314.322916666599</c:v>
                </c:pt>
                <c:pt idx="18380">
                  <c:v>43314.34375</c:v>
                </c:pt>
                <c:pt idx="18381">
                  <c:v>43314.364583333401</c:v>
                </c:pt>
                <c:pt idx="18382">
                  <c:v>43314.385416666599</c:v>
                </c:pt>
                <c:pt idx="18383">
                  <c:v>43314.40625</c:v>
                </c:pt>
                <c:pt idx="18384">
                  <c:v>43314.427083333401</c:v>
                </c:pt>
                <c:pt idx="18385">
                  <c:v>43314.447916666599</c:v>
                </c:pt>
                <c:pt idx="18386">
                  <c:v>43314.46875</c:v>
                </c:pt>
                <c:pt idx="18387">
                  <c:v>43314.489583333401</c:v>
                </c:pt>
                <c:pt idx="18388">
                  <c:v>43314.510416666599</c:v>
                </c:pt>
                <c:pt idx="18389">
                  <c:v>43314.53125</c:v>
                </c:pt>
                <c:pt idx="18390">
                  <c:v>43314.552083333401</c:v>
                </c:pt>
                <c:pt idx="18391">
                  <c:v>43314.572916666599</c:v>
                </c:pt>
                <c:pt idx="18392">
                  <c:v>43314.59375</c:v>
                </c:pt>
                <c:pt idx="18393">
                  <c:v>43314.614583333401</c:v>
                </c:pt>
                <c:pt idx="18394">
                  <c:v>43314.635416666599</c:v>
                </c:pt>
                <c:pt idx="18395">
                  <c:v>43314.65625</c:v>
                </c:pt>
                <c:pt idx="18396">
                  <c:v>43314.677083333401</c:v>
                </c:pt>
                <c:pt idx="18397">
                  <c:v>43314.697916666599</c:v>
                </c:pt>
                <c:pt idx="18398">
                  <c:v>43314.71875</c:v>
                </c:pt>
                <c:pt idx="18399">
                  <c:v>43314.739583333401</c:v>
                </c:pt>
                <c:pt idx="18400">
                  <c:v>43314.760416666599</c:v>
                </c:pt>
                <c:pt idx="18401">
                  <c:v>43314.78125</c:v>
                </c:pt>
                <c:pt idx="18402">
                  <c:v>43314.802083333401</c:v>
                </c:pt>
                <c:pt idx="18403">
                  <c:v>43314.822916666599</c:v>
                </c:pt>
                <c:pt idx="18404">
                  <c:v>43314.84375</c:v>
                </c:pt>
                <c:pt idx="18405">
                  <c:v>43314.864583333401</c:v>
                </c:pt>
                <c:pt idx="18406">
                  <c:v>43314.885416666599</c:v>
                </c:pt>
                <c:pt idx="18407">
                  <c:v>43314.90625</c:v>
                </c:pt>
                <c:pt idx="18408">
                  <c:v>43314.927083333401</c:v>
                </c:pt>
                <c:pt idx="18409">
                  <c:v>43314.947916666599</c:v>
                </c:pt>
                <c:pt idx="18410">
                  <c:v>43314.96875</c:v>
                </c:pt>
                <c:pt idx="18411">
                  <c:v>43314.989583333401</c:v>
                </c:pt>
                <c:pt idx="18412">
                  <c:v>43315.010416666599</c:v>
                </c:pt>
                <c:pt idx="18413">
                  <c:v>43315.03125</c:v>
                </c:pt>
                <c:pt idx="18414">
                  <c:v>43315.052083333401</c:v>
                </c:pt>
                <c:pt idx="18415">
                  <c:v>43315.072916666599</c:v>
                </c:pt>
                <c:pt idx="18416">
                  <c:v>43315.09375</c:v>
                </c:pt>
                <c:pt idx="18417">
                  <c:v>43315.114583333401</c:v>
                </c:pt>
                <c:pt idx="18418">
                  <c:v>43315.135416666599</c:v>
                </c:pt>
                <c:pt idx="18419">
                  <c:v>43315.15625</c:v>
                </c:pt>
                <c:pt idx="18420">
                  <c:v>43315.177083333401</c:v>
                </c:pt>
                <c:pt idx="18421">
                  <c:v>43315.197916666599</c:v>
                </c:pt>
                <c:pt idx="18422">
                  <c:v>43315.21875</c:v>
                </c:pt>
                <c:pt idx="18423">
                  <c:v>43315.239583333401</c:v>
                </c:pt>
                <c:pt idx="18424">
                  <c:v>43315.260416666599</c:v>
                </c:pt>
                <c:pt idx="18425">
                  <c:v>43315.28125</c:v>
                </c:pt>
                <c:pt idx="18426">
                  <c:v>43315.302083333401</c:v>
                </c:pt>
                <c:pt idx="18427">
                  <c:v>43315.322916666599</c:v>
                </c:pt>
                <c:pt idx="18428">
                  <c:v>43315.34375</c:v>
                </c:pt>
                <c:pt idx="18429">
                  <c:v>43315.364583333401</c:v>
                </c:pt>
                <c:pt idx="18430">
                  <c:v>43315.385416666599</c:v>
                </c:pt>
                <c:pt idx="18431">
                  <c:v>43315.40625</c:v>
                </c:pt>
                <c:pt idx="18432">
                  <c:v>43315.427083333401</c:v>
                </c:pt>
                <c:pt idx="18433">
                  <c:v>43315.447916666599</c:v>
                </c:pt>
                <c:pt idx="18434">
                  <c:v>43315.46875</c:v>
                </c:pt>
                <c:pt idx="18435">
                  <c:v>43315.489583333401</c:v>
                </c:pt>
                <c:pt idx="18436">
                  <c:v>43315.510416666599</c:v>
                </c:pt>
                <c:pt idx="18437">
                  <c:v>43315.53125</c:v>
                </c:pt>
                <c:pt idx="18438">
                  <c:v>43315.552083333401</c:v>
                </c:pt>
                <c:pt idx="18439">
                  <c:v>43315.572916666599</c:v>
                </c:pt>
                <c:pt idx="18440">
                  <c:v>43315.59375</c:v>
                </c:pt>
                <c:pt idx="18441">
                  <c:v>43315.614583333401</c:v>
                </c:pt>
                <c:pt idx="18442">
                  <c:v>43315.635416666599</c:v>
                </c:pt>
                <c:pt idx="18443">
                  <c:v>43315.65625</c:v>
                </c:pt>
                <c:pt idx="18444">
                  <c:v>43315.677083333401</c:v>
                </c:pt>
                <c:pt idx="18445">
                  <c:v>43315.697916666599</c:v>
                </c:pt>
                <c:pt idx="18446">
                  <c:v>43315.71875</c:v>
                </c:pt>
                <c:pt idx="18447">
                  <c:v>43315.739583333401</c:v>
                </c:pt>
                <c:pt idx="18448">
                  <c:v>43315.760416666599</c:v>
                </c:pt>
                <c:pt idx="18449">
                  <c:v>43315.78125</c:v>
                </c:pt>
                <c:pt idx="18450">
                  <c:v>43315.802083333401</c:v>
                </c:pt>
                <c:pt idx="18451">
                  <c:v>43315.822916666599</c:v>
                </c:pt>
                <c:pt idx="18452">
                  <c:v>43315.84375</c:v>
                </c:pt>
                <c:pt idx="18453">
                  <c:v>43315.864583333401</c:v>
                </c:pt>
                <c:pt idx="18454">
                  <c:v>43315.885416666599</c:v>
                </c:pt>
                <c:pt idx="18455">
                  <c:v>43315.90625</c:v>
                </c:pt>
                <c:pt idx="18456">
                  <c:v>43315.927083333401</c:v>
                </c:pt>
                <c:pt idx="18457">
                  <c:v>43315.947916666599</c:v>
                </c:pt>
                <c:pt idx="18458">
                  <c:v>43315.96875</c:v>
                </c:pt>
                <c:pt idx="18459">
                  <c:v>43315.989583333401</c:v>
                </c:pt>
                <c:pt idx="18460">
                  <c:v>43316.010416666599</c:v>
                </c:pt>
                <c:pt idx="18461">
                  <c:v>43316.03125</c:v>
                </c:pt>
                <c:pt idx="18462">
                  <c:v>43316.052083333401</c:v>
                </c:pt>
                <c:pt idx="18463">
                  <c:v>43316.072916666599</c:v>
                </c:pt>
                <c:pt idx="18464">
                  <c:v>43316.09375</c:v>
                </c:pt>
                <c:pt idx="18465">
                  <c:v>43316.114583333401</c:v>
                </c:pt>
                <c:pt idx="18466">
                  <c:v>43316.135416666599</c:v>
                </c:pt>
                <c:pt idx="18467">
                  <c:v>43316.15625</c:v>
                </c:pt>
                <c:pt idx="18468">
                  <c:v>43316.177083333401</c:v>
                </c:pt>
                <c:pt idx="18469">
                  <c:v>43316.197916666599</c:v>
                </c:pt>
                <c:pt idx="18470">
                  <c:v>43316.21875</c:v>
                </c:pt>
                <c:pt idx="18471">
                  <c:v>43316.239583333401</c:v>
                </c:pt>
                <c:pt idx="18472">
                  <c:v>43316.260416666599</c:v>
                </c:pt>
                <c:pt idx="18473">
                  <c:v>43316.28125</c:v>
                </c:pt>
                <c:pt idx="18474">
                  <c:v>43316.302083333401</c:v>
                </c:pt>
                <c:pt idx="18475">
                  <c:v>43316.322916666599</c:v>
                </c:pt>
                <c:pt idx="18476">
                  <c:v>43316.34375</c:v>
                </c:pt>
                <c:pt idx="18477">
                  <c:v>43316.364583333401</c:v>
                </c:pt>
                <c:pt idx="18478">
                  <c:v>43316.385416666599</c:v>
                </c:pt>
                <c:pt idx="18479">
                  <c:v>43316.40625</c:v>
                </c:pt>
                <c:pt idx="18480">
                  <c:v>43316.427083333401</c:v>
                </c:pt>
                <c:pt idx="18481">
                  <c:v>43316.447916666599</c:v>
                </c:pt>
                <c:pt idx="18482">
                  <c:v>43316.46875</c:v>
                </c:pt>
                <c:pt idx="18483">
                  <c:v>43316.489583333401</c:v>
                </c:pt>
                <c:pt idx="18484">
                  <c:v>43316.510416666599</c:v>
                </c:pt>
                <c:pt idx="18485">
                  <c:v>43316.53125</c:v>
                </c:pt>
                <c:pt idx="18486">
                  <c:v>43316.552083333401</c:v>
                </c:pt>
                <c:pt idx="18487">
                  <c:v>43316.572916666599</c:v>
                </c:pt>
                <c:pt idx="18488">
                  <c:v>43316.59375</c:v>
                </c:pt>
                <c:pt idx="18489">
                  <c:v>43316.614583333401</c:v>
                </c:pt>
                <c:pt idx="18490">
                  <c:v>43316.635416666599</c:v>
                </c:pt>
                <c:pt idx="18491">
                  <c:v>43316.65625</c:v>
                </c:pt>
                <c:pt idx="18492">
                  <c:v>43316.677083333401</c:v>
                </c:pt>
                <c:pt idx="18493">
                  <c:v>43316.697916666599</c:v>
                </c:pt>
                <c:pt idx="18494">
                  <c:v>43316.71875</c:v>
                </c:pt>
                <c:pt idx="18495">
                  <c:v>43316.739583333401</c:v>
                </c:pt>
                <c:pt idx="18496">
                  <c:v>43316.760416666599</c:v>
                </c:pt>
                <c:pt idx="18497">
                  <c:v>43316.78125</c:v>
                </c:pt>
                <c:pt idx="18498">
                  <c:v>43316.802083333401</c:v>
                </c:pt>
                <c:pt idx="18499">
                  <c:v>43316.822916666599</c:v>
                </c:pt>
                <c:pt idx="18500">
                  <c:v>43316.84375</c:v>
                </c:pt>
                <c:pt idx="18501">
                  <c:v>43316.864583333401</c:v>
                </c:pt>
                <c:pt idx="18502">
                  <c:v>43316.885416666599</c:v>
                </c:pt>
                <c:pt idx="18503">
                  <c:v>43316.90625</c:v>
                </c:pt>
                <c:pt idx="18504">
                  <c:v>43316.927083333401</c:v>
                </c:pt>
                <c:pt idx="18505">
                  <c:v>43316.947916666599</c:v>
                </c:pt>
                <c:pt idx="18506">
                  <c:v>43316.96875</c:v>
                </c:pt>
                <c:pt idx="18507">
                  <c:v>43316.989583333401</c:v>
                </c:pt>
                <c:pt idx="18508">
                  <c:v>43317.010416666599</c:v>
                </c:pt>
                <c:pt idx="18509">
                  <c:v>43317.03125</c:v>
                </c:pt>
                <c:pt idx="18510">
                  <c:v>43317.052083333401</c:v>
                </c:pt>
                <c:pt idx="18511">
                  <c:v>43317.072916666599</c:v>
                </c:pt>
                <c:pt idx="18512">
                  <c:v>43317.09375</c:v>
                </c:pt>
                <c:pt idx="18513">
                  <c:v>43317.114583333401</c:v>
                </c:pt>
                <c:pt idx="18514">
                  <c:v>43317.135416666599</c:v>
                </c:pt>
                <c:pt idx="18515">
                  <c:v>43317.15625</c:v>
                </c:pt>
                <c:pt idx="18516">
                  <c:v>43317.177083333401</c:v>
                </c:pt>
                <c:pt idx="18517">
                  <c:v>43317.197916666599</c:v>
                </c:pt>
                <c:pt idx="18518">
                  <c:v>43317.21875</c:v>
                </c:pt>
                <c:pt idx="18519">
                  <c:v>43317.239583333401</c:v>
                </c:pt>
                <c:pt idx="18520">
                  <c:v>43317.260416666599</c:v>
                </c:pt>
                <c:pt idx="18521">
                  <c:v>43317.28125</c:v>
                </c:pt>
                <c:pt idx="18522">
                  <c:v>43317.302083333401</c:v>
                </c:pt>
                <c:pt idx="18523">
                  <c:v>43317.322916666599</c:v>
                </c:pt>
                <c:pt idx="18524">
                  <c:v>43317.34375</c:v>
                </c:pt>
                <c:pt idx="18525">
                  <c:v>43317.364583333401</c:v>
                </c:pt>
                <c:pt idx="18526">
                  <c:v>43317.385416666599</c:v>
                </c:pt>
                <c:pt idx="18527">
                  <c:v>43317.40625</c:v>
                </c:pt>
                <c:pt idx="18528">
                  <c:v>43317.427083333401</c:v>
                </c:pt>
                <c:pt idx="18529">
                  <c:v>43317.447916666599</c:v>
                </c:pt>
                <c:pt idx="18530">
                  <c:v>43317.46875</c:v>
                </c:pt>
                <c:pt idx="18531">
                  <c:v>43317.489583333401</c:v>
                </c:pt>
                <c:pt idx="18532">
                  <c:v>43317.510416666599</c:v>
                </c:pt>
                <c:pt idx="18533">
                  <c:v>43317.53125</c:v>
                </c:pt>
                <c:pt idx="18534">
                  <c:v>43317.552083333401</c:v>
                </c:pt>
                <c:pt idx="18535">
                  <c:v>43317.572916666599</c:v>
                </c:pt>
                <c:pt idx="18536">
                  <c:v>43317.59375</c:v>
                </c:pt>
                <c:pt idx="18537">
                  <c:v>43317.614583333401</c:v>
                </c:pt>
                <c:pt idx="18538">
                  <c:v>43317.635416666599</c:v>
                </c:pt>
                <c:pt idx="18539">
                  <c:v>43317.65625</c:v>
                </c:pt>
                <c:pt idx="18540">
                  <c:v>43317.677083333401</c:v>
                </c:pt>
                <c:pt idx="18541">
                  <c:v>43317.697916666599</c:v>
                </c:pt>
                <c:pt idx="18542">
                  <c:v>43317.71875</c:v>
                </c:pt>
                <c:pt idx="18543">
                  <c:v>43317.739583333401</c:v>
                </c:pt>
                <c:pt idx="18544">
                  <c:v>43317.760416666599</c:v>
                </c:pt>
                <c:pt idx="18545">
                  <c:v>43317.78125</c:v>
                </c:pt>
                <c:pt idx="18546">
                  <c:v>43317.802083333401</c:v>
                </c:pt>
                <c:pt idx="18547">
                  <c:v>43317.822916666599</c:v>
                </c:pt>
                <c:pt idx="18548">
                  <c:v>43317.84375</c:v>
                </c:pt>
                <c:pt idx="18549">
                  <c:v>43317.864583333401</c:v>
                </c:pt>
                <c:pt idx="18550">
                  <c:v>43317.885416666599</c:v>
                </c:pt>
                <c:pt idx="18551">
                  <c:v>43317.90625</c:v>
                </c:pt>
                <c:pt idx="18552">
                  <c:v>43317.927083333401</c:v>
                </c:pt>
                <c:pt idx="18553">
                  <c:v>43317.947916666599</c:v>
                </c:pt>
                <c:pt idx="18554">
                  <c:v>43317.96875</c:v>
                </c:pt>
                <c:pt idx="18555">
                  <c:v>43317.989583333401</c:v>
                </c:pt>
                <c:pt idx="18556">
                  <c:v>43318.010416666599</c:v>
                </c:pt>
                <c:pt idx="18557">
                  <c:v>43318.03125</c:v>
                </c:pt>
                <c:pt idx="18558">
                  <c:v>43318.052083333401</c:v>
                </c:pt>
                <c:pt idx="18559">
                  <c:v>43318.072916666599</c:v>
                </c:pt>
                <c:pt idx="18560">
                  <c:v>43318.09375</c:v>
                </c:pt>
                <c:pt idx="18561">
                  <c:v>43318.114583333401</c:v>
                </c:pt>
                <c:pt idx="18562">
                  <c:v>43318.135416666599</c:v>
                </c:pt>
                <c:pt idx="18563">
                  <c:v>43318.15625</c:v>
                </c:pt>
                <c:pt idx="18564">
                  <c:v>43318.177083333401</c:v>
                </c:pt>
                <c:pt idx="18565">
                  <c:v>43318.197916666599</c:v>
                </c:pt>
                <c:pt idx="18566">
                  <c:v>43318.21875</c:v>
                </c:pt>
                <c:pt idx="18567">
                  <c:v>43318.239583333401</c:v>
                </c:pt>
                <c:pt idx="18568">
                  <c:v>43318.260416666599</c:v>
                </c:pt>
                <c:pt idx="18569">
                  <c:v>43318.28125</c:v>
                </c:pt>
                <c:pt idx="18570">
                  <c:v>43318.302083333401</c:v>
                </c:pt>
                <c:pt idx="18571">
                  <c:v>43318.322916666599</c:v>
                </c:pt>
                <c:pt idx="18572">
                  <c:v>43318.34375</c:v>
                </c:pt>
                <c:pt idx="18573">
                  <c:v>43318.364583333401</c:v>
                </c:pt>
                <c:pt idx="18574">
                  <c:v>43318.385416666599</c:v>
                </c:pt>
                <c:pt idx="18575">
                  <c:v>43318.40625</c:v>
                </c:pt>
                <c:pt idx="18576">
                  <c:v>43318.427083333401</c:v>
                </c:pt>
                <c:pt idx="18577">
                  <c:v>43318.447916666599</c:v>
                </c:pt>
                <c:pt idx="18578">
                  <c:v>43318.46875</c:v>
                </c:pt>
                <c:pt idx="18579">
                  <c:v>43318.489583333401</c:v>
                </c:pt>
                <c:pt idx="18580">
                  <c:v>43318.510416666599</c:v>
                </c:pt>
                <c:pt idx="18581">
                  <c:v>43318.53125</c:v>
                </c:pt>
                <c:pt idx="18582">
                  <c:v>43318.552083333401</c:v>
                </c:pt>
                <c:pt idx="18583">
                  <c:v>43318.572916666599</c:v>
                </c:pt>
                <c:pt idx="18584">
                  <c:v>43318.59375</c:v>
                </c:pt>
                <c:pt idx="18585">
                  <c:v>43318.614583333401</c:v>
                </c:pt>
                <c:pt idx="18586">
                  <c:v>43318.635416666599</c:v>
                </c:pt>
                <c:pt idx="18587">
                  <c:v>43318.65625</c:v>
                </c:pt>
                <c:pt idx="18588">
                  <c:v>43318.677083333401</c:v>
                </c:pt>
                <c:pt idx="18589">
                  <c:v>43318.697916666599</c:v>
                </c:pt>
                <c:pt idx="18590">
                  <c:v>43318.71875</c:v>
                </c:pt>
                <c:pt idx="18591">
                  <c:v>43318.739583333401</c:v>
                </c:pt>
                <c:pt idx="18592">
                  <c:v>43318.760416666599</c:v>
                </c:pt>
                <c:pt idx="18593">
                  <c:v>43318.78125</c:v>
                </c:pt>
                <c:pt idx="18594">
                  <c:v>43318.802083333401</c:v>
                </c:pt>
                <c:pt idx="18595">
                  <c:v>43318.822916666599</c:v>
                </c:pt>
                <c:pt idx="18596">
                  <c:v>43318.84375</c:v>
                </c:pt>
                <c:pt idx="18597">
                  <c:v>43318.864583333401</c:v>
                </c:pt>
                <c:pt idx="18598">
                  <c:v>43318.885416666599</c:v>
                </c:pt>
                <c:pt idx="18599">
                  <c:v>43318.90625</c:v>
                </c:pt>
                <c:pt idx="18600">
                  <c:v>43318.927083333401</c:v>
                </c:pt>
                <c:pt idx="18601">
                  <c:v>43318.947916666599</c:v>
                </c:pt>
                <c:pt idx="18602">
                  <c:v>43318.96875</c:v>
                </c:pt>
                <c:pt idx="18603">
                  <c:v>43318.989583333401</c:v>
                </c:pt>
                <c:pt idx="18604">
                  <c:v>43319.010416666599</c:v>
                </c:pt>
                <c:pt idx="18605">
                  <c:v>43319.03125</c:v>
                </c:pt>
                <c:pt idx="18606">
                  <c:v>43319.052083333401</c:v>
                </c:pt>
                <c:pt idx="18607">
                  <c:v>43319.072916666599</c:v>
                </c:pt>
                <c:pt idx="18608">
                  <c:v>43319.09375</c:v>
                </c:pt>
                <c:pt idx="18609">
                  <c:v>43319.114583333401</c:v>
                </c:pt>
                <c:pt idx="18610">
                  <c:v>43319.135416666599</c:v>
                </c:pt>
                <c:pt idx="18611">
                  <c:v>43319.15625</c:v>
                </c:pt>
                <c:pt idx="18612">
                  <c:v>43319.177083333401</c:v>
                </c:pt>
                <c:pt idx="18613">
                  <c:v>43319.197916666599</c:v>
                </c:pt>
                <c:pt idx="18614">
                  <c:v>43319.21875</c:v>
                </c:pt>
                <c:pt idx="18615">
                  <c:v>43319.239583333401</c:v>
                </c:pt>
                <c:pt idx="18616">
                  <c:v>43319.260416666599</c:v>
                </c:pt>
                <c:pt idx="18617">
                  <c:v>43319.28125</c:v>
                </c:pt>
                <c:pt idx="18618">
                  <c:v>43319.302083333401</c:v>
                </c:pt>
                <c:pt idx="18619">
                  <c:v>43319.322916666599</c:v>
                </c:pt>
                <c:pt idx="18620">
                  <c:v>43319.34375</c:v>
                </c:pt>
                <c:pt idx="18621">
                  <c:v>43319.364583333401</c:v>
                </c:pt>
                <c:pt idx="18622">
                  <c:v>43319.385416666599</c:v>
                </c:pt>
                <c:pt idx="18623">
                  <c:v>43319.40625</c:v>
                </c:pt>
                <c:pt idx="18624">
                  <c:v>43319.427083333401</c:v>
                </c:pt>
                <c:pt idx="18625">
                  <c:v>43319.447916666599</c:v>
                </c:pt>
                <c:pt idx="18626">
                  <c:v>43319.46875</c:v>
                </c:pt>
                <c:pt idx="18627">
                  <c:v>43319.489583333401</c:v>
                </c:pt>
                <c:pt idx="18628">
                  <c:v>43319.510416666599</c:v>
                </c:pt>
                <c:pt idx="18629">
                  <c:v>43319.53125</c:v>
                </c:pt>
                <c:pt idx="18630">
                  <c:v>43319.552083333401</c:v>
                </c:pt>
                <c:pt idx="18631">
                  <c:v>43319.572916666599</c:v>
                </c:pt>
                <c:pt idx="18632">
                  <c:v>43319.59375</c:v>
                </c:pt>
                <c:pt idx="18633">
                  <c:v>43319.614583333401</c:v>
                </c:pt>
                <c:pt idx="18634">
                  <c:v>43319.635416666599</c:v>
                </c:pt>
                <c:pt idx="18635">
                  <c:v>43319.65625</c:v>
                </c:pt>
                <c:pt idx="18636">
                  <c:v>43319.677083333401</c:v>
                </c:pt>
                <c:pt idx="18637">
                  <c:v>43319.697916666599</c:v>
                </c:pt>
                <c:pt idx="18638">
                  <c:v>43319.71875</c:v>
                </c:pt>
                <c:pt idx="18639">
                  <c:v>43319.739583333401</c:v>
                </c:pt>
                <c:pt idx="18640">
                  <c:v>43319.760416666599</c:v>
                </c:pt>
                <c:pt idx="18641">
                  <c:v>43319.78125</c:v>
                </c:pt>
                <c:pt idx="18642">
                  <c:v>43319.802083333401</c:v>
                </c:pt>
                <c:pt idx="18643">
                  <c:v>43319.822916666599</c:v>
                </c:pt>
                <c:pt idx="18644">
                  <c:v>43319.84375</c:v>
                </c:pt>
                <c:pt idx="18645">
                  <c:v>43319.864583333401</c:v>
                </c:pt>
                <c:pt idx="18646">
                  <c:v>43319.885416666599</c:v>
                </c:pt>
                <c:pt idx="18647">
                  <c:v>43319.90625</c:v>
                </c:pt>
                <c:pt idx="18648">
                  <c:v>43319.927083333401</c:v>
                </c:pt>
                <c:pt idx="18649">
                  <c:v>43319.947916666599</c:v>
                </c:pt>
                <c:pt idx="18650">
                  <c:v>43319.96875</c:v>
                </c:pt>
                <c:pt idx="18651">
                  <c:v>43319.989583333401</c:v>
                </c:pt>
                <c:pt idx="18652">
                  <c:v>43320.010416666599</c:v>
                </c:pt>
                <c:pt idx="18653">
                  <c:v>43320.03125</c:v>
                </c:pt>
                <c:pt idx="18654">
                  <c:v>43320.052083333401</c:v>
                </c:pt>
                <c:pt idx="18655">
                  <c:v>43320.072916666599</c:v>
                </c:pt>
                <c:pt idx="18656">
                  <c:v>43320.09375</c:v>
                </c:pt>
                <c:pt idx="18657">
                  <c:v>43320.114583333401</c:v>
                </c:pt>
                <c:pt idx="18658">
                  <c:v>43320.135416666599</c:v>
                </c:pt>
                <c:pt idx="18659">
                  <c:v>43320.15625</c:v>
                </c:pt>
                <c:pt idx="18660">
                  <c:v>43320.177083333401</c:v>
                </c:pt>
                <c:pt idx="18661">
                  <c:v>43320.197916666599</c:v>
                </c:pt>
                <c:pt idx="18662">
                  <c:v>43320.21875</c:v>
                </c:pt>
                <c:pt idx="18663">
                  <c:v>43320.239583333401</c:v>
                </c:pt>
                <c:pt idx="18664">
                  <c:v>43320.260416666599</c:v>
                </c:pt>
                <c:pt idx="18665">
                  <c:v>43320.28125</c:v>
                </c:pt>
                <c:pt idx="18666">
                  <c:v>43320.302083333401</c:v>
                </c:pt>
                <c:pt idx="18667">
                  <c:v>43320.322916666599</c:v>
                </c:pt>
                <c:pt idx="18668">
                  <c:v>43320.34375</c:v>
                </c:pt>
                <c:pt idx="18669">
                  <c:v>43320.364583333401</c:v>
                </c:pt>
                <c:pt idx="18670">
                  <c:v>43320.385416666599</c:v>
                </c:pt>
                <c:pt idx="18671">
                  <c:v>43320.40625</c:v>
                </c:pt>
                <c:pt idx="18672">
                  <c:v>43320.427083333401</c:v>
                </c:pt>
                <c:pt idx="18673">
                  <c:v>43320.447916666599</c:v>
                </c:pt>
                <c:pt idx="18674">
                  <c:v>43320.46875</c:v>
                </c:pt>
                <c:pt idx="18675">
                  <c:v>43320.489583333401</c:v>
                </c:pt>
                <c:pt idx="18676">
                  <c:v>43320.510416666599</c:v>
                </c:pt>
                <c:pt idx="18677">
                  <c:v>43320.53125</c:v>
                </c:pt>
                <c:pt idx="18678">
                  <c:v>43320.552083333401</c:v>
                </c:pt>
                <c:pt idx="18679">
                  <c:v>43320.572916666599</c:v>
                </c:pt>
                <c:pt idx="18680">
                  <c:v>43320.59375</c:v>
                </c:pt>
                <c:pt idx="18681">
                  <c:v>43320.614583333401</c:v>
                </c:pt>
                <c:pt idx="18682">
                  <c:v>43320.635416666599</c:v>
                </c:pt>
                <c:pt idx="18683">
                  <c:v>43320.65625</c:v>
                </c:pt>
                <c:pt idx="18684">
                  <c:v>43320.677083333401</c:v>
                </c:pt>
                <c:pt idx="18685">
                  <c:v>43320.697916666599</c:v>
                </c:pt>
                <c:pt idx="18686">
                  <c:v>43320.71875</c:v>
                </c:pt>
                <c:pt idx="18687">
                  <c:v>43320.739583333401</c:v>
                </c:pt>
                <c:pt idx="18688">
                  <c:v>43320.760416666599</c:v>
                </c:pt>
                <c:pt idx="18689">
                  <c:v>43320.78125</c:v>
                </c:pt>
                <c:pt idx="18690">
                  <c:v>43320.802083333401</c:v>
                </c:pt>
                <c:pt idx="18691">
                  <c:v>43320.822916666599</c:v>
                </c:pt>
                <c:pt idx="18692">
                  <c:v>43320.84375</c:v>
                </c:pt>
                <c:pt idx="18693">
                  <c:v>43320.864583333401</c:v>
                </c:pt>
                <c:pt idx="18694">
                  <c:v>43320.885416666599</c:v>
                </c:pt>
                <c:pt idx="18695">
                  <c:v>43320.90625</c:v>
                </c:pt>
                <c:pt idx="18696">
                  <c:v>43320.927083333401</c:v>
                </c:pt>
                <c:pt idx="18697">
                  <c:v>43320.947916666599</c:v>
                </c:pt>
                <c:pt idx="18698">
                  <c:v>43320.96875</c:v>
                </c:pt>
                <c:pt idx="18699">
                  <c:v>43320.989583333401</c:v>
                </c:pt>
                <c:pt idx="18700">
                  <c:v>43321.010416666599</c:v>
                </c:pt>
                <c:pt idx="18701">
                  <c:v>43321.03125</c:v>
                </c:pt>
                <c:pt idx="18702">
                  <c:v>43321.052083333401</c:v>
                </c:pt>
                <c:pt idx="18703">
                  <c:v>43321.072916666599</c:v>
                </c:pt>
                <c:pt idx="18704">
                  <c:v>43321.09375</c:v>
                </c:pt>
                <c:pt idx="18705">
                  <c:v>43321.114583333401</c:v>
                </c:pt>
                <c:pt idx="18706">
                  <c:v>43321.135416666599</c:v>
                </c:pt>
                <c:pt idx="18707">
                  <c:v>43321.15625</c:v>
                </c:pt>
                <c:pt idx="18708">
                  <c:v>43321.177083333401</c:v>
                </c:pt>
                <c:pt idx="18709">
                  <c:v>43321.197916666599</c:v>
                </c:pt>
                <c:pt idx="18710">
                  <c:v>43321.21875</c:v>
                </c:pt>
                <c:pt idx="18711">
                  <c:v>43321.239583333401</c:v>
                </c:pt>
                <c:pt idx="18712">
                  <c:v>43321.260416666599</c:v>
                </c:pt>
                <c:pt idx="18713">
                  <c:v>43321.28125</c:v>
                </c:pt>
                <c:pt idx="18714">
                  <c:v>43321.302083333401</c:v>
                </c:pt>
                <c:pt idx="18715">
                  <c:v>43321.322916666599</c:v>
                </c:pt>
                <c:pt idx="18716">
                  <c:v>43321.34375</c:v>
                </c:pt>
                <c:pt idx="18717">
                  <c:v>43321.364583333401</c:v>
                </c:pt>
                <c:pt idx="18718">
                  <c:v>43321.385416666599</c:v>
                </c:pt>
                <c:pt idx="18719">
                  <c:v>43321.40625</c:v>
                </c:pt>
                <c:pt idx="18720">
                  <c:v>43321.427083333401</c:v>
                </c:pt>
                <c:pt idx="18721">
                  <c:v>43321.447916666599</c:v>
                </c:pt>
                <c:pt idx="18722">
                  <c:v>43321.46875</c:v>
                </c:pt>
                <c:pt idx="18723">
                  <c:v>43321.489583333401</c:v>
                </c:pt>
                <c:pt idx="18724">
                  <c:v>43321.510416666599</c:v>
                </c:pt>
                <c:pt idx="18725">
                  <c:v>43321.53125</c:v>
                </c:pt>
                <c:pt idx="18726">
                  <c:v>43321.552083333401</c:v>
                </c:pt>
                <c:pt idx="18727">
                  <c:v>43321.572916666599</c:v>
                </c:pt>
                <c:pt idx="18728">
                  <c:v>43321.59375</c:v>
                </c:pt>
                <c:pt idx="18729">
                  <c:v>43321.614583333401</c:v>
                </c:pt>
                <c:pt idx="18730">
                  <c:v>43321.635416666599</c:v>
                </c:pt>
                <c:pt idx="18731">
                  <c:v>43321.65625</c:v>
                </c:pt>
                <c:pt idx="18732">
                  <c:v>43321.677083333401</c:v>
                </c:pt>
                <c:pt idx="18733">
                  <c:v>43321.697916666599</c:v>
                </c:pt>
                <c:pt idx="18734">
                  <c:v>43321.71875</c:v>
                </c:pt>
                <c:pt idx="18735">
                  <c:v>43321.739583333401</c:v>
                </c:pt>
                <c:pt idx="18736">
                  <c:v>43321.760416666599</c:v>
                </c:pt>
                <c:pt idx="18737">
                  <c:v>43321.78125</c:v>
                </c:pt>
                <c:pt idx="18738">
                  <c:v>43321.802083333401</c:v>
                </c:pt>
                <c:pt idx="18739">
                  <c:v>43321.822916666599</c:v>
                </c:pt>
                <c:pt idx="18740">
                  <c:v>43321.84375</c:v>
                </c:pt>
                <c:pt idx="18741">
                  <c:v>43321.864583333401</c:v>
                </c:pt>
                <c:pt idx="18742">
                  <c:v>43321.885416666599</c:v>
                </c:pt>
                <c:pt idx="18743">
                  <c:v>43321.90625</c:v>
                </c:pt>
                <c:pt idx="18744">
                  <c:v>43321.927083333401</c:v>
                </c:pt>
                <c:pt idx="18745">
                  <c:v>43321.947916666599</c:v>
                </c:pt>
                <c:pt idx="18746">
                  <c:v>43321.96875</c:v>
                </c:pt>
                <c:pt idx="18747">
                  <c:v>43321.989583333401</c:v>
                </c:pt>
                <c:pt idx="18748">
                  <c:v>43322.010416666599</c:v>
                </c:pt>
                <c:pt idx="18749">
                  <c:v>43322.03125</c:v>
                </c:pt>
                <c:pt idx="18750">
                  <c:v>43322.052083333401</c:v>
                </c:pt>
                <c:pt idx="18751">
                  <c:v>43322.072916666599</c:v>
                </c:pt>
                <c:pt idx="18752">
                  <c:v>43322.09375</c:v>
                </c:pt>
                <c:pt idx="18753">
                  <c:v>43322.114583333401</c:v>
                </c:pt>
                <c:pt idx="18754">
                  <c:v>43322.135416666599</c:v>
                </c:pt>
                <c:pt idx="18755">
                  <c:v>43322.15625</c:v>
                </c:pt>
                <c:pt idx="18756">
                  <c:v>43322.177083333401</c:v>
                </c:pt>
                <c:pt idx="18757">
                  <c:v>43322.197916666599</c:v>
                </c:pt>
                <c:pt idx="18758">
                  <c:v>43322.21875</c:v>
                </c:pt>
                <c:pt idx="18759">
                  <c:v>43322.239583333401</c:v>
                </c:pt>
                <c:pt idx="18760">
                  <c:v>43322.260416666599</c:v>
                </c:pt>
                <c:pt idx="18761">
                  <c:v>43322.28125</c:v>
                </c:pt>
                <c:pt idx="18762">
                  <c:v>43322.302083333401</c:v>
                </c:pt>
                <c:pt idx="18763">
                  <c:v>43322.322916666599</c:v>
                </c:pt>
                <c:pt idx="18764">
                  <c:v>43322.34375</c:v>
                </c:pt>
                <c:pt idx="18765">
                  <c:v>43322.364583333401</c:v>
                </c:pt>
                <c:pt idx="18766">
                  <c:v>43322.385416666599</c:v>
                </c:pt>
                <c:pt idx="18767">
                  <c:v>43322.40625</c:v>
                </c:pt>
                <c:pt idx="18768">
                  <c:v>43322.427083333401</c:v>
                </c:pt>
                <c:pt idx="18769">
                  <c:v>43322.447916666599</c:v>
                </c:pt>
                <c:pt idx="18770">
                  <c:v>43322.46875</c:v>
                </c:pt>
                <c:pt idx="18771">
                  <c:v>43322.489583333401</c:v>
                </c:pt>
                <c:pt idx="18772">
                  <c:v>43322.510416666599</c:v>
                </c:pt>
                <c:pt idx="18773">
                  <c:v>43322.53125</c:v>
                </c:pt>
                <c:pt idx="18774">
                  <c:v>43322.552083333401</c:v>
                </c:pt>
                <c:pt idx="18775">
                  <c:v>43322.572916666599</c:v>
                </c:pt>
                <c:pt idx="18776">
                  <c:v>43322.59375</c:v>
                </c:pt>
                <c:pt idx="18777">
                  <c:v>43322.614583333401</c:v>
                </c:pt>
                <c:pt idx="18778">
                  <c:v>43322.635416666599</c:v>
                </c:pt>
                <c:pt idx="18779">
                  <c:v>43322.65625</c:v>
                </c:pt>
                <c:pt idx="18780">
                  <c:v>43322.677083333401</c:v>
                </c:pt>
                <c:pt idx="18781">
                  <c:v>43322.697916666599</c:v>
                </c:pt>
                <c:pt idx="18782">
                  <c:v>43322.71875</c:v>
                </c:pt>
                <c:pt idx="18783">
                  <c:v>43322.739583333401</c:v>
                </c:pt>
                <c:pt idx="18784">
                  <c:v>43322.760416666599</c:v>
                </c:pt>
                <c:pt idx="18785">
                  <c:v>43322.78125</c:v>
                </c:pt>
                <c:pt idx="18786">
                  <c:v>43322.802083333401</c:v>
                </c:pt>
                <c:pt idx="18787">
                  <c:v>43322.822916666599</c:v>
                </c:pt>
                <c:pt idx="18788">
                  <c:v>43322.84375</c:v>
                </c:pt>
                <c:pt idx="18789">
                  <c:v>43322.864583333401</c:v>
                </c:pt>
                <c:pt idx="18790">
                  <c:v>43322.885416666599</c:v>
                </c:pt>
                <c:pt idx="18791">
                  <c:v>43322.90625</c:v>
                </c:pt>
                <c:pt idx="18792">
                  <c:v>43322.927083333401</c:v>
                </c:pt>
                <c:pt idx="18793">
                  <c:v>43322.947916666599</c:v>
                </c:pt>
                <c:pt idx="18794">
                  <c:v>43322.96875</c:v>
                </c:pt>
                <c:pt idx="18795">
                  <c:v>43322.989583333401</c:v>
                </c:pt>
                <c:pt idx="18796">
                  <c:v>43323.010416666599</c:v>
                </c:pt>
                <c:pt idx="18797">
                  <c:v>43323.03125</c:v>
                </c:pt>
                <c:pt idx="18798">
                  <c:v>43323.052083333401</c:v>
                </c:pt>
                <c:pt idx="18799">
                  <c:v>43323.072916666599</c:v>
                </c:pt>
                <c:pt idx="18800">
                  <c:v>43323.09375</c:v>
                </c:pt>
                <c:pt idx="18801">
                  <c:v>43323.114583333401</c:v>
                </c:pt>
                <c:pt idx="18802">
                  <c:v>43323.135416666599</c:v>
                </c:pt>
                <c:pt idx="18803">
                  <c:v>43323.15625</c:v>
                </c:pt>
                <c:pt idx="18804">
                  <c:v>43323.177083333401</c:v>
                </c:pt>
                <c:pt idx="18805">
                  <c:v>43323.197916666599</c:v>
                </c:pt>
                <c:pt idx="18806">
                  <c:v>43323.21875</c:v>
                </c:pt>
                <c:pt idx="18807">
                  <c:v>43323.239583333401</c:v>
                </c:pt>
                <c:pt idx="18808">
                  <c:v>43323.260416666599</c:v>
                </c:pt>
                <c:pt idx="18809">
                  <c:v>43323.28125</c:v>
                </c:pt>
                <c:pt idx="18810">
                  <c:v>43323.302083333401</c:v>
                </c:pt>
                <c:pt idx="18811">
                  <c:v>43323.322916666599</c:v>
                </c:pt>
                <c:pt idx="18812">
                  <c:v>43323.34375</c:v>
                </c:pt>
                <c:pt idx="18813">
                  <c:v>43323.364583333401</c:v>
                </c:pt>
                <c:pt idx="18814">
                  <c:v>43323.385416666599</c:v>
                </c:pt>
                <c:pt idx="18815">
                  <c:v>43323.40625</c:v>
                </c:pt>
                <c:pt idx="18816">
                  <c:v>43323.427083333401</c:v>
                </c:pt>
                <c:pt idx="18817">
                  <c:v>43323.447916666599</c:v>
                </c:pt>
                <c:pt idx="18818">
                  <c:v>43323.46875</c:v>
                </c:pt>
                <c:pt idx="18819">
                  <c:v>43323.489583333401</c:v>
                </c:pt>
                <c:pt idx="18820">
                  <c:v>43323.510416666599</c:v>
                </c:pt>
                <c:pt idx="18821">
                  <c:v>43323.53125</c:v>
                </c:pt>
                <c:pt idx="18822">
                  <c:v>43323.552083333401</c:v>
                </c:pt>
                <c:pt idx="18823">
                  <c:v>43323.572916666599</c:v>
                </c:pt>
                <c:pt idx="18824">
                  <c:v>43323.59375</c:v>
                </c:pt>
                <c:pt idx="18825">
                  <c:v>43323.614583333401</c:v>
                </c:pt>
                <c:pt idx="18826">
                  <c:v>43323.635416666599</c:v>
                </c:pt>
                <c:pt idx="18827">
                  <c:v>43323.65625</c:v>
                </c:pt>
                <c:pt idx="18828">
                  <c:v>43323.677083333401</c:v>
                </c:pt>
                <c:pt idx="18829">
                  <c:v>43323.697916666599</c:v>
                </c:pt>
                <c:pt idx="18830">
                  <c:v>43323.71875</c:v>
                </c:pt>
                <c:pt idx="18831">
                  <c:v>43323.739583333401</c:v>
                </c:pt>
                <c:pt idx="18832">
                  <c:v>43323.760416666599</c:v>
                </c:pt>
                <c:pt idx="18833">
                  <c:v>43323.78125</c:v>
                </c:pt>
                <c:pt idx="18834">
                  <c:v>43323.802083333401</c:v>
                </c:pt>
                <c:pt idx="18835">
                  <c:v>43323.822916666599</c:v>
                </c:pt>
                <c:pt idx="18836">
                  <c:v>43323.84375</c:v>
                </c:pt>
                <c:pt idx="18837">
                  <c:v>43323.864583333401</c:v>
                </c:pt>
                <c:pt idx="18838">
                  <c:v>43323.885416666599</c:v>
                </c:pt>
                <c:pt idx="18839">
                  <c:v>43323.90625</c:v>
                </c:pt>
                <c:pt idx="18840">
                  <c:v>43323.927083333401</c:v>
                </c:pt>
                <c:pt idx="18841">
                  <c:v>43323.947916666599</c:v>
                </c:pt>
                <c:pt idx="18842">
                  <c:v>43323.96875</c:v>
                </c:pt>
                <c:pt idx="18843">
                  <c:v>43323.989583333401</c:v>
                </c:pt>
                <c:pt idx="18844">
                  <c:v>43324.010416666599</c:v>
                </c:pt>
                <c:pt idx="18845">
                  <c:v>43324.03125</c:v>
                </c:pt>
                <c:pt idx="18846">
                  <c:v>43324.052083333401</c:v>
                </c:pt>
                <c:pt idx="18847">
                  <c:v>43324.072916666599</c:v>
                </c:pt>
                <c:pt idx="18848">
                  <c:v>43324.09375</c:v>
                </c:pt>
                <c:pt idx="18849">
                  <c:v>43324.114583333401</c:v>
                </c:pt>
                <c:pt idx="18850">
                  <c:v>43324.135416666599</c:v>
                </c:pt>
                <c:pt idx="18851">
                  <c:v>43324.15625</c:v>
                </c:pt>
                <c:pt idx="18852">
                  <c:v>43324.177083333401</c:v>
                </c:pt>
                <c:pt idx="18853">
                  <c:v>43324.197916666599</c:v>
                </c:pt>
                <c:pt idx="18854">
                  <c:v>43324.21875</c:v>
                </c:pt>
                <c:pt idx="18855">
                  <c:v>43324.239583333401</c:v>
                </c:pt>
                <c:pt idx="18856">
                  <c:v>43324.260416666599</c:v>
                </c:pt>
                <c:pt idx="18857">
                  <c:v>43324.28125</c:v>
                </c:pt>
                <c:pt idx="18858">
                  <c:v>43324.302083333401</c:v>
                </c:pt>
                <c:pt idx="18859">
                  <c:v>43324.322916666599</c:v>
                </c:pt>
                <c:pt idx="18860">
                  <c:v>43324.34375</c:v>
                </c:pt>
                <c:pt idx="18861">
                  <c:v>43324.364583333401</c:v>
                </c:pt>
                <c:pt idx="18862">
                  <c:v>43324.385416666599</c:v>
                </c:pt>
                <c:pt idx="18863">
                  <c:v>43324.40625</c:v>
                </c:pt>
                <c:pt idx="18864">
                  <c:v>43324.427083333401</c:v>
                </c:pt>
                <c:pt idx="18865">
                  <c:v>43324.447916666599</c:v>
                </c:pt>
                <c:pt idx="18866">
                  <c:v>43324.46875</c:v>
                </c:pt>
                <c:pt idx="18867">
                  <c:v>43324.489583333401</c:v>
                </c:pt>
                <c:pt idx="18868">
                  <c:v>43324.510416666599</c:v>
                </c:pt>
                <c:pt idx="18869">
                  <c:v>43324.53125</c:v>
                </c:pt>
                <c:pt idx="18870">
                  <c:v>43324.552083333401</c:v>
                </c:pt>
                <c:pt idx="18871">
                  <c:v>43324.572916666599</c:v>
                </c:pt>
                <c:pt idx="18872">
                  <c:v>43324.59375</c:v>
                </c:pt>
                <c:pt idx="18873">
                  <c:v>43324.614583333401</c:v>
                </c:pt>
                <c:pt idx="18874">
                  <c:v>43324.635416666599</c:v>
                </c:pt>
                <c:pt idx="18875">
                  <c:v>43324.65625</c:v>
                </c:pt>
                <c:pt idx="18876">
                  <c:v>43324.677083333401</c:v>
                </c:pt>
                <c:pt idx="18877">
                  <c:v>43324.697916666599</c:v>
                </c:pt>
                <c:pt idx="18878">
                  <c:v>43324.71875</c:v>
                </c:pt>
                <c:pt idx="18879">
                  <c:v>43324.739583333401</c:v>
                </c:pt>
                <c:pt idx="18880">
                  <c:v>43324.760416666599</c:v>
                </c:pt>
                <c:pt idx="18881">
                  <c:v>43324.78125</c:v>
                </c:pt>
                <c:pt idx="18882">
                  <c:v>43324.802083333401</c:v>
                </c:pt>
                <c:pt idx="18883">
                  <c:v>43324.822916666599</c:v>
                </c:pt>
                <c:pt idx="18884">
                  <c:v>43324.84375</c:v>
                </c:pt>
                <c:pt idx="18885">
                  <c:v>43324.864583333401</c:v>
                </c:pt>
                <c:pt idx="18886">
                  <c:v>43324.885416666599</c:v>
                </c:pt>
                <c:pt idx="18887">
                  <c:v>43324.90625</c:v>
                </c:pt>
                <c:pt idx="18888">
                  <c:v>43324.927083333401</c:v>
                </c:pt>
                <c:pt idx="18889">
                  <c:v>43324.947916666599</c:v>
                </c:pt>
                <c:pt idx="18890">
                  <c:v>43324.96875</c:v>
                </c:pt>
                <c:pt idx="18891">
                  <c:v>43324.989583333401</c:v>
                </c:pt>
                <c:pt idx="18892">
                  <c:v>43325.010416666599</c:v>
                </c:pt>
                <c:pt idx="18893">
                  <c:v>43325.03125</c:v>
                </c:pt>
                <c:pt idx="18894">
                  <c:v>43325.052083333401</c:v>
                </c:pt>
                <c:pt idx="18895">
                  <c:v>43325.072916666599</c:v>
                </c:pt>
                <c:pt idx="18896">
                  <c:v>43325.09375</c:v>
                </c:pt>
                <c:pt idx="18897">
                  <c:v>43325.114583333401</c:v>
                </c:pt>
                <c:pt idx="18898">
                  <c:v>43325.135416666599</c:v>
                </c:pt>
                <c:pt idx="18899">
                  <c:v>43325.15625</c:v>
                </c:pt>
                <c:pt idx="18900">
                  <c:v>43325.177083333401</c:v>
                </c:pt>
                <c:pt idx="18901">
                  <c:v>43325.197916666599</c:v>
                </c:pt>
                <c:pt idx="18902">
                  <c:v>43325.21875</c:v>
                </c:pt>
                <c:pt idx="18903">
                  <c:v>43325.239583333401</c:v>
                </c:pt>
                <c:pt idx="18904">
                  <c:v>43325.260416666599</c:v>
                </c:pt>
                <c:pt idx="18905">
                  <c:v>43325.28125</c:v>
                </c:pt>
                <c:pt idx="18906">
                  <c:v>43325.302083333401</c:v>
                </c:pt>
                <c:pt idx="18907">
                  <c:v>43325.322916666599</c:v>
                </c:pt>
                <c:pt idx="18908">
                  <c:v>43325.34375</c:v>
                </c:pt>
                <c:pt idx="18909">
                  <c:v>43325.364583333401</c:v>
                </c:pt>
                <c:pt idx="18910">
                  <c:v>43325.385416666599</c:v>
                </c:pt>
                <c:pt idx="18911">
                  <c:v>43325.40625</c:v>
                </c:pt>
                <c:pt idx="18912">
                  <c:v>43325.427083333401</c:v>
                </c:pt>
                <c:pt idx="18913">
                  <c:v>43325.447916666599</c:v>
                </c:pt>
                <c:pt idx="18914">
                  <c:v>43325.46875</c:v>
                </c:pt>
                <c:pt idx="18915">
                  <c:v>43325.489583333401</c:v>
                </c:pt>
                <c:pt idx="18916">
                  <c:v>43325.510416666599</c:v>
                </c:pt>
                <c:pt idx="18917">
                  <c:v>43325.53125</c:v>
                </c:pt>
                <c:pt idx="18918">
                  <c:v>43325.552083333401</c:v>
                </c:pt>
                <c:pt idx="18919">
                  <c:v>43325.572916666599</c:v>
                </c:pt>
                <c:pt idx="18920">
                  <c:v>43325.59375</c:v>
                </c:pt>
                <c:pt idx="18921">
                  <c:v>43325.614583333401</c:v>
                </c:pt>
                <c:pt idx="18922">
                  <c:v>43325.635416666599</c:v>
                </c:pt>
                <c:pt idx="18923">
                  <c:v>43325.65625</c:v>
                </c:pt>
                <c:pt idx="18924">
                  <c:v>43325.677083333401</c:v>
                </c:pt>
                <c:pt idx="18925">
                  <c:v>43325.697916666599</c:v>
                </c:pt>
                <c:pt idx="18926">
                  <c:v>43325.71875</c:v>
                </c:pt>
                <c:pt idx="18927">
                  <c:v>43325.739583333401</c:v>
                </c:pt>
                <c:pt idx="18928">
                  <c:v>43325.760416666599</c:v>
                </c:pt>
                <c:pt idx="18929">
                  <c:v>43325.78125</c:v>
                </c:pt>
                <c:pt idx="18930">
                  <c:v>43325.802083333401</c:v>
                </c:pt>
                <c:pt idx="18931">
                  <c:v>43325.822916666599</c:v>
                </c:pt>
                <c:pt idx="18932">
                  <c:v>43325.84375</c:v>
                </c:pt>
                <c:pt idx="18933">
                  <c:v>43325.864583333401</c:v>
                </c:pt>
                <c:pt idx="18934">
                  <c:v>43325.885416666599</c:v>
                </c:pt>
                <c:pt idx="18935">
                  <c:v>43325.90625</c:v>
                </c:pt>
                <c:pt idx="18936">
                  <c:v>43325.927083333401</c:v>
                </c:pt>
                <c:pt idx="18937">
                  <c:v>43325.947916666599</c:v>
                </c:pt>
                <c:pt idx="18938">
                  <c:v>43325.96875</c:v>
                </c:pt>
                <c:pt idx="18939">
                  <c:v>43325.989583333401</c:v>
                </c:pt>
                <c:pt idx="18940">
                  <c:v>43326.010416666599</c:v>
                </c:pt>
                <c:pt idx="18941">
                  <c:v>43326.03125</c:v>
                </c:pt>
                <c:pt idx="18942">
                  <c:v>43326.052083333401</c:v>
                </c:pt>
                <c:pt idx="18943">
                  <c:v>43326.072916666599</c:v>
                </c:pt>
                <c:pt idx="18944">
                  <c:v>43326.09375</c:v>
                </c:pt>
                <c:pt idx="18945">
                  <c:v>43326.114583333401</c:v>
                </c:pt>
                <c:pt idx="18946">
                  <c:v>43326.135416666599</c:v>
                </c:pt>
                <c:pt idx="18947">
                  <c:v>43326.15625</c:v>
                </c:pt>
                <c:pt idx="18948">
                  <c:v>43326.177083333401</c:v>
                </c:pt>
                <c:pt idx="18949">
                  <c:v>43326.197916666599</c:v>
                </c:pt>
                <c:pt idx="18950">
                  <c:v>43326.21875</c:v>
                </c:pt>
                <c:pt idx="18951">
                  <c:v>43326.239583333401</c:v>
                </c:pt>
                <c:pt idx="18952">
                  <c:v>43326.260416666599</c:v>
                </c:pt>
                <c:pt idx="18953">
                  <c:v>43326.28125</c:v>
                </c:pt>
                <c:pt idx="18954">
                  <c:v>43326.302083333401</c:v>
                </c:pt>
                <c:pt idx="18955">
                  <c:v>43326.322916666599</c:v>
                </c:pt>
                <c:pt idx="18956">
                  <c:v>43326.34375</c:v>
                </c:pt>
                <c:pt idx="18957">
                  <c:v>43326.364583333401</c:v>
                </c:pt>
                <c:pt idx="18958">
                  <c:v>43326.385416666599</c:v>
                </c:pt>
                <c:pt idx="18959">
                  <c:v>43326.40625</c:v>
                </c:pt>
                <c:pt idx="18960">
                  <c:v>43326.427083333401</c:v>
                </c:pt>
                <c:pt idx="18961">
                  <c:v>43326.447916666599</c:v>
                </c:pt>
                <c:pt idx="18962">
                  <c:v>43326.46875</c:v>
                </c:pt>
                <c:pt idx="18963">
                  <c:v>43326.489583333401</c:v>
                </c:pt>
                <c:pt idx="18964">
                  <c:v>43326.510416666599</c:v>
                </c:pt>
                <c:pt idx="18965">
                  <c:v>43326.53125</c:v>
                </c:pt>
                <c:pt idx="18966">
                  <c:v>43326.552083333401</c:v>
                </c:pt>
                <c:pt idx="18967">
                  <c:v>43326.572916666599</c:v>
                </c:pt>
                <c:pt idx="18968">
                  <c:v>43326.59375</c:v>
                </c:pt>
                <c:pt idx="18969">
                  <c:v>43326.614583333401</c:v>
                </c:pt>
                <c:pt idx="18970">
                  <c:v>43326.635416666599</c:v>
                </c:pt>
                <c:pt idx="18971">
                  <c:v>43326.65625</c:v>
                </c:pt>
                <c:pt idx="18972">
                  <c:v>43326.677083333401</c:v>
                </c:pt>
                <c:pt idx="18973">
                  <c:v>43326.697916666599</c:v>
                </c:pt>
                <c:pt idx="18974">
                  <c:v>43326.71875</c:v>
                </c:pt>
                <c:pt idx="18975">
                  <c:v>43326.739583333401</c:v>
                </c:pt>
                <c:pt idx="18976">
                  <c:v>43326.760416666599</c:v>
                </c:pt>
                <c:pt idx="18977">
                  <c:v>43326.78125</c:v>
                </c:pt>
                <c:pt idx="18978">
                  <c:v>43326.802083333401</c:v>
                </c:pt>
                <c:pt idx="18979">
                  <c:v>43326.822916666599</c:v>
                </c:pt>
                <c:pt idx="18980">
                  <c:v>43326.84375</c:v>
                </c:pt>
                <c:pt idx="18981">
                  <c:v>43326.864583333401</c:v>
                </c:pt>
                <c:pt idx="18982">
                  <c:v>43326.885416666599</c:v>
                </c:pt>
                <c:pt idx="18983">
                  <c:v>43326.90625</c:v>
                </c:pt>
                <c:pt idx="18984">
                  <c:v>43326.927083333401</c:v>
                </c:pt>
                <c:pt idx="18985">
                  <c:v>43326.947916666599</c:v>
                </c:pt>
                <c:pt idx="18986">
                  <c:v>43326.96875</c:v>
                </c:pt>
                <c:pt idx="18987">
                  <c:v>43326.989583333401</c:v>
                </c:pt>
                <c:pt idx="18988">
                  <c:v>43327.010416666599</c:v>
                </c:pt>
                <c:pt idx="18989">
                  <c:v>43327.03125</c:v>
                </c:pt>
                <c:pt idx="18990">
                  <c:v>43327.052083333401</c:v>
                </c:pt>
                <c:pt idx="18991">
                  <c:v>43327.072916666599</c:v>
                </c:pt>
                <c:pt idx="18992">
                  <c:v>43327.09375</c:v>
                </c:pt>
                <c:pt idx="18993">
                  <c:v>43327.114583333401</c:v>
                </c:pt>
                <c:pt idx="18994">
                  <c:v>43327.135416666599</c:v>
                </c:pt>
                <c:pt idx="18995">
                  <c:v>43327.15625</c:v>
                </c:pt>
                <c:pt idx="18996">
                  <c:v>43327.177083333401</c:v>
                </c:pt>
                <c:pt idx="18997">
                  <c:v>43327.197916666599</c:v>
                </c:pt>
                <c:pt idx="18998">
                  <c:v>43327.21875</c:v>
                </c:pt>
                <c:pt idx="18999">
                  <c:v>43327.239583333401</c:v>
                </c:pt>
                <c:pt idx="19000">
                  <c:v>43327.260416666599</c:v>
                </c:pt>
                <c:pt idx="19001">
                  <c:v>43327.28125</c:v>
                </c:pt>
                <c:pt idx="19002">
                  <c:v>43327.302083333401</c:v>
                </c:pt>
                <c:pt idx="19003">
                  <c:v>43327.322916666599</c:v>
                </c:pt>
                <c:pt idx="19004">
                  <c:v>43327.34375</c:v>
                </c:pt>
                <c:pt idx="19005">
                  <c:v>43327.364583333401</c:v>
                </c:pt>
                <c:pt idx="19006">
                  <c:v>43327.385416666599</c:v>
                </c:pt>
                <c:pt idx="19007">
                  <c:v>43327.40625</c:v>
                </c:pt>
                <c:pt idx="19008">
                  <c:v>43327.427083333401</c:v>
                </c:pt>
                <c:pt idx="19009">
                  <c:v>43327.447916666599</c:v>
                </c:pt>
                <c:pt idx="19010">
                  <c:v>43327.46875</c:v>
                </c:pt>
                <c:pt idx="19011">
                  <c:v>43327.489583333401</c:v>
                </c:pt>
                <c:pt idx="19012">
                  <c:v>43327.510416666599</c:v>
                </c:pt>
                <c:pt idx="19013">
                  <c:v>43327.53125</c:v>
                </c:pt>
                <c:pt idx="19014">
                  <c:v>43327.552083333401</c:v>
                </c:pt>
                <c:pt idx="19015">
                  <c:v>43327.572916666599</c:v>
                </c:pt>
                <c:pt idx="19016">
                  <c:v>43327.59375</c:v>
                </c:pt>
                <c:pt idx="19017">
                  <c:v>43327.614583333401</c:v>
                </c:pt>
                <c:pt idx="19018">
                  <c:v>43327.635416666599</c:v>
                </c:pt>
                <c:pt idx="19019">
                  <c:v>43327.65625</c:v>
                </c:pt>
                <c:pt idx="19020">
                  <c:v>43327.677083333401</c:v>
                </c:pt>
                <c:pt idx="19021">
                  <c:v>43327.697916666599</c:v>
                </c:pt>
                <c:pt idx="19022">
                  <c:v>43327.71875</c:v>
                </c:pt>
                <c:pt idx="19023">
                  <c:v>43327.739583333401</c:v>
                </c:pt>
                <c:pt idx="19024">
                  <c:v>43327.760416666599</c:v>
                </c:pt>
                <c:pt idx="19025">
                  <c:v>43327.78125</c:v>
                </c:pt>
                <c:pt idx="19026">
                  <c:v>43327.802083333401</c:v>
                </c:pt>
                <c:pt idx="19027">
                  <c:v>43327.822916666599</c:v>
                </c:pt>
                <c:pt idx="19028">
                  <c:v>43327.84375</c:v>
                </c:pt>
                <c:pt idx="19029">
                  <c:v>43327.864583333401</c:v>
                </c:pt>
                <c:pt idx="19030">
                  <c:v>43327.885416666599</c:v>
                </c:pt>
                <c:pt idx="19031">
                  <c:v>43327.90625</c:v>
                </c:pt>
                <c:pt idx="19032">
                  <c:v>43327.927083333401</c:v>
                </c:pt>
                <c:pt idx="19033">
                  <c:v>43327.947916666599</c:v>
                </c:pt>
                <c:pt idx="19034">
                  <c:v>43327.96875</c:v>
                </c:pt>
                <c:pt idx="19035">
                  <c:v>43327.989583333401</c:v>
                </c:pt>
                <c:pt idx="19036">
                  <c:v>43328.010416666599</c:v>
                </c:pt>
                <c:pt idx="19037">
                  <c:v>43328.03125</c:v>
                </c:pt>
                <c:pt idx="19038">
                  <c:v>43328.052083333401</c:v>
                </c:pt>
                <c:pt idx="19039">
                  <c:v>43328.072916666599</c:v>
                </c:pt>
                <c:pt idx="19040">
                  <c:v>43328.09375</c:v>
                </c:pt>
                <c:pt idx="19041">
                  <c:v>43328.114583333401</c:v>
                </c:pt>
                <c:pt idx="19042">
                  <c:v>43328.135416666599</c:v>
                </c:pt>
                <c:pt idx="19043">
                  <c:v>43328.15625</c:v>
                </c:pt>
                <c:pt idx="19044">
                  <c:v>43328.177083333401</c:v>
                </c:pt>
                <c:pt idx="19045">
                  <c:v>43328.197916666599</c:v>
                </c:pt>
                <c:pt idx="19046">
                  <c:v>43328.21875</c:v>
                </c:pt>
                <c:pt idx="19047">
                  <c:v>43328.239583333401</c:v>
                </c:pt>
                <c:pt idx="19048">
                  <c:v>43328.260416666599</c:v>
                </c:pt>
                <c:pt idx="19049">
                  <c:v>43328.28125</c:v>
                </c:pt>
                <c:pt idx="19050">
                  <c:v>43328.302083333401</c:v>
                </c:pt>
                <c:pt idx="19051">
                  <c:v>43328.322916666599</c:v>
                </c:pt>
                <c:pt idx="19052">
                  <c:v>43328.34375</c:v>
                </c:pt>
                <c:pt idx="19053">
                  <c:v>43328.364583333401</c:v>
                </c:pt>
                <c:pt idx="19054">
                  <c:v>43328.385416666599</c:v>
                </c:pt>
                <c:pt idx="19055">
                  <c:v>43328.40625</c:v>
                </c:pt>
                <c:pt idx="19056">
                  <c:v>43328.427083333401</c:v>
                </c:pt>
                <c:pt idx="19057">
                  <c:v>43328.447916666599</c:v>
                </c:pt>
                <c:pt idx="19058">
                  <c:v>43328.46875</c:v>
                </c:pt>
                <c:pt idx="19059">
                  <c:v>43328.489583333401</c:v>
                </c:pt>
                <c:pt idx="19060">
                  <c:v>43328.510416666599</c:v>
                </c:pt>
                <c:pt idx="19061">
                  <c:v>43328.53125</c:v>
                </c:pt>
                <c:pt idx="19062">
                  <c:v>43328.552083333401</c:v>
                </c:pt>
                <c:pt idx="19063">
                  <c:v>43328.572916666599</c:v>
                </c:pt>
                <c:pt idx="19064">
                  <c:v>43328.59375</c:v>
                </c:pt>
                <c:pt idx="19065">
                  <c:v>43328.614583333401</c:v>
                </c:pt>
                <c:pt idx="19066">
                  <c:v>43328.635416666599</c:v>
                </c:pt>
                <c:pt idx="19067">
                  <c:v>43328.65625</c:v>
                </c:pt>
                <c:pt idx="19068">
                  <c:v>43328.677083333401</c:v>
                </c:pt>
                <c:pt idx="19069">
                  <c:v>43328.697916666599</c:v>
                </c:pt>
                <c:pt idx="19070">
                  <c:v>43328.71875</c:v>
                </c:pt>
                <c:pt idx="19071">
                  <c:v>43328.739583333401</c:v>
                </c:pt>
                <c:pt idx="19072">
                  <c:v>43328.760416666599</c:v>
                </c:pt>
                <c:pt idx="19073">
                  <c:v>43328.78125</c:v>
                </c:pt>
                <c:pt idx="19074">
                  <c:v>43328.802083333401</c:v>
                </c:pt>
                <c:pt idx="19075">
                  <c:v>43328.822916666599</c:v>
                </c:pt>
                <c:pt idx="19076">
                  <c:v>43328.84375</c:v>
                </c:pt>
                <c:pt idx="19077">
                  <c:v>43328.864583333401</c:v>
                </c:pt>
                <c:pt idx="19078">
                  <c:v>43328.885416666599</c:v>
                </c:pt>
                <c:pt idx="19079">
                  <c:v>43328.90625</c:v>
                </c:pt>
                <c:pt idx="19080">
                  <c:v>43328.927083333401</c:v>
                </c:pt>
                <c:pt idx="19081">
                  <c:v>43328.947916666599</c:v>
                </c:pt>
                <c:pt idx="19082">
                  <c:v>43328.96875</c:v>
                </c:pt>
                <c:pt idx="19083">
                  <c:v>43328.989583333401</c:v>
                </c:pt>
                <c:pt idx="19084">
                  <c:v>43329.010416666599</c:v>
                </c:pt>
                <c:pt idx="19085">
                  <c:v>43329.03125</c:v>
                </c:pt>
                <c:pt idx="19086">
                  <c:v>43329.052083333401</c:v>
                </c:pt>
                <c:pt idx="19087">
                  <c:v>43329.072916666599</c:v>
                </c:pt>
                <c:pt idx="19088">
                  <c:v>43329.09375</c:v>
                </c:pt>
                <c:pt idx="19089">
                  <c:v>43329.114583333401</c:v>
                </c:pt>
                <c:pt idx="19090">
                  <c:v>43329.135416666599</c:v>
                </c:pt>
                <c:pt idx="19091">
                  <c:v>43329.15625</c:v>
                </c:pt>
                <c:pt idx="19092">
                  <c:v>43329.177083333401</c:v>
                </c:pt>
                <c:pt idx="19093">
                  <c:v>43329.197916666599</c:v>
                </c:pt>
                <c:pt idx="19094">
                  <c:v>43329.21875</c:v>
                </c:pt>
                <c:pt idx="19095">
                  <c:v>43329.239583333401</c:v>
                </c:pt>
                <c:pt idx="19096">
                  <c:v>43329.260416666599</c:v>
                </c:pt>
                <c:pt idx="19097">
                  <c:v>43329.28125</c:v>
                </c:pt>
                <c:pt idx="19098">
                  <c:v>43329.302083333401</c:v>
                </c:pt>
                <c:pt idx="19099">
                  <c:v>43329.322916666599</c:v>
                </c:pt>
                <c:pt idx="19100">
                  <c:v>43329.34375</c:v>
                </c:pt>
                <c:pt idx="19101">
                  <c:v>43329.364583333401</c:v>
                </c:pt>
                <c:pt idx="19102">
                  <c:v>43329.385416666599</c:v>
                </c:pt>
                <c:pt idx="19103">
                  <c:v>43329.40625</c:v>
                </c:pt>
                <c:pt idx="19104">
                  <c:v>43329.427083333401</c:v>
                </c:pt>
                <c:pt idx="19105">
                  <c:v>43329.447916666599</c:v>
                </c:pt>
                <c:pt idx="19106">
                  <c:v>43329.46875</c:v>
                </c:pt>
                <c:pt idx="19107">
                  <c:v>43329.489583333401</c:v>
                </c:pt>
                <c:pt idx="19108">
                  <c:v>43329.510416666599</c:v>
                </c:pt>
                <c:pt idx="19109">
                  <c:v>43329.53125</c:v>
                </c:pt>
                <c:pt idx="19110">
                  <c:v>43329.552083333401</c:v>
                </c:pt>
                <c:pt idx="19111">
                  <c:v>43329.572916666599</c:v>
                </c:pt>
                <c:pt idx="19112">
                  <c:v>43329.59375</c:v>
                </c:pt>
                <c:pt idx="19113">
                  <c:v>43329.614583333401</c:v>
                </c:pt>
                <c:pt idx="19114">
                  <c:v>43329.635416666599</c:v>
                </c:pt>
                <c:pt idx="19115">
                  <c:v>43329.65625</c:v>
                </c:pt>
                <c:pt idx="19116">
                  <c:v>43329.677083333401</c:v>
                </c:pt>
                <c:pt idx="19117">
                  <c:v>43329.697916666599</c:v>
                </c:pt>
                <c:pt idx="19118">
                  <c:v>43329.71875</c:v>
                </c:pt>
                <c:pt idx="19119">
                  <c:v>43329.739583333401</c:v>
                </c:pt>
                <c:pt idx="19120">
                  <c:v>43329.760416666599</c:v>
                </c:pt>
                <c:pt idx="19121">
                  <c:v>43329.78125</c:v>
                </c:pt>
                <c:pt idx="19122">
                  <c:v>43329.802083333401</c:v>
                </c:pt>
                <c:pt idx="19123">
                  <c:v>43329.822916666599</c:v>
                </c:pt>
                <c:pt idx="19124">
                  <c:v>43329.84375</c:v>
                </c:pt>
                <c:pt idx="19125">
                  <c:v>43329.864583333401</c:v>
                </c:pt>
                <c:pt idx="19126">
                  <c:v>43329.885416666599</c:v>
                </c:pt>
                <c:pt idx="19127">
                  <c:v>43329.90625</c:v>
                </c:pt>
                <c:pt idx="19128">
                  <c:v>43329.927083333401</c:v>
                </c:pt>
                <c:pt idx="19129">
                  <c:v>43329.947916666599</c:v>
                </c:pt>
                <c:pt idx="19130">
                  <c:v>43329.96875</c:v>
                </c:pt>
                <c:pt idx="19131">
                  <c:v>43329.989583333401</c:v>
                </c:pt>
                <c:pt idx="19132">
                  <c:v>43330.010416666599</c:v>
                </c:pt>
                <c:pt idx="19133">
                  <c:v>43330.03125</c:v>
                </c:pt>
                <c:pt idx="19134">
                  <c:v>43330.052083333401</c:v>
                </c:pt>
                <c:pt idx="19135">
                  <c:v>43330.072916666599</c:v>
                </c:pt>
                <c:pt idx="19136">
                  <c:v>43330.09375</c:v>
                </c:pt>
                <c:pt idx="19137">
                  <c:v>43330.114583333401</c:v>
                </c:pt>
                <c:pt idx="19138">
                  <c:v>43330.135416666599</c:v>
                </c:pt>
                <c:pt idx="19139">
                  <c:v>43330.15625</c:v>
                </c:pt>
                <c:pt idx="19140">
                  <c:v>43330.177083333401</c:v>
                </c:pt>
                <c:pt idx="19141">
                  <c:v>43330.197916666599</c:v>
                </c:pt>
                <c:pt idx="19142">
                  <c:v>43330.21875</c:v>
                </c:pt>
                <c:pt idx="19143">
                  <c:v>43330.239583333401</c:v>
                </c:pt>
                <c:pt idx="19144">
                  <c:v>43330.260416666599</c:v>
                </c:pt>
                <c:pt idx="19145">
                  <c:v>43330.28125</c:v>
                </c:pt>
                <c:pt idx="19146">
                  <c:v>43330.302083333401</c:v>
                </c:pt>
                <c:pt idx="19147">
                  <c:v>43330.322916666599</c:v>
                </c:pt>
                <c:pt idx="19148">
                  <c:v>43330.34375</c:v>
                </c:pt>
                <c:pt idx="19149">
                  <c:v>43330.364583333401</c:v>
                </c:pt>
                <c:pt idx="19150">
                  <c:v>43330.385416666599</c:v>
                </c:pt>
                <c:pt idx="19151">
                  <c:v>43330.40625</c:v>
                </c:pt>
                <c:pt idx="19152">
                  <c:v>43330.427083333401</c:v>
                </c:pt>
                <c:pt idx="19153">
                  <c:v>43330.447916666599</c:v>
                </c:pt>
                <c:pt idx="19154">
                  <c:v>43330.46875</c:v>
                </c:pt>
                <c:pt idx="19155">
                  <c:v>43330.489583333401</c:v>
                </c:pt>
                <c:pt idx="19156">
                  <c:v>43330.510416666599</c:v>
                </c:pt>
                <c:pt idx="19157">
                  <c:v>43330.53125</c:v>
                </c:pt>
                <c:pt idx="19158">
                  <c:v>43330.552083333401</c:v>
                </c:pt>
                <c:pt idx="19159">
                  <c:v>43330.572916666599</c:v>
                </c:pt>
                <c:pt idx="19160">
                  <c:v>43330.59375</c:v>
                </c:pt>
                <c:pt idx="19161">
                  <c:v>43330.614583333401</c:v>
                </c:pt>
                <c:pt idx="19162">
                  <c:v>43330.635416666599</c:v>
                </c:pt>
                <c:pt idx="19163">
                  <c:v>43330.65625</c:v>
                </c:pt>
                <c:pt idx="19164">
                  <c:v>43330.677083333401</c:v>
                </c:pt>
                <c:pt idx="19165">
                  <c:v>43330.697916666599</c:v>
                </c:pt>
                <c:pt idx="19166">
                  <c:v>43330.71875</c:v>
                </c:pt>
                <c:pt idx="19167">
                  <c:v>43330.739583333401</c:v>
                </c:pt>
                <c:pt idx="19168">
                  <c:v>43330.760416666599</c:v>
                </c:pt>
                <c:pt idx="19169">
                  <c:v>43330.78125</c:v>
                </c:pt>
                <c:pt idx="19170">
                  <c:v>43330.802083333401</c:v>
                </c:pt>
                <c:pt idx="19171">
                  <c:v>43330.822916666599</c:v>
                </c:pt>
                <c:pt idx="19172">
                  <c:v>43330.84375</c:v>
                </c:pt>
                <c:pt idx="19173">
                  <c:v>43330.864583333401</c:v>
                </c:pt>
                <c:pt idx="19174">
                  <c:v>43330.885416666599</c:v>
                </c:pt>
                <c:pt idx="19175">
                  <c:v>43330.90625</c:v>
                </c:pt>
                <c:pt idx="19176">
                  <c:v>43330.927083333401</c:v>
                </c:pt>
                <c:pt idx="19177">
                  <c:v>43330.947916666599</c:v>
                </c:pt>
                <c:pt idx="19178">
                  <c:v>43330.96875</c:v>
                </c:pt>
                <c:pt idx="19179">
                  <c:v>43330.989583333401</c:v>
                </c:pt>
                <c:pt idx="19180">
                  <c:v>43331.010416666599</c:v>
                </c:pt>
                <c:pt idx="19181">
                  <c:v>43331.03125</c:v>
                </c:pt>
                <c:pt idx="19182">
                  <c:v>43331.052083333401</c:v>
                </c:pt>
                <c:pt idx="19183">
                  <c:v>43331.072916666599</c:v>
                </c:pt>
                <c:pt idx="19184">
                  <c:v>43331.09375</c:v>
                </c:pt>
                <c:pt idx="19185">
                  <c:v>43331.114583333401</c:v>
                </c:pt>
                <c:pt idx="19186">
                  <c:v>43331.135416666599</c:v>
                </c:pt>
                <c:pt idx="19187">
                  <c:v>43331.15625</c:v>
                </c:pt>
                <c:pt idx="19188">
                  <c:v>43331.177083333401</c:v>
                </c:pt>
                <c:pt idx="19189">
                  <c:v>43331.197916666599</c:v>
                </c:pt>
                <c:pt idx="19190">
                  <c:v>43331.21875</c:v>
                </c:pt>
                <c:pt idx="19191">
                  <c:v>43331.239583333401</c:v>
                </c:pt>
                <c:pt idx="19192">
                  <c:v>43331.260416666599</c:v>
                </c:pt>
                <c:pt idx="19193">
                  <c:v>43331.28125</c:v>
                </c:pt>
                <c:pt idx="19194">
                  <c:v>43331.302083333401</c:v>
                </c:pt>
                <c:pt idx="19195">
                  <c:v>43331.322916666599</c:v>
                </c:pt>
                <c:pt idx="19196">
                  <c:v>43331.34375</c:v>
                </c:pt>
                <c:pt idx="19197">
                  <c:v>43331.364583333401</c:v>
                </c:pt>
                <c:pt idx="19198">
                  <c:v>43331.385416666599</c:v>
                </c:pt>
                <c:pt idx="19199">
                  <c:v>43331.40625</c:v>
                </c:pt>
                <c:pt idx="19200">
                  <c:v>43331.427083333401</c:v>
                </c:pt>
                <c:pt idx="19201">
                  <c:v>43331.447916666599</c:v>
                </c:pt>
                <c:pt idx="19202">
                  <c:v>43331.46875</c:v>
                </c:pt>
                <c:pt idx="19203">
                  <c:v>43331.489583333401</c:v>
                </c:pt>
                <c:pt idx="19204">
                  <c:v>43331.510416666599</c:v>
                </c:pt>
                <c:pt idx="19205">
                  <c:v>43331.53125</c:v>
                </c:pt>
                <c:pt idx="19206">
                  <c:v>43331.552083333401</c:v>
                </c:pt>
                <c:pt idx="19207">
                  <c:v>43331.572916666599</c:v>
                </c:pt>
                <c:pt idx="19208">
                  <c:v>43331.59375</c:v>
                </c:pt>
                <c:pt idx="19209">
                  <c:v>43331.614583333401</c:v>
                </c:pt>
                <c:pt idx="19210">
                  <c:v>43331.635416666599</c:v>
                </c:pt>
                <c:pt idx="19211">
                  <c:v>43331.65625</c:v>
                </c:pt>
                <c:pt idx="19212">
                  <c:v>43331.677083333401</c:v>
                </c:pt>
                <c:pt idx="19213">
                  <c:v>43331.697916666599</c:v>
                </c:pt>
                <c:pt idx="19214">
                  <c:v>43331.71875</c:v>
                </c:pt>
                <c:pt idx="19215">
                  <c:v>43331.739583333401</c:v>
                </c:pt>
                <c:pt idx="19216">
                  <c:v>43331.760416666599</c:v>
                </c:pt>
                <c:pt idx="19217">
                  <c:v>43331.78125</c:v>
                </c:pt>
                <c:pt idx="19218">
                  <c:v>43331.802083333401</c:v>
                </c:pt>
                <c:pt idx="19219">
                  <c:v>43331.822916666599</c:v>
                </c:pt>
                <c:pt idx="19220">
                  <c:v>43331.84375</c:v>
                </c:pt>
                <c:pt idx="19221">
                  <c:v>43331.864583333401</c:v>
                </c:pt>
                <c:pt idx="19222">
                  <c:v>43331.885416666599</c:v>
                </c:pt>
                <c:pt idx="19223">
                  <c:v>43331.90625</c:v>
                </c:pt>
                <c:pt idx="19224">
                  <c:v>43331.927083333401</c:v>
                </c:pt>
                <c:pt idx="19225">
                  <c:v>43331.947916666599</c:v>
                </c:pt>
                <c:pt idx="19226">
                  <c:v>43331.96875</c:v>
                </c:pt>
                <c:pt idx="19227">
                  <c:v>43331.989583333401</c:v>
                </c:pt>
                <c:pt idx="19228">
                  <c:v>43332.010416666599</c:v>
                </c:pt>
                <c:pt idx="19229">
                  <c:v>43332.03125</c:v>
                </c:pt>
                <c:pt idx="19230">
                  <c:v>43332.052083333401</c:v>
                </c:pt>
                <c:pt idx="19231">
                  <c:v>43332.072916666599</c:v>
                </c:pt>
                <c:pt idx="19232">
                  <c:v>43332.09375</c:v>
                </c:pt>
                <c:pt idx="19233">
                  <c:v>43332.114583333401</c:v>
                </c:pt>
                <c:pt idx="19234">
                  <c:v>43332.135416666599</c:v>
                </c:pt>
                <c:pt idx="19235">
                  <c:v>43332.15625</c:v>
                </c:pt>
                <c:pt idx="19236">
                  <c:v>43332.177083333401</c:v>
                </c:pt>
                <c:pt idx="19237">
                  <c:v>43332.197916666599</c:v>
                </c:pt>
                <c:pt idx="19238">
                  <c:v>43332.21875</c:v>
                </c:pt>
                <c:pt idx="19239">
                  <c:v>43332.239583333401</c:v>
                </c:pt>
                <c:pt idx="19240">
                  <c:v>43332.260416666599</c:v>
                </c:pt>
                <c:pt idx="19241">
                  <c:v>43332.28125</c:v>
                </c:pt>
                <c:pt idx="19242">
                  <c:v>43332.302083333401</c:v>
                </c:pt>
                <c:pt idx="19243">
                  <c:v>43332.322916666599</c:v>
                </c:pt>
                <c:pt idx="19244">
                  <c:v>43332.34375</c:v>
                </c:pt>
                <c:pt idx="19245">
                  <c:v>43332.364583333401</c:v>
                </c:pt>
                <c:pt idx="19246">
                  <c:v>43332.385416666599</c:v>
                </c:pt>
                <c:pt idx="19247">
                  <c:v>43332.40625</c:v>
                </c:pt>
                <c:pt idx="19248">
                  <c:v>43332.427083333401</c:v>
                </c:pt>
                <c:pt idx="19249">
                  <c:v>43332.447916666599</c:v>
                </c:pt>
                <c:pt idx="19250">
                  <c:v>43332.46875</c:v>
                </c:pt>
                <c:pt idx="19251">
                  <c:v>43332.489583333401</c:v>
                </c:pt>
                <c:pt idx="19252">
                  <c:v>43332.510416666599</c:v>
                </c:pt>
                <c:pt idx="19253">
                  <c:v>43332.53125</c:v>
                </c:pt>
                <c:pt idx="19254">
                  <c:v>43332.552083333401</c:v>
                </c:pt>
                <c:pt idx="19255">
                  <c:v>43332.572916666599</c:v>
                </c:pt>
                <c:pt idx="19256">
                  <c:v>43332.59375</c:v>
                </c:pt>
                <c:pt idx="19257">
                  <c:v>43332.614583333401</c:v>
                </c:pt>
                <c:pt idx="19258">
                  <c:v>43332.635416666599</c:v>
                </c:pt>
                <c:pt idx="19259">
                  <c:v>43332.65625</c:v>
                </c:pt>
                <c:pt idx="19260">
                  <c:v>43332.677083333401</c:v>
                </c:pt>
                <c:pt idx="19261">
                  <c:v>43332.697916666599</c:v>
                </c:pt>
                <c:pt idx="19262">
                  <c:v>43332.71875</c:v>
                </c:pt>
                <c:pt idx="19263">
                  <c:v>43332.739583333401</c:v>
                </c:pt>
                <c:pt idx="19264">
                  <c:v>43332.760416666599</c:v>
                </c:pt>
                <c:pt idx="19265">
                  <c:v>43332.78125</c:v>
                </c:pt>
                <c:pt idx="19266">
                  <c:v>43332.802083333401</c:v>
                </c:pt>
                <c:pt idx="19267">
                  <c:v>43332.822916666599</c:v>
                </c:pt>
                <c:pt idx="19268">
                  <c:v>43332.84375</c:v>
                </c:pt>
                <c:pt idx="19269">
                  <c:v>43332.864583333401</c:v>
                </c:pt>
                <c:pt idx="19270">
                  <c:v>43332.885416666599</c:v>
                </c:pt>
                <c:pt idx="19271">
                  <c:v>43332.90625</c:v>
                </c:pt>
                <c:pt idx="19272">
                  <c:v>43332.927083333401</c:v>
                </c:pt>
                <c:pt idx="19273">
                  <c:v>43332.947916666599</c:v>
                </c:pt>
                <c:pt idx="19274">
                  <c:v>43332.96875</c:v>
                </c:pt>
                <c:pt idx="19275">
                  <c:v>43332.989583333401</c:v>
                </c:pt>
                <c:pt idx="19276">
                  <c:v>43333.010416666599</c:v>
                </c:pt>
                <c:pt idx="19277">
                  <c:v>43333.03125</c:v>
                </c:pt>
                <c:pt idx="19278">
                  <c:v>43333.052083333401</c:v>
                </c:pt>
                <c:pt idx="19279">
                  <c:v>43333.072916666599</c:v>
                </c:pt>
                <c:pt idx="19280">
                  <c:v>43333.09375</c:v>
                </c:pt>
                <c:pt idx="19281">
                  <c:v>43333.114583333401</c:v>
                </c:pt>
                <c:pt idx="19282">
                  <c:v>43333.135416666599</c:v>
                </c:pt>
                <c:pt idx="19283">
                  <c:v>43333.15625</c:v>
                </c:pt>
                <c:pt idx="19284">
                  <c:v>43333.177083333401</c:v>
                </c:pt>
                <c:pt idx="19285">
                  <c:v>43333.197916666599</c:v>
                </c:pt>
                <c:pt idx="19286">
                  <c:v>43333.21875</c:v>
                </c:pt>
                <c:pt idx="19287">
                  <c:v>43333.239583333401</c:v>
                </c:pt>
                <c:pt idx="19288">
                  <c:v>43333.260416666599</c:v>
                </c:pt>
                <c:pt idx="19289">
                  <c:v>43333.28125</c:v>
                </c:pt>
                <c:pt idx="19290">
                  <c:v>43333.302083333401</c:v>
                </c:pt>
                <c:pt idx="19291">
                  <c:v>43333.322916666599</c:v>
                </c:pt>
                <c:pt idx="19292">
                  <c:v>43333.34375</c:v>
                </c:pt>
                <c:pt idx="19293">
                  <c:v>43333.364583333401</c:v>
                </c:pt>
                <c:pt idx="19294">
                  <c:v>43333.385416666599</c:v>
                </c:pt>
                <c:pt idx="19295">
                  <c:v>43333.40625</c:v>
                </c:pt>
                <c:pt idx="19296">
                  <c:v>43333.427083333401</c:v>
                </c:pt>
                <c:pt idx="19297">
                  <c:v>43333.447916666599</c:v>
                </c:pt>
                <c:pt idx="19298">
                  <c:v>43333.46875</c:v>
                </c:pt>
                <c:pt idx="19299">
                  <c:v>43333.489583333401</c:v>
                </c:pt>
                <c:pt idx="19300">
                  <c:v>43333.510416666599</c:v>
                </c:pt>
                <c:pt idx="19301">
                  <c:v>43333.53125</c:v>
                </c:pt>
                <c:pt idx="19302">
                  <c:v>43333.552083333401</c:v>
                </c:pt>
                <c:pt idx="19303">
                  <c:v>43333.572916666599</c:v>
                </c:pt>
                <c:pt idx="19304">
                  <c:v>43333.59375</c:v>
                </c:pt>
                <c:pt idx="19305">
                  <c:v>43333.614583333401</c:v>
                </c:pt>
                <c:pt idx="19306">
                  <c:v>43333.635416666599</c:v>
                </c:pt>
                <c:pt idx="19307">
                  <c:v>43333.65625</c:v>
                </c:pt>
                <c:pt idx="19308">
                  <c:v>43333.677083333401</c:v>
                </c:pt>
                <c:pt idx="19309">
                  <c:v>43333.697916666599</c:v>
                </c:pt>
                <c:pt idx="19310">
                  <c:v>43333.71875</c:v>
                </c:pt>
                <c:pt idx="19311">
                  <c:v>43333.739583333401</c:v>
                </c:pt>
                <c:pt idx="19312">
                  <c:v>43333.760416666599</c:v>
                </c:pt>
                <c:pt idx="19313">
                  <c:v>43333.78125</c:v>
                </c:pt>
                <c:pt idx="19314">
                  <c:v>43333.802083333401</c:v>
                </c:pt>
                <c:pt idx="19315">
                  <c:v>43333.822916666599</c:v>
                </c:pt>
                <c:pt idx="19316">
                  <c:v>43333.84375</c:v>
                </c:pt>
                <c:pt idx="19317">
                  <c:v>43333.864583333401</c:v>
                </c:pt>
                <c:pt idx="19318">
                  <c:v>43333.885416666599</c:v>
                </c:pt>
                <c:pt idx="19319">
                  <c:v>43333.90625</c:v>
                </c:pt>
                <c:pt idx="19320">
                  <c:v>43333.927083333401</c:v>
                </c:pt>
                <c:pt idx="19321">
                  <c:v>43333.947916666599</c:v>
                </c:pt>
                <c:pt idx="19322">
                  <c:v>43333.96875</c:v>
                </c:pt>
                <c:pt idx="19323">
                  <c:v>43333.989583333401</c:v>
                </c:pt>
                <c:pt idx="19324">
                  <c:v>43334.010416666599</c:v>
                </c:pt>
                <c:pt idx="19325">
                  <c:v>43334.03125</c:v>
                </c:pt>
                <c:pt idx="19326">
                  <c:v>43334.052083333401</c:v>
                </c:pt>
                <c:pt idx="19327">
                  <c:v>43334.072916666599</c:v>
                </c:pt>
                <c:pt idx="19328">
                  <c:v>43334.09375</c:v>
                </c:pt>
                <c:pt idx="19329">
                  <c:v>43334.114583333401</c:v>
                </c:pt>
                <c:pt idx="19330">
                  <c:v>43334.135416666599</c:v>
                </c:pt>
                <c:pt idx="19331">
                  <c:v>43334.15625</c:v>
                </c:pt>
                <c:pt idx="19332">
                  <c:v>43334.177083333401</c:v>
                </c:pt>
                <c:pt idx="19333">
                  <c:v>43334.197916666599</c:v>
                </c:pt>
                <c:pt idx="19334">
                  <c:v>43334.21875</c:v>
                </c:pt>
                <c:pt idx="19335">
                  <c:v>43334.239583333401</c:v>
                </c:pt>
                <c:pt idx="19336">
                  <c:v>43334.260416666599</c:v>
                </c:pt>
                <c:pt idx="19337">
                  <c:v>43334.28125</c:v>
                </c:pt>
                <c:pt idx="19338">
                  <c:v>43334.302083333401</c:v>
                </c:pt>
                <c:pt idx="19339">
                  <c:v>43334.322916666599</c:v>
                </c:pt>
                <c:pt idx="19340">
                  <c:v>43334.34375</c:v>
                </c:pt>
                <c:pt idx="19341">
                  <c:v>43334.364583333401</c:v>
                </c:pt>
                <c:pt idx="19342">
                  <c:v>43334.385416666599</c:v>
                </c:pt>
                <c:pt idx="19343">
                  <c:v>43334.40625</c:v>
                </c:pt>
                <c:pt idx="19344">
                  <c:v>43334.427083333401</c:v>
                </c:pt>
                <c:pt idx="19345">
                  <c:v>43334.447916666599</c:v>
                </c:pt>
                <c:pt idx="19346">
                  <c:v>43334.46875</c:v>
                </c:pt>
                <c:pt idx="19347">
                  <c:v>43334.489583333401</c:v>
                </c:pt>
                <c:pt idx="19348">
                  <c:v>43334.510416666599</c:v>
                </c:pt>
                <c:pt idx="19349">
                  <c:v>43334.53125</c:v>
                </c:pt>
                <c:pt idx="19350">
                  <c:v>43334.552083333401</c:v>
                </c:pt>
                <c:pt idx="19351">
                  <c:v>43334.572916666599</c:v>
                </c:pt>
                <c:pt idx="19352">
                  <c:v>43334.59375</c:v>
                </c:pt>
                <c:pt idx="19353">
                  <c:v>43334.614583333401</c:v>
                </c:pt>
                <c:pt idx="19354">
                  <c:v>43334.635416666599</c:v>
                </c:pt>
                <c:pt idx="19355">
                  <c:v>43334.65625</c:v>
                </c:pt>
                <c:pt idx="19356">
                  <c:v>43334.677083333401</c:v>
                </c:pt>
                <c:pt idx="19357">
                  <c:v>43334.697916666599</c:v>
                </c:pt>
                <c:pt idx="19358">
                  <c:v>43334.71875</c:v>
                </c:pt>
                <c:pt idx="19359">
                  <c:v>43334.739583333401</c:v>
                </c:pt>
                <c:pt idx="19360">
                  <c:v>43334.760416666599</c:v>
                </c:pt>
                <c:pt idx="19361">
                  <c:v>43334.78125</c:v>
                </c:pt>
                <c:pt idx="19362">
                  <c:v>43334.802083333401</c:v>
                </c:pt>
                <c:pt idx="19363">
                  <c:v>43334.822916666599</c:v>
                </c:pt>
                <c:pt idx="19364">
                  <c:v>43334.84375</c:v>
                </c:pt>
                <c:pt idx="19365">
                  <c:v>43334.864583333401</c:v>
                </c:pt>
                <c:pt idx="19366">
                  <c:v>43334.885416666599</c:v>
                </c:pt>
                <c:pt idx="19367">
                  <c:v>43334.90625</c:v>
                </c:pt>
                <c:pt idx="19368">
                  <c:v>43334.927083333401</c:v>
                </c:pt>
                <c:pt idx="19369">
                  <c:v>43334.947916666599</c:v>
                </c:pt>
                <c:pt idx="19370">
                  <c:v>43334.96875</c:v>
                </c:pt>
                <c:pt idx="19371">
                  <c:v>43334.989583333401</c:v>
                </c:pt>
                <c:pt idx="19372">
                  <c:v>43335.010416666599</c:v>
                </c:pt>
                <c:pt idx="19373">
                  <c:v>43335.03125</c:v>
                </c:pt>
                <c:pt idx="19374">
                  <c:v>43335.052083333401</c:v>
                </c:pt>
                <c:pt idx="19375">
                  <c:v>43335.072916666599</c:v>
                </c:pt>
                <c:pt idx="19376">
                  <c:v>43335.09375</c:v>
                </c:pt>
                <c:pt idx="19377">
                  <c:v>43335.114583333401</c:v>
                </c:pt>
                <c:pt idx="19378">
                  <c:v>43335.135416666599</c:v>
                </c:pt>
                <c:pt idx="19379">
                  <c:v>43335.15625</c:v>
                </c:pt>
                <c:pt idx="19380">
                  <c:v>43335.177083333401</c:v>
                </c:pt>
                <c:pt idx="19381">
                  <c:v>43335.197916666599</c:v>
                </c:pt>
                <c:pt idx="19382">
                  <c:v>43335.21875</c:v>
                </c:pt>
                <c:pt idx="19383">
                  <c:v>43335.239583333401</c:v>
                </c:pt>
                <c:pt idx="19384">
                  <c:v>43335.260416666599</c:v>
                </c:pt>
                <c:pt idx="19385">
                  <c:v>43335.28125</c:v>
                </c:pt>
                <c:pt idx="19386">
                  <c:v>43335.302083333401</c:v>
                </c:pt>
                <c:pt idx="19387">
                  <c:v>43335.322916666599</c:v>
                </c:pt>
                <c:pt idx="19388">
                  <c:v>43335.34375</c:v>
                </c:pt>
                <c:pt idx="19389">
                  <c:v>43335.364583333401</c:v>
                </c:pt>
                <c:pt idx="19390">
                  <c:v>43335.385416666599</c:v>
                </c:pt>
                <c:pt idx="19391">
                  <c:v>43335.40625</c:v>
                </c:pt>
                <c:pt idx="19392">
                  <c:v>43335.427083333401</c:v>
                </c:pt>
                <c:pt idx="19393">
                  <c:v>43335.447916666599</c:v>
                </c:pt>
                <c:pt idx="19394">
                  <c:v>43335.46875</c:v>
                </c:pt>
                <c:pt idx="19395">
                  <c:v>43335.489583333401</c:v>
                </c:pt>
                <c:pt idx="19396">
                  <c:v>43335.510416666599</c:v>
                </c:pt>
                <c:pt idx="19397">
                  <c:v>43335.53125</c:v>
                </c:pt>
                <c:pt idx="19398">
                  <c:v>43335.552083333401</c:v>
                </c:pt>
                <c:pt idx="19399">
                  <c:v>43335.572916666599</c:v>
                </c:pt>
                <c:pt idx="19400">
                  <c:v>43335.59375</c:v>
                </c:pt>
                <c:pt idx="19401">
                  <c:v>43335.614583333401</c:v>
                </c:pt>
                <c:pt idx="19402">
                  <c:v>43335.635416666599</c:v>
                </c:pt>
                <c:pt idx="19403">
                  <c:v>43335.65625</c:v>
                </c:pt>
                <c:pt idx="19404">
                  <c:v>43335.677083333401</c:v>
                </c:pt>
                <c:pt idx="19405">
                  <c:v>43335.697916666599</c:v>
                </c:pt>
                <c:pt idx="19406">
                  <c:v>43335.71875</c:v>
                </c:pt>
                <c:pt idx="19407">
                  <c:v>43335.739583333401</c:v>
                </c:pt>
                <c:pt idx="19408">
                  <c:v>43335.760416666599</c:v>
                </c:pt>
                <c:pt idx="19409">
                  <c:v>43335.78125</c:v>
                </c:pt>
                <c:pt idx="19410">
                  <c:v>43335.802083333401</c:v>
                </c:pt>
                <c:pt idx="19411">
                  <c:v>43335.822916666599</c:v>
                </c:pt>
                <c:pt idx="19412">
                  <c:v>43335.84375</c:v>
                </c:pt>
                <c:pt idx="19413">
                  <c:v>43335.864583333401</c:v>
                </c:pt>
                <c:pt idx="19414">
                  <c:v>43335.885416666599</c:v>
                </c:pt>
                <c:pt idx="19415">
                  <c:v>43335.90625</c:v>
                </c:pt>
                <c:pt idx="19416">
                  <c:v>43335.927083333401</c:v>
                </c:pt>
                <c:pt idx="19417">
                  <c:v>43335.947916666599</c:v>
                </c:pt>
                <c:pt idx="19418">
                  <c:v>43335.96875</c:v>
                </c:pt>
                <c:pt idx="19419">
                  <c:v>43335.989583333401</c:v>
                </c:pt>
                <c:pt idx="19420">
                  <c:v>43336.010416666599</c:v>
                </c:pt>
                <c:pt idx="19421">
                  <c:v>43336.03125</c:v>
                </c:pt>
                <c:pt idx="19422">
                  <c:v>43336.052083333401</c:v>
                </c:pt>
                <c:pt idx="19423">
                  <c:v>43336.072916666599</c:v>
                </c:pt>
                <c:pt idx="19424">
                  <c:v>43336.09375</c:v>
                </c:pt>
                <c:pt idx="19425">
                  <c:v>43336.114583333401</c:v>
                </c:pt>
                <c:pt idx="19426">
                  <c:v>43336.135416666599</c:v>
                </c:pt>
                <c:pt idx="19427">
                  <c:v>43336.15625</c:v>
                </c:pt>
                <c:pt idx="19428">
                  <c:v>43336.177083333401</c:v>
                </c:pt>
                <c:pt idx="19429">
                  <c:v>43336.197916666599</c:v>
                </c:pt>
                <c:pt idx="19430">
                  <c:v>43336.21875</c:v>
                </c:pt>
                <c:pt idx="19431">
                  <c:v>43336.239583333401</c:v>
                </c:pt>
                <c:pt idx="19432">
                  <c:v>43336.260416666599</c:v>
                </c:pt>
                <c:pt idx="19433">
                  <c:v>43336.28125</c:v>
                </c:pt>
                <c:pt idx="19434">
                  <c:v>43336.302083333401</c:v>
                </c:pt>
                <c:pt idx="19435">
                  <c:v>43336.322916666599</c:v>
                </c:pt>
                <c:pt idx="19436">
                  <c:v>43336.34375</c:v>
                </c:pt>
                <c:pt idx="19437">
                  <c:v>43336.364583333401</c:v>
                </c:pt>
                <c:pt idx="19438">
                  <c:v>43336.385416666599</c:v>
                </c:pt>
                <c:pt idx="19439">
                  <c:v>43336.40625</c:v>
                </c:pt>
                <c:pt idx="19440">
                  <c:v>43336.427083333401</c:v>
                </c:pt>
                <c:pt idx="19441">
                  <c:v>43336.447916666599</c:v>
                </c:pt>
                <c:pt idx="19442">
                  <c:v>43336.46875</c:v>
                </c:pt>
                <c:pt idx="19443">
                  <c:v>43336.489583333401</c:v>
                </c:pt>
                <c:pt idx="19444">
                  <c:v>43336.510416666599</c:v>
                </c:pt>
                <c:pt idx="19445">
                  <c:v>43336.53125</c:v>
                </c:pt>
                <c:pt idx="19446">
                  <c:v>43336.552083333401</c:v>
                </c:pt>
                <c:pt idx="19447">
                  <c:v>43336.572916666599</c:v>
                </c:pt>
                <c:pt idx="19448">
                  <c:v>43336.59375</c:v>
                </c:pt>
                <c:pt idx="19449">
                  <c:v>43336.614583333401</c:v>
                </c:pt>
                <c:pt idx="19450">
                  <c:v>43336.635416666599</c:v>
                </c:pt>
                <c:pt idx="19451">
                  <c:v>43336.65625</c:v>
                </c:pt>
                <c:pt idx="19452">
                  <c:v>43336.677083333401</c:v>
                </c:pt>
                <c:pt idx="19453">
                  <c:v>43336.697916666599</c:v>
                </c:pt>
                <c:pt idx="19454">
                  <c:v>43336.71875</c:v>
                </c:pt>
                <c:pt idx="19455">
                  <c:v>43336.739583333401</c:v>
                </c:pt>
                <c:pt idx="19456">
                  <c:v>43336.760416666599</c:v>
                </c:pt>
                <c:pt idx="19457">
                  <c:v>43336.78125</c:v>
                </c:pt>
                <c:pt idx="19458">
                  <c:v>43336.802083333401</c:v>
                </c:pt>
                <c:pt idx="19459">
                  <c:v>43336.822916666599</c:v>
                </c:pt>
                <c:pt idx="19460">
                  <c:v>43336.84375</c:v>
                </c:pt>
                <c:pt idx="19461">
                  <c:v>43336.864583333401</c:v>
                </c:pt>
                <c:pt idx="19462">
                  <c:v>43336.885416666599</c:v>
                </c:pt>
                <c:pt idx="19463">
                  <c:v>43336.90625</c:v>
                </c:pt>
                <c:pt idx="19464">
                  <c:v>43336.927083333401</c:v>
                </c:pt>
                <c:pt idx="19465">
                  <c:v>43336.947916666599</c:v>
                </c:pt>
                <c:pt idx="19466">
                  <c:v>43336.96875</c:v>
                </c:pt>
                <c:pt idx="19467">
                  <c:v>43336.989583333401</c:v>
                </c:pt>
                <c:pt idx="19468">
                  <c:v>43337.010416666599</c:v>
                </c:pt>
                <c:pt idx="19469">
                  <c:v>43337.03125</c:v>
                </c:pt>
                <c:pt idx="19470">
                  <c:v>43337.052083333401</c:v>
                </c:pt>
                <c:pt idx="19471">
                  <c:v>43337.072916666599</c:v>
                </c:pt>
                <c:pt idx="19472">
                  <c:v>43337.09375</c:v>
                </c:pt>
                <c:pt idx="19473">
                  <c:v>43337.114583333401</c:v>
                </c:pt>
                <c:pt idx="19474">
                  <c:v>43337.135416666599</c:v>
                </c:pt>
                <c:pt idx="19475">
                  <c:v>43337.15625</c:v>
                </c:pt>
                <c:pt idx="19476">
                  <c:v>43337.177083333401</c:v>
                </c:pt>
                <c:pt idx="19477">
                  <c:v>43337.197916666599</c:v>
                </c:pt>
                <c:pt idx="19478">
                  <c:v>43337.21875</c:v>
                </c:pt>
                <c:pt idx="19479">
                  <c:v>43337.239583333401</c:v>
                </c:pt>
                <c:pt idx="19480">
                  <c:v>43337.260416666599</c:v>
                </c:pt>
                <c:pt idx="19481">
                  <c:v>43337.28125</c:v>
                </c:pt>
                <c:pt idx="19482">
                  <c:v>43337.302083333401</c:v>
                </c:pt>
                <c:pt idx="19483">
                  <c:v>43337.322916666599</c:v>
                </c:pt>
                <c:pt idx="19484">
                  <c:v>43337.34375</c:v>
                </c:pt>
                <c:pt idx="19485">
                  <c:v>43337.364583333401</c:v>
                </c:pt>
                <c:pt idx="19486">
                  <c:v>43337.385416666599</c:v>
                </c:pt>
                <c:pt idx="19487">
                  <c:v>43337.40625</c:v>
                </c:pt>
                <c:pt idx="19488">
                  <c:v>43337.427083333401</c:v>
                </c:pt>
                <c:pt idx="19489">
                  <c:v>43337.447916666599</c:v>
                </c:pt>
                <c:pt idx="19490">
                  <c:v>43337.46875</c:v>
                </c:pt>
                <c:pt idx="19491">
                  <c:v>43337.489583333401</c:v>
                </c:pt>
                <c:pt idx="19492">
                  <c:v>43337.510416666599</c:v>
                </c:pt>
                <c:pt idx="19493">
                  <c:v>43337.53125</c:v>
                </c:pt>
                <c:pt idx="19494">
                  <c:v>43337.552083333401</c:v>
                </c:pt>
                <c:pt idx="19495">
                  <c:v>43337.572916666599</c:v>
                </c:pt>
                <c:pt idx="19496">
                  <c:v>43337.59375</c:v>
                </c:pt>
                <c:pt idx="19497">
                  <c:v>43337.614583333401</c:v>
                </c:pt>
                <c:pt idx="19498">
                  <c:v>43337.635416666599</c:v>
                </c:pt>
                <c:pt idx="19499">
                  <c:v>43337.65625</c:v>
                </c:pt>
                <c:pt idx="19500">
                  <c:v>43337.677083333401</c:v>
                </c:pt>
                <c:pt idx="19501">
                  <c:v>43337.697916666599</c:v>
                </c:pt>
                <c:pt idx="19502">
                  <c:v>43337.71875</c:v>
                </c:pt>
                <c:pt idx="19503">
                  <c:v>43337.739583333401</c:v>
                </c:pt>
                <c:pt idx="19504">
                  <c:v>43337.760416666599</c:v>
                </c:pt>
                <c:pt idx="19505">
                  <c:v>43337.78125</c:v>
                </c:pt>
                <c:pt idx="19506">
                  <c:v>43337.802083333401</c:v>
                </c:pt>
                <c:pt idx="19507">
                  <c:v>43337.822916666599</c:v>
                </c:pt>
                <c:pt idx="19508">
                  <c:v>43337.84375</c:v>
                </c:pt>
                <c:pt idx="19509">
                  <c:v>43337.864583333401</c:v>
                </c:pt>
                <c:pt idx="19510">
                  <c:v>43337.885416666599</c:v>
                </c:pt>
                <c:pt idx="19511">
                  <c:v>43337.90625</c:v>
                </c:pt>
                <c:pt idx="19512">
                  <c:v>43337.927083333401</c:v>
                </c:pt>
                <c:pt idx="19513">
                  <c:v>43337.947916666599</c:v>
                </c:pt>
                <c:pt idx="19514">
                  <c:v>43337.96875</c:v>
                </c:pt>
                <c:pt idx="19515">
                  <c:v>43337.989583333401</c:v>
                </c:pt>
                <c:pt idx="19516">
                  <c:v>43338.010416666599</c:v>
                </c:pt>
                <c:pt idx="19517">
                  <c:v>43338.03125</c:v>
                </c:pt>
                <c:pt idx="19518">
                  <c:v>43338.052083333401</c:v>
                </c:pt>
                <c:pt idx="19519">
                  <c:v>43338.072916666599</c:v>
                </c:pt>
                <c:pt idx="19520">
                  <c:v>43338.09375</c:v>
                </c:pt>
                <c:pt idx="19521">
                  <c:v>43338.114583333401</c:v>
                </c:pt>
                <c:pt idx="19522">
                  <c:v>43338.135416666599</c:v>
                </c:pt>
                <c:pt idx="19523">
                  <c:v>43338.15625</c:v>
                </c:pt>
                <c:pt idx="19524">
                  <c:v>43338.177083333401</c:v>
                </c:pt>
                <c:pt idx="19525">
                  <c:v>43338.197916666599</c:v>
                </c:pt>
                <c:pt idx="19526">
                  <c:v>43338.21875</c:v>
                </c:pt>
                <c:pt idx="19527">
                  <c:v>43338.239583333401</c:v>
                </c:pt>
                <c:pt idx="19528">
                  <c:v>43338.260416666599</c:v>
                </c:pt>
                <c:pt idx="19529">
                  <c:v>43338.28125</c:v>
                </c:pt>
                <c:pt idx="19530">
                  <c:v>43338.302083333401</c:v>
                </c:pt>
                <c:pt idx="19531">
                  <c:v>43338.322916666599</c:v>
                </c:pt>
                <c:pt idx="19532">
                  <c:v>43338.34375</c:v>
                </c:pt>
                <c:pt idx="19533">
                  <c:v>43338.364583333401</c:v>
                </c:pt>
                <c:pt idx="19534">
                  <c:v>43338.385416666599</c:v>
                </c:pt>
                <c:pt idx="19535">
                  <c:v>43338.40625</c:v>
                </c:pt>
                <c:pt idx="19536">
                  <c:v>43338.427083333401</c:v>
                </c:pt>
                <c:pt idx="19537">
                  <c:v>43338.447916666599</c:v>
                </c:pt>
                <c:pt idx="19538">
                  <c:v>43338.46875</c:v>
                </c:pt>
                <c:pt idx="19539">
                  <c:v>43338.489583333401</c:v>
                </c:pt>
                <c:pt idx="19540">
                  <c:v>43338.510416666599</c:v>
                </c:pt>
                <c:pt idx="19541">
                  <c:v>43338.53125</c:v>
                </c:pt>
                <c:pt idx="19542">
                  <c:v>43338.552083333401</c:v>
                </c:pt>
                <c:pt idx="19543">
                  <c:v>43338.572916666599</c:v>
                </c:pt>
                <c:pt idx="19544">
                  <c:v>43338.59375</c:v>
                </c:pt>
                <c:pt idx="19545">
                  <c:v>43338.614583333401</c:v>
                </c:pt>
                <c:pt idx="19546">
                  <c:v>43338.635416666599</c:v>
                </c:pt>
                <c:pt idx="19547">
                  <c:v>43338.65625</c:v>
                </c:pt>
                <c:pt idx="19548">
                  <c:v>43338.677083333401</c:v>
                </c:pt>
                <c:pt idx="19549">
                  <c:v>43338.697916666599</c:v>
                </c:pt>
                <c:pt idx="19550">
                  <c:v>43338.71875</c:v>
                </c:pt>
                <c:pt idx="19551">
                  <c:v>43338.739583333401</c:v>
                </c:pt>
                <c:pt idx="19552">
                  <c:v>43338.760416666599</c:v>
                </c:pt>
                <c:pt idx="19553">
                  <c:v>43338.78125</c:v>
                </c:pt>
                <c:pt idx="19554">
                  <c:v>43338.802083333401</c:v>
                </c:pt>
                <c:pt idx="19555">
                  <c:v>43338.822916666599</c:v>
                </c:pt>
                <c:pt idx="19556">
                  <c:v>43338.84375</c:v>
                </c:pt>
                <c:pt idx="19557">
                  <c:v>43338.864583333401</c:v>
                </c:pt>
                <c:pt idx="19558">
                  <c:v>43338.885416666599</c:v>
                </c:pt>
                <c:pt idx="19559">
                  <c:v>43338.90625</c:v>
                </c:pt>
                <c:pt idx="19560">
                  <c:v>43338.927083333401</c:v>
                </c:pt>
                <c:pt idx="19561">
                  <c:v>43338.947916666599</c:v>
                </c:pt>
                <c:pt idx="19562">
                  <c:v>43338.96875</c:v>
                </c:pt>
                <c:pt idx="19563">
                  <c:v>43338.989583333401</c:v>
                </c:pt>
                <c:pt idx="19564">
                  <c:v>43339.010416666599</c:v>
                </c:pt>
                <c:pt idx="19565">
                  <c:v>43339.03125</c:v>
                </c:pt>
                <c:pt idx="19566">
                  <c:v>43339.052083333401</c:v>
                </c:pt>
                <c:pt idx="19567">
                  <c:v>43339.072916666599</c:v>
                </c:pt>
                <c:pt idx="19568">
                  <c:v>43339.09375</c:v>
                </c:pt>
                <c:pt idx="19569">
                  <c:v>43339.114583333401</c:v>
                </c:pt>
                <c:pt idx="19570">
                  <c:v>43339.135416666599</c:v>
                </c:pt>
                <c:pt idx="19571">
                  <c:v>43339.15625</c:v>
                </c:pt>
                <c:pt idx="19572">
                  <c:v>43339.177083333401</c:v>
                </c:pt>
                <c:pt idx="19573">
                  <c:v>43339.197916666599</c:v>
                </c:pt>
                <c:pt idx="19574">
                  <c:v>43339.21875</c:v>
                </c:pt>
                <c:pt idx="19575">
                  <c:v>43339.239583333401</c:v>
                </c:pt>
                <c:pt idx="19576">
                  <c:v>43339.260416666599</c:v>
                </c:pt>
                <c:pt idx="19577">
                  <c:v>43339.28125</c:v>
                </c:pt>
                <c:pt idx="19578">
                  <c:v>43339.302083333401</c:v>
                </c:pt>
                <c:pt idx="19579">
                  <c:v>43339.322916666599</c:v>
                </c:pt>
                <c:pt idx="19580">
                  <c:v>43339.34375</c:v>
                </c:pt>
                <c:pt idx="19581">
                  <c:v>43339.364583333401</c:v>
                </c:pt>
                <c:pt idx="19582">
                  <c:v>43339.385416666599</c:v>
                </c:pt>
                <c:pt idx="19583">
                  <c:v>43339.40625</c:v>
                </c:pt>
                <c:pt idx="19584">
                  <c:v>43339.427083333401</c:v>
                </c:pt>
                <c:pt idx="19585">
                  <c:v>43339.447916666599</c:v>
                </c:pt>
                <c:pt idx="19586">
                  <c:v>43339.46875</c:v>
                </c:pt>
                <c:pt idx="19587">
                  <c:v>43339.489583333401</c:v>
                </c:pt>
                <c:pt idx="19588">
                  <c:v>43339.510416666599</c:v>
                </c:pt>
                <c:pt idx="19589">
                  <c:v>43339.53125</c:v>
                </c:pt>
                <c:pt idx="19590">
                  <c:v>43339.552083333401</c:v>
                </c:pt>
                <c:pt idx="19591">
                  <c:v>43339.572916666599</c:v>
                </c:pt>
                <c:pt idx="19592">
                  <c:v>43339.59375</c:v>
                </c:pt>
                <c:pt idx="19593">
                  <c:v>43339.614583333401</c:v>
                </c:pt>
                <c:pt idx="19594">
                  <c:v>43339.635416666599</c:v>
                </c:pt>
                <c:pt idx="19595">
                  <c:v>43339.65625</c:v>
                </c:pt>
                <c:pt idx="19596">
                  <c:v>43339.677083333401</c:v>
                </c:pt>
                <c:pt idx="19597">
                  <c:v>43339.697916666599</c:v>
                </c:pt>
                <c:pt idx="19598">
                  <c:v>43339.71875</c:v>
                </c:pt>
                <c:pt idx="19599">
                  <c:v>43339.739583333401</c:v>
                </c:pt>
                <c:pt idx="19600">
                  <c:v>43339.760416666599</c:v>
                </c:pt>
                <c:pt idx="19601">
                  <c:v>43339.78125</c:v>
                </c:pt>
                <c:pt idx="19602">
                  <c:v>43339.802083333401</c:v>
                </c:pt>
                <c:pt idx="19603">
                  <c:v>43339.822916666599</c:v>
                </c:pt>
                <c:pt idx="19604">
                  <c:v>43339.84375</c:v>
                </c:pt>
                <c:pt idx="19605">
                  <c:v>43339.864583333401</c:v>
                </c:pt>
                <c:pt idx="19606">
                  <c:v>43339.885416666599</c:v>
                </c:pt>
                <c:pt idx="19607">
                  <c:v>43339.90625</c:v>
                </c:pt>
                <c:pt idx="19608">
                  <c:v>43339.927083333401</c:v>
                </c:pt>
                <c:pt idx="19609">
                  <c:v>43339.947916666599</c:v>
                </c:pt>
                <c:pt idx="19610">
                  <c:v>43339.96875</c:v>
                </c:pt>
                <c:pt idx="19611">
                  <c:v>43339.989583333401</c:v>
                </c:pt>
                <c:pt idx="19612">
                  <c:v>43340.010416666599</c:v>
                </c:pt>
                <c:pt idx="19613">
                  <c:v>43340.03125</c:v>
                </c:pt>
                <c:pt idx="19614">
                  <c:v>43340.052083333401</c:v>
                </c:pt>
                <c:pt idx="19615">
                  <c:v>43340.072916666599</c:v>
                </c:pt>
                <c:pt idx="19616">
                  <c:v>43340.09375</c:v>
                </c:pt>
                <c:pt idx="19617">
                  <c:v>43340.114583333401</c:v>
                </c:pt>
                <c:pt idx="19618">
                  <c:v>43340.135416666599</c:v>
                </c:pt>
                <c:pt idx="19619">
                  <c:v>43340.15625</c:v>
                </c:pt>
                <c:pt idx="19620">
                  <c:v>43340.177083333401</c:v>
                </c:pt>
                <c:pt idx="19621">
                  <c:v>43340.197916666599</c:v>
                </c:pt>
                <c:pt idx="19622">
                  <c:v>43340.21875</c:v>
                </c:pt>
                <c:pt idx="19623">
                  <c:v>43340.239583333401</c:v>
                </c:pt>
                <c:pt idx="19624">
                  <c:v>43340.260416666599</c:v>
                </c:pt>
                <c:pt idx="19625">
                  <c:v>43340.28125</c:v>
                </c:pt>
                <c:pt idx="19626">
                  <c:v>43340.302083333401</c:v>
                </c:pt>
                <c:pt idx="19627">
                  <c:v>43340.322916666599</c:v>
                </c:pt>
                <c:pt idx="19628">
                  <c:v>43340.34375</c:v>
                </c:pt>
                <c:pt idx="19629">
                  <c:v>43340.364583333401</c:v>
                </c:pt>
                <c:pt idx="19630">
                  <c:v>43340.385416666599</c:v>
                </c:pt>
                <c:pt idx="19631">
                  <c:v>43340.40625</c:v>
                </c:pt>
                <c:pt idx="19632">
                  <c:v>43340.427083333401</c:v>
                </c:pt>
                <c:pt idx="19633">
                  <c:v>43340.447916666599</c:v>
                </c:pt>
                <c:pt idx="19634">
                  <c:v>43340.46875</c:v>
                </c:pt>
                <c:pt idx="19635">
                  <c:v>43340.489583333401</c:v>
                </c:pt>
                <c:pt idx="19636">
                  <c:v>43340.510416666599</c:v>
                </c:pt>
                <c:pt idx="19637">
                  <c:v>43340.53125</c:v>
                </c:pt>
                <c:pt idx="19638">
                  <c:v>43340.552083333401</c:v>
                </c:pt>
                <c:pt idx="19639">
                  <c:v>43340.572916666599</c:v>
                </c:pt>
                <c:pt idx="19640">
                  <c:v>43340.59375</c:v>
                </c:pt>
                <c:pt idx="19641">
                  <c:v>43340.614583333401</c:v>
                </c:pt>
                <c:pt idx="19642">
                  <c:v>43340.635416666599</c:v>
                </c:pt>
                <c:pt idx="19643">
                  <c:v>43340.65625</c:v>
                </c:pt>
                <c:pt idx="19644">
                  <c:v>43340.677083333401</c:v>
                </c:pt>
                <c:pt idx="19645">
                  <c:v>43340.697916666599</c:v>
                </c:pt>
                <c:pt idx="19646">
                  <c:v>43340.71875</c:v>
                </c:pt>
                <c:pt idx="19647">
                  <c:v>43340.739583333401</c:v>
                </c:pt>
                <c:pt idx="19648">
                  <c:v>43340.760416666599</c:v>
                </c:pt>
                <c:pt idx="19649">
                  <c:v>43340.78125</c:v>
                </c:pt>
                <c:pt idx="19650">
                  <c:v>43340.802083333401</c:v>
                </c:pt>
                <c:pt idx="19651">
                  <c:v>43340.822916666599</c:v>
                </c:pt>
                <c:pt idx="19652">
                  <c:v>43340.84375</c:v>
                </c:pt>
                <c:pt idx="19653">
                  <c:v>43340.864583333401</c:v>
                </c:pt>
                <c:pt idx="19654">
                  <c:v>43340.885416666599</c:v>
                </c:pt>
                <c:pt idx="19655">
                  <c:v>43340.90625</c:v>
                </c:pt>
                <c:pt idx="19656">
                  <c:v>43340.927083333401</c:v>
                </c:pt>
                <c:pt idx="19657">
                  <c:v>43340.947916666599</c:v>
                </c:pt>
                <c:pt idx="19658">
                  <c:v>43340.96875</c:v>
                </c:pt>
                <c:pt idx="19659">
                  <c:v>43340.989583333401</c:v>
                </c:pt>
                <c:pt idx="19660">
                  <c:v>43341.010416666599</c:v>
                </c:pt>
                <c:pt idx="19661">
                  <c:v>43341.03125</c:v>
                </c:pt>
                <c:pt idx="19662">
                  <c:v>43341.052083333401</c:v>
                </c:pt>
                <c:pt idx="19663">
                  <c:v>43341.072916666599</c:v>
                </c:pt>
                <c:pt idx="19664">
                  <c:v>43341.09375</c:v>
                </c:pt>
                <c:pt idx="19665">
                  <c:v>43341.114583333401</c:v>
                </c:pt>
                <c:pt idx="19666">
                  <c:v>43341.135416666599</c:v>
                </c:pt>
                <c:pt idx="19667">
                  <c:v>43341.15625</c:v>
                </c:pt>
                <c:pt idx="19668">
                  <c:v>43341.177083333401</c:v>
                </c:pt>
                <c:pt idx="19669">
                  <c:v>43341.197916666599</c:v>
                </c:pt>
                <c:pt idx="19670">
                  <c:v>43341.21875</c:v>
                </c:pt>
                <c:pt idx="19671">
                  <c:v>43341.239583333401</c:v>
                </c:pt>
                <c:pt idx="19672">
                  <c:v>43341.260416666599</c:v>
                </c:pt>
                <c:pt idx="19673">
                  <c:v>43341.28125</c:v>
                </c:pt>
                <c:pt idx="19674">
                  <c:v>43341.302083333401</c:v>
                </c:pt>
                <c:pt idx="19675">
                  <c:v>43341.322916666599</c:v>
                </c:pt>
                <c:pt idx="19676">
                  <c:v>43341.34375</c:v>
                </c:pt>
                <c:pt idx="19677">
                  <c:v>43341.364583333401</c:v>
                </c:pt>
                <c:pt idx="19678">
                  <c:v>43341.385416666599</c:v>
                </c:pt>
                <c:pt idx="19679">
                  <c:v>43341.40625</c:v>
                </c:pt>
                <c:pt idx="19680">
                  <c:v>43341.427083333401</c:v>
                </c:pt>
                <c:pt idx="19681">
                  <c:v>43341.447916666599</c:v>
                </c:pt>
                <c:pt idx="19682">
                  <c:v>43341.46875</c:v>
                </c:pt>
                <c:pt idx="19683">
                  <c:v>43341.489583333401</c:v>
                </c:pt>
                <c:pt idx="19684">
                  <c:v>43341.510416666599</c:v>
                </c:pt>
                <c:pt idx="19685">
                  <c:v>43341.53125</c:v>
                </c:pt>
                <c:pt idx="19686">
                  <c:v>43341.552083333401</c:v>
                </c:pt>
                <c:pt idx="19687">
                  <c:v>43341.572916666599</c:v>
                </c:pt>
                <c:pt idx="19688">
                  <c:v>43341.59375</c:v>
                </c:pt>
                <c:pt idx="19689">
                  <c:v>43341.614583333401</c:v>
                </c:pt>
                <c:pt idx="19690">
                  <c:v>43341.635416666599</c:v>
                </c:pt>
                <c:pt idx="19691">
                  <c:v>43341.65625</c:v>
                </c:pt>
                <c:pt idx="19692">
                  <c:v>43341.677083333401</c:v>
                </c:pt>
                <c:pt idx="19693">
                  <c:v>43341.697916666599</c:v>
                </c:pt>
                <c:pt idx="19694">
                  <c:v>43341.71875</c:v>
                </c:pt>
                <c:pt idx="19695">
                  <c:v>43341.739583333401</c:v>
                </c:pt>
                <c:pt idx="19696">
                  <c:v>43341.760416666599</c:v>
                </c:pt>
                <c:pt idx="19697">
                  <c:v>43341.78125</c:v>
                </c:pt>
                <c:pt idx="19698">
                  <c:v>43341.802083333401</c:v>
                </c:pt>
                <c:pt idx="19699">
                  <c:v>43341.822916666599</c:v>
                </c:pt>
                <c:pt idx="19700">
                  <c:v>43341.84375</c:v>
                </c:pt>
                <c:pt idx="19701">
                  <c:v>43341.864583333401</c:v>
                </c:pt>
                <c:pt idx="19702">
                  <c:v>43341.885416666599</c:v>
                </c:pt>
                <c:pt idx="19703">
                  <c:v>43341.90625</c:v>
                </c:pt>
                <c:pt idx="19704">
                  <c:v>43341.927083333401</c:v>
                </c:pt>
                <c:pt idx="19705">
                  <c:v>43341.947916666599</c:v>
                </c:pt>
                <c:pt idx="19706">
                  <c:v>43341.96875</c:v>
                </c:pt>
                <c:pt idx="19707">
                  <c:v>43341.989583333401</c:v>
                </c:pt>
                <c:pt idx="19708">
                  <c:v>43342.010416666599</c:v>
                </c:pt>
                <c:pt idx="19709">
                  <c:v>43342.03125</c:v>
                </c:pt>
                <c:pt idx="19710">
                  <c:v>43342.052083333401</c:v>
                </c:pt>
                <c:pt idx="19711">
                  <c:v>43342.072916666599</c:v>
                </c:pt>
                <c:pt idx="19712">
                  <c:v>43342.09375</c:v>
                </c:pt>
                <c:pt idx="19713">
                  <c:v>43342.114583333401</c:v>
                </c:pt>
                <c:pt idx="19714">
                  <c:v>43342.135416666599</c:v>
                </c:pt>
                <c:pt idx="19715">
                  <c:v>43342.15625</c:v>
                </c:pt>
                <c:pt idx="19716">
                  <c:v>43342.177083333401</c:v>
                </c:pt>
                <c:pt idx="19717">
                  <c:v>43342.197916666599</c:v>
                </c:pt>
                <c:pt idx="19718">
                  <c:v>43342.21875</c:v>
                </c:pt>
                <c:pt idx="19719">
                  <c:v>43342.239583333401</c:v>
                </c:pt>
                <c:pt idx="19720">
                  <c:v>43342.260416666599</c:v>
                </c:pt>
                <c:pt idx="19721">
                  <c:v>43342.28125</c:v>
                </c:pt>
                <c:pt idx="19722">
                  <c:v>43342.302083333401</c:v>
                </c:pt>
                <c:pt idx="19723">
                  <c:v>43342.322916666599</c:v>
                </c:pt>
                <c:pt idx="19724">
                  <c:v>43342.34375</c:v>
                </c:pt>
                <c:pt idx="19725">
                  <c:v>43342.364583333401</c:v>
                </c:pt>
                <c:pt idx="19726">
                  <c:v>43342.385416666599</c:v>
                </c:pt>
                <c:pt idx="19727">
                  <c:v>43342.40625</c:v>
                </c:pt>
                <c:pt idx="19728">
                  <c:v>43342.427083333401</c:v>
                </c:pt>
                <c:pt idx="19729">
                  <c:v>43342.447916666599</c:v>
                </c:pt>
                <c:pt idx="19730">
                  <c:v>43342.46875</c:v>
                </c:pt>
                <c:pt idx="19731">
                  <c:v>43342.489583333401</c:v>
                </c:pt>
                <c:pt idx="19732">
                  <c:v>43342.510416666599</c:v>
                </c:pt>
                <c:pt idx="19733">
                  <c:v>43342.53125</c:v>
                </c:pt>
                <c:pt idx="19734">
                  <c:v>43342.552083333401</c:v>
                </c:pt>
                <c:pt idx="19735">
                  <c:v>43342.572916666599</c:v>
                </c:pt>
                <c:pt idx="19736">
                  <c:v>43342.59375</c:v>
                </c:pt>
                <c:pt idx="19737">
                  <c:v>43342.614583333401</c:v>
                </c:pt>
                <c:pt idx="19738">
                  <c:v>43342.635416666599</c:v>
                </c:pt>
                <c:pt idx="19739">
                  <c:v>43342.65625</c:v>
                </c:pt>
                <c:pt idx="19740">
                  <c:v>43342.677083333401</c:v>
                </c:pt>
                <c:pt idx="19741">
                  <c:v>43342.697916666599</c:v>
                </c:pt>
                <c:pt idx="19742">
                  <c:v>43342.71875</c:v>
                </c:pt>
                <c:pt idx="19743">
                  <c:v>43342.739583333401</c:v>
                </c:pt>
                <c:pt idx="19744">
                  <c:v>43342.760416666599</c:v>
                </c:pt>
                <c:pt idx="19745">
                  <c:v>43342.78125</c:v>
                </c:pt>
                <c:pt idx="19746">
                  <c:v>43342.802083333401</c:v>
                </c:pt>
                <c:pt idx="19747">
                  <c:v>43342.822916666599</c:v>
                </c:pt>
                <c:pt idx="19748">
                  <c:v>43342.84375</c:v>
                </c:pt>
                <c:pt idx="19749">
                  <c:v>43342.864583333401</c:v>
                </c:pt>
                <c:pt idx="19750">
                  <c:v>43342.885416666599</c:v>
                </c:pt>
                <c:pt idx="19751">
                  <c:v>43342.90625</c:v>
                </c:pt>
                <c:pt idx="19752">
                  <c:v>43342.927083333401</c:v>
                </c:pt>
                <c:pt idx="19753">
                  <c:v>43342.947916666599</c:v>
                </c:pt>
                <c:pt idx="19754">
                  <c:v>43342.96875</c:v>
                </c:pt>
                <c:pt idx="19755">
                  <c:v>43342.989583333401</c:v>
                </c:pt>
                <c:pt idx="19756">
                  <c:v>43343.010416666599</c:v>
                </c:pt>
                <c:pt idx="19757">
                  <c:v>43343.03125</c:v>
                </c:pt>
                <c:pt idx="19758">
                  <c:v>43343.052083333401</c:v>
                </c:pt>
                <c:pt idx="19759">
                  <c:v>43343.072916666599</c:v>
                </c:pt>
                <c:pt idx="19760">
                  <c:v>43343.09375</c:v>
                </c:pt>
                <c:pt idx="19761">
                  <c:v>43343.114583333401</c:v>
                </c:pt>
                <c:pt idx="19762">
                  <c:v>43343.135416666599</c:v>
                </c:pt>
                <c:pt idx="19763">
                  <c:v>43343.15625</c:v>
                </c:pt>
                <c:pt idx="19764">
                  <c:v>43343.177083333401</c:v>
                </c:pt>
                <c:pt idx="19765">
                  <c:v>43343.197916666599</c:v>
                </c:pt>
                <c:pt idx="19766">
                  <c:v>43343.21875</c:v>
                </c:pt>
                <c:pt idx="19767">
                  <c:v>43343.239583333401</c:v>
                </c:pt>
                <c:pt idx="19768">
                  <c:v>43343.260416666599</c:v>
                </c:pt>
                <c:pt idx="19769">
                  <c:v>43343.28125</c:v>
                </c:pt>
                <c:pt idx="19770">
                  <c:v>43343.302083333401</c:v>
                </c:pt>
                <c:pt idx="19771">
                  <c:v>43343.322916666599</c:v>
                </c:pt>
                <c:pt idx="19772">
                  <c:v>43343.34375</c:v>
                </c:pt>
                <c:pt idx="19773">
                  <c:v>43343.364583333401</c:v>
                </c:pt>
                <c:pt idx="19774">
                  <c:v>43343.385416666599</c:v>
                </c:pt>
                <c:pt idx="19775">
                  <c:v>43343.40625</c:v>
                </c:pt>
                <c:pt idx="19776">
                  <c:v>43343.427083333401</c:v>
                </c:pt>
                <c:pt idx="19777">
                  <c:v>43343.447916666599</c:v>
                </c:pt>
                <c:pt idx="19778">
                  <c:v>43343.46875</c:v>
                </c:pt>
                <c:pt idx="19779">
                  <c:v>43343.489583333401</c:v>
                </c:pt>
                <c:pt idx="19780">
                  <c:v>43343.510416666599</c:v>
                </c:pt>
                <c:pt idx="19781">
                  <c:v>43343.53125</c:v>
                </c:pt>
                <c:pt idx="19782">
                  <c:v>43343.552083333401</c:v>
                </c:pt>
                <c:pt idx="19783">
                  <c:v>43343.572916666599</c:v>
                </c:pt>
                <c:pt idx="19784">
                  <c:v>43343.59375</c:v>
                </c:pt>
                <c:pt idx="19785">
                  <c:v>43343.614583333401</c:v>
                </c:pt>
                <c:pt idx="19786">
                  <c:v>43343.635416666599</c:v>
                </c:pt>
                <c:pt idx="19787">
                  <c:v>43343.65625</c:v>
                </c:pt>
                <c:pt idx="19788">
                  <c:v>43343.677083333401</c:v>
                </c:pt>
                <c:pt idx="19789">
                  <c:v>43343.697916666599</c:v>
                </c:pt>
                <c:pt idx="19790">
                  <c:v>43343.71875</c:v>
                </c:pt>
                <c:pt idx="19791">
                  <c:v>43343.739583333401</c:v>
                </c:pt>
                <c:pt idx="19792">
                  <c:v>43343.760416666599</c:v>
                </c:pt>
                <c:pt idx="19793">
                  <c:v>43343.78125</c:v>
                </c:pt>
                <c:pt idx="19794">
                  <c:v>43343.802083333401</c:v>
                </c:pt>
                <c:pt idx="19795">
                  <c:v>43343.822916666599</c:v>
                </c:pt>
                <c:pt idx="19796">
                  <c:v>43343.84375</c:v>
                </c:pt>
                <c:pt idx="19797">
                  <c:v>43343.864583333401</c:v>
                </c:pt>
                <c:pt idx="19798">
                  <c:v>43343.885416666599</c:v>
                </c:pt>
                <c:pt idx="19799">
                  <c:v>43343.90625</c:v>
                </c:pt>
                <c:pt idx="19800">
                  <c:v>43343.927083333401</c:v>
                </c:pt>
                <c:pt idx="19801">
                  <c:v>43343.947916666599</c:v>
                </c:pt>
                <c:pt idx="19802">
                  <c:v>43343.96875</c:v>
                </c:pt>
                <c:pt idx="19803">
                  <c:v>43343.989583333401</c:v>
                </c:pt>
                <c:pt idx="19804">
                  <c:v>43344.010416666599</c:v>
                </c:pt>
                <c:pt idx="19805">
                  <c:v>43344.03125</c:v>
                </c:pt>
                <c:pt idx="19806">
                  <c:v>43344.052083333401</c:v>
                </c:pt>
                <c:pt idx="19807">
                  <c:v>43344.072916666599</c:v>
                </c:pt>
                <c:pt idx="19808">
                  <c:v>43344.09375</c:v>
                </c:pt>
                <c:pt idx="19809">
                  <c:v>43344.114583333401</c:v>
                </c:pt>
                <c:pt idx="19810">
                  <c:v>43344.135416666599</c:v>
                </c:pt>
                <c:pt idx="19811">
                  <c:v>43344.15625</c:v>
                </c:pt>
                <c:pt idx="19812">
                  <c:v>43344.177083333401</c:v>
                </c:pt>
                <c:pt idx="19813">
                  <c:v>43344.197916666599</c:v>
                </c:pt>
                <c:pt idx="19814">
                  <c:v>43344.21875</c:v>
                </c:pt>
                <c:pt idx="19815">
                  <c:v>43344.239583333401</c:v>
                </c:pt>
                <c:pt idx="19816">
                  <c:v>43344.260416666599</c:v>
                </c:pt>
                <c:pt idx="19817">
                  <c:v>43344.28125</c:v>
                </c:pt>
                <c:pt idx="19818">
                  <c:v>43344.302083333401</c:v>
                </c:pt>
                <c:pt idx="19819">
                  <c:v>43344.322916666599</c:v>
                </c:pt>
                <c:pt idx="19820">
                  <c:v>43344.34375</c:v>
                </c:pt>
                <c:pt idx="19821">
                  <c:v>43344.364583333401</c:v>
                </c:pt>
                <c:pt idx="19822">
                  <c:v>43344.385416666599</c:v>
                </c:pt>
                <c:pt idx="19823">
                  <c:v>43344.40625</c:v>
                </c:pt>
                <c:pt idx="19824">
                  <c:v>43344.427083333401</c:v>
                </c:pt>
                <c:pt idx="19825">
                  <c:v>43344.447916666599</c:v>
                </c:pt>
                <c:pt idx="19826">
                  <c:v>43344.46875</c:v>
                </c:pt>
                <c:pt idx="19827">
                  <c:v>43344.489583333401</c:v>
                </c:pt>
                <c:pt idx="19828">
                  <c:v>43344.510416666599</c:v>
                </c:pt>
                <c:pt idx="19829">
                  <c:v>43344.53125</c:v>
                </c:pt>
                <c:pt idx="19830">
                  <c:v>43344.552083333401</c:v>
                </c:pt>
                <c:pt idx="19831">
                  <c:v>43344.572916666599</c:v>
                </c:pt>
                <c:pt idx="19832">
                  <c:v>43344.59375</c:v>
                </c:pt>
                <c:pt idx="19833">
                  <c:v>43344.614583333401</c:v>
                </c:pt>
                <c:pt idx="19834">
                  <c:v>43344.635416666599</c:v>
                </c:pt>
                <c:pt idx="19835">
                  <c:v>43344.65625</c:v>
                </c:pt>
                <c:pt idx="19836">
                  <c:v>43344.677083333401</c:v>
                </c:pt>
                <c:pt idx="19837">
                  <c:v>43344.697916666599</c:v>
                </c:pt>
                <c:pt idx="19838">
                  <c:v>43344.71875</c:v>
                </c:pt>
                <c:pt idx="19839">
                  <c:v>43344.739583333401</c:v>
                </c:pt>
                <c:pt idx="19840">
                  <c:v>43344.760416666599</c:v>
                </c:pt>
                <c:pt idx="19841">
                  <c:v>43344.78125</c:v>
                </c:pt>
                <c:pt idx="19842">
                  <c:v>43344.802083333401</c:v>
                </c:pt>
                <c:pt idx="19843">
                  <c:v>43344.822916666599</c:v>
                </c:pt>
                <c:pt idx="19844">
                  <c:v>43344.84375</c:v>
                </c:pt>
                <c:pt idx="19845">
                  <c:v>43344.864583333401</c:v>
                </c:pt>
                <c:pt idx="19846">
                  <c:v>43344.885416666599</c:v>
                </c:pt>
                <c:pt idx="19847">
                  <c:v>43344.90625</c:v>
                </c:pt>
                <c:pt idx="19848">
                  <c:v>43344.927083333401</c:v>
                </c:pt>
                <c:pt idx="19849">
                  <c:v>43344.947916666599</c:v>
                </c:pt>
                <c:pt idx="19850">
                  <c:v>43344.96875</c:v>
                </c:pt>
                <c:pt idx="19851">
                  <c:v>43344.989583333401</c:v>
                </c:pt>
                <c:pt idx="19852">
                  <c:v>43345.010416666599</c:v>
                </c:pt>
                <c:pt idx="19853">
                  <c:v>43345.03125</c:v>
                </c:pt>
                <c:pt idx="19854">
                  <c:v>43345.052083333401</c:v>
                </c:pt>
                <c:pt idx="19855">
                  <c:v>43345.072916666599</c:v>
                </c:pt>
                <c:pt idx="19856">
                  <c:v>43345.09375</c:v>
                </c:pt>
                <c:pt idx="19857">
                  <c:v>43345.114583333401</c:v>
                </c:pt>
                <c:pt idx="19858">
                  <c:v>43345.135416666599</c:v>
                </c:pt>
                <c:pt idx="19859">
                  <c:v>43345.15625</c:v>
                </c:pt>
                <c:pt idx="19860">
                  <c:v>43345.177083333401</c:v>
                </c:pt>
                <c:pt idx="19861">
                  <c:v>43345.197916666599</c:v>
                </c:pt>
                <c:pt idx="19862">
                  <c:v>43345.21875</c:v>
                </c:pt>
                <c:pt idx="19863">
                  <c:v>43345.239583333401</c:v>
                </c:pt>
                <c:pt idx="19864">
                  <c:v>43345.260416666599</c:v>
                </c:pt>
                <c:pt idx="19865">
                  <c:v>43345.28125</c:v>
                </c:pt>
                <c:pt idx="19866">
                  <c:v>43345.302083333401</c:v>
                </c:pt>
                <c:pt idx="19867">
                  <c:v>43345.322916666599</c:v>
                </c:pt>
                <c:pt idx="19868">
                  <c:v>43345.34375</c:v>
                </c:pt>
                <c:pt idx="19869">
                  <c:v>43345.364583333401</c:v>
                </c:pt>
                <c:pt idx="19870">
                  <c:v>43345.385416666599</c:v>
                </c:pt>
                <c:pt idx="19871">
                  <c:v>43345.40625</c:v>
                </c:pt>
                <c:pt idx="19872">
                  <c:v>43345.427083333401</c:v>
                </c:pt>
                <c:pt idx="19873">
                  <c:v>43345.447916666599</c:v>
                </c:pt>
                <c:pt idx="19874">
                  <c:v>43345.46875</c:v>
                </c:pt>
                <c:pt idx="19875">
                  <c:v>43345.489583333401</c:v>
                </c:pt>
                <c:pt idx="19876">
                  <c:v>43345.510416666599</c:v>
                </c:pt>
                <c:pt idx="19877">
                  <c:v>43345.53125</c:v>
                </c:pt>
                <c:pt idx="19878">
                  <c:v>43345.552083333401</c:v>
                </c:pt>
                <c:pt idx="19879">
                  <c:v>43345.572916666599</c:v>
                </c:pt>
                <c:pt idx="19880">
                  <c:v>43345.59375</c:v>
                </c:pt>
                <c:pt idx="19881">
                  <c:v>43345.614583333401</c:v>
                </c:pt>
                <c:pt idx="19882">
                  <c:v>43345.635416666599</c:v>
                </c:pt>
                <c:pt idx="19883">
                  <c:v>43345.65625</c:v>
                </c:pt>
                <c:pt idx="19884">
                  <c:v>43345.677083333401</c:v>
                </c:pt>
                <c:pt idx="19885">
                  <c:v>43345.697916666599</c:v>
                </c:pt>
                <c:pt idx="19886">
                  <c:v>43345.71875</c:v>
                </c:pt>
                <c:pt idx="19887">
                  <c:v>43345.739583333401</c:v>
                </c:pt>
                <c:pt idx="19888">
                  <c:v>43345.760416666599</c:v>
                </c:pt>
                <c:pt idx="19889">
                  <c:v>43345.78125</c:v>
                </c:pt>
                <c:pt idx="19890">
                  <c:v>43345.802083333401</c:v>
                </c:pt>
                <c:pt idx="19891">
                  <c:v>43345.822916666599</c:v>
                </c:pt>
                <c:pt idx="19892">
                  <c:v>43345.84375</c:v>
                </c:pt>
                <c:pt idx="19893">
                  <c:v>43345.864583333401</c:v>
                </c:pt>
                <c:pt idx="19894">
                  <c:v>43345.885416666599</c:v>
                </c:pt>
                <c:pt idx="19895">
                  <c:v>43345.90625</c:v>
                </c:pt>
                <c:pt idx="19896">
                  <c:v>43345.927083333401</c:v>
                </c:pt>
                <c:pt idx="19897">
                  <c:v>43345.947916666599</c:v>
                </c:pt>
                <c:pt idx="19898">
                  <c:v>43345.96875</c:v>
                </c:pt>
                <c:pt idx="19899">
                  <c:v>43345.989583333401</c:v>
                </c:pt>
                <c:pt idx="19900">
                  <c:v>43346.010416666599</c:v>
                </c:pt>
                <c:pt idx="19901">
                  <c:v>43346.03125</c:v>
                </c:pt>
                <c:pt idx="19902">
                  <c:v>43346.052083333401</c:v>
                </c:pt>
                <c:pt idx="19903">
                  <c:v>43346.072916666599</c:v>
                </c:pt>
                <c:pt idx="19904">
                  <c:v>43346.09375</c:v>
                </c:pt>
                <c:pt idx="19905">
                  <c:v>43346.114583333401</c:v>
                </c:pt>
                <c:pt idx="19906">
                  <c:v>43346.135416666599</c:v>
                </c:pt>
                <c:pt idx="19907">
                  <c:v>43346.15625</c:v>
                </c:pt>
                <c:pt idx="19908">
                  <c:v>43346.177083333401</c:v>
                </c:pt>
                <c:pt idx="19909">
                  <c:v>43346.197916666599</c:v>
                </c:pt>
                <c:pt idx="19910">
                  <c:v>43346.21875</c:v>
                </c:pt>
                <c:pt idx="19911">
                  <c:v>43346.239583333401</c:v>
                </c:pt>
                <c:pt idx="19912">
                  <c:v>43346.260416666599</c:v>
                </c:pt>
                <c:pt idx="19913">
                  <c:v>43346.28125</c:v>
                </c:pt>
                <c:pt idx="19914">
                  <c:v>43346.302083333401</c:v>
                </c:pt>
                <c:pt idx="19915">
                  <c:v>43346.322916666599</c:v>
                </c:pt>
                <c:pt idx="19916">
                  <c:v>43346.34375</c:v>
                </c:pt>
                <c:pt idx="19917">
                  <c:v>43346.364583333401</c:v>
                </c:pt>
                <c:pt idx="19918">
                  <c:v>43346.385416666599</c:v>
                </c:pt>
                <c:pt idx="19919">
                  <c:v>43346.40625</c:v>
                </c:pt>
                <c:pt idx="19920">
                  <c:v>43346.427083333401</c:v>
                </c:pt>
                <c:pt idx="19921">
                  <c:v>43346.447916666599</c:v>
                </c:pt>
                <c:pt idx="19922">
                  <c:v>43346.46875</c:v>
                </c:pt>
                <c:pt idx="19923">
                  <c:v>43346.489583333401</c:v>
                </c:pt>
                <c:pt idx="19924">
                  <c:v>43346.510416666599</c:v>
                </c:pt>
                <c:pt idx="19925">
                  <c:v>43346.53125</c:v>
                </c:pt>
                <c:pt idx="19926">
                  <c:v>43346.552083333401</c:v>
                </c:pt>
                <c:pt idx="19927">
                  <c:v>43346.572916666599</c:v>
                </c:pt>
                <c:pt idx="19928">
                  <c:v>43346.59375</c:v>
                </c:pt>
                <c:pt idx="19929">
                  <c:v>43346.614583333401</c:v>
                </c:pt>
                <c:pt idx="19930">
                  <c:v>43346.635416666599</c:v>
                </c:pt>
                <c:pt idx="19931">
                  <c:v>43346.65625</c:v>
                </c:pt>
                <c:pt idx="19932">
                  <c:v>43346.677083333401</c:v>
                </c:pt>
                <c:pt idx="19933">
                  <c:v>43346.697916666599</c:v>
                </c:pt>
                <c:pt idx="19934">
                  <c:v>43346.71875</c:v>
                </c:pt>
                <c:pt idx="19935">
                  <c:v>43346.739583333401</c:v>
                </c:pt>
                <c:pt idx="19936">
                  <c:v>43346.760416666599</c:v>
                </c:pt>
                <c:pt idx="19937">
                  <c:v>43346.78125</c:v>
                </c:pt>
                <c:pt idx="19938">
                  <c:v>43346.802083333401</c:v>
                </c:pt>
                <c:pt idx="19939">
                  <c:v>43346.822916666599</c:v>
                </c:pt>
                <c:pt idx="19940">
                  <c:v>43346.84375</c:v>
                </c:pt>
                <c:pt idx="19941">
                  <c:v>43346.864583333401</c:v>
                </c:pt>
                <c:pt idx="19942">
                  <c:v>43346.885416666599</c:v>
                </c:pt>
                <c:pt idx="19943">
                  <c:v>43346.90625</c:v>
                </c:pt>
                <c:pt idx="19944">
                  <c:v>43346.927083333401</c:v>
                </c:pt>
                <c:pt idx="19945">
                  <c:v>43346.947916666599</c:v>
                </c:pt>
                <c:pt idx="19946">
                  <c:v>43346.96875</c:v>
                </c:pt>
                <c:pt idx="19947">
                  <c:v>43346.989583333401</c:v>
                </c:pt>
                <c:pt idx="19948">
                  <c:v>43347.010416666599</c:v>
                </c:pt>
                <c:pt idx="19949">
                  <c:v>43347.03125</c:v>
                </c:pt>
                <c:pt idx="19950">
                  <c:v>43347.052083333401</c:v>
                </c:pt>
                <c:pt idx="19951">
                  <c:v>43347.072916666599</c:v>
                </c:pt>
                <c:pt idx="19952">
                  <c:v>43347.09375</c:v>
                </c:pt>
                <c:pt idx="19953">
                  <c:v>43347.114583333401</c:v>
                </c:pt>
                <c:pt idx="19954">
                  <c:v>43347.135416666599</c:v>
                </c:pt>
                <c:pt idx="19955">
                  <c:v>43347.15625</c:v>
                </c:pt>
                <c:pt idx="19956">
                  <c:v>43347.177083333401</c:v>
                </c:pt>
                <c:pt idx="19957">
                  <c:v>43347.197916666599</c:v>
                </c:pt>
                <c:pt idx="19958">
                  <c:v>43347.21875</c:v>
                </c:pt>
                <c:pt idx="19959">
                  <c:v>43347.239583333401</c:v>
                </c:pt>
                <c:pt idx="19960">
                  <c:v>43347.260416666599</c:v>
                </c:pt>
                <c:pt idx="19961">
                  <c:v>43347.28125</c:v>
                </c:pt>
                <c:pt idx="19962">
                  <c:v>43347.302083333401</c:v>
                </c:pt>
                <c:pt idx="19963">
                  <c:v>43347.322916666599</c:v>
                </c:pt>
                <c:pt idx="19964">
                  <c:v>43347.34375</c:v>
                </c:pt>
                <c:pt idx="19965">
                  <c:v>43347.364583333401</c:v>
                </c:pt>
                <c:pt idx="19966">
                  <c:v>43347.385416666599</c:v>
                </c:pt>
                <c:pt idx="19967">
                  <c:v>43347.40625</c:v>
                </c:pt>
                <c:pt idx="19968">
                  <c:v>43347.427083333401</c:v>
                </c:pt>
                <c:pt idx="19969">
                  <c:v>43347.447916666599</c:v>
                </c:pt>
                <c:pt idx="19970">
                  <c:v>43347.46875</c:v>
                </c:pt>
                <c:pt idx="19971">
                  <c:v>43347.489583333401</c:v>
                </c:pt>
                <c:pt idx="19972">
                  <c:v>43347.510416666599</c:v>
                </c:pt>
                <c:pt idx="19973">
                  <c:v>43347.53125</c:v>
                </c:pt>
                <c:pt idx="19974">
                  <c:v>43347.552083333401</c:v>
                </c:pt>
                <c:pt idx="19975">
                  <c:v>43347.572916666599</c:v>
                </c:pt>
                <c:pt idx="19976">
                  <c:v>43347.59375</c:v>
                </c:pt>
                <c:pt idx="19977">
                  <c:v>43347.614583333401</c:v>
                </c:pt>
                <c:pt idx="19978">
                  <c:v>43347.635416666599</c:v>
                </c:pt>
                <c:pt idx="19979">
                  <c:v>43347.65625</c:v>
                </c:pt>
                <c:pt idx="19980">
                  <c:v>43347.677083333401</c:v>
                </c:pt>
                <c:pt idx="19981">
                  <c:v>43347.697916666599</c:v>
                </c:pt>
                <c:pt idx="19982">
                  <c:v>43347.71875</c:v>
                </c:pt>
                <c:pt idx="19983">
                  <c:v>43347.739583333401</c:v>
                </c:pt>
                <c:pt idx="19984">
                  <c:v>43347.760416666599</c:v>
                </c:pt>
                <c:pt idx="19985">
                  <c:v>43347.78125</c:v>
                </c:pt>
                <c:pt idx="19986">
                  <c:v>43347.802083333401</c:v>
                </c:pt>
                <c:pt idx="19987">
                  <c:v>43347.822916666599</c:v>
                </c:pt>
                <c:pt idx="19988">
                  <c:v>43347.84375</c:v>
                </c:pt>
                <c:pt idx="19989">
                  <c:v>43347.864583333401</c:v>
                </c:pt>
                <c:pt idx="19990">
                  <c:v>43347.885416666599</c:v>
                </c:pt>
                <c:pt idx="19991">
                  <c:v>43347.90625</c:v>
                </c:pt>
                <c:pt idx="19992">
                  <c:v>43347.927083333401</c:v>
                </c:pt>
                <c:pt idx="19993">
                  <c:v>43347.947916666599</c:v>
                </c:pt>
                <c:pt idx="19994">
                  <c:v>43347.96875</c:v>
                </c:pt>
                <c:pt idx="19995">
                  <c:v>43347.989583333401</c:v>
                </c:pt>
                <c:pt idx="19996">
                  <c:v>43348.010416666599</c:v>
                </c:pt>
                <c:pt idx="19997">
                  <c:v>43348.03125</c:v>
                </c:pt>
                <c:pt idx="19998">
                  <c:v>43348.052083333401</c:v>
                </c:pt>
                <c:pt idx="19999">
                  <c:v>43348.072916666599</c:v>
                </c:pt>
                <c:pt idx="20000">
                  <c:v>43348.09375</c:v>
                </c:pt>
                <c:pt idx="20001">
                  <c:v>43348.114583333401</c:v>
                </c:pt>
                <c:pt idx="20002">
                  <c:v>43348.135416666599</c:v>
                </c:pt>
                <c:pt idx="20003">
                  <c:v>43348.15625</c:v>
                </c:pt>
                <c:pt idx="20004">
                  <c:v>43348.177083333401</c:v>
                </c:pt>
                <c:pt idx="20005">
                  <c:v>43348.197916666599</c:v>
                </c:pt>
                <c:pt idx="20006">
                  <c:v>43348.21875</c:v>
                </c:pt>
                <c:pt idx="20007">
                  <c:v>43348.239583333401</c:v>
                </c:pt>
                <c:pt idx="20008">
                  <c:v>43348.260416666599</c:v>
                </c:pt>
                <c:pt idx="20009">
                  <c:v>43348.28125</c:v>
                </c:pt>
                <c:pt idx="20010">
                  <c:v>43348.302083333401</c:v>
                </c:pt>
                <c:pt idx="20011">
                  <c:v>43348.322916666599</c:v>
                </c:pt>
                <c:pt idx="20012">
                  <c:v>43348.34375</c:v>
                </c:pt>
                <c:pt idx="20013">
                  <c:v>43348.364583333401</c:v>
                </c:pt>
                <c:pt idx="20014">
                  <c:v>43348.385416666599</c:v>
                </c:pt>
                <c:pt idx="20015">
                  <c:v>43348.40625</c:v>
                </c:pt>
                <c:pt idx="20016">
                  <c:v>43348.427083333401</c:v>
                </c:pt>
                <c:pt idx="20017">
                  <c:v>43348.447916666599</c:v>
                </c:pt>
                <c:pt idx="20018">
                  <c:v>43348.46875</c:v>
                </c:pt>
                <c:pt idx="20019">
                  <c:v>43348.489583333401</c:v>
                </c:pt>
                <c:pt idx="20020">
                  <c:v>43348.510416666599</c:v>
                </c:pt>
                <c:pt idx="20021">
                  <c:v>43348.53125</c:v>
                </c:pt>
                <c:pt idx="20022">
                  <c:v>43348.552083333401</c:v>
                </c:pt>
                <c:pt idx="20023">
                  <c:v>43348.572916666599</c:v>
                </c:pt>
                <c:pt idx="20024">
                  <c:v>43348.59375</c:v>
                </c:pt>
                <c:pt idx="20025">
                  <c:v>43348.614583333401</c:v>
                </c:pt>
                <c:pt idx="20026">
                  <c:v>43348.635416666599</c:v>
                </c:pt>
                <c:pt idx="20027">
                  <c:v>43348.65625</c:v>
                </c:pt>
                <c:pt idx="20028">
                  <c:v>43348.677083333401</c:v>
                </c:pt>
                <c:pt idx="20029">
                  <c:v>43348.697916666599</c:v>
                </c:pt>
                <c:pt idx="20030">
                  <c:v>43348.71875</c:v>
                </c:pt>
                <c:pt idx="20031">
                  <c:v>43348.739583333401</c:v>
                </c:pt>
                <c:pt idx="20032">
                  <c:v>43348.760416666599</c:v>
                </c:pt>
                <c:pt idx="20033">
                  <c:v>43348.78125</c:v>
                </c:pt>
                <c:pt idx="20034">
                  <c:v>43348.802083333401</c:v>
                </c:pt>
                <c:pt idx="20035">
                  <c:v>43348.822916666599</c:v>
                </c:pt>
                <c:pt idx="20036">
                  <c:v>43348.84375</c:v>
                </c:pt>
                <c:pt idx="20037">
                  <c:v>43348.864583333401</c:v>
                </c:pt>
                <c:pt idx="20038">
                  <c:v>43348.885416666599</c:v>
                </c:pt>
                <c:pt idx="20039">
                  <c:v>43348.90625</c:v>
                </c:pt>
                <c:pt idx="20040">
                  <c:v>43348.927083333401</c:v>
                </c:pt>
                <c:pt idx="20041">
                  <c:v>43348.947916666599</c:v>
                </c:pt>
                <c:pt idx="20042">
                  <c:v>43348.96875</c:v>
                </c:pt>
                <c:pt idx="20043">
                  <c:v>43348.989583333401</c:v>
                </c:pt>
                <c:pt idx="20044">
                  <c:v>43349.010416666599</c:v>
                </c:pt>
                <c:pt idx="20045">
                  <c:v>43349.03125</c:v>
                </c:pt>
                <c:pt idx="20046">
                  <c:v>43349.052083333401</c:v>
                </c:pt>
                <c:pt idx="20047">
                  <c:v>43349.072916666599</c:v>
                </c:pt>
                <c:pt idx="20048">
                  <c:v>43349.09375</c:v>
                </c:pt>
                <c:pt idx="20049">
                  <c:v>43349.114583333401</c:v>
                </c:pt>
                <c:pt idx="20050">
                  <c:v>43349.135416666599</c:v>
                </c:pt>
                <c:pt idx="20051">
                  <c:v>43349.15625</c:v>
                </c:pt>
                <c:pt idx="20052">
                  <c:v>43349.177083333401</c:v>
                </c:pt>
                <c:pt idx="20053">
                  <c:v>43349.197916666599</c:v>
                </c:pt>
                <c:pt idx="20054">
                  <c:v>43349.21875</c:v>
                </c:pt>
                <c:pt idx="20055">
                  <c:v>43349.239583333401</c:v>
                </c:pt>
                <c:pt idx="20056">
                  <c:v>43349.260416666599</c:v>
                </c:pt>
                <c:pt idx="20057">
                  <c:v>43349.28125</c:v>
                </c:pt>
                <c:pt idx="20058">
                  <c:v>43349.302083333401</c:v>
                </c:pt>
                <c:pt idx="20059">
                  <c:v>43349.322916666599</c:v>
                </c:pt>
                <c:pt idx="20060">
                  <c:v>43349.34375</c:v>
                </c:pt>
                <c:pt idx="20061">
                  <c:v>43349.364583333401</c:v>
                </c:pt>
                <c:pt idx="20062">
                  <c:v>43349.385416666599</c:v>
                </c:pt>
                <c:pt idx="20063">
                  <c:v>43349.40625</c:v>
                </c:pt>
                <c:pt idx="20064">
                  <c:v>43349.427083333401</c:v>
                </c:pt>
                <c:pt idx="20065">
                  <c:v>43349.447916666599</c:v>
                </c:pt>
                <c:pt idx="20066">
                  <c:v>43349.46875</c:v>
                </c:pt>
                <c:pt idx="20067">
                  <c:v>43349.489583333401</c:v>
                </c:pt>
                <c:pt idx="20068">
                  <c:v>43349.510416666599</c:v>
                </c:pt>
                <c:pt idx="20069">
                  <c:v>43349.53125</c:v>
                </c:pt>
                <c:pt idx="20070">
                  <c:v>43349.552083333401</c:v>
                </c:pt>
                <c:pt idx="20071">
                  <c:v>43349.572916666599</c:v>
                </c:pt>
                <c:pt idx="20072">
                  <c:v>43349.59375</c:v>
                </c:pt>
                <c:pt idx="20073">
                  <c:v>43349.614583333401</c:v>
                </c:pt>
                <c:pt idx="20074">
                  <c:v>43349.635416666599</c:v>
                </c:pt>
                <c:pt idx="20075">
                  <c:v>43349.65625</c:v>
                </c:pt>
                <c:pt idx="20076">
                  <c:v>43349.677083333401</c:v>
                </c:pt>
                <c:pt idx="20077">
                  <c:v>43349.697916666599</c:v>
                </c:pt>
                <c:pt idx="20078">
                  <c:v>43349.71875</c:v>
                </c:pt>
                <c:pt idx="20079">
                  <c:v>43349.739583333401</c:v>
                </c:pt>
                <c:pt idx="20080">
                  <c:v>43349.760416666599</c:v>
                </c:pt>
                <c:pt idx="20081">
                  <c:v>43349.78125</c:v>
                </c:pt>
                <c:pt idx="20082">
                  <c:v>43349.802083333401</c:v>
                </c:pt>
                <c:pt idx="20083">
                  <c:v>43349.822916666599</c:v>
                </c:pt>
                <c:pt idx="20084">
                  <c:v>43349.84375</c:v>
                </c:pt>
                <c:pt idx="20085">
                  <c:v>43349.864583333401</c:v>
                </c:pt>
                <c:pt idx="20086">
                  <c:v>43349.885416666599</c:v>
                </c:pt>
                <c:pt idx="20087">
                  <c:v>43349.90625</c:v>
                </c:pt>
                <c:pt idx="20088">
                  <c:v>43349.927083333401</c:v>
                </c:pt>
                <c:pt idx="20089">
                  <c:v>43349.947916666599</c:v>
                </c:pt>
                <c:pt idx="20090">
                  <c:v>43349.96875</c:v>
                </c:pt>
                <c:pt idx="20091">
                  <c:v>43349.989583333401</c:v>
                </c:pt>
                <c:pt idx="20092">
                  <c:v>43350.010416666599</c:v>
                </c:pt>
                <c:pt idx="20093">
                  <c:v>43350.03125</c:v>
                </c:pt>
                <c:pt idx="20094">
                  <c:v>43350.052083333401</c:v>
                </c:pt>
                <c:pt idx="20095">
                  <c:v>43350.072916666599</c:v>
                </c:pt>
                <c:pt idx="20096">
                  <c:v>43350.09375</c:v>
                </c:pt>
                <c:pt idx="20097">
                  <c:v>43350.114583333401</c:v>
                </c:pt>
                <c:pt idx="20098">
                  <c:v>43350.135416666599</c:v>
                </c:pt>
                <c:pt idx="20099">
                  <c:v>43350.15625</c:v>
                </c:pt>
                <c:pt idx="20100">
                  <c:v>43350.177083333401</c:v>
                </c:pt>
                <c:pt idx="20101">
                  <c:v>43350.197916666599</c:v>
                </c:pt>
                <c:pt idx="20102">
                  <c:v>43350.21875</c:v>
                </c:pt>
                <c:pt idx="20103">
                  <c:v>43350.239583333401</c:v>
                </c:pt>
                <c:pt idx="20104">
                  <c:v>43350.260416666599</c:v>
                </c:pt>
                <c:pt idx="20105">
                  <c:v>43350.28125</c:v>
                </c:pt>
                <c:pt idx="20106">
                  <c:v>43350.302083333401</c:v>
                </c:pt>
                <c:pt idx="20107">
                  <c:v>43350.322916666599</c:v>
                </c:pt>
                <c:pt idx="20108">
                  <c:v>43350.34375</c:v>
                </c:pt>
                <c:pt idx="20109">
                  <c:v>43350.364583333401</c:v>
                </c:pt>
                <c:pt idx="20110">
                  <c:v>43350.385416666599</c:v>
                </c:pt>
                <c:pt idx="20111">
                  <c:v>43350.40625</c:v>
                </c:pt>
                <c:pt idx="20112">
                  <c:v>43350.427083333401</c:v>
                </c:pt>
                <c:pt idx="20113">
                  <c:v>43350.447916666599</c:v>
                </c:pt>
                <c:pt idx="20114">
                  <c:v>43350.46875</c:v>
                </c:pt>
                <c:pt idx="20115">
                  <c:v>43350.489583333401</c:v>
                </c:pt>
                <c:pt idx="20116">
                  <c:v>43350.510416666599</c:v>
                </c:pt>
                <c:pt idx="20117">
                  <c:v>43350.53125</c:v>
                </c:pt>
                <c:pt idx="20118">
                  <c:v>43350.552083333401</c:v>
                </c:pt>
                <c:pt idx="20119">
                  <c:v>43350.572916666599</c:v>
                </c:pt>
                <c:pt idx="20120">
                  <c:v>43350.59375</c:v>
                </c:pt>
                <c:pt idx="20121">
                  <c:v>43350.614583333401</c:v>
                </c:pt>
                <c:pt idx="20122">
                  <c:v>43350.635416666599</c:v>
                </c:pt>
                <c:pt idx="20123">
                  <c:v>43350.65625</c:v>
                </c:pt>
                <c:pt idx="20124">
                  <c:v>43350.677083333401</c:v>
                </c:pt>
                <c:pt idx="20125">
                  <c:v>43350.697916666599</c:v>
                </c:pt>
                <c:pt idx="20126">
                  <c:v>43350.71875</c:v>
                </c:pt>
                <c:pt idx="20127">
                  <c:v>43350.739583333401</c:v>
                </c:pt>
                <c:pt idx="20128">
                  <c:v>43350.760416666599</c:v>
                </c:pt>
                <c:pt idx="20129">
                  <c:v>43350.78125</c:v>
                </c:pt>
                <c:pt idx="20130">
                  <c:v>43350.802083333401</c:v>
                </c:pt>
                <c:pt idx="20131">
                  <c:v>43350.822916666599</c:v>
                </c:pt>
                <c:pt idx="20132">
                  <c:v>43350.84375</c:v>
                </c:pt>
                <c:pt idx="20133">
                  <c:v>43350.864583333401</c:v>
                </c:pt>
                <c:pt idx="20134">
                  <c:v>43350.885416666599</c:v>
                </c:pt>
                <c:pt idx="20135">
                  <c:v>43350.90625</c:v>
                </c:pt>
                <c:pt idx="20136">
                  <c:v>43350.927083333401</c:v>
                </c:pt>
                <c:pt idx="20137">
                  <c:v>43350.947916666599</c:v>
                </c:pt>
                <c:pt idx="20138">
                  <c:v>43350.96875</c:v>
                </c:pt>
                <c:pt idx="20139">
                  <c:v>43350.989583333401</c:v>
                </c:pt>
                <c:pt idx="20140">
                  <c:v>43351.010416666599</c:v>
                </c:pt>
                <c:pt idx="20141">
                  <c:v>43351.03125</c:v>
                </c:pt>
                <c:pt idx="20142">
                  <c:v>43351.052083333401</c:v>
                </c:pt>
                <c:pt idx="20143">
                  <c:v>43351.072916666599</c:v>
                </c:pt>
                <c:pt idx="20144">
                  <c:v>43351.09375</c:v>
                </c:pt>
                <c:pt idx="20145">
                  <c:v>43351.114583333401</c:v>
                </c:pt>
                <c:pt idx="20146">
                  <c:v>43351.135416666599</c:v>
                </c:pt>
                <c:pt idx="20147">
                  <c:v>43351.15625</c:v>
                </c:pt>
                <c:pt idx="20148">
                  <c:v>43351.177083333401</c:v>
                </c:pt>
                <c:pt idx="20149">
                  <c:v>43351.197916666599</c:v>
                </c:pt>
                <c:pt idx="20150">
                  <c:v>43351.21875</c:v>
                </c:pt>
                <c:pt idx="20151">
                  <c:v>43351.239583333401</c:v>
                </c:pt>
                <c:pt idx="20152">
                  <c:v>43351.260416666599</c:v>
                </c:pt>
                <c:pt idx="20153">
                  <c:v>43351.28125</c:v>
                </c:pt>
                <c:pt idx="20154">
                  <c:v>43351.302083333401</c:v>
                </c:pt>
                <c:pt idx="20155">
                  <c:v>43351.322916666599</c:v>
                </c:pt>
                <c:pt idx="20156">
                  <c:v>43351.34375</c:v>
                </c:pt>
                <c:pt idx="20157">
                  <c:v>43351.364583333401</c:v>
                </c:pt>
                <c:pt idx="20158">
                  <c:v>43351.385416666599</c:v>
                </c:pt>
                <c:pt idx="20159">
                  <c:v>43351.40625</c:v>
                </c:pt>
                <c:pt idx="20160">
                  <c:v>43351.427083333401</c:v>
                </c:pt>
                <c:pt idx="20161">
                  <c:v>43351.447916666599</c:v>
                </c:pt>
                <c:pt idx="20162">
                  <c:v>43351.46875</c:v>
                </c:pt>
                <c:pt idx="20163">
                  <c:v>43351.489583333401</c:v>
                </c:pt>
                <c:pt idx="20164">
                  <c:v>43351.510416666599</c:v>
                </c:pt>
                <c:pt idx="20165">
                  <c:v>43351.53125</c:v>
                </c:pt>
                <c:pt idx="20166">
                  <c:v>43351.552083333401</c:v>
                </c:pt>
                <c:pt idx="20167">
                  <c:v>43351.572916666599</c:v>
                </c:pt>
                <c:pt idx="20168">
                  <c:v>43351.59375</c:v>
                </c:pt>
                <c:pt idx="20169">
                  <c:v>43351.614583333401</c:v>
                </c:pt>
                <c:pt idx="20170">
                  <c:v>43351.635416666599</c:v>
                </c:pt>
                <c:pt idx="20171">
                  <c:v>43351.65625</c:v>
                </c:pt>
                <c:pt idx="20172">
                  <c:v>43351.677083333401</c:v>
                </c:pt>
                <c:pt idx="20173">
                  <c:v>43351.697916666599</c:v>
                </c:pt>
                <c:pt idx="20174">
                  <c:v>43351.71875</c:v>
                </c:pt>
                <c:pt idx="20175">
                  <c:v>43351.739583333401</c:v>
                </c:pt>
                <c:pt idx="20176">
                  <c:v>43351.760416666599</c:v>
                </c:pt>
                <c:pt idx="20177">
                  <c:v>43351.78125</c:v>
                </c:pt>
                <c:pt idx="20178">
                  <c:v>43351.802083333401</c:v>
                </c:pt>
                <c:pt idx="20179">
                  <c:v>43351.822916666599</c:v>
                </c:pt>
                <c:pt idx="20180">
                  <c:v>43351.84375</c:v>
                </c:pt>
                <c:pt idx="20181">
                  <c:v>43351.864583333401</c:v>
                </c:pt>
                <c:pt idx="20182">
                  <c:v>43351.885416666599</c:v>
                </c:pt>
                <c:pt idx="20183">
                  <c:v>43351.90625</c:v>
                </c:pt>
                <c:pt idx="20184">
                  <c:v>43351.927083333401</c:v>
                </c:pt>
                <c:pt idx="20185">
                  <c:v>43351.947916666599</c:v>
                </c:pt>
                <c:pt idx="20186">
                  <c:v>43351.96875</c:v>
                </c:pt>
                <c:pt idx="20187">
                  <c:v>43351.989583333401</c:v>
                </c:pt>
                <c:pt idx="20188">
                  <c:v>43352.010416666599</c:v>
                </c:pt>
                <c:pt idx="20189">
                  <c:v>43352.03125</c:v>
                </c:pt>
                <c:pt idx="20190">
                  <c:v>43352.052083333401</c:v>
                </c:pt>
                <c:pt idx="20191">
                  <c:v>43352.072916666599</c:v>
                </c:pt>
                <c:pt idx="20192">
                  <c:v>43352.09375</c:v>
                </c:pt>
                <c:pt idx="20193">
                  <c:v>43352.114583333401</c:v>
                </c:pt>
                <c:pt idx="20194">
                  <c:v>43352.135416666599</c:v>
                </c:pt>
                <c:pt idx="20195">
                  <c:v>43352.15625</c:v>
                </c:pt>
                <c:pt idx="20196">
                  <c:v>43352.177083333401</c:v>
                </c:pt>
                <c:pt idx="20197">
                  <c:v>43352.197916666599</c:v>
                </c:pt>
                <c:pt idx="20198">
                  <c:v>43352.21875</c:v>
                </c:pt>
                <c:pt idx="20199">
                  <c:v>43352.239583333401</c:v>
                </c:pt>
                <c:pt idx="20200">
                  <c:v>43352.260416666599</c:v>
                </c:pt>
                <c:pt idx="20201">
                  <c:v>43352.28125</c:v>
                </c:pt>
                <c:pt idx="20202">
                  <c:v>43352.302083333401</c:v>
                </c:pt>
                <c:pt idx="20203">
                  <c:v>43352.322916666599</c:v>
                </c:pt>
                <c:pt idx="20204">
                  <c:v>43352.34375</c:v>
                </c:pt>
                <c:pt idx="20205">
                  <c:v>43352.364583333401</c:v>
                </c:pt>
                <c:pt idx="20206">
                  <c:v>43352.385416666599</c:v>
                </c:pt>
                <c:pt idx="20207">
                  <c:v>43352.40625</c:v>
                </c:pt>
                <c:pt idx="20208">
                  <c:v>43352.427083333401</c:v>
                </c:pt>
                <c:pt idx="20209">
                  <c:v>43352.447916666599</c:v>
                </c:pt>
                <c:pt idx="20210">
                  <c:v>43352.46875</c:v>
                </c:pt>
                <c:pt idx="20211">
                  <c:v>43352.489583333401</c:v>
                </c:pt>
                <c:pt idx="20212">
                  <c:v>43352.510416666599</c:v>
                </c:pt>
                <c:pt idx="20213">
                  <c:v>43352.53125</c:v>
                </c:pt>
                <c:pt idx="20214">
                  <c:v>43352.552083333401</c:v>
                </c:pt>
                <c:pt idx="20215">
                  <c:v>43352.572916666599</c:v>
                </c:pt>
                <c:pt idx="20216">
                  <c:v>43352.59375</c:v>
                </c:pt>
                <c:pt idx="20217">
                  <c:v>43352.614583333401</c:v>
                </c:pt>
                <c:pt idx="20218">
                  <c:v>43352.635416666599</c:v>
                </c:pt>
                <c:pt idx="20219">
                  <c:v>43352.65625</c:v>
                </c:pt>
                <c:pt idx="20220">
                  <c:v>43352.677083333401</c:v>
                </c:pt>
                <c:pt idx="20221">
                  <c:v>43352.697916666599</c:v>
                </c:pt>
                <c:pt idx="20222">
                  <c:v>43352.71875</c:v>
                </c:pt>
                <c:pt idx="20223">
                  <c:v>43352.739583333401</c:v>
                </c:pt>
                <c:pt idx="20224">
                  <c:v>43352.760416666599</c:v>
                </c:pt>
                <c:pt idx="20225">
                  <c:v>43352.78125</c:v>
                </c:pt>
                <c:pt idx="20226">
                  <c:v>43352.802083333401</c:v>
                </c:pt>
                <c:pt idx="20227">
                  <c:v>43352.822916666599</c:v>
                </c:pt>
                <c:pt idx="20228">
                  <c:v>43352.84375</c:v>
                </c:pt>
                <c:pt idx="20229">
                  <c:v>43352.864583333401</c:v>
                </c:pt>
                <c:pt idx="20230">
                  <c:v>43352.885416666599</c:v>
                </c:pt>
                <c:pt idx="20231">
                  <c:v>43352.90625</c:v>
                </c:pt>
                <c:pt idx="20232">
                  <c:v>43352.927083333401</c:v>
                </c:pt>
                <c:pt idx="20233">
                  <c:v>43352.947916666599</c:v>
                </c:pt>
                <c:pt idx="20234">
                  <c:v>43352.96875</c:v>
                </c:pt>
                <c:pt idx="20235">
                  <c:v>43352.989583333401</c:v>
                </c:pt>
                <c:pt idx="20236">
                  <c:v>43353.010416666599</c:v>
                </c:pt>
                <c:pt idx="20237">
                  <c:v>43353.03125</c:v>
                </c:pt>
                <c:pt idx="20238">
                  <c:v>43353.052083333401</c:v>
                </c:pt>
                <c:pt idx="20239">
                  <c:v>43353.072916666599</c:v>
                </c:pt>
                <c:pt idx="20240">
                  <c:v>43353.09375</c:v>
                </c:pt>
                <c:pt idx="20241">
                  <c:v>43353.114583333401</c:v>
                </c:pt>
                <c:pt idx="20242">
                  <c:v>43353.135416666599</c:v>
                </c:pt>
                <c:pt idx="20243">
                  <c:v>43353.15625</c:v>
                </c:pt>
                <c:pt idx="20244">
                  <c:v>43353.177083333401</c:v>
                </c:pt>
                <c:pt idx="20245">
                  <c:v>43353.197916666599</c:v>
                </c:pt>
                <c:pt idx="20246">
                  <c:v>43353.21875</c:v>
                </c:pt>
                <c:pt idx="20247">
                  <c:v>43353.239583333401</c:v>
                </c:pt>
                <c:pt idx="20248">
                  <c:v>43353.260416666599</c:v>
                </c:pt>
                <c:pt idx="20249">
                  <c:v>43353.28125</c:v>
                </c:pt>
                <c:pt idx="20250">
                  <c:v>43353.302083333401</c:v>
                </c:pt>
                <c:pt idx="20251">
                  <c:v>43353.322916666599</c:v>
                </c:pt>
                <c:pt idx="20252">
                  <c:v>43353.34375</c:v>
                </c:pt>
                <c:pt idx="20253">
                  <c:v>43353.364583333401</c:v>
                </c:pt>
                <c:pt idx="20254">
                  <c:v>43353.385416666599</c:v>
                </c:pt>
                <c:pt idx="20255">
                  <c:v>43353.40625</c:v>
                </c:pt>
                <c:pt idx="20256">
                  <c:v>43353.427083333401</c:v>
                </c:pt>
                <c:pt idx="20257">
                  <c:v>43353.447916666599</c:v>
                </c:pt>
                <c:pt idx="20258">
                  <c:v>43353.46875</c:v>
                </c:pt>
                <c:pt idx="20259">
                  <c:v>43353.489583333401</c:v>
                </c:pt>
                <c:pt idx="20260">
                  <c:v>43353.510416666599</c:v>
                </c:pt>
                <c:pt idx="20261">
                  <c:v>43353.53125</c:v>
                </c:pt>
                <c:pt idx="20262">
                  <c:v>43353.552083333401</c:v>
                </c:pt>
                <c:pt idx="20263">
                  <c:v>43353.572916666599</c:v>
                </c:pt>
                <c:pt idx="20264">
                  <c:v>43353.59375</c:v>
                </c:pt>
                <c:pt idx="20265">
                  <c:v>43353.614583333401</c:v>
                </c:pt>
                <c:pt idx="20266">
                  <c:v>43353.635416666599</c:v>
                </c:pt>
                <c:pt idx="20267">
                  <c:v>43353.65625</c:v>
                </c:pt>
                <c:pt idx="20268">
                  <c:v>43353.677083333401</c:v>
                </c:pt>
                <c:pt idx="20269">
                  <c:v>43353.697916666599</c:v>
                </c:pt>
                <c:pt idx="20270">
                  <c:v>43353.71875</c:v>
                </c:pt>
                <c:pt idx="20271">
                  <c:v>43353.739583333401</c:v>
                </c:pt>
                <c:pt idx="20272">
                  <c:v>43353.760416666599</c:v>
                </c:pt>
                <c:pt idx="20273">
                  <c:v>43353.78125</c:v>
                </c:pt>
                <c:pt idx="20274">
                  <c:v>43353.802083333401</c:v>
                </c:pt>
                <c:pt idx="20275">
                  <c:v>43353.822916666599</c:v>
                </c:pt>
                <c:pt idx="20276">
                  <c:v>43353.84375</c:v>
                </c:pt>
                <c:pt idx="20277">
                  <c:v>43353.864583333401</c:v>
                </c:pt>
                <c:pt idx="20278">
                  <c:v>43353.885416666599</c:v>
                </c:pt>
                <c:pt idx="20279">
                  <c:v>43353.90625</c:v>
                </c:pt>
                <c:pt idx="20280">
                  <c:v>43353.927083333401</c:v>
                </c:pt>
                <c:pt idx="20281">
                  <c:v>43353.947916666599</c:v>
                </c:pt>
                <c:pt idx="20282">
                  <c:v>43353.96875</c:v>
                </c:pt>
                <c:pt idx="20283">
                  <c:v>43353.989583333401</c:v>
                </c:pt>
                <c:pt idx="20284">
                  <c:v>43354.010416666599</c:v>
                </c:pt>
                <c:pt idx="20285">
                  <c:v>43354.03125</c:v>
                </c:pt>
                <c:pt idx="20286">
                  <c:v>43354.052083333401</c:v>
                </c:pt>
                <c:pt idx="20287">
                  <c:v>43354.072916666599</c:v>
                </c:pt>
                <c:pt idx="20288">
                  <c:v>43354.09375</c:v>
                </c:pt>
                <c:pt idx="20289">
                  <c:v>43354.114583333401</c:v>
                </c:pt>
                <c:pt idx="20290">
                  <c:v>43354.135416666599</c:v>
                </c:pt>
                <c:pt idx="20291">
                  <c:v>43354.15625</c:v>
                </c:pt>
                <c:pt idx="20292">
                  <c:v>43354.177083333401</c:v>
                </c:pt>
                <c:pt idx="20293">
                  <c:v>43354.197916666599</c:v>
                </c:pt>
                <c:pt idx="20294">
                  <c:v>43354.21875</c:v>
                </c:pt>
                <c:pt idx="20295">
                  <c:v>43354.239583333401</c:v>
                </c:pt>
                <c:pt idx="20296">
                  <c:v>43354.260416666599</c:v>
                </c:pt>
                <c:pt idx="20297">
                  <c:v>43354.28125</c:v>
                </c:pt>
                <c:pt idx="20298">
                  <c:v>43354.302083333401</c:v>
                </c:pt>
                <c:pt idx="20299">
                  <c:v>43354.322916666599</c:v>
                </c:pt>
                <c:pt idx="20300">
                  <c:v>43354.34375</c:v>
                </c:pt>
                <c:pt idx="20301">
                  <c:v>43354.364583333401</c:v>
                </c:pt>
                <c:pt idx="20302">
                  <c:v>43354.385416666599</c:v>
                </c:pt>
                <c:pt idx="20303">
                  <c:v>43354.40625</c:v>
                </c:pt>
                <c:pt idx="20304">
                  <c:v>43354.427083333401</c:v>
                </c:pt>
                <c:pt idx="20305">
                  <c:v>43354.447916666599</c:v>
                </c:pt>
                <c:pt idx="20306">
                  <c:v>43354.46875</c:v>
                </c:pt>
                <c:pt idx="20307">
                  <c:v>43354.489583333401</c:v>
                </c:pt>
                <c:pt idx="20308">
                  <c:v>43354.510416666599</c:v>
                </c:pt>
                <c:pt idx="20309">
                  <c:v>43354.53125</c:v>
                </c:pt>
                <c:pt idx="20310">
                  <c:v>43354.552083333401</c:v>
                </c:pt>
                <c:pt idx="20311">
                  <c:v>43354.572916666599</c:v>
                </c:pt>
                <c:pt idx="20312">
                  <c:v>43354.59375</c:v>
                </c:pt>
                <c:pt idx="20313">
                  <c:v>43354.614583333401</c:v>
                </c:pt>
                <c:pt idx="20314">
                  <c:v>43354.635416666599</c:v>
                </c:pt>
                <c:pt idx="20315">
                  <c:v>43354.65625</c:v>
                </c:pt>
                <c:pt idx="20316">
                  <c:v>43354.677083333401</c:v>
                </c:pt>
                <c:pt idx="20317">
                  <c:v>43354.697916666599</c:v>
                </c:pt>
                <c:pt idx="20318">
                  <c:v>43354.71875</c:v>
                </c:pt>
                <c:pt idx="20319">
                  <c:v>43354.739583333401</c:v>
                </c:pt>
                <c:pt idx="20320">
                  <c:v>43354.760416666599</c:v>
                </c:pt>
                <c:pt idx="20321">
                  <c:v>43354.78125</c:v>
                </c:pt>
                <c:pt idx="20322">
                  <c:v>43354.802083333401</c:v>
                </c:pt>
                <c:pt idx="20323">
                  <c:v>43354.822916666599</c:v>
                </c:pt>
                <c:pt idx="20324">
                  <c:v>43354.84375</c:v>
                </c:pt>
                <c:pt idx="20325">
                  <c:v>43354.864583333401</c:v>
                </c:pt>
                <c:pt idx="20326">
                  <c:v>43354.885416666599</c:v>
                </c:pt>
                <c:pt idx="20327">
                  <c:v>43354.90625</c:v>
                </c:pt>
                <c:pt idx="20328">
                  <c:v>43354.927083333401</c:v>
                </c:pt>
                <c:pt idx="20329">
                  <c:v>43354.947916666599</c:v>
                </c:pt>
                <c:pt idx="20330">
                  <c:v>43354.96875</c:v>
                </c:pt>
                <c:pt idx="20331">
                  <c:v>43354.989583333401</c:v>
                </c:pt>
                <c:pt idx="20332">
                  <c:v>43355.010416666599</c:v>
                </c:pt>
                <c:pt idx="20333">
                  <c:v>43355.03125</c:v>
                </c:pt>
                <c:pt idx="20334">
                  <c:v>43355.052083333401</c:v>
                </c:pt>
                <c:pt idx="20335">
                  <c:v>43355.072916666599</c:v>
                </c:pt>
                <c:pt idx="20336">
                  <c:v>43355.09375</c:v>
                </c:pt>
                <c:pt idx="20337">
                  <c:v>43355.114583333401</c:v>
                </c:pt>
                <c:pt idx="20338">
                  <c:v>43355.135416666599</c:v>
                </c:pt>
                <c:pt idx="20339">
                  <c:v>43355.15625</c:v>
                </c:pt>
                <c:pt idx="20340">
                  <c:v>43355.177083333401</c:v>
                </c:pt>
                <c:pt idx="20341">
                  <c:v>43355.197916666599</c:v>
                </c:pt>
                <c:pt idx="20342">
                  <c:v>43355.21875</c:v>
                </c:pt>
                <c:pt idx="20343">
                  <c:v>43355.239583333401</c:v>
                </c:pt>
                <c:pt idx="20344">
                  <c:v>43355.260416666599</c:v>
                </c:pt>
                <c:pt idx="20345">
                  <c:v>43355.28125</c:v>
                </c:pt>
                <c:pt idx="20346">
                  <c:v>43355.302083333401</c:v>
                </c:pt>
                <c:pt idx="20347">
                  <c:v>43355.322916666599</c:v>
                </c:pt>
                <c:pt idx="20348">
                  <c:v>43355.34375</c:v>
                </c:pt>
                <c:pt idx="20349">
                  <c:v>43355.364583333401</c:v>
                </c:pt>
                <c:pt idx="20350">
                  <c:v>43355.385416666599</c:v>
                </c:pt>
                <c:pt idx="20351">
                  <c:v>43355.40625</c:v>
                </c:pt>
                <c:pt idx="20352">
                  <c:v>43355.427083333401</c:v>
                </c:pt>
                <c:pt idx="20353">
                  <c:v>43355.447916666599</c:v>
                </c:pt>
                <c:pt idx="20354">
                  <c:v>43355.46875</c:v>
                </c:pt>
                <c:pt idx="20355">
                  <c:v>43355.489583333401</c:v>
                </c:pt>
                <c:pt idx="20356">
                  <c:v>43355.510416666599</c:v>
                </c:pt>
                <c:pt idx="20357">
                  <c:v>43355.53125</c:v>
                </c:pt>
                <c:pt idx="20358">
                  <c:v>43355.552083333401</c:v>
                </c:pt>
                <c:pt idx="20359">
                  <c:v>43355.572916666599</c:v>
                </c:pt>
                <c:pt idx="20360">
                  <c:v>43355.59375</c:v>
                </c:pt>
                <c:pt idx="20361">
                  <c:v>43355.614583333401</c:v>
                </c:pt>
                <c:pt idx="20362">
                  <c:v>43355.635416666599</c:v>
                </c:pt>
                <c:pt idx="20363">
                  <c:v>43355.65625</c:v>
                </c:pt>
                <c:pt idx="20364">
                  <c:v>43355.677083333401</c:v>
                </c:pt>
                <c:pt idx="20365">
                  <c:v>43355.697916666599</c:v>
                </c:pt>
                <c:pt idx="20366">
                  <c:v>43355.71875</c:v>
                </c:pt>
                <c:pt idx="20367">
                  <c:v>43355.739583333401</c:v>
                </c:pt>
                <c:pt idx="20368">
                  <c:v>43355.760416666599</c:v>
                </c:pt>
                <c:pt idx="20369">
                  <c:v>43355.78125</c:v>
                </c:pt>
                <c:pt idx="20370">
                  <c:v>43355.802083333401</c:v>
                </c:pt>
                <c:pt idx="20371">
                  <c:v>43355.822916666599</c:v>
                </c:pt>
                <c:pt idx="20372">
                  <c:v>43355.84375</c:v>
                </c:pt>
                <c:pt idx="20373">
                  <c:v>43355.864583333401</c:v>
                </c:pt>
                <c:pt idx="20374">
                  <c:v>43355.885416666599</c:v>
                </c:pt>
                <c:pt idx="20375">
                  <c:v>43355.90625</c:v>
                </c:pt>
                <c:pt idx="20376">
                  <c:v>43355.927083333401</c:v>
                </c:pt>
                <c:pt idx="20377">
                  <c:v>43355.947916666599</c:v>
                </c:pt>
                <c:pt idx="20378">
                  <c:v>43355.96875</c:v>
                </c:pt>
                <c:pt idx="20379">
                  <c:v>43355.989583333401</c:v>
                </c:pt>
                <c:pt idx="20380">
                  <c:v>43356.010416666599</c:v>
                </c:pt>
                <c:pt idx="20381">
                  <c:v>43356.03125</c:v>
                </c:pt>
                <c:pt idx="20382">
                  <c:v>43356.052083333401</c:v>
                </c:pt>
                <c:pt idx="20383">
                  <c:v>43356.072916666599</c:v>
                </c:pt>
                <c:pt idx="20384">
                  <c:v>43356.09375</c:v>
                </c:pt>
                <c:pt idx="20385">
                  <c:v>43356.114583333401</c:v>
                </c:pt>
                <c:pt idx="20386">
                  <c:v>43356.135416666599</c:v>
                </c:pt>
                <c:pt idx="20387">
                  <c:v>43356.15625</c:v>
                </c:pt>
                <c:pt idx="20388">
                  <c:v>43356.177083333401</c:v>
                </c:pt>
                <c:pt idx="20389">
                  <c:v>43356.197916666599</c:v>
                </c:pt>
                <c:pt idx="20390">
                  <c:v>43356.21875</c:v>
                </c:pt>
                <c:pt idx="20391">
                  <c:v>43356.239583333401</c:v>
                </c:pt>
                <c:pt idx="20392">
                  <c:v>43356.260416666599</c:v>
                </c:pt>
                <c:pt idx="20393">
                  <c:v>43356.28125</c:v>
                </c:pt>
                <c:pt idx="20394">
                  <c:v>43356.302083333401</c:v>
                </c:pt>
                <c:pt idx="20395">
                  <c:v>43356.322916666599</c:v>
                </c:pt>
                <c:pt idx="20396">
                  <c:v>43356.34375</c:v>
                </c:pt>
                <c:pt idx="20397">
                  <c:v>43356.364583333401</c:v>
                </c:pt>
                <c:pt idx="20398">
                  <c:v>43356.385416666599</c:v>
                </c:pt>
                <c:pt idx="20399">
                  <c:v>43356.40625</c:v>
                </c:pt>
                <c:pt idx="20400">
                  <c:v>43356.427083333401</c:v>
                </c:pt>
                <c:pt idx="20401">
                  <c:v>43356.447916666599</c:v>
                </c:pt>
                <c:pt idx="20402">
                  <c:v>43356.46875</c:v>
                </c:pt>
                <c:pt idx="20403">
                  <c:v>43356.489583333401</c:v>
                </c:pt>
                <c:pt idx="20404">
                  <c:v>43356.510416666599</c:v>
                </c:pt>
                <c:pt idx="20405">
                  <c:v>43356.53125</c:v>
                </c:pt>
                <c:pt idx="20406">
                  <c:v>43356.552083333401</c:v>
                </c:pt>
                <c:pt idx="20407">
                  <c:v>43356.572916666599</c:v>
                </c:pt>
                <c:pt idx="20408">
                  <c:v>43356.59375</c:v>
                </c:pt>
                <c:pt idx="20409">
                  <c:v>43356.614583333401</c:v>
                </c:pt>
                <c:pt idx="20410">
                  <c:v>43356.635416666599</c:v>
                </c:pt>
                <c:pt idx="20411">
                  <c:v>43356.65625</c:v>
                </c:pt>
                <c:pt idx="20412">
                  <c:v>43356.677083333401</c:v>
                </c:pt>
                <c:pt idx="20413">
                  <c:v>43356.697916666599</c:v>
                </c:pt>
                <c:pt idx="20414">
                  <c:v>43356.71875</c:v>
                </c:pt>
                <c:pt idx="20415">
                  <c:v>43356.739583333401</c:v>
                </c:pt>
                <c:pt idx="20416">
                  <c:v>43356.760416666599</c:v>
                </c:pt>
                <c:pt idx="20417">
                  <c:v>43356.78125</c:v>
                </c:pt>
                <c:pt idx="20418">
                  <c:v>43356.802083333401</c:v>
                </c:pt>
                <c:pt idx="20419">
                  <c:v>43356.822916666599</c:v>
                </c:pt>
                <c:pt idx="20420">
                  <c:v>43356.84375</c:v>
                </c:pt>
                <c:pt idx="20421">
                  <c:v>43356.864583333401</c:v>
                </c:pt>
                <c:pt idx="20422">
                  <c:v>43356.885416666599</c:v>
                </c:pt>
                <c:pt idx="20423">
                  <c:v>43356.90625</c:v>
                </c:pt>
                <c:pt idx="20424">
                  <c:v>43356.927083333401</c:v>
                </c:pt>
                <c:pt idx="20425">
                  <c:v>43356.947916666599</c:v>
                </c:pt>
                <c:pt idx="20426">
                  <c:v>43356.96875</c:v>
                </c:pt>
                <c:pt idx="20427">
                  <c:v>43356.989583333401</c:v>
                </c:pt>
                <c:pt idx="20428">
                  <c:v>43357.010416666599</c:v>
                </c:pt>
                <c:pt idx="20429">
                  <c:v>43357.03125</c:v>
                </c:pt>
                <c:pt idx="20430">
                  <c:v>43357.052083333401</c:v>
                </c:pt>
                <c:pt idx="20431">
                  <c:v>43357.072916666599</c:v>
                </c:pt>
                <c:pt idx="20432">
                  <c:v>43357.09375</c:v>
                </c:pt>
                <c:pt idx="20433">
                  <c:v>43357.114583333401</c:v>
                </c:pt>
                <c:pt idx="20434">
                  <c:v>43357.135416666599</c:v>
                </c:pt>
                <c:pt idx="20435">
                  <c:v>43357.15625</c:v>
                </c:pt>
                <c:pt idx="20436">
                  <c:v>43357.177083333401</c:v>
                </c:pt>
                <c:pt idx="20437">
                  <c:v>43357.197916666599</c:v>
                </c:pt>
                <c:pt idx="20438">
                  <c:v>43357.21875</c:v>
                </c:pt>
                <c:pt idx="20439">
                  <c:v>43357.239583333401</c:v>
                </c:pt>
                <c:pt idx="20440">
                  <c:v>43357.260416666599</c:v>
                </c:pt>
                <c:pt idx="20441">
                  <c:v>43357.28125</c:v>
                </c:pt>
                <c:pt idx="20442">
                  <c:v>43357.302083333401</c:v>
                </c:pt>
                <c:pt idx="20443">
                  <c:v>43357.322916666599</c:v>
                </c:pt>
                <c:pt idx="20444">
                  <c:v>43357.34375</c:v>
                </c:pt>
                <c:pt idx="20445">
                  <c:v>43357.364583333401</c:v>
                </c:pt>
                <c:pt idx="20446">
                  <c:v>43357.385416666599</c:v>
                </c:pt>
                <c:pt idx="20447">
                  <c:v>43357.40625</c:v>
                </c:pt>
                <c:pt idx="20448">
                  <c:v>43357.427083333401</c:v>
                </c:pt>
                <c:pt idx="20449">
                  <c:v>43357.447916666599</c:v>
                </c:pt>
                <c:pt idx="20450">
                  <c:v>43357.46875</c:v>
                </c:pt>
                <c:pt idx="20451">
                  <c:v>43357.489583333401</c:v>
                </c:pt>
                <c:pt idx="20452">
                  <c:v>43357.510416666599</c:v>
                </c:pt>
                <c:pt idx="20453">
                  <c:v>43357.53125</c:v>
                </c:pt>
                <c:pt idx="20454">
                  <c:v>43357.552083333401</c:v>
                </c:pt>
                <c:pt idx="20455">
                  <c:v>43357.572916666599</c:v>
                </c:pt>
                <c:pt idx="20456">
                  <c:v>43357.59375</c:v>
                </c:pt>
                <c:pt idx="20457">
                  <c:v>43357.614583333401</c:v>
                </c:pt>
                <c:pt idx="20458">
                  <c:v>43357.635416666599</c:v>
                </c:pt>
                <c:pt idx="20459">
                  <c:v>43357.65625</c:v>
                </c:pt>
                <c:pt idx="20460">
                  <c:v>43357.677083333401</c:v>
                </c:pt>
                <c:pt idx="20461">
                  <c:v>43357.697916666599</c:v>
                </c:pt>
                <c:pt idx="20462">
                  <c:v>43357.71875</c:v>
                </c:pt>
                <c:pt idx="20463">
                  <c:v>43357.739583333401</c:v>
                </c:pt>
                <c:pt idx="20464">
                  <c:v>43357.760416666599</c:v>
                </c:pt>
                <c:pt idx="20465">
                  <c:v>43357.78125</c:v>
                </c:pt>
                <c:pt idx="20466">
                  <c:v>43357.802083333401</c:v>
                </c:pt>
                <c:pt idx="20467">
                  <c:v>43357.822916666599</c:v>
                </c:pt>
                <c:pt idx="20468">
                  <c:v>43357.84375</c:v>
                </c:pt>
                <c:pt idx="20469">
                  <c:v>43357.864583333401</c:v>
                </c:pt>
                <c:pt idx="20470">
                  <c:v>43357.885416666599</c:v>
                </c:pt>
                <c:pt idx="20471">
                  <c:v>43357.90625</c:v>
                </c:pt>
                <c:pt idx="20472">
                  <c:v>43357.927083333401</c:v>
                </c:pt>
                <c:pt idx="20473">
                  <c:v>43357.947916666599</c:v>
                </c:pt>
                <c:pt idx="20474">
                  <c:v>43357.96875</c:v>
                </c:pt>
                <c:pt idx="20475">
                  <c:v>43357.989583333401</c:v>
                </c:pt>
                <c:pt idx="20476">
                  <c:v>43358.010416666599</c:v>
                </c:pt>
                <c:pt idx="20477">
                  <c:v>43358.03125</c:v>
                </c:pt>
                <c:pt idx="20478">
                  <c:v>43358.052083333401</c:v>
                </c:pt>
                <c:pt idx="20479">
                  <c:v>43358.072916666599</c:v>
                </c:pt>
                <c:pt idx="20480">
                  <c:v>43358.09375</c:v>
                </c:pt>
                <c:pt idx="20481">
                  <c:v>43358.114583333401</c:v>
                </c:pt>
                <c:pt idx="20482">
                  <c:v>43358.135416666599</c:v>
                </c:pt>
                <c:pt idx="20483">
                  <c:v>43358.15625</c:v>
                </c:pt>
                <c:pt idx="20484">
                  <c:v>43358.177083333401</c:v>
                </c:pt>
                <c:pt idx="20485">
                  <c:v>43358.197916666599</c:v>
                </c:pt>
                <c:pt idx="20486">
                  <c:v>43358.21875</c:v>
                </c:pt>
                <c:pt idx="20487">
                  <c:v>43358.239583333401</c:v>
                </c:pt>
                <c:pt idx="20488">
                  <c:v>43358.260416666599</c:v>
                </c:pt>
                <c:pt idx="20489">
                  <c:v>43358.28125</c:v>
                </c:pt>
                <c:pt idx="20490">
                  <c:v>43358.302083333401</c:v>
                </c:pt>
                <c:pt idx="20491">
                  <c:v>43358.322916666599</c:v>
                </c:pt>
                <c:pt idx="20492">
                  <c:v>43358.34375</c:v>
                </c:pt>
                <c:pt idx="20493">
                  <c:v>43358.364583333401</c:v>
                </c:pt>
                <c:pt idx="20494">
                  <c:v>43358.385416666599</c:v>
                </c:pt>
                <c:pt idx="20495">
                  <c:v>43358.40625</c:v>
                </c:pt>
                <c:pt idx="20496">
                  <c:v>43358.427083333401</c:v>
                </c:pt>
                <c:pt idx="20497">
                  <c:v>43358.447916666599</c:v>
                </c:pt>
                <c:pt idx="20498">
                  <c:v>43358.46875</c:v>
                </c:pt>
                <c:pt idx="20499">
                  <c:v>43358.489583333401</c:v>
                </c:pt>
                <c:pt idx="20500">
                  <c:v>43358.510416666599</c:v>
                </c:pt>
                <c:pt idx="20501">
                  <c:v>43358.53125</c:v>
                </c:pt>
                <c:pt idx="20502">
                  <c:v>43358.552083333401</c:v>
                </c:pt>
                <c:pt idx="20503">
                  <c:v>43358.572916666599</c:v>
                </c:pt>
                <c:pt idx="20504">
                  <c:v>43358.59375</c:v>
                </c:pt>
                <c:pt idx="20505">
                  <c:v>43358.614583333401</c:v>
                </c:pt>
                <c:pt idx="20506">
                  <c:v>43358.635416666599</c:v>
                </c:pt>
                <c:pt idx="20507">
                  <c:v>43358.65625</c:v>
                </c:pt>
                <c:pt idx="20508">
                  <c:v>43358.677083333401</c:v>
                </c:pt>
                <c:pt idx="20509">
                  <c:v>43358.697916666599</c:v>
                </c:pt>
                <c:pt idx="20510">
                  <c:v>43358.71875</c:v>
                </c:pt>
                <c:pt idx="20511">
                  <c:v>43358.739583333401</c:v>
                </c:pt>
                <c:pt idx="20512">
                  <c:v>43358.760416666599</c:v>
                </c:pt>
                <c:pt idx="20513">
                  <c:v>43358.78125</c:v>
                </c:pt>
                <c:pt idx="20514">
                  <c:v>43358.802083333401</c:v>
                </c:pt>
                <c:pt idx="20515">
                  <c:v>43358.822916666599</c:v>
                </c:pt>
                <c:pt idx="20516">
                  <c:v>43358.84375</c:v>
                </c:pt>
                <c:pt idx="20517">
                  <c:v>43358.864583333401</c:v>
                </c:pt>
                <c:pt idx="20518">
                  <c:v>43358.885416666599</c:v>
                </c:pt>
                <c:pt idx="20519">
                  <c:v>43358.90625</c:v>
                </c:pt>
                <c:pt idx="20520">
                  <c:v>43358.927083333401</c:v>
                </c:pt>
                <c:pt idx="20521">
                  <c:v>43358.947916666599</c:v>
                </c:pt>
                <c:pt idx="20522">
                  <c:v>43358.96875</c:v>
                </c:pt>
                <c:pt idx="20523">
                  <c:v>43358.989583333401</c:v>
                </c:pt>
                <c:pt idx="20524">
                  <c:v>43359.010416666599</c:v>
                </c:pt>
                <c:pt idx="20525">
                  <c:v>43359.03125</c:v>
                </c:pt>
                <c:pt idx="20526">
                  <c:v>43359.052083333401</c:v>
                </c:pt>
                <c:pt idx="20527">
                  <c:v>43359.072916666599</c:v>
                </c:pt>
                <c:pt idx="20528">
                  <c:v>43359.09375</c:v>
                </c:pt>
                <c:pt idx="20529">
                  <c:v>43359.114583333401</c:v>
                </c:pt>
                <c:pt idx="20530">
                  <c:v>43359.135416666599</c:v>
                </c:pt>
                <c:pt idx="20531">
                  <c:v>43359.15625</c:v>
                </c:pt>
                <c:pt idx="20532">
                  <c:v>43359.177083333401</c:v>
                </c:pt>
                <c:pt idx="20533">
                  <c:v>43359.197916666599</c:v>
                </c:pt>
                <c:pt idx="20534">
                  <c:v>43359.21875</c:v>
                </c:pt>
                <c:pt idx="20535">
                  <c:v>43359.239583333401</c:v>
                </c:pt>
                <c:pt idx="20536">
                  <c:v>43359.260416666599</c:v>
                </c:pt>
                <c:pt idx="20537">
                  <c:v>43359.28125</c:v>
                </c:pt>
                <c:pt idx="20538">
                  <c:v>43359.302083333401</c:v>
                </c:pt>
                <c:pt idx="20539">
                  <c:v>43359.322916666599</c:v>
                </c:pt>
                <c:pt idx="20540">
                  <c:v>43359.34375</c:v>
                </c:pt>
                <c:pt idx="20541">
                  <c:v>43359.364583333401</c:v>
                </c:pt>
                <c:pt idx="20542">
                  <c:v>43359.385416666599</c:v>
                </c:pt>
                <c:pt idx="20543">
                  <c:v>43359.40625</c:v>
                </c:pt>
                <c:pt idx="20544">
                  <c:v>43359.427083333401</c:v>
                </c:pt>
                <c:pt idx="20545">
                  <c:v>43359.447916666599</c:v>
                </c:pt>
                <c:pt idx="20546">
                  <c:v>43359.46875</c:v>
                </c:pt>
                <c:pt idx="20547">
                  <c:v>43359.489583333401</c:v>
                </c:pt>
                <c:pt idx="20548">
                  <c:v>43359.510416666599</c:v>
                </c:pt>
                <c:pt idx="20549">
                  <c:v>43359.53125</c:v>
                </c:pt>
                <c:pt idx="20550">
                  <c:v>43359.552083333401</c:v>
                </c:pt>
                <c:pt idx="20551">
                  <c:v>43359.572916666599</c:v>
                </c:pt>
                <c:pt idx="20552">
                  <c:v>43359.59375</c:v>
                </c:pt>
                <c:pt idx="20553">
                  <c:v>43359.614583333401</c:v>
                </c:pt>
                <c:pt idx="20554">
                  <c:v>43359.635416666599</c:v>
                </c:pt>
                <c:pt idx="20555">
                  <c:v>43359.65625</c:v>
                </c:pt>
                <c:pt idx="20556">
                  <c:v>43359.677083333401</c:v>
                </c:pt>
                <c:pt idx="20557">
                  <c:v>43359.697916666599</c:v>
                </c:pt>
                <c:pt idx="20558">
                  <c:v>43359.71875</c:v>
                </c:pt>
                <c:pt idx="20559">
                  <c:v>43359.739583333401</c:v>
                </c:pt>
                <c:pt idx="20560">
                  <c:v>43359.760416666599</c:v>
                </c:pt>
                <c:pt idx="20561">
                  <c:v>43359.78125</c:v>
                </c:pt>
                <c:pt idx="20562">
                  <c:v>43359.802083333401</c:v>
                </c:pt>
                <c:pt idx="20563">
                  <c:v>43359.822916666599</c:v>
                </c:pt>
                <c:pt idx="20564">
                  <c:v>43359.84375</c:v>
                </c:pt>
                <c:pt idx="20565">
                  <c:v>43359.864583333401</c:v>
                </c:pt>
                <c:pt idx="20566">
                  <c:v>43359.885416666599</c:v>
                </c:pt>
                <c:pt idx="20567">
                  <c:v>43359.90625</c:v>
                </c:pt>
                <c:pt idx="20568">
                  <c:v>43359.927083333401</c:v>
                </c:pt>
                <c:pt idx="20569">
                  <c:v>43359.947916666599</c:v>
                </c:pt>
                <c:pt idx="20570">
                  <c:v>43359.96875</c:v>
                </c:pt>
                <c:pt idx="20571">
                  <c:v>43359.989583333401</c:v>
                </c:pt>
                <c:pt idx="20572">
                  <c:v>43360.010416666599</c:v>
                </c:pt>
                <c:pt idx="20573">
                  <c:v>43360.03125</c:v>
                </c:pt>
                <c:pt idx="20574">
                  <c:v>43360.052083333401</c:v>
                </c:pt>
                <c:pt idx="20575">
                  <c:v>43360.072916666599</c:v>
                </c:pt>
                <c:pt idx="20576">
                  <c:v>43360.09375</c:v>
                </c:pt>
                <c:pt idx="20577">
                  <c:v>43360.114583333401</c:v>
                </c:pt>
                <c:pt idx="20578">
                  <c:v>43360.135416666599</c:v>
                </c:pt>
                <c:pt idx="20579">
                  <c:v>43360.15625</c:v>
                </c:pt>
                <c:pt idx="20580">
                  <c:v>43360.177083333401</c:v>
                </c:pt>
                <c:pt idx="20581">
                  <c:v>43360.197916666599</c:v>
                </c:pt>
                <c:pt idx="20582">
                  <c:v>43360.21875</c:v>
                </c:pt>
                <c:pt idx="20583">
                  <c:v>43360.239583333401</c:v>
                </c:pt>
                <c:pt idx="20584">
                  <c:v>43360.260416666599</c:v>
                </c:pt>
                <c:pt idx="20585">
                  <c:v>43360.28125</c:v>
                </c:pt>
                <c:pt idx="20586">
                  <c:v>43360.302083333401</c:v>
                </c:pt>
                <c:pt idx="20587">
                  <c:v>43360.322916666599</c:v>
                </c:pt>
                <c:pt idx="20588">
                  <c:v>43360.34375</c:v>
                </c:pt>
                <c:pt idx="20589">
                  <c:v>43360.364583333401</c:v>
                </c:pt>
                <c:pt idx="20590">
                  <c:v>43360.385416666599</c:v>
                </c:pt>
                <c:pt idx="20591">
                  <c:v>43360.40625</c:v>
                </c:pt>
                <c:pt idx="20592">
                  <c:v>43360.427083333401</c:v>
                </c:pt>
                <c:pt idx="20593">
                  <c:v>43360.447916666599</c:v>
                </c:pt>
                <c:pt idx="20594">
                  <c:v>43360.46875</c:v>
                </c:pt>
                <c:pt idx="20595">
                  <c:v>43360.489583333401</c:v>
                </c:pt>
                <c:pt idx="20596">
                  <c:v>43360.510416666599</c:v>
                </c:pt>
                <c:pt idx="20597">
                  <c:v>43360.53125</c:v>
                </c:pt>
                <c:pt idx="20598">
                  <c:v>43360.552083333401</c:v>
                </c:pt>
                <c:pt idx="20599">
                  <c:v>43360.572916666599</c:v>
                </c:pt>
                <c:pt idx="20600">
                  <c:v>43360.59375</c:v>
                </c:pt>
                <c:pt idx="20601">
                  <c:v>43360.614583333401</c:v>
                </c:pt>
                <c:pt idx="20602">
                  <c:v>43360.635416666599</c:v>
                </c:pt>
                <c:pt idx="20603">
                  <c:v>43360.65625</c:v>
                </c:pt>
                <c:pt idx="20604">
                  <c:v>43360.677083333401</c:v>
                </c:pt>
                <c:pt idx="20605">
                  <c:v>43360.697916666599</c:v>
                </c:pt>
                <c:pt idx="20606">
                  <c:v>43360.71875</c:v>
                </c:pt>
                <c:pt idx="20607">
                  <c:v>43360.739583333401</c:v>
                </c:pt>
                <c:pt idx="20608">
                  <c:v>43360.760416666599</c:v>
                </c:pt>
                <c:pt idx="20609">
                  <c:v>43360.78125</c:v>
                </c:pt>
                <c:pt idx="20610">
                  <c:v>43360.802083333401</c:v>
                </c:pt>
                <c:pt idx="20611">
                  <c:v>43360.822916666599</c:v>
                </c:pt>
                <c:pt idx="20612">
                  <c:v>43360.84375</c:v>
                </c:pt>
                <c:pt idx="20613">
                  <c:v>43360.864583333401</c:v>
                </c:pt>
                <c:pt idx="20614">
                  <c:v>43360.885416666599</c:v>
                </c:pt>
                <c:pt idx="20615">
                  <c:v>43360.90625</c:v>
                </c:pt>
                <c:pt idx="20616">
                  <c:v>43360.927083333401</c:v>
                </c:pt>
                <c:pt idx="20617">
                  <c:v>43360.947916666599</c:v>
                </c:pt>
                <c:pt idx="20618">
                  <c:v>43360.96875</c:v>
                </c:pt>
                <c:pt idx="20619">
                  <c:v>43360.989583333401</c:v>
                </c:pt>
                <c:pt idx="20620">
                  <c:v>43361.010416666599</c:v>
                </c:pt>
                <c:pt idx="20621">
                  <c:v>43361.03125</c:v>
                </c:pt>
                <c:pt idx="20622">
                  <c:v>43361.052083333401</c:v>
                </c:pt>
                <c:pt idx="20623">
                  <c:v>43361.072916666599</c:v>
                </c:pt>
                <c:pt idx="20624">
                  <c:v>43361.09375</c:v>
                </c:pt>
                <c:pt idx="20625">
                  <c:v>43361.114583333401</c:v>
                </c:pt>
                <c:pt idx="20626">
                  <c:v>43361.135416666599</c:v>
                </c:pt>
                <c:pt idx="20627">
                  <c:v>43361.15625</c:v>
                </c:pt>
                <c:pt idx="20628">
                  <c:v>43361.177083333401</c:v>
                </c:pt>
                <c:pt idx="20629">
                  <c:v>43361.197916666599</c:v>
                </c:pt>
                <c:pt idx="20630">
                  <c:v>43361.21875</c:v>
                </c:pt>
                <c:pt idx="20631">
                  <c:v>43361.239583333401</c:v>
                </c:pt>
                <c:pt idx="20632">
                  <c:v>43361.260416666599</c:v>
                </c:pt>
                <c:pt idx="20633">
                  <c:v>43361.28125</c:v>
                </c:pt>
                <c:pt idx="20634">
                  <c:v>43361.302083333401</c:v>
                </c:pt>
                <c:pt idx="20635">
                  <c:v>43361.322916666599</c:v>
                </c:pt>
                <c:pt idx="20636">
                  <c:v>43361.34375</c:v>
                </c:pt>
                <c:pt idx="20637">
                  <c:v>43361.364583333401</c:v>
                </c:pt>
                <c:pt idx="20638">
                  <c:v>43361.385416666599</c:v>
                </c:pt>
                <c:pt idx="20639">
                  <c:v>43361.40625</c:v>
                </c:pt>
                <c:pt idx="20640">
                  <c:v>43361.427083333401</c:v>
                </c:pt>
                <c:pt idx="20641">
                  <c:v>43361.447916666599</c:v>
                </c:pt>
                <c:pt idx="20642">
                  <c:v>43361.46875</c:v>
                </c:pt>
                <c:pt idx="20643">
                  <c:v>43361.489583333401</c:v>
                </c:pt>
                <c:pt idx="20644">
                  <c:v>43361.510416666599</c:v>
                </c:pt>
                <c:pt idx="20645">
                  <c:v>43361.53125</c:v>
                </c:pt>
                <c:pt idx="20646">
                  <c:v>43361.552083333401</c:v>
                </c:pt>
                <c:pt idx="20647">
                  <c:v>43361.572916666599</c:v>
                </c:pt>
                <c:pt idx="20648">
                  <c:v>43361.59375</c:v>
                </c:pt>
                <c:pt idx="20649">
                  <c:v>43361.614583333401</c:v>
                </c:pt>
                <c:pt idx="20650">
                  <c:v>43361.635416666599</c:v>
                </c:pt>
                <c:pt idx="20651">
                  <c:v>43361.65625</c:v>
                </c:pt>
                <c:pt idx="20652">
                  <c:v>43361.677083333401</c:v>
                </c:pt>
                <c:pt idx="20653">
                  <c:v>43361.697916666599</c:v>
                </c:pt>
                <c:pt idx="20654">
                  <c:v>43361.71875</c:v>
                </c:pt>
                <c:pt idx="20655">
                  <c:v>43361.739583333401</c:v>
                </c:pt>
                <c:pt idx="20656">
                  <c:v>43361.760416666599</c:v>
                </c:pt>
                <c:pt idx="20657">
                  <c:v>43361.78125</c:v>
                </c:pt>
                <c:pt idx="20658">
                  <c:v>43361.802083333401</c:v>
                </c:pt>
                <c:pt idx="20659">
                  <c:v>43361.822916666599</c:v>
                </c:pt>
                <c:pt idx="20660">
                  <c:v>43361.84375</c:v>
                </c:pt>
                <c:pt idx="20661">
                  <c:v>43361.864583333401</c:v>
                </c:pt>
                <c:pt idx="20662">
                  <c:v>43361.885416666599</c:v>
                </c:pt>
                <c:pt idx="20663">
                  <c:v>43361.90625</c:v>
                </c:pt>
                <c:pt idx="20664">
                  <c:v>43361.927083333401</c:v>
                </c:pt>
                <c:pt idx="20665">
                  <c:v>43361.947916666599</c:v>
                </c:pt>
                <c:pt idx="20666">
                  <c:v>43361.96875</c:v>
                </c:pt>
                <c:pt idx="20667">
                  <c:v>43361.989583333401</c:v>
                </c:pt>
                <c:pt idx="20668">
                  <c:v>43362.010416666599</c:v>
                </c:pt>
                <c:pt idx="20669">
                  <c:v>43362.03125</c:v>
                </c:pt>
                <c:pt idx="20670">
                  <c:v>43362.052083333401</c:v>
                </c:pt>
                <c:pt idx="20671">
                  <c:v>43362.072916666599</c:v>
                </c:pt>
                <c:pt idx="20672">
                  <c:v>43362.09375</c:v>
                </c:pt>
                <c:pt idx="20673">
                  <c:v>43362.114583333401</c:v>
                </c:pt>
                <c:pt idx="20674">
                  <c:v>43362.135416666599</c:v>
                </c:pt>
                <c:pt idx="20675">
                  <c:v>43362.15625</c:v>
                </c:pt>
                <c:pt idx="20676">
                  <c:v>43362.177083333401</c:v>
                </c:pt>
                <c:pt idx="20677">
                  <c:v>43362.197916666599</c:v>
                </c:pt>
                <c:pt idx="20678">
                  <c:v>43362.21875</c:v>
                </c:pt>
                <c:pt idx="20679">
                  <c:v>43362.239583333401</c:v>
                </c:pt>
                <c:pt idx="20680">
                  <c:v>43362.260416666599</c:v>
                </c:pt>
                <c:pt idx="20681">
                  <c:v>43362.28125</c:v>
                </c:pt>
                <c:pt idx="20682">
                  <c:v>43362.302083333401</c:v>
                </c:pt>
                <c:pt idx="20683">
                  <c:v>43362.322916666599</c:v>
                </c:pt>
                <c:pt idx="20684">
                  <c:v>43362.34375</c:v>
                </c:pt>
                <c:pt idx="20685">
                  <c:v>43362.364583333401</c:v>
                </c:pt>
                <c:pt idx="20686">
                  <c:v>43362.385416666599</c:v>
                </c:pt>
                <c:pt idx="20687">
                  <c:v>43362.40625</c:v>
                </c:pt>
                <c:pt idx="20688">
                  <c:v>43362.427083333401</c:v>
                </c:pt>
                <c:pt idx="20689">
                  <c:v>43362.447916666599</c:v>
                </c:pt>
                <c:pt idx="20690">
                  <c:v>43362.46875</c:v>
                </c:pt>
                <c:pt idx="20691">
                  <c:v>43362.489583333401</c:v>
                </c:pt>
                <c:pt idx="20692">
                  <c:v>43362.510416666599</c:v>
                </c:pt>
                <c:pt idx="20693">
                  <c:v>43362.53125</c:v>
                </c:pt>
                <c:pt idx="20694">
                  <c:v>43362.552083333401</c:v>
                </c:pt>
                <c:pt idx="20695">
                  <c:v>43362.572916666599</c:v>
                </c:pt>
                <c:pt idx="20696">
                  <c:v>43362.59375</c:v>
                </c:pt>
                <c:pt idx="20697">
                  <c:v>43362.614583333401</c:v>
                </c:pt>
                <c:pt idx="20698">
                  <c:v>43362.635416666599</c:v>
                </c:pt>
                <c:pt idx="20699">
                  <c:v>43362.65625</c:v>
                </c:pt>
                <c:pt idx="20700">
                  <c:v>43362.677083333401</c:v>
                </c:pt>
                <c:pt idx="20701">
                  <c:v>43362.697916666599</c:v>
                </c:pt>
                <c:pt idx="20702">
                  <c:v>43362.71875</c:v>
                </c:pt>
                <c:pt idx="20703">
                  <c:v>43362.739583333401</c:v>
                </c:pt>
                <c:pt idx="20704">
                  <c:v>43362.760416666599</c:v>
                </c:pt>
                <c:pt idx="20705">
                  <c:v>43362.78125</c:v>
                </c:pt>
                <c:pt idx="20706">
                  <c:v>43362.802083333401</c:v>
                </c:pt>
                <c:pt idx="20707">
                  <c:v>43362.822916666599</c:v>
                </c:pt>
                <c:pt idx="20708">
                  <c:v>43362.84375</c:v>
                </c:pt>
                <c:pt idx="20709">
                  <c:v>43362.864583333401</c:v>
                </c:pt>
                <c:pt idx="20710">
                  <c:v>43362.885416666599</c:v>
                </c:pt>
                <c:pt idx="20711">
                  <c:v>43362.90625</c:v>
                </c:pt>
                <c:pt idx="20712">
                  <c:v>43362.927083333401</c:v>
                </c:pt>
                <c:pt idx="20713">
                  <c:v>43362.947916666599</c:v>
                </c:pt>
                <c:pt idx="20714">
                  <c:v>43362.96875</c:v>
                </c:pt>
                <c:pt idx="20715">
                  <c:v>43362.989583333401</c:v>
                </c:pt>
                <c:pt idx="20716">
                  <c:v>43363.010416666599</c:v>
                </c:pt>
                <c:pt idx="20717">
                  <c:v>43363.03125</c:v>
                </c:pt>
                <c:pt idx="20718">
                  <c:v>43363.052083333401</c:v>
                </c:pt>
                <c:pt idx="20719">
                  <c:v>43363.072916666599</c:v>
                </c:pt>
                <c:pt idx="20720">
                  <c:v>43363.09375</c:v>
                </c:pt>
                <c:pt idx="20721">
                  <c:v>43363.114583333401</c:v>
                </c:pt>
                <c:pt idx="20722">
                  <c:v>43363.135416666599</c:v>
                </c:pt>
                <c:pt idx="20723">
                  <c:v>43363.15625</c:v>
                </c:pt>
                <c:pt idx="20724">
                  <c:v>43363.177083333401</c:v>
                </c:pt>
                <c:pt idx="20725">
                  <c:v>43363.197916666599</c:v>
                </c:pt>
                <c:pt idx="20726">
                  <c:v>43363.21875</c:v>
                </c:pt>
                <c:pt idx="20727">
                  <c:v>43363.239583333401</c:v>
                </c:pt>
                <c:pt idx="20728">
                  <c:v>43363.260416666599</c:v>
                </c:pt>
                <c:pt idx="20729">
                  <c:v>43363.28125</c:v>
                </c:pt>
                <c:pt idx="20730">
                  <c:v>43363.302083333401</c:v>
                </c:pt>
                <c:pt idx="20731">
                  <c:v>43363.322916666599</c:v>
                </c:pt>
                <c:pt idx="20732">
                  <c:v>43363.34375</c:v>
                </c:pt>
                <c:pt idx="20733">
                  <c:v>43363.364583333401</c:v>
                </c:pt>
                <c:pt idx="20734">
                  <c:v>43363.385416666599</c:v>
                </c:pt>
                <c:pt idx="20735">
                  <c:v>43363.40625</c:v>
                </c:pt>
                <c:pt idx="20736">
                  <c:v>43363.427083333401</c:v>
                </c:pt>
                <c:pt idx="20737">
                  <c:v>43363.447916666599</c:v>
                </c:pt>
                <c:pt idx="20738">
                  <c:v>43363.46875</c:v>
                </c:pt>
                <c:pt idx="20739">
                  <c:v>43363.489583333401</c:v>
                </c:pt>
                <c:pt idx="20740">
                  <c:v>43363.510416666599</c:v>
                </c:pt>
                <c:pt idx="20741">
                  <c:v>43363.53125</c:v>
                </c:pt>
                <c:pt idx="20742">
                  <c:v>43363.552083333401</c:v>
                </c:pt>
                <c:pt idx="20743">
                  <c:v>43363.572916666599</c:v>
                </c:pt>
                <c:pt idx="20744">
                  <c:v>43363.59375</c:v>
                </c:pt>
                <c:pt idx="20745">
                  <c:v>43363.614583333401</c:v>
                </c:pt>
                <c:pt idx="20746">
                  <c:v>43363.635416666599</c:v>
                </c:pt>
                <c:pt idx="20747">
                  <c:v>43363.65625</c:v>
                </c:pt>
                <c:pt idx="20748">
                  <c:v>43363.677083333401</c:v>
                </c:pt>
                <c:pt idx="20749">
                  <c:v>43363.697916666599</c:v>
                </c:pt>
                <c:pt idx="20750">
                  <c:v>43363.71875</c:v>
                </c:pt>
                <c:pt idx="20751">
                  <c:v>43363.739583333401</c:v>
                </c:pt>
                <c:pt idx="20752">
                  <c:v>43363.760416666599</c:v>
                </c:pt>
                <c:pt idx="20753">
                  <c:v>43363.78125</c:v>
                </c:pt>
                <c:pt idx="20754">
                  <c:v>43363.802083333401</c:v>
                </c:pt>
                <c:pt idx="20755">
                  <c:v>43363.822916666599</c:v>
                </c:pt>
                <c:pt idx="20756">
                  <c:v>43363.84375</c:v>
                </c:pt>
                <c:pt idx="20757">
                  <c:v>43363.864583333401</c:v>
                </c:pt>
                <c:pt idx="20758">
                  <c:v>43363.885416666599</c:v>
                </c:pt>
                <c:pt idx="20759">
                  <c:v>43363.90625</c:v>
                </c:pt>
                <c:pt idx="20760">
                  <c:v>43363.927083333401</c:v>
                </c:pt>
                <c:pt idx="20761">
                  <c:v>43363.947916666599</c:v>
                </c:pt>
                <c:pt idx="20762">
                  <c:v>43363.96875</c:v>
                </c:pt>
                <c:pt idx="20763">
                  <c:v>43363.989583333401</c:v>
                </c:pt>
                <c:pt idx="20764">
                  <c:v>43364.010416666599</c:v>
                </c:pt>
                <c:pt idx="20765">
                  <c:v>43364.03125</c:v>
                </c:pt>
                <c:pt idx="20766">
                  <c:v>43364.052083333401</c:v>
                </c:pt>
                <c:pt idx="20767">
                  <c:v>43364.072916666599</c:v>
                </c:pt>
                <c:pt idx="20768">
                  <c:v>43364.09375</c:v>
                </c:pt>
                <c:pt idx="20769">
                  <c:v>43364.114583333401</c:v>
                </c:pt>
                <c:pt idx="20770">
                  <c:v>43364.135416666599</c:v>
                </c:pt>
                <c:pt idx="20771">
                  <c:v>43364.15625</c:v>
                </c:pt>
                <c:pt idx="20772">
                  <c:v>43364.177083333401</c:v>
                </c:pt>
                <c:pt idx="20773">
                  <c:v>43364.197916666599</c:v>
                </c:pt>
                <c:pt idx="20774">
                  <c:v>43364.21875</c:v>
                </c:pt>
                <c:pt idx="20775">
                  <c:v>43364.239583333401</c:v>
                </c:pt>
                <c:pt idx="20776">
                  <c:v>43364.260416666599</c:v>
                </c:pt>
                <c:pt idx="20777">
                  <c:v>43364.28125</c:v>
                </c:pt>
                <c:pt idx="20778">
                  <c:v>43364.302083333401</c:v>
                </c:pt>
                <c:pt idx="20779">
                  <c:v>43364.322916666599</c:v>
                </c:pt>
                <c:pt idx="20780">
                  <c:v>43364.34375</c:v>
                </c:pt>
                <c:pt idx="20781">
                  <c:v>43364.364583333401</c:v>
                </c:pt>
                <c:pt idx="20782">
                  <c:v>43364.385416666599</c:v>
                </c:pt>
                <c:pt idx="20783">
                  <c:v>43364.40625</c:v>
                </c:pt>
                <c:pt idx="20784">
                  <c:v>43364.427083333401</c:v>
                </c:pt>
                <c:pt idx="20785">
                  <c:v>43364.447916666599</c:v>
                </c:pt>
                <c:pt idx="20786">
                  <c:v>43364.46875</c:v>
                </c:pt>
                <c:pt idx="20787">
                  <c:v>43364.489583333401</c:v>
                </c:pt>
                <c:pt idx="20788">
                  <c:v>43364.510416666599</c:v>
                </c:pt>
                <c:pt idx="20789">
                  <c:v>43364.53125</c:v>
                </c:pt>
                <c:pt idx="20790">
                  <c:v>43364.552083333401</c:v>
                </c:pt>
                <c:pt idx="20791">
                  <c:v>43364.572916666599</c:v>
                </c:pt>
                <c:pt idx="20792">
                  <c:v>43364.59375</c:v>
                </c:pt>
                <c:pt idx="20793">
                  <c:v>43364.614583333401</c:v>
                </c:pt>
                <c:pt idx="20794">
                  <c:v>43364.635416666599</c:v>
                </c:pt>
                <c:pt idx="20795">
                  <c:v>43364.65625</c:v>
                </c:pt>
                <c:pt idx="20796">
                  <c:v>43364.677083333401</c:v>
                </c:pt>
                <c:pt idx="20797">
                  <c:v>43364.697916666599</c:v>
                </c:pt>
                <c:pt idx="20798">
                  <c:v>43364.71875</c:v>
                </c:pt>
                <c:pt idx="20799">
                  <c:v>43364.739583333401</c:v>
                </c:pt>
                <c:pt idx="20800">
                  <c:v>43364.760416666599</c:v>
                </c:pt>
                <c:pt idx="20801">
                  <c:v>43364.78125</c:v>
                </c:pt>
                <c:pt idx="20802">
                  <c:v>43364.802083333401</c:v>
                </c:pt>
                <c:pt idx="20803">
                  <c:v>43364.822916666599</c:v>
                </c:pt>
                <c:pt idx="20804">
                  <c:v>43364.84375</c:v>
                </c:pt>
                <c:pt idx="20805">
                  <c:v>43364.864583333401</c:v>
                </c:pt>
                <c:pt idx="20806">
                  <c:v>43364.885416666599</c:v>
                </c:pt>
                <c:pt idx="20807">
                  <c:v>43364.90625</c:v>
                </c:pt>
                <c:pt idx="20808">
                  <c:v>43364.927083333401</c:v>
                </c:pt>
                <c:pt idx="20809">
                  <c:v>43364.947916666599</c:v>
                </c:pt>
                <c:pt idx="20810">
                  <c:v>43364.96875</c:v>
                </c:pt>
                <c:pt idx="20811">
                  <c:v>43364.989583333401</c:v>
                </c:pt>
                <c:pt idx="20812">
                  <c:v>43365.010416666599</c:v>
                </c:pt>
                <c:pt idx="20813">
                  <c:v>43365.03125</c:v>
                </c:pt>
                <c:pt idx="20814">
                  <c:v>43365.052083333401</c:v>
                </c:pt>
                <c:pt idx="20815">
                  <c:v>43365.072916666599</c:v>
                </c:pt>
                <c:pt idx="20816">
                  <c:v>43365.09375</c:v>
                </c:pt>
                <c:pt idx="20817">
                  <c:v>43365.114583333401</c:v>
                </c:pt>
                <c:pt idx="20818">
                  <c:v>43365.135416666599</c:v>
                </c:pt>
                <c:pt idx="20819">
                  <c:v>43365.15625</c:v>
                </c:pt>
                <c:pt idx="20820">
                  <c:v>43365.177083333401</c:v>
                </c:pt>
                <c:pt idx="20821">
                  <c:v>43365.197916666599</c:v>
                </c:pt>
                <c:pt idx="20822">
                  <c:v>43365.21875</c:v>
                </c:pt>
                <c:pt idx="20823">
                  <c:v>43365.239583333401</c:v>
                </c:pt>
                <c:pt idx="20824">
                  <c:v>43365.260416666599</c:v>
                </c:pt>
                <c:pt idx="20825">
                  <c:v>43365.28125</c:v>
                </c:pt>
                <c:pt idx="20826">
                  <c:v>43365.302083333401</c:v>
                </c:pt>
                <c:pt idx="20827">
                  <c:v>43365.322916666599</c:v>
                </c:pt>
                <c:pt idx="20828">
                  <c:v>43365.34375</c:v>
                </c:pt>
                <c:pt idx="20829">
                  <c:v>43365.364583333401</c:v>
                </c:pt>
                <c:pt idx="20830">
                  <c:v>43365.385416666599</c:v>
                </c:pt>
                <c:pt idx="20831">
                  <c:v>43365.40625</c:v>
                </c:pt>
                <c:pt idx="20832">
                  <c:v>43365.427083333401</c:v>
                </c:pt>
                <c:pt idx="20833">
                  <c:v>43365.447916666599</c:v>
                </c:pt>
                <c:pt idx="20834">
                  <c:v>43365.46875</c:v>
                </c:pt>
                <c:pt idx="20835">
                  <c:v>43365.489583333401</c:v>
                </c:pt>
                <c:pt idx="20836">
                  <c:v>43365.510416666599</c:v>
                </c:pt>
                <c:pt idx="20837">
                  <c:v>43365.53125</c:v>
                </c:pt>
                <c:pt idx="20838">
                  <c:v>43365.552083333401</c:v>
                </c:pt>
                <c:pt idx="20839">
                  <c:v>43365.572916666599</c:v>
                </c:pt>
                <c:pt idx="20840">
                  <c:v>43365.59375</c:v>
                </c:pt>
                <c:pt idx="20841">
                  <c:v>43365.614583333401</c:v>
                </c:pt>
                <c:pt idx="20842">
                  <c:v>43365.635416666599</c:v>
                </c:pt>
                <c:pt idx="20843">
                  <c:v>43365.65625</c:v>
                </c:pt>
                <c:pt idx="20844">
                  <c:v>43365.677083333401</c:v>
                </c:pt>
                <c:pt idx="20845">
                  <c:v>43365.697916666599</c:v>
                </c:pt>
                <c:pt idx="20846">
                  <c:v>43365.71875</c:v>
                </c:pt>
                <c:pt idx="20847">
                  <c:v>43365.739583333401</c:v>
                </c:pt>
                <c:pt idx="20848">
                  <c:v>43365.760416666599</c:v>
                </c:pt>
                <c:pt idx="20849">
                  <c:v>43365.78125</c:v>
                </c:pt>
                <c:pt idx="20850">
                  <c:v>43365.802083333401</c:v>
                </c:pt>
                <c:pt idx="20851">
                  <c:v>43365.822916666599</c:v>
                </c:pt>
                <c:pt idx="20852">
                  <c:v>43365.84375</c:v>
                </c:pt>
                <c:pt idx="20853">
                  <c:v>43365.864583333401</c:v>
                </c:pt>
                <c:pt idx="20854">
                  <c:v>43365.885416666599</c:v>
                </c:pt>
                <c:pt idx="20855">
                  <c:v>43365.90625</c:v>
                </c:pt>
                <c:pt idx="20856">
                  <c:v>43365.927083333401</c:v>
                </c:pt>
                <c:pt idx="20857">
                  <c:v>43365.947916666599</c:v>
                </c:pt>
                <c:pt idx="20858">
                  <c:v>43365.96875</c:v>
                </c:pt>
                <c:pt idx="20859">
                  <c:v>43365.989583333401</c:v>
                </c:pt>
                <c:pt idx="20860">
                  <c:v>43366.010416666599</c:v>
                </c:pt>
                <c:pt idx="20861">
                  <c:v>43366.03125</c:v>
                </c:pt>
                <c:pt idx="20862">
                  <c:v>43366.052083333401</c:v>
                </c:pt>
                <c:pt idx="20863">
                  <c:v>43366.072916666599</c:v>
                </c:pt>
                <c:pt idx="20864">
                  <c:v>43366.09375</c:v>
                </c:pt>
                <c:pt idx="20865">
                  <c:v>43366.114583333401</c:v>
                </c:pt>
                <c:pt idx="20866">
                  <c:v>43366.135416666599</c:v>
                </c:pt>
                <c:pt idx="20867">
                  <c:v>43366.15625</c:v>
                </c:pt>
                <c:pt idx="20868">
                  <c:v>43366.177083333401</c:v>
                </c:pt>
                <c:pt idx="20869">
                  <c:v>43366.197916666599</c:v>
                </c:pt>
                <c:pt idx="20870">
                  <c:v>43366.21875</c:v>
                </c:pt>
                <c:pt idx="20871">
                  <c:v>43366.239583333401</c:v>
                </c:pt>
                <c:pt idx="20872">
                  <c:v>43366.260416666599</c:v>
                </c:pt>
                <c:pt idx="20873">
                  <c:v>43366.28125</c:v>
                </c:pt>
                <c:pt idx="20874">
                  <c:v>43366.302083333401</c:v>
                </c:pt>
                <c:pt idx="20875">
                  <c:v>43366.322916666599</c:v>
                </c:pt>
                <c:pt idx="20876">
                  <c:v>43366.34375</c:v>
                </c:pt>
                <c:pt idx="20877">
                  <c:v>43366.364583333401</c:v>
                </c:pt>
                <c:pt idx="20878">
                  <c:v>43366.385416666599</c:v>
                </c:pt>
                <c:pt idx="20879">
                  <c:v>43366.40625</c:v>
                </c:pt>
                <c:pt idx="20880">
                  <c:v>43366.427083333401</c:v>
                </c:pt>
                <c:pt idx="20881">
                  <c:v>43366.447916666599</c:v>
                </c:pt>
                <c:pt idx="20882">
                  <c:v>43366.46875</c:v>
                </c:pt>
                <c:pt idx="20883">
                  <c:v>43366.489583333401</c:v>
                </c:pt>
                <c:pt idx="20884">
                  <c:v>43366.510416666599</c:v>
                </c:pt>
                <c:pt idx="20885">
                  <c:v>43366.53125</c:v>
                </c:pt>
                <c:pt idx="20886">
                  <c:v>43366.552083333401</c:v>
                </c:pt>
                <c:pt idx="20887">
                  <c:v>43366.572916666599</c:v>
                </c:pt>
                <c:pt idx="20888">
                  <c:v>43366.59375</c:v>
                </c:pt>
                <c:pt idx="20889">
                  <c:v>43366.614583333401</c:v>
                </c:pt>
                <c:pt idx="20890">
                  <c:v>43366.635416666599</c:v>
                </c:pt>
                <c:pt idx="20891">
                  <c:v>43366.65625</c:v>
                </c:pt>
                <c:pt idx="20892">
                  <c:v>43366.677083333401</c:v>
                </c:pt>
                <c:pt idx="20893">
                  <c:v>43366.697916666599</c:v>
                </c:pt>
                <c:pt idx="20894">
                  <c:v>43366.71875</c:v>
                </c:pt>
                <c:pt idx="20895">
                  <c:v>43366.739583333401</c:v>
                </c:pt>
                <c:pt idx="20896">
                  <c:v>43366.760416666599</c:v>
                </c:pt>
                <c:pt idx="20897">
                  <c:v>43366.78125</c:v>
                </c:pt>
                <c:pt idx="20898">
                  <c:v>43366.802083333401</c:v>
                </c:pt>
                <c:pt idx="20899">
                  <c:v>43366.822916666599</c:v>
                </c:pt>
                <c:pt idx="20900">
                  <c:v>43366.84375</c:v>
                </c:pt>
                <c:pt idx="20901">
                  <c:v>43366.864583333401</c:v>
                </c:pt>
                <c:pt idx="20902">
                  <c:v>43366.885416666599</c:v>
                </c:pt>
                <c:pt idx="20903">
                  <c:v>43366.90625</c:v>
                </c:pt>
                <c:pt idx="20904">
                  <c:v>43366.927083333401</c:v>
                </c:pt>
                <c:pt idx="20905">
                  <c:v>43366.947916666599</c:v>
                </c:pt>
                <c:pt idx="20906">
                  <c:v>43366.96875</c:v>
                </c:pt>
                <c:pt idx="20907">
                  <c:v>43366.989583333401</c:v>
                </c:pt>
                <c:pt idx="20908">
                  <c:v>43367.010416666599</c:v>
                </c:pt>
                <c:pt idx="20909">
                  <c:v>43367.03125</c:v>
                </c:pt>
                <c:pt idx="20910">
                  <c:v>43367.052083333401</c:v>
                </c:pt>
                <c:pt idx="20911">
                  <c:v>43367.072916666599</c:v>
                </c:pt>
                <c:pt idx="20912">
                  <c:v>43367.09375</c:v>
                </c:pt>
                <c:pt idx="20913">
                  <c:v>43367.114583333401</c:v>
                </c:pt>
                <c:pt idx="20914">
                  <c:v>43367.135416666599</c:v>
                </c:pt>
                <c:pt idx="20915">
                  <c:v>43367.15625</c:v>
                </c:pt>
                <c:pt idx="20916">
                  <c:v>43367.177083333401</c:v>
                </c:pt>
                <c:pt idx="20917">
                  <c:v>43367.197916666599</c:v>
                </c:pt>
                <c:pt idx="20918">
                  <c:v>43367.21875</c:v>
                </c:pt>
                <c:pt idx="20919">
                  <c:v>43367.239583333401</c:v>
                </c:pt>
                <c:pt idx="20920">
                  <c:v>43367.260416666599</c:v>
                </c:pt>
                <c:pt idx="20921">
                  <c:v>43367.28125</c:v>
                </c:pt>
                <c:pt idx="20922">
                  <c:v>43367.302083333401</c:v>
                </c:pt>
                <c:pt idx="20923">
                  <c:v>43367.322916666599</c:v>
                </c:pt>
                <c:pt idx="20924">
                  <c:v>43367.34375</c:v>
                </c:pt>
                <c:pt idx="20925">
                  <c:v>43367.364583333401</c:v>
                </c:pt>
                <c:pt idx="20926">
                  <c:v>43367.385416666599</c:v>
                </c:pt>
                <c:pt idx="20927">
                  <c:v>43367.40625</c:v>
                </c:pt>
                <c:pt idx="20928">
                  <c:v>43367.427083333401</c:v>
                </c:pt>
                <c:pt idx="20929">
                  <c:v>43367.447916666599</c:v>
                </c:pt>
                <c:pt idx="20930">
                  <c:v>43367.46875</c:v>
                </c:pt>
                <c:pt idx="20931">
                  <c:v>43367.489583333401</c:v>
                </c:pt>
                <c:pt idx="20932">
                  <c:v>43367.510416666599</c:v>
                </c:pt>
                <c:pt idx="20933">
                  <c:v>43367.53125</c:v>
                </c:pt>
                <c:pt idx="20934">
                  <c:v>43367.552083333401</c:v>
                </c:pt>
                <c:pt idx="20935">
                  <c:v>43367.572916666599</c:v>
                </c:pt>
                <c:pt idx="20936">
                  <c:v>43367.59375</c:v>
                </c:pt>
                <c:pt idx="20937">
                  <c:v>43367.614583333401</c:v>
                </c:pt>
                <c:pt idx="20938">
                  <c:v>43367.635416666599</c:v>
                </c:pt>
                <c:pt idx="20939">
                  <c:v>43367.65625</c:v>
                </c:pt>
                <c:pt idx="20940">
                  <c:v>43367.677083333401</c:v>
                </c:pt>
                <c:pt idx="20941">
                  <c:v>43367.697916666599</c:v>
                </c:pt>
                <c:pt idx="20942">
                  <c:v>43367.71875</c:v>
                </c:pt>
                <c:pt idx="20943">
                  <c:v>43367.739583333401</c:v>
                </c:pt>
                <c:pt idx="20944">
                  <c:v>43367.760416666599</c:v>
                </c:pt>
                <c:pt idx="20945">
                  <c:v>43367.78125</c:v>
                </c:pt>
                <c:pt idx="20946">
                  <c:v>43367.802083333401</c:v>
                </c:pt>
                <c:pt idx="20947">
                  <c:v>43367.822916666599</c:v>
                </c:pt>
                <c:pt idx="20948">
                  <c:v>43367.84375</c:v>
                </c:pt>
                <c:pt idx="20949">
                  <c:v>43367.864583333401</c:v>
                </c:pt>
                <c:pt idx="20950">
                  <c:v>43367.885416666599</c:v>
                </c:pt>
                <c:pt idx="20951">
                  <c:v>43367.90625</c:v>
                </c:pt>
                <c:pt idx="20952">
                  <c:v>43367.927083333401</c:v>
                </c:pt>
                <c:pt idx="20953">
                  <c:v>43367.947916666599</c:v>
                </c:pt>
                <c:pt idx="20954">
                  <c:v>43367.96875</c:v>
                </c:pt>
                <c:pt idx="20955">
                  <c:v>43367.989583333401</c:v>
                </c:pt>
                <c:pt idx="20956">
                  <c:v>43368.010416666599</c:v>
                </c:pt>
                <c:pt idx="20957">
                  <c:v>43368.03125</c:v>
                </c:pt>
                <c:pt idx="20958">
                  <c:v>43368.052083333401</c:v>
                </c:pt>
                <c:pt idx="20959">
                  <c:v>43368.072916666599</c:v>
                </c:pt>
                <c:pt idx="20960">
                  <c:v>43368.09375</c:v>
                </c:pt>
                <c:pt idx="20961">
                  <c:v>43368.114583333401</c:v>
                </c:pt>
                <c:pt idx="20962">
                  <c:v>43368.135416666599</c:v>
                </c:pt>
                <c:pt idx="20963">
                  <c:v>43368.15625</c:v>
                </c:pt>
                <c:pt idx="20964">
                  <c:v>43368.177083333401</c:v>
                </c:pt>
                <c:pt idx="20965">
                  <c:v>43368.197916666599</c:v>
                </c:pt>
                <c:pt idx="20966">
                  <c:v>43368.21875</c:v>
                </c:pt>
                <c:pt idx="20967">
                  <c:v>43368.239583333401</c:v>
                </c:pt>
                <c:pt idx="20968">
                  <c:v>43368.260416666599</c:v>
                </c:pt>
                <c:pt idx="20969">
                  <c:v>43368.28125</c:v>
                </c:pt>
                <c:pt idx="20970">
                  <c:v>43368.302083333401</c:v>
                </c:pt>
                <c:pt idx="20971">
                  <c:v>43368.322916666599</c:v>
                </c:pt>
                <c:pt idx="20972">
                  <c:v>43368.34375</c:v>
                </c:pt>
                <c:pt idx="20973">
                  <c:v>43368.364583333401</c:v>
                </c:pt>
                <c:pt idx="20974">
                  <c:v>43368.385416666599</c:v>
                </c:pt>
                <c:pt idx="20975">
                  <c:v>43368.40625</c:v>
                </c:pt>
                <c:pt idx="20976">
                  <c:v>43368.427083333401</c:v>
                </c:pt>
                <c:pt idx="20977">
                  <c:v>43368.447916666599</c:v>
                </c:pt>
                <c:pt idx="20978">
                  <c:v>43368.46875</c:v>
                </c:pt>
                <c:pt idx="20979">
                  <c:v>43368.489583333401</c:v>
                </c:pt>
                <c:pt idx="20980">
                  <c:v>43368.510416666599</c:v>
                </c:pt>
                <c:pt idx="20981">
                  <c:v>43368.53125</c:v>
                </c:pt>
                <c:pt idx="20982">
                  <c:v>43368.552083333401</c:v>
                </c:pt>
                <c:pt idx="20983">
                  <c:v>43368.572916666599</c:v>
                </c:pt>
                <c:pt idx="20984">
                  <c:v>43368.59375</c:v>
                </c:pt>
                <c:pt idx="20985">
                  <c:v>43368.614583333401</c:v>
                </c:pt>
                <c:pt idx="20986">
                  <c:v>43368.635416666599</c:v>
                </c:pt>
                <c:pt idx="20987">
                  <c:v>43368.65625</c:v>
                </c:pt>
                <c:pt idx="20988">
                  <c:v>43368.677083333401</c:v>
                </c:pt>
                <c:pt idx="20989">
                  <c:v>43368.697916666599</c:v>
                </c:pt>
                <c:pt idx="20990">
                  <c:v>43368.71875</c:v>
                </c:pt>
                <c:pt idx="20991">
                  <c:v>43368.739583333401</c:v>
                </c:pt>
                <c:pt idx="20992">
                  <c:v>43368.760416666599</c:v>
                </c:pt>
                <c:pt idx="20993">
                  <c:v>43368.78125</c:v>
                </c:pt>
                <c:pt idx="20994">
                  <c:v>43368.802083333401</c:v>
                </c:pt>
                <c:pt idx="20995">
                  <c:v>43368.822916666599</c:v>
                </c:pt>
                <c:pt idx="20996">
                  <c:v>43368.84375</c:v>
                </c:pt>
                <c:pt idx="20997">
                  <c:v>43368.864583333401</c:v>
                </c:pt>
                <c:pt idx="20998">
                  <c:v>43368.885416666599</c:v>
                </c:pt>
                <c:pt idx="20999">
                  <c:v>43368.90625</c:v>
                </c:pt>
                <c:pt idx="21000">
                  <c:v>43368.927083333401</c:v>
                </c:pt>
                <c:pt idx="21001">
                  <c:v>43368.947916666599</c:v>
                </c:pt>
                <c:pt idx="21002">
                  <c:v>43368.96875</c:v>
                </c:pt>
                <c:pt idx="21003">
                  <c:v>43368.989583333401</c:v>
                </c:pt>
                <c:pt idx="21004">
                  <c:v>43369.010416666599</c:v>
                </c:pt>
                <c:pt idx="21005">
                  <c:v>43369.03125</c:v>
                </c:pt>
                <c:pt idx="21006">
                  <c:v>43369.052083333401</c:v>
                </c:pt>
                <c:pt idx="21007">
                  <c:v>43369.072916666599</c:v>
                </c:pt>
                <c:pt idx="21008">
                  <c:v>43369.09375</c:v>
                </c:pt>
                <c:pt idx="21009">
                  <c:v>43369.114583333401</c:v>
                </c:pt>
                <c:pt idx="21010">
                  <c:v>43369.135416666599</c:v>
                </c:pt>
                <c:pt idx="21011">
                  <c:v>43369.15625</c:v>
                </c:pt>
                <c:pt idx="21012">
                  <c:v>43369.177083333401</c:v>
                </c:pt>
                <c:pt idx="21013">
                  <c:v>43369.197916666599</c:v>
                </c:pt>
                <c:pt idx="21014">
                  <c:v>43369.21875</c:v>
                </c:pt>
                <c:pt idx="21015">
                  <c:v>43369.239583333401</c:v>
                </c:pt>
                <c:pt idx="21016">
                  <c:v>43369.260416666599</c:v>
                </c:pt>
                <c:pt idx="21017">
                  <c:v>43369.28125</c:v>
                </c:pt>
                <c:pt idx="21018">
                  <c:v>43369.302083333401</c:v>
                </c:pt>
                <c:pt idx="21019">
                  <c:v>43369.322916666599</c:v>
                </c:pt>
                <c:pt idx="21020">
                  <c:v>43369.34375</c:v>
                </c:pt>
                <c:pt idx="21021">
                  <c:v>43369.364583333401</c:v>
                </c:pt>
                <c:pt idx="21022">
                  <c:v>43369.385416666599</c:v>
                </c:pt>
                <c:pt idx="21023">
                  <c:v>43369.40625</c:v>
                </c:pt>
                <c:pt idx="21024">
                  <c:v>43369.427083333401</c:v>
                </c:pt>
                <c:pt idx="21025">
                  <c:v>43369.447916666599</c:v>
                </c:pt>
                <c:pt idx="21026">
                  <c:v>43369.46875</c:v>
                </c:pt>
                <c:pt idx="21027">
                  <c:v>43369.489583333401</c:v>
                </c:pt>
                <c:pt idx="21028">
                  <c:v>43369.510416666599</c:v>
                </c:pt>
                <c:pt idx="21029">
                  <c:v>43369.53125</c:v>
                </c:pt>
                <c:pt idx="21030">
                  <c:v>43369.552083333401</c:v>
                </c:pt>
                <c:pt idx="21031">
                  <c:v>43369.572916666599</c:v>
                </c:pt>
                <c:pt idx="21032">
                  <c:v>43369.59375</c:v>
                </c:pt>
                <c:pt idx="21033">
                  <c:v>43369.614583333401</c:v>
                </c:pt>
                <c:pt idx="21034">
                  <c:v>43369.635416666599</c:v>
                </c:pt>
                <c:pt idx="21035">
                  <c:v>43369.65625</c:v>
                </c:pt>
                <c:pt idx="21036">
                  <c:v>43369.677083333401</c:v>
                </c:pt>
                <c:pt idx="21037">
                  <c:v>43369.697916666599</c:v>
                </c:pt>
                <c:pt idx="21038">
                  <c:v>43369.71875</c:v>
                </c:pt>
                <c:pt idx="21039">
                  <c:v>43369.739583333401</c:v>
                </c:pt>
                <c:pt idx="21040">
                  <c:v>43369.760416666599</c:v>
                </c:pt>
                <c:pt idx="21041">
                  <c:v>43369.78125</c:v>
                </c:pt>
                <c:pt idx="21042">
                  <c:v>43369.802083333401</c:v>
                </c:pt>
                <c:pt idx="21043">
                  <c:v>43369.822916666599</c:v>
                </c:pt>
                <c:pt idx="21044">
                  <c:v>43369.84375</c:v>
                </c:pt>
                <c:pt idx="21045">
                  <c:v>43369.864583333401</c:v>
                </c:pt>
                <c:pt idx="21046">
                  <c:v>43369.885416666599</c:v>
                </c:pt>
                <c:pt idx="21047">
                  <c:v>43369.90625</c:v>
                </c:pt>
                <c:pt idx="21048">
                  <c:v>43369.927083333401</c:v>
                </c:pt>
                <c:pt idx="21049">
                  <c:v>43369.947916666599</c:v>
                </c:pt>
                <c:pt idx="21050">
                  <c:v>43369.96875</c:v>
                </c:pt>
                <c:pt idx="21051">
                  <c:v>43369.989583333401</c:v>
                </c:pt>
                <c:pt idx="21052">
                  <c:v>43370.010416666599</c:v>
                </c:pt>
                <c:pt idx="21053">
                  <c:v>43370.03125</c:v>
                </c:pt>
                <c:pt idx="21054">
                  <c:v>43370.052083333401</c:v>
                </c:pt>
                <c:pt idx="21055">
                  <c:v>43370.072916666599</c:v>
                </c:pt>
                <c:pt idx="21056">
                  <c:v>43370.09375</c:v>
                </c:pt>
                <c:pt idx="21057">
                  <c:v>43370.114583333401</c:v>
                </c:pt>
                <c:pt idx="21058">
                  <c:v>43370.135416666599</c:v>
                </c:pt>
                <c:pt idx="21059">
                  <c:v>43370.15625</c:v>
                </c:pt>
                <c:pt idx="21060">
                  <c:v>43370.177083333401</c:v>
                </c:pt>
                <c:pt idx="21061">
                  <c:v>43370.197916666599</c:v>
                </c:pt>
                <c:pt idx="21062">
                  <c:v>43370.21875</c:v>
                </c:pt>
                <c:pt idx="21063">
                  <c:v>43370.239583333401</c:v>
                </c:pt>
                <c:pt idx="21064">
                  <c:v>43370.260416666599</c:v>
                </c:pt>
                <c:pt idx="21065">
                  <c:v>43370.28125</c:v>
                </c:pt>
                <c:pt idx="21066">
                  <c:v>43370.302083333401</c:v>
                </c:pt>
                <c:pt idx="21067">
                  <c:v>43370.322916666599</c:v>
                </c:pt>
                <c:pt idx="21068">
                  <c:v>43370.34375</c:v>
                </c:pt>
                <c:pt idx="21069">
                  <c:v>43370.364583333401</c:v>
                </c:pt>
                <c:pt idx="21070">
                  <c:v>43370.385416666599</c:v>
                </c:pt>
                <c:pt idx="21071">
                  <c:v>43370.40625</c:v>
                </c:pt>
                <c:pt idx="21072">
                  <c:v>43370.427083333401</c:v>
                </c:pt>
                <c:pt idx="21073">
                  <c:v>43370.447916666599</c:v>
                </c:pt>
                <c:pt idx="21074">
                  <c:v>43370.46875</c:v>
                </c:pt>
                <c:pt idx="21075">
                  <c:v>43370.489583333401</c:v>
                </c:pt>
                <c:pt idx="21076">
                  <c:v>43370.510416666599</c:v>
                </c:pt>
                <c:pt idx="21077">
                  <c:v>43370.53125</c:v>
                </c:pt>
                <c:pt idx="21078">
                  <c:v>43370.552083333401</c:v>
                </c:pt>
                <c:pt idx="21079">
                  <c:v>43370.572916666599</c:v>
                </c:pt>
                <c:pt idx="21080">
                  <c:v>43370.59375</c:v>
                </c:pt>
                <c:pt idx="21081">
                  <c:v>43370.614583333401</c:v>
                </c:pt>
                <c:pt idx="21082">
                  <c:v>43370.635416666599</c:v>
                </c:pt>
                <c:pt idx="21083">
                  <c:v>43370.65625</c:v>
                </c:pt>
                <c:pt idx="21084">
                  <c:v>43370.677083333401</c:v>
                </c:pt>
                <c:pt idx="21085">
                  <c:v>43370.697916666599</c:v>
                </c:pt>
                <c:pt idx="21086">
                  <c:v>43370.71875</c:v>
                </c:pt>
                <c:pt idx="21087">
                  <c:v>43370.739583333401</c:v>
                </c:pt>
                <c:pt idx="21088">
                  <c:v>43370.760416666599</c:v>
                </c:pt>
                <c:pt idx="21089">
                  <c:v>43370.78125</c:v>
                </c:pt>
                <c:pt idx="21090">
                  <c:v>43370.802083333401</c:v>
                </c:pt>
                <c:pt idx="21091">
                  <c:v>43370.822916666599</c:v>
                </c:pt>
                <c:pt idx="21092">
                  <c:v>43370.84375</c:v>
                </c:pt>
                <c:pt idx="21093">
                  <c:v>43370.864583333401</c:v>
                </c:pt>
                <c:pt idx="21094">
                  <c:v>43370.885416666599</c:v>
                </c:pt>
                <c:pt idx="21095">
                  <c:v>43370.90625</c:v>
                </c:pt>
                <c:pt idx="21096">
                  <c:v>43370.927083333401</c:v>
                </c:pt>
                <c:pt idx="21097">
                  <c:v>43370.947916666599</c:v>
                </c:pt>
                <c:pt idx="21098">
                  <c:v>43370.96875</c:v>
                </c:pt>
                <c:pt idx="21099">
                  <c:v>43370.989583333401</c:v>
                </c:pt>
                <c:pt idx="21100">
                  <c:v>43371.010416666599</c:v>
                </c:pt>
                <c:pt idx="21101">
                  <c:v>43371.03125</c:v>
                </c:pt>
                <c:pt idx="21102">
                  <c:v>43371.052083333401</c:v>
                </c:pt>
                <c:pt idx="21103">
                  <c:v>43371.072916666599</c:v>
                </c:pt>
                <c:pt idx="21104">
                  <c:v>43371.09375</c:v>
                </c:pt>
                <c:pt idx="21105">
                  <c:v>43371.114583333401</c:v>
                </c:pt>
                <c:pt idx="21106">
                  <c:v>43371.135416666599</c:v>
                </c:pt>
                <c:pt idx="21107">
                  <c:v>43371.15625</c:v>
                </c:pt>
                <c:pt idx="21108">
                  <c:v>43371.177083333401</c:v>
                </c:pt>
                <c:pt idx="21109">
                  <c:v>43371.197916666599</c:v>
                </c:pt>
                <c:pt idx="21110">
                  <c:v>43371.21875</c:v>
                </c:pt>
                <c:pt idx="21111">
                  <c:v>43371.239583333401</c:v>
                </c:pt>
                <c:pt idx="21112">
                  <c:v>43371.260416666599</c:v>
                </c:pt>
                <c:pt idx="21113">
                  <c:v>43371.28125</c:v>
                </c:pt>
                <c:pt idx="21114">
                  <c:v>43371.302083333401</c:v>
                </c:pt>
                <c:pt idx="21115">
                  <c:v>43371.322916666599</c:v>
                </c:pt>
                <c:pt idx="21116">
                  <c:v>43371.34375</c:v>
                </c:pt>
                <c:pt idx="21117">
                  <c:v>43371.364583333401</c:v>
                </c:pt>
                <c:pt idx="21118">
                  <c:v>43371.385416666599</c:v>
                </c:pt>
                <c:pt idx="21119">
                  <c:v>43371.40625</c:v>
                </c:pt>
                <c:pt idx="21120">
                  <c:v>43371.427083333401</c:v>
                </c:pt>
                <c:pt idx="21121">
                  <c:v>43371.447916666599</c:v>
                </c:pt>
                <c:pt idx="21122">
                  <c:v>43371.46875</c:v>
                </c:pt>
                <c:pt idx="21123">
                  <c:v>43371.489583333401</c:v>
                </c:pt>
                <c:pt idx="21124">
                  <c:v>43371.510416666599</c:v>
                </c:pt>
                <c:pt idx="21125">
                  <c:v>43371.53125</c:v>
                </c:pt>
                <c:pt idx="21126">
                  <c:v>43371.552083333401</c:v>
                </c:pt>
                <c:pt idx="21127">
                  <c:v>43371.572916666599</c:v>
                </c:pt>
                <c:pt idx="21128">
                  <c:v>43371.59375</c:v>
                </c:pt>
                <c:pt idx="21129">
                  <c:v>43371.614583333401</c:v>
                </c:pt>
                <c:pt idx="21130">
                  <c:v>43371.635416666599</c:v>
                </c:pt>
                <c:pt idx="21131">
                  <c:v>43371.65625</c:v>
                </c:pt>
                <c:pt idx="21132">
                  <c:v>43371.677083333401</c:v>
                </c:pt>
                <c:pt idx="21133">
                  <c:v>43371.697916666599</c:v>
                </c:pt>
                <c:pt idx="21134">
                  <c:v>43371.71875</c:v>
                </c:pt>
                <c:pt idx="21135">
                  <c:v>43371.739583333401</c:v>
                </c:pt>
                <c:pt idx="21136">
                  <c:v>43371.760416666599</c:v>
                </c:pt>
                <c:pt idx="21137">
                  <c:v>43371.78125</c:v>
                </c:pt>
                <c:pt idx="21138">
                  <c:v>43371.802083333401</c:v>
                </c:pt>
                <c:pt idx="21139">
                  <c:v>43371.822916666599</c:v>
                </c:pt>
                <c:pt idx="21140">
                  <c:v>43371.84375</c:v>
                </c:pt>
                <c:pt idx="21141">
                  <c:v>43371.864583333401</c:v>
                </c:pt>
                <c:pt idx="21142">
                  <c:v>43371.885416666599</c:v>
                </c:pt>
                <c:pt idx="21143">
                  <c:v>43371.90625</c:v>
                </c:pt>
                <c:pt idx="21144">
                  <c:v>43371.927083333401</c:v>
                </c:pt>
                <c:pt idx="21145">
                  <c:v>43371.947916666599</c:v>
                </c:pt>
                <c:pt idx="21146">
                  <c:v>43371.96875</c:v>
                </c:pt>
                <c:pt idx="21147">
                  <c:v>43371.989583333401</c:v>
                </c:pt>
                <c:pt idx="21148">
                  <c:v>43372.010416666599</c:v>
                </c:pt>
                <c:pt idx="21149">
                  <c:v>43372.03125</c:v>
                </c:pt>
                <c:pt idx="21150">
                  <c:v>43372.052083333401</c:v>
                </c:pt>
                <c:pt idx="21151">
                  <c:v>43372.072916666599</c:v>
                </c:pt>
                <c:pt idx="21152">
                  <c:v>43372.09375</c:v>
                </c:pt>
                <c:pt idx="21153">
                  <c:v>43372.114583333401</c:v>
                </c:pt>
                <c:pt idx="21154">
                  <c:v>43372.135416666599</c:v>
                </c:pt>
                <c:pt idx="21155">
                  <c:v>43372.15625</c:v>
                </c:pt>
                <c:pt idx="21156">
                  <c:v>43372.177083333401</c:v>
                </c:pt>
                <c:pt idx="21157">
                  <c:v>43372.197916666599</c:v>
                </c:pt>
                <c:pt idx="21158">
                  <c:v>43372.21875</c:v>
                </c:pt>
                <c:pt idx="21159">
                  <c:v>43372.239583333401</c:v>
                </c:pt>
                <c:pt idx="21160">
                  <c:v>43372.260416666599</c:v>
                </c:pt>
                <c:pt idx="21161">
                  <c:v>43372.28125</c:v>
                </c:pt>
                <c:pt idx="21162">
                  <c:v>43372.302083333401</c:v>
                </c:pt>
                <c:pt idx="21163">
                  <c:v>43372.322916666599</c:v>
                </c:pt>
                <c:pt idx="21164">
                  <c:v>43372.34375</c:v>
                </c:pt>
                <c:pt idx="21165">
                  <c:v>43372.364583333401</c:v>
                </c:pt>
                <c:pt idx="21166">
                  <c:v>43372.385416666599</c:v>
                </c:pt>
                <c:pt idx="21167">
                  <c:v>43372.40625</c:v>
                </c:pt>
                <c:pt idx="21168">
                  <c:v>43372.427083333401</c:v>
                </c:pt>
                <c:pt idx="21169">
                  <c:v>43372.447916666599</c:v>
                </c:pt>
                <c:pt idx="21170">
                  <c:v>43372.46875</c:v>
                </c:pt>
                <c:pt idx="21171">
                  <c:v>43372.489583333401</c:v>
                </c:pt>
                <c:pt idx="21172">
                  <c:v>43372.510416666599</c:v>
                </c:pt>
                <c:pt idx="21173">
                  <c:v>43372.53125</c:v>
                </c:pt>
                <c:pt idx="21174">
                  <c:v>43372.552083333401</c:v>
                </c:pt>
                <c:pt idx="21175">
                  <c:v>43372.572916666599</c:v>
                </c:pt>
                <c:pt idx="21176">
                  <c:v>43372.59375</c:v>
                </c:pt>
                <c:pt idx="21177">
                  <c:v>43372.614583333401</c:v>
                </c:pt>
                <c:pt idx="21178">
                  <c:v>43372.635416666599</c:v>
                </c:pt>
                <c:pt idx="21179">
                  <c:v>43372.65625</c:v>
                </c:pt>
                <c:pt idx="21180">
                  <c:v>43372.677083333401</c:v>
                </c:pt>
                <c:pt idx="21181">
                  <c:v>43372.697916666599</c:v>
                </c:pt>
                <c:pt idx="21182">
                  <c:v>43372.71875</c:v>
                </c:pt>
                <c:pt idx="21183">
                  <c:v>43372.739583333401</c:v>
                </c:pt>
                <c:pt idx="21184">
                  <c:v>43372.760416666599</c:v>
                </c:pt>
                <c:pt idx="21185">
                  <c:v>43372.78125</c:v>
                </c:pt>
                <c:pt idx="21186">
                  <c:v>43372.802083333401</c:v>
                </c:pt>
                <c:pt idx="21187">
                  <c:v>43372.822916666599</c:v>
                </c:pt>
                <c:pt idx="21188">
                  <c:v>43372.84375</c:v>
                </c:pt>
                <c:pt idx="21189">
                  <c:v>43372.864583333401</c:v>
                </c:pt>
                <c:pt idx="21190">
                  <c:v>43372.885416666599</c:v>
                </c:pt>
                <c:pt idx="21191">
                  <c:v>43372.90625</c:v>
                </c:pt>
                <c:pt idx="21192">
                  <c:v>43372.927083333401</c:v>
                </c:pt>
                <c:pt idx="21193">
                  <c:v>43372.947916666599</c:v>
                </c:pt>
                <c:pt idx="21194">
                  <c:v>43372.96875</c:v>
                </c:pt>
                <c:pt idx="21195">
                  <c:v>43372.989583333401</c:v>
                </c:pt>
                <c:pt idx="21196">
                  <c:v>43373.010416666599</c:v>
                </c:pt>
                <c:pt idx="21197">
                  <c:v>43373.03125</c:v>
                </c:pt>
                <c:pt idx="21198">
                  <c:v>43373.052083333401</c:v>
                </c:pt>
                <c:pt idx="21199">
                  <c:v>43373.072916666599</c:v>
                </c:pt>
                <c:pt idx="21200">
                  <c:v>43373.09375</c:v>
                </c:pt>
                <c:pt idx="21201">
                  <c:v>43373.114583333401</c:v>
                </c:pt>
                <c:pt idx="21202">
                  <c:v>43373.135416666599</c:v>
                </c:pt>
                <c:pt idx="21203">
                  <c:v>43373.15625</c:v>
                </c:pt>
                <c:pt idx="21204">
                  <c:v>43373.177083333401</c:v>
                </c:pt>
                <c:pt idx="21205">
                  <c:v>43373.197916666599</c:v>
                </c:pt>
                <c:pt idx="21206">
                  <c:v>43373.21875</c:v>
                </c:pt>
                <c:pt idx="21207">
                  <c:v>43373.239583333401</c:v>
                </c:pt>
                <c:pt idx="21208">
                  <c:v>43373.260416666599</c:v>
                </c:pt>
                <c:pt idx="21209">
                  <c:v>43373.28125</c:v>
                </c:pt>
                <c:pt idx="21210">
                  <c:v>43373.302083333401</c:v>
                </c:pt>
                <c:pt idx="21211">
                  <c:v>43373.322916666599</c:v>
                </c:pt>
                <c:pt idx="21212">
                  <c:v>43373.34375</c:v>
                </c:pt>
                <c:pt idx="21213">
                  <c:v>43373.364583333401</c:v>
                </c:pt>
                <c:pt idx="21214">
                  <c:v>43373.385416666599</c:v>
                </c:pt>
                <c:pt idx="21215">
                  <c:v>43373.40625</c:v>
                </c:pt>
                <c:pt idx="21216">
                  <c:v>43373.427083333401</c:v>
                </c:pt>
                <c:pt idx="21217">
                  <c:v>43373.447916666599</c:v>
                </c:pt>
                <c:pt idx="21218">
                  <c:v>43373.46875</c:v>
                </c:pt>
                <c:pt idx="21219">
                  <c:v>43373.489583333401</c:v>
                </c:pt>
                <c:pt idx="21220">
                  <c:v>43373.510416666599</c:v>
                </c:pt>
                <c:pt idx="21221">
                  <c:v>43373.53125</c:v>
                </c:pt>
                <c:pt idx="21222">
                  <c:v>43373.552083333401</c:v>
                </c:pt>
                <c:pt idx="21223">
                  <c:v>43373.572916666599</c:v>
                </c:pt>
                <c:pt idx="21224">
                  <c:v>43373.59375</c:v>
                </c:pt>
                <c:pt idx="21225">
                  <c:v>43373.614583333401</c:v>
                </c:pt>
                <c:pt idx="21226">
                  <c:v>43373.635416666599</c:v>
                </c:pt>
                <c:pt idx="21227">
                  <c:v>43373.65625</c:v>
                </c:pt>
                <c:pt idx="21228">
                  <c:v>43373.677083333401</c:v>
                </c:pt>
                <c:pt idx="21229">
                  <c:v>43373.697916666599</c:v>
                </c:pt>
                <c:pt idx="21230">
                  <c:v>43373.71875</c:v>
                </c:pt>
                <c:pt idx="21231">
                  <c:v>43373.739583333401</c:v>
                </c:pt>
                <c:pt idx="21232">
                  <c:v>43373.760416666599</c:v>
                </c:pt>
                <c:pt idx="21233">
                  <c:v>43373.78125</c:v>
                </c:pt>
                <c:pt idx="21234">
                  <c:v>43373.802083333401</c:v>
                </c:pt>
                <c:pt idx="21235">
                  <c:v>43373.822916666599</c:v>
                </c:pt>
                <c:pt idx="21236">
                  <c:v>43373.84375</c:v>
                </c:pt>
                <c:pt idx="21237">
                  <c:v>43373.864583333401</c:v>
                </c:pt>
                <c:pt idx="21238">
                  <c:v>43373.885416666599</c:v>
                </c:pt>
                <c:pt idx="21239">
                  <c:v>43373.90625</c:v>
                </c:pt>
                <c:pt idx="21240">
                  <c:v>43373.927083333401</c:v>
                </c:pt>
                <c:pt idx="21241">
                  <c:v>43373.947916666599</c:v>
                </c:pt>
                <c:pt idx="21242">
                  <c:v>43373.96875</c:v>
                </c:pt>
                <c:pt idx="21243">
                  <c:v>43373.989583333401</c:v>
                </c:pt>
                <c:pt idx="21244">
                  <c:v>43374.010416666599</c:v>
                </c:pt>
                <c:pt idx="21245">
                  <c:v>43374.03125</c:v>
                </c:pt>
                <c:pt idx="21246">
                  <c:v>43374.052083333401</c:v>
                </c:pt>
                <c:pt idx="21247">
                  <c:v>43374.072916666599</c:v>
                </c:pt>
                <c:pt idx="21248">
                  <c:v>43374.09375</c:v>
                </c:pt>
                <c:pt idx="21249">
                  <c:v>43374.114583333401</c:v>
                </c:pt>
                <c:pt idx="21250">
                  <c:v>43374.135416666599</c:v>
                </c:pt>
                <c:pt idx="21251">
                  <c:v>43374.15625</c:v>
                </c:pt>
                <c:pt idx="21252">
                  <c:v>43374.177083333401</c:v>
                </c:pt>
                <c:pt idx="21253">
                  <c:v>43374.197916666599</c:v>
                </c:pt>
                <c:pt idx="21254">
                  <c:v>43374.21875</c:v>
                </c:pt>
                <c:pt idx="21255">
                  <c:v>43374.239583333401</c:v>
                </c:pt>
                <c:pt idx="21256">
                  <c:v>43374.260416666599</c:v>
                </c:pt>
                <c:pt idx="21257">
                  <c:v>43374.28125</c:v>
                </c:pt>
                <c:pt idx="21258">
                  <c:v>43374.302083333401</c:v>
                </c:pt>
                <c:pt idx="21259">
                  <c:v>43374.322916666599</c:v>
                </c:pt>
                <c:pt idx="21260">
                  <c:v>43374.34375</c:v>
                </c:pt>
                <c:pt idx="21261">
                  <c:v>43374.364583333401</c:v>
                </c:pt>
                <c:pt idx="21262">
                  <c:v>43374.385416666599</c:v>
                </c:pt>
                <c:pt idx="21263">
                  <c:v>43374.40625</c:v>
                </c:pt>
                <c:pt idx="21264">
                  <c:v>43374.427083333401</c:v>
                </c:pt>
                <c:pt idx="21265">
                  <c:v>43374.447916666599</c:v>
                </c:pt>
                <c:pt idx="21266">
                  <c:v>43374.46875</c:v>
                </c:pt>
                <c:pt idx="21267">
                  <c:v>43374.489583333401</c:v>
                </c:pt>
                <c:pt idx="21268">
                  <c:v>43374.510416666599</c:v>
                </c:pt>
                <c:pt idx="21269">
                  <c:v>43374.53125</c:v>
                </c:pt>
                <c:pt idx="21270">
                  <c:v>43374.552083333401</c:v>
                </c:pt>
                <c:pt idx="21271">
                  <c:v>43374.572916666599</c:v>
                </c:pt>
                <c:pt idx="21272">
                  <c:v>43374.59375</c:v>
                </c:pt>
                <c:pt idx="21273">
                  <c:v>43374.614583333401</c:v>
                </c:pt>
                <c:pt idx="21274">
                  <c:v>43374.635416666599</c:v>
                </c:pt>
                <c:pt idx="21275">
                  <c:v>43374.65625</c:v>
                </c:pt>
                <c:pt idx="21276">
                  <c:v>43374.677083333401</c:v>
                </c:pt>
                <c:pt idx="21277">
                  <c:v>43374.697916666599</c:v>
                </c:pt>
                <c:pt idx="21278">
                  <c:v>43374.71875</c:v>
                </c:pt>
                <c:pt idx="21279">
                  <c:v>43374.739583333401</c:v>
                </c:pt>
                <c:pt idx="21280">
                  <c:v>43374.760416666599</c:v>
                </c:pt>
                <c:pt idx="21281">
                  <c:v>43374.78125</c:v>
                </c:pt>
                <c:pt idx="21282">
                  <c:v>43374.802083333401</c:v>
                </c:pt>
                <c:pt idx="21283">
                  <c:v>43374.822916666599</c:v>
                </c:pt>
                <c:pt idx="21284">
                  <c:v>43374.84375</c:v>
                </c:pt>
                <c:pt idx="21285">
                  <c:v>43374.864583333401</c:v>
                </c:pt>
                <c:pt idx="21286">
                  <c:v>43374.885416666599</c:v>
                </c:pt>
                <c:pt idx="21287">
                  <c:v>43374.90625</c:v>
                </c:pt>
                <c:pt idx="21288">
                  <c:v>43374.927083333401</c:v>
                </c:pt>
                <c:pt idx="21289">
                  <c:v>43374.947916666599</c:v>
                </c:pt>
                <c:pt idx="21290">
                  <c:v>43374.96875</c:v>
                </c:pt>
                <c:pt idx="21291">
                  <c:v>43374.989583333401</c:v>
                </c:pt>
                <c:pt idx="21292">
                  <c:v>43375.010416666599</c:v>
                </c:pt>
                <c:pt idx="21293">
                  <c:v>43375.03125</c:v>
                </c:pt>
                <c:pt idx="21294">
                  <c:v>43375.052083333401</c:v>
                </c:pt>
                <c:pt idx="21295">
                  <c:v>43375.072916666599</c:v>
                </c:pt>
                <c:pt idx="21296">
                  <c:v>43375.09375</c:v>
                </c:pt>
                <c:pt idx="21297">
                  <c:v>43375.114583333401</c:v>
                </c:pt>
                <c:pt idx="21298">
                  <c:v>43375.135416666599</c:v>
                </c:pt>
                <c:pt idx="21299">
                  <c:v>43375.15625</c:v>
                </c:pt>
                <c:pt idx="21300">
                  <c:v>43375.177083333401</c:v>
                </c:pt>
                <c:pt idx="21301">
                  <c:v>43375.197916666599</c:v>
                </c:pt>
                <c:pt idx="21302">
                  <c:v>43375.21875</c:v>
                </c:pt>
                <c:pt idx="21303">
                  <c:v>43375.239583333401</c:v>
                </c:pt>
                <c:pt idx="21304">
                  <c:v>43375.260416666599</c:v>
                </c:pt>
                <c:pt idx="21305">
                  <c:v>43375.28125</c:v>
                </c:pt>
                <c:pt idx="21306">
                  <c:v>43375.302083333401</c:v>
                </c:pt>
                <c:pt idx="21307">
                  <c:v>43375.322916666599</c:v>
                </c:pt>
                <c:pt idx="21308">
                  <c:v>43375.34375</c:v>
                </c:pt>
                <c:pt idx="21309">
                  <c:v>43375.364583333401</c:v>
                </c:pt>
                <c:pt idx="21310">
                  <c:v>43375.385416666599</c:v>
                </c:pt>
                <c:pt idx="21311">
                  <c:v>43375.40625</c:v>
                </c:pt>
                <c:pt idx="21312">
                  <c:v>43375.427083333401</c:v>
                </c:pt>
                <c:pt idx="21313">
                  <c:v>43375.447916666599</c:v>
                </c:pt>
                <c:pt idx="21314">
                  <c:v>43375.46875</c:v>
                </c:pt>
                <c:pt idx="21315">
                  <c:v>43375.489583333401</c:v>
                </c:pt>
                <c:pt idx="21316">
                  <c:v>43375.510416666599</c:v>
                </c:pt>
                <c:pt idx="21317">
                  <c:v>43375.53125</c:v>
                </c:pt>
                <c:pt idx="21318">
                  <c:v>43375.552083333401</c:v>
                </c:pt>
                <c:pt idx="21319">
                  <c:v>43375.572916666599</c:v>
                </c:pt>
                <c:pt idx="21320">
                  <c:v>43375.59375</c:v>
                </c:pt>
                <c:pt idx="21321">
                  <c:v>43375.614583333401</c:v>
                </c:pt>
                <c:pt idx="21322">
                  <c:v>43375.635416666599</c:v>
                </c:pt>
                <c:pt idx="21323">
                  <c:v>43375.65625</c:v>
                </c:pt>
                <c:pt idx="21324">
                  <c:v>43375.677083333401</c:v>
                </c:pt>
                <c:pt idx="21325">
                  <c:v>43375.697916666599</c:v>
                </c:pt>
                <c:pt idx="21326">
                  <c:v>43375.71875</c:v>
                </c:pt>
                <c:pt idx="21327">
                  <c:v>43375.739583333401</c:v>
                </c:pt>
                <c:pt idx="21328">
                  <c:v>43375.760416666599</c:v>
                </c:pt>
                <c:pt idx="21329">
                  <c:v>43375.78125</c:v>
                </c:pt>
                <c:pt idx="21330">
                  <c:v>43375.802083333401</c:v>
                </c:pt>
                <c:pt idx="21331">
                  <c:v>43375.822916666599</c:v>
                </c:pt>
                <c:pt idx="21332">
                  <c:v>43375.84375</c:v>
                </c:pt>
                <c:pt idx="21333">
                  <c:v>43375.864583333401</c:v>
                </c:pt>
                <c:pt idx="21334">
                  <c:v>43375.885416666599</c:v>
                </c:pt>
                <c:pt idx="21335">
                  <c:v>43375.90625</c:v>
                </c:pt>
                <c:pt idx="21336">
                  <c:v>43375.927083333401</c:v>
                </c:pt>
                <c:pt idx="21337">
                  <c:v>43375.947916666599</c:v>
                </c:pt>
                <c:pt idx="21338">
                  <c:v>43375.96875</c:v>
                </c:pt>
                <c:pt idx="21339">
                  <c:v>43375.989583333401</c:v>
                </c:pt>
                <c:pt idx="21340">
                  <c:v>43376.010416666599</c:v>
                </c:pt>
                <c:pt idx="21341">
                  <c:v>43376.03125</c:v>
                </c:pt>
                <c:pt idx="21342">
                  <c:v>43376.052083333401</c:v>
                </c:pt>
                <c:pt idx="21343">
                  <c:v>43376.072916666599</c:v>
                </c:pt>
                <c:pt idx="21344">
                  <c:v>43376.09375</c:v>
                </c:pt>
                <c:pt idx="21345">
                  <c:v>43376.114583333401</c:v>
                </c:pt>
                <c:pt idx="21346">
                  <c:v>43376.135416666599</c:v>
                </c:pt>
                <c:pt idx="21347">
                  <c:v>43376.15625</c:v>
                </c:pt>
                <c:pt idx="21348">
                  <c:v>43376.177083333401</c:v>
                </c:pt>
                <c:pt idx="21349">
                  <c:v>43376.197916666599</c:v>
                </c:pt>
                <c:pt idx="21350">
                  <c:v>43376.21875</c:v>
                </c:pt>
                <c:pt idx="21351">
                  <c:v>43376.239583333401</c:v>
                </c:pt>
                <c:pt idx="21352">
                  <c:v>43376.260416666599</c:v>
                </c:pt>
                <c:pt idx="21353">
                  <c:v>43376.28125</c:v>
                </c:pt>
                <c:pt idx="21354">
                  <c:v>43376.302083333401</c:v>
                </c:pt>
                <c:pt idx="21355">
                  <c:v>43376.322916666599</c:v>
                </c:pt>
                <c:pt idx="21356">
                  <c:v>43376.34375</c:v>
                </c:pt>
                <c:pt idx="21357">
                  <c:v>43376.364583333401</c:v>
                </c:pt>
                <c:pt idx="21358">
                  <c:v>43376.385416666599</c:v>
                </c:pt>
                <c:pt idx="21359">
                  <c:v>43376.40625</c:v>
                </c:pt>
                <c:pt idx="21360">
                  <c:v>43376.427083333401</c:v>
                </c:pt>
                <c:pt idx="21361">
                  <c:v>43376.447916666599</c:v>
                </c:pt>
                <c:pt idx="21362">
                  <c:v>43376.46875</c:v>
                </c:pt>
                <c:pt idx="21363">
                  <c:v>43376.489583333401</c:v>
                </c:pt>
                <c:pt idx="21364">
                  <c:v>43376.510416666599</c:v>
                </c:pt>
                <c:pt idx="21365">
                  <c:v>43376.53125</c:v>
                </c:pt>
                <c:pt idx="21366">
                  <c:v>43376.552083333401</c:v>
                </c:pt>
                <c:pt idx="21367">
                  <c:v>43376.572916666599</c:v>
                </c:pt>
                <c:pt idx="21368">
                  <c:v>43376.59375</c:v>
                </c:pt>
                <c:pt idx="21369">
                  <c:v>43376.614583333401</c:v>
                </c:pt>
                <c:pt idx="21370">
                  <c:v>43376.635416666599</c:v>
                </c:pt>
                <c:pt idx="21371">
                  <c:v>43376.65625</c:v>
                </c:pt>
                <c:pt idx="21372">
                  <c:v>43376.677083333401</c:v>
                </c:pt>
                <c:pt idx="21373">
                  <c:v>43376.697916666599</c:v>
                </c:pt>
                <c:pt idx="21374">
                  <c:v>43376.71875</c:v>
                </c:pt>
                <c:pt idx="21375">
                  <c:v>43376.739583333401</c:v>
                </c:pt>
                <c:pt idx="21376">
                  <c:v>43376.760416666599</c:v>
                </c:pt>
                <c:pt idx="21377">
                  <c:v>43376.78125</c:v>
                </c:pt>
                <c:pt idx="21378">
                  <c:v>43376.802083333401</c:v>
                </c:pt>
                <c:pt idx="21379">
                  <c:v>43376.822916666599</c:v>
                </c:pt>
                <c:pt idx="21380">
                  <c:v>43376.84375</c:v>
                </c:pt>
                <c:pt idx="21381">
                  <c:v>43376.864583333401</c:v>
                </c:pt>
                <c:pt idx="21382">
                  <c:v>43376.885416666599</c:v>
                </c:pt>
                <c:pt idx="21383">
                  <c:v>43376.90625</c:v>
                </c:pt>
                <c:pt idx="21384">
                  <c:v>43376.927083333401</c:v>
                </c:pt>
                <c:pt idx="21385">
                  <c:v>43376.947916666599</c:v>
                </c:pt>
                <c:pt idx="21386">
                  <c:v>43376.96875</c:v>
                </c:pt>
                <c:pt idx="21387">
                  <c:v>43376.989583333401</c:v>
                </c:pt>
                <c:pt idx="21388">
                  <c:v>43377.010416666599</c:v>
                </c:pt>
                <c:pt idx="21389">
                  <c:v>43377.03125</c:v>
                </c:pt>
                <c:pt idx="21390">
                  <c:v>43377.052083333401</c:v>
                </c:pt>
                <c:pt idx="21391">
                  <c:v>43377.072916666599</c:v>
                </c:pt>
                <c:pt idx="21392">
                  <c:v>43377.09375</c:v>
                </c:pt>
                <c:pt idx="21393">
                  <c:v>43377.114583333401</c:v>
                </c:pt>
                <c:pt idx="21394">
                  <c:v>43377.135416666599</c:v>
                </c:pt>
                <c:pt idx="21395">
                  <c:v>43377.15625</c:v>
                </c:pt>
                <c:pt idx="21396">
                  <c:v>43377.177083333401</c:v>
                </c:pt>
                <c:pt idx="21397">
                  <c:v>43377.197916666599</c:v>
                </c:pt>
                <c:pt idx="21398">
                  <c:v>43377.21875</c:v>
                </c:pt>
                <c:pt idx="21399">
                  <c:v>43377.239583333401</c:v>
                </c:pt>
                <c:pt idx="21400">
                  <c:v>43377.260416666599</c:v>
                </c:pt>
                <c:pt idx="21401">
                  <c:v>43377.28125</c:v>
                </c:pt>
                <c:pt idx="21402">
                  <c:v>43377.302083333401</c:v>
                </c:pt>
                <c:pt idx="21403">
                  <c:v>43377.322916666599</c:v>
                </c:pt>
                <c:pt idx="21404">
                  <c:v>43377.34375</c:v>
                </c:pt>
                <c:pt idx="21405">
                  <c:v>43377.364583333401</c:v>
                </c:pt>
                <c:pt idx="21406">
                  <c:v>43377.385416666599</c:v>
                </c:pt>
                <c:pt idx="21407">
                  <c:v>43377.40625</c:v>
                </c:pt>
                <c:pt idx="21408">
                  <c:v>43377.427083333401</c:v>
                </c:pt>
                <c:pt idx="21409">
                  <c:v>43377.447916666599</c:v>
                </c:pt>
                <c:pt idx="21410">
                  <c:v>43377.46875</c:v>
                </c:pt>
                <c:pt idx="21411">
                  <c:v>43377.489583333401</c:v>
                </c:pt>
                <c:pt idx="21412">
                  <c:v>43377.510416666599</c:v>
                </c:pt>
                <c:pt idx="21413">
                  <c:v>43377.53125</c:v>
                </c:pt>
                <c:pt idx="21414">
                  <c:v>43377.552083333401</c:v>
                </c:pt>
                <c:pt idx="21415">
                  <c:v>43377.572916666599</c:v>
                </c:pt>
                <c:pt idx="21416">
                  <c:v>43377.59375</c:v>
                </c:pt>
                <c:pt idx="21417">
                  <c:v>43377.614583333401</c:v>
                </c:pt>
                <c:pt idx="21418">
                  <c:v>43377.635416666599</c:v>
                </c:pt>
                <c:pt idx="21419">
                  <c:v>43377.65625</c:v>
                </c:pt>
                <c:pt idx="21420">
                  <c:v>43377.677083333401</c:v>
                </c:pt>
                <c:pt idx="21421">
                  <c:v>43377.697916666599</c:v>
                </c:pt>
                <c:pt idx="21422">
                  <c:v>43377.71875</c:v>
                </c:pt>
                <c:pt idx="21423">
                  <c:v>43377.739583333401</c:v>
                </c:pt>
                <c:pt idx="21424">
                  <c:v>43377.760416666599</c:v>
                </c:pt>
                <c:pt idx="21425">
                  <c:v>43377.78125</c:v>
                </c:pt>
                <c:pt idx="21426">
                  <c:v>43377.802083333401</c:v>
                </c:pt>
                <c:pt idx="21427">
                  <c:v>43377.822916666599</c:v>
                </c:pt>
                <c:pt idx="21428">
                  <c:v>43377.84375</c:v>
                </c:pt>
                <c:pt idx="21429">
                  <c:v>43377.864583333401</c:v>
                </c:pt>
                <c:pt idx="21430">
                  <c:v>43377.885416666599</c:v>
                </c:pt>
                <c:pt idx="21431">
                  <c:v>43377.90625</c:v>
                </c:pt>
                <c:pt idx="21432">
                  <c:v>43377.927083333401</c:v>
                </c:pt>
                <c:pt idx="21433">
                  <c:v>43377.947916666599</c:v>
                </c:pt>
                <c:pt idx="21434">
                  <c:v>43377.96875</c:v>
                </c:pt>
                <c:pt idx="21435">
                  <c:v>43377.989583333401</c:v>
                </c:pt>
                <c:pt idx="21436">
                  <c:v>43378.010416666599</c:v>
                </c:pt>
                <c:pt idx="21437">
                  <c:v>43378.03125</c:v>
                </c:pt>
                <c:pt idx="21438">
                  <c:v>43378.052083333401</c:v>
                </c:pt>
                <c:pt idx="21439">
                  <c:v>43378.072916666599</c:v>
                </c:pt>
                <c:pt idx="21440">
                  <c:v>43378.09375</c:v>
                </c:pt>
                <c:pt idx="21441">
                  <c:v>43378.114583333401</c:v>
                </c:pt>
                <c:pt idx="21442">
                  <c:v>43378.135416666599</c:v>
                </c:pt>
                <c:pt idx="21443">
                  <c:v>43378.15625</c:v>
                </c:pt>
                <c:pt idx="21444">
                  <c:v>43378.177083333401</c:v>
                </c:pt>
                <c:pt idx="21445">
                  <c:v>43378.197916666599</c:v>
                </c:pt>
                <c:pt idx="21446">
                  <c:v>43378.21875</c:v>
                </c:pt>
                <c:pt idx="21447">
                  <c:v>43378.239583333401</c:v>
                </c:pt>
                <c:pt idx="21448">
                  <c:v>43378.260416666599</c:v>
                </c:pt>
                <c:pt idx="21449">
                  <c:v>43378.28125</c:v>
                </c:pt>
                <c:pt idx="21450">
                  <c:v>43378.302083333401</c:v>
                </c:pt>
                <c:pt idx="21451">
                  <c:v>43378.322916666599</c:v>
                </c:pt>
                <c:pt idx="21452">
                  <c:v>43378.34375</c:v>
                </c:pt>
                <c:pt idx="21453">
                  <c:v>43378.364583333401</c:v>
                </c:pt>
                <c:pt idx="21454">
                  <c:v>43378.385416666599</c:v>
                </c:pt>
                <c:pt idx="21455">
                  <c:v>43378.40625</c:v>
                </c:pt>
                <c:pt idx="21456">
                  <c:v>43378.427083333401</c:v>
                </c:pt>
                <c:pt idx="21457">
                  <c:v>43378.447916666599</c:v>
                </c:pt>
                <c:pt idx="21458">
                  <c:v>43378.46875</c:v>
                </c:pt>
                <c:pt idx="21459">
                  <c:v>43378.489583333401</c:v>
                </c:pt>
                <c:pt idx="21460">
                  <c:v>43378.510416666599</c:v>
                </c:pt>
                <c:pt idx="21461">
                  <c:v>43378.53125</c:v>
                </c:pt>
                <c:pt idx="21462">
                  <c:v>43378.552083333401</c:v>
                </c:pt>
                <c:pt idx="21463">
                  <c:v>43378.572916666599</c:v>
                </c:pt>
                <c:pt idx="21464">
                  <c:v>43378.59375</c:v>
                </c:pt>
                <c:pt idx="21465">
                  <c:v>43378.614583333401</c:v>
                </c:pt>
                <c:pt idx="21466">
                  <c:v>43378.635416666599</c:v>
                </c:pt>
                <c:pt idx="21467">
                  <c:v>43378.65625</c:v>
                </c:pt>
                <c:pt idx="21468">
                  <c:v>43378.677083333401</c:v>
                </c:pt>
                <c:pt idx="21469">
                  <c:v>43378.697916666599</c:v>
                </c:pt>
                <c:pt idx="21470">
                  <c:v>43378.71875</c:v>
                </c:pt>
                <c:pt idx="21471">
                  <c:v>43378.739583333401</c:v>
                </c:pt>
                <c:pt idx="21472">
                  <c:v>43378.760416666599</c:v>
                </c:pt>
                <c:pt idx="21473">
                  <c:v>43378.78125</c:v>
                </c:pt>
                <c:pt idx="21474">
                  <c:v>43378.802083333401</c:v>
                </c:pt>
                <c:pt idx="21475">
                  <c:v>43378.822916666599</c:v>
                </c:pt>
                <c:pt idx="21476">
                  <c:v>43378.84375</c:v>
                </c:pt>
                <c:pt idx="21477">
                  <c:v>43378.864583333401</c:v>
                </c:pt>
                <c:pt idx="21478">
                  <c:v>43378.885416666599</c:v>
                </c:pt>
                <c:pt idx="21479">
                  <c:v>43378.90625</c:v>
                </c:pt>
                <c:pt idx="21480">
                  <c:v>43378.927083333401</c:v>
                </c:pt>
                <c:pt idx="21481">
                  <c:v>43378.947916666599</c:v>
                </c:pt>
                <c:pt idx="21482">
                  <c:v>43378.96875</c:v>
                </c:pt>
                <c:pt idx="21483">
                  <c:v>43378.989583333401</c:v>
                </c:pt>
                <c:pt idx="21484">
                  <c:v>43379.010416666599</c:v>
                </c:pt>
                <c:pt idx="21485">
                  <c:v>43379.03125</c:v>
                </c:pt>
                <c:pt idx="21486">
                  <c:v>43379.052083333401</c:v>
                </c:pt>
                <c:pt idx="21487">
                  <c:v>43379.072916666599</c:v>
                </c:pt>
                <c:pt idx="21488">
                  <c:v>43379.09375</c:v>
                </c:pt>
                <c:pt idx="21489">
                  <c:v>43379.114583333401</c:v>
                </c:pt>
                <c:pt idx="21490">
                  <c:v>43379.135416666599</c:v>
                </c:pt>
                <c:pt idx="21491">
                  <c:v>43379.15625</c:v>
                </c:pt>
                <c:pt idx="21492">
                  <c:v>43379.177083333401</c:v>
                </c:pt>
                <c:pt idx="21493">
                  <c:v>43379.197916666599</c:v>
                </c:pt>
                <c:pt idx="21494">
                  <c:v>43379.21875</c:v>
                </c:pt>
                <c:pt idx="21495">
                  <c:v>43379.239583333401</c:v>
                </c:pt>
                <c:pt idx="21496">
                  <c:v>43379.260416666599</c:v>
                </c:pt>
                <c:pt idx="21497">
                  <c:v>43379.28125</c:v>
                </c:pt>
                <c:pt idx="21498">
                  <c:v>43379.302083333401</c:v>
                </c:pt>
                <c:pt idx="21499">
                  <c:v>43379.322916666599</c:v>
                </c:pt>
                <c:pt idx="21500">
                  <c:v>43379.34375</c:v>
                </c:pt>
                <c:pt idx="21501">
                  <c:v>43379.364583333401</c:v>
                </c:pt>
                <c:pt idx="21502">
                  <c:v>43379.385416666599</c:v>
                </c:pt>
                <c:pt idx="21503">
                  <c:v>43379.40625</c:v>
                </c:pt>
                <c:pt idx="21504">
                  <c:v>43379.427083333401</c:v>
                </c:pt>
                <c:pt idx="21505">
                  <c:v>43379.447916666599</c:v>
                </c:pt>
                <c:pt idx="21506">
                  <c:v>43379.46875</c:v>
                </c:pt>
                <c:pt idx="21507">
                  <c:v>43379.489583333401</c:v>
                </c:pt>
                <c:pt idx="21508">
                  <c:v>43379.510416666599</c:v>
                </c:pt>
                <c:pt idx="21509">
                  <c:v>43379.53125</c:v>
                </c:pt>
                <c:pt idx="21510">
                  <c:v>43379.552083333401</c:v>
                </c:pt>
                <c:pt idx="21511">
                  <c:v>43379.572916666599</c:v>
                </c:pt>
                <c:pt idx="21512">
                  <c:v>43379.59375</c:v>
                </c:pt>
                <c:pt idx="21513">
                  <c:v>43379.614583333401</c:v>
                </c:pt>
                <c:pt idx="21514">
                  <c:v>43379.635416666599</c:v>
                </c:pt>
                <c:pt idx="21515">
                  <c:v>43379.65625</c:v>
                </c:pt>
                <c:pt idx="21516">
                  <c:v>43379.677083333401</c:v>
                </c:pt>
                <c:pt idx="21517">
                  <c:v>43379.697916666599</c:v>
                </c:pt>
                <c:pt idx="21518">
                  <c:v>43379.71875</c:v>
                </c:pt>
                <c:pt idx="21519">
                  <c:v>43379.739583333401</c:v>
                </c:pt>
                <c:pt idx="21520">
                  <c:v>43379.760416666599</c:v>
                </c:pt>
                <c:pt idx="21521">
                  <c:v>43379.78125</c:v>
                </c:pt>
                <c:pt idx="21522">
                  <c:v>43379.802083333401</c:v>
                </c:pt>
                <c:pt idx="21523">
                  <c:v>43379.822916666599</c:v>
                </c:pt>
                <c:pt idx="21524">
                  <c:v>43379.84375</c:v>
                </c:pt>
                <c:pt idx="21525">
                  <c:v>43379.864583333401</c:v>
                </c:pt>
                <c:pt idx="21526">
                  <c:v>43379.885416666599</c:v>
                </c:pt>
                <c:pt idx="21527">
                  <c:v>43379.90625</c:v>
                </c:pt>
                <c:pt idx="21528">
                  <c:v>43379.927083333401</c:v>
                </c:pt>
                <c:pt idx="21529">
                  <c:v>43379.947916666599</c:v>
                </c:pt>
                <c:pt idx="21530">
                  <c:v>43379.96875</c:v>
                </c:pt>
                <c:pt idx="21531">
                  <c:v>43379.989583333401</c:v>
                </c:pt>
                <c:pt idx="21532">
                  <c:v>43380.010416666599</c:v>
                </c:pt>
                <c:pt idx="21533">
                  <c:v>43380.03125</c:v>
                </c:pt>
                <c:pt idx="21534">
                  <c:v>43380.052083333401</c:v>
                </c:pt>
                <c:pt idx="21535">
                  <c:v>43380.072916666599</c:v>
                </c:pt>
                <c:pt idx="21536">
                  <c:v>43380.09375</c:v>
                </c:pt>
                <c:pt idx="21537">
                  <c:v>43380.114583333401</c:v>
                </c:pt>
                <c:pt idx="21538">
                  <c:v>43380.135416666599</c:v>
                </c:pt>
                <c:pt idx="21539">
                  <c:v>43380.15625</c:v>
                </c:pt>
                <c:pt idx="21540">
                  <c:v>43380.177083333401</c:v>
                </c:pt>
                <c:pt idx="21541">
                  <c:v>43380.197916666599</c:v>
                </c:pt>
                <c:pt idx="21542">
                  <c:v>43380.21875</c:v>
                </c:pt>
                <c:pt idx="21543">
                  <c:v>43380.239583333401</c:v>
                </c:pt>
                <c:pt idx="21544">
                  <c:v>43380.260416666599</c:v>
                </c:pt>
                <c:pt idx="21545">
                  <c:v>43380.28125</c:v>
                </c:pt>
                <c:pt idx="21546">
                  <c:v>43380.302083333401</c:v>
                </c:pt>
                <c:pt idx="21547">
                  <c:v>43380.322916666599</c:v>
                </c:pt>
                <c:pt idx="21548">
                  <c:v>43380.34375</c:v>
                </c:pt>
                <c:pt idx="21549">
                  <c:v>43380.364583333401</c:v>
                </c:pt>
                <c:pt idx="21550">
                  <c:v>43380.385416666599</c:v>
                </c:pt>
                <c:pt idx="21551">
                  <c:v>43380.40625</c:v>
                </c:pt>
                <c:pt idx="21552">
                  <c:v>43380.427083333401</c:v>
                </c:pt>
                <c:pt idx="21553">
                  <c:v>43380.447916666599</c:v>
                </c:pt>
                <c:pt idx="21554">
                  <c:v>43380.46875</c:v>
                </c:pt>
                <c:pt idx="21555">
                  <c:v>43380.489583333401</c:v>
                </c:pt>
                <c:pt idx="21556">
                  <c:v>43380.510416666599</c:v>
                </c:pt>
                <c:pt idx="21557">
                  <c:v>43380.53125</c:v>
                </c:pt>
                <c:pt idx="21558">
                  <c:v>43380.552083333401</c:v>
                </c:pt>
                <c:pt idx="21559">
                  <c:v>43380.572916666599</c:v>
                </c:pt>
                <c:pt idx="21560">
                  <c:v>43380.59375</c:v>
                </c:pt>
                <c:pt idx="21561">
                  <c:v>43380.614583333401</c:v>
                </c:pt>
                <c:pt idx="21562">
                  <c:v>43380.635416666599</c:v>
                </c:pt>
                <c:pt idx="21563">
                  <c:v>43380.65625</c:v>
                </c:pt>
                <c:pt idx="21564">
                  <c:v>43380.677083333401</c:v>
                </c:pt>
                <c:pt idx="21565">
                  <c:v>43380.697916666599</c:v>
                </c:pt>
                <c:pt idx="21566">
                  <c:v>43380.71875</c:v>
                </c:pt>
                <c:pt idx="21567">
                  <c:v>43380.739583333401</c:v>
                </c:pt>
                <c:pt idx="21568">
                  <c:v>43380.760416666599</c:v>
                </c:pt>
                <c:pt idx="21569">
                  <c:v>43380.78125</c:v>
                </c:pt>
                <c:pt idx="21570">
                  <c:v>43380.802083333401</c:v>
                </c:pt>
                <c:pt idx="21571">
                  <c:v>43380.822916666599</c:v>
                </c:pt>
                <c:pt idx="21572">
                  <c:v>43380.84375</c:v>
                </c:pt>
                <c:pt idx="21573">
                  <c:v>43380.864583333401</c:v>
                </c:pt>
                <c:pt idx="21574">
                  <c:v>43380.885416666599</c:v>
                </c:pt>
                <c:pt idx="21575">
                  <c:v>43380.90625</c:v>
                </c:pt>
                <c:pt idx="21576">
                  <c:v>43380.927083333401</c:v>
                </c:pt>
                <c:pt idx="21577">
                  <c:v>43380.947916666599</c:v>
                </c:pt>
                <c:pt idx="21578">
                  <c:v>43380.96875</c:v>
                </c:pt>
                <c:pt idx="21579">
                  <c:v>43380.989583333401</c:v>
                </c:pt>
                <c:pt idx="21580">
                  <c:v>43381.010416666599</c:v>
                </c:pt>
                <c:pt idx="21581">
                  <c:v>43381.03125</c:v>
                </c:pt>
                <c:pt idx="21582">
                  <c:v>43381.052083333401</c:v>
                </c:pt>
                <c:pt idx="21583">
                  <c:v>43381.072916666599</c:v>
                </c:pt>
                <c:pt idx="21584">
                  <c:v>43381.09375</c:v>
                </c:pt>
                <c:pt idx="21585">
                  <c:v>43381.114583333401</c:v>
                </c:pt>
                <c:pt idx="21586">
                  <c:v>43381.135416666599</c:v>
                </c:pt>
                <c:pt idx="21587">
                  <c:v>43381.15625</c:v>
                </c:pt>
                <c:pt idx="21588">
                  <c:v>43381.177083333401</c:v>
                </c:pt>
                <c:pt idx="21589">
                  <c:v>43381.197916666599</c:v>
                </c:pt>
                <c:pt idx="21590">
                  <c:v>43381.21875</c:v>
                </c:pt>
                <c:pt idx="21591">
                  <c:v>43381.239583333401</c:v>
                </c:pt>
                <c:pt idx="21592">
                  <c:v>43381.260416666599</c:v>
                </c:pt>
                <c:pt idx="21593">
                  <c:v>43381.28125</c:v>
                </c:pt>
                <c:pt idx="21594">
                  <c:v>43381.302083333401</c:v>
                </c:pt>
                <c:pt idx="21595">
                  <c:v>43381.322916666599</c:v>
                </c:pt>
                <c:pt idx="21596">
                  <c:v>43381.34375</c:v>
                </c:pt>
                <c:pt idx="21597">
                  <c:v>43381.364583333401</c:v>
                </c:pt>
                <c:pt idx="21598">
                  <c:v>43381.385416666599</c:v>
                </c:pt>
                <c:pt idx="21599">
                  <c:v>43381.40625</c:v>
                </c:pt>
                <c:pt idx="21600">
                  <c:v>43381.427083333401</c:v>
                </c:pt>
                <c:pt idx="21601">
                  <c:v>43381.447916666599</c:v>
                </c:pt>
                <c:pt idx="21602">
                  <c:v>43381.46875</c:v>
                </c:pt>
                <c:pt idx="21603">
                  <c:v>43381.489583333401</c:v>
                </c:pt>
                <c:pt idx="21604">
                  <c:v>43381.510416666599</c:v>
                </c:pt>
                <c:pt idx="21605">
                  <c:v>43381.53125</c:v>
                </c:pt>
                <c:pt idx="21606">
                  <c:v>43381.552083333401</c:v>
                </c:pt>
                <c:pt idx="21607">
                  <c:v>43381.572916666599</c:v>
                </c:pt>
                <c:pt idx="21608">
                  <c:v>43381.59375</c:v>
                </c:pt>
                <c:pt idx="21609">
                  <c:v>43381.614583333401</c:v>
                </c:pt>
                <c:pt idx="21610">
                  <c:v>43381.635416666599</c:v>
                </c:pt>
                <c:pt idx="21611">
                  <c:v>43381.65625</c:v>
                </c:pt>
                <c:pt idx="21612">
                  <c:v>43381.677083333401</c:v>
                </c:pt>
                <c:pt idx="21613">
                  <c:v>43381.697916666599</c:v>
                </c:pt>
                <c:pt idx="21614">
                  <c:v>43381.71875</c:v>
                </c:pt>
                <c:pt idx="21615">
                  <c:v>43381.739583333401</c:v>
                </c:pt>
                <c:pt idx="21616">
                  <c:v>43381.760416666599</c:v>
                </c:pt>
                <c:pt idx="21617">
                  <c:v>43381.78125</c:v>
                </c:pt>
                <c:pt idx="21618">
                  <c:v>43381.802083333401</c:v>
                </c:pt>
                <c:pt idx="21619">
                  <c:v>43381.822916666599</c:v>
                </c:pt>
                <c:pt idx="21620">
                  <c:v>43381.84375</c:v>
                </c:pt>
                <c:pt idx="21621">
                  <c:v>43381.864583333401</c:v>
                </c:pt>
                <c:pt idx="21622">
                  <c:v>43381.885416666599</c:v>
                </c:pt>
                <c:pt idx="21623">
                  <c:v>43381.90625</c:v>
                </c:pt>
                <c:pt idx="21624">
                  <c:v>43381.927083333401</c:v>
                </c:pt>
                <c:pt idx="21625">
                  <c:v>43381.947916666599</c:v>
                </c:pt>
                <c:pt idx="21626">
                  <c:v>43381.96875</c:v>
                </c:pt>
                <c:pt idx="21627">
                  <c:v>43381.989583333401</c:v>
                </c:pt>
                <c:pt idx="21628">
                  <c:v>43382.010416666599</c:v>
                </c:pt>
                <c:pt idx="21629">
                  <c:v>43382.03125</c:v>
                </c:pt>
                <c:pt idx="21630">
                  <c:v>43382.052083333401</c:v>
                </c:pt>
                <c:pt idx="21631">
                  <c:v>43382.072916666599</c:v>
                </c:pt>
                <c:pt idx="21632">
                  <c:v>43382.09375</c:v>
                </c:pt>
                <c:pt idx="21633">
                  <c:v>43382.114583333401</c:v>
                </c:pt>
                <c:pt idx="21634">
                  <c:v>43382.135416666599</c:v>
                </c:pt>
                <c:pt idx="21635">
                  <c:v>43382.15625</c:v>
                </c:pt>
                <c:pt idx="21636">
                  <c:v>43382.177083333401</c:v>
                </c:pt>
                <c:pt idx="21637">
                  <c:v>43382.197916666599</c:v>
                </c:pt>
                <c:pt idx="21638">
                  <c:v>43382.21875</c:v>
                </c:pt>
                <c:pt idx="21639">
                  <c:v>43382.239583333401</c:v>
                </c:pt>
                <c:pt idx="21640">
                  <c:v>43382.260416666599</c:v>
                </c:pt>
                <c:pt idx="21641">
                  <c:v>43382.28125</c:v>
                </c:pt>
                <c:pt idx="21642">
                  <c:v>43382.302083333401</c:v>
                </c:pt>
                <c:pt idx="21643">
                  <c:v>43382.322916666599</c:v>
                </c:pt>
                <c:pt idx="21644">
                  <c:v>43382.34375</c:v>
                </c:pt>
                <c:pt idx="21645">
                  <c:v>43382.364583333401</c:v>
                </c:pt>
                <c:pt idx="21646">
                  <c:v>43382.385416666599</c:v>
                </c:pt>
                <c:pt idx="21647">
                  <c:v>43382.40625</c:v>
                </c:pt>
                <c:pt idx="21648">
                  <c:v>43382.427083333401</c:v>
                </c:pt>
                <c:pt idx="21649">
                  <c:v>43382.447916666599</c:v>
                </c:pt>
                <c:pt idx="21650">
                  <c:v>43382.46875</c:v>
                </c:pt>
                <c:pt idx="21651">
                  <c:v>43382.489583333401</c:v>
                </c:pt>
                <c:pt idx="21652">
                  <c:v>43382.510416666599</c:v>
                </c:pt>
                <c:pt idx="21653">
                  <c:v>43382.53125</c:v>
                </c:pt>
                <c:pt idx="21654">
                  <c:v>43382.552083333401</c:v>
                </c:pt>
                <c:pt idx="21655">
                  <c:v>43382.572916666599</c:v>
                </c:pt>
                <c:pt idx="21656">
                  <c:v>43382.59375</c:v>
                </c:pt>
                <c:pt idx="21657">
                  <c:v>43382.614583333401</c:v>
                </c:pt>
                <c:pt idx="21658">
                  <c:v>43382.635416666599</c:v>
                </c:pt>
                <c:pt idx="21659">
                  <c:v>43382.65625</c:v>
                </c:pt>
                <c:pt idx="21660">
                  <c:v>43382.677083333401</c:v>
                </c:pt>
                <c:pt idx="21661">
                  <c:v>43382.697916666599</c:v>
                </c:pt>
                <c:pt idx="21662">
                  <c:v>43382.71875</c:v>
                </c:pt>
                <c:pt idx="21663">
                  <c:v>43382.739583333401</c:v>
                </c:pt>
                <c:pt idx="21664">
                  <c:v>43382.760416666599</c:v>
                </c:pt>
                <c:pt idx="21665">
                  <c:v>43382.78125</c:v>
                </c:pt>
                <c:pt idx="21666">
                  <c:v>43382.802083333401</c:v>
                </c:pt>
                <c:pt idx="21667">
                  <c:v>43382.822916666599</c:v>
                </c:pt>
                <c:pt idx="21668">
                  <c:v>43382.84375</c:v>
                </c:pt>
                <c:pt idx="21669">
                  <c:v>43382.864583333401</c:v>
                </c:pt>
                <c:pt idx="21670">
                  <c:v>43382.885416666599</c:v>
                </c:pt>
                <c:pt idx="21671">
                  <c:v>43382.90625</c:v>
                </c:pt>
                <c:pt idx="21672">
                  <c:v>43382.927083333401</c:v>
                </c:pt>
                <c:pt idx="21673">
                  <c:v>43382.947916666599</c:v>
                </c:pt>
                <c:pt idx="21674">
                  <c:v>43382.96875</c:v>
                </c:pt>
                <c:pt idx="21675">
                  <c:v>43382.989583333401</c:v>
                </c:pt>
                <c:pt idx="21676">
                  <c:v>43383.010416666599</c:v>
                </c:pt>
                <c:pt idx="21677">
                  <c:v>43383.03125</c:v>
                </c:pt>
                <c:pt idx="21678">
                  <c:v>43383.052083333401</c:v>
                </c:pt>
                <c:pt idx="21679">
                  <c:v>43383.072916666599</c:v>
                </c:pt>
                <c:pt idx="21680">
                  <c:v>43383.09375</c:v>
                </c:pt>
                <c:pt idx="21681">
                  <c:v>43383.114583333401</c:v>
                </c:pt>
                <c:pt idx="21682">
                  <c:v>43383.135416666599</c:v>
                </c:pt>
                <c:pt idx="21683">
                  <c:v>43383.15625</c:v>
                </c:pt>
                <c:pt idx="21684">
                  <c:v>43383.177083333401</c:v>
                </c:pt>
                <c:pt idx="21685">
                  <c:v>43383.197916666599</c:v>
                </c:pt>
                <c:pt idx="21686">
                  <c:v>43383.21875</c:v>
                </c:pt>
                <c:pt idx="21687">
                  <c:v>43383.239583333401</c:v>
                </c:pt>
                <c:pt idx="21688">
                  <c:v>43383.260416666599</c:v>
                </c:pt>
                <c:pt idx="21689">
                  <c:v>43383.28125</c:v>
                </c:pt>
                <c:pt idx="21690">
                  <c:v>43383.302083333401</c:v>
                </c:pt>
                <c:pt idx="21691">
                  <c:v>43383.322916666599</c:v>
                </c:pt>
                <c:pt idx="21692">
                  <c:v>43383.34375</c:v>
                </c:pt>
                <c:pt idx="21693">
                  <c:v>43383.364583333401</c:v>
                </c:pt>
                <c:pt idx="21694">
                  <c:v>43383.385416666599</c:v>
                </c:pt>
                <c:pt idx="21695">
                  <c:v>43383.40625</c:v>
                </c:pt>
                <c:pt idx="21696">
                  <c:v>43383.427083333401</c:v>
                </c:pt>
                <c:pt idx="21697">
                  <c:v>43383.447916666599</c:v>
                </c:pt>
                <c:pt idx="21698">
                  <c:v>43383.46875</c:v>
                </c:pt>
                <c:pt idx="21699">
                  <c:v>43383.489583333401</c:v>
                </c:pt>
                <c:pt idx="21700">
                  <c:v>43383.510416666599</c:v>
                </c:pt>
                <c:pt idx="21701">
                  <c:v>43383.53125</c:v>
                </c:pt>
                <c:pt idx="21702">
                  <c:v>43383.552083333401</c:v>
                </c:pt>
                <c:pt idx="21703">
                  <c:v>43383.572916666599</c:v>
                </c:pt>
                <c:pt idx="21704">
                  <c:v>43383.59375</c:v>
                </c:pt>
                <c:pt idx="21705">
                  <c:v>43383.614583333401</c:v>
                </c:pt>
                <c:pt idx="21706">
                  <c:v>43383.635416666599</c:v>
                </c:pt>
                <c:pt idx="21707">
                  <c:v>43383.65625</c:v>
                </c:pt>
                <c:pt idx="21708">
                  <c:v>43383.677083333401</c:v>
                </c:pt>
                <c:pt idx="21709">
                  <c:v>43383.697916666599</c:v>
                </c:pt>
                <c:pt idx="21710">
                  <c:v>43383.71875</c:v>
                </c:pt>
                <c:pt idx="21711">
                  <c:v>43383.739583333401</c:v>
                </c:pt>
                <c:pt idx="21712">
                  <c:v>43383.760416666599</c:v>
                </c:pt>
                <c:pt idx="21713">
                  <c:v>43383.78125</c:v>
                </c:pt>
                <c:pt idx="21714">
                  <c:v>43383.802083333401</c:v>
                </c:pt>
                <c:pt idx="21715">
                  <c:v>43383.822916666599</c:v>
                </c:pt>
                <c:pt idx="21716">
                  <c:v>43383.84375</c:v>
                </c:pt>
                <c:pt idx="21717">
                  <c:v>43383.864583333401</c:v>
                </c:pt>
                <c:pt idx="21718">
                  <c:v>43383.885416666599</c:v>
                </c:pt>
                <c:pt idx="21719">
                  <c:v>43383.90625</c:v>
                </c:pt>
                <c:pt idx="21720">
                  <c:v>43383.927083333401</c:v>
                </c:pt>
                <c:pt idx="21721">
                  <c:v>43383.947916666599</c:v>
                </c:pt>
                <c:pt idx="21722">
                  <c:v>43383.96875</c:v>
                </c:pt>
                <c:pt idx="21723">
                  <c:v>43383.989583333401</c:v>
                </c:pt>
                <c:pt idx="21724">
                  <c:v>43384.010416666599</c:v>
                </c:pt>
                <c:pt idx="21725">
                  <c:v>43384.03125</c:v>
                </c:pt>
                <c:pt idx="21726">
                  <c:v>43384.052083333401</c:v>
                </c:pt>
                <c:pt idx="21727">
                  <c:v>43384.072916666599</c:v>
                </c:pt>
                <c:pt idx="21728">
                  <c:v>43384.09375</c:v>
                </c:pt>
                <c:pt idx="21729">
                  <c:v>43384.114583333401</c:v>
                </c:pt>
                <c:pt idx="21730">
                  <c:v>43384.135416666599</c:v>
                </c:pt>
                <c:pt idx="21731">
                  <c:v>43384.15625</c:v>
                </c:pt>
                <c:pt idx="21732">
                  <c:v>43384.177083333401</c:v>
                </c:pt>
                <c:pt idx="21733">
                  <c:v>43384.197916666599</c:v>
                </c:pt>
                <c:pt idx="21734">
                  <c:v>43384.21875</c:v>
                </c:pt>
                <c:pt idx="21735">
                  <c:v>43384.239583333401</c:v>
                </c:pt>
                <c:pt idx="21736">
                  <c:v>43384.260416666599</c:v>
                </c:pt>
                <c:pt idx="21737">
                  <c:v>43384.28125</c:v>
                </c:pt>
                <c:pt idx="21738">
                  <c:v>43384.302083333401</c:v>
                </c:pt>
                <c:pt idx="21739">
                  <c:v>43384.322916666599</c:v>
                </c:pt>
                <c:pt idx="21740">
                  <c:v>43384.34375</c:v>
                </c:pt>
                <c:pt idx="21741">
                  <c:v>43384.364583333401</c:v>
                </c:pt>
                <c:pt idx="21742">
                  <c:v>43384.385416666599</c:v>
                </c:pt>
                <c:pt idx="21743">
                  <c:v>43384.40625</c:v>
                </c:pt>
                <c:pt idx="21744">
                  <c:v>43384.427083333401</c:v>
                </c:pt>
                <c:pt idx="21745">
                  <c:v>43384.447916666599</c:v>
                </c:pt>
                <c:pt idx="21746">
                  <c:v>43384.46875</c:v>
                </c:pt>
                <c:pt idx="21747">
                  <c:v>43384.489583333401</c:v>
                </c:pt>
                <c:pt idx="21748">
                  <c:v>43384.510416666599</c:v>
                </c:pt>
                <c:pt idx="21749">
                  <c:v>43384.53125</c:v>
                </c:pt>
                <c:pt idx="21750">
                  <c:v>43384.552083333401</c:v>
                </c:pt>
                <c:pt idx="21751">
                  <c:v>43384.572916666599</c:v>
                </c:pt>
                <c:pt idx="21752">
                  <c:v>43384.59375</c:v>
                </c:pt>
                <c:pt idx="21753">
                  <c:v>43384.614583333401</c:v>
                </c:pt>
                <c:pt idx="21754">
                  <c:v>43384.635416666599</c:v>
                </c:pt>
                <c:pt idx="21755">
                  <c:v>43384.65625</c:v>
                </c:pt>
                <c:pt idx="21756">
                  <c:v>43384.677083333401</c:v>
                </c:pt>
                <c:pt idx="21757">
                  <c:v>43384.697916666599</c:v>
                </c:pt>
                <c:pt idx="21758">
                  <c:v>43384.71875</c:v>
                </c:pt>
                <c:pt idx="21759">
                  <c:v>43384.739583333401</c:v>
                </c:pt>
                <c:pt idx="21760">
                  <c:v>43384.760416666599</c:v>
                </c:pt>
                <c:pt idx="21761">
                  <c:v>43384.78125</c:v>
                </c:pt>
                <c:pt idx="21762">
                  <c:v>43384.802083333401</c:v>
                </c:pt>
                <c:pt idx="21763">
                  <c:v>43384.822916666599</c:v>
                </c:pt>
                <c:pt idx="21764">
                  <c:v>43384.84375</c:v>
                </c:pt>
                <c:pt idx="21765">
                  <c:v>43384.864583333401</c:v>
                </c:pt>
                <c:pt idx="21766">
                  <c:v>43384.885416666599</c:v>
                </c:pt>
                <c:pt idx="21767">
                  <c:v>43384.90625</c:v>
                </c:pt>
                <c:pt idx="21768">
                  <c:v>43384.927083333401</c:v>
                </c:pt>
                <c:pt idx="21769">
                  <c:v>43384.947916666599</c:v>
                </c:pt>
                <c:pt idx="21770">
                  <c:v>43384.96875</c:v>
                </c:pt>
                <c:pt idx="21771">
                  <c:v>43384.989583333401</c:v>
                </c:pt>
                <c:pt idx="21772">
                  <c:v>43385.010416666599</c:v>
                </c:pt>
                <c:pt idx="21773">
                  <c:v>43385.03125</c:v>
                </c:pt>
                <c:pt idx="21774">
                  <c:v>43385.052083333401</c:v>
                </c:pt>
                <c:pt idx="21775">
                  <c:v>43385.072916666599</c:v>
                </c:pt>
                <c:pt idx="21776">
                  <c:v>43385.09375</c:v>
                </c:pt>
                <c:pt idx="21777">
                  <c:v>43385.114583333401</c:v>
                </c:pt>
                <c:pt idx="21778">
                  <c:v>43385.135416666599</c:v>
                </c:pt>
                <c:pt idx="21779">
                  <c:v>43385.15625</c:v>
                </c:pt>
                <c:pt idx="21780">
                  <c:v>43385.177083333401</c:v>
                </c:pt>
                <c:pt idx="21781">
                  <c:v>43385.197916666599</c:v>
                </c:pt>
                <c:pt idx="21782">
                  <c:v>43385.21875</c:v>
                </c:pt>
                <c:pt idx="21783">
                  <c:v>43385.239583333401</c:v>
                </c:pt>
                <c:pt idx="21784">
                  <c:v>43385.260416666599</c:v>
                </c:pt>
                <c:pt idx="21785">
                  <c:v>43385.28125</c:v>
                </c:pt>
                <c:pt idx="21786">
                  <c:v>43385.302083333401</c:v>
                </c:pt>
                <c:pt idx="21787">
                  <c:v>43385.322916666599</c:v>
                </c:pt>
                <c:pt idx="21788">
                  <c:v>43385.34375</c:v>
                </c:pt>
                <c:pt idx="21789">
                  <c:v>43385.364583333401</c:v>
                </c:pt>
                <c:pt idx="21790">
                  <c:v>43385.385416666599</c:v>
                </c:pt>
                <c:pt idx="21791">
                  <c:v>43385.40625</c:v>
                </c:pt>
                <c:pt idx="21792">
                  <c:v>43385.427083333401</c:v>
                </c:pt>
                <c:pt idx="21793">
                  <c:v>43385.447916666599</c:v>
                </c:pt>
                <c:pt idx="21794">
                  <c:v>43385.46875</c:v>
                </c:pt>
                <c:pt idx="21795">
                  <c:v>43385.489583333401</c:v>
                </c:pt>
                <c:pt idx="21796">
                  <c:v>43385.510416666599</c:v>
                </c:pt>
                <c:pt idx="21797">
                  <c:v>43385.53125</c:v>
                </c:pt>
                <c:pt idx="21798">
                  <c:v>43385.552083333401</c:v>
                </c:pt>
                <c:pt idx="21799">
                  <c:v>43385.572916666599</c:v>
                </c:pt>
                <c:pt idx="21800">
                  <c:v>43385.59375</c:v>
                </c:pt>
                <c:pt idx="21801">
                  <c:v>43385.614583333401</c:v>
                </c:pt>
                <c:pt idx="21802">
                  <c:v>43385.635416666599</c:v>
                </c:pt>
                <c:pt idx="21803">
                  <c:v>43385.65625</c:v>
                </c:pt>
                <c:pt idx="21804">
                  <c:v>43385.677083333401</c:v>
                </c:pt>
                <c:pt idx="21805">
                  <c:v>43385.697916666599</c:v>
                </c:pt>
                <c:pt idx="21806">
                  <c:v>43385.71875</c:v>
                </c:pt>
                <c:pt idx="21807">
                  <c:v>43385.739583333401</c:v>
                </c:pt>
                <c:pt idx="21808">
                  <c:v>43385.760416666599</c:v>
                </c:pt>
                <c:pt idx="21809">
                  <c:v>43385.78125</c:v>
                </c:pt>
                <c:pt idx="21810">
                  <c:v>43385.802083333401</c:v>
                </c:pt>
                <c:pt idx="21811">
                  <c:v>43385.822916666599</c:v>
                </c:pt>
                <c:pt idx="21812">
                  <c:v>43385.84375</c:v>
                </c:pt>
                <c:pt idx="21813">
                  <c:v>43385.864583333401</c:v>
                </c:pt>
                <c:pt idx="21814">
                  <c:v>43385.885416666599</c:v>
                </c:pt>
                <c:pt idx="21815">
                  <c:v>43385.90625</c:v>
                </c:pt>
                <c:pt idx="21816">
                  <c:v>43385.927083333401</c:v>
                </c:pt>
                <c:pt idx="21817">
                  <c:v>43385.947916666599</c:v>
                </c:pt>
                <c:pt idx="21818">
                  <c:v>43385.96875</c:v>
                </c:pt>
                <c:pt idx="21819">
                  <c:v>43385.989583333401</c:v>
                </c:pt>
                <c:pt idx="21820">
                  <c:v>43386.010416666599</c:v>
                </c:pt>
                <c:pt idx="21821">
                  <c:v>43386.03125</c:v>
                </c:pt>
                <c:pt idx="21822">
                  <c:v>43386.052083333401</c:v>
                </c:pt>
                <c:pt idx="21823">
                  <c:v>43386.072916666599</c:v>
                </c:pt>
                <c:pt idx="21824">
                  <c:v>43386.09375</c:v>
                </c:pt>
                <c:pt idx="21825">
                  <c:v>43386.114583333401</c:v>
                </c:pt>
                <c:pt idx="21826">
                  <c:v>43386.135416666599</c:v>
                </c:pt>
                <c:pt idx="21827">
                  <c:v>43386.15625</c:v>
                </c:pt>
                <c:pt idx="21828">
                  <c:v>43386.177083333401</c:v>
                </c:pt>
                <c:pt idx="21829">
                  <c:v>43386.197916666599</c:v>
                </c:pt>
                <c:pt idx="21830">
                  <c:v>43386.21875</c:v>
                </c:pt>
                <c:pt idx="21831">
                  <c:v>43386.239583333401</c:v>
                </c:pt>
                <c:pt idx="21832">
                  <c:v>43386.260416666599</c:v>
                </c:pt>
                <c:pt idx="21833">
                  <c:v>43386.28125</c:v>
                </c:pt>
                <c:pt idx="21834">
                  <c:v>43386.302083333401</c:v>
                </c:pt>
                <c:pt idx="21835">
                  <c:v>43386.322916666599</c:v>
                </c:pt>
                <c:pt idx="21836">
                  <c:v>43386.34375</c:v>
                </c:pt>
                <c:pt idx="21837">
                  <c:v>43386.364583333401</c:v>
                </c:pt>
                <c:pt idx="21838">
                  <c:v>43386.385416666599</c:v>
                </c:pt>
                <c:pt idx="21839">
                  <c:v>43386.40625</c:v>
                </c:pt>
                <c:pt idx="21840">
                  <c:v>43386.427083333401</c:v>
                </c:pt>
                <c:pt idx="21841">
                  <c:v>43386.447916666599</c:v>
                </c:pt>
                <c:pt idx="21842">
                  <c:v>43386.46875</c:v>
                </c:pt>
                <c:pt idx="21843">
                  <c:v>43386.489583333401</c:v>
                </c:pt>
                <c:pt idx="21844">
                  <c:v>43386.510416666599</c:v>
                </c:pt>
                <c:pt idx="21845">
                  <c:v>43386.53125</c:v>
                </c:pt>
                <c:pt idx="21846">
                  <c:v>43386.552083333401</c:v>
                </c:pt>
                <c:pt idx="21847">
                  <c:v>43386.572916666599</c:v>
                </c:pt>
                <c:pt idx="21848">
                  <c:v>43386.59375</c:v>
                </c:pt>
                <c:pt idx="21849">
                  <c:v>43386.614583333401</c:v>
                </c:pt>
                <c:pt idx="21850">
                  <c:v>43386.635416666599</c:v>
                </c:pt>
                <c:pt idx="21851">
                  <c:v>43386.65625</c:v>
                </c:pt>
                <c:pt idx="21852">
                  <c:v>43386.677083333401</c:v>
                </c:pt>
                <c:pt idx="21853">
                  <c:v>43386.697916666599</c:v>
                </c:pt>
                <c:pt idx="21854">
                  <c:v>43386.71875</c:v>
                </c:pt>
                <c:pt idx="21855">
                  <c:v>43386.739583333401</c:v>
                </c:pt>
                <c:pt idx="21856">
                  <c:v>43386.760416666599</c:v>
                </c:pt>
                <c:pt idx="21857">
                  <c:v>43386.78125</c:v>
                </c:pt>
                <c:pt idx="21858">
                  <c:v>43386.802083333401</c:v>
                </c:pt>
                <c:pt idx="21859">
                  <c:v>43386.822916666599</c:v>
                </c:pt>
                <c:pt idx="21860">
                  <c:v>43386.84375</c:v>
                </c:pt>
                <c:pt idx="21861">
                  <c:v>43386.864583333401</c:v>
                </c:pt>
                <c:pt idx="21862">
                  <c:v>43386.885416666599</c:v>
                </c:pt>
                <c:pt idx="21863">
                  <c:v>43386.90625</c:v>
                </c:pt>
                <c:pt idx="21864">
                  <c:v>43386.927083333401</c:v>
                </c:pt>
                <c:pt idx="21865">
                  <c:v>43386.947916666599</c:v>
                </c:pt>
                <c:pt idx="21866">
                  <c:v>43386.96875</c:v>
                </c:pt>
                <c:pt idx="21867">
                  <c:v>43386.989583333401</c:v>
                </c:pt>
                <c:pt idx="21868">
                  <c:v>43387.010416666599</c:v>
                </c:pt>
                <c:pt idx="21869">
                  <c:v>43387.03125</c:v>
                </c:pt>
                <c:pt idx="21870">
                  <c:v>43387.052083333401</c:v>
                </c:pt>
                <c:pt idx="21871">
                  <c:v>43387.072916666599</c:v>
                </c:pt>
                <c:pt idx="21872">
                  <c:v>43387.09375</c:v>
                </c:pt>
                <c:pt idx="21873">
                  <c:v>43387.114583333401</c:v>
                </c:pt>
                <c:pt idx="21874">
                  <c:v>43387.135416666599</c:v>
                </c:pt>
                <c:pt idx="21875">
                  <c:v>43387.15625</c:v>
                </c:pt>
                <c:pt idx="21876">
                  <c:v>43387.177083333401</c:v>
                </c:pt>
                <c:pt idx="21877">
                  <c:v>43387.197916666599</c:v>
                </c:pt>
                <c:pt idx="21878">
                  <c:v>43387.21875</c:v>
                </c:pt>
                <c:pt idx="21879">
                  <c:v>43387.239583333401</c:v>
                </c:pt>
                <c:pt idx="21880">
                  <c:v>43387.260416666599</c:v>
                </c:pt>
                <c:pt idx="21881">
                  <c:v>43387.28125</c:v>
                </c:pt>
                <c:pt idx="21882">
                  <c:v>43387.302083333401</c:v>
                </c:pt>
                <c:pt idx="21883">
                  <c:v>43387.322916666599</c:v>
                </c:pt>
                <c:pt idx="21884">
                  <c:v>43387.34375</c:v>
                </c:pt>
                <c:pt idx="21885">
                  <c:v>43387.364583333401</c:v>
                </c:pt>
                <c:pt idx="21886">
                  <c:v>43387.385416666599</c:v>
                </c:pt>
                <c:pt idx="21887">
                  <c:v>43387.40625</c:v>
                </c:pt>
                <c:pt idx="21888">
                  <c:v>43387.427083333401</c:v>
                </c:pt>
                <c:pt idx="21889">
                  <c:v>43387.447916666599</c:v>
                </c:pt>
                <c:pt idx="21890">
                  <c:v>43387.46875</c:v>
                </c:pt>
                <c:pt idx="21891">
                  <c:v>43387.489583333401</c:v>
                </c:pt>
                <c:pt idx="21892">
                  <c:v>43387.510416666599</c:v>
                </c:pt>
                <c:pt idx="21893">
                  <c:v>43387.53125</c:v>
                </c:pt>
                <c:pt idx="21894">
                  <c:v>43387.552083333401</c:v>
                </c:pt>
                <c:pt idx="21895">
                  <c:v>43387.572916666599</c:v>
                </c:pt>
                <c:pt idx="21896">
                  <c:v>43387.59375</c:v>
                </c:pt>
                <c:pt idx="21897">
                  <c:v>43387.614583333401</c:v>
                </c:pt>
                <c:pt idx="21898">
                  <c:v>43387.635416666599</c:v>
                </c:pt>
                <c:pt idx="21899">
                  <c:v>43387.65625</c:v>
                </c:pt>
                <c:pt idx="21900">
                  <c:v>43387.677083333401</c:v>
                </c:pt>
                <c:pt idx="21901">
                  <c:v>43387.697916666599</c:v>
                </c:pt>
                <c:pt idx="21902">
                  <c:v>43387.71875</c:v>
                </c:pt>
                <c:pt idx="21903">
                  <c:v>43387.739583333401</c:v>
                </c:pt>
                <c:pt idx="21904">
                  <c:v>43387.760416666599</c:v>
                </c:pt>
                <c:pt idx="21905">
                  <c:v>43387.78125</c:v>
                </c:pt>
                <c:pt idx="21906">
                  <c:v>43387.802083333401</c:v>
                </c:pt>
                <c:pt idx="21907">
                  <c:v>43387.822916666599</c:v>
                </c:pt>
                <c:pt idx="21908">
                  <c:v>43387.84375</c:v>
                </c:pt>
                <c:pt idx="21909">
                  <c:v>43387.864583333401</c:v>
                </c:pt>
                <c:pt idx="21910">
                  <c:v>43387.885416666599</c:v>
                </c:pt>
                <c:pt idx="21911">
                  <c:v>43387.90625</c:v>
                </c:pt>
                <c:pt idx="21912">
                  <c:v>43387.927083333401</c:v>
                </c:pt>
                <c:pt idx="21913">
                  <c:v>43387.947916666599</c:v>
                </c:pt>
                <c:pt idx="21914">
                  <c:v>43387.96875</c:v>
                </c:pt>
                <c:pt idx="21915">
                  <c:v>43387.989583333401</c:v>
                </c:pt>
                <c:pt idx="21916">
                  <c:v>43388.010416666599</c:v>
                </c:pt>
                <c:pt idx="21917">
                  <c:v>43388.03125</c:v>
                </c:pt>
                <c:pt idx="21918">
                  <c:v>43388.052083333401</c:v>
                </c:pt>
                <c:pt idx="21919">
                  <c:v>43388.072916666599</c:v>
                </c:pt>
                <c:pt idx="21920">
                  <c:v>43388.09375</c:v>
                </c:pt>
                <c:pt idx="21921">
                  <c:v>43388.114583333401</c:v>
                </c:pt>
                <c:pt idx="21922">
                  <c:v>43388.135416666599</c:v>
                </c:pt>
                <c:pt idx="21923">
                  <c:v>43388.15625</c:v>
                </c:pt>
                <c:pt idx="21924">
                  <c:v>43388.177083333401</c:v>
                </c:pt>
                <c:pt idx="21925">
                  <c:v>43388.197916666599</c:v>
                </c:pt>
                <c:pt idx="21926">
                  <c:v>43388.21875</c:v>
                </c:pt>
                <c:pt idx="21927">
                  <c:v>43388.239583333401</c:v>
                </c:pt>
                <c:pt idx="21928">
                  <c:v>43388.260416666599</c:v>
                </c:pt>
                <c:pt idx="21929">
                  <c:v>43388.28125</c:v>
                </c:pt>
                <c:pt idx="21930">
                  <c:v>43388.302083333401</c:v>
                </c:pt>
                <c:pt idx="21931">
                  <c:v>43388.322916666599</c:v>
                </c:pt>
                <c:pt idx="21932">
                  <c:v>43388.34375</c:v>
                </c:pt>
                <c:pt idx="21933">
                  <c:v>43388.364583333401</c:v>
                </c:pt>
                <c:pt idx="21934">
                  <c:v>43388.385416666599</c:v>
                </c:pt>
                <c:pt idx="21935">
                  <c:v>43388.40625</c:v>
                </c:pt>
                <c:pt idx="21936">
                  <c:v>43388.427083333401</c:v>
                </c:pt>
                <c:pt idx="21937">
                  <c:v>43388.447916666599</c:v>
                </c:pt>
                <c:pt idx="21938">
                  <c:v>43388.46875</c:v>
                </c:pt>
                <c:pt idx="21939">
                  <c:v>43388.489583333401</c:v>
                </c:pt>
                <c:pt idx="21940">
                  <c:v>43388.510416666599</c:v>
                </c:pt>
                <c:pt idx="21941">
                  <c:v>43388.53125</c:v>
                </c:pt>
                <c:pt idx="21942">
                  <c:v>43388.552083333401</c:v>
                </c:pt>
                <c:pt idx="21943">
                  <c:v>43388.572916666599</c:v>
                </c:pt>
                <c:pt idx="21944">
                  <c:v>43388.59375</c:v>
                </c:pt>
                <c:pt idx="21945">
                  <c:v>43388.614583333401</c:v>
                </c:pt>
                <c:pt idx="21946">
                  <c:v>43388.635416666599</c:v>
                </c:pt>
                <c:pt idx="21947">
                  <c:v>43388.65625</c:v>
                </c:pt>
                <c:pt idx="21948">
                  <c:v>43388.677083333401</c:v>
                </c:pt>
                <c:pt idx="21949">
                  <c:v>43388.697916666599</c:v>
                </c:pt>
                <c:pt idx="21950">
                  <c:v>43388.71875</c:v>
                </c:pt>
                <c:pt idx="21951">
                  <c:v>43388.739583333401</c:v>
                </c:pt>
                <c:pt idx="21952">
                  <c:v>43388.760416666599</c:v>
                </c:pt>
                <c:pt idx="21953">
                  <c:v>43388.78125</c:v>
                </c:pt>
                <c:pt idx="21954">
                  <c:v>43388.802083333401</c:v>
                </c:pt>
                <c:pt idx="21955">
                  <c:v>43388.822916666599</c:v>
                </c:pt>
                <c:pt idx="21956">
                  <c:v>43388.84375</c:v>
                </c:pt>
                <c:pt idx="21957">
                  <c:v>43388.864583333401</c:v>
                </c:pt>
                <c:pt idx="21958">
                  <c:v>43388.885416666599</c:v>
                </c:pt>
                <c:pt idx="21959">
                  <c:v>43388.90625</c:v>
                </c:pt>
                <c:pt idx="21960">
                  <c:v>43388.927083333401</c:v>
                </c:pt>
                <c:pt idx="21961">
                  <c:v>43388.947916666599</c:v>
                </c:pt>
                <c:pt idx="21962">
                  <c:v>43388.96875</c:v>
                </c:pt>
                <c:pt idx="21963">
                  <c:v>43388.989583333401</c:v>
                </c:pt>
                <c:pt idx="21964">
                  <c:v>43389.010416666599</c:v>
                </c:pt>
                <c:pt idx="21965">
                  <c:v>43389.03125</c:v>
                </c:pt>
                <c:pt idx="21966">
                  <c:v>43389.052083333401</c:v>
                </c:pt>
                <c:pt idx="21967">
                  <c:v>43389.072916666599</c:v>
                </c:pt>
                <c:pt idx="21968">
                  <c:v>43389.09375</c:v>
                </c:pt>
                <c:pt idx="21969">
                  <c:v>43389.114583333401</c:v>
                </c:pt>
                <c:pt idx="21970">
                  <c:v>43389.135416666599</c:v>
                </c:pt>
                <c:pt idx="21971">
                  <c:v>43389.15625</c:v>
                </c:pt>
                <c:pt idx="21972">
                  <c:v>43389.177083333401</c:v>
                </c:pt>
                <c:pt idx="21973">
                  <c:v>43389.197916666599</c:v>
                </c:pt>
                <c:pt idx="21974">
                  <c:v>43389.21875</c:v>
                </c:pt>
                <c:pt idx="21975">
                  <c:v>43389.239583333401</c:v>
                </c:pt>
                <c:pt idx="21976">
                  <c:v>43389.260416666599</c:v>
                </c:pt>
                <c:pt idx="21977">
                  <c:v>43389.28125</c:v>
                </c:pt>
                <c:pt idx="21978">
                  <c:v>43389.302083333401</c:v>
                </c:pt>
                <c:pt idx="21979">
                  <c:v>43389.322916666599</c:v>
                </c:pt>
                <c:pt idx="21980">
                  <c:v>43389.34375</c:v>
                </c:pt>
                <c:pt idx="21981">
                  <c:v>43389.364583333401</c:v>
                </c:pt>
                <c:pt idx="21982">
                  <c:v>43389.385416666599</c:v>
                </c:pt>
                <c:pt idx="21983">
                  <c:v>43389.40625</c:v>
                </c:pt>
                <c:pt idx="21984">
                  <c:v>43389.427083333401</c:v>
                </c:pt>
                <c:pt idx="21985">
                  <c:v>43389.447916666599</c:v>
                </c:pt>
                <c:pt idx="21986">
                  <c:v>43389.46875</c:v>
                </c:pt>
                <c:pt idx="21987">
                  <c:v>43389.489583333401</c:v>
                </c:pt>
                <c:pt idx="21988">
                  <c:v>43389.510416666599</c:v>
                </c:pt>
                <c:pt idx="21989">
                  <c:v>43389.53125</c:v>
                </c:pt>
                <c:pt idx="21990">
                  <c:v>43389.552083333401</c:v>
                </c:pt>
                <c:pt idx="21991">
                  <c:v>43389.572916666599</c:v>
                </c:pt>
                <c:pt idx="21992">
                  <c:v>43389.59375</c:v>
                </c:pt>
                <c:pt idx="21993">
                  <c:v>43389.614583333401</c:v>
                </c:pt>
                <c:pt idx="21994">
                  <c:v>43389.635416666599</c:v>
                </c:pt>
                <c:pt idx="21995">
                  <c:v>43389.65625</c:v>
                </c:pt>
                <c:pt idx="21996">
                  <c:v>43389.677083333401</c:v>
                </c:pt>
                <c:pt idx="21997">
                  <c:v>43389.697916666599</c:v>
                </c:pt>
                <c:pt idx="21998">
                  <c:v>43389.71875</c:v>
                </c:pt>
                <c:pt idx="21999">
                  <c:v>43389.739583333401</c:v>
                </c:pt>
                <c:pt idx="22000">
                  <c:v>43389.760416666599</c:v>
                </c:pt>
                <c:pt idx="22001">
                  <c:v>43389.78125</c:v>
                </c:pt>
                <c:pt idx="22002">
                  <c:v>43389.802083333401</c:v>
                </c:pt>
                <c:pt idx="22003">
                  <c:v>43389.822916666599</c:v>
                </c:pt>
                <c:pt idx="22004">
                  <c:v>43389.84375</c:v>
                </c:pt>
                <c:pt idx="22005">
                  <c:v>43389.864583333401</c:v>
                </c:pt>
                <c:pt idx="22006">
                  <c:v>43389.885416666599</c:v>
                </c:pt>
                <c:pt idx="22007">
                  <c:v>43389.90625</c:v>
                </c:pt>
                <c:pt idx="22008">
                  <c:v>43389.927083333401</c:v>
                </c:pt>
                <c:pt idx="22009">
                  <c:v>43389.947916666599</c:v>
                </c:pt>
                <c:pt idx="22010">
                  <c:v>43389.96875</c:v>
                </c:pt>
                <c:pt idx="22011">
                  <c:v>43389.989583333401</c:v>
                </c:pt>
                <c:pt idx="22012">
                  <c:v>43390.010416666599</c:v>
                </c:pt>
                <c:pt idx="22013">
                  <c:v>43390.03125</c:v>
                </c:pt>
                <c:pt idx="22014">
                  <c:v>43390.052083333401</c:v>
                </c:pt>
                <c:pt idx="22015">
                  <c:v>43390.072916666599</c:v>
                </c:pt>
                <c:pt idx="22016">
                  <c:v>43390.09375</c:v>
                </c:pt>
                <c:pt idx="22017">
                  <c:v>43390.114583333401</c:v>
                </c:pt>
                <c:pt idx="22018">
                  <c:v>43390.135416666599</c:v>
                </c:pt>
                <c:pt idx="22019">
                  <c:v>43390.15625</c:v>
                </c:pt>
                <c:pt idx="22020">
                  <c:v>43390.177083333401</c:v>
                </c:pt>
                <c:pt idx="22021">
                  <c:v>43390.197916666599</c:v>
                </c:pt>
                <c:pt idx="22022">
                  <c:v>43390.21875</c:v>
                </c:pt>
                <c:pt idx="22023">
                  <c:v>43390.239583333401</c:v>
                </c:pt>
                <c:pt idx="22024">
                  <c:v>43390.260416666599</c:v>
                </c:pt>
                <c:pt idx="22025">
                  <c:v>43390.28125</c:v>
                </c:pt>
                <c:pt idx="22026">
                  <c:v>43390.302083333401</c:v>
                </c:pt>
                <c:pt idx="22027">
                  <c:v>43390.322916666599</c:v>
                </c:pt>
                <c:pt idx="22028">
                  <c:v>43390.34375</c:v>
                </c:pt>
                <c:pt idx="22029">
                  <c:v>43390.364583333401</c:v>
                </c:pt>
                <c:pt idx="22030">
                  <c:v>43390.385416666599</c:v>
                </c:pt>
                <c:pt idx="22031">
                  <c:v>43390.40625</c:v>
                </c:pt>
                <c:pt idx="22032">
                  <c:v>43390.427083333401</c:v>
                </c:pt>
                <c:pt idx="22033">
                  <c:v>43390.447916666599</c:v>
                </c:pt>
                <c:pt idx="22034">
                  <c:v>43390.46875</c:v>
                </c:pt>
                <c:pt idx="22035">
                  <c:v>43390.489583333401</c:v>
                </c:pt>
                <c:pt idx="22036">
                  <c:v>43390.510416666599</c:v>
                </c:pt>
                <c:pt idx="22037">
                  <c:v>43390.53125</c:v>
                </c:pt>
                <c:pt idx="22038">
                  <c:v>43390.552083333401</c:v>
                </c:pt>
                <c:pt idx="22039">
                  <c:v>43390.572916666599</c:v>
                </c:pt>
                <c:pt idx="22040">
                  <c:v>43390.59375</c:v>
                </c:pt>
                <c:pt idx="22041">
                  <c:v>43390.614583333401</c:v>
                </c:pt>
                <c:pt idx="22042">
                  <c:v>43390.635416666599</c:v>
                </c:pt>
                <c:pt idx="22043">
                  <c:v>43390.65625</c:v>
                </c:pt>
                <c:pt idx="22044">
                  <c:v>43390.677083333401</c:v>
                </c:pt>
                <c:pt idx="22045">
                  <c:v>43390.697916666599</c:v>
                </c:pt>
                <c:pt idx="22046">
                  <c:v>43390.71875</c:v>
                </c:pt>
                <c:pt idx="22047">
                  <c:v>43390.739583333401</c:v>
                </c:pt>
                <c:pt idx="22048">
                  <c:v>43390.760416666599</c:v>
                </c:pt>
                <c:pt idx="22049">
                  <c:v>43390.78125</c:v>
                </c:pt>
                <c:pt idx="22050">
                  <c:v>43390.802083333401</c:v>
                </c:pt>
                <c:pt idx="22051">
                  <c:v>43390.822916666599</c:v>
                </c:pt>
                <c:pt idx="22052">
                  <c:v>43390.84375</c:v>
                </c:pt>
                <c:pt idx="22053">
                  <c:v>43390.864583333401</c:v>
                </c:pt>
                <c:pt idx="22054">
                  <c:v>43390.885416666599</c:v>
                </c:pt>
                <c:pt idx="22055">
                  <c:v>43390.90625</c:v>
                </c:pt>
                <c:pt idx="22056">
                  <c:v>43390.927083333401</c:v>
                </c:pt>
                <c:pt idx="22057">
                  <c:v>43390.947916666599</c:v>
                </c:pt>
                <c:pt idx="22058">
                  <c:v>43390.96875</c:v>
                </c:pt>
                <c:pt idx="22059">
                  <c:v>43390.989583333401</c:v>
                </c:pt>
                <c:pt idx="22060">
                  <c:v>43391.010416666599</c:v>
                </c:pt>
                <c:pt idx="22061">
                  <c:v>43391.03125</c:v>
                </c:pt>
                <c:pt idx="22062">
                  <c:v>43391.052083333401</c:v>
                </c:pt>
                <c:pt idx="22063">
                  <c:v>43391.072916666599</c:v>
                </c:pt>
                <c:pt idx="22064">
                  <c:v>43391.09375</c:v>
                </c:pt>
                <c:pt idx="22065">
                  <c:v>43391.114583333401</c:v>
                </c:pt>
                <c:pt idx="22066">
                  <c:v>43391.135416666599</c:v>
                </c:pt>
                <c:pt idx="22067">
                  <c:v>43391.15625</c:v>
                </c:pt>
                <c:pt idx="22068">
                  <c:v>43391.177083333401</c:v>
                </c:pt>
                <c:pt idx="22069">
                  <c:v>43391.197916666599</c:v>
                </c:pt>
                <c:pt idx="22070">
                  <c:v>43391.21875</c:v>
                </c:pt>
                <c:pt idx="22071">
                  <c:v>43391.239583333401</c:v>
                </c:pt>
                <c:pt idx="22072">
                  <c:v>43391.260416666599</c:v>
                </c:pt>
                <c:pt idx="22073">
                  <c:v>43391.28125</c:v>
                </c:pt>
                <c:pt idx="22074">
                  <c:v>43391.302083333401</c:v>
                </c:pt>
                <c:pt idx="22075">
                  <c:v>43391.322916666599</c:v>
                </c:pt>
                <c:pt idx="22076">
                  <c:v>43391.34375</c:v>
                </c:pt>
                <c:pt idx="22077">
                  <c:v>43391.364583333401</c:v>
                </c:pt>
                <c:pt idx="22078">
                  <c:v>43391.385416666599</c:v>
                </c:pt>
                <c:pt idx="22079">
                  <c:v>43391.40625</c:v>
                </c:pt>
                <c:pt idx="22080">
                  <c:v>43391.427083333401</c:v>
                </c:pt>
                <c:pt idx="22081">
                  <c:v>43391.447916666599</c:v>
                </c:pt>
                <c:pt idx="22082">
                  <c:v>43391.46875</c:v>
                </c:pt>
                <c:pt idx="22083">
                  <c:v>43391.489583333401</c:v>
                </c:pt>
                <c:pt idx="22084">
                  <c:v>43391.510416666599</c:v>
                </c:pt>
                <c:pt idx="22085">
                  <c:v>43391.53125</c:v>
                </c:pt>
                <c:pt idx="22086">
                  <c:v>43391.552083333401</c:v>
                </c:pt>
                <c:pt idx="22087">
                  <c:v>43391.572916666599</c:v>
                </c:pt>
                <c:pt idx="22088">
                  <c:v>43391.59375</c:v>
                </c:pt>
                <c:pt idx="22089">
                  <c:v>43391.614583333401</c:v>
                </c:pt>
                <c:pt idx="22090">
                  <c:v>43391.635416666599</c:v>
                </c:pt>
                <c:pt idx="22091">
                  <c:v>43391.65625</c:v>
                </c:pt>
                <c:pt idx="22092">
                  <c:v>43391.677083333401</c:v>
                </c:pt>
                <c:pt idx="22093">
                  <c:v>43391.697916666599</c:v>
                </c:pt>
                <c:pt idx="22094">
                  <c:v>43391.71875</c:v>
                </c:pt>
                <c:pt idx="22095">
                  <c:v>43391.739583333401</c:v>
                </c:pt>
                <c:pt idx="22096">
                  <c:v>43391.760416666599</c:v>
                </c:pt>
                <c:pt idx="22097">
                  <c:v>43391.78125</c:v>
                </c:pt>
                <c:pt idx="22098">
                  <c:v>43391.802083333401</c:v>
                </c:pt>
                <c:pt idx="22099">
                  <c:v>43391.822916666599</c:v>
                </c:pt>
                <c:pt idx="22100">
                  <c:v>43391.84375</c:v>
                </c:pt>
                <c:pt idx="22101">
                  <c:v>43391.864583333401</c:v>
                </c:pt>
                <c:pt idx="22102">
                  <c:v>43391.885416666599</c:v>
                </c:pt>
                <c:pt idx="22103">
                  <c:v>43391.90625</c:v>
                </c:pt>
                <c:pt idx="22104">
                  <c:v>43391.927083333401</c:v>
                </c:pt>
                <c:pt idx="22105">
                  <c:v>43391.947916666599</c:v>
                </c:pt>
                <c:pt idx="22106">
                  <c:v>43391.96875</c:v>
                </c:pt>
                <c:pt idx="22107">
                  <c:v>43391.989583333401</c:v>
                </c:pt>
                <c:pt idx="22108">
                  <c:v>43392.010416666599</c:v>
                </c:pt>
                <c:pt idx="22109">
                  <c:v>43392.03125</c:v>
                </c:pt>
                <c:pt idx="22110">
                  <c:v>43392.052083333401</c:v>
                </c:pt>
                <c:pt idx="22111">
                  <c:v>43392.072916666599</c:v>
                </c:pt>
                <c:pt idx="22112">
                  <c:v>43392.09375</c:v>
                </c:pt>
                <c:pt idx="22113">
                  <c:v>43392.114583333401</c:v>
                </c:pt>
                <c:pt idx="22114">
                  <c:v>43392.135416666599</c:v>
                </c:pt>
                <c:pt idx="22115">
                  <c:v>43392.15625</c:v>
                </c:pt>
                <c:pt idx="22116">
                  <c:v>43392.177083333401</c:v>
                </c:pt>
                <c:pt idx="22117">
                  <c:v>43392.197916666599</c:v>
                </c:pt>
                <c:pt idx="22118">
                  <c:v>43392.21875</c:v>
                </c:pt>
                <c:pt idx="22119">
                  <c:v>43392.239583333401</c:v>
                </c:pt>
                <c:pt idx="22120">
                  <c:v>43392.260416666599</c:v>
                </c:pt>
                <c:pt idx="22121">
                  <c:v>43392.28125</c:v>
                </c:pt>
                <c:pt idx="22122">
                  <c:v>43392.302083333401</c:v>
                </c:pt>
                <c:pt idx="22123">
                  <c:v>43392.322916666599</c:v>
                </c:pt>
                <c:pt idx="22124">
                  <c:v>43392.34375</c:v>
                </c:pt>
                <c:pt idx="22125">
                  <c:v>43392.364583333401</c:v>
                </c:pt>
                <c:pt idx="22126">
                  <c:v>43392.385416666599</c:v>
                </c:pt>
                <c:pt idx="22127">
                  <c:v>43392.40625</c:v>
                </c:pt>
                <c:pt idx="22128">
                  <c:v>43392.427083333401</c:v>
                </c:pt>
                <c:pt idx="22129">
                  <c:v>43392.447916666599</c:v>
                </c:pt>
                <c:pt idx="22130">
                  <c:v>43392.46875</c:v>
                </c:pt>
                <c:pt idx="22131">
                  <c:v>43392.489583333401</c:v>
                </c:pt>
                <c:pt idx="22132">
                  <c:v>43392.510416666599</c:v>
                </c:pt>
                <c:pt idx="22133">
                  <c:v>43392.53125</c:v>
                </c:pt>
                <c:pt idx="22134">
                  <c:v>43392.552083333401</c:v>
                </c:pt>
                <c:pt idx="22135">
                  <c:v>43392.572916666599</c:v>
                </c:pt>
                <c:pt idx="22136">
                  <c:v>43392.59375</c:v>
                </c:pt>
                <c:pt idx="22137">
                  <c:v>43392.614583333401</c:v>
                </c:pt>
                <c:pt idx="22138">
                  <c:v>43392.635416666599</c:v>
                </c:pt>
                <c:pt idx="22139">
                  <c:v>43392.65625</c:v>
                </c:pt>
                <c:pt idx="22140">
                  <c:v>43392.677083333401</c:v>
                </c:pt>
                <c:pt idx="22141">
                  <c:v>43392.697916666599</c:v>
                </c:pt>
                <c:pt idx="22142">
                  <c:v>43392.71875</c:v>
                </c:pt>
                <c:pt idx="22143">
                  <c:v>43392.739583333401</c:v>
                </c:pt>
                <c:pt idx="22144">
                  <c:v>43392.760416666599</c:v>
                </c:pt>
                <c:pt idx="22145">
                  <c:v>43392.78125</c:v>
                </c:pt>
                <c:pt idx="22146">
                  <c:v>43392.802083333401</c:v>
                </c:pt>
                <c:pt idx="22147">
                  <c:v>43392.822916666599</c:v>
                </c:pt>
                <c:pt idx="22148">
                  <c:v>43392.84375</c:v>
                </c:pt>
                <c:pt idx="22149">
                  <c:v>43392.864583333401</c:v>
                </c:pt>
                <c:pt idx="22150">
                  <c:v>43392.885416666599</c:v>
                </c:pt>
                <c:pt idx="22151">
                  <c:v>43392.90625</c:v>
                </c:pt>
                <c:pt idx="22152">
                  <c:v>43392.927083333401</c:v>
                </c:pt>
                <c:pt idx="22153">
                  <c:v>43392.947916666599</c:v>
                </c:pt>
                <c:pt idx="22154">
                  <c:v>43392.96875</c:v>
                </c:pt>
                <c:pt idx="22155">
                  <c:v>43392.989583333401</c:v>
                </c:pt>
                <c:pt idx="22156">
                  <c:v>43393.010416666599</c:v>
                </c:pt>
                <c:pt idx="22157">
                  <c:v>43393.03125</c:v>
                </c:pt>
                <c:pt idx="22158">
                  <c:v>43393.052083333401</c:v>
                </c:pt>
                <c:pt idx="22159">
                  <c:v>43393.072916666599</c:v>
                </c:pt>
                <c:pt idx="22160">
                  <c:v>43393.09375</c:v>
                </c:pt>
                <c:pt idx="22161">
                  <c:v>43393.114583333401</c:v>
                </c:pt>
                <c:pt idx="22162">
                  <c:v>43393.135416666599</c:v>
                </c:pt>
                <c:pt idx="22163">
                  <c:v>43393.15625</c:v>
                </c:pt>
                <c:pt idx="22164">
                  <c:v>43393.177083333401</c:v>
                </c:pt>
                <c:pt idx="22165">
                  <c:v>43393.197916666599</c:v>
                </c:pt>
                <c:pt idx="22166">
                  <c:v>43393.21875</c:v>
                </c:pt>
                <c:pt idx="22167">
                  <c:v>43393.239583333401</c:v>
                </c:pt>
                <c:pt idx="22168">
                  <c:v>43393.260416666599</c:v>
                </c:pt>
                <c:pt idx="22169">
                  <c:v>43393.28125</c:v>
                </c:pt>
                <c:pt idx="22170">
                  <c:v>43393.302083333401</c:v>
                </c:pt>
                <c:pt idx="22171">
                  <c:v>43393.322916666599</c:v>
                </c:pt>
                <c:pt idx="22172">
                  <c:v>43393.34375</c:v>
                </c:pt>
                <c:pt idx="22173">
                  <c:v>43393.364583333401</c:v>
                </c:pt>
                <c:pt idx="22174">
                  <c:v>43393.385416666599</c:v>
                </c:pt>
                <c:pt idx="22175">
                  <c:v>43393.40625</c:v>
                </c:pt>
                <c:pt idx="22176">
                  <c:v>43393.427083333401</c:v>
                </c:pt>
                <c:pt idx="22177">
                  <c:v>43393.447916666599</c:v>
                </c:pt>
                <c:pt idx="22178">
                  <c:v>43393.46875</c:v>
                </c:pt>
                <c:pt idx="22179">
                  <c:v>43393.489583333401</c:v>
                </c:pt>
                <c:pt idx="22180">
                  <c:v>43393.510416666599</c:v>
                </c:pt>
                <c:pt idx="22181">
                  <c:v>43393.53125</c:v>
                </c:pt>
                <c:pt idx="22182">
                  <c:v>43393.552083333401</c:v>
                </c:pt>
                <c:pt idx="22183">
                  <c:v>43393.572916666599</c:v>
                </c:pt>
                <c:pt idx="22184">
                  <c:v>43393.59375</c:v>
                </c:pt>
                <c:pt idx="22185">
                  <c:v>43393.614583333401</c:v>
                </c:pt>
                <c:pt idx="22186">
                  <c:v>43393.635416666599</c:v>
                </c:pt>
                <c:pt idx="22187">
                  <c:v>43393.65625</c:v>
                </c:pt>
                <c:pt idx="22188">
                  <c:v>43393.677083333401</c:v>
                </c:pt>
                <c:pt idx="22189">
                  <c:v>43393.697916666599</c:v>
                </c:pt>
                <c:pt idx="22190">
                  <c:v>43393.71875</c:v>
                </c:pt>
                <c:pt idx="22191">
                  <c:v>43393.739583333401</c:v>
                </c:pt>
                <c:pt idx="22192">
                  <c:v>43393.760416666599</c:v>
                </c:pt>
                <c:pt idx="22193">
                  <c:v>43393.78125</c:v>
                </c:pt>
                <c:pt idx="22194">
                  <c:v>43393.802083333401</c:v>
                </c:pt>
                <c:pt idx="22195">
                  <c:v>43393.822916666599</c:v>
                </c:pt>
                <c:pt idx="22196">
                  <c:v>43393.84375</c:v>
                </c:pt>
                <c:pt idx="22197">
                  <c:v>43393.864583333401</c:v>
                </c:pt>
                <c:pt idx="22198">
                  <c:v>43393.885416666599</c:v>
                </c:pt>
                <c:pt idx="22199">
                  <c:v>43393.90625</c:v>
                </c:pt>
                <c:pt idx="22200">
                  <c:v>43393.927083333401</c:v>
                </c:pt>
                <c:pt idx="22201">
                  <c:v>43393.947916666599</c:v>
                </c:pt>
                <c:pt idx="22202">
                  <c:v>43393.96875</c:v>
                </c:pt>
                <c:pt idx="22203">
                  <c:v>43393.989583333401</c:v>
                </c:pt>
                <c:pt idx="22204">
                  <c:v>43394.010416666599</c:v>
                </c:pt>
                <c:pt idx="22205">
                  <c:v>43394.03125</c:v>
                </c:pt>
                <c:pt idx="22206">
                  <c:v>43394.052083333401</c:v>
                </c:pt>
                <c:pt idx="22207">
                  <c:v>43394.072916666599</c:v>
                </c:pt>
                <c:pt idx="22208">
                  <c:v>43394.09375</c:v>
                </c:pt>
                <c:pt idx="22209">
                  <c:v>43394.114583333401</c:v>
                </c:pt>
                <c:pt idx="22210">
                  <c:v>43394.135416666599</c:v>
                </c:pt>
                <c:pt idx="22211">
                  <c:v>43394.15625</c:v>
                </c:pt>
                <c:pt idx="22212">
                  <c:v>43394.177083333401</c:v>
                </c:pt>
                <c:pt idx="22213">
                  <c:v>43394.197916666599</c:v>
                </c:pt>
                <c:pt idx="22214">
                  <c:v>43394.21875</c:v>
                </c:pt>
                <c:pt idx="22215">
                  <c:v>43394.239583333401</c:v>
                </c:pt>
                <c:pt idx="22216">
                  <c:v>43394.260416666599</c:v>
                </c:pt>
                <c:pt idx="22217">
                  <c:v>43394.28125</c:v>
                </c:pt>
                <c:pt idx="22218">
                  <c:v>43394.302083333401</c:v>
                </c:pt>
                <c:pt idx="22219">
                  <c:v>43394.322916666599</c:v>
                </c:pt>
                <c:pt idx="22220">
                  <c:v>43394.34375</c:v>
                </c:pt>
                <c:pt idx="22221">
                  <c:v>43394.364583333401</c:v>
                </c:pt>
                <c:pt idx="22222">
                  <c:v>43394.385416666599</c:v>
                </c:pt>
                <c:pt idx="22223">
                  <c:v>43394.40625</c:v>
                </c:pt>
                <c:pt idx="22224">
                  <c:v>43394.427083333401</c:v>
                </c:pt>
                <c:pt idx="22225">
                  <c:v>43394.447916666599</c:v>
                </c:pt>
                <c:pt idx="22226">
                  <c:v>43394.46875</c:v>
                </c:pt>
                <c:pt idx="22227">
                  <c:v>43394.489583333401</c:v>
                </c:pt>
                <c:pt idx="22228">
                  <c:v>43394.510416666599</c:v>
                </c:pt>
                <c:pt idx="22229">
                  <c:v>43394.53125</c:v>
                </c:pt>
                <c:pt idx="22230">
                  <c:v>43394.552083333401</c:v>
                </c:pt>
                <c:pt idx="22231">
                  <c:v>43394.572916666599</c:v>
                </c:pt>
                <c:pt idx="22232">
                  <c:v>43394.59375</c:v>
                </c:pt>
                <c:pt idx="22233">
                  <c:v>43394.614583333401</c:v>
                </c:pt>
                <c:pt idx="22234">
                  <c:v>43394.635416666599</c:v>
                </c:pt>
                <c:pt idx="22235">
                  <c:v>43394.65625</c:v>
                </c:pt>
                <c:pt idx="22236">
                  <c:v>43394.677083333401</c:v>
                </c:pt>
                <c:pt idx="22237">
                  <c:v>43394.697916666599</c:v>
                </c:pt>
                <c:pt idx="22238">
                  <c:v>43394.71875</c:v>
                </c:pt>
                <c:pt idx="22239">
                  <c:v>43394.739583333401</c:v>
                </c:pt>
                <c:pt idx="22240">
                  <c:v>43394.760416666599</c:v>
                </c:pt>
                <c:pt idx="22241">
                  <c:v>43394.78125</c:v>
                </c:pt>
                <c:pt idx="22242">
                  <c:v>43394.802083333401</c:v>
                </c:pt>
                <c:pt idx="22243">
                  <c:v>43394.822916666599</c:v>
                </c:pt>
                <c:pt idx="22244">
                  <c:v>43394.84375</c:v>
                </c:pt>
                <c:pt idx="22245">
                  <c:v>43394.864583333401</c:v>
                </c:pt>
                <c:pt idx="22246">
                  <c:v>43394.885416666599</c:v>
                </c:pt>
                <c:pt idx="22247">
                  <c:v>43394.90625</c:v>
                </c:pt>
                <c:pt idx="22248">
                  <c:v>43394.927083333401</c:v>
                </c:pt>
                <c:pt idx="22249">
                  <c:v>43394.947916666599</c:v>
                </c:pt>
                <c:pt idx="22250">
                  <c:v>43394.96875</c:v>
                </c:pt>
                <c:pt idx="22251">
                  <c:v>43394.989583333401</c:v>
                </c:pt>
                <c:pt idx="22252">
                  <c:v>43395.010416666599</c:v>
                </c:pt>
                <c:pt idx="22253">
                  <c:v>43395.03125</c:v>
                </c:pt>
                <c:pt idx="22254">
                  <c:v>43395.052083333401</c:v>
                </c:pt>
                <c:pt idx="22255">
                  <c:v>43395.072916666599</c:v>
                </c:pt>
                <c:pt idx="22256">
                  <c:v>43395.09375</c:v>
                </c:pt>
                <c:pt idx="22257">
                  <c:v>43395.114583333401</c:v>
                </c:pt>
                <c:pt idx="22258">
                  <c:v>43395.135416666599</c:v>
                </c:pt>
                <c:pt idx="22259">
                  <c:v>43395.15625</c:v>
                </c:pt>
                <c:pt idx="22260">
                  <c:v>43395.177083333401</c:v>
                </c:pt>
                <c:pt idx="22261">
                  <c:v>43395.197916666599</c:v>
                </c:pt>
                <c:pt idx="22262">
                  <c:v>43395.21875</c:v>
                </c:pt>
                <c:pt idx="22263">
                  <c:v>43395.239583333401</c:v>
                </c:pt>
                <c:pt idx="22264">
                  <c:v>43395.260416666599</c:v>
                </c:pt>
                <c:pt idx="22265">
                  <c:v>43395.28125</c:v>
                </c:pt>
                <c:pt idx="22266">
                  <c:v>43395.302083333401</c:v>
                </c:pt>
                <c:pt idx="22267">
                  <c:v>43395.322916666599</c:v>
                </c:pt>
                <c:pt idx="22268">
                  <c:v>43395.34375</c:v>
                </c:pt>
                <c:pt idx="22269">
                  <c:v>43395.364583333401</c:v>
                </c:pt>
                <c:pt idx="22270">
                  <c:v>43395.385416666599</c:v>
                </c:pt>
                <c:pt idx="22271">
                  <c:v>43395.40625</c:v>
                </c:pt>
                <c:pt idx="22272">
                  <c:v>43395.427083333401</c:v>
                </c:pt>
                <c:pt idx="22273">
                  <c:v>43395.447916666599</c:v>
                </c:pt>
                <c:pt idx="22274">
                  <c:v>43395.46875</c:v>
                </c:pt>
                <c:pt idx="22275">
                  <c:v>43395.489583333401</c:v>
                </c:pt>
                <c:pt idx="22276">
                  <c:v>43395.510416666599</c:v>
                </c:pt>
                <c:pt idx="22277">
                  <c:v>43395.53125</c:v>
                </c:pt>
                <c:pt idx="22278">
                  <c:v>43395.552083333401</c:v>
                </c:pt>
                <c:pt idx="22279">
                  <c:v>43395.572916666599</c:v>
                </c:pt>
                <c:pt idx="22280">
                  <c:v>43395.59375</c:v>
                </c:pt>
                <c:pt idx="22281">
                  <c:v>43395.614583333401</c:v>
                </c:pt>
                <c:pt idx="22282">
                  <c:v>43395.635416666599</c:v>
                </c:pt>
                <c:pt idx="22283">
                  <c:v>43395.65625</c:v>
                </c:pt>
                <c:pt idx="22284">
                  <c:v>43395.677083333401</c:v>
                </c:pt>
                <c:pt idx="22285">
                  <c:v>43395.697916666599</c:v>
                </c:pt>
                <c:pt idx="22286">
                  <c:v>43395.71875</c:v>
                </c:pt>
                <c:pt idx="22287">
                  <c:v>43395.739583333401</c:v>
                </c:pt>
                <c:pt idx="22288">
                  <c:v>43395.760416666599</c:v>
                </c:pt>
                <c:pt idx="22289">
                  <c:v>43395.78125</c:v>
                </c:pt>
                <c:pt idx="22290">
                  <c:v>43395.802083333401</c:v>
                </c:pt>
                <c:pt idx="22291">
                  <c:v>43395.822916666599</c:v>
                </c:pt>
                <c:pt idx="22292">
                  <c:v>43395.84375</c:v>
                </c:pt>
                <c:pt idx="22293">
                  <c:v>43395.864583333401</c:v>
                </c:pt>
                <c:pt idx="22294">
                  <c:v>43395.885416666599</c:v>
                </c:pt>
                <c:pt idx="22295">
                  <c:v>43395.90625</c:v>
                </c:pt>
                <c:pt idx="22296">
                  <c:v>43395.927083333401</c:v>
                </c:pt>
                <c:pt idx="22297">
                  <c:v>43395.947916666599</c:v>
                </c:pt>
                <c:pt idx="22298">
                  <c:v>43395.96875</c:v>
                </c:pt>
                <c:pt idx="22299">
                  <c:v>43395.989583333401</c:v>
                </c:pt>
                <c:pt idx="22300">
                  <c:v>43396.010416666599</c:v>
                </c:pt>
                <c:pt idx="22301">
                  <c:v>43396.03125</c:v>
                </c:pt>
                <c:pt idx="22302">
                  <c:v>43396.052083333401</c:v>
                </c:pt>
                <c:pt idx="22303">
                  <c:v>43396.072916666599</c:v>
                </c:pt>
                <c:pt idx="22304">
                  <c:v>43396.09375</c:v>
                </c:pt>
                <c:pt idx="22305">
                  <c:v>43396.114583333401</c:v>
                </c:pt>
                <c:pt idx="22306">
                  <c:v>43396.135416666599</c:v>
                </c:pt>
                <c:pt idx="22307">
                  <c:v>43396.15625</c:v>
                </c:pt>
                <c:pt idx="22308">
                  <c:v>43396.177083333401</c:v>
                </c:pt>
                <c:pt idx="22309">
                  <c:v>43396.197916666599</c:v>
                </c:pt>
                <c:pt idx="22310">
                  <c:v>43396.21875</c:v>
                </c:pt>
                <c:pt idx="22311">
                  <c:v>43396.239583333401</c:v>
                </c:pt>
                <c:pt idx="22312">
                  <c:v>43396.260416666599</c:v>
                </c:pt>
                <c:pt idx="22313">
                  <c:v>43396.28125</c:v>
                </c:pt>
                <c:pt idx="22314">
                  <c:v>43396.302083333401</c:v>
                </c:pt>
                <c:pt idx="22315">
                  <c:v>43396.322916666599</c:v>
                </c:pt>
                <c:pt idx="22316">
                  <c:v>43396.34375</c:v>
                </c:pt>
                <c:pt idx="22317">
                  <c:v>43396.364583333401</c:v>
                </c:pt>
                <c:pt idx="22318">
                  <c:v>43396.385416666599</c:v>
                </c:pt>
                <c:pt idx="22319">
                  <c:v>43396.40625</c:v>
                </c:pt>
                <c:pt idx="22320">
                  <c:v>43396.427083333401</c:v>
                </c:pt>
                <c:pt idx="22321">
                  <c:v>43396.447916666599</c:v>
                </c:pt>
                <c:pt idx="22322">
                  <c:v>43396.46875</c:v>
                </c:pt>
                <c:pt idx="22323">
                  <c:v>43396.489583333401</c:v>
                </c:pt>
                <c:pt idx="22324">
                  <c:v>43396.510416666599</c:v>
                </c:pt>
                <c:pt idx="22325">
                  <c:v>43396.53125</c:v>
                </c:pt>
                <c:pt idx="22326">
                  <c:v>43396.552083333401</c:v>
                </c:pt>
                <c:pt idx="22327">
                  <c:v>43396.572916666599</c:v>
                </c:pt>
                <c:pt idx="22328">
                  <c:v>43396.59375</c:v>
                </c:pt>
                <c:pt idx="22329">
                  <c:v>43396.614583333401</c:v>
                </c:pt>
                <c:pt idx="22330">
                  <c:v>43396.635416666599</c:v>
                </c:pt>
                <c:pt idx="22331">
                  <c:v>43396.65625</c:v>
                </c:pt>
                <c:pt idx="22332">
                  <c:v>43396.677083333401</c:v>
                </c:pt>
                <c:pt idx="22333">
                  <c:v>43396.697916666599</c:v>
                </c:pt>
                <c:pt idx="22334">
                  <c:v>43396.71875</c:v>
                </c:pt>
                <c:pt idx="22335">
                  <c:v>43396.739583333401</c:v>
                </c:pt>
                <c:pt idx="22336">
                  <c:v>43396.760416666599</c:v>
                </c:pt>
                <c:pt idx="22337">
                  <c:v>43396.78125</c:v>
                </c:pt>
                <c:pt idx="22338">
                  <c:v>43396.802083333401</c:v>
                </c:pt>
                <c:pt idx="22339">
                  <c:v>43396.822916666599</c:v>
                </c:pt>
                <c:pt idx="22340">
                  <c:v>43396.84375</c:v>
                </c:pt>
                <c:pt idx="22341">
                  <c:v>43396.864583333401</c:v>
                </c:pt>
                <c:pt idx="22342">
                  <c:v>43396.885416666599</c:v>
                </c:pt>
                <c:pt idx="22343">
                  <c:v>43396.90625</c:v>
                </c:pt>
                <c:pt idx="22344">
                  <c:v>43396.927083333401</c:v>
                </c:pt>
                <c:pt idx="22345">
                  <c:v>43396.947916666599</c:v>
                </c:pt>
                <c:pt idx="22346">
                  <c:v>43396.96875</c:v>
                </c:pt>
                <c:pt idx="22347">
                  <c:v>43396.989583333401</c:v>
                </c:pt>
                <c:pt idx="22348">
                  <c:v>43397.010416666599</c:v>
                </c:pt>
                <c:pt idx="22349">
                  <c:v>43397.03125</c:v>
                </c:pt>
                <c:pt idx="22350">
                  <c:v>43397.052083333401</c:v>
                </c:pt>
                <c:pt idx="22351">
                  <c:v>43397.072916666599</c:v>
                </c:pt>
                <c:pt idx="22352">
                  <c:v>43397.09375</c:v>
                </c:pt>
                <c:pt idx="22353">
                  <c:v>43397.114583333401</c:v>
                </c:pt>
                <c:pt idx="22354">
                  <c:v>43397.135416666599</c:v>
                </c:pt>
                <c:pt idx="22355">
                  <c:v>43397.15625</c:v>
                </c:pt>
                <c:pt idx="22356">
                  <c:v>43397.177083333401</c:v>
                </c:pt>
                <c:pt idx="22357">
                  <c:v>43397.197916666599</c:v>
                </c:pt>
                <c:pt idx="22358">
                  <c:v>43397.21875</c:v>
                </c:pt>
                <c:pt idx="22359">
                  <c:v>43397.239583333401</c:v>
                </c:pt>
                <c:pt idx="22360">
                  <c:v>43397.260416666599</c:v>
                </c:pt>
                <c:pt idx="22361">
                  <c:v>43397.28125</c:v>
                </c:pt>
                <c:pt idx="22362">
                  <c:v>43397.302083333401</c:v>
                </c:pt>
                <c:pt idx="22363">
                  <c:v>43397.322916666599</c:v>
                </c:pt>
                <c:pt idx="22364">
                  <c:v>43397.34375</c:v>
                </c:pt>
                <c:pt idx="22365">
                  <c:v>43397.364583333401</c:v>
                </c:pt>
                <c:pt idx="22366">
                  <c:v>43397.385416666599</c:v>
                </c:pt>
                <c:pt idx="22367">
                  <c:v>43397.40625</c:v>
                </c:pt>
                <c:pt idx="22368">
                  <c:v>43397.427083333401</c:v>
                </c:pt>
                <c:pt idx="22369">
                  <c:v>43397.447916666599</c:v>
                </c:pt>
                <c:pt idx="22370">
                  <c:v>43397.46875</c:v>
                </c:pt>
                <c:pt idx="22371">
                  <c:v>43397.489583333401</c:v>
                </c:pt>
                <c:pt idx="22372">
                  <c:v>43397.510416666599</c:v>
                </c:pt>
                <c:pt idx="22373">
                  <c:v>43397.53125</c:v>
                </c:pt>
                <c:pt idx="22374">
                  <c:v>43397.552083333401</c:v>
                </c:pt>
                <c:pt idx="22375">
                  <c:v>43397.572916666599</c:v>
                </c:pt>
                <c:pt idx="22376">
                  <c:v>43397.59375</c:v>
                </c:pt>
                <c:pt idx="22377">
                  <c:v>43397.614583333401</c:v>
                </c:pt>
                <c:pt idx="22378">
                  <c:v>43397.635416666599</c:v>
                </c:pt>
                <c:pt idx="22379">
                  <c:v>43397.65625</c:v>
                </c:pt>
                <c:pt idx="22380">
                  <c:v>43397.677083333401</c:v>
                </c:pt>
                <c:pt idx="22381">
                  <c:v>43397.697916666599</c:v>
                </c:pt>
                <c:pt idx="22382">
                  <c:v>43397.71875</c:v>
                </c:pt>
                <c:pt idx="22383">
                  <c:v>43397.739583333401</c:v>
                </c:pt>
                <c:pt idx="22384">
                  <c:v>43397.760416666599</c:v>
                </c:pt>
                <c:pt idx="22385">
                  <c:v>43397.78125</c:v>
                </c:pt>
                <c:pt idx="22386">
                  <c:v>43397.802083333401</c:v>
                </c:pt>
                <c:pt idx="22387">
                  <c:v>43397.822916666599</c:v>
                </c:pt>
                <c:pt idx="22388">
                  <c:v>43397.84375</c:v>
                </c:pt>
                <c:pt idx="22389">
                  <c:v>43397.864583333401</c:v>
                </c:pt>
                <c:pt idx="22390">
                  <c:v>43397.885416666599</c:v>
                </c:pt>
                <c:pt idx="22391">
                  <c:v>43397.90625</c:v>
                </c:pt>
                <c:pt idx="22392">
                  <c:v>43397.927083333401</c:v>
                </c:pt>
                <c:pt idx="22393">
                  <c:v>43397.947916666599</c:v>
                </c:pt>
                <c:pt idx="22394">
                  <c:v>43397.96875</c:v>
                </c:pt>
                <c:pt idx="22395">
                  <c:v>43397.989583333401</c:v>
                </c:pt>
                <c:pt idx="22396">
                  <c:v>43398.010416666599</c:v>
                </c:pt>
                <c:pt idx="22397">
                  <c:v>43398.03125</c:v>
                </c:pt>
                <c:pt idx="22398">
                  <c:v>43398.052083333401</c:v>
                </c:pt>
                <c:pt idx="22399">
                  <c:v>43398.072916666599</c:v>
                </c:pt>
                <c:pt idx="22400">
                  <c:v>43398.09375</c:v>
                </c:pt>
                <c:pt idx="22401">
                  <c:v>43398.114583333401</c:v>
                </c:pt>
                <c:pt idx="22402">
                  <c:v>43398.135416666599</c:v>
                </c:pt>
                <c:pt idx="22403">
                  <c:v>43398.15625</c:v>
                </c:pt>
                <c:pt idx="22404">
                  <c:v>43398.177083333401</c:v>
                </c:pt>
                <c:pt idx="22405">
                  <c:v>43398.197916666599</c:v>
                </c:pt>
                <c:pt idx="22406">
                  <c:v>43398.21875</c:v>
                </c:pt>
                <c:pt idx="22407">
                  <c:v>43398.239583333401</c:v>
                </c:pt>
                <c:pt idx="22408">
                  <c:v>43398.260416666599</c:v>
                </c:pt>
                <c:pt idx="22409">
                  <c:v>43398.28125</c:v>
                </c:pt>
                <c:pt idx="22410">
                  <c:v>43398.302083333401</c:v>
                </c:pt>
                <c:pt idx="22411">
                  <c:v>43398.322916666599</c:v>
                </c:pt>
                <c:pt idx="22412">
                  <c:v>43398.34375</c:v>
                </c:pt>
                <c:pt idx="22413">
                  <c:v>43398.364583333401</c:v>
                </c:pt>
                <c:pt idx="22414">
                  <c:v>43398.385416666599</c:v>
                </c:pt>
                <c:pt idx="22415">
                  <c:v>43398.40625</c:v>
                </c:pt>
                <c:pt idx="22416">
                  <c:v>43398.427083333401</c:v>
                </c:pt>
                <c:pt idx="22417">
                  <c:v>43398.447916666599</c:v>
                </c:pt>
                <c:pt idx="22418">
                  <c:v>43398.46875</c:v>
                </c:pt>
                <c:pt idx="22419">
                  <c:v>43398.489583333401</c:v>
                </c:pt>
                <c:pt idx="22420">
                  <c:v>43398.510416666599</c:v>
                </c:pt>
                <c:pt idx="22421">
                  <c:v>43398.53125</c:v>
                </c:pt>
                <c:pt idx="22422">
                  <c:v>43398.552083333401</c:v>
                </c:pt>
                <c:pt idx="22423">
                  <c:v>43398.572916666599</c:v>
                </c:pt>
                <c:pt idx="22424">
                  <c:v>43398.59375</c:v>
                </c:pt>
                <c:pt idx="22425">
                  <c:v>43398.614583333401</c:v>
                </c:pt>
                <c:pt idx="22426">
                  <c:v>43398.635416666599</c:v>
                </c:pt>
                <c:pt idx="22427">
                  <c:v>43398.65625</c:v>
                </c:pt>
                <c:pt idx="22428">
                  <c:v>43398.677083333401</c:v>
                </c:pt>
                <c:pt idx="22429">
                  <c:v>43398.697916666599</c:v>
                </c:pt>
                <c:pt idx="22430">
                  <c:v>43398.71875</c:v>
                </c:pt>
                <c:pt idx="22431">
                  <c:v>43398.739583333401</c:v>
                </c:pt>
                <c:pt idx="22432">
                  <c:v>43398.760416666599</c:v>
                </c:pt>
                <c:pt idx="22433">
                  <c:v>43398.78125</c:v>
                </c:pt>
                <c:pt idx="22434">
                  <c:v>43398.802083333401</c:v>
                </c:pt>
                <c:pt idx="22435">
                  <c:v>43398.822916666599</c:v>
                </c:pt>
                <c:pt idx="22436">
                  <c:v>43398.84375</c:v>
                </c:pt>
                <c:pt idx="22437">
                  <c:v>43398.864583333401</c:v>
                </c:pt>
                <c:pt idx="22438">
                  <c:v>43398.885416666599</c:v>
                </c:pt>
                <c:pt idx="22439">
                  <c:v>43398.90625</c:v>
                </c:pt>
                <c:pt idx="22440">
                  <c:v>43398.927083333401</c:v>
                </c:pt>
                <c:pt idx="22441">
                  <c:v>43398.947916666599</c:v>
                </c:pt>
                <c:pt idx="22442">
                  <c:v>43398.96875</c:v>
                </c:pt>
                <c:pt idx="22443">
                  <c:v>43398.989583333401</c:v>
                </c:pt>
                <c:pt idx="22444">
                  <c:v>43399.010416666599</c:v>
                </c:pt>
                <c:pt idx="22445">
                  <c:v>43399.03125</c:v>
                </c:pt>
                <c:pt idx="22446">
                  <c:v>43399.052083333401</c:v>
                </c:pt>
                <c:pt idx="22447">
                  <c:v>43399.072916666599</c:v>
                </c:pt>
                <c:pt idx="22448">
                  <c:v>43399.09375</c:v>
                </c:pt>
                <c:pt idx="22449">
                  <c:v>43399.114583333401</c:v>
                </c:pt>
                <c:pt idx="22450">
                  <c:v>43399.135416666599</c:v>
                </c:pt>
                <c:pt idx="22451">
                  <c:v>43399.15625</c:v>
                </c:pt>
                <c:pt idx="22452">
                  <c:v>43399.177083333401</c:v>
                </c:pt>
                <c:pt idx="22453">
                  <c:v>43399.197916666599</c:v>
                </c:pt>
                <c:pt idx="22454">
                  <c:v>43399.21875</c:v>
                </c:pt>
                <c:pt idx="22455">
                  <c:v>43399.239583333401</c:v>
                </c:pt>
                <c:pt idx="22456">
                  <c:v>43399.260416666599</c:v>
                </c:pt>
                <c:pt idx="22457">
                  <c:v>43399.28125</c:v>
                </c:pt>
                <c:pt idx="22458">
                  <c:v>43399.302083333401</c:v>
                </c:pt>
                <c:pt idx="22459">
                  <c:v>43399.322916666599</c:v>
                </c:pt>
                <c:pt idx="22460">
                  <c:v>43399.34375</c:v>
                </c:pt>
                <c:pt idx="22461">
                  <c:v>43399.364583333401</c:v>
                </c:pt>
                <c:pt idx="22462">
                  <c:v>43399.385416666599</c:v>
                </c:pt>
                <c:pt idx="22463">
                  <c:v>43399.40625</c:v>
                </c:pt>
                <c:pt idx="22464">
                  <c:v>43399.427083333401</c:v>
                </c:pt>
                <c:pt idx="22465">
                  <c:v>43399.447916666599</c:v>
                </c:pt>
                <c:pt idx="22466">
                  <c:v>43399.46875</c:v>
                </c:pt>
                <c:pt idx="22467">
                  <c:v>43399.489583333401</c:v>
                </c:pt>
                <c:pt idx="22468">
                  <c:v>43399.510416666599</c:v>
                </c:pt>
                <c:pt idx="22469">
                  <c:v>43399.53125</c:v>
                </c:pt>
                <c:pt idx="22470">
                  <c:v>43399.552083333401</c:v>
                </c:pt>
                <c:pt idx="22471">
                  <c:v>43399.572916666599</c:v>
                </c:pt>
                <c:pt idx="22472">
                  <c:v>43399.59375</c:v>
                </c:pt>
                <c:pt idx="22473">
                  <c:v>43399.614583333401</c:v>
                </c:pt>
                <c:pt idx="22474">
                  <c:v>43399.635416666599</c:v>
                </c:pt>
                <c:pt idx="22475">
                  <c:v>43399.65625</c:v>
                </c:pt>
                <c:pt idx="22476">
                  <c:v>43399.677083333401</c:v>
                </c:pt>
                <c:pt idx="22477">
                  <c:v>43399.697916666599</c:v>
                </c:pt>
                <c:pt idx="22478">
                  <c:v>43399.71875</c:v>
                </c:pt>
                <c:pt idx="22479">
                  <c:v>43399.739583333401</c:v>
                </c:pt>
                <c:pt idx="22480">
                  <c:v>43399.760416666599</c:v>
                </c:pt>
                <c:pt idx="22481">
                  <c:v>43399.78125</c:v>
                </c:pt>
                <c:pt idx="22482">
                  <c:v>43399.802083333401</c:v>
                </c:pt>
                <c:pt idx="22483">
                  <c:v>43399.822916666599</c:v>
                </c:pt>
                <c:pt idx="22484">
                  <c:v>43399.84375</c:v>
                </c:pt>
                <c:pt idx="22485">
                  <c:v>43399.864583333401</c:v>
                </c:pt>
                <c:pt idx="22486">
                  <c:v>43399.885416666599</c:v>
                </c:pt>
                <c:pt idx="22487">
                  <c:v>43399.90625</c:v>
                </c:pt>
                <c:pt idx="22488">
                  <c:v>43399.927083333401</c:v>
                </c:pt>
                <c:pt idx="22489">
                  <c:v>43399.947916666599</c:v>
                </c:pt>
                <c:pt idx="22490">
                  <c:v>43399.96875</c:v>
                </c:pt>
                <c:pt idx="22491">
                  <c:v>43399.989583333401</c:v>
                </c:pt>
                <c:pt idx="22492">
                  <c:v>43400.010416666599</c:v>
                </c:pt>
                <c:pt idx="22493">
                  <c:v>43400.03125</c:v>
                </c:pt>
                <c:pt idx="22494">
                  <c:v>43400.052083333401</c:v>
                </c:pt>
                <c:pt idx="22495">
                  <c:v>43400.072916666599</c:v>
                </c:pt>
                <c:pt idx="22496">
                  <c:v>43400.09375</c:v>
                </c:pt>
                <c:pt idx="22497">
                  <c:v>43400.114583333401</c:v>
                </c:pt>
                <c:pt idx="22498">
                  <c:v>43400.135416666599</c:v>
                </c:pt>
                <c:pt idx="22499">
                  <c:v>43400.15625</c:v>
                </c:pt>
                <c:pt idx="22500">
                  <c:v>43400.177083333401</c:v>
                </c:pt>
                <c:pt idx="22501">
                  <c:v>43400.197916666599</c:v>
                </c:pt>
                <c:pt idx="22502">
                  <c:v>43400.21875</c:v>
                </c:pt>
                <c:pt idx="22503">
                  <c:v>43400.239583333401</c:v>
                </c:pt>
                <c:pt idx="22504">
                  <c:v>43400.260416666599</c:v>
                </c:pt>
                <c:pt idx="22505">
                  <c:v>43400.28125</c:v>
                </c:pt>
                <c:pt idx="22506">
                  <c:v>43400.302083333401</c:v>
                </c:pt>
                <c:pt idx="22507">
                  <c:v>43400.322916666599</c:v>
                </c:pt>
                <c:pt idx="22508">
                  <c:v>43400.34375</c:v>
                </c:pt>
                <c:pt idx="22509">
                  <c:v>43400.364583333401</c:v>
                </c:pt>
                <c:pt idx="22510">
                  <c:v>43400.385416666599</c:v>
                </c:pt>
                <c:pt idx="22511">
                  <c:v>43400.40625</c:v>
                </c:pt>
                <c:pt idx="22512">
                  <c:v>43400.427083333401</c:v>
                </c:pt>
                <c:pt idx="22513">
                  <c:v>43400.447916666599</c:v>
                </c:pt>
                <c:pt idx="22514">
                  <c:v>43400.46875</c:v>
                </c:pt>
                <c:pt idx="22515">
                  <c:v>43400.489583333401</c:v>
                </c:pt>
                <c:pt idx="22516">
                  <c:v>43400.510416666599</c:v>
                </c:pt>
                <c:pt idx="22517">
                  <c:v>43400.53125</c:v>
                </c:pt>
                <c:pt idx="22518">
                  <c:v>43400.552083333401</c:v>
                </c:pt>
                <c:pt idx="22519">
                  <c:v>43400.572916666599</c:v>
                </c:pt>
                <c:pt idx="22520">
                  <c:v>43400.59375</c:v>
                </c:pt>
                <c:pt idx="22521">
                  <c:v>43400.614583333401</c:v>
                </c:pt>
                <c:pt idx="22522">
                  <c:v>43400.635416666599</c:v>
                </c:pt>
                <c:pt idx="22523">
                  <c:v>43400.65625</c:v>
                </c:pt>
                <c:pt idx="22524">
                  <c:v>43400.677083333401</c:v>
                </c:pt>
                <c:pt idx="22525">
                  <c:v>43400.697916666599</c:v>
                </c:pt>
                <c:pt idx="22526">
                  <c:v>43400.71875</c:v>
                </c:pt>
                <c:pt idx="22527">
                  <c:v>43400.739583333401</c:v>
                </c:pt>
                <c:pt idx="22528">
                  <c:v>43400.760416666599</c:v>
                </c:pt>
                <c:pt idx="22529">
                  <c:v>43400.78125</c:v>
                </c:pt>
                <c:pt idx="22530">
                  <c:v>43400.802083333401</c:v>
                </c:pt>
                <c:pt idx="22531">
                  <c:v>43400.822916666599</c:v>
                </c:pt>
                <c:pt idx="22532">
                  <c:v>43400.84375</c:v>
                </c:pt>
                <c:pt idx="22533">
                  <c:v>43400.864583333401</c:v>
                </c:pt>
                <c:pt idx="22534">
                  <c:v>43400.885416666599</c:v>
                </c:pt>
                <c:pt idx="22535">
                  <c:v>43400.90625</c:v>
                </c:pt>
                <c:pt idx="22536">
                  <c:v>43400.927083333401</c:v>
                </c:pt>
                <c:pt idx="22537">
                  <c:v>43400.947916666599</c:v>
                </c:pt>
                <c:pt idx="22538">
                  <c:v>43400.96875</c:v>
                </c:pt>
                <c:pt idx="22539">
                  <c:v>43400.989583333401</c:v>
                </c:pt>
                <c:pt idx="22540">
                  <c:v>43401.010416666599</c:v>
                </c:pt>
                <c:pt idx="22541">
                  <c:v>43401.03125</c:v>
                </c:pt>
                <c:pt idx="22542">
                  <c:v>43401.052083333401</c:v>
                </c:pt>
                <c:pt idx="22543">
                  <c:v>43401.072916666599</c:v>
                </c:pt>
                <c:pt idx="22544">
                  <c:v>43401.09375</c:v>
                </c:pt>
                <c:pt idx="22545">
                  <c:v>43401.114583333401</c:v>
                </c:pt>
                <c:pt idx="22546">
                  <c:v>43401.135416666599</c:v>
                </c:pt>
                <c:pt idx="22547">
                  <c:v>43401.15625</c:v>
                </c:pt>
                <c:pt idx="22548">
                  <c:v>43401.177083333401</c:v>
                </c:pt>
                <c:pt idx="22549">
                  <c:v>43401.197916666599</c:v>
                </c:pt>
                <c:pt idx="22550">
                  <c:v>43401.21875</c:v>
                </c:pt>
                <c:pt idx="22551">
                  <c:v>43401.239583333401</c:v>
                </c:pt>
                <c:pt idx="22552">
                  <c:v>43401.260416666599</c:v>
                </c:pt>
                <c:pt idx="22553">
                  <c:v>43401.28125</c:v>
                </c:pt>
                <c:pt idx="22554">
                  <c:v>43401.302083333401</c:v>
                </c:pt>
                <c:pt idx="22555">
                  <c:v>43401.322916666599</c:v>
                </c:pt>
                <c:pt idx="22556">
                  <c:v>43401.34375</c:v>
                </c:pt>
                <c:pt idx="22557">
                  <c:v>43401.364583333401</c:v>
                </c:pt>
                <c:pt idx="22558">
                  <c:v>43401.385416666599</c:v>
                </c:pt>
                <c:pt idx="22559">
                  <c:v>43401.40625</c:v>
                </c:pt>
                <c:pt idx="22560">
                  <c:v>43401.427083333401</c:v>
                </c:pt>
                <c:pt idx="22561">
                  <c:v>43401.447916666599</c:v>
                </c:pt>
                <c:pt idx="22562">
                  <c:v>43401.46875</c:v>
                </c:pt>
                <c:pt idx="22563">
                  <c:v>43401.489583333401</c:v>
                </c:pt>
                <c:pt idx="22564">
                  <c:v>43401.510416666599</c:v>
                </c:pt>
                <c:pt idx="22565">
                  <c:v>43401.53125</c:v>
                </c:pt>
                <c:pt idx="22566">
                  <c:v>43401.552083333401</c:v>
                </c:pt>
                <c:pt idx="22567">
                  <c:v>43401.572916666599</c:v>
                </c:pt>
                <c:pt idx="22568">
                  <c:v>43401.59375</c:v>
                </c:pt>
                <c:pt idx="22569">
                  <c:v>43401.614583333401</c:v>
                </c:pt>
                <c:pt idx="22570">
                  <c:v>43401.635416666599</c:v>
                </c:pt>
                <c:pt idx="22571">
                  <c:v>43401.65625</c:v>
                </c:pt>
                <c:pt idx="22572">
                  <c:v>43401.677083333401</c:v>
                </c:pt>
                <c:pt idx="22573">
                  <c:v>43401.697916666599</c:v>
                </c:pt>
                <c:pt idx="22574">
                  <c:v>43401.71875</c:v>
                </c:pt>
                <c:pt idx="22575">
                  <c:v>43401.739583333401</c:v>
                </c:pt>
                <c:pt idx="22576">
                  <c:v>43401.760416666599</c:v>
                </c:pt>
                <c:pt idx="22577">
                  <c:v>43401.78125</c:v>
                </c:pt>
                <c:pt idx="22578">
                  <c:v>43401.802083333401</c:v>
                </c:pt>
                <c:pt idx="22579">
                  <c:v>43401.822916666599</c:v>
                </c:pt>
                <c:pt idx="22580">
                  <c:v>43401.84375</c:v>
                </c:pt>
                <c:pt idx="22581">
                  <c:v>43401.864583333401</c:v>
                </c:pt>
                <c:pt idx="22582">
                  <c:v>43401.885416666599</c:v>
                </c:pt>
                <c:pt idx="22583">
                  <c:v>43401.90625</c:v>
                </c:pt>
                <c:pt idx="22584">
                  <c:v>43401.927083333401</c:v>
                </c:pt>
                <c:pt idx="22585">
                  <c:v>43401.947916666599</c:v>
                </c:pt>
                <c:pt idx="22586">
                  <c:v>43401.96875</c:v>
                </c:pt>
                <c:pt idx="22587">
                  <c:v>43401.989583333401</c:v>
                </c:pt>
                <c:pt idx="22588">
                  <c:v>43402.010416666599</c:v>
                </c:pt>
                <c:pt idx="22589">
                  <c:v>43402.03125</c:v>
                </c:pt>
                <c:pt idx="22590">
                  <c:v>43402.052083333401</c:v>
                </c:pt>
                <c:pt idx="22591">
                  <c:v>43402.072916666599</c:v>
                </c:pt>
                <c:pt idx="22592">
                  <c:v>43402.09375</c:v>
                </c:pt>
                <c:pt idx="22593">
                  <c:v>43402.114583333401</c:v>
                </c:pt>
                <c:pt idx="22594">
                  <c:v>43402.135416666599</c:v>
                </c:pt>
                <c:pt idx="22595">
                  <c:v>43402.15625</c:v>
                </c:pt>
                <c:pt idx="22596">
                  <c:v>43402.177083333401</c:v>
                </c:pt>
                <c:pt idx="22597">
                  <c:v>43402.197916666599</c:v>
                </c:pt>
                <c:pt idx="22598">
                  <c:v>43402.21875</c:v>
                </c:pt>
                <c:pt idx="22599">
                  <c:v>43402.239583333401</c:v>
                </c:pt>
                <c:pt idx="22600">
                  <c:v>43402.260416666599</c:v>
                </c:pt>
                <c:pt idx="22601">
                  <c:v>43402.28125</c:v>
                </c:pt>
                <c:pt idx="22602">
                  <c:v>43402.302083333401</c:v>
                </c:pt>
                <c:pt idx="22603">
                  <c:v>43402.322916666599</c:v>
                </c:pt>
                <c:pt idx="22604">
                  <c:v>43402.34375</c:v>
                </c:pt>
                <c:pt idx="22605">
                  <c:v>43402.364583333401</c:v>
                </c:pt>
                <c:pt idx="22606">
                  <c:v>43402.385416666599</c:v>
                </c:pt>
                <c:pt idx="22607">
                  <c:v>43402.40625</c:v>
                </c:pt>
                <c:pt idx="22608">
                  <c:v>43402.427083333401</c:v>
                </c:pt>
                <c:pt idx="22609">
                  <c:v>43402.447916666599</c:v>
                </c:pt>
                <c:pt idx="22610">
                  <c:v>43402.46875</c:v>
                </c:pt>
                <c:pt idx="22611">
                  <c:v>43402.489583333401</c:v>
                </c:pt>
                <c:pt idx="22612">
                  <c:v>43402.510416666599</c:v>
                </c:pt>
                <c:pt idx="22613">
                  <c:v>43402.53125</c:v>
                </c:pt>
                <c:pt idx="22614">
                  <c:v>43402.552083333401</c:v>
                </c:pt>
                <c:pt idx="22615">
                  <c:v>43402.572916666599</c:v>
                </c:pt>
                <c:pt idx="22616">
                  <c:v>43402.59375</c:v>
                </c:pt>
                <c:pt idx="22617">
                  <c:v>43402.614583333401</c:v>
                </c:pt>
                <c:pt idx="22618">
                  <c:v>43402.635416666599</c:v>
                </c:pt>
                <c:pt idx="22619">
                  <c:v>43402.65625</c:v>
                </c:pt>
                <c:pt idx="22620">
                  <c:v>43402.677083333401</c:v>
                </c:pt>
                <c:pt idx="22621">
                  <c:v>43402.697916666599</c:v>
                </c:pt>
                <c:pt idx="22622">
                  <c:v>43402.71875</c:v>
                </c:pt>
                <c:pt idx="22623">
                  <c:v>43402.739583333401</c:v>
                </c:pt>
                <c:pt idx="22624">
                  <c:v>43402.760416666599</c:v>
                </c:pt>
                <c:pt idx="22625">
                  <c:v>43402.78125</c:v>
                </c:pt>
                <c:pt idx="22626">
                  <c:v>43402.802083333401</c:v>
                </c:pt>
                <c:pt idx="22627">
                  <c:v>43402.822916666599</c:v>
                </c:pt>
                <c:pt idx="22628">
                  <c:v>43402.84375</c:v>
                </c:pt>
                <c:pt idx="22629">
                  <c:v>43402.864583333401</c:v>
                </c:pt>
                <c:pt idx="22630">
                  <c:v>43402.885416666599</c:v>
                </c:pt>
                <c:pt idx="22631">
                  <c:v>43402.90625</c:v>
                </c:pt>
                <c:pt idx="22632">
                  <c:v>43402.927083333401</c:v>
                </c:pt>
                <c:pt idx="22633">
                  <c:v>43402.947916666599</c:v>
                </c:pt>
                <c:pt idx="22634">
                  <c:v>43402.96875</c:v>
                </c:pt>
                <c:pt idx="22635">
                  <c:v>43402.989583333401</c:v>
                </c:pt>
                <c:pt idx="22636">
                  <c:v>43403.010416666599</c:v>
                </c:pt>
                <c:pt idx="22637">
                  <c:v>43403.03125</c:v>
                </c:pt>
                <c:pt idx="22638">
                  <c:v>43403.052083333401</c:v>
                </c:pt>
                <c:pt idx="22639">
                  <c:v>43403.072916666599</c:v>
                </c:pt>
                <c:pt idx="22640">
                  <c:v>43403.09375</c:v>
                </c:pt>
                <c:pt idx="22641">
                  <c:v>43403.114583333401</c:v>
                </c:pt>
                <c:pt idx="22642">
                  <c:v>43403.135416666599</c:v>
                </c:pt>
                <c:pt idx="22643">
                  <c:v>43403.15625</c:v>
                </c:pt>
                <c:pt idx="22644">
                  <c:v>43403.177083333401</c:v>
                </c:pt>
                <c:pt idx="22645">
                  <c:v>43403.197916666599</c:v>
                </c:pt>
                <c:pt idx="22646">
                  <c:v>43403.21875</c:v>
                </c:pt>
                <c:pt idx="22647">
                  <c:v>43403.239583333401</c:v>
                </c:pt>
                <c:pt idx="22648">
                  <c:v>43403.260416666599</c:v>
                </c:pt>
                <c:pt idx="22649">
                  <c:v>43403.28125</c:v>
                </c:pt>
                <c:pt idx="22650">
                  <c:v>43403.302083333401</c:v>
                </c:pt>
                <c:pt idx="22651">
                  <c:v>43403.322916666599</c:v>
                </c:pt>
                <c:pt idx="22652">
                  <c:v>43403.34375</c:v>
                </c:pt>
                <c:pt idx="22653">
                  <c:v>43403.364583333401</c:v>
                </c:pt>
                <c:pt idx="22654">
                  <c:v>43403.385416666599</c:v>
                </c:pt>
                <c:pt idx="22655">
                  <c:v>43403.40625</c:v>
                </c:pt>
                <c:pt idx="22656">
                  <c:v>43403.427083333401</c:v>
                </c:pt>
                <c:pt idx="22657">
                  <c:v>43403.447916666599</c:v>
                </c:pt>
                <c:pt idx="22658">
                  <c:v>43403.46875</c:v>
                </c:pt>
                <c:pt idx="22659">
                  <c:v>43403.489583333401</c:v>
                </c:pt>
                <c:pt idx="22660">
                  <c:v>43403.510416666599</c:v>
                </c:pt>
                <c:pt idx="22661">
                  <c:v>43403.53125</c:v>
                </c:pt>
                <c:pt idx="22662">
                  <c:v>43403.552083333401</c:v>
                </c:pt>
                <c:pt idx="22663">
                  <c:v>43403.572916666599</c:v>
                </c:pt>
                <c:pt idx="22664">
                  <c:v>43403.59375</c:v>
                </c:pt>
                <c:pt idx="22665">
                  <c:v>43403.614583333401</c:v>
                </c:pt>
                <c:pt idx="22666">
                  <c:v>43403.635416666599</c:v>
                </c:pt>
                <c:pt idx="22667">
                  <c:v>43403.65625</c:v>
                </c:pt>
                <c:pt idx="22668">
                  <c:v>43403.677083333401</c:v>
                </c:pt>
                <c:pt idx="22669">
                  <c:v>43403.697916666599</c:v>
                </c:pt>
                <c:pt idx="22670">
                  <c:v>43403.71875</c:v>
                </c:pt>
                <c:pt idx="22671">
                  <c:v>43403.739583333401</c:v>
                </c:pt>
                <c:pt idx="22672">
                  <c:v>43403.760416666599</c:v>
                </c:pt>
                <c:pt idx="22673">
                  <c:v>43403.78125</c:v>
                </c:pt>
                <c:pt idx="22674">
                  <c:v>43403.802083333401</c:v>
                </c:pt>
                <c:pt idx="22675">
                  <c:v>43403.822916666599</c:v>
                </c:pt>
                <c:pt idx="22676">
                  <c:v>43403.84375</c:v>
                </c:pt>
                <c:pt idx="22677">
                  <c:v>43403.864583333401</c:v>
                </c:pt>
                <c:pt idx="22678">
                  <c:v>43403.885416666599</c:v>
                </c:pt>
                <c:pt idx="22679">
                  <c:v>43403.90625</c:v>
                </c:pt>
                <c:pt idx="22680">
                  <c:v>43403.927083333401</c:v>
                </c:pt>
                <c:pt idx="22681">
                  <c:v>43403.947916666599</c:v>
                </c:pt>
                <c:pt idx="22682">
                  <c:v>43403.96875</c:v>
                </c:pt>
                <c:pt idx="22683">
                  <c:v>43403.989583333401</c:v>
                </c:pt>
                <c:pt idx="22684">
                  <c:v>43404.010416666599</c:v>
                </c:pt>
                <c:pt idx="22685">
                  <c:v>43404.03125</c:v>
                </c:pt>
                <c:pt idx="22686">
                  <c:v>43404.052083333401</c:v>
                </c:pt>
                <c:pt idx="22687">
                  <c:v>43404.072916666599</c:v>
                </c:pt>
                <c:pt idx="22688">
                  <c:v>43404.09375</c:v>
                </c:pt>
                <c:pt idx="22689">
                  <c:v>43404.114583333401</c:v>
                </c:pt>
                <c:pt idx="22690">
                  <c:v>43404.135416666599</c:v>
                </c:pt>
                <c:pt idx="22691">
                  <c:v>43404.15625</c:v>
                </c:pt>
                <c:pt idx="22692">
                  <c:v>43404.177083333401</c:v>
                </c:pt>
                <c:pt idx="22693">
                  <c:v>43404.197916666599</c:v>
                </c:pt>
                <c:pt idx="22694">
                  <c:v>43404.21875</c:v>
                </c:pt>
                <c:pt idx="22695">
                  <c:v>43404.239583333401</c:v>
                </c:pt>
                <c:pt idx="22696">
                  <c:v>43404.260416666599</c:v>
                </c:pt>
                <c:pt idx="22697">
                  <c:v>43404.28125</c:v>
                </c:pt>
                <c:pt idx="22698">
                  <c:v>43404.302083333401</c:v>
                </c:pt>
                <c:pt idx="22699">
                  <c:v>43404.322916666599</c:v>
                </c:pt>
                <c:pt idx="22700">
                  <c:v>43404.34375</c:v>
                </c:pt>
                <c:pt idx="22701">
                  <c:v>43404.364583333401</c:v>
                </c:pt>
                <c:pt idx="22702">
                  <c:v>43404.385416666599</c:v>
                </c:pt>
                <c:pt idx="22703">
                  <c:v>43404.40625</c:v>
                </c:pt>
                <c:pt idx="22704">
                  <c:v>43404.427083333401</c:v>
                </c:pt>
                <c:pt idx="22705">
                  <c:v>43404.447916666599</c:v>
                </c:pt>
                <c:pt idx="22706">
                  <c:v>43404.46875</c:v>
                </c:pt>
                <c:pt idx="22707">
                  <c:v>43404.489583333401</c:v>
                </c:pt>
                <c:pt idx="22708">
                  <c:v>43404.510416666599</c:v>
                </c:pt>
                <c:pt idx="22709">
                  <c:v>43404.53125</c:v>
                </c:pt>
                <c:pt idx="22710">
                  <c:v>43404.552083333401</c:v>
                </c:pt>
                <c:pt idx="22711">
                  <c:v>43404.572916666599</c:v>
                </c:pt>
                <c:pt idx="22712">
                  <c:v>43404.59375</c:v>
                </c:pt>
                <c:pt idx="22713">
                  <c:v>43404.614583333401</c:v>
                </c:pt>
                <c:pt idx="22714">
                  <c:v>43404.635416666599</c:v>
                </c:pt>
                <c:pt idx="22715">
                  <c:v>43404.65625</c:v>
                </c:pt>
                <c:pt idx="22716">
                  <c:v>43404.677083333401</c:v>
                </c:pt>
                <c:pt idx="22717">
                  <c:v>43404.697916666599</c:v>
                </c:pt>
                <c:pt idx="22718">
                  <c:v>43404.71875</c:v>
                </c:pt>
                <c:pt idx="22719">
                  <c:v>43404.739583333401</c:v>
                </c:pt>
                <c:pt idx="22720">
                  <c:v>43404.760416666599</c:v>
                </c:pt>
                <c:pt idx="22721">
                  <c:v>43404.78125</c:v>
                </c:pt>
                <c:pt idx="22722">
                  <c:v>43404.802083333401</c:v>
                </c:pt>
                <c:pt idx="22723">
                  <c:v>43404.822916666599</c:v>
                </c:pt>
                <c:pt idx="22724">
                  <c:v>43404.84375</c:v>
                </c:pt>
                <c:pt idx="22725">
                  <c:v>43404.864583333401</c:v>
                </c:pt>
                <c:pt idx="22726">
                  <c:v>43404.885416666599</c:v>
                </c:pt>
                <c:pt idx="22727">
                  <c:v>43404.90625</c:v>
                </c:pt>
                <c:pt idx="22728">
                  <c:v>43404.927083333401</c:v>
                </c:pt>
                <c:pt idx="22729">
                  <c:v>43404.947916666599</c:v>
                </c:pt>
                <c:pt idx="22730">
                  <c:v>43404.96875</c:v>
                </c:pt>
                <c:pt idx="22731">
                  <c:v>43404.989583333401</c:v>
                </c:pt>
                <c:pt idx="22732">
                  <c:v>43405.010416666599</c:v>
                </c:pt>
                <c:pt idx="22733">
                  <c:v>43405.03125</c:v>
                </c:pt>
                <c:pt idx="22734">
                  <c:v>43405.052083333401</c:v>
                </c:pt>
                <c:pt idx="22735">
                  <c:v>43405.072916666599</c:v>
                </c:pt>
                <c:pt idx="22736">
                  <c:v>43405.09375</c:v>
                </c:pt>
                <c:pt idx="22737">
                  <c:v>43405.114583333401</c:v>
                </c:pt>
                <c:pt idx="22738">
                  <c:v>43405.135416666599</c:v>
                </c:pt>
                <c:pt idx="22739">
                  <c:v>43405.15625</c:v>
                </c:pt>
                <c:pt idx="22740">
                  <c:v>43405.177083333401</c:v>
                </c:pt>
                <c:pt idx="22741">
                  <c:v>43405.197916666599</c:v>
                </c:pt>
                <c:pt idx="22742">
                  <c:v>43405.21875</c:v>
                </c:pt>
                <c:pt idx="22743">
                  <c:v>43405.239583333401</c:v>
                </c:pt>
                <c:pt idx="22744">
                  <c:v>43405.260416666599</c:v>
                </c:pt>
                <c:pt idx="22745">
                  <c:v>43405.28125</c:v>
                </c:pt>
                <c:pt idx="22746">
                  <c:v>43405.302083333401</c:v>
                </c:pt>
                <c:pt idx="22747">
                  <c:v>43405.322916666599</c:v>
                </c:pt>
                <c:pt idx="22748">
                  <c:v>43405.34375</c:v>
                </c:pt>
                <c:pt idx="22749">
                  <c:v>43405.364583333401</c:v>
                </c:pt>
                <c:pt idx="22750">
                  <c:v>43405.385416666599</c:v>
                </c:pt>
                <c:pt idx="22751">
                  <c:v>43405.40625</c:v>
                </c:pt>
                <c:pt idx="22752">
                  <c:v>43405.427083333401</c:v>
                </c:pt>
                <c:pt idx="22753">
                  <c:v>43405.447916666599</c:v>
                </c:pt>
                <c:pt idx="22754">
                  <c:v>43405.46875</c:v>
                </c:pt>
                <c:pt idx="22755">
                  <c:v>43405.489583333401</c:v>
                </c:pt>
                <c:pt idx="22756">
                  <c:v>43405.510416666599</c:v>
                </c:pt>
                <c:pt idx="22757">
                  <c:v>43405.53125</c:v>
                </c:pt>
                <c:pt idx="22758">
                  <c:v>43405.552083333401</c:v>
                </c:pt>
                <c:pt idx="22759">
                  <c:v>43405.572916666599</c:v>
                </c:pt>
                <c:pt idx="22760">
                  <c:v>43405.59375</c:v>
                </c:pt>
                <c:pt idx="22761">
                  <c:v>43405.614583333401</c:v>
                </c:pt>
                <c:pt idx="22762">
                  <c:v>43405.635416666599</c:v>
                </c:pt>
                <c:pt idx="22763">
                  <c:v>43405.65625</c:v>
                </c:pt>
                <c:pt idx="22764">
                  <c:v>43405.677083333401</c:v>
                </c:pt>
                <c:pt idx="22765">
                  <c:v>43405.697916666599</c:v>
                </c:pt>
                <c:pt idx="22766">
                  <c:v>43405.71875</c:v>
                </c:pt>
                <c:pt idx="22767">
                  <c:v>43405.739583333401</c:v>
                </c:pt>
                <c:pt idx="22768">
                  <c:v>43405.760416666599</c:v>
                </c:pt>
                <c:pt idx="22769">
                  <c:v>43405.78125</c:v>
                </c:pt>
                <c:pt idx="22770">
                  <c:v>43405.802083333401</c:v>
                </c:pt>
                <c:pt idx="22771">
                  <c:v>43405.822916666599</c:v>
                </c:pt>
                <c:pt idx="22772">
                  <c:v>43405.84375</c:v>
                </c:pt>
                <c:pt idx="22773">
                  <c:v>43405.864583333401</c:v>
                </c:pt>
                <c:pt idx="22774">
                  <c:v>43405.885416666599</c:v>
                </c:pt>
                <c:pt idx="22775">
                  <c:v>43405.90625</c:v>
                </c:pt>
                <c:pt idx="22776">
                  <c:v>43405.927083333401</c:v>
                </c:pt>
                <c:pt idx="22777">
                  <c:v>43405.947916666599</c:v>
                </c:pt>
                <c:pt idx="22778">
                  <c:v>43405.96875</c:v>
                </c:pt>
                <c:pt idx="22779">
                  <c:v>43405.989583333401</c:v>
                </c:pt>
                <c:pt idx="22780">
                  <c:v>43406.010416666599</c:v>
                </c:pt>
                <c:pt idx="22781">
                  <c:v>43406.03125</c:v>
                </c:pt>
                <c:pt idx="22782">
                  <c:v>43406.052083333401</c:v>
                </c:pt>
                <c:pt idx="22783">
                  <c:v>43406.072916666599</c:v>
                </c:pt>
                <c:pt idx="22784">
                  <c:v>43406.09375</c:v>
                </c:pt>
                <c:pt idx="22785">
                  <c:v>43406.114583333401</c:v>
                </c:pt>
                <c:pt idx="22786">
                  <c:v>43406.135416666599</c:v>
                </c:pt>
                <c:pt idx="22787">
                  <c:v>43406.15625</c:v>
                </c:pt>
                <c:pt idx="22788">
                  <c:v>43406.177083333401</c:v>
                </c:pt>
                <c:pt idx="22789">
                  <c:v>43406.197916666599</c:v>
                </c:pt>
                <c:pt idx="22790">
                  <c:v>43406.21875</c:v>
                </c:pt>
                <c:pt idx="22791">
                  <c:v>43406.239583333401</c:v>
                </c:pt>
                <c:pt idx="22792">
                  <c:v>43406.260416666599</c:v>
                </c:pt>
                <c:pt idx="22793">
                  <c:v>43406.28125</c:v>
                </c:pt>
                <c:pt idx="22794">
                  <c:v>43406.302083333401</c:v>
                </c:pt>
                <c:pt idx="22795">
                  <c:v>43406.322916666599</c:v>
                </c:pt>
                <c:pt idx="22796">
                  <c:v>43406.34375</c:v>
                </c:pt>
                <c:pt idx="22797">
                  <c:v>43406.364583333401</c:v>
                </c:pt>
                <c:pt idx="22798">
                  <c:v>43406.385416666599</c:v>
                </c:pt>
                <c:pt idx="22799">
                  <c:v>43406.40625</c:v>
                </c:pt>
                <c:pt idx="22800">
                  <c:v>43406.427083333401</c:v>
                </c:pt>
                <c:pt idx="22801">
                  <c:v>43406.447916666599</c:v>
                </c:pt>
                <c:pt idx="22802">
                  <c:v>43406.46875</c:v>
                </c:pt>
                <c:pt idx="22803">
                  <c:v>43406.489583333401</c:v>
                </c:pt>
                <c:pt idx="22804">
                  <c:v>43406.510416666599</c:v>
                </c:pt>
                <c:pt idx="22805">
                  <c:v>43406.53125</c:v>
                </c:pt>
                <c:pt idx="22806">
                  <c:v>43406.552083333401</c:v>
                </c:pt>
                <c:pt idx="22807">
                  <c:v>43406.572916666599</c:v>
                </c:pt>
                <c:pt idx="22808">
                  <c:v>43406.59375</c:v>
                </c:pt>
                <c:pt idx="22809">
                  <c:v>43406.614583333401</c:v>
                </c:pt>
                <c:pt idx="22810">
                  <c:v>43406.635416666599</c:v>
                </c:pt>
                <c:pt idx="22811">
                  <c:v>43406.65625</c:v>
                </c:pt>
                <c:pt idx="22812">
                  <c:v>43406.677083333401</c:v>
                </c:pt>
                <c:pt idx="22813">
                  <c:v>43406.697916666599</c:v>
                </c:pt>
                <c:pt idx="22814">
                  <c:v>43406.71875</c:v>
                </c:pt>
                <c:pt idx="22815">
                  <c:v>43406.739583333401</c:v>
                </c:pt>
                <c:pt idx="22816">
                  <c:v>43406.760416666599</c:v>
                </c:pt>
                <c:pt idx="22817">
                  <c:v>43406.78125</c:v>
                </c:pt>
                <c:pt idx="22818">
                  <c:v>43406.802083333401</c:v>
                </c:pt>
                <c:pt idx="22819">
                  <c:v>43406.822916666599</c:v>
                </c:pt>
                <c:pt idx="22820">
                  <c:v>43406.84375</c:v>
                </c:pt>
                <c:pt idx="22821">
                  <c:v>43406.864583333401</c:v>
                </c:pt>
                <c:pt idx="22822">
                  <c:v>43406.885416666599</c:v>
                </c:pt>
                <c:pt idx="22823">
                  <c:v>43406.90625</c:v>
                </c:pt>
                <c:pt idx="22824">
                  <c:v>43406.927083333401</c:v>
                </c:pt>
                <c:pt idx="22825">
                  <c:v>43406.947916666599</c:v>
                </c:pt>
                <c:pt idx="22826">
                  <c:v>43406.96875</c:v>
                </c:pt>
                <c:pt idx="22827">
                  <c:v>43406.989583333401</c:v>
                </c:pt>
                <c:pt idx="22828">
                  <c:v>43407.010416666599</c:v>
                </c:pt>
                <c:pt idx="22829">
                  <c:v>43407.03125</c:v>
                </c:pt>
                <c:pt idx="22830">
                  <c:v>43407.052083333401</c:v>
                </c:pt>
                <c:pt idx="22831">
                  <c:v>43407.072916666599</c:v>
                </c:pt>
                <c:pt idx="22832">
                  <c:v>43407.09375</c:v>
                </c:pt>
                <c:pt idx="22833">
                  <c:v>43407.114583333401</c:v>
                </c:pt>
                <c:pt idx="22834">
                  <c:v>43407.135416666599</c:v>
                </c:pt>
                <c:pt idx="22835">
                  <c:v>43407.15625</c:v>
                </c:pt>
                <c:pt idx="22836">
                  <c:v>43407.177083333401</c:v>
                </c:pt>
                <c:pt idx="22837">
                  <c:v>43407.197916666599</c:v>
                </c:pt>
                <c:pt idx="22838">
                  <c:v>43407.21875</c:v>
                </c:pt>
                <c:pt idx="22839">
                  <c:v>43407.239583333401</c:v>
                </c:pt>
                <c:pt idx="22840">
                  <c:v>43407.260416666599</c:v>
                </c:pt>
                <c:pt idx="22841">
                  <c:v>43407.28125</c:v>
                </c:pt>
                <c:pt idx="22842">
                  <c:v>43407.302083333401</c:v>
                </c:pt>
                <c:pt idx="22843">
                  <c:v>43407.322916666599</c:v>
                </c:pt>
                <c:pt idx="22844">
                  <c:v>43407.34375</c:v>
                </c:pt>
                <c:pt idx="22845">
                  <c:v>43407.364583333401</c:v>
                </c:pt>
                <c:pt idx="22846">
                  <c:v>43407.385416666599</c:v>
                </c:pt>
                <c:pt idx="22847">
                  <c:v>43407.40625</c:v>
                </c:pt>
                <c:pt idx="22848">
                  <c:v>43407.427083333401</c:v>
                </c:pt>
                <c:pt idx="22849">
                  <c:v>43407.447916666599</c:v>
                </c:pt>
                <c:pt idx="22850">
                  <c:v>43407.46875</c:v>
                </c:pt>
                <c:pt idx="22851">
                  <c:v>43407.489583333401</c:v>
                </c:pt>
                <c:pt idx="22852">
                  <c:v>43407.510416666599</c:v>
                </c:pt>
                <c:pt idx="22853">
                  <c:v>43407.53125</c:v>
                </c:pt>
                <c:pt idx="22854">
                  <c:v>43407.552083333401</c:v>
                </c:pt>
                <c:pt idx="22855">
                  <c:v>43407.572916666599</c:v>
                </c:pt>
                <c:pt idx="22856">
                  <c:v>43407.59375</c:v>
                </c:pt>
                <c:pt idx="22857">
                  <c:v>43407.614583333401</c:v>
                </c:pt>
                <c:pt idx="22858">
                  <c:v>43407.635416666599</c:v>
                </c:pt>
                <c:pt idx="22859">
                  <c:v>43407.65625</c:v>
                </c:pt>
                <c:pt idx="22860">
                  <c:v>43407.677083333401</c:v>
                </c:pt>
                <c:pt idx="22861">
                  <c:v>43407.697916666599</c:v>
                </c:pt>
                <c:pt idx="22862">
                  <c:v>43407.71875</c:v>
                </c:pt>
                <c:pt idx="22863">
                  <c:v>43407.739583333401</c:v>
                </c:pt>
                <c:pt idx="22864">
                  <c:v>43407.760416666599</c:v>
                </c:pt>
                <c:pt idx="22865">
                  <c:v>43407.78125</c:v>
                </c:pt>
                <c:pt idx="22866">
                  <c:v>43407.802083333401</c:v>
                </c:pt>
                <c:pt idx="22867">
                  <c:v>43407.822916666599</c:v>
                </c:pt>
                <c:pt idx="22868">
                  <c:v>43407.84375</c:v>
                </c:pt>
                <c:pt idx="22869">
                  <c:v>43407.864583333401</c:v>
                </c:pt>
                <c:pt idx="22870">
                  <c:v>43407.885416666599</c:v>
                </c:pt>
                <c:pt idx="22871">
                  <c:v>43407.90625</c:v>
                </c:pt>
                <c:pt idx="22872">
                  <c:v>43407.927083333401</c:v>
                </c:pt>
                <c:pt idx="22873">
                  <c:v>43407.947916666599</c:v>
                </c:pt>
                <c:pt idx="22874">
                  <c:v>43407.96875</c:v>
                </c:pt>
                <c:pt idx="22875">
                  <c:v>43407.989583333401</c:v>
                </c:pt>
                <c:pt idx="22876">
                  <c:v>43408.010416666599</c:v>
                </c:pt>
                <c:pt idx="22877">
                  <c:v>43408.03125</c:v>
                </c:pt>
                <c:pt idx="22878">
                  <c:v>43408.052083333401</c:v>
                </c:pt>
                <c:pt idx="22879">
                  <c:v>43408.072916666599</c:v>
                </c:pt>
                <c:pt idx="22880">
                  <c:v>43408.09375</c:v>
                </c:pt>
                <c:pt idx="22881">
                  <c:v>43408.114583333401</c:v>
                </c:pt>
                <c:pt idx="22882">
                  <c:v>43408.135416666599</c:v>
                </c:pt>
                <c:pt idx="22883">
                  <c:v>43408.15625</c:v>
                </c:pt>
                <c:pt idx="22884">
                  <c:v>43408.177083333401</c:v>
                </c:pt>
                <c:pt idx="22885">
                  <c:v>43408.197916666599</c:v>
                </c:pt>
                <c:pt idx="22886">
                  <c:v>43408.21875</c:v>
                </c:pt>
                <c:pt idx="22887">
                  <c:v>43408.239583333401</c:v>
                </c:pt>
                <c:pt idx="22888">
                  <c:v>43408.260416666599</c:v>
                </c:pt>
                <c:pt idx="22889">
                  <c:v>43408.28125</c:v>
                </c:pt>
                <c:pt idx="22890">
                  <c:v>43408.302083333401</c:v>
                </c:pt>
                <c:pt idx="22891">
                  <c:v>43408.322916666599</c:v>
                </c:pt>
                <c:pt idx="22892">
                  <c:v>43408.34375</c:v>
                </c:pt>
                <c:pt idx="22893">
                  <c:v>43408.364583333401</c:v>
                </c:pt>
                <c:pt idx="22894">
                  <c:v>43408.385416666599</c:v>
                </c:pt>
                <c:pt idx="22895">
                  <c:v>43408.40625</c:v>
                </c:pt>
                <c:pt idx="22896">
                  <c:v>43408.427083333401</c:v>
                </c:pt>
                <c:pt idx="22897">
                  <c:v>43408.447916666599</c:v>
                </c:pt>
                <c:pt idx="22898">
                  <c:v>43408.46875</c:v>
                </c:pt>
                <c:pt idx="22899">
                  <c:v>43408.489583333401</c:v>
                </c:pt>
                <c:pt idx="22900">
                  <c:v>43408.510416666599</c:v>
                </c:pt>
                <c:pt idx="22901">
                  <c:v>43408.53125</c:v>
                </c:pt>
                <c:pt idx="22902">
                  <c:v>43408.552083333401</c:v>
                </c:pt>
                <c:pt idx="22903">
                  <c:v>43408.572916666599</c:v>
                </c:pt>
                <c:pt idx="22904">
                  <c:v>43408.59375</c:v>
                </c:pt>
                <c:pt idx="22905">
                  <c:v>43408.614583333401</c:v>
                </c:pt>
                <c:pt idx="22906">
                  <c:v>43408.635416666599</c:v>
                </c:pt>
                <c:pt idx="22907">
                  <c:v>43408.65625</c:v>
                </c:pt>
                <c:pt idx="22908">
                  <c:v>43408.677083333401</c:v>
                </c:pt>
                <c:pt idx="22909">
                  <c:v>43408.697916666599</c:v>
                </c:pt>
                <c:pt idx="22910">
                  <c:v>43408.71875</c:v>
                </c:pt>
                <c:pt idx="22911">
                  <c:v>43408.739583333401</c:v>
                </c:pt>
                <c:pt idx="22912">
                  <c:v>43408.760416666599</c:v>
                </c:pt>
                <c:pt idx="22913">
                  <c:v>43408.78125</c:v>
                </c:pt>
                <c:pt idx="22914">
                  <c:v>43408.802083333401</c:v>
                </c:pt>
                <c:pt idx="22915">
                  <c:v>43408.822916666599</c:v>
                </c:pt>
                <c:pt idx="22916">
                  <c:v>43408.84375</c:v>
                </c:pt>
                <c:pt idx="22917">
                  <c:v>43408.864583333401</c:v>
                </c:pt>
                <c:pt idx="22918">
                  <c:v>43408.885416666599</c:v>
                </c:pt>
                <c:pt idx="22919">
                  <c:v>43408.90625</c:v>
                </c:pt>
                <c:pt idx="22920">
                  <c:v>43408.927083333401</c:v>
                </c:pt>
                <c:pt idx="22921">
                  <c:v>43408.947916666599</c:v>
                </c:pt>
                <c:pt idx="22922">
                  <c:v>43408.96875</c:v>
                </c:pt>
                <c:pt idx="22923">
                  <c:v>43408.989583333401</c:v>
                </c:pt>
                <c:pt idx="22924">
                  <c:v>43409.010416666599</c:v>
                </c:pt>
                <c:pt idx="22925">
                  <c:v>43409.03125</c:v>
                </c:pt>
                <c:pt idx="22926">
                  <c:v>43409.052083333401</c:v>
                </c:pt>
                <c:pt idx="22927">
                  <c:v>43409.072916666599</c:v>
                </c:pt>
                <c:pt idx="22928">
                  <c:v>43409.09375</c:v>
                </c:pt>
                <c:pt idx="22929">
                  <c:v>43409.114583333401</c:v>
                </c:pt>
                <c:pt idx="22930">
                  <c:v>43409.135416666599</c:v>
                </c:pt>
                <c:pt idx="22931">
                  <c:v>43409.15625</c:v>
                </c:pt>
                <c:pt idx="22932">
                  <c:v>43409.177083333401</c:v>
                </c:pt>
                <c:pt idx="22933">
                  <c:v>43409.197916666599</c:v>
                </c:pt>
                <c:pt idx="22934">
                  <c:v>43409.21875</c:v>
                </c:pt>
                <c:pt idx="22935">
                  <c:v>43409.239583333401</c:v>
                </c:pt>
                <c:pt idx="22936">
                  <c:v>43409.260416666599</c:v>
                </c:pt>
                <c:pt idx="22937">
                  <c:v>43409.28125</c:v>
                </c:pt>
                <c:pt idx="22938">
                  <c:v>43409.302083333401</c:v>
                </c:pt>
                <c:pt idx="22939">
                  <c:v>43409.322916666599</c:v>
                </c:pt>
                <c:pt idx="22940">
                  <c:v>43409.34375</c:v>
                </c:pt>
                <c:pt idx="22941">
                  <c:v>43409.364583333401</c:v>
                </c:pt>
                <c:pt idx="22942">
                  <c:v>43409.385416666599</c:v>
                </c:pt>
                <c:pt idx="22943">
                  <c:v>43409.40625</c:v>
                </c:pt>
                <c:pt idx="22944">
                  <c:v>43409.427083333401</c:v>
                </c:pt>
                <c:pt idx="22945">
                  <c:v>43409.447916666599</c:v>
                </c:pt>
                <c:pt idx="22946">
                  <c:v>43409.46875</c:v>
                </c:pt>
                <c:pt idx="22947">
                  <c:v>43409.489583333401</c:v>
                </c:pt>
                <c:pt idx="22948">
                  <c:v>43409.510416666599</c:v>
                </c:pt>
                <c:pt idx="22949">
                  <c:v>43409.53125</c:v>
                </c:pt>
                <c:pt idx="22950">
                  <c:v>43409.552083333401</c:v>
                </c:pt>
                <c:pt idx="22951">
                  <c:v>43409.572916666599</c:v>
                </c:pt>
                <c:pt idx="22952">
                  <c:v>43409.59375</c:v>
                </c:pt>
                <c:pt idx="22953">
                  <c:v>43409.614583333401</c:v>
                </c:pt>
                <c:pt idx="22954">
                  <c:v>43409.635416666599</c:v>
                </c:pt>
                <c:pt idx="22955">
                  <c:v>43409.65625</c:v>
                </c:pt>
                <c:pt idx="22956">
                  <c:v>43409.677083333401</c:v>
                </c:pt>
                <c:pt idx="22957">
                  <c:v>43409.697916666599</c:v>
                </c:pt>
                <c:pt idx="22958">
                  <c:v>43409.71875</c:v>
                </c:pt>
                <c:pt idx="22959">
                  <c:v>43409.739583333401</c:v>
                </c:pt>
                <c:pt idx="22960">
                  <c:v>43409.760416666599</c:v>
                </c:pt>
                <c:pt idx="22961">
                  <c:v>43409.78125</c:v>
                </c:pt>
                <c:pt idx="22962">
                  <c:v>43409.802083333401</c:v>
                </c:pt>
                <c:pt idx="22963">
                  <c:v>43409.822916666599</c:v>
                </c:pt>
                <c:pt idx="22964">
                  <c:v>43409.84375</c:v>
                </c:pt>
                <c:pt idx="22965">
                  <c:v>43409.864583333401</c:v>
                </c:pt>
                <c:pt idx="22966">
                  <c:v>43409.885416666599</c:v>
                </c:pt>
                <c:pt idx="22967">
                  <c:v>43409.90625</c:v>
                </c:pt>
                <c:pt idx="22968">
                  <c:v>43409.927083333401</c:v>
                </c:pt>
                <c:pt idx="22969">
                  <c:v>43409.947916666599</c:v>
                </c:pt>
                <c:pt idx="22970">
                  <c:v>43409.96875</c:v>
                </c:pt>
                <c:pt idx="22971">
                  <c:v>43409.989583333401</c:v>
                </c:pt>
                <c:pt idx="22972">
                  <c:v>43410.010416666599</c:v>
                </c:pt>
                <c:pt idx="22973">
                  <c:v>43410.03125</c:v>
                </c:pt>
                <c:pt idx="22974">
                  <c:v>43410.052083333401</c:v>
                </c:pt>
                <c:pt idx="22975">
                  <c:v>43410.072916666599</c:v>
                </c:pt>
                <c:pt idx="22976">
                  <c:v>43410.09375</c:v>
                </c:pt>
                <c:pt idx="22977">
                  <c:v>43410.114583333401</c:v>
                </c:pt>
                <c:pt idx="22978">
                  <c:v>43410.135416666599</c:v>
                </c:pt>
                <c:pt idx="22979">
                  <c:v>43410.15625</c:v>
                </c:pt>
                <c:pt idx="22980">
                  <c:v>43410.177083333401</c:v>
                </c:pt>
                <c:pt idx="22981">
                  <c:v>43410.197916666599</c:v>
                </c:pt>
                <c:pt idx="22982">
                  <c:v>43410.21875</c:v>
                </c:pt>
                <c:pt idx="22983">
                  <c:v>43410.239583333401</c:v>
                </c:pt>
                <c:pt idx="22984">
                  <c:v>43410.260416666599</c:v>
                </c:pt>
                <c:pt idx="22985">
                  <c:v>43410.28125</c:v>
                </c:pt>
                <c:pt idx="22986">
                  <c:v>43410.302083333401</c:v>
                </c:pt>
                <c:pt idx="22987">
                  <c:v>43410.322916666599</c:v>
                </c:pt>
                <c:pt idx="22988">
                  <c:v>43410.34375</c:v>
                </c:pt>
                <c:pt idx="22989">
                  <c:v>43410.364583333401</c:v>
                </c:pt>
                <c:pt idx="22990">
                  <c:v>43410.385416666599</c:v>
                </c:pt>
                <c:pt idx="22991">
                  <c:v>43410.40625</c:v>
                </c:pt>
                <c:pt idx="22992">
                  <c:v>43410.427083333401</c:v>
                </c:pt>
                <c:pt idx="22993">
                  <c:v>43410.447916666599</c:v>
                </c:pt>
                <c:pt idx="22994">
                  <c:v>43410.46875</c:v>
                </c:pt>
                <c:pt idx="22995">
                  <c:v>43410.489583333401</c:v>
                </c:pt>
                <c:pt idx="22996">
                  <c:v>43410.510416666599</c:v>
                </c:pt>
                <c:pt idx="22997">
                  <c:v>43410.53125</c:v>
                </c:pt>
                <c:pt idx="22998">
                  <c:v>43410.552083333401</c:v>
                </c:pt>
                <c:pt idx="22999">
                  <c:v>43410.572916666599</c:v>
                </c:pt>
                <c:pt idx="23000">
                  <c:v>43410.59375</c:v>
                </c:pt>
                <c:pt idx="23001">
                  <c:v>43410.614583333401</c:v>
                </c:pt>
                <c:pt idx="23002">
                  <c:v>43410.635416666599</c:v>
                </c:pt>
                <c:pt idx="23003">
                  <c:v>43410.65625</c:v>
                </c:pt>
                <c:pt idx="23004">
                  <c:v>43410.677083333401</c:v>
                </c:pt>
                <c:pt idx="23005">
                  <c:v>43410.697916666599</c:v>
                </c:pt>
                <c:pt idx="23006">
                  <c:v>43410.71875</c:v>
                </c:pt>
                <c:pt idx="23007">
                  <c:v>43410.739583333401</c:v>
                </c:pt>
                <c:pt idx="23008">
                  <c:v>43410.760416666599</c:v>
                </c:pt>
                <c:pt idx="23009">
                  <c:v>43410.78125</c:v>
                </c:pt>
                <c:pt idx="23010">
                  <c:v>43410.802083333401</c:v>
                </c:pt>
                <c:pt idx="23011">
                  <c:v>43410.822916666599</c:v>
                </c:pt>
                <c:pt idx="23012">
                  <c:v>43410.84375</c:v>
                </c:pt>
                <c:pt idx="23013">
                  <c:v>43410.864583333401</c:v>
                </c:pt>
                <c:pt idx="23014">
                  <c:v>43410.885416666599</c:v>
                </c:pt>
                <c:pt idx="23015">
                  <c:v>43410.90625</c:v>
                </c:pt>
                <c:pt idx="23016">
                  <c:v>43410.927083333401</c:v>
                </c:pt>
                <c:pt idx="23017">
                  <c:v>43410.947916666599</c:v>
                </c:pt>
                <c:pt idx="23018">
                  <c:v>43410.96875</c:v>
                </c:pt>
                <c:pt idx="23019">
                  <c:v>43410.989583333401</c:v>
                </c:pt>
                <c:pt idx="23020">
                  <c:v>43411.010416666599</c:v>
                </c:pt>
                <c:pt idx="23021">
                  <c:v>43411.03125</c:v>
                </c:pt>
                <c:pt idx="23022">
                  <c:v>43411.052083333401</c:v>
                </c:pt>
                <c:pt idx="23023">
                  <c:v>43411.072916666599</c:v>
                </c:pt>
                <c:pt idx="23024">
                  <c:v>43411.09375</c:v>
                </c:pt>
                <c:pt idx="23025">
                  <c:v>43411.114583333401</c:v>
                </c:pt>
                <c:pt idx="23026">
                  <c:v>43411.135416666599</c:v>
                </c:pt>
                <c:pt idx="23027">
                  <c:v>43411.15625</c:v>
                </c:pt>
                <c:pt idx="23028">
                  <c:v>43411.177083333401</c:v>
                </c:pt>
                <c:pt idx="23029">
                  <c:v>43411.197916666599</c:v>
                </c:pt>
                <c:pt idx="23030">
                  <c:v>43411.21875</c:v>
                </c:pt>
                <c:pt idx="23031">
                  <c:v>43411.239583333401</c:v>
                </c:pt>
                <c:pt idx="23032">
                  <c:v>43411.260416666599</c:v>
                </c:pt>
                <c:pt idx="23033">
                  <c:v>43411.28125</c:v>
                </c:pt>
                <c:pt idx="23034">
                  <c:v>43411.302083333401</c:v>
                </c:pt>
                <c:pt idx="23035">
                  <c:v>43411.322916666599</c:v>
                </c:pt>
                <c:pt idx="23036">
                  <c:v>43411.34375</c:v>
                </c:pt>
                <c:pt idx="23037">
                  <c:v>43411.364583333401</c:v>
                </c:pt>
                <c:pt idx="23038">
                  <c:v>43411.385416666599</c:v>
                </c:pt>
                <c:pt idx="23039">
                  <c:v>43411.40625</c:v>
                </c:pt>
                <c:pt idx="23040">
                  <c:v>43411.427083333401</c:v>
                </c:pt>
                <c:pt idx="23041">
                  <c:v>43411.447916666599</c:v>
                </c:pt>
                <c:pt idx="23042">
                  <c:v>43411.46875</c:v>
                </c:pt>
                <c:pt idx="23043">
                  <c:v>43411.489583333401</c:v>
                </c:pt>
                <c:pt idx="23044">
                  <c:v>43411.510416666599</c:v>
                </c:pt>
                <c:pt idx="23045">
                  <c:v>43411.53125</c:v>
                </c:pt>
                <c:pt idx="23046">
                  <c:v>43411.552083333401</c:v>
                </c:pt>
                <c:pt idx="23047">
                  <c:v>43411.572916666599</c:v>
                </c:pt>
                <c:pt idx="23048">
                  <c:v>43411.59375</c:v>
                </c:pt>
                <c:pt idx="23049">
                  <c:v>43411.614583333401</c:v>
                </c:pt>
                <c:pt idx="23050">
                  <c:v>43411.635416666599</c:v>
                </c:pt>
                <c:pt idx="23051">
                  <c:v>43411.65625</c:v>
                </c:pt>
                <c:pt idx="23052">
                  <c:v>43411.677083333401</c:v>
                </c:pt>
                <c:pt idx="23053">
                  <c:v>43411.697916666599</c:v>
                </c:pt>
                <c:pt idx="23054">
                  <c:v>43411.71875</c:v>
                </c:pt>
                <c:pt idx="23055">
                  <c:v>43411.739583333401</c:v>
                </c:pt>
                <c:pt idx="23056">
                  <c:v>43411.760416666599</c:v>
                </c:pt>
                <c:pt idx="23057">
                  <c:v>43411.78125</c:v>
                </c:pt>
                <c:pt idx="23058">
                  <c:v>43411.802083333401</c:v>
                </c:pt>
                <c:pt idx="23059">
                  <c:v>43411.822916666599</c:v>
                </c:pt>
                <c:pt idx="23060">
                  <c:v>43411.84375</c:v>
                </c:pt>
                <c:pt idx="23061">
                  <c:v>43411.864583333401</c:v>
                </c:pt>
                <c:pt idx="23062">
                  <c:v>43411.885416666599</c:v>
                </c:pt>
                <c:pt idx="23063">
                  <c:v>43411.90625</c:v>
                </c:pt>
                <c:pt idx="23064">
                  <c:v>43411.927083333401</c:v>
                </c:pt>
                <c:pt idx="23065">
                  <c:v>43411.947916666599</c:v>
                </c:pt>
                <c:pt idx="23066">
                  <c:v>43411.96875</c:v>
                </c:pt>
                <c:pt idx="23067">
                  <c:v>43411.989583333401</c:v>
                </c:pt>
                <c:pt idx="23068">
                  <c:v>43412.010416666599</c:v>
                </c:pt>
                <c:pt idx="23069">
                  <c:v>43412.03125</c:v>
                </c:pt>
                <c:pt idx="23070">
                  <c:v>43412.052083333401</c:v>
                </c:pt>
                <c:pt idx="23071">
                  <c:v>43412.072916666599</c:v>
                </c:pt>
                <c:pt idx="23072">
                  <c:v>43412.09375</c:v>
                </c:pt>
                <c:pt idx="23073">
                  <c:v>43412.114583333401</c:v>
                </c:pt>
                <c:pt idx="23074">
                  <c:v>43412.135416666599</c:v>
                </c:pt>
                <c:pt idx="23075">
                  <c:v>43412.15625</c:v>
                </c:pt>
                <c:pt idx="23076">
                  <c:v>43412.177083333401</c:v>
                </c:pt>
                <c:pt idx="23077">
                  <c:v>43412.197916666599</c:v>
                </c:pt>
                <c:pt idx="23078">
                  <c:v>43412.21875</c:v>
                </c:pt>
                <c:pt idx="23079">
                  <c:v>43412.239583333401</c:v>
                </c:pt>
                <c:pt idx="23080">
                  <c:v>43412.260416666599</c:v>
                </c:pt>
                <c:pt idx="23081">
                  <c:v>43412.28125</c:v>
                </c:pt>
                <c:pt idx="23082">
                  <c:v>43412.302083333401</c:v>
                </c:pt>
                <c:pt idx="23083">
                  <c:v>43412.322916666599</c:v>
                </c:pt>
                <c:pt idx="23084">
                  <c:v>43412.34375</c:v>
                </c:pt>
                <c:pt idx="23085">
                  <c:v>43412.364583333401</c:v>
                </c:pt>
                <c:pt idx="23086">
                  <c:v>43412.385416666599</c:v>
                </c:pt>
                <c:pt idx="23087">
                  <c:v>43412.40625</c:v>
                </c:pt>
                <c:pt idx="23088">
                  <c:v>43412.427083333401</c:v>
                </c:pt>
                <c:pt idx="23089">
                  <c:v>43412.447916666599</c:v>
                </c:pt>
                <c:pt idx="23090">
                  <c:v>43412.46875</c:v>
                </c:pt>
                <c:pt idx="23091">
                  <c:v>43412.489583333401</c:v>
                </c:pt>
                <c:pt idx="23092">
                  <c:v>43412.510416666599</c:v>
                </c:pt>
                <c:pt idx="23093">
                  <c:v>43412.53125</c:v>
                </c:pt>
                <c:pt idx="23094">
                  <c:v>43412.552083333401</c:v>
                </c:pt>
                <c:pt idx="23095">
                  <c:v>43412.572916666599</c:v>
                </c:pt>
                <c:pt idx="23096">
                  <c:v>43412.59375</c:v>
                </c:pt>
                <c:pt idx="23097">
                  <c:v>43412.614583333401</c:v>
                </c:pt>
                <c:pt idx="23098">
                  <c:v>43412.635416666599</c:v>
                </c:pt>
                <c:pt idx="23099">
                  <c:v>43412.65625</c:v>
                </c:pt>
                <c:pt idx="23100">
                  <c:v>43412.677083333401</c:v>
                </c:pt>
                <c:pt idx="23101">
                  <c:v>43412.697916666599</c:v>
                </c:pt>
                <c:pt idx="23102">
                  <c:v>43412.71875</c:v>
                </c:pt>
                <c:pt idx="23103">
                  <c:v>43412.739583333401</c:v>
                </c:pt>
                <c:pt idx="23104">
                  <c:v>43412.760416666599</c:v>
                </c:pt>
                <c:pt idx="23105">
                  <c:v>43412.78125</c:v>
                </c:pt>
                <c:pt idx="23106">
                  <c:v>43412.802083333401</c:v>
                </c:pt>
                <c:pt idx="23107">
                  <c:v>43412.822916666599</c:v>
                </c:pt>
                <c:pt idx="23108">
                  <c:v>43412.84375</c:v>
                </c:pt>
                <c:pt idx="23109">
                  <c:v>43412.864583333401</c:v>
                </c:pt>
                <c:pt idx="23110">
                  <c:v>43412.885416666599</c:v>
                </c:pt>
                <c:pt idx="23111">
                  <c:v>43412.90625</c:v>
                </c:pt>
                <c:pt idx="23112">
                  <c:v>43412.927083333401</c:v>
                </c:pt>
                <c:pt idx="23113">
                  <c:v>43412.947916666599</c:v>
                </c:pt>
                <c:pt idx="23114">
                  <c:v>43412.96875</c:v>
                </c:pt>
                <c:pt idx="23115">
                  <c:v>43412.989583333401</c:v>
                </c:pt>
                <c:pt idx="23116">
                  <c:v>43413.010416666599</c:v>
                </c:pt>
                <c:pt idx="23117">
                  <c:v>43413.03125</c:v>
                </c:pt>
                <c:pt idx="23118">
                  <c:v>43413.052083333401</c:v>
                </c:pt>
                <c:pt idx="23119">
                  <c:v>43413.072916666599</c:v>
                </c:pt>
                <c:pt idx="23120">
                  <c:v>43413.09375</c:v>
                </c:pt>
                <c:pt idx="23121">
                  <c:v>43413.114583333401</c:v>
                </c:pt>
                <c:pt idx="23122">
                  <c:v>43413.135416666599</c:v>
                </c:pt>
                <c:pt idx="23123">
                  <c:v>43413.15625</c:v>
                </c:pt>
                <c:pt idx="23124">
                  <c:v>43413.177083333401</c:v>
                </c:pt>
                <c:pt idx="23125">
                  <c:v>43413.197916666599</c:v>
                </c:pt>
                <c:pt idx="23126">
                  <c:v>43413.21875</c:v>
                </c:pt>
                <c:pt idx="23127">
                  <c:v>43413.239583333401</c:v>
                </c:pt>
                <c:pt idx="23128">
                  <c:v>43413.260416666599</c:v>
                </c:pt>
                <c:pt idx="23129">
                  <c:v>43413.28125</c:v>
                </c:pt>
                <c:pt idx="23130">
                  <c:v>43413.302083333401</c:v>
                </c:pt>
                <c:pt idx="23131">
                  <c:v>43413.322916666599</c:v>
                </c:pt>
                <c:pt idx="23132">
                  <c:v>43413.34375</c:v>
                </c:pt>
                <c:pt idx="23133">
                  <c:v>43413.364583333401</c:v>
                </c:pt>
                <c:pt idx="23134">
                  <c:v>43413.385416666599</c:v>
                </c:pt>
                <c:pt idx="23135">
                  <c:v>43413.40625</c:v>
                </c:pt>
                <c:pt idx="23136">
                  <c:v>43413.427083333401</c:v>
                </c:pt>
                <c:pt idx="23137">
                  <c:v>43413.447916666599</c:v>
                </c:pt>
                <c:pt idx="23138">
                  <c:v>43413.46875</c:v>
                </c:pt>
                <c:pt idx="23139">
                  <c:v>43413.489583333401</c:v>
                </c:pt>
                <c:pt idx="23140">
                  <c:v>43413.510416666599</c:v>
                </c:pt>
                <c:pt idx="23141">
                  <c:v>43413.53125</c:v>
                </c:pt>
                <c:pt idx="23142">
                  <c:v>43413.552083333401</c:v>
                </c:pt>
                <c:pt idx="23143">
                  <c:v>43413.572916666599</c:v>
                </c:pt>
                <c:pt idx="23144">
                  <c:v>43413.59375</c:v>
                </c:pt>
                <c:pt idx="23145">
                  <c:v>43413.614583333401</c:v>
                </c:pt>
                <c:pt idx="23146">
                  <c:v>43413.635416666599</c:v>
                </c:pt>
                <c:pt idx="23147">
                  <c:v>43413.65625</c:v>
                </c:pt>
                <c:pt idx="23148">
                  <c:v>43413.677083333401</c:v>
                </c:pt>
                <c:pt idx="23149">
                  <c:v>43413.697916666599</c:v>
                </c:pt>
                <c:pt idx="23150">
                  <c:v>43413.71875</c:v>
                </c:pt>
                <c:pt idx="23151">
                  <c:v>43413.739583333401</c:v>
                </c:pt>
                <c:pt idx="23152">
                  <c:v>43413.760416666599</c:v>
                </c:pt>
                <c:pt idx="23153">
                  <c:v>43413.78125</c:v>
                </c:pt>
                <c:pt idx="23154">
                  <c:v>43413.802083333401</c:v>
                </c:pt>
                <c:pt idx="23155">
                  <c:v>43413.822916666599</c:v>
                </c:pt>
                <c:pt idx="23156">
                  <c:v>43413.84375</c:v>
                </c:pt>
                <c:pt idx="23157">
                  <c:v>43413.864583333401</c:v>
                </c:pt>
                <c:pt idx="23158">
                  <c:v>43413.885416666599</c:v>
                </c:pt>
                <c:pt idx="23159">
                  <c:v>43413.90625</c:v>
                </c:pt>
                <c:pt idx="23160">
                  <c:v>43413.927083333401</c:v>
                </c:pt>
                <c:pt idx="23161">
                  <c:v>43413.947916666599</c:v>
                </c:pt>
                <c:pt idx="23162">
                  <c:v>43413.96875</c:v>
                </c:pt>
                <c:pt idx="23163">
                  <c:v>43413.989583333401</c:v>
                </c:pt>
                <c:pt idx="23164">
                  <c:v>43414.010416666599</c:v>
                </c:pt>
                <c:pt idx="23165">
                  <c:v>43414.03125</c:v>
                </c:pt>
                <c:pt idx="23166">
                  <c:v>43414.052083333401</c:v>
                </c:pt>
                <c:pt idx="23167">
                  <c:v>43414.072916666599</c:v>
                </c:pt>
                <c:pt idx="23168">
                  <c:v>43414.09375</c:v>
                </c:pt>
                <c:pt idx="23169">
                  <c:v>43414.114583333401</c:v>
                </c:pt>
                <c:pt idx="23170">
                  <c:v>43414.135416666599</c:v>
                </c:pt>
                <c:pt idx="23171">
                  <c:v>43414.15625</c:v>
                </c:pt>
                <c:pt idx="23172">
                  <c:v>43414.177083333401</c:v>
                </c:pt>
                <c:pt idx="23173">
                  <c:v>43414.197916666599</c:v>
                </c:pt>
                <c:pt idx="23174">
                  <c:v>43414.21875</c:v>
                </c:pt>
                <c:pt idx="23175">
                  <c:v>43414.239583333401</c:v>
                </c:pt>
                <c:pt idx="23176">
                  <c:v>43414.260416666599</c:v>
                </c:pt>
                <c:pt idx="23177">
                  <c:v>43414.28125</c:v>
                </c:pt>
                <c:pt idx="23178">
                  <c:v>43414.302083333401</c:v>
                </c:pt>
                <c:pt idx="23179">
                  <c:v>43414.322916666599</c:v>
                </c:pt>
                <c:pt idx="23180">
                  <c:v>43414.34375</c:v>
                </c:pt>
                <c:pt idx="23181">
                  <c:v>43414.364583333401</c:v>
                </c:pt>
                <c:pt idx="23182">
                  <c:v>43414.385416666599</c:v>
                </c:pt>
                <c:pt idx="23183">
                  <c:v>43414.40625</c:v>
                </c:pt>
                <c:pt idx="23184">
                  <c:v>43414.427083333401</c:v>
                </c:pt>
                <c:pt idx="23185">
                  <c:v>43414.447916666599</c:v>
                </c:pt>
                <c:pt idx="23186">
                  <c:v>43414.46875</c:v>
                </c:pt>
                <c:pt idx="23187">
                  <c:v>43414.489583333401</c:v>
                </c:pt>
                <c:pt idx="23188">
                  <c:v>43414.510416666599</c:v>
                </c:pt>
                <c:pt idx="23189">
                  <c:v>43414.53125</c:v>
                </c:pt>
                <c:pt idx="23190">
                  <c:v>43414.552083333401</c:v>
                </c:pt>
                <c:pt idx="23191">
                  <c:v>43414.572916666599</c:v>
                </c:pt>
                <c:pt idx="23192">
                  <c:v>43414.59375</c:v>
                </c:pt>
                <c:pt idx="23193">
                  <c:v>43414.614583333401</c:v>
                </c:pt>
                <c:pt idx="23194">
                  <c:v>43414.635416666599</c:v>
                </c:pt>
                <c:pt idx="23195">
                  <c:v>43414.65625</c:v>
                </c:pt>
                <c:pt idx="23196">
                  <c:v>43414.677083333401</c:v>
                </c:pt>
                <c:pt idx="23197">
                  <c:v>43414.697916666599</c:v>
                </c:pt>
                <c:pt idx="23198">
                  <c:v>43414.71875</c:v>
                </c:pt>
                <c:pt idx="23199">
                  <c:v>43414.739583333401</c:v>
                </c:pt>
                <c:pt idx="23200">
                  <c:v>43414.760416666599</c:v>
                </c:pt>
                <c:pt idx="23201">
                  <c:v>43414.78125</c:v>
                </c:pt>
                <c:pt idx="23202">
                  <c:v>43414.802083333401</c:v>
                </c:pt>
                <c:pt idx="23203">
                  <c:v>43414.822916666599</c:v>
                </c:pt>
                <c:pt idx="23204">
                  <c:v>43414.84375</c:v>
                </c:pt>
                <c:pt idx="23205">
                  <c:v>43414.864583333401</c:v>
                </c:pt>
                <c:pt idx="23206">
                  <c:v>43414.885416666599</c:v>
                </c:pt>
                <c:pt idx="23207">
                  <c:v>43414.90625</c:v>
                </c:pt>
                <c:pt idx="23208">
                  <c:v>43414.927083333401</c:v>
                </c:pt>
                <c:pt idx="23209">
                  <c:v>43414.947916666599</c:v>
                </c:pt>
                <c:pt idx="23210">
                  <c:v>43414.96875</c:v>
                </c:pt>
                <c:pt idx="23211">
                  <c:v>43414.989583333401</c:v>
                </c:pt>
                <c:pt idx="23212">
                  <c:v>43415.010416666599</c:v>
                </c:pt>
                <c:pt idx="23213">
                  <c:v>43415.03125</c:v>
                </c:pt>
                <c:pt idx="23214">
                  <c:v>43415.052083333401</c:v>
                </c:pt>
                <c:pt idx="23215">
                  <c:v>43415.072916666599</c:v>
                </c:pt>
                <c:pt idx="23216">
                  <c:v>43415.09375</c:v>
                </c:pt>
                <c:pt idx="23217">
                  <c:v>43415.114583333401</c:v>
                </c:pt>
                <c:pt idx="23218">
                  <c:v>43415.135416666599</c:v>
                </c:pt>
                <c:pt idx="23219">
                  <c:v>43415.15625</c:v>
                </c:pt>
                <c:pt idx="23220">
                  <c:v>43415.177083333401</c:v>
                </c:pt>
                <c:pt idx="23221">
                  <c:v>43415.197916666599</c:v>
                </c:pt>
                <c:pt idx="23222">
                  <c:v>43415.21875</c:v>
                </c:pt>
                <c:pt idx="23223">
                  <c:v>43415.239583333401</c:v>
                </c:pt>
                <c:pt idx="23224">
                  <c:v>43415.260416666599</c:v>
                </c:pt>
                <c:pt idx="23225">
                  <c:v>43415.28125</c:v>
                </c:pt>
                <c:pt idx="23226">
                  <c:v>43415.302083333401</c:v>
                </c:pt>
                <c:pt idx="23227">
                  <c:v>43415.322916666599</c:v>
                </c:pt>
                <c:pt idx="23228">
                  <c:v>43415.34375</c:v>
                </c:pt>
                <c:pt idx="23229">
                  <c:v>43415.364583333401</c:v>
                </c:pt>
                <c:pt idx="23230">
                  <c:v>43415.385416666599</c:v>
                </c:pt>
                <c:pt idx="23231">
                  <c:v>43415.40625</c:v>
                </c:pt>
                <c:pt idx="23232">
                  <c:v>43415.427083333401</c:v>
                </c:pt>
                <c:pt idx="23233">
                  <c:v>43415.447916666599</c:v>
                </c:pt>
                <c:pt idx="23234">
                  <c:v>43415.46875</c:v>
                </c:pt>
                <c:pt idx="23235">
                  <c:v>43415.489583333401</c:v>
                </c:pt>
                <c:pt idx="23236">
                  <c:v>43415.510416666599</c:v>
                </c:pt>
                <c:pt idx="23237">
                  <c:v>43415.53125</c:v>
                </c:pt>
                <c:pt idx="23238">
                  <c:v>43415.552083333401</c:v>
                </c:pt>
                <c:pt idx="23239">
                  <c:v>43415.572916666599</c:v>
                </c:pt>
                <c:pt idx="23240">
                  <c:v>43415.59375</c:v>
                </c:pt>
                <c:pt idx="23241">
                  <c:v>43415.614583333401</c:v>
                </c:pt>
                <c:pt idx="23242">
                  <c:v>43415.635416666599</c:v>
                </c:pt>
                <c:pt idx="23243">
                  <c:v>43415.65625</c:v>
                </c:pt>
                <c:pt idx="23244">
                  <c:v>43415.677083333401</c:v>
                </c:pt>
                <c:pt idx="23245">
                  <c:v>43415.697916666599</c:v>
                </c:pt>
                <c:pt idx="23246">
                  <c:v>43415.71875</c:v>
                </c:pt>
                <c:pt idx="23247">
                  <c:v>43415.739583333401</c:v>
                </c:pt>
                <c:pt idx="23248">
                  <c:v>43415.760416666599</c:v>
                </c:pt>
                <c:pt idx="23249">
                  <c:v>43415.78125</c:v>
                </c:pt>
                <c:pt idx="23250">
                  <c:v>43415.802083333401</c:v>
                </c:pt>
                <c:pt idx="23251">
                  <c:v>43415.822916666599</c:v>
                </c:pt>
                <c:pt idx="23252">
                  <c:v>43415.84375</c:v>
                </c:pt>
                <c:pt idx="23253">
                  <c:v>43415.864583333401</c:v>
                </c:pt>
                <c:pt idx="23254">
                  <c:v>43415.885416666599</c:v>
                </c:pt>
                <c:pt idx="23255">
                  <c:v>43415.90625</c:v>
                </c:pt>
                <c:pt idx="23256">
                  <c:v>43415.927083333401</c:v>
                </c:pt>
                <c:pt idx="23257">
                  <c:v>43415.947916666599</c:v>
                </c:pt>
                <c:pt idx="23258">
                  <c:v>43415.96875</c:v>
                </c:pt>
                <c:pt idx="23259">
                  <c:v>43415.989583333401</c:v>
                </c:pt>
                <c:pt idx="23260">
                  <c:v>43416.010416666599</c:v>
                </c:pt>
                <c:pt idx="23261">
                  <c:v>43416.03125</c:v>
                </c:pt>
                <c:pt idx="23262">
                  <c:v>43416.052083333401</c:v>
                </c:pt>
                <c:pt idx="23263">
                  <c:v>43416.072916666599</c:v>
                </c:pt>
                <c:pt idx="23264">
                  <c:v>43416.09375</c:v>
                </c:pt>
                <c:pt idx="23265">
                  <c:v>43416.114583333401</c:v>
                </c:pt>
                <c:pt idx="23266">
                  <c:v>43416.135416666599</c:v>
                </c:pt>
                <c:pt idx="23267">
                  <c:v>43416.15625</c:v>
                </c:pt>
                <c:pt idx="23268">
                  <c:v>43416.177083333401</c:v>
                </c:pt>
                <c:pt idx="23269">
                  <c:v>43416.197916666599</c:v>
                </c:pt>
                <c:pt idx="23270">
                  <c:v>43416.21875</c:v>
                </c:pt>
                <c:pt idx="23271">
                  <c:v>43416.239583333401</c:v>
                </c:pt>
                <c:pt idx="23272">
                  <c:v>43416.260416666599</c:v>
                </c:pt>
                <c:pt idx="23273">
                  <c:v>43416.28125</c:v>
                </c:pt>
                <c:pt idx="23274">
                  <c:v>43416.302083333401</c:v>
                </c:pt>
                <c:pt idx="23275">
                  <c:v>43416.322916666599</c:v>
                </c:pt>
                <c:pt idx="23276">
                  <c:v>43416.34375</c:v>
                </c:pt>
                <c:pt idx="23277">
                  <c:v>43416.364583333401</c:v>
                </c:pt>
                <c:pt idx="23278">
                  <c:v>43416.385416666599</c:v>
                </c:pt>
                <c:pt idx="23279">
                  <c:v>43416.40625</c:v>
                </c:pt>
                <c:pt idx="23280">
                  <c:v>43416.427083333401</c:v>
                </c:pt>
                <c:pt idx="23281">
                  <c:v>43416.447916666599</c:v>
                </c:pt>
                <c:pt idx="23282">
                  <c:v>43416.46875</c:v>
                </c:pt>
                <c:pt idx="23283">
                  <c:v>43416.489583333401</c:v>
                </c:pt>
                <c:pt idx="23284">
                  <c:v>43416.510416666599</c:v>
                </c:pt>
                <c:pt idx="23285">
                  <c:v>43416.53125</c:v>
                </c:pt>
                <c:pt idx="23286">
                  <c:v>43416.552083333401</c:v>
                </c:pt>
                <c:pt idx="23287">
                  <c:v>43416.572916666599</c:v>
                </c:pt>
                <c:pt idx="23288">
                  <c:v>43416.59375</c:v>
                </c:pt>
                <c:pt idx="23289">
                  <c:v>43416.614583333401</c:v>
                </c:pt>
                <c:pt idx="23290">
                  <c:v>43416.635416666599</c:v>
                </c:pt>
                <c:pt idx="23291">
                  <c:v>43416.65625</c:v>
                </c:pt>
                <c:pt idx="23292">
                  <c:v>43416.677083333401</c:v>
                </c:pt>
                <c:pt idx="23293">
                  <c:v>43416.697916666599</c:v>
                </c:pt>
                <c:pt idx="23294">
                  <c:v>43416.71875</c:v>
                </c:pt>
                <c:pt idx="23295">
                  <c:v>43416.739583333401</c:v>
                </c:pt>
                <c:pt idx="23296">
                  <c:v>43416.760416666599</c:v>
                </c:pt>
                <c:pt idx="23297">
                  <c:v>43416.78125</c:v>
                </c:pt>
                <c:pt idx="23298">
                  <c:v>43416.802083333401</c:v>
                </c:pt>
                <c:pt idx="23299">
                  <c:v>43416.822916666599</c:v>
                </c:pt>
                <c:pt idx="23300">
                  <c:v>43416.84375</c:v>
                </c:pt>
                <c:pt idx="23301">
                  <c:v>43416.864583333401</c:v>
                </c:pt>
                <c:pt idx="23302">
                  <c:v>43416.885416666599</c:v>
                </c:pt>
                <c:pt idx="23303">
                  <c:v>43416.90625</c:v>
                </c:pt>
                <c:pt idx="23304">
                  <c:v>43416.927083333401</c:v>
                </c:pt>
                <c:pt idx="23305">
                  <c:v>43416.947916666599</c:v>
                </c:pt>
                <c:pt idx="23306">
                  <c:v>43416.96875</c:v>
                </c:pt>
                <c:pt idx="23307">
                  <c:v>43416.989583333401</c:v>
                </c:pt>
                <c:pt idx="23308">
                  <c:v>43417.010416666599</c:v>
                </c:pt>
                <c:pt idx="23309">
                  <c:v>43417.03125</c:v>
                </c:pt>
                <c:pt idx="23310">
                  <c:v>43417.052083333401</c:v>
                </c:pt>
                <c:pt idx="23311">
                  <c:v>43417.072916666599</c:v>
                </c:pt>
                <c:pt idx="23312">
                  <c:v>43417.09375</c:v>
                </c:pt>
                <c:pt idx="23313">
                  <c:v>43417.114583333401</c:v>
                </c:pt>
                <c:pt idx="23314">
                  <c:v>43417.135416666599</c:v>
                </c:pt>
                <c:pt idx="23315">
                  <c:v>43417.15625</c:v>
                </c:pt>
                <c:pt idx="23316">
                  <c:v>43417.177083333401</c:v>
                </c:pt>
                <c:pt idx="23317">
                  <c:v>43417.197916666599</c:v>
                </c:pt>
                <c:pt idx="23318">
                  <c:v>43417.21875</c:v>
                </c:pt>
                <c:pt idx="23319">
                  <c:v>43417.239583333401</c:v>
                </c:pt>
                <c:pt idx="23320">
                  <c:v>43417.260416666599</c:v>
                </c:pt>
                <c:pt idx="23321">
                  <c:v>43417.28125</c:v>
                </c:pt>
                <c:pt idx="23322">
                  <c:v>43417.302083333401</c:v>
                </c:pt>
                <c:pt idx="23323">
                  <c:v>43417.322916666599</c:v>
                </c:pt>
                <c:pt idx="23324">
                  <c:v>43417.34375</c:v>
                </c:pt>
                <c:pt idx="23325">
                  <c:v>43417.364583333401</c:v>
                </c:pt>
                <c:pt idx="23326">
                  <c:v>43417.385416666599</c:v>
                </c:pt>
                <c:pt idx="23327">
                  <c:v>43417.40625</c:v>
                </c:pt>
                <c:pt idx="23328">
                  <c:v>43417.427083333401</c:v>
                </c:pt>
                <c:pt idx="23329">
                  <c:v>43417.447916666599</c:v>
                </c:pt>
                <c:pt idx="23330">
                  <c:v>43417.46875</c:v>
                </c:pt>
                <c:pt idx="23331">
                  <c:v>43417.489583333401</c:v>
                </c:pt>
                <c:pt idx="23332">
                  <c:v>43417.510416666599</c:v>
                </c:pt>
                <c:pt idx="23333">
                  <c:v>43417.53125</c:v>
                </c:pt>
                <c:pt idx="23334">
                  <c:v>43417.552083333401</c:v>
                </c:pt>
                <c:pt idx="23335">
                  <c:v>43417.572916666599</c:v>
                </c:pt>
                <c:pt idx="23336">
                  <c:v>43417.59375</c:v>
                </c:pt>
                <c:pt idx="23337">
                  <c:v>43417.614583333401</c:v>
                </c:pt>
                <c:pt idx="23338">
                  <c:v>43417.635416666599</c:v>
                </c:pt>
                <c:pt idx="23339">
                  <c:v>43417.65625</c:v>
                </c:pt>
                <c:pt idx="23340">
                  <c:v>43417.677083333401</c:v>
                </c:pt>
                <c:pt idx="23341">
                  <c:v>43417.697916666599</c:v>
                </c:pt>
                <c:pt idx="23342">
                  <c:v>43417.71875</c:v>
                </c:pt>
                <c:pt idx="23343">
                  <c:v>43417.739583333401</c:v>
                </c:pt>
                <c:pt idx="23344">
                  <c:v>43417.760416666599</c:v>
                </c:pt>
                <c:pt idx="23345">
                  <c:v>43417.78125</c:v>
                </c:pt>
                <c:pt idx="23346">
                  <c:v>43417.802083333401</c:v>
                </c:pt>
                <c:pt idx="23347">
                  <c:v>43417.822916666599</c:v>
                </c:pt>
                <c:pt idx="23348">
                  <c:v>43417.84375</c:v>
                </c:pt>
                <c:pt idx="23349">
                  <c:v>43417.864583333401</c:v>
                </c:pt>
                <c:pt idx="23350">
                  <c:v>43417.885416666599</c:v>
                </c:pt>
                <c:pt idx="23351">
                  <c:v>43417.90625</c:v>
                </c:pt>
                <c:pt idx="23352">
                  <c:v>43417.927083333401</c:v>
                </c:pt>
                <c:pt idx="23353">
                  <c:v>43417.947916666599</c:v>
                </c:pt>
                <c:pt idx="23354">
                  <c:v>43417.96875</c:v>
                </c:pt>
                <c:pt idx="23355">
                  <c:v>43417.989583333401</c:v>
                </c:pt>
                <c:pt idx="23356">
                  <c:v>43418.010416666599</c:v>
                </c:pt>
                <c:pt idx="23357">
                  <c:v>43418.03125</c:v>
                </c:pt>
                <c:pt idx="23358">
                  <c:v>43418.052083333401</c:v>
                </c:pt>
                <c:pt idx="23359">
                  <c:v>43418.072916666599</c:v>
                </c:pt>
                <c:pt idx="23360">
                  <c:v>43418.09375</c:v>
                </c:pt>
                <c:pt idx="23361">
                  <c:v>43418.114583333401</c:v>
                </c:pt>
                <c:pt idx="23362">
                  <c:v>43418.135416666599</c:v>
                </c:pt>
                <c:pt idx="23363">
                  <c:v>43418.15625</c:v>
                </c:pt>
                <c:pt idx="23364">
                  <c:v>43418.177083333401</c:v>
                </c:pt>
                <c:pt idx="23365">
                  <c:v>43418.197916666599</c:v>
                </c:pt>
                <c:pt idx="23366">
                  <c:v>43418.21875</c:v>
                </c:pt>
                <c:pt idx="23367">
                  <c:v>43418.239583333401</c:v>
                </c:pt>
                <c:pt idx="23368">
                  <c:v>43418.260416666599</c:v>
                </c:pt>
                <c:pt idx="23369">
                  <c:v>43418.28125</c:v>
                </c:pt>
                <c:pt idx="23370">
                  <c:v>43418.302083333401</c:v>
                </c:pt>
                <c:pt idx="23371">
                  <c:v>43418.322916666599</c:v>
                </c:pt>
                <c:pt idx="23372">
                  <c:v>43418.34375</c:v>
                </c:pt>
                <c:pt idx="23373">
                  <c:v>43418.364583333401</c:v>
                </c:pt>
                <c:pt idx="23374">
                  <c:v>43418.385416666599</c:v>
                </c:pt>
                <c:pt idx="23375">
                  <c:v>43418.40625</c:v>
                </c:pt>
                <c:pt idx="23376">
                  <c:v>43418.427083333401</c:v>
                </c:pt>
                <c:pt idx="23377">
                  <c:v>43418.447916666599</c:v>
                </c:pt>
                <c:pt idx="23378">
                  <c:v>43418.46875</c:v>
                </c:pt>
                <c:pt idx="23379">
                  <c:v>43418.489583333401</c:v>
                </c:pt>
                <c:pt idx="23380">
                  <c:v>43418.510416666599</c:v>
                </c:pt>
                <c:pt idx="23381">
                  <c:v>43418.53125</c:v>
                </c:pt>
                <c:pt idx="23382">
                  <c:v>43418.552083333401</c:v>
                </c:pt>
                <c:pt idx="23383">
                  <c:v>43418.572916666599</c:v>
                </c:pt>
                <c:pt idx="23384">
                  <c:v>43418.59375</c:v>
                </c:pt>
                <c:pt idx="23385">
                  <c:v>43418.614583333401</c:v>
                </c:pt>
                <c:pt idx="23386">
                  <c:v>43418.635416666599</c:v>
                </c:pt>
                <c:pt idx="23387">
                  <c:v>43418.65625</c:v>
                </c:pt>
                <c:pt idx="23388">
                  <c:v>43418.677083333401</c:v>
                </c:pt>
                <c:pt idx="23389">
                  <c:v>43418.697916666599</c:v>
                </c:pt>
                <c:pt idx="23390">
                  <c:v>43418.71875</c:v>
                </c:pt>
                <c:pt idx="23391">
                  <c:v>43418.739583333401</c:v>
                </c:pt>
                <c:pt idx="23392">
                  <c:v>43418.760416666599</c:v>
                </c:pt>
                <c:pt idx="23393">
                  <c:v>43418.78125</c:v>
                </c:pt>
                <c:pt idx="23394">
                  <c:v>43418.802083333401</c:v>
                </c:pt>
                <c:pt idx="23395">
                  <c:v>43418.822916666599</c:v>
                </c:pt>
                <c:pt idx="23396">
                  <c:v>43418.84375</c:v>
                </c:pt>
                <c:pt idx="23397">
                  <c:v>43418.864583333401</c:v>
                </c:pt>
                <c:pt idx="23398">
                  <c:v>43418.885416666599</c:v>
                </c:pt>
                <c:pt idx="23399">
                  <c:v>43418.90625</c:v>
                </c:pt>
                <c:pt idx="23400">
                  <c:v>43418.927083333401</c:v>
                </c:pt>
                <c:pt idx="23401">
                  <c:v>43418.947916666599</c:v>
                </c:pt>
                <c:pt idx="23402">
                  <c:v>43418.96875</c:v>
                </c:pt>
                <c:pt idx="23403">
                  <c:v>43418.989583333401</c:v>
                </c:pt>
                <c:pt idx="23404">
                  <c:v>43419.010416666599</c:v>
                </c:pt>
                <c:pt idx="23405">
                  <c:v>43419.03125</c:v>
                </c:pt>
                <c:pt idx="23406">
                  <c:v>43419.052083333401</c:v>
                </c:pt>
                <c:pt idx="23407">
                  <c:v>43419.072916666599</c:v>
                </c:pt>
                <c:pt idx="23408">
                  <c:v>43419.09375</c:v>
                </c:pt>
                <c:pt idx="23409">
                  <c:v>43419.114583333401</c:v>
                </c:pt>
                <c:pt idx="23410">
                  <c:v>43419.135416666599</c:v>
                </c:pt>
                <c:pt idx="23411">
                  <c:v>43419.15625</c:v>
                </c:pt>
                <c:pt idx="23412">
                  <c:v>43419.177083333401</c:v>
                </c:pt>
                <c:pt idx="23413">
                  <c:v>43419.197916666599</c:v>
                </c:pt>
                <c:pt idx="23414">
                  <c:v>43419.21875</c:v>
                </c:pt>
                <c:pt idx="23415">
                  <c:v>43419.239583333401</c:v>
                </c:pt>
                <c:pt idx="23416">
                  <c:v>43419.260416666599</c:v>
                </c:pt>
                <c:pt idx="23417">
                  <c:v>43419.28125</c:v>
                </c:pt>
                <c:pt idx="23418">
                  <c:v>43419.302083333401</c:v>
                </c:pt>
                <c:pt idx="23419">
                  <c:v>43419.322916666599</c:v>
                </c:pt>
                <c:pt idx="23420">
                  <c:v>43419.34375</c:v>
                </c:pt>
                <c:pt idx="23421">
                  <c:v>43419.364583333401</c:v>
                </c:pt>
                <c:pt idx="23422">
                  <c:v>43419.385416666599</c:v>
                </c:pt>
                <c:pt idx="23423">
                  <c:v>43419.40625</c:v>
                </c:pt>
                <c:pt idx="23424">
                  <c:v>43419.427083333401</c:v>
                </c:pt>
                <c:pt idx="23425">
                  <c:v>43419.447916666599</c:v>
                </c:pt>
                <c:pt idx="23426">
                  <c:v>43419.46875</c:v>
                </c:pt>
                <c:pt idx="23427">
                  <c:v>43419.489583333401</c:v>
                </c:pt>
                <c:pt idx="23428">
                  <c:v>43419.510416666599</c:v>
                </c:pt>
                <c:pt idx="23429">
                  <c:v>43419.53125</c:v>
                </c:pt>
                <c:pt idx="23430">
                  <c:v>43419.552083333401</c:v>
                </c:pt>
                <c:pt idx="23431">
                  <c:v>43419.572916666599</c:v>
                </c:pt>
                <c:pt idx="23432">
                  <c:v>43419.59375</c:v>
                </c:pt>
                <c:pt idx="23433">
                  <c:v>43419.614583333401</c:v>
                </c:pt>
                <c:pt idx="23434">
                  <c:v>43419.635416666599</c:v>
                </c:pt>
                <c:pt idx="23435">
                  <c:v>43419.65625</c:v>
                </c:pt>
                <c:pt idx="23436">
                  <c:v>43419.677083333401</c:v>
                </c:pt>
                <c:pt idx="23437">
                  <c:v>43419.697916666599</c:v>
                </c:pt>
                <c:pt idx="23438">
                  <c:v>43419.71875</c:v>
                </c:pt>
                <c:pt idx="23439">
                  <c:v>43419.739583333401</c:v>
                </c:pt>
                <c:pt idx="23440">
                  <c:v>43419.760416666599</c:v>
                </c:pt>
                <c:pt idx="23441">
                  <c:v>43419.78125</c:v>
                </c:pt>
                <c:pt idx="23442">
                  <c:v>43419.802083333401</c:v>
                </c:pt>
                <c:pt idx="23443">
                  <c:v>43419.822916666599</c:v>
                </c:pt>
                <c:pt idx="23444">
                  <c:v>43419.84375</c:v>
                </c:pt>
                <c:pt idx="23445">
                  <c:v>43419.864583333401</c:v>
                </c:pt>
                <c:pt idx="23446">
                  <c:v>43419.885416666599</c:v>
                </c:pt>
                <c:pt idx="23447">
                  <c:v>43419.90625</c:v>
                </c:pt>
                <c:pt idx="23448">
                  <c:v>43419.927083333401</c:v>
                </c:pt>
                <c:pt idx="23449">
                  <c:v>43419.947916666599</c:v>
                </c:pt>
                <c:pt idx="23450">
                  <c:v>43419.96875</c:v>
                </c:pt>
                <c:pt idx="23451">
                  <c:v>43419.989583333401</c:v>
                </c:pt>
                <c:pt idx="23452">
                  <c:v>43420.010416666599</c:v>
                </c:pt>
                <c:pt idx="23453">
                  <c:v>43420.03125</c:v>
                </c:pt>
                <c:pt idx="23454">
                  <c:v>43420.052083333401</c:v>
                </c:pt>
                <c:pt idx="23455">
                  <c:v>43420.072916666599</c:v>
                </c:pt>
                <c:pt idx="23456">
                  <c:v>43420.09375</c:v>
                </c:pt>
                <c:pt idx="23457">
                  <c:v>43420.114583333401</c:v>
                </c:pt>
                <c:pt idx="23458">
                  <c:v>43420.135416666599</c:v>
                </c:pt>
                <c:pt idx="23459">
                  <c:v>43420.15625</c:v>
                </c:pt>
                <c:pt idx="23460">
                  <c:v>43420.177083333401</c:v>
                </c:pt>
                <c:pt idx="23461">
                  <c:v>43420.197916666599</c:v>
                </c:pt>
                <c:pt idx="23462">
                  <c:v>43420.21875</c:v>
                </c:pt>
                <c:pt idx="23463">
                  <c:v>43420.239583333401</c:v>
                </c:pt>
                <c:pt idx="23464">
                  <c:v>43420.260416666599</c:v>
                </c:pt>
                <c:pt idx="23465">
                  <c:v>43420.28125</c:v>
                </c:pt>
                <c:pt idx="23466">
                  <c:v>43420.302083333401</c:v>
                </c:pt>
                <c:pt idx="23467">
                  <c:v>43420.322916666599</c:v>
                </c:pt>
                <c:pt idx="23468">
                  <c:v>43420.34375</c:v>
                </c:pt>
                <c:pt idx="23469">
                  <c:v>43420.364583333401</c:v>
                </c:pt>
                <c:pt idx="23470">
                  <c:v>43420.385416666599</c:v>
                </c:pt>
                <c:pt idx="23471">
                  <c:v>43420.40625</c:v>
                </c:pt>
                <c:pt idx="23472">
                  <c:v>43420.427083333401</c:v>
                </c:pt>
                <c:pt idx="23473">
                  <c:v>43420.447916666599</c:v>
                </c:pt>
                <c:pt idx="23474">
                  <c:v>43420.46875</c:v>
                </c:pt>
                <c:pt idx="23475">
                  <c:v>43420.489583333401</c:v>
                </c:pt>
                <c:pt idx="23476">
                  <c:v>43420.510416666599</c:v>
                </c:pt>
                <c:pt idx="23477">
                  <c:v>43420.53125</c:v>
                </c:pt>
                <c:pt idx="23478">
                  <c:v>43420.552083333401</c:v>
                </c:pt>
                <c:pt idx="23479">
                  <c:v>43420.572916666599</c:v>
                </c:pt>
                <c:pt idx="23480">
                  <c:v>43420.59375</c:v>
                </c:pt>
                <c:pt idx="23481">
                  <c:v>43420.614583333401</c:v>
                </c:pt>
                <c:pt idx="23482">
                  <c:v>43420.635416666599</c:v>
                </c:pt>
                <c:pt idx="23483">
                  <c:v>43420.65625</c:v>
                </c:pt>
                <c:pt idx="23484">
                  <c:v>43420.677083333401</c:v>
                </c:pt>
                <c:pt idx="23485">
                  <c:v>43420.697916666599</c:v>
                </c:pt>
                <c:pt idx="23486">
                  <c:v>43420.71875</c:v>
                </c:pt>
                <c:pt idx="23487">
                  <c:v>43420.739583333401</c:v>
                </c:pt>
                <c:pt idx="23488">
                  <c:v>43420.760416666599</c:v>
                </c:pt>
                <c:pt idx="23489">
                  <c:v>43420.78125</c:v>
                </c:pt>
                <c:pt idx="23490">
                  <c:v>43420.802083333401</c:v>
                </c:pt>
                <c:pt idx="23491">
                  <c:v>43420.822916666599</c:v>
                </c:pt>
                <c:pt idx="23492">
                  <c:v>43420.84375</c:v>
                </c:pt>
                <c:pt idx="23493">
                  <c:v>43420.864583333401</c:v>
                </c:pt>
                <c:pt idx="23494">
                  <c:v>43420.885416666599</c:v>
                </c:pt>
                <c:pt idx="23495">
                  <c:v>43420.90625</c:v>
                </c:pt>
                <c:pt idx="23496">
                  <c:v>43420.927083333401</c:v>
                </c:pt>
                <c:pt idx="23497">
                  <c:v>43420.947916666599</c:v>
                </c:pt>
                <c:pt idx="23498">
                  <c:v>43420.96875</c:v>
                </c:pt>
                <c:pt idx="23499">
                  <c:v>43420.989583333401</c:v>
                </c:pt>
                <c:pt idx="23500">
                  <c:v>43421.010416666599</c:v>
                </c:pt>
                <c:pt idx="23501">
                  <c:v>43421.03125</c:v>
                </c:pt>
                <c:pt idx="23502">
                  <c:v>43421.052083333401</c:v>
                </c:pt>
                <c:pt idx="23503">
                  <c:v>43421.072916666599</c:v>
                </c:pt>
                <c:pt idx="23504">
                  <c:v>43421.09375</c:v>
                </c:pt>
                <c:pt idx="23505">
                  <c:v>43421.114583333401</c:v>
                </c:pt>
                <c:pt idx="23506">
                  <c:v>43421.135416666599</c:v>
                </c:pt>
                <c:pt idx="23507">
                  <c:v>43421.15625</c:v>
                </c:pt>
                <c:pt idx="23508">
                  <c:v>43421.177083333401</c:v>
                </c:pt>
                <c:pt idx="23509">
                  <c:v>43421.197916666599</c:v>
                </c:pt>
                <c:pt idx="23510">
                  <c:v>43421.21875</c:v>
                </c:pt>
                <c:pt idx="23511">
                  <c:v>43421.239583333401</c:v>
                </c:pt>
                <c:pt idx="23512">
                  <c:v>43421.260416666599</c:v>
                </c:pt>
                <c:pt idx="23513">
                  <c:v>43421.28125</c:v>
                </c:pt>
                <c:pt idx="23514">
                  <c:v>43421.302083333401</c:v>
                </c:pt>
                <c:pt idx="23515">
                  <c:v>43421.322916666599</c:v>
                </c:pt>
                <c:pt idx="23516">
                  <c:v>43421.34375</c:v>
                </c:pt>
                <c:pt idx="23517">
                  <c:v>43421.364583333401</c:v>
                </c:pt>
                <c:pt idx="23518">
                  <c:v>43421.385416666599</c:v>
                </c:pt>
                <c:pt idx="23519">
                  <c:v>43421.40625</c:v>
                </c:pt>
                <c:pt idx="23520">
                  <c:v>43421.427083333401</c:v>
                </c:pt>
                <c:pt idx="23521">
                  <c:v>43421.447916666599</c:v>
                </c:pt>
                <c:pt idx="23522">
                  <c:v>43421.46875</c:v>
                </c:pt>
                <c:pt idx="23523">
                  <c:v>43421.489583333401</c:v>
                </c:pt>
                <c:pt idx="23524">
                  <c:v>43421.510416666599</c:v>
                </c:pt>
                <c:pt idx="23525">
                  <c:v>43421.53125</c:v>
                </c:pt>
                <c:pt idx="23526">
                  <c:v>43421.552083333401</c:v>
                </c:pt>
                <c:pt idx="23527">
                  <c:v>43421.572916666599</c:v>
                </c:pt>
                <c:pt idx="23528">
                  <c:v>43421.59375</c:v>
                </c:pt>
                <c:pt idx="23529">
                  <c:v>43421.614583333401</c:v>
                </c:pt>
                <c:pt idx="23530">
                  <c:v>43421.635416666599</c:v>
                </c:pt>
                <c:pt idx="23531">
                  <c:v>43421.65625</c:v>
                </c:pt>
                <c:pt idx="23532">
                  <c:v>43421.677083333401</c:v>
                </c:pt>
                <c:pt idx="23533">
                  <c:v>43421.697916666599</c:v>
                </c:pt>
                <c:pt idx="23534">
                  <c:v>43421.71875</c:v>
                </c:pt>
                <c:pt idx="23535">
                  <c:v>43421.739583333401</c:v>
                </c:pt>
                <c:pt idx="23536">
                  <c:v>43421.760416666599</c:v>
                </c:pt>
                <c:pt idx="23537">
                  <c:v>43421.78125</c:v>
                </c:pt>
                <c:pt idx="23538">
                  <c:v>43421.802083333401</c:v>
                </c:pt>
                <c:pt idx="23539">
                  <c:v>43421.822916666599</c:v>
                </c:pt>
                <c:pt idx="23540">
                  <c:v>43421.84375</c:v>
                </c:pt>
                <c:pt idx="23541">
                  <c:v>43421.864583333401</c:v>
                </c:pt>
                <c:pt idx="23542">
                  <c:v>43421.885416666599</c:v>
                </c:pt>
                <c:pt idx="23543">
                  <c:v>43421.90625</c:v>
                </c:pt>
                <c:pt idx="23544">
                  <c:v>43421.927083333401</c:v>
                </c:pt>
                <c:pt idx="23545">
                  <c:v>43421.947916666599</c:v>
                </c:pt>
                <c:pt idx="23546">
                  <c:v>43421.96875</c:v>
                </c:pt>
                <c:pt idx="23547">
                  <c:v>43421.989583333401</c:v>
                </c:pt>
                <c:pt idx="23548">
                  <c:v>43422.010416666599</c:v>
                </c:pt>
                <c:pt idx="23549">
                  <c:v>43422.03125</c:v>
                </c:pt>
                <c:pt idx="23550">
                  <c:v>43422.052083333401</c:v>
                </c:pt>
                <c:pt idx="23551">
                  <c:v>43422.072916666599</c:v>
                </c:pt>
                <c:pt idx="23552">
                  <c:v>43422.09375</c:v>
                </c:pt>
                <c:pt idx="23553">
                  <c:v>43422.114583333401</c:v>
                </c:pt>
                <c:pt idx="23554">
                  <c:v>43422.135416666599</c:v>
                </c:pt>
                <c:pt idx="23555">
                  <c:v>43422.15625</c:v>
                </c:pt>
                <c:pt idx="23556">
                  <c:v>43422.177083333401</c:v>
                </c:pt>
                <c:pt idx="23557">
                  <c:v>43422.197916666599</c:v>
                </c:pt>
                <c:pt idx="23558">
                  <c:v>43422.21875</c:v>
                </c:pt>
                <c:pt idx="23559">
                  <c:v>43422.239583333401</c:v>
                </c:pt>
                <c:pt idx="23560">
                  <c:v>43422.260416666599</c:v>
                </c:pt>
                <c:pt idx="23561">
                  <c:v>43422.28125</c:v>
                </c:pt>
                <c:pt idx="23562">
                  <c:v>43422.302083333401</c:v>
                </c:pt>
                <c:pt idx="23563">
                  <c:v>43422.322916666599</c:v>
                </c:pt>
                <c:pt idx="23564">
                  <c:v>43422.34375</c:v>
                </c:pt>
                <c:pt idx="23565">
                  <c:v>43422.364583333401</c:v>
                </c:pt>
                <c:pt idx="23566">
                  <c:v>43422.385416666599</c:v>
                </c:pt>
                <c:pt idx="23567">
                  <c:v>43422.40625</c:v>
                </c:pt>
                <c:pt idx="23568">
                  <c:v>43422.427083333401</c:v>
                </c:pt>
                <c:pt idx="23569">
                  <c:v>43422.447916666599</c:v>
                </c:pt>
                <c:pt idx="23570">
                  <c:v>43422.46875</c:v>
                </c:pt>
                <c:pt idx="23571">
                  <c:v>43422.489583333401</c:v>
                </c:pt>
                <c:pt idx="23572">
                  <c:v>43422.510416666599</c:v>
                </c:pt>
                <c:pt idx="23573">
                  <c:v>43422.53125</c:v>
                </c:pt>
                <c:pt idx="23574">
                  <c:v>43422.552083333401</c:v>
                </c:pt>
                <c:pt idx="23575">
                  <c:v>43422.572916666599</c:v>
                </c:pt>
                <c:pt idx="23576">
                  <c:v>43422.59375</c:v>
                </c:pt>
                <c:pt idx="23577">
                  <c:v>43422.614583333401</c:v>
                </c:pt>
                <c:pt idx="23578">
                  <c:v>43422.635416666599</c:v>
                </c:pt>
                <c:pt idx="23579">
                  <c:v>43422.65625</c:v>
                </c:pt>
                <c:pt idx="23580">
                  <c:v>43422.677083333401</c:v>
                </c:pt>
                <c:pt idx="23581">
                  <c:v>43422.697916666599</c:v>
                </c:pt>
                <c:pt idx="23582">
                  <c:v>43422.71875</c:v>
                </c:pt>
                <c:pt idx="23583">
                  <c:v>43422.739583333401</c:v>
                </c:pt>
                <c:pt idx="23584">
                  <c:v>43422.760416666599</c:v>
                </c:pt>
                <c:pt idx="23585">
                  <c:v>43422.78125</c:v>
                </c:pt>
                <c:pt idx="23586">
                  <c:v>43422.802083333401</c:v>
                </c:pt>
                <c:pt idx="23587">
                  <c:v>43422.822916666599</c:v>
                </c:pt>
                <c:pt idx="23588">
                  <c:v>43422.84375</c:v>
                </c:pt>
                <c:pt idx="23589">
                  <c:v>43422.864583333401</c:v>
                </c:pt>
                <c:pt idx="23590">
                  <c:v>43422.885416666599</c:v>
                </c:pt>
                <c:pt idx="23591">
                  <c:v>43422.90625</c:v>
                </c:pt>
                <c:pt idx="23592">
                  <c:v>43422.927083333401</c:v>
                </c:pt>
                <c:pt idx="23593">
                  <c:v>43422.947916666599</c:v>
                </c:pt>
                <c:pt idx="23594">
                  <c:v>43422.96875</c:v>
                </c:pt>
                <c:pt idx="23595">
                  <c:v>43422.989583333401</c:v>
                </c:pt>
                <c:pt idx="23596">
                  <c:v>43423.010416666599</c:v>
                </c:pt>
                <c:pt idx="23597">
                  <c:v>43423.03125</c:v>
                </c:pt>
                <c:pt idx="23598">
                  <c:v>43423.052083333401</c:v>
                </c:pt>
                <c:pt idx="23599">
                  <c:v>43423.072916666599</c:v>
                </c:pt>
                <c:pt idx="23600">
                  <c:v>43423.09375</c:v>
                </c:pt>
                <c:pt idx="23601">
                  <c:v>43423.114583333401</c:v>
                </c:pt>
                <c:pt idx="23602">
                  <c:v>43423.135416666599</c:v>
                </c:pt>
                <c:pt idx="23603">
                  <c:v>43423.15625</c:v>
                </c:pt>
                <c:pt idx="23604">
                  <c:v>43423.177083333401</c:v>
                </c:pt>
                <c:pt idx="23605">
                  <c:v>43423.197916666599</c:v>
                </c:pt>
                <c:pt idx="23606">
                  <c:v>43423.21875</c:v>
                </c:pt>
                <c:pt idx="23607">
                  <c:v>43423.239583333401</c:v>
                </c:pt>
                <c:pt idx="23608">
                  <c:v>43423.260416666599</c:v>
                </c:pt>
                <c:pt idx="23609">
                  <c:v>43423.28125</c:v>
                </c:pt>
                <c:pt idx="23610">
                  <c:v>43423.302083333401</c:v>
                </c:pt>
                <c:pt idx="23611">
                  <c:v>43423.322916666599</c:v>
                </c:pt>
                <c:pt idx="23612">
                  <c:v>43423.34375</c:v>
                </c:pt>
                <c:pt idx="23613">
                  <c:v>43423.364583333401</c:v>
                </c:pt>
                <c:pt idx="23614">
                  <c:v>43423.385416666599</c:v>
                </c:pt>
                <c:pt idx="23615">
                  <c:v>43423.40625</c:v>
                </c:pt>
                <c:pt idx="23616">
                  <c:v>43423.427083333401</c:v>
                </c:pt>
                <c:pt idx="23617">
                  <c:v>43423.447916666599</c:v>
                </c:pt>
                <c:pt idx="23618">
                  <c:v>43423.46875</c:v>
                </c:pt>
                <c:pt idx="23619">
                  <c:v>43423.489583333401</c:v>
                </c:pt>
                <c:pt idx="23620">
                  <c:v>43423.510416666599</c:v>
                </c:pt>
                <c:pt idx="23621">
                  <c:v>43423.53125</c:v>
                </c:pt>
                <c:pt idx="23622">
                  <c:v>43423.552083333401</c:v>
                </c:pt>
                <c:pt idx="23623">
                  <c:v>43423.572916666599</c:v>
                </c:pt>
                <c:pt idx="23624">
                  <c:v>43423.59375</c:v>
                </c:pt>
                <c:pt idx="23625">
                  <c:v>43423.614583333401</c:v>
                </c:pt>
                <c:pt idx="23626">
                  <c:v>43423.635416666599</c:v>
                </c:pt>
                <c:pt idx="23627">
                  <c:v>43423.65625</c:v>
                </c:pt>
                <c:pt idx="23628">
                  <c:v>43423.677083333401</c:v>
                </c:pt>
                <c:pt idx="23629">
                  <c:v>43423.697916666599</c:v>
                </c:pt>
                <c:pt idx="23630">
                  <c:v>43423.71875</c:v>
                </c:pt>
                <c:pt idx="23631">
                  <c:v>43423.739583333401</c:v>
                </c:pt>
                <c:pt idx="23632">
                  <c:v>43423.760416666599</c:v>
                </c:pt>
                <c:pt idx="23633">
                  <c:v>43423.78125</c:v>
                </c:pt>
                <c:pt idx="23634">
                  <c:v>43423.802083333401</c:v>
                </c:pt>
                <c:pt idx="23635">
                  <c:v>43423.822916666599</c:v>
                </c:pt>
                <c:pt idx="23636">
                  <c:v>43423.84375</c:v>
                </c:pt>
                <c:pt idx="23637">
                  <c:v>43423.864583333401</c:v>
                </c:pt>
                <c:pt idx="23638">
                  <c:v>43423.885416666599</c:v>
                </c:pt>
                <c:pt idx="23639">
                  <c:v>43423.90625</c:v>
                </c:pt>
                <c:pt idx="23640">
                  <c:v>43423.927083333401</c:v>
                </c:pt>
                <c:pt idx="23641">
                  <c:v>43423.947916666599</c:v>
                </c:pt>
                <c:pt idx="23642">
                  <c:v>43423.96875</c:v>
                </c:pt>
                <c:pt idx="23643">
                  <c:v>43423.989583333401</c:v>
                </c:pt>
                <c:pt idx="23644">
                  <c:v>43424.010416666599</c:v>
                </c:pt>
                <c:pt idx="23645">
                  <c:v>43424.03125</c:v>
                </c:pt>
                <c:pt idx="23646">
                  <c:v>43424.052083333401</c:v>
                </c:pt>
                <c:pt idx="23647">
                  <c:v>43424.072916666599</c:v>
                </c:pt>
                <c:pt idx="23648">
                  <c:v>43424.09375</c:v>
                </c:pt>
                <c:pt idx="23649">
                  <c:v>43424.114583333401</c:v>
                </c:pt>
                <c:pt idx="23650">
                  <c:v>43424.135416666599</c:v>
                </c:pt>
                <c:pt idx="23651">
                  <c:v>43424.15625</c:v>
                </c:pt>
                <c:pt idx="23652">
                  <c:v>43424.177083333401</c:v>
                </c:pt>
                <c:pt idx="23653">
                  <c:v>43424.197916666599</c:v>
                </c:pt>
                <c:pt idx="23654">
                  <c:v>43424.21875</c:v>
                </c:pt>
                <c:pt idx="23655">
                  <c:v>43424.239583333401</c:v>
                </c:pt>
                <c:pt idx="23656">
                  <c:v>43424.260416666599</c:v>
                </c:pt>
                <c:pt idx="23657">
                  <c:v>43424.28125</c:v>
                </c:pt>
                <c:pt idx="23658">
                  <c:v>43424.302083333401</c:v>
                </c:pt>
                <c:pt idx="23659">
                  <c:v>43424.322916666599</c:v>
                </c:pt>
                <c:pt idx="23660">
                  <c:v>43424.34375</c:v>
                </c:pt>
                <c:pt idx="23661">
                  <c:v>43424.364583333401</c:v>
                </c:pt>
                <c:pt idx="23662">
                  <c:v>43424.385416666599</c:v>
                </c:pt>
                <c:pt idx="23663">
                  <c:v>43424.40625</c:v>
                </c:pt>
                <c:pt idx="23664">
                  <c:v>43424.427083333401</c:v>
                </c:pt>
                <c:pt idx="23665">
                  <c:v>43424.447916666599</c:v>
                </c:pt>
                <c:pt idx="23666">
                  <c:v>43424.46875</c:v>
                </c:pt>
                <c:pt idx="23667">
                  <c:v>43424.489583333401</c:v>
                </c:pt>
                <c:pt idx="23668">
                  <c:v>43424.510416666599</c:v>
                </c:pt>
                <c:pt idx="23669">
                  <c:v>43424.53125</c:v>
                </c:pt>
                <c:pt idx="23670">
                  <c:v>43424.552083333401</c:v>
                </c:pt>
                <c:pt idx="23671">
                  <c:v>43424.572916666599</c:v>
                </c:pt>
                <c:pt idx="23672">
                  <c:v>43424.59375</c:v>
                </c:pt>
                <c:pt idx="23673">
                  <c:v>43424.614583333401</c:v>
                </c:pt>
                <c:pt idx="23674">
                  <c:v>43424.635416666599</c:v>
                </c:pt>
                <c:pt idx="23675">
                  <c:v>43424.65625</c:v>
                </c:pt>
                <c:pt idx="23676">
                  <c:v>43424.677083333401</c:v>
                </c:pt>
                <c:pt idx="23677">
                  <c:v>43424.697916666599</c:v>
                </c:pt>
                <c:pt idx="23678">
                  <c:v>43424.71875</c:v>
                </c:pt>
                <c:pt idx="23679">
                  <c:v>43424.739583333401</c:v>
                </c:pt>
                <c:pt idx="23680">
                  <c:v>43424.760416666599</c:v>
                </c:pt>
                <c:pt idx="23681">
                  <c:v>43424.78125</c:v>
                </c:pt>
                <c:pt idx="23682">
                  <c:v>43424.802083333401</c:v>
                </c:pt>
                <c:pt idx="23683">
                  <c:v>43424.822916666599</c:v>
                </c:pt>
                <c:pt idx="23684">
                  <c:v>43424.84375</c:v>
                </c:pt>
                <c:pt idx="23685">
                  <c:v>43424.864583333401</c:v>
                </c:pt>
                <c:pt idx="23686">
                  <c:v>43424.885416666599</c:v>
                </c:pt>
                <c:pt idx="23687">
                  <c:v>43424.90625</c:v>
                </c:pt>
                <c:pt idx="23688">
                  <c:v>43424.927083333401</c:v>
                </c:pt>
                <c:pt idx="23689">
                  <c:v>43424.947916666599</c:v>
                </c:pt>
                <c:pt idx="23690">
                  <c:v>43424.96875</c:v>
                </c:pt>
                <c:pt idx="23691">
                  <c:v>43424.989583333401</c:v>
                </c:pt>
                <c:pt idx="23692">
                  <c:v>43425.010416666599</c:v>
                </c:pt>
                <c:pt idx="23693">
                  <c:v>43425.03125</c:v>
                </c:pt>
                <c:pt idx="23694">
                  <c:v>43425.052083333401</c:v>
                </c:pt>
                <c:pt idx="23695">
                  <c:v>43425.072916666599</c:v>
                </c:pt>
                <c:pt idx="23696">
                  <c:v>43425.09375</c:v>
                </c:pt>
                <c:pt idx="23697">
                  <c:v>43425.114583333401</c:v>
                </c:pt>
                <c:pt idx="23698">
                  <c:v>43425.135416666599</c:v>
                </c:pt>
                <c:pt idx="23699">
                  <c:v>43425.15625</c:v>
                </c:pt>
                <c:pt idx="23700">
                  <c:v>43425.177083333401</c:v>
                </c:pt>
                <c:pt idx="23701">
                  <c:v>43425.197916666599</c:v>
                </c:pt>
                <c:pt idx="23702">
                  <c:v>43425.21875</c:v>
                </c:pt>
                <c:pt idx="23703">
                  <c:v>43425.239583333401</c:v>
                </c:pt>
                <c:pt idx="23704">
                  <c:v>43425.260416666599</c:v>
                </c:pt>
                <c:pt idx="23705">
                  <c:v>43425.28125</c:v>
                </c:pt>
                <c:pt idx="23706">
                  <c:v>43425.302083333401</c:v>
                </c:pt>
                <c:pt idx="23707">
                  <c:v>43425.322916666599</c:v>
                </c:pt>
                <c:pt idx="23708">
                  <c:v>43425.34375</c:v>
                </c:pt>
                <c:pt idx="23709">
                  <c:v>43425.364583333401</c:v>
                </c:pt>
                <c:pt idx="23710">
                  <c:v>43425.385416666599</c:v>
                </c:pt>
                <c:pt idx="23711">
                  <c:v>43425.40625</c:v>
                </c:pt>
                <c:pt idx="23712">
                  <c:v>43425.427083333401</c:v>
                </c:pt>
                <c:pt idx="23713">
                  <c:v>43425.447916666599</c:v>
                </c:pt>
                <c:pt idx="23714">
                  <c:v>43425.46875</c:v>
                </c:pt>
                <c:pt idx="23715">
                  <c:v>43425.489583333401</c:v>
                </c:pt>
                <c:pt idx="23716">
                  <c:v>43425.510416666599</c:v>
                </c:pt>
                <c:pt idx="23717">
                  <c:v>43425.53125</c:v>
                </c:pt>
                <c:pt idx="23718">
                  <c:v>43425.552083333401</c:v>
                </c:pt>
                <c:pt idx="23719">
                  <c:v>43425.572916666599</c:v>
                </c:pt>
                <c:pt idx="23720">
                  <c:v>43425.59375</c:v>
                </c:pt>
                <c:pt idx="23721">
                  <c:v>43425.614583333401</c:v>
                </c:pt>
                <c:pt idx="23722">
                  <c:v>43425.635416666599</c:v>
                </c:pt>
                <c:pt idx="23723">
                  <c:v>43425.65625</c:v>
                </c:pt>
                <c:pt idx="23724">
                  <c:v>43425.677083333401</c:v>
                </c:pt>
                <c:pt idx="23725">
                  <c:v>43425.697916666599</c:v>
                </c:pt>
                <c:pt idx="23726">
                  <c:v>43425.71875</c:v>
                </c:pt>
                <c:pt idx="23727">
                  <c:v>43425.739583333401</c:v>
                </c:pt>
                <c:pt idx="23728">
                  <c:v>43425.760416666599</c:v>
                </c:pt>
                <c:pt idx="23729">
                  <c:v>43425.78125</c:v>
                </c:pt>
                <c:pt idx="23730">
                  <c:v>43425.802083333401</c:v>
                </c:pt>
                <c:pt idx="23731">
                  <c:v>43425.822916666599</c:v>
                </c:pt>
                <c:pt idx="23732">
                  <c:v>43425.84375</c:v>
                </c:pt>
                <c:pt idx="23733">
                  <c:v>43425.864583333401</c:v>
                </c:pt>
                <c:pt idx="23734">
                  <c:v>43425.885416666599</c:v>
                </c:pt>
                <c:pt idx="23735">
                  <c:v>43425.90625</c:v>
                </c:pt>
                <c:pt idx="23736">
                  <c:v>43425.927083333401</c:v>
                </c:pt>
                <c:pt idx="23737">
                  <c:v>43425.947916666599</c:v>
                </c:pt>
                <c:pt idx="23738">
                  <c:v>43425.96875</c:v>
                </c:pt>
                <c:pt idx="23739">
                  <c:v>43425.989583333401</c:v>
                </c:pt>
                <c:pt idx="23740">
                  <c:v>43426.010416666599</c:v>
                </c:pt>
                <c:pt idx="23741">
                  <c:v>43426.03125</c:v>
                </c:pt>
                <c:pt idx="23742">
                  <c:v>43426.052083333401</c:v>
                </c:pt>
                <c:pt idx="23743">
                  <c:v>43426.072916666599</c:v>
                </c:pt>
                <c:pt idx="23744">
                  <c:v>43426.09375</c:v>
                </c:pt>
                <c:pt idx="23745">
                  <c:v>43426.114583333401</c:v>
                </c:pt>
                <c:pt idx="23746">
                  <c:v>43426.135416666599</c:v>
                </c:pt>
                <c:pt idx="23747">
                  <c:v>43426.15625</c:v>
                </c:pt>
                <c:pt idx="23748">
                  <c:v>43426.177083333401</c:v>
                </c:pt>
                <c:pt idx="23749">
                  <c:v>43426.197916666599</c:v>
                </c:pt>
                <c:pt idx="23750">
                  <c:v>43426.21875</c:v>
                </c:pt>
                <c:pt idx="23751">
                  <c:v>43426.239583333401</c:v>
                </c:pt>
                <c:pt idx="23752">
                  <c:v>43426.260416666599</c:v>
                </c:pt>
                <c:pt idx="23753">
                  <c:v>43426.28125</c:v>
                </c:pt>
                <c:pt idx="23754">
                  <c:v>43426.302083333401</c:v>
                </c:pt>
                <c:pt idx="23755">
                  <c:v>43426.322916666599</c:v>
                </c:pt>
                <c:pt idx="23756">
                  <c:v>43426.34375</c:v>
                </c:pt>
                <c:pt idx="23757">
                  <c:v>43426.364583333401</c:v>
                </c:pt>
                <c:pt idx="23758">
                  <c:v>43426.385416666599</c:v>
                </c:pt>
                <c:pt idx="23759">
                  <c:v>43426.40625</c:v>
                </c:pt>
                <c:pt idx="23760">
                  <c:v>43426.427083333401</c:v>
                </c:pt>
                <c:pt idx="23761">
                  <c:v>43426.447916666599</c:v>
                </c:pt>
                <c:pt idx="23762">
                  <c:v>43426.46875</c:v>
                </c:pt>
                <c:pt idx="23763">
                  <c:v>43426.489583333401</c:v>
                </c:pt>
                <c:pt idx="23764">
                  <c:v>43426.510416666599</c:v>
                </c:pt>
                <c:pt idx="23765">
                  <c:v>43426.53125</c:v>
                </c:pt>
                <c:pt idx="23766">
                  <c:v>43426.552083333401</c:v>
                </c:pt>
                <c:pt idx="23767">
                  <c:v>43426.572916666599</c:v>
                </c:pt>
                <c:pt idx="23768">
                  <c:v>43426.59375</c:v>
                </c:pt>
                <c:pt idx="23769">
                  <c:v>43426.614583333401</c:v>
                </c:pt>
                <c:pt idx="23770">
                  <c:v>43426.635416666599</c:v>
                </c:pt>
                <c:pt idx="23771">
                  <c:v>43426.65625</c:v>
                </c:pt>
                <c:pt idx="23772">
                  <c:v>43426.677083333401</c:v>
                </c:pt>
                <c:pt idx="23773">
                  <c:v>43426.697916666599</c:v>
                </c:pt>
                <c:pt idx="23774">
                  <c:v>43426.71875</c:v>
                </c:pt>
                <c:pt idx="23775">
                  <c:v>43426.739583333401</c:v>
                </c:pt>
                <c:pt idx="23776">
                  <c:v>43426.760416666599</c:v>
                </c:pt>
                <c:pt idx="23777">
                  <c:v>43426.78125</c:v>
                </c:pt>
                <c:pt idx="23778">
                  <c:v>43426.802083333401</c:v>
                </c:pt>
                <c:pt idx="23779">
                  <c:v>43426.822916666599</c:v>
                </c:pt>
                <c:pt idx="23780">
                  <c:v>43426.84375</c:v>
                </c:pt>
                <c:pt idx="23781">
                  <c:v>43426.864583333401</c:v>
                </c:pt>
                <c:pt idx="23782">
                  <c:v>43426.885416666599</c:v>
                </c:pt>
                <c:pt idx="23783">
                  <c:v>43426.90625</c:v>
                </c:pt>
                <c:pt idx="23784">
                  <c:v>43426.927083333401</c:v>
                </c:pt>
                <c:pt idx="23785">
                  <c:v>43426.947916666599</c:v>
                </c:pt>
                <c:pt idx="23786">
                  <c:v>43426.96875</c:v>
                </c:pt>
                <c:pt idx="23787">
                  <c:v>43426.989583333401</c:v>
                </c:pt>
                <c:pt idx="23788">
                  <c:v>43427.010416666599</c:v>
                </c:pt>
                <c:pt idx="23789">
                  <c:v>43427.03125</c:v>
                </c:pt>
                <c:pt idx="23790">
                  <c:v>43427.052083333401</c:v>
                </c:pt>
                <c:pt idx="23791">
                  <c:v>43427.072916666599</c:v>
                </c:pt>
                <c:pt idx="23792">
                  <c:v>43427.09375</c:v>
                </c:pt>
                <c:pt idx="23793">
                  <c:v>43427.114583333401</c:v>
                </c:pt>
                <c:pt idx="23794">
                  <c:v>43427.135416666599</c:v>
                </c:pt>
                <c:pt idx="23795">
                  <c:v>43427.15625</c:v>
                </c:pt>
                <c:pt idx="23796">
                  <c:v>43427.177083333401</c:v>
                </c:pt>
                <c:pt idx="23797">
                  <c:v>43427.197916666599</c:v>
                </c:pt>
                <c:pt idx="23798">
                  <c:v>43427.21875</c:v>
                </c:pt>
                <c:pt idx="23799">
                  <c:v>43427.239583333401</c:v>
                </c:pt>
                <c:pt idx="23800">
                  <c:v>43427.260416666599</c:v>
                </c:pt>
                <c:pt idx="23801">
                  <c:v>43427.28125</c:v>
                </c:pt>
                <c:pt idx="23802">
                  <c:v>43427.302083333401</c:v>
                </c:pt>
                <c:pt idx="23803">
                  <c:v>43427.322916666599</c:v>
                </c:pt>
                <c:pt idx="23804">
                  <c:v>43427.34375</c:v>
                </c:pt>
                <c:pt idx="23805">
                  <c:v>43427.364583333401</c:v>
                </c:pt>
                <c:pt idx="23806">
                  <c:v>43427.385416666599</c:v>
                </c:pt>
                <c:pt idx="23807">
                  <c:v>43427.40625</c:v>
                </c:pt>
                <c:pt idx="23808">
                  <c:v>43427.427083333401</c:v>
                </c:pt>
                <c:pt idx="23809">
                  <c:v>43427.447916666599</c:v>
                </c:pt>
                <c:pt idx="23810">
                  <c:v>43427.46875</c:v>
                </c:pt>
                <c:pt idx="23811">
                  <c:v>43427.489583333401</c:v>
                </c:pt>
                <c:pt idx="23812">
                  <c:v>43427.510416666599</c:v>
                </c:pt>
                <c:pt idx="23813">
                  <c:v>43427.53125</c:v>
                </c:pt>
                <c:pt idx="23814">
                  <c:v>43427.552083333401</c:v>
                </c:pt>
                <c:pt idx="23815">
                  <c:v>43427.572916666599</c:v>
                </c:pt>
                <c:pt idx="23816">
                  <c:v>43427.59375</c:v>
                </c:pt>
                <c:pt idx="23817">
                  <c:v>43427.614583333401</c:v>
                </c:pt>
                <c:pt idx="23818">
                  <c:v>43427.635416666599</c:v>
                </c:pt>
                <c:pt idx="23819">
                  <c:v>43427.65625</c:v>
                </c:pt>
                <c:pt idx="23820">
                  <c:v>43427.677083333401</c:v>
                </c:pt>
                <c:pt idx="23821">
                  <c:v>43427.697916666599</c:v>
                </c:pt>
                <c:pt idx="23822">
                  <c:v>43427.71875</c:v>
                </c:pt>
                <c:pt idx="23823">
                  <c:v>43427.739583333401</c:v>
                </c:pt>
                <c:pt idx="23824">
                  <c:v>43427.760416666599</c:v>
                </c:pt>
                <c:pt idx="23825">
                  <c:v>43427.78125</c:v>
                </c:pt>
                <c:pt idx="23826">
                  <c:v>43427.802083333401</c:v>
                </c:pt>
                <c:pt idx="23827">
                  <c:v>43427.822916666599</c:v>
                </c:pt>
                <c:pt idx="23828">
                  <c:v>43427.84375</c:v>
                </c:pt>
                <c:pt idx="23829">
                  <c:v>43427.864583333401</c:v>
                </c:pt>
                <c:pt idx="23830">
                  <c:v>43427.885416666599</c:v>
                </c:pt>
                <c:pt idx="23831">
                  <c:v>43427.90625</c:v>
                </c:pt>
                <c:pt idx="23832">
                  <c:v>43427.927083333401</c:v>
                </c:pt>
                <c:pt idx="23833">
                  <c:v>43427.947916666599</c:v>
                </c:pt>
                <c:pt idx="23834">
                  <c:v>43427.96875</c:v>
                </c:pt>
                <c:pt idx="23835">
                  <c:v>43427.989583333401</c:v>
                </c:pt>
                <c:pt idx="23836">
                  <c:v>43428.010416666599</c:v>
                </c:pt>
                <c:pt idx="23837">
                  <c:v>43428.03125</c:v>
                </c:pt>
                <c:pt idx="23838">
                  <c:v>43428.052083333401</c:v>
                </c:pt>
                <c:pt idx="23839">
                  <c:v>43428.072916666599</c:v>
                </c:pt>
                <c:pt idx="23840">
                  <c:v>43428.09375</c:v>
                </c:pt>
                <c:pt idx="23841">
                  <c:v>43428.114583333401</c:v>
                </c:pt>
                <c:pt idx="23842">
                  <c:v>43428.135416666599</c:v>
                </c:pt>
                <c:pt idx="23843">
                  <c:v>43428.15625</c:v>
                </c:pt>
                <c:pt idx="23844">
                  <c:v>43428.177083333401</c:v>
                </c:pt>
                <c:pt idx="23845">
                  <c:v>43428.197916666599</c:v>
                </c:pt>
                <c:pt idx="23846">
                  <c:v>43428.21875</c:v>
                </c:pt>
                <c:pt idx="23847">
                  <c:v>43428.239583333401</c:v>
                </c:pt>
                <c:pt idx="23848">
                  <c:v>43428.260416666599</c:v>
                </c:pt>
                <c:pt idx="23849">
                  <c:v>43428.28125</c:v>
                </c:pt>
                <c:pt idx="23850">
                  <c:v>43428.302083333401</c:v>
                </c:pt>
                <c:pt idx="23851">
                  <c:v>43428.322916666599</c:v>
                </c:pt>
                <c:pt idx="23852">
                  <c:v>43428.34375</c:v>
                </c:pt>
                <c:pt idx="23853">
                  <c:v>43428.364583333401</c:v>
                </c:pt>
                <c:pt idx="23854">
                  <c:v>43428.385416666599</c:v>
                </c:pt>
                <c:pt idx="23855">
                  <c:v>43428.40625</c:v>
                </c:pt>
                <c:pt idx="23856">
                  <c:v>43428.427083333401</c:v>
                </c:pt>
                <c:pt idx="23857">
                  <c:v>43428.447916666599</c:v>
                </c:pt>
                <c:pt idx="23858">
                  <c:v>43428.46875</c:v>
                </c:pt>
                <c:pt idx="23859">
                  <c:v>43428.489583333401</c:v>
                </c:pt>
                <c:pt idx="23860">
                  <c:v>43428.510416666599</c:v>
                </c:pt>
                <c:pt idx="23861">
                  <c:v>43428.53125</c:v>
                </c:pt>
                <c:pt idx="23862">
                  <c:v>43428.552083333401</c:v>
                </c:pt>
                <c:pt idx="23863">
                  <c:v>43428.572916666599</c:v>
                </c:pt>
                <c:pt idx="23864">
                  <c:v>43428.59375</c:v>
                </c:pt>
                <c:pt idx="23865">
                  <c:v>43428.614583333401</c:v>
                </c:pt>
                <c:pt idx="23866">
                  <c:v>43428.635416666599</c:v>
                </c:pt>
                <c:pt idx="23867">
                  <c:v>43428.65625</c:v>
                </c:pt>
                <c:pt idx="23868">
                  <c:v>43428.677083333401</c:v>
                </c:pt>
                <c:pt idx="23869">
                  <c:v>43428.697916666599</c:v>
                </c:pt>
                <c:pt idx="23870">
                  <c:v>43428.71875</c:v>
                </c:pt>
                <c:pt idx="23871">
                  <c:v>43428.739583333401</c:v>
                </c:pt>
                <c:pt idx="23872">
                  <c:v>43428.760416666599</c:v>
                </c:pt>
                <c:pt idx="23873">
                  <c:v>43428.78125</c:v>
                </c:pt>
                <c:pt idx="23874">
                  <c:v>43428.802083333401</c:v>
                </c:pt>
                <c:pt idx="23875">
                  <c:v>43428.822916666599</c:v>
                </c:pt>
                <c:pt idx="23876">
                  <c:v>43428.84375</c:v>
                </c:pt>
                <c:pt idx="23877">
                  <c:v>43428.864583333401</c:v>
                </c:pt>
                <c:pt idx="23878">
                  <c:v>43428.885416666599</c:v>
                </c:pt>
                <c:pt idx="23879">
                  <c:v>43428.90625</c:v>
                </c:pt>
                <c:pt idx="23880">
                  <c:v>43428.927083333401</c:v>
                </c:pt>
                <c:pt idx="23881">
                  <c:v>43428.947916666599</c:v>
                </c:pt>
                <c:pt idx="23882">
                  <c:v>43428.96875</c:v>
                </c:pt>
                <c:pt idx="23883">
                  <c:v>43428.989583333401</c:v>
                </c:pt>
                <c:pt idx="23884">
                  <c:v>43429.010416666599</c:v>
                </c:pt>
                <c:pt idx="23885">
                  <c:v>43429.03125</c:v>
                </c:pt>
                <c:pt idx="23886">
                  <c:v>43429.052083333401</c:v>
                </c:pt>
                <c:pt idx="23887">
                  <c:v>43429.072916666599</c:v>
                </c:pt>
                <c:pt idx="23888">
                  <c:v>43429.09375</c:v>
                </c:pt>
                <c:pt idx="23889">
                  <c:v>43429.114583333401</c:v>
                </c:pt>
                <c:pt idx="23890">
                  <c:v>43429.135416666599</c:v>
                </c:pt>
                <c:pt idx="23891">
                  <c:v>43429.15625</c:v>
                </c:pt>
                <c:pt idx="23892">
                  <c:v>43429.177083333401</c:v>
                </c:pt>
                <c:pt idx="23893">
                  <c:v>43429.197916666599</c:v>
                </c:pt>
                <c:pt idx="23894">
                  <c:v>43429.21875</c:v>
                </c:pt>
                <c:pt idx="23895">
                  <c:v>43429.239583333401</c:v>
                </c:pt>
                <c:pt idx="23896">
                  <c:v>43429.260416666599</c:v>
                </c:pt>
                <c:pt idx="23897">
                  <c:v>43429.28125</c:v>
                </c:pt>
                <c:pt idx="23898">
                  <c:v>43429.302083333401</c:v>
                </c:pt>
                <c:pt idx="23899">
                  <c:v>43429.322916666599</c:v>
                </c:pt>
                <c:pt idx="23900">
                  <c:v>43429.34375</c:v>
                </c:pt>
                <c:pt idx="23901">
                  <c:v>43429.364583333401</c:v>
                </c:pt>
                <c:pt idx="23902">
                  <c:v>43429.385416666599</c:v>
                </c:pt>
                <c:pt idx="23903">
                  <c:v>43429.40625</c:v>
                </c:pt>
                <c:pt idx="23904">
                  <c:v>43429.427083333401</c:v>
                </c:pt>
                <c:pt idx="23905">
                  <c:v>43429.447916666599</c:v>
                </c:pt>
                <c:pt idx="23906">
                  <c:v>43429.46875</c:v>
                </c:pt>
                <c:pt idx="23907">
                  <c:v>43429.489583333401</c:v>
                </c:pt>
                <c:pt idx="23908">
                  <c:v>43429.510416666599</c:v>
                </c:pt>
                <c:pt idx="23909">
                  <c:v>43429.53125</c:v>
                </c:pt>
                <c:pt idx="23910">
                  <c:v>43429.552083333401</c:v>
                </c:pt>
                <c:pt idx="23911">
                  <c:v>43429.572916666599</c:v>
                </c:pt>
                <c:pt idx="23912">
                  <c:v>43429.59375</c:v>
                </c:pt>
                <c:pt idx="23913">
                  <c:v>43429.614583333401</c:v>
                </c:pt>
                <c:pt idx="23914">
                  <c:v>43429.635416666599</c:v>
                </c:pt>
                <c:pt idx="23915">
                  <c:v>43429.65625</c:v>
                </c:pt>
                <c:pt idx="23916">
                  <c:v>43429.677083333401</c:v>
                </c:pt>
                <c:pt idx="23917">
                  <c:v>43429.697916666599</c:v>
                </c:pt>
                <c:pt idx="23918">
                  <c:v>43429.71875</c:v>
                </c:pt>
                <c:pt idx="23919">
                  <c:v>43429.739583333401</c:v>
                </c:pt>
                <c:pt idx="23920">
                  <c:v>43429.760416666599</c:v>
                </c:pt>
                <c:pt idx="23921">
                  <c:v>43429.78125</c:v>
                </c:pt>
                <c:pt idx="23922">
                  <c:v>43429.802083333401</c:v>
                </c:pt>
                <c:pt idx="23923">
                  <c:v>43429.822916666599</c:v>
                </c:pt>
                <c:pt idx="23924">
                  <c:v>43429.84375</c:v>
                </c:pt>
                <c:pt idx="23925">
                  <c:v>43429.864583333401</c:v>
                </c:pt>
                <c:pt idx="23926">
                  <c:v>43429.885416666599</c:v>
                </c:pt>
                <c:pt idx="23927">
                  <c:v>43429.90625</c:v>
                </c:pt>
                <c:pt idx="23928">
                  <c:v>43429.927083333401</c:v>
                </c:pt>
                <c:pt idx="23929">
                  <c:v>43429.947916666599</c:v>
                </c:pt>
                <c:pt idx="23930">
                  <c:v>43429.96875</c:v>
                </c:pt>
                <c:pt idx="23931">
                  <c:v>43429.989583333401</c:v>
                </c:pt>
                <c:pt idx="23932">
                  <c:v>43430.010416666599</c:v>
                </c:pt>
                <c:pt idx="23933">
                  <c:v>43430.03125</c:v>
                </c:pt>
                <c:pt idx="23934">
                  <c:v>43430.052083333401</c:v>
                </c:pt>
                <c:pt idx="23935">
                  <c:v>43430.072916666599</c:v>
                </c:pt>
                <c:pt idx="23936">
                  <c:v>43430.09375</c:v>
                </c:pt>
                <c:pt idx="23937">
                  <c:v>43430.114583333401</c:v>
                </c:pt>
                <c:pt idx="23938">
                  <c:v>43430.135416666599</c:v>
                </c:pt>
                <c:pt idx="23939">
                  <c:v>43430.15625</c:v>
                </c:pt>
                <c:pt idx="23940">
                  <c:v>43430.177083333401</c:v>
                </c:pt>
                <c:pt idx="23941">
                  <c:v>43430.197916666599</c:v>
                </c:pt>
                <c:pt idx="23942">
                  <c:v>43430.21875</c:v>
                </c:pt>
                <c:pt idx="23943">
                  <c:v>43430.239583333401</c:v>
                </c:pt>
                <c:pt idx="23944">
                  <c:v>43430.260416666599</c:v>
                </c:pt>
                <c:pt idx="23945">
                  <c:v>43430.28125</c:v>
                </c:pt>
                <c:pt idx="23946">
                  <c:v>43430.302083333401</c:v>
                </c:pt>
                <c:pt idx="23947">
                  <c:v>43430.322916666599</c:v>
                </c:pt>
                <c:pt idx="23948">
                  <c:v>43430.34375</c:v>
                </c:pt>
                <c:pt idx="23949">
                  <c:v>43430.364583333401</c:v>
                </c:pt>
                <c:pt idx="23950">
                  <c:v>43430.385416666599</c:v>
                </c:pt>
                <c:pt idx="23951">
                  <c:v>43430.40625</c:v>
                </c:pt>
                <c:pt idx="23952">
                  <c:v>43430.427083333401</c:v>
                </c:pt>
                <c:pt idx="23953">
                  <c:v>43430.447916666599</c:v>
                </c:pt>
                <c:pt idx="23954">
                  <c:v>43430.46875</c:v>
                </c:pt>
                <c:pt idx="23955">
                  <c:v>43430.489583333401</c:v>
                </c:pt>
                <c:pt idx="23956">
                  <c:v>43430.510416666599</c:v>
                </c:pt>
                <c:pt idx="23957">
                  <c:v>43430.53125</c:v>
                </c:pt>
                <c:pt idx="23958">
                  <c:v>43430.552083333401</c:v>
                </c:pt>
                <c:pt idx="23959">
                  <c:v>43430.572916666599</c:v>
                </c:pt>
                <c:pt idx="23960">
                  <c:v>43430.59375</c:v>
                </c:pt>
                <c:pt idx="23961">
                  <c:v>43430.614583333401</c:v>
                </c:pt>
                <c:pt idx="23962">
                  <c:v>43430.635416666599</c:v>
                </c:pt>
                <c:pt idx="23963">
                  <c:v>43430.65625</c:v>
                </c:pt>
                <c:pt idx="23964">
                  <c:v>43430.677083333401</c:v>
                </c:pt>
                <c:pt idx="23965">
                  <c:v>43430.697916666599</c:v>
                </c:pt>
                <c:pt idx="23966">
                  <c:v>43430.71875</c:v>
                </c:pt>
                <c:pt idx="23967">
                  <c:v>43430.739583333401</c:v>
                </c:pt>
                <c:pt idx="23968">
                  <c:v>43430.760416666599</c:v>
                </c:pt>
                <c:pt idx="23969">
                  <c:v>43430.78125</c:v>
                </c:pt>
                <c:pt idx="23970">
                  <c:v>43430.802083333401</c:v>
                </c:pt>
                <c:pt idx="23971">
                  <c:v>43430.822916666599</c:v>
                </c:pt>
                <c:pt idx="23972">
                  <c:v>43430.84375</c:v>
                </c:pt>
                <c:pt idx="23973">
                  <c:v>43430.864583333401</c:v>
                </c:pt>
                <c:pt idx="23974">
                  <c:v>43430.885416666599</c:v>
                </c:pt>
                <c:pt idx="23975">
                  <c:v>43430.90625</c:v>
                </c:pt>
                <c:pt idx="23976">
                  <c:v>43430.927083333401</c:v>
                </c:pt>
                <c:pt idx="23977">
                  <c:v>43430.947916666599</c:v>
                </c:pt>
                <c:pt idx="23978">
                  <c:v>43430.96875</c:v>
                </c:pt>
                <c:pt idx="23979">
                  <c:v>43430.989583333401</c:v>
                </c:pt>
                <c:pt idx="23980">
                  <c:v>43431.010416666599</c:v>
                </c:pt>
                <c:pt idx="23981">
                  <c:v>43431.03125</c:v>
                </c:pt>
                <c:pt idx="23982">
                  <c:v>43431.052083333401</c:v>
                </c:pt>
                <c:pt idx="23983">
                  <c:v>43431.072916666599</c:v>
                </c:pt>
                <c:pt idx="23984">
                  <c:v>43431.09375</c:v>
                </c:pt>
                <c:pt idx="23985">
                  <c:v>43431.114583333401</c:v>
                </c:pt>
                <c:pt idx="23986">
                  <c:v>43431.135416666599</c:v>
                </c:pt>
                <c:pt idx="23987">
                  <c:v>43431.15625</c:v>
                </c:pt>
                <c:pt idx="23988">
                  <c:v>43431.177083333401</c:v>
                </c:pt>
                <c:pt idx="23989">
                  <c:v>43431.197916666599</c:v>
                </c:pt>
                <c:pt idx="23990">
                  <c:v>43431.21875</c:v>
                </c:pt>
                <c:pt idx="23991">
                  <c:v>43431.239583333401</c:v>
                </c:pt>
                <c:pt idx="23992">
                  <c:v>43431.260416666599</c:v>
                </c:pt>
                <c:pt idx="23993">
                  <c:v>43431.28125</c:v>
                </c:pt>
                <c:pt idx="23994">
                  <c:v>43431.302083333401</c:v>
                </c:pt>
                <c:pt idx="23995">
                  <c:v>43431.322916666599</c:v>
                </c:pt>
                <c:pt idx="23996">
                  <c:v>43431.34375</c:v>
                </c:pt>
                <c:pt idx="23997">
                  <c:v>43431.364583333401</c:v>
                </c:pt>
                <c:pt idx="23998">
                  <c:v>43431.385416666599</c:v>
                </c:pt>
                <c:pt idx="23999">
                  <c:v>43431.40625</c:v>
                </c:pt>
                <c:pt idx="24000">
                  <c:v>43431.427083333401</c:v>
                </c:pt>
                <c:pt idx="24001">
                  <c:v>43431.447916666599</c:v>
                </c:pt>
                <c:pt idx="24002">
                  <c:v>43431.46875</c:v>
                </c:pt>
                <c:pt idx="24003">
                  <c:v>43431.489583333401</c:v>
                </c:pt>
                <c:pt idx="24004">
                  <c:v>43431.510416666599</c:v>
                </c:pt>
                <c:pt idx="24005">
                  <c:v>43431.53125</c:v>
                </c:pt>
                <c:pt idx="24006">
                  <c:v>43431.552083333401</c:v>
                </c:pt>
                <c:pt idx="24007">
                  <c:v>43431.572916666599</c:v>
                </c:pt>
                <c:pt idx="24008">
                  <c:v>43431.59375</c:v>
                </c:pt>
                <c:pt idx="24009">
                  <c:v>43431.614583333401</c:v>
                </c:pt>
                <c:pt idx="24010">
                  <c:v>43431.635416666599</c:v>
                </c:pt>
                <c:pt idx="24011">
                  <c:v>43431.65625</c:v>
                </c:pt>
                <c:pt idx="24012">
                  <c:v>43431.677083333401</c:v>
                </c:pt>
                <c:pt idx="24013">
                  <c:v>43431.697916666599</c:v>
                </c:pt>
                <c:pt idx="24014">
                  <c:v>43431.71875</c:v>
                </c:pt>
                <c:pt idx="24015">
                  <c:v>43431.739583333401</c:v>
                </c:pt>
                <c:pt idx="24016">
                  <c:v>43431.760416666599</c:v>
                </c:pt>
                <c:pt idx="24017">
                  <c:v>43431.78125</c:v>
                </c:pt>
                <c:pt idx="24018">
                  <c:v>43431.802083333401</c:v>
                </c:pt>
                <c:pt idx="24019">
                  <c:v>43431.822916666599</c:v>
                </c:pt>
                <c:pt idx="24020">
                  <c:v>43431.84375</c:v>
                </c:pt>
                <c:pt idx="24021">
                  <c:v>43431.864583333401</c:v>
                </c:pt>
                <c:pt idx="24022">
                  <c:v>43431.885416666599</c:v>
                </c:pt>
                <c:pt idx="24023">
                  <c:v>43431.90625</c:v>
                </c:pt>
                <c:pt idx="24024">
                  <c:v>43431.927083333401</c:v>
                </c:pt>
                <c:pt idx="24025">
                  <c:v>43431.947916666599</c:v>
                </c:pt>
                <c:pt idx="24026">
                  <c:v>43431.96875</c:v>
                </c:pt>
                <c:pt idx="24027">
                  <c:v>43431.989583333401</c:v>
                </c:pt>
                <c:pt idx="24028">
                  <c:v>43432.010416666599</c:v>
                </c:pt>
                <c:pt idx="24029">
                  <c:v>43432.03125</c:v>
                </c:pt>
                <c:pt idx="24030">
                  <c:v>43432.052083333401</c:v>
                </c:pt>
                <c:pt idx="24031">
                  <c:v>43432.072916666599</c:v>
                </c:pt>
                <c:pt idx="24032">
                  <c:v>43432.09375</c:v>
                </c:pt>
                <c:pt idx="24033">
                  <c:v>43432.114583333401</c:v>
                </c:pt>
                <c:pt idx="24034">
                  <c:v>43432.135416666599</c:v>
                </c:pt>
                <c:pt idx="24035">
                  <c:v>43432.15625</c:v>
                </c:pt>
                <c:pt idx="24036">
                  <c:v>43432.177083333401</c:v>
                </c:pt>
                <c:pt idx="24037">
                  <c:v>43432.197916666599</c:v>
                </c:pt>
                <c:pt idx="24038">
                  <c:v>43432.21875</c:v>
                </c:pt>
                <c:pt idx="24039">
                  <c:v>43432.239583333401</c:v>
                </c:pt>
                <c:pt idx="24040">
                  <c:v>43432.260416666599</c:v>
                </c:pt>
                <c:pt idx="24041">
                  <c:v>43432.28125</c:v>
                </c:pt>
                <c:pt idx="24042">
                  <c:v>43432.302083333401</c:v>
                </c:pt>
                <c:pt idx="24043">
                  <c:v>43432.322916666599</c:v>
                </c:pt>
                <c:pt idx="24044">
                  <c:v>43432.34375</c:v>
                </c:pt>
                <c:pt idx="24045">
                  <c:v>43432.364583333401</c:v>
                </c:pt>
                <c:pt idx="24046">
                  <c:v>43432.385416666599</c:v>
                </c:pt>
                <c:pt idx="24047">
                  <c:v>43432.40625</c:v>
                </c:pt>
                <c:pt idx="24048">
                  <c:v>43432.427083333401</c:v>
                </c:pt>
                <c:pt idx="24049">
                  <c:v>43432.447916666599</c:v>
                </c:pt>
                <c:pt idx="24050">
                  <c:v>43432.46875</c:v>
                </c:pt>
                <c:pt idx="24051">
                  <c:v>43432.489583333401</c:v>
                </c:pt>
                <c:pt idx="24052">
                  <c:v>43432.510416666599</c:v>
                </c:pt>
                <c:pt idx="24053">
                  <c:v>43432.53125</c:v>
                </c:pt>
                <c:pt idx="24054">
                  <c:v>43432.552083333401</c:v>
                </c:pt>
                <c:pt idx="24055">
                  <c:v>43432.572916666599</c:v>
                </c:pt>
                <c:pt idx="24056">
                  <c:v>43432.59375</c:v>
                </c:pt>
                <c:pt idx="24057">
                  <c:v>43432.614583333401</c:v>
                </c:pt>
                <c:pt idx="24058">
                  <c:v>43432.635416666599</c:v>
                </c:pt>
                <c:pt idx="24059">
                  <c:v>43432.65625</c:v>
                </c:pt>
                <c:pt idx="24060">
                  <c:v>43432.677083333401</c:v>
                </c:pt>
                <c:pt idx="24061">
                  <c:v>43432.697916666599</c:v>
                </c:pt>
                <c:pt idx="24062">
                  <c:v>43432.71875</c:v>
                </c:pt>
                <c:pt idx="24063">
                  <c:v>43432.739583333401</c:v>
                </c:pt>
                <c:pt idx="24064">
                  <c:v>43432.760416666599</c:v>
                </c:pt>
                <c:pt idx="24065">
                  <c:v>43432.78125</c:v>
                </c:pt>
                <c:pt idx="24066">
                  <c:v>43432.802083333401</c:v>
                </c:pt>
                <c:pt idx="24067">
                  <c:v>43432.822916666599</c:v>
                </c:pt>
                <c:pt idx="24068">
                  <c:v>43432.84375</c:v>
                </c:pt>
                <c:pt idx="24069">
                  <c:v>43432.864583333401</c:v>
                </c:pt>
                <c:pt idx="24070">
                  <c:v>43432.885416666599</c:v>
                </c:pt>
                <c:pt idx="24071">
                  <c:v>43432.90625</c:v>
                </c:pt>
                <c:pt idx="24072">
                  <c:v>43432.927083333401</c:v>
                </c:pt>
                <c:pt idx="24073">
                  <c:v>43432.947916666599</c:v>
                </c:pt>
                <c:pt idx="24074">
                  <c:v>43432.96875</c:v>
                </c:pt>
                <c:pt idx="24075">
                  <c:v>43432.989583333401</c:v>
                </c:pt>
                <c:pt idx="24076">
                  <c:v>43433.010416666599</c:v>
                </c:pt>
                <c:pt idx="24077">
                  <c:v>43433.03125</c:v>
                </c:pt>
                <c:pt idx="24078">
                  <c:v>43433.052083333401</c:v>
                </c:pt>
                <c:pt idx="24079">
                  <c:v>43433.072916666599</c:v>
                </c:pt>
                <c:pt idx="24080">
                  <c:v>43433.09375</c:v>
                </c:pt>
                <c:pt idx="24081">
                  <c:v>43433.114583333401</c:v>
                </c:pt>
                <c:pt idx="24082">
                  <c:v>43433.135416666599</c:v>
                </c:pt>
                <c:pt idx="24083">
                  <c:v>43433.15625</c:v>
                </c:pt>
                <c:pt idx="24084">
                  <c:v>43433.177083333401</c:v>
                </c:pt>
                <c:pt idx="24085">
                  <c:v>43433.197916666599</c:v>
                </c:pt>
                <c:pt idx="24086">
                  <c:v>43433.21875</c:v>
                </c:pt>
                <c:pt idx="24087">
                  <c:v>43433.239583333401</c:v>
                </c:pt>
                <c:pt idx="24088">
                  <c:v>43433.260416666599</c:v>
                </c:pt>
                <c:pt idx="24089">
                  <c:v>43433.28125</c:v>
                </c:pt>
                <c:pt idx="24090">
                  <c:v>43433.302083333401</c:v>
                </c:pt>
                <c:pt idx="24091">
                  <c:v>43433.322916666599</c:v>
                </c:pt>
                <c:pt idx="24092">
                  <c:v>43433.34375</c:v>
                </c:pt>
                <c:pt idx="24093">
                  <c:v>43433.364583333401</c:v>
                </c:pt>
                <c:pt idx="24094">
                  <c:v>43433.385416666599</c:v>
                </c:pt>
                <c:pt idx="24095">
                  <c:v>43433.40625</c:v>
                </c:pt>
                <c:pt idx="24096">
                  <c:v>43433.427083333401</c:v>
                </c:pt>
                <c:pt idx="24097">
                  <c:v>43433.447916666599</c:v>
                </c:pt>
                <c:pt idx="24098">
                  <c:v>43433.46875</c:v>
                </c:pt>
                <c:pt idx="24099">
                  <c:v>43433.489583333401</c:v>
                </c:pt>
                <c:pt idx="24100">
                  <c:v>43433.510416666599</c:v>
                </c:pt>
                <c:pt idx="24101">
                  <c:v>43433.53125</c:v>
                </c:pt>
                <c:pt idx="24102">
                  <c:v>43433.552083333401</c:v>
                </c:pt>
                <c:pt idx="24103">
                  <c:v>43433.572916666599</c:v>
                </c:pt>
                <c:pt idx="24104">
                  <c:v>43433.59375</c:v>
                </c:pt>
                <c:pt idx="24105">
                  <c:v>43433.614583333401</c:v>
                </c:pt>
                <c:pt idx="24106">
                  <c:v>43433.635416666599</c:v>
                </c:pt>
                <c:pt idx="24107">
                  <c:v>43433.65625</c:v>
                </c:pt>
                <c:pt idx="24108">
                  <c:v>43433.677083333401</c:v>
                </c:pt>
                <c:pt idx="24109">
                  <c:v>43433.697916666599</c:v>
                </c:pt>
                <c:pt idx="24110">
                  <c:v>43433.71875</c:v>
                </c:pt>
                <c:pt idx="24111">
                  <c:v>43433.739583333401</c:v>
                </c:pt>
                <c:pt idx="24112">
                  <c:v>43433.760416666599</c:v>
                </c:pt>
                <c:pt idx="24113">
                  <c:v>43433.78125</c:v>
                </c:pt>
                <c:pt idx="24114">
                  <c:v>43433.802083333401</c:v>
                </c:pt>
                <c:pt idx="24115">
                  <c:v>43433.822916666599</c:v>
                </c:pt>
                <c:pt idx="24116">
                  <c:v>43433.84375</c:v>
                </c:pt>
                <c:pt idx="24117">
                  <c:v>43433.864583333401</c:v>
                </c:pt>
                <c:pt idx="24118">
                  <c:v>43433.885416666599</c:v>
                </c:pt>
                <c:pt idx="24119">
                  <c:v>43433.90625</c:v>
                </c:pt>
                <c:pt idx="24120">
                  <c:v>43433.927083333401</c:v>
                </c:pt>
                <c:pt idx="24121">
                  <c:v>43433.947916666599</c:v>
                </c:pt>
                <c:pt idx="24122">
                  <c:v>43433.96875</c:v>
                </c:pt>
                <c:pt idx="24123">
                  <c:v>43433.989583333401</c:v>
                </c:pt>
                <c:pt idx="24124">
                  <c:v>43434.010416666599</c:v>
                </c:pt>
                <c:pt idx="24125">
                  <c:v>43434.03125</c:v>
                </c:pt>
                <c:pt idx="24126">
                  <c:v>43434.052083333401</c:v>
                </c:pt>
                <c:pt idx="24127">
                  <c:v>43434.072916666599</c:v>
                </c:pt>
                <c:pt idx="24128">
                  <c:v>43434.09375</c:v>
                </c:pt>
                <c:pt idx="24129">
                  <c:v>43434.114583333401</c:v>
                </c:pt>
                <c:pt idx="24130">
                  <c:v>43434.135416666599</c:v>
                </c:pt>
                <c:pt idx="24131">
                  <c:v>43434.15625</c:v>
                </c:pt>
                <c:pt idx="24132">
                  <c:v>43434.177083333401</c:v>
                </c:pt>
                <c:pt idx="24133">
                  <c:v>43434.197916666599</c:v>
                </c:pt>
                <c:pt idx="24134">
                  <c:v>43434.21875</c:v>
                </c:pt>
                <c:pt idx="24135">
                  <c:v>43434.239583333401</c:v>
                </c:pt>
                <c:pt idx="24136">
                  <c:v>43434.260416666599</c:v>
                </c:pt>
                <c:pt idx="24137">
                  <c:v>43434.28125</c:v>
                </c:pt>
                <c:pt idx="24138">
                  <c:v>43434.302083333401</c:v>
                </c:pt>
                <c:pt idx="24139">
                  <c:v>43434.322916666599</c:v>
                </c:pt>
                <c:pt idx="24140">
                  <c:v>43434.34375</c:v>
                </c:pt>
                <c:pt idx="24141">
                  <c:v>43434.364583333401</c:v>
                </c:pt>
                <c:pt idx="24142">
                  <c:v>43434.385416666599</c:v>
                </c:pt>
                <c:pt idx="24143">
                  <c:v>43434.40625</c:v>
                </c:pt>
                <c:pt idx="24144">
                  <c:v>43434.427083333401</c:v>
                </c:pt>
                <c:pt idx="24145">
                  <c:v>43434.447916666599</c:v>
                </c:pt>
                <c:pt idx="24146">
                  <c:v>43434.46875</c:v>
                </c:pt>
                <c:pt idx="24147">
                  <c:v>43434.489583333401</c:v>
                </c:pt>
                <c:pt idx="24148">
                  <c:v>43434.510416666599</c:v>
                </c:pt>
                <c:pt idx="24149">
                  <c:v>43434.53125</c:v>
                </c:pt>
                <c:pt idx="24150">
                  <c:v>43434.552083333401</c:v>
                </c:pt>
                <c:pt idx="24151">
                  <c:v>43434.572916666599</c:v>
                </c:pt>
                <c:pt idx="24152">
                  <c:v>43434.59375</c:v>
                </c:pt>
                <c:pt idx="24153">
                  <c:v>43434.614583333401</c:v>
                </c:pt>
                <c:pt idx="24154">
                  <c:v>43434.635416666599</c:v>
                </c:pt>
                <c:pt idx="24155">
                  <c:v>43434.65625</c:v>
                </c:pt>
                <c:pt idx="24156">
                  <c:v>43434.677083333401</c:v>
                </c:pt>
                <c:pt idx="24157">
                  <c:v>43434.697916666599</c:v>
                </c:pt>
                <c:pt idx="24158">
                  <c:v>43434.71875</c:v>
                </c:pt>
                <c:pt idx="24159">
                  <c:v>43434.739583333401</c:v>
                </c:pt>
                <c:pt idx="24160">
                  <c:v>43434.760416666599</c:v>
                </c:pt>
                <c:pt idx="24161">
                  <c:v>43434.78125</c:v>
                </c:pt>
                <c:pt idx="24162">
                  <c:v>43434.802083333401</c:v>
                </c:pt>
                <c:pt idx="24163">
                  <c:v>43434.822916666599</c:v>
                </c:pt>
                <c:pt idx="24164">
                  <c:v>43434.84375</c:v>
                </c:pt>
                <c:pt idx="24165">
                  <c:v>43434.864583333401</c:v>
                </c:pt>
                <c:pt idx="24166">
                  <c:v>43434.885416666599</c:v>
                </c:pt>
                <c:pt idx="24167">
                  <c:v>43434.90625</c:v>
                </c:pt>
                <c:pt idx="24168">
                  <c:v>43434.927083333401</c:v>
                </c:pt>
                <c:pt idx="24169">
                  <c:v>43434.947916666599</c:v>
                </c:pt>
                <c:pt idx="24170">
                  <c:v>43434.96875</c:v>
                </c:pt>
                <c:pt idx="24171">
                  <c:v>43434.989583333401</c:v>
                </c:pt>
                <c:pt idx="24172">
                  <c:v>43435.010416666599</c:v>
                </c:pt>
                <c:pt idx="24173">
                  <c:v>43435.03125</c:v>
                </c:pt>
                <c:pt idx="24174">
                  <c:v>43435.052083333401</c:v>
                </c:pt>
                <c:pt idx="24175">
                  <c:v>43435.072916666599</c:v>
                </c:pt>
                <c:pt idx="24176">
                  <c:v>43435.09375</c:v>
                </c:pt>
                <c:pt idx="24177">
                  <c:v>43435.114583333401</c:v>
                </c:pt>
                <c:pt idx="24178">
                  <c:v>43435.135416666599</c:v>
                </c:pt>
                <c:pt idx="24179">
                  <c:v>43435.15625</c:v>
                </c:pt>
                <c:pt idx="24180">
                  <c:v>43435.177083333401</c:v>
                </c:pt>
                <c:pt idx="24181">
                  <c:v>43435.197916666599</c:v>
                </c:pt>
                <c:pt idx="24182">
                  <c:v>43435.21875</c:v>
                </c:pt>
                <c:pt idx="24183">
                  <c:v>43435.239583333401</c:v>
                </c:pt>
                <c:pt idx="24184">
                  <c:v>43435.260416666599</c:v>
                </c:pt>
                <c:pt idx="24185">
                  <c:v>43435.28125</c:v>
                </c:pt>
                <c:pt idx="24186">
                  <c:v>43435.302083333401</c:v>
                </c:pt>
                <c:pt idx="24187">
                  <c:v>43435.322916666599</c:v>
                </c:pt>
                <c:pt idx="24188">
                  <c:v>43435.34375</c:v>
                </c:pt>
                <c:pt idx="24189">
                  <c:v>43435.364583333401</c:v>
                </c:pt>
                <c:pt idx="24190">
                  <c:v>43435.385416666599</c:v>
                </c:pt>
                <c:pt idx="24191">
                  <c:v>43435.40625</c:v>
                </c:pt>
                <c:pt idx="24192">
                  <c:v>43435.427083333401</c:v>
                </c:pt>
                <c:pt idx="24193">
                  <c:v>43435.447916666599</c:v>
                </c:pt>
                <c:pt idx="24194">
                  <c:v>43435.46875</c:v>
                </c:pt>
                <c:pt idx="24195">
                  <c:v>43435.489583333401</c:v>
                </c:pt>
                <c:pt idx="24196">
                  <c:v>43435.510416666599</c:v>
                </c:pt>
                <c:pt idx="24197">
                  <c:v>43435.53125</c:v>
                </c:pt>
                <c:pt idx="24198">
                  <c:v>43435.552083333401</c:v>
                </c:pt>
                <c:pt idx="24199">
                  <c:v>43435.572916666599</c:v>
                </c:pt>
                <c:pt idx="24200">
                  <c:v>43435.59375</c:v>
                </c:pt>
                <c:pt idx="24201">
                  <c:v>43435.614583333401</c:v>
                </c:pt>
                <c:pt idx="24202">
                  <c:v>43435.635416666599</c:v>
                </c:pt>
                <c:pt idx="24203">
                  <c:v>43435.65625</c:v>
                </c:pt>
                <c:pt idx="24204">
                  <c:v>43435.677083333401</c:v>
                </c:pt>
                <c:pt idx="24205">
                  <c:v>43435.697916666599</c:v>
                </c:pt>
                <c:pt idx="24206">
                  <c:v>43435.71875</c:v>
                </c:pt>
                <c:pt idx="24207">
                  <c:v>43435.739583333401</c:v>
                </c:pt>
                <c:pt idx="24208">
                  <c:v>43435.760416666599</c:v>
                </c:pt>
                <c:pt idx="24209">
                  <c:v>43435.78125</c:v>
                </c:pt>
                <c:pt idx="24210">
                  <c:v>43435.802083333401</c:v>
                </c:pt>
                <c:pt idx="24211">
                  <c:v>43435.822916666599</c:v>
                </c:pt>
                <c:pt idx="24212">
                  <c:v>43435.84375</c:v>
                </c:pt>
                <c:pt idx="24213">
                  <c:v>43435.864583333401</c:v>
                </c:pt>
                <c:pt idx="24214">
                  <c:v>43435.885416666599</c:v>
                </c:pt>
                <c:pt idx="24215">
                  <c:v>43435.90625</c:v>
                </c:pt>
                <c:pt idx="24216">
                  <c:v>43435.927083333401</c:v>
                </c:pt>
                <c:pt idx="24217">
                  <c:v>43435.947916666599</c:v>
                </c:pt>
                <c:pt idx="24218">
                  <c:v>43435.96875</c:v>
                </c:pt>
                <c:pt idx="24219">
                  <c:v>43435.989583333401</c:v>
                </c:pt>
                <c:pt idx="24220">
                  <c:v>43436.010416666599</c:v>
                </c:pt>
                <c:pt idx="24221">
                  <c:v>43436.03125</c:v>
                </c:pt>
                <c:pt idx="24222">
                  <c:v>43436.052083333401</c:v>
                </c:pt>
                <c:pt idx="24223">
                  <c:v>43436.072916666599</c:v>
                </c:pt>
                <c:pt idx="24224">
                  <c:v>43436.09375</c:v>
                </c:pt>
                <c:pt idx="24225">
                  <c:v>43436.114583333401</c:v>
                </c:pt>
                <c:pt idx="24226">
                  <c:v>43436.135416666599</c:v>
                </c:pt>
                <c:pt idx="24227">
                  <c:v>43436.15625</c:v>
                </c:pt>
                <c:pt idx="24228">
                  <c:v>43436.177083333401</c:v>
                </c:pt>
                <c:pt idx="24229">
                  <c:v>43436.197916666599</c:v>
                </c:pt>
                <c:pt idx="24230">
                  <c:v>43436.21875</c:v>
                </c:pt>
                <c:pt idx="24231">
                  <c:v>43436.239583333401</c:v>
                </c:pt>
                <c:pt idx="24232">
                  <c:v>43436.260416666599</c:v>
                </c:pt>
                <c:pt idx="24233">
                  <c:v>43436.28125</c:v>
                </c:pt>
                <c:pt idx="24234">
                  <c:v>43436.302083333401</c:v>
                </c:pt>
                <c:pt idx="24235">
                  <c:v>43436.322916666599</c:v>
                </c:pt>
                <c:pt idx="24236">
                  <c:v>43436.34375</c:v>
                </c:pt>
                <c:pt idx="24237">
                  <c:v>43436.364583333401</c:v>
                </c:pt>
                <c:pt idx="24238">
                  <c:v>43436.385416666599</c:v>
                </c:pt>
                <c:pt idx="24239">
                  <c:v>43436.40625</c:v>
                </c:pt>
                <c:pt idx="24240">
                  <c:v>43436.427083333401</c:v>
                </c:pt>
                <c:pt idx="24241">
                  <c:v>43436.447916666599</c:v>
                </c:pt>
                <c:pt idx="24242">
                  <c:v>43436.46875</c:v>
                </c:pt>
                <c:pt idx="24243">
                  <c:v>43436.489583333401</c:v>
                </c:pt>
                <c:pt idx="24244">
                  <c:v>43436.510416666599</c:v>
                </c:pt>
                <c:pt idx="24245">
                  <c:v>43436.53125</c:v>
                </c:pt>
                <c:pt idx="24246">
                  <c:v>43436.552083333401</c:v>
                </c:pt>
                <c:pt idx="24247">
                  <c:v>43436.572916666599</c:v>
                </c:pt>
                <c:pt idx="24248">
                  <c:v>43436.59375</c:v>
                </c:pt>
                <c:pt idx="24249">
                  <c:v>43436.614583333401</c:v>
                </c:pt>
                <c:pt idx="24250">
                  <c:v>43436.635416666599</c:v>
                </c:pt>
                <c:pt idx="24251">
                  <c:v>43436.65625</c:v>
                </c:pt>
                <c:pt idx="24252">
                  <c:v>43436.677083333401</c:v>
                </c:pt>
                <c:pt idx="24253">
                  <c:v>43436.697916666599</c:v>
                </c:pt>
                <c:pt idx="24254">
                  <c:v>43436.71875</c:v>
                </c:pt>
                <c:pt idx="24255">
                  <c:v>43436.739583333401</c:v>
                </c:pt>
                <c:pt idx="24256">
                  <c:v>43436.760416666599</c:v>
                </c:pt>
                <c:pt idx="24257">
                  <c:v>43436.78125</c:v>
                </c:pt>
                <c:pt idx="24258">
                  <c:v>43436.802083333401</c:v>
                </c:pt>
                <c:pt idx="24259">
                  <c:v>43436.822916666599</c:v>
                </c:pt>
                <c:pt idx="24260">
                  <c:v>43436.84375</c:v>
                </c:pt>
                <c:pt idx="24261">
                  <c:v>43436.864583333401</c:v>
                </c:pt>
                <c:pt idx="24262">
                  <c:v>43436.885416666599</c:v>
                </c:pt>
                <c:pt idx="24263">
                  <c:v>43436.90625</c:v>
                </c:pt>
                <c:pt idx="24264">
                  <c:v>43436.927083333401</c:v>
                </c:pt>
                <c:pt idx="24265">
                  <c:v>43436.947916666599</c:v>
                </c:pt>
                <c:pt idx="24266">
                  <c:v>43436.96875</c:v>
                </c:pt>
                <c:pt idx="24267">
                  <c:v>43436.989583333401</c:v>
                </c:pt>
                <c:pt idx="24268">
                  <c:v>43437.010416666599</c:v>
                </c:pt>
                <c:pt idx="24269">
                  <c:v>43437.03125</c:v>
                </c:pt>
                <c:pt idx="24270">
                  <c:v>43437.052083333401</c:v>
                </c:pt>
                <c:pt idx="24271">
                  <c:v>43437.072916666599</c:v>
                </c:pt>
                <c:pt idx="24272">
                  <c:v>43437.09375</c:v>
                </c:pt>
                <c:pt idx="24273">
                  <c:v>43437.114583333401</c:v>
                </c:pt>
                <c:pt idx="24274">
                  <c:v>43437.135416666599</c:v>
                </c:pt>
                <c:pt idx="24275">
                  <c:v>43437.15625</c:v>
                </c:pt>
                <c:pt idx="24276">
                  <c:v>43437.177083333401</c:v>
                </c:pt>
                <c:pt idx="24277">
                  <c:v>43437.197916666599</c:v>
                </c:pt>
                <c:pt idx="24278">
                  <c:v>43437.21875</c:v>
                </c:pt>
                <c:pt idx="24279">
                  <c:v>43437.239583333401</c:v>
                </c:pt>
                <c:pt idx="24280">
                  <c:v>43437.260416666599</c:v>
                </c:pt>
                <c:pt idx="24281">
                  <c:v>43437.28125</c:v>
                </c:pt>
                <c:pt idx="24282">
                  <c:v>43437.302083333401</c:v>
                </c:pt>
                <c:pt idx="24283">
                  <c:v>43437.322916666599</c:v>
                </c:pt>
                <c:pt idx="24284">
                  <c:v>43437.34375</c:v>
                </c:pt>
                <c:pt idx="24285">
                  <c:v>43437.364583333401</c:v>
                </c:pt>
                <c:pt idx="24286">
                  <c:v>43437.385416666599</c:v>
                </c:pt>
                <c:pt idx="24287">
                  <c:v>43437.40625</c:v>
                </c:pt>
                <c:pt idx="24288">
                  <c:v>43437.427083333401</c:v>
                </c:pt>
                <c:pt idx="24289">
                  <c:v>43437.447916666599</c:v>
                </c:pt>
                <c:pt idx="24290">
                  <c:v>43437.46875</c:v>
                </c:pt>
                <c:pt idx="24291">
                  <c:v>43437.489583333401</c:v>
                </c:pt>
                <c:pt idx="24292">
                  <c:v>43437.510416666599</c:v>
                </c:pt>
                <c:pt idx="24293">
                  <c:v>43437.53125</c:v>
                </c:pt>
                <c:pt idx="24294">
                  <c:v>43437.552083333401</c:v>
                </c:pt>
                <c:pt idx="24295">
                  <c:v>43437.572916666599</c:v>
                </c:pt>
                <c:pt idx="24296">
                  <c:v>43437.59375</c:v>
                </c:pt>
                <c:pt idx="24297">
                  <c:v>43437.614583333401</c:v>
                </c:pt>
                <c:pt idx="24298">
                  <c:v>43437.635416666599</c:v>
                </c:pt>
                <c:pt idx="24299">
                  <c:v>43437.65625</c:v>
                </c:pt>
                <c:pt idx="24300">
                  <c:v>43437.677083333401</c:v>
                </c:pt>
                <c:pt idx="24301">
                  <c:v>43437.697916666599</c:v>
                </c:pt>
                <c:pt idx="24302">
                  <c:v>43437.71875</c:v>
                </c:pt>
                <c:pt idx="24303">
                  <c:v>43437.739583333401</c:v>
                </c:pt>
                <c:pt idx="24304">
                  <c:v>43437.760416666599</c:v>
                </c:pt>
                <c:pt idx="24305">
                  <c:v>43437.78125</c:v>
                </c:pt>
                <c:pt idx="24306">
                  <c:v>43437.802083333401</c:v>
                </c:pt>
                <c:pt idx="24307">
                  <c:v>43437.822916666599</c:v>
                </c:pt>
                <c:pt idx="24308">
                  <c:v>43437.84375</c:v>
                </c:pt>
                <c:pt idx="24309">
                  <c:v>43437.864583333401</c:v>
                </c:pt>
                <c:pt idx="24310">
                  <c:v>43437.885416666599</c:v>
                </c:pt>
                <c:pt idx="24311">
                  <c:v>43437.90625</c:v>
                </c:pt>
                <c:pt idx="24312">
                  <c:v>43437.927083333401</c:v>
                </c:pt>
                <c:pt idx="24313">
                  <c:v>43437.947916666599</c:v>
                </c:pt>
                <c:pt idx="24314">
                  <c:v>43437.96875</c:v>
                </c:pt>
                <c:pt idx="24315">
                  <c:v>43437.989583333401</c:v>
                </c:pt>
                <c:pt idx="24316">
                  <c:v>43438.010416666599</c:v>
                </c:pt>
                <c:pt idx="24317">
                  <c:v>43438.03125</c:v>
                </c:pt>
                <c:pt idx="24318">
                  <c:v>43438.052083333401</c:v>
                </c:pt>
                <c:pt idx="24319">
                  <c:v>43438.072916666599</c:v>
                </c:pt>
                <c:pt idx="24320">
                  <c:v>43438.09375</c:v>
                </c:pt>
                <c:pt idx="24321">
                  <c:v>43438.114583333401</c:v>
                </c:pt>
                <c:pt idx="24322">
                  <c:v>43438.135416666599</c:v>
                </c:pt>
                <c:pt idx="24323">
                  <c:v>43438.15625</c:v>
                </c:pt>
                <c:pt idx="24324">
                  <c:v>43438.177083333401</c:v>
                </c:pt>
                <c:pt idx="24325">
                  <c:v>43438.197916666599</c:v>
                </c:pt>
                <c:pt idx="24326">
                  <c:v>43438.21875</c:v>
                </c:pt>
                <c:pt idx="24327">
                  <c:v>43438.239583333401</c:v>
                </c:pt>
                <c:pt idx="24328">
                  <c:v>43438.260416666599</c:v>
                </c:pt>
                <c:pt idx="24329">
                  <c:v>43438.28125</c:v>
                </c:pt>
                <c:pt idx="24330">
                  <c:v>43438.302083333401</c:v>
                </c:pt>
                <c:pt idx="24331">
                  <c:v>43438.322916666599</c:v>
                </c:pt>
                <c:pt idx="24332">
                  <c:v>43438.34375</c:v>
                </c:pt>
                <c:pt idx="24333">
                  <c:v>43438.364583333401</c:v>
                </c:pt>
                <c:pt idx="24334">
                  <c:v>43438.385416666599</c:v>
                </c:pt>
                <c:pt idx="24335">
                  <c:v>43438.40625</c:v>
                </c:pt>
                <c:pt idx="24336">
                  <c:v>43438.427083333401</c:v>
                </c:pt>
                <c:pt idx="24337">
                  <c:v>43438.447916666599</c:v>
                </c:pt>
                <c:pt idx="24338">
                  <c:v>43438.46875</c:v>
                </c:pt>
                <c:pt idx="24339">
                  <c:v>43438.489583333401</c:v>
                </c:pt>
                <c:pt idx="24340">
                  <c:v>43438.510416666599</c:v>
                </c:pt>
                <c:pt idx="24341">
                  <c:v>43438.53125</c:v>
                </c:pt>
                <c:pt idx="24342">
                  <c:v>43438.552083333401</c:v>
                </c:pt>
                <c:pt idx="24343">
                  <c:v>43438.572916666599</c:v>
                </c:pt>
                <c:pt idx="24344">
                  <c:v>43438.59375</c:v>
                </c:pt>
                <c:pt idx="24345">
                  <c:v>43438.614583333401</c:v>
                </c:pt>
                <c:pt idx="24346">
                  <c:v>43438.635416666599</c:v>
                </c:pt>
                <c:pt idx="24347">
                  <c:v>43438.65625</c:v>
                </c:pt>
                <c:pt idx="24348">
                  <c:v>43438.677083333401</c:v>
                </c:pt>
                <c:pt idx="24349">
                  <c:v>43438.697916666599</c:v>
                </c:pt>
                <c:pt idx="24350">
                  <c:v>43438.71875</c:v>
                </c:pt>
                <c:pt idx="24351">
                  <c:v>43438.739583333401</c:v>
                </c:pt>
                <c:pt idx="24352">
                  <c:v>43438.760416666599</c:v>
                </c:pt>
                <c:pt idx="24353">
                  <c:v>43438.78125</c:v>
                </c:pt>
                <c:pt idx="24354">
                  <c:v>43438.802083333401</c:v>
                </c:pt>
                <c:pt idx="24355">
                  <c:v>43438.822916666599</c:v>
                </c:pt>
                <c:pt idx="24356">
                  <c:v>43438.84375</c:v>
                </c:pt>
                <c:pt idx="24357">
                  <c:v>43438.864583333401</c:v>
                </c:pt>
                <c:pt idx="24358">
                  <c:v>43438.885416666599</c:v>
                </c:pt>
                <c:pt idx="24359">
                  <c:v>43438.90625</c:v>
                </c:pt>
                <c:pt idx="24360">
                  <c:v>43438.927083333401</c:v>
                </c:pt>
                <c:pt idx="24361">
                  <c:v>43438.947916666599</c:v>
                </c:pt>
                <c:pt idx="24362">
                  <c:v>43438.96875</c:v>
                </c:pt>
                <c:pt idx="24363">
                  <c:v>43438.989583333401</c:v>
                </c:pt>
                <c:pt idx="24364">
                  <c:v>43439.010416666599</c:v>
                </c:pt>
                <c:pt idx="24365">
                  <c:v>43439.03125</c:v>
                </c:pt>
                <c:pt idx="24366">
                  <c:v>43439.052083333401</c:v>
                </c:pt>
                <c:pt idx="24367">
                  <c:v>43439.072916666599</c:v>
                </c:pt>
                <c:pt idx="24368">
                  <c:v>43439.09375</c:v>
                </c:pt>
                <c:pt idx="24369">
                  <c:v>43439.114583333401</c:v>
                </c:pt>
                <c:pt idx="24370">
                  <c:v>43439.135416666599</c:v>
                </c:pt>
                <c:pt idx="24371">
                  <c:v>43439.15625</c:v>
                </c:pt>
                <c:pt idx="24372">
                  <c:v>43439.177083333401</c:v>
                </c:pt>
                <c:pt idx="24373">
                  <c:v>43439.197916666599</c:v>
                </c:pt>
                <c:pt idx="24374">
                  <c:v>43439.21875</c:v>
                </c:pt>
                <c:pt idx="24375">
                  <c:v>43439.239583333401</c:v>
                </c:pt>
                <c:pt idx="24376">
                  <c:v>43439.260416666599</c:v>
                </c:pt>
                <c:pt idx="24377">
                  <c:v>43439.28125</c:v>
                </c:pt>
                <c:pt idx="24378">
                  <c:v>43439.302083333401</c:v>
                </c:pt>
                <c:pt idx="24379">
                  <c:v>43439.322916666599</c:v>
                </c:pt>
                <c:pt idx="24380">
                  <c:v>43439.34375</c:v>
                </c:pt>
                <c:pt idx="24381">
                  <c:v>43439.364583333401</c:v>
                </c:pt>
                <c:pt idx="24382">
                  <c:v>43439.385416666599</c:v>
                </c:pt>
                <c:pt idx="24383">
                  <c:v>43439.40625</c:v>
                </c:pt>
                <c:pt idx="24384">
                  <c:v>43439.427083333401</c:v>
                </c:pt>
                <c:pt idx="24385">
                  <c:v>43439.447916666599</c:v>
                </c:pt>
                <c:pt idx="24386">
                  <c:v>43439.46875</c:v>
                </c:pt>
                <c:pt idx="24387">
                  <c:v>43439.489583333401</c:v>
                </c:pt>
                <c:pt idx="24388">
                  <c:v>43439.510416666599</c:v>
                </c:pt>
                <c:pt idx="24389">
                  <c:v>43439.53125</c:v>
                </c:pt>
                <c:pt idx="24390">
                  <c:v>43439.552083333401</c:v>
                </c:pt>
                <c:pt idx="24391">
                  <c:v>43439.572916666599</c:v>
                </c:pt>
                <c:pt idx="24392">
                  <c:v>43439.59375</c:v>
                </c:pt>
                <c:pt idx="24393">
                  <c:v>43439.614583333401</c:v>
                </c:pt>
                <c:pt idx="24394">
                  <c:v>43439.635416666599</c:v>
                </c:pt>
                <c:pt idx="24395">
                  <c:v>43439.65625</c:v>
                </c:pt>
                <c:pt idx="24396">
                  <c:v>43439.677083333401</c:v>
                </c:pt>
                <c:pt idx="24397">
                  <c:v>43439.697916666599</c:v>
                </c:pt>
                <c:pt idx="24398">
                  <c:v>43439.71875</c:v>
                </c:pt>
                <c:pt idx="24399">
                  <c:v>43439.739583333401</c:v>
                </c:pt>
                <c:pt idx="24400">
                  <c:v>43439.760416666599</c:v>
                </c:pt>
                <c:pt idx="24401">
                  <c:v>43439.78125</c:v>
                </c:pt>
                <c:pt idx="24402">
                  <c:v>43439.802083333401</c:v>
                </c:pt>
                <c:pt idx="24403">
                  <c:v>43439.822916666599</c:v>
                </c:pt>
                <c:pt idx="24404">
                  <c:v>43439.84375</c:v>
                </c:pt>
                <c:pt idx="24405">
                  <c:v>43439.864583333401</c:v>
                </c:pt>
                <c:pt idx="24406">
                  <c:v>43439.885416666599</c:v>
                </c:pt>
                <c:pt idx="24407">
                  <c:v>43439.90625</c:v>
                </c:pt>
                <c:pt idx="24408">
                  <c:v>43439.927083333401</c:v>
                </c:pt>
                <c:pt idx="24409">
                  <c:v>43439.947916666599</c:v>
                </c:pt>
                <c:pt idx="24410">
                  <c:v>43439.96875</c:v>
                </c:pt>
                <c:pt idx="24411">
                  <c:v>43439.989583333401</c:v>
                </c:pt>
                <c:pt idx="24412">
                  <c:v>43440.010416666599</c:v>
                </c:pt>
                <c:pt idx="24413">
                  <c:v>43440.03125</c:v>
                </c:pt>
                <c:pt idx="24414">
                  <c:v>43440.052083333401</c:v>
                </c:pt>
                <c:pt idx="24415">
                  <c:v>43440.072916666599</c:v>
                </c:pt>
                <c:pt idx="24416">
                  <c:v>43440.09375</c:v>
                </c:pt>
                <c:pt idx="24417">
                  <c:v>43440.114583333401</c:v>
                </c:pt>
                <c:pt idx="24418">
                  <c:v>43440.135416666599</c:v>
                </c:pt>
                <c:pt idx="24419">
                  <c:v>43440.15625</c:v>
                </c:pt>
                <c:pt idx="24420">
                  <c:v>43440.177083333401</c:v>
                </c:pt>
                <c:pt idx="24421">
                  <c:v>43440.197916666599</c:v>
                </c:pt>
                <c:pt idx="24422">
                  <c:v>43440.21875</c:v>
                </c:pt>
                <c:pt idx="24423">
                  <c:v>43440.239583333401</c:v>
                </c:pt>
                <c:pt idx="24424">
                  <c:v>43440.260416666599</c:v>
                </c:pt>
                <c:pt idx="24425">
                  <c:v>43440.28125</c:v>
                </c:pt>
                <c:pt idx="24426">
                  <c:v>43440.302083333401</c:v>
                </c:pt>
                <c:pt idx="24427">
                  <c:v>43440.322916666599</c:v>
                </c:pt>
                <c:pt idx="24428">
                  <c:v>43440.34375</c:v>
                </c:pt>
                <c:pt idx="24429">
                  <c:v>43440.364583333401</c:v>
                </c:pt>
                <c:pt idx="24430">
                  <c:v>43440.385416666599</c:v>
                </c:pt>
                <c:pt idx="24431">
                  <c:v>43440.40625</c:v>
                </c:pt>
                <c:pt idx="24432">
                  <c:v>43440.427083333401</c:v>
                </c:pt>
                <c:pt idx="24433">
                  <c:v>43440.447916666599</c:v>
                </c:pt>
                <c:pt idx="24434">
                  <c:v>43440.46875</c:v>
                </c:pt>
                <c:pt idx="24435">
                  <c:v>43440.489583333401</c:v>
                </c:pt>
                <c:pt idx="24436">
                  <c:v>43440.510416666599</c:v>
                </c:pt>
                <c:pt idx="24437">
                  <c:v>43440.53125</c:v>
                </c:pt>
                <c:pt idx="24438">
                  <c:v>43440.552083333401</c:v>
                </c:pt>
                <c:pt idx="24439">
                  <c:v>43440.572916666599</c:v>
                </c:pt>
                <c:pt idx="24440">
                  <c:v>43440.59375</c:v>
                </c:pt>
                <c:pt idx="24441">
                  <c:v>43440.614583333401</c:v>
                </c:pt>
                <c:pt idx="24442">
                  <c:v>43440.635416666599</c:v>
                </c:pt>
                <c:pt idx="24443">
                  <c:v>43440.65625</c:v>
                </c:pt>
                <c:pt idx="24444">
                  <c:v>43440.677083333401</c:v>
                </c:pt>
                <c:pt idx="24445">
                  <c:v>43440.697916666599</c:v>
                </c:pt>
                <c:pt idx="24446">
                  <c:v>43440.71875</c:v>
                </c:pt>
                <c:pt idx="24447">
                  <c:v>43440.739583333401</c:v>
                </c:pt>
                <c:pt idx="24448">
                  <c:v>43440.760416666599</c:v>
                </c:pt>
                <c:pt idx="24449">
                  <c:v>43440.78125</c:v>
                </c:pt>
                <c:pt idx="24450">
                  <c:v>43440.802083333401</c:v>
                </c:pt>
                <c:pt idx="24451">
                  <c:v>43440.822916666599</c:v>
                </c:pt>
                <c:pt idx="24452">
                  <c:v>43440.84375</c:v>
                </c:pt>
                <c:pt idx="24453">
                  <c:v>43440.864583333401</c:v>
                </c:pt>
                <c:pt idx="24454">
                  <c:v>43440.885416666599</c:v>
                </c:pt>
                <c:pt idx="24455">
                  <c:v>43440.90625</c:v>
                </c:pt>
                <c:pt idx="24456">
                  <c:v>43440.927083333401</c:v>
                </c:pt>
                <c:pt idx="24457">
                  <c:v>43440.947916666599</c:v>
                </c:pt>
                <c:pt idx="24458">
                  <c:v>43440.96875</c:v>
                </c:pt>
                <c:pt idx="24459">
                  <c:v>43440.989583333401</c:v>
                </c:pt>
                <c:pt idx="24460">
                  <c:v>43441.010416666599</c:v>
                </c:pt>
                <c:pt idx="24461">
                  <c:v>43441.03125</c:v>
                </c:pt>
                <c:pt idx="24462">
                  <c:v>43441.052083333401</c:v>
                </c:pt>
                <c:pt idx="24463">
                  <c:v>43441.072916666599</c:v>
                </c:pt>
                <c:pt idx="24464">
                  <c:v>43441.09375</c:v>
                </c:pt>
                <c:pt idx="24465">
                  <c:v>43441.114583333401</c:v>
                </c:pt>
                <c:pt idx="24466">
                  <c:v>43441.135416666599</c:v>
                </c:pt>
                <c:pt idx="24467">
                  <c:v>43441.15625</c:v>
                </c:pt>
                <c:pt idx="24468">
                  <c:v>43441.177083333401</c:v>
                </c:pt>
                <c:pt idx="24469">
                  <c:v>43441.197916666599</c:v>
                </c:pt>
                <c:pt idx="24470">
                  <c:v>43441.21875</c:v>
                </c:pt>
                <c:pt idx="24471">
                  <c:v>43441.239583333401</c:v>
                </c:pt>
                <c:pt idx="24472">
                  <c:v>43441.260416666599</c:v>
                </c:pt>
                <c:pt idx="24473">
                  <c:v>43441.28125</c:v>
                </c:pt>
                <c:pt idx="24474">
                  <c:v>43441.302083333401</c:v>
                </c:pt>
                <c:pt idx="24475">
                  <c:v>43441.322916666599</c:v>
                </c:pt>
                <c:pt idx="24476">
                  <c:v>43441.34375</c:v>
                </c:pt>
                <c:pt idx="24477">
                  <c:v>43441.364583333401</c:v>
                </c:pt>
                <c:pt idx="24478">
                  <c:v>43441.385416666599</c:v>
                </c:pt>
                <c:pt idx="24479">
                  <c:v>43441.40625</c:v>
                </c:pt>
                <c:pt idx="24480">
                  <c:v>43441.427083333401</c:v>
                </c:pt>
                <c:pt idx="24481">
                  <c:v>43441.447916666599</c:v>
                </c:pt>
                <c:pt idx="24482">
                  <c:v>43441.46875</c:v>
                </c:pt>
                <c:pt idx="24483">
                  <c:v>43441.489583333401</c:v>
                </c:pt>
                <c:pt idx="24484">
                  <c:v>43441.510416666599</c:v>
                </c:pt>
                <c:pt idx="24485">
                  <c:v>43441.53125</c:v>
                </c:pt>
                <c:pt idx="24486">
                  <c:v>43441.552083333401</c:v>
                </c:pt>
                <c:pt idx="24487">
                  <c:v>43441.572916666599</c:v>
                </c:pt>
                <c:pt idx="24488">
                  <c:v>43441.59375</c:v>
                </c:pt>
                <c:pt idx="24489">
                  <c:v>43441.614583333401</c:v>
                </c:pt>
                <c:pt idx="24490">
                  <c:v>43441.635416666599</c:v>
                </c:pt>
                <c:pt idx="24491">
                  <c:v>43441.65625</c:v>
                </c:pt>
                <c:pt idx="24492">
                  <c:v>43441.677083333401</c:v>
                </c:pt>
                <c:pt idx="24493">
                  <c:v>43441.697916666599</c:v>
                </c:pt>
                <c:pt idx="24494">
                  <c:v>43441.71875</c:v>
                </c:pt>
                <c:pt idx="24495">
                  <c:v>43441.739583333401</c:v>
                </c:pt>
                <c:pt idx="24496">
                  <c:v>43441.760416666599</c:v>
                </c:pt>
                <c:pt idx="24497">
                  <c:v>43441.78125</c:v>
                </c:pt>
                <c:pt idx="24498">
                  <c:v>43441.802083333401</c:v>
                </c:pt>
                <c:pt idx="24499">
                  <c:v>43441.822916666599</c:v>
                </c:pt>
                <c:pt idx="24500">
                  <c:v>43441.84375</c:v>
                </c:pt>
                <c:pt idx="24501">
                  <c:v>43441.864583333401</c:v>
                </c:pt>
                <c:pt idx="24502">
                  <c:v>43441.885416666599</c:v>
                </c:pt>
                <c:pt idx="24503">
                  <c:v>43441.90625</c:v>
                </c:pt>
                <c:pt idx="24504">
                  <c:v>43441.927083333401</c:v>
                </c:pt>
                <c:pt idx="24505">
                  <c:v>43441.947916666599</c:v>
                </c:pt>
                <c:pt idx="24506">
                  <c:v>43441.96875</c:v>
                </c:pt>
                <c:pt idx="24507">
                  <c:v>43441.989583333401</c:v>
                </c:pt>
                <c:pt idx="24508">
                  <c:v>43442.010416666599</c:v>
                </c:pt>
                <c:pt idx="24509">
                  <c:v>43442.03125</c:v>
                </c:pt>
                <c:pt idx="24510">
                  <c:v>43442.052083333401</c:v>
                </c:pt>
                <c:pt idx="24511">
                  <c:v>43442.072916666599</c:v>
                </c:pt>
                <c:pt idx="24512">
                  <c:v>43442.09375</c:v>
                </c:pt>
                <c:pt idx="24513">
                  <c:v>43442.114583333401</c:v>
                </c:pt>
                <c:pt idx="24514">
                  <c:v>43442.135416666599</c:v>
                </c:pt>
                <c:pt idx="24515">
                  <c:v>43442.15625</c:v>
                </c:pt>
                <c:pt idx="24516">
                  <c:v>43442.177083333401</c:v>
                </c:pt>
                <c:pt idx="24517">
                  <c:v>43442.197916666599</c:v>
                </c:pt>
                <c:pt idx="24518">
                  <c:v>43442.21875</c:v>
                </c:pt>
                <c:pt idx="24519">
                  <c:v>43442.239583333401</c:v>
                </c:pt>
                <c:pt idx="24520">
                  <c:v>43442.260416666599</c:v>
                </c:pt>
                <c:pt idx="24521">
                  <c:v>43442.28125</c:v>
                </c:pt>
                <c:pt idx="24522">
                  <c:v>43442.302083333401</c:v>
                </c:pt>
                <c:pt idx="24523">
                  <c:v>43442.322916666599</c:v>
                </c:pt>
                <c:pt idx="24524">
                  <c:v>43442.34375</c:v>
                </c:pt>
                <c:pt idx="24525">
                  <c:v>43442.364583333401</c:v>
                </c:pt>
                <c:pt idx="24526">
                  <c:v>43442.385416666599</c:v>
                </c:pt>
                <c:pt idx="24527">
                  <c:v>43442.40625</c:v>
                </c:pt>
                <c:pt idx="24528">
                  <c:v>43442.427083333401</c:v>
                </c:pt>
                <c:pt idx="24529">
                  <c:v>43442.447916666599</c:v>
                </c:pt>
                <c:pt idx="24530">
                  <c:v>43442.46875</c:v>
                </c:pt>
                <c:pt idx="24531">
                  <c:v>43442.489583333401</c:v>
                </c:pt>
                <c:pt idx="24532">
                  <c:v>43442.510416666599</c:v>
                </c:pt>
                <c:pt idx="24533">
                  <c:v>43442.53125</c:v>
                </c:pt>
                <c:pt idx="24534">
                  <c:v>43442.552083333401</c:v>
                </c:pt>
                <c:pt idx="24535">
                  <c:v>43442.572916666599</c:v>
                </c:pt>
                <c:pt idx="24536">
                  <c:v>43442.59375</c:v>
                </c:pt>
                <c:pt idx="24537">
                  <c:v>43442.614583333401</c:v>
                </c:pt>
                <c:pt idx="24538">
                  <c:v>43442.635416666599</c:v>
                </c:pt>
                <c:pt idx="24539">
                  <c:v>43442.65625</c:v>
                </c:pt>
                <c:pt idx="24540">
                  <c:v>43442.677083333401</c:v>
                </c:pt>
                <c:pt idx="24541">
                  <c:v>43442.697916666599</c:v>
                </c:pt>
                <c:pt idx="24542">
                  <c:v>43442.71875</c:v>
                </c:pt>
                <c:pt idx="24543">
                  <c:v>43442.739583333401</c:v>
                </c:pt>
                <c:pt idx="24544">
                  <c:v>43442.760416666599</c:v>
                </c:pt>
                <c:pt idx="24545">
                  <c:v>43442.78125</c:v>
                </c:pt>
                <c:pt idx="24546">
                  <c:v>43442.802083333401</c:v>
                </c:pt>
                <c:pt idx="24547">
                  <c:v>43442.822916666599</c:v>
                </c:pt>
                <c:pt idx="24548">
                  <c:v>43442.84375</c:v>
                </c:pt>
                <c:pt idx="24549">
                  <c:v>43442.864583333401</c:v>
                </c:pt>
                <c:pt idx="24550">
                  <c:v>43442.885416666599</c:v>
                </c:pt>
                <c:pt idx="24551">
                  <c:v>43442.90625</c:v>
                </c:pt>
                <c:pt idx="24552">
                  <c:v>43442.927083333401</c:v>
                </c:pt>
                <c:pt idx="24553">
                  <c:v>43442.947916666599</c:v>
                </c:pt>
                <c:pt idx="24554">
                  <c:v>43442.96875</c:v>
                </c:pt>
                <c:pt idx="24555">
                  <c:v>43442.989583333401</c:v>
                </c:pt>
                <c:pt idx="24556">
                  <c:v>43443.010416666599</c:v>
                </c:pt>
                <c:pt idx="24557">
                  <c:v>43443.03125</c:v>
                </c:pt>
                <c:pt idx="24558">
                  <c:v>43443.052083333401</c:v>
                </c:pt>
                <c:pt idx="24559">
                  <c:v>43443.072916666599</c:v>
                </c:pt>
                <c:pt idx="24560">
                  <c:v>43443.09375</c:v>
                </c:pt>
                <c:pt idx="24561">
                  <c:v>43443.114583333401</c:v>
                </c:pt>
                <c:pt idx="24562">
                  <c:v>43443.135416666599</c:v>
                </c:pt>
                <c:pt idx="24563">
                  <c:v>43443.15625</c:v>
                </c:pt>
                <c:pt idx="24564">
                  <c:v>43443.177083333401</c:v>
                </c:pt>
                <c:pt idx="24565">
                  <c:v>43443.197916666599</c:v>
                </c:pt>
                <c:pt idx="24566">
                  <c:v>43443.21875</c:v>
                </c:pt>
                <c:pt idx="24567">
                  <c:v>43443.239583333401</c:v>
                </c:pt>
                <c:pt idx="24568">
                  <c:v>43443.260416666599</c:v>
                </c:pt>
                <c:pt idx="24569">
                  <c:v>43443.28125</c:v>
                </c:pt>
                <c:pt idx="24570">
                  <c:v>43443.302083333401</c:v>
                </c:pt>
                <c:pt idx="24571">
                  <c:v>43443.322916666599</c:v>
                </c:pt>
                <c:pt idx="24572">
                  <c:v>43443.34375</c:v>
                </c:pt>
                <c:pt idx="24573">
                  <c:v>43443.364583333401</c:v>
                </c:pt>
                <c:pt idx="24574">
                  <c:v>43443.385416666599</c:v>
                </c:pt>
                <c:pt idx="24575">
                  <c:v>43443.40625</c:v>
                </c:pt>
                <c:pt idx="24576">
                  <c:v>43443.427083333401</c:v>
                </c:pt>
                <c:pt idx="24577">
                  <c:v>43443.447916666599</c:v>
                </c:pt>
                <c:pt idx="24578">
                  <c:v>43443.46875</c:v>
                </c:pt>
                <c:pt idx="24579">
                  <c:v>43443.489583333401</c:v>
                </c:pt>
                <c:pt idx="24580">
                  <c:v>43443.510416666599</c:v>
                </c:pt>
                <c:pt idx="24581">
                  <c:v>43443.53125</c:v>
                </c:pt>
                <c:pt idx="24582">
                  <c:v>43443.552083333401</c:v>
                </c:pt>
                <c:pt idx="24583">
                  <c:v>43443.572916666599</c:v>
                </c:pt>
                <c:pt idx="24584">
                  <c:v>43443.59375</c:v>
                </c:pt>
                <c:pt idx="24585">
                  <c:v>43443.614583333401</c:v>
                </c:pt>
                <c:pt idx="24586">
                  <c:v>43443.635416666599</c:v>
                </c:pt>
                <c:pt idx="24587">
                  <c:v>43443.65625</c:v>
                </c:pt>
                <c:pt idx="24588">
                  <c:v>43443.677083333401</c:v>
                </c:pt>
                <c:pt idx="24589">
                  <c:v>43443.697916666599</c:v>
                </c:pt>
                <c:pt idx="24590">
                  <c:v>43443.71875</c:v>
                </c:pt>
                <c:pt idx="24591">
                  <c:v>43443.739583333401</c:v>
                </c:pt>
                <c:pt idx="24592">
                  <c:v>43443.760416666599</c:v>
                </c:pt>
                <c:pt idx="24593">
                  <c:v>43443.78125</c:v>
                </c:pt>
                <c:pt idx="24594">
                  <c:v>43443.802083333401</c:v>
                </c:pt>
                <c:pt idx="24595">
                  <c:v>43443.822916666599</c:v>
                </c:pt>
                <c:pt idx="24596">
                  <c:v>43443.84375</c:v>
                </c:pt>
                <c:pt idx="24597">
                  <c:v>43443.864583333401</c:v>
                </c:pt>
                <c:pt idx="24598">
                  <c:v>43443.885416666599</c:v>
                </c:pt>
                <c:pt idx="24599">
                  <c:v>43443.90625</c:v>
                </c:pt>
                <c:pt idx="24600">
                  <c:v>43443.927083333401</c:v>
                </c:pt>
                <c:pt idx="24601">
                  <c:v>43443.947916666599</c:v>
                </c:pt>
                <c:pt idx="24602">
                  <c:v>43443.96875</c:v>
                </c:pt>
                <c:pt idx="24603">
                  <c:v>43443.989583333401</c:v>
                </c:pt>
                <c:pt idx="24604">
                  <c:v>43444.010416666599</c:v>
                </c:pt>
                <c:pt idx="24605">
                  <c:v>43444.03125</c:v>
                </c:pt>
                <c:pt idx="24606">
                  <c:v>43444.052083333401</c:v>
                </c:pt>
                <c:pt idx="24607">
                  <c:v>43444.072916666599</c:v>
                </c:pt>
                <c:pt idx="24608">
                  <c:v>43444.09375</c:v>
                </c:pt>
                <c:pt idx="24609">
                  <c:v>43444.114583333401</c:v>
                </c:pt>
                <c:pt idx="24610">
                  <c:v>43444.135416666599</c:v>
                </c:pt>
                <c:pt idx="24611">
                  <c:v>43444.15625</c:v>
                </c:pt>
                <c:pt idx="24612">
                  <c:v>43444.177083333401</c:v>
                </c:pt>
                <c:pt idx="24613">
                  <c:v>43444.197916666599</c:v>
                </c:pt>
                <c:pt idx="24614">
                  <c:v>43444.21875</c:v>
                </c:pt>
                <c:pt idx="24615">
                  <c:v>43444.239583333401</c:v>
                </c:pt>
                <c:pt idx="24616">
                  <c:v>43444.260416666599</c:v>
                </c:pt>
                <c:pt idx="24617">
                  <c:v>43444.28125</c:v>
                </c:pt>
                <c:pt idx="24618">
                  <c:v>43444.302083333401</c:v>
                </c:pt>
                <c:pt idx="24619">
                  <c:v>43444.322916666599</c:v>
                </c:pt>
                <c:pt idx="24620">
                  <c:v>43444.34375</c:v>
                </c:pt>
                <c:pt idx="24621">
                  <c:v>43444.364583333401</c:v>
                </c:pt>
                <c:pt idx="24622">
                  <c:v>43444.385416666599</c:v>
                </c:pt>
                <c:pt idx="24623">
                  <c:v>43444.40625</c:v>
                </c:pt>
                <c:pt idx="24624">
                  <c:v>43444.427083333401</c:v>
                </c:pt>
                <c:pt idx="24625">
                  <c:v>43444.447916666599</c:v>
                </c:pt>
                <c:pt idx="24626">
                  <c:v>43444.46875</c:v>
                </c:pt>
                <c:pt idx="24627">
                  <c:v>43444.489583333401</c:v>
                </c:pt>
                <c:pt idx="24628">
                  <c:v>43444.510416666599</c:v>
                </c:pt>
                <c:pt idx="24629">
                  <c:v>43444.53125</c:v>
                </c:pt>
                <c:pt idx="24630">
                  <c:v>43444.552083333401</c:v>
                </c:pt>
                <c:pt idx="24631">
                  <c:v>43444.572916666599</c:v>
                </c:pt>
                <c:pt idx="24632">
                  <c:v>43444.59375</c:v>
                </c:pt>
                <c:pt idx="24633">
                  <c:v>43444.614583333401</c:v>
                </c:pt>
                <c:pt idx="24634">
                  <c:v>43444.635416666599</c:v>
                </c:pt>
                <c:pt idx="24635">
                  <c:v>43444.65625</c:v>
                </c:pt>
                <c:pt idx="24636">
                  <c:v>43444.677083333401</c:v>
                </c:pt>
                <c:pt idx="24637">
                  <c:v>43444.697916666599</c:v>
                </c:pt>
                <c:pt idx="24638">
                  <c:v>43444.71875</c:v>
                </c:pt>
                <c:pt idx="24639">
                  <c:v>43444.739583333401</c:v>
                </c:pt>
                <c:pt idx="24640">
                  <c:v>43444.760416666599</c:v>
                </c:pt>
                <c:pt idx="24641">
                  <c:v>43444.78125</c:v>
                </c:pt>
                <c:pt idx="24642">
                  <c:v>43444.802083333401</c:v>
                </c:pt>
                <c:pt idx="24643">
                  <c:v>43444.822916666599</c:v>
                </c:pt>
                <c:pt idx="24644">
                  <c:v>43444.84375</c:v>
                </c:pt>
                <c:pt idx="24645">
                  <c:v>43444.864583333401</c:v>
                </c:pt>
                <c:pt idx="24646">
                  <c:v>43444.885416666599</c:v>
                </c:pt>
                <c:pt idx="24647">
                  <c:v>43444.90625</c:v>
                </c:pt>
                <c:pt idx="24648">
                  <c:v>43444.927083333401</c:v>
                </c:pt>
                <c:pt idx="24649">
                  <c:v>43444.947916666599</c:v>
                </c:pt>
                <c:pt idx="24650">
                  <c:v>43444.96875</c:v>
                </c:pt>
                <c:pt idx="24651">
                  <c:v>43444.989583333401</c:v>
                </c:pt>
                <c:pt idx="24652">
                  <c:v>43445.010416666599</c:v>
                </c:pt>
                <c:pt idx="24653">
                  <c:v>43445.03125</c:v>
                </c:pt>
                <c:pt idx="24654">
                  <c:v>43445.052083333401</c:v>
                </c:pt>
                <c:pt idx="24655">
                  <c:v>43445.072916666599</c:v>
                </c:pt>
                <c:pt idx="24656">
                  <c:v>43445.09375</c:v>
                </c:pt>
                <c:pt idx="24657">
                  <c:v>43445.114583333401</c:v>
                </c:pt>
                <c:pt idx="24658">
                  <c:v>43445.135416666599</c:v>
                </c:pt>
                <c:pt idx="24659">
                  <c:v>43445.15625</c:v>
                </c:pt>
                <c:pt idx="24660">
                  <c:v>43445.177083333401</c:v>
                </c:pt>
                <c:pt idx="24661">
                  <c:v>43445.197916666599</c:v>
                </c:pt>
                <c:pt idx="24662">
                  <c:v>43445.21875</c:v>
                </c:pt>
                <c:pt idx="24663">
                  <c:v>43445.239583333401</c:v>
                </c:pt>
                <c:pt idx="24664">
                  <c:v>43445.260416666599</c:v>
                </c:pt>
                <c:pt idx="24665">
                  <c:v>43445.28125</c:v>
                </c:pt>
                <c:pt idx="24666">
                  <c:v>43445.302083333401</c:v>
                </c:pt>
                <c:pt idx="24667">
                  <c:v>43445.322916666599</c:v>
                </c:pt>
                <c:pt idx="24668">
                  <c:v>43445.34375</c:v>
                </c:pt>
                <c:pt idx="24669">
                  <c:v>43445.364583333401</c:v>
                </c:pt>
                <c:pt idx="24670">
                  <c:v>43445.385416666599</c:v>
                </c:pt>
                <c:pt idx="24671">
                  <c:v>43445.40625</c:v>
                </c:pt>
                <c:pt idx="24672">
                  <c:v>43445.427083333401</c:v>
                </c:pt>
                <c:pt idx="24673">
                  <c:v>43445.447916666599</c:v>
                </c:pt>
                <c:pt idx="24674">
                  <c:v>43445.46875</c:v>
                </c:pt>
                <c:pt idx="24675">
                  <c:v>43445.489583333401</c:v>
                </c:pt>
                <c:pt idx="24676">
                  <c:v>43445.510416666599</c:v>
                </c:pt>
                <c:pt idx="24677">
                  <c:v>43445.53125</c:v>
                </c:pt>
                <c:pt idx="24678">
                  <c:v>43445.552083333401</c:v>
                </c:pt>
                <c:pt idx="24679">
                  <c:v>43445.572916666599</c:v>
                </c:pt>
                <c:pt idx="24680">
                  <c:v>43445.59375</c:v>
                </c:pt>
                <c:pt idx="24681">
                  <c:v>43445.614583333401</c:v>
                </c:pt>
                <c:pt idx="24682">
                  <c:v>43445.635416666599</c:v>
                </c:pt>
                <c:pt idx="24683">
                  <c:v>43445.65625</c:v>
                </c:pt>
                <c:pt idx="24684">
                  <c:v>43445.677083333401</c:v>
                </c:pt>
                <c:pt idx="24685">
                  <c:v>43445.697916666599</c:v>
                </c:pt>
                <c:pt idx="24686">
                  <c:v>43445.71875</c:v>
                </c:pt>
                <c:pt idx="24687">
                  <c:v>43445.739583333401</c:v>
                </c:pt>
                <c:pt idx="24688">
                  <c:v>43445.760416666599</c:v>
                </c:pt>
                <c:pt idx="24689">
                  <c:v>43445.78125</c:v>
                </c:pt>
                <c:pt idx="24690">
                  <c:v>43445.802083333401</c:v>
                </c:pt>
                <c:pt idx="24691">
                  <c:v>43445.822916666599</c:v>
                </c:pt>
                <c:pt idx="24692">
                  <c:v>43445.84375</c:v>
                </c:pt>
                <c:pt idx="24693">
                  <c:v>43445.864583333401</c:v>
                </c:pt>
                <c:pt idx="24694">
                  <c:v>43445.885416666599</c:v>
                </c:pt>
                <c:pt idx="24695">
                  <c:v>43445.90625</c:v>
                </c:pt>
                <c:pt idx="24696">
                  <c:v>43445.927083333401</c:v>
                </c:pt>
                <c:pt idx="24697">
                  <c:v>43445.947916666599</c:v>
                </c:pt>
                <c:pt idx="24698">
                  <c:v>43445.96875</c:v>
                </c:pt>
                <c:pt idx="24699">
                  <c:v>43445.989583333401</c:v>
                </c:pt>
                <c:pt idx="24700">
                  <c:v>43446.010416666599</c:v>
                </c:pt>
                <c:pt idx="24701">
                  <c:v>43446.03125</c:v>
                </c:pt>
                <c:pt idx="24702">
                  <c:v>43446.052083333401</c:v>
                </c:pt>
                <c:pt idx="24703">
                  <c:v>43446.072916666599</c:v>
                </c:pt>
                <c:pt idx="24704">
                  <c:v>43446.09375</c:v>
                </c:pt>
                <c:pt idx="24705">
                  <c:v>43446.114583333401</c:v>
                </c:pt>
                <c:pt idx="24706">
                  <c:v>43446.135416666599</c:v>
                </c:pt>
                <c:pt idx="24707">
                  <c:v>43446.15625</c:v>
                </c:pt>
                <c:pt idx="24708">
                  <c:v>43446.177083333401</c:v>
                </c:pt>
                <c:pt idx="24709">
                  <c:v>43446.197916666599</c:v>
                </c:pt>
                <c:pt idx="24710">
                  <c:v>43446.21875</c:v>
                </c:pt>
                <c:pt idx="24711">
                  <c:v>43446.239583333401</c:v>
                </c:pt>
                <c:pt idx="24712">
                  <c:v>43446.260416666599</c:v>
                </c:pt>
                <c:pt idx="24713">
                  <c:v>43446.28125</c:v>
                </c:pt>
                <c:pt idx="24714">
                  <c:v>43446.302083333401</c:v>
                </c:pt>
                <c:pt idx="24715">
                  <c:v>43446.322916666599</c:v>
                </c:pt>
                <c:pt idx="24716">
                  <c:v>43446.34375</c:v>
                </c:pt>
                <c:pt idx="24717">
                  <c:v>43446.364583333401</c:v>
                </c:pt>
                <c:pt idx="24718">
                  <c:v>43446.385416666599</c:v>
                </c:pt>
                <c:pt idx="24719">
                  <c:v>43446.40625</c:v>
                </c:pt>
                <c:pt idx="24720">
                  <c:v>43446.427083333401</c:v>
                </c:pt>
                <c:pt idx="24721">
                  <c:v>43446.447916666599</c:v>
                </c:pt>
                <c:pt idx="24722">
                  <c:v>43446.46875</c:v>
                </c:pt>
                <c:pt idx="24723">
                  <c:v>43446.489583333401</c:v>
                </c:pt>
                <c:pt idx="24724">
                  <c:v>43446.510416666599</c:v>
                </c:pt>
                <c:pt idx="24725">
                  <c:v>43446.53125</c:v>
                </c:pt>
                <c:pt idx="24726">
                  <c:v>43446.552083333401</c:v>
                </c:pt>
                <c:pt idx="24727">
                  <c:v>43446.572916666599</c:v>
                </c:pt>
                <c:pt idx="24728">
                  <c:v>43446.59375</c:v>
                </c:pt>
                <c:pt idx="24729">
                  <c:v>43446.614583333401</c:v>
                </c:pt>
                <c:pt idx="24730">
                  <c:v>43446.635416666599</c:v>
                </c:pt>
                <c:pt idx="24731">
                  <c:v>43446.65625</c:v>
                </c:pt>
                <c:pt idx="24732">
                  <c:v>43446.677083333401</c:v>
                </c:pt>
                <c:pt idx="24733">
                  <c:v>43446.697916666599</c:v>
                </c:pt>
                <c:pt idx="24734">
                  <c:v>43446.71875</c:v>
                </c:pt>
                <c:pt idx="24735">
                  <c:v>43446.739583333401</c:v>
                </c:pt>
                <c:pt idx="24736">
                  <c:v>43446.760416666599</c:v>
                </c:pt>
                <c:pt idx="24737">
                  <c:v>43446.78125</c:v>
                </c:pt>
                <c:pt idx="24738">
                  <c:v>43446.802083333401</c:v>
                </c:pt>
                <c:pt idx="24739">
                  <c:v>43446.822916666599</c:v>
                </c:pt>
                <c:pt idx="24740">
                  <c:v>43446.84375</c:v>
                </c:pt>
                <c:pt idx="24741">
                  <c:v>43446.864583333401</c:v>
                </c:pt>
                <c:pt idx="24742">
                  <c:v>43446.885416666599</c:v>
                </c:pt>
                <c:pt idx="24743">
                  <c:v>43446.90625</c:v>
                </c:pt>
                <c:pt idx="24744">
                  <c:v>43446.927083333401</c:v>
                </c:pt>
                <c:pt idx="24745">
                  <c:v>43446.947916666599</c:v>
                </c:pt>
                <c:pt idx="24746">
                  <c:v>43446.96875</c:v>
                </c:pt>
                <c:pt idx="24747">
                  <c:v>43446.989583333401</c:v>
                </c:pt>
                <c:pt idx="24748">
                  <c:v>43447.010416666599</c:v>
                </c:pt>
                <c:pt idx="24749">
                  <c:v>43447.03125</c:v>
                </c:pt>
                <c:pt idx="24750">
                  <c:v>43447.052083333401</c:v>
                </c:pt>
                <c:pt idx="24751">
                  <c:v>43447.072916666599</c:v>
                </c:pt>
                <c:pt idx="24752">
                  <c:v>43447.09375</c:v>
                </c:pt>
                <c:pt idx="24753">
                  <c:v>43447.114583333401</c:v>
                </c:pt>
                <c:pt idx="24754">
                  <c:v>43447.135416666599</c:v>
                </c:pt>
                <c:pt idx="24755">
                  <c:v>43447.15625</c:v>
                </c:pt>
                <c:pt idx="24756">
                  <c:v>43447.177083333401</c:v>
                </c:pt>
                <c:pt idx="24757">
                  <c:v>43447.197916666599</c:v>
                </c:pt>
                <c:pt idx="24758">
                  <c:v>43447.21875</c:v>
                </c:pt>
                <c:pt idx="24759">
                  <c:v>43447.239583333401</c:v>
                </c:pt>
                <c:pt idx="24760">
                  <c:v>43447.260416666599</c:v>
                </c:pt>
                <c:pt idx="24761">
                  <c:v>43447.28125</c:v>
                </c:pt>
                <c:pt idx="24762">
                  <c:v>43447.302083333401</c:v>
                </c:pt>
                <c:pt idx="24763">
                  <c:v>43447.322916666599</c:v>
                </c:pt>
                <c:pt idx="24764">
                  <c:v>43447.34375</c:v>
                </c:pt>
                <c:pt idx="24765">
                  <c:v>43447.364583333401</c:v>
                </c:pt>
                <c:pt idx="24766">
                  <c:v>43447.385416666599</c:v>
                </c:pt>
                <c:pt idx="24767">
                  <c:v>43447.40625</c:v>
                </c:pt>
                <c:pt idx="24768">
                  <c:v>43447.427083333401</c:v>
                </c:pt>
                <c:pt idx="24769">
                  <c:v>43447.447916666599</c:v>
                </c:pt>
                <c:pt idx="24770">
                  <c:v>43447.46875</c:v>
                </c:pt>
                <c:pt idx="24771">
                  <c:v>43447.489583333401</c:v>
                </c:pt>
                <c:pt idx="24772">
                  <c:v>43447.510416666599</c:v>
                </c:pt>
                <c:pt idx="24773">
                  <c:v>43447.53125</c:v>
                </c:pt>
                <c:pt idx="24774">
                  <c:v>43447.552083333401</c:v>
                </c:pt>
                <c:pt idx="24775">
                  <c:v>43447.572916666599</c:v>
                </c:pt>
                <c:pt idx="24776">
                  <c:v>43447.59375</c:v>
                </c:pt>
                <c:pt idx="24777">
                  <c:v>43447.614583333401</c:v>
                </c:pt>
                <c:pt idx="24778">
                  <c:v>43447.635416666599</c:v>
                </c:pt>
                <c:pt idx="24779">
                  <c:v>43447.65625</c:v>
                </c:pt>
                <c:pt idx="24780">
                  <c:v>43447.677083333401</c:v>
                </c:pt>
                <c:pt idx="24781">
                  <c:v>43447.697916666599</c:v>
                </c:pt>
                <c:pt idx="24782">
                  <c:v>43447.71875</c:v>
                </c:pt>
                <c:pt idx="24783">
                  <c:v>43447.739583333401</c:v>
                </c:pt>
                <c:pt idx="24784">
                  <c:v>43447.760416666599</c:v>
                </c:pt>
                <c:pt idx="24785">
                  <c:v>43447.78125</c:v>
                </c:pt>
                <c:pt idx="24786">
                  <c:v>43447.802083333401</c:v>
                </c:pt>
                <c:pt idx="24787">
                  <c:v>43447.822916666599</c:v>
                </c:pt>
                <c:pt idx="24788">
                  <c:v>43447.84375</c:v>
                </c:pt>
                <c:pt idx="24789">
                  <c:v>43447.864583333401</c:v>
                </c:pt>
                <c:pt idx="24790">
                  <c:v>43447.885416666599</c:v>
                </c:pt>
                <c:pt idx="24791">
                  <c:v>43447.90625</c:v>
                </c:pt>
                <c:pt idx="24792">
                  <c:v>43447.927083333401</c:v>
                </c:pt>
                <c:pt idx="24793">
                  <c:v>43447.947916666599</c:v>
                </c:pt>
                <c:pt idx="24794">
                  <c:v>43447.96875</c:v>
                </c:pt>
                <c:pt idx="24795">
                  <c:v>43447.989583333401</c:v>
                </c:pt>
                <c:pt idx="24796">
                  <c:v>43448.010416666599</c:v>
                </c:pt>
                <c:pt idx="24797">
                  <c:v>43448.03125</c:v>
                </c:pt>
                <c:pt idx="24798">
                  <c:v>43448.052083333401</c:v>
                </c:pt>
                <c:pt idx="24799">
                  <c:v>43448.072916666599</c:v>
                </c:pt>
                <c:pt idx="24800">
                  <c:v>43448.09375</c:v>
                </c:pt>
                <c:pt idx="24801">
                  <c:v>43448.114583333401</c:v>
                </c:pt>
                <c:pt idx="24802">
                  <c:v>43448.135416666599</c:v>
                </c:pt>
                <c:pt idx="24803">
                  <c:v>43448.15625</c:v>
                </c:pt>
                <c:pt idx="24804">
                  <c:v>43448.177083333401</c:v>
                </c:pt>
                <c:pt idx="24805">
                  <c:v>43448.197916666599</c:v>
                </c:pt>
                <c:pt idx="24806">
                  <c:v>43448.21875</c:v>
                </c:pt>
                <c:pt idx="24807">
                  <c:v>43448.239583333401</c:v>
                </c:pt>
                <c:pt idx="24808">
                  <c:v>43448.260416666599</c:v>
                </c:pt>
                <c:pt idx="24809">
                  <c:v>43448.28125</c:v>
                </c:pt>
                <c:pt idx="24810">
                  <c:v>43448.302083333401</c:v>
                </c:pt>
                <c:pt idx="24811">
                  <c:v>43448.322916666599</c:v>
                </c:pt>
                <c:pt idx="24812">
                  <c:v>43448.34375</c:v>
                </c:pt>
                <c:pt idx="24813">
                  <c:v>43448.364583333401</c:v>
                </c:pt>
                <c:pt idx="24814">
                  <c:v>43448.385416666599</c:v>
                </c:pt>
                <c:pt idx="24815">
                  <c:v>43448.40625</c:v>
                </c:pt>
                <c:pt idx="24816">
                  <c:v>43448.427083333401</c:v>
                </c:pt>
                <c:pt idx="24817">
                  <c:v>43448.447916666599</c:v>
                </c:pt>
                <c:pt idx="24818">
                  <c:v>43448.46875</c:v>
                </c:pt>
                <c:pt idx="24819">
                  <c:v>43448.489583333401</c:v>
                </c:pt>
                <c:pt idx="24820">
                  <c:v>43448.510416666599</c:v>
                </c:pt>
                <c:pt idx="24821">
                  <c:v>43448.53125</c:v>
                </c:pt>
                <c:pt idx="24822">
                  <c:v>43448.552083333401</c:v>
                </c:pt>
                <c:pt idx="24823">
                  <c:v>43448.572916666599</c:v>
                </c:pt>
                <c:pt idx="24824">
                  <c:v>43448.59375</c:v>
                </c:pt>
                <c:pt idx="24825">
                  <c:v>43448.614583333401</c:v>
                </c:pt>
                <c:pt idx="24826">
                  <c:v>43448.635416666599</c:v>
                </c:pt>
                <c:pt idx="24827">
                  <c:v>43448.65625</c:v>
                </c:pt>
                <c:pt idx="24828">
                  <c:v>43448.677083333401</c:v>
                </c:pt>
                <c:pt idx="24829">
                  <c:v>43448.697916666599</c:v>
                </c:pt>
                <c:pt idx="24830">
                  <c:v>43448.71875</c:v>
                </c:pt>
                <c:pt idx="24831">
                  <c:v>43448.739583333401</c:v>
                </c:pt>
                <c:pt idx="24832">
                  <c:v>43448.760416666599</c:v>
                </c:pt>
                <c:pt idx="24833">
                  <c:v>43448.78125</c:v>
                </c:pt>
                <c:pt idx="24834">
                  <c:v>43448.802083333401</c:v>
                </c:pt>
                <c:pt idx="24835">
                  <c:v>43448.822916666599</c:v>
                </c:pt>
                <c:pt idx="24836">
                  <c:v>43448.84375</c:v>
                </c:pt>
                <c:pt idx="24837">
                  <c:v>43448.864583333401</c:v>
                </c:pt>
                <c:pt idx="24838">
                  <c:v>43448.885416666599</c:v>
                </c:pt>
                <c:pt idx="24839">
                  <c:v>43448.90625</c:v>
                </c:pt>
                <c:pt idx="24840">
                  <c:v>43448.927083333401</c:v>
                </c:pt>
                <c:pt idx="24841">
                  <c:v>43448.947916666599</c:v>
                </c:pt>
                <c:pt idx="24842">
                  <c:v>43448.96875</c:v>
                </c:pt>
                <c:pt idx="24843">
                  <c:v>43448.989583333401</c:v>
                </c:pt>
                <c:pt idx="24844">
                  <c:v>43449.010416666599</c:v>
                </c:pt>
                <c:pt idx="24845">
                  <c:v>43449.03125</c:v>
                </c:pt>
                <c:pt idx="24846">
                  <c:v>43449.052083333401</c:v>
                </c:pt>
                <c:pt idx="24847">
                  <c:v>43449.072916666599</c:v>
                </c:pt>
                <c:pt idx="24848">
                  <c:v>43449.09375</c:v>
                </c:pt>
                <c:pt idx="24849">
                  <c:v>43449.114583333401</c:v>
                </c:pt>
                <c:pt idx="24850">
                  <c:v>43449.135416666599</c:v>
                </c:pt>
                <c:pt idx="24851">
                  <c:v>43449.15625</c:v>
                </c:pt>
                <c:pt idx="24852">
                  <c:v>43449.177083333401</c:v>
                </c:pt>
                <c:pt idx="24853">
                  <c:v>43449.197916666599</c:v>
                </c:pt>
                <c:pt idx="24854">
                  <c:v>43449.21875</c:v>
                </c:pt>
                <c:pt idx="24855">
                  <c:v>43449.239583333401</c:v>
                </c:pt>
                <c:pt idx="24856">
                  <c:v>43449.260416666599</c:v>
                </c:pt>
                <c:pt idx="24857">
                  <c:v>43449.28125</c:v>
                </c:pt>
                <c:pt idx="24858">
                  <c:v>43449.302083333401</c:v>
                </c:pt>
                <c:pt idx="24859">
                  <c:v>43449.322916666599</c:v>
                </c:pt>
                <c:pt idx="24860">
                  <c:v>43449.34375</c:v>
                </c:pt>
                <c:pt idx="24861">
                  <c:v>43449.364583333401</c:v>
                </c:pt>
                <c:pt idx="24862">
                  <c:v>43449.385416666599</c:v>
                </c:pt>
                <c:pt idx="24863">
                  <c:v>43449.40625</c:v>
                </c:pt>
                <c:pt idx="24864">
                  <c:v>43449.427083333401</c:v>
                </c:pt>
                <c:pt idx="24865">
                  <c:v>43449.447916666599</c:v>
                </c:pt>
                <c:pt idx="24866">
                  <c:v>43449.46875</c:v>
                </c:pt>
                <c:pt idx="24867">
                  <c:v>43449.489583333401</c:v>
                </c:pt>
                <c:pt idx="24868">
                  <c:v>43449.510416666599</c:v>
                </c:pt>
                <c:pt idx="24869">
                  <c:v>43449.53125</c:v>
                </c:pt>
                <c:pt idx="24870">
                  <c:v>43449.552083333401</c:v>
                </c:pt>
                <c:pt idx="24871">
                  <c:v>43449.572916666599</c:v>
                </c:pt>
                <c:pt idx="24872">
                  <c:v>43449.59375</c:v>
                </c:pt>
                <c:pt idx="24873">
                  <c:v>43449.614583333401</c:v>
                </c:pt>
                <c:pt idx="24874">
                  <c:v>43449.635416666599</c:v>
                </c:pt>
                <c:pt idx="24875">
                  <c:v>43449.65625</c:v>
                </c:pt>
                <c:pt idx="24876">
                  <c:v>43449.677083333401</c:v>
                </c:pt>
                <c:pt idx="24877">
                  <c:v>43449.697916666599</c:v>
                </c:pt>
                <c:pt idx="24878">
                  <c:v>43449.71875</c:v>
                </c:pt>
                <c:pt idx="24879">
                  <c:v>43449.739583333401</c:v>
                </c:pt>
                <c:pt idx="24880">
                  <c:v>43449.760416666599</c:v>
                </c:pt>
                <c:pt idx="24881">
                  <c:v>43449.78125</c:v>
                </c:pt>
                <c:pt idx="24882">
                  <c:v>43449.802083333401</c:v>
                </c:pt>
                <c:pt idx="24883">
                  <c:v>43449.822916666599</c:v>
                </c:pt>
                <c:pt idx="24884">
                  <c:v>43449.84375</c:v>
                </c:pt>
                <c:pt idx="24885">
                  <c:v>43449.864583333401</c:v>
                </c:pt>
                <c:pt idx="24886">
                  <c:v>43449.885416666599</c:v>
                </c:pt>
                <c:pt idx="24887">
                  <c:v>43449.90625</c:v>
                </c:pt>
                <c:pt idx="24888">
                  <c:v>43449.927083333401</c:v>
                </c:pt>
                <c:pt idx="24889">
                  <c:v>43449.947916666599</c:v>
                </c:pt>
                <c:pt idx="24890">
                  <c:v>43449.96875</c:v>
                </c:pt>
                <c:pt idx="24891">
                  <c:v>43449.989583333401</c:v>
                </c:pt>
                <c:pt idx="24892">
                  <c:v>43450.010416666599</c:v>
                </c:pt>
                <c:pt idx="24893">
                  <c:v>43450.03125</c:v>
                </c:pt>
                <c:pt idx="24894">
                  <c:v>43450.052083333401</c:v>
                </c:pt>
                <c:pt idx="24895">
                  <c:v>43450.072916666599</c:v>
                </c:pt>
                <c:pt idx="24896">
                  <c:v>43450.09375</c:v>
                </c:pt>
                <c:pt idx="24897">
                  <c:v>43450.114583333401</c:v>
                </c:pt>
                <c:pt idx="24898">
                  <c:v>43450.135416666599</c:v>
                </c:pt>
                <c:pt idx="24899">
                  <c:v>43450.15625</c:v>
                </c:pt>
                <c:pt idx="24900">
                  <c:v>43450.177083333401</c:v>
                </c:pt>
                <c:pt idx="24901">
                  <c:v>43450.197916666599</c:v>
                </c:pt>
                <c:pt idx="24902">
                  <c:v>43450.21875</c:v>
                </c:pt>
                <c:pt idx="24903">
                  <c:v>43450.239583333401</c:v>
                </c:pt>
                <c:pt idx="24904">
                  <c:v>43450.260416666599</c:v>
                </c:pt>
                <c:pt idx="24905">
                  <c:v>43450.28125</c:v>
                </c:pt>
                <c:pt idx="24906">
                  <c:v>43450.302083333401</c:v>
                </c:pt>
                <c:pt idx="24907">
                  <c:v>43450.322916666599</c:v>
                </c:pt>
                <c:pt idx="24908">
                  <c:v>43450.34375</c:v>
                </c:pt>
                <c:pt idx="24909">
                  <c:v>43450.364583333401</c:v>
                </c:pt>
                <c:pt idx="24910">
                  <c:v>43450.385416666599</c:v>
                </c:pt>
                <c:pt idx="24911">
                  <c:v>43450.40625</c:v>
                </c:pt>
                <c:pt idx="24912">
                  <c:v>43450.427083333401</c:v>
                </c:pt>
                <c:pt idx="24913">
                  <c:v>43450.447916666599</c:v>
                </c:pt>
                <c:pt idx="24914">
                  <c:v>43450.46875</c:v>
                </c:pt>
                <c:pt idx="24915">
                  <c:v>43450.489583333401</c:v>
                </c:pt>
                <c:pt idx="24916">
                  <c:v>43450.510416666599</c:v>
                </c:pt>
                <c:pt idx="24917">
                  <c:v>43450.53125</c:v>
                </c:pt>
                <c:pt idx="24918">
                  <c:v>43450.552083333401</c:v>
                </c:pt>
                <c:pt idx="24919">
                  <c:v>43450.572916666599</c:v>
                </c:pt>
                <c:pt idx="24920">
                  <c:v>43450.59375</c:v>
                </c:pt>
                <c:pt idx="24921">
                  <c:v>43450.614583333401</c:v>
                </c:pt>
                <c:pt idx="24922">
                  <c:v>43450.635416666599</c:v>
                </c:pt>
                <c:pt idx="24923">
                  <c:v>43450.65625</c:v>
                </c:pt>
                <c:pt idx="24924">
                  <c:v>43450.677083333401</c:v>
                </c:pt>
                <c:pt idx="24925">
                  <c:v>43450.697916666599</c:v>
                </c:pt>
                <c:pt idx="24926">
                  <c:v>43450.71875</c:v>
                </c:pt>
                <c:pt idx="24927">
                  <c:v>43450.739583333401</c:v>
                </c:pt>
                <c:pt idx="24928">
                  <c:v>43450.760416666599</c:v>
                </c:pt>
                <c:pt idx="24929">
                  <c:v>43450.78125</c:v>
                </c:pt>
                <c:pt idx="24930">
                  <c:v>43450.802083333401</c:v>
                </c:pt>
                <c:pt idx="24931">
                  <c:v>43450.822916666599</c:v>
                </c:pt>
                <c:pt idx="24932">
                  <c:v>43450.84375</c:v>
                </c:pt>
                <c:pt idx="24933">
                  <c:v>43450.864583333401</c:v>
                </c:pt>
                <c:pt idx="24934">
                  <c:v>43450.885416666599</c:v>
                </c:pt>
                <c:pt idx="24935">
                  <c:v>43450.90625</c:v>
                </c:pt>
                <c:pt idx="24936">
                  <c:v>43450.927083333401</c:v>
                </c:pt>
                <c:pt idx="24937">
                  <c:v>43450.947916666599</c:v>
                </c:pt>
                <c:pt idx="24938">
                  <c:v>43450.96875</c:v>
                </c:pt>
                <c:pt idx="24939">
                  <c:v>43450.989583333401</c:v>
                </c:pt>
                <c:pt idx="24940">
                  <c:v>43451.010416666599</c:v>
                </c:pt>
                <c:pt idx="24941">
                  <c:v>43451.03125</c:v>
                </c:pt>
                <c:pt idx="24942">
                  <c:v>43451.052083333401</c:v>
                </c:pt>
                <c:pt idx="24943">
                  <c:v>43451.072916666599</c:v>
                </c:pt>
                <c:pt idx="24944">
                  <c:v>43451.09375</c:v>
                </c:pt>
                <c:pt idx="24945">
                  <c:v>43451.114583333401</c:v>
                </c:pt>
                <c:pt idx="24946">
                  <c:v>43451.135416666599</c:v>
                </c:pt>
                <c:pt idx="24947">
                  <c:v>43451.15625</c:v>
                </c:pt>
                <c:pt idx="24948">
                  <c:v>43451.177083333401</c:v>
                </c:pt>
                <c:pt idx="24949">
                  <c:v>43451.197916666599</c:v>
                </c:pt>
                <c:pt idx="24950">
                  <c:v>43451.21875</c:v>
                </c:pt>
                <c:pt idx="24951">
                  <c:v>43451.239583333401</c:v>
                </c:pt>
                <c:pt idx="24952">
                  <c:v>43451.260416666599</c:v>
                </c:pt>
                <c:pt idx="24953">
                  <c:v>43451.28125</c:v>
                </c:pt>
                <c:pt idx="24954">
                  <c:v>43451.302083333401</c:v>
                </c:pt>
                <c:pt idx="24955">
                  <c:v>43451.322916666599</c:v>
                </c:pt>
                <c:pt idx="24956">
                  <c:v>43451.34375</c:v>
                </c:pt>
                <c:pt idx="24957">
                  <c:v>43451.364583333401</c:v>
                </c:pt>
                <c:pt idx="24958">
                  <c:v>43451.385416666599</c:v>
                </c:pt>
                <c:pt idx="24959">
                  <c:v>43451.40625</c:v>
                </c:pt>
                <c:pt idx="24960">
                  <c:v>43451.427083333401</c:v>
                </c:pt>
                <c:pt idx="24961">
                  <c:v>43451.447916666599</c:v>
                </c:pt>
                <c:pt idx="24962">
                  <c:v>43451.46875</c:v>
                </c:pt>
                <c:pt idx="24963">
                  <c:v>43451.489583333401</c:v>
                </c:pt>
                <c:pt idx="24964">
                  <c:v>43451.510416666599</c:v>
                </c:pt>
                <c:pt idx="24965">
                  <c:v>43451.53125</c:v>
                </c:pt>
                <c:pt idx="24966">
                  <c:v>43451.552083333401</c:v>
                </c:pt>
                <c:pt idx="24967">
                  <c:v>43451.572916666599</c:v>
                </c:pt>
                <c:pt idx="24968">
                  <c:v>43451.59375</c:v>
                </c:pt>
                <c:pt idx="24969">
                  <c:v>43451.614583333401</c:v>
                </c:pt>
                <c:pt idx="24970">
                  <c:v>43451.635416666599</c:v>
                </c:pt>
                <c:pt idx="24971">
                  <c:v>43451.65625</c:v>
                </c:pt>
                <c:pt idx="24972">
                  <c:v>43451.677083333401</c:v>
                </c:pt>
                <c:pt idx="24973">
                  <c:v>43451.697916666599</c:v>
                </c:pt>
                <c:pt idx="24974">
                  <c:v>43451.71875</c:v>
                </c:pt>
                <c:pt idx="24975">
                  <c:v>43451.739583333401</c:v>
                </c:pt>
                <c:pt idx="24976">
                  <c:v>43451.760416666599</c:v>
                </c:pt>
                <c:pt idx="24977">
                  <c:v>43451.78125</c:v>
                </c:pt>
                <c:pt idx="24978">
                  <c:v>43451.802083333401</c:v>
                </c:pt>
                <c:pt idx="24979">
                  <c:v>43451.822916666599</c:v>
                </c:pt>
                <c:pt idx="24980">
                  <c:v>43451.84375</c:v>
                </c:pt>
                <c:pt idx="24981">
                  <c:v>43451.864583333401</c:v>
                </c:pt>
                <c:pt idx="24982">
                  <c:v>43451.885416666599</c:v>
                </c:pt>
                <c:pt idx="24983">
                  <c:v>43451.90625</c:v>
                </c:pt>
                <c:pt idx="24984">
                  <c:v>43451.927083333401</c:v>
                </c:pt>
                <c:pt idx="24985">
                  <c:v>43451.947916666599</c:v>
                </c:pt>
                <c:pt idx="24986">
                  <c:v>43451.96875</c:v>
                </c:pt>
                <c:pt idx="24987">
                  <c:v>43451.989583333401</c:v>
                </c:pt>
                <c:pt idx="24988">
                  <c:v>43452.010416666599</c:v>
                </c:pt>
                <c:pt idx="24989">
                  <c:v>43452.03125</c:v>
                </c:pt>
                <c:pt idx="24990">
                  <c:v>43452.052083333401</c:v>
                </c:pt>
                <c:pt idx="24991">
                  <c:v>43452.072916666599</c:v>
                </c:pt>
                <c:pt idx="24992">
                  <c:v>43452.09375</c:v>
                </c:pt>
                <c:pt idx="24993">
                  <c:v>43452.114583333401</c:v>
                </c:pt>
                <c:pt idx="24994">
                  <c:v>43452.135416666599</c:v>
                </c:pt>
                <c:pt idx="24995">
                  <c:v>43452.15625</c:v>
                </c:pt>
                <c:pt idx="24996">
                  <c:v>43452.177083333401</c:v>
                </c:pt>
                <c:pt idx="24997">
                  <c:v>43452.197916666599</c:v>
                </c:pt>
                <c:pt idx="24998">
                  <c:v>43452.21875</c:v>
                </c:pt>
                <c:pt idx="24999">
                  <c:v>43452.239583333401</c:v>
                </c:pt>
                <c:pt idx="25000">
                  <c:v>43452.260416666599</c:v>
                </c:pt>
                <c:pt idx="25001">
                  <c:v>43452.28125</c:v>
                </c:pt>
                <c:pt idx="25002">
                  <c:v>43452.302083333401</c:v>
                </c:pt>
                <c:pt idx="25003">
                  <c:v>43452.322916666599</c:v>
                </c:pt>
                <c:pt idx="25004">
                  <c:v>43452.34375</c:v>
                </c:pt>
                <c:pt idx="25005">
                  <c:v>43452.364583333401</c:v>
                </c:pt>
                <c:pt idx="25006">
                  <c:v>43452.385416666599</c:v>
                </c:pt>
                <c:pt idx="25007">
                  <c:v>43452.40625</c:v>
                </c:pt>
                <c:pt idx="25008">
                  <c:v>43452.427083333401</c:v>
                </c:pt>
                <c:pt idx="25009">
                  <c:v>43452.447916666599</c:v>
                </c:pt>
                <c:pt idx="25010">
                  <c:v>43452.46875</c:v>
                </c:pt>
                <c:pt idx="25011">
                  <c:v>43452.489583333401</c:v>
                </c:pt>
                <c:pt idx="25012">
                  <c:v>43452.510416666599</c:v>
                </c:pt>
                <c:pt idx="25013">
                  <c:v>43452.53125</c:v>
                </c:pt>
                <c:pt idx="25014">
                  <c:v>43452.552083333401</c:v>
                </c:pt>
                <c:pt idx="25015">
                  <c:v>43452.572916666599</c:v>
                </c:pt>
                <c:pt idx="25016">
                  <c:v>43452.59375</c:v>
                </c:pt>
                <c:pt idx="25017">
                  <c:v>43452.614583333401</c:v>
                </c:pt>
                <c:pt idx="25018">
                  <c:v>43452.635416666599</c:v>
                </c:pt>
                <c:pt idx="25019">
                  <c:v>43452.65625</c:v>
                </c:pt>
                <c:pt idx="25020">
                  <c:v>43452.677083333401</c:v>
                </c:pt>
                <c:pt idx="25021">
                  <c:v>43452.697916666599</c:v>
                </c:pt>
                <c:pt idx="25022">
                  <c:v>43452.71875</c:v>
                </c:pt>
                <c:pt idx="25023">
                  <c:v>43452.739583333401</c:v>
                </c:pt>
                <c:pt idx="25024">
                  <c:v>43452.760416666599</c:v>
                </c:pt>
                <c:pt idx="25025">
                  <c:v>43452.78125</c:v>
                </c:pt>
                <c:pt idx="25026">
                  <c:v>43452.802083333401</c:v>
                </c:pt>
                <c:pt idx="25027">
                  <c:v>43452.822916666599</c:v>
                </c:pt>
                <c:pt idx="25028">
                  <c:v>43452.84375</c:v>
                </c:pt>
                <c:pt idx="25029">
                  <c:v>43452.864583333401</c:v>
                </c:pt>
                <c:pt idx="25030">
                  <c:v>43452.885416666599</c:v>
                </c:pt>
                <c:pt idx="25031">
                  <c:v>43452.90625</c:v>
                </c:pt>
                <c:pt idx="25032">
                  <c:v>43452.927083333401</c:v>
                </c:pt>
                <c:pt idx="25033">
                  <c:v>43452.947916666599</c:v>
                </c:pt>
                <c:pt idx="25034">
                  <c:v>43452.96875</c:v>
                </c:pt>
                <c:pt idx="25035">
                  <c:v>43452.989583333401</c:v>
                </c:pt>
                <c:pt idx="25036">
                  <c:v>43453.010416666599</c:v>
                </c:pt>
                <c:pt idx="25037">
                  <c:v>43453.03125</c:v>
                </c:pt>
                <c:pt idx="25038">
                  <c:v>43453.052083333401</c:v>
                </c:pt>
                <c:pt idx="25039">
                  <c:v>43453.072916666599</c:v>
                </c:pt>
                <c:pt idx="25040">
                  <c:v>43453.09375</c:v>
                </c:pt>
                <c:pt idx="25041">
                  <c:v>43453.114583333401</c:v>
                </c:pt>
                <c:pt idx="25042">
                  <c:v>43453.135416666599</c:v>
                </c:pt>
                <c:pt idx="25043">
                  <c:v>43453.15625</c:v>
                </c:pt>
                <c:pt idx="25044">
                  <c:v>43453.177083333401</c:v>
                </c:pt>
                <c:pt idx="25045">
                  <c:v>43453.197916666599</c:v>
                </c:pt>
                <c:pt idx="25046">
                  <c:v>43453.21875</c:v>
                </c:pt>
                <c:pt idx="25047">
                  <c:v>43453.239583333401</c:v>
                </c:pt>
                <c:pt idx="25048">
                  <c:v>43453.260416666599</c:v>
                </c:pt>
                <c:pt idx="25049">
                  <c:v>43453.28125</c:v>
                </c:pt>
                <c:pt idx="25050">
                  <c:v>43453.302083333401</c:v>
                </c:pt>
                <c:pt idx="25051">
                  <c:v>43453.322916666599</c:v>
                </c:pt>
                <c:pt idx="25052">
                  <c:v>43453.34375</c:v>
                </c:pt>
                <c:pt idx="25053">
                  <c:v>43453.364583333401</c:v>
                </c:pt>
                <c:pt idx="25054">
                  <c:v>43453.385416666599</c:v>
                </c:pt>
                <c:pt idx="25055">
                  <c:v>43453.40625</c:v>
                </c:pt>
                <c:pt idx="25056">
                  <c:v>43453.427083333401</c:v>
                </c:pt>
                <c:pt idx="25057">
                  <c:v>43453.447916666599</c:v>
                </c:pt>
                <c:pt idx="25058">
                  <c:v>43453.46875</c:v>
                </c:pt>
                <c:pt idx="25059">
                  <c:v>43453.489583333401</c:v>
                </c:pt>
                <c:pt idx="25060">
                  <c:v>43453.510416666599</c:v>
                </c:pt>
                <c:pt idx="25061">
                  <c:v>43453.53125</c:v>
                </c:pt>
                <c:pt idx="25062">
                  <c:v>43453.552083333401</c:v>
                </c:pt>
                <c:pt idx="25063">
                  <c:v>43453.572916666599</c:v>
                </c:pt>
                <c:pt idx="25064">
                  <c:v>43453.59375</c:v>
                </c:pt>
                <c:pt idx="25065">
                  <c:v>43453.614583333401</c:v>
                </c:pt>
                <c:pt idx="25066">
                  <c:v>43453.635416666599</c:v>
                </c:pt>
                <c:pt idx="25067">
                  <c:v>43453.65625</c:v>
                </c:pt>
                <c:pt idx="25068">
                  <c:v>43453.677083333401</c:v>
                </c:pt>
                <c:pt idx="25069">
                  <c:v>43453.697916666599</c:v>
                </c:pt>
                <c:pt idx="25070">
                  <c:v>43453.71875</c:v>
                </c:pt>
                <c:pt idx="25071">
                  <c:v>43453.739583333401</c:v>
                </c:pt>
                <c:pt idx="25072">
                  <c:v>43453.760416666599</c:v>
                </c:pt>
                <c:pt idx="25073">
                  <c:v>43453.78125</c:v>
                </c:pt>
                <c:pt idx="25074">
                  <c:v>43453.802083333401</c:v>
                </c:pt>
                <c:pt idx="25075">
                  <c:v>43453.822916666599</c:v>
                </c:pt>
                <c:pt idx="25076">
                  <c:v>43453.84375</c:v>
                </c:pt>
                <c:pt idx="25077">
                  <c:v>43453.864583333401</c:v>
                </c:pt>
                <c:pt idx="25078">
                  <c:v>43453.885416666599</c:v>
                </c:pt>
                <c:pt idx="25079">
                  <c:v>43453.90625</c:v>
                </c:pt>
                <c:pt idx="25080">
                  <c:v>43453.927083333401</c:v>
                </c:pt>
                <c:pt idx="25081">
                  <c:v>43453.947916666599</c:v>
                </c:pt>
                <c:pt idx="25082">
                  <c:v>43453.96875</c:v>
                </c:pt>
                <c:pt idx="25083">
                  <c:v>43453.989583333401</c:v>
                </c:pt>
                <c:pt idx="25084">
                  <c:v>43454.010416666599</c:v>
                </c:pt>
                <c:pt idx="25085">
                  <c:v>43454.03125</c:v>
                </c:pt>
                <c:pt idx="25086">
                  <c:v>43454.052083333401</c:v>
                </c:pt>
                <c:pt idx="25087">
                  <c:v>43454.072916666599</c:v>
                </c:pt>
                <c:pt idx="25088">
                  <c:v>43454.09375</c:v>
                </c:pt>
                <c:pt idx="25089">
                  <c:v>43454.114583333401</c:v>
                </c:pt>
                <c:pt idx="25090">
                  <c:v>43454.135416666599</c:v>
                </c:pt>
                <c:pt idx="25091">
                  <c:v>43454.15625</c:v>
                </c:pt>
                <c:pt idx="25092">
                  <c:v>43454.177083333401</c:v>
                </c:pt>
                <c:pt idx="25093">
                  <c:v>43454.197916666599</c:v>
                </c:pt>
                <c:pt idx="25094">
                  <c:v>43454.21875</c:v>
                </c:pt>
                <c:pt idx="25095">
                  <c:v>43454.239583333401</c:v>
                </c:pt>
                <c:pt idx="25096">
                  <c:v>43454.260416666599</c:v>
                </c:pt>
                <c:pt idx="25097">
                  <c:v>43454.28125</c:v>
                </c:pt>
                <c:pt idx="25098">
                  <c:v>43454.302083333401</c:v>
                </c:pt>
                <c:pt idx="25099">
                  <c:v>43454.322916666599</c:v>
                </c:pt>
                <c:pt idx="25100">
                  <c:v>43454.34375</c:v>
                </c:pt>
                <c:pt idx="25101">
                  <c:v>43454.364583333401</c:v>
                </c:pt>
                <c:pt idx="25102">
                  <c:v>43454.385416666599</c:v>
                </c:pt>
                <c:pt idx="25103">
                  <c:v>43454.40625</c:v>
                </c:pt>
                <c:pt idx="25104">
                  <c:v>43454.427083333401</c:v>
                </c:pt>
                <c:pt idx="25105">
                  <c:v>43454.447916666599</c:v>
                </c:pt>
                <c:pt idx="25106">
                  <c:v>43454.46875</c:v>
                </c:pt>
                <c:pt idx="25107">
                  <c:v>43454.489583333401</c:v>
                </c:pt>
                <c:pt idx="25108">
                  <c:v>43454.510416666599</c:v>
                </c:pt>
                <c:pt idx="25109">
                  <c:v>43454.53125</c:v>
                </c:pt>
                <c:pt idx="25110">
                  <c:v>43454.552083333401</c:v>
                </c:pt>
                <c:pt idx="25111">
                  <c:v>43454.572916666599</c:v>
                </c:pt>
                <c:pt idx="25112">
                  <c:v>43454.59375</c:v>
                </c:pt>
                <c:pt idx="25113">
                  <c:v>43454.614583333401</c:v>
                </c:pt>
                <c:pt idx="25114">
                  <c:v>43454.635416666599</c:v>
                </c:pt>
                <c:pt idx="25115">
                  <c:v>43454.65625</c:v>
                </c:pt>
                <c:pt idx="25116">
                  <c:v>43454.677083333401</c:v>
                </c:pt>
                <c:pt idx="25117">
                  <c:v>43454.697916666599</c:v>
                </c:pt>
                <c:pt idx="25118">
                  <c:v>43454.71875</c:v>
                </c:pt>
                <c:pt idx="25119">
                  <c:v>43454.739583333401</c:v>
                </c:pt>
                <c:pt idx="25120">
                  <c:v>43454.760416666599</c:v>
                </c:pt>
                <c:pt idx="25121">
                  <c:v>43454.78125</c:v>
                </c:pt>
                <c:pt idx="25122">
                  <c:v>43454.802083333401</c:v>
                </c:pt>
                <c:pt idx="25123">
                  <c:v>43454.822916666599</c:v>
                </c:pt>
                <c:pt idx="25124">
                  <c:v>43454.84375</c:v>
                </c:pt>
                <c:pt idx="25125">
                  <c:v>43454.864583333401</c:v>
                </c:pt>
                <c:pt idx="25126">
                  <c:v>43454.885416666599</c:v>
                </c:pt>
                <c:pt idx="25127">
                  <c:v>43454.90625</c:v>
                </c:pt>
                <c:pt idx="25128">
                  <c:v>43454.927083333401</c:v>
                </c:pt>
                <c:pt idx="25129">
                  <c:v>43454.947916666599</c:v>
                </c:pt>
                <c:pt idx="25130">
                  <c:v>43454.96875</c:v>
                </c:pt>
                <c:pt idx="25131">
                  <c:v>43454.989583333401</c:v>
                </c:pt>
                <c:pt idx="25132">
                  <c:v>43455.010416666599</c:v>
                </c:pt>
                <c:pt idx="25133">
                  <c:v>43455.03125</c:v>
                </c:pt>
                <c:pt idx="25134">
                  <c:v>43455.052083333401</c:v>
                </c:pt>
                <c:pt idx="25135">
                  <c:v>43455.072916666599</c:v>
                </c:pt>
                <c:pt idx="25136">
                  <c:v>43455.09375</c:v>
                </c:pt>
                <c:pt idx="25137">
                  <c:v>43455.114583333401</c:v>
                </c:pt>
                <c:pt idx="25138">
                  <c:v>43455.135416666599</c:v>
                </c:pt>
                <c:pt idx="25139">
                  <c:v>43455.15625</c:v>
                </c:pt>
                <c:pt idx="25140">
                  <c:v>43455.177083333401</c:v>
                </c:pt>
                <c:pt idx="25141">
                  <c:v>43455.197916666599</c:v>
                </c:pt>
                <c:pt idx="25142">
                  <c:v>43455.21875</c:v>
                </c:pt>
                <c:pt idx="25143">
                  <c:v>43455.239583333401</c:v>
                </c:pt>
                <c:pt idx="25144">
                  <c:v>43455.260416666599</c:v>
                </c:pt>
                <c:pt idx="25145">
                  <c:v>43455.28125</c:v>
                </c:pt>
                <c:pt idx="25146">
                  <c:v>43455.302083333401</c:v>
                </c:pt>
                <c:pt idx="25147">
                  <c:v>43455.322916666599</c:v>
                </c:pt>
                <c:pt idx="25148">
                  <c:v>43455.34375</c:v>
                </c:pt>
                <c:pt idx="25149">
                  <c:v>43455.364583333401</c:v>
                </c:pt>
                <c:pt idx="25150">
                  <c:v>43455.385416666599</c:v>
                </c:pt>
                <c:pt idx="25151">
                  <c:v>43455.40625</c:v>
                </c:pt>
                <c:pt idx="25152">
                  <c:v>43455.427083333401</c:v>
                </c:pt>
                <c:pt idx="25153">
                  <c:v>43455.447916666599</c:v>
                </c:pt>
                <c:pt idx="25154">
                  <c:v>43455.46875</c:v>
                </c:pt>
                <c:pt idx="25155">
                  <c:v>43455.489583333401</c:v>
                </c:pt>
                <c:pt idx="25156">
                  <c:v>43455.510416666599</c:v>
                </c:pt>
                <c:pt idx="25157">
                  <c:v>43455.53125</c:v>
                </c:pt>
                <c:pt idx="25158">
                  <c:v>43455.552083333401</c:v>
                </c:pt>
                <c:pt idx="25159">
                  <c:v>43455.572916666599</c:v>
                </c:pt>
                <c:pt idx="25160">
                  <c:v>43455.59375</c:v>
                </c:pt>
                <c:pt idx="25161">
                  <c:v>43455.614583333401</c:v>
                </c:pt>
                <c:pt idx="25162">
                  <c:v>43455.635416666599</c:v>
                </c:pt>
                <c:pt idx="25163">
                  <c:v>43455.65625</c:v>
                </c:pt>
                <c:pt idx="25164">
                  <c:v>43455.677083333401</c:v>
                </c:pt>
                <c:pt idx="25165">
                  <c:v>43455.697916666599</c:v>
                </c:pt>
                <c:pt idx="25166">
                  <c:v>43455.71875</c:v>
                </c:pt>
                <c:pt idx="25167">
                  <c:v>43455.739583333401</c:v>
                </c:pt>
                <c:pt idx="25168">
                  <c:v>43455.760416666599</c:v>
                </c:pt>
                <c:pt idx="25169">
                  <c:v>43455.78125</c:v>
                </c:pt>
                <c:pt idx="25170">
                  <c:v>43455.802083333401</c:v>
                </c:pt>
                <c:pt idx="25171">
                  <c:v>43455.822916666599</c:v>
                </c:pt>
                <c:pt idx="25172">
                  <c:v>43455.84375</c:v>
                </c:pt>
                <c:pt idx="25173">
                  <c:v>43455.864583333401</c:v>
                </c:pt>
                <c:pt idx="25174">
                  <c:v>43455.885416666599</c:v>
                </c:pt>
                <c:pt idx="25175">
                  <c:v>43455.90625</c:v>
                </c:pt>
                <c:pt idx="25176">
                  <c:v>43455.927083333401</c:v>
                </c:pt>
                <c:pt idx="25177">
                  <c:v>43455.947916666599</c:v>
                </c:pt>
                <c:pt idx="25178">
                  <c:v>43455.96875</c:v>
                </c:pt>
                <c:pt idx="25179">
                  <c:v>43455.989583333401</c:v>
                </c:pt>
                <c:pt idx="25180">
                  <c:v>43456.010416666599</c:v>
                </c:pt>
                <c:pt idx="25181">
                  <c:v>43456.03125</c:v>
                </c:pt>
                <c:pt idx="25182">
                  <c:v>43456.052083333401</c:v>
                </c:pt>
                <c:pt idx="25183">
                  <c:v>43456.072916666599</c:v>
                </c:pt>
                <c:pt idx="25184">
                  <c:v>43456.09375</c:v>
                </c:pt>
                <c:pt idx="25185">
                  <c:v>43456.114583333401</c:v>
                </c:pt>
                <c:pt idx="25186">
                  <c:v>43456.135416666599</c:v>
                </c:pt>
                <c:pt idx="25187">
                  <c:v>43456.15625</c:v>
                </c:pt>
                <c:pt idx="25188">
                  <c:v>43456.177083333401</c:v>
                </c:pt>
                <c:pt idx="25189">
                  <c:v>43456.197916666599</c:v>
                </c:pt>
                <c:pt idx="25190">
                  <c:v>43456.21875</c:v>
                </c:pt>
                <c:pt idx="25191">
                  <c:v>43456.239583333401</c:v>
                </c:pt>
                <c:pt idx="25192">
                  <c:v>43456.260416666599</c:v>
                </c:pt>
                <c:pt idx="25193">
                  <c:v>43456.28125</c:v>
                </c:pt>
                <c:pt idx="25194">
                  <c:v>43456.302083333401</c:v>
                </c:pt>
                <c:pt idx="25195">
                  <c:v>43456.322916666599</c:v>
                </c:pt>
                <c:pt idx="25196">
                  <c:v>43456.34375</c:v>
                </c:pt>
                <c:pt idx="25197">
                  <c:v>43456.364583333401</c:v>
                </c:pt>
                <c:pt idx="25198">
                  <c:v>43456.385416666599</c:v>
                </c:pt>
                <c:pt idx="25199">
                  <c:v>43456.40625</c:v>
                </c:pt>
                <c:pt idx="25200">
                  <c:v>43456.427083333401</c:v>
                </c:pt>
                <c:pt idx="25201">
                  <c:v>43456.447916666599</c:v>
                </c:pt>
                <c:pt idx="25202">
                  <c:v>43456.46875</c:v>
                </c:pt>
                <c:pt idx="25203">
                  <c:v>43456.489583333401</c:v>
                </c:pt>
                <c:pt idx="25204">
                  <c:v>43456.510416666599</c:v>
                </c:pt>
                <c:pt idx="25205">
                  <c:v>43456.53125</c:v>
                </c:pt>
                <c:pt idx="25206">
                  <c:v>43456.552083333401</c:v>
                </c:pt>
                <c:pt idx="25207">
                  <c:v>43456.572916666599</c:v>
                </c:pt>
                <c:pt idx="25208">
                  <c:v>43456.59375</c:v>
                </c:pt>
                <c:pt idx="25209">
                  <c:v>43456.614583333401</c:v>
                </c:pt>
                <c:pt idx="25210">
                  <c:v>43456.635416666599</c:v>
                </c:pt>
                <c:pt idx="25211">
                  <c:v>43456.65625</c:v>
                </c:pt>
                <c:pt idx="25212">
                  <c:v>43456.677083333401</c:v>
                </c:pt>
                <c:pt idx="25213">
                  <c:v>43456.697916666599</c:v>
                </c:pt>
                <c:pt idx="25214">
                  <c:v>43456.71875</c:v>
                </c:pt>
                <c:pt idx="25215">
                  <c:v>43456.739583333401</c:v>
                </c:pt>
                <c:pt idx="25216">
                  <c:v>43456.760416666599</c:v>
                </c:pt>
                <c:pt idx="25217">
                  <c:v>43456.78125</c:v>
                </c:pt>
                <c:pt idx="25218">
                  <c:v>43456.802083333401</c:v>
                </c:pt>
                <c:pt idx="25219">
                  <c:v>43456.822916666599</c:v>
                </c:pt>
                <c:pt idx="25220">
                  <c:v>43456.84375</c:v>
                </c:pt>
                <c:pt idx="25221">
                  <c:v>43456.864583333401</c:v>
                </c:pt>
                <c:pt idx="25222">
                  <c:v>43456.885416666599</c:v>
                </c:pt>
                <c:pt idx="25223">
                  <c:v>43456.90625</c:v>
                </c:pt>
                <c:pt idx="25224">
                  <c:v>43456.927083333401</c:v>
                </c:pt>
                <c:pt idx="25225">
                  <c:v>43456.947916666599</c:v>
                </c:pt>
                <c:pt idx="25226">
                  <c:v>43456.96875</c:v>
                </c:pt>
                <c:pt idx="25227">
                  <c:v>43456.989583333401</c:v>
                </c:pt>
                <c:pt idx="25228">
                  <c:v>43457.010416666599</c:v>
                </c:pt>
                <c:pt idx="25229">
                  <c:v>43457.03125</c:v>
                </c:pt>
                <c:pt idx="25230">
                  <c:v>43457.052083333401</c:v>
                </c:pt>
                <c:pt idx="25231">
                  <c:v>43457.072916666599</c:v>
                </c:pt>
                <c:pt idx="25232">
                  <c:v>43457.09375</c:v>
                </c:pt>
                <c:pt idx="25233">
                  <c:v>43457.114583333401</c:v>
                </c:pt>
                <c:pt idx="25234">
                  <c:v>43457.135416666599</c:v>
                </c:pt>
                <c:pt idx="25235">
                  <c:v>43457.15625</c:v>
                </c:pt>
                <c:pt idx="25236">
                  <c:v>43457.177083333401</c:v>
                </c:pt>
                <c:pt idx="25237">
                  <c:v>43457.197916666599</c:v>
                </c:pt>
                <c:pt idx="25238">
                  <c:v>43457.21875</c:v>
                </c:pt>
                <c:pt idx="25239">
                  <c:v>43457.239583333401</c:v>
                </c:pt>
                <c:pt idx="25240">
                  <c:v>43457.260416666599</c:v>
                </c:pt>
                <c:pt idx="25241">
                  <c:v>43457.28125</c:v>
                </c:pt>
                <c:pt idx="25242">
                  <c:v>43457.302083333401</c:v>
                </c:pt>
                <c:pt idx="25243">
                  <c:v>43457.322916666599</c:v>
                </c:pt>
                <c:pt idx="25244">
                  <c:v>43457.34375</c:v>
                </c:pt>
                <c:pt idx="25245">
                  <c:v>43457.364583333401</c:v>
                </c:pt>
                <c:pt idx="25246">
                  <c:v>43457.385416666599</c:v>
                </c:pt>
                <c:pt idx="25247">
                  <c:v>43457.40625</c:v>
                </c:pt>
                <c:pt idx="25248">
                  <c:v>43457.427083333401</c:v>
                </c:pt>
                <c:pt idx="25249">
                  <c:v>43457.447916666599</c:v>
                </c:pt>
                <c:pt idx="25250">
                  <c:v>43457.46875</c:v>
                </c:pt>
                <c:pt idx="25251">
                  <c:v>43457.489583333401</c:v>
                </c:pt>
                <c:pt idx="25252">
                  <c:v>43457.510416666599</c:v>
                </c:pt>
                <c:pt idx="25253">
                  <c:v>43457.53125</c:v>
                </c:pt>
                <c:pt idx="25254">
                  <c:v>43457.552083333401</c:v>
                </c:pt>
                <c:pt idx="25255">
                  <c:v>43457.572916666599</c:v>
                </c:pt>
                <c:pt idx="25256">
                  <c:v>43457.59375</c:v>
                </c:pt>
                <c:pt idx="25257">
                  <c:v>43457.614583333401</c:v>
                </c:pt>
                <c:pt idx="25258">
                  <c:v>43457.635416666599</c:v>
                </c:pt>
                <c:pt idx="25259">
                  <c:v>43457.65625</c:v>
                </c:pt>
                <c:pt idx="25260">
                  <c:v>43457.677083333401</c:v>
                </c:pt>
                <c:pt idx="25261">
                  <c:v>43457.697916666599</c:v>
                </c:pt>
                <c:pt idx="25262">
                  <c:v>43457.71875</c:v>
                </c:pt>
                <c:pt idx="25263">
                  <c:v>43457.739583333401</c:v>
                </c:pt>
                <c:pt idx="25264">
                  <c:v>43457.760416666599</c:v>
                </c:pt>
                <c:pt idx="25265">
                  <c:v>43457.78125</c:v>
                </c:pt>
                <c:pt idx="25266">
                  <c:v>43457.802083333401</c:v>
                </c:pt>
                <c:pt idx="25267">
                  <c:v>43457.822916666599</c:v>
                </c:pt>
                <c:pt idx="25268">
                  <c:v>43457.84375</c:v>
                </c:pt>
                <c:pt idx="25269">
                  <c:v>43457.864583333401</c:v>
                </c:pt>
                <c:pt idx="25270">
                  <c:v>43457.885416666599</c:v>
                </c:pt>
                <c:pt idx="25271">
                  <c:v>43457.90625</c:v>
                </c:pt>
                <c:pt idx="25272">
                  <c:v>43457.927083333401</c:v>
                </c:pt>
                <c:pt idx="25273">
                  <c:v>43457.947916666599</c:v>
                </c:pt>
                <c:pt idx="25274">
                  <c:v>43457.96875</c:v>
                </c:pt>
                <c:pt idx="25275">
                  <c:v>43457.989583333401</c:v>
                </c:pt>
                <c:pt idx="25276">
                  <c:v>43458.010416666599</c:v>
                </c:pt>
                <c:pt idx="25277">
                  <c:v>43458.03125</c:v>
                </c:pt>
                <c:pt idx="25278">
                  <c:v>43458.052083333401</c:v>
                </c:pt>
                <c:pt idx="25279">
                  <c:v>43458.072916666599</c:v>
                </c:pt>
                <c:pt idx="25280">
                  <c:v>43458.09375</c:v>
                </c:pt>
                <c:pt idx="25281">
                  <c:v>43458.114583333401</c:v>
                </c:pt>
                <c:pt idx="25282">
                  <c:v>43458.135416666599</c:v>
                </c:pt>
                <c:pt idx="25283">
                  <c:v>43458.15625</c:v>
                </c:pt>
                <c:pt idx="25284">
                  <c:v>43458.177083333401</c:v>
                </c:pt>
                <c:pt idx="25285">
                  <c:v>43458.197916666599</c:v>
                </c:pt>
                <c:pt idx="25286">
                  <c:v>43458.21875</c:v>
                </c:pt>
                <c:pt idx="25287">
                  <c:v>43458.239583333401</c:v>
                </c:pt>
                <c:pt idx="25288">
                  <c:v>43458.260416666599</c:v>
                </c:pt>
                <c:pt idx="25289">
                  <c:v>43458.28125</c:v>
                </c:pt>
                <c:pt idx="25290">
                  <c:v>43458.302083333401</c:v>
                </c:pt>
                <c:pt idx="25291">
                  <c:v>43458.322916666599</c:v>
                </c:pt>
                <c:pt idx="25292">
                  <c:v>43458.34375</c:v>
                </c:pt>
                <c:pt idx="25293">
                  <c:v>43458.364583333401</c:v>
                </c:pt>
                <c:pt idx="25294">
                  <c:v>43458.385416666599</c:v>
                </c:pt>
                <c:pt idx="25295">
                  <c:v>43458.40625</c:v>
                </c:pt>
                <c:pt idx="25296">
                  <c:v>43458.427083333401</c:v>
                </c:pt>
                <c:pt idx="25297">
                  <c:v>43458.447916666599</c:v>
                </c:pt>
                <c:pt idx="25298">
                  <c:v>43458.46875</c:v>
                </c:pt>
                <c:pt idx="25299">
                  <c:v>43458.489583333401</c:v>
                </c:pt>
                <c:pt idx="25300">
                  <c:v>43458.510416666599</c:v>
                </c:pt>
                <c:pt idx="25301">
                  <c:v>43458.53125</c:v>
                </c:pt>
                <c:pt idx="25302">
                  <c:v>43458.552083333401</c:v>
                </c:pt>
                <c:pt idx="25303">
                  <c:v>43458.572916666599</c:v>
                </c:pt>
                <c:pt idx="25304">
                  <c:v>43458.59375</c:v>
                </c:pt>
                <c:pt idx="25305">
                  <c:v>43458.614583333401</c:v>
                </c:pt>
                <c:pt idx="25306">
                  <c:v>43458.635416666599</c:v>
                </c:pt>
                <c:pt idx="25307">
                  <c:v>43458.65625</c:v>
                </c:pt>
                <c:pt idx="25308">
                  <c:v>43458.677083333401</c:v>
                </c:pt>
                <c:pt idx="25309">
                  <c:v>43458.697916666599</c:v>
                </c:pt>
                <c:pt idx="25310">
                  <c:v>43458.71875</c:v>
                </c:pt>
                <c:pt idx="25311">
                  <c:v>43458.739583333401</c:v>
                </c:pt>
                <c:pt idx="25312">
                  <c:v>43458.760416666599</c:v>
                </c:pt>
                <c:pt idx="25313">
                  <c:v>43458.78125</c:v>
                </c:pt>
                <c:pt idx="25314">
                  <c:v>43458.802083333401</c:v>
                </c:pt>
                <c:pt idx="25315">
                  <c:v>43458.822916666599</c:v>
                </c:pt>
                <c:pt idx="25316">
                  <c:v>43458.84375</c:v>
                </c:pt>
                <c:pt idx="25317">
                  <c:v>43458.864583333401</c:v>
                </c:pt>
                <c:pt idx="25318">
                  <c:v>43458.885416666599</c:v>
                </c:pt>
                <c:pt idx="25319">
                  <c:v>43458.90625</c:v>
                </c:pt>
                <c:pt idx="25320">
                  <c:v>43458.927083333401</c:v>
                </c:pt>
                <c:pt idx="25321">
                  <c:v>43458.947916666599</c:v>
                </c:pt>
                <c:pt idx="25322">
                  <c:v>43458.96875</c:v>
                </c:pt>
                <c:pt idx="25323">
                  <c:v>43458.989583333401</c:v>
                </c:pt>
                <c:pt idx="25324">
                  <c:v>43459.010416666599</c:v>
                </c:pt>
                <c:pt idx="25325">
                  <c:v>43459.03125</c:v>
                </c:pt>
                <c:pt idx="25326">
                  <c:v>43459.052083333401</c:v>
                </c:pt>
                <c:pt idx="25327">
                  <c:v>43459.072916666599</c:v>
                </c:pt>
                <c:pt idx="25328">
                  <c:v>43459.09375</c:v>
                </c:pt>
                <c:pt idx="25329">
                  <c:v>43459.114583333401</c:v>
                </c:pt>
                <c:pt idx="25330">
                  <c:v>43459.135416666599</c:v>
                </c:pt>
                <c:pt idx="25331">
                  <c:v>43459.15625</c:v>
                </c:pt>
                <c:pt idx="25332">
                  <c:v>43459.177083333401</c:v>
                </c:pt>
                <c:pt idx="25333">
                  <c:v>43459.197916666599</c:v>
                </c:pt>
                <c:pt idx="25334">
                  <c:v>43459.21875</c:v>
                </c:pt>
                <c:pt idx="25335">
                  <c:v>43459.239583333401</c:v>
                </c:pt>
                <c:pt idx="25336">
                  <c:v>43459.260416666599</c:v>
                </c:pt>
                <c:pt idx="25337">
                  <c:v>43459.28125</c:v>
                </c:pt>
                <c:pt idx="25338">
                  <c:v>43459.302083333401</c:v>
                </c:pt>
                <c:pt idx="25339">
                  <c:v>43459.322916666599</c:v>
                </c:pt>
                <c:pt idx="25340">
                  <c:v>43459.34375</c:v>
                </c:pt>
                <c:pt idx="25341">
                  <c:v>43459.364583333401</c:v>
                </c:pt>
                <c:pt idx="25342">
                  <c:v>43459.385416666599</c:v>
                </c:pt>
                <c:pt idx="25343">
                  <c:v>43459.40625</c:v>
                </c:pt>
                <c:pt idx="25344">
                  <c:v>43459.427083333401</c:v>
                </c:pt>
                <c:pt idx="25345">
                  <c:v>43459.447916666599</c:v>
                </c:pt>
                <c:pt idx="25346">
                  <c:v>43459.46875</c:v>
                </c:pt>
                <c:pt idx="25347">
                  <c:v>43459.489583333401</c:v>
                </c:pt>
                <c:pt idx="25348">
                  <c:v>43459.510416666599</c:v>
                </c:pt>
                <c:pt idx="25349">
                  <c:v>43459.53125</c:v>
                </c:pt>
                <c:pt idx="25350">
                  <c:v>43459.552083333401</c:v>
                </c:pt>
                <c:pt idx="25351">
                  <c:v>43459.572916666599</c:v>
                </c:pt>
                <c:pt idx="25352">
                  <c:v>43459.59375</c:v>
                </c:pt>
                <c:pt idx="25353">
                  <c:v>43459.614583333401</c:v>
                </c:pt>
                <c:pt idx="25354">
                  <c:v>43459.635416666599</c:v>
                </c:pt>
                <c:pt idx="25355">
                  <c:v>43459.65625</c:v>
                </c:pt>
                <c:pt idx="25356">
                  <c:v>43459.677083333401</c:v>
                </c:pt>
                <c:pt idx="25357">
                  <c:v>43459.697916666599</c:v>
                </c:pt>
                <c:pt idx="25358">
                  <c:v>43459.71875</c:v>
                </c:pt>
                <c:pt idx="25359">
                  <c:v>43459.739583333401</c:v>
                </c:pt>
                <c:pt idx="25360">
                  <c:v>43459.760416666599</c:v>
                </c:pt>
                <c:pt idx="25361">
                  <c:v>43459.78125</c:v>
                </c:pt>
                <c:pt idx="25362">
                  <c:v>43459.802083333401</c:v>
                </c:pt>
                <c:pt idx="25363">
                  <c:v>43459.822916666599</c:v>
                </c:pt>
                <c:pt idx="25364">
                  <c:v>43459.84375</c:v>
                </c:pt>
                <c:pt idx="25365">
                  <c:v>43459.864583333401</c:v>
                </c:pt>
                <c:pt idx="25366">
                  <c:v>43459.885416666599</c:v>
                </c:pt>
                <c:pt idx="25367">
                  <c:v>43459.90625</c:v>
                </c:pt>
                <c:pt idx="25368">
                  <c:v>43459.927083333401</c:v>
                </c:pt>
                <c:pt idx="25369">
                  <c:v>43459.947916666599</c:v>
                </c:pt>
                <c:pt idx="25370">
                  <c:v>43459.96875</c:v>
                </c:pt>
                <c:pt idx="25371">
                  <c:v>43459.989583333401</c:v>
                </c:pt>
                <c:pt idx="25372">
                  <c:v>43460.010416666599</c:v>
                </c:pt>
                <c:pt idx="25373">
                  <c:v>43460.03125</c:v>
                </c:pt>
                <c:pt idx="25374">
                  <c:v>43460.052083333401</c:v>
                </c:pt>
                <c:pt idx="25375">
                  <c:v>43460.072916666599</c:v>
                </c:pt>
                <c:pt idx="25376">
                  <c:v>43460.09375</c:v>
                </c:pt>
                <c:pt idx="25377">
                  <c:v>43460.114583333401</c:v>
                </c:pt>
                <c:pt idx="25378">
                  <c:v>43460.135416666599</c:v>
                </c:pt>
                <c:pt idx="25379">
                  <c:v>43460.15625</c:v>
                </c:pt>
                <c:pt idx="25380">
                  <c:v>43460.177083333401</c:v>
                </c:pt>
                <c:pt idx="25381">
                  <c:v>43460.197916666599</c:v>
                </c:pt>
                <c:pt idx="25382">
                  <c:v>43460.21875</c:v>
                </c:pt>
                <c:pt idx="25383">
                  <c:v>43460.239583333401</c:v>
                </c:pt>
                <c:pt idx="25384">
                  <c:v>43460.260416666599</c:v>
                </c:pt>
                <c:pt idx="25385">
                  <c:v>43460.28125</c:v>
                </c:pt>
                <c:pt idx="25386">
                  <c:v>43460.302083333401</c:v>
                </c:pt>
                <c:pt idx="25387">
                  <c:v>43460.322916666599</c:v>
                </c:pt>
                <c:pt idx="25388">
                  <c:v>43460.34375</c:v>
                </c:pt>
                <c:pt idx="25389">
                  <c:v>43460.364583333401</c:v>
                </c:pt>
                <c:pt idx="25390">
                  <c:v>43460.385416666599</c:v>
                </c:pt>
                <c:pt idx="25391">
                  <c:v>43460.40625</c:v>
                </c:pt>
                <c:pt idx="25392">
                  <c:v>43460.427083333401</c:v>
                </c:pt>
                <c:pt idx="25393">
                  <c:v>43460.447916666599</c:v>
                </c:pt>
                <c:pt idx="25394">
                  <c:v>43460.46875</c:v>
                </c:pt>
                <c:pt idx="25395">
                  <c:v>43460.489583333401</c:v>
                </c:pt>
                <c:pt idx="25396">
                  <c:v>43460.510416666599</c:v>
                </c:pt>
                <c:pt idx="25397">
                  <c:v>43460.53125</c:v>
                </c:pt>
                <c:pt idx="25398">
                  <c:v>43460.552083333401</c:v>
                </c:pt>
                <c:pt idx="25399">
                  <c:v>43460.572916666599</c:v>
                </c:pt>
                <c:pt idx="25400">
                  <c:v>43460.59375</c:v>
                </c:pt>
                <c:pt idx="25401">
                  <c:v>43460.614583333401</c:v>
                </c:pt>
                <c:pt idx="25402">
                  <c:v>43460.635416666599</c:v>
                </c:pt>
                <c:pt idx="25403">
                  <c:v>43460.65625</c:v>
                </c:pt>
                <c:pt idx="25404">
                  <c:v>43460.677083333401</c:v>
                </c:pt>
                <c:pt idx="25405">
                  <c:v>43460.697916666599</c:v>
                </c:pt>
                <c:pt idx="25406">
                  <c:v>43460.71875</c:v>
                </c:pt>
                <c:pt idx="25407">
                  <c:v>43460.739583333401</c:v>
                </c:pt>
                <c:pt idx="25408">
                  <c:v>43460.760416666599</c:v>
                </c:pt>
                <c:pt idx="25409">
                  <c:v>43460.78125</c:v>
                </c:pt>
                <c:pt idx="25410">
                  <c:v>43460.802083333401</c:v>
                </c:pt>
                <c:pt idx="25411">
                  <c:v>43460.822916666599</c:v>
                </c:pt>
                <c:pt idx="25412">
                  <c:v>43460.84375</c:v>
                </c:pt>
                <c:pt idx="25413">
                  <c:v>43460.864583333401</c:v>
                </c:pt>
                <c:pt idx="25414">
                  <c:v>43460.885416666599</c:v>
                </c:pt>
                <c:pt idx="25415">
                  <c:v>43460.90625</c:v>
                </c:pt>
                <c:pt idx="25416">
                  <c:v>43460.927083333401</c:v>
                </c:pt>
                <c:pt idx="25417">
                  <c:v>43460.947916666599</c:v>
                </c:pt>
                <c:pt idx="25418">
                  <c:v>43460.96875</c:v>
                </c:pt>
                <c:pt idx="25419">
                  <c:v>43460.989583333401</c:v>
                </c:pt>
                <c:pt idx="25420">
                  <c:v>43461.010416666599</c:v>
                </c:pt>
                <c:pt idx="25421">
                  <c:v>43461.03125</c:v>
                </c:pt>
                <c:pt idx="25422">
                  <c:v>43461.052083333401</c:v>
                </c:pt>
                <c:pt idx="25423">
                  <c:v>43461.072916666599</c:v>
                </c:pt>
                <c:pt idx="25424">
                  <c:v>43461.09375</c:v>
                </c:pt>
                <c:pt idx="25425">
                  <c:v>43461.114583333401</c:v>
                </c:pt>
                <c:pt idx="25426">
                  <c:v>43461.135416666599</c:v>
                </c:pt>
                <c:pt idx="25427">
                  <c:v>43461.15625</c:v>
                </c:pt>
                <c:pt idx="25428">
                  <c:v>43461.177083333401</c:v>
                </c:pt>
                <c:pt idx="25429">
                  <c:v>43461.197916666599</c:v>
                </c:pt>
                <c:pt idx="25430">
                  <c:v>43461.21875</c:v>
                </c:pt>
                <c:pt idx="25431">
                  <c:v>43461.239583333401</c:v>
                </c:pt>
                <c:pt idx="25432">
                  <c:v>43461.260416666599</c:v>
                </c:pt>
                <c:pt idx="25433">
                  <c:v>43461.28125</c:v>
                </c:pt>
                <c:pt idx="25434">
                  <c:v>43461.302083333401</c:v>
                </c:pt>
                <c:pt idx="25435">
                  <c:v>43461.322916666599</c:v>
                </c:pt>
                <c:pt idx="25436">
                  <c:v>43461.34375</c:v>
                </c:pt>
                <c:pt idx="25437">
                  <c:v>43461.364583333401</c:v>
                </c:pt>
                <c:pt idx="25438">
                  <c:v>43461.385416666599</c:v>
                </c:pt>
                <c:pt idx="25439">
                  <c:v>43461.40625</c:v>
                </c:pt>
                <c:pt idx="25440">
                  <c:v>43461.427083333401</c:v>
                </c:pt>
                <c:pt idx="25441">
                  <c:v>43461.447916666599</c:v>
                </c:pt>
                <c:pt idx="25442">
                  <c:v>43461.46875</c:v>
                </c:pt>
                <c:pt idx="25443">
                  <c:v>43461.489583333401</c:v>
                </c:pt>
                <c:pt idx="25444">
                  <c:v>43461.510416666599</c:v>
                </c:pt>
                <c:pt idx="25445">
                  <c:v>43461.53125</c:v>
                </c:pt>
                <c:pt idx="25446">
                  <c:v>43461.552083333401</c:v>
                </c:pt>
                <c:pt idx="25447">
                  <c:v>43461.572916666599</c:v>
                </c:pt>
                <c:pt idx="25448">
                  <c:v>43461.59375</c:v>
                </c:pt>
                <c:pt idx="25449">
                  <c:v>43461.614583333401</c:v>
                </c:pt>
                <c:pt idx="25450">
                  <c:v>43461.635416666599</c:v>
                </c:pt>
                <c:pt idx="25451">
                  <c:v>43461.65625</c:v>
                </c:pt>
                <c:pt idx="25452">
                  <c:v>43461.677083333401</c:v>
                </c:pt>
                <c:pt idx="25453">
                  <c:v>43461.697916666599</c:v>
                </c:pt>
                <c:pt idx="25454">
                  <c:v>43461.71875</c:v>
                </c:pt>
                <c:pt idx="25455">
                  <c:v>43461.739583333401</c:v>
                </c:pt>
                <c:pt idx="25456">
                  <c:v>43461.760416666599</c:v>
                </c:pt>
                <c:pt idx="25457">
                  <c:v>43461.78125</c:v>
                </c:pt>
                <c:pt idx="25458">
                  <c:v>43461.802083333401</c:v>
                </c:pt>
                <c:pt idx="25459">
                  <c:v>43461.822916666599</c:v>
                </c:pt>
                <c:pt idx="25460">
                  <c:v>43461.84375</c:v>
                </c:pt>
                <c:pt idx="25461">
                  <c:v>43461.864583333401</c:v>
                </c:pt>
                <c:pt idx="25462">
                  <c:v>43461.885416666599</c:v>
                </c:pt>
                <c:pt idx="25463">
                  <c:v>43461.90625</c:v>
                </c:pt>
                <c:pt idx="25464">
                  <c:v>43461.927083333401</c:v>
                </c:pt>
                <c:pt idx="25465">
                  <c:v>43461.947916666599</c:v>
                </c:pt>
                <c:pt idx="25466">
                  <c:v>43461.96875</c:v>
                </c:pt>
                <c:pt idx="25467">
                  <c:v>43461.989583333401</c:v>
                </c:pt>
                <c:pt idx="25468">
                  <c:v>43462.010416666599</c:v>
                </c:pt>
                <c:pt idx="25469">
                  <c:v>43462.03125</c:v>
                </c:pt>
                <c:pt idx="25470">
                  <c:v>43462.052083333401</c:v>
                </c:pt>
                <c:pt idx="25471">
                  <c:v>43462.072916666599</c:v>
                </c:pt>
                <c:pt idx="25472">
                  <c:v>43462.09375</c:v>
                </c:pt>
                <c:pt idx="25473">
                  <c:v>43462.114583333401</c:v>
                </c:pt>
                <c:pt idx="25474">
                  <c:v>43462.135416666599</c:v>
                </c:pt>
                <c:pt idx="25475">
                  <c:v>43462.15625</c:v>
                </c:pt>
                <c:pt idx="25476">
                  <c:v>43462.177083333401</c:v>
                </c:pt>
                <c:pt idx="25477">
                  <c:v>43462.197916666599</c:v>
                </c:pt>
                <c:pt idx="25478">
                  <c:v>43462.21875</c:v>
                </c:pt>
                <c:pt idx="25479">
                  <c:v>43462.239583333401</c:v>
                </c:pt>
                <c:pt idx="25480">
                  <c:v>43462.260416666599</c:v>
                </c:pt>
                <c:pt idx="25481">
                  <c:v>43462.28125</c:v>
                </c:pt>
                <c:pt idx="25482">
                  <c:v>43462.302083333401</c:v>
                </c:pt>
                <c:pt idx="25483">
                  <c:v>43462.322916666599</c:v>
                </c:pt>
                <c:pt idx="25484">
                  <c:v>43462.34375</c:v>
                </c:pt>
                <c:pt idx="25485">
                  <c:v>43462.364583333401</c:v>
                </c:pt>
                <c:pt idx="25486">
                  <c:v>43462.385416666599</c:v>
                </c:pt>
                <c:pt idx="25487">
                  <c:v>43462.40625</c:v>
                </c:pt>
                <c:pt idx="25488">
                  <c:v>43462.427083333401</c:v>
                </c:pt>
                <c:pt idx="25489">
                  <c:v>43462.447916666599</c:v>
                </c:pt>
                <c:pt idx="25490">
                  <c:v>43462.46875</c:v>
                </c:pt>
                <c:pt idx="25491">
                  <c:v>43462.489583333401</c:v>
                </c:pt>
                <c:pt idx="25492">
                  <c:v>43462.510416666599</c:v>
                </c:pt>
                <c:pt idx="25493">
                  <c:v>43462.53125</c:v>
                </c:pt>
                <c:pt idx="25494">
                  <c:v>43462.552083333401</c:v>
                </c:pt>
                <c:pt idx="25495">
                  <c:v>43462.572916666599</c:v>
                </c:pt>
                <c:pt idx="25496">
                  <c:v>43462.59375</c:v>
                </c:pt>
                <c:pt idx="25497">
                  <c:v>43462.614583333401</c:v>
                </c:pt>
                <c:pt idx="25498">
                  <c:v>43462.635416666599</c:v>
                </c:pt>
                <c:pt idx="25499">
                  <c:v>43462.65625</c:v>
                </c:pt>
                <c:pt idx="25500">
                  <c:v>43462.677083333401</c:v>
                </c:pt>
                <c:pt idx="25501">
                  <c:v>43462.697916666599</c:v>
                </c:pt>
                <c:pt idx="25502">
                  <c:v>43462.71875</c:v>
                </c:pt>
                <c:pt idx="25503">
                  <c:v>43462.739583333401</c:v>
                </c:pt>
                <c:pt idx="25504">
                  <c:v>43462.760416666599</c:v>
                </c:pt>
                <c:pt idx="25505">
                  <c:v>43462.78125</c:v>
                </c:pt>
                <c:pt idx="25506">
                  <c:v>43462.802083333401</c:v>
                </c:pt>
                <c:pt idx="25507">
                  <c:v>43462.822916666599</c:v>
                </c:pt>
                <c:pt idx="25508">
                  <c:v>43462.84375</c:v>
                </c:pt>
                <c:pt idx="25509">
                  <c:v>43462.864583333401</c:v>
                </c:pt>
                <c:pt idx="25510">
                  <c:v>43462.885416666599</c:v>
                </c:pt>
                <c:pt idx="25511">
                  <c:v>43462.90625</c:v>
                </c:pt>
                <c:pt idx="25512">
                  <c:v>43462.927083333401</c:v>
                </c:pt>
                <c:pt idx="25513">
                  <c:v>43462.947916666599</c:v>
                </c:pt>
                <c:pt idx="25514">
                  <c:v>43462.96875</c:v>
                </c:pt>
                <c:pt idx="25515">
                  <c:v>43462.989583333401</c:v>
                </c:pt>
                <c:pt idx="25516">
                  <c:v>43463.010416666599</c:v>
                </c:pt>
                <c:pt idx="25517">
                  <c:v>43463.03125</c:v>
                </c:pt>
                <c:pt idx="25518">
                  <c:v>43463.052083333401</c:v>
                </c:pt>
                <c:pt idx="25519">
                  <c:v>43463.072916666599</c:v>
                </c:pt>
                <c:pt idx="25520">
                  <c:v>43463.09375</c:v>
                </c:pt>
                <c:pt idx="25521">
                  <c:v>43463.114583333401</c:v>
                </c:pt>
                <c:pt idx="25522">
                  <c:v>43463.135416666599</c:v>
                </c:pt>
                <c:pt idx="25523">
                  <c:v>43463.15625</c:v>
                </c:pt>
                <c:pt idx="25524">
                  <c:v>43463.177083333401</c:v>
                </c:pt>
                <c:pt idx="25525">
                  <c:v>43463.197916666599</c:v>
                </c:pt>
                <c:pt idx="25526">
                  <c:v>43463.21875</c:v>
                </c:pt>
                <c:pt idx="25527">
                  <c:v>43463.239583333401</c:v>
                </c:pt>
                <c:pt idx="25528">
                  <c:v>43463.260416666599</c:v>
                </c:pt>
                <c:pt idx="25529">
                  <c:v>43463.28125</c:v>
                </c:pt>
                <c:pt idx="25530">
                  <c:v>43463.302083333401</c:v>
                </c:pt>
                <c:pt idx="25531">
                  <c:v>43463.322916666599</c:v>
                </c:pt>
                <c:pt idx="25532">
                  <c:v>43463.34375</c:v>
                </c:pt>
                <c:pt idx="25533">
                  <c:v>43463.364583333401</c:v>
                </c:pt>
                <c:pt idx="25534">
                  <c:v>43463.385416666599</c:v>
                </c:pt>
                <c:pt idx="25535">
                  <c:v>43463.40625</c:v>
                </c:pt>
                <c:pt idx="25536">
                  <c:v>43463.427083333401</c:v>
                </c:pt>
                <c:pt idx="25537">
                  <c:v>43463.447916666599</c:v>
                </c:pt>
                <c:pt idx="25538">
                  <c:v>43463.46875</c:v>
                </c:pt>
                <c:pt idx="25539">
                  <c:v>43463.489583333401</c:v>
                </c:pt>
                <c:pt idx="25540">
                  <c:v>43463.510416666599</c:v>
                </c:pt>
                <c:pt idx="25541">
                  <c:v>43463.53125</c:v>
                </c:pt>
                <c:pt idx="25542">
                  <c:v>43463.552083333401</c:v>
                </c:pt>
                <c:pt idx="25543">
                  <c:v>43463.572916666599</c:v>
                </c:pt>
                <c:pt idx="25544">
                  <c:v>43463.59375</c:v>
                </c:pt>
                <c:pt idx="25545">
                  <c:v>43463.614583333401</c:v>
                </c:pt>
                <c:pt idx="25546">
                  <c:v>43463.635416666599</c:v>
                </c:pt>
                <c:pt idx="25547">
                  <c:v>43463.65625</c:v>
                </c:pt>
                <c:pt idx="25548">
                  <c:v>43463.677083333401</c:v>
                </c:pt>
                <c:pt idx="25549">
                  <c:v>43463.697916666599</c:v>
                </c:pt>
                <c:pt idx="25550">
                  <c:v>43463.71875</c:v>
                </c:pt>
                <c:pt idx="25551">
                  <c:v>43463.739583333401</c:v>
                </c:pt>
                <c:pt idx="25552">
                  <c:v>43463.760416666599</c:v>
                </c:pt>
                <c:pt idx="25553">
                  <c:v>43463.78125</c:v>
                </c:pt>
                <c:pt idx="25554">
                  <c:v>43463.802083333401</c:v>
                </c:pt>
                <c:pt idx="25555">
                  <c:v>43463.822916666599</c:v>
                </c:pt>
                <c:pt idx="25556">
                  <c:v>43463.84375</c:v>
                </c:pt>
                <c:pt idx="25557">
                  <c:v>43463.864583333401</c:v>
                </c:pt>
                <c:pt idx="25558">
                  <c:v>43463.885416666599</c:v>
                </c:pt>
                <c:pt idx="25559">
                  <c:v>43463.90625</c:v>
                </c:pt>
                <c:pt idx="25560">
                  <c:v>43463.927083333401</c:v>
                </c:pt>
                <c:pt idx="25561">
                  <c:v>43463.947916666599</c:v>
                </c:pt>
                <c:pt idx="25562">
                  <c:v>43463.96875</c:v>
                </c:pt>
                <c:pt idx="25563">
                  <c:v>43463.989583333401</c:v>
                </c:pt>
                <c:pt idx="25564">
                  <c:v>43464.010416666599</c:v>
                </c:pt>
                <c:pt idx="25565">
                  <c:v>43464.03125</c:v>
                </c:pt>
                <c:pt idx="25566">
                  <c:v>43464.052083333401</c:v>
                </c:pt>
                <c:pt idx="25567">
                  <c:v>43464.072916666599</c:v>
                </c:pt>
                <c:pt idx="25568">
                  <c:v>43464.09375</c:v>
                </c:pt>
                <c:pt idx="25569">
                  <c:v>43464.114583333401</c:v>
                </c:pt>
                <c:pt idx="25570">
                  <c:v>43464.135416666599</c:v>
                </c:pt>
                <c:pt idx="25571">
                  <c:v>43464.15625</c:v>
                </c:pt>
                <c:pt idx="25572">
                  <c:v>43464.177083333401</c:v>
                </c:pt>
                <c:pt idx="25573">
                  <c:v>43464.197916666599</c:v>
                </c:pt>
                <c:pt idx="25574">
                  <c:v>43464.21875</c:v>
                </c:pt>
                <c:pt idx="25575">
                  <c:v>43464.239583333401</c:v>
                </c:pt>
                <c:pt idx="25576">
                  <c:v>43464.260416666599</c:v>
                </c:pt>
                <c:pt idx="25577">
                  <c:v>43464.28125</c:v>
                </c:pt>
                <c:pt idx="25578">
                  <c:v>43464.302083333401</c:v>
                </c:pt>
                <c:pt idx="25579">
                  <c:v>43464.322916666599</c:v>
                </c:pt>
                <c:pt idx="25580">
                  <c:v>43464.34375</c:v>
                </c:pt>
                <c:pt idx="25581">
                  <c:v>43464.364583333401</c:v>
                </c:pt>
                <c:pt idx="25582">
                  <c:v>43464.385416666599</c:v>
                </c:pt>
                <c:pt idx="25583">
                  <c:v>43464.40625</c:v>
                </c:pt>
                <c:pt idx="25584">
                  <c:v>43464.427083333401</c:v>
                </c:pt>
                <c:pt idx="25585">
                  <c:v>43464.447916666599</c:v>
                </c:pt>
                <c:pt idx="25586">
                  <c:v>43464.46875</c:v>
                </c:pt>
                <c:pt idx="25587">
                  <c:v>43464.489583333401</c:v>
                </c:pt>
                <c:pt idx="25588">
                  <c:v>43464.510416666599</c:v>
                </c:pt>
                <c:pt idx="25589">
                  <c:v>43464.53125</c:v>
                </c:pt>
                <c:pt idx="25590">
                  <c:v>43464.552083333401</c:v>
                </c:pt>
                <c:pt idx="25591">
                  <c:v>43464.572916666599</c:v>
                </c:pt>
                <c:pt idx="25592">
                  <c:v>43464.59375</c:v>
                </c:pt>
                <c:pt idx="25593">
                  <c:v>43464.614583333401</c:v>
                </c:pt>
                <c:pt idx="25594">
                  <c:v>43464.635416666599</c:v>
                </c:pt>
                <c:pt idx="25595">
                  <c:v>43464.65625</c:v>
                </c:pt>
                <c:pt idx="25596">
                  <c:v>43464.677083333401</c:v>
                </c:pt>
                <c:pt idx="25597">
                  <c:v>43464.697916666599</c:v>
                </c:pt>
                <c:pt idx="25598">
                  <c:v>43464.71875</c:v>
                </c:pt>
                <c:pt idx="25599">
                  <c:v>43464.739583333401</c:v>
                </c:pt>
                <c:pt idx="25600">
                  <c:v>43464.760416666599</c:v>
                </c:pt>
                <c:pt idx="25601">
                  <c:v>43464.78125</c:v>
                </c:pt>
                <c:pt idx="25602">
                  <c:v>43464.802083333401</c:v>
                </c:pt>
                <c:pt idx="25603">
                  <c:v>43464.822916666599</c:v>
                </c:pt>
                <c:pt idx="25604">
                  <c:v>43464.84375</c:v>
                </c:pt>
                <c:pt idx="25605">
                  <c:v>43464.864583333401</c:v>
                </c:pt>
                <c:pt idx="25606">
                  <c:v>43464.885416666599</c:v>
                </c:pt>
                <c:pt idx="25607">
                  <c:v>43464.90625</c:v>
                </c:pt>
                <c:pt idx="25608">
                  <c:v>43464.927083333401</c:v>
                </c:pt>
                <c:pt idx="25609">
                  <c:v>43464.947916666599</c:v>
                </c:pt>
                <c:pt idx="25610">
                  <c:v>43464.96875</c:v>
                </c:pt>
                <c:pt idx="25611">
                  <c:v>43464.989583333401</c:v>
                </c:pt>
                <c:pt idx="25612">
                  <c:v>43465.010416666599</c:v>
                </c:pt>
                <c:pt idx="25613">
                  <c:v>43465.03125</c:v>
                </c:pt>
                <c:pt idx="25614">
                  <c:v>43465.052083333401</c:v>
                </c:pt>
                <c:pt idx="25615">
                  <c:v>43465.072916666599</c:v>
                </c:pt>
                <c:pt idx="25616">
                  <c:v>43465.09375</c:v>
                </c:pt>
                <c:pt idx="25617">
                  <c:v>43465.114583333401</c:v>
                </c:pt>
                <c:pt idx="25618">
                  <c:v>43465.135416666599</c:v>
                </c:pt>
                <c:pt idx="25619">
                  <c:v>43465.15625</c:v>
                </c:pt>
                <c:pt idx="25620">
                  <c:v>43465.177083333401</c:v>
                </c:pt>
                <c:pt idx="25621">
                  <c:v>43465.197916666599</c:v>
                </c:pt>
                <c:pt idx="25622">
                  <c:v>43465.21875</c:v>
                </c:pt>
                <c:pt idx="25623">
                  <c:v>43465.239583333401</c:v>
                </c:pt>
                <c:pt idx="25624">
                  <c:v>43465.260416666599</c:v>
                </c:pt>
                <c:pt idx="25625">
                  <c:v>43465.28125</c:v>
                </c:pt>
                <c:pt idx="25626">
                  <c:v>43465.302083333401</c:v>
                </c:pt>
                <c:pt idx="25627">
                  <c:v>43465.322916666599</c:v>
                </c:pt>
                <c:pt idx="25628">
                  <c:v>43465.34375</c:v>
                </c:pt>
                <c:pt idx="25629">
                  <c:v>43465.364583333401</c:v>
                </c:pt>
                <c:pt idx="25630">
                  <c:v>43465.385416666599</c:v>
                </c:pt>
                <c:pt idx="25631">
                  <c:v>43465.40625</c:v>
                </c:pt>
                <c:pt idx="25632">
                  <c:v>43465.427083333401</c:v>
                </c:pt>
                <c:pt idx="25633">
                  <c:v>43465.447916666599</c:v>
                </c:pt>
                <c:pt idx="25634">
                  <c:v>43465.46875</c:v>
                </c:pt>
                <c:pt idx="25635">
                  <c:v>43465.489583333401</c:v>
                </c:pt>
                <c:pt idx="25636">
                  <c:v>43465.510416666599</c:v>
                </c:pt>
                <c:pt idx="25637">
                  <c:v>43465.53125</c:v>
                </c:pt>
                <c:pt idx="25638">
                  <c:v>43465.552083333401</c:v>
                </c:pt>
                <c:pt idx="25639">
                  <c:v>43465.572916666599</c:v>
                </c:pt>
                <c:pt idx="25640">
                  <c:v>43465.59375</c:v>
                </c:pt>
                <c:pt idx="25641">
                  <c:v>43465.614583333401</c:v>
                </c:pt>
                <c:pt idx="25642">
                  <c:v>43465.635416666599</c:v>
                </c:pt>
                <c:pt idx="25643">
                  <c:v>43465.65625</c:v>
                </c:pt>
                <c:pt idx="25644">
                  <c:v>43465.677083333401</c:v>
                </c:pt>
                <c:pt idx="25645">
                  <c:v>43465.697916666599</c:v>
                </c:pt>
                <c:pt idx="25646">
                  <c:v>43465.71875</c:v>
                </c:pt>
                <c:pt idx="25647">
                  <c:v>43465.739583333401</c:v>
                </c:pt>
                <c:pt idx="25648">
                  <c:v>43465.760416666599</c:v>
                </c:pt>
                <c:pt idx="25649">
                  <c:v>43465.78125</c:v>
                </c:pt>
                <c:pt idx="25650">
                  <c:v>43465.802083333401</c:v>
                </c:pt>
                <c:pt idx="25651">
                  <c:v>43465.822916666599</c:v>
                </c:pt>
                <c:pt idx="25652">
                  <c:v>43465.84375</c:v>
                </c:pt>
                <c:pt idx="25653">
                  <c:v>43465.864583333401</c:v>
                </c:pt>
                <c:pt idx="25654">
                  <c:v>43465.885416666599</c:v>
                </c:pt>
                <c:pt idx="25655">
                  <c:v>43465.90625</c:v>
                </c:pt>
                <c:pt idx="25656">
                  <c:v>43465.927083333401</c:v>
                </c:pt>
                <c:pt idx="25657">
                  <c:v>43465.947916666599</c:v>
                </c:pt>
                <c:pt idx="25658">
                  <c:v>43465.96875</c:v>
                </c:pt>
                <c:pt idx="25659">
                  <c:v>43465.989583333401</c:v>
                </c:pt>
                <c:pt idx="25660">
                  <c:v>43466.010416666599</c:v>
                </c:pt>
                <c:pt idx="25661">
                  <c:v>43466.03125</c:v>
                </c:pt>
                <c:pt idx="25662">
                  <c:v>43466.052083333401</c:v>
                </c:pt>
                <c:pt idx="25663">
                  <c:v>43466.072916666599</c:v>
                </c:pt>
                <c:pt idx="25664">
                  <c:v>43466.09375</c:v>
                </c:pt>
                <c:pt idx="25665">
                  <c:v>43466.114583333401</c:v>
                </c:pt>
                <c:pt idx="25666">
                  <c:v>43466.135416666599</c:v>
                </c:pt>
                <c:pt idx="25667">
                  <c:v>43466.15625</c:v>
                </c:pt>
                <c:pt idx="25668">
                  <c:v>43466.177083333401</c:v>
                </c:pt>
                <c:pt idx="25669">
                  <c:v>43466.197916666599</c:v>
                </c:pt>
                <c:pt idx="25670">
                  <c:v>43466.21875</c:v>
                </c:pt>
                <c:pt idx="25671">
                  <c:v>43466.239583333401</c:v>
                </c:pt>
                <c:pt idx="25672">
                  <c:v>43466.260416666599</c:v>
                </c:pt>
                <c:pt idx="25673">
                  <c:v>43466.28125</c:v>
                </c:pt>
                <c:pt idx="25674">
                  <c:v>43466.302083333401</c:v>
                </c:pt>
                <c:pt idx="25675">
                  <c:v>43466.322916666599</c:v>
                </c:pt>
                <c:pt idx="25676">
                  <c:v>43466.34375</c:v>
                </c:pt>
                <c:pt idx="25677">
                  <c:v>43466.364583333401</c:v>
                </c:pt>
                <c:pt idx="25678">
                  <c:v>43466.385416666599</c:v>
                </c:pt>
                <c:pt idx="25679">
                  <c:v>43466.40625</c:v>
                </c:pt>
                <c:pt idx="25680">
                  <c:v>43466.427083333401</c:v>
                </c:pt>
                <c:pt idx="25681">
                  <c:v>43466.447916666599</c:v>
                </c:pt>
                <c:pt idx="25682">
                  <c:v>43466.46875</c:v>
                </c:pt>
                <c:pt idx="25683">
                  <c:v>43466.489583333401</c:v>
                </c:pt>
                <c:pt idx="25684">
                  <c:v>43466.510416666599</c:v>
                </c:pt>
                <c:pt idx="25685">
                  <c:v>43466.53125</c:v>
                </c:pt>
                <c:pt idx="25686">
                  <c:v>43466.552083333401</c:v>
                </c:pt>
                <c:pt idx="25687">
                  <c:v>43466.572916666599</c:v>
                </c:pt>
                <c:pt idx="25688">
                  <c:v>43466.59375</c:v>
                </c:pt>
                <c:pt idx="25689">
                  <c:v>43466.614583333401</c:v>
                </c:pt>
                <c:pt idx="25690">
                  <c:v>43466.635416666599</c:v>
                </c:pt>
                <c:pt idx="25691">
                  <c:v>43466.65625</c:v>
                </c:pt>
                <c:pt idx="25692">
                  <c:v>43466.677083333401</c:v>
                </c:pt>
                <c:pt idx="25693">
                  <c:v>43466.697916666599</c:v>
                </c:pt>
                <c:pt idx="25694">
                  <c:v>43466.71875</c:v>
                </c:pt>
                <c:pt idx="25695">
                  <c:v>43466.739583333401</c:v>
                </c:pt>
                <c:pt idx="25696">
                  <c:v>43466.760416666599</c:v>
                </c:pt>
                <c:pt idx="25697">
                  <c:v>43466.78125</c:v>
                </c:pt>
                <c:pt idx="25698">
                  <c:v>43466.802083333401</c:v>
                </c:pt>
                <c:pt idx="25699">
                  <c:v>43466.822916666599</c:v>
                </c:pt>
                <c:pt idx="25700">
                  <c:v>43466.84375</c:v>
                </c:pt>
                <c:pt idx="25701">
                  <c:v>43466.864583333401</c:v>
                </c:pt>
                <c:pt idx="25702">
                  <c:v>43466.885416666599</c:v>
                </c:pt>
                <c:pt idx="25703">
                  <c:v>43466.90625</c:v>
                </c:pt>
                <c:pt idx="25704">
                  <c:v>43466.927083333401</c:v>
                </c:pt>
                <c:pt idx="25705">
                  <c:v>43466.947916666599</c:v>
                </c:pt>
                <c:pt idx="25706">
                  <c:v>43466.96875</c:v>
                </c:pt>
                <c:pt idx="25707">
                  <c:v>43466.989583333401</c:v>
                </c:pt>
                <c:pt idx="25708">
                  <c:v>43467.010416666599</c:v>
                </c:pt>
                <c:pt idx="25709">
                  <c:v>43467.03125</c:v>
                </c:pt>
                <c:pt idx="25710">
                  <c:v>43467.052083333401</c:v>
                </c:pt>
                <c:pt idx="25711">
                  <c:v>43467.072916666599</c:v>
                </c:pt>
                <c:pt idx="25712">
                  <c:v>43467.09375</c:v>
                </c:pt>
                <c:pt idx="25713">
                  <c:v>43467.114583333401</c:v>
                </c:pt>
                <c:pt idx="25714">
                  <c:v>43467.135416666599</c:v>
                </c:pt>
                <c:pt idx="25715">
                  <c:v>43467.15625</c:v>
                </c:pt>
                <c:pt idx="25716">
                  <c:v>43467.177083333401</c:v>
                </c:pt>
                <c:pt idx="25717">
                  <c:v>43467.197916666599</c:v>
                </c:pt>
                <c:pt idx="25718">
                  <c:v>43467.21875</c:v>
                </c:pt>
                <c:pt idx="25719">
                  <c:v>43467.239583333401</c:v>
                </c:pt>
                <c:pt idx="25720">
                  <c:v>43467.260416666599</c:v>
                </c:pt>
                <c:pt idx="25721">
                  <c:v>43467.28125</c:v>
                </c:pt>
                <c:pt idx="25722">
                  <c:v>43467.302083333401</c:v>
                </c:pt>
                <c:pt idx="25723">
                  <c:v>43467.322916666599</c:v>
                </c:pt>
                <c:pt idx="25724">
                  <c:v>43467.34375</c:v>
                </c:pt>
                <c:pt idx="25725">
                  <c:v>43467.364583333401</c:v>
                </c:pt>
                <c:pt idx="25726">
                  <c:v>43467.385416666599</c:v>
                </c:pt>
                <c:pt idx="25727">
                  <c:v>43467.40625</c:v>
                </c:pt>
                <c:pt idx="25728">
                  <c:v>43467.427083333401</c:v>
                </c:pt>
                <c:pt idx="25729">
                  <c:v>43467.447916666599</c:v>
                </c:pt>
                <c:pt idx="25730">
                  <c:v>43467.46875</c:v>
                </c:pt>
                <c:pt idx="25731">
                  <c:v>43467.489583333401</c:v>
                </c:pt>
                <c:pt idx="25732">
                  <c:v>43467.510416666599</c:v>
                </c:pt>
                <c:pt idx="25733">
                  <c:v>43467.53125</c:v>
                </c:pt>
                <c:pt idx="25734">
                  <c:v>43467.552083333401</c:v>
                </c:pt>
                <c:pt idx="25735">
                  <c:v>43467.572916666599</c:v>
                </c:pt>
                <c:pt idx="25736">
                  <c:v>43467.59375</c:v>
                </c:pt>
                <c:pt idx="25737">
                  <c:v>43467.614583333401</c:v>
                </c:pt>
                <c:pt idx="25738">
                  <c:v>43467.635416666599</c:v>
                </c:pt>
                <c:pt idx="25739">
                  <c:v>43467.65625</c:v>
                </c:pt>
                <c:pt idx="25740">
                  <c:v>43467.677083333401</c:v>
                </c:pt>
                <c:pt idx="25741">
                  <c:v>43467.697916666599</c:v>
                </c:pt>
                <c:pt idx="25742">
                  <c:v>43467.71875</c:v>
                </c:pt>
                <c:pt idx="25743">
                  <c:v>43467.739583333401</c:v>
                </c:pt>
                <c:pt idx="25744">
                  <c:v>43467.760416666599</c:v>
                </c:pt>
                <c:pt idx="25745">
                  <c:v>43467.78125</c:v>
                </c:pt>
                <c:pt idx="25746">
                  <c:v>43467.802083333401</c:v>
                </c:pt>
                <c:pt idx="25747">
                  <c:v>43467.822916666599</c:v>
                </c:pt>
                <c:pt idx="25748">
                  <c:v>43467.84375</c:v>
                </c:pt>
                <c:pt idx="25749">
                  <c:v>43467.864583333401</c:v>
                </c:pt>
                <c:pt idx="25750">
                  <c:v>43467.885416666599</c:v>
                </c:pt>
                <c:pt idx="25751">
                  <c:v>43467.90625</c:v>
                </c:pt>
                <c:pt idx="25752">
                  <c:v>43467.927083333401</c:v>
                </c:pt>
                <c:pt idx="25753">
                  <c:v>43467.947916666599</c:v>
                </c:pt>
                <c:pt idx="25754">
                  <c:v>43467.96875</c:v>
                </c:pt>
                <c:pt idx="25755">
                  <c:v>43467.989583333401</c:v>
                </c:pt>
                <c:pt idx="25756">
                  <c:v>43468.010416666599</c:v>
                </c:pt>
                <c:pt idx="25757">
                  <c:v>43468.03125</c:v>
                </c:pt>
                <c:pt idx="25758">
                  <c:v>43468.052083333401</c:v>
                </c:pt>
                <c:pt idx="25759">
                  <c:v>43468.072916666599</c:v>
                </c:pt>
                <c:pt idx="25760">
                  <c:v>43468.09375</c:v>
                </c:pt>
                <c:pt idx="25761">
                  <c:v>43468.114583333401</c:v>
                </c:pt>
                <c:pt idx="25762">
                  <c:v>43468.135416666599</c:v>
                </c:pt>
                <c:pt idx="25763">
                  <c:v>43468.15625</c:v>
                </c:pt>
                <c:pt idx="25764">
                  <c:v>43468.177083333401</c:v>
                </c:pt>
                <c:pt idx="25765">
                  <c:v>43468.197916666599</c:v>
                </c:pt>
                <c:pt idx="25766">
                  <c:v>43468.21875</c:v>
                </c:pt>
                <c:pt idx="25767">
                  <c:v>43468.239583333401</c:v>
                </c:pt>
                <c:pt idx="25768">
                  <c:v>43468.260416666599</c:v>
                </c:pt>
                <c:pt idx="25769">
                  <c:v>43468.28125</c:v>
                </c:pt>
                <c:pt idx="25770">
                  <c:v>43468.302083333401</c:v>
                </c:pt>
                <c:pt idx="25771">
                  <c:v>43468.322916666599</c:v>
                </c:pt>
                <c:pt idx="25772">
                  <c:v>43468.34375</c:v>
                </c:pt>
                <c:pt idx="25773">
                  <c:v>43468.364583333401</c:v>
                </c:pt>
                <c:pt idx="25774">
                  <c:v>43468.385416666599</c:v>
                </c:pt>
                <c:pt idx="25775">
                  <c:v>43468.40625</c:v>
                </c:pt>
                <c:pt idx="25776">
                  <c:v>43468.427083333401</c:v>
                </c:pt>
                <c:pt idx="25777">
                  <c:v>43468.447916666599</c:v>
                </c:pt>
                <c:pt idx="25778">
                  <c:v>43468.46875</c:v>
                </c:pt>
                <c:pt idx="25779">
                  <c:v>43468.489583333401</c:v>
                </c:pt>
                <c:pt idx="25780">
                  <c:v>43468.510416666599</c:v>
                </c:pt>
                <c:pt idx="25781">
                  <c:v>43468.53125</c:v>
                </c:pt>
                <c:pt idx="25782">
                  <c:v>43468.552083333401</c:v>
                </c:pt>
                <c:pt idx="25783">
                  <c:v>43468.572916666599</c:v>
                </c:pt>
                <c:pt idx="25784">
                  <c:v>43468.59375</c:v>
                </c:pt>
                <c:pt idx="25785">
                  <c:v>43468.614583333401</c:v>
                </c:pt>
                <c:pt idx="25786">
                  <c:v>43468.635416666599</c:v>
                </c:pt>
                <c:pt idx="25787">
                  <c:v>43468.65625</c:v>
                </c:pt>
                <c:pt idx="25788">
                  <c:v>43468.677083333401</c:v>
                </c:pt>
                <c:pt idx="25789">
                  <c:v>43468.697916666599</c:v>
                </c:pt>
                <c:pt idx="25790">
                  <c:v>43468.71875</c:v>
                </c:pt>
                <c:pt idx="25791">
                  <c:v>43468.739583333401</c:v>
                </c:pt>
                <c:pt idx="25792">
                  <c:v>43468.760416666599</c:v>
                </c:pt>
                <c:pt idx="25793">
                  <c:v>43468.78125</c:v>
                </c:pt>
                <c:pt idx="25794">
                  <c:v>43468.802083333401</c:v>
                </c:pt>
                <c:pt idx="25795">
                  <c:v>43468.822916666599</c:v>
                </c:pt>
                <c:pt idx="25796">
                  <c:v>43468.84375</c:v>
                </c:pt>
                <c:pt idx="25797">
                  <c:v>43468.864583333401</c:v>
                </c:pt>
                <c:pt idx="25798">
                  <c:v>43468.885416666599</c:v>
                </c:pt>
                <c:pt idx="25799">
                  <c:v>43468.90625</c:v>
                </c:pt>
                <c:pt idx="25800">
                  <c:v>43468.927083333401</c:v>
                </c:pt>
                <c:pt idx="25801">
                  <c:v>43468.947916666599</c:v>
                </c:pt>
                <c:pt idx="25802">
                  <c:v>43468.96875</c:v>
                </c:pt>
                <c:pt idx="25803">
                  <c:v>43468.989583333401</c:v>
                </c:pt>
                <c:pt idx="25804">
                  <c:v>43469.010416666599</c:v>
                </c:pt>
                <c:pt idx="25805">
                  <c:v>43469.03125</c:v>
                </c:pt>
                <c:pt idx="25806">
                  <c:v>43469.052083333401</c:v>
                </c:pt>
                <c:pt idx="25807">
                  <c:v>43469.072916666599</c:v>
                </c:pt>
                <c:pt idx="25808">
                  <c:v>43469.09375</c:v>
                </c:pt>
                <c:pt idx="25809">
                  <c:v>43469.114583333401</c:v>
                </c:pt>
                <c:pt idx="25810">
                  <c:v>43469.135416666599</c:v>
                </c:pt>
                <c:pt idx="25811">
                  <c:v>43469.15625</c:v>
                </c:pt>
                <c:pt idx="25812">
                  <c:v>43469.177083333401</c:v>
                </c:pt>
                <c:pt idx="25813">
                  <c:v>43469.197916666599</c:v>
                </c:pt>
                <c:pt idx="25814">
                  <c:v>43469.21875</c:v>
                </c:pt>
                <c:pt idx="25815">
                  <c:v>43469.239583333401</c:v>
                </c:pt>
                <c:pt idx="25816">
                  <c:v>43469.260416666599</c:v>
                </c:pt>
                <c:pt idx="25817">
                  <c:v>43469.28125</c:v>
                </c:pt>
                <c:pt idx="25818">
                  <c:v>43469.302083333401</c:v>
                </c:pt>
                <c:pt idx="25819">
                  <c:v>43469.322916666599</c:v>
                </c:pt>
                <c:pt idx="25820">
                  <c:v>43469.34375</c:v>
                </c:pt>
                <c:pt idx="25821">
                  <c:v>43469.364583333401</c:v>
                </c:pt>
                <c:pt idx="25822">
                  <c:v>43469.385416666599</c:v>
                </c:pt>
                <c:pt idx="25823">
                  <c:v>43469.40625</c:v>
                </c:pt>
                <c:pt idx="25824">
                  <c:v>43469.427083333401</c:v>
                </c:pt>
                <c:pt idx="25825">
                  <c:v>43469.447916666599</c:v>
                </c:pt>
                <c:pt idx="25826">
                  <c:v>43469.46875</c:v>
                </c:pt>
                <c:pt idx="25827">
                  <c:v>43469.489583333401</c:v>
                </c:pt>
                <c:pt idx="25828">
                  <c:v>43469.510416666599</c:v>
                </c:pt>
                <c:pt idx="25829">
                  <c:v>43469.53125</c:v>
                </c:pt>
                <c:pt idx="25830">
                  <c:v>43469.552083333401</c:v>
                </c:pt>
                <c:pt idx="25831">
                  <c:v>43469.572916666599</c:v>
                </c:pt>
                <c:pt idx="25832">
                  <c:v>43469.59375</c:v>
                </c:pt>
                <c:pt idx="25833">
                  <c:v>43469.614583333401</c:v>
                </c:pt>
                <c:pt idx="25834">
                  <c:v>43469.635416666599</c:v>
                </c:pt>
                <c:pt idx="25835">
                  <c:v>43469.65625</c:v>
                </c:pt>
                <c:pt idx="25836">
                  <c:v>43469.677083333401</c:v>
                </c:pt>
                <c:pt idx="25837">
                  <c:v>43469.697916666599</c:v>
                </c:pt>
                <c:pt idx="25838">
                  <c:v>43469.71875</c:v>
                </c:pt>
                <c:pt idx="25839">
                  <c:v>43469.739583333401</c:v>
                </c:pt>
                <c:pt idx="25840">
                  <c:v>43469.760416666599</c:v>
                </c:pt>
                <c:pt idx="25841">
                  <c:v>43469.78125</c:v>
                </c:pt>
                <c:pt idx="25842">
                  <c:v>43469.802083333401</c:v>
                </c:pt>
                <c:pt idx="25843">
                  <c:v>43469.822916666599</c:v>
                </c:pt>
                <c:pt idx="25844">
                  <c:v>43469.84375</c:v>
                </c:pt>
                <c:pt idx="25845">
                  <c:v>43469.864583333401</c:v>
                </c:pt>
                <c:pt idx="25846">
                  <c:v>43469.885416666599</c:v>
                </c:pt>
                <c:pt idx="25847">
                  <c:v>43469.90625</c:v>
                </c:pt>
                <c:pt idx="25848">
                  <c:v>43469.927083333401</c:v>
                </c:pt>
                <c:pt idx="25849">
                  <c:v>43469.947916666599</c:v>
                </c:pt>
                <c:pt idx="25850">
                  <c:v>43469.96875</c:v>
                </c:pt>
                <c:pt idx="25851">
                  <c:v>43469.989583333401</c:v>
                </c:pt>
                <c:pt idx="25852">
                  <c:v>43470.010416666599</c:v>
                </c:pt>
                <c:pt idx="25853">
                  <c:v>43470.03125</c:v>
                </c:pt>
                <c:pt idx="25854">
                  <c:v>43470.052083333401</c:v>
                </c:pt>
                <c:pt idx="25855">
                  <c:v>43470.072916666599</c:v>
                </c:pt>
                <c:pt idx="25856">
                  <c:v>43470.09375</c:v>
                </c:pt>
                <c:pt idx="25857">
                  <c:v>43470.114583333401</c:v>
                </c:pt>
                <c:pt idx="25858">
                  <c:v>43470.135416666599</c:v>
                </c:pt>
                <c:pt idx="25859">
                  <c:v>43470.15625</c:v>
                </c:pt>
                <c:pt idx="25860">
                  <c:v>43470.177083333401</c:v>
                </c:pt>
                <c:pt idx="25861">
                  <c:v>43470.197916666599</c:v>
                </c:pt>
                <c:pt idx="25862">
                  <c:v>43470.21875</c:v>
                </c:pt>
                <c:pt idx="25863">
                  <c:v>43470.239583333401</c:v>
                </c:pt>
                <c:pt idx="25864">
                  <c:v>43470.260416666599</c:v>
                </c:pt>
                <c:pt idx="25865">
                  <c:v>43470.28125</c:v>
                </c:pt>
                <c:pt idx="25866">
                  <c:v>43470.302083333401</c:v>
                </c:pt>
                <c:pt idx="25867">
                  <c:v>43470.322916666599</c:v>
                </c:pt>
                <c:pt idx="25868">
                  <c:v>43470.34375</c:v>
                </c:pt>
                <c:pt idx="25869">
                  <c:v>43470.364583333401</c:v>
                </c:pt>
                <c:pt idx="25870">
                  <c:v>43470.385416666599</c:v>
                </c:pt>
                <c:pt idx="25871">
                  <c:v>43470.40625</c:v>
                </c:pt>
                <c:pt idx="25872">
                  <c:v>43470.427083333401</c:v>
                </c:pt>
                <c:pt idx="25873">
                  <c:v>43470.447916666599</c:v>
                </c:pt>
                <c:pt idx="25874">
                  <c:v>43470.46875</c:v>
                </c:pt>
                <c:pt idx="25875">
                  <c:v>43470.489583333401</c:v>
                </c:pt>
                <c:pt idx="25876">
                  <c:v>43470.510416666599</c:v>
                </c:pt>
                <c:pt idx="25877">
                  <c:v>43470.53125</c:v>
                </c:pt>
                <c:pt idx="25878">
                  <c:v>43470.552083333401</c:v>
                </c:pt>
                <c:pt idx="25879">
                  <c:v>43470.572916666599</c:v>
                </c:pt>
                <c:pt idx="25880">
                  <c:v>43470.59375</c:v>
                </c:pt>
                <c:pt idx="25881">
                  <c:v>43470.614583333401</c:v>
                </c:pt>
                <c:pt idx="25882">
                  <c:v>43470.635416666599</c:v>
                </c:pt>
                <c:pt idx="25883">
                  <c:v>43470.65625</c:v>
                </c:pt>
                <c:pt idx="25884">
                  <c:v>43470.677083333401</c:v>
                </c:pt>
                <c:pt idx="25885">
                  <c:v>43470.697916666599</c:v>
                </c:pt>
                <c:pt idx="25886">
                  <c:v>43470.71875</c:v>
                </c:pt>
                <c:pt idx="25887">
                  <c:v>43470.739583333401</c:v>
                </c:pt>
                <c:pt idx="25888">
                  <c:v>43470.760416666599</c:v>
                </c:pt>
                <c:pt idx="25889">
                  <c:v>43470.78125</c:v>
                </c:pt>
                <c:pt idx="25890">
                  <c:v>43470.802083333401</c:v>
                </c:pt>
                <c:pt idx="25891">
                  <c:v>43470.822916666599</c:v>
                </c:pt>
                <c:pt idx="25892">
                  <c:v>43470.84375</c:v>
                </c:pt>
                <c:pt idx="25893">
                  <c:v>43470.864583333401</c:v>
                </c:pt>
                <c:pt idx="25894">
                  <c:v>43470.885416666599</c:v>
                </c:pt>
                <c:pt idx="25895">
                  <c:v>43470.90625</c:v>
                </c:pt>
                <c:pt idx="25896">
                  <c:v>43470.927083333401</c:v>
                </c:pt>
                <c:pt idx="25897">
                  <c:v>43470.947916666599</c:v>
                </c:pt>
                <c:pt idx="25898">
                  <c:v>43470.96875</c:v>
                </c:pt>
                <c:pt idx="25899">
                  <c:v>43470.989583333401</c:v>
                </c:pt>
                <c:pt idx="25900">
                  <c:v>43471.010416666599</c:v>
                </c:pt>
                <c:pt idx="25901">
                  <c:v>43471.03125</c:v>
                </c:pt>
                <c:pt idx="25902">
                  <c:v>43471.052083333401</c:v>
                </c:pt>
                <c:pt idx="25903">
                  <c:v>43471.072916666599</c:v>
                </c:pt>
                <c:pt idx="25904">
                  <c:v>43471.09375</c:v>
                </c:pt>
                <c:pt idx="25905">
                  <c:v>43471.114583333401</c:v>
                </c:pt>
                <c:pt idx="25906">
                  <c:v>43471.135416666599</c:v>
                </c:pt>
                <c:pt idx="25907">
                  <c:v>43471.15625</c:v>
                </c:pt>
                <c:pt idx="25908">
                  <c:v>43471.177083333401</c:v>
                </c:pt>
                <c:pt idx="25909">
                  <c:v>43471.197916666599</c:v>
                </c:pt>
                <c:pt idx="25910">
                  <c:v>43471.21875</c:v>
                </c:pt>
                <c:pt idx="25911">
                  <c:v>43471.239583333401</c:v>
                </c:pt>
                <c:pt idx="25912">
                  <c:v>43471.260416666599</c:v>
                </c:pt>
                <c:pt idx="25913">
                  <c:v>43471.28125</c:v>
                </c:pt>
                <c:pt idx="25914">
                  <c:v>43471.302083333401</c:v>
                </c:pt>
                <c:pt idx="25915">
                  <c:v>43471.322916666599</c:v>
                </c:pt>
                <c:pt idx="25916">
                  <c:v>43471.34375</c:v>
                </c:pt>
                <c:pt idx="25917">
                  <c:v>43471.364583333401</c:v>
                </c:pt>
                <c:pt idx="25918">
                  <c:v>43471.385416666599</c:v>
                </c:pt>
                <c:pt idx="25919">
                  <c:v>43471.40625</c:v>
                </c:pt>
                <c:pt idx="25920">
                  <c:v>43471.427083333401</c:v>
                </c:pt>
                <c:pt idx="25921">
                  <c:v>43471.447916666599</c:v>
                </c:pt>
                <c:pt idx="25922">
                  <c:v>43471.46875</c:v>
                </c:pt>
                <c:pt idx="25923">
                  <c:v>43471.489583333401</c:v>
                </c:pt>
                <c:pt idx="25924">
                  <c:v>43471.510416666599</c:v>
                </c:pt>
                <c:pt idx="25925">
                  <c:v>43471.53125</c:v>
                </c:pt>
                <c:pt idx="25926">
                  <c:v>43471.552083333401</c:v>
                </c:pt>
                <c:pt idx="25927">
                  <c:v>43471.572916666599</c:v>
                </c:pt>
                <c:pt idx="25928">
                  <c:v>43471.59375</c:v>
                </c:pt>
                <c:pt idx="25929">
                  <c:v>43471.614583333401</c:v>
                </c:pt>
                <c:pt idx="25930">
                  <c:v>43471.635416666599</c:v>
                </c:pt>
                <c:pt idx="25931">
                  <c:v>43471.65625</c:v>
                </c:pt>
                <c:pt idx="25932">
                  <c:v>43471.677083333401</c:v>
                </c:pt>
                <c:pt idx="25933">
                  <c:v>43471.697916666599</c:v>
                </c:pt>
                <c:pt idx="25934">
                  <c:v>43471.71875</c:v>
                </c:pt>
                <c:pt idx="25935">
                  <c:v>43471.739583333401</c:v>
                </c:pt>
                <c:pt idx="25936">
                  <c:v>43471.760416666599</c:v>
                </c:pt>
                <c:pt idx="25937">
                  <c:v>43471.78125</c:v>
                </c:pt>
                <c:pt idx="25938">
                  <c:v>43471.802083333401</c:v>
                </c:pt>
                <c:pt idx="25939">
                  <c:v>43471.822916666599</c:v>
                </c:pt>
                <c:pt idx="25940">
                  <c:v>43471.84375</c:v>
                </c:pt>
                <c:pt idx="25941">
                  <c:v>43471.864583333401</c:v>
                </c:pt>
                <c:pt idx="25942">
                  <c:v>43471.885416666599</c:v>
                </c:pt>
                <c:pt idx="25943">
                  <c:v>43471.90625</c:v>
                </c:pt>
                <c:pt idx="25944">
                  <c:v>43471.927083333401</c:v>
                </c:pt>
                <c:pt idx="25945">
                  <c:v>43471.947916666599</c:v>
                </c:pt>
                <c:pt idx="25946">
                  <c:v>43471.96875</c:v>
                </c:pt>
                <c:pt idx="25947">
                  <c:v>43471.989583333401</c:v>
                </c:pt>
                <c:pt idx="25948">
                  <c:v>43472.010416666599</c:v>
                </c:pt>
                <c:pt idx="25949">
                  <c:v>43472.03125</c:v>
                </c:pt>
                <c:pt idx="25950">
                  <c:v>43472.052083333401</c:v>
                </c:pt>
                <c:pt idx="25951">
                  <c:v>43472.072916666599</c:v>
                </c:pt>
                <c:pt idx="25952">
                  <c:v>43472.09375</c:v>
                </c:pt>
                <c:pt idx="25953">
                  <c:v>43472.114583333401</c:v>
                </c:pt>
                <c:pt idx="25954">
                  <c:v>43472.135416666599</c:v>
                </c:pt>
                <c:pt idx="25955">
                  <c:v>43472.15625</c:v>
                </c:pt>
                <c:pt idx="25956">
                  <c:v>43472.177083333401</c:v>
                </c:pt>
                <c:pt idx="25957">
                  <c:v>43472.197916666599</c:v>
                </c:pt>
                <c:pt idx="25958">
                  <c:v>43472.21875</c:v>
                </c:pt>
                <c:pt idx="25959">
                  <c:v>43472.239583333401</c:v>
                </c:pt>
                <c:pt idx="25960">
                  <c:v>43472.260416666599</c:v>
                </c:pt>
                <c:pt idx="25961">
                  <c:v>43472.28125</c:v>
                </c:pt>
                <c:pt idx="25962">
                  <c:v>43472.302083333401</c:v>
                </c:pt>
                <c:pt idx="25963">
                  <c:v>43472.322916666599</c:v>
                </c:pt>
                <c:pt idx="25964">
                  <c:v>43472.34375</c:v>
                </c:pt>
                <c:pt idx="25965">
                  <c:v>43472.364583333401</c:v>
                </c:pt>
                <c:pt idx="25966">
                  <c:v>43472.385416666599</c:v>
                </c:pt>
                <c:pt idx="25967">
                  <c:v>43472.40625</c:v>
                </c:pt>
                <c:pt idx="25968">
                  <c:v>43472.427083333401</c:v>
                </c:pt>
                <c:pt idx="25969">
                  <c:v>43472.447916666599</c:v>
                </c:pt>
                <c:pt idx="25970">
                  <c:v>43472.46875</c:v>
                </c:pt>
                <c:pt idx="25971">
                  <c:v>43472.489583333401</c:v>
                </c:pt>
                <c:pt idx="25972">
                  <c:v>43472.510416666599</c:v>
                </c:pt>
                <c:pt idx="25973">
                  <c:v>43472.53125</c:v>
                </c:pt>
                <c:pt idx="25974">
                  <c:v>43472.552083333401</c:v>
                </c:pt>
                <c:pt idx="25975">
                  <c:v>43472.572916666599</c:v>
                </c:pt>
                <c:pt idx="25976">
                  <c:v>43472.59375</c:v>
                </c:pt>
                <c:pt idx="25977">
                  <c:v>43472.614583333401</c:v>
                </c:pt>
                <c:pt idx="25978">
                  <c:v>43472.635416666599</c:v>
                </c:pt>
                <c:pt idx="25979">
                  <c:v>43472.65625</c:v>
                </c:pt>
                <c:pt idx="25980">
                  <c:v>43472.677083333401</c:v>
                </c:pt>
                <c:pt idx="25981">
                  <c:v>43472.697916666599</c:v>
                </c:pt>
                <c:pt idx="25982">
                  <c:v>43472.71875</c:v>
                </c:pt>
                <c:pt idx="25983">
                  <c:v>43472.739583333401</c:v>
                </c:pt>
                <c:pt idx="25984">
                  <c:v>43472.760416666599</c:v>
                </c:pt>
                <c:pt idx="25985">
                  <c:v>43472.78125</c:v>
                </c:pt>
                <c:pt idx="25986">
                  <c:v>43472.802083333401</c:v>
                </c:pt>
                <c:pt idx="25987">
                  <c:v>43472.822916666599</c:v>
                </c:pt>
                <c:pt idx="25988">
                  <c:v>43472.84375</c:v>
                </c:pt>
                <c:pt idx="25989">
                  <c:v>43472.864583333401</c:v>
                </c:pt>
                <c:pt idx="25990">
                  <c:v>43472.885416666599</c:v>
                </c:pt>
                <c:pt idx="25991">
                  <c:v>43472.90625</c:v>
                </c:pt>
                <c:pt idx="25992">
                  <c:v>43472.927083333401</c:v>
                </c:pt>
                <c:pt idx="25993">
                  <c:v>43472.947916666599</c:v>
                </c:pt>
                <c:pt idx="25994">
                  <c:v>43472.96875</c:v>
                </c:pt>
                <c:pt idx="25995">
                  <c:v>43472.989583333401</c:v>
                </c:pt>
                <c:pt idx="25996">
                  <c:v>43473.010416666599</c:v>
                </c:pt>
                <c:pt idx="25997">
                  <c:v>43473.03125</c:v>
                </c:pt>
                <c:pt idx="25998">
                  <c:v>43473.052083333401</c:v>
                </c:pt>
                <c:pt idx="25999">
                  <c:v>43473.072916666599</c:v>
                </c:pt>
                <c:pt idx="26000">
                  <c:v>43473.09375</c:v>
                </c:pt>
                <c:pt idx="26001">
                  <c:v>43473.114583333401</c:v>
                </c:pt>
                <c:pt idx="26002">
                  <c:v>43473.135416666599</c:v>
                </c:pt>
                <c:pt idx="26003">
                  <c:v>43473.15625</c:v>
                </c:pt>
                <c:pt idx="26004">
                  <c:v>43473.177083333401</c:v>
                </c:pt>
                <c:pt idx="26005">
                  <c:v>43473.197916666599</c:v>
                </c:pt>
                <c:pt idx="26006">
                  <c:v>43473.21875</c:v>
                </c:pt>
                <c:pt idx="26007">
                  <c:v>43473.239583333401</c:v>
                </c:pt>
                <c:pt idx="26008">
                  <c:v>43473.260416666599</c:v>
                </c:pt>
                <c:pt idx="26009">
                  <c:v>43473.28125</c:v>
                </c:pt>
                <c:pt idx="26010">
                  <c:v>43473.302083333401</c:v>
                </c:pt>
                <c:pt idx="26011">
                  <c:v>43473.322916666599</c:v>
                </c:pt>
                <c:pt idx="26012">
                  <c:v>43473.34375</c:v>
                </c:pt>
                <c:pt idx="26013">
                  <c:v>43473.364583333401</c:v>
                </c:pt>
                <c:pt idx="26014">
                  <c:v>43473.385416666599</c:v>
                </c:pt>
                <c:pt idx="26015">
                  <c:v>43473.40625</c:v>
                </c:pt>
                <c:pt idx="26016">
                  <c:v>43473.427083333401</c:v>
                </c:pt>
                <c:pt idx="26017">
                  <c:v>43473.447916666599</c:v>
                </c:pt>
                <c:pt idx="26018">
                  <c:v>43473.46875</c:v>
                </c:pt>
                <c:pt idx="26019">
                  <c:v>43473.489583333401</c:v>
                </c:pt>
                <c:pt idx="26020">
                  <c:v>43473.510416666599</c:v>
                </c:pt>
                <c:pt idx="26021">
                  <c:v>43473.53125</c:v>
                </c:pt>
                <c:pt idx="26022">
                  <c:v>43473.552083333401</c:v>
                </c:pt>
                <c:pt idx="26023">
                  <c:v>43473.572916666599</c:v>
                </c:pt>
                <c:pt idx="26024">
                  <c:v>43473.59375</c:v>
                </c:pt>
                <c:pt idx="26025">
                  <c:v>43473.614583333401</c:v>
                </c:pt>
                <c:pt idx="26026">
                  <c:v>43473.635416666599</c:v>
                </c:pt>
                <c:pt idx="26027">
                  <c:v>43473.65625</c:v>
                </c:pt>
                <c:pt idx="26028">
                  <c:v>43473.677083333401</c:v>
                </c:pt>
                <c:pt idx="26029">
                  <c:v>43473.697916666599</c:v>
                </c:pt>
                <c:pt idx="26030">
                  <c:v>43473.71875</c:v>
                </c:pt>
                <c:pt idx="26031">
                  <c:v>43473.739583333401</c:v>
                </c:pt>
                <c:pt idx="26032">
                  <c:v>43473.760416666599</c:v>
                </c:pt>
                <c:pt idx="26033">
                  <c:v>43473.78125</c:v>
                </c:pt>
                <c:pt idx="26034">
                  <c:v>43473.802083333401</c:v>
                </c:pt>
                <c:pt idx="26035">
                  <c:v>43473.822916666599</c:v>
                </c:pt>
                <c:pt idx="26036">
                  <c:v>43473.84375</c:v>
                </c:pt>
                <c:pt idx="26037">
                  <c:v>43473.864583333401</c:v>
                </c:pt>
                <c:pt idx="26038">
                  <c:v>43473.885416666599</c:v>
                </c:pt>
                <c:pt idx="26039">
                  <c:v>43473.90625</c:v>
                </c:pt>
                <c:pt idx="26040">
                  <c:v>43473.927083333401</c:v>
                </c:pt>
                <c:pt idx="26041">
                  <c:v>43473.947916666599</c:v>
                </c:pt>
                <c:pt idx="26042">
                  <c:v>43473.96875</c:v>
                </c:pt>
                <c:pt idx="26043">
                  <c:v>43473.989583333401</c:v>
                </c:pt>
                <c:pt idx="26044">
                  <c:v>43474.010416666599</c:v>
                </c:pt>
                <c:pt idx="26045">
                  <c:v>43474.03125</c:v>
                </c:pt>
                <c:pt idx="26046">
                  <c:v>43474.052083333401</c:v>
                </c:pt>
                <c:pt idx="26047">
                  <c:v>43474.072916666599</c:v>
                </c:pt>
                <c:pt idx="26048">
                  <c:v>43474.09375</c:v>
                </c:pt>
                <c:pt idx="26049">
                  <c:v>43474.114583333401</c:v>
                </c:pt>
                <c:pt idx="26050">
                  <c:v>43474.135416666599</c:v>
                </c:pt>
                <c:pt idx="26051">
                  <c:v>43474.15625</c:v>
                </c:pt>
                <c:pt idx="26052">
                  <c:v>43474.177083333401</c:v>
                </c:pt>
                <c:pt idx="26053">
                  <c:v>43474.197916666599</c:v>
                </c:pt>
                <c:pt idx="26054">
                  <c:v>43474.21875</c:v>
                </c:pt>
                <c:pt idx="26055">
                  <c:v>43474.239583333401</c:v>
                </c:pt>
                <c:pt idx="26056">
                  <c:v>43474.260416666599</c:v>
                </c:pt>
                <c:pt idx="26057">
                  <c:v>43474.28125</c:v>
                </c:pt>
                <c:pt idx="26058">
                  <c:v>43474.302083333401</c:v>
                </c:pt>
                <c:pt idx="26059">
                  <c:v>43474.322916666599</c:v>
                </c:pt>
                <c:pt idx="26060">
                  <c:v>43474.34375</c:v>
                </c:pt>
                <c:pt idx="26061">
                  <c:v>43474.364583333401</c:v>
                </c:pt>
                <c:pt idx="26062">
                  <c:v>43474.385416666599</c:v>
                </c:pt>
                <c:pt idx="26063">
                  <c:v>43474.40625</c:v>
                </c:pt>
                <c:pt idx="26064">
                  <c:v>43474.427083333401</c:v>
                </c:pt>
                <c:pt idx="26065">
                  <c:v>43474.447916666599</c:v>
                </c:pt>
                <c:pt idx="26066">
                  <c:v>43474.46875</c:v>
                </c:pt>
                <c:pt idx="26067">
                  <c:v>43474.489583333401</c:v>
                </c:pt>
                <c:pt idx="26068">
                  <c:v>43474.510416666599</c:v>
                </c:pt>
                <c:pt idx="26069">
                  <c:v>43474.53125</c:v>
                </c:pt>
                <c:pt idx="26070">
                  <c:v>43474.552083333401</c:v>
                </c:pt>
                <c:pt idx="26071">
                  <c:v>43474.572916666599</c:v>
                </c:pt>
                <c:pt idx="26072">
                  <c:v>43474.59375</c:v>
                </c:pt>
                <c:pt idx="26073">
                  <c:v>43474.614583333401</c:v>
                </c:pt>
                <c:pt idx="26074">
                  <c:v>43474.635416666599</c:v>
                </c:pt>
                <c:pt idx="26075">
                  <c:v>43474.65625</c:v>
                </c:pt>
                <c:pt idx="26076">
                  <c:v>43474.677083333401</c:v>
                </c:pt>
                <c:pt idx="26077">
                  <c:v>43474.697916666599</c:v>
                </c:pt>
                <c:pt idx="26078">
                  <c:v>43474.71875</c:v>
                </c:pt>
                <c:pt idx="26079">
                  <c:v>43474.739583333401</c:v>
                </c:pt>
                <c:pt idx="26080">
                  <c:v>43474.760416666599</c:v>
                </c:pt>
                <c:pt idx="26081">
                  <c:v>43474.78125</c:v>
                </c:pt>
                <c:pt idx="26082">
                  <c:v>43474.802083333401</c:v>
                </c:pt>
                <c:pt idx="26083">
                  <c:v>43474.822916666599</c:v>
                </c:pt>
                <c:pt idx="26084">
                  <c:v>43474.84375</c:v>
                </c:pt>
                <c:pt idx="26085">
                  <c:v>43474.864583333401</c:v>
                </c:pt>
                <c:pt idx="26086">
                  <c:v>43474.885416666599</c:v>
                </c:pt>
                <c:pt idx="26087">
                  <c:v>43474.90625</c:v>
                </c:pt>
                <c:pt idx="26088">
                  <c:v>43474.927083333401</c:v>
                </c:pt>
                <c:pt idx="26089">
                  <c:v>43474.947916666599</c:v>
                </c:pt>
                <c:pt idx="26090">
                  <c:v>43474.96875</c:v>
                </c:pt>
                <c:pt idx="26091">
                  <c:v>43474.989583333401</c:v>
                </c:pt>
                <c:pt idx="26092">
                  <c:v>43475.010416666599</c:v>
                </c:pt>
                <c:pt idx="26093">
                  <c:v>43475.03125</c:v>
                </c:pt>
                <c:pt idx="26094">
                  <c:v>43475.052083333401</c:v>
                </c:pt>
                <c:pt idx="26095">
                  <c:v>43475.072916666599</c:v>
                </c:pt>
                <c:pt idx="26096">
                  <c:v>43475.09375</c:v>
                </c:pt>
                <c:pt idx="26097">
                  <c:v>43475.114583333401</c:v>
                </c:pt>
                <c:pt idx="26098">
                  <c:v>43475.135416666599</c:v>
                </c:pt>
                <c:pt idx="26099">
                  <c:v>43475.15625</c:v>
                </c:pt>
                <c:pt idx="26100">
                  <c:v>43475.177083333401</c:v>
                </c:pt>
                <c:pt idx="26101">
                  <c:v>43475.197916666599</c:v>
                </c:pt>
                <c:pt idx="26102">
                  <c:v>43475.21875</c:v>
                </c:pt>
                <c:pt idx="26103">
                  <c:v>43475.239583333401</c:v>
                </c:pt>
                <c:pt idx="26104">
                  <c:v>43475.260416666599</c:v>
                </c:pt>
                <c:pt idx="26105">
                  <c:v>43475.28125</c:v>
                </c:pt>
                <c:pt idx="26106">
                  <c:v>43475.302083333401</c:v>
                </c:pt>
                <c:pt idx="26107">
                  <c:v>43475.322916666599</c:v>
                </c:pt>
                <c:pt idx="26108">
                  <c:v>43475.34375</c:v>
                </c:pt>
                <c:pt idx="26109">
                  <c:v>43475.364583333401</c:v>
                </c:pt>
                <c:pt idx="26110">
                  <c:v>43475.385416666599</c:v>
                </c:pt>
                <c:pt idx="26111">
                  <c:v>43475.40625</c:v>
                </c:pt>
                <c:pt idx="26112">
                  <c:v>43475.427083333401</c:v>
                </c:pt>
                <c:pt idx="26113">
                  <c:v>43475.447916666599</c:v>
                </c:pt>
                <c:pt idx="26114">
                  <c:v>43475.46875</c:v>
                </c:pt>
                <c:pt idx="26115">
                  <c:v>43475.489583333401</c:v>
                </c:pt>
                <c:pt idx="26116">
                  <c:v>43475.510416666599</c:v>
                </c:pt>
                <c:pt idx="26117">
                  <c:v>43475.53125</c:v>
                </c:pt>
                <c:pt idx="26118">
                  <c:v>43475.552083333401</c:v>
                </c:pt>
                <c:pt idx="26119">
                  <c:v>43475.572916666599</c:v>
                </c:pt>
                <c:pt idx="26120">
                  <c:v>43475.59375</c:v>
                </c:pt>
                <c:pt idx="26121">
                  <c:v>43475.614583333401</c:v>
                </c:pt>
                <c:pt idx="26122">
                  <c:v>43475.635416666599</c:v>
                </c:pt>
                <c:pt idx="26123">
                  <c:v>43475.65625</c:v>
                </c:pt>
                <c:pt idx="26124">
                  <c:v>43475.677083333401</c:v>
                </c:pt>
                <c:pt idx="26125">
                  <c:v>43475.697916666599</c:v>
                </c:pt>
                <c:pt idx="26126">
                  <c:v>43475.71875</c:v>
                </c:pt>
                <c:pt idx="26127">
                  <c:v>43475.739583333401</c:v>
                </c:pt>
                <c:pt idx="26128">
                  <c:v>43475.760416666599</c:v>
                </c:pt>
                <c:pt idx="26129">
                  <c:v>43475.78125</c:v>
                </c:pt>
                <c:pt idx="26130">
                  <c:v>43475.802083333401</c:v>
                </c:pt>
                <c:pt idx="26131">
                  <c:v>43475.822916666599</c:v>
                </c:pt>
                <c:pt idx="26132">
                  <c:v>43475.84375</c:v>
                </c:pt>
                <c:pt idx="26133">
                  <c:v>43475.864583333401</c:v>
                </c:pt>
                <c:pt idx="26134">
                  <c:v>43475.885416666599</c:v>
                </c:pt>
                <c:pt idx="26135">
                  <c:v>43475.90625</c:v>
                </c:pt>
                <c:pt idx="26136">
                  <c:v>43475.927083333401</c:v>
                </c:pt>
                <c:pt idx="26137">
                  <c:v>43475.947916666599</c:v>
                </c:pt>
                <c:pt idx="26138">
                  <c:v>43475.96875</c:v>
                </c:pt>
                <c:pt idx="26139">
                  <c:v>43475.989583333401</c:v>
                </c:pt>
                <c:pt idx="26140">
                  <c:v>43476.010416666599</c:v>
                </c:pt>
                <c:pt idx="26141">
                  <c:v>43476.03125</c:v>
                </c:pt>
                <c:pt idx="26142">
                  <c:v>43476.052083333401</c:v>
                </c:pt>
                <c:pt idx="26143">
                  <c:v>43476.072916666599</c:v>
                </c:pt>
                <c:pt idx="26144">
                  <c:v>43476.09375</c:v>
                </c:pt>
                <c:pt idx="26145">
                  <c:v>43476.114583333401</c:v>
                </c:pt>
                <c:pt idx="26146">
                  <c:v>43476.135416666599</c:v>
                </c:pt>
                <c:pt idx="26147">
                  <c:v>43476.15625</c:v>
                </c:pt>
                <c:pt idx="26148">
                  <c:v>43476.177083333401</c:v>
                </c:pt>
                <c:pt idx="26149">
                  <c:v>43476.197916666599</c:v>
                </c:pt>
                <c:pt idx="26150">
                  <c:v>43476.21875</c:v>
                </c:pt>
                <c:pt idx="26151">
                  <c:v>43476.239583333401</c:v>
                </c:pt>
                <c:pt idx="26152">
                  <c:v>43476.260416666599</c:v>
                </c:pt>
                <c:pt idx="26153">
                  <c:v>43476.28125</c:v>
                </c:pt>
                <c:pt idx="26154">
                  <c:v>43476.302083333401</c:v>
                </c:pt>
                <c:pt idx="26155">
                  <c:v>43476.322916666599</c:v>
                </c:pt>
                <c:pt idx="26156">
                  <c:v>43476.34375</c:v>
                </c:pt>
                <c:pt idx="26157">
                  <c:v>43476.364583333401</c:v>
                </c:pt>
                <c:pt idx="26158">
                  <c:v>43476.385416666599</c:v>
                </c:pt>
                <c:pt idx="26159">
                  <c:v>43476.40625</c:v>
                </c:pt>
                <c:pt idx="26160">
                  <c:v>43476.427083333401</c:v>
                </c:pt>
                <c:pt idx="26161">
                  <c:v>43476.447916666599</c:v>
                </c:pt>
                <c:pt idx="26162">
                  <c:v>43476.46875</c:v>
                </c:pt>
                <c:pt idx="26163">
                  <c:v>43476.489583333401</c:v>
                </c:pt>
                <c:pt idx="26164">
                  <c:v>43476.510416666599</c:v>
                </c:pt>
                <c:pt idx="26165">
                  <c:v>43476.53125</c:v>
                </c:pt>
                <c:pt idx="26166">
                  <c:v>43476.552083333401</c:v>
                </c:pt>
                <c:pt idx="26167">
                  <c:v>43476.572916666599</c:v>
                </c:pt>
                <c:pt idx="26168">
                  <c:v>43476.59375</c:v>
                </c:pt>
                <c:pt idx="26169">
                  <c:v>43476.614583333401</c:v>
                </c:pt>
                <c:pt idx="26170">
                  <c:v>43476.635416666599</c:v>
                </c:pt>
                <c:pt idx="26171">
                  <c:v>43476.65625</c:v>
                </c:pt>
                <c:pt idx="26172">
                  <c:v>43476.677083333401</c:v>
                </c:pt>
                <c:pt idx="26173">
                  <c:v>43476.697916666599</c:v>
                </c:pt>
                <c:pt idx="26174">
                  <c:v>43476.71875</c:v>
                </c:pt>
                <c:pt idx="26175">
                  <c:v>43476.739583333401</c:v>
                </c:pt>
                <c:pt idx="26176">
                  <c:v>43476.760416666599</c:v>
                </c:pt>
                <c:pt idx="26177">
                  <c:v>43476.78125</c:v>
                </c:pt>
                <c:pt idx="26178">
                  <c:v>43476.802083333401</c:v>
                </c:pt>
                <c:pt idx="26179">
                  <c:v>43476.822916666599</c:v>
                </c:pt>
                <c:pt idx="26180">
                  <c:v>43476.84375</c:v>
                </c:pt>
                <c:pt idx="26181">
                  <c:v>43476.864583333401</c:v>
                </c:pt>
                <c:pt idx="26182">
                  <c:v>43476.885416666599</c:v>
                </c:pt>
                <c:pt idx="26183">
                  <c:v>43476.90625</c:v>
                </c:pt>
                <c:pt idx="26184">
                  <c:v>43476.927083333401</c:v>
                </c:pt>
                <c:pt idx="26185">
                  <c:v>43476.947916666599</c:v>
                </c:pt>
                <c:pt idx="26186">
                  <c:v>43476.96875</c:v>
                </c:pt>
                <c:pt idx="26187">
                  <c:v>43476.989583333401</c:v>
                </c:pt>
                <c:pt idx="26188">
                  <c:v>43477.010416666599</c:v>
                </c:pt>
                <c:pt idx="26189">
                  <c:v>43477.03125</c:v>
                </c:pt>
                <c:pt idx="26190">
                  <c:v>43477.052083333401</c:v>
                </c:pt>
                <c:pt idx="26191">
                  <c:v>43477.072916666599</c:v>
                </c:pt>
                <c:pt idx="26192">
                  <c:v>43477.09375</c:v>
                </c:pt>
                <c:pt idx="26193">
                  <c:v>43477.114583333401</c:v>
                </c:pt>
                <c:pt idx="26194">
                  <c:v>43477.135416666599</c:v>
                </c:pt>
                <c:pt idx="26195">
                  <c:v>43477.15625</c:v>
                </c:pt>
                <c:pt idx="26196">
                  <c:v>43477.177083333401</c:v>
                </c:pt>
                <c:pt idx="26197">
                  <c:v>43477.197916666599</c:v>
                </c:pt>
                <c:pt idx="26198">
                  <c:v>43477.21875</c:v>
                </c:pt>
                <c:pt idx="26199">
                  <c:v>43477.239583333401</c:v>
                </c:pt>
                <c:pt idx="26200">
                  <c:v>43477.260416666599</c:v>
                </c:pt>
                <c:pt idx="26201">
                  <c:v>43477.28125</c:v>
                </c:pt>
                <c:pt idx="26202">
                  <c:v>43477.302083333401</c:v>
                </c:pt>
                <c:pt idx="26203">
                  <c:v>43477.322916666599</c:v>
                </c:pt>
                <c:pt idx="26204">
                  <c:v>43477.34375</c:v>
                </c:pt>
                <c:pt idx="26205">
                  <c:v>43477.364583333401</c:v>
                </c:pt>
                <c:pt idx="26206">
                  <c:v>43477.385416666599</c:v>
                </c:pt>
                <c:pt idx="26207">
                  <c:v>43477.40625</c:v>
                </c:pt>
                <c:pt idx="26208">
                  <c:v>43477.427083333401</c:v>
                </c:pt>
                <c:pt idx="26209">
                  <c:v>43477.447916666599</c:v>
                </c:pt>
                <c:pt idx="26210">
                  <c:v>43477.46875</c:v>
                </c:pt>
                <c:pt idx="26211">
                  <c:v>43477.489583333401</c:v>
                </c:pt>
                <c:pt idx="26212">
                  <c:v>43477.510416666599</c:v>
                </c:pt>
                <c:pt idx="26213">
                  <c:v>43477.53125</c:v>
                </c:pt>
                <c:pt idx="26214">
                  <c:v>43477.552083333401</c:v>
                </c:pt>
                <c:pt idx="26215">
                  <c:v>43477.572916666599</c:v>
                </c:pt>
                <c:pt idx="26216">
                  <c:v>43477.59375</c:v>
                </c:pt>
                <c:pt idx="26217">
                  <c:v>43477.614583333401</c:v>
                </c:pt>
                <c:pt idx="26218">
                  <c:v>43477.635416666599</c:v>
                </c:pt>
                <c:pt idx="26219">
                  <c:v>43477.65625</c:v>
                </c:pt>
                <c:pt idx="26220">
                  <c:v>43477.677083333401</c:v>
                </c:pt>
                <c:pt idx="26221">
                  <c:v>43477.697916666599</c:v>
                </c:pt>
                <c:pt idx="26222">
                  <c:v>43477.71875</c:v>
                </c:pt>
                <c:pt idx="26223">
                  <c:v>43477.739583333401</c:v>
                </c:pt>
                <c:pt idx="26224">
                  <c:v>43477.760416666599</c:v>
                </c:pt>
                <c:pt idx="26225">
                  <c:v>43477.78125</c:v>
                </c:pt>
                <c:pt idx="26226">
                  <c:v>43477.802083333401</c:v>
                </c:pt>
                <c:pt idx="26227">
                  <c:v>43477.822916666599</c:v>
                </c:pt>
                <c:pt idx="26228">
                  <c:v>43477.84375</c:v>
                </c:pt>
                <c:pt idx="26229">
                  <c:v>43477.864583333401</c:v>
                </c:pt>
                <c:pt idx="26230">
                  <c:v>43477.885416666599</c:v>
                </c:pt>
                <c:pt idx="26231">
                  <c:v>43477.90625</c:v>
                </c:pt>
                <c:pt idx="26232">
                  <c:v>43477.927083333401</c:v>
                </c:pt>
                <c:pt idx="26233">
                  <c:v>43477.947916666599</c:v>
                </c:pt>
                <c:pt idx="26234">
                  <c:v>43477.96875</c:v>
                </c:pt>
                <c:pt idx="26235">
                  <c:v>43477.989583333401</c:v>
                </c:pt>
                <c:pt idx="26236">
                  <c:v>43478.010416666599</c:v>
                </c:pt>
                <c:pt idx="26237">
                  <c:v>43478.03125</c:v>
                </c:pt>
                <c:pt idx="26238">
                  <c:v>43478.052083333401</c:v>
                </c:pt>
                <c:pt idx="26239">
                  <c:v>43478.072916666599</c:v>
                </c:pt>
                <c:pt idx="26240">
                  <c:v>43478.09375</c:v>
                </c:pt>
                <c:pt idx="26241">
                  <c:v>43478.114583333401</c:v>
                </c:pt>
                <c:pt idx="26242">
                  <c:v>43478.135416666599</c:v>
                </c:pt>
                <c:pt idx="26243">
                  <c:v>43478.15625</c:v>
                </c:pt>
                <c:pt idx="26244">
                  <c:v>43478.177083333401</c:v>
                </c:pt>
                <c:pt idx="26245">
                  <c:v>43478.197916666599</c:v>
                </c:pt>
                <c:pt idx="26246">
                  <c:v>43478.21875</c:v>
                </c:pt>
                <c:pt idx="26247">
                  <c:v>43478.239583333401</c:v>
                </c:pt>
                <c:pt idx="26248">
                  <c:v>43478.260416666599</c:v>
                </c:pt>
                <c:pt idx="26249">
                  <c:v>43478.28125</c:v>
                </c:pt>
                <c:pt idx="26250">
                  <c:v>43478.302083333401</c:v>
                </c:pt>
                <c:pt idx="26251">
                  <c:v>43478.322916666599</c:v>
                </c:pt>
                <c:pt idx="26252">
                  <c:v>43478.34375</c:v>
                </c:pt>
                <c:pt idx="26253">
                  <c:v>43478.364583333401</c:v>
                </c:pt>
                <c:pt idx="26254">
                  <c:v>43478.385416666599</c:v>
                </c:pt>
                <c:pt idx="26255">
                  <c:v>43478.40625</c:v>
                </c:pt>
                <c:pt idx="26256">
                  <c:v>43478.427083333401</c:v>
                </c:pt>
                <c:pt idx="26257">
                  <c:v>43478.447916666599</c:v>
                </c:pt>
                <c:pt idx="26258">
                  <c:v>43478.46875</c:v>
                </c:pt>
                <c:pt idx="26259">
                  <c:v>43478.489583333401</c:v>
                </c:pt>
                <c:pt idx="26260">
                  <c:v>43478.510416666599</c:v>
                </c:pt>
                <c:pt idx="26261">
                  <c:v>43478.53125</c:v>
                </c:pt>
                <c:pt idx="26262">
                  <c:v>43478.552083333401</c:v>
                </c:pt>
                <c:pt idx="26263">
                  <c:v>43478.572916666599</c:v>
                </c:pt>
                <c:pt idx="26264">
                  <c:v>43478.59375</c:v>
                </c:pt>
                <c:pt idx="26265">
                  <c:v>43478.614583333401</c:v>
                </c:pt>
                <c:pt idx="26266">
                  <c:v>43478.635416666599</c:v>
                </c:pt>
                <c:pt idx="26267">
                  <c:v>43478.65625</c:v>
                </c:pt>
                <c:pt idx="26268">
                  <c:v>43478.677083333401</c:v>
                </c:pt>
                <c:pt idx="26269">
                  <c:v>43478.697916666599</c:v>
                </c:pt>
                <c:pt idx="26270">
                  <c:v>43478.71875</c:v>
                </c:pt>
                <c:pt idx="26271">
                  <c:v>43478.739583333401</c:v>
                </c:pt>
                <c:pt idx="26272">
                  <c:v>43478.760416666599</c:v>
                </c:pt>
                <c:pt idx="26273">
                  <c:v>43478.78125</c:v>
                </c:pt>
                <c:pt idx="26274">
                  <c:v>43478.802083333401</c:v>
                </c:pt>
                <c:pt idx="26275">
                  <c:v>43478.822916666599</c:v>
                </c:pt>
                <c:pt idx="26276">
                  <c:v>43478.84375</c:v>
                </c:pt>
                <c:pt idx="26277">
                  <c:v>43478.864583333401</c:v>
                </c:pt>
                <c:pt idx="26278">
                  <c:v>43478.885416666599</c:v>
                </c:pt>
                <c:pt idx="26279">
                  <c:v>43478.90625</c:v>
                </c:pt>
                <c:pt idx="26280">
                  <c:v>43478.927083333401</c:v>
                </c:pt>
                <c:pt idx="26281">
                  <c:v>43478.947916666599</c:v>
                </c:pt>
                <c:pt idx="26282">
                  <c:v>43478.96875</c:v>
                </c:pt>
                <c:pt idx="26283">
                  <c:v>43478.989583333401</c:v>
                </c:pt>
                <c:pt idx="26284">
                  <c:v>43479.010416666599</c:v>
                </c:pt>
                <c:pt idx="26285">
                  <c:v>43479.03125</c:v>
                </c:pt>
                <c:pt idx="26286">
                  <c:v>43479.052083333401</c:v>
                </c:pt>
                <c:pt idx="26287">
                  <c:v>43479.072916666599</c:v>
                </c:pt>
                <c:pt idx="26288">
                  <c:v>43479.09375</c:v>
                </c:pt>
                <c:pt idx="26289">
                  <c:v>43479.114583333401</c:v>
                </c:pt>
                <c:pt idx="26290">
                  <c:v>43479.135416666599</c:v>
                </c:pt>
                <c:pt idx="26291">
                  <c:v>43479.15625</c:v>
                </c:pt>
                <c:pt idx="26292">
                  <c:v>43479.177083333401</c:v>
                </c:pt>
                <c:pt idx="26293">
                  <c:v>43479.197916666599</c:v>
                </c:pt>
                <c:pt idx="26294">
                  <c:v>43479.21875</c:v>
                </c:pt>
                <c:pt idx="26295">
                  <c:v>43479.239583333401</c:v>
                </c:pt>
                <c:pt idx="26296">
                  <c:v>43479.260416666599</c:v>
                </c:pt>
                <c:pt idx="26297">
                  <c:v>43479.28125</c:v>
                </c:pt>
                <c:pt idx="26298">
                  <c:v>43479.302083333401</c:v>
                </c:pt>
                <c:pt idx="26299">
                  <c:v>43479.322916666599</c:v>
                </c:pt>
                <c:pt idx="26300">
                  <c:v>43479.34375</c:v>
                </c:pt>
                <c:pt idx="26301">
                  <c:v>43479.364583333401</c:v>
                </c:pt>
                <c:pt idx="26302">
                  <c:v>43479.385416666599</c:v>
                </c:pt>
                <c:pt idx="26303">
                  <c:v>43479.40625</c:v>
                </c:pt>
                <c:pt idx="26304">
                  <c:v>43479.427083333401</c:v>
                </c:pt>
                <c:pt idx="26305">
                  <c:v>43479.447916666599</c:v>
                </c:pt>
                <c:pt idx="26306">
                  <c:v>43479.46875</c:v>
                </c:pt>
                <c:pt idx="26307">
                  <c:v>43479.489583333401</c:v>
                </c:pt>
                <c:pt idx="26308">
                  <c:v>43479.510416666599</c:v>
                </c:pt>
                <c:pt idx="26309">
                  <c:v>43479.53125</c:v>
                </c:pt>
                <c:pt idx="26310">
                  <c:v>43479.552083333401</c:v>
                </c:pt>
                <c:pt idx="26311">
                  <c:v>43479.572916666599</c:v>
                </c:pt>
                <c:pt idx="26312">
                  <c:v>43479.59375</c:v>
                </c:pt>
                <c:pt idx="26313">
                  <c:v>43479.614583333401</c:v>
                </c:pt>
                <c:pt idx="26314">
                  <c:v>43479.635416666599</c:v>
                </c:pt>
                <c:pt idx="26315">
                  <c:v>43479.65625</c:v>
                </c:pt>
                <c:pt idx="26316">
                  <c:v>43479.677083333401</c:v>
                </c:pt>
                <c:pt idx="26317">
                  <c:v>43479.697916666599</c:v>
                </c:pt>
                <c:pt idx="26318">
                  <c:v>43479.71875</c:v>
                </c:pt>
                <c:pt idx="26319">
                  <c:v>43479.739583333401</c:v>
                </c:pt>
                <c:pt idx="26320">
                  <c:v>43479.760416666599</c:v>
                </c:pt>
                <c:pt idx="26321">
                  <c:v>43479.78125</c:v>
                </c:pt>
                <c:pt idx="26322">
                  <c:v>43479.802083333401</c:v>
                </c:pt>
                <c:pt idx="26323">
                  <c:v>43479.822916666599</c:v>
                </c:pt>
                <c:pt idx="26324">
                  <c:v>43479.84375</c:v>
                </c:pt>
                <c:pt idx="26325">
                  <c:v>43479.864583333401</c:v>
                </c:pt>
                <c:pt idx="26326">
                  <c:v>43479.885416666599</c:v>
                </c:pt>
                <c:pt idx="26327">
                  <c:v>43479.90625</c:v>
                </c:pt>
                <c:pt idx="26328">
                  <c:v>43479.927083333401</c:v>
                </c:pt>
                <c:pt idx="26329">
                  <c:v>43479.947916666599</c:v>
                </c:pt>
                <c:pt idx="26330">
                  <c:v>43479.96875</c:v>
                </c:pt>
                <c:pt idx="26331">
                  <c:v>43479.989583333401</c:v>
                </c:pt>
                <c:pt idx="26332">
                  <c:v>43480.010416666599</c:v>
                </c:pt>
                <c:pt idx="26333">
                  <c:v>43480.03125</c:v>
                </c:pt>
                <c:pt idx="26334">
                  <c:v>43480.052083333401</c:v>
                </c:pt>
                <c:pt idx="26335">
                  <c:v>43480.072916666599</c:v>
                </c:pt>
                <c:pt idx="26336">
                  <c:v>43480.09375</c:v>
                </c:pt>
                <c:pt idx="26337">
                  <c:v>43480.114583333401</c:v>
                </c:pt>
                <c:pt idx="26338">
                  <c:v>43480.135416666599</c:v>
                </c:pt>
                <c:pt idx="26339">
                  <c:v>43480.15625</c:v>
                </c:pt>
                <c:pt idx="26340">
                  <c:v>43480.177083333401</c:v>
                </c:pt>
                <c:pt idx="26341">
                  <c:v>43480.197916666599</c:v>
                </c:pt>
                <c:pt idx="26342">
                  <c:v>43480.21875</c:v>
                </c:pt>
                <c:pt idx="26343">
                  <c:v>43480.239583333401</c:v>
                </c:pt>
                <c:pt idx="26344">
                  <c:v>43480.260416666599</c:v>
                </c:pt>
                <c:pt idx="26345">
                  <c:v>43480.28125</c:v>
                </c:pt>
                <c:pt idx="26346">
                  <c:v>43480.302083333401</c:v>
                </c:pt>
                <c:pt idx="26347">
                  <c:v>43480.322916666599</c:v>
                </c:pt>
                <c:pt idx="26348">
                  <c:v>43480.34375</c:v>
                </c:pt>
                <c:pt idx="26349">
                  <c:v>43480.364583333401</c:v>
                </c:pt>
                <c:pt idx="26350">
                  <c:v>43480.385416666599</c:v>
                </c:pt>
                <c:pt idx="26351">
                  <c:v>43480.40625</c:v>
                </c:pt>
                <c:pt idx="26352">
                  <c:v>43480.427083333401</c:v>
                </c:pt>
                <c:pt idx="26353">
                  <c:v>43480.447916666599</c:v>
                </c:pt>
                <c:pt idx="26354">
                  <c:v>43480.46875</c:v>
                </c:pt>
                <c:pt idx="26355">
                  <c:v>43480.489583333401</c:v>
                </c:pt>
                <c:pt idx="26356">
                  <c:v>43480.510416666599</c:v>
                </c:pt>
                <c:pt idx="26357">
                  <c:v>43480.53125</c:v>
                </c:pt>
                <c:pt idx="26358">
                  <c:v>43480.552083333401</c:v>
                </c:pt>
                <c:pt idx="26359">
                  <c:v>43480.572916666599</c:v>
                </c:pt>
                <c:pt idx="26360">
                  <c:v>43480.59375</c:v>
                </c:pt>
                <c:pt idx="26361">
                  <c:v>43480.614583333401</c:v>
                </c:pt>
                <c:pt idx="26362">
                  <c:v>43480.635416666599</c:v>
                </c:pt>
                <c:pt idx="26363">
                  <c:v>43480.65625</c:v>
                </c:pt>
                <c:pt idx="26364">
                  <c:v>43480.677083333401</c:v>
                </c:pt>
                <c:pt idx="26365">
                  <c:v>43480.697916666599</c:v>
                </c:pt>
                <c:pt idx="26366">
                  <c:v>43480.71875</c:v>
                </c:pt>
                <c:pt idx="26367">
                  <c:v>43480.739583333401</c:v>
                </c:pt>
                <c:pt idx="26368">
                  <c:v>43480.760416666599</c:v>
                </c:pt>
                <c:pt idx="26369">
                  <c:v>43480.78125</c:v>
                </c:pt>
                <c:pt idx="26370">
                  <c:v>43480.802083333401</c:v>
                </c:pt>
                <c:pt idx="26371">
                  <c:v>43480.822916666599</c:v>
                </c:pt>
                <c:pt idx="26372">
                  <c:v>43480.84375</c:v>
                </c:pt>
                <c:pt idx="26373">
                  <c:v>43480.864583333401</c:v>
                </c:pt>
                <c:pt idx="26374">
                  <c:v>43480.885416666599</c:v>
                </c:pt>
                <c:pt idx="26375">
                  <c:v>43480.90625</c:v>
                </c:pt>
                <c:pt idx="26376">
                  <c:v>43480.927083333401</c:v>
                </c:pt>
                <c:pt idx="26377">
                  <c:v>43480.947916666599</c:v>
                </c:pt>
                <c:pt idx="26378">
                  <c:v>43480.96875</c:v>
                </c:pt>
                <c:pt idx="26379">
                  <c:v>43480.989583333401</c:v>
                </c:pt>
                <c:pt idx="26380">
                  <c:v>43481.010416666599</c:v>
                </c:pt>
                <c:pt idx="26381">
                  <c:v>43481.03125</c:v>
                </c:pt>
                <c:pt idx="26382">
                  <c:v>43481.052083333401</c:v>
                </c:pt>
                <c:pt idx="26383">
                  <c:v>43481.072916666599</c:v>
                </c:pt>
                <c:pt idx="26384">
                  <c:v>43481.09375</c:v>
                </c:pt>
                <c:pt idx="26385">
                  <c:v>43481.114583333401</c:v>
                </c:pt>
                <c:pt idx="26386">
                  <c:v>43481.135416666599</c:v>
                </c:pt>
                <c:pt idx="26387">
                  <c:v>43481.15625</c:v>
                </c:pt>
                <c:pt idx="26388">
                  <c:v>43481.177083333401</c:v>
                </c:pt>
                <c:pt idx="26389">
                  <c:v>43481.197916666599</c:v>
                </c:pt>
                <c:pt idx="26390">
                  <c:v>43481.21875</c:v>
                </c:pt>
                <c:pt idx="26391">
                  <c:v>43481.239583333401</c:v>
                </c:pt>
                <c:pt idx="26392">
                  <c:v>43481.260416666599</c:v>
                </c:pt>
                <c:pt idx="26393">
                  <c:v>43481.28125</c:v>
                </c:pt>
                <c:pt idx="26394">
                  <c:v>43481.302083333401</c:v>
                </c:pt>
                <c:pt idx="26395">
                  <c:v>43481.322916666599</c:v>
                </c:pt>
                <c:pt idx="26396">
                  <c:v>43481.34375</c:v>
                </c:pt>
                <c:pt idx="26397">
                  <c:v>43481.364583333401</c:v>
                </c:pt>
                <c:pt idx="26398">
                  <c:v>43481.385416666599</c:v>
                </c:pt>
                <c:pt idx="26399">
                  <c:v>43481.40625</c:v>
                </c:pt>
                <c:pt idx="26400">
                  <c:v>43481.427083333401</c:v>
                </c:pt>
                <c:pt idx="26401">
                  <c:v>43481.447916666599</c:v>
                </c:pt>
                <c:pt idx="26402">
                  <c:v>43481.46875</c:v>
                </c:pt>
                <c:pt idx="26403">
                  <c:v>43481.489583333401</c:v>
                </c:pt>
                <c:pt idx="26404">
                  <c:v>43481.510416666599</c:v>
                </c:pt>
                <c:pt idx="26405">
                  <c:v>43481.53125</c:v>
                </c:pt>
                <c:pt idx="26406">
                  <c:v>43481.552083333401</c:v>
                </c:pt>
                <c:pt idx="26407">
                  <c:v>43481.572916666599</c:v>
                </c:pt>
                <c:pt idx="26408">
                  <c:v>43481.59375</c:v>
                </c:pt>
                <c:pt idx="26409">
                  <c:v>43481.614583333401</c:v>
                </c:pt>
                <c:pt idx="26410">
                  <c:v>43481.635416666599</c:v>
                </c:pt>
                <c:pt idx="26411">
                  <c:v>43481.65625</c:v>
                </c:pt>
                <c:pt idx="26412">
                  <c:v>43481.677083333401</c:v>
                </c:pt>
                <c:pt idx="26413">
                  <c:v>43481.697916666599</c:v>
                </c:pt>
                <c:pt idx="26414">
                  <c:v>43481.71875</c:v>
                </c:pt>
                <c:pt idx="26415">
                  <c:v>43481.739583333401</c:v>
                </c:pt>
                <c:pt idx="26416">
                  <c:v>43481.760416666599</c:v>
                </c:pt>
                <c:pt idx="26417">
                  <c:v>43481.78125</c:v>
                </c:pt>
                <c:pt idx="26418">
                  <c:v>43481.802083333401</c:v>
                </c:pt>
                <c:pt idx="26419">
                  <c:v>43481.822916666599</c:v>
                </c:pt>
                <c:pt idx="26420">
                  <c:v>43481.84375</c:v>
                </c:pt>
                <c:pt idx="26421">
                  <c:v>43481.864583333401</c:v>
                </c:pt>
                <c:pt idx="26422">
                  <c:v>43481.885416666599</c:v>
                </c:pt>
                <c:pt idx="26423">
                  <c:v>43481.90625</c:v>
                </c:pt>
                <c:pt idx="26424">
                  <c:v>43481.927083333401</c:v>
                </c:pt>
                <c:pt idx="26425">
                  <c:v>43481.947916666599</c:v>
                </c:pt>
                <c:pt idx="26426">
                  <c:v>43481.96875</c:v>
                </c:pt>
                <c:pt idx="26427">
                  <c:v>43481.989583333401</c:v>
                </c:pt>
                <c:pt idx="26428">
                  <c:v>43482.010416666599</c:v>
                </c:pt>
                <c:pt idx="26429">
                  <c:v>43482.03125</c:v>
                </c:pt>
                <c:pt idx="26430">
                  <c:v>43482.052083333401</c:v>
                </c:pt>
                <c:pt idx="26431">
                  <c:v>43482.072916666599</c:v>
                </c:pt>
                <c:pt idx="26432">
                  <c:v>43482.09375</c:v>
                </c:pt>
                <c:pt idx="26433">
                  <c:v>43482.114583333401</c:v>
                </c:pt>
                <c:pt idx="26434">
                  <c:v>43482.135416666599</c:v>
                </c:pt>
                <c:pt idx="26435">
                  <c:v>43482.15625</c:v>
                </c:pt>
                <c:pt idx="26436">
                  <c:v>43482.177083333401</c:v>
                </c:pt>
                <c:pt idx="26437">
                  <c:v>43482.197916666599</c:v>
                </c:pt>
                <c:pt idx="26438">
                  <c:v>43482.21875</c:v>
                </c:pt>
                <c:pt idx="26439">
                  <c:v>43482.239583333401</c:v>
                </c:pt>
                <c:pt idx="26440">
                  <c:v>43482.260416666599</c:v>
                </c:pt>
                <c:pt idx="26441">
                  <c:v>43482.28125</c:v>
                </c:pt>
                <c:pt idx="26442">
                  <c:v>43482.302083333401</c:v>
                </c:pt>
                <c:pt idx="26443">
                  <c:v>43482.322916666599</c:v>
                </c:pt>
                <c:pt idx="26444">
                  <c:v>43482.34375</c:v>
                </c:pt>
                <c:pt idx="26445">
                  <c:v>43482.364583333401</c:v>
                </c:pt>
                <c:pt idx="26446">
                  <c:v>43482.385416666599</c:v>
                </c:pt>
                <c:pt idx="26447">
                  <c:v>43482.40625</c:v>
                </c:pt>
                <c:pt idx="26448">
                  <c:v>43482.427083333401</c:v>
                </c:pt>
                <c:pt idx="26449">
                  <c:v>43482.447916666599</c:v>
                </c:pt>
                <c:pt idx="26450">
                  <c:v>43482.46875</c:v>
                </c:pt>
                <c:pt idx="26451">
                  <c:v>43482.489583333401</c:v>
                </c:pt>
                <c:pt idx="26452">
                  <c:v>43482.510416666599</c:v>
                </c:pt>
                <c:pt idx="26453">
                  <c:v>43482.53125</c:v>
                </c:pt>
                <c:pt idx="26454">
                  <c:v>43482.552083333401</c:v>
                </c:pt>
                <c:pt idx="26455">
                  <c:v>43482.572916666599</c:v>
                </c:pt>
                <c:pt idx="26456">
                  <c:v>43482.59375</c:v>
                </c:pt>
                <c:pt idx="26457">
                  <c:v>43482.614583333401</c:v>
                </c:pt>
                <c:pt idx="26458">
                  <c:v>43482.635416666599</c:v>
                </c:pt>
                <c:pt idx="26459">
                  <c:v>43482.65625</c:v>
                </c:pt>
                <c:pt idx="26460">
                  <c:v>43482.677083333401</c:v>
                </c:pt>
                <c:pt idx="26461">
                  <c:v>43482.697916666599</c:v>
                </c:pt>
                <c:pt idx="26462">
                  <c:v>43482.71875</c:v>
                </c:pt>
                <c:pt idx="26463">
                  <c:v>43482.739583333401</c:v>
                </c:pt>
                <c:pt idx="26464">
                  <c:v>43482.760416666599</c:v>
                </c:pt>
                <c:pt idx="26465">
                  <c:v>43482.78125</c:v>
                </c:pt>
                <c:pt idx="26466">
                  <c:v>43482.802083333401</c:v>
                </c:pt>
                <c:pt idx="26467">
                  <c:v>43482.822916666599</c:v>
                </c:pt>
                <c:pt idx="26468">
                  <c:v>43482.84375</c:v>
                </c:pt>
                <c:pt idx="26469">
                  <c:v>43482.864583333401</c:v>
                </c:pt>
                <c:pt idx="26470">
                  <c:v>43482.885416666599</c:v>
                </c:pt>
                <c:pt idx="26471">
                  <c:v>43482.90625</c:v>
                </c:pt>
                <c:pt idx="26472">
                  <c:v>43482.927083333401</c:v>
                </c:pt>
                <c:pt idx="26473">
                  <c:v>43482.947916666599</c:v>
                </c:pt>
                <c:pt idx="26474">
                  <c:v>43482.96875</c:v>
                </c:pt>
                <c:pt idx="26475">
                  <c:v>43482.989583333401</c:v>
                </c:pt>
                <c:pt idx="26476">
                  <c:v>43483.010416666599</c:v>
                </c:pt>
                <c:pt idx="26477">
                  <c:v>43483.03125</c:v>
                </c:pt>
                <c:pt idx="26478">
                  <c:v>43483.052083333401</c:v>
                </c:pt>
                <c:pt idx="26479">
                  <c:v>43483.072916666599</c:v>
                </c:pt>
                <c:pt idx="26480">
                  <c:v>43483.09375</c:v>
                </c:pt>
                <c:pt idx="26481">
                  <c:v>43483.114583333401</c:v>
                </c:pt>
                <c:pt idx="26482">
                  <c:v>43483.135416666599</c:v>
                </c:pt>
                <c:pt idx="26483">
                  <c:v>43483.15625</c:v>
                </c:pt>
                <c:pt idx="26484">
                  <c:v>43483.177083333401</c:v>
                </c:pt>
                <c:pt idx="26485">
                  <c:v>43483.197916666599</c:v>
                </c:pt>
                <c:pt idx="26486">
                  <c:v>43483.21875</c:v>
                </c:pt>
                <c:pt idx="26487">
                  <c:v>43483.239583333401</c:v>
                </c:pt>
                <c:pt idx="26488">
                  <c:v>43483.260416666599</c:v>
                </c:pt>
                <c:pt idx="26489">
                  <c:v>43483.28125</c:v>
                </c:pt>
                <c:pt idx="26490">
                  <c:v>43483.302083333401</c:v>
                </c:pt>
                <c:pt idx="26491">
                  <c:v>43483.322916666599</c:v>
                </c:pt>
                <c:pt idx="26492">
                  <c:v>43483.34375</c:v>
                </c:pt>
                <c:pt idx="26493">
                  <c:v>43483.364583333401</c:v>
                </c:pt>
                <c:pt idx="26494">
                  <c:v>43483.385416666599</c:v>
                </c:pt>
                <c:pt idx="26495">
                  <c:v>43483.40625</c:v>
                </c:pt>
                <c:pt idx="26496">
                  <c:v>43483.427083333401</c:v>
                </c:pt>
                <c:pt idx="26497">
                  <c:v>43483.447916666599</c:v>
                </c:pt>
                <c:pt idx="26498">
                  <c:v>43483.46875</c:v>
                </c:pt>
                <c:pt idx="26499">
                  <c:v>43483.489583333401</c:v>
                </c:pt>
                <c:pt idx="26500">
                  <c:v>43483.510416666599</c:v>
                </c:pt>
                <c:pt idx="26501">
                  <c:v>43483.53125</c:v>
                </c:pt>
                <c:pt idx="26502">
                  <c:v>43483.552083333401</c:v>
                </c:pt>
                <c:pt idx="26503">
                  <c:v>43483.572916666599</c:v>
                </c:pt>
                <c:pt idx="26504">
                  <c:v>43483.59375</c:v>
                </c:pt>
                <c:pt idx="26505">
                  <c:v>43483.614583333401</c:v>
                </c:pt>
                <c:pt idx="26506">
                  <c:v>43483.635416666599</c:v>
                </c:pt>
                <c:pt idx="26507">
                  <c:v>43483.65625</c:v>
                </c:pt>
                <c:pt idx="26508">
                  <c:v>43483.677083333401</c:v>
                </c:pt>
                <c:pt idx="26509">
                  <c:v>43483.697916666599</c:v>
                </c:pt>
                <c:pt idx="26510">
                  <c:v>43483.71875</c:v>
                </c:pt>
                <c:pt idx="26511">
                  <c:v>43483.739583333401</c:v>
                </c:pt>
                <c:pt idx="26512">
                  <c:v>43483.760416666599</c:v>
                </c:pt>
                <c:pt idx="26513">
                  <c:v>43483.78125</c:v>
                </c:pt>
                <c:pt idx="26514">
                  <c:v>43483.802083333401</c:v>
                </c:pt>
                <c:pt idx="26515">
                  <c:v>43483.822916666599</c:v>
                </c:pt>
                <c:pt idx="26516">
                  <c:v>43483.84375</c:v>
                </c:pt>
                <c:pt idx="26517">
                  <c:v>43483.864583333401</c:v>
                </c:pt>
                <c:pt idx="26518">
                  <c:v>43483.885416666599</c:v>
                </c:pt>
                <c:pt idx="26519">
                  <c:v>43483.90625</c:v>
                </c:pt>
                <c:pt idx="26520">
                  <c:v>43483.927083333401</c:v>
                </c:pt>
                <c:pt idx="26521">
                  <c:v>43483.947916666599</c:v>
                </c:pt>
                <c:pt idx="26522">
                  <c:v>43483.96875</c:v>
                </c:pt>
                <c:pt idx="26523">
                  <c:v>43483.989583333401</c:v>
                </c:pt>
                <c:pt idx="26524">
                  <c:v>43484.010416666599</c:v>
                </c:pt>
                <c:pt idx="26525">
                  <c:v>43484.03125</c:v>
                </c:pt>
                <c:pt idx="26526">
                  <c:v>43484.052083333401</c:v>
                </c:pt>
                <c:pt idx="26527">
                  <c:v>43484.072916666599</c:v>
                </c:pt>
                <c:pt idx="26528">
                  <c:v>43484.09375</c:v>
                </c:pt>
                <c:pt idx="26529">
                  <c:v>43484.114583333401</c:v>
                </c:pt>
                <c:pt idx="26530">
                  <c:v>43484.135416666599</c:v>
                </c:pt>
                <c:pt idx="26531">
                  <c:v>43484.15625</c:v>
                </c:pt>
                <c:pt idx="26532">
                  <c:v>43484.177083333401</c:v>
                </c:pt>
                <c:pt idx="26533">
                  <c:v>43484.197916666599</c:v>
                </c:pt>
                <c:pt idx="26534">
                  <c:v>43484.21875</c:v>
                </c:pt>
                <c:pt idx="26535">
                  <c:v>43484.239583333401</c:v>
                </c:pt>
                <c:pt idx="26536">
                  <c:v>43484.260416666599</c:v>
                </c:pt>
                <c:pt idx="26537">
                  <c:v>43484.28125</c:v>
                </c:pt>
                <c:pt idx="26538">
                  <c:v>43484.302083333401</c:v>
                </c:pt>
                <c:pt idx="26539">
                  <c:v>43484.322916666599</c:v>
                </c:pt>
                <c:pt idx="26540">
                  <c:v>43484.34375</c:v>
                </c:pt>
                <c:pt idx="26541">
                  <c:v>43484.364583333401</c:v>
                </c:pt>
                <c:pt idx="26542">
                  <c:v>43484.385416666599</c:v>
                </c:pt>
                <c:pt idx="26543">
                  <c:v>43484.40625</c:v>
                </c:pt>
                <c:pt idx="26544">
                  <c:v>43484.427083333401</c:v>
                </c:pt>
                <c:pt idx="26545">
                  <c:v>43484.447916666599</c:v>
                </c:pt>
                <c:pt idx="26546">
                  <c:v>43484.46875</c:v>
                </c:pt>
                <c:pt idx="26547">
                  <c:v>43484.489583333401</c:v>
                </c:pt>
                <c:pt idx="26548">
                  <c:v>43484.510416666599</c:v>
                </c:pt>
                <c:pt idx="26549">
                  <c:v>43484.53125</c:v>
                </c:pt>
                <c:pt idx="26550">
                  <c:v>43484.552083333401</c:v>
                </c:pt>
                <c:pt idx="26551">
                  <c:v>43484.572916666599</c:v>
                </c:pt>
                <c:pt idx="26552">
                  <c:v>43484.59375</c:v>
                </c:pt>
                <c:pt idx="26553">
                  <c:v>43484.614583333401</c:v>
                </c:pt>
                <c:pt idx="26554">
                  <c:v>43484.635416666599</c:v>
                </c:pt>
                <c:pt idx="26555">
                  <c:v>43484.65625</c:v>
                </c:pt>
                <c:pt idx="26556">
                  <c:v>43484.677083333401</c:v>
                </c:pt>
                <c:pt idx="26557">
                  <c:v>43484.697916666599</c:v>
                </c:pt>
                <c:pt idx="26558">
                  <c:v>43484.71875</c:v>
                </c:pt>
                <c:pt idx="26559">
                  <c:v>43484.739583333401</c:v>
                </c:pt>
                <c:pt idx="26560">
                  <c:v>43484.760416666599</c:v>
                </c:pt>
                <c:pt idx="26561">
                  <c:v>43484.78125</c:v>
                </c:pt>
                <c:pt idx="26562">
                  <c:v>43484.802083333401</c:v>
                </c:pt>
                <c:pt idx="26563">
                  <c:v>43484.822916666599</c:v>
                </c:pt>
                <c:pt idx="26564">
                  <c:v>43484.84375</c:v>
                </c:pt>
                <c:pt idx="26565">
                  <c:v>43484.864583333401</c:v>
                </c:pt>
                <c:pt idx="26566">
                  <c:v>43484.885416666599</c:v>
                </c:pt>
                <c:pt idx="26567">
                  <c:v>43484.90625</c:v>
                </c:pt>
                <c:pt idx="26568">
                  <c:v>43484.927083333401</c:v>
                </c:pt>
                <c:pt idx="26569">
                  <c:v>43484.947916666599</c:v>
                </c:pt>
                <c:pt idx="26570">
                  <c:v>43484.96875</c:v>
                </c:pt>
                <c:pt idx="26571">
                  <c:v>43484.989583333401</c:v>
                </c:pt>
                <c:pt idx="26572">
                  <c:v>43485.010416666599</c:v>
                </c:pt>
                <c:pt idx="26573">
                  <c:v>43485.03125</c:v>
                </c:pt>
                <c:pt idx="26574">
                  <c:v>43485.052083333401</c:v>
                </c:pt>
                <c:pt idx="26575">
                  <c:v>43485.072916666599</c:v>
                </c:pt>
                <c:pt idx="26576">
                  <c:v>43485.09375</c:v>
                </c:pt>
                <c:pt idx="26577">
                  <c:v>43485.114583333401</c:v>
                </c:pt>
                <c:pt idx="26578">
                  <c:v>43485.135416666599</c:v>
                </c:pt>
                <c:pt idx="26579">
                  <c:v>43485.15625</c:v>
                </c:pt>
                <c:pt idx="26580">
                  <c:v>43485.177083333401</c:v>
                </c:pt>
                <c:pt idx="26581">
                  <c:v>43485.197916666599</c:v>
                </c:pt>
                <c:pt idx="26582">
                  <c:v>43485.21875</c:v>
                </c:pt>
                <c:pt idx="26583">
                  <c:v>43485.239583333401</c:v>
                </c:pt>
                <c:pt idx="26584">
                  <c:v>43485.260416666599</c:v>
                </c:pt>
                <c:pt idx="26585">
                  <c:v>43485.28125</c:v>
                </c:pt>
                <c:pt idx="26586">
                  <c:v>43485.302083333401</c:v>
                </c:pt>
                <c:pt idx="26587">
                  <c:v>43485.322916666599</c:v>
                </c:pt>
                <c:pt idx="26588">
                  <c:v>43485.34375</c:v>
                </c:pt>
                <c:pt idx="26589">
                  <c:v>43485.364583333401</c:v>
                </c:pt>
                <c:pt idx="26590">
                  <c:v>43485.385416666599</c:v>
                </c:pt>
                <c:pt idx="26591">
                  <c:v>43485.40625</c:v>
                </c:pt>
                <c:pt idx="26592">
                  <c:v>43485.427083333401</c:v>
                </c:pt>
                <c:pt idx="26593">
                  <c:v>43485.447916666599</c:v>
                </c:pt>
                <c:pt idx="26594">
                  <c:v>43485.46875</c:v>
                </c:pt>
                <c:pt idx="26595">
                  <c:v>43485.489583333401</c:v>
                </c:pt>
                <c:pt idx="26596">
                  <c:v>43485.510416666599</c:v>
                </c:pt>
                <c:pt idx="26597">
                  <c:v>43485.53125</c:v>
                </c:pt>
                <c:pt idx="26598">
                  <c:v>43485.552083333401</c:v>
                </c:pt>
                <c:pt idx="26599">
                  <c:v>43485.572916666599</c:v>
                </c:pt>
                <c:pt idx="26600">
                  <c:v>43485.59375</c:v>
                </c:pt>
                <c:pt idx="26601">
                  <c:v>43485.614583333401</c:v>
                </c:pt>
                <c:pt idx="26602">
                  <c:v>43485.635416666599</c:v>
                </c:pt>
                <c:pt idx="26603">
                  <c:v>43485.65625</c:v>
                </c:pt>
                <c:pt idx="26604">
                  <c:v>43485.677083333401</c:v>
                </c:pt>
                <c:pt idx="26605">
                  <c:v>43485.697916666599</c:v>
                </c:pt>
                <c:pt idx="26606">
                  <c:v>43485.71875</c:v>
                </c:pt>
                <c:pt idx="26607">
                  <c:v>43485.739583333401</c:v>
                </c:pt>
                <c:pt idx="26608">
                  <c:v>43485.760416666599</c:v>
                </c:pt>
                <c:pt idx="26609">
                  <c:v>43485.78125</c:v>
                </c:pt>
                <c:pt idx="26610">
                  <c:v>43485.802083333401</c:v>
                </c:pt>
                <c:pt idx="26611">
                  <c:v>43485.822916666599</c:v>
                </c:pt>
                <c:pt idx="26612">
                  <c:v>43485.84375</c:v>
                </c:pt>
                <c:pt idx="26613">
                  <c:v>43485.864583333401</c:v>
                </c:pt>
                <c:pt idx="26614">
                  <c:v>43485.885416666599</c:v>
                </c:pt>
                <c:pt idx="26615">
                  <c:v>43485.90625</c:v>
                </c:pt>
                <c:pt idx="26616">
                  <c:v>43485.927083333401</c:v>
                </c:pt>
                <c:pt idx="26617">
                  <c:v>43485.947916666599</c:v>
                </c:pt>
                <c:pt idx="26618">
                  <c:v>43485.96875</c:v>
                </c:pt>
                <c:pt idx="26619">
                  <c:v>43485.989583333401</c:v>
                </c:pt>
                <c:pt idx="26620">
                  <c:v>43486.010416666599</c:v>
                </c:pt>
                <c:pt idx="26621">
                  <c:v>43486.03125</c:v>
                </c:pt>
                <c:pt idx="26622">
                  <c:v>43486.052083333401</c:v>
                </c:pt>
                <c:pt idx="26623">
                  <c:v>43486.072916666599</c:v>
                </c:pt>
                <c:pt idx="26624">
                  <c:v>43486.09375</c:v>
                </c:pt>
                <c:pt idx="26625">
                  <c:v>43486.114583333401</c:v>
                </c:pt>
                <c:pt idx="26626">
                  <c:v>43486.135416666599</c:v>
                </c:pt>
                <c:pt idx="26627">
                  <c:v>43486.15625</c:v>
                </c:pt>
                <c:pt idx="26628">
                  <c:v>43486.177083333401</c:v>
                </c:pt>
                <c:pt idx="26629">
                  <c:v>43486.197916666599</c:v>
                </c:pt>
                <c:pt idx="26630">
                  <c:v>43486.21875</c:v>
                </c:pt>
                <c:pt idx="26631">
                  <c:v>43486.239583333401</c:v>
                </c:pt>
                <c:pt idx="26632">
                  <c:v>43486.260416666599</c:v>
                </c:pt>
                <c:pt idx="26633">
                  <c:v>43486.28125</c:v>
                </c:pt>
                <c:pt idx="26634">
                  <c:v>43486.302083333401</c:v>
                </c:pt>
                <c:pt idx="26635">
                  <c:v>43486.322916666599</c:v>
                </c:pt>
                <c:pt idx="26636">
                  <c:v>43486.34375</c:v>
                </c:pt>
                <c:pt idx="26637">
                  <c:v>43486.364583333401</c:v>
                </c:pt>
                <c:pt idx="26638">
                  <c:v>43486.385416666599</c:v>
                </c:pt>
                <c:pt idx="26639">
                  <c:v>43486.40625</c:v>
                </c:pt>
                <c:pt idx="26640">
                  <c:v>43486.427083333401</c:v>
                </c:pt>
                <c:pt idx="26641">
                  <c:v>43486.447916666599</c:v>
                </c:pt>
                <c:pt idx="26642">
                  <c:v>43486.46875</c:v>
                </c:pt>
                <c:pt idx="26643">
                  <c:v>43486.489583333401</c:v>
                </c:pt>
                <c:pt idx="26644">
                  <c:v>43486.510416666599</c:v>
                </c:pt>
                <c:pt idx="26645">
                  <c:v>43486.53125</c:v>
                </c:pt>
                <c:pt idx="26646">
                  <c:v>43486.552083333401</c:v>
                </c:pt>
                <c:pt idx="26647">
                  <c:v>43486.572916666599</c:v>
                </c:pt>
                <c:pt idx="26648">
                  <c:v>43486.59375</c:v>
                </c:pt>
                <c:pt idx="26649">
                  <c:v>43486.614583333401</c:v>
                </c:pt>
                <c:pt idx="26650">
                  <c:v>43486.635416666599</c:v>
                </c:pt>
                <c:pt idx="26651">
                  <c:v>43486.65625</c:v>
                </c:pt>
                <c:pt idx="26652">
                  <c:v>43486.677083333401</c:v>
                </c:pt>
                <c:pt idx="26653">
                  <c:v>43486.697916666599</c:v>
                </c:pt>
                <c:pt idx="26654">
                  <c:v>43486.71875</c:v>
                </c:pt>
                <c:pt idx="26655">
                  <c:v>43486.739583333401</c:v>
                </c:pt>
                <c:pt idx="26656">
                  <c:v>43486.760416666599</c:v>
                </c:pt>
                <c:pt idx="26657">
                  <c:v>43486.78125</c:v>
                </c:pt>
                <c:pt idx="26658">
                  <c:v>43486.802083333401</c:v>
                </c:pt>
                <c:pt idx="26659">
                  <c:v>43486.822916666599</c:v>
                </c:pt>
                <c:pt idx="26660">
                  <c:v>43486.84375</c:v>
                </c:pt>
                <c:pt idx="26661">
                  <c:v>43486.864583333401</c:v>
                </c:pt>
                <c:pt idx="26662">
                  <c:v>43486.885416666599</c:v>
                </c:pt>
                <c:pt idx="26663">
                  <c:v>43486.90625</c:v>
                </c:pt>
                <c:pt idx="26664">
                  <c:v>43486.927083333401</c:v>
                </c:pt>
                <c:pt idx="26665">
                  <c:v>43486.947916666599</c:v>
                </c:pt>
                <c:pt idx="26666">
                  <c:v>43486.96875</c:v>
                </c:pt>
                <c:pt idx="26667">
                  <c:v>43486.989583333401</c:v>
                </c:pt>
                <c:pt idx="26668">
                  <c:v>43487.010416666599</c:v>
                </c:pt>
                <c:pt idx="26669">
                  <c:v>43487.03125</c:v>
                </c:pt>
                <c:pt idx="26670">
                  <c:v>43487.052083333401</c:v>
                </c:pt>
                <c:pt idx="26671">
                  <c:v>43487.072916666599</c:v>
                </c:pt>
                <c:pt idx="26672">
                  <c:v>43487.09375</c:v>
                </c:pt>
                <c:pt idx="26673">
                  <c:v>43487.114583333401</c:v>
                </c:pt>
                <c:pt idx="26674">
                  <c:v>43487.135416666599</c:v>
                </c:pt>
                <c:pt idx="26675">
                  <c:v>43487.15625</c:v>
                </c:pt>
                <c:pt idx="26676">
                  <c:v>43487.177083333401</c:v>
                </c:pt>
                <c:pt idx="26677">
                  <c:v>43487.197916666599</c:v>
                </c:pt>
                <c:pt idx="26678">
                  <c:v>43487.21875</c:v>
                </c:pt>
                <c:pt idx="26679">
                  <c:v>43487.239583333401</c:v>
                </c:pt>
                <c:pt idx="26680">
                  <c:v>43487.260416666599</c:v>
                </c:pt>
                <c:pt idx="26681">
                  <c:v>43487.28125</c:v>
                </c:pt>
                <c:pt idx="26682">
                  <c:v>43487.302083333401</c:v>
                </c:pt>
                <c:pt idx="26683">
                  <c:v>43487.322916666599</c:v>
                </c:pt>
                <c:pt idx="26684">
                  <c:v>43487.34375</c:v>
                </c:pt>
                <c:pt idx="26685">
                  <c:v>43487.364583333401</c:v>
                </c:pt>
                <c:pt idx="26686">
                  <c:v>43487.385416666599</c:v>
                </c:pt>
                <c:pt idx="26687">
                  <c:v>43487.40625</c:v>
                </c:pt>
                <c:pt idx="26688">
                  <c:v>43487.427083333401</c:v>
                </c:pt>
                <c:pt idx="26689">
                  <c:v>43487.447916666599</c:v>
                </c:pt>
                <c:pt idx="26690">
                  <c:v>43487.46875</c:v>
                </c:pt>
                <c:pt idx="26691">
                  <c:v>43487.489583333401</c:v>
                </c:pt>
                <c:pt idx="26692">
                  <c:v>43487.510416666599</c:v>
                </c:pt>
                <c:pt idx="26693">
                  <c:v>43487.53125</c:v>
                </c:pt>
                <c:pt idx="26694">
                  <c:v>43487.552083333401</c:v>
                </c:pt>
                <c:pt idx="26695">
                  <c:v>43487.572916666599</c:v>
                </c:pt>
                <c:pt idx="26696">
                  <c:v>43487.59375</c:v>
                </c:pt>
                <c:pt idx="26697">
                  <c:v>43487.614583333401</c:v>
                </c:pt>
                <c:pt idx="26698">
                  <c:v>43487.635416666599</c:v>
                </c:pt>
                <c:pt idx="26699">
                  <c:v>43487.65625</c:v>
                </c:pt>
                <c:pt idx="26700">
                  <c:v>43487.677083333401</c:v>
                </c:pt>
                <c:pt idx="26701">
                  <c:v>43487.697916666599</c:v>
                </c:pt>
                <c:pt idx="26702">
                  <c:v>43487.71875</c:v>
                </c:pt>
                <c:pt idx="26703">
                  <c:v>43487.739583333401</c:v>
                </c:pt>
                <c:pt idx="26704">
                  <c:v>43487.760416666599</c:v>
                </c:pt>
                <c:pt idx="26705">
                  <c:v>43487.78125</c:v>
                </c:pt>
                <c:pt idx="26706">
                  <c:v>43487.802083333401</c:v>
                </c:pt>
                <c:pt idx="26707">
                  <c:v>43487.822916666599</c:v>
                </c:pt>
                <c:pt idx="26708">
                  <c:v>43487.84375</c:v>
                </c:pt>
                <c:pt idx="26709">
                  <c:v>43487.864583333401</c:v>
                </c:pt>
                <c:pt idx="26710">
                  <c:v>43487.885416666599</c:v>
                </c:pt>
                <c:pt idx="26711">
                  <c:v>43487.90625</c:v>
                </c:pt>
                <c:pt idx="26712">
                  <c:v>43487.927083333401</c:v>
                </c:pt>
                <c:pt idx="26713">
                  <c:v>43487.947916666599</c:v>
                </c:pt>
                <c:pt idx="26714">
                  <c:v>43487.96875</c:v>
                </c:pt>
                <c:pt idx="26715">
                  <c:v>43487.989583333401</c:v>
                </c:pt>
                <c:pt idx="26716">
                  <c:v>43488.010416666599</c:v>
                </c:pt>
                <c:pt idx="26717">
                  <c:v>43488.03125</c:v>
                </c:pt>
                <c:pt idx="26718">
                  <c:v>43488.052083333401</c:v>
                </c:pt>
                <c:pt idx="26719">
                  <c:v>43488.072916666599</c:v>
                </c:pt>
                <c:pt idx="26720">
                  <c:v>43488.09375</c:v>
                </c:pt>
                <c:pt idx="26721">
                  <c:v>43488.114583333401</c:v>
                </c:pt>
                <c:pt idx="26722">
                  <c:v>43488.135416666599</c:v>
                </c:pt>
                <c:pt idx="26723">
                  <c:v>43488.15625</c:v>
                </c:pt>
                <c:pt idx="26724">
                  <c:v>43488.177083333401</c:v>
                </c:pt>
                <c:pt idx="26725">
                  <c:v>43488.197916666599</c:v>
                </c:pt>
                <c:pt idx="26726">
                  <c:v>43488.21875</c:v>
                </c:pt>
                <c:pt idx="26727">
                  <c:v>43488.239583333401</c:v>
                </c:pt>
                <c:pt idx="26728">
                  <c:v>43488.260416666599</c:v>
                </c:pt>
                <c:pt idx="26729">
                  <c:v>43488.28125</c:v>
                </c:pt>
                <c:pt idx="26730">
                  <c:v>43488.302083333401</c:v>
                </c:pt>
                <c:pt idx="26731">
                  <c:v>43488.322916666599</c:v>
                </c:pt>
                <c:pt idx="26732">
                  <c:v>43488.34375</c:v>
                </c:pt>
                <c:pt idx="26733">
                  <c:v>43488.364583333401</c:v>
                </c:pt>
                <c:pt idx="26734">
                  <c:v>43488.385416666599</c:v>
                </c:pt>
                <c:pt idx="26735">
                  <c:v>43488.40625</c:v>
                </c:pt>
                <c:pt idx="26736">
                  <c:v>43488.427083333401</c:v>
                </c:pt>
                <c:pt idx="26737">
                  <c:v>43488.447916666599</c:v>
                </c:pt>
                <c:pt idx="26738">
                  <c:v>43488.46875</c:v>
                </c:pt>
                <c:pt idx="26739">
                  <c:v>43488.489583333401</c:v>
                </c:pt>
                <c:pt idx="26740">
                  <c:v>43488.510416666599</c:v>
                </c:pt>
                <c:pt idx="26741">
                  <c:v>43488.53125</c:v>
                </c:pt>
                <c:pt idx="26742">
                  <c:v>43488.552083333401</c:v>
                </c:pt>
                <c:pt idx="26743">
                  <c:v>43488.572916666599</c:v>
                </c:pt>
                <c:pt idx="26744">
                  <c:v>43488.59375</c:v>
                </c:pt>
                <c:pt idx="26745">
                  <c:v>43488.614583333401</c:v>
                </c:pt>
                <c:pt idx="26746">
                  <c:v>43488.635416666599</c:v>
                </c:pt>
                <c:pt idx="26747">
                  <c:v>43488.65625</c:v>
                </c:pt>
                <c:pt idx="26748">
                  <c:v>43488.677083333401</c:v>
                </c:pt>
                <c:pt idx="26749">
                  <c:v>43488.697916666599</c:v>
                </c:pt>
                <c:pt idx="26750">
                  <c:v>43488.71875</c:v>
                </c:pt>
                <c:pt idx="26751">
                  <c:v>43488.739583333401</c:v>
                </c:pt>
                <c:pt idx="26752">
                  <c:v>43488.760416666599</c:v>
                </c:pt>
                <c:pt idx="26753">
                  <c:v>43488.78125</c:v>
                </c:pt>
                <c:pt idx="26754">
                  <c:v>43488.802083333401</c:v>
                </c:pt>
                <c:pt idx="26755">
                  <c:v>43488.822916666599</c:v>
                </c:pt>
                <c:pt idx="26756">
                  <c:v>43488.84375</c:v>
                </c:pt>
                <c:pt idx="26757">
                  <c:v>43488.864583333401</c:v>
                </c:pt>
                <c:pt idx="26758">
                  <c:v>43488.885416666599</c:v>
                </c:pt>
                <c:pt idx="26759">
                  <c:v>43488.90625</c:v>
                </c:pt>
                <c:pt idx="26760">
                  <c:v>43488.927083333401</c:v>
                </c:pt>
                <c:pt idx="26761">
                  <c:v>43488.947916666599</c:v>
                </c:pt>
                <c:pt idx="26762">
                  <c:v>43488.96875</c:v>
                </c:pt>
                <c:pt idx="26763">
                  <c:v>43488.989583333401</c:v>
                </c:pt>
                <c:pt idx="26764">
                  <c:v>43489.010416666599</c:v>
                </c:pt>
                <c:pt idx="26765">
                  <c:v>43489.03125</c:v>
                </c:pt>
                <c:pt idx="26766">
                  <c:v>43489.052083333401</c:v>
                </c:pt>
                <c:pt idx="26767">
                  <c:v>43489.072916666599</c:v>
                </c:pt>
                <c:pt idx="26768">
                  <c:v>43489.09375</c:v>
                </c:pt>
                <c:pt idx="26769">
                  <c:v>43489.114583333401</c:v>
                </c:pt>
                <c:pt idx="26770">
                  <c:v>43489.135416666599</c:v>
                </c:pt>
                <c:pt idx="26771">
                  <c:v>43489.15625</c:v>
                </c:pt>
                <c:pt idx="26772">
                  <c:v>43489.177083333401</c:v>
                </c:pt>
                <c:pt idx="26773">
                  <c:v>43489.197916666599</c:v>
                </c:pt>
                <c:pt idx="26774">
                  <c:v>43489.21875</c:v>
                </c:pt>
                <c:pt idx="26775">
                  <c:v>43489.239583333401</c:v>
                </c:pt>
                <c:pt idx="26776">
                  <c:v>43489.260416666599</c:v>
                </c:pt>
                <c:pt idx="26777">
                  <c:v>43489.28125</c:v>
                </c:pt>
                <c:pt idx="26778">
                  <c:v>43489.302083333401</c:v>
                </c:pt>
                <c:pt idx="26779">
                  <c:v>43489.322916666599</c:v>
                </c:pt>
                <c:pt idx="26780">
                  <c:v>43489.34375</c:v>
                </c:pt>
                <c:pt idx="26781">
                  <c:v>43489.364583333401</c:v>
                </c:pt>
                <c:pt idx="26782">
                  <c:v>43489.385416666599</c:v>
                </c:pt>
                <c:pt idx="26783">
                  <c:v>43489.40625</c:v>
                </c:pt>
                <c:pt idx="26784">
                  <c:v>43489.427083333401</c:v>
                </c:pt>
                <c:pt idx="26785">
                  <c:v>43489.447916666599</c:v>
                </c:pt>
                <c:pt idx="26786">
                  <c:v>43489.46875</c:v>
                </c:pt>
                <c:pt idx="26787">
                  <c:v>43489.489583333401</c:v>
                </c:pt>
                <c:pt idx="26788">
                  <c:v>43489.510416666599</c:v>
                </c:pt>
                <c:pt idx="26789">
                  <c:v>43489.53125</c:v>
                </c:pt>
                <c:pt idx="26790">
                  <c:v>43489.552083333401</c:v>
                </c:pt>
                <c:pt idx="26791">
                  <c:v>43489.572916666599</c:v>
                </c:pt>
                <c:pt idx="26792">
                  <c:v>43489.59375</c:v>
                </c:pt>
                <c:pt idx="26793">
                  <c:v>43489.614583333401</c:v>
                </c:pt>
                <c:pt idx="26794">
                  <c:v>43489.635416666599</c:v>
                </c:pt>
                <c:pt idx="26795">
                  <c:v>43489.65625</c:v>
                </c:pt>
                <c:pt idx="26796">
                  <c:v>43489.677083333401</c:v>
                </c:pt>
                <c:pt idx="26797">
                  <c:v>43489.697916666599</c:v>
                </c:pt>
                <c:pt idx="26798">
                  <c:v>43489.71875</c:v>
                </c:pt>
                <c:pt idx="26799">
                  <c:v>43489.739583333401</c:v>
                </c:pt>
                <c:pt idx="26800">
                  <c:v>43489.760416666599</c:v>
                </c:pt>
                <c:pt idx="26801">
                  <c:v>43489.78125</c:v>
                </c:pt>
                <c:pt idx="26802">
                  <c:v>43489.802083333401</c:v>
                </c:pt>
                <c:pt idx="26803">
                  <c:v>43489.822916666599</c:v>
                </c:pt>
                <c:pt idx="26804">
                  <c:v>43489.84375</c:v>
                </c:pt>
                <c:pt idx="26805">
                  <c:v>43489.864583333401</c:v>
                </c:pt>
                <c:pt idx="26806">
                  <c:v>43489.885416666599</c:v>
                </c:pt>
                <c:pt idx="26807">
                  <c:v>43489.90625</c:v>
                </c:pt>
                <c:pt idx="26808">
                  <c:v>43489.927083333401</c:v>
                </c:pt>
                <c:pt idx="26809">
                  <c:v>43489.947916666599</c:v>
                </c:pt>
                <c:pt idx="26810">
                  <c:v>43489.96875</c:v>
                </c:pt>
                <c:pt idx="26811">
                  <c:v>43489.989583333401</c:v>
                </c:pt>
                <c:pt idx="26812">
                  <c:v>43490.010416666599</c:v>
                </c:pt>
                <c:pt idx="26813">
                  <c:v>43490.03125</c:v>
                </c:pt>
                <c:pt idx="26814">
                  <c:v>43490.052083333401</c:v>
                </c:pt>
                <c:pt idx="26815">
                  <c:v>43490.072916666599</c:v>
                </c:pt>
                <c:pt idx="26816">
                  <c:v>43490.09375</c:v>
                </c:pt>
                <c:pt idx="26817">
                  <c:v>43490.114583333401</c:v>
                </c:pt>
                <c:pt idx="26818">
                  <c:v>43490.135416666599</c:v>
                </c:pt>
                <c:pt idx="26819">
                  <c:v>43490.15625</c:v>
                </c:pt>
                <c:pt idx="26820">
                  <c:v>43490.177083333401</c:v>
                </c:pt>
                <c:pt idx="26821">
                  <c:v>43490.197916666599</c:v>
                </c:pt>
                <c:pt idx="26822">
                  <c:v>43490.21875</c:v>
                </c:pt>
                <c:pt idx="26823">
                  <c:v>43490.239583333401</c:v>
                </c:pt>
                <c:pt idx="26824">
                  <c:v>43490.260416666599</c:v>
                </c:pt>
                <c:pt idx="26825">
                  <c:v>43490.28125</c:v>
                </c:pt>
                <c:pt idx="26826">
                  <c:v>43490.302083333401</c:v>
                </c:pt>
                <c:pt idx="26827">
                  <c:v>43490.322916666599</c:v>
                </c:pt>
                <c:pt idx="26828">
                  <c:v>43490.34375</c:v>
                </c:pt>
                <c:pt idx="26829">
                  <c:v>43490.364583333401</c:v>
                </c:pt>
                <c:pt idx="26830">
                  <c:v>43490.385416666599</c:v>
                </c:pt>
                <c:pt idx="26831">
                  <c:v>43490.40625</c:v>
                </c:pt>
                <c:pt idx="26832">
                  <c:v>43490.427083333401</c:v>
                </c:pt>
                <c:pt idx="26833">
                  <c:v>43490.447916666599</c:v>
                </c:pt>
                <c:pt idx="26834">
                  <c:v>43490.46875</c:v>
                </c:pt>
                <c:pt idx="26835">
                  <c:v>43490.489583333401</c:v>
                </c:pt>
                <c:pt idx="26836">
                  <c:v>43490.510416666599</c:v>
                </c:pt>
                <c:pt idx="26837">
                  <c:v>43490.53125</c:v>
                </c:pt>
                <c:pt idx="26838">
                  <c:v>43490.552083333401</c:v>
                </c:pt>
                <c:pt idx="26839">
                  <c:v>43490.572916666599</c:v>
                </c:pt>
                <c:pt idx="26840">
                  <c:v>43490.59375</c:v>
                </c:pt>
                <c:pt idx="26841">
                  <c:v>43490.614583333401</c:v>
                </c:pt>
                <c:pt idx="26842">
                  <c:v>43490.635416666599</c:v>
                </c:pt>
                <c:pt idx="26843">
                  <c:v>43490.65625</c:v>
                </c:pt>
                <c:pt idx="26844">
                  <c:v>43490.677083333401</c:v>
                </c:pt>
                <c:pt idx="26845">
                  <c:v>43490.697916666599</c:v>
                </c:pt>
                <c:pt idx="26846">
                  <c:v>43490.71875</c:v>
                </c:pt>
                <c:pt idx="26847">
                  <c:v>43490.739583333401</c:v>
                </c:pt>
                <c:pt idx="26848">
                  <c:v>43490.760416666599</c:v>
                </c:pt>
                <c:pt idx="26849">
                  <c:v>43490.78125</c:v>
                </c:pt>
                <c:pt idx="26850">
                  <c:v>43490.802083333401</c:v>
                </c:pt>
                <c:pt idx="26851">
                  <c:v>43490.822916666599</c:v>
                </c:pt>
                <c:pt idx="26852">
                  <c:v>43490.84375</c:v>
                </c:pt>
                <c:pt idx="26853">
                  <c:v>43490.864583333401</c:v>
                </c:pt>
                <c:pt idx="26854">
                  <c:v>43490.885416666599</c:v>
                </c:pt>
                <c:pt idx="26855">
                  <c:v>43490.90625</c:v>
                </c:pt>
                <c:pt idx="26856">
                  <c:v>43490.927083333401</c:v>
                </c:pt>
                <c:pt idx="26857">
                  <c:v>43490.947916666599</c:v>
                </c:pt>
                <c:pt idx="26858">
                  <c:v>43490.96875</c:v>
                </c:pt>
                <c:pt idx="26859">
                  <c:v>43490.989583333401</c:v>
                </c:pt>
                <c:pt idx="26860">
                  <c:v>43491.010416666599</c:v>
                </c:pt>
                <c:pt idx="26861">
                  <c:v>43491.03125</c:v>
                </c:pt>
                <c:pt idx="26862">
                  <c:v>43491.052083333401</c:v>
                </c:pt>
                <c:pt idx="26863">
                  <c:v>43491.072916666599</c:v>
                </c:pt>
                <c:pt idx="26864">
                  <c:v>43491.09375</c:v>
                </c:pt>
                <c:pt idx="26865">
                  <c:v>43491.114583333401</c:v>
                </c:pt>
                <c:pt idx="26866">
                  <c:v>43491.135416666599</c:v>
                </c:pt>
                <c:pt idx="26867">
                  <c:v>43491.15625</c:v>
                </c:pt>
                <c:pt idx="26868">
                  <c:v>43491.177083333401</c:v>
                </c:pt>
                <c:pt idx="26869">
                  <c:v>43491.197916666599</c:v>
                </c:pt>
                <c:pt idx="26870">
                  <c:v>43491.21875</c:v>
                </c:pt>
                <c:pt idx="26871">
                  <c:v>43491.239583333401</c:v>
                </c:pt>
                <c:pt idx="26872">
                  <c:v>43491.260416666599</c:v>
                </c:pt>
                <c:pt idx="26873">
                  <c:v>43491.28125</c:v>
                </c:pt>
                <c:pt idx="26874">
                  <c:v>43491.302083333401</c:v>
                </c:pt>
                <c:pt idx="26875">
                  <c:v>43491.322916666599</c:v>
                </c:pt>
                <c:pt idx="26876">
                  <c:v>43491.34375</c:v>
                </c:pt>
                <c:pt idx="26877">
                  <c:v>43491.364583333401</c:v>
                </c:pt>
                <c:pt idx="26878">
                  <c:v>43491.385416666599</c:v>
                </c:pt>
                <c:pt idx="26879">
                  <c:v>43491.40625</c:v>
                </c:pt>
                <c:pt idx="26880">
                  <c:v>43491.427083333401</c:v>
                </c:pt>
                <c:pt idx="26881">
                  <c:v>43491.447916666599</c:v>
                </c:pt>
                <c:pt idx="26882">
                  <c:v>43491.46875</c:v>
                </c:pt>
                <c:pt idx="26883">
                  <c:v>43491.489583333401</c:v>
                </c:pt>
                <c:pt idx="26884">
                  <c:v>43491.510416666599</c:v>
                </c:pt>
                <c:pt idx="26885">
                  <c:v>43491.53125</c:v>
                </c:pt>
                <c:pt idx="26886">
                  <c:v>43491.552083333401</c:v>
                </c:pt>
                <c:pt idx="26887">
                  <c:v>43491.572916666599</c:v>
                </c:pt>
                <c:pt idx="26888">
                  <c:v>43491.59375</c:v>
                </c:pt>
                <c:pt idx="26889">
                  <c:v>43491.614583333401</c:v>
                </c:pt>
                <c:pt idx="26890">
                  <c:v>43491.635416666599</c:v>
                </c:pt>
                <c:pt idx="26891">
                  <c:v>43491.65625</c:v>
                </c:pt>
                <c:pt idx="26892">
                  <c:v>43491.677083333401</c:v>
                </c:pt>
                <c:pt idx="26893">
                  <c:v>43491.697916666599</c:v>
                </c:pt>
                <c:pt idx="26894">
                  <c:v>43491.71875</c:v>
                </c:pt>
                <c:pt idx="26895">
                  <c:v>43491.739583333401</c:v>
                </c:pt>
                <c:pt idx="26896">
                  <c:v>43491.760416666599</c:v>
                </c:pt>
                <c:pt idx="26897">
                  <c:v>43491.78125</c:v>
                </c:pt>
                <c:pt idx="26898">
                  <c:v>43491.802083333401</c:v>
                </c:pt>
                <c:pt idx="26899">
                  <c:v>43491.822916666599</c:v>
                </c:pt>
                <c:pt idx="26900">
                  <c:v>43491.84375</c:v>
                </c:pt>
                <c:pt idx="26901">
                  <c:v>43491.864583333401</c:v>
                </c:pt>
                <c:pt idx="26902">
                  <c:v>43491.885416666599</c:v>
                </c:pt>
                <c:pt idx="26903">
                  <c:v>43491.90625</c:v>
                </c:pt>
                <c:pt idx="26904">
                  <c:v>43491.927083333401</c:v>
                </c:pt>
                <c:pt idx="26905">
                  <c:v>43491.947916666599</c:v>
                </c:pt>
                <c:pt idx="26906">
                  <c:v>43491.96875</c:v>
                </c:pt>
                <c:pt idx="26907">
                  <c:v>43491.989583333401</c:v>
                </c:pt>
                <c:pt idx="26908">
                  <c:v>43492.010416666599</c:v>
                </c:pt>
                <c:pt idx="26909">
                  <c:v>43492.03125</c:v>
                </c:pt>
                <c:pt idx="26910">
                  <c:v>43492.052083333401</c:v>
                </c:pt>
                <c:pt idx="26911">
                  <c:v>43492.072916666599</c:v>
                </c:pt>
                <c:pt idx="26912">
                  <c:v>43492.09375</c:v>
                </c:pt>
                <c:pt idx="26913">
                  <c:v>43492.114583333401</c:v>
                </c:pt>
                <c:pt idx="26914">
                  <c:v>43492.135416666599</c:v>
                </c:pt>
                <c:pt idx="26915">
                  <c:v>43492.15625</c:v>
                </c:pt>
                <c:pt idx="26916">
                  <c:v>43492.177083333401</c:v>
                </c:pt>
                <c:pt idx="26917">
                  <c:v>43492.197916666599</c:v>
                </c:pt>
                <c:pt idx="26918">
                  <c:v>43492.21875</c:v>
                </c:pt>
                <c:pt idx="26919">
                  <c:v>43492.239583333401</c:v>
                </c:pt>
                <c:pt idx="26920">
                  <c:v>43492.260416666599</c:v>
                </c:pt>
                <c:pt idx="26921">
                  <c:v>43492.28125</c:v>
                </c:pt>
                <c:pt idx="26922">
                  <c:v>43492.302083333401</c:v>
                </c:pt>
                <c:pt idx="26923">
                  <c:v>43492.322916666599</c:v>
                </c:pt>
                <c:pt idx="26924">
                  <c:v>43492.34375</c:v>
                </c:pt>
                <c:pt idx="26925">
                  <c:v>43492.364583333401</c:v>
                </c:pt>
                <c:pt idx="26926">
                  <c:v>43492.385416666599</c:v>
                </c:pt>
                <c:pt idx="26927">
                  <c:v>43492.40625</c:v>
                </c:pt>
                <c:pt idx="26928">
                  <c:v>43492.427083333401</c:v>
                </c:pt>
                <c:pt idx="26929">
                  <c:v>43492.447916666599</c:v>
                </c:pt>
                <c:pt idx="26930">
                  <c:v>43492.46875</c:v>
                </c:pt>
                <c:pt idx="26931">
                  <c:v>43492.489583333401</c:v>
                </c:pt>
                <c:pt idx="26932">
                  <c:v>43492.510416666599</c:v>
                </c:pt>
                <c:pt idx="26933">
                  <c:v>43492.53125</c:v>
                </c:pt>
                <c:pt idx="26934">
                  <c:v>43492.552083333401</c:v>
                </c:pt>
                <c:pt idx="26935">
                  <c:v>43492.572916666599</c:v>
                </c:pt>
                <c:pt idx="26936">
                  <c:v>43492.59375</c:v>
                </c:pt>
                <c:pt idx="26937">
                  <c:v>43492.614583333401</c:v>
                </c:pt>
                <c:pt idx="26938">
                  <c:v>43492.635416666599</c:v>
                </c:pt>
                <c:pt idx="26939">
                  <c:v>43492.65625</c:v>
                </c:pt>
                <c:pt idx="26940">
                  <c:v>43492.677083333401</c:v>
                </c:pt>
                <c:pt idx="26941">
                  <c:v>43492.697916666599</c:v>
                </c:pt>
                <c:pt idx="26942">
                  <c:v>43492.71875</c:v>
                </c:pt>
                <c:pt idx="26943">
                  <c:v>43492.739583333401</c:v>
                </c:pt>
                <c:pt idx="26944">
                  <c:v>43492.760416666599</c:v>
                </c:pt>
                <c:pt idx="26945">
                  <c:v>43492.78125</c:v>
                </c:pt>
                <c:pt idx="26946">
                  <c:v>43492.802083333401</c:v>
                </c:pt>
                <c:pt idx="26947">
                  <c:v>43492.822916666599</c:v>
                </c:pt>
                <c:pt idx="26948">
                  <c:v>43492.84375</c:v>
                </c:pt>
                <c:pt idx="26949">
                  <c:v>43492.864583333401</c:v>
                </c:pt>
                <c:pt idx="26950">
                  <c:v>43492.885416666599</c:v>
                </c:pt>
                <c:pt idx="26951">
                  <c:v>43492.90625</c:v>
                </c:pt>
                <c:pt idx="26952">
                  <c:v>43492.927083333401</c:v>
                </c:pt>
                <c:pt idx="26953">
                  <c:v>43492.947916666599</c:v>
                </c:pt>
                <c:pt idx="26954">
                  <c:v>43492.96875</c:v>
                </c:pt>
                <c:pt idx="26955">
                  <c:v>43492.989583333401</c:v>
                </c:pt>
                <c:pt idx="26956">
                  <c:v>43493.010416666599</c:v>
                </c:pt>
                <c:pt idx="26957">
                  <c:v>43493.03125</c:v>
                </c:pt>
                <c:pt idx="26958">
                  <c:v>43493.052083333401</c:v>
                </c:pt>
                <c:pt idx="26959">
                  <c:v>43493.072916666599</c:v>
                </c:pt>
                <c:pt idx="26960">
                  <c:v>43493.09375</c:v>
                </c:pt>
                <c:pt idx="26961">
                  <c:v>43493.114583333401</c:v>
                </c:pt>
                <c:pt idx="26962">
                  <c:v>43493.135416666599</c:v>
                </c:pt>
                <c:pt idx="26963">
                  <c:v>43493.15625</c:v>
                </c:pt>
                <c:pt idx="26964">
                  <c:v>43493.177083333401</c:v>
                </c:pt>
                <c:pt idx="26965">
                  <c:v>43493.197916666599</c:v>
                </c:pt>
                <c:pt idx="26966">
                  <c:v>43493.21875</c:v>
                </c:pt>
                <c:pt idx="26967">
                  <c:v>43493.239583333401</c:v>
                </c:pt>
                <c:pt idx="26968">
                  <c:v>43493.260416666599</c:v>
                </c:pt>
                <c:pt idx="26969">
                  <c:v>43493.28125</c:v>
                </c:pt>
                <c:pt idx="26970">
                  <c:v>43493.302083333401</c:v>
                </c:pt>
                <c:pt idx="26971">
                  <c:v>43493.322916666599</c:v>
                </c:pt>
                <c:pt idx="26972">
                  <c:v>43493.34375</c:v>
                </c:pt>
                <c:pt idx="26973">
                  <c:v>43493.364583333401</c:v>
                </c:pt>
                <c:pt idx="26974">
                  <c:v>43493.385416666599</c:v>
                </c:pt>
                <c:pt idx="26975">
                  <c:v>43493.40625</c:v>
                </c:pt>
                <c:pt idx="26976">
                  <c:v>43493.427083333401</c:v>
                </c:pt>
                <c:pt idx="26977">
                  <c:v>43493.447916666599</c:v>
                </c:pt>
                <c:pt idx="26978">
                  <c:v>43493.46875</c:v>
                </c:pt>
                <c:pt idx="26979">
                  <c:v>43493.489583333401</c:v>
                </c:pt>
                <c:pt idx="26980">
                  <c:v>43493.510416666599</c:v>
                </c:pt>
                <c:pt idx="26981">
                  <c:v>43493.53125</c:v>
                </c:pt>
                <c:pt idx="26982">
                  <c:v>43493.552083333401</c:v>
                </c:pt>
                <c:pt idx="26983">
                  <c:v>43493.572916666599</c:v>
                </c:pt>
                <c:pt idx="26984">
                  <c:v>43493.59375</c:v>
                </c:pt>
                <c:pt idx="26985">
                  <c:v>43493.614583333401</c:v>
                </c:pt>
                <c:pt idx="26986">
                  <c:v>43493.635416666599</c:v>
                </c:pt>
                <c:pt idx="26987">
                  <c:v>43493.65625</c:v>
                </c:pt>
                <c:pt idx="26988">
                  <c:v>43493.677083333401</c:v>
                </c:pt>
                <c:pt idx="26989">
                  <c:v>43493.697916666599</c:v>
                </c:pt>
                <c:pt idx="26990">
                  <c:v>43493.71875</c:v>
                </c:pt>
                <c:pt idx="26991">
                  <c:v>43493.739583333401</c:v>
                </c:pt>
                <c:pt idx="26992">
                  <c:v>43493.760416666599</c:v>
                </c:pt>
                <c:pt idx="26993">
                  <c:v>43493.78125</c:v>
                </c:pt>
                <c:pt idx="26994">
                  <c:v>43493.802083333401</c:v>
                </c:pt>
                <c:pt idx="26995">
                  <c:v>43493.822916666599</c:v>
                </c:pt>
                <c:pt idx="26996">
                  <c:v>43493.84375</c:v>
                </c:pt>
                <c:pt idx="26997">
                  <c:v>43493.864583333401</c:v>
                </c:pt>
                <c:pt idx="26998">
                  <c:v>43493.885416666599</c:v>
                </c:pt>
                <c:pt idx="26999">
                  <c:v>43493.90625</c:v>
                </c:pt>
                <c:pt idx="27000">
                  <c:v>43493.927083333401</c:v>
                </c:pt>
                <c:pt idx="27001">
                  <c:v>43493.947916666599</c:v>
                </c:pt>
                <c:pt idx="27002">
                  <c:v>43493.96875</c:v>
                </c:pt>
                <c:pt idx="27003">
                  <c:v>43493.989583333401</c:v>
                </c:pt>
                <c:pt idx="27004">
                  <c:v>43494.010416666599</c:v>
                </c:pt>
                <c:pt idx="27005">
                  <c:v>43494.03125</c:v>
                </c:pt>
                <c:pt idx="27006">
                  <c:v>43494.052083333401</c:v>
                </c:pt>
                <c:pt idx="27007">
                  <c:v>43494.072916666599</c:v>
                </c:pt>
                <c:pt idx="27008">
                  <c:v>43494.09375</c:v>
                </c:pt>
                <c:pt idx="27009">
                  <c:v>43494.114583333401</c:v>
                </c:pt>
                <c:pt idx="27010">
                  <c:v>43494.135416666599</c:v>
                </c:pt>
                <c:pt idx="27011">
                  <c:v>43494.15625</c:v>
                </c:pt>
                <c:pt idx="27012">
                  <c:v>43494.177083333401</c:v>
                </c:pt>
                <c:pt idx="27013">
                  <c:v>43494.197916666599</c:v>
                </c:pt>
                <c:pt idx="27014">
                  <c:v>43494.21875</c:v>
                </c:pt>
                <c:pt idx="27015">
                  <c:v>43494.239583333401</c:v>
                </c:pt>
                <c:pt idx="27016">
                  <c:v>43494.260416666599</c:v>
                </c:pt>
                <c:pt idx="27017">
                  <c:v>43494.28125</c:v>
                </c:pt>
                <c:pt idx="27018">
                  <c:v>43494.302083333401</c:v>
                </c:pt>
                <c:pt idx="27019">
                  <c:v>43494.322916666599</c:v>
                </c:pt>
                <c:pt idx="27020">
                  <c:v>43494.34375</c:v>
                </c:pt>
                <c:pt idx="27021">
                  <c:v>43494.364583333401</c:v>
                </c:pt>
                <c:pt idx="27022">
                  <c:v>43494.385416666599</c:v>
                </c:pt>
                <c:pt idx="27023">
                  <c:v>43494.40625</c:v>
                </c:pt>
                <c:pt idx="27024">
                  <c:v>43494.427083333401</c:v>
                </c:pt>
                <c:pt idx="27025">
                  <c:v>43494.447916666599</c:v>
                </c:pt>
                <c:pt idx="27026">
                  <c:v>43494.46875</c:v>
                </c:pt>
                <c:pt idx="27027">
                  <c:v>43494.489583333401</c:v>
                </c:pt>
                <c:pt idx="27028">
                  <c:v>43494.510416666599</c:v>
                </c:pt>
                <c:pt idx="27029">
                  <c:v>43494.53125</c:v>
                </c:pt>
                <c:pt idx="27030">
                  <c:v>43494.552083333401</c:v>
                </c:pt>
                <c:pt idx="27031">
                  <c:v>43494.572916666599</c:v>
                </c:pt>
                <c:pt idx="27032">
                  <c:v>43494.59375</c:v>
                </c:pt>
                <c:pt idx="27033">
                  <c:v>43494.614583333401</c:v>
                </c:pt>
                <c:pt idx="27034">
                  <c:v>43494.635416666599</c:v>
                </c:pt>
                <c:pt idx="27035">
                  <c:v>43494.65625</c:v>
                </c:pt>
                <c:pt idx="27036">
                  <c:v>43494.677083333401</c:v>
                </c:pt>
                <c:pt idx="27037">
                  <c:v>43494.697916666599</c:v>
                </c:pt>
                <c:pt idx="27038">
                  <c:v>43494.71875</c:v>
                </c:pt>
                <c:pt idx="27039">
                  <c:v>43494.739583333401</c:v>
                </c:pt>
                <c:pt idx="27040">
                  <c:v>43494.760416666599</c:v>
                </c:pt>
                <c:pt idx="27041">
                  <c:v>43494.78125</c:v>
                </c:pt>
                <c:pt idx="27042">
                  <c:v>43494.802083333401</c:v>
                </c:pt>
                <c:pt idx="27043">
                  <c:v>43494.822916666599</c:v>
                </c:pt>
                <c:pt idx="27044">
                  <c:v>43494.84375</c:v>
                </c:pt>
                <c:pt idx="27045">
                  <c:v>43494.864583333401</c:v>
                </c:pt>
                <c:pt idx="27046">
                  <c:v>43494.885416666599</c:v>
                </c:pt>
                <c:pt idx="27047">
                  <c:v>43494.90625</c:v>
                </c:pt>
                <c:pt idx="27048">
                  <c:v>43494.927083333401</c:v>
                </c:pt>
                <c:pt idx="27049">
                  <c:v>43494.947916666599</c:v>
                </c:pt>
                <c:pt idx="27050">
                  <c:v>43494.96875</c:v>
                </c:pt>
                <c:pt idx="27051">
                  <c:v>43494.989583333401</c:v>
                </c:pt>
                <c:pt idx="27052">
                  <c:v>43495.010416666599</c:v>
                </c:pt>
                <c:pt idx="27053">
                  <c:v>43495.03125</c:v>
                </c:pt>
                <c:pt idx="27054">
                  <c:v>43495.052083333401</c:v>
                </c:pt>
                <c:pt idx="27055">
                  <c:v>43495.072916666599</c:v>
                </c:pt>
                <c:pt idx="27056">
                  <c:v>43495.09375</c:v>
                </c:pt>
                <c:pt idx="27057">
                  <c:v>43495.114583333401</c:v>
                </c:pt>
                <c:pt idx="27058">
                  <c:v>43495.135416666599</c:v>
                </c:pt>
                <c:pt idx="27059">
                  <c:v>43495.15625</c:v>
                </c:pt>
                <c:pt idx="27060">
                  <c:v>43495.177083333401</c:v>
                </c:pt>
                <c:pt idx="27061">
                  <c:v>43495.197916666599</c:v>
                </c:pt>
                <c:pt idx="27062">
                  <c:v>43495.21875</c:v>
                </c:pt>
                <c:pt idx="27063">
                  <c:v>43495.239583333401</c:v>
                </c:pt>
                <c:pt idx="27064">
                  <c:v>43495.260416666599</c:v>
                </c:pt>
                <c:pt idx="27065">
                  <c:v>43495.28125</c:v>
                </c:pt>
                <c:pt idx="27066">
                  <c:v>43495.302083333401</c:v>
                </c:pt>
                <c:pt idx="27067">
                  <c:v>43495.322916666599</c:v>
                </c:pt>
                <c:pt idx="27068">
                  <c:v>43495.34375</c:v>
                </c:pt>
                <c:pt idx="27069">
                  <c:v>43495.364583333401</c:v>
                </c:pt>
                <c:pt idx="27070">
                  <c:v>43495.385416666599</c:v>
                </c:pt>
                <c:pt idx="27071">
                  <c:v>43495.40625</c:v>
                </c:pt>
                <c:pt idx="27072">
                  <c:v>43495.427083333401</c:v>
                </c:pt>
                <c:pt idx="27073">
                  <c:v>43495.447916666599</c:v>
                </c:pt>
                <c:pt idx="27074">
                  <c:v>43495.46875</c:v>
                </c:pt>
                <c:pt idx="27075">
                  <c:v>43495.489583333401</c:v>
                </c:pt>
                <c:pt idx="27076">
                  <c:v>43495.510416666599</c:v>
                </c:pt>
                <c:pt idx="27077">
                  <c:v>43495.53125</c:v>
                </c:pt>
                <c:pt idx="27078">
                  <c:v>43495.552083333401</c:v>
                </c:pt>
                <c:pt idx="27079">
                  <c:v>43495.572916666599</c:v>
                </c:pt>
                <c:pt idx="27080">
                  <c:v>43495.59375</c:v>
                </c:pt>
                <c:pt idx="27081">
                  <c:v>43495.614583333401</c:v>
                </c:pt>
                <c:pt idx="27082">
                  <c:v>43495.635416666599</c:v>
                </c:pt>
                <c:pt idx="27083">
                  <c:v>43495.65625</c:v>
                </c:pt>
                <c:pt idx="27084">
                  <c:v>43495.677083333401</c:v>
                </c:pt>
                <c:pt idx="27085">
                  <c:v>43495.697916666599</c:v>
                </c:pt>
                <c:pt idx="27086">
                  <c:v>43495.71875</c:v>
                </c:pt>
                <c:pt idx="27087">
                  <c:v>43495.739583333401</c:v>
                </c:pt>
                <c:pt idx="27088">
                  <c:v>43495.760416666599</c:v>
                </c:pt>
                <c:pt idx="27089">
                  <c:v>43495.78125</c:v>
                </c:pt>
                <c:pt idx="27090">
                  <c:v>43495.802083333401</c:v>
                </c:pt>
                <c:pt idx="27091">
                  <c:v>43495.822916666599</c:v>
                </c:pt>
                <c:pt idx="27092">
                  <c:v>43495.84375</c:v>
                </c:pt>
                <c:pt idx="27093">
                  <c:v>43495.864583333401</c:v>
                </c:pt>
                <c:pt idx="27094">
                  <c:v>43495.885416666599</c:v>
                </c:pt>
                <c:pt idx="27095">
                  <c:v>43495.90625</c:v>
                </c:pt>
                <c:pt idx="27096">
                  <c:v>43495.927083333401</c:v>
                </c:pt>
                <c:pt idx="27097">
                  <c:v>43495.947916666599</c:v>
                </c:pt>
                <c:pt idx="27098">
                  <c:v>43495.96875</c:v>
                </c:pt>
                <c:pt idx="27099">
                  <c:v>43495.989583333401</c:v>
                </c:pt>
                <c:pt idx="27100">
                  <c:v>43496.010416666599</c:v>
                </c:pt>
                <c:pt idx="27101">
                  <c:v>43496.03125</c:v>
                </c:pt>
                <c:pt idx="27102">
                  <c:v>43496.052083333401</c:v>
                </c:pt>
                <c:pt idx="27103">
                  <c:v>43496.072916666599</c:v>
                </c:pt>
                <c:pt idx="27104">
                  <c:v>43496.09375</c:v>
                </c:pt>
                <c:pt idx="27105">
                  <c:v>43496.114583333401</c:v>
                </c:pt>
                <c:pt idx="27106">
                  <c:v>43496.135416666599</c:v>
                </c:pt>
                <c:pt idx="27107">
                  <c:v>43496.15625</c:v>
                </c:pt>
                <c:pt idx="27108">
                  <c:v>43496.177083333401</c:v>
                </c:pt>
                <c:pt idx="27109">
                  <c:v>43496.197916666599</c:v>
                </c:pt>
                <c:pt idx="27110">
                  <c:v>43496.21875</c:v>
                </c:pt>
                <c:pt idx="27111">
                  <c:v>43496.239583333401</c:v>
                </c:pt>
                <c:pt idx="27112">
                  <c:v>43496.260416666599</c:v>
                </c:pt>
                <c:pt idx="27113">
                  <c:v>43496.28125</c:v>
                </c:pt>
                <c:pt idx="27114">
                  <c:v>43496.302083333401</c:v>
                </c:pt>
                <c:pt idx="27115">
                  <c:v>43496.322916666599</c:v>
                </c:pt>
                <c:pt idx="27116">
                  <c:v>43496.34375</c:v>
                </c:pt>
                <c:pt idx="27117">
                  <c:v>43496.364583333401</c:v>
                </c:pt>
                <c:pt idx="27118">
                  <c:v>43496.385416666599</c:v>
                </c:pt>
                <c:pt idx="27119">
                  <c:v>43496.40625</c:v>
                </c:pt>
                <c:pt idx="27120">
                  <c:v>43496.427083333401</c:v>
                </c:pt>
                <c:pt idx="27121">
                  <c:v>43496.447916666599</c:v>
                </c:pt>
                <c:pt idx="27122">
                  <c:v>43496.46875</c:v>
                </c:pt>
                <c:pt idx="27123">
                  <c:v>43496.489583333401</c:v>
                </c:pt>
                <c:pt idx="27124">
                  <c:v>43496.510416666599</c:v>
                </c:pt>
                <c:pt idx="27125">
                  <c:v>43496.53125</c:v>
                </c:pt>
                <c:pt idx="27126">
                  <c:v>43496.552083333401</c:v>
                </c:pt>
                <c:pt idx="27127">
                  <c:v>43496.572916666599</c:v>
                </c:pt>
                <c:pt idx="27128">
                  <c:v>43496.59375</c:v>
                </c:pt>
                <c:pt idx="27129">
                  <c:v>43496.614583333401</c:v>
                </c:pt>
                <c:pt idx="27130">
                  <c:v>43496.635416666599</c:v>
                </c:pt>
                <c:pt idx="27131">
                  <c:v>43496.65625</c:v>
                </c:pt>
                <c:pt idx="27132">
                  <c:v>43496.677083333401</c:v>
                </c:pt>
                <c:pt idx="27133">
                  <c:v>43496.697916666599</c:v>
                </c:pt>
                <c:pt idx="27134">
                  <c:v>43496.71875</c:v>
                </c:pt>
                <c:pt idx="27135">
                  <c:v>43496.739583333401</c:v>
                </c:pt>
                <c:pt idx="27136">
                  <c:v>43496.760416666599</c:v>
                </c:pt>
                <c:pt idx="27137">
                  <c:v>43496.78125</c:v>
                </c:pt>
                <c:pt idx="27138">
                  <c:v>43496.802083333401</c:v>
                </c:pt>
                <c:pt idx="27139">
                  <c:v>43496.822916666599</c:v>
                </c:pt>
                <c:pt idx="27140">
                  <c:v>43496.84375</c:v>
                </c:pt>
                <c:pt idx="27141">
                  <c:v>43496.864583333401</c:v>
                </c:pt>
                <c:pt idx="27142">
                  <c:v>43496.885416666599</c:v>
                </c:pt>
                <c:pt idx="27143">
                  <c:v>43496.90625</c:v>
                </c:pt>
                <c:pt idx="27144">
                  <c:v>43496.927083333401</c:v>
                </c:pt>
                <c:pt idx="27145">
                  <c:v>43496.947916666599</c:v>
                </c:pt>
                <c:pt idx="27146">
                  <c:v>43496.96875</c:v>
                </c:pt>
                <c:pt idx="27147">
                  <c:v>43496.989583333401</c:v>
                </c:pt>
                <c:pt idx="27148">
                  <c:v>43497.010416666599</c:v>
                </c:pt>
                <c:pt idx="27149">
                  <c:v>43497.03125</c:v>
                </c:pt>
                <c:pt idx="27150">
                  <c:v>43497.052083333401</c:v>
                </c:pt>
                <c:pt idx="27151">
                  <c:v>43497.072916666599</c:v>
                </c:pt>
                <c:pt idx="27152">
                  <c:v>43497.09375</c:v>
                </c:pt>
                <c:pt idx="27153">
                  <c:v>43497.114583333401</c:v>
                </c:pt>
                <c:pt idx="27154">
                  <c:v>43497.135416666599</c:v>
                </c:pt>
                <c:pt idx="27155">
                  <c:v>43497.15625</c:v>
                </c:pt>
                <c:pt idx="27156">
                  <c:v>43497.177083333401</c:v>
                </c:pt>
                <c:pt idx="27157">
                  <c:v>43497.197916666599</c:v>
                </c:pt>
                <c:pt idx="27158">
                  <c:v>43497.21875</c:v>
                </c:pt>
                <c:pt idx="27159">
                  <c:v>43497.239583333401</c:v>
                </c:pt>
                <c:pt idx="27160">
                  <c:v>43497.260416666599</c:v>
                </c:pt>
                <c:pt idx="27161">
                  <c:v>43497.28125</c:v>
                </c:pt>
                <c:pt idx="27162">
                  <c:v>43497.302083333401</c:v>
                </c:pt>
                <c:pt idx="27163">
                  <c:v>43497.322916666599</c:v>
                </c:pt>
                <c:pt idx="27164">
                  <c:v>43497.34375</c:v>
                </c:pt>
                <c:pt idx="27165">
                  <c:v>43497.364583333401</c:v>
                </c:pt>
                <c:pt idx="27166">
                  <c:v>43497.385416666599</c:v>
                </c:pt>
                <c:pt idx="27167">
                  <c:v>43497.40625</c:v>
                </c:pt>
                <c:pt idx="27168">
                  <c:v>43497.427083333401</c:v>
                </c:pt>
                <c:pt idx="27169">
                  <c:v>43497.447916666599</c:v>
                </c:pt>
                <c:pt idx="27170">
                  <c:v>43497.46875</c:v>
                </c:pt>
                <c:pt idx="27171">
                  <c:v>43497.489583333401</c:v>
                </c:pt>
                <c:pt idx="27172">
                  <c:v>43497.510416666599</c:v>
                </c:pt>
                <c:pt idx="27173">
                  <c:v>43497.53125</c:v>
                </c:pt>
                <c:pt idx="27174">
                  <c:v>43497.552083333401</c:v>
                </c:pt>
                <c:pt idx="27175">
                  <c:v>43497.572916666599</c:v>
                </c:pt>
                <c:pt idx="27176">
                  <c:v>43497.59375</c:v>
                </c:pt>
                <c:pt idx="27177">
                  <c:v>43497.614583333401</c:v>
                </c:pt>
                <c:pt idx="27178">
                  <c:v>43497.635416666599</c:v>
                </c:pt>
                <c:pt idx="27179">
                  <c:v>43497.65625</c:v>
                </c:pt>
                <c:pt idx="27180">
                  <c:v>43497.677083333401</c:v>
                </c:pt>
                <c:pt idx="27181">
                  <c:v>43497.697916666599</c:v>
                </c:pt>
                <c:pt idx="27182">
                  <c:v>43497.71875</c:v>
                </c:pt>
                <c:pt idx="27183">
                  <c:v>43497.739583333401</c:v>
                </c:pt>
                <c:pt idx="27184">
                  <c:v>43497.760416666599</c:v>
                </c:pt>
                <c:pt idx="27185">
                  <c:v>43497.78125</c:v>
                </c:pt>
                <c:pt idx="27186">
                  <c:v>43497.802083333401</c:v>
                </c:pt>
                <c:pt idx="27187">
                  <c:v>43497.822916666599</c:v>
                </c:pt>
                <c:pt idx="27188">
                  <c:v>43497.84375</c:v>
                </c:pt>
                <c:pt idx="27189">
                  <c:v>43497.864583333401</c:v>
                </c:pt>
                <c:pt idx="27190">
                  <c:v>43497.885416666599</c:v>
                </c:pt>
                <c:pt idx="27191">
                  <c:v>43497.90625</c:v>
                </c:pt>
                <c:pt idx="27192">
                  <c:v>43497.927083333401</c:v>
                </c:pt>
                <c:pt idx="27193">
                  <c:v>43497.947916666599</c:v>
                </c:pt>
                <c:pt idx="27194">
                  <c:v>43497.96875</c:v>
                </c:pt>
                <c:pt idx="27195">
                  <c:v>43497.989583333401</c:v>
                </c:pt>
                <c:pt idx="27196">
                  <c:v>43498.010416666599</c:v>
                </c:pt>
                <c:pt idx="27197">
                  <c:v>43498.03125</c:v>
                </c:pt>
                <c:pt idx="27198">
                  <c:v>43498.052083333401</c:v>
                </c:pt>
                <c:pt idx="27199">
                  <c:v>43498.072916666599</c:v>
                </c:pt>
                <c:pt idx="27200">
                  <c:v>43498.09375</c:v>
                </c:pt>
                <c:pt idx="27201">
                  <c:v>43498.114583333401</c:v>
                </c:pt>
                <c:pt idx="27202">
                  <c:v>43498.135416666599</c:v>
                </c:pt>
                <c:pt idx="27203">
                  <c:v>43498.15625</c:v>
                </c:pt>
                <c:pt idx="27204">
                  <c:v>43498.177083333401</c:v>
                </c:pt>
                <c:pt idx="27205">
                  <c:v>43498.197916666599</c:v>
                </c:pt>
                <c:pt idx="27206">
                  <c:v>43498.21875</c:v>
                </c:pt>
                <c:pt idx="27207">
                  <c:v>43498.239583333401</c:v>
                </c:pt>
                <c:pt idx="27208">
                  <c:v>43498.260416666599</c:v>
                </c:pt>
                <c:pt idx="27209">
                  <c:v>43498.28125</c:v>
                </c:pt>
                <c:pt idx="27210">
                  <c:v>43498.302083333401</c:v>
                </c:pt>
                <c:pt idx="27211">
                  <c:v>43498.322916666599</c:v>
                </c:pt>
                <c:pt idx="27212">
                  <c:v>43498.34375</c:v>
                </c:pt>
                <c:pt idx="27213">
                  <c:v>43498.364583333401</c:v>
                </c:pt>
                <c:pt idx="27214">
                  <c:v>43498.385416666599</c:v>
                </c:pt>
                <c:pt idx="27215">
                  <c:v>43498.40625</c:v>
                </c:pt>
                <c:pt idx="27216">
                  <c:v>43498.427083333401</c:v>
                </c:pt>
                <c:pt idx="27217">
                  <c:v>43498.447916666599</c:v>
                </c:pt>
                <c:pt idx="27218">
                  <c:v>43498.46875</c:v>
                </c:pt>
                <c:pt idx="27219">
                  <c:v>43498.489583333401</c:v>
                </c:pt>
                <c:pt idx="27220">
                  <c:v>43498.510416666599</c:v>
                </c:pt>
                <c:pt idx="27221">
                  <c:v>43498.53125</c:v>
                </c:pt>
                <c:pt idx="27222">
                  <c:v>43498.552083333401</c:v>
                </c:pt>
                <c:pt idx="27223">
                  <c:v>43498.572916666599</c:v>
                </c:pt>
                <c:pt idx="27224">
                  <c:v>43498.59375</c:v>
                </c:pt>
                <c:pt idx="27225">
                  <c:v>43498.614583333401</c:v>
                </c:pt>
                <c:pt idx="27226">
                  <c:v>43498.635416666599</c:v>
                </c:pt>
                <c:pt idx="27227">
                  <c:v>43498.65625</c:v>
                </c:pt>
                <c:pt idx="27228">
                  <c:v>43498.677083333401</c:v>
                </c:pt>
                <c:pt idx="27229">
                  <c:v>43498.697916666599</c:v>
                </c:pt>
                <c:pt idx="27230">
                  <c:v>43498.71875</c:v>
                </c:pt>
                <c:pt idx="27231">
                  <c:v>43498.739583333401</c:v>
                </c:pt>
                <c:pt idx="27232">
                  <c:v>43498.760416666599</c:v>
                </c:pt>
                <c:pt idx="27233">
                  <c:v>43498.78125</c:v>
                </c:pt>
                <c:pt idx="27234">
                  <c:v>43498.802083333401</c:v>
                </c:pt>
                <c:pt idx="27235">
                  <c:v>43498.822916666599</c:v>
                </c:pt>
                <c:pt idx="27236">
                  <c:v>43498.84375</c:v>
                </c:pt>
                <c:pt idx="27237">
                  <c:v>43498.864583333401</c:v>
                </c:pt>
                <c:pt idx="27238">
                  <c:v>43498.885416666599</c:v>
                </c:pt>
                <c:pt idx="27239">
                  <c:v>43498.90625</c:v>
                </c:pt>
                <c:pt idx="27240">
                  <c:v>43498.927083333401</c:v>
                </c:pt>
                <c:pt idx="27241">
                  <c:v>43498.947916666599</c:v>
                </c:pt>
                <c:pt idx="27242">
                  <c:v>43498.96875</c:v>
                </c:pt>
                <c:pt idx="27243">
                  <c:v>43498.989583333401</c:v>
                </c:pt>
                <c:pt idx="27244">
                  <c:v>43499.010416666599</c:v>
                </c:pt>
                <c:pt idx="27245">
                  <c:v>43499.03125</c:v>
                </c:pt>
                <c:pt idx="27246">
                  <c:v>43499.052083333401</c:v>
                </c:pt>
                <c:pt idx="27247">
                  <c:v>43499.072916666599</c:v>
                </c:pt>
                <c:pt idx="27248">
                  <c:v>43499.09375</c:v>
                </c:pt>
                <c:pt idx="27249">
                  <c:v>43499.114583333401</c:v>
                </c:pt>
                <c:pt idx="27250">
                  <c:v>43499.135416666599</c:v>
                </c:pt>
                <c:pt idx="27251">
                  <c:v>43499.15625</c:v>
                </c:pt>
                <c:pt idx="27252">
                  <c:v>43499.177083333401</c:v>
                </c:pt>
                <c:pt idx="27253">
                  <c:v>43499.197916666599</c:v>
                </c:pt>
                <c:pt idx="27254">
                  <c:v>43499.21875</c:v>
                </c:pt>
                <c:pt idx="27255">
                  <c:v>43499.239583333401</c:v>
                </c:pt>
                <c:pt idx="27256">
                  <c:v>43499.260416666599</c:v>
                </c:pt>
                <c:pt idx="27257">
                  <c:v>43499.28125</c:v>
                </c:pt>
                <c:pt idx="27258">
                  <c:v>43499.302083333401</c:v>
                </c:pt>
                <c:pt idx="27259">
                  <c:v>43499.322916666599</c:v>
                </c:pt>
                <c:pt idx="27260">
                  <c:v>43499.34375</c:v>
                </c:pt>
                <c:pt idx="27261">
                  <c:v>43499.364583333401</c:v>
                </c:pt>
                <c:pt idx="27262">
                  <c:v>43499.385416666599</c:v>
                </c:pt>
                <c:pt idx="27263">
                  <c:v>43499.40625</c:v>
                </c:pt>
                <c:pt idx="27264">
                  <c:v>43499.427083333401</c:v>
                </c:pt>
                <c:pt idx="27265">
                  <c:v>43499.447916666599</c:v>
                </c:pt>
                <c:pt idx="27266">
                  <c:v>43499.46875</c:v>
                </c:pt>
                <c:pt idx="27267">
                  <c:v>43499.489583333401</c:v>
                </c:pt>
                <c:pt idx="27268">
                  <c:v>43499.510416666599</c:v>
                </c:pt>
                <c:pt idx="27269">
                  <c:v>43499.53125</c:v>
                </c:pt>
                <c:pt idx="27270">
                  <c:v>43499.552083333401</c:v>
                </c:pt>
                <c:pt idx="27271">
                  <c:v>43499.572916666599</c:v>
                </c:pt>
                <c:pt idx="27272">
                  <c:v>43499.59375</c:v>
                </c:pt>
                <c:pt idx="27273">
                  <c:v>43499.614583333401</c:v>
                </c:pt>
                <c:pt idx="27274">
                  <c:v>43499.635416666599</c:v>
                </c:pt>
                <c:pt idx="27275">
                  <c:v>43499.65625</c:v>
                </c:pt>
                <c:pt idx="27276">
                  <c:v>43499.677083333401</c:v>
                </c:pt>
                <c:pt idx="27277">
                  <c:v>43499.697916666599</c:v>
                </c:pt>
                <c:pt idx="27278">
                  <c:v>43499.71875</c:v>
                </c:pt>
                <c:pt idx="27279">
                  <c:v>43499.739583333401</c:v>
                </c:pt>
                <c:pt idx="27280">
                  <c:v>43499.760416666599</c:v>
                </c:pt>
                <c:pt idx="27281">
                  <c:v>43499.78125</c:v>
                </c:pt>
                <c:pt idx="27282">
                  <c:v>43499.802083333401</c:v>
                </c:pt>
                <c:pt idx="27283">
                  <c:v>43499.822916666599</c:v>
                </c:pt>
                <c:pt idx="27284">
                  <c:v>43499.84375</c:v>
                </c:pt>
                <c:pt idx="27285">
                  <c:v>43499.864583333401</c:v>
                </c:pt>
                <c:pt idx="27286">
                  <c:v>43499.885416666599</c:v>
                </c:pt>
                <c:pt idx="27287">
                  <c:v>43499.90625</c:v>
                </c:pt>
                <c:pt idx="27288">
                  <c:v>43499.927083333401</c:v>
                </c:pt>
                <c:pt idx="27289">
                  <c:v>43499.947916666599</c:v>
                </c:pt>
                <c:pt idx="27290">
                  <c:v>43499.96875</c:v>
                </c:pt>
                <c:pt idx="27291">
                  <c:v>43499.989583333401</c:v>
                </c:pt>
                <c:pt idx="27292">
                  <c:v>43500.010416666599</c:v>
                </c:pt>
                <c:pt idx="27293">
                  <c:v>43500.03125</c:v>
                </c:pt>
                <c:pt idx="27294">
                  <c:v>43500.052083333401</c:v>
                </c:pt>
                <c:pt idx="27295">
                  <c:v>43500.072916666599</c:v>
                </c:pt>
                <c:pt idx="27296">
                  <c:v>43500.09375</c:v>
                </c:pt>
                <c:pt idx="27297">
                  <c:v>43500.114583333401</c:v>
                </c:pt>
                <c:pt idx="27298">
                  <c:v>43500.135416666599</c:v>
                </c:pt>
                <c:pt idx="27299">
                  <c:v>43500.15625</c:v>
                </c:pt>
                <c:pt idx="27300">
                  <c:v>43500.177083333401</c:v>
                </c:pt>
                <c:pt idx="27301">
                  <c:v>43500.197916666599</c:v>
                </c:pt>
                <c:pt idx="27302">
                  <c:v>43500.21875</c:v>
                </c:pt>
                <c:pt idx="27303">
                  <c:v>43500.239583333401</c:v>
                </c:pt>
                <c:pt idx="27304">
                  <c:v>43500.260416666599</c:v>
                </c:pt>
                <c:pt idx="27305">
                  <c:v>43500.28125</c:v>
                </c:pt>
                <c:pt idx="27306">
                  <c:v>43500.302083333401</c:v>
                </c:pt>
                <c:pt idx="27307">
                  <c:v>43500.322916666599</c:v>
                </c:pt>
                <c:pt idx="27308">
                  <c:v>43500.34375</c:v>
                </c:pt>
                <c:pt idx="27309">
                  <c:v>43500.364583333401</c:v>
                </c:pt>
                <c:pt idx="27310">
                  <c:v>43500.385416666599</c:v>
                </c:pt>
                <c:pt idx="27311">
                  <c:v>43500.40625</c:v>
                </c:pt>
                <c:pt idx="27312">
                  <c:v>43500.427083333401</c:v>
                </c:pt>
                <c:pt idx="27313">
                  <c:v>43500.447916666599</c:v>
                </c:pt>
                <c:pt idx="27314">
                  <c:v>43500.46875</c:v>
                </c:pt>
                <c:pt idx="27315">
                  <c:v>43500.489583333401</c:v>
                </c:pt>
                <c:pt idx="27316">
                  <c:v>43500.510416666599</c:v>
                </c:pt>
                <c:pt idx="27317">
                  <c:v>43500.53125</c:v>
                </c:pt>
                <c:pt idx="27318">
                  <c:v>43500.552083333401</c:v>
                </c:pt>
                <c:pt idx="27319">
                  <c:v>43500.572916666599</c:v>
                </c:pt>
                <c:pt idx="27320">
                  <c:v>43500.59375</c:v>
                </c:pt>
                <c:pt idx="27321">
                  <c:v>43500.614583333401</c:v>
                </c:pt>
                <c:pt idx="27322">
                  <c:v>43500.635416666599</c:v>
                </c:pt>
                <c:pt idx="27323">
                  <c:v>43500.65625</c:v>
                </c:pt>
                <c:pt idx="27324">
                  <c:v>43500.677083333401</c:v>
                </c:pt>
                <c:pt idx="27325">
                  <c:v>43500.697916666599</c:v>
                </c:pt>
                <c:pt idx="27326">
                  <c:v>43500.71875</c:v>
                </c:pt>
                <c:pt idx="27327">
                  <c:v>43500.739583333401</c:v>
                </c:pt>
                <c:pt idx="27328">
                  <c:v>43500.760416666599</c:v>
                </c:pt>
                <c:pt idx="27329">
                  <c:v>43500.78125</c:v>
                </c:pt>
                <c:pt idx="27330">
                  <c:v>43500.802083333401</c:v>
                </c:pt>
                <c:pt idx="27331">
                  <c:v>43500.822916666599</c:v>
                </c:pt>
                <c:pt idx="27332">
                  <c:v>43500.84375</c:v>
                </c:pt>
                <c:pt idx="27333">
                  <c:v>43500.864583333401</c:v>
                </c:pt>
                <c:pt idx="27334">
                  <c:v>43500.885416666599</c:v>
                </c:pt>
                <c:pt idx="27335">
                  <c:v>43500.90625</c:v>
                </c:pt>
                <c:pt idx="27336">
                  <c:v>43500.927083333401</c:v>
                </c:pt>
                <c:pt idx="27337">
                  <c:v>43500.947916666599</c:v>
                </c:pt>
                <c:pt idx="27338">
                  <c:v>43500.96875</c:v>
                </c:pt>
                <c:pt idx="27339">
                  <c:v>43500.989583333401</c:v>
                </c:pt>
                <c:pt idx="27340">
                  <c:v>43501.010416666599</c:v>
                </c:pt>
                <c:pt idx="27341">
                  <c:v>43501.03125</c:v>
                </c:pt>
                <c:pt idx="27342">
                  <c:v>43501.052083333401</c:v>
                </c:pt>
                <c:pt idx="27343">
                  <c:v>43501.072916666599</c:v>
                </c:pt>
                <c:pt idx="27344">
                  <c:v>43501.09375</c:v>
                </c:pt>
                <c:pt idx="27345">
                  <c:v>43501.114583333401</c:v>
                </c:pt>
                <c:pt idx="27346">
                  <c:v>43501.135416666599</c:v>
                </c:pt>
                <c:pt idx="27347">
                  <c:v>43501.15625</c:v>
                </c:pt>
                <c:pt idx="27348">
                  <c:v>43501.177083333401</c:v>
                </c:pt>
                <c:pt idx="27349">
                  <c:v>43501.197916666599</c:v>
                </c:pt>
                <c:pt idx="27350">
                  <c:v>43501.21875</c:v>
                </c:pt>
                <c:pt idx="27351">
                  <c:v>43501.239583333401</c:v>
                </c:pt>
                <c:pt idx="27352">
                  <c:v>43501.260416666599</c:v>
                </c:pt>
                <c:pt idx="27353">
                  <c:v>43501.28125</c:v>
                </c:pt>
                <c:pt idx="27354">
                  <c:v>43501.302083333401</c:v>
                </c:pt>
                <c:pt idx="27355">
                  <c:v>43501.322916666599</c:v>
                </c:pt>
                <c:pt idx="27356">
                  <c:v>43501.34375</c:v>
                </c:pt>
                <c:pt idx="27357">
                  <c:v>43501.364583333401</c:v>
                </c:pt>
                <c:pt idx="27358">
                  <c:v>43501.385416666599</c:v>
                </c:pt>
                <c:pt idx="27359">
                  <c:v>43501.40625</c:v>
                </c:pt>
                <c:pt idx="27360">
                  <c:v>43501.427083333401</c:v>
                </c:pt>
                <c:pt idx="27361">
                  <c:v>43501.447916666599</c:v>
                </c:pt>
                <c:pt idx="27362">
                  <c:v>43501.46875</c:v>
                </c:pt>
                <c:pt idx="27363">
                  <c:v>43501.489583333401</c:v>
                </c:pt>
                <c:pt idx="27364">
                  <c:v>43501.510416666599</c:v>
                </c:pt>
                <c:pt idx="27365">
                  <c:v>43501.53125</c:v>
                </c:pt>
                <c:pt idx="27366">
                  <c:v>43501.552083333401</c:v>
                </c:pt>
                <c:pt idx="27367">
                  <c:v>43501.572916666599</c:v>
                </c:pt>
                <c:pt idx="27368">
                  <c:v>43501.59375</c:v>
                </c:pt>
                <c:pt idx="27369">
                  <c:v>43501.614583333401</c:v>
                </c:pt>
                <c:pt idx="27370">
                  <c:v>43501.635416666599</c:v>
                </c:pt>
                <c:pt idx="27371">
                  <c:v>43501.65625</c:v>
                </c:pt>
                <c:pt idx="27372">
                  <c:v>43501.677083333401</c:v>
                </c:pt>
                <c:pt idx="27373">
                  <c:v>43501.697916666599</c:v>
                </c:pt>
                <c:pt idx="27374">
                  <c:v>43501.71875</c:v>
                </c:pt>
                <c:pt idx="27375">
                  <c:v>43501.739583333401</c:v>
                </c:pt>
                <c:pt idx="27376">
                  <c:v>43501.760416666599</c:v>
                </c:pt>
                <c:pt idx="27377">
                  <c:v>43501.78125</c:v>
                </c:pt>
                <c:pt idx="27378">
                  <c:v>43501.802083333401</c:v>
                </c:pt>
                <c:pt idx="27379">
                  <c:v>43501.822916666599</c:v>
                </c:pt>
                <c:pt idx="27380">
                  <c:v>43501.84375</c:v>
                </c:pt>
                <c:pt idx="27381">
                  <c:v>43501.864583333401</c:v>
                </c:pt>
                <c:pt idx="27382">
                  <c:v>43501.885416666599</c:v>
                </c:pt>
                <c:pt idx="27383">
                  <c:v>43501.90625</c:v>
                </c:pt>
                <c:pt idx="27384">
                  <c:v>43501.927083333401</c:v>
                </c:pt>
                <c:pt idx="27385">
                  <c:v>43501.947916666599</c:v>
                </c:pt>
                <c:pt idx="27386">
                  <c:v>43501.96875</c:v>
                </c:pt>
                <c:pt idx="27387">
                  <c:v>43501.989583333401</c:v>
                </c:pt>
                <c:pt idx="27388">
                  <c:v>43502.010416666599</c:v>
                </c:pt>
                <c:pt idx="27389">
                  <c:v>43502.03125</c:v>
                </c:pt>
                <c:pt idx="27390">
                  <c:v>43502.052083333401</c:v>
                </c:pt>
                <c:pt idx="27391">
                  <c:v>43502.072916666599</c:v>
                </c:pt>
                <c:pt idx="27392">
                  <c:v>43502.09375</c:v>
                </c:pt>
                <c:pt idx="27393">
                  <c:v>43502.114583333401</c:v>
                </c:pt>
                <c:pt idx="27394">
                  <c:v>43502.135416666599</c:v>
                </c:pt>
                <c:pt idx="27395">
                  <c:v>43502.15625</c:v>
                </c:pt>
                <c:pt idx="27396">
                  <c:v>43502.177083333401</c:v>
                </c:pt>
                <c:pt idx="27397">
                  <c:v>43502.197916666599</c:v>
                </c:pt>
                <c:pt idx="27398">
                  <c:v>43502.21875</c:v>
                </c:pt>
                <c:pt idx="27399">
                  <c:v>43502.239583333401</c:v>
                </c:pt>
                <c:pt idx="27400">
                  <c:v>43502.260416666599</c:v>
                </c:pt>
                <c:pt idx="27401">
                  <c:v>43502.28125</c:v>
                </c:pt>
                <c:pt idx="27402">
                  <c:v>43502.302083333401</c:v>
                </c:pt>
                <c:pt idx="27403">
                  <c:v>43502.322916666599</c:v>
                </c:pt>
                <c:pt idx="27404">
                  <c:v>43502.34375</c:v>
                </c:pt>
                <c:pt idx="27405">
                  <c:v>43502.364583333401</c:v>
                </c:pt>
                <c:pt idx="27406">
                  <c:v>43502.385416666599</c:v>
                </c:pt>
                <c:pt idx="27407">
                  <c:v>43502.40625</c:v>
                </c:pt>
                <c:pt idx="27408">
                  <c:v>43502.427083333401</c:v>
                </c:pt>
                <c:pt idx="27409">
                  <c:v>43502.447916666599</c:v>
                </c:pt>
                <c:pt idx="27410">
                  <c:v>43502.46875</c:v>
                </c:pt>
                <c:pt idx="27411">
                  <c:v>43502.489583333401</c:v>
                </c:pt>
                <c:pt idx="27412">
                  <c:v>43502.510416666599</c:v>
                </c:pt>
                <c:pt idx="27413">
                  <c:v>43502.53125</c:v>
                </c:pt>
                <c:pt idx="27414">
                  <c:v>43502.552083333401</c:v>
                </c:pt>
                <c:pt idx="27415">
                  <c:v>43502.572916666599</c:v>
                </c:pt>
                <c:pt idx="27416">
                  <c:v>43502.59375</c:v>
                </c:pt>
                <c:pt idx="27417">
                  <c:v>43502.614583333401</c:v>
                </c:pt>
                <c:pt idx="27418">
                  <c:v>43502.635416666599</c:v>
                </c:pt>
                <c:pt idx="27419">
                  <c:v>43502.65625</c:v>
                </c:pt>
                <c:pt idx="27420">
                  <c:v>43502.677083333401</c:v>
                </c:pt>
                <c:pt idx="27421">
                  <c:v>43502.697916666599</c:v>
                </c:pt>
                <c:pt idx="27422">
                  <c:v>43502.71875</c:v>
                </c:pt>
                <c:pt idx="27423">
                  <c:v>43502.739583333401</c:v>
                </c:pt>
                <c:pt idx="27424">
                  <c:v>43502.760416666599</c:v>
                </c:pt>
                <c:pt idx="27425">
                  <c:v>43502.78125</c:v>
                </c:pt>
                <c:pt idx="27426">
                  <c:v>43502.802083333401</c:v>
                </c:pt>
                <c:pt idx="27427">
                  <c:v>43502.822916666599</c:v>
                </c:pt>
                <c:pt idx="27428">
                  <c:v>43502.84375</c:v>
                </c:pt>
                <c:pt idx="27429">
                  <c:v>43502.864583333401</c:v>
                </c:pt>
                <c:pt idx="27430">
                  <c:v>43502.885416666599</c:v>
                </c:pt>
                <c:pt idx="27431">
                  <c:v>43502.90625</c:v>
                </c:pt>
                <c:pt idx="27432">
                  <c:v>43502.927083333401</c:v>
                </c:pt>
                <c:pt idx="27433">
                  <c:v>43502.947916666599</c:v>
                </c:pt>
                <c:pt idx="27434">
                  <c:v>43502.96875</c:v>
                </c:pt>
                <c:pt idx="27435">
                  <c:v>43502.989583333401</c:v>
                </c:pt>
                <c:pt idx="27436">
                  <c:v>43503.010416666599</c:v>
                </c:pt>
                <c:pt idx="27437">
                  <c:v>43503.03125</c:v>
                </c:pt>
                <c:pt idx="27438">
                  <c:v>43503.052083333401</c:v>
                </c:pt>
                <c:pt idx="27439">
                  <c:v>43503.072916666599</c:v>
                </c:pt>
                <c:pt idx="27440">
                  <c:v>43503.09375</c:v>
                </c:pt>
                <c:pt idx="27441">
                  <c:v>43503.114583333401</c:v>
                </c:pt>
                <c:pt idx="27442">
                  <c:v>43503.135416666599</c:v>
                </c:pt>
                <c:pt idx="27443">
                  <c:v>43503.15625</c:v>
                </c:pt>
                <c:pt idx="27444">
                  <c:v>43503.177083333401</c:v>
                </c:pt>
                <c:pt idx="27445">
                  <c:v>43503.197916666599</c:v>
                </c:pt>
                <c:pt idx="27446">
                  <c:v>43503.21875</c:v>
                </c:pt>
                <c:pt idx="27447">
                  <c:v>43503.239583333401</c:v>
                </c:pt>
                <c:pt idx="27448">
                  <c:v>43503.260416666599</c:v>
                </c:pt>
                <c:pt idx="27449">
                  <c:v>43503.28125</c:v>
                </c:pt>
                <c:pt idx="27450">
                  <c:v>43503.302083333401</c:v>
                </c:pt>
                <c:pt idx="27451">
                  <c:v>43503.322916666599</c:v>
                </c:pt>
                <c:pt idx="27452">
                  <c:v>43503.34375</c:v>
                </c:pt>
                <c:pt idx="27453">
                  <c:v>43503.364583333401</c:v>
                </c:pt>
                <c:pt idx="27454">
                  <c:v>43503.385416666599</c:v>
                </c:pt>
                <c:pt idx="27455">
                  <c:v>43503.40625</c:v>
                </c:pt>
                <c:pt idx="27456">
                  <c:v>43503.427083333401</c:v>
                </c:pt>
                <c:pt idx="27457">
                  <c:v>43503.447916666599</c:v>
                </c:pt>
                <c:pt idx="27458">
                  <c:v>43503.46875</c:v>
                </c:pt>
                <c:pt idx="27459">
                  <c:v>43503.489583333401</c:v>
                </c:pt>
                <c:pt idx="27460">
                  <c:v>43503.510416666599</c:v>
                </c:pt>
                <c:pt idx="27461">
                  <c:v>43503.53125</c:v>
                </c:pt>
                <c:pt idx="27462">
                  <c:v>43503.552083333401</c:v>
                </c:pt>
                <c:pt idx="27463">
                  <c:v>43503.572916666599</c:v>
                </c:pt>
                <c:pt idx="27464">
                  <c:v>43503.59375</c:v>
                </c:pt>
                <c:pt idx="27465">
                  <c:v>43503.614583333401</c:v>
                </c:pt>
                <c:pt idx="27466">
                  <c:v>43503.635416666599</c:v>
                </c:pt>
                <c:pt idx="27467">
                  <c:v>43503.65625</c:v>
                </c:pt>
                <c:pt idx="27468">
                  <c:v>43503.677083333401</c:v>
                </c:pt>
                <c:pt idx="27469">
                  <c:v>43503.697916666599</c:v>
                </c:pt>
                <c:pt idx="27470">
                  <c:v>43503.71875</c:v>
                </c:pt>
                <c:pt idx="27471">
                  <c:v>43503.739583333401</c:v>
                </c:pt>
                <c:pt idx="27472">
                  <c:v>43503.760416666599</c:v>
                </c:pt>
                <c:pt idx="27473">
                  <c:v>43503.78125</c:v>
                </c:pt>
                <c:pt idx="27474">
                  <c:v>43503.802083333401</c:v>
                </c:pt>
                <c:pt idx="27475">
                  <c:v>43503.822916666599</c:v>
                </c:pt>
                <c:pt idx="27476">
                  <c:v>43503.84375</c:v>
                </c:pt>
                <c:pt idx="27477">
                  <c:v>43503.864583333401</c:v>
                </c:pt>
                <c:pt idx="27478">
                  <c:v>43503.885416666599</c:v>
                </c:pt>
                <c:pt idx="27479">
                  <c:v>43503.90625</c:v>
                </c:pt>
                <c:pt idx="27480">
                  <c:v>43503.927083333401</c:v>
                </c:pt>
                <c:pt idx="27481">
                  <c:v>43503.947916666599</c:v>
                </c:pt>
                <c:pt idx="27482">
                  <c:v>43503.96875</c:v>
                </c:pt>
                <c:pt idx="27483">
                  <c:v>43503.989583333401</c:v>
                </c:pt>
                <c:pt idx="27484">
                  <c:v>43504.010416666599</c:v>
                </c:pt>
                <c:pt idx="27485">
                  <c:v>43504.03125</c:v>
                </c:pt>
                <c:pt idx="27486">
                  <c:v>43504.052083333401</c:v>
                </c:pt>
                <c:pt idx="27487">
                  <c:v>43504.072916666599</c:v>
                </c:pt>
                <c:pt idx="27488">
                  <c:v>43504.09375</c:v>
                </c:pt>
                <c:pt idx="27489">
                  <c:v>43504.114583333401</c:v>
                </c:pt>
                <c:pt idx="27490">
                  <c:v>43504.135416666599</c:v>
                </c:pt>
                <c:pt idx="27491">
                  <c:v>43504.15625</c:v>
                </c:pt>
                <c:pt idx="27492">
                  <c:v>43504.177083333401</c:v>
                </c:pt>
                <c:pt idx="27493">
                  <c:v>43504.197916666599</c:v>
                </c:pt>
                <c:pt idx="27494">
                  <c:v>43504.21875</c:v>
                </c:pt>
                <c:pt idx="27495">
                  <c:v>43504.239583333401</c:v>
                </c:pt>
                <c:pt idx="27496">
                  <c:v>43504.260416666599</c:v>
                </c:pt>
                <c:pt idx="27497">
                  <c:v>43504.28125</c:v>
                </c:pt>
                <c:pt idx="27498">
                  <c:v>43504.302083333401</c:v>
                </c:pt>
                <c:pt idx="27499">
                  <c:v>43504.322916666599</c:v>
                </c:pt>
                <c:pt idx="27500">
                  <c:v>43504.34375</c:v>
                </c:pt>
                <c:pt idx="27501">
                  <c:v>43504.364583333401</c:v>
                </c:pt>
                <c:pt idx="27502">
                  <c:v>43504.385416666599</c:v>
                </c:pt>
                <c:pt idx="27503">
                  <c:v>43504.40625</c:v>
                </c:pt>
                <c:pt idx="27504">
                  <c:v>43504.427083333401</c:v>
                </c:pt>
                <c:pt idx="27505">
                  <c:v>43504.447916666599</c:v>
                </c:pt>
                <c:pt idx="27506">
                  <c:v>43504.46875</c:v>
                </c:pt>
                <c:pt idx="27507">
                  <c:v>43504.489583333401</c:v>
                </c:pt>
                <c:pt idx="27508">
                  <c:v>43504.510416666599</c:v>
                </c:pt>
                <c:pt idx="27509">
                  <c:v>43504.53125</c:v>
                </c:pt>
                <c:pt idx="27510">
                  <c:v>43504.552083333401</c:v>
                </c:pt>
                <c:pt idx="27511">
                  <c:v>43504.572916666599</c:v>
                </c:pt>
                <c:pt idx="27512">
                  <c:v>43504.59375</c:v>
                </c:pt>
                <c:pt idx="27513">
                  <c:v>43504.614583333401</c:v>
                </c:pt>
                <c:pt idx="27514">
                  <c:v>43504.635416666599</c:v>
                </c:pt>
                <c:pt idx="27515">
                  <c:v>43504.65625</c:v>
                </c:pt>
                <c:pt idx="27516">
                  <c:v>43504.677083333401</c:v>
                </c:pt>
                <c:pt idx="27517">
                  <c:v>43504.697916666599</c:v>
                </c:pt>
                <c:pt idx="27518">
                  <c:v>43504.71875</c:v>
                </c:pt>
                <c:pt idx="27519">
                  <c:v>43504.739583333401</c:v>
                </c:pt>
                <c:pt idx="27520">
                  <c:v>43504.760416666599</c:v>
                </c:pt>
                <c:pt idx="27521">
                  <c:v>43504.78125</c:v>
                </c:pt>
                <c:pt idx="27522">
                  <c:v>43504.802083333401</c:v>
                </c:pt>
                <c:pt idx="27523">
                  <c:v>43504.822916666599</c:v>
                </c:pt>
                <c:pt idx="27524">
                  <c:v>43504.84375</c:v>
                </c:pt>
                <c:pt idx="27525">
                  <c:v>43504.864583333401</c:v>
                </c:pt>
                <c:pt idx="27526">
                  <c:v>43504.885416666599</c:v>
                </c:pt>
                <c:pt idx="27527">
                  <c:v>43504.90625</c:v>
                </c:pt>
                <c:pt idx="27528">
                  <c:v>43504.927083333401</c:v>
                </c:pt>
                <c:pt idx="27529">
                  <c:v>43504.947916666599</c:v>
                </c:pt>
                <c:pt idx="27530">
                  <c:v>43504.96875</c:v>
                </c:pt>
                <c:pt idx="27531">
                  <c:v>43504.989583333401</c:v>
                </c:pt>
                <c:pt idx="27532">
                  <c:v>43505.010416666599</c:v>
                </c:pt>
                <c:pt idx="27533">
                  <c:v>43505.03125</c:v>
                </c:pt>
                <c:pt idx="27534">
                  <c:v>43505.052083333401</c:v>
                </c:pt>
                <c:pt idx="27535">
                  <c:v>43505.072916666599</c:v>
                </c:pt>
                <c:pt idx="27536">
                  <c:v>43505.09375</c:v>
                </c:pt>
                <c:pt idx="27537">
                  <c:v>43505.114583333401</c:v>
                </c:pt>
                <c:pt idx="27538">
                  <c:v>43505.135416666599</c:v>
                </c:pt>
                <c:pt idx="27539">
                  <c:v>43505.15625</c:v>
                </c:pt>
                <c:pt idx="27540">
                  <c:v>43505.177083333401</c:v>
                </c:pt>
                <c:pt idx="27541">
                  <c:v>43505.197916666599</c:v>
                </c:pt>
                <c:pt idx="27542">
                  <c:v>43505.21875</c:v>
                </c:pt>
                <c:pt idx="27543">
                  <c:v>43505.239583333401</c:v>
                </c:pt>
                <c:pt idx="27544">
                  <c:v>43505.260416666599</c:v>
                </c:pt>
                <c:pt idx="27545">
                  <c:v>43505.28125</c:v>
                </c:pt>
                <c:pt idx="27546">
                  <c:v>43505.302083333401</c:v>
                </c:pt>
                <c:pt idx="27547">
                  <c:v>43505.322916666599</c:v>
                </c:pt>
                <c:pt idx="27548">
                  <c:v>43505.34375</c:v>
                </c:pt>
                <c:pt idx="27549">
                  <c:v>43505.364583333401</c:v>
                </c:pt>
                <c:pt idx="27550">
                  <c:v>43505.385416666599</c:v>
                </c:pt>
                <c:pt idx="27551">
                  <c:v>43505.40625</c:v>
                </c:pt>
                <c:pt idx="27552">
                  <c:v>43505.427083333401</c:v>
                </c:pt>
                <c:pt idx="27553">
                  <c:v>43505.447916666599</c:v>
                </c:pt>
                <c:pt idx="27554">
                  <c:v>43505.46875</c:v>
                </c:pt>
                <c:pt idx="27555">
                  <c:v>43505.489583333401</c:v>
                </c:pt>
                <c:pt idx="27556">
                  <c:v>43505.510416666599</c:v>
                </c:pt>
                <c:pt idx="27557">
                  <c:v>43505.53125</c:v>
                </c:pt>
                <c:pt idx="27558">
                  <c:v>43505.552083333401</c:v>
                </c:pt>
                <c:pt idx="27559">
                  <c:v>43505.572916666599</c:v>
                </c:pt>
                <c:pt idx="27560">
                  <c:v>43505.59375</c:v>
                </c:pt>
                <c:pt idx="27561">
                  <c:v>43505.614583333401</c:v>
                </c:pt>
                <c:pt idx="27562">
                  <c:v>43505.635416666599</c:v>
                </c:pt>
                <c:pt idx="27563">
                  <c:v>43505.65625</c:v>
                </c:pt>
                <c:pt idx="27564">
                  <c:v>43505.677083333401</c:v>
                </c:pt>
                <c:pt idx="27565">
                  <c:v>43505.697916666599</c:v>
                </c:pt>
                <c:pt idx="27566">
                  <c:v>43505.71875</c:v>
                </c:pt>
                <c:pt idx="27567">
                  <c:v>43505.739583333401</c:v>
                </c:pt>
                <c:pt idx="27568">
                  <c:v>43505.760416666599</c:v>
                </c:pt>
                <c:pt idx="27569">
                  <c:v>43505.78125</c:v>
                </c:pt>
                <c:pt idx="27570">
                  <c:v>43505.802083333401</c:v>
                </c:pt>
                <c:pt idx="27571">
                  <c:v>43505.822916666599</c:v>
                </c:pt>
                <c:pt idx="27572">
                  <c:v>43505.84375</c:v>
                </c:pt>
                <c:pt idx="27573">
                  <c:v>43505.864583333401</c:v>
                </c:pt>
                <c:pt idx="27574">
                  <c:v>43505.885416666599</c:v>
                </c:pt>
                <c:pt idx="27575">
                  <c:v>43505.90625</c:v>
                </c:pt>
                <c:pt idx="27576">
                  <c:v>43505.927083333401</c:v>
                </c:pt>
                <c:pt idx="27577">
                  <c:v>43505.947916666599</c:v>
                </c:pt>
                <c:pt idx="27578">
                  <c:v>43505.96875</c:v>
                </c:pt>
                <c:pt idx="27579">
                  <c:v>43505.989583333401</c:v>
                </c:pt>
                <c:pt idx="27580">
                  <c:v>43506.010416666599</c:v>
                </c:pt>
                <c:pt idx="27581">
                  <c:v>43506.03125</c:v>
                </c:pt>
                <c:pt idx="27582">
                  <c:v>43506.052083333401</c:v>
                </c:pt>
                <c:pt idx="27583">
                  <c:v>43506.072916666599</c:v>
                </c:pt>
                <c:pt idx="27584">
                  <c:v>43506.09375</c:v>
                </c:pt>
                <c:pt idx="27585">
                  <c:v>43506.114583333401</c:v>
                </c:pt>
                <c:pt idx="27586">
                  <c:v>43506.135416666599</c:v>
                </c:pt>
                <c:pt idx="27587">
                  <c:v>43506.15625</c:v>
                </c:pt>
                <c:pt idx="27588">
                  <c:v>43506.177083333401</c:v>
                </c:pt>
                <c:pt idx="27589">
                  <c:v>43506.197916666599</c:v>
                </c:pt>
                <c:pt idx="27590">
                  <c:v>43506.21875</c:v>
                </c:pt>
                <c:pt idx="27591">
                  <c:v>43506.239583333401</c:v>
                </c:pt>
                <c:pt idx="27592">
                  <c:v>43506.260416666599</c:v>
                </c:pt>
                <c:pt idx="27593">
                  <c:v>43506.28125</c:v>
                </c:pt>
                <c:pt idx="27594">
                  <c:v>43506.302083333401</c:v>
                </c:pt>
                <c:pt idx="27595">
                  <c:v>43506.322916666599</c:v>
                </c:pt>
                <c:pt idx="27596">
                  <c:v>43506.34375</c:v>
                </c:pt>
                <c:pt idx="27597">
                  <c:v>43506.364583333401</c:v>
                </c:pt>
                <c:pt idx="27598">
                  <c:v>43506.385416666599</c:v>
                </c:pt>
                <c:pt idx="27599">
                  <c:v>43506.40625</c:v>
                </c:pt>
                <c:pt idx="27600">
                  <c:v>43506.427083333401</c:v>
                </c:pt>
                <c:pt idx="27601">
                  <c:v>43506.447916666599</c:v>
                </c:pt>
                <c:pt idx="27602">
                  <c:v>43506.46875</c:v>
                </c:pt>
                <c:pt idx="27603">
                  <c:v>43506.489583333401</c:v>
                </c:pt>
                <c:pt idx="27604">
                  <c:v>43506.510416666599</c:v>
                </c:pt>
                <c:pt idx="27605">
                  <c:v>43506.53125</c:v>
                </c:pt>
                <c:pt idx="27606">
                  <c:v>43506.552083333401</c:v>
                </c:pt>
                <c:pt idx="27607">
                  <c:v>43506.572916666599</c:v>
                </c:pt>
                <c:pt idx="27608">
                  <c:v>43506.59375</c:v>
                </c:pt>
                <c:pt idx="27609">
                  <c:v>43506.614583333401</c:v>
                </c:pt>
                <c:pt idx="27610">
                  <c:v>43506.635416666599</c:v>
                </c:pt>
                <c:pt idx="27611">
                  <c:v>43506.65625</c:v>
                </c:pt>
                <c:pt idx="27612">
                  <c:v>43506.677083333401</c:v>
                </c:pt>
                <c:pt idx="27613">
                  <c:v>43506.697916666599</c:v>
                </c:pt>
                <c:pt idx="27614">
                  <c:v>43506.71875</c:v>
                </c:pt>
                <c:pt idx="27615">
                  <c:v>43506.739583333401</c:v>
                </c:pt>
                <c:pt idx="27616">
                  <c:v>43506.760416666599</c:v>
                </c:pt>
                <c:pt idx="27617">
                  <c:v>43506.78125</c:v>
                </c:pt>
                <c:pt idx="27618">
                  <c:v>43506.802083333401</c:v>
                </c:pt>
                <c:pt idx="27619">
                  <c:v>43506.822916666599</c:v>
                </c:pt>
                <c:pt idx="27620">
                  <c:v>43506.84375</c:v>
                </c:pt>
                <c:pt idx="27621">
                  <c:v>43506.864583333401</c:v>
                </c:pt>
                <c:pt idx="27622">
                  <c:v>43506.885416666599</c:v>
                </c:pt>
                <c:pt idx="27623">
                  <c:v>43506.90625</c:v>
                </c:pt>
                <c:pt idx="27624">
                  <c:v>43506.927083333401</c:v>
                </c:pt>
                <c:pt idx="27625">
                  <c:v>43506.947916666599</c:v>
                </c:pt>
                <c:pt idx="27626">
                  <c:v>43506.96875</c:v>
                </c:pt>
                <c:pt idx="27627">
                  <c:v>43506.989583333401</c:v>
                </c:pt>
                <c:pt idx="27628">
                  <c:v>43507.010416666599</c:v>
                </c:pt>
                <c:pt idx="27629">
                  <c:v>43507.03125</c:v>
                </c:pt>
                <c:pt idx="27630">
                  <c:v>43507.052083333401</c:v>
                </c:pt>
                <c:pt idx="27631">
                  <c:v>43507.072916666599</c:v>
                </c:pt>
                <c:pt idx="27632">
                  <c:v>43507.09375</c:v>
                </c:pt>
                <c:pt idx="27633">
                  <c:v>43507.114583333401</c:v>
                </c:pt>
                <c:pt idx="27634">
                  <c:v>43507.135416666599</c:v>
                </c:pt>
                <c:pt idx="27635">
                  <c:v>43507.15625</c:v>
                </c:pt>
                <c:pt idx="27636">
                  <c:v>43507.177083333401</c:v>
                </c:pt>
                <c:pt idx="27637">
                  <c:v>43507.197916666599</c:v>
                </c:pt>
                <c:pt idx="27638">
                  <c:v>43507.21875</c:v>
                </c:pt>
                <c:pt idx="27639">
                  <c:v>43507.239583333401</c:v>
                </c:pt>
                <c:pt idx="27640">
                  <c:v>43507.260416666599</c:v>
                </c:pt>
                <c:pt idx="27641">
                  <c:v>43507.28125</c:v>
                </c:pt>
                <c:pt idx="27642">
                  <c:v>43507.302083333401</c:v>
                </c:pt>
                <c:pt idx="27643">
                  <c:v>43507.322916666599</c:v>
                </c:pt>
                <c:pt idx="27644">
                  <c:v>43507.34375</c:v>
                </c:pt>
                <c:pt idx="27645">
                  <c:v>43507.364583333401</c:v>
                </c:pt>
                <c:pt idx="27646">
                  <c:v>43507.385416666599</c:v>
                </c:pt>
                <c:pt idx="27647">
                  <c:v>43507.40625</c:v>
                </c:pt>
                <c:pt idx="27648">
                  <c:v>43507.427083333401</c:v>
                </c:pt>
                <c:pt idx="27649">
                  <c:v>43507.447916666599</c:v>
                </c:pt>
                <c:pt idx="27650">
                  <c:v>43507.46875</c:v>
                </c:pt>
                <c:pt idx="27651">
                  <c:v>43507.489583333401</c:v>
                </c:pt>
                <c:pt idx="27652">
                  <c:v>43507.510416666599</c:v>
                </c:pt>
                <c:pt idx="27653">
                  <c:v>43507.53125</c:v>
                </c:pt>
                <c:pt idx="27654">
                  <c:v>43507.552083333401</c:v>
                </c:pt>
                <c:pt idx="27655">
                  <c:v>43507.572916666599</c:v>
                </c:pt>
                <c:pt idx="27656">
                  <c:v>43507.59375</c:v>
                </c:pt>
                <c:pt idx="27657">
                  <c:v>43507.614583333401</c:v>
                </c:pt>
                <c:pt idx="27658">
                  <c:v>43507.635416666599</c:v>
                </c:pt>
                <c:pt idx="27659">
                  <c:v>43507.65625</c:v>
                </c:pt>
                <c:pt idx="27660">
                  <c:v>43507.677083333401</c:v>
                </c:pt>
                <c:pt idx="27661">
                  <c:v>43507.697916666599</c:v>
                </c:pt>
                <c:pt idx="27662">
                  <c:v>43507.71875</c:v>
                </c:pt>
                <c:pt idx="27663">
                  <c:v>43507.739583333401</c:v>
                </c:pt>
                <c:pt idx="27664">
                  <c:v>43507.760416666599</c:v>
                </c:pt>
                <c:pt idx="27665">
                  <c:v>43507.78125</c:v>
                </c:pt>
                <c:pt idx="27666">
                  <c:v>43507.802083333401</c:v>
                </c:pt>
                <c:pt idx="27667">
                  <c:v>43507.822916666599</c:v>
                </c:pt>
                <c:pt idx="27668">
                  <c:v>43507.84375</c:v>
                </c:pt>
                <c:pt idx="27669">
                  <c:v>43507.864583333401</c:v>
                </c:pt>
                <c:pt idx="27670">
                  <c:v>43507.885416666599</c:v>
                </c:pt>
                <c:pt idx="27671">
                  <c:v>43507.90625</c:v>
                </c:pt>
                <c:pt idx="27672">
                  <c:v>43507.927083333401</c:v>
                </c:pt>
                <c:pt idx="27673">
                  <c:v>43507.947916666599</c:v>
                </c:pt>
                <c:pt idx="27674">
                  <c:v>43507.96875</c:v>
                </c:pt>
                <c:pt idx="27675">
                  <c:v>43507.989583333401</c:v>
                </c:pt>
                <c:pt idx="27676">
                  <c:v>43508.010416666599</c:v>
                </c:pt>
                <c:pt idx="27677">
                  <c:v>43508.03125</c:v>
                </c:pt>
                <c:pt idx="27678">
                  <c:v>43508.052083333401</c:v>
                </c:pt>
                <c:pt idx="27679">
                  <c:v>43508.072916666599</c:v>
                </c:pt>
                <c:pt idx="27680">
                  <c:v>43508.09375</c:v>
                </c:pt>
                <c:pt idx="27681">
                  <c:v>43508.114583333401</c:v>
                </c:pt>
                <c:pt idx="27682">
                  <c:v>43508.135416666599</c:v>
                </c:pt>
                <c:pt idx="27683">
                  <c:v>43508.15625</c:v>
                </c:pt>
                <c:pt idx="27684">
                  <c:v>43508.177083333401</c:v>
                </c:pt>
                <c:pt idx="27685">
                  <c:v>43508.197916666599</c:v>
                </c:pt>
                <c:pt idx="27686">
                  <c:v>43508.21875</c:v>
                </c:pt>
                <c:pt idx="27687">
                  <c:v>43508.239583333401</c:v>
                </c:pt>
                <c:pt idx="27688">
                  <c:v>43508.260416666599</c:v>
                </c:pt>
                <c:pt idx="27689">
                  <c:v>43508.28125</c:v>
                </c:pt>
                <c:pt idx="27690">
                  <c:v>43508.302083333401</c:v>
                </c:pt>
                <c:pt idx="27691">
                  <c:v>43508.322916666599</c:v>
                </c:pt>
                <c:pt idx="27692">
                  <c:v>43508.34375</c:v>
                </c:pt>
                <c:pt idx="27693">
                  <c:v>43508.364583333401</c:v>
                </c:pt>
                <c:pt idx="27694">
                  <c:v>43508.385416666599</c:v>
                </c:pt>
                <c:pt idx="27695">
                  <c:v>43508.40625</c:v>
                </c:pt>
                <c:pt idx="27696">
                  <c:v>43508.427083333401</c:v>
                </c:pt>
                <c:pt idx="27697">
                  <c:v>43508.447916666599</c:v>
                </c:pt>
                <c:pt idx="27698">
                  <c:v>43508.46875</c:v>
                </c:pt>
                <c:pt idx="27699">
                  <c:v>43508.489583333401</c:v>
                </c:pt>
                <c:pt idx="27700">
                  <c:v>43508.510416666599</c:v>
                </c:pt>
                <c:pt idx="27701">
                  <c:v>43508.53125</c:v>
                </c:pt>
                <c:pt idx="27702">
                  <c:v>43508.552083333401</c:v>
                </c:pt>
                <c:pt idx="27703">
                  <c:v>43508.572916666599</c:v>
                </c:pt>
                <c:pt idx="27704">
                  <c:v>43508.59375</c:v>
                </c:pt>
                <c:pt idx="27705">
                  <c:v>43508.614583333401</c:v>
                </c:pt>
                <c:pt idx="27706">
                  <c:v>43508.635416666599</c:v>
                </c:pt>
                <c:pt idx="27707">
                  <c:v>43508.65625</c:v>
                </c:pt>
                <c:pt idx="27708">
                  <c:v>43508.677083333401</c:v>
                </c:pt>
                <c:pt idx="27709">
                  <c:v>43508.697916666599</c:v>
                </c:pt>
                <c:pt idx="27710">
                  <c:v>43508.71875</c:v>
                </c:pt>
                <c:pt idx="27711">
                  <c:v>43508.739583333401</c:v>
                </c:pt>
                <c:pt idx="27712">
                  <c:v>43508.760416666599</c:v>
                </c:pt>
                <c:pt idx="27713">
                  <c:v>43508.78125</c:v>
                </c:pt>
                <c:pt idx="27714">
                  <c:v>43508.802083333401</c:v>
                </c:pt>
                <c:pt idx="27715">
                  <c:v>43508.822916666599</c:v>
                </c:pt>
                <c:pt idx="27716">
                  <c:v>43508.84375</c:v>
                </c:pt>
                <c:pt idx="27717">
                  <c:v>43508.864583333401</c:v>
                </c:pt>
                <c:pt idx="27718">
                  <c:v>43508.885416666599</c:v>
                </c:pt>
                <c:pt idx="27719">
                  <c:v>43508.90625</c:v>
                </c:pt>
                <c:pt idx="27720">
                  <c:v>43508.927083333401</c:v>
                </c:pt>
                <c:pt idx="27721">
                  <c:v>43508.947916666599</c:v>
                </c:pt>
                <c:pt idx="27722">
                  <c:v>43508.96875</c:v>
                </c:pt>
                <c:pt idx="27723">
                  <c:v>43508.989583333401</c:v>
                </c:pt>
                <c:pt idx="27724">
                  <c:v>43509.010416666599</c:v>
                </c:pt>
                <c:pt idx="27725">
                  <c:v>43509.03125</c:v>
                </c:pt>
                <c:pt idx="27726">
                  <c:v>43509.052083333401</c:v>
                </c:pt>
                <c:pt idx="27727">
                  <c:v>43509.072916666599</c:v>
                </c:pt>
                <c:pt idx="27728">
                  <c:v>43509.09375</c:v>
                </c:pt>
                <c:pt idx="27729">
                  <c:v>43509.114583333401</c:v>
                </c:pt>
                <c:pt idx="27730">
                  <c:v>43509.135416666599</c:v>
                </c:pt>
                <c:pt idx="27731">
                  <c:v>43509.15625</c:v>
                </c:pt>
                <c:pt idx="27732">
                  <c:v>43509.177083333401</c:v>
                </c:pt>
                <c:pt idx="27733">
                  <c:v>43509.197916666599</c:v>
                </c:pt>
                <c:pt idx="27734">
                  <c:v>43509.21875</c:v>
                </c:pt>
                <c:pt idx="27735">
                  <c:v>43509.239583333401</c:v>
                </c:pt>
                <c:pt idx="27736">
                  <c:v>43509.260416666599</c:v>
                </c:pt>
                <c:pt idx="27737">
                  <c:v>43509.28125</c:v>
                </c:pt>
                <c:pt idx="27738">
                  <c:v>43509.302083333401</c:v>
                </c:pt>
                <c:pt idx="27739">
                  <c:v>43509.322916666599</c:v>
                </c:pt>
                <c:pt idx="27740">
                  <c:v>43509.34375</c:v>
                </c:pt>
                <c:pt idx="27741">
                  <c:v>43509.364583333401</c:v>
                </c:pt>
                <c:pt idx="27742">
                  <c:v>43509.385416666599</c:v>
                </c:pt>
                <c:pt idx="27743">
                  <c:v>43509.40625</c:v>
                </c:pt>
                <c:pt idx="27744">
                  <c:v>43509.427083333401</c:v>
                </c:pt>
                <c:pt idx="27745">
                  <c:v>43509.447916666599</c:v>
                </c:pt>
                <c:pt idx="27746">
                  <c:v>43509.46875</c:v>
                </c:pt>
                <c:pt idx="27747">
                  <c:v>43509.489583333401</c:v>
                </c:pt>
                <c:pt idx="27748">
                  <c:v>43509.510416666599</c:v>
                </c:pt>
                <c:pt idx="27749">
                  <c:v>43509.53125</c:v>
                </c:pt>
                <c:pt idx="27750">
                  <c:v>43509.552083333401</c:v>
                </c:pt>
                <c:pt idx="27751">
                  <c:v>43509.572916666599</c:v>
                </c:pt>
                <c:pt idx="27752">
                  <c:v>43509.59375</c:v>
                </c:pt>
                <c:pt idx="27753">
                  <c:v>43509.614583333401</c:v>
                </c:pt>
                <c:pt idx="27754">
                  <c:v>43509.635416666599</c:v>
                </c:pt>
                <c:pt idx="27755">
                  <c:v>43509.65625</c:v>
                </c:pt>
                <c:pt idx="27756">
                  <c:v>43509.677083333401</c:v>
                </c:pt>
                <c:pt idx="27757">
                  <c:v>43509.697916666599</c:v>
                </c:pt>
                <c:pt idx="27758">
                  <c:v>43509.71875</c:v>
                </c:pt>
                <c:pt idx="27759">
                  <c:v>43509.739583333401</c:v>
                </c:pt>
                <c:pt idx="27760">
                  <c:v>43509.760416666599</c:v>
                </c:pt>
                <c:pt idx="27761">
                  <c:v>43509.78125</c:v>
                </c:pt>
                <c:pt idx="27762">
                  <c:v>43509.802083333401</c:v>
                </c:pt>
                <c:pt idx="27763">
                  <c:v>43509.822916666599</c:v>
                </c:pt>
                <c:pt idx="27764">
                  <c:v>43509.84375</c:v>
                </c:pt>
                <c:pt idx="27765">
                  <c:v>43509.864583333401</c:v>
                </c:pt>
                <c:pt idx="27766">
                  <c:v>43509.885416666599</c:v>
                </c:pt>
                <c:pt idx="27767">
                  <c:v>43509.90625</c:v>
                </c:pt>
                <c:pt idx="27768">
                  <c:v>43509.927083333401</c:v>
                </c:pt>
                <c:pt idx="27769">
                  <c:v>43509.947916666599</c:v>
                </c:pt>
                <c:pt idx="27770">
                  <c:v>43509.96875</c:v>
                </c:pt>
                <c:pt idx="27771">
                  <c:v>43509.989583333401</c:v>
                </c:pt>
                <c:pt idx="27772">
                  <c:v>43510.010416666599</c:v>
                </c:pt>
                <c:pt idx="27773">
                  <c:v>43510.03125</c:v>
                </c:pt>
                <c:pt idx="27774">
                  <c:v>43510.052083333401</c:v>
                </c:pt>
                <c:pt idx="27775">
                  <c:v>43510.072916666599</c:v>
                </c:pt>
                <c:pt idx="27776">
                  <c:v>43510.09375</c:v>
                </c:pt>
                <c:pt idx="27777">
                  <c:v>43510.114583333401</c:v>
                </c:pt>
                <c:pt idx="27778">
                  <c:v>43510.135416666599</c:v>
                </c:pt>
                <c:pt idx="27779">
                  <c:v>43510.15625</c:v>
                </c:pt>
                <c:pt idx="27780">
                  <c:v>43510.177083333401</c:v>
                </c:pt>
                <c:pt idx="27781">
                  <c:v>43510.197916666599</c:v>
                </c:pt>
                <c:pt idx="27782">
                  <c:v>43510.21875</c:v>
                </c:pt>
                <c:pt idx="27783">
                  <c:v>43510.239583333401</c:v>
                </c:pt>
                <c:pt idx="27784">
                  <c:v>43510.260416666599</c:v>
                </c:pt>
                <c:pt idx="27785">
                  <c:v>43510.28125</c:v>
                </c:pt>
                <c:pt idx="27786">
                  <c:v>43510.302083333401</c:v>
                </c:pt>
                <c:pt idx="27787">
                  <c:v>43510.322916666599</c:v>
                </c:pt>
                <c:pt idx="27788">
                  <c:v>43510.34375</c:v>
                </c:pt>
                <c:pt idx="27789">
                  <c:v>43510.364583333401</c:v>
                </c:pt>
                <c:pt idx="27790">
                  <c:v>43510.385416666599</c:v>
                </c:pt>
                <c:pt idx="27791">
                  <c:v>43510.40625</c:v>
                </c:pt>
                <c:pt idx="27792">
                  <c:v>43510.427083333401</c:v>
                </c:pt>
                <c:pt idx="27793">
                  <c:v>43510.447916666599</c:v>
                </c:pt>
                <c:pt idx="27794">
                  <c:v>43510.46875</c:v>
                </c:pt>
                <c:pt idx="27795">
                  <c:v>43510.489583333401</c:v>
                </c:pt>
                <c:pt idx="27796">
                  <c:v>43510.510416666599</c:v>
                </c:pt>
                <c:pt idx="27797">
                  <c:v>43510.53125</c:v>
                </c:pt>
                <c:pt idx="27798">
                  <c:v>43510.552083333401</c:v>
                </c:pt>
                <c:pt idx="27799">
                  <c:v>43510.572916666599</c:v>
                </c:pt>
                <c:pt idx="27800">
                  <c:v>43510.59375</c:v>
                </c:pt>
                <c:pt idx="27801">
                  <c:v>43510.614583333401</c:v>
                </c:pt>
                <c:pt idx="27802">
                  <c:v>43510.635416666599</c:v>
                </c:pt>
                <c:pt idx="27803">
                  <c:v>43510.65625</c:v>
                </c:pt>
                <c:pt idx="27804">
                  <c:v>43510.677083333401</c:v>
                </c:pt>
                <c:pt idx="27805">
                  <c:v>43510.697916666599</c:v>
                </c:pt>
                <c:pt idx="27806">
                  <c:v>43510.71875</c:v>
                </c:pt>
                <c:pt idx="27807">
                  <c:v>43510.739583333401</c:v>
                </c:pt>
                <c:pt idx="27808">
                  <c:v>43510.760416666599</c:v>
                </c:pt>
                <c:pt idx="27809">
                  <c:v>43510.78125</c:v>
                </c:pt>
                <c:pt idx="27810">
                  <c:v>43510.802083333401</c:v>
                </c:pt>
                <c:pt idx="27811">
                  <c:v>43510.822916666599</c:v>
                </c:pt>
                <c:pt idx="27812">
                  <c:v>43510.84375</c:v>
                </c:pt>
                <c:pt idx="27813">
                  <c:v>43510.864583333401</c:v>
                </c:pt>
                <c:pt idx="27814">
                  <c:v>43510.885416666599</c:v>
                </c:pt>
                <c:pt idx="27815">
                  <c:v>43510.90625</c:v>
                </c:pt>
                <c:pt idx="27816">
                  <c:v>43510.927083333401</c:v>
                </c:pt>
                <c:pt idx="27817">
                  <c:v>43510.947916666599</c:v>
                </c:pt>
                <c:pt idx="27818">
                  <c:v>43510.96875</c:v>
                </c:pt>
                <c:pt idx="27819">
                  <c:v>43510.989583333401</c:v>
                </c:pt>
                <c:pt idx="27820">
                  <c:v>43511.010416666599</c:v>
                </c:pt>
                <c:pt idx="27821">
                  <c:v>43511.03125</c:v>
                </c:pt>
                <c:pt idx="27822">
                  <c:v>43511.052083333401</c:v>
                </c:pt>
                <c:pt idx="27823">
                  <c:v>43511.072916666599</c:v>
                </c:pt>
                <c:pt idx="27824">
                  <c:v>43511.09375</c:v>
                </c:pt>
                <c:pt idx="27825">
                  <c:v>43511.114583333401</c:v>
                </c:pt>
                <c:pt idx="27826">
                  <c:v>43511.135416666599</c:v>
                </c:pt>
                <c:pt idx="27827">
                  <c:v>43511.15625</c:v>
                </c:pt>
                <c:pt idx="27828">
                  <c:v>43511.177083333401</c:v>
                </c:pt>
                <c:pt idx="27829">
                  <c:v>43511.197916666599</c:v>
                </c:pt>
                <c:pt idx="27830">
                  <c:v>43511.21875</c:v>
                </c:pt>
                <c:pt idx="27831">
                  <c:v>43511.239583333401</c:v>
                </c:pt>
                <c:pt idx="27832">
                  <c:v>43511.260416666599</c:v>
                </c:pt>
                <c:pt idx="27833">
                  <c:v>43511.28125</c:v>
                </c:pt>
                <c:pt idx="27834">
                  <c:v>43511.302083333401</c:v>
                </c:pt>
                <c:pt idx="27835">
                  <c:v>43511.322916666599</c:v>
                </c:pt>
                <c:pt idx="27836">
                  <c:v>43511.34375</c:v>
                </c:pt>
                <c:pt idx="27837">
                  <c:v>43511.364583333401</c:v>
                </c:pt>
                <c:pt idx="27838">
                  <c:v>43511.385416666599</c:v>
                </c:pt>
                <c:pt idx="27839">
                  <c:v>43511.40625</c:v>
                </c:pt>
                <c:pt idx="27840">
                  <c:v>43511.427083333401</c:v>
                </c:pt>
                <c:pt idx="27841">
                  <c:v>43511.447916666599</c:v>
                </c:pt>
                <c:pt idx="27842">
                  <c:v>43511.46875</c:v>
                </c:pt>
                <c:pt idx="27843">
                  <c:v>43511.489583333401</c:v>
                </c:pt>
                <c:pt idx="27844">
                  <c:v>43511.510416666599</c:v>
                </c:pt>
                <c:pt idx="27845">
                  <c:v>43511.53125</c:v>
                </c:pt>
                <c:pt idx="27846">
                  <c:v>43511.552083333401</c:v>
                </c:pt>
                <c:pt idx="27847">
                  <c:v>43511.572916666599</c:v>
                </c:pt>
                <c:pt idx="27848">
                  <c:v>43511.59375</c:v>
                </c:pt>
                <c:pt idx="27849">
                  <c:v>43511.614583333401</c:v>
                </c:pt>
                <c:pt idx="27850">
                  <c:v>43511.635416666599</c:v>
                </c:pt>
                <c:pt idx="27851">
                  <c:v>43511.65625</c:v>
                </c:pt>
                <c:pt idx="27852">
                  <c:v>43511.677083333401</c:v>
                </c:pt>
                <c:pt idx="27853">
                  <c:v>43511.697916666599</c:v>
                </c:pt>
                <c:pt idx="27854">
                  <c:v>43511.71875</c:v>
                </c:pt>
                <c:pt idx="27855">
                  <c:v>43511.739583333401</c:v>
                </c:pt>
                <c:pt idx="27856">
                  <c:v>43511.760416666599</c:v>
                </c:pt>
                <c:pt idx="27857">
                  <c:v>43511.78125</c:v>
                </c:pt>
                <c:pt idx="27858">
                  <c:v>43511.802083333401</c:v>
                </c:pt>
                <c:pt idx="27859">
                  <c:v>43511.822916666599</c:v>
                </c:pt>
                <c:pt idx="27860">
                  <c:v>43511.84375</c:v>
                </c:pt>
                <c:pt idx="27861">
                  <c:v>43511.864583333401</c:v>
                </c:pt>
                <c:pt idx="27862">
                  <c:v>43511.885416666599</c:v>
                </c:pt>
                <c:pt idx="27863">
                  <c:v>43511.90625</c:v>
                </c:pt>
                <c:pt idx="27864">
                  <c:v>43511.927083333401</c:v>
                </c:pt>
                <c:pt idx="27865">
                  <c:v>43511.947916666599</c:v>
                </c:pt>
                <c:pt idx="27866">
                  <c:v>43511.96875</c:v>
                </c:pt>
                <c:pt idx="27867">
                  <c:v>43511.989583333401</c:v>
                </c:pt>
                <c:pt idx="27868">
                  <c:v>43512.010416666599</c:v>
                </c:pt>
                <c:pt idx="27869">
                  <c:v>43512.03125</c:v>
                </c:pt>
                <c:pt idx="27870">
                  <c:v>43512.052083333401</c:v>
                </c:pt>
                <c:pt idx="27871">
                  <c:v>43512.072916666599</c:v>
                </c:pt>
                <c:pt idx="27872">
                  <c:v>43512.09375</c:v>
                </c:pt>
                <c:pt idx="27873">
                  <c:v>43512.114583333401</c:v>
                </c:pt>
                <c:pt idx="27874">
                  <c:v>43512.135416666599</c:v>
                </c:pt>
                <c:pt idx="27875">
                  <c:v>43512.15625</c:v>
                </c:pt>
                <c:pt idx="27876">
                  <c:v>43512.177083333401</c:v>
                </c:pt>
                <c:pt idx="27877">
                  <c:v>43512.197916666599</c:v>
                </c:pt>
                <c:pt idx="27878">
                  <c:v>43512.21875</c:v>
                </c:pt>
                <c:pt idx="27879">
                  <c:v>43512.239583333401</c:v>
                </c:pt>
                <c:pt idx="27880">
                  <c:v>43512.260416666599</c:v>
                </c:pt>
                <c:pt idx="27881">
                  <c:v>43512.28125</c:v>
                </c:pt>
                <c:pt idx="27882">
                  <c:v>43512.302083333401</c:v>
                </c:pt>
                <c:pt idx="27883">
                  <c:v>43512.322916666599</c:v>
                </c:pt>
                <c:pt idx="27884">
                  <c:v>43512.34375</c:v>
                </c:pt>
                <c:pt idx="27885">
                  <c:v>43512.364583333401</c:v>
                </c:pt>
                <c:pt idx="27886">
                  <c:v>43512.385416666599</c:v>
                </c:pt>
                <c:pt idx="27887">
                  <c:v>43512.40625</c:v>
                </c:pt>
                <c:pt idx="27888">
                  <c:v>43512.427083333401</c:v>
                </c:pt>
                <c:pt idx="27889">
                  <c:v>43512.447916666599</c:v>
                </c:pt>
                <c:pt idx="27890">
                  <c:v>43512.46875</c:v>
                </c:pt>
                <c:pt idx="27891">
                  <c:v>43512.489583333401</c:v>
                </c:pt>
                <c:pt idx="27892">
                  <c:v>43512.510416666599</c:v>
                </c:pt>
                <c:pt idx="27893">
                  <c:v>43512.53125</c:v>
                </c:pt>
                <c:pt idx="27894">
                  <c:v>43512.552083333401</c:v>
                </c:pt>
                <c:pt idx="27895">
                  <c:v>43512.572916666599</c:v>
                </c:pt>
                <c:pt idx="27896">
                  <c:v>43512.59375</c:v>
                </c:pt>
                <c:pt idx="27897">
                  <c:v>43512.614583333401</c:v>
                </c:pt>
                <c:pt idx="27898">
                  <c:v>43512.635416666599</c:v>
                </c:pt>
                <c:pt idx="27899">
                  <c:v>43512.65625</c:v>
                </c:pt>
                <c:pt idx="27900">
                  <c:v>43512.677083333401</c:v>
                </c:pt>
                <c:pt idx="27901">
                  <c:v>43512.697916666599</c:v>
                </c:pt>
                <c:pt idx="27902">
                  <c:v>43512.71875</c:v>
                </c:pt>
                <c:pt idx="27903">
                  <c:v>43512.739583333401</c:v>
                </c:pt>
                <c:pt idx="27904">
                  <c:v>43512.760416666599</c:v>
                </c:pt>
                <c:pt idx="27905">
                  <c:v>43512.78125</c:v>
                </c:pt>
                <c:pt idx="27906">
                  <c:v>43512.802083333401</c:v>
                </c:pt>
                <c:pt idx="27907">
                  <c:v>43512.822916666599</c:v>
                </c:pt>
                <c:pt idx="27908">
                  <c:v>43512.84375</c:v>
                </c:pt>
                <c:pt idx="27909">
                  <c:v>43512.864583333401</c:v>
                </c:pt>
                <c:pt idx="27910">
                  <c:v>43512.885416666599</c:v>
                </c:pt>
                <c:pt idx="27911">
                  <c:v>43512.90625</c:v>
                </c:pt>
                <c:pt idx="27912">
                  <c:v>43512.927083333401</c:v>
                </c:pt>
                <c:pt idx="27913">
                  <c:v>43512.947916666599</c:v>
                </c:pt>
                <c:pt idx="27914">
                  <c:v>43512.96875</c:v>
                </c:pt>
                <c:pt idx="27915">
                  <c:v>43512.989583333401</c:v>
                </c:pt>
                <c:pt idx="27916">
                  <c:v>43513.010416666599</c:v>
                </c:pt>
                <c:pt idx="27917">
                  <c:v>43513.03125</c:v>
                </c:pt>
                <c:pt idx="27918">
                  <c:v>43513.052083333401</c:v>
                </c:pt>
                <c:pt idx="27919">
                  <c:v>43513.072916666599</c:v>
                </c:pt>
                <c:pt idx="27920">
                  <c:v>43513.09375</c:v>
                </c:pt>
                <c:pt idx="27921">
                  <c:v>43513.114583333401</c:v>
                </c:pt>
                <c:pt idx="27922">
                  <c:v>43513.135416666599</c:v>
                </c:pt>
                <c:pt idx="27923">
                  <c:v>43513.15625</c:v>
                </c:pt>
                <c:pt idx="27924">
                  <c:v>43513.177083333401</c:v>
                </c:pt>
                <c:pt idx="27925">
                  <c:v>43513.197916666599</c:v>
                </c:pt>
                <c:pt idx="27926">
                  <c:v>43513.21875</c:v>
                </c:pt>
                <c:pt idx="27927">
                  <c:v>43513.239583333401</c:v>
                </c:pt>
                <c:pt idx="27928">
                  <c:v>43513.260416666599</c:v>
                </c:pt>
                <c:pt idx="27929">
                  <c:v>43513.28125</c:v>
                </c:pt>
                <c:pt idx="27930">
                  <c:v>43513.302083333401</c:v>
                </c:pt>
                <c:pt idx="27931">
                  <c:v>43513.322916666599</c:v>
                </c:pt>
                <c:pt idx="27932">
                  <c:v>43513.34375</c:v>
                </c:pt>
                <c:pt idx="27933">
                  <c:v>43513.364583333401</c:v>
                </c:pt>
                <c:pt idx="27934">
                  <c:v>43513.385416666599</c:v>
                </c:pt>
                <c:pt idx="27935">
                  <c:v>43513.40625</c:v>
                </c:pt>
                <c:pt idx="27936">
                  <c:v>43513.427083333401</c:v>
                </c:pt>
                <c:pt idx="27937">
                  <c:v>43513.447916666599</c:v>
                </c:pt>
                <c:pt idx="27938">
                  <c:v>43513.46875</c:v>
                </c:pt>
                <c:pt idx="27939">
                  <c:v>43513.489583333401</c:v>
                </c:pt>
                <c:pt idx="27940">
                  <c:v>43513.510416666599</c:v>
                </c:pt>
                <c:pt idx="27941">
                  <c:v>43513.53125</c:v>
                </c:pt>
                <c:pt idx="27942">
                  <c:v>43513.552083333401</c:v>
                </c:pt>
                <c:pt idx="27943">
                  <c:v>43513.572916666599</c:v>
                </c:pt>
                <c:pt idx="27944">
                  <c:v>43513.59375</c:v>
                </c:pt>
                <c:pt idx="27945">
                  <c:v>43513.614583333401</c:v>
                </c:pt>
                <c:pt idx="27946">
                  <c:v>43513.635416666599</c:v>
                </c:pt>
                <c:pt idx="27947">
                  <c:v>43513.65625</c:v>
                </c:pt>
                <c:pt idx="27948">
                  <c:v>43513.677083333401</c:v>
                </c:pt>
                <c:pt idx="27949">
                  <c:v>43513.697916666599</c:v>
                </c:pt>
                <c:pt idx="27950">
                  <c:v>43513.71875</c:v>
                </c:pt>
                <c:pt idx="27951">
                  <c:v>43513.739583333401</c:v>
                </c:pt>
                <c:pt idx="27952">
                  <c:v>43513.760416666599</c:v>
                </c:pt>
                <c:pt idx="27953">
                  <c:v>43513.78125</c:v>
                </c:pt>
                <c:pt idx="27954">
                  <c:v>43513.802083333401</c:v>
                </c:pt>
                <c:pt idx="27955">
                  <c:v>43513.822916666599</c:v>
                </c:pt>
                <c:pt idx="27956">
                  <c:v>43513.84375</c:v>
                </c:pt>
                <c:pt idx="27957">
                  <c:v>43513.864583333401</c:v>
                </c:pt>
                <c:pt idx="27958">
                  <c:v>43513.885416666599</c:v>
                </c:pt>
                <c:pt idx="27959">
                  <c:v>43513.90625</c:v>
                </c:pt>
                <c:pt idx="27960">
                  <c:v>43513.927083333401</c:v>
                </c:pt>
                <c:pt idx="27961">
                  <c:v>43513.947916666599</c:v>
                </c:pt>
                <c:pt idx="27962">
                  <c:v>43513.96875</c:v>
                </c:pt>
                <c:pt idx="27963">
                  <c:v>43513.989583333401</c:v>
                </c:pt>
                <c:pt idx="27964">
                  <c:v>43514.010416666599</c:v>
                </c:pt>
                <c:pt idx="27965">
                  <c:v>43514.03125</c:v>
                </c:pt>
                <c:pt idx="27966">
                  <c:v>43514.052083333401</c:v>
                </c:pt>
                <c:pt idx="27967">
                  <c:v>43514.072916666599</c:v>
                </c:pt>
                <c:pt idx="27968">
                  <c:v>43514.09375</c:v>
                </c:pt>
                <c:pt idx="27969">
                  <c:v>43514.114583333401</c:v>
                </c:pt>
                <c:pt idx="27970">
                  <c:v>43514.135416666599</c:v>
                </c:pt>
                <c:pt idx="27971">
                  <c:v>43514.15625</c:v>
                </c:pt>
                <c:pt idx="27972">
                  <c:v>43514.177083333401</c:v>
                </c:pt>
                <c:pt idx="27973">
                  <c:v>43514.197916666599</c:v>
                </c:pt>
                <c:pt idx="27974">
                  <c:v>43514.21875</c:v>
                </c:pt>
                <c:pt idx="27975">
                  <c:v>43514.239583333401</c:v>
                </c:pt>
                <c:pt idx="27976">
                  <c:v>43514.260416666599</c:v>
                </c:pt>
                <c:pt idx="27977">
                  <c:v>43514.28125</c:v>
                </c:pt>
                <c:pt idx="27978">
                  <c:v>43514.302083333401</c:v>
                </c:pt>
                <c:pt idx="27979">
                  <c:v>43514.322916666599</c:v>
                </c:pt>
                <c:pt idx="27980">
                  <c:v>43514.34375</c:v>
                </c:pt>
                <c:pt idx="27981">
                  <c:v>43514.364583333401</c:v>
                </c:pt>
                <c:pt idx="27982">
                  <c:v>43514.385416666599</c:v>
                </c:pt>
                <c:pt idx="27983">
                  <c:v>43514.40625</c:v>
                </c:pt>
                <c:pt idx="27984">
                  <c:v>43514.427083333401</c:v>
                </c:pt>
                <c:pt idx="27985">
                  <c:v>43514.447916666599</c:v>
                </c:pt>
                <c:pt idx="27986">
                  <c:v>43514.46875</c:v>
                </c:pt>
                <c:pt idx="27987">
                  <c:v>43514.489583333401</c:v>
                </c:pt>
                <c:pt idx="27988">
                  <c:v>43514.510416666599</c:v>
                </c:pt>
                <c:pt idx="27989">
                  <c:v>43514.53125</c:v>
                </c:pt>
                <c:pt idx="27990">
                  <c:v>43514.552083333401</c:v>
                </c:pt>
                <c:pt idx="27991">
                  <c:v>43514.572916666599</c:v>
                </c:pt>
                <c:pt idx="27992">
                  <c:v>43514.59375</c:v>
                </c:pt>
                <c:pt idx="27993">
                  <c:v>43514.614583333401</c:v>
                </c:pt>
                <c:pt idx="27994">
                  <c:v>43514.635416666599</c:v>
                </c:pt>
                <c:pt idx="27995">
                  <c:v>43514.65625</c:v>
                </c:pt>
                <c:pt idx="27996">
                  <c:v>43514.677083333401</c:v>
                </c:pt>
                <c:pt idx="27997">
                  <c:v>43514.697916666599</c:v>
                </c:pt>
                <c:pt idx="27998">
                  <c:v>43514.71875</c:v>
                </c:pt>
                <c:pt idx="27999">
                  <c:v>43514.739583333401</c:v>
                </c:pt>
                <c:pt idx="28000">
                  <c:v>43514.760416666599</c:v>
                </c:pt>
                <c:pt idx="28001">
                  <c:v>43514.78125</c:v>
                </c:pt>
                <c:pt idx="28002">
                  <c:v>43514.802083333401</c:v>
                </c:pt>
                <c:pt idx="28003">
                  <c:v>43514.822916666599</c:v>
                </c:pt>
                <c:pt idx="28004">
                  <c:v>43514.84375</c:v>
                </c:pt>
                <c:pt idx="28005">
                  <c:v>43514.864583333401</c:v>
                </c:pt>
                <c:pt idx="28006">
                  <c:v>43514.885416666599</c:v>
                </c:pt>
                <c:pt idx="28007">
                  <c:v>43514.90625</c:v>
                </c:pt>
                <c:pt idx="28008">
                  <c:v>43514.927083333401</c:v>
                </c:pt>
                <c:pt idx="28009">
                  <c:v>43514.947916666599</c:v>
                </c:pt>
                <c:pt idx="28010">
                  <c:v>43514.96875</c:v>
                </c:pt>
                <c:pt idx="28011">
                  <c:v>43514.989583333401</c:v>
                </c:pt>
                <c:pt idx="28012">
                  <c:v>43515.010416666599</c:v>
                </c:pt>
                <c:pt idx="28013">
                  <c:v>43515.03125</c:v>
                </c:pt>
                <c:pt idx="28014">
                  <c:v>43515.052083333401</c:v>
                </c:pt>
                <c:pt idx="28015">
                  <c:v>43515.072916666599</c:v>
                </c:pt>
                <c:pt idx="28016">
                  <c:v>43515.09375</c:v>
                </c:pt>
                <c:pt idx="28017">
                  <c:v>43515.114583333401</c:v>
                </c:pt>
                <c:pt idx="28018">
                  <c:v>43515.135416666599</c:v>
                </c:pt>
                <c:pt idx="28019">
                  <c:v>43515.15625</c:v>
                </c:pt>
                <c:pt idx="28020">
                  <c:v>43515.177083333401</c:v>
                </c:pt>
                <c:pt idx="28021">
                  <c:v>43515.197916666599</c:v>
                </c:pt>
                <c:pt idx="28022">
                  <c:v>43515.21875</c:v>
                </c:pt>
                <c:pt idx="28023">
                  <c:v>43515.239583333401</c:v>
                </c:pt>
                <c:pt idx="28024">
                  <c:v>43515.260416666599</c:v>
                </c:pt>
                <c:pt idx="28025">
                  <c:v>43515.28125</c:v>
                </c:pt>
                <c:pt idx="28026">
                  <c:v>43515.302083333401</c:v>
                </c:pt>
                <c:pt idx="28027">
                  <c:v>43515.322916666599</c:v>
                </c:pt>
                <c:pt idx="28028">
                  <c:v>43515.34375</c:v>
                </c:pt>
                <c:pt idx="28029">
                  <c:v>43515.364583333401</c:v>
                </c:pt>
                <c:pt idx="28030">
                  <c:v>43515.385416666599</c:v>
                </c:pt>
                <c:pt idx="28031">
                  <c:v>43515.40625</c:v>
                </c:pt>
                <c:pt idx="28032">
                  <c:v>43515.427083333401</c:v>
                </c:pt>
                <c:pt idx="28033">
                  <c:v>43515.447916666599</c:v>
                </c:pt>
                <c:pt idx="28034">
                  <c:v>43515.46875</c:v>
                </c:pt>
                <c:pt idx="28035">
                  <c:v>43515.489583333401</c:v>
                </c:pt>
                <c:pt idx="28036">
                  <c:v>43515.510416666599</c:v>
                </c:pt>
                <c:pt idx="28037">
                  <c:v>43515.53125</c:v>
                </c:pt>
                <c:pt idx="28038">
                  <c:v>43515.552083333401</c:v>
                </c:pt>
                <c:pt idx="28039">
                  <c:v>43515.572916666599</c:v>
                </c:pt>
                <c:pt idx="28040">
                  <c:v>43515.59375</c:v>
                </c:pt>
                <c:pt idx="28041">
                  <c:v>43515.614583333401</c:v>
                </c:pt>
                <c:pt idx="28042">
                  <c:v>43515.635416666599</c:v>
                </c:pt>
                <c:pt idx="28043">
                  <c:v>43515.65625</c:v>
                </c:pt>
                <c:pt idx="28044">
                  <c:v>43515.677083333401</c:v>
                </c:pt>
                <c:pt idx="28045">
                  <c:v>43515.697916666599</c:v>
                </c:pt>
                <c:pt idx="28046">
                  <c:v>43515.71875</c:v>
                </c:pt>
                <c:pt idx="28047">
                  <c:v>43515.739583333401</c:v>
                </c:pt>
                <c:pt idx="28048">
                  <c:v>43515.760416666599</c:v>
                </c:pt>
                <c:pt idx="28049">
                  <c:v>43515.78125</c:v>
                </c:pt>
                <c:pt idx="28050">
                  <c:v>43515.802083333401</c:v>
                </c:pt>
                <c:pt idx="28051">
                  <c:v>43515.822916666599</c:v>
                </c:pt>
                <c:pt idx="28052">
                  <c:v>43515.84375</c:v>
                </c:pt>
                <c:pt idx="28053">
                  <c:v>43515.864583333401</c:v>
                </c:pt>
                <c:pt idx="28054">
                  <c:v>43515.885416666599</c:v>
                </c:pt>
                <c:pt idx="28055">
                  <c:v>43515.90625</c:v>
                </c:pt>
                <c:pt idx="28056">
                  <c:v>43515.927083333401</c:v>
                </c:pt>
                <c:pt idx="28057">
                  <c:v>43515.947916666599</c:v>
                </c:pt>
                <c:pt idx="28058">
                  <c:v>43515.96875</c:v>
                </c:pt>
                <c:pt idx="28059">
                  <c:v>43515.989583333401</c:v>
                </c:pt>
                <c:pt idx="28060">
                  <c:v>43516.010416666599</c:v>
                </c:pt>
                <c:pt idx="28061">
                  <c:v>43516.03125</c:v>
                </c:pt>
                <c:pt idx="28062">
                  <c:v>43516.052083333401</c:v>
                </c:pt>
                <c:pt idx="28063">
                  <c:v>43516.072916666599</c:v>
                </c:pt>
                <c:pt idx="28064">
                  <c:v>43516.09375</c:v>
                </c:pt>
                <c:pt idx="28065">
                  <c:v>43516.114583333401</c:v>
                </c:pt>
                <c:pt idx="28066">
                  <c:v>43516.135416666599</c:v>
                </c:pt>
                <c:pt idx="28067">
                  <c:v>43516.15625</c:v>
                </c:pt>
                <c:pt idx="28068">
                  <c:v>43516.177083333401</c:v>
                </c:pt>
                <c:pt idx="28069">
                  <c:v>43516.197916666599</c:v>
                </c:pt>
                <c:pt idx="28070">
                  <c:v>43516.21875</c:v>
                </c:pt>
                <c:pt idx="28071">
                  <c:v>43516.239583333401</c:v>
                </c:pt>
                <c:pt idx="28072">
                  <c:v>43516.260416666599</c:v>
                </c:pt>
                <c:pt idx="28073">
                  <c:v>43516.28125</c:v>
                </c:pt>
                <c:pt idx="28074">
                  <c:v>43516.302083333401</c:v>
                </c:pt>
                <c:pt idx="28075">
                  <c:v>43516.322916666599</c:v>
                </c:pt>
                <c:pt idx="28076">
                  <c:v>43516.34375</c:v>
                </c:pt>
                <c:pt idx="28077">
                  <c:v>43516.364583333401</c:v>
                </c:pt>
                <c:pt idx="28078">
                  <c:v>43516.385416666599</c:v>
                </c:pt>
                <c:pt idx="28079">
                  <c:v>43516.40625</c:v>
                </c:pt>
                <c:pt idx="28080">
                  <c:v>43516.427083333401</c:v>
                </c:pt>
                <c:pt idx="28081">
                  <c:v>43516.447916666599</c:v>
                </c:pt>
                <c:pt idx="28082">
                  <c:v>43516.46875</c:v>
                </c:pt>
                <c:pt idx="28083">
                  <c:v>43516.489583333401</c:v>
                </c:pt>
                <c:pt idx="28084">
                  <c:v>43516.510416666599</c:v>
                </c:pt>
                <c:pt idx="28085">
                  <c:v>43516.53125</c:v>
                </c:pt>
                <c:pt idx="28086">
                  <c:v>43516.552083333401</c:v>
                </c:pt>
                <c:pt idx="28087">
                  <c:v>43516.572916666599</c:v>
                </c:pt>
                <c:pt idx="28088">
                  <c:v>43516.59375</c:v>
                </c:pt>
                <c:pt idx="28089">
                  <c:v>43516.614583333401</c:v>
                </c:pt>
                <c:pt idx="28090">
                  <c:v>43516.635416666599</c:v>
                </c:pt>
                <c:pt idx="28091">
                  <c:v>43516.65625</c:v>
                </c:pt>
                <c:pt idx="28092">
                  <c:v>43516.677083333401</c:v>
                </c:pt>
                <c:pt idx="28093">
                  <c:v>43516.697916666599</c:v>
                </c:pt>
                <c:pt idx="28094">
                  <c:v>43516.71875</c:v>
                </c:pt>
                <c:pt idx="28095">
                  <c:v>43516.739583333401</c:v>
                </c:pt>
                <c:pt idx="28096">
                  <c:v>43516.760416666599</c:v>
                </c:pt>
                <c:pt idx="28097">
                  <c:v>43516.78125</c:v>
                </c:pt>
                <c:pt idx="28098">
                  <c:v>43516.802083333401</c:v>
                </c:pt>
                <c:pt idx="28099">
                  <c:v>43516.822916666599</c:v>
                </c:pt>
                <c:pt idx="28100">
                  <c:v>43516.84375</c:v>
                </c:pt>
                <c:pt idx="28101">
                  <c:v>43516.864583333401</c:v>
                </c:pt>
                <c:pt idx="28102">
                  <c:v>43516.885416666599</c:v>
                </c:pt>
                <c:pt idx="28103">
                  <c:v>43516.90625</c:v>
                </c:pt>
                <c:pt idx="28104">
                  <c:v>43516.927083333401</c:v>
                </c:pt>
                <c:pt idx="28105">
                  <c:v>43516.947916666599</c:v>
                </c:pt>
                <c:pt idx="28106">
                  <c:v>43516.96875</c:v>
                </c:pt>
                <c:pt idx="28107">
                  <c:v>43516.989583333401</c:v>
                </c:pt>
                <c:pt idx="28108">
                  <c:v>43517.010416666599</c:v>
                </c:pt>
                <c:pt idx="28109">
                  <c:v>43517.03125</c:v>
                </c:pt>
                <c:pt idx="28110">
                  <c:v>43517.052083333401</c:v>
                </c:pt>
                <c:pt idx="28111">
                  <c:v>43517.072916666599</c:v>
                </c:pt>
                <c:pt idx="28112">
                  <c:v>43517.09375</c:v>
                </c:pt>
                <c:pt idx="28113">
                  <c:v>43517.114583333401</c:v>
                </c:pt>
                <c:pt idx="28114">
                  <c:v>43517.135416666599</c:v>
                </c:pt>
                <c:pt idx="28115">
                  <c:v>43517.15625</c:v>
                </c:pt>
                <c:pt idx="28116">
                  <c:v>43517.177083333401</c:v>
                </c:pt>
                <c:pt idx="28117">
                  <c:v>43517.197916666599</c:v>
                </c:pt>
                <c:pt idx="28118">
                  <c:v>43517.21875</c:v>
                </c:pt>
                <c:pt idx="28119">
                  <c:v>43517.239583333401</c:v>
                </c:pt>
                <c:pt idx="28120">
                  <c:v>43517.260416666599</c:v>
                </c:pt>
                <c:pt idx="28121">
                  <c:v>43517.28125</c:v>
                </c:pt>
                <c:pt idx="28122">
                  <c:v>43517.302083333401</c:v>
                </c:pt>
                <c:pt idx="28123">
                  <c:v>43517.322916666599</c:v>
                </c:pt>
                <c:pt idx="28124">
                  <c:v>43517.34375</c:v>
                </c:pt>
                <c:pt idx="28125">
                  <c:v>43517.364583333401</c:v>
                </c:pt>
                <c:pt idx="28126">
                  <c:v>43517.385416666599</c:v>
                </c:pt>
                <c:pt idx="28127">
                  <c:v>43517.40625</c:v>
                </c:pt>
                <c:pt idx="28128">
                  <c:v>43517.427083333401</c:v>
                </c:pt>
                <c:pt idx="28129">
                  <c:v>43517.447916666599</c:v>
                </c:pt>
                <c:pt idx="28130">
                  <c:v>43517.46875</c:v>
                </c:pt>
                <c:pt idx="28131">
                  <c:v>43517.489583333401</c:v>
                </c:pt>
                <c:pt idx="28132">
                  <c:v>43517.510416666599</c:v>
                </c:pt>
                <c:pt idx="28133">
                  <c:v>43517.53125</c:v>
                </c:pt>
                <c:pt idx="28134">
                  <c:v>43517.552083333401</c:v>
                </c:pt>
                <c:pt idx="28135">
                  <c:v>43517.572916666599</c:v>
                </c:pt>
                <c:pt idx="28136">
                  <c:v>43517.59375</c:v>
                </c:pt>
                <c:pt idx="28137">
                  <c:v>43517.614583333401</c:v>
                </c:pt>
                <c:pt idx="28138">
                  <c:v>43517.635416666599</c:v>
                </c:pt>
                <c:pt idx="28139">
                  <c:v>43517.65625</c:v>
                </c:pt>
                <c:pt idx="28140">
                  <c:v>43517.677083333401</c:v>
                </c:pt>
                <c:pt idx="28141">
                  <c:v>43517.697916666599</c:v>
                </c:pt>
                <c:pt idx="28142">
                  <c:v>43517.71875</c:v>
                </c:pt>
                <c:pt idx="28143">
                  <c:v>43517.739583333401</c:v>
                </c:pt>
                <c:pt idx="28144">
                  <c:v>43517.760416666599</c:v>
                </c:pt>
                <c:pt idx="28145">
                  <c:v>43517.78125</c:v>
                </c:pt>
                <c:pt idx="28146">
                  <c:v>43517.802083333401</c:v>
                </c:pt>
                <c:pt idx="28147">
                  <c:v>43517.822916666599</c:v>
                </c:pt>
                <c:pt idx="28148">
                  <c:v>43517.84375</c:v>
                </c:pt>
                <c:pt idx="28149">
                  <c:v>43517.864583333401</c:v>
                </c:pt>
                <c:pt idx="28150">
                  <c:v>43517.885416666599</c:v>
                </c:pt>
                <c:pt idx="28151">
                  <c:v>43517.90625</c:v>
                </c:pt>
                <c:pt idx="28152">
                  <c:v>43517.927083333401</c:v>
                </c:pt>
                <c:pt idx="28153">
                  <c:v>43517.947916666599</c:v>
                </c:pt>
                <c:pt idx="28154">
                  <c:v>43517.96875</c:v>
                </c:pt>
                <c:pt idx="28155">
                  <c:v>43517.989583333401</c:v>
                </c:pt>
                <c:pt idx="28156">
                  <c:v>43518.010416666599</c:v>
                </c:pt>
                <c:pt idx="28157">
                  <c:v>43518.03125</c:v>
                </c:pt>
                <c:pt idx="28158">
                  <c:v>43518.052083333401</c:v>
                </c:pt>
                <c:pt idx="28159">
                  <c:v>43518.072916666599</c:v>
                </c:pt>
                <c:pt idx="28160">
                  <c:v>43518.09375</c:v>
                </c:pt>
                <c:pt idx="28161">
                  <c:v>43518.114583333401</c:v>
                </c:pt>
                <c:pt idx="28162">
                  <c:v>43518.135416666599</c:v>
                </c:pt>
                <c:pt idx="28163">
                  <c:v>43518.15625</c:v>
                </c:pt>
                <c:pt idx="28164">
                  <c:v>43518.177083333401</c:v>
                </c:pt>
                <c:pt idx="28165">
                  <c:v>43518.197916666599</c:v>
                </c:pt>
                <c:pt idx="28166">
                  <c:v>43518.21875</c:v>
                </c:pt>
                <c:pt idx="28167">
                  <c:v>43518.239583333401</c:v>
                </c:pt>
                <c:pt idx="28168">
                  <c:v>43518.260416666599</c:v>
                </c:pt>
                <c:pt idx="28169">
                  <c:v>43518.28125</c:v>
                </c:pt>
                <c:pt idx="28170">
                  <c:v>43518.302083333401</c:v>
                </c:pt>
                <c:pt idx="28171">
                  <c:v>43518.322916666599</c:v>
                </c:pt>
                <c:pt idx="28172">
                  <c:v>43518.34375</c:v>
                </c:pt>
                <c:pt idx="28173">
                  <c:v>43518.364583333401</c:v>
                </c:pt>
                <c:pt idx="28174">
                  <c:v>43518.385416666599</c:v>
                </c:pt>
                <c:pt idx="28175">
                  <c:v>43518.40625</c:v>
                </c:pt>
                <c:pt idx="28176">
                  <c:v>43518.427083333401</c:v>
                </c:pt>
                <c:pt idx="28177">
                  <c:v>43518.447916666599</c:v>
                </c:pt>
                <c:pt idx="28178">
                  <c:v>43518.46875</c:v>
                </c:pt>
                <c:pt idx="28179">
                  <c:v>43518.489583333401</c:v>
                </c:pt>
                <c:pt idx="28180">
                  <c:v>43518.510416666599</c:v>
                </c:pt>
                <c:pt idx="28181">
                  <c:v>43518.53125</c:v>
                </c:pt>
                <c:pt idx="28182">
                  <c:v>43518.552083333401</c:v>
                </c:pt>
                <c:pt idx="28183">
                  <c:v>43518.572916666599</c:v>
                </c:pt>
                <c:pt idx="28184">
                  <c:v>43518.59375</c:v>
                </c:pt>
                <c:pt idx="28185">
                  <c:v>43518.614583333401</c:v>
                </c:pt>
                <c:pt idx="28186">
                  <c:v>43518.635416666599</c:v>
                </c:pt>
                <c:pt idx="28187">
                  <c:v>43518.65625</c:v>
                </c:pt>
                <c:pt idx="28188">
                  <c:v>43518.677083333401</c:v>
                </c:pt>
                <c:pt idx="28189">
                  <c:v>43518.697916666599</c:v>
                </c:pt>
                <c:pt idx="28190">
                  <c:v>43518.71875</c:v>
                </c:pt>
                <c:pt idx="28191">
                  <c:v>43518.739583333401</c:v>
                </c:pt>
                <c:pt idx="28192">
                  <c:v>43518.760416666599</c:v>
                </c:pt>
                <c:pt idx="28193">
                  <c:v>43518.78125</c:v>
                </c:pt>
                <c:pt idx="28194">
                  <c:v>43518.802083333401</c:v>
                </c:pt>
                <c:pt idx="28195">
                  <c:v>43518.822916666599</c:v>
                </c:pt>
                <c:pt idx="28196">
                  <c:v>43518.84375</c:v>
                </c:pt>
                <c:pt idx="28197">
                  <c:v>43518.864583333401</c:v>
                </c:pt>
                <c:pt idx="28198">
                  <c:v>43518.885416666599</c:v>
                </c:pt>
                <c:pt idx="28199">
                  <c:v>43518.90625</c:v>
                </c:pt>
                <c:pt idx="28200">
                  <c:v>43518.927083333401</c:v>
                </c:pt>
                <c:pt idx="28201">
                  <c:v>43518.947916666599</c:v>
                </c:pt>
                <c:pt idx="28202">
                  <c:v>43518.96875</c:v>
                </c:pt>
                <c:pt idx="28203">
                  <c:v>43518.989583333401</c:v>
                </c:pt>
                <c:pt idx="28204">
                  <c:v>43519.010416666599</c:v>
                </c:pt>
                <c:pt idx="28205">
                  <c:v>43519.03125</c:v>
                </c:pt>
                <c:pt idx="28206">
                  <c:v>43519.052083333401</c:v>
                </c:pt>
                <c:pt idx="28207">
                  <c:v>43519.072916666599</c:v>
                </c:pt>
                <c:pt idx="28208">
                  <c:v>43519.09375</c:v>
                </c:pt>
                <c:pt idx="28209">
                  <c:v>43519.114583333401</c:v>
                </c:pt>
                <c:pt idx="28210">
                  <c:v>43519.135416666599</c:v>
                </c:pt>
                <c:pt idx="28211">
                  <c:v>43519.15625</c:v>
                </c:pt>
                <c:pt idx="28212">
                  <c:v>43519.177083333401</c:v>
                </c:pt>
                <c:pt idx="28213">
                  <c:v>43519.197916666599</c:v>
                </c:pt>
                <c:pt idx="28214">
                  <c:v>43519.21875</c:v>
                </c:pt>
                <c:pt idx="28215">
                  <c:v>43519.239583333401</c:v>
                </c:pt>
                <c:pt idx="28216">
                  <c:v>43519.260416666599</c:v>
                </c:pt>
                <c:pt idx="28217">
                  <c:v>43519.28125</c:v>
                </c:pt>
                <c:pt idx="28218">
                  <c:v>43519.302083333401</c:v>
                </c:pt>
                <c:pt idx="28219">
                  <c:v>43519.322916666599</c:v>
                </c:pt>
                <c:pt idx="28220">
                  <c:v>43519.34375</c:v>
                </c:pt>
                <c:pt idx="28221">
                  <c:v>43519.364583333401</c:v>
                </c:pt>
                <c:pt idx="28222">
                  <c:v>43519.385416666599</c:v>
                </c:pt>
                <c:pt idx="28223">
                  <c:v>43519.40625</c:v>
                </c:pt>
                <c:pt idx="28224">
                  <c:v>43519.427083333401</c:v>
                </c:pt>
                <c:pt idx="28225">
                  <c:v>43519.447916666599</c:v>
                </c:pt>
                <c:pt idx="28226">
                  <c:v>43519.46875</c:v>
                </c:pt>
                <c:pt idx="28227">
                  <c:v>43519.489583333401</c:v>
                </c:pt>
                <c:pt idx="28228">
                  <c:v>43519.510416666599</c:v>
                </c:pt>
                <c:pt idx="28229">
                  <c:v>43519.53125</c:v>
                </c:pt>
                <c:pt idx="28230">
                  <c:v>43519.552083333401</c:v>
                </c:pt>
                <c:pt idx="28231">
                  <c:v>43519.572916666599</c:v>
                </c:pt>
                <c:pt idx="28232">
                  <c:v>43519.59375</c:v>
                </c:pt>
                <c:pt idx="28233">
                  <c:v>43519.614583333401</c:v>
                </c:pt>
                <c:pt idx="28234">
                  <c:v>43519.635416666599</c:v>
                </c:pt>
                <c:pt idx="28235">
                  <c:v>43519.65625</c:v>
                </c:pt>
                <c:pt idx="28236">
                  <c:v>43519.677083333401</c:v>
                </c:pt>
                <c:pt idx="28237">
                  <c:v>43519.697916666599</c:v>
                </c:pt>
                <c:pt idx="28238">
                  <c:v>43519.71875</c:v>
                </c:pt>
                <c:pt idx="28239">
                  <c:v>43519.739583333401</c:v>
                </c:pt>
                <c:pt idx="28240">
                  <c:v>43519.760416666599</c:v>
                </c:pt>
                <c:pt idx="28241">
                  <c:v>43519.78125</c:v>
                </c:pt>
                <c:pt idx="28242">
                  <c:v>43519.802083333401</c:v>
                </c:pt>
                <c:pt idx="28243">
                  <c:v>43519.822916666599</c:v>
                </c:pt>
                <c:pt idx="28244">
                  <c:v>43519.84375</c:v>
                </c:pt>
                <c:pt idx="28245">
                  <c:v>43519.864583333401</c:v>
                </c:pt>
                <c:pt idx="28246">
                  <c:v>43519.885416666599</c:v>
                </c:pt>
                <c:pt idx="28247">
                  <c:v>43519.90625</c:v>
                </c:pt>
                <c:pt idx="28248">
                  <c:v>43519.927083333401</c:v>
                </c:pt>
                <c:pt idx="28249">
                  <c:v>43519.947916666599</c:v>
                </c:pt>
                <c:pt idx="28250">
                  <c:v>43519.96875</c:v>
                </c:pt>
                <c:pt idx="28251">
                  <c:v>43519.989583333401</c:v>
                </c:pt>
                <c:pt idx="28252">
                  <c:v>43520.010416666599</c:v>
                </c:pt>
                <c:pt idx="28253">
                  <c:v>43520.03125</c:v>
                </c:pt>
                <c:pt idx="28254">
                  <c:v>43520.052083333401</c:v>
                </c:pt>
                <c:pt idx="28255">
                  <c:v>43520.072916666599</c:v>
                </c:pt>
                <c:pt idx="28256">
                  <c:v>43520.09375</c:v>
                </c:pt>
                <c:pt idx="28257">
                  <c:v>43520.114583333401</c:v>
                </c:pt>
                <c:pt idx="28258">
                  <c:v>43520.135416666599</c:v>
                </c:pt>
                <c:pt idx="28259">
                  <c:v>43520.15625</c:v>
                </c:pt>
                <c:pt idx="28260">
                  <c:v>43520.177083333401</c:v>
                </c:pt>
                <c:pt idx="28261">
                  <c:v>43520.197916666599</c:v>
                </c:pt>
                <c:pt idx="28262">
                  <c:v>43520.21875</c:v>
                </c:pt>
                <c:pt idx="28263">
                  <c:v>43520.239583333401</c:v>
                </c:pt>
                <c:pt idx="28264">
                  <c:v>43520.260416666599</c:v>
                </c:pt>
                <c:pt idx="28265">
                  <c:v>43520.28125</c:v>
                </c:pt>
                <c:pt idx="28266">
                  <c:v>43520.302083333401</c:v>
                </c:pt>
                <c:pt idx="28267">
                  <c:v>43520.322916666599</c:v>
                </c:pt>
                <c:pt idx="28268">
                  <c:v>43520.34375</c:v>
                </c:pt>
                <c:pt idx="28269">
                  <c:v>43520.364583333401</c:v>
                </c:pt>
                <c:pt idx="28270">
                  <c:v>43520.385416666599</c:v>
                </c:pt>
                <c:pt idx="28271">
                  <c:v>43520.40625</c:v>
                </c:pt>
                <c:pt idx="28272">
                  <c:v>43520.427083333401</c:v>
                </c:pt>
                <c:pt idx="28273">
                  <c:v>43520.447916666599</c:v>
                </c:pt>
                <c:pt idx="28274">
                  <c:v>43520.46875</c:v>
                </c:pt>
                <c:pt idx="28275">
                  <c:v>43520.489583333401</c:v>
                </c:pt>
                <c:pt idx="28276">
                  <c:v>43520.510416666599</c:v>
                </c:pt>
                <c:pt idx="28277">
                  <c:v>43520.53125</c:v>
                </c:pt>
                <c:pt idx="28278">
                  <c:v>43520.552083333401</c:v>
                </c:pt>
                <c:pt idx="28279">
                  <c:v>43520.572916666599</c:v>
                </c:pt>
                <c:pt idx="28280">
                  <c:v>43520.59375</c:v>
                </c:pt>
                <c:pt idx="28281">
                  <c:v>43520.614583333401</c:v>
                </c:pt>
                <c:pt idx="28282">
                  <c:v>43520.635416666599</c:v>
                </c:pt>
                <c:pt idx="28283">
                  <c:v>43520.65625</c:v>
                </c:pt>
                <c:pt idx="28284">
                  <c:v>43520.677083333401</c:v>
                </c:pt>
                <c:pt idx="28285">
                  <c:v>43520.697916666599</c:v>
                </c:pt>
                <c:pt idx="28286">
                  <c:v>43520.71875</c:v>
                </c:pt>
                <c:pt idx="28287">
                  <c:v>43520.739583333401</c:v>
                </c:pt>
                <c:pt idx="28288">
                  <c:v>43520.760416666599</c:v>
                </c:pt>
                <c:pt idx="28289">
                  <c:v>43520.78125</c:v>
                </c:pt>
                <c:pt idx="28290">
                  <c:v>43520.802083333401</c:v>
                </c:pt>
                <c:pt idx="28291">
                  <c:v>43520.822916666599</c:v>
                </c:pt>
                <c:pt idx="28292">
                  <c:v>43520.84375</c:v>
                </c:pt>
                <c:pt idx="28293">
                  <c:v>43520.864583333401</c:v>
                </c:pt>
                <c:pt idx="28294">
                  <c:v>43520.885416666599</c:v>
                </c:pt>
                <c:pt idx="28295">
                  <c:v>43520.90625</c:v>
                </c:pt>
                <c:pt idx="28296">
                  <c:v>43520.927083333401</c:v>
                </c:pt>
                <c:pt idx="28297">
                  <c:v>43520.947916666599</c:v>
                </c:pt>
                <c:pt idx="28298">
                  <c:v>43520.96875</c:v>
                </c:pt>
                <c:pt idx="28299">
                  <c:v>43520.989583333401</c:v>
                </c:pt>
                <c:pt idx="28300">
                  <c:v>43521.010416666599</c:v>
                </c:pt>
                <c:pt idx="28301">
                  <c:v>43521.03125</c:v>
                </c:pt>
                <c:pt idx="28302">
                  <c:v>43521.052083333401</c:v>
                </c:pt>
                <c:pt idx="28303">
                  <c:v>43521.072916666599</c:v>
                </c:pt>
                <c:pt idx="28304">
                  <c:v>43521.09375</c:v>
                </c:pt>
                <c:pt idx="28305">
                  <c:v>43521.114583333401</c:v>
                </c:pt>
                <c:pt idx="28306">
                  <c:v>43521.135416666599</c:v>
                </c:pt>
                <c:pt idx="28307">
                  <c:v>43521.15625</c:v>
                </c:pt>
                <c:pt idx="28308">
                  <c:v>43521.177083333401</c:v>
                </c:pt>
                <c:pt idx="28309">
                  <c:v>43521.197916666599</c:v>
                </c:pt>
                <c:pt idx="28310">
                  <c:v>43521.21875</c:v>
                </c:pt>
                <c:pt idx="28311">
                  <c:v>43521.239583333401</c:v>
                </c:pt>
                <c:pt idx="28312">
                  <c:v>43521.260416666599</c:v>
                </c:pt>
                <c:pt idx="28313">
                  <c:v>43521.28125</c:v>
                </c:pt>
                <c:pt idx="28314">
                  <c:v>43521.302083333401</c:v>
                </c:pt>
                <c:pt idx="28315">
                  <c:v>43521.322916666599</c:v>
                </c:pt>
                <c:pt idx="28316">
                  <c:v>43521.34375</c:v>
                </c:pt>
                <c:pt idx="28317">
                  <c:v>43521.364583333401</c:v>
                </c:pt>
                <c:pt idx="28318">
                  <c:v>43521.385416666599</c:v>
                </c:pt>
                <c:pt idx="28319">
                  <c:v>43521.40625</c:v>
                </c:pt>
                <c:pt idx="28320">
                  <c:v>43521.427083333401</c:v>
                </c:pt>
                <c:pt idx="28321">
                  <c:v>43521.447916666599</c:v>
                </c:pt>
                <c:pt idx="28322">
                  <c:v>43521.46875</c:v>
                </c:pt>
                <c:pt idx="28323">
                  <c:v>43521.489583333401</c:v>
                </c:pt>
                <c:pt idx="28324">
                  <c:v>43521.510416666599</c:v>
                </c:pt>
                <c:pt idx="28325">
                  <c:v>43521.53125</c:v>
                </c:pt>
                <c:pt idx="28326">
                  <c:v>43521.552083333401</c:v>
                </c:pt>
                <c:pt idx="28327">
                  <c:v>43521.572916666599</c:v>
                </c:pt>
                <c:pt idx="28328">
                  <c:v>43521.59375</c:v>
                </c:pt>
                <c:pt idx="28329">
                  <c:v>43521.614583333401</c:v>
                </c:pt>
                <c:pt idx="28330">
                  <c:v>43521.635416666599</c:v>
                </c:pt>
                <c:pt idx="28331">
                  <c:v>43521.65625</c:v>
                </c:pt>
                <c:pt idx="28332">
                  <c:v>43521.677083333401</c:v>
                </c:pt>
                <c:pt idx="28333">
                  <c:v>43521.697916666599</c:v>
                </c:pt>
                <c:pt idx="28334">
                  <c:v>43521.71875</c:v>
                </c:pt>
                <c:pt idx="28335">
                  <c:v>43521.739583333401</c:v>
                </c:pt>
                <c:pt idx="28336">
                  <c:v>43521.760416666599</c:v>
                </c:pt>
                <c:pt idx="28337">
                  <c:v>43521.78125</c:v>
                </c:pt>
                <c:pt idx="28338">
                  <c:v>43521.802083333401</c:v>
                </c:pt>
                <c:pt idx="28339">
                  <c:v>43521.822916666599</c:v>
                </c:pt>
                <c:pt idx="28340">
                  <c:v>43521.84375</c:v>
                </c:pt>
                <c:pt idx="28341">
                  <c:v>43521.864583333401</c:v>
                </c:pt>
                <c:pt idx="28342">
                  <c:v>43521.885416666599</c:v>
                </c:pt>
                <c:pt idx="28343">
                  <c:v>43521.90625</c:v>
                </c:pt>
                <c:pt idx="28344">
                  <c:v>43521.927083333401</c:v>
                </c:pt>
                <c:pt idx="28345">
                  <c:v>43521.947916666599</c:v>
                </c:pt>
                <c:pt idx="28346">
                  <c:v>43521.96875</c:v>
                </c:pt>
                <c:pt idx="28347">
                  <c:v>43521.989583333401</c:v>
                </c:pt>
                <c:pt idx="28348">
                  <c:v>43522.010416666599</c:v>
                </c:pt>
                <c:pt idx="28349">
                  <c:v>43522.03125</c:v>
                </c:pt>
                <c:pt idx="28350">
                  <c:v>43522.052083333401</c:v>
                </c:pt>
                <c:pt idx="28351">
                  <c:v>43522.072916666599</c:v>
                </c:pt>
                <c:pt idx="28352">
                  <c:v>43522.09375</c:v>
                </c:pt>
                <c:pt idx="28353">
                  <c:v>43522.114583333401</c:v>
                </c:pt>
                <c:pt idx="28354">
                  <c:v>43522.135416666599</c:v>
                </c:pt>
                <c:pt idx="28355">
                  <c:v>43522.15625</c:v>
                </c:pt>
                <c:pt idx="28356">
                  <c:v>43522.177083333401</c:v>
                </c:pt>
                <c:pt idx="28357">
                  <c:v>43522.197916666599</c:v>
                </c:pt>
                <c:pt idx="28358">
                  <c:v>43522.21875</c:v>
                </c:pt>
                <c:pt idx="28359">
                  <c:v>43522.239583333401</c:v>
                </c:pt>
                <c:pt idx="28360">
                  <c:v>43522.260416666599</c:v>
                </c:pt>
                <c:pt idx="28361">
                  <c:v>43522.28125</c:v>
                </c:pt>
                <c:pt idx="28362">
                  <c:v>43522.302083333401</c:v>
                </c:pt>
                <c:pt idx="28363">
                  <c:v>43522.322916666599</c:v>
                </c:pt>
                <c:pt idx="28364">
                  <c:v>43522.34375</c:v>
                </c:pt>
                <c:pt idx="28365">
                  <c:v>43522.364583333401</c:v>
                </c:pt>
                <c:pt idx="28366">
                  <c:v>43522.385416666599</c:v>
                </c:pt>
                <c:pt idx="28367">
                  <c:v>43522.40625</c:v>
                </c:pt>
                <c:pt idx="28368">
                  <c:v>43522.427083333401</c:v>
                </c:pt>
                <c:pt idx="28369">
                  <c:v>43522.447916666599</c:v>
                </c:pt>
                <c:pt idx="28370">
                  <c:v>43522.46875</c:v>
                </c:pt>
                <c:pt idx="28371">
                  <c:v>43522.489583333401</c:v>
                </c:pt>
                <c:pt idx="28372">
                  <c:v>43522.510416666599</c:v>
                </c:pt>
                <c:pt idx="28373">
                  <c:v>43522.53125</c:v>
                </c:pt>
                <c:pt idx="28374">
                  <c:v>43522.552083333401</c:v>
                </c:pt>
                <c:pt idx="28375">
                  <c:v>43522.572916666599</c:v>
                </c:pt>
                <c:pt idx="28376">
                  <c:v>43522.59375</c:v>
                </c:pt>
                <c:pt idx="28377">
                  <c:v>43522.614583333401</c:v>
                </c:pt>
                <c:pt idx="28378">
                  <c:v>43522.635416666599</c:v>
                </c:pt>
                <c:pt idx="28379">
                  <c:v>43522.65625</c:v>
                </c:pt>
                <c:pt idx="28380">
                  <c:v>43522.677083333401</c:v>
                </c:pt>
                <c:pt idx="28381">
                  <c:v>43522.697916666599</c:v>
                </c:pt>
                <c:pt idx="28382">
                  <c:v>43522.71875</c:v>
                </c:pt>
                <c:pt idx="28383">
                  <c:v>43522.739583333401</c:v>
                </c:pt>
                <c:pt idx="28384">
                  <c:v>43522.760416666599</c:v>
                </c:pt>
                <c:pt idx="28385">
                  <c:v>43522.78125</c:v>
                </c:pt>
                <c:pt idx="28386">
                  <c:v>43522.802083333401</c:v>
                </c:pt>
                <c:pt idx="28387">
                  <c:v>43522.822916666599</c:v>
                </c:pt>
                <c:pt idx="28388">
                  <c:v>43522.84375</c:v>
                </c:pt>
                <c:pt idx="28389">
                  <c:v>43522.864583333401</c:v>
                </c:pt>
                <c:pt idx="28390">
                  <c:v>43522.885416666599</c:v>
                </c:pt>
                <c:pt idx="28391">
                  <c:v>43522.90625</c:v>
                </c:pt>
                <c:pt idx="28392">
                  <c:v>43522.927083333401</c:v>
                </c:pt>
                <c:pt idx="28393">
                  <c:v>43522.947916666599</c:v>
                </c:pt>
                <c:pt idx="28394">
                  <c:v>43522.96875</c:v>
                </c:pt>
                <c:pt idx="28395">
                  <c:v>43522.989583333401</c:v>
                </c:pt>
                <c:pt idx="28396">
                  <c:v>43523.010416666599</c:v>
                </c:pt>
                <c:pt idx="28397">
                  <c:v>43523.03125</c:v>
                </c:pt>
                <c:pt idx="28398">
                  <c:v>43523.052083333401</c:v>
                </c:pt>
                <c:pt idx="28399">
                  <c:v>43523.072916666599</c:v>
                </c:pt>
                <c:pt idx="28400">
                  <c:v>43523.09375</c:v>
                </c:pt>
                <c:pt idx="28401">
                  <c:v>43523.114583333401</c:v>
                </c:pt>
                <c:pt idx="28402">
                  <c:v>43523.135416666599</c:v>
                </c:pt>
                <c:pt idx="28403">
                  <c:v>43523.15625</c:v>
                </c:pt>
                <c:pt idx="28404">
                  <c:v>43523.177083333401</c:v>
                </c:pt>
                <c:pt idx="28405">
                  <c:v>43523.197916666599</c:v>
                </c:pt>
                <c:pt idx="28406">
                  <c:v>43523.21875</c:v>
                </c:pt>
                <c:pt idx="28407">
                  <c:v>43523.239583333401</c:v>
                </c:pt>
                <c:pt idx="28408">
                  <c:v>43523.260416666599</c:v>
                </c:pt>
                <c:pt idx="28409">
                  <c:v>43523.28125</c:v>
                </c:pt>
                <c:pt idx="28410">
                  <c:v>43523.302083333401</c:v>
                </c:pt>
                <c:pt idx="28411">
                  <c:v>43523.322916666599</c:v>
                </c:pt>
                <c:pt idx="28412">
                  <c:v>43523.34375</c:v>
                </c:pt>
                <c:pt idx="28413">
                  <c:v>43523.364583333401</c:v>
                </c:pt>
                <c:pt idx="28414">
                  <c:v>43523.385416666599</c:v>
                </c:pt>
                <c:pt idx="28415">
                  <c:v>43523.40625</c:v>
                </c:pt>
                <c:pt idx="28416">
                  <c:v>43523.427083333401</c:v>
                </c:pt>
                <c:pt idx="28417">
                  <c:v>43523.447916666599</c:v>
                </c:pt>
                <c:pt idx="28418">
                  <c:v>43523.46875</c:v>
                </c:pt>
                <c:pt idx="28419">
                  <c:v>43523.489583333401</c:v>
                </c:pt>
                <c:pt idx="28420">
                  <c:v>43523.510416666599</c:v>
                </c:pt>
                <c:pt idx="28421">
                  <c:v>43523.53125</c:v>
                </c:pt>
                <c:pt idx="28422">
                  <c:v>43523.552083333401</c:v>
                </c:pt>
                <c:pt idx="28423">
                  <c:v>43523.572916666599</c:v>
                </c:pt>
                <c:pt idx="28424">
                  <c:v>43523.59375</c:v>
                </c:pt>
                <c:pt idx="28425">
                  <c:v>43523.614583333401</c:v>
                </c:pt>
                <c:pt idx="28426">
                  <c:v>43523.635416666599</c:v>
                </c:pt>
                <c:pt idx="28427">
                  <c:v>43523.65625</c:v>
                </c:pt>
                <c:pt idx="28428">
                  <c:v>43523.677083333401</c:v>
                </c:pt>
                <c:pt idx="28429">
                  <c:v>43523.697916666599</c:v>
                </c:pt>
                <c:pt idx="28430">
                  <c:v>43523.71875</c:v>
                </c:pt>
                <c:pt idx="28431">
                  <c:v>43523.739583333401</c:v>
                </c:pt>
                <c:pt idx="28432">
                  <c:v>43523.760416666599</c:v>
                </c:pt>
                <c:pt idx="28433">
                  <c:v>43523.78125</c:v>
                </c:pt>
                <c:pt idx="28434">
                  <c:v>43523.802083333401</c:v>
                </c:pt>
                <c:pt idx="28435">
                  <c:v>43523.822916666599</c:v>
                </c:pt>
                <c:pt idx="28436">
                  <c:v>43523.84375</c:v>
                </c:pt>
                <c:pt idx="28437">
                  <c:v>43523.864583333401</c:v>
                </c:pt>
                <c:pt idx="28438">
                  <c:v>43523.885416666599</c:v>
                </c:pt>
                <c:pt idx="28439">
                  <c:v>43523.90625</c:v>
                </c:pt>
                <c:pt idx="28440">
                  <c:v>43523.927083333401</c:v>
                </c:pt>
                <c:pt idx="28441">
                  <c:v>43523.947916666599</c:v>
                </c:pt>
                <c:pt idx="28442">
                  <c:v>43523.96875</c:v>
                </c:pt>
                <c:pt idx="28443">
                  <c:v>43523.989583333401</c:v>
                </c:pt>
                <c:pt idx="28444">
                  <c:v>43524.010416666599</c:v>
                </c:pt>
                <c:pt idx="28445">
                  <c:v>43524.03125</c:v>
                </c:pt>
                <c:pt idx="28446">
                  <c:v>43524.052083333401</c:v>
                </c:pt>
                <c:pt idx="28447">
                  <c:v>43524.072916666599</c:v>
                </c:pt>
                <c:pt idx="28448">
                  <c:v>43524.09375</c:v>
                </c:pt>
                <c:pt idx="28449">
                  <c:v>43524.114583333401</c:v>
                </c:pt>
                <c:pt idx="28450">
                  <c:v>43524.135416666599</c:v>
                </c:pt>
                <c:pt idx="28451">
                  <c:v>43524.15625</c:v>
                </c:pt>
                <c:pt idx="28452">
                  <c:v>43524.177083333401</c:v>
                </c:pt>
                <c:pt idx="28453">
                  <c:v>43524.197916666599</c:v>
                </c:pt>
                <c:pt idx="28454">
                  <c:v>43524.21875</c:v>
                </c:pt>
                <c:pt idx="28455">
                  <c:v>43524.239583333401</c:v>
                </c:pt>
                <c:pt idx="28456">
                  <c:v>43524.260416666599</c:v>
                </c:pt>
                <c:pt idx="28457">
                  <c:v>43524.28125</c:v>
                </c:pt>
                <c:pt idx="28458">
                  <c:v>43524.302083333401</c:v>
                </c:pt>
                <c:pt idx="28459">
                  <c:v>43524.322916666599</c:v>
                </c:pt>
                <c:pt idx="28460">
                  <c:v>43524.34375</c:v>
                </c:pt>
                <c:pt idx="28461">
                  <c:v>43524.364583333401</c:v>
                </c:pt>
                <c:pt idx="28462">
                  <c:v>43524.385416666599</c:v>
                </c:pt>
                <c:pt idx="28463">
                  <c:v>43524.40625</c:v>
                </c:pt>
                <c:pt idx="28464">
                  <c:v>43524.427083333401</c:v>
                </c:pt>
                <c:pt idx="28465">
                  <c:v>43524.447916666599</c:v>
                </c:pt>
                <c:pt idx="28466">
                  <c:v>43524.46875</c:v>
                </c:pt>
                <c:pt idx="28467">
                  <c:v>43524.489583333401</c:v>
                </c:pt>
                <c:pt idx="28468">
                  <c:v>43524.510416666599</c:v>
                </c:pt>
                <c:pt idx="28469">
                  <c:v>43524.53125</c:v>
                </c:pt>
                <c:pt idx="28470">
                  <c:v>43524.552083333401</c:v>
                </c:pt>
                <c:pt idx="28471">
                  <c:v>43524.572916666599</c:v>
                </c:pt>
                <c:pt idx="28472">
                  <c:v>43524.59375</c:v>
                </c:pt>
                <c:pt idx="28473">
                  <c:v>43524.614583333401</c:v>
                </c:pt>
                <c:pt idx="28474">
                  <c:v>43524.635416666599</c:v>
                </c:pt>
                <c:pt idx="28475">
                  <c:v>43524.65625</c:v>
                </c:pt>
                <c:pt idx="28476">
                  <c:v>43524.677083333401</c:v>
                </c:pt>
                <c:pt idx="28477">
                  <c:v>43524.697916666599</c:v>
                </c:pt>
                <c:pt idx="28478">
                  <c:v>43524.71875</c:v>
                </c:pt>
                <c:pt idx="28479">
                  <c:v>43524.739583333401</c:v>
                </c:pt>
                <c:pt idx="28480">
                  <c:v>43524.760416666599</c:v>
                </c:pt>
                <c:pt idx="28481">
                  <c:v>43524.78125</c:v>
                </c:pt>
                <c:pt idx="28482">
                  <c:v>43524.802083333401</c:v>
                </c:pt>
                <c:pt idx="28483">
                  <c:v>43524.822916666599</c:v>
                </c:pt>
                <c:pt idx="28484">
                  <c:v>43524.84375</c:v>
                </c:pt>
                <c:pt idx="28485">
                  <c:v>43524.864583333401</c:v>
                </c:pt>
                <c:pt idx="28486">
                  <c:v>43524.885416666599</c:v>
                </c:pt>
                <c:pt idx="28487">
                  <c:v>43524.90625</c:v>
                </c:pt>
                <c:pt idx="28488">
                  <c:v>43524.927083333401</c:v>
                </c:pt>
                <c:pt idx="28489">
                  <c:v>43524.947916666599</c:v>
                </c:pt>
                <c:pt idx="28490">
                  <c:v>43524.96875</c:v>
                </c:pt>
                <c:pt idx="28491">
                  <c:v>43524.989583333401</c:v>
                </c:pt>
                <c:pt idx="28492">
                  <c:v>43525.010416666599</c:v>
                </c:pt>
                <c:pt idx="28493">
                  <c:v>43525.03125</c:v>
                </c:pt>
                <c:pt idx="28494">
                  <c:v>43525.052083333401</c:v>
                </c:pt>
                <c:pt idx="28495">
                  <c:v>43525.072916666599</c:v>
                </c:pt>
                <c:pt idx="28496">
                  <c:v>43525.09375</c:v>
                </c:pt>
                <c:pt idx="28497">
                  <c:v>43525.114583333401</c:v>
                </c:pt>
                <c:pt idx="28498">
                  <c:v>43525.135416666599</c:v>
                </c:pt>
                <c:pt idx="28499">
                  <c:v>43525.15625</c:v>
                </c:pt>
                <c:pt idx="28500">
                  <c:v>43525.177083333401</c:v>
                </c:pt>
                <c:pt idx="28501">
                  <c:v>43525.197916666599</c:v>
                </c:pt>
                <c:pt idx="28502">
                  <c:v>43525.21875</c:v>
                </c:pt>
                <c:pt idx="28503">
                  <c:v>43525.239583333401</c:v>
                </c:pt>
                <c:pt idx="28504">
                  <c:v>43525.260416666599</c:v>
                </c:pt>
                <c:pt idx="28505">
                  <c:v>43525.28125</c:v>
                </c:pt>
                <c:pt idx="28506">
                  <c:v>43525.302083333401</c:v>
                </c:pt>
                <c:pt idx="28507">
                  <c:v>43525.322916666599</c:v>
                </c:pt>
                <c:pt idx="28508">
                  <c:v>43525.34375</c:v>
                </c:pt>
                <c:pt idx="28509">
                  <c:v>43525.364583333401</c:v>
                </c:pt>
                <c:pt idx="28510">
                  <c:v>43525.385416666599</c:v>
                </c:pt>
                <c:pt idx="28511">
                  <c:v>43525.40625</c:v>
                </c:pt>
                <c:pt idx="28512">
                  <c:v>43525.427083333401</c:v>
                </c:pt>
                <c:pt idx="28513">
                  <c:v>43525.447916666599</c:v>
                </c:pt>
                <c:pt idx="28514">
                  <c:v>43525.46875</c:v>
                </c:pt>
                <c:pt idx="28515">
                  <c:v>43525.489583333401</c:v>
                </c:pt>
                <c:pt idx="28516">
                  <c:v>43525.510416666599</c:v>
                </c:pt>
                <c:pt idx="28517">
                  <c:v>43525.53125</c:v>
                </c:pt>
                <c:pt idx="28518">
                  <c:v>43525.552083333401</c:v>
                </c:pt>
                <c:pt idx="28519">
                  <c:v>43525.572916666599</c:v>
                </c:pt>
                <c:pt idx="28520">
                  <c:v>43525.59375</c:v>
                </c:pt>
                <c:pt idx="28521">
                  <c:v>43525.614583333401</c:v>
                </c:pt>
                <c:pt idx="28522">
                  <c:v>43525.635416666599</c:v>
                </c:pt>
                <c:pt idx="28523">
                  <c:v>43525.65625</c:v>
                </c:pt>
                <c:pt idx="28524">
                  <c:v>43525.677083333401</c:v>
                </c:pt>
                <c:pt idx="28525">
                  <c:v>43525.697916666599</c:v>
                </c:pt>
                <c:pt idx="28526">
                  <c:v>43525.71875</c:v>
                </c:pt>
                <c:pt idx="28527">
                  <c:v>43525.739583333401</c:v>
                </c:pt>
                <c:pt idx="28528">
                  <c:v>43525.760416666599</c:v>
                </c:pt>
                <c:pt idx="28529">
                  <c:v>43525.78125</c:v>
                </c:pt>
                <c:pt idx="28530">
                  <c:v>43525.802083333401</c:v>
                </c:pt>
                <c:pt idx="28531">
                  <c:v>43525.822916666599</c:v>
                </c:pt>
                <c:pt idx="28532">
                  <c:v>43525.84375</c:v>
                </c:pt>
                <c:pt idx="28533">
                  <c:v>43525.864583333401</c:v>
                </c:pt>
                <c:pt idx="28534">
                  <c:v>43525.885416666599</c:v>
                </c:pt>
                <c:pt idx="28535">
                  <c:v>43525.90625</c:v>
                </c:pt>
                <c:pt idx="28536">
                  <c:v>43525.927083333401</c:v>
                </c:pt>
                <c:pt idx="28537">
                  <c:v>43525.947916666599</c:v>
                </c:pt>
                <c:pt idx="28538">
                  <c:v>43525.96875</c:v>
                </c:pt>
                <c:pt idx="28539">
                  <c:v>43525.989583333401</c:v>
                </c:pt>
                <c:pt idx="28540">
                  <c:v>43526.010416666599</c:v>
                </c:pt>
                <c:pt idx="28541">
                  <c:v>43526.03125</c:v>
                </c:pt>
                <c:pt idx="28542">
                  <c:v>43526.052083333401</c:v>
                </c:pt>
                <c:pt idx="28543">
                  <c:v>43526.072916666599</c:v>
                </c:pt>
                <c:pt idx="28544">
                  <c:v>43526.09375</c:v>
                </c:pt>
                <c:pt idx="28545">
                  <c:v>43526.114583333401</c:v>
                </c:pt>
                <c:pt idx="28546">
                  <c:v>43526.135416666599</c:v>
                </c:pt>
                <c:pt idx="28547">
                  <c:v>43526.15625</c:v>
                </c:pt>
                <c:pt idx="28548">
                  <c:v>43526.177083333401</c:v>
                </c:pt>
                <c:pt idx="28549">
                  <c:v>43526.197916666599</c:v>
                </c:pt>
                <c:pt idx="28550">
                  <c:v>43526.21875</c:v>
                </c:pt>
                <c:pt idx="28551">
                  <c:v>43526.239583333401</c:v>
                </c:pt>
                <c:pt idx="28552">
                  <c:v>43526.260416666599</c:v>
                </c:pt>
                <c:pt idx="28553">
                  <c:v>43526.28125</c:v>
                </c:pt>
                <c:pt idx="28554">
                  <c:v>43526.302083333401</c:v>
                </c:pt>
                <c:pt idx="28555">
                  <c:v>43526.322916666599</c:v>
                </c:pt>
                <c:pt idx="28556">
                  <c:v>43526.34375</c:v>
                </c:pt>
                <c:pt idx="28557">
                  <c:v>43526.364583333401</c:v>
                </c:pt>
                <c:pt idx="28558">
                  <c:v>43526.385416666599</c:v>
                </c:pt>
                <c:pt idx="28559">
                  <c:v>43526.40625</c:v>
                </c:pt>
                <c:pt idx="28560">
                  <c:v>43526.427083333401</c:v>
                </c:pt>
                <c:pt idx="28561">
                  <c:v>43526.447916666599</c:v>
                </c:pt>
                <c:pt idx="28562">
                  <c:v>43526.46875</c:v>
                </c:pt>
                <c:pt idx="28563">
                  <c:v>43526.489583333401</c:v>
                </c:pt>
                <c:pt idx="28564">
                  <c:v>43526.510416666599</c:v>
                </c:pt>
                <c:pt idx="28565">
                  <c:v>43526.53125</c:v>
                </c:pt>
                <c:pt idx="28566">
                  <c:v>43526.552083333401</c:v>
                </c:pt>
                <c:pt idx="28567">
                  <c:v>43526.572916666599</c:v>
                </c:pt>
                <c:pt idx="28568">
                  <c:v>43526.59375</c:v>
                </c:pt>
                <c:pt idx="28569">
                  <c:v>43526.614583333401</c:v>
                </c:pt>
                <c:pt idx="28570">
                  <c:v>43526.635416666599</c:v>
                </c:pt>
                <c:pt idx="28571">
                  <c:v>43526.65625</c:v>
                </c:pt>
                <c:pt idx="28572">
                  <c:v>43526.677083333401</c:v>
                </c:pt>
                <c:pt idx="28573">
                  <c:v>43526.697916666599</c:v>
                </c:pt>
                <c:pt idx="28574">
                  <c:v>43526.71875</c:v>
                </c:pt>
                <c:pt idx="28575">
                  <c:v>43526.739583333401</c:v>
                </c:pt>
                <c:pt idx="28576">
                  <c:v>43526.760416666599</c:v>
                </c:pt>
                <c:pt idx="28577">
                  <c:v>43526.78125</c:v>
                </c:pt>
                <c:pt idx="28578">
                  <c:v>43526.802083333401</c:v>
                </c:pt>
                <c:pt idx="28579">
                  <c:v>43526.822916666599</c:v>
                </c:pt>
                <c:pt idx="28580">
                  <c:v>43526.84375</c:v>
                </c:pt>
                <c:pt idx="28581">
                  <c:v>43526.864583333401</c:v>
                </c:pt>
                <c:pt idx="28582">
                  <c:v>43526.885416666599</c:v>
                </c:pt>
                <c:pt idx="28583">
                  <c:v>43526.90625</c:v>
                </c:pt>
                <c:pt idx="28584">
                  <c:v>43526.927083333401</c:v>
                </c:pt>
                <c:pt idx="28585">
                  <c:v>43526.947916666599</c:v>
                </c:pt>
                <c:pt idx="28586">
                  <c:v>43526.96875</c:v>
                </c:pt>
                <c:pt idx="28587">
                  <c:v>43526.989583333401</c:v>
                </c:pt>
                <c:pt idx="28588">
                  <c:v>43527.010416666599</c:v>
                </c:pt>
                <c:pt idx="28589">
                  <c:v>43527.03125</c:v>
                </c:pt>
                <c:pt idx="28590">
                  <c:v>43527.052083333401</c:v>
                </c:pt>
                <c:pt idx="28591">
                  <c:v>43527.072916666599</c:v>
                </c:pt>
                <c:pt idx="28592">
                  <c:v>43527.09375</c:v>
                </c:pt>
                <c:pt idx="28593">
                  <c:v>43527.114583333401</c:v>
                </c:pt>
                <c:pt idx="28594">
                  <c:v>43527.135416666599</c:v>
                </c:pt>
                <c:pt idx="28595">
                  <c:v>43527.15625</c:v>
                </c:pt>
                <c:pt idx="28596">
                  <c:v>43527.177083333401</c:v>
                </c:pt>
                <c:pt idx="28597">
                  <c:v>43527.197916666599</c:v>
                </c:pt>
                <c:pt idx="28598">
                  <c:v>43527.21875</c:v>
                </c:pt>
                <c:pt idx="28599">
                  <c:v>43527.239583333401</c:v>
                </c:pt>
                <c:pt idx="28600">
                  <c:v>43527.260416666599</c:v>
                </c:pt>
                <c:pt idx="28601">
                  <c:v>43527.28125</c:v>
                </c:pt>
                <c:pt idx="28602">
                  <c:v>43527.302083333401</c:v>
                </c:pt>
                <c:pt idx="28603">
                  <c:v>43527.322916666599</c:v>
                </c:pt>
                <c:pt idx="28604">
                  <c:v>43527.34375</c:v>
                </c:pt>
                <c:pt idx="28605">
                  <c:v>43527.364583333401</c:v>
                </c:pt>
                <c:pt idx="28606">
                  <c:v>43527.385416666599</c:v>
                </c:pt>
                <c:pt idx="28607">
                  <c:v>43527.40625</c:v>
                </c:pt>
                <c:pt idx="28608">
                  <c:v>43527.427083333401</c:v>
                </c:pt>
                <c:pt idx="28609">
                  <c:v>43527.447916666599</c:v>
                </c:pt>
                <c:pt idx="28610">
                  <c:v>43527.46875</c:v>
                </c:pt>
                <c:pt idx="28611">
                  <c:v>43527.489583333401</c:v>
                </c:pt>
                <c:pt idx="28612">
                  <c:v>43527.510416666599</c:v>
                </c:pt>
                <c:pt idx="28613">
                  <c:v>43527.53125</c:v>
                </c:pt>
                <c:pt idx="28614">
                  <c:v>43527.552083333401</c:v>
                </c:pt>
                <c:pt idx="28615">
                  <c:v>43527.572916666599</c:v>
                </c:pt>
                <c:pt idx="28616">
                  <c:v>43527.59375</c:v>
                </c:pt>
                <c:pt idx="28617">
                  <c:v>43527.614583333401</c:v>
                </c:pt>
                <c:pt idx="28618">
                  <c:v>43527.635416666599</c:v>
                </c:pt>
                <c:pt idx="28619">
                  <c:v>43527.65625</c:v>
                </c:pt>
                <c:pt idx="28620">
                  <c:v>43527.677083333401</c:v>
                </c:pt>
                <c:pt idx="28621">
                  <c:v>43527.697916666599</c:v>
                </c:pt>
                <c:pt idx="28622">
                  <c:v>43527.71875</c:v>
                </c:pt>
                <c:pt idx="28623">
                  <c:v>43527.739583333401</c:v>
                </c:pt>
                <c:pt idx="28624">
                  <c:v>43527.760416666599</c:v>
                </c:pt>
                <c:pt idx="28625">
                  <c:v>43527.78125</c:v>
                </c:pt>
                <c:pt idx="28626">
                  <c:v>43527.802083333401</c:v>
                </c:pt>
                <c:pt idx="28627">
                  <c:v>43527.822916666599</c:v>
                </c:pt>
                <c:pt idx="28628">
                  <c:v>43527.84375</c:v>
                </c:pt>
                <c:pt idx="28629">
                  <c:v>43527.864583333401</c:v>
                </c:pt>
                <c:pt idx="28630">
                  <c:v>43527.885416666599</c:v>
                </c:pt>
                <c:pt idx="28631">
                  <c:v>43527.90625</c:v>
                </c:pt>
                <c:pt idx="28632">
                  <c:v>43527.927083333401</c:v>
                </c:pt>
                <c:pt idx="28633">
                  <c:v>43527.947916666599</c:v>
                </c:pt>
                <c:pt idx="28634">
                  <c:v>43527.96875</c:v>
                </c:pt>
                <c:pt idx="28635">
                  <c:v>43527.989583333401</c:v>
                </c:pt>
                <c:pt idx="28636">
                  <c:v>43528.010416666599</c:v>
                </c:pt>
                <c:pt idx="28637">
                  <c:v>43528.03125</c:v>
                </c:pt>
                <c:pt idx="28638">
                  <c:v>43528.052083333401</c:v>
                </c:pt>
                <c:pt idx="28639">
                  <c:v>43528.072916666599</c:v>
                </c:pt>
                <c:pt idx="28640">
                  <c:v>43528.09375</c:v>
                </c:pt>
                <c:pt idx="28641">
                  <c:v>43528.114583333401</c:v>
                </c:pt>
                <c:pt idx="28642">
                  <c:v>43528.135416666599</c:v>
                </c:pt>
                <c:pt idx="28643">
                  <c:v>43528.15625</c:v>
                </c:pt>
                <c:pt idx="28644">
                  <c:v>43528.177083333401</c:v>
                </c:pt>
                <c:pt idx="28645">
                  <c:v>43528.197916666599</c:v>
                </c:pt>
                <c:pt idx="28646">
                  <c:v>43528.21875</c:v>
                </c:pt>
                <c:pt idx="28647">
                  <c:v>43528.239583333401</c:v>
                </c:pt>
                <c:pt idx="28648">
                  <c:v>43528.260416666599</c:v>
                </c:pt>
                <c:pt idx="28649">
                  <c:v>43528.28125</c:v>
                </c:pt>
                <c:pt idx="28650">
                  <c:v>43528.302083333401</c:v>
                </c:pt>
                <c:pt idx="28651">
                  <c:v>43528.322916666599</c:v>
                </c:pt>
                <c:pt idx="28652">
                  <c:v>43528.34375</c:v>
                </c:pt>
                <c:pt idx="28653">
                  <c:v>43528.364583333401</c:v>
                </c:pt>
                <c:pt idx="28654">
                  <c:v>43528.385416666599</c:v>
                </c:pt>
                <c:pt idx="28655">
                  <c:v>43528.40625</c:v>
                </c:pt>
                <c:pt idx="28656">
                  <c:v>43528.427083333401</c:v>
                </c:pt>
                <c:pt idx="28657">
                  <c:v>43528.447916666599</c:v>
                </c:pt>
                <c:pt idx="28658">
                  <c:v>43528.46875</c:v>
                </c:pt>
                <c:pt idx="28659">
                  <c:v>43528.489583333401</c:v>
                </c:pt>
                <c:pt idx="28660">
                  <c:v>43528.510416666599</c:v>
                </c:pt>
                <c:pt idx="28661">
                  <c:v>43528.53125</c:v>
                </c:pt>
                <c:pt idx="28662">
                  <c:v>43528.552083333401</c:v>
                </c:pt>
                <c:pt idx="28663">
                  <c:v>43528.572916666599</c:v>
                </c:pt>
                <c:pt idx="28664">
                  <c:v>43528.59375</c:v>
                </c:pt>
                <c:pt idx="28665">
                  <c:v>43528.614583333401</c:v>
                </c:pt>
                <c:pt idx="28666">
                  <c:v>43528.635416666599</c:v>
                </c:pt>
                <c:pt idx="28667">
                  <c:v>43528.65625</c:v>
                </c:pt>
                <c:pt idx="28668">
                  <c:v>43528.677083333401</c:v>
                </c:pt>
                <c:pt idx="28669">
                  <c:v>43528.697916666599</c:v>
                </c:pt>
                <c:pt idx="28670">
                  <c:v>43528.71875</c:v>
                </c:pt>
                <c:pt idx="28671">
                  <c:v>43528.739583333401</c:v>
                </c:pt>
                <c:pt idx="28672">
                  <c:v>43528.760416666599</c:v>
                </c:pt>
                <c:pt idx="28673">
                  <c:v>43528.78125</c:v>
                </c:pt>
                <c:pt idx="28674">
                  <c:v>43528.802083333401</c:v>
                </c:pt>
                <c:pt idx="28675">
                  <c:v>43528.822916666599</c:v>
                </c:pt>
                <c:pt idx="28676">
                  <c:v>43528.84375</c:v>
                </c:pt>
                <c:pt idx="28677">
                  <c:v>43528.864583333401</c:v>
                </c:pt>
                <c:pt idx="28678">
                  <c:v>43528.885416666599</c:v>
                </c:pt>
                <c:pt idx="28679">
                  <c:v>43528.90625</c:v>
                </c:pt>
                <c:pt idx="28680">
                  <c:v>43528.927083333401</c:v>
                </c:pt>
                <c:pt idx="28681">
                  <c:v>43528.947916666599</c:v>
                </c:pt>
                <c:pt idx="28682">
                  <c:v>43528.96875</c:v>
                </c:pt>
                <c:pt idx="28683">
                  <c:v>43528.989583333401</c:v>
                </c:pt>
                <c:pt idx="28684">
                  <c:v>43529.010416666599</c:v>
                </c:pt>
                <c:pt idx="28685">
                  <c:v>43529.03125</c:v>
                </c:pt>
                <c:pt idx="28686">
                  <c:v>43529.052083333401</c:v>
                </c:pt>
                <c:pt idx="28687">
                  <c:v>43529.072916666599</c:v>
                </c:pt>
                <c:pt idx="28688">
                  <c:v>43529.09375</c:v>
                </c:pt>
                <c:pt idx="28689">
                  <c:v>43529.114583333401</c:v>
                </c:pt>
                <c:pt idx="28690">
                  <c:v>43529.135416666599</c:v>
                </c:pt>
                <c:pt idx="28691">
                  <c:v>43529.15625</c:v>
                </c:pt>
                <c:pt idx="28692">
                  <c:v>43529.177083333401</c:v>
                </c:pt>
                <c:pt idx="28693">
                  <c:v>43529.197916666599</c:v>
                </c:pt>
                <c:pt idx="28694">
                  <c:v>43529.21875</c:v>
                </c:pt>
                <c:pt idx="28695">
                  <c:v>43529.239583333401</c:v>
                </c:pt>
                <c:pt idx="28696">
                  <c:v>43529.260416666599</c:v>
                </c:pt>
                <c:pt idx="28697">
                  <c:v>43529.28125</c:v>
                </c:pt>
                <c:pt idx="28698">
                  <c:v>43529.302083333401</c:v>
                </c:pt>
                <c:pt idx="28699">
                  <c:v>43529.322916666599</c:v>
                </c:pt>
                <c:pt idx="28700">
                  <c:v>43529.34375</c:v>
                </c:pt>
                <c:pt idx="28701">
                  <c:v>43529.364583333401</c:v>
                </c:pt>
                <c:pt idx="28702">
                  <c:v>43529.385416666599</c:v>
                </c:pt>
                <c:pt idx="28703">
                  <c:v>43529.40625</c:v>
                </c:pt>
                <c:pt idx="28704">
                  <c:v>43529.427083333401</c:v>
                </c:pt>
                <c:pt idx="28705">
                  <c:v>43529.447916666599</c:v>
                </c:pt>
                <c:pt idx="28706">
                  <c:v>43529.46875</c:v>
                </c:pt>
                <c:pt idx="28707">
                  <c:v>43529.489583333401</c:v>
                </c:pt>
                <c:pt idx="28708">
                  <c:v>43529.510416666599</c:v>
                </c:pt>
                <c:pt idx="28709">
                  <c:v>43529.53125</c:v>
                </c:pt>
                <c:pt idx="28710">
                  <c:v>43529.552083333401</c:v>
                </c:pt>
                <c:pt idx="28711">
                  <c:v>43529.572916666599</c:v>
                </c:pt>
                <c:pt idx="28712">
                  <c:v>43529.59375</c:v>
                </c:pt>
                <c:pt idx="28713">
                  <c:v>43529.614583333401</c:v>
                </c:pt>
                <c:pt idx="28714">
                  <c:v>43529.635416666599</c:v>
                </c:pt>
                <c:pt idx="28715">
                  <c:v>43529.65625</c:v>
                </c:pt>
                <c:pt idx="28716">
                  <c:v>43529.677083333401</c:v>
                </c:pt>
                <c:pt idx="28717">
                  <c:v>43529.697916666599</c:v>
                </c:pt>
                <c:pt idx="28718">
                  <c:v>43529.71875</c:v>
                </c:pt>
                <c:pt idx="28719">
                  <c:v>43529.739583333401</c:v>
                </c:pt>
                <c:pt idx="28720">
                  <c:v>43529.760416666599</c:v>
                </c:pt>
                <c:pt idx="28721">
                  <c:v>43529.78125</c:v>
                </c:pt>
                <c:pt idx="28722">
                  <c:v>43529.802083333401</c:v>
                </c:pt>
                <c:pt idx="28723">
                  <c:v>43529.822916666599</c:v>
                </c:pt>
                <c:pt idx="28724">
                  <c:v>43529.84375</c:v>
                </c:pt>
                <c:pt idx="28725">
                  <c:v>43529.864583333401</c:v>
                </c:pt>
                <c:pt idx="28726">
                  <c:v>43529.885416666599</c:v>
                </c:pt>
                <c:pt idx="28727">
                  <c:v>43529.90625</c:v>
                </c:pt>
                <c:pt idx="28728">
                  <c:v>43529.927083333401</c:v>
                </c:pt>
                <c:pt idx="28729">
                  <c:v>43529.947916666599</c:v>
                </c:pt>
                <c:pt idx="28730">
                  <c:v>43529.96875</c:v>
                </c:pt>
                <c:pt idx="28731">
                  <c:v>43529.989583333401</c:v>
                </c:pt>
                <c:pt idx="28732">
                  <c:v>43530.010416666599</c:v>
                </c:pt>
                <c:pt idx="28733">
                  <c:v>43530.03125</c:v>
                </c:pt>
                <c:pt idx="28734">
                  <c:v>43530.052083333401</c:v>
                </c:pt>
                <c:pt idx="28735">
                  <c:v>43530.072916666599</c:v>
                </c:pt>
                <c:pt idx="28736">
                  <c:v>43530.09375</c:v>
                </c:pt>
                <c:pt idx="28737">
                  <c:v>43530.114583333401</c:v>
                </c:pt>
                <c:pt idx="28738">
                  <c:v>43530.135416666599</c:v>
                </c:pt>
                <c:pt idx="28739">
                  <c:v>43530.15625</c:v>
                </c:pt>
                <c:pt idx="28740">
                  <c:v>43530.177083333401</c:v>
                </c:pt>
                <c:pt idx="28741">
                  <c:v>43530.197916666599</c:v>
                </c:pt>
                <c:pt idx="28742">
                  <c:v>43530.21875</c:v>
                </c:pt>
                <c:pt idx="28743">
                  <c:v>43530.239583333401</c:v>
                </c:pt>
                <c:pt idx="28744">
                  <c:v>43530.260416666599</c:v>
                </c:pt>
                <c:pt idx="28745">
                  <c:v>43530.28125</c:v>
                </c:pt>
                <c:pt idx="28746">
                  <c:v>43530.302083333401</c:v>
                </c:pt>
                <c:pt idx="28747">
                  <c:v>43530.322916666599</c:v>
                </c:pt>
                <c:pt idx="28748">
                  <c:v>43530.34375</c:v>
                </c:pt>
                <c:pt idx="28749">
                  <c:v>43530.364583333401</c:v>
                </c:pt>
                <c:pt idx="28750">
                  <c:v>43530.385416666599</c:v>
                </c:pt>
                <c:pt idx="28751">
                  <c:v>43530.40625</c:v>
                </c:pt>
                <c:pt idx="28752">
                  <c:v>43530.427083333401</c:v>
                </c:pt>
                <c:pt idx="28753">
                  <c:v>43530.447916666599</c:v>
                </c:pt>
                <c:pt idx="28754">
                  <c:v>43530.46875</c:v>
                </c:pt>
                <c:pt idx="28755">
                  <c:v>43530.489583333401</c:v>
                </c:pt>
                <c:pt idx="28756">
                  <c:v>43530.510416666599</c:v>
                </c:pt>
                <c:pt idx="28757">
                  <c:v>43530.53125</c:v>
                </c:pt>
                <c:pt idx="28758">
                  <c:v>43530.552083333401</c:v>
                </c:pt>
                <c:pt idx="28759">
                  <c:v>43530.572916666599</c:v>
                </c:pt>
                <c:pt idx="28760">
                  <c:v>43530.59375</c:v>
                </c:pt>
                <c:pt idx="28761">
                  <c:v>43530.614583333401</c:v>
                </c:pt>
                <c:pt idx="28762">
                  <c:v>43530.635416666599</c:v>
                </c:pt>
                <c:pt idx="28763">
                  <c:v>43530.65625</c:v>
                </c:pt>
                <c:pt idx="28764">
                  <c:v>43530.677083333401</c:v>
                </c:pt>
                <c:pt idx="28765">
                  <c:v>43530.697916666599</c:v>
                </c:pt>
                <c:pt idx="28766">
                  <c:v>43530.71875</c:v>
                </c:pt>
                <c:pt idx="28767">
                  <c:v>43530.739583333401</c:v>
                </c:pt>
                <c:pt idx="28768">
                  <c:v>43530.760416666599</c:v>
                </c:pt>
                <c:pt idx="28769">
                  <c:v>43530.78125</c:v>
                </c:pt>
                <c:pt idx="28770">
                  <c:v>43530.802083333401</c:v>
                </c:pt>
                <c:pt idx="28771">
                  <c:v>43530.822916666599</c:v>
                </c:pt>
                <c:pt idx="28772">
                  <c:v>43530.84375</c:v>
                </c:pt>
                <c:pt idx="28773">
                  <c:v>43530.864583333401</c:v>
                </c:pt>
                <c:pt idx="28774">
                  <c:v>43530.885416666599</c:v>
                </c:pt>
                <c:pt idx="28775">
                  <c:v>43530.90625</c:v>
                </c:pt>
                <c:pt idx="28776">
                  <c:v>43530.927083333401</c:v>
                </c:pt>
                <c:pt idx="28777">
                  <c:v>43530.947916666599</c:v>
                </c:pt>
                <c:pt idx="28778">
                  <c:v>43530.96875</c:v>
                </c:pt>
                <c:pt idx="28779">
                  <c:v>43530.989583333401</c:v>
                </c:pt>
                <c:pt idx="28780">
                  <c:v>43531.010416666599</c:v>
                </c:pt>
                <c:pt idx="28781">
                  <c:v>43531.03125</c:v>
                </c:pt>
                <c:pt idx="28782">
                  <c:v>43531.052083333401</c:v>
                </c:pt>
                <c:pt idx="28783">
                  <c:v>43531.072916666599</c:v>
                </c:pt>
                <c:pt idx="28784">
                  <c:v>43531.09375</c:v>
                </c:pt>
                <c:pt idx="28785">
                  <c:v>43531.114583333401</c:v>
                </c:pt>
                <c:pt idx="28786">
                  <c:v>43531.135416666599</c:v>
                </c:pt>
                <c:pt idx="28787">
                  <c:v>43531.15625</c:v>
                </c:pt>
                <c:pt idx="28788">
                  <c:v>43531.177083333401</c:v>
                </c:pt>
                <c:pt idx="28789">
                  <c:v>43531.197916666599</c:v>
                </c:pt>
                <c:pt idx="28790">
                  <c:v>43531.21875</c:v>
                </c:pt>
                <c:pt idx="28791">
                  <c:v>43531.239583333401</c:v>
                </c:pt>
                <c:pt idx="28792">
                  <c:v>43531.260416666599</c:v>
                </c:pt>
                <c:pt idx="28793">
                  <c:v>43531.28125</c:v>
                </c:pt>
                <c:pt idx="28794">
                  <c:v>43531.302083333401</c:v>
                </c:pt>
                <c:pt idx="28795">
                  <c:v>43531.322916666599</c:v>
                </c:pt>
                <c:pt idx="28796">
                  <c:v>43531.34375</c:v>
                </c:pt>
                <c:pt idx="28797">
                  <c:v>43531.364583333401</c:v>
                </c:pt>
                <c:pt idx="28798">
                  <c:v>43531.385416666599</c:v>
                </c:pt>
                <c:pt idx="28799">
                  <c:v>43531.40625</c:v>
                </c:pt>
                <c:pt idx="28800">
                  <c:v>43531.427083333401</c:v>
                </c:pt>
                <c:pt idx="28801">
                  <c:v>43531.447916666599</c:v>
                </c:pt>
                <c:pt idx="28802">
                  <c:v>43531.46875</c:v>
                </c:pt>
                <c:pt idx="28803">
                  <c:v>43531.489583333401</c:v>
                </c:pt>
                <c:pt idx="28804">
                  <c:v>43531.510416666599</c:v>
                </c:pt>
                <c:pt idx="28805">
                  <c:v>43531.53125</c:v>
                </c:pt>
                <c:pt idx="28806">
                  <c:v>43531.552083333401</c:v>
                </c:pt>
                <c:pt idx="28807">
                  <c:v>43531.572916666599</c:v>
                </c:pt>
                <c:pt idx="28808">
                  <c:v>43531.59375</c:v>
                </c:pt>
                <c:pt idx="28809">
                  <c:v>43531.614583333401</c:v>
                </c:pt>
                <c:pt idx="28810">
                  <c:v>43531.635416666599</c:v>
                </c:pt>
                <c:pt idx="28811">
                  <c:v>43531.65625</c:v>
                </c:pt>
                <c:pt idx="28812">
                  <c:v>43531.677083333401</c:v>
                </c:pt>
                <c:pt idx="28813">
                  <c:v>43531.697916666599</c:v>
                </c:pt>
                <c:pt idx="28814">
                  <c:v>43531.71875</c:v>
                </c:pt>
                <c:pt idx="28815">
                  <c:v>43531.739583333401</c:v>
                </c:pt>
                <c:pt idx="28816">
                  <c:v>43531.760416666599</c:v>
                </c:pt>
                <c:pt idx="28817">
                  <c:v>43531.78125</c:v>
                </c:pt>
                <c:pt idx="28818">
                  <c:v>43531.802083333401</c:v>
                </c:pt>
                <c:pt idx="28819">
                  <c:v>43531.822916666599</c:v>
                </c:pt>
                <c:pt idx="28820">
                  <c:v>43531.84375</c:v>
                </c:pt>
                <c:pt idx="28821">
                  <c:v>43531.864583333401</c:v>
                </c:pt>
                <c:pt idx="28822">
                  <c:v>43531.885416666599</c:v>
                </c:pt>
                <c:pt idx="28823">
                  <c:v>43531.90625</c:v>
                </c:pt>
                <c:pt idx="28824">
                  <c:v>43531.927083333401</c:v>
                </c:pt>
                <c:pt idx="28825">
                  <c:v>43531.947916666599</c:v>
                </c:pt>
                <c:pt idx="28826">
                  <c:v>43531.96875</c:v>
                </c:pt>
                <c:pt idx="28827">
                  <c:v>43531.989583333401</c:v>
                </c:pt>
                <c:pt idx="28828">
                  <c:v>43532.010416666599</c:v>
                </c:pt>
                <c:pt idx="28829">
                  <c:v>43532.03125</c:v>
                </c:pt>
                <c:pt idx="28830">
                  <c:v>43532.052083333401</c:v>
                </c:pt>
                <c:pt idx="28831">
                  <c:v>43532.072916666599</c:v>
                </c:pt>
                <c:pt idx="28832">
                  <c:v>43532.09375</c:v>
                </c:pt>
                <c:pt idx="28833">
                  <c:v>43532.114583333401</c:v>
                </c:pt>
                <c:pt idx="28834">
                  <c:v>43532.135416666599</c:v>
                </c:pt>
                <c:pt idx="28835">
                  <c:v>43532.15625</c:v>
                </c:pt>
                <c:pt idx="28836">
                  <c:v>43532.177083333401</c:v>
                </c:pt>
                <c:pt idx="28837">
                  <c:v>43532.197916666599</c:v>
                </c:pt>
                <c:pt idx="28838">
                  <c:v>43532.21875</c:v>
                </c:pt>
                <c:pt idx="28839">
                  <c:v>43532.239583333401</c:v>
                </c:pt>
                <c:pt idx="28840">
                  <c:v>43532.260416666599</c:v>
                </c:pt>
                <c:pt idx="28841">
                  <c:v>43532.28125</c:v>
                </c:pt>
                <c:pt idx="28842">
                  <c:v>43532.302083333401</c:v>
                </c:pt>
                <c:pt idx="28843">
                  <c:v>43532.322916666599</c:v>
                </c:pt>
                <c:pt idx="28844">
                  <c:v>43532.34375</c:v>
                </c:pt>
                <c:pt idx="28845">
                  <c:v>43532.364583333401</c:v>
                </c:pt>
                <c:pt idx="28846">
                  <c:v>43532.385416666599</c:v>
                </c:pt>
                <c:pt idx="28847">
                  <c:v>43532.40625</c:v>
                </c:pt>
                <c:pt idx="28848">
                  <c:v>43532.427083333401</c:v>
                </c:pt>
                <c:pt idx="28849">
                  <c:v>43532.447916666599</c:v>
                </c:pt>
                <c:pt idx="28850">
                  <c:v>43532.46875</c:v>
                </c:pt>
                <c:pt idx="28851">
                  <c:v>43532.489583333401</c:v>
                </c:pt>
                <c:pt idx="28852">
                  <c:v>43532.510416666599</c:v>
                </c:pt>
                <c:pt idx="28853">
                  <c:v>43532.53125</c:v>
                </c:pt>
                <c:pt idx="28854">
                  <c:v>43532.552083333401</c:v>
                </c:pt>
                <c:pt idx="28855">
                  <c:v>43532.572916666599</c:v>
                </c:pt>
                <c:pt idx="28856">
                  <c:v>43532.59375</c:v>
                </c:pt>
                <c:pt idx="28857">
                  <c:v>43532.614583333401</c:v>
                </c:pt>
                <c:pt idx="28858">
                  <c:v>43532.635416666599</c:v>
                </c:pt>
                <c:pt idx="28859">
                  <c:v>43532.65625</c:v>
                </c:pt>
                <c:pt idx="28860">
                  <c:v>43532.677083333401</c:v>
                </c:pt>
                <c:pt idx="28861">
                  <c:v>43532.697916666599</c:v>
                </c:pt>
                <c:pt idx="28862">
                  <c:v>43532.71875</c:v>
                </c:pt>
                <c:pt idx="28863">
                  <c:v>43532.739583333401</c:v>
                </c:pt>
                <c:pt idx="28864">
                  <c:v>43532.760416666599</c:v>
                </c:pt>
                <c:pt idx="28865">
                  <c:v>43532.78125</c:v>
                </c:pt>
                <c:pt idx="28866">
                  <c:v>43532.802083333401</c:v>
                </c:pt>
                <c:pt idx="28867">
                  <c:v>43532.822916666599</c:v>
                </c:pt>
                <c:pt idx="28868">
                  <c:v>43532.84375</c:v>
                </c:pt>
                <c:pt idx="28869">
                  <c:v>43532.864583333401</c:v>
                </c:pt>
                <c:pt idx="28870">
                  <c:v>43532.885416666599</c:v>
                </c:pt>
                <c:pt idx="28871">
                  <c:v>43532.90625</c:v>
                </c:pt>
                <c:pt idx="28872">
                  <c:v>43532.927083333401</c:v>
                </c:pt>
                <c:pt idx="28873">
                  <c:v>43532.947916666599</c:v>
                </c:pt>
                <c:pt idx="28874">
                  <c:v>43532.96875</c:v>
                </c:pt>
                <c:pt idx="28875">
                  <c:v>43532.989583333401</c:v>
                </c:pt>
                <c:pt idx="28876">
                  <c:v>43533.010416666599</c:v>
                </c:pt>
                <c:pt idx="28877">
                  <c:v>43533.03125</c:v>
                </c:pt>
                <c:pt idx="28878">
                  <c:v>43533.052083333401</c:v>
                </c:pt>
                <c:pt idx="28879">
                  <c:v>43533.072916666599</c:v>
                </c:pt>
                <c:pt idx="28880">
                  <c:v>43533.09375</c:v>
                </c:pt>
                <c:pt idx="28881">
                  <c:v>43533.114583333401</c:v>
                </c:pt>
                <c:pt idx="28882">
                  <c:v>43533.135416666599</c:v>
                </c:pt>
                <c:pt idx="28883">
                  <c:v>43533.15625</c:v>
                </c:pt>
                <c:pt idx="28884">
                  <c:v>43533.177083333401</c:v>
                </c:pt>
                <c:pt idx="28885">
                  <c:v>43533.197916666599</c:v>
                </c:pt>
                <c:pt idx="28886">
                  <c:v>43533.21875</c:v>
                </c:pt>
                <c:pt idx="28887">
                  <c:v>43533.239583333401</c:v>
                </c:pt>
                <c:pt idx="28888">
                  <c:v>43533.260416666599</c:v>
                </c:pt>
                <c:pt idx="28889">
                  <c:v>43533.28125</c:v>
                </c:pt>
                <c:pt idx="28890">
                  <c:v>43533.302083333401</c:v>
                </c:pt>
                <c:pt idx="28891">
                  <c:v>43533.322916666599</c:v>
                </c:pt>
                <c:pt idx="28892">
                  <c:v>43533.34375</c:v>
                </c:pt>
                <c:pt idx="28893">
                  <c:v>43533.364583333401</c:v>
                </c:pt>
                <c:pt idx="28894">
                  <c:v>43533.385416666599</c:v>
                </c:pt>
                <c:pt idx="28895">
                  <c:v>43533.40625</c:v>
                </c:pt>
                <c:pt idx="28896">
                  <c:v>43533.427083333401</c:v>
                </c:pt>
                <c:pt idx="28897">
                  <c:v>43533.447916666599</c:v>
                </c:pt>
                <c:pt idx="28898">
                  <c:v>43533.46875</c:v>
                </c:pt>
                <c:pt idx="28899">
                  <c:v>43533.489583333401</c:v>
                </c:pt>
                <c:pt idx="28900">
                  <c:v>43533.510416666599</c:v>
                </c:pt>
                <c:pt idx="28901">
                  <c:v>43533.53125</c:v>
                </c:pt>
                <c:pt idx="28902">
                  <c:v>43533.552083333401</c:v>
                </c:pt>
                <c:pt idx="28903">
                  <c:v>43533.572916666599</c:v>
                </c:pt>
                <c:pt idx="28904">
                  <c:v>43533.59375</c:v>
                </c:pt>
                <c:pt idx="28905">
                  <c:v>43533.614583333401</c:v>
                </c:pt>
                <c:pt idx="28906">
                  <c:v>43533.635416666599</c:v>
                </c:pt>
                <c:pt idx="28907">
                  <c:v>43533.65625</c:v>
                </c:pt>
                <c:pt idx="28908">
                  <c:v>43533.677083333401</c:v>
                </c:pt>
                <c:pt idx="28909">
                  <c:v>43533.697916666599</c:v>
                </c:pt>
                <c:pt idx="28910">
                  <c:v>43533.71875</c:v>
                </c:pt>
                <c:pt idx="28911">
                  <c:v>43533.739583333401</c:v>
                </c:pt>
                <c:pt idx="28912">
                  <c:v>43533.760416666599</c:v>
                </c:pt>
                <c:pt idx="28913">
                  <c:v>43533.78125</c:v>
                </c:pt>
                <c:pt idx="28914">
                  <c:v>43533.802083333401</c:v>
                </c:pt>
                <c:pt idx="28915">
                  <c:v>43533.822916666599</c:v>
                </c:pt>
                <c:pt idx="28916">
                  <c:v>43533.84375</c:v>
                </c:pt>
                <c:pt idx="28917">
                  <c:v>43533.864583333401</c:v>
                </c:pt>
                <c:pt idx="28918">
                  <c:v>43533.885416666599</c:v>
                </c:pt>
                <c:pt idx="28919">
                  <c:v>43533.90625</c:v>
                </c:pt>
                <c:pt idx="28920">
                  <c:v>43533.927083333401</c:v>
                </c:pt>
                <c:pt idx="28921">
                  <c:v>43533.947916666599</c:v>
                </c:pt>
                <c:pt idx="28922">
                  <c:v>43533.96875</c:v>
                </c:pt>
                <c:pt idx="28923">
                  <c:v>43533.989583333401</c:v>
                </c:pt>
                <c:pt idx="28924">
                  <c:v>43534.010416666599</c:v>
                </c:pt>
                <c:pt idx="28925">
                  <c:v>43534.03125</c:v>
                </c:pt>
                <c:pt idx="28926">
                  <c:v>43534.052083333401</c:v>
                </c:pt>
                <c:pt idx="28927">
                  <c:v>43534.072916666599</c:v>
                </c:pt>
                <c:pt idx="28928">
                  <c:v>43534.09375</c:v>
                </c:pt>
                <c:pt idx="28929">
                  <c:v>43534.114583333401</c:v>
                </c:pt>
                <c:pt idx="28930">
                  <c:v>43534.135416666599</c:v>
                </c:pt>
                <c:pt idx="28931">
                  <c:v>43534.15625</c:v>
                </c:pt>
                <c:pt idx="28932">
                  <c:v>43534.177083333401</c:v>
                </c:pt>
                <c:pt idx="28933">
                  <c:v>43534.197916666599</c:v>
                </c:pt>
                <c:pt idx="28934">
                  <c:v>43534.21875</c:v>
                </c:pt>
                <c:pt idx="28935">
                  <c:v>43534.239583333401</c:v>
                </c:pt>
                <c:pt idx="28936">
                  <c:v>43534.260416666599</c:v>
                </c:pt>
                <c:pt idx="28937">
                  <c:v>43534.28125</c:v>
                </c:pt>
                <c:pt idx="28938">
                  <c:v>43534.302083333401</c:v>
                </c:pt>
                <c:pt idx="28939">
                  <c:v>43534.322916666599</c:v>
                </c:pt>
                <c:pt idx="28940">
                  <c:v>43534.34375</c:v>
                </c:pt>
                <c:pt idx="28941">
                  <c:v>43534.364583333401</c:v>
                </c:pt>
                <c:pt idx="28942">
                  <c:v>43534.385416666599</c:v>
                </c:pt>
                <c:pt idx="28943">
                  <c:v>43534.40625</c:v>
                </c:pt>
                <c:pt idx="28944">
                  <c:v>43534.427083333401</c:v>
                </c:pt>
                <c:pt idx="28945">
                  <c:v>43534.447916666599</c:v>
                </c:pt>
                <c:pt idx="28946">
                  <c:v>43534.46875</c:v>
                </c:pt>
                <c:pt idx="28947">
                  <c:v>43534.489583333401</c:v>
                </c:pt>
                <c:pt idx="28948">
                  <c:v>43534.510416666599</c:v>
                </c:pt>
                <c:pt idx="28949">
                  <c:v>43534.53125</c:v>
                </c:pt>
                <c:pt idx="28950">
                  <c:v>43534.552083333401</c:v>
                </c:pt>
                <c:pt idx="28951">
                  <c:v>43534.572916666599</c:v>
                </c:pt>
                <c:pt idx="28952">
                  <c:v>43534.59375</c:v>
                </c:pt>
                <c:pt idx="28953">
                  <c:v>43534.614583333401</c:v>
                </c:pt>
                <c:pt idx="28954">
                  <c:v>43534.635416666599</c:v>
                </c:pt>
                <c:pt idx="28955">
                  <c:v>43534.65625</c:v>
                </c:pt>
                <c:pt idx="28956">
                  <c:v>43534.677083333401</c:v>
                </c:pt>
                <c:pt idx="28957">
                  <c:v>43534.697916666599</c:v>
                </c:pt>
                <c:pt idx="28958">
                  <c:v>43534.71875</c:v>
                </c:pt>
                <c:pt idx="28959">
                  <c:v>43534.739583333401</c:v>
                </c:pt>
                <c:pt idx="28960">
                  <c:v>43534.760416666599</c:v>
                </c:pt>
                <c:pt idx="28961">
                  <c:v>43534.78125</c:v>
                </c:pt>
                <c:pt idx="28962">
                  <c:v>43534.802083333401</c:v>
                </c:pt>
                <c:pt idx="28963">
                  <c:v>43534.822916666599</c:v>
                </c:pt>
                <c:pt idx="28964">
                  <c:v>43534.84375</c:v>
                </c:pt>
                <c:pt idx="28965">
                  <c:v>43534.864583333401</c:v>
                </c:pt>
                <c:pt idx="28966">
                  <c:v>43534.885416666599</c:v>
                </c:pt>
                <c:pt idx="28967">
                  <c:v>43534.90625</c:v>
                </c:pt>
                <c:pt idx="28968">
                  <c:v>43534.927083333401</c:v>
                </c:pt>
                <c:pt idx="28969">
                  <c:v>43534.947916666599</c:v>
                </c:pt>
                <c:pt idx="28970">
                  <c:v>43534.96875</c:v>
                </c:pt>
                <c:pt idx="28971">
                  <c:v>43534.989583333401</c:v>
                </c:pt>
                <c:pt idx="28972">
                  <c:v>43535.010416666599</c:v>
                </c:pt>
                <c:pt idx="28973">
                  <c:v>43535.03125</c:v>
                </c:pt>
                <c:pt idx="28974">
                  <c:v>43535.052083333401</c:v>
                </c:pt>
                <c:pt idx="28975">
                  <c:v>43535.072916666599</c:v>
                </c:pt>
                <c:pt idx="28976">
                  <c:v>43535.09375</c:v>
                </c:pt>
                <c:pt idx="28977">
                  <c:v>43535.114583333401</c:v>
                </c:pt>
                <c:pt idx="28978">
                  <c:v>43535.135416666599</c:v>
                </c:pt>
                <c:pt idx="28979">
                  <c:v>43535.15625</c:v>
                </c:pt>
                <c:pt idx="28980">
                  <c:v>43535.177083333401</c:v>
                </c:pt>
                <c:pt idx="28981">
                  <c:v>43535.197916666599</c:v>
                </c:pt>
                <c:pt idx="28982">
                  <c:v>43535.21875</c:v>
                </c:pt>
                <c:pt idx="28983">
                  <c:v>43535.239583333401</c:v>
                </c:pt>
                <c:pt idx="28984">
                  <c:v>43535.260416666599</c:v>
                </c:pt>
                <c:pt idx="28985">
                  <c:v>43535.28125</c:v>
                </c:pt>
                <c:pt idx="28986">
                  <c:v>43535.302083333401</c:v>
                </c:pt>
                <c:pt idx="28987">
                  <c:v>43535.322916666599</c:v>
                </c:pt>
                <c:pt idx="28988">
                  <c:v>43535.34375</c:v>
                </c:pt>
                <c:pt idx="28989">
                  <c:v>43535.364583333401</c:v>
                </c:pt>
                <c:pt idx="28990">
                  <c:v>43535.385416666599</c:v>
                </c:pt>
                <c:pt idx="28991">
                  <c:v>43535.40625</c:v>
                </c:pt>
                <c:pt idx="28992">
                  <c:v>43535.427083333401</c:v>
                </c:pt>
                <c:pt idx="28993">
                  <c:v>43535.447916666599</c:v>
                </c:pt>
                <c:pt idx="28994">
                  <c:v>43535.46875</c:v>
                </c:pt>
                <c:pt idx="28995">
                  <c:v>43535.489583333401</c:v>
                </c:pt>
                <c:pt idx="28996">
                  <c:v>43535.510416666599</c:v>
                </c:pt>
                <c:pt idx="28997">
                  <c:v>43535.53125</c:v>
                </c:pt>
                <c:pt idx="28998">
                  <c:v>43535.552083333401</c:v>
                </c:pt>
                <c:pt idx="28999">
                  <c:v>43535.572916666599</c:v>
                </c:pt>
                <c:pt idx="29000">
                  <c:v>43535.59375</c:v>
                </c:pt>
                <c:pt idx="29001">
                  <c:v>43535.614583333401</c:v>
                </c:pt>
                <c:pt idx="29002">
                  <c:v>43535.635416666599</c:v>
                </c:pt>
                <c:pt idx="29003">
                  <c:v>43535.65625</c:v>
                </c:pt>
                <c:pt idx="29004">
                  <c:v>43535.677083333401</c:v>
                </c:pt>
                <c:pt idx="29005">
                  <c:v>43535.697916666599</c:v>
                </c:pt>
                <c:pt idx="29006">
                  <c:v>43535.71875</c:v>
                </c:pt>
                <c:pt idx="29007">
                  <c:v>43535.739583333401</c:v>
                </c:pt>
                <c:pt idx="29008">
                  <c:v>43535.760416666599</c:v>
                </c:pt>
                <c:pt idx="29009">
                  <c:v>43535.78125</c:v>
                </c:pt>
                <c:pt idx="29010">
                  <c:v>43535.802083333401</c:v>
                </c:pt>
                <c:pt idx="29011">
                  <c:v>43535.822916666599</c:v>
                </c:pt>
                <c:pt idx="29012">
                  <c:v>43535.84375</c:v>
                </c:pt>
                <c:pt idx="29013">
                  <c:v>43535.864583333401</c:v>
                </c:pt>
                <c:pt idx="29014">
                  <c:v>43535.885416666599</c:v>
                </c:pt>
                <c:pt idx="29015">
                  <c:v>43535.90625</c:v>
                </c:pt>
                <c:pt idx="29016">
                  <c:v>43535.927083333401</c:v>
                </c:pt>
                <c:pt idx="29017">
                  <c:v>43535.947916666599</c:v>
                </c:pt>
                <c:pt idx="29018">
                  <c:v>43535.96875</c:v>
                </c:pt>
                <c:pt idx="29019">
                  <c:v>43535.989583333401</c:v>
                </c:pt>
                <c:pt idx="29020">
                  <c:v>43536.010416666599</c:v>
                </c:pt>
                <c:pt idx="29021">
                  <c:v>43536.03125</c:v>
                </c:pt>
                <c:pt idx="29022">
                  <c:v>43536.052083333401</c:v>
                </c:pt>
                <c:pt idx="29023">
                  <c:v>43536.072916666599</c:v>
                </c:pt>
                <c:pt idx="29024">
                  <c:v>43536.09375</c:v>
                </c:pt>
                <c:pt idx="29025">
                  <c:v>43536.114583333401</c:v>
                </c:pt>
                <c:pt idx="29026">
                  <c:v>43536.135416666599</c:v>
                </c:pt>
                <c:pt idx="29027">
                  <c:v>43536.15625</c:v>
                </c:pt>
                <c:pt idx="29028">
                  <c:v>43536.177083333401</c:v>
                </c:pt>
                <c:pt idx="29029">
                  <c:v>43536.197916666599</c:v>
                </c:pt>
                <c:pt idx="29030">
                  <c:v>43536.21875</c:v>
                </c:pt>
                <c:pt idx="29031">
                  <c:v>43536.239583333401</c:v>
                </c:pt>
                <c:pt idx="29032">
                  <c:v>43536.260416666599</c:v>
                </c:pt>
                <c:pt idx="29033">
                  <c:v>43536.28125</c:v>
                </c:pt>
                <c:pt idx="29034">
                  <c:v>43536.302083333401</c:v>
                </c:pt>
                <c:pt idx="29035">
                  <c:v>43536.322916666599</c:v>
                </c:pt>
                <c:pt idx="29036">
                  <c:v>43536.34375</c:v>
                </c:pt>
                <c:pt idx="29037">
                  <c:v>43536.364583333401</c:v>
                </c:pt>
                <c:pt idx="29038">
                  <c:v>43536.385416666599</c:v>
                </c:pt>
                <c:pt idx="29039">
                  <c:v>43536.40625</c:v>
                </c:pt>
                <c:pt idx="29040">
                  <c:v>43536.427083333401</c:v>
                </c:pt>
                <c:pt idx="29041">
                  <c:v>43536.447916666599</c:v>
                </c:pt>
                <c:pt idx="29042">
                  <c:v>43536.46875</c:v>
                </c:pt>
                <c:pt idx="29043">
                  <c:v>43536.489583333401</c:v>
                </c:pt>
                <c:pt idx="29044">
                  <c:v>43536.510416666599</c:v>
                </c:pt>
                <c:pt idx="29045">
                  <c:v>43536.53125</c:v>
                </c:pt>
                <c:pt idx="29046">
                  <c:v>43536.552083333401</c:v>
                </c:pt>
                <c:pt idx="29047">
                  <c:v>43536.572916666599</c:v>
                </c:pt>
                <c:pt idx="29048">
                  <c:v>43536.59375</c:v>
                </c:pt>
                <c:pt idx="29049">
                  <c:v>43536.614583333401</c:v>
                </c:pt>
                <c:pt idx="29050">
                  <c:v>43536.635416666599</c:v>
                </c:pt>
                <c:pt idx="29051">
                  <c:v>43536.65625</c:v>
                </c:pt>
                <c:pt idx="29052">
                  <c:v>43536.677083333401</c:v>
                </c:pt>
                <c:pt idx="29053">
                  <c:v>43536.697916666599</c:v>
                </c:pt>
                <c:pt idx="29054">
                  <c:v>43536.71875</c:v>
                </c:pt>
                <c:pt idx="29055">
                  <c:v>43536.739583333401</c:v>
                </c:pt>
                <c:pt idx="29056">
                  <c:v>43536.760416666599</c:v>
                </c:pt>
                <c:pt idx="29057">
                  <c:v>43536.78125</c:v>
                </c:pt>
                <c:pt idx="29058">
                  <c:v>43536.802083333401</c:v>
                </c:pt>
                <c:pt idx="29059">
                  <c:v>43536.822916666599</c:v>
                </c:pt>
                <c:pt idx="29060">
                  <c:v>43536.84375</c:v>
                </c:pt>
                <c:pt idx="29061">
                  <c:v>43536.864583333401</c:v>
                </c:pt>
                <c:pt idx="29062">
                  <c:v>43536.885416666599</c:v>
                </c:pt>
                <c:pt idx="29063">
                  <c:v>43536.90625</c:v>
                </c:pt>
                <c:pt idx="29064">
                  <c:v>43536.927083333401</c:v>
                </c:pt>
                <c:pt idx="29065">
                  <c:v>43536.947916666599</c:v>
                </c:pt>
                <c:pt idx="29066">
                  <c:v>43536.96875</c:v>
                </c:pt>
                <c:pt idx="29067">
                  <c:v>43536.989583333401</c:v>
                </c:pt>
                <c:pt idx="29068">
                  <c:v>43537.010416666599</c:v>
                </c:pt>
                <c:pt idx="29069">
                  <c:v>43537.03125</c:v>
                </c:pt>
                <c:pt idx="29070">
                  <c:v>43537.052083333401</c:v>
                </c:pt>
                <c:pt idx="29071">
                  <c:v>43537.072916666599</c:v>
                </c:pt>
                <c:pt idx="29072">
                  <c:v>43537.09375</c:v>
                </c:pt>
                <c:pt idx="29073">
                  <c:v>43537.114583333401</c:v>
                </c:pt>
                <c:pt idx="29074">
                  <c:v>43537.135416666599</c:v>
                </c:pt>
                <c:pt idx="29075">
                  <c:v>43537.15625</c:v>
                </c:pt>
                <c:pt idx="29076">
                  <c:v>43537.177083333401</c:v>
                </c:pt>
                <c:pt idx="29077">
                  <c:v>43537.197916666599</c:v>
                </c:pt>
                <c:pt idx="29078">
                  <c:v>43537.21875</c:v>
                </c:pt>
                <c:pt idx="29079">
                  <c:v>43537.239583333401</c:v>
                </c:pt>
                <c:pt idx="29080">
                  <c:v>43537.260416666599</c:v>
                </c:pt>
                <c:pt idx="29081">
                  <c:v>43537.28125</c:v>
                </c:pt>
                <c:pt idx="29082">
                  <c:v>43537.302083333401</c:v>
                </c:pt>
                <c:pt idx="29083">
                  <c:v>43537.322916666599</c:v>
                </c:pt>
                <c:pt idx="29084">
                  <c:v>43537.34375</c:v>
                </c:pt>
                <c:pt idx="29085">
                  <c:v>43537.364583333401</c:v>
                </c:pt>
                <c:pt idx="29086">
                  <c:v>43537.385416666599</c:v>
                </c:pt>
                <c:pt idx="29087">
                  <c:v>43537.40625</c:v>
                </c:pt>
                <c:pt idx="29088">
                  <c:v>43537.427083333401</c:v>
                </c:pt>
                <c:pt idx="29089">
                  <c:v>43537.447916666599</c:v>
                </c:pt>
                <c:pt idx="29090">
                  <c:v>43537.46875</c:v>
                </c:pt>
                <c:pt idx="29091">
                  <c:v>43537.489583333401</c:v>
                </c:pt>
                <c:pt idx="29092">
                  <c:v>43537.510416666599</c:v>
                </c:pt>
                <c:pt idx="29093">
                  <c:v>43537.53125</c:v>
                </c:pt>
                <c:pt idx="29094">
                  <c:v>43537.552083333401</c:v>
                </c:pt>
                <c:pt idx="29095">
                  <c:v>43537.572916666599</c:v>
                </c:pt>
                <c:pt idx="29096">
                  <c:v>43537.59375</c:v>
                </c:pt>
                <c:pt idx="29097">
                  <c:v>43537.614583333401</c:v>
                </c:pt>
                <c:pt idx="29098">
                  <c:v>43537.635416666599</c:v>
                </c:pt>
                <c:pt idx="29099">
                  <c:v>43537.65625</c:v>
                </c:pt>
                <c:pt idx="29100">
                  <c:v>43537.677083333401</c:v>
                </c:pt>
                <c:pt idx="29101">
                  <c:v>43537.697916666599</c:v>
                </c:pt>
                <c:pt idx="29102">
                  <c:v>43537.71875</c:v>
                </c:pt>
                <c:pt idx="29103">
                  <c:v>43537.739583333401</c:v>
                </c:pt>
                <c:pt idx="29104">
                  <c:v>43537.760416666599</c:v>
                </c:pt>
                <c:pt idx="29105">
                  <c:v>43537.78125</c:v>
                </c:pt>
                <c:pt idx="29106">
                  <c:v>43537.802083333401</c:v>
                </c:pt>
                <c:pt idx="29107">
                  <c:v>43537.822916666599</c:v>
                </c:pt>
                <c:pt idx="29108">
                  <c:v>43537.84375</c:v>
                </c:pt>
                <c:pt idx="29109">
                  <c:v>43537.864583333401</c:v>
                </c:pt>
                <c:pt idx="29110">
                  <c:v>43537.885416666599</c:v>
                </c:pt>
                <c:pt idx="29111">
                  <c:v>43537.90625</c:v>
                </c:pt>
                <c:pt idx="29112">
                  <c:v>43537.927083333401</c:v>
                </c:pt>
                <c:pt idx="29113">
                  <c:v>43537.947916666599</c:v>
                </c:pt>
                <c:pt idx="29114">
                  <c:v>43537.96875</c:v>
                </c:pt>
                <c:pt idx="29115">
                  <c:v>43537.989583333401</c:v>
                </c:pt>
                <c:pt idx="29116">
                  <c:v>43538.010416666599</c:v>
                </c:pt>
                <c:pt idx="29117">
                  <c:v>43538.03125</c:v>
                </c:pt>
                <c:pt idx="29118">
                  <c:v>43538.052083333401</c:v>
                </c:pt>
                <c:pt idx="29119">
                  <c:v>43538.072916666599</c:v>
                </c:pt>
                <c:pt idx="29120">
                  <c:v>43538.09375</c:v>
                </c:pt>
                <c:pt idx="29121">
                  <c:v>43538.114583333401</c:v>
                </c:pt>
                <c:pt idx="29122">
                  <c:v>43538.135416666599</c:v>
                </c:pt>
                <c:pt idx="29123">
                  <c:v>43538.15625</c:v>
                </c:pt>
                <c:pt idx="29124">
                  <c:v>43538.177083333401</c:v>
                </c:pt>
                <c:pt idx="29125">
                  <c:v>43538.197916666599</c:v>
                </c:pt>
                <c:pt idx="29126">
                  <c:v>43538.21875</c:v>
                </c:pt>
                <c:pt idx="29127">
                  <c:v>43538.239583333401</c:v>
                </c:pt>
                <c:pt idx="29128">
                  <c:v>43538.260416666599</c:v>
                </c:pt>
                <c:pt idx="29129">
                  <c:v>43538.28125</c:v>
                </c:pt>
                <c:pt idx="29130">
                  <c:v>43538.302083333401</c:v>
                </c:pt>
                <c:pt idx="29131">
                  <c:v>43538.322916666599</c:v>
                </c:pt>
                <c:pt idx="29132">
                  <c:v>43538.34375</c:v>
                </c:pt>
                <c:pt idx="29133">
                  <c:v>43538.364583333401</c:v>
                </c:pt>
                <c:pt idx="29134">
                  <c:v>43538.385416666599</c:v>
                </c:pt>
                <c:pt idx="29135">
                  <c:v>43538.40625</c:v>
                </c:pt>
                <c:pt idx="29136">
                  <c:v>43538.427083333401</c:v>
                </c:pt>
                <c:pt idx="29137">
                  <c:v>43538.447916666599</c:v>
                </c:pt>
                <c:pt idx="29138">
                  <c:v>43538.46875</c:v>
                </c:pt>
                <c:pt idx="29139">
                  <c:v>43538.489583333401</c:v>
                </c:pt>
                <c:pt idx="29140">
                  <c:v>43538.510416666599</c:v>
                </c:pt>
                <c:pt idx="29141">
                  <c:v>43538.53125</c:v>
                </c:pt>
                <c:pt idx="29142">
                  <c:v>43538.552083333401</c:v>
                </c:pt>
                <c:pt idx="29143">
                  <c:v>43538.572916666599</c:v>
                </c:pt>
                <c:pt idx="29144">
                  <c:v>43538.59375</c:v>
                </c:pt>
                <c:pt idx="29145">
                  <c:v>43538.614583333401</c:v>
                </c:pt>
                <c:pt idx="29146">
                  <c:v>43538.635416666599</c:v>
                </c:pt>
                <c:pt idx="29147">
                  <c:v>43538.65625</c:v>
                </c:pt>
                <c:pt idx="29148">
                  <c:v>43538.677083333401</c:v>
                </c:pt>
                <c:pt idx="29149">
                  <c:v>43538.697916666599</c:v>
                </c:pt>
                <c:pt idx="29150">
                  <c:v>43538.71875</c:v>
                </c:pt>
                <c:pt idx="29151">
                  <c:v>43538.739583333401</c:v>
                </c:pt>
                <c:pt idx="29152">
                  <c:v>43538.760416666599</c:v>
                </c:pt>
                <c:pt idx="29153">
                  <c:v>43538.78125</c:v>
                </c:pt>
                <c:pt idx="29154">
                  <c:v>43538.802083333401</c:v>
                </c:pt>
                <c:pt idx="29155">
                  <c:v>43538.822916666599</c:v>
                </c:pt>
                <c:pt idx="29156">
                  <c:v>43538.84375</c:v>
                </c:pt>
                <c:pt idx="29157">
                  <c:v>43538.864583333401</c:v>
                </c:pt>
                <c:pt idx="29158">
                  <c:v>43538.885416666599</c:v>
                </c:pt>
                <c:pt idx="29159">
                  <c:v>43538.90625</c:v>
                </c:pt>
                <c:pt idx="29160">
                  <c:v>43538.927083333401</c:v>
                </c:pt>
                <c:pt idx="29161">
                  <c:v>43538.947916666599</c:v>
                </c:pt>
                <c:pt idx="29162">
                  <c:v>43538.96875</c:v>
                </c:pt>
                <c:pt idx="29163">
                  <c:v>43538.989583333401</c:v>
                </c:pt>
                <c:pt idx="29164">
                  <c:v>43539.010416666599</c:v>
                </c:pt>
                <c:pt idx="29165">
                  <c:v>43539.03125</c:v>
                </c:pt>
                <c:pt idx="29166">
                  <c:v>43539.052083333401</c:v>
                </c:pt>
                <c:pt idx="29167">
                  <c:v>43539.072916666599</c:v>
                </c:pt>
                <c:pt idx="29168">
                  <c:v>43539.09375</c:v>
                </c:pt>
                <c:pt idx="29169">
                  <c:v>43539.114583333401</c:v>
                </c:pt>
                <c:pt idx="29170">
                  <c:v>43539.135416666599</c:v>
                </c:pt>
                <c:pt idx="29171">
                  <c:v>43539.15625</c:v>
                </c:pt>
                <c:pt idx="29172">
                  <c:v>43539.177083333401</c:v>
                </c:pt>
                <c:pt idx="29173">
                  <c:v>43539.197916666599</c:v>
                </c:pt>
                <c:pt idx="29174">
                  <c:v>43539.21875</c:v>
                </c:pt>
                <c:pt idx="29175">
                  <c:v>43539.239583333401</c:v>
                </c:pt>
                <c:pt idx="29176">
                  <c:v>43539.260416666599</c:v>
                </c:pt>
                <c:pt idx="29177">
                  <c:v>43539.28125</c:v>
                </c:pt>
                <c:pt idx="29178">
                  <c:v>43539.302083333401</c:v>
                </c:pt>
                <c:pt idx="29179">
                  <c:v>43539.322916666599</c:v>
                </c:pt>
                <c:pt idx="29180">
                  <c:v>43539.34375</c:v>
                </c:pt>
                <c:pt idx="29181">
                  <c:v>43539.364583333401</c:v>
                </c:pt>
                <c:pt idx="29182">
                  <c:v>43539.385416666599</c:v>
                </c:pt>
                <c:pt idx="29183">
                  <c:v>43539.40625</c:v>
                </c:pt>
                <c:pt idx="29184">
                  <c:v>43539.427083333401</c:v>
                </c:pt>
                <c:pt idx="29185">
                  <c:v>43539.447916666599</c:v>
                </c:pt>
                <c:pt idx="29186">
                  <c:v>43539.46875</c:v>
                </c:pt>
                <c:pt idx="29187">
                  <c:v>43539.489583333401</c:v>
                </c:pt>
                <c:pt idx="29188">
                  <c:v>43539.510416666599</c:v>
                </c:pt>
                <c:pt idx="29189">
                  <c:v>43539.53125</c:v>
                </c:pt>
                <c:pt idx="29190">
                  <c:v>43539.552083333401</c:v>
                </c:pt>
                <c:pt idx="29191">
                  <c:v>43539.572916666599</c:v>
                </c:pt>
                <c:pt idx="29192">
                  <c:v>43539.59375</c:v>
                </c:pt>
                <c:pt idx="29193">
                  <c:v>43539.614583333401</c:v>
                </c:pt>
                <c:pt idx="29194">
                  <c:v>43539.635416666599</c:v>
                </c:pt>
                <c:pt idx="29195">
                  <c:v>43539.65625</c:v>
                </c:pt>
                <c:pt idx="29196">
                  <c:v>43539.677083333401</c:v>
                </c:pt>
                <c:pt idx="29197">
                  <c:v>43539.697916666599</c:v>
                </c:pt>
                <c:pt idx="29198">
                  <c:v>43539.71875</c:v>
                </c:pt>
                <c:pt idx="29199">
                  <c:v>43539.739583333401</c:v>
                </c:pt>
                <c:pt idx="29200">
                  <c:v>43539.760416666599</c:v>
                </c:pt>
                <c:pt idx="29201">
                  <c:v>43539.78125</c:v>
                </c:pt>
                <c:pt idx="29202">
                  <c:v>43539.802083333401</c:v>
                </c:pt>
                <c:pt idx="29203">
                  <c:v>43539.822916666599</c:v>
                </c:pt>
                <c:pt idx="29204">
                  <c:v>43539.84375</c:v>
                </c:pt>
                <c:pt idx="29205">
                  <c:v>43539.864583333401</c:v>
                </c:pt>
                <c:pt idx="29206">
                  <c:v>43539.885416666599</c:v>
                </c:pt>
                <c:pt idx="29207">
                  <c:v>43539.90625</c:v>
                </c:pt>
                <c:pt idx="29208">
                  <c:v>43539.927083333401</c:v>
                </c:pt>
                <c:pt idx="29209">
                  <c:v>43539.947916666599</c:v>
                </c:pt>
                <c:pt idx="29210">
                  <c:v>43539.96875</c:v>
                </c:pt>
                <c:pt idx="29211">
                  <c:v>43539.989583333401</c:v>
                </c:pt>
                <c:pt idx="29212">
                  <c:v>43540.010416666599</c:v>
                </c:pt>
                <c:pt idx="29213">
                  <c:v>43540.03125</c:v>
                </c:pt>
                <c:pt idx="29214">
                  <c:v>43540.052083333401</c:v>
                </c:pt>
                <c:pt idx="29215">
                  <c:v>43540.072916666599</c:v>
                </c:pt>
                <c:pt idx="29216">
                  <c:v>43540.09375</c:v>
                </c:pt>
                <c:pt idx="29217">
                  <c:v>43540.114583333401</c:v>
                </c:pt>
                <c:pt idx="29218">
                  <c:v>43540.135416666599</c:v>
                </c:pt>
                <c:pt idx="29219">
                  <c:v>43540.15625</c:v>
                </c:pt>
                <c:pt idx="29220">
                  <c:v>43540.177083333401</c:v>
                </c:pt>
                <c:pt idx="29221">
                  <c:v>43540.197916666599</c:v>
                </c:pt>
                <c:pt idx="29222">
                  <c:v>43540.21875</c:v>
                </c:pt>
                <c:pt idx="29223">
                  <c:v>43540.239583333401</c:v>
                </c:pt>
                <c:pt idx="29224">
                  <c:v>43540.260416666599</c:v>
                </c:pt>
                <c:pt idx="29225">
                  <c:v>43540.28125</c:v>
                </c:pt>
                <c:pt idx="29226">
                  <c:v>43540.302083333401</c:v>
                </c:pt>
                <c:pt idx="29227">
                  <c:v>43540.322916666599</c:v>
                </c:pt>
                <c:pt idx="29228">
                  <c:v>43540.34375</c:v>
                </c:pt>
                <c:pt idx="29229">
                  <c:v>43540.364583333401</c:v>
                </c:pt>
                <c:pt idx="29230">
                  <c:v>43540.385416666599</c:v>
                </c:pt>
                <c:pt idx="29231">
                  <c:v>43540.40625</c:v>
                </c:pt>
                <c:pt idx="29232">
                  <c:v>43540.427083333401</c:v>
                </c:pt>
                <c:pt idx="29233">
                  <c:v>43540.447916666599</c:v>
                </c:pt>
                <c:pt idx="29234">
                  <c:v>43540.46875</c:v>
                </c:pt>
                <c:pt idx="29235">
                  <c:v>43540.489583333401</c:v>
                </c:pt>
                <c:pt idx="29236">
                  <c:v>43540.510416666599</c:v>
                </c:pt>
                <c:pt idx="29237">
                  <c:v>43540.53125</c:v>
                </c:pt>
                <c:pt idx="29238">
                  <c:v>43540.552083333401</c:v>
                </c:pt>
                <c:pt idx="29239">
                  <c:v>43540.572916666599</c:v>
                </c:pt>
                <c:pt idx="29240">
                  <c:v>43540.59375</c:v>
                </c:pt>
                <c:pt idx="29241">
                  <c:v>43540.614583333401</c:v>
                </c:pt>
                <c:pt idx="29242">
                  <c:v>43540.635416666599</c:v>
                </c:pt>
                <c:pt idx="29243">
                  <c:v>43540.65625</c:v>
                </c:pt>
                <c:pt idx="29244">
                  <c:v>43540.677083333401</c:v>
                </c:pt>
                <c:pt idx="29245">
                  <c:v>43540.697916666599</c:v>
                </c:pt>
                <c:pt idx="29246">
                  <c:v>43540.71875</c:v>
                </c:pt>
                <c:pt idx="29247">
                  <c:v>43540.739583333401</c:v>
                </c:pt>
                <c:pt idx="29248">
                  <c:v>43540.760416666599</c:v>
                </c:pt>
                <c:pt idx="29249">
                  <c:v>43540.78125</c:v>
                </c:pt>
                <c:pt idx="29250">
                  <c:v>43540.802083333401</c:v>
                </c:pt>
                <c:pt idx="29251">
                  <c:v>43540.822916666599</c:v>
                </c:pt>
                <c:pt idx="29252">
                  <c:v>43540.84375</c:v>
                </c:pt>
                <c:pt idx="29253">
                  <c:v>43540.864583333401</c:v>
                </c:pt>
                <c:pt idx="29254">
                  <c:v>43540.885416666599</c:v>
                </c:pt>
                <c:pt idx="29255">
                  <c:v>43540.90625</c:v>
                </c:pt>
                <c:pt idx="29256">
                  <c:v>43540.927083333401</c:v>
                </c:pt>
                <c:pt idx="29257">
                  <c:v>43540.947916666599</c:v>
                </c:pt>
                <c:pt idx="29258">
                  <c:v>43540.96875</c:v>
                </c:pt>
                <c:pt idx="29259">
                  <c:v>43540.989583333401</c:v>
                </c:pt>
                <c:pt idx="29260">
                  <c:v>43541.010416666599</c:v>
                </c:pt>
                <c:pt idx="29261">
                  <c:v>43541.03125</c:v>
                </c:pt>
                <c:pt idx="29262">
                  <c:v>43541.052083333401</c:v>
                </c:pt>
                <c:pt idx="29263">
                  <c:v>43541.072916666599</c:v>
                </c:pt>
                <c:pt idx="29264">
                  <c:v>43541.09375</c:v>
                </c:pt>
                <c:pt idx="29265">
                  <c:v>43541.114583333401</c:v>
                </c:pt>
                <c:pt idx="29266">
                  <c:v>43541.135416666599</c:v>
                </c:pt>
                <c:pt idx="29267">
                  <c:v>43541.15625</c:v>
                </c:pt>
                <c:pt idx="29268">
                  <c:v>43541.177083333401</c:v>
                </c:pt>
                <c:pt idx="29269">
                  <c:v>43541.197916666599</c:v>
                </c:pt>
                <c:pt idx="29270">
                  <c:v>43541.21875</c:v>
                </c:pt>
                <c:pt idx="29271">
                  <c:v>43541.239583333401</c:v>
                </c:pt>
                <c:pt idx="29272">
                  <c:v>43541.260416666599</c:v>
                </c:pt>
                <c:pt idx="29273">
                  <c:v>43541.28125</c:v>
                </c:pt>
                <c:pt idx="29274">
                  <c:v>43541.302083333401</c:v>
                </c:pt>
                <c:pt idx="29275">
                  <c:v>43541.322916666599</c:v>
                </c:pt>
                <c:pt idx="29276">
                  <c:v>43541.34375</c:v>
                </c:pt>
                <c:pt idx="29277">
                  <c:v>43541.364583333401</c:v>
                </c:pt>
                <c:pt idx="29278">
                  <c:v>43541.385416666599</c:v>
                </c:pt>
                <c:pt idx="29279">
                  <c:v>43541.40625</c:v>
                </c:pt>
                <c:pt idx="29280">
                  <c:v>43541.427083333401</c:v>
                </c:pt>
                <c:pt idx="29281">
                  <c:v>43541.447916666599</c:v>
                </c:pt>
                <c:pt idx="29282">
                  <c:v>43541.46875</c:v>
                </c:pt>
                <c:pt idx="29283">
                  <c:v>43541.489583333401</c:v>
                </c:pt>
                <c:pt idx="29284">
                  <c:v>43541.510416666599</c:v>
                </c:pt>
                <c:pt idx="29285">
                  <c:v>43541.53125</c:v>
                </c:pt>
                <c:pt idx="29286">
                  <c:v>43541.552083333401</c:v>
                </c:pt>
                <c:pt idx="29287">
                  <c:v>43541.572916666599</c:v>
                </c:pt>
                <c:pt idx="29288">
                  <c:v>43541.59375</c:v>
                </c:pt>
                <c:pt idx="29289">
                  <c:v>43541.614583333401</c:v>
                </c:pt>
                <c:pt idx="29290">
                  <c:v>43541.635416666599</c:v>
                </c:pt>
                <c:pt idx="29291">
                  <c:v>43541.65625</c:v>
                </c:pt>
                <c:pt idx="29292">
                  <c:v>43541.677083333401</c:v>
                </c:pt>
                <c:pt idx="29293">
                  <c:v>43541.697916666599</c:v>
                </c:pt>
                <c:pt idx="29294">
                  <c:v>43541.71875</c:v>
                </c:pt>
                <c:pt idx="29295">
                  <c:v>43541.739583333401</c:v>
                </c:pt>
                <c:pt idx="29296">
                  <c:v>43541.760416666599</c:v>
                </c:pt>
                <c:pt idx="29297">
                  <c:v>43541.78125</c:v>
                </c:pt>
                <c:pt idx="29298">
                  <c:v>43541.802083333401</c:v>
                </c:pt>
                <c:pt idx="29299">
                  <c:v>43541.822916666599</c:v>
                </c:pt>
                <c:pt idx="29300">
                  <c:v>43541.84375</c:v>
                </c:pt>
                <c:pt idx="29301">
                  <c:v>43541.864583333401</c:v>
                </c:pt>
                <c:pt idx="29302">
                  <c:v>43541.885416666599</c:v>
                </c:pt>
                <c:pt idx="29303">
                  <c:v>43541.90625</c:v>
                </c:pt>
                <c:pt idx="29304">
                  <c:v>43541.927083333401</c:v>
                </c:pt>
                <c:pt idx="29305">
                  <c:v>43541.947916666599</c:v>
                </c:pt>
                <c:pt idx="29306">
                  <c:v>43541.96875</c:v>
                </c:pt>
                <c:pt idx="29307">
                  <c:v>43541.989583333401</c:v>
                </c:pt>
                <c:pt idx="29308">
                  <c:v>43542.010416666599</c:v>
                </c:pt>
                <c:pt idx="29309">
                  <c:v>43542.03125</c:v>
                </c:pt>
                <c:pt idx="29310">
                  <c:v>43542.052083333401</c:v>
                </c:pt>
                <c:pt idx="29311">
                  <c:v>43542.072916666599</c:v>
                </c:pt>
                <c:pt idx="29312">
                  <c:v>43542.09375</c:v>
                </c:pt>
                <c:pt idx="29313">
                  <c:v>43542.114583333401</c:v>
                </c:pt>
                <c:pt idx="29314">
                  <c:v>43542.135416666599</c:v>
                </c:pt>
                <c:pt idx="29315">
                  <c:v>43542.15625</c:v>
                </c:pt>
                <c:pt idx="29316">
                  <c:v>43542.177083333401</c:v>
                </c:pt>
                <c:pt idx="29317">
                  <c:v>43542.197916666599</c:v>
                </c:pt>
                <c:pt idx="29318">
                  <c:v>43542.21875</c:v>
                </c:pt>
                <c:pt idx="29319">
                  <c:v>43542.239583333401</c:v>
                </c:pt>
                <c:pt idx="29320">
                  <c:v>43542.260416666599</c:v>
                </c:pt>
                <c:pt idx="29321">
                  <c:v>43542.28125</c:v>
                </c:pt>
                <c:pt idx="29322">
                  <c:v>43542.302083333401</c:v>
                </c:pt>
                <c:pt idx="29323">
                  <c:v>43542.322916666599</c:v>
                </c:pt>
                <c:pt idx="29324">
                  <c:v>43542.34375</c:v>
                </c:pt>
                <c:pt idx="29325">
                  <c:v>43542.364583333401</c:v>
                </c:pt>
                <c:pt idx="29326">
                  <c:v>43542.385416666599</c:v>
                </c:pt>
                <c:pt idx="29327">
                  <c:v>43542.40625</c:v>
                </c:pt>
                <c:pt idx="29328">
                  <c:v>43542.427083333401</c:v>
                </c:pt>
                <c:pt idx="29329">
                  <c:v>43542.447916666599</c:v>
                </c:pt>
                <c:pt idx="29330">
                  <c:v>43542.46875</c:v>
                </c:pt>
                <c:pt idx="29331">
                  <c:v>43542.489583333401</c:v>
                </c:pt>
                <c:pt idx="29332">
                  <c:v>43542.510416666599</c:v>
                </c:pt>
                <c:pt idx="29333">
                  <c:v>43542.53125</c:v>
                </c:pt>
                <c:pt idx="29334">
                  <c:v>43542.552083333401</c:v>
                </c:pt>
                <c:pt idx="29335">
                  <c:v>43542.572916666599</c:v>
                </c:pt>
                <c:pt idx="29336">
                  <c:v>43542.59375</c:v>
                </c:pt>
                <c:pt idx="29337">
                  <c:v>43542.614583333401</c:v>
                </c:pt>
                <c:pt idx="29338">
                  <c:v>43542.635416666599</c:v>
                </c:pt>
                <c:pt idx="29339">
                  <c:v>43542.65625</c:v>
                </c:pt>
                <c:pt idx="29340">
                  <c:v>43542.677083333401</c:v>
                </c:pt>
                <c:pt idx="29341">
                  <c:v>43542.697916666599</c:v>
                </c:pt>
                <c:pt idx="29342">
                  <c:v>43542.71875</c:v>
                </c:pt>
                <c:pt idx="29343">
                  <c:v>43542.739583333401</c:v>
                </c:pt>
                <c:pt idx="29344">
                  <c:v>43542.760416666599</c:v>
                </c:pt>
                <c:pt idx="29345">
                  <c:v>43542.78125</c:v>
                </c:pt>
                <c:pt idx="29346">
                  <c:v>43542.802083333401</c:v>
                </c:pt>
                <c:pt idx="29347">
                  <c:v>43542.822916666599</c:v>
                </c:pt>
                <c:pt idx="29348">
                  <c:v>43542.84375</c:v>
                </c:pt>
                <c:pt idx="29349">
                  <c:v>43542.864583333401</c:v>
                </c:pt>
                <c:pt idx="29350">
                  <c:v>43542.885416666599</c:v>
                </c:pt>
                <c:pt idx="29351">
                  <c:v>43542.90625</c:v>
                </c:pt>
                <c:pt idx="29352">
                  <c:v>43542.927083333401</c:v>
                </c:pt>
                <c:pt idx="29353">
                  <c:v>43542.947916666599</c:v>
                </c:pt>
                <c:pt idx="29354">
                  <c:v>43542.96875</c:v>
                </c:pt>
                <c:pt idx="29355">
                  <c:v>43542.989583333401</c:v>
                </c:pt>
                <c:pt idx="29356">
                  <c:v>43543.010416666599</c:v>
                </c:pt>
                <c:pt idx="29357">
                  <c:v>43543.03125</c:v>
                </c:pt>
                <c:pt idx="29358">
                  <c:v>43543.052083333401</c:v>
                </c:pt>
                <c:pt idx="29359">
                  <c:v>43543.072916666599</c:v>
                </c:pt>
                <c:pt idx="29360">
                  <c:v>43543.09375</c:v>
                </c:pt>
                <c:pt idx="29361">
                  <c:v>43543.114583333401</c:v>
                </c:pt>
                <c:pt idx="29362">
                  <c:v>43543.135416666599</c:v>
                </c:pt>
                <c:pt idx="29363">
                  <c:v>43543.15625</c:v>
                </c:pt>
                <c:pt idx="29364">
                  <c:v>43543.177083333401</c:v>
                </c:pt>
                <c:pt idx="29365">
                  <c:v>43543.197916666599</c:v>
                </c:pt>
                <c:pt idx="29366">
                  <c:v>43543.21875</c:v>
                </c:pt>
                <c:pt idx="29367">
                  <c:v>43543.239583333401</c:v>
                </c:pt>
                <c:pt idx="29368">
                  <c:v>43543.260416666599</c:v>
                </c:pt>
                <c:pt idx="29369">
                  <c:v>43543.28125</c:v>
                </c:pt>
                <c:pt idx="29370">
                  <c:v>43543.302083333401</c:v>
                </c:pt>
                <c:pt idx="29371">
                  <c:v>43543.322916666599</c:v>
                </c:pt>
                <c:pt idx="29372">
                  <c:v>43543.34375</c:v>
                </c:pt>
                <c:pt idx="29373">
                  <c:v>43543.364583333401</c:v>
                </c:pt>
                <c:pt idx="29374">
                  <c:v>43543.385416666599</c:v>
                </c:pt>
                <c:pt idx="29375">
                  <c:v>43543.40625</c:v>
                </c:pt>
                <c:pt idx="29376">
                  <c:v>43543.427083333401</c:v>
                </c:pt>
                <c:pt idx="29377">
                  <c:v>43543.447916666599</c:v>
                </c:pt>
                <c:pt idx="29378">
                  <c:v>43543.46875</c:v>
                </c:pt>
                <c:pt idx="29379">
                  <c:v>43543.489583333401</c:v>
                </c:pt>
                <c:pt idx="29380">
                  <c:v>43543.510416666599</c:v>
                </c:pt>
                <c:pt idx="29381">
                  <c:v>43543.53125</c:v>
                </c:pt>
                <c:pt idx="29382">
                  <c:v>43543.552083333401</c:v>
                </c:pt>
                <c:pt idx="29383">
                  <c:v>43543.572916666599</c:v>
                </c:pt>
                <c:pt idx="29384">
                  <c:v>43543.59375</c:v>
                </c:pt>
                <c:pt idx="29385">
                  <c:v>43543.614583333401</c:v>
                </c:pt>
                <c:pt idx="29386">
                  <c:v>43543.635416666599</c:v>
                </c:pt>
                <c:pt idx="29387">
                  <c:v>43543.65625</c:v>
                </c:pt>
                <c:pt idx="29388">
                  <c:v>43543.677083333401</c:v>
                </c:pt>
                <c:pt idx="29389">
                  <c:v>43543.697916666599</c:v>
                </c:pt>
                <c:pt idx="29390">
                  <c:v>43543.71875</c:v>
                </c:pt>
                <c:pt idx="29391">
                  <c:v>43543.739583333401</c:v>
                </c:pt>
                <c:pt idx="29392">
                  <c:v>43543.760416666599</c:v>
                </c:pt>
                <c:pt idx="29393">
                  <c:v>43543.78125</c:v>
                </c:pt>
                <c:pt idx="29394">
                  <c:v>43543.802083333401</c:v>
                </c:pt>
                <c:pt idx="29395">
                  <c:v>43543.822916666599</c:v>
                </c:pt>
                <c:pt idx="29396">
                  <c:v>43543.84375</c:v>
                </c:pt>
                <c:pt idx="29397">
                  <c:v>43543.864583333401</c:v>
                </c:pt>
                <c:pt idx="29398">
                  <c:v>43543.885416666599</c:v>
                </c:pt>
                <c:pt idx="29399">
                  <c:v>43543.90625</c:v>
                </c:pt>
                <c:pt idx="29400">
                  <c:v>43543.927083333401</c:v>
                </c:pt>
                <c:pt idx="29401">
                  <c:v>43543.947916666599</c:v>
                </c:pt>
                <c:pt idx="29402">
                  <c:v>43543.96875</c:v>
                </c:pt>
                <c:pt idx="29403">
                  <c:v>43543.989583333401</c:v>
                </c:pt>
                <c:pt idx="29404">
                  <c:v>43544.010416666599</c:v>
                </c:pt>
                <c:pt idx="29405">
                  <c:v>43544.03125</c:v>
                </c:pt>
                <c:pt idx="29406">
                  <c:v>43544.052083333401</c:v>
                </c:pt>
                <c:pt idx="29407">
                  <c:v>43544.072916666599</c:v>
                </c:pt>
                <c:pt idx="29408">
                  <c:v>43544.09375</c:v>
                </c:pt>
                <c:pt idx="29409">
                  <c:v>43544.114583333401</c:v>
                </c:pt>
                <c:pt idx="29410">
                  <c:v>43544.135416666599</c:v>
                </c:pt>
                <c:pt idx="29411">
                  <c:v>43544.15625</c:v>
                </c:pt>
                <c:pt idx="29412">
                  <c:v>43544.177083333401</c:v>
                </c:pt>
                <c:pt idx="29413">
                  <c:v>43544.197916666599</c:v>
                </c:pt>
                <c:pt idx="29414">
                  <c:v>43544.21875</c:v>
                </c:pt>
                <c:pt idx="29415">
                  <c:v>43544.239583333401</c:v>
                </c:pt>
                <c:pt idx="29416">
                  <c:v>43544.260416666599</c:v>
                </c:pt>
                <c:pt idx="29417">
                  <c:v>43544.28125</c:v>
                </c:pt>
                <c:pt idx="29418">
                  <c:v>43544.302083333401</c:v>
                </c:pt>
                <c:pt idx="29419">
                  <c:v>43544.322916666599</c:v>
                </c:pt>
                <c:pt idx="29420">
                  <c:v>43544.34375</c:v>
                </c:pt>
                <c:pt idx="29421">
                  <c:v>43544.364583333401</c:v>
                </c:pt>
                <c:pt idx="29422">
                  <c:v>43544.385416666599</c:v>
                </c:pt>
                <c:pt idx="29423">
                  <c:v>43544.40625</c:v>
                </c:pt>
                <c:pt idx="29424">
                  <c:v>43544.427083333401</c:v>
                </c:pt>
                <c:pt idx="29425">
                  <c:v>43544.447916666599</c:v>
                </c:pt>
                <c:pt idx="29426">
                  <c:v>43544.46875</c:v>
                </c:pt>
                <c:pt idx="29427">
                  <c:v>43544.489583333401</c:v>
                </c:pt>
                <c:pt idx="29428">
                  <c:v>43544.510416666599</c:v>
                </c:pt>
                <c:pt idx="29429">
                  <c:v>43544.53125</c:v>
                </c:pt>
                <c:pt idx="29430">
                  <c:v>43544.552083333401</c:v>
                </c:pt>
                <c:pt idx="29431">
                  <c:v>43544.572916666599</c:v>
                </c:pt>
                <c:pt idx="29432">
                  <c:v>43544.59375</c:v>
                </c:pt>
                <c:pt idx="29433">
                  <c:v>43544.614583333401</c:v>
                </c:pt>
                <c:pt idx="29434">
                  <c:v>43544.635416666599</c:v>
                </c:pt>
                <c:pt idx="29435">
                  <c:v>43544.65625</c:v>
                </c:pt>
                <c:pt idx="29436">
                  <c:v>43544.677083333401</c:v>
                </c:pt>
                <c:pt idx="29437">
                  <c:v>43544.697916666599</c:v>
                </c:pt>
                <c:pt idx="29438">
                  <c:v>43544.71875</c:v>
                </c:pt>
                <c:pt idx="29439">
                  <c:v>43544.739583333401</c:v>
                </c:pt>
                <c:pt idx="29440">
                  <c:v>43544.760416666599</c:v>
                </c:pt>
                <c:pt idx="29441">
                  <c:v>43544.78125</c:v>
                </c:pt>
                <c:pt idx="29442">
                  <c:v>43544.802083333401</c:v>
                </c:pt>
                <c:pt idx="29443">
                  <c:v>43544.822916666599</c:v>
                </c:pt>
                <c:pt idx="29444">
                  <c:v>43544.84375</c:v>
                </c:pt>
                <c:pt idx="29445">
                  <c:v>43544.864583333401</c:v>
                </c:pt>
                <c:pt idx="29446">
                  <c:v>43544.885416666599</c:v>
                </c:pt>
                <c:pt idx="29447">
                  <c:v>43544.90625</c:v>
                </c:pt>
                <c:pt idx="29448">
                  <c:v>43544.927083333401</c:v>
                </c:pt>
                <c:pt idx="29449">
                  <c:v>43544.947916666599</c:v>
                </c:pt>
                <c:pt idx="29450">
                  <c:v>43544.96875</c:v>
                </c:pt>
                <c:pt idx="29451">
                  <c:v>43544.989583333401</c:v>
                </c:pt>
                <c:pt idx="29452">
                  <c:v>43545.010416666599</c:v>
                </c:pt>
                <c:pt idx="29453">
                  <c:v>43545.03125</c:v>
                </c:pt>
                <c:pt idx="29454">
                  <c:v>43545.052083333401</c:v>
                </c:pt>
                <c:pt idx="29455">
                  <c:v>43545.072916666599</c:v>
                </c:pt>
                <c:pt idx="29456">
                  <c:v>43545.09375</c:v>
                </c:pt>
                <c:pt idx="29457">
                  <c:v>43545.114583333401</c:v>
                </c:pt>
                <c:pt idx="29458">
                  <c:v>43545.135416666599</c:v>
                </c:pt>
                <c:pt idx="29459">
                  <c:v>43545.15625</c:v>
                </c:pt>
                <c:pt idx="29460">
                  <c:v>43545.177083333401</c:v>
                </c:pt>
                <c:pt idx="29461">
                  <c:v>43545.197916666599</c:v>
                </c:pt>
                <c:pt idx="29462">
                  <c:v>43545.21875</c:v>
                </c:pt>
                <c:pt idx="29463">
                  <c:v>43545.239583333401</c:v>
                </c:pt>
                <c:pt idx="29464">
                  <c:v>43545.260416666599</c:v>
                </c:pt>
                <c:pt idx="29465">
                  <c:v>43545.28125</c:v>
                </c:pt>
                <c:pt idx="29466">
                  <c:v>43545.302083333401</c:v>
                </c:pt>
                <c:pt idx="29467">
                  <c:v>43545.322916666599</c:v>
                </c:pt>
                <c:pt idx="29468">
                  <c:v>43545.34375</c:v>
                </c:pt>
                <c:pt idx="29469">
                  <c:v>43545.364583333401</c:v>
                </c:pt>
                <c:pt idx="29470">
                  <c:v>43545.385416666599</c:v>
                </c:pt>
                <c:pt idx="29471">
                  <c:v>43545.40625</c:v>
                </c:pt>
                <c:pt idx="29472">
                  <c:v>43545.427083333401</c:v>
                </c:pt>
                <c:pt idx="29473">
                  <c:v>43545.447916666599</c:v>
                </c:pt>
                <c:pt idx="29474">
                  <c:v>43545.46875</c:v>
                </c:pt>
                <c:pt idx="29475">
                  <c:v>43545.489583333401</c:v>
                </c:pt>
                <c:pt idx="29476">
                  <c:v>43545.510416666599</c:v>
                </c:pt>
                <c:pt idx="29477">
                  <c:v>43545.53125</c:v>
                </c:pt>
                <c:pt idx="29478">
                  <c:v>43545.552083333401</c:v>
                </c:pt>
                <c:pt idx="29479">
                  <c:v>43545.572916666599</c:v>
                </c:pt>
                <c:pt idx="29480">
                  <c:v>43545.59375</c:v>
                </c:pt>
                <c:pt idx="29481">
                  <c:v>43545.614583333401</c:v>
                </c:pt>
                <c:pt idx="29482">
                  <c:v>43545.635416666599</c:v>
                </c:pt>
                <c:pt idx="29483">
                  <c:v>43545.65625</c:v>
                </c:pt>
                <c:pt idx="29484">
                  <c:v>43545.677083333401</c:v>
                </c:pt>
                <c:pt idx="29485">
                  <c:v>43545.697916666599</c:v>
                </c:pt>
                <c:pt idx="29486">
                  <c:v>43545.71875</c:v>
                </c:pt>
                <c:pt idx="29487">
                  <c:v>43545.739583333401</c:v>
                </c:pt>
                <c:pt idx="29488">
                  <c:v>43545.760416666599</c:v>
                </c:pt>
                <c:pt idx="29489">
                  <c:v>43545.78125</c:v>
                </c:pt>
                <c:pt idx="29490">
                  <c:v>43545.802083333401</c:v>
                </c:pt>
                <c:pt idx="29491">
                  <c:v>43545.822916666599</c:v>
                </c:pt>
                <c:pt idx="29492">
                  <c:v>43545.84375</c:v>
                </c:pt>
                <c:pt idx="29493">
                  <c:v>43545.864583333401</c:v>
                </c:pt>
                <c:pt idx="29494">
                  <c:v>43545.885416666599</c:v>
                </c:pt>
                <c:pt idx="29495">
                  <c:v>43545.90625</c:v>
                </c:pt>
                <c:pt idx="29496">
                  <c:v>43545.927083333401</c:v>
                </c:pt>
                <c:pt idx="29497">
                  <c:v>43545.947916666599</c:v>
                </c:pt>
                <c:pt idx="29498">
                  <c:v>43545.96875</c:v>
                </c:pt>
                <c:pt idx="29499">
                  <c:v>43545.989583333401</c:v>
                </c:pt>
                <c:pt idx="29500">
                  <c:v>43546.010416666599</c:v>
                </c:pt>
                <c:pt idx="29501">
                  <c:v>43546.03125</c:v>
                </c:pt>
                <c:pt idx="29502">
                  <c:v>43546.052083333401</c:v>
                </c:pt>
                <c:pt idx="29503">
                  <c:v>43546.072916666599</c:v>
                </c:pt>
                <c:pt idx="29504">
                  <c:v>43546.09375</c:v>
                </c:pt>
                <c:pt idx="29505">
                  <c:v>43546.114583333401</c:v>
                </c:pt>
                <c:pt idx="29506">
                  <c:v>43546.135416666599</c:v>
                </c:pt>
                <c:pt idx="29507">
                  <c:v>43546.15625</c:v>
                </c:pt>
                <c:pt idx="29508">
                  <c:v>43546.177083333401</c:v>
                </c:pt>
                <c:pt idx="29509">
                  <c:v>43546.197916666599</c:v>
                </c:pt>
                <c:pt idx="29510">
                  <c:v>43546.21875</c:v>
                </c:pt>
                <c:pt idx="29511">
                  <c:v>43546.239583333401</c:v>
                </c:pt>
                <c:pt idx="29512">
                  <c:v>43546.260416666599</c:v>
                </c:pt>
                <c:pt idx="29513">
                  <c:v>43546.28125</c:v>
                </c:pt>
                <c:pt idx="29514">
                  <c:v>43546.302083333401</c:v>
                </c:pt>
                <c:pt idx="29515">
                  <c:v>43546.322916666599</c:v>
                </c:pt>
                <c:pt idx="29516">
                  <c:v>43546.34375</c:v>
                </c:pt>
                <c:pt idx="29517">
                  <c:v>43546.364583333401</c:v>
                </c:pt>
                <c:pt idx="29518">
                  <c:v>43546.385416666599</c:v>
                </c:pt>
                <c:pt idx="29519">
                  <c:v>43546.40625</c:v>
                </c:pt>
                <c:pt idx="29520">
                  <c:v>43546.427083333401</c:v>
                </c:pt>
                <c:pt idx="29521">
                  <c:v>43546.447916666599</c:v>
                </c:pt>
                <c:pt idx="29522">
                  <c:v>43546.46875</c:v>
                </c:pt>
                <c:pt idx="29523">
                  <c:v>43546.489583333401</c:v>
                </c:pt>
                <c:pt idx="29524">
                  <c:v>43546.510416666599</c:v>
                </c:pt>
                <c:pt idx="29525">
                  <c:v>43546.53125</c:v>
                </c:pt>
                <c:pt idx="29526">
                  <c:v>43546.552083333401</c:v>
                </c:pt>
                <c:pt idx="29527">
                  <c:v>43546.572916666599</c:v>
                </c:pt>
                <c:pt idx="29528">
                  <c:v>43546.59375</c:v>
                </c:pt>
                <c:pt idx="29529">
                  <c:v>43546.614583333401</c:v>
                </c:pt>
                <c:pt idx="29530">
                  <c:v>43546.635416666599</c:v>
                </c:pt>
                <c:pt idx="29531">
                  <c:v>43546.65625</c:v>
                </c:pt>
                <c:pt idx="29532">
                  <c:v>43546.677083333401</c:v>
                </c:pt>
                <c:pt idx="29533">
                  <c:v>43546.697916666599</c:v>
                </c:pt>
                <c:pt idx="29534">
                  <c:v>43546.71875</c:v>
                </c:pt>
                <c:pt idx="29535">
                  <c:v>43546.739583333401</c:v>
                </c:pt>
                <c:pt idx="29536">
                  <c:v>43546.760416666599</c:v>
                </c:pt>
                <c:pt idx="29537">
                  <c:v>43546.78125</c:v>
                </c:pt>
                <c:pt idx="29538">
                  <c:v>43546.802083333401</c:v>
                </c:pt>
                <c:pt idx="29539">
                  <c:v>43546.822916666599</c:v>
                </c:pt>
                <c:pt idx="29540">
                  <c:v>43546.84375</c:v>
                </c:pt>
                <c:pt idx="29541">
                  <c:v>43546.864583333401</c:v>
                </c:pt>
                <c:pt idx="29542">
                  <c:v>43546.885416666599</c:v>
                </c:pt>
                <c:pt idx="29543">
                  <c:v>43546.90625</c:v>
                </c:pt>
                <c:pt idx="29544">
                  <c:v>43546.927083333401</c:v>
                </c:pt>
                <c:pt idx="29545">
                  <c:v>43546.947916666599</c:v>
                </c:pt>
                <c:pt idx="29546">
                  <c:v>43546.96875</c:v>
                </c:pt>
                <c:pt idx="29547">
                  <c:v>43546.989583333401</c:v>
                </c:pt>
                <c:pt idx="29548">
                  <c:v>43547.010416666599</c:v>
                </c:pt>
                <c:pt idx="29549">
                  <c:v>43547.03125</c:v>
                </c:pt>
                <c:pt idx="29550">
                  <c:v>43547.052083333401</c:v>
                </c:pt>
                <c:pt idx="29551">
                  <c:v>43547.072916666599</c:v>
                </c:pt>
                <c:pt idx="29552">
                  <c:v>43547.09375</c:v>
                </c:pt>
                <c:pt idx="29553">
                  <c:v>43547.114583333401</c:v>
                </c:pt>
                <c:pt idx="29554">
                  <c:v>43547.135416666599</c:v>
                </c:pt>
                <c:pt idx="29555">
                  <c:v>43547.15625</c:v>
                </c:pt>
                <c:pt idx="29556">
                  <c:v>43547.177083333401</c:v>
                </c:pt>
                <c:pt idx="29557">
                  <c:v>43547.197916666599</c:v>
                </c:pt>
                <c:pt idx="29558">
                  <c:v>43547.21875</c:v>
                </c:pt>
                <c:pt idx="29559">
                  <c:v>43547.239583333401</c:v>
                </c:pt>
                <c:pt idx="29560">
                  <c:v>43547.260416666599</c:v>
                </c:pt>
                <c:pt idx="29561">
                  <c:v>43547.28125</c:v>
                </c:pt>
                <c:pt idx="29562">
                  <c:v>43547.302083333401</c:v>
                </c:pt>
                <c:pt idx="29563">
                  <c:v>43547.322916666599</c:v>
                </c:pt>
                <c:pt idx="29564">
                  <c:v>43547.34375</c:v>
                </c:pt>
                <c:pt idx="29565">
                  <c:v>43547.364583333401</c:v>
                </c:pt>
                <c:pt idx="29566">
                  <c:v>43547.385416666599</c:v>
                </c:pt>
                <c:pt idx="29567">
                  <c:v>43547.40625</c:v>
                </c:pt>
                <c:pt idx="29568">
                  <c:v>43547.427083333401</c:v>
                </c:pt>
                <c:pt idx="29569">
                  <c:v>43547.447916666599</c:v>
                </c:pt>
                <c:pt idx="29570">
                  <c:v>43547.46875</c:v>
                </c:pt>
                <c:pt idx="29571">
                  <c:v>43547.489583333401</c:v>
                </c:pt>
                <c:pt idx="29572">
                  <c:v>43547.510416666599</c:v>
                </c:pt>
                <c:pt idx="29573">
                  <c:v>43547.53125</c:v>
                </c:pt>
                <c:pt idx="29574">
                  <c:v>43547.552083333401</c:v>
                </c:pt>
                <c:pt idx="29575">
                  <c:v>43547.572916666599</c:v>
                </c:pt>
                <c:pt idx="29576">
                  <c:v>43547.59375</c:v>
                </c:pt>
                <c:pt idx="29577">
                  <c:v>43547.614583333401</c:v>
                </c:pt>
                <c:pt idx="29578">
                  <c:v>43547.635416666599</c:v>
                </c:pt>
                <c:pt idx="29579">
                  <c:v>43547.65625</c:v>
                </c:pt>
                <c:pt idx="29580">
                  <c:v>43547.677083333401</c:v>
                </c:pt>
                <c:pt idx="29581">
                  <c:v>43547.697916666599</c:v>
                </c:pt>
                <c:pt idx="29582">
                  <c:v>43547.71875</c:v>
                </c:pt>
                <c:pt idx="29583">
                  <c:v>43547.739583333401</c:v>
                </c:pt>
                <c:pt idx="29584">
                  <c:v>43547.760416666599</c:v>
                </c:pt>
                <c:pt idx="29585">
                  <c:v>43547.78125</c:v>
                </c:pt>
                <c:pt idx="29586">
                  <c:v>43547.802083333401</c:v>
                </c:pt>
                <c:pt idx="29587">
                  <c:v>43547.822916666599</c:v>
                </c:pt>
                <c:pt idx="29588">
                  <c:v>43547.84375</c:v>
                </c:pt>
                <c:pt idx="29589">
                  <c:v>43547.864583333401</c:v>
                </c:pt>
                <c:pt idx="29590">
                  <c:v>43547.885416666599</c:v>
                </c:pt>
                <c:pt idx="29591">
                  <c:v>43547.90625</c:v>
                </c:pt>
                <c:pt idx="29592">
                  <c:v>43547.927083333401</c:v>
                </c:pt>
                <c:pt idx="29593">
                  <c:v>43547.947916666599</c:v>
                </c:pt>
                <c:pt idx="29594">
                  <c:v>43547.96875</c:v>
                </c:pt>
                <c:pt idx="29595">
                  <c:v>43547.989583333401</c:v>
                </c:pt>
                <c:pt idx="29596">
                  <c:v>43548.010416666599</c:v>
                </c:pt>
                <c:pt idx="29597">
                  <c:v>43548.03125</c:v>
                </c:pt>
                <c:pt idx="29598">
                  <c:v>43548.052083333401</c:v>
                </c:pt>
                <c:pt idx="29599">
                  <c:v>43548.072916666599</c:v>
                </c:pt>
                <c:pt idx="29600">
                  <c:v>43548.09375</c:v>
                </c:pt>
                <c:pt idx="29601">
                  <c:v>43548.114583333401</c:v>
                </c:pt>
                <c:pt idx="29602">
                  <c:v>43548.135416666599</c:v>
                </c:pt>
                <c:pt idx="29603">
                  <c:v>43548.15625</c:v>
                </c:pt>
                <c:pt idx="29604">
                  <c:v>43548.177083333401</c:v>
                </c:pt>
                <c:pt idx="29605">
                  <c:v>43548.197916666599</c:v>
                </c:pt>
                <c:pt idx="29606">
                  <c:v>43548.21875</c:v>
                </c:pt>
                <c:pt idx="29607">
                  <c:v>43548.239583333401</c:v>
                </c:pt>
                <c:pt idx="29608">
                  <c:v>43548.260416666599</c:v>
                </c:pt>
                <c:pt idx="29609">
                  <c:v>43548.28125</c:v>
                </c:pt>
                <c:pt idx="29610">
                  <c:v>43548.302083333401</c:v>
                </c:pt>
                <c:pt idx="29611">
                  <c:v>43548.322916666599</c:v>
                </c:pt>
                <c:pt idx="29612">
                  <c:v>43548.34375</c:v>
                </c:pt>
                <c:pt idx="29613">
                  <c:v>43548.364583333401</c:v>
                </c:pt>
                <c:pt idx="29614">
                  <c:v>43548.385416666599</c:v>
                </c:pt>
                <c:pt idx="29615">
                  <c:v>43548.40625</c:v>
                </c:pt>
                <c:pt idx="29616">
                  <c:v>43548.427083333401</c:v>
                </c:pt>
                <c:pt idx="29617">
                  <c:v>43548.447916666599</c:v>
                </c:pt>
                <c:pt idx="29618">
                  <c:v>43548.46875</c:v>
                </c:pt>
                <c:pt idx="29619">
                  <c:v>43548.489583333401</c:v>
                </c:pt>
                <c:pt idx="29620">
                  <c:v>43548.510416666599</c:v>
                </c:pt>
                <c:pt idx="29621">
                  <c:v>43548.53125</c:v>
                </c:pt>
                <c:pt idx="29622">
                  <c:v>43548.552083333401</c:v>
                </c:pt>
                <c:pt idx="29623">
                  <c:v>43548.572916666599</c:v>
                </c:pt>
                <c:pt idx="29624">
                  <c:v>43548.59375</c:v>
                </c:pt>
                <c:pt idx="29625">
                  <c:v>43548.614583333401</c:v>
                </c:pt>
                <c:pt idx="29626">
                  <c:v>43548.635416666599</c:v>
                </c:pt>
                <c:pt idx="29627">
                  <c:v>43548.65625</c:v>
                </c:pt>
                <c:pt idx="29628">
                  <c:v>43548.677083333401</c:v>
                </c:pt>
                <c:pt idx="29629">
                  <c:v>43548.697916666599</c:v>
                </c:pt>
                <c:pt idx="29630">
                  <c:v>43548.71875</c:v>
                </c:pt>
                <c:pt idx="29631">
                  <c:v>43548.739583333401</c:v>
                </c:pt>
                <c:pt idx="29632">
                  <c:v>43548.760416666599</c:v>
                </c:pt>
                <c:pt idx="29633">
                  <c:v>43548.78125</c:v>
                </c:pt>
                <c:pt idx="29634">
                  <c:v>43548.802083333401</c:v>
                </c:pt>
                <c:pt idx="29635">
                  <c:v>43548.822916666599</c:v>
                </c:pt>
                <c:pt idx="29636">
                  <c:v>43548.84375</c:v>
                </c:pt>
                <c:pt idx="29637">
                  <c:v>43548.864583333401</c:v>
                </c:pt>
                <c:pt idx="29638">
                  <c:v>43548.885416666599</c:v>
                </c:pt>
                <c:pt idx="29639">
                  <c:v>43548.90625</c:v>
                </c:pt>
                <c:pt idx="29640">
                  <c:v>43548.927083333401</c:v>
                </c:pt>
                <c:pt idx="29641">
                  <c:v>43548.947916666599</c:v>
                </c:pt>
                <c:pt idx="29642">
                  <c:v>43548.96875</c:v>
                </c:pt>
                <c:pt idx="29643">
                  <c:v>43548.989583333401</c:v>
                </c:pt>
                <c:pt idx="29644">
                  <c:v>43549.010416666599</c:v>
                </c:pt>
                <c:pt idx="29645">
                  <c:v>43549.03125</c:v>
                </c:pt>
                <c:pt idx="29646">
                  <c:v>43549.052083333401</c:v>
                </c:pt>
                <c:pt idx="29647">
                  <c:v>43549.072916666599</c:v>
                </c:pt>
                <c:pt idx="29648">
                  <c:v>43549.09375</c:v>
                </c:pt>
                <c:pt idx="29649">
                  <c:v>43549.114583333401</c:v>
                </c:pt>
                <c:pt idx="29650">
                  <c:v>43549.135416666599</c:v>
                </c:pt>
                <c:pt idx="29651">
                  <c:v>43549.15625</c:v>
                </c:pt>
                <c:pt idx="29652">
                  <c:v>43549.177083333401</c:v>
                </c:pt>
                <c:pt idx="29653">
                  <c:v>43549.197916666599</c:v>
                </c:pt>
                <c:pt idx="29654">
                  <c:v>43549.21875</c:v>
                </c:pt>
                <c:pt idx="29655">
                  <c:v>43549.239583333401</c:v>
                </c:pt>
                <c:pt idx="29656">
                  <c:v>43549.260416666599</c:v>
                </c:pt>
                <c:pt idx="29657">
                  <c:v>43549.28125</c:v>
                </c:pt>
                <c:pt idx="29658">
                  <c:v>43549.302083333401</c:v>
                </c:pt>
                <c:pt idx="29659">
                  <c:v>43549.322916666599</c:v>
                </c:pt>
                <c:pt idx="29660">
                  <c:v>43549.34375</c:v>
                </c:pt>
                <c:pt idx="29661">
                  <c:v>43549.364583333401</c:v>
                </c:pt>
                <c:pt idx="29662">
                  <c:v>43549.385416666599</c:v>
                </c:pt>
                <c:pt idx="29663">
                  <c:v>43549.40625</c:v>
                </c:pt>
                <c:pt idx="29664">
                  <c:v>43549.427083333401</c:v>
                </c:pt>
                <c:pt idx="29665">
                  <c:v>43549.447916666599</c:v>
                </c:pt>
                <c:pt idx="29666">
                  <c:v>43549.46875</c:v>
                </c:pt>
                <c:pt idx="29667">
                  <c:v>43549.489583333401</c:v>
                </c:pt>
                <c:pt idx="29668">
                  <c:v>43549.510416666599</c:v>
                </c:pt>
                <c:pt idx="29669">
                  <c:v>43549.53125</c:v>
                </c:pt>
                <c:pt idx="29670">
                  <c:v>43549.552083333401</c:v>
                </c:pt>
                <c:pt idx="29671">
                  <c:v>43549.572916666599</c:v>
                </c:pt>
                <c:pt idx="29672">
                  <c:v>43549.59375</c:v>
                </c:pt>
                <c:pt idx="29673">
                  <c:v>43549.614583333401</c:v>
                </c:pt>
                <c:pt idx="29674">
                  <c:v>43549.635416666599</c:v>
                </c:pt>
                <c:pt idx="29675">
                  <c:v>43549.65625</c:v>
                </c:pt>
                <c:pt idx="29676">
                  <c:v>43549.677083333401</c:v>
                </c:pt>
                <c:pt idx="29677">
                  <c:v>43549.697916666599</c:v>
                </c:pt>
                <c:pt idx="29678">
                  <c:v>43549.71875</c:v>
                </c:pt>
                <c:pt idx="29679">
                  <c:v>43549.739583333401</c:v>
                </c:pt>
                <c:pt idx="29680">
                  <c:v>43549.760416666599</c:v>
                </c:pt>
                <c:pt idx="29681">
                  <c:v>43549.78125</c:v>
                </c:pt>
                <c:pt idx="29682">
                  <c:v>43549.802083333401</c:v>
                </c:pt>
                <c:pt idx="29683">
                  <c:v>43549.822916666599</c:v>
                </c:pt>
                <c:pt idx="29684">
                  <c:v>43549.84375</c:v>
                </c:pt>
                <c:pt idx="29685">
                  <c:v>43549.864583333401</c:v>
                </c:pt>
                <c:pt idx="29686">
                  <c:v>43549.885416666599</c:v>
                </c:pt>
                <c:pt idx="29687">
                  <c:v>43549.90625</c:v>
                </c:pt>
                <c:pt idx="29688">
                  <c:v>43549.927083333401</c:v>
                </c:pt>
                <c:pt idx="29689">
                  <c:v>43549.947916666599</c:v>
                </c:pt>
                <c:pt idx="29690">
                  <c:v>43549.96875</c:v>
                </c:pt>
                <c:pt idx="29691">
                  <c:v>43549.989583333401</c:v>
                </c:pt>
                <c:pt idx="29692">
                  <c:v>43550.010416666599</c:v>
                </c:pt>
                <c:pt idx="29693">
                  <c:v>43550.03125</c:v>
                </c:pt>
                <c:pt idx="29694">
                  <c:v>43550.052083333401</c:v>
                </c:pt>
                <c:pt idx="29695">
                  <c:v>43550.072916666599</c:v>
                </c:pt>
                <c:pt idx="29696">
                  <c:v>43550.09375</c:v>
                </c:pt>
                <c:pt idx="29697">
                  <c:v>43550.114583333401</c:v>
                </c:pt>
                <c:pt idx="29698">
                  <c:v>43550.135416666599</c:v>
                </c:pt>
                <c:pt idx="29699">
                  <c:v>43550.15625</c:v>
                </c:pt>
                <c:pt idx="29700">
                  <c:v>43550.177083333401</c:v>
                </c:pt>
                <c:pt idx="29701">
                  <c:v>43550.197916666599</c:v>
                </c:pt>
                <c:pt idx="29702">
                  <c:v>43550.21875</c:v>
                </c:pt>
                <c:pt idx="29703">
                  <c:v>43550.239583333401</c:v>
                </c:pt>
                <c:pt idx="29704">
                  <c:v>43550.260416666599</c:v>
                </c:pt>
                <c:pt idx="29705">
                  <c:v>43550.28125</c:v>
                </c:pt>
                <c:pt idx="29706">
                  <c:v>43550.302083333401</c:v>
                </c:pt>
                <c:pt idx="29707">
                  <c:v>43550.322916666599</c:v>
                </c:pt>
                <c:pt idx="29708">
                  <c:v>43550.34375</c:v>
                </c:pt>
                <c:pt idx="29709">
                  <c:v>43550.364583333401</c:v>
                </c:pt>
                <c:pt idx="29710">
                  <c:v>43550.385416666599</c:v>
                </c:pt>
                <c:pt idx="29711">
                  <c:v>43550.40625</c:v>
                </c:pt>
                <c:pt idx="29712">
                  <c:v>43550.427083333401</c:v>
                </c:pt>
                <c:pt idx="29713">
                  <c:v>43550.447916666599</c:v>
                </c:pt>
                <c:pt idx="29714">
                  <c:v>43550.46875</c:v>
                </c:pt>
                <c:pt idx="29715">
                  <c:v>43550.489583333401</c:v>
                </c:pt>
                <c:pt idx="29716">
                  <c:v>43550.510416666599</c:v>
                </c:pt>
                <c:pt idx="29717">
                  <c:v>43550.53125</c:v>
                </c:pt>
                <c:pt idx="29718">
                  <c:v>43550.552083333401</c:v>
                </c:pt>
                <c:pt idx="29719">
                  <c:v>43550.572916666599</c:v>
                </c:pt>
                <c:pt idx="29720">
                  <c:v>43550.59375</c:v>
                </c:pt>
                <c:pt idx="29721">
                  <c:v>43550.614583333401</c:v>
                </c:pt>
                <c:pt idx="29722">
                  <c:v>43550.635416666599</c:v>
                </c:pt>
                <c:pt idx="29723">
                  <c:v>43550.65625</c:v>
                </c:pt>
                <c:pt idx="29724">
                  <c:v>43550.677083333401</c:v>
                </c:pt>
                <c:pt idx="29725">
                  <c:v>43550.697916666599</c:v>
                </c:pt>
                <c:pt idx="29726">
                  <c:v>43550.71875</c:v>
                </c:pt>
                <c:pt idx="29727">
                  <c:v>43550.739583333401</c:v>
                </c:pt>
                <c:pt idx="29728">
                  <c:v>43550.760416666599</c:v>
                </c:pt>
                <c:pt idx="29729">
                  <c:v>43550.78125</c:v>
                </c:pt>
                <c:pt idx="29730">
                  <c:v>43550.802083333401</c:v>
                </c:pt>
                <c:pt idx="29731">
                  <c:v>43550.822916666599</c:v>
                </c:pt>
                <c:pt idx="29732">
                  <c:v>43550.84375</c:v>
                </c:pt>
                <c:pt idx="29733">
                  <c:v>43550.864583333401</c:v>
                </c:pt>
                <c:pt idx="29734">
                  <c:v>43550.885416666599</c:v>
                </c:pt>
                <c:pt idx="29735">
                  <c:v>43550.90625</c:v>
                </c:pt>
                <c:pt idx="29736">
                  <c:v>43550.927083333401</c:v>
                </c:pt>
                <c:pt idx="29737">
                  <c:v>43550.947916666599</c:v>
                </c:pt>
                <c:pt idx="29738">
                  <c:v>43550.96875</c:v>
                </c:pt>
                <c:pt idx="29739">
                  <c:v>43550.989583333401</c:v>
                </c:pt>
                <c:pt idx="29740">
                  <c:v>43551.010416666599</c:v>
                </c:pt>
                <c:pt idx="29741">
                  <c:v>43551.03125</c:v>
                </c:pt>
                <c:pt idx="29742">
                  <c:v>43551.052083333401</c:v>
                </c:pt>
                <c:pt idx="29743">
                  <c:v>43551.072916666599</c:v>
                </c:pt>
                <c:pt idx="29744">
                  <c:v>43551.09375</c:v>
                </c:pt>
                <c:pt idx="29745">
                  <c:v>43551.114583333401</c:v>
                </c:pt>
                <c:pt idx="29746">
                  <c:v>43551.135416666599</c:v>
                </c:pt>
                <c:pt idx="29747">
                  <c:v>43551.15625</c:v>
                </c:pt>
                <c:pt idx="29748">
                  <c:v>43551.177083333401</c:v>
                </c:pt>
                <c:pt idx="29749">
                  <c:v>43551.197916666599</c:v>
                </c:pt>
                <c:pt idx="29750">
                  <c:v>43551.21875</c:v>
                </c:pt>
                <c:pt idx="29751">
                  <c:v>43551.239583333401</c:v>
                </c:pt>
                <c:pt idx="29752">
                  <c:v>43551.260416666599</c:v>
                </c:pt>
                <c:pt idx="29753">
                  <c:v>43551.28125</c:v>
                </c:pt>
                <c:pt idx="29754">
                  <c:v>43551.302083333401</c:v>
                </c:pt>
                <c:pt idx="29755">
                  <c:v>43551.322916666599</c:v>
                </c:pt>
                <c:pt idx="29756">
                  <c:v>43551.34375</c:v>
                </c:pt>
                <c:pt idx="29757">
                  <c:v>43551.364583333401</c:v>
                </c:pt>
                <c:pt idx="29758">
                  <c:v>43551.385416666599</c:v>
                </c:pt>
                <c:pt idx="29759">
                  <c:v>43551.40625</c:v>
                </c:pt>
                <c:pt idx="29760">
                  <c:v>43551.427083333401</c:v>
                </c:pt>
                <c:pt idx="29761">
                  <c:v>43551.447916666599</c:v>
                </c:pt>
                <c:pt idx="29762">
                  <c:v>43551.46875</c:v>
                </c:pt>
                <c:pt idx="29763">
                  <c:v>43551.489583333401</c:v>
                </c:pt>
                <c:pt idx="29764">
                  <c:v>43551.510416666599</c:v>
                </c:pt>
                <c:pt idx="29765">
                  <c:v>43551.53125</c:v>
                </c:pt>
                <c:pt idx="29766">
                  <c:v>43551.552083333401</c:v>
                </c:pt>
                <c:pt idx="29767">
                  <c:v>43551.572916666599</c:v>
                </c:pt>
                <c:pt idx="29768">
                  <c:v>43551.59375</c:v>
                </c:pt>
                <c:pt idx="29769">
                  <c:v>43551.614583333401</c:v>
                </c:pt>
                <c:pt idx="29770">
                  <c:v>43551.635416666599</c:v>
                </c:pt>
                <c:pt idx="29771">
                  <c:v>43551.65625</c:v>
                </c:pt>
                <c:pt idx="29772">
                  <c:v>43551.677083333401</c:v>
                </c:pt>
                <c:pt idx="29773">
                  <c:v>43551.697916666599</c:v>
                </c:pt>
                <c:pt idx="29774">
                  <c:v>43551.71875</c:v>
                </c:pt>
                <c:pt idx="29775">
                  <c:v>43551.739583333401</c:v>
                </c:pt>
                <c:pt idx="29776">
                  <c:v>43551.760416666599</c:v>
                </c:pt>
                <c:pt idx="29777">
                  <c:v>43551.78125</c:v>
                </c:pt>
                <c:pt idx="29778">
                  <c:v>43551.802083333401</c:v>
                </c:pt>
                <c:pt idx="29779">
                  <c:v>43551.822916666599</c:v>
                </c:pt>
                <c:pt idx="29780">
                  <c:v>43551.84375</c:v>
                </c:pt>
                <c:pt idx="29781">
                  <c:v>43551.864583333401</c:v>
                </c:pt>
                <c:pt idx="29782">
                  <c:v>43551.885416666599</c:v>
                </c:pt>
                <c:pt idx="29783">
                  <c:v>43551.90625</c:v>
                </c:pt>
                <c:pt idx="29784">
                  <c:v>43551.927083333401</c:v>
                </c:pt>
                <c:pt idx="29785">
                  <c:v>43551.947916666599</c:v>
                </c:pt>
                <c:pt idx="29786">
                  <c:v>43551.96875</c:v>
                </c:pt>
                <c:pt idx="29787">
                  <c:v>43551.989583333401</c:v>
                </c:pt>
                <c:pt idx="29788">
                  <c:v>43552.010416666599</c:v>
                </c:pt>
                <c:pt idx="29789">
                  <c:v>43552.03125</c:v>
                </c:pt>
                <c:pt idx="29790">
                  <c:v>43552.052083333401</c:v>
                </c:pt>
                <c:pt idx="29791">
                  <c:v>43552.072916666599</c:v>
                </c:pt>
                <c:pt idx="29792">
                  <c:v>43552.09375</c:v>
                </c:pt>
                <c:pt idx="29793">
                  <c:v>43552.114583333401</c:v>
                </c:pt>
                <c:pt idx="29794">
                  <c:v>43552.135416666599</c:v>
                </c:pt>
                <c:pt idx="29795">
                  <c:v>43552.15625</c:v>
                </c:pt>
                <c:pt idx="29796">
                  <c:v>43552.177083333401</c:v>
                </c:pt>
                <c:pt idx="29797">
                  <c:v>43552.197916666599</c:v>
                </c:pt>
                <c:pt idx="29798">
                  <c:v>43552.21875</c:v>
                </c:pt>
                <c:pt idx="29799">
                  <c:v>43552.239583333401</c:v>
                </c:pt>
                <c:pt idx="29800">
                  <c:v>43552.260416666599</c:v>
                </c:pt>
                <c:pt idx="29801">
                  <c:v>43552.28125</c:v>
                </c:pt>
                <c:pt idx="29802">
                  <c:v>43552.302083333401</c:v>
                </c:pt>
                <c:pt idx="29803">
                  <c:v>43552.322916666599</c:v>
                </c:pt>
                <c:pt idx="29804">
                  <c:v>43552.34375</c:v>
                </c:pt>
                <c:pt idx="29805">
                  <c:v>43552.364583333401</c:v>
                </c:pt>
                <c:pt idx="29806">
                  <c:v>43552.385416666599</c:v>
                </c:pt>
                <c:pt idx="29807">
                  <c:v>43552.40625</c:v>
                </c:pt>
                <c:pt idx="29808">
                  <c:v>43552.427083333401</c:v>
                </c:pt>
                <c:pt idx="29809">
                  <c:v>43552.447916666599</c:v>
                </c:pt>
                <c:pt idx="29810">
                  <c:v>43552.46875</c:v>
                </c:pt>
                <c:pt idx="29811">
                  <c:v>43552.489583333401</c:v>
                </c:pt>
                <c:pt idx="29812">
                  <c:v>43552.510416666599</c:v>
                </c:pt>
                <c:pt idx="29813">
                  <c:v>43552.53125</c:v>
                </c:pt>
                <c:pt idx="29814">
                  <c:v>43552.552083333401</c:v>
                </c:pt>
                <c:pt idx="29815">
                  <c:v>43552.572916666599</c:v>
                </c:pt>
                <c:pt idx="29816">
                  <c:v>43552.59375</c:v>
                </c:pt>
                <c:pt idx="29817">
                  <c:v>43552.614583333401</c:v>
                </c:pt>
                <c:pt idx="29818">
                  <c:v>43552.635416666599</c:v>
                </c:pt>
                <c:pt idx="29819">
                  <c:v>43552.65625</c:v>
                </c:pt>
                <c:pt idx="29820">
                  <c:v>43552.677083333401</c:v>
                </c:pt>
                <c:pt idx="29821">
                  <c:v>43552.697916666599</c:v>
                </c:pt>
                <c:pt idx="29822">
                  <c:v>43552.71875</c:v>
                </c:pt>
                <c:pt idx="29823">
                  <c:v>43552.739583333401</c:v>
                </c:pt>
                <c:pt idx="29824">
                  <c:v>43552.760416666599</c:v>
                </c:pt>
                <c:pt idx="29825">
                  <c:v>43552.78125</c:v>
                </c:pt>
                <c:pt idx="29826">
                  <c:v>43552.802083333401</c:v>
                </c:pt>
                <c:pt idx="29827">
                  <c:v>43552.822916666599</c:v>
                </c:pt>
                <c:pt idx="29828">
                  <c:v>43552.84375</c:v>
                </c:pt>
                <c:pt idx="29829">
                  <c:v>43552.864583333401</c:v>
                </c:pt>
                <c:pt idx="29830">
                  <c:v>43552.885416666599</c:v>
                </c:pt>
                <c:pt idx="29831">
                  <c:v>43552.90625</c:v>
                </c:pt>
                <c:pt idx="29832">
                  <c:v>43552.927083333401</c:v>
                </c:pt>
                <c:pt idx="29833">
                  <c:v>43552.947916666599</c:v>
                </c:pt>
                <c:pt idx="29834">
                  <c:v>43552.96875</c:v>
                </c:pt>
                <c:pt idx="29835">
                  <c:v>43552.989583333401</c:v>
                </c:pt>
                <c:pt idx="29836">
                  <c:v>43553.010416666599</c:v>
                </c:pt>
                <c:pt idx="29837">
                  <c:v>43553.03125</c:v>
                </c:pt>
                <c:pt idx="29838">
                  <c:v>43553.052083333401</c:v>
                </c:pt>
                <c:pt idx="29839">
                  <c:v>43553.072916666599</c:v>
                </c:pt>
                <c:pt idx="29840">
                  <c:v>43553.09375</c:v>
                </c:pt>
                <c:pt idx="29841">
                  <c:v>43553.114583333401</c:v>
                </c:pt>
                <c:pt idx="29842">
                  <c:v>43553.135416666599</c:v>
                </c:pt>
                <c:pt idx="29843">
                  <c:v>43553.15625</c:v>
                </c:pt>
                <c:pt idx="29844">
                  <c:v>43553.177083333401</c:v>
                </c:pt>
                <c:pt idx="29845">
                  <c:v>43553.197916666599</c:v>
                </c:pt>
                <c:pt idx="29846">
                  <c:v>43553.21875</c:v>
                </c:pt>
                <c:pt idx="29847">
                  <c:v>43553.239583333401</c:v>
                </c:pt>
                <c:pt idx="29848">
                  <c:v>43553.260416666599</c:v>
                </c:pt>
                <c:pt idx="29849">
                  <c:v>43553.28125</c:v>
                </c:pt>
                <c:pt idx="29850">
                  <c:v>43553.302083333401</c:v>
                </c:pt>
                <c:pt idx="29851">
                  <c:v>43553.322916666599</c:v>
                </c:pt>
                <c:pt idx="29852">
                  <c:v>43553.34375</c:v>
                </c:pt>
                <c:pt idx="29853">
                  <c:v>43553.364583333401</c:v>
                </c:pt>
                <c:pt idx="29854">
                  <c:v>43553.385416666599</c:v>
                </c:pt>
                <c:pt idx="29855">
                  <c:v>43553.40625</c:v>
                </c:pt>
                <c:pt idx="29856">
                  <c:v>43553.427083333401</c:v>
                </c:pt>
                <c:pt idx="29857">
                  <c:v>43553.447916666599</c:v>
                </c:pt>
                <c:pt idx="29858">
                  <c:v>43553.46875</c:v>
                </c:pt>
                <c:pt idx="29859">
                  <c:v>43553.489583333401</c:v>
                </c:pt>
                <c:pt idx="29860">
                  <c:v>43553.510416666599</c:v>
                </c:pt>
                <c:pt idx="29861">
                  <c:v>43553.53125</c:v>
                </c:pt>
                <c:pt idx="29862">
                  <c:v>43553.552083333401</c:v>
                </c:pt>
                <c:pt idx="29863">
                  <c:v>43553.572916666599</c:v>
                </c:pt>
                <c:pt idx="29864">
                  <c:v>43553.59375</c:v>
                </c:pt>
                <c:pt idx="29865">
                  <c:v>43553.614583333401</c:v>
                </c:pt>
                <c:pt idx="29866">
                  <c:v>43553.635416666599</c:v>
                </c:pt>
                <c:pt idx="29867">
                  <c:v>43553.65625</c:v>
                </c:pt>
                <c:pt idx="29868">
                  <c:v>43553.677083333401</c:v>
                </c:pt>
                <c:pt idx="29869">
                  <c:v>43553.697916666599</c:v>
                </c:pt>
                <c:pt idx="29870">
                  <c:v>43553.71875</c:v>
                </c:pt>
                <c:pt idx="29871">
                  <c:v>43553.739583333401</c:v>
                </c:pt>
                <c:pt idx="29872">
                  <c:v>43553.760416666599</c:v>
                </c:pt>
                <c:pt idx="29873">
                  <c:v>43553.78125</c:v>
                </c:pt>
                <c:pt idx="29874">
                  <c:v>43553.802083333401</c:v>
                </c:pt>
                <c:pt idx="29875">
                  <c:v>43553.822916666599</c:v>
                </c:pt>
                <c:pt idx="29876">
                  <c:v>43553.84375</c:v>
                </c:pt>
                <c:pt idx="29877">
                  <c:v>43553.864583333401</c:v>
                </c:pt>
                <c:pt idx="29878">
                  <c:v>43553.885416666599</c:v>
                </c:pt>
                <c:pt idx="29879">
                  <c:v>43553.90625</c:v>
                </c:pt>
                <c:pt idx="29880">
                  <c:v>43553.927083333401</c:v>
                </c:pt>
                <c:pt idx="29881">
                  <c:v>43553.947916666599</c:v>
                </c:pt>
                <c:pt idx="29882">
                  <c:v>43553.96875</c:v>
                </c:pt>
                <c:pt idx="29883">
                  <c:v>43553.989583333401</c:v>
                </c:pt>
                <c:pt idx="29884">
                  <c:v>43554.010416666599</c:v>
                </c:pt>
                <c:pt idx="29885">
                  <c:v>43554.03125</c:v>
                </c:pt>
                <c:pt idx="29886">
                  <c:v>43554.052083333401</c:v>
                </c:pt>
                <c:pt idx="29887">
                  <c:v>43554.072916666599</c:v>
                </c:pt>
                <c:pt idx="29888">
                  <c:v>43554.09375</c:v>
                </c:pt>
                <c:pt idx="29889">
                  <c:v>43554.114583333401</c:v>
                </c:pt>
                <c:pt idx="29890">
                  <c:v>43554.135416666599</c:v>
                </c:pt>
                <c:pt idx="29891">
                  <c:v>43554.15625</c:v>
                </c:pt>
                <c:pt idx="29892">
                  <c:v>43554.177083333401</c:v>
                </c:pt>
                <c:pt idx="29893">
                  <c:v>43554.197916666599</c:v>
                </c:pt>
                <c:pt idx="29894">
                  <c:v>43554.21875</c:v>
                </c:pt>
                <c:pt idx="29895">
                  <c:v>43554.239583333401</c:v>
                </c:pt>
                <c:pt idx="29896">
                  <c:v>43554.260416666599</c:v>
                </c:pt>
                <c:pt idx="29897">
                  <c:v>43554.28125</c:v>
                </c:pt>
                <c:pt idx="29898">
                  <c:v>43554.302083333401</c:v>
                </c:pt>
                <c:pt idx="29899">
                  <c:v>43554.322916666599</c:v>
                </c:pt>
                <c:pt idx="29900">
                  <c:v>43554.34375</c:v>
                </c:pt>
                <c:pt idx="29901">
                  <c:v>43554.364583333401</c:v>
                </c:pt>
                <c:pt idx="29902">
                  <c:v>43554.385416666599</c:v>
                </c:pt>
                <c:pt idx="29903">
                  <c:v>43554.40625</c:v>
                </c:pt>
                <c:pt idx="29904">
                  <c:v>43554.427083333401</c:v>
                </c:pt>
                <c:pt idx="29905">
                  <c:v>43554.447916666599</c:v>
                </c:pt>
                <c:pt idx="29906">
                  <c:v>43554.46875</c:v>
                </c:pt>
                <c:pt idx="29907">
                  <c:v>43554.489583333401</c:v>
                </c:pt>
                <c:pt idx="29908">
                  <c:v>43554.510416666599</c:v>
                </c:pt>
                <c:pt idx="29909">
                  <c:v>43554.53125</c:v>
                </c:pt>
                <c:pt idx="29910">
                  <c:v>43554.552083333401</c:v>
                </c:pt>
                <c:pt idx="29911">
                  <c:v>43554.572916666599</c:v>
                </c:pt>
                <c:pt idx="29912">
                  <c:v>43554.59375</c:v>
                </c:pt>
                <c:pt idx="29913">
                  <c:v>43554.614583333401</c:v>
                </c:pt>
                <c:pt idx="29914">
                  <c:v>43554.635416666599</c:v>
                </c:pt>
                <c:pt idx="29915">
                  <c:v>43554.65625</c:v>
                </c:pt>
                <c:pt idx="29916">
                  <c:v>43554.677083333401</c:v>
                </c:pt>
                <c:pt idx="29917">
                  <c:v>43554.697916666599</c:v>
                </c:pt>
                <c:pt idx="29918">
                  <c:v>43554.71875</c:v>
                </c:pt>
                <c:pt idx="29919">
                  <c:v>43554.739583333401</c:v>
                </c:pt>
                <c:pt idx="29920">
                  <c:v>43554.760416666599</c:v>
                </c:pt>
                <c:pt idx="29921">
                  <c:v>43554.78125</c:v>
                </c:pt>
                <c:pt idx="29922">
                  <c:v>43554.802083333401</c:v>
                </c:pt>
                <c:pt idx="29923">
                  <c:v>43554.822916666599</c:v>
                </c:pt>
                <c:pt idx="29924">
                  <c:v>43554.84375</c:v>
                </c:pt>
                <c:pt idx="29925">
                  <c:v>43554.864583333401</c:v>
                </c:pt>
                <c:pt idx="29926">
                  <c:v>43554.885416666599</c:v>
                </c:pt>
                <c:pt idx="29927">
                  <c:v>43554.90625</c:v>
                </c:pt>
                <c:pt idx="29928">
                  <c:v>43554.927083333401</c:v>
                </c:pt>
                <c:pt idx="29929">
                  <c:v>43554.947916666599</c:v>
                </c:pt>
                <c:pt idx="29930">
                  <c:v>43554.96875</c:v>
                </c:pt>
                <c:pt idx="29931">
                  <c:v>43554.989583333401</c:v>
                </c:pt>
                <c:pt idx="29932">
                  <c:v>43555.010416666599</c:v>
                </c:pt>
                <c:pt idx="29933">
                  <c:v>43555.03125</c:v>
                </c:pt>
                <c:pt idx="29934">
                  <c:v>43555.052083333401</c:v>
                </c:pt>
                <c:pt idx="29935">
                  <c:v>43555.072916666599</c:v>
                </c:pt>
                <c:pt idx="29936">
                  <c:v>43555.09375</c:v>
                </c:pt>
                <c:pt idx="29937">
                  <c:v>43555.114583333401</c:v>
                </c:pt>
                <c:pt idx="29938">
                  <c:v>43555.135416666599</c:v>
                </c:pt>
                <c:pt idx="29939">
                  <c:v>43555.15625</c:v>
                </c:pt>
                <c:pt idx="29940">
                  <c:v>43555.177083333401</c:v>
                </c:pt>
                <c:pt idx="29941">
                  <c:v>43555.197916666599</c:v>
                </c:pt>
                <c:pt idx="29942">
                  <c:v>43555.21875</c:v>
                </c:pt>
                <c:pt idx="29943">
                  <c:v>43555.239583333401</c:v>
                </c:pt>
                <c:pt idx="29944">
                  <c:v>43555.260416666599</c:v>
                </c:pt>
                <c:pt idx="29945">
                  <c:v>43555.28125</c:v>
                </c:pt>
                <c:pt idx="29946">
                  <c:v>43555.302083333401</c:v>
                </c:pt>
                <c:pt idx="29947">
                  <c:v>43555.322916666599</c:v>
                </c:pt>
                <c:pt idx="29948">
                  <c:v>43555.34375</c:v>
                </c:pt>
                <c:pt idx="29949">
                  <c:v>43555.364583333401</c:v>
                </c:pt>
                <c:pt idx="29950">
                  <c:v>43555.385416666599</c:v>
                </c:pt>
                <c:pt idx="29951">
                  <c:v>43555.40625</c:v>
                </c:pt>
                <c:pt idx="29952">
                  <c:v>43555.427083333401</c:v>
                </c:pt>
                <c:pt idx="29953">
                  <c:v>43555.447916666599</c:v>
                </c:pt>
                <c:pt idx="29954">
                  <c:v>43555.46875</c:v>
                </c:pt>
                <c:pt idx="29955">
                  <c:v>43555.489583333401</c:v>
                </c:pt>
                <c:pt idx="29956">
                  <c:v>43555.510416666599</c:v>
                </c:pt>
                <c:pt idx="29957">
                  <c:v>43555.53125</c:v>
                </c:pt>
                <c:pt idx="29958">
                  <c:v>43555.552083333401</c:v>
                </c:pt>
                <c:pt idx="29959">
                  <c:v>43555.572916666599</c:v>
                </c:pt>
                <c:pt idx="29960">
                  <c:v>43555.59375</c:v>
                </c:pt>
                <c:pt idx="29961">
                  <c:v>43555.614583333401</c:v>
                </c:pt>
                <c:pt idx="29962">
                  <c:v>43555.635416666599</c:v>
                </c:pt>
                <c:pt idx="29963">
                  <c:v>43555.65625</c:v>
                </c:pt>
                <c:pt idx="29964">
                  <c:v>43555.677083333401</c:v>
                </c:pt>
                <c:pt idx="29965">
                  <c:v>43555.697916666599</c:v>
                </c:pt>
                <c:pt idx="29966">
                  <c:v>43555.71875</c:v>
                </c:pt>
                <c:pt idx="29967">
                  <c:v>43555.739583333401</c:v>
                </c:pt>
                <c:pt idx="29968">
                  <c:v>43555.760416666599</c:v>
                </c:pt>
                <c:pt idx="29969">
                  <c:v>43555.78125</c:v>
                </c:pt>
                <c:pt idx="29970">
                  <c:v>43555.802083333401</c:v>
                </c:pt>
                <c:pt idx="29971">
                  <c:v>43555.822916666599</c:v>
                </c:pt>
                <c:pt idx="29972">
                  <c:v>43555.84375</c:v>
                </c:pt>
                <c:pt idx="29973">
                  <c:v>43555.864583333401</c:v>
                </c:pt>
                <c:pt idx="29974">
                  <c:v>43555.885416666599</c:v>
                </c:pt>
                <c:pt idx="29975">
                  <c:v>43555.90625</c:v>
                </c:pt>
                <c:pt idx="29976">
                  <c:v>43555.927083333401</c:v>
                </c:pt>
                <c:pt idx="29977">
                  <c:v>43555.947916666599</c:v>
                </c:pt>
                <c:pt idx="29978">
                  <c:v>43555.96875</c:v>
                </c:pt>
                <c:pt idx="29979">
                  <c:v>43555.989583333401</c:v>
                </c:pt>
                <c:pt idx="29980">
                  <c:v>43556.010416666599</c:v>
                </c:pt>
                <c:pt idx="29981">
                  <c:v>43556.03125</c:v>
                </c:pt>
                <c:pt idx="29982">
                  <c:v>43556.052083333401</c:v>
                </c:pt>
                <c:pt idx="29983">
                  <c:v>43556.072916666599</c:v>
                </c:pt>
                <c:pt idx="29984">
                  <c:v>43556.09375</c:v>
                </c:pt>
                <c:pt idx="29985">
                  <c:v>43556.114583333401</c:v>
                </c:pt>
                <c:pt idx="29986">
                  <c:v>43556.135416666599</c:v>
                </c:pt>
                <c:pt idx="29987">
                  <c:v>43556.15625</c:v>
                </c:pt>
                <c:pt idx="29988">
                  <c:v>43556.177083333401</c:v>
                </c:pt>
                <c:pt idx="29989">
                  <c:v>43556.197916666599</c:v>
                </c:pt>
                <c:pt idx="29990">
                  <c:v>43556.21875</c:v>
                </c:pt>
                <c:pt idx="29991">
                  <c:v>43556.239583333401</c:v>
                </c:pt>
                <c:pt idx="29992">
                  <c:v>43556.260416666599</c:v>
                </c:pt>
                <c:pt idx="29993">
                  <c:v>43556.28125</c:v>
                </c:pt>
                <c:pt idx="29994">
                  <c:v>43556.302083333401</c:v>
                </c:pt>
                <c:pt idx="29995">
                  <c:v>43556.322916666599</c:v>
                </c:pt>
                <c:pt idx="29996">
                  <c:v>43556.34375</c:v>
                </c:pt>
                <c:pt idx="29997">
                  <c:v>43556.364583333401</c:v>
                </c:pt>
                <c:pt idx="29998">
                  <c:v>43556.385416666599</c:v>
                </c:pt>
                <c:pt idx="29999">
                  <c:v>43556.40625</c:v>
                </c:pt>
                <c:pt idx="30000">
                  <c:v>43556.427083333401</c:v>
                </c:pt>
                <c:pt idx="30001">
                  <c:v>43556.447916666599</c:v>
                </c:pt>
                <c:pt idx="30002">
                  <c:v>43556.46875</c:v>
                </c:pt>
                <c:pt idx="30003">
                  <c:v>43556.489583333401</c:v>
                </c:pt>
                <c:pt idx="30004">
                  <c:v>43556.510416666599</c:v>
                </c:pt>
                <c:pt idx="30005">
                  <c:v>43556.53125</c:v>
                </c:pt>
                <c:pt idx="30006">
                  <c:v>43556.552083333401</c:v>
                </c:pt>
                <c:pt idx="30007">
                  <c:v>43556.572916666599</c:v>
                </c:pt>
                <c:pt idx="30008">
                  <c:v>43556.59375</c:v>
                </c:pt>
                <c:pt idx="30009">
                  <c:v>43556.614583333401</c:v>
                </c:pt>
                <c:pt idx="30010">
                  <c:v>43556.635416666599</c:v>
                </c:pt>
                <c:pt idx="30011">
                  <c:v>43556.65625</c:v>
                </c:pt>
                <c:pt idx="30012">
                  <c:v>43556.677083333401</c:v>
                </c:pt>
                <c:pt idx="30013">
                  <c:v>43556.697916666599</c:v>
                </c:pt>
                <c:pt idx="30014">
                  <c:v>43556.71875</c:v>
                </c:pt>
                <c:pt idx="30015">
                  <c:v>43556.739583333401</c:v>
                </c:pt>
                <c:pt idx="30016">
                  <c:v>43556.760416666599</c:v>
                </c:pt>
                <c:pt idx="30017">
                  <c:v>43556.78125</c:v>
                </c:pt>
                <c:pt idx="30018">
                  <c:v>43556.802083333401</c:v>
                </c:pt>
                <c:pt idx="30019">
                  <c:v>43556.822916666599</c:v>
                </c:pt>
                <c:pt idx="30020">
                  <c:v>43556.84375</c:v>
                </c:pt>
                <c:pt idx="30021">
                  <c:v>43556.864583333401</c:v>
                </c:pt>
                <c:pt idx="30022">
                  <c:v>43556.885416666599</c:v>
                </c:pt>
                <c:pt idx="30023">
                  <c:v>43556.90625</c:v>
                </c:pt>
                <c:pt idx="30024">
                  <c:v>43556.927083333401</c:v>
                </c:pt>
                <c:pt idx="30025">
                  <c:v>43556.947916666599</c:v>
                </c:pt>
                <c:pt idx="30026">
                  <c:v>43556.96875</c:v>
                </c:pt>
                <c:pt idx="30027">
                  <c:v>43556.989583333401</c:v>
                </c:pt>
                <c:pt idx="30028">
                  <c:v>43557.010416666599</c:v>
                </c:pt>
                <c:pt idx="30029">
                  <c:v>43557.03125</c:v>
                </c:pt>
                <c:pt idx="30030">
                  <c:v>43557.052083333401</c:v>
                </c:pt>
                <c:pt idx="30031">
                  <c:v>43557.072916666599</c:v>
                </c:pt>
                <c:pt idx="30032">
                  <c:v>43557.09375</c:v>
                </c:pt>
                <c:pt idx="30033">
                  <c:v>43557.114583333401</c:v>
                </c:pt>
                <c:pt idx="30034">
                  <c:v>43557.135416666599</c:v>
                </c:pt>
                <c:pt idx="30035">
                  <c:v>43557.15625</c:v>
                </c:pt>
                <c:pt idx="30036">
                  <c:v>43557.177083333401</c:v>
                </c:pt>
                <c:pt idx="30037">
                  <c:v>43557.197916666599</c:v>
                </c:pt>
                <c:pt idx="30038">
                  <c:v>43557.21875</c:v>
                </c:pt>
                <c:pt idx="30039">
                  <c:v>43557.239583333401</c:v>
                </c:pt>
                <c:pt idx="30040">
                  <c:v>43557.260416666599</c:v>
                </c:pt>
                <c:pt idx="30041">
                  <c:v>43557.28125</c:v>
                </c:pt>
                <c:pt idx="30042">
                  <c:v>43557.302083333401</c:v>
                </c:pt>
                <c:pt idx="30043">
                  <c:v>43557.322916666599</c:v>
                </c:pt>
                <c:pt idx="30044">
                  <c:v>43557.34375</c:v>
                </c:pt>
                <c:pt idx="30045">
                  <c:v>43557.364583333401</c:v>
                </c:pt>
                <c:pt idx="30046">
                  <c:v>43557.385416666599</c:v>
                </c:pt>
                <c:pt idx="30047">
                  <c:v>43557.40625</c:v>
                </c:pt>
                <c:pt idx="30048">
                  <c:v>43557.427083333401</c:v>
                </c:pt>
                <c:pt idx="30049">
                  <c:v>43557.447916666599</c:v>
                </c:pt>
                <c:pt idx="30050">
                  <c:v>43557.46875</c:v>
                </c:pt>
                <c:pt idx="30051">
                  <c:v>43557.489583333401</c:v>
                </c:pt>
                <c:pt idx="30052">
                  <c:v>43557.510416666599</c:v>
                </c:pt>
                <c:pt idx="30053">
                  <c:v>43557.53125</c:v>
                </c:pt>
                <c:pt idx="30054">
                  <c:v>43557.552083333401</c:v>
                </c:pt>
                <c:pt idx="30055">
                  <c:v>43557.572916666599</c:v>
                </c:pt>
                <c:pt idx="30056">
                  <c:v>43557.59375</c:v>
                </c:pt>
                <c:pt idx="30057">
                  <c:v>43557.614583333401</c:v>
                </c:pt>
                <c:pt idx="30058">
                  <c:v>43557.635416666599</c:v>
                </c:pt>
                <c:pt idx="30059">
                  <c:v>43557.65625</c:v>
                </c:pt>
                <c:pt idx="30060">
                  <c:v>43557.677083333401</c:v>
                </c:pt>
                <c:pt idx="30061">
                  <c:v>43557.697916666599</c:v>
                </c:pt>
                <c:pt idx="30062">
                  <c:v>43557.71875</c:v>
                </c:pt>
                <c:pt idx="30063">
                  <c:v>43557.739583333401</c:v>
                </c:pt>
                <c:pt idx="30064">
                  <c:v>43557.760416666599</c:v>
                </c:pt>
                <c:pt idx="30065">
                  <c:v>43557.78125</c:v>
                </c:pt>
                <c:pt idx="30066">
                  <c:v>43557.802083333401</c:v>
                </c:pt>
                <c:pt idx="30067">
                  <c:v>43557.822916666599</c:v>
                </c:pt>
                <c:pt idx="30068">
                  <c:v>43557.84375</c:v>
                </c:pt>
                <c:pt idx="30069">
                  <c:v>43557.864583333401</c:v>
                </c:pt>
                <c:pt idx="30070">
                  <c:v>43557.885416666599</c:v>
                </c:pt>
                <c:pt idx="30071">
                  <c:v>43557.90625</c:v>
                </c:pt>
                <c:pt idx="30072">
                  <c:v>43557.927083333401</c:v>
                </c:pt>
                <c:pt idx="30073">
                  <c:v>43557.947916666599</c:v>
                </c:pt>
                <c:pt idx="30074">
                  <c:v>43557.96875</c:v>
                </c:pt>
                <c:pt idx="30075">
                  <c:v>43557.989583333401</c:v>
                </c:pt>
                <c:pt idx="30076">
                  <c:v>43558.010416666599</c:v>
                </c:pt>
                <c:pt idx="30077">
                  <c:v>43558.03125</c:v>
                </c:pt>
                <c:pt idx="30078">
                  <c:v>43558.052083333401</c:v>
                </c:pt>
                <c:pt idx="30079">
                  <c:v>43558.072916666599</c:v>
                </c:pt>
                <c:pt idx="30080">
                  <c:v>43558.09375</c:v>
                </c:pt>
                <c:pt idx="30081">
                  <c:v>43558.114583333401</c:v>
                </c:pt>
                <c:pt idx="30082">
                  <c:v>43558.135416666599</c:v>
                </c:pt>
                <c:pt idx="30083">
                  <c:v>43558.15625</c:v>
                </c:pt>
                <c:pt idx="30084">
                  <c:v>43558.177083333401</c:v>
                </c:pt>
                <c:pt idx="30085">
                  <c:v>43558.197916666599</c:v>
                </c:pt>
                <c:pt idx="30086">
                  <c:v>43558.21875</c:v>
                </c:pt>
                <c:pt idx="30087">
                  <c:v>43558.239583333401</c:v>
                </c:pt>
                <c:pt idx="30088">
                  <c:v>43558.260416666599</c:v>
                </c:pt>
                <c:pt idx="30089">
                  <c:v>43558.28125</c:v>
                </c:pt>
                <c:pt idx="30090">
                  <c:v>43558.302083333401</c:v>
                </c:pt>
                <c:pt idx="30091">
                  <c:v>43558.322916666599</c:v>
                </c:pt>
                <c:pt idx="30092">
                  <c:v>43558.34375</c:v>
                </c:pt>
                <c:pt idx="30093">
                  <c:v>43558.364583333401</c:v>
                </c:pt>
                <c:pt idx="30094">
                  <c:v>43558.385416666599</c:v>
                </c:pt>
                <c:pt idx="30095">
                  <c:v>43558.40625</c:v>
                </c:pt>
                <c:pt idx="30096">
                  <c:v>43558.427083333401</c:v>
                </c:pt>
                <c:pt idx="30097">
                  <c:v>43558.447916666599</c:v>
                </c:pt>
                <c:pt idx="30098">
                  <c:v>43558.46875</c:v>
                </c:pt>
                <c:pt idx="30099">
                  <c:v>43558.489583333401</c:v>
                </c:pt>
                <c:pt idx="30100">
                  <c:v>43558.510416666599</c:v>
                </c:pt>
                <c:pt idx="30101">
                  <c:v>43558.53125</c:v>
                </c:pt>
                <c:pt idx="30102">
                  <c:v>43558.552083333401</c:v>
                </c:pt>
                <c:pt idx="30103">
                  <c:v>43558.572916666599</c:v>
                </c:pt>
                <c:pt idx="30104">
                  <c:v>43558.59375</c:v>
                </c:pt>
                <c:pt idx="30105">
                  <c:v>43558.614583333401</c:v>
                </c:pt>
                <c:pt idx="30106">
                  <c:v>43558.635416666599</c:v>
                </c:pt>
                <c:pt idx="30107">
                  <c:v>43558.65625</c:v>
                </c:pt>
                <c:pt idx="30108">
                  <c:v>43558.677083333401</c:v>
                </c:pt>
                <c:pt idx="30109">
                  <c:v>43558.697916666599</c:v>
                </c:pt>
                <c:pt idx="30110">
                  <c:v>43558.71875</c:v>
                </c:pt>
                <c:pt idx="30111">
                  <c:v>43558.739583333401</c:v>
                </c:pt>
                <c:pt idx="30112">
                  <c:v>43558.760416666599</c:v>
                </c:pt>
                <c:pt idx="30113">
                  <c:v>43558.78125</c:v>
                </c:pt>
                <c:pt idx="30114">
                  <c:v>43558.802083333401</c:v>
                </c:pt>
                <c:pt idx="30115">
                  <c:v>43558.822916666599</c:v>
                </c:pt>
                <c:pt idx="30116">
                  <c:v>43558.84375</c:v>
                </c:pt>
                <c:pt idx="30117">
                  <c:v>43558.864583333401</c:v>
                </c:pt>
                <c:pt idx="30118">
                  <c:v>43558.885416666599</c:v>
                </c:pt>
                <c:pt idx="30119">
                  <c:v>43558.90625</c:v>
                </c:pt>
                <c:pt idx="30120">
                  <c:v>43558.927083333401</c:v>
                </c:pt>
                <c:pt idx="30121">
                  <c:v>43558.947916666599</c:v>
                </c:pt>
                <c:pt idx="30122">
                  <c:v>43558.96875</c:v>
                </c:pt>
                <c:pt idx="30123">
                  <c:v>43558.989583333401</c:v>
                </c:pt>
                <c:pt idx="30124">
                  <c:v>43559.010416666599</c:v>
                </c:pt>
                <c:pt idx="30125">
                  <c:v>43559.03125</c:v>
                </c:pt>
                <c:pt idx="30126">
                  <c:v>43559.052083333401</c:v>
                </c:pt>
                <c:pt idx="30127">
                  <c:v>43559.072916666599</c:v>
                </c:pt>
                <c:pt idx="30128">
                  <c:v>43559.09375</c:v>
                </c:pt>
                <c:pt idx="30129">
                  <c:v>43559.114583333401</c:v>
                </c:pt>
                <c:pt idx="30130">
                  <c:v>43559.135416666599</c:v>
                </c:pt>
                <c:pt idx="30131">
                  <c:v>43559.15625</c:v>
                </c:pt>
                <c:pt idx="30132">
                  <c:v>43559.177083333401</c:v>
                </c:pt>
                <c:pt idx="30133">
                  <c:v>43559.197916666599</c:v>
                </c:pt>
                <c:pt idx="30134">
                  <c:v>43559.21875</c:v>
                </c:pt>
                <c:pt idx="30135">
                  <c:v>43559.239583333401</c:v>
                </c:pt>
                <c:pt idx="30136">
                  <c:v>43559.260416666599</c:v>
                </c:pt>
                <c:pt idx="30137">
                  <c:v>43559.28125</c:v>
                </c:pt>
                <c:pt idx="30138">
                  <c:v>43559.302083333401</c:v>
                </c:pt>
                <c:pt idx="30139">
                  <c:v>43559.322916666599</c:v>
                </c:pt>
                <c:pt idx="30140">
                  <c:v>43559.34375</c:v>
                </c:pt>
                <c:pt idx="30141">
                  <c:v>43559.364583333401</c:v>
                </c:pt>
                <c:pt idx="30142">
                  <c:v>43559.385416666599</c:v>
                </c:pt>
                <c:pt idx="30143">
                  <c:v>43559.40625</c:v>
                </c:pt>
                <c:pt idx="30144">
                  <c:v>43559.427083333401</c:v>
                </c:pt>
                <c:pt idx="30145">
                  <c:v>43559.447916666599</c:v>
                </c:pt>
                <c:pt idx="30146">
                  <c:v>43559.46875</c:v>
                </c:pt>
                <c:pt idx="30147">
                  <c:v>43559.489583333401</c:v>
                </c:pt>
                <c:pt idx="30148">
                  <c:v>43559.510416666599</c:v>
                </c:pt>
                <c:pt idx="30149">
                  <c:v>43559.53125</c:v>
                </c:pt>
                <c:pt idx="30150">
                  <c:v>43559.552083333401</c:v>
                </c:pt>
                <c:pt idx="30151">
                  <c:v>43559.572916666599</c:v>
                </c:pt>
                <c:pt idx="30152">
                  <c:v>43559.59375</c:v>
                </c:pt>
                <c:pt idx="30153">
                  <c:v>43559.614583333401</c:v>
                </c:pt>
                <c:pt idx="30154">
                  <c:v>43559.635416666599</c:v>
                </c:pt>
                <c:pt idx="30155">
                  <c:v>43559.65625</c:v>
                </c:pt>
                <c:pt idx="30156">
                  <c:v>43559.677083333401</c:v>
                </c:pt>
                <c:pt idx="30157">
                  <c:v>43559.697916666599</c:v>
                </c:pt>
                <c:pt idx="30158">
                  <c:v>43559.71875</c:v>
                </c:pt>
                <c:pt idx="30159">
                  <c:v>43559.739583333401</c:v>
                </c:pt>
                <c:pt idx="30160">
                  <c:v>43559.760416666599</c:v>
                </c:pt>
                <c:pt idx="30161">
                  <c:v>43559.78125</c:v>
                </c:pt>
                <c:pt idx="30162">
                  <c:v>43559.802083333401</c:v>
                </c:pt>
                <c:pt idx="30163">
                  <c:v>43559.822916666599</c:v>
                </c:pt>
                <c:pt idx="30164">
                  <c:v>43559.84375</c:v>
                </c:pt>
                <c:pt idx="30165">
                  <c:v>43559.864583333401</c:v>
                </c:pt>
                <c:pt idx="30166">
                  <c:v>43559.885416666599</c:v>
                </c:pt>
                <c:pt idx="30167">
                  <c:v>43559.90625</c:v>
                </c:pt>
                <c:pt idx="30168">
                  <c:v>43559.927083333401</c:v>
                </c:pt>
                <c:pt idx="30169">
                  <c:v>43559.947916666599</c:v>
                </c:pt>
                <c:pt idx="30170">
                  <c:v>43559.96875</c:v>
                </c:pt>
                <c:pt idx="30171">
                  <c:v>43559.989583333401</c:v>
                </c:pt>
                <c:pt idx="30172">
                  <c:v>43560.010416666599</c:v>
                </c:pt>
                <c:pt idx="30173">
                  <c:v>43560.03125</c:v>
                </c:pt>
                <c:pt idx="30174">
                  <c:v>43560.052083333401</c:v>
                </c:pt>
                <c:pt idx="30175">
                  <c:v>43560.072916666599</c:v>
                </c:pt>
                <c:pt idx="30176">
                  <c:v>43560.09375</c:v>
                </c:pt>
                <c:pt idx="30177">
                  <c:v>43560.114583333401</c:v>
                </c:pt>
                <c:pt idx="30178">
                  <c:v>43560.135416666599</c:v>
                </c:pt>
                <c:pt idx="30179">
                  <c:v>43560.15625</c:v>
                </c:pt>
                <c:pt idx="30180">
                  <c:v>43560.177083333401</c:v>
                </c:pt>
                <c:pt idx="30181">
                  <c:v>43560.197916666599</c:v>
                </c:pt>
                <c:pt idx="30182">
                  <c:v>43560.21875</c:v>
                </c:pt>
                <c:pt idx="30183">
                  <c:v>43560.239583333401</c:v>
                </c:pt>
                <c:pt idx="30184">
                  <c:v>43560.260416666599</c:v>
                </c:pt>
                <c:pt idx="30185">
                  <c:v>43560.28125</c:v>
                </c:pt>
                <c:pt idx="30186">
                  <c:v>43560.302083333401</c:v>
                </c:pt>
                <c:pt idx="30187">
                  <c:v>43560.322916666599</c:v>
                </c:pt>
                <c:pt idx="30188">
                  <c:v>43560.34375</c:v>
                </c:pt>
                <c:pt idx="30189">
                  <c:v>43560.364583333401</c:v>
                </c:pt>
                <c:pt idx="30190">
                  <c:v>43560.385416666599</c:v>
                </c:pt>
                <c:pt idx="30191">
                  <c:v>43560.40625</c:v>
                </c:pt>
                <c:pt idx="30192">
                  <c:v>43560.427083333401</c:v>
                </c:pt>
                <c:pt idx="30193">
                  <c:v>43560.447916666599</c:v>
                </c:pt>
                <c:pt idx="30194">
                  <c:v>43560.46875</c:v>
                </c:pt>
                <c:pt idx="30195">
                  <c:v>43560.489583333401</c:v>
                </c:pt>
                <c:pt idx="30196">
                  <c:v>43560.510416666599</c:v>
                </c:pt>
                <c:pt idx="30197">
                  <c:v>43560.53125</c:v>
                </c:pt>
                <c:pt idx="30198">
                  <c:v>43560.552083333401</c:v>
                </c:pt>
                <c:pt idx="30199">
                  <c:v>43560.572916666599</c:v>
                </c:pt>
                <c:pt idx="30200">
                  <c:v>43560.59375</c:v>
                </c:pt>
                <c:pt idx="30201">
                  <c:v>43560.614583333401</c:v>
                </c:pt>
                <c:pt idx="30202">
                  <c:v>43560.635416666599</c:v>
                </c:pt>
                <c:pt idx="30203">
                  <c:v>43560.65625</c:v>
                </c:pt>
                <c:pt idx="30204">
                  <c:v>43560.677083333401</c:v>
                </c:pt>
                <c:pt idx="30205">
                  <c:v>43560.697916666599</c:v>
                </c:pt>
                <c:pt idx="30206">
                  <c:v>43560.71875</c:v>
                </c:pt>
                <c:pt idx="30207">
                  <c:v>43560.739583333401</c:v>
                </c:pt>
                <c:pt idx="30208">
                  <c:v>43560.760416666599</c:v>
                </c:pt>
                <c:pt idx="30209">
                  <c:v>43560.78125</c:v>
                </c:pt>
                <c:pt idx="30210">
                  <c:v>43560.802083333401</c:v>
                </c:pt>
                <c:pt idx="30211">
                  <c:v>43560.822916666599</c:v>
                </c:pt>
                <c:pt idx="30212">
                  <c:v>43560.84375</c:v>
                </c:pt>
                <c:pt idx="30213">
                  <c:v>43560.864583333401</c:v>
                </c:pt>
                <c:pt idx="30214">
                  <c:v>43560.885416666599</c:v>
                </c:pt>
                <c:pt idx="30215">
                  <c:v>43560.90625</c:v>
                </c:pt>
                <c:pt idx="30216">
                  <c:v>43560.927083333401</c:v>
                </c:pt>
                <c:pt idx="30217">
                  <c:v>43560.947916666599</c:v>
                </c:pt>
                <c:pt idx="30218">
                  <c:v>43560.96875</c:v>
                </c:pt>
                <c:pt idx="30219">
                  <c:v>43560.989583333401</c:v>
                </c:pt>
                <c:pt idx="30220">
                  <c:v>43561.010416666599</c:v>
                </c:pt>
                <c:pt idx="30221">
                  <c:v>43561.03125</c:v>
                </c:pt>
                <c:pt idx="30222">
                  <c:v>43561.052083333401</c:v>
                </c:pt>
                <c:pt idx="30223">
                  <c:v>43561.072916666599</c:v>
                </c:pt>
                <c:pt idx="30224">
                  <c:v>43561.09375</c:v>
                </c:pt>
                <c:pt idx="30225">
                  <c:v>43561.114583333401</c:v>
                </c:pt>
                <c:pt idx="30226">
                  <c:v>43561.135416666599</c:v>
                </c:pt>
                <c:pt idx="30227">
                  <c:v>43561.15625</c:v>
                </c:pt>
                <c:pt idx="30228">
                  <c:v>43561.177083333401</c:v>
                </c:pt>
                <c:pt idx="30229">
                  <c:v>43561.197916666599</c:v>
                </c:pt>
                <c:pt idx="30230">
                  <c:v>43561.21875</c:v>
                </c:pt>
                <c:pt idx="30231">
                  <c:v>43561.239583333401</c:v>
                </c:pt>
                <c:pt idx="30232">
                  <c:v>43561.260416666599</c:v>
                </c:pt>
                <c:pt idx="30233">
                  <c:v>43561.28125</c:v>
                </c:pt>
                <c:pt idx="30234">
                  <c:v>43561.302083333401</c:v>
                </c:pt>
                <c:pt idx="30235">
                  <c:v>43561.322916666599</c:v>
                </c:pt>
                <c:pt idx="30236">
                  <c:v>43561.34375</c:v>
                </c:pt>
                <c:pt idx="30237">
                  <c:v>43561.364583333401</c:v>
                </c:pt>
                <c:pt idx="30238">
                  <c:v>43561.385416666599</c:v>
                </c:pt>
                <c:pt idx="30239">
                  <c:v>43561.40625</c:v>
                </c:pt>
                <c:pt idx="30240">
                  <c:v>43561.427083333401</c:v>
                </c:pt>
                <c:pt idx="30241">
                  <c:v>43561.447916666599</c:v>
                </c:pt>
                <c:pt idx="30242">
                  <c:v>43561.46875</c:v>
                </c:pt>
                <c:pt idx="30243">
                  <c:v>43561.489583333401</c:v>
                </c:pt>
                <c:pt idx="30244">
                  <c:v>43561.510416666599</c:v>
                </c:pt>
                <c:pt idx="30245">
                  <c:v>43561.53125</c:v>
                </c:pt>
                <c:pt idx="30246">
                  <c:v>43561.552083333401</c:v>
                </c:pt>
                <c:pt idx="30247">
                  <c:v>43561.572916666599</c:v>
                </c:pt>
                <c:pt idx="30248">
                  <c:v>43561.59375</c:v>
                </c:pt>
                <c:pt idx="30249">
                  <c:v>43561.614583333401</c:v>
                </c:pt>
                <c:pt idx="30250">
                  <c:v>43561.635416666599</c:v>
                </c:pt>
                <c:pt idx="30251">
                  <c:v>43561.65625</c:v>
                </c:pt>
                <c:pt idx="30252">
                  <c:v>43561.677083333401</c:v>
                </c:pt>
                <c:pt idx="30253">
                  <c:v>43561.697916666599</c:v>
                </c:pt>
                <c:pt idx="30254">
                  <c:v>43561.71875</c:v>
                </c:pt>
                <c:pt idx="30255">
                  <c:v>43561.739583333401</c:v>
                </c:pt>
                <c:pt idx="30256">
                  <c:v>43561.760416666599</c:v>
                </c:pt>
                <c:pt idx="30257">
                  <c:v>43561.78125</c:v>
                </c:pt>
                <c:pt idx="30258">
                  <c:v>43561.802083333401</c:v>
                </c:pt>
                <c:pt idx="30259">
                  <c:v>43561.822916666599</c:v>
                </c:pt>
                <c:pt idx="30260">
                  <c:v>43561.84375</c:v>
                </c:pt>
                <c:pt idx="30261">
                  <c:v>43561.864583333401</c:v>
                </c:pt>
                <c:pt idx="30262">
                  <c:v>43561.885416666599</c:v>
                </c:pt>
                <c:pt idx="30263">
                  <c:v>43561.90625</c:v>
                </c:pt>
                <c:pt idx="30264">
                  <c:v>43561.927083333401</c:v>
                </c:pt>
                <c:pt idx="30265">
                  <c:v>43561.947916666599</c:v>
                </c:pt>
                <c:pt idx="30266">
                  <c:v>43561.96875</c:v>
                </c:pt>
                <c:pt idx="30267">
                  <c:v>43561.989583333401</c:v>
                </c:pt>
                <c:pt idx="30268">
                  <c:v>43562.010416666599</c:v>
                </c:pt>
                <c:pt idx="30269">
                  <c:v>43562.03125</c:v>
                </c:pt>
                <c:pt idx="30270">
                  <c:v>43562.052083333401</c:v>
                </c:pt>
                <c:pt idx="30271">
                  <c:v>43562.072916666599</c:v>
                </c:pt>
                <c:pt idx="30272">
                  <c:v>43562.09375</c:v>
                </c:pt>
                <c:pt idx="30273">
                  <c:v>43562.114583333401</c:v>
                </c:pt>
                <c:pt idx="30274">
                  <c:v>43562.135416666599</c:v>
                </c:pt>
                <c:pt idx="30275">
                  <c:v>43562.15625</c:v>
                </c:pt>
                <c:pt idx="30276">
                  <c:v>43562.177083333401</c:v>
                </c:pt>
                <c:pt idx="30277">
                  <c:v>43562.197916666599</c:v>
                </c:pt>
                <c:pt idx="30278">
                  <c:v>43562.21875</c:v>
                </c:pt>
                <c:pt idx="30279">
                  <c:v>43562.239583333401</c:v>
                </c:pt>
                <c:pt idx="30280">
                  <c:v>43562.260416666599</c:v>
                </c:pt>
                <c:pt idx="30281">
                  <c:v>43562.28125</c:v>
                </c:pt>
                <c:pt idx="30282">
                  <c:v>43562.302083333401</c:v>
                </c:pt>
                <c:pt idx="30283">
                  <c:v>43562.322916666599</c:v>
                </c:pt>
                <c:pt idx="30284">
                  <c:v>43562.34375</c:v>
                </c:pt>
                <c:pt idx="30285">
                  <c:v>43562.364583333401</c:v>
                </c:pt>
                <c:pt idx="30286">
                  <c:v>43562.385416666599</c:v>
                </c:pt>
                <c:pt idx="30287">
                  <c:v>43562.40625</c:v>
                </c:pt>
                <c:pt idx="30288">
                  <c:v>43562.427083333401</c:v>
                </c:pt>
                <c:pt idx="30289">
                  <c:v>43562.447916666599</c:v>
                </c:pt>
                <c:pt idx="30290">
                  <c:v>43562.46875</c:v>
                </c:pt>
                <c:pt idx="30291">
                  <c:v>43562.489583333401</c:v>
                </c:pt>
                <c:pt idx="30292">
                  <c:v>43562.510416666599</c:v>
                </c:pt>
                <c:pt idx="30293">
                  <c:v>43562.53125</c:v>
                </c:pt>
                <c:pt idx="30294">
                  <c:v>43562.552083333401</c:v>
                </c:pt>
                <c:pt idx="30295">
                  <c:v>43562.572916666599</c:v>
                </c:pt>
                <c:pt idx="30296">
                  <c:v>43562.59375</c:v>
                </c:pt>
                <c:pt idx="30297">
                  <c:v>43562.614583333401</c:v>
                </c:pt>
                <c:pt idx="30298">
                  <c:v>43562.635416666599</c:v>
                </c:pt>
                <c:pt idx="30299">
                  <c:v>43562.65625</c:v>
                </c:pt>
                <c:pt idx="30300">
                  <c:v>43562.677083333401</c:v>
                </c:pt>
                <c:pt idx="30301">
                  <c:v>43562.697916666599</c:v>
                </c:pt>
                <c:pt idx="30302">
                  <c:v>43562.71875</c:v>
                </c:pt>
                <c:pt idx="30303">
                  <c:v>43562.739583333401</c:v>
                </c:pt>
                <c:pt idx="30304">
                  <c:v>43562.760416666599</c:v>
                </c:pt>
                <c:pt idx="30305">
                  <c:v>43562.78125</c:v>
                </c:pt>
                <c:pt idx="30306">
                  <c:v>43562.802083333401</c:v>
                </c:pt>
                <c:pt idx="30307">
                  <c:v>43562.822916666599</c:v>
                </c:pt>
                <c:pt idx="30308">
                  <c:v>43562.84375</c:v>
                </c:pt>
                <c:pt idx="30309">
                  <c:v>43562.864583333401</c:v>
                </c:pt>
                <c:pt idx="30310">
                  <c:v>43562.885416666599</c:v>
                </c:pt>
                <c:pt idx="30311">
                  <c:v>43562.90625</c:v>
                </c:pt>
                <c:pt idx="30312">
                  <c:v>43562.927083333401</c:v>
                </c:pt>
                <c:pt idx="30313">
                  <c:v>43562.947916666599</c:v>
                </c:pt>
                <c:pt idx="30314">
                  <c:v>43562.96875</c:v>
                </c:pt>
                <c:pt idx="30315">
                  <c:v>43562.989583333401</c:v>
                </c:pt>
                <c:pt idx="30316">
                  <c:v>43563.010416666599</c:v>
                </c:pt>
                <c:pt idx="30317">
                  <c:v>43563.03125</c:v>
                </c:pt>
                <c:pt idx="30318">
                  <c:v>43563.052083333401</c:v>
                </c:pt>
                <c:pt idx="30319">
                  <c:v>43563.072916666599</c:v>
                </c:pt>
                <c:pt idx="30320">
                  <c:v>43563.09375</c:v>
                </c:pt>
                <c:pt idx="30321">
                  <c:v>43563.114583333401</c:v>
                </c:pt>
                <c:pt idx="30322">
                  <c:v>43563.135416666599</c:v>
                </c:pt>
                <c:pt idx="30323">
                  <c:v>43563.15625</c:v>
                </c:pt>
                <c:pt idx="30324">
                  <c:v>43563.177083333401</c:v>
                </c:pt>
                <c:pt idx="30325">
                  <c:v>43563.197916666599</c:v>
                </c:pt>
                <c:pt idx="30326">
                  <c:v>43563.21875</c:v>
                </c:pt>
                <c:pt idx="30327">
                  <c:v>43563.239583333401</c:v>
                </c:pt>
                <c:pt idx="30328">
                  <c:v>43563.260416666599</c:v>
                </c:pt>
                <c:pt idx="30329">
                  <c:v>43563.28125</c:v>
                </c:pt>
                <c:pt idx="30330">
                  <c:v>43563.302083333401</c:v>
                </c:pt>
                <c:pt idx="30331">
                  <c:v>43563.322916666599</c:v>
                </c:pt>
                <c:pt idx="30332">
                  <c:v>43563.34375</c:v>
                </c:pt>
                <c:pt idx="30333">
                  <c:v>43563.364583333401</c:v>
                </c:pt>
                <c:pt idx="30334">
                  <c:v>43563.385416666599</c:v>
                </c:pt>
                <c:pt idx="30335">
                  <c:v>43563.40625</c:v>
                </c:pt>
                <c:pt idx="30336">
                  <c:v>43563.427083333401</c:v>
                </c:pt>
                <c:pt idx="30337">
                  <c:v>43563.447916666599</c:v>
                </c:pt>
                <c:pt idx="30338">
                  <c:v>43563.46875</c:v>
                </c:pt>
                <c:pt idx="30339">
                  <c:v>43563.489583333401</c:v>
                </c:pt>
                <c:pt idx="30340">
                  <c:v>43563.510416666599</c:v>
                </c:pt>
                <c:pt idx="30341">
                  <c:v>43563.53125</c:v>
                </c:pt>
                <c:pt idx="30342">
                  <c:v>43563.552083333401</c:v>
                </c:pt>
                <c:pt idx="30343">
                  <c:v>43563.572916666599</c:v>
                </c:pt>
                <c:pt idx="30344">
                  <c:v>43563.59375</c:v>
                </c:pt>
                <c:pt idx="30345">
                  <c:v>43563.614583333401</c:v>
                </c:pt>
                <c:pt idx="30346">
                  <c:v>43563.635416666599</c:v>
                </c:pt>
                <c:pt idx="30347">
                  <c:v>43563.65625</c:v>
                </c:pt>
                <c:pt idx="30348">
                  <c:v>43563.677083333401</c:v>
                </c:pt>
                <c:pt idx="30349">
                  <c:v>43563.697916666599</c:v>
                </c:pt>
                <c:pt idx="30350">
                  <c:v>43563.71875</c:v>
                </c:pt>
                <c:pt idx="30351">
                  <c:v>43563.739583333401</c:v>
                </c:pt>
                <c:pt idx="30352">
                  <c:v>43563.760416666599</c:v>
                </c:pt>
                <c:pt idx="30353">
                  <c:v>43563.78125</c:v>
                </c:pt>
                <c:pt idx="30354">
                  <c:v>43563.802083333401</c:v>
                </c:pt>
                <c:pt idx="30355">
                  <c:v>43563.822916666599</c:v>
                </c:pt>
                <c:pt idx="30356">
                  <c:v>43563.84375</c:v>
                </c:pt>
                <c:pt idx="30357">
                  <c:v>43563.864583333401</c:v>
                </c:pt>
                <c:pt idx="30358">
                  <c:v>43563.885416666599</c:v>
                </c:pt>
                <c:pt idx="30359">
                  <c:v>43563.90625</c:v>
                </c:pt>
                <c:pt idx="30360">
                  <c:v>43563.927083333401</c:v>
                </c:pt>
                <c:pt idx="30361">
                  <c:v>43563.947916666599</c:v>
                </c:pt>
                <c:pt idx="30362">
                  <c:v>43563.96875</c:v>
                </c:pt>
                <c:pt idx="30363">
                  <c:v>43563.989583333401</c:v>
                </c:pt>
                <c:pt idx="30364">
                  <c:v>43564.010416666599</c:v>
                </c:pt>
                <c:pt idx="30365">
                  <c:v>43564.03125</c:v>
                </c:pt>
                <c:pt idx="30366">
                  <c:v>43564.052083333401</c:v>
                </c:pt>
                <c:pt idx="30367">
                  <c:v>43564.072916666599</c:v>
                </c:pt>
                <c:pt idx="30368">
                  <c:v>43564.09375</c:v>
                </c:pt>
                <c:pt idx="30369">
                  <c:v>43564.114583333401</c:v>
                </c:pt>
                <c:pt idx="30370">
                  <c:v>43564.135416666599</c:v>
                </c:pt>
                <c:pt idx="30371">
                  <c:v>43564.15625</c:v>
                </c:pt>
                <c:pt idx="30372">
                  <c:v>43564.177083333401</c:v>
                </c:pt>
                <c:pt idx="30373">
                  <c:v>43564.197916666599</c:v>
                </c:pt>
                <c:pt idx="30374">
                  <c:v>43564.21875</c:v>
                </c:pt>
                <c:pt idx="30375">
                  <c:v>43564.239583333401</c:v>
                </c:pt>
                <c:pt idx="30376">
                  <c:v>43564.260416666599</c:v>
                </c:pt>
                <c:pt idx="30377">
                  <c:v>43564.28125</c:v>
                </c:pt>
                <c:pt idx="30378">
                  <c:v>43564.302083333401</c:v>
                </c:pt>
                <c:pt idx="30379">
                  <c:v>43564.322916666599</c:v>
                </c:pt>
                <c:pt idx="30380">
                  <c:v>43564.34375</c:v>
                </c:pt>
                <c:pt idx="30381">
                  <c:v>43564.364583333401</c:v>
                </c:pt>
                <c:pt idx="30382">
                  <c:v>43564.385416666599</c:v>
                </c:pt>
                <c:pt idx="30383">
                  <c:v>43564.40625</c:v>
                </c:pt>
                <c:pt idx="30384">
                  <c:v>43564.427083333401</c:v>
                </c:pt>
                <c:pt idx="30385">
                  <c:v>43564.447916666599</c:v>
                </c:pt>
                <c:pt idx="30386">
                  <c:v>43564.46875</c:v>
                </c:pt>
                <c:pt idx="30387">
                  <c:v>43564.489583333401</c:v>
                </c:pt>
                <c:pt idx="30388">
                  <c:v>43564.510416666599</c:v>
                </c:pt>
                <c:pt idx="30389">
                  <c:v>43564.53125</c:v>
                </c:pt>
                <c:pt idx="30390">
                  <c:v>43564.552083333401</c:v>
                </c:pt>
                <c:pt idx="30391">
                  <c:v>43564.572916666599</c:v>
                </c:pt>
                <c:pt idx="30392">
                  <c:v>43564.59375</c:v>
                </c:pt>
                <c:pt idx="30393">
                  <c:v>43564.614583333401</c:v>
                </c:pt>
                <c:pt idx="30394">
                  <c:v>43564.635416666599</c:v>
                </c:pt>
                <c:pt idx="30395">
                  <c:v>43564.65625</c:v>
                </c:pt>
                <c:pt idx="30396">
                  <c:v>43564.677083333401</c:v>
                </c:pt>
                <c:pt idx="30397">
                  <c:v>43564.697916666599</c:v>
                </c:pt>
                <c:pt idx="30398">
                  <c:v>43564.71875</c:v>
                </c:pt>
                <c:pt idx="30399">
                  <c:v>43564.739583333401</c:v>
                </c:pt>
                <c:pt idx="30400">
                  <c:v>43564.760416666599</c:v>
                </c:pt>
                <c:pt idx="30401">
                  <c:v>43564.78125</c:v>
                </c:pt>
                <c:pt idx="30402">
                  <c:v>43564.802083333401</c:v>
                </c:pt>
                <c:pt idx="30403">
                  <c:v>43564.822916666599</c:v>
                </c:pt>
                <c:pt idx="30404">
                  <c:v>43564.84375</c:v>
                </c:pt>
                <c:pt idx="30405">
                  <c:v>43564.864583333401</c:v>
                </c:pt>
                <c:pt idx="30406">
                  <c:v>43564.885416666599</c:v>
                </c:pt>
                <c:pt idx="30407">
                  <c:v>43564.90625</c:v>
                </c:pt>
                <c:pt idx="30408">
                  <c:v>43564.927083333401</c:v>
                </c:pt>
                <c:pt idx="30409">
                  <c:v>43564.947916666599</c:v>
                </c:pt>
                <c:pt idx="30410">
                  <c:v>43564.96875</c:v>
                </c:pt>
                <c:pt idx="30411">
                  <c:v>43564.989583333401</c:v>
                </c:pt>
                <c:pt idx="30412">
                  <c:v>43565.010416666599</c:v>
                </c:pt>
                <c:pt idx="30413">
                  <c:v>43565.03125</c:v>
                </c:pt>
                <c:pt idx="30414">
                  <c:v>43565.052083333401</c:v>
                </c:pt>
                <c:pt idx="30415">
                  <c:v>43565.072916666599</c:v>
                </c:pt>
                <c:pt idx="30416">
                  <c:v>43565.09375</c:v>
                </c:pt>
                <c:pt idx="30417">
                  <c:v>43565.114583333401</c:v>
                </c:pt>
                <c:pt idx="30418">
                  <c:v>43565.135416666599</c:v>
                </c:pt>
                <c:pt idx="30419">
                  <c:v>43565.15625</c:v>
                </c:pt>
                <c:pt idx="30420">
                  <c:v>43565.177083333401</c:v>
                </c:pt>
                <c:pt idx="30421">
                  <c:v>43565.197916666599</c:v>
                </c:pt>
                <c:pt idx="30422">
                  <c:v>43565.21875</c:v>
                </c:pt>
                <c:pt idx="30423">
                  <c:v>43565.239583333401</c:v>
                </c:pt>
                <c:pt idx="30424">
                  <c:v>43565.260416666599</c:v>
                </c:pt>
                <c:pt idx="30425">
                  <c:v>43565.28125</c:v>
                </c:pt>
                <c:pt idx="30426">
                  <c:v>43565.302083333401</c:v>
                </c:pt>
                <c:pt idx="30427">
                  <c:v>43565.322916666599</c:v>
                </c:pt>
                <c:pt idx="30428">
                  <c:v>43565.34375</c:v>
                </c:pt>
                <c:pt idx="30429">
                  <c:v>43565.364583333401</c:v>
                </c:pt>
                <c:pt idx="30430">
                  <c:v>43565.385416666599</c:v>
                </c:pt>
                <c:pt idx="30431">
                  <c:v>43565.40625</c:v>
                </c:pt>
                <c:pt idx="30432">
                  <c:v>43565.427083333401</c:v>
                </c:pt>
                <c:pt idx="30433">
                  <c:v>43565.447916666599</c:v>
                </c:pt>
                <c:pt idx="30434">
                  <c:v>43565.46875</c:v>
                </c:pt>
                <c:pt idx="30435">
                  <c:v>43565.489583333401</c:v>
                </c:pt>
                <c:pt idx="30436">
                  <c:v>43565.510416666599</c:v>
                </c:pt>
                <c:pt idx="30437">
                  <c:v>43565.53125</c:v>
                </c:pt>
                <c:pt idx="30438">
                  <c:v>43565.552083333401</c:v>
                </c:pt>
                <c:pt idx="30439">
                  <c:v>43565.572916666599</c:v>
                </c:pt>
                <c:pt idx="30440">
                  <c:v>43565.59375</c:v>
                </c:pt>
                <c:pt idx="30441">
                  <c:v>43565.614583333401</c:v>
                </c:pt>
                <c:pt idx="30442">
                  <c:v>43565.635416666599</c:v>
                </c:pt>
                <c:pt idx="30443">
                  <c:v>43565.65625</c:v>
                </c:pt>
                <c:pt idx="30444">
                  <c:v>43565.677083333401</c:v>
                </c:pt>
                <c:pt idx="30445">
                  <c:v>43565.697916666599</c:v>
                </c:pt>
                <c:pt idx="30446">
                  <c:v>43565.71875</c:v>
                </c:pt>
                <c:pt idx="30447">
                  <c:v>43565.739583333401</c:v>
                </c:pt>
                <c:pt idx="30448">
                  <c:v>43565.760416666599</c:v>
                </c:pt>
                <c:pt idx="30449">
                  <c:v>43565.78125</c:v>
                </c:pt>
                <c:pt idx="30450">
                  <c:v>43565.802083333401</c:v>
                </c:pt>
                <c:pt idx="30451">
                  <c:v>43565.822916666599</c:v>
                </c:pt>
                <c:pt idx="30452">
                  <c:v>43565.84375</c:v>
                </c:pt>
                <c:pt idx="30453">
                  <c:v>43565.864583333401</c:v>
                </c:pt>
                <c:pt idx="30454">
                  <c:v>43565.885416666599</c:v>
                </c:pt>
                <c:pt idx="30455">
                  <c:v>43565.90625</c:v>
                </c:pt>
                <c:pt idx="30456">
                  <c:v>43565.927083333401</c:v>
                </c:pt>
                <c:pt idx="30457">
                  <c:v>43565.947916666599</c:v>
                </c:pt>
                <c:pt idx="30458">
                  <c:v>43565.96875</c:v>
                </c:pt>
                <c:pt idx="30459">
                  <c:v>43565.989583333401</c:v>
                </c:pt>
                <c:pt idx="30460">
                  <c:v>43566.010416666599</c:v>
                </c:pt>
                <c:pt idx="30461">
                  <c:v>43566.03125</c:v>
                </c:pt>
                <c:pt idx="30462">
                  <c:v>43566.052083333401</c:v>
                </c:pt>
                <c:pt idx="30463">
                  <c:v>43566.072916666599</c:v>
                </c:pt>
                <c:pt idx="30464">
                  <c:v>43566.09375</c:v>
                </c:pt>
                <c:pt idx="30465">
                  <c:v>43566.114583333401</c:v>
                </c:pt>
                <c:pt idx="30466">
                  <c:v>43566.135416666599</c:v>
                </c:pt>
                <c:pt idx="30467">
                  <c:v>43566.15625</c:v>
                </c:pt>
                <c:pt idx="30468">
                  <c:v>43566.177083333401</c:v>
                </c:pt>
                <c:pt idx="30469">
                  <c:v>43566.197916666599</c:v>
                </c:pt>
                <c:pt idx="30470">
                  <c:v>43566.21875</c:v>
                </c:pt>
                <c:pt idx="30471">
                  <c:v>43566.239583333401</c:v>
                </c:pt>
                <c:pt idx="30472">
                  <c:v>43566.260416666599</c:v>
                </c:pt>
                <c:pt idx="30473">
                  <c:v>43566.28125</c:v>
                </c:pt>
                <c:pt idx="30474">
                  <c:v>43566.302083333401</c:v>
                </c:pt>
                <c:pt idx="30475">
                  <c:v>43566.322916666599</c:v>
                </c:pt>
                <c:pt idx="30476">
                  <c:v>43566.34375</c:v>
                </c:pt>
                <c:pt idx="30477">
                  <c:v>43566.364583333401</c:v>
                </c:pt>
                <c:pt idx="30478">
                  <c:v>43566.385416666599</c:v>
                </c:pt>
                <c:pt idx="30479">
                  <c:v>43566.40625</c:v>
                </c:pt>
                <c:pt idx="30480">
                  <c:v>43566.427083333401</c:v>
                </c:pt>
                <c:pt idx="30481">
                  <c:v>43566.447916666599</c:v>
                </c:pt>
                <c:pt idx="30482">
                  <c:v>43566.46875</c:v>
                </c:pt>
                <c:pt idx="30483">
                  <c:v>43566.489583333401</c:v>
                </c:pt>
                <c:pt idx="30484">
                  <c:v>43566.510416666599</c:v>
                </c:pt>
                <c:pt idx="30485">
                  <c:v>43566.53125</c:v>
                </c:pt>
                <c:pt idx="30486">
                  <c:v>43566.552083333401</c:v>
                </c:pt>
                <c:pt idx="30487">
                  <c:v>43566.572916666599</c:v>
                </c:pt>
                <c:pt idx="30488">
                  <c:v>43566.59375</c:v>
                </c:pt>
                <c:pt idx="30489">
                  <c:v>43566.614583333401</c:v>
                </c:pt>
                <c:pt idx="30490">
                  <c:v>43566.635416666599</c:v>
                </c:pt>
                <c:pt idx="30491">
                  <c:v>43566.65625</c:v>
                </c:pt>
                <c:pt idx="30492">
                  <c:v>43566.677083333401</c:v>
                </c:pt>
                <c:pt idx="30493">
                  <c:v>43566.697916666599</c:v>
                </c:pt>
                <c:pt idx="30494">
                  <c:v>43566.71875</c:v>
                </c:pt>
                <c:pt idx="30495">
                  <c:v>43566.739583333401</c:v>
                </c:pt>
                <c:pt idx="30496">
                  <c:v>43566.760416666599</c:v>
                </c:pt>
                <c:pt idx="30497">
                  <c:v>43566.78125</c:v>
                </c:pt>
                <c:pt idx="30498">
                  <c:v>43566.802083333401</c:v>
                </c:pt>
                <c:pt idx="30499">
                  <c:v>43566.822916666599</c:v>
                </c:pt>
                <c:pt idx="30500">
                  <c:v>43566.84375</c:v>
                </c:pt>
                <c:pt idx="30501">
                  <c:v>43566.864583333401</c:v>
                </c:pt>
                <c:pt idx="30502">
                  <c:v>43566.885416666599</c:v>
                </c:pt>
                <c:pt idx="30503">
                  <c:v>43566.90625</c:v>
                </c:pt>
                <c:pt idx="30504">
                  <c:v>43566.927083333401</c:v>
                </c:pt>
                <c:pt idx="30505">
                  <c:v>43566.947916666599</c:v>
                </c:pt>
                <c:pt idx="30506">
                  <c:v>43566.96875</c:v>
                </c:pt>
                <c:pt idx="30507">
                  <c:v>43566.989583333401</c:v>
                </c:pt>
                <c:pt idx="30508">
                  <c:v>43567.010416666599</c:v>
                </c:pt>
                <c:pt idx="30509">
                  <c:v>43567.03125</c:v>
                </c:pt>
                <c:pt idx="30510">
                  <c:v>43567.052083333401</c:v>
                </c:pt>
                <c:pt idx="30511">
                  <c:v>43567.072916666599</c:v>
                </c:pt>
                <c:pt idx="30512">
                  <c:v>43567.09375</c:v>
                </c:pt>
                <c:pt idx="30513">
                  <c:v>43567.114583333401</c:v>
                </c:pt>
                <c:pt idx="30514">
                  <c:v>43567.135416666599</c:v>
                </c:pt>
                <c:pt idx="30515">
                  <c:v>43567.15625</c:v>
                </c:pt>
                <c:pt idx="30516">
                  <c:v>43567.177083333401</c:v>
                </c:pt>
                <c:pt idx="30517">
                  <c:v>43567.197916666599</c:v>
                </c:pt>
                <c:pt idx="30518">
                  <c:v>43567.21875</c:v>
                </c:pt>
                <c:pt idx="30519">
                  <c:v>43567.239583333401</c:v>
                </c:pt>
                <c:pt idx="30520">
                  <c:v>43567.260416666599</c:v>
                </c:pt>
                <c:pt idx="30521">
                  <c:v>43567.28125</c:v>
                </c:pt>
                <c:pt idx="30522">
                  <c:v>43567.302083333401</c:v>
                </c:pt>
                <c:pt idx="30523">
                  <c:v>43567.322916666599</c:v>
                </c:pt>
                <c:pt idx="30524">
                  <c:v>43567.34375</c:v>
                </c:pt>
                <c:pt idx="30525">
                  <c:v>43567.364583333401</c:v>
                </c:pt>
                <c:pt idx="30526">
                  <c:v>43567.385416666599</c:v>
                </c:pt>
                <c:pt idx="30527">
                  <c:v>43567.40625</c:v>
                </c:pt>
                <c:pt idx="30528">
                  <c:v>43567.427083333401</c:v>
                </c:pt>
                <c:pt idx="30529">
                  <c:v>43567.447916666599</c:v>
                </c:pt>
                <c:pt idx="30530">
                  <c:v>43567.46875</c:v>
                </c:pt>
                <c:pt idx="30531">
                  <c:v>43567.489583333401</c:v>
                </c:pt>
                <c:pt idx="30532">
                  <c:v>43567.510416666599</c:v>
                </c:pt>
                <c:pt idx="30533">
                  <c:v>43567.53125</c:v>
                </c:pt>
                <c:pt idx="30534">
                  <c:v>43567.552083333401</c:v>
                </c:pt>
                <c:pt idx="30535">
                  <c:v>43567.572916666599</c:v>
                </c:pt>
                <c:pt idx="30536">
                  <c:v>43567.59375</c:v>
                </c:pt>
                <c:pt idx="30537">
                  <c:v>43567.614583333401</c:v>
                </c:pt>
                <c:pt idx="30538">
                  <c:v>43567.635416666599</c:v>
                </c:pt>
                <c:pt idx="30539">
                  <c:v>43567.65625</c:v>
                </c:pt>
                <c:pt idx="30540">
                  <c:v>43567.677083333401</c:v>
                </c:pt>
                <c:pt idx="30541">
                  <c:v>43567.697916666599</c:v>
                </c:pt>
                <c:pt idx="30542">
                  <c:v>43567.71875</c:v>
                </c:pt>
                <c:pt idx="30543">
                  <c:v>43567.739583333401</c:v>
                </c:pt>
                <c:pt idx="30544">
                  <c:v>43567.760416666599</c:v>
                </c:pt>
                <c:pt idx="30545">
                  <c:v>43567.78125</c:v>
                </c:pt>
                <c:pt idx="30546">
                  <c:v>43567.802083333401</c:v>
                </c:pt>
                <c:pt idx="30547">
                  <c:v>43567.822916666599</c:v>
                </c:pt>
                <c:pt idx="30548">
                  <c:v>43567.84375</c:v>
                </c:pt>
                <c:pt idx="30549">
                  <c:v>43567.864583333401</c:v>
                </c:pt>
                <c:pt idx="30550">
                  <c:v>43567.885416666599</c:v>
                </c:pt>
                <c:pt idx="30551">
                  <c:v>43567.90625</c:v>
                </c:pt>
                <c:pt idx="30552">
                  <c:v>43567.927083333401</c:v>
                </c:pt>
                <c:pt idx="30553">
                  <c:v>43567.947916666599</c:v>
                </c:pt>
                <c:pt idx="30554">
                  <c:v>43567.96875</c:v>
                </c:pt>
                <c:pt idx="30555">
                  <c:v>43567.989583333401</c:v>
                </c:pt>
                <c:pt idx="30556">
                  <c:v>43568.010416666599</c:v>
                </c:pt>
                <c:pt idx="30557">
                  <c:v>43568.03125</c:v>
                </c:pt>
                <c:pt idx="30558">
                  <c:v>43568.052083333401</c:v>
                </c:pt>
                <c:pt idx="30559">
                  <c:v>43568.072916666599</c:v>
                </c:pt>
                <c:pt idx="30560">
                  <c:v>43568.09375</c:v>
                </c:pt>
                <c:pt idx="30561">
                  <c:v>43568.114583333401</c:v>
                </c:pt>
                <c:pt idx="30562">
                  <c:v>43568.135416666599</c:v>
                </c:pt>
                <c:pt idx="30563">
                  <c:v>43568.15625</c:v>
                </c:pt>
                <c:pt idx="30564">
                  <c:v>43568.177083333401</c:v>
                </c:pt>
                <c:pt idx="30565">
                  <c:v>43568.197916666599</c:v>
                </c:pt>
                <c:pt idx="30566">
                  <c:v>43568.21875</c:v>
                </c:pt>
                <c:pt idx="30567">
                  <c:v>43568.239583333401</c:v>
                </c:pt>
                <c:pt idx="30568">
                  <c:v>43568.260416666599</c:v>
                </c:pt>
                <c:pt idx="30569">
                  <c:v>43568.28125</c:v>
                </c:pt>
                <c:pt idx="30570">
                  <c:v>43568.302083333401</c:v>
                </c:pt>
                <c:pt idx="30571">
                  <c:v>43568.322916666599</c:v>
                </c:pt>
                <c:pt idx="30572">
                  <c:v>43568.34375</c:v>
                </c:pt>
                <c:pt idx="30573">
                  <c:v>43568.364583333401</c:v>
                </c:pt>
                <c:pt idx="30574">
                  <c:v>43568.385416666599</c:v>
                </c:pt>
                <c:pt idx="30575">
                  <c:v>43568.40625</c:v>
                </c:pt>
                <c:pt idx="30576">
                  <c:v>43568.427083333401</c:v>
                </c:pt>
                <c:pt idx="30577">
                  <c:v>43568.447916666599</c:v>
                </c:pt>
                <c:pt idx="30578">
                  <c:v>43568.46875</c:v>
                </c:pt>
                <c:pt idx="30579">
                  <c:v>43568.489583333401</c:v>
                </c:pt>
                <c:pt idx="30580">
                  <c:v>43568.510416666599</c:v>
                </c:pt>
                <c:pt idx="30581">
                  <c:v>43568.53125</c:v>
                </c:pt>
                <c:pt idx="30582">
                  <c:v>43568.552083333401</c:v>
                </c:pt>
                <c:pt idx="30583">
                  <c:v>43568.572916666599</c:v>
                </c:pt>
                <c:pt idx="30584">
                  <c:v>43568.59375</c:v>
                </c:pt>
                <c:pt idx="30585">
                  <c:v>43568.614583333401</c:v>
                </c:pt>
                <c:pt idx="30586">
                  <c:v>43568.635416666599</c:v>
                </c:pt>
                <c:pt idx="30587">
                  <c:v>43568.65625</c:v>
                </c:pt>
                <c:pt idx="30588">
                  <c:v>43568.677083333401</c:v>
                </c:pt>
                <c:pt idx="30589">
                  <c:v>43568.697916666599</c:v>
                </c:pt>
                <c:pt idx="30590">
                  <c:v>43568.71875</c:v>
                </c:pt>
                <c:pt idx="30591">
                  <c:v>43568.739583333401</c:v>
                </c:pt>
                <c:pt idx="30592">
                  <c:v>43568.760416666599</c:v>
                </c:pt>
                <c:pt idx="30593">
                  <c:v>43568.78125</c:v>
                </c:pt>
                <c:pt idx="30594">
                  <c:v>43568.802083333401</c:v>
                </c:pt>
                <c:pt idx="30595">
                  <c:v>43568.822916666599</c:v>
                </c:pt>
                <c:pt idx="30596">
                  <c:v>43568.84375</c:v>
                </c:pt>
                <c:pt idx="30597">
                  <c:v>43568.864583333401</c:v>
                </c:pt>
                <c:pt idx="30598">
                  <c:v>43568.885416666599</c:v>
                </c:pt>
                <c:pt idx="30599">
                  <c:v>43568.90625</c:v>
                </c:pt>
                <c:pt idx="30600">
                  <c:v>43568.927083333401</c:v>
                </c:pt>
                <c:pt idx="30601">
                  <c:v>43568.947916666599</c:v>
                </c:pt>
                <c:pt idx="30602">
                  <c:v>43568.96875</c:v>
                </c:pt>
                <c:pt idx="30603">
                  <c:v>43568.989583333401</c:v>
                </c:pt>
                <c:pt idx="30604">
                  <c:v>43569.010416666599</c:v>
                </c:pt>
                <c:pt idx="30605">
                  <c:v>43569.03125</c:v>
                </c:pt>
                <c:pt idx="30606">
                  <c:v>43569.052083333401</c:v>
                </c:pt>
                <c:pt idx="30607">
                  <c:v>43569.072916666599</c:v>
                </c:pt>
                <c:pt idx="30608">
                  <c:v>43569.09375</c:v>
                </c:pt>
                <c:pt idx="30609">
                  <c:v>43569.114583333401</c:v>
                </c:pt>
                <c:pt idx="30610">
                  <c:v>43569.135416666599</c:v>
                </c:pt>
                <c:pt idx="30611">
                  <c:v>43569.15625</c:v>
                </c:pt>
                <c:pt idx="30612">
                  <c:v>43569.177083333401</c:v>
                </c:pt>
                <c:pt idx="30613">
                  <c:v>43569.197916666599</c:v>
                </c:pt>
                <c:pt idx="30614">
                  <c:v>43569.21875</c:v>
                </c:pt>
                <c:pt idx="30615">
                  <c:v>43569.239583333401</c:v>
                </c:pt>
                <c:pt idx="30616">
                  <c:v>43569.260416666599</c:v>
                </c:pt>
                <c:pt idx="30617">
                  <c:v>43569.28125</c:v>
                </c:pt>
                <c:pt idx="30618">
                  <c:v>43569.302083333401</c:v>
                </c:pt>
                <c:pt idx="30619">
                  <c:v>43569.322916666599</c:v>
                </c:pt>
                <c:pt idx="30620">
                  <c:v>43569.34375</c:v>
                </c:pt>
                <c:pt idx="30621">
                  <c:v>43569.364583333401</c:v>
                </c:pt>
                <c:pt idx="30622">
                  <c:v>43569.385416666599</c:v>
                </c:pt>
                <c:pt idx="30623">
                  <c:v>43569.40625</c:v>
                </c:pt>
                <c:pt idx="30624">
                  <c:v>43569.427083333401</c:v>
                </c:pt>
                <c:pt idx="30625">
                  <c:v>43569.447916666599</c:v>
                </c:pt>
                <c:pt idx="30626">
                  <c:v>43569.46875</c:v>
                </c:pt>
                <c:pt idx="30627">
                  <c:v>43569.489583333401</c:v>
                </c:pt>
                <c:pt idx="30628">
                  <c:v>43569.510416666599</c:v>
                </c:pt>
                <c:pt idx="30629">
                  <c:v>43569.53125</c:v>
                </c:pt>
                <c:pt idx="30630">
                  <c:v>43569.552083333401</c:v>
                </c:pt>
                <c:pt idx="30631">
                  <c:v>43569.572916666599</c:v>
                </c:pt>
                <c:pt idx="30632">
                  <c:v>43569.59375</c:v>
                </c:pt>
                <c:pt idx="30633">
                  <c:v>43569.614583333401</c:v>
                </c:pt>
                <c:pt idx="30634">
                  <c:v>43569.635416666599</c:v>
                </c:pt>
                <c:pt idx="30635">
                  <c:v>43569.65625</c:v>
                </c:pt>
                <c:pt idx="30636">
                  <c:v>43569.677083333401</c:v>
                </c:pt>
                <c:pt idx="30637">
                  <c:v>43569.697916666599</c:v>
                </c:pt>
                <c:pt idx="30638">
                  <c:v>43569.71875</c:v>
                </c:pt>
                <c:pt idx="30639">
                  <c:v>43569.739583333401</c:v>
                </c:pt>
                <c:pt idx="30640">
                  <c:v>43569.760416666599</c:v>
                </c:pt>
                <c:pt idx="30641">
                  <c:v>43569.78125</c:v>
                </c:pt>
                <c:pt idx="30642">
                  <c:v>43569.802083333401</c:v>
                </c:pt>
                <c:pt idx="30643">
                  <c:v>43569.822916666599</c:v>
                </c:pt>
                <c:pt idx="30644">
                  <c:v>43569.84375</c:v>
                </c:pt>
                <c:pt idx="30645">
                  <c:v>43569.864583333401</c:v>
                </c:pt>
                <c:pt idx="30646">
                  <c:v>43569.885416666599</c:v>
                </c:pt>
                <c:pt idx="30647">
                  <c:v>43569.90625</c:v>
                </c:pt>
                <c:pt idx="30648">
                  <c:v>43569.927083333401</c:v>
                </c:pt>
                <c:pt idx="30649">
                  <c:v>43569.947916666599</c:v>
                </c:pt>
                <c:pt idx="30650">
                  <c:v>43569.96875</c:v>
                </c:pt>
                <c:pt idx="30651">
                  <c:v>43569.989583333401</c:v>
                </c:pt>
                <c:pt idx="30652">
                  <c:v>43570.010416666599</c:v>
                </c:pt>
                <c:pt idx="30653">
                  <c:v>43570.03125</c:v>
                </c:pt>
                <c:pt idx="30654">
                  <c:v>43570.052083333401</c:v>
                </c:pt>
                <c:pt idx="30655">
                  <c:v>43570.072916666599</c:v>
                </c:pt>
                <c:pt idx="30656">
                  <c:v>43570.09375</c:v>
                </c:pt>
                <c:pt idx="30657">
                  <c:v>43570.114583333401</c:v>
                </c:pt>
                <c:pt idx="30658">
                  <c:v>43570.135416666599</c:v>
                </c:pt>
                <c:pt idx="30659">
                  <c:v>43570.15625</c:v>
                </c:pt>
                <c:pt idx="30660">
                  <c:v>43570.177083333401</c:v>
                </c:pt>
                <c:pt idx="30661">
                  <c:v>43570.197916666599</c:v>
                </c:pt>
                <c:pt idx="30662">
                  <c:v>43570.21875</c:v>
                </c:pt>
                <c:pt idx="30663">
                  <c:v>43570.239583333401</c:v>
                </c:pt>
                <c:pt idx="30664">
                  <c:v>43570.260416666599</c:v>
                </c:pt>
                <c:pt idx="30665">
                  <c:v>43570.28125</c:v>
                </c:pt>
                <c:pt idx="30666">
                  <c:v>43570.302083333401</c:v>
                </c:pt>
                <c:pt idx="30667">
                  <c:v>43570.322916666599</c:v>
                </c:pt>
                <c:pt idx="30668">
                  <c:v>43570.34375</c:v>
                </c:pt>
                <c:pt idx="30669">
                  <c:v>43570.364583333401</c:v>
                </c:pt>
                <c:pt idx="30670">
                  <c:v>43570.385416666599</c:v>
                </c:pt>
                <c:pt idx="30671">
                  <c:v>43570.40625</c:v>
                </c:pt>
                <c:pt idx="30672">
                  <c:v>43570.427083333401</c:v>
                </c:pt>
                <c:pt idx="30673">
                  <c:v>43570.447916666599</c:v>
                </c:pt>
                <c:pt idx="30674">
                  <c:v>43570.46875</c:v>
                </c:pt>
                <c:pt idx="30675">
                  <c:v>43570.489583333401</c:v>
                </c:pt>
                <c:pt idx="30676">
                  <c:v>43570.510416666599</c:v>
                </c:pt>
                <c:pt idx="30677">
                  <c:v>43570.53125</c:v>
                </c:pt>
                <c:pt idx="30678">
                  <c:v>43570.552083333401</c:v>
                </c:pt>
                <c:pt idx="30679">
                  <c:v>43570.572916666599</c:v>
                </c:pt>
                <c:pt idx="30680">
                  <c:v>43570.59375</c:v>
                </c:pt>
                <c:pt idx="30681">
                  <c:v>43570.614583333401</c:v>
                </c:pt>
                <c:pt idx="30682">
                  <c:v>43570.635416666599</c:v>
                </c:pt>
                <c:pt idx="30683">
                  <c:v>43570.65625</c:v>
                </c:pt>
                <c:pt idx="30684">
                  <c:v>43570.677083333401</c:v>
                </c:pt>
                <c:pt idx="30685">
                  <c:v>43570.697916666599</c:v>
                </c:pt>
                <c:pt idx="30686">
                  <c:v>43570.71875</c:v>
                </c:pt>
                <c:pt idx="30687">
                  <c:v>43570.739583333401</c:v>
                </c:pt>
                <c:pt idx="30688">
                  <c:v>43570.760416666599</c:v>
                </c:pt>
                <c:pt idx="30689">
                  <c:v>43570.78125</c:v>
                </c:pt>
                <c:pt idx="30690">
                  <c:v>43570.802083333401</c:v>
                </c:pt>
                <c:pt idx="30691">
                  <c:v>43570.822916666599</c:v>
                </c:pt>
                <c:pt idx="30692">
                  <c:v>43570.84375</c:v>
                </c:pt>
                <c:pt idx="30693">
                  <c:v>43570.864583333401</c:v>
                </c:pt>
                <c:pt idx="30694">
                  <c:v>43570.885416666599</c:v>
                </c:pt>
                <c:pt idx="30695">
                  <c:v>43570.90625</c:v>
                </c:pt>
                <c:pt idx="30696">
                  <c:v>43570.927083333401</c:v>
                </c:pt>
                <c:pt idx="30697">
                  <c:v>43570.947916666599</c:v>
                </c:pt>
                <c:pt idx="30698">
                  <c:v>43570.96875</c:v>
                </c:pt>
                <c:pt idx="30699">
                  <c:v>43570.989583333401</c:v>
                </c:pt>
                <c:pt idx="30700">
                  <c:v>43571.010416666599</c:v>
                </c:pt>
                <c:pt idx="30701">
                  <c:v>43571.03125</c:v>
                </c:pt>
                <c:pt idx="30702">
                  <c:v>43571.052083333401</c:v>
                </c:pt>
                <c:pt idx="30703">
                  <c:v>43571.072916666599</c:v>
                </c:pt>
                <c:pt idx="30704">
                  <c:v>43571.09375</c:v>
                </c:pt>
                <c:pt idx="30705">
                  <c:v>43571.114583333401</c:v>
                </c:pt>
                <c:pt idx="30706">
                  <c:v>43571.135416666599</c:v>
                </c:pt>
                <c:pt idx="30707">
                  <c:v>43571.15625</c:v>
                </c:pt>
                <c:pt idx="30708">
                  <c:v>43571.177083333401</c:v>
                </c:pt>
                <c:pt idx="30709">
                  <c:v>43571.197916666599</c:v>
                </c:pt>
                <c:pt idx="30710">
                  <c:v>43571.21875</c:v>
                </c:pt>
                <c:pt idx="30711">
                  <c:v>43571.239583333401</c:v>
                </c:pt>
                <c:pt idx="30712">
                  <c:v>43571.260416666599</c:v>
                </c:pt>
                <c:pt idx="30713">
                  <c:v>43571.28125</c:v>
                </c:pt>
                <c:pt idx="30714">
                  <c:v>43571.302083333401</c:v>
                </c:pt>
                <c:pt idx="30715">
                  <c:v>43571.322916666599</c:v>
                </c:pt>
                <c:pt idx="30716">
                  <c:v>43571.34375</c:v>
                </c:pt>
                <c:pt idx="30717">
                  <c:v>43571.364583333401</c:v>
                </c:pt>
                <c:pt idx="30718">
                  <c:v>43571.385416666599</c:v>
                </c:pt>
                <c:pt idx="30719">
                  <c:v>43571.40625</c:v>
                </c:pt>
                <c:pt idx="30720">
                  <c:v>43571.427083333401</c:v>
                </c:pt>
                <c:pt idx="30721">
                  <c:v>43571.447916666599</c:v>
                </c:pt>
                <c:pt idx="30722">
                  <c:v>43571.46875</c:v>
                </c:pt>
                <c:pt idx="30723">
                  <c:v>43571.489583333401</c:v>
                </c:pt>
                <c:pt idx="30724">
                  <c:v>43571.510416666599</c:v>
                </c:pt>
                <c:pt idx="30725">
                  <c:v>43571.53125</c:v>
                </c:pt>
                <c:pt idx="30726">
                  <c:v>43571.552083333401</c:v>
                </c:pt>
                <c:pt idx="30727">
                  <c:v>43571.572916666599</c:v>
                </c:pt>
                <c:pt idx="30728">
                  <c:v>43571.59375</c:v>
                </c:pt>
                <c:pt idx="30729">
                  <c:v>43571.614583333401</c:v>
                </c:pt>
                <c:pt idx="30730">
                  <c:v>43571.635416666599</c:v>
                </c:pt>
                <c:pt idx="30731">
                  <c:v>43571.65625</c:v>
                </c:pt>
                <c:pt idx="30732">
                  <c:v>43571.677083333401</c:v>
                </c:pt>
                <c:pt idx="30733">
                  <c:v>43571.697916666599</c:v>
                </c:pt>
                <c:pt idx="30734">
                  <c:v>43571.71875</c:v>
                </c:pt>
                <c:pt idx="30735">
                  <c:v>43571.739583333401</c:v>
                </c:pt>
                <c:pt idx="30736">
                  <c:v>43571.760416666599</c:v>
                </c:pt>
                <c:pt idx="30737">
                  <c:v>43571.78125</c:v>
                </c:pt>
                <c:pt idx="30738">
                  <c:v>43571.802083333401</c:v>
                </c:pt>
                <c:pt idx="30739">
                  <c:v>43571.822916666599</c:v>
                </c:pt>
                <c:pt idx="30740">
                  <c:v>43571.84375</c:v>
                </c:pt>
                <c:pt idx="30741">
                  <c:v>43571.864583333401</c:v>
                </c:pt>
                <c:pt idx="30742">
                  <c:v>43571.885416666599</c:v>
                </c:pt>
                <c:pt idx="30743">
                  <c:v>43571.90625</c:v>
                </c:pt>
                <c:pt idx="30744">
                  <c:v>43571.927083333401</c:v>
                </c:pt>
                <c:pt idx="30745">
                  <c:v>43571.947916666599</c:v>
                </c:pt>
                <c:pt idx="30746">
                  <c:v>43571.96875</c:v>
                </c:pt>
                <c:pt idx="30747">
                  <c:v>43571.989583333401</c:v>
                </c:pt>
                <c:pt idx="30748">
                  <c:v>43572.010416666599</c:v>
                </c:pt>
                <c:pt idx="30749">
                  <c:v>43572.03125</c:v>
                </c:pt>
                <c:pt idx="30750">
                  <c:v>43572.052083333401</c:v>
                </c:pt>
                <c:pt idx="30751">
                  <c:v>43572.072916666599</c:v>
                </c:pt>
                <c:pt idx="30752">
                  <c:v>43572.09375</c:v>
                </c:pt>
                <c:pt idx="30753">
                  <c:v>43572.114583333401</c:v>
                </c:pt>
                <c:pt idx="30754">
                  <c:v>43572.135416666599</c:v>
                </c:pt>
                <c:pt idx="30755">
                  <c:v>43572.15625</c:v>
                </c:pt>
                <c:pt idx="30756">
                  <c:v>43572.177083333401</c:v>
                </c:pt>
                <c:pt idx="30757">
                  <c:v>43572.197916666599</c:v>
                </c:pt>
                <c:pt idx="30758">
                  <c:v>43572.21875</c:v>
                </c:pt>
                <c:pt idx="30759">
                  <c:v>43572.239583333401</c:v>
                </c:pt>
                <c:pt idx="30760">
                  <c:v>43572.260416666599</c:v>
                </c:pt>
                <c:pt idx="30761">
                  <c:v>43572.28125</c:v>
                </c:pt>
                <c:pt idx="30762">
                  <c:v>43572.302083333401</c:v>
                </c:pt>
                <c:pt idx="30763">
                  <c:v>43572.322916666599</c:v>
                </c:pt>
                <c:pt idx="30764">
                  <c:v>43572.34375</c:v>
                </c:pt>
                <c:pt idx="30765">
                  <c:v>43572.364583333401</c:v>
                </c:pt>
                <c:pt idx="30766">
                  <c:v>43572.385416666599</c:v>
                </c:pt>
                <c:pt idx="30767">
                  <c:v>43572.40625</c:v>
                </c:pt>
                <c:pt idx="30768">
                  <c:v>43572.427083333401</c:v>
                </c:pt>
                <c:pt idx="30769">
                  <c:v>43572.447916666599</c:v>
                </c:pt>
                <c:pt idx="30770">
                  <c:v>43572.46875</c:v>
                </c:pt>
                <c:pt idx="30771">
                  <c:v>43572.489583333401</c:v>
                </c:pt>
                <c:pt idx="30772">
                  <c:v>43572.510416666599</c:v>
                </c:pt>
                <c:pt idx="30773">
                  <c:v>43572.53125</c:v>
                </c:pt>
                <c:pt idx="30774">
                  <c:v>43572.552083333401</c:v>
                </c:pt>
                <c:pt idx="30775">
                  <c:v>43572.572916666599</c:v>
                </c:pt>
                <c:pt idx="30776">
                  <c:v>43572.59375</c:v>
                </c:pt>
                <c:pt idx="30777">
                  <c:v>43572.614583333401</c:v>
                </c:pt>
                <c:pt idx="30778">
                  <c:v>43572.635416666599</c:v>
                </c:pt>
                <c:pt idx="30779">
                  <c:v>43572.65625</c:v>
                </c:pt>
                <c:pt idx="30780">
                  <c:v>43572.677083333401</c:v>
                </c:pt>
                <c:pt idx="30781">
                  <c:v>43572.697916666599</c:v>
                </c:pt>
                <c:pt idx="30782">
                  <c:v>43572.71875</c:v>
                </c:pt>
                <c:pt idx="30783">
                  <c:v>43572.739583333401</c:v>
                </c:pt>
                <c:pt idx="30784">
                  <c:v>43572.760416666599</c:v>
                </c:pt>
                <c:pt idx="30785">
                  <c:v>43572.78125</c:v>
                </c:pt>
                <c:pt idx="30786">
                  <c:v>43572.802083333401</c:v>
                </c:pt>
                <c:pt idx="30787">
                  <c:v>43572.822916666599</c:v>
                </c:pt>
                <c:pt idx="30788">
                  <c:v>43572.84375</c:v>
                </c:pt>
                <c:pt idx="30789">
                  <c:v>43572.864583333401</c:v>
                </c:pt>
                <c:pt idx="30790">
                  <c:v>43572.885416666599</c:v>
                </c:pt>
                <c:pt idx="30791">
                  <c:v>43572.90625</c:v>
                </c:pt>
                <c:pt idx="30792">
                  <c:v>43572.927083333401</c:v>
                </c:pt>
                <c:pt idx="30793">
                  <c:v>43572.947916666599</c:v>
                </c:pt>
                <c:pt idx="30794">
                  <c:v>43572.96875</c:v>
                </c:pt>
                <c:pt idx="30795">
                  <c:v>43572.989583333401</c:v>
                </c:pt>
                <c:pt idx="30796">
                  <c:v>43573.010416666599</c:v>
                </c:pt>
                <c:pt idx="30797">
                  <c:v>43573.03125</c:v>
                </c:pt>
                <c:pt idx="30798">
                  <c:v>43573.052083333401</c:v>
                </c:pt>
                <c:pt idx="30799">
                  <c:v>43573.072916666599</c:v>
                </c:pt>
                <c:pt idx="30800">
                  <c:v>43573.09375</c:v>
                </c:pt>
                <c:pt idx="30801">
                  <c:v>43573.114583333401</c:v>
                </c:pt>
                <c:pt idx="30802">
                  <c:v>43573.135416666599</c:v>
                </c:pt>
                <c:pt idx="30803">
                  <c:v>43573.15625</c:v>
                </c:pt>
                <c:pt idx="30804">
                  <c:v>43573.177083333401</c:v>
                </c:pt>
                <c:pt idx="30805">
                  <c:v>43573.197916666599</c:v>
                </c:pt>
                <c:pt idx="30806">
                  <c:v>43573.21875</c:v>
                </c:pt>
                <c:pt idx="30807">
                  <c:v>43573.239583333401</c:v>
                </c:pt>
                <c:pt idx="30808">
                  <c:v>43573.260416666599</c:v>
                </c:pt>
                <c:pt idx="30809">
                  <c:v>43573.28125</c:v>
                </c:pt>
                <c:pt idx="30810">
                  <c:v>43573.302083333401</c:v>
                </c:pt>
                <c:pt idx="30811">
                  <c:v>43573.322916666599</c:v>
                </c:pt>
                <c:pt idx="30812">
                  <c:v>43573.34375</c:v>
                </c:pt>
                <c:pt idx="30813">
                  <c:v>43573.364583333401</c:v>
                </c:pt>
                <c:pt idx="30814">
                  <c:v>43573.385416666599</c:v>
                </c:pt>
                <c:pt idx="30815">
                  <c:v>43573.40625</c:v>
                </c:pt>
                <c:pt idx="30816">
                  <c:v>43573.427083333401</c:v>
                </c:pt>
                <c:pt idx="30817">
                  <c:v>43573.447916666599</c:v>
                </c:pt>
                <c:pt idx="30818">
                  <c:v>43573.46875</c:v>
                </c:pt>
                <c:pt idx="30819">
                  <c:v>43573.489583333401</c:v>
                </c:pt>
                <c:pt idx="30820">
                  <c:v>43573.510416666599</c:v>
                </c:pt>
                <c:pt idx="30821">
                  <c:v>43573.53125</c:v>
                </c:pt>
                <c:pt idx="30822">
                  <c:v>43573.552083333401</c:v>
                </c:pt>
                <c:pt idx="30823">
                  <c:v>43573.572916666599</c:v>
                </c:pt>
                <c:pt idx="30824">
                  <c:v>43573.59375</c:v>
                </c:pt>
                <c:pt idx="30825">
                  <c:v>43573.614583333401</c:v>
                </c:pt>
                <c:pt idx="30826">
                  <c:v>43573.635416666599</c:v>
                </c:pt>
                <c:pt idx="30827">
                  <c:v>43573.65625</c:v>
                </c:pt>
                <c:pt idx="30828">
                  <c:v>43573.677083333401</c:v>
                </c:pt>
                <c:pt idx="30829">
                  <c:v>43573.697916666599</c:v>
                </c:pt>
                <c:pt idx="30830">
                  <c:v>43573.71875</c:v>
                </c:pt>
                <c:pt idx="30831">
                  <c:v>43573.739583333401</c:v>
                </c:pt>
                <c:pt idx="30832">
                  <c:v>43573.760416666599</c:v>
                </c:pt>
                <c:pt idx="30833">
                  <c:v>43573.78125</c:v>
                </c:pt>
                <c:pt idx="30834">
                  <c:v>43573.802083333401</c:v>
                </c:pt>
                <c:pt idx="30835">
                  <c:v>43573.822916666599</c:v>
                </c:pt>
                <c:pt idx="30836">
                  <c:v>43573.84375</c:v>
                </c:pt>
                <c:pt idx="30837">
                  <c:v>43573.864583333401</c:v>
                </c:pt>
                <c:pt idx="30838">
                  <c:v>43573.885416666599</c:v>
                </c:pt>
                <c:pt idx="30839">
                  <c:v>43573.90625</c:v>
                </c:pt>
                <c:pt idx="30840">
                  <c:v>43573.927083333401</c:v>
                </c:pt>
                <c:pt idx="30841">
                  <c:v>43573.947916666599</c:v>
                </c:pt>
                <c:pt idx="30842">
                  <c:v>43573.96875</c:v>
                </c:pt>
                <c:pt idx="30843">
                  <c:v>43573.989583333401</c:v>
                </c:pt>
                <c:pt idx="30844">
                  <c:v>43574.010416666599</c:v>
                </c:pt>
                <c:pt idx="30845">
                  <c:v>43574.03125</c:v>
                </c:pt>
                <c:pt idx="30846">
                  <c:v>43574.052083333401</c:v>
                </c:pt>
                <c:pt idx="30847">
                  <c:v>43574.072916666599</c:v>
                </c:pt>
                <c:pt idx="30848">
                  <c:v>43574.09375</c:v>
                </c:pt>
                <c:pt idx="30849">
                  <c:v>43574.114583333401</c:v>
                </c:pt>
                <c:pt idx="30850">
                  <c:v>43574.135416666599</c:v>
                </c:pt>
                <c:pt idx="30851">
                  <c:v>43574.15625</c:v>
                </c:pt>
                <c:pt idx="30852">
                  <c:v>43574.177083333401</c:v>
                </c:pt>
                <c:pt idx="30853">
                  <c:v>43574.197916666599</c:v>
                </c:pt>
                <c:pt idx="30854">
                  <c:v>43574.21875</c:v>
                </c:pt>
                <c:pt idx="30855">
                  <c:v>43574.239583333401</c:v>
                </c:pt>
                <c:pt idx="30856">
                  <c:v>43574.260416666599</c:v>
                </c:pt>
                <c:pt idx="30857">
                  <c:v>43574.28125</c:v>
                </c:pt>
                <c:pt idx="30858">
                  <c:v>43574.302083333401</c:v>
                </c:pt>
                <c:pt idx="30859">
                  <c:v>43574.322916666599</c:v>
                </c:pt>
                <c:pt idx="30860">
                  <c:v>43574.34375</c:v>
                </c:pt>
                <c:pt idx="30861">
                  <c:v>43574.364583333401</c:v>
                </c:pt>
                <c:pt idx="30862">
                  <c:v>43574.385416666599</c:v>
                </c:pt>
                <c:pt idx="30863">
                  <c:v>43574.40625</c:v>
                </c:pt>
                <c:pt idx="30864">
                  <c:v>43574.427083333401</c:v>
                </c:pt>
                <c:pt idx="30865">
                  <c:v>43574.447916666599</c:v>
                </c:pt>
                <c:pt idx="30866">
                  <c:v>43574.46875</c:v>
                </c:pt>
                <c:pt idx="30867">
                  <c:v>43574.489583333401</c:v>
                </c:pt>
                <c:pt idx="30868">
                  <c:v>43574.510416666599</c:v>
                </c:pt>
                <c:pt idx="30869">
                  <c:v>43574.53125</c:v>
                </c:pt>
                <c:pt idx="30870">
                  <c:v>43574.552083333401</c:v>
                </c:pt>
                <c:pt idx="30871">
                  <c:v>43574.572916666599</c:v>
                </c:pt>
                <c:pt idx="30872">
                  <c:v>43574.59375</c:v>
                </c:pt>
                <c:pt idx="30873">
                  <c:v>43574.614583333401</c:v>
                </c:pt>
                <c:pt idx="30874">
                  <c:v>43574.635416666599</c:v>
                </c:pt>
                <c:pt idx="30875">
                  <c:v>43574.65625</c:v>
                </c:pt>
                <c:pt idx="30876">
                  <c:v>43574.677083333401</c:v>
                </c:pt>
                <c:pt idx="30877">
                  <c:v>43574.697916666599</c:v>
                </c:pt>
                <c:pt idx="30878">
                  <c:v>43574.71875</c:v>
                </c:pt>
                <c:pt idx="30879">
                  <c:v>43574.739583333401</c:v>
                </c:pt>
                <c:pt idx="30880">
                  <c:v>43574.760416666599</c:v>
                </c:pt>
                <c:pt idx="30881">
                  <c:v>43574.78125</c:v>
                </c:pt>
                <c:pt idx="30882">
                  <c:v>43574.802083333401</c:v>
                </c:pt>
                <c:pt idx="30883">
                  <c:v>43574.822916666599</c:v>
                </c:pt>
                <c:pt idx="30884">
                  <c:v>43574.84375</c:v>
                </c:pt>
                <c:pt idx="30885">
                  <c:v>43574.864583333401</c:v>
                </c:pt>
                <c:pt idx="30886">
                  <c:v>43574.885416666599</c:v>
                </c:pt>
                <c:pt idx="30887">
                  <c:v>43574.90625</c:v>
                </c:pt>
                <c:pt idx="30888">
                  <c:v>43574.927083333401</c:v>
                </c:pt>
                <c:pt idx="30889">
                  <c:v>43574.947916666599</c:v>
                </c:pt>
                <c:pt idx="30890">
                  <c:v>43574.96875</c:v>
                </c:pt>
                <c:pt idx="30891">
                  <c:v>43574.989583333401</c:v>
                </c:pt>
                <c:pt idx="30892">
                  <c:v>43575.010416666599</c:v>
                </c:pt>
                <c:pt idx="30893">
                  <c:v>43575.03125</c:v>
                </c:pt>
                <c:pt idx="30894">
                  <c:v>43575.052083333401</c:v>
                </c:pt>
                <c:pt idx="30895">
                  <c:v>43575.072916666599</c:v>
                </c:pt>
                <c:pt idx="30896">
                  <c:v>43575.09375</c:v>
                </c:pt>
                <c:pt idx="30897">
                  <c:v>43575.114583333401</c:v>
                </c:pt>
                <c:pt idx="30898">
                  <c:v>43575.135416666599</c:v>
                </c:pt>
                <c:pt idx="30899">
                  <c:v>43575.15625</c:v>
                </c:pt>
                <c:pt idx="30900">
                  <c:v>43575.177083333401</c:v>
                </c:pt>
                <c:pt idx="30901">
                  <c:v>43575.197916666599</c:v>
                </c:pt>
                <c:pt idx="30902">
                  <c:v>43575.21875</c:v>
                </c:pt>
                <c:pt idx="30903">
                  <c:v>43575.239583333401</c:v>
                </c:pt>
                <c:pt idx="30904">
                  <c:v>43575.260416666599</c:v>
                </c:pt>
                <c:pt idx="30905">
                  <c:v>43575.28125</c:v>
                </c:pt>
                <c:pt idx="30906">
                  <c:v>43575.302083333401</c:v>
                </c:pt>
                <c:pt idx="30907">
                  <c:v>43575.322916666599</c:v>
                </c:pt>
                <c:pt idx="30908">
                  <c:v>43575.34375</c:v>
                </c:pt>
                <c:pt idx="30909">
                  <c:v>43575.364583333401</c:v>
                </c:pt>
                <c:pt idx="30910">
                  <c:v>43575.385416666599</c:v>
                </c:pt>
                <c:pt idx="30911">
                  <c:v>43575.40625</c:v>
                </c:pt>
                <c:pt idx="30912">
                  <c:v>43575.427083333401</c:v>
                </c:pt>
                <c:pt idx="30913">
                  <c:v>43575.447916666599</c:v>
                </c:pt>
                <c:pt idx="30914">
                  <c:v>43575.46875</c:v>
                </c:pt>
                <c:pt idx="30915">
                  <c:v>43575.489583333401</c:v>
                </c:pt>
                <c:pt idx="30916">
                  <c:v>43575.510416666599</c:v>
                </c:pt>
                <c:pt idx="30917">
                  <c:v>43575.53125</c:v>
                </c:pt>
                <c:pt idx="30918">
                  <c:v>43575.552083333401</c:v>
                </c:pt>
                <c:pt idx="30919">
                  <c:v>43575.572916666599</c:v>
                </c:pt>
                <c:pt idx="30920">
                  <c:v>43575.59375</c:v>
                </c:pt>
                <c:pt idx="30921">
                  <c:v>43575.614583333401</c:v>
                </c:pt>
                <c:pt idx="30922">
                  <c:v>43575.635416666599</c:v>
                </c:pt>
                <c:pt idx="30923">
                  <c:v>43575.65625</c:v>
                </c:pt>
                <c:pt idx="30924">
                  <c:v>43575.677083333401</c:v>
                </c:pt>
                <c:pt idx="30925">
                  <c:v>43575.697916666599</c:v>
                </c:pt>
                <c:pt idx="30926">
                  <c:v>43575.71875</c:v>
                </c:pt>
                <c:pt idx="30927">
                  <c:v>43575.739583333401</c:v>
                </c:pt>
                <c:pt idx="30928">
                  <c:v>43575.760416666599</c:v>
                </c:pt>
                <c:pt idx="30929">
                  <c:v>43575.78125</c:v>
                </c:pt>
                <c:pt idx="30930">
                  <c:v>43575.802083333401</c:v>
                </c:pt>
                <c:pt idx="30931">
                  <c:v>43575.822916666599</c:v>
                </c:pt>
                <c:pt idx="30932">
                  <c:v>43575.84375</c:v>
                </c:pt>
                <c:pt idx="30933">
                  <c:v>43575.864583333401</c:v>
                </c:pt>
                <c:pt idx="30934">
                  <c:v>43575.885416666599</c:v>
                </c:pt>
                <c:pt idx="30935">
                  <c:v>43575.90625</c:v>
                </c:pt>
                <c:pt idx="30936">
                  <c:v>43575.927083333401</c:v>
                </c:pt>
                <c:pt idx="30937">
                  <c:v>43575.947916666599</c:v>
                </c:pt>
                <c:pt idx="30938">
                  <c:v>43575.96875</c:v>
                </c:pt>
                <c:pt idx="30939">
                  <c:v>43575.989583333401</c:v>
                </c:pt>
                <c:pt idx="30940">
                  <c:v>43576.010416666599</c:v>
                </c:pt>
                <c:pt idx="30941">
                  <c:v>43576.03125</c:v>
                </c:pt>
                <c:pt idx="30942">
                  <c:v>43576.052083333401</c:v>
                </c:pt>
                <c:pt idx="30943">
                  <c:v>43576.072916666599</c:v>
                </c:pt>
                <c:pt idx="30944">
                  <c:v>43576.09375</c:v>
                </c:pt>
                <c:pt idx="30945">
                  <c:v>43576.114583333401</c:v>
                </c:pt>
                <c:pt idx="30946">
                  <c:v>43576.135416666599</c:v>
                </c:pt>
                <c:pt idx="30947">
                  <c:v>43576.15625</c:v>
                </c:pt>
                <c:pt idx="30948">
                  <c:v>43576.177083333401</c:v>
                </c:pt>
                <c:pt idx="30949">
                  <c:v>43576.197916666599</c:v>
                </c:pt>
                <c:pt idx="30950">
                  <c:v>43576.21875</c:v>
                </c:pt>
                <c:pt idx="30951">
                  <c:v>43576.239583333401</c:v>
                </c:pt>
                <c:pt idx="30952">
                  <c:v>43576.260416666599</c:v>
                </c:pt>
                <c:pt idx="30953">
                  <c:v>43576.28125</c:v>
                </c:pt>
                <c:pt idx="30954">
                  <c:v>43576.302083333401</c:v>
                </c:pt>
                <c:pt idx="30955">
                  <c:v>43576.322916666599</c:v>
                </c:pt>
                <c:pt idx="30956">
                  <c:v>43576.34375</c:v>
                </c:pt>
                <c:pt idx="30957">
                  <c:v>43576.364583333401</c:v>
                </c:pt>
                <c:pt idx="30958">
                  <c:v>43576.385416666599</c:v>
                </c:pt>
                <c:pt idx="30959">
                  <c:v>43576.40625</c:v>
                </c:pt>
                <c:pt idx="30960">
                  <c:v>43576.427083333401</c:v>
                </c:pt>
                <c:pt idx="30961">
                  <c:v>43576.447916666599</c:v>
                </c:pt>
                <c:pt idx="30962">
                  <c:v>43576.46875</c:v>
                </c:pt>
                <c:pt idx="30963">
                  <c:v>43576.489583333401</c:v>
                </c:pt>
                <c:pt idx="30964">
                  <c:v>43576.510416666599</c:v>
                </c:pt>
                <c:pt idx="30965">
                  <c:v>43576.53125</c:v>
                </c:pt>
                <c:pt idx="30966">
                  <c:v>43576.552083333401</c:v>
                </c:pt>
                <c:pt idx="30967">
                  <c:v>43576.572916666599</c:v>
                </c:pt>
                <c:pt idx="30968">
                  <c:v>43576.59375</c:v>
                </c:pt>
                <c:pt idx="30969">
                  <c:v>43576.614583333401</c:v>
                </c:pt>
                <c:pt idx="30970">
                  <c:v>43576.635416666599</c:v>
                </c:pt>
                <c:pt idx="30971">
                  <c:v>43576.65625</c:v>
                </c:pt>
                <c:pt idx="30972">
                  <c:v>43576.677083333401</c:v>
                </c:pt>
                <c:pt idx="30973">
                  <c:v>43576.697916666599</c:v>
                </c:pt>
                <c:pt idx="30974">
                  <c:v>43576.71875</c:v>
                </c:pt>
                <c:pt idx="30975">
                  <c:v>43576.739583333401</c:v>
                </c:pt>
                <c:pt idx="30976">
                  <c:v>43576.760416666599</c:v>
                </c:pt>
                <c:pt idx="30977">
                  <c:v>43576.78125</c:v>
                </c:pt>
                <c:pt idx="30978">
                  <c:v>43576.802083333401</c:v>
                </c:pt>
                <c:pt idx="30979">
                  <c:v>43576.822916666599</c:v>
                </c:pt>
                <c:pt idx="30980">
                  <c:v>43576.84375</c:v>
                </c:pt>
                <c:pt idx="30981">
                  <c:v>43576.864583333401</c:v>
                </c:pt>
                <c:pt idx="30982">
                  <c:v>43576.885416666599</c:v>
                </c:pt>
                <c:pt idx="30983">
                  <c:v>43576.90625</c:v>
                </c:pt>
                <c:pt idx="30984">
                  <c:v>43576.927083333401</c:v>
                </c:pt>
                <c:pt idx="30985">
                  <c:v>43576.947916666599</c:v>
                </c:pt>
                <c:pt idx="30986">
                  <c:v>43576.96875</c:v>
                </c:pt>
                <c:pt idx="30987">
                  <c:v>43576.989583333401</c:v>
                </c:pt>
                <c:pt idx="30988">
                  <c:v>43577.010416666599</c:v>
                </c:pt>
                <c:pt idx="30989">
                  <c:v>43577.03125</c:v>
                </c:pt>
                <c:pt idx="30990">
                  <c:v>43577.052083333401</c:v>
                </c:pt>
                <c:pt idx="30991">
                  <c:v>43577.072916666599</c:v>
                </c:pt>
                <c:pt idx="30992">
                  <c:v>43577.09375</c:v>
                </c:pt>
                <c:pt idx="30993">
                  <c:v>43577.114583333401</c:v>
                </c:pt>
                <c:pt idx="30994">
                  <c:v>43577.135416666599</c:v>
                </c:pt>
                <c:pt idx="30995">
                  <c:v>43577.15625</c:v>
                </c:pt>
                <c:pt idx="30996">
                  <c:v>43577.177083333401</c:v>
                </c:pt>
                <c:pt idx="30997">
                  <c:v>43577.197916666599</c:v>
                </c:pt>
                <c:pt idx="30998">
                  <c:v>43577.21875</c:v>
                </c:pt>
                <c:pt idx="30999">
                  <c:v>43577.239583333401</c:v>
                </c:pt>
                <c:pt idx="31000">
                  <c:v>43577.260416666599</c:v>
                </c:pt>
                <c:pt idx="31001">
                  <c:v>43577.28125</c:v>
                </c:pt>
                <c:pt idx="31002">
                  <c:v>43577.302083333401</c:v>
                </c:pt>
                <c:pt idx="31003">
                  <c:v>43577.322916666599</c:v>
                </c:pt>
                <c:pt idx="31004">
                  <c:v>43577.34375</c:v>
                </c:pt>
                <c:pt idx="31005">
                  <c:v>43577.364583333401</c:v>
                </c:pt>
                <c:pt idx="31006">
                  <c:v>43577.385416666599</c:v>
                </c:pt>
                <c:pt idx="31007">
                  <c:v>43577.40625</c:v>
                </c:pt>
                <c:pt idx="31008">
                  <c:v>43577.427083333401</c:v>
                </c:pt>
                <c:pt idx="31009">
                  <c:v>43577.447916666599</c:v>
                </c:pt>
                <c:pt idx="31010">
                  <c:v>43577.46875</c:v>
                </c:pt>
                <c:pt idx="31011">
                  <c:v>43577.489583333401</c:v>
                </c:pt>
                <c:pt idx="31012">
                  <c:v>43577.510416666599</c:v>
                </c:pt>
                <c:pt idx="31013">
                  <c:v>43577.53125</c:v>
                </c:pt>
                <c:pt idx="31014">
                  <c:v>43577.552083333401</c:v>
                </c:pt>
                <c:pt idx="31015">
                  <c:v>43577.572916666599</c:v>
                </c:pt>
                <c:pt idx="31016">
                  <c:v>43577.59375</c:v>
                </c:pt>
                <c:pt idx="31017">
                  <c:v>43577.614583333401</c:v>
                </c:pt>
                <c:pt idx="31018">
                  <c:v>43577.635416666599</c:v>
                </c:pt>
                <c:pt idx="31019">
                  <c:v>43577.65625</c:v>
                </c:pt>
                <c:pt idx="31020">
                  <c:v>43577.677083333401</c:v>
                </c:pt>
                <c:pt idx="31021">
                  <c:v>43577.697916666599</c:v>
                </c:pt>
                <c:pt idx="31022">
                  <c:v>43577.71875</c:v>
                </c:pt>
                <c:pt idx="31023">
                  <c:v>43577.739583333401</c:v>
                </c:pt>
                <c:pt idx="31024">
                  <c:v>43577.760416666599</c:v>
                </c:pt>
                <c:pt idx="31025">
                  <c:v>43577.78125</c:v>
                </c:pt>
                <c:pt idx="31026">
                  <c:v>43577.802083333401</c:v>
                </c:pt>
                <c:pt idx="31027">
                  <c:v>43577.822916666599</c:v>
                </c:pt>
                <c:pt idx="31028">
                  <c:v>43577.84375</c:v>
                </c:pt>
                <c:pt idx="31029">
                  <c:v>43577.864583333401</c:v>
                </c:pt>
                <c:pt idx="31030">
                  <c:v>43577.885416666599</c:v>
                </c:pt>
                <c:pt idx="31031">
                  <c:v>43577.90625</c:v>
                </c:pt>
                <c:pt idx="31032">
                  <c:v>43577.927083333401</c:v>
                </c:pt>
                <c:pt idx="31033">
                  <c:v>43577.947916666599</c:v>
                </c:pt>
                <c:pt idx="31034">
                  <c:v>43577.96875</c:v>
                </c:pt>
                <c:pt idx="31035">
                  <c:v>43577.989583333401</c:v>
                </c:pt>
                <c:pt idx="31036">
                  <c:v>43578.010416666599</c:v>
                </c:pt>
                <c:pt idx="31037">
                  <c:v>43578.03125</c:v>
                </c:pt>
                <c:pt idx="31038">
                  <c:v>43578.052083333401</c:v>
                </c:pt>
                <c:pt idx="31039">
                  <c:v>43578.072916666599</c:v>
                </c:pt>
                <c:pt idx="31040">
                  <c:v>43578.09375</c:v>
                </c:pt>
                <c:pt idx="31041">
                  <c:v>43578.114583333401</c:v>
                </c:pt>
                <c:pt idx="31042">
                  <c:v>43578.135416666599</c:v>
                </c:pt>
                <c:pt idx="31043">
                  <c:v>43578.15625</c:v>
                </c:pt>
                <c:pt idx="31044">
                  <c:v>43578.177083333401</c:v>
                </c:pt>
                <c:pt idx="31045">
                  <c:v>43578.197916666599</c:v>
                </c:pt>
                <c:pt idx="31046">
                  <c:v>43578.21875</c:v>
                </c:pt>
                <c:pt idx="31047">
                  <c:v>43578.239583333401</c:v>
                </c:pt>
                <c:pt idx="31048">
                  <c:v>43578.260416666599</c:v>
                </c:pt>
                <c:pt idx="31049">
                  <c:v>43578.28125</c:v>
                </c:pt>
                <c:pt idx="31050">
                  <c:v>43578.302083333401</c:v>
                </c:pt>
                <c:pt idx="31051">
                  <c:v>43578.322916666599</c:v>
                </c:pt>
                <c:pt idx="31052">
                  <c:v>43578.34375</c:v>
                </c:pt>
                <c:pt idx="31053">
                  <c:v>43578.364583333401</c:v>
                </c:pt>
                <c:pt idx="31054">
                  <c:v>43578.385416666599</c:v>
                </c:pt>
                <c:pt idx="31055">
                  <c:v>43578.40625</c:v>
                </c:pt>
                <c:pt idx="31056">
                  <c:v>43578.427083333401</c:v>
                </c:pt>
                <c:pt idx="31057">
                  <c:v>43578.447916666599</c:v>
                </c:pt>
                <c:pt idx="31058">
                  <c:v>43578.46875</c:v>
                </c:pt>
                <c:pt idx="31059">
                  <c:v>43578.489583333401</c:v>
                </c:pt>
                <c:pt idx="31060">
                  <c:v>43578.510416666599</c:v>
                </c:pt>
                <c:pt idx="31061">
                  <c:v>43578.53125</c:v>
                </c:pt>
                <c:pt idx="31062">
                  <c:v>43578.552083333401</c:v>
                </c:pt>
                <c:pt idx="31063">
                  <c:v>43578.572916666599</c:v>
                </c:pt>
                <c:pt idx="31064">
                  <c:v>43578.59375</c:v>
                </c:pt>
                <c:pt idx="31065">
                  <c:v>43578.614583333401</c:v>
                </c:pt>
                <c:pt idx="31066">
                  <c:v>43578.635416666599</c:v>
                </c:pt>
                <c:pt idx="31067">
                  <c:v>43578.65625</c:v>
                </c:pt>
                <c:pt idx="31068">
                  <c:v>43578.677083333401</c:v>
                </c:pt>
                <c:pt idx="31069">
                  <c:v>43578.697916666599</c:v>
                </c:pt>
                <c:pt idx="31070">
                  <c:v>43578.71875</c:v>
                </c:pt>
                <c:pt idx="31071">
                  <c:v>43578.739583333401</c:v>
                </c:pt>
                <c:pt idx="31072">
                  <c:v>43578.760416666599</c:v>
                </c:pt>
                <c:pt idx="31073">
                  <c:v>43578.78125</c:v>
                </c:pt>
                <c:pt idx="31074">
                  <c:v>43578.802083333401</c:v>
                </c:pt>
                <c:pt idx="31075">
                  <c:v>43578.822916666599</c:v>
                </c:pt>
                <c:pt idx="31076">
                  <c:v>43578.84375</c:v>
                </c:pt>
                <c:pt idx="31077">
                  <c:v>43578.864583333401</c:v>
                </c:pt>
                <c:pt idx="31078">
                  <c:v>43578.885416666599</c:v>
                </c:pt>
                <c:pt idx="31079">
                  <c:v>43578.90625</c:v>
                </c:pt>
                <c:pt idx="31080">
                  <c:v>43578.927083333401</c:v>
                </c:pt>
                <c:pt idx="31081">
                  <c:v>43578.947916666599</c:v>
                </c:pt>
                <c:pt idx="31082">
                  <c:v>43578.96875</c:v>
                </c:pt>
                <c:pt idx="31083">
                  <c:v>43578.989583333401</c:v>
                </c:pt>
                <c:pt idx="31084">
                  <c:v>43579.010416666599</c:v>
                </c:pt>
                <c:pt idx="31085">
                  <c:v>43579.03125</c:v>
                </c:pt>
                <c:pt idx="31086">
                  <c:v>43579.052083333401</c:v>
                </c:pt>
                <c:pt idx="31087">
                  <c:v>43579.072916666599</c:v>
                </c:pt>
                <c:pt idx="31088">
                  <c:v>43579.09375</c:v>
                </c:pt>
                <c:pt idx="31089">
                  <c:v>43579.114583333401</c:v>
                </c:pt>
                <c:pt idx="31090">
                  <c:v>43579.135416666599</c:v>
                </c:pt>
                <c:pt idx="31091">
                  <c:v>43579.15625</c:v>
                </c:pt>
                <c:pt idx="31092">
                  <c:v>43579.177083333401</c:v>
                </c:pt>
                <c:pt idx="31093">
                  <c:v>43579.197916666599</c:v>
                </c:pt>
                <c:pt idx="31094">
                  <c:v>43579.21875</c:v>
                </c:pt>
                <c:pt idx="31095">
                  <c:v>43579.239583333401</c:v>
                </c:pt>
                <c:pt idx="31096">
                  <c:v>43579.260416666599</c:v>
                </c:pt>
                <c:pt idx="31097">
                  <c:v>43579.28125</c:v>
                </c:pt>
                <c:pt idx="31098">
                  <c:v>43579.302083333401</c:v>
                </c:pt>
                <c:pt idx="31099">
                  <c:v>43579.322916666599</c:v>
                </c:pt>
                <c:pt idx="31100">
                  <c:v>43579.34375</c:v>
                </c:pt>
                <c:pt idx="31101">
                  <c:v>43579.364583333401</c:v>
                </c:pt>
                <c:pt idx="31102">
                  <c:v>43579.385416666599</c:v>
                </c:pt>
                <c:pt idx="31103">
                  <c:v>43579.40625</c:v>
                </c:pt>
                <c:pt idx="31104">
                  <c:v>43579.427083333401</c:v>
                </c:pt>
                <c:pt idx="31105">
                  <c:v>43579.447916666599</c:v>
                </c:pt>
                <c:pt idx="31106">
                  <c:v>43579.46875</c:v>
                </c:pt>
                <c:pt idx="31107">
                  <c:v>43579.489583333401</c:v>
                </c:pt>
                <c:pt idx="31108">
                  <c:v>43579.510416666599</c:v>
                </c:pt>
                <c:pt idx="31109">
                  <c:v>43579.53125</c:v>
                </c:pt>
                <c:pt idx="31110">
                  <c:v>43579.552083333401</c:v>
                </c:pt>
                <c:pt idx="31111">
                  <c:v>43579.572916666599</c:v>
                </c:pt>
                <c:pt idx="31112">
                  <c:v>43579.59375</c:v>
                </c:pt>
                <c:pt idx="31113">
                  <c:v>43579.614583333401</c:v>
                </c:pt>
                <c:pt idx="31114">
                  <c:v>43579.635416666599</c:v>
                </c:pt>
                <c:pt idx="31115">
                  <c:v>43579.65625</c:v>
                </c:pt>
                <c:pt idx="31116">
                  <c:v>43579.677083333401</c:v>
                </c:pt>
                <c:pt idx="31117">
                  <c:v>43579.697916666599</c:v>
                </c:pt>
                <c:pt idx="31118">
                  <c:v>43579.71875</c:v>
                </c:pt>
                <c:pt idx="31119">
                  <c:v>43579.739583333401</c:v>
                </c:pt>
                <c:pt idx="31120">
                  <c:v>43579.760416666599</c:v>
                </c:pt>
                <c:pt idx="31121">
                  <c:v>43579.78125</c:v>
                </c:pt>
                <c:pt idx="31122">
                  <c:v>43579.802083333401</c:v>
                </c:pt>
                <c:pt idx="31123">
                  <c:v>43579.822916666599</c:v>
                </c:pt>
                <c:pt idx="31124">
                  <c:v>43579.84375</c:v>
                </c:pt>
                <c:pt idx="31125">
                  <c:v>43579.864583333401</c:v>
                </c:pt>
                <c:pt idx="31126">
                  <c:v>43579.885416666599</c:v>
                </c:pt>
                <c:pt idx="31127">
                  <c:v>43579.90625</c:v>
                </c:pt>
                <c:pt idx="31128">
                  <c:v>43579.927083333401</c:v>
                </c:pt>
                <c:pt idx="31129">
                  <c:v>43579.947916666599</c:v>
                </c:pt>
                <c:pt idx="31130">
                  <c:v>43579.96875</c:v>
                </c:pt>
                <c:pt idx="31131">
                  <c:v>43579.989583333401</c:v>
                </c:pt>
                <c:pt idx="31132">
                  <c:v>43580.010416666599</c:v>
                </c:pt>
                <c:pt idx="31133">
                  <c:v>43580.03125</c:v>
                </c:pt>
                <c:pt idx="31134">
                  <c:v>43580.052083333401</c:v>
                </c:pt>
                <c:pt idx="31135">
                  <c:v>43580.072916666599</c:v>
                </c:pt>
                <c:pt idx="31136">
                  <c:v>43580.09375</c:v>
                </c:pt>
                <c:pt idx="31137">
                  <c:v>43580.114583333401</c:v>
                </c:pt>
                <c:pt idx="31138">
                  <c:v>43580.135416666599</c:v>
                </c:pt>
                <c:pt idx="31139">
                  <c:v>43580.15625</c:v>
                </c:pt>
                <c:pt idx="31140">
                  <c:v>43580.177083333401</c:v>
                </c:pt>
                <c:pt idx="31141">
                  <c:v>43580.197916666599</c:v>
                </c:pt>
                <c:pt idx="31142">
                  <c:v>43580.21875</c:v>
                </c:pt>
                <c:pt idx="31143">
                  <c:v>43580.239583333401</c:v>
                </c:pt>
                <c:pt idx="31144">
                  <c:v>43580.260416666599</c:v>
                </c:pt>
                <c:pt idx="31145">
                  <c:v>43580.28125</c:v>
                </c:pt>
                <c:pt idx="31146">
                  <c:v>43580.302083333401</c:v>
                </c:pt>
                <c:pt idx="31147">
                  <c:v>43580.322916666599</c:v>
                </c:pt>
                <c:pt idx="31148">
                  <c:v>43580.34375</c:v>
                </c:pt>
                <c:pt idx="31149">
                  <c:v>43580.364583333401</c:v>
                </c:pt>
                <c:pt idx="31150">
                  <c:v>43580.385416666599</c:v>
                </c:pt>
                <c:pt idx="31151">
                  <c:v>43580.40625</c:v>
                </c:pt>
                <c:pt idx="31152">
                  <c:v>43580.427083333401</c:v>
                </c:pt>
                <c:pt idx="31153">
                  <c:v>43580.447916666599</c:v>
                </c:pt>
                <c:pt idx="31154">
                  <c:v>43580.46875</c:v>
                </c:pt>
                <c:pt idx="31155">
                  <c:v>43580.489583333401</c:v>
                </c:pt>
                <c:pt idx="31156">
                  <c:v>43580.510416666599</c:v>
                </c:pt>
                <c:pt idx="31157">
                  <c:v>43580.53125</c:v>
                </c:pt>
                <c:pt idx="31158">
                  <c:v>43580.552083333401</c:v>
                </c:pt>
                <c:pt idx="31159">
                  <c:v>43580.572916666599</c:v>
                </c:pt>
                <c:pt idx="31160">
                  <c:v>43580.59375</c:v>
                </c:pt>
                <c:pt idx="31161">
                  <c:v>43580.614583333401</c:v>
                </c:pt>
                <c:pt idx="31162">
                  <c:v>43580.635416666599</c:v>
                </c:pt>
                <c:pt idx="31163">
                  <c:v>43580.65625</c:v>
                </c:pt>
                <c:pt idx="31164">
                  <c:v>43580.677083333401</c:v>
                </c:pt>
                <c:pt idx="31165">
                  <c:v>43580.697916666599</c:v>
                </c:pt>
                <c:pt idx="31166">
                  <c:v>43580.71875</c:v>
                </c:pt>
                <c:pt idx="31167">
                  <c:v>43580.739583333401</c:v>
                </c:pt>
                <c:pt idx="31168">
                  <c:v>43580.760416666599</c:v>
                </c:pt>
                <c:pt idx="31169">
                  <c:v>43580.78125</c:v>
                </c:pt>
                <c:pt idx="31170">
                  <c:v>43580.802083333401</c:v>
                </c:pt>
                <c:pt idx="31171">
                  <c:v>43580.822916666599</c:v>
                </c:pt>
                <c:pt idx="31172">
                  <c:v>43580.84375</c:v>
                </c:pt>
                <c:pt idx="31173">
                  <c:v>43580.864583333401</c:v>
                </c:pt>
                <c:pt idx="31174">
                  <c:v>43580.885416666599</c:v>
                </c:pt>
                <c:pt idx="31175">
                  <c:v>43580.90625</c:v>
                </c:pt>
                <c:pt idx="31176">
                  <c:v>43580.927083333401</c:v>
                </c:pt>
                <c:pt idx="31177">
                  <c:v>43580.947916666599</c:v>
                </c:pt>
                <c:pt idx="31178">
                  <c:v>43580.96875</c:v>
                </c:pt>
                <c:pt idx="31179">
                  <c:v>43580.989583333401</c:v>
                </c:pt>
                <c:pt idx="31180">
                  <c:v>43581.010416666599</c:v>
                </c:pt>
                <c:pt idx="31181">
                  <c:v>43581.03125</c:v>
                </c:pt>
                <c:pt idx="31182">
                  <c:v>43581.052083333401</c:v>
                </c:pt>
                <c:pt idx="31183">
                  <c:v>43581.072916666599</c:v>
                </c:pt>
                <c:pt idx="31184">
                  <c:v>43581.09375</c:v>
                </c:pt>
                <c:pt idx="31185">
                  <c:v>43581.114583333401</c:v>
                </c:pt>
                <c:pt idx="31186">
                  <c:v>43581.135416666599</c:v>
                </c:pt>
                <c:pt idx="31187">
                  <c:v>43581.15625</c:v>
                </c:pt>
                <c:pt idx="31188">
                  <c:v>43581.177083333401</c:v>
                </c:pt>
                <c:pt idx="31189">
                  <c:v>43581.197916666599</c:v>
                </c:pt>
                <c:pt idx="31190">
                  <c:v>43581.21875</c:v>
                </c:pt>
                <c:pt idx="31191">
                  <c:v>43581.239583333401</c:v>
                </c:pt>
                <c:pt idx="31192">
                  <c:v>43581.260416666599</c:v>
                </c:pt>
                <c:pt idx="31193">
                  <c:v>43581.28125</c:v>
                </c:pt>
                <c:pt idx="31194">
                  <c:v>43581.302083333401</c:v>
                </c:pt>
                <c:pt idx="31195">
                  <c:v>43581.322916666599</c:v>
                </c:pt>
                <c:pt idx="31196">
                  <c:v>43581.34375</c:v>
                </c:pt>
                <c:pt idx="31197">
                  <c:v>43581.364583333401</c:v>
                </c:pt>
                <c:pt idx="31198">
                  <c:v>43581.385416666599</c:v>
                </c:pt>
                <c:pt idx="31199">
                  <c:v>43581.40625</c:v>
                </c:pt>
                <c:pt idx="31200">
                  <c:v>43581.427083333401</c:v>
                </c:pt>
                <c:pt idx="31201">
                  <c:v>43581.447916666599</c:v>
                </c:pt>
                <c:pt idx="31202">
                  <c:v>43581.46875</c:v>
                </c:pt>
                <c:pt idx="31203">
                  <c:v>43581.489583333401</c:v>
                </c:pt>
                <c:pt idx="31204">
                  <c:v>43581.510416666599</c:v>
                </c:pt>
                <c:pt idx="31205">
                  <c:v>43581.53125</c:v>
                </c:pt>
                <c:pt idx="31206">
                  <c:v>43581.552083333401</c:v>
                </c:pt>
                <c:pt idx="31207">
                  <c:v>43581.572916666599</c:v>
                </c:pt>
                <c:pt idx="31208">
                  <c:v>43581.59375</c:v>
                </c:pt>
                <c:pt idx="31209">
                  <c:v>43581.614583333401</c:v>
                </c:pt>
                <c:pt idx="31210">
                  <c:v>43581.635416666599</c:v>
                </c:pt>
                <c:pt idx="31211">
                  <c:v>43581.65625</c:v>
                </c:pt>
                <c:pt idx="31212">
                  <c:v>43581.677083333401</c:v>
                </c:pt>
                <c:pt idx="31213">
                  <c:v>43581.697916666599</c:v>
                </c:pt>
                <c:pt idx="31214">
                  <c:v>43581.71875</c:v>
                </c:pt>
                <c:pt idx="31215">
                  <c:v>43581.739583333401</c:v>
                </c:pt>
                <c:pt idx="31216">
                  <c:v>43581.760416666599</c:v>
                </c:pt>
                <c:pt idx="31217">
                  <c:v>43581.78125</c:v>
                </c:pt>
                <c:pt idx="31218">
                  <c:v>43581.802083333401</c:v>
                </c:pt>
                <c:pt idx="31219">
                  <c:v>43581.822916666599</c:v>
                </c:pt>
                <c:pt idx="31220">
                  <c:v>43581.84375</c:v>
                </c:pt>
                <c:pt idx="31221">
                  <c:v>43581.864583333401</c:v>
                </c:pt>
                <c:pt idx="31222">
                  <c:v>43581.885416666599</c:v>
                </c:pt>
                <c:pt idx="31223">
                  <c:v>43581.90625</c:v>
                </c:pt>
                <c:pt idx="31224">
                  <c:v>43581.927083333401</c:v>
                </c:pt>
                <c:pt idx="31225">
                  <c:v>43581.947916666599</c:v>
                </c:pt>
                <c:pt idx="31226">
                  <c:v>43581.96875</c:v>
                </c:pt>
                <c:pt idx="31227">
                  <c:v>43581.989583333401</c:v>
                </c:pt>
                <c:pt idx="31228">
                  <c:v>43582.010416666599</c:v>
                </c:pt>
                <c:pt idx="31229">
                  <c:v>43582.03125</c:v>
                </c:pt>
                <c:pt idx="31230">
                  <c:v>43582.052083333401</c:v>
                </c:pt>
                <c:pt idx="31231">
                  <c:v>43582.072916666599</c:v>
                </c:pt>
                <c:pt idx="31232">
                  <c:v>43582.09375</c:v>
                </c:pt>
                <c:pt idx="31233">
                  <c:v>43582.114583333401</c:v>
                </c:pt>
                <c:pt idx="31234">
                  <c:v>43582.135416666599</c:v>
                </c:pt>
                <c:pt idx="31235">
                  <c:v>43582.15625</c:v>
                </c:pt>
                <c:pt idx="31236">
                  <c:v>43582.177083333401</c:v>
                </c:pt>
                <c:pt idx="31237">
                  <c:v>43582.197916666599</c:v>
                </c:pt>
                <c:pt idx="31238">
                  <c:v>43582.21875</c:v>
                </c:pt>
                <c:pt idx="31239">
                  <c:v>43582.239583333401</c:v>
                </c:pt>
                <c:pt idx="31240">
                  <c:v>43582.260416666599</c:v>
                </c:pt>
                <c:pt idx="31241">
                  <c:v>43582.28125</c:v>
                </c:pt>
                <c:pt idx="31242">
                  <c:v>43582.302083333401</c:v>
                </c:pt>
                <c:pt idx="31243">
                  <c:v>43582.322916666599</c:v>
                </c:pt>
                <c:pt idx="31244">
                  <c:v>43582.34375</c:v>
                </c:pt>
                <c:pt idx="31245">
                  <c:v>43582.364583333401</c:v>
                </c:pt>
                <c:pt idx="31246">
                  <c:v>43582.385416666599</c:v>
                </c:pt>
                <c:pt idx="31247">
                  <c:v>43582.40625</c:v>
                </c:pt>
                <c:pt idx="31248">
                  <c:v>43582.427083333401</c:v>
                </c:pt>
                <c:pt idx="31249">
                  <c:v>43582.447916666599</c:v>
                </c:pt>
                <c:pt idx="31250">
                  <c:v>43582.46875</c:v>
                </c:pt>
                <c:pt idx="31251">
                  <c:v>43582.489583333401</c:v>
                </c:pt>
                <c:pt idx="31252">
                  <c:v>43582.510416666599</c:v>
                </c:pt>
                <c:pt idx="31253">
                  <c:v>43582.53125</c:v>
                </c:pt>
                <c:pt idx="31254">
                  <c:v>43582.552083333401</c:v>
                </c:pt>
                <c:pt idx="31255">
                  <c:v>43582.572916666599</c:v>
                </c:pt>
                <c:pt idx="31256">
                  <c:v>43582.59375</c:v>
                </c:pt>
                <c:pt idx="31257">
                  <c:v>43582.614583333401</c:v>
                </c:pt>
                <c:pt idx="31258">
                  <c:v>43582.635416666599</c:v>
                </c:pt>
                <c:pt idx="31259">
                  <c:v>43582.65625</c:v>
                </c:pt>
                <c:pt idx="31260">
                  <c:v>43582.677083333401</c:v>
                </c:pt>
                <c:pt idx="31261">
                  <c:v>43582.697916666599</c:v>
                </c:pt>
                <c:pt idx="31262">
                  <c:v>43582.71875</c:v>
                </c:pt>
                <c:pt idx="31263">
                  <c:v>43582.739583333401</c:v>
                </c:pt>
                <c:pt idx="31264">
                  <c:v>43582.760416666599</c:v>
                </c:pt>
                <c:pt idx="31265">
                  <c:v>43582.78125</c:v>
                </c:pt>
                <c:pt idx="31266">
                  <c:v>43582.802083333401</c:v>
                </c:pt>
                <c:pt idx="31267">
                  <c:v>43582.822916666599</c:v>
                </c:pt>
                <c:pt idx="31268">
                  <c:v>43582.84375</c:v>
                </c:pt>
                <c:pt idx="31269">
                  <c:v>43582.864583333401</c:v>
                </c:pt>
                <c:pt idx="31270">
                  <c:v>43582.885416666599</c:v>
                </c:pt>
                <c:pt idx="31271">
                  <c:v>43582.90625</c:v>
                </c:pt>
                <c:pt idx="31272">
                  <c:v>43582.927083333401</c:v>
                </c:pt>
                <c:pt idx="31273">
                  <c:v>43582.947916666599</c:v>
                </c:pt>
                <c:pt idx="31274">
                  <c:v>43582.96875</c:v>
                </c:pt>
                <c:pt idx="31275">
                  <c:v>43582.989583333401</c:v>
                </c:pt>
                <c:pt idx="31276">
                  <c:v>43583.010416666599</c:v>
                </c:pt>
                <c:pt idx="31277">
                  <c:v>43583.03125</c:v>
                </c:pt>
                <c:pt idx="31278">
                  <c:v>43583.052083333401</c:v>
                </c:pt>
                <c:pt idx="31279">
                  <c:v>43583.072916666599</c:v>
                </c:pt>
                <c:pt idx="31280">
                  <c:v>43583.09375</c:v>
                </c:pt>
                <c:pt idx="31281">
                  <c:v>43583.114583333401</c:v>
                </c:pt>
                <c:pt idx="31282">
                  <c:v>43583.135416666599</c:v>
                </c:pt>
                <c:pt idx="31283">
                  <c:v>43583.15625</c:v>
                </c:pt>
                <c:pt idx="31284">
                  <c:v>43583.177083333401</c:v>
                </c:pt>
                <c:pt idx="31285">
                  <c:v>43583.197916666599</c:v>
                </c:pt>
                <c:pt idx="31286">
                  <c:v>43583.21875</c:v>
                </c:pt>
                <c:pt idx="31287">
                  <c:v>43583.239583333401</c:v>
                </c:pt>
                <c:pt idx="31288">
                  <c:v>43583.260416666599</c:v>
                </c:pt>
                <c:pt idx="31289">
                  <c:v>43583.28125</c:v>
                </c:pt>
                <c:pt idx="31290">
                  <c:v>43583.302083333401</c:v>
                </c:pt>
                <c:pt idx="31291">
                  <c:v>43583.322916666599</c:v>
                </c:pt>
                <c:pt idx="31292">
                  <c:v>43583.34375</c:v>
                </c:pt>
                <c:pt idx="31293">
                  <c:v>43583.364583333401</c:v>
                </c:pt>
                <c:pt idx="31294">
                  <c:v>43583.385416666599</c:v>
                </c:pt>
                <c:pt idx="31295">
                  <c:v>43583.40625</c:v>
                </c:pt>
                <c:pt idx="31296">
                  <c:v>43583.427083333401</c:v>
                </c:pt>
                <c:pt idx="31297">
                  <c:v>43583.447916666599</c:v>
                </c:pt>
                <c:pt idx="31298">
                  <c:v>43583.46875</c:v>
                </c:pt>
                <c:pt idx="31299">
                  <c:v>43583.489583333401</c:v>
                </c:pt>
                <c:pt idx="31300">
                  <c:v>43583.510416666599</c:v>
                </c:pt>
                <c:pt idx="31301">
                  <c:v>43583.53125</c:v>
                </c:pt>
                <c:pt idx="31302">
                  <c:v>43583.552083333401</c:v>
                </c:pt>
                <c:pt idx="31303">
                  <c:v>43583.572916666599</c:v>
                </c:pt>
                <c:pt idx="31304">
                  <c:v>43583.59375</c:v>
                </c:pt>
                <c:pt idx="31305">
                  <c:v>43583.614583333401</c:v>
                </c:pt>
                <c:pt idx="31306">
                  <c:v>43583.635416666599</c:v>
                </c:pt>
                <c:pt idx="31307">
                  <c:v>43583.65625</c:v>
                </c:pt>
                <c:pt idx="31308">
                  <c:v>43583.677083333401</c:v>
                </c:pt>
                <c:pt idx="31309">
                  <c:v>43583.697916666599</c:v>
                </c:pt>
                <c:pt idx="31310">
                  <c:v>43583.71875</c:v>
                </c:pt>
                <c:pt idx="31311">
                  <c:v>43583.739583333401</c:v>
                </c:pt>
                <c:pt idx="31312">
                  <c:v>43583.760416666599</c:v>
                </c:pt>
                <c:pt idx="31313">
                  <c:v>43583.78125</c:v>
                </c:pt>
                <c:pt idx="31314">
                  <c:v>43583.802083333401</c:v>
                </c:pt>
                <c:pt idx="31315">
                  <c:v>43583.822916666599</c:v>
                </c:pt>
                <c:pt idx="31316">
                  <c:v>43583.84375</c:v>
                </c:pt>
                <c:pt idx="31317">
                  <c:v>43583.864583333401</c:v>
                </c:pt>
                <c:pt idx="31318">
                  <c:v>43583.885416666599</c:v>
                </c:pt>
                <c:pt idx="31319">
                  <c:v>43583.90625</c:v>
                </c:pt>
                <c:pt idx="31320">
                  <c:v>43583.927083333401</c:v>
                </c:pt>
                <c:pt idx="31321">
                  <c:v>43583.947916666599</c:v>
                </c:pt>
                <c:pt idx="31322">
                  <c:v>43583.96875</c:v>
                </c:pt>
                <c:pt idx="31323">
                  <c:v>43583.989583333401</c:v>
                </c:pt>
                <c:pt idx="31324">
                  <c:v>43584.010416666599</c:v>
                </c:pt>
                <c:pt idx="31325">
                  <c:v>43584.03125</c:v>
                </c:pt>
                <c:pt idx="31326">
                  <c:v>43584.052083333401</c:v>
                </c:pt>
                <c:pt idx="31327">
                  <c:v>43584.072916666599</c:v>
                </c:pt>
                <c:pt idx="31328">
                  <c:v>43584.09375</c:v>
                </c:pt>
                <c:pt idx="31329">
                  <c:v>43584.114583333401</c:v>
                </c:pt>
                <c:pt idx="31330">
                  <c:v>43584.135416666599</c:v>
                </c:pt>
                <c:pt idx="31331">
                  <c:v>43584.15625</c:v>
                </c:pt>
                <c:pt idx="31332">
                  <c:v>43584.177083333401</c:v>
                </c:pt>
                <c:pt idx="31333">
                  <c:v>43584.197916666599</c:v>
                </c:pt>
                <c:pt idx="31334">
                  <c:v>43584.21875</c:v>
                </c:pt>
                <c:pt idx="31335">
                  <c:v>43584.239583333401</c:v>
                </c:pt>
                <c:pt idx="31336">
                  <c:v>43584.260416666599</c:v>
                </c:pt>
                <c:pt idx="31337">
                  <c:v>43584.28125</c:v>
                </c:pt>
                <c:pt idx="31338">
                  <c:v>43584.302083333401</c:v>
                </c:pt>
                <c:pt idx="31339">
                  <c:v>43584.322916666599</c:v>
                </c:pt>
                <c:pt idx="31340">
                  <c:v>43584.34375</c:v>
                </c:pt>
                <c:pt idx="31341">
                  <c:v>43584.364583333401</c:v>
                </c:pt>
                <c:pt idx="31342">
                  <c:v>43584.385416666599</c:v>
                </c:pt>
                <c:pt idx="31343">
                  <c:v>43584.40625</c:v>
                </c:pt>
                <c:pt idx="31344">
                  <c:v>43584.427083333401</c:v>
                </c:pt>
                <c:pt idx="31345">
                  <c:v>43584.447916666599</c:v>
                </c:pt>
                <c:pt idx="31346">
                  <c:v>43584.46875</c:v>
                </c:pt>
                <c:pt idx="31347">
                  <c:v>43584.489583333401</c:v>
                </c:pt>
                <c:pt idx="31348">
                  <c:v>43584.510416666599</c:v>
                </c:pt>
                <c:pt idx="31349">
                  <c:v>43584.53125</c:v>
                </c:pt>
                <c:pt idx="31350">
                  <c:v>43584.552083333401</c:v>
                </c:pt>
                <c:pt idx="31351">
                  <c:v>43584.572916666599</c:v>
                </c:pt>
                <c:pt idx="31352">
                  <c:v>43584.59375</c:v>
                </c:pt>
                <c:pt idx="31353">
                  <c:v>43584.614583333401</c:v>
                </c:pt>
                <c:pt idx="31354">
                  <c:v>43584.635416666599</c:v>
                </c:pt>
                <c:pt idx="31355">
                  <c:v>43584.65625</c:v>
                </c:pt>
                <c:pt idx="31356">
                  <c:v>43584.677083333401</c:v>
                </c:pt>
                <c:pt idx="31357">
                  <c:v>43584.697916666599</c:v>
                </c:pt>
                <c:pt idx="31358">
                  <c:v>43584.71875</c:v>
                </c:pt>
                <c:pt idx="31359">
                  <c:v>43584.739583333401</c:v>
                </c:pt>
                <c:pt idx="31360">
                  <c:v>43584.760416666599</c:v>
                </c:pt>
                <c:pt idx="31361">
                  <c:v>43584.78125</c:v>
                </c:pt>
                <c:pt idx="31362">
                  <c:v>43584.802083333401</c:v>
                </c:pt>
                <c:pt idx="31363">
                  <c:v>43584.822916666599</c:v>
                </c:pt>
                <c:pt idx="31364">
                  <c:v>43584.84375</c:v>
                </c:pt>
                <c:pt idx="31365">
                  <c:v>43584.864583333401</c:v>
                </c:pt>
                <c:pt idx="31366">
                  <c:v>43584.885416666599</c:v>
                </c:pt>
                <c:pt idx="31367">
                  <c:v>43584.90625</c:v>
                </c:pt>
                <c:pt idx="31368">
                  <c:v>43584.927083333401</c:v>
                </c:pt>
                <c:pt idx="31369">
                  <c:v>43584.947916666599</c:v>
                </c:pt>
                <c:pt idx="31370">
                  <c:v>43584.96875</c:v>
                </c:pt>
                <c:pt idx="31371">
                  <c:v>43584.989583333401</c:v>
                </c:pt>
                <c:pt idx="31372">
                  <c:v>43585.010416666599</c:v>
                </c:pt>
                <c:pt idx="31373">
                  <c:v>43585.03125</c:v>
                </c:pt>
                <c:pt idx="31374">
                  <c:v>43585.052083333401</c:v>
                </c:pt>
                <c:pt idx="31375">
                  <c:v>43585.072916666599</c:v>
                </c:pt>
                <c:pt idx="31376">
                  <c:v>43585.09375</c:v>
                </c:pt>
                <c:pt idx="31377">
                  <c:v>43585.114583333401</c:v>
                </c:pt>
                <c:pt idx="31378">
                  <c:v>43585.135416666599</c:v>
                </c:pt>
                <c:pt idx="31379">
                  <c:v>43585.15625</c:v>
                </c:pt>
                <c:pt idx="31380">
                  <c:v>43585.177083333401</c:v>
                </c:pt>
                <c:pt idx="31381">
                  <c:v>43585.197916666599</c:v>
                </c:pt>
                <c:pt idx="31382">
                  <c:v>43585.21875</c:v>
                </c:pt>
                <c:pt idx="31383">
                  <c:v>43585.239583333401</c:v>
                </c:pt>
                <c:pt idx="31384">
                  <c:v>43585.260416666599</c:v>
                </c:pt>
                <c:pt idx="31385">
                  <c:v>43585.28125</c:v>
                </c:pt>
                <c:pt idx="31386">
                  <c:v>43585.302083333401</c:v>
                </c:pt>
                <c:pt idx="31387">
                  <c:v>43585.322916666599</c:v>
                </c:pt>
                <c:pt idx="31388">
                  <c:v>43585.34375</c:v>
                </c:pt>
                <c:pt idx="31389">
                  <c:v>43585.364583333401</c:v>
                </c:pt>
                <c:pt idx="31390">
                  <c:v>43585.385416666599</c:v>
                </c:pt>
                <c:pt idx="31391">
                  <c:v>43585.40625</c:v>
                </c:pt>
                <c:pt idx="31392">
                  <c:v>43585.427083333401</c:v>
                </c:pt>
                <c:pt idx="31393">
                  <c:v>43585.447916666599</c:v>
                </c:pt>
                <c:pt idx="31394">
                  <c:v>43585.46875</c:v>
                </c:pt>
                <c:pt idx="31395">
                  <c:v>43585.489583333401</c:v>
                </c:pt>
                <c:pt idx="31396">
                  <c:v>43585.510416666599</c:v>
                </c:pt>
                <c:pt idx="31397">
                  <c:v>43585.53125</c:v>
                </c:pt>
                <c:pt idx="31398">
                  <c:v>43585.552083333401</c:v>
                </c:pt>
                <c:pt idx="31399">
                  <c:v>43585.572916666599</c:v>
                </c:pt>
                <c:pt idx="31400">
                  <c:v>43585.59375</c:v>
                </c:pt>
                <c:pt idx="31401">
                  <c:v>43585.614583333401</c:v>
                </c:pt>
                <c:pt idx="31402">
                  <c:v>43585.635416666599</c:v>
                </c:pt>
                <c:pt idx="31403">
                  <c:v>43585.65625</c:v>
                </c:pt>
                <c:pt idx="31404">
                  <c:v>43585.677083333401</c:v>
                </c:pt>
                <c:pt idx="31405">
                  <c:v>43585.697916666599</c:v>
                </c:pt>
                <c:pt idx="31406">
                  <c:v>43585.71875</c:v>
                </c:pt>
                <c:pt idx="31407">
                  <c:v>43585.739583333401</c:v>
                </c:pt>
                <c:pt idx="31408">
                  <c:v>43585.760416666599</c:v>
                </c:pt>
                <c:pt idx="31409">
                  <c:v>43585.78125</c:v>
                </c:pt>
                <c:pt idx="31410">
                  <c:v>43585.802083333401</c:v>
                </c:pt>
                <c:pt idx="31411">
                  <c:v>43585.822916666599</c:v>
                </c:pt>
                <c:pt idx="31412">
                  <c:v>43585.84375</c:v>
                </c:pt>
                <c:pt idx="31413">
                  <c:v>43585.864583333401</c:v>
                </c:pt>
                <c:pt idx="31414">
                  <c:v>43585.885416666599</c:v>
                </c:pt>
                <c:pt idx="31415">
                  <c:v>43585.90625</c:v>
                </c:pt>
                <c:pt idx="31416">
                  <c:v>43585.927083333401</c:v>
                </c:pt>
                <c:pt idx="31417">
                  <c:v>43585.947916666599</c:v>
                </c:pt>
                <c:pt idx="31418">
                  <c:v>43585.96875</c:v>
                </c:pt>
                <c:pt idx="31419">
                  <c:v>43585.989583333401</c:v>
                </c:pt>
                <c:pt idx="31420">
                  <c:v>43586.010416666599</c:v>
                </c:pt>
                <c:pt idx="31421">
                  <c:v>43586.03125</c:v>
                </c:pt>
                <c:pt idx="31422">
                  <c:v>43586.052083333401</c:v>
                </c:pt>
                <c:pt idx="31423">
                  <c:v>43586.072916666599</c:v>
                </c:pt>
                <c:pt idx="31424">
                  <c:v>43586.09375</c:v>
                </c:pt>
                <c:pt idx="31425">
                  <c:v>43586.114583333401</c:v>
                </c:pt>
                <c:pt idx="31426">
                  <c:v>43586.135416666599</c:v>
                </c:pt>
                <c:pt idx="31427">
                  <c:v>43586.15625</c:v>
                </c:pt>
                <c:pt idx="31428">
                  <c:v>43586.177083333401</c:v>
                </c:pt>
                <c:pt idx="31429">
                  <c:v>43586.197916666599</c:v>
                </c:pt>
                <c:pt idx="31430">
                  <c:v>43586.21875</c:v>
                </c:pt>
                <c:pt idx="31431">
                  <c:v>43586.239583333401</c:v>
                </c:pt>
                <c:pt idx="31432">
                  <c:v>43586.260416666599</c:v>
                </c:pt>
                <c:pt idx="31433">
                  <c:v>43586.28125</c:v>
                </c:pt>
                <c:pt idx="31434">
                  <c:v>43586.302083333401</c:v>
                </c:pt>
                <c:pt idx="31435">
                  <c:v>43586.322916666599</c:v>
                </c:pt>
                <c:pt idx="31436">
                  <c:v>43586.34375</c:v>
                </c:pt>
                <c:pt idx="31437">
                  <c:v>43586.364583333401</c:v>
                </c:pt>
                <c:pt idx="31438">
                  <c:v>43586.385416666599</c:v>
                </c:pt>
                <c:pt idx="31439">
                  <c:v>43586.40625</c:v>
                </c:pt>
                <c:pt idx="31440">
                  <c:v>43586.427083333401</c:v>
                </c:pt>
                <c:pt idx="31441">
                  <c:v>43586.447916666599</c:v>
                </c:pt>
                <c:pt idx="31442">
                  <c:v>43586.46875</c:v>
                </c:pt>
                <c:pt idx="31443">
                  <c:v>43586.489583333401</c:v>
                </c:pt>
                <c:pt idx="31444">
                  <c:v>43586.510416666599</c:v>
                </c:pt>
                <c:pt idx="31445">
                  <c:v>43586.53125</c:v>
                </c:pt>
                <c:pt idx="31446">
                  <c:v>43586.552083333401</c:v>
                </c:pt>
                <c:pt idx="31447">
                  <c:v>43586.572916666599</c:v>
                </c:pt>
                <c:pt idx="31448">
                  <c:v>43586.59375</c:v>
                </c:pt>
                <c:pt idx="31449">
                  <c:v>43586.614583333401</c:v>
                </c:pt>
                <c:pt idx="31450">
                  <c:v>43586.635416666599</c:v>
                </c:pt>
                <c:pt idx="31451">
                  <c:v>43586.65625</c:v>
                </c:pt>
                <c:pt idx="31452">
                  <c:v>43586.677083333401</c:v>
                </c:pt>
                <c:pt idx="31453">
                  <c:v>43586.697916666599</c:v>
                </c:pt>
                <c:pt idx="31454">
                  <c:v>43586.71875</c:v>
                </c:pt>
                <c:pt idx="31455">
                  <c:v>43586.739583333401</c:v>
                </c:pt>
                <c:pt idx="31456">
                  <c:v>43586.760416666599</c:v>
                </c:pt>
                <c:pt idx="31457">
                  <c:v>43586.78125</c:v>
                </c:pt>
                <c:pt idx="31458">
                  <c:v>43586.802083333401</c:v>
                </c:pt>
                <c:pt idx="31459">
                  <c:v>43586.822916666599</c:v>
                </c:pt>
                <c:pt idx="31460">
                  <c:v>43586.84375</c:v>
                </c:pt>
                <c:pt idx="31461">
                  <c:v>43586.864583333401</c:v>
                </c:pt>
                <c:pt idx="31462">
                  <c:v>43586.885416666599</c:v>
                </c:pt>
                <c:pt idx="31463">
                  <c:v>43586.90625</c:v>
                </c:pt>
                <c:pt idx="31464">
                  <c:v>43586.927083333401</c:v>
                </c:pt>
                <c:pt idx="31465">
                  <c:v>43586.947916666599</c:v>
                </c:pt>
                <c:pt idx="31466">
                  <c:v>43586.96875</c:v>
                </c:pt>
                <c:pt idx="31467">
                  <c:v>43586.989583333401</c:v>
                </c:pt>
                <c:pt idx="31468">
                  <c:v>43587.010416666599</c:v>
                </c:pt>
                <c:pt idx="31469">
                  <c:v>43587.03125</c:v>
                </c:pt>
                <c:pt idx="31470">
                  <c:v>43587.052083333401</c:v>
                </c:pt>
                <c:pt idx="31471">
                  <c:v>43587.072916666599</c:v>
                </c:pt>
                <c:pt idx="31472">
                  <c:v>43587.09375</c:v>
                </c:pt>
                <c:pt idx="31473">
                  <c:v>43587.114583333401</c:v>
                </c:pt>
                <c:pt idx="31474">
                  <c:v>43587.135416666599</c:v>
                </c:pt>
                <c:pt idx="31475">
                  <c:v>43587.15625</c:v>
                </c:pt>
                <c:pt idx="31476">
                  <c:v>43587.177083333401</c:v>
                </c:pt>
                <c:pt idx="31477">
                  <c:v>43587.197916666599</c:v>
                </c:pt>
                <c:pt idx="31478">
                  <c:v>43587.21875</c:v>
                </c:pt>
                <c:pt idx="31479">
                  <c:v>43587.239583333401</c:v>
                </c:pt>
                <c:pt idx="31480">
                  <c:v>43587.260416666599</c:v>
                </c:pt>
                <c:pt idx="31481">
                  <c:v>43587.28125</c:v>
                </c:pt>
                <c:pt idx="31482">
                  <c:v>43587.302083333401</c:v>
                </c:pt>
                <c:pt idx="31483">
                  <c:v>43587.322916666599</c:v>
                </c:pt>
                <c:pt idx="31484">
                  <c:v>43587.34375</c:v>
                </c:pt>
                <c:pt idx="31485">
                  <c:v>43587.364583333401</c:v>
                </c:pt>
                <c:pt idx="31486">
                  <c:v>43587.385416666599</c:v>
                </c:pt>
                <c:pt idx="31487">
                  <c:v>43587.40625</c:v>
                </c:pt>
                <c:pt idx="31488">
                  <c:v>43587.427083333401</c:v>
                </c:pt>
                <c:pt idx="31489">
                  <c:v>43587.447916666599</c:v>
                </c:pt>
                <c:pt idx="31490">
                  <c:v>43587.46875</c:v>
                </c:pt>
                <c:pt idx="31491">
                  <c:v>43587.489583333401</c:v>
                </c:pt>
                <c:pt idx="31492">
                  <c:v>43587.510416666599</c:v>
                </c:pt>
                <c:pt idx="31493">
                  <c:v>43587.53125</c:v>
                </c:pt>
                <c:pt idx="31494">
                  <c:v>43587.552083333401</c:v>
                </c:pt>
                <c:pt idx="31495">
                  <c:v>43587.572916666599</c:v>
                </c:pt>
                <c:pt idx="31496">
                  <c:v>43587.59375</c:v>
                </c:pt>
                <c:pt idx="31497">
                  <c:v>43587.614583333401</c:v>
                </c:pt>
                <c:pt idx="31498">
                  <c:v>43587.635416666599</c:v>
                </c:pt>
                <c:pt idx="31499">
                  <c:v>43587.65625</c:v>
                </c:pt>
                <c:pt idx="31500">
                  <c:v>43587.677083333401</c:v>
                </c:pt>
                <c:pt idx="31501">
                  <c:v>43587.697916666599</c:v>
                </c:pt>
                <c:pt idx="31502">
                  <c:v>43587.71875</c:v>
                </c:pt>
                <c:pt idx="31503">
                  <c:v>43587.739583333401</c:v>
                </c:pt>
                <c:pt idx="31504">
                  <c:v>43587.760416666599</c:v>
                </c:pt>
                <c:pt idx="31505">
                  <c:v>43587.78125</c:v>
                </c:pt>
                <c:pt idx="31506">
                  <c:v>43587.802083333401</c:v>
                </c:pt>
                <c:pt idx="31507">
                  <c:v>43587.822916666599</c:v>
                </c:pt>
                <c:pt idx="31508">
                  <c:v>43587.84375</c:v>
                </c:pt>
                <c:pt idx="31509">
                  <c:v>43587.864583333401</c:v>
                </c:pt>
                <c:pt idx="31510">
                  <c:v>43587.885416666599</c:v>
                </c:pt>
                <c:pt idx="31511">
                  <c:v>43587.90625</c:v>
                </c:pt>
                <c:pt idx="31512">
                  <c:v>43587.927083333401</c:v>
                </c:pt>
                <c:pt idx="31513">
                  <c:v>43587.947916666599</c:v>
                </c:pt>
                <c:pt idx="31514">
                  <c:v>43587.96875</c:v>
                </c:pt>
                <c:pt idx="31515">
                  <c:v>43587.989583333401</c:v>
                </c:pt>
                <c:pt idx="31516">
                  <c:v>43588.010416666599</c:v>
                </c:pt>
                <c:pt idx="31517">
                  <c:v>43588.03125</c:v>
                </c:pt>
                <c:pt idx="31518">
                  <c:v>43588.052083333401</c:v>
                </c:pt>
                <c:pt idx="31519">
                  <c:v>43588.072916666599</c:v>
                </c:pt>
                <c:pt idx="31520">
                  <c:v>43588.09375</c:v>
                </c:pt>
                <c:pt idx="31521">
                  <c:v>43588.114583333401</c:v>
                </c:pt>
                <c:pt idx="31522">
                  <c:v>43588.135416666599</c:v>
                </c:pt>
                <c:pt idx="31523">
                  <c:v>43588.15625</c:v>
                </c:pt>
                <c:pt idx="31524">
                  <c:v>43588.177083333401</c:v>
                </c:pt>
                <c:pt idx="31525">
                  <c:v>43588.197916666599</c:v>
                </c:pt>
                <c:pt idx="31526">
                  <c:v>43588.21875</c:v>
                </c:pt>
                <c:pt idx="31527">
                  <c:v>43588.239583333401</c:v>
                </c:pt>
                <c:pt idx="31528">
                  <c:v>43588.260416666599</c:v>
                </c:pt>
                <c:pt idx="31529">
                  <c:v>43588.28125</c:v>
                </c:pt>
                <c:pt idx="31530">
                  <c:v>43588.302083333401</c:v>
                </c:pt>
                <c:pt idx="31531">
                  <c:v>43588.322916666599</c:v>
                </c:pt>
                <c:pt idx="31532">
                  <c:v>43588.34375</c:v>
                </c:pt>
                <c:pt idx="31533">
                  <c:v>43588.364583333401</c:v>
                </c:pt>
                <c:pt idx="31534">
                  <c:v>43588.385416666599</c:v>
                </c:pt>
                <c:pt idx="31535">
                  <c:v>43588.40625</c:v>
                </c:pt>
                <c:pt idx="31536">
                  <c:v>43588.427083333401</c:v>
                </c:pt>
                <c:pt idx="31537">
                  <c:v>43588.447916666599</c:v>
                </c:pt>
                <c:pt idx="31538">
                  <c:v>43588.46875</c:v>
                </c:pt>
                <c:pt idx="31539">
                  <c:v>43588.489583333401</c:v>
                </c:pt>
                <c:pt idx="31540">
                  <c:v>43588.510416666599</c:v>
                </c:pt>
                <c:pt idx="31541">
                  <c:v>43588.53125</c:v>
                </c:pt>
                <c:pt idx="31542">
                  <c:v>43588.552083333401</c:v>
                </c:pt>
                <c:pt idx="31543">
                  <c:v>43588.572916666599</c:v>
                </c:pt>
                <c:pt idx="31544">
                  <c:v>43588.59375</c:v>
                </c:pt>
                <c:pt idx="31545">
                  <c:v>43588.614583333401</c:v>
                </c:pt>
                <c:pt idx="31546">
                  <c:v>43588.635416666599</c:v>
                </c:pt>
                <c:pt idx="31547">
                  <c:v>43588.65625</c:v>
                </c:pt>
                <c:pt idx="31548">
                  <c:v>43588.677083333401</c:v>
                </c:pt>
                <c:pt idx="31549">
                  <c:v>43588.697916666599</c:v>
                </c:pt>
                <c:pt idx="31550">
                  <c:v>43588.71875</c:v>
                </c:pt>
                <c:pt idx="31551">
                  <c:v>43588.739583333401</c:v>
                </c:pt>
                <c:pt idx="31552">
                  <c:v>43588.760416666599</c:v>
                </c:pt>
                <c:pt idx="31553">
                  <c:v>43588.78125</c:v>
                </c:pt>
                <c:pt idx="31554">
                  <c:v>43588.802083333401</c:v>
                </c:pt>
                <c:pt idx="31555">
                  <c:v>43588.822916666599</c:v>
                </c:pt>
                <c:pt idx="31556">
                  <c:v>43588.84375</c:v>
                </c:pt>
                <c:pt idx="31557">
                  <c:v>43588.864583333401</c:v>
                </c:pt>
                <c:pt idx="31558">
                  <c:v>43588.885416666599</c:v>
                </c:pt>
                <c:pt idx="31559">
                  <c:v>43588.90625</c:v>
                </c:pt>
                <c:pt idx="31560">
                  <c:v>43588.927083333401</c:v>
                </c:pt>
                <c:pt idx="31561">
                  <c:v>43588.947916666599</c:v>
                </c:pt>
                <c:pt idx="31562">
                  <c:v>43588.96875</c:v>
                </c:pt>
                <c:pt idx="31563">
                  <c:v>43588.989583333401</c:v>
                </c:pt>
                <c:pt idx="31564">
                  <c:v>43589.010416666599</c:v>
                </c:pt>
                <c:pt idx="31565">
                  <c:v>43589.03125</c:v>
                </c:pt>
                <c:pt idx="31566">
                  <c:v>43589.052083333401</c:v>
                </c:pt>
                <c:pt idx="31567">
                  <c:v>43589.072916666599</c:v>
                </c:pt>
                <c:pt idx="31568">
                  <c:v>43589.09375</c:v>
                </c:pt>
                <c:pt idx="31569">
                  <c:v>43589.114583333401</c:v>
                </c:pt>
                <c:pt idx="31570">
                  <c:v>43589.135416666599</c:v>
                </c:pt>
                <c:pt idx="31571">
                  <c:v>43589.15625</c:v>
                </c:pt>
                <c:pt idx="31572">
                  <c:v>43589.177083333401</c:v>
                </c:pt>
                <c:pt idx="31573">
                  <c:v>43589.197916666599</c:v>
                </c:pt>
                <c:pt idx="31574">
                  <c:v>43589.21875</c:v>
                </c:pt>
                <c:pt idx="31575">
                  <c:v>43589.239583333401</c:v>
                </c:pt>
                <c:pt idx="31576">
                  <c:v>43589.260416666599</c:v>
                </c:pt>
                <c:pt idx="31577">
                  <c:v>43589.28125</c:v>
                </c:pt>
                <c:pt idx="31578">
                  <c:v>43589.302083333401</c:v>
                </c:pt>
                <c:pt idx="31579">
                  <c:v>43589.322916666599</c:v>
                </c:pt>
                <c:pt idx="31580">
                  <c:v>43589.34375</c:v>
                </c:pt>
                <c:pt idx="31581">
                  <c:v>43589.364583333401</c:v>
                </c:pt>
                <c:pt idx="31582">
                  <c:v>43589.385416666599</c:v>
                </c:pt>
                <c:pt idx="31583">
                  <c:v>43589.40625</c:v>
                </c:pt>
                <c:pt idx="31584">
                  <c:v>43589.427083333401</c:v>
                </c:pt>
                <c:pt idx="31585">
                  <c:v>43589.447916666599</c:v>
                </c:pt>
                <c:pt idx="31586">
                  <c:v>43589.46875</c:v>
                </c:pt>
                <c:pt idx="31587">
                  <c:v>43589.489583333401</c:v>
                </c:pt>
                <c:pt idx="31588">
                  <c:v>43589.510416666599</c:v>
                </c:pt>
                <c:pt idx="31589">
                  <c:v>43589.53125</c:v>
                </c:pt>
                <c:pt idx="31590">
                  <c:v>43589.552083333401</c:v>
                </c:pt>
                <c:pt idx="31591">
                  <c:v>43589.572916666599</c:v>
                </c:pt>
                <c:pt idx="31592">
                  <c:v>43589.59375</c:v>
                </c:pt>
                <c:pt idx="31593">
                  <c:v>43589.614583333401</c:v>
                </c:pt>
                <c:pt idx="31594">
                  <c:v>43589.635416666599</c:v>
                </c:pt>
                <c:pt idx="31595">
                  <c:v>43589.65625</c:v>
                </c:pt>
                <c:pt idx="31596">
                  <c:v>43589.677083333401</c:v>
                </c:pt>
                <c:pt idx="31597">
                  <c:v>43589.697916666599</c:v>
                </c:pt>
                <c:pt idx="31598">
                  <c:v>43589.71875</c:v>
                </c:pt>
                <c:pt idx="31599">
                  <c:v>43589.739583333401</c:v>
                </c:pt>
                <c:pt idx="31600">
                  <c:v>43589.760416666599</c:v>
                </c:pt>
                <c:pt idx="31601">
                  <c:v>43589.78125</c:v>
                </c:pt>
                <c:pt idx="31602">
                  <c:v>43589.802083333401</c:v>
                </c:pt>
                <c:pt idx="31603">
                  <c:v>43589.822916666599</c:v>
                </c:pt>
                <c:pt idx="31604">
                  <c:v>43589.84375</c:v>
                </c:pt>
                <c:pt idx="31605">
                  <c:v>43589.864583333401</c:v>
                </c:pt>
                <c:pt idx="31606">
                  <c:v>43589.885416666599</c:v>
                </c:pt>
                <c:pt idx="31607">
                  <c:v>43589.90625</c:v>
                </c:pt>
                <c:pt idx="31608">
                  <c:v>43589.927083333401</c:v>
                </c:pt>
                <c:pt idx="31609">
                  <c:v>43589.947916666599</c:v>
                </c:pt>
                <c:pt idx="31610">
                  <c:v>43589.96875</c:v>
                </c:pt>
                <c:pt idx="31611">
                  <c:v>43589.989583333401</c:v>
                </c:pt>
                <c:pt idx="31612">
                  <c:v>43590.010416666599</c:v>
                </c:pt>
                <c:pt idx="31613">
                  <c:v>43590.03125</c:v>
                </c:pt>
                <c:pt idx="31614">
                  <c:v>43590.052083333401</c:v>
                </c:pt>
                <c:pt idx="31615">
                  <c:v>43590.072916666599</c:v>
                </c:pt>
                <c:pt idx="31616">
                  <c:v>43590.09375</c:v>
                </c:pt>
                <c:pt idx="31617">
                  <c:v>43590.114583333401</c:v>
                </c:pt>
                <c:pt idx="31618">
                  <c:v>43590.135416666599</c:v>
                </c:pt>
                <c:pt idx="31619">
                  <c:v>43590.15625</c:v>
                </c:pt>
                <c:pt idx="31620">
                  <c:v>43590.177083333401</c:v>
                </c:pt>
                <c:pt idx="31621">
                  <c:v>43590.197916666599</c:v>
                </c:pt>
                <c:pt idx="31622">
                  <c:v>43590.21875</c:v>
                </c:pt>
                <c:pt idx="31623">
                  <c:v>43590.239583333401</c:v>
                </c:pt>
                <c:pt idx="31624">
                  <c:v>43590.260416666599</c:v>
                </c:pt>
                <c:pt idx="31625">
                  <c:v>43590.28125</c:v>
                </c:pt>
                <c:pt idx="31626">
                  <c:v>43590.302083333401</c:v>
                </c:pt>
                <c:pt idx="31627">
                  <c:v>43590.322916666599</c:v>
                </c:pt>
                <c:pt idx="31628">
                  <c:v>43590.34375</c:v>
                </c:pt>
                <c:pt idx="31629">
                  <c:v>43590.364583333401</c:v>
                </c:pt>
                <c:pt idx="31630">
                  <c:v>43590.385416666599</c:v>
                </c:pt>
                <c:pt idx="31631">
                  <c:v>43590.40625</c:v>
                </c:pt>
                <c:pt idx="31632">
                  <c:v>43590.427083333401</c:v>
                </c:pt>
                <c:pt idx="31633">
                  <c:v>43590.447916666599</c:v>
                </c:pt>
                <c:pt idx="31634">
                  <c:v>43590.46875</c:v>
                </c:pt>
                <c:pt idx="31635">
                  <c:v>43590.489583333401</c:v>
                </c:pt>
                <c:pt idx="31636">
                  <c:v>43590.510416666599</c:v>
                </c:pt>
                <c:pt idx="31637">
                  <c:v>43590.53125</c:v>
                </c:pt>
                <c:pt idx="31638">
                  <c:v>43590.552083333401</c:v>
                </c:pt>
                <c:pt idx="31639">
                  <c:v>43590.572916666599</c:v>
                </c:pt>
                <c:pt idx="31640">
                  <c:v>43590.59375</c:v>
                </c:pt>
                <c:pt idx="31641">
                  <c:v>43590.614583333401</c:v>
                </c:pt>
                <c:pt idx="31642">
                  <c:v>43590.635416666599</c:v>
                </c:pt>
                <c:pt idx="31643">
                  <c:v>43590.65625</c:v>
                </c:pt>
                <c:pt idx="31644">
                  <c:v>43590.677083333401</c:v>
                </c:pt>
                <c:pt idx="31645">
                  <c:v>43590.697916666599</c:v>
                </c:pt>
                <c:pt idx="31646">
                  <c:v>43590.71875</c:v>
                </c:pt>
                <c:pt idx="31647">
                  <c:v>43590.739583333401</c:v>
                </c:pt>
                <c:pt idx="31648">
                  <c:v>43590.760416666599</c:v>
                </c:pt>
                <c:pt idx="31649">
                  <c:v>43590.78125</c:v>
                </c:pt>
                <c:pt idx="31650">
                  <c:v>43590.802083333401</c:v>
                </c:pt>
                <c:pt idx="31651">
                  <c:v>43590.822916666599</c:v>
                </c:pt>
                <c:pt idx="31652">
                  <c:v>43590.84375</c:v>
                </c:pt>
                <c:pt idx="31653">
                  <c:v>43590.864583333401</c:v>
                </c:pt>
                <c:pt idx="31654">
                  <c:v>43590.885416666599</c:v>
                </c:pt>
                <c:pt idx="31655">
                  <c:v>43590.90625</c:v>
                </c:pt>
                <c:pt idx="31656">
                  <c:v>43590.927083333401</c:v>
                </c:pt>
                <c:pt idx="31657">
                  <c:v>43590.947916666599</c:v>
                </c:pt>
                <c:pt idx="31658">
                  <c:v>43590.96875</c:v>
                </c:pt>
                <c:pt idx="31659">
                  <c:v>43590.989583333401</c:v>
                </c:pt>
                <c:pt idx="31660">
                  <c:v>43591.010416666599</c:v>
                </c:pt>
                <c:pt idx="31661">
                  <c:v>43591.03125</c:v>
                </c:pt>
                <c:pt idx="31662">
                  <c:v>43591.052083333401</c:v>
                </c:pt>
                <c:pt idx="31663">
                  <c:v>43591.072916666599</c:v>
                </c:pt>
                <c:pt idx="31664">
                  <c:v>43591.09375</c:v>
                </c:pt>
                <c:pt idx="31665">
                  <c:v>43591.114583333401</c:v>
                </c:pt>
                <c:pt idx="31666">
                  <c:v>43591.135416666599</c:v>
                </c:pt>
                <c:pt idx="31667">
                  <c:v>43591.15625</c:v>
                </c:pt>
                <c:pt idx="31668">
                  <c:v>43591.177083333401</c:v>
                </c:pt>
                <c:pt idx="31669">
                  <c:v>43591.197916666599</c:v>
                </c:pt>
                <c:pt idx="31670">
                  <c:v>43591.21875</c:v>
                </c:pt>
                <c:pt idx="31671">
                  <c:v>43591.239583333401</c:v>
                </c:pt>
                <c:pt idx="31672">
                  <c:v>43591.260416666599</c:v>
                </c:pt>
                <c:pt idx="31673">
                  <c:v>43591.28125</c:v>
                </c:pt>
                <c:pt idx="31674">
                  <c:v>43591.302083333401</c:v>
                </c:pt>
                <c:pt idx="31675">
                  <c:v>43591.322916666599</c:v>
                </c:pt>
                <c:pt idx="31676">
                  <c:v>43591.34375</c:v>
                </c:pt>
                <c:pt idx="31677">
                  <c:v>43591.364583333401</c:v>
                </c:pt>
                <c:pt idx="31678">
                  <c:v>43591.385416666599</c:v>
                </c:pt>
                <c:pt idx="31679">
                  <c:v>43591.40625</c:v>
                </c:pt>
                <c:pt idx="31680">
                  <c:v>43591.427083333401</c:v>
                </c:pt>
                <c:pt idx="31681">
                  <c:v>43591.447916666599</c:v>
                </c:pt>
                <c:pt idx="31682">
                  <c:v>43591.46875</c:v>
                </c:pt>
                <c:pt idx="31683">
                  <c:v>43591.489583333401</c:v>
                </c:pt>
                <c:pt idx="31684">
                  <c:v>43591.510416666599</c:v>
                </c:pt>
                <c:pt idx="31685">
                  <c:v>43591.53125</c:v>
                </c:pt>
                <c:pt idx="31686">
                  <c:v>43591.552083333401</c:v>
                </c:pt>
                <c:pt idx="31687">
                  <c:v>43591.572916666599</c:v>
                </c:pt>
                <c:pt idx="31688">
                  <c:v>43591.59375</c:v>
                </c:pt>
                <c:pt idx="31689">
                  <c:v>43591.614583333401</c:v>
                </c:pt>
                <c:pt idx="31690">
                  <c:v>43591.635416666599</c:v>
                </c:pt>
                <c:pt idx="31691">
                  <c:v>43591.65625</c:v>
                </c:pt>
                <c:pt idx="31692">
                  <c:v>43591.677083333401</c:v>
                </c:pt>
                <c:pt idx="31693">
                  <c:v>43591.697916666599</c:v>
                </c:pt>
                <c:pt idx="31694">
                  <c:v>43591.71875</c:v>
                </c:pt>
                <c:pt idx="31695">
                  <c:v>43591.739583333401</c:v>
                </c:pt>
                <c:pt idx="31696">
                  <c:v>43591.760416666599</c:v>
                </c:pt>
                <c:pt idx="31697">
                  <c:v>43591.78125</c:v>
                </c:pt>
                <c:pt idx="31698">
                  <c:v>43591.802083333401</c:v>
                </c:pt>
                <c:pt idx="31699">
                  <c:v>43591.822916666599</c:v>
                </c:pt>
                <c:pt idx="31700">
                  <c:v>43591.84375</c:v>
                </c:pt>
                <c:pt idx="31701">
                  <c:v>43591.864583333401</c:v>
                </c:pt>
                <c:pt idx="31702">
                  <c:v>43591.885416666599</c:v>
                </c:pt>
                <c:pt idx="31703">
                  <c:v>43591.90625</c:v>
                </c:pt>
                <c:pt idx="31704">
                  <c:v>43591.927083333401</c:v>
                </c:pt>
                <c:pt idx="31705">
                  <c:v>43591.947916666599</c:v>
                </c:pt>
                <c:pt idx="31706">
                  <c:v>43591.96875</c:v>
                </c:pt>
                <c:pt idx="31707">
                  <c:v>43591.989583333401</c:v>
                </c:pt>
                <c:pt idx="31708">
                  <c:v>43592.010416666599</c:v>
                </c:pt>
                <c:pt idx="31709">
                  <c:v>43592.03125</c:v>
                </c:pt>
                <c:pt idx="31710">
                  <c:v>43592.052083333401</c:v>
                </c:pt>
                <c:pt idx="31711">
                  <c:v>43592.072916666599</c:v>
                </c:pt>
                <c:pt idx="31712">
                  <c:v>43592.09375</c:v>
                </c:pt>
                <c:pt idx="31713">
                  <c:v>43592.114583333401</c:v>
                </c:pt>
                <c:pt idx="31714">
                  <c:v>43592.135416666599</c:v>
                </c:pt>
                <c:pt idx="31715">
                  <c:v>43592.15625</c:v>
                </c:pt>
                <c:pt idx="31716">
                  <c:v>43592.177083333401</c:v>
                </c:pt>
                <c:pt idx="31717">
                  <c:v>43592.197916666599</c:v>
                </c:pt>
                <c:pt idx="31718">
                  <c:v>43592.21875</c:v>
                </c:pt>
                <c:pt idx="31719">
                  <c:v>43592.239583333401</c:v>
                </c:pt>
                <c:pt idx="31720">
                  <c:v>43592.260416666599</c:v>
                </c:pt>
                <c:pt idx="31721">
                  <c:v>43592.28125</c:v>
                </c:pt>
                <c:pt idx="31722">
                  <c:v>43592.302083333401</c:v>
                </c:pt>
                <c:pt idx="31723">
                  <c:v>43592.322916666599</c:v>
                </c:pt>
                <c:pt idx="31724">
                  <c:v>43592.34375</c:v>
                </c:pt>
                <c:pt idx="31725">
                  <c:v>43592.364583333401</c:v>
                </c:pt>
                <c:pt idx="31726">
                  <c:v>43592.385416666599</c:v>
                </c:pt>
                <c:pt idx="31727">
                  <c:v>43592.40625</c:v>
                </c:pt>
                <c:pt idx="31728">
                  <c:v>43592.427083333401</c:v>
                </c:pt>
                <c:pt idx="31729">
                  <c:v>43592.447916666599</c:v>
                </c:pt>
                <c:pt idx="31730">
                  <c:v>43592.46875</c:v>
                </c:pt>
                <c:pt idx="31731">
                  <c:v>43592.489583333401</c:v>
                </c:pt>
                <c:pt idx="31732">
                  <c:v>43592.510416666599</c:v>
                </c:pt>
                <c:pt idx="31733">
                  <c:v>43592.53125</c:v>
                </c:pt>
                <c:pt idx="31734">
                  <c:v>43592.552083333401</c:v>
                </c:pt>
                <c:pt idx="31735">
                  <c:v>43592.572916666599</c:v>
                </c:pt>
                <c:pt idx="31736">
                  <c:v>43592.59375</c:v>
                </c:pt>
                <c:pt idx="31737">
                  <c:v>43592.614583333401</c:v>
                </c:pt>
                <c:pt idx="31738">
                  <c:v>43592.635416666599</c:v>
                </c:pt>
                <c:pt idx="31739">
                  <c:v>43592.65625</c:v>
                </c:pt>
                <c:pt idx="31740">
                  <c:v>43592.677083333401</c:v>
                </c:pt>
                <c:pt idx="31741">
                  <c:v>43592.697916666599</c:v>
                </c:pt>
                <c:pt idx="31742">
                  <c:v>43592.71875</c:v>
                </c:pt>
                <c:pt idx="31743">
                  <c:v>43592.739583333401</c:v>
                </c:pt>
                <c:pt idx="31744">
                  <c:v>43592.760416666599</c:v>
                </c:pt>
                <c:pt idx="31745">
                  <c:v>43592.78125</c:v>
                </c:pt>
                <c:pt idx="31746">
                  <c:v>43592.802083333401</c:v>
                </c:pt>
                <c:pt idx="31747">
                  <c:v>43592.822916666599</c:v>
                </c:pt>
                <c:pt idx="31748">
                  <c:v>43592.84375</c:v>
                </c:pt>
                <c:pt idx="31749">
                  <c:v>43592.864583333401</c:v>
                </c:pt>
                <c:pt idx="31750">
                  <c:v>43592.885416666599</c:v>
                </c:pt>
                <c:pt idx="31751">
                  <c:v>43592.90625</c:v>
                </c:pt>
                <c:pt idx="31752">
                  <c:v>43592.927083333401</c:v>
                </c:pt>
                <c:pt idx="31753">
                  <c:v>43592.947916666599</c:v>
                </c:pt>
                <c:pt idx="31754">
                  <c:v>43592.96875</c:v>
                </c:pt>
                <c:pt idx="31755">
                  <c:v>43592.989583333401</c:v>
                </c:pt>
                <c:pt idx="31756">
                  <c:v>43593.010416666599</c:v>
                </c:pt>
                <c:pt idx="31757">
                  <c:v>43593.03125</c:v>
                </c:pt>
                <c:pt idx="31758">
                  <c:v>43593.052083333401</c:v>
                </c:pt>
                <c:pt idx="31759">
                  <c:v>43593.072916666599</c:v>
                </c:pt>
                <c:pt idx="31760">
                  <c:v>43593.09375</c:v>
                </c:pt>
                <c:pt idx="31761">
                  <c:v>43593.114583333401</c:v>
                </c:pt>
                <c:pt idx="31762">
                  <c:v>43593.135416666599</c:v>
                </c:pt>
                <c:pt idx="31763">
                  <c:v>43593.15625</c:v>
                </c:pt>
                <c:pt idx="31764">
                  <c:v>43593.177083333401</c:v>
                </c:pt>
                <c:pt idx="31765">
                  <c:v>43593.197916666599</c:v>
                </c:pt>
                <c:pt idx="31766">
                  <c:v>43593.21875</c:v>
                </c:pt>
                <c:pt idx="31767">
                  <c:v>43593.239583333401</c:v>
                </c:pt>
                <c:pt idx="31768">
                  <c:v>43593.260416666599</c:v>
                </c:pt>
                <c:pt idx="31769">
                  <c:v>43593.28125</c:v>
                </c:pt>
                <c:pt idx="31770">
                  <c:v>43593.302083333401</c:v>
                </c:pt>
                <c:pt idx="31771">
                  <c:v>43593.322916666599</c:v>
                </c:pt>
                <c:pt idx="31772">
                  <c:v>43593.34375</c:v>
                </c:pt>
                <c:pt idx="31773">
                  <c:v>43593.364583333401</c:v>
                </c:pt>
                <c:pt idx="31774">
                  <c:v>43593.385416666599</c:v>
                </c:pt>
                <c:pt idx="31775">
                  <c:v>43593.40625</c:v>
                </c:pt>
                <c:pt idx="31776">
                  <c:v>43593.427083333401</c:v>
                </c:pt>
                <c:pt idx="31777">
                  <c:v>43593.447916666599</c:v>
                </c:pt>
                <c:pt idx="31778">
                  <c:v>43593.46875</c:v>
                </c:pt>
                <c:pt idx="31779">
                  <c:v>43593.489583333401</c:v>
                </c:pt>
                <c:pt idx="31780">
                  <c:v>43593.510416666599</c:v>
                </c:pt>
                <c:pt idx="31781">
                  <c:v>43593.53125</c:v>
                </c:pt>
                <c:pt idx="31782">
                  <c:v>43593.552083333401</c:v>
                </c:pt>
                <c:pt idx="31783">
                  <c:v>43593.572916666599</c:v>
                </c:pt>
                <c:pt idx="31784">
                  <c:v>43593.59375</c:v>
                </c:pt>
                <c:pt idx="31785">
                  <c:v>43593.614583333401</c:v>
                </c:pt>
                <c:pt idx="31786">
                  <c:v>43593.635416666599</c:v>
                </c:pt>
                <c:pt idx="31787">
                  <c:v>43593.65625</c:v>
                </c:pt>
                <c:pt idx="31788">
                  <c:v>43593.677083333401</c:v>
                </c:pt>
                <c:pt idx="31789">
                  <c:v>43593.697916666599</c:v>
                </c:pt>
                <c:pt idx="31790">
                  <c:v>43593.71875</c:v>
                </c:pt>
                <c:pt idx="31791">
                  <c:v>43593.739583333401</c:v>
                </c:pt>
                <c:pt idx="31792">
                  <c:v>43593.760416666599</c:v>
                </c:pt>
                <c:pt idx="31793">
                  <c:v>43593.78125</c:v>
                </c:pt>
                <c:pt idx="31794">
                  <c:v>43593.802083333401</c:v>
                </c:pt>
                <c:pt idx="31795">
                  <c:v>43593.822916666599</c:v>
                </c:pt>
                <c:pt idx="31796">
                  <c:v>43593.84375</c:v>
                </c:pt>
                <c:pt idx="31797">
                  <c:v>43593.864583333401</c:v>
                </c:pt>
                <c:pt idx="31798">
                  <c:v>43593.885416666599</c:v>
                </c:pt>
                <c:pt idx="31799">
                  <c:v>43593.90625</c:v>
                </c:pt>
                <c:pt idx="31800">
                  <c:v>43593.927083333401</c:v>
                </c:pt>
                <c:pt idx="31801">
                  <c:v>43593.947916666599</c:v>
                </c:pt>
                <c:pt idx="31802">
                  <c:v>43593.96875</c:v>
                </c:pt>
                <c:pt idx="31803">
                  <c:v>43593.989583333401</c:v>
                </c:pt>
                <c:pt idx="31804">
                  <c:v>43594.010416666599</c:v>
                </c:pt>
                <c:pt idx="31805">
                  <c:v>43594.03125</c:v>
                </c:pt>
                <c:pt idx="31806">
                  <c:v>43594.052083333401</c:v>
                </c:pt>
                <c:pt idx="31807">
                  <c:v>43594.072916666599</c:v>
                </c:pt>
                <c:pt idx="31808">
                  <c:v>43594.09375</c:v>
                </c:pt>
                <c:pt idx="31809">
                  <c:v>43594.114583333401</c:v>
                </c:pt>
                <c:pt idx="31810">
                  <c:v>43594.135416666599</c:v>
                </c:pt>
                <c:pt idx="31811">
                  <c:v>43594.15625</c:v>
                </c:pt>
                <c:pt idx="31812">
                  <c:v>43594.177083333401</c:v>
                </c:pt>
                <c:pt idx="31813">
                  <c:v>43594.197916666599</c:v>
                </c:pt>
                <c:pt idx="31814">
                  <c:v>43594.21875</c:v>
                </c:pt>
                <c:pt idx="31815">
                  <c:v>43594.239583333401</c:v>
                </c:pt>
                <c:pt idx="31816">
                  <c:v>43594.260416666599</c:v>
                </c:pt>
                <c:pt idx="31817">
                  <c:v>43594.28125</c:v>
                </c:pt>
                <c:pt idx="31818">
                  <c:v>43594.302083333401</c:v>
                </c:pt>
                <c:pt idx="31819">
                  <c:v>43594.322916666599</c:v>
                </c:pt>
                <c:pt idx="31820">
                  <c:v>43594.34375</c:v>
                </c:pt>
                <c:pt idx="31821">
                  <c:v>43594.364583333401</c:v>
                </c:pt>
                <c:pt idx="31822">
                  <c:v>43594.385416666599</c:v>
                </c:pt>
                <c:pt idx="31823">
                  <c:v>43594.40625</c:v>
                </c:pt>
                <c:pt idx="31824">
                  <c:v>43594.427083333401</c:v>
                </c:pt>
                <c:pt idx="31825">
                  <c:v>43594.447916666599</c:v>
                </c:pt>
                <c:pt idx="31826">
                  <c:v>43594.46875</c:v>
                </c:pt>
                <c:pt idx="31827">
                  <c:v>43594.489583333401</c:v>
                </c:pt>
                <c:pt idx="31828">
                  <c:v>43594.510416666599</c:v>
                </c:pt>
                <c:pt idx="31829">
                  <c:v>43594.53125</c:v>
                </c:pt>
                <c:pt idx="31830">
                  <c:v>43594.552083333401</c:v>
                </c:pt>
                <c:pt idx="31831">
                  <c:v>43594.572916666599</c:v>
                </c:pt>
                <c:pt idx="31832">
                  <c:v>43594.59375</c:v>
                </c:pt>
                <c:pt idx="31833">
                  <c:v>43594.614583333401</c:v>
                </c:pt>
                <c:pt idx="31834">
                  <c:v>43594.635416666599</c:v>
                </c:pt>
                <c:pt idx="31835">
                  <c:v>43594.65625</c:v>
                </c:pt>
                <c:pt idx="31836">
                  <c:v>43594.677083333401</c:v>
                </c:pt>
                <c:pt idx="31837">
                  <c:v>43594.697916666599</c:v>
                </c:pt>
                <c:pt idx="31838">
                  <c:v>43594.71875</c:v>
                </c:pt>
                <c:pt idx="31839">
                  <c:v>43594.739583333401</c:v>
                </c:pt>
                <c:pt idx="31840">
                  <c:v>43594.760416666599</c:v>
                </c:pt>
                <c:pt idx="31841">
                  <c:v>43594.78125</c:v>
                </c:pt>
                <c:pt idx="31842">
                  <c:v>43594.802083333401</c:v>
                </c:pt>
                <c:pt idx="31843">
                  <c:v>43594.822916666599</c:v>
                </c:pt>
                <c:pt idx="31844">
                  <c:v>43594.84375</c:v>
                </c:pt>
                <c:pt idx="31845">
                  <c:v>43594.864583333401</c:v>
                </c:pt>
                <c:pt idx="31846">
                  <c:v>43594.885416666599</c:v>
                </c:pt>
                <c:pt idx="31847">
                  <c:v>43594.90625</c:v>
                </c:pt>
                <c:pt idx="31848">
                  <c:v>43594.927083333401</c:v>
                </c:pt>
                <c:pt idx="31849">
                  <c:v>43594.947916666599</c:v>
                </c:pt>
                <c:pt idx="31850">
                  <c:v>43594.96875</c:v>
                </c:pt>
                <c:pt idx="31851">
                  <c:v>43594.989583333401</c:v>
                </c:pt>
                <c:pt idx="31852">
                  <c:v>43595.010416666599</c:v>
                </c:pt>
                <c:pt idx="31853">
                  <c:v>43595.03125</c:v>
                </c:pt>
                <c:pt idx="31854">
                  <c:v>43595.052083333401</c:v>
                </c:pt>
                <c:pt idx="31855">
                  <c:v>43595.072916666599</c:v>
                </c:pt>
                <c:pt idx="31856">
                  <c:v>43595.09375</c:v>
                </c:pt>
                <c:pt idx="31857">
                  <c:v>43595.114583333401</c:v>
                </c:pt>
                <c:pt idx="31858">
                  <c:v>43595.135416666599</c:v>
                </c:pt>
                <c:pt idx="31859">
                  <c:v>43595.15625</c:v>
                </c:pt>
                <c:pt idx="31860">
                  <c:v>43595.177083333401</c:v>
                </c:pt>
                <c:pt idx="31861">
                  <c:v>43595.197916666599</c:v>
                </c:pt>
                <c:pt idx="31862">
                  <c:v>43595.21875</c:v>
                </c:pt>
                <c:pt idx="31863">
                  <c:v>43595.239583333401</c:v>
                </c:pt>
                <c:pt idx="31864">
                  <c:v>43595.260416666599</c:v>
                </c:pt>
                <c:pt idx="31865">
                  <c:v>43595.28125</c:v>
                </c:pt>
                <c:pt idx="31866">
                  <c:v>43595.302083333401</c:v>
                </c:pt>
                <c:pt idx="31867">
                  <c:v>43595.322916666599</c:v>
                </c:pt>
                <c:pt idx="31868">
                  <c:v>43595.34375</c:v>
                </c:pt>
                <c:pt idx="31869">
                  <c:v>43595.364583333401</c:v>
                </c:pt>
                <c:pt idx="31870">
                  <c:v>43595.385416666599</c:v>
                </c:pt>
                <c:pt idx="31871">
                  <c:v>43595.40625</c:v>
                </c:pt>
                <c:pt idx="31872">
                  <c:v>43595.427083333401</c:v>
                </c:pt>
                <c:pt idx="31873">
                  <c:v>43595.447916666599</c:v>
                </c:pt>
                <c:pt idx="31874">
                  <c:v>43595.46875</c:v>
                </c:pt>
                <c:pt idx="31875">
                  <c:v>43595.489583333401</c:v>
                </c:pt>
                <c:pt idx="31876">
                  <c:v>43595.510416666599</c:v>
                </c:pt>
                <c:pt idx="31877">
                  <c:v>43595.53125</c:v>
                </c:pt>
                <c:pt idx="31878">
                  <c:v>43595.552083333401</c:v>
                </c:pt>
                <c:pt idx="31879">
                  <c:v>43595.572916666599</c:v>
                </c:pt>
                <c:pt idx="31880">
                  <c:v>43595.59375</c:v>
                </c:pt>
                <c:pt idx="31881">
                  <c:v>43595.614583333401</c:v>
                </c:pt>
                <c:pt idx="31882">
                  <c:v>43595.635416666599</c:v>
                </c:pt>
                <c:pt idx="31883">
                  <c:v>43595.65625</c:v>
                </c:pt>
                <c:pt idx="31884">
                  <c:v>43595.677083333401</c:v>
                </c:pt>
                <c:pt idx="31885">
                  <c:v>43595.697916666599</c:v>
                </c:pt>
                <c:pt idx="31886">
                  <c:v>43595.71875</c:v>
                </c:pt>
                <c:pt idx="31887">
                  <c:v>43595.739583333401</c:v>
                </c:pt>
                <c:pt idx="31888">
                  <c:v>43595.760416666599</c:v>
                </c:pt>
                <c:pt idx="31889">
                  <c:v>43595.78125</c:v>
                </c:pt>
                <c:pt idx="31890">
                  <c:v>43595.802083333401</c:v>
                </c:pt>
                <c:pt idx="31891">
                  <c:v>43595.822916666599</c:v>
                </c:pt>
                <c:pt idx="31892">
                  <c:v>43595.84375</c:v>
                </c:pt>
                <c:pt idx="31893">
                  <c:v>43595.864583333401</c:v>
                </c:pt>
                <c:pt idx="31894">
                  <c:v>43595.885416666599</c:v>
                </c:pt>
                <c:pt idx="31895">
                  <c:v>43595.90625</c:v>
                </c:pt>
                <c:pt idx="31896">
                  <c:v>43595.927083333401</c:v>
                </c:pt>
                <c:pt idx="31897">
                  <c:v>43595.947916666599</c:v>
                </c:pt>
                <c:pt idx="31898">
                  <c:v>43595.96875</c:v>
                </c:pt>
                <c:pt idx="31899">
                  <c:v>43595.989583333401</c:v>
                </c:pt>
                <c:pt idx="31900">
                  <c:v>43596.010416666599</c:v>
                </c:pt>
                <c:pt idx="31901">
                  <c:v>43596.03125</c:v>
                </c:pt>
                <c:pt idx="31902">
                  <c:v>43596.052083333401</c:v>
                </c:pt>
                <c:pt idx="31903">
                  <c:v>43596.072916666599</c:v>
                </c:pt>
                <c:pt idx="31904">
                  <c:v>43596.09375</c:v>
                </c:pt>
                <c:pt idx="31905">
                  <c:v>43596.114583333401</c:v>
                </c:pt>
                <c:pt idx="31906">
                  <c:v>43596.135416666599</c:v>
                </c:pt>
                <c:pt idx="31907">
                  <c:v>43596.15625</c:v>
                </c:pt>
                <c:pt idx="31908">
                  <c:v>43596.177083333401</c:v>
                </c:pt>
                <c:pt idx="31909">
                  <c:v>43596.197916666599</c:v>
                </c:pt>
                <c:pt idx="31910">
                  <c:v>43596.21875</c:v>
                </c:pt>
                <c:pt idx="31911">
                  <c:v>43596.239583333401</c:v>
                </c:pt>
                <c:pt idx="31912">
                  <c:v>43596.260416666599</c:v>
                </c:pt>
                <c:pt idx="31913">
                  <c:v>43596.28125</c:v>
                </c:pt>
                <c:pt idx="31914">
                  <c:v>43596.302083333401</c:v>
                </c:pt>
                <c:pt idx="31915">
                  <c:v>43596.322916666599</c:v>
                </c:pt>
                <c:pt idx="31916">
                  <c:v>43596.34375</c:v>
                </c:pt>
                <c:pt idx="31917">
                  <c:v>43596.364583333401</c:v>
                </c:pt>
                <c:pt idx="31918">
                  <c:v>43596.385416666599</c:v>
                </c:pt>
                <c:pt idx="31919">
                  <c:v>43596.40625</c:v>
                </c:pt>
                <c:pt idx="31920">
                  <c:v>43596.427083333401</c:v>
                </c:pt>
                <c:pt idx="31921">
                  <c:v>43596.447916666599</c:v>
                </c:pt>
                <c:pt idx="31922">
                  <c:v>43596.46875</c:v>
                </c:pt>
                <c:pt idx="31923">
                  <c:v>43596.489583333401</c:v>
                </c:pt>
                <c:pt idx="31924">
                  <c:v>43596.510416666599</c:v>
                </c:pt>
                <c:pt idx="31925">
                  <c:v>43596.53125</c:v>
                </c:pt>
                <c:pt idx="31926">
                  <c:v>43596.552083333401</c:v>
                </c:pt>
                <c:pt idx="31927">
                  <c:v>43596.572916666599</c:v>
                </c:pt>
                <c:pt idx="31928">
                  <c:v>43596.59375</c:v>
                </c:pt>
                <c:pt idx="31929">
                  <c:v>43596.614583333401</c:v>
                </c:pt>
                <c:pt idx="31930">
                  <c:v>43596.635416666599</c:v>
                </c:pt>
                <c:pt idx="31931">
                  <c:v>43596.65625</c:v>
                </c:pt>
                <c:pt idx="31932">
                  <c:v>43596.677083333401</c:v>
                </c:pt>
                <c:pt idx="31933">
                  <c:v>43596.697916666599</c:v>
                </c:pt>
                <c:pt idx="31934">
                  <c:v>43596.71875</c:v>
                </c:pt>
                <c:pt idx="31935">
                  <c:v>43596.739583333401</c:v>
                </c:pt>
                <c:pt idx="31936">
                  <c:v>43596.760416666599</c:v>
                </c:pt>
                <c:pt idx="31937">
                  <c:v>43596.78125</c:v>
                </c:pt>
                <c:pt idx="31938">
                  <c:v>43596.802083333401</c:v>
                </c:pt>
                <c:pt idx="31939">
                  <c:v>43596.822916666599</c:v>
                </c:pt>
                <c:pt idx="31940">
                  <c:v>43596.84375</c:v>
                </c:pt>
                <c:pt idx="31941">
                  <c:v>43596.864583333401</c:v>
                </c:pt>
                <c:pt idx="31942">
                  <c:v>43596.885416666599</c:v>
                </c:pt>
                <c:pt idx="31943">
                  <c:v>43596.90625</c:v>
                </c:pt>
                <c:pt idx="31944">
                  <c:v>43596.927083333401</c:v>
                </c:pt>
                <c:pt idx="31945">
                  <c:v>43596.947916666599</c:v>
                </c:pt>
                <c:pt idx="31946">
                  <c:v>43596.96875</c:v>
                </c:pt>
                <c:pt idx="31947">
                  <c:v>43596.989583333401</c:v>
                </c:pt>
                <c:pt idx="31948">
                  <c:v>43597.010416666599</c:v>
                </c:pt>
                <c:pt idx="31949">
                  <c:v>43597.03125</c:v>
                </c:pt>
                <c:pt idx="31950">
                  <c:v>43597.052083333401</c:v>
                </c:pt>
                <c:pt idx="31951">
                  <c:v>43597.072916666599</c:v>
                </c:pt>
                <c:pt idx="31952">
                  <c:v>43597.09375</c:v>
                </c:pt>
                <c:pt idx="31953">
                  <c:v>43597.114583333401</c:v>
                </c:pt>
                <c:pt idx="31954">
                  <c:v>43597.135416666599</c:v>
                </c:pt>
                <c:pt idx="31955">
                  <c:v>43597.15625</c:v>
                </c:pt>
                <c:pt idx="31956">
                  <c:v>43597.177083333401</c:v>
                </c:pt>
                <c:pt idx="31957">
                  <c:v>43597.197916666599</c:v>
                </c:pt>
                <c:pt idx="31958">
                  <c:v>43597.21875</c:v>
                </c:pt>
                <c:pt idx="31959">
                  <c:v>43597.239583333401</c:v>
                </c:pt>
                <c:pt idx="31960">
                  <c:v>43597.260416666599</c:v>
                </c:pt>
                <c:pt idx="31961">
                  <c:v>43597.28125</c:v>
                </c:pt>
                <c:pt idx="31962">
                  <c:v>43597.302083333401</c:v>
                </c:pt>
                <c:pt idx="31963">
                  <c:v>43597.322916666599</c:v>
                </c:pt>
                <c:pt idx="31964">
                  <c:v>43597.34375</c:v>
                </c:pt>
                <c:pt idx="31965">
                  <c:v>43597.364583333401</c:v>
                </c:pt>
                <c:pt idx="31966">
                  <c:v>43597.385416666599</c:v>
                </c:pt>
                <c:pt idx="31967">
                  <c:v>43597.40625</c:v>
                </c:pt>
                <c:pt idx="31968">
                  <c:v>43597.427083333401</c:v>
                </c:pt>
                <c:pt idx="31969">
                  <c:v>43597.447916666599</c:v>
                </c:pt>
                <c:pt idx="31970">
                  <c:v>43597.46875</c:v>
                </c:pt>
                <c:pt idx="31971">
                  <c:v>43597.489583333401</c:v>
                </c:pt>
                <c:pt idx="31972">
                  <c:v>43597.510416666599</c:v>
                </c:pt>
                <c:pt idx="31973">
                  <c:v>43597.53125</c:v>
                </c:pt>
                <c:pt idx="31974">
                  <c:v>43597.552083333401</c:v>
                </c:pt>
                <c:pt idx="31975">
                  <c:v>43597.572916666599</c:v>
                </c:pt>
                <c:pt idx="31976">
                  <c:v>43597.59375</c:v>
                </c:pt>
                <c:pt idx="31977">
                  <c:v>43597.614583333401</c:v>
                </c:pt>
                <c:pt idx="31978">
                  <c:v>43597.635416666599</c:v>
                </c:pt>
                <c:pt idx="31979">
                  <c:v>43597.65625</c:v>
                </c:pt>
                <c:pt idx="31980">
                  <c:v>43597.677083333401</c:v>
                </c:pt>
                <c:pt idx="31981">
                  <c:v>43597.697916666599</c:v>
                </c:pt>
                <c:pt idx="31982">
                  <c:v>43597.71875</c:v>
                </c:pt>
                <c:pt idx="31983">
                  <c:v>43597.739583333401</c:v>
                </c:pt>
                <c:pt idx="31984">
                  <c:v>43597.760416666599</c:v>
                </c:pt>
                <c:pt idx="31985">
                  <c:v>43597.78125</c:v>
                </c:pt>
                <c:pt idx="31986">
                  <c:v>43597.802083333401</c:v>
                </c:pt>
                <c:pt idx="31987">
                  <c:v>43597.822916666599</c:v>
                </c:pt>
                <c:pt idx="31988">
                  <c:v>43597.84375</c:v>
                </c:pt>
                <c:pt idx="31989">
                  <c:v>43597.864583333401</c:v>
                </c:pt>
                <c:pt idx="31990">
                  <c:v>43597.885416666599</c:v>
                </c:pt>
                <c:pt idx="31991">
                  <c:v>43597.90625</c:v>
                </c:pt>
                <c:pt idx="31992">
                  <c:v>43597.927083333401</c:v>
                </c:pt>
                <c:pt idx="31993">
                  <c:v>43597.947916666599</c:v>
                </c:pt>
                <c:pt idx="31994">
                  <c:v>43597.96875</c:v>
                </c:pt>
                <c:pt idx="31995">
                  <c:v>43597.989583333401</c:v>
                </c:pt>
                <c:pt idx="31996">
                  <c:v>43598.010416666599</c:v>
                </c:pt>
                <c:pt idx="31997">
                  <c:v>43598.03125</c:v>
                </c:pt>
                <c:pt idx="31998">
                  <c:v>43598.052083333401</c:v>
                </c:pt>
                <c:pt idx="31999">
                  <c:v>43598.072916666599</c:v>
                </c:pt>
                <c:pt idx="32000">
                  <c:v>43598.09375</c:v>
                </c:pt>
                <c:pt idx="32001">
                  <c:v>43598.114583333401</c:v>
                </c:pt>
                <c:pt idx="32002">
                  <c:v>43598.135416666599</c:v>
                </c:pt>
                <c:pt idx="32003">
                  <c:v>43598.15625</c:v>
                </c:pt>
                <c:pt idx="32004">
                  <c:v>43598.177083333401</c:v>
                </c:pt>
                <c:pt idx="32005">
                  <c:v>43598.197916666599</c:v>
                </c:pt>
                <c:pt idx="32006">
                  <c:v>43598.21875</c:v>
                </c:pt>
                <c:pt idx="32007">
                  <c:v>43598.239583333401</c:v>
                </c:pt>
                <c:pt idx="32008">
                  <c:v>43598.260416666599</c:v>
                </c:pt>
                <c:pt idx="32009">
                  <c:v>43598.28125</c:v>
                </c:pt>
                <c:pt idx="32010">
                  <c:v>43598.302083333401</c:v>
                </c:pt>
                <c:pt idx="32011">
                  <c:v>43598.322916666599</c:v>
                </c:pt>
                <c:pt idx="32012">
                  <c:v>43598.34375</c:v>
                </c:pt>
                <c:pt idx="32013">
                  <c:v>43598.364583333401</c:v>
                </c:pt>
                <c:pt idx="32014">
                  <c:v>43598.385416666599</c:v>
                </c:pt>
                <c:pt idx="32015">
                  <c:v>43598.40625</c:v>
                </c:pt>
                <c:pt idx="32016">
                  <c:v>43598.427083333401</c:v>
                </c:pt>
                <c:pt idx="32017">
                  <c:v>43598.447916666599</c:v>
                </c:pt>
                <c:pt idx="32018">
                  <c:v>43598.46875</c:v>
                </c:pt>
                <c:pt idx="32019">
                  <c:v>43598.489583333401</c:v>
                </c:pt>
                <c:pt idx="32020">
                  <c:v>43598.510416666599</c:v>
                </c:pt>
                <c:pt idx="32021">
                  <c:v>43598.53125</c:v>
                </c:pt>
                <c:pt idx="32022">
                  <c:v>43598.552083333401</c:v>
                </c:pt>
                <c:pt idx="32023">
                  <c:v>43598.572916666599</c:v>
                </c:pt>
                <c:pt idx="32024">
                  <c:v>43598.59375</c:v>
                </c:pt>
                <c:pt idx="32025">
                  <c:v>43598.614583333401</c:v>
                </c:pt>
                <c:pt idx="32026">
                  <c:v>43598.635416666599</c:v>
                </c:pt>
                <c:pt idx="32027">
                  <c:v>43598.65625</c:v>
                </c:pt>
                <c:pt idx="32028">
                  <c:v>43598.677083333401</c:v>
                </c:pt>
                <c:pt idx="32029">
                  <c:v>43598.697916666599</c:v>
                </c:pt>
                <c:pt idx="32030">
                  <c:v>43598.71875</c:v>
                </c:pt>
                <c:pt idx="32031">
                  <c:v>43598.739583333401</c:v>
                </c:pt>
                <c:pt idx="32032">
                  <c:v>43598.760416666599</c:v>
                </c:pt>
                <c:pt idx="32033">
                  <c:v>43598.78125</c:v>
                </c:pt>
                <c:pt idx="32034">
                  <c:v>43598.802083333401</c:v>
                </c:pt>
                <c:pt idx="32035">
                  <c:v>43598.822916666599</c:v>
                </c:pt>
                <c:pt idx="32036">
                  <c:v>43598.84375</c:v>
                </c:pt>
                <c:pt idx="32037">
                  <c:v>43598.864583333401</c:v>
                </c:pt>
                <c:pt idx="32038">
                  <c:v>43598.885416666599</c:v>
                </c:pt>
                <c:pt idx="32039">
                  <c:v>43598.90625</c:v>
                </c:pt>
                <c:pt idx="32040">
                  <c:v>43598.927083333401</c:v>
                </c:pt>
                <c:pt idx="32041">
                  <c:v>43598.947916666599</c:v>
                </c:pt>
                <c:pt idx="32042">
                  <c:v>43598.96875</c:v>
                </c:pt>
                <c:pt idx="32043">
                  <c:v>43598.989583333401</c:v>
                </c:pt>
                <c:pt idx="32044">
                  <c:v>43599.010416666599</c:v>
                </c:pt>
                <c:pt idx="32045">
                  <c:v>43599.03125</c:v>
                </c:pt>
                <c:pt idx="32046">
                  <c:v>43599.052083333401</c:v>
                </c:pt>
                <c:pt idx="32047">
                  <c:v>43599.072916666599</c:v>
                </c:pt>
                <c:pt idx="32048">
                  <c:v>43599.09375</c:v>
                </c:pt>
                <c:pt idx="32049">
                  <c:v>43599.114583333401</c:v>
                </c:pt>
                <c:pt idx="32050">
                  <c:v>43599.135416666599</c:v>
                </c:pt>
                <c:pt idx="32051">
                  <c:v>43599.15625</c:v>
                </c:pt>
                <c:pt idx="32052">
                  <c:v>43599.177083333401</c:v>
                </c:pt>
                <c:pt idx="32053">
                  <c:v>43599.197916666599</c:v>
                </c:pt>
                <c:pt idx="32054">
                  <c:v>43599.21875</c:v>
                </c:pt>
                <c:pt idx="32055">
                  <c:v>43599.239583333401</c:v>
                </c:pt>
                <c:pt idx="32056">
                  <c:v>43599.260416666599</c:v>
                </c:pt>
                <c:pt idx="32057">
                  <c:v>43599.28125</c:v>
                </c:pt>
                <c:pt idx="32058">
                  <c:v>43599.302083333401</c:v>
                </c:pt>
                <c:pt idx="32059">
                  <c:v>43599.322916666599</c:v>
                </c:pt>
                <c:pt idx="32060">
                  <c:v>43599.34375</c:v>
                </c:pt>
                <c:pt idx="32061">
                  <c:v>43599.364583333401</c:v>
                </c:pt>
                <c:pt idx="32062">
                  <c:v>43599.385416666599</c:v>
                </c:pt>
                <c:pt idx="32063">
                  <c:v>43599.40625</c:v>
                </c:pt>
                <c:pt idx="32064">
                  <c:v>43599.427083333401</c:v>
                </c:pt>
                <c:pt idx="32065">
                  <c:v>43599.447916666599</c:v>
                </c:pt>
                <c:pt idx="32066">
                  <c:v>43599.46875</c:v>
                </c:pt>
                <c:pt idx="32067">
                  <c:v>43599.489583333401</c:v>
                </c:pt>
                <c:pt idx="32068">
                  <c:v>43599.510416666599</c:v>
                </c:pt>
                <c:pt idx="32069">
                  <c:v>43599.53125</c:v>
                </c:pt>
                <c:pt idx="32070">
                  <c:v>43599.552083333401</c:v>
                </c:pt>
                <c:pt idx="32071">
                  <c:v>43599.572916666599</c:v>
                </c:pt>
                <c:pt idx="32072">
                  <c:v>43599.59375</c:v>
                </c:pt>
                <c:pt idx="32073">
                  <c:v>43599.614583333401</c:v>
                </c:pt>
                <c:pt idx="32074">
                  <c:v>43599.635416666599</c:v>
                </c:pt>
                <c:pt idx="32075">
                  <c:v>43599.65625</c:v>
                </c:pt>
                <c:pt idx="32076">
                  <c:v>43599.677083333401</c:v>
                </c:pt>
                <c:pt idx="32077">
                  <c:v>43599.697916666599</c:v>
                </c:pt>
                <c:pt idx="32078">
                  <c:v>43599.71875</c:v>
                </c:pt>
                <c:pt idx="32079">
                  <c:v>43599.739583333401</c:v>
                </c:pt>
                <c:pt idx="32080">
                  <c:v>43599.760416666599</c:v>
                </c:pt>
                <c:pt idx="32081">
                  <c:v>43599.78125</c:v>
                </c:pt>
                <c:pt idx="32082">
                  <c:v>43599.802083333401</c:v>
                </c:pt>
                <c:pt idx="32083">
                  <c:v>43599.822916666599</c:v>
                </c:pt>
                <c:pt idx="32084">
                  <c:v>43599.84375</c:v>
                </c:pt>
                <c:pt idx="32085">
                  <c:v>43599.864583333401</c:v>
                </c:pt>
                <c:pt idx="32086">
                  <c:v>43599.885416666599</c:v>
                </c:pt>
                <c:pt idx="32087">
                  <c:v>43599.90625</c:v>
                </c:pt>
                <c:pt idx="32088">
                  <c:v>43599.927083333401</c:v>
                </c:pt>
                <c:pt idx="32089">
                  <c:v>43599.947916666599</c:v>
                </c:pt>
                <c:pt idx="32090">
                  <c:v>43599.96875</c:v>
                </c:pt>
                <c:pt idx="32091">
                  <c:v>43599.989583333401</c:v>
                </c:pt>
                <c:pt idx="32092">
                  <c:v>43600.010416666599</c:v>
                </c:pt>
                <c:pt idx="32093">
                  <c:v>43600.03125</c:v>
                </c:pt>
                <c:pt idx="32094">
                  <c:v>43600.052083333401</c:v>
                </c:pt>
                <c:pt idx="32095">
                  <c:v>43600.072916666599</c:v>
                </c:pt>
                <c:pt idx="32096">
                  <c:v>43600.09375</c:v>
                </c:pt>
                <c:pt idx="32097">
                  <c:v>43600.114583333401</c:v>
                </c:pt>
                <c:pt idx="32098">
                  <c:v>43600.135416666599</c:v>
                </c:pt>
                <c:pt idx="32099">
                  <c:v>43600.15625</c:v>
                </c:pt>
                <c:pt idx="32100">
                  <c:v>43600.177083333401</c:v>
                </c:pt>
                <c:pt idx="32101">
                  <c:v>43600.197916666599</c:v>
                </c:pt>
                <c:pt idx="32102">
                  <c:v>43600.21875</c:v>
                </c:pt>
                <c:pt idx="32103">
                  <c:v>43600.239583333401</c:v>
                </c:pt>
                <c:pt idx="32104">
                  <c:v>43600.260416666599</c:v>
                </c:pt>
                <c:pt idx="32105">
                  <c:v>43600.28125</c:v>
                </c:pt>
                <c:pt idx="32106">
                  <c:v>43600.302083333401</c:v>
                </c:pt>
                <c:pt idx="32107">
                  <c:v>43600.322916666599</c:v>
                </c:pt>
                <c:pt idx="32108">
                  <c:v>43600.34375</c:v>
                </c:pt>
                <c:pt idx="32109">
                  <c:v>43600.364583333401</c:v>
                </c:pt>
                <c:pt idx="32110">
                  <c:v>43600.385416666599</c:v>
                </c:pt>
                <c:pt idx="32111">
                  <c:v>43600.40625</c:v>
                </c:pt>
                <c:pt idx="32112">
                  <c:v>43600.427083333401</c:v>
                </c:pt>
                <c:pt idx="32113">
                  <c:v>43600.447916666599</c:v>
                </c:pt>
                <c:pt idx="32114">
                  <c:v>43600.46875</c:v>
                </c:pt>
                <c:pt idx="32115">
                  <c:v>43600.489583333401</c:v>
                </c:pt>
                <c:pt idx="32116">
                  <c:v>43600.510416666599</c:v>
                </c:pt>
                <c:pt idx="32117">
                  <c:v>43600.53125</c:v>
                </c:pt>
                <c:pt idx="32118">
                  <c:v>43600.552083333401</c:v>
                </c:pt>
                <c:pt idx="32119">
                  <c:v>43600.572916666599</c:v>
                </c:pt>
                <c:pt idx="32120">
                  <c:v>43600.59375</c:v>
                </c:pt>
                <c:pt idx="32121">
                  <c:v>43600.614583333401</c:v>
                </c:pt>
                <c:pt idx="32122">
                  <c:v>43600.635416666599</c:v>
                </c:pt>
                <c:pt idx="32123">
                  <c:v>43600.65625</c:v>
                </c:pt>
                <c:pt idx="32124">
                  <c:v>43600.677083333401</c:v>
                </c:pt>
                <c:pt idx="32125">
                  <c:v>43600.697916666599</c:v>
                </c:pt>
                <c:pt idx="32126">
                  <c:v>43600.71875</c:v>
                </c:pt>
                <c:pt idx="32127">
                  <c:v>43600.739583333401</c:v>
                </c:pt>
                <c:pt idx="32128">
                  <c:v>43600.760416666599</c:v>
                </c:pt>
                <c:pt idx="32129">
                  <c:v>43600.78125</c:v>
                </c:pt>
                <c:pt idx="32130">
                  <c:v>43600.802083333401</c:v>
                </c:pt>
                <c:pt idx="32131">
                  <c:v>43600.822916666599</c:v>
                </c:pt>
                <c:pt idx="32132">
                  <c:v>43600.84375</c:v>
                </c:pt>
                <c:pt idx="32133">
                  <c:v>43600.864583333401</c:v>
                </c:pt>
                <c:pt idx="32134">
                  <c:v>43600.885416666599</c:v>
                </c:pt>
                <c:pt idx="32135">
                  <c:v>43600.90625</c:v>
                </c:pt>
                <c:pt idx="32136">
                  <c:v>43600.927083333401</c:v>
                </c:pt>
                <c:pt idx="32137">
                  <c:v>43600.947916666599</c:v>
                </c:pt>
                <c:pt idx="32138">
                  <c:v>43600.96875</c:v>
                </c:pt>
                <c:pt idx="32139">
                  <c:v>43600.989583333401</c:v>
                </c:pt>
                <c:pt idx="32140">
                  <c:v>43601.010416666599</c:v>
                </c:pt>
                <c:pt idx="32141">
                  <c:v>43601.03125</c:v>
                </c:pt>
                <c:pt idx="32142">
                  <c:v>43601.052083333401</c:v>
                </c:pt>
                <c:pt idx="32143">
                  <c:v>43601.072916666599</c:v>
                </c:pt>
                <c:pt idx="32144">
                  <c:v>43601.09375</c:v>
                </c:pt>
                <c:pt idx="32145">
                  <c:v>43601.114583333401</c:v>
                </c:pt>
                <c:pt idx="32146">
                  <c:v>43601.135416666599</c:v>
                </c:pt>
                <c:pt idx="32147">
                  <c:v>43601.15625</c:v>
                </c:pt>
                <c:pt idx="32148">
                  <c:v>43601.177083333401</c:v>
                </c:pt>
                <c:pt idx="32149">
                  <c:v>43601.197916666599</c:v>
                </c:pt>
                <c:pt idx="32150">
                  <c:v>43601.21875</c:v>
                </c:pt>
                <c:pt idx="32151">
                  <c:v>43601.239583333401</c:v>
                </c:pt>
                <c:pt idx="32152">
                  <c:v>43601.260416666599</c:v>
                </c:pt>
                <c:pt idx="32153">
                  <c:v>43601.28125</c:v>
                </c:pt>
                <c:pt idx="32154">
                  <c:v>43601.302083333401</c:v>
                </c:pt>
                <c:pt idx="32155">
                  <c:v>43601.322916666599</c:v>
                </c:pt>
                <c:pt idx="32156">
                  <c:v>43601.34375</c:v>
                </c:pt>
                <c:pt idx="32157">
                  <c:v>43601.364583333401</c:v>
                </c:pt>
                <c:pt idx="32158">
                  <c:v>43601.385416666599</c:v>
                </c:pt>
                <c:pt idx="32159">
                  <c:v>43601.40625</c:v>
                </c:pt>
                <c:pt idx="32160">
                  <c:v>43601.427083333401</c:v>
                </c:pt>
                <c:pt idx="32161">
                  <c:v>43601.447916666599</c:v>
                </c:pt>
                <c:pt idx="32162">
                  <c:v>43601.46875</c:v>
                </c:pt>
                <c:pt idx="32163">
                  <c:v>43601.489583333401</c:v>
                </c:pt>
                <c:pt idx="32164">
                  <c:v>43601.510416666599</c:v>
                </c:pt>
                <c:pt idx="32165">
                  <c:v>43601.53125</c:v>
                </c:pt>
                <c:pt idx="32166">
                  <c:v>43601.552083333401</c:v>
                </c:pt>
                <c:pt idx="32167">
                  <c:v>43601.572916666599</c:v>
                </c:pt>
                <c:pt idx="32168">
                  <c:v>43601.59375</c:v>
                </c:pt>
                <c:pt idx="32169">
                  <c:v>43601.614583333401</c:v>
                </c:pt>
                <c:pt idx="32170">
                  <c:v>43601.635416666599</c:v>
                </c:pt>
                <c:pt idx="32171">
                  <c:v>43601.65625</c:v>
                </c:pt>
                <c:pt idx="32172">
                  <c:v>43601.677083333401</c:v>
                </c:pt>
                <c:pt idx="32173">
                  <c:v>43601.697916666599</c:v>
                </c:pt>
                <c:pt idx="32174">
                  <c:v>43601.71875</c:v>
                </c:pt>
                <c:pt idx="32175">
                  <c:v>43601.739583333401</c:v>
                </c:pt>
                <c:pt idx="32176">
                  <c:v>43601.760416666599</c:v>
                </c:pt>
                <c:pt idx="32177">
                  <c:v>43601.78125</c:v>
                </c:pt>
                <c:pt idx="32178">
                  <c:v>43601.802083333401</c:v>
                </c:pt>
                <c:pt idx="32179">
                  <c:v>43601.822916666599</c:v>
                </c:pt>
                <c:pt idx="32180">
                  <c:v>43601.84375</c:v>
                </c:pt>
                <c:pt idx="32181">
                  <c:v>43601.864583333401</c:v>
                </c:pt>
                <c:pt idx="32182">
                  <c:v>43601.885416666599</c:v>
                </c:pt>
                <c:pt idx="32183">
                  <c:v>43601.90625</c:v>
                </c:pt>
                <c:pt idx="32184">
                  <c:v>43601.927083333401</c:v>
                </c:pt>
                <c:pt idx="32185">
                  <c:v>43601.947916666599</c:v>
                </c:pt>
                <c:pt idx="32186">
                  <c:v>43601.96875</c:v>
                </c:pt>
                <c:pt idx="32187">
                  <c:v>43601.989583333401</c:v>
                </c:pt>
                <c:pt idx="32188">
                  <c:v>43602.010416666599</c:v>
                </c:pt>
                <c:pt idx="32189">
                  <c:v>43602.03125</c:v>
                </c:pt>
                <c:pt idx="32190">
                  <c:v>43602.052083333401</c:v>
                </c:pt>
                <c:pt idx="32191">
                  <c:v>43602.072916666599</c:v>
                </c:pt>
                <c:pt idx="32192">
                  <c:v>43602.09375</c:v>
                </c:pt>
                <c:pt idx="32193">
                  <c:v>43602.114583333401</c:v>
                </c:pt>
                <c:pt idx="32194">
                  <c:v>43602.135416666599</c:v>
                </c:pt>
                <c:pt idx="32195">
                  <c:v>43602.15625</c:v>
                </c:pt>
                <c:pt idx="32196">
                  <c:v>43602.177083333401</c:v>
                </c:pt>
                <c:pt idx="32197">
                  <c:v>43602.197916666599</c:v>
                </c:pt>
                <c:pt idx="32198">
                  <c:v>43602.21875</c:v>
                </c:pt>
                <c:pt idx="32199">
                  <c:v>43602.239583333401</c:v>
                </c:pt>
                <c:pt idx="32200">
                  <c:v>43602.260416666599</c:v>
                </c:pt>
                <c:pt idx="32201">
                  <c:v>43602.28125</c:v>
                </c:pt>
                <c:pt idx="32202">
                  <c:v>43602.302083333401</c:v>
                </c:pt>
                <c:pt idx="32203">
                  <c:v>43602.322916666599</c:v>
                </c:pt>
                <c:pt idx="32204">
                  <c:v>43602.34375</c:v>
                </c:pt>
                <c:pt idx="32205">
                  <c:v>43602.364583333401</c:v>
                </c:pt>
                <c:pt idx="32206">
                  <c:v>43602.385416666599</c:v>
                </c:pt>
                <c:pt idx="32207">
                  <c:v>43602.40625</c:v>
                </c:pt>
                <c:pt idx="32208">
                  <c:v>43602.427083333401</c:v>
                </c:pt>
                <c:pt idx="32209">
                  <c:v>43602.447916666599</c:v>
                </c:pt>
                <c:pt idx="32210">
                  <c:v>43602.46875</c:v>
                </c:pt>
                <c:pt idx="32211">
                  <c:v>43602.489583333401</c:v>
                </c:pt>
                <c:pt idx="32212">
                  <c:v>43602.510416666599</c:v>
                </c:pt>
                <c:pt idx="32213">
                  <c:v>43602.53125</c:v>
                </c:pt>
                <c:pt idx="32214">
                  <c:v>43602.552083333401</c:v>
                </c:pt>
                <c:pt idx="32215">
                  <c:v>43602.572916666599</c:v>
                </c:pt>
                <c:pt idx="32216">
                  <c:v>43602.59375</c:v>
                </c:pt>
                <c:pt idx="32217">
                  <c:v>43602.614583333401</c:v>
                </c:pt>
                <c:pt idx="32218">
                  <c:v>43602.635416666599</c:v>
                </c:pt>
                <c:pt idx="32219">
                  <c:v>43602.65625</c:v>
                </c:pt>
                <c:pt idx="32220">
                  <c:v>43602.677083333401</c:v>
                </c:pt>
                <c:pt idx="32221">
                  <c:v>43602.697916666599</c:v>
                </c:pt>
                <c:pt idx="32222">
                  <c:v>43602.71875</c:v>
                </c:pt>
                <c:pt idx="32223">
                  <c:v>43602.739583333401</c:v>
                </c:pt>
                <c:pt idx="32224">
                  <c:v>43602.760416666599</c:v>
                </c:pt>
                <c:pt idx="32225">
                  <c:v>43602.78125</c:v>
                </c:pt>
                <c:pt idx="32226">
                  <c:v>43602.802083333401</c:v>
                </c:pt>
                <c:pt idx="32227">
                  <c:v>43602.822916666599</c:v>
                </c:pt>
                <c:pt idx="32228">
                  <c:v>43602.84375</c:v>
                </c:pt>
                <c:pt idx="32229">
                  <c:v>43602.864583333401</c:v>
                </c:pt>
                <c:pt idx="32230">
                  <c:v>43602.885416666599</c:v>
                </c:pt>
                <c:pt idx="32231">
                  <c:v>43602.90625</c:v>
                </c:pt>
                <c:pt idx="32232">
                  <c:v>43602.927083333401</c:v>
                </c:pt>
                <c:pt idx="32233">
                  <c:v>43602.947916666599</c:v>
                </c:pt>
                <c:pt idx="32234">
                  <c:v>43602.96875</c:v>
                </c:pt>
                <c:pt idx="32235">
                  <c:v>43602.989583333401</c:v>
                </c:pt>
                <c:pt idx="32236">
                  <c:v>43603.010416666599</c:v>
                </c:pt>
                <c:pt idx="32237">
                  <c:v>43603.03125</c:v>
                </c:pt>
                <c:pt idx="32238">
                  <c:v>43603.052083333401</c:v>
                </c:pt>
                <c:pt idx="32239">
                  <c:v>43603.072916666599</c:v>
                </c:pt>
                <c:pt idx="32240">
                  <c:v>43603.09375</c:v>
                </c:pt>
                <c:pt idx="32241">
                  <c:v>43603.114583333401</c:v>
                </c:pt>
                <c:pt idx="32242">
                  <c:v>43603.135416666599</c:v>
                </c:pt>
                <c:pt idx="32243">
                  <c:v>43603.15625</c:v>
                </c:pt>
                <c:pt idx="32244">
                  <c:v>43603.177083333401</c:v>
                </c:pt>
                <c:pt idx="32245">
                  <c:v>43603.197916666599</c:v>
                </c:pt>
                <c:pt idx="32246">
                  <c:v>43603.21875</c:v>
                </c:pt>
                <c:pt idx="32247">
                  <c:v>43603.239583333401</c:v>
                </c:pt>
                <c:pt idx="32248">
                  <c:v>43603.260416666599</c:v>
                </c:pt>
                <c:pt idx="32249">
                  <c:v>43603.28125</c:v>
                </c:pt>
                <c:pt idx="32250">
                  <c:v>43603.302083333401</c:v>
                </c:pt>
                <c:pt idx="32251">
                  <c:v>43603.322916666599</c:v>
                </c:pt>
                <c:pt idx="32252">
                  <c:v>43603.34375</c:v>
                </c:pt>
                <c:pt idx="32253">
                  <c:v>43603.364583333401</c:v>
                </c:pt>
                <c:pt idx="32254">
                  <c:v>43603.385416666599</c:v>
                </c:pt>
                <c:pt idx="32255">
                  <c:v>43603.40625</c:v>
                </c:pt>
                <c:pt idx="32256">
                  <c:v>43603.427083333401</c:v>
                </c:pt>
                <c:pt idx="32257">
                  <c:v>43603.447916666599</c:v>
                </c:pt>
                <c:pt idx="32258">
                  <c:v>43603.46875</c:v>
                </c:pt>
                <c:pt idx="32259">
                  <c:v>43603.489583333401</c:v>
                </c:pt>
                <c:pt idx="32260">
                  <c:v>43603.510416666599</c:v>
                </c:pt>
                <c:pt idx="32261">
                  <c:v>43603.53125</c:v>
                </c:pt>
                <c:pt idx="32262">
                  <c:v>43603.552083333401</c:v>
                </c:pt>
                <c:pt idx="32263">
                  <c:v>43603.572916666599</c:v>
                </c:pt>
                <c:pt idx="32264">
                  <c:v>43603.59375</c:v>
                </c:pt>
                <c:pt idx="32265">
                  <c:v>43603.614583333401</c:v>
                </c:pt>
                <c:pt idx="32266">
                  <c:v>43603.635416666599</c:v>
                </c:pt>
                <c:pt idx="32267">
                  <c:v>43603.65625</c:v>
                </c:pt>
                <c:pt idx="32268">
                  <c:v>43603.677083333401</c:v>
                </c:pt>
                <c:pt idx="32269">
                  <c:v>43603.697916666599</c:v>
                </c:pt>
                <c:pt idx="32270">
                  <c:v>43603.71875</c:v>
                </c:pt>
                <c:pt idx="32271">
                  <c:v>43603.739583333401</c:v>
                </c:pt>
                <c:pt idx="32272">
                  <c:v>43603.760416666599</c:v>
                </c:pt>
                <c:pt idx="32273">
                  <c:v>43603.78125</c:v>
                </c:pt>
                <c:pt idx="32274">
                  <c:v>43603.802083333401</c:v>
                </c:pt>
                <c:pt idx="32275">
                  <c:v>43603.822916666599</c:v>
                </c:pt>
                <c:pt idx="32276">
                  <c:v>43603.84375</c:v>
                </c:pt>
                <c:pt idx="32277">
                  <c:v>43603.864583333401</c:v>
                </c:pt>
                <c:pt idx="32278">
                  <c:v>43603.885416666599</c:v>
                </c:pt>
                <c:pt idx="32279">
                  <c:v>43603.90625</c:v>
                </c:pt>
                <c:pt idx="32280">
                  <c:v>43603.927083333401</c:v>
                </c:pt>
                <c:pt idx="32281">
                  <c:v>43603.947916666599</c:v>
                </c:pt>
                <c:pt idx="32282">
                  <c:v>43603.96875</c:v>
                </c:pt>
                <c:pt idx="32283">
                  <c:v>43603.989583333401</c:v>
                </c:pt>
                <c:pt idx="32284">
                  <c:v>43604.010416666599</c:v>
                </c:pt>
                <c:pt idx="32285">
                  <c:v>43604.03125</c:v>
                </c:pt>
                <c:pt idx="32286">
                  <c:v>43604.052083333401</c:v>
                </c:pt>
                <c:pt idx="32287">
                  <c:v>43604.072916666599</c:v>
                </c:pt>
                <c:pt idx="32288">
                  <c:v>43604.09375</c:v>
                </c:pt>
                <c:pt idx="32289">
                  <c:v>43604.114583333401</c:v>
                </c:pt>
                <c:pt idx="32290">
                  <c:v>43604.135416666599</c:v>
                </c:pt>
                <c:pt idx="32291">
                  <c:v>43604.15625</c:v>
                </c:pt>
                <c:pt idx="32292">
                  <c:v>43604.177083333401</c:v>
                </c:pt>
                <c:pt idx="32293">
                  <c:v>43604.197916666599</c:v>
                </c:pt>
                <c:pt idx="32294">
                  <c:v>43604.21875</c:v>
                </c:pt>
                <c:pt idx="32295">
                  <c:v>43604.239583333401</c:v>
                </c:pt>
                <c:pt idx="32296">
                  <c:v>43604.260416666599</c:v>
                </c:pt>
                <c:pt idx="32297">
                  <c:v>43604.28125</c:v>
                </c:pt>
                <c:pt idx="32298">
                  <c:v>43604.302083333401</c:v>
                </c:pt>
                <c:pt idx="32299">
                  <c:v>43604.322916666599</c:v>
                </c:pt>
                <c:pt idx="32300">
                  <c:v>43604.34375</c:v>
                </c:pt>
                <c:pt idx="32301">
                  <c:v>43604.364583333401</c:v>
                </c:pt>
                <c:pt idx="32302">
                  <c:v>43604.385416666599</c:v>
                </c:pt>
                <c:pt idx="32303">
                  <c:v>43604.40625</c:v>
                </c:pt>
                <c:pt idx="32304">
                  <c:v>43604.427083333401</c:v>
                </c:pt>
                <c:pt idx="32305">
                  <c:v>43604.447916666599</c:v>
                </c:pt>
                <c:pt idx="32306">
                  <c:v>43604.46875</c:v>
                </c:pt>
                <c:pt idx="32307">
                  <c:v>43604.489583333401</c:v>
                </c:pt>
                <c:pt idx="32308">
                  <c:v>43604.510416666599</c:v>
                </c:pt>
                <c:pt idx="32309">
                  <c:v>43604.53125</c:v>
                </c:pt>
                <c:pt idx="32310">
                  <c:v>43604.552083333401</c:v>
                </c:pt>
                <c:pt idx="32311">
                  <c:v>43604.572916666599</c:v>
                </c:pt>
                <c:pt idx="32312">
                  <c:v>43604.59375</c:v>
                </c:pt>
                <c:pt idx="32313">
                  <c:v>43604.614583333401</c:v>
                </c:pt>
                <c:pt idx="32314">
                  <c:v>43604.635416666599</c:v>
                </c:pt>
                <c:pt idx="32315">
                  <c:v>43604.65625</c:v>
                </c:pt>
                <c:pt idx="32316">
                  <c:v>43604.677083333401</c:v>
                </c:pt>
                <c:pt idx="32317">
                  <c:v>43604.697916666599</c:v>
                </c:pt>
                <c:pt idx="32318">
                  <c:v>43604.71875</c:v>
                </c:pt>
                <c:pt idx="32319">
                  <c:v>43604.739583333401</c:v>
                </c:pt>
                <c:pt idx="32320">
                  <c:v>43604.760416666599</c:v>
                </c:pt>
                <c:pt idx="32321">
                  <c:v>43604.78125</c:v>
                </c:pt>
                <c:pt idx="32322">
                  <c:v>43604.802083333401</c:v>
                </c:pt>
                <c:pt idx="32323">
                  <c:v>43604.822916666599</c:v>
                </c:pt>
                <c:pt idx="32324">
                  <c:v>43604.84375</c:v>
                </c:pt>
                <c:pt idx="32325">
                  <c:v>43604.864583333401</c:v>
                </c:pt>
                <c:pt idx="32326">
                  <c:v>43604.885416666599</c:v>
                </c:pt>
                <c:pt idx="32327">
                  <c:v>43604.90625</c:v>
                </c:pt>
                <c:pt idx="32328">
                  <c:v>43604.927083333401</c:v>
                </c:pt>
                <c:pt idx="32329">
                  <c:v>43604.947916666599</c:v>
                </c:pt>
                <c:pt idx="32330">
                  <c:v>43604.96875</c:v>
                </c:pt>
                <c:pt idx="32331">
                  <c:v>43604.989583333401</c:v>
                </c:pt>
                <c:pt idx="32332">
                  <c:v>43605.010416666599</c:v>
                </c:pt>
                <c:pt idx="32333">
                  <c:v>43605.03125</c:v>
                </c:pt>
                <c:pt idx="32334">
                  <c:v>43605.052083333401</c:v>
                </c:pt>
                <c:pt idx="32335">
                  <c:v>43605.072916666599</c:v>
                </c:pt>
                <c:pt idx="32336">
                  <c:v>43605.09375</c:v>
                </c:pt>
                <c:pt idx="32337">
                  <c:v>43605.114583333401</c:v>
                </c:pt>
                <c:pt idx="32338">
                  <c:v>43605.135416666599</c:v>
                </c:pt>
                <c:pt idx="32339">
                  <c:v>43605.15625</c:v>
                </c:pt>
                <c:pt idx="32340">
                  <c:v>43605.177083333401</c:v>
                </c:pt>
                <c:pt idx="32341">
                  <c:v>43605.197916666599</c:v>
                </c:pt>
                <c:pt idx="32342">
                  <c:v>43605.21875</c:v>
                </c:pt>
                <c:pt idx="32343">
                  <c:v>43605.239583333401</c:v>
                </c:pt>
                <c:pt idx="32344">
                  <c:v>43605.260416666599</c:v>
                </c:pt>
                <c:pt idx="32345">
                  <c:v>43605.28125</c:v>
                </c:pt>
                <c:pt idx="32346">
                  <c:v>43605.302083333401</c:v>
                </c:pt>
                <c:pt idx="32347">
                  <c:v>43605.322916666599</c:v>
                </c:pt>
                <c:pt idx="32348">
                  <c:v>43605.34375</c:v>
                </c:pt>
                <c:pt idx="32349">
                  <c:v>43605.364583333401</c:v>
                </c:pt>
                <c:pt idx="32350">
                  <c:v>43605.385416666599</c:v>
                </c:pt>
                <c:pt idx="32351">
                  <c:v>43605.40625</c:v>
                </c:pt>
                <c:pt idx="32352">
                  <c:v>43605.427083333401</c:v>
                </c:pt>
                <c:pt idx="32353">
                  <c:v>43605.447916666599</c:v>
                </c:pt>
                <c:pt idx="32354">
                  <c:v>43605.46875</c:v>
                </c:pt>
                <c:pt idx="32355">
                  <c:v>43605.489583333401</c:v>
                </c:pt>
                <c:pt idx="32356">
                  <c:v>43605.510416666599</c:v>
                </c:pt>
                <c:pt idx="32357">
                  <c:v>43605.53125</c:v>
                </c:pt>
                <c:pt idx="32358">
                  <c:v>43605.552083333401</c:v>
                </c:pt>
                <c:pt idx="32359">
                  <c:v>43605.572916666599</c:v>
                </c:pt>
                <c:pt idx="32360">
                  <c:v>43605.59375</c:v>
                </c:pt>
                <c:pt idx="32361">
                  <c:v>43605.614583333401</c:v>
                </c:pt>
                <c:pt idx="32362">
                  <c:v>43605.635416666599</c:v>
                </c:pt>
                <c:pt idx="32363">
                  <c:v>43605.65625</c:v>
                </c:pt>
                <c:pt idx="32364">
                  <c:v>43605.677083333401</c:v>
                </c:pt>
                <c:pt idx="32365">
                  <c:v>43605.697916666599</c:v>
                </c:pt>
                <c:pt idx="32366">
                  <c:v>43605.71875</c:v>
                </c:pt>
                <c:pt idx="32367">
                  <c:v>43605.739583333401</c:v>
                </c:pt>
                <c:pt idx="32368">
                  <c:v>43605.760416666599</c:v>
                </c:pt>
                <c:pt idx="32369">
                  <c:v>43605.78125</c:v>
                </c:pt>
                <c:pt idx="32370">
                  <c:v>43605.802083333401</c:v>
                </c:pt>
                <c:pt idx="32371">
                  <c:v>43605.822916666599</c:v>
                </c:pt>
                <c:pt idx="32372">
                  <c:v>43605.84375</c:v>
                </c:pt>
                <c:pt idx="32373">
                  <c:v>43605.864583333401</c:v>
                </c:pt>
                <c:pt idx="32374">
                  <c:v>43605.885416666599</c:v>
                </c:pt>
                <c:pt idx="32375">
                  <c:v>43605.90625</c:v>
                </c:pt>
                <c:pt idx="32376">
                  <c:v>43605.927083333401</c:v>
                </c:pt>
                <c:pt idx="32377">
                  <c:v>43605.947916666599</c:v>
                </c:pt>
                <c:pt idx="32378">
                  <c:v>43605.96875</c:v>
                </c:pt>
                <c:pt idx="32379">
                  <c:v>43605.989583333401</c:v>
                </c:pt>
                <c:pt idx="32380">
                  <c:v>43606.010416666599</c:v>
                </c:pt>
                <c:pt idx="32381">
                  <c:v>43606.03125</c:v>
                </c:pt>
                <c:pt idx="32382">
                  <c:v>43606.052083333401</c:v>
                </c:pt>
                <c:pt idx="32383">
                  <c:v>43606.072916666599</c:v>
                </c:pt>
                <c:pt idx="32384">
                  <c:v>43606.09375</c:v>
                </c:pt>
                <c:pt idx="32385">
                  <c:v>43606.114583333401</c:v>
                </c:pt>
                <c:pt idx="32386">
                  <c:v>43606.135416666599</c:v>
                </c:pt>
                <c:pt idx="32387">
                  <c:v>43606.15625</c:v>
                </c:pt>
                <c:pt idx="32388">
                  <c:v>43606.177083333401</c:v>
                </c:pt>
                <c:pt idx="32389">
                  <c:v>43606.197916666599</c:v>
                </c:pt>
                <c:pt idx="32390">
                  <c:v>43606.21875</c:v>
                </c:pt>
                <c:pt idx="32391">
                  <c:v>43606.239583333401</c:v>
                </c:pt>
                <c:pt idx="32392">
                  <c:v>43606.260416666599</c:v>
                </c:pt>
                <c:pt idx="32393">
                  <c:v>43606.28125</c:v>
                </c:pt>
                <c:pt idx="32394">
                  <c:v>43606.302083333401</c:v>
                </c:pt>
                <c:pt idx="32395">
                  <c:v>43606.322916666599</c:v>
                </c:pt>
                <c:pt idx="32396">
                  <c:v>43606.34375</c:v>
                </c:pt>
                <c:pt idx="32397">
                  <c:v>43606.364583333401</c:v>
                </c:pt>
                <c:pt idx="32398">
                  <c:v>43606.385416666599</c:v>
                </c:pt>
                <c:pt idx="32399">
                  <c:v>43606.40625</c:v>
                </c:pt>
                <c:pt idx="32400">
                  <c:v>43606.427083333401</c:v>
                </c:pt>
                <c:pt idx="32401">
                  <c:v>43606.447916666599</c:v>
                </c:pt>
                <c:pt idx="32402">
                  <c:v>43606.46875</c:v>
                </c:pt>
                <c:pt idx="32403">
                  <c:v>43606.489583333401</c:v>
                </c:pt>
                <c:pt idx="32404">
                  <c:v>43606.510416666599</c:v>
                </c:pt>
                <c:pt idx="32405">
                  <c:v>43606.53125</c:v>
                </c:pt>
                <c:pt idx="32406">
                  <c:v>43606.552083333401</c:v>
                </c:pt>
                <c:pt idx="32407">
                  <c:v>43606.572916666599</c:v>
                </c:pt>
                <c:pt idx="32408">
                  <c:v>43606.59375</c:v>
                </c:pt>
                <c:pt idx="32409">
                  <c:v>43606.614583333401</c:v>
                </c:pt>
                <c:pt idx="32410">
                  <c:v>43606.635416666599</c:v>
                </c:pt>
                <c:pt idx="32411">
                  <c:v>43606.65625</c:v>
                </c:pt>
                <c:pt idx="32412">
                  <c:v>43606.677083333401</c:v>
                </c:pt>
                <c:pt idx="32413">
                  <c:v>43606.697916666599</c:v>
                </c:pt>
                <c:pt idx="32414">
                  <c:v>43606.71875</c:v>
                </c:pt>
                <c:pt idx="32415">
                  <c:v>43606.739583333401</c:v>
                </c:pt>
                <c:pt idx="32416">
                  <c:v>43606.760416666599</c:v>
                </c:pt>
                <c:pt idx="32417">
                  <c:v>43606.78125</c:v>
                </c:pt>
                <c:pt idx="32418">
                  <c:v>43606.802083333401</c:v>
                </c:pt>
                <c:pt idx="32419">
                  <c:v>43606.822916666599</c:v>
                </c:pt>
                <c:pt idx="32420">
                  <c:v>43606.84375</c:v>
                </c:pt>
                <c:pt idx="32421">
                  <c:v>43606.864583333401</c:v>
                </c:pt>
                <c:pt idx="32422">
                  <c:v>43606.885416666599</c:v>
                </c:pt>
                <c:pt idx="32423">
                  <c:v>43606.90625</c:v>
                </c:pt>
                <c:pt idx="32424">
                  <c:v>43606.927083333401</c:v>
                </c:pt>
                <c:pt idx="32425">
                  <c:v>43606.947916666599</c:v>
                </c:pt>
                <c:pt idx="32426">
                  <c:v>43606.96875</c:v>
                </c:pt>
                <c:pt idx="32427">
                  <c:v>43606.989583333401</c:v>
                </c:pt>
                <c:pt idx="32428">
                  <c:v>43607.010416666599</c:v>
                </c:pt>
                <c:pt idx="32429">
                  <c:v>43607.03125</c:v>
                </c:pt>
                <c:pt idx="32430">
                  <c:v>43607.052083333401</c:v>
                </c:pt>
                <c:pt idx="32431">
                  <c:v>43607.072916666599</c:v>
                </c:pt>
                <c:pt idx="32432">
                  <c:v>43607.09375</c:v>
                </c:pt>
                <c:pt idx="32433">
                  <c:v>43607.114583333401</c:v>
                </c:pt>
                <c:pt idx="32434">
                  <c:v>43607.135416666599</c:v>
                </c:pt>
                <c:pt idx="32435">
                  <c:v>43607.15625</c:v>
                </c:pt>
                <c:pt idx="32436">
                  <c:v>43607.177083333401</c:v>
                </c:pt>
                <c:pt idx="32437">
                  <c:v>43607.197916666599</c:v>
                </c:pt>
                <c:pt idx="32438">
                  <c:v>43607.21875</c:v>
                </c:pt>
                <c:pt idx="32439">
                  <c:v>43607.239583333401</c:v>
                </c:pt>
                <c:pt idx="32440">
                  <c:v>43607.260416666599</c:v>
                </c:pt>
                <c:pt idx="32441">
                  <c:v>43607.28125</c:v>
                </c:pt>
                <c:pt idx="32442">
                  <c:v>43607.302083333401</c:v>
                </c:pt>
                <c:pt idx="32443">
                  <c:v>43607.322916666599</c:v>
                </c:pt>
                <c:pt idx="32444">
                  <c:v>43607.34375</c:v>
                </c:pt>
                <c:pt idx="32445">
                  <c:v>43607.364583333401</c:v>
                </c:pt>
                <c:pt idx="32446">
                  <c:v>43607.385416666599</c:v>
                </c:pt>
                <c:pt idx="32447">
                  <c:v>43607.40625</c:v>
                </c:pt>
                <c:pt idx="32448">
                  <c:v>43607.427083333401</c:v>
                </c:pt>
                <c:pt idx="32449">
                  <c:v>43607.447916666599</c:v>
                </c:pt>
                <c:pt idx="32450">
                  <c:v>43607.46875</c:v>
                </c:pt>
                <c:pt idx="32451">
                  <c:v>43607.489583333401</c:v>
                </c:pt>
                <c:pt idx="32452">
                  <c:v>43607.510416666599</c:v>
                </c:pt>
                <c:pt idx="32453">
                  <c:v>43607.53125</c:v>
                </c:pt>
                <c:pt idx="32454">
                  <c:v>43607.552083333401</c:v>
                </c:pt>
                <c:pt idx="32455">
                  <c:v>43607.572916666599</c:v>
                </c:pt>
                <c:pt idx="32456">
                  <c:v>43607.59375</c:v>
                </c:pt>
                <c:pt idx="32457">
                  <c:v>43607.614583333401</c:v>
                </c:pt>
                <c:pt idx="32458">
                  <c:v>43607.635416666599</c:v>
                </c:pt>
                <c:pt idx="32459">
                  <c:v>43607.65625</c:v>
                </c:pt>
                <c:pt idx="32460">
                  <c:v>43607.677083333401</c:v>
                </c:pt>
                <c:pt idx="32461">
                  <c:v>43607.697916666599</c:v>
                </c:pt>
                <c:pt idx="32462">
                  <c:v>43607.71875</c:v>
                </c:pt>
                <c:pt idx="32463">
                  <c:v>43607.739583333401</c:v>
                </c:pt>
                <c:pt idx="32464">
                  <c:v>43607.760416666599</c:v>
                </c:pt>
                <c:pt idx="32465">
                  <c:v>43607.78125</c:v>
                </c:pt>
                <c:pt idx="32466">
                  <c:v>43607.802083333401</c:v>
                </c:pt>
                <c:pt idx="32467">
                  <c:v>43607.822916666599</c:v>
                </c:pt>
                <c:pt idx="32468">
                  <c:v>43607.84375</c:v>
                </c:pt>
                <c:pt idx="32469">
                  <c:v>43607.864583333401</c:v>
                </c:pt>
                <c:pt idx="32470">
                  <c:v>43607.885416666599</c:v>
                </c:pt>
                <c:pt idx="32471">
                  <c:v>43607.90625</c:v>
                </c:pt>
                <c:pt idx="32472">
                  <c:v>43607.927083333401</c:v>
                </c:pt>
                <c:pt idx="32473">
                  <c:v>43607.947916666599</c:v>
                </c:pt>
                <c:pt idx="32474">
                  <c:v>43607.96875</c:v>
                </c:pt>
                <c:pt idx="32475">
                  <c:v>43607.989583333401</c:v>
                </c:pt>
                <c:pt idx="32476">
                  <c:v>43608.010416666599</c:v>
                </c:pt>
                <c:pt idx="32477">
                  <c:v>43608.03125</c:v>
                </c:pt>
                <c:pt idx="32478">
                  <c:v>43608.052083333401</c:v>
                </c:pt>
                <c:pt idx="32479">
                  <c:v>43608.072916666599</c:v>
                </c:pt>
                <c:pt idx="32480">
                  <c:v>43608.09375</c:v>
                </c:pt>
                <c:pt idx="32481">
                  <c:v>43608.114583333401</c:v>
                </c:pt>
                <c:pt idx="32482">
                  <c:v>43608.135416666599</c:v>
                </c:pt>
                <c:pt idx="32483">
                  <c:v>43608.15625</c:v>
                </c:pt>
                <c:pt idx="32484">
                  <c:v>43608.177083333401</c:v>
                </c:pt>
                <c:pt idx="32485">
                  <c:v>43608.197916666599</c:v>
                </c:pt>
                <c:pt idx="32486">
                  <c:v>43608.21875</c:v>
                </c:pt>
                <c:pt idx="32487">
                  <c:v>43608.239583333401</c:v>
                </c:pt>
                <c:pt idx="32488">
                  <c:v>43608.260416666599</c:v>
                </c:pt>
                <c:pt idx="32489">
                  <c:v>43608.28125</c:v>
                </c:pt>
                <c:pt idx="32490">
                  <c:v>43608.302083333401</c:v>
                </c:pt>
                <c:pt idx="32491">
                  <c:v>43608.322916666599</c:v>
                </c:pt>
                <c:pt idx="32492">
                  <c:v>43608.34375</c:v>
                </c:pt>
                <c:pt idx="32493">
                  <c:v>43608.364583333401</c:v>
                </c:pt>
                <c:pt idx="32494">
                  <c:v>43608.385416666599</c:v>
                </c:pt>
                <c:pt idx="32495">
                  <c:v>43608.40625</c:v>
                </c:pt>
                <c:pt idx="32496">
                  <c:v>43608.427083333401</c:v>
                </c:pt>
                <c:pt idx="32497">
                  <c:v>43608.447916666599</c:v>
                </c:pt>
                <c:pt idx="32498">
                  <c:v>43608.46875</c:v>
                </c:pt>
                <c:pt idx="32499">
                  <c:v>43608.489583333401</c:v>
                </c:pt>
                <c:pt idx="32500">
                  <c:v>43608.510416666599</c:v>
                </c:pt>
                <c:pt idx="32501">
                  <c:v>43608.53125</c:v>
                </c:pt>
                <c:pt idx="32502">
                  <c:v>43608.552083333401</c:v>
                </c:pt>
                <c:pt idx="32503">
                  <c:v>43608.572916666599</c:v>
                </c:pt>
                <c:pt idx="32504">
                  <c:v>43608.59375</c:v>
                </c:pt>
                <c:pt idx="32505">
                  <c:v>43608.614583333401</c:v>
                </c:pt>
                <c:pt idx="32506">
                  <c:v>43608.635416666599</c:v>
                </c:pt>
                <c:pt idx="32507">
                  <c:v>43608.65625</c:v>
                </c:pt>
                <c:pt idx="32508">
                  <c:v>43608.677083333401</c:v>
                </c:pt>
                <c:pt idx="32509">
                  <c:v>43608.697916666599</c:v>
                </c:pt>
                <c:pt idx="32510">
                  <c:v>43608.71875</c:v>
                </c:pt>
                <c:pt idx="32511">
                  <c:v>43608.739583333401</c:v>
                </c:pt>
                <c:pt idx="32512">
                  <c:v>43608.760416666599</c:v>
                </c:pt>
                <c:pt idx="32513">
                  <c:v>43608.78125</c:v>
                </c:pt>
                <c:pt idx="32514">
                  <c:v>43608.802083333401</c:v>
                </c:pt>
                <c:pt idx="32515">
                  <c:v>43608.822916666599</c:v>
                </c:pt>
                <c:pt idx="32516">
                  <c:v>43608.84375</c:v>
                </c:pt>
                <c:pt idx="32517">
                  <c:v>43608.864583333401</c:v>
                </c:pt>
                <c:pt idx="32518">
                  <c:v>43608.885416666599</c:v>
                </c:pt>
                <c:pt idx="32519">
                  <c:v>43608.90625</c:v>
                </c:pt>
                <c:pt idx="32520">
                  <c:v>43608.927083333401</c:v>
                </c:pt>
                <c:pt idx="32521">
                  <c:v>43608.947916666599</c:v>
                </c:pt>
                <c:pt idx="32522">
                  <c:v>43608.96875</c:v>
                </c:pt>
                <c:pt idx="32523">
                  <c:v>43608.989583333401</c:v>
                </c:pt>
                <c:pt idx="32524">
                  <c:v>43609.010416666599</c:v>
                </c:pt>
                <c:pt idx="32525">
                  <c:v>43609.03125</c:v>
                </c:pt>
                <c:pt idx="32526">
                  <c:v>43609.052083333401</c:v>
                </c:pt>
                <c:pt idx="32527">
                  <c:v>43609.072916666599</c:v>
                </c:pt>
                <c:pt idx="32528">
                  <c:v>43609.09375</c:v>
                </c:pt>
                <c:pt idx="32529">
                  <c:v>43609.114583333401</c:v>
                </c:pt>
                <c:pt idx="32530">
                  <c:v>43609.135416666599</c:v>
                </c:pt>
                <c:pt idx="32531">
                  <c:v>43609.15625</c:v>
                </c:pt>
                <c:pt idx="32532">
                  <c:v>43609.177083333401</c:v>
                </c:pt>
                <c:pt idx="32533">
                  <c:v>43609.197916666599</c:v>
                </c:pt>
                <c:pt idx="32534">
                  <c:v>43609.21875</c:v>
                </c:pt>
                <c:pt idx="32535">
                  <c:v>43609.239583333401</c:v>
                </c:pt>
                <c:pt idx="32536">
                  <c:v>43609.260416666599</c:v>
                </c:pt>
                <c:pt idx="32537">
                  <c:v>43609.28125</c:v>
                </c:pt>
                <c:pt idx="32538">
                  <c:v>43609.302083333401</c:v>
                </c:pt>
                <c:pt idx="32539">
                  <c:v>43609.322916666599</c:v>
                </c:pt>
                <c:pt idx="32540">
                  <c:v>43609.34375</c:v>
                </c:pt>
                <c:pt idx="32541">
                  <c:v>43609.364583333401</c:v>
                </c:pt>
                <c:pt idx="32542">
                  <c:v>43609.385416666599</c:v>
                </c:pt>
                <c:pt idx="32543">
                  <c:v>43609.40625</c:v>
                </c:pt>
                <c:pt idx="32544">
                  <c:v>43609.427083333401</c:v>
                </c:pt>
                <c:pt idx="32545">
                  <c:v>43609.447916666599</c:v>
                </c:pt>
                <c:pt idx="32546">
                  <c:v>43609.46875</c:v>
                </c:pt>
                <c:pt idx="32547">
                  <c:v>43609.489583333401</c:v>
                </c:pt>
                <c:pt idx="32548">
                  <c:v>43609.510416666599</c:v>
                </c:pt>
                <c:pt idx="32549">
                  <c:v>43609.53125</c:v>
                </c:pt>
                <c:pt idx="32550">
                  <c:v>43609.552083333401</c:v>
                </c:pt>
                <c:pt idx="32551">
                  <c:v>43609.572916666599</c:v>
                </c:pt>
                <c:pt idx="32552">
                  <c:v>43609.59375</c:v>
                </c:pt>
                <c:pt idx="32553">
                  <c:v>43609.614583333401</c:v>
                </c:pt>
                <c:pt idx="32554">
                  <c:v>43609.635416666599</c:v>
                </c:pt>
                <c:pt idx="32555">
                  <c:v>43609.65625</c:v>
                </c:pt>
                <c:pt idx="32556">
                  <c:v>43609.677083333401</c:v>
                </c:pt>
                <c:pt idx="32557">
                  <c:v>43609.697916666599</c:v>
                </c:pt>
                <c:pt idx="32558">
                  <c:v>43609.71875</c:v>
                </c:pt>
                <c:pt idx="32559">
                  <c:v>43609.739583333401</c:v>
                </c:pt>
                <c:pt idx="32560">
                  <c:v>43609.760416666599</c:v>
                </c:pt>
                <c:pt idx="32561">
                  <c:v>43609.78125</c:v>
                </c:pt>
                <c:pt idx="32562">
                  <c:v>43609.802083333401</c:v>
                </c:pt>
                <c:pt idx="32563">
                  <c:v>43609.822916666599</c:v>
                </c:pt>
                <c:pt idx="32564">
                  <c:v>43609.84375</c:v>
                </c:pt>
                <c:pt idx="32565">
                  <c:v>43609.864583333401</c:v>
                </c:pt>
                <c:pt idx="32566">
                  <c:v>43609.885416666599</c:v>
                </c:pt>
                <c:pt idx="32567">
                  <c:v>43609.90625</c:v>
                </c:pt>
                <c:pt idx="32568">
                  <c:v>43609.927083333401</c:v>
                </c:pt>
                <c:pt idx="32569">
                  <c:v>43609.947916666599</c:v>
                </c:pt>
                <c:pt idx="32570">
                  <c:v>43609.96875</c:v>
                </c:pt>
                <c:pt idx="32571">
                  <c:v>43609.989583333401</c:v>
                </c:pt>
                <c:pt idx="32572">
                  <c:v>43610.010416666599</c:v>
                </c:pt>
                <c:pt idx="32573">
                  <c:v>43610.03125</c:v>
                </c:pt>
                <c:pt idx="32574">
                  <c:v>43610.052083333401</c:v>
                </c:pt>
                <c:pt idx="32575">
                  <c:v>43610.072916666599</c:v>
                </c:pt>
                <c:pt idx="32576">
                  <c:v>43610.09375</c:v>
                </c:pt>
                <c:pt idx="32577">
                  <c:v>43610.114583333401</c:v>
                </c:pt>
                <c:pt idx="32578">
                  <c:v>43610.135416666599</c:v>
                </c:pt>
                <c:pt idx="32579">
                  <c:v>43610.15625</c:v>
                </c:pt>
                <c:pt idx="32580">
                  <c:v>43610.177083333401</c:v>
                </c:pt>
                <c:pt idx="32581">
                  <c:v>43610.197916666599</c:v>
                </c:pt>
                <c:pt idx="32582">
                  <c:v>43610.21875</c:v>
                </c:pt>
                <c:pt idx="32583">
                  <c:v>43610.239583333401</c:v>
                </c:pt>
                <c:pt idx="32584">
                  <c:v>43610.260416666599</c:v>
                </c:pt>
                <c:pt idx="32585">
                  <c:v>43610.28125</c:v>
                </c:pt>
                <c:pt idx="32586">
                  <c:v>43610.302083333401</c:v>
                </c:pt>
                <c:pt idx="32587">
                  <c:v>43610.322916666599</c:v>
                </c:pt>
                <c:pt idx="32588">
                  <c:v>43610.34375</c:v>
                </c:pt>
                <c:pt idx="32589">
                  <c:v>43610.364583333401</c:v>
                </c:pt>
                <c:pt idx="32590">
                  <c:v>43610.385416666599</c:v>
                </c:pt>
                <c:pt idx="32591">
                  <c:v>43610.40625</c:v>
                </c:pt>
                <c:pt idx="32592">
                  <c:v>43610.427083333401</c:v>
                </c:pt>
                <c:pt idx="32593">
                  <c:v>43610.447916666599</c:v>
                </c:pt>
                <c:pt idx="32594">
                  <c:v>43610.46875</c:v>
                </c:pt>
                <c:pt idx="32595">
                  <c:v>43610.489583333401</c:v>
                </c:pt>
                <c:pt idx="32596">
                  <c:v>43610.510416666599</c:v>
                </c:pt>
                <c:pt idx="32597">
                  <c:v>43610.53125</c:v>
                </c:pt>
                <c:pt idx="32598">
                  <c:v>43610.552083333401</c:v>
                </c:pt>
                <c:pt idx="32599">
                  <c:v>43610.572916666599</c:v>
                </c:pt>
                <c:pt idx="32600">
                  <c:v>43610.59375</c:v>
                </c:pt>
                <c:pt idx="32601">
                  <c:v>43610.614583333401</c:v>
                </c:pt>
                <c:pt idx="32602">
                  <c:v>43610.635416666599</c:v>
                </c:pt>
                <c:pt idx="32603">
                  <c:v>43610.65625</c:v>
                </c:pt>
                <c:pt idx="32604">
                  <c:v>43610.677083333401</c:v>
                </c:pt>
                <c:pt idx="32605">
                  <c:v>43610.697916666599</c:v>
                </c:pt>
                <c:pt idx="32606">
                  <c:v>43610.71875</c:v>
                </c:pt>
                <c:pt idx="32607">
                  <c:v>43610.739583333401</c:v>
                </c:pt>
                <c:pt idx="32608">
                  <c:v>43610.760416666599</c:v>
                </c:pt>
                <c:pt idx="32609">
                  <c:v>43610.78125</c:v>
                </c:pt>
                <c:pt idx="32610">
                  <c:v>43610.802083333401</c:v>
                </c:pt>
                <c:pt idx="32611">
                  <c:v>43610.822916666599</c:v>
                </c:pt>
                <c:pt idx="32612">
                  <c:v>43610.84375</c:v>
                </c:pt>
                <c:pt idx="32613">
                  <c:v>43610.864583333401</c:v>
                </c:pt>
                <c:pt idx="32614">
                  <c:v>43610.885416666599</c:v>
                </c:pt>
                <c:pt idx="32615">
                  <c:v>43610.90625</c:v>
                </c:pt>
                <c:pt idx="32616">
                  <c:v>43610.927083333401</c:v>
                </c:pt>
                <c:pt idx="32617">
                  <c:v>43610.947916666599</c:v>
                </c:pt>
                <c:pt idx="32618">
                  <c:v>43610.96875</c:v>
                </c:pt>
                <c:pt idx="32619">
                  <c:v>43610.989583333401</c:v>
                </c:pt>
                <c:pt idx="32620">
                  <c:v>43611.010416666599</c:v>
                </c:pt>
                <c:pt idx="32621">
                  <c:v>43611.03125</c:v>
                </c:pt>
                <c:pt idx="32622">
                  <c:v>43611.052083333401</c:v>
                </c:pt>
                <c:pt idx="32623">
                  <c:v>43611.072916666599</c:v>
                </c:pt>
                <c:pt idx="32624">
                  <c:v>43611.09375</c:v>
                </c:pt>
                <c:pt idx="32625">
                  <c:v>43611.114583333401</c:v>
                </c:pt>
                <c:pt idx="32626">
                  <c:v>43611.135416666599</c:v>
                </c:pt>
                <c:pt idx="32627">
                  <c:v>43611.15625</c:v>
                </c:pt>
                <c:pt idx="32628">
                  <c:v>43611.177083333401</c:v>
                </c:pt>
                <c:pt idx="32629">
                  <c:v>43611.197916666599</c:v>
                </c:pt>
                <c:pt idx="32630">
                  <c:v>43611.21875</c:v>
                </c:pt>
                <c:pt idx="32631">
                  <c:v>43611.239583333401</c:v>
                </c:pt>
                <c:pt idx="32632">
                  <c:v>43611.260416666599</c:v>
                </c:pt>
                <c:pt idx="32633">
                  <c:v>43611.28125</c:v>
                </c:pt>
                <c:pt idx="32634">
                  <c:v>43611.302083333401</c:v>
                </c:pt>
                <c:pt idx="32635">
                  <c:v>43611.322916666599</c:v>
                </c:pt>
                <c:pt idx="32636">
                  <c:v>43611.34375</c:v>
                </c:pt>
                <c:pt idx="32637">
                  <c:v>43611.364583333401</c:v>
                </c:pt>
                <c:pt idx="32638">
                  <c:v>43611.385416666599</c:v>
                </c:pt>
                <c:pt idx="32639">
                  <c:v>43611.40625</c:v>
                </c:pt>
                <c:pt idx="32640">
                  <c:v>43611.427083333401</c:v>
                </c:pt>
                <c:pt idx="32641">
                  <c:v>43611.447916666599</c:v>
                </c:pt>
                <c:pt idx="32642">
                  <c:v>43611.46875</c:v>
                </c:pt>
                <c:pt idx="32643">
                  <c:v>43611.489583333401</c:v>
                </c:pt>
                <c:pt idx="32644">
                  <c:v>43611.510416666599</c:v>
                </c:pt>
                <c:pt idx="32645">
                  <c:v>43611.53125</c:v>
                </c:pt>
                <c:pt idx="32646">
                  <c:v>43611.552083333401</c:v>
                </c:pt>
                <c:pt idx="32647">
                  <c:v>43611.572916666599</c:v>
                </c:pt>
                <c:pt idx="32648">
                  <c:v>43611.59375</c:v>
                </c:pt>
                <c:pt idx="32649">
                  <c:v>43611.614583333401</c:v>
                </c:pt>
                <c:pt idx="32650">
                  <c:v>43611.635416666599</c:v>
                </c:pt>
                <c:pt idx="32651">
                  <c:v>43611.65625</c:v>
                </c:pt>
                <c:pt idx="32652">
                  <c:v>43611.677083333401</c:v>
                </c:pt>
                <c:pt idx="32653">
                  <c:v>43611.697916666599</c:v>
                </c:pt>
                <c:pt idx="32654">
                  <c:v>43611.71875</c:v>
                </c:pt>
                <c:pt idx="32655">
                  <c:v>43611.739583333401</c:v>
                </c:pt>
                <c:pt idx="32656">
                  <c:v>43611.760416666599</c:v>
                </c:pt>
                <c:pt idx="32657">
                  <c:v>43611.78125</c:v>
                </c:pt>
                <c:pt idx="32658">
                  <c:v>43611.802083333401</c:v>
                </c:pt>
                <c:pt idx="32659">
                  <c:v>43611.822916666599</c:v>
                </c:pt>
                <c:pt idx="32660">
                  <c:v>43611.84375</c:v>
                </c:pt>
                <c:pt idx="32661">
                  <c:v>43611.864583333401</c:v>
                </c:pt>
                <c:pt idx="32662">
                  <c:v>43611.885416666599</c:v>
                </c:pt>
                <c:pt idx="32663">
                  <c:v>43611.90625</c:v>
                </c:pt>
                <c:pt idx="32664">
                  <c:v>43611.927083333401</c:v>
                </c:pt>
                <c:pt idx="32665">
                  <c:v>43611.947916666599</c:v>
                </c:pt>
                <c:pt idx="32666">
                  <c:v>43611.96875</c:v>
                </c:pt>
                <c:pt idx="32667">
                  <c:v>43611.989583333401</c:v>
                </c:pt>
                <c:pt idx="32668">
                  <c:v>43612.010416666599</c:v>
                </c:pt>
                <c:pt idx="32669">
                  <c:v>43612.03125</c:v>
                </c:pt>
                <c:pt idx="32670">
                  <c:v>43612.052083333401</c:v>
                </c:pt>
                <c:pt idx="32671">
                  <c:v>43612.072916666599</c:v>
                </c:pt>
                <c:pt idx="32672">
                  <c:v>43612.09375</c:v>
                </c:pt>
                <c:pt idx="32673">
                  <c:v>43612.114583333401</c:v>
                </c:pt>
                <c:pt idx="32674">
                  <c:v>43612.135416666599</c:v>
                </c:pt>
                <c:pt idx="32675">
                  <c:v>43612.15625</c:v>
                </c:pt>
                <c:pt idx="32676">
                  <c:v>43612.177083333401</c:v>
                </c:pt>
                <c:pt idx="32677">
                  <c:v>43612.197916666599</c:v>
                </c:pt>
                <c:pt idx="32678">
                  <c:v>43612.21875</c:v>
                </c:pt>
                <c:pt idx="32679">
                  <c:v>43612.239583333401</c:v>
                </c:pt>
                <c:pt idx="32680">
                  <c:v>43612.260416666599</c:v>
                </c:pt>
                <c:pt idx="32681">
                  <c:v>43612.28125</c:v>
                </c:pt>
                <c:pt idx="32682">
                  <c:v>43612.302083333401</c:v>
                </c:pt>
                <c:pt idx="32683">
                  <c:v>43612.322916666599</c:v>
                </c:pt>
                <c:pt idx="32684">
                  <c:v>43612.34375</c:v>
                </c:pt>
                <c:pt idx="32685">
                  <c:v>43612.364583333401</c:v>
                </c:pt>
                <c:pt idx="32686">
                  <c:v>43612.385416666599</c:v>
                </c:pt>
                <c:pt idx="32687">
                  <c:v>43612.40625</c:v>
                </c:pt>
                <c:pt idx="32688">
                  <c:v>43612.427083333401</c:v>
                </c:pt>
                <c:pt idx="32689">
                  <c:v>43612.447916666599</c:v>
                </c:pt>
                <c:pt idx="32690">
                  <c:v>43612.46875</c:v>
                </c:pt>
                <c:pt idx="32691">
                  <c:v>43612.489583333401</c:v>
                </c:pt>
                <c:pt idx="32692">
                  <c:v>43612.510416666599</c:v>
                </c:pt>
                <c:pt idx="32693">
                  <c:v>43612.53125</c:v>
                </c:pt>
                <c:pt idx="32694">
                  <c:v>43612.552083333401</c:v>
                </c:pt>
                <c:pt idx="32695">
                  <c:v>43612.572916666599</c:v>
                </c:pt>
                <c:pt idx="32696">
                  <c:v>43612.59375</c:v>
                </c:pt>
                <c:pt idx="32697">
                  <c:v>43612.614583333401</c:v>
                </c:pt>
                <c:pt idx="32698">
                  <c:v>43612.635416666599</c:v>
                </c:pt>
                <c:pt idx="32699">
                  <c:v>43612.65625</c:v>
                </c:pt>
                <c:pt idx="32700">
                  <c:v>43612.677083333401</c:v>
                </c:pt>
                <c:pt idx="32701">
                  <c:v>43612.697916666599</c:v>
                </c:pt>
                <c:pt idx="32702">
                  <c:v>43612.71875</c:v>
                </c:pt>
                <c:pt idx="32703">
                  <c:v>43612.739583333401</c:v>
                </c:pt>
                <c:pt idx="32704">
                  <c:v>43612.760416666599</c:v>
                </c:pt>
                <c:pt idx="32705">
                  <c:v>43612.78125</c:v>
                </c:pt>
                <c:pt idx="32706">
                  <c:v>43612.802083333401</c:v>
                </c:pt>
                <c:pt idx="32707">
                  <c:v>43612.822916666599</c:v>
                </c:pt>
                <c:pt idx="32708">
                  <c:v>43612.84375</c:v>
                </c:pt>
                <c:pt idx="32709">
                  <c:v>43612.864583333401</c:v>
                </c:pt>
                <c:pt idx="32710">
                  <c:v>43612.885416666599</c:v>
                </c:pt>
                <c:pt idx="32711">
                  <c:v>43612.90625</c:v>
                </c:pt>
                <c:pt idx="32712">
                  <c:v>43612.927083333401</c:v>
                </c:pt>
                <c:pt idx="32713">
                  <c:v>43612.947916666599</c:v>
                </c:pt>
                <c:pt idx="32714">
                  <c:v>43612.96875</c:v>
                </c:pt>
                <c:pt idx="32715">
                  <c:v>43612.989583333401</c:v>
                </c:pt>
                <c:pt idx="32716">
                  <c:v>43613.010416666599</c:v>
                </c:pt>
                <c:pt idx="32717">
                  <c:v>43613.03125</c:v>
                </c:pt>
                <c:pt idx="32718">
                  <c:v>43613.052083333401</c:v>
                </c:pt>
                <c:pt idx="32719">
                  <c:v>43613.072916666599</c:v>
                </c:pt>
                <c:pt idx="32720">
                  <c:v>43613.09375</c:v>
                </c:pt>
                <c:pt idx="32721">
                  <c:v>43613.114583333401</c:v>
                </c:pt>
                <c:pt idx="32722">
                  <c:v>43613.135416666599</c:v>
                </c:pt>
                <c:pt idx="32723">
                  <c:v>43613.15625</c:v>
                </c:pt>
                <c:pt idx="32724">
                  <c:v>43613.177083333401</c:v>
                </c:pt>
                <c:pt idx="32725">
                  <c:v>43613.197916666599</c:v>
                </c:pt>
                <c:pt idx="32726">
                  <c:v>43613.21875</c:v>
                </c:pt>
                <c:pt idx="32727">
                  <c:v>43613.239583333401</c:v>
                </c:pt>
                <c:pt idx="32728">
                  <c:v>43613.260416666599</c:v>
                </c:pt>
                <c:pt idx="32729">
                  <c:v>43613.28125</c:v>
                </c:pt>
                <c:pt idx="32730">
                  <c:v>43613.302083333401</c:v>
                </c:pt>
                <c:pt idx="32731">
                  <c:v>43613.322916666599</c:v>
                </c:pt>
                <c:pt idx="32732">
                  <c:v>43613.34375</c:v>
                </c:pt>
                <c:pt idx="32733">
                  <c:v>43613.364583333401</c:v>
                </c:pt>
                <c:pt idx="32734">
                  <c:v>43613.385416666599</c:v>
                </c:pt>
                <c:pt idx="32735">
                  <c:v>43613.40625</c:v>
                </c:pt>
                <c:pt idx="32736">
                  <c:v>43613.427083333401</c:v>
                </c:pt>
                <c:pt idx="32737">
                  <c:v>43613.447916666599</c:v>
                </c:pt>
                <c:pt idx="32738">
                  <c:v>43613.46875</c:v>
                </c:pt>
                <c:pt idx="32739">
                  <c:v>43613.489583333401</c:v>
                </c:pt>
                <c:pt idx="32740">
                  <c:v>43613.510416666599</c:v>
                </c:pt>
                <c:pt idx="32741">
                  <c:v>43613.53125</c:v>
                </c:pt>
                <c:pt idx="32742">
                  <c:v>43613.552083333401</c:v>
                </c:pt>
                <c:pt idx="32743">
                  <c:v>43613.572916666599</c:v>
                </c:pt>
                <c:pt idx="32744">
                  <c:v>43613.59375</c:v>
                </c:pt>
                <c:pt idx="32745">
                  <c:v>43613.614583333401</c:v>
                </c:pt>
                <c:pt idx="32746">
                  <c:v>43613.635416666599</c:v>
                </c:pt>
                <c:pt idx="32747">
                  <c:v>43613.65625</c:v>
                </c:pt>
                <c:pt idx="32748">
                  <c:v>43613.677083333401</c:v>
                </c:pt>
                <c:pt idx="32749">
                  <c:v>43613.697916666599</c:v>
                </c:pt>
                <c:pt idx="32750">
                  <c:v>43613.71875</c:v>
                </c:pt>
                <c:pt idx="32751">
                  <c:v>43613.739583333401</c:v>
                </c:pt>
                <c:pt idx="32752">
                  <c:v>43613.760416666599</c:v>
                </c:pt>
                <c:pt idx="32753">
                  <c:v>43613.78125</c:v>
                </c:pt>
                <c:pt idx="32754">
                  <c:v>43613.802083333401</c:v>
                </c:pt>
                <c:pt idx="32755">
                  <c:v>43613.822916666599</c:v>
                </c:pt>
                <c:pt idx="32756">
                  <c:v>43613.84375</c:v>
                </c:pt>
                <c:pt idx="32757">
                  <c:v>43613.864583333401</c:v>
                </c:pt>
                <c:pt idx="32758">
                  <c:v>43613.885416666599</c:v>
                </c:pt>
                <c:pt idx="32759">
                  <c:v>43613.90625</c:v>
                </c:pt>
                <c:pt idx="32760">
                  <c:v>43613.927083333401</c:v>
                </c:pt>
                <c:pt idx="32761">
                  <c:v>43613.947916666599</c:v>
                </c:pt>
                <c:pt idx="32762">
                  <c:v>43613.96875</c:v>
                </c:pt>
                <c:pt idx="32763">
                  <c:v>43613.989583333401</c:v>
                </c:pt>
                <c:pt idx="32764">
                  <c:v>43614.010416666599</c:v>
                </c:pt>
                <c:pt idx="32765">
                  <c:v>43614.03125</c:v>
                </c:pt>
                <c:pt idx="32766">
                  <c:v>43614.052083333401</c:v>
                </c:pt>
                <c:pt idx="32767">
                  <c:v>43614.072916666599</c:v>
                </c:pt>
                <c:pt idx="32768">
                  <c:v>43614.09375</c:v>
                </c:pt>
                <c:pt idx="32769">
                  <c:v>43614.114583333401</c:v>
                </c:pt>
                <c:pt idx="32770">
                  <c:v>43614.135416666599</c:v>
                </c:pt>
                <c:pt idx="32771">
                  <c:v>43614.15625</c:v>
                </c:pt>
                <c:pt idx="32772">
                  <c:v>43614.177083333401</c:v>
                </c:pt>
                <c:pt idx="32773">
                  <c:v>43614.197916666599</c:v>
                </c:pt>
                <c:pt idx="32774">
                  <c:v>43614.21875</c:v>
                </c:pt>
                <c:pt idx="32775">
                  <c:v>43614.239583333401</c:v>
                </c:pt>
                <c:pt idx="32776">
                  <c:v>43614.260416666599</c:v>
                </c:pt>
                <c:pt idx="32777">
                  <c:v>43614.28125</c:v>
                </c:pt>
                <c:pt idx="32778">
                  <c:v>43614.302083333401</c:v>
                </c:pt>
                <c:pt idx="32779">
                  <c:v>43614.322916666599</c:v>
                </c:pt>
                <c:pt idx="32780">
                  <c:v>43614.34375</c:v>
                </c:pt>
                <c:pt idx="32781">
                  <c:v>43614.364583333401</c:v>
                </c:pt>
                <c:pt idx="32782">
                  <c:v>43614.385416666599</c:v>
                </c:pt>
                <c:pt idx="32783">
                  <c:v>43614.40625</c:v>
                </c:pt>
                <c:pt idx="32784">
                  <c:v>43614.427083333401</c:v>
                </c:pt>
                <c:pt idx="32785">
                  <c:v>43614.447916666599</c:v>
                </c:pt>
                <c:pt idx="32786">
                  <c:v>43614.46875</c:v>
                </c:pt>
                <c:pt idx="32787">
                  <c:v>43614.489583333401</c:v>
                </c:pt>
                <c:pt idx="32788">
                  <c:v>43614.510416666599</c:v>
                </c:pt>
                <c:pt idx="32789">
                  <c:v>43614.53125</c:v>
                </c:pt>
                <c:pt idx="32790">
                  <c:v>43614.552083333401</c:v>
                </c:pt>
                <c:pt idx="32791">
                  <c:v>43614.572916666599</c:v>
                </c:pt>
                <c:pt idx="32792">
                  <c:v>43614.59375</c:v>
                </c:pt>
                <c:pt idx="32793">
                  <c:v>43614.614583333401</c:v>
                </c:pt>
                <c:pt idx="32794">
                  <c:v>43614.635416666599</c:v>
                </c:pt>
                <c:pt idx="32795">
                  <c:v>43614.65625</c:v>
                </c:pt>
                <c:pt idx="32796">
                  <c:v>43614.677083333401</c:v>
                </c:pt>
                <c:pt idx="32797">
                  <c:v>43614.697916666599</c:v>
                </c:pt>
                <c:pt idx="32798">
                  <c:v>43614.71875</c:v>
                </c:pt>
                <c:pt idx="32799">
                  <c:v>43614.739583333401</c:v>
                </c:pt>
                <c:pt idx="32800">
                  <c:v>43614.760416666599</c:v>
                </c:pt>
                <c:pt idx="32801">
                  <c:v>43614.78125</c:v>
                </c:pt>
                <c:pt idx="32802">
                  <c:v>43614.802083333401</c:v>
                </c:pt>
                <c:pt idx="32803">
                  <c:v>43614.822916666599</c:v>
                </c:pt>
                <c:pt idx="32804">
                  <c:v>43614.84375</c:v>
                </c:pt>
                <c:pt idx="32805">
                  <c:v>43614.864583333401</c:v>
                </c:pt>
                <c:pt idx="32806">
                  <c:v>43614.885416666599</c:v>
                </c:pt>
                <c:pt idx="32807">
                  <c:v>43614.90625</c:v>
                </c:pt>
                <c:pt idx="32808">
                  <c:v>43614.927083333401</c:v>
                </c:pt>
                <c:pt idx="32809">
                  <c:v>43614.947916666599</c:v>
                </c:pt>
                <c:pt idx="32810">
                  <c:v>43614.96875</c:v>
                </c:pt>
                <c:pt idx="32811">
                  <c:v>43614.989583333401</c:v>
                </c:pt>
                <c:pt idx="32812">
                  <c:v>43615.010416666599</c:v>
                </c:pt>
                <c:pt idx="32813">
                  <c:v>43615.03125</c:v>
                </c:pt>
                <c:pt idx="32814">
                  <c:v>43615.052083333401</c:v>
                </c:pt>
                <c:pt idx="32815">
                  <c:v>43615.072916666599</c:v>
                </c:pt>
                <c:pt idx="32816">
                  <c:v>43615.09375</c:v>
                </c:pt>
                <c:pt idx="32817">
                  <c:v>43615.114583333401</c:v>
                </c:pt>
                <c:pt idx="32818">
                  <c:v>43615.135416666599</c:v>
                </c:pt>
                <c:pt idx="32819">
                  <c:v>43615.15625</c:v>
                </c:pt>
                <c:pt idx="32820">
                  <c:v>43615.177083333401</c:v>
                </c:pt>
                <c:pt idx="32821">
                  <c:v>43615.197916666599</c:v>
                </c:pt>
                <c:pt idx="32822">
                  <c:v>43615.21875</c:v>
                </c:pt>
                <c:pt idx="32823">
                  <c:v>43615.239583333401</c:v>
                </c:pt>
                <c:pt idx="32824">
                  <c:v>43615.260416666599</c:v>
                </c:pt>
                <c:pt idx="32825">
                  <c:v>43615.28125</c:v>
                </c:pt>
                <c:pt idx="32826">
                  <c:v>43615.302083333401</c:v>
                </c:pt>
                <c:pt idx="32827">
                  <c:v>43615.322916666599</c:v>
                </c:pt>
                <c:pt idx="32828">
                  <c:v>43615.34375</c:v>
                </c:pt>
                <c:pt idx="32829">
                  <c:v>43615.364583333401</c:v>
                </c:pt>
                <c:pt idx="32830">
                  <c:v>43615.385416666599</c:v>
                </c:pt>
                <c:pt idx="32831">
                  <c:v>43615.40625</c:v>
                </c:pt>
                <c:pt idx="32832">
                  <c:v>43615.427083333401</c:v>
                </c:pt>
                <c:pt idx="32833">
                  <c:v>43615.447916666599</c:v>
                </c:pt>
                <c:pt idx="32834">
                  <c:v>43615.46875</c:v>
                </c:pt>
                <c:pt idx="32835">
                  <c:v>43615.489583333401</c:v>
                </c:pt>
                <c:pt idx="32836">
                  <c:v>43615.510416666599</c:v>
                </c:pt>
                <c:pt idx="32837">
                  <c:v>43615.53125</c:v>
                </c:pt>
                <c:pt idx="32838">
                  <c:v>43615.552083333401</c:v>
                </c:pt>
                <c:pt idx="32839">
                  <c:v>43615.572916666599</c:v>
                </c:pt>
                <c:pt idx="32840">
                  <c:v>43615.59375</c:v>
                </c:pt>
                <c:pt idx="32841">
                  <c:v>43615.614583333401</c:v>
                </c:pt>
                <c:pt idx="32842">
                  <c:v>43615.635416666599</c:v>
                </c:pt>
                <c:pt idx="32843">
                  <c:v>43615.65625</c:v>
                </c:pt>
                <c:pt idx="32844">
                  <c:v>43615.677083333401</c:v>
                </c:pt>
                <c:pt idx="32845">
                  <c:v>43615.697916666599</c:v>
                </c:pt>
                <c:pt idx="32846">
                  <c:v>43615.71875</c:v>
                </c:pt>
                <c:pt idx="32847">
                  <c:v>43615.739583333401</c:v>
                </c:pt>
                <c:pt idx="32848">
                  <c:v>43615.760416666599</c:v>
                </c:pt>
                <c:pt idx="32849">
                  <c:v>43615.78125</c:v>
                </c:pt>
                <c:pt idx="32850">
                  <c:v>43615.802083333401</c:v>
                </c:pt>
                <c:pt idx="32851">
                  <c:v>43615.822916666599</c:v>
                </c:pt>
                <c:pt idx="32852">
                  <c:v>43615.84375</c:v>
                </c:pt>
                <c:pt idx="32853">
                  <c:v>43615.864583333401</c:v>
                </c:pt>
                <c:pt idx="32854">
                  <c:v>43615.885416666599</c:v>
                </c:pt>
                <c:pt idx="32855">
                  <c:v>43615.90625</c:v>
                </c:pt>
                <c:pt idx="32856">
                  <c:v>43615.927083333401</c:v>
                </c:pt>
                <c:pt idx="32857">
                  <c:v>43615.947916666599</c:v>
                </c:pt>
                <c:pt idx="32858">
                  <c:v>43615.96875</c:v>
                </c:pt>
                <c:pt idx="32859">
                  <c:v>43615.989583333401</c:v>
                </c:pt>
                <c:pt idx="32860">
                  <c:v>43616.010416666599</c:v>
                </c:pt>
                <c:pt idx="32861">
                  <c:v>43616.03125</c:v>
                </c:pt>
                <c:pt idx="32862">
                  <c:v>43616.052083333401</c:v>
                </c:pt>
                <c:pt idx="32863">
                  <c:v>43616.072916666599</c:v>
                </c:pt>
                <c:pt idx="32864">
                  <c:v>43616.09375</c:v>
                </c:pt>
                <c:pt idx="32865">
                  <c:v>43616.114583333401</c:v>
                </c:pt>
                <c:pt idx="32866">
                  <c:v>43616.135416666599</c:v>
                </c:pt>
                <c:pt idx="32867">
                  <c:v>43616.15625</c:v>
                </c:pt>
                <c:pt idx="32868">
                  <c:v>43616.177083333401</c:v>
                </c:pt>
                <c:pt idx="32869">
                  <c:v>43616.197916666599</c:v>
                </c:pt>
                <c:pt idx="32870">
                  <c:v>43616.21875</c:v>
                </c:pt>
                <c:pt idx="32871">
                  <c:v>43616.239583333401</c:v>
                </c:pt>
                <c:pt idx="32872">
                  <c:v>43616.260416666599</c:v>
                </c:pt>
                <c:pt idx="32873">
                  <c:v>43616.28125</c:v>
                </c:pt>
                <c:pt idx="32874">
                  <c:v>43616.302083333401</c:v>
                </c:pt>
                <c:pt idx="32875">
                  <c:v>43616.322916666599</c:v>
                </c:pt>
                <c:pt idx="32876">
                  <c:v>43616.34375</c:v>
                </c:pt>
                <c:pt idx="32877">
                  <c:v>43616.364583333401</c:v>
                </c:pt>
                <c:pt idx="32878">
                  <c:v>43616.385416666599</c:v>
                </c:pt>
                <c:pt idx="32879">
                  <c:v>43616.40625</c:v>
                </c:pt>
                <c:pt idx="32880">
                  <c:v>43616.427083333401</c:v>
                </c:pt>
                <c:pt idx="32881">
                  <c:v>43616.447916666599</c:v>
                </c:pt>
                <c:pt idx="32882">
                  <c:v>43616.46875</c:v>
                </c:pt>
                <c:pt idx="32883">
                  <c:v>43616.489583333401</c:v>
                </c:pt>
                <c:pt idx="32884">
                  <c:v>43616.510416666599</c:v>
                </c:pt>
                <c:pt idx="32885">
                  <c:v>43616.53125</c:v>
                </c:pt>
                <c:pt idx="32886">
                  <c:v>43616.552083333401</c:v>
                </c:pt>
                <c:pt idx="32887">
                  <c:v>43616.572916666599</c:v>
                </c:pt>
                <c:pt idx="32888">
                  <c:v>43616.59375</c:v>
                </c:pt>
                <c:pt idx="32889">
                  <c:v>43616.614583333401</c:v>
                </c:pt>
                <c:pt idx="32890">
                  <c:v>43616.635416666599</c:v>
                </c:pt>
                <c:pt idx="32891">
                  <c:v>43616.65625</c:v>
                </c:pt>
                <c:pt idx="32892">
                  <c:v>43616.677083333401</c:v>
                </c:pt>
                <c:pt idx="32893">
                  <c:v>43616.697916666599</c:v>
                </c:pt>
                <c:pt idx="32894">
                  <c:v>43616.71875</c:v>
                </c:pt>
                <c:pt idx="32895">
                  <c:v>43616.739583333401</c:v>
                </c:pt>
                <c:pt idx="32896">
                  <c:v>43616.760416666599</c:v>
                </c:pt>
                <c:pt idx="32897">
                  <c:v>43616.78125</c:v>
                </c:pt>
                <c:pt idx="32898">
                  <c:v>43616.802083333401</c:v>
                </c:pt>
                <c:pt idx="32899">
                  <c:v>43616.822916666599</c:v>
                </c:pt>
                <c:pt idx="32900">
                  <c:v>43616.84375</c:v>
                </c:pt>
                <c:pt idx="32901">
                  <c:v>43616.864583333401</c:v>
                </c:pt>
                <c:pt idx="32902">
                  <c:v>43616.885416666599</c:v>
                </c:pt>
                <c:pt idx="32903">
                  <c:v>43616.90625</c:v>
                </c:pt>
                <c:pt idx="32904">
                  <c:v>43616.927083333401</c:v>
                </c:pt>
                <c:pt idx="32905">
                  <c:v>43616.947916666599</c:v>
                </c:pt>
                <c:pt idx="32906">
                  <c:v>43616.96875</c:v>
                </c:pt>
                <c:pt idx="32907">
                  <c:v>43616.989583333401</c:v>
                </c:pt>
                <c:pt idx="32908">
                  <c:v>43617.010416666599</c:v>
                </c:pt>
                <c:pt idx="32909">
                  <c:v>43617.03125</c:v>
                </c:pt>
                <c:pt idx="32910">
                  <c:v>43617.052083333401</c:v>
                </c:pt>
                <c:pt idx="32911">
                  <c:v>43617.072916666599</c:v>
                </c:pt>
                <c:pt idx="32912">
                  <c:v>43617.09375</c:v>
                </c:pt>
                <c:pt idx="32913">
                  <c:v>43617.114583333401</c:v>
                </c:pt>
                <c:pt idx="32914">
                  <c:v>43617.135416666599</c:v>
                </c:pt>
                <c:pt idx="32915">
                  <c:v>43617.15625</c:v>
                </c:pt>
                <c:pt idx="32916">
                  <c:v>43617.177083333401</c:v>
                </c:pt>
                <c:pt idx="32917">
                  <c:v>43617.197916666599</c:v>
                </c:pt>
                <c:pt idx="32918">
                  <c:v>43617.21875</c:v>
                </c:pt>
                <c:pt idx="32919">
                  <c:v>43617.239583333401</c:v>
                </c:pt>
                <c:pt idx="32920">
                  <c:v>43617.260416666599</c:v>
                </c:pt>
                <c:pt idx="32921">
                  <c:v>43617.28125</c:v>
                </c:pt>
                <c:pt idx="32922">
                  <c:v>43617.302083333401</c:v>
                </c:pt>
                <c:pt idx="32923">
                  <c:v>43617.322916666599</c:v>
                </c:pt>
                <c:pt idx="32924">
                  <c:v>43617.34375</c:v>
                </c:pt>
                <c:pt idx="32925">
                  <c:v>43617.364583333401</c:v>
                </c:pt>
                <c:pt idx="32926">
                  <c:v>43617.385416666599</c:v>
                </c:pt>
                <c:pt idx="32927">
                  <c:v>43617.40625</c:v>
                </c:pt>
                <c:pt idx="32928">
                  <c:v>43617.427083333401</c:v>
                </c:pt>
                <c:pt idx="32929">
                  <c:v>43617.447916666599</c:v>
                </c:pt>
                <c:pt idx="32930">
                  <c:v>43617.46875</c:v>
                </c:pt>
                <c:pt idx="32931">
                  <c:v>43617.489583333401</c:v>
                </c:pt>
                <c:pt idx="32932">
                  <c:v>43617.510416666599</c:v>
                </c:pt>
                <c:pt idx="32933">
                  <c:v>43617.53125</c:v>
                </c:pt>
                <c:pt idx="32934">
                  <c:v>43617.552083333401</c:v>
                </c:pt>
                <c:pt idx="32935">
                  <c:v>43617.572916666599</c:v>
                </c:pt>
                <c:pt idx="32936">
                  <c:v>43617.59375</c:v>
                </c:pt>
                <c:pt idx="32937">
                  <c:v>43617.614583333401</c:v>
                </c:pt>
                <c:pt idx="32938">
                  <c:v>43617.635416666599</c:v>
                </c:pt>
                <c:pt idx="32939">
                  <c:v>43617.65625</c:v>
                </c:pt>
                <c:pt idx="32940">
                  <c:v>43617.677083333401</c:v>
                </c:pt>
                <c:pt idx="32941">
                  <c:v>43617.697916666599</c:v>
                </c:pt>
                <c:pt idx="32942">
                  <c:v>43617.71875</c:v>
                </c:pt>
                <c:pt idx="32943">
                  <c:v>43617.739583333401</c:v>
                </c:pt>
                <c:pt idx="32944">
                  <c:v>43617.760416666599</c:v>
                </c:pt>
                <c:pt idx="32945">
                  <c:v>43617.78125</c:v>
                </c:pt>
                <c:pt idx="32946">
                  <c:v>43617.802083333401</c:v>
                </c:pt>
                <c:pt idx="32947">
                  <c:v>43617.822916666599</c:v>
                </c:pt>
                <c:pt idx="32948">
                  <c:v>43617.84375</c:v>
                </c:pt>
                <c:pt idx="32949">
                  <c:v>43617.864583333401</c:v>
                </c:pt>
                <c:pt idx="32950">
                  <c:v>43617.885416666599</c:v>
                </c:pt>
                <c:pt idx="32951">
                  <c:v>43617.90625</c:v>
                </c:pt>
                <c:pt idx="32952">
                  <c:v>43617.927083333401</c:v>
                </c:pt>
                <c:pt idx="32953">
                  <c:v>43617.947916666599</c:v>
                </c:pt>
                <c:pt idx="32954">
                  <c:v>43617.96875</c:v>
                </c:pt>
                <c:pt idx="32955">
                  <c:v>43617.989583333401</c:v>
                </c:pt>
                <c:pt idx="32956">
                  <c:v>43618.010416666599</c:v>
                </c:pt>
                <c:pt idx="32957">
                  <c:v>43618.03125</c:v>
                </c:pt>
                <c:pt idx="32958">
                  <c:v>43618.052083333401</c:v>
                </c:pt>
                <c:pt idx="32959">
                  <c:v>43618.072916666599</c:v>
                </c:pt>
                <c:pt idx="32960">
                  <c:v>43618.09375</c:v>
                </c:pt>
                <c:pt idx="32961">
                  <c:v>43618.114583333401</c:v>
                </c:pt>
                <c:pt idx="32962">
                  <c:v>43618.135416666599</c:v>
                </c:pt>
                <c:pt idx="32963">
                  <c:v>43618.15625</c:v>
                </c:pt>
                <c:pt idx="32964">
                  <c:v>43618.177083333401</c:v>
                </c:pt>
                <c:pt idx="32965">
                  <c:v>43618.197916666599</c:v>
                </c:pt>
                <c:pt idx="32966">
                  <c:v>43618.21875</c:v>
                </c:pt>
                <c:pt idx="32967">
                  <c:v>43618.239583333401</c:v>
                </c:pt>
                <c:pt idx="32968">
                  <c:v>43618.260416666599</c:v>
                </c:pt>
                <c:pt idx="32969">
                  <c:v>43618.28125</c:v>
                </c:pt>
                <c:pt idx="32970">
                  <c:v>43618.302083333401</c:v>
                </c:pt>
                <c:pt idx="32971">
                  <c:v>43618.322916666599</c:v>
                </c:pt>
                <c:pt idx="32972">
                  <c:v>43618.34375</c:v>
                </c:pt>
                <c:pt idx="32973">
                  <c:v>43618.364583333401</c:v>
                </c:pt>
                <c:pt idx="32974">
                  <c:v>43618.385416666599</c:v>
                </c:pt>
                <c:pt idx="32975">
                  <c:v>43618.40625</c:v>
                </c:pt>
                <c:pt idx="32976">
                  <c:v>43618.427083333401</c:v>
                </c:pt>
                <c:pt idx="32977">
                  <c:v>43618.447916666599</c:v>
                </c:pt>
                <c:pt idx="32978">
                  <c:v>43618.46875</c:v>
                </c:pt>
                <c:pt idx="32979">
                  <c:v>43618.489583333401</c:v>
                </c:pt>
                <c:pt idx="32980">
                  <c:v>43618.510416666599</c:v>
                </c:pt>
                <c:pt idx="32981">
                  <c:v>43618.53125</c:v>
                </c:pt>
                <c:pt idx="32982">
                  <c:v>43618.552083333401</c:v>
                </c:pt>
                <c:pt idx="32983">
                  <c:v>43618.572916666599</c:v>
                </c:pt>
                <c:pt idx="32984">
                  <c:v>43618.59375</c:v>
                </c:pt>
                <c:pt idx="32985">
                  <c:v>43618.614583333401</c:v>
                </c:pt>
                <c:pt idx="32986">
                  <c:v>43618.635416666599</c:v>
                </c:pt>
                <c:pt idx="32987">
                  <c:v>43618.65625</c:v>
                </c:pt>
                <c:pt idx="32988">
                  <c:v>43618.677083333401</c:v>
                </c:pt>
                <c:pt idx="32989">
                  <c:v>43618.697916666599</c:v>
                </c:pt>
                <c:pt idx="32990">
                  <c:v>43618.71875</c:v>
                </c:pt>
                <c:pt idx="32991">
                  <c:v>43618.739583333401</c:v>
                </c:pt>
                <c:pt idx="32992">
                  <c:v>43618.760416666599</c:v>
                </c:pt>
                <c:pt idx="32993">
                  <c:v>43618.78125</c:v>
                </c:pt>
                <c:pt idx="32994">
                  <c:v>43618.802083333401</c:v>
                </c:pt>
                <c:pt idx="32995">
                  <c:v>43618.822916666599</c:v>
                </c:pt>
                <c:pt idx="32996">
                  <c:v>43618.84375</c:v>
                </c:pt>
                <c:pt idx="32997">
                  <c:v>43618.864583333401</c:v>
                </c:pt>
                <c:pt idx="32998">
                  <c:v>43618.885416666599</c:v>
                </c:pt>
                <c:pt idx="32999">
                  <c:v>43618.90625</c:v>
                </c:pt>
                <c:pt idx="33000">
                  <c:v>43618.927083333401</c:v>
                </c:pt>
                <c:pt idx="33001">
                  <c:v>43618.947916666599</c:v>
                </c:pt>
                <c:pt idx="33002">
                  <c:v>43618.96875</c:v>
                </c:pt>
                <c:pt idx="33003">
                  <c:v>43618.989583333401</c:v>
                </c:pt>
                <c:pt idx="33004">
                  <c:v>43619.010416666599</c:v>
                </c:pt>
                <c:pt idx="33005">
                  <c:v>43619.03125</c:v>
                </c:pt>
                <c:pt idx="33006">
                  <c:v>43619.052083333401</c:v>
                </c:pt>
                <c:pt idx="33007">
                  <c:v>43619.072916666599</c:v>
                </c:pt>
                <c:pt idx="33008">
                  <c:v>43619.09375</c:v>
                </c:pt>
                <c:pt idx="33009">
                  <c:v>43619.114583333401</c:v>
                </c:pt>
                <c:pt idx="33010">
                  <c:v>43619.135416666599</c:v>
                </c:pt>
                <c:pt idx="33011">
                  <c:v>43619.15625</c:v>
                </c:pt>
                <c:pt idx="33012">
                  <c:v>43619.177083333401</c:v>
                </c:pt>
                <c:pt idx="33013">
                  <c:v>43619.197916666599</c:v>
                </c:pt>
                <c:pt idx="33014">
                  <c:v>43619.21875</c:v>
                </c:pt>
                <c:pt idx="33015">
                  <c:v>43619.239583333401</c:v>
                </c:pt>
                <c:pt idx="33016">
                  <c:v>43619.260416666599</c:v>
                </c:pt>
                <c:pt idx="33017">
                  <c:v>43619.28125</c:v>
                </c:pt>
                <c:pt idx="33018">
                  <c:v>43619.302083333401</c:v>
                </c:pt>
                <c:pt idx="33019">
                  <c:v>43619.322916666599</c:v>
                </c:pt>
                <c:pt idx="33020">
                  <c:v>43619.34375</c:v>
                </c:pt>
                <c:pt idx="33021">
                  <c:v>43619.364583333401</c:v>
                </c:pt>
                <c:pt idx="33022">
                  <c:v>43619.385416666599</c:v>
                </c:pt>
                <c:pt idx="33023">
                  <c:v>43619.40625</c:v>
                </c:pt>
                <c:pt idx="33024">
                  <c:v>43619.427083333401</c:v>
                </c:pt>
                <c:pt idx="33025">
                  <c:v>43619.447916666599</c:v>
                </c:pt>
                <c:pt idx="33026">
                  <c:v>43619.46875</c:v>
                </c:pt>
                <c:pt idx="33027">
                  <c:v>43619.489583333401</c:v>
                </c:pt>
                <c:pt idx="33028">
                  <c:v>43619.510416666599</c:v>
                </c:pt>
                <c:pt idx="33029">
                  <c:v>43619.53125</c:v>
                </c:pt>
                <c:pt idx="33030">
                  <c:v>43619.552083333401</c:v>
                </c:pt>
                <c:pt idx="33031">
                  <c:v>43619.572916666599</c:v>
                </c:pt>
                <c:pt idx="33032">
                  <c:v>43619.59375</c:v>
                </c:pt>
                <c:pt idx="33033">
                  <c:v>43619.614583333401</c:v>
                </c:pt>
                <c:pt idx="33034">
                  <c:v>43619.635416666599</c:v>
                </c:pt>
                <c:pt idx="33035">
                  <c:v>43619.65625</c:v>
                </c:pt>
                <c:pt idx="33036">
                  <c:v>43619.677083333401</c:v>
                </c:pt>
                <c:pt idx="33037">
                  <c:v>43619.697916666599</c:v>
                </c:pt>
                <c:pt idx="33038">
                  <c:v>43619.71875</c:v>
                </c:pt>
                <c:pt idx="33039">
                  <c:v>43619.739583333401</c:v>
                </c:pt>
                <c:pt idx="33040">
                  <c:v>43619.760416666599</c:v>
                </c:pt>
                <c:pt idx="33041">
                  <c:v>43619.78125</c:v>
                </c:pt>
                <c:pt idx="33042">
                  <c:v>43619.802083333401</c:v>
                </c:pt>
                <c:pt idx="33043">
                  <c:v>43619.822916666599</c:v>
                </c:pt>
                <c:pt idx="33044">
                  <c:v>43619.84375</c:v>
                </c:pt>
                <c:pt idx="33045">
                  <c:v>43619.864583333401</c:v>
                </c:pt>
                <c:pt idx="33046">
                  <c:v>43619.885416666599</c:v>
                </c:pt>
                <c:pt idx="33047">
                  <c:v>43619.90625</c:v>
                </c:pt>
                <c:pt idx="33048">
                  <c:v>43619.927083333401</c:v>
                </c:pt>
                <c:pt idx="33049">
                  <c:v>43619.947916666599</c:v>
                </c:pt>
                <c:pt idx="33050">
                  <c:v>43619.96875</c:v>
                </c:pt>
                <c:pt idx="33051">
                  <c:v>43619.989583333401</c:v>
                </c:pt>
                <c:pt idx="33052">
                  <c:v>43620.010416666599</c:v>
                </c:pt>
                <c:pt idx="33053">
                  <c:v>43620.03125</c:v>
                </c:pt>
                <c:pt idx="33054">
                  <c:v>43620.052083333401</c:v>
                </c:pt>
                <c:pt idx="33055">
                  <c:v>43620.072916666599</c:v>
                </c:pt>
                <c:pt idx="33056">
                  <c:v>43620.09375</c:v>
                </c:pt>
                <c:pt idx="33057">
                  <c:v>43620.114583333401</c:v>
                </c:pt>
                <c:pt idx="33058">
                  <c:v>43620.135416666599</c:v>
                </c:pt>
                <c:pt idx="33059">
                  <c:v>43620.15625</c:v>
                </c:pt>
                <c:pt idx="33060">
                  <c:v>43620.177083333401</c:v>
                </c:pt>
                <c:pt idx="33061">
                  <c:v>43620.197916666599</c:v>
                </c:pt>
                <c:pt idx="33062">
                  <c:v>43620.21875</c:v>
                </c:pt>
                <c:pt idx="33063">
                  <c:v>43620.239583333401</c:v>
                </c:pt>
                <c:pt idx="33064">
                  <c:v>43620.260416666599</c:v>
                </c:pt>
                <c:pt idx="33065">
                  <c:v>43620.28125</c:v>
                </c:pt>
                <c:pt idx="33066">
                  <c:v>43620.302083333401</c:v>
                </c:pt>
                <c:pt idx="33067">
                  <c:v>43620.322916666599</c:v>
                </c:pt>
                <c:pt idx="33068">
                  <c:v>43620.34375</c:v>
                </c:pt>
                <c:pt idx="33069">
                  <c:v>43620.364583333401</c:v>
                </c:pt>
                <c:pt idx="33070">
                  <c:v>43620.385416666599</c:v>
                </c:pt>
                <c:pt idx="33071">
                  <c:v>43620.40625</c:v>
                </c:pt>
                <c:pt idx="33072">
                  <c:v>43620.427083333401</c:v>
                </c:pt>
                <c:pt idx="33073">
                  <c:v>43620.447916666599</c:v>
                </c:pt>
                <c:pt idx="33074">
                  <c:v>43620.46875</c:v>
                </c:pt>
                <c:pt idx="33075">
                  <c:v>43620.489583333401</c:v>
                </c:pt>
                <c:pt idx="33076">
                  <c:v>43620.510416666599</c:v>
                </c:pt>
                <c:pt idx="33077">
                  <c:v>43620.53125</c:v>
                </c:pt>
                <c:pt idx="33078">
                  <c:v>43620.552083333401</c:v>
                </c:pt>
                <c:pt idx="33079">
                  <c:v>43620.572916666599</c:v>
                </c:pt>
                <c:pt idx="33080">
                  <c:v>43620.59375</c:v>
                </c:pt>
                <c:pt idx="33081">
                  <c:v>43620.614583333401</c:v>
                </c:pt>
                <c:pt idx="33082">
                  <c:v>43620.635416666599</c:v>
                </c:pt>
                <c:pt idx="33083">
                  <c:v>43620.65625</c:v>
                </c:pt>
                <c:pt idx="33084">
                  <c:v>43620.677083333401</c:v>
                </c:pt>
                <c:pt idx="33085">
                  <c:v>43620.697916666599</c:v>
                </c:pt>
                <c:pt idx="33086">
                  <c:v>43620.71875</c:v>
                </c:pt>
                <c:pt idx="33087">
                  <c:v>43620.739583333401</c:v>
                </c:pt>
                <c:pt idx="33088">
                  <c:v>43620.760416666599</c:v>
                </c:pt>
                <c:pt idx="33089">
                  <c:v>43620.78125</c:v>
                </c:pt>
                <c:pt idx="33090">
                  <c:v>43620.802083333401</c:v>
                </c:pt>
                <c:pt idx="33091">
                  <c:v>43620.822916666599</c:v>
                </c:pt>
                <c:pt idx="33092">
                  <c:v>43620.84375</c:v>
                </c:pt>
                <c:pt idx="33093">
                  <c:v>43620.864583333401</c:v>
                </c:pt>
                <c:pt idx="33094">
                  <c:v>43620.885416666599</c:v>
                </c:pt>
                <c:pt idx="33095">
                  <c:v>43620.90625</c:v>
                </c:pt>
                <c:pt idx="33096">
                  <c:v>43620.927083333401</c:v>
                </c:pt>
                <c:pt idx="33097">
                  <c:v>43620.947916666599</c:v>
                </c:pt>
                <c:pt idx="33098">
                  <c:v>43620.96875</c:v>
                </c:pt>
                <c:pt idx="33099">
                  <c:v>43620.989583333401</c:v>
                </c:pt>
                <c:pt idx="33100">
                  <c:v>43621.010416666599</c:v>
                </c:pt>
                <c:pt idx="33101">
                  <c:v>43621.03125</c:v>
                </c:pt>
                <c:pt idx="33102">
                  <c:v>43621.052083333401</c:v>
                </c:pt>
                <c:pt idx="33103">
                  <c:v>43621.072916666599</c:v>
                </c:pt>
                <c:pt idx="33104">
                  <c:v>43621.09375</c:v>
                </c:pt>
                <c:pt idx="33105">
                  <c:v>43621.114583333401</c:v>
                </c:pt>
                <c:pt idx="33106">
                  <c:v>43621.135416666599</c:v>
                </c:pt>
                <c:pt idx="33107">
                  <c:v>43621.15625</c:v>
                </c:pt>
                <c:pt idx="33108">
                  <c:v>43621.177083333401</c:v>
                </c:pt>
                <c:pt idx="33109">
                  <c:v>43621.197916666599</c:v>
                </c:pt>
                <c:pt idx="33110">
                  <c:v>43621.21875</c:v>
                </c:pt>
                <c:pt idx="33111">
                  <c:v>43621.239583333401</c:v>
                </c:pt>
                <c:pt idx="33112">
                  <c:v>43621.260416666599</c:v>
                </c:pt>
                <c:pt idx="33113">
                  <c:v>43621.28125</c:v>
                </c:pt>
                <c:pt idx="33114">
                  <c:v>43621.302083333401</c:v>
                </c:pt>
                <c:pt idx="33115">
                  <c:v>43621.322916666599</c:v>
                </c:pt>
                <c:pt idx="33116">
                  <c:v>43621.34375</c:v>
                </c:pt>
                <c:pt idx="33117">
                  <c:v>43621.364583333401</c:v>
                </c:pt>
                <c:pt idx="33118">
                  <c:v>43621.385416666599</c:v>
                </c:pt>
                <c:pt idx="33119">
                  <c:v>43621.40625</c:v>
                </c:pt>
                <c:pt idx="33120">
                  <c:v>43621.427083333401</c:v>
                </c:pt>
                <c:pt idx="33121">
                  <c:v>43621.447916666599</c:v>
                </c:pt>
                <c:pt idx="33122">
                  <c:v>43621.46875</c:v>
                </c:pt>
                <c:pt idx="33123">
                  <c:v>43621.489583333401</c:v>
                </c:pt>
                <c:pt idx="33124">
                  <c:v>43621.510416666599</c:v>
                </c:pt>
                <c:pt idx="33125">
                  <c:v>43621.53125</c:v>
                </c:pt>
                <c:pt idx="33126">
                  <c:v>43621.552083333401</c:v>
                </c:pt>
                <c:pt idx="33127">
                  <c:v>43621.572916666599</c:v>
                </c:pt>
                <c:pt idx="33128">
                  <c:v>43621.59375</c:v>
                </c:pt>
                <c:pt idx="33129">
                  <c:v>43621.614583333401</c:v>
                </c:pt>
                <c:pt idx="33130">
                  <c:v>43621.635416666599</c:v>
                </c:pt>
                <c:pt idx="33131">
                  <c:v>43621.65625</c:v>
                </c:pt>
                <c:pt idx="33132">
                  <c:v>43621.677083333401</c:v>
                </c:pt>
                <c:pt idx="33133">
                  <c:v>43621.697916666599</c:v>
                </c:pt>
                <c:pt idx="33134">
                  <c:v>43621.71875</c:v>
                </c:pt>
                <c:pt idx="33135">
                  <c:v>43621.739583333401</c:v>
                </c:pt>
                <c:pt idx="33136">
                  <c:v>43621.760416666599</c:v>
                </c:pt>
                <c:pt idx="33137">
                  <c:v>43621.78125</c:v>
                </c:pt>
                <c:pt idx="33138">
                  <c:v>43621.802083333401</c:v>
                </c:pt>
                <c:pt idx="33139">
                  <c:v>43621.822916666599</c:v>
                </c:pt>
                <c:pt idx="33140">
                  <c:v>43621.84375</c:v>
                </c:pt>
                <c:pt idx="33141">
                  <c:v>43621.864583333401</c:v>
                </c:pt>
                <c:pt idx="33142">
                  <c:v>43621.885416666599</c:v>
                </c:pt>
                <c:pt idx="33143">
                  <c:v>43621.90625</c:v>
                </c:pt>
                <c:pt idx="33144">
                  <c:v>43621.927083333401</c:v>
                </c:pt>
                <c:pt idx="33145">
                  <c:v>43621.947916666599</c:v>
                </c:pt>
                <c:pt idx="33146">
                  <c:v>43621.96875</c:v>
                </c:pt>
                <c:pt idx="33147">
                  <c:v>43621.989583333401</c:v>
                </c:pt>
                <c:pt idx="33148">
                  <c:v>43622.010416666599</c:v>
                </c:pt>
                <c:pt idx="33149">
                  <c:v>43622.03125</c:v>
                </c:pt>
                <c:pt idx="33150">
                  <c:v>43622.052083333401</c:v>
                </c:pt>
                <c:pt idx="33151">
                  <c:v>43622.072916666599</c:v>
                </c:pt>
                <c:pt idx="33152">
                  <c:v>43622.09375</c:v>
                </c:pt>
                <c:pt idx="33153">
                  <c:v>43622.114583333401</c:v>
                </c:pt>
                <c:pt idx="33154">
                  <c:v>43622.135416666599</c:v>
                </c:pt>
                <c:pt idx="33155">
                  <c:v>43622.15625</c:v>
                </c:pt>
                <c:pt idx="33156">
                  <c:v>43622.177083333401</c:v>
                </c:pt>
                <c:pt idx="33157">
                  <c:v>43622.197916666599</c:v>
                </c:pt>
                <c:pt idx="33158">
                  <c:v>43622.21875</c:v>
                </c:pt>
                <c:pt idx="33159">
                  <c:v>43622.239583333401</c:v>
                </c:pt>
                <c:pt idx="33160">
                  <c:v>43622.260416666599</c:v>
                </c:pt>
                <c:pt idx="33161">
                  <c:v>43622.28125</c:v>
                </c:pt>
                <c:pt idx="33162">
                  <c:v>43622.302083333401</c:v>
                </c:pt>
                <c:pt idx="33163">
                  <c:v>43622.322916666599</c:v>
                </c:pt>
                <c:pt idx="33164">
                  <c:v>43622.34375</c:v>
                </c:pt>
                <c:pt idx="33165">
                  <c:v>43622.364583333401</c:v>
                </c:pt>
                <c:pt idx="33166">
                  <c:v>43622.385416666599</c:v>
                </c:pt>
                <c:pt idx="33167">
                  <c:v>43622.40625</c:v>
                </c:pt>
                <c:pt idx="33168">
                  <c:v>43622.427083333401</c:v>
                </c:pt>
                <c:pt idx="33169">
                  <c:v>43622.447916666599</c:v>
                </c:pt>
                <c:pt idx="33170">
                  <c:v>43622.46875</c:v>
                </c:pt>
                <c:pt idx="33171">
                  <c:v>43622.489583333401</c:v>
                </c:pt>
                <c:pt idx="33172">
                  <c:v>43622.510416666599</c:v>
                </c:pt>
                <c:pt idx="33173">
                  <c:v>43622.53125</c:v>
                </c:pt>
                <c:pt idx="33174">
                  <c:v>43622.552083333401</c:v>
                </c:pt>
                <c:pt idx="33175">
                  <c:v>43622.572916666599</c:v>
                </c:pt>
                <c:pt idx="33176">
                  <c:v>43622.59375</c:v>
                </c:pt>
                <c:pt idx="33177">
                  <c:v>43622.614583333401</c:v>
                </c:pt>
                <c:pt idx="33178">
                  <c:v>43622.635416666599</c:v>
                </c:pt>
                <c:pt idx="33179">
                  <c:v>43622.65625</c:v>
                </c:pt>
                <c:pt idx="33180">
                  <c:v>43622.677083333401</c:v>
                </c:pt>
                <c:pt idx="33181">
                  <c:v>43622.697916666599</c:v>
                </c:pt>
                <c:pt idx="33182">
                  <c:v>43622.71875</c:v>
                </c:pt>
                <c:pt idx="33183">
                  <c:v>43622.739583333401</c:v>
                </c:pt>
                <c:pt idx="33184">
                  <c:v>43622.760416666599</c:v>
                </c:pt>
                <c:pt idx="33185">
                  <c:v>43622.78125</c:v>
                </c:pt>
                <c:pt idx="33186">
                  <c:v>43622.802083333401</c:v>
                </c:pt>
                <c:pt idx="33187">
                  <c:v>43622.822916666599</c:v>
                </c:pt>
                <c:pt idx="33188">
                  <c:v>43622.84375</c:v>
                </c:pt>
                <c:pt idx="33189">
                  <c:v>43622.864583333401</c:v>
                </c:pt>
                <c:pt idx="33190">
                  <c:v>43622.885416666599</c:v>
                </c:pt>
                <c:pt idx="33191">
                  <c:v>43622.90625</c:v>
                </c:pt>
                <c:pt idx="33192">
                  <c:v>43622.927083333401</c:v>
                </c:pt>
                <c:pt idx="33193">
                  <c:v>43622.947916666599</c:v>
                </c:pt>
                <c:pt idx="33194">
                  <c:v>43622.96875</c:v>
                </c:pt>
                <c:pt idx="33195">
                  <c:v>43622.989583333401</c:v>
                </c:pt>
                <c:pt idx="33196">
                  <c:v>43623.010416666599</c:v>
                </c:pt>
                <c:pt idx="33197">
                  <c:v>43623.03125</c:v>
                </c:pt>
                <c:pt idx="33198">
                  <c:v>43623.052083333401</c:v>
                </c:pt>
                <c:pt idx="33199">
                  <c:v>43623.072916666599</c:v>
                </c:pt>
                <c:pt idx="33200">
                  <c:v>43623.09375</c:v>
                </c:pt>
                <c:pt idx="33201">
                  <c:v>43623.114583333401</c:v>
                </c:pt>
                <c:pt idx="33202">
                  <c:v>43623.135416666599</c:v>
                </c:pt>
                <c:pt idx="33203">
                  <c:v>43623.15625</c:v>
                </c:pt>
                <c:pt idx="33204">
                  <c:v>43623.177083333401</c:v>
                </c:pt>
                <c:pt idx="33205">
                  <c:v>43623.197916666599</c:v>
                </c:pt>
                <c:pt idx="33206">
                  <c:v>43623.21875</c:v>
                </c:pt>
                <c:pt idx="33207">
                  <c:v>43623.239583333401</c:v>
                </c:pt>
                <c:pt idx="33208">
                  <c:v>43623.260416666599</c:v>
                </c:pt>
                <c:pt idx="33209">
                  <c:v>43623.28125</c:v>
                </c:pt>
                <c:pt idx="33210">
                  <c:v>43623.302083333401</c:v>
                </c:pt>
                <c:pt idx="33211">
                  <c:v>43623.322916666599</c:v>
                </c:pt>
                <c:pt idx="33212">
                  <c:v>43623.34375</c:v>
                </c:pt>
                <c:pt idx="33213">
                  <c:v>43623.364583333401</c:v>
                </c:pt>
                <c:pt idx="33214">
                  <c:v>43623.385416666599</c:v>
                </c:pt>
                <c:pt idx="33215">
                  <c:v>43623.40625</c:v>
                </c:pt>
                <c:pt idx="33216">
                  <c:v>43623.427083333401</c:v>
                </c:pt>
                <c:pt idx="33217">
                  <c:v>43623.447916666599</c:v>
                </c:pt>
                <c:pt idx="33218">
                  <c:v>43623.46875</c:v>
                </c:pt>
                <c:pt idx="33219">
                  <c:v>43623.489583333401</c:v>
                </c:pt>
                <c:pt idx="33220">
                  <c:v>43623.510416666599</c:v>
                </c:pt>
                <c:pt idx="33221">
                  <c:v>43623.53125</c:v>
                </c:pt>
                <c:pt idx="33222">
                  <c:v>43623.552083333401</c:v>
                </c:pt>
                <c:pt idx="33223">
                  <c:v>43623.572916666599</c:v>
                </c:pt>
                <c:pt idx="33224">
                  <c:v>43623.59375</c:v>
                </c:pt>
                <c:pt idx="33225">
                  <c:v>43623.614583333401</c:v>
                </c:pt>
                <c:pt idx="33226">
                  <c:v>43623.635416666599</c:v>
                </c:pt>
                <c:pt idx="33227">
                  <c:v>43623.65625</c:v>
                </c:pt>
                <c:pt idx="33228">
                  <c:v>43623.677083333401</c:v>
                </c:pt>
                <c:pt idx="33229">
                  <c:v>43623.697916666599</c:v>
                </c:pt>
                <c:pt idx="33230">
                  <c:v>43623.71875</c:v>
                </c:pt>
                <c:pt idx="33231">
                  <c:v>43623.739583333401</c:v>
                </c:pt>
                <c:pt idx="33232">
                  <c:v>43623.760416666599</c:v>
                </c:pt>
                <c:pt idx="33233">
                  <c:v>43623.78125</c:v>
                </c:pt>
                <c:pt idx="33234">
                  <c:v>43623.802083333401</c:v>
                </c:pt>
                <c:pt idx="33235">
                  <c:v>43623.822916666599</c:v>
                </c:pt>
                <c:pt idx="33236">
                  <c:v>43623.84375</c:v>
                </c:pt>
                <c:pt idx="33237">
                  <c:v>43623.864583333401</c:v>
                </c:pt>
                <c:pt idx="33238">
                  <c:v>43623.885416666599</c:v>
                </c:pt>
                <c:pt idx="33239">
                  <c:v>43623.90625</c:v>
                </c:pt>
                <c:pt idx="33240">
                  <c:v>43623.927083333401</c:v>
                </c:pt>
                <c:pt idx="33241">
                  <c:v>43623.947916666599</c:v>
                </c:pt>
                <c:pt idx="33242">
                  <c:v>43623.96875</c:v>
                </c:pt>
                <c:pt idx="33243">
                  <c:v>43623.989583333401</c:v>
                </c:pt>
                <c:pt idx="33244">
                  <c:v>43624.010416666599</c:v>
                </c:pt>
                <c:pt idx="33245">
                  <c:v>43624.03125</c:v>
                </c:pt>
                <c:pt idx="33246">
                  <c:v>43624.052083333401</c:v>
                </c:pt>
                <c:pt idx="33247">
                  <c:v>43624.072916666599</c:v>
                </c:pt>
                <c:pt idx="33248">
                  <c:v>43624.09375</c:v>
                </c:pt>
                <c:pt idx="33249">
                  <c:v>43624.114583333401</c:v>
                </c:pt>
                <c:pt idx="33250">
                  <c:v>43624.135416666599</c:v>
                </c:pt>
                <c:pt idx="33251">
                  <c:v>43624.15625</c:v>
                </c:pt>
                <c:pt idx="33252">
                  <c:v>43624.177083333401</c:v>
                </c:pt>
                <c:pt idx="33253">
                  <c:v>43624.197916666599</c:v>
                </c:pt>
                <c:pt idx="33254">
                  <c:v>43624.21875</c:v>
                </c:pt>
                <c:pt idx="33255">
                  <c:v>43624.239583333401</c:v>
                </c:pt>
                <c:pt idx="33256">
                  <c:v>43624.260416666599</c:v>
                </c:pt>
                <c:pt idx="33257">
                  <c:v>43624.28125</c:v>
                </c:pt>
                <c:pt idx="33258">
                  <c:v>43624.302083333401</c:v>
                </c:pt>
                <c:pt idx="33259">
                  <c:v>43624.322916666599</c:v>
                </c:pt>
                <c:pt idx="33260">
                  <c:v>43624.34375</c:v>
                </c:pt>
                <c:pt idx="33261">
                  <c:v>43624.364583333401</c:v>
                </c:pt>
                <c:pt idx="33262">
                  <c:v>43624.385416666599</c:v>
                </c:pt>
                <c:pt idx="33263">
                  <c:v>43624.40625</c:v>
                </c:pt>
                <c:pt idx="33264">
                  <c:v>43624.427083333401</c:v>
                </c:pt>
                <c:pt idx="33265">
                  <c:v>43624.447916666599</c:v>
                </c:pt>
                <c:pt idx="33266">
                  <c:v>43624.46875</c:v>
                </c:pt>
                <c:pt idx="33267">
                  <c:v>43624.489583333401</c:v>
                </c:pt>
                <c:pt idx="33268">
                  <c:v>43624.510416666599</c:v>
                </c:pt>
                <c:pt idx="33269">
                  <c:v>43624.53125</c:v>
                </c:pt>
                <c:pt idx="33270">
                  <c:v>43624.552083333401</c:v>
                </c:pt>
                <c:pt idx="33271">
                  <c:v>43624.572916666599</c:v>
                </c:pt>
                <c:pt idx="33272">
                  <c:v>43624.59375</c:v>
                </c:pt>
                <c:pt idx="33273">
                  <c:v>43624.614583333401</c:v>
                </c:pt>
                <c:pt idx="33274">
                  <c:v>43624.635416666599</c:v>
                </c:pt>
                <c:pt idx="33275">
                  <c:v>43624.65625</c:v>
                </c:pt>
                <c:pt idx="33276">
                  <c:v>43624.677083333401</c:v>
                </c:pt>
                <c:pt idx="33277">
                  <c:v>43624.697916666599</c:v>
                </c:pt>
                <c:pt idx="33278">
                  <c:v>43624.71875</c:v>
                </c:pt>
                <c:pt idx="33279">
                  <c:v>43624.739583333401</c:v>
                </c:pt>
                <c:pt idx="33280">
                  <c:v>43624.760416666599</c:v>
                </c:pt>
                <c:pt idx="33281">
                  <c:v>43624.78125</c:v>
                </c:pt>
                <c:pt idx="33282">
                  <c:v>43624.802083333401</c:v>
                </c:pt>
                <c:pt idx="33283">
                  <c:v>43624.822916666599</c:v>
                </c:pt>
                <c:pt idx="33284">
                  <c:v>43624.84375</c:v>
                </c:pt>
                <c:pt idx="33285">
                  <c:v>43624.864583333401</c:v>
                </c:pt>
                <c:pt idx="33286">
                  <c:v>43624.885416666599</c:v>
                </c:pt>
                <c:pt idx="33287">
                  <c:v>43624.90625</c:v>
                </c:pt>
                <c:pt idx="33288">
                  <c:v>43624.927083333401</c:v>
                </c:pt>
                <c:pt idx="33289">
                  <c:v>43624.947916666599</c:v>
                </c:pt>
                <c:pt idx="33290">
                  <c:v>43624.96875</c:v>
                </c:pt>
                <c:pt idx="33291">
                  <c:v>43624.989583333401</c:v>
                </c:pt>
                <c:pt idx="33292">
                  <c:v>43625.010416666599</c:v>
                </c:pt>
                <c:pt idx="33293">
                  <c:v>43625.03125</c:v>
                </c:pt>
                <c:pt idx="33294">
                  <c:v>43625.052083333401</c:v>
                </c:pt>
                <c:pt idx="33295">
                  <c:v>43625.072916666599</c:v>
                </c:pt>
                <c:pt idx="33296">
                  <c:v>43625.09375</c:v>
                </c:pt>
                <c:pt idx="33297">
                  <c:v>43625.114583333401</c:v>
                </c:pt>
                <c:pt idx="33298">
                  <c:v>43625.135416666599</c:v>
                </c:pt>
                <c:pt idx="33299">
                  <c:v>43625.15625</c:v>
                </c:pt>
                <c:pt idx="33300">
                  <c:v>43625.177083333401</c:v>
                </c:pt>
                <c:pt idx="33301">
                  <c:v>43625.197916666599</c:v>
                </c:pt>
                <c:pt idx="33302">
                  <c:v>43625.21875</c:v>
                </c:pt>
                <c:pt idx="33303">
                  <c:v>43625.239583333401</c:v>
                </c:pt>
                <c:pt idx="33304">
                  <c:v>43625.260416666599</c:v>
                </c:pt>
                <c:pt idx="33305">
                  <c:v>43625.28125</c:v>
                </c:pt>
                <c:pt idx="33306">
                  <c:v>43625.302083333401</c:v>
                </c:pt>
                <c:pt idx="33307">
                  <c:v>43625.322916666599</c:v>
                </c:pt>
                <c:pt idx="33308">
                  <c:v>43625.34375</c:v>
                </c:pt>
                <c:pt idx="33309">
                  <c:v>43625.364583333401</c:v>
                </c:pt>
                <c:pt idx="33310">
                  <c:v>43625.385416666599</c:v>
                </c:pt>
                <c:pt idx="33311">
                  <c:v>43625.40625</c:v>
                </c:pt>
                <c:pt idx="33312">
                  <c:v>43625.427083333401</c:v>
                </c:pt>
                <c:pt idx="33313">
                  <c:v>43625.447916666599</c:v>
                </c:pt>
                <c:pt idx="33314">
                  <c:v>43625.46875</c:v>
                </c:pt>
                <c:pt idx="33315">
                  <c:v>43625.489583333401</c:v>
                </c:pt>
                <c:pt idx="33316">
                  <c:v>43625.510416666599</c:v>
                </c:pt>
                <c:pt idx="33317">
                  <c:v>43625.53125</c:v>
                </c:pt>
                <c:pt idx="33318">
                  <c:v>43625.552083333401</c:v>
                </c:pt>
                <c:pt idx="33319">
                  <c:v>43625.572916666599</c:v>
                </c:pt>
                <c:pt idx="33320">
                  <c:v>43625.59375</c:v>
                </c:pt>
                <c:pt idx="33321">
                  <c:v>43625.614583333401</c:v>
                </c:pt>
                <c:pt idx="33322">
                  <c:v>43625.635416666599</c:v>
                </c:pt>
                <c:pt idx="33323">
                  <c:v>43625.65625</c:v>
                </c:pt>
                <c:pt idx="33324">
                  <c:v>43625.677083333401</c:v>
                </c:pt>
                <c:pt idx="33325">
                  <c:v>43625.697916666599</c:v>
                </c:pt>
                <c:pt idx="33326">
                  <c:v>43625.71875</c:v>
                </c:pt>
                <c:pt idx="33327">
                  <c:v>43625.739583333401</c:v>
                </c:pt>
                <c:pt idx="33328">
                  <c:v>43625.760416666599</c:v>
                </c:pt>
                <c:pt idx="33329">
                  <c:v>43625.78125</c:v>
                </c:pt>
                <c:pt idx="33330">
                  <c:v>43625.802083333401</c:v>
                </c:pt>
                <c:pt idx="33331">
                  <c:v>43625.822916666599</c:v>
                </c:pt>
                <c:pt idx="33332">
                  <c:v>43625.84375</c:v>
                </c:pt>
                <c:pt idx="33333">
                  <c:v>43625.864583333401</c:v>
                </c:pt>
                <c:pt idx="33334">
                  <c:v>43625.885416666599</c:v>
                </c:pt>
                <c:pt idx="33335">
                  <c:v>43625.90625</c:v>
                </c:pt>
                <c:pt idx="33336">
                  <c:v>43625.927083333401</c:v>
                </c:pt>
                <c:pt idx="33337">
                  <c:v>43625.947916666599</c:v>
                </c:pt>
                <c:pt idx="33338">
                  <c:v>43625.96875</c:v>
                </c:pt>
                <c:pt idx="33339">
                  <c:v>43625.989583333401</c:v>
                </c:pt>
                <c:pt idx="33340">
                  <c:v>43626.010416666599</c:v>
                </c:pt>
                <c:pt idx="33341">
                  <c:v>43626.03125</c:v>
                </c:pt>
                <c:pt idx="33342">
                  <c:v>43626.052083333401</c:v>
                </c:pt>
                <c:pt idx="33343">
                  <c:v>43626.072916666599</c:v>
                </c:pt>
                <c:pt idx="33344">
                  <c:v>43626.09375</c:v>
                </c:pt>
                <c:pt idx="33345">
                  <c:v>43626.114583333401</c:v>
                </c:pt>
                <c:pt idx="33346">
                  <c:v>43626.135416666599</c:v>
                </c:pt>
                <c:pt idx="33347">
                  <c:v>43626.15625</c:v>
                </c:pt>
                <c:pt idx="33348">
                  <c:v>43626.177083333401</c:v>
                </c:pt>
                <c:pt idx="33349">
                  <c:v>43626.197916666599</c:v>
                </c:pt>
                <c:pt idx="33350">
                  <c:v>43626.21875</c:v>
                </c:pt>
                <c:pt idx="33351">
                  <c:v>43626.239583333401</c:v>
                </c:pt>
                <c:pt idx="33352">
                  <c:v>43626.260416666599</c:v>
                </c:pt>
                <c:pt idx="33353">
                  <c:v>43626.28125</c:v>
                </c:pt>
                <c:pt idx="33354">
                  <c:v>43626.302083333401</c:v>
                </c:pt>
                <c:pt idx="33355">
                  <c:v>43626.322916666599</c:v>
                </c:pt>
                <c:pt idx="33356">
                  <c:v>43626.34375</c:v>
                </c:pt>
                <c:pt idx="33357">
                  <c:v>43626.364583333401</c:v>
                </c:pt>
                <c:pt idx="33358">
                  <c:v>43626.385416666599</c:v>
                </c:pt>
                <c:pt idx="33359">
                  <c:v>43626.40625</c:v>
                </c:pt>
                <c:pt idx="33360">
                  <c:v>43626.427083333401</c:v>
                </c:pt>
                <c:pt idx="33361">
                  <c:v>43626.447916666599</c:v>
                </c:pt>
                <c:pt idx="33362">
                  <c:v>43626.46875</c:v>
                </c:pt>
                <c:pt idx="33363">
                  <c:v>43626.489583333401</c:v>
                </c:pt>
                <c:pt idx="33364">
                  <c:v>43626.510416666599</c:v>
                </c:pt>
                <c:pt idx="33365">
                  <c:v>43626.53125</c:v>
                </c:pt>
                <c:pt idx="33366">
                  <c:v>43626.552083333401</c:v>
                </c:pt>
                <c:pt idx="33367">
                  <c:v>43626.572916666599</c:v>
                </c:pt>
                <c:pt idx="33368">
                  <c:v>43626.59375</c:v>
                </c:pt>
                <c:pt idx="33369">
                  <c:v>43626.614583333401</c:v>
                </c:pt>
                <c:pt idx="33370">
                  <c:v>43626.635416666599</c:v>
                </c:pt>
                <c:pt idx="33371">
                  <c:v>43626.65625</c:v>
                </c:pt>
                <c:pt idx="33372">
                  <c:v>43626.677083333401</c:v>
                </c:pt>
                <c:pt idx="33373">
                  <c:v>43626.697916666599</c:v>
                </c:pt>
                <c:pt idx="33374">
                  <c:v>43626.71875</c:v>
                </c:pt>
                <c:pt idx="33375">
                  <c:v>43626.739583333401</c:v>
                </c:pt>
                <c:pt idx="33376">
                  <c:v>43626.760416666599</c:v>
                </c:pt>
                <c:pt idx="33377">
                  <c:v>43626.78125</c:v>
                </c:pt>
                <c:pt idx="33378">
                  <c:v>43626.802083333401</c:v>
                </c:pt>
                <c:pt idx="33379">
                  <c:v>43626.822916666599</c:v>
                </c:pt>
                <c:pt idx="33380">
                  <c:v>43626.84375</c:v>
                </c:pt>
                <c:pt idx="33381">
                  <c:v>43626.864583333401</c:v>
                </c:pt>
                <c:pt idx="33382">
                  <c:v>43626.885416666599</c:v>
                </c:pt>
                <c:pt idx="33383">
                  <c:v>43626.90625</c:v>
                </c:pt>
                <c:pt idx="33384">
                  <c:v>43626.927083333401</c:v>
                </c:pt>
                <c:pt idx="33385">
                  <c:v>43626.947916666599</c:v>
                </c:pt>
                <c:pt idx="33386">
                  <c:v>43626.96875</c:v>
                </c:pt>
                <c:pt idx="33387">
                  <c:v>43626.989583333401</c:v>
                </c:pt>
                <c:pt idx="33388">
                  <c:v>43627.010416666599</c:v>
                </c:pt>
                <c:pt idx="33389">
                  <c:v>43627.03125</c:v>
                </c:pt>
                <c:pt idx="33390">
                  <c:v>43627.052083333401</c:v>
                </c:pt>
                <c:pt idx="33391">
                  <c:v>43627.072916666599</c:v>
                </c:pt>
                <c:pt idx="33392">
                  <c:v>43627.09375</c:v>
                </c:pt>
                <c:pt idx="33393">
                  <c:v>43627.114583333401</c:v>
                </c:pt>
                <c:pt idx="33394">
                  <c:v>43627.135416666599</c:v>
                </c:pt>
                <c:pt idx="33395">
                  <c:v>43627.15625</c:v>
                </c:pt>
                <c:pt idx="33396">
                  <c:v>43627.177083333401</c:v>
                </c:pt>
                <c:pt idx="33397">
                  <c:v>43627.197916666599</c:v>
                </c:pt>
                <c:pt idx="33398">
                  <c:v>43627.21875</c:v>
                </c:pt>
                <c:pt idx="33399">
                  <c:v>43627.239583333401</c:v>
                </c:pt>
                <c:pt idx="33400">
                  <c:v>43627.260416666599</c:v>
                </c:pt>
                <c:pt idx="33401">
                  <c:v>43627.28125</c:v>
                </c:pt>
                <c:pt idx="33402">
                  <c:v>43627.302083333401</c:v>
                </c:pt>
                <c:pt idx="33403">
                  <c:v>43627.322916666599</c:v>
                </c:pt>
                <c:pt idx="33404">
                  <c:v>43627.34375</c:v>
                </c:pt>
                <c:pt idx="33405">
                  <c:v>43627.364583333401</c:v>
                </c:pt>
                <c:pt idx="33406">
                  <c:v>43627.385416666599</c:v>
                </c:pt>
                <c:pt idx="33407">
                  <c:v>43627.40625</c:v>
                </c:pt>
                <c:pt idx="33408">
                  <c:v>43627.427083333401</c:v>
                </c:pt>
                <c:pt idx="33409">
                  <c:v>43627.447916666599</c:v>
                </c:pt>
                <c:pt idx="33410">
                  <c:v>43627.46875</c:v>
                </c:pt>
                <c:pt idx="33411">
                  <c:v>43627.489583333401</c:v>
                </c:pt>
                <c:pt idx="33412">
                  <c:v>43627.510416666599</c:v>
                </c:pt>
                <c:pt idx="33413">
                  <c:v>43627.53125</c:v>
                </c:pt>
                <c:pt idx="33414">
                  <c:v>43627.552083333401</c:v>
                </c:pt>
                <c:pt idx="33415">
                  <c:v>43627.572916666599</c:v>
                </c:pt>
                <c:pt idx="33416">
                  <c:v>43627.59375</c:v>
                </c:pt>
                <c:pt idx="33417">
                  <c:v>43627.614583333401</c:v>
                </c:pt>
                <c:pt idx="33418">
                  <c:v>43627.635416666599</c:v>
                </c:pt>
                <c:pt idx="33419">
                  <c:v>43627.65625</c:v>
                </c:pt>
                <c:pt idx="33420">
                  <c:v>43627.677083333401</c:v>
                </c:pt>
                <c:pt idx="33421">
                  <c:v>43627.697916666599</c:v>
                </c:pt>
                <c:pt idx="33422">
                  <c:v>43627.71875</c:v>
                </c:pt>
                <c:pt idx="33423">
                  <c:v>43627.739583333401</c:v>
                </c:pt>
                <c:pt idx="33424">
                  <c:v>43627.760416666599</c:v>
                </c:pt>
                <c:pt idx="33425">
                  <c:v>43627.78125</c:v>
                </c:pt>
                <c:pt idx="33426">
                  <c:v>43627.802083333401</c:v>
                </c:pt>
                <c:pt idx="33427">
                  <c:v>43627.822916666599</c:v>
                </c:pt>
                <c:pt idx="33428">
                  <c:v>43627.84375</c:v>
                </c:pt>
                <c:pt idx="33429">
                  <c:v>43627.864583333401</c:v>
                </c:pt>
                <c:pt idx="33430">
                  <c:v>43627.885416666599</c:v>
                </c:pt>
                <c:pt idx="33431">
                  <c:v>43627.90625</c:v>
                </c:pt>
                <c:pt idx="33432">
                  <c:v>43627.927083333401</c:v>
                </c:pt>
                <c:pt idx="33433">
                  <c:v>43627.947916666599</c:v>
                </c:pt>
                <c:pt idx="33434">
                  <c:v>43627.96875</c:v>
                </c:pt>
                <c:pt idx="33435">
                  <c:v>43627.989583333401</c:v>
                </c:pt>
                <c:pt idx="33436">
                  <c:v>43628.010416666599</c:v>
                </c:pt>
                <c:pt idx="33437">
                  <c:v>43628.03125</c:v>
                </c:pt>
                <c:pt idx="33438">
                  <c:v>43628.052083333401</c:v>
                </c:pt>
                <c:pt idx="33439">
                  <c:v>43628.072916666599</c:v>
                </c:pt>
                <c:pt idx="33440">
                  <c:v>43628.09375</c:v>
                </c:pt>
                <c:pt idx="33441">
                  <c:v>43628.114583333401</c:v>
                </c:pt>
                <c:pt idx="33442">
                  <c:v>43628.135416666599</c:v>
                </c:pt>
                <c:pt idx="33443">
                  <c:v>43628.15625</c:v>
                </c:pt>
                <c:pt idx="33444">
                  <c:v>43628.177083333401</c:v>
                </c:pt>
                <c:pt idx="33445">
                  <c:v>43628.197916666599</c:v>
                </c:pt>
                <c:pt idx="33446">
                  <c:v>43628.21875</c:v>
                </c:pt>
                <c:pt idx="33447">
                  <c:v>43628.239583333401</c:v>
                </c:pt>
                <c:pt idx="33448">
                  <c:v>43628.260416666599</c:v>
                </c:pt>
                <c:pt idx="33449">
                  <c:v>43628.28125</c:v>
                </c:pt>
                <c:pt idx="33450">
                  <c:v>43628.302083333401</c:v>
                </c:pt>
                <c:pt idx="33451">
                  <c:v>43628.322916666599</c:v>
                </c:pt>
                <c:pt idx="33452">
                  <c:v>43628.34375</c:v>
                </c:pt>
                <c:pt idx="33453">
                  <c:v>43628.364583333401</c:v>
                </c:pt>
                <c:pt idx="33454">
                  <c:v>43628.385416666599</c:v>
                </c:pt>
                <c:pt idx="33455">
                  <c:v>43628.40625</c:v>
                </c:pt>
                <c:pt idx="33456">
                  <c:v>43628.427083333401</c:v>
                </c:pt>
                <c:pt idx="33457">
                  <c:v>43628.447916666599</c:v>
                </c:pt>
                <c:pt idx="33458">
                  <c:v>43628.46875</c:v>
                </c:pt>
                <c:pt idx="33459">
                  <c:v>43628.489583333401</c:v>
                </c:pt>
                <c:pt idx="33460">
                  <c:v>43628.510416666599</c:v>
                </c:pt>
                <c:pt idx="33461">
                  <c:v>43628.53125</c:v>
                </c:pt>
                <c:pt idx="33462">
                  <c:v>43628.552083333401</c:v>
                </c:pt>
                <c:pt idx="33463">
                  <c:v>43628.572916666599</c:v>
                </c:pt>
                <c:pt idx="33464">
                  <c:v>43628.59375</c:v>
                </c:pt>
                <c:pt idx="33465">
                  <c:v>43628.614583333401</c:v>
                </c:pt>
                <c:pt idx="33466">
                  <c:v>43628.635416666599</c:v>
                </c:pt>
                <c:pt idx="33467">
                  <c:v>43628.65625</c:v>
                </c:pt>
                <c:pt idx="33468">
                  <c:v>43628.677083333401</c:v>
                </c:pt>
                <c:pt idx="33469">
                  <c:v>43628.697916666599</c:v>
                </c:pt>
                <c:pt idx="33470">
                  <c:v>43628.71875</c:v>
                </c:pt>
                <c:pt idx="33471">
                  <c:v>43628.739583333401</c:v>
                </c:pt>
                <c:pt idx="33472">
                  <c:v>43628.760416666599</c:v>
                </c:pt>
                <c:pt idx="33473">
                  <c:v>43628.78125</c:v>
                </c:pt>
                <c:pt idx="33474">
                  <c:v>43628.802083333401</c:v>
                </c:pt>
                <c:pt idx="33475">
                  <c:v>43628.822916666599</c:v>
                </c:pt>
                <c:pt idx="33476">
                  <c:v>43628.84375</c:v>
                </c:pt>
                <c:pt idx="33477">
                  <c:v>43628.864583333401</c:v>
                </c:pt>
                <c:pt idx="33478">
                  <c:v>43628.885416666599</c:v>
                </c:pt>
                <c:pt idx="33479">
                  <c:v>43628.90625</c:v>
                </c:pt>
                <c:pt idx="33480">
                  <c:v>43628.927083333401</c:v>
                </c:pt>
                <c:pt idx="33481">
                  <c:v>43628.947916666599</c:v>
                </c:pt>
                <c:pt idx="33482">
                  <c:v>43628.96875</c:v>
                </c:pt>
                <c:pt idx="33483">
                  <c:v>43628.989583333401</c:v>
                </c:pt>
                <c:pt idx="33484">
                  <c:v>43629.010416666599</c:v>
                </c:pt>
                <c:pt idx="33485">
                  <c:v>43629.03125</c:v>
                </c:pt>
                <c:pt idx="33486">
                  <c:v>43629.052083333401</c:v>
                </c:pt>
                <c:pt idx="33487">
                  <c:v>43629.072916666599</c:v>
                </c:pt>
                <c:pt idx="33488">
                  <c:v>43629.09375</c:v>
                </c:pt>
                <c:pt idx="33489">
                  <c:v>43629.114583333401</c:v>
                </c:pt>
                <c:pt idx="33490">
                  <c:v>43629.135416666599</c:v>
                </c:pt>
                <c:pt idx="33491">
                  <c:v>43629.15625</c:v>
                </c:pt>
                <c:pt idx="33492">
                  <c:v>43629.177083333401</c:v>
                </c:pt>
                <c:pt idx="33493">
                  <c:v>43629.197916666599</c:v>
                </c:pt>
                <c:pt idx="33494">
                  <c:v>43629.21875</c:v>
                </c:pt>
                <c:pt idx="33495">
                  <c:v>43629.239583333401</c:v>
                </c:pt>
                <c:pt idx="33496">
                  <c:v>43629.260416666599</c:v>
                </c:pt>
                <c:pt idx="33497">
                  <c:v>43629.28125</c:v>
                </c:pt>
                <c:pt idx="33498">
                  <c:v>43629.302083333401</c:v>
                </c:pt>
                <c:pt idx="33499">
                  <c:v>43629.322916666599</c:v>
                </c:pt>
                <c:pt idx="33500">
                  <c:v>43629.34375</c:v>
                </c:pt>
                <c:pt idx="33501">
                  <c:v>43629.364583333401</c:v>
                </c:pt>
                <c:pt idx="33502">
                  <c:v>43629.385416666599</c:v>
                </c:pt>
                <c:pt idx="33503">
                  <c:v>43629.40625</c:v>
                </c:pt>
                <c:pt idx="33504">
                  <c:v>43629.427083333401</c:v>
                </c:pt>
                <c:pt idx="33505">
                  <c:v>43629.447916666599</c:v>
                </c:pt>
                <c:pt idx="33506">
                  <c:v>43629.46875</c:v>
                </c:pt>
                <c:pt idx="33507">
                  <c:v>43629.489583333401</c:v>
                </c:pt>
                <c:pt idx="33508">
                  <c:v>43629.510416666599</c:v>
                </c:pt>
                <c:pt idx="33509">
                  <c:v>43629.53125</c:v>
                </c:pt>
                <c:pt idx="33510">
                  <c:v>43629.552083333401</c:v>
                </c:pt>
                <c:pt idx="33511">
                  <c:v>43629.572916666599</c:v>
                </c:pt>
                <c:pt idx="33512">
                  <c:v>43629.59375</c:v>
                </c:pt>
                <c:pt idx="33513">
                  <c:v>43629.614583333401</c:v>
                </c:pt>
                <c:pt idx="33514">
                  <c:v>43629.635416666599</c:v>
                </c:pt>
                <c:pt idx="33515">
                  <c:v>43629.65625</c:v>
                </c:pt>
                <c:pt idx="33516">
                  <c:v>43629.677083333401</c:v>
                </c:pt>
                <c:pt idx="33517">
                  <c:v>43629.697916666599</c:v>
                </c:pt>
                <c:pt idx="33518">
                  <c:v>43629.71875</c:v>
                </c:pt>
                <c:pt idx="33519">
                  <c:v>43629.739583333401</c:v>
                </c:pt>
                <c:pt idx="33520">
                  <c:v>43629.760416666599</c:v>
                </c:pt>
                <c:pt idx="33521">
                  <c:v>43629.78125</c:v>
                </c:pt>
                <c:pt idx="33522">
                  <c:v>43629.802083333401</c:v>
                </c:pt>
                <c:pt idx="33523">
                  <c:v>43629.822916666599</c:v>
                </c:pt>
                <c:pt idx="33524">
                  <c:v>43629.84375</c:v>
                </c:pt>
                <c:pt idx="33525">
                  <c:v>43629.864583333401</c:v>
                </c:pt>
                <c:pt idx="33526">
                  <c:v>43629.885416666599</c:v>
                </c:pt>
                <c:pt idx="33527">
                  <c:v>43629.90625</c:v>
                </c:pt>
                <c:pt idx="33528">
                  <c:v>43629.927083333401</c:v>
                </c:pt>
                <c:pt idx="33529">
                  <c:v>43629.947916666599</c:v>
                </c:pt>
                <c:pt idx="33530">
                  <c:v>43629.96875</c:v>
                </c:pt>
                <c:pt idx="33531">
                  <c:v>43629.989583333401</c:v>
                </c:pt>
                <c:pt idx="33532">
                  <c:v>43630.010416666599</c:v>
                </c:pt>
                <c:pt idx="33533">
                  <c:v>43630.03125</c:v>
                </c:pt>
                <c:pt idx="33534">
                  <c:v>43630.052083333401</c:v>
                </c:pt>
                <c:pt idx="33535">
                  <c:v>43630.072916666599</c:v>
                </c:pt>
                <c:pt idx="33536">
                  <c:v>43630.09375</c:v>
                </c:pt>
                <c:pt idx="33537">
                  <c:v>43630.114583333401</c:v>
                </c:pt>
                <c:pt idx="33538">
                  <c:v>43630.135416666599</c:v>
                </c:pt>
                <c:pt idx="33539">
                  <c:v>43630.15625</c:v>
                </c:pt>
                <c:pt idx="33540">
                  <c:v>43630.177083333401</c:v>
                </c:pt>
                <c:pt idx="33541">
                  <c:v>43630.197916666599</c:v>
                </c:pt>
                <c:pt idx="33542">
                  <c:v>43630.21875</c:v>
                </c:pt>
                <c:pt idx="33543">
                  <c:v>43630.239583333401</c:v>
                </c:pt>
                <c:pt idx="33544">
                  <c:v>43630.260416666599</c:v>
                </c:pt>
                <c:pt idx="33545">
                  <c:v>43630.28125</c:v>
                </c:pt>
                <c:pt idx="33546">
                  <c:v>43630.302083333401</c:v>
                </c:pt>
                <c:pt idx="33547">
                  <c:v>43630.322916666599</c:v>
                </c:pt>
                <c:pt idx="33548">
                  <c:v>43630.34375</c:v>
                </c:pt>
                <c:pt idx="33549">
                  <c:v>43630.364583333401</c:v>
                </c:pt>
                <c:pt idx="33550">
                  <c:v>43630.385416666599</c:v>
                </c:pt>
                <c:pt idx="33551">
                  <c:v>43630.40625</c:v>
                </c:pt>
                <c:pt idx="33552">
                  <c:v>43630.427083333401</c:v>
                </c:pt>
                <c:pt idx="33553">
                  <c:v>43630.447916666599</c:v>
                </c:pt>
                <c:pt idx="33554">
                  <c:v>43630.46875</c:v>
                </c:pt>
                <c:pt idx="33555">
                  <c:v>43630.489583333401</c:v>
                </c:pt>
                <c:pt idx="33556">
                  <c:v>43630.510416666599</c:v>
                </c:pt>
                <c:pt idx="33557">
                  <c:v>43630.53125</c:v>
                </c:pt>
                <c:pt idx="33558">
                  <c:v>43630.552083333401</c:v>
                </c:pt>
                <c:pt idx="33559">
                  <c:v>43630.572916666599</c:v>
                </c:pt>
                <c:pt idx="33560">
                  <c:v>43630.59375</c:v>
                </c:pt>
                <c:pt idx="33561">
                  <c:v>43630.614583333401</c:v>
                </c:pt>
                <c:pt idx="33562">
                  <c:v>43630.635416666599</c:v>
                </c:pt>
                <c:pt idx="33563">
                  <c:v>43630.65625</c:v>
                </c:pt>
                <c:pt idx="33564">
                  <c:v>43630.677083333401</c:v>
                </c:pt>
                <c:pt idx="33565">
                  <c:v>43630.697916666599</c:v>
                </c:pt>
                <c:pt idx="33566">
                  <c:v>43630.71875</c:v>
                </c:pt>
                <c:pt idx="33567">
                  <c:v>43630.739583333401</c:v>
                </c:pt>
                <c:pt idx="33568">
                  <c:v>43630.760416666599</c:v>
                </c:pt>
                <c:pt idx="33569">
                  <c:v>43630.78125</c:v>
                </c:pt>
                <c:pt idx="33570">
                  <c:v>43630.802083333401</c:v>
                </c:pt>
                <c:pt idx="33571">
                  <c:v>43630.822916666599</c:v>
                </c:pt>
                <c:pt idx="33572">
                  <c:v>43630.84375</c:v>
                </c:pt>
                <c:pt idx="33573">
                  <c:v>43630.864583333401</c:v>
                </c:pt>
                <c:pt idx="33574">
                  <c:v>43630.885416666599</c:v>
                </c:pt>
                <c:pt idx="33575">
                  <c:v>43630.90625</c:v>
                </c:pt>
                <c:pt idx="33576">
                  <c:v>43630.927083333401</c:v>
                </c:pt>
                <c:pt idx="33577">
                  <c:v>43630.947916666599</c:v>
                </c:pt>
                <c:pt idx="33578">
                  <c:v>43630.96875</c:v>
                </c:pt>
                <c:pt idx="33579">
                  <c:v>43630.989583333401</c:v>
                </c:pt>
                <c:pt idx="33580">
                  <c:v>43631.010416666599</c:v>
                </c:pt>
                <c:pt idx="33581">
                  <c:v>43631.03125</c:v>
                </c:pt>
                <c:pt idx="33582">
                  <c:v>43631.052083333401</c:v>
                </c:pt>
                <c:pt idx="33583">
                  <c:v>43631.072916666599</c:v>
                </c:pt>
                <c:pt idx="33584">
                  <c:v>43631.09375</c:v>
                </c:pt>
                <c:pt idx="33585">
                  <c:v>43631.114583333401</c:v>
                </c:pt>
                <c:pt idx="33586">
                  <c:v>43631.135416666599</c:v>
                </c:pt>
                <c:pt idx="33587">
                  <c:v>43631.15625</c:v>
                </c:pt>
                <c:pt idx="33588">
                  <c:v>43631.177083333401</c:v>
                </c:pt>
                <c:pt idx="33589">
                  <c:v>43631.197916666599</c:v>
                </c:pt>
                <c:pt idx="33590">
                  <c:v>43631.21875</c:v>
                </c:pt>
                <c:pt idx="33591">
                  <c:v>43631.239583333401</c:v>
                </c:pt>
                <c:pt idx="33592">
                  <c:v>43631.260416666599</c:v>
                </c:pt>
                <c:pt idx="33593">
                  <c:v>43631.28125</c:v>
                </c:pt>
                <c:pt idx="33594">
                  <c:v>43631.302083333401</c:v>
                </c:pt>
                <c:pt idx="33595">
                  <c:v>43631.322916666599</c:v>
                </c:pt>
                <c:pt idx="33596">
                  <c:v>43631.34375</c:v>
                </c:pt>
                <c:pt idx="33597">
                  <c:v>43631.364583333401</c:v>
                </c:pt>
                <c:pt idx="33598">
                  <c:v>43631.385416666599</c:v>
                </c:pt>
                <c:pt idx="33599">
                  <c:v>43631.40625</c:v>
                </c:pt>
                <c:pt idx="33600">
                  <c:v>43631.427083333401</c:v>
                </c:pt>
                <c:pt idx="33601">
                  <c:v>43631.447916666599</c:v>
                </c:pt>
                <c:pt idx="33602">
                  <c:v>43631.46875</c:v>
                </c:pt>
                <c:pt idx="33603">
                  <c:v>43631.489583333401</c:v>
                </c:pt>
                <c:pt idx="33604">
                  <c:v>43631.510416666599</c:v>
                </c:pt>
                <c:pt idx="33605">
                  <c:v>43631.53125</c:v>
                </c:pt>
                <c:pt idx="33606">
                  <c:v>43631.552083333401</c:v>
                </c:pt>
                <c:pt idx="33607">
                  <c:v>43631.572916666599</c:v>
                </c:pt>
                <c:pt idx="33608">
                  <c:v>43631.59375</c:v>
                </c:pt>
                <c:pt idx="33609">
                  <c:v>43631.614583333401</c:v>
                </c:pt>
                <c:pt idx="33610">
                  <c:v>43631.635416666599</c:v>
                </c:pt>
                <c:pt idx="33611">
                  <c:v>43631.65625</c:v>
                </c:pt>
                <c:pt idx="33612">
                  <c:v>43631.677083333401</c:v>
                </c:pt>
                <c:pt idx="33613">
                  <c:v>43631.697916666599</c:v>
                </c:pt>
                <c:pt idx="33614">
                  <c:v>43631.71875</c:v>
                </c:pt>
                <c:pt idx="33615">
                  <c:v>43631.739583333401</c:v>
                </c:pt>
                <c:pt idx="33616">
                  <c:v>43631.760416666599</c:v>
                </c:pt>
                <c:pt idx="33617">
                  <c:v>43631.78125</c:v>
                </c:pt>
                <c:pt idx="33618">
                  <c:v>43631.802083333401</c:v>
                </c:pt>
                <c:pt idx="33619">
                  <c:v>43631.822916666599</c:v>
                </c:pt>
                <c:pt idx="33620">
                  <c:v>43631.84375</c:v>
                </c:pt>
                <c:pt idx="33621">
                  <c:v>43631.864583333401</c:v>
                </c:pt>
                <c:pt idx="33622">
                  <c:v>43631.885416666599</c:v>
                </c:pt>
                <c:pt idx="33623">
                  <c:v>43631.90625</c:v>
                </c:pt>
                <c:pt idx="33624">
                  <c:v>43631.927083333401</c:v>
                </c:pt>
                <c:pt idx="33625">
                  <c:v>43631.947916666599</c:v>
                </c:pt>
                <c:pt idx="33626">
                  <c:v>43631.96875</c:v>
                </c:pt>
                <c:pt idx="33627">
                  <c:v>43631.989583333401</c:v>
                </c:pt>
                <c:pt idx="33628">
                  <c:v>43632.010416666599</c:v>
                </c:pt>
                <c:pt idx="33629">
                  <c:v>43632.03125</c:v>
                </c:pt>
                <c:pt idx="33630">
                  <c:v>43632.052083333401</c:v>
                </c:pt>
                <c:pt idx="33631">
                  <c:v>43632.072916666599</c:v>
                </c:pt>
                <c:pt idx="33632">
                  <c:v>43632.09375</c:v>
                </c:pt>
                <c:pt idx="33633">
                  <c:v>43632.114583333401</c:v>
                </c:pt>
                <c:pt idx="33634">
                  <c:v>43632.135416666599</c:v>
                </c:pt>
                <c:pt idx="33635">
                  <c:v>43632.15625</c:v>
                </c:pt>
                <c:pt idx="33636">
                  <c:v>43632.177083333401</c:v>
                </c:pt>
                <c:pt idx="33637">
                  <c:v>43632.197916666599</c:v>
                </c:pt>
                <c:pt idx="33638">
                  <c:v>43632.21875</c:v>
                </c:pt>
                <c:pt idx="33639">
                  <c:v>43632.239583333401</c:v>
                </c:pt>
                <c:pt idx="33640">
                  <c:v>43632.260416666599</c:v>
                </c:pt>
                <c:pt idx="33641">
                  <c:v>43632.28125</c:v>
                </c:pt>
                <c:pt idx="33642">
                  <c:v>43632.302083333401</c:v>
                </c:pt>
                <c:pt idx="33643">
                  <c:v>43632.322916666599</c:v>
                </c:pt>
                <c:pt idx="33644">
                  <c:v>43632.34375</c:v>
                </c:pt>
                <c:pt idx="33645">
                  <c:v>43632.364583333401</c:v>
                </c:pt>
                <c:pt idx="33646">
                  <c:v>43632.385416666599</c:v>
                </c:pt>
                <c:pt idx="33647">
                  <c:v>43632.40625</c:v>
                </c:pt>
                <c:pt idx="33648">
                  <c:v>43632.427083333401</c:v>
                </c:pt>
                <c:pt idx="33649">
                  <c:v>43632.447916666599</c:v>
                </c:pt>
                <c:pt idx="33650">
                  <c:v>43632.46875</c:v>
                </c:pt>
                <c:pt idx="33651">
                  <c:v>43632.489583333401</c:v>
                </c:pt>
                <c:pt idx="33652">
                  <c:v>43632.510416666599</c:v>
                </c:pt>
                <c:pt idx="33653">
                  <c:v>43632.53125</c:v>
                </c:pt>
                <c:pt idx="33654">
                  <c:v>43632.552083333401</c:v>
                </c:pt>
                <c:pt idx="33655">
                  <c:v>43632.572916666599</c:v>
                </c:pt>
                <c:pt idx="33656">
                  <c:v>43632.59375</c:v>
                </c:pt>
                <c:pt idx="33657">
                  <c:v>43632.614583333401</c:v>
                </c:pt>
                <c:pt idx="33658">
                  <c:v>43632.635416666599</c:v>
                </c:pt>
                <c:pt idx="33659">
                  <c:v>43632.65625</c:v>
                </c:pt>
                <c:pt idx="33660">
                  <c:v>43632.677083333401</c:v>
                </c:pt>
                <c:pt idx="33661">
                  <c:v>43632.697916666599</c:v>
                </c:pt>
                <c:pt idx="33662">
                  <c:v>43632.71875</c:v>
                </c:pt>
                <c:pt idx="33663">
                  <c:v>43632.739583333401</c:v>
                </c:pt>
                <c:pt idx="33664">
                  <c:v>43632.760416666599</c:v>
                </c:pt>
                <c:pt idx="33665">
                  <c:v>43632.78125</c:v>
                </c:pt>
                <c:pt idx="33666">
                  <c:v>43632.802083333401</c:v>
                </c:pt>
                <c:pt idx="33667">
                  <c:v>43632.822916666599</c:v>
                </c:pt>
                <c:pt idx="33668">
                  <c:v>43632.84375</c:v>
                </c:pt>
                <c:pt idx="33669">
                  <c:v>43632.864583333401</c:v>
                </c:pt>
                <c:pt idx="33670">
                  <c:v>43632.885416666599</c:v>
                </c:pt>
                <c:pt idx="33671">
                  <c:v>43632.90625</c:v>
                </c:pt>
                <c:pt idx="33672">
                  <c:v>43632.927083333401</c:v>
                </c:pt>
                <c:pt idx="33673">
                  <c:v>43632.947916666599</c:v>
                </c:pt>
                <c:pt idx="33674">
                  <c:v>43632.96875</c:v>
                </c:pt>
                <c:pt idx="33675">
                  <c:v>43632.989583333401</c:v>
                </c:pt>
                <c:pt idx="33676">
                  <c:v>43633.010416666599</c:v>
                </c:pt>
                <c:pt idx="33677">
                  <c:v>43633.03125</c:v>
                </c:pt>
                <c:pt idx="33678">
                  <c:v>43633.052083333401</c:v>
                </c:pt>
                <c:pt idx="33679">
                  <c:v>43633.072916666599</c:v>
                </c:pt>
                <c:pt idx="33680">
                  <c:v>43633.09375</c:v>
                </c:pt>
                <c:pt idx="33681">
                  <c:v>43633.114583333401</c:v>
                </c:pt>
                <c:pt idx="33682">
                  <c:v>43633.135416666599</c:v>
                </c:pt>
                <c:pt idx="33683">
                  <c:v>43633.15625</c:v>
                </c:pt>
                <c:pt idx="33684">
                  <c:v>43633.177083333401</c:v>
                </c:pt>
                <c:pt idx="33685">
                  <c:v>43633.197916666599</c:v>
                </c:pt>
                <c:pt idx="33686">
                  <c:v>43633.21875</c:v>
                </c:pt>
                <c:pt idx="33687">
                  <c:v>43633.239583333401</c:v>
                </c:pt>
                <c:pt idx="33688">
                  <c:v>43633.260416666599</c:v>
                </c:pt>
                <c:pt idx="33689">
                  <c:v>43633.28125</c:v>
                </c:pt>
                <c:pt idx="33690">
                  <c:v>43633.302083333401</c:v>
                </c:pt>
                <c:pt idx="33691">
                  <c:v>43633.322916666599</c:v>
                </c:pt>
                <c:pt idx="33692">
                  <c:v>43633.34375</c:v>
                </c:pt>
                <c:pt idx="33693">
                  <c:v>43633.364583333401</c:v>
                </c:pt>
                <c:pt idx="33694">
                  <c:v>43633.385416666599</c:v>
                </c:pt>
                <c:pt idx="33695">
                  <c:v>43633.40625</c:v>
                </c:pt>
                <c:pt idx="33696">
                  <c:v>43633.427083333401</c:v>
                </c:pt>
                <c:pt idx="33697">
                  <c:v>43633.447916666599</c:v>
                </c:pt>
                <c:pt idx="33698">
                  <c:v>43633.46875</c:v>
                </c:pt>
                <c:pt idx="33699">
                  <c:v>43633.489583333401</c:v>
                </c:pt>
                <c:pt idx="33700">
                  <c:v>43633.510416666599</c:v>
                </c:pt>
                <c:pt idx="33701">
                  <c:v>43633.53125</c:v>
                </c:pt>
                <c:pt idx="33702">
                  <c:v>43633.552083333401</c:v>
                </c:pt>
                <c:pt idx="33703">
                  <c:v>43633.572916666599</c:v>
                </c:pt>
                <c:pt idx="33704">
                  <c:v>43633.59375</c:v>
                </c:pt>
                <c:pt idx="33705">
                  <c:v>43633.614583333401</c:v>
                </c:pt>
                <c:pt idx="33706">
                  <c:v>43633.635416666599</c:v>
                </c:pt>
                <c:pt idx="33707">
                  <c:v>43633.65625</c:v>
                </c:pt>
                <c:pt idx="33708">
                  <c:v>43633.677083333401</c:v>
                </c:pt>
                <c:pt idx="33709">
                  <c:v>43633.697916666599</c:v>
                </c:pt>
                <c:pt idx="33710">
                  <c:v>43633.71875</c:v>
                </c:pt>
                <c:pt idx="33711">
                  <c:v>43633.739583333401</c:v>
                </c:pt>
                <c:pt idx="33712">
                  <c:v>43633.760416666599</c:v>
                </c:pt>
                <c:pt idx="33713">
                  <c:v>43633.78125</c:v>
                </c:pt>
                <c:pt idx="33714">
                  <c:v>43633.802083333401</c:v>
                </c:pt>
                <c:pt idx="33715">
                  <c:v>43633.822916666599</c:v>
                </c:pt>
                <c:pt idx="33716">
                  <c:v>43633.84375</c:v>
                </c:pt>
                <c:pt idx="33717">
                  <c:v>43633.864583333401</c:v>
                </c:pt>
                <c:pt idx="33718">
                  <c:v>43633.885416666599</c:v>
                </c:pt>
                <c:pt idx="33719">
                  <c:v>43633.90625</c:v>
                </c:pt>
                <c:pt idx="33720">
                  <c:v>43633.927083333401</c:v>
                </c:pt>
                <c:pt idx="33721">
                  <c:v>43633.947916666599</c:v>
                </c:pt>
                <c:pt idx="33722">
                  <c:v>43633.96875</c:v>
                </c:pt>
                <c:pt idx="33723">
                  <c:v>43633.989583333401</c:v>
                </c:pt>
                <c:pt idx="33724">
                  <c:v>43634.010416666599</c:v>
                </c:pt>
                <c:pt idx="33725">
                  <c:v>43634.03125</c:v>
                </c:pt>
                <c:pt idx="33726">
                  <c:v>43634.052083333401</c:v>
                </c:pt>
                <c:pt idx="33727">
                  <c:v>43634.072916666599</c:v>
                </c:pt>
                <c:pt idx="33728">
                  <c:v>43634.09375</c:v>
                </c:pt>
                <c:pt idx="33729">
                  <c:v>43634.114583333401</c:v>
                </c:pt>
                <c:pt idx="33730">
                  <c:v>43634.135416666599</c:v>
                </c:pt>
                <c:pt idx="33731">
                  <c:v>43634.15625</c:v>
                </c:pt>
                <c:pt idx="33732">
                  <c:v>43634.177083333401</c:v>
                </c:pt>
                <c:pt idx="33733">
                  <c:v>43634.197916666599</c:v>
                </c:pt>
                <c:pt idx="33734">
                  <c:v>43634.21875</c:v>
                </c:pt>
                <c:pt idx="33735">
                  <c:v>43634.239583333401</c:v>
                </c:pt>
                <c:pt idx="33736">
                  <c:v>43634.260416666599</c:v>
                </c:pt>
                <c:pt idx="33737">
                  <c:v>43634.28125</c:v>
                </c:pt>
                <c:pt idx="33738">
                  <c:v>43634.302083333401</c:v>
                </c:pt>
                <c:pt idx="33739">
                  <c:v>43634.322916666599</c:v>
                </c:pt>
                <c:pt idx="33740">
                  <c:v>43634.34375</c:v>
                </c:pt>
                <c:pt idx="33741">
                  <c:v>43634.364583333401</c:v>
                </c:pt>
                <c:pt idx="33742">
                  <c:v>43634.385416666599</c:v>
                </c:pt>
                <c:pt idx="33743">
                  <c:v>43634.40625</c:v>
                </c:pt>
                <c:pt idx="33744">
                  <c:v>43634.427083333401</c:v>
                </c:pt>
                <c:pt idx="33745">
                  <c:v>43634.447916666599</c:v>
                </c:pt>
                <c:pt idx="33746">
                  <c:v>43634.46875</c:v>
                </c:pt>
                <c:pt idx="33747">
                  <c:v>43634.489583333401</c:v>
                </c:pt>
                <c:pt idx="33748">
                  <c:v>43634.510416666599</c:v>
                </c:pt>
                <c:pt idx="33749">
                  <c:v>43634.53125</c:v>
                </c:pt>
                <c:pt idx="33750">
                  <c:v>43634.552083333401</c:v>
                </c:pt>
                <c:pt idx="33751">
                  <c:v>43634.572916666599</c:v>
                </c:pt>
                <c:pt idx="33752">
                  <c:v>43634.59375</c:v>
                </c:pt>
                <c:pt idx="33753">
                  <c:v>43634.614583333401</c:v>
                </c:pt>
                <c:pt idx="33754">
                  <c:v>43634.635416666599</c:v>
                </c:pt>
                <c:pt idx="33755">
                  <c:v>43634.65625</c:v>
                </c:pt>
                <c:pt idx="33756">
                  <c:v>43634.677083333401</c:v>
                </c:pt>
                <c:pt idx="33757">
                  <c:v>43634.697916666599</c:v>
                </c:pt>
                <c:pt idx="33758">
                  <c:v>43634.71875</c:v>
                </c:pt>
                <c:pt idx="33759">
                  <c:v>43634.739583333401</c:v>
                </c:pt>
                <c:pt idx="33760">
                  <c:v>43634.760416666599</c:v>
                </c:pt>
                <c:pt idx="33761">
                  <c:v>43634.78125</c:v>
                </c:pt>
                <c:pt idx="33762">
                  <c:v>43634.802083333401</c:v>
                </c:pt>
                <c:pt idx="33763">
                  <c:v>43634.822916666599</c:v>
                </c:pt>
                <c:pt idx="33764">
                  <c:v>43634.84375</c:v>
                </c:pt>
                <c:pt idx="33765">
                  <c:v>43634.864583333401</c:v>
                </c:pt>
                <c:pt idx="33766">
                  <c:v>43634.885416666599</c:v>
                </c:pt>
                <c:pt idx="33767">
                  <c:v>43634.90625</c:v>
                </c:pt>
                <c:pt idx="33768">
                  <c:v>43634.927083333401</c:v>
                </c:pt>
                <c:pt idx="33769">
                  <c:v>43634.947916666599</c:v>
                </c:pt>
                <c:pt idx="33770">
                  <c:v>43634.96875</c:v>
                </c:pt>
                <c:pt idx="33771">
                  <c:v>43634.989583333401</c:v>
                </c:pt>
                <c:pt idx="33772">
                  <c:v>43635.010416666599</c:v>
                </c:pt>
                <c:pt idx="33773">
                  <c:v>43635.03125</c:v>
                </c:pt>
                <c:pt idx="33774">
                  <c:v>43635.052083333401</c:v>
                </c:pt>
                <c:pt idx="33775">
                  <c:v>43635.072916666599</c:v>
                </c:pt>
                <c:pt idx="33776">
                  <c:v>43635.09375</c:v>
                </c:pt>
                <c:pt idx="33777">
                  <c:v>43635.114583333401</c:v>
                </c:pt>
                <c:pt idx="33778">
                  <c:v>43635.135416666599</c:v>
                </c:pt>
                <c:pt idx="33779">
                  <c:v>43635.15625</c:v>
                </c:pt>
                <c:pt idx="33780">
                  <c:v>43635.177083333401</c:v>
                </c:pt>
                <c:pt idx="33781">
                  <c:v>43635.197916666599</c:v>
                </c:pt>
                <c:pt idx="33782">
                  <c:v>43635.21875</c:v>
                </c:pt>
                <c:pt idx="33783">
                  <c:v>43635.239583333401</c:v>
                </c:pt>
                <c:pt idx="33784">
                  <c:v>43635.260416666599</c:v>
                </c:pt>
                <c:pt idx="33785">
                  <c:v>43635.28125</c:v>
                </c:pt>
                <c:pt idx="33786">
                  <c:v>43635.302083333401</c:v>
                </c:pt>
                <c:pt idx="33787">
                  <c:v>43635.322916666599</c:v>
                </c:pt>
                <c:pt idx="33788">
                  <c:v>43635.34375</c:v>
                </c:pt>
                <c:pt idx="33789">
                  <c:v>43635.364583333401</c:v>
                </c:pt>
                <c:pt idx="33790">
                  <c:v>43635.385416666599</c:v>
                </c:pt>
                <c:pt idx="33791">
                  <c:v>43635.40625</c:v>
                </c:pt>
                <c:pt idx="33792">
                  <c:v>43635.427083333401</c:v>
                </c:pt>
                <c:pt idx="33793">
                  <c:v>43635.447916666599</c:v>
                </c:pt>
                <c:pt idx="33794">
                  <c:v>43635.46875</c:v>
                </c:pt>
                <c:pt idx="33795">
                  <c:v>43635.489583333401</c:v>
                </c:pt>
                <c:pt idx="33796">
                  <c:v>43635.510416666599</c:v>
                </c:pt>
                <c:pt idx="33797">
                  <c:v>43635.53125</c:v>
                </c:pt>
                <c:pt idx="33798">
                  <c:v>43635.552083333401</c:v>
                </c:pt>
                <c:pt idx="33799">
                  <c:v>43635.572916666599</c:v>
                </c:pt>
                <c:pt idx="33800">
                  <c:v>43635.59375</c:v>
                </c:pt>
                <c:pt idx="33801">
                  <c:v>43635.614583333401</c:v>
                </c:pt>
                <c:pt idx="33802">
                  <c:v>43635.635416666599</c:v>
                </c:pt>
                <c:pt idx="33803">
                  <c:v>43635.65625</c:v>
                </c:pt>
                <c:pt idx="33804">
                  <c:v>43635.677083333401</c:v>
                </c:pt>
                <c:pt idx="33805">
                  <c:v>43635.697916666599</c:v>
                </c:pt>
                <c:pt idx="33806">
                  <c:v>43635.71875</c:v>
                </c:pt>
                <c:pt idx="33807">
                  <c:v>43635.739583333401</c:v>
                </c:pt>
                <c:pt idx="33808">
                  <c:v>43635.760416666599</c:v>
                </c:pt>
                <c:pt idx="33809">
                  <c:v>43635.78125</c:v>
                </c:pt>
                <c:pt idx="33810">
                  <c:v>43635.802083333401</c:v>
                </c:pt>
                <c:pt idx="33811">
                  <c:v>43635.822916666599</c:v>
                </c:pt>
                <c:pt idx="33812">
                  <c:v>43635.84375</c:v>
                </c:pt>
                <c:pt idx="33813">
                  <c:v>43635.864583333401</c:v>
                </c:pt>
                <c:pt idx="33814">
                  <c:v>43635.885416666599</c:v>
                </c:pt>
                <c:pt idx="33815">
                  <c:v>43635.90625</c:v>
                </c:pt>
                <c:pt idx="33816">
                  <c:v>43635.927083333401</c:v>
                </c:pt>
                <c:pt idx="33817">
                  <c:v>43635.947916666599</c:v>
                </c:pt>
                <c:pt idx="33818">
                  <c:v>43635.96875</c:v>
                </c:pt>
                <c:pt idx="33819">
                  <c:v>43635.989583333401</c:v>
                </c:pt>
                <c:pt idx="33820">
                  <c:v>43636.010416666599</c:v>
                </c:pt>
                <c:pt idx="33821">
                  <c:v>43636.03125</c:v>
                </c:pt>
                <c:pt idx="33822">
                  <c:v>43636.052083333401</c:v>
                </c:pt>
                <c:pt idx="33823">
                  <c:v>43636.072916666599</c:v>
                </c:pt>
                <c:pt idx="33824">
                  <c:v>43636.09375</c:v>
                </c:pt>
                <c:pt idx="33825">
                  <c:v>43636.114583333401</c:v>
                </c:pt>
                <c:pt idx="33826">
                  <c:v>43636.135416666599</c:v>
                </c:pt>
                <c:pt idx="33827">
                  <c:v>43636.15625</c:v>
                </c:pt>
                <c:pt idx="33828">
                  <c:v>43636.177083333401</c:v>
                </c:pt>
                <c:pt idx="33829">
                  <c:v>43636.197916666599</c:v>
                </c:pt>
                <c:pt idx="33830">
                  <c:v>43636.21875</c:v>
                </c:pt>
                <c:pt idx="33831">
                  <c:v>43636.239583333401</c:v>
                </c:pt>
                <c:pt idx="33832">
                  <c:v>43636.260416666599</c:v>
                </c:pt>
                <c:pt idx="33833">
                  <c:v>43636.28125</c:v>
                </c:pt>
                <c:pt idx="33834">
                  <c:v>43636.302083333401</c:v>
                </c:pt>
                <c:pt idx="33835">
                  <c:v>43636.322916666599</c:v>
                </c:pt>
                <c:pt idx="33836">
                  <c:v>43636.34375</c:v>
                </c:pt>
                <c:pt idx="33837">
                  <c:v>43636.364583333401</c:v>
                </c:pt>
                <c:pt idx="33838">
                  <c:v>43636.385416666599</c:v>
                </c:pt>
                <c:pt idx="33839">
                  <c:v>43636.40625</c:v>
                </c:pt>
                <c:pt idx="33840">
                  <c:v>43636.427083333401</c:v>
                </c:pt>
                <c:pt idx="33841">
                  <c:v>43636.447916666599</c:v>
                </c:pt>
                <c:pt idx="33842">
                  <c:v>43636.46875</c:v>
                </c:pt>
                <c:pt idx="33843">
                  <c:v>43636.489583333401</c:v>
                </c:pt>
                <c:pt idx="33844">
                  <c:v>43636.510416666599</c:v>
                </c:pt>
                <c:pt idx="33845">
                  <c:v>43636.53125</c:v>
                </c:pt>
                <c:pt idx="33846">
                  <c:v>43636.552083333401</c:v>
                </c:pt>
                <c:pt idx="33847">
                  <c:v>43636.572916666599</c:v>
                </c:pt>
                <c:pt idx="33848">
                  <c:v>43636.59375</c:v>
                </c:pt>
                <c:pt idx="33849">
                  <c:v>43636.614583333401</c:v>
                </c:pt>
                <c:pt idx="33850">
                  <c:v>43636.635416666599</c:v>
                </c:pt>
                <c:pt idx="33851">
                  <c:v>43636.65625</c:v>
                </c:pt>
                <c:pt idx="33852">
                  <c:v>43636.677083333401</c:v>
                </c:pt>
                <c:pt idx="33853">
                  <c:v>43636.697916666599</c:v>
                </c:pt>
                <c:pt idx="33854">
                  <c:v>43636.71875</c:v>
                </c:pt>
                <c:pt idx="33855">
                  <c:v>43636.739583333401</c:v>
                </c:pt>
                <c:pt idx="33856">
                  <c:v>43636.760416666599</c:v>
                </c:pt>
                <c:pt idx="33857">
                  <c:v>43636.78125</c:v>
                </c:pt>
                <c:pt idx="33858">
                  <c:v>43636.802083333401</c:v>
                </c:pt>
                <c:pt idx="33859">
                  <c:v>43636.822916666599</c:v>
                </c:pt>
                <c:pt idx="33860">
                  <c:v>43636.84375</c:v>
                </c:pt>
                <c:pt idx="33861">
                  <c:v>43636.864583333401</c:v>
                </c:pt>
                <c:pt idx="33862">
                  <c:v>43636.885416666599</c:v>
                </c:pt>
                <c:pt idx="33863">
                  <c:v>43636.90625</c:v>
                </c:pt>
                <c:pt idx="33864">
                  <c:v>43636.927083333401</c:v>
                </c:pt>
                <c:pt idx="33865">
                  <c:v>43636.947916666599</c:v>
                </c:pt>
                <c:pt idx="33866">
                  <c:v>43636.96875</c:v>
                </c:pt>
                <c:pt idx="33867">
                  <c:v>43636.989583333401</c:v>
                </c:pt>
                <c:pt idx="33868">
                  <c:v>43637.010416666599</c:v>
                </c:pt>
                <c:pt idx="33869">
                  <c:v>43637.03125</c:v>
                </c:pt>
                <c:pt idx="33870">
                  <c:v>43637.052083333401</c:v>
                </c:pt>
                <c:pt idx="33871">
                  <c:v>43637.072916666599</c:v>
                </c:pt>
                <c:pt idx="33872">
                  <c:v>43637.09375</c:v>
                </c:pt>
                <c:pt idx="33873">
                  <c:v>43637.114583333401</c:v>
                </c:pt>
                <c:pt idx="33874">
                  <c:v>43637.135416666599</c:v>
                </c:pt>
                <c:pt idx="33875">
                  <c:v>43637.15625</c:v>
                </c:pt>
                <c:pt idx="33876">
                  <c:v>43637.177083333401</c:v>
                </c:pt>
                <c:pt idx="33877">
                  <c:v>43637.197916666599</c:v>
                </c:pt>
                <c:pt idx="33878">
                  <c:v>43637.21875</c:v>
                </c:pt>
                <c:pt idx="33879">
                  <c:v>43637.239583333401</c:v>
                </c:pt>
                <c:pt idx="33880">
                  <c:v>43637.260416666599</c:v>
                </c:pt>
                <c:pt idx="33881">
                  <c:v>43637.28125</c:v>
                </c:pt>
                <c:pt idx="33882">
                  <c:v>43637.302083333401</c:v>
                </c:pt>
                <c:pt idx="33883">
                  <c:v>43637.322916666599</c:v>
                </c:pt>
                <c:pt idx="33884">
                  <c:v>43637.34375</c:v>
                </c:pt>
                <c:pt idx="33885">
                  <c:v>43637.364583333401</c:v>
                </c:pt>
                <c:pt idx="33886">
                  <c:v>43637.385416666599</c:v>
                </c:pt>
                <c:pt idx="33887">
                  <c:v>43637.40625</c:v>
                </c:pt>
                <c:pt idx="33888">
                  <c:v>43637.427083333401</c:v>
                </c:pt>
                <c:pt idx="33889">
                  <c:v>43637.447916666599</c:v>
                </c:pt>
                <c:pt idx="33890">
                  <c:v>43637.46875</c:v>
                </c:pt>
                <c:pt idx="33891">
                  <c:v>43637.489583333401</c:v>
                </c:pt>
                <c:pt idx="33892">
                  <c:v>43637.510416666599</c:v>
                </c:pt>
                <c:pt idx="33893">
                  <c:v>43637.53125</c:v>
                </c:pt>
                <c:pt idx="33894">
                  <c:v>43637.552083333401</c:v>
                </c:pt>
                <c:pt idx="33895">
                  <c:v>43637.572916666599</c:v>
                </c:pt>
                <c:pt idx="33896">
                  <c:v>43637.59375</c:v>
                </c:pt>
                <c:pt idx="33897">
                  <c:v>43637.614583333401</c:v>
                </c:pt>
                <c:pt idx="33898">
                  <c:v>43637.635416666599</c:v>
                </c:pt>
                <c:pt idx="33899">
                  <c:v>43637.65625</c:v>
                </c:pt>
                <c:pt idx="33900">
                  <c:v>43637.677083333401</c:v>
                </c:pt>
                <c:pt idx="33901">
                  <c:v>43637.697916666599</c:v>
                </c:pt>
                <c:pt idx="33902">
                  <c:v>43637.71875</c:v>
                </c:pt>
                <c:pt idx="33903">
                  <c:v>43637.739583333401</c:v>
                </c:pt>
                <c:pt idx="33904">
                  <c:v>43637.760416666599</c:v>
                </c:pt>
                <c:pt idx="33905">
                  <c:v>43637.78125</c:v>
                </c:pt>
                <c:pt idx="33906">
                  <c:v>43637.802083333401</c:v>
                </c:pt>
                <c:pt idx="33907">
                  <c:v>43637.822916666599</c:v>
                </c:pt>
                <c:pt idx="33908">
                  <c:v>43637.84375</c:v>
                </c:pt>
                <c:pt idx="33909">
                  <c:v>43637.864583333401</c:v>
                </c:pt>
                <c:pt idx="33910">
                  <c:v>43637.885416666599</c:v>
                </c:pt>
                <c:pt idx="33911">
                  <c:v>43637.90625</c:v>
                </c:pt>
                <c:pt idx="33912">
                  <c:v>43637.927083333401</c:v>
                </c:pt>
                <c:pt idx="33913">
                  <c:v>43637.947916666599</c:v>
                </c:pt>
                <c:pt idx="33914">
                  <c:v>43637.96875</c:v>
                </c:pt>
                <c:pt idx="33915">
                  <c:v>43637.989583333401</c:v>
                </c:pt>
                <c:pt idx="33916">
                  <c:v>43638.010416666599</c:v>
                </c:pt>
                <c:pt idx="33917">
                  <c:v>43638.03125</c:v>
                </c:pt>
                <c:pt idx="33918">
                  <c:v>43638.052083333401</c:v>
                </c:pt>
                <c:pt idx="33919">
                  <c:v>43638.072916666599</c:v>
                </c:pt>
                <c:pt idx="33920">
                  <c:v>43638.09375</c:v>
                </c:pt>
                <c:pt idx="33921">
                  <c:v>43638.114583333401</c:v>
                </c:pt>
                <c:pt idx="33922">
                  <c:v>43638.135416666599</c:v>
                </c:pt>
                <c:pt idx="33923">
                  <c:v>43638.15625</c:v>
                </c:pt>
                <c:pt idx="33924">
                  <c:v>43638.177083333401</c:v>
                </c:pt>
                <c:pt idx="33925">
                  <c:v>43638.197916666599</c:v>
                </c:pt>
                <c:pt idx="33926">
                  <c:v>43638.21875</c:v>
                </c:pt>
                <c:pt idx="33927">
                  <c:v>43638.239583333401</c:v>
                </c:pt>
                <c:pt idx="33928">
                  <c:v>43638.260416666599</c:v>
                </c:pt>
                <c:pt idx="33929">
                  <c:v>43638.28125</c:v>
                </c:pt>
                <c:pt idx="33930">
                  <c:v>43638.302083333401</c:v>
                </c:pt>
                <c:pt idx="33931">
                  <c:v>43638.322916666599</c:v>
                </c:pt>
                <c:pt idx="33932">
                  <c:v>43638.34375</c:v>
                </c:pt>
                <c:pt idx="33933">
                  <c:v>43638.364583333401</c:v>
                </c:pt>
                <c:pt idx="33934">
                  <c:v>43638.385416666599</c:v>
                </c:pt>
                <c:pt idx="33935">
                  <c:v>43638.40625</c:v>
                </c:pt>
                <c:pt idx="33936">
                  <c:v>43638.427083333401</c:v>
                </c:pt>
                <c:pt idx="33937">
                  <c:v>43638.447916666599</c:v>
                </c:pt>
                <c:pt idx="33938">
                  <c:v>43638.46875</c:v>
                </c:pt>
                <c:pt idx="33939">
                  <c:v>43638.489583333401</c:v>
                </c:pt>
                <c:pt idx="33940">
                  <c:v>43638.510416666599</c:v>
                </c:pt>
                <c:pt idx="33941">
                  <c:v>43638.53125</c:v>
                </c:pt>
                <c:pt idx="33942">
                  <c:v>43638.552083333401</c:v>
                </c:pt>
                <c:pt idx="33943">
                  <c:v>43638.572916666599</c:v>
                </c:pt>
                <c:pt idx="33944">
                  <c:v>43638.59375</c:v>
                </c:pt>
                <c:pt idx="33945">
                  <c:v>43638.614583333401</c:v>
                </c:pt>
                <c:pt idx="33946">
                  <c:v>43638.635416666599</c:v>
                </c:pt>
                <c:pt idx="33947">
                  <c:v>43638.65625</c:v>
                </c:pt>
                <c:pt idx="33948">
                  <c:v>43638.677083333401</c:v>
                </c:pt>
                <c:pt idx="33949">
                  <c:v>43638.697916666599</c:v>
                </c:pt>
                <c:pt idx="33950">
                  <c:v>43638.71875</c:v>
                </c:pt>
                <c:pt idx="33951">
                  <c:v>43638.739583333401</c:v>
                </c:pt>
                <c:pt idx="33952">
                  <c:v>43638.760416666599</c:v>
                </c:pt>
                <c:pt idx="33953">
                  <c:v>43638.78125</c:v>
                </c:pt>
                <c:pt idx="33954">
                  <c:v>43638.802083333401</c:v>
                </c:pt>
                <c:pt idx="33955">
                  <c:v>43638.822916666599</c:v>
                </c:pt>
                <c:pt idx="33956">
                  <c:v>43638.84375</c:v>
                </c:pt>
                <c:pt idx="33957">
                  <c:v>43638.864583333401</c:v>
                </c:pt>
                <c:pt idx="33958">
                  <c:v>43638.885416666599</c:v>
                </c:pt>
                <c:pt idx="33959">
                  <c:v>43638.90625</c:v>
                </c:pt>
                <c:pt idx="33960">
                  <c:v>43638.927083333401</c:v>
                </c:pt>
                <c:pt idx="33961">
                  <c:v>43638.947916666599</c:v>
                </c:pt>
                <c:pt idx="33962">
                  <c:v>43638.96875</c:v>
                </c:pt>
                <c:pt idx="33963">
                  <c:v>43638.989583333401</c:v>
                </c:pt>
                <c:pt idx="33964">
                  <c:v>43639.010416666599</c:v>
                </c:pt>
                <c:pt idx="33965">
                  <c:v>43639.03125</c:v>
                </c:pt>
                <c:pt idx="33966">
                  <c:v>43639.052083333401</c:v>
                </c:pt>
                <c:pt idx="33967">
                  <c:v>43639.072916666599</c:v>
                </c:pt>
                <c:pt idx="33968">
                  <c:v>43639.09375</c:v>
                </c:pt>
                <c:pt idx="33969">
                  <c:v>43639.114583333401</c:v>
                </c:pt>
                <c:pt idx="33970">
                  <c:v>43639.135416666599</c:v>
                </c:pt>
                <c:pt idx="33971">
                  <c:v>43639.15625</c:v>
                </c:pt>
                <c:pt idx="33972">
                  <c:v>43639.177083333401</c:v>
                </c:pt>
                <c:pt idx="33973">
                  <c:v>43639.197916666599</c:v>
                </c:pt>
                <c:pt idx="33974">
                  <c:v>43639.21875</c:v>
                </c:pt>
                <c:pt idx="33975">
                  <c:v>43639.239583333401</c:v>
                </c:pt>
                <c:pt idx="33976">
                  <c:v>43639.260416666599</c:v>
                </c:pt>
                <c:pt idx="33977">
                  <c:v>43639.28125</c:v>
                </c:pt>
                <c:pt idx="33978">
                  <c:v>43639.302083333401</c:v>
                </c:pt>
                <c:pt idx="33979">
                  <c:v>43639.322916666599</c:v>
                </c:pt>
                <c:pt idx="33980">
                  <c:v>43639.34375</c:v>
                </c:pt>
                <c:pt idx="33981">
                  <c:v>43639.364583333401</c:v>
                </c:pt>
                <c:pt idx="33982">
                  <c:v>43639.385416666599</c:v>
                </c:pt>
                <c:pt idx="33983">
                  <c:v>43639.40625</c:v>
                </c:pt>
                <c:pt idx="33984">
                  <c:v>43639.427083333401</c:v>
                </c:pt>
                <c:pt idx="33985">
                  <c:v>43639.447916666599</c:v>
                </c:pt>
                <c:pt idx="33986">
                  <c:v>43639.46875</c:v>
                </c:pt>
                <c:pt idx="33987">
                  <c:v>43639.489583333401</c:v>
                </c:pt>
                <c:pt idx="33988">
                  <c:v>43639.510416666599</c:v>
                </c:pt>
                <c:pt idx="33989">
                  <c:v>43639.53125</c:v>
                </c:pt>
                <c:pt idx="33990">
                  <c:v>43639.552083333401</c:v>
                </c:pt>
                <c:pt idx="33991">
                  <c:v>43639.572916666599</c:v>
                </c:pt>
                <c:pt idx="33992">
                  <c:v>43639.59375</c:v>
                </c:pt>
                <c:pt idx="33993">
                  <c:v>43639.614583333401</c:v>
                </c:pt>
                <c:pt idx="33994">
                  <c:v>43639.635416666599</c:v>
                </c:pt>
                <c:pt idx="33995">
                  <c:v>43639.65625</c:v>
                </c:pt>
                <c:pt idx="33996">
                  <c:v>43639.677083333401</c:v>
                </c:pt>
                <c:pt idx="33997">
                  <c:v>43639.697916666599</c:v>
                </c:pt>
                <c:pt idx="33998">
                  <c:v>43639.71875</c:v>
                </c:pt>
                <c:pt idx="33999">
                  <c:v>43639.739583333401</c:v>
                </c:pt>
                <c:pt idx="34000">
                  <c:v>43639.760416666599</c:v>
                </c:pt>
                <c:pt idx="34001">
                  <c:v>43639.78125</c:v>
                </c:pt>
                <c:pt idx="34002">
                  <c:v>43639.802083333401</c:v>
                </c:pt>
                <c:pt idx="34003">
                  <c:v>43639.822916666599</c:v>
                </c:pt>
                <c:pt idx="34004">
                  <c:v>43639.84375</c:v>
                </c:pt>
                <c:pt idx="34005">
                  <c:v>43639.864583333401</c:v>
                </c:pt>
                <c:pt idx="34006">
                  <c:v>43639.885416666599</c:v>
                </c:pt>
                <c:pt idx="34007">
                  <c:v>43639.90625</c:v>
                </c:pt>
                <c:pt idx="34008">
                  <c:v>43639.927083333401</c:v>
                </c:pt>
                <c:pt idx="34009">
                  <c:v>43639.947916666599</c:v>
                </c:pt>
                <c:pt idx="34010">
                  <c:v>43639.96875</c:v>
                </c:pt>
                <c:pt idx="34011">
                  <c:v>43639.989583333401</c:v>
                </c:pt>
                <c:pt idx="34012">
                  <c:v>43640.010416666599</c:v>
                </c:pt>
                <c:pt idx="34013">
                  <c:v>43640.03125</c:v>
                </c:pt>
                <c:pt idx="34014">
                  <c:v>43640.052083333401</c:v>
                </c:pt>
                <c:pt idx="34015">
                  <c:v>43640.072916666599</c:v>
                </c:pt>
                <c:pt idx="34016">
                  <c:v>43640.09375</c:v>
                </c:pt>
                <c:pt idx="34017">
                  <c:v>43640.114583333401</c:v>
                </c:pt>
                <c:pt idx="34018">
                  <c:v>43640.135416666599</c:v>
                </c:pt>
                <c:pt idx="34019">
                  <c:v>43640.15625</c:v>
                </c:pt>
                <c:pt idx="34020">
                  <c:v>43640.177083333401</c:v>
                </c:pt>
                <c:pt idx="34021">
                  <c:v>43640.197916666599</c:v>
                </c:pt>
                <c:pt idx="34022">
                  <c:v>43640.21875</c:v>
                </c:pt>
                <c:pt idx="34023">
                  <c:v>43640.239583333401</c:v>
                </c:pt>
                <c:pt idx="34024">
                  <c:v>43640.260416666599</c:v>
                </c:pt>
                <c:pt idx="34025">
                  <c:v>43640.28125</c:v>
                </c:pt>
                <c:pt idx="34026">
                  <c:v>43640.302083333401</c:v>
                </c:pt>
                <c:pt idx="34027">
                  <c:v>43640.322916666599</c:v>
                </c:pt>
                <c:pt idx="34028">
                  <c:v>43640.34375</c:v>
                </c:pt>
                <c:pt idx="34029">
                  <c:v>43640.364583333401</c:v>
                </c:pt>
                <c:pt idx="34030">
                  <c:v>43640.385416666599</c:v>
                </c:pt>
                <c:pt idx="34031">
                  <c:v>43640.40625</c:v>
                </c:pt>
                <c:pt idx="34032">
                  <c:v>43640.427083333401</c:v>
                </c:pt>
                <c:pt idx="34033">
                  <c:v>43640.447916666599</c:v>
                </c:pt>
                <c:pt idx="34034">
                  <c:v>43640.46875</c:v>
                </c:pt>
                <c:pt idx="34035">
                  <c:v>43640.489583333401</c:v>
                </c:pt>
                <c:pt idx="34036">
                  <c:v>43640.510416666599</c:v>
                </c:pt>
                <c:pt idx="34037">
                  <c:v>43640.53125</c:v>
                </c:pt>
                <c:pt idx="34038">
                  <c:v>43640.552083333401</c:v>
                </c:pt>
                <c:pt idx="34039">
                  <c:v>43640.572916666599</c:v>
                </c:pt>
                <c:pt idx="34040">
                  <c:v>43640.59375</c:v>
                </c:pt>
                <c:pt idx="34041">
                  <c:v>43640.614583333401</c:v>
                </c:pt>
                <c:pt idx="34042">
                  <c:v>43640.635416666599</c:v>
                </c:pt>
                <c:pt idx="34043">
                  <c:v>43640.65625</c:v>
                </c:pt>
                <c:pt idx="34044">
                  <c:v>43640.677083333401</c:v>
                </c:pt>
                <c:pt idx="34045">
                  <c:v>43640.697916666599</c:v>
                </c:pt>
                <c:pt idx="34046">
                  <c:v>43640.71875</c:v>
                </c:pt>
                <c:pt idx="34047">
                  <c:v>43640.739583333401</c:v>
                </c:pt>
                <c:pt idx="34048">
                  <c:v>43640.760416666599</c:v>
                </c:pt>
                <c:pt idx="34049">
                  <c:v>43640.78125</c:v>
                </c:pt>
                <c:pt idx="34050">
                  <c:v>43640.802083333401</c:v>
                </c:pt>
                <c:pt idx="34051">
                  <c:v>43640.822916666599</c:v>
                </c:pt>
                <c:pt idx="34052">
                  <c:v>43640.84375</c:v>
                </c:pt>
                <c:pt idx="34053">
                  <c:v>43640.864583333401</c:v>
                </c:pt>
                <c:pt idx="34054">
                  <c:v>43640.885416666599</c:v>
                </c:pt>
                <c:pt idx="34055">
                  <c:v>43640.90625</c:v>
                </c:pt>
                <c:pt idx="34056">
                  <c:v>43640.927083333401</c:v>
                </c:pt>
                <c:pt idx="34057">
                  <c:v>43640.947916666599</c:v>
                </c:pt>
                <c:pt idx="34058">
                  <c:v>43640.96875</c:v>
                </c:pt>
                <c:pt idx="34059">
                  <c:v>43640.989583333401</c:v>
                </c:pt>
                <c:pt idx="34060">
                  <c:v>43641.010416666599</c:v>
                </c:pt>
                <c:pt idx="34061">
                  <c:v>43641.03125</c:v>
                </c:pt>
                <c:pt idx="34062">
                  <c:v>43641.052083333401</c:v>
                </c:pt>
                <c:pt idx="34063">
                  <c:v>43641.072916666599</c:v>
                </c:pt>
                <c:pt idx="34064">
                  <c:v>43641.09375</c:v>
                </c:pt>
                <c:pt idx="34065">
                  <c:v>43641.114583333401</c:v>
                </c:pt>
                <c:pt idx="34066">
                  <c:v>43641.135416666599</c:v>
                </c:pt>
                <c:pt idx="34067">
                  <c:v>43641.15625</c:v>
                </c:pt>
                <c:pt idx="34068">
                  <c:v>43641.177083333401</c:v>
                </c:pt>
                <c:pt idx="34069">
                  <c:v>43641.197916666599</c:v>
                </c:pt>
                <c:pt idx="34070">
                  <c:v>43641.21875</c:v>
                </c:pt>
                <c:pt idx="34071">
                  <c:v>43641.239583333401</c:v>
                </c:pt>
                <c:pt idx="34072">
                  <c:v>43641.260416666599</c:v>
                </c:pt>
                <c:pt idx="34073">
                  <c:v>43641.28125</c:v>
                </c:pt>
                <c:pt idx="34074">
                  <c:v>43641.302083333401</c:v>
                </c:pt>
                <c:pt idx="34075">
                  <c:v>43641.322916666599</c:v>
                </c:pt>
                <c:pt idx="34076">
                  <c:v>43641.34375</c:v>
                </c:pt>
                <c:pt idx="34077">
                  <c:v>43641.364583333401</c:v>
                </c:pt>
                <c:pt idx="34078">
                  <c:v>43641.385416666599</c:v>
                </c:pt>
                <c:pt idx="34079">
                  <c:v>43641.40625</c:v>
                </c:pt>
                <c:pt idx="34080">
                  <c:v>43641.427083333401</c:v>
                </c:pt>
                <c:pt idx="34081">
                  <c:v>43641.447916666599</c:v>
                </c:pt>
                <c:pt idx="34082">
                  <c:v>43641.46875</c:v>
                </c:pt>
                <c:pt idx="34083">
                  <c:v>43641.489583333401</c:v>
                </c:pt>
                <c:pt idx="34084">
                  <c:v>43641.510416666599</c:v>
                </c:pt>
                <c:pt idx="34085">
                  <c:v>43641.53125</c:v>
                </c:pt>
                <c:pt idx="34086">
                  <c:v>43641.552083333401</c:v>
                </c:pt>
                <c:pt idx="34087">
                  <c:v>43641.572916666599</c:v>
                </c:pt>
                <c:pt idx="34088">
                  <c:v>43641.59375</c:v>
                </c:pt>
                <c:pt idx="34089">
                  <c:v>43641.614583333401</c:v>
                </c:pt>
                <c:pt idx="34090">
                  <c:v>43641.635416666599</c:v>
                </c:pt>
                <c:pt idx="34091">
                  <c:v>43641.65625</c:v>
                </c:pt>
                <c:pt idx="34092">
                  <c:v>43641.677083333401</c:v>
                </c:pt>
                <c:pt idx="34093">
                  <c:v>43641.697916666599</c:v>
                </c:pt>
                <c:pt idx="34094">
                  <c:v>43641.71875</c:v>
                </c:pt>
                <c:pt idx="34095">
                  <c:v>43641.739583333401</c:v>
                </c:pt>
                <c:pt idx="34096">
                  <c:v>43641.760416666599</c:v>
                </c:pt>
                <c:pt idx="34097">
                  <c:v>43641.78125</c:v>
                </c:pt>
                <c:pt idx="34098">
                  <c:v>43641.802083333401</c:v>
                </c:pt>
                <c:pt idx="34099">
                  <c:v>43641.822916666599</c:v>
                </c:pt>
                <c:pt idx="34100">
                  <c:v>43641.84375</c:v>
                </c:pt>
                <c:pt idx="34101">
                  <c:v>43641.864583333401</c:v>
                </c:pt>
                <c:pt idx="34102">
                  <c:v>43641.885416666599</c:v>
                </c:pt>
                <c:pt idx="34103">
                  <c:v>43641.90625</c:v>
                </c:pt>
                <c:pt idx="34104">
                  <c:v>43641.927083333401</c:v>
                </c:pt>
                <c:pt idx="34105">
                  <c:v>43641.947916666599</c:v>
                </c:pt>
                <c:pt idx="34106">
                  <c:v>43641.96875</c:v>
                </c:pt>
                <c:pt idx="34107">
                  <c:v>43641.989583333401</c:v>
                </c:pt>
                <c:pt idx="34108">
                  <c:v>43642.010416666599</c:v>
                </c:pt>
                <c:pt idx="34109">
                  <c:v>43642.03125</c:v>
                </c:pt>
                <c:pt idx="34110">
                  <c:v>43642.052083333401</c:v>
                </c:pt>
                <c:pt idx="34111">
                  <c:v>43642.072916666599</c:v>
                </c:pt>
                <c:pt idx="34112">
                  <c:v>43642.09375</c:v>
                </c:pt>
                <c:pt idx="34113">
                  <c:v>43642.114583333401</c:v>
                </c:pt>
                <c:pt idx="34114">
                  <c:v>43642.135416666599</c:v>
                </c:pt>
                <c:pt idx="34115">
                  <c:v>43642.15625</c:v>
                </c:pt>
                <c:pt idx="34116">
                  <c:v>43642.177083333401</c:v>
                </c:pt>
                <c:pt idx="34117">
                  <c:v>43642.197916666599</c:v>
                </c:pt>
                <c:pt idx="34118">
                  <c:v>43642.21875</c:v>
                </c:pt>
                <c:pt idx="34119">
                  <c:v>43642.239583333401</c:v>
                </c:pt>
                <c:pt idx="34120">
                  <c:v>43642.260416666599</c:v>
                </c:pt>
                <c:pt idx="34121">
                  <c:v>43642.28125</c:v>
                </c:pt>
                <c:pt idx="34122">
                  <c:v>43642.302083333401</c:v>
                </c:pt>
                <c:pt idx="34123">
                  <c:v>43642.322916666599</c:v>
                </c:pt>
                <c:pt idx="34124">
                  <c:v>43642.34375</c:v>
                </c:pt>
                <c:pt idx="34125">
                  <c:v>43642.364583333401</c:v>
                </c:pt>
                <c:pt idx="34126">
                  <c:v>43642.385416666599</c:v>
                </c:pt>
                <c:pt idx="34127">
                  <c:v>43642.40625</c:v>
                </c:pt>
                <c:pt idx="34128">
                  <c:v>43642.427083333401</c:v>
                </c:pt>
                <c:pt idx="34129">
                  <c:v>43642.447916666599</c:v>
                </c:pt>
                <c:pt idx="34130">
                  <c:v>43642.46875</c:v>
                </c:pt>
                <c:pt idx="34131">
                  <c:v>43642.489583333401</c:v>
                </c:pt>
                <c:pt idx="34132">
                  <c:v>43642.510416666599</c:v>
                </c:pt>
                <c:pt idx="34133">
                  <c:v>43642.53125</c:v>
                </c:pt>
                <c:pt idx="34134">
                  <c:v>43642.552083333401</c:v>
                </c:pt>
                <c:pt idx="34135">
                  <c:v>43642.572916666599</c:v>
                </c:pt>
                <c:pt idx="34136">
                  <c:v>43642.59375</c:v>
                </c:pt>
                <c:pt idx="34137">
                  <c:v>43642.614583333401</c:v>
                </c:pt>
                <c:pt idx="34138">
                  <c:v>43642.635416666599</c:v>
                </c:pt>
                <c:pt idx="34139">
                  <c:v>43642.65625</c:v>
                </c:pt>
                <c:pt idx="34140">
                  <c:v>43642.677083333401</c:v>
                </c:pt>
                <c:pt idx="34141">
                  <c:v>43642.697916666599</c:v>
                </c:pt>
                <c:pt idx="34142">
                  <c:v>43642.71875</c:v>
                </c:pt>
                <c:pt idx="34143">
                  <c:v>43642.739583333401</c:v>
                </c:pt>
                <c:pt idx="34144">
                  <c:v>43642.760416666599</c:v>
                </c:pt>
                <c:pt idx="34145">
                  <c:v>43642.78125</c:v>
                </c:pt>
                <c:pt idx="34146">
                  <c:v>43642.802083333401</c:v>
                </c:pt>
                <c:pt idx="34147">
                  <c:v>43642.822916666599</c:v>
                </c:pt>
                <c:pt idx="34148">
                  <c:v>43642.84375</c:v>
                </c:pt>
                <c:pt idx="34149">
                  <c:v>43642.864583333401</c:v>
                </c:pt>
                <c:pt idx="34150">
                  <c:v>43642.885416666599</c:v>
                </c:pt>
                <c:pt idx="34151">
                  <c:v>43642.90625</c:v>
                </c:pt>
                <c:pt idx="34152">
                  <c:v>43642.927083333401</c:v>
                </c:pt>
                <c:pt idx="34153">
                  <c:v>43642.947916666599</c:v>
                </c:pt>
                <c:pt idx="34154">
                  <c:v>43642.96875</c:v>
                </c:pt>
                <c:pt idx="34155">
                  <c:v>43642.989583333401</c:v>
                </c:pt>
                <c:pt idx="34156">
                  <c:v>43643.010416666599</c:v>
                </c:pt>
                <c:pt idx="34157">
                  <c:v>43643.03125</c:v>
                </c:pt>
                <c:pt idx="34158">
                  <c:v>43643.052083333401</c:v>
                </c:pt>
                <c:pt idx="34159">
                  <c:v>43643.072916666599</c:v>
                </c:pt>
                <c:pt idx="34160">
                  <c:v>43643.09375</c:v>
                </c:pt>
                <c:pt idx="34161">
                  <c:v>43643.114583333401</c:v>
                </c:pt>
                <c:pt idx="34162">
                  <c:v>43643.135416666599</c:v>
                </c:pt>
                <c:pt idx="34163">
                  <c:v>43643.15625</c:v>
                </c:pt>
                <c:pt idx="34164">
                  <c:v>43643.177083333401</c:v>
                </c:pt>
                <c:pt idx="34165">
                  <c:v>43643.197916666599</c:v>
                </c:pt>
                <c:pt idx="34166">
                  <c:v>43643.21875</c:v>
                </c:pt>
                <c:pt idx="34167">
                  <c:v>43643.239583333401</c:v>
                </c:pt>
                <c:pt idx="34168">
                  <c:v>43643.260416666599</c:v>
                </c:pt>
                <c:pt idx="34169">
                  <c:v>43643.28125</c:v>
                </c:pt>
                <c:pt idx="34170">
                  <c:v>43643.302083333401</c:v>
                </c:pt>
                <c:pt idx="34171">
                  <c:v>43643.322916666599</c:v>
                </c:pt>
                <c:pt idx="34172">
                  <c:v>43643.34375</c:v>
                </c:pt>
                <c:pt idx="34173">
                  <c:v>43643.364583333401</c:v>
                </c:pt>
                <c:pt idx="34174">
                  <c:v>43643.385416666599</c:v>
                </c:pt>
                <c:pt idx="34175">
                  <c:v>43643.40625</c:v>
                </c:pt>
                <c:pt idx="34176">
                  <c:v>43643.427083333401</c:v>
                </c:pt>
                <c:pt idx="34177">
                  <c:v>43643.447916666599</c:v>
                </c:pt>
                <c:pt idx="34178">
                  <c:v>43643.46875</c:v>
                </c:pt>
                <c:pt idx="34179">
                  <c:v>43643.489583333401</c:v>
                </c:pt>
                <c:pt idx="34180">
                  <c:v>43643.510416666599</c:v>
                </c:pt>
                <c:pt idx="34181">
                  <c:v>43643.53125</c:v>
                </c:pt>
                <c:pt idx="34182">
                  <c:v>43643.552083333401</c:v>
                </c:pt>
                <c:pt idx="34183">
                  <c:v>43643.572916666599</c:v>
                </c:pt>
                <c:pt idx="34184">
                  <c:v>43643.59375</c:v>
                </c:pt>
                <c:pt idx="34185">
                  <c:v>43643.614583333401</c:v>
                </c:pt>
                <c:pt idx="34186">
                  <c:v>43643.635416666599</c:v>
                </c:pt>
                <c:pt idx="34187">
                  <c:v>43643.65625</c:v>
                </c:pt>
                <c:pt idx="34188">
                  <c:v>43643.677083333401</c:v>
                </c:pt>
                <c:pt idx="34189">
                  <c:v>43643.697916666599</c:v>
                </c:pt>
                <c:pt idx="34190">
                  <c:v>43643.71875</c:v>
                </c:pt>
                <c:pt idx="34191">
                  <c:v>43643.739583333401</c:v>
                </c:pt>
                <c:pt idx="34192">
                  <c:v>43643.760416666599</c:v>
                </c:pt>
                <c:pt idx="34193">
                  <c:v>43643.78125</c:v>
                </c:pt>
                <c:pt idx="34194">
                  <c:v>43643.802083333401</c:v>
                </c:pt>
                <c:pt idx="34195">
                  <c:v>43643.822916666599</c:v>
                </c:pt>
                <c:pt idx="34196">
                  <c:v>43643.84375</c:v>
                </c:pt>
                <c:pt idx="34197">
                  <c:v>43643.864583333401</c:v>
                </c:pt>
                <c:pt idx="34198">
                  <c:v>43643.885416666599</c:v>
                </c:pt>
                <c:pt idx="34199">
                  <c:v>43643.90625</c:v>
                </c:pt>
                <c:pt idx="34200">
                  <c:v>43643.927083333401</c:v>
                </c:pt>
                <c:pt idx="34201">
                  <c:v>43643.947916666599</c:v>
                </c:pt>
                <c:pt idx="34202">
                  <c:v>43643.96875</c:v>
                </c:pt>
                <c:pt idx="34203">
                  <c:v>43643.989583333401</c:v>
                </c:pt>
                <c:pt idx="34204">
                  <c:v>43644.010416666599</c:v>
                </c:pt>
                <c:pt idx="34205">
                  <c:v>43644.03125</c:v>
                </c:pt>
                <c:pt idx="34206">
                  <c:v>43644.052083333401</c:v>
                </c:pt>
                <c:pt idx="34207">
                  <c:v>43644.072916666599</c:v>
                </c:pt>
                <c:pt idx="34208">
                  <c:v>43644.09375</c:v>
                </c:pt>
                <c:pt idx="34209">
                  <c:v>43644.114583333401</c:v>
                </c:pt>
                <c:pt idx="34210">
                  <c:v>43644.135416666599</c:v>
                </c:pt>
                <c:pt idx="34211">
                  <c:v>43644.15625</c:v>
                </c:pt>
                <c:pt idx="34212">
                  <c:v>43644.177083333401</c:v>
                </c:pt>
                <c:pt idx="34213">
                  <c:v>43644.197916666599</c:v>
                </c:pt>
                <c:pt idx="34214">
                  <c:v>43644.21875</c:v>
                </c:pt>
                <c:pt idx="34215">
                  <c:v>43644.239583333401</c:v>
                </c:pt>
                <c:pt idx="34216">
                  <c:v>43644.260416666599</c:v>
                </c:pt>
                <c:pt idx="34217">
                  <c:v>43644.28125</c:v>
                </c:pt>
                <c:pt idx="34218">
                  <c:v>43644.302083333401</c:v>
                </c:pt>
                <c:pt idx="34219">
                  <c:v>43644.322916666599</c:v>
                </c:pt>
                <c:pt idx="34220">
                  <c:v>43644.34375</c:v>
                </c:pt>
                <c:pt idx="34221">
                  <c:v>43644.364583333401</c:v>
                </c:pt>
                <c:pt idx="34222">
                  <c:v>43644.385416666599</c:v>
                </c:pt>
                <c:pt idx="34223">
                  <c:v>43644.40625</c:v>
                </c:pt>
                <c:pt idx="34224">
                  <c:v>43644.427083333401</c:v>
                </c:pt>
                <c:pt idx="34225">
                  <c:v>43644.447916666599</c:v>
                </c:pt>
                <c:pt idx="34226">
                  <c:v>43644.46875</c:v>
                </c:pt>
                <c:pt idx="34227">
                  <c:v>43644.489583333401</c:v>
                </c:pt>
                <c:pt idx="34228">
                  <c:v>43644.510416666599</c:v>
                </c:pt>
                <c:pt idx="34229">
                  <c:v>43644.53125</c:v>
                </c:pt>
                <c:pt idx="34230">
                  <c:v>43644.552083333401</c:v>
                </c:pt>
                <c:pt idx="34231">
                  <c:v>43644.572916666599</c:v>
                </c:pt>
                <c:pt idx="34232">
                  <c:v>43644.59375</c:v>
                </c:pt>
                <c:pt idx="34233">
                  <c:v>43644.614583333401</c:v>
                </c:pt>
                <c:pt idx="34234">
                  <c:v>43644.635416666599</c:v>
                </c:pt>
                <c:pt idx="34235">
                  <c:v>43644.65625</c:v>
                </c:pt>
                <c:pt idx="34236">
                  <c:v>43644.677083333401</c:v>
                </c:pt>
                <c:pt idx="34237">
                  <c:v>43644.697916666599</c:v>
                </c:pt>
                <c:pt idx="34238">
                  <c:v>43644.71875</c:v>
                </c:pt>
                <c:pt idx="34239">
                  <c:v>43644.739583333401</c:v>
                </c:pt>
                <c:pt idx="34240">
                  <c:v>43644.760416666599</c:v>
                </c:pt>
                <c:pt idx="34241">
                  <c:v>43644.78125</c:v>
                </c:pt>
                <c:pt idx="34242">
                  <c:v>43644.802083333401</c:v>
                </c:pt>
                <c:pt idx="34243">
                  <c:v>43644.822916666599</c:v>
                </c:pt>
                <c:pt idx="34244">
                  <c:v>43644.84375</c:v>
                </c:pt>
                <c:pt idx="34245">
                  <c:v>43644.864583333401</c:v>
                </c:pt>
                <c:pt idx="34246">
                  <c:v>43644.885416666599</c:v>
                </c:pt>
                <c:pt idx="34247">
                  <c:v>43644.90625</c:v>
                </c:pt>
                <c:pt idx="34248">
                  <c:v>43644.927083333401</c:v>
                </c:pt>
                <c:pt idx="34249">
                  <c:v>43644.947916666599</c:v>
                </c:pt>
                <c:pt idx="34250">
                  <c:v>43644.96875</c:v>
                </c:pt>
                <c:pt idx="34251">
                  <c:v>43644.989583333401</c:v>
                </c:pt>
                <c:pt idx="34252">
                  <c:v>43645.010416666599</c:v>
                </c:pt>
                <c:pt idx="34253">
                  <c:v>43645.03125</c:v>
                </c:pt>
                <c:pt idx="34254">
                  <c:v>43645.052083333401</c:v>
                </c:pt>
                <c:pt idx="34255">
                  <c:v>43645.072916666599</c:v>
                </c:pt>
                <c:pt idx="34256">
                  <c:v>43645.09375</c:v>
                </c:pt>
                <c:pt idx="34257">
                  <c:v>43645.114583333401</c:v>
                </c:pt>
                <c:pt idx="34258">
                  <c:v>43645.135416666599</c:v>
                </c:pt>
                <c:pt idx="34259">
                  <c:v>43645.15625</c:v>
                </c:pt>
                <c:pt idx="34260">
                  <c:v>43645.177083333401</c:v>
                </c:pt>
                <c:pt idx="34261">
                  <c:v>43645.197916666599</c:v>
                </c:pt>
                <c:pt idx="34262">
                  <c:v>43645.21875</c:v>
                </c:pt>
                <c:pt idx="34263">
                  <c:v>43645.239583333401</c:v>
                </c:pt>
                <c:pt idx="34264">
                  <c:v>43645.260416666599</c:v>
                </c:pt>
                <c:pt idx="34265">
                  <c:v>43645.28125</c:v>
                </c:pt>
                <c:pt idx="34266">
                  <c:v>43645.302083333401</c:v>
                </c:pt>
                <c:pt idx="34267">
                  <c:v>43645.322916666599</c:v>
                </c:pt>
                <c:pt idx="34268">
                  <c:v>43645.34375</c:v>
                </c:pt>
                <c:pt idx="34269">
                  <c:v>43645.364583333401</c:v>
                </c:pt>
                <c:pt idx="34270">
                  <c:v>43645.385416666599</c:v>
                </c:pt>
                <c:pt idx="34271">
                  <c:v>43645.40625</c:v>
                </c:pt>
                <c:pt idx="34272">
                  <c:v>43645.427083333401</c:v>
                </c:pt>
                <c:pt idx="34273">
                  <c:v>43645.447916666599</c:v>
                </c:pt>
                <c:pt idx="34274">
                  <c:v>43645.46875</c:v>
                </c:pt>
                <c:pt idx="34275">
                  <c:v>43645.489583333401</c:v>
                </c:pt>
                <c:pt idx="34276">
                  <c:v>43645.510416666599</c:v>
                </c:pt>
                <c:pt idx="34277">
                  <c:v>43645.53125</c:v>
                </c:pt>
                <c:pt idx="34278">
                  <c:v>43645.552083333401</c:v>
                </c:pt>
                <c:pt idx="34279">
                  <c:v>43645.572916666599</c:v>
                </c:pt>
                <c:pt idx="34280">
                  <c:v>43645.59375</c:v>
                </c:pt>
                <c:pt idx="34281">
                  <c:v>43645.614583333401</c:v>
                </c:pt>
                <c:pt idx="34282">
                  <c:v>43645.635416666599</c:v>
                </c:pt>
                <c:pt idx="34283">
                  <c:v>43645.65625</c:v>
                </c:pt>
                <c:pt idx="34284">
                  <c:v>43645.677083333401</c:v>
                </c:pt>
                <c:pt idx="34285">
                  <c:v>43645.697916666599</c:v>
                </c:pt>
                <c:pt idx="34286">
                  <c:v>43645.71875</c:v>
                </c:pt>
                <c:pt idx="34287">
                  <c:v>43645.739583333401</c:v>
                </c:pt>
                <c:pt idx="34288">
                  <c:v>43645.760416666599</c:v>
                </c:pt>
                <c:pt idx="34289">
                  <c:v>43645.78125</c:v>
                </c:pt>
                <c:pt idx="34290">
                  <c:v>43645.802083333401</c:v>
                </c:pt>
                <c:pt idx="34291">
                  <c:v>43645.822916666599</c:v>
                </c:pt>
                <c:pt idx="34292">
                  <c:v>43645.84375</c:v>
                </c:pt>
                <c:pt idx="34293">
                  <c:v>43645.864583333401</c:v>
                </c:pt>
                <c:pt idx="34294">
                  <c:v>43645.885416666599</c:v>
                </c:pt>
                <c:pt idx="34295">
                  <c:v>43645.90625</c:v>
                </c:pt>
                <c:pt idx="34296">
                  <c:v>43645.927083333401</c:v>
                </c:pt>
                <c:pt idx="34297">
                  <c:v>43645.947916666599</c:v>
                </c:pt>
                <c:pt idx="34298">
                  <c:v>43645.96875</c:v>
                </c:pt>
                <c:pt idx="34299">
                  <c:v>43645.989583333401</c:v>
                </c:pt>
                <c:pt idx="34300">
                  <c:v>43646.010416666599</c:v>
                </c:pt>
                <c:pt idx="34301">
                  <c:v>43646.03125</c:v>
                </c:pt>
                <c:pt idx="34302">
                  <c:v>43646.052083333401</c:v>
                </c:pt>
                <c:pt idx="34303">
                  <c:v>43646.072916666599</c:v>
                </c:pt>
                <c:pt idx="34304">
                  <c:v>43646.09375</c:v>
                </c:pt>
                <c:pt idx="34305">
                  <c:v>43646.114583333401</c:v>
                </c:pt>
                <c:pt idx="34306">
                  <c:v>43646.135416666599</c:v>
                </c:pt>
                <c:pt idx="34307">
                  <c:v>43646.15625</c:v>
                </c:pt>
                <c:pt idx="34308">
                  <c:v>43646.177083333401</c:v>
                </c:pt>
                <c:pt idx="34309">
                  <c:v>43646.197916666599</c:v>
                </c:pt>
                <c:pt idx="34310">
                  <c:v>43646.21875</c:v>
                </c:pt>
                <c:pt idx="34311">
                  <c:v>43646.239583333401</c:v>
                </c:pt>
                <c:pt idx="34312">
                  <c:v>43646.260416666599</c:v>
                </c:pt>
                <c:pt idx="34313">
                  <c:v>43646.28125</c:v>
                </c:pt>
                <c:pt idx="34314">
                  <c:v>43646.302083333401</c:v>
                </c:pt>
                <c:pt idx="34315">
                  <c:v>43646.322916666599</c:v>
                </c:pt>
                <c:pt idx="34316">
                  <c:v>43646.34375</c:v>
                </c:pt>
                <c:pt idx="34317">
                  <c:v>43646.364583333401</c:v>
                </c:pt>
                <c:pt idx="34318">
                  <c:v>43646.385416666599</c:v>
                </c:pt>
                <c:pt idx="34319">
                  <c:v>43646.40625</c:v>
                </c:pt>
                <c:pt idx="34320">
                  <c:v>43646.427083333401</c:v>
                </c:pt>
                <c:pt idx="34321">
                  <c:v>43646.447916666599</c:v>
                </c:pt>
                <c:pt idx="34322">
                  <c:v>43646.46875</c:v>
                </c:pt>
                <c:pt idx="34323">
                  <c:v>43646.489583333401</c:v>
                </c:pt>
                <c:pt idx="34324">
                  <c:v>43646.510416666599</c:v>
                </c:pt>
                <c:pt idx="34325">
                  <c:v>43646.53125</c:v>
                </c:pt>
                <c:pt idx="34326">
                  <c:v>43646.552083333401</c:v>
                </c:pt>
                <c:pt idx="34327">
                  <c:v>43646.572916666599</c:v>
                </c:pt>
                <c:pt idx="34328">
                  <c:v>43646.59375</c:v>
                </c:pt>
                <c:pt idx="34329">
                  <c:v>43646.614583333401</c:v>
                </c:pt>
                <c:pt idx="34330">
                  <c:v>43646.635416666599</c:v>
                </c:pt>
                <c:pt idx="34331">
                  <c:v>43646.65625</c:v>
                </c:pt>
                <c:pt idx="34332">
                  <c:v>43646.677083333401</c:v>
                </c:pt>
                <c:pt idx="34333">
                  <c:v>43646.697916666599</c:v>
                </c:pt>
                <c:pt idx="34334">
                  <c:v>43646.71875</c:v>
                </c:pt>
                <c:pt idx="34335">
                  <c:v>43646.739583333401</c:v>
                </c:pt>
                <c:pt idx="34336">
                  <c:v>43646.760416666599</c:v>
                </c:pt>
                <c:pt idx="34337">
                  <c:v>43646.78125</c:v>
                </c:pt>
                <c:pt idx="34338">
                  <c:v>43646.802083333401</c:v>
                </c:pt>
                <c:pt idx="34339">
                  <c:v>43646.822916666599</c:v>
                </c:pt>
                <c:pt idx="34340">
                  <c:v>43646.84375</c:v>
                </c:pt>
                <c:pt idx="34341">
                  <c:v>43646.864583333401</c:v>
                </c:pt>
                <c:pt idx="34342">
                  <c:v>43646.885416666599</c:v>
                </c:pt>
                <c:pt idx="34343">
                  <c:v>43646.90625</c:v>
                </c:pt>
                <c:pt idx="34344">
                  <c:v>43646.927083333401</c:v>
                </c:pt>
                <c:pt idx="34345">
                  <c:v>43646.947916666599</c:v>
                </c:pt>
                <c:pt idx="34346">
                  <c:v>43646.96875</c:v>
                </c:pt>
                <c:pt idx="34347">
                  <c:v>43646.989583333401</c:v>
                </c:pt>
                <c:pt idx="34348">
                  <c:v>43647.010416666599</c:v>
                </c:pt>
                <c:pt idx="34349">
                  <c:v>43647.03125</c:v>
                </c:pt>
                <c:pt idx="34350">
                  <c:v>43647.052083333401</c:v>
                </c:pt>
                <c:pt idx="34351">
                  <c:v>43647.072916666599</c:v>
                </c:pt>
                <c:pt idx="34352">
                  <c:v>43647.09375</c:v>
                </c:pt>
                <c:pt idx="34353">
                  <c:v>43647.114583333401</c:v>
                </c:pt>
                <c:pt idx="34354">
                  <c:v>43647.135416666599</c:v>
                </c:pt>
                <c:pt idx="34355">
                  <c:v>43647.15625</c:v>
                </c:pt>
                <c:pt idx="34356">
                  <c:v>43647.177083333401</c:v>
                </c:pt>
                <c:pt idx="34357">
                  <c:v>43647.197916666599</c:v>
                </c:pt>
                <c:pt idx="34358">
                  <c:v>43647.21875</c:v>
                </c:pt>
                <c:pt idx="34359">
                  <c:v>43647.239583333401</c:v>
                </c:pt>
                <c:pt idx="34360">
                  <c:v>43647.260416666599</c:v>
                </c:pt>
                <c:pt idx="34361">
                  <c:v>43647.28125</c:v>
                </c:pt>
                <c:pt idx="34362">
                  <c:v>43647.302083333401</c:v>
                </c:pt>
                <c:pt idx="34363">
                  <c:v>43647.322916666599</c:v>
                </c:pt>
                <c:pt idx="34364">
                  <c:v>43647.34375</c:v>
                </c:pt>
                <c:pt idx="34365">
                  <c:v>43647.364583333401</c:v>
                </c:pt>
                <c:pt idx="34366">
                  <c:v>43647.385416666599</c:v>
                </c:pt>
                <c:pt idx="34367">
                  <c:v>43647.40625</c:v>
                </c:pt>
                <c:pt idx="34368">
                  <c:v>43647.427083333401</c:v>
                </c:pt>
                <c:pt idx="34369">
                  <c:v>43647.447916666599</c:v>
                </c:pt>
                <c:pt idx="34370">
                  <c:v>43647.46875</c:v>
                </c:pt>
                <c:pt idx="34371">
                  <c:v>43647.489583333401</c:v>
                </c:pt>
                <c:pt idx="34372">
                  <c:v>43647.510416666599</c:v>
                </c:pt>
                <c:pt idx="34373">
                  <c:v>43647.53125</c:v>
                </c:pt>
                <c:pt idx="34374">
                  <c:v>43647.552083333401</c:v>
                </c:pt>
                <c:pt idx="34375">
                  <c:v>43647.572916666599</c:v>
                </c:pt>
                <c:pt idx="34376">
                  <c:v>43647.59375</c:v>
                </c:pt>
                <c:pt idx="34377">
                  <c:v>43647.614583333401</c:v>
                </c:pt>
                <c:pt idx="34378">
                  <c:v>43647.635416666599</c:v>
                </c:pt>
                <c:pt idx="34379">
                  <c:v>43647.65625</c:v>
                </c:pt>
                <c:pt idx="34380">
                  <c:v>43647.677083333401</c:v>
                </c:pt>
                <c:pt idx="34381">
                  <c:v>43647.697916666599</c:v>
                </c:pt>
                <c:pt idx="34382">
                  <c:v>43647.71875</c:v>
                </c:pt>
                <c:pt idx="34383">
                  <c:v>43647.739583333401</c:v>
                </c:pt>
                <c:pt idx="34384">
                  <c:v>43647.760416666599</c:v>
                </c:pt>
                <c:pt idx="34385">
                  <c:v>43647.78125</c:v>
                </c:pt>
                <c:pt idx="34386">
                  <c:v>43647.802083333401</c:v>
                </c:pt>
                <c:pt idx="34387">
                  <c:v>43647.822916666599</c:v>
                </c:pt>
                <c:pt idx="34388">
                  <c:v>43647.84375</c:v>
                </c:pt>
                <c:pt idx="34389">
                  <c:v>43647.864583333401</c:v>
                </c:pt>
                <c:pt idx="34390">
                  <c:v>43647.885416666599</c:v>
                </c:pt>
                <c:pt idx="34391">
                  <c:v>43647.90625</c:v>
                </c:pt>
                <c:pt idx="34392">
                  <c:v>43647.927083333401</c:v>
                </c:pt>
                <c:pt idx="34393">
                  <c:v>43647.947916666599</c:v>
                </c:pt>
                <c:pt idx="34394">
                  <c:v>43647.96875</c:v>
                </c:pt>
                <c:pt idx="34395">
                  <c:v>43647.989583333401</c:v>
                </c:pt>
                <c:pt idx="34396">
                  <c:v>43648.010416666599</c:v>
                </c:pt>
                <c:pt idx="34397">
                  <c:v>43648.03125</c:v>
                </c:pt>
                <c:pt idx="34398">
                  <c:v>43648.052083333401</c:v>
                </c:pt>
                <c:pt idx="34399">
                  <c:v>43648.072916666599</c:v>
                </c:pt>
                <c:pt idx="34400">
                  <c:v>43648.09375</c:v>
                </c:pt>
                <c:pt idx="34401">
                  <c:v>43648.114583333401</c:v>
                </c:pt>
                <c:pt idx="34402">
                  <c:v>43648.135416666599</c:v>
                </c:pt>
                <c:pt idx="34403">
                  <c:v>43648.15625</c:v>
                </c:pt>
                <c:pt idx="34404">
                  <c:v>43648.177083333401</c:v>
                </c:pt>
                <c:pt idx="34405">
                  <c:v>43648.197916666599</c:v>
                </c:pt>
                <c:pt idx="34406">
                  <c:v>43648.21875</c:v>
                </c:pt>
                <c:pt idx="34407">
                  <c:v>43648.239583333401</c:v>
                </c:pt>
                <c:pt idx="34408">
                  <c:v>43648.260416666599</c:v>
                </c:pt>
                <c:pt idx="34409">
                  <c:v>43648.28125</c:v>
                </c:pt>
                <c:pt idx="34410">
                  <c:v>43648.302083333401</c:v>
                </c:pt>
                <c:pt idx="34411">
                  <c:v>43648.322916666599</c:v>
                </c:pt>
                <c:pt idx="34412">
                  <c:v>43648.34375</c:v>
                </c:pt>
                <c:pt idx="34413">
                  <c:v>43648.364583333401</c:v>
                </c:pt>
                <c:pt idx="34414">
                  <c:v>43648.385416666599</c:v>
                </c:pt>
                <c:pt idx="34415">
                  <c:v>43648.40625</c:v>
                </c:pt>
                <c:pt idx="34416">
                  <c:v>43648.427083333401</c:v>
                </c:pt>
                <c:pt idx="34417">
                  <c:v>43648.447916666599</c:v>
                </c:pt>
                <c:pt idx="34418">
                  <c:v>43648.46875</c:v>
                </c:pt>
                <c:pt idx="34419">
                  <c:v>43648.489583333401</c:v>
                </c:pt>
                <c:pt idx="34420">
                  <c:v>43648.510416666599</c:v>
                </c:pt>
                <c:pt idx="34421">
                  <c:v>43648.53125</c:v>
                </c:pt>
                <c:pt idx="34422">
                  <c:v>43648.552083333401</c:v>
                </c:pt>
                <c:pt idx="34423">
                  <c:v>43648.572916666599</c:v>
                </c:pt>
                <c:pt idx="34424">
                  <c:v>43648.59375</c:v>
                </c:pt>
                <c:pt idx="34425">
                  <c:v>43648.614583333401</c:v>
                </c:pt>
                <c:pt idx="34426">
                  <c:v>43648.635416666599</c:v>
                </c:pt>
                <c:pt idx="34427">
                  <c:v>43648.65625</c:v>
                </c:pt>
                <c:pt idx="34428">
                  <c:v>43648.677083333401</c:v>
                </c:pt>
                <c:pt idx="34429">
                  <c:v>43648.697916666599</c:v>
                </c:pt>
                <c:pt idx="34430">
                  <c:v>43648.71875</c:v>
                </c:pt>
                <c:pt idx="34431">
                  <c:v>43648.739583333401</c:v>
                </c:pt>
                <c:pt idx="34432">
                  <c:v>43648.760416666599</c:v>
                </c:pt>
                <c:pt idx="34433">
                  <c:v>43648.78125</c:v>
                </c:pt>
                <c:pt idx="34434">
                  <c:v>43648.802083333401</c:v>
                </c:pt>
                <c:pt idx="34435">
                  <c:v>43648.822916666599</c:v>
                </c:pt>
                <c:pt idx="34436">
                  <c:v>43648.84375</c:v>
                </c:pt>
                <c:pt idx="34437">
                  <c:v>43648.864583333401</c:v>
                </c:pt>
                <c:pt idx="34438">
                  <c:v>43648.885416666599</c:v>
                </c:pt>
                <c:pt idx="34439">
                  <c:v>43648.90625</c:v>
                </c:pt>
                <c:pt idx="34440">
                  <c:v>43648.927083333401</c:v>
                </c:pt>
                <c:pt idx="34441">
                  <c:v>43648.947916666599</c:v>
                </c:pt>
                <c:pt idx="34442">
                  <c:v>43648.96875</c:v>
                </c:pt>
                <c:pt idx="34443">
                  <c:v>43648.989583333401</c:v>
                </c:pt>
                <c:pt idx="34444">
                  <c:v>43649.010416666599</c:v>
                </c:pt>
                <c:pt idx="34445">
                  <c:v>43649.03125</c:v>
                </c:pt>
                <c:pt idx="34446">
                  <c:v>43649.052083333401</c:v>
                </c:pt>
                <c:pt idx="34447">
                  <c:v>43649.072916666599</c:v>
                </c:pt>
                <c:pt idx="34448">
                  <c:v>43649.09375</c:v>
                </c:pt>
                <c:pt idx="34449">
                  <c:v>43649.114583333401</c:v>
                </c:pt>
                <c:pt idx="34450">
                  <c:v>43649.135416666599</c:v>
                </c:pt>
                <c:pt idx="34451">
                  <c:v>43649.15625</c:v>
                </c:pt>
                <c:pt idx="34452">
                  <c:v>43649.177083333401</c:v>
                </c:pt>
                <c:pt idx="34453">
                  <c:v>43649.197916666599</c:v>
                </c:pt>
                <c:pt idx="34454">
                  <c:v>43649.21875</c:v>
                </c:pt>
                <c:pt idx="34455">
                  <c:v>43649.239583333401</c:v>
                </c:pt>
                <c:pt idx="34456">
                  <c:v>43649.260416666599</c:v>
                </c:pt>
                <c:pt idx="34457">
                  <c:v>43649.28125</c:v>
                </c:pt>
                <c:pt idx="34458">
                  <c:v>43649.302083333401</c:v>
                </c:pt>
                <c:pt idx="34459">
                  <c:v>43649.322916666599</c:v>
                </c:pt>
                <c:pt idx="34460">
                  <c:v>43649.34375</c:v>
                </c:pt>
                <c:pt idx="34461">
                  <c:v>43649.364583333401</c:v>
                </c:pt>
                <c:pt idx="34462">
                  <c:v>43649.385416666599</c:v>
                </c:pt>
                <c:pt idx="34463">
                  <c:v>43649.40625</c:v>
                </c:pt>
                <c:pt idx="34464">
                  <c:v>43649.427083333401</c:v>
                </c:pt>
                <c:pt idx="34465">
                  <c:v>43649.447916666599</c:v>
                </c:pt>
                <c:pt idx="34466">
                  <c:v>43649.46875</c:v>
                </c:pt>
                <c:pt idx="34467">
                  <c:v>43649.489583333401</c:v>
                </c:pt>
                <c:pt idx="34468">
                  <c:v>43649.510416666599</c:v>
                </c:pt>
                <c:pt idx="34469">
                  <c:v>43649.53125</c:v>
                </c:pt>
                <c:pt idx="34470">
                  <c:v>43649.552083333401</c:v>
                </c:pt>
                <c:pt idx="34471">
                  <c:v>43649.572916666599</c:v>
                </c:pt>
                <c:pt idx="34472">
                  <c:v>43649.59375</c:v>
                </c:pt>
                <c:pt idx="34473">
                  <c:v>43649.614583333401</c:v>
                </c:pt>
                <c:pt idx="34474">
                  <c:v>43649.635416666599</c:v>
                </c:pt>
                <c:pt idx="34475">
                  <c:v>43649.65625</c:v>
                </c:pt>
                <c:pt idx="34476">
                  <c:v>43649.677083333401</c:v>
                </c:pt>
                <c:pt idx="34477">
                  <c:v>43649.697916666599</c:v>
                </c:pt>
                <c:pt idx="34478">
                  <c:v>43649.71875</c:v>
                </c:pt>
                <c:pt idx="34479">
                  <c:v>43649.739583333401</c:v>
                </c:pt>
                <c:pt idx="34480">
                  <c:v>43649.760416666599</c:v>
                </c:pt>
                <c:pt idx="34481">
                  <c:v>43649.78125</c:v>
                </c:pt>
                <c:pt idx="34482">
                  <c:v>43649.802083333401</c:v>
                </c:pt>
                <c:pt idx="34483">
                  <c:v>43649.822916666599</c:v>
                </c:pt>
                <c:pt idx="34484">
                  <c:v>43649.84375</c:v>
                </c:pt>
                <c:pt idx="34485">
                  <c:v>43649.864583333401</c:v>
                </c:pt>
                <c:pt idx="34486">
                  <c:v>43649.885416666599</c:v>
                </c:pt>
                <c:pt idx="34487">
                  <c:v>43649.90625</c:v>
                </c:pt>
                <c:pt idx="34488">
                  <c:v>43649.927083333401</c:v>
                </c:pt>
                <c:pt idx="34489">
                  <c:v>43649.947916666599</c:v>
                </c:pt>
                <c:pt idx="34490">
                  <c:v>43649.96875</c:v>
                </c:pt>
                <c:pt idx="34491">
                  <c:v>43649.989583333401</c:v>
                </c:pt>
                <c:pt idx="34492">
                  <c:v>43650.010416666599</c:v>
                </c:pt>
                <c:pt idx="34493">
                  <c:v>43650.03125</c:v>
                </c:pt>
                <c:pt idx="34494">
                  <c:v>43650.052083333401</c:v>
                </c:pt>
                <c:pt idx="34495">
                  <c:v>43650.072916666599</c:v>
                </c:pt>
                <c:pt idx="34496">
                  <c:v>43650.09375</c:v>
                </c:pt>
                <c:pt idx="34497">
                  <c:v>43650.114583333401</c:v>
                </c:pt>
                <c:pt idx="34498">
                  <c:v>43650.135416666599</c:v>
                </c:pt>
                <c:pt idx="34499">
                  <c:v>43650.15625</c:v>
                </c:pt>
                <c:pt idx="34500">
                  <c:v>43650.177083333401</c:v>
                </c:pt>
                <c:pt idx="34501">
                  <c:v>43650.197916666599</c:v>
                </c:pt>
                <c:pt idx="34502">
                  <c:v>43650.21875</c:v>
                </c:pt>
                <c:pt idx="34503">
                  <c:v>43650.239583333401</c:v>
                </c:pt>
                <c:pt idx="34504">
                  <c:v>43650.260416666599</c:v>
                </c:pt>
                <c:pt idx="34505">
                  <c:v>43650.28125</c:v>
                </c:pt>
                <c:pt idx="34506">
                  <c:v>43650.302083333401</c:v>
                </c:pt>
                <c:pt idx="34507">
                  <c:v>43650.322916666599</c:v>
                </c:pt>
                <c:pt idx="34508">
                  <c:v>43650.34375</c:v>
                </c:pt>
                <c:pt idx="34509">
                  <c:v>43650.364583333401</c:v>
                </c:pt>
                <c:pt idx="34510">
                  <c:v>43650.385416666599</c:v>
                </c:pt>
                <c:pt idx="34511">
                  <c:v>43650.40625</c:v>
                </c:pt>
                <c:pt idx="34512">
                  <c:v>43650.427083333401</c:v>
                </c:pt>
                <c:pt idx="34513">
                  <c:v>43650.447916666599</c:v>
                </c:pt>
                <c:pt idx="34514">
                  <c:v>43650.46875</c:v>
                </c:pt>
                <c:pt idx="34515">
                  <c:v>43650.489583333401</c:v>
                </c:pt>
                <c:pt idx="34516">
                  <c:v>43650.510416666599</c:v>
                </c:pt>
                <c:pt idx="34517">
                  <c:v>43650.53125</c:v>
                </c:pt>
                <c:pt idx="34518">
                  <c:v>43650.552083333401</c:v>
                </c:pt>
                <c:pt idx="34519">
                  <c:v>43650.572916666599</c:v>
                </c:pt>
                <c:pt idx="34520">
                  <c:v>43650.59375</c:v>
                </c:pt>
                <c:pt idx="34521">
                  <c:v>43650.614583333401</c:v>
                </c:pt>
                <c:pt idx="34522">
                  <c:v>43650.635416666599</c:v>
                </c:pt>
                <c:pt idx="34523">
                  <c:v>43650.65625</c:v>
                </c:pt>
                <c:pt idx="34524">
                  <c:v>43650.677083333401</c:v>
                </c:pt>
                <c:pt idx="34525">
                  <c:v>43650.697916666599</c:v>
                </c:pt>
                <c:pt idx="34526">
                  <c:v>43650.71875</c:v>
                </c:pt>
                <c:pt idx="34527">
                  <c:v>43650.739583333401</c:v>
                </c:pt>
                <c:pt idx="34528">
                  <c:v>43650.760416666599</c:v>
                </c:pt>
                <c:pt idx="34529">
                  <c:v>43650.78125</c:v>
                </c:pt>
                <c:pt idx="34530">
                  <c:v>43650.802083333401</c:v>
                </c:pt>
                <c:pt idx="34531">
                  <c:v>43650.822916666599</c:v>
                </c:pt>
                <c:pt idx="34532">
                  <c:v>43650.84375</c:v>
                </c:pt>
                <c:pt idx="34533">
                  <c:v>43650.864583333401</c:v>
                </c:pt>
                <c:pt idx="34534">
                  <c:v>43650.885416666599</c:v>
                </c:pt>
                <c:pt idx="34535">
                  <c:v>43650.90625</c:v>
                </c:pt>
                <c:pt idx="34536">
                  <c:v>43650.927083333401</c:v>
                </c:pt>
                <c:pt idx="34537">
                  <c:v>43650.947916666599</c:v>
                </c:pt>
                <c:pt idx="34538">
                  <c:v>43650.96875</c:v>
                </c:pt>
                <c:pt idx="34539">
                  <c:v>43650.989583333401</c:v>
                </c:pt>
                <c:pt idx="34540">
                  <c:v>43651.010416666599</c:v>
                </c:pt>
                <c:pt idx="34541">
                  <c:v>43651.03125</c:v>
                </c:pt>
                <c:pt idx="34542">
                  <c:v>43651.052083333401</c:v>
                </c:pt>
                <c:pt idx="34543">
                  <c:v>43651.072916666599</c:v>
                </c:pt>
                <c:pt idx="34544">
                  <c:v>43651.09375</c:v>
                </c:pt>
                <c:pt idx="34545">
                  <c:v>43651.114583333401</c:v>
                </c:pt>
                <c:pt idx="34546">
                  <c:v>43651.135416666599</c:v>
                </c:pt>
                <c:pt idx="34547">
                  <c:v>43651.15625</c:v>
                </c:pt>
                <c:pt idx="34548">
                  <c:v>43651.177083333401</c:v>
                </c:pt>
                <c:pt idx="34549">
                  <c:v>43651.197916666599</c:v>
                </c:pt>
                <c:pt idx="34550">
                  <c:v>43651.21875</c:v>
                </c:pt>
                <c:pt idx="34551">
                  <c:v>43651.239583333401</c:v>
                </c:pt>
                <c:pt idx="34552">
                  <c:v>43651.260416666599</c:v>
                </c:pt>
                <c:pt idx="34553">
                  <c:v>43651.28125</c:v>
                </c:pt>
                <c:pt idx="34554">
                  <c:v>43651.302083333401</c:v>
                </c:pt>
                <c:pt idx="34555">
                  <c:v>43651.322916666599</c:v>
                </c:pt>
                <c:pt idx="34556">
                  <c:v>43651.34375</c:v>
                </c:pt>
                <c:pt idx="34557">
                  <c:v>43651.364583333401</c:v>
                </c:pt>
                <c:pt idx="34558">
                  <c:v>43651.385416666599</c:v>
                </c:pt>
                <c:pt idx="34559">
                  <c:v>43651.40625</c:v>
                </c:pt>
                <c:pt idx="34560">
                  <c:v>43651.427083333401</c:v>
                </c:pt>
                <c:pt idx="34561">
                  <c:v>43651.447916666599</c:v>
                </c:pt>
                <c:pt idx="34562">
                  <c:v>43651.46875</c:v>
                </c:pt>
                <c:pt idx="34563">
                  <c:v>43651.489583333401</c:v>
                </c:pt>
                <c:pt idx="34564">
                  <c:v>43651.510416666599</c:v>
                </c:pt>
                <c:pt idx="34565">
                  <c:v>43651.53125</c:v>
                </c:pt>
                <c:pt idx="34566">
                  <c:v>43651.552083333401</c:v>
                </c:pt>
                <c:pt idx="34567">
                  <c:v>43651.572916666599</c:v>
                </c:pt>
                <c:pt idx="34568">
                  <c:v>43651.59375</c:v>
                </c:pt>
                <c:pt idx="34569">
                  <c:v>43651.614583333401</c:v>
                </c:pt>
                <c:pt idx="34570">
                  <c:v>43651.635416666599</c:v>
                </c:pt>
                <c:pt idx="34571">
                  <c:v>43651.65625</c:v>
                </c:pt>
                <c:pt idx="34572">
                  <c:v>43651.677083333401</c:v>
                </c:pt>
                <c:pt idx="34573">
                  <c:v>43651.697916666599</c:v>
                </c:pt>
                <c:pt idx="34574">
                  <c:v>43651.71875</c:v>
                </c:pt>
                <c:pt idx="34575">
                  <c:v>43651.739583333401</c:v>
                </c:pt>
                <c:pt idx="34576">
                  <c:v>43651.760416666599</c:v>
                </c:pt>
                <c:pt idx="34577">
                  <c:v>43651.78125</c:v>
                </c:pt>
                <c:pt idx="34578">
                  <c:v>43651.802083333401</c:v>
                </c:pt>
                <c:pt idx="34579">
                  <c:v>43651.822916666599</c:v>
                </c:pt>
                <c:pt idx="34580">
                  <c:v>43651.84375</c:v>
                </c:pt>
                <c:pt idx="34581">
                  <c:v>43651.864583333401</c:v>
                </c:pt>
                <c:pt idx="34582">
                  <c:v>43651.885416666599</c:v>
                </c:pt>
                <c:pt idx="34583">
                  <c:v>43651.90625</c:v>
                </c:pt>
                <c:pt idx="34584">
                  <c:v>43651.927083333401</c:v>
                </c:pt>
                <c:pt idx="34585">
                  <c:v>43651.947916666599</c:v>
                </c:pt>
                <c:pt idx="34586">
                  <c:v>43651.96875</c:v>
                </c:pt>
                <c:pt idx="34587">
                  <c:v>43651.989583333401</c:v>
                </c:pt>
                <c:pt idx="34588">
                  <c:v>43652.010416666599</c:v>
                </c:pt>
                <c:pt idx="34589">
                  <c:v>43652.03125</c:v>
                </c:pt>
                <c:pt idx="34590">
                  <c:v>43652.052083333401</c:v>
                </c:pt>
                <c:pt idx="34591">
                  <c:v>43652.072916666599</c:v>
                </c:pt>
                <c:pt idx="34592">
                  <c:v>43652.09375</c:v>
                </c:pt>
                <c:pt idx="34593">
                  <c:v>43652.114583333401</c:v>
                </c:pt>
                <c:pt idx="34594">
                  <c:v>43652.135416666599</c:v>
                </c:pt>
                <c:pt idx="34595">
                  <c:v>43652.15625</c:v>
                </c:pt>
                <c:pt idx="34596">
                  <c:v>43652.177083333401</c:v>
                </c:pt>
                <c:pt idx="34597">
                  <c:v>43652.197916666599</c:v>
                </c:pt>
                <c:pt idx="34598">
                  <c:v>43652.21875</c:v>
                </c:pt>
                <c:pt idx="34599">
                  <c:v>43652.239583333401</c:v>
                </c:pt>
                <c:pt idx="34600">
                  <c:v>43652.260416666599</c:v>
                </c:pt>
                <c:pt idx="34601">
                  <c:v>43652.28125</c:v>
                </c:pt>
                <c:pt idx="34602">
                  <c:v>43652.302083333401</c:v>
                </c:pt>
                <c:pt idx="34603">
                  <c:v>43652.322916666599</c:v>
                </c:pt>
                <c:pt idx="34604">
                  <c:v>43652.34375</c:v>
                </c:pt>
                <c:pt idx="34605">
                  <c:v>43652.364583333401</c:v>
                </c:pt>
                <c:pt idx="34606">
                  <c:v>43652.385416666599</c:v>
                </c:pt>
                <c:pt idx="34607">
                  <c:v>43652.40625</c:v>
                </c:pt>
                <c:pt idx="34608">
                  <c:v>43652.427083333401</c:v>
                </c:pt>
                <c:pt idx="34609">
                  <c:v>43652.447916666599</c:v>
                </c:pt>
                <c:pt idx="34610">
                  <c:v>43652.46875</c:v>
                </c:pt>
                <c:pt idx="34611">
                  <c:v>43652.489583333401</c:v>
                </c:pt>
                <c:pt idx="34612">
                  <c:v>43652.510416666599</c:v>
                </c:pt>
                <c:pt idx="34613">
                  <c:v>43652.53125</c:v>
                </c:pt>
                <c:pt idx="34614">
                  <c:v>43652.552083333401</c:v>
                </c:pt>
                <c:pt idx="34615">
                  <c:v>43652.572916666599</c:v>
                </c:pt>
                <c:pt idx="34616">
                  <c:v>43652.59375</c:v>
                </c:pt>
                <c:pt idx="34617">
                  <c:v>43652.614583333401</c:v>
                </c:pt>
                <c:pt idx="34618">
                  <c:v>43652.635416666599</c:v>
                </c:pt>
                <c:pt idx="34619">
                  <c:v>43652.65625</c:v>
                </c:pt>
                <c:pt idx="34620">
                  <c:v>43652.677083333401</c:v>
                </c:pt>
                <c:pt idx="34621">
                  <c:v>43652.697916666599</c:v>
                </c:pt>
                <c:pt idx="34622">
                  <c:v>43652.71875</c:v>
                </c:pt>
                <c:pt idx="34623">
                  <c:v>43652.739583333401</c:v>
                </c:pt>
                <c:pt idx="34624">
                  <c:v>43652.760416666599</c:v>
                </c:pt>
                <c:pt idx="34625">
                  <c:v>43652.78125</c:v>
                </c:pt>
                <c:pt idx="34626">
                  <c:v>43652.802083333401</c:v>
                </c:pt>
                <c:pt idx="34627">
                  <c:v>43652.822916666599</c:v>
                </c:pt>
                <c:pt idx="34628">
                  <c:v>43652.84375</c:v>
                </c:pt>
                <c:pt idx="34629">
                  <c:v>43652.864583333401</c:v>
                </c:pt>
                <c:pt idx="34630">
                  <c:v>43652.885416666599</c:v>
                </c:pt>
                <c:pt idx="34631">
                  <c:v>43652.90625</c:v>
                </c:pt>
                <c:pt idx="34632">
                  <c:v>43652.927083333401</c:v>
                </c:pt>
                <c:pt idx="34633">
                  <c:v>43652.947916666599</c:v>
                </c:pt>
                <c:pt idx="34634">
                  <c:v>43652.96875</c:v>
                </c:pt>
                <c:pt idx="34635">
                  <c:v>43652.989583333401</c:v>
                </c:pt>
                <c:pt idx="34636">
                  <c:v>43653.010416666599</c:v>
                </c:pt>
                <c:pt idx="34637">
                  <c:v>43653.03125</c:v>
                </c:pt>
                <c:pt idx="34638">
                  <c:v>43653.052083333401</c:v>
                </c:pt>
                <c:pt idx="34639">
                  <c:v>43653.072916666599</c:v>
                </c:pt>
                <c:pt idx="34640">
                  <c:v>43653.09375</c:v>
                </c:pt>
                <c:pt idx="34641">
                  <c:v>43653.114583333401</c:v>
                </c:pt>
                <c:pt idx="34642">
                  <c:v>43653.135416666599</c:v>
                </c:pt>
                <c:pt idx="34643">
                  <c:v>43653.15625</c:v>
                </c:pt>
                <c:pt idx="34644">
                  <c:v>43653.177083333401</c:v>
                </c:pt>
                <c:pt idx="34645">
                  <c:v>43653.197916666599</c:v>
                </c:pt>
                <c:pt idx="34646">
                  <c:v>43653.21875</c:v>
                </c:pt>
                <c:pt idx="34647">
                  <c:v>43653.239583333401</c:v>
                </c:pt>
                <c:pt idx="34648">
                  <c:v>43653.260416666599</c:v>
                </c:pt>
                <c:pt idx="34649">
                  <c:v>43653.28125</c:v>
                </c:pt>
                <c:pt idx="34650">
                  <c:v>43653.302083333401</c:v>
                </c:pt>
                <c:pt idx="34651">
                  <c:v>43653.322916666599</c:v>
                </c:pt>
                <c:pt idx="34652">
                  <c:v>43653.34375</c:v>
                </c:pt>
                <c:pt idx="34653">
                  <c:v>43653.364583333401</c:v>
                </c:pt>
                <c:pt idx="34654">
                  <c:v>43653.385416666599</c:v>
                </c:pt>
                <c:pt idx="34655">
                  <c:v>43653.40625</c:v>
                </c:pt>
                <c:pt idx="34656">
                  <c:v>43653.427083333401</c:v>
                </c:pt>
                <c:pt idx="34657">
                  <c:v>43653.447916666599</c:v>
                </c:pt>
                <c:pt idx="34658">
                  <c:v>43653.46875</c:v>
                </c:pt>
                <c:pt idx="34659">
                  <c:v>43653.489583333401</c:v>
                </c:pt>
                <c:pt idx="34660">
                  <c:v>43653.510416666599</c:v>
                </c:pt>
                <c:pt idx="34661">
                  <c:v>43653.53125</c:v>
                </c:pt>
                <c:pt idx="34662">
                  <c:v>43653.552083333401</c:v>
                </c:pt>
                <c:pt idx="34663">
                  <c:v>43653.572916666599</c:v>
                </c:pt>
                <c:pt idx="34664">
                  <c:v>43653.59375</c:v>
                </c:pt>
                <c:pt idx="34665">
                  <c:v>43653.614583333401</c:v>
                </c:pt>
                <c:pt idx="34666">
                  <c:v>43653.635416666599</c:v>
                </c:pt>
                <c:pt idx="34667">
                  <c:v>43653.65625</c:v>
                </c:pt>
                <c:pt idx="34668">
                  <c:v>43653.677083333401</c:v>
                </c:pt>
                <c:pt idx="34669">
                  <c:v>43653.697916666599</c:v>
                </c:pt>
                <c:pt idx="34670">
                  <c:v>43653.71875</c:v>
                </c:pt>
                <c:pt idx="34671">
                  <c:v>43653.739583333401</c:v>
                </c:pt>
                <c:pt idx="34672">
                  <c:v>43653.760416666599</c:v>
                </c:pt>
                <c:pt idx="34673">
                  <c:v>43653.78125</c:v>
                </c:pt>
                <c:pt idx="34674">
                  <c:v>43653.802083333401</c:v>
                </c:pt>
                <c:pt idx="34675">
                  <c:v>43653.822916666599</c:v>
                </c:pt>
                <c:pt idx="34676">
                  <c:v>43653.84375</c:v>
                </c:pt>
                <c:pt idx="34677">
                  <c:v>43653.864583333401</c:v>
                </c:pt>
                <c:pt idx="34678">
                  <c:v>43653.885416666599</c:v>
                </c:pt>
                <c:pt idx="34679">
                  <c:v>43653.90625</c:v>
                </c:pt>
                <c:pt idx="34680">
                  <c:v>43653.927083333401</c:v>
                </c:pt>
                <c:pt idx="34681">
                  <c:v>43653.947916666599</c:v>
                </c:pt>
                <c:pt idx="34682">
                  <c:v>43653.96875</c:v>
                </c:pt>
                <c:pt idx="34683">
                  <c:v>43653.989583333401</c:v>
                </c:pt>
                <c:pt idx="34684">
                  <c:v>43654.010416666599</c:v>
                </c:pt>
                <c:pt idx="34685">
                  <c:v>43654.03125</c:v>
                </c:pt>
                <c:pt idx="34686">
                  <c:v>43654.052083333401</c:v>
                </c:pt>
                <c:pt idx="34687">
                  <c:v>43654.072916666599</c:v>
                </c:pt>
                <c:pt idx="34688">
                  <c:v>43654.09375</c:v>
                </c:pt>
                <c:pt idx="34689">
                  <c:v>43654.114583333401</c:v>
                </c:pt>
                <c:pt idx="34690">
                  <c:v>43654.135416666599</c:v>
                </c:pt>
                <c:pt idx="34691">
                  <c:v>43654.15625</c:v>
                </c:pt>
                <c:pt idx="34692">
                  <c:v>43654.177083333401</c:v>
                </c:pt>
                <c:pt idx="34693">
                  <c:v>43654.197916666599</c:v>
                </c:pt>
                <c:pt idx="34694">
                  <c:v>43654.21875</c:v>
                </c:pt>
                <c:pt idx="34695">
                  <c:v>43654.239583333401</c:v>
                </c:pt>
                <c:pt idx="34696">
                  <c:v>43654.260416666599</c:v>
                </c:pt>
                <c:pt idx="34697">
                  <c:v>43654.28125</c:v>
                </c:pt>
                <c:pt idx="34698">
                  <c:v>43654.302083333401</c:v>
                </c:pt>
                <c:pt idx="34699">
                  <c:v>43654.322916666599</c:v>
                </c:pt>
                <c:pt idx="34700">
                  <c:v>43654.34375</c:v>
                </c:pt>
                <c:pt idx="34701">
                  <c:v>43654.364583333401</c:v>
                </c:pt>
                <c:pt idx="34702">
                  <c:v>43654.385416666599</c:v>
                </c:pt>
                <c:pt idx="34703">
                  <c:v>43654.40625</c:v>
                </c:pt>
                <c:pt idx="34704">
                  <c:v>43654.427083333401</c:v>
                </c:pt>
                <c:pt idx="34705">
                  <c:v>43654.447916666599</c:v>
                </c:pt>
                <c:pt idx="34706">
                  <c:v>43654.46875</c:v>
                </c:pt>
                <c:pt idx="34707">
                  <c:v>43654.489583333401</c:v>
                </c:pt>
                <c:pt idx="34708">
                  <c:v>43654.510416666599</c:v>
                </c:pt>
                <c:pt idx="34709">
                  <c:v>43654.53125</c:v>
                </c:pt>
                <c:pt idx="34710">
                  <c:v>43654.552083333401</c:v>
                </c:pt>
                <c:pt idx="34711">
                  <c:v>43654.572916666599</c:v>
                </c:pt>
                <c:pt idx="34712">
                  <c:v>43654.59375</c:v>
                </c:pt>
                <c:pt idx="34713">
                  <c:v>43654.614583333401</c:v>
                </c:pt>
                <c:pt idx="34714">
                  <c:v>43654.635416666599</c:v>
                </c:pt>
                <c:pt idx="34715">
                  <c:v>43654.65625</c:v>
                </c:pt>
                <c:pt idx="34716">
                  <c:v>43654.677083333401</c:v>
                </c:pt>
                <c:pt idx="34717">
                  <c:v>43654.697916666599</c:v>
                </c:pt>
                <c:pt idx="34718">
                  <c:v>43654.71875</c:v>
                </c:pt>
                <c:pt idx="34719">
                  <c:v>43654.739583333401</c:v>
                </c:pt>
                <c:pt idx="34720">
                  <c:v>43654.760416666599</c:v>
                </c:pt>
                <c:pt idx="34721">
                  <c:v>43654.78125</c:v>
                </c:pt>
                <c:pt idx="34722">
                  <c:v>43654.802083333401</c:v>
                </c:pt>
                <c:pt idx="34723">
                  <c:v>43654.822916666599</c:v>
                </c:pt>
                <c:pt idx="34724">
                  <c:v>43654.84375</c:v>
                </c:pt>
                <c:pt idx="34725">
                  <c:v>43654.864583333401</c:v>
                </c:pt>
                <c:pt idx="34726">
                  <c:v>43654.885416666599</c:v>
                </c:pt>
                <c:pt idx="34727">
                  <c:v>43654.90625</c:v>
                </c:pt>
                <c:pt idx="34728">
                  <c:v>43654.927083333401</c:v>
                </c:pt>
                <c:pt idx="34729">
                  <c:v>43654.947916666599</c:v>
                </c:pt>
                <c:pt idx="34730">
                  <c:v>43654.96875</c:v>
                </c:pt>
                <c:pt idx="34731">
                  <c:v>43654.989583333401</c:v>
                </c:pt>
                <c:pt idx="34732">
                  <c:v>43655.010416666599</c:v>
                </c:pt>
                <c:pt idx="34733">
                  <c:v>43655.03125</c:v>
                </c:pt>
                <c:pt idx="34734">
                  <c:v>43655.052083333401</c:v>
                </c:pt>
                <c:pt idx="34735">
                  <c:v>43655.072916666599</c:v>
                </c:pt>
                <c:pt idx="34736">
                  <c:v>43655.09375</c:v>
                </c:pt>
                <c:pt idx="34737">
                  <c:v>43655.114583333401</c:v>
                </c:pt>
                <c:pt idx="34738">
                  <c:v>43655.135416666599</c:v>
                </c:pt>
                <c:pt idx="34739">
                  <c:v>43655.15625</c:v>
                </c:pt>
                <c:pt idx="34740">
                  <c:v>43655.177083333401</c:v>
                </c:pt>
                <c:pt idx="34741">
                  <c:v>43655.197916666599</c:v>
                </c:pt>
                <c:pt idx="34742">
                  <c:v>43655.21875</c:v>
                </c:pt>
                <c:pt idx="34743">
                  <c:v>43655.239583333401</c:v>
                </c:pt>
                <c:pt idx="34744">
                  <c:v>43655.260416666599</c:v>
                </c:pt>
                <c:pt idx="34745">
                  <c:v>43655.28125</c:v>
                </c:pt>
                <c:pt idx="34746">
                  <c:v>43655.302083333401</c:v>
                </c:pt>
                <c:pt idx="34747">
                  <c:v>43655.322916666599</c:v>
                </c:pt>
                <c:pt idx="34748">
                  <c:v>43655.34375</c:v>
                </c:pt>
                <c:pt idx="34749">
                  <c:v>43655.364583333401</c:v>
                </c:pt>
                <c:pt idx="34750">
                  <c:v>43655.385416666599</c:v>
                </c:pt>
                <c:pt idx="34751">
                  <c:v>43655.40625</c:v>
                </c:pt>
                <c:pt idx="34752">
                  <c:v>43655.427083333401</c:v>
                </c:pt>
                <c:pt idx="34753">
                  <c:v>43655.447916666599</c:v>
                </c:pt>
                <c:pt idx="34754">
                  <c:v>43655.46875</c:v>
                </c:pt>
                <c:pt idx="34755">
                  <c:v>43655.489583333401</c:v>
                </c:pt>
                <c:pt idx="34756">
                  <c:v>43655.510416666599</c:v>
                </c:pt>
                <c:pt idx="34757">
                  <c:v>43655.53125</c:v>
                </c:pt>
                <c:pt idx="34758">
                  <c:v>43655.552083333401</c:v>
                </c:pt>
                <c:pt idx="34759">
                  <c:v>43655.572916666599</c:v>
                </c:pt>
                <c:pt idx="34760">
                  <c:v>43655.59375</c:v>
                </c:pt>
                <c:pt idx="34761">
                  <c:v>43655.614583333401</c:v>
                </c:pt>
                <c:pt idx="34762">
                  <c:v>43655.635416666599</c:v>
                </c:pt>
                <c:pt idx="34763">
                  <c:v>43655.65625</c:v>
                </c:pt>
                <c:pt idx="34764">
                  <c:v>43655.677083333401</c:v>
                </c:pt>
                <c:pt idx="34765">
                  <c:v>43655.697916666599</c:v>
                </c:pt>
                <c:pt idx="34766">
                  <c:v>43655.71875</c:v>
                </c:pt>
                <c:pt idx="34767">
                  <c:v>43655.739583333401</c:v>
                </c:pt>
                <c:pt idx="34768">
                  <c:v>43655.760416666599</c:v>
                </c:pt>
                <c:pt idx="34769">
                  <c:v>43655.78125</c:v>
                </c:pt>
                <c:pt idx="34770">
                  <c:v>43655.802083333401</c:v>
                </c:pt>
                <c:pt idx="34771">
                  <c:v>43655.822916666599</c:v>
                </c:pt>
                <c:pt idx="34772">
                  <c:v>43655.84375</c:v>
                </c:pt>
                <c:pt idx="34773">
                  <c:v>43655.864583333401</c:v>
                </c:pt>
                <c:pt idx="34774">
                  <c:v>43655.885416666599</c:v>
                </c:pt>
                <c:pt idx="34775">
                  <c:v>43655.90625</c:v>
                </c:pt>
                <c:pt idx="34776">
                  <c:v>43655.927083333401</c:v>
                </c:pt>
                <c:pt idx="34777">
                  <c:v>43655.947916666599</c:v>
                </c:pt>
                <c:pt idx="34778">
                  <c:v>43655.96875</c:v>
                </c:pt>
                <c:pt idx="34779">
                  <c:v>43655.989583333401</c:v>
                </c:pt>
                <c:pt idx="34780">
                  <c:v>43656.010416666599</c:v>
                </c:pt>
                <c:pt idx="34781">
                  <c:v>43656.03125</c:v>
                </c:pt>
                <c:pt idx="34782">
                  <c:v>43656.052083333401</c:v>
                </c:pt>
                <c:pt idx="34783">
                  <c:v>43656.072916666599</c:v>
                </c:pt>
                <c:pt idx="34784">
                  <c:v>43656.09375</c:v>
                </c:pt>
                <c:pt idx="34785">
                  <c:v>43656.114583333401</c:v>
                </c:pt>
                <c:pt idx="34786">
                  <c:v>43656.135416666599</c:v>
                </c:pt>
                <c:pt idx="34787">
                  <c:v>43656.15625</c:v>
                </c:pt>
                <c:pt idx="34788">
                  <c:v>43656.177083333401</c:v>
                </c:pt>
                <c:pt idx="34789">
                  <c:v>43656.197916666599</c:v>
                </c:pt>
                <c:pt idx="34790">
                  <c:v>43656.21875</c:v>
                </c:pt>
                <c:pt idx="34791">
                  <c:v>43656.239583333401</c:v>
                </c:pt>
                <c:pt idx="34792">
                  <c:v>43656.260416666599</c:v>
                </c:pt>
                <c:pt idx="34793">
                  <c:v>43656.28125</c:v>
                </c:pt>
                <c:pt idx="34794">
                  <c:v>43656.302083333401</c:v>
                </c:pt>
                <c:pt idx="34795">
                  <c:v>43656.322916666599</c:v>
                </c:pt>
                <c:pt idx="34796">
                  <c:v>43656.34375</c:v>
                </c:pt>
                <c:pt idx="34797">
                  <c:v>43656.364583333401</c:v>
                </c:pt>
                <c:pt idx="34798">
                  <c:v>43656.385416666599</c:v>
                </c:pt>
                <c:pt idx="34799">
                  <c:v>43656.40625</c:v>
                </c:pt>
                <c:pt idx="34800">
                  <c:v>43656.427083333401</c:v>
                </c:pt>
                <c:pt idx="34801">
                  <c:v>43656.447916666599</c:v>
                </c:pt>
                <c:pt idx="34802">
                  <c:v>43656.46875</c:v>
                </c:pt>
                <c:pt idx="34803">
                  <c:v>43656.489583333401</c:v>
                </c:pt>
                <c:pt idx="34804">
                  <c:v>43656.510416666599</c:v>
                </c:pt>
                <c:pt idx="34805">
                  <c:v>43656.53125</c:v>
                </c:pt>
                <c:pt idx="34806">
                  <c:v>43656.552083333401</c:v>
                </c:pt>
                <c:pt idx="34807">
                  <c:v>43656.572916666599</c:v>
                </c:pt>
                <c:pt idx="34808">
                  <c:v>43656.59375</c:v>
                </c:pt>
                <c:pt idx="34809">
                  <c:v>43656.614583333401</c:v>
                </c:pt>
                <c:pt idx="34810">
                  <c:v>43656.635416666599</c:v>
                </c:pt>
                <c:pt idx="34811">
                  <c:v>43656.65625</c:v>
                </c:pt>
                <c:pt idx="34812">
                  <c:v>43656.677083333401</c:v>
                </c:pt>
                <c:pt idx="34813">
                  <c:v>43656.697916666599</c:v>
                </c:pt>
                <c:pt idx="34814">
                  <c:v>43656.71875</c:v>
                </c:pt>
                <c:pt idx="34815">
                  <c:v>43656.739583333401</c:v>
                </c:pt>
                <c:pt idx="34816">
                  <c:v>43656.760416666599</c:v>
                </c:pt>
                <c:pt idx="34817">
                  <c:v>43656.78125</c:v>
                </c:pt>
                <c:pt idx="34818">
                  <c:v>43656.802083333401</c:v>
                </c:pt>
                <c:pt idx="34819">
                  <c:v>43656.822916666599</c:v>
                </c:pt>
                <c:pt idx="34820">
                  <c:v>43656.84375</c:v>
                </c:pt>
                <c:pt idx="34821">
                  <c:v>43656.864583333401</c:v>
                </c:pt>
                <c:pt idx="34822">
                  <c:v>43656.885416666599</c:v>
                </c:pt>
                <c:pt idx="34823">
                  <c:v>43656.90625</c:v>
                </c:pt>
                <c:pt idx="34824">
                  <c:v>43656.927083333401</c:v>
                </c:pt>
                <c:pt idx="34825">
                  <c:v>43656.947916666599</c:v>
                </c:pt>
                <c:pt idx="34826">
                  <c:v>43656.96875</c:v>
                </c:pt>
                <c:pt idx="34827">
                  <c:v>43656.989583333401</c:v>
                </c:pt>
                <c:pt idx="34828">
                  <c:v>43657.010416666599</c:v>
                </c:pt>
                <c:pt idx="34829">
                  <c:v>43657.03125</c:v>
                </c:pt>
                <c:pt idx="34830">
                  <c:v>43657.052083333401</c:v>
                </c:pt>
                <c:pt idx="34831">
                  <c:v>43657.072916666599</c:v>
                </c:pt>
                <c:pt idx="34832">
                  <c:v>43657.09375</c:v>
                </c:pt>
                <c:pt idx="34833">
                  <c:v>43657.114583333401</c:v>
                </c:pt>
                <c:pt idx="34834">
                  <c:v>43657.135416666599</c:v>
                </c:pt>
                <c:pt idx="34835">
                  <c:v>43657.15625</c:v>
                </c:pt>
                <c:pt idx="34836">
                  <c:v>43657.177083333401</c:v>
                </c:pt>
                <c:pt idx="34837">
                  <c:v>43657.197916666599</c:v>
                </c:pt>
                <c:pt idx="34838">
                  <c:v>43657.21875</c:v>
                </c:pt>
                <c:pt idx="34839">
                  <c:v>43657.239583333401</c:v>
                </c:pt>
                <c:pt idx="34840">
                  <c:v>43657.260416666599</c:v>
                </c:pt>
                <c:pt idx="34841">
                  <c:v>43657.28125</c:v>
                </c:pt>
                <c:pt idx="34842">
                  <c:v>43657.302083333401</c:v>
                </c:pt>
                <c:pt idx="34843">
                  <c:v>43657.322916666599</c:v>
                </c:pt>
                <c:pt idx="34844">
                  <c:v>43657.34375</c:v>
                </c:pt>
                <c:pt idx="34845">
                  <c:v>43657.364583333401</c:v>
                </c:pt>
                <c:pt idx="34846">
                  <c:v>43657.385416666599</c:v>
                </c:pt>
                <c:pt idx="34847">
                  <c:v>43657.40625</c:v>
                </c:pt>
                <c:pt idx="34848">
                  <c:v>43657.427083333401</c:v>
                </c:pt>
                <c:pt idx="34849">
                  <c:v>43657.447916666599</c:v>
                </c:pt>
                <c:pt idx="34850">
                  <c:v>43657.46875</c:v>
                </c:pt>
                <c:pt idx="34851">
                  <c:v>43657.489583333401</c:v>
                </c:pt>
                <c:pt idx="34852">
                  <c:v>43657.510416666599</c:v>
                </c:pt>
                <c:pt idx="34853">
                  <c:v>43657.53125</c:v>
                </c:pt>
                <c:pt idx="34854">
                  <c:v>43657.552083333401</c:v>
                </c:pt>
                <c:pt idx="34855">
                  <c:v>43657.572916666599</c:v>
                </c:pt>
                <c:pt idx="34856">
                  <c:v>43657.59375</c:v>
                </c:pt>
                <c:pt idx="34857">
                  <c:v>43657.614583333401</c:v>
                </c:pt>
                <c:pt idx="34858">
                  <c:v>43657.635416666599</c:v>
                </c:pt>
                <c:pt idx="34859">
                  <c:v>43657.65625</c:v>
                </c:pt>
                <c:pt idx="34860">
                  <c:v>43657.677083333401</c:v>
                </c:pt>
                <c:pt idx="34861">
                  <c:v>43657.697916666599</c:v>
                </c:pt>
                <c:pt idx="34862">
                  <c:v>43657.71875</c:v>
                </c:pt>
                <c:pt idx="34863">
                  <c:v>43657.739583333401</c:v>
                </c:pt>
                <c:pt idx="34864">
                  <c:v>43657.760416666599</c:v>
                </c:pt>
                <c:pt idx="34865">
                  <c:v>43657.78125</c:v>
                </c:pt>
                <c:pt idx="34866">
                  <c:v>43657.802083333401</c:v>
                </c:pt>
                <c:pt idx="34867">
                  <c:v>43657.822916666599</c:v>
                </c:pt>
                <c:pt idx="34868">
                  <c:v>43657.84375</c:v>
                </c:pt>
                <c:pt idx="34869">
                  <c:v>43657.864583333401</c:v>
                </c:pt>
                <c:pt idx="34870">
                  <c:v>43657.885416666599</c:v>
                </c:pt>
                <c:pt idx="34871">
                  <c:v>43657.90625</c:v>
                </c:pt>
                <c:pt idx="34872">
                  <c:v>43657.927083333401</c:v>
                </c:pt>
                <c:pt idx="34873">
                  <c:v>43657.947916666599</c:v>
                </c:pt>
                <c:pt idx="34874">
                  <c:v>43657.96875</c:v>
                </c:pt>
                <c:pt idx="34875">
                  <c:v>43657.989583333401</c:v>
                </c:pt>
                <c:pt idx="34876">
                  <c:v>43658.010416666599</c:v>
                </c:pt>
                <c:pt idx="34877">
                  <c:v>43658.03125</c:v>
                </c:pt>
                <c:pt idx="34878">
                  <c:v>43658.052083333401</c:v>
                </c:pt>
                <c:pt idx="34879">
                  <c:v>43658.072916666599</c:v>
                </c:pt>
                <c:pt idx="34880">
                  <c:v>43658.09375</c:v>
                </c:pt>
                <c:pt idx="34881">
                  <c:v>43658.114583333401</c:v>
                </c:pt>
                <c:pt idx="34882">
                  <c:v>43658.135416666599</c:v>
                </c:pt>
                <c:pt idx="34883">
                  <c:v>43658.15625</c:v>
                </c:pt>
                <c:pt idx="34884">
                  <c:v>43658.177083333401</c:v>
                </c:pt>
                <c:pt idx="34885">
                  <c:v>43658.197916666599</c:v>
                </c:pt>
                <c:pt idx="34886">
                  <c:v>43658.21875</c:v>
                </c:pt>
                <c:pt idx="34887">
                  <c:v>43658.239583333401</c:v>
                </c:pt>
                <c:pt idx="34888">
                  <c:v>43658.260416666599</c:v>
                </c:pt>
                <c:pt idx="34889">
                  <c:v>43658.28125</c:v>
                </c:pt>
                <c:pt idx="34890">
                  <c:v>43658.302083333401</c:v>
                </c:pt>
                <c:pt idx="34891">
                  <c:v>43658.322916666599</c:v>
                </c:pt>
                <c:pt idx="34892">
                  <c:v>43658.34375</c:v>
                </c:pt>
                <c:pt idx="34893">
                  <c:v>43658.364583333401</c:v>
                </c:pt>
                <c:pt idx="34894">
                  <c:v>43658.385416666599</c:v>
                </c:pt>
                <c:pt idx="34895">
                  <c:v>43658.40625</c:v>
                </c:pt>
                <c:pt idx="34896">
                  <c:v>43658.427083333401</c:v>
                </c:pt>
                <c:pt idx="34897">
                  <c:v>43658.447916666599</c:v>
                </c:pt>
                <c:pt idx="34898">
                  <c:v>43658.46875</c:v>
                </c:pt>
                <c:pt idx="34899">
                  <c:v>43658.489583333401</c:v>
                </c:pt>
                <c:pt idx="34900">
                  <c:v>43658.510416666599</c:v>
                </c:pt>
                <c:pt idx="34901">
                  <c:v>43658.53125</c:v>
                </c:pt>
                <c:pt idx="34902">
                  <c:v>43658.552083333401</c:v>
                </c:pt>
                <c:pt idx="34903">
                  <c:v>43658.572916666599</c:v>
                </c:pt>
                <c:pt idx="34904">
                  <c:v>43658.59375</c:v>
                </c:pt>
                <c:pt idx="34905">
                  <c:v>43658.614583333401</c:v>
                </c:pt>
                <c:pt idx="34906">
                  <c:v>43658.635416666599</c:v>
                </c:pt>
                <c:pt idx="34907">
                  <c:v>43658.65625</c:v>
                </c:pt>
                <c:pt idx="34908">
                  <c:v>43658.677083333401</c:v>
                </c:pt>
                <c:pt idx="34909">
                  <c:v>43658.697916666599</c:v>
                </c:pt>
                <c:pt idx="34910">
                  <c:v>43658.71875</c:v>
                </c:pt>
                <c:pt idx="34911">
                  <c:v>43658.739583333401</c:v>
                </c:pt>
                <c:pt idx="34912">
                  <c:v>43658.760416666599</c:v>
                </c:pt>
                <c:pt idx="34913">
                  <c:v>43658.78125</c:v>
                </c:pt>
                <c:pt idx="34914">
                  <c:v>43658.802083333401</c:v>
                </c:pt>
                <c:pt idx="34915">
                  <c:v>43658.822916666599</c:v>
                </c:pt>
                <c:pt idx="34916">
                  <c:v>43658.84375</c:v>
                </c:pt>
                <c:pt idx="34917">
                  <c:v>43658.864583333401</c:v>
                </c:pt>
                <c:pt idx="34918">
                  <c:v>43658.885416666599</c:v>
                </c:pt>
                <c:pt idx="34919">
                  <c:v>43658.90625</c:v>
                </c:pt>
                <c:pt idx="34920">
                  <c:v>43658.927083333401</c:v>
                </c:pt>
                <c:pt idx="34921">
                  <c:v>43658.947916666599</c:v>
                </c:pt>
                <c:pt idx="34922">
                  <c:v>43658.96875</c:v>
                </c:pt>
                <c:pt idx="34923">
                  <c:v>43658.989583333401</c:v>
                </c:pt>
                <c:pt idx="34924">
                  <c:v>43659.010416666599</c:v>
                </c:pt>
                <c:pt idx="34925">
                  <c:v>43659.03125</c:v>
                </c:pt>
                <c:pt idx="34926">
                  <c:v>43659.052083333401</c:v>
                </c:pt>
                <c:pt idx="34927">
                  <c:v>43659.072916666599</c:v>
                </c:pt>
                <c:pt idx="34928">
                  <c:v>43659.09375</c:v>
                </c:pt>
                <c:pt idx="34929">
                  <c:v>43659.114583333401</c:v>
                </c:pt>
                <c:pt idx="34930">
                  <c:v>43659.135416666599</c:v>
                </c:pt>
                <c:pt idx="34931">
                  <c:v>43659.15625</c:v>
                </c:pt>
                <c:pt idx="34932">
                  <c:v>43659.177083333401</c:v>
                </c:pt>
                <c:pt idx="34933">
                  <c:v>43659.197916666599</c:v>
                </c:pt>
                <c:pt idx="34934">
                  <c:v>43659.21875</c:v>
                </c:pt>
                <c:pt idx="34935">
                  <c:v>43659.239583333401</c:v>
                </c:pt>
                <c:pt idx="34936">
                  <c:v>43659.260416666599</c:v>
                </c:pt>
                <c:pt idx="34937">
                  <c:v>43659.28125</c:v>
                </c:pt>
                <c:pt idx="34938">
                  <c:v>43659.302083333401</c:v>
                </c:pt>
                <c:pt idx="34939">
                  <c:v>43659.322916666599</c:v>
                </c:pt>
                <c:pt idx="34940">
                  <c:v>43659.34375</c:v>
                </c:pt>
                <c:pt idx="34941">
                  <c:v>43659.364583333401</c:v>
                </c:pt>
                <c:pt idx="34942">
                  <c:v>43659.385416666599</c:v>
                </c:pt>
                <c:pt idx="34943">
                  <c:v>43659.40625</c:v>
                </c:pt>
                <c:pt idx="34944">
                  <c:v>43659.427083333401</c:v>
                </c:pt>
                <c:pt idx="34945">
                  <c:v>43659.447916666599</c:v>
                </c:pt>
                <c:pt idx="34946">
                  <c:v>43659.46875</c:v>
                </c:pt>
                <c:pt idx="34947">
                  <c:v>43659.489583333401</c:v>
                </c:pt>
                <c:pt idx="34948">
                  <c:v>43659.510416666599</c:v>
                </c:pt>
                <c:pt idx="34949">
                  <c:v>43659.53125</c:v>
                </c:pt>
                <c:pt idx="34950">
                  <c:v>43659.552083333401</c:v>
                </c:pt>
                <c:pt idx="34951">
                  <c:v>43659.572916666599</c:v>
                </c:pt>
                <c:pt idx="34952">
                  <c:v>43659.59375</c:v>
                </c:pt>
                <c:pt idx="34953">
                  <c:v>43659.614583333401</c:v>
                </c:pt>
                <c:pt idx="34954">
                  <c:v>43659.635416666599</c:v>
                </c:pt>
                <c:pt idx="34955">
                  <c:v>43659.65625</c:v>
                </c:pt>
                <c:pt idx="34956">
                  <c:v>43659.677083333401</c:v>
                </c:pt>
                <c:pt idx="34957">
                  <c:v>43659.697916666599</c:v>
                </c:pt>
                <c:pt idx="34958">
                  <c:v>43659.71875</c:v>
                </c:pt>
                <c:pt idx="34959">
                  <c:v>43659.739583333401</c:v>
                </c:pt>
                <c:pt idx="34960">
                  <c:v>43659.760416666599</c:v>
                </c:pt>
                <c:pt idx="34961">
                  <c:v>43659.78125</c:v>
                </c:pt>
                <c:pt idx="34962">
                  <c:v>43659.802083333401</c:v>
                </c:pt>
                <c:pt idx="34963">
                  <c:v>43659.822916666599</c:v>
                </c:pt>
                <c:pt idx="34964">
                  <c:v>43659.84375</c:v>
                </c:pt>
                <c:pt idx="34965">
                  <c:v>43659.864583333401</c:v>
                </c:pt>
                <c:pt idx="34966">
                  <c:v>43659.885416666599</c:v>
                </c:pt>
                <c:pt idx="34967">
                  <c:v>43659.90625</c:v>
                </c:pt>
                <c:pt idx="34968">
                  <c:v>43659.927083333401</c:v>
                </c:pt>
                <c:pt idx="34969">
                  <c:v>43659.947916666599</c:v>
                </c:pt>
                <c:pt idx="34970">
                  <c:v>43659.96875</c:v>
                </c:pt>
                <c:pt idx="34971">
                  <c:v>43659.989583333401</c:v>
                </c:pt>
                <c:pt idx="34972">
                  <c:v>43660.010416666599</c:v>
                </c:pt>
                <c:pt idx="34973">
                  <c:v>43660.03125</c:v>
                </c:pt>
                <c:pt idx="34974">
                  <c:v>43660.052083333401</c:v>
                </c:pt>
                <c:pt idx="34975">
                  <c:v>43660.072916666599</c:v>
                </c:pt>
                <c:pt idx="34976">
                  <c:v>43660.09375</c:v>
                </c:pt>
                <c:pt idx="34977">
                  <c:v>43660.114583333401</c:v>
                </c:pt>
                <c:pt idx="34978">
                  <c:v>43660.135416666599</c:v>
                </c:pt>
                <c:pt idx="34979">
                  <c:v>43660.15625</c:v>
                </c:pt>
                <c:pt idx="34980">
                  <c:v>43660.177083333401</c:v>
                </c:pt>
                <c:pt idx="34981">
                  <c:v>43660.197916666599</c:v>
                </c:pt>
                <c:pt idx="34982">
                  <c:v>43660.21875</c:v>
                </c:pt>
                <c:pt idx="34983">
                  <c:v>43660.239583333401</c:v>
                </c:pt>
                <c:pt idx="34984">
                  <c:v>43660.260416666599</c:v>
                </c:pt>
                <c:pt idx="34985">
                  <c:v>43660.28125</c:v>
                </c:pt>
                <c:pt idx="34986">
                  <c:v>43660.302083333401</c:v>
                </c:pt>
                <c:pt idx="34987">
                  <c:v>43660.322916666599</c:v>
                </c:pt>
                <c:pt idx="34988">
                  <c:v>43660.34375</c:v>
                </c:pt>
                <c:pt idx="34989">
                  <c:v>43660.364583333401</c:v>
                </c:pt>
                <c:pt idx="34990">
                  <c:v>43660.385416666599</c:v>
                </c:pt>
                <c:pt idx="34991">
                  <c:v>43660.40625</c:v>
                </c:pt>
                <c:pt idx="34992">
                  <c:v>43660.427083333401</c:v>
                </c:pt>
                <c:pt idx="34993">
                  <c:v>43660.447916666599</c:v>
                </c:pt>
                <c:pt idx="34994">
                  <c:v>43660.46875</c:v>
                </c:pt>
                <c:pt idx="34995">
                  <c:v>43660.489583333401</c:v>
                </c:pt>
                <c:pt idx="34996">
                  <c:v>43660.510416666599</c:v>
                </c:pt>
                <c:pt idx="34997">
                  <c:v>43660.53125</c:v>
                </c:pt>
                <c:pt idx="34998">
                  <c:v>43660.552083333401</c:v>
                </c:pt>
                <c:pt idx="34999">
                  <c:v>43660.572916666599</c:v>
                </c:pt>
                <c:pt idx="35000">
                  <c:v>43660.59375</c:v>
                </c:pt>
                <c:pt idx="35001">
                  <c:v>43660.614583333401</c:v>
                </c:pt>
                <c:pt idx="35002">
                  <c:v>43660.635416666599</c:v>
                </c:pt>
                <c:pt idx="35003">
                  <c:v>43660.65625</c:v>
                </c:pt>
                <c:pt idx="35004">
                  <c:v>43660.677083333401</c:v>
                </c:pt>
                <c:pt idx="35005">
                  <c:v>43660.697916666599</c:v>
                </c:pt>
                <c:pt idx="35006">
                  <c:v>43660.71875</c:v>
                </c:pt>
                <c:pt idx="35007">
                  <c:v>43660.739583333401</c:v>
                </c:pt>
                <c:pt idx="35008">
                  <c:v>43660.760416666599</c:v>
                </c:pt>
                <c:pt idx="35009">
                  <c:v>43660.78125</c:v>
                </c:pt>
                <c:pt idx="35010">
                  <c:v>43660.802083333401</c:v>
                </c:pt>
                <c:pt idx="35011">
                  <c:v>43660.822916666599</c:v>
                </c:pt>
                <c:pt idx="35012">
                  <c:v>43660.84375</c:v>
                </c:pt>
                <c:pt idx="35013">
                  <c:v>43660.864583333401</c:v>
                </c:pt>
                <c:pt idx="35014">
                  <c:v>43660.885416666599</c:v>
                </c:pt>
                <c:pt idx="35015">
                  <c:v>43660.90625</c:v>
                </c:pt>
                <c:pt idx="35016">
                  <c:v>43660.927083333401</c:v>
                </c:pt>
                <c:pt idx="35017">
                  <c:v>43660.947916666599</c:v>
                </c:pt>
                <c:pt idx="35018">
                  <c:v>43660.96875</c:v>
                </c:pt>
                <c:pt idx="35019">
                  <c:v>43660.989583333401</c:v>
                </c:pt>
                <c:pt idx="35020">
                  <c:v>43661.010416666599</c:v>
                </c:pt>
                <c:pt idx="35021">
                  <c:v>43661.03125</c:v>
                </c:pt>
                <c:pt idx="35022">
                  <c:v>43661.052083333401</c:v>
                </c:pt>
                <c:pt idx="35023">
                  <c:v>43661.072916666599</c:v>
                </c:pt>
                <c:pt idx="35024">
                  <c:v>43661.09375</c:v>
                </c:pt>
                <c:pt idx="35025">
                  <c:v>43661.114583333401</c:v>
                </c:pt>
                <c:pt idx="35026">
                  <c:v>43661.135416666599</c:v>
                </c:pt>
                <c:pt idx="35027">
                  <c:v>43661.15625</c:v>
                </c:pt>
                <c:pt idx="35028">
                  <c:v>43661.177083333401</c:v>
                </c:pt>
                <c:pt idx="35029">
                  <c:v>43661.197916666599</c:v>
                </c:pt>
                <c:pt idx="35030">
                  <c:v>43661.21875</c:v>
                </c:pt>
                <c:pt idx="35031">
                  <c:v>43661.239583333401</c:v>
                </c:pt>
                <c:pt idx="35032">
                  <c:v>43661.260416666599</c:v>
                </c:pt>
                <c:pt idx="35033">
                  <c:v>43661.28125</c:v>
                </c:pt>
                <c:pt idx="35034">
                  <c:v>43661.302083333401</c:v>
                </c:pt>
                <c:pt idx="35035">
                  <c:v>43661.322916666599</c:v>
                </c:pt>
                <c:pt idx="35036">
                  <c:v>43661.34375</c:v>
                </c:pt>
                <c:pt idx="35037">
                  <c:v>43661.364583333401</c:v>
                </c:pt>
                <c:pt idx="35038">
                  <c:v>43661.385416666599</c:v>
                </c:pt>
                <c:pt idx="35039">
                  <c:v>43661.40625</c:v>
                </c:pt>
                <c:pt idx="35040">
                  <c:v>43661.427083333401</c:v>
                </c:pt>
                <c:pt idx="35041">
                  <c:v>43661.447916666599</c:v>
                </c:pt>
                <c:pt idx="35042">
                  <c:v>43661.46875</c:v>
                </c:pt>
                <c:pt idx="35043">
                  <c:v>43661.489583333401</c:v>
                </c:pt>
                <c:pt idx="35044">
                  <c:v>43661.510416666599</c:v>
                </c:pt>
                <c:pt idx="35045">
                  <c:v>43661.53125</c:v>
                </c:pt>
                <c:pt idx="35046">
                  <c:v>43661.552083333401</c:v>
                </c:pt>
                <c:pt idx="35047">
                  <c:v>43661.572916666599</c:v>
                </c:pt>
                <c:pt idx="35048">
                  <c:v>43661.59375</c:v>
                </c:pt>
                <c:pt idx="35049">
                  <c:v>43661.614583333401</c:v>
                </c:pt>
                <c:pt idx="35050">
                  <c:v>43661.635416666599</c:v>
                </c:pt>
                <c:pt idx="35051">
                  <c:v>43661.65625</c:v>
                </c:pt>
                <c:pt idx="35052">
                  <c:v>43661.677083333401</c:v>
                </c:pt>
                <c:pt idx="35053">
                  <c:v>43661.697916666599</c:v>
                </c:pt>
                <c:pt idx="35054">
                  <c:v>43661.71875</c:v>
                </c:pt>
                <c:pt idx="35055">
                  <c:v>43661.739583333401</c:v>
                </c:pt>
                <c:pt idx="35056">
                  <c:v>43661.760416666599</c:v>
                </c:pt>
                <c:pt idx="35057">
                  <c:v>43661.78125</c:v>
                </c:pt>
                <c:pt idx="35058">
                  <c:v>43661.802083333401</c:v>
                </c:pt>
                <c:pt idx="35059">
                  <c:v>43661.822916666599</c:v>
                </c:pt>
                <c:pt idx="35060">
                  <c:v>43661.84375</c:v>
                </c:pt>
                <c:pt idx="35061">
                  <c:v>43661.864583333401</c:v>
                </c:pt>
                <c:pt idx="35062">
                  <c:v>43661.885416666599</c:v>
                </c:pt>
                <c:pt idx="35063">
                  <c:v>43661.90625</c:v>
                </c:pt>
                <c:pt idx="35064">
                  <c:v>43661.927083333401</c:v>
                </c:pt>
                <c:pt idx="35065">
                  <c:v>43661.947916666599</c:v>
                </c:pt>
                <c:pt idx="35066">
                  <c:v>43661.96875</c:v>
                </c:pt>
                <c:pt idx="35067">
                  <c:v>43661.989583333401</c:v>
                </c:pt>
                <c:pt idx="35068">
                  <c:v>43662.010416666599</c:v>
                </c:pt>
                <c:pt idx="35069">
                  <c:v>43662.03125</c:v>
                </c:pt>
                <c:pt idx="35070">
                  <c:v>43662.052083333401</c:v>
                </c:pt>
                <c:pt idx="35071">
                  <c:v>43662.072916666599</c:v>
                </c:pt>
                <c:pt idx="35072">
                  <c:v>43662.09375</c:v>
                </c:pt>
                <c:pt idx="35073">
                  <c:v>43662.114583333401</c:v>
                </c:pt>
                <c:pt idx="35074">
                  <c:v>43662.135416666599</c:v>
                </c:pt>
                <c:pt idx="35075">
                  <c:v>43662.15625</c:v>
                </c:pt>
                <c:pt idx="35076">
                  <c:v>43662.177083333401</c:v>
                </c:pt>
                <c:pt idx="35077">
                  <c:v>43662.197916666599</c:v>
                </c:pt>
                <c:pt idx="35078">
                  <c:v>43662.21875</c:v>
                </c:pt>
                <c:pt idx="35079">
                  <c:v>43662.239583333401</c:v>
                </c:pt>
                <c:pt idx="35080">
                  <c:v>43662.260416666599</c:v>
                </c:pt>
                <c:pt idx="35081">
                  <c:v>43662.28125</c:v>
                </c:pt>
                <c:pt idx="35082">
                  <c:v>43662.302083333401</c:v>
                </c:pt>
                <c:pt idx="35083">
                  <c:v>43662.322916666599</c:v>
                </c:pt>
                <c:pt idx="35084">
                  <c:v>43662.34375</c:v>
                </c:pt>
                <c:pt idx="35085">
                  <c:v>43662.364583333401</c:v>
                </c:pt>
                <c:pt idx="35086">
                  <c:v>43662.385416666599</c:v>
                </c:pt>
                <c:pt idx="35087">
                  <c:v>43662.40625</c:v>
                </c:pt>
                <c:pt idx="35088">
                  <c:v>43662.427083333401</c:v>
                </c:pt>
                <c:pt idx="35089">
                  <c:v>43662.447916666599</c:v>
                </c:pt>
                <c:pt idx="35090">
                  <c:v>43662.46875</c:v>
                </c:pt>
                <c:pt idx="35091">
                  <c:v>43662.489583333401</c:v>
                </c:pt>
                <c:pt idx="35092">
                  <c:v>43662.510416666599</c:v>
                </c:pt>
                <c:pt idx="35093">
                  <c:v>43662.53125</c:v>
                </c:pt>
                <c:pt idx="35094">
                  <c:v>43662.552083333401</c:v>
                </c:pt>
                <c:pt idx="35095">
                  <c:v>43662.572916666599</c:v>
                </c:pt>
                <c:pt idx="35096">
                  <c:v>43662.59375</c:v>
                </c:pt>
                <c:pt idx="35097">
                  <c:v>43662.614583333401</c:v>
                </c:pt>
                <c:pt idx="35098">
                  <c:v>43662.635416666599</c:v>
                </c:pt>
                <c:pt idx="35099">
                  <c:v>43662.65625</c:v>
                </c:pt>
                <c:pt idx="35100">
                  <c:v>43662.677083333401</c:v>
                </c:pt>
                <c:pt idx="35101">
                  <c:v>43662.697916666599</c:v>
                </c:pt>
                <c:pt idx="35102">
                  <c:v>43662.71875</c:v>
                </c:pt>
                <c:pt idx="35103">
                  <c:v>43662.739583333401</c:v>
                </c:pt>
                <c:pt idx="35104">
                  <c:v>43662.760416666599</c:v>
                </c:pt>
                <c:pt idx="35105">
                  <c:v>43662.78125</c:v>
                </c:pt>
                <c:pt idx="35106">
                  <c:v>43662.802083333401</c:v>
                </c:pt>
                <c:pt idx="35107">
                  <c:v>43662.822916666599</c:v>
                </c:pt>
                <c:pt idx="35108">
                  <c:v>43662.84375</c:v>
                </c:pt>
                <c:pt idx="35109">
                  <c:v>43662.864583333401</c:v>
                </c:pt>
                <c:pt idx="35110">
                  <c:v>43662.885416666599</c:v>
                </c:pt>
                <c:pt idx="35111">
                  <c:v>43662.90625</c:v>
                </c:pt>
                <c:pt idx="35112">
                  <c:v>43662.927083333401</c:v>
                </c:pt>
                <c:pt idx="35113">
                  <c:v>43662.947916666599</c:v>
                </c:pt>
                <c:pt idx="35114">
                  <c:v>43662.96875</c:v>
                </c:pt>
                <c:pt idx="35115">
                  <c:v>43662.989583333401</c:v>
                </c:pt>
                <c:pt idx="35116">
                  <c:v>43663.010416666599</c:v>
                </c:pt>
                <c:pt idx="35117">
                  <c:v>43663.03125</c:v>
                </c:pt>
                <c:pt idx="35118">
                  <c:v>43663.052083333401</c:v>
                </c:pt>
                <c:pt idx="35119">
                  <c:v>43663.072916666599</c:v>
                </c:pt>
                <c:pt idx="35120">
                  <c:v>43663.09375</c:v>
                </c:pt>
                <c:pt idx="35121">
                  <c:v>43663.114583333401</c:v>
                </c:pt>
                <c:pt idx="35122">
                  <c:v>43663.135416666599</c:v>
                </c:pt>
                <c:pt idx="35123">
                  <c:v>43663.15625</c:v>
                </c:pt>
                <c:pt idx="35124">
                  <c:v>43663.177083333401</c:v>
                </c:pt>
                <c:pt idx="35125">
                  <c:v>43663.197916666599</c:v>
                </c:pt>
                <c:pt idx="35126">
                  <c:v>43663.21875</c:v>
                </c:pt>
                <c:pt idx="35127">
                  <c:v>43663.239583333401</c:v>
                </c:pt>
                <c:pt idx="35128">
                  <c:v>43663.260416666599</c:v>
                </c:pt>
                <c:pt idx="35129">
                  <c:v>43663.28125</c:v>
                </c:pt>
                <c:pt idx="35130">
                  <c:v>43663.302083333401</c:v>
                </c:pt>
                <c:pt idx="35131">
                  <c:v>43663.322916666599</c:v>
                </c:pt>
                <c:pt idx="35132">
                  <c:v>43663.34375</c:v>
                </c:pt>
                <c:pt idx="35133">
                  <c:v>43663.364583333401</c:v>
                </c:pt>
                <c:pt idx="35134">
                  <c:v>43663.385416666599</c:v>
                </c:pt>
                <c:pt idx="35135">
                  <c:v>43663.40625</c:v>
                </c:pt>
                <c:pt idx="35136">
                  <c:v>43663.427083333401</c:v>
                </c:pt>
                <c:pt idx="35137">
                  <c:v>43663.447916666599</c:v>
                </c:pt>
                <c:pt idx="35138">
                  <c:v>43663.46875</c:v>
                </c:pt>
                <c:pt idx="35139">
                  <c:v>43663.489583333401</c:v>
                </c:pt>
                <c:pt idx="35140">
                  <c:v>43663.510416666599</c:v>
                </c:pt>
                <c:pt idx="35141">
                  <c:v>43663.53125</c:v>
                </c:pt>
                <c:pt idx="35142">
                  <c:v>43663.552083333401</c:v>
                </c:pt>
                <c:pt idx="35143">
                  <c:v>43663.572916666599</c:v>
                </c:pt>
                <c:pt idx="35144">
                  <c:v>43663.59375</c:v>
                </c:pt>
                <c:pt idx="35145">
                  <c:v>43663.614583333401</c:v>
                </c:pt>
                <c:pt idx="35146">
                  <c:v>43663.635416666599</c:v>
                </c:pt>
                <c:pt idx="35147">
                  <c:v>43663.65625</c:v>
                </c:pt>
                <c:pt idx="35148">
                  <c:v>43663.677083333401</c:v>
                </c:pt>
                <c:pt idx="35149">
                  <c:v>43663.697916666599</c:v>
                </c:pt>
                <c:pt idx="35150">
                  <c:v>43663.71875</c:v>
                </c:pt>
                <c:pt idx="35151">
                  <c:v>43663.739583333401</c:v>
                </c:pt>
                <c:pt idx="35152">
                  <c:v>43663.760416666599</c:v>
                </c:pt>
                <c:pt idx="35153">
                  <c:v>43663.78125</c:v>
                </c:pt>
                <c:pt idx="35154">
                  <c:v>43663.802083333401</c:v>
                </c:pt>
                <c:pt idx="35155">
                  <c:v>43663.822916666599</c:v>
                </c:pt>
                <c:pt idx="35156">
                  <c:v>43663.84375</c:v>
                </c:pt>
                <c:pt idx="35157">
                  <c:v>43663.864583333401</c:v>
                </c:pt>
                <c:pt idx="35158">
                  <c:v>43663.885416666599</c:v>
                </c:pt>
                <c:pt idx="35159">
                  <c:v>43663.90625</c:v>
                </c:pt>
                <c:pt idx="35160">
                  <c:v>43663.927083333401</c:v>
                </c:pt>
                <c:pt idx="35161">
                  <c:v>43663.947916666599</c:v>
                </c:pt>
                <c:pt idx="35162">
                  <c:v>43663.96875</c:v>
                </c:pt>
                <c:pt idx="35163">
                  <c:v>43663.989583333401</c:v>
                </c:pt>
                <c:pt idx="35164">
                  <c:v>43664.010416666599</c:v>
                </c:pt>
                <c:pt idx="35165">
                  <c:v>43664.03125</c:v>
                </c:pt>
                <c:pt idx="35166">
                  <c:v>43664.052083333401</c:v>
                </c:pt>
                <c:pt idx="35167">
                  <c:v>43664.072916666599</c:v>
                </c:pt>
                <c:pt idx="35168">
                  <c:v>43664.09375</c:v>
                </c:pt>
                <c:pt idx="35169">
                  <c:v>43664.114583333401</c:v>
                </c:pt>
                <c:pt idx="35170">
                  <c:v>43664.135416666599</c:v>
                </c:pt>
                <c:pt idx="35171">
                  <c:v>43664.15625</c:v>
                </c:pt>
                <c:pt idx="35172">
                  <c:v>43664.177083333401</c:v>
                </c:pt>
                <c:pt idx="35173">
                  <c:v>43664.197916666599</c:v>
                </c:pt>
                <c:pt idx="35174">
                  <c:v>43664.21875</c:v>
                </c:pt>
                <c:pt idx="35175">
                  <c:v>43664.239583333401</c:v>
                </c:pt>
                <c:pt idx="35176">
                  <c:v>43664.260416666599</c:v>
                </c:pt>
                <c:pt idx="35177">
                  <c:v>43664.28125</c:v>
                </c:pt>
                <c:pt idx="35178">
                  <c:v>43664.302083333401</c:v>
                </c:pt>
                <c:pt idx="35179">
                  <c:v>43664.322916666599</c:v>
                </c:pt>
                <c:pt idx="35180">
                  <c:v>43664.34375</c:v>
                </c:pt>
                <c:pt idx="35181">
                  <c:v>43664.364583333401</c:v>
                </c:pt>
                <c:pt idx="35182">
                  <c:v>43664.385416666599</c:v>
                </c:pt>
                <c:pt idx="35183">
                  <c:v>43664.40625</c:v>
                </c:pt>
                <c:pt idx="35184">
                  <c:v>43664.427083333401</c:v>
                </c:pt>
                <c:pt idx="35185">
                  <c:v>43664.447916666599</c:v>
                </c:pt>
                <c:pt idx="35186">
                  <c:v>43664.46875</c:v>
                </c:pt>
                <c:pt idx="35187">
                  <c:v>43664.489583333401</c:v>
                </c:pt>
                <c:pt idx="35188">
                  <c:v>43664.510416666599</c:v>
                </c:pt>
                <c:pt idx="35189">
                  <c:v>43664.53125</c:v>
                </c:pt>
                <c:pt idx="35190">
                  <c:v>43664.552083333401</c:v>
                </c:pt>
                <c:pt idx="35191">
                  <c:v>43664.572916666599</c:v>
                </c:pt>
                <c:pt idx="35192">
                  <c:v>43664.59375</c:v>
                </c:pt>
                <c:pt idx="35193">
                  <c:v>43664.614583333401</c:v>
                </c:pt>
                <c:pt idx="35194">
                  <c:v>43664.635416666599</c:v>
                </c:pt>
                <c:pt idx="35195">
                  <c:v>43664.65625</c:v>
                </c:pt>
                <c:pt idx="35196">
                  <c:v>43664.677083333401</c:v>
                </c:pt>
                <c:pt idx="35197">
                  <c:v>43664.697916666599</c:v>
                </c:pt>
                <c:pt idx="35198">
                  <c:v>43664.71875</c:v>
                </c:pt>
                <c:pt idx="35199">
                  <c:v>43664.739583333401</c:v>
                </c:pt>
                <c:pt idx="35200">
                  <c:v>43664.760416666599</c:v>
                </c:pt>
                <c:pt idx="35201">
                  <c:v>43664.78125</c:v>
                </c:pt>
                <c:pt idx="35202">
                  <c:v>43664.802083333401</c:v>
                </c:pt>
                <c:pt idx="35203">
                  <c:v>43664.822916666599</c:v>
                </c:pt>
                <c:pt idx="35204">
                  <c:v>43664.84375</c:v>
                </c:pt>
                <c:pt idx="35205">
                  <c:v>43664.864583333401</c:v>
                </c:pt>
                <c:pt idx="35206">
                  <c:v>43664.885416666599</c:v>
                </c:pt>
                <c:pt idx="35207">
                  <c:v>43664.90625</c:v>
                </c:pt>
                <c:pt idx="35208">
                  <c:v>43664.927083333401</c:v>
                </c:pt>
                <c:pt idx="35209">
                  <c:v>43664.947916666599</c:v>
                </c:pt>
                <c:pt idx="35210">
                  <c:v>43664.96875</c:v>
                </c:pt>
                <c:pt idx="35211">
                  <c:v>43664.989583333401</c:v>
                </c:pt>
                <c:pt idx="35212">
                  <c:v>43665.010416666599</c:v>
                </c:pt>
                <c:pt idx="35213">
                  <c:v>43665.03125</c:v>
                </c:pt>
                <c:pt idx="35214">
                  <c:v>43665.052083333401</c:v>
                </c:pt>
                <c:pt idx="35215">
                  <c:v>43665.072916666599</c:v>
                </c:pt>
                <c:pt idx="35216">
                  <c:v>43665.09375</c:v>
                </c:pt>
                <c:pt idx="35217">
                  <c:v>43665.114583333401</c:v>
                </c:pt>
                <c:pt idx="35218">
                  <c:v>43665.135416666599</c:v>
                </c:pt>
                <c:pt idx="35219">
                  <c:v>43665.15625</c:v>
                </c:pt>
                <c:pt idx="35220">
                  <c:v>43665.177083333401</c:v>
                </c:pt>
                <c:pt idx="35221">
                  <c:v>43665.197916666599</c:v>
                </c:pt>
                <c:pt idx="35222">
                  <c:v>43665.21875</c:v>
                </c:pt>
                <c:pt idx="35223">
                  <c:v>43665.239583333401</c:v>
                </c:pt>
                <c:pt idx="35224">
                  <c:v>43665.260416666599</c:v>
                </c:pt>
                <c:pt idx="35225">
                  <c:v>43665.28125</c:v>
                </c:pt>
                <c:pt idx="35226">
                  <c:v>43665.302083333401</c:v>
                </c:pt>
                <c:pt idx="35227">
                  <c:v>43665.322916666599</c:v>
                </c:pt>
                <c:pt idx="35228">
                  <c:v>43665.34375</c:v>
                </c:pt>
                <c:pt idx="35229">
                  <c:v>43665.364583333401</c:v>
                </c:pt>
                <c:pt idx="35230">
                  <c:v>43665.385416666599</c:v>
                </c:pt>
                <c:pt idx="35231">
                  <c:v>43665.40625</c:v>
                </c:pt>
                <c:pt idx="35232">
                  <c:v>43665.427083333401</c:v>
                </c:pt>
                <c:pt idx="35233">
                  <c:v>43665.447916666599</c:v>
                </c:pt>
                <c:pt idx="35234">
                  <c:v>43665.46875</c:v>
                </c:pt>
                <c:pt idx="35235">
                  <c:v>43665.489583333401</c:v>
                </c:pt>
                <c:pt idx="35236">
                  <c:v>43665.510416666599</c:v>
                </c:pt>
                <c:pt idx="35237">
                  <c:v>43665.53125</c:v>
                </c:pt>
                <c:pt idx="35238">
                  <c:v>43665.552083333401</c:v>
                </c:pt>
                <c:pt idx="35239">
                  <c:v>43665.572916666599</c:v>
                </c:pt>
                <c:pt idx="35240">
                  <c:v>43665.59375</c:v>
                </c:pt>
                <c:pt idx="35241">
                  <c:v>43665.614583333401</c:v>
                </c:pt>
                <c:pt idx="35242">
                  <c:v>43665.635416666599</c:v>
                </c:pt>
                <c:pt idx="35243">
                  <c:v>43665.65625</c:v>
                </c:pt>
                <c:pt idx="35244">
                  <c:v>43665.677083333401</c:v>
                </c:pt>
                <c:pt idx="35245">
                  <c:v>43665.697916666599</c:v>
                </c:pt>
                <c:pt idx="35246">
                  <c:v>43665.71875</c:v>
                </c:pt>
                <c:pt idx="35247">
                  <c:v>43665.739583333401</c:v>
                </c:pt>
                <c:pt idx="35248">
                  <c:v>43665.760416666599</c:v>
                </c:pt>
                <c:pt idx="35249">
                  <c:v>43665.78125</c:v>
                </c:pt>
                <c:pt idx="35250">
                  <c:v>43665.802083333401</c:v>
                </c:pt>
                <c:pt idx="35251">
                  <c:v>43665.822916666599</c:v>
                </c:pt>
                <c:pt idx="35252">
                  <c:v>43665.84375</c:v>
                </c:pt>
                <c:pt idx="35253">
                  <c:v>43665.864583333401</c:v>
                </c:pt>
                <c:pt idx="35254">
                  <c:v>43665.885416666599</c:v>
                </c:pt>
                <c:pt idx="35255">
                  <c:v>43665.90625</c:v>
                </c:pt>
                <c:pt idx="35256">
                  <c:v>43665.927083333401</c:v>
                </c:pt>
                <c:pt idx="35257">
                  <c:v>43665.947916666599</c:v>
                </c:pt>
                <c:pt idx="35258">
                  <c:v>43665.96875</c:v>
                </c:pt>
                <c:pt idx="35259">
                  <c:v>43665.989583333401</c:v>
                </c:pt>
                <c:pt idx="35260">
                  <c:v>43666.010416666599</c:v>
                </c:pt>
                <c:pt idx="35261">
                  <c:v>43666.03125</c:v>
                </c:pt>
                <c:pt idx="35262">
                  <c:v>43666.052083333401</c:v>
                </c:pt>
                <c:pt idx="35263">
                  <c:v>43666.072916666599</c:v>
                </c:pt>
                <c:pt idx="35264">
                  <c:v>43666.09375</c:v>
                </c:pt>
                <c:pt idx="35265">
                  <c:v>43666.114583333401</c:v>
                </c:pt>
                <c:pt idx="35266">
                  <c:v>43666.135416666599</c:v>
                </c:pt>
                <c:pt idx="35267">
                  <c:v>43666.15625</c:v>
                </c:pt>
                <c:pt idx="35268">
                  <c:v>43666.177083333401</c:v>
                </c:pt>
                <c:pt idx="35269">
                  <c:v>43666.197916666599</c:v>
                </c:pt>
                <c:pt idx="35270">
                  <c:v>43666.21875</c:v>
                </c:pt>
                <c:pt idx="35271">
                  <c:v>43666.239583333401</c:v>
                </c:pt>
                <c:pt idx="35272">
                  <c:v>43666.260416666599</c:v>
                </c:pt>
                <c:pt idx="35273">
                  <c:v>43666.28125</c:v>
                </c:pt>
                <c:pt idx="35274">
                  <c:v>43666.302083333401</c:v>
                </c:pt>
                <c:pt idx="35275">
                  <c:v>43666.322916666599</c:v>
                </c:pt>
                <c:pt idx="35276">
                  <c:v>43666.34375</c:v>
                </c:pt>
                <c:pt idx="35277">
                  <c:v>43666.364583333401</c:v>
                </c:pt>
                <c:pt idx="35278">
                  <c:v>43666.385416666599</c:v>
                </c:pt>
                <c:pt idx="35279">
                  <c:v>43666.40625</c:v>
                </c:pt>
                <c:pt idx="35280">
                  <c:v>43666.427083333401</c:v>
                </c:pt>
                <c:pt idx="35281">
                  <c:v>43666.447916666599</c:v>
                </c:pt>
                <c:pt idx="35282">
                  <c:v>43666.46875</c:v>
                </c:pt>
                <c:pt idx="35283">
                  <c:v>43666.489583333401</c:v>
                </c:pt>
                <c:pt idx="35284">
                  <c:v>43666.510416666599</c:v>
                </c:pt>
                <c:pt idx="35285">
                  <c:v>43666.53125</c:v>
                </c:pt>
                <c:pt idx="35286">
                  <c:v>43666.552083333401</c:v>
                </c:pt>
                <c:pt idx="35287">
                  <c:v>43666.572916666599</c:v>
                </c:pt>
                <c:pt idx="35288">
                  <c:v>43666.59375</c:v>
                </c:pt>
                <c:pt idx="35289">
                  <c:v>43666.614583333401</c:v>
                </c:pt>
                <c:pt idx="35290">
                  <c:v>43666.635416666599</c:v>
                </c:pt>
                <c:pt idx="35291">
                  <c:v>43666.65625</c:v>
                </c:pt>
                <c:pt idx="35292">
                  <c:v>43666.677083333401</c:v>
                </c:pt>
                <c:pt idx="35293">
                  <c:v>43666.697916666599</c:v>
                </c:pt>
                <c:pt idx="35294">
                  <c:v>43666.71875</c:v>
                </c:pt>
                <c:pt idx="35295">
                  <c:v>43666.739583333401</c:v>
                </c:pt>
                <c:pt idx="35296">
                  <c:v>43666.760416666599</c:v>
                </c:pt>
                <c:pt idx="35297">
                  <c:v>43666.78125</c:v>
                </c:pt>
                <c:pt idx="35298">
                  <c:v>43666.802083333401</c:v>
                </c:pt>
                <c:pt idx="35299">
                  <c:v>43666.822916666599</c:v>
                </c:pt>
                <c:pt idx="35300">
                  <c:v>43666.84375</c:v>
                </c:pt>
                <c:pt idx="35301">
                  <c:v>43666.864583333401</c:v>
                </c:pt>
                <c:pt idx="35302">
                  <c:v>43666.885416666599</c:v>
                </c:pt>
                <c:pt idx="35303">
                  <c:v>43666.90625</c:v>
                </c:pt>
                <c:pt idx="35304">
                  <c:v>43666.927083333401</c:v>
                </c:pt>
                <c:pt idx="35305">
                  <c:v>43666.947916666599</c:v>
                </c:pt>
                <c:pt idx="35306">
                  <c:v>43666.96875</c:v>
                </c:pt>
                <c:pt idx="35307">
                  <c:v>43666.989583333401</c:v>
                </c:pt>
                <c:pt idx="35308">
                  <c:v>43667.010416666599</c:v>
                </c:pt>
                <c:pt idx="35309">
                  <c:v>43667.03125</c:v>
                </c:pt>
                <c:pt idx="35310">
                  <c:v>43667.052083333401</c:v>
                </c:pt>
                <c:pt idx="35311">
                  <c:v>43667.072916666599</c:v>
                </c:pt>
                <c:pt idx="35312">
                  <c:v>43667.09375</c:v>
                </c:pt>
                <c:pt idx="35313">
                  <c:v>43667.114583333401</c:v>
                </c:pt>
                <c:pt idx="35314">
                  <c:v>43667.135416666599</c:v>
                </c:pt>
                <c:pt idx="35315">
                  <c:v>43667.15625</c:v>
                </c:pt>
                <c:pt idx="35316">
                  <c:v>43667.177083333401</c:v>
                </c:pt>
                <c:pt idx="35317">
                  <c:v>43667.197916666599</c:v>
                </c:pt>
                <c:pt idx="35318">
                  <c:v>43667.21875</c:v>
                </c:pt>
                <c:pt idx="35319">
                  <c:v>43667.239583333401</c:v>
                </c:pt>
                <c:pt idx="35320">
                  <c:v>43667.260416666599</c:v>
                </c:pt>
                <c:pt idx="35321">
                  <c:v>43667.28125</c:v>
                </c:pt>
                <c:pt idx="35322">
                  <c:v>43667.302083333401</c:v>
                </c:pt>
                <c:pt idx="35323">
                  <c:v>43667.322916666599</c:v>
                </c:pt>
                <c:pt idx="35324">
                  <c:v>43667.34375</c:v>
                </c:pt>
                <c:pt idx="35325">
                  <c:v>43667.364583333401</c:v>
                </c:pt>
                <c:pt idx="35326">
                  <c:v>43667.385416666599</c:v>
                </c:pt>
                <c:pt idx="35327">
                  <c:v>43667.40625</c:v>
                </c:pt>
                <c:pt idx="35328">
                  <c:v>43667.427083333401</c:v>
                </c:pt>
                <c:pt idx="35329">
                  <c:v>43667.447916666599</c:v>
                </c:pt>
                <c:pt idx="35330">
                  <c:v>43667.46875</c:v>
                </c:pt>
                <c:pt idx="35331">
                  <c:v>43667.489583333401</c:v>
                </c:pt>
                <c:pt idx="35332">
                  <c:v>43667.510416666599</c:v>
                </c:pt>
                <c:pt idx="35333">
                  <c:v>43667.53125</c:v>
                </c:pt>
                <c:pt idx="35334">
                  <c:v>43667.552083333401</c:v>
                </c:pt>
                <c:pt idx="35335">
                  <c:v>43667.572916666599</c:v>
                </c:pt>
                <c:pt idx="35336">
                  <c:v>43667.59375</c:v>
                </c:pt>
                <c:pt idx="35337">
                  <c:v>43667.614583333401</c:v>
                </c:pt>
                <c:pt idx="35338">
                  <c:v>43667.635416666599</c:v>
                </c:pt>
                <c:pt idx="35339">
                  <c:v>43667.65625</c:v>
                </c:pt>
                <c:pt idx="35340">
                  <c:v>43667.677083333401</c:v>
                </c:pt>
                <c:pt idx="35341">
                  <c:v>43667.697916666599</c:v>
                </c:pt>
                <c:pt idx="35342">
                  <c:v>43667.71875</c:v>
                </c:pt>
                <c:pt idx="35343">
                  <c:v>43667.739583333401</c:v>
                </c:pt>
                <c:pt idx="35344">
                  <c:v>43667.760416666599</c:v>
                </c:pt>
                <c:pt idx="35345">
                  <c:v>43667.78125</c:v>
                </c:pt>
                <c:pt idx="35346">
                  <c:v>43667.802083333401</c:v>
                </c:pt>
                <c:pt idx="35347">
                  <c:v>43667.822916666599</c:v>
                </c:pt>
                <c:pt idx="35348">
                  <c:v>43667.84375</c:v>
                </c:pt>
                <c:pt idx="35349">
                  <c:v>43667.864583333401</c:v>
                </c:pt>
                <c:pt idx="35350">
                  <c:v>43667.885416666599</c:v>
                </c:pt>
                <c:pt idx="35351">
                  <c:v>43667.90625</c:v>
                </c:pt>
                <c:pt idx="35352">
                  <c:v>43667.927083333401</c:v>
                </c:pt>
                <c:pt idx="35353">
                  <c:v>43667.947916666599</c:v>
                </c:pt>
                <c:pt idx="35354">
                  <c:v>43667.96875</c:v>
                </c:pt>
                <c:pt idx="35355">
                  <c:v>43667.989583333401</c:v>
                </c:pt>
                <c:pt idx="35356">
                  <c:v>43668.010416666599</c:v>
                </c:pt>
                <c:pt idx="35357">
                  <c:v>43668.03125</c:v>
                </c:pt>
                <c:pt idx="35358">
                  <c:v>43668.052083333401</c:v>
                </c:pt>
                <c:pt idx="35359">
                  <c:v>43668.072916666599</c:v>
                </c:pt>
                <c:pt idx="35360">
                  <c:v>43668.09375</c:v>
                </c:pt>
                <c:pt idx="35361">
                  <c:v>43668.114583333401</c:v>
                </c:pt>
                <c:pt idx="35362">
                  <c:v>43668.135416666599</c:v>
                </c:pt>
                <c:pt idx="35363">
                  <c:v>43668.15625</c:v>
                </c:pt>
                <c:pt idx="35364">
                  <c:v>43668.177083333401</c:v>
                </c:pt>
                <c:pt idx="35365">
                  <c:v>43668.197916666599</c:v>
                </c:pt>
                <c:pt idx="35366">
                  <c:v>43668.21875</c:v>
                </c:pt>
                <c:pt idx="35367">
                  <c:v>43668.239583333401</c:v>
                </c:pt>
                <c:pt idx="35368">
                  <c:v>43668.260416666599</c:v>
                </c:pt>
                <c:pt idx="35369">
                  <c:v>43668.28125</c:v>
                </c:pt>
                <c:pt idx="35370">
                  <c:v>43668.302083333401</c:v>
                </c:pt>
                <c:pt idx="35371">
                  <c:v>43668.322916666599</c:v>
                </c:pt>
                <c:pt idx="35372">
                  <c:v>43668.34375</c:v>
                </c:pt>
                <c:pt idx="35373">
                  <c:v>43668.364583333401</c:v>
                </c:pt>
                <c:pt idx="35374">
                  <c:v>43668.385416666599</c:v>
                </c:pt>
                <c:pt idx="35375">
                  <c:v>43668.40625</c:v>
                </c:pt>
                <c:pt idx="35376">
                  <c:v>43668.427083333401</c:v>
                </c:pt>
                <c:pt idx="35377">
                  <c:v>43668.447916666599</c:v>
                </c:pt>
                <c:pt idx="35378">
                  <c:v>43668.46875</c:v>
                </c:pt>
                <c:pt idx="35379">
                  <c:v>43668.489583333401</c:v>
                </c:pt>
                <c:pt idx="35380">
                  <c:v>43668.510416666599</c:v>
                </c:pt>
                <c:pt idx="35381">
                  <c:v>43668.53125</c:v>
                </c:pt>
                <c:pt idx="35382">
                  <c:v>43668.552083333401</c:v>
                </c:pt>
                <c:pt idx="35383">
                  <c:v>43668.572916666599</c:v>
                </c:pt>
                <c:pt idx="35384">
                  <c:v>43668.59375</c:v>
                </c:pt>
                <c:pt idx="35385">
                  <c:v>43668.614583333401</c:v>
                </c:pt>
                <c:pt idx="35386">
                  <c:v>43668.635416666599</c:v>
                </c:pt>
                <c:pt idx="35387">
                  <c:v>43668.65625</c:v>
                </c:pt>
                <c:pt idx="35388">
                  <c:v>43668.677083333401</c:v>
                </c:pt>
                <c:pt idx="35389">
                  <c:v>43668.697916666599</c:v>
                </c:pt>
                <c:pt idx="35390">
                  <c:v>43668.71875</c:v>
                </c:pt>
                <c:pt idx="35391">
                  <c:v>43668.739583333401</c:v>
                </c:pt>
                <c:pt idx="35392">
                  <c:v>43668.760416666599</c:v>
                </c:pt>
                <c:pt idx="35393">
                  <c:v>43668.78125</c:v>
                </c:pt>
                <c:pt idx="35394">
                  <c:v>43668.802083333401</c:v>
                </c:pt>
                <c:pt idx="35395">
                  <c:v>43668.822916666599</c:v>
                </c:pt>
                <c:pt idx="35396">
                  <c:v>43668.84375</c:v>
                </c:pt>
                <c:pt idx="35397">
                  <c:v>43668.864583333401</c:v>
                </c:pt>
                <c:pt idx="35398">
                  <c:v>43668.885416666599</c:v>
                </c:pt>
                <c:pt idx="35399">
                  <c:v>43668.90625</c:v>
                </c:pt>
                <c:pt idx="35400">
                  <c:v>43668.927083333401</c:v>
                </c:pt>
                <c:pt idx="35401">
                  <c:v>43668.947916666599</c:v>
                </c:pt>
                <c:pt idx="35402">
                  <c:v>43668.96875</c:v>
                </c:pt>
                <c:pt idx="35403">
                  <c:v>43668.989583333401</c:v>
                </c:pt>
                <c:pt idx="35404">
                  <c:v>43669.010416666599</c:v>
                </c:pt>
                <c:pt idx="35405">
                  <c:v>43669.03125</c:v>
                </c:pt>
                <c:pt idx="35406">
                  <c:v>43669.052083333401</c:v>
                </c:pt>
                <c:pt idx="35407">
                  <c:v>43669.072916666599</c:v>
                </c:pt>
                <c:pt idx="35408">
                  <c:v>43669.09375</c:v>
                </c:pt>
                <c:pt idx="35409">
                  <c:v>43669.114583333401</c:v>
                </c:pt>
                <c:pt idx="35410">
                  <c:v>43669.135416666599</c:v>
                </c:pt>
                <c:pt idx="35411">
                  <c:v>43669.15625</c:v>
                </c:pt>
                <c:pt idx="35412">
                  <c:v>43669.177083333401</c:v>
                </c:pt>
                <c:pt idx="35413">
                  <c:v>43669.197916666599</c:v>
                </c:pt>
                <c:pt idx="35414">
                  <c:v>43669.21875</c:v>
                </c:pt>
                <c:pt idx="35415">
                  <c:v>43669.239583333401</c:v>
                </c:pt>
                <c:pt idx="35416">
                  <c:v>43669.260416666599</c:v>
                </c:pt>
                <c:pt idx="35417">
                  <c:v>43669.28125</c:v>
                </c:pt>
                <c:pt idx="35418">
                  <c:v>43669.302083333401</c:v>
                </c:pt>
                <c:pt idx="35419">
                  <c:v>43669.322916666599</c:v>
                </c:pt>
                <c:pt idx="35420">
                  <c:v>43669.34375</c:v>
                </c:pt>
                <c:pt idx="35421">
                  <c:v>43669.364583333401</c:v>
                </c:pt>
                <c:pt idx="35422">
                  <c:v>43669.385416666599</c:v>
                </c:pt>
                <c:pt idx="35423">
                  <c:v>43669.40625</c:v>
                </c:pt>
                <c:pt idx="35424">
                  <c:v>43669.427083333401</c:v>
                </c:pt>
                <c:pt idx="35425">
                  <c:v>43669.447916666599</c:v>
                </c:pt>
                <c:pt idx="35426">
                  <c:v>43669.46875</c:v>
                </c:pt>
                <c:pt idx="35427">
                  <c:v>43669.489583333401</c:v>
                </c:pt>
                <c:pt idx="35428">
                  <c:v>43669.510416666599</c:v>
                </c:pt>
                <c:pt idx="35429">
                  <c:v>43669.53125</c:v>
                </c:pt>
                <c:pt idx="35430">
                  <c:v>43669.552083333401</c:v>
                </c:pt>
                <c:pt idx="35431">
                  <c:v>43669.572916666599</c:v>
                </c:pt>
                <c:pt idx="35432">
                  <c:v>43669.59375</c:v>
                </c:pt>
                <c:pt idx="35433">
                  <c:v>43669.614583333401</c:v>
                </c:pt>
                <c:pt idx="35434">
                  <c:v>43669.635416666599</c:v>
                </c:pt>
                <c:pt idx="35435">
                  <c:v>43669.65625</c:v>
                </c:pt>
                <c:pt idx="35436">
                  <c:v>43669.677083333401</c:v>
                </c:pt>
                <c:pt idx="35437">
                  <c:v>43669.697916666599</c:v>
                </c:pt>
                <c:pt idx="35438">
                  <c:v>43669.71875</c:v>
                </c:pt>
                <c:pt idx="35439">
                  <c:v>43669.739583333401</c:v>
                </c:pt>
                <c:pt idx="35440">
                  <c:v>43669.760416666599</c:v>
                </c:pt>
                <c:pt idx="35441">
                  <c:v>43669.78125</c:v>
                </c:pt>
                <c:pt idx="35442">
                  <c:v>43669.802083333401</c:v>
                </c:pt>
                <c:pt idx="35443">
                  <c:v>43669.822916666599</c:v>
                </c:pt>
                <c:pt idx="35444">
                  <c:v>43669.84375</c:v>
                </c:pt>
                <c:pt idx="35445">
                  <c:v>43669.864583333401</c:v>
                </c:pt>
                <c:pt idx="35446">
                  <c:v>43669.885416666599</c:v>
                </c:pt>
                <c:pt idx="35447">
                  <c:v>43669.90625</c:v>
                </c:pt>
                <c:pt idx="35448">
                  <c:v>43669.927083333401</c:v>
                </c:pt>
                <c:pt idx="35449">
                  <c:v>43669.947916666599</c:v>
                </c:pt>
                <c:pt idx="35450">
                  <c:v>43669.96875</c:v>
                </c:pt>
                <c:pt idx="35451">
                  <c:v>43669.989583333401</c:v>
                </c:pt>
                <c:pt idx="35452">
                  <c:v>43670.010416666599</c:v>
                </c:pt>
                <c:pt idx="35453">
                  <c:v>43670.03125</c:v>
                </c:pt>
                <c:pt idx="35454">
                  <c:v>43670.052083333401</c:v>
                </c:pt>
                <c:pt idx="35455">
                  <c:v>43670.072916666599</c:v>
                </c:pt>
                <c:pt idx="35456">
                  <c:v>43670.09375</c:v>
                </c:pt>
                <c:pt idx="35457">
                  <c:v>43670.114583333401</c:v>
                </c:pt>
                <c:pt idx="35458">
                  <c:v>43670.135416666599</c:v>
                </c:pt>
                <c:pt idx="35459">
                  <c:v>43670.15625</c:v>
                </c:pt>
                <c:pt idx="35460">
                  <c:v>43670.177083333401</c:v>
                </c:pt>
                <c:pt idx="35461">
                  <c:v>43670.197916666599</c:v>
                </c:pt>
                <c:pt idx="35462">
                  <c:v>43670.21875</c:v>
                </c:pt>
                <c:pt idx="35463">
                  <c:v>43670.239583333401</c:v>
                </c:pt>
                <c:pt idx="35464">
                  <c:v>43670.260416666599</c:v>
                </c:pt>
                <c:pt idx="35465">
                  <c:v>43670.28125</c:v>
                </c:pt>
                <c:pt idx="35466">
                  <c:v>43670.302083333401</c:v>
                </c:pt>
                <c:pt idx="35467">
                  <c:v>43670.322916666599</c:v>
                </c:pt>
                <c:pt idx="35468">
                  <c:v>43670.34375</c:v>
                </c:pt>
                <c:pt idx="35469">
                  <c:v>43670.364583333401</c:v>
                </c:pt>
                <c:pt idx="35470">
                  <c:v>43670.385416666599</c:v>
                </c:pt>
                <c:pt idx="35471">
                  <c:v>43670.40625</c:v>
                </c:pt>
                <c:pt idx="35472">
                  <c:v>43670.427083333401</c:v>
                </c:pt>
                <c:pt idx="35473">
                  <c:v>43670.447916666599</c:v>
                </c:pt>
                <c:pt idx="35474">
                  <c:v>43670.46875</c:v>
                </c:pt>
                <c:pt idx="35475">
                  <c:v>43670.489583333401</c:v>
                </c:pt>
                <c:pt idx="35476">
                  <c:v>43670.510416666599</c:v>
                </c:pt>
                <c:pt idx="35477">
                  <c:v>43670.53125</c:v>
                </c:pt>
                <c:pt idx="35478">
                  <c:v>43670.552083333401</c:v>
                </c:pt>
                <c:pt idx="35479">
                  <c:v>43670.572916666599</c:v>
                </c:pt>
                <c:pt idx="35480">
                  <c:v>43670.59375</c:v>
                </c:pt>
                <c:pt idx="35481">
                  <c:v>43670.614583333401</c:v>
                </c:pt>
                <c:pt idx="35482">
                  <c:v>43670.635416666599</c:v>
                </c:pt>
                <c:pt idx="35483">
                  <c:v>43670.65625</c:v>
                </c:pt>
                <c:pt idx="35484">
                  <c:v>43670.677083333401</c:v>
                </c:pt>
                <c:pt idx="35485">
                  <c:v>43670.697916666599</c:v>
                </c:pt>
                <c:pt idx="35486">
                  <c:v>43670.71875</c:v>
                </c:pt>
                <c:pt idx="35487">
                  <c:v>43670.739583333401</c:v>
                </c:pt>
                <c:pt idx="35488">
                  <c:v>43670.760416666599</c:v>
                </c:pt>
                <c:pt idx="35489">
                  <c:v>43670.78125</c:v>
                </c:pt>
                <c:pt idx="35490">
                  <c:v>43670.802083333401</c:v>
                </c:pt>
                <c:pt idx="35491">
                  <c:v>43670.822916666599</c:v>
                </c:pt>
                <c:pt idx="35492">
                  <c:v>43670.84375</c:v>
                </c:pt>
                <c:pt idx="35493">
                  <c:v>43670.864583333401</c:v>
                </c:pt>
                <c:pt idx="35494">
                  <c:v>43670.885416666599</c:v>
                </c:pt>
                <c:pt idx="35495">
                  <c:v>43670.90625</c:v>
                </c:pt>
                <c:pt idx="35496">
                  <c:v>43670.927083333401</c:v>
                </c:pt>
                <c:pt idx="35497">
                  <c:v>43670.947916666599</c:v>
                </c:pt>
                <c:pt idx="35498">
                  <c:v>43670.96875</c:v>
                </c:pt>
                <c:pt idx="35499">
                  <c:v>43670.989583333401</c:v>
                </c:pt>
                <c:pt idx="35500">
                  <c:v>43671.010416666599</c:v>
                </c:pt>
                <c:pt idx="35501">
                  <c:v>43671.03125</c:v>
                </c:pt>
                <c:pt idx="35502">
                  <c:v>43671.052083333401</c:v>
                </c:pt>
                <c:pt idx="35503">
                  <c:v>43671.072916666599</c:v>
                </c:pt>
                <c:pt idx="35504">
                  <c:v>43671.09375</c:v>
                </c:pt>
                <c:pt idx="35505">
                  <c:v>43671.114583333401</c:v>
                </c:pt>
                <c:pt idx="35506">
                  <c:v>43671.135416666599</c:v>
                </c:pt>
                <c:pt idx="35507">
                  <c:v>43671.15625</c:v>
                </c:pt>
                <c:pt idx="35508">
                  <c:v>43671.177083333401</c:v>
                </c:pt>
                <c:pt idx="35509">
                  <c:v>43671.197916666599</c:v>
                </c:pt>
                <c:pt idx="35510">
                  <c:v>43671.21875</c:v>
                </c:pt>
                <c:pt idx="35511">
                  <c:v>43671.239583333401</c:v>
                </c:pt>
                <c:pt idx="35512">
                  <c:v>43671.260416666599</c:v>
                </c:pt>
                <c:pt idx="35513">
                  <c:v>43671.28125</c:v>
                </c:pt>
                <c:pt idx="35514">
                  <c:v>43671.302083333401</c:v>
                </c:pt>
                <c:pt idx="35515">
                  <c:v>43671.322916666599</c:v>
                </c:pt>
                <c:pt idx="35516">
                  <c:v>43671.34375</c:v>
                </c:pt>
                <c:pt idx="35517">
                  <c:v>43671.364583333401</c:v>
                </c:pt>
                <c:pt idx="35518">
                  <c:v>43671.385416666599</c:v>
                </c:pt>
                <c:pt idx="35519">
                  <c:v>43671.40625</c:v>
                </c:pt>
                <c:pt idx="35520">
                  <c:v>43671.427083333401</c:v>
                </c:pt>
                <c:pt idx="35521">
                  <c:v>43671.447916666599</c:v>
                </c:pt>
                <c:pt idx="35522">
                  <c:v>43671.46875</c:v>
                </c:pt>
                <c:pt idx="35523">
                  <c:v>43671.489583333401</c:v>
                </c:pt>
                <c:pt idx="35524">
                  <c:v>43671.510416666599</c:v>
                </c:pt>
                <c:pt idx="35525">
                  <c:v>43671.53125</c:v>
                </c:pt>
                <c:pt idx="35526">
                  <c:v>43671.552083333401</c:v>
                </c:pt>
                <c:pt idx="35527">
                  <c:v>43671.572916666599</c:v>
                </c:pt>
                <c:pt idx="35528">
                  <c:v>43671.59375</c:v>
                </c:pt>
                <c:pt idx="35529">
                  <c:v>43671.614583333401</c:v>
                </c:pt>
                <c:pt idx="35530">
                  <c:v>43671.635416666599</c:v>
                </c:pt>
                <c:pt idx="35531">
                  <c:v>43671.65625</c:v>
                </c:pt>
                <c:pt idx="35532">
                  <c:v>43671.677083333401</c:v>
                </c:pt>
                <c:pt idx="35533">
                  <c:v>43671.697916666599</c:v>
                </c:pt>
                <c:pt idx="35534">
                  <c:v>43671.71875</c:v>
                </c:pt>
                <c:pt idx="35535">
                  <c:v>43671.739583333401</c:v>
                </c:pt>
                <c:pt idx="35536">
                  <c:v>43671.760416666599</c:v>
                </c:pt>
                <c:pt idx="35537">
                  <c:v>43671.78125</c:v>
                </c:pt>
                <c:pt idx="35538">
                  <c:v>43671.802083333401</c:v>
                </c:pt>
                <c:pt idx="35539">
                  <c:v>43671.822916666599</c:v>
                </c:pt>
                <c:pt idx="35540">
                  <c:v>43671.84375</c:v>
                </c:pt>
                <c:pt idx="35541">
                  <c:v>43671.864583333401</c:v>
                </c:pt>
                <c:pt idx="35542">
                  <c:v>43671.885416666599</c:v>
                </c:pt>
                <c:pt idx="35543">
                  <c:v>43671.90625</c:v>
                </c:pt>
                <c:pt idx="35544">
                  <c:v>43671.927083333401</c:v>
                </c:pt>
                <c:pt idx="35545">
                  <c:v>43671.947916666599</c:v>
                </c:pt>
                <c:pt idx="35546">
                  <c:v>43671.96875</c:v>
                </c:pt>
                <c:pt idx="35547">
                  <c:v>43671.989583333401</c:v>
                </c:pt>
                <c:pt idx="35548">
                  <c:v>43672.010416666599</c:v>
                </c:pt>
                <c:pt idx="35549">
                  <c:v>43672.03125</c:v>
                </c:pt>
                <c:pt idx="35550">
                  <c:v>43672.052083333401</c:v>
                </c:pt>
                <c:pt idx="35551">
                  <c:v>43672.072916666599</c:v>
                </c:pt>
                <c:pt idx="35552">
                  <c:v>43672.09375</c:v>
                </c:pt>
                <c:pt idx="35553">
                  <c:v>43672.114583333401</c:v>
                </c:pt>
                <c:pt idx="35554">
                  <c:v>43672.135416666599</c:v>
                </c:pt>
                <c:pt idx="35555">
                  <c:v>43672.15625</c:v>
                </c:pt>
                <c:pt idx="35556">
                  <c:v>43672.177083333401</c:v>
                </c:pt>
                <c:pt idx="35557">
                  <c:v>43672.197916666599</c:v>
                </c:pt>
                <c:pt idx="35558">
                  <c:v>43672.21875</c:v>
                </c:pt>
                <c:pt idx="35559">
                  <c:v>43672.239583333401</c:v>
                </c:pt>
                <c:pt idx="35560">
                  <c:v>43672.260416666599</c:v>
                </c:pt>
                <c:pt idx="35561">
                  <c:v>43672.28125</c:v>
                </c:pt>
                <c:pt idx="35562">
                  <c:v>43672.302083333401</c:v>
                </c:pt>
                <c:pt idx="35563">
                  <c:v>43672.322916666599</c:v>
                </c:pt>
                <c:pt idx="35564">
                  <c:v>43672.34375</c:v>
                </c:pt>
                <c:pt idx="35565">
                  <c:v>43672.364583333401</c:v>
                </c:pt>
                <c:pt idx="35566">
                  <c:v>43672.385416666599</c:v>
                </c:pt>
                <c:pt idx="35567">
                  <c:v>43672.40625</c:v>
                </c:pt>
                <c:pt idx="35568">
                  <c:v>43672.427083333401</c:v>
                </c:pt>
                <c:pt idx="35569">
                  <c:v>43672.447916666599</c:v>
                </c:pt>
                <c:pt idx="35570">
                  <c:v>43672.46875</c:v>
                </c:pt>
                <c:pt idx="35571">
                  <c:v>43672.489583333401</c:v>
                </c:pt>
                <c:pt idx="35572">
                  <c:v>43672.510416666599</c:v>
                </c:pt>
                <c:pt idx="35573">
                  <c:v>43672.53125</c:v>
                </c:pt>
                <c:pt idx="35574">
                  <c:v>43672.552083333401</c:v>
                </c:pt>
                <c:pt idx="35575">
                  <c:v>43672.572916666599</c:v>
                </c:pt>
                <c:pt idx="35576">
                  <c:v>43672.59375</c:v>
                </c:pt>
                <c:pt idx="35577">
                  <c:v>43672.614583333401</c:v>
                </c:pt>
                <c:pt idx="35578">
                  <c:v>43672.635416666599</c:v>
                </c:pt>
                <c:pt idx="35579">
                  <c:v>43672.65625</c:v>
                </c:pt>
                <c:pt idx="35580">
                  <c:v>43672.677083333401</c:v>
                </c:pt>
                <c:pt idx="35581">
                  <c:v>43672.697916666599</c:v>
                </c:pt>
                <c:pt idx="35582">
                  <c:v>43672.71875</c:v>
                </c:pt>
                <c:pt idx="35583">
                  <c:v>43672.739583333401</c:v>
                </c:pt>
                <c:pt idx="35584">
                  <c:v>43672.760416666599</c:v>
                </c:pt>
                <c:pt idx="35585">
                  <c:v>43672.78125</c:v>
                </c:pt>
                <c:pt idx="35586">
                  <c:v>43672.802083333401</c:v>
                </c:pt>
                <c:pt idx="35587">
                  <c:v>43672.822916666599</c:v>
                </c:pt>
                <c:pt idx="35588">
                  <c:v>43672.84375</c:v>
                </c:pt>
                <c:pt idx="35589">
                  <c:v>43672.864583333401</c:v>
                </c:pt>
                <c:pt idx="35590">
                  <c:v>43672.885416666599</c:v>
                </c:pt>
                <c:pt idx="35591">
                  <c:v>43672.90625</c:v>
                </c:pt>
                <c:pt idx="35592">
                  <c:v>43672.927083333401</c:v>
                </c:pt>
                <c:pt idx="35593">
                  <c:v>43672.947916666599</c:v>
                </c:pt>
                <c:pt idx="35594">
                  <c:v>43672.96875</c:v>
                </c:pt>
                <c:pt idx="35595">
                  <c:v>43672.989583333401</c:v>
                </c:pt>
                <c:pt idx="35596">
                  <c:v>43673.010416666599</c:v>
                </c:pt>
                <c:pt idx="35597">
                  <c:v>43673.03125</c:v>
                </c:pt>
                <c:pt idx="35598">
                  <c:v>43673.052083333401</c:v>
                </c:pt>
                <c:pt idx="35599">
                  <c:v>43673.072916666599</c:v>
                </c:pt>
                <c:pt idx="35600">
                  <c:v>43673.09375</c:v>
                </c:pt>
                <c:pt idx="35601">
                  <c:v>43673.114583333401</c:v>
                </c:pt>
                <c:pt idx="35602">
                  <c:v>43673.135416666599</c:v>
                </c:pt>
                <c:pt idx="35603">
                  <c:v>43673.15625</c:v>
                </c:pt>
                <c:pt idx="35604">
                  <c:v>43673.177083333401</c:v>
                </c:pt>
                <c:pt idx="35605">
                  <c:v>43673.197916666599</c:v>
                </c:pt>
                <c:pt idx="35606">
                  <c:v>43673.21875</c:v>
                </c:pt>
                <c:pt idx="35607">
                  <c:v>43673.239583333401</c:v>
                </c:pt>
                <c:pt idx="35608">
                  <c:v>43673.260416666599</c:v>
                </c:pt>
                <c:pt idx="35609">
                  <c:v>43673.28125</c:v>
                </c:pt>
                <c:pt idx="35610">
                  <c:v>43673.302083333401</c:v>
                </c:pt>
                <c:pt idx="35611">
                  <c:v>43673.322916666599</c:v>
                </c:pt>
                <c:pt idx="35612">
                  <c:v>43673.34375</c:v>
                </c:pt>
                <c:pt idx="35613">
                  <c:v>43673.364583333401</c:v>
                </c:pt>
                <c:pt idx="35614">
                  <c:v>43673.385416666599</c:v>
                </c:pt>
                <c:pt idx="35615">
                  <c:v>43673.40625</c:v>
                </c:pt>
                <c:pt idx="35616">
                  <c:v>43673.427083333401</c:v>
                </c:pt>
                <c:pt idx="35617">
                  <c:v>43673.447916666599</c:v>
                </c:pt>
                <c:pt idx="35618">
                  <c:v>43673.46875</c:v>
                </c:pt>
                <c:pt idx="35619">
                  <c:v>43673.489583333401</c:v>
                </c:pt>
                <c:pt idx="35620">
                  <c:v>43673.510416666599</c:v>
                </c:pt>
                <c:pt idx="35621">
                  <c:v>43673.53125</c:v>
                </c:pt>
                <c:pt idx="35622">
                  <c:v>43673.552083333401</c:v>
                </c:pt>
                <c:pt idx="35623">
                  <c:v>43673.572916666599</c:v>
                </c:pt>
                <c:pt idx="35624">
                  <c:v>43673.59375</c:v>
                </c:pt>
                <c:pt idx="35625">
                  <c:v>43673.614583333401</c:v>
                </c:pt>
                <c:pt idx="35626">
                  <c:v>43673.635416666599</c:v>
                </c:pt>
                <c:pt idx="35627">
                  <c:v>43673.65625</c:v>
                </c:pt>
                <c:pt idx="35628">
                  <c:v>43673.677083333401</c:v>
                </c:pt>
                <c:pt idx="35629">
                  <c:v>43673.697916666599</c:v>
                </c:pt>
                <c:pt idx="35630">
                  <c:v>43673.71875</c:v>
                </c:pt>
                <c:pt idx="35631">
                  <c:v>43673.739583333401</c:v>
                </c:pt>
                <c:pt idx="35632">
                  <c:v>43673.760416666599</c:v>
                </c:pt>
                <c:pt idx="35633">
                  <c:v>43673.78125</c:v>
                </c:pt>
                <c:pt idx="35634">
                  <c:v>43673.802083333401</c:v>
                </c:pt>
                <c:pt idx="35635">
                  <c:v>43673.822916666599</c:v>
                </c:pt>
                <c:pt idx="35636">
                  <c:v>43673.84375</c:v>
                </c:pt>
                <c:pt idx="35637">
                  <c:v>43673.864583333401</c:v>
                </c:pt>
                <c:pt idx="35638">
                  <c:v>43673.885416666599</c:v>
                </c:pt>
                <c:pt idx="35639">
                  <c:v>43673.90625</c:v>
                </c:pt>
                <c:pt idx="35640">
                  <c:v>43673.927083333401</c:v>
                </c:pt>
                <c:pt idx="35641">
                  <c:v>43673.947916666599</c:v>
                </c:pt>
                <c:pt idx="35642">
                  <c:v>43673.96875</c:v>
                </c:pt>
                <c:pt idx="35643">
                  <c:v>43673.989583333401</c:v>
                </c:pt>
                <c:pt idx="35644">
                  <c:v>43674.010416666599</c:v>
                </c:pt>
                <c:pt idx="35645">
                  <c:v>43674.03125</c:v>
                </c:pt>
                <c:pt idx="35646">
                  <c:v>43674.052083333401</c:v>
                </c:pt>
                <c:pt idx="35647">
                  <c:v>43674.072916666599</c:v>
                </c:pt>
                <c:pt idx="35648">
                  <c:v>43674.09375</c:v>
                </c:pt>
                <c:pt idx="35649">
                  <c:v>43674.114583333401</c:v>
                </c:pt>
                <c:pt idx="35650">
                  <c:v>43674.135416666599</c:v>
                </c:pt>
                <c:pt idx="35651">
                  <c:v>43674.15625</c:v>
                </c:pt>
                <c:pt idx="35652">
                  <c:v>43674.177083333401</c:v>
                </c:pt>
                <c:pt idx="35653">
                  <c:v>43674.197916666599</c:v>
                </c:pt>
                <c:pt idx="35654">
                  <c:v>43674.21875</c:v>
                </c:pt>
                <c:pt idx="35655">
                  <c:v>43674.239583333401</c:v>
                </c:pt>
                <c:pt idx="35656">
                  <c:v>43674.260416666599</c:v>
                </c:pt>
                <c:pt idx="35657">
                  <c:v>43674.28125</c:v>
                </c:pt>
                <c:pt idx="35658">
                  <c:v>43674.302083333401</c:v>
                </c:pt>
                <c:pt idx="35659">
                  <c:v>43674.322916666599</c:v>
                </c:pt>
                <c:pt idx="35660">
                  <c:v>43674.34375</c:v>
                </c:pt>
                <c:pt idx="35661">
                  <c:v>43674.364583333401</c:v>
                </c:pt>
                <c:pt idx="35662">
                  <c:v>43674.385416666599</c:v>
                </c:pt>
                <c:pt idx="35663">
                  <c:v>43674.40625</c:v>
                </c:pt>
                <c:pt idx="35664">
                  <c:v>43674.427083333401</c:v>
                </c:pt>
                <c:pt idx="35665">
                  <c:v>43674.447916666599</c:v>
                </c:pt>
                <c:pt idx="35666">
                  <c:v>43674.46875</c:v>
                </c:pt>
                <c:pt idx="35667">
                  <c:v>43674.489583333401</c:v>
                </c:pt>
                <c:pt idx="35668">
                  <c:v>43674.510416666599</c:v>
                </c:pt>
                <c:pt idx="35669">
                  <c:v>43674.53125</c:v>
                </c:pt>
                <c:pt idx="35670">
                  <c:v>43674.552083333401</c:v>
                </c:pt>
                <c:pt idx="35671">
                  <c:v>43674.572916666599</c:v>
                </c:pt>
                <c:pt idx="35672">
                  <c:v>43674.59375</c:v>
                </c:pt>
                <c:pt idx="35673">
                  <c:v>43674.614583333401</c:v>
                </c:pt>
                <c:pt idx="35674">
                  <c:v>43674.635416666599</c:v>
                </c:pt>
                <c:pt idx="35675">
                  <c:v>43674.65625</c:v>
                </c:pt>
                <c:pt idx="35676">
                  <c:v>43674.677083333401</c:v>
                </c:pt>
                <c:pt idx="35677">
                  <c:v>43674.697916666599</c:v>
                </c:pt>
                <c:pt idx="35678">
                  <c:v>43674.71875</c:v>
                </c:pt>
                <c:pt idx="35679">
                  <c:v>43674.739583333401</c:v>
                </c:pt>
                <c:pt idx="35680">
                  <c:v>43674.760416666599</c:v>
                </c:pt>
                <c:pt idx="35681">
                  <c:v>43674.78125</c:v>
                </c:pt>
                <c:pt idx="35682">
                  <c:v>43674.802083333401</c:v>
                </c:pt>
                <c:pt idx="35683">
                  <c:v>43674.822916666599</c:v>
                </c:pt>
                <c:pt idx="35684">
                  <c:v>43674.84375</c:v>
                </c:pt>
                <c:pt idx="35685">
                  <c:v>43674.864583333401</c:v>
                </c:pt>
                <c:pt idx="35686">
                  <c:v>43674.885416666599</c:v>
                </c:pt>
                <c:pt idx="35687">
                  <c:v>43674.90625</c:v>
                </c:pt>
                <c:pt idx="35688">
                  <c:v>43674.927083333401</c:v>
                </c:pt>
                <c:pt idx="35689">
                  <c:v>43674.947916666599</c:v>
                </c:pt>
                <c:pt idx="35690">
                  <c:v>43674.96875</c:v>
                </c:pt>
                <c:pt idx="35691">
                  <c:v>43674.989583333401</c:v>
                </c:pt>
                <c:pt idx="35692">
                  <c:v>43675.010416666599</c:v>
                </c:pt>
                <c:pt idx="35693">
                  <c:v>43675.03125</c:v>
                </c:pt>
                <c:pt idx="35694">
                  <c:v>43675.052083333401</c:v>
                </c:pt>
                <c:pt idx="35695">
                  <c:v>43675.072916666599</c:v>
                </c:pt>
                <c:pt idx="35696">
                  <c:v>43675.09375</c:v>
                </c:pt>
                <c:pt idx="35697">
                  <c:v>43675.114583333401</c:v>
                </c:pt>
                <c:pt idx="35698">
                  <c:v>43675.135416666599</c:v>
                </c:pt>
                <c:pt idx="35699">
                  <c:v>43675.15625</c:v>
                </c:pt>
                <c:pt idx="35700">
                  <c:v>43675.177083333401</c:v>
                </c:pt>
                <c:pt idx="35701">
                  <c:v>43675.197916666599</c:v>
                </c:pt>
                <c:pt idx="35702">
                  <c:v>43675.21875</c:v>
                </c:pt>
                <c:pt idx="35703">
                  <c:v>43675.239583333401</c:v>
                </c:pt>
                <c:pt idx="35704">
                  <c:v>43675.260416666599</c:v>
                </c:pt>
                <c:pt idx="35705">
                  <c:v>43675.28125</c:v>
                </c:pt>
                <c:pt idx="35706">
                  <c:v>43675.302083333401</c:v>
                </c:pt>
                <c:pt idx="35707">
                  <c:v>43675.322916666599</c:v>
                </c:pt>
                <c:pt idx="35708">
                  <c:v>43675.34375</c:v>
                </c:pt>
                <c:pt idx="35709">
                  <c:v>43675.364583333401</c:v>
                </c:pt>
                <c:pt idx="35710">
                  <c:v>43675.385416666599</c:v>
                </c:pt>
                <c:pt idx="35711">
                  <c:v>43675.40625</c:v>
                </c:pt>
                <c:pt idx="35712">
                  <c:v>43675.427083333401</c:v>
                </c:pt>
                <c:pt idx="35713">
                  <c:v>43675.447916666599</c:v>
                </c:pt>
                <c:pt idx="35714">
                  <c:v>43675.46875</c:v>
                </c:pt>
                <c:pt idx="35715">
                  <c:v>43675.489583333401</c:v>
                </c:pt>
                <c:pt idx="35716">
                  <c:v>43675.510416666599</c:v>
                </c:pt>
                <c:pt idx="35717">
                  <c:v>43675.53125</c:v>
                </c:pt>
                <c:pt idx="35718">
                  <c:v>43675.552083333401</c:v>
                </c:pt>
                <c:pt idx="35719">
                  <c:v>43675.572916666599</c:v>
                </c:pt>
                <c:pt idx="35720">
                  <c:v>43675.59375</c:v>
                </c:pt>
                <c:pt idx="35721">
                  <c:v>43675.614583333401</c:v>
                </c:pt>
                <c:pt idx="35722">
                  <c:v>43675.635416666599</c:v>
                </c:pt>
                <c:pt idx="35723">
                  <c:v>43675.65625</c:v>
                </c:pt>
                <c:pt idx="35724">
                  <c:v>43675.677083333401</c:v>
                </c:pt>
                <c:pt idx="35725">
                  <c:v>43675.697916666599</c:v>
                </c:pt>
                <c:pt idx="35726">
                  <c:v>43675.71875</c:v>
                </c:pt>
                <c:pt idx="35727">
                  <c:v>43675.739583333401</c:v>
                </c:pt>
                <c:pt idx="35728">
                  <c:v>43675.760416666599</c:v>
                </c:pt>
                <c:pt idx="35729">
                  <c:v>43675.78125</c:v>
                </c:pt>
                <c:pt idx="35730">
                  <c:v>43675.802083333401</c:v>
                </c:pt>
                <c:pt idx="35731">
                  <c:v>43675.822916666599</c:v>
                </c:pt>
                <c:pt idx="35732">
                  <c:v>43675.84375</c:v>
                </c:pt>
                <c:pt idx="35733">
                  <c:v>43675.864583333401</c:v>
                </c:pt>
                <c:pt idx="35734">
                  <c:v>43675.885416666599</c:v>
                </c:pt>
                <c:pt idx="35735">
                  <c:v>43675.90625</c:v>
                </c:pt>
                <c:pt idx="35736">
                  <c:v>43675.927083333401</c:v>
                </c:pt>
                <c:pt idx="35737">
                  <c:v>43675.947916666599</c:v>
                </c:pt>
                <c:pt idx="35738">
                  <c:v>43675.96875</c:v>
                </c:pt>
                <c:pt idx="35739">
                  <c:v>43675.989583333401</c:v>
                </c:pt>
                <c:pt idx="35740">
                  <c:v>43676.010416666599</c:v>
                </c:pt>
                <c:pt idx="35741">
                  <c:v>43676.03125</c:v>
                </c:pt>
                <c:pt idx="35742">
                  <c:v>43676.052083333401</c:v>
                </c:pt>
                <c:pt idx="35743">
                  <c:v>43676.072916666599</c:v>
                </c:pt>
                <c:pt idx="35744">
                  <c:v>43676.09375</c:v>
                </c:pt>
                <c:pt idx="35745">
                  <c:v>43676.114583333401</c:v>
                </c:pt>
                <c:pt idx="35746">
                  <c:v>43676.135416666599</c:v>
                </c:pt>
                <c:pt idx="35747">
                  <c:v>43676.15625</c:v>
                </c:pt>
                <c:pt idx="35748">
                  <c:v>43676.177083333401</c:v>
                </c:pt>
                <c:pt idx="35749">
                  <c:v>43676.197916666599</c:v>
                </c:pt>
                <c:pt idx="35750">
                  <c:v>43676.21875</c:v>
                </c:pt>
                <c:pt idx="35751">
                  <c:v>43676.239583333401</c:v>
                </c:pt>
                <c:pt idx="35752">
                  <c:v>43676.260416666599</c:v>
                </c:pt>
                <c:pt idx="35753">
                  <c:v>43676.28125</c:v>
                </c:pt>
                <c:pt idx="35754">
                  <c:v>43676.302083333401</c:v>
                </c:pt>
                <c:pt idx="35755">
                  <c:v>43676.322916666599</c:v>
                </c:pt>
                <c:pt idx="35756">
                  <c:v>43676.34375</c:v>
                </c:pt>
                <c:pt idx="35757">
                  <c:v>43676.364583333401</c:v>
                </c:pt>
                <c:pt idx="35758">
                  <c:v>43676.385416666599</c:v>
                </c:pt>
                <c:pt idx="35759">
                  <c:v>43676.40625</c:v>
                </c:pt>
                <c:pt idx="35760">
                  <c:v>43676.427083333401</c:v>
                </c:pt>
                <c:pt idx="35761">
                  <c:v>43676.447916666599</c:v>
                </c:pt>
                <c:pt idx="35762">
                  <c:v>43676.46875</c:v>
                </c:pt>
                <c:pt idx="35763">
                  <c:v>43676.489583333401</c:v>
                </c:pt>
                <c:pt idx="35764">
                  <c:v>43676.510416666599</c:v>
                </c:pt>
                <c:pt idx="35765">
                  <c:v>43676.53125</c:v>
                </c:pt>
                <c:pt idx="35766">
                  <c:v>43676.552083333401</c:v>
                </c:pt>
                <c:pt idx="35767">
                  <c:v>43676.572916666599</c:v>
                </c:pt>
                <c:pt idx="35768">
                  <c:v>43676.59375</c:v>
                </c:pt>
                <c:pt idx="35769">
                  <c:v>43676.614583333401</c:v>
                </c:pt>
                <c:pt idx="35770">
                  <c:v>43676.635416666599</c:v>
                </c:pt>
                <c:pt idx="35771">
                  <c:v>43676.65625</c:v>
                </c:pt>
                <c:pt idx="35772">
                  <c:v>43676.677083333401</c:v>
                </c:pt>
                <c:pt idx="35773">
                  <c:v>43676.697916666599</c:v>
                </c:pt>
                <c:pt idx="35774">
                  <c:v>43676.71875</c:v>
                </c:pt>
                <c:pt idx="35775">
                  <c:v>43676.739583333401</c:v>
                </c:pt>
                <c:pt idx="35776">
                  <c:v>43676.760416666599</c:v>
                </c:pt>
                <c:pt idx="35777">
                  <c:v>43676.78125</c:v>
                </c:pt>
                <c:pt idx="35778">
                  <c:v>43676.802083333401</c:v>
                </c:pt>
                <c:pt idx="35779">
                  <c:v>43676.822916666599</c:v>
                </c:pt>
                <c:pt idx="35780">
                  <c:v>43676.84375</c:v>
                </c:pt>
                <c:pt idx="35781">
                  <c:v>43676.864583333401</c:v>
                </c:pt>
                <c:pt idx="35782">
                  <c:v>43676.885416666599</c:v>
                </c:pt>
                <c:pt idx="35783">
                  <c:v>43676.90625</c:v>
                </c:pt>
                <c:pt idx="35784">
                  <c:v>43676.927083333401</c:v>
                </c:pt>
                <c:pt idx="35785">
                  <c:v>43676.947916666599</c:v>
                </c:pt>
                <c:pt idx="35786">
                  <c:v>43676.96875</c:v>
                </c:pt>
                <c:pt idx="35787">
                  <c:v>43676.989583333401</c:v>
                </c:pt>
                <c:pt idx="35788">
                  <c:v>43677.010416666599</c:v>
                </c:pt>
                <c:pt idx="35789">
                  <c:v>43677.03125</c:v>
                </c:pt>
                <c:pt idx="35790">
                  <c:v>43677.052083333401</c:v>
                </c:pt>
                <c:pt idx="35791">
                  <c:v>43677.072916666599</c:v>
                </c:pt>
                <c:pt idx="35792">
                  <c:v>43677.09375</c:v>
                </c:pt>
                <c:pt idx="35793">
                  <c:v>43677.114583333401</c:v>
                </c:pt>
                <c:pt idx="35794">
                  <c:v>43677.135416666599</c:v>
                </c:pt>
                <c:pt idx="35795">
                  <c:v>43677.15625</c:v>
                </c:pt>
                <c:pt idx="35796">
                  <c:v>43677.177083333401</c:v>
                </c:pt>
                <c:pt idx="35797">
                  <c:v>43677.197916666599</c:v>
                </c:pt>
                <c:pt idx="35798">
                  <c:v>43677.21875</c:v>
                </c:pt>
                <c:pt idx="35799">
                  <c:v>43677.239583333401</c:v>
                </c:pt>
                <c:pt idx="35800">
                  <c:v>43677.260416666599</c:v>
                </c:pt>
                <c:pt idx="35801">
                  <c:v>43677.28125</c:v>
                </c:pt>
                <c:pt idx="35802">
                  <c:v>43677.302083333401</c:v>
                </c:pt>
                <c:pt idx="35803">
                  <c:v>43677.322916666599</c:v>
                </c:pt>
                <c:pt idx="35804">
                  <c:v>43677.34375</c:v>
                </c:pt>
                <c:pt idx="35805">
                  <c:v>43677.364583333401</c:v>
                </c:pt>
                <c:pt idx="35806">
                  <c:v>43677.385416666599</c:v>
                </c:pt>
                <c:pt idx="35807">
                  <c:v>43677.40625</c:v>
                </c:pt>
                <c:pt idx="35808">
                  <c:v>43677.427083333401</c:v>
                </c:pt>
                <c:pt idx="35809">
                  <c:v>43677.447916666599</c:v>
                </c:pt>
                <c:pt idx="35810">
                  <c:v>43677.46875</c:v>
                </c:pt>
                <c:pt idx="35811">
                  <c:v>43677.489583333401</c:v>
                </c:pt>
                <c:pt idx="35812">
                  <c:v>43677.510416666599</c:v>
                </c:pt>
                <c:pt idx="35813">
                  <c:v>43677.53125</c:v>
                </c:pt>
                <c:pt idx="35814">
                  <c:v>43677.552083333401</c:v>
                </c:pt>
                <c:pt idx="35815">
                  <c:v>43677.572916666599</c:v>
                </c:pt>
                <c:pt idx="35816">
                  <c:v>43677.59375</c:v>
                </c:pt>
                <c:pt idx="35817">
                  <c:v>43677.614583333401</c:v>
                </c:pt>
                <c:pt idx="35818">
                  <c:v>43677.635416666599</c:v>
                </c:pt>
                <c:pt idx="35819">
                  <c:v>43677.65625</c:v>
                </c:pt>
                <c:pt idx="35820">
                  <c:v>43677.677083333401</c:v>
                </c:pt>
                <c:pt idx="35821">
                  <c:v>43677.697916666599</c:v>
                </c:pt>
                <c:pt idx="35822">
                  <c:v>43677.71875</c:v>
                </c:pt>
                <c:pt idx="35823">
                  <c:v>43677.739583333401</c:v>
                </c:pt>
                <c:pt idx="35824">
                  <c:v>43677.760416666599</c:v>
                </c:pt>
                <c:pt idx="35825">
                  <c:v>43677.78125</c:v>
                </c:pt>
                <c:pt idx="35826">
                  <c:v>43677.802083333401</c:v>
                </c:pt>
                <c:pt idx="35827">
                  <c:v>43677.822916666599</c:v>
                </c:pt>
                <c:pt idx="35828">
                  <c:v>43677.84375</c:v>
                </c:pt>
                <c:pt idx="35829">
                  <c:v>43677.864583333401</c:v>
                </c:pt>
                <c:pt idx="35830">
                  <c:v>43677.885416666599</c:v>
                </c:pt>
                <c:pt idx="35831">
                  <c:v>43677.90625</c:v>
                </c:pt>
                <c:pt idx="35832">
                  <c:v>43677.927083333401</c:v>
                </c:pt>
                <c:pt idx="35833">
                  <c:v>43677.947916666599</c:v>
                </c:pt>
                <c:pt idx="35834">
                  <c:v>43677.96875</c:v>
                </c:pt>
                <c:pt idx="35835">
                  <c:v>43677.989583333401</c:v>
                </c:pt>
                <c:pt idx="35836">
                  <c:v>43678.010416666599</c:v>
                </c:pt>
                <c:pt idx="35837">
                  <c:v>43678.03125</c:v>
                </c:pt>
                <c:pt idx="35838">
                  <c:v>43678.052083333401</c:v>
                </c:pt>
                <c:pt idx="35839">
                  <c:v>43678.072916666599</c:v>
                </c:pt>
                <c:pt idx="35840">
                  <c:v>43678.09375</c:v>
                </c:pt>
                <c:pt idx="35841">
                  <c:v>43678.114583333401</c:v>
                </c:pt>
                <c:pt idx="35842">
                  <c:v>43678.135416666599</c:v>
                </c:pt>
                <c:pt idx="35843">
                  <c:v>43678.15625</c:v>
                </c:pt>
                <c:pt idx="35844">
                  <c:v>43678.177083333401</c:v>
                </c:pt>
                <c:pt idx="35845">
                  <c:v>43678.197916666599</c:v>
                </c:pt>
                <c:pt idx="35846">
                  <c:v>43678.21875</c:v>
                </c:pt>
                <c:pt idx="35847">
                  <c:v>43678.239583333401</c:v>
                </c:pt>
                <c:pt idx="35848">
                  <c:v>43678.260416666599</c:v>
                </c:pt>
                <c:pt idx="35849">
                  <c:v>43678.28125</c:v>
                </c:pt>
                <c:pt idx="35850">
                  <c:v>43678.302083333401</c:v>
                </c:pt>
                <c:pt idx="35851">
                  <c:v>43678.322916666599</c:v>
                </c:pt>
                <c:pt idx="35852">
                  <c:v>43678.34375</c:v>
                </c:pt>
                <c:pt idx="35853">
                  <c:v>43678.364583333401</c:v>
                </c:pt>
                <c:pt idx="35854">
                  <c:v>43678.385416666599</c:v>
                </c:pt>
                <c:pt idx="35855">
                  <c:v>43678.40625</c:v>
                </c:pt>
                <c:pt idx="35856">
                  <c:v>43678.427083333401</c:v>
                </c:pt>
                <c:pt idx="35857">
                  <c:v>43678.447916666599</c:v>
                </c:pt>
                <c:pt idx="35858">
                  <c:v>43678.46875</c:v>
                </c:pt>
                <c:pt idx="35859">
                  <c:v>43678.489583333401</c:v>
                </c:pt>
                <c:pt idx="35860">
                  <c:v>43678.510416666599</c:v>
                </c:pt>
                <c:pt idx="35861">
                  <c:v>43678.53125</c:v>
                </c:pt>
                <c:pt idx="35862">
                  <c:v>43678.552083333401</c:v>
                </c:pt>
                <c:pt idx="35863">
                  <c:v>43678.572916666599</c:v>
                </c:pt>
                <c:pt idx="35864">
                  <c:v>43678.59375</c:v>
                </c:pt>
                <c:pt idx="35865">
                  <c:v>43678.614583333401</c:v>
                </c:pt>
                <c:pt idx="35866">
                  <c:v>43678.635416666599</c:v>
                </c:pt>
                <c:pt idx="35867">
                  <c:v>43678.65625</c:v>
                </c:pt>
                <c:pt idx="35868">
                  <c:v>43678.677083333401</c:v>
                </c:pt>
                <c:pt idx="35869">
                  <c:v>43678.697916666599</c:v>
                </c:pt>
                <c:pt idx="35870">
                  <c:v>43678.71875</c:v>
                </c:pt>
                <c:pt idx="35871">
                  <c:v>43678.739583333401</c:v>
                </c:pt>
                <c:pt idx="35872">
                  <c:v>43678.760416666599</c:v>
                </c:pt>
                <c:pt idx="35873">
                  <c:v>43678.78125</c:v>
                </c:pt>
                <c:pt idx="35874">
                  <c:v>43678.802083333401</c:v>
                </c:pt>
                <c:pt idx="35875">
                  <c:v>43678.822916666599</c:v>
                </c:pt>
                <c:pt idx="35876">
                  <c:v>43678.84375</c:v>
                </c:pt>
                <c:pt idx="35877">
                  <c:v>43678.864583333401</c:v>
                </c:pt>
                <c:pt idx="35878">
                  <c:v>43678.885416666599</c:v>
                </c:pt>
                <c:pt idx="35879">
                  <c:v>43678.90625</c:v>
                </c:pt>
                <c:pt idx="35880">
                  <c:v>43678.927083333401</c:v>
                </c:pt>
                <c:pt idx="35881">
                  <c:v>43678.947916666599</c:v>
                </c:pt>
                <c:pt idx="35882">
                  <c:v>43678.96875</c:v>
                </c:pt>
                <c:pt idx="35883">
                  <c:v>43678.989583333401</c:v>
                </c:pt>
                <c:pt idx="35884">
                  <c:v>43679.010416666599</c:v>
                </c:pt>
                <c:pt idx="35885">
                  <c:v>43679.03125</c:v>
                </c:pt>
                <c:pt idx="35886">
                  <c:v>43679.052083333401</c:v>
                </c:pt>
                <c:pt idx="35887">
                  <c:v>43679.072916666599</c:v>
                </c:pt>
                <c:pt idx="35888">
                  <c:v>43679.09375</c:v>
                </c:pt>
                <c:pt idx="35889">
                  <c:v>43679.114583333401</c:v>
                </c:pt>
                <c:pt idx="35890">
                  <c:v>43679.135416666599</c:v>
                </c:pt>
                <c:pt idx="35891">
                  <c:v>43679.15625</c:v>
                </c:pt>
                <c:pt idx="35892">
                  <c:v>43679.177083333401</c:v>
                </c:pt>
                <c:pt idx="35893">
                  <c:v>43679.197916666599</c:v>
                </c:pt>
                <c:pt idx="35894">
                  <c:v>43679.21875</c:v>
                </c:pt>
                <c:pt idx="35895">
                  <c:v>43679.239583333401</c:v>
                </c:pt>
                <c:pt idx="35896">
                  <c:v>43679.260416666599</c:v>
                </c:pt>
                <c:pt idx="35897">
                  <c:v>43679.28125</c:v>
                </c:pt>
                <c:pt idx="35898">
                  <c:v>43679.302083333401</c:v>
                </c:pt>
                <c:pt idx="35899">
                  <c:v>43679.322916666599</c:v>
                </c:pt>
                <c:pt idx="35900">
                  <c:v>43679.34375</c:v>
                </c:pt>
                <c:pt idx="35901">
                  <c:v>43679.364583333401</c:v>
                </c:pt>
                <c:pt idx="35902">
                  <c:v>43679.385416666599</c:v>
                </c:pt>
                <c:pt idx="35903">
                  <c:v>43679.40625</c:v>
                </c:pt>
                <c:pt idx="35904">
                  <c:v>43679.427083333401</c:v>
                </c:pt>
                <c:pt idx="35905">
                  <c:v>43679.447916666599</c:v>
                </c:pt>
                <c:pt idx="35906">
                  <c:v>43679.46875</c:v>
                </c:pt>
                <c:pt idx="35907">
                  <c:v>43679.489583333401</c:v>
                </c:pt>
                <c:pt idx="35908">
                  <c:v>43679.510416666599</c:v>
                </c:pt>
                <c:pt idx="35909">
                  <c:v>43679.53125</c:v>
                </c:pt>
                <c:pt idx="35910">
                  <c:v>43679.552083333401</c:v>
                </c:pt>
                <c:pt idx="35911">
                  <c:v>43679.572916666599</c:v>
                </c:pt>
                <c:pt idx="35912">
                  <c:v>43679.59375</c:v>
                </c:pt>
                <c:pt idx="35913">
                  <c:v>43679.614583333401</c:v>
                </c:pt>
                <c:pt idx="35914">
                  <c:v>43679.635416666599</c:v>
                </c:pt>
                <c:pt idx="35915">
                  <c:v>43679.65625</c:v>
                </c:pt>
                <c:pt idx="35916">
                  <c:v>43679.677083333401</c:v>
                </c:pt>
                <c:pt idx="35917">
                  <c:v>43679.697916666599</c:v>
                </c:pt>
                <c:pt idx="35918">
                  <c:v>43679.71875</c:v>
                </c:pt>
                <c:pt idx="35919">
                  <c:v>43679.739583333401</c:v>
                </c:pt>
                <c:pt idx="35920">
                  <c:v>43679.760416666599</c:v>
                </c:pt>
                <c:pt idx="35921">
                  <c:v>43679.78125</c:v>
                </c:pt>
                <c:pt idx="35922">
                  <c:v>43679.802083333401</c:v>
                </c:pt>
                <c:pt idx="35923">
                  <c:v>43679.822916666599</c:v>
                </c:pt>
                <c:pt idx="35924">
                  <c:v>43679.84375</c:v>
                </c:pt>
                <c:pt idx="35925">
                  <c:v>43679.864583333401</c:v>
                </c:pt>
                <c:pt idx="35926">
                  <c:v>43679.885416666599</c:v>
                </c:pt>
                <c:pt idx="35927">
                  <c:v>43679.90625</c:v>
                </c:pt>
                <c:pt idx="35928">
                  <c:v>43679.927083333401</c:v>
                </c:pt>
                <c:pt idx="35929">
                  <c:v>43679.947916666599</c:v>
                </c:pt>
                <c:pt idx="35930">
                  <c:v>43679.96875</c:v>
                </c:pt>
                <c:pt idx="35931">
                  <c:v>43679.989583333401</c:v>
                </c:pt>
                <c:pt idx="35932">
                  <c:v>43680.010416666599</c:v>
                </c:pt>
                <c:pt idx="35933">
                  <c:v>43680.03125</c:v>
                </c:pt>
                <c:pt idx="35934">
                  <c:v>43680.052083333401</c:v>
                </c:pt>
                <c:pt idx="35935">
                  <c:v>43680.072916666599</c:v>
                </c:pt>
                <c:pt idx="35936">
                  <c:v>43680.09375</c:v>
                </c:pt>
                <c:pt idx="35937">
                  <c:v>43680.114583333401</c:v>
                </c:pt>
                <c:pt idx="35938">
                  <c:v>43680.135416666599</c:v>
                </c:pt>
                <c:pt idx="35939">
                  <c:v>43680.15625</c:v>
                </c:pt>
                <c:pt idx="35940">
                  <c:v>43680.177083333401</c:v>
                </c:pt>
                <c:pt idx="35941">
                  <c:v>43680.197916666599</c:v>
                </c:pt>
                <c:pt idx="35942">
                  <c:v>43680.21875</c:v>
                </c:pt>
                <c:pt idx="35943">
                  <c:v>43680.239583333401</c:v>
                </c:pt>
                <c:pt idx="35944">
                  <c:v>43680.260416666599</c:v>
                </c:pt>
                <c:pt idx="35945">
                  <c:v>43680.28125</c:v>
                </c:pt>
                <c:pt idx="35946">
                  <c:v>43680.302083333401</c:v>
                </c:pt>
                <c:pt idx="35947">
                  <c:v>43680.322916666599</c:v>
                </c:pt>
                <c:pt idx="35948">
                  <c:v>43680.34375</c:v>
                </c:pt>
                <c:pt idx="35949">
                  <c:v>43680.364583333401</c:v>
                </c:pt>
                <c:pt idx="35950">
                  <c:v>43680.385416666599</c:v>
                </c:pt>
                <c:pt idx="35951">
                  <c:v>43680.40625</c:v>
                </c:pt>
                <c:pt idx="35952">
                  <c:v>43680.427083333401</c:v>
                </c:pt>
                <c:pt idx="35953">
                  <c:v>43680.447916666599</c:v>
                </c:pt>
                <c:pt idx="35954">
                  <c:v>43680.46875</c:v>
                </c:pt>
                <c:pt idx="35955">
                  <c:v>43680.489583333401</c:v>
                </c:pt>
                <c:pt idx="35956">
                  <c:v>43680.510416666599</c:v>
                </c:pt>
                <c:pt idx="35957">
                  <c:v>43680.53125</c:v>
                </c:pt>
                <c:pt idx="35958">
                  <c:v>43680.552083333401</c:v>
                </c:pt>
                <c:pt idx="35959">
                  <c:v>43680.572916666599</c:v>
                </c:pt>
                <c:pt idx="35960">
                  <c:v>43680.59375</c:v>
                </c:pt>
                <c:pt idx="35961">
                  <c:v>43680.614583333401</c:v>
                </c:pt>
                <c:pt idx="35962">
                  <c:v>43680.635416666599</c:v>
                </c:pt>
                <c:pt idx="35963">
                  <c:v>43680.65625</c:v>
                </c:pt>
                <c:pt idx="35964">
                  <c:v>43680.677083333401</c:v>
                </c:pt>
                <c:pt idx="35965">
                  <c:v>43680.697916666599</c:v>
                </c:pt>
                <c:pt idx="35966">
                  <c:v>43680.71875</c:v>
                </c:pt>
                <c:pt idx="35967">
                  <c:v>43680.739583333401</c:v>
                </c:pt>
                <c:pt idx="35968">
                  <c:v>43680.760416666599</c:v>
                </c:pt>
                <c:pt idx="35969">
                  <c:v>43680.78125</c:v>
                </c:pt>
                <c:pt idx="35970">
                  <c:v>43680.802083333401</c:v>
                </c:pt>
                <c:pt idx="35971">
                  <c:v>43680.822916666599</c:v>
                </c:pt>
                <c:pt idx="35972">
                  <c:v>43680.84375</c:v>
                </c:pt>
                <c:pt idx="35973">
                  <c:v>43680.864583333401</c:v>
                </c:pt>
                <c:pt idx="35974">
                  <c:v>43680.885416666599</c:v>
                </c:pt>
                <c:pt idx="35975">
                  <c:v>43680.90625</c:v>
                </c:pt>
                <c:pt idx="35976">
                  <c:v>43680.927083333401</c:v>
                </c:pt>
                <c:pt idx="35977">
                  <c:v>43680.947916666599</c:v>
                </c:pt>
                <c:pt idx="35978">
                  <c:v>43680.96875</c:v>
                </c:pt>
                <c:pt idx="35979">
                  <c:v>43680.989583333401</c:v>
                </c:pt>
                <c:pt idx="35980">
                  <c:v>43681.010416666599</c:v>
                </c:pt>
                <c:pt idx="35981">
                  <c:v>43681.03125</c:v>
                </c:pt>
                <c:pt idx="35982">
                  <c:v>43681.052083333401</c:v>
                </c:pt>
                <c:pt idx="35983">
                  <c:v>43681.072916666599</c:v>
                </c:pt>
                <c:pt idx="35984">
                  <c:v>43681.09375</c:v>
                </c:pt>
                <c:pt idx="35985">
                  <c:v>43681.114583333401</c:v>
                </c:pt>
                <c:pt idx="35986">
                  <c:v>43681.135416666599</c:v>
                </c:pt>
                <c:pt idx="35987">
                  <c:v>43681.15625</c:v>
                </c:pt>
                <c:pt idx="35988">
                  <c:v>43681.177083333401</c:v>
                </c:pt>
                <c:pt idx="35989">
                  <c:v>43681.197916666599</c:v>
                </c:pt>
                <c:pt idx="35990">
                  <c:v>43681.21875</c:v>
                </c:pt>
                <c:pt idx="35991">
                  <c:v>43681.239583333401</c:v>
                </c:pt>
                <c:pt idx="35992">
                  <c:v>43681.260416666599</c:v>
                </c:pt>
                <c:pt idx="35993">
                  <c:v>43681.28125</c:v>
                </c:pt>
                <c:pt idx="35994">
                  <c:v>43681.302083333401</c:v>
                </c:pt>
                <c:pt idx="35995">
                  <c:v>43681.322916666599</c:v>
                </c:pt>
                <c:pt idx="35996">
                  <c:v>43681.34375</c:v>
                </c:pt>
                <c:pt idx="35997">
                  <c:v>43681.364583333401</c:v>
                </c:pt>
                <c:pt idx="35998">
                  <c:v>43681.385416666599</c:v>
                </c:pt>
                <c:pt idx="35999">
                  <c:v>43681.40625</c:v>
                </c:pt>
                <c:pt idx="36000">
                  <c:v>43681.427083333401</c:v>
                </c:pt>
                <c:pt idx="36001">
                  <c:v>43681.447916666599</c:v>
                </c:pt>
                <c:pt idx="36002">
                  <c:v>43681.46875</c:v>
                </c:pt>
                <c:pt idx="36003">
                  <c:v>43681.489583333401</c:v>
                </c:pt>
                <c:pt idx="36004">
                  <c:v>43681.510416666599</c:v>
                </c:pt>
                <c:pt idx="36005">
                  <c:v>43681.53125</c:v>
                </c:pt>
                <c:pt idx="36006">
                  <c:v>43681.552083333401</c:v>
                </c:pt>
                <c:pt idx="36007">
                  <c:v>43681.572916666599</c:v>
                </c:pt>
                <c:pt idx="36008">
                  <c:v>43681.59375</c:v>
                </c:pt>
                <c:pt idx="36009">
                  <c:v>43681.614583333401</c:v>
                </c:pt>
                <c:pt idx="36010">
                  <c:v>43681.635416666599</c:v>
                </c:pt>
                <c:pt idx="36011">
                  <c:v>43681.65625</c:v>
                </c:pt>
                <c:pt idx="36012">
                  <c:v>43681.677083333401</c:v>
                </c:pt>
                <c:pt idx="36013">
                  <c:v>43681.697916666599</c:v>
                </c:pt>
                <c:pt idx="36014">
                  <c:v>43681.71875</c:v>
                </c:pt>
                <c:pt idx="36015">
                  <c:v>43681.739583333401</c:v>
                </c:pt>
                <c:pt idx="36016">
                  <c:v>43681.760416666599</c:v>
                </c:pt>
                <c:pt idx="36017">
                  <c:v>43681.78125</c:v>
                </c:pt>
                <c:pt idx="36018">
                  <c:v>43681.802083333401</c:v>
                </c:pt>
                <c:pt idx="36019">
                  <c:v>43681.822916666599</c:v>
                </c:pt>
                <c:pt idx="36020">
                  <c:v>43681.84375</c:v>
                </c:pt>
                <c:pt idx="36021">
                  <c:v>43681.864583333401</c:v>
                </c:pt>
                <c:pt idx="36022">
                  <c:v>43681.885416666599</c:v>
                </c:pt>
                <c:pt idx="36023">
                  <c:v>43681.90625</c:v>
                </c:pt>
                <c:pt idx="36024">
                  <c:v>43681.927083333401</c:v>
                </c:pt>
                <c:pt idx="36025">
                  <c:v>43681.947916666599</c:v>
                </c:pt>
                <c:pt idx="36026">
                  <c:v>43681.96875</c:v>
                </c:pt>
                <c:pt idx="36027">
                  <c:v>43681.989583333401</c:v>
                </c:pt>
                <c:pt idx="36028">
                  <c:v>43682.010416666599</c:v>
                </c:pt>
                <c:pt idx="36029">
                  <c:v>43682.03125</c:v>
                </c:pt>
                <c:pt idx="36030">
                  <c:v>43682.052083333401</c:v>
                </c:pt>
                <c:pt idx="36031">
                  <c:v>43682.072916666599</c:v>
                </c:pt>
                <c:pt idx="36032">
                  <c:v>43682.09375</c:v>
                </c:pt>
                <c:pt idx="36033">
                  <c:v>43682.114583333401</c:v>
                </c:pt>
                <c:pt idx="36034">
                  <c:v>43682.135416666599</c:v>
                </c:pt>
                <c:pt idx="36035">
                  <c:v>43682.15625</c:v>
                </c:pt>
                <c:pt idx="36036">
                  <c:v>43682.177083333401</c:v>
                </c:pt>
                <c:pt idx="36037">
                  <c:v>43682.197916666599</c:v>
                </c:pt>
                <c:pt idx="36038">
                  <c:v>43682.21875</c:v>
                </c:pt>
                <c:pt idx="36039">
                  <c:v>43682.239583333401</c:v>
                </c:pt>
                <c:pt idx="36040">
                  <c:v>43682.260416666599</c:v>
                </c:pt>
                <c:pt idx="36041">
                  <c:v>43682.28125</c:v>
                </c:pt>
                <c:pt idx="36042">
                  <c:v>43682.302083333401</c:v>
                </c:pt>
                <c:pt idx="36043">
                  <c:v>43682.322916666599</c:v>
                </c:pt>
                <c:pt idx="36044">
                  <c:v>43682.34375</c:v>
                </c:pt>
                <c:pt idx="36045">
                  <c:v>43682.364583333401</c:v>
                </c:pt>
                <c:pt idx="36046">
                  <c:v>43682.385416666599</c:v>
                </c:pt>
                <c:pt idx="36047">
                  <c:v>43682.40625</c:v>
                </c:pt>
                <c:pt idx="36048">
                  <c:v>43682.427083333401</c:v>
                </c:pt>
                <c:pt idx="36049">
                  <c:v>43682.447916666599</c:v>
                </c:pt>
                <c:pt idx="36050">
                  <c:v>43682.46875</c:v>
                </c:pt>
                <c:pt idx="36051">
                  <c:v>43682.489583333401</c:v>
                </c:pt>
                <c:pt idx="36052">
                  <c:v>43682.510416666599</c:v>
                </c:pt>
                <c:pt idx="36053">
                  <c:v>43682.53125</c:v>
                </c:pt>
                <c:pt idx="36054">
                  <c:v>43682.552083333401</c:v>
                </c:pt>
                <c:pt idx="36055">
                  <c:v>43682.572916666599</c:v>
                </c:pt>
                <c:pt idx="36056">
                  <c:v>43682.59375</c:v>
                </c:pt>
                <c:pt idx="36057">
                  <c:v>43682.614583333401</c:v>
                </c:pt>
                <c:pt idx="36058">
                  <c:v>43682.635416666599</c:v>
                </c:pt>
                <c:pt idx="36059">
                  <c:v>43682.65625</c:v>
                </c:pt>
                <c:pt idx="36060">
                  <c:v>43682.677083333401</c:v>
                </c:pt>
                <c:pt idx="36061">
                  <c:v>43682.697916666599</c:v>
                </c:pt>
                <c:pt idx="36062">
                  <c:v>43682.71875</c:v>
                </c:pt>
                <c:pt idx="36063">
                  <c:v>43682.739583333401</c:v>
                </c:pt>
                <c:pt idx="36064">
                  <c:v>43682.760416666599</c:v>
                </c:pt>
                <c:pt idx="36065">
                  <c:v>43682.78125</c:v>
                </c:pt>
                <c:pt idx="36066">
                  <c:v>43682.802083333401</c:v>
                </c:pt>
                <c:pt idx="36067">
                  <c:v>43682.822916666599</c:v>
                </c:pt>
                <c:pt idx="36068">
                  <c:v>43682.84375</c:v>
                </c:pt>
                <c:pt idx="36069">
                  <c:v>43682.864583333401</c:v>
                </c:pt>
                <c:pt idx="36070">
                  <c:v>43682.885416666599</c:v>
                </c:pt>
                <c:pt idx="36071">
                  <c:v>43682.90625</c:v>
                </c:pt>
                <c:pt idx="36072">
                  <c:v>43682.927083333401</c:v>
                </c:pt>
                <c:pt idx="36073">
                  <c:v>43682.947916666599</c:v>
                </c:pt>
                <c:pt idx="36074">
                  <c:v>43682.96875</c:v>
                </c:pt>
                <c:pt idx="36075">
                  <c:v>43682.989583333401</c:v>
                </c:pt>
                <c:pt idx="36076">
                  <c:v>43683.010416666599</c:v>
                </c:pt>
                <c:pt idx="36077">
                  <c:v>43683.03125</c:v>
                </c:pt>
                <c:pt idx="36078">
                  <c:v>43683.052083333401</c:v>
                </c:pt>
                <c:pt idx="36079">
                  <c:v>43683.072916666599</c:v>
                </c:pt>
                <c:pt idx="36080">
                  <c:v>43683.09375</c:v>
                </c:pt>
                <c:pt idx="36081">
                  <c:v>43683.114583333401</c:v>
                </c:pt>
                <c:pt idx="36082">
                  <c:v>43683.135416666599</c:v>
                </c:pt>
                <c:pt idx="36083">
                  <c:v>43683.15625</c:v>
                </c:pt>
                <c:pt idx="36084">
                  <c:v>43683.177083333401</c:v>
                </c:pt>
                <c:pt idx="36085">
                  <c:v>43683.197916666599</c:v>
                </c:pt>
                <c:pt idx="36086">
                  <c:v>43683.21875</c:v>
                </c:pt>
                <c:pt idx="36087">
                  <c:v>43683.239583333401</c:v>
                </c:pt>
                <c:pt idx="36088">
                  <c:v>43683.260416666599</c:v>
                </c:pt>
                <c:pt idx="36089">
                  <c:v>43683.28125</c:v>
                </c:pt>
                <c:pt idx="36090">
                  <c:v>43683.302083333401</c:v>
                </c:pt>
                <c:pt idx="36091">
                  <c:v>43683.322916666599</c:v>
                </c:pt>
                <c:pt idx="36092">
                  <c:v>43683.34375</c:v>
                </c:pt>
                <c:pt idx="36093">
                  <c:v>43683.364583333401</c:v>
                </c:pt>
                <c:pt idx="36094">
                  <c:v>43683.385416666599</c:v>
                </c:pt>
                <c:pt idx="36095">
                  <c:v>43683.40625</c:v>
                </c:pt>
                <c:pt idx="36096">
                  <c:v>43683.427083333401</c:v>
                </c:pt>
                <c:pt idx="36097">
                  <c:v>43683.447916666599</c:v>
                </c:pt>
                <c:pt idx="36098">
                  <c:v>43683.46875</c:v>
                </c:pt>
                <c:pt idx="36099">
                  <c:v>43683.489583333401</c:v>
                </c:pt>
                <c:pt idx="36100">
                  <c:v>43683.510416666599</c:v>
                </c:pt>
                <c:pt idx="36101">
                  <c:v>43683.53125</c:v>
                </c:pt>
                <c:pt idx="36102">
                  <c:v>43683.552083333401</c:v>
                </c:pt>
                <c:pt idx="36103">
                  <c:v>43683.572916666599</c:v>
                </c:pt>
                <c:pt idx="36104">
                  <c:v>43683.59375</c:v>
                </c:pt>
                <c:pt idx="36105">
                  <c:v>43683.614583333401</c:v>
                </c:pt>
                <c:pt idx="36106">
                  <c:v>43683.635416666599</c:v>
                </c:pt>
                <c:pt idx="36107">
                  <c:v>43683.65625</c:v>
                </c:pt>
                <c:pt idx="36108">
                  <c:v>43683.677083333401</c:v>
                </c:pt>
                <c:pt idx="36109">
                  <c:v>43683.697916666599</c:v>
                </c:pt>
                <c:pt idx="36110">
                  <c:v>43683.71875</c:v>
                </c:pt>
                <c:pt idx="36111">
                  <c:v>43683.739583333401</c:v>
                </c:pt>
                <c:pt idx="36112">
                  <c:v>43683.760416666599</c:v>
                </c:pt>
                <c:pt idx="36113">
                  <c:v>43683.78125</c:v>
                </c:pt>
                <c:pt idx="36114">
                  <c:v>43683.802083333401</c:v>
                </c:pt>
                <c:pt idx="36115">
                  <c:v>43683.822916666599</c:v>
                </c:pt>
                <c:pt idx="36116">
                  <c:v>43683.84375</c:v>
                </c:pt>
                <c:pt idx="36117">
                  <c:v>43683.864583333401</c:v>
                </c:pt>
                <c:pt idx="36118">
                  <c:v>43683.885416666599</c:v>
                </c:pt>
                <c:pt idx="36119">
                  <c:v>43683.90625</c:v>
                </c:pt>
                <c:pt idx="36120">
                  <c:v>43683.927083333401</c:v>
                </c:pt>
                <c:pt idx="36121">
                  <c:v>43683.947916666599</c:v>
                </c:pt>
                <c:pt idx="36122">
                  <c:v>43683.96875</c:v>
                </c:pt>
                <c:pt idx="36123">
                  <c:v>43683.989583333401</c:v>
                </c:pt>
                <c:pt idx="36124">
                  <c:v>43684.010416666599</c:v>
                </c:pt>
                <c:pt idx="36125">
                  <c:v>43684.03125</c:v>
                </c:pt>
                <c:pt idx="36126">
                  <c:v>43684.052083333401</c:v>
                </c:pt>
                <c:pt idx="36127">
                  <c:v>43684.072916666599</c:v>
                </c:pt>
                <c:pt idx="36128">
                  <c:v>43684.09375</c:v>
                </c:pt>
                <c:pt idx="36129">
                  <c:v>43684.114583333401</c:v>
                </c:pt>
                <c:pt idx="36130">
                  <c:v>43684.135416666599</c:v>
                </c:pt>
                <c:pt idx="36131">
                  <c:v>43684.15625</c:v>
                </c:pt>
                <c:pt idx="36132">
                  <c:v>43684.177083333401</c:v>
                </c:pt>
                <c:pt idx="36133">
                  <c:v>43684.197916666599</c:v>
                </c:pt>
                <c:pt idx="36134">
                  <c:v>43684.21875</c:v>
                </c:pt>
                <c:pt idx="36135">
                  <c:v>43684.239583333401</c:v>
                </c:pt>
                <c:pt idx="36136">
                  <c:v>43684.260416666599</c:v>
                </c:pt>
                <c:pt idx="36137">
                  <c:v>43684.28125</c:v>
                </c:pt>
                <c:pt idx="36138">
                  <c:v>43684.302083333401</c:v>
                </c:pt>
                <c:pt idx="36139">
                  <c:v>43684.322916666599</c:v>
                </c:pt>
                <c:pt idx="36140">
                  <c:v>43684.34375</c:v>
                </c:pt>
                <c:pt idx="36141">
                  <c:v>43684.364583333401</c:v>
                </c:pt>
                <c:pt idx="36142">
                  <c:v>43684.385416666599</c:v>
                </c:pt>
                <c:pt idx="36143">
                  <c:v>43684.40625</c:v>
                </c:pt>
                <c:pt idx="36144">
                  <c:v>43684.427083333401</c:v>
                </c:pt>
                <c:pt idx="36145">
                  <c:v>43684.447916666599</c:v>
                </c:pt>
                <c:pt idx="36146">
                  <c:v>43684.46875</c:v>
                </c:pt>
                <c:pt idx="36147">
                  <c:v>43684.489583333401</c:v>
                </c:pt>
                <c:pt idx="36148">
                  <c:v>43684.510416666599</c:v>
                </c:pt>
                <c:pt idx="36149">
                  <c:v>43684.53125</c:v>
                </c:pt>
                <c:pt idx="36150">
                  <c:v>43684.552083333401</c:v>
                </c:pt>
                <c:pt idx="36151">
                  <c:v>43684.572916666599</c:v>
                </c:pt>
                <c:pt idx="36152">
                  <c:v>43684.59375</c:v>
                </c:pt>
                <c:pt idx="36153">
                  <c:v>43684.614583333401</c:v>
                </c:pt>
                <c:pt idx="36154">
                  <c:v>43684.635416666599</c:v>
                </c:pt>
                <c:pt idx="36155">
                  <c:v>43684.65625</c:v>
                </c:pt>
                <c:pt idx="36156">
                  <c:v>43684.677083333401</c:v>
                </c:pt>
                <c:pt idx="36157">
                  <c:v>43684.697916666599</c:v>
                </c:pt>
                <c:pt idx="36158">
                  <c:v>43684.71875</c:v>
                </c:pt>
                <c:pt idx="36159">
                  <c:v>43684.739583333401</c:v>
                </c:pt>
                <c:pt idx="36160">
                  <c:v>43684.760416666599</c:v>
                </c:pt>
                <c:pt idx="36161">
                  <c:v>43684.78125</c:v>
                </c:pt>
                <c:pt idx="36162">
                  <c:v>43684.802083333401</c:v>
                </c:pt>
                <c:pt idx="36163">
                  <c:v>43684.822916666599</c:v>
                </c:pt>
                <c:pt idx="36164">
                  <c:v>43684.84375</c:v>
                </c:pt>
                <c:pt idx="36165">
                  <c:v>43684.864583333401</c:v>
                </c:pt>
                <c:pt idx="36166">
                  <c:v>43684.885416666599</c:v>
                </c:pt>
                <c:pt idx="36167">
                  <c:v>43684.90625</c:v>
                </c:pt>
                <c:pt idx="36168">
                  <c:v>43684.927083333401</c:v>
                </c:pt>
                <c:pt idx="36169">
                  <c:v>43684.947916666599</c:v>
                </c:pt>
                <c:pt idx="36170">
                  <c:v>43684.96875</c:v>
                </c:pt>
                <c:pt idx="36171">
                  <c:v>43684.989583333401</c:v>
                </c:pt>
                <c:pt idx="36172">
                  <c:v>43685.010416666599</c:v>
                </c:pt>
                <c:pt idx="36173">
                  <c:v>43685.03125</c:v>
                </c:pt>
                <c:pt idx="36174">
                  <c:v>43685.052083333401</c:v>
                </c:pt>
                <c:pt idx="36175">
                  <c:v>43685.072916666599</c:v>
                </c:pt>
                <c:pt idx="36176">
                  <c:v>43685.09375</c:v>
                </c:pt>
                <c:pt idx="36177">
                  <c:v>43685.114583333401</c:v>
                </c:pt>
                <c:pt idx="36178">
                  <c:v>43685.135416666599</c:v>
                </c:pt>
                <c:pt idx="36179">
                  <c:v>43685.15625</c:v>
                </c:pt>
                <c:pt idx="36180">
                  <c:v>43685.177083333401</c:v>
                </c:pt>
                <c:pt idx="36181">
                  <c:v>43685.197916666599</c:v>
                </c:pt>
                <c:pt idx="36182">
                  <c:v>43685.21875</c:v>
                </c:pt>
                <c:pt idx="36183">
                  <c:v>43685.239583333401</c:v>
                </c:pt>
                <c:pt idx="36184">
                  <c:v>43685.260416666599</c:v>
                </c:pt>
                <c:pt idx="36185">
                  <c:v>43685.28125</c:v>
                </c:pt>
                <c:pt idx="36186">
                  <c:v>43685.302083333401</c:v>
                </c:pt>
                <c:pt idx="36187">
                  <c:v>43685.322916666599</c:v>
                </c:pt>
                <c:pt idx="36188">
                  <c:v>43685.34375</c:v>
                </c:pt>
                <c:pt idx="36189">
                  <c:v>43685.364583333401</c:v>
                </c:pt>
                <c:pt idx="36190">
                  <c:v>43685.385416666599</c:v>
                </c:pt>
                <c:pt idx="36191">
                  <c:v>43685.40625</c:v>
                </c:pt>
                <c:pt idx="36192">
                  <c:v>43685.427083333401</c:v>
                </c:pt>
                <c:pt idx="36193">
                  <c:v>43685.447916666599</c:v>
                </c:pt>
                <c:pt idx="36194">
                  <c:v>43685.46875</c:v>
                </c:pt>
                <c:pt idx="36195">
                  <c:v>43685.489583333401</c:v>
                </c:pt>
                <c:pt idx="36196">
                  <c:v>43685.510416666599</c:v>
                </c:pt>
                <c:pt idx="36197">
                  <c:v>43685.53125</c:v>
                </c:pt>
                <c:pt idx="36198">
                  <c:v>43685.552083333401</c:v>
                </c:pt>
                <c:pt idx="36199">
                  <c:v>43685.572916666599</c:v>
                </c:pt>
                <c:pt idx="36200">
                  <c:v>43685.59375</c:v>
                </c:pt>
                <c:pt idx="36201">
                  <c:v>43685.614583333401</c:v>
                </c:pt>
                <c:pt idx="36202">
                  <c:v>43685.635416666599</c:v>
                </c:pt>
                <c:pt idx="36203">
                  <c:v>43685.65625</c:v>
                </c:pt>
                <c:pt idx="36204">
                  <c:v>43685.677083333401</c:v>
                </c:pt>
                <c:pt idx="36205">
                  <c:v>43685.697916666599</c:v>
                </c:pt>
                <c:pt idx="36206">
                  <c:v>43685.71875</c:v>
                </c:pt>
                <c:pt idx="36207">
                  <c:v>43685.739583333401</c:v>
                </c:pt>
                <c:pt idx="36208">
                  <c:v>43685.760416666599</c:v>
                </c:pt>
                <c:pt idx="36209">
                  <c:v>43685.78125</c:v>
                </c:pt>
                <c:pt idx="36210">
                  <c:v>43685.802083333401</c:v>
                </c:pt>
                <c:pt idx="36211">
                  <c:v>43685.822916666599</c:v>
                </c:pt>
                <c:pt idx="36212">
                  <c:v>43685.84375</c:v>
                </c:pt>
                <c:pt idx="36213">
                  <c:v>43685.864583333401</c:v>
                </c:pt>
                <c:pt idx="36214">
                  <c:v>43685.885416666599</c:v>
                </c:pt>
                <c:pt idx="36215">
                  <c:v>43685.90625</c:v>
                </c:pt>
                <c:pt idx="36216">
                  <c:v>43685.927083333401</c:v>
                </c:pt>
                <c:pt idx="36217">
                  <c:v>43685.947916666599</c:v>
                </c:pt>
                <c:pt idx="36218">
                  <c:v>43685.96875</c:v>
                </c:pt>
                <c:pt idx="36219">
                  <c:v>43685.989583333401</c:v>
                </c:pt>
                <c:pt idx="36220">
                  <c:v>43686.010416666599</c:v>
                </c:pt>
                <c:pt idx="36221">
                  <c:v>43686.03125</c:v>
                </c:pt>
                <c:pt idx="36222">
                  <c:v>43686.052083333401</c:v>
                </c:pt>
                <c:pt idx="36223">
                  <c:v>43686.072916666599</c:v>
                </c:pt>
                <c:pt idx="36224">
                  <c:v>43686.09375</c:v>
                </c:pt>
                <c:pt idx="36225">
                  <c:v>43686.114583333401</c:v>
                </c:pt>
                <c:pt idx="36226">
                  <c:v>43686.135416666599</c:v>
                </c:pt>
                <c:pt idx="36227">
                  <c:v>43686.15625</c:v>
                </c:pt>
                <c:pt idx="36228">
                  <c:v>43686.177083333401</c:v>
                </c:pt>
                <c:pt idx="36229">
                  <c:v>43686.197916666599</c:v>
                </c:pt>
                <c:pt idx="36230">
                  <c:v>43686.21875</c:v>
                </c:pt>
                <c:pt idx="36231">
                  <c:v>43686.239583333401</c:v>
                </c:pt>
                <c:pt idx="36232">
                  <c:v>43686.260416666599</c:v>
                </c:pt>
                <c:pt idx="36233">
                  <c:v>43686.28125</c:v>
                </c:pt>
                <c:pt idx="36234">
                  <c:v>43686.302083333401</c:v>
                </c:pt>
                <c:pt idx="36235">
                  <c:v>43686.322916666599</c:v>
                </c:pt>
                <c:pt idx="36236">
                  <c:v>43686.34375</c:v>
                </c:pt>
                <c:pt idx="36237">
                  <c:v>43686.364583333401</c:v>
                </c:pt>
                <c:pt idx="36238">
                  <c:v>43686.385416666599</c:v>
                </c:pt>
                <c:pt idx="36239">
                  <c:v>43686.40625</c:v>
                </c:pt>
                <c:pt idx="36240">
                  <c:v>43686.427083333401</c:v>
                </c:pt>
                <c:pt idx="36241">
                  <c:v>43686.447916666599</c:v>
                </c:pt>
                <c:pt idx="36242">
                  <c:v>43686.46875</c:v>
                </c:pt>
                <c:pt idx="36243">
                  <c:v>43686.489583333401</c:v>
                </c:pt>
                <c:pt idx="36244">
                  <c:v>43686.510416666599</c:v>
                </c:pt>
                <c:pt idx="36245">
                  <c:v>43686.53125</c:v>
                </c:pt>
                <c:pt idx="36246">
                  <c:v>43686.552083333401</c:v>
                </c:pt>
                <c:pt idx="36247">
                  <c:v>43686.572916666599</c:v>
                </c:pt>
                <c:pt idx="36248">
                  <c:v>43686.59375</c:v>
                </c:pt>
                <c:pt idx="36249">
                  <c:v>43686.614583333401</c:v>
                </c:pt>
                <c:pt idx="36250">
                  <c:v>43686.635416666599</c:v>
                </c:pt>
                <c:pt idx="36251">
                  <c:v>43686.65625</c:v>
                </c:pt>
                <c:pt idx="36252">
                  <c:v>43686.677083333401</c:v>
                </c:pt>
                <c:pt idx="36253">
                  <c:v>43686.697916666599</c:v>
                </c:pt>
                <c:pt idx="36254">
                  <c:v>43686.71875</c:v>
                </c:pt>
                <c:pt idx="36255">
                  <c:v>43686.739583333401</c:v>
                </c:pt>
                <c:pt idx="36256">
                  <c:v>43686.760416666599</c:v>
                </c:pt>
                <c:pt idx="36257">
                  <c:v>43686.78125</c:v>
                </c:pt>
                <c:pt idx="36258">
                  <c:v>43686.802083333401</c:v>
                </c:pt>
                <c:pt idx="36259">
                  <c:v>43686.822916666599</c:v>
                </c:pt>
                <c:pt idx="36260">
                  <c:v>43686.84375</c:v>
                </c:pt>
                <c:pt idx="36261">
                  <c:v>43686.864583333401</c:v>
                </c:pt>
                <c:pt idx="36262">
                  <c:v>43686.885416666599</c:v>
                </c:pt>
                <c:pt idx="36263">
                  <c:v>43686.90625</c:v>
                </c:pt>
                <c:pt idx="36264">
                  <c:v>43686.927083333401</c:v>
                </c:pt>
                <c:pt idx="36265">
                  <c:v>43686.947916666599</c:v>
                </c:pt>
                <c:pt idx="36266">
                  <c:v>43686.96875</c:v>
                </c:pt>
                <c:pt idx="36267">
                  <c:v>43686.989583333401</c:v>
                </c:pt>
                <c:pt idx="36268">
                  <c:v>43687.010416666599</c:v>
                </c:pt>
                <c:pt idx="36269">
                  <c:v>43687.03125</c:v>
                </c:pt>
                <c:pt idx="36270">
                  <c:v>43687.052083333401</c:v>
                </c:pt>
                <c:pt idx="36271">
                  <c:v>43687.072916666599</c:v>
                </c:pt>
                <c:pt idx="36272">
                  <c:v>43687.09375</c:v>
                </c:pt>
                <c:pt idx="36273">
                  <c:v>43687.114583333401</c:v>
                </c:pt>
                <c:pt idx="36274">
                  <c:v>43687.135416666599</c:v>
                </c:pt>
                <c:pt idx="36275">
                  <c:v>43687.15625</c:v>
                </c:pt>
                <c:pt idx="36276">
                  <c:v>43687.177083333401</c:v>
                </c:pt>
                <c:pt idx="36277">
                  <c:v>43687.197916666599</c:v>
                </c:pt>
                <c:pt idx="36278">
                  <c:v>43687.21875</c:v>
                </c:pt>
                <c:pt idx="36279">
                  <c:v>43687.239583333401</c:v>
                </c:pt>
                <c:pt idx="36280">
                  <c:v>43687.260416666599</c:v>
                </c:pt>
                <c:pt idx="36281">
                  <c:v>43687.28125</c:v>
                </c:pt>
                <c:pt idx="36282">
                  <c:v>43687.302083333401</c:v>
                </c:pt>
                <c:pt idx="36283">
                  <c:v>43687.322916666599</c:v>
                </c:pt>
                <c:pt idx="36284">
                  <c:v>43687.34375</c:v>
                </c:pt>
                <c:pt idx="36285">
                  <c:v>43687.364583333401</c:v>
                </c:pt>
                <c:pt idx="36286">
                  <c:v>43687.385416666599</c:v>
                </c:pt>
                <c:pt idx="36287">
                  <c:v>43687.40625</c:v>
                </c:pt>
                <c:pt idx="36288">
                  <c:v>43687.427083333401</c:v>
                </c:pt>
                <c:pt idx="36289">
                  <c:v>43687.447916666599</c:v>
                </c:pt>
                <c:pt idx="36290">
                  <c:v>43687.46875</c:v>
                </c:pt>
                <c:pt idx="36291">
                  <c:v>43687.489583333401</c:v>
                </c:pt>
                <c:pt idx="36292">
                  <c:v>43687.510416666599</c:v>
                </c:pt>
                <c:pt idx="36293">
                  <c:v>43687.53125</c:v>
                </c:pt>
                <c:pt idx="36294">
                  <c:v>43687.552083333401</c:v>
                </c:pt>
                <c:pt idx="36295">
                  <c:v>43687.572916666599</c:v>
                </c:pt>
                <c:pt idx="36296">
                  <c:v>43687.59375</c:v>
                </c:pt>
                <c:pt idx="36297">
                  <c:v>43687.614583333401</c:v>
                </c:pt>
                <c:pt idx="36298">
                  <c:v>43687.635416666599</c:v>
                </c:pt>
                <c:pt idx="36299">
                  <c:v>43687.65625</c:v>
                </c:pt>
                <c:pt idx="36300">
                  <c:v>43687.677083333401</c:v>
                </c:pt>
                <c:pt idx="36301">
                  <c:v>43687.697916666599</c:v>
                </c:pt>
                <c:pt idx="36302">
                  <c:v>43687.71875</c:v>
                </c:pt>
                <c:pt idx="36303">
                  <c:v>43687.739583333401</c:v>
                </c:pt>
                <c:pt idx="36304">
                  <c:v>43687.760416666599</c:v>
                </c:pt>
                <c:pt idx="36305">
                  <c:v>43687.78125</c:v>
                </c:pt>
                <c:pt idx="36306">
                  <c:v>43687.802083333401</c:v>
                </c:pt>
                <c:pt idx="36307">
                  <c:v>43687.822916666599</c:v>
                </c:pt>
                <c:pt idx="36308">
                  <c:v>43687.84375</c:v>
                </c:pt>
                <c:pt idx="36309">
                  <c:v>43687.864583333401</c:v>
                </c:pt>
                <c:pt idx="36310">
                  <c:v>43687.885416666599</c:v>
                </c:pt>
                <c:pt idx="36311">
                  <c:v>43687.90625</c:v>
                </c:pt>
                <c:pt idx="36312">
                  <c:v>43687.927083333401</c:v>
                </c:pt>
                <c:pt idx="36313">
                  <c:v>43687.947916666599</c:v>
                </c:pt>
                <c:pt idx="36314">
                  <c:v>43687.96875</c:v>
                </c:pt>
                <c:pt idx="36315">
                  <c:v>43687.989583333401</c:v>
                </c:pt>
                <c:pt idx="36316">
                  <c:v>43688.010416666599</c:v>
                </c:pt>
                <c:pt idx="36317">
                  <c:v>43688.03125</c:v>
                </c:pt>
                <c:pt idx="36318">
                  <c:v>43688.052083333401</c:v>
                </c:pt>
                <c:pt idx="36319">
                  <c:v>43688.072916666599</c:v>
                </c:pt>
                <c:pt idx="36320">
                  <c:v>43688.09375</c:v>
                </c:pt>
                <c:pt idx="36321">
                  <c:v>43688.114583333401</c:v>
                </c:pt>
                <c:pt idx="36322">
                  <c:v>43688.135416666599</c:v>
                </c:pt>
                <c:pt idx="36323">
                  <c:v>43688.15625</c:v>
                </c:pt>
                <c:pt idx="36324">
                  <c:v>43688.177083333401</c:v>
                </c:pt>
                <c:pt idx="36325">
                  <c:v>43688.197916666599</c:v>
                </c:pt>
                <c:pt idx="36326">
                  <c:v>43688.21875</c:v>
                </c:pt>
                <c:pt idx="36327">
                  <c:v>43688.239583333401</c:v>
                </c:pt>
                <c:pt idx="36328">
                  <c:v>43688.260416666599</c:v>
                </c:pt>
                <c:pt idx="36329">
                  <c:v>43688.28125</c:v>
                </c:pt>
                <c:pt idx="36330">
                  <c:v>43688.302083333401</c:v>
                </c:pt>
                <c:pt idx="36331">
                  <c:v>43688.322916666599</c:v>
                </c:pt>
                <c:pt idx="36332">
                  <c:v>43688.34375</c:v>
                </c:pt>
                <c:pt idx="36333">
                  <c:v>43688.364583333401</c:v>
                </c:pt>
                <c:pt idx="36334">
                  <c:v>43688.385416666599</c:v>
                </c:pt>
                <c:pt idx="36335">
                  <c:v>43688.40625</c:v>
                </c:pt>
                <c:pt idx="36336">
                  <c:v>43688.427083333401</c:v>
                </c:pt>
                <c:pt idx="36337">
                  <c:v>43688.447916666599</c:v>
                </c:pt>
                <c:pt idx="36338">
                  <c:v>43688.46875</c:v>
                </c:pt>
                <c:pt idx="36339">
                  <c:v>43688.489583333401</c:v>
                </c:pt>
                <c:pt idx="36340">
                  <c:v>43688.510416666599</c:v>
                </c:pt>
                <c:pt idx="36341">
                  <c:v>43688.53125</c:v>
                </c:pt>
                <c:pt idx="36342">
                  <c:v>43688.552083333401</c:v>
                </c:pt>
                <c:pt idx="36343">
                  <c:v>43688.572916666599</c:v>
                </c:pt>
                <c:pt idx="36344">
                  <c:v>43688.59375</c:v>
                </c:pt>
                <c:pt idx="36345">
                  <c:v>43688.614583333401</c:v>
                </c:pt>
                <c:pt idx="36346">
                  <c:v>43688.635416666599</c:v>
                </c:pt>
                <c:pt idx="36347">
                  <c:v>43688.65625</c:v>
                </c:pt>
                <c:pt idx="36348">
                  <c:v>43688.677083333401</c:v>
                </c:pt>
                <c:pt idx="36349">
                  <c:v>43688.697916666599</c:v>
                </c:pt>
                <c:pt idx="36350">
                  <c:v>43688.71875</c:v>
                </c:pt>
                <c:pt idx="36351">
                  <c:v>43688.739583333401</c:v>
                </c:pt>
                <c:pt idx="36352">
                  <c:v>43688.760416666599</c:v>
                </c:pt>
                <c:pt idx="36353">
                  <c:v>43688.78125</c:v>
                </c:pt>
                <c:pt idx="36354">
                  <c:v>43688.802083333401</c:v>
                </c:pt>
                <c:pt idx="36355">
                  <c:v>43688.822916666599</c:v>
                </c:pt>
                <c:pt idx="36356">
                  <c:v>43688.84375</c:v>
                </c:pt>
                <c:pt idx="36357">
                  <c:v>43688.864583333401</c:v>
                </c:pt>
                <c:pt idx="36358">
                  <c:v>43688.885416666599</c:v>
                </c:pt>
                <c:pt idx="36359">
                  <c:v>43688.90625</c:v>
                </c:pt>
                <c:pt idx="36360">
                  <c:v>43688.927083333401</c:v>
                </c:pt>
                <c:pt idx="36361">
                  <c:v>43688.947916666599</c:v>
                </c:pt>
                <c:pt idx="36362">
                  <c:v>43688.96875</c:v>
                </c:pt>
                <c:pt idx="36363">
                  <c:v>43688.989583333401</c:v>
                </c:pt>
                <c:pt idx="36364">
                  <c:v>43689.010416666599</c:v>
                </c:pt>
                <c:pt idx="36365">
                  <c:v>43689.03125</c:v>
                </c:pt>
                <c:pt idx="36366">
                  <c:v>43689.052083333401</c:v>
                </c:pt>
                <c:pt idx="36367">
                  <c:v>43689.072916666599</c:v>
                </c:pt>
                <c:pt idx="36368">
                  <c:v>43689.09375</c:v>
                </c:pt>
                <c:pt idx="36369">
                  <c:v>43689.114583333401</c:v>
                </c:pt>
                <c:pt idx="36370">
                  <c:v>43689.135416666599</c:v>
                </c:pt>
                <c:pt idx="36371">
                  <c:v>43689.15625</c:v>
                </c:pt>
                <c:pt idx="36372">
                  <c:v>43689.177083333401</c:v>
                </c:pt>
                <c:pt idx="36373">
                  <c:v>43689.197916666599</c:v>
                </c:pt>
                <c:pt idx="36374">
                  <c:v>43689.21875</c:v>
                </c:pt>
                <c:pt idx="36375">
                  <c:v>43689.239583333401</c:v>
                </c:pt>
                <c:pt idx="36376">
                  <c:v>43689.260416666599</c:v>
                </c:pt>
                <c:pt idx="36377">
                  <c:v>43689.28125</c:v>
                </c:pt>
                <c:pt idx="36378">
                  <c:v>43689.302083333401</c:v>
                </c:pt>
                <c:pt idx="36379">
                  <c:v>43689.322916666599</c:v>
                </c:pt>
                <c:pt idx="36380">
                  <c:v>43689.34375</c:v>
                </c:pt>
                <c:pt idx="36381">
                  <c:v>43689.364583333401</c:v>
                </c:pt>
                <c:pt idx="36382">
                  <c:v>43689.385416666599</c:v>
                </c:pt>
                <c:pt idx="36383">
                  <c:v>43689.40625</c:v>
                </c:pt>
                <c:pt idx="36384">
                  <c:v>43689.427083333401</c:v>
                </c:pt>
                <c:pt idx="36385">
                  <c:v>43689.447916666599</c:v>
                </c:pt>
                <c:pt idx="36386">
                  <c:v>43689.46875</c:v>
                </c:pt>
                <c:pt idx="36387">
                  <c:v>43689.489583333401</c:v>
                </c:pt>
                <c:pt idx="36388">
                  <c:v>43689.510416666599</c:v>
                </c:pt>
                <c:pt idx="36389">
                  <c:v>43689.53125</c:v>
                </c:pt>
                <c:pt idx="36390">
                  <c:v>43689.552083333401</c:v>
                </c:pt>
                <c:pt idx="36391">
                  <c:v>43689.572916666599</c:v>
                </c:pt>
                <c:pt idx="36392">
                  <c:v>43689.59375</c:v>
                </c:pt>
                <c:pt idx="36393">
                  <c:v>43689.614583333401</c:v>
                </c:pt>
                <c:pt idx="36394">
                  <c:v>43689.635416666599</c:v>
                </c:pt>
                <c:pt idx="36395">
                  <c:v>43689.65625</c:v>
                </c:pt>
                <c:pt idx="36396">
                  <c:v>43689.677083333401</c:v>
                </c:pt>
                <c:pt idx="36397">
                  <c:v>43689.697916666599</c:v>
                </c:pt>
                <c:pt idx="36398">
                  <c:v>43689.71875</c:v>
                </c:pt>
                <c:pt idx="36399">
                  <c:v>43689.739583333401</c:v>
                </c:pt>
                <c:pt idx="36400">
                  <c:v>43689.760416666599</c:v>
                </c:pt>
                <c:pt idx="36401">
                  <c:v>43689.78125</c:v>
                </c:pt>
                <c:pt idx="36402">
                  <c:v>43689.802083333401</c:v>
                </c:pt>
                <c:pt idx="36403">
                  <c:v>43689.822916666599</c:v>
                </c:pt>
                <c:pt idx="36404">
                  <c:v>43689.84375</c:v>
                </c:pt>
                <c:pt idx="36405">
                  <c:v>43689.864583333401</c:v>
                </c:pt>
                <c:pt idx="36406">
                  <c:v>43689.885416666599</c:v>
                </c:pt>
                <c:pt idx="36407">
                  <c:v>43689.90625</c:v>
                </c:pt>
                <c:pt idx="36408">
                  <c:v>43689.927083333401</c:v>
                </c:pt>
                <c:pt idx="36409">
                  <c:v>43689.947916666599</c:v>
                </c:pt>
                <c:pt idx="36410">
                  <c:v>43689.96875</c:v>
                </c:pt>
                <c:pt idx="36411">
                  <c:v>43689.989583333401</c:v>
                </c:pt>
                <c:pt idx="36412">
                  <c:v>43690.010416666599</c:v>
                </c:pt>
                <c:pt idx="36413">
                  <c:v>43690.03125</c:v>
                </c:pt>
                <c:pt idx="36414">
                  <c:v>43690.052083333401</c:v>
                </c:pt>
                <c:pt idx="36415">
                  <c:v>43690.072916666599</c:v>
                </c:pt>
                <c:pt idx="36416">
                  <c:v>43690.09375</c:v>
                </c:pt>
                <c:pt idx="36417">
                  <c:v>43690.114583333401</c:v>
                </c:pt>
                <c:pt idx="36418">
                  <c:v>43690.135416666599</c:v>
                </c:pt>
                <c:pt idx="36419">
                  <c:v>43690.15625</c:v>
                </c:pt>
                <c:pt idx="36420">
                  <c:v>43690.177083333401</c:v>
                </c:pt>
                <c:pt idx="36421">
                  <c:v>43690.197916666599</c:v>
                </c:pt>
                <c:pt idx="36422">
                  <c:v>43690.21875</c:v>
                </c:pt>
                <c:pt idx="36423">
                  <c:v>43690.239583333401</c:v>
                </c:pt>
                <c:pt idx="36424">
                  <c:v>43690.260416666599</c:v>
                </c:pt>
                <c:pt idx="36425">
                  <c:v>43690.28125</c:v>
                </c:pt>
                <c:pt idx="36426">
                  <c:v>43690.302083333401</c:v>
                </c:pt>
                <c:pt idx="36427">
                  <c:v>43690.322916666599</c:v>
                </c:pt>
                <c:pt idx="36428">
                  <c:v>43690.34375</c:v>
                </c:pt>
                <c:pt idx="36429">
                  <c:v>43690.364583333401</c:v>
                </c:pt>
                <c:pt idx="36430">
                  <c:v>43690.385416666599</c:v>
                </c:pt>
                <c:pt idx="36431">
                  <c:v>43690.40625</c:v>
                </c:pt>
                <c:pt idx="36432">
                  <c:v>43690.427083333401</c:v>
                </c:pt>
                <c:pt idx="36433">
                  <c:v>43690.447916666599</c:v>
                </c:pt>
                <c:pt idx="36434">
                  <c:v>43690.46875</c:v>
                </c:pt>
                <c:pt idx="36435">
                  <c:v>43690.489583333401</c:v>
                </c:pt>
                <c:pt idx="36436">
                  <c:v>43690.510416666599</c:v>
                </c:pt>
                <c:pt idx="36437">
                  <c:v>43690.53125</c:v>
                </c:pt>
                <c:pt idx="36438">
                  <c:v>43690.552083333401</c:v>
                </c:pt>
                <c:pt idx="36439">
                  <c:v>43690.572916666599</c:v>
                </c:pt>
                <c:pt idx="36440">
                  <c:v>43690.59375</c:v>
                </c:pt>
                <c:pt idx="36441">
                  <c:v>43690.614583333401</c:v>
                </c:pt>
                <c:pt idx="36442">
                  <c:v>43690.635416666599</c:v>
                </c:pt>
                <c:pt idx="36443">
                  <c:v>43690.65625</c:v>
                </c:pt>
                <c:pt idx="36444">
                  <c:v>43690.677083333401</c:v>
                </c:pt>
                <c:pt idx="36445">
                  <c:v>43690.697916666599</c:v>
                </c:pt>
                <c:pt idx="36446">
                  <c:v>43690.71875</c:v>
                </c:pt>
                <c:pt idx="36447">
                  <c:v>43690.739583333401</c:v>
                </c:pt>
                <c:pt idx="36448">
                  <c:v>43690.760416666599</c:v>
                </c:pt>
                <c:pt idx="36449">
                  <c:v>43690.78125</c:v>
                </c:pt>
                <c:pt idx="36450">
                  <c:v>43690.802083333401</c:v>
                </c:pt>
                <c:pt idx="36451">
                  <c:v>43690.822916666599</c:v>
                </c:pt>
                <c:pt idx="36452">
                  <c:v>43690.84375</c:v>
                </c:pt>
                <c:pt idx="36453">
                  <c:v>43690.864583333401</c:v>
                </c:pt>
                <c:pt idx="36454">
                  <c:v>43690.885416666599</c:v>
                </c:pt>
                <c:pt idx="36455">
                  <c:v>43690.90625</c:v>
                </c:pt>
                <c:pt idx="36456">
                  <c:v>43690.927083333401</c:v>
                </c:pt>
                <c:pt idx="36457">
                  <c:v>43690.947916666599</c:v>
                </c:pt>
                <c:pt idx="36458">
                  <c:v>43690.96875</c:v>
                </c:pt>
                <c:pt idx="36459">
                  <c:v>43690.989583333401</c:v>
                </c:pt>
                <c:pt idx="36460">
                  <c:v>43691.010416666599</c:v>
                </c:pt>
                <c:pt idx="36461">
                  <c:v>43691.03125</c:v>
                </c:pt>
                <c:pt idx="36462">
                  <c:v>43691.052083333401</c:v>
                </c:pt>
                <c:pt idx="36463">
                  <c:v>43691.072916666599</c:v>
                </c:pt>
                <c:pt idx="36464">
                  <c:v>43691.09375</c:v>
                </c:pt>
                <c:pt idx="36465">
                  <c:v>43691.114583333401</c:v>
                </c:pt>
                <c:pt idx="36466">
                  <c:v>43691.135416666599</c:v>
                </c:pt>
                <c:pt idx="36467">
                  <c:v>43691.15625</c:v>
                </c:pt>
                <c:pt idx="36468">
                  <c:v>43691.177083333401</c:v>
                </c:pt>
                <c:pt idx="36469">
                  <c:v>43691.197916666599</c:v>
                </c:pt>
                <c:pt idx="36470">
                  <c:v>43691.21875</c:v>
                </c:pt>
                <c:pt idx="36471">
                  <c:v>43691.239583333401</c:v>
                </c:pt>
                <c:pt idx="36472">
                  <c:v>43691.260416666599</c:v>
                </c:pt>
                <c:pt idx="36473">
                  <c:v>43691.28125</c:v>
                </c:pt>
                <c:pt idx="36474">
                  <c:v>43691.302083333401</c:v>
                </c:pt>
                <c:pt idx="36475">
                  <c:v>43691.322916666599</c:v>
                </c:pt>
                <c:pt idx="36476">
                  <c:v>43691.34375</c:v>
                </c:pt>
                <c:pt idx="36477">
                  <c:v>43691.364583333401</c:v>
                </c:pt>
                <c:pt idx="36478">
                  <c:v>43691.385416666599</c:v>
                </c:pt>
                <c:pt idx="36479">
                  <c:v>43691.40625</c:v>
                </c:pt>
                <c:pt idx="36480">
                  <c:v>43691.427083333401</c:v>
                </c:pt>
                <c:pt idx="36481">
                  <c:v>43691.447916666599</c:v>
                </c:pt>
                <c:pt idx="36482">
                  <c:v>43691.46875</c:v>
                </c:pt>
                <c:pt idx="36483">
                  <c:v>43691.489583333401</c:v>
                </c:pt>
                <c:pt idx="36484">
                  <c:v>43691.510416666599</c:v>
                </c:pt>
                <c:pt idx="36485">
                  <c:v>43691.53125</c:v>
                </c:pt>
                <c:pt idx="36486">
                  <c:v>43691.552083333401</c:v>
                </c:pt>
                <c:pt idx="36487">
                  <c:v>43691.572916666599</c:v>
                </c:pt>
                <c:pt idx="36488">
                  <c:v>43691.59375</c:v>
                </c:pt>
                <c:pt idx="36489">
                  <c:v>43691.614583333401</c:v>
                </c:pt>
                <c:pt idx="36490">
                  <c:v>43691.635416666599</c:v>
                </c:pt>
                <c:pt idx="36491">
                  <c:v>43691.65625</c:v>
                </c:pt>
                <c:pt idx="36492">
                  <c:v>43691.677083333401</c:v>
                </c:pt>
                <c:pt idx="36493">
                  <c:v>43691.697916666599</c:v>
                </c:pt>
                <c:pt idx="36494">
                  <c:v>43691.71875</c:v>
                </c:pt>
                <c:pt idx="36495">
                  <c:v>43691.739583333401</c:v>
                </c:pt>
                <c:pt idx="36496">
                  <c:v>43691.760416666599</c:v>
                </c:pt>
                <c:pt idx="36497">
                  <c:v>43691.78125</c:v>
                </c:pt>
                <c:pt idx="36498">
                  <c:v>43691.802083333401</c:v>
                </c:pt>
                <c:pt idx="36499">
                  <c:v>43691.822916666599</c:v>
                </c:pt>
                <c:pt idx="36500">
                  <c:v>43691.84375</c:v>
                </c:pt>
                <c:pt idx="36501">
                  <c:v>43691.864583333401</c:v>
                </c:pt>
                <c:pt idx="36502">
                  <c:v>43691.885416666599</c:v>
                </c:pt>
                <c:pt idx="36503">
                  <c:v>43691.90625</c:v>
                </c:pt>
                <c:pt idx="36504">
                  <c:v>43691.927083333401</c:v>
                </c:pt>
                <c:pt idx="36505">
                  <c:v>43691.947916666599</c:v>
                </c:pt>
                <c:pt idx="36506">
                  <c:v>43691.96875</c:v>
                </c:pt>
                <c:pt idx="36507">
                  <c:v>43691.989583333401</c:v>
                </c:pt>
                <c:pt idx="36508">
                  <c:v>43692.010416666599</c:v>
                </c:pt>
                <c:pt idx="36509">
                  <c:v>43692.03125</c:v>
                </c:pt>
                <c:pt idx="36510">
                  <c:v>43692.052083333401</c:v>
                </c:pt>
                <c:pt idx="36511">
                  <c:v>43692.072916666599</c:v>
                </c:pt>
                <c:pt idx="36512">
                  <c:v>43692.09375</c:v>
                </c:pt>
                <c:pt idx="36513">
                  <c:v>43692.114583333401</c:v>
                </c:pt>
                <c:pt idx="36514">
                  <c:v>43692.135416666599</c:v>
                </c:pt>
                <c:pt idx="36515">
                  <c:v>43692.15625</c:v>
                </c:pt>
                <c:pt idx="36516">
                  <c:v>43692.177083333401</c:v>
                </c:pt>
                <c:pt idx="36517">
                  <c:v>43692.197916666599</c:v>
                </c:pt>
                <c:pt idx="36518">
                  <c:v>43692.21875</c:v>
                </c:pt>
                <c:pt idx="36519">
                  <c:v>43692.239583333401</c:v>
                </c:pt>
                <c:pt idx="36520">
                  <c:v>43692.260416666599</c:v>
                </c:pt>
                <c:pt idx="36521">
                  <c:v>43692.28125</c:v>
                </c:pt>
                <c:pt idx="36522">
                  <c:v>43692.302083333401</c:v>
                </c:pt>
                <c:pt idx="36523">
                  <c:v>43692.322916666599</c:v>
                </c:pt>
                <c:pt idx="36524">
                  <c:v>43692.34375</c:v>
                </c:pt>
                <c:pt idx="36525">
                  <c:v>43692.364583333401</c:v>
                </c:pt>
                <c:pt idx="36526">
                  <c:v>43692.385416666599</c:v>
                </c:pt>
                <c:pt idx="36527">
                  <c:v>43692.40625</c:v>
                </c:pt>
                <c:pt idx="36528">
                  <c:v>43692.427083333401</c:v>
                </c:pt>
                <c:pt idx="36529">
                  <c:v>43692.447916666599</c:v>
                </c:pt>
                <c:pt idx="36530">
                  <c:v>43692.46875</c:v>
                </c:pt>
                <c:pt idx="36531">
                  <c:v>43692.489583333401</c:v>
                </c:pt>
                <c:pt idx="36532">
                  <c:v>43692.510416666599</c:v>
                </c:pt>
                <c:pt idx="36533">
                  <c:v>43692.53125</c:v>
                </c:pt>
                <c:pt idx="36534">
                  <c:v>43692.552083333401</c:v>
                </c:pt>
                <c:pt idx="36535">
                  <c:v>43692.572916666599</c:v>
                </c:pt>
                <c:pt idx="36536">
                  <c:v>43692.59375</c:v>
                </c:pt>
                <c:pt idx="36537">
                  <c:v>43692.614583333401</c:v>
                </c:pt>
                <c:pt idx="36538">
                  <c:v>43692.635416666599</c:v>
                </c:pt>
                <c:pt idx="36539">
                  <c:v>43692.65625</c:v>
                </c:pt>
                <c:pt idx="36540">
                  <c:v>43692.677083333401</c:v>
                </c:pt>
                <c:pt idx="36541">
                  <c:v>43692.697916666599</c:v>
                </c:pt>
                <c:pt idx="36542">
                  <c:v>43692.71875</c:v>
                </c:pt>
                <c:pt idx="36543">
                  <c:v>43692.739583333401</c:v>
                </c:pt>
                <c:pt idx="36544">
                  <c:v>43692.760416666599</c:v>
                </c:pt>
                <c:pt idx="36545">
                  <c:v>43692.78125</c:v>
                </c:pt>
                <c:pt idx="36546">
                  <c:v>43692.802083333401</c:v>
                </c:pt>
                <c:pt idx="36547">
                  <c:v>43692.822916666599</c:v>
                </c:pt>
                <c:pt idx="36548">
                  <c:v>43692.84375</c:v>
                </c:pt>
                <c:pt idx="36549">
                  <c:v>43692.864583333401</c:v>
                </c:pt>
                <c:pt idx="36550">
                  <c:v>43692.885416666599</c:v>
                </c:pt>
                <c:pt idx="36551">
                  <c:v>43692.90625</c:v>
                </c:pt>
                <c:pt idx="36552">
                  <c:v>43692.927083333401</c:v>
                </c:pt>
                <c:pt idx="36553">
                  <c:v>43692.947916666599</c:v>
                </c:pt>
                <c:pt idx="36554">
                  <c:v>43692.96875</c:v>
                </c:pt>
                <c:pt idx="36555">
                  <c:v>43692.989583333401</c:v>
                </c:pt>
                <c:pt idx="36556">
                  <c:v>43693.010416666599</c:v>
                </c:pt>
                <c:pt idx="36557">
                  <c:v>43693.03125</c:v>
                </c:pt>
                <c:pt idx="36558">
                  <c:v>43693.052083333401</c:v>
                </c:pt>
                <c:pt idx="36559">
                  <c:v>43693.072916666599</c:v>
                </c:pt>
                <c:pt idx="36560">
                  <c:v>43693.09375</c:v>
                </c:pt>
                <c:pt idx="36561">
                  <c:v>43693.114583333401</c:v>
                </c:pt>
                <c:pt idx="36562">
                  <c:v>43693.135416666599</c:v>
                </c:pt>
                <c:pt idx="36563">
                  <c:v>43693.15625</c:v>
                </c:pt>
                <c:pt idx="36564">
                  <c:v>43693.177083333401</c:v>
                </c:pt>
                <c:pt idx="36565">
                  <c:v>43693.197916666599</c:v>
                </c:pt>
                <c:pt idx="36566">
                  <c:v>43693.21875</c:v>
                </c:pt>
                <c:pt idx="36567">
                  <c:v>43693.239583333401</c:v>
                </c:pt>
                <c:pt idx="36568">
                  <c:v>43693.260416666599</c:v>
                </c:pt>
                <c:pt idx="36569">
                  <c:v>43693.28125</c:v>
                </c:pt>
                <c:pt idx="36570">
                  <c:v>43693.302083333401</c:v>
                </c:pt>
                <c:pt idx="36571">
                  <c:v>43693.322916666599</c:v>
                </c:pt>
                <c:pt idx="36572">
                  <c:v>43693.34375</c:v>
                </c:pt>
                <c:pt idx="36573">
                  <c:v>43693.364583333401</c:v>
                </c:pt>
                <c:pt idx="36574">
                  <c:v>43693.385416666599</c:v>
                </c:pt>
                <c:pt idx="36575">
                  <c:v>43693.40625</c:v>
                </c:pt>
                <c:pt idx="36576">
                  <c:v>43693.427083333401</c:v>
                </c:pt>
                <c:pt idx="36577">
                  <c:v>43693.447916666599</c:v>
                </c:pt>
                <c:pt idx="36578">
                  <c:v>43693.46875</c:v>
                </c:pt>
                <c:pt idx="36579">
                  <c:v>43693.489583333401</c:v>
                </c:pt>
                <c:pt idx="36580">
                  <c:v>43693.510416666599</c:v>
                </c:pt>
                <c:pt idx="36581">
                  <c:v>43693.53125</c:v>
                </c:pt>
                <c:pt idx="36582">
                  <c:v>43693.552083333401</c:v>
                </c:pt>
                <c:pt idx="36583">
                  <c:v>43693.572916666599</c:v>
                </c:pt>
                <c:pt idx="36584">
                  <c:v>43693.59375</c:v>
                </c:pt>
                <c:pt idx="36585">
                  <c:v>43693.614583333401</c:v>
                </c:pt>
                <c:pt idx="36586">
                  <c:v>43693.635416666599</c:v>
                </c:pt>
                <c:pt idx="36587">
                  <c:v>43693.65625</c:v>
                </c:pt>
                <c:pt idx="36588">
                  <c:v>43693.677083333401</c:v>
                </c:pt>
                <c:pt idx="36589">
                  <c:v>43693.697916666599</c:v>
                </c:pt>
                <c:pt idx="36590">
                  <c:v>43693.71875</c:v>
                </c:pt>
                <c:pt idx="36591">
                  <c:v>43693.739583333401</c:v>
                </c:pt>
                <c:pt idx="36592">
                  <c:v>43693.760416666599</c:v>
                </c:pt>
                <c:pt idx="36593">
                  <c:v>43693.78125</c:v>
                </c:pt>
                <c:pt idx="36594">
                  <c:v>43693.802083333401</c:v>
                </c:pt>
                <c:pt idx="36595">
                  <c:v>43693.822916666599</c:v>
                </c:pt>
                <c:pt idx="36596">
                  <c:v>43693.84375</c:v>
                </c:pt>
                <c:pt idx="36597">
                  <c:v>43693.864583333401</c:v>
                </c:pt>
                <c:pt idx="36598">
                  <c:v>43693.885416666599</c:v>
                </c:pt>
                <c:pt idx="36599">
                  <c:v>43693.90625</c:v>
                </c:pt>
                <c:pt idx="36600">
                  <c:v>43693.927083333401</c:v>
                </c:pt>
                <c:pt idx="36601">
                  <c:v>43693.947916666599</c:v>
                </c:pt>
                <c:pt idx="36602">
                  <c:v>43693.96875</c:v>
                </c:pt>
                <c:pt idx="36603">
                  <c:v>43693.989583333401</c:v>
                </c:pt>
                <c:pt idx="36604">
                  <c:v>43694.010416666599</c:v>
                </c:pt>
                <c:pt idx="36605">
                  <c:v>43694.03125</c:v>
                </c:pt>
                <c:pt idx="36606">
                  <c:v>43694.052083333401</c:v>
                </c:pt>
                <c:pt idx="36607">
                  <c:v>43694.072916666599</c:v>
                </c:pt>
                <c:pt idx="36608">
                  <c:v>43694.09375</c:v>
                </c:pt>
                <c:pt idx="36609">
                  <c:v>43694.114583333401</c:v>
                </c:pt>
                <c:pt idx="36610">
                  <c:v>43694.135416666599</c:v>
                </c:pt>
                <c:pt idx="36611">
                  <c:v>43694.15625</c:v>
                </c:pt>
                <c:pt idx="36612">
                  <c:v>43694.177083333401</c:v>
                </c:pt>
                <c:pt idx="36613">
                  <c:v>43694.197916666599</c:v>
                </c:pt>
                <c:pt idx="36614">
                  <c:v>43694.21875</c:v>
                </c:pt>
                <c:pt idx="36615">
                  <c:v>43694.239583333401</c:v>
                </c:pt>
                <c:pt idx="36616">
                  <c:v>43694.260416666599</c:v>
                </c:pt>
                <c:pt idx="36617">
                  <c:v>43694.28125</c:v>
                </c:pt>
                <c:pt idx="36618">
                  <c:v>43694.302083333401</c:v>
                </c:pt>
                <c:pt idx="36619">
                  <c:v>43694.322916666599</c:v>
                </c:pt>
                <c:pt idx="36620">
                  <c:v>43694.34375</c:v>
                </c:pt>
                <c:pt idx="36621">
                  <c:v>43694.364583333401</c:v>
                </c:pt>
                <c:pt idx="36622">
                  <c:v>43694.385416666599</c:v>
                </c:pt>
                <c:pt idx="36623">
                  <c:v>43694.40625</c:v>
                </c:pt>
                <c:pt idx="36624">
                  <c:v>43694.427083333401</c:v>
                </c:pt>
                <c:pt idx="36625">
                  <c:v>43694.447916666599</c:v>
                </c:pt>
                <c:pt idx="36626">
                  <c:v>43694.46875</c:v>
                </c:pt>
                <c:pt idx="36627">
                  <c:v>43694.489583333401</c:v>
                </c:pt>
                <c:pt idx="36628">
                  <c:v>43694.510416666599</c:v>
                </c:pt>
                <c:pt idx="36629">
                  <c:v>43694.53125</c:v>
                </c:pt>
                <c:pt idx="36630">
                  <c:v>43694.552083333401</c:v>
                </c:pt>
                <c:pt idx="36631">
                  <c:v>43694.572916666599</c:v>
                </c:pt>
                <c:pt idx="36632">
                  <c:v>43694.59375</c:v>
                </c:pt>
                <c:pt idx="36633">
                  <c:v>43694.614583333401</c:v>
                </c:pt>
                <c:pt idx="36634">
                  <c:v>43694.635416666599</c:v>
                </c:pt>
                <c:pt idx="36635">
                  <c:v>43694.65625</c:v>
                </c:pt>
                <c:pt idx="36636">
                  <c:v>43694.677083333401</c:v>
                </c:pt>
                <c:pt idx="36637">
                  <c:v>43694.697916666599</c:v>
                </c:pt>
                <c:pt idx="36638">
                  <c:v>43694.71875</c:v>
                </c:pt>
                <c:pt idx="36639">
                  <c:v>43694.739583333401</c:v>
                </c:pt>
                <c:pt idx="36640">
                  <c:v>43694.760416666599</c:v>
                </c:pt>
                <c:pt idx="36641">
                  <c:v>43694.78125</c:v>
                </c:pt>
                <c:pt idx="36642">
                  <c:v>43694.802083333401</c:v>
                </c:pt>
                <c:pt idx="36643">
                  <c:v>43694.822916666599</c:v>
                </c:pt>
                <c:pt idx="36644">
                  <c:v>43694.84375</c:v>
                </c:pt>
                <c:pt idx="36645">
                  <c:v>43694.864583333401</c:v>
                </c:pt>
                <c:pt idx="36646">
                  <c:v>43694.885416666599</c:v>
                </c:pt>
                <c:pt idx="36647">
                  <c:v>43694.90625</c:v>
                </c:pt>
                <c:pt idx="36648">
                  <c:v>43694.927083333401</c:v>
                </c:pt>
                <c:pt idx="36649">
                  <c:v>43694.947916666599</c:v>
                </c:pt>
                <c:pt idx="36650">
                  <c:v>43694.96875</c:v>
                </c:pt>
                <c:pt idx="36651">
                  <c:v>43694.989583333401</c:v>
                </c:pt>
                <c:pt idx="36652">
                  <c:v>43695.010416666599</c:v>
                </c:pt>
                <c:pt idx="36653">
                  <c:v>43695.03125</c:v>
                </c:pt>
                <c:pt idx="36654">
                  <c:v>43695.052083333401</c:v>
                </c:pt>
                <c:pt idx="36655">
                  <c:v>43695.072916666599</c:v>
                </c:pt>
                <c:pt idx="36656">
                  <c:v>43695.09375</c:v>
                </c:pt>
                <c:pt idx="36657">
                  <c:v>43695.114583333401</c:v>
                </c:pt>
                <c:pt idx="36658">
                  <c:v>43695.135416666599</c:v>
                </c:pt>
                <c:pt idx="36659">
                  <c:v>43695.15625</c:v>
                </c:pt>
                <c:pt idx="36660">
                  <c:v>43695.177083333401</c:v>
                </c:pt>
                <c:pt idx="36661">
                  <c:v>43695.197916666599</c:v>
                </c:pt>
                <c:pt idx="36662">
                  <c:v>43695.21875</c:v>
                </c:pt>
                <c:pt idx="36663">
                  <c:v>43695.239583333401</c:v>
                </c:pt>
                <c:pt idx="36664">
                  <c:v>43695.260416666599</c:v>
                </c:pt>
                <c:pt idx="36665">
                  <c:v>43695.28125</c:v>
                </c:pt>
                <c:pt idx="36666">
                  <c:v>43695.302083333401</c:v>
                </c:pt>
                <c:pt idx="36667">
                  <c:v>43695.322916666599</c:v>
                </c:pt>
                <c:pt idx="36668">
                  <c:v>43695.34375</c:v>
                </c:pt>
                <c:pt idx="36669">
                  <c:v>43695.364583333401</c:v>
                </c:pt>
                <c:pt idx="36670">
                  <c:v>43695.385416666599</c:v>
                </c:pt>
                <c:pt idx="36671">
                  <c:v>43695.40625</c:v>
                </c:pt>
                <c:pt idx="36672">
                  <c:v>43695.427083333401</c:v>
                </c:pt>
                <c:pt idx="36673">
                  <c:v>43695.447916666599</c:v>
                </c:pt>
                <c:pt idx="36674">
                  <c:v>43695.46875</c:v>
                </c:pt>
                <c:pt idx="36675">
                  <c:v>43695.489583333401</c:v>
                </c:pt>
                <c:pt idx="36676">
                  <c:v>43695.510416666599</c:v>
                </c:pt>
                <c:pt idx="36677">
                  <c:v>43695.53125</c:v>
                </c:pt>
                <c:pt idx="36678">
                  <c:v>43695.552083333401</c:v>
                </c:pt>
                <c:pt idx="36679">
                  <c:v>43695.572916666599</c:v>
                </c:pt>
                <c:pt idx="36680">
                  <c:v>43695.59375</c:v>
                </c:pt>
                <c:pt idx="36681">
                  <c:v>43695.614583333401</c:v>
                </c:pt>
                <c:pt idx="36682">
                  <c:v>43695.635416666599</c:v>
                </c:pt>
                <c:pt idx="36683">
                  <c:v>43695.65625</c:v>
                </c:pt>
                <c:pt idx="36684">
                  <c:v>43695.677083333401</c:v>
                </c:pt>
                <c:pt idx="36685">
                  <c:v>43695.697916666599</c:v>
                </c:pt>
                <c:pt idx="36686">
                  <c:v>43695.71875</c:v>
                </c:pt>
                <c:pt idx="36687">
                  <c:v>43695.739583333401</c:v>
                </c:pt>
                <c:pt idx="36688">
                  <c:v>43695.760416666599</c:v>
                </c:pt>
                <c:pt idx="36689">
                  <c:v>43695.78125</c:v>
                </c:pt>
                <c:pt idx="36690">
                  <c:v>43695.802083333401</c:v>
                </c:pt>
                <c:pt idx="36691">
                  <c:v>43695.822916666599</c:v>
                </c:pt>
                <c:pt idx="36692">
                  <c:v>43695.84375</c:v>
                </c:pt>
                <c:pt idx="36693">
                  <c:v>43695.864583333401</c:v>
                </c:pt>
                <c:pt idx="36694">
                  <c:v>43695.885416666599</c:v>
                </c:pt>
                <c:pt idx="36695">
                  <c:v>43695.90625</c:v>
                </c:pt>
                <c:pt idx="36696">
                  <c:v>43695.927083333401</c:v>
                </c:pt>
                <c:pt idx="36697">
                  <c:v>43695.947916666599</c:v>
                </c:pt>
                <c:pt idx="36698">
                  <c:v>43695.96875</c:v>
                </c:pt>
                <c:pt idx="36699">
                  <c:v>43695.989583333401</c:v>
                </c:pt>
                <c:pt idx="36700">
                  <c:v>43696.010416666599</c:v>
                </c:pt>
                <c:pt idx="36701">
                  <c:v>43696.03125</c:v>
                </c:pt>
                <c:pt idx="36702">
                  <c:v>43696.052083333401</c:v>
                </c:pt>
                <c:pt idx="36703">
                  <c:v>43696.072916666599</c:v>
                </c:pt>
                <c:pt idx="36704">
                  <c:v>43696.09375</c:v>
                </c:pt>
                <c:pt idx="36705">
                  <c:v>43696.114583333401</c:v>
                </c:pt>
                <c:pt idx="36706">
                  <c:v>43696.135416666599</c:v>
                </c:pt>
                <c:pt idx="36707">
                  <c:v>43696.15625</c:v>
                </c:pt>
                <c:pt idx="36708">
                  <c:v>43696.177083333401</c:v>
                </c:pt>
                <c:pt idx="36709">
                  <c:v>43696.197916666599</c:v>
                </c:pt>
                <c:pt idx="36710">
                  <c:v>43696.21875</c:v>
                </c:pt>
                <c:pt idx="36711">
                  <c:v>43696.239583333401</c:v>
                </c:pt>
                <c:pt idx="36712">
                  <c:v>43696.260416666599</c:v>
                </c:pt>
                <c:pt idx="36713">
                  <c:v>43696.28125</c:v>
                </c:pt>
                <c:pt idx="36714">
                  <c:v>43696.302083333401</c:v>
                </c:pt>
                <c:pt idx="36715">
                  <c:v>43696.322916666599</c:v>
                </c:pt>
                <c:pt idx="36716">
                  <c:v>43696.34375</c:v>
                </c:pt>
                <c:pt idx="36717">
                  <c:v>43696.364583333401</c:v>
                </c:pt>
                <c:pt idx="36718">
                  <c:v>43696.385416666599</c:v>
                </c:pt>
                <c:pt idx="36719">
                  <c:v>43696.40625</c:v>
                </c:pt>
                <c:pt idx="36720">
                  <c:v>43696.427083333401</c:v>
                </c:pt>
                <c:pt idx="36721">
                  <c:v>43696.447916666599</c:v>
                </c:pt>
                <c:pt idx="36722">
                  <c:v>43696.46875</c:v>
                </c:pt>
                <c:pt idx="36723">
                  <c:v>43696.489583333401</c:v>
                </c:pt>
                <c:pt idx="36724">
                  <c:v>43696.510416666599</c:v>
                </c:pt>
                <c:pt idx="36725">
                  <c:v>43696.53125</c:v>
                </c:pt>
                <c:pt idx="36726">
                  <c:v>43696.552083333401</c:v>
                </c:pt>
                <c:pt idx="36727">
                  <c:v>43696.572916666599</c:v>
                </c:pt>
                <c:pt idx="36728">
                  <c:v>43696.59375</c:v>
                </c:pt>
                <c:pt idx="36729">
                  <c:v>43696.614583333401</c:v>
                </c:pt>
                <c:pt idx="36730">
                  <c:v>43696.635416666599</c:v>
                </c:pt>
                <c:pt idx="36731">
                  <c:v>43696.65625</c:v>
                </c:pt>
                <c:pt idx="36732">
                  <c:v>43696.677083333401</c:v>
                </c:pt>
                <c:pt idx="36733">
                  <c:v>43696.697916666599</c:v>
                </c:pt>
                <c:pt idx="36734">
                  <c:v>43696.71875</c:v>
                </c:pt>
                <c:pt idx="36735">
                  <c:v>43696.739583333401</c:v>
                </c:pt>
                <c:pt idx="36736">
                  <c:v>43696.760416666599</c:v>
                </c:pt>
                <c:pt idx="36737">
                  <c:v>43696.78125</c:v>
                </c:pt>
                <c:pt idx="36738">
                  <c:v>43696.802083333401</c:v>
                </c:pt>
                <c:pt idx="36739">
                  <c:v>43696.822916666599</c:v>
                </c:pt>
                <c:pt idx="36740">
                  <c:v>43696.84375</c:v>
                </c:pt>
                <c:pt idx="36741">
                  <c:v>43696.864583333401</c:v>
                </c:pt>
                <c:pt idx="36742">
                  <c:v>43696.885416666599</c:v>
                </c:pt>
                <c:pt idx="36743">
                  <c:v>43696.90625</c:v>
                </c:pt>
                <c:pt idx="36744">
                  <c:v>43696.927083333401</c:v>
                </c:pt>
                <c:pt idx="36745">
                  <c:v>43696.947916666599</c:v>
                </c:pt>
                <c:pt idx="36746">
                  <c:v>43696.96875</c:v>
                </c:pt>
                <c:pt idx="36747">
                  <c:v>43696.989583333401</c:v>
                </c:pt>
                <c:pt idx="36748">
                  <c:v>43697.010416666599</c:v>
                </c:pt>
                <c:pt idx="36749">
                  <c:v>43697.03125</c:v>
                </c:pt>
                <c:pt idx="36750">
                  <c:v>43697.052083333401</c:v>
                </c:pt>
                <c:pt idx="36751">
                  <c:v>43697.072916666599</c:v>
                </c:pt>
                <c:pt idx="36752">
                  <c:v>43697.09375</c:v>
                </c:pt>
                <c:pt idx="36753">
                  <c:v>43697.114583333401</c:v>
                </c:pt>
                <c:pt idx="36754">
                  <c:v>43697.135416666599</c:v>
                </c:pt>
                <c:pt idx="36755">
                  <c:v>43697.15625</c:v>
                </c:pt>
                <c:pt idx="36756">
                  <c:v>43697.177083333401</c:v>
                </c:pt>
                <c:pt idx="36757">
                  <c:v>43697.197916666599</c:v>
                </c:pt>
                <c:pt idx="36758">
                  <c:v>43697.21875</c:v>
                </c:pt>
                <c:pt idx="36759">
                  <c:v>43697.239583333401</c:v>
                </c:pt>
                <c:pt idx="36760">
                  <c:v>43697.260416666599</c:v>
                </c:pt>
                <c:pt idx="36761">
                  <c:v>43697.28125</c:v>
                </c:pt>
                <c:pt idx="36762">
                  <c:v>43697.302083333401</c:v>
                </c:pt>
                <c:pt idx="36763">
                  <c:v>43697.322916666599</c:v>
                </c:pt>
                <c:pt idx="36764">
                  <c:v>43697.34375</c:v>
                </c:pt>
                <c:pt idx="36765">
                  <c:v>43697.364583333401</c:v>
                </c:pt>
                <c:pt idx="36766">
                  <c:v>43697.385416666599</c:v>
                </c:pt>
                <c:pt idx="36767">
                  <c:v>43697.40625</c:v>
                </c:pt>
                <c:pt idx="36768">
                  <c:v>43697.427083333401</c:v>
                </c:pt>
                <c:pt idx="36769">
                  <c:v>43697.447916666599</c:v>
                </c:pt>
                <c:pt idx="36770">
                  <c:v>43697.46875</c:v>
                </c:pt>
                <c:pt idx="36771">
                  <c:v>43697.489583333401</c:v>
                </c:pt>
                <c:pt idx="36772">
                  <c:v>43697.510416666599</c:v>
                </c:pt>
                <c:pt idx="36773">
                  <c:v>43697.53125</c:v>
                </c:pt>
                <c:pt idx="36774">
                  <c:v>43697.552083333401</c:v>
                </c:pt>
                <c:pt idx="36775">
                  <c:v>43697.572916666599</c:v>
                </c:pt>
                <c:pt idx="36776">
                  <c:v>43697.59375</c:v>
                </c:pt>
                <c:pt idx="36777">
                  <c:v>43697.614583333401</c:v>
                </c:pt>
                <c:pt idx="36778">
                  <c:v>43697.635416666599</c:v>
                </c:pt>
                <c:pt idx="36779">
                  <c:v>43697.65625</c:v>
                </c:pt>
                <c:pt idx="36780">
                  <c:v>43697.677083333401</c:v>
                </c:pt>
                <c:pt idx="36781">
                  <c:v>43697.697916666599</c:v>
                </c:pt>
                <c:pt idx="36782">
                  <c:v>43697.71875</c:v>
                </c:pt>
                <c:pt idx="36783">
                  <c:v>43697.739583333401</c:v>
                </c:pt>
                <c:pt idx="36784">
                  <c:v>43697.760416666599</c:v>
                </c:pt>
                <c:pt idx="36785">
                  <c:v>43697.78125</c:v>
                </c:pt>
                <c:pt idx="36786">
                  <c:v>43697.802083333401</c:v>
                </c:pt>
                <c:pt idx="36787">
                  <c:v>43697.822916666599</c:v>
                </c:pt>
                <c:pt idx="36788">
                  <c:v>43697.84375</c:v>
                </c:pt>
                <c:pt idx="36789">
                  <c:v>43697.864583333401</c:v>
                </c:pt>
                <c:pt idx="36790">
                  <c:v>43697.885416666599</c:v>
                </c:pt>
                <c:pt idx="36791">
                  <c:v>43697.90625</c:v>
                </c:pt>
                <c:pt idx="36792">
                  <c:v>43697.927083333401</c:v>
                </c:pt>
                <c:pt idx="36793">
                  <c:v>43697.947916666599</c:v>
                </c:pt>
                <c:pt idx="36794">
                  <c:v>43697.96875</c:v>
                </c:pt>
                <c:pt idx="36795">
                  <c:v>43697.989583333401</c:v>
                </c:pt>
                <c:pt idx="36796">
                  <c:v>43698.010416666599</c:v>
                </c:pt>
                <c:pt idx="36797">
                  <c:v>43698.03125</c:v>
                </c:pt>
                <c:pt idx="36798">
                  <c:v>43698.052083333401</c:v>
                </c:pt>
                <c:pt idx="36799">
                  <c:v>43698.072916666599</c:v>
                </c:pt>
                <c:pt idx="36800">
                  <c:v>43698.09375</c:v>
                </c:pt>
                <c:pt idx="36801">
                  <c:v>43698.114583333401</c:v>
                </c:pt>
                <c:pt idx="36802">
                  <c:v>43698.135416666599</c:v>
                </c:pt>
                <c:pt idx="36803">
                  <c:v>43698.15625</c:v>
                </c:pt>
                <c:pt idx="36804">
                  <c:v>43698.177083333401</c:v>
                </c:pt>
                <c:pt idx="36805">
                  <c:v>43698.197916666599</c:v>
                </c:pt>
                <c:pt idx="36806">
                  <c:v>43698.21875</c:v>
                </c:pt>
                <c:pt idx="36807">
                  <c:v>43698.239583333401</c:v>
                </c:pt>
                <c:pt idx="36808">
                  <c:v>43698.260416666599</c:v>
                </c:pt>
                <c:pt idx="36809">
                  <c:v>43698.28125</c:v>
                </c:pt>
                <c:pt idx="36810">
                  <c:v>43698.302083333401</c:v>
                </c:pt>
                <c:pt idx="36811">
                  <c:v>43698.322916666599</c:v>
                </c:pt>
                <c:pt idx="36812">
                  <c:v>43698.34375</c:v>
                </c:pt>
                <c:pt idx="36813">
                  <c:v>43698.364583333401</c:v>
                </c:pt>
                <c:pt idx="36814">
                  <c:v>43698.385416666599</c:v>
                </c:pt>
                <c:pt idx="36815">
                  <c:v>43698.40625</c:v>
                </c:pt>
                <c:pt idx="36816">
                  <c:v>43698.427083333401</c:v>
                </c:pt>
                <c:pt idx="36817">
                  <c:v>43698.447916666599</c:v>
                </c:pt>
                <c:pt idx="36818">
                  <c:v>43698.46875</c:v>
                </c:pt>
                <c:pt idx="36819">
                  <c:v>43698.489583333401</c:v>
                </c:pt>
                <c:pt idx="36820">
                  <c:v>43698.510416666599</c:v>
                </c:pt>
                <c:pt idx="36821">
                  <c:v>43698.53125</c:v>
                </c:pt>
                <c:pt idx="36822">
                  <c:v>43698.552083333401</c:v>
                </c:pt>
                <c:pt idx="36823">
                  <c:v>43698.572916666599</c:v>
                </c:pt>
                <c:pt idx="36824">
                  <c:v>43698.59375</c:v>
                </c:pt>
                <c:pt idx="36825">
                  <c:v>43698.614583333401</c:v>
                </c:pt>
                <c:pt idx="36826">
                  <c:v>43698.635416666599</c:v>
                </c:pt>
                <c:pt idx="36827">
                  <c:v>43698.65625</c:v>
                </c:pt>
                <c:pt idx="36828">
                  <c:v>43698.677083333401</c:v>
                </c:pt>
                <c:pt idx="36829">
                  <c:v>43698.697916666599</c:v>
                </c:pt>
                <c:pt idx="36830">
                  <c:v>43698.71875</c:v>
                </c:pt>
                <c:pt idx="36831">
                  <c:v>43698.739583333401</c:v>
                </c:pt>
                <c:pt idx="36832">
                  <c:v>43698.760416666599</c:v>
                </c:pt>
                <c:pt idx="36833">
                  <c:v>43698.78125</c:v>
                </c:pt>
                <c:pt idx="36834">
                  <c:v>43698.802083333401</c:v>
                </c:pt>
                <c:pt idx="36835">
                  <c:v>43698.822916666599</c:v>
                </c:pt>
                <c:pt idx="36836">
                  <c:v>43698.84375</c:v>
                </c:pt>
                <c:pt idx="36837">
                  <c:v>43698.864583333401</c:v>
                </c:pt>
                <c:pt idx="36838">
                  <c:v>43698.885416666599</c:v>
                </c:pt>
                <c:pt idx="36839">
                  <c:v>43698.90625</c:v>
                </c:pt>
                <c:pt idx="36840">
                  <c:v>43698.927083333401</c:v>
                </c:pt>
                <c:pt idx="36841">
                  <c:v>43698.947916666599</c:v>
                </c:pt>
                <c:pt idx="36842">
                  <c:v>43698.96875</c:v>
                </c:pt>
                <c:pt idx="36843">
                  <c:v>43698.989583333401</c:v>
                </c:pt>
                <c:pt idx="36844">
                  <c:v>43699.010416666599</c:v>
                </c:pt>
                <c:pt idx="36845">
                  <c:v>43699.03125</c:v>
                </c:pt>
                <c:pt idx="36846">
                  <c:v>43699.052083333401</c:v>
                </c:pt>
                <c:pt idx="36847">
                  <c:v>43699.072916666599</c:v>
                </c:pt>
                <c:pt idx="36848">
                  <c:v>43699.09375</c:v>
                </c:pt>
                <c:pt idx="36849">
                  <c:v>43699.114583333401</c:v>
                </c:pt>
                <c:pt idx="36850">
                  <c:v>43699.135416666599</c:v>
                </c:pt>
                <c:pt idx="36851">
                  <c:v>43699.15625</c:v>
                </c:pt>
                <c:pt idx="36852">
                  <c:v>43699.177083333401</c:v>
                </c:pt>
                <c:pt idx="36853">
                  <c:v>43699.197916666599</c:v>
                </c:pt>
                <c:pt idx="36854">
                  <c:v>43699.21875</c:v>
                </c:pt>
                <c:pt idx="36855">
                  <c:v>43699.239583333401</c:v>
                </c:pt>
                <c:pt idx="36856">
                  <c:v>43699.260416666599</c:v>
                </c:pt>
                <c:pt idx="36857">
                  <c:v>43699.28125</c:v>
                </c:pt>
                <c:pt idx="36858">
                  <c:v>43699.302083333401</c:v>
                </c:pt>
                <c:pt idx="36859">
                  <c:v>43699.322916666599</c:v>
                </c:pt>
                <c:pt idx="36860">
                  <c:v>43699.34375</c:v>
                </c:pt>
                <c:pt idx="36861">
                  <c:v>43699.364583333401</c:v>
                </c:pt>
                <c:pt idx="36862">
                  <c:v>43699.385416666599</c:v>
                </c:pt>
                <c:pt idx="36863">
                  <c:v>43699.40625</c:v>
                </c:pt>
                <c:pt idx="36864">
                  <c:v>43699.427083333401</c:v>
                </c:pt>
                <c:pt idx="36865">
                  <c:v>43699.447916666599</c:v>
                </c:pt>
                <c:pt idx="36866">
                  <c:v>43699.46875</c:v>
                </c:pt>
                <c:pt idx="36867">
                  <c:v>43699.489583333401</c:v>
                </c:pt>
                <c:pt idx="36868">
                  <c:v>43699.510416666599</c:v>
                </c:pt>
                <c:pt idx="36869">
                  <c:v>43699.53125</c:v>
                </c:pt>
                <c:pt idx="36870">
                  <c:v>43699.552083333401</c:v>
                </c:pt>
                <c:pt idx="36871">
                  <c:v>43699.572916666599</c:v>
                </c:pt>
                <c:pt idx="36872">
                  <c:v>43699.59375</c:v>
                </c:pt>
                <c:pt idx="36873">
                  <c:v>43699.614583333401</c:v>
                </c:pt>
                <c:pt idx="36874">
                  <c:v>43699.635416666599</c:v>
                </c:pt>
                <c:pt idx="36875">
                  <c:v>43699.65625</c:v>
                </c:pt>
                <c:pt idx="36876">
                  <c:v>43699.677083333401</c:v>
                </c:pt>
                <c:pt idx="36877">
                  <c:v>43699.697916666599</c:v>
                </c:pt>
                <c:pt idx="36878">
                  <c:v>43699.71875</c:v>
                </c:pt>
                <c:pt idx="36879">
                  <c:v>43699.739583333401</c:v>
                </c:pt>
                <c:pt idx="36880">
                  <c:v>43699.760416666599</c:v>
                </c:pt>
                <c:pt idx="36881">
                  <c:v>43699.78125</c:v>
                </c:pt>
                <c:pt idx="36882">
                  <c:v>43699.802083333401</c:v>
                </c:pt>
                <c:pt idx="36883">
                  <c:v>43699.822916666599</c:v>
                </c:pt>
                <c:pt idx="36884">
                  <c:v>43699.84375</c:v>
                </c:pt>
                <c:pt idx="36885">
                  <c:v>43699.864583333401</c:v>
                </c:pt>
                <c:pt idx="36886">
                  <c:v>43699.885416666599</c:v>
                </c:pt>
                <c:pt idx="36887">
                  <c:v>43699.90625</c:v>
                </c:pt>
                <c:pt idx="36888">
                  <c:v>43699.927083333401</c:v>
                </c:pt>
                <c:pt idx="36889">
                  <c:v>43699.947916666599</c:v>
                </c:pt>
                <c:pt idx="36890">
                  <c:v>43699.96875</c:v>
                </c:pt>
                <c:pt idx="36891">
                  <c:v>43699.989583333401</c:v>
                </c:pt>
                <c:pt idx="36892">
                  <c:v>43700.010416666599</c:v>
                </c:pt>
                <c:pt idx="36893">
                  <c:v>43700.03125</c:v>
                </c:pt>
                <c:pt idx="36894">
                  <c:v>43700.052083333401</c:v>
                </c:pt>
                <c:pt idx="36895">
                  <c:v>43700.072916666599</c:v>
                </c:pt>
                <c:pt idx="36896">
                  <c:v>43700.09375</c:v>
                </c:pt>
                <c:pt idx="36897">
                  <c:v>43700.114583333401</c:v>
                </c:pt>
                <c:pt idx="36898">
                  <c:v>43700.135416666599</c:v>
                </c:pt>
                <c:pt idx="36899">
                  <c:v>43700.15625</c:v>
                </c:pt>
                <c:pt idx="36900">
                  <c:v>43700.177083333401</c:v>
                </c:pt>
                <c:pt idx="36901">
                  <c:v>43700.197916666599</c:v>
                </c:pt>
                <c:pt idx="36902">
                  <c:v>43700.21875</c:v>
                </c:pt>
                <c:pt idx="36903">
                  <c:v>43700.239583333401</c:v>
                </c:pt>
                <c:pt idx="36904">
                  <c:v>43700.260416666599</c:v>
                </c:pt>
                <c:pt idx="36905">
                  <c:v>43700.28125</c:v>
                </c:pt>
                <c:pt idx="36906">
                  <c:v>43700.302083333401</c:v>
                </c:pt>
                <c:pt idx="36907">
                  <c:v>43700.322916666599</c:v>
                </c:pt>
                <c:pt idx="36908">
                  <c:v>43700.34375</c:v>
                </c:pt>
                <c:pt idx="36909">
                  <c:v>43700.364583333401</c:v>
                </c:pt>
                <c:pt idx="36910">
                  <c:v>43700.385416666599</c:v>
                </c:pt>
                <c:pt idx="36911">
                  <c:v>43700.40625</c:v>
                </c:pt>
                <c:pt idx="36912">
                  <c:v>43700.427083333401</c:v>
                </c:pt>
                <c:pt idx="36913">
                  <c:v>43700.447916666599</c:v>
                </c:pt>
                <c:pt idx="36914">
                  <c:v>43700.46875</c:v>
                </c:pt>
                <c:pt idx="36915">
                  <c:v>43700.489583333401</c:v>
                </c:pt>
                <c:pt idx="36916">
                  <c:v>43700.510416666599</c:v>
                </c:pt>
                <c:pt idx="36917">
                  <c:v>43700.53125</c:v>
                </c:pt>
                <c:pt idx="36918">
                  <c:v>43700.552083333401</c:v>
                </c:pt>
                <c:pt idx="36919">
                  <c:v>43700.572916666599</c:v>
                </c:pt>
                <c:pt idx="36920">
                  <c:v>43700.59375</c:v>
                </c:pt>
                <c:pt idx="36921">
                  <c:v>43700.614583333401</c:v>
                </c:pt>
                <c:pt idx="36922">
                  <c:v>43700.635416666599</c:v>
                </c:pt>
                <c:pt idx="36923">
                  <c:v>43700.65625</c:v>
                </c:pt>
                <c:pt idx="36924">
                  <c:v>43700.677083333401</c:v>
                </c:pt>
                <c:pt idx="36925">
                  <c:v>43700.697916666599</c:v>
                </c:pt>
                <c:pt idx="36926">
                  <c:v>43700.71875</c:v>
                </c:pt>
                <c:pt idx="36927">
                  <c:v>43700.739583333401</c:v>
                </c:pt>
                <c:pt idx="36928">
                  <c:v>43700.760416666599</c:v>
                </c:pt>
                <c:pt idx="36929">
                  <c:v>43700.78125</c:v>
                </c:pt>
                <c:pt idx="36930">
                  <c:v>43700.802083333401</c:v>
                </c:pt>
                <c:pt idx="36931">
                  <c:v>43700.822916666599</c:v>
                </c:pt>
                <c:pt idx="36932">
                  <c:v>43700.84375</c:v>
                </c:pt>
                <c:pt idx="36933">
                  <c:v>43700.864583333401</c:v>
                </c:pt>
                <c:pt idx="36934">
                  <c:v>43700.885416666599</c:v>
                </c:pt>
                <c:pt idx="36935">
                  <c:v>43700.90625</c:v>
                </c:pt>
                <c:pt idx="36936">
                  <c:v>43700.927083333401</c:v>
                </c:pt>
                <c:pt idx="36937">
                  <c:v>43700.947916666599</c:v>
                </c:pt>
                <c:pt idx="36938">
                  <c:v>43700.96875</c:v>
                </c:pt>
                <c:pt idx="36939">
                  <c:v>43700.989583333401</c:v>
                </c:pt>
                <c:pt idx="36940">
                  <c:v>43701.010416666599</c:v>
                </c:pt>
                <c:pt idx="36941">
                  <c:v>43701.03125</c:v>
                </c:pt>
                <c:pt idx="36942">
                  <c:v>43701.052083333401</c:v>
                </c:pt>
                <c:pt idx="36943">
                  <c:v>43701.072916666599</c:v>
                </c:pt>
                <c:pt idx="36944">
                  <c:v>43701.09375</c:v>
                </c:pt>
                <c:pt idx="36945">
                  <c:v>43701.114583333401</c:v>
                </c:pt>
                <c:pt idx="36946">
                  <c:v>43701.135416666599</c:v>
                </c:pt>
                <c:pt idx="36947">
                  <c:v>43701.15625</c:v>
                </c:pt>
                <c:pt idx="36948">
                  <c:v>43701.177083333401</c:v>
                </c:pt>
                <c:pt idx="36949">
                  <c:v>43701.197916666599</c:v>
                </c:pt>
                <c:pt idx="36950">
                  <c:v>43701.21875</c:v>
                </c:pt>
                <c:pt idx="36951">
                  <c:v>43701.239583333401</c:v>
                </c:pt>
                <c:pt idx="36952">
                  <c:v>43701.260416666599</c:v>
                </c:pt>
                <c:pt idx="36953">
                  <c:v>43701.28125</c:v>
                </c:pt>
                <c:pt idx="36954">
                  <c:v>43701.302083333401</c:v>
                </c:pt>
                <c:pt idx="36955">
                  <c:v>43701.322916666599</c:v>
                </c:pt>
                <c:pt idx="36956">
                  <c:v>43701.34375</c:v>
                </c:pt>
                <c:pt idx="36957">
                  <c:v>43701.364583333401</c:v>
                </c:pt>
                <c:pt idx="36958">
                  <c:v>43701.385416666599</c:v>
                </c:pt>
                <c:pt idx="36959">
                  <c:v>43701.40625</c:v>
                </c:pt>
                <c:pt idx="36960">
                  <c:v>43701.427083333401</c:v>
                </c:pt>
                <c:pt idx="36961">
                  <c:v>43701.447916666599</c:v>
                </c:pt>
                <c:pt idx="36962">
                  <c:v>43701.46875</c:v>
                </c:pt>
                <c:pt idx="36963">
                  <c:v>43701.489583333401</c:v>
                </c:pt>
                <c:pt idx="36964">
                  <c:v>43701.510416666599</c:v>
                </c:pt>
                <c:pt idx="36965">
                  <c:v>43701.53125</c:v>
                </c:pt>
                <c:pt idx="36966">
                  <c:v>43701.552083333401</c:v>
                </c:pt>
                <c:pt idx="36967">
                  <c:v>43701.572916666599</c:v>
                </c:pt>
                <c:pt idx="36968">
                  <c:v>43701.59375</c:v>
                </c:pt>
                <c:pt idx="36969">
                  <c:v>43701.614583333401</c:v>
                </c:pt>
                <c:pt idx="36970">
                  <c:v>43701.635416666599</c:v>
                </c:pt>
                <c:pt idx="36971">
                  <c:v>43701.65625</c:v>
                </c:pt>
                <c:pt idx="36972">
                  <c:v>43701.677083333401</c:v>
                </c:pt>
                <c:pt idx="36973">
                  <c:v>43701.697916666599</c:v>
                </c:pt>
                <c:pt idx="36974">
                  <c:v>43701.71875</c:v>
                </c:pt>
                <c:pt idx="36975">
                  <c:v>43701.739583333401</c:v>
                </c:pt>
                <c:pt idx="36976">
                  <c:v>43701.760416666599</c:v>
                </c:pt>
                <c:pt idx="36977">
                  <c:v>43701.78125</c:v>
                </c:pt>
                <c:pt idx="36978">
                  <c:v>43701.802083333401</c:v>
                </c:pt>
                <c:pt idx="36979">
                  <c:v>43701.822916666599</c:v>
                </c:pt>
                <c:pt idx="36980">
                  <c:v>43701.84375</c:v>
                </c:pt>
                <c:pt idx="36981">
                  <c:v>43701.864583333401</c:v>
                </c:pt>
                <c:pt idx="36982">
                  <c:v>43701.885416666599</c:v>
                </c:pt>
                <c:pt idx="36983">
                  <c:v>43701.90625</c:v>
                </c:pt>
                <c:pt idx="36984">
                  <c:v>43701.927083333401</c:v>
                </c:pt>
                <c:pt idx="36985">
                  <c:v>43701.947916666599</c:v>
                </c:pt>
                <c:pt idx="36986">
                  <c:v>43701.96875</c:v>
                </c:pt>
                <c:pt idx="36987">
                  <c:v>43701.989583333401</c:v>
                </c:pt>
                <c:pt idx="36988">
                  <c:v>43702.010416666599</c:v>
                </c:pt>
                <c:pt idx="36989">
                  <c:v>43702.03125</c:v>
                </c:pt>
                <c:pt idx="36990">
                  <c:v>43702.052083333401</c:v>
                </c:pt>
                <c:pt idx="36991">
                  <c:v>43702.072916666599</c:v>
                </c:pt>
                <c:pt idx="36992">
                  <c:v>43702.09375</c:v>
                </c:pt>
                <c:pt idx="36993">
                  <c:v>43702.114583333401</c:v>
                </c:pt>
                <c:pt idx="36994">
                  <c:v>43702.135416666599</c:v>
                </c:pt>
                <c:pt idx="36995">
                  <c:v>43702.15625</c:v>
                </c:pt>
                <c:pt idx="36996">
                  <c:v>43702.177083333401</c:v>
                </c:pt>
                <c:pt idx="36997">
                  <c:v>43702.197916666599</c:v>
                </c:pt>
                <c:pt idx="36998">
                  <c:v>43702.21875</c:v>
                </c:pt>
                <c:pt idx="36999">
                  <c:v>43702.239583333401</c:v>
                </c:pt>
                <c:pt idx="37000">
                  <c:v>43702.260416666599</c:v>
                </c:pt>
                <c:pt idx="37001">
                  <c:v>43702.28125</c:v>
                </c:pt>
                <c:pt idx="37002">
                  <c:v>43702.302083333401</c:v>
                </c:pt>
                <c:pt idx="37003">
                  <c:v>43702.322916666599</c:v>
                </c:pt>
                <c:pt idx="37004">
                  <c:v>43702.34375</c:v>
                </c:pt>
                <c:pt idx="37005">
                  <c:v>43702.364583333401</c:v>
                </c:pt>
                <c:pt idx="37006">
                  <c:v>43702.385416666599</c:v>
                </c:pt>
                <c:pt idx="37007">
                  <c:v>43702.40625</c:v>
                </c:pt>
                <c:pt idx="37008">
                  <c:v>43702.427083333401</c:v>
                </c:pt>
                <c:pt idx="37009">
                  <c:v>43702.447916666599</c:v>
                </c:pt>
                <c:pt idx="37010">
                  <c:v>43702.46875</c:v>
                </c:pt>
                <c:pt idx="37011">
                  <c:v>43702.489583333401</c:v>
                </c:pt>
                <c:pt idx="37012">
                  <c:v>43702.510416666599</c:v>
                </c:pt>
                <c:pt idx="37013">
                  <c:v>43702.53125</c:v>
                </c:pt>
                <c:pt idx="37014">
                  <c:v>43702.552083333401</c:v>
                </c:pt>
                <c:pt idx="37015">
                  <c:v>43702.572916666599</c:v>
                </c:pt>
                <c:pt idx="37016">
                  <c:v>43702.59375</c:v>
                </c:pt>
                <c:pt idx="37017">
                  <c:v>43702.614583333401</c:v>
                </c:pt>
                <c:pt idx="37018">
                  <c:v>43702.635416666599</c:v>
                </c:pt>
                <c:pt idx="37019">
                  <c:v>43702.65625</c:v>
                </c:pt>
                <c:pt idx="37020">
                  <c:v>43702.677083333401</c:v>
                </c:pt>
                <c:pt idx="37021">
                  <c:v>43702.697916666599</c:v>
                </c:pt>
                <c:pt idx="37022">
                  <c:v>43702.71875</c:v>
                </c:pt>
                <c:pt idx="37023">
                  <c:v>43702.739583333401</c:v>
                </c:pt>
                <c:pt idx="37024">
                  <c:v>43702.760416666599</c:v>
                </c:pt>
                <c:pt idx="37025">
                  <c:v>43702.78125</c:v>
                </c:pt>
                <c:pt idx="37026">
                  <c:v>43702.802083333401</c:v>
                </c:pt>
                <c:pt idx="37027">
                  <c:v>43702.822916666599</c:v>
                </c:pt>
                <c:pt idx="37028">
                  <c:v>43702.84375</c:v>
                </c:pt>
                <c:pt idx="37029">
                  <c:v>43702.864583333401</c:v>
                </c:pt>
                <c:pt idx="37030">
                  <c:v>43702.885416666599</c:v>
                </c:pt>
                <c:pt idx="37031">
                  <c:v>43702.90625</c:v>
                </c:pt>
                <c:pt idx="37032">
                  <c:v>43702.927083333401</c:v>
                </c:pt>
                <c:pt idx="37033">
                  <c:v>43702.947916666599</c:v>
                </c:pt>
                <c:pt idx="37034">
                  <c:v>43702.96875</c:v>
                </c:pt>
                <c:pt idx="37035">
                  <c:v>43702.989583333401</c:v>
                </c:pt>
                <c:pt idx="37036">
                  <c:v>43703.010416666599</c:v>
                </c:pt>
                <c:pt idx="37037">
                  <c:v>43703.03125</c:v>
                </c:pt>
                <c:pt idx="37038">
                  <c:v>43703.052083333401</c:v>
                </c:pt>
                <c:pt idx="37039">
                  <c:v>43703.072916666599</c:v>
                </c:pt>
                <c:pt idx="37040">
                  <c:v>43703.09375</c:v>
                </c:pt>
                <c:pt idx="37041">
                  <c:v>43703.114583333401</c:v>
                </c:pt>
                <c:pt idx="37042">
                  <c:v>43703.135416666599</c:v>
                </c:pt>
                <c:pt idx="37043">
                  <c:v>43703.15625</c:v>
                </c:pt>
                <c:pt idx="37044">
                  <c:v>43703.177083333401</c:v>
                </c:pt>
                <c:pt idx="37045">
                  <c:v>43703.197916666599</c:v>
                </c:pt>
                <c:pt idx="37046">
                  <c:v>43703.21875</c:v>
                </c:pt>
                <c:pt idx="37047">
                  <c:v>43703.239583333401</c:v>
                </c:pt>
                <c:pt idx="37048">
                  <c:v>43703.260416666599</c:v>
                </c:pt>
                <c:pt idx="37049">
                  <c:v>43703.28125</c:v>
                </c:pt>
                <c:pt idx="37050">
                  <c:v>43703.302083333401</c:v>
                </c:pt>
                <c:pt idx="37051">
                  <c:v>43703.322916666599</c:v>
                </c:pt>
                <c:pt idx="37052">
                  <c:v>43703.34375</c:v>
                </c:pt>
                <c:pt idx="37053">
                  <c:v>43703.364583333401</c:v>
                </c:pt>
                <c:pt idx="37054">
                  <c:v>43703.385416666599</c:v>
                </c:pt>
                <c:pt idx="37055">
                  <c:v>43703.40625</c:v>
                </c:pt>
                <c:pt idx="37056">
                  <c:v>43703.427083333401</c:v>
                </c:pt>
                <c:pt idx="37057">
                  <c:v>43703.447916666599</c:v>
                </c:pt>
                <c:pt idx="37058">
                  <c:v>43703.46875</c:v>
                </c:pt>
                <c:pt idx="37059">
                  <c:v>43703.489583333401</c:v>
                </c:pt>
                <c:pt idx="37060">
                  <c:v>43703.510416666599</c:v>
                </c:pt>
                <c:pt idx="37061">
                  <c:v>43703.53125</c:v>
                </c:pt>
                <c:pt idx="37062">
                  <c:v>43703.552083333401</c:v>
                </c:pt>
                <c:pt idx="37063">
                  <c:v>43703.572916666599</c:v>
                </c:pt>
                <c:pt idx="37064">
                  <c:v>43703.59375</c:v>
                </c:pt>
                <c:pt idx="37065">
                  <c:v>43703.614583333401</c:v>
                </c:pt>
                <c:pt idx="37066">
                  <c:v>43703.635416666599</c:v>
                </c:pt>
                <c:pt idx="37067">
                  <c:v>43703.65625</c:v>
                </c:pt>
                <c:pt idx="37068">
                  <c:v>43703.677083333401</c:v>
                </c:pt>
                <c:pt idx="37069">
                  <c:v>43703.697916666599</c:v>
                </c:pt>
                <c:pt idx="37070">
                  <c:v>43703.71875</c:v>
                </c:pt>
                <c:pt idx="37071">
                  <c:v>43703.739583333401</c:v>
                </c:pt>
                <c:pt idx="37072">
                  <c:v>43703.760416666599</c:v>
                </c:pt>
                <c:pt idx="37073">
                  <c:v>43703.78125</c:v>
                </c:pt>
                <c:pt idx="37074">
                  <c:v>43703.802083333401</c:v>
                </c:pt>
                <c:pt idx="37075">
                  <c:v>43703.822916666599</c:v>
                </c:pt>
                <c:pt idx="37076">
                  <c:v>43703.84375</c:v>
                </c:pt>
                <c:pt idx="37077">
                  <c:v>43703.864583333401</c:v>
                </c:pt>
                <c:pt idx="37078">
                  <c:v>43703.885416666599</c:v>
                </c:pt>
                <c:pt idx="37079">
                  <c:v>43703.90625</c:v>
                </c:pt>
                <c:pt idx="37080">
                  <c:v>43703.927083333401</c:v>
                </c:pt>
                <c:pt idx="37081">
                  <c:v>43703.947916666599</c:v>
                </c:pt>
                <c:pt idx="37082">
                  <c:v>43703.96875</c:v>
                </c:pt>
                <c:pt idx="37083">
                  <c:v>43703.989583333401</c:v>
                </c:pt>
                <c:pt idx="37084">
                  <c:v>43704.010416666599</c:v>
                </c:pt>
                <c:pt idx="37085">
                  <c:v>43704.03125</c:v>
                </c:pt>
                <c:pt idx="37086">
                  <c:v>43704.052083333401</c:v>
                </c:pt>
                <c:pt idx="37087">
                  <c:v>43704.072916666599</c:v>
                </c:pt>
                <c:pt idx="37088">
                  <c:v>43704.09375</c:v>
                </c:pt>
                <c:pt idx="37089">
                  <c:v>43704.114583333401</c:v>
                </c:pt>
                <c:pt idx="37090">
                  <c:v>43704.135416666599</c:v>
                </c:pt>
                <c:pt idx="37091">
                  <c:v>43704.15625</c:v>
                </c:pt>
                <c:pt idx="37092">
                  <c:v>43704.177083333401</c:v>
                </c:pt>
                <c:pt idx="37093">
                  <c:v>43704.197916666599</c:v>
                </c:pt>
                <c:pt idx="37094">
                  <c:v>43704.21875</c:v>
                </c:pt>
                <c:pt idx="37095">
                  <c:v>43704.239583333401</c:v>
                </c:pt>
                <c:pt idx="37096">
                  <c:v>43704.260416666599</c:v>
                </c:pt>
                <c:pt idx="37097">
                  <c:v>43704.28125</c:v>
                </c:pt>
                <c:pt idx="37098">
                  <c:v>43704.302083333401</c:v>
                </c:pt>
                <c:pt idx="37099">
                  <c:v>43704.322916666599</c:v>
                </c:pt>
                <c:pt idx="37100">
                  <c:v>43704.34375</c:v>
                </c:pt>
                <c:pt idx="37101">
                  <c:v>43704.364583333401</c:v>
                </c:pt>
                <c:pt idx="37102">
                  <c:v>43704.385416666599</c:v>
                </c:pt>
                <c:pt idx="37103">
                  <c:v>43704.40625</c:v>
                </c:pt>
                <c:pt idx="37104">
                  <c:v>43704.427083333401</c:v>
                </c:pt>
                <c:pt idx="37105">
                  <c:v>43704.447916666599</c:v>
                </c:pt>
                <c:pt idx="37106">
                  <c:v>43704.46875</c:v>
                </c:pt>
                <c:pt idx="37107">
                  <c:v>43704.489583333401</c:v>
                </c:pt>
                <c:pt idx="37108">
                  <c:v>43704.510416666599</c:v>
                </c:pt>
                <c:pt idx="37109">
                  <c:v>43704.53125</c:v>
                </c:pt>
                <c:pt idx="37110">
                  <c:v>43704.552083333401</c:v>
                </c:pt>
                <c:pt idx="37111">
                  <c:v>43704.572916666599</c:v>
                </c:pt>
                <c:pt idx="37112">
                  <c:v>43704.59375</c:v>
                </c:pt>
                <c:pt idx="37113">
                  <c:v>43704.614583333401</c:v>
                </c:pt>
                <c:pt idx="37114">
                  <c:v>43704.635416666599</c:v>
                </c:pt>
                <c:pt idx="37115">
                  <c:v>43704.65625</c:v>
                </c:pt>
                <c:pt idx="37116">
                  <c:v>43704.677083333401</c:v>
                </c:pt>
                <c:pt idx="37117">
                  <c:v>43704.697916666599</c:v>
                </c:pt>
                <c:pt idx="37118">
                  <c:v>43704.71875</c:v>
                </c:pt>
                <c:pt idx="37119">
                  <c:v>43704.739583333401</c:v>
                </c:pt>
                <c:pt idx="37120">
                  <c:v>43704.760416666599</c:v>
                </c:pt>
                <c:pt idx="37121">
                  <c:v>43704.78125</c:v>
                </c:pt>
                <c:pt idx="37122">
                  <c:v>43704.802083333401</c:v>
                </c:pt>
                <c:pt idx="37123">
                  <c:v>43704.822916666599</c:v>
                </c:pt>
                <c:pt idx="37124">
                  <c:v>43704.84375</c:v>
                </c:pt>
                <c:pt idx="37125">
                  <c:v>43704.864583333401</c:v>
                </c:pt>
                <c:pt idx="37126">
                  <c:v>43704.885416666599</c:v>
                </c:pt>
                <c:pt idx="37127">
                  <c:v>43704.90625</c:v>
                </c:pt>
                <c:pt idx="37128">
                  <c:v>43704.927083333401</c:v>
                </c:pt>
                <c:pt idx="37129">
                  <c:v>43704.947916666599</c:v>
                </c:pt>
                <c:pt idx="37130">
                  <c:v>43704.96875</c:v>
                </c:pt>
                <c:pt idx="37131">
                  <c:v>43704.989583333401</c:v>
                </c:pt>
                <c:pt idx="37132">
                  <c:v>43705.010416666599</c:v>
                </c:pt>
                <c:pt idx="37133">
                  <c:v>43705.03125</c:v>
                </c:pt>
                <c:pt idx="37134">
                  <c:v>43705.052083333401</c:v>
                </c:pt>
                <c:pt idx="37135">
                  <c:v>43705.072916666599</c:v>
                </c:pt>
                <c:pt idx="37136">
                  <c:v>43705.09375</c:v>
                </c:pt>
                <c:pt idx="37137">
                  <c:v>43705.114583333401</c:v>
                </c:pt>
                <c:pt idx="37138">
                  <c:v>43705.135416666599</c:v>
                </c:pt>
                <c:pt idx="37139">
                  <c:v>43705.15625</c:v>
                </c:pt>
                <c:pt idx="37140">
                  <c:v>43705.177083333401</c:v>
                </c:pt>
                <c:pt idx="37141">
                  <c:v>43705.197916666599</c:v>
                </c:pt>
                <c:pt idx="37142">
                  <c:v>43705.21875</c:v>
                </c:pt>
                <c:pt idx="37143">
                  <c:v>43705.239583333401</c:v>
                </c:pt>
                <c:pt idx="37144">
                  <c:v>43705.260416666599</c:v>
                </c:pt>
                <c:pt idx="37145">
                  <c:v>43705.28125</c:v>
                </c:pt>
                <c:pt idx="37146">
                  <c:v>43705.302083333401</c:v>
                </c:pt>
                <c:pt idx="37147">
                  <c:v>43705.322916666599</c:v>
                </c:pt>
                <c:pt idx="37148">
                  <c:v>43705.34375</c:v>
                </c:pt>
                <c:pt idx="37149">
                  <c:v>43705.364583333401</c:v>
                </c:pt>
                <c:pt idx="37150">
                  <c:v>43705.385416666599</c:v>
                </c:pt>
                <c:pt idx="37151">
                  <c:v>43705.40625</c:v>
                </c:pt>
                <c:pt idx="37152">
                  <c:v>43705.427083333401</c:v>
                </c:pt>
                <c:pt idx="37153">
                  <c:v>43705.447916666599</c:v>
                </c:pt>
                <c:pt idx="37154">
                  <c:v>43705.46875</c:v>
                </c:pt>
                <c:pt idx="37155">
                  <c:v>43705.489583333401</c:v>
                </c:pt>
                <c:pt idx="37156">
                  <c:v>43705.510416666599</c:v>
                </c:pt>
                <c:pt idx="37157">
                  <c:v>43705.53125</c:v>
                </c:pt>
                <c:pt idx="37158">
                  <c:v>43705.552083333401</c:v>
                </c:pt>
                <c:pt idx="37159">
                  <c:v>43705.572916666599</c:v>
                </c:pt>
                <c:pt idx="37160">
                  <c:v>43705.59375</c:v>
                </c:pt>
                <c:pt idx="37161">
                  <c:v>43705.614583333401</c:v>
                </c:pt>
                <c:pt idx="37162">
                  <c:v>43705.635416666599</c:v>
                </c:pt>
                <c:pt idx="37163">
                  <c:v>43705.65625</c:v>
                </c:pt>
                <c:pt idx="37164">
                  <c:v>43705.677083333401</c:v>
                </c:pt>
                <c:pt idx="37165">
                  <c:v>43705.697916666599</c:v>
                </c:pt>
                <c:pt idx="37166">
                  <c:v>43705.71875</c:v>
                </c:pt>
                <c:pt idx="37167">
                  <c:v>43705.739583333401</c:v>
                </c:pt>
                <c:pt idx="37168">
                  <c:v>43705.760416666599</c:v>
                </c:pt>
                <c:pt idx="37169">
                  <c:v>43705.78125</c:v>
                </c:pt>
                <c:pt idx="37170">
                  <c:v>43705.802083333401</c:v>
                </c:pt>
                <c:pt idx="37171">
                  <c:v>43705.822916666599</c:v>
                </c:pt>
                <c:pt idx="37172">
                  <c:v>43705.84375</c:v>
                </c:pt>
                <c:pt idx="37173">
                  <c:v>43705.864583333401</c:v>
                </c:pt>
                <c:pt idx="37174">
                  <c:v>43705.885416666599</c:v>
                </c:pt>
                <c:pt idx="37175">
                  <c:v>43705.90625</c:v>
                </c:pt>
                <c:pt idx="37176">
                  <c:v>43705.927083333401</c:v>
                </c:pt>
                <c:pt idx="37177">
                  <c:v>43705.947916666599</c:v>
                </c:pt>
                <c:pt idx="37178">
                  <c:v>43705.96875</c:v>
                </c:pt>
                <c:pt idx="37179">
                  <c:v>43705.989583333401</c:v>
                </c:pt>
                <c:pt idx="37180">
                  <c:v>43706.010416666599</c:v>
                </c:pt>
                <c:pt idx="37181">
                  <c:v>43706.03125</c:v>
                </c:pt>
                <c:pt idx="37182">
                  <c:v>43706.052083333401</c:v>
                </c:pt>
                <c:pt idx="37183">
                  <c:v>43706.072916666599</c:v>
                </c:pt>
                <c:pt idx="37184">
                  <c:v>43706.09375</c:v>
                </c:pt>
                <c:pt idx="37185">
                  <c:v>43706.114583333401</c:v>
                </c:pt>
                <c:pt idx="37186">
                  <c:v>43706.135416666599</c:v>
                </c:pt>
                <c:pt idx="37187">
                  <c:v>43706.15625</c:v>
                </c:pt>
                <c:pt idx="37188">
                  <c:v>43706.177083333401</c:v>
                </c:pt>
                <c:pt idx="37189">
                  <c:v>43706.197916666599</c:v>
                </c:pt>
                <c:pt idx="37190">
                  <c:v>43706.21875</c:v>
                </c:pt>
                <c:pt idx="37191">
                  <c:v>43706.239583333401</c:v>
                </c:pt>
                <c:pt idx="37192">
                  <c:v>43706.260416666599</c:v>
                </c:pt>
                <c:pt idx="37193">
                  <c:v>43706.28125</c:v>
                </c:pt>
                <c:pt idx="37194">
                  <c:v>43706.302083333401</c:v>
                </c:pt>
                <c:pt idx="37195">
                  <c:v>43706.322916666599</c:v>
                </c:pt>
                <c:pt idx="37196">
                  <c:v>43706.34375</c:v>
                </c:pt>
                <c:pt idx="37197">
                  <c:v>43706.364583333401</c:v>
                </c:pt>
                <c:pt idx="37198">
                  <c:v>43706.385416666599</c:v>
                </c:pt>
                <c:pt idx="37199">
                  <c:v>43706.40625</c:v>
                </c:pt>
                <c:pt idx="37200">
                  <c:v>43706.427083333401</c:v>
                </c:pt>
                <c:pt idx="37201">
                  <c:v>43706.447916666599</c:v>
                </c:pt>
                <c:pt idx="37202">
                  <c:v>43706.46875</c:v>
                </c:pt>
                <c:pt idx="37203">
                  <c:v>43706.489583333401</c:v>
                </c:pt>
                <c:pt idx="37204">
                  <c:v>43706.510416666599</c:v>
                </c:pt>
                <c:pt idx="37205">
                  <c:v>43706.53125</c:v>
                </c:pt>
                <c:pt idx="37206">
                  <c:v>43706.552083333401</c:v>
                </c:pt>
                <c:pt idx="37207">
                  <c:v>43706.572916666599</c:v>
                </c:pt>
                <c:pt idx="37208">
                  <c:v>43706.59375</c:v>
                </c:pt>
                <c:pt idx="37209">
                  <c:v>43706.614583333401</c:v>
                </c:pt>
                <c:pt idx="37210">
                  <c:v>43706.635416666599</c:v>
                </c:pt>
                <c:pt idx="37211">
                  <c:v>43706.65625</c:v>
                </c:pt>
                <c:pt idx="37212">
                  <c:v>43706.677083333401</c:v>
                </c:pt>
                <c:pt idx="37213">
                  <c:v>43706.697916666599</c:v>
                </c:pt>
                <c:pt idx="37214">
                  <c:v>43706.71875</c:v>
                </c:pt>
                <c:pt idx="37215">
                  <c:v>43706.739583333401</c:v>
                </c:pt>
                <c:pt idx="37216">
                  <c:v>43706.760416666599</c:v>
                </c:pt>
                <c:pt idx="37217">
                  <c:v>43706.78125</c:v>
                </c:pt>
                <c:pt idx="37218">
                  <c:v>43706.802083333401</c:v>
                </c:pt>
                <c:pt idx="37219">
                  <c:v>43706.822916666599</c:v>
                </c:pt>
                <c:pt idx="37220">
                  <c:v>43706.84375</c:v>
                </c:pt>
                <c:pt idx="37221">
                  <c:v>43706.864583333401</c:v>
                </c:pt>
                <c:pt idx="37222">
                  <c:v>43706.885416666599</c:v>
                </c:pt>
                <c:pt idx="37223">
                  <c:v>43706.90625</c:v>
                </c:pt>
                <c:pt idx="37224">
                  <c:v>43706.927083333401</c:v>
                </c:pt>
                <c:pt idx="37225">
                  <c:v>43706.947916666599</c:v>
                </c:pt>
                <c:pt idx="37226">
                  <c:v>43706.96875</c:v>
                </c:pt>
                <c:pt idx="37227">
                  <c:v>43706.989583333401</c:v>
                </c:pt>
                <c:pt idx="37228">
                  <c:v>43707.010416666599</c:v>
                </c:pt>
                <c:pt idx="37229">
                  <c:v>43707.03125</c:v>
                </c:pt>
                <c:pt idx="37230">
                  <c:v>43707.052083333401</c:v>
                </c:pt>
                <c:pt idx="37231">
                  <c:v>43707.072916666599</c:v>
                </c:pt>
                <c:pt idx="37232">
                  <c:v>43707.09375</c:v>
                </c:pt>
                <c:pt idx="37233">
                  <c:v>43707.114583333401</c:v>
                </c:pt>
                <c:pt idx="37234">
                  <c:v>43707.135416666599</c:v>
                </c:pt>
                <c:pt idx="37235">
                  <c:v>43707.15625</c:v>
                </c:pt>
                <c:pt idx="37236">
                  <c:v>43707.177083333401</c:v>
                </c:pt>
                <c:pt idx="37237">
                  <c:v>43707.197916666599</c:v>
                </c:pt>
                <c:pt idx="37238">
                  <c:v>43707.21875</c:v>
                </c:pt>
                <c:pt idx="37239">
                  <c:v>43707.239583333401</c:v>
                </c:pt>
                <c:pt idx="37240">
                  <c:v>43707.260416666599</c:v>
                </c:pt>
                <c:pt idx="37241">
                  <c:v>43707.28125</c:v>
                </c:pt>
                <c:pt idx="37242">
                  <c:v>43707.302083333401</c:v>
                </c:pt>
                <c:pt idx="37243">
                  <c:v>43707.322916666599</c:v>
                </c:pt>
                <c:pt idx="37244">
                  <c:v>43707.34375</c:v>
                </c:pt>
                <c:pt idx="37245">
                  <c:v>43707.364583333401</c:v>
                </c:pt>
                <c:pt idx="37246">
                  <c:v>43707.385416666599</c:v>
                </c:pt>
                <c:pt idx="37247">
                  <c:v>43707.40625</c:v>
                </c:pt>
                <c:pt idx="37248">
                  <c:v>43707.427083333401</c:v>
                </c:pt>
                <c:pt idx="37249">
                  <c:v>43707.447916666599</c:v>
                </c:pt>
                <c:pt idx="37250">
                  <c:v>43707.46875</c:v>
                </c:pt>
                <c:pt idx="37251">
                  <c:v>43707.489583333401</c:v>
                </c:pt>
                <c:pt idx="37252">
                  <c:v>43707.510416666599</c:v>
                </c:pt>
                <c:pt idx="37253">
                  <c:v>43707.53125</c:v>
                </c:pt>
                <c:pt idx="37254">
                  <c:v>43707.552083333401</c:v>
                </c:pt>
                <c:pt idx="37255">
                  <c:v>43707.572916666599</c:v>
                </c:pt>
                <c:pt idx="37256">
                  <c:v>43707.59375</c:v>
                </c:pt>
                <c:pt idx="37257">
                  <c:v>43707.614583333401</c:v>
                </c:pt>
                <c:pt idx="37258">
                  <c:v>43707.635416666599</c:v>
                </c:pt>
                <c:pt idx="37259">
                  <c:v>43707.65625</c:v>
                </c:pt>
                <c:pt idx="37260">
                  <c:v>43707.677083333401</c:v>
                </c:pt>
                <c:pt idx="37261">
                  <c:v>43707.697916666599</c:v>
                </c:pt>
                <c:pt idx="37262">
                  <c:v>43707.71875</c:v>
                </c:pt>
                <c:pt idx="37263">
                  <c:v>43707.739583333401</c:v>
                </c:pt>
                <c:pt idx="37264">
                  <c:v>43707.760416666599</c:v>
                </c:pt>
                <c:pt idx="37265">
                  <c:v>43707.78125</c:v>
                </c:pt>
                <c:pt idx="37266">
                  <c:v>43707.802083333401</c:v>
                </c:pt>
                <c:pt idx="37267">
                  <c:v>43707.822916666599</c:v>
                </c:pt>
                <c:pt idx="37268">
                  <c:v>43707.84375</c:v>
                </c:pt>
                <c:pt idx="37269">
                  <c:v>43707.864583333401</c:v>
                </c:pt>
                <c:pt idx="37270">
                  <c:v>43707.885416666599</c:v>
                </c:pt>
                <c:pt idx="37271">
                  <c:v>43707.90625</c:v>
                </c:pt>
                <c:pt idx="37272">
                  <c:v>43707.927083333401</c:v>
                </c:pt>
                <c:pt idx="37273">
                  <c:v>43707.947916666599</c:v>
                </c:pt>
                <c:pt idx="37274">
                  <c:v>43707.96875</c:v>
                </c:pt>
                <c:pt idx="37275">
                  <c:v>43707.989583333401</c:v>
                </c:pt>
                <c:pt idx="37276">
                  <c:v>43708.010416666599</c:v>
                </c:pt>
                <c:pt idx="37277">
                  <c:v>43708.03125</c:v>
                </c:pt>
                <c:pt idx="37278">
                  <c:v>43708.052083333401</c:v>
                </c:pt>
                <c:pt idx="37279">
                  <c:v>43708.072916666599</c:v>
                </c:pt>
                <c:pt idx="37280">
                  <c:v>43708.09375</c:v>
                </c:pt>
                <c:pt idx="37281">
                  <c:v>43708.114583333401</c:v>
                </c:pt>
                <c:pt idx="37282">
                  <c:v>43708.135416666599</c:v>
                </c:pt>
                <c:pt idx="37283">
                  <c:v>43708.15625</c:v>
                </c:pt>
                <c:pt idx="37284">
                  <c:v>43708.177083333401</c:v>
                </c:pt>
                <c:pt idx="37285">
                  <c:v>43708.197916666599</c:v>
                </c:pt>
                <c:pt idx="37286">
                  <c:v>43708.21875</c:v>
                </c:pt>
                <c:pt idx="37287">
                  <c:v>43708.239583333401</c:v>
                </c:pt>
                <c:pt idx="37288">
                  <c:v>43708.260416666599</c:v>
                </c:pt>
                <c:pt idx="37289">
                  <c:v>43708.28125</c:v>
                </c:pt>
                <c:pt idx="37290">
                  <c:v>43708.302083333401</c:v>
                </c:pt>
                <c:pt idx="37291">
                  <c:v>43708.322916666599</c:v>
                </c:pt>
                <c:pt idx="37292">
                  <c:v>43708.34375</c:v>
                </c:pt>
                <c:pt idx="37293">
                  <c:v>43708.364583333401</c:v>
                </c:pt>
                <c:pt idx="37294">
                  <c:v>43708.385416666599</c:v>
                </c:pt>
                <c:pt idx="37295">
                  <c:v>43708.40625</c:v>
                </c:pt>
                <c:pt idx="37296">
                  <c:v>43708.427083333401</c:v>
                </c:pt>
                <c:pt idx="37297">
                  <c:v>43708.447916666599</c:v>
                </c:pt>
                <c:pt idx="37298">
                  <c:v>43708.46875</c:v>
                </c:pt>
                <c:pt idx="37299">
                  <c:v>43708.489583333401</c:v>
                </c:pt>
                <c:pt idx="37300">
                  <c:v>43708.510416666599</c:v>
                </c:pt>
                <c:pt idx="37301">
                  <c:v>43708.53125</c:v>
                </c:pt>
                <c:pt idx="37302">
                  <c:v>43708.552083333401</c:v>
                </c:pt>
                <c:pt idx="37303">
                  <c:v>43708.572916666599</c:v>
                </c:pt>
                <c:pt idx="37304">
                  <c:v>43708.59375</c:v>
                </c:pt>
                <c:pt idx="37305">
                  <c:v>43708.614583333401</c:v>
                </c:pt>
                <c:pt idx="37306">
                  <c:v>43708.635416666599</c:v>
                </c:pt>
                <c:pt idx="37307">
                  <c:v>43708.65625</c:v>
                </c:pt>
                <c:pt idx="37308">
                  <c:v>43708.677083333401</c:v>
                </c:pt>
                <c:pt idx="37309">
                  <c:v>43708.697916666599</c:v>
                </c:pt>
                <c:pt idx="37310">
                  <c:v>43708.71875</c:v>
                </c:pt>
                <c:pt idx="37311">
                  <c:v>43708.739583333401</c:v>
                </c:pt>
                <c:pt idx="37312">
                  <c:v>43708.760416666599</c:v>
                </c:pt>
                <c:pt idx="37313">
                  <c:v>43708.78125</c:v>
                </c:pt>
                <c:pt idx="37314">
                  <c:v>43708.802083333401</c:v>
                </c:pt>
                <c:pt idx="37315">
                  <c:v>43708.822916666599</c:v>
                </c:pt>
                <c:pt idx="37316">
                  <c:v>43708.84375</c:v>
                </c:pt>
                <c:pt idx="37317">
                  <c:v>43708.864583333401</c:v>
                </c:pt>
                <c:pt idx="37318">
                  <c:v>43708.885416666599</c:v>
                </c:pt>
                <c:pt idx="37319">
                  <c:v>43708.90625</c:v>
                </c:pt>
                <c:pt idx="37320">
                  <c:v>43708.927083333401</c:v>
                </c:pt>
                <c:pt idx="37321">
                  <c:v>43708.947916666599</c:v>
                </c:pt>
                <c:pt idx="37322">
                  <c:v>43708.96875</c:v>
                </c:pt>
                <c:pt idx="37323">
                  <c:v>43708.989583333401</c:v>
                </c:pt>
                <c:pt idx="37324">
                  <c:v>43709.010416666599</c:v>
                </c:pt>
                <c:pt idx="37325">
                  <c:v>43709.03125</c:v>
                </c:pt>
                <c:pt idx="37326">
                  <c:v>43709.052083333401</c:v>
                </c:pt>
                <c:pt idx="37327">
                  <c:v>43709.072916666599</c:v>
                </c:pt>
                <c:pt idx="37328">
                  <c:v>43709.09375</c:v>
                </c:pt>
                <c:pt idx="37329">
                  <c:v>43709.114583333401</c:v>
                </c:pt>
                <c:pt idx="37330">
                  <c:v>43709.135416666599</c:v>
                </c:pt>
                <c:pt idx="37331">
                  <c:v>43709.15625</c:v>
                </c:pt>
                <c:pt idx="37332">
                  <c:v>43709.177083333401</c:v>
                </c:pt>
                <c:pt idx="37333">
                  <c:v>43709.197916666599</c:v>
                </c:pt>
                <c:pt idx="37334">
                  <c:v>43709.21875</c:v>
                </c:pt>
                <c:pt idx="37335">
                  <c:v>43709.239583333401</c:v>
                </c:pt>
                <c:pt idx="37336">
                  <c:v>43709.260416666599</c:v>
                </c:pt>
                <c:pt idx="37337">
                  <c:v>43709.28125</c:v>
                </c:pt>
                <c:pt idx="37338">
                  <c:v>43709.302083333401</c:v>
                </c:pt>
                <c:pt idx="37339">
                  <c:v>43709.322916666599</c:v>
                </c:pt>
                <c:pt idx="37340">
                  <c:v>43709.34375</c:v>
                </c:pt>
                <c:pt idx="37341">
                  <c:v>43709.364583333401</c:v>
                </c:pt>
                <c:pt idx="37342">
                  <c:v>43709.385416666599</c:v>
                </c:pt>
                <c:pt idx="37343">
                  <c:v>43709.40625</c:v>
                </c:pt>
                <c:pt idx="37344">
                  <c:v>43709.427083333401</c:v>
                </c:pt>
                <c:pt idx="37345">
                  <c:v>43709.447916666599</c:v>
                </c:pt>
                <c:pt idx="37346">
                  <c:v>43709.46875</c:v>
                </c:pt>
                <c:pt idx="37347">
                  <c:v>43709.489583333401</c:v>
                </c:pt>
                <c:pt idx="37348">
                  <c:v>43709.510416666599</c:v>
                </c:pt>
                <c:pt idx="37349">
                  <c:v>43709.53125</c:v>
                </c:pt>
                <c:pt idx="37350">
                  <c:v>43709.552083333401</c:v>
                </c:pt>
                <c:pt idx="37351">
                  <c:v>43709.572916666599</c:v>
                </c:pt>
                <c:pt idx="37352">
                  <c:v>43709.59375</c:v>
                </c:pt>
                <c:pt idx="37353">
                  <c:v>43709.614583333401</c:v>
                </c:pt>
                <c:pt idx="37354">
                  <c:v>43709.635416666599</c:v>
                </c:pt>
                <c:pt idx="37355">
                  <c:v>43709.65625</c:v>
                </c:pt>
                <c:pt idx="37356">
                  <c:v>43709.677083333401</c:v>
                </c:pt>
                <c:pt idx="37357">
                  <c:v>43709.697916666599</c:v>
                </c:pt>
                <c:pt idx="37358">
                  <c:v>43709.71875</c:v>
                </c:pt>
                <c:pt idx="37359">
                  <c:v>43709.739583333401</c:v>
                </c:pt>
                <c:pt idx="37360">
                  <c:v>43709.760416666599</c:v>
                </c:pt>
                <c:pt idx="37361">
                  <c:v>43709.78125</c:v>
                </c:pt>
                <c:pt idx="37362">
                  <c:v>43709.802083333401</c:v>
                </c:pt>
                <c:pt idx="37363">
                  <c:v>43709.822916666599</c:v>
                </c:pt>
                <c:pt idx="37364">
                  <c:v>43709.84375</c:v>
                </c:pt>
                <c:pt idx="37365">
                  <c:v>43709.864583333401</c:v>
                </c:pt>
                <c:pt idx="37366">
                  <c:v>43709.885416666599</c:v>
                </c:pt>
                <c:pt idx="37367">
                  <c:v>43709.90625</c:v>
                </c:pt>
                <c:pt idx="37368">
                  <c:v>43709.927083333401</c:v>
                </c:pt>
                <c:pt idx="37369">
                  <c:v>43709.947916666599</c:v>
                </c:pt>
                <c:pt idx="37370">
                  <c:v>43709.96875</c:v>
                </c:pt>
                <c:pt idx="37371">
                  <c:v>43709.989583333401</c:v>
                </c:pt>
                <c:pt idx="37372">
                  <c:v>43710.010416666599</c:v>
                </c:pt>
                <c:pt idx="37373">
                  <c:v>43710.03125</c:v>
                </c:pt>
                <c:pt idx="37374">
                  <c:v>43710.052083333401</c:v>
                </c:pt>
                <c:pt idx="37375">
                  <c:v>43710.072916666599</c:v>
                </c:pt>
                <c:pt idx="37376">
                  <c:v>43710.09375</c:v>
                </c:pt>
                <c:pt idx="37377">
                  <c:v>43710.114583333401</c:v>
                </c:pt>
                <c:pt idx="37378">
                  <c:v>43710.135416666599</c:v>
                </c:pt>
                <c:pt idx="37379">
                  <c:v>43710.15625</c:v>
                </c:pt>
                <c:pt idx="37380">
                  <c:v>43710.177083333401</c:v>
                </c:pt>
                <c:pt idx="37381">
                  <c:v>43710.197916666599</c:v>
                </c:pt>
                <c:pt idx="37382">
                  <c:v>43710.21875</c:v>
                </c:pt>
                <c:pt idx="37383">
                  <c:v>43710.239583333401</c:v>
                </c:pt>
                <c:pt idx="37384">
                  <c:v>43710.260416666599</c:v>
                </c:pt>
                <c:pt idx="37385">
                  <c:v>43710.28125</c:v>
                </c:pt>
                <c:pt idx="37386">
                  <c:v>43710.302083333401</c:v>
                </c:pt>
                <c:pt idx="37387">
                  <c:v>43710.322916666599</c:v>
                </c:pt>
                <c:pt idx="37388">
                  <c:v>43710.34375</c:v>
                </c:pt>
                <c:pt idx="37389">
                  <c:v>43710.364583333401</c:v>
                </c:pt>
                <c:pt idx="37390">
                  <c:v>43710.385416666599</c:v>
                </c:pt>
                <c:pt idx="37391">
                  <c:v>43710.40625</c:v>
                </c:pt>
                <c:pt idx="37392">
                  <c:v>43710.427083333401</c:v>
                </c:pt>
                <c:pt idx="37393">
                  <c:v>43710.447916666599</c:v>
                </c:pt>
                <c:pt idx="37394">
                  <c:v>43710.46875</c:v>
                </c:pt>
                <c:pt idx="37395">
                  <c:v>43710.489583333401</c:v>
                </c:pt>
                <c:pt idx="37396">
                  <c:v>43710.510416666599</c:v>
                </c:pt>
                <c:pt idx="37397">
                  <c:v>43710.53125</c:v>
                </c:pt>
                <c:pt idx="37398">
                  <c:v>43710.552083333401</c:v>
                </c:pt>
                <c:pt idx="37399">
                  <c:v>43710.572916666599</c:v>
                </c:pt>
                <c:pt idx="37400">
                  <c:v>43710.59375</c:v>
                </c:pt>
                <c:pt idx="37401">
                  <c:v>43710.614583333401</c:v>
                </c:pt>
                <c:pt idx="37402">
                  <c:v>43710.635416666599</c:v>
                </c:pt>
                <c:pt idx="37403">
                  <c:v>43710.65625</c:v>
                </c:pt>
                <c:pt idx="37404">
                  <c:v>43710.677083333401</c:v>
                </c:pt>
                <c:pt idx="37405">
                  <c:v>43710.697916666599</c:v>
                </c:pt>
                <c:pt idx="37406">
                  <c:v>43710.71875</c:v>
                </c:pt>
                <c:pt idx="37407">
                  <c:v>43710.739583333401</c:v>
                </c:pt>
                <c:pt idx="37408">
                  <c:v>43710.760416666599</c:v>
                </c:pt>
                <c:pt idx="37409">
                  <c:v>43710.78125</c:v>
                </c:pt>
                <c:pt idx="37410">
                  <c:v>43710.802083333401</c:v>
                </c:pt>
                <c:pt idx="37411">
                  <c:v>43710.822916666599</c:v>
                </c:pt>
                <c:pt idx="37412">
                  <c:v>43710.84375</c:v>
                </c:pt>
                <c:pt idx="37413">
                  <c:v>43710.864583333401</c:v>
                </c:pt>
                <c:pt idx="37414">
                  <c:v>43710.885416666599</c:v>
                </c:pt>
                <c:pt idx="37415">
                  <c:v>43710.90625</c:v>
                </c:pt>
                <c:pt idx="37416">
                  <c:v>43710.927083333401</c:v>
                </c:pt>
                <c:pt idx="37417">
                  <c:v>43710.947916666599</c:v>
                </c:pt>
                <c:pt idx="37418">
                  <c:v>43710.96875</c:v>
                </c:pt>
                <c:pt idx="37419">
                  <c:v>43710.989583333401</c:v>
                </c:pt>
                <c:pt idx="37420">
                  <c:v>43711.010416666599</c:v>
                </c:pt>
                <c:pt idx="37421">
                  <c:v>43711.03125</c:v>
                </c:pt>
                <c:pt idx="37422">
                  <c:v>43711.052083333401</c:v>
                </c:pt>
                <c:pt idx="37423">
                  <c:v>43711.072916666599</c:v>
                </c:pt>
                <c:pt idx="37424">
                  <c:v>43711.09375</c:v>
                </c:pt>
                <c:pt idx="37425">
                  <c:v>43711.114583333401</c:v>
                </c:pt>
                <c:pt idx="37426">
                  <c:v>43711.135416666599</c:v>
                </c:pt>
                <c:pt idx="37427">
                  <c:v>43711.15625</c:v>
                </c:pt>
                <c:pt idx="37428">
                  <c:v>43711.177083333401</c:v>
                </c:pt>
                <c:pt idx="37429">
                  <c:v>43711.197916666599</c:v>
                </c:pt>
                <c:pt idx="37430">
                  <c:v>43711.21875</c:v>
                </c:pt>
                <c:pt idx="37431">
                  <c:v>43711.239583333401</c:v>
                </c:pt>
                <c:pt idx="37432">
                  <c:v>43711.260416666599</c:v>
                </c:pt>
                <c:pt idx="37433">
                  <c:v>43711.28125</c:v>
                </c:pt>
                <c:pt idx="37434">
                  <c:v>43711.302083333401</c:v>
                </c:pt>
                <c:pt idx="37435">
                  <c:v>43711.322916666599</c:v>
                </c:pt>
                <c:pt idx="37436">
                  <c:v>43711.34375</c:v>
                </c:pt>
                <c:pt idx="37437">
                  <c:v>43711.364583333401</c:v>
                </c:pt>
                <c:pt idx="37438">
                  <c:v>43711.385416666599</c:v>
                </c:pt>
                <c:pt idx="37439">
                  <c:v>43711.40625</c:v>
                </c:pt>
                <c:pt idx="37440">
                  <c:v>43711.427083333401</c:v>
                </c:pt>
                <c:pt idx="37441">
                  <c:v>43711.447916666599</c:v>
                </c:pt>
                <c:pt idx="37442">
                  <c:v>43711.46875</c:v>
                </c:pt>
                <c:pt idx="37443">
                  <c:v>43711.489583333401</c:v>
                </c:pt>
                <c:pt idx="37444">
                  <c:v>43711.510416666599</c:v>
                </c:pt>
                <c:pt idx="37445">
                  <c:v>43711.53125</c:v>
                </c:pt>
                <c:pt idx="37446">
                  <c:v>43711.552083333401</c:v>
                </c:pt>
                <c:pt idx="37447">
                  <c:v>43711.572916666599</c:v>
                </c:pt>
                <c:pt idx="37448">
                  <c:v>43711.59375</c:v>
                </c:pt>
                <c:pt idx="37449">
                  <c:v>43711.614583333401</c:v>
                </c:pt>
                <c:pt idx="37450">
                  <c:v>43711.635416666599</c:v>
                </c:pt>
                <c:pt idx="37451">
                  <c:v>43711.65625</c:v>
                </c:pt>
                <c:pt idx="37452">
                  <c:v>43711.677083333401</c:v>
                </c:pt>
                <c:pt idx="37453">
                  <c:v>43711.697916666599</c:v>
                </c:pt>
                <c:pt idx="37454">
                  <c:v>43711.71875</c:v>
                </c:pt>
                <c:pt idx="37455">
                  <c:v>43711.739583333401</c:v>
                </c:pt>
                <c:pt idx="37456">
                  <c:v>43711.760416666599</c:v>
                </c:pt>
                <c:pt idx="37457">
                  <c:v>43711.78125</c:v>
                </c:pt>
                <c:pt idx="37458">
                  <c:v>43711.802083333401</c:v>
                </c:pt>
                <c:pt idx="37459">
                  <c:v>43711.822916666599</c:v>
                </c:pt>
                <c:pt idx="37460">
                  <c:v>43711.84375</c:v>
                </c:pt>
                <c:pt idx="37461">
                  <c:v>43711.864583333401</c:v>
                </c:pt>
                <c:pt idx="37462">
                  <c:v>43711.885416666599</c:v>
                </c:pt>
                <c:pt idx="37463">
                  <c:v>43711.90625</c:v>
                </c:pt>
                <c:pt idx="37464">
                  <c:v>43711.927083333401</c:v>
                </c:pt>
                <c:pt idx="37465">
                  <c:v>43711.947916666599</c:v>
                </c:pt>
                <c:pt idx="37466">
                  <c:v>43711.96875</c:v>
                </c:pt>
                <c:pt idx="37467">
                  <c:v>43711.989583333401</c:v>
                </c:pt>
                <c:pt idx="37468">
                  <c:v>43712.010416666599</c:v>
                </c:pt>
                <c:pt idx="37469">
                  <c:v>43712.03125</c:v>
                </c:pt>
                <c:pt idx="37470">
                  <c:v>43712.052083333401</c:v>
                </c:pt>
                <c:pt idx="37471">
                  <c:v>43712.072916666599</c:v>
                </c:pt>
                <c:pt idx="37472">
                  <c:v>43712.09375</c:v>
                </c:pt>
                <c:pt idx="37473">
                  <c:v>43712.114583333401</c:v>
                </c:pt>
                <c:pt idx="37474">
                  <c:v>43712.135416666599</c:v>
                </c:pt>
                <c:pt idx="37475">
                  <c:v>43712.15625</c:v>
                </c:pt>
                <c:pt idx="37476">
                  <c:v>43712.177083333401</c:v>
                </c:pt>
                <c:pt idx="37477">
                  <c:v>43712.197916666599</c:v>
                </c:pt>
                <c:pt idx="37478">
                  <c:v>43712.21875</c:v>
                </c:pt>
                <c:pt idx="37479">
                  <c:v>43712.239583333401</c:v>
                </c:pt>
                <c:pt idx="37480">
                  <c:v>43712.260416666599</c:v>
                </c:pt>
                <c:pt idx="37481">
                  <c:v>43712.28125</c:v>
                </c:pt>
                <c:pt idx="37482">
                  <c:v>43712.302083333401</c:v>
                </c:pt>
                <c:pt idx="37483">
                  <c:v>43712.322916666599</c:v>
                </c:pt>
                <c:pt idx="37484">
                  <c:v>43712.34375</c:v>
                </c:pt>
                <c:pt idx="37485">
                  <c:v>43712.364583333401</c:v>
                </c:pt>
                <c:pt idx="37486">
                  <c:v>43712.385416666599</c:v>
                </c:pt>
                <c:pt idx="37487">
                  <c:v>43712.40625</c:v>
                </c:pt>
                <c:pt idx="37488">
                  <c:v>43712.427083333401</c:v>
                </c:pt>
                <c:pt idx="37489">
                  <c:v>43712.447916666599</c:v>
                </c:pt>
                <c:pt idx="37490">
                  <c:v>43712.46875</c:v>
                </c:pt>
                <c:pt idx="37491">
                  <c:v>43712.489583333401</c:v>
                </c:pt>
                <c:pt idx="37492">
                  <c:v>43712.510416666599</c:v>
                </c:pt>
                <c:pt idx="37493">
                  <c:v>43712.53125</c:v>
                </c:pt>
                <c:pt idx="37494">
                  <c:v>43712.552083333401</c:v>
                </c:pt>
                <c:pt idx="37495">
                  <c:v>43712.572916666599</c:v>
                </c:pt>
                <c:pt idx="37496">
                  <c:v>43712.59375</c:v>
                </c:pt>
                <c:pt idx="37497">
                  <c:v>43712.614583333401</c:v>
                </c:pt>
                <c:pt idx="37498">
                  <c:v>43712.635416666599</c:v>
                </c:pt>
                <c:pt idx="37499">
                  <c:v>43712.65625</c:v>
                </c:pt>
                <c:pt idx="37500">
                  <c:v>43712.677083333401</c:v>
                </c:pt>
                <c:pt idx="37501">
                  <c:v>43712.697916666599</c:v>
                </c:pt>
                <c:pt idx="37502">
                  <c:v>43712.71875</c:v>
                </c:pt>
                <c:pt idx="37503">
                  <c:v>43712.739583333401</c:v>
                </c:pt>
                <c:pt idx="37504">
                  <c:v>43712.760416666599</c:v>
                </c:pt>
                <c:pt idx="37505">
                  <c:v>43712.78125</c:v>
                </c:pt>
                <c:pt idx="37506">
                  <c:v>43712.802083333401</c:v>
                </c:pt>
                <c:pt idx="37507">
                  <c:v>43712.822916666599</c:v>
                </c:pt>
                <c:pt idx="37508">
                  <c:v>43712.84375</c:v>
                </c:pt>
                <c:pt idx="37509">
                  <c:v>43712.864583333401</c:v>
                </c:pt>
                <c:pt idx="37510">
                  <c:v>43712.885416666599</c:v>
                </c:pt>
                <c:pt idx="37511">
                  <c:v>43712.90625</c:v>
                </c:pt>
                <c:pt idx="37512">
                  <c:v>43712.927083333401</c:v>
                </c:pt>
                <c:pt idx="37513">
                  <c:v>43712.947916666599</c:v>
                </c:pt>
                <c:pt idx="37514">
                  <c:v>43712.96875</c:v>
                </c:pt>
                <c:pt idx="37515">
                  <c:v>43712.989583333401</c:v>
                </c:pt>
                <c:pt idx="37516">
                  <c:v>43713.010416666599</c:v>
                </c:pt>
                <c:pt idx="37517">
                  <c:v>43713.03125</c:v>
                </c:pt>
                <c:pt idx="37518">
                  <c:v>43713.052083333401</c:v>
                </c:pt>
                <c:pt idx="37519">
                  <c:v>43713.072916666599</c:v>
                </c:pt>
                <c:pt idx="37520">
                  <c:v>43713.09375</c:v>
                </c:pt>
                <c:pt idx="37521">
                  <c:v>43713.114583333401</c:v>
                </c:pt>
                <c:pt idx="37522">
                  <c:v>43713.135416666599</c:v>
                </c:pt>
                <c:pt idx="37523">
                  <c:v>43713.15625</c:v>
                </c:pt>
                <c:pt idx="37524">
                  <c:v>43713.177083333401</c:v>
                </c:pt>
                <c:pt idx="37525">
                  <c:v>43713.197916666599</c:v>
                </c:pt>
                <c:pt idx="37526">
                  <c:v>43713.21875</c:v>
                </c:pt>
                <c:pt idx="37527">
                  <c:v>43713.239583333401</c:v>
                </c:pt>
                <c:pt idx="37528">
                  <c:v>43713.260416666599</c:v>
                </c:pt>
                <c:pt idx="37529">
                  <c:v>43713.28125</c:v>
                </c:pt>
                <c:pt idx="37530">
                  <c:v>43713.302083333401</c:v>
                </c:pt>
                <c:pt idx="37531">
                  <c:v>43713.322916666599</c:v>
                </c:pt>
                <c:pt idx="37532">
                  <c:v>43713.34375</c:v>
                </c:pt>
                <c:pt idx="37533">
                  <c:v>43713.364583333401</c:v>
                </c:pt>
                <c:pt idx="37534">
                  <c:v>43713.385416666599</c:v>
                </c:pt>
                <c:pt idx="37535">
                  <c:v>43713.40625</c:v>
                </c:pt>
                <c:pt idx="37536">
                  <c:v>43713.427083333401</c:v>
                </c:pt>
                <c:pt idx="37537">
                  <c:v>43713.447916666599</c:v>
                </c:pt>
                <c:pt idx="37538">
                  <c:v>43713.46875</c:v>
                </c:pt>
                <c:pt idx="37539">
                  <c:v>43713.489583333401</c:v>
                </c:pt>
                <c:pt idx="37540">
                  <c:v>43713.510416666599</c:v>
                </c:pt>
                <c:pt idx="37541">
                  <c:v>43713.53125</c:v>
                </c:pt>
                <c:pt idx="37542">
                  <c:v>43713.552083333401</c:v>
                </c:pt>
                <c:pt idx="37543">
                  <c:v>43713.572916666599</c:v>
                </c:pt>
                <c:pt idx="37544">
                  <c:v>43713.59375</c:v>
                </c:pt>
                <c:pt idx="37545">
                  <c:v>43713.614583333401</c:v>
                </c:pt>
                <c:pt idx="37546">
                  <c:v>43713.635416666599</c:v>
                </c:pt>
                <c:pt idx="37547">
                  <c:v>43713.65625</c:v>
                </c:pt>
                <c:pt idx="37548">
                  <c:v>43713.677083333401</c:v>
                </c:pt>
                <c:pt idx="37549">
                  <c:v>43713.697916666599</c:v>
                </c:pt>
                <c:pt idx="37550">
                  <c:v>43713.71875</c:v>
                </c:pt>
                <c:pt idx="37551">
                  <c:v>43713.739583333401</c:v>
                </c:pt>
                <c:pt idx="37552">
                  <c:v>43713.760416666599</c:v>
                </c:pt>
                <c:pt idx="37553">
                  <c:v>43713.78125</c:v>
                </c:pt>
                <c:pt idx="37554">
                  <c:v>43713.802083333401</c:v>
                </c:pt>
                <c:pt idx="37555">
                  <c:v>43713.822916666599</c:v>
                </c:pt>
                <c:pt idx="37556">
                  <c:v>43713.84375</c:v>
                </c:pt>
                <c:pt idx="37557">
                  <c:v>43713.864583333401</c:v>
                </c:pt>
                <c:pt idx="37558">
                  <c:v>43713.885416666599</c:v>
                </c:pt>
                <c:pt idx="37559">
                  <c:v>43713.90625</c:v>
                </c:pt>
                <c:pt idx="37560">
                  <c:v>43713.927083333401</c:v>
                </c:pt>
                <c:pt idx="37561">
                  <c:v>43713.947916666599</c:v>
                </c:pt>
                <c:pt idx="37562">
                  <c:v>43713.96875</c:v>
                </c:pt>
                <c:pt idx="37563">
                  <c:v>43713.989583333401</c:v>
                </c:pt>
                <c:pt idx="37564">
                  <c:v>43714.010416666599</c:v>
                </c:pt>
                <c:pt idx="37565">
                  <c:v>43714.03125</c:v>
                </c:pt>
                <c:pt idx="37566">
                  <c:v>43714.052083333401</c:v>
                </c:pt>
                <c:pt idx="37567">
                  <c:v>43714.072916666599</c:v>
                </c:pt>
                <c:pt idx="37568">
                  <c:v>43714.09375</c:v>
                </c:pt>
                <c:pt idx="37569">
                  <c:v>43714.114583333401</c:v>
                </c:pt>
                <c:pt idx="37570">
                  <c:v>43714.135416666599</c:v>
                </c:pt>
                <c:pt idx="37571">
                  <c:v>43714.15625</c:v>
                </c:pt>
                <c:pt idx="37572">
                  <c:v>43714.177083333401</c:v>
                </c:pt>
                <c:pt idx="37573">
                  <c:v>43714.197916666599</c:v>
                </c:pt>
                <c:pt idx="37574">
                  <c:v>43714.21875</c:v>
                </c:pt>
                <c:pt idx="37575">
                  <c:v>43714.239583333401</c:v>
                </c:pt>
                <c:pt idx="37576">
                  <c:v>43714.260416666599</c:v>
                </c:pt>
                <c:pt idx="37577">
                  <c:v>43714.28125</c:v>
                </c:pt>
                <c:pt idx="37578">
                  <c:v>43714.302083333401</c:v>
                </c:pt>
                <c:pt idx="37579">
                  <c:v>43714.322916666599</c:v>
                </c:pt>
                <c:pt idx="37580">
                  <c:v>43714.34375</c:v>
                </c:pt>
                <c:pt idx="37581">
                  <c:v>43714.364583333401</c:v>
                </c:pt>
                <c:pt idx="37582">
                  <c:v>43714.385416666599</c:v>
                </c:pt>
                <c:pt idx="37583">
                  <c:v>43714.40625</c:v>
                </c:pt>
                <c:pt idx="37584">
                  <c:v>43714.427083333401</c:v>
                </c:pt>
                <c:pt idx="37585">
                  <c:v>43714.447916666599</c:v>
                </c:pt>
                <c:pt idx="37586">
                  <c:v>43714.46875</c:v>
                </c:pt>
                <c:pt idx="37587">
                  <c:v>43714.489583333401</c:v>
                </c:pt>
                <c:pt idx="37588">
                  <c:v>43714.510416666599</c:v>
                </c:pt>
                <c:pt idx="37589">
                  <c:v>43714.53125</c:v>
                </c:pt>
                <c:pt idx="37590">
                  <c:v>43714.552083333401</c:v>
                </c:pt>
                <c:pt idx="37591">
                  <c:v>43714.572916666599</c:v>
                </c:pt>
                <c:pt idx="37592">
                  <c:v>43714.59375</c:v>
                </c:pt>
                <c:pt idx="37593">
                  <c:v>43714.614583333401</c:v>
                </c:pt>
                <c:pt idx="37594">
                  <c:v>43714.635416666599</c:v>
                </c:pt>
                <c:pt idx="37595">
                  <c:v>43714.65625</c:v>
                </c:pt>
                <c:pt idx="37596">
                  <c:v>43714.677083333401</c:v>
                </c:pt>
                <c:pt idx="37597">
                  <c:v>43714.697916666599</c:v>
                </c:pt>
                <c:pt idx="37598">
                  <c:v>43714.71875</c:v>
                </c:pt>
                <c:pt idx="37599">
                  <c:v>43714.739583333401</c:v>
                </c:pt>
                <c:pt idx="37600">
                  <c:v>43714.760416666599</c:v>
                </c:pt>
                <c:pt idx="37601">
                  <c:v>43714.78125</c:v>
                </c:pt>
                <c:pt idx="37602">
                  <c:v>43714.802083333401</c:v>
                </c:pt>
                <c:pt idx="37603">
                  <c:v>43714.822916666599</c:v>
                </c:pt>
                <c:pt idx="37604">
                  <c:v>43714.84375</c:v>
                </c:pt>
                <c:pt idx="37605">
                  <c:v>43714.864583333401</c:v>
                </c:pt>
                <c:pt idx="37606">
                  <c:v>43714.885416666599</c:v>
                </c:pt>
                <c:pt idx="37607">
                  <c:v>43714.90625</c:v>
                </c:pt>
                <c:pt idx="37608">
                  <c:v>43714.927083333401</c:v>
                </c:pt>
                <c:pt idx="37609">
                  <c:v>43714.947916666599</c:v>
                </c:pt>
                <c:pt idx="37610">
                  <c:v>43714.96875</c:v>
                </c:pt>
                <c:pt idx="37611">
                  <c:v>43714.989583333401</c:v>
                </c:pt>
                <c:pt idx="37612">
                  <c:v>43715.010416666599</c:v>
                </c:pt>
                <c:pt idx="37613">
                  <c:v>43715.03125</c:v>
                </c:pt>
                <c:pt idx="37614">
                  <c:v>43715.052083333401</c:v>
                </c:pt>
                <c:pt idx="37615">
                  <c:v>43715.072916666599</c:v>
                </c:pt>
                <c:pt idx="37616">
                  <c:v>43715.09375</c:v>
                </c:pt>
                <c:pt idx="37617">
                  <c:v>43715.114583333401</c:v>
                </c:pt>
                <c:pt idx="37618">
                  <c:v>43715.135416666599</c:v>
                </c:pt>
                <c:pt idx="37619">
                  <c:v>43715.15625</c:v>
                </c:pt>
                <c:pt idx="37620">
                  <c:v>43715.177083333401</c:v>
                </c:pt>
                <c:pt idx="37621">
                  <c:v>43715.197916666599</c:v>
                </c:pt>
                <c:pt idx="37622">
                  <c:v>43715.21875</c:v>
                </c:pt>
                <c:pt idx="37623">
                  <c:v>43715.239583333401</c:v>
                </c:pt>
                <c:pt idx="37624">
                  <c:v>43715.260416666599</c:v>
                </c:pt>
                <c:pt idx="37625">
                  <c:v>43715.28125</c:v>
                </c:pt>
                <c:pt idx="37626">
                  <c:v>43715.302083333401</c:v>
                </c:pt>
                <c:pt idx="37627">
                  <c:v>43715.322916666599</c:v>
                </c:pt>
                <c:pt idx="37628">
                  <c:v>43715.34375</c:v>
                </c:pt>
                <c:pt idx="37629">
                  <c:v>43715.364583333401</c:v>
                </c:pt>
                <c:pt idx="37630">
                  <c:v>43715.385416666599</c:v>
                </c:pt>
                <c:pt idx="37631">
                  <c:v>43715.40625</c:v>
                </c:pt>
                <c:pt idx="37632">
                  <c:v>43715.427083333401</c:v>
                </c:pt>
                <c:pt idx="37633">
                  <c:v>43715.447916666599</c:v>
                </c:pt>
                <c:pt idx="37634">
                  <c:v>43715.46875</c:v>
                </c:pt>
                <c:pt idx="37635">
                  <c:v>43715.489583333401</c:v>
                </c:pt>
                <c:pt idx="37636">
                  <c:v>43715.510416666599</c:v>
                </c:pt>
                <c:pt idx="37637">
                  <c:v>43715.53125</c:v>
                </c:pt>
                <c:pt idx="37638">
                  <c:v>43715.552083333401</c:v>
                </c:pt>
                <c:pt idx="37639">
                  <c:v>43715.572916666599</c:v>
                </c:pt>
                <c:pt idx="37640">
                  <c:v>43715.59375</c:v>
                </c:pt>
                <c:pt idx="37641">
                  <c:v>43715.614583333401</c:v>
                </c:pt>
                <c:pt idx="37642">
                  <c:v>43715.635416666599</c:v>
                </c:pt>
                <c:pt idx="37643">
                  <c:v>43715.65625</c:v>
                </c:pt>
                <c:pt idx="37644">
                  <c:v>43715.677083333401</c:v>
                </c:pt>
                <c:pt idx="37645">
                  <c:v>43715.697916666599</c:v>
                </c:pt>
                <c:pt idx="37646">
                  <c:v>43715.71875</c:v>
                </c:pt>
                <c:pt idx="37647">
                  <c:v>43715.739583333401</c:v>
                </c:pt>
                <c:pt idx="37648">
                  <c:v>43715.760416666599</c:v>
                </c:pt>
                <c:pt idx="37649">
                  <c:v>43715.78125</c:v>
                </c:pt>
                <c:pt idx="37650">
                  <c:v>43715.802083333401</c:v>
                </c:pt>
                <c:pt idx="37651">
                  <c:v>43715.822916666599</c:v>
                </c:pt>
                <c:pt idx="37652">
                  <c:v>43715.84375</c:v>
                </c:pt>
                <c:pt idx="37653">
                  <c:v>43715.864583333401</c:v>
                </c:pt>
                <c:pt idx="37654">
                  <c:v>43715.885416666599</c:v>
                </c:pt>
                <c:pt idx="37655">
                  <c:v>43715.90625</c:v>
                </c:pt>
                <c:pt idx="37656">
                  <c:v>43715.927083333401</c:v>
                </c:pt>
                <c:pt idx="37657">
                  <c:v>43715.947916666599</c:v>
                </c:pt>
                <c:pt idx="37658">
                  <c:v>43715.96875</c:v>
                </c:pt>
                <c:pt idx="37659">
                  <c:v>43715.989583333401</c:v>
                </c:pt>
                <c:pt idx="37660">
                  <c:v>43716.010416666599</c:v>
                </c:pt>
                <c:pt idx="37661">
                  <c:v>43716.03125</c:v>
                </c:pt>
                <c:pt idx="37662">
                  <c:v>43716.052083333401</c:v>
                </c:pt>
                <c:pt idx="37663">
                  <c:v>43716.072916666599</c:v>
                </c:pt>
                <c:pt idx="37664">
                  <c:v>43716.09375</c:v>
                </c:pt>
                <c:pt idx="37665">
                  <c:v>43716.114583333401</c:v>
                </c:pt>
                <c:pt idx="37666">
                  <c:v>43716.135416666599</c:v>
                </c:pt>
                <c:pt idx="37667">
                  <c:v>43716.15625</c:v>
                </c:pt>
                <c:pt idx="37668">
                  <c:v>43716.177083333401</c:v>
                </c:pt>
                <c:pt idx="37669">
                  <c:v>43716.197916666599</c:v>
                </c:pt>
                <c:pt idx="37670">
                  <c:v>43716.21875</c:v>
                </c:pt>
                <c:pt idx="37671">
                  <c:v>43716.239583333401</c:v>
                </c:pt>
                <c:pt idx="37672">
                  <c:v>43716.260416666599</c:v>
                </c:pt>
                <c:pt idx="37673">
                  <c:v>43716.28125</c:v>
                </c:pt>
                <c:pt idx="37674">
                  <c:v>43716.302083333401</c:v>
                </c:pt>
                <c:pt idx="37675">
                  <c:v>43716.322916666599</c:v>
                </c:pt>
                <c:pt idx="37676">
                  <c:v>43716.34375</c:v>
                </c:pt>
                <c:pt idx="37677">
                  <c:v>43716.364583333401</c:v>
                </c:pt>
                <c:pt idx="37678">
                  <c:v>43716.385416666599</c:v>
                </c:pt>
                <c:pt idx="37679">
                  <c:v>43716.40625</c:v>
                </c:pt>
                <c:pt idx="37680">
                  <c:v>43716.427083333401</c:v>
                </c:pt>
                <c:pt idx="37681">
                  <c:v>43716.447916666599</c:v>
                </c:pt>
                <c:pt idx="37682">
                  <c:v>43716.46875</c:v>
                </c:pt>
                <c:pt idx="37683">
                  <c:v>43716.489583333401</c:v>
                </c:pt>
                <c:pt idx="37684">
                  <c:v>43716.510416666599</c:v>
                </c:pt>
                <c:pt idx="37685">
                  <c:v>43716.53125</c:v>
                </c:pt>
                <c:pt idx="37686">
                  <c:v>43716.552083333401</c:v>
                </c:pt>
                <c:pt idx="37687">
                  <c:v>43716.572916666599</c:v>
                </c:pt>
                <c:pt idx="37688">
                  <c:v>43716.59375</c:v>
                </c:pt>
                <c:pt idx="37689">
                  <c:v>43716.614583333401</c:v>
                </c:pt>
                <c:pt idx="37690">
                  <c:v>43716.635416666599</c:v>
                </c:pt>
                <c:pt idx="37691">
                  <c:v>43716.65625</c:v>
                </c:pt>
                <c:pt idx="37692">
                  <c:v>43716.677083333401</c:v>
                </c:pt>
                <c:pt idx="37693">
                  <c:v>43716.697916666599</c:v>
                </c:pt>
                <c:pt idx="37694">
                  <c:v>43716.71875</c:v>
                </c:pt>
                <c:pt idx="37695">
                  <c:v>43716.739583333401</c:v>
                </c:pt>
                <c:pt idx="37696">
                  <c:v>43716.760416666599</c:v>
                </c:pt>
                <c:pt idx="37697">
                  <c:v>43716.78125</c:v>
                </c:pt>
                <c:pt idx="37698">
                  <c:v>43716.802083333401</c:v>
                </c:pt>
                <c:pt idx="37699">
                  <c:v>43716.822916666599</c:v>
                </c:pt>
                <c:pt idx="37700">
                  <c:v>43716.84375</c:v>
                </c:pt>
                <c:pt idx="37701">
                  <c:v>43716.864583333401</c:v>
                </c:pt>
                <c:pt idx="37702">
                  <c:v>43716.885416666599</c:v>
                </c:pt>
                <c:pt idx="37703">
                  <c:v>43716.90625</c:v>
                </c:pt>
                <c:pt idx="37704">
                  <c:v>43716.927083333401</c:v>
                </c:pt>
                <c:pt idx="37705">
                  <c:v>43716.947916666599</c:v>
                </c:pt>
                <c:pt idx="37706">
                  <c:v>43716.96875</c:v>
                </c:pt>
                <c:pt idx="37707">
                  <c:v>43716.989583333401</c:v>
                </c:pt>
                <c:pt idx="37708">
                  <c:v>43717.010416666599</c:v>
                </c:pt>
                <c:pt idx="37709">
                  <c:v>43717.03125</c:v>
                </c:pt>
                <c:pt idx="37710">
                  <c:v>43717.052083333401</c:v>
                </c:pt>
                <c:pt idx="37711">
                  <c:v>43717.072916666599</c:v>
                </c:pt>
                <c:pt idx="37712">
                  <c:v>43717.09375</c:v>
                </c:pt>
                <c:pt idx="37713">
                  <c:v>43717.114583333401</c:v>
                </c:pt>
                <c:pt idx="37714">
                  <c:v>43717.135416666599</c:v>
                </c:pt>
                <c:pt idx="37715">
                  <c:v>43717.15625</c:v>
                </c:pt>
                <c:pt idx="37716">
                  <c:v>43717.177083333401</c:v>
                </c:pt>
                <c:pt idx="37717">
                  <c:v>43717.197916666599</c:v>
                </c:pt>
                <c:pt idx="37718">
                  <c:v>43717.21875</c:v>
                </c:pt>
                <c:pt idx="37719">
                  <c:v>43717.239583333401</c:v>
                </c:pt>
                <c:pt idx="37720">
                  <c:v>43717.260416666599</c:v>
                </c:pt>
                <c:pt idx="37721">
                  <c:v>43717.28125</c:v>
                </c:pt>
                <c:pt idx="37722">
                  <c:v>43717.302083333401</c:v>
                </c:pt>
                <c:pt idx="37723">
                  <c:v>43717.322916666599</c:v>
                </c:pt>
                <c:pt idx="37724">
                  <c:v>43717.34375</c:v>
                </c:pt>
                <c:pt idx="37725">
                  <c:v>43717.364583333401</c:v>
                </c:pt>
                <c:pt idx="37726">
                  <c:v>43717.385416666599</c:v>
                </c:pt>
                <c:pt idx="37727">
                  <c:v>43717.40625</c:v>
                </c:pt>
                <c:pt idx="37728">
                  <c:v>43717.427083333401</c:v>
                </c:pt>
                <c:pt idx="37729">
                  <c:v>43717.447916666599</c:v>
                </c:pt>
                <c:pt idx="37730">
                  <c:v>43717.46875</c:v>
                </c:pt>
                <c:pt idx="37731">
                  <c:v>43717.489583333401</c:v>
                </c:pt>
                <c:pt idx="37732">
                  <c:v>43717.510416666599</c:v>
                </c:pt>
                <c:pt idx="37733">
                  <c:v>43717.53125</c:v>
                </c:pt>
                <c:pt idx="37734">
                  <c:v>43717.552083333401</c:v>
                </c:pt>
                <c:pt idx="37735">
                  <c:v>43717.572916666599</c:v>
                </c:pt>
                <c:pt idx="37736">
                  <c:v>43717.59375</c:v>
                </c:pt>
                <c:pt idx="37737">
                  <c:v>43717.614583333401</c:v>
                </c:pt>
                <c:pt idx="37738">
                  <c:v>43717.635416666599</c:v>
                </c:pt>
                <c:pt idx="37739">
                  <c:v>43717.65625</c:v>
                </c:pt>
                <c:pt idx="37740">
                  <c:v>43717.677083333401</c:v>
                </c:pt>
                <c:pt idx="37741">
                  <c:v>43717.697916666599</c:v>
                </c:pt>
                <c:pt idx="37742">
                  <c:v>43717.71875</c:v>
                </c:pt>
                <c:pt idx="37743">
                  <c:v>43717.739583333401</c:v>
                </c:pt>
                <c:pt idx="37744">
                  <c:v>43717.760416666599</c:v>
                </c:pt>
                <c:pt idx="37745">
                  <c:v>43717.78125</c:v>
                </c:pt>
                <c:pt idx="37746">
                  <c:v>43717.802083333401</c:v>
                </c:pt>
                <c:pt idx="37747">
                  <c:v>43717.822916666599</c:v>
                </c:pt>
                <c:pt idx="37748">
                  <c:v>43717.84375</c:v>
                </c:pt>
                <c:pt idx="37749">
                  <c:v>43717.864583333401</c:v>
                </c:pt>
                <c:pt idx="37750">
                  <c:v>43717.885416666599</c:v>
                </c:pt>
                <c:pt idx="37751">
                  <c:v>43717.90625</c:v>
                </c:pt>
                <c:pt idx="37752">
                  <c:v>43717.927083333401</c:v>
                </c:pt>
                <c:pt idx="37753">
                  <c:v>43717.947916666599</c:v>
                </c:pt>
                <c:pt idx="37754">
                  <c:v>43717.96875</c:v>
                </c:pt>
                <c:pt idx="37755">
                  <c:v>43717.989583333401</c:v>
                </c:pt>
                <c:pt idx="37756">
                  <c:v>43718.010416666599</c:v>
                </c:pt>
                <c:pt idx="37757">
                  <c:v>43718.03125</c:v>
                </c:pt>
                <c:pt idx="37758">
                  <c:v>43718.052083333401</c:v>
                </c:pt>
                <c:pt idx="37759">
                  <c:v>43718.072916666599</c:v>
                </c:pt>
                <c:pt idx="37760">
                  <c:v>43718.09375</c:v>
                </c:pt>
                <c:pt idx="37761">
                  <c:v>43718.114583333401</c:v>
                </c:pt>
                <c:pt idx="37762">
                  <c:v>43718.135416666599</c:v>
                </c:pt>
                <c:pt idx="37763">
                  <c:v>43718.15625</c:v>
                </c:pt>
                <c:pt idx="37764">
                  <c:v>43718.177083333401</c:v>
                </c:pt>
                <c:pt idx="37765">
                  <c:v>43718.197916666599</c:v>
                </c:pt>
                <c:pt idx="37766">
                  <c:v>43718.21875</c:v>
                </c:pt>
                <c:pt idx="37767">
                  <c:v>43718.239583333401</c:v>
                </c:pt>
                <c:pt idx="37768">
                  <c:v>43718.260416666599</c:v>
                </c:pt>
                <c:pt idx="37769">
                  <c:v>43718.28125</c:v>
                </c:pt>
                <c:pt idx="37770">
                  <c:v>43718.302083333401</c:v>
                </c:pt>
                <c:pt idx="37771">
                  <c:v>43718.322916666599</c:v>
                </c:pt>
                <c:pt idx="37772">
                  <c:v>43718.34375</c:v>
                </c:pt>
                <c:pt idx="37773">
                  <c:v>43718.364583333401</c:v>
                </c:pt>
                <c:pt idx="37774">
                  <c:v>43718.385416666599</c:v>
                </c:pt>
                <c:pt idx="37775">
                  <c:v>43718.40625</c:v>
                </c:pt>
                <c:pt idx="37776">
                  <c:v>43718.427083333401</c:v>
                </c:pt>
                <c:pt idx="37777">
                  <c:v>43718.447916666599</c:v>
                </c:pt>
                <c:pt idx="37778">
                  <c:v>43718.46875</c:v>
                </c:pt>
                <c:pt idx="37779">
                  <c:v>43718.489583333401</c:v>
                </c:pt>
                <c:pt idx="37780">
                  <c:v>43718.510416666599</c:v>
                </c:pt>
                <c:pt idx="37781">
                  <c:v>43718.53125</c:v>
                </c:pt>
                <c:pt idx="37782">
                  <c:v>43718.552083333401</c:v>
                </c:pt>
                <c:pt idx="37783">
                  <c:v>43718.572916666599</c:v>
                </c:pt>
                <c:pt idx="37784">
                  <c:v>43718.59375</c:v>
                </c:pt>
                <c:pt idx="37785">
                  <c:v>43718.614583333401</c:v>
                </c:pt>
                <c:pt idx="37786">
                  <c:v>43718.635416666599</c:v>
                </c:pt>
                <c:pt idx="37787">
                  <c:v>43718.65625</c:v>
                </c:pt>
                <c:pt idx="37788">
                  <c:v>43718.677083333401</c:v>
                </c:pt>
                <c:pt idx="37789">
                  <c:v>43718.697916666599</c:v>
                </c:pt>
                <c:pt idx="37790">
                  <c:v>43718.71875</c:v>
                </c:pt>
                <c:pt idx="37791">
                  <c:v>43718.739583333401</c:v>
                </c:pt>
                <c:pt idx="37792">
                  <c:v>43718.760416666599</c:v>
                </c:pt>
                <c:pt idx="37793">
                  <c:v>43718.78125</c:v>
                </c:pt>
                <c:pt idx="37794">
                  <c:v>43718.802083333401</c:v>
                </c:pt>
                <c:pt idx="37795">
                  <c:v>43718.822916666599</c:v>
                </c:pt>
                <c:pt idx="37796">
                  <c:v>43718.84375</c:v>
                </c:pt>
                <c:pt idx="37797">
                  <c:v>43718.864583333401</c:v>
                </c:pt>
                <c:pt idx="37798">
                  <c:v>43718.885416666599</c:v>
                </c:pt>
                <c:pt idx="37799">
                  <c:v>43718.90625</c:v>
                </c:pt>
                <c:pt idx="37800">
                  <c:v>43718.927083333401</c:v>
                </c:pt>
                <c:pt idx="37801">
                  <c:v>43718.947916666599</c:v>
                </c:pt>
                <c:pt idx="37802">
                  <c:v>43718.96875</c:v>
                </c:pt>
                <c:pt idx="37803">
                  <c:v>43718.989583333401</c:v>
                </c:pt>
                <c:pt idx="37804">
                  <c:v>43719.010416666599</c:v>
                </c:pt>
                <c:pt idx="37805">
                  <c:v>43719.03125</c:v>
                </c:pt>
                <c:pt idx="37806">
                  <c:v>43719.052083333401</c:v>
                </c:pt>
                <c:pt idx="37807">
                  <c:v>43719.072916666599</c:v>
                </c:pt>
                <c:pt idx="37808">
                  <c:v>43719.09375</c:v>
                </c:pt>
                <c:pt idx="37809">
                  <c:v>43719.114583333401</c:v>
                </c:pt>
                <c:pt idx="37810">
                  <c:v>43719.135416666599</c:v>
                </c:pt>
                <c:pt idx="37811">
                  <c:v>43719.15625</c:v>
                </c:pt>
                <c:pt idx="37812">
                  <c:v>43719.177083333401</c:v>
                </c:pt>
                <c:pt idx="37813">
                  <c:v>43719.197916666599</c:v>
                </c:pt>
                <c:pt idx="37814">
                  <c:v>43719.21875</c:v>
                </c:pt>
                <c:pt idx="37815">
                  <c:v>43719.239583333401</c:v>
                </c:pt>
                <c:pt idx="37816">
                  <c:v>43719.260416666599</c:v>
                </c:pt>
                <c:pt idx="37817">
                  <c:v>43719.28125</c:v>
                </c:pt>
                <c:pt idx="37818">
                  <c:v>43719.302083333401</c:v>
                </c:pt>
                <c:pt idx="37819">
                  <c:v>43719.322916666599</c:v>
                </c:pt>
                <c:pt idx="37820">
                  <c:v>43719.34375</c:v>
                </c:pt>
                <c:pt idx="37821">
                  <c:v>43719.364583333401</c:v>
                </c:pt>
                <c:pt idx="37822">
                  <c:v>43719.385416666599</c:v>
                </c:pt>
                <c:pt idx="37823">
                  <c:v>43719.40625</c:v>
                </c:pt>
                <c:pt idx="37824">
                  <c:v>43719.427083333401</c:v>
                </c:pt>
                <c:pt idx="37825">
                  <c:v>43719.447916666599</c:v>
                </c:pt>
                <c:pt idx="37826">
                  <c:v>43719.46875</c:v>
                </c:pt>
                <c:pt idx="37827">
                  <c:v>43719.489583333401</c:v>
                </c:pt>
                <c:pt idx="37828">
                  <c:v>43719.510416666599</c:v>
                </c:pt>
                <c:pt idx="37829">
                  <c:v>43719.53125</c:v>
                </c:pt>
                <c:pt idx="37830">
                  <c:v>43719.552083333401</c:v>
                </c:pt>
                <c:pt idx="37831">
                  <c:v>43719.572916666599</c:v>
                </c:pt>
                <c:pt idx="37832">
                  <c:v>43719.59375</c:v>
                </c:pt>
                <c:pt idx="37833">
                  <c:v>43719.614583333401</c:v>
                </c:pt>
                <c:pt idx="37834">
                  <c:v>43719.635416666599</c:v>
                </c:pt>
                <c:pt idx="37835">
                  <c:v>43719.65625</c:v>
                </c:pt>
                <c:pt idx="37836">
                  <c:v>43719.677083333401</c:v>
                </c:pt>
                <c:pt idx="37837">
                  <c:v>43719.697916666599</c:v>
                </c:pt>
                <c:pt idx="37838">
                  <c:v>43719.71875</c:v>
                </c:pt>
                <c:pt idx="37839">
                  <c:v>43719.739583333401</c:v>
                </c:pt>
                <c:pt idx="37840">
                  <c:v>43719.760416666599</c:v>
                </c:pt>
                <c:pt idx="37841">
                  <c:v>43719.78125</c:v>
                </c:pt>
                <c:pt idx="37842">
                  <c:v>43719.802083333401</c:v>
                </c:pt>
                <c:pt idx="37843">
                  <c:v>43719.822916666599</c:v>
                </c:pt>
                <c:pt idx="37844">
                  <c:v>43719.84375</c:v>
                </c:pt>
                <c:pt idx="37845">
                  <c:v>43719.864583333401</c:v>
                </c:pt>
                <c:pt idx="37846">
                  <c:v>43719.885416666599</c:v>
                </c:pt>
                <c:pt idx="37847">
                  <c:v>43719.90625</c:v>
                </c:pt>
                <c:pt idx="37848">
                  <c:v>43719.927083333401</c:v>
                </c:pt>
                <c:pt idx="37849">
                  <c:v>43719.947916666599</c:v>
                </c:pt>
                <c:pt idx="37850">
                  <c:v>43719.96875</c:v>
                </c:pt>
                <c:pt idx="37851">
                  <c:v>43719.989583333401</c:v>
                </c:pt>
                <c:pt idx="37852">
                  <c:v>43720.010416666599</c:v>
                </c:pt>
                <c:pt idx="37853">
                  <c:v>43720.03125</c:v>
                </c:pt>
                <c:pt idx="37854">
                  <c:v>43720.052083333401</c:v>
                </c:pt>
                <c:pt idx="37855">
                  <c:v>43720.072916666599</c:v>
                </c:pt>
                <c:pt idx="37856">
                  <c:v>43720.09375</c:v>
                </c:pt>
                <c:pt idx="37857">
                  <c:v>43720.114583333401</c:v>
                </c:pt>
                <c:pt idx="37858">
                  <c:v>43720.135416666599</c:v>
                </c:pt>
                <c:pt idx="37859">
                  <c:v>43720.15625</c:v>
                </c:pt>
                <c:pt idx="37860">
                  <c:v>43720.177083333401</c:v>
                </c:pt>
                <c:pt idx="37861">
                  <c:v>43720.197916666599</c:v>
                </c:pt>
                <c:pt idx="37862">
                  <c:v>43720.21875</c:v>
                </c:pt>
                <c:pt idx="37863">
                  <c:v>43720.239583333401</c:v>
                </c:pt>
                <c:pt idx="37864">
                  <c:v>43720.260416666599</c:v>
                </c:pt>
                <c:pt idx="37865">
                  <c:v>43720.28125</c:v>
                </c:pt>
                <c:pt idx="37866">
                  <c:v>43720.302083333401</c:v>
                </c:pt>
                <c:pt idx="37867">
                  <c:v>43720.322916666599</c:v>
                </c:pt>
                <c:pt idx="37868">
                  <c:v>43720.34375</c:v>
                </c:pt>
                <c:pt idx="37869">
                  <c:v>43720.364583333401</c:v>
                </c:pt>
                <c:pt idx="37870">
                  <c:v>43720.385416666599</c:v>
                </c:pt>
                <c:pt idx="37871">
                  <c:v>43720.40625</c:v>
                </c:pt>
                <c:pt idx="37872">
                  <c:v>43720.427083333401</c:v>
                </c:pt>
                <c:pt idx="37873">
                  <c:v>43720.447916666599</c:v>
                </c:pt>
                <c:pt idx="37874">
                  <c:v>43720.46875</c:v>
                </c:pt>
                <c:pt idx="37875">
                  <c:v>43720.489583333401</c:v>
                </c:pt>
                <c:pt idx="37876">
                  <c:v>43720.510416666599</c:v>
                </c:pt>
                <c:pt idx="37877">
                  <c:v>43720.53125</c:v>
                </c:pt>
                <c:pt idx="37878">
                  <c:v>43720.552083333401</c:v>
                </c:pt>
                <c:pt idx="37879">
                  <c:v>43720.572916666599</c:v>
                </c:pt>
                <c:pt idx="37880">
                  <c:v>43720.59375</c:v>
                </c:pt>
                <c:pt idx="37881">
                  <c:v>43720.614583333401</c:v>
                </c:pt>
                <c:pt idx="37882">
                  <c:v>43720.635416666599</c:v>
                </c:pt>
                <c:pt idx="37883">
                  <c:v>43720.65625</c:v>
                </c:pt>
                <c:pt idx="37884">
                  <c:v>43720.677083333401</c:v>
                </c:pt>
                <c:pt idx="37885">
                  <c:v>43720.697916666599</c:v>
                </c:pt>
                <c:pt idx="37886">
                  <c:v>43720.71875</c:v>
                </c:pt>
                <c:pt idx="37887">
                  <c:v>43720.739583333401</c:v>
                </c:pt>
                <c:pt idx="37888">
                  <c:v>43720.760416666599</c:v>
                </c:pt>
                <c:pt idx="37889">
                  <c:v>43720.78125</c:v>
                </c:pt>
                <c:pt idx="37890">
                  <c:v>43720.802083333401</c:v>
                </c:pt>
                <c:pt idx="37891">
                  <c:v>43720.822916666599</c:v>
                </c:pt>
                <c:pt idx="37892">
                  <c:v>43720.84375</c:v>
                </c:pt>
                <c:pt idx="37893">
                  <c:v>43720.864583333401</c:v>
                </c:pt>
                <c:pt idx="37894">
                  <c:v>43720.885416666599</c:v>
                </c:pt>
                <c:pt idx="37895">
                  <c:v>43720.90625</c:v>
                </c:pt>
                <c:pt idx="37896">
                  <c:v>43720.927083333401</c:v>
                </c:pt>
                <c:pt idx="37897">
                  <c:v>43720.947916666599</c:v>
                </c:pt>
                <c:pt idx="37898">
                  <c:v>43720.96875</c:v>
                </c:pt>
                <c:pt idx="37899">
                  <c:v>43720.989583333401</c:v>
                </c:pt>
                <c:pt idx="37900">
                  <c:v>43721.010416666599</c:v>
                </c:pt>
                <c:pt idx="37901">
                  <c:v>43721.03125</c:v>
                </c:pt>
                <c:pt idx="37902">
                  <c:v>43721.052083333401</c:v>
                </c:pt>
                <c:pt idx="37903">
                  <c:v>43721.072916666599</c:v>
                </c:pt>
                <c:pt idx="37904">
                  <c:v>43721.09375</c:v>
                </c:pt>
                <c:pt idx="37905">
                  <c:v>43721.114583333401</c:v>
                </c:pt>
                <c:pt idx="37906">
                  <c:v>43721.135416666599</c:v>
                </c:pt>
                <c:pt idx="37907">
                  <c:v>43721.15625</c:v>
                </c:pt>
                <c:pt idx="37908">
                  <c:v>43721.177083333401</c:v>
                </c:pt>
                <c:pt idx="37909">
                  <c:v>43721.197916666599</c:v>
                </c:pt>
                <c:pt idx="37910">
                  <c:v>43721.21875</c:v>
                </c:pt>
                <c:pt idx="37911">
                  <c:v>43721.239583333401</c:v>
                </c:pt>
                <c:pt idx="37912">
                  <c:v>43721.260416666599</c:v>
                </c:pt>
                <c:pt idx="37913">
                  <c:v>43721.28125</c:v>
                </c:pt>
                <c:pt idx="37914">
                  <c:v>43721.302083333401</c:v>
                </c:pt>
                <c:pt idx="37915">
                  <c:v>43721.322916666599</c:v>
                </c:pt>
                <c:pt idx="37916">
                  <c:v>43721.34375</c:v>
                </c:pt>
                <c:pt idx="37917">
                  <c:v>43721.364583333401</c:v>
                </c:pt>
                <c:pt idx="37918">
                  <c:v>43721.385416666599</c:v>
                </c:pt>
                <c:pt idx="37919">
                  <c:v>43721.40625</c:v>
                </c:pt>
                <c:pt idx="37920">
                  <c:v>43721.427083333401</c:v>
                </c:pt>
                <c:pt idx="37921">
                  <c:v>43721.447916666599</c:v>
                </c:pt>
                <c:pt idx="37922">
                  <c:v>43721.46875</c:v>
                </c:pt>
                <c:pt idx="37923">
                  <c:v>43721.489583333401</c:v>
                </c:pt>
                <c:pt idx="37924">
                  <c:v>43721.510416666599</c:v>
                </c:pt>
                <c:pt idx="37925">
                  <c:v>43721.53125</c:v>
                </c:pt>
                <c:pt idx="37926">
                  <c:v>43721.552083333401</c:v>
                </c:pt>
                <c:pt idx="37927">
                  <c:v>43721.572916666599</c:v>
                </c:pt>
                <c:pt idx="37928">
                  <c:v>43721.59375</c:v>
                </c:pt>
                <c:pt idx="37929">
                  <c:v>43721.614583333401</c:v>
                </c:pt>
                <c:pt idx="37930">
                  <c:v>43721.635416666599</c:v>
                </c:pt>
                <c:pt idx="37931">
                  <c:v>43721.65625</c:v>
                </c:pt>
                <c:pt idx="37932">
                  <c:v>43721.677083333401</c:v>
                </c:pt>
                <c:pt idx="37933">
                  <c:v>43721.697916666599</c:v>
                </c:pt>
                <c:pt idx="37934">
                  <c:v>43721.71875</c:v>
                </c:pt>
                <c:pt idx="37935">
                  <c:v>43721.739583333401</c:v>
                </c:pt>
                <c:pt idx="37936">
                  <c:v>43721.760416666599</c:v>
                </c:pt>
                <c:pt idx="37937">
                  <c:v>43721.78125</c:v>
                </c:pt>
                <c:pt idx="37938">
                  <c:v>43721.802083333401</c:v>
                </c:pt>
                <c:pt idx="37939">
                  <c:v>43721.822916666599</c:v>
                </c:pt>
                <c:pt idx="37940">
                  <c:v>43721.84375</c:v>
                </c:pt>
                <c:pt idx="37941">
                  <c:v>43721.864583333401</c:v>
                </c:pt>
                <c:pt idx="37942">
                  <c:v>43721.885416666599</c:v>
                </c:pt>
                <c:pt idx="37943">
                  <c:v>43721.90625</c:v>
                </c:pt>
                <c:pt idx="37944">
                  <c:v>43721.927083333401</c:v>
                </c:pt>
                <c:pt idx="37945">
                  <c:v>43721.947916666599</c:v>
                </c:pt>
                <c:pt idx="37946">
                  <c:v>43721.96875</c:v>
                </c:pt>
                <c:pt idx="37947">
                  <c:v>43721.989583333401</c:v>
                </c:pt>
                <c:pt idx="37948">
                  <c:v>43722.010416666599</c:v>
                </c:pt>
                <c:pt idx="37949">
                  <c:v>43722.03125</c:v>
                </c:pt>
                <c:pt idx="37950">
                  <c:v>43722.052083333401</c:v>
                </c:pt>
                <c:pt idx="37951">
                  <c:v>43722.072916666599</c:v>
                </c:pt>
                <c:pt idx="37952">
                  <c:v>43722.09375</c:v>
                </c:pt>
                <c:pt idx="37953">
                  <c:v>43722.114583333401</c:v>
                </c:pt>
                <c:pt idx="37954">
                  <c:v>43722.135416666599</c:v>
                </c:pt>
                <c:pt idx="37955">
                  <c:v>43722.15625</c:v>
                </c:pt>
                <c:pt idx="37956">
                  <c:v>43722.177083333401</c:v>
                </c:pt>
                <c:pt idx="37957">
                  <c:v>43722.197916666599</c:v>
                </c:pt>
                <c:pt idx="37958">
                  <c:v>43722.21875</c:v>
                </c:pt>
                <c:pt idx="37959">
                  <c:v>43722.239583333401</c:v>
                </c:pt>
                <c:pt idx="37960">
                  <c:v>43722.260416666599</c:v>
                </c:pt>
                <c:pt idx="37961">
                  <c:v>43722.28125</c:v>
                </c:pt>
                <c:pt idx="37962">
                  <c:v>43722.302083333401</c:v>
                </c:pt>
                <c:pt idx="37963">
                  <c:v>43722.322916666599</c:v>
                </c:pt>
                <c:pt idx="37964">
                  <c:v>43722.34375</c:v>
                </c:pt>
                <c:pt idx="37965">
                  <c:v>43722.364583333401</c:v>
                </c:pt>
                <c:pt idx="37966">
                  <c:v>43722.385416666599</c:v>
                </c:pt>
                <c:pt idx="37967">
                  <c:v>43722.40625</c:v>
                </c:pt>
                <c:pt idx="37968">
                  <c:v>43722.427083333401</c:v>
                </c:pt>
                <c:pt idx="37969">
                  <c:v>43722.447916666599</c:v>
                </c:pt>
                <c:pt idx="37970">
                  <c:v>43722.46875</c:v>
                </c:pt>
                <c:pt idx="37971">
                  <c:v>43722.489583333401</c:v>
                </c:pt>
                <c:pt idx="37972">
                  <c:v>43722.510416666599</c:v>
                </c:pt>
                <c:pt idx="37973">
                  <c:v>43722.53125</c:v>
                </c:pt>
                <c:pt idx="37974">
                  <c:v>43722.552083333401</c:v>
                </c:pt>
                <c:pt idx="37975">
                  <c:v>43722.572916666599</c:v>
                </c:pt>
                <c:pt idx="37976">
                  <c:v>43722.59375</c:v>
                </c:pt>
                <c:pt idx="37977">
                  <c:v>43722.614583333401</c:v>
                </c:pt>
                <c:pt idx="37978">
                  <c:v>43722.635416666599</c:v>
                </c:pt>
                <c:pt idx="37979">
                  <c:v>43722.65625</c:v>
                </c:pt>
                <c:pt idx="37980">
                  <c:v>43722.677083333401</c:v>
                </c:pt>
                <c:pt idx="37981">
                  <c:v>43722.697916666599</c:v>
                </c:pt>
                <c:pt idx="37982">
                  <c:v>43722.71875</c:v>
                </c:pt>
                <c:pt idx="37983">
                  <c:v>43722.739583333401</c:v>
                </c:pt>
                <c:pt idx="37984">
                  <c:v>43722.760416666599</c:v>
                </c:pt>
                <c:pt idx="37985">
                  <c:v>43722.78125</c:v>
                </c:pt>
                <c:pt idx="37986">
                  <c:v>43722.802083333401</c:v>
                </c:pt>
                <c:pt idx="37987">
                  <c:v>43722.822916666599</c:v>
                </c:pt>
                <c:pt idx="37988">
                  <c:v>43722.84375</c:v>
                </c:pt>
                <c:pt idx="37989">
                  <c:v>43722.864583333401</c:v>
                </c:pt>
                <c:pt idx="37990">
                  <c:v>43722.885416666599</c:v>
                </c:pt>
                <c:pt idx="37991">
                  <c:v>43722.90625</c:v>
                </c:pt>
                <c:pt idx="37992">
                  <c:v>43722.927083333401</c:v>
                </c:pt>
                <c:pt idx="37993">
                  <c:v>43722.947916666599</c:v>
                </c:pt>
                <c:pt idx="37994">
                  <c:v>43722.96875</c:v>
                </c:pt>
                <c:pt idx="37995">
                  <c:v>43722.989583333401</c:v>
                </c:pt>
                <c:pt idx="37996">
                  <c:v>43723.010416666599</c:v>
                </c:pt>
                <c:pt idx="37997">
                  <c:v>43723.03125</c:v>
                </c:pt>
                <c:pt idx="37998">
                  <c:v>43723.052083333401</c:v>
                </c:pt>
                <c:pt idx="37999">
                  <c:v>43723.072916666599</c:v>
                </c:pt>
                <c:pt idx="38000">
                  <c:v>43723.09375</c:v>
                </c:pt>
                <c:pt idx="38001">
                  <c:v>43723.114583333401</c:v>
                </c:pt>
                <c:pt idx="38002">
                  <c:v>43723.135416666599</c:v>
                </c:pt>
                <c:pt idx="38003">
                  <c:v>43723.15625</c:v>
                </c:pt>
                <c:pt idx="38004">
                  <c:v>43723.177083333401</c:v>
                </c:pt>
                <c:pt idx="38005">
                  <c:v>43723.197916666599</c:v>
                </c:pt>
                <c:pt idx="38006">
                  <c:v>43723.21875</c:v>
                </c:pt>
                <c:pt idx="38007">
                  <c:v>43723.239583333401</c:v>
                </c:pt>
                <c:pt idx="38008">
                  <c:v>43723.260416666599</c:v>
                </c:pt>
                <c:pt idx="38009">
                  <c:v>43723.28125</c:v>
                </c:pt>
                <c:pt idx="38010">
                  <c:v>43723.302083333401</c:v>
                </c:pt>
                <c:pt idx="38011">
                  <c:v>43723.322916666599</c:v>
                </c:pt>
                <c:pt idx="38012">
                  <c:v>43723.34375</c:v>
                </c:pt>
                <c:pt idx="38013">
                  <c:v>43723.364583333401</c:v>
                </c:pt>
                <c:pt idx="38014">
                  <c:v>43723.385416666599</c:v>
                </c:pt>
                <c:pt idx="38015">
                  <c:v>43723.40625</c:v>
                </c:pt>
                <c:pt idx="38016">
                  <c:v>43723.427083333401</c:v>
                </c:pt>
                <c:pt idx="38017">
                  <c:v>43723.447916666599</c:v>
                </c:pt>
                <c:pt idx="38018">
                  <c:v>43723.46875</c:v>
                </c:pt>
                <c:pt idx="38019">
                  <c:v>43723.489583333401</c:v>
                </c:pt>
                <c:pt idx="38020">
                  <c:v>43723.510416666599</c:v>
                </c:pt>
                <c:pt idx="38021">
                  <c:v>43723.53125</c:v>
                </c:pt>
                <c:pt idx="38022">
                  <c:v>43723.552083333401</c:v>
                </c:pt>
                <c:pt idx="38023">
                  <c:v>43723.572916666599</c:v>
                </c:pt>
                <c:pt idx="38024">
                  <c:v>43723.59375</c:v>
                </c:pt>
                <c:pt idx="38025">
                  <c:v>43723.614583333401</c:v>
                </c:pt>
                <c:pt idx="38026">
                  <c:v>43723.635416666599</c:v>
                </c:pt>
                <c:pt idx="38027">
                  <c:v>43723.65625</c:v>
                </c:pt>
                <c:pt idx="38028">
                  <c:v>43723.677083333401</c:v>
                </c:pt>
                <c:pt idx="38029">
                  <c:v>43723.697916666599</c:v>
                </c:pt>
                <c:pt idx="38030">
                  <c:v>43723.71875</c:v>
                </c:pt>
                <c:pt idx="38031">
                  <c:v>43723.739583333401</c:v>
                </c:pt>
                <c:pt idx="38032">
                  <c:v>43723.760416666599</c:v>
                </c:pt>
                <c:pt idx="38033">
                  <c:v>43723.78125</c:v>
                </c:pt>
                <c:pt idx="38034">
                  <c:v>43723.802083333401</c:v>
                </c:pt>
                <c:pt idx="38035">
                  <c:v>43723.822916666599</c:v>
                </c:pt>
                <c:pt idx="38036">
                  <c:v>43723.84375</c:v>
                </c:pt>
                <c:pt idx="38037">
                  <c:v>43723.864583333401</c:v>
                </c:pt>
                <c:pt idx="38038">
                  <c:v>43723.885416666599</c:v>
                </c:pt>
                <c:pt idx="38039">
                  <c:v>43723.90625</c:v>
                </c:pt>
                <c:pt idx="38040">
                  <c:v>43723.927083333401</c:v>
                </c:pt>
                <c:pt idx="38041">
                  <c:v>43723.947916666599</c:v>
                </c:pt>
                <c:pt idx="38042">
                  <c:v>43723.96875</c:v>
                </c:pt>
                <c:pt idx="38043">
                  <c:v>43723.989583333401</c:v>
                </c:pt>
                <c:pt idx="38044">
                  <c:v>43724.010416666599</c:v>
                </c:pt>
                <c:pt idx="38045">
                  <c:v>43724.03125</c:v>
                </c:pt>
                <c:pt idx="38046">
                  <c:v>43724.052083333401</c:v>
                </c:pt>
                <c:pt idx="38047">
                  <c:v>43724.072916666599</c:v>
                </c:pt>
                <c:pt idx="38048">
                  <c:v>43724.09375</c:v>
                </c:pt>
                <c:pt idx="38049">
                  <c:v>43724.114583333401</c:v>
                </c:pt>
                <c:pt idx="38050">
                  <c:v>43724.135416666599</c:v>
                </c:pt>
                <c:pt idx="38051">
                  <c:v>43724.15625</c:v>
                </c:pt>
                <c:pt idx="38052">
                  <c:v>43724.177083333401</c:v>
                </c:pt>
                <c:pt idx="38053">
                  <c:v>43724.197916666599</c:v>
                </c:pt>
                <c:pt idx="38054">
                  <c:v>43724.21875</c:v>
                </c:pt>
                <c:pt idx="38055">
                  <c:v>43724.239583333401</c:v>
                </c:pt>
                <c:pt idx="38056">
                  <c:v>43724.260416666599</c:v>
                </c:pt>
                <c:pt idx="38057">
                  <c:v>43724.28125</c:v>
                </c:pt>
                <c:pt idx="38058">
                  <c:v>43724.302083333401</c:v>
                </c:pt>
                <c:pt idx="38059">
                  <c:v>43724.322916666599</c:v>
                </c:pt>
                <c:pt idx="38060">
                  <c:v>43724.34375</c:v>
                </c:pt>
                <c:pt idx="38061">
                  <c:v>43724.364583333401</c:v>
                </c:pt>
                <c:pt idx="38062">
                  <c:v>43724.385416666599</c:v>
                </c:pt>
                <c:pt idx="38063">
                  <c:v>43724.40625</c:v>
                </c:pt>
                <c:pt idx="38064">
                  <c:v>43724.427083333401</c:v>
                </c:pt>
                <c:pt idx="38065">
                  <c:v>43724.447916666599</c:v>
                </c:pt>
                <c:pt idx="38066">
                  <c:v>43724.46875</c:v>
                </c:pt>
                <c:pt idx="38067">
                  <c:v>43724.489583333401</c:v>
                </c:pt>
                <c:pt idx="38068">
                  <c:v>43724.510416666599</c:v>
                </c:pt>
                <c:pt idx="38069">
                  <c:v>43724.53125</c:v>
                </c:pt>
                <c:pt idx="38070">
                  <c:v>43724.552083333401</c:v>
                </c:pt>
                <c:pt idx="38071">
                  <c:v>43724.572916666599</c:v>
                </c:pt>
                <c:pt idx="38072">
                  <c:v>43724.59375</c:v>
                </c:pt>
                <c:pt idx="38073">
                  <c:v>43724.614583333401</c:v>
                </c:pt>
                <c:pt idx="38074">
                  <c:v>43724.635416666599</c:v>
                </c:pt>
                <c:pt idx="38075">
                  <c:v>43724.65625</c:v>
                </c:pt>
                <c:pt idx="38076">
                  <c:v>43724.677083333401</c:v>
                </c:pt>
                <c:pt idx="38077">
                  <c:v>43724.697916666599</c:v>
                </c:pt>
                <c:pt idx="38078">
                  <c:v>43724.71875</c:v>
                </c:pt>
                <c:pt idx="38079">
                  <c:v>43724.739583333401</c:v>
                </c:pt>
                <c:pt idx="38080">
                  <c:v>43724.760416666599</c:v>
                </c:pt>
                <c:pt idx="38081">
                  <c:v>43724.78125</c:v>
                </c:pt>
                <c:pt idx="38082">
                  <c:v>43724.802083333401</c:v>
                </c:pt>
                <c:pt idx="38083">
                  <c:v>43724.822916666599</c:v>
                </c:pt>
                <c:pt idx="38084">
                  <c:v>43724.84375</c:v>
                </c:pt>
                <c:pt idx="38085">
                  <c:v>43724.864583333401</c:v>
                </c:pt>
                <c:pt idx="38086">
                  <c:v>43724.885416666599</c:v>
                </c:pt>
                <c:pt idx="38087">
                  <c:v>43724.90625</c:v>
                </c:pt>
                <c:pt idx="38088">
                  <c:v>43724.927083333401</c:v>
                </c:pt>
                <c:pt idx="38089">
                  <c:v>43724.947916666599</c:v>
                </c:pt>
                <c:pt idx="38090">
                  <c:v>43724.96875</c:v>
                </c:pt>
                <c:pt idx="38091">
                  <c:v>43724.989583333401</c:v>
                </c:pt>
                <c:pt idx="38092">
                  <c:v>43725.010416666599</c:v>
                </c:pt>
                <c:pt idx="38093">
                  <c:v>43725.03125</c:v>
                </c:pt>
                <c:pt idx="38094">
                  <c:v>43725.052083333401</c:v>
                </c:pt>
                <c:pt idx="38095">
                  <c:v>43725.072916666599</c:v>
                </c:pt>
                <c:pt idx="38096">
                  <c:v>43725.09375</c:v>
                </c:pt>
                <c:pt idx="38097">
                  <c:v>43725.114583333401</c:v>
                </c:pt>
                <c:pt idx="38098">
                  <c:v>43725.135416666599</c:v>
                </c:pt>
                <c:pt idx="38099">
                  <c:v>43725.15625</c:v>
                </c:pt>
                <c:pt idx="38100">
                  <c:v>43725.177083333401</c:v>
                </c:pt>
                <c:pt idx="38101">
                  <c:v>43725.197916666599</c:v>
                </c:pt>
                <c:pt idx="38102">
                  <c:v>43725.21875</c:v>
                </c:pt>
                <c:pt idx="38103">
                  <c:v>43725.239583333401</c:v>
                </c:pt>
                <c:pt idx="38104">
                  <c:v>43725.260416666599</c:v>
                </c:pt>
                <c:pt idx="38105">
                  <c:v>43725.28125</c:v>
                </c:pt>
                <c:pt idx="38106">
                  <c:v>43725.302083333401</c:v>
                </c:pt>
                <c:pt idx="38107">
                  <c:v>43725.322916666599</c:v>
                </c:pt>
                <c:pt idx="38108">
                  <c:v>43725.34375</c:v>
                </c:pt>
                <c:pt idx="38109">
                  <c:v>43725.364583333401</c:v>
                </c:pt>
                <c:pt idx="38110">
                  <c:v>43725.385416666599</c:v>
                </c:pt>
                <c:pt idx="38111">
                  <c:v>43725.40625</c:v>
                </c:pt>
                <c:pt idx="38112">
                  <c:v>43725.427083333401</c:v>
                </c:pt>
                <c:pt idx="38113">
                  <c:v>43725.447916666599</c:v>
                </c:pt>
                <c:pt idx="38114">
                  <c:v>43725.46875</c:v>
                </c:pt>
                <c:pt idx="38115">
                  <c:v>43725.489583333401</c:v>
                </c:pt>
                <c:pt idx="38116">
                  <c:v>43725.510416666599</c:v>
                </c:pt>
                <c:pt idx="38117">
                  <c:v>43725.53125</c:v>
                </c:pt>
                <c:pt idx="38118">
                  <c:v>43725.552083333401</c:v>
                </c:pt>
                <c:pt idx="38119">
                  <c:v>43725.572916666599</c:v>
                </c:pt>
                <c:pt idx="38120">
                  <c:v>43725.59375</c:v>
                </c:pt>
                <c:pt idx="38121">
                  <c:v>43725.614583333401</c:v>
                </c:pt>
                <c:pt idx="38122">
                  <c:v>43725.635416666599</c:v>
                </c:pt>
                <c:pt idx="38123">
                  <c:v>43725.65625</c:v>
                </c:pt>
                <c:pt idx="38124">
                  <c:v>43725.677083333401</c:v>
                </c:pt>
                <c:pt idx="38125">
                  <c:v>43725.697916666599</c:v>
                </c:pt>
                <c:pt idx="38126">
                  <c:v>43725.71875</c:v>
                </c:pt>
                <c:pt idx="38127">
                  <c:v>43725.739583333401</c:v>
                </c:pt>
                <c:pt idx="38128">
                  <c:v>43725.760416666599</c:v>
                </c:pt>
                <c:pt idx="38129">
                  <c:v>43725.78125</c:v>
                </c:pt>
                <c:pt idx="38130">
                  <c:v>43725.802083333401</c:v>
                </c:pt>
                <c:pt idx="38131">
                  <c:v>43725.822916666599</c:v>
                </c:pt>
                <c:pt idx="38132">
                  <c:v>43725.84375</c:v>
                </c:pt>
                <c:pt idx="38133">
                  <c:v>43725.864583333401</c:v>
                </c:pt>
                <c:pt idx="38134">
                  <c:v>43725.885416666599</c:v>
                </c:pt>
                <c:pt idx="38135">
                  <c:v>43725.90625</c:v>
                </c:pt>
                <c:pt idx="38136">
                  <c:v>43725.927083333401</c:v>
                </c:pt>
                <c:pt idx="38137">
                  <c:v>43725.947916666599</c:v>
                </c:pt>
                <c:pt idx="38138">
                  <c:v>43725.96875</c:v>
                </c:pt>
                <c:pt idx="38139">
                  <c:v>43725.989583333401</c:v>
                </c:pt>
                <c:pt idx="38140">
                  <c:v>43726.010416666599</c:v>
                </c:pt>
                <c:pt idx="38141">
                  <c:v>43726.03125</c:v>
                </c:pt>
                <c:pt idx="38142">
                  <c:v>43726.052083333401</c:v>
                </c:pt>
                <c:pt idx="38143">
                  <c:v>43726.072916666599</c:v>
                </c:pt>
                <c:pt idx="38144">
                  <c:v>43726.09375</c:v>
                </c:pt>
                <c:pt idx="38145">
                  <c:v>43726.114583333401</c:v>
                </c:pt>
                <c:pt idx="38146">
                  <c:v>43726.135416666599</c:v>
                </c:pt>
                <c:pt idx="38147">
                  <c:v>43726.15625</c:v>
                </c:pt>
                <c:pt idx="38148">
                  <c:v>43726.177083333401</c:v>
                </c:pt>
                <c:pt idx="38149">
                  <c:v>43726.197916666599</c:v>
                </c:pt>
                <c:pt idx="38150">
                  <c:v>43726.21875</c:v>
                </c:pt>
                <c:pt idx="38151">
                  <c:v>43726.239583333401</c:v>
                </c:pt>
                <c:pt idx="38152">
                  <c:v>43726.260416666599</c:v>
                </c:pt>
                <c:pt idx="38153">
                  <c:v>43726.28125</c:v>
                </c:pt>
                <c:pt idx="38154">
                  <c:v>43726.302083333401</c:v>
                </c:pt>
                <c:pt idx="38155">
                  <c:v>43726.322916666599</c:v>
                </c:pt>
                <c:pt idx="38156">
                  <c:v>43726.34375</c:v>
                </c:pt>
                <c:pt idx="38157">
                  <c:v>43726.364583333401</c:v>
                </c:pt>
                <c:pt idx="38158">
                  <c:v>43726.385416666599</c:v>
                </c:pt>
                <c:pt idx="38159">
                  <c:v>43726.40625</c:v>
                </c:pt>
                <c:pt idx="38160">
                  <c:v>43726.427083333401</c:v>
                </c:pt>
                <c:pt idx="38161">
                  <c:v>43726.447916666599</c:v>
                </c:pt>
                <c:pt idx="38162">
                  <c:v>43726.46875</c:v>
                </c:pt>
                <c:pt idx="38163">
                  <c:v>43726.489583333401</c:v>
                </c:pt>
                <c:pt idx="38164">
                  <c:v>43726.510416666599</c:v>
                </c:pt>
                <c:pt idx="38165">
                  <c:v>43726.53125</c:v>
                </c:pt>
                <c:pt idx="38166">
                  <c:v>43726.552083333401</c:v>
                </c:pt>
                <c:pt idx="38167">
                  <c:v>43726.572916666599</c:v>
                </c:pt>
                <c:pt idx="38168">
                  <c:v>43726.59375</c:v>
                </c:pt>
                <c:pt idx="38169">
                  <c:v>43726.614583333401</c:v>
                </c:pt>
                <c:pt idx="38170">
                  <c:v>43726.635416666599</c:v>
                </c:pt>
                <c:pt idx="38171">
                  <c:v>43726.65625</c:v>
                </c:pt>
                <c:pt idx="38172">
                  <c:v>43726.677083333401</c:v>
                </c:pt>
                <c:pt idx="38173">
                  <c:v>43726.697916666599</c:v>
                </c:pt>
                <c:pt idx="38174">
                  <c:v>43726.71875</c:v>
                </c:pt>
                <c:pt idx="38175">
                  <c:v>43726.739583333401</c:v>
                </c:pt>
                <c:pt idx="38176">
                  <c:v>43726.760416666599</c:v>
                </c:pt>
                <c:pt idx="38177">
                  <c:v>43726.78125</c:v>
                </c:pt>
                <c:pt idx="38178">
                  <c:v>43726.802083333401</c:v>
                </c:pt>
                <c:pt idx="38179">
                  <c:v>43726.822916666599</c:v>
                </c:pt>
                <c:pt idx="38180">
                  <c:v>43726.84375</c:v>
                </c:pt>
                <c:pt idx="38181">
                  <c:v>43726.864583333401</c:v>
                </c:pt>
                <c:pt idx="38182">
                  <c:v>43726.885416666599</c:v>
                </c:pt>
                <c:pt idx="38183">
                  <c:v>43726.90625</c:v>
                </c:pt>
                <c:pt idx="38184">
                  <c:v>43726.927083333401</c:v>
                </c:pt>
                <c:pt idx="38185">
                  <c:v>43726.947916666599</c:v>
                </c:pt>
                <c:pt idx="38186">
                  <c:v>43726.96875</c:v>
                </c:pt>
                <c:pt idx="38187">
                  <c:v>43726.989583333401</c:v>
                </c:pt>
                <c:pt idx="38188">
                  <c:v>43727.010416666599</c:v>
                </c:pt>
                <c:pt idx="38189">
                  <c:v>43727.03125</c:v>
                </c:pt>
                <c:pt idx="38190">
                  <c:v>43727.052083333401</c:v>
                </c:pt>
                <c:pt idx="38191">
                  <c:v>43727.072916666599</c:v>
                </c:pt>
                <c:pt idx="38192">
                  <c:v>43727.09375</c:v>
                </c:pt>
                <c:pt idx="38193">
                  <c:v>43727.114583333401</c:v>
                </c:pt>
                <c:pt idx="38194">
                  <c:v>43727.135416666599</c:v>
                </c:pt>
                <c:pt idx="38195">
                  <c:v>43727.15625</c:v>
                </c:pt>
                <c:pt idx="38196">
                  <c:v>43727.177083333401</c:v>
                </c:pt>
                <c:pt idx="38197">
                  <c:v>43727.197916666599</c:v>
                </c:pt>
                <c:pt idx="38198">
                  <c:v>43727.21875</c:v>
                </c:pt>
                <c:pt idx="38199">
                  <c:v>43727.239583333401</c:v>
                </c:pt>
                <c:pt idx="38200">
                  <c:v>43727.260416666599</c:v>
                </c:pt>
                <c:pt idx="38201">
                  <c:v>43727.28125</c:v>
                </c:pt>
                <c:pt idx="38202">
                  <c:v>43727.302083333401</c:v>
                </c:pt>
                <c:pt idx="38203">
                  <c:v>43727.322916666599</c:v>
                </c:pt>
                <c:pt idx="38204">
                  <c:v>43727.34375</c:v>
                </c:pt>
                <c:pt idx="38205">
                  <c:v>43727.364583333401</c:v>
                </c:pt>
                <c:pt idx="38206">
                  <c:v>43727.385416666599</c:v>
                </c:pt>
                <c:pt idx="38207">
                  <c:v>43727.40625</c:v>
                </c:pt>
                <c:pt idx="38208">
                  <c:v>43727.427083333401</c:v>
                </c:pt>
                <c:pt idx="38209">
                  <c:v>43727.447916666599</c:v>
                </c:pt>
                <c:pt idx="38210">
                  <c:v>43727.46875</c:v>
                </c:pt>
                <c:pt idx="38211">
                  <c:v>43727.489583333401</c:v>
                </c:pt>
                <c:pt idx="38212">
                  <c:v>43727.510416666599</c:v>
                </c:pt>
                <c:pt idx="38213">
                  <c:v>43727.53125</c:v>
                </c:pt>
                <c:pt idx="38214">
                  <c:v>43727.552083333401</c:v>
                </c:pt>
                <c:pt idx="38215">
                  <c:v>43727.572916666599</c:v>
                </c:pt>
                <c:pt idx="38216">
                  <c:v>43727.59375</c:v>
                </c:pt>
                <c:pt idx="38217">
                  <c:v>43727.614583333401</c:v>
                </c:pt>
                <c:pt idx="38218">
                  <c:v>43727.635416666599</c:v>
                </c:pt>
                <c:pt idx="38219">
                  <c:v>43727.65625</c:v>
                </c:pt>
                <c:pt idx="38220">
                  <c:v>43727.677083333401</c:v>
                </c:pt>
                <c:pt idx="38221">
                  <c:v>43727.697916666599</c:v>
                </c:pt>
                <c:pt idx="38222">
                  <c:v>43727.71875</c:v>
                </c:pt>
                <c:pt idx="38223">
                  <c:v>43727.739583333401</c:v>
                </c:pt>
                <c:pt idx="38224">
                  <c:v>43727.760416666599</c:v>
                </c:pt>
                <c:pt idx="38225">
                  <c:v>43727.78125</c:v>
                </c:pt>
                <c:pt idx="38226">
                  <c:v>43727.802083333401</c:v>
                </c:pt>
                <c:pt idx="38227">
                  <c:v>43727.822916666599</c:v>
                </c:pt>
                <c:pt idx="38228">
                  <c:v>43727.84375</c:v>
                </c:pt>
                <c:pt idx="38229">
                  <c:v>43727.864583333401</c:v>
                </c:pt>
                <c:pt idx="38230">
                  <c:v>43727.885416666599</c:v>
                </c:pt>
                <c:pt idx="38231">
                  <c:v>43727.90625</c:v>
                </c:pt>
                <c:pt idx="38232">
                  <c:v>43727.927083333401</c:v>
                </c:pt>
                <c:pt idx="38233">
                  <c:v>43727.947916666599</c:v>
                </c:pt>
                <c:pt idx="38234">
                  <c:v>43727.96875</c:v>
                </c:pt>
                <c:pt idx="38235">
                  <c:v>43727.989583333401</c:v>
                </c:pt>
                <c:pt idx="38236">
                  <c:v>43728.010416666599</c:v>
                </c:pt>
                <c:pt idx="38237">
                  <c:v>43728.03125</c:v>
                </c:pt>
                <c:pt idx="38238">
                  <c:v>43728.052083333401</c:v>
                </c:pt>
                <c:pt idx="38239">
                  <c:v>43728.072916666599</c:v>
                </c:pt>
                <c:pt idx="38240">
                  <c:v>43728.09375</c:v>
                </c:pt>
                <c:pt idx="38241">
                  <c:v>43728.114583333401</c:v>
                </c:pt>
                <c:pt idx="38242">
                  <c:v>43728.135416666599</c:v>
                </c:pt>
                <c:pt idx="38243">
                  <c:v>43728.15625</c:v>
                </c:pt>
                <c:pt idx="38244">
                  <c:v>43728.177083333401</c:v>
                </c:pt>
                <c:pt idx="38245">
                  <c:v>43728.197916666599</c:v>
                </c:pt>
                <c:pt idx="38246">
                  <c:v>43728.21875</c:v>
                </c:pt>
                <c:pt idx="38247">
                  <c:v>43728.239583333401</c:v>
                </c:pt>
                <c:pt idx="38248">
                  <c:v>43728.260416666599</c:v>
                </c:pt>
                <c:pt idx="38249">
                  <c:v>43728.28125</c:v>
                </c:pt>
                <c:pt idx="38250">
                  <c:v>43728.302083333401</c:v>
                </c:pt>
                <c:pt idx="38251">
                  <c:v>43728.322916666599</c:v>
                </c:pt>
                <c:pt idx="38252">
                  <c:v>43728.34375</c:v>
                </c:pt>
                <c:pt idx="38253">
                  <c:v>43728.364583333401</c:v>
                </c:pt>
                <c:pt idx="38254">
                  <c:v>43728.385416666599</c:v>
                </c:pt>
                <c:pt idx="38255">
                  <c:v>43728.40625</c:v>
                </c:pt>
                <c:pt idx="38256">
                  <c:v>43728.427083333401</c:v>
                </c:pt>
                <c:pt idx="38257">
                  <c:v>43728.447916666599</c:v>
                </c:pt>
                <c:pt idx="38258">
                  <c:v>43728.46875</c:v>
                </c:pt>
                <c:pt idx="38259">
                  <c:v>43728.489583333401</c:v>
                </c:pt>
                <c:pt idx="38260">
                  <c:v>43728.510416666599</c:v>
                </c:pt>
                <c:pt idx="38261">
                  <c:v>43728.53125</c:v>
                </c:pt>
                <c:pt idx="38262">
                  <c:v>43728.552083333401</c:v>
                </c:pt>
                <c:pt idx="38263">
                  <c:v>43728.572916666599</c:v>
                </c:pt>
                <c:pt idx="38264">
                  <c:v>43728.59375</c:v>
                </c:pt>
                <c:pt idx="38265">
                  <c:v>43728.614583333401</c:v>
                </c:pt>
                <c:pt idx="38266">
                  <c:v>43728.635416666599</c:v>
                </c:pt>
                <c:pt idx="38267">
                  <c:v>43728.65625</c:v>
                </c:pt>
                <c:pt idx="38268">
                  <c:v>43728.677083333401</c:v>
                </c:pt>
                <c:pt idx="38269">
                  <c:v>43728.697916666599</c:v>
                </c:pt>
                <c:pt idx="38270">
                  <c:v>43728.71875</c:v>
                </c:pt>
                <c:pt idx="38271">
                  <c:v>43728.739583333401</c:v>
                </c:pt>
                <c:pt idx="38272">
                  <c:v>43728.760416666599</c:v>
                </c:pt>
                <c:pt idx="38273">
                  <c:v>43728.78125</c:v>
                </c:pt>
                <c:pt idx="38274">
                  <c:v>43728.802083333401</c:v>
                </c:pt>
                <c:pt idx="38275">
                  <c:v>43728.822916666599</c:v>
                </c:pt>
                <c:pt idx="38276">
                  <c:v>43728.84375</c:v>
                </c:pt>
                <c:pt idx="38277">
                  <c:v>43728.864583333401</c:v>
                </c:pt>
                <c:pt idx="38278">
                  <c:v>43728.885416666599</c:v>
                </c:pt>
                <c:pt idx="38279">
                  <c:v>43728.90625</c:v>
                </c:pt>
                <c:pt idx="38280">
                  <c:v>43728.927083333401</c:v>
                </c:pt>
                <c:pt idx="38281">
                  <c:v>43728.947916666599</c:v>
                </c:pt>
                <c:pt idx="38282">
                  <c:v>43728.96875</c:v>
                </c:pt>
                <c:pt idx="38283">
                  <c:v>43728.989583333401</c:v>
                </c:pt>
                <c:pt idx="38284">
                  <c:v>43729.010416666599</c:v>
                </c:pt>
                <c:pt idx="38285">
                  <c:v>43729.03125</c:v>
                </c:pt>
                <c:pt idx="38286">
                  <c:v>43729.052083333401</c:v>
                </c:pt>
                <c:pt idx="38287">
                  <c:v>43729.072916666599</c:v>
                </c:pt>
                <c:pt idx="38288">
                  <c:v>43729.09375</c:v>
                </c:pt>
                <c:pt idx="38289">
                  <c:v>43729.114583333401</c:v>
                </c:pt>
                <c:pt idx="38290">
                  <c:v>43729.135416666599</c:v>
                </c:pt>
                <c:pt idx="38291">
                  <c:v>43729.15625</c:v>
                </c:pt>
                <c:pt idx="38292">
                  <c:v>43729.177083333401</c:v>
                </c:pt>
                <c:pt idx="38293">
                  <c:v>43729.197916666599</c:v>
                </c:pt>
                <c:pt idx="38294">
                  <c:v>43729.21875</c:v>
                </c:pt>
                <c:pt idx="38295">
                  <c:v>43729.239583333401</c:v>
                </c:pt>
                <c:pt idx="38296">
                  <c:v>43729.260416666599</c:v>
                </c:pt>
                <c:pt idx="38297">
                  <c:v>43729.28125</c:v>
                </c:pt>
                <c:pt idx="38298">
                  <c:v>43729.302083333401</c:v>
                </c:pt>
                <c:pt idx="38299">
                  <c:v>43729.322916666599</c:v>
                </c:pt>
                <c:pt idx="38300">
                  <c:v>43729.34375</c:v>
                </c:pt>
                <c:pt idx="38301">
                  <c:v>43729.364583333401</c:v>
                </c:pt>
                <c:pt idx="38302">
                  <c:v>43729.385416666599</c:v>
                </c:pt>
                <c:pt idx="38303">
                  <c:v>43729.40625</c:v>
                </c:pt>
                <c:pt idx="38304">
                  <c:v>43729.427083333401</c:v>
                </c:pt>
                <c:pt idx="38305">
                  <c:v>43729.447916666599</c:v>
                </c:pt>
                <c:pt idx="38306">
                  <c:v>43729.46875</c:v>
                </c:pt>
                <c:pt idx="38307">
                  <c:v>43729.489583333401</c:v>
                </c:pt>
                <c:pt idx="38308">
                  <c:v>43729.510416666599</c:v>
                </c:pt>
                <c:pt idx="38309">
                  <c:v>43729.53125</c:v>
                </c:pt>
                <c:pt idx="38310">
                  <c:v>43729.552083333401</c:v>
                </c:pt>
                <c:pt idx="38311">
                  <c:v>43729.572916666599</c:v>
                </c:pt>
                <c:pt idx="38312">
                  <c:v>43729.59375</c:v>
                </c:pt>
                <c:pt idx="38313">
                  <c:v>43729.614583333401</c:v>
                </c:pt>
                <c:pt idx="38314">
                  <c:v>43729.635416666599</c:v>
                </c:pt>
                <c:pt idx="38315">
                  <c:v>43729.65625</c:v>
                </c:pt>
                <c:pt idx="38316">
                  <c:v>43729.677083333401</c:v>
                </c:pt>
                <c:pt idx="38317">
                  <c:v>43729.697916666599</c:v>
                </c:pt>
                <c:pt idx="38318">
                  <c:v>43729.71875</c:v>
                </c:pt>
                <c:pt idx="38319">
                  <c:v>43729.739583333401</c:v>
                </c:pt>
                <c:pt idx="38320">
                  <c:v>43729.760416666599</c:v>
                </c:pt>
                <c:pt idx="38321">
                  <c:v>43729.78125</c:v>
                </c:pt>
                <c:pt idx="38322">
                  <c:v>43729.802083333401</c:v>
                </c:pt>
                <c:pt idx="38323">
                  <c:v>43729.822916666599</c:v>
                </c:pt>
                <c:pt idx="38324">
                  <c:v>43729.84375</c:v>
                </c:pt>
                <c:pt idx="38325">
                  <c:v>43729.864583333401</c:v>
                </c:pt>
                <c:pt idx="38326">
                  <c:v>43729.885416666599</c:v>
                </c:pt>
                <c:pt idx="38327">
                  <c:v>43729.90625</c:v>
                </c:pt>
                <c:pt idx="38328">
                  <c:v>43729.927083333401</c:v>
                </c:pt>
                <c:pt idx="38329">
                  <c:v>43729.947916666599</c:v>
                </c:pt>
                <c:pt idx="38330">
                  <c:v>43729.96875</c:v>
                </c:pt>
                <c:pt idx="38331">
                  <c:v>43729.989583333401</c:v>
                </c:pt>
                <c:pt idx="38332">
                  <c:v>43730.010416666599</c:v>
                </c:pt>
                <c:pt idx="38333">
                  <c:v>43730.03125</c:v>
                </c:pt>
                <c:pt idx="38334">
                  <c:v>43730.052083333401</c:v>
                </c:pt>
                <c:pt idx="38335">
                  <c:v>43730.072916666599</c:v>
                </c:pt>
                <c:pt idx="38336">
                  <c:v>43730.09375</c:v>
                </c:pt>
                <c:pt idx="38337">
                  <c:v>43730.114583333401</c:v>
                </c:pt>
                <c:pt idx="38338">
                  <c:v>43730.135416666599</c:v>
                </c:pt>
                <c:pt idx="38339">
                  <c:v>43730.15625</c:v>
                </c:pt>
                <c:pt idx="38340">
                  <c:v>43730.177083333401</c:v>
                </c:pt>
                <c:pt idx="38341">
                  <c:v>43730.197916666599</c:v>
                </c:pt>
                <c:pt idx="38342">
                  <c:v>43730.21875</c:v>
                </c:pt>
                <c:pt idx="38343">
                  <c:v>43730.239583333401</c:v>
                </c:pt>
                <c:pt idx="38344">
                  <c:v>43730.260416666599</c:v>
                </c:pt>
                <c:pt idx="38345">
                  <c:v>43730.28125</c:v>
                </c:pt>
                <c:pt idx="38346">
                  <c:v>43730.302083333401</c:v>
                </c:pt>
                <c:pt idx="38347">
                  <c:v>43730.322916666599</c:v>
                </c:pt>
                <c:pt idx="38348">
                  <c:v>43730.34375</c:v>
                </c:pt>
                <c:pt idx="38349">
                  <c:v>43730.364583333401</c:v>
                </c:pt>
                <c:pt idx="38350">
                  <c:v>43730.385416666599</c:v>
                </c:pt>
                <c:pt idx="38351">
                  <c:v>43730.40625</c:v>
                </c:pt>
                <c:pt idx="38352">
                  <c:v>43730.427083333401</c:v>
                </c:pt>
                <c:pt idx="38353">
                  <c:v>43730.447916666599</c:v>
                </c:pt>
                <c:pt idx="38354">
                  <c:v>43730.46875</c:v>
                </c:pt>
                <c:pt idx="38355">
                  <c:v>43730.489583333401</c:v>
                </c:pt>
                <c:pt idx="38356">
                  <c:v>43730.510416666599</c:v>
                </c:pt>
                <c:pt idx="38357">
                  <c:v>43730.53125</c:v>
                </c:pt>
                <c:pt idx="38358">
                  <c:v>43730.552083333401</c:v>
                </c:pt>
                <c:pt idx="38359">
                  <c:v>43730.572916666599</c:v>
                </c:pt>
                <c:pt idx="38360">
                  <c:v>43730.59375</c:v>
                </c:pt>
                <c:pt idx="38361">
                  <c:v>43730.614583333401</c:v>
                </c:pt>
                <c:pt idx="38362">
                  <c:v>43730.635416666599</c:v>
                </c:pt>
                <c:pt idx="38363">
                  <c:v>43730.65625</c:v>
                </c:pt>
                <c:pt idx="38364">
                  <c:v>43730.677083333401</c:v>
                </c:pt>
                <c:pt idx="38365">
                  <c:v>43730.697916666599</c:v>
                </c:pt>
                <c:pt idx="38366">
                  <c:v>43730.71875</c:v>
                </c:pt>
                <c:pt idx="38367">
                  <c:v>43730.739583333401</c:v>
                </c:pt>
                <c:pt idx="38368">
                  <c:v>43730.760416666599</c:v>
                </c:pt>
                <c:pt idx="38369">
                  <c:v>43730.78125</c:v>
                </c:pt>
                <c:pt idx="38370">
                  <c:v>43730.802083333401</c:v>
                </c:pt>
                <c:pt idx="38371">
                  <c:v>43730.822916666599</c:v>
                </c:pt>
                <c:pt idx="38372">
                  <c:v>43730.84375</c:v>
                </c:pt>
                <c:pt idx="38373">
                  <c:v>43730.864583333401</c:v>
                </c:pt>
                <c:pt idx="38374">
                  <c:v>43730.885416666599</c:v>
                </c:pt>
                <c:pt idx="38375">
                  <c:v>43730.90625</c:v>
                </c:pt>
                <c:pt idx="38376">
                  <c:v>43730.927083333401</c:v>
                </c:pt>
                <c:pt idx="38377">
                  <c:v>43730.947916666599</c:v>
                </c:pt>
                <c:pt idx="38378">
                  <c:v>43730.96875</c:v>
                </c:pt>
                <c:pt idx="38379">
                  <c:v>43730.989583333401</c:v>
                </c:pt>
                <c:pt idx="38380">
                  <c:v>43731.010416666599</c:v>
                </c:pt>
                <c:pt idx="38381">
                  <c:v>43731.03125</c:v>
                </c:pt>
                <c:pt idx="38382">
                  <c:v>43731.052083333401</c:v>
                </c:pt>
                <c:pt idx="38383">
                  <c:v>43731.072916666599</c:v>
                </c:pt>
                <c:pt idx="38384">
                  <c:v>43731.09375</c:v>
                </c:pt>
                <c:pt idx="38385">
                  <c:v>43731.114583333401</c:v>
                </c:pt>
                <c:pt idx="38386">
                  <c:v>43731.135416666599</c:v>
                </c:pt>
                <c:pt idx="38387">
                  <c:v>43731.15625</c:v>
                </c:pt>
                <c:pt idx="38388">
                  <c:v>43731.177083333401</c:v>
                </c:pt>
                <c:pt idx="38389">
                  <c:v>43731.197916666599</c:v>
                </c:pt>
                <c:pt idx="38390">
                  <c:v>43731.21875</c:v>
                </c:pt>
                <c:pt idx="38391">
                  <c:v>43731.239583333401</c:v>
                </c:pt>
                <c:pt idx="38392">
                  <c:v>43731.260416666599</c:v>
                </c:pt>
                <c:pt idx="38393">
                  <c:v>43731.28125</c:v>
                </c:pt>
                <c:pt idx="38394">
                  <c:v>43731.302083333401</c:v>
                </c:pt>
                <c:pt idx="38395">
                  <c:v>43731.322916666599</c:v>
                </c:pt>
                <c:pt idx="38396">
                  <c:v>43731.34375</c:v>
                </c:pt>
                <c:pt idx="38397">
                  <c:v>43731.364583333401</c:v>
                </c:pt>
                <c:pt idx="38398">
                  <c:v>43731.385416666599</c:v>
                </c:pt>
                <c:pt idx="38399">
                  <c:v>43731.40625</c:v>
                </c:pt>
                <c:pt idx="38400">
                  <c:v>43731.427083333401</c:v>
                </c:pt>
                <c:pt idx="38401">
                  <c:v>43731.447916666599</c:v>
                </c:pt>
                <c:pt idx="38402">
                  <c:v>43731.46875</c:v>
                </c:pt>
                <c:pt idx="38403">
                  <c:v>43731.489583333401</c:v>
                </c:pt>
                <c:pt idx="38404">
                  <c:v>43731.510416666599</c:v>
                </c:pt>
                <c:pt idx="38405">
                  <c:v>43731.53125</c:v>
                </c:pt>
                <c:pt idx="38406">
                  <c:v>43731.552083333401</c:v>
                </c:pt>
                <c:pt idx="38407">
                  <c:v>43731.572916666599</c:v>
                </c:pt>
                <c:pt idx="38408">
                  <c:v>43731.59375</c:v>
                </c:pt>
                <c:pt idx="38409">
                  <c:v>43731.614583333401</c:v>
                </c:pt>
                <c:pt idx="38410">
                  <c:v>43731.635416666599</c:v>
                </c:pt>
                <c:pt idx="38411">
                  <c:v>43731.65625</c:v>
                </c:pt>
                <c:pt idx="38412">
                  <c:v>43731.677083333401</c:v>
                </c:pt>
                <c:pt idx="38413">
                  <c:v>43731.697916666599</c:v>
                </c:pt>
                <c:pt idx="38414">
                  <c:v>43731.71875</c:v>
                </c:pt>
                <c:pt idx="38415">
                  <c:v>43731.739583333401</c:v>
                </c:pt>
                <c:pt idx="38416">
                  <c:v>43731.760416666599</c:v>
                </c:pt>
                <c:pt idx="38417">
                  <c:v>43731.78125</c:v>
                </c:pt>
                <c:pt idx="38418">
                  <c:v>43731.802083333401</c:v>
                </c:pt>
                <c:pt idx="38419">
                  <c:v>43731.822916666599</c:v>
                </c:pt>
                <c:pt idx="38420">
                  <c:v>43731.84375</c:v>
                </c:pt>
                <c:pt idx="38421">
                  <c:v>43731.864583333401</c:v>
                </c:pt>
                <c:pt idx="38422">
                  <c:v>43731.885416666599</c:v>
                </c:pt>
                <c:pt idx="38423">
                  <c:v>43731.90625</c:v>
                </c:pt>
                <c:pt idx="38424">
                  <c:v>43731.927083333401</c:v>
                </c:pt>
                <c:pt idx="38425">
                  <c:v>43731.947916666599</c:v>
                </c:pt>
                <c:pt idx="38426">
                  <c:v>43731.96875</c:v>
                </c:pt>
                <c:pt idx="38427">
                  <c:v>43731.989583333401</c:v>
                </c:pt>
                <c:pt idx="38428">
                  <c:v>43732.010416666599</c:v>
                </c:pt>
                <c:pt idx="38429">
                  <c:v>43732.03125</c:v>
                </c:pt>
                <c:pt idx="38430">
                  <c:v>43732.052083333401</c:v>
                </c:pt>
                <c:pt idx="38431">
                  <c:v>43732.072916666599</c:v>
                </c:pt>
                <c:pt idx="38432">
                  <c:v>43732.09375</c:v>
                </c:pt>
                <c:pt idx="38433">
                  <c:v>43732.114583333401</c:v>
                </c:pt>
                <c:pt idx="38434">
                  <c:v>43732.135416666599</c:v>
                </c:pt>
                <c:pt idx="38435">
                  <c:v>43732.15625</c:v>
                </c:pt>
                <c:pt idx="38436">
                  <c:v>43732.177083333401</c:v>
                </c:pt>
                <c:pt idx="38437">
                  <c:v>43732.197916666599</c:v>
                </c:pt>
                <c:pt idx="38438">
                  <c:v>43732.21875</c:v>
                </c:pt>
                <c:pt idx="38439">
                  <c:v>43732.239583333401</c:v>
                </c:pt>
                <c:pt idx="38440">
                  <c:v>43732.260416666599</c:v>
                </c:pt>
                <c:pt idx="38441">
                  <c:v>43732.28125</c:v>
                </c:pt>
                <c:pt idx="38442">
                  <c:v>43732.302083333401</c:v>
                </c:pt>
                <c:pt idx="38443">
                  <c:v>43732.322916666599</c:v>
                </c:pt>
                <c:pt idx="38444">
                  <c:v>43732.34375</c:v>
                </c:pt>
                <c:pt idx="38445">
                  <c:v>43732.364583333401</c:v>
                </c:pt>
                <c:pt idx="38446">
                  <c:v>43732.385416666599</c:v>
                </c:pt>
                <c:pt idx="38447">
                  <c:v>43732.40625</c:v>
                </c:pt>
                <c:pt idx="38448">
                  <c:v>43732.427083333401</c:v>
                </c:pt>
                <c:pt idx="38449">
                  <c:v>43732.447916666599</c:v>
                </c:pt>
                <c:pt idx="38450">
                  <c:v>43732.46875</c:v>
                </c:pt>
                <c:pt idx="38451">
                  <c:v>43732.489583333401</c:v>
                </c:pt>
                <c:pt idx="38452">
                  <c:v>43732.510416666599</c:v>
                </c:pt>
                <c:pt idx="38453">
                  <c:v>43732.53125</c:v>
                </c:pt>
                <c:pt idx="38454">
                  <c:v>43732.552083333401</c:v>
                </c:pt>
                <c:pt idx="38455">
                  <c:v>43732.572916666599</c:v>
                </c:pt>
                <c:pt idx="38456">
                  <c:v>43732.59375</c:v>
                </c:pt>
                <c:pt idx="38457">
                  <c:v>43732.614583333401</c:v>
                </c:pt>
                <c:pt idx="38458">
                  <c:v>43732.635416666599</c:v>
                </c:pt>
                <c:pt idx="38459">
                  <c:v>43732.65625</c:v>
                </c:pt>
                <c:pt idx="38460">
                  <c:v>43732.677083333401</c:v>
                </c:pt>
                <c:pt idx="38461">
                  <c:v>43732.697916666599</c:v>
                </c:pt>
                <c:pt idx="38462">
                  <c:v>43732.71875</c:v>
                </c:pt>
                <c:pt idx="38463">
                  <c:v>43732.739583333401</c:v>
                </c:pt>
                <c:pt idx="38464">
                  <c:v>43732.760416666599</c:v>
                </c:pt>
                <c:pt idx="38465">
                  <c:v>43732.78125</c:v>
                </c:pt>
                <c:pt idx="38466">
                  <c:v>43732.802083333401</c:v>
                </c:pt>
                <c:pt idx="38467">
                  <c:v>43732.822916666599</c:v>
                </c:pt>
                <c:pt idx="38468">
                  <c:v>43732.84375</c:v>
                </c:pt>
                <c:pt idx="38469">
                  <c:v>43732.864583333401</c:v>
                </c:pt>
                <c:pt idx="38470">
                  <c:v>43732.885416666599</c:v>
                </c:pt>
                <c:pt idx="38471">
                  <c:v>43732.90625</c:v>
                </c:pt>
                <c:pt idx="38472">
                  <c:v>43732.927083333401</c:v>
                </c:pt>
                <c:pt idx="38473">
                  <c:v>43732.947916666599</c:v>
                </c:pt>
                <c:pt idx="38474">
                  <c:v>43732.96875</c:v>
                </c:pt>
                <c:pt idx="38475">
                  <c:v>43732.989583333401</c:v>
                </c:pt>
                <c:pt idx="38476">
                  <c:v>43733.010416666599</c:v>
                </c:pt>
                <c:pt idx="38477">
                  <c:v>43733.03125</c:v>
                </c:pt>
                <c:pt idx="38478">
                  <c:v>43733.052083333401</c:v>
                </c:pt>
                <c:pt idx="38479">
                  <c:v>43733.072916666599</c:v>
                </c:pt>
                <c:pt idx="38480">
                  <c:v>43733.09375</c:v>
                </c:pt>
                <c:pt idx="38481">
                  <c:v>43733.114583333401</c:v>
                </c:pt>
                <c:pt idx="38482">
                  <c:v>43733.135416666599</c:v>
                </c:pt>
                <c:pt idx="38483">
                  <c:v>43733.15625</c:v>
                </c:pt>
                <c:pt idx="38484">
                  <c:v>43733.177083333401</c:v>
                </c:pt>
                <c:pt idx="38485">
                  <c:v>43733.197916666599</c:v>
                </c:pt>
                <c:pt idx="38486">
                  <c:v>43733.21875</c:v>
                </c:pt>
                <c:pt idx="38487">
                  <c:v>43733.239583333401</c:v>
                </c:pt>
                <c:pt idx="38488">
                  <c:v>43733.260416666599</c:v>
                </c:pt>
                <c:pt idx="38489">
                  <c:v>43733.28125</c:v>
                </c:pt>
                <c:pt idx="38490">
                  <c:v>43733.302083333401</c:v>
                </c:pt>
                <c:pt idx="38491">
                  <c:v>43733.322916666599</c:v>
                </c:pt>
                <c:pt idx="38492">
                  <c:v>43733.34375</c:v>
                </c:pt>
                <c:pt idx="38493">
                  <c:v>43733.364583333401</c:v>
                </c:pt>
                <c:pt idx="38494">
                  <c:v>43733.385416666599</c:v>
                </c:pt>
                <c:pt idx="38495">
                  <c:v>43733.40625</c:v>
                </c:pt>
                <c:pt idx="38496">
                  <c:v>43733.427083333401</c:v>
                </c:pt>
                <c:pt idx="38497">
                  <c:v>43733.447916666599</c:v>
                </c:pt>
                <c:pt idx="38498">
                  <c:v>43733.46875</c:v>
                </c:pt>
                <c:pt idx="38499">
                  <c:v>43733.489583333401</c:v>
                </c:pt>
                <c:pt idx="38500">
                  <c:v>43733.510416666599</c:v>
                </c:pt>
                <c:pt idx="38501">
                  <c:v>43733.53125</c:v>
                </c:pt>
                <c:pt idx="38502">
                  <c:v>43733.552083333401</c:v>
                </c:pt>
                <c:pt idx="38503">
                  <c:v>43733.572916666599</c:v>
                </c:pt>
                <c:pt idx="38504">
                  <c:v>43733.59375</c:v>
                </c:pt>
                <c:pt idx="38505">
                  <c:v>43733.614583333401</c:v>
                </c:pt>
                <c:pt idx="38506">
                  <c:v>43733.635416666599</c:v>
                </c:pt>
                <c:pt idx="38507">
                  <c:v>43733.65625</c:v>
                </c:pt>
                <c:pt idx="38508">
                  <c:v>43733.677083333401</c:v>
                </c:pt>
                <c:pt idx="38509">
                  <c:v>43733.697916666599</c:v>
                </c:pt>
                <c:pt idx="38510">
                  <c:v>43733.71875</c:v>
                </c:pt>
                <c:pt idx="38511">
                  <c:v>43733.739583333401</c:v>
                </c:pt>
                <c:pt idx="38512">
                  <c:v>43733.760416666599</c:v>
                </c:pt>
                <c:pt idx="38513">
                  <c:v>43733.78125</c:v>
                </c:pt>
                <c:pt idx="38514">
                  <c:v>43733.802083333401</c:v>
                </c:pt>
                <c:pt idx="38515">
                  <c:v>43733.822916666599</c:v>
                </c:pt>
                <c:pt idx="38516">
                  <c:v>43733.84375</c:v>
                </c:pt>
                <c:pt idx="38517">
                  <c:v>43733.864583333401</c:v>
                </c:pt>
                <c:pt idx="38518">
                  <c:v>43733.885416666599</c:v>
                </c:pt>
                <c:pt idx="38519">
                  <c:v>43733.90625</c:v>
                </c:pt>
                <c:pt idx="38520">
                  <c:v>43733.927083333401</c:v>
                </c:pt>
                <c:pt idx="38521">
                  <c:v>43733.947916666599</c:v>
                </c:pt>
                <c:pt idx="38522">
                  <c:v>43733.96875</c:v>
                </c:pt>
                <c:pt idx="38523">
                  <c:v>43733.989583333401</c:v>
                </c:pt>
                <c:pt idx="38524">
                  <c:v>43734.010416666599</c:v>
                </c:pt>
                <c:pt idx="38525">
                  <c:v>43734.03125</c:v>
                </c:pt>
                <c:pt idx="38526">
                  <c:v>43734.052083333401</c:v>
                </c:pt>
                <c:pt idx="38527">
                  <c:v>43734.072916666599</c:v>
                </c:pt>
                <c:pt idx="38528">
                  <c:v>43734.09375</c:v>
                </c:pt>
                <c:pt idx="38529">
                  <c:v>43734.114583333401</c:v>
                </c:pt>
                <c:pt idx="38530">
                  <c:v>43734.135416666599</c:v>
                </c:pt>
                <c:pt idx="38531">
                  <c:v>43734.15625</c:v>
                </c:pt>
                <c:pt idx="38532">
                  <c:v>43734.177083333401</c:v>
                </c:pt>
                <c:pt idx="38533">
                  <c:v>43734.197916666599</c:v>
                </c:pt>
                <c:pt idx="38534">
                  <c:v>43734.21875</c:v>
                </c:pt>
                <c:pt idx="38535">
                  <c:v>43734.239583333401</c:v>
                </c:pt>
                <c:pt idx="38536">
                  <c:v>43734.260416666599</c:v>
                </c:pt>
                <c:pt idx="38537">
                  <c:v>43734.28125</c:v>
                </c:pt>
                <c:pt idx="38538">
                  <c:v>43734.302083333401</c:v>
                </c:pt>
                <c:pt idx="38539">
                  <c:v>43734.322916666599</c:v>
                </c:pt>
                <c:pt idx="38540">
                  <c:v>43734.34375</c:v>
                </c:pt>
                <c:pt idx="38541">
                  <c:v>43734.364583333401</c:v>
                </c:pt>
                <c:pt idx="38542">
                  <c:v>43734.385416666599</c:v>
                </c:pt>
                <c:pt idx="38543">
                  <c:v>43734.40625</c:v>
                </c:pt>
                <c:pt idx="38544">
                  <c:v>43734.427083333401</c:v>
                </c:pt>
                <c:pt idx="38545">
                  <c:v>43734.447916666599</c:v>
                </c:pt>
                <c:pt idx="38546">
                  <c:v>43734.46875</c:v>
                </c:pt>
                <c:pt idx="38547">
                  <c:v>43734.489583333401</c:v>
                </c:pt>
                <c:pt idx="38548">
                  <c:v>43734.510416666599</c:v>
                </c:pt>
                <c:pt idx="38549">
                  <c:v>43734.53125</c:v>
                </c:pt>
                <c:pt idx="38550">
                  <c:v>43734.552083333401</c:v>
                </c:pt>
                <c:pt idx="38551">
                  <c:v>43734.572916666599</c:v>
                </c:pt>
                <c:pt idx="38552">
                  <c:v>43734.59375</c:v>
                </c:pt>
                <c:pt idx="38553">
                  <c:v>43734.614583333401</c:v>
                </c:pt>
                <c:pt idx="38554">
                  <c:v>43734.635416666599</c:v>
                </c:pt>
                <c:pt idx="38555">
                  <c:v>43734.65625</c:v>
                </c:pt>
                <c:pt idx="38556">
                  <c:v>43734.677083333401</c:v>
                </c:pt>
                <c:pt idx="38557">
                  <c:v>43734.697916666599</c:v>
                </c:pt>
                <c:pt idx="38558">
                  <c:v>43734.71875</c:v>
                </c:pt>
                <c:pt idx="38559">
                  <c:v>43734.739583333401</c:v>
                </c:pt>
                <c:pt idx="38560">
                  <c:v>43734.760416666599</c:v>
                </c:pt>
                <c:pt idx="38561">
                  <c:v>43734.78125</c:v>
                </c:pt>
                <c:pt idx="38562">
                  <c:v>43734.802083333401</c:v>
                </c:pt>
                <c:pt idx="38563">
                  <c:v>43734.822916666599</c:v>
                </c:pt>
                <c:pt idx="38564">
                  <c:v>43734.84375</c:v>
                </c:pt>
                <c:pt idx="38565">
                  <c:v>43734.864583333401</c:v>
                </c:pt>
                <c:pt idx="38566">
                  <c:v>43734.885416666599</c:v>
                </c:pt>
                <c:pt idx="38567">
                  <c:v>43734.90625</c:v>
                </c:pt>
                <c:pt idx="38568">
                  <c:v>43734.927083333401</c:v>
                </c:pt>
                <c:pt idx="38569">
                  <c:v>43734.947916666599</c:v>
                </c:pt>
                <c:pt idx="38570">
                  <c:v>43734.96875</c:v>
                </c:pt>
                <c:pt idx="38571">
                  <c:v>43734.989583333401</c:v>
                </c:pt>
                <c:pt idx="38572">
                  <c:v>43735.010416666599</c:v>
                </c:pt>
                <c:pt idx="38573">
                  <c:v>43735.03125</c:v>
                </c:pt>
                <c:pt idx="38574">
                  <c:v>43735.052083333401</c:v>
                </c:pt>
                <c:pt idx="38575">
                  <c:v>43735.072916666599</c:v>
                </c:pt>
                <c:pt idx="38576">
                  <c:v>43735.09375</c:v>
                </c:pt>
                <c:pt idx="38577">
                  <c:v>43735.114583333401</c:v>
                </c:pt>
                <c:pt idx="38578">
                  <c:v>43735.135416666599</c:v>
                </c:pt>
                <c:pt idx="38579">
                  <c:v>43735.15625</c:v>
                </c:pt>
                <c:pt idx="38580">
                  <c:v>43735.177083333401</c:v>
                </c:pt>
                <c:pt idx="38581">
                  <c:v>43735.197916666599</c:v>
                </c:pt>
                <c:pt idx="38582">
                  <c:v>43735.21875</c:v>
                </c:pt>
                <c:pt idx="38583">
                  <c:v>43735.239583333401</c:v>
                </c:pt>
                <c:pt idx="38584">
                  <c:v>43735.260416666599</c:v>
                </c:pt>
                <c:pt idx="38585">
                  <c:v>43735.28125</c:v>
                </c:pt>
                <c:pt idx="38586">
                  <c:v>43735.302083333401</c:v>
                </c:pt>
                <c:pt idx="38587">
                  <c:v>43735.322916666599</c:v>
                </c:pt>
                <c:pt idx="38588">
                  <c:v>43735.34375</c:v>
                </c:pt>
                <c:pt idx="38589">
                  <c:v>43735.364583333401</c:v>
                </c:pt>
                <c:pt idx="38590">
                  <c:v>43735.385416666599</c:v>
                </c:pt>
                <c:pt idx="38591">
                  <c:v>43735.40625</c:v>
                </c:pt>
                <c:pt idx="38592">
                  <c:v>43735.427083333401</c:v>
                </c:pt>
                <c:pt idx="38593">
                  <c:v>43735.447916666599</c:v>
                </c:pt>
                <c:pt idx="38594">
                  <c:v>43735.46875</c:v>
                </c:pt>
                <c:pt idx="38595">
                  <c:v>43735.489583333401</c:v>
                </c:pt>
                <c:pt idx="38596">
                  <c:v>43735.510416666599</c:v>
                </c:pt>
                <c:pt idx="38597">
                  <c:v>43735.53125</c:v>
                </c:pt>
                <c:pt idx="38598">
                  <c:v>43735.552083333401</c:v>
                </c:pt>
                <c:pt idx="38599">
                  <c:v>43735.572916666599</c:v>
                </c:pt>
                <c:pt idx="38600">
                  <c:v>43735.59375</c:v>
                </c:pt>
                <c:pt idx="38601">
                  <c:v>43735.614583333401</c:v>
                </c:pt>
                <c:pt idx="38602">
                  <c:v>43735.635416666599</c:v>
                </c:pt>
                <c:pt idx="38603">
                  <c:v>43735.65625</c:v>
                </c:pt>
                <c:pt idx="38604">
                  <c:v>43735.677083333401</c:v>
                </c:pt>
                <c:pt idx="38605">
                  <c:v>43735.697916666599</c:v>
                </c:pt>
                <c:pt idx="38606">
                  <c:v>43735.71875</c:v>
                </c:pt>
                <c:pt idx="38607">
                  <c:v>43735.739583333401</c:v>
                </c:pt>
                <c:pt idx="38608">
                  <c:v>43735.760416666599</c:v>
                </c:pt>
                <c:pt idx="38609">
                  <c:v>43735.78125</c:v>
                </c:pt>
                <c:pt idx="38610">
                  <c:v>43735.802083333401</c:v>
                </c:pt>
                <c:pt idx="38611">
                  <c:v>43735.822916666599</c:v>
                </c:pt>
                <c:pt idx="38612">
                  <c:v>43735.84375</c:v>
                </c:pt>
                <c:pt idx="38613">
                  <c:v>43735.864583333401</c:v>
                </c:pt>
                <c:pt idx="38614">
                  <c:v>43735.885416666599</c:v>
                </c:pt>
                <c:pt idx="38615">
                  <c:v>43735.90625</c:v>
                </c:pt>
                <c:pt idx="38616">
                  <c:v>43735.927083333401</c:v>
                </c:pt>
                <c:pt idx="38617">
                  <c:v>43735.947916666599</c:v>
                </c:pt>
                <c:pt idx="38618">
                  <c:v>43735.96875</c:v>
                </c:pt>
                <c:pt idx="38619">
                  <c:v>43735.989583333401</c:v>
                </c:pt>
                <c:pt idx="38620">
                  <c:v>43736.010416666599</c:v>
                </c:pt>
                <c:pt idx="38621">
                  <c:v>43736.03125</c:v>
                </c:pt>
                <c:pt idx="38622">
                  <c:v>43736.052083333401</c:v>
                </c:pt>
                <c:pt idx="38623">
                  <c:v>43736.072916666599</c:v>
                </c:pt>
                <c:pt idx="38624">
                  <c:v>43736.09375</c:v>
                </c:pt>
                <c:pt idx="38625">
                  <c:v>43736.114583333401</c:v>
                </c:pt>
                <c:pt idx="38626">
                  <c:v>43736.135416666599</c:v>
                </c:pt>
                <c:pt idx="38627">
                  <c:v>43736.15625</c:v>
                </c:pt>
                <c:pt idx="38628">
                  <c:v>43736.177083333401</c:v>
                </c:pt>
                <c:pt idx="38629">
                  <c:v>43736.197916666599</c:v>
                </c:pt>
                <c:pt idx="38630">
                  <c:v>43736.21875</c:v>
                </c:pt>
                <c:pt idx="38631">
                  <c:v>43736.239583333401</c:v>
                </c:pt>
                <c:pt idx="38632">
                  <c:v>43736.260416666599</c:v>
                </c:pt>
                <c:pt idx="38633">
                  <c:v>43736.28125</c:v>
                </c:pt>
                <c:pt idx="38634">
                  <c:v>43736.302083333401</c:v>
                </c:pt>
                <c:pt idx="38635">
                  <c:v>43736.322916666599</c:v>
                </c:pt>
                <c:pt idx="38636">
                  <c:v>43736.34375</c:v>
                </c:pt>
                <c:pt idx="38637">
                  <c:v>43736.364583333401</c:v>
                </c:pt>
                <c:pt idx="38638">
                  <c:v>43736.385416666599</c:v>
                </c:pt>
                <c:pt idx="38639">
                  <c:v>43736.40625</c:v>
                </c:pt>
                <c:pt idx="38640">
                  <c:v>43736.427083333401</c:v>
                </c:pt>
                <c:pt idx="38641">
                  <c:v>43736.447916666599</c:v>
                </c:pt>
                <c:pt idx="38642">
                  <c:v>43736.46875</c:v>
                </c:pt>
                <c:pt idx="38643">
                  <c:v>43736.489583333401</c:v>
                </c:pt>
                <c:pt idx="38644">
                  <c:v>43736.510416666599</c:v>
                </c:pt>
                <c:pt idx="38645">
                  <c:v>43736.53125</c:v>
                </c:pt>
                <c:pt idx="38646">
                  <c:v>43736.552083333401</c:v>
                </c:pt>
                <c:pt idx="38647">
                  <c:v>43736.572916666599</c:v>
                </c:pt>
                <c:pt idx="38648">
                  <c:v>43736.59375</c:v>
                </c:pt>
                <c:pt idx="38649">
                  <c:v>43736.614583333401</c:v>
                </c:pt>
                <c:pt idx="38650">
                  <c:v>43736.635416666599</c:v>
                </c:pt>
                <c:pt idx="38651">
                  <c:v>43736.65625</c:v>
                </c:pt>
                <c:pt idx="38652">
                  <c:v>43736.677083333401</c:v>
                </c:pt>
                <c:pt idx="38653">
                  <c:v>43736.697916666599</c:v>
                </c:pt>
                <c:pt idx="38654">
                  <c:v>43736.71875</c:v>
                </c:pt>
                <c:pt idx="38655">
                  <c:v>43736.739583333401</c:v>
                </c:pt>
                <c:pt idx="38656">
                  <c:v>43736.760416666599</c:v>
                </c:pt>
                <c:pt idx="38657">
                  <c:v>43736.78125</c:v>
                </c:pt>
                <c:pt idx="38658">
                  <c:v>43736.802083333401</c:v>
                </c:pt>
                <c:pt idx="38659">
                  <c:v>43736.822916666599</c:v>
                </c:pt>
                <c:pt idx="38660">
                  <c:v>43736.84375</c:v>
                </c:pt>
                <c:pt idx="38661">
                  <c:v>43736.864583333401</c:v>
                </c:pt>
                <c:pt idx="38662">
                  <c:v>43736.885416666599</c:v>
                </c:pt>
                <c:pt idx="38663">
                  <c:v>43736.90625</c:v>
                </c:pt>
                <c:pt idx="38664">
                  <c:v>43736.927083333401</c:v>
                </c:pt>
                <c:pt idx="38665">
                  <c:v>43736.947916666599</c:v>
                </c:pt>
                <c:pt idx="38666">
                  <c:v>43736.96875</c:v>
                </c:pt>
                <c:pt idx="38667">
                  <c:v>43736.989583333401</c:v>
                </c:pt>
                <c:pt idx="38668">
                  <c:v>43737.010416666599</c:v>
                </c:pt>
                <c:pt idx="38669">
                  <c:v>43737.03125</c:v>
                </c:pt>
                <c:pt idx="38670">
                  <c:v>43737.052083333401</c:v>
                </c:pt>
                <c:pt idx="38671">
                  <c:v>43737.072916666599</c:v>
                </c:pt>
                <c:pt idx="38672">
                  <c:v>43737.09375</c:v>
                </c:pt>
                <c:pt idx="38673">
                  <c:v>43737.114583333401</c:v>
                </c:pt>
                <c:pt idx="38674">
                  <c:v>43737.135416666599</c:v>
                </c:pt>
                <c:pt idx="38675">
                  <c:v>43737.15625</c:v>
                </c:pt>
                <c:pt idx="38676">
                  <c:v>43737.177083333401</c:v>
                </c:pt>
                <c:pt idx="38677">
                  <c:v>43737.197916666599</c:v>
                </c:pt>
                <c:pt idx="38678">
                  <c:v>43737.21875</c:v>
                </c:pt>
                <c:pt idx="38679">
                  <c:v>43737.239583333401</c:v>
                </c:pt>
                <c:pt idx="38680">
                  <c:v>43737.260416666599</c:v>
                </c:pt>
                <c:pt idx="38681">
                  <c:v>43737.28125</c:v>
                </c:pt>
                <c:pt idx="38682">
                  <c:v>43737.302083333401</c:v>
                </c:pt>
                <c:pt idx="38683">
                  <c:v>43737.322916666599</c:v>
                </c:pt>
                <c:pt idx="38684">
                  <c:v>43737.34375</c:v>
                </c:pt>
                <c:pt idx="38685">
                  <c:v>43737.364583333401</c:v>
                </c:pt>
                <c:pt idx="38686">
                  <c:v>43737.385416666599</c:v>
                </c:pt>
                <c:pt idx="38687">
                  <c:v>43737.40625</c:v>
                </c:pt>
                <c:pt idx="38688">
                  <c:v>43737.427083333401</c:v>
                </c:pt>
                <c:pt idx="38689">
                  <c:v>43737.447916666599</c:v>
                </c:pt>
                <c:pt idx="38690">
                  <c:v>43737.46875</c:v>
                </c:pt>
                <c:pt idx="38691">
                  <c:v>43737.489583333401</c:v>
                </c:pt>
                <c:pt idx="38692">
                  <c:v>43737.510416666599</c:v>
                </c:pt>
                <c:pt idx="38693">
                  <c:v>43737.53125</c:v>
                </c:pt>
                <c:pt idx="38694">
                  <c:v>43737.552083333401</c:v>
                </c:pt>
                <c:pt idx="38695">
                  <c:v>43737.572916666599</c:v>
                </c:pt>
                <c:pt idx="38696">
                  <c:v>43737.59375</c:v>
                </c:pt>
                <c:pt idx="38697">
                  <c:v>43737.614583333401</c:v>
                </c:pt>
                <c:pt idx="38698">
                  <c:v>43737.635416666599</c:v>
                </c:pt>
                <c:pt idx="38699">
                  <c:v>43737.65625</c:v>
                </c:pt>
                <c:pt idx="38700">
                  <c:v>43737.677083333401</c:v>
                </c:pt>
                <c:pt idx="38701">
                  <c:v>43737.697916666599</c:v>
                </c:pt>
                <c:pt idx="38702">
                  <c:v>43737.71875</c:v>
                </c:pt>
                <c:pt idx="38703">
                  <c:v>43737.739583333401</c:v>
                </c:pt>
                <c:pt idx="38704">
                  <c:v>43737.760416666599</c:v>
                </c:pt>
                <c:pt idx="38705">
                  <c:v>43737.78125</c:v>
                </c:pt>
                <c:pt idx="38706">
                  <c:v>43737.802083333401</c:v>
                </c:pt>
                <c:pt idx="38707">
                  <c:v>43737.822916666599</c:v>
                </c:pt>
                <c:pt idx="38708">
                  <c:v>43737.84375</c:v>
                </c:pt>
                <c:pt idx="38709">
                  <c:v>43737.864583333401</c:v>
                </c:pt>
                <c:pt idx="38710">
                  <c:v>43737.885416666599</c:v>
                </c:pt>
                <c:pt idx="38711">
                  <c:v>43737.90625</c:v>
                </c:pt>
                <c:pt idx="38712">
                  <c:v>43737.927083333401</c:v>
                </c:pt>
                <c:pt idx="38713">
                  <c:v>43737.947916666599</c:v>
                </c:pt>
                <c:pt idx="38714">
                  <c:v>43737.96875</c:v>
                </c:pt>
                <c:pt idx="38715">
                  <c:v>43737.989583333401</c:v>
                </c:pt>
                <c:pt idx="38716">
                  <c:v>43738.010416666599</c:v>
                </c:pt>
                <c:pt idx="38717">
                  <c:v>43738.03125</c:v>
                </c:pt>
                <c:pt idx="38718">
                  <c:v>43738.052083333401</c:v>
                </c:pt>
                <c:pt idx="38719">
                  <c:v>43738.072916666599</c:v>
                </c:pt>
                <c:pt idx="38720">
                  <c:v>43738.09375</c:v>
                </c:pt>
                <c:pt idx="38721">
                  <c:v>43738.114583333401</c:v>
                </c:pt>
                <c:pt idx="38722">
                  <c:v>43738.135416666599</c:v>
                </c:pt>
                <c:pt idx="38723">
                  <c:v>43738.15625</c:v>
                </c:pt>
                <c:pt idx="38724">
                  <c:v>43738.177083333401</c:v>
                </c:pt>
                <c:pt idx="38725">
                  <c:v>43738.197916666599</c:v>
                </c:pt>
                <c:pt idx="38726">
                  <c:v>43738.21875</c:v>
                </c:pt>
                <c:pt idx="38727">
                  <c:v>43738.239583333401</c:v>
                </c:pt>
                <c:pt idx="38728">
                  <c:v>43738.260416666599</c:v>
                </c:pt>
                <c:pt idx="38729">
                  <c:v>43738.28125</c:v>
                </c:pt>
                <c:pt idx="38730">
                  <c:v>43738.302083333401</c:v>
                </c:pt>
                <c:pt idx="38731">
                  <c:v>43738.322916666599</c:v>
                </c:pt>
                <c:pt idx="38732">
                  <c:v>43738.34375</c:v>
                </c:pt>
                <c:pt idx="38733">
                  <c:v>43738.364583333401</c:v>
                </c:pt>
                <c:pt idx="38734">
                  <c:v>43738.385416666599</c:v>
                </c:pt>
                <c:pt idx="38735">
                  <c:v>43738.40625</c:v>
                </c:pt>
                <c:pt idx="38736">
                  <c:v>43738.427083333401</c:v>
                </c:pt>
                <c:pt idx="38737">
                  <c:v>43738.447916666599</c:v>
                </c:pt>
                <c:pt idx="38738">
                  <c:v>43738.46875</c:v>
                </c:pt>
                <c:pt idx="38739">
                  <c:v>43738.489583333401</c:v>
                </c:pt>
                <c:pt idx="38740">
                  <c:v>43738.510416666599</c:v>
                </c:pt>
                <c:pt idx="38741">
                  <c:v>43738.53125</c:v>
                </c:pt>
                <c:pt idx="38742">
                  <c:v>43738.552083333401</c:v>
                </c:pt>
                <c:pt idx="38743">
                  <c:v>43738.572916666599</c:v>
                </c:pt>
                <c:pt idx="38744">
                  <c:v>43738.59375</c:v>
                </c:pt>
                <c:pt idx="38745">
                  <c:v>43738.614583333401</c:v>
                </c:pt>
                <c:pt idx="38746">
                  <c:v>43738.635416666599</c:v>
                </c:pt>
                <c:pt idx="38747">
                  <c:v>43738.65625</c:v>
                </c:pt>
                <c:pt idx="38748">
                  <c:v>43738.677083333401</c:v>
                </c:pt>
                <c:pt idx="38749">
                  <c:v>43738.697916666599</c:v>
                </c:pt>
                <c:pt idx="38750">
                  <c:v>43738.71875</c:v>
                </c:pt>
                <c:pt idx="38751">
                  <c:v>43738.739583333401</c:v>
                </c:pt>
                <c:pt idx="38752">
                  <c:v>43738.760416666599</c:v>
                </c:pt>
                <c:pt idx="38753">
                  <c:v>43738.78125</c:v>
                </c:pt>
                <c:pt idx="38754">
                  <c:v>43738.802083333401</c:v>
                </c:pt>
                <c:pt idx="38755">
                  <c:v>43738.822916666599</c:v>
                </c:pt>
                <c:pt idx="38756">
                  <c:v>43738.84375</c:v>
                </c:pt>
                <c:pt idx="38757">
                  <c:v>43738.864583333401</c:v>
                </c:pt>
                <c:pt idx="38758">
                  <c:v>43738.885416666599</c:v>
                </c:pt>
                <c:pt idx="38759">
                  <c:v>43738.90625</c:v>
                </c:pt>
                <c:pt idx="38760">
                  <c:v>43738.927083333401</c:v>
                </c:pt>
                <c:pt idx="38761">
                  <c:v>43738.947916666599</c:v>
                </c:pt>
                <c:pt idx="38762">
                  <c:v>43738.96875</c:v>
                </c:pt>
                <c:pt idx="38763">
                  <c:v>43738.989583333401</c:v>
                </c:pt>
                <c:pt idx="38764">
                  <c:v>43739.010416666599</c:v>
                </c:pt>
                <c:pt idx="38765">
                  <c:v>43739.03125</c:v>
                </c:pt>
                <c:pt idx="38766">
                  <c:v>43739.052083333401</c:v>
                </c:pt>
                <c:pt idx="38767">
                  <c:v>43739.072916666599</c:v>
                </c:pt>
                <c:pt idx="38768">
                  <c:v>43739.09375</c:v>
                </c:pt>
                <c:pt idx="38769">
                  <c:v>43739.114583333401</c:v>
                </c:pt>
                <c:pt idx="38770">
                  <c:v>43739.135416666599</c:v>
                </c:pt>
                <c:pt idx="38771">
                  <c:v>43739.15625</c:v>
                </c:pt>
                <c:pt idx="38772">
                  <c:v>43739.177083333401</c:v>
                </c:pt>
                <c:pt idx="38773">
                  <c:v>43739.197916666599</c:v>
                </c:pt>
                <c:pt idx="38774">
                  <c:v>43739.21875</c:v>
                </c:pt>
                <c:pt idx="38775">
                  <c:v>43739.239583333401</c:v>
                </c:pt>
                <c:pt idx="38776">
                  <c:v>43739.260416666599</c:v>
                </c:pt>
                <c:pt idx="38777">
                  <c:v>43739.28125</c:v>
                </c:pt>
                <c:pt idx="38778">
                  <c:v>43739.302083333401</c:v>
                </c:pt>
                <c:pt idx="38779">
                  <c:v>43739.322916666599</c:v>
                </c:pt>
                <c:pt idx="38780">
                  <c:v>43739.34375</c:v>
                </c:pt>
                <c:pt idx="38781">
                  <c:v>43739.364583333401</c:v>
                </c:pt>
                <c:pt idx="38782">
                  <c:v>43739.385416666599</c:v>
                </c:pt>
                <c:pt idx="38783">
                  <c:v>43739.40625</c:v>
                </c:pt>
                <c:pt idx="38784">
                  <c:v>43739.427083333401</c:v>
                </c:pt>
                <c:pt idx="38785">
                  <c:v>43739.447916666599</c:v>
                </c:pt>
                <c:pt idx="38786">
                  <c:v>43739.46875</c:v>
                </c:pt>
                <c:pt idx="38787">
                  <c:v>43739.489583333401</c:v>
                </c:pt>
                <c:pt idx="38788">
                  <c:v>43739.510416666599</c:v>
                </c:pt>
                <c:pt idx="38789">
                  <c:v>43739.53125</c:v>
                </c:pt>
                <c:pt idx="38790">
                  <c:v>43739.552083333401</c:v>
                </c:pt>
                <c:pt idx="38791">
                  <c:v>43739.572916666599</c:v>
                </c:pt>
                <c:pt idx="38792">
                  <c:v>43739.59375</c:v>
                </c:pt>
                <c:pt idx="38793">
                  <c:v>43739.614583333401</c:v>
                </c:pt>
                <c:pt idx="38794">
                  <c:v>43739.635416666599</c:v>
                </c:pt>
                <c:pt idx="38795">
                  <c:v>43739.65625</c:v>
                </c:pt>
                <c:pt idx="38796">
                  <c:v>43739.677083333401</c:v>
                </c:pt>
                <c:pt idx="38797">
                  <c:v>43739.697916666599</c:v>
                </c:pt>
                <c:pt idx="38798">
                  <c:v>43739.71875</c:v>
                </c:pt>
                <c:pt idx="38799">
                  <c:v>43739.739583333401</c:v>
                </c:pt>
                <c:pt idx="38800">
                  <c:v>43739.760416666599</c:v>
                </c:pt>
                <c:pt idx="38801">
                  <c:v>43739.78125</c:v>
                </c:pt>
                <c:pt idx="38802">
                  <c:v>43739.802083333401</c:v>
                </c:pt>
                <c:pt idx="38803">
                  <c:v>43739.822916666599</c:v>
                </c:pt>
                <c:pt idx="38804">
                  <c:v>43739.84375</c:v>
                </c:pt>
                <c:pt idx="38805">
                  <c:v>43739.864583333401</c:v>
                </c:pt>
                <c:pt idx="38806">
                  <c:v>43739.885416666599</c:v>
                </c:pt>
                <c:pt idx="38807">
                  <c:v>43739.90625</c:v>
                </c:pt>
                <c:pt idx="38808">
                  <c:v>43739.927083333401</c:v>
                </c:pt>
                <c:pt idx="38809">
                  <c:v>43739.947916666599</c:v>
                </c:pt>
                <c:pt idx="38810">
                  <c:v>43739.96875</c:v>
                </c:pt>
                <c:pt idx="38811">
                  <c:v>43739.989583333401</c:v>
                </c:pt>
                <c:pt idx="38812">
                  <c:v>43740.010416666599</c:v>
                </c:pt>
                <c:pt idx="38813">
                  <c:v>43740.03125</c:v>
                </c:pt>
                <c:pt idx="38814">
                  <c:v>43740.052083333401</c:v>
                </c:pt>
                <c:pt idx="38815">
                  <c:v>43740.072916666599</c:v>
                </c:pt>
                <c:pt idx="38816">
                  <c:v>43740.09375</c:v>
                </c:pt>
                <c:pt idx="38817">
                  <c:v>43740.114583333401</c:v>
                </c:pt>
                <c:pt idx="38818">
                  <c:v>43740.135416666599</c:v>
                </c:pt>
                <c:pt idx="38819">
                  <c:v>43740.15625</c:v>
                </c:pt>
                <c:pt idx="38820">
                  <c:v>43740.177083333401</c:v>
                </c:pt>
                <c:pt idx="38821">
                  <c:v>43740.197916666599</c:v>
                </c:pt>
                <c:pt idx="38822">
                  <c:v>43740.21875</c:v>
                </c:pt>
                <c:pt idx="38823">
                  <c:v>43740.239583333401</c:v>
                </c:pt>
                <c:pt idx="38824">
                  <c:v>43740.260416666599</c:v>
                </c:pt>
                <c:pt idx="38825">
                  <c:v>43740.28125</c:v>
                </c:pt>
                <c:pt idx="38826">
                  <c:v>43740.302083333401</c:v>
                </c:pt>
                <c:pt idx="38827">
                  <c:v>43740.322916666599</c:v>
                </c:pt>
                <c:pt idx="38828">
                  <c:v>43740.34375</c:v>
                </c:pt>
                <c:pt idx="38829">
                  <c:v>43740.364583333401</c:v>
                </c:pt>
                <c:pt idx="38830">
                  <c:v>43740.385416666599</c:v>
                </c:pt>
                <c:pt idx="38831">
                  <c:v>43740.40625</c:v>
                </c:pt>
                <c:pt idx="38832">
                  <c:v>43740.427083333401</c:v>
                </c:pt>
                <c:pt idx="38833">
                  <c:v>43740.447916666599</c:v>
                </c:pt>
                <c:pt idx="38834">
                  <c:v>43740.46875</c:v>
                </c:pt>
                <c:pt idx="38835">
                  <c:v>43740.489583333401</c:v>
                </c:pt>
                <c:pt idx="38836">
                  <c:v>43740.510416666599</c:v>
                </c:pt>
                <c:pt idx="38837">
                  <c:v>43740.53125</c:v>
                </c:pt>
                <c:pt idx="38838">
                  <c:v>43740.552083333401</c:v>
                </c:pt>
                <c:pt idx="38839">
                  <c:v>43740.572916666599</c:v>
                </c:pt>
                <c:pt idx="38840">
                  <c:v>43740.59375</c:v>
                </c:pt>
                <c:pt idx="38841">
                  <c:v>43740.614583333401</c:v>
                </c:pt>
                <c:pt idx="38842">
                  <c:v>43740.635416666599</c:v>
                </c:pt>
                <c:pt idx="38843">
                  <c:v>43740.65625</c:v>
                </c:pt>
                <c:pt idx="38844">
                  <c:v>43740.677083333401</c:v>
                </c:pt>
                <c:pt idx="38845">
                  <c:v>43740.697916666599</c:v>
                </c:pt>
                <c:pt idx="38846">
                  <c:v>43740.71875</c:v>
                </c:pt>
                <c:pt idx="38847">
                  <c:v>43740.739583333401</c:v>
                </c:pt>
                <c:pt idx="38848">
                  <c:v>43740.760416666599</c:v>
                </c:pt>
                <c:pt idx="38849">
                  <c:v>43740.78125</c:v>
                </c:pt>
                <c:pt idx="38850">
                  <c:v>43740.802083333401</c:v>
                </c:pt>
                <c:pt idx="38851">
                  <c:v>43740.822916666599</c:v>
                </c:pt>
                <c:pt idx="38852">
                  <c:v>43740.84375</c:v>
                </c:pt>
                <c:pt idx="38853">
                  <c:v>43740.864583333401</c:v>
                </c:pt>
                <c:pt idx="38854">
                  <c:v>43740.885416666599</c:v>
                </c:pt>
                <c:pt idx="38855">
                  <c:v>43740.90625</c:v>
                </c:pt>
                <c:pt idx="38856">
                  <c:v>43740.927083333401</c:v>
                </c:pt>
                <c:pt idx="38857">
                  <c:v>43740.947916666599</c:v>
                </c:pt>
                <c:pt idx="38858">
                  <c:v>43740.96875</c:v>
                </c:pt>
                <c:pt idx="38859">
                  <c:v>43740.989583333401</c:v>
                </c:pt>
                <c:pt idx="38860">
                  <c:v>43741.010416666599</c:v>
                </c:pt>
                <c:pt idx="38861">
                  <c:v>43741.03125</c:v>
                </c:pt>
                <c:pt idx="38862">
                  <c:v>43741.052083333401</c:v>
                </c:pt>
                <c:pt idx="38863">
                  <c:v>43741.072916666599</c:v>
                </c:pt>
                <c:pt idx="38864">
                  <c:v>43741.09375</c:v>
                </c:pt>
                <c:pt idx="38865">
                  <c:v>43741.114583333401</c:v>
                </c:pt>
                <c:pt idx="38866">
                  <c:v>43741.135416666599</c:v>
                </c:pt>
                <c:pt idx="38867">
                  <c:v>43741.15625</c:v>
                </c:pt>
                <c:pt idx="38868">
                  <c:v>43741.177083333401</c:v>
                </c:pt>
                <c:pt idx="38869">
                  <c:v>43741.197916666599</c:v>
                </c:pt>
                <c:pt idx="38870">
                  <c:v>43741.21875</c:v>
                </c:pt>
                <c:pt idx="38871">
                  <c:v>43741.239583333401</c:v>
                </c:pt>
                <c:pt idx="38872">
                  <c:v>43741.260416666599</c:v>
                </c:pt>
                <c:pt idx="38873">
                  <c:v>43741.28125</c:v>
                </c:pt>
                <c:pt idx="38874">
                  <c:v>43741.302083333401</c:v>
                </c:pt>
                <c:pt idx="38875">
                  <c:v>43741.322916666599</c:v>
                </c:pt>
                <c:pt idx="38876">
                  <c:v>43741.34375</c:v>
                </c:pt>
                <c:pt idx="38877">
                  <c:v>43741.364583333401</c:v>
                </c:pt>
                <c:pt idx="38878">
                  <c:v>43741.385416666599</c:v>
                </c:pt>
                <c:pt idx="38879">
                  <c:v>43741.40625</c:v>
                </c:pt>
                <c:pt idx="38880">
                  <c:v>43741.427083333401</c:v>
                </c:pt>
                <c:pt idx="38881">
                  <c:v>43741.447916666599</c:v>
                </c:pt>
                <c:pt idx="38882">
                  <c:v>43741.46875</c:v>
                </c:pt>
                <c:pt idx="38883">
                  <c:v>43741.489583333401</c:v>
                </c:pt>
                <c:pt idx="38884">
                  <c:v>43741.510416666599</c:v>
                </c:pt>
                <c:pt idx="38885">
                  <c:v>43741.53125</c:v>
                </c:pt>
                <c:pt idx="38886">
                  <c:v>43741.552083333401</c:v>
                </c:pt>
                <c:pt idx="38887">
                  <c:v>43741.572916666599</c:v>
                </c:pt>
                <c:pt idx="38888">
                  <c:v>43741.59375</c:v>
                </c:pt>
                <c:pt idx="38889">
                  <c:v>43741.614583333401</c:v>
                </c:pt>
                <c:pt idx="38890">
                  <c:v>43741.635416666599</c:v>
                </c:pt>
                <c:pt idx="38891">
                  <c:v>43741.65625</c:v>
                </c:pt>
                <c:pt idx="38892">
                  <c:v>43741.677083333401</c:v>
                </c:pt>
                <c:pt idx="38893">
                  <c:v>43741.697916666599</c:v>
                </c:pt>
                <c:pt idx="38894">
                  <c:v>43741.71875</c:v>
                </c:pt>
                <c:pt idx="38895">
                  <c:v>43741.739583333401</c:v>
                </c:pt>
                <c:pt idx="38896">
                  <c:v>43741.760416666599</c:v>
                </c:pt>
                <c:pt idx="38897">
                  <c:v>43741.78125</c:v>
                </c:pt>
                <c:pt idx="38898">
                  <c:v>43741.802083333401</c:v>
                </c:pt>
                <c:pt idx="38899">
                  <c:v>43741.822916666599</c:v>
                </c:pt>
                <c:pt idx="38900">
                  <c:v>43741.84375</c:v>
                </c:pt>
                <c:pt idx="38901">
                  <c:v>43741.864583333401</c:v>
                </c:pt>
                <c:pt idx="38902">
                  <c:v>43741.885416666599</c:v>
                </c:pt>
                <c:pt idx="38903">
                  <c:v>43741.90625</c:v>
                </c:pt>
                <c:pt idx="38904">
                  <c:v>43741.927083333401</c:v>
                </c:pt>
                <c:pt idx="38905">
                  <c:v>43741.947916666599</c:v>
                </c:pt>
                <c:pt idx="38906">
                  <c:v>43741.96875</c:v>
                </c:pt>
                <c:pt idx="38907">
                  <c:v>43741.989583333401</c:v>
                </c:pt>
                <c:pt idx="38908">
                  <c:v>43742.010416666599</c:v>
                </c:pt>
                <c:pt idx="38909">
                  <c:v>43742.03125</c:v>
                </c:pt>
                <c:pt idx="38910">
                  <c:v>43742.052083333401</c:v>
                </c:pt>
                <c:pt idx="38911">
                  <c:v>43742.072916666599</c:v>
                </c:pt>
                <c:pt idx="38912">
                  <c:v>43742.09375</c:v>
                </c:pt>
                <c:pt idx="38913">
                  <c:v>43742.114583333401</c:v>
                </c:pt>
                <c:pt idx="38914">
                  <c:v>43742.135416666599</c:v>
                </c:pt>
                <c:pt idx="38915">
                  <c:v>43742.15625</c:v>
                </c:pt>
                <c:pt idx="38916">
                  <c:v>43742.177083333401</c:v>
                </c:pt>
                <c:pt idx="38917">
                  <c:v>43742.197916666599</c:v>
                </c:pt>
                <c:pt idx="38918">
                  <c:v>43742.21875</c:v>
                </c:pt>
                <c:pt idx="38919">
                  <c:v>43742.239583333401</c:v>
                </c:pt>
                <c:pt idx="38920">
                  <c:v>43742.260416666599</c:v>
                </c:pt>
                <c:pt idx="38921">
                  <c:v>43742.28125</c:v>
                </c:pt>
                <c:pt idx="38922">
                  <c:v>43742.302083333401</c:v>
                </c:pt>
                <c:pt idx="38923">
                  <c:v>43742.322916666599</c:v>
                </c:pt>
                <c:pt idx="38924">
                  <c:v>43742.34375</c:v>
                </c:pt>
                <c:pt idx="38925">
                  <c:v>43742.364583333401</c:v>
                </c:pt>
                <c:pt idx="38926">
                  <c:v>43742.385416666599</c:v>
                </c:pt>
                <c:pt idx="38927">
                  <c:v>43742.40625</c:v>
                </c:pt>
                <c:pt idx="38928">
                  <c:v>43742.427083333401</c:v>
                </c:pt>
                <c:pt idx="38929">
                  <c:v>43742.447916666599</c:v>
                </c:pt>
                <c:pt idx="38930">
                  <c:v>43742.46875</c:v>
                </c:pt>
                <c:pt idx="38931">
                  <c:v>43742.489583333401</c:v>
                </c:pt>
                <c:pt idx="38932">
                  <c:v>43742.510416666599</c:v>
                </c:pt>
                <c:pt idx="38933">
                  <c:v>43742.53125</c:v>
                </c:pt>
                <c:pt idx="38934">
                  <c:v>43742.552083333401</c:v>
                </c:pt>
                <c:pt idx="38935">
                  <c:v>43742.572916666599</c:v>
                </c:pt>
                <c:pt idx="38936">
                  <c:v>43742.59375</c:v>
                </c:pt>
                <c:pt idx="38937">
                  <c:v>43742.614583333401</c:v>
                </c:pt>
                <c:pt idx="38938">
                  <c:v>43742.635416666599</c:v>
                </c:pt>
                <c:pt idx="38939">
                  <c:v>43742.65625</c:v>
                </c:pt>
                <c:pt idx="38940">
                  <c:v>43742.677083333401</c:v>
                </c:pt>
                <c:pt idx="38941">
                  <c:v>43742.697916666599</c:v>
                </c:pt>
                <c:pt idx="38942">
                  <c:v>43742.71875</c:v>
                </c:pt>
                <c:pt idx="38943">
                  <c:v>43742.739583333401</c:v>
                </c:pt>
                <c:pt idx="38944">
                  <c:v>43742.760416666599</c:v>
                </c:pt>
                <c:pt idx="38945">
                  <c:v>43742.78125</c:v>
                </c:pt>
                <c:pt idx="38946">
                  <c:v>43742.802083333401</c:v>
                </c:pt>
                <c:pt idx="38947">
                  <c:v>43742.822916666599</c:v>
                </c:pt>
                <c:pt idx="38948">
                  <c:v>43742.84375</c:v>
                </c:pt>
                <c:pt idx="38949">
                  <c:v>43742.864583333401</c:v>
                </c:pt>
                <c:pt idx="38950">
                  <c:v>43742.885416666599</c:v>
                </c:pt>
                <c:pt idx="38951">
                  <c:v>43742.90625</c:v>
                </c:pt>
                <c:pt idx="38952">
                  <c:v>43742.927083333401</c:v>
                </c:pt>
                <c:pt idx="38953">
                  <c:v>43742.947916666599</c:v>
                </c:pt>
                <c:pt idx="38954">
                  <c:v>43742.96875</c:v>
                </c:pt>
                <c:pt idx="38955">
                  <c:v>43742.989583333401</c:v>
                </c:pt>
                <c:pt idx="38956">
                  <c:v>43743.010416666599</c:v>
                </c:pt>
                <c:pt idx="38957">
                  <c:v>43743.03125</c:v>
                </c:pt>
                <c:pt idx="38958">
                  <c:v>43743.052083333401</c:v>
                </c:pt>
                <c:pt idx="38959">
                  <c:v>43743.072916666599</c:v>
                </c:pt>
                <c:pt idx="38960">
                  <c:v>43743.09375</c:v>
                </c:pt>
                <c:pt idx="38961">
                  <c:v>43743.114583333401</c:v>
                </c:pt>
                <c:pt idx="38962">
                  <c:v>43743.135416666599</c:v>
                </c:pt>
                <c:pt idx="38963">
                  <c:v>43743.15625</c:v>
                </c:pt>
                <c:pt idx="38964">
                  <c:v>43743.177083333401</c:v>
                </c:pt>
                <c:pt idx="38965">
                  <c:v>43743.197916666599</c:v>
                </c:pt>
                <c:pt idx="38966">
                  <c:v>43743.21875</c:v>
                </c:pt>
                <c:pt idx="38967">
                  <c:v>43743.239583333401</c:v>
                </c:pt>
                <c:pt idx="38968">
                  <c:v>43743.260416666599</c:v>
                </c:pt>
                <c:pt idx="38969">
                  <c:v>43743.28125</c:v>
                </c:pt>
                <c:pt idx="38970">
                  <c:v>43743.302083333401</c:v>
                </c:pt>
                <c:pt idx="38971">
                  <c:v>43743.322916666599</c:v>
                </c:pt>
                <c:pt idx="38972">
                  <c:v>43743.34375</c:v>
                </c:pt>
                <c:pt idx="38973">
                  <c:v>43743.364583333401</c:v>
                </c:pt>
                <c:pt idx="38974">
                  <c:v>43743.385416666599</c:v>
                </c:pt>
                <c:pt idx="38975">
                  <c:v>43743.40625</c:v>
                </c:pt>
                <c:pt idx="38976">
                  <c:v>43743.427083333401</c:v>
                </c:pt>
                <c:pt idx="38977">
                  <c:v>43743.447916666599</c:v>
                </c:pt>
                <c:pt idx="38978">
                  <c:v>43743.46875</c:v>
                </c:pt>
                <c:pt idx="38979">
                  <c:v>43743.489583333401</c:v>
                </c:pt>
                <c:pt idx="38980">
                  <c:v>43743.510416666599</c:v>
                </c:pt>
                <c:pt idx="38981">
                  <c:v>43743.53125</c:v>
                </c:pt>
                <c:pt idx="38982">
                  <c:v>43743.552083333401</c:v>
                </c:pt>
                <c:pt idx="38983">
                  <c:v>43743.572916666599</c:v>
                </c:pt>
                <c:pt idx="38984">
                  <c:v>43743.59375</c:v>
                </c:pt>
                <c:pt idx="38985">
                  <c:v>43743.614583333401</c:v>
                </c:pt>
                <c:pt idx="38986">
                  <c:v>43743.635416666599</c:v>
                </c:pt>
                <c:pt idx="38987">
                  <c:v>43743.65625</c:v>
                </c:pt>
                <c:pt idx="38988">
                  <c:v>43743.677083333401</c:v>
                </c:pt>
                <c:pt idx="38989">
                  <c:v>43743.697916666599</c:v>
                </c:pt>
                <c:pt idx="38990">
                  <c:v>43743.71875</c:v>
                </c:pt>
                <c:pt idx="38991">
                  <c:v>43743.739583333401</c:v>
                </c:pt>
                <c:pt idx="38992">
                  <c:v>43743.760416666599</c:v>
                </c:pt>
                <c:pt idx="38993">
                  <c:v>43743.78125</c:v>
                </c:pt>
                <c:pt idx="38994">
                  <c:v>43743.802083333401</c:v>
                </c:pt>
                <c:pt idx="38995">
                  <c:v>43743.822916666599</c:v>
                </c:pt>
                <c:pt idx="38996">
                  <c:v>43743.84375</c:v>
                </c:pt>
                <c:pt idx="38997">
                  <c:v>43743.864583333401</c:v>
                </c:pt>
                <c:pt idx="38998">
                  <c:v>43743.885416666599</c:v>
                </c:pt>
                <c:pt idx="38999">
                  <c:v>43743.90625</c:v>
                </c:pt>
                <c:pt idx="39000">
                  <c:v>43743.927083333401</c:v>
                </c:pt>
                <c:pt idx="39001">
                  <c:v>43743.947916666599</c:v>
                </c:pt>
                <c:pt idx="39002">
                  <c:v>43743.96875</c:v>
                </c:pt>
                <c:pt idx="39003">
                  <c:v>43743.989583333401</c:v>
                </c:pt>
                <c:pt idx="39004">
                  <c:v>43744.010416666599</c:v>
                </c:pt>
                <c:pt idx="39005">
                  <c:v>43744.03125</c:v>
                </c:pt>
                <c:pt idx="39006">
                  <c:v>43744.052083333401</c:v>
                </c:pt>
                <c:pt idx="39007">
                  <c:v>43744.072916666599</c:v>
                </c:pt>
                <c:pt idx="39008">
                  <c:v>43744.09375</c:v>
                </c:pt>
                <c:pt idx="39009">
                  <c:v>43744.114583333401</c:v>
                </c:pt>
                <c:pt idx="39010">
                  <c:v>43744.135416666599</c:v>
                </c:pt>
                <c:pt idx="39011">
                  <c:v>43744.15625</c:v>
                </c:pt>
                <c:pt idx="39012">
                  <c:v>43744.177083333401</c:v>
                </c:pt>
                <c:pt idx="39013">
                  <c:v>43744.197916666599</c:v>
                </c:pt>
                <c:pt idx="39014">
                  <c:v>43744.21875</c:v>
                </c:pt>
                <c:pt idx="39015">
                  <c:v>43744.239583333401</c:v>
                </c:pt>
                <c:pt idx="39016">
                  <c:v>43744.260416666599</c:v>
                </c:pt>
                <c:pt idx="39017">
                  <c:v>43744.28125</c:v>
                </c:pt>
                <c:pt idx="39018">
                  <c:v>43744.302083333401</c:v>
                </c:pt>
                <c:pt idx="39019">
                  <c:v>43744.322916666599</c:v>
                </c:pt>
                <c:pt idx="39020">
                  <c:v>43744.34375</c:v>
                </c:pt>
                <c:pt idx="39021">
                  <c:v>43744.364583333401</c:v>
                </c:pt>
                <c:pt idx="39022">
                  <c:v>43744.385416666599</c:v>
                </c:pt>
                <c:pt idx="39023">
                  <c:v>43744.40625</c:v>
                </c:pt>
                <c:pt idx="39024">
                  <c:v>43744.427083333401</c:v>
                </c:pt>
                <c:pt idx="39025">
                  <c:v>43744.447916666599</c:v>
                </c:pt>
                <c:pt idx="39026">
                  <c:v>43744.46875</c:v>
                </c:pt>
                <c:pt idx="39027">
                  <c:v>43744.489583333401</c:v>
                </c:pt>
                <c:pt idx="39028">
                  <c:v>43744.510416666599</c:v>
                </c:pt>
                <c:pt idx="39029">
                  <c:v>43744.53125</c:v>
                </c:pt>
                <c:pt idx="39030">
                  <c:v>43744.552083333401</c:v>
                </c:pt>
                <c:pt idx="39031">
                  <c:v>43744.572916666599</c:v>
                </c:pt>
                <c:pt idx="39032">
                  <c:v>43744.59375</c:v>
                </c:pt>
                <c:pt idx="39033">
                  <c:v>43744.614583333401</c:v>
                </c:pt>
                <c:pt idx="39034">
                  <c:v>43744.635416666599</c:v>
                </c:pt>
                <c:pt idx="39035">
                  <c:v>43744.65625</c:v>
                </c:pt>
                <c:pt idx="39036">
                  <c:v>43744.677083333401</c:v>
                </c:pt>
                <c:pt idx="39037">
                  <c:v>43744.697916666599</c:v>
                </c:pt>
                <c:pt idx="39038">
                  <c:v>43744.71875</c:v>
                </c:pt>
                <c:pt idx="39039">
                  <c:v>43744.739583333401</c:v>
                </c:pt>
                <c:pt idx="39040">
                  <c:v>43744.760416666599</c:v>
                </c:pt>
                <c:pt idx="39041">
                  <c:v>43744.78125</c:v>
                </c:pt>
                <c:pt idx="39042">
                  <c:v>43744.802083333401</c:v>
                </c:pt>
                <c:pt idx="39043">
                  <c:v>43744.822916666599</c:v>
                </c:pt>
                <c:pt idx="39044">
                  <c:v>43744.84375</c:v>
                </c:pt>
                <c:pt idx="39045">
                  <c:v>43744.864583333401</c:v>
                </c:pt>
                <c:pt idx="39046">
                  <c:v>43744.885416666599</c:v>
                </c:pt>
                <c:pt idx="39047">
                  <c:v>43744.90625</c:v>
                </c:pt>
                <c:pt idx="39048">
                  <c:v>43744.927083333401</c:v>
                </c:pt>
                <c:pt idx="39049">
                  <c:v>43744.947916666599</c:v>
                </c:pt>
                <c:pt idx="39050">
                  <c:v>43744.96875</c:v>
                </c:pt>
                <c:pt idx="39051">
                  <c:v>43744.989583333401</c:v>
                </c:pt>
                <c:pt idx="39052">
                  <c:v>43745.010416666599</c:v>
                </c:pt>
                <c:pt idx="39053">
                  <c:v>43745.03125</c:v>
                </c:pt>
                <c:pt idx="39054">
                  <c:v>43745.052083333401</c:v>
                </c:pt>
                <c:pt idx="39055">
                  <c:v>43745.072916666599</c:v>
                </c:pt>
                <c:pt idx="39056">
                  <c:v>43745.09375</c:v>
                </c:pt>
                <c:pt idx="39057">
                  <c:v>43745.114583333401</c:v>
                </c:pt>
                <c:pt idx="39058">
                  <c:v>43745.135416666599</c:v>
                </c:pt>
                <c:pt idx="39059">
                  <c:v>43745.15625</c:v>
                </c:pt>
                <c:pt idx="39060">
                  <c:v>43745.177083333401</c:v>
                </c:pt>
                <c:pt idx="39061">
                  <c:v>43745.197916666599</c:v>
                </c:pt>
                <c:pt idx="39062">
                  <c:v>43745.21875</c:v>
                </c:pt>
                <c:pt idx="39063">
                  <c:v>43745.239583333401</c:v>
                </c:pt>
                <c:pt idx="39064">
                  <c:v>43745.260416666599</c:v>
                </c:pt>
                <c:pt idx="39065">
                  <c:v>43745.28125</c:v>
                </c:pt>
                <c:pt idx="39066">
                  <c:v>43745.302083333401</c:v>
                </c:pt>
                <c:pt idx="39067">
                  <c:v>43745.322916666599</c:v>
                </c:pt>
                <c:pt idx="39068">
                  <c:v>43745.34375</c:v>
                </c:pt>
                <c:pt idx="39069">
                  <c:v>43745.364583333401</c:v>
                </c:pt>
                <c:pt idx="39070">
                  <c:v>43745.385416666599</c:v>
                </c:pt>
                <c:pt idx="39071">
                  <c:v>43745.40625</c:v>
                </c:pt>
                <c:pt idx="39072">
                  <c:v>43745.427083333401</c:v>
                </c:pt>
                <c:pt idx="39073">
                  <c:v>43745.447916666599</c:v>
                </c:pt>
                <c:pt idx="39074">
                  <c:v>43745.46875</c:v>
                </c:pt>
                <c:pt idx="39075">
                  <c:v>43745.489583333401</c:v>
                </c:pt>
                <c:pt idx="39076">
                  <c:v>43745.510416666599</c:v>
                </c:pt>
                <c:pt idx="39077">
                  <c:v>43745.53125</c:v>
                </c:pt>
                <c:pt idx="39078">
                  <c:v>43745.552083333401</c:v>
                </c:pt>
                <c:pt idx="39079">
                  <c:v>43745.572916666599</c:v>
                </c:pt>
                <c:pt idx="39080">
                  <c:v>43745.59375</c:v>
                </c:pt>
                <c:pt idx="39081">
                  <c:v>43745.614583333401</c:v>
                </c:pt>
                <c:pt idx="39082">
                  <c:v>43745.635416666599</c:v>
                </c:pt>
                <c:pt idx="39083">
                  <c:v>43745.65625</c:v>
                </c:pt>
                <c:pt idx="39084">
                  <c:v>43745.677083333401</c:v>
                </c:pt>
                <c:pt idx="39085">
                  <c:v>43745.697916666599</c:v>
                </c:pt>
                <c:pt idx="39086">
                  <c:v>43745.71875</c:v>
                </c:pt>
                <c:pt idx="39087">
                  <c:v>43745.739583333401</c:v>
                </c:pt>
                <c:pt idx="39088">
                  <c:v>43745.760416666599</c:v>
                </c:pt>
                <c:pt idx="39089">
                  <c:v>43745.78125</c:v>
                </c:pt>
                <c:pt idx="39090">
                  <c:v>43745.802083333401</c:v>
                </c:pt>
                <c:pt idx="39091">
                  <c:v>43745.822916666599</c:v>
                </c:pt>
                <c:pt idx="39092">
                  <c:v>43745.84375</c:v>
                </c:pt>
                <c:pt idx="39093">
                  <c:v>43745.864583333401</c:v>
                </c:pt>
                <c:pt idx="39094">
                  <c:v>43745.885416666599</c:v>
                </c:pt>
                <c:pt idx="39095">
                  <c:v>43745.90625</c:v>
                </c:pt>
                <c:pt idx="39096">
                  <c:v>43745.927083333401</c:v>
                </c:pt>
                <c:pt idx="39097">
                  <c:v>43745.947916666599</c:v>
                </c:pt>
                <c:pt idx="39098">
                  <c:v>43745.96875</c:v>
                </c:pt>
                <c:pt idx="39099">
                  <c:v>43745.989583333401</c:v>
                </c:pt>
                <c:pt idx="39100">
                  <c:v>43746.010416666599</c:v>
                </c:pt>
                <c:pt idx="39101">
                  <c:v>43746.03125</c:v>
                </c:pt>
                <c:pt idx="39102">
                  <c:v>43746.052083333401</c:v>
                </c:pt>
                <c:pt idx="39103">
                  <c:v>43746.072916666599</c:v>
                </c:pt>
                <c:pt idx="39104">
                  <c:v>43746.09375</c:v>
                </c:pt>
                <c:pt idx="39105">
                  <c:v>43746.114583333401</c:v>
                </c:pt>
                <c:pt idx="39106">
                  <c:v>43746.135416666599</c:v>
                </c:pt>
                <c:pt idx="39107">
                  <c:v>43746.15625</c:v>
                </c:pt>
                <c:pt idx="39108">
                  <c:v>43746.177083333401</c:v>
                </c:pt>
                <c:pt idx="39109">
                  <c:v>43746.197916666599</c:v>
                </c:pt>
                <c:pt idx="39110">
                  <c:v>43746.21875</c:v>
                </c:pt>
                <c:pt idx="39111">
                  <c:v>43746.239583333401</c:v>
                </c:pt>
                <c:pt idx="39112">
                  <c:v>43746.260416666599</c:v>
                </c:pt>
                <c:pt idx="39113">
                  <c:v>43746.28125</c:v>
                </c:pt>
                <c:pt idx="39114">
                  <c:v>43746.302083333401</c:v>
                </c:pt>
                <c:pt idx="39115">
                  <c:v>43746.322916666599</c:v>
                </c:pt>
                <c:pt idx="39116">
                  <c:v>43746.34375</c:v>
                </c:pt>
                <c:pt idx="39117">
                  <c:v>43746.364583333401</c:v>
                </c:pt>
                <c:pt idx="39118">
                  <c:v>43746.385416666599</c:v>
                </c:pt>
                <c:pt idx="39119">
                  <c:v>43746.40625</c:v>
                </c:pt>
                <c:pt idx="39120">
                  <c:v>43746.427083333401</c:v>
                </c:pt>
                <c:pt idx="39121">
                  <c:v>43746.447916666599</c:v>
                </c:pt>
                <c:pt idx="39122">
                  <c:v>43746.46875</c:v>
                </c:pt>
                <c:pt idx="39123">
                  <c:v>43746.489583333401</c:v>
                </c:pt>
                <c:pt idx="39124">
                  <c:v>43746.510416666599</c:v>
                </c:pt>
                <c:pt idx="39125">
                  <c:v>43746.53125</c:v>
                </c:pt>
                <c:pt idx="39126">
                  <c:v>43746.552083333401</c:v>
                </c:pt>
                <c:pt idx="39127">
                  <c:v>43746.572916666599</c:v>
                </c:pt>
                <c:pt idx="39128">
                  <c:v>43746.59375</c:v>
                </c:pt>
                <c:pt idx="39129">
                  <c:v>43746.614583333401</c:v>
                </c:pt>
                <c:pt idx="39130">
                  <c:v>43746.635416666599</c:v>
                </c:pt>
                <c:pt idx="39131">
                  <c:v>43746.65625</c:v>
                </c:pt>
                <c:pt idx="39132">
                  <c:v>43746.677083333401</c:v>
                </c:pt>
                <c:pt idx="39133">
                  <c:v>43746.697916666599</c:v>
                </c:pt>
                <c:pt idx="39134">
                  <c:v>43746.71875</c:v>
                </c:pt>
                <c:pt idx="39135">
                  <c:v>43746.739583333401</c:v>
                </c:pt>
                <c:pt idx="39136">
                  <c:v>43746.760416666599</c:v>
                </c:pt>
                <c:pt idx="39137">
                  <c:v>43746.78125</c:v>
                </c:pt>
                <c:pt idx="39138">
                  <c:v>43746.802083333401</c:v>
                </c:pt>
                <c:pt idx="39139">
                  <c:v>43746.822916666599</c:v>
                </c:pt>
                <c:pt idx="39140">
                  <c:v>43746.84375</c:v>
                </c:pt>
                <c:pt idx="39141">
                  <c:v>43746.864583333401</c:v>
                </c:pt>
                <c:pt idx="39142">
                  <c:v>43746.885416666599</c:v>
                </c:pt>
                <c:pt idx="39143">
                  <c:v>43746.90625</c:v>
                </c:pt>
                <c:pt idx="39144">
                  <c:v>43746.927083333401</c:v>
                </c:pt>
                <c:pt idx="39145">
                  <c:v>43746.947916666599</c:v>
                </c:pt>
                <c:pt idx="39146">
                  <c:v>43746.96875</c:v>
                </c:pt>
                <c:pt idx="39147">
                  <c:v>43746.989583333401</c:v>
                </c:pt>
                <c:pt idx="39148">
                  <c:v>43747.010416666599</c:v>
                </c:pt>
                <c:pt idx="39149">
                  <c:v>43747.03125</c:v>
                </c:pt>
                <c:pt idx="39150">
                  <c:v>43747.052083333401</c:v>
                </c:pt>
                <c:pt idx="39151">
                  <c:v>43747.072916666599</c:v>
                </c:pt>
                <c:pt idx="39152">
                  <c:v>43747.09375</c:v>
                </c:pt>
                <c:pt idx="39153">
                  <c:v>43747.114583333401</c:v>
                </c:pt>
                <c:pt idx="39154">
                  <c:v>43747.135416666599</c:v>
                </c:pt>
                <c:pt idx="39155">
                  <c:v>43747.15625</c:v>
                </c:pt>
                <c:pt idx="39156">
                  <c:v>43747.177083333401</c:v>
                </c:pt>
                <c:pt idx="39157">
                  <c:v>43747.197916666599</c:v>
                </c:pt>
                <c:pt idx="39158">
                  <c:v>43747.21875</c:v>
                </c:pt>
                <c:pt idx="39159">
                  <c:v>43747.239583333401</c:v>
                </c:pt>
                <c:pt idx="39160">
                  <c:v>43747.260416666599</c:v>
                </c:pt>
                <c:pt idx="39161">
                  <c:v>43747.28125</c:v>
                </c:pt>
                <c:pt idx="39162">
                  <c:v>43747.302083333401</c:v>
                </c:pt>
                <c:pt idx="39163">
                  <c:v>43747.322916666599</c:v>
                </c:pt>
                <c:pt idx="39164">
                  <c:v>43747.34375</c:v>
                </c:pt>
                <c:pt idx="39165">
                  <c:v>43747.364583333401</c:v>
                </c:pt>
                <c:pt idx="39166">
                  <c:v>43747.385416666599</c:v>
                </c:pt>
                <c:pt idx="39167">
                  <c:v>43747.40625</c:v>
                </c:pt>
                <c:pt idx="39168">
                  <c:v>43747.427083333401</c:v>
                </c:pt>
                <c:pt idx="39169">
                  <c:v>43747.447916666599</c:v>
                </c:pt>
                <c:pt idx="39170">
                  <c:v>43747.46875</c:v>
                </c:pt>
                <c:pt idx="39171">
                  <c:v>43747.489583333401</c:v>
                </c:pt>
                <c:pt idx="39172">
                  <c:v>43747.510416666599</c:v>
                </c:pt>
                <c:pt idx="39173">
                  <c:v>43747.53125</c:v>
                </c:pt>
                <c:pt idx="39174">
                  <c:v>43747.552083333401</c:v>
                </c:pt>
                <c:pt idx="39175">
                  <c:v>43747.572916666599</c:v>
                </c:pt>
                <c:pt idx="39176">
                  <c:v>43747.59375</c:v>
                </c:pt>
                <c:pt idx="39177">
                  <c:v>43747.614583333401</c:v>
                </c:pt>
                <c:pt idx="39178">
                  <c:v>43747.635416666599</c:v>
                </c:pt>
                <c:pt idx="39179">
                  <c:v>43747.65625</c:v>
                </c:pt>
                <c:pt idx="39180">
                  <c:v>43747.677083333401</c:v>
                </c:pt>
                <c:pt idx="39181">
                  <c:v>43747.697916666599</c:v>
                </c:pt>
                <c:pt idx="39182">
                  <c:v>43747.71875</c:v>
                </c:pt>
                <c:pt idx="39183">
                  <c:v>43747.739583333401</c:v>
                </c:pt>
                <c:pt idx="39184">
                  <c:v>43747.760416666599</c:v>
                </c:pt>
                <c:pt idx="39185">
                  <c:v>43747.78125</c:v>
                </c:pt>
                <c:pt idx="39186">
                  <c:v>43747.802083333401</c:v>
                </c:pt>
                <c:pt idx="39187">
                  <c:v>43747.822916666599</c:v>
                </c:pt>
                <c:pt idx="39188">
                  <c:v>43747.84375</c:v>
                </c:pt>
                <c:pt idx="39189">
                  <c:v>43747.864583333401</c:v>
                </c:pt>
                <c:pt idx="39190">
                  <c:v>43747.885416666599</c:v>
                </c:pt>
                <c:pt idx="39191">
                  <c:v>43747.90625</c:v>
                </c:pt>
                <c:pt idx="39192">
                  <c:v>43747.927083333401</c:v>
                </c:pt>
                <c:pt idx="39193">
                  <c:v>43747.947916666599</c:v>
                </c:pt>
                <c:pt idx="39194">
                  <c:v>43747.96875</c:v>
                </c:pt>
                <c:pt idx="39195">
                  <c:v>43747.989583333401</c:v>
                </c:pt>
                <c:pt idx="39196">
                  <c:v>43748.010416666599</c:v>
                </c:pt>
                <c:pt idx="39197">
                  <c:v>43748.03125</c:v>
                </c:pt>
                <c:pt idx="39198">
                  <c:v>43748.052083333401</c:v>
                </c:pt>
                <c:pt idx="39199">
                  <c:v>43748.072916666599</c:v>
                </c:pt>
                <c:pt idx="39200">
                  <c:v>43748.09375</c:v>
                </c:pt>
                <c:pt idx="39201">
                  <c:v>43748.114583333401</c:v>
                </c:pt>
                <c:pt idx="39202">
                  <c:v>43748.135416666599</c:v>
                </c:pt>
                <c:pt idx="39203">
                  <c:v>43748.15625</c:v>
                </c:pt>
                <c:pt idx="39204">
                  <c:v>43748.177083333401</c:v>
                </c:pt>
                <c:pt idx="39205">
                  <c:v>43748.197916666599</c:v>
                </c:pt>
                <c:pt idx="39206">
                  <c:v>43748.21875</c:v>
                </c:pt>
                <c:pt idx="39207">
                  <c:v>43748.239583333401</c:v>
                </c:pt>
                <c:pt idx="39208">
                  <c:v>43748.260416666599</c:v>
                </c:pt>
                <c:pt idx="39209">
                  <c:v>43748.28125</c:v>
                </c:pt>
                <c:pt idx="39210">
                  <c:v>43748.302083333401</c:v>
                </c:pt>
                <c:pt idx="39211">
                  <c:v>43748.322916666599</c:v>
                </c:pt>
                <c:pt idx="39212">
                  <c:v>43748.34375</c:v>
                </c:pt>
                <c:pt idx="39213">
                  <c:v>43748.364583333401</c:v>
                </c:pt>
                <c:pt idx="39214">
                  <c:v>43748.385416666599</c:v>
                </c:pt>
                <c:pt idx="39215">
                  <c:v>43748.40625</c:v>
                </c:pt>
                <c:pt idx="39216">
                  <c:v>43748.427083333401</c:v>
                </c:pt>
                <c:pt idx="39217">
                  <c:v>43748.447916666599</c:v>
                </c:pt>
                <c:pt idx="39218">
                  <c:v>43748.46875</c:v>
                </c:pt>
                <c:pt idx="39219">
                  <c:v>43748.489583333401</c:v>
                </c:pt>
                <c:pt idx="39220">
                  <c:v>43748.510416666599</c:v>
                </c:pt>
                <c:pt idx="39221">
                  <c:v>43748.53125</c:v>
                </c:pt>
                <c:pt idx="39222">
                  <c:v>43748.552083333401</c:v>
                </c:pt>
                <c:pt idx="39223">
                  <c:v>43748.572916666599</c:v>
                </c:pt>
                <c:pt idx="39224">
                  <c:v>43748.59375</c:v>
                </c:pt>
                <c:pt idx="39225">
                  <c:v>43748.614583333401</c:v>
                </c:pt>
                <c:pt idx="39226">
                  <c:v>43748.635416666599</c:v>
                </c:pt>
                <c:pt idx="39227">
                  <c:v>43748.65625</c:v>
                </c:pt>
                <c:pt idx="39228">
                  <c:v>43748.677083333401</c:v>
                </c:pt>
                <c:pt idx="39229">
                  <c:v>43748.697916666599</c:v>
                </c:pt>
                <c:pt idx="39230">
                  <c:v>43748.71875</c:v>
                </c:pt>
                <c:pt idx="39231">
                  <c:v>43748.739583333401</c:v>
                </c:pt>
                <c:pt idx="39232">
                  <c:v>43748.760416666599</c:v>
                </c:pt>
                <c:pt idx="39233">
                  <c:v>43748.78125</c:v>
                </c:pt>
                <c:pt idx="39234">
                  <c:v>43748.802083333401</c:v>
                </c:pt>
                <c:pt idx="39235">
                  <c:v>43748.822916666599</c:v>
                </c:pt>
                <c:pt idx="39236">
                  <c:v>43748.84375</c:v>
                </c:pt>
                <c:pt idx="39237">
                  <c:v>43748.864583333401</c:v>
                </c:pt>
                <c:pt idx="39238">
                  <c:v>43748.885416666599</c:v>
                </c:pt>
                <c:pt idx="39239">
                  <c:v>43748.90625</c:v>
                </c:pt>
                <c:pt idx="39240">
                  <c:v>43748.927083333401</c:v>
                </c:pt>
                <c:pt idx="39241">
                  <c:v>43748.947916666599</c:v>
                </c:pt>
                <c:pt idx="39242">
                  <c:v>43748.96875</c:v>
                </c:pt>
                <c:pt idx="39243">
                  <c:v>43748.989583333401</c:v>
                </c:pt>
                <c:pt idx="39244">
                  <c:v>43749.010416666599</c:v>
                </c:pt>
                <c:pt idx="39245">
                  <c:v>43749.03125</c:v>
                </c:pt>
                <c:pt idx="39246">
                  <c:v>43749.052083333401</c:v>
                </c:pt>
                <c:pt idx="39247">
                  <c:v>43749.072916666599</c:v>
                </c:pt>
                <c:pt idx="39248">
                  <c:v>43749.09375</c:v>
                </c:pt>
                <c:pt idx="39249">
                  <c:v>43749.114583333401</c:v>
                </c:pt>
                <c:pt idx="39250">
                  <c:v>43749.135416666599</c:v>
                </c:pt>
                <c:pt idx="39251">
                  <c:v>43749.15625</c:v>
                </c:pt>
                <c:pt idx="39252">
                  <c:v>43749.177083333401</c:v>
                </c:pt>
                <c:pt idx="39253">
                  <c:v>43749.197916666599</c:v>
                </c:pt>
                <c:pt idx="39254">
                  <c:v>43749.21875</c:v>
                </c:pt>
                <c:pt idx="39255">
                  <c:v>43749.239583333401</c:v>
                </c:pt>
                <c:pt idx="39256">
                  <c:v>43749.260416666599</c:v>
                </c:pt>
                <c:pt idx="39257">
                  <c:v>43749.28125</c:v>
                </c:pt>
                <c:pt idx="39258">
                  <c:v>43749.302083333401</c:v>
                </c:pt>
                <c:pt idx="39259">
                  <c:v>43749.322916666599</c:v>
                </c:pt>
                <c:pt idx="39260">
                  <c:v>43749.34375</c:v>
                </c:pt>
                <c:pt idx="39261">
                  <c:v>43749.364583333401</c:v>
                </c:pt>
                <c:pt idx="39262">
                  <c:v>43749.385416666599</c:v>
                </c:pt>
                <c:pt idx="39263">
                  <c:v>43749.40625</c:v>
                </c:pt>
                <c:pt idx="39264">
                  <c:v>43749.427083333401</c:v>
                </c:pt>
                <c:pt idx="39265">
                  <c:v>43749.447916666599</c:v>
                </c:pt>
                <c:pt idx="39266">
                  <c:v>43749.46875</c:v>
                </c:pt>
                <c:pt idx="39267">
                  <c:v>43749.489583333401</c:v>
                </c:pt>
                <c:pt idx="39268">
                  <c:v>43749.510416666599</c:v>
                </c:pt>
                <c:pt idx="39269">
                  <c:v>43749.53125</c:v>
                </c:pt>
                <c:pt idx="39270">
                  <c:v>43749.552083333401</c:v>
                </c:pt>
                <c:pt idx="39271">
                  <c:v>43749.572916666599</c:v>
                </c:pt>
                <c:pt idx="39272">
                  <c:v>43749.59375</c:v>
                </c:pt>
                <c:pt idx="39273">
                  <c:v>43749.614583333401</c:v>
                </c:pt>
                <c:pt idx="39274">
                  <c:v>43749.635416666599</c:v>
                </c:pt>
                <c:pt idx="39275">
                  <c:v>43749.65625</c:v>
                </c:pt>
                <c:pt idx="39276">
                  <c:v>43749.677083333401</c:v>
                </c:pt>
                <c:pt idx="39277">
                  <c:v>43749.697916666599</c:v>
                </c:pt>
                <c:pt idx="39278">
                  <c:v>43749.71875</c:v>
                </c:pt>
                <c:pt idx="39279">
                  <c:v>43749.739583333401</c:v>
                </c:pt>
                <c:pt idx="39280">
                  <c:v>43749.760416666599</c:v>
                </c:pt>
                <c:pt idx="39281">
                  <c:v>43749.78125</c:v>
                </c:pt>
                <c:pt idx="39282">
                  <c:v>43749.802083333401</c:v>
                </c:pt>
                <c:pt idx="39283">
                  <c:v>43749.822916666599</c:v>
                </c:pt>
                <c:pt idx="39284">
                  <c:v>43749.84375</c:v>
                </c:pt>
                <c:pt idx="39285">
                  <c:v>43749.864583333401</c:v>
                </c:pt>
                <c:pt idx="39286">
                  <c:v>43749.885416666599</c:v>
                </c:pt>
                <c:pt idx="39287">
                  <c:v>43749.90625</c:v>
                </c:pt>
                <c:pt idx="39288">
                  <c:v>43749.927083333401</c:v>
                </c:pt>
                <c:pt idx="39289">
                  <c:v>43749.947916666599</c:v>
                </c:pt>
                <c:pt idx="39290">
                  <c:v>43749.96875</c:v>
                </c:pt>
                <c:pt idx="39291">
                  <c:v>43749.989583333401</c:v>
                </c:pt>
                <c:pt idx="39292">
                  <c:v>43750.010416666599</c:v>
                </c:pt>
                <c:pt idx="39293">
                  <c:v>43750.03125</c:v>
                </c:pt>
                <c:pt idx="39294">
                  <c:v>43750.052083333401</c:v>
                </c:pt>
                <c:pt idx="39295">
                  <c:v>43750.072916666599</c:v>
                </c:pt>
                <c:pt idx="39296">
                  <c:v>43750.09375</c:v>
                </c:pt>
                <c:pt idx="39297">
                  <c:v>43750.114583333401</c:v>
                </c:pt>
                <c:pt idx="39298">
                  <c:v>43750.135416666599</c:v>
                </c:pt>
                <c:pt idx="39299">
                  <c:v>43750.15625</c:v>
                </c:pt>
                <c:pt idx="39300">
                  <c:v>43750.177083333401</c:v>
                </c:pt>
                <c:pt idx="39301">
                  <c:v>43750.197916666599</c:v>
                </c:pt>
                <c:pt idx="39302">
                  <c:v>43750.21875</c:v>
                </c:pt>
                <c:pt idx="39303">
                  <c:v>43750.239583333401</c:v>
                </c:pt>
                <c:pt idx="39304">
                  <c:v>43750.260416666599</c:v>
                </c:pt>
                <c:pt idx="39305">
                  <c:v>43750.28125</c:v>
                </c:pt>
                <c:pt idx="39306">
                  <c:v>43750.302083333401</c:v>
                </c:pt>
                <c:pt idx="39307">
                  <c:v>43750.322916666599</c:v>
                </c:pt>
                <c:pt idx="39308">
                  <c:v>43750.34375</c:v>
                </c:pt>
                <c:pt idx="39309">
                  <c:v>43750.364583333401</c:v>
                </c:pt>
                <c:pt idx="39310">
                  <c:v>43750.385416666599</c:v>
                </c:pt>
                <c:pt idx="39311">
                  <c:v>43750.40625</c:v>
                </c:pt>
                <c:pt idx="39312">
                  <c:v>43750.427083333401</c:v>
                </c:pt>
                <c:pt idx="39313">
                  <c:v>43750.447916666599</c:v>
                </c:pt>
                <c:pt idx="39314">
                  <c:v>43750.46875</c:v>
                </c:pt>
                <c:pt idx="39315">
                  <c:v>43750.489583333401</c:v>
                </c:pt>
                <c:pt idx="39316">
                  <c:v>43750.510416666599</c:v>
                </c:pt>
                <c:pt idx="39317">
                  <c:v>43750.53125</c:v>
                </c:pt>
                <c:pt idx="39318">
                  <c:v>43750.552083333401</c:v>
                </c:pt>
                <c:pt idx="39319">
                  <c:v>43750.572916666599</c:v>
                </c:pt>
                <c:pt idx="39320">
                  <c:v>43750.59375</c:v>
                </c:pt>
                <c:pt idx="39321">
                  <c:v>43750.614583333401</c:v>
                </c:pt>
                <c:pt idx="39322">
                  <c:v>43750.635416666599</c:v>
                </c:pt>
                <c:pt idx="39323">
                  <c:v>43750.65625</c:v>
                </c:pt>
                <c:pt idx="39324">
                  <c:v>43750.677083333401</c:v>
                </c:pt>
                <c:pt idx="39325">
                  <c:v>43750.697916666599</c:v>
                </c:pt>
                <c:pt idx="39326">
                  <c:v>43750.71875</c:v>
                </c:pt>
                <c:pt idx="39327">
                  <c:v>43750.739583333401</c:v>
                </c:pt>
                <c:pt idx="39328">
                  <c:v>43750.760416666599</c:v>
                </c:pt>
                <c:pt idx="39329">
                  <c:v>43750.78125</c:v>
                </c:pt>
                <c:pt idx="39330">
                  <c:v>43750.802083333401</c:v>
                </c:pt>
                <c:pt idx="39331">
                  <c:v>43750.822916666599</c:v>
                </c:pt>
                <c:pt idx="39332">
                  <c:v>43750.84375</c:v>
                </c:pt>
                <c:pt idx="39333">
                  <c:v>43750.864583333401</c:v>
                </c:pt>
                <c:pt idx="39334">
                  <c:v>43750.885416666599</c:v>
                </c:pt>
                <c:pt idx="39335">
                  <c:v>43750.90625</c:v>
                </c:pt>
                <c:pt idx="39336">
                  <c:v>43750.927083333401</c:v>
                </c:pt>
                <c:pt idx="39337">
                  <c:v>43750.947916666599</c:v>
                </c:pt>
                <c:pt idx="39338">
                  <c:v>43750.96875</c:v>
                </c:pt>
                <c:pt idx="39339">
                  <c:v>43750.989583333401</c:v>
                </c:pt>
                <c:pt idx="39340">
                  <c:v>43751.010416666599</c:v>
                </c:pt>
                <c:pt idx="39341">
                  <c:v>43751.03125</c:v>
                </c:pt>
                <c:pt idx="39342">
                  <c:v>43751.052083333401</c:v>
                </c:pt>
                <c:pt idx="39343">
                  <c:v>43751.072916666599</c:v>
                </c:pt>
                <c:pt idx="39344">
                  <c:v>43751.09375</c:v>
                </c:pt>
                <c:pt idx="39345">
                  <c:v>43751.114583333401</c:v>
                </c:pt>
                <c:pt idx="39346">
                  <c:v>43751.135416666599</c:v>
                </c:pt>
                <c:pt idx="39347">
                  <c:v>43751.15625</c:v>
                </c:pt>
                <c:pt idx="39348">
                  <c:v>43751.177083333401</c:v>
                </c:pt>
                <c:pt idx="39349">
                  <c:v>43751.197916666599</c:v>
                </c:pt>
                <c:pt idx="39350">
                  <c:v>43751.21875</c:v>
                </c:pt>
                <c:pt idx="39351">
                  <c:v>43751.239583333401</c:v>
                </c:pt>
                <c:pt idx="39352">
                  <c:v>43751.260416666599</c:v>
                </c:pt>
                <c:pt idx="39353">
                  <c:v>43751.28125</c:v>
                </c:pt>
                <c:pt idx="39354">
                  <c:v>43751.302083333401</c:v>
                </c:pt>
                <c:pt idx="39355">
                  <c:v>43751.322916666599</c:v>
                </c:pt>
                <c:pt idx="39356">
                  <c:v>43751.34375</c:v>
                </c:pt>
                <c:pt idx="39357">
                  <c:v>43751.364583333401</c:v>
                </c:pt>
                <c:pt idx="39358">
                  <c:v>43751.385416666599</c:v>
                </c:pt>
                <c:pt idx="39359">
                  <c:v>43751.40625</c:v>
                </c:pt>
                <c:pt idx="39360">
                  <c:v>43751.427083333401</c:v>
                </c:pt>
                <c:pt idx="39361">
                  <c:v>43751.447916666599</c:v>
                </c:pt>
                <c:pt idx="39362">
                  <c:v>43751.46875</c:v>
                </c:pt>
                <c:pt idx="39363">
                  <c:v>43751.489583333401</c:v>
                </c:pt>
                <c:pt idx="39364">
                  <c:v>43751.510416666599</c:v>
                </c:pt>
                <c:pt idx="39365">
                  <c:v>43751.53125</c:v>
                </c:pt>
                <c:pt idx="39366">
                  <c:v>43751.552083333401</c:v>
                </c:pt>
                <c:pt idx="39367">
                  <c:v>43751.572916666599</c:v>
                </c:pt>
                <c:pt idx="39368">
                  <c:v>43751.59375</c:v>
                </c:pt>
                <c:pt idx="39369">
                  <c:v>43751.614583333401</c:v>
                </c:pt>
                <c:pt idx="39370">
                  <c:v>43751.635416666599</c:v>
                </c:pt>
                <c:pt idx="39371">
                  <c:v>43751.65625</c:v>
                </c:pt>
                <c:pt idx="39372">
                  <c:v>43751.677083333401</c:v>
                </c:pt>
                <c:pt idx="39373">
                  <c:v>43751.697916666599</c:v>
                </c:pt>
                <c:pt idx="39374">
                  <c:v>43751.71875</c:v>
                </c:pt>
                <c:pt idx="39375">
                  <c:v>43751.739583333401</c:v>
                </c:pt>
                <c:pt idx="39376">
                  <c:v>43751.760416666599</c:v>
                </c:pt>
                <c:pt idx="39377">
                  <c:v>43751.78125</c:v>
                </c:pt>
                <c:pt idx="39378">
                  <c:v>43751.802083333401</c:v>
                </c:pt>
                <c:pt idx="39379">
                  <c:v>43751.822916666599</c:v>
                </c:pt>
                <c:pt idx="39380">
                  <c:v>43751.84375</c:v>
                </c:pt>
                <c:pt idx="39381">
                  <c:v>43751.864583333401</c:v>
                </c:pt>
                <c:pt idx="39382">
                  <c:v>43751.885416666599</c:v>
                </c:pt>
                <c:pt idx="39383">
                  <c:v>43751.90625</c:v>
                </c:pt>
                <c:pt idx="39384">
                  <c:v>43751.927083333401</c:v>
                </c:pt>
                <c:pt idx="39385">
                  <c:v>43751.947916666599</c:v>
                </c:pt>
                <c:pt idx="39386">
                  <c:v>43751.96875</c:v>
                </c:pt>
                <c:pt idx="39387">
                  <c:v>43751.989583333401</c:v>
                </c:pt>
                <c:pt idx="39388">
                  <c:v>43752.010416666599</c:v>
                </c:pt>
                <c:pt idx="39389">
                  <c:v>43752.03125</c:v>
                </c:pt>
                <c:pt idx="39390">
                  <c:v>43752.052083333401</c:v>
                </c:pt>
                <c:pt idx="39391">
                  <c:v>43752.072916666599</c:v>
                </c:pt>
                <c:pt idx="39392">
                  <c:v>43752.09375</c:v>
                </c:pt>
                <c:pt idx="39393">
                  <c:v>43752.114583333401</c:v>
                </c:pt>
                <c:pt idx="39394">
                  <c:v>43752.135416666599</c:v>
                </c:pt>
                <c:pt idx="39395">
                  <c:v>43752.15625</c:v>
                </c:pt>
                <c:pt idx="39396">
                  <c:v>43752.177083333401</c:v>
                </c:pt>
                <c:pt idx="39397">
                  <c:v>43752.197916666599</c:v>
                </c:pt>
                <c:pt idx="39398">
                  <c:v>43752.21875</c:v>
                </c:pt>
                <c:pt idx="39399">
                  <c:v>43752.239583333401</c:v>
                </c:pt>
                <c:pt idx="39400">
                  <c:v>43752.260416666599</c:v>
                </c:pt>
                <c:pt idx="39401">
                  <c:v>43752.28125</c:v>
                </c:pt>
                <c:pt idx="39402">
                  <c:v>43752.302083333401</c:v>
                </c:pt>
                <c:pt idx="39403">
                  <c:v>43752.322916666599</c:v>
                </c:pt>
                <c:pt idx="39404">
                  <c:v>43752.34375</c:v>
                </c:pt>
                <c:pt idx="39405">
                  <c:v>43752.364583333401</c:v>
                </c:pt>
                <c:pt idx="39406">
                  <c:v>43752.385416666599</c:v>
                </c:pt>
                <c:pt idx="39407">
                  <c:v>43752.40625</c:v>
                </c:pt>
                <c:pt idx="39408">
                  <c:v>43752.427083333401</c:v>
                </c:pt>
                <c:pt idx="39409">
                  <c:v>43752.447916666599</c:v>
                </c:pt>
                <c:pt idx="39410">
                  <c:v>43752.46875</c:v>
                </c:pt>
                <c:pt idx="39411">
                  <c:v>43752.489583333401</c:v>
                </c:pt>
                <c:pt idx="39412">
                  <c:v>43752.510416666599</c:v>
                </c:pt>
                <c:pt idx="39413">
                  <c:v>43752.53125</c:v>
                </c:pt>
                <c:pt idx="39414">
                  <c:v>43752.552083333401</c:v>
                </c:pt>
                <c:pt idx="39415">
                  <c:v>43752.572916666599</c:v>
                </c:pt>
                <c:pt idx="39416">
                  <c:v>43752.59375</c:v>
                </c:pt>
                <c:pt idx="39417">
                  <c:v>43752.614583333401</c:v>
                </c:pt>
                <c:pt idx="39418">
                  <c:v>43752.635416666599</c:v>
                </c:pt>
                <c:pt idx="39419">
                  <c:v>43752.65625</c:v>
                </c:pt>
                <c:pt idx="39420">
                  <c:v>43752.677083333401</c:v>
                </c:pt>
                <c:pt idx="39421">
                  <c:v>43752.697916666599</c:v>
                </c:pt>
                <c:pt idx="39422">
                  <c:v>43752.71875</c:v>
                </c:pt>
                <c:pt idx="39423">
                  <c:v>43752.739583333401</c:v>
                </c:pt>
                <c:pt idx="39424">
                  <c:v>43752.760416666599</c:v>
                </c:pt>
                <c:pt idx="39425">
                  <c:v>43752.78125</c:v>
                </c:pt>
                <c:pt idx="39426">
                  <c:v>43752.802083333401</c:v>
                </c:pt>
                <c:pt idx="39427">
                  <c:v>43752.822916666599</c:v>
                </c:pt>
                <c:pt idx="39428">
                  <c:v>43752.84375</c:v>
                </c:pt>
                <c:pt idx="39429">
                  <c:v>43752.864583333401</c:v>
                </c:pt>
                <c:pt idx="39430">
                  <c:v>43752.885416666599</c:v>
                </c:pt>
                <c:pt idx="39431">
                  <c:v>43752.90625</c:v>
                </c:pt>
                <c:pt idx="39432">
                  <c:v>43752.927083333401</c:v>
                </c:pt>
                <c:pt idx="39433">
                  <c:v>43752.947916666599</c:v>
                </c:pt>
                <c:pt idx="39434">
                  <c:v>43752.96875</c:v>
                </c:pt>
                <c:pt idx="39435">
                  <c:v>43752.989583333401</c:v>
                </c:pt>
                <c:pt idx="39436">
                  <c:v>43753.010416666599</c:v>
                </c:pt>
                <c:pt idx="39437">
                  <c:v>43753.03125</c:v>
                </c:pt>
                <c:pt idx="39438">
                  <c:v>43753.052083333401</c:v>
                </c:pt>
                <c:pt idx="39439">
                  <c:v>43753.072916666599</c:v>
                </c:pt>
                <c:pt idx="39440">
                  <c:v>43753.09375</c:v>
                </c:pt>
                <c:pt idx="39441">
                  <c:v>43753.114583333401</c:v>
                </c:pt>
                <c:pt idx="39442">
                  <c:v>43753.135416666599</c:v>
                </c:pt>
                <c:pt idx="39443">
                  <c:v>43753.15625</c:v>
                </c:pt>
                <c:pt idx="39444">
                  <c:v>43753.177083333401</c:v>
                </c:pt>
                <c:pt idx="39445">
                  <c:v>43753.197916666599</c:v>
                </c:pt>
                <c:pt idx="39446">
                  <c:v>43753.21875</c:v>
                </c:pt>
                <c:pt idx="39447">
                  <c:v>43753.239583333401</c:v>
                </c:pt>
                <c:pt idx="39448">
                  <c:v>43753.260416666599</c:v>
                </c:pt>
                <c:pt idx="39449">
                  <c:v>43753.28125</c:v>
                </c:pt>
                <c:pt idx="39450">
                  <c:v>43753.302083333401</c:v>
                </c:pt>
                <c:pt idx="39451">
                  <c:v>43753.322916666599</c:v>
                </c:pt>
                <c:pt idx="39452">
                  <c:v>43753.34375</c:v>
                </c:pt>
                <c:pt idx="39453">
                  <c:v>43753.364583333401</c:v>
                </c:pt>
                <c:pt idx="39454">
                  <c:v>43753.385416666599</c:v>
                </c:pt>
                <c:pt idx="39455">
                  <c:v>43753.40625</c:v>
                </c:pt>
                <c:pt idx="39456">
                  <c:v>43753.427083333401</c:v>
                </c:pt>
                <c:pt idx="39457">
                  <c:v>43753.447916666599</c:v>
                </c:pt>
                <c:pt idx="39458">
                  <c:v>43753.46875</c:v>
                </c:pt>
                <c:pt idx="39459">
                  <c:v>43753.489583333401</c:v>
                </c:pt>
                <c:pt idx="39460">
                  <c:v>43753.510416666599</c:v>
                </c:pt>
                <c:pt idx="39461">
                  <c:v>43753.53125</c:v>
                </c:pt>
                <c:pt idx="39462">
                  <c:v>43753.552083333401</c:v>
                </c:pt>
                <c:pt idx="39463">
                  <c:v>43753.572916666599</c:v>
                </c:pt>
                <c:pt idx="39464">
                  <c:v>43753.59375</c:v>
                </c:pt>
                <c:pt idx="39465">
                  <c:v>43753.614583333401</c:v>
                </c:pt>
                <c:pt idx="39466">
                  <c:v>43753.635416666599</c:v>
                </c:pt>
                <c:pt idx="39467">
                  <c:v>43753.65625</c:v>
                </c:pt>
                <c:pt idx="39468">
                  <c:v>43753.677083333401</c:v>
                </c:pt>
                <c:pt idx="39469">
                  <c:v>43753.697916666599</c:v>
                </c:pt>
                <c:pt idx="39470">
                  <c:v>43753.71875</c:v>
                </c:pt>
                <c:pt idx="39471">
                  <c:v>43753.739583333401</c:v>
                </c:pt>
                <c:pt idx="39472">
                  <c:v>43753.760416666599</c:v>
                </c:pt>
                <c:pt idx="39473">
                  <c:v>43753.78125</c:v>
                </c:pt>
                <c:pt idx="39474">
                  <c:v>43753.802083333401</c:v>
                </c:pt>
                <c:pt idx="39475">
                  <c:v>43753.822916666599</c:v>
                </c:pt>
                <c:pt idx="39476">
                  <c:v>43753.84375</c:v>
                </c:pt>
                <c:pt idx="39477">
                  <c:v>43753.864583333401</c:v>
                </c:pt>
                <c:pt idx="39478">
                  <c:v>43753.885416666599</c:v>
                </c:pt>
                <c:pt idx="39479">
                  <c:v>43753.90625</c:v>
                </c:pt>
                <c:pt idx="39480">
                  <c:v>43753.927083333401</c:v>
                </c:pt>
                <c:pt idx="39481">
                  <c:v>43753.947916666599</c:v>
                </c:pt>
                <c:pt idx="39482">
                  <c:v>43753.96875</c:v>
                </c:pt>
                <c:pt idx="39483">
                  <c:v>43753.989583333401</c:v>
                </c:pt>
                <c:pt idx="39484">
                  <c:v>43754.010416666599</c:v>
                </c:pt>
                <c:pt idx="39485">
                  <c:v>43754.03125</c:v>
                </c:pt>
                <c:pt idx="39486">
                  <c:v>43754.052083333401</c:v>
                </c:pt>
                <c:pt idx="39487">
                  <c:v>43754.072916666599</c:v>
                </c:pt>
                <c:pt idx="39488">
                  <c:v>43754.09375</c:v>
                </c:pt>
                <c:pt idx="39489">
                  <c:v>43754.114583333401</c:v>
                </c:pt>
                <c:pt idx="39490">
                  <c:v>43754.135416666599</c:v>
                </c:pt>
                <c:pt idx="39491">
                  <c:v>43754.15625</c:v>
                </c:pt>
                <c:pt idx="39492">
                  <c:v>43754.177083333401</c:v>
                </c:pt>
                <c:pt idx="39493">
                  <c:v>43754.197916666599</c:v>
                </c:pt>
                <c:pt idx="39494">
                  <c:v>43754.21875</c:v>
                </c:pt>
                <c:pt idx="39495">
                  <c:v>43754.239583333401</c:v>
                </c:pt>
                <c:pt idx="39496">
                  <c:v>43754.260416666599</c:v>
                </c:pt>
                <c:pt idx="39497">
                  <c:v>43754.28125</c:v>
                </c:pt>
                <c:pt idx="39498">
                  <c:v>43754.302083333401</c:v>
                </c:pt>
                <c:pt idx="39499">
                  <c:v>43754.322916666599</c:v>
                </c:pt>
                <c:pt idx="39500">
                  <c:v>43754.34375</c:v>
                </c:pt>
                <c:pt idx="39501">
                  <c:v>43754.364583333401</c:v>
                </c:pt>
                <c:pt idx="39502">
                  <c:v>43754.385416666599</c:v>
                </c:pt>
                <c:pt idx="39503">
                  <c:v>43754.40625</c:v>
                </c:pt>
                <c:pt idx="39504">
                  <c:v>43754.427083333401</c:v>
                </c:pt>
                <c:pt idx="39505">
                  <c:v>43754.447916666599</c:v>
                </c:pt>
                <c:pt idx="39506">
                  <c:v>43754.46875</c:v>
                </c:pt>
                <c:pt idx="39507">
                  <c:v>43754.489583333401</c:v>
                </c:pt>
                <c:pt idx="39508">
                  <c:v>43754.510416666599</c:v>
                </c:pt>
                <c:pt idx="39509">
                  <c:v>43754.53125</c:v>
                </c:pt>
                <c:pt idx="39510">
                  <c:v>43754.552083333401</c:v>
                </c:pt>
                <c:pt idx="39511">
                  <c:v>43754.572916666599</c:v>
                </c:pt>
                <c:pt idx="39512">
                  <c:v>43754.59375</c:v>
                </c:pt>
                <c:pt idx="39513">
                  <c:v>43754.614583333401</c:v>
                </c:pt>
                <c:pt idx="39514">
                  <c:v>43754.635416666599</c:v>
                </c:pt>
                <c:pt idx="39515">
                  <c:v>43754.65625</c:v>
                </c:pt>
                <c:pt idx="39516">
                  <c:v>43754.677083333401</c:v>
                </c:pt>
                <c:pt idx="39517">
                  <c:v>43754.697916666599</c:v>
                </c:pt>
                <c:pt idx="39518">
                  <c:v>43754.71875</c:v>
                </c:pt>
                <c:pt idx="39519">
                  <c:v>43754.739583333401</c:v>
                </c:pt>
                <c:pt idx="39520">
                  <c:v>43754.760416666599</c:v>
                </c:pt>
                <c:pt idx="39521">
                  <c:v>43754.78125</c:v>
                </c:pt>
                <c:pt idx="39522">
                  <c:v>43754.802083333401</c:v>
                </c:pt>
                <c:pt idx="39523">
                  <c:v>43754.822916666599</c:v>
                </c:pt>
                <c:pt idx="39524">
                  <c:v>43754.84375</c:v>
                </c:pt>
                <c:pt idx="39525">
                  <c:v>43754.864583333401</c:v>
                </c:pt>
                <c:pt idx="39526">
                  <c:v>43754.885416666599</c:v>
                </c:pt>
                <c:pt idx="39527">
                  <c:v>43754.90625</c:v>
                </c:pt>
                <c:pt idx="39528">
                  <c:v>43754.927083333401</c:v>
                </c:pt>
                <c:pt idx="39529">
                  <c:v>43754.947916666599</c:v>
                </c:pt>
                <c:pt idx="39530">
                  <c:v>43754.96875</c:v>
                </c:pt>
                <c:pt idx="39531">
                  <c:v>43754.989583333401</c:v>
                </c:pt>
                <c:pt idx="39532">
                  <c:v>43755.010416666599</c:v>
                </c:pt>
                <c:pt idx="39533">
                  <c:v>43755.03125</c:v>
                </c:pt>
                <c:pt idx="39534">
                  <c:v>43755.052083333401</c:v>
                </c:pt>
                <c:pt idx="39535">
                  <c:v>43755.072916666599</c:v>
                </c:pt>
                <c:pt idx="39536">
                  <c:v>43755.09375</c:v>
                </c:pt>
                <c:pt idx="39537">
                  <c:v>43755.114583333401</c:v>
                </c:pt>
                <c:pt idx="39538">
                  <c:v>43755.135416666599</c:v>
                </c:pt>
                <c:pt idx="39539">
                  <c:v>43755.15625</c:v>
                </c:pt>
                <c:pt idx="39540">
                  <c:v>43755.177083333401</c:v>
                </c:pt>
                <c:pt idx="39541">
                  <c:v>43755.197916666599</c:v>
                </c:pt>
                <c:pt idx="39542">
                  <c:v>43755.21875</c:v>
                </c:pt>
                <c:pt idx="39543">
                  <c:v>43755.239583333401</c:v>
                </c:pt>
                <c:pt idx="39544">
                  <c:v>43755.260416666599</c:v>
                </c:pt>
                <c:pt idx="39545">
                  <c:v>43755.28125</c:v>
                </c:pt>
                <c:pt idx="39546">
                  <c:v>43755.302083333401</c:v>
                </c:pt>
                <c:pt idx="39547">
                  <c:v>43755.322916666599</c:v>
                </c:pt>
                <c:pt idx="39548">
                  <c:v>43755.34375</c:v>
                </c:pt>
                <c:pt idx="39549">
                  <c:v>43755.364583333401</c:v>
                </c:pt>
                <c:pt idx="39550">
                  <c:v>43755.385416666599</c:v>
                </c:pt>
                <c:pt idx="39551">
                  <c:v>43755.40625</c:v>
                </c:pt>
                <c:pt idx="39552">
                  <c:v>43755.427083333401</c:v>
                </c:pt>
                <c:pt idx="39553">
                  <c:v>43755.447916666599</c:v>
                </c:pt>
                <c:pt idx="39554">
                  <c:v>43755.46875</c:v>
                </c:pt>
                <c:pt idx="39555">
                  <c:v>43755.489583333401</c:v>
                </c:pt>
                <c:pt idx="39556">
                  <c:v>43755.510416666599</c:v>
                </c:pt>
                <c:pt idx="39557">
                  <c:v>43755.53125</c:v>
                </c:pt>
                <c:pt idx="39558">
                  <c:v>43755.552083333401</c:v>
                </c:pt>
                <c:pt idx="39559">
                  <c:v>43755.572916666599</c:v>
                </c:pt>
                <c:pt idx="39560">
                  <c:v>43755.59375</c:v>
                </c:pt>
                <c:pt idx="39561">
                  <c:v>43755.614583333401</c:v>
                </c:pt>
                <c:pt idx="39562">
                  <c:v>43755.635416666599</c:v>
                </c:pt>
                <c:pt idx="39563">
                  <c:v>43755.65625</c:v>
                </c:pt>
                <c:pt idx="39564">
                  <c:v>43755.677083333401</c:v>
                </c:pt>
                <c:pt idx="39565">
                  <c:v>43755.697916666599</c:v>
                </c:pt>
                <c:pt idx="39566">
                  <c:v>43755.71875</c:v>
                </c:pt>
                <c:pt idx="39567">
                  <c:v>43755.739583333401</c:v>
                </c:pt>
                <c:pt idx="39568">
                  <c:v>43755.760416666599</c:v>
                </c:pt>
                <c:pt idx="39569">
                  <c:v>43755.78125</c:v>
                </c:pt>
                <c:pt idx="39570">
                  <c:v>43755.802083333401</c:v>
                </c:pt>
                <c:pt idx="39571">
                  <c:v>43755.822916666599</c:v>
                </c:pt>
                <c:pt idx="39572">
                  <c:v>43755.84375</c:v>
                </c:pt>
                <c:pt idx="39573">
                  <c:v>43755.864583333401</c:v>
                </c:pt>
                <c:pt idx="39574">
                  <c:v>43755.885416666599</c:v>
                </c:pt>
                <c:pt idx="39575">
                  <c:v>43755.90625</c:v>
                </c:pt>
                <c:pt idx="39576">
                  <c:v>43755.927083333401</c:v>
                </c:pt>
                <c:pt idx="39577">
                  <c:v>43755.947916666599</c:v>
                </c:pt>
                <c:pt idx="39578">
                  <c:v>43755.96875</c:v>
                </c:pt>
                <c:pt idx="39579">
                  <c:v>43755.989583333401</c:v>
                </c:pt>
                <c:pt idx="39580">
                  <c:v>43756.010416666599</c:v>
                </c:pt>
                <c:pt idx="39581">
                  <c:v>43756.03125</c:v>
                </c:pt>
                <c:pt idx="39582">
                  <c:v>43756.052083333401</c:v>
                </c:pt>
                <c:pt idx="39583">
                  <c:v>43756.072916666599</c:v>
                </c:pt>
                <c:pt idx="39584">
                  <c:v>43756.09375</c:v>
                </c:pt>
                <c:pt idx="39585">
                  <c:v>43756.114583333401</c:v>
                </c:pt>
                <c:pt idx="39586">
                  <c:v>43756.135416666599</c:v>
                </c:pt>
                <c:pt idx="39587">
                  <c:v>43756.15625</c:v>
                </c:pt>
                <c:pt idx="39588">
                  <c:v>43756.177083333401</c:v>
                </c:pt>
                <c:pt idx="39589">
                  <c:v>43756.197916666599</c:v>
                </c:pt>
                <c:pt idx="39590">
                  <c:v>43756.21875</c:v>
                </c:pt>
                <c:pt idx="39591">
                  <c:v>43756.239583333401</c:v>
                </c:pt>
                <c:pt idx="39592">
                  <c:v>43756.260416666599</c:v>
                </c:pt>
                <c:pt idx="39593">
                  <c:v>43756.28125</c:v>
                </c:pt>
                <c:pt idx="39594">
                  <c:v>43756.302083333401</c:v>
                </c:pt>
                <c:pt idx="39595">
                  <c:v>43756.322916666599</c:v>
                </c:pt>
                <c:pt idx="39596">
                  <c:v>43756.34375</c:v>
                </c:pt>
                <c:pt idx="39597">
                  <c:v>43756.364583333401</c:v>
                </c:pt>
                <c:pt idx="39598">
                  <c:v>43756.385416666599</c:v>
                </c:pt>
                <c:pt idx="39599">
                  <c:v>43756.40625</c:v>
                </c:pt>
                <c:pt idx="39600">
                  <c:v>43756.427083333401</c:v>
                </c:pt>
                <c:pt idx="39601">
                  <c:v>43756.447916666599</c:v>
                </c:pt>
                <c:pt idx="39602">
                  <c:v>43756.46875</c:v>
                </c:pt>
                <c:pt idx="39603">
                  <c:v>43756.489583333401</c:v>
                </c:pt>
                <c:pt idx="39604">
                  <c:v>43756.510416666599</c:v>
                </c:pt>
                <c:pt idx="39605">
                  <c:v>43756.53125</c:v>
                </c:pt>
                <c:pt idx="39606">
                  <c:v>43756.552083333401</c:v>
                </c:pt>
                <c:pt idx="39607">
                  <c:v>43756.572916666599</c:v>
                </c:pt>
                <c:pt idx="39608">
                  <c:v>43756.59375</c:v>
                </c:pt>
                <c:pt idx="39609">
                  <c:v>43756.614583333401</c:v>
                </c:pt>
                <c:pt idx="39610">
                  <c:v>43756.635416666599</c:v>
                </c:pt>
                <c:pt idx="39611">
                  <c:v>43756.65625</c:v>
                </c:pt>
                <c:pt idx="39612">
                  <c:v>43756.677083333401</c:v>
                </c:pt>
                <c:pt idx="39613">
                  <c:v>43756.697916666599</c:v>
                </c:pt>
                <c:pt idx="39614">
                  <c:v>43756.71875</c:v>
                </c:pt>
                <c:pt idx="39615">
                  <c:v>43756.739583333401</c:v>
                </c:pt>
                <c:pt idx="39616">
                  <c:v>43756.760416666599</c:v>
                </c:pt>
                <c:pt idx="39617">
                  <c:v>43756.78125</c:v>
                </c:pt>
                <c:pt idx="39618">
                  <c:v>43756.802083333401</c:v>
                </c:pt>
                <c:pt idx="39619">
                  <c:v>43756.822916666599</c:v>
                </c:pt>
                <c:pt idx="39620">
                  <c:v>43756.84375</c:v>
                </c:pt>
                <c:pt idx="39621">
                  <c:v>43756.864583333401</c:v>
                </c:pt>
                <c:pt idx="39622">
                  <c:v>43756.885416666599</c:v>
                </c:pt>
                <c:pt idx="39623">
                  <c:v>43756.90625</c:v>
                </c:pt>
                <c:pt idx="39624">
                  <c:v>43756.927083333401</c:v>
                </c:pt>
                <c:pt idx="39625">
                  <c:v>43756.947916666599</c:v>
                </c:pt>
                <c:pt idx="39626">
                  <c:v>43756.96875</c:v>
                </c:pt>
                <c:pt idx="39627">
                  <c:v>43756.989583333401</c:v>
                </c:pt>
                <c:pt idx="39628">
                  <c:v>43757.010416666599</c:v>
                </c:pt>
                <c:pt idx="39629">
                  <c:v>43757.03125</c:v>
                </c:pt>
                <c:pt idx="39630">
                  <c:v>43757.052083333401</c:v>
                </c:pt>
                <c:pt idx="39631">
                  <c:v>43757.072916666599</c:v>
                </c:pt>
                <c:pt idx="39632">
                  <c:v>43757.09375</c:v>
                </c:pt>
                <c:pt idx="39633">
                  <c:v>43757.114583333401</c:v>
                </c:pt>
                <c:pt idx="39634">
                  <c:v>43757.135416666599</c:v>
                </c:pt>
                <c:pt idx="39635">
                  <c:v>43757.15625</c:v>
                </c:pt>
                <c:pt idx="39636">
                  <c:v>43757.177083333401</c:v>
                </c:pt>
                <c:pt idx="39637">
                  <c:v>43757.197916666599</c:v>
                </c:pt>
                <c:pt idx="39638">
                  <c:v>43757.21875</c:v>
                </c:pt>
                <c:pt idx="39639">
                  <c:v>43757.239583333401</c:v>
                </c:pt>
                <c:pt idx="39640">
                  <c:v>43757.260416666599</c:v>
                </c:pt>
                <c:pt idx="39641">
                  <c:v>43757.28125</c:v>
                </c:pt>
                <c:pt idx="39642">
                  <c:v>43757.302083333401</c:v>
                </c:pt>
                <c:pt idx="39643">
                  <c:v>43757.322916666599</c:v>
                </c:pt>
                <c:pt idx="39644">
                  <c:v>43757.34375</c:v>
                </c:pt>
                <c:pt idx="39645">
                  <c:v>43757.364583333401</c:v>
                </c:pt>
                <c:pt idx="39646">
                  <c:v>43757.385416666599</c:v>
                </c:pt>
                <c:pt idx="39647">
                  <c:v>43757.40625</c:v>
                </c:pt>
                <c:pt idx="39648">
                  <c:v>43757.427083333401</c:v>
                </c:pt>
                <c:pt idx="39649">
                  <c:v>43757.447916666599</c:v>
                </c:pt>
                <c:pt idx="39650">
                  <c:v>43757.46875</c:v>
                </c:pt>
                <c:pt idx="39651">
                  <c:v>43757.489583333401</c:v>
                </c:pt>
                <c:pt idx="39652">
                  <c:v>43757.510416666599</c:v>
                </c:pt>
                <c:pt idx="39653">
                  <c:v>43757.53125</c:v>
                </c:pt>
                <c:pt idx="39654">
                  <c:v>43757.552083333401</c:v>
                </c:pt>
                <c:pt idx="39655">
                  <c:v>43757.572916666599</c:v>
                </c:pt>
                <c:pt idx="39656">
                  <c:v>43757.59375</c:v>
                </c:pt>
                <c:pt idx="39657">
                  <c:v>43757.614583333401</c:v>
                </c:pt>
                <c:pt idx="39658">
                  <c:v>43757.635416666599</c:v>
                </c:pt>
                <c:pt idx="39659">
                  <c:v>43757.65625</c:v>
                </c:pt>
                <c:pt idx="39660">
                  <c:v>43757.677083333401</c:v>
                </c:pt>
                <c:pt idx="39661">
                  <c:v>43757.697916666599</c:v>
                </c:pt>
                <c:pt idx="39662">
                  <c:v>43757.71875</c:v>
                </c:pt>
                <c:pt idx="39663">
                  <c:v>43757.739583333401</c:v>
                </c:pt>
                <c:pt idx="39664">
                  <c:v>43757.760416666599</c:v>
                </c:pt>
                <c:pt idx="39665">
                  <c:v>43757.78125</c:v>
                </c:pt>
                <c:pt idx="39666">
                  <c:v>43757.802083333401</c:v>
                </c:pt>
                <c:pt idx="39667">
                  <c:v>43757.822916666599</c:v>
                </c:pt>
                <c:pt idx="39668">
                  <c:v>43757.84375</c:v>
                </c:pt>
                <c:pt idx="39669">
                  <c:v>43757.864583333401</c:v>
                </c:pt>
                <c:pt idx="39670">
                  <c:v>43757.885416666599</c:v>
                </c:pt>
                <c:pt idx="39671">
                  <c:v>43757.90625</c:v>
                </c:pt>
                <c:pt idx="39672">
                  <c:v>43757.927083333401</c:v>
                </c:pt>
                <c:pt idx="39673">
                  <c:v>43757.947916666599</c:v>
                </c:pt>
                <c:pt idx="39674">
                  <c:v>43757.96875</c:v>
                </c:pt>
                <c:pt idx="39675">
                  <c:v>43757.989583333401</c:v>
                </c:pt>
                <c:pt idx="39676">
                  <c:v>43758.010416666599</c:v>
                </c:pt>
                <c:pt idx="39677">
                  <c:v>43758.03125</c:v>
                </c:pt>
                <c:pt idx="39678">
                  <c:v>43758.052083333401</c:v>
                </c:pt>
                <c:pt idx="39679">
                  <c:v>43758.072916666599</c:v>
                </c:pt>
                <c:pt idx="39680">
                  <c:v>43758.09375</c:v>
                </c:pt>
                <c:pt idx="39681">
                  <c:v>43758.114583333401</c:v>
                </c:pt>
                <c:pt idx="39682">
                  <c:v>43758.135416666599</c:v>
                </c:pt>
                <c:pt idx="39683">
                  <c:v>43758.15625</c:v>
                </c:pt>
                <c:pt idx="39684">
                  <c:v>43758.177083333401</c:v>
                </c:pt>
                <c:pt idx="39685">
                  <c:v>43758.197916666599</c:v>
                </c:pt>
                <c:pt idx="39686">
                  <c:v>43758.21875</c:v>
                </c:pt>
                <c:pt idx="39687">
                  <c:v>43758.239583333401</c:v>
                </c:pt>
                <c:pt idx="39688">
                  <c:v>43758.260416666599</c:v>
                </c:pt>
                <c:pt idx="39689">
                  <c:v>43758.28125</c:v>
                </c:pt>
                <c:pt idx="39690">
                  <c:v>43758.302083333401</c:v>
                </c:pt>
                <c:pt idx="39691">
                  <c:v>43758.322916666599</c:v>
                </c:pt>
                <c:pt idx="39692">
                  <c:v>43758.34375</c:v>
                </c:pt>
                <c:pt idx="39693">
                  <c:v>43758.364583333401</c:v>
                </c:pt>
                <c:pt idx="39694">
                  <c:v>43758.385416666599</c:v>
                </c:pt>
                <c:pt idx="39695">
                  <c:v>43758.40625</c:v>
                </c:pt>
                <c:pt idx="39696">
                  <c:v>43758.427083333401</c:v>
                </c:pt>
                <c:pt idx="39697">
                  <c:v>43758.447916666599</c:v>
                </c:pt>
                <c:pt idx="39698">
                  <c:v>43758.46875</c:v>
                </c:pt>
                <c:pt idx="39699">
                  <c:v>43758.489583333401</c:v>
                </c:pt>
                <c:pt idx="39700">
                  <c:v>43758.510416666599</c:v>
                </c:pt>
                <c:pt idx="39701">
                  <c:v>43758.53125</c:v>
                </c:pt>
                <c:pt idx="39702">
                  <c:v>43758.552083333401</c:v>
                </c:pt>
                <c:pt idx="39703">
                  <c:v>43758.572916666599</c:v>
                </c:pt>
                <c:pt idx="39704">
                  <c:v>43758.59375</c:v>
                </c:pt>
                <c:pt idx="39705">
                  <c:v>43758.614583333401</c:v>
                </c:pt>
                <c:pt idx="39706">
                  <c:v>43758.635416666599</c:v>
                </c:pt>
                <c:pt idx="39707">
                  <c:v>43758.65625</c:v>
                </c:pt>
                <c:pt idx="39708">
                  <c:v>43758.677083333401</c:v>
                </c:pt>
                <c:pt idx="39709">
                  <c:v>43758.697916666599</c:v>
                </c:pt>
                <c:pt idx="39710">
                  <c:v>43758.71875</c:v>
                </c:pt>
                <c:pt idx="39711">
                  <c:v>43758.739583333401</c:v>
                </c:pt>
                <c:pt idx="39712">
                  <c:v>43758.760416666599</c:v>
                </c:pt>
                <c:pt idx="39713">
                  <c:v>43758.78125</c:v>
                </c:pt>
                <c:pt idx="39714">
                  <c:v>43758.802083333401</c:v>
                </c:pt>
                <c:pt idx="39715">
                  <c:v>43758.822916666599</c:v>
                </c:pt>
                <c:pt idx="39716">
                  <c:v>43758.84375</c:v>
                </c:pt>
                <c:pt idx="39717">
                  <c:v>43758.864583333401</c:v>
                </c:pt>
                <c:pt idx="39718">
                  <c:v>43758.885416666599</c:v>
                </c:pt>
                <c:pt idx="39719">
                  <c:v>43758.90625</c:v>
                </c:pt>
                <c:pt idx="39720">
                  <c:v>43758.927083333401</c:v>
                </c:pt>
                <c:pt idx="39721">
                  <c:v>43758.947916666599</c:v>
                </c:pt>
                <c:pt idx="39722">
                  <c:v>43758.96875</c:v>
                </c:pt>
                <c:pt idx="39723">
                  <c:v>43758.989583333401</c:v>
                </c:pt>
                <c:pt idx="39724">
                  <c:v>43759.010416666599</c:v>
                </c:pt>
                <c:pt idx="39725">
                  <c:v>43759.03125</c:v>
                </c:pt>
                <c:pt idx="39726">
                  <c:v>43759.052083333401</c:v>
                </c:pt>
                <c:pt idx="39727">
                  <c:v>43759.072916666599</c:v>
                </c:pt>
                <c:pt idx="39728">
                  <c:v>43759.09375</c:v>
                </c:pt>
                <c:pt idx="39729">
                  <c:v>43759.114583333401</c:v>
                </c:pt>
                <c:pt idx="39730">
                  <c:v>43759.135416666599</c:v>
                </c:pt>
                <c:pt idx="39731">
                  <c:v>43759.15625</c:v>
                </c:pt>
                <c:pt idx="39732">
                  <c:v>43759.177083333401</c:v>
                </c:pt>
                <c:pt idx="39733">
                  <c:v>43759.197916666599</c:v>
                </c:pt>
                <c:pt idx="39734">
                  <c:v>43759.21875</c:v>
                </c:pt>
                <c:pt idx="39735">
                  <c:v>43759.239583333401</c:v>
                </c:pt>
                <c:pt idx="39736">
                  <c:v>43759.260416666599</c:v>
                </c:pt>
                <c:pt idx="39737">
                  <c:v>43759.28125</c:v>
                </c:pt>
                <c:pt idx="39738">
                  <c:v>43759.302083333401</c:v>
                </c:pt>
                <c:pt idx="39739">
                  <c:v>43759.322916666599</c:v>
                </c:pt>
                <c:pt idx="39740">
                  <c:v>43759.34375</c:v>
                </c:pt>
                <c:pt idx="39741">
                  <c:v>43759.364583333401</c:v>
                </c:pt>
                <c:pt idx="39742">
                  <c:v>43759.385416666599</c:v>
                </c:pt>
                <c:pt idx="39743">
                  <c:v>43759.40625</c:v>
                </c:pt>
                <c:pt idx="39744">
                  <c:v>43759.427083333401</c:v>
                </c:pt>
                <c:pt idx="39745">
                  <c:v>43759.447916666599</c:v>
                </c:pt>
                <c:pt idx="39746">
                  <c:v>43759.46875</c:v>
                </c:pt>
                <c:pt idx="39747">
                  <c:v>43759.489583333401</c:v>
                </c:pt>
                <c:pt idx="39748">
                  <c:v>43759.510416666599</c:v>
                </c:pt>
                <c:pt idx="39749">
                  <c:v>43759.53125</c:v>
                </c:pt>
                <c:pt idx="39750">
                  <c:v>43759.552083333401</c:v>
                </c:pt>
                <c:pt idx="39751">
                  <c:v>43759.572916666599</c:v>
                </c:pt>
                <c:pt idx="39752">
                  <c:v>43759.59375</c:v>
                </c:pt>
                <c:pt idx="39753">
                  <c:v>43759.614583333401</c:v>
                </c:pt>
                <c:pt idx="39754">
                  <c:v>43759.635416666599</c:v>
                </c:pt>
                <c:pt idx="39755">
                  <c:v>43759.65625</c:v>
                </c:pt>
                <c:pt idx="39756">
                  <c:v>43759.677083333401</c:v>
                </c:pt>
                <c:pt idx="39757">
                  <c:v>43759.697916666599</c:v>
                </c:pt>
                <c:pt idx="39758">
                  <c:v>43759.71875</c:v>
                </c:pt>
                <c:pt idx="39759">
                  <c:v>43759.739583333401</c:v>
                </c:pt>
                <c:pt idx="39760">
                  <c:v>43759.760416666599</c:v>
                </c:pt>
                <c:pt idx="39761">
                  <c:v>43759.78125</c:v>
                </c:pt>
                <c:pt idx="39762">
                  <c:v>43759.802083333401</c:v>
                </c:pt>
                <c:pt idx="39763">
                  <c:v>43759.822916666599</c:v>
                </c:pt>
                <c:pt idx="39764">
                  <c:v>43759.84375</c:v>
                </c:pt>
                <c:pt idx="39765">
                  <c:v>43759.864583333401</c:v>
                </c:pt>
                <c:pt idx="39766">
                  <c:v>43759.885416666599</c:v>
                </c:pt>
                <c:pt idx="39767">
                  <c:v>43759.90625</c:v>
                </c:pt>
                <c:pt idx="39768">
                  <c:v>43759.927083333401</c:v>
                </c:pt>
                <c:pt idx="39769">
                  <c:v>43759.947916666599</c:v>
                </c:pt>
                <c:pt idx="39770">
                  <c:v>43759.96875</c:v>
                </c:pt>
                <c:pt idx="39771">
                  <c:v>43759.989583333401</c:v>
                </c:pt>
                <c:pt idx="39772">
                  <c:v>43760.010416666599</c:v>
                </c:pt>
                <c:pt idx="39773">
                  <c:v>43760.03125</c:v>
                </c:pt>
                <c:pt idx="39774">
                  <c:v>43760.052083333401</c:v>
                </c:pt>
                <c:pt idx="39775">
                  <c:v>43760.072916666599</c:v>
                </c:pt>
                <c:pt idx="39776">
                  <c:v>43760.09375</c:v>
                </c:pt>
                <c:pt idx="39777">
                  <c:v>43760.114583333401</c:v>
                </c:pt>
                <c:pt idx="39778">
                  <c:v>43760.135416666599</c:v>
                </c:pt>
                <c:pt idx="39779">
                  <c:v>43760.15625</c:v>
                </c:pt>
                <c:pt idx="39780">
                  <c:v>43760.177083333401</c:v>
                </c:pt>
                <c:pt idx="39781">
                  <c:v>43760.197916666599</c:v>
                </c:pt>
                <c:pt idx="39782">
                  <c:v>43760.21875</c:v>
                </c:pt>
                <c:pt idx="39783">
                  <c:v>43760.239583333401</c:v>
                </c:pt>
                <c:pt idx="39784">
                  <c:v>43760.260416666599</c:v>
                </c:pt>
                <c:pt idx="39785">
                  <c:v>43760.28125</c:v>
                </c:pt>
                <c:pt idx="39786">
                  <c:v>43760.302083333401</c:v>
                </c:pt>
                <c:pt idx="39787">
                  <c:v>43760.322916666599</c:v>
                </c:pt>
                <c:pt idx="39788">
                  <c:v>43760.34375</c:v>
                </c:pt>
                <c:pt idx="39789">
                  <c:v>43760.364583333401</c:v>
                </c:pt>
                <c:pt idx="39790">
                  <c:v>43760.385416666599</c:v>
                </c:pt>
                <c:pt idx="39791">
                  <c:v>43760.40625</c:v>
                </c:pt>
                <c:pt idx="39792">
                  <c:v>43760.427083333401</c:v>
                </c:pt>
                <c:pt idx="39793">
                  <c:v>43760.447916666599</c:v>
                </c:pt>
                <c:pt idx="39794">
                  <c:v>43760.46875</c:v>
                </c:pt>
                <c:pt idx="39795">
                  <c:v>43760.489583333401</c:v>
                </c:pt>
                <c:pt idx="39796">
                  <c:v>43760.510416666599</c:v>
                </c:pt>
                <c:pt idx="39797">
                  <c:v>43760.53125</c:v>
                </c:pt>
                <c:pt idx="39798">
                  <c:v>43760.552083333401</c:v>
                </c:pt>
                <c:pt idx="39799">
                  <c:v>43760.572916666599</c:v>
                </c:pt>
                <c:pt idx="39800">
                  <c:v>43760.59375</c:v>
                </c:pt>
                <c:pt idx="39801">
                  <c:v>43760.614583333401</c:v>
                </c:pt>
                <c:pt idx="39802">
                  <c:v>43760.635416666599</c:v>
                </c:pt>
                <c:pt idx="39803">
                  <c:v>43760.65625</c:v>
                </c:pt>
                <c:pt idx="39804">
                  <c:v>43760.677083333401</c:v>
                </c:pt>
                <c:pt idx="39805">
                  <c:v>43760.697916666599</c:v>
                </c:pt>
                <c:pt idx="39806">
                  <c:v>43760.71875</c:v>
                </c:pt>
                <c:pt idx="39807">
                  <c:v>43760.739583333401</c:v>
                </c:pt>
                <c:pt idx="39808">
                  <c:v>43760.760416666599</c:v>
                </c:pt>
                <c:pt idx="39809">
                  <c:v>43760.78125</c:v>
                </c:pt>
                <c:pt idx="39810">
                  <c:v>43760.802083333401</c:v>
                </c:pt>
                <c:pt idx="39811">
                  <c:v>43760.822916666599</c:v>
                </c:pt>
                <c:pt idx="39812">
                  <c:v>43760.84375</c:v>
                </c:pt>
                <c:pt idx="39813">
                  <c:v>43760.864583333401</c:v>
                </c:pt>
                <c:pt idx="39814">
                  <c:v>43760.885416666599</c:v>
                </c:pt>
                <c:pt idx="39815">
                  <c:v>43760.90625</c:v>
                </c:pt>
                <c:pt idx="39816">
                  <c:v>43760.927083333401</c:v>
                </c:pt>
                <c:pt idx="39817">
                  <c:v>43760.947916666599</c:v>
                </c:pt>
                <c:pt idx="39818">
                  <c:v>43760.96875</c:v>
                </c:pt>
                <c:pt idx="39819">
                  <c:v>43760.989583333401</c:v>
                </c:pt>
                <c:pt idx="39820">
                  <c:v>43761.010416666599</c:v>
                </c:pt>
                <c:pt idx="39821">
                  <c:v>43761.03125</c:v>
                </c:pt>
                <c:pt idx="39822">
                  <c:v>43761.052083333401</c:v>
                </c:pt>
                <c:pt idx="39823">
                  <c:v>43761.072916666599</c:v>
                </c:pt>
                <c:pt idx="39824">
                  <c:v>43761.09375</c:v>
                </c:pt>
                <c:pt idx="39825">
                  <c:v>43761.114583333401</c:v>
                </c:pt>
                <c:pt idx="39826">
                  <c:v>43761.135416666599</c:v>
                </c:pt>
                <c:pt idx="39827">
                  <c:v>43761.15625</c:v>
                </c:pt>
                <c:pt idx="39828">
                  <c:v>43761.177083333401</c:v>
                </c:pt>
                <c:pt idx="39829">
                  <c:v>43761.197916666599</c:v>
                </c:pt>
                <c:pt idx="39830">
                  <c:v>43761.21875</c:v>
                </c:pt>
                <c:pt idx="39831">
                  <c:v>43761.239583333401</c:v>
                </c:pt>
                <c:pt idx="39832">
                  <c:v>43761.260416666599</c:v>
                </c:pt>
                <c:pt idx="39833">
                  <c:v>43761.28125</c:v>
                </c:pt>
                <c:pt idx="39834">
                  <c:v>43761.302083333401</c:v>
                </c:pt>
                <c:pt idx="39835">
                  <c:v>43761.322916666599</c:v>
                </c:pt>
                <c:pt idx="39836">
                  <c:v>43761.34375</c:v>
                </c:pt>
                <c:pt idx="39837">
                  <c:v>43761.364583333401</c:v>
                </c:pt>
                <c:pt idx="39838">
                  <c:v>43761.385416666599</c:v>
                </c:pt>
                <c:pt idx="39839">
                  <c:v>43761.40625</c:v>
                </c:pt>
                <c:pt idx="39840">
                  <c:v>43761.427083333401</c:v>
                </c:pt>
                <c:pt idx="39841">
                  <c:v>43761.447916666599</c:v>
                </c:pt>
                <c:pt idx="39842">
                  <c:v>43761.46875</c:v>
                </c:pt>
                <c:pt idx="39843">
                  <c:v>43761.489583333401</c:v>
                </c:pt>
                <c:pt idx="39844">
                  <c:v>43761.510416666599</c:v>
                </c:pt>
                <c:pt idx="39845">
                  <c:v>43761.53125</c:v>
                </c:pt>
                <c:pt idx="39846">
                  <c:v>43761.552083333401</c:v>
                </c:pt>
                <c:pt idx="39847">
                  <c:v>43761.572916666599</c:v>
                </c:pt>
                <c:pt idx="39848">
                  <c:v>43761.59375</c:v>
                </c:pt>
                <c:pt idx="39849">
                  <c:v>43761.614583333401</c:v>
                </c:pt>
                <c:pt idx="39850">
                  <c:v>43761.635416666599</c:v>
                </c:pt>
                <c:pt idx="39851">
                  <c:v>43761.65625</c:v>
                </c:pt>
                <c:pt idx="39852">
                  <c:v>43761.677083333401</c:v>
                </c:pt>
                <c:pt idx="39853">
                  <c:v>43761.697916666599</c:v>
                </c:pt>
                <c:pt idx="39854">
                  <c:v>43761.71875</c:v>
                </c:pt>
                <c:pt idx="39855">
                  <c:v>43761.739583333401</c:v>
                </c:pt>
                <c:pt idx="39856">
                  <c:v>43761.760416666599</c:v>
                </c:pt>
                <c:pt idx="39857">
                  <c:v>43761.78125</c:v>
                </c:pt>
                <c:pt idx="39858">
                  <c:v>43761.802083333401</c:v>
                </c:pt>
                <c:pt idx="39859">
                  <c:v>43761.822916666599</c:v>
                </c:pt>
                <c:pt idx="39860">
                  <c:v>43761.84375</c:v>
                </c:pt>
                <c:pt idx="39861">
                  <c:v>43761.864583333401</c:v>
                </c:pt>
                <c:pt idx="39862">
                  <c:v>43761.885416666599</c:v>
                </c:pt>
                <c:pt idx="39863">
                  <c:v>43761.90625</c:v>
                </c:pt>
                <c:pt idx="39864">
                  <c:v>43761.927083333401</c:v>
                </c:pt>
                <c:pt idx="39865">
                  <c:v>43761.947916666599</c:v>
                </c:pt>
                <c:pt idx="39866">
                  <c:v>43761.96875</c:v>
                </c:pt>
                <c:pt idx="39867">
                  <c:v>43761.989583333401</c:v>
                </c:pt>
                <c:pt idx="39868">
                  <c:v>43762.010416666599</c:v>
                </c:pt>
                <c:pt idx="39869">
                  <c:v>43762.03125</c:v>
                </c:pt>
                <c:pt idx="39870">
                  <c:v>43762.052083333401</c:v>
                </c:pt>
                <c:pt idx="39871">
                  <c:v>43762.072916666599</c:v>
                </c:pt>
                <c:pt idx="39872">
                  <c:v>43762.09375</c:v>
                </c:pt>
                <c:pt idx="39873">
                  <c:v>43762.114583333401</c:v>
                </c:pt>
                <c:pt idx="39874">
                  <c:v>43762.135416666599</c:v>
                </c:pt>
                <c:pt idx="39875">
                  <c:v>43762.15625</c:v>
                </c:pt>
                <c:pt idx="39876">
                  <c:v>43762.177083333401</c:v>
                </c:pt>
                <c:pt idx="39877">
                  <c:v>43762.197916666599</c:v>
                </c:pt>
                <c:pt idx="39878">
                  <c:v>43762.21875</c:v>
                </c:pt>
                <c:pt idx="39879">
                  <c:v>43762.239583333401</c:v>
                </c:pt>
                <c:pt idx="39880">
                  <c:v>43762.260416666599</c:v>
                </c:pt>
                <c:pt idx="39881">
                  <c:v>43762.28125</c:v>
                </c:pt>
                <c:pt idx="39882">
                  <c:v>43762.302083333401</c:v>
                </c:pt>
                <c:pt idx="39883">
                  <c:v>43762.322916666599</c:v>
                </c:pt>
                <c:pt idx="39884">
                  <c:v>43762.34375</c:v>
                </c:pt>
                <c:pt idx="39885">
                  <c:v>43762.364583333401</c:v>
                </c:pt>
                <c:pt idx="39886">
                  <c:v>43762.385416666599</c:v>
                </c:pt>
                <c:pt idx="39887">
                  <c:v>43762.40625</c:v>
                </c:pt>
                <c:pt idx="39888">
                  <c:v>43762.427083333401</c:v>
                </c:pt>
                <c:pt idx="39889">
                  <c:v>43762.447916666599</c:v>
                </c:pt>
                <c:pt idx="39890">
                  <c:v>43762.46875</c:v>
                </c:pt>
                <c:pt idx="39891">
                  <c:v>43762.489583333401</c:v>
                </c:pt>
                <c:pt idx="39892">
                  <c:v>43762.510416666599</c:v>
                </c:pt>
                <c:pt idx="39893">
                  <c:v>43762.53125</c:v>
                </c:pt>
                <c:pt idx="39894">
                  <c:v>43762.552083333401</c:v>
                </c:pt>
                <c:pt idx="39895">
                  <c:v>43762.572916666599</c:v>
                </c:pt>
                <c:pt idx="39896">
                  <c:v>43762.59375</c:v>
                </c:pt>
                <c:pt idx="39897">
                  <c:v>43762.614583333401</c:v>
                </c:pt>
                <c:pt idx="39898">
                  <c:v>43762.635416666599</c:v>
                </c:pt>
                <c:pt idx="39899">
                  <c:v>43762.65625</c:v>
                </c:pt>
                <c:pt idx="39900">
                  <c:v>43762.677083333401</c:v>
                </c:pt>
                <c:pt idx="39901">
                  <c:v>43762.697916666599</c:v>
                </c:pt>
                <c:pt idx="39902">
                  <c:v>43762.71875</c:v>
                </c:pt>
                <c:pt idx="39903">
                  <c:v>43762.739583333401</c:v>
                </c:pt>
                <c:pt idx="39904">
                  <c:v>43762.760416666599</c:v>
                </c:pt>
                <c:pt idx="39905">
                  <c:v>43762.78125</c:v>
                </c:pt>
                <c:pt idx="39906">
                  <c:v>43762.802083333401</c:v>
                </c:pt>
                <c:pt idx="39907">
                  <c:v>43762.822916666599</c:v>
                </c:pt>
                <c:pt idx="39908">
                  <c:v>43762.84375</c:v>
                </c:pt>
                <c:pt idx="39909">
                  <c:v>43762.864583333401</c:v>
                </c:pt>
                <c:pt idx="39910">
                  <c:v>43762.885416666599</c:v>
                </c:pt>
                <c:pt idx="39911">
                  <c:v>43762.90625</c:v>
                </c:pt>
                <c:pt idx="39912">
                  <c:v>43762.927083333401</c:v>
                </c:pt>
                <c:pt idx="39913">
                  <c:v>43762.947916666599</c:v>
                </c:pt>
                <c:pt idx="39914">
                  <c:v>43762.96875</c:v>
                </c:pt>
                <c:pt idx="39915">
                  <c:v>43762.989583333401</c:v>
                </c:pt>
                <c:pt idx="39916">
                  <c:v>43763.010416666599</c:v>
                </c:pt>
                <c:pt idx="39917">
                  <c:v>43763.03125</c:v>
                </c:pt>
                <c:pt idx="39918">
                  <c:v>43763.052083333401</c:v>
                </c:pt>
                <c:pt idx="39919">
                  <c:v>43763.072916666599</c:v>
                </c:pt>
                <c:pt idx="39920">
                  <c:v>43763.09375</c:v>
                </c:pt>
                <c:pt idx="39921">
                  <c:v>43763.114583333401</c:v>
                </c:pt>
                <c:pt idx="39922">
                  <c:v>43763.135416666599</c:v>
                </c:pt>
                <c:pt idx="39923">
                  <c:v>43763.15625</c:v>
                </c:pt>
                <c:pt idx="39924">
                  <c:v>43763.177083333401</c:v>
                </c:pt>
                <c:pt idx="39925">
                  <c:v>43763.197916666599</c:v>
                </c:pt>
                <c:pt idx="39926">
                  <c:v>43763.21875</c:v>
                </c:pt>
                <c:pt idx="39927">
                  <c:v>43763.239583333401</c:v>
                </c:pt>
                <c:pt idx="39928">
                  <c:v>43763.260416666599</c:v>
                </c:pt>
                <c:pt idx="39929">
                  <c:v>43763.28125</c:v>
                </c:pt>
                <c:pt idx="39930">
                  <c:v>43763.302083333401</c:v>
                </c:pt>
                <c:pt idx="39931">
                  <c:v>43763.322916666599</c:v>
                </c:pt>
                <c:pt idx="39932">
                  <c:v>43763.34375</c:v>
                </c:pt>
                <c:pt idx="39933">
                  <c:v>43763.364583333401</c:v>
                </c:pt>
                <c:pt idx="39934">
                  <c:v>43763.385416666599</c:v>
                </c:pt>
                <c:pt idx="39935">
                  <c:v>43763.40625</c:v>
                </c:pt>
                <c:pt idx="39936">
                  <c:v>43763.427083333401</c:v>
                </c:pt>
                <c:pt idx="39937">
                  <c:v>43763.447916666599</c:v>
                </c:pt>
                <c:pt idx="39938">
                  <c:v>43763.46875</c:v>
                </c:pt>
                <c:pt idx="39939">
                  <c:v>43763.489583333401</c:v>
                </c:pt>
                <c:pt idx="39940">
                  <c:v>43763.510416666599</c:v>
                </c:pt>
                <c:pt idx="39941">
                  <c:v>43763.53125</c:v>
                </c:pt>
                <c:pt idx="39942">
                  <c:v>43763.552083333401</c:v>
                </c:pt>
                <c:pt idx="39943">
                  <c:v>43763.572916666599</c:v>
                </c:pt>
                <c:pt idx="39944">
                  <c:v>43763.59375</c:v>
                </c:pt>
                <c:pt idx="39945">
                  <c:v>43763.614583333401</c:v>
                </c:pt>
                <c:pt idx="39946">
                  <c:v>43763.635416666599</c:v>
                </c:pt>
                <c:pt idx="39947">
                  <c:v>43763.65625</c:v>
                </c:pt>
                <c:pt idx="39948">
                  <c:v>43763.677083333401</c:v>
                </c:pt>
                <c:pt idx="39949">
                  <c:v>43763.697916666599</c:v>
                </c:pt>
                <c:pt idx="39950">
                  <c:v>43763.71875</c:v>
                </c:pt>
                <c:pt idx="39951">
                  <c:v>43763.739583333401</c:v>
                </c:pt>
                <c:pt idx="39952">
                  <c:v>43763.760416666599</c:v>
                </c:pt>
                <c:pt idx="39953">
                  <c:v>43763.78125</c:v>
                </c:pt>
                <c:pt idx="39954">
                  <c:v>43763.802083333401</c:v>
                </c:pt>
                <c:pt idx="39955">
                  <c:v>43763.822916666599</c:v>
                </c:pt>
                <c:pt idx="39956">
                  <c:v>43763.84375</c:v>
                </c:pt>
                <c:pt idx="39957">
                  <c:v>43763.864583333401</c:v>
                </c:pt>
                <c:pt idx="39958">
                  <c:v>43763.885416666599</c:v>
                </c:pt>
                <c:pt idx="39959">
                  <c:v>43763.90625</c:v>
                </c:pt>
                <c:pt idx="39960">
                  <c:v>43763.927083333401</c:v>
                </c:pt>
                <c:pt idx="39961">
                  <c:v>43763.947916666599</c:v>
                </c:pt>
                <c:pt idx="39962">
                  <c:v>43763.96875</c:v>
                </c:pt>
                <c:pt idx="39963">
                  <c:v>43763.989583333401</c:v>
                </c:pt>
                <c:pt idx="39964">
                  <c:v>43764.010416666599</c:v>
                </c:pt>
                <c:pt idx="39965">
                  <c:v>43764.03125</c:v>
                </c:pt>
                <c:pt idx="39966">
                  <c:v>43764.052083333401</c:v>
                </c:pt>
                <c:pt idx="39967">
                  <c:v>43764.072916666599</c:v>
                </c:pt>
                <c:pt idx="39968">
                  <c:v>43764.09375</c:v>
                </c:pt>
                <c:pt idx="39969">
                  <c:v>43764.114583333401</c:v>
                </c:pt>
                <c:pt idx="39970">
                  <c:v>43764.135416666599</c:v>
                </c:pt>
                <c:pt idx="39971">
                  <c:v>43764.15625</c:v>
                </c:pt>
                <c:pt idx="39972">
                  <c:v>43764.177083333401</c:v>
                </c:pt>
                <c:pt idx="39973">
                  <c:v>43764.197916666599</c:v>
                </c:pt>
                <c:pt idx="39974">
                  <c:v>43764.21875</c:v>
                </c:pt>
                <c:pt idx="39975">
                  <c:v>43764.239583333401</c:v>
                </c:pt>
                <c:pt idx="39976">
                  <c:v>43764.260416666599</c:v>
                </c:pt>
                <c:pt idx="39977">
                  <c:v>43764.28125</c:v>
                </c:pt>
                <c:pt idx="39978">
                  <c:v>43764.302083333401</c:v>
                </c:pt>
                <c:pt idx="39979">
                  <c:v>43764.322916666599</c:v>
                </c:pt>
                <c:pt idx="39980">
                  <c:v>43764.34375</c:v>
                </c:pt>
                <c:pt idx="39981">
                  <c:v>43764.364583333401</c:v>
                </c:pt>
                <c:pt idx="39982">
                  <c:v>43764.385416666599</c:v>
                </c:pt>
                <c:pt idx="39983">
                  <c:v>43764.40625</c:v>
                </c:pt>
                <c:pt idx="39984">
                  <c:v>43764.427083333401</c:v>
                </c:pt>
                <c:pt idx="39985">
                  <c:v>43764.447916666599</c:v>
                </c:pt>
                <c:pt idx="39986">
                  <c:v>43764.46875</c:v>
                </c:pt>
                <c:pt idx="39987">
                  <c:v>43764.489583333401</c:v>
                </c:pt>
                <c:pt idx="39988">
                  <c:v>43764.510416666599</c:v>
                </c:pt>
                <c:pt idx="39989">
                  <c:v>43764.53125</c:v>
                </c:pt>
                <c:pt idx="39990">
                  <c:v>43764.552083333401</c:v>
                </c:pt>
                <c:pt idx="39991">
                  <c:v>43764.572916666599</c:v>
                </c:pt>
                <c:pt idx="39992">
                  <c:v>43764.59375</c:v>
                </c:pt>
                <c:pt idx="39993">
                  <c:v>43764.614583333401</c:v>
                </c:pt>
                <c:pt idx="39994">
                  <c:v>43764.635416666599</c:v>
                </c:pt>
                <c:pt idx="39995">
                  <c:v>43764.65625</c:v>
                </c:pt>
                <c:pt idx="39996">
                  <c:v>43764.677083333401</c:v>
                </c:pt>
                <c:pt idx="39997">
                  <c:v>43764.697916666599</c:v>
                </c:pt>
                <c:pt idx="39998">
                  <c:v>43764.71875</c:v>
                </c:pt>
                <c:pt idx="39999">
                  <c:v>43764.739583333401</c:v>
                </c:pt>
                <c:pt idx="40000">
                  <c:v>43764.760416666599</c:v>
                </c:pt>
                <c:pt idx="40001">
                  <c:v>43764.78125</c:v>
                </c:pt>
                <c:pt idx="40002">
                  <c:v>43764.802083333401</c:v>
                </c:pt>
                <c:pt idx="40003">
                  <c:v>43764.822916666599</c:v>
                </c:pt>
                <c:pt idx="40004">
                  <c:v>43764.84375</c:v>
                </c:pt>
                <c:pt idx="40005">
                  <c:v>43764.864583333401</c:v>
                </c:pt>
                <c:pt idx="40006">
                  <c:v>43764.885416666599</c:v>
                </c:pt>
                <c:pt idx="40007">
                  <c:v>43764.90625</c:v>
                </c:pt>
                <c:pt idx="40008">
                  <c:v>43764.927083333401</c:v>
                </c:pt>
                <c:pt idx="40009">
                  <c:v>43764.947916666599</c:v>
                </c:pt>
                <c:pt idx="40010">
                  <c:v>43764.96875</c:v>
                </c:pt>
                <c:pt idx="40011">
                  <c:v>43764.989583333401</c:v>
                </c:pt>
                <c:pt idx="40012">
                  <c:v>43765.010416666599</c:v>
                </c:pt>
                <c:pt idx="40013">
                  <c:v>43765.03125</c:v>
                </c:pt>
                <c:pt idx="40014">
                  <c:v>43765.052083333401</c:v>
                </c:pt>
                <c:pt idx="40015">
                  <c:v>43765.072916666599</c:v>
                </c:pt>
                <c:pt idx="40016">
                  <c:v>43765.09375</c:v>
                </c:pt>
                <c:pt idx="40017">
                  <c:v>43765.114583333401</c:v>
                </c:pt>
                <c:pt idx="40018">
                  <c:v>43765.135416666599</c:v>
                </c:pt>
                <c:pt idx="40019">
                  <c:v>43765.15625</c:v>
                </c:pt>
                <c:pt idx="40020">
                  <c:v>43765.177083333401</c:v>
                </c:pt>
                <c:pt idx="40021">
                  <c:v>43765.197916666599</c:v>
                </c:pt>
                <c:pt idx="40022">
                  <c:v>43765.21875</c:v>
                </c:pt>
                <c:pt idx="40023">
                  <c:v>43765.239583333401</c:v>
                </c:pt>
                <c:pt idx="40024">
                  <c:v>43765.260416666599</c:v>
                </c:pt>
                <c:pt idx="40025">
                  <c:v>43765.28125</c:v>
                </c:pt>
                <c:pt idx="40026">
                  <c:v>43765.302083333401</c:v>
                </c:pt>
                <c:pt idx="40027">
                  <c:v>43765.322916666599</c:v>
                </c:pt>
                <c:pt idx="40028">
                  <c:v>43765.34375</c:v>
                </c:pt>
                <c:pt idx="40029">
                  <c:v>43765.364583333401</c:v>
                </c:pt>
                <c:pt idx="40030">
                  <c:v>43765.385416666599</c:v>
                </c:pt>
                <c:pt idx="40031">
                  <c:v>43765.40625</c:v>
                </c:pt>
                <c:pt idx="40032">
                  <c:v>43765.427083333401</c:v>
                </c:pt>
                <c:pt idx="40033">
                  <c:v>43765.447916666599</c:v>
                </c:pt>
                <c:pt idx="40034">
                  <c:v>43765.46875</c:v>
                </c:pt>
                <c:pt idx="40035">
                  <c:v>43765.489583333401</c:v>
                </c:pt>
                <c:pt idx="40036">
                  <c:v>43765.510416666599</c:v>
                </c:pt>
                <c:pt idx="40037">
                  <c:v>43765.53125</c:v>
                </c:pt>
                <c:pt idx="40038">
                  <c:v>43765.552083333401</c:v>
                </c:pt>
                <c:pt idx="40039">
                  <c:v>43765.572916666599</c:v>
                </c:pt>
                <c:pt idx="40040">
                  <c:v>43765.59375</c:v>
                </c:pt>
                <c:pt idx="40041">
                  <c:v>43765.614583333401</c:v>
                </c:pt>
                <c:pt idx="40042">
                  <c:v>43765.635416666599</c:v>
                </c:pt>
                <c:pt idx="40043">
                  <c:v>43765.65625</c:v>
                </c:pt>
                <c:pt idx="40044">
                  <c:v>43765.677083333401</c:v>
                </c:pt>
                <c:pt idx="40045">
                  <c:v>43765.697916666599</c:v>
                </c:pt>
                <c:pt idx="40046">
                  <c:v>43765.71875</c:v>
                </c:pt>
                <c:pt idx="40047">
                  <c:v>43765.739583333401</c:v>
                </c:pt>
                <c:pt idx="40048">
                  <c:v>43765.760416666599</c:v>
                </c:pt>
                <c:pt idx="40049">
                  <c:v>43765.78125</c:v>
                </c:pt>
                <c:pt idx="40050">
                  <c:v>43765.802083333401</c:v>
                </c:pt>
                <c:pt idx="40051">
                  <c:v>43765.822916666599</c:v>
                </c:pt>
                <c:pt idx="40052">
                  <c:v>43765.84375</c:v>
                </c:pt>
                <c:pt idx="40053">
                  <c:v>43765.864583333401</c:v>
                </c:pt>
                <c:pt idx="40054">
                  <c:v>43765.885416666599</c:v>
                </c:pt>
                <c:pt idx="40055">
                  <c:v>43765.90625</c:v>
                </c:pt>
                <c:pt idx="40056">
                  <c:v>43765.927083333401</c:v>
                </c:pt>
                <c:pt idx="40057">
                  <c:v>43765.947916666599</c:v>
                </c:pt>
                <c:pt idx="40058">
                  <c:v>43765.96875</c:v>
                </c:pt>
                <c:pt idx="40059">
                  <c:v>43765.989583333401</c:v>
                </c:pt>
                <c:pt idx="40060">
                  <c:v>43766.010416666599</c:v>
                </c:pt>
                <c:pt idx="40061">
                  <c:v>43766.03125</c:v>
                </c:pt>
                <c:pt idx="40062">
                  <c:v>43766.052083333401</c:v>
                </c:pt>
                <c:pt idx="40063">
                  <c:v>43766.072916666599</c:v>
                </c:pt>
                <c:pt idx="40064">
                  <c:v>43766.09375</c:v>
                </c:pt>
                <c:pt idx="40065">
                  <c:v>43766.114583333401</c:v>
                </c:pt>
                <c:pt idx="40066">
                  <c:v>43766.135416666599</c:v>
                </c:pt>
                <c:pt idx="40067">
                  <c:v>43766.15625</c:v>
                </c:pt>
                <c:pt idx="40068">
                  <c:v>43766.177083333401</c:v>
                </c:pt>
                <c:pt idx="40069">
                  <c:v>43766.197916666599</c:v>
                </c:pt>
                <c:pt idx="40070">
                  <c:v>43766.21875</c:v>
                </c:pt>
                <c:pt idx="40071">
                  <c:v>43766.239583333401</c:v>
                </c:pt>
                <c:pt idx="40072">
                  <c:v>43766.260416666599</c:v>
                </c:pt>
                <c:pt idx="40073">
                  <c:v>43766.28125</c:v>
                </c:pt>
                <c:pt idx="40074">
                  <c:v>43766.302083333401</c:v>
                </c:pt>
                <c:pt idx="40075">
                  <c:v>43766.322916666599</c:v>
                </c:pt>
                <c:pt idx="40076">
                  <c:v>43766.34375</c:v>
                </c:pt>
                <c:pt idx="40077">
                  <c:v>43766.364583333401</c:v>
                </c:pt>
                <c:pt idx="40078">
                  <c:v>43766.385416666599</c:v>
                </c:pt>
                <c:pt idx="40079">
                  <c:v>43766.40625</c:v>
                </c:pt>
                <c:pt idx="40080">
                  <c:v>43766.427083333401</c:v>
                </c:pt>
                <c:pt idx="40081">
                  <c:v>43766.447916666599</c:v>
                </c:pt>
                <c:pt idx="40082">
                  <c:v>43766.46875</c:v>
                </c:pt>
                <c:pt idx="40083">
                  <c:v>43766.489583333401</c:v>
                </c:pt>
                <c:pt idx="40084">
                  <c:v>43766.510416666599</c:v>
                </c:pt>
                <c:pt idx="40085">
                  <c:v>43766.53125</c:v>
                </c:pt>
                <c:pt idx="40086">
                  <c:v>43766.552083333401</c:v>
                </c:pt>
                <c:pt idx="40087">
                  <c:v>43766.572916666599</c:v>
                </c:pt>
                <c:pt idx="40088">
                  <c:v>43766.59375</c:v>
                </c:pt>
                <c:pt idx="40089">
                  <c:v>43766.614583333401</c:v>
                </c:pt>
                <c:pt idx="40090">
                  <c:v>43766.635416666599</c:v>
                </c:pt>
                <c:pt idx="40091">
                  <c:v>43766.65625</c:v>
                </c:pt>
                <c:pt idx="40092">
                  <c:v>43766.677083333401</c:v>
                </c:pt>
                <c:pt idx="40093">
                  <c:v>43766.697916666599</c:v>
                </c:pt>
                <c:pt idx="40094">
                  <c:v>43766.71875</c:v>
                </c:pt>
                <c:pt idx="40095">
                  <c:v>43766.739583333401</c:v>
                </c:pt>
                <c:pt idx="40096">
                  <c:v>43766.760416666599</c:v>
                </c:pt>
                <c:pt idx="40097">
                  <c:v>43766.78125</c:v>
                </c:pt>
                <c:pt idx="40098">
                  <c:v>43766.802083333401</c:v>
                </c:pt>
                <c:pt idx="40099">
                  <c:v>43766.822916666599</c:v>
                </c:pt>
                <c:pt idx="40100">
                  <c:v>43766.84375</c:v>
                </c:pt>
                <c:pt idx="40101">
                  <c:v>43766.864583333401</c:v>
                </c:pt>
                <c:pt idx="40102">
                  <c:v>43766.885416666599</c:v>
                </c:pt>
                <c:pt idx="40103">
                  <c:v>43766.90625</c:v>
                </c:pt>
                <c:pt idx="40104">
                  <c:v>43766.927083333401</c:v>
                </c:pt>
                <c:pt idx="40105">
                  <c:v>43766.947916666599</c:v>
                </c:pt>
                <c:pt idx="40106">
                  <c:v>43766.96875</c:v>
                </c:pt>
                <c:pt idx="40107">
                  <c:v>43766.989583333401</c:v>
                </c:pt>
                <c:pt idx="40108">
                  <c:v>43767.010416666599</c:v>
                </c:pt>
                <c:pt idx="40109">
                  <c:v>43767.03125</c:v>
                </c:pt>
                <c:pt idx="40110">
                  <c:v>43767.052083333401</c:v>
                </c:pt>
                <c:pt idx="40111">
                  <c:v>43767.072916666599</c:v>
                </c:pt>
                <c:pt idx="40112">
                  <c:v>43767.09375</c:v>
                </c:pt>
                <c:pt idx="40113">
                  <c:v>43767.114583333401</c:v>
                </c:pt>
                <c:pt idx="40114">
                  <c:v>43767.135416666599</c:v>
                </c:pt>
                <c:pt idx="40115">
                  <c:v>43767.15625</c:v>
                </c:pt>
                <c:pt idx="40116">
                  <c:v>43767.177083333401</c:v>
                </c:pt>
                <c:pt idx="40117">
                  <c:v>43767.197916666599</c:v>
                </c:pt>
                <c:pt idx="40118">
                  <c:v>43767.21875</c:v>
                </c:pt>
                <c:pt idx="40119">
                  <c:v>43767.239583333401</c:v>
                </c:pt>
                <c:pt idx="40120">
                  <c:v>43767.260416666599</c:v>
                </c:pt>
                <c:pt idx="40121">
                  <c:v>43767.28125</c:v>
                </c:pt>
                <c:pt idx="40122">
                  <c:v>43767.302083333401</c:v>
                </c:pt>
                <c:pt idx="40123">
                  <c:v>43767.322916666599</c:v>
                </c:pt>
                <c:pt idx="40124">
                  <c:v>43767.34375</c:v>
                </c:pt>
                <c:pt idx="40125">
                  <c:v>43767.364583333401</c:v>
                </c:pt>
                <c:pt idx="40126">
                  <c:v>43767.385416666599</c:v>
                </c:pt>
                <c:pt idx="40127">
                  <c:v>43767.40625</c:v>
                </c:pt>
                <c:pt idx="40128">
                  <c:v>43767.427083333401</c:v>
                </c:pt>
                <c:pt idx="40129">
                  <c:v>43767.447916666599</c:v>
                </c:pt>
                <c:pt idx="40130">
                  <c:v>43767.46875</c:v>
                </c:pt>
                <c:pt idx="40131">
                  <c:v>43767.489583333401</c:v>
                </c:pt>
                <c:pt idx="40132">
                  <c:v>43767.510416666599</c:v>
                </c:pt>
                <c:pt idx="40133">
                  <c:v>43767.53125</c:v>
                </c:pt>
                <c:pt idx="40134">
                  <c:v>43767.552083333401</c:v>
                </c:pt>
                <c:pt idx="40135">
                  <c:v>43767.572916666599</c:v>
                </c:pt>
                <c:pt idx="40136">
                  <c:v>43767.59375</c:v>
                </c:pt>
                <c:pt idx="40137">
                  <c:v>43767.614583333401</c:v>
                </c:pt>
                <c:pt idx="40138">
                  <c:v>43767.635416666599</c:v>
                </c:pt>
                <c:pt idx="40139">
                  <c:v>43767.65625</c:v>
                </c:pt>
                <c:pt idx="40140">
                  <c:v>43767.677083333401</c:v>
                </c:pt>
                <c:pt idx="40141">
                  <c:v>43767.697916666599</c:v>
                </c:pt>
                <c:pt idx="40142">
                  <c:v>43767.71875</c:v>
                </c:pt>
                <c:pt idx="40143">
                  <c:v>43767.739583333401</c:v>
                </c:pt>
                <c:pt idx="40144">
                  <c:v>43767.760416666599</c:v>
                </c:pt>
                <c:pt idx="40145">
                  <c:v>43767.78125</c:v>
                </c:pt>
                <c:pt idx="40146">
                  <c:v>43767.802083333401</c:v>
                </c:pt>
                <c:pt idx="40147">
                  <c:v>43767.822916666599</c:v>
                </c:pt>
                <c:pt idx="40148">
                  <c:v>43767.84375</c:v>
                </c:pt>
                <c:pt idx="40149">
                  <c:v>43767.864583333401</c:v>
                </c:pt>
                <c:pt idx="40150">
                  <c:v>43767.885416666599</c:v>
                </c:pt>
                <c:pt idx="40151">
                  <c:v>43767.90625</c:v>
                </c:pt>
                <c:pt idx="40152">
                  <c:v>43767.927083333401</c:v>
                </c:pt>
                <c:pt idx="40153">
                  <c:v>43767.947916666599</c:v>
                </c:pt>
                <c:pt idx="40154">
                  <c:v>43767.96875</c:v>
                </c:pt>
                <c:pt idx="40155">
                  <c:v>43767.989583333401</c:v>
                </c:pt>
                <c:pt idx="40156">
                  <c:v>43768.010416666599</c:v>
                </c:pt>
                <c:pt idx="40157">
                  <c:v>43768.03125</c:v>
                </c:pt>
                <c:pt idx="40158">
                  <c:v>43768.052083333401</c:v>
                </c:pt>
                <c:pt idx="40159">
                  <c:v>43768.072916666599</c:v>
                </c:pt>
                <c:pt idx="40160">
                  <c:v>43768.09375</c:v>
                </c:pt>
                <c:pt idx="40161">
                  <c:v>43768.114583333401</c:v>
                </c:pt>
                <c:pt idx="40162">
                  <c:v>43768.135416666599</c:v>
                </c:pt>
                <c:pt idx="40163">
                  <c:v>43768.15625</c:v>
                </c:pt>
                <c:pt idx="40164">
                  <c:v>43768.177083333401</c:v>
                </c:pt>
                <c:pt idx="40165">
                  <c:v>43768.197916666599</c:v>
                </c:pt>
                <c:pt idx="40166">
                  <c:v>43768.21875</c:v>
                </c:pt>
                <c:pt idx="40167">
                  <c:v>43768.239583333401</c:v>
                </c:pt>
                <c:pt idx="40168">
                  <c:v>43768.260416666599</c:v>
                </c:pt>
                <c:pt idx="40169">
                  <c:v>43768.28125</c:v>
                </c:pt>
                <c:pt idx="40170">
                  <c:v>43768.302083333401</c:v>
                </c:pt>
                <c:pt idx="40171">
                  <c:v>43768.322916666599</c:v>
                </c:pt>
                <c:pt idx="40172">
                  <c:v>43768.34375</c:v>
                </c:pt>
                <c:pt idx="40173">
                  <c:v>43768.364583333401</c:v>
                </c:pt>
                <c:pt idx="40174">
                  <c:v>43768.385416666599</c:v>
                </c:pt>
                <c:pt idx="40175">
                  <c:v>43768.40625</c:v>
                </c:pt>
                <c:pt idx="40176">
                  <c:v>43768.427083333401</c:v>
                </c:pt>
                <c:pt idx="40177">
                  <c:v>43768.447916666599</c:v>
                </c:pt>
                <c:pt idx="40178">
                  <c:v>43768.46875</c:v>
                </c:pt>
                <c:pt idx="40179">
                  <c:v>43768.489583333401</c:v>
                </c:pt>
                <c:pt idx="40180">
                  <c:v>43768.510416666599</c:v>
                </c:pt>
                <c:pt idx="40181">
                  <c:v>43768.53125</c:v>
                </c:pt>
                <c:pt idx="40182">
                  <c:v>43768.552083333401</c:v>
                </c:pt>
                <c:pt idx="40183">
                  <c:v>43768.572916666599</c:v>
                </c:pt>
                <c:pt idx="40184">
                  <c:v>43768.59375</c:v>
                </c:pt>
                <c:pt idx="40185">
                  <c:v>43768.614583333401</c:v>
                </c:pt>
                <c:pt idx="40186">
                  <c:v>43768.635416666599</c:v>
                </c:pt>
                <c:pt idx="40187">
                  <c:v>43768.65625</c:v>
                </c:pt>
                <c:pt idx="40188">
                  <c:v>43768.677083333401</c:v>
                </c:pt>
                <c:pt idx="40189">
                  <c:v>43768.697916666599</c:v>
                </c:pt>
                <c:pt idx="40190">
                  <c:v>43768.71875</c:v>
                </c:pt>
                <c:pt idx="40191">
                  <c:v>43768.739583333401</c:v>
                </c:pt>
                <c:pt idx="40192">
                  <c:v>43768.760416666599</c:v>
                </c:pt>
                <c:pt idx="40193">
                  <c:v>43768.78125</c:v>
                </c:pt>
                <c:pt idx="40194">
                  <c:v>43768.802083333401</c:v>
                </c:pt>
                <c:pt idx="40195">
                  <c:v>43768.822916666599</c:v>
                </c:pt>
                <c:pt idx="40196">
                  <c:v>43768.84375</c:v>
                </c:pt>
                <c:pt idx="40197">
                  <c:v>43768.864583333401</c:v>
                </c:pt>
                <c:pt idx="40198">
                  <c:v>43768.885416666599</c:v>
                </c:pt>
                <c:pt idx="40199">
                  <c:v>43768.90625</c:v>
                </c:pt>
                <c:pt idx="40200">
                  <c:v>43768.927083333401</c:v>
                </c:pt>
                <c:pt idx="40201">
                  <c:v>43768.947916666599</c:v>
                </c:pt>
                <c:pt idx="40202">
                  <c:v>43768.96875</c:v>
                </c:pt>
                <c:pt idx="40203">
                  <c:v>43768.989583333401</c:v>
                </c:pt>
                <c:pt idx="40204">
                  <c:v>43769.010416666599</c:v>
                </c:pt>
                <c:pt idx="40205">
                  <c:v>43769.03125</c:v>
                </c:pt>
                <c:pt idx="40206">
                  <c:v>43769.052083333401</c:v>
                </c:pt>
                <c:pt idx="40207">
                  <c:v>43769.072916666599</c:v>
                </c:pt>
                <c:pt idx="40208">
                  <c:v>43769.09375</c:v>
                </c:pt>
                <c:pt idx="40209">
                  <c:v>43769.114583333401</c:v>
                </c:pt>
                <c:pt idx="40210">
                  <c:v>43769.135416666599</c:v>
                </c:pt>
                <c:pt idx="40211">
                  <c:v>43769.15625</c:v>
                </c:pt>
                <c:pt idx="40212">
                  <c:v>43769.177083333401</c:v>
                </c:pt>
                <c:pt idx="40213">
                  <c:v>43769.197916666599</c:v>
                </c:pt>
                <c:pt idx="40214">
                  <c:v>43769.21875</c:v>
                </c:pt>
                <c:pt idx="40215">
                  <c:v>43769.239583333401</c:v>
                </c:pt>
                <c:pt idx="40216">
                  <c:v>43769.260416666599</c:v>
                </c:pt>
                <c:pt idx="40217">
                  <c:v>43769.28125</c:v>
                </c:pt>
                <c:pt idx="40218">
                  <c:v>43769.302083333401</c:v>
                </c:pt>
                <c:pt idx="40219">
                  <c:v>43769.322916666599</c:v>
                </c:pt>
                <c:pt idx="40220">
                  <c:v>43769.34375</c:v>
                </c:pt>
                <c:pt idx="40221">
                  <c:v>43769.364583333401</c:v>
                </c:pt>
                <c:pt idx="40222">
                  <c:v>43769.385416666599</c:v>
                </c:pt>
                <c:pt idx="40223">
                  <c:v>43769.40625</c:v>
                </c:pt>
                <c:pt idx="40224">
                  <c:v>43769.427083333401</c:v>
                </c:pt>
                <c:pt idx="40225">
                  <c:v>43769.447916666599</c:v>
                </c:pt>
                <c:pt idx="40226">
                  <c:v>43769.46875</c:v>
                </c:pt>
                <c:pt idx="40227">
                  <c:v>43769.489583333401</c:v>
                </c:pt>
                <c:pt idx="40228">
                  <c:v>43769.510416666599</c:v>
                </c:pt>
                <c:pt idx="40229">
                  <c:v>43769.53125</c:v>
                </c:pt>
                <c:pt idx="40230">
                  <c:v>43769.552083333401</c:v>
                </c:pt>
                <c:pt idx="40231">
                  <c:v>43769.572916666599</c:v>
                </c:pt>
                <c:pt idx="40232">
                  <c:v>43769.59375</c:v>
                </c:pt>
                <c:pt idx="40233">
                  <c:v>43769.614583333401</c:v>
                </c:pt>
                <c:pt idx="40234">
                  <c:v>43769.635416666599</c:v>
                </c:pt>
                <c:pt idx="40235">
                  <c:v>43769.65625</c:v>
                </c:pt>
                <c:pt idx="40236">
                  <c:v>43769.677083333401</c:v>
                </c:pt>
                <c:pt idx="40237">
                  <c:v>43769.697916666599</c:v>
                </c:pt>
                <c:pt idx="40238">
                  <c:v>43769.71875</c:v>
                </c:pt>
                <c:pt idx="40239">
                  <c:v>43769.739583333401</c:v>
                </c:pt>
                <c:pt idx="40240">
                  <c:v>43769.760416666599</c:v>
                </c:pt>
                <c:pt idx="40241">
                  <c:v>43769.78125</c:v>
                </c:pt>
                <c:pt idx="40242">
                  <c:v>43769.802083333401</c:v>
                </c:pt>
                <c:pt idx="40243">
                  <c:v>43769.822916666599</c:v>
                </c:pt>
                <c:pt idx="40244">
                  <c:v>43769.84375</c:v>
                </c:pt>
                <c:pt idx="40245">
                  <c:v>43769.864583333401</c:v>
                </c:pt>
                <c:pt idx="40246">
                  <c:v>43769.885416666599</c:v>
                </c:pt>
                <c:pt idx="40247">
                  <c:v>43769.90625</c:v>
                </c:pt>
                <c:pt idx="40248">
                  <c:v>43769.927083333401</c:v>
                </c:pt>
                <c:pt idx="40249">
                  <c:v>43769.947916666599</c:v>
                </c:pt>
                <c:pt idx="40250">
                  <c:v>43769.96875</c:v>
                </c:pt>
                <c:pt idx="40251">
                  <c:v>43769.989583333401</c:v>
                </c:pt>
                <c:pt idx="40252">
                  <c:v>43770.010416666599</c:v>
                </c:pt>
                <c:pt idx="40253">
                  <c:v>43770.03125</c:v>
                </c:pt>
                <c:pt idx="40254">
                  <c:v>43770.052083333401</c:v>
                </c:pt>
                <c:pt idx="40255">
                  <c:v>43770.072916666599</c:v>
                </c:pt>
                <c:pt idx="40256">
                  <c:v>43770.09375</c:v>
                </c:pt>
                <c:pt idx="40257">
                  <c:v>43770.114583333401</c:v>
                </c:pt>
                <c:pt idx="40258">
                  <c:v>43770.135416666599</c:v>
                </c:pt>
                <c:pt idx="40259">
                  <c:v>43770.15625</c:v>
                </c:pt>
                <c:pt idx="40260">
                  <c:v>43770.177083333401</c:v>
                </c:pt>
                <c:pt idx="40261">
                  <c:v>43770.197916666599</c:v>
                </c:pt>
                <c:pt idx="40262">
                  <c:v>43770.21875</c:v>
                </c:pt>
                <c:pt idx="40263">
                  <c:v>43770.239583333401</c:v>
                </c:pt>
                <c:pt idx="40264">
                  <c:v>43770.260416666599</c:v>
                </c:pt>
                <c:pt idx="40265">
                  <c:v>43770.28125</c:v>
                </c:pt>
                <c:pt idx="40266">
                  <c:v>43770.302083333401</c:v>
                </c:pt>
                <c:pt idx="40267">
                  <c:v>43770.322916666599</c:v>
                </c:pt>
                <c:pt idx="40268">
                  <c:v>43770.34375</c:v>
                </c:pt>
                <c:pt idx="40269">
                  <c:v>43770.364583333401</c:v>
                </c:pt>
                <c:pt idx="40270">
                  <c:v>43770.385416666599</c:v>
                </c:pt>
                <c:pt idx="40271">
                  <c:v>43770.40625</c:v>
                </c:pt>
                <c:pt idx="40272">
                  <c:v>43770.427083333401</c:v>
                </c:pt>
                <c:pt idx="40273">
                  <c:v>43770.447916666599</c:v>
                </c:pt>
                <c:pt idx="40274">
                  <c:v>43770.46875</c:v>
                </c:pt>
                <c:pt idx="40275">
                  <c:v>43770.489583333401</c:v>
                </c:pt>
                <c:pt idx="40276">
                  <c:v>43770.510416666599</c:v>
                </c:pt>
                <c:pt idx="40277">
                  <c:v>43770.53125</c:v>
                </c:pt>
                <c:pt idx="40278">
                  <c:v>43770.552083333401</c:v>
                </c:pt>
                <c:pt idx="40279">
                  <c:v>43770.572916666599</c:v>
                </c:pt>
                <c:pt idx="40280">
                  <c:v>43770.59375</c:v>
                </c:pt>
                <c:pt idx="40281">
                  <c:v>43770.614583333401</c:v>
                </c:pt>
                <c:pt idx="40282">
                  <c:v>43770.635416666599</c:v>
                </c:pt>
                <c:pt idx="40283">
                  <c:v>43770.65625</c:v>
                </c:pt>
                <c:pt idx="40284">
                  <c:v>43770.677083333401</c:v>
                </c:pt>
                <c:pt idx="40285">
                  <c:v>43770.697916666599</c:v>
                </c:pt>
                <c:pt idx="40286">
                  <c:v>43770.71875</c:v>
                </c:pt>
                <c:pt idx="40287">
                  <c:v>43770.739583333401</c:v>
                </c:pt>
                <c:pt idx="40288">
                  <c:v>43770.760416666599</c:v>
                </c:pt>
                <c:pt idx="40289">
                  <c:v>43770.78125</c:v>
                </c:pt>
                <c:pt idx="40290">
                  <c:v>43770.802083333401</c:v>
                </c:pt>
                <c:pt idx="40291">
                  <c:v>43770.822916666599</c:v>
                </c:pt>
                <c:pt idx="40292">
                  <c:v>43770.84375</c:v>
                </c:pt>
                <c:pt idx="40293">
                  <c:v>43770.864583333401</c:v>
                </c:pt>
                <c:pt idx="40294">
                  <c:v>43770.885416666599</c:v>
                </c:pt>
                <c:pt idx="40295">
                  <c:v>43770.90625</c:v>
                </c:pt>
                <c:pt idx="40296">
                  <c:v>43770.927083333401</c:v>
                </c:pt>
                <c:pt idx="40297">
                  <c:v>43770.947916666599</c:v>
                </c:pt>
                <c:pt idx="40298">
                  <c:v>43770.96875</c:v>
                </c:pt>
                <c:pt idx="40299">
                  <c:v>43770.989583333401</c:v>
                </c:pt>
                <c:pt idx="40300">
                  <c:v>43771.010416666599</c:v>
                </c:pt>
                <c:pt idx="40301">
                  <c:v>43771.03125</c:v>
                </c:pt>
                <c:pt idx="40302">
                  <c:v>43771.052083333401</c:v>
                </c:pt>
                <c:pt idx="40303">
                  <c:v>43771.072916666599</c:v>
                </c:pt>
                <c:pt idx="40304">
                  <c:v>43771.09375</c:v>
                </c:pt>
                <c:pt idx="40305">
                  <c:v>43771.114583333401</c:v>
                </c:pt>
                <c:pt idx="40306">
                  <c:v>43771.135416666599</c:v>
                </c:pt>
                <c:pt idx="40307">
                  <c:v>43771.15625</c:v>
                </c:pt>
                <c:pt idx="40308">
                  <c:v>43771.177083333401</c:v>
                </c:pt>
                <c:pt idx="40309">
                  <c:v>43771.197916666599</c:v>
                </c:pt>
                <c:pt idx="40310">
                  <c:v>43771.21875</c:v>
                </c:pt>
                <c:pt idx="40311">
                  <c:v>43771.239583333401</c:v>
                </c:pt>
                <c:pt idx="40312">
                  <c:v>43771.260416666599</c:v>
                </c:pt>
                <c:pt idx="40313">
                  <c:v>43771.28125</c:v>
                </c:pt>
                <c:pt idx="40314">
                  <c:v>43771.302083333401</c:v>
                </c:pt>
                <c:pt idx="40315">
                  <c:v>43771.322916666599</c:v>
                </c:pt>
                <c:pt idx="40316">
                  <c:v>43771.34375</c:v>
                </c:pt>
                <c:pt idx="40317">
                  <c:v>43771.364583333401</c:v>
                </c:pt>
                <c:pt idx="40318">
                  <c:v>43771.385416666599</c:v>
                </c:pt>
                <c:pt idx="40319">
                  <c:v>43771.40625</c:v>
                </c:pt>
                <c:pt idx="40320">
                  <c:v>43771.427083333401</c:v>
                </c:pt>
                <c:pt idx="40321">
                  <c:v>43771.447916666599</c:v>
                </c:pt>
                <c:pt idx="40322">
                  <c:v>43771.46875</c:v>
                </c:pt>
                <c:pt idx="40323">
                  <c:v>43771.489583333401</c:v>
                </c:pt>
                <c:pt idx="40324">
                  <c:v>43771.510416666599</c:v>
                </c:pt>
                <c:pt idx="40325">
                  <c:v>43771.53125</c:v>
                </c:pt>
                <c:pt idx="40326">
                  <c:v>43771.552083333401</c:v>
                </c:pt>
                <c:pt idx="40327">
                  <c:v>43771.572916666599</c:v>
                </c:pt>
                <c:pt idx="40328">
                  <c:v>43771.59375</c:v>
                </c:pt>
                <c:pt idx="40329">
                  <c:v>43771.614583333401</c:v>
                </c:pt>
                <c:pt idx="40330">
                  <c:v>43771.635416666599</c:v>
                </c:pt>
                <c:pt idx="40331">
                  <c:v>43771.65625</c:v>
                </c:pt>
                <c:pt idx="40332">
                  <c:v>43771.677083333401</c:v>
                </c:pt>
                <c:pt idx="40333">
                  <c:v>43771.697916666599</c:v>
                </c:pt>
                <c:pt idx="40334">
                  <c:v>43771.71875</c:v>
                </c:pt>
                <c:pt idx="40335">
                  <c:v>43771.739583333401</c:v>
                </c:pt>
                <c:pt idx="40336">
                  <c:v>43771.760416666599</c:v>
                </c:pt>
                <c:pt idx="40337">
                  <c:v>43771.78125</c:v>
                </c:pt>
                <c:pt idx="40338">
                  <c:v>43771.802083333401</c:v>
                </c:pt>
                <c:pt idx="40339">
                  <c:v>43771.822916666599</c:v>
                </c:pt>
                <c:pt idx="40340">
                  <c:v>43771.84375</c:v>
                </c:pt>
                <c:pt idx="40341">
                  <c:v>43771.864583333401</c:v>
                </c:pt>
                <c:pt idx="40342">
                  <c:v>43771.885416666599</c:v>
                </c:pt>
                <c:pt idx="40343">
                  <c:v>43771.90625</c:v>
                </c:pt>
                <c:pt idx="40344">
                  <c:v>43771.927083333401</c:v>
                </c:pt>
                <c:pt idx="40345">
                  <c:v>43771.947916666599</c:v>
                </c:pt>
                <c:pt idx="40346">
                  <c:v>43771.96875</c:v>
                </c:pt>
                <c:pt idx="40347">
                  <c:v>43771.989583333401</c:v>
                </c:pt>
                <c:pt idx="40348">
                  <c:v>43772.010416666599</c:v>
                </c:pt>
                <c:pt idx="40349">
                  <c:v>43772.03125</c:v>
                </c:pt>
                <c:pt idx="40350">
                  <c:v>43772.052083333401</c:v>
                </c:pt>
                <c:pt idx="40351">
                  <c:v>43772.072916666599</c:v>
                </c:pt>
                <c:pt idx="40352">
                  <c:v>43772.09375</c:v>
                </c:pt>
                <c:pt idx="40353">
                  <c:v>43772.114583333401</c:v>
                </c:pt>
                <c:pt idx="40354">
                  <c:v>43772.135416666599</c:v>
                </c:pt>
                <c:pt idx="40355">
                  <c:v>43772.15625</c:v>
                </c:pt>
                <c:pt idx="40356">
                  <c:v>43772.177083333401</c:v>
                </c:pt>
                <c:pt idx="40357">
                  <c:v>43772.197916666599</c:v>
                </c:pt>
                <c:pt idx="40358">
                  <c:v>43772.21875</c:v>
                </c:pt>
                <c:pt idx="40359">
                  <c:v>43772.239583333401</c:v>
                </c:pt>
                <c:pt idx="40360">
                  <c:v>43772.260416666599</c:v>
                </c:pt>
                <c:pt idx="40361">
                  <c:v>43772.28125</c:v>
                </c:pt>
                <c:pt idx="40362">
                  <c:v>43772.302083333401</c:v>
                </c:pt>
                <c:pt idx="40363">
                  <c:v>43772.322916666599</c:v>
                </c:pt>
                <c:pt idx="40364">
                  <c:v>43772.34375</c:v>
                </c:pt>
                <c:pt idx="40365">
                  <c:v>43772.364583333401</c:v>
                </c:pt>
                <c:pt idx="40366">
                  <c:v>43772.385416666599</c:v>
                </c:pt>
                <c:pt idx="40367">
                  <c:v>43772.40625</c:v>
                </c:pt>
                <c:pt idx="40368">
                  <c:v>43772.427083333401</c:v>
                </c:pt>
                <c:pt idx="40369">
                  <c:v>43772.447916666599</c:v>
                </c:pt>
                <c:pt idx="40370">
                  <c:v>43772.46875</c:v>
                </c:pt>
                <c:pt idx="40371">
                  <c:v>43772.489583333401</c:v>
                </c:pt>
                <c:pt idx="40372">
                  <c:v>43772.510416666599</c:v>
                </c:pt>
                <c:pt idx="40373">
                  <c:v>43772.53125</c:v>
                </c:pt>
                <c:pt idx="40374">
                  <c:v>43772.552083333401</c:v>
                </c:pt>
                <c:pt idx="40375">
                  <c:v>43772.572916666599</c:v>
                </c:pt>
                <c:pt idx="40376">
                  <c:v>43772.59375</c:v>
                </c:pt>
                <c:pt idx="40377">
                  <c:v>43772.614583333401</c:v>
                </c:pt>
                <c:pt idx="40378">
                  <c:v>43772.635416666599</c:v>
                </c:pt>
                <c:pt idx="40379">
                  <c:v>43772.65625</c:v>
                </c:pt>
                <c:pt idx="40380">
                  <c:v>43772.677083333401</c:v>
                </c:pt>
                <c:pt idx="40381">
                  <c:v>43772.697916666599</c:v>
                </c:pt>
                <c:pt idx="40382">
                  <c:v>43772.71875</c:v>
                </c:pt>
                <c:pt idx="40383">
                  <c:v>43772.739583333401</c:v>
                </c:pt>
                <c:pt idx="40384">
                  <c:v>43772.760416666599</c:v>
                </c:pt>
                <c:pt idx="40385">
                  <c:v>43772.78125</c:v>
                </c:pt>
                <c:pt idx="40386">
                  <c:v>43772.802083333401</c:v>
                </c:pt>
                <c:pt idx="40387">
                  <c:v>43772.822916666599</c:v>
                </c:pt>
                <c:pt idx="40388">
                  <c:v>43772.84375</c:v>
                </c:pt>
                <c:pt idx="40389">
                  <c:v>43772.864583333401</c:v>
                </c:pt>
                <c:pt idx="40390">
                  <c:v>43772.885416666599</c:v>
                </c:pt>
                <c:pt idx="40391">
                  <c:v>43772.90625</c:v>
                </c:pt>
                <c:pt idx="40392">
                  <c:v>43772.927083333401</c:v>
                </c:pt>
                <c:pt idx="40393">
                  <c:v>43772.947916666599</c:v>
                </c:pt>
                <c:pt idx="40394">
                  <c:v>43772.96875</c:v>
                </c:pt>
                <c:pt idx="40395">
                  <c:v>43772.989583333401</c:v>
                </c:pt>
                <c:pt idx="40396">
                  <c:v>43773.010416666599</c:v>
                </c:pt>
                <c:pt idx="40397">
                  <c:v>43773.03125</c:v>
                </c:pt>
                <c:pt idx="40398">
                  <c:v>43773.052083333401</c:v>
                </c:pt>
                <c:pt idx="40399">
                  <c:v>43773.072916666599</c:v>
                </c:pt>
                <c:pt idx="40400">
                  <c:v>43773.09375</c:v>
                </c:pt>
                <c:pt idx="40401">
                  <c:v>43773.114583333401</c:v>
                </c:pt>
                <c:pt idx="40402">
                  <c:v>43773.135416666599</c:v>
                </c:pt>
                <c:pt idx="40403">
                  <c:v>43773.15625</c:v>
                </c:pt>
                <c:pt idx="40404">
                  <c:v>43773.177083333401</c:v>
                </c:pt>
                <c:pt idx="40405">
                  <c:v>43773.197916666599</c:v>
                </c:pt>
                <c:pt idx="40406">
                  <c:v>43773.21875</c:v>
                </c:pt>
                <c:pt idx="40407">
                  <c:v>43773.239583333401</c:v>
                </c:pt>
                <c:pt idx="40408">
                  <c:v>43773.260416666599</c:v>
                </c:pt>
                <c:pt idx="40409">
                  <c:v>43773.28125</c:v>
                </c:pt>
                <c:pt idx="40410">
                  <c:v>43773.302083333401</c:v>
                </c:pt>
                <c:pt idx="40411">
                  <c:v>43773.322916666599</c:v>
                </c:pt>
                <c:pt idx="40412">
                  <c:v>43773.34375</c:v>
                </c:pt>
                <c:pt idx="40413">
                  <c:v>43773.364583333401</c:v>
                </c:pt>
                <c:pt idx="40414">
                  <c:v>43773.385416666599</c:v>
                </c:pt>
                <c:pt idx="40415">
                  <c:v>43773.40625</c:v>
                </c:pt>
                <c:pt idx="40416">
                  <c:v>43773.427083333401</c:v>
                </c:pt>
                <c:pt idx="40417">
                  <c:v>43773.447916666599</c:v>
                </c:pt>
                <c:pt idx="40418">
                  <c:v>43773.46875</c:v>
                </c:pt>
                <c:pt idx="40419">
                  <c:v>43773.489583333401</c:v>
                </c:pt>
                <c:pt idx="40420">
                  <c:v>43773.510416666599</c:v>
                </c:pt>
                <c:pt idx="40421">
                  <c:v>43773.53125</c:v>
                </c:pt>
                <c:pt idx="40422">
                  <c:v>43773.552083333401</c:v>
                </c:pt>
                <c:pt idx="40423">
                  <c:v>43773.572916666599</c:v>
                </c:pt>
                <c:pt idx="40424">
                  <c:v>43773.59375</c:v>
                </c:pt>
                <c:pt idx="40425">
                  <c:v>43773.614583333401</c:v>
                </c:pt>
                <c:pt idx="40426">
                  <c:v>43773.635416666599</c:v>
                </c:pt>
                <c:pt idx="40427">
                  <c:v>43773.65625</c:v>
                </c:pt>
                <c:pt idx="40428">
                  <c:v>43773.677083333401</c:v>
                </c:pt>
                <c:pt idx="40429">
                  <c:v>43773.697916666599</c:v>
                </c:pt>
                <c:pt idx="40430">
                  <c:v>43773.71875</c:v>
                </c:pt>
                <c:pt idx="40431">
                  <c:v>43773.739583333401</c:v>
                </c:pt>
                <c:pt idx="40432">
                  <c:v>43773.760416666599</c:v>
                </c:pt>
                <c:pt idx="40433">
                  <c:v>43773.78125</c:v>
                </c:pt>
                <c:pt idx="40434">
                  <c:v>43773.802083333401</c:v>
                </c:pt>
                <c:pt idx="40435">
                  <c:v>43773.822916666599</c:v>
                </c:pt>
                <c:pt idx="40436">
                  <c:v>43773.84375</c:v>
                </c:pt>
                <c:pt idx="40437">
                  <c:v>43773.864583333401</c:v>
                </c:pt>
                <c:pt idx="40438">
                  <c:v>43773.885416666599</c:v>
                </c:pt>
                <c:pt idx="40439">
                  <c:v>43773.90625</c:v>
                </c:pt>
                <c:pt idx="40440">
                  <c:v>43773.927083333401</c:v>
                </c:pt>
                <c:pt idx="40441">
                  <c:v>43773.947916666599</c:v>
                </c:pt>
                <c:pt idx="40442">
                  <c:v>43773.96875</c:v>
                </c:pt>
                <c:pt idx="40443">
                  <c:v>43773.989583333401</c:v>
                </c:pt>
                <c:pt idx="40444">
                  <c:v>43774.010416666599</c:v>
                </c:pt>
                <c:pt idx="40445">
                  <c:v>43774.03125</c:v>
                </c:pt>
                <c:pt idx="40446">
                  <c:v>43774.052083333401</c:v>
                </c:pt>
                <c:pt idx="40447">
                  <c:v>43774.072916666599</c:v>
                </c:pt>
                <c:pt idx="40448">
                  <c:v>43774.09375</c:v>
                </c:pt>
                <c:pt idx="40449">
                  <c:v>43774.114583333401</c:v>
                </c:pt>
                <c:pt idx="40450">
                  <c:v>43774.135416666599</c:v>
                </c:pt>
                <c:pt idx="40451">
                  <c:v>43774.15625</c:v>
                </c:pt>
                <c:pt idx="40452">
                  <c:v>43774.177083333401</c:v>
                </c:pt>
                <c:pt idx="40453">
                  <c:v>43774.197916666599</c:v>
                </c:pt>
                <c:pt idx="40454">
                  <c:v>43774.21875</c:v>
                </c:pt>
                <c:pt idx="40455">
                  <c:v>43774.239583333401</c:v>
                </c:pt>
                <c:pt idx="40456">
                  <c:v>43774.260416666599</c:v>
                </c:pt>
                <c:pt idx="40457">
                  <c:v>43774.28125</c:v>
                </c:pt>
                <c:pt idx="40458">
                  <c:v>43774.302083333401</c:v>
                </c:pt>
                <c:pt idx="40459">
                  <c:v>43774.322916666599</c:v>
                </c:pt>
                <c:pt idx="40460">
                  <c:v>43774.34375</c:v>
                </c:pt>
                <c:pt idx="40461">
                  <c:v>43774.364583333401</c:v>
                </c:pt>
                <c:pt idx="40462">
                  <c:v>43774.385416666599</c:v>
                </c:pt>
                <c:pt idx="40463">
                  <c:v>43774.40625</c:v>
                </c:pt>
                <c:pt idx="40464">
                  <c:v>43774.427083333401</c:v>
                </c:pt>
                <c:pt idx="40465">
                  <c:v>43774.447916666599</c:v>
                </c:pt>
                <c:pt idx="40466">
                  <c:v>43774.46875</c:v>
                </c:pt>
                <c:pt idx="40467">
                  <c:v>43774.489583333401</c:v>
                </c:pt>
                <c:pt idx="40468">
                  <c:v>43774.510416666599</c:v>
                </c:pt>
                <c:pt idx="40469">
                  <c:v>43774.53125</c:v>
                </c:pt>
                <c:pt idx="40470">
                  <c:v>43774.552083333401</c:v>
                </c:pt>
                <c:pt idx="40471">
                  <c:v>43774.572916666599</c:v>
                </c:pt>
                <c:pt idx="40472">
                  <c:v>43774.59375</c:v>
                </c:pt>
                <c:pt idx="40473">
                  <c:v>43774.614583333401</c:v>
                </c:pt>
                <c:pt idx="40474">
                  <c:v>43774.635416666599</c:v>
                </c:pt>
                <c:pt idx="40475">
                  <c:v>43774.65625</c:v>
                </c:pt>
                <c:pt idx="40476">
                  <c:v>43774.677083333401</c:v>
                </c:pt>
                <c:pt idx="40477">
                  <c:v>43774.697916666599</c:v>
                </c:pt>
                <c:pt idx="40478">
                  <c:v>43774.71875</c:v>
                </c:pt>
                <c:pt idx="40479">
                  <c:v>43774.739583333401</c:v>
                </c:pt>
                <c:pt idx="40480">
                  <c:v>43774.760416666599</c:v>
                </c:pt>
                <c:pt idx="40481">
                  <c:v>43774.78125</c:v>
                </c:pt>
                <c:pt idx="40482">
                  <c:v>43774.802083333401</c:v>
                </c:pt>
                <c:pt idx="40483">
                  <c:v>43774.822916666599</c:v>
                </c:pt>
                <c:pt idx="40484">
                  <c:v>43774.84375</c:v>
                </c:pt>
                <c:pt idx="40485">
                  <c:v>43774.864583333401</c:v>
                </c:pt>
                <c:pt idx="40486">
                  <c:v>43774.885416666599</c:v>
                </c:pt>
                <c:pt idx="40487">
                  <c:v>43774.90625</c:v>
                </c:pt>
                <c:pt idx="40488">
                  <c:v>43774.927083333401</c:v>
                </c:pt>
                <c:pt idx="40489">
                  <c:v>43774.947916666599</c:v>
                </c:pt>
                <c:pt idx="40490">
                  <c:v>43774.96875</c:v>
                </c:pt>
                <c:pt idx="40491">
                  <c:v>43774.989583333401</c:v>
                </c:pt>
                <c:pt idx="40492">
                  <c:v>43775.010416666599</c:v>
                </c:pt>
                <c:pt idx="40493">
                  <c:v>43775.03125</c:v>
                </c:pt>
                <c:pt idx="40494">
                  <c:v>43775.052083333401</c:v>
                </c:pt>
                <c:pt idx="40495">
                  <c:v>43775.072916666599</c:v>
                </c:pt>
                <c:pt idx="40496">
                  <c:v>43775.09375</c:v>
                </c:pt>
                <c:pt idx="40497">
                  <c:v>43775.114583333401</c:v>
                </c:pt>
                <c:pt idx="40498">
                  <c:v>43775.135416666599</c:v>
                </c:pt>
                <c:pt idx="40499">
                  <c:v>43775.15625</c:v>
                </c:pt>
                <c:pt idx="40500">
                  <c:v>43775.177083333401</c:v>
                </c:pt>
                <c:pt idx="40501">
                  <c:v>43775.197916666599</c:v>
                </c:pt>
                <c:pt idx="40502">
                  <c:v>43775.21875</c:v>
                </c:pt>
                <c:pt idx="40503">
                  <c:v>43775.239583333401</c:v>
                </c:pt>
                <c:pt idx="40504">
                  <c:v>43775.260416666599</c:v>
                </c:pt>
                <c:pt idx="40505">
                  <c:v>43775.28125</c:v>
                </c:pt>
                <c:pt idx="40506">
                  <c:v>43775.302083333401</c:v>
                </c:pt>
                <c:pt idx="40507">
                  <c:v>43775.322916666599</c:v>
                </c:pt>
                <c:pt idx="40508">
                  <c:v>43775.34375</c:v>
                </c:pt>
                <c:pt idx="40509">
                  <c:v>43775.364583333401</c:v>
                </c:pt>
                <c:pt idx="40510">
                  <c:v>43775.385416666599</c:v>
                </c:pt>
                <c:pt idx="40511">
                  <c:v>43775.40625</c:v>
                </c:pt>
                <c:pt idx="40512">
                  <c:v>43775.427083333401</c:v>
                </c:pt>
                <c:pt idx="40513">
                  <c:v>43775.447916666599</c:v>
                </c:pt>
                <c:pt idx="40514">
                  <c:v>43775.46875</c:v>
                </c:pt>
                <c:pt idx="40515">
                  <c:v>43775.489583333401</c:v>
                </c:pt>
                <c:pt idx="40516">
                  <c:v>43775.510416666599</c:v>
                </c:pt>
                <c:pt idx="40517">
                  <c:v>43775.53125</c:v>
                </c:pt>
                <c:pt idx="40518">
                  <c:v>43775.552083333401</c:v>
                </c:pt>
                <c:pt idx="40519">
                  <c:v>43775.572916666599</c:v>
                </c:pt>
                <c:pt idx="40520">
                  <c:v>43775.59375</c:v>
                </c:pt>
                <c:pt idx="40521">
                  <c:v>43775.614583333401</c:v>
                </c:pt>
                <c:pt idx="40522">
                  <c:v>43775.635416666599</c:v>
                </c:pt>
                <c:pt idx="40523">
                  <c:v>43775.65625</c:v>
                </c:pt>
                <c:pt idx="40524">
                  <c:v>43775.677083333401</c:v>
                </c:pt>
                <c:pt idx="40525">
                  <c:v>43775.697916666599</c:v>
                </c:pt>
                <c:pt idx="40526">
                  <c:v>43775.71875</c:v>
                </c:pt>
                <c:pt idx="40527">
                  <c:v>43775.739583333401</c:v>
                </c:pt>
                <c:pt idx="40528">
                  <c:v>43775.760416666599</c:v>
                </c:pt>
                <c:pt idx="40529">
                  <c:v>43775.78125</c:v>
                </c:pt>
                <c:pt idx="40530">
                  <c:v>43775.802083333401</c:v>
                </c:pt>
                <c:pt idx="40531">
                  <c:v>43775.822916666599</c:v>
                </c:pt>
                <c:pt idx="40532">
                  <c:v>43775.84375</c:v>
                </c:pt>
                <c:pt idx="40533">
                  <c:v>43775.864583333401</c:v>
                </c:pt>
                <c:pt idx="40534">
                  <c:v>43775.885416666599</c:v>
                </c:pt>
                <c:pt idx="40535">
                  <c:v>43775.90625</c:v>
                </c:pt>
                <c:pt idx="40536">
                  <c:v>43775.927083333401</c:v>
                </c:pt>
                <c:pt idx="40537">
                  <c:v>43775.947916666599</c:v>
                </c:pt>
                <c:pt idx="40538">
                  <c:v>43775.96875</c:v>
                </c:pt>
                <c:pt idx="40539">
                  <c:v>43775.989583333401</c:v>
                </c:pt>
                <c:pt idx="40540">
                  <c:v>43776.010416666599</c:v>
                </c:pt>
                <c:pt idx="40541">
                  <c:v>43776.03125</c:v>
                </c:pt>
                <c:pt idx="40542">
                  <c:v>43776.052083333401</c:v>
                </c:pt>
                <c:pt idx="40543">
                  <c:v>43776.072916666599</c:v>
                </c:pt>
                <c:pt idx="40544">
                  <c:v>43776.09375</c:v>
                </c:pt>
                <c:pt idx="40545">
                  <c:v>43776.114583333401</c:v>
                </c:pt>
                <c:pt idx="40546">
                  <c:v>43776.135416666599</c:v>
                </c:pt>
                <c:pt idx="40547">
                  <c:v>43776.15625</c:v>
                </c:pt>
                <c:pt idx="40548">
                  <c:v>43776.177083333401</c:v>
                </c:pt>
                <c:pt idx="40549">
                  <c:v>43776.197916666599</c:v>
                </c:pt>
                <c:pt idx="40550">
                  <c:v>43776.21875</c:v>
                </c:pt>
                <c:pt idx="40551">
                  <c:v>43776.239583333401</c:v>
                </c:pt>
                <c:pt idx="40552">
                  <c:v>43776.260416666599</c:v>
                </c:pt>
                <c:pt idx="40553">
                  <c:v>43776.28125</c:v>
                </c:pt>
                <c:pt idx="40554">
                  <c:v>43776.302083333401</c:v>
                </c:pt>
                <c:pt idx="40555">
                  <c:v>43776.322916666599</c:v>
                </c:pt>
                <c:pt idx="40556">
                  <c:v>43776.34375</c:v>
                </c:pt>
                <c:pt idx="40557">
                  <c:v>43776.364583333401</c:v>
                </c:pt>
                <c:pt idx="40558">
                  <c:v>43776.385416666599</c:v>
                </c:pt>
                <c:pt idx="40559">
                  <c:v>43776.40625</c:v>
                </c:pt>
                <c:pt idx="40560">
                  <c:v>43776.427083333401</c:v>
                </c:pt>
                <c:pt idx="40561">
                  <c:v>43776.447916666599</c:v>
                </c:pt>
                <c:pt idx="40562">
                  <c:v>43776.46875</c:v>
                </c:pt>
                <c:pt idx="40563">
                  <c:v>43776.489583333401</c:v>
                </c:pt>
                <c:pt idx="40564">
                  <c:v>43776.510416666599</c:v>
                </c:pt>
                <c:pt idx="40565">
                  <c:v>43776.53125</c:v>
                </c:pt>
                <c:pt idx="40566">
                  <c:v>43776.552083333401</c:v>
                </c:pt>
                <c:pt idx="40567">
                  <c:v>43776.572916666599</c:v>
                </c:pt>
                <c:pt idx="40568">
                  <c:v>43776.59375</c:v>
                </c:pt>
                <c:pt idx="40569">
                  <c:v>43776.614583333401</c:v>
                </c:pt>
                <c:pt idx="40570">
                  <c:v>43776.635416666599</c:v>
                </c:pt>
                <c:pt idx="40571">
                  <c:v>43776.65625</c:v>
                </c:pt>
                <c:pt idx="40572">
                  <c:v>43776.677083333401</c:v>
                </c:pt>
                <c:pt idx="40573">
                  <c:v>43776.697916666599</c:v>
                </c:pt>
                <c:pt idx="40574">
                  <c:v>43776.71875</c:v>
                </c:pt>
                <c:pt idx="40575">
                  <c:v>43776.739583333401</c:v>
                </c:pt>
                <c:pt idx="40576">
                  <c:v>43776.760416666599</c:v>
                </c:pt>
                <c:pt idx="40577">
                  <c:v>43776.78125</c:v>
                </c:pt>
                <c:pt idx="40578">
                  <c:v>43776.802083333401</c:v>
                </c:pt>
                <c:pt idx="40579">
                  <c:v>43776.822916666599</c:v>
                </c:pt>
                <c:pt idx="40580">
                  <c:v>43776.84375</c:v>
                </c:pt>
                <c:pt idx="40581">
                  <c:v>43776.864583333401</c:v>
                </c:pt>
                <c:pt idx="40582">
                  <c:v>43776.885416666599</c:v>
                </c:pt>
                <c:pt idx="40583">
                  <c:v>43776.90625</c:v>
                </c:pt>
                <c:pt idx="40584">
                  <c:v>43776.927083333401</c:v>
                </c:pt>
                <c:pt idx="40585">
                  <c:v>43776.947916666599</c:v>
                </c:pt>
                <c:pt idx="40586">
                  <c:v>43776.96875</c:v>
                </c:pt>
                <c:pt idx="40587">
                  <c:v>43776.989583333401</c:v>
                </c:pt>
                <c:pt idx="40588">
                  <c:v>43777.010416666599</c:v>
                </c:pt>
                <c:pt idx="40589">
                  <c:v>43777.03125</c:v>
                </c:pt>
                <c:pt idx="40590">
                  <c:v>43777.052083333401</c:v>
                </c:pt>
                <c:pt idx="40591">
                  <c:v>43777.072916666599</c:v>
                </c:pt>
                <c:pt idx="40592">
                  <c:v>43777.09375</c:v>
                </c:pt>
                <c:pt idx="40593">
                  <c:v>43777.114583333401</c:v>
                </c:pt>
                <c:pt idx="40594">
                  <c:v>43777.135416666599</c:v>
                </c:pt>
                <c:pt idx="40595">
                  <c:v>43777.15625</c:v>
                </c:pt>
                <c:pt idx="40596">
                  <c:v>43777.177083333401</c:v>
                </c:pt>
                <c:pt idx="40597">
                  <c:v>43777.197916666599</c:v>
                </c:pt>
                <c:pt idx="40598">
                  <c:v>43777.21875</c:v>
                </c:pt>
                <c:pt idx="40599">
                  <c:v>43777.239583333401</c:v>
                </c:pt>
                <c:pt idx="40600">
                  <c:v>43777.260416666599</c:v>
                </c:pt>
                <c:pt idx="40601">
                  <c:v>43777.28125</c:v>
                </c:pt>
                <c:pt idx="40602">
                  <c:v>43777.302083333401</c:v>
                </c:pt>
                <c:pt idx="40603">
                  <c:v>43777.322916666599</c:v>
                </c:pt>
                <c:pt idx="40604">
                  <c:v>43777.34375</c:v>
                </c:pt>
                <c:pt idx="40605">
                  <c:v>43777.364583333401</c:v>
                </c:pt>
                <c:pt idx="40606">
                  <c:v>43777.385416666599</c:v>
                </c:pt>
                <c:pt idx="40607">
                  <c:v>43777.40625</c:v>
                </c:pt>
                <c:pt idx="40608">
                  <c:v>43777.427083333401</c:v>
                </c:pt>
                <c:pt idx="40609">
                  <c:v>43777.447916666599</c:v>
                </c:pt>
                <c:pt idx="40610">
                  <c:v>43777.46875</c:v>
                </c:pt>
                <c:pt idx="40611">
                  <c:v>43777.489583333401</c:v>
                </c:pt>
                <c:pt idx="40612">
                  <c:v>43777.510416666599</c:v>
                </c:pt>
                <c:pt idx="40613">
                  <c:v>43777.53125</c:v>
                </c:pt>
                <c:pt idx="40614">
                  <c:v>43777.552083333401</c:v>
                </c:pt>
                <c:pt idx="40615">
                  <c:v>43777.572916666599</c:v>
                </c:pt>
                <c:pt idx="40616">
                  <c:v>43777.59375</c:v>
                </c:pt>
                <c:pt idx="40617">
                  <c:v>43777.614583333401</c:v>
                </c:pt>
                <c:pt idx="40618">
                  <c:v>43777.635416666599</c:v>
                </c:pt>
                <c:pt idx="40619">
                  <c:v>43777.65625</c:v>
                </c:pt>
                <c:pt idx="40620">
                  <c:v>43777.677083333401</c:v>
                </c:pt>
                <c:pt idx="40621">
                  <c:v>43777.697916666599</c:v>
                </c:pt>
                <c:pt idx="40622">
                  <c:v>43777.71875</c:v>
                </c:pt>
                <c:pt idx="40623">
                  <c:v>43777.739583333401</c:v>
                </c:pt>
                <c:pt idx="40624">
                  <c:v>43777.760416666599</c:v>
                </c:pt>
                <c:pt idx="40625">
                  <c:v>43777.78125</c:v>
                </c:pt>
                <c:pt idx="40626">
                  <c:v>43777.802083333401</c:v>
                </c:pt>
                <c:pt idx="40627">
                  <c:v>43777.822916666599</c:v>
                </c:pt>
                <c:pt idx="40628">
                  <c:v>43777.84375</c:v>
                </c:pt>
                <c:pt idx="40629">
                  <c:v>43777.864583333401</c:v>
                </c:pt>
                <c:pt idx="40630">
                  <c:v>43777.885416666599</c:v>
                </c:pt>
                <c:pt idx="40631">
                  <c:v>43777.90625</c:v>
                </c:pt>
                <c:pt idx="40632">
                  <c:v>43777.927083333401</c:v>
                </c:pt>
                <c:pt idx="40633">
                  <c:v>43777.947916666599</c:v>
                </c:pt>
                <c:pt idx="40634">
                  <c:v>43777.96875</c:v>
                </c:pt>
                <c:pt idx="40635">
                  <c:v>43777.989583333401</c:v>
                </c:pt>
                <c:pt idx="40636">
                  <c:v>43778.010416666599</c:v>
                </c:pt>
                <c:pt idx="40637">
                  <c:v>43778.03125</c:v>
                </c:pt>
                <c:pt idx="40638">
                  <c:v>43778.052083333401</c:v>
                </c:pt>
                <c:pt idx="40639">
                  <c:v>43778.072916666599</c:v>
                </c:pt>
                <c:pt idx="40640">
                  <c:v>43778.09375</c:v>
                </c:pt>
                <c:pt idx="40641">
                  <c:v>43778.114583333401</c:v>
                </c:pt>
                <c:pt idx="40642">
                  <c:v>43778.135416666599</c:v>
                </c:pt>
                <c:pt idx="40643">
                  <c:v>43778.15625</c:v>
                </c:pt>
                <c:pt idx="40644">
                  <c:v>43778.177083333401</c:v>
                </c:pt>
                <c:pt idx="40645">
                  <c:v>43778.197916666599</c:v>
                </c:pt>
                <c:pt idx="40646">
                  <c:v>43778.21875</c:v>
                </c:pt>
                <c:pt idx="40647">
                  <c:v>43778.239583333401</c:v>
                </c:pt>
                <c:pt idx="40648">
                  <c:v>43778.260416666599</c:v>
                </c:pt>
                <c:pt idx="40649">
                  <c:v>43778.28125</c:v>
                </c:pt>
                <c:pt idx="40650">
                  <c:v>43778.302083333401</c:v>
                </c:pt>
                <c:pt idx="40651">
                  <c:v>43778.322916666599</c:v>
                </c:pt>
                <c:pt idx="40652">
                  <c:v>43778.34375</c:v>
                </c:pt>
                <c:pt idx="40653">
                  <c:v>43778.364583333401</c:v>
                </c:pt>
                <c:pt idx="40654">
                  <c:v>43778.385416666599</c:v>
                </c:pt>
                <c:pt idx="40655">
                  <c:v>43778.40625</c:v>
                </c:pt>
                <c:pt idx="40656">
                  <c:v>43778.427083333401</c:v>
                </c:pt>
                <c:pt idx="40657">
                  <c:v>43778.447916666599</c:v>
                </c:pt>
                <c:pt idx="40658">
                  <c:v>43778.46875</c:v>
                </c:pt>
                <c:pt idx="40659">
                  <c:v>43778.489583333401</c:v>
                </c:pt>
                <c:pt idx="40660">
                  <c:v>43778.510416666599</c:v>
                </c:pt>
                <c:pt idx="40661">
                  <c:v>43778.53125</c:v>
                </c:pt>
                <c:pt idx="40662">
                  <c:v>43778.552083333401</c:v>
                </c:pt>
                <c:pt idx="40663">
                  <c:v>43778.572916666599</c:v>
                </c:pt>
                <c:pt idx="40664">
                  <c:v>43778.59375</c:v>
                </c:pt>
                <c:pt idx="40665">
                  <c:v>43778.614583333401</c:v>
                </c:pt>
                <c:pt idx="40666">
                  <c:v>43778.635416666599</c:v>
                </c:pt>
                <c:pt idx="40667">
                  <c:v>43778.65625</c:v>
                </c:pt>
                <c:pt idx="40668">
                  <c:v>43778.677083333401</c:v>
                </c:pt>
                <c:pt idx="40669">
                  <c:v>43778.697916666599</c:v>
                </c:pt>
                <c:pt idx="40670">
                  <c:v>43778.71875</c:v>
                </c:pt>
                <c:pt idx="40671">
                  <c:v>43778.739583333401</c:v>
                </c:pt>
                <c:pt idx="40672">
                  <c:v>43778.760416666599</c:v>
                </c:pt>
                <c:pt idx="40673">
                  <c:v>43778.78125</c:v>
                </c:pt>
                <c:pt idx="40674">
                  <c:v>43778.802083333401</c:v>
                </c:pt>
                <c:pt idx="40675">
                  <c:v>43778.822916666599</c:v>
                </c:pt>
                <c:pt idx="40676">
                  <c:v>43778.84375</c:v>
                </c:pt>
                <c:pt idx="40677">
                  <c:v>43778.864583333401</c:v>
                </c:pt>
                <c:pt idx="40678">
                  <c:v>43778.885416666599</c:v>
                </c:pt>
                <c:pt idx="40679">
                  <c:v>43778.90625</c:v>
                </c:pt>
                <c:pt idx="40680">
                  <c:v>43778.927083333401</c:v>
                </c:pt>
                <c:pt idx="40681">
                  <c:v>43778.947916666599</c:v>
                </c:pt>
                <c:pt idx="40682">
                  <c:v>43778.96875</c:v>
                </c:pt>
                <c:pt idx="40683">
                  <c:v>43778.989583333401</c:v>
                </c:pt>
                <c:pt idx="40684">
                  <c:v>43779.010416666599</c:v>
                </c:pt>
                <c:pt idx="40685">
                  <c:v>43779.03125</c:v>
                </c:pt>
                <c:pt idx="40686">
                  <c:v>43779.052083333401</c:v>
                </c:pt>
                <c:pt idx="40687">
                  <c:v>43779.072916666599</c:v>
                </c:pt>
                <c:pt idx="40688">
                  <c:v>43779.09375</c:v>
                </c:pt>
                <c:pt idx="40689">
                  <c:v>43779.114583333401</c:v>
                </c:pt>
                <c:pt idx="40690">
                  <c:v>43779.135416666599</c:v>
                </c:pt>
                <c:pt idx="40691">
                  <c:v>43779.15625</c:v>
                </c:pt>
                <c:pt idx="40692">
                  <c:v>43779.177083333401</c:v>
                </c:pt>
                <c:pt idx="40693">
                  <c:v>43779.197916666599</c:v>
                </c:pt>
                <c:pt idx="40694">
                  <c:v>43779.21875</c:v>
                </c:pt>
                <c:pt idx="40695">
                  <c:v>43779.239583333401</c:v>
                </c:pt>
                <c:pt idx="40696">
                  <c:v>43779.260416666599</c:v>
                </c:pt>
                <c:pt idx="40697">
                  <c:v>43779.28125</c:v>
                </c:pt>
                <c:pt idx="40698">
                  <c:v>43779.302083333401</c:v>
                </c:pt>
                <c:pt idx="40699">
                  <c:v>43779.322916666599</c:v>
                </c:pt>
                <c:pt idx="40700">
                  <c:v>43779.34375</c:v>
                </c:pt>
                <c:pt idx="40701">
                  <c:v>43779.364583333401</c:v>
                </c:pt>
                <c:pt idx="40702">
                  <c:v>43779.385416666599</c:v>
                </c:pt>
                <c:pt idx="40703">
                  <c:v>43779.40625</c:v>
                </c:pt>
                <c:pt idx="40704">
                  <c:v>43779.427083333401</c:v>
                </c:pt>
                <c:pt idx="40705">
                  <c:v>43779.447916666599</c:v>
                </c:pt>
                <c:pt idx="40706">
                  <c:v>43779.46875</c:v>
                </c:pt>
                <c:pt idx="40707">
                  <c:v>43779.489583333401</c:v>
                </c:pt>
                <c:pt idx="40708">
                  <c:v>43779.510416666599</c:v>
                </c:pt>
                <c:pt idx="40709">
                  <c:v>43779.53125</c:v>
                </c:pt>
                <c:pt idx="40710">
                  <c:v>43779.552083333401</c:v>
                </c:pt>
                <c:pt idx="40711">
                  <c:v>43779.572916666599</c:v>
                </c:pt>
                <c:pt idx="40712">
                  <c:v>43779.59375</c:v>
                </c:pt>
                <c:pt idx="40713">
                  <c:v>43779.614583333401</c:v>
                </c:pt>
                <c:pt idx="40714">
                  <c:v>43779.635416666599</c:v>
                </c:pt>
                <c:pt idx="40715">
                  <c:v>43779.65625</c:v>
                </c:pt>
                <c:pt idx="40716">
                  <c:v>43779.677083333401</c:v>
                </c:pt>
                <c:pt idx="40717">
                  <c:v>43779.697916666599</c:v>
                </c:pt>
                <c:pt idx="40718">
                  <c:v>43779.71875</c:v>
                </c:pt>
                <c:pt idx="40719">
                  <c:v>43779.739583333401</c:v>
                </c:pt>
                <c:pt idx="40720">
                  <c:v>43779.760416666599</c:v>
                </c:pt>
                <c:pt idx="40721">
                  <c:v>43779.78125</c:v>
                </c:pt>
                <c:pt idx="40722">
                  <c:v>43779.802083333401</c:v>
                </c:pt>
                <c:pt idx="40723">
                  <c:v>43779.822916666599</c:v>
                </c:pt>
                <c:pt idx="40724">
                  <c:v>43779.84375</c:v>
                </c:pt>
                <c:pt idx="40725">
                  <c:v>43779.864583333401</c:v>
                </c:pt>
                <c:pt idx="40726">
                  <c:v>43779.885416666599</c:v>
                </c:pt>
                <c:pt idx="40727">
                  <c:v>43779.90625</c:v>
                </c:pt>
                <c:pt idx="40728">
                  <c:v>43779.927083333401</c:v>
                </c:pt>
                <c:pt idx="40729">
                  <c:v>43779.947916666599</c:v>
                </c:pt>
                <c:pt idx="40730">
                  <c:v>43779.96875</c:v>
                </c:pt>
                <c:pt idx="40731">
                  <c:v>43779.989583333401</c:v>
                </c:pt>
                <c:pt idx="40732">
                  <c:v>43780.010416666599</c:v>
                </c:pt>
                <c:pt idx="40733">
                  <c:v>43780.03125</c:v>
                </c:pt>
                <c:pt idx="40734">
                  <c:v>43780.052083333401</c:v>
                </c:pt>
                <c:pt idx="40735">
                  <c:v>43780.072916666599</c:v>
                </c:pt>
                <c:pt idx="40736">
                  <c:v>43780.09375</c:v>
                </c:pt>
                <c:pt idx="40737">
                  <c:v>43780.114583333401</c:v>
                </c:pt>
                <c:pt idx="40738">
                  <c:v>43780.135416666599</c:v>
                </c:pt>
                <c:pt idx="40739">
                  <c:v>43780.15625</c:v>
                </c:pt>
                <c:pt idx="40740">
                  <c:v>43780.177083333401</c:v>
                </c:pt>
                <c:pt idx="40741">
                  <c:v>43780.197916666599</c:v>
                </c:pt>
                <c:pt idx="40742">
                  <c:v>43780.21875</c:v>
                </c:pt>
                <c:pt idx="40743">
                  <c:v>43780.239583333401</c:v>
                </c:pt>
                <c:pt idx="40744">
                  <c:v>43780.260416666599</c:v>
                </c:pt>
                <c:pt idx="40745">
                  <c:v>43780.28125</c:v>
                </c:pt>
                <c:pt idx="40746">
                  <c:v>43780.302083333401</c:v>
                </c:pt>
                <c:pt idx="40747">
                  <c:v>43780.322916666599</c:v>
                </c:pt>
                <c:pt idx="40748">
                  <c:v>43780.34375</c:v>
                </c:pt>
                <c:pt idx="40749">
                  <c:v>43780.364583333401</c:v>
                </c:pt>
                <c:pt idx="40750">
                  <c:v>43780.385416666599</c:v>
                </c:pt>
                <c:pt idx="40751">
                  <c:v>43780.40625</c:v>
                </c:pt>
                <c:pt idx="40752">
                  <c:v>43780.427083333401</c:v>
                </c:pt>
                <c:pt idx="40753">
                  <c:v>43780.447916666599</c:v>
                </c:pt>
                <c:pt idx="40754">
                  <c:v>43780.46875</c:v>
                </c:pt>
                <c:pt idx="40755">
                  <c:v>43780.489583333401</c:v>
                </c:pt>
                <c:pt idx="40756">
                  <c:v>43780.510416666599</c:v>
                </c:pt>
                <c:pt idx="40757">
                  <c:v>43780.53125</c:v>
                </c:pt>
                <c:pt idx="40758">
                  <c:v>43780.552083333401</c:v>
                </c:pt>
                <c:pt idx="40759">
                  <c:v>43780.572916666599</c:v>
                </c:pt>
                <c:pt idx="40760">
                  <c:v>43780.59375</c:v>
                </c:pt>
                <c:pt idx="40761">
                  <c:v>43780.614583333401</c:v>
                </c:pt>
                <c:pt idx="40762">
                  <c:v>43780.635416666599</c:v>
                </c:pt>
                <c:pt idx="40763">
                  <c:v>43780.65625</c:v>
                </c:pt>
                <c:pt idx="40764">
                  <c:v>43780.677083333401</c:v>
                </c:pt>
                <c:pt idx="40765">
                  <c:v>43780.697916666599</c:v>
                </c:pt>
                <c:pt idx="40766">
                  <c:v>43780.71875</c:v>
                </c:pt>
                <c:pt idx="40767">
                  <c:v>43780.739583333401</c:v>
                </c:pt>
                <c:pt idx="40768">
                  <c:v>43780.760416666599</c:v>
                </c:pt>
                <c:pt idx="40769">
                  <c:v>43780.78125</c:v>
                </c:pt>
                <c:pt idx="40770">
                  <c:v>43780.802083333401</c:v>
                </c:pt>
                <c:pt idx="40771">
                  <c:v>43780.822916666599</c:v>
                </c:pt>
                <c:pt idx="40772">
                  <c:v>43780.84375</c:v>
                </c:pt>
                <c:pt idx="40773">
                  <c:v>43780.864583333401</c:v>
                </c:pt>
                <c:pt idx="40774">
                  <c:v>43780.885416666599</c:v>
                </c:pt>
                <c:pt idx="40775">
                  <c:v>43780.90625</c:v>
                </c:pt>
                <c:pt idx="40776">
                  <c:v>43780.927083333401</c:v>
                </c:pt>
                <c:pt idx="40777">
                  <c:v>43780.947916666599</c:v>
                </c:pt>
                <c:pt idx="40778">
                  <c:v>43780.96875</c:v>
                </c:pt>
                <c:pt idx="40779">
                  <c:v>43780.989583333401</c:v>
                </c:pt>
                <c:pt idx="40780">
                  <c:v>43781.010416666599</c:v>
                </c:pt>
                <c:pt idx="40781">
                  <c:v>43781.03125</c:v>
                </c:pt>
                <c:pt idx="40782">
                  <c:v>43781.052083333401</c:v>
                </c:pt>
                <c:pt idx="40783">
                  <c:v>43781.072916666599</c:v>
                </c:pt>
                <c:pt idx="40784">
                  <c:v>43781.09375</c:v>
                </c:pt>
                <c:pt idx="40785">
                  <c:v>43781.114583333401</c:v>
                </c:pt>
                <c:pt idx="40786">
                  <c:v>43781.135416666599</c:v>
                </c:pt>
                <c:pt idx="40787">
                  <c:v>43781.15625</c:v>
                </c:pt>
                <c:pt idx="40788">
                  <c:v>43781.177083333401</c:v>
                </c:pt>
                <c:pt idx="40789">
                  <c:v>43781.197916666599</c:v>
                </c:pt>
                <c:pt idx="40790">
                  <c:v>43781.21875</c:v>
                </c:pt>
                <c:pt idx="40791">
                  <c:v>43781.239583333401</c:v>
                </c:pt>
                <c:pt idx="40792">
                  <c:v>43781.260416666599</c:v>
                </c:pt>
                <c:pt idx="40793">
                  <c:v>43781.28125</c:v>
                </c:pt>
                <c:pt idx="40794">
                  <c:v>43781.302083333401</c:v>
                </c:pt>
                <c:pt idx="40795">
                  <c:v>43781.322916666599</c:v>
                </c:pt>
                <c:pt idx="40796">
                  <c:v>43781.34375</c:v>
                </c:pt>
                <c:pt idx="40797">
                  <c:v>43781.364583333401</c:v>
                </c:pt>
                <c:pt idx="40798">
                  <c:v>43781.385416666599</c:v>
                </c:pt>
                <c:pt idx="40799">
                  <c:v>43781.40625</c:v>
                </c:pt>
                <c:pt idx="40800">
                  <c:v>43781.427083333401</c:v>
                </c:pt>
                <c:pt idx="40801">
                  <c:v>43781.447916666599</c:v>
                </c:pt>
                <c:pt idx="40802">
                  <c:v>43781.46875</c:v>
                </c:pt>
                <c:pt idx="40803">
                  <c:v>43781.489583333401</c:v>
                </c:pt>
                <c:pt idx="40804">
                  <c:v>43781.510416666599</c:v>
                </c:pt>
                <c:pt idx="40805">
                  <c:v>43781.53125</c:v>
                </c:pt>
                <c:pt idx="40806">
                  <c:v>43781.552083333401</c:v>
                </c:pt>
                <c:pt idx="40807">
                  <c:v>43781.572916666599</c:v>
                </c:pt>
                <c:pt idx="40808">
                  <c:v>43781.59375</c:v>
                </c:pt>
                <c:pt idx="40809">
                  <c:v>43781.614583333401</c:v>
                </c:pt>
                <c:pt idx="40810">
                  <c:v>43781.635416666599</c:v>
                </c:pt>
                <c:pt idx="40811">
                  <c:v>43781.65625</c:v>
                </c:pt>
                <c:pt idx="40812">
                  <c:v>43781.677083333401</c:v>
                </c:pt>
                <c:pt idx="40813">
                  <c:v>43781.697916666599</c:v>
                </c:pt>
                <c:pt idx="40814">
                  <c:v>43781.71875</c:v>
                </c:pt>
                <c:pt idx="40815">
                  <c:v>43781.739583333401</c:v>
                </c:pt>
                <c:pt idx="40816">
                  <c:v>43781.760416666599</c:v>
                </c:pt>
                <c:pt idx="40817">
                  <c:v>43781.78125</c:v>
                </c:pt>
                <c:pt idx="40818">
                  <c:v>43781.802083333401</c:v>
                </c:pt>
                <c:pt idx="40819">
                  <c:v>43781.822916666599</c:v>
                </c:pt>
                <c:pt idx="40820">
                  <c:v>43781.84375</c:v>
                </c:pt>
                <c:pt idx="40821">
                  <c:v>43781.864583333401</c:v>
                </c:pt>
                <c:pt idx="40822">
                  <c:v>43781.885416666599</c:v>
                </c:pt>
                <c:pt idx="40823">
                  <c:v>43781.90625</c:v>
                </c:pt>
                <c:pt idx="40824">
                  <c:v>43781.927083333401</c:v>
                </c:pt>
                <c:pt idx="40825">
                  <c:v>43781.947916666599</c:v>
                </c:pt>
                <c:pt idx="40826">
                  <c:v>43781.96875</c:v>
                </c:pt>
                <c:pt idx="40827">
                  <c:v>43781.989583333401</c:v>
                </c:pt>
                <c:pt idx="40828">
                  <c:v>43782.010416666599</c:v>
                </c:pt>
                <c:pt idx="40829">
                  <c:v>43782.03125</c:v>
                </c:pt>
                <c:pt idx="40830">
                  <c:v>43782.052083333401</c:v>
                </c:pt>
                <c:pt idx="40831">
                  <c:v>43782.072916666599</c:v>
                </c:pt>
                <c:pt idx="40832">
                  <c:v>43782.09375</c:v>
                </c:pt>
                <c:pt idx="40833">
                  <c:v>43782.114583333401</c:v>
                </c:pt>
                <c:pt idx="40834">
                  <c:v>43782.135416666599</c:v>
                </c:pt>
                <c:pt idx="40835">
                  <c:v>43782.15625</c:v>
                </c:pt>
                <c:pt idx="40836">
                  <c:v>43782.177083333401</c:v>
                </c:pt>
                <c:pt idx="40837">
                  <c:v>43782.197916666599</c:v>
                </c:pt>
                <c:pt idx="40838">
                  <c:v>43782.21875</c:v>
                </c:pt>
                <c:pt idx="40839">
                  <c:v>43782.239583333401</c:v>
                </c:pt>
                <c:pt idx="40840">
                  <c:v>43782.260416666599</c:v>
                </c:pt>
                <c:pt idx="40841">
                  <c:v>43782.28125</c:v>
                </c:pt>
                <c:pt idx="40842">
                  <c:v>43782.302083333401</c:v>
                </c:pt>
                <c:pt idx="40843">
                  <c:v>43782.322916666599</c:v>
                </c:pt>
                <c:pt idx="40844">
                  <c:v>43782.34375</c:v>
                </c:pt>
                <c:pt idx="40845">
                  <c:v>43782.364583333401</c:v>
                </c:pt>
                <c:pt idx="40846">
                  <c:v>43782.385416666599</c:v>
                </c:pt>
                <c:pt idx="40847">
                  <c:v>43782.40625</c:v>
                </c:pt>
                <c:pt idx="40848">
                  <c:v>43782.427083333401</c:v>
                </c:pt>
                <c:pt idx="40849">
                  <c:v>43782.447916666599</c:v>
                </c:pt>
                <c:pt idx="40850">
                  <c:v>43782.46875</c:v>
                </c:pt>
                <c:pt idx="40851">
                  <c:v>43782.489583333401</c:v>
                </c:pt>
                <c:pt idx="40852">
                  <c:v>43782.510416666599</c:v>
                </c:pt>
                <c:pt idx="40853">
                  <c:v>43782.53125</c:v>
                </c:pt>
                <c:pt idx="40854">
                  <c:v>43782.552083333401</c:v>
                </c:pt>
                <c:pt idx="40855">
                  <c:v>43782.572916666599</c:v>
                </c:pt>
                <c:pt idx="40856">
                  <c:v>43782.59375</c:v>
                </c:pt>
                <c:pt idx="40857">
                  <c:v>43782.614583333401</c:v>
                </c:pt>
                <c:pt idx="40858">
                  <c:v>43782.635416666599</c:v>
                </c:pt>
                <c:pt idx="40859">
                  <c:v>43782.65625</c:v>
                </c:pt>
                <c:pt idx="40860">
                  <c:v>43782.677083333401</c:v>
                </c:pt>
                <c:pt idx="40861">
                  <c:v>43782.697916666599</c:v>
                </c:pt>
                <c:pt idx="40862">
                  <c:v>43782.71875</c:v>
                </c:pt>
                <c:pt idx="40863">
                  <c:v>43782.739583333401</c:v>
                </c:pt>
                <c:pt idx="40864">
                  <c:v>43782.760416666599</c:v>
                </c:pt>
                <c:pt idx="40865">
                  <c:v>43782.78125</c:v>
                </c:pt>
                <c:pt idx="40866">
                  <c:v>43782.802083333401</c:v>
                </c:pt>
                <c:pt idx="40867">
                  <c:v>43782.822916666599</c:v>
                </c:pt>
                <c:pt idx="40868">
                  <c:v>43782.84375</c:v>
                </c:pt>
                <c:pt idx="40869">
                  <c:v>43782.864583333401</c:v>
                </c:pt>
                <c:pt idx="40870">
                  <c:v>43782.885416666599</c:v>
                </c:pt>
                <c:pt idx="40871">
                  <c:v>43782.90625</c:v>
                </c:pt>
                <c:pt idx="40872">
                  <c:v>43782.927083333401</c:v>
                </c:pt>
                <c:pt idx="40873">
                  <c:v>43782.947916666599</c:v>
                </c:pt>
                <c:pt idx="40874">
                  <c:v>43782.96875</c:v>
                </c:pt>
                <c:pt idx="40875">
                  <c:v>43782.989583333401</c:v>
                </c:pt>
                <c:pt idx="40876">
                  <c:v>43783.010416666599</c:v>
                </c:pt>
                <c:pt idx="40877">
                  <c:v>43783.03125</c:v>
                </c:pt>
                <c:pt idx="40878">
                  <c:v>43783.052083333401</c:v>
                </c:pt>
                <c:pt idx="40879">
                  <c:v>43783.072916666599</c:v>
                </c:pt>
                <c:pt idx="40880">
                  <c:v>43783.09375</c:v>
                </c:pt>
                <c:pt idx="40881">
                  <c:v>43783.114583333401</c:v>
                </c:pt>
                <c:pt idx="40882">
                  <c:v>43783.135416666599</c:v>
                </c:pt>
                <c:pt idx="40883">
                  <c:v>43783.15625</c:v>
                </c:pt>
                <c:pt idx="40884">
                  <c:v>43783.177083333401</c:v>
                </c:pt>
                <c:pt idx="40885">
                  <c:v>43783.197916666599</c:v>
                </c:pt>
                <c:pt idx="40886">
                  <c:v>43783.21875</c:v>
                </c:pt>
                <c:pt idx="40887">
                  <c:v>43783.239583333401</c:v>
                </c:pt>
                <c:pt idx="40888">
                  <c:v>43783.260416666599</c:v>
                </c:pt>
                <c:pt idx="40889">
                  <c:v>43783.28125</c:v>
                </c:pt>
                <c:pt idx="40890">
                  <c:v>43783.302083333401</c:v>
                </c:pt>
                <c:pt idx="40891">
                  <c:v>43783.322916666599</c:v>
                </c:pt>
                <c:pt idx="40892">
                  <c:v>43783.34375</c:v>
                </c:pt>
                <c:pt idx="40893">
                  <c:v>43783.364583333401</c:v>
                </c:pt>
                <c:pt idx="40894">
                  <c:v>43783.385416666599</c:v>
                </c:pt>
                <c:pt idx="40895">
                  <c:v>43783.40625</c:v>
                </c:pt>
                <c:pt idx="40896">
                  <c:v>43783.427083333401</c:v>
                </c:pt>
                <c:pt idx="40897">
                  <c:v>43783.447916666599</c:v>
                </c:pt>
                <c:pt idx="40898">
                  <c:v>43783.46875</c:v>
                </c:pt>
                <c:pt idx="40899">
                  <c:v>43783.489583333401</c:v>
                </c:pt>
                <c:pt idx="40900">
                  <c:v>43783.510416666599</c:v>
                </c:pt>
                <c:pt idx="40901">
                  <c:v>43783.53125</c:v>
                </c:pt>
                <c:pt idx="40902">
                  <c:v>43783.552083333401</c:v>
                </c:pt>
                <c:pt idx="40903">
                  <c:v>43783.572916666599</c:v>
                </c:pt>
                <c:pt idx="40904">
                  <c:v>43783.59375</c:v>
                </c:pt>
                <c:pt idx="40905">
                  <c:v>43783.614583333401</c:v>
                </c:pt>
                <c:pt idx="40906">
                  <c:v>43783.635416666599</c:v>
                </c:pt>
                <c:pt idx="40907">
                  <c:v>43783.65625</c:v>
                </c:pt>
                <c:pt idx="40908">
                  <c:v>43783.677083333401</c:v>
                </c:pt>
                <c:pt idx="40909">
                  <c:v>43783.697916666599</c:v>
                </c:pt>
                <c:pt idx="40910">
                  <c:v>43783.71875</c:v>
                </c:pt>
                <c:pt idx="40911">
                  <c:v>43783.739583333401</c:v>
                </c:pt>
                <c:pt idx="40912">
                  <c:v>43783.760416666599</c:v>
                </c:pt>
                <c:pt idx="40913">
                  <c:v>43783.78125</c:v>
                </c:pt>
                <c:pt idx="40914">
                  <c:v>43783.802083333401</c:v>
                </c:pt>
                <c:pt idx="40915">
                  <c:v>43783.822916666599</c:v>
                </c:pt>
                <c:pt idx="40916">
                  <c:v>43783.84375</c:v>
                </c:pt>
                <c:pt idx="40917">
                  <c:v>43783.864583333401</c:v>
                </c:pt>
                <c:pt idx="40918">
                  <c:v>43783.885416666599</c:v>
                </c:pt>
                <c:pt idx="40919">
                  <c:v>43783.90625</c:v>
                </c:pt>
                <c:pt idx="40920">
                  <c:v>43783.927083333401</c:v>
                </c:pt>
                <c:pt idx="40921">
                  <c:v>43783.947916666599</c:v>
                </c:pt>
                <c:pt idx="40922">
                  <c:v>43783.96875</c:v>
                </c:pt>
                <c:pt idx="40923">
                  <c:v>43783.989583333401</c:v>
                </c:pt>
                <c:pt idx="40924">
                  <c:v>43784.010416666599</c:v>
                </c:pt>
                <c:pt idx="40925">
                  <c:v>43784.03125</c:v>
                </c:pt>
                <c:pt idx="40926">
                  <c:v>43784.052083333401</c:v>
                </c:pt>
                <c:pt idx="40927">
                  <c:v>43784.072916666599</c:v>
                </c:pt>
                <c:pt idx="40928">
                  <c:v>43784.09375</c:v>
                </c:pt>
                <c:pt idx="40929">
                  <c:v>43784.114583333401</c:v>
                </c:pt>
                <c:pt idx="40930">
                  <c:v>43784.135416666599</c:v>
                </c:pt>
                <c:pt idx="40931">
                  <c:v>43784.15625</c:v>
                </c:pt>
                <c:pt idx="40932">
                  <c:v>43784.177083333401</c:v>
                </c:pt>
                <c:pt idx="40933">
                  <c:v>43784.197916666599</c:v>
                </c:pt>
                <c:pt idx="40934">
                  <c:v>43784.21875</c:v>
                </c:pt>
                <c:pt idx="40935">
                  <c:v>43784.239583333401</c:v>
                </c:pt>
                <c:pt idx="40936">
                  <c:v>43784.260416666599</c:v>
                </c:pt>
                <c:pt idx="40937">
                  <c:v>43784.28125</c:v>
                </c:pt>
                <c:pt idx="40938">
                  <c:v>43784.302083333401</c:v>
                </c:pt>
                <c:pt idx="40939">
                  <c:v>43784.322916666599</c:v>
                </c:pt>
                <c:pt idx="40940">
                  <c:v>43784.34375</c:v>
                </c:pt>
                <c:pt idx="40941">
                  <c:v>43784.364583333401</c:v>
                </c:pt>
                <c:pt idx="40942">
                  <c:v>43784.385416666599</c:v>
                </c:pt>
                <c:pt idx="40943">
                  <c:v>43784.40625</c:v>
                </c:pt>
                <c:pt idx="40944">
                  <c:v>43784.427083333401</c:v>
                </c:pt>
                <c:pt idx="40945">
                  <c:v>43784.447916666599</c:v>
                </c:pt>
                <c:pt idx="40946">
                  <c:v>43784.46875</c:v>
                </c:pt>
                <c:pt idx="40947">
                  <c:v>43784.489583333401</c:v>
                </c:pt>
                <c:pt idx="40948">
                  <c:v>43784.510416666599</c:v>
                </c:pt>
                <c:pt idx="40949">
                  <c:v>43784.53125</c:v>
                </c:pt>
                <c:pt idx="40950">
                  <c:v>43784.552083333401</c:v>
                </c:pt>
                <c:pt idx="40951">
                  <c:v>43784.572916666599</c:v>
                </c:pt>
                <c:pt idx="40952">
                  <c:v>43784.59375</c:v>
                </c:pt>
                <c:pt idx="40953">
                  <c:v>43784.614583333401</c:v>
                </c:pt>
                <c:pt idx="40954">
                  <c:v>43784.635416666599</c:v>
                </c:pt>
                <c:pt idx="40955">
                  <c:v>43784.65625</c:v>
                </c:pt>
                <c:pt idx="40956">
                  <c:v>43784.677083333401</c:v>
                </c:pt>
                <c:pt idx="40957">
                  <c:v>43784.697916666599</c:v>
                </c:pt>
                <c:pt idx="40958">
                  <c:v>43784.71875</c:v>
                </c:pt>
                <c:pt idx="40959">
                  <c:v>43784.739583333401</c:v>
                </c:pt>
                <c:pt idx="40960">
                  <c:v>43784.760416666599</c:v>
                </c:pt>
                <c:pt idx="40961">
                  <c:v>43784.78125</c:v>
                </c:pt>
                <c:pt idx="40962">
                  <c:v>43784.802083333401</c:v>
                </c:pt>
                <c:pt idx="40963">
                  <c:v>43784.822916666599</c:v>
                </c:pt>
                <c:pt idx="40964">
                  <c:v>43784.84375</c:v>
                </c:pt>
                <c:pt idx="40965">
                  <c:v>43784.864583333401</c:v>
                </c:pt>
                <c:pt idx="40966">
                  <c:v>43784.885416666599</c:v>
                </c:pt>
                <c:pt idx="40967">
                  <c:v>43784.90625</c:v>
                </c:pt>
                <c:pt idx="40968">
                  <c:v>43784.927083333401</c:v>
                </c:pt>
                <c:pt idx="40969">
                  <c:v>43784.947916666599</c:v>
                </c:pt>
                <c:pt idx="40970">
                  <c:v>43784.96875</c:v>
                </c:pt>
                <c:pt idx="40971">
                  <c:v>43784.989583333401</c:v>
                </c:pt>
                <c:pt idx="40972">
                  <c:v>43785.010416666599</c:v>
                </c:pt>
                <c:pt idx="40973">
                  <c:v>43785.03125</c:v>
                </c:pt>
                <c:pt idx="40974">
                  <c:v>43785.052083333401</c:v>
                </c:pt>
                <c:pt idx="40975">
                  <c:v>43785.072916666599</c:v>
                </c:pt>
                <c:pt idx="40976">
                  <c:v>43785.09375</c:v>
                </c:pt>
                <c:pt idx="40977">
                  <c:v>43785.114583333401</c:v>
                </c:pt>
                <c:pt idx="40978">
                  <c:v>43785.135416666599</c:v>
                </c:pt>
                <c:pt idx="40979">
                  <c:v>43785.15625</c:v>
                </c:pt>
                <c:pt idx="40980">
                  <c:v>43785.177083333401</c:v>
                </c:pt>
                <c:pt idx="40981">
                  <c:v>43785.197916666599</c:v>
                </c:pt>
                <c:pt idx="40982">
                  <c:v>43785.21875</c:v>
                </c:pt>
                <c:pt idx="40983">
                  <c:v>43785.239583333401</c:v>
                </c:pt>
                <c:pt idx="40984">
                  <c:v>43785.260416666599</c:v>
                </c:pt>
                <c:pt idx="40985">
                  <c:v>43785.28125</c:v>
                </c:pt>
                <c:pt idx="40986">
                  <c:v>43785.302083333401</c:v>
                </c:pt>
                <c:pt idx="40987">
                  <c:v>43785.322916666599</c:v>
                </c:pt>
                <c:pt idx="40988">
                  <c:v>43785.34375</c:v>
                </c:pt>
                <c:pt idx="40989">
                  <c:v>43785.364583333401</c:v>
                </c:pt>
                <c:pt idx="40990">
                  <c:v>43785.385416666599</c:v>
                </c:pt>
                <c:pt idx="40991">
                  <c:v>43785.40625</c:v>
                </c:pt>
                <c:pt idx="40992">
                  <c:v>43785.427083333401</c:v>
                </c:pt>
                <c:pt idx="40993">
                  <c:v>43785.447916666599</c:v>
                </c:pt>
                <c:pt idx="40994">
                  <c:v>43785.46875</c:v>
                </c:pt>
                <c:pt idx="40995">
                  <c:v>43785.489583333401</c:v>
                </c:pt>
                <c:pt idx="40996">
                  <c:v>43785.510416666599</c:v>
                </c:pt>
                <c:pt idx="40997">
                  <c:v>43785.53125</c:v>
                </c:pt>
                <c:pt idx="40998">
                  <c:v>43785.552083333401</c:v>
                </c:pt>
                <c:pt idx="40999">
                  <c:v>43785.572916666599</c:v>
                </c:pt>
                <c:pt idx="41000">
                  <c:v>43785.59375</c:v>
                </c:pt>
                <c:pt idx="41001">
                  <c:v>43785.614583333401</c:v>
                </c:pt>
                <c:pt idx="41002">
                  <c:v>43785.635416666599</c:v>
                </c:pt>
                <c:pt idx="41003">
                  <c:v>43785.65625</c:v>
                </c:pt>
                <c:pt idx="41004">
                  <c:v>43785.677083333401</c:v>
                </c:pt>
                <c:pt idx="41005">
                  <c:v>43785.697916666599</c:v>
                </c:pt>
                <c:pt idx="41006">
                  <c:v>43785.71875</c:v>
                </c:pt>
                <c:pt idx="41007">
                  <c:v>43785.739583333401</c:v>
                </c:pt>
                <c:pt idx="41008">
                  <c:v>43785.760416666599</c:v>
                </c:pt>
                <c:pt idx="41009">
                  <c:v>43785.78125</c:v>
                </c:pt>
                <c:pt idx="41010">
                  <c:v>43785.802083333401</c:v>
                </c:pt>
                <c:pt idx="41011">
                  <c:v>43785.822916666599</c:v>
                </c:pt>
                <c:pt idx="41012">
                  <c:v>43785.84375</c:v>
                </c:pt>
                <c:pt idx="41013">
                  <c:v>43785.864583333401</c:v>
                </c:pt>
                <c:pt idx="41014">
                  <c:v>43785.885416666599</c:v>
                </c:pt>
                <c:pt idx="41015">
                  <c:v>43785.90625</c:v>
                </c:pt>
                <c:pt idx="41016">
                  <c:v>43785.927083333401</c:v>
                </c:pt>
                <c:pt idx="41017">
                  <c:v>43785.947916666599</c:v>
                </c:pt>
                <c:pt idx="41018">
                  <c:v>43785.96875</c:v>
                </c:pt>
                <c:pt idx="41019">
                  <c:v>43785.989583333401</c:v>
                </c:pt>
                <c:pt idx="41020">
                  <c:v>43786.010416666599</c:v>
                </c:pt>
                <c:pt idx="41021">
                  <c:v>43786.03125</c:v>
                </c:pt>
                <c:pt idx="41022">
                  <c:v>43786.052083333401</c:v>
                </c:pt>
                <c:pt idx="41023">
                  <c:v>43786.072916666599</c:v>
                </c:pt>
                <c:pt idx="41024">
                  <c:v>43786.09375</c:v>
                </c:pt>
                <c:pt idx="41025">
                  <c:v>43786.114583333401</c:v>
                </c:pt>
                <c:pt idx="41026">
                  <c:v>43786.135416666599</c:v>
                </c:pt>
                <c:pt idx="41027">
                  <c:v>43786.15625</c:v>
                </c:pt>
                <c:pt idx="41028">
                  <c:v>43786.177083333401</c:v>
                </c:pt>
                <c:pt idx="41029">
                  <c:v>43786.197916666599</c:v>
                </c:pt>
                <c:pt idx="41030">
                  <c:v>43786.21875</c:v>
                </c:pt>
                <c:pt idx="41031">
                  <c:v>43786.239583333401</c:v>
                </c:pt>
                <c:pt idx="41032">
                  <c:v>43786.260416666599</c:v>
                </c:pt>
                <c:pt idx="41033">
                  <c:v>43786.28125</c:v>
                </c:pt>
                <c:pt idx="41034">
                  <c:v>43786.302083333401</c:v>
                </c:pt>
                <c:pt idx="41035">
                  <c:v>43786.322916666599</c:v>
                </c:pt>
                <c:pt idx="41036">
                  <c:v>43786.34375</c:v>
                </c:pt>
                <c:pt idx="41037">
                  <c:v>43786.364583333401</c:v>
                </c:pt>
                <c:pt idx="41038">
                  <c:v>43786.385416666599</c:v>
                </c:pt>
                <c:pt idx="41039">
                  <c:v>43786.40625</c:v>
                </c:pt>
                <c:pt idx="41040">
                  <c:v>43786.427083333401</c:v>
                </c:pt>
                <c:pt idx="41041">
                  <c:v>43786.447916666599</c:v>
                </c:pt>
                <c:pt idx="41042">
                  <c:v>43786.46875</c:v>
                </c:pt>
                <c:pt idx="41043">
                  <c:v>43786.489583333401</c:v>
                </c:pt>
                <c:pt idx="41044">
                  <c:v>43786.510416666599</c:v>
                </c:pt>
                <c:pt idx="41045">
                  <c:v>43786.53125</c:v>
                </c:pt>
                <c:pt idx="41046">
                  <c:v>43786.552083333401</c:v>
                </c:pt>
                <c:pt idx="41047">
                  <c:v>43786.572916666599</c:v>
                </c:pt>
                <c:pt idx="41048">
                  <c:v>43786.59375</c:v>
                </c:pt>
                <c:pt idx="41049">
                  <c:v>43786.614583333401</c:v>
                </c:pt>
                <c:pt idx="41050">
                  <c:v>43786.635416666599</c:v>
                </c:pt>
                <c:pt idx="41051">
                  <c:v>43786.65625</c:v>
                </c:pt>
                <c:pt idx="41052">
                  <c:v>43786.677083333401</c:v>
                </c:pt>
                <c:pt idx="41053">
                  <c:v>43786.697916666599</c:v>
                </c:pt>
                <c:pt idx="41054">
                  <c:v>43786.71875</c:v>
                </c:pt>
                <c:pt idx="41055">
                  <c:v>43786.739583333401</c:v>
                </c:pt>
                <c:pt idx="41056">
                  <c:v>43786.760416666599</c:v>
                </c:pt>
                <c:pt idx="41057">
                  <c:v>43786.78125</c:v>
                </c:pt>
                <c:pt idx="41058">
                  <c:v>43786.802083333401</c:v>
                </c:pt>
                <c:pt idx="41059">
                  <c:v>43786.822916666599</c:v>
                </c:pt>
                <c:pt idx="41060">
                  <c:v>43786.84375</c:v>
                </c:pt>
                <c:pt idx="41061">
                  <c:v>43786.864583333401</c:v>
                </c:pt>
                <c:pt idx="41062">
                  <c:v>43786.885416666599</c:v>
                </c:pt>
                <c:pt idx="41063">
                  <c:v>43786.90625</c:v>
                </c:pt>
                <c:pt idx="41064">
                  <c:v>43786.927083333401</c:v>
                </c:pt>
                <c:pt idx="41065">
                  <c:v>43786.947916666599</c:v>
                </c:pt>
                <c:pt idx="41066">
                  <c:v>43786.96875</c:v>
                </c:pt>
                <c:pt idx="41067">
                  <c:v>43786.989583333401</c:v>
                </c:pt>
                <c:pt idx="41068">
                  <c:v>43787.010416666599</c:v>
                </c:pt>
                <c:pt idx="41069">
                  <c:v>43787.03125</c:v>
                </c:pt>
                <c:pt idx="41070">
                  <c:v>43787.052083333401</c:v>
                </c:pt>
                <c:pt idx="41071">
                  <c:v>43787.072916666599</c:v>
                </c:pt>
                <c:pt idx="41072">
                  <c:v>43787.09375</c:v>
                </c:pt>
                <c:pt idx="41073">
                  <c:v>43787.114583333401</c:v>
                </c:pt>
                <c:pt idx="41074">
                  <c:v>43787.135416666599</c:v>
                </c:pt>
                <c:pt idx="41075">
                  <c:v>43787.15625</c:v>
                </c:pt>
                <c:pt idx="41076">
                  <c:v>43787.177083333401</c:v>
                </c:pt>
                <c:pt idx="41077">
                  <c:v>43787.197916666599</c:v>
                </c:pt>
                <c:pt idx="41078">
                  <c:v>43787.21875</c:v>
                </c:pt>
                <c:pt idx="41079">
                  <c:v>43787.239583333401</c:v>
                </c:pt>
                <c:pt idx="41080">
                  <c:v>43787.260416666599</c:v>
                </c:pt>
                <c:pt idx="41081">
                  <c:v>43787.28125</c:v>
                </c:pt>
                <c:pt idx="41082">
                  <c:v>43787.302083333401</c:v>
                </c:pt>
                <c:pt idx="41083">
                  <c:v>43787.322916666599</c:v>
                </c:pt>
                <c:pt idx="41084">
                  <c:v>43787.34375</c:v>
                </c:pt>
                <c:pt idx="41085">
                  <c:v>43787.364583333401</c:v>
                </c:pt>
                <c:pt idx="41086">
                  <c:v>43787.385416666599</c:v>
                </c:pt>
                <c:pt idx="41087">
                  <c:v>43787.40625</c:v>
                </c:pt>
                <c:pt idx="41088">
                  <c:v>43787.427083333401</c:v>
                </c:pt>
                <c:pt idx="41089">
                  <c:v>43787.447916666599</c:v>
                </c:pt>
                <c:pt idx="41090">
                  <c:v>43787.46875</c:v>
                </c:pt>
                <c:pt idx="41091">
                  <c:v>43787.489583333401</c:v>
                </c:pt>
                <c:pt idx="41092">
                  <c:v>43787.510416666599</c:v>
                </c:pt>
                <c:pt idx="41093">
                  <c:v>43787.53125</c:v>
                </c:pt>
                <c:pt idx="41094">
                  <c:v>43787.552083333401</c:v>
                </c:pt>
                <c:pt idx="41095">
                  <c:v>43787.572916666599</c:v>
                </c:pt>
                <c:pt idx="41096">
                  <c:v>43787.59375</c:v>
                </c:pt>
                <c:pt idx="41097">
                  <c:v>43787.614583333401</c:v>
                </c:pt>
                <c:pt idx="41098">
                  <c:v>43787.635416666599</c:v>
                </c:pt>
                <c:pt idx="41099">
                  <c:v>43787.65625</c:v>
                </c:pt>
                <c:pt idx="41100">
                  <c:v>43787.677083333401</c:v>
                </c:pt>
                <c:pt idx="41101">
                  <c:v>43787.697916666599</c:v>
                </c:pt>
                <c:pt idx="41102">
                  <c:v>43787.71875</c:v>
                </c:pt>
                <c:pt idx="41103">
                  <c:v>43787.739583333401</c:v>
                </c:pt>
                <c:pt idx="41104">
                  <c:v>43787.760416666599</c:v>
                </c:pt>
                <c:pt idx="41105">
                  <c:v>43787.78125</c:v>
                </c:pt>
                <c:pt idx="41106">
                  <c:v>43787.802083333401</c:v>
                </c:pt>
                <c:pt idx="41107">
                  <c:v>43787.822916666599</c:v>
                </c:pt>
                <c:pt idx="41108">
                  <c:v>43787.84375</c:v>
                </c:pt>
                <c:pt idx="41109">
                  <c:v>43787.864583333401</c:v>
                </c:pt>
                <c:pt idx="41110">
                  <c:v>43787.885416666599</c:v>
                </c:pt>
                <c:pt idx="41111">
                  <c:v>43787.90625</c:v>
                </c:pt>
                <c:pt idx="41112">
                  <c:v>43787.927083333401</c:v>
                </c:pt>
                <c:pt idx="41113">
                  <c:v>43787.947916666599</c:v>
                </c:pt>
                <c:pt idx="41114">
                  <c:v>43787.96875</c:v>
                </c:pt>
                <c:pt idx="41115">
                  <c:v>43787.989583333401</c:v>
                </c:pt>
                <c:pt idx="41116">
                  <c:v>43788.010416666599</c:v>
                </c:pt>
                <c:pt idx="41117">
                  <c:v>43788.03125</c:v>
                </c:pt>
                <c:pt idx="41118">
                  <c:v>43788.052083333401</c:v>
                </c:pt>
                <c:pt idx="41119">
                  <c:v>43788.072916666599</c:v>
                </c:pt>
                <c:pt idx="41120">
                  <c:v>43788.09375</c:v>
                </c:pt>
                <c:pt idx="41121">
                  <c:v>43788.114583333401</c:v>
                </c:pt>
                <c:pt idx="41122">
                  <c:v>43788.135416666599</c:v>
                </c:pt>
                <c:pt idx="41123">
                  <c:v>43788.15625</c:v>
                </c:pt>
                <c:pt idx="41124">
                  <c:v>43788.177083333401</c:v>
                </c:pt>
                <c:pt idx="41125">
                  <c:v>43788.197916666599</c:v>
                </c:pt>
                <c:pt idx="41126">
                  <c:v>43788.21875</c:v>
                </c:pt>
                <c:pt idx="41127">
                  <c:v>43788.239583333401</c:v>
                </c:pt>
                <c:pt idx="41128">
                  <c:v>43788.260416666599</c:v>
                </c:pt>
                <c:pt idx="41129">
                  <c:v>43788.28125</c:v>
                </c:pt>
                <c:pt idx="41130">
                  <c:v>43788.302083333401</c:v>
                </c:pt>
                <c:pt idx="41131">
                  <c:v>43788.322916666599</c:v>
                </c:pt>
                <c:pt idx="41132">
                  <c:v>43788.34375</c:v>
                </c:pt>
                <c:pt idx="41133">
                  <c:v>43788.364583333401</c:v>
                </c:pt>
                <c:pt idx="41134">
                  <c:v>43788.385416666599</c:v>
                </c:pt>
                <c:pt idx="41135">
                  <c:v>43788.40625</c:v>
                </c:pt>
                <c:pt idx="41136">
                  <c:v>43788.427083333401</c:v>
                </c:pt>
                <c:pt idx="41137">
                  <c:v>43788.447916666599</c:v>
                </c:pt>
                <c:pt idx="41138">
                  <c:v>43788.46875</c:v>
                </c:pt>
                <c:pt idx="41139">
                  <c:v>43788.489583333401</c:v>
                </c:pt>
                <c:pt idx="41140">
                  <c:v>43788.510416666599</c:v>
                </c:pt>
                <c:pt idx="41141">
                  <c:v>43788.53125</c:v>
                </c:pt>
                <c:pt idx="41142">
                  <c:v>43788.552083333401</c:v>
                </c:pt>
                <c:pt idx="41143">
                  <c:v>43788.572916666599</c:v>
                </c:pt>
                <c:pt idx="41144">
                  <c:v>43788.59375</c:v>
                </c:pt>
                <c:pt idx="41145">
                  <c:v>43788.614583333401</c:v>
                </c:pt>
                <c:pt idx="41146">
                  <c:v>43788.635416666599</c:v>
                </c:pt>
                <c:pt idx="41147">
                  <c:v>43788.65625</c:v>
                </c:pt>
                <c:pt idx="41148">
                  <c:v>43788.677083333401</c:v>
                </c:pt>
                <c:pt idx="41149">
                  <c:v>43788.697916666599</c:v>
                </c:pt>
                <c:pt idx="41150">
                  <c:v>43788.71875</c:v>
                </c:pt>
                <c:pt idx="41151">
                  <c:v>43788.739583333401</c:v>
                </c:pt>
                <c:pt idx="41152">
                  <c:v>43788.760416666599</c:v>
                </c:pt>
                <c:pt idx="41153">
                  <c:v>43788.78125</c:v>
                </c:pt>
                <c:pt idx="41154">
                  <c:v>43788.802083333401</c:v>
                </c:pt>
                <c:pt idx="41155">
                  <c:v>43788.822916666599</c:v>
                </c:pt>
                <c:pt idx="41156">
                  <c:v>43788.84375</c:v>
                </c:pt>
                <c:pt idx="41157">
                  <c:v>43788.864583333401</c:v>
                </c:pt>
                <c:pt idx="41158">
                  <c:v>43788.885416666599</c:v>
                </c:pt>
                <c:pt idx="41159">
                  <c:v>43788.90625</c:v>
                </c:pt>
                <c:pt idx="41160">
                  <c:v>43788.927083333401</c:v>
                </c:pt>
                <c:pt idx="41161">
                  <c:v>43788.947916666599</c:v>
                </c:pt>
                <c:pt idx="41162">
                  <c:v>43788.96875</c:v>
                </c:pt>
                <c:pt idx="41163">
                  <c:v>43788.989583333401</c:v>
                </c:pt>
                <c:pt idx="41164">
                  <c:v>43789.010416666599</c:v>
                </c:pt>
                <c:pt idx="41165">
                  <c:v>43789.03125</c:v>
                </c:pt>
                <c:pt idx="41166">
                  <c:v>43789.052083333401</c:v>
                </c:pt>
                <c:pt idx="41167">
                  <c:v>43789.072916666599</c:v>
                </c:pt>
                <c:pt idx="41168">
                  <c:v>43789.09375</c:v>
                </c:pt>
                <c:pt idx="41169">
                  <c:v>43789.114583333401</c:v>
                </c:pt>
                <c:pt idx="41170">
                  <c:v>43789.135416666599</c:v>
                </c:pt>
                <c:pt idx="41171">
                  <c:v>43789.15625</c:v>
                </c:pt>
                <c:pt idx="41172">
                  <c:v>43789.177083333401</c:v>
                </c:pt>
                <c:pt idx="41173">
                  <c:v>43789.197916666599</c:v>
                </c:pt>
                <c:pt idx="41174">
                  <c:v>43789.21875</c:v>
                </c:pt>
                <c:pt idx="41175">
                  <c:v>43789.239583333401</c:v>
                </c:pt>
                <c:pt idx="41176">
                  <c:v>43789.260416666599</c:v>
                </c:pt>
                <c:pt idx="41177">
                  <c:v>43789.28125</c:v>
                </c:pt>
                <c:pt idx="41178">
                  <c:v>43789.302083333401</c:v>
                </c:pt>
                <c:pt idx="41179">
                  <c:v>43789.322916666599</c:v>
                </c:pt>
                <c:pt idx="41180">
                  <c:v>43789.34375</c:v>
                </c:pt>
                <c:pt idx="41181">
                  <c:v>43789.364583333401</c:v>
                </c:pt>
                <c:pt idx="41182">
                  <c:v>43789.385416666599</c:v>
                </c:pt>
                <c:pt idx="41183">
                  <c:v>43789.40625</c:v>
                </c:pt>
                <c:pt idx="41184">
                  <c:v>43789.427083333401</c:v>
                </c:pt>
                <c:pt idx="41185">
                  <c:v>43789.447916666599</c:v>
                </c:pt>
                <c:pt idx="41186">
                  <c:v>43789.46875</c:v>
                </c:pt>
                <c:pt idx="41187">
                  <c:v>43789.489583333401</c:v>
                </c:pt>
                <c:pt idx="41188">
                  <c:v>43789.510416666599</c:v>
                </c:pt>
                <c:pt idx="41189">
                  <c:v>43789.53125</c:v>
                </c:pt>
                <c:pt idx="41190">
                  <c:v>43789.552083333401</c:v>
                </c:pt>
                <c:pt idx="41191">
                  <c:v>43789.572916666599</c:v>
                </c:pt>
                <c:pt idx="41192">
                  <c:v>43789.59375</c:v>
                </c:pt>
                <c:pt idx="41193">
                  <c:v>43789.614583333401</c:v>
                </c:pt>
                <c:pt idx="41194">
                  <c:v>43789.635416666599</c:v>
                </c:pt>
                <c:pt idx="41195">
                  <c:v>43789.65625</c:v>
                </c:pt>
                <c:pt idx="41196">
                  <c:v>43789.677083333401</c:v>
                </c:pt>
                <c:pt idx="41197">
                  <c:v>43789.697916666599</c:v>
                </c:pt>
                <c:pt idx="41198">
                  <c:v>43789.71875</c:v>
                </c:pt>
                <c:pt idx="41199">
                  <c:v>43789.739583333401</c:v>
                </c:pt>
                <c:pt idx="41200">
                  <c:v>43789.760416666599</c:v>
                </c:pt>
                <c:pt idx="41201">
                  <c:v>43789.78125</c:v>
                </c:pt>
                <c:pt idx="41202">
                  <c:v>43789.802083333401</c:v>
                </c:pt>
                <c:pt idx="41203">
                  <c:v>43789.822916666599</c:v>
                </c:pt>
                <c:pt idx="41204">
                  <c:v>43789.84375</c:v>
                </c:pt>
                <c:pt idx="41205">
                  <c:v>43789.864583333401</c:v>
                </c:pt>
                <c:pt idx="41206">
                  <c:v>43789.885416666599</c:v>
                </c:pt>
                <c:pt idx="41207">
                  <c:v>43789.90625</c:v>
                </c:pt>
                <c:pt idx="41208">
                  <c:v>43789.927083333401</c:v>
                </c:pt>
                <c:pt idx="41209">
                  <c:v>43789.947916666599</c:v>
                </c:pt>
                <c:pt idx="41210">
                  <c:v>43789.96875</c:v>
                </c:pt>
                <c:pt idx="41211">
                  <c:v>43789.989583333401</c:v>
                </c:pt>
                <c:pt idx="41212">
                  <c:v>43790.010416666599</c:v>
                </c:pt>
                <c:pt idx="41213">
                  <c:v>43790.03125</c:v>
                </c:pt>
                <c:pt idx="41214">
                  <c:v>43790.052083333401</c:v>
                </c:pt>
                <c:pt idx="41215">
                  <c:v>43790.072916666599</c:v>
                </c:pt>
                <c:pt idx="41216">
                  <c:v>43790.09375</c:v>
                </c:pt>
                <c:pt idx="41217">
                  <c:v>43790.114583333401</c:v>
                </c:pt>
                <c:pt idx="41218">
                  <c:v>43790.135416666599</c:v>
                </c:pt>
                <c:pt idx="41219">
                  <c:v>43790.15625</c:v>
                </c:pt>
                <c:pt idx="41220">
                  <c:v>43790.177083333401</c:v>
                </c:pt>
                <c:pt idx="41221">
                  <c:v>43790.197916666599</c:v>
                </c:pt>
                <c:pt idx="41222">
                  <c:v>43790.21875</c:v>
                </c:pt>
                <c:pt idx="41223">
                  <c:v>43790.239583333401</c:v>
                </c:pt>
                <c:pt idx="41224">
                  <c:v>43790.260416666599</c:v>
                </c:pt>
                <c:pt idx="41225">
                  <c:v>43790.28125</c:v>
                </c:pt>
                <c:pt idx="41226">
                  <c:v>43790.302083333401</c:v>
                </c:pt>
                <c:pt idx="41227">
                  <c:v>43790.322916666599</c:v>
                </c:pt>
                <c:pt idx="41228">
                  <c:v>43790.34375</c:v>
                </c:pt>
                <c:pt idx="41229">
                  <c:v>43790.364583333401</c:v>
                </c:pt>
                <c:pt idx="41230">
                  <c:v>43790.385416666599</c:v>
                </c:pt>
                <c:pt idx="41231">
                  <c:v>43790.40625</c:v>
                </c:pt>
                <c:pt idx="41232">
                  <c:v>43790.427083333401</c:v>
                </c:pt>
                <c:pt idx="41233">
                  <c:v>43790.447916666599</c:v>
                </c:pt>
                <c:pt idx="41234">
                  <c:v>43790.46875</c:v>
                </c:pt>
                <c:pt idx="41235">
                  <c:v>43790.489583333401</c:v>
                </c:pt>
                <c:pt idx="41236">
                  <c:v>43790.510416666599</c:v>
                </c:pt>
                <c:pt idx="41237">
                  <c:v>43790.53125</c:v>
                </c:pt>
                <c:pt idx="41238">
                  <c:v>43790.552083333401</c:v>
                </c:pt>
                <c:pt idx="41239">
                  <c:v>43790.572916666599</c:v>
                </c:pt>
                <c:pt idx="41240">
                  <c:v>43790.59375</c:v>
                </c:pt>
                <c:pt idx="41241">
                  <c:v>43790.614583333401</c:v>
                </c:pt>
                <c:pt idx="41242">
                  <c:v>43790.635416666599</c:v>
                </c:pt>
                <c:pt idx="41243">
                  <c:v>43790.65625</c:v>
                </c:pt>
                <c:pt idx="41244">
                  <c:v>43790.677083333401</c:v>
                </c:pt>
                <c:pt idx="41245">
                  <c:v>43790.697916666599</c:v>
                </c:pt>
                <c:pt idx="41246">
                  <c:v>43790.71875</c:v>
                </c:pt>
                <c:pt idx="41247">
                  <c:v>43790.739583333401</c:v>
                </c:pt>
                <c:pt idx="41248">
                  <c:v>43790.760416666599</c:v>
                </c:pt>
                <c:pt idx="41249">
                  <c:v>43790.78125</c:v>
                </c:pt>
                <c:pt idx="41250">
                  <c:v>43790.802083333401</c:v>
                </c:pt>
                <c:pt idx="41251">
                  <c:v>43790.822916666599</c:v>
                </c:pt>
                <c:pt idx="41252">
                  <c:v>43790.84375</c:v>
                </c:pt>
                <c:pt idx="41253">
                  <c:v>43790.864583333401</c:v>
                </c:pt>
                <c:pt idx="41254">
                  <c:v>43790.885416666599</c:v>
                </c:pt>
                <c:pt idx="41255">
                  <c:v>43790.90625</c:v>
                </c:pt>
                <c:pt idx="41256">
                  <c:v>43790.927083333401</c:v>
                </c:pt>
                <c:pt idx="41257">
                  <c:v>43790.947916666599</c:v>
                </c:pt>
                <c:pt idx="41258">
                  <c:v>43790.96875</c:v>
                </c:pt>
                <c:pt idx="41259">
                  <c:v>43790.989583333401</c:v>
                </c:pt>
                <c:pt idx="41260">
                  <c:v>43791.010416666599</c:v>
                </c:pt>
                <c:pt idx="41261">
                  <c:v>43791.03125</c:v>
                </c:pt>
                <c:pt idx="41262">
                  <c:v>43791.052083333401</c:v>
                </c:pt>
                <c:pt idx="41263">
                  <c:v>43791.072916666599</c:v>
                </c:pt>
                <c:pt idx="41264">
                  <c:v>43791.09375</c:v>
                </c:pt>
                <c:pt idx="41265">
                  <c:v>43791.114583333401</c:v>
                </c:pt>
                <c:pt idx="41266">
                  <c:v>43791.135416666599</c:v>
                </c:pt>
                <c:pt idx="41267">
                  <c:v>43791.15625</c:v>
                </c:pt>
                <c:pt idx="41268">
                  <c:v>43791.177083333401</c:v>
                </c:pt>
                <c:pt idx="41269">
                  <c:v>43791.197916666599</c:v>
                </c:pt>
                <c:pt idx="41270">
                  <c:v>43791.21875</c:v>
                </c:pt>
                <c:pt idx="41271">
                  <c:v>43791.239583333401</c:v>
                </c:pt>
                <c:pt idx="41272">
                  <c:v>43791.260416666599</c:v>
                </c:pt>
                <c:pt idx="41273">
                  <c:v>43791.28125</c:v>
                </c:pt>
                <c:pt idx="41274">
                  <c:v>43791.302083333401</c:v>
                </c:pt>
                <c:pt idx="41275">
                  <c:v>43791.322916666599</c:v>
                </c:pt>
                <c:pt idx="41276">
                  <c:v>43791.34375</c:v>
                </c:pt>
                <c:pt idx="41277">
                  <c:v>43791.364583333401</c:v>
                </c:pt>
                <c:pt idx="41278">
                  <c:v>43791.385416666599</c:v>
                </c:pt>
                <c:pt idx="41279">
                  <c:v>43791.40625</c:v>
                </c:pt>
                <c:pt idx="41280">
                  <c:v>43791.427083333401</c:v>
                </c:pt>
                <c:pt idx="41281">
                  <c:v>43791.447916666599</c:v>
                </c:pt>
                <c:pt idx="41282">
                  <c:v>43791.46875</c:v>
                </c:pt>
                <c:pt idx="41283">
                  <c:v>43791.489583333401</c:v>
                </c:pt>
                <c:pt idx="41284">
                  <c:v>43791.510416666599</c:v>
                </c:pt>
                <c:pt idx="41285">
                  <c:v>43791.53125</c:v>
                </c:pt>
                <c:pt idx="41286">
                  <c:v>43791.552083333401</c:v>
                </c:pt>
                <c:pt idx="41287">
                  <c:v>43791.572916666599</c:v>
                </c:pt>
                <c:pt idx="41288">
                  <c:v>43791.59375</c:v>
                </c:pt>
                <c:pt idx="41289">
                  <c:v>43791.614583333401</c:v>
                </c:pt>
                <c:pt idx="41290">
                  <c:v>43791.635416666599</c:v>
                </c:pt>
                <c:pt idx="41291">
                  <c:v>43791.65625</c:v>
                </c:pt>
                <c:pt idx="41292">
                  <c:v>43791.677083333401</c:v>
                </c:pt>
                <c:pt idx="41293">
                  <c:v>43791.697916666599</c:v>
                </c:pt>
                <c:pt idx="41294">
                  <c:v>43791.71875</c:v>
                </c:pt>
                <c:pt idx="41295">
                  <c:v>43791.739583333401</c:v>
                </c:pt>
                <c:pt idx="41296">
                  <c:v>43791.760416666599</c:v>
                </c:pt>
                <c:pt idx="41297">
                  <c:v>43791.78125</c:v>
                </c:pt>
                <c:pt idx="41298">
                  <c:v>43791.802083333401</c:v>
                </c:pt>
                <c:pt idx="41299">
                  <c:v>43791.822916666599</c:v>
                </c:pt>
                <c:pt idx="41300">
                  <c:v>43791.84375</c:v>
                </c:pt>
                <c:pt idx="41301">
                  <c:v>43791.864583333401</c:v>
                </c:pt>
                <c:pt idx="41302">
                  <c:v>43791.885416666599</c:v>
                </c:pt>
                <c:pt idx="41303">
                  <c:v>43791.90625</c:v>
                </c:pt>
                <c:pt idx="41304">
                  <c:v>43791.927083333401</c:v>
                </c:pt>
                <c:pt idx="41305">
                  <c:v>43791.947916666599</c:v>
                </c:pt>
                <c:pt idx="41306">
                  <c:v>43791.96875</c:v>
                </c:pt>
                <c:pt idx="41307">
                  <c:v>43791.989583333401</c:v>
                </c:pt>
                <c:pt idx="41308">
                  <c:v>43792.010416666599</c:v>
                </c:pt>
                <c:pt idx="41309">
                  <c:v>43792.03125</c:v>
                </c:pt>
                <c:pt idx="41310">
                  <c:v>43792.052083333401</c:v>
                </c:pt>
                <c:pt idx="41311">
                  <c:v>43792.072916666599</c:v>
                </c:pt>
                <c:pt idx="41312">
                  <c:v>43792.09375</c:v>
                </c:pt>
                <c:pt idx="41313">
                  <c:v>43792.114583333401</c:v>
                </c:pt>
                <c:pt idx="41314">
                  <c:v>43792.135416666599</c:v>
                </c:pt>
                <c:pt idx="41315">
                  <c:v>43792.15625</c:v>
                </c:pt>
                <c:pt idx="41316">
                  <c:v>43792.177083333401</c:v>
                </c:pt>
                <c:pt idx="41317">
                  <c:v>43792.197916666599</c:v>
                </c:pt>
                <c:pt idx="41318">
                  <c:v>43792.21875</c:v>
                </c:pt>
                <c:pt idx="41319">
                  <c:v>43792.239583333401</c:v>
                </c:pt>
                <c:pt idx="41320">
                  <c:v>43792.260416666599</c:v>
                </c:pt>
                <c:pt idx="41321">
                  <c:v>43792.28125</c:v>
                </c:pt>
                <c:pt idx="41322">
                  <c:v>43792.302083333401</c:v>
                </c:pt>
                <c:pt idx="41323">
                  <c:v>43792.322916666599</c:v>
                </c:pt>
                <c:pt idx="41324">
                  <c:v>43792.34375</c:v>
                </c:pt>
                <c:pt idx="41325">
                  <c:v>43792.364583333401</c:v>
                </c:pt>
                <c:pt idx="41326">
                  <c:v>43792.385416666599</c:v>
                </c:pt>
                <c:pt idx="41327">
                  <c:v>43792.40625</c:v>
                </c:pt>
                <c:pt idx="41328">
                  <c:v>43792.427083333401</c:v>
                </c:pt>
                <c:pt idx="41329">
                  <c:v>43792.447916666599</c:v>
                </c:pt>
                <c:pt idx="41330">
                  <c:v>43792.46875</c:v>
                </c:pt>
                <c:pt idx="41331">
                  <c:v>43792.489583333401</c:v>
                </c:pt>
                <c:pt idx="41332">
                  <c:v>43792.510416666599</c:v>
                </c:pt>
                <c:pt idx="41333">
                  <c:v>43792.53125</c:v>
                </c:pt>
                <c:pt idx="41334">
                  <c:v>43792.552083333401</c:v>
                </c:pt>
                <c:pt idx="41335">
                  <c:v>43792.572916666599</c:v>
                </c:pt>
                <c:pt idx="41336">
                  <c:v>43792.59375</c:v>
                </c:pt>
                <c:pt idx="41337">
                  <c:v>43792.614583333401</c:v>
                </c:pt>
                <c:pt idx="41338">
                  <c:v>43792.635416666599</c:v>
                </c:pt>
                <c:pt idx="41339">
                  <c:v>43792.65625</c:v>
                </c:pt>
                <c:pt idx="41340">
                  <c:v>43792.677083333401</c:v>
                </c:pt>
                <c:pt idx="41341">
                  <c:v>43792.697916666599</c:v>
                </c:pt>
                <c:pt idx="41342">
                  <c:v>43792.71875</c:v>
                </c:pt>
                <c:pt idx="41343">
                  <c:v>43792.739583333401</c:v>
                </c:pt>
                <c:pt idx="41344">
                  <c:v>43792.760416666599</c:v>
                </c:pt>
                <c:pt idx="41345">
                  <c:v>43792.78125</c:v>
                </c:pt>
                <c:pt idx="41346">
                  <c:v>43792.802083333401</c:v>
                </c:pt>
                <c:pt idx="41347">
                  <c:v>43792.822916666599</c:v>
                </c:pt>
                <c:pt idx="41348">
                  <c:v>43792.84375</c:v>
                </c:pt>
                <c:pt idx="41349">
                  <c:v>43792.864583333401</c:v>
                </c:pt>
                <c:pt idx="41350">
                  <c:v>43792.885416666599</c:v>
                </c:pt>
                <c:pt idx="41351">
                  <c:v>43792.90625</c:v>
                </c:pt>
                <c:pt idx="41352">
                  <c:v>43792.927083333401</c:v>
                </c:pt>
                <c:pt idx="41353">
                  <c:v>43792.947916666599</c:v>
                </c:pt>
                <c:pt idx="41354">
                  <c:v>43792.96875</c:v>
                </c:pt>
                <c:pt idx="41355">
                  <c:v>43792.989583333401</c:v>
                </c:pt>
                <c:pt idx="41356">
                  <c:v>43793.010416666599</c:v>
                </c:pt>
                <c:pt idx="41357">
                  <c:v>43793.03125</c:v>
                </c:pt>
                <c:pt idx="41358">
                  <c:v>43793.052083333401</c:v>
                </c:pt>
                <c:pt idx="41359">
                  <c:v>43793.072916666599</c:v>
                </c:pt>
                <c:pt idx="41360">
                  <c:v>43793.09375</c:v>
                </c:pt>
                <c:pt idx="41361">
                  <c:v>43793.114583333401</c:v>
                </c:pt>
                <c:pt idx="41362">
                  <c:v>43793.135416666599</c:v>
                </c:pt>
                <c:pt idx="41363">
                  <c:v>43793.15625</c:v>
                </c:pt>
                <c:pt idx="41364">
                  <c:v>43793.177083333401</c:v>
                </c:pt>
                <c:pt idx="41365">
                  <c:v>43793.197916666599</c:v>
                </c:pt>
                <c:pt idx="41366">
                  <c:v>43793.21875</c:v>
                </c:pt>
                <c:pt idx="41367">
                  <c:v>43793.239583333401</c:v>
                </c:pt>
                <c:pt idx="41368">
                  <c:v>43793.260416666599</c:v>
                </c:pt>
                <c:pt idx="41369">
                  <c:v>43793.28125</c:v>
                </c:pt>
                <c:pt idx="41370">
                  <c:v>43793.302083333401</c:v>
                </c:pt>
                <c:pt idx="41371">
                  <c:v>43793.322916666599</c:v>
                </c:pt>
                <c:pt idx="41372">
                  <c:v>43793.34375</c:v>
                </c:pt>
                <c:pt idx="41373">
                  <c:v>43793.364583333401</c:v>
                </c:pt>
                <c:pt idx="41374">
                  <c:v>43793.385416666599</c:v>
                </c:pt>
                <c:pt idx="41375">
                  <c:v>43793.40625</c:v>
                </c:pt>
                <c:pt idx="41376">
                  <c:v>43793.427083333401</c:v>
                </c:pt>
                <c:pt idx="41377">
                  <c:v>43793.447916666599</c:v>
                </c:pt>
                <c:pt idx="41378">
                  <c:v>43793.46875</c:v>
                </c:pt>
                <c:pt idx="41379">
                  <c:v>43793.489583333401</c:v>
                </c:pt>
                <c:pt idx="41380">
                  <c:v>43793.510416666599</c:v>
                </c:pt>
                <c:pt idx="41381">
                  <c:v>43793.53125</c:v>
                </c:pt>
                <c:pt idx="41382">
                  <c:v>43793.552083333401</c:v>
                </c:pt>
                <c:pt idx="41383">
                  <c:v>43793.572916666599</c:v>
                </c:pt>
                <c:pt idx="41384">
                  <c:v>43793.59375</c:v>
                </c:pt>
                <c:pt idx="41385">
                  <c:v>43793.614583333401</c:v>
                </c:pt>
                <c:pt idx="41386">
                  <c:v>43793.635416666599</c:v>
                </c:pt>
                <c:pt idx="41387">
                  <c:v>43793.65625</c:v>
                </c:pt>
                <c:pt idx="41388">
                  <c:v>43793.677083333401</c:v>
                </c:pt>
                <c:pt idx="41389">
                  <c:v>43793.697916666599</c:v>
                </c:pt>
                <c:pt idx="41390">
                  <c:v>43793.71875</c:v>
                </c:pt>
                <c:pt idx="41391">
                  <c:v>43793.739583333401</c:v>
                </c:pt>
                <c:pt idx="41392">
                  <c:v>43793.760416666599</c:v>
                </c:pt>
                <c:pt idx="41393">
                  <c:v>43793.78125</c:v>
                </c:pt>
                <c:pt idx="41394">
                  <c:v>43793.802083333401</c:v>
                </c:pt>
                <c:pt idx="41395">
                  <c:v>43793.822916666599</c:v>
                </c:pt>
                <c:pt idx="41396">
                  <c:v>43793.84375</c:v>
                </c:pt>
                <c:pt idx="41397">
                  <c:v>43793.864583333401</c:v>
                </c:pt>
                <c:pt idx="41398">
                  <c:v>43793.885416666599</c:v>
                </c:pt>
                <c:pt idx="41399">
                  <c:v>43793.90625</c:v>
                </c:pt>
                <c:pt idx="41400">
                  <c:v>43793.927083333401</c:v>
                </c:pt>
                <c:pt idx="41401">
                  <c:v>43793.947916666599</c:v>
                </c:pt>
                <c:pt idx="41402">
                  <c:v>43793.96875</c:v>
                </c:pt>
                <c:pt idx="41403">
                  <c:v>43793.989583333401</c:v>
                </c:pt>
                <c:pt idx="41404">
                  <c:v>43794.010416666599</c:v>
                </c:pt>
                <c:pt idx="41405">
                  <c:v>43794.03125</c:v>
                </c:pt>
                <c:pt idx="41406">
                  <c:v>43794.052083333401</c:v>
                </c:pt>
                <c:pt idx="41407">
                  <c:v>43794.072916666599</c:v>
                </c:pt>
                <c:pt idx="41408">
                  <c:v>43794.09375</c:v>
                </c:pt>
                <c:pt idx="41409">
                  <c:v>43794.114583333401</c:v>
                </c:pt>
                <c:pt idx="41410">
                  <c:v>43794.135416666599</c:v>
                </c:pt>
                <c:pt idx="41411">
                  <c:v>43794.15625</c:v>
                </c:pt>
                <c:pt idx="41412">
                  <c:v>43794.177083333401</c:v>
                </c:pt>
                <c:pt idx="41413">
                  <c:v>43794.197916666599</c:v>
                </c:pt>
                <c:pt idx="41414">
                  <c:v>43794.21875</c:v>
                </c:pt>
                <c:pt idx="41415">
                  <c:v>43794.239583333401</c:v>
                </c:pt>
                <c:pt idx="41416">
                  <c:v>43794.260416666599</c:v>
                </c:pt>
                <c:pt idx="41417">
                  <c:v>43794.28125</c:v>
                </c:pt>
                <c:pt idx="41418">
                  <c:v>43794.302083333401</c:v>
                </c:pt>
                <c:pt idx="41419">
                  <c:v>43794.322916666599</c:v>
                </c:pt>
                <c:pt idx="41420">
                  <c:v>43794.34375</c:v>
                </c:pt>
                <c:pt idx="41421">
                  <c:v>43794.364583333401</c:v>
                </c:pt>
                <c:pt idx="41422">
                  <c:v>43794.385416666599</c:v>
                </c:pt>
                <c:pt idx="41423">
                  <c:v>43794.40625</c:v>
                </c:pt>
                <c:pt idx="41424">
                  <c:v>43794.427083333401</c:v>
                </c:pt>
                <c:pt idx="41425">
                  <c:v>43794.447916666599</c:v>
                </c:pt>
                <c:pt idx="41426">
                  <c:v>43794.46875</c:v>
                </c:pt>
                <c:pt idx="41427">
                  <c:v>43794.489583333401</c:v>
                </c:pt>
                <c:pt idx="41428">
                  <c:v>43794.510416666599</c:v>
                </c:pt>
                <c:pt idx="41429">
                  <c:v>43794.53125</c:v>
                </c:pt>
                <c:pt idx="41430">
                  <c:v>43794.552083333401</c:v>
                </c:pt>
                <c:pt idx="41431">
                  <c:v>43794.572916666599</c:v>
                </c:pt>
                <c:pt idx="41432">
                  <c:v>43794.59375</c:v>
                </c:pt>
                <c:pt idx="41433">
                  <c:v>43794.614583333401</c:v>
                </c:pt>
                <c:pt idx="41434">
                  <c:v>43794.635416666599</c:v>
                </c:pt>
                <c:pt idx="41435">
                  <c:v>43794.65625</c:v>
                </c:pt>
                <c:pt idx="41436">
                  <c:v>43794.677083333401</c:v>
                </c:pt>
                <c:pt idx="41437">
                  <c:v>43794.697916666599</c:v>
                </c:pt>
                <c:pt idx="41438">
                  <c:v>43794.71875</c:v>
                </c:pt>
                <c:pt idx="41439">
                  <c:v>43794.739583333401</c:v>
                </c:pt>
                <c:pt idx="41440">
                  <c:v>43794.760416666599</c:v>
                </c:pt>
                <c:pt idx="41441">
                  <c:v>43794.78125</c:v>
                </c:pt>
                <c:pt idx="41442">
                  <c:v>43794.802083333401</c:v>
                </c:pt>
                <c:pt idx="41443">
                  <c:v>43794.822916666599</c:v>
                </c:pt>
                <c:pt idx="41444">
                  <c:v>43794.84375</c:v>
                </c:pt>
                <c:pt idx="41445">
                  <c:v>43794.864583333401</c:v>
                </c:pt>
                <c:pt idx="41446">
                  <c:v>43794.885416666599</c:v>
                </c:pt>
                <c:pt idx="41447">
                  <c:v>43794.90625</c:v>
                </c:pt>
                <c:pt idx="41448">
                  <c:v>43794.927083333401</c:v>
                </c:pt>
                <c:pt idx="41449">
                  <c:v>43794.947916666599</c:v>
                </c:pt>
                <c:pt idx="41450">
                  <c:v>43794.96875</c:v>
                </c:pt>
                <c:pt idx="41451">
                  <c:v>43794.989583333401</c:v>
                </c:pt>
                <c:pt idx="41452">
                  <c:v>43795.010416666599</c:v>
                </c:pt>
                <c:pt idx="41453">
                  <c:v>43795.03125</c:v>
                </c:pt>
                <c:pt idx="41454">
                  <c:v>43795.052083333401</c:v>
                </c:pt>
                <c:pt idx="41455">
                  <c:v>43795.072916666599</c:v>
                </c:pt>
                <c:pt idx="41456">
                  <c:v>43795.09375</c:v>
                </c:pt>
                <c:pt idx="41457">
                  <c:v>43795.114583333401</c:v>
                </c:pt>
                <c:pt idx="41458">
                  <c:v>43795.135416666599</c:v>
                </c:pt>
                <c:pt idx="41459">
                  <c:v>43795.15625</c:v>
                </c:pt>
                <c:pt idx="41460">
                  <c:v>43795.177083333401</c:v>
                </c:pt>
                <c:pt idx="41461">
                  <c:v>43795.197916666599</c:v>
                </c:pt>
                <c:pt idx="41462">
                  <c:v>43795.21875</c:v>
                </c:pt>
                <c:pt idx="41463">
                  <c:v>43795.239583333401</c:v>
                </c:pt>
                <c:pt idx="41464">
                  <c:v>43795.260416666599</c:v>
                </c:pt>
                <c:pt idx="41465">
                  <c:v>43795.28125</c:v>
                </c:pt>
                <c:pt idx="41466">
                  <c:v>43795.302083333401</c:v>
                </c:pt>
                <c:pt idx="41467">
                  <c:v>43795.322916666599</c:v>
                </c:pt>
                <c:pt idx="41468">
                  <c:v>43795.34375</c:v>
                </c:pt>
                <c:pt idx="41469">
                  <c:v>43795.364583333401</c:v>
                </c:pt>
                <c:pt idx="41470">
                  <c:v>43795.385416666599</c:v>
                </c:pt>
                <c:pt idx="41471">
                  <c:v>43795.40625</c:v>
                </c:pt>
                <c:pt idx="41472">
                  <c:v>43795.427083333401</c:v>
                </c:pt>
                <c:pt idx="41473">
                  <c:v>43795.447916666599</c:v>
                </c:pt>
                <c:pt idx="41474">
                  <c:v>43795.46875</c:v>
                </c:pt>
                <c:pt idx="41475">
                  <c:v>43795.489583333401</c:v>
                </c:pt>
                <c:pt idx="41476">
                  <c:v>43795.510416666599</c:v>
                </c:pt>
                <c:pt idx="41477">
                  <c:v>43795.53125</c:v>
                </c:pt>
                <c:pt idx="41478">
                  <c:v>43795.552083333401</c:v>
                </c:pt>
                <c:pt idx="41479">
                  <c:v>43795.572916666599</c:v>
                </c:pt>
                <c:pt idx="41480">
                  <c:v>43795.59375</c:v>
                </c:pt>
                <c:pt idx="41481">
                  <c:v>43795.614583333401</c:v>
                </c:pt>
                <c:pt idx="41482">
                  <c:v>43795.635416666599</c:v>
                </c:pt>
                <c:pt idx="41483">
                  <c:v>43795.65625</c:v>
                </c:pt>
                <c:pt idx="41484">
                  <c:v>43795.677083333401</c:v>
                </c:pt>
                <c:pt idx="41485">
                  <c:v>43795.697916666599</c:v>
                </c:pt>
                <c:pt idx="41486">
                  <c:v>43795.71875</c:v>
                </c:pt>
                <c:pt idx="41487">
                  <c:v>43795.739583333401</c:v>
                </c:pt>
                <c:pt idx="41488">
                  <c:v>43795.760416666599</c:v>
                </c:pt>
                <c:pt idx="41489">
                  <c:v>43795.78125</c:v>
                </c:pt>
                <c:pt idx="41490">
                  <c:v>43795.802083333401</c:v>
                </c:pt>
                <c:pt idx="41491">
                  <c:v>43795.822916666599</c:v>
                </c:pt>
                <c:pt idx="41492">
                  <c:v>43795.84375</c:v>
                </c:pt>
                <c:pt idx="41493">
                  <c:v>43795.864583333401</c:v>
                </c:pt>
                <c:pt idx="41494">
                  <c:v>43795.885416666599</c:v>
                </c:pt>
                <c:pt idx="41495">
                  <c:v>43795.90625</c:v>
                </c:pt>
                <c:pt idx="41496">
                  <c:v>43795.927083333401</c:v>
                </c:pt>
                <c:pt idx="41497">
                  <c:v>43795.947916666599</c:v>
                </c:pt>
                <c:pt idx="41498">
                  <c:v>43795.96875</c:v>
                </c:pt>
                <c:pt idx="41499">
                  <c:v>43795.989583333401</c:v>
                </c:pt>
                <c:pt idx="41500">
                  <c:v>43796.010416666599</c:v>
                </c:pt>
                <c:pt idx="41501">
                  <c:v>43796.03125</c:v>
                </c:pt>
                <c:pt idx="41502">
                  <c:v>43796.052083333401</c:v>
                </c:pt>
                <c:pt idx="41503">
                  <c:v>43796.072916666599</c:v>
                </c:pt>
                <c:pt idx="41504">
                  <c:v>43796.09375</c:v>
                </c:pt>
                <c:pt idx="41505">
                  <c:v>43796.114583333401</c:v>
                </c:pt>
                <c:pt idx="41506">
                  <c:v>43796.135416666599</c:v>
                </c:pt>
                <c:pt idx="41507">
                  <c:v>43796.15625</c:v>
                </c:pt>
                <c:pt idx="41508">
                  <c:v>43796.177083333401</c:v>
                </c:pt>
                <c:pt idx="41509">
                  <c:v>43796.197916666599</c:v>
                </c:pt>
                <c:pt idx="41510">
                  <c:v>43796.21875</c:v>
                </c:pt>
                <c:pt idx="41511">
                  <c:v>43796.239583333401</c:v>
                </c:pt>
                <c:pt idx="41512">
                  <c:v>43796.260416666599</c:v>
                </c:pt>
                <c:pt idx="41513">
                  <c:v>43796.28125</c:v>
                </c:pt>
                <c:pt idx="41514">
                  <c:v>43796.302083333401</c:v>
                </c:pt>
                <c:pt idx="41515">
                  <c:v>43796.322916666599</c:v>
                </c:pt>
                <c:pt idx="41516">
                  <c:v>43796.34375</c:v>
                </c:pt>
                <c:pt idx="41517">
                  <c:v>43796.364583333401</c:v>
                </c:pt>
                <c:pt idx="41518">
                  <c:v>43796.385416666599</c:v>
                </c:pt>
                <c:pt idx="41519">
                  <c:v>43796.40625</c:v>
                </c:pt>
                <c:pt idx="41520">
                  <c:v>43796.427083333401</c:v>
                </c:pt>
                <c:pt idx="41521">
                  <c:v>43796.447916666599</c:v>
                </c:pt>
                <c:pt idx="41522">
                  <c:v>43796.46875</c:v>
                </c:pt>
                <c:pt idx="41523">
                  <c:v>43796.489583333401</c:v>
                </c:pt>
                <c:pt idx="41524">
                  <c:v>43796.510416666599</c:v>
                </c:pt>
                <c:pt idx="41525">
                  <c:v>43796.53125</c:v>
                </c:pt>
                <c:pt idx="41526">
                  <c:v>43796.552083333401</c:v>
                </c:pt>
                <c:pt idx="41527">
                  <c:v>43796.572916666599</c:v>
                </c:pt>
                <c:pt idx="41528">
                  <c:v>43796.59375</c:v>
                </c:pt>
                <c:pt idx="41529">
                  <c:v>43796.614583333401</c:v>
                </c:pt>
                <c:pt idx="41530">
                  <c:v>43796.635416666599</c:v>
                </c:pt>
                <c:pt idx="41531">
                  <c:v>43796.65625</c:v>
                </c:pt>
                <c:pt idx="41532">
                  <c:v>43796.677083333401</c:v>
                </c:pt>
                <c:pt idx="41533">
                  <c:v>43796.697916666599</c:v>
                </c:pt>
                <c:pt idx="41534">
                  <c:v>43796.71875</c:v>
                </c:pt>
                <c:pt idx="41535">
                  <c:v>43796.739583333401</c:v>
                </c:pt>
                <c:pt idx="41536">
                  <c:v>43796.760416666599</c:v>
                </c:pt>
                <c:pt idx="41537">
                  <c:v>43796.78125</c:v>
                </c:pt>
                <c:pt idx="41538">
                  <c:v>43796.802083333401</c:v>
                </c:pt>
                <c:pt idx="41539">
                  <c:v>43796.822916666599</c:v>
                </c:pt>
                <c:pt idx="41540">
                  <c:v>43796.84375</c:v>
                </c:pt>
                <c:pt idx="41541">
                  <c:v>43796.864583333401</c:v>
                </c:pt>
                <c:pt idx="41542">
                  <c:v>43796.885416666599</c:v>
                </c:pt>
                <c:pt idx="41543">
                  <c:v>43796.90625</c:v>
                </c:pt>
                <c:pt idx="41544">
                  <c:v>43796.927083333401</c:v>
                </c:pt>
                <c:pt idx="41545">
                  <c:v>43796.947916666599</c:v>
                </c:pt>
                <c:pt idx="41546">
                  <c:v>43796.96875</c:v>
                </c:pt>
                <c:pt idx="41547">
                  <c:v>43796.989583333401</c:v>
                </c:pt>
                <c:pt idx="41548">
                  <c:v>43797.010416666599</c:v>
                </c:pt>
                <c:pt idx="41549">
                  <c:v>43797.03125</c:v>
                </c:pt>
                <c:pt idx="41550">
                  <c:v>43797.052083333401</c:v>
                </c:pt>
                <c:pt idx="41551">
                  <c:v>43797.072916666599</c:v>
                </c:pt>
                <c:pt idx="41552">
                  <c:v>43797.09375</c:v>
                </c:pt>
                <c:pt idx="41553">
                  <c:v>43797.114583333401</c:v>
                </c:pt>
                <c:pt idx="41554">
                  <c:v>43797.135416666599</c:v>
                </c:pt>
                <c:pt idx="41555">
                  <c:v>43797.15625</c:v>
                </c:pt>
                <c:pt idx="41556">
                  <c:v>43797.177083333401</c:v>
                </c:pt>
                <c:pt idx="41557">
                  <c:v>43797.197916666599</c:v>
                </c:pt>
                <c:pt idx="41558">
                  <c:v>43797.21875</c:v>
                </c:pt>
                <c:pt idx="41559">
                  <c:v>43797.239583333401</c:v>
                </c:pt>
                <c:pt idx="41560">
                  <c:v>43797.260416666599</c:v>
                </c:pt>
                <c:pt idx="41561">
                  <c:v>43797.28125</c:v>
                </c:pt>
                <c:pt idx="41562">
                  <c:v>43797.302083333401</c:v>
                </c:pt>
                <c:pt idx="41563">
                  <c:v>43797.322916666599</c:v>
                </c:pt>
                <c:pt idx="41564">
                  <c:v>43797.34375</c:v>
                </c:pt>
                <c:pt idx="41565">
                  <c:v>43797.364583333401</c:v>
                </c:pt>
                <c:pt idx="41566">
                  <c:v>43797.385416666599</c:v>
                </c:pt>
                <c:pt idx="41567">
                  <c:v>43797.40625</c:v>
                </c:pt>
                <c:pt idx="41568">
                  <c:v>43797.427083333401</c:v>
                </c:pt>
                <c:pt idx="41569">
                  <c:v>43797.447916666599</c:v>
                </c:pt>
                <c:pt idx="41570">
                  <c:v>43797.46875</c:v>
                </c:pt>
                <c:pt idx="41571">
                  <c:v>43797.489583333401</c:v>
                </c:pt>
                <c:pt idx="41572">
                  <c:v>43797.510416666599</c:v>
                </c:pt>
                <c:pt idx="41573">
                  <c:v>43797.53125</c:v>
                </c:pt>
                <c:pt idx="41574">
                  <c:v>43797.552083333401</c:v>
                </c:pt>
                <c:pt idx="41575">
                  <c:v>43797.572916666599</c:v>
                </c:pt>
                <c:pt idx="41576">
                  <c:v>43797.59375</c:v>
                </c:pt>
                <c:pt idx="41577">
                  <c:v>43797.614583333401</c:v>
                </c:pt>
                <c:pt idx="41578">
                  <c:v>43797.635416666599</c:v>
                </c:pt>
                <c:pt idx="41579">
                  <c:v>43797.65625</c:v>
                </c:pt>
                <c:pt idx="41580">
                  <c:v>43797.677083333401</c:v>
                </c:pt>
                <c:pt idx="41581">
                  <c:v>43797.697916666599</c:v>
                </c:pt>
                <c:pt idx="41582">
                  <c:v>43797.71875</c:v>
                </c:pt>
                <c:pt idx="41583">
                  <c:v>43797.739583333401</c:v>
                </c:pt>
                <c:pt idx="41584">
                  <c:v>43797.760416666599</c:v>
                </c:pt>
                <c:pt idx="41585">
                  <c:v>43797.78125</c:v>
                </c:pt>
                <c:pt idx="41586">
                  <c:v>43797.802083333401</c:v>
                </c:pt>
                <c:pt idx="41587">
                  <c:v>43797.822916666599</c:v>
                </c:pt>
                <c:pt idx="41588">
                  <c:v>43797.84375</c:v>
                </c:pt>
                <c:pt idx="41589">
                  <c:v>43797.864583333401</c:v>
                </c:pt>
                <c:pt idx="41590">
                  <c:v>43797.885416666599</c:v>
                </c:pt>
                <c:pt idx="41591">
                  <c:v>43797.90625</c:v>
                </c:pt>
                <c:pt idx="41592">
                  <c:v>43797.927083333401</c:v>
                </c:pt>
                <c:pt idx="41593">
                  <c:v>43797.947916666599</c:v>
                </c:pt>
                <c:pt idx="41594">
                  <c:v>43797.96875</c:v>
                </c:pt>
                <c:pt idx="41595">
                  <c:v>43797.989583333401</c:v>
                </c:pt>
                <c:pt idx="41596">
                  <c:v>43798.010416666599</c:v>
                </c:pt>
                <c:pt idx="41597">
                  <c:v>43798.03125</c:v>
                </c:pt>
                <c:pt idx="41598">
                  <c:v>43798.052083333401</c:v>
                </c:pt>
                <c:pt idx="41599">
                  <c:v>43798.072916666599</c:v>
                </c:pt>
                <c:pt idx="41600">
                  <c:v>43798.09375</c:v>
                </c:pt>
                <c:pt idx="41601">
                  <c:v>43798.114583333401</c:v>
                </c:pt>
                <c:pt idx="41602">
                  <c:v>43798.135416666599</c:v>
                </c:pt>
                <c:pt idx="41603">
                  <c:v>43798.15625</c:v>
                </c:pt>
                <c:pt idx="41604">
                  <c:v>43798.177083333401</c:v>
                </c:pt>
                <c:pt idx="41605">
                  <c:v>43798.197916666599</c:v>
                </c:pt>
                <c:pt idx="41606">
                  <c:v>43798.21875</c:v>
                </c:pt>
                <c:pt idx="41607">
                  <c:v>43798.239583333401</c:v>
                </c:pt>
                <c:pt idx="41608">
                  <c:v>43798.260416666599</c:v>
                </c:pt>
                <c:pt idx="41609">
                  <c:v>43798.28125</c:v>
                </c:pt>
                <c:pt idx="41610">
                  <c:v>43798.302083333401</c:v>
                </c:pt>
                <c:pt idx="41611">
                  <c:v>43798.322916666599</c:v>
                </c:pt>
                <c:pt idx="41612">
                  <c:v>43798.34375</c:v>
                </c:pt>
                <c:pt idx="41613">
                  <c:v>43798.364583333401</c:v>
                </c:pt>
                <c:pt idx="41614">
                  <c:v>43798.385416666599</c:v>
                </c:pt>
                <c:pt idx="41615">
                  <c:v>43798.40625</c:v>
                </c:pt>
                <c:pt idx="41616">
                  <c:v>43798.427083333401</c:v>
                </c:pt>
                <c:pt idx="41617">
                  <c:v>43798.447916666599</c:v>
                </c:pt>
                <c:pt idx="41618">
                  <c:v>43798.46875</c:v>
                </c:pt>
                <c:pt idx="41619">
                  <c:v>43798.489583333401</c:v>
                </c:pt>
                <c:pt idx="41620">
                  <c:v>43798.510416666599</c:v>
                </c:pt>
                <c:pt idx="41621">
                  <c:v>43798.53125</c:v>
                </c:pt>
                <c:pt idx="41622">
                  <c:v>43798.552083333401</c:v>
                </c:pt>
                <c:pt idx="41623">
                  <c:v>43798.572916666599</c:v>
                </c:pt>
                <c:pt idx="41624">
                  <c:v>43798.59375</c:v>
                </c:pt>
                <c:pt idx="41625">
                  <c:v>43798.614583333401</c:v>
                </c:pt>
                <c:pt idx="41626">
                  <c:v>43798.635416666599</c:v>
                </c:pt>
                <c:pt idx="41627">
                  <c:v>43798.65625</c:v>
                </c:pt>
                <c:pt idx="41628">
                  <c:v>43798.677083333401</c:v>
                </c:pt>
                <c:pt idx="41629">
                  <c:v>43798.697916666599</c:v>
                </c:pt>
                <c:pt idx="41630">
                  <c:v>43798.71875</c:v>
                </c:pt>
                <c:pt idx="41631">
                  <c:v>43798.739583333401</c:v>
                </c:pt>
                <c:pt idx="41632">
                  <c:v>43798.760416666599</c:v>
                </c:pt>
                <c:pt idx="41633">
                  <c:v>43798.78125</c:v>
                </c:pt>
                <c:pt idx="41634">
                  <c:v>43798.802083333401</c:v>
                </c:pt>
                <c:pt idx="41635">
                  <c:v>43798.822916666599</c:v>
                </c:pt>
                <c:pt idx="41636">
                  <c:v>43798.84375</c:v>
                </c:pt>
                <c:pt idx="41637">
                  <c:v>43798.864583333401</c:v>
                </c:pt>
                <c:pt idx="41638">
                  <c:v>43798.885416666599</c:v>
                </c:pt>
                <c:pt idx="41639">
                  <c:v>43798.90625</c:v>
                </c:pt>
                <c:pt idx="41640">
                  <c:v>43798.927083333401</c:v>
                </c:pt>
                <c:pt idx="41641">
                  <c:v>43798.947916666599</c:v>
                </c:pt>
                <c:pt idx="41642">
                  <c:v>43798.96875</c:v>
                </c:pt>
                <c:pt idx="41643">
                  <c:v>43798.989583333401</c:v>
                </c:pt>
                <c:pt idx="41644">
                  <c:v>43799.010416666599</c:v>
                </c:pt>
                <c:pt idx="41645">
                  <c:v>43799.03125</c:v>
                </c:pt>
                <c:pt idx="41646">
                  <c:v>43799.052083333401</c:v>
                </c:pt>
                <c:pt idx="41647">
                  <c:v>43799.072916666599</c:v>
                </c:pt>
                <c:pt idx="41648">
                  <c:v>43799.09375</c:v>
                </c:pt>
                <c:pt idx="41649">
                  <c:v>43799.114583333401</c:v>
                </c:pt>
                <c:pt idx="41650">
                  <c:v>43799.135416666599</c:v>
                </c:pt>
                <c:pt idx="41651">
                  <c:v>43799.15625</c:v>
                </c:pt>
                <c:pt idx="41652">
                  <c:v>43799.177083333401</c:v>
                </c:pt>
                <c:pt idx="41653">
                  <c:v>43799.197916666599</c:v>
                </c:pt>
                <c:pt idx="41654">
                  <c:v>43799.21875</c:v>
                </c:pt>
                <c:pt idx="41655">
                  <c:v>43799.239583333401</c:v>
                </c:pt>
                <c:pt idx="41656">
                  <c:v>43799.260416666599</c:v>
                </c:pt>
                <c:pt idx="41657">
                  <c:v>43799.28125</c:v>
                </c:pt>
                <c:pt idx="41658">
                  <c:v>43799.302083333401</c:v>
                </c:pt>
                <c:pt idx="41659">
                  <c:v>43799.322916666599</c:v>
                </c:pt>
                <c:pt idx="41660">
                  <c:v>43799.34375</c:v>
                </c:pt>
                <c:pt idx="41661">
                  <c:v>43799.364583333401</c:v>
                </c:pt>
                <c:pt idx="41662">
                  <c:v>43799.385416666599</c:v>
                </c:pt>
                <c:pt idx="41663">
                  <c:v>43799.40625</c:v>
                </c:pt>
                <c:pt idx="41664">
                  <c:v>43799.427083333401</c:v>
                </c:pt>
                <c:pt idx="41665">
                  <c:v>43799.447916666599</c:v>
                </c:pt>
                <c:pt idx="41666">
                  <c:v>43799.46875</c:v>
                </c:pt>
                <c:pt idx="41667">
                  <c:v>43799.489583333401</c:v>
                </c:pt>
                <c:pt idx="41668">
                  <c:v>43799.510416666599</c:v>
                </c:pt>
                <c:pt idx="41669">
                  <c:v>43799.53125</c:v>
                </c:pt>
                <c:pt idx="41670">
                  <c:v>43799.552083333401</c:v>
                </c:pt>
                <c:pt idx="41671">
                  <c:v>43799.572916666599</c:v>
                </c:pt>
                <c:pt idx="41672">
                  <c:v>43799.59375</c:v>
                </c:pt>
                <c:pt idx="41673">
                  <c:v>43799.614583333401</c:v>
                </c:pt>
                <c:pt idx="41674">
                  <c:v>43799.635416666599</c:v>
                </c:pt>
                <c:pt idx="41675">
                  <c:v>43799.65625</c:v>
                </c:pt>
                <c:pt idx="41676">
                  <c:v>43799.677083333401</c:v>
                </c:pt>
                <c:pt idx="41677">
                  <c:v>43799.697916666599</c:v>
                </c:pt>
                <c:pt idx="41678">
                  <c:v>43799.71875</c:v>
                </c:pt>
                <c:pt idx="41679">
                  <c:v>43799.739583333401</c:v>
                </c:pt>
                <c:pt idx="41680">
                  <c:v>43799.760416666599</c:v>
                </c:pt>
                <c:pt idx="41681">
                  <c:v>43799.78125</c:v>
                </c:pt>
                <c:pt idx="41682">
                  <c:v>43799.802083333401</c:v>
                </c:pt>
                <c:pt idx="41683">
                  <c:v>43799.822916666599</c:v>
                </c:pt>
                <c:pt idx="41684">
                  <c:v>43799.84375</c:v>
                </c:pt>
                <c:pt idx="41685">
                  <c:v>43799.864583333401</c:v>
                </c:pt>
                <c:pt idx="41686">
                  <c:v>43799.885416666599</c:v>
                </c:pt>
                <c:pt idx="41687">
                  <c:v>43799.90625</c:v>
                </c:pt>
                <c:pt idx="41688">
                  <c:v>43799.927083333401</c:v>
                </c:pt>
                <c:pt idx="41689">
                  <c:v>43799.947916666599</c:v>
                </c:pt>
                <c:pt idx="41690">
                  <c:v>43799.96875</c:v>
                </c:pt>
                <c:pt idx="41691">
                  <c:v>43799.989583333401</c:v>
                </c:pt>
                <c:pt idx="41692">
                  <c:v>43800.010416666599</c:v>
                </c:pt>
                <c:pt idx="41693">
                  <c:v>43800.03125</c:v>
                </c:pt>
                <c:pt idx="41694">
                  <c:v>43800.052083333401</c:v>
                </c:pt>
                <c:pt idx="41695">
                  <c:v>43800.072916666599</c:v>
                </c:pt>
                <c:pt idx="41696">
                  <c:v>43800.09375</c:v>
                </c:pt>
                <c:pt idx="41697">
                  <c:v>43800.114583333401</c:v>
                </c:pt>
                <c:pt idx="41698">
                  <c:v>43800.135416666599</c:v>
                </c:pt>
                <c:pt idx="41699">
                  <c:v>43800.15625</c:v>
                </c:pt>
                <c:pt idx="41700">
                  <c:v>43800.177083333401</c:v>
                </c:pt>
                <c:pt idx="41701">
                  <c:v>43800.197916666599</c:v>
                </c:pt>
                <c:pt idx="41702">
                  <c:v>43800.21875</c:v>
                </c:pt>
                <c:pt idx="41703">
                  <c:v>43800.239583333401</c:v>
                </c:pt>
                <c:pt idx="41704">
                  <c:v>43800.260416666599</c:v>
                </c:pt>
                <c:pt idx="41705">
                  <c:v>43800.28125</c:v>
                </c:pt>
                <c:pt idx="41706">
                  <c:v>43800.302083333401</c:v>
                </c:pt>
                <c:pt idx="41707">
                  <c:v>43800.322916666599</c:v>
                </c:pt>
                <c:pt idx="41708">
                  <c:v>43800.34375</c:v>
                </c:pt>
                <c:pt idx="41709">
                  <c:v>43800.364583333401</c:v>
                </c:pt>
                <c:pt idx="41710">
                  <c:v>43800.385416666599</c:v>
                </c:pt>
                <c:pt idx="41711">
                  <c:v>43800.40625</c:v>
                </c:pt>
                <c:pt idx="41712">
                  <c:v>43800.427083333401</c:v>
                </c:pt>
                <c:pt idx="41713">
                  <c:v>43800.447916666599</c:v>
                </c:pt>
                <c:pt idx="41714">
                  <c:v>43800.46875</c:v>
                </c:pt>
                <c:pt idx="41715">
                  <c:v>43800.489583333401</c:v>
                </c:pt>
                <c:pt idx="41716">
                  <c:v>43800.510416666599</c:v>
                </c:pt>
                <c:pt idx="41717">
                  <c:v>43800.53125</c:v>
                </c:pt>
                <c:pt idx="41718">
                  <c:v>43800.552083333401</c:v>
                </c:pt>
                <c:pt idx="41719">
                  <c:v>43800.572916666599</c:v>
                </c:pt>
                <c:pt idx="41720">
                  <c:v>43800.59375</c:v>
                </c:pt>
                <c:pt idx="41721">
                  <c:v>43800.614583333401</c:v>
                </c:pt>
                <c:pt idx="41722">
                  <c:v>43800.635416666599</c:v>
                </c:pt>
                <c:pt idx="41723">
                  <c:v>43800.65625</c:v>
                </c:pt>
                <c:pt idx="41724">
                  <c:v>43800.677083333401</c:v>
                </c:pt>
                <c:pt idx="41725">
                  <c:v>43800.697916666599</c:v>
                </c:pt>
                <c:pt idx="41726">
                  <c:v>43800.71875</c:v>
                </c:pt>
                <c:pt idx="41727">
                  <c:v>43800.739583333401</c:v>
                </c:pt>
                <c:pt idx="41728">
                  <c:v>43800.760416666599</c:v>
                </c:pt>
                <c:pt idx="41729">
                  <c:v>43800.78125</c:v>
                </c:pt>
                <c:pt idx="41730">
                  <c:v>43800.802083333401</c:v>
                </c:pt>
                <c:pt idx="41731">
                  <c:v>43800.822916666599</c:v>
                </c:pt>
                <c:pt idx="41732">
                  <c:v>43800.84375</c:v>
                </c:pt>
                <c:pt idx="41733">
                  <c:v>43800.864583333401</c:v>
                </c:pt>
                <c:pt idx="41734">
                  <c:v>43800.885416666599</c:v>
                </c:pt>
                <c:pt idx="41735">
                  <c:v>43800.90625</c:v>
                </c:pt>
                <c:pt idx="41736">
                  <c:v>43800.927083333401</c:v>
                </c:pt>
                <c:pt idx="41737">
                  <c:v>43800.947916666599</c:v>
                </c:pt>
                <c:pt idx="41738">
                  <c:v>43800.96875</c:v>
                </c:pt>
                <c:pt idx="41739">
                  <c:v>43800.989583333401</c:v>
                </c:pt>
                <c:pt idx="41740">
                  <c:v>43801.010416666599</c:v>
                </c:pt>
                <c:pt idx="41741">
                  <c:v>43801.03125</c:v>
                </c:pt>
                <c:pt idx="41742">
                  <c:v>43801.052083333401</c:v>
                </c:pt>
                <c:pt idx="41743">
                  <c:v>43801.072916666599</c:v>
                </c:pt>
                <c:pt idx="41744">
                  <c:v>43801.09375</c:v>
                </c:pt>
                <c:pt idx="41745">
                  <c:v>43801.114583333401</c:v>
                </c:pt>
                <c:pt idx="41746">
                  <c:v>43801.135416666599</c:v>
                </c:pt>
                <c:pt idx="41747">
                  <c:v>43801.15625</c:v>
                </c:pt>
                <c:pt idx="41748">
                  <c:v>43801.177083333401</c:v>
                </c:pt>
                <c:pt idx="41749">
                  <c:v>43801.197916666599</c:v>
                </c:pt>
                <c:pt idx="41750">
                  <c:v>43801.21875</c:v>
                </c:pt>
                <c:pt idx="41751">
                  <c:v>43801.239583333401</c:v>
                </c:pt>
                <c:pt idx="41752">
                  <c:v>43801.260416666599</c:v>
                </c:pt>
                <c:pt idx="41753">
                  <c:v>43801.28125</c:v>
                </c:pt>
                <c:pt idx="41754">
                  <c:v>43801.302083333401</c:v>
                </c:pt>
                <c:pt idx="41755">
                  <c:v>43801.322916666599</c:v>
                </c:pt>
                <c:pt idx="41756">
                  <c:v>43801.34375</c:v>
                </c:pt>
                <c:pt idx="41757">
                  <c:v>43801.364583333401</c:v>
                </c:pt>
                <c:pt idx="41758">
                  <c:v>43801.385416666599</c:v>
                </c:pt>
                <c:pt idx="41759">
                  <c:v>43801.40625</c:v>
                </c:pt>
                <c:pt idx="41760">
                  <c:v>43801.427083333401</c:v>
                </c:pt>
                <c:pt idx="41761">
                  <c:v>43801.447916666599</c:v>
                </c:pt>
                <c:pt idx="41762">
                  <c:v>43801.46875</c:v>
                </c:pt>
                <c:pt idx="41763">
                  <c:v>43801.489583333401</c:v>
                </c:pt>
                <c:pt idx="41764">
                  <c:v>43801.510416666599</c:v>
                </c:pt>
                <c:pt idx="41765">
                  <c:v>43801.53125</c:v>
                </c:pt>
                <c:pt idx="41766">
                  <c:v>43801.552083333401</c:v>
                </c:pt>
                <c:pt idx="41767">
                  <c:v>43801.572916666599</c:v>
                </c:pt>
                <c:pt idx="41768">
                  <c:v>43801.59375</c:v>
                </c:pt>
                <c:pt idx="41769">
                  <c:v>43801.614583333401</c:v>
                </c:pt>
                <c:pt idx="41770">
                  <c:v>43801.635416666599</c:v>
                </c:pt>
                <c:pt idx="41771">
                  <c:v>43801.65625</c:v>
                </c:pt>
                <c:pt idx="41772">
                  <c:v>43801.677083333401</c:v>
                </c:pt>
                <c:pt idx="41773">
                  <c:v>43801.697916666599</c:v>
                </c:pt>
                <c:pt idx="41774">
                  <c:v>43801.71875</c:v>
                </c:pt>
                <c:pt idx="41775">
                  <c:v>43801.739583333401</c:v>
                </c:pt>
                <c:pt idx="41776">
                  <c:v>43801.760416666599</c:v>
                </c:pt>
                <c:pt idx="41777">
                  <c:v>43801.78125</c:v>
                </c:pt>
                <c:pt idx="41778">
                  <c:v>43801.802083333401</c:v>
                </c:pt>
                <c:pt idx="41779">
                  <c:v>43801.822916666599</c:v>
                </c:pt>
                <c:pt idx="41780">
                  <c:v>43801.84375</c:v>
                </c:pt>
                <c:pt idx="41781">
                  <c:v>43801.864583333401</c:v>
                </c:pt>
                <c:pt idx="41782">
                  <c:v>43801.885416666599</c:v>
                </c:pt>
                <c:pt idx="41783">
                  <c:v>43801.90625</c:v>
                </c:pt>
                <c:pt idx="41784">
                  <c:v>43801.927083333401</c:v>
                </c:pt>
                <c:pt idx="41785">
                  <c:v>43801.947916666599</c:v>
                </c:pt>
                <c:pt idx="41786">
                  <c:v>43801.96875</c:v>
                </c:pt>
                <c:pt idx="41787">
                  <c:v>43801.989583333401</c:v>
                </c:pt>
                <c:pt idx="41788">
                  <c:v>43802.010416666599</c:v>
                </c:pt>
                <c:pt idx="41789">
                  <c:v>43802.03125</c:v>
                </c:pt>
                <c:pt idx="41790">
                  <c:v>43802.052083333401</c:v>
                </c:pt>
                <c:pt idx="41791">
                  <c:v>43802.072916666599</c:v>
                </c:pt>
                <c:pt idx="41792">
                  <c:v>43802.09375</c:v>
                </c:pt>
                <c:pt idx="41793">
                  <c:v>43802.114583333401</c:v>
                </c:pt>
                <c:pt idx="41794">
                  <c:v>43802.135416666599</c:v>
                </c:pt>
                <c:pt idx="41795">
                  <c:v>43802.15625</c:v>
                </c:pt>
                <c:pt idx="41796">
                  <c:v>43802.177083333401</c:v>
                </c:pt>
                <c:pt idx="41797">
                  <c:v>43802.197916666599</c:v>
                </c:pt>
                <c:pt idx="41798">
                  <c:v>43802.21875</c:v>
                </c:pt>
                <c:pt idx="41799">
                  <c:v>43802.239583333401</c:v>
                </c:pt>
                <c:pt idx="41800">
                  <c:v>43802.260416666599</c:v>
                </c:pt>
                <c:pt idx="41801">
                  <c:v>43802.28125</c:v>
                </c:pt>
                <c:pt idx="41802">
                  <c:v>43802.302083333401</c:v>
                </c:pt>
                <c:pt idx="41803">
                  <c:v>43802.322916666599</c:v>
                </c:pt>
                <c:pt idx="41804">
                  <c:v>43802.34375</c:v>
                </c:pt>
                <c:pt idx="41805">
                  <c:v>43802.364583333401</c:v>
                </c:pt>
                <c:pt idx="41806">
                  <c:v>43802.385416666599</c:v>
                </c:pt>
                <c:pt idx="41807">
                  <c:v>43802.40625</c:v>
                </c:pt>
                <c:pt idx="41808">
                  <c:v>43802.427083333401</c:v>
                </c:pt>
                <c:pt idx="41809">
                  <c:v>43802.447916666599</c:v>
                </c:pt>
                <c:pt idx="41810">
                  <c:v>43802.46875</c:v>
                </c:pt>
                <c:pt idx="41811">
                  <c:v>43802.489583333401</c:v>
                </c:pt>
                <c:pt idx="41812">
                  <c:v>43802.510416666599</c:v>
                </c:pt>
                <c:pt idx="41813">
                  <c:v>43802.53125</c:v>
                </c:pt>
                <c:pt idx="41814">
                  <c:v>43802.552083333401</c:v>
                </c:pt>
                <c:pt idx="41815">
                  <c:v>43802.572916666599</c:v>
                </c:pt>
                <c:pt idx="41816">
                  <c:v>43802.59375</c:v>
                </c:pt>
                <c:pt idx="41817">
                  <c:v>43802.614583333401</c:v>
                </c:pt>
                <c:pt idx="41818">
                  <c:v>43802.635416666599</c:v>
                </c:pt>
                <c:pt idx="41819">
                  <c:v>43802.65625</c:v>
                </c:pt>
                <c:pt idx="41820">
                  <c:v>43802.677083333401</c:v>
                </c:pt>
                <c:pt idx="41821">
                  <c:v>43802.697916666599</c:v>
                </c:pt>
                <c:pt idx="41822">
                  <c:v>43802.71875</c:v>
                </c:pt>
                <c:pt idx="41823">
                  <c:v>43802.739583333401</c:v>
                </c:pt>
                <c:pt idx="41824">
                  <c:v>43802.760416666599</c:v>
                </c:pt>
                <c:pt idx="41825">
                  <c:v>43802.78125</c:v>
                </c:pt>
                <c:pt idx="41826">
                  <c:v>43802.802083333401</c:v>
                </c:pt>
                <c:pt idx="41827">
                  <c:v>43802.822916666599</c:v>
                </c:pt>
                <c:pt idx="41828">
                  <c:v>43802.84375</c:v>
                </c:pt>
                <c:pt idx="41829">
                  <c:v>43802.864583333401</c:v>
                </c:pt>
                <c:pt idx="41830">
                  <c:v>43802.885416666599</c:v>
                </c:pt>
                <c:pt idx="41831">
                  <c:v>43802.90625</c:v>
                </c:pt>
                <c:pt idx="41832">
                  <c:v>43802.927083333401</c:v>
                </c:pt>
                <c:pt idx="41833">
                  <c:v>43802.947916666599</c:v>
                </c:pt>
                <c:pt idx="41834">
                  <c:v>43802.96875</c:v>
                </c:pt>
                <c:pt idx="41835">
                  <c:v>43802.989583333401</c:v>
                </c:pt>
                <c:pt idx="41836">
                  <c:v>43803.010416666599</c:v>
                </c:pt>
                <c:pt idx="41837">
                  <c:v>43803.03125</c:v>
                </c:pt>
                <c:pt idx="41838">
                  <c:v>43803.052083333401</c:v>
                </c:pt>
                <c:pt idx="41839">
                  <c:v>43803.072916666599</c:v>
                </c:pt>
                <c:pt idx="41840">
                  <c:v>43803.09375</c:v>
                </c:pt>
                <c:pt idx="41841">
                  <c:v>43803.114583333401</c:v>
                </c:pt>
                <c:pt idx="41842">
                  <c:v>43803.135416666599</c:v>
                </c:pt>
                <c:pt idx="41843">
                  <c:v>43803.15625</c:v>
                </c:pt>
                <c:pt idx="41844">
                  <c:v>43803.177083333401</c:v>
                </c:pt>
                <c:pt idx="41845">
                  <c:v>43803.197916666599</c:v>
                </c:pt>
                <c:pt idx="41846">
                  <c:v>43803.21875</c:v>
                </c:pt>
                <c:pt idx="41847">
                  <c:v>43803.239583333401</c:v>
                </c:pt>
                <c:pt idx="41848">
                  <c:v>43803.260416666599</c:v>
                </c:pt>
                <c:pt idx="41849">
                  <c:v>43803.28125</c:v>
                </c:pt>
                <c:pt idx="41850">
                  <c:v>43803.302083333401</c:v>
                </c:pt>
                <c:pt idx="41851">
                  <c:v>43803.322916666599</c:v>
                </c:pt>
                <c:pt idx="41852">
                  <c:v>43803.34375</c:v>
                </c:pt>
                <c:pt idx="41853">
                  <c:v>43803.364583333401</c:v>
                </c:pt>
                <c:pt idx="41854">
                  <c:v>43803.385416666599</c:v>
                </c:pt>
                <c:pt idx="41855">
                  <c:v>43803.40625</c:v>
                </c:pt>
                <c:pt idx="41856">
                  <c:v>43803.427083333401</c:v>
                </c:pt>
                <c:pt idx="41857">
                  <c:v>43803.447916666599</c:v>
                </c:pt>
                <c:pt idx="41858">
                  <c:v>43803.46875</c:v>
                </c:pt>
                <c:pt idx="41859">
                  <c:v>43803.489583333401</c:v>
                </c:pt>
                <c:pt idx="41860">
                  <c:v>43803.510416666599</c:v>
                </c:pt>
                <c:pt idx="41861">
                  <c:v>43803.53125</c:v>
                </c:pt>
                <c:pt idx="41862">
                  <c:v>43803.552083333401</c:v>
                </c:pt>
                <c:pt idx="41863">
                  <c:v>43803.572916666599</c:v>
                </c:pt>
                <c:pt idx="41864">
                  <c:v>43803.59375</c:v>
                </c:pt>
                <c:pt idx="41865">
                  <c:v>43803.614583333401</c:v>
                </c:pt>
                <c:pt idx="41866">
                  <c:v>43803.635416666599</c:v>
                </c:pt>
                <c:pt idx="41867">
                  <c:v>43803.65625</c:v>
                </c:pt>
                <c:pt idx="41868">
                  <c:v>43803.677083333401</c:v>
                </c:pt>
                <c:pt idx="41869">
                  <c:v>43803.697916666599</c:v>
                </c:pt>
                <c:pt idx="41870">
                  <c:v>43803.71875</c:v>
                </c:pt>
                <c:pt idx="41871">
                  <c:v>43803.739583333401</c:v>
                </c:pt>
                <c:pt idx="41872">
                  <c:v>43803.760416666599</c:v>
                </c:pt>
                <c:pt idx="41873">
                  <c:v>43803.78125</c:v>
                </c:pt>
                <c:pt idx="41874">
                  <c:v>43803.802083333401</c:v>
                </c:pt>
                <c:pt idx="41875">
                  <c:v>43803.822916666599</c:v>
                </c:pt>
                <c:pt idx="41876">
                  <c:v>43803.84375</c:v>
                </c:pt>
                <c:pt idx="41877">
                  <c:v>43803.864583333401</c:v>
                </c:pt>
                <c:pt idx="41878">
                  <c:v>43803.885416666599</c:v>
                </c:pt>
                <c:pt idx="41879">
                  <c:v>43803.90625</c:v>
                </c:pt>
                <c:pt idx="41880">
                  <c:v>43803.927083333401</c:v>
                </c:pt>
                <c:pt idx="41881">
                  <c:v>43803.947916666599</c:v>
                </c:pt>
                <c:pt idx="41882">
                  <c:v>43803.96875</c:v>
                </c:pt>
                <c:pt idx="41883">
                  <c:v>43803.989583333401</c:v>
                </c:pt>
                <c:pt idx="41884">
                  <c:v>43804.010416666599</c:v>
                </c:pt>
                <c:pt idx="41885">
                  <c:v>43804.03125</c:v>
                </c:pt>
                <c:pt idx="41886">
                  <c:v>43804.052083333401</c:v>
                </c:pt>
                <c:pt idx="41887">
                  <c:v>43804.072916666599</c:v>
                </c:pt>
                <c:pt idx="41888">
                  <c:v>43804.09375</c:v>
                </c:pt>
                <c:pt idx="41889">
                  <c:v>43804.114583333401</c:v>
                </c:pt>
                <c:pt idx="41890">
                  <c:v>43804.135416666599</c:v>
                </c:pt>
                <c:pt idx="41891">
                  <c:v>43804.15625</c:v>
                </c:pt>
                <c:pt idx="41892">
                  <c:v>43804.177083333401</c:v>
                </c:pt>
                <c:pt idx="41893">
                  <c:v>43804.197916666599</c:v>
                </c:pt>
                <c:pt idx="41894">
                  <c:v>43804.21875</c:v>
                </c:pt>
                <c:pt idx="41895">
                  <c:v>43804.239583333401</c:v>
                </c:pt>
                <c:pt idx="41896">
                  <c:v>43804.260416666599</c:v>
                </c:pt>
                <c:pt idx="41897">
                  <c:v>43804.28125</c:v>
                </c:pt>
                <c:pt idx="41898">
                  <c:v>43804.302083333401</c:v>
                </c:pt>
                <c:pt idx="41899">
                  <c:v>43804.322916666599</c:v>
                </c:pt>
                <c:pt idx="41900">
                  <c:v>43804.34375</c:v>
                </c:pt>
                <c:pt idx="41901">
                  <c:v>43804.364583333401</c:v>
                </c:pt>
                <c:pt idx="41902">
                  <c:v>43804.385416666599</c:v>
                </c:pt>
                <c:pt idx="41903">
                  <c:v>43804.40625</c:v>
                </c:pt>
                <c:pt idx="41904">
                  <c:v>43804.427083333401</c:v>
                </c:pt>
                <c:pt idx="41905">
                  <c:v>43804.447916666599</c:v>
                </c:pt>
                <c:pt idx="41906">
                  <c:v>43804.46875</c:v>
                </c:pt>
                <c:pt idx="41907">
                  <c:v>43804.489583333401</c:v>
                </c:pt>
                <c:pt idx="41908">
                  <c:v>43804.510416666599</c:v>
                </c:pt>
                <c:pt idx="41909">
                  <c:v>43804.53125</c:v>
                </c:pt>
                <c:pt idx="41910">
                  <c:v>43804.552083333401</c:v>
                </c:pt>
                <c:pt idx="41911">
                  <c:v>43804.572916666599</c:v>
                </c:pt>
                <c:pt idx="41912">
                  <c:v>43804.59375</c:v>
                </c:pt>
                <c:pt idx="41913">
                  <c:v>43804.614583333401</c:v>
                </c:pt>
                <c:pt idx="41914">
                  <c:v>43804.635416666599</c:v>
                </c:pt>
                <c:pt idx="41915">
                  <c:v>43804.65625</c:v>
                </c:pt>
                <c:pt idx="41916">
                  <c:v>43804.677083333401</c:v>
                </c:pt>
                <c:pt idx="41917">
                  <c:v>43804.697916666599</c:v>
                </c:pt>
                <c:pt idx="41918">
                  <c:v>43804.71875</c:v>
                </c:pt>
                <c:pt idx="41919">
                  <c:v>43804.739583333401</c:v>
                </c:pt>
                <c:pt idx="41920">
                  <c:v>43804.760416666599</c:v>
                </c:pt>
                <c:pt idx="41921">
                  <c:v>43804.78125</c:v>
                </c:pt>
                <c:pt idx="41922">
                  <c:v>43804.802083333401</c:v>
                </c:pt>
                <c:pt idx="41923">
                  <c:v>43804.822916666599</c:v>
                </c:pt>
                <c:pt idx="41924">
                  <c:v>43804.84375</c:v>
                </c:pt>
                <c:pt idx="41925">
                  <c:v>43804.864583333401</c:v>
                </c:pt>
                <c:pt idx="41926">
                  <c:v>43804.885416666599</c:v>
                </c:pt>
                <c:pt idx="41927">
                  <c:v>43804.90625</c:v>
                </c:pt>
                <c:pt idx="41928">
                  <c:v>43804.927083333401</c:v>
                </c:pt>
                <c:pt idx="41929">
                  <c:v>43804.947916666599</c:v>
                </c:pt>
                <c:pt idx="41930">
                  <c:v>43804.96875</c:v>
                </c:pt>
                <c:pt idx="41931">
                  <c:v>43804.989583333401</c:v>
                </c:pt>
                <c:pt idx="41932">
                  <c:v>43805.010416666599</c:v>
                </c:pt>
                <c:pt idx="41933">
                  <c:v>43805.03125</c:v>
                </c:pt>
                <c:pt idx="41934">
                  <c:v>43805.052083333401</c:v>
                </c:pt>
                <c:pt idx="41935">
                  <c:v>43805.072916666599</c:v>
                </c:pt>
                <c:pt idx="41936">
                  <c:v>43805.09375</c:v>
                </c:pt>
                <c:pt idx="41937">
                  <c:v>43805.114583333401</c:v>
                </c:pt>
                <c:pt idx="41938">
                  <c:v>43805.135416666599</c:v>
                </c:pt>
                <c:pt idx="41939">
                  <c:v>43805.15625</c:v>
                </c:pt>
                <c:pt idx="41940">
                  <c:v>43805.177083333401</c:v>
                </c:pt>
                <c:pt idx="41941">
                  <c:v>43805.197916666599</c:v>
                </c:pt>
                <c:pt idx="41942">
                  <c:v>43805.21875</c:v>
                </c:pt>
                <c:pt idx="41943">
                  <c:v>43805.239583333401</c:v>
                </c:pt>
                <c:pt idx="41944">
                  <c:v>43805.260416666599</c:v>
                </c:pt>
                <c:pt idx="41945">
                  <c:v>43805.28125</c:v>
                </c:pt>
                <c:pt idx="41946">
                  <c:v>43805.302083333401</c:v>
                </c:pt>
                <c:pt idx="41947">
                  <c:v>43805.322916666599</c:v>
                </c:pt>
                <c:pt idx="41948">
                  <c:v>43805.34375</c:v>
                </c:pt>
                <c:pt idx="41949">
                  <c:v>43805.364583333401</c:v>
                </c:pt>
                <c:pt idx="41950">
                  <c:v>43805.385416666599</c:v>
                </c:pt>
                <c:pt idx="41951">
                  <c:v>43805.40625</c:v>
                </c:pt>
                <c:pt idx="41952">
                  <c:v>43805.427083333401</c:v>
                </c:pt>
                <c:pt idx="41953">
                  <c:v>43805.447916666599</c:v>
                </c:pt>
                <c:pt idx="41954">
                  <c:v>43805.46875</c:v>
                </c:pt>
                <c:pt idx="41955">
                  <c:v>43805.489583333401</c:v>
                </c:pt>
                <c:pt idx="41956">
                  <c:v>43805.510416666599</c:v>
                </c:pt>
                <c:pt idx="41957">
                  <c:v>43805.53125</c:v>
                </c:pt>
                <c:pt idx="41958">
                  <c:v>43805.552083333401</c:v>
                </c:pt>
                <c:pt idx="41959">
                  <c:v>43805.572916666599</c:v>
                </c:pt>
                <c:pt idx="41960">
                  <c:v>43805.59375</c:v>
                </c:pt>
                <c:pt idx="41961">
                  <c:v>43805.614583333401</c:v>
                </c:pt>
                <c:pt idx="41962">
                  <c:v>43805.635416666599</c:v>
                </c:pt>
                <c:pt idx="41963">
                  <c:v>43805.65625</c:v>
                </c:pt>
                <c:pt idx="41964">
                  <c:v>43805.677083333401</c:v>
                </c:pt>
                <c:pt idx="41965">
                  <c:v>43805.697916666599</c:v>
                </c:pt>
                <c:pt idx="41966">
                  <c:v>43805.71875</c:v>
                </c:pt>
                <c:pt idx="41967">
                  <c:v>43805.739583333401</c:v>
                </c:pt>
                <c:pt idx="41968">
                  <c:v>43805.760416666599</c:v>
                </c:pt>
                <c:pt idx="41969">
                  <c:v>43805.78125</c:v>
                </c:pt>
                <c:pt idx="41970">
                  <c:v>43805.802083333401</c:v>
                </c:pt>
                <c:pt idx="41971">
                  <c:v>43805.822916666599</c:v>
                </c:pt>
                <c:pt idx="41972">
                  <c:v>43805.84375</c:v>
                </c:pt>
                <c:pt idx="41973">
                  <c:v>43805.864583333401</c:v>
                </c:pt>
                <c:pt idx="41974">
                  <c:v>43805.885416666599</c:v>
                </c:pt>
                <c:pt idx="41975">
                  <c:v>43805.90625</c:v>
                </c:pt>
                <c:pt idx="41976">
                  <c:v>43805.927083333401</c:v>
                </c:pt>
                <c:pt idx="41977">
                  <c:v>43805.947916666599</c:v>
                </c:pt>
                <c:pt idx="41978">
                  <c:v>43805.96875</c:v>
                </c:pt>
                <c:pt idx="41979">
                  <c:v>43805.989583333401</c:v>
                </c:pt>
                <c:pt idx="41980">
                  <c:v>43806.010416666599</c:v>
                </c:pt>
                <c:pt idx="41981">
                  <c:v>43806.03125</c:v>
                </c:pt>
                <c:pt idx="41982">
                  <c:v>43806.052083333401</c:v>
                </c:pt>
                <c:pt idx="41983">
                  <c:v>43806.072916666599</c:v>
                </c:pt>
                <c:pt idx="41984">
                  <c:v>43806.09375</c:v>
                </c:pt>
                <c:pt idx="41985">
                  <c:v>43806.114583333401</c:v>
                </c:pt>
                <c:pt idx="41986">
                  <c:v>43806.135416666599</c:v>
                </c:pt>
                <c:pt idx="41987">
                  <c:v>43806.15625</c:v>
                </c:pt>
                <c:pt idx="41988">
                  <c:v>43806.177083333401</c:v>
                </c:pt>
                <c:pt idx="41989">
                  <c:v>43806.197916666599</c:v>
                </c:pt>
                <c:pt idx="41990">
                  <c:v>43806.21875</c:v>
                </c:pt>
                <c:pt idx="41991">
                  <c:v>43806.239583333401</c:v>
                </c:pt>
                <c:pt idx="41992">
                  <c:v>43806.260416666599</c:v>
                </c:pt>
                <c:pt idx="41993">
                  <c:v>43806.28125</c:v>
                </c:pt>
                <c:pt idx="41994">
                  <c:v>43806.302083333401</c:v>
                </c:pt>
                <c:pt idx="41995">
                  <c:v>43806.322916666599</c:v>
                </c:pt>
                <c:pt idx="41996">
                  <c:v>43806.34375</c:v>
                </c:pt>
                <c:pt idx="41997">
                  <c:v>43806.364583333401</c:v>
                </c:pt>
                <c:pt idx="41998">
                  <c:v>43806.385416666599</c:v>
                </c:pt>
                <c:pt idx="41999">
                  <c:v>43806.40625</c:v>
                </c:pt>
                <c:pt idx="42000">
                  <c:v>43806.427083333401</c:v>
                </c:pt>
                <c:pt idx="42001">
                  <c:v>43806.447916666599</c:v>
                </c:pt>
                <c:pt idx="42002">
                  <c:v>43806.46875</c:v>
                </c:pt>
                <c:pt idx="42003">
                  <c:v>43806.489583333401</c:v>
                </c:pt>
                <c:pt idx="42004">
                  <c:v>43806.510416666599</c:v>
                </c:pt>
                <c:pt idx="42005">
                  <c:v>43806.53125</c:v>
                </c:pt>
                <c:pt idx="42006">
                  <c:v>43806.552083333401</c:v>
                </c:pt>
                <c:pt idx="42007">
                  <c:v>43806.572916666599</c:v>
                </c:pt>
                <c:pt idx="42008">
                  <c:v>43806.59375</c:v>
                </c:pt>
                <c:pt idx="42009">
                  <c:v>43806.614583333401</c:v>
                </c:pt>
                <c:pt idx="42010">
                  <c:v>43806.635416666599</c:v>
                </c:pt>
                <c:pt idx="42011">
                  <c:v>43806.65625</c:v>
                </c:pt>
                <c:pt idx="42012">
                  <c:v>43806.677083333401</c:v>
                </c:pt>
                <c:pt idx="42013">
                  <c:v>43806.697916666599</c:v>
                </c:pt>
                <c:pt idx="42014">
                  <c:v>43806.71875</c:v>
                </c:pt>
                <c:pt idx="42015">
                  <c:v>43806.739583333401</c:v>
                </c:pt>
                <c:pt idx="42016">
                  <c:v>43806.760416666599</c:v>
                </c:pt>
                <c:pt idx="42017">
                  <c:v>43806.78125</c:v>
                </c:pt>
                <c:pt idx="42018">
                  <c:v>43806.802083333401</c:v>
                </c:pt>
                <c:pt idx="42019">
                  <c:v>43806.822916666599</c:v>
                </c:pt>
                <c:pt idx="42020">
                  <c:v>43806.84375</c:v>
                </c:pt>
                <c:pt idx="42021">
                  <c:v>43806.864583333401</c:v>
                </c:pt>
                <c:pt idx="42022">
                  <c:v>43806.885416666599</c:v>
                </c:pt>
                <c:pt idx="42023">
                  <c:v>43806.90625</c:v>
                </c:pt>
                <c:pt idx="42024">
                  <c:v>43806.927083333401</c:v>
                </c:pt>
                <c:pt idx="42025">
                  <c:v>43806.947916666599</c:v>
                </c:pt>
                <c:pt idx="42026">
                  <c:v>43806.96875</c:v>
                </c:pt>
                <c:pt idx="42027">
                  <c:v>43806.989583333401</c:v>
                </c:pt>
                <c:pt idx="42028">
                  <c:v>43807.010416666599</c:v>
                </c:pt>
                <c:pt idx="42029">
                  <c:v>43807.03125</c:v>
                </c:pt>
                <c:pt idx="42030">
                  <c:v>43807.052083333401</c:v>
                </c:pt>
                <c:pt idx="42031">
                  <c:v>43807.072916666599</c:v>
                </c:pt>
                <c:pt idx="42032">
                  <c:v>43807.09375</c:v>
                </c:pt>
                <c:pt idx="42033">
                  <c:v>43807.114583333401</c:v>
                </c:pt>
                <c:pt idx="42034">
                  <c:v>43807.135416666599</c:v>
                </c:pt>
                <c:pt idx="42035">
                  <c:v>43807.15625</c:v>
                </c:pt>
                <c:pt idx="42036">
                  <c:v>43807.177083333401</c:v>
                </c:pt>
                <c:pt idx="42037">
                  <c:v>43807.197916666599</c:v>
                </c:pt>
                <c:pt idx="42038">
                  <c:v>43807.21875</c:v>
                </c:pt>
                <c:pt idx="42039">
                  <c:v>43807.239583333401</c:v>
                </c:pt>
                <c:pt idx="42040">
                  <c:v>43807.260416666599</c:v>
                </c:pt>
                <c:pt idx="42041">
                  <c:v>43807.28125</c:v>
                </c:pt>
                <c:pt idx="42042">
                  <c:v>43807.302083333401</c:v>
                </c:pt>
                <c:pt idx="42043">
                  <c:v>43807.322916666599</c:v>
                </c:pt>
                <c:pt idx="42044">
                  <c:v>43807.34375</c:v>
                </c:pt>
                <c:pt idx="42045">
                  <c:v>43807.364583333401</c:v>
                </c:pt>
                <c:pt idx="42046">
                  <c:v>43807.385416666599</c:v>
                </c:pt>
                <c:pt idx="42047">
                  <c:v>43807.40625</c:v>
                </c:pt>
                <c:pt idx="42048">
                  <c:v>43807.427083333401</c:v>
                </c:pt>
                <c:pt idx="42049">
                  <c:v>43807.447916666599</c:v>
                </c:pt>
                <c:pt idx="42050">
                  <c:v>43807.46875</c:v>
                </c:pt>
                <c:pt idx="42051">
                  <c:v>43807.489583333401</c:v>
                </c:pt>
                <c:pt idx="42052">
                  <c:v>43807.510416666599</c:v>
                </c:pt>
                <c:pt idx="42053">
                  <c:v>43807.53125</c:v>
                </c:pt>
                <c:pt idx="42054">
                  <c:v>43807.552083333401</c:v>
                </c:pt>
                <c:pt idx="42055">
                  <c:v>43807.572916666599</c:v>
                </c:pt>
                <c:pt idx="42056">
                  <c:v>43807.59375</c:v>
                </c:pt>
                <c:pt idx="42057">
                  <c:v>43807.614583333401</c:v>
                </c:pt>
                <c:pt idx="42058">
                  <c:v>43807.635416666599</c:v>
                </c:pt>
                <c:pt idx="42059">
                  <c:v>43807.65625</c:v>
                </c:pt>
                <c:pt idx="42060">
                  <c:v>43807.677083333401</c:v>
                </c:pt>
                <c:pt idx="42061">
                  <c:v>43807.697916666599</c:v>
                </c:pt>
                <c:pt idx="42062">
                  <c:v>43807.71875</c:v>
                </c:pt>
                <c:pt idx="42063">
                  <c:v>43807.739583333401</c:v>
                </c:pt>
                <c:pt idx="42064">
                  <c:v>43807.760416666599</c:v>
                </c:pt>
                <c:pt idx="42065">
                  <c:v>43807.78125</c:v>
                </c:pt>
                <c:pt idx="42066">
                  <c:v>43807.802083333401</c:v>
                </c:pt>
                <c:pt idx="42067">
                  <c:v>43807.822916666599</c:v>
                </c:pt>
                <c:pt idx="42068">
                  <c:v>43807.84375</c:v>
                </c:pt>
                <c:pt idx="42069">
                  <c:v>43807.864583333401</c:v>
                </c:pt>
                <c:pt idx="42070">
                  <c:v>43807.885416666599</c:v>
                </c:pt>
                <c:pt idx="42071">
                  <c:v>43807.90625</c:v>
                </c:pt>
                <c:pt idx="42072">
                  <c:v>43807.927083333401</c:v>
                </c:pt>
                <c:pt idx="42073">
                  <c:v>43807.947916666599</c:v>
                </c:pt>
                <c:pt idx="42074">
                  <c:v>43807.96875</c:v>
                </c:pt>
                <c:pt idx="42075">
                  <c:v>43807.989583333401</c:v>
                </c:pt>
                <c:pt idx="42076">
                  <c:v>43808.010416666599</c:v>
                </c:pt>
                <c:pt idx="42077">
                  <c:v>43808.03125</c:v>
                </c:pt>
                <c:pt idx="42078">
                  <c:v>43808.052083333401</c:v>
                </c:pt>
                <c:pt idx="42079">
                  <c:v>43808.072916666599</c:v>
                </c:pt>
                <c:pt idx="42080">
                  <c:v>43808.09375</c:v>
                </c:pt>
                <c:pt idx="42081">
                  <c:v>43808.114583333401</c:v>
                </c:pt>
                <c:pt idx="42082">
                  <c:v>43808.135416666599</c:v>
                </c:pt>
                <c:pt idx="42083">
                  <c:v>43808.15625</c:v>
                </c:pt>
                <c:pt idx="42084">
                  <c:v>43808.177083333401</c:v>
                </c:pt>
                <c:pt idx="42085">
                  <c:v>43808.197916666599</c:v>
                </c:pt>
                <c:pt idx="42086">
                  <c:v>43808.21875</c:v>
                </c:pt>
                <c:pt idx="42087">
                  <c:v>43808.239583333401</c:v>
                </c:pt>
                <c:pt idx="42088">
                  <c:v>43808.260416666599</c:v>
                </c:pt>
                <c:pt idx="42089">
                  <c:v>43808.28125</c:v>
                </c:pt>
                <c:pt idx="42090">
                  <c:v>43808.302083333401</c:v>
                </c:pt>
                <c:pt idx="42091">
                  <c:v>43808.322916666599</c:v>
                </c:pt>
                <c:pt idx="42092">
                  <c:v>43808.34375</c:v>
                </c:pt>
                <c:pt idx="42093">
                  <c:v>43808.364583333401</c:v>
                </c:pt>
                <c:pt idx="42094">
                  <c:v>43808.385416666599</c:v>
                </c:pt>
                <c:pt idx="42095">
                  <c:v>43808.40625</c:v>
                </c:pt>
                <c:pt idx="42096">
                  <c:v>43808.427083333401</c:v>
                </c:pt>
                <c:pt idx="42097">
                  <c:v>43808.447916666599</c:v>
                </c:pt>
                <c:pt idx="42098">
                  <c:v>43808.46875</c:v>
                </c:pt>
                <c:pt idx="42099">
                  <c:v>43808.489583333401</c:v>
                </c:pt>
                <c:pt idx="42100">
                  <c:v>43808.510416666599</c:v>
                </c:pt>
                <c:pt idx="42101">
                  <c:v>43808.53125</c:v>
                </c:pt>
                <c:pt idx="42102">
                  <c:v>43808.552083333401</c:v>
                </c:pt>
                <c:pt idx="42103">
                  <c:v>43808.572916666599</c:v>
                </c:pt>
                <c:pt idx="42104">
                  <c:v>43808.59375</c:v>
                </c:pt>
                <c:pt idx="42105">
                  <c:v>43808.614583333401</c:v>
                </c:pt>
                <c:pt idx="42106">
                  <c:v>43808.635416666599</c:v>
                </c:pt>
                <c:pt idx="42107">
                  <c:v>43808.65625</c:v>
                </c:pt>
                <c:pt idx="42108">
                  <c:v>43808.677083333401</c:v>
                </c:pt>
                <c:pt idx="42109">
                  <c:v>43808.697916666599</c:v>
                </c:pt>
                <c:pt idx="42110">
                  <c:v>43808.71875</c:v>
                </c:pt>
                <c:pt idx="42111">
                  <c:v>43808.739583333401</c:v>
                </c:pt>
                <c:pt idx="42112">
                  <c:v>43808.760416666599</c:v>
                </c:pt>
                <c:pt idx="42113">
                  <c:v>43808.78125</c:v>
                </c:pt>
                <c:pt idx="42114">
                  <c:v>43808.802083333401</c:v>
                </c:pt>
                <c:pt idx="42115">
                  <c:v>43808.822916666599</c:v>
                </c:pt>
                <c:pt idx="42116">
                  <c:v>43808.84375</c:v>
                </c:pt>
                <c:pt idx="42117">
                  <c:v>43808.864583333401</c:v>
                </c:pt>
                <c:pt idx="42118">
                  <c:v>43808.885416666599</c:v>
                </c:pt>
                <c:pt idx="42119">
                  <c:v>43808.90625</c:v>
                </c:pt>
                <c:pt idx="42120">
                  <c:v>43808.927083333401</c:v>
                </c:pt>
                <c:pt idx="42121">
                  <c:v>43808.947916666599</c:v>
                </c:pt>
                <c:pt idx="42122">
                  <c:v>43808.96875</c:v>
                </c:pt>
                <c:pt idx="42123">
                  <c:v>43808.989583333401</c:v>
                </c:pt>
                <c:pt idx="42124">
                  <c:v>43809.010416666599</c:v>
                </c:pt>
                <c:pt idx="42125">
                  <c:v>43809.03125</c:v>
                </c:pt>
                <c:pt idx="42126">
                  <c:v>43809.052083333401</c:v>
                </c:pt>
                <c:pt idx="42127">
                  <c:v>43809.072916666599</c:v>
                </c:pt>
                <c:pt idx="42128">
                  <c:v>43809.09375</c:v>
                </c:pt>
                <c:pt idx="42129">
                  <c:v>43809.114583333401</c:v>
                </c:pt>
                <c:pt idx="42130">
                  <c:v>43809.135416666599</c:v>
                </c:pt>
                <c:pt idx="42131">
                  <c:v>43809.15625</c:v>
                </c:pt>
                <c:pt idx="42132">
                  <c:v>43809.177083333401</c:v>
                </c:pt>
                <c:pt idx="42133">
                  <c:v>43809.197916666599</c:v>
                </c:pt>
                <c:pt idx="42134">
                  <c:v>43809.21875</c:v>
                </c:pt>
                <c:pt idx="42135">
                  <c:v>43809.239583333401</c:v>
                </c:pt>
                <c:pt idx="42136">
                  <c:v>43809.260416666599</c:v>
                </c:pt>
                <c:pt idx="42137">
                  <c:v>43809.28125</c:v>
                </c:pt>
                <c:pt idx="42138">
                  <c:v>43809.302083333401</c:v>
                </c:pt>
                <c:pt idx="42139">
                  <c:v>43809.322916666599</c:v>
                </c:pt>
                <c:pt idx="42140">
                  <c:v>43809.34375</c:v>
                </c:pt>
                <c:pt idx="42141">
                  <c:v>43809.364583333401</c:v>
                </c:pt>
                <c:pt idx="42142">
                  <c:v>43809.385416666599</c:v>
                </c:pt>
                <c:pt idx="42143">
                  <c:v>43809.40625</c:v>
                </c:pt>
                <c:pt idx="42144">
                  <c:v>43809.427083333401</c:v>
                </c:pt>
                <c:pt idx="42145">
                  <c:v>43809.447916666599</c:v>
                </c:pt>
                <c:pt idx="42146">
                  <c:v>43809.46875</c:v>
                </c:pt>
                <c:pt idx="42147">
                  <c:v>43809.489583333401</c:v>
                </c:pt>
                <c:pt idx="42148">
                  <c:v>43809.510416666599</c:v>
                </c:pt>
                <c:pt idx="42149">
                  <c:v>43809.53125</c:v>
                </c:pt>
                <c:pt idx="42150">
                  <c:v>43809.552083333401</c:v>
                </c:pt>
                <c:pt idx="42151">
                  <c:v>43809.572916666599</c:v>
                </c:pt>
                <c:pt idx="42152">
                  <c:v>43809.59375</c:v>
                </c:pt>
                <c:pt idx="42153">
                  <c:v>43809.614583333401</c:v>
                </c:pt>
                <c:pt idx="42154">
                  <c:v>43809.635416666599</c:v>
                </c:pt>
                <c:pt idx="42155">
                  <c:v>43809.65625</c:v>
                </c:pt>
                <c:pt idx="42156">
                  <c:v>43809.677083333401</c:v>
                </c:pt>
                <c:pt idx="42157">
                  <c:v>43809.697916666599</c:v>
                </c:pt>
                <c:pt idx="42158">
                  <c:v>43809.71875</c:v>
                </c:pt>
                <c:pt idx="42159">
                  <c:v>43809.739583333401</c:v>
                </c:pt>
                <c:pt idx="42160">
                  <c:v>43809.760416666599</c:v>
                </c:pt>
                <c:pt idx="42161">
                  <c:v>43809.78125</c:v>
                </c:pt>
                <c:pt idx="42162">
                  <c:v>43809.802083333401</c:v>
                </c:pt>
                <c:pt idx="42163">
                  <c:v>43809.822916666599</c:v>
                </c:pt>
                <c:pt idx="42164">
                  <c:v>43809.84375</c:v>
                </c:pt>
                <c:pt idx="42165">
                  <c:v>43809.864583333401</c:v>
                </c:pt>
                <c:pt idx="42166">
                  <c:v>43809.885416666599</c:v>
                </c:pt>
                <c:pt idx="42167">
                  <c:v>43809.90625</c:v>
                </c:pt>
                <c:pt idx="42168">
                  <c:v>43809.927083333401</c:v>
                </c:pt>
                <c:pt idx="42169">
                  <c:v>43809.947916666599</c:v>
                </c:pt>
                <c:pt idx="42170">
                  <c:v>43809.96875</c:v>
                </c:pt>
                <c:pt idx="42171">
                  <c:v>43809.989583333401</c:v>
                </c:pt>
                <c:pt idx="42172">
                  <c:v>43810.010416666599</c:v>
                </c:pt>
                <c:pt idx="42173">
                  <c:v>43810.03125</c:v>
                </c:pt>
                <c:pt idx="42174">
                  <c:v>43810.052083333401</c:v>
                </c:pt>
                <c:pt idx="42175">
                  <c:v>43810.072916666599</c:v>
                </c:pt>
                <c:pt idx="42176">
                  <c:v>43810.09375</c:v>
                </c:pt>
                <c:pt idx="42177">
                  <c:v>43810.114583333401</c:v>
                </c:pt>
                <c:pt idx="42178">
                  <c:v>43810.135416666599</c:v>
                </c:pt>
                <c:pt idx="42179">
                  <c:v>43810.15625</c:v>
                </c:pt>
                <c:pt idx="42180">
                  <c:v>43810.177083333401</c:v>
                </c:pt>
                <c:pt idx="42181">
                  <c:v>43810.197916666599</c:v>
                </c:pt>
                <c:pt idx="42182">
                  <c:v>43810.21875</c:v>
                </c:pt>
                <c:pt idx="42183">
                  <c:v>43810.239583333401</c:v>
                </c:pt>
                <c:pt idx="42184">
                  <c:v>43810.260416666599</c:v>
                </c:pt>
                <c:pt idx="42185">
                  <c:v>43810.28125</c:v>
                </c:pt>
                <c:pt idx="42186">
                  <c:v>43810.302083333401</c:v>
                </c:pt>
                <c:pt idx="42187">
                  <c:v>43810.322916666599</c:v>
                </c:pt>
                <c:pt idx="42188">
                  <c:v>43810.34375</c:v>
                </c:pt>
                <c:pt idx="42189">
                  <c:v>43810.364583333401</c:v>
                </c:pt>
                <c:pt idx="42190">
                  <c:v>43810.385416666599</c:v>
                </c:pt>
                <c:pt idx="42191">
                  <c:v>43810.40625</c:v>
                </c:pt>
                <c:pt idx="42192">
                  <c:v>43810.427083333401</c:v>
                </c:pt>
                <c:pt idx="42193">
                  <c:v>43810.447916666599</c:v>
                </c:pt>
                <c:pt idx="42194">
                  <c:v>43810.46875</c:v>
                </c:pt>
                <c:pt idx="42195">
                  <c:v>43810.489583333401</c:v>
                </c:pt>
                <c:pt idx="42196">
                  <c:v>43810.510416666599</c:v>
                </c:pt>
                <c:pt idx="42197">
                  <c:v>43810.53125</c:v>
                </c:pt>
                <c:pt idx="42198">
                  <c:v>43810.552083333401</c:v>
                </c:pt>
                <c:pt idx="42199">
                  <c:v>43810.572916666599</c:v>
                </c:pt>
                <c:pt idx="42200">
                  <c:v>43810.59375</c:v>
                </c:pt>
                <c:pt idx="42201">
                  <c:v>43810.614583333401</c:v>
                </c:pt>
                <c:pt idx="42202">
                  <c:v>43810.635416666599</c:v>
                </c:pt>
                <c:pt idx="42203">
                  <c:v>43810.65625</c:v>
                </c:pt>
                <c:pt idx="42204">
                  <c:v>43810.677083333401</c:v>
                </c:pt>
                <c:pt idx="42205">
                  <c:v>43810.697916666599</c:v>
                </c:pt>
                <c:pt idx="42206">
                  <c:v>43810.71875</c:v>
                </c:pt>
                <c:pt idx="42207">
                  <c:v>43810.739583333401</c:v>
                </c:pt>
                <c:pt idx="42208">
                  <c:v>43810.760416666599</c:v>
                </c:pt>
                <c:pt idx="42209">
                  <c:v>43810.78125</c:v>
                </c:pt>
                <c:pt idx="42210">
                  <c:v>43810.802083333401</c:v>
                </c:pt>
                <c:pt idx="42211">
                  <c:v>43810.822916666599</c:v>
                </c:pt>
                <c:pt idx="42212">
                  <c:v>43810.84375</c:v>
                </c:pt>
                <c:pt idx="42213">
                  <c:v>43810.864583333401</c:v>
                </c:pt>
                <c:pt idx="42214">
                  <c:v>43810.885416666599</c:v>
                </c:pt>
                <c:pt idx="42215">
                  <c:v>43810.90625</c:v>
                </c:pt>
                <c:pt idx="42216">
                  <c:v>43810.927083333401</c:v>
                </c:pt>
                <c:pt idx="42217">
                  <c:v>43810.947916666599</c:v>
                </c:pt>
                <c:pt idx="42218">
                  <c:v>43810.96875</c:v>
                </c:pt>
                <c:pt idx="42219">
                  <c:v>43810.989583333401</c:v>
                </c:pt>
                <c:pt idx="42220">
                  <c:v>43811.010416666599</c:v>
                </c:pt>
                <c:pt idx="42221">
                  <c:v>43811.03125</c:v>
                </c:pt>
                <c:pt idx="42222">
                  <c:v>43811.052083333401</c:v>
                </c:pt>
                <c:pt idx="42223">
                  <c:v>43811.072916666599</c:v>
                </c:pt>
                <c:pt idx="42224">
                  <c:v>43811.09375</c:v>
                </c:pt>
                <c:pt idx="42225">
                  <c:v>43811.114583333401</c:v>
                </c:pt>
                <c:pt idx="42226">
                  <c:v>43811.135416666599</c:v>
                </c:pt>
                <c:pt idx="42227">
                  <c:v>43811.15625</c:v>
                </c:pt>
                <c:pt idx="42228">
                  <c:v>43811.177083333401</c:v>
                </c:pt>
                <c:pt idx="42229">
                  <c:v>43811.197916666599</c:v>
                </c:pt>
                <c:pt idx="42230">
                  <c:v>43811.21875</c:v>
                </c:pt>
                <c:pt idx="42231">
                  <c:v>43811.239583333401</c:v>
                </c:pt>
                <c:pt idx="42232">
                  <c:v>43811.260416666599</c:v>
                </c:pt>
                <c:pt idx="42233">
                  <c:v>43811.28125</c:v>
                </c:pt>
                <c:pt idx="42234">
                  <c:v>43811.302083333401</c:v>
                </c:pt>
                <c:pt idx="42235">
                  <c:v>43811.322916666599</c:v>
                </c:pt>
                <c:pt idx="42236">
                  <c:v>43811.34375</c:v>
                </c:pt>
                <c:pt idx="42237">
                  <c:v>43811.364583333401</c:v>
                </c:pt>
                <c:pt idx="42238">
                  <c:v>43811.385416666599</c:v>
                </c:pt>
                <c:pt idx="42239">
                  <c:v>43811.40625</c:v>
                </c:pt>
                <c:pt idx="42240">
                  <c:v>43811.427083333401</c:v>
                </c:pt>
                <c:pt idx="42241">
                  <c:v>43811.447916666599</c:v>
                </c:pt>
                <c:pt idx="42242">
                  <c:v>43811.46875</c:v>
                </c:pt>
                <c:pt idx="42243">
                  <c:v>43811.489583333401</c:v>
                </c:pt>
                <c:pt idx="42244">
                  <c:v>43811.510416666599</c:v>
                </c:pt>
                <c:pt idx="42245">
                  <c:v>43811.53125</c:v>
                </c:pt>
                <c:pt idx="42246">
                  <c:v>43811.552083333401</c:v>
                </c:pt>
                <c:pt idx="42247">
                  <c:v>43811.572916666599</c:v>
                </c:pt>
                <c:pt idx="42248">
                  <c:v>43811.59375</c:v>
                </c:pt>
                <c:pt idx="42249">
                  <c:v>43811.614583333401</c:v>
                </c:pt>
                <c:pt idx="42250">
                  <c:v>43811.635416666599</c:v>
                </c:pt>
                <c:pt idx="42251">
                  <c:v>43811.65625</c:v>
                </c:pt>
                <c:pt idx="42252">
                  <c:v>43811.677083333401</c:v>
                </c:pt>
                <c:pt idx="42253">
                  <c:v>43811.697916666599</c:v>
                </c:pt>
                <c:pt idx="42254">
                  <c:v>43811.71875</c:v>
                </c:pt>
                <c:pt idx="42255">
                  <c:v>43811.739583333401</c:v>
                </c:pt>
                <c:pt idx="42256">
                  <c:v>43811.760416666599</c:v>
                </c:pt>
                <c:pt idx="42257">
                  <c:v>43811.78125</c:v>
                </c:pt>
                <c:pt idx="42258">
                  <c:v>43811.802083333401</c:v>
                </c:pt>
                <c:pt idx="42259">
                  <c:v>43811.822916666599</c:v>
                </c:pt>
                <c:pt idx="42260">
                  <c:v>43811.84375</c:v>
                </c:pt>
                <c:pt idx="42261">
                  <c:v>43811.864583333401</c:v>
                </c:pt>
                <c:pt idx="42262">
                  <c:v>43811.885416666599</c:v>
                </c:pt>
                <c:pt idx="42263">
                  <c:v>43811.90625</c:v>
                </c:pt>
                <c:pt idx="42264">
                  <c:v>43811.927083333401</c:v>
                </c:pt>
                <c:pt idx="42265">
                  <c:v>43811.947916666599</c:v>
                </c:pt>
                <c:pt idx="42266">
                  <c:v>43811.96875</c:v>
                </c:pt>
                <c:pt idx="42267">
                  <c:v>43811.989583333401</c:v>
                </c:pt>
                <c:pt idx="42268">
                  <c:v>43812.010416666599</c:v>
                </c:pt>
                <c:pt idx="42269">
                  <c:v>43812.03125</c:v>
                </c:pt>
                <c:pt idx="42270">
                  <c:v>43812.052083333401</c:v>
                </c:pt>
                <c:pt idx="42271">
                  <c:v>43812.072916666599</c:v>
                </c:pt>
                <c:pt idx="42272">
                  <c:v>43812.09375</c:v>
                </c:pt>
                <c:pt idx="42273">
                  <c:v>43812.114583333401</c:v>
                </c:pt>
                <c:pt idx="42274">
                  <c:v>43812.135416666599</c:v>
                </c:pt>
                <c:pt idx="42275">
                  <c:v>43812.15625</c:v>
                </c:pt>
                <c:pt idx="42276">
                  <c:v>43812.177083333401</c:v>
                </c:pt>
                <c:pt idx="42277">
                  <c:v>43812.197916666599</c:v>
                </c:pt>
                <c:pt idx="42278">
                  <c:v>43812.21875</c:v>
                </c:pt>
                <c:pt idx="42279">
                  <c:v>43812.239583333401</c:v>
                </c:pt>
                <c:pt idx="42280">
                  <c:v>43812.260416666599</c:v>
                </c:pt>
                <c:pt idx="42281">
                  <c:v>43812.28125</c:v>
                </c:pt>
                <c:pt idx="42282">
                  <c:v>43812.302083333401</c:v>
                </c:pt>
                <c:pt idx="42283">
                  <c:v>43812.322916666599</c:v>
                </c:pt>
                <c:pt idx="42284">
                  <c:v>43812.34375</c:v>
                </c:pt>
                <c:pt idx="42285">
                  <c:v>43812.364583333401</c:v>
                </c:pt>
                <c:pt idx="42286">
                  <c:v>43812.385416666599</c:v>
                </c:pt>
                <c:pt idx="42287">
                  <c:v>43812.40625</c:v>
                </c:pt>
                <c:pt idx="42288">
                  <c:v>43812.427083333401</c:v>
                </c:pt>
                <c:pt idx="42289">
                  <c:v>43812.447916666599</c:v>
                </c:pt>
                <c:pt idx="42290">
                  <c:v>43812.46875</c:v>
                </c:pt>
                <c:pt idx="42291">
                  <c:v>43812.489583333401</c:v>
                </c:pt>
                <c:pt idx="42292">
                  <c:v>43812.510416666599</c:v>
                </c:pt>
                <c:pt idx="42293">
                  <c:v>43812.53125</c:v>
                </c:pt>
                <c:pt idx="42294">
                  <c:v>43812.552083333401</c:v>
                </c:pt>
                <c:pt idx="42295">
                  <c:v>43812.572916666599</c:v>
                </c:pt>
                <c:pt idx="42296">
                  <c:v>43812.59375</c:v>
                </c:pt>
                <c:pt idx="42297">
                  <c:v>43812.614583333401</c:v>
                </c:pt>
                <c:pt idx="42298">
                  <c:v>43812.635416666599</c:v>
                </c:pt>
                <c:pt idx="42299">
                  <c:v>43812.65625</c:v>
                </c:pt>
                <c:pt idx="42300">
                  <c:v>43812.677083333401</c:v>
                </c:pt>
                <c:pt idx="42301">
                  <c:v>43812.697916666599</c:v>
                </c:pt>
                <c:pt idx="42302">
                  <c:v>43812.71875</c:v>
                </c:pt>
                <c:pt idx="42303">
                  <c:v>43812.739583333401</c:v>
                </c:pt>
                <c:pt idx="42304">
                  <c:v>43812.760416666599</c:v>
                </c:pt>
                <c:pt idx="42305">
                  <c:v>43812.78125</c:v>
                </c:pt>
                <c:pt idx="42306">
                  <c:v>43812.802083333401</c:v>
                </c:pt>
                <c:pt idx="42307">
                  <c:v>43812.822916666599</c:v>
                </c:pt>
                <c:pt idx="42308">
                  <c:v>43812.84375</c:v>
                </c:pt>
                <c:pt idx="42309">
                  <c:v>43812.864583333401</c:v>
                </c:pt>
                <c:pt idx="42310">
                  <c:v>43812.885416666599</c:v>
                </c:pt>
                <c:pt idx="42311">
                  <c:v>43812.90625</c:v>
                </c:pt>
                <c:pt idx="42312">
                  <c:v>43812.927083333401</c:v>
                </c:pt>
                <c:pt idx="42313">
                  <c:v>43812.947916666599</c:v>
                </c:pt>
                <c:pt idx="42314">
                  <c:v>43812.96875</c:v>
                </c:pt>
                <c:pt idx="42315">
                  <c:v>43812.989583333401</c:v>
                </c:pt>
                <c:pt idx="42316">
                  <c:v>43813.010416666599</c:v>
                </c:pt>
                <c:pt idx="42317">
                  <c:v>43813.03125</c:v>
                </c:pt>
                <c:pt idx="42318">
                  <c:v>43813.052083333401</c:v>
                </c:pt>
                <c:pt idx="42319">
                  <c:v>43813.072916666599</c:v>
                </c:pt>
                <c:pt idx="42320">
                  <c:v>43813.09375</c:v>
                </c:pt>
                <c:pt idx="42321">
                  <c:v>43813.114583333401</c:v>
                </c:pt>
                <c:pt idx="42322">
                  <c:v>43813.135416666599</c:v>
                </c:pt>
                <c:pt idx="42323">
                  <c:v>43813.15625</c:v>
                </c:pt>
                <c:pt idx="42324">
                  <c:v>43813.177083333401</c:v>
                </c:pt>
                <c:pt idx="42325">
                  <c:v>43813.197916666599</c:v>
                </c:pt>
                <c:pt idx="42326">
                  <c:v>43813.21875</c:v>
                </c:pt>
                <c:pt idx="42327">
                  <c:v>43813.239583333401</c:v>
                </c:pt>
                <c:pt idx="42328">
                  <c:v>43813.260416666599</c:v>
                </c:pt>
                <c:pt idx="42329">
                  <c:v>43813.28125</c:v>
                </c:pt>
                <c:pt idx="42330">
                  <c:v>43813.302083333401</c:v>
                </c:pt>
                <c:pt idx="42331">
                  <c:v>43813.322916666599</c:v>
                </c:pt>
                <c:pt idx="42332">
                  <c:v>43813.34375</c:v>
                </c:pt>
                <c:pt idx="42333">
                  <c:v>43813.364583333401</c:v>
                </c:pt>
                <c:pt idx="42334">
                  <c:v>43813.385416666599</c:v>
                </c:pt>
                <c:pt idx="42335">
                  <c:v>43813.40625</c:v>
                </c:pt>
                <c:pt idx="42336">
                  <c:v>43813.427083333401</c:v>
                </c:pt>
                <c:pt idx="42337">
                  <c:v>43813.447916666599</c:v>
                </c:pt>
                <c:pt idx="42338">
                  <c:v>43813.46875</c:v>
                </c:pt>
                <c:pt idx="42339">
                  <c:v>43813.489583333401</c:v>
                </c:pt>
                <c:pt idx="42340">
                  <c:v>43813.510416666599</c:v>
                </c:pt>
                <c:pt idx="42341">
                  <c:v>43813.53125</c:v>
                </c:pt>
                <c:pt idx="42342">
                  <c:v>43813.552083333401</c:v>
                </c:pt>
                <c:pt idx="42343">
                  <c:v>43813.572916666599</c:v>
                </c:pt>
                <c:pt idx="42344">
                  <c:v>43813.59375</c:v>
                </c:pt>
                <c:pt idx="42345">
                  <c:v>43813.614583333401</c:v>
                </c:pt>
                <c:pt idx="42346">
                  <c:v>43813.635416666599</c:v>
                </c:pt>
                <c:pt idx="42347">
                  <c:v>43813.65625</c:v>
                </c:pt>
                <c:pt idx="42348">
                  <c:v>43813.677083333401</c:v>
                </c:pt>
                <c:pt idx="42349">
                  <c:v>43813.697916666599</c:v>
                </c:pt>
                <c:pt idx="42350">
                  <c:v>43813.71875</c:v>
                </c:pt>
                <c:pt idx="42351">
                  <c:v>43813.739583333401</c:v>
                </c:pt>
                <c:pt idx="42352">
                  <c:v>43813.760416666599</c:v>
                </c:pt>
                <c:pt idx="42353">
                  <c:v>43813.78125</c:v>
                </c:pt>
                <c:pt idx="42354">
                  <c:v>43813.802083333401</c:v>
                </c:pt>
                <c:pt idx="42355">
                  <c:v>43813.822916666599</c:v>
                </c:pt>
                <c:pt idx="42356">
                  <c:v>43813.84375</c:v>
                </c:pt>
                <c:pt idx="42357">
                  <c:v>43813.864583333401</c:v>
                </c:pt>
                <c:pt idx="42358">
                  <c:v>43813.885416666599</c:v>
                </c:pt>
                <c:pt idx="42359">
                  <c:v>43813.90625</c:v>
                </c:pt>
                <c:pt idx="42360">
                  <c:v>43813.927083333401</c:v>
                </c:pt>
                <c:pt idx="42361">
                  <c:v>43813.947916666599</c:v>
                </c:pt>
                <c:pt idx="42362">
                  <c:v>43813.96875</c:v>
                </c:pt>
                <c:pt idx="42363">
                  <c:v>43813.989583333401</c:v>
                </c:pt>
                <c:pt idx="42364">
                  <c:v>43814.010416666599</c:v>
                </c:pt>
                <c:pt idx="42365">
                  <c:v>43814.03125</c:v>
                </c:pt>
                <c:pt idx="42366">
                  <c:v>43814.052083333401</c:v>
                </c:pt>
                <c:pt idx="42367">
                  <c:v>43814.072916666599</c:v>
                </c:pt>
                <c:pt idx="42368">
                  <c:v>43814.09375</c:v>
                </c:pt>
                <c:pt idx="42369">
                  <c:v>43814.114583333401</c:v>
                </c:pt>
                <c:pt idx="42370">
                  <c:v>43814.135416666599</c:v>
                </c:pt>
                <c:pt idx="42371">
                  <c:v>43814.15625</c:v>
                </c:pt>
                <c:pt idx="42372">
                  <c:v>43814.177083333401</c:v>
                </c:pt>
                <c:pt idx="42373">
                  <c:v>43814.197916666599</c:v>
                </c:pt>
                <c:pt idx="42374">
                  <c:v>43814.21875</c:v>
                </c:pt>
                <c:pt idx="42375">
                  <c:v>43814.239583333401</c:v>
                </c:pt>
                <c:pt idx="42376">
                  <c:v>43814.260416666599</c:v>
                </c:pt>
                <c:pt idx="42377">
                  <c:v>43814.28125</c:v>
                </c:pt>
                <c:pt idx="42378">
                  <c:v>43814.302083333401</c:v>
                </c:pt>
                <c:pt idx="42379">
                  <c:v>43814.322916666599</c:v>
                </c:pt>
                <c:pt idx="42380">
                  <c:v>43814.34375</c:v>
                </c:pt>
                <c:pt idx="42381">
                  <c:v>43814.364583333401</c:v>
                </c:pt>
                <c:pt idx="42382">
                  <c:v>43814.385416666599</c:v>
                </c:pt>
                <c:pt idx="42383">
                  <c:v>43814.40625</c:v>
                </c:pt>
                <c:pt idx="42384">
                  <c:v>43814.427083333401</c:v>
                </c:pt>
                <c:pt idx="42385">
                  <c:v>43814.447916666599</c:v>
                </c:pt>
                <c:pt idx="42386">
                  <c:v>43814.46875</c:v>
                </c:pt>
                <c:pt idx="42387">
                  <c:v>43814.489583333401</c:v>
                </c:pt>
                <c:pt idx="42388">
                  <c:v>43814.510416666599</c:v>
                </c:pt>
                <c:pt idx="42389">
                  <c:v>43814.53125</c:v>
                </c:pt>
                <c:pt idx="42390">
                  <c:v>43814.552083333401</c:v>
                </c:pt>
                <c:pt idx="42391">
                  <c:v>43814.572916666599</c:v>
                </c:pt>
                <c:pt idx="42392">
                  <c:v>43814.59375</c:v>
                </c:pt>
                <c:pt idx="42393">
                  <c:v>43814.614583333401</c:v>
                </c:pt>
                <c:pt idx="42394">
                  <c:v>43814.635416666599</c:v>
                </c:pt>
                <c:pt idx="42395">
                  <c:v>43814.65625</c:v>
                </c:pt>
                <c:pt idx="42396">
                  <c:v>43814.677083333401</c:v>
                </c:pt>
                <c:pt idx="42397">
                  <c:v>43814.697916666599</c:v>
                </c:pt>
                <c:pt idx="42398">
                  <c:v>43814.71875</c:v>
                </c:pt>
                <c:pt idx="42399">
                  <c:v>43814.739583333401</c:v>
                </c:pt>
                <c:pt idx="42400">
                  <c:v>43814.760416666599</c:v>
                </c:pt>
                <c:pt idx="42401">
                  <c:v>43814.78125</c:v>
                </c:pt>
                <c:pt idx="42402">
                  <c:v>43814.802083333401</c:v>
                </c:pt>
                <c:pt idx="42403">
                  <c:v>43814.822916666599</c:v>
                </c:pt>
                <c:pt idx="42404">
                  <c:v>43814.84375</c:v>
                </c:pt>
                <c:pt idx="42405">
                  <c:v>43814.864583333401</c:v>
                </c:pt>
                <c:pt idx="42406">
                  <c:v>43814.885416666599</c:v>
                </c:pt>
                <c:pt idx="42407">
                  <c:v>43814.90625</c:v>
                </c:pt>
                <c:pt idx="42408">
                  <c:v>43814.927083333401</c:v>
                </c:pt>
                <c:pt idx="42409">
                  <c:v>43814.947916666599</c:v>
                </c:pt>
                <c:pt idx="42410">
                  <c:v>43814.96875</c:v>
                </c:pt>
                <c:pt idx="42411">
                  <c:v>43814.989583333401</c:v>
                </c:pt>
                <c:pt idx="42412">
                  <c:v>43815.010416666599</c:v>
                </c:pt>
                <c:pt idx="42413">
                  <c:v>43815.03125</c:v>
                </c:pt>
                <c:pt idx="42414">
                  <c:v>43815.052083333401</c:v>
                </c:pt>
                <c:pt idx="42415">
                  <c:v>43815.072916666599</c:v>
                </c:pt>
                <c:pt idx="42416">
                  <c:v>43815.09375</c:v>
                </c:pt>
                <c:pt idx="42417">
                  <c:v>43815.114583333401</c:v>
                </c:pt>
                <c:pt idx="42418">
                  <c:v>43815.135416666599</c:v>
                </c:pt>
                <c:pt idx="42419">
                  <c:v>43815.15625</c:v>
                </c:pt>
                <c:pt idx="42420">
                  <c:v>43815.177083333401</c:v>
                </c:pt>
                <c:pt idx="42421">
                  <c:v>43815.197916666599</c:v>
                </c:pt>
                <c:pt idx="42422">
                  <c:v>43815.21875</c:v>
                </c:pt>
                <c:pt idx="42423">
                  <c:v>43815.239583333401</c:v>
                </c:pt>
                <c:pt idx="42424">
                  <c:v>43815.260416666599</c:v>
                </c:pt>
                <c:pt idx="42425">
                  <c:v>43815.28125</c:v>
                </c:pt>
                <c:pt idx="42426">
                  <c:v>43815.302083333401</c:v>
                </c:pt>
                <c:pt idx="42427">
                  <c:v>43815.322916666599</c:v>
                </c:pt>
                <c:pt idx="42428">
                  <c:v>43815.34375</c:v>
                </c:pt>
                <c:pt idx="42429">
                  <c:v>43815.364583333401</c:v>
                </c:pt>
                <c:pt idx="42430">
                  <c:v>43815.385416666599</c:v>
                </c:pt>
                <c:pt idx="42431">
                  <c:v>43815.40625</c:v>
                </c:pt>
                <c:pt idx="42432">
                  <c:v>43815.427083333401</c:v>
                </c:pt>
                <c:pt idx="42433">
                  <c:v>43815.447916666599</c:v>
                </c:pt>
                <c:pt idx="42434">
                  <c:v>43815.46875</c:v>
                </c:pt>
                <c:pt idx="42435">
                  <c:v>43815.489583333401</c:v>
                </c:pt>
                <c:pt idx="42436">
                  <c:v>43815.510416666599</c:v>
                </c:pt>
                <c:pt idx="42437">
                  <c:v>43815.53125</c:v>
                </c:pt>
                <c:pt idx="42438">
                  <c:v>43815.552083333401</c:v>
                </c:pt>
                <c:pt idx="42439">
                  <c:v>43815.572916666599</c:v>
                </c:pt>
                <c:pt idx="42440">
                  <c:v>43815.59375</c:v>
                </c:pt>
                <c:pt idx="42441">
                  <c:v>43815.614583333401</c:v>
                </c:pt>
                <c:pt idx="42442">
                  <c:v>43815.635416666599</c:v>
                </c:pt>
                <c:pt idx="42443">
                  <c:v>43815.65625</c:v>
                </c:pt>
                <c:pt idx="42444">
                  <c:v>43815.677083333401</c:v>
                </c:pt>
                <c:pt idx="42445">
                  <c:v>43815.697916666599</c:v>
                </c:pt>
                <c:pt idx="42446">
                  <c:v>43815.71875</c:v>
                </c:pt>
                <c:pt idx="42447">
                  <c:v>43815.739583333401</c:v>
                </c:pt>
                <c:pt idx="42448">
                  <c:v>43815.760416666599</c:v>
                </c:pt>
                <c:pt idx="42449">
                  <c:v>43815.78125</c:v>
                </c:pt>
                <c:pt idx="42450">
                  <c:v>43815.802083333401</c:v>
                </c:pt>
                <c:pt idx="42451">
                  <c:v>43815.822916666599</c:v>
                </c:pt>
                <c:pt idx="42452">
                  <c:v>43815.84375</c:v>
                </c:pt>
                <c:pt idx="42453">
                  <c:v>43815.864583333401</c:v>
                </c:pt>
                <c:pt idx="42454">
                  <c:v>43815.885416666599</c:v>
                </c:pt>
                <c:pt idx="42455">
                  <c:v>43815.90625</c:v>
                </c:pt>
                <c:pt idx="42456">
                  <c:v>43815.927083333401</c:v>
                </c:pt>
                <c:pt idx="42457">
                  <c:v>43815.947916666599</c:v>
                </c:pt>
                <c:pt idx="42458">
                  <c:v>43815.96875</c:v>
                </c:pt>
                <c:pt idx="42459">
                  <c:v>43815.989583333401</c:v>
                </c:pt>
                <c:pt idx="42460">
                  <c:v>43816.010416666599</c:v>
                </c:pt>
                <c:pt idx="42461">
                  <c:v>43816.03125</c:v>
                </c:pt>
                <c:pt idx="42462">
                  <c:v>43816.052083333401</c:v>
                </c:pt>
                <c:pt idx="42463">
                  <c:v>43816.072916666599</c:v>
                </c:pt>
                <c:pt idx="42464">
                  <c:v>43816.09375</c:v>
                </c:pt>
                <c:pt idx="42465">
                  <c:v>43816.114583333401</c:v>
                </c:pt>
                <c:pt idx="42466">
                  <c:v>43816.135416666599</c:v>
                </c:pt>
                <c:pt idx="42467">
                  <c:v>43816.15625</c:v>
                </c:pt>
                <c:pt idx="42468">
                  <c:v>43816.177083333401</c:v>
                </c:pt>
                <c:pt idx="42469">
                  <c:v>43816.197916666599</c:v>
                </c:pt>
                <c:pt idx="42470">
                  <c:v>43816.21875</c:v>
                </c:pt>
                <c:pt idx="42471">
                  <c:v>43816.239583333401</c:v>
                </c:pt>
                <c:pt idx="42472">
                  <c:v>43816.260416666599</c:v>
                </c:pt>
                <c:pt idx="42473">
                  <c:v>43816.28125</c:v>
                </c:pt>
                <c:pt idx="42474">
                  <c:v>43816.302083333401</c:v>
                </c:pt>
                <c:pt idx="42475">
                  <c:v>43816.322916666599</c:v>
                </c:pt>
                <c:pt idx="42476">
                  <c:v>43816.34375</c:v>
                </c:pt>
                <c:pt idx="42477">
                  <c:v>43816.364583333401</c:v>
                </c:pt>
                <c:pt idx="42478">
                  <c:v>43816.385416666599</c:v>
                </c:pt>
                <c:pt idx="42479">
                  <c:v>43816.40625</c:v>
                </c:pt>
                <c:pt idx="42480">
                  <c:v>43816.427083333401</c:v>
                </c:pt>
                <c:pt idx="42481">
                  <c:v>43816.447916666599</c:v>
                </c:pt>
                <c:pt idx="42482">
                  <c:v>43816.46875</c:v>
                </c:pt>
                <c:pt idx="42483">
                  <c:v>43816.489583333401</c:v>
                </c:pt>
                <c:pt idx="42484">
                  <c:v>43816.510416666599</c:v>
                </c:pt>
                <c:pt idx="42485">
                  <c:v>43816.53125</c:v>
                </c:pt>
                <c:pt idx="42486">
                  <c:v>43816.552083333401</c:v>
                </c:pt>
                <c:pt idx="42487">
                  <c:v>43816.572916666599</c:v>
                </c:pt>
                <c:pt idx="42488">
                  <c:v>43816.59375</c:v>
                </c:pt>
                <c:pt idx="42489">
                  <c:v>43816.614583333401</c:v>
                </c:pt>
                <c:pt idx="42490">
                  <c:v>43816.635416666599</c:v>
                </c:pt>
                <c:pt idx="42491">
                  <c:v>43816.65625</c:v>
                </c:pt>
                <c:pt idx="42492">
                  <c:v>43816.677083333401</c:v>
                </c:pt>
                <c:pt idx="42493">
                  <c:v>43816.697916666599</c:v>
                </c:pt>
                <c:pt idx="42494">
                  <c:v>43816.71875</c:v>
                </c:pt>
                <c:pt idx="42495">
                  <c:v>43816.739583333401</c:v>
                </c:pt>
                <c:pt idx="42496">
                  <c:v>43816.760416666599</c:v>
                </c:pt>
                <c:pt idx="42497">
                  <c:v>43816.78125</c:v>
                </c:pt>
                <c:pt idx="42498">
                  <c:v>43816.802083333401</c:v>
                </c:pt>
                <c:pt idx="42499">
                  <c:v>43816.822916666599</c:v>
                </c:pt>
                <c:pt idx="42500">
                  <c:v>43816.84375</c:v>
                </c:pt>
                <c:pt idx="42501">
                  <c:v>43816.864583333401</c:v>
                </c:pt>
                <c:pt idx="42502">
                  <c:v>43816.885416666599</c:v>
                </c:pt>
                <c:pt idx="42503">
                  <c:v>43816.90625</c:v>
                </c:pt>
                <c:pt idx="42504">
                  <c:v>43816.927083333401</c:v>
                </c:pt>
                <c:pt idx="42505">
                  <c:v>43816.947916666599</c:v>
                </c:pt>
                <c:pt idx="42506">
                  <c:v>43816.96875</c:v>
                </c:pt>
                <c:pt idx="42507">
                  <c:v>43816.989583333401</c:v>
                </c:pt>
                <c:pt idx="42508">
                  <c:v>43817.010416666599</c:v>
                </c:pt>
                <c:pt idx="42509">
                  <c:v>43817.03125</c:v>
                </c:pt>
                <c:pt idx="42510">
                  <c:v>43817.052083333401</c:v>
                </c:pt>
                <c:pt idx="42511">
                  <c:v>43817.072916666599</c:v>
                </c:pt>
                <c:pt idx="42512">
                  <c:v>43817.09375</c:v>
                </c:pt>
                <c:pt idx="42513">
                  <c:v>43817.114583333401</c:v>
                </c:pt>
                <c:pt idx="42514">
                  <c:v>43817.135416666599</c:v>
                </c:pt>
                <c:pt idx="42515">
                  <c:v>43817.15625</c:v>
                </c:pt>
                <c:pt idx="42516">
                  <c:v>43817.177083333401</c:v>
                </c:pt>
                <c:pt idx="42517">
                  <c:v>43817.197916666599</c:v>
                </c:pt>
                <c:pt idx="42518">
                  <c:v>43817.21875</c:v>
                </c:pt>
                <c:pt idx="42519">
                  <c:v>43817.239583333401</c:v>
                </c:pt>
                <c:pt idx="42520">
                  <c:v>43817.260416666599</c:v>
                </c:pt>
                <c:pt idx="42521">
                  <c:v>43817.28125</c:v>
                </c:pt>
                <c:pt idx="42522">
                  <c:v>43817.302083333401</c:v>
                </c:pt>
                <c:pt idx="42523">
                  <c:v>43817.322916666599</c:v>
                </c:pt>
                <c:pt idx="42524">
                  <c:v>43817.34375</c:v>
                </c:pt>
                <c:pt idx="42525">
                  <c:v>43817.364583333401</c:v>
                </c:pt>
                <c:pt idx="42526">
                  <c:v>43817.385416666599</c:v>
                </c:pt>
                <c:pt idx="42527">
                  <c:v>43817.40625</c:v>
                </c:pt>
                <c:pt idx="42528">
                  <c:v>43817.427083333401</c:v>
                </c:pt>
                <c:pt idx="42529">
                  <c:v>43817.447916666599</c:v>
                </c:pt>
                <c:pt idx="42530">
                  <c:v>43817.46875</c:v>
                </c:pt>
                <c:pt idx="42531">
                  <c:v>43817.489583333401</c:v>
                </c:pt>
                <c:pt idx="42532">
                  <c:v>43817.510416666599</c:v>
                </c:pt>
                <c:pt idx="42533">
                  <c:v>43817.53125</c:v>
                </c:pt>
                <c:pt idx="42534">
                  <c:v>43817.552083333401</c:v>
                </c:pt>
                <c:pt idx="42535">
                  <c:v>43817.572916666599</c:v>
                </c:pt>
                <c:pt idx="42536">
                  <c:v>43817.59375</c:v>
                </c:pt>
                <c:pt idx="42537">
                  <c:v>43817.614583333401</c:v>
                </c:pt>
                <c:pt idx="42538">
                  <c:v>43817.635416666599</c:v>
                </c:pt>
                <c:pt idx="42539">
                  <c:v>43817.65625</c:v>
                </c:pt>
                <c:pt idx="42540">
                  <c:v>43817.677083333401</c:v>
                </c:pt>
                <c:pt idx="42541">
                  <c:v>43817.697916666599</c:v>
                </c:pt>
                <c:pt idx="42542">
                  <c:v>43817.71875</c:v>
                </c:pt>
                <c:pt idx="42543">
                  <c:v>43817.739583333401</c:v>
                </c:pt>
                <c:pt idx="42544">
                  <c:v>43817.760416666599</c:v>
                </c:pt>
                <c:pt idx="42545">
                  <c:v>43817.78125</c:v>
                </c:pt>
                <c:pt idx="42546">
                  <c:v>43817.802083333401</c:v>
                </c:pt>
                <c:pt idx="42547">
                  <c:v>43817.822916666599</c:v>
                </c:pt>
                <c:pt idx="42548">
                  <c:v>43817.84375</c:v>
                </c:pt>
                <c:pt idx="42549">
                  <c:v>43817.864583333401</c:v>
                </c:pt>
                <c:pt idx="42550">
                  <c:v>43817.885416666599</c:v>
                </c:pt>
                <c:pt idx="42551">
                  <c:v>43817.90625</c:v>
                </c:pt>
                <c:pt idx="42552">
                  <c:v>43817.927083333401</c:v>
                </c:pt>
                <c:pt idx="42553">
                  <c:v>43817.947916666599</c:v>
                </c:pt>
                <c:pt idx="42554">
                  <c:v>43817.96875</c:v>
                </c:pt>
                <c:pt idx="42555">
                  <c:v>43817.989583333401</c:v>
                </c:pt>
                <c:pt idx="42556">
                  <c:v>43818.010416666599</c:v>
                </c:pt>
                <c:pt idx="42557">
                  <c:v>43818.03125</c:v>
                </c:pt>
                <c:pt idx="42558">
                  <c:v>43818.052083333401</c:v>
                </c:pt>
                <c:pt idx="42559">
                  <c:v>43818.072916666599</c:v>
                </c:pt>
                <c:pt idx="42560">
                  <c:v>43818.09375</c:v>
                </c:pt>
                <c:pt idx="42561">
                  <c:v>43818.114583333401</c:v>
                </c:pt>
                <c:pt idx="42562">
                  <c:v>43818.135416666599</c:v>
                </c:pt>
                <c:pt idx="42563">
                  <c:v>43818.15625</c:v>
                </c:pt>
                <c:pt idx="42564">
                  <c:v>43818.177083333401</c:v>
                </c:pt>
                <c:pt idx="42565">
                  <c:v>43818.197916666599</c:v>
                </c:pt>
                <c:pt idx="42566">
                  <c:v>43818.21875</c:v>
                </c:pt>
                <c:pt idx="42567">
                  <c:v>43818.239583333401</c:v>
                </c:pt>
                <c:pt idx="42568">
                  <c:v>43818.260416666599</c:v>
                </c:pt>
                <c:pt idx="42569">
                  <c:v>43818.28125</c:v>
                </c:pt>
                <c:pt idx="42570">
                  <c:v>43818.302083333401</c:v>
                </c:pt>
                <c:pt idx="42571">
                  <c:v>43818.322916666599</c:v>
                </c:pt>
                <c:pt idx="42572">
                  <c:v>43818.34375</c:v>
                </c:pt>
                <c:pt idx="42573">
                  <c:v>43818.364583333401</c:v>
                </c:pt>
                <c:pt idx="42574">
                  <c:v>43818.385416666599</c:v>
                </c:pt>
                <c:pt idx="42575">
                  <c:v>43818.40625</c:v>
                </c:pt>
                <c:pt idx="42576">
                  <c:v>43818.427083333401</c:v>
                </c:pt>
                <c:pt idx="42577">
                  <c:v>43818.447916666599</c:v>
                </c:pt>
                <c:pt idx="42578">
                  <c:v>43818.46875</c:v>
                </c:pt>
                <c:pt idx="42579">
                  <c:v>43818.489583333401</c:v>
                </c:pt>
                <c:pt idx="42580">
                  <c:v>43818.510416666599</c:v>
                </c:pt>
                <c:pt idx="42581">
                  <c:v>43818.53125</c:v>
                </c:pt>
                <c:pt idx="42582">
                  <c:v>43818.552083333401</c:v>
                </c:pt>
                <c:pt idx="42583">
                  <c:v>43818.572916666599</c:v>
                </c:pt>
                <c:pt idx="42584">
                  <c:v>43818.59375</c:v>
                </c:pt>
                <c:pt idx="42585">
                  <c:v>43818.614583333401</c:v>
                </c:pt>
                <c:pt idx="42586">
                  <c:v>43818.635416666599</c:v>
                </c:pt>
                <c:pt idx="42587">
                  <c:v>43818.65625</c:v>
                </c:pt>
                <c:pt idx="42588">
                  <c:v>43818.677083333401</c:v>
                </c:pt>
                <c:pt idx="42589">
                  <c:v>43818.697916666599</c:v>
                </c:pt>
                <c:pt idx="42590">
                  <c:v>43818.71875</c:v>
                </c:pt>
                <c:pt idx="42591">
                  <c:v>43818.739583333401</c:v>
                </c:pt>
                <c:pt idx="42592">
                  <c:v>43818.760416666599</c:v>
                </c:pt>
                <c:pt idx="42593">
                  <c:v>43818.78125</c:v>
                </c:pt>
                <c:pt idx="42594">
                  <c:v>43818.802083333401</c:v>
                </c:pt>
                <c:pt idx="42595">
                  <c:v>43818.822916666599</c:v>
                </c:pt>
                <c:pt idx="42596">
                  <c:v>43818.84375</c:v>
                </c:pt>
                <c:pt idx="42597">
                  <c:v>43818.864583333401</c:v>
                </c:pt>
                <c:pt idx="42598">
                  <c:v>43818.885416666599</c:v>
                </c:pt>
                <c:pt idx="42599">
                  <c:v>43818.90625</c:v>
                </c:pt>
                <c:pt idx="42600">
                  <c:v>43818.927083333401</c:v>
                </c:pt>
                <c:pt idx="42601">
                  <c:v>43818.947916666599</c:v>
                </c:pt>
                <c:pt idx="42602">
                  <c:v>43818.96875</c:v>
                </c:pt>
                <c:pt idx="42603">
                  <c:v>43818.989583333401</c:v>
                </c:pt>
                <c:pt idx="42604">
                  <c:v>43819.010416666599</c:v>
                </c:pt>
                <c:pt idx="42605">
                  <c:v>43819.03125</c:v>
                </c:pt>
                <c:pt idx="42606">
                  <c:v>43819.052083333401</c:v>
                </c:pt>
                <c:pt idx="42607">
                  <c:v>43819.072916666599</c:v>
                </c:pt>
                <c:pt idx="42608">
                  <c:v>43819.09375</c:v>
                </c:pt>
                <c:pt idx="42609">
                  <c:v>43819.114583333401</c:v>
                </c:pt>
                <c:pt idx="42610">
                  <c:v>43819.135416666599</c:v>
                </c:pt>
                <c:pt idx="42611">
                  <c:v>43819.15625</c:v>
                </c:pt>
                <c:pt idx="42612">
                  <c:v>43819.177083333401</c:v>
                </c:pt>
                <c:pt idx="42613">
                  <c:v>43819.197916666599</c:v>
                </c:pt>
                <c:pt idx="42614">
                  <c:v>43819.21875</c:v>
                </c:pt>
                <c:pt idx="42615">
                  <c:v>43819.239583333401</c:v>
                </c:pt>
                <c:pt idx="42616">
                  <c:v>43819.260416666599</c:v>
                </c:pt>
                <c:pt idx="42617">
                  <c:v>43819.28125</c:v>
                </c:pt>
                <c:pt idx="42618">
                  <c:v>43819.302083333401</c:v>
                </c:pt>
                <c:pt idx="42619">
                  <c:v>43819.322916666599</c:v>
                </c:pt>
                <c:pt idx="42620">
                  <c:v>43819.34375</c:v>
                </c:pt>
                <c:pt idx="42621">
                  <c:v>43819.364583333401</c:v>
                </c:pt>
                <c:pt idx="42622">
                  <c:v>43819.385416666599</c:v>
                </c:pt>
                <c:pt idx="42623">
                  <c:v>43819.40625</c:v>
                </c:pt>
                <c:pt idx="42624">
                  <c:v>43819.427083333401</c:v>
                </c:pt>
                <c:pt idx="42625">
                  <c:v>43819.447916666599</c:v>
                </c:pt>
                <c:pt idx="42626">
                  <c:v>43819.46875</c:v>
                </c:pt>
                <c:pt idx="42627">
                  <c:v>43819.489583333401</c:v>
                </c:pt>
                <c:pt idx="42628">
                  <c:v>43819.510416666599</c:v>
                </c:pt>
                <c:pt idx="42629">
                  <c:v>43819.53125</c:v>
                </c:pt>
                <c:pt idx="42630">
                  <c:v>43819.552083333401</c:v>
                </c:pt>
                <c:pt idx="42631">
                  <c:v>43819.572916666599</c:v>
                </c:pt>
                <c:pt idx="42632">
                  <c:v>43819.59375</c:v>
                </c:pt>
                <c:pt idx="42633">
                  <c:v>43819.614583333401</c:v>
                </c:pt>
                <c:pt idx="42634">
                  <c:v>43819.635416666599</c:v>
                </c:pt>
                <c:pt idx="42635">
                  <c:v>43819.65625</c:v>
                </c:pt>
                <c:pt idx="42636">
                  <c:v>43819.677083333401</c:v>
                </c:pt>
                <c:pt idx="42637">
                  <c:v>43819.697916666599</c:v>
                </c:pt>
                <c:pt idx="42638">
                  <c:v>43819.71875</c:v>
                </c:pt>
                <c:pt idx="42639">
                  <c:v>43819.739583333401</c:v>
                </c:pt>
                <c:pt idx="42640">
                  <c:v>43819.760416666599</c:v>
                </c:pt>
                <c:pt idx="42641">
                  <c:v>43819.78125</c:v>
                </c:pt>
                <c:pt idx="42642">
                  <c:v>43819.802083333401</c:v>
                </c:pt>
                <c:pt idx="42643">
                  <c:v>43819.822916666599</c:v>
                </c:pt>
                <c:pt idx="42644">
                  <c:v>43819.84375</c:v>
                </c:pt>
                <c:pt idx="42645">
                  <c:v>43819.864583333401</c:v>
                </c:pt>
                <c:pt idx="42646">
                  <c:v>43819.885416666599</c:v>
                </c:pt>
                <c:pt idx="42647">
                  <c:v>43819.90625</c:v>
                </c:pt>
                <c:pt idx="42648">
                  <c:v>43819.927083333401</c:v>
                </c:pt>
                <c:pt idx="42649">
                  <c:v>43819.947916666599</c:v>
                </c:pt>
                <c:pt idx="42650">
                  <c:v>43819.96875</c:v>
                </c:pt>
                <c:pt idx="42651">
                  <c:v>43819.989583333401</c:v>
                </c:pt>
                <c:pt idx="42652">
                  <c:v>43820.010416666599</c:v>
                </c:pt>
                <c:pt idx="42653">
                  <c:v>43820.03125</c:v>
                </c:pt>
                <c:pt idx="42654">
                  <c:v>43820.052083333401</c:v>
                </c:pt>
                <c:pt idx="42655">
                  <c:v>43820.072916666599</c:v>
                </c:pt>
                <c:pt idx="42656">
                  <c:v>43820.09375</c:v>
                </c:pt>
                <c:pt idx="42657">
                  <c:v>43820.114583333401</c:v>
                </c:pt>
                <c:pt idx="42658">
                  <c:v>43820.135416666599</c:v>
                </c:pt>
                <c:pt idx="42659">
                  <c:v>43820.15625</c:v>
                </c:pt>
                <c:pt idx="42660">
                  <c:v>43820.177083333401</c:v>
                </c:pt>
                <c:pt idx="42661">
                  <c:v>43820.197916666599</c:v>
                </c:pt>
                <c:pt idx="42662">
                  <c:v>43820.21875</c:v>
                </c:pt>
                <c:pt idx="42663">
                  <c:v>43820.239583333401</c:v>
                </c:pt>
                <c:pt idx="42664">
                  <c:v>43820.260416666599</c:v>
                </c:pt>
                <c:pt idx="42665">
                  <c:v>43820.28125</c:v>
                </c:pt>
                <c:pt idx="42666">
                  <c:v>43820.302083333401</c:v>
                </c:pt>
                <c:pt idx="42667">
                  <c:v>43820.322916666599</c:v>
                </c:pt>
                <c:pt idx="42668">
                  <c:v>43820.34375</c:v>
                </c:pt>
                <c:pt idx="42669">
                  <c:v>43820.364583333401</c:v>
                </c:pt>
                <c:pt idx="42670">
                  <c:v>43820.385416666599</c:v>
                </c:pt>
                <c:pt idx="42671">
                  <c:v>43820.40625</c:v>
                </c:pt>
                <c:pt idx="42672">
                  <c:v>43820.427083333401</c:v>
                </c:pt>
                <c:pt idx="42673">
                  <c:v>43820.447916666599</c:v>
                </c:pt>
                <c:pt idx="42674">
                  <c:v>43820.46875</c:v>
                </c:pt>
                <c:pt idx="42675">
                  <c:v>43820.489583333401</c:v>
                </c:pt>
                <c:pt idx="42676">
                  <c:v>43820.510416666599</c:v>
                </c:pt>
                <c:pt idx="42677">
                  <c:v>43820.53125</c:v>
                </c:pt>
                <c:pt idx="42678">
                  <c:v>43820.552083333401</c:v>
                </c:pt>
                <c:pt idx="42679">
                  <c:v>43820.572916666599</c:v>
                </c:pt>
                <c:pt idx="42680">
                  <c:v>43820.59375</c:v>
                </c:pt>
                <c:pt idx="42681">
                  <c:v>43820.614583333401</c:v>
                </c:pt>
                <c:pt idx="42682">
                  <c:v>43820.635416666599</c:v>
                </c:pt>
                <c:pt idx="42683">
                  <c:v>43820.65625</c:v>
                </c:pt>
                <c:pt idx="42684">
                  <c:v>43820.677083333401</c:v>
                </c:pt>
                <c:pt idx="42685">
                  <c:v>43820.697916666599</c:v>
                </c:pt>
                <c:pt idx="42686">
                  <c:v>43820.71875</c:v>
                </c:pt>
                <c:pt idx="42687">
                  <c:v>43820.739583333401</c:v>
                </c:pt>
                <c:pt idx="42688">
                  <c:v>43820.760416666599</c:v>
                </c:pt>
                <c:pt idx="42689">
                  <c:v>43820.78125</c:v>
                </c:pt>
                <c:pt idx="42690">
                  <c:v>43820.802083333401</c:v>
                </c:pt>
                <c:pt idx="42691">
                  <c:v>43820.822916666599</c:v>
                </c:pt>
                <c:pt idx="42692">
                  <c:v>43820.84375</c:v>
                </c:pt>
                <c:pt idx="42693">
                  <c:v>43820.864583333401</c:v>
                </c:pt>
                <c:pt idx="42694">
                  <c:v>43820.885416666599</c:v>
                </c:pt>
                <c:pt idx="42695">
                  <c:v>43820.90625</c:v>
                </c:pt>
                <c:pt idx="42696">
                  <c:v>43820.927083333401</c:v>
                </c:pt>
                <c:pt idx="42697">
                  <c:v>43820.947916666599</c:v>
                </c:pt>
                <c:pt idx="42698">
                  <c:v>43820.96875</c:v>
                </c:pt>
                <c:pt idx="42699">
                  <c:v>43820.989583333401</c:v>
                </c:pt>
                <c:pt idx="42700">
                  <c:v>43821.010416666599</c:v>
                </c:pt>
                <c:pt idx="42701">
                  <c:v>43821.03125</c:v>
                </c:pt>
                <c:pt idx="42702">
                  <c:v>43821.052083333401</c:v>
                </c:pt>
                <c:pt idx="42703">
                  <c:v>43821.072916666599</c:v>
                </c:pt>
                <c:pt idx="42704">
                  <c:v>43821.09375</c:v>
                </c:pt>
                <c:pt idx="42705">
                  <c:v>43821.114583333401</c:v>
                </c:pt>
                <c:pt idx="42706">
                  <c:v>43821.135416666599</c:v>
                </c:pt>
                <c:pt idx="42707">
                  <c:v>43821.15625</c:v>
                </c:pt>
                <c:pt idx="42708">
                  <c:v>43821.177083333401</c:v>
                </c:pt>
                <c:pt idx="42709">
                  <c:v>43821.197916666599</c:v>
                </c:pt>
                <c:pt idx="42710">
                  <c:v>43821.21875</c:v>
                </c:pt>
                <c:pt idx="42711">
                  <c:v>43821.239583333401</c:v>
                </c:pt>
                <c:pt idx="42712">
                  <c:v>43821.260416666599</c:v>
                </c:pt>
                <c:pt idx="42713">
                  <c:v>43821.28125</c:v>
                </c:pt>
                <c:pt idx="42714">
                  <c:v>43821.302083333401</c:v>
                </c:pt>
                <c:pt idx="42715">
                  <c:v>43821.322916666599</c:v>
                </c:pt>
                <c:pt idx="42716">
                  <c:v>43821.34375</c:v>
                </c:pt>
                <c:pt idx="42717">
                  <c:v>43821.364583333401</c:v>
                </c:pt>
                <c:pt idx="42718">
                  <c:v>43821.385416666599</c:v>
                </c:pt>
                <c:pt idx="42719">
                  <c:v>43821.40625</c:v>
                </c:pt>
                <c:pt idx="42720">
                  <c:v>43821.427083333401</c:v>
                </c:pt>
                <c:pt idx="42721">
                  <c:v>43821.447916666599</c:v>
                </c:pt>
                <c:pt idx="42722">
                  <c:v>43821.46875</c:v>
                </c:pt>
                <c:pt idx="42723">
                  <c:v>43821.489583333401</c:v>
                </c:pt>
                <c:pt idx="42724">
                  <c:v>43821.510416666599</c:v>
                </c:pt>
                <c:pt idx="42725">
                  <c:v>43821.53125</c:v>
                </c:pt>
                <c:pt idx="42726">
                  <c:v>43821.552083333401</c:v>
                </c:pt>
                <c:pt idx="42727">
                  <c:v>43821.572916666599</c:v>
                </c:pt>
                <c:pt idx="42728">
                  <c:v>43821.59375</c:v>
                </c:pt>
                <c:pt idx="42729">
                  <c:v>43821.614583333401</c:v>
                </c:pt>
                <c:pt idx="42730">
                  <c:v>43821.635416666599</c:v>
                </c:pt>
                <c:pt idx="42731">
                  <c:v>43821.65625</c:v>
                </c:pt>
                <c:pt idx="42732">
                  <c:v>43821.677083333401</c:v>
                </c:pt>
                <c:pt idx="42733">
                  <c:v>43821.697916666599</c:v>
                </c:pt>
                <c:pt idx="42734">
                  <c:v>43821.71875</c:v>
                </c:pt>
                <c:pt idx="42735">
                  <c:v>43821.739583333401</c:v>
                </c:pt>
                <c:pt idx="42736">
                  <c:v>43821.760416666599</c:v>
                </c:pt>
                <c:pt idx="42737">
                  <c:v>43821.78125</c:v>
                </c:pt>
                <c:pt idx="42738">
                  <c:v>43821.802083333401</c:v>
                </c:pt>
                <c:pt idx="42739">
                  <c:v>43821.822916666599</c:v>
                </c:pt>
                <c:pt idx="42740">
                  <c:v>43821.84375</c:v>
                </c:pt>
                <c:pt idx="42741">
                  <c:v>43821.864583333401</c:v>
                </c:pt>
                <c:pt idx="42742">
                  <c:v>43821.885416666599</c:v>
                </c:pt>
                <c:pt idx="42743">
                  <c:v>43821.90625</c:v>
                </c:pt>
                <c:pt idx="42744">
                  <c:v>43821.927083333401</c:v>
                </c:pt>
                <c:pt idx="42745">
                  <c:v>43821.947916666599</c:v>
                </c:pt>
                <c:pt idx="42746">
                  <c:v>43821.96875</c:v>
                </c:pt>
                <c:pt idx="42747">
                  <c:v>43821.989583333401</c:v>
                </c:pt>
                <c:pt idx="42748">
                  <c:v>43822.010416666599</c:v>
                </c:pt>
                <c:pt idx="42749">
                  <c:v>43822.03125</c:v>
                </c:pt>
                <c:pt idx="42750">
                  <c:v>43822.052083333401</c:v>
                </c:pt>
                <c:pt idx="42751">
                  <c:v>43822.072916666599</c:v>
                </c:pt>
                <c:pt idx="42752">
                  <c:v>43822.09375</c:v>
                </c:pt>
                <c:pt idx="42753">
                  <c:v>43822.114583333401</c:v>
                </c:pt>
                <c:pt idx="42754">
                  <c:v>43822.135416666599</c:v>
                </c:pt>
                <c:pt idx="42755">
                  <c:v>43822.15625</c:v>
                </c:pt>
                <c:pt idx="42756">
                  <c:v>43822.177083333401</c:v>
                </c:pt>
                <c:pt idx="42757">
                  <c:v>43822.197916666599</c:v>
                </c:pt>
                <c:pt idx="42758">
                  <c:v>43822.21875</c:v>
                </c:pt>
                <c:pt idx="42759">
                  <c:v>43822.239583333401</c:v>
                </c:pt>
                <c:pt idx="42760">
                  <c:v>43822.260416666599</c:v>
                </c:pt>
                <c:pt idx="42761">
                  <c:v>43822.28125</c:v>
                </c:pt>
                <c:pt idx="42762">
                  <c:v>43822.302083333401</c:v>
                </c:pt>
                <c:pt idx="42763">
                  <c:v>43822.322916666599</c:v>
                </c:pt>
                <c:pt idx="42764">
                  <c:v>43822.34375</c:v>
                </c:pt>
                <c:pt idx="42765">
                  <c:v>43822.364583333401</c:v>
                </c:pt>
                <c:pt idx="42766">
                  <c:v>43822.385416666599</c:v>
                </c:pt>
                <c:pt idx="42767">
                  <c:v>43822.40625</c:v>
                </c:pt>
                <c:pt idx="42768">
                  <c:v>43822.427083333401</c:v>
                </c:pt>
                <c:pt idx="42769">
                  <c:v>43822.447916666599</c:v>
                </c:pt>
                <c:pt idx="42770">
                  <c:v>43822.46875</c:v>
                </c:pt>
                <c:pt idx="42771">
                  <c:v>43822.489583333401</c:v>
                </c:pt>
                <c:pt idx="42772">
                  <c:v>43822.510416666599</c:v>
                </c:pt>
                <c:pt idx="42773">
                  <c:v>43822.53125</c:v>
                </c:pt>
                <c:pt idx="42774">
                  <c:v>43822.552083333401</c:v>
                </c:pt>
                <c:pt idx="42775">
                  <c:v>43822.572916666599</c:v>
                </c:pt>
                <c:pt idx="42776">
                  <c:v>43822.59375</c:v>
                </c:pt>
                <c:pt idx="42777">
                  <c:v>43822.614583333401</c:v>
                </c:pt>
                <c:pt idx="42778">
                  <c:v>43822.635416666599</c:v>
                </c:pt>
                <c:pt idx="42779">
                  <c:v>43822.65625</c:v>
                </c:pt>
                <c:pt idx="42780">
                  <c:v>43822.677083333401</c:v>
                </c:pt>
                <c:pt idx="42781">
                  <c:v>43822.697916666599</c:v>
                </c:pt>
                <c:pt idx="42782">
                  <c:v>43822.71875</c:v>
                </c:pt>
                <c:pt idx="42783">
                  <c:v>43822.739583333401</c:v>
                </c:pt>
                <c:pt idx="42784">
                  <c:v>43822.760416666599</c:v>
                </c:pt>
                <c:pt idx="42785">
                  <c:v>43822.78125</c:v>
                </c:pt>
                <c:pt idx="42786">
                  <c:v>43822.802083333401</c:v>
                </c:pt>
                <c:pt idx="42787">
                  <c:v>43822.822916666599</c:v>
                </c:pt>
                <c:pt idx="42788">
                  <c:v>43822.84375</c:v>
                </c:pt>
                <c:pt idx="42789">
                  <c:v>43822.864583333401</c:v>
                </c:pt>
                <c:pt idx="42790">
                  <c:v>43822.885416666599</c:v>
                </c:pt>
                <c:pt idx="42791">
                  <c:v>43822.90625</c:v>
                </c:pt>
                <c:pt idx="42792">
                  <c:v>43822.927083333401</c:v>
                </c:pt>
                <c:pt idx="42793">
                  <c:v>43822.947916666599</c:v>
                </c:pt>
                <c:pt idx="42794">
                  <c:v>43822.96875</c:v>
                </c:pt>
                <c:pt idx="42795">
                  <c:v>43822.989583333401</c:v>
                </c:pt>
                <c:pt idx="42796">
                  <c:v>43823.010416666599</c:v>
                </c:pt>
                <c:pt idx="42797">
                  <c:v>43823.03125</c:v>
                </c:pt>
                <c:pt idx="42798">
                  <c:v>43823.052083333401</c:v>
                </c:pt>
                <c:pt idx="42799">
                  <c:v>43823.072916666599</c:v>
                </c:pt>
                <c:pt idx="42800">
                  <c:v>43823.09375</c:v>
                </c:pt>
                <c:pt idx="42801">
                  <c:v>43823.114583333401</c:v>
                </c:pt>
                <c:pt idx="42802">
                  <c:v>43823.135416666599</c:v>
                </c:pt>
                <c:pt idx="42803">
                  <c:v>43823.15625</c:v>
                </c:pt>
                <c:pt idx="42804">
                  <c:v>43823.177083333401</c:v>
                </c:pt>
                <c:pt idx="42805">
                  <c:v>43823.197916666599</c:v>
                </c:pt>
                <c:pt idx="42806">
                  <c:v>43823.21875</c:v>
                </c:pt>
                <c:pt idx="42807">
                  <c:v>43823.239583333401</c:v>
                </c:pt>
                <c:pt idx="42808">
                  <c:v>43823.260416666599</c:v>
                </c:pt>
                <c:pt idx="42809">
                  <c:v>43823.28125</c:v>
                </c:pt>
                <c:pt idx="42810">
                  <c:v>43823.302083333401</c:v>
                </c:pt>
                <c:pt idx="42811">
                  <c:v>43823.322916666599</c:v>
                </c:pt>
                <c:pt idx="42812">
                  <c:v>43823.34375</c:v>
                </c:pt>
                <c:pt idx="42813">
                  <c:v>43823.364583333401</c:v>
                </c:pt>
                <c:pt idx="42814">
                  <c:v>43823.385416666599</c:v>
                </c:pt>
                <c:pt idx="42815">
                  <c:v>43823.40625</c:v>
                </c:pt>
                <c:pt idx="42816">
                  <c:v>43823.427083333401</c:v>
                </c:pt>
                <c:pt idx="42817">
                  <c:v>43823.447916666599</c:v>
                </c:pt>
                <c:pt idx="42818">
                  <c:v>43823.46875</c:v>
                </c:pt>
                <c:pt idx="42819">
                  <c:v>43823.489583333401</c:v>
                </c:pt>
                <c:pt idx="42820">
                  <c:v>43823.510416666599</c:v>
                </c:pt>
                <c:pt idx="42821">
                  <c:v>43823.53125</c:v>
                </c:pt>
                <c:pt idx="42822">
                  <c:v>43823.552083333401</c:v>
                </c:pt>
                <c:pt idx="42823">
                  <c:v>43823.572916666599</c:v>
                </c:pt>
                <c:pt idx="42824">
                  <c:v>43823.59375</c:v>
                </c:pt>
                <c:pt idx="42825">
                  <c:v>43823.614583333401</c:v>
                </c:pt>
                <c:pt idx="42826">
                  <c:v>43823.635416666599</c:v>
                </c:pt>
                <c:pt idx="42827">
                  <c:v>43823.65625</c:v>
                </c:pt>
                <c:pt idx="42828">
                  <c:v>43823.677083333401</c:v>
                </c:pt>
                <c:pt idx="42829">
                  <c:v>43823.697916666599</c:v>
                </c:pt>
                <c:pt idx="42830">
                  <c:v>43823.71875</c:v>
                </c:pt>
                <c:pt idx="42831">
                  <c:v>43823.739583333401</c:v>
                </c:pt>
                <c:pt idx="42832">
                  <c:v>43823.760416666599</c:v>
                </c:pt>
                <c:pt idx="42833">
                  <c:v>43823.78125</c:v>
                </c:pt>
                <c:pt idx="42834">
                  <c:v>43823.802083333401</c:v>
                </c:pt>
                <c:pt idx="42835">
                  <c:v>43823.822916666599</c:v>
                </c:pt>
                <c:pt idx="42836">
                  <c:v>43823.84375</c:v>
                </c:pt>
                <c:pt idx="42837">
                  <c:v>43823.864583333401</c:v>
                </c:pt>
                <c:pt idx="42838">
                  <c:v>43823.885416666599</c:v>
                </c:pt>
                <c:pt idx="42839">
                  <c:v>43823.90625</c:v>
                </c:pt>
                <c:pt idx="42840">
                  <c:v>43823.927083333401</c:v>
                </c:pt>
                <c:pt idx="42841">
                  <c:v>43823.947916666599</c:v>
                </c:pt>
                <c:pt idx="42842">
                  <c:v>43823.96875</c:v>
                </c:pt>
                <c:pt idx="42843">
                  <c:v>43823.989583333401</c:v>
                </c:pt>
                <c:pt idx="42844">
                  <c:v>43824.010416666599</c:v>
                </c:pt>
                <c:pt idx="42845">
                  <c:v>43824.03125</c:v>
                </c:pt>
                <c:pt idx="42846">
                  <c:v>43824.052083333401</c:v>
                </c:pt>
                <c:pt idx="42847">
                  <c:v>43824.072916666599</c:v>
                </c:pt>
                <c:pt idx="42848">
                  <c:v>43824.09375</c:v>
                </c:pt>
                <c:pt idx="42849">
                  <c:v>43824.114583333401</c:v>
                </c:pt>
                <c:pt idx="42850">
                  <c:v>43824.135416666599</c:v>
                </c:pt>
                <c:pt idx="42851">
                  <c:v>43824.15625</c:v>
                </c:pt>
                <c:pt idx="42852">
                  <c:v>43824.177083333401</c:v>
                </c:pt>
                <c:pt idx="42853">
                  <c:v>43824.197916666599</c:v>
                </c:pt>
                <c:pt idx="42854">
                  <c:v>43824.21875</c:v>
                </c:pt>
                <c:pt idx="42855">
                  <c:v>43824.239583333401</c:v>
                </c:pt>
                <c:pt idx="42856">
                  <c:v>43824.260416666599</c:v>
                </c:pt>
                <c:pt idx="42857">
                  <c:v>43824.28125</c:v>
                </c:pt>
                <c:pt idx="42858">
                  <c:v>43824.302083333401</c:v>
                </c:pt>
                <c:pt idx="42859">
                  <c:v>43824.322916666599</c:v>
                </c:pt>
                <c:pt idx="42860">
                  <c:v>43824.34375</c:v>
                </c:pt>
                <c:pt idx="42861">
                  <c:v>43824.364583333401</c:v>
                </c:pt>
                <c:pt idx="42862">
                  <c:v>43824.385416666599</c:v>
                </c:pt>
                <c:pt idx="42863">
                  <c:v>43824.40625</c:v>
                </c:pt>
                <c:pt idx="42864">
                  <c:v>43824.427083333401</c:v>
                </c:pt>
                <c:pt idx="42865">
                  <c:v>43824.447916666599</c:v>
                </c:pt>
                <c:pt idx="42866">
                  <c:v>43824.46875</c:v>
                </c:pt>
                <c:pt idx="42867">
                  <c:v>43824.489583333401</c:v>
                </c:pt>
                <c:pt idx="42868">
                  <c:v>43824.510416666599</c:v>
                </c:pt>
                <c:pt idx="42869">
                  <c:v>43824.53125</c:v>
                </c:pt>
                <c:pt idx="42870">
                  <c:v>43824.552083333401</c:v>
                </c:pt>
                <c:pt idx="42871">
                  <c:v>43824.572916666599</c:v>
                </c:pt>
                <c:pt idx="42872">
                  <c:v>43824.59375</c:v>
                </c:pt>
                <c:pt idx="42873">
                  <c:v>43824.614583333401</c:v>
                </c:pt>
                <c:pt idx="42874">
                  <c:v>43824.635416666599</c:v>
                </c:pt>
                <c:pt idx="42875">
                  <c:v>43824.65625</c:v>
                </c:pt>
                <c:pt idx="42876">
                  <c:v>43824.677083333401</c:v>
                </c:pt>
                <c:pt idx="42877">
                  <c:v>43824.697916666599</c:v>
                </c:pt>
                <c:pt idx="42878">
                  <c:v>43824.71875</c:v>
                </c:pt>
                <c:pt idx="42879">
                  <c:v>43824.739583333401</c:v>
                </c:pt>
                <c:pt idx="42880">
                  <c:v>43824.760416666599</c:v>
                </c:pt>
                <c:pt idx="42881">
                  <c:v>43824.78125</c:v>
                </c:pt>
                <c:pt idx="42882">
                  <c:v>43824.802083333401</c:v>
                </c:pt>
                <c:pt idx="42883">
                  <c:v>43824.822916666599</c:v>
                </c:pt>
                <c:pt idx="42884">
                  <c:v>43824.84375</c:v>
                </c:pt>
                <c:pt idx="42885">
                  <c:v>43824.864583333401</c:v>
                </c:pt>
                <c:pt idx="42886">
                  <c:v>43824.885416666599</c:v>
                </c:pt>
                <c:pt idx="42887">
                  <c:v>43824.90625</c:v>
                </c:pt>
                <c:pt idx="42888">
                  <c:v>43824.927083333401</c:v>
                </c:pt>
                <c:pt idx="42889">
                  <c:v>43824.947916666599</c:v>
                </c:pt>
                <c:pt idx="42890">
                  <c:v>43824.96875</c:v>
                </c:pt>
                <c:pt idx="42891">
                  <c:v>43824.989583333401</c:v>
                </c:pt>
                <c:pt idx="42892">
                  <c:v>43825.010416666599</c:v>
                </c:pt>
                <c:pt idx="42893">
                  <c:v>43825.03125</c:v>
                </c:pt>
                <c:pt idx="42894">
                  <c:v>43825.052083333401</c:v>
                </c:pt>
                <c:pt idx="42895">
                  <c:v>43825.072916666599</c:v>
                </c:pt>
                <c:pt idx="42896">
                  <c:v>43825.09375</c:v>
                </c:pt>
                <c:pt idx="42897">
                  <c:v>43825.114583333401</c:v>
                </c:pt>
                <c:pt idx="42898">
                  <c:v>43825.135416666599</c:v>
                </c:pt>
                <c:pt idx="42899">
                  <c:v>43825.15625</c:v>
                </c:pt>
                <c:pt idx="42900">
                  <c:v>43825.177083333401</c:v>
                </c:pt>
                <c:pt idx="42901">
                  <c:v>43825.197916666599</c:v>
                </c:pt>
                <c:pt idx="42902">
                  <c:v>43825.21875</c:v>
                </c:pt>
                <c:pt idx="42903">
                  <c:v>43825.239583333401</c:v>
                </c:pt>
                <c:pt idx="42904">
                  <c:v>43825.260416666599</c:v>
                </c:pt>
                <c:pt idx="42905">
                  <c:v>43825.28125</c:v>
                </c:pt>
                <c:pt idx="42906">
                  <c:v>43825.302083333401</c:v>
                </c:pt>
                <c:pt idx="42907">
                  <c:v>43825.322916666599</c:v>
                </c:pt>
                <c:pt idx="42908">
                  <c:v>43825.34375</c:v>
                </c:pt>
                <c:pt idx="42909">
                  <c:v>43825.364583333401</c:v>
                </c:pt>
                <c:pt idx="42910">
                  <c:v>43825.385416666599</c:v>
                </c:pt>
                <c:pt idx="42911">
                  <c:v>43825.40625</c:v>
                </c:pt>
                <c:pt idx="42912">
                  <c:v>43825.427083333401</c:v>
                </c:pt>
                <c:pt idx="42913">
                  <c:v>43825.447916666599</c:v>
                </c:pt>
                <c:pt idx="42914">
                  <c:v>43825.46875</c:v>
                </c:pt>
                <c:pt idx="42915">
                  <c:v>43825.489583333401</c:v>
                </c:pt>
                <c:pt idx="42916">
                  <c:v>43825.510416666599</c:v>
                </c:pt>
                <c:pt idx="42917">
                  <c:v>43825.53125</c:v>
                </c:pt>
                <c:pt idx="42918">
                  <c:v>43825.552083333401</c:v>
                </c:pt>
                <c:pt idx="42919">
                  <c:v>43825.572916666599</c:v>
                </c:pt>
                <c:pt idx="42920">
                  <c:v>43825.59375</c:v>
                </c:pt>
                <c:pt idx="42921">
                  <c:v>43825.614583333401</c:v>
                </c:pt>
                <c:pt idx="42922">
                  <c:v>43825.635416666599</c:v>
                </c:pt>
                <c:pt idx="42923">
                  <c:v>43825.65625</c:v>
                </c:pt>
                <c:pt idx="42924">
                  <c:v>43825.677083333401</c:v>
                </c:pt>
                <c:pt idx="42925">
                  <c:v>43825.697916666599</c:v>
                </c:pt>
                <c:pt idx="42926">
                  <c:v>43825.71875</c:v>
                </c:pt>
                <c:pt idx="42927">
                  <c:v>43825.739583333401</c:v>
                </c:pt>
                <c:pt idx="42928">
                  <c:v>43825.760416666599</c:v>
                </c:pt>
                <c:pt idx="42929">
                  <c:v>43825.78125</c:v>
                </c:pt>
                <c:pt idx="42930">
                  <c:v>43825.802083333401</c:v>
                </c:pt>
                <c:pt idx="42931">
                  <c:v>43825.822916666599</c:v>
                </c:pt>
                <c:pt idx="42932">
                  <c:v>43825.84375</c:v>
                </c:pt>
                <c:pt idx="42933">
                  <c:v>43825.864583333401</c:v>
                </c:pt>
                <c:pt idx="42934">
                  <c:v>43825.885416666599</c:v>
                </c:pt>
                <c:pt idx="42935">
                  <c:v>43825.90625</c:v>
                </c:pt>
                <c:pt idx="42936">
                  <c:v>43825.927083333401</c:v>
                </c:pt>
                <c:pt idx="42937">
                  <c:v>43825.947916666599</c:v>
                </c:pt>
                <c:pt idx="42938">
                  <c:v>43825.96875</c:v>
                </c:pt>
                <c:pt idx="42939">
                  <c:v>43825.989583333401</c:v>
                </c:pt>
                <c:pt idx="42940">
                  <c:v>43826.010416666599</c:v>
                </c:pt>
                <c:pt idx="42941">
                  <c:v>43826.03125</c:v>
                </c:pt>
                <c:pt idx="42942">
                  <c:v>43826.052083333401</c:v>
                </c:pt>
                <c:pt idx="42943">
                  <c:v>43826.072916666599</c:v>
                </c:pt>
                <c:pt idx="42944">
                  <c:v>43826.09375</c:v>
                </c:pt>
                <c:pt idx="42945">
                  <c:v>43826.114583333401</c:v>
                </c:pt>
                <c:pt idx="42946">
                  <c:v>43826.135416666599</c:v>
                </c:pt>
                <c:pt idx="42947">
                  <c:v>43826.15625</c:v>
                </c:pt>
                <c:pt idx="42948">
                  <c:v>43826.177083333401</c:v>
                </c:pt>
                <c:pt idx="42949">
                  <c:v>43826.197916666599</c:v>
                </c:pt>
                <c:pt idx="42950">
                  <c:v>43826.21875</c:v>
                </c:pt>
                <c:pt idx="42951">
                  <c:v>43826.239583333401</c:v>
                </c:pt>
                <c:pt idx="42952">
                  <c:v>43826.260416666599</c:v>
                </c:pt>
                <c:pt idx="42953">
                  <c:v>43826.28125</c:v>
                </c:pt>
                <c:pt idx="42954">
                  <c:v>43826.302083333401</c:v>
                </c:pt>
                <c:pt idx="42955">
                  <c:v>43826.322916666599</c:v>
                </c:pt>
                <c:pt idx="42956">
                  <c:v>43826.34375</c:v>
                </c:pt>
                <c:pt idx="42957">
                  <c:v>43826.364583333401</c:v>
                </c:pt>
                <c:pt idx="42958">
                  <c:v>43826.385416666599</c:v>
                </c:pt>
                <c:pt idx="42959">
                  <c:v>43826.40625</c:v>
                </c:pt>
                <c:pt idx="42960">
                  <c:v>43826.427083333401</c:v>
                </c:pt>
                <c:pt idx="42961">
                  <c:v>43826.447916666599</c:v>
                </c:pt>
                <c:pt idx="42962">
                  <c:v>43826.46875</c:v>
                </c:pt>
                <c:pt idx="42963">
                  <c:v>43826.489583333401</c:v>
                </c:pt>
                <c:pt idx="42964">
                  <c:v>43826.510416666599</c:v>
                </c:pt>
                <c:pt idx="42965">
                  <c:v>43826.53125</c:v>
                </c:pt>
                <c:pt idx="42966">
                  <c:v>43826.552083333401</c:v>
                </c:pt>
                <c:pt idx="42967">
                  <c:v>43826.572916666599</c:v>
                </c:pt>
                <c:pt idx="42968">
                  <c:v>43826.59375</c:v>
                </c:pt>
                <c:pt idx="42969">
                  <c:v>43826.614583333401</c:v>
                </c:pt>
                <c:pt idx="42970">
                  <c:v>43826.635416666599</c:v>
                </c:pt>
                <c:pt idx="42971">
                  <c:v>43826.65625</c:v>
                </c:pt>
                <c:pt idx="42972">
                  <c:v>43826.677083333401</c:v>
                </c:pt>
                <c:pt idx="42973">
                  <c:v>43826.697916666599</c:v>
                </c:pt>
                <c:pt idx="42974">
                  <c:v>43826.71875</c:v>
                </c:pt>
                <c:pt idx="42975">
                  <c:v>43826.739583333401</c:v>
                </c:pt>
                <c:pt idx="42976">
                  <c:v>43826.760416666599</c:v>
                </c:pt>
                <c:pt idx="42977">
                  <c:v>43826.78125</c:v>
                </c:pt>
                <c:pt idx="42978">
                  <c:v>43826.802083333401</c:v>
                </c:pt>
                <c:pt idx="42979">
                  <c:v>43826.822916666599</c:v>
                </c:pt>
                <c:pt idx="42980">
                  <c:v>43826.84375</c:v>
                </c:pt>
                <c:pt idx="42981">
                  <c:v>43826.864583333401</c:v>
                </c:pt>
                <c:pt idx="42982">
                  <c:v>43826.885416666599</c:v>
                </c:pt>
                <c:pt idx="42983">
                  <c:v>43826.90625</c:v>
                </c:pt>
                <c:pt idx="42984">
                  <c:v>43826.927083333401</c:v>
                </c:pt>
                <c:pt idx="42985">
                  <c:v>43826.947916666599</c:v>
                </c:pt>
                <c:pt idx="42986">
                  <c:v>43826.96875</c:v>
                </c:pt>
                <c:pt idx="42987">
                  <c:v>43826.989583333401</c:v>
                </c:pt>
                <c:pt idx="42988">
                  <c:v>43827.010416666599</c:v>
                </c:pt>
                <c:pt idx="42989">
                  <c:v>43827.03125</c:v>
                </c:pt>
                <c:pt idx="42990">
                  <c:v>43827.052083333401</c:v>
                </c:pt>
                <c:pt idx="42991">
                  <c:v>43827.072916666599</c:v>
                </c:pt>
                <c:pt idx="42992">
                  <c:v>43827.09375</c:v>
                </c:pt>
                <c:pt idx="42993">
                  <c:v>43827.114583333401</c:v>
                </c:pt>
                <c:pt idx="42994">
                  <c:v>43827.135416666599</c:v>
                </c:pt>
                <c:pt idx="42995">
                  <c:v>43827.15625</c:v>
                </c:pt>
                <c:pt idx="42996">
                  <c:v>43827.177083333401</c:v>
                </c:pt>
                <c:pt idx="42997">
                  <c:v>43827.197916666599</c:v>
                </c:pt>
                <c:pt idx="42998">
                  <c:v>43827.21875</c:v>
                </c:pt>
                <c:pt idx="42999">
                  <c:v>43827.239583333401</c:v>
                </c:pt>
                <c:pt idx="43000">
                  <c:v>43827.260416666599</c:v>
                </c:pt>
                <c:pt idx="43001">
                  <c:v>43827.28125</c:v>
                </c:pt>
                <c:pt idx="43002">
                  <c:v>43827.302083333401</c:v>
                </c:pt>
                <c:pt idx="43003">
                  <c:v>43827.322916666599</c:v>
                </c:pt>
                <c:pt idx="43004">
                  <c:v>43827.34375</c:v>
                </c:pt>
                <c:pt idx="43005">
                  <c:v>43827.364583333401</c:v>
                </c:pt>
                <c:pt idx="43006">
                  <c:v>43827.385416666599</c:v>
                </c:pt>
                <c:pt idx="43007">
                  <c:v>43827.40625</c:v>
                </c:pt>
                <c:pt idx="43008">
                  <c:v>43827.427083333401</c:v>
                </c:pt>
                <c:pt idx="43009">
                  <c:v>43827.447916666599</c:v>
                </c:pt>
                <c:pt idx="43010">
                  <c:v>43827.46875</c:v>
                </c:pt>
                <c:pt idx="43011">
                  <c:v>43827.489583333401</c:v>
                </c:pt>
                <c:pt idx="43012">
                  <c:v>43827.510416666599</c:v>
                </c:pt>
                <c:pt idx="43013">
                  <c:v>43827.53125</c:v>
                </c:pt>
                <c:pt idx="43014">
                  <c:v>43827.552083333401</c:v>
                </c:pt>
                <c:pt idx="43015">
                  <c:v>43827.572916666599</c:v>
                </c:pt>
                <c:pt idx="43016">
                  <c:v>43827.59375</c:v>
                </c:pt>
                <c:pt idx="43017">
                  <c:v>43827.614583333401</c:v>
                </c:pt>
                <c:pt idx="43018">
                  <c:v>43827.635416666599</c:v>
                </c:pt>
                <c:pt idx="43019">
                  <c:v>43827.65625</c:v>
                </c:pt>
                <c:pt idx="43020">
                  <c:v>43827.677083333401</c:v>
                </c:pt>
                <c:pt idx="43021">
                  <c:v>43827.697916666599</c:v>
                </c:pt>
                <c:pt idx="43022">
                  <c:v>43827.71875</c:v>
                </c:pt>
                <c:pt idx="43023">
                  <c:v>43827.739583333401</c:v>
                </c:pt>
                <c:pt idx="43024">
                  <c:v>43827.760416666599</c:v>
                </c:pt>
                <c:pt idx="43025">
                  <c:v>43827.78125</c:v>
                </c:pt>
                <c:pt idx="43026">
                  <c:v>43827.802083333401</c:v>
                </c:pt>
                <c:pt idx="43027">
                  <c:v>43827.822916666599</c:v>
                </c:pt>
                <c:pt idx="43028">
                  <c:v>43827.84375</c:v>
                </c:pt>
                <c:pt idx="43029">
                  <c:v>43827.864583333401</c:v>
                </c:pt>
                <c:pt idx="43030">
                  <c:v>43827.885416666599</c:v>
                </c:pt>
                <c:pt idx="43031">
                  <c:v>43827.90625</c:v>
                </c:pt>
                <c:pt idx="43032">
                  <c:v>43827.927083333401</c:v>
                </c:pt>
                <c:pt idx="43033">
                  <c:v>43827.947916666599</c:v>
                </c:pt>
                <c:pt idx="43034">
                  <c:v>43827.96875</c:v>
                </c:pt>
                <c:pt idx="43035">
                  <c:v>43827.989583333401</c:v>
                </c:pt>
                <c:pt idx="43036">
                  <c:v>43828.010416666599</c:v>
                </c:pt>
                <c:pt idx="43037">
                  <c:v>43828.03125</c:v>
                </c:pt>
                <c:pt idx="43038">
                  <c:v>43828.052083333401</c:v>
                </c:pt>
                <c:pt idx="43039">
                  <c:v>43828.072916666599</c:v>
                </c:pt>
                <c:pt idx="43040">
                  <c:v>43828.09375</c:v>
                </c:pt>
                <c:pt idx="43041">
                  <c:v>43828.114583333401</c:v>
                </c:pt>
                <c:pt idx="43042">
                  <c:v>43828.135416666599</c:v>
                </c:pt>
                <c:pt idx="43043">
                  <c:v>43828.15625</c:v>
                </c:pt>
                <c:pt idx="43044">
                  <c:v>43828.177083333401</c:v>
                </c:pt>
                <c:pt idx="43045">
                  <c:v>43828.197916666599</c:v>
                </c:pt>
                <c:pt idx="43046">
                  <c:v>43828.21875</c:v>
                </c:pt>
                <c:pt idx="43047">
                  <c:v>43828.239583333401</c:v>
                </c:pt>
                <c:pt idx="43048">
                  <c:v>43828.260416666599</c:v>
                </c:pt>
                <c:pt idx="43049">
                  <c:v>43828.28125</c:v>
                </c:pt>
                <c:pt idx="43050">
                  <c:v>43828.302083333401</c:v>
                </c:pt>
                <c:pt idx="43051">
                  <c:v>43828.322916666599</c:v>
                </c:pt>
                <c:pt idx="43052">
                  <c:v>43828.34375</c:v>
                </c:pt>
                <c:pt idx="43053">
                  <c:v>43828.364583333401</c:v>
                </c:pt>
                <c:pt idx="43054">
                  <c:v>43828.385416666599</c:v>
                </c:pt>
                <c:pt idx="43055">
                  <c:v>43828.40625</c:v>
                </c:pt>
                <c:pt idx="43056">
                  <c:v>43828.427083333401</c:v>
                </c:pt>
                <c:pt idx="43057">
                  <c:v>43828.447916666599</c:v>
                </c:pt>
                <c:pt idx="43058">
                  <c:v>43828.46875</c:v>
                </c:pt>
                <c:pt idx="43059">
                  <c:v>43828.489583333401</c:v>
                </c:pt>
                <c:pt idx="43060">
                  <c:v>43828.510416666599</c:v>
                </c:pt>
                <c:pt idx="43061">
                  <c:v>43828.53125</c:v>
                </c:pt>
                <c:pt idx="43062">
                  <c:v>43828.552083333401</c:v>
                </c:pt>
                <c:pt idx="43063">
                  <c:v>43828.572916666599</c:v>
                </c:pt>
                <c:pt idx="43064">
                  <c:v>43828.59375</c:v>
                </c:pt>
                <c:pt idx="43065">
                  <c:v>43828.614583333401</c:v>
                </c:pt>
                <c:pt idx="43066">
                  <c:v>43828.635416666599</c:v>
                </c:pt>
                <c:pt idx="43067">
                  <c:v>43828.65625</c:v>
                </c:pt>
                <c:pt idx="43068">
                  <c:v>43828.677083333401</c:v>
                </c:pt>
                <c:pt idx="43069">
                  <c:v>43828.697916666599</c:v>
                </c:pt>
                <c:pt idx="43070">
                  <c:v>43828.71875</c:v>
                </c:pt>
                <c:pt idx="43071">
                  <c:v>43828.739583333401</c:v>
                </c:pt>
                <c:pt idx="43072">
                  <c:v>43828.760416666599</c:v>
                </c:pt>
                <c:pt idx="43073">
                  <c:v>43828.78125</c:v>
                </c:pt>
                <c:pt idx="43074">
                  <c:v>43828.802083333401</c:v>
                </c:pt>
                <c:pt idx="43075">
                  <c:v>43828.822916666599</c:v>
                </c:pt>
                <c:pt idx="43076">
                  <c:v>43828.84375</c:v>
                </c:pt>
                <c:pt idx="43077">
                  <c:v>43828.864583333401</c:v>
                </c:pt>
                <c:pt idx="43078">
                  <c:v>43828.885416666599</c:v>
                </c:pt>
                <c:pt idx="43079">
                  <c:v>43828.90625</c:v>
                </c:pt>
                <c:pt idx="43080">
                  <c:v>43828.927083333401</c:v>
                </c:pt>
                <c:pt idx="43081">
                  <c:v>43828.947916666599</c:v>
                </c:pt>
                <c:pt idx="43082">
                  <c:v>43828.96875</c:v>
                </c:pt>
                <c:pt idx="43083">
                  <c:v>43828.989583333401</c:v>
                </c:pt>
                <c:pt idx="43084">
                  <c:v>43829.010416666599</c:v>
                </c:pt>
                <c:pt idx="43085">
                  <c:v>43829.03125</c:v>
                </c:pt>
                <c:pt idx="43086">
                  <c:v>43829.052083333401</c:v>
                </c:pt>
                <c:pt idx="43087">
                  <c:v>43829.072916666599</c:v>
                </c:pt>
                <c:pt idx="43088">
                  <c:v>43829.09375</c:v>
                </c:pt>
                <c:pt idx="43089">
                  <c:v>43829.114583333401</c:v>
                </c:pt>
                <c:pt idx="43090">
                  <c:v>43829.135416666599</c:v>
                </c:pt>
                <c:pt idx="43091">
                  <c:v>43829.15625</c:v>
                </c:pt>
                <c:pt idx="43092">
                  <c:v>43829.177083333401</c:v>
                </c:pt>
                <c:pt idx="43093">
                  <c:v>43829.197916666599</c:v>
                </c:pt>
                <c:pt idx="43094">
                  <c:v>43829.21875</c:v>
                </c:pt>
                <c:pt idx="43095">
                  <c:v>43829.239583333401</c:v>
                </c:pt>
                <c:pt idx="43096">
                  <c:v>43829.260416666599</c:v>
                </c:pt>
                <c:pt idx="43097">
                  <c:v>43829.28125</c:v>
                </c:pt>
                <c:pt idx="43098">
                  <c:v>43829.302083333401</c:v>
                </c:pt>
                <c:pt idx="43099">
                  <c:v>43829.322916666599</c:v>
                </c:pt>
                <c:pt idx="43100">
                  <c:v>43829.34375</c:v>
                </c:pt>
                <c:pt idx="43101">
                  <c:v>43829.364583333401</c:v>
                </c:pt>
                <c:pt idx="43102">
                  <c:v>43829.385416666599</c:v>
                </c:pt>
                <c:pt idx="43103">
                  <c:v>43829.40625</c:v>
                </c:pt>
                <c:pt idx="43104">
                  <c:v>43829.427083333401</c:v>
                </c:pt>
                <c:pt idx="43105">
                  <c:v>43829.447916666599</c:v>
                </c:pt>
                <c:pt idx="43106">
                  <c:v>43829.46875</c:v>
                </c:pt>
                <c:pt idx="43107">
                  <c:v>43829.489583333401</c:v>
                </c:pt>
                <c:pt idx="43108">
                  <c:v>43829.510416666599</c:v>
                </c:pt>
                <c:pt idx="43109">
                  <c:v>43829.53125</c:v>
                </c:pt>
                <c:pt idx="43110">
                  <c:v>43829.552083333401</c:v>
                </c:pt>
                <c:pt idx="43111">
                  <c:v>43829.572916666599</c:v>
                </c:pt>
                <c:pt idx="43112">
                  <c:v>43829.59375</c:v>
                </c:pt>
                <c:pt idx="43113">
                  <c:v>43829.614583333401</c:v>
                </c:pt>
                <c:pt idx="43114">
                  <c:v>43829.635416666599</c:v>
                </c:pt>
                <c:pt idx="43115">
                  <c:v>43829.65625</c:v>
                </c:pt>
                <c:pt idx="43116">
                  <c:v>43829.677083333401</c:v>
                </c:pt>
                <c:pt idx="43117">
                  <c:v>43829.697916666599</c:v>
                </c:pt>
                <c:pt idx="43118">
                  <c:v>43829.71875</c:v>
                </c:pt>
                <c:pt idx="43119">
                  <c:v>43829.739583333401</c:v>
                </c:pt>
                <c:pt idx="43120">
                  <c:v>43829.760416666599</c:v>
                </c:pt>
                <c:pt idx="43121">
                  <c:v>43829.78125</c:v>
                </c:pt>
                <c:pt idx="43122">
                  <c:v>43829.802083333401</c:v>
                </c:pt>
                <c:pt idx="43123">
                  <c:v>43829.822916666599</c:v>
                </c:pt>
                <c:pt idx="43124">
                  <c:v>43829.84375</c:v>
                </c:pt>
                <c:pt idx="43125">
                  <c:v>43829.864583333401</c:v>
                </c:pt>
                <c:pt idx="43126">
                  <c:v>43829.885416666599</c:v>
                </c:pt>
                <c:pt idx="43127">
                  <c:v>43829.90625</c:v>
                </c:pt>
                <c:pt idx="43128">
                  <c:v>43829.927083333401</c:v>
                </c:pt>
                <c:pt idx="43129">
                  <c:v>43829.947916666599</c:v>
                </c:pt>
                <c:pt idx="43130">
                  <c:v>43829.96875</c:v>
                </c:pt>
                <c:pt idx="43131">
                  <c:v>43829.989583333401</c:v>
                </c:pt>
                <c:pt idx="43132">
                  <c:v>43830.010416666599</c:v>
                </c:pt>
                <c:pt idx="43133">
                  <c:v>43830.03125</c:v>
                </c:pt>
                <c:pt idx="43134">
                  <c:v>43830.052083333401</c:v>
                </c:pt>
                <c:pt idx="43135">
                  <c:v>43830.072916666599</c:v>
                </c:pt>
                <c:pt idx="43136">
                  <c:v>43830.09375</c:v>
                </c:pt>
                <c:pt idx="43137">
                  <c:v>43830.114583333401</c:v>
                </c:pt>
                <c:pt idx="43138">
                  <c:v>43830.135416666599</c:v>
                </c:pt>
                <c:pt idx="43139">
                  <c:v>43830.15625</c:v>
                </c:pt>
                <c:pt idx="43140">
                  <c:v>43830.177083333401</c:v>
                </c:pt>
                <c:pt idx="43141">
                  <c:v>43830.197916666599</c:v>
                </c:pt>
                <c:pt idx="43142">
                  <c:v>43830.21875</c:v>
                </c:pt>
                <c:pt idx="43143">
                  <c:v>43830.239583333401</c:v>
                </c:pt>
                <c:pt idx="43144">
                  <c:v>43830.260416666599</c:v>
                </c:pt>
                <c:pt idx="43145">
                  <c:v>43830.28125</c:v>
                </c:pt>
                <c:pt idx="43146">
                  <c:v>43830.302083333401</c:v>
                </c:pt>
                <c:pt idx="43147">
                  <c:v>43830.322916666599</c:v>
                </c:pt>
                <c:pt idx="43148">
                  <c:v>43830.34375</c:v>
                </c:pt>
                <c:pt idx="43149">
                  <c:v>43830.364583333401</c:v>
                </c:pt>
                <c:pt idx="43150">
                  <c:v>43830.385416666599</c:v>
                </c:pt>
                <c:pt idx="43151">
                  <c:v>43830.40625</c:v>
                </c:pt>
                <c:pt idx="43152">
                  <c:v>43830.427083333401</c:v>
                </c:pt>
                <c:pt idx="43153">
                  <c:v>43830.447916666599</c:v>
                </c:pt>
                <c:pt idx="43154">
                  <c:v>43830.46875</c:v>
                </c:pt>
                <c:pt idx="43155">
                  <c:v>43830.489583333401</c:v>
                </c:pt>
                <c:pt idx="43156">
                  <c:v>43830.510416666599</c:v>
                </c:pt>
                <c:pt idx="43157">
                  <c:v>43830.53125</c:v>
                </c:pt>
                <c:pt idx="43158">
                  <c:v>43830.552083333401</c:v>
                </c:pt>
                <c:pt idx="43159">
                  <c:v>43830.572916666599</c:v>
                </c:pt>
                <c:pt idx="43160">
                  <c:v>43830.59375</c:v>
                </c:pt>
                <c:pt idx="43161">
                  <c:v>43830.614583333401</c:v>
                </c:pt>
                <c:pt idx="43162">
                  <c:v>43830.635416666599</c:v>
                </c:pt>
                <c:pt idx="43163">
                  <c:v>43830.65625</c:v>
                </c:pt>
                <c:pt idx="43164">
                  <c:v>43830.677083333401</c:v>
                </c:pt>
                <c:pt idx="43165">
                  <c:v>43830.697916666599</c:v>
                </c:pt>
                <c:pt idx="43166">
                  <c:v>43830.71875</c:v>
                </c:pt>
                <c:pt idx="43167">
                  <c:v>43830.739583333401</c:v>
                </c:pt>
                <c:pt idx="43168">
                  <c:v>43830.760416666599</c:v>
                </c:pt>
                <c:pt idx="43169">
                  <c:v>43830.78125</c:v>
                </c:pt>
                <c:pt idx="43170">
                  <c:v>43830.802083333401</c:v>
                </c:pt>
                <c:pt idx="43171">
                  <c:v>43830.822916666599</c:v>
                </c:pt>
                <c:pt idx="43172">
                  <c:v>43830.84375</c:v>
                </c:pt>
                <c:pt idx="43173">
                  <c:v>43830.864583333401</c:v>
                </c:pt>
                <c:pt idx="43174">
                  <c:v>43830.885416666599</c:v>
                </c:pt>
                <c:pt idx="43175">
                  <c:v>43830.90625</c:v>
                </c:pt>
                <c:pt idx="43176">
                  <c:v>43830.927083333401</c:v>
                </c:pt>
                <c:pt idx="43177">
                  <c:v>43830.947916666599</c:v>
                </c:pt>
                <c:pt idx="43178">
                  <c:v>43830.96875</c:v>
                </c:pt>
                <c:pt idx="43179">
                  <c:v>43830.989583333401</c:v>
                </c:pt>
                <c:pt idx="43180">
                  <c:v>43831.010416666599</c:v>
                </c:pt>
                <c:pt idx="43181">
                  <c:v>43831.03125</c:v>
                </c:pt>
                <c:pt idx="43182">
                  <c:v>43831.052083333401</c:v>
                </c:pt>
                <c:pt idx="43183">
                  <c:v>43831.072916666599</c:v>
                </c:pt>
                <c:pt idx="43184">
                  <c:v>43831.09375</c:v>
                </c:pt>
                <c:pt idx="43185">
                  <c:v>43831.114583333401</c:v>
                </c:pt>
                <c:pt idx="43186">
                  <c:v>43831.135416666599</c:v>
                </c:pt>
                <c:pt idx="43187">
                  <c:v>43831.15625</c:v>
                </c:pt>
                <c:pt idx="43188">
                  <c:v>43831.177083333401</c:v>
                </c:pt>
                <c:pt idx="43189">
                  <c:v>43831.197916666599</c:v>
                </c:pt>
                <c:pt idx="43190">
                  <c:v>43831.21875</c:v>
                </c:pt>
                <c:pt idx="43191">
                  <c:v>43831.239583333401</c:v>
                </c:pt>
                <c:pt idx="43192">
                  <c:v>43831.260416666599</c:v>
                </c:pt>
                <c:pt idx="43193">
                  <c:v>43831.28125</c:v>
                </c:pt>
                <c:pt idx="43194">
                  <c:v>43831.302083333401</c:v>
                </c:pt>
                <c:pt idx="43195">
                  <c:v>43831.322916666599</c:v>
                </c:pt>
                <c:pt idx="43196">
                  <c:v>43831.34375</c:v>
                </c:pt>
                <c:pt idx="43197">
                  <c:v>43831.364583333401</c:v>
                </c:pt>
                <c:pt idx="43198">
                  <c:v>43831.385416666599</c:v>
                </c:pt>
                <c:pt idx="43199">
                  <c:v>43831.40625</c:v>
                </c:pt>
                <c:pt idx="43200">
                  <c:v>43831.427083333401</c:v>
                </c:pt>
                <c:pt idx="43201">
                  <c:v>43831.447916666599</c:v>
                </c:pt>
                <c:pt idx="43202">
                  <c:v>43831.46875</c:v>
                </c:pt>
                <c:pt idx="43203">
                  <c:v>43831.489583333401</c:v>
                </c:pt>
                <c:pt idx="43204">
                  <c:v>43831.510416666599</c:v>
                </c:pt>
                <c:pt idx="43205">
                  <c:v>43831.53125</c:v>
                </c:pt>
                <c:pt idx="43206">
                  <c:v>43831.552083333401</c:v>
                </c:pt>
                <c:pt idx="43207">
                  <c:v>43831.572916666599</c:v>
                </c:pt>
                <c:pt idx="43208">
                  <c:v>43831.59375</c:v>
                </c:pt>
                <c:pt idx="43209">
                  <c:v>43831.614583333401</c:v>
                </c:pt>
                <c:pt idx="43210">
                  <c:v>43831.635416666599</c:v>
                </c:pt>
                <c:pt idx="43211">
                  <c:v>43831.65625</c:v>
                </c:pt>
                <c:pt idx="43212">
                  <c:v>43831.677083333401</c:v>
                </c:pt>
                <c:pt idx="43213">
                  <c:v>43831.697916666599</c:v>
                </c:pt>
                <c:pt idx="43214">
                  <c:v>43831.71875</c:v>
                </c:pt>
                <c:pt idx="43215">
                  <c:v>43831.739583333401</c:v>
                </c:pt>
                <c:pt idx="43216">
                  <c:v>43831.760416666599</c:v>
                </c:pt>
                <c:pt idx="43217">
                  <c:v>43831.78125</c:v>
                </c:pt>
                <c:pt idx="43218">
                  <c:v>43831.802083333401</c:v>
                </c:pt>
                <c:pt idx="43219">
                  <c:v>43831.822916666599</c:v>
                </c:pt>
                <c:pt idx="43220">
                  <c:v>43831.84375</c:v>
                </c:pt>
                <c:pt idx="43221">
                  <c:v>43831.864583333401</c:v>
                </c:pt>
                <c:pt idx="43222">
                  <c:v>43831.885416666599</c:v>
                </c:pt>
                <c:pt idx="43223">
                  <c:v>43831.90625</c:v>
                </c:pt>
                <c:pt idx="43224">
                  <c:v>43831.927083333401</c:v>
                </c:pt>
                <c:pt idx="43225">
                  <c:v>43831.947916666599</c:v>
                </c:pt>
                <c:pt idx="43226">
                  <c:v>43831.96875</c:v>
                </c:pt>
                <c:pt idx="43227">
                  <c:v>43831.989583333401</c:v>
                </c:pt>
                <c:pt idx="43228">
                  <c:v>43832.010416666599</c:v>
                </c:pt>
                <c:pt idx="43229">
                  <c:v>43832.03125</c:v>
                </c:pt>
                <c:pt idx="43230">
                  <c:v>43832.052083333401</c:v>
                </c:pt>
                <c:pt idx="43231">
                  <c:v>43832.072916666599</c:v>
                </c:pt>
                <c:pt idx="43232">
                  <c:v>43832.09375</c:v>
                </c:pt>
                <c:pt idx="43233">
                  <c:v>43832.114583333401</c:v>
                </c:pt>
                <c:pt idx="43234">
                  <c:v>43832.135416666599</c:v>
                </c:pt>
                <c:pt idx="43235">
                  <c:v>43832.15625</c:v>
                </c:pt>
                <c:pt idx="43236">
                  <c:v>43832.177083333401</c:v>
                </c:pt>
                <c:pt idx="43237">
                  <c:v>43832.197916666599</c:v>
                </c:pt>
                <c:pt idx="43238">
                  <c:v>43832.21875</c:v>
                </c:pt>
                <c:pt idx="43239">
                  <c:v>43832.239583333401</c:v>
                </c:pt>
                <c:pt idx="43240">
                  <c:v>43832.260416666599</c:v>
                </c:pt>
                <c:pt idx="43241">
                  <c:v>43832.28125</c:v>
                </c:pt>
                <c:pt idx="43242">
                  <c:v>43832.302083333401</c:v>
                </c:pt>
                <c:pt idx="43243">
                  <c:v>43832.322916666599</c:v>
                </c:pt>
                <c:pt idx="43244">
                  <c:v>43832.34375</c:v>
                </c:pt>
                <c:pt idx="43245">
                  <c:v>43832.364583333401</c:v>
                </c:pt>
                <c:pt idx="43246">
                  <c:v>43832.385416666599</c:v>
                </c:pt>
                <c:pt idx="43247">
                  <c:v>43832.40625</c:v>
                </c:pt>
                <c:pt idx="43248">
                  <c:v>43832.427083333401</c:v>
                </c:pt>
                <c:pt idx="43249">
                  <c:v>43832.447916666599</c:v>
                </c:pt>
                <c:pt idx="43250">
                  <c:v>43832.46875</c:v>
                </c:pt>
                <c:pt idx="43251">
                  <c:v>43832.489583333401</c:v>
                </c:pt>
                <c:pt idx="43252">
                  <c:v>43832.510416666599</c:v>
                </c:pt>
                <c:pt idx="43253">
                  <c:v>43832.53125</c:v>
                </c:pt>
                <c:pt idx="43254">
                  <c:v>43832.552083333401</c:v>
                </c:pt>
                <c:pt idx="43255">
                  <c:v>43832.572916666599</c:v>
                </c:pt>
                <c:pt idx="43256">
                  <c:v>43832.59375</c:v>
                </c:pt>
                <c:pt idx="43257">
                  <c:v>43832.614583333401</c:v>
                </c:pt>
                <c:pt idx="43258">
                  <c:v>43832.635416666599</c:v>
                </c:pt>
                <c:pt idx="43259">
                  <c:v>43832.65625</c:v>
                </c:pt>
                <c:pt idx="43260">
                  <c:v>43832.677083333401</c:v>
                </c:pt>
                <c:pt idx="43261">
                  <c:v>43832.697916666599</c:v>
                </c:pt>
                <c:pt idx="43262">
                  <c:v>43832.71875</c:v>
                </c:pt>
                <c:pt idx="43263">
                  <c:v>43832.739583333401</c:v>
                </c:pt>
                <c:pt idx="43264">
                  <c:v>43832.760416666599</c:v>
                </c:pt>
                <c:pt idx="43265">
                  <c:v>43832.78125</c:v>
                </c:pt>
                <c:pt idx="43266">
                  <c:v>43832.802083333401</c:v>
                </c:pt>
                <c:pt idx="43267">
                  <c:v>43832.822916666599</c:v>
                </c:pt>
                <c:pt idx="43268">
                  <c:v>43832.84375</c:v>
                </c:pt>
                <c:pt idx="43269">
                  <c:v>43832.864583333401</c:v>
                </c:pt>
                <c:pt idx="43270">
                  <c:v>43832.885416666599</c:v>
                </c:pt>
                <c:pt idx="43271">
                  <c:v>43832.90625</c:v>
                </c:pt>
                <c:pt idx="43272">
                  <c:v>43832.927083333401</c:v>
                </c:pt>
                <c:pt idx="43273">
                  <c:v>43832.947916666599</c:v>
                </c:pt>
                <c:pt idx="43274">
                  <c:v>43832.96875</c:v>
                </c:pt>
                <c:pt idx="43275">
                  <c:v>43832.989583333401</c:v>
                </c:pt>
                <c:pt idx="43276">
                  <c:v>43833.010416666599</c:v>
                </c:pt>
                <c:pt idx="43277">
                  <c:v>43833.03125</c:v>
                </c:pt>
                <c:pt idx="43278">
                  <c:v>43833.052083333401</c:v>
                </c:pt>
                <c:pt idx="43279">
                  <c:v>43833.072916666599</c:v>
                </c:pt>
                <c:pt idx="43280">
                  <c:v>43833.09375</c:v>
                </c:pt>
                <c:pt idx="43281">
                  <c:v>43833.114583333401</c:v>
                </c:pt>
                <c:pt idx="43282">
                  <c:v>43833.135416666599</c:v>
                </c:pt>
                <c:pt idx="43283">
                  <c:v>43833.15625</c:v>
                </c:pt>
                <c:pt idx="43284">
                  <c:v>43833.177083333401</c:v>
                </c:pt>
                <c:pt idx="43285">
                  <c:v>43833.197916666599</c:v>
                </c:pt>
                <c:pt idx="43286">
                  <c:v>43833.21875</c:v>
                </c:pt>
                <c:pt idx="43287">
                  <c:v>43833.239583333401</c:v>
                </c:pt>
                <c:pt idx="43288">
                  <c:v>43833.260416666599</c:v>
                </c:pt>
                <c:pt idx="43289">
                  <c:v>43833.28125</c:v>
                </c:pt>
                <c:pt idx="43290">
                  <c:v>43833.302083333401</c:v>
                </c:pt>
                <c:pt idx="43291">
                  <c:v>43833.322916666599</c:v>
                </c:pt>
                <c:pt idx="43292">
                  <c:v>43833.34375</c:v>
                </c:pt>
                <c:pt idx="43293">
                  <c:v>43833.364583333401</c:v>
                </c:pt>
                <c:pt idx="43294">
                  <c:v>43833.385416666599</c:v>
                </c:pt>
                <c:pt idx="43295">
                  <c:v>43833.40625</c:v>
                </c:pt>
                <c:pt idx="43296">
                  <c:v>43833.427083333401</c:v>
                </c:pt>
                <c:pt idx="43297">
                  <c:v>43833.447916666599</c:v>
                </c:pt>
                <c:pt idx="43298">
                  <c:v>43833.46875</c:v>
                </c:pt>
                <c:pt idx="43299">
                  <c:v>43833.489583333401</c:v>
                </c:pt>
                <c:pt idx="43300">
                  <c:v>43833.510416666599</c:v>
                </c:pt>
                <c:pt idx="43301">
                  <c:v>43833.53125</c:v>
                </c:pt>
                <c:pt idx="43302">
                  <c:v>43833.552083333401</c:v>
                </c:pt>
                <c:pt idx="43303">
                  <c:v>43833.572916666599</c:v>
                </c:pt>
                <c:pt idx="43304">
                  <c:v>43833.59375</c:v>
                </c:pt>
                <c:pt idx="43305">
                  <c:v>43833.614583333401</c:v>
                </c:pt>
                <c:pt idx="43306">
                  <c:v>43833.635416666599</c:v>
                </c:pt>
                <c:pt idx="43307">
                  <c:v>43833.65625</c:v>
                </c:pt>
                <c:pt idx="43308">
                  <c:v>43833.677083333401</c:v>
                </c:pt>
                <c:pt idx="43309">
                  <c:v>43833.697916666599</c:v>
                </c:pt>
                <c:pt idx="43310">
                  <c:v>43833.71875</c:v>
                </c:pt>
                <c:pt idx="43311">
                  <c:v>43833.739583333401</c:v>
                </c:pt>
                <c:pt idx="43312">
                  <c:v>43833.760416666599</c:v>
                </c:pt>
                <c:pt idx="43313">
                  <c:v>43833.78125</c:v>
                </c:pt>
                <c:pt idx="43314">
                  <c:v>43833.802083333401</c:v>
                </c:pt>
                <c:pt idx="43315">
                  <c:v>43833.822916666599</c:v>
                </c:pt>
                <c:pt idx="43316">
                  <c:v>43833.84375</c:v>
                </c:pt>
                <c:pt idx="43317">
                  <c:v>43833.864583333401</c:v>
                </c:pt>
                <c:pt idx="43318">
                  <c:v>43833.885416666599</c:v>
                </c:pt>
                <c:pt idx="43319">
                  <c:v>43833.90625</c:v>
                </c:pt>
                <c:pt idx="43320">
                  <c:v>43833.927083333401</c:v>
                </c:pt>
                <c:pt idx="43321">
                  <c:v>43833.947916666599</c:v>
                </c:pt>
                <c:pt idx="43322">
                  <c:v>43833.96875</c:v>
                </c:pt>
                <c:pt idx="43323">
                  <c:v>43833.989583333401</c:v>
                </c:pt>
                <c:pt idx="43324">
                  <c:v>43834.010416666599</c:v>
                </c:pt>
                <c:pt idx="43325">
                  <c:v>43834.03125</c:v>
                </c:pt>
                <c:pt idx="43326">
                  <c:v>43834.052083333401</c:v>
                </c:pt>
                <c:pt idx="43327">
                  <c:v>43834.072916666599</c:v>
                </c:pt>
                <c:pt idx="43328">
                  <c:v>43834.09375</c:v>
                </c:pt>
                <c:pt idx="43329">
                  <c:v>43834.114583333401</c:v>
                </c:pt>
                <c:pt idx="43330">
                  <c:v>43834.135416666599</c:v>
                </c:pt>
                <c:pt idx="43331">
                  <c:v>43834.15625</c:v>
                </c:pt>
                <c:pt idx="43332">
                  <c:v>43834.177083333401</c:v>
                </c:pt>
                <c:pt idx="43333">
                  <c:v>43834.197916666599</c:v>
                </c:pt>
                <c:pt idx="43334">
                  <c:v>43834.21875</c:v>
                </c:pt>
                <c:pt idx="43335">
                  <c:v>43834.239583333401</c:v>
                </c:pt>
                <c:pt idx="43336">
                  <c:v>43834.260416666599</c:v>
                </c:pt>
                <c:pt idx="43337">
                  <c:v>43834.28125</c:v>
                </c:pt>
                <c:pt idx="43338">
                  <c:v>43834.302083333401</c:v>
                </c:pt>
                <c:pt idx="43339">
                  <c:v>43834.322916666599</c:v>
                </c:pt>
                <c:pt idx="43340">
                  <c:v>43834.34375</c:v>
                </c:pt>
                <c:pt idx="43341">
                  <c:v>43834.364583333401</c:v>
                </c:pt>
                <c:pt idx="43342">
                  <c:v>43834.385416666599</c:v>
                </c:pt>
                <c:pt idx="43343">
                  <c:v>43834.40625</c:v>
                </c:pt>
                <c:pt idx="43344">
                  <c:v>43834.427083333401</c:v>
                </c:pt>
                <c:pt idx="43345">
                  <c:v>43834.447916666599</c:v>
                </c:pt>
                <c:pt idx="43346">
                  <c:v>43834.46875</c:v>
                </c:pt>
                <c:pt idx="43347">
                  <c:v>43834.489583333401</c:v>
                </c:pt>
                <c:pt idx="43348">
                  <c:v>43834.510416666599</c:v>
                </c:pt>
                <c:pt idx="43349">
                  <c:v>43834.53125</c:v>
                </c:pt>
                <c:pt idx="43350">
                  <c:v>43834.552083333401</c:v>
                </c:pt>
                <c:pt idx="43351">
                  <c:v>43834.572916666599</c:v>
                </c:pt>
                <c:pt idx="43352">
                  <c:v>43834.59375</c:v>
                </c:pt>
                <c:pt idx="43353">
                  <c:v>43834.614583333401</c:v>
                </c:pt>
                <c:pt idx="43354">
                  <c:v>43834.635416666599</c:v>
                </c:pt>
                <c:pt idx="43355">
                  <c:v>43834.65625</c:v>
                </c:pt>
                <c:pt idx="43356">
                  <c:v>43834.677083333401</c:v>
                </c:pt>
                <c:pt idx="43357">
                  <c:v>43834.697916666599</c:v>
                </c:pt>
                <c:pt idx="43358">
                  <c:v>43834.71875</c:v>
                </c:pt>
                <c:pt idx="43359">
                  <c:v>43834.739583333401</c:v>
                </c:pt>
                <c:pt idx="43360">
                  <c:v>43834.760416666599</c:v>
                </c:pt>
                <c:pt idx="43361">
                  <c:v>43834.78125</c:v>
                </c:pt>
                <c:pt idx="43362">
                  <c:v>43834.802083333401</c:v>
                </c:pt>
                <c:pt idx="43363">
                  <c:v>43834.822916666599</c:v>
                </c:pt>
                <c:pt idx="43364">
                  <c:v>43834.84375</c:v>
                </c:pt>
                <c:pt idx="43365">
                  <c:v>43834.864583333401</c:v>
                </c:pt>
                <c:pt idx="43366">
                  <c:v>43834.885416666599</c:v>
                </c:pt>
                <c:pt idx="43367">
                  <c:v>43834.90625</c:v>
                </c:pt>
                <c:pt idx="43368">
                  <c:v>43834.927083333401</c:v>
                </c:pt>
                <c:pt idx="43369">
                  <c:v>43834.947916666599</c:v>
                </c:pt>
                <c:pt idx="43370">
                  <c:v>43834.96875</c:v>
                </c:pt>
                <c:pt idx="43371">
                  <c:v>43834.989583333401</c:v>
                </c:pt>
                <c:pt idx="43372">
                  <c:v>43835.010416666599</c:v>
                </c:pt>
                <c:pt idx="43373">
                  <c:v>43835.03125</c:v>
                </c:pt>
                <c:pt idx="43374">
                  <c:v>43835.052083333401</c:v>
                </c:pt>
                <c:pt idx="43375">
                  <c:v>43835.072916666599</c:v>
                </c:pt>
                <c:pt idx="43376">
                  <c:v>43835.09375</c:v>
                </c:pt>
                <c:pt idx="43377">
                  <c:v>43835.114583333401</c:v>
                </c:pt>
                <c:pt idx="43378">
                  <c:v>43835.135416666599</c:v>
                </c:pt>
                <c:pt idx="43379">
                  <c:v>43835.15625</c:v>
                </c:pt>
                <c:pt idx="43380">
                  <c:v>43835.177083333401</c:v>
                </c:pt>
                <c:pt idx="43381">
                  <c:v>43835.197916666599</c:v>
                </c:pt>
                <c:pt idx="43382">
                  <c:v>43835.21875</c:v>
                </c:pt>
                <c:pt idx="43383">
                  <c:v>43835.239583333401</c:v>
                </c:pt>
                <c:pt idx="43384">
                  <c:v>43835.260416666599</c:v>
                </c:pt>
                <c:pt idx="43385">
                  <c:v>43835.28125</c:v>
                </c:pt>
                <c:pt idx="43386">
                  <c:v>43835.302083333401</c:v>
                </c:pt>
                <c:pt idx="43387">
                  <c:v>43835.322916666599</c:v>
                </c:pt>
                <c:pt idx="43388">
                  <c:v>43835.34375</c:v>
                </c:pt>
                <c:pt idx="43389">
                  <c:v>43835.364583333401</c:v>
                </c:pt>
                <c:pt idx="43390">
                  <c:v>43835.385416666599</c:v>
                </c:pt>
                <c:pt idx="43391">
                  <c:v>43835.40625</c:v>
                </c:pt>
                <c:pt idx="43392">
                  <c:v>43835.427083333401</c:v>
                </c:pt>
                <c:pt idx="43393">
                  <c:v>43835.447916666599</c:v>
                </c:pt>
                <c:pt idx="43394">
                  <c:v>43835.46875</c:v>
                </c:pt>
                <c:pt idx="43395">
                  <c:v>43835.489583333401</c:v>
                </c:pt>
                <c:pt idx="43396">
                  <c:v>43835.510416666599</c:v>
                </c:pt>
                <c:pt idx="43397">
                  <c:v>43835.53125</c:v>
                </c:pt>
                <c:pt idx="43398">
                  <c:v>43835.552083333401</c:v>
                </c:pt>
                <c:pt idx="43399">
                  <c:v>43835.572916666599</c:v>
                </c:pt>
                <c:pt idx="43400">
                  <c:v>43835.59375</c:v>
                </c:pt>
                <c:pt idx="43401">
                  <c:v>43835.614583333401</c:v>
                </c:pt>
                <c:pt idx="43402">
                  <c:v>43835.635416666599</c:v>
                </c:pt>
                <c:pt idx="43403">
                  <c:v>43835.65625</c:v>
                </c:pt>
                <c:pt idx="43404">
                  <c:v>43835.677083333401</c:v>
                </c:pt>
                <c:pt idx="43405">
                  <c:v>43835.697916666599</c:v>
                </c:pt>
                <c:pt idx="43406">
                  <c:v>43835.71875</c:v>
                </c:pt>
                <c:pt idx="43407">
                  <c:v>43835.739583333401</c:v>
                </c:pt>
                <c:pt idx="43408">
                  <c:v>43835.760416666599</c:v>
                </c:pt>
                <c:pt idx="43409">
                  <c:v>43835.78125</c:v>
                </c:pt>
                <c:pt idx="43410">
                  <c:v>43835.802083333401</c:v>
                </c:pt>
                <c:pt idx="43411">
                  <c:v>43835.822916666599</c:v>
                </c:pt>
                <c:pt idx="43412">
                  <c:v>43835.84375</c:v>
                </c:pt>
                <c:pt idx="43413">
                  <c:v>43835.864583333401</c:v>
                </c:pt>
                <c:pt idx="43414">
                  <c:v>43835.885416666599</c:v>
                </c:pt>
                <c:pt idx="43415">
                  <c:v>43835.90625</c:v>
                </c:pt>
                <c:pt idx="43416">
                  <c:v>43835.927083333401</c:v>
                </c:pt>
                <c:pt idx="43417">
                  <c:v>43835.947916666599</c:v>
                </c:pt>
                <c:pt idx="43418">
                  <c:v>43835.96875</c:v>
                </c:pt>
                <c:pt idx="43419">
                  <c:v>43835.989583333401</c:v>
                </c:pt>
                <c:pt idx="43420">
                  <c:v>43836.010416666599</c:v>
                </c:pt>
                <c:pt idx="43421">
                  <c:v>43836.03125</c:v>
                </c:pt>
                <c:pt idx="43422">
                  <c:v>43836.052083333401</c:v>
                </c:pt>
                <c:pt idx="43423">
                  <c:v>43836.072916666599</c:v>
                </c:pt>
                <c:pt idx="43424">
                  <c:v>43836.09375</c:v>
                </c:pt>
                <c:pt idx="43425">
                  <c:v>43836.114583333401</c:v>
                </c:pt>
                <c:pt idx="43426">
                  <c:v>43836.135416666599</c:v>
                </c:pt>
                <c:pt idx="43427">
                  <c:v>43836.15625</c:v>
                </c:pt>
                <c:pt idx="43428">
                  <c:v>43836.177083333401</c:v>
                </c:pt>
                <c:pt idx="43429">
                  <c:v>43836.197916666599</c:v>
                </c:pt>
                <c:pt idx="43430">
                  <c:v>43836.21875</c:v>
                </c:pt>
                <c:pt idx="43431">
                  <c:v>43836.239583333401</c:v>
                </c:pt>
                <c:pt idx="43432">
                  <c:v>43836.260416666599</c:v>
                </c:pt>
                <c:pt idx="43433">
                  <c:v>43836.28125</c:v>
                </c:pt>
                <c:pt idx="43434">
                  <c:v>43836.302083333401</c:v>
                </c:pt>
                <c:pt idx="43435">
                  <c:v>43836.322916666599</c:v>
                </c:pt>
                <c:pt idx="43436">
                  <c:v>43836.34375</c:v>
                </c:pt>
                <c:pt idx="43437">
                  <c:v>43836.364583333401</c:v>
                </c:pt>
                <c:pt idx="43438">
                  <c:v>43836.385416666599</c:v>
                </c:pt>
                <c:pt idx="43439">
                  <c:v>43836.40625</c:v>
                </c:pt>
                <c:pt idx="43440">
                  <c:v>43836.427083333401</c:v>
                </c:pt>
                <c:pt idx="43441">
                  <c:v>43836.447916666599</c:v>
                </c:pt>
                <c:pt idx="43442">
                  <c:v>43836.46875</c:v>
                </c:pt>
                <c:pt idx="43443">
                  <c:v>43836.489583333401</c:v>
                </c:pt>
                <c:pt idx="43444">
                  <c:v>43836.510416666599</c:v>
                </c:pt>
                <c:pt idx="43445">
                  <c:v>43836.53125</c:v>
                </c:pt>
                <c:pt idx="43446">
                  <c:v>43836.552083333401</c:v>
                </c:pt>
                <c:pt idx="43447">
                  <c:v>43836.572916666599</c:v>
                </c:pt>
                <c:pt idx="43448">
                  <c:v>43836.59375</c:v>
                </c:pt>
                <c:pt idx="43449">
                  <c:v>43836.614583333401</c:v>
                </c:pt>
                <c:pt idx="43450">
                  <c:v>43836.635416666599</c:v>
                </c:pt>
                <c:pt idx="43451">
                  <c:v>43836.65625</c:v>
                </c:pt>
                <c:pt idx="43452">
                  <c:v>43836.677083333401</c:v>
                </c:pt>
                <c:pt idx="43453">
                  <c:v>43836.697916666599</c:v>
                </c:pt>
                <c:pt idx="43454">
                  <c:v>43836.71875</c:v>
                </c:pt>
                <c:pt idx="43455">
                  <c:v>43836.739583333401</c:v>
                </c:pt>
                <c:pt idx="43456">
                  <c:v>43836.760416666599</c:v>
                </c:pt>
                <c:pt idx="43457">
                  <c:v>43836.78125</c:v>
                </c:pt>
                <c:pt idx="43458">
                  <c:v>43836.802083333401</c:v>
                </c:pt>
                <c:pt idx="43459">
                  <c:v>43836.822916666599</c:v>
                </c:pt>
                <c:pt idx="43460">
                  <c:v>43836.84375</c:v>
                </c:pt>
                <c:pt idx="43461">
                  <c:v>43836.864583333401</c:v>
                </c:pt>
                <c:pt idx="43462">
                  <c:v>43836.885416666599</c:v>
                </c:pt>
                <c:pt idx="43463">
                  <c:v>43836.90625</c:v>
                </c:pt>
                <c:pt idx="43464">
                  <c:v>43836.927083333401</c:v>
                </c:pt>
                <c:pt idx="43465">
                  <c:v>43836.947916666599</c:v>
                </c:pt>
                <c:pt idx="43466">
                  <c:v>43836.96875</c:v>
                </c:pt>
                <c:pt idx="43467">
                  <c:v>43836.989583333401</c:v>
                </c:pt>
                <c:pt idx="43468">
                  <c:v>43837.010416666599</c:v>
                </c:pt>
                <c:pt idx="43469">
                  <c:v>43837.03125</c:v>
                </c:pt>
                <c:pt idx="43470">
                  <c:v>43837.052083333401</c:v>
                </c:pt>
                <c:pt idx="43471">
                  <c:v>43837.072916666599</c:v>
                </c:pt>
                <c:pt idx="43472">
                  <c:v>43837.09375</c:v>
                </c:pt>
                <c:pt idx="43473">
                  <c:v>43837.114583333401</c:v>
                </c:pt>
                <c:pt idx="43474">
                  <c:v>43837.135416666599</c:v>
                </c:pt>
                <c:pt idx="43475">
                  <c:v>43837.15625</c:v>
                </c:pt>
                <c:pt idx="43476">
                  <c:v>43837.177083333401</c:v>
                </c:pt>
                <c:pt idx="43477">
                  <c:v>43837.197916666599</c:v>
                </c:pt>
                <c:pt idx="43478">
                  <c:v>43837.21875</c:v>
                </c:pt>
                <c:pt idx="43479">
                  <c:v>43837.239583333401</c:v>
                </c:pt>
                <c:pt idx="43480">
                  <c:v>43837.260416666599</c:v>
                </c:pt>
                <c:pt idx="43481">
                  <c:v>43837.28125</c:v>
                </c:pt>
                <c:pt idx="43482">
                  <c:v>43837.302083333401</c:v>
                </c:pt>
                <c:pt idx="43483">
                  <c:v>43837.322916666599</c:v>
                </c:pt>
                <c:pt idx="43484">
                  <c:v>43837.34375</c:v>
                </c:pt>
                <c:pt idx="43485">
                  <c:v>43837.364583333401</c:v>
                </c:pt>
                <c:pt idx="43486">
                  <c:v>43837.385416666599</c:v>
                </c:pt>
                <c:pt idx="43487">
                  <c:v>43837.40625</c:v>
                </c:pt>
                <c:pt idx="43488">
                  <c:v>43837.427083333401</c:v>
                </c:pt>
                <c:pt idx="43489">
                  <c:v>43837.447916666599</c:v>
                </c:pt>
                <c:pt idx="43490">
                  <c:v>43837.46875</c:v>
                </c:pt>
                <c:pt idx="43491">
                  <c:v>43837.489583333401</c:v>
                </c:pt>
                <c:pt idx="43492">
                  <c:v>43837.510416666599</c:v>
                </c:pt>
                <c:pt idx="43493">
                  <c:v>43837.53125</c:v>
                </c:pt>
                <c:pt idx="43494">
                  <c:v>43837.552083333401</c:v>
                </c:pt>
                <c:pt idx="43495">
                  <c:v>43837.572916666599</c:v>
                </c:pt>
                <c:pt idx="43496">
                  <c:v>43837.59375</c:v>
                </c:pt>
                <c:pt idx="43497">
                  <c:v>43837.614583333401</c:v>
                </c:pt>
                <c:pt idx="43498">
                  <c:v>43837.635416666599</c:v>
                </c:pt>
                <c:pt idx="43499">
                  <c:v>43837.65625</c:v>
                </c:pt>
                <c:pt idx="43500">
                  <c:v>43837.677083333401</c:v>
                </c:pt>
                <c:pt idx="43501">
                  <c:v>43837.697916666599</c:v>
                </c:pt>
                <c:pt idx="43502">
                  <c:v>43837.71875</c:v>
                </c:pt>
                <c:pt idx="43503">
                  <c:v>43837.739583333401</c:v>
                </c:pt>
                <c:pt idx="43504">
                  <c:v>43837.760416666599</c:v>
                </c:pt>
                <c:pt idx="43505">
                  <c:v>43837.78125</c:v>
                </c:pt>
                <c:pt idx="43506">
                  <c:v>43837.802083333401</c:v>
                </c:pt>
                <c:pt idx="43507">
                  <c:v>43837.822916666599</c:v>
                </c:pt>
                <c:pt idx="43508">
                  <c:v>43837.84375</c:v>
                </c:pt>
                <c:pt idx="43509">
                  <c:v>43837.864583333401</c:v>
                </c:pt>
                <c:pt idx="43510">
                  <c:v>43837.885416666599</c:v>
                </c:pt>
                <c:pt idx="43511">
                  <c:v>43837.90625</c:v>
                </c:pt>
                <c:pt idx="43512">
                  <c:v>43837.927083333401</c:v>
                </c:pt>
                <c:pt idx="43513">
                  <c:v>43837.947916666599</c:v>
                </c:pt>
                <c:pt idx="43514">
                  <c:v>43837.96875</c:v>
                </c:pt>
                <c:pt idx="43515">
                  <c:v>43837.989583333401</c:v>
                </c:pt>
                <c:pt idx="43516">
                  <c:v>43838.010416666599</c:v>
                </c:pt>
                <c:pt idx="43517">
                  <c:v>43838.03125</c:v>
                </c:pt>
                <c:pt idx="43518">
                  <c:v>43838.052083333401</c:v>
                </c:pt>
                <c:pt idx="43519">
                  <c:v>43838.072916666599</c:v>
                </c:pt>
                <c:pt idx="43520">
                  <c:v>43838.09375</c:v>
                </c:pt>
                <c:pt idx="43521">
                  <c:v>43838.114583333401</c:v>
                </c:pt>
                <c:pt idx="43522">
                  <c:v>43838.135416666599</c:v>
                </c:pt>
                <c:pt idx="43523">
                  <c:v>43838.15625</c:v>
                </c:pt>
                <c:pt idx="43524">
                  <c:v>43838.177083333401</c:v>
                </c:pt>
                <c:pt idx="43525">
                  <c:v>43838.197916666599</c:v>
                </c:pt>
                <c:pt idx="43526">
                  <c:v>43838.21875</c:v>
                </c:pt>
                <c:pt idx="43527">
                  <c:v>43838.239583333401</c:v>
                </c:pt>
                <c:pt idx="43528">
                  <c:v>43838.260416666599</c:v>
                </c:pt>
                <c:pt idx="43529">
                  <c:v>43838.28125</c:v>
                </c:pt>
                <c:pt idx="43530">
                  <c:v>43838.302083333401</c:v>
                </c:pt>
                <c:pt idx="43531">
                  <c:v>43838.322916666599</c:v>
                </c:pt>
                <c:pt idx="43532">
                  <c:v>43838.34375</c:v>
                </c:pt>
                <c:pt idx="43533">
                  <c:v>43838.364583333401</c:v>
                </c:pt>
                <c:pt idx="43534">
                  <c:v>43838.385416666599</c:v>
                </c:pt>
                <c:pt idx="43535">
                  <c:v>43838.40625</c:v>
                </c:pt>
                <c:pt idx="43536">
                  <c:v>43838.427083333401</c:v>
                </c:pt>
                <c:pt idx="43537">
                  <c:v>43838.447916666599</c:v>
                </c:pt>
                <c:pt idx="43538">
                  <c:v>43838.46875</c:v>
                </c:pt>
                <c:pt idx="43539">
                  <c:v>43838.489583333401</c:v>
                </c:pt>
                <c:pt idx="43540">
                  <c:v>43838.510416666599</c:v>
                </c:pt>
                <c:pt idx="43541">
                  <c:v>43838.53125</c:v>
                </c:pt>
                <c:pt idx="43542">
                  <c:v>43838.552083333401</c:v>
                </c:pt>
                <c:pt idx="43543">
                  <c:v>43838.572916666599</c:v>
                </c:pt>
                <c:pt idx="43544">
                  <c:v>43838.59375</c:v>
                </c:pt>
                <c:pt idx="43545">
                  <c:v>43838.614583333401</c:v>
                </c:pt>
                <c:pt idx="43546">
                  <c:v>43838.635416666599</c:v>
                </c:pt>
                <c:pt idx="43547">
                  <c:v>43838.65625</c:v>
                </c:pt>
                <c:pt idx="43548">
                  <c:v>43838.677083333401</c:v>
                </c:pt>
                <c:pt idx="43549">
                  <c:v>43838.697916666599</c:v>
                </c:pt>
                <c:pt idx="43550">
                  <c:v>43838.71875</c:v>
                </c:pt>
                <c:pt idx="43551">
                  <c:v>43838.739583333401</c:v>
                </c:pt>
                <c:pt idx="43552">
                  <c:v>43838.760416666599</c:v>
                </c:pt>
                <c:pt idx="43553">
                  <c:v>43838.78125</c:v>
                </c:pt>
                <c:pt idx="43554">
                  <c:v>43838.802083333401</c:v>
                </c:pt>
                <c:pt idx="43555">
                  <c:v>43838.822916666599</c:v>
                </c:pt>
                <c:pt idx="43556">
                  <c:v>43838.84375</c:v>
                </c:pt>
                <c:pt idx="43557">
                  <c:v>43838.864583333401</c:v>
                </c:pt>
                <c:pt idx="43558">
                  <c:v>43838.885416666599</c:v>
                </c:pt>
                <c:pt idx="43559">
                  <c:v>43838.90625</c:v>
                </c:pt>
                <c:pt idx="43560">
                  <c:v>43838.927083333401</c:v>
                </c:pt>
                <c:pt idx="43561">
                  <c:v>43838.947916666599</c:v>
                </c:pt>
                <c:pt idx="43562">
                  <c:v>43838.96875</c:v>
                </c:pt>
                <c:pt idx="43563">
                  <c:v>43838.989583333401</c:v>
                </c:pt>
                <c:pt idx="43564">
                  <c:v>43839.010416666599</c:v>
                </c:pt>
                <c:pt idx="43565">
                  <c:v>43839.03125</c:v>
                </c:pt>
                <c:pt idx="43566">
                  <c:v>43839.052083333401</c:v>
                </c:pt>
                <c:pt idx="43567">
                  <c:v>43839.072916666599</c:v>
                </c:pt>
                <c:pt idx="43568">
                  <c:v>43839.09375</c:v>
                </c:pt>
                <c:pt idx="43569">
                  <c:v>43839.114583333401</c:v>
                </c:pt>
                <c:pt idx="43570">
                  <c:v>43839.135416666599</c:v>
                </c:pt>
                <c:pt idx="43571">
                  <c:v>43839.15625</c:v>
                </c:pt>
                <c:pt idx="43572">
                  <c:v>43839.177083333401</c:v>
                </c:pt>
                <c:pt idx="43573">
                  <c:v>43839.197916666599</c:v>
                </c:pt>
                <c:pt idx="43574">
                  <c:v>43839.21875</c:v>
                </c:pt>
                <c:pt idx="43575">
                  <c:v>43839.239583333401</c:v>
                </c:pt>
                <c:pt idx="43576">
                  <c:v>43839.260416666599</c:v>
                </c:pt>
                <c:pt idx="43577">
                  <c:v>43839.28125</c:v>
                </c:pt>
                <c:pt idx="43578">
                  <c:v>43839.302083333401</c:v>
                </c:pt>
                <c:pt idx="43579">
                  <c:v>43839.322916666599</c:v>
                </c:pt>
                <c:pt idx="43580">
                  <c:v>43839.34375</c:v>
                </c:pt>
                <c:pt idx="43581">
                  <c:v>43839.364583333401</c:v>
                </c:pt>
                <c:pt idx="43582">
                  <c:v>43839.385416666599</c:v>
                </c:pt>
                <c:pt idx="43583">
                  <c:v>43839.40625</c:v>
                </c:pt>
                <c:pt idx="43584">
                  <c:v>43839.427083333401</c:v>
                </c:pt>
                <c:pt idx="43585">
                  <c:v>43839.447916666599</c:v>
                </c:pt>
                <c:pt idx="43586">
                  <c:v>43839.46875</c:v>
                </c:pt>
                <c:pt idx="43587">
                  <c:v>43839.489583333401</c:v>
                </c:pt>
                <c:pt idx="43588">
                  <c:v>43839.510416666599</c:v>
                </c:pt>
                <c:pt idx="43589">
                  <c:v>43839.53125</c:v>
                </c:pt>
                <c:pt idx="43590">
                  <c:v>43839.552083333401</c:v>
                </c:pt>
                <c:pt idx="43591">
                  <c:v>43839.572916666599</c:v>
                </c:pt>
                <c:pt idx="43592">
                  <c:v>43839.59375</c:v>
                </c:pt>
                <c:pt idx="43593">
                  <c:v>43839.614583333401</c:v>
                </c:pt>
                <c:pt idx="43594">
                  <c:v>43839.635416666599</c:v>
                </c:pt>
                <c:pt idx="43595">
                  <c:v>43839.65625</c:v>
                </c:pt>
                <c:pt idx="43596">
                  <c:v>43839.677083333401</c:v>
                </c:pt>
                <c:pt idx="43597">
                  <c:v>43839.697916666599</c:v>
                </c:pt>
                <c:pt idx="43598">
                  <c:v>43839.71875</c:v>
                </c:pt>
                <c:pt idx="43599">
                  <c:v>43839.739583333401</c:v>
                </c:pt>
                <c:pt idx="43600">
                  <c:v>43839.760416666599</c:v>
                </c:pt>
                <c:pt idx="43601">
                  <c:v>43839.78125</c:v>
                </c:pt>
                <c:pt idx="43602">
                  <c:v>43839.802083333401</c:v>
                </c:pt>
                <c:pt idx="43603">
                  <c:v>43839.822916666599</c:v>
                </c:pt>
                <c:pt idx="43604">
                  <c:v>43839.84375</c:v>
                </c:pt>
                <c:pt idx="43605">
                  <c:v>43839.864583333401</c:v>
                </c:pt>
                <c:pt idx="43606">
                  <c:v>43839.885416666599</c:v>
                </c:pt>
                <c:pt idx="43607">
                  <c:v>43839.90625</c:v>
                </c:pt>
                <c:pt idx="43608">
                  <c:v>43839.927083333401</c:v>
                </c:pt>
                <c:pt idx="43609">
                  <c:v>43839.947916666599</c:v>
                </c:pt>
                <c:pt idx="43610">
                  <c:v>43839.96875</c:v>
                </c:pt>
                <c:pt idx="43611">
                  <c:v>43839.989583333401</c:v>
                </c:pt>
                <c:pt idx="43612">
                  <c:v>43840.010416666599</c:v>
                </c:pt>
                <c:pt idx="43613">
                  <c:v>43840.03125</c:v>
                </c:pt>
                <c:pt idx="43614">
                  <c:v>43840.052083333401</c:v>
                </c:pt>
                <c:pt idx="43615">
                  <c:v>43840.072916666599</c:v>
                </c:pt>
                <c:pt idx="43616">
                  <c:v>43840.09375</c:v>
                </c:pt>
                <c:pt idx="43617">
                  <c:v>43840.114583333401</c:v>
                </c:pt>
                <c:pt idx="43618">
                  <c:v>43840.135416666599</c:v>
                </c:pt>
                <c:pt idx="43619">
                  <c:v>43840.15625</c:v>
                </c:pt>
                <c:pt idx="43620">
                  <c:v>43840.177083333401</c:v>
                </c:pt>
                <c:pt idx="43621">
                  <c:v>43840.197916666599</c:v>
                </c:pt>
                <c:pt idx="43622">
                  <c:v>43840.21875</c:v>
                </c:pt>
                <c:pt idx="43623">
                  <c:v>43840.239583333401</c:v>
                </c:pt>
                <c:pt idx="43624">
                  <c:v>43840.260416666599</c:v>
                </c:pt>
                <c:pt idx="43625">
                  <c:v>43840.28125</c:v>
                </c:pt>
                <c:pt idx="43626">
                  <c:v>43840.302083333401</c:v>
                </c:pt>
                <c:pt idx="43627">
                  <c:v>43840.322916666599</c:v>
                </c:pt>
                <c:pt idx="43628">
                  <c:v>43840.34375</c:v>
                </c:pt>
                <c:pt idx="43629">
                  <c:v>43840.364583333401</c:v>
                </c:pt>
                <c:pt idx="43630">
                  <c:v>43840.385416666599</c:v>
                </c:pt>
                <c:pt idx="43631">
                  <c:v>43840.40625</c:v>
                </c:pt>
                <c:pt idx="43632">
                  <c:v>43840.427083333401</c:v>
                </c:pt>
                <c:pt idx="43633">
                  <c:v>43840.447916666599</c:v>
                </c:pt>
                <c:pt idx="43634">
                  <c:v>43840.46875</c:v>
                </c:pt>
                <c:pt idx="43635">
                  <c:v>43840.489583333401</c:v>
                </c:pt>
                <c:pt idx="43636">
                  <c:v>43840.510416666599</c:v>
                </c:pt>
                <c:pt idx="43637">
                  <c:v>43840.53125</c:v>
                </c:pt>
                <c:pt idx="43638">
                  <c:v>43840.552083333401</c:v>
                </c:pt>
                <c:pt idx="43639">
                  <c:v>43840.572916666599</c:v>
                </c:pt>
                <c:pt idx="43640">
                  <c:v>43840.59375</c:v>
                </c:pt>
                <c:pt idx="43641">
                  <c:v>43840.614583333401</c:v>
                </c:pt>
                <c:pt idx="43642">
                  <c:v>43840.635416666599</c:v>
                </c:pt>
                <c:pt idx="43643">
                  <c:v>43840.65625</c:v>
                </c:pt>
                <c:pt idx="43644">
                  <c:v>43840.677083333401</c:v>
                </c:pt>
                <c:pt idx="43645">
                  <c:v>43840.697916666599</c:v>
                </c:pt>
                <c:pt idx="43646">
                  <c:v>43840.71875</c:v>
                </c:pt>
                <c:pt idx="43647">
                  <c:v>43840.739583333401</c:v>
                </c:pt>
                <c:pt idx="43648">
                  <c:v>43840.760416666599</c:v>
                </c:pt>
                <c:pt idx="43649">
                  <c:v>43840.78125</c:v>
                </c:pt>
                <c:pt idx="43650">
                  <c:v>43840.802083333401</c:v>
                </c:pt>
                <c:pt idx="43651">
                  <c:v>43840.822916666599</c:v>
                </c:pt>
                <c:pt idx="43652">
                  <c:v>43840.84375</c:v>
                </c:pt>
                <c:pt idx="43653">
                  <c:v>43840.864583333401</c:v>
                </c:pt>
                <c:pt idx="43654">
                  <c:v>43840.885416666599</c:v>
                </c:pt>
                <c:pt idx="43655">
                  <c:v>43840.90625</c:v>
                </c:pt>
                <c:pt idx="43656">
                  <c:v>43840.927083333401</c:v>
                </c:pt>
                <c:pt idx="43657">
                  <c:v>43840.947916666599</c:v>
                </c:pt>
                <c:pt idx="43658">
                  <c:v>43840.96875</c:v>
                </c:pt>
                <c:pt idx="43659">
                  <c:v>43840.989583333401</c:v>
                </c:pt>
                <c:pt idx="43660">
                  <c:v>43841.010416666599</c:v>
                </c:pt>
                <c:pt idx="43661">
                  <c:v>43841.03125</c:v>
                </c:pt>
                <c:pt idx="43662">
                  <c:v>43841.052083333401</c:v>
                </c:pt>
                <c:pt idx="43663">
                  <c:v>43841.072916666599</c:v>
                </c:pt>
                <c:pt idx="43664">
                  <c:v>43841.09375</c:v>
                </c:pt>
                <c:pt idx="43665">
                  <c:v>43841.114583333401</c:v>
                </c:pt>
                <c:pt idx="43666">
                  <c:v>43841.135416666599</c:v>
                </c:pt>
                <c:pt idx="43667">
                  <c:v>43841.15625</c:v>
                </c:pt>
                <c:pt idx="43668">
                  <c:v>43841.177083333401</c:v>
                </c:pt>
                <c:pt idx="43669">
                  <c:v>43841.197916666599</c:v>
                </c:pt>
                <c:pt idx="43670">
                  <c:v>43841.21875</c:v>
                </c:pt>
                <c:pt idx="43671">
                  <c:v>43841.239583333401</c:v>
                </c:pt>
                <c:pt idx="43672">
                  <c:v>43841.260416666599</c:v>
                </c:pt>
                <c:pt idx="43673">
                  <c:v>43841.28125</c:v>
                </c:pt>
                <c:pt idx="43674">
                  <c:v>43841.302083333401</c:v>
                </c:pt>
                <c:pt idx="43675">
                  <c:v>43841.322916666599</c:v>
                </c:pt>
                <c:pt idx="43676">
                  <c:v>43841.34375</c:v>
                </c:pt>
                <c:pt idx="43677">
                  <c:v>43841.364583333401</c:v>
                </c:pt>
                <c:pt idx="43678">
                  <c:v>43841.385416666599</c:v>
                </c:pt>
                <c:pt idx="43679">
                  <c:v>43841.40625</c:v>
                </c:pt>
                <c:pt idx="43680">
                  <c:v>43841.427083333401</c:v>
                </c:pt>
                <c:pt idx="43681">
                  <c:v>43841.447916666599</c:v>
                </c:pt>
                <c:pt idx="43682">
                  <c:v>43841.46875</c:v>
                </c:pt>
                <c:pt idx="43683">
                  <c:v>43841.489583333401</c:v>
                </c:pt>
                <c:pt idx="43684">
                  <c:v>43841.510416666599</c:v>
                </c:pt>
                <c:pt idx="43685">
                  <c:v>43841.53125</c:v>
                </c:pt>
                <c:pt idx="43686">
                  <c:v>43841.552083333401</c:v>
                </c:pt>
                <c:pt idx="43687">
                  <c:v>43841.572916666599</c:v>
                </c:pt>
                <c:pt idx="43688">
                  <c:v>43841.59375</c:v>
                </c:pt>
                <c:pt idx="43689">
                  <c:v>43841.614583333401</c:v>
                </c:pt>
                <c:pt idx="43690">
                  <c:v>43841.635416666599</c:v>
                </c:pt>
                <c:pt idx="43691">
                  <c:v>43841.65625</c:v>
                </c:pt>
                <c:pt idx="43692">
                  <c:v>43841.677083333401</c:v>
                </c:pt>
                <c:pt idx="43693">
                  <c:v>43841.697916666599</c:v>
                </c:pt>
                <c:pt idx="43694">
                  <c:v>43841.71875</c:v>
                </c:pt>
                <c:pt idx="43695">
                  <c:v>43841.739583333401</c:v>
                </c:pt>
                <c:pt idx="43696">
                  <c:v>43841.760416666599</c:v>
                </c:pt>
                <c:pt idx="43697">
                  <c:v>43841.78125</c:v>
                </c:pt>
                <c:pt idx="43698">
                  <c:v>43841.802083333401</c:v>
                </c:pt>
                <c:pt idx="43699">
                  <c:v>43841.822916666599</c:v>
                </c:pt>
                <c:pt idx="43700">
                  <c:v>43841.84375</c:v>
                </c:pt>
                <c:pt idx="43701">
                  <c:v>43841.864583333401</c:v>
                </c:pt>
                <c:pt idx="43702">
                  <c:v>43841.885416666599</c:v>
                </c:pt>
                <c:pt idx="43703">
                  <c:v>43841.90625</c:v>
                </c:pt>
                <c:pt idx="43704">
                  <c:v>43841.927083333401</c:v>
                </c:pt>
                <c:pt idx="43705">
                  <c:v>43841.947916666599</c:v>
                </c:pt>
                <c:pt idx="43706">
                  <c:v>43841.96875</c:v>
                </c:pt>
                <c:pt idx="43707">
                  <c:v>43841.989583333401</c:v>
                </c:pt>
                <c:pt idx="43708">
                  <c:v>43842.010416666599</c:v>
                </c:pt>
                <c:pt idx="43709">
                  <c:v>43842.03125</c:v>
                </c:pt>
                <c:pt idx="43710">
                  <c:v>43842.052083333401</c:v>
                </c:pt>
                <c:pt idx="43711">
                  <c:v>43842.072916666599</c:v>
                </c:pt>
                <c:pt idx="43712">
                  <c:v>43842.09375</c:v>
                </c:pt>
                <c:pt idx="43713">
                  <c:v>43842.114583333401</c:v>
                </c:pt>
                <c:pt idx="43714">
                  <c:v>43842.135416666599</c:v>
                </c:pt>
                <c:pt idx="43715">
                  <c:v>43842.15625</c:v>
                </c:pt>
                <c:pt idx="43716">
                  <c:v>43842.177083333401</c:v>
                </c:pt>
                <c:pt idx="43717">
                  <c:v>43842.197916666599</c:v>
                </c:pt>
                <c:pt idx="43718">
                  <c:v>43842.21875</c:v>
                </c:pt>
                <c:pt idx="43719">
                  <c:v>43842.239583333401</c:v>
                </c:pt>
                <c:pt idx="43720">
                  <c:v>43842.260416666599</c:v>
                </c:pt>
                <c:pt idx="43721">
                  <c:v>43842.28125</c:v>
                </c:pt>
                <c:pt idx="43722">
                  <c:v>43842.302083333401</c:v>
                </c:pt>
                <c:pt idx="43723">
                  <c:v>43842.322916666599</c:v>
                </c:pt>
                <c:pt idx="43724">
                  <c:v>43842.34375</c:v>
                </c:pt>
                <c:pt idx="43725">
                  <c:v>43842.364583333401</c:v>
                </c:pt>
                <c:pt idx="43726">
                  <c:v>43842.385416666599</c:v>
                </c:pt>
                <c:pt idx="43727">
                  <c:v>43842.40625</c:v>
                </c:pt>
                <c:pt idx="43728">
                  <c:v>43842.427083333401</c:v>
                </c:pt>
                <c:pt idx="43729">
                  <c:v>43842.447916666599</c:v>
                </c:pt>
                <c:pt idx="43730">
                  <c:v>43842.46875</c:v>
                </c:pt>
                <c:pt idx="43731">
                  <c:v>43842.489583333401</c:v>
                </c:pt>
                <c:pt idx="43732">
                  <c:v>43842.510416666599</c:v>
                </c:pt>
                <c:pt idx="43733">
                  <c:v>43842.53125</c:v>
                </c:pt>
                <c:pt idx="43734">
                  <c:v>43842.552083333401</c:v>
                </c:pt>
                <c:pt idx="43735">
                  <c:v>43842.572916666599</c:v>
                </c:pt>
                <c:pt idx="43736">
                  <c:v>43842.59375</c:v>
                </c:pt>
                <c:pt idx="43737">
                  <c:v>43842.614583333401</c:v>
                </c:pt>
                <c:pt idx="43738">
                  <c:v>43842.635416666599</c:v>
                </c:pt>
                <c:pt idx="43739">
                  <c:v>43842.65625</c:v>
                </c:pt>
                <c:pt idx="43740">
                  <c:v>43842.677083333401</c:v>
                </c:pt>
                <c:pt idx="43741">
                  <c:v>43842.697916666599</c:v>
                </c:pt>
                <c:pt idx="43742">
                  <c:v>43842.71875</c:v>
                </c:pt>
                <c:pt idx="43743">
                  <c:v>43842.739583333401</c:v>
                </c:pt>
                <c:pt idx="43744">
                  <c:v>43842.760416666599</c:v>
                </c:pt>
                <c:pt idx="43745">
                  <c:v>43842.78125</c:v>
                </c:pt>
                <c:pt idx="43746">
                  <c:v>43842.802083333401</c:v>
                </c:pt>
                <c:pt idx="43747">
                  <c:v>43842.822916666599</c:v>
                </c:pt>
                <c:pt idx="43748">
                  <c:v>43842.84375</c:v>
                </c:pt>
                <c:pt idx="43749">
                  <c:v>43842.864583333401</c:v>
                </c:pt>
                <c:pt idx="43750">
                  <c:v>43842.885416666599</c:v>
                </c:pt>
                <c:pt idx="43751">
                  <c:v>43842.90625</c:v>
                </c:pt>
                <c:pt idx="43752">
                  <c:v>43842.927083333401</c:v>
                </c:pt>
                <c:pt idx="43753">
                  <c:v>43842.947916666599</c:v>
                </c:pt>
                <c:pt idx="43754">
                  <c:v>43842.96875</c:v>
                </c:pt>
                <c:pt idx="43755">
                  <c:v>43842.989583333401</c:v>
                </c:pt>
                <c:pt idx="43756">
                  <c:v>43843.010416666599</c:v>
                </c:pt>
                <c:pt idx="43757">
                  <c:v>43843.03125</c:v>
                </c:pt>
                <c:pt idx="43758">
                  <c:v>43843.052083333401</c:v>
                </c:pt>
                <c:pt idx="43759">
                  <c:v>43843.072916666599</c:v>
                </c:pt>
                <c:pt idx="43760">
                  <c:v>43843.09375</c:v>
                </c:pt>
                <c:pt idx="43761">
                  <c:v>43843.114583333401</c:v>
                </c:pt>
                <c:pt idx="43762">
                  <c:v>43843.135416666599</c:v>
                </c:pt>
                <c:pt idx="43763">
                  <c:v>43843.15625</c:v>
                </c:pt>
                <c:pt idx="43764">
                  <c:v>43843.177083333401</c:v>
                </c:pt>
                <c:pt idx="43765">
                  <c:v>43843.197916666599</c:v>
                </c:pt>
                <c:pt idx="43766">
                  <c:v>43843.21875</c:v>
                </c:pt>
                <c:pt idx="43767">
                  <c:v>43843.239583333401</c:v>
                </c:pt>
                <c:pt idx="43768">
                  <c:v>43843.260416666599</c:v>
                </c:pt>
                <c:pt idx="43769">
                  <c:v>43843.28125</c:v>
                </c:pt>
                <c:pt idx="43770">
                  <c:v>43843.302083333401</c:v>
                </c:pt>
                <c:pt idx="43771">
                  <c:v>43843.322916666599</c:v>
                </c:pt>
                <c:pt idx="43772">
                  <c:v>43843.34375</c:v>
                </c:pt>
                <c:pt idx="43773">
                  <c:v>43843.364583333401</c:v>
                </c:pt>
                <c:pt idx="43774">
                  <c:v>43843.385416666599</c:v>
                </c:pt>
                <c:pt idx="43775">
                  <c:v>43843.40625</c:v>
                </c:pt>
                <c:pt idx="43776">
                  <c:v>43843.427083333401</c:v>
                </c:pt>
                <c:pt idx="43777">
                  <c:v>43843.447916666599</c:v>
                </c:pt>
                <c:pt idx="43778">
                  <c:v>43843.46875</c:v>
                </c:pt>
                <c:pt idx="43779">
                  <c:v>43843.489583333401</c:v>
                </c:pt>
                <c:pt idx="43780">
                  <c:v>43843.510416666599</c:v>
                </c:pt>
                <c:pt idx="43781">
                  <c:v>43843.53125</c:v>
                </c:pt>
                <c:pt idx="43782">
                  <c:v>43843.552083333401</c:v>
                </c:pt>
                <c:pt idx="43783">
                  <c:v>43843.572916666599</c:v>
                </c:pt>
                <c:pt idx="43784">
                  <c:v>43843.59375</c:v>
                </c:pt>
                <c:pt idx="43785">
                  <c:v>43843.614583333401</c:v>
                </c:pt>
                <c:pt idx="43786">
                  <c:v>43843.635416666599</c:v>
                </c:pt>
                <c:pt idx="43787">
                  <c:v>43843.65625</c:v>
                </c:pt>
                <c:pt idx="43788">
                  <c:v>43843.677083333401</c:v>
                </c:pt>
                <c:pt idx="43789">
                  <c:v>43843.697916666599</c:v>
                </c:pt>
                <c:pt idx="43790">
                  <c:v>43843.71875</c:v>
                </c:pt>
                <c:pt idx="43791">
                  <c:v>43843.739583333401</c:v>
                </c:pt>
                <c:pt idx="43792">
                  <c:v>43843.760416666599</c:v>
                </c:pt>
                <c:pt idx="43793">
                  <c:v>43843.78125</c:v>
                </c:pt>
                <c:pt idx="43794">
                  <c:v>43843.802083333401</c:v>
                </c:pt>
                <c:pt idx="43795">
                  <c:v>43843.822916666599</c:v>
                </c:pt>
                <c:pt idx="43796">
                  <c:v>43843.84375</c:v>
                </c:pt>
                <c:pt idx="43797">
                  <c:v>43843.864583333401</c:v>
                </c:pt>
                <c:pt idx="43798">
                  <c:v>43843.885416666599</c:v>
                </c:pt>
                <c:pt idx="43799">
                  <c:v>43843.90625</c:v>
                </c:pt>
                <c:pt idx="43800">
                  <c:v>43843.927083333401</c:v>
                </c:pt>
                <c:pt idx="43801">
                  <c:v>43843.947916666599</c:v>
                </c:pt>
                <c:pt idx="43802">
                  <c:v>43843.96875</c:v>
                </c:pt>
                <c:pt idx="43803">
                  <c:v>43843.989583333401</c:v>
                </c:pt>
                <c:pt idx="43804">
                  <c:v>43844.010416666599</c:v>
                </c:pt>
                <c:pt idx="43805">
                  <c:v>43844.03125</c:v>
                </c:pt>
                <c:pt idx="43806">
                  <c:v>43844.052083333401</c:v>
                </c:pt>
                <c:pt idx="43807">
                  <c:v>43844.072916666599</c:v>
                </c:pt>
                <c:pt idx="43808">
                  <c:v>43844.09375</c:v>
                </c:pt>
                <c:pt idx="43809">
                  <c:v>43844.114583333401</c:v>
                </c:pt>
                <c:pt idx="43810">
                  <c:v>43844.135416666599</c:v>
                </c:pt>
                <c:pt idx="43811">
                  <c:v>43844.15625</c:v>
                </c:pt>
                <c:pt idx="43812">
                  <c:v>43844.177083333401</c:v>
                </c:pt>
                <c:pt idx="43813">
                  <c:v>43844.197916666599</c:v>
                </c:pt>
                <c:pt idx="43814">
                  <c:v>43844.21875</c:v>
                </c:pt>
                <c:pt idx="43815">
                  <c:v>43844.239583333401</c:v>
                </c:pt>
                <c:pt idx="43816">
                  <c:v>43844.260416666599</c:v>
                </c:pt>
                <c:pt idx="43817">
                  <c:v>43844.28125</c:v>
                </c:pt>
                <c:pt idx="43818">
                  <c:v>43844.302083333401</c:v>
                </c:pt>
                <c:pt idx="43819">
                  <c:v>43844.322916666599</c:v>
                </c:pt>
                <c:pt idx="43820">
                  <c:v>43844.34375</c:v>
                </c:pt>
                <c:pt idx="43821">
                  <c:v>43844.364583333401</c:v>
                </c:pt>
                <c:pt idx="43822">
                  <c:v>43844.385416666599</c:v>
                </c:pt>
                <c:pt idx="43823">
                  <c:v>43844.40625</c:v>
                </c:pt>
                <c:pt idx="43824">
                  <c:v>43844.427083333401</c:v>
                </c:pt>
                <c:pt idx="43825">
                  <c:v>43844.447916666599</c:v>
                </c:pt>
                <c:pt idx="43826">
                  <c:v>43844.46875</c:v>
                </c:pt>
                <c:pt idx="43827">
                  <c:v>43844.489583333401</c:v>
                </c:pt>
                <c:pt idx="43828">
                  <c:v>43844.510416666599</c:v>
                </c:pt>
                <c:pt idx="43829">
                  <c:v>43844.53125</c:v>
                </c:pt>
                <c:pt idx="43830">
                  <c:v>43844.552083333401</c:v>
                </c:pt>
                <c:pt idx="43831">
                  <c:v>43844.572916666599</c:v>
                </c:pt>
                <c:pt idx="43832">
                  <c:v>43844.59375</c:v>
                </c:pt>
                <c:pt idx="43833">
                  <c:v>43844.614583333401</c:v>
                </c:pt>
                <c:pt idx="43834">
                  <c:v>43844.635416666599</c:v>
                </c:pt>
                <c:pt idx="43835">
                  <c:v>43844.65625</c:v>
                </c:pt>
                <c:pt idx="43836">
                  <c:v>43844.677083333401</c:v>
                </c:pt>
                <c:pt idx="43837">
                  <c:v>43844.697916666599</c:v>
                </c:pt>
                <c:pt idx="43838">
                  <c:v>43844.71875</c:v>
                </c:pt>
                <c:pt idx="43839">
                  <c:v>43844.739583333401</c:v>
                </c:pt>
                <c:pt idx="43840">
                  <c:v>43844.760416666599</c:v>
                </c:pt>
                <c:pt idx="43841">
                  <c:v>43844.78125</c:v>
                </c:pt>
                <c:pt idx="43842">
                  <c:v>43844.802083333401</c:v>
                </c:pt>
                <c:pt idx="43843">
                  <c:v>43844.822916666599</c:v>
                </c:pt>
                <c:pt idx="43844">
                  <c:v>43844.84375</c:v>
                </c:pt>
                <c:pt idx="43845">
                  <c:v>43844.864583333401</c:v>
                </c:pt>
                <c:pt idx="43846">
                  <c:v>43844.885416666599</c:v>
                </c:pt>
                <c:pt idx="43847">
                  <c:v>43844.90625</c:v>
                </c:pt>
                <c:pt idx="43848">
                  <c:v>43844.927083333401</c:v>
                </c:pt>
                <c:pt idx="43849">
                  <c:v>43844.947916666599</c:v>
                </c:pt>
                <c:pt idx="43850">
                  <c:v>43844.96875</c:v>
                </c:pt>
                <c:pt idx="43851">
                  <c:v>43844.989583333401</c:v>
                </c:pt>
                <c:pt idx="43852">
                  <c:v>43845.010416666599</c:v>
                </c:pt>
                <c:pt idx="43853">
                  <c:v>43845.03125</c:v>
                </c:pt>
                <c:pt idx="43854">
                  <c:v>43845.052083333401</c:v>
                </c:pt>
                <c:pt idx="43855">
                  <c:v>43845.072916666599</c:v>
                </c:pt>
                <c:pt idx="43856">
                  <c:v>43845.09375</c:v>
                </c:pt>
                <c:pt idx="43857">
                  <c:v>43845.114583333401</c:v>
                </c:pt>
                <c:pt idx="43858">
                  <c:v>43845.135416666599</c:v>
                </c:pt>
                <c:pt idx="43859">
                  <c:v>43845.15625</c:v>
                </c:pt>
                <c:pt idx="43860">
                  <c:v>43845.177083333401</c:v>
                </c:pt>
                <c:pt idx="43861">
                  <c:v>43845.197916666599</c:v>
                </c:pt>
                <c:pt idx="43862">
                  <c:v>43845.21875</c:v>
                </c:pt>
                <c:pt idx="43863">
                  <c:v>43845.239583333401</c:v>
                </c:pt>
                <c:pt idx="43864">
                  <c:v>43845.260416666599</c:v>
                </c:pt>
                <c:pt idx="43865">
                  <c:v>43845.28125</c:v>
                </c:pt>
                <c:pt idx="43866">
                  <c:v>43845.302083333401</c:v>
                </c:pt>
                <c:pt idx="43867">
                  <c:v>43845.322916666599</c:v>
                </c:pt>
                <c:pt idx="43868">
                  <c:v>43845.34375</c:v>
                </c:pt>
                <c:pt idx="43869">
                  <c:v>43845.364583333401</c:v>
                </c:pt>
                <c:pt idx="43870">
                  <c:v>43845.385416666599</c:v>
                </c:pt>
                <c:pt idx="43871">
                  <c:v>43845.40625</c:v>
                </c:pt>
                <c:pt idx="43872">
                  <c:v>43845.427083333401</c:v>
                </c:pt>
                <c:pt idx="43873">
                  <c:v>43845.447916666599</c:v>
                </c:pt>
                <c:pt idx="43874">
                  <c:v>43845.46875</c:v>
                </c:pt>
                <c:pt idx="43875">
                  <c:v>43845.489583333401</c:v>
                </c:pt>
                <c:pt idx="43876">
                  <c:v>43845.510416666599</c:v>
                </c:pt>
                <c:pt idx="43877">
                  <c:v>43845.53125</c:v>
                </c:pt>
                <c:pt idx="43878">
                  <c:v>43845.552083333401</c:v>
                </c:pt>
                <c:pt idx="43879">
                  <c:v>43845.572916666599</c:v>
                </c:pt>
                <c:pt idx="43880">
                  <c:v>43845.59375</c:v>
                </c:pt>
                <c:pt idx="43881">
                  <c:v>43845.614583333401</c:v>
                </c:pt>
                <c:pt idx="43882">
                  <c:v>43845.635416666599</c:v>
                </c:pt>
                <c:pt idx="43883">
                  <c:v>43845.65625</c:v>
                </c:pt>
                <c:pt idx="43884">
                  <c:v>43845.677083333401</c:v>
                </c:pt>
                <c:pt idx="43885">
                  <c:v>43845.697916666599</c:v>
                </c:pt>
                <c:pt idx="43886">
                  <c:v>43845.71875</c:v>
                </c:pt>
                <c:pt idx="43887">
                  <c:v>43845.739583333401</c:v>
                </c:pt>
                <c:pt idx="43888">
                  <c:v>43845.760416666599</c:v>
                </c:pt>
                <c:pt idx="43889">
                  <c:v>43845.78125</c:v>
                </c:pt>
                <c:pt idx="43890">
                  <c:v>43845.802083333401</c:v>
                </c:pt>
                <c:pt idx="43891">
                  <c:v>43845.822916666599</c:v>
                </c:pt>
                <c:pt idx="43892">
                  <c:v>43845.84375</c:v>
                </c:pt>
                <c:pt idx="43893">
                  <c:v>43845.864583333401</c:v>
                </c:pt>
                <c:pt idx="43894">
                  <c:v>43845.885416666599</c:v>
                </c:pt>
                <c:pt idx="43895">
                  <c:v>43845.90625</c:v>
                </c:pt>
                <c:pt idx="43896">
                  <c:v>43845.927083333401</c:v>
                </c:pt>
                <c:pt idx="43897">
                  <c:v>43845.947916666599</c:v>
                </c:pt>
                <c:pt idx="43898">
                  <c:v>43845.96875</c:v>
                </c:pt>
                <c:pt idx="43899">
                  <c:v>43845.989583333401</c:v>
                </c:pt>
                <c:pt idx="43900">
                  <c:v>43846.010416666599</c:v>
                </c:pt>
                <c:pt idx="43901">
                  <c:v>43846.03125</c:v>
                </c:pt>
                <c:pt idx="43902">
                  <c:v>43846.052083333401</c:v>
                </c:pt>
                <c:pt idx="43903">
                  <c:v>43846.072916666599</c:v>
                </c:pt>
                <c:pt idx="43904">
                  <c:v>43846.09375</c:v>
                </c:pt>
                <c:pt idx="43905">
                  <c:v>43846.114583333401</c:v>
                </c:pt>
                <c:pt idx="43906">
                  <c:v>43846.135416666599</c:v>
                </c:pt>
                <c:pt idx="43907">
                  <c:v>43846.15625</c:v>
                </c:pt>
                <c:pt idx="43908">
                  <c:v>43846.177083333401</c:v>
                </c:pt>
                <c:pt idx="43909">
                  <c:v>43846.197916666599</c:v>
                </c:pt>
                <c:pt idx="43910">
                  <c:v>43846.21875</c:v>
                </c:pt>
                <c:pt idx="43911">
                  <c:v>43846.239583333401</c:v>
                </c:pt>
                <c:pt idx="43912">
                  <c:v>43846.260416666599</c:v>
                </c:pt>
                <c:pt idx="43913">
                  <c:v>43846.28125</c:v>
                </c:pt>
                <c:pt idx="43914">
                  <c:v>43846.302083333401</c:v>
                </c:pt>
                <c:pt idx="43915">
                  <c:v>43846.322916666599</c:v>
                </c:pt>
                <c:pt idx="43916">
                  <c:v>43846.34375</c:v>
                </c:pt>
                <c:pt idx="43917">
                  <c:v>43846.364583333401</c:v>
                </c:pt>
                <c:pt idx="43918">
                  <c:v>43846.385416666599</c:v>
                </c:pt>
                <c:pt idx="43919">
                  <c:v>43846.40625</c:v>
                </c:pt>
                <c:pt idx="43920">
                  <c:v>43846.427083333401</c:v>
                </c:pt>
                <c:pt idx="43921">
                  <c:v>43846.447916666599</c:v>
                </c:pt>
                <c:pt idx="43922">
                  <c:v>43846.46875</c:v>
                </c:pt>
                <c:pt idx="43923">
                  <c:v>43846.489583333401</c:v>
                </c:pt>
                <c:pt idx="43924">
                  <c:v>43846.510416666599</c:v>
                </c:pt>
                <c:pt idx="43925">
                  <c:v>43846.53125</c:v>
                </c:pt>
                <c:pt idx="43926">
                  <c:v>43846.552083333401</c:v>
                </c:pt>
                <c:pt idx="43927">
                  <c:v>43846.572916666599</c:v>
                </c:pt>
                <c:pt idx="43928">
                  <c:v>43846.59375</c:v>
                </c:pt>
                <c:pt idx="43929">
                  <c:v>43846.614583333401</c:v>
                </c:pt>
                <c:pt idx="43930">
                  <c:v>43846.635416666599</c:v>
                </c:pt>
                <c:pt idx="43931">
                  <c:v>43846.65625</c:v>
                </c:pt>
                <c:pt idx="43932">
                  <c:v>43846.677083333401</c:v>
                </c:pt>
                <c:pt idx="43933">
                  <c:v>43846.697916666599</c:v>
                </c:pt>
                <c:pt idx="43934">
                  <c:v>43846.71875</c:v>
                </c:pt>
                <c:pt idx="43935">
                  <c:v>43846.739583333401</c:v>
                </c:pt>
                <c:pt idx="43936">
                  <c:v>43846.760416666599</c:v>
                </c:pt>
                <c:pt idx="43937">
                  <c:v>43846.78125</c:v>
                </c:pt>
                <c:pt idx="43938">
                  <c:v>43846.802083333401</c:v>
                </c:pt>
                <c:pt idx="43939">
                  <c:v>43846.822916666599</c:v>
                </c:pt>
                <c:pt idx="43940">
                  <c:v>43846.84375</c:v>
                </c:pt>
                <c:pt idx="43941">
                  <c:v>43846.864583333401</c:v>
                </c:pt>
                <c:pt idx="43942">
                  <c:v>43846.885416666599</c:v>
                </c:pt>
                <c:pt idx="43943">
                  <c:v>43846.90625</c:v>
                </c:pt>
                <c:pt idx="43944">
                  <c:v>43846.927083333401</c:v>
                </c:pt>
                <c:pt idx="43945">
                  <c:v>43846.947916666599</c:v>
                </c:pt>
                <c:pt idx="43946">
                  <c:v>43846.96875</c:v>
                </c:pt>
                <c:pt idx="43947">
                  <c:v>43846.989583333401</c:v>
                </c:pt>
                <c:pt idx="43948">
                  <c:v>43847.010416666599</c:v>
                </c:pt>
                <c:pt idx="43949">
                  <c:v>43847.03125</c:v>
                </c:pt>
                <c:pt idx="43950">
                  <c:v>43847.052083333401</c:v>
                </c:pt>
                <c:pt idx="43951">
                  <c:v>43847.072916666599</c:v>
                </c:pt>
                <c:pt idx="43952">
                  <c:v>43847.09375</c:v>
                </c:pt>
                <c:pt idx="43953">
                  <c:v>43847.114583333401</c:v>
                </c:pt>
                <c:pt idx="43954">
                  <c:v>43847.135416666599</c:v>
                </c:pt>
                <c:pt idx="43955">
                  <c:v>43847.15625</c:v>
                </c:pt>
                <c:pt idx="43956">
                  <c:v>43847.177083333401</c:v>
                </c:pt>
                <c:pt idx="43957">
                  <c:v>43847.197916666599</c:v>
                </c:pt>
                <c:pt idx="43958">
                  <c:v>43847.21875</c:v>
                </c:pt>
                <c:pt idx="43959">
                  <c:v>43847.239583333401</c:v>
                </c:pt>
                <c:pt idx="43960">
                  <c:v>43847.260416666599</c:v>
                </c:pt>
                <c:pt idx="43961">
                  <c:v>43847.28125</c:v>
                </c:pt>
                <c:pt idx="43962">
                  <c:v>43847.302083333401</c:v>
                </c:pt>
                <c:pt idx="43963">
                  <c:v>43847.322916666599</c:v>
                </c:pt>
                <c:pt idx="43964">
                  <c:v>43847.34375</c:v>
                </c:pt>
                <c:pt idx="43965">
                  <c:v>43847.364583333401</c:v>
                </c:pt>
                <c:pt idx="43966">
                  <c:v>43847.385416666599</c:v>
                </c:pt>
                <c:pt idx="43967">
                  <c:v>43847.40625</c:v>
                </c:pt>
                <c:pt idx="43968">
                  <c:v>43847.427083333401</c:v>
                </c:pt>
                <c:pt idx="43969">
                  <c:v>43847.447916666599</c:v>
                </c:pt>
                <c:pt idx="43970">
                  <c:v>43847.46875</c:v>
                </c:pt>
                <c:pt idx="43971">
                  <c:v>43847.489583333401</c:v>
                </c:pt>
                <c:pt idx="43972">
                  <c:v>43847.510416666599</c:v>
                </c:pt>
                <c:pt idx="43973">
                  <c:v>43847.53125</c:v>
                </c:pt>
                <c:pt idx="43974">
                  <c:v>43847.552083333401</c:v>
                </c:pt>
                <c:pt idx="43975">
                  <c:v>43847.572916666599</c:v>
                </c:pt>
                <c:pt idx="43976">
                  <c:v>43847.59375</c:v>
                </c:pt>
                <c:pt idx="43977">
                  <c:v>43847.614583333401</c:v>
                </c:pt>
                <c:pt idx="43978">
                  <c:v>43847.635416666599</c:v>
                </c:pt>
                <c:pt idx="43979">
                  <c:v>43847.65625</c:v>
                </c:pt>
                <c:pt idx="43980">
                  <c:v>43847.677083333401</c:v>
                </c:pt>
                <c:pt idx="43981">
                  <c:v>43847.697916666599</c:v>
                </c:pt>
                <c:pt idx="43982">
                  <c:v>43847.71875</c:v>
                </c:pt>
                <c:pt idx="43983">
                  <c:v>43847.739583333401</c:v>
                </c:pt>
                <c:pt idx="43984">
                  <c:v>43847.760416666599</c:v>
                </c:pt>
                <c:pt idx="43985">
                  <c:v>43847.78125</c:v>
                </c:pt>
                <c:pt idx="43986">
                  <c:v>43847.802083333401</c:v>
                </c:pt>
                <c:pt idx="43987">
                  <c:v>43847.822916666599</c:v>
                </c:pt>
                <c:pt idx="43988">
                  <c:v>43847.84375</c:v>
                </c:pt>
                <c:pt idx="43989">
                  <c:v>43847.864583333401</c:v>
                </c:pt>
                <c:pt idx="43990">
                  <c:v>43847.885416666599</c:v>
                </c:pt>
                <c:pt idx="43991">
                  <c:v>43847.90625</c:v>
                </c:pt>
                <c:pt idx="43992">
                  <c:v>43847.927083333401</c:v>
                </c:pt>
                <c:pt idx="43993">
                  <c:v>43847.947916666599</c:v>
                </c:pt>
                <c:pt idx="43994">
                  <c:v>43847.96875</c:v>
                </c:pt>
                <c:pt idx="43995">
                  <c:v>43847.989583333401</c:v>
                </c:pt>
                <c:pt idx="43996">
                  <c:v>43848.010416666599</c:v>
                </c:pt>
                <c:pt idx="43997">
                  <c:v>43848.03125</c:v>
                </c:pt>
                <c:pt idx="43998">
                  <c:v>43848.052083333401</c:v>
                </c:pt>
                <c:pt idx="43999">
                  <c:v>43848.072916666599</c:v>
                </c:pt>
                <c:pt idx="44000">
                  <c:v>43848.09375</c:v>
                </c:pt>
                <c:pt idx="44001">
                  <c:v>43848.114583333401</c:v>
                </c:pt>
                <c:pt idx="44002">
                  <c:v>43848.135416666599</c:v>
                </c:pt>
                <c:pt idx="44003">
                  <c:v>43848.15625</c:v>
                </c:pt>
                <c:pt idx="44004">
                  <c:v>43848.177083333401</c:v>
                </c:pt>
                <c:pt idx="44005">
                  <c:v>43848.197916666599</c:v>
                </c:pt>
                <c:pt idx="44006">
                  <c:v>43848.21875</c:v>
                </c:pt>
                <c:pt idx="44007">
                  <c:v>43848.239583333401</c:v>
                </c:pt>
                <c:pt idx="44008">
                  <c:v>43848.260416666599</c:v>
                </c:pt>
                <c:pt idx="44009">
                  <c:v>43848.28125</c:v>
                </c:pt>
                <c:pt idx="44010">
                  <c:v>43848.302083333401</c:v>
                </c:pt>
                <c:pt idx="44011">
                  <c:v>43848.322916666599</c:v>
                </c:pt>
                <c:pt idx="44012">
                  <c:v>43848.34375</c:v>
                </c:pt>
                <c:pt idx="44013">
                  <c:v>43848.364583333401</c:v>
                </c:pt>
                <c:pt idx="44014">
                  <c:v>43848.385416666599</c:v>
                </c:pt>
                <c:pt idx="44015">
                  <c:v>43848.40625</c:v>
                </c:pt>
                <c:pt idx="44016">
                  <c:v>43848.427083333401</c:v>
                </c:pt>
                <c:pt idx="44017">
                  <c:v>43848.447916666599</c:v>
                </c:pt>
                <c:pt idx="44018">
                  <c:v>43848.46875</c:v>
                </c:pt>
                <c:pt idx="44019">
                  <c:v>43848.489583333401</c:v>
                </c:pt>
                <c:pt idx="44020">
                  <c:v>43848.510416666599</c:v>
                </c:pt>
                <c:pt idx="44021">
                  <c:v>43848.53125</c:v>
                </c:pt>
                <c:pt idx="44022">
                  <c:v>43848.552083333401</c:v>
                </c:pt>
                <c:pt idx="44023">
                  <c:v>43848.572916666599</c:v>
                </c:pt>
                <c:pt idx="44024">
                  <c:v>43848.59375</c:v>
                </c:pt>
                <c:pt idx="44025">
                  <c:v>43848.614583333401</c:v>
                </c:pt>
                <c:pt idx="44026">
                  <c:v>43848.635416666599</c:v>
                </c:pt>
                <c:pt idx="44027">
                  <c:v>43848.65625</c:v>
                </c:pt>
                <c:pt idx="44028">
                  <c:v>43848.677083333401</c:v>
                </c:pt>
                <c:pt idx="44029">
                  <c:v>43848.697916666599</c:v>
                </c:pt>
                <c:pt idx="44030">
                  <c:v>43848.71875</c:v>
                </c:pt>
                <c:pt idx="44031">
                  <c:v>43848.739583333401</c:v>
                </c:pt>
                <c:pt idx="44032">
                  <c:v>43848.760416666599</c:v>
                </c:pt>
                <c:pt idx="44033">
                  <c:v>43848.78125</c:v>
                </c:pt>
                <c:pt idx="44034">
                  <c:v>43848.802083333401</c:v>
                </c:pt>
                <c:pt idx="44035">
                  <c:v>43848.822916666599</c:v>
                </c:pt>
                <c:pt idx="44036">
                  <c:v>43848.84375</c:v>
                </c:pt>
                <c:pt idx="44037">
                  <c:v>43848.864583333401</c:v>
                </c:pt>
                <c:pt idx="44038">
                  <c:v>43848.885416666599</c:v>
                </c:pt>
                <c:pt idx="44039">
                  <c:v>43848.90625</c:v>
                </c:pt>
                <c:pt idx="44040">
                  <c:v>43848.927083333401</c:v>
                </c:pt>
                <c:pt idx="44041">
                  <c:v>43848.947916666599</c:v>
                </c:pt>
                <c:pt idx="44042">
                  <c:v>43848.96875</c:v>
                </c:pt>
                <c:pt idx="44043">
                  <c:v>43848.989583333401</c:v>
                </c:pt>
                <c:pt idx="44044">
                  <c:v>43849.010416666599</c:v>
                </c:pt>
                <c:pt idx="44045">
                  <c:v>43849.03125</c:v>
                </c:pt>
                <c:pt idx="44046">
                  <c:v>43849.052083333401</c:v>
                </c:pt>
                <c:pt idx="44047">
                  <c:v>43849.072916666599</c:v>
                </c:pt>
                <c:pt idx="44048">
                  <c:v>43849.09375</c:v>
                </c:pt>
                <c:pt idx="44049">
                  <c:v>43849.114583333401</c:v>
                </c:pt>
                <c:pt idx="44050">
                  <c:v>43849.135416666599</c:v>
                </c:pt>
                <c:pt idx="44051">
                  <c:v>43849.15625</c:v>
                </c:pt>
                <c:pt idx="44052">
                  <c:v>43849.177083333401</c:v>
                </c:pt>
                <c:pt idx="44053">
                  <c:v>43849.197916666599</c:v>
                </c:pt>
                <c:pt idx="44054">
                  <c:v>43849.21875</c:v>
                </c:pt>
                <c:pt idx="44055">
                  <c:v>43849.239583333401</c:v>
                </c:pt>
                <c:pt idx="44056">
                  <c:v>43849.260416666599</c:v>
                </c:pt>
                <c:pt idx="44057">
                  <c:v>43849.28125</c:v>
                </c:pt>
                <c:pt idx="44058">
                  <c:v>43849.302083333401</c:v>
                </c:pt>
                <c:pt idx="44059">
                  <c:v>43849.322916666599</c:v>
                </c:pt>
                <c:pt idx="44060">
                  <c:v>43849.34375</c:v>
                </c:pt>
                <c:pt idx="44061">
                  <c:v>43849.364583333401</c:v>
                </c:pt>
                <c:pt idx="44062">
                  <c:v>43849.385416666599</c:v>
                </c:pt>
                <c:pt idx="44063">
                  <c:v>43849.40625</c:v>
                </c:pt>
                <c:pt idx="44064">
                  <c:v>43849.427083333401</c:v>
                </c:pt>
                <c:pt idx="44065">
                  <c:v>43849.447916666599</c:v>
                </c:pt>
                <c:pt idx="44066">
                  <c:v>43849.46875</c:v>
                </c:pt>
                <c:pt idx="44067">
                  <c:v>43849.489583333401</c:v>
                </c:pt>
                <c:pt idx="44068">
                  <c:v>43849.510416666599</c:v>
                </c:pt>
                <c:pt idx="44069">
                  <c:v>43849.53125</c:v>
                </c:pt>
                <c:pt idx="44070">
                  <c:v>43849.552083333401</c:v>
                </c:pt>
                <c:pt idx="44071">
                  <c:v>43849.572916666599</c:v>
                </c:pt>
                <c:pt idx="44072">
                  <c:v>43849.59375</c:v>
                </c:pt>
                <c:pt idx="44073">
                  <c:v>43849.614583333401</c:v>
                </c:pt>
                <c:pt idx="44074">
                  <c:v>43849.635416666599</c:v>
                </c:pt>
                <c:pt idx="44075">
                  <c:v>43849.65625</c:v>
                </c:pt>
                <c:pt idx="44076">
                  <c:v>43849.677083333401</c:v>
                </c:pt>
                <c:pt idx="44077">
                  <c:v>43849.697916666599</c:v>
                </c:pt>
                <c:pt idx="44078">
                  <c:v>43849.71875</c:v>
                </c:pt>
                <c:pt idx="44079">
                  <c:v>43849.739583333401</c:v>
                </c:pt>
                <c:pt idx="44080">
                  <c:v>43849.760416666599</c:v>
                </c:pt>
                <c:pt idx="44081">
                  <c:v>43849.78125</c:v>
                </c:pt>
                <c:pt idx="44082">
                  <c:v>43849.802083333401</c:v>
                </c:pt>
                <c:pt idx="44083">
                  <c:v>43849.822916666599</c:v>
                </c:pt>
                <c:pt idx="44084">
                  <c:v>43849.84375</c:v>
                </c:pt>
                <c:pt idx="44085">
                  <c:v>43849.864583333401</c:v>
                </c:pt>
                <c:pt idx="44086">
                  <c:v>43849.885416666599</c:v>
                </c:pt>
                <c:pt idx="44087">
                  <c:v>43849.90625</c:v>
                </c:pt>
                <c:pt idx="44088">
                  <c:v>43849.927083333401</c:v>
                </c:pt>
                <c:pt idx="44089">
                  <c:v>43849.947916666599</c:v>
                </c:pt>
                <c:pt idx="44090">
                  <c:v>43849.96875</c:v>
                </c:pt>
                <c:pt idx="44091">
                  <c:v>43849.989583333401</c:v>
                </c:pt>
                <c:pt idx="44092">
                  <c:v>43850.010416666599</c:v>
                </c:pt>
                <c:pt idx="44093">
                  <c:v>43850.03125</c:v>
                </c:pt>
                <c:pt idx="44094">
                  <c:v>43850.052083333401</c:v>
                </c:pt>
                <c:pt idx="44095">
                  <c:v>43850.072916666599</c:v>
                </c:pt>
                <c:pt idx="44096">
                  <c:v>43850.09375</c:v>
                </c:pt>
                <c:pt idx="44097">
                  <c:v>43850.114583333401</c:v>
                </c:pt>
                <c:pt idx="44098">
                  <c:v>43850.135416666599</c:v>
                </c:pt>
                <c:pt idx="44099">
                  <c:v>43850.15625</c:v>
                </c:pt>
                <c:pt idx="44100">
                  <c:v>43850.177083333401</c:v>
                </c:pt>
                <c:pt idx="44101">
                  <c:v>43850.197916666599</c:v>
                </c:pt>
                <c:pt idx="44102">
                  <c:v>43850.21875</c:v>
                </c:pt>
                <c:pt idx="44103">
                  <c:v>43850.239583333401</c:v>
                </c:pt>
                <c:pt idx="44104">
                  <c:v>43850.260416666599</c:v>
                </c:pt>
                <c:pt idx="44105">
                  <c:v>43850.28125</c:v>
                </c:pt>
                <c:pt idx="44106">
                  <c:v>43850.302083333401</c:v>
                </c:pt>
                <c:pt idx="44107">
                  <c:v>43850.322916666599</c:v>
                </c:pt>
                <c:pt idx="44108">
                  <c:v>43850.34375</c:v>
                </c:pt>
                <c:pt idx="44109">
                  <c:v>43850.364583333401</c:v>
                </c:pt>
                <c:pt idx="44110">
                  <c:v>43850.385416666599</c:v>
                </c:pt>
                <c:pt idx="44111">
                  <c:v>43850.40625</c:v>
                </c:pt>
                <c:pt idx="44112">
                  <c:v>43850.427083333401</c:v>
                </c:pt>
                <c:pt idx="44113">
                  <c:v>43850.447916666599</c:v>
                </c:pt>
                <c:pt idx="44114">
                  <c:v>43850.46875</c:v>
                </c:pt>
                <c:pt idx="44115">
                  <c:v>43850.489583333401</c:v>
                </c:pt>
                <c:pt idx="44116">
                  <c:v>43850.510416666599</c:v>
                </c:pt>
                <c:pt idx="44117">
                  <c:v>43850.53125</c:v>
                </c:pt>
                <c:pt idx="44118">
                  <c:v>43850.552083333401</c:v>
                </c:pt>
                <c:pt idx="44119">
                  <c:v>43850.572916666599</c:v>
                </c:pt>
                <c:pt idx="44120">
                  <c:v>43850.59375</c:v>
                </c:pt>
                <c:pt idx="44121">
                  <c:v>43850.614583333401</c:v>
                </c:pt>
                <c:pt idx="44122">
                  <c:v>43850.635416666599</c:v>
                </c:pt>
                <c:pt idx="44123">
                  <c:v>43850.65625</c:v>
                </c:pt>
                <c:pt idx="44124">
                  <c:v>43850.677083333401</c:v>
                </c:pt>
                <c:pt idx="44125">
                  <c:v>43850.697916666599</c:v>
                </c:pt>
                <c:pt idx="44126">
                  <c:v>43850.71875</c:v>
                </c:pt>
                <c:pt idx="44127">
                  <c:v>43850.739583333401</c:v>
                </c:pt>
                <c:pt idx="44128">
                  <c:v>43850.760416666599</c:v>
                </c:pt>
                <c:pt idx="44129">
                  <c:v>43850.78125</c:v>
                </c:pt>
                <c:pt idx="44130">
                  <c:v>43850.802083333401</c:v>
                </c:pt>
                <c:pt idx="44131">
                  <c:v>43850.822916666599</c:v>
                </c:pt>
                <c:pt idx="44132">
                  <c:v>43850.84375</c:v>
                </c:pt>
                <c:pt idx="44133">
                  <c:v>43850.864583333401</c:v>
                </c:pt>
                <c:pt idx="44134">
                  <c:v>43850.885416666599</c:v>
                </c:pt>
                <c:pt idx="44135">
                  <c:v>43850.90625</c:v>
                </c:pt>
                <c:pt idx="44136">
                  <c:v>43850.927083333401</c:v>
                </c:pt>
                <c:pt idx="44137">
                  <c:v>43850.947916666599</c:v>
                </c:pt>
                <c:pt idx="44138">
                  <c:v>43850.96875</c:v>
                </c:pt>
                <c:pt idx="44139">
                  <c:v>43850.989583333401</c:v>
                </c:pt>
                <c:pt idx="44140">
                  <c:v>43851.010416666599</c:v>
                </c:pt>
                <c:pt idx="44141">
                  <c:v>43851.03125</c:v>
                </c:pt>
                <c:pt idx="44142">
                  <c:v>43851.052083333401</c:v>
                </c:pt>
                <c:pt idx="44143">
                  <c:v>43851.072916666599</c:v>
                </c:pt>
                <c:pt idx="44144">
                  <c:v>43851.09375</c:v>
                </c:pt>
                <c:pt idx="44145">
                  <c:v>43851.114583333401</c:v>
                </c:pt>
                <c:pt idx="44146">
                  <c:v>43851.135416666599</c:v>
                </c:pt>
                <c:pt idx="44147">
                  <c:v>43851.15625</c:v>
                </c:pt>
                <c:pt idx="44148">
                  <c:v>43851.177083333401</c:v>
                </c:pt>
                <c:pt idx="44149">
                  <c:v>43851.197916666599</c:v>
                </c:pt>
                <c:pt idx="44150">
                  <c:v>43851.21875</c:v>
                </c:pt>
                <c:pt idx="44151">
                  <c:v>43851.239583333401</c:v>
                </c:pt>
                <c:pt idx="44152">
                  <c:v>43851.260416666599</c:v>
                </c:pt>
                <c:pt idx="44153">
                  <c:v>43851.28125</c:v>
                </c:pt>
                <c:pt idx="44154">
                  <c:v>43851.302083333401</c:v>
                </c:pt>
                <c:pt idx="44155">
                  <c:v>43851.322916666599</c:v>
                </c:pt>
                <c:pt idx="44156">
                  <c:v>43851.34375</c:v>
                </c:pt>
                <c:pt idx="44157">
                  <c:v>43851.364583333401</c:v>
                </c:pt>
                <c:pt idx="44158">
                  <c:v>43851.385416666599</c:v>
                </c:pt>
                <c:pt idx="44159">
                  <c:v>43851.40625</c:v>
                </c:pt>
                <c:pt idx="44160">
                  <c:v>43851.427083333401</c:v>
                </c:pt>
                <c:pt idx="44161">
                  <c:v>43851.447916666599</c:v>
                </c:pt>
                <c:pt idx="44162">
                  <c:v>43851.46875</c:v>
                </c:pt>
                <c:pt idx="44163">
                  <c:v>43851.489583333401</c:v>
                </c:pt>
                <c:pt idx="44164">
                  <c:v>43851.510416666599</c:v>
                </c:pt>
                <c:pt idx="44165">
                  <c:v>43851.53125</c:v>
                </c:pt>
                <c:pt idx="44166">
                  <c:v>43851.552083333401</c:v>
                </c:pt>
                <c:pt idx="44167">
                  <c:v>43851.572916666599</c:v>
                </c:pt>
                <c:pt idx="44168">
                  <c:v>43851.59375</c:v>
                </c:pt>
                <c:pt idx="44169">
                  <c:v>43851.614583333401</c:v>
                </c:pt>
                <c:pt idx="44170">
                  <c:v>43851.635416666599</c:v>
                </c:pt>
                <c:pt idx="44171">
                  <c:v>43851.65625</c:v>
                </c:pt>
                <c:pt idx="44172">
                  <c:v>43851.677083333401</c:v>
                </c:pt>
                <c:pt idx="44173">
                  <c:v>43851.697916666599</c:v>
                </c:pt>
                <c:pt idx="44174">
                  <c:v>43851.71875</c:v>
                </c:pt>
                <c:pt idx="44175">
                  <c:v>43851.739583333401</c:v>
                </c:pt>
                <c:pt idx="44176">
                  <c:v>43851.760416666599</c:v>
                </c:pt>
                <c:pt idx="44177">
                  <c:v>43851.78125</c:v>
                </c:pt>
                <c:pt idx="44178">
                  <c:v>43851.802083333401</c:v>
                </c:pt>
                <c:pt idx="44179">
                  <c:v>43851.822916666599</c:v>
                </c:pt>
                <c:pt idx="44180">
                  <c:v>43851.84375</c:v>
                </c:pt>
                <c:pt idx="44181">
                  <c:v>43851.864583333401</c:v>
                </c:pt>
                <c:pt idx="44182">
                  <c:v>43851.885416666599</c:v>
                </c:pt>
                <c:pt idx="44183">
                  <c:v>43851.90625</c:v>
                </c:pt>
                <c:pt idx="44184">
                  <c:v>43851.927083333401</c:v>
                </c:pt>
                <c:pt idx="44185">
                  <c:v>43851.947916666599</c:v>
                </c:pt>
                <c:pt idx="44186">
                  <c:v>43851.96875</c:v>
                </c:pt>
                <c:pt idx="44187">
                  <c:v>43851.989583333401</c:v>
                </c:pt>
                <c:pt idx="44188">
                  <c:v>43852.010416666599</c:v>
                </c:pt>
                <c:pt idx="44189">
                  <c:v>43852.03125</c:v>
                </c:pt>
                <c:pt idx="44190">
                  <c:v>43852.052083333401</c:v>
                </c:pt>
                <c:pt idx="44191">
                  <c:v>43852.072916666599</c:v>
                </c:pt>
                <c:pt idx="44192">
                  <c:v>43852.09375</c:v>
                </c:pt>
                <c:pt idx="44193">
                  <c:v>43852.114583333401</c:v>
                </c:pt>
                <c:pt idx="44194">
                  <c:v>43852.135416666599</c:v>
                </c:pt>
                <c:pt idx="44195">
                  <c:v>43852.15625</c:v>
                </c:pt>
                <c:pt idx="44196">
                  <c:v>43852.177083333401</c:v>
                </c:pt>
                <c:pt idx="44197">
                  <c:v>43852.197916666599</c:v>
                </c:pt>
                <c:pt idx="44198">
                  <c:v>43852.21875</c:v>
                </c:pt>
                <c:pt idx="44199">
                  <c:v>43852.239583333401</c:v>
                </c:pt>
                <c:pt idx="44200">
                  <c:v>43852.260416666599</c:v>
                </c:pt>
                <c:pt idx="44201">
                  <c:v>43852.28125</c:v>
                </c:pt>
                <c:pt idx="44202">
                  <c:v>43852.302083333401</c:v>
                </c:pt>
                <c:pt idx="44203">
                  <c:v>43852.322916666599</c:v>
                </c:pt>
                <c:pt idx="44204">
                  <c:v>43852.34375</c:v>
                </c:pt>
                <c:pt idx="44205">
                  <c:v>43852.364583333401</c:v>
                </c:pt>
                <c:pt idx="44206">
                  <c:v>43852.385416666599</c:v>
                </c:pt>
                <c:pt idx="44207">
                  <c:v>43852.40625</c:v>
                </c:pt>
                <c:pt idx="44208">
                  <c:v>43852.427083333401</c:v>
                </c:pt>
                <c:pt idx="44209">
                  <c:v>43852.447916666599</c:v>
                </c:pt>
                <c:pt idx="44210">
                  <c:v>43852.46875</c:v>
                </c:pt>
                <c:pt idx="44211">
                  <c:v>43852.489583333401</c:v>
                </c:pt>
                <c:pt idx="44212">
                  <c:v>43852.510416666599</c:v>
                </c:pt>
                <c:pt idx="44213">
                  <c:v>43852.53125</c:v>
                </c:pt>
                <c:pt idx="44214">
                  <c:v>43852.552083333401</c:v>
                </c:pt>
                <c:pt idx="44215">
                  <c:v>43852.572916666599</c:v>
                </c:pt>
                <c:pt idx="44216">
                  <c:v>43852.59375</c:v>
                </c:pt>
                <c:pt idx="44217">
                  <c:v>43852.614583333401</c:v>
                </c:pt>
                <c:pt idx="44218">
                  <c:v>43852.635416666599</c:v>
                </c:pt>
                <c:pt idx="44219">
                  <c:v>43852.65625</c:v>
                </c:pt>
                <c:pt idx="44220">
                  <c:v>43852.677083333401</c:v>
                </c:pt>
                <c:pt idx="44221">
                  <c:v>43852.697916666599</c:v>
                </c:pt>
                <c:pt idx="44222">
                  <c:v>43852.71875</c:v>
                </c:pt>
                <c:pt idx="44223">
                  <c:v>43852.739583333401</c:v>
                </c:pt>
                <c:pt idx="44224">
                  <c:v>43852.760416666599</c:v>
                </c:pt>
                <c:pt idx="44225">
                  <c:v>43852.78125</c:v>
                </c:pt>
                <c:pt idx="44226">
                  <c:v>43852.802083333401</c:v>
                </c:pt>
                <c:pt idx="44227">
                  <c:v>43852.822916666599</c:v>
                </c:pt>
                <c:pt idx="44228">
                  <c:v>43852.84375</c:v>
                </c:pt>
                <c:pt idx="44229">
                  <c:v>43852.864583333401</c:v>
                </c:pt>
                <c:pt idx="44230">
                  <c:v>43852.885416666599</c:v>
                </c:pt>
                <c:pt idx="44231">
                  <c:v>43852.90625</c:v>
                </c:pt>
                <c:pt idx="44232">
                  <c:v>43852.927083333401</c:v>
                </c:pt>
                <c:pt idx="44233">
                  <c:v>43852.947916666599</c:v>
                </c:pt>
                <c:pt idx="44234">
                  <c:v>43852.96875</c:v>
                </c:pt>
                <c:pt idx="44235">
                  <c:v>43852.989583333401</c:v>
                </c:pt>
                <c:pt idx="44236">
                  <c:v>43853.010416666599</c:v>
                </c:pt>
                <c:pt idx="44237">
                  <c:v>43853.03125</c:v>
                </c:pt>
                <c:pt idx="44238">
                  <c:v>43853.052083333401</c:v>
                </c:pt>
                <c:pt idx="44239">
                  <c:v>43853.072916666599</c:v>
                </c:pt>
                <c:pt idx="44240">
                  <c:v>43853.09375</c:v>
                </c:pt>
                <c:pt idx="44241">
                  <c:v>43853.114583333401</c:v>
                </c:pt>
                <c:pt idx="44242">
                  <c:v>43853.135416666599</c:v>
                </c:pt>
                <c:pt idx="44243">
                  <c:v>43853.15625</c:v>
                </c:pt>
                <c:pt idx="44244">
                  <c:v>43853.177083333401</c:v>
                </c:pt>
                <c:pt idx="44245">
                  <c:v>43853.197916666599</c:v>
                </c:pt>
                <c:pt idx="44246">
                  <c:v>43853.21875</c:v>
                </c:pt>
                <c:pt idx="44247">
                  <c:v>43853.239583333401</c:v>
                </c:pt>
                <c:pt idx="44248">
                  <c:v>43853.260416666599</c:v>
                </c:pt>
                <c:pt idx="44249">
                  <c:v>43853.28125</c:v>
                </c:pt>
                <c:pt idx="44250">
                  <c:v>43853.302083333401</c:v>
                </c:pt>
                <c:pt idx="44251">
                  <c:v>43853.322916666599</c:v>
                </c:pt>
                <c:pt idx="44252">
                  <c:v>43853.34375</c:v>
                </c:pt>
                <c:pt idx="44253">
                  <c:v>43853.364583333401</c:v>
                </c:pt>
                <c:pt idx="44254">
                  <c:v>43853.385416666599</c:v>
                </c:pt>
                <c:pt idx="44255">
                  <c:v>43853.40625</c:v>
                </c:pt>
                <c:pt idx="44256">
                  <c:v>43853.427083333401</c:v>
                </c:pt>
                <c:pt idx="44257">
                  <c:v>43853.447916666599</c:v>
                </c:pt>
                <c:pt idx="44258">
                  <c:v>43853.46875</c:v>
                </c:pt>
                <c:pt idx="44259">
                  <c:v>43853.489583333401</c:v>
                </c:pt>
                <c:pt idx="44260">
                  <c:v>43853.510416666599</c:v>
                </c:pt>
                <c:pt idx="44261">
                  <c:v>43853.53125</c:v>
                </c:pt>
                <c:pt idx="44262">
                  <c:v>43853.552083333401</c:v>
                </c:pt>
                <c:pt idx="44263">
                  <c:v>43853.572916666599</c:v>
                </c:pt>
                <c:pt idx="44264">
                  <c:v>43853.59375</c:v>
                </c:pt>
                <c:pt idx="44265">
                  <c:v>43853.614583333401</c:v>
                </c:pt>
                <c:pt idx="44266">
                  <c:v>43853.635416666599</c:v>
                </c:pt>
                <c:pt idx="44267">
                  <c:v>43853.65625</c:v>
                </c:pt>
                <c:pt idx="44268">
                  <c:v>43853.677083333401</c:v>
                </c:pt>
                <c:pt idx="44269">
                  <c:v>43853.697916666599</c:v>
                </c:pt>
                <c:pt idx="44270">
                  <c:v>43853.71875</c:v>
                </c:pt>
                <c:pt idx="44271">
                  <c:v>43853.739583333401</c:v>
                </c:pt>
                <c:pt idx="44272">
                  <c:v>43853.760416666599</c:v>
                </c:pt>
                <c:pt idx="44273">
                  <c:v>43853.78125</c:v>
                </c:pt>
                <c:pt idx="44274">
                  <c:v>43853.802083333401</c:v>
                </c:pt>
                <c:pt idx="44275">
                  <c:v>43853.822916666599</c:v>
                </c:pt>
                <c:pt idx="44276">
                  <c:v>43853.84375</c:v>
                </c:pt>
                <c:pt idx="44277">
                  <c:v>43853.864583333401</c:v>
                </c:pt>
                <c:pt idx="44278">
                  <c:v>43853.885416666599</c:v>
                </c:pt>
                <c:pt idx="44279">
                  <c:v>43853.90625</c:v>
                </c:pt>
                <c:pt idx="44280">
                  <c:v>43853.927083333401</c:v>
                </c:pt>
                <c:pt idx="44281">
                  <c:v>43853.947916666599</c:v>
                </c:pt>
                <c:pt idx="44282">
                  <c:v>43853.96875</c:v>
                </c:pt>
                <c:pt idx="44283">
                  <c:v>43853.989583333401</c:v>
                </c:pt>
                <c:pt idx="44284">
                  <c:v>43854.010416666599</c:v>
                </c:pt>
                <c:pt idx="44285">
                  <c:v>43854.03125</c:v>
                </c:pt>
                <c:pt idx="44286">
                  <c:v>43854.052083333401</c:v>
                </c:pt>
                <c:pt idx="44287">
                  <c:v>43854.072916666599</c:v>
                </c:pt>
                <c:pt idx="44288">
                  <c:v>43854.09375</c:v>
                </c:pt>
                <c:pt idx="44289">
                  <c:v>43854.114583333401</c:v>
                </c:pt>
                <c:pt idx="44290">
                  <c:v>43854.135416666599</c:v>
                </c:pt>
                <c:pt idx="44291">
                  <c:v>43854.15625</c:v>
                </c:pt>
                <c:pt idx="44292">
                  <c:v>43854.177083333401</c:v>
                </c:pt>
                <c:pt idx="44293">
                  <c:v>43854.197916666599</c:v>
                </c:pt>
                <c:pt idx="44294">
                  <c:v>43854.21875</c:v>
                </c:pt>
                <c:pt idx="44295">
                  <c:v>43854.239583333401</c:v>
                </c:pt>
                <c:pt idx="44296">
                  <c:v>43854.260416666599</c:v>
                </c:pt>
                <c:pt idx="44297">
                  <c:v>43854.28125</c:v>
                </c:pt>
                <c:pt idx="44298">
                  <c:v>43854.302083333401</c:v>
                </c:pt>
                <c:pt idx="44299">
                  <c:v>43854.322916666599</c:v>
                </c:pt>
                <c:pt idx="44300">
                  <c:v>43854.34375</c:v>
                </c:pt>
                <c:pt idx="44301">
                  <c:v>43854.364583333401</c:v>
                </c:pt>
                <c:pt idx="44302">
                  <c:v>43854.385416666599</c:v>
                </c:pt>
                <c:pt idx="44303">
                  <c:v>43854.40625</c:v>
                </c:pt>
                <c:pt idx="44304">
                  <c:v>43854.427083333401</c:v>
                </c:pt>
                <c:pt idx="44305">
                  <c:v>43854.447916666599</c:v>
                </c:pt>
                <c:pt idx="44306">
                  <c:v>43854.46875</c:v>
                </c:pt>
                <c:pt idx="44307">
                  <c:v>43854.489583333401</c:v>
                </c:pt>
                <c:pt idx="44308">
                  <c:v>43854.510416666599</c:v>
                </c:pt>
                <c:pt idx="44309">
                  <c:v>43854.53125</c:v>
                </c:pt>
                <c:pt idx="44310">
                  <c:v>43854.552083333401</c:v>
                </c:pt>
                <c:pt idx="44311">
                  <c:v>43854.572916666599</c:v>
                </c:pt>
                <c:pt idx="44312">
                  <c:v>43854.59375</c:v>
                </c:pt>
                <c:pt idx="44313">
                  <c:v>43854.614583333401</c:v>
                </c:pt>
                <c:pt idx="44314">
                  <c:v>43854.635416666599</c:v>
                </c:pt>
                <c:pt idx="44315">
                  <c:v>43854.65625</c:v>
                </c:pt>
                <c:pt idx="44316">
                  <c:v>43854.677083333401</c:v>
                </c:pt>
                <c:pt idx="44317">
                  <c:v>43854.697916666599</c:v>
                </c:pt>
                <c:pt idx="44318">
                  <c:v>43854.71875</c:v>
                </c:pt>
                <c:pt idx="44319">
                  <c:v>43854.739583333401</c:v>
                </c:pt>
                <c:pt idx="44320">
                  <c:v>43854.760416666599</c:v>
                </c:pt>
                <c:pt idx="44321">
                  <c:v>43854.78125</c:v>
                </c:pt>
                <c:pt idx="44322">
                  <c:v>43854.802083333401</c:v>
                </c:pt>
                <c:pt idx="44323">
                  <c:v>43854.822916666599</c:v>
                </c:pt>
                <c:pt idx="44324">
                  <c:v>43854.84375</c:v>
                </c:pt>
                <c:pt idx="44325">
                  <c:v>43854.864583333401</c:v>
                </c:pt>
                <c:pt idx="44326">
                  <c:v>43854.885416666599</c:v>
                </c:pt>
                <c:pt idx="44327">
                  <c:v>43854.90625</c:v>
                </c:pt>
                <c:pt idx="44328">
                  <c:v>43854.927083333401</c:v>
                </c:pt>
                <c:pt idx="44329">
                  <c:v>43854.947916666599</c:v>
                </c:pt>
                <c:pt idx="44330">
                  <c:v>43854.96875</c:v>
                </c:pt>
                <c:pt idx="44331">
                  <c:v>43854.989583333401</c:v>
                </c:pt>
                <c:pt idx="44332">
                  <c:v>43855.010416666599</c:v>
                </c:pt>
                <c:pt idx="44333">
                  <c:v>43855.03125</c:v>
                </c:pt>
                <c:pt idx="44334">
                  <c:v>43855.052083333401</c:v>
                </c:pt>
                <c:pt idx="44335">
                  <c:v>43855.072916666599</c:v>
                </c:pt>
                <c:pt idx="44336">
                  <c:v>43855.09375</c:v>
                </c:pt>
                <c:pt idx="44337">
                  <c:v>43855.114583333401</c:v>
                </c:pt>
                <c:pt idx="44338">
                  <c:v>43855.135416666599</c:v>
                </c:pt>
                <c:pt idx="44339">
                  <c:v>43855.15625</c:v>
                </c:pt>
                <c:pt idx="44340">
                  <c:v>43855.177083333401</c:v>
                </c:pt>
                <c:pt idx="44341">
                  <c:v>43855.197916666599</c:v>
                </c:pt>
                <c:pt idx="44342">
                  <c:v>43855.21875</c:v>
                </c:pt>
                <c:pt idx="44343">
                  <c:v>43855.239583333401</c:v>
                </c:pt>
                <c:pt idx="44344">
                  <c:v>43855.260416666599</c:v>
                </c:pt>
                <c:pt idx="44345">
                  <c:v>43855.28125</c:v>
                </c:pt>
                <c:pt idx="44346">
                  <c:v>43855.302083333401</c:v>
                </c:pt>
                <c:pt idx="44347">
                  <c:v>43855.322916666599</c:v>
                </c:pt>
                <c:pt idx="44348">
                  <c:v>43855.34375</c:v>
                </c:pt>
                <c:pt idx="44349">
                  <c:v>43855.364583333401</c:v>
                </c:pt>
                <c:pt idx="44350">
                  <c:v>43855.385416666599</c:v>
                </c:pt>
                <c:pt idx="44351">
                  <c:v>43855.40625</c:v>
                </c:pt>
                <c:pt idx="44352">
                  <c:v>43855.427083333401</c:v>
                </c:pt>
                <c:pt idx="44353">
                  <c:v>43855.447916666599</c:v>
                </c:pt>
                <c:pt idx="44354">
                  <c:v>43855.46875</c:v>
                </c:pt>
                <c:pt idx="44355">
                  <c:v>43855.489583333401</c:v>
                </c:pt>
                <c:pt idx="44356">
                  <c:v>43855.510416666599</c:v>
                </c:pt>
                <c:pt idx="44357">
                  <c:v>43855.53125</c:v>
                </c:pt>
                <c:pt idx="44358">
                  <c:v>43855.552083333401</c:v>
                </c:pt>
                <c:pt idx="44359">
                  <c:v>43855.572916666599</c:v>
                </c:pt>
                <c:pt idx="44360">
                  <c:v>43855.59375</c:v>
                </c:pt>
                <c:pt idx="44361">
                  <c:v>43855.614583333401</c:v>
                </c:pt>
                <c:pt idx="44362">
                  <c:v>43855.635416666599</c:v>
                </c:pt>
                <c:pt idx="44363">
                  <c:v>43855.65625</c:v>
                </c:pt>
                <c:pt idx="44364">
                  <c:v>43855.677083333401</c:v>
                </c:pt>
                <c:pt idx="44365">
                  <c:v>43855.697916666599</c:v>
                </c:pt>
                <c:pt idx="44366">
                  <c:v>43855.71875</c:v>
                </c:pt>
                <c:pt idx="44367">
                  <c:v>43855.739583333401</c:v>
                </c:pt>
                <c:pt idx="44368">
                  <c:v>43855.760416666599</c:v>
                </c:pt>
                <c:pt idx="44369">
                  <c:v>43855.78125</c:v>
                </c:pt>
                <c:pt idx="44370">
                  <c:v>43855.802083333401</c:v>
                </c:pt>
                <c:pt idx="44371">
                  <c:v>43855.822916666599</c:v>
                </c:pt>
                <c:pt idx="44372">
                  <c:v>43855.84375</c:v>
                </c:pt>
                <c:pt idx="44373">
                  <c:v>43855.864583333401</c:v>
                </c:pt>
                <c:pt idx="44374">
                  <c:v>43855.885416666599</c:v>
                </c:pt>
                <c:pt idx="44375">
                  <c:v>43855.90625</c:v>
                </c:pt>
                <c:pt idx="44376">
                  <c:v>43855.927083333401</c:v>
                </c:pt>
                <c:pt idx="44377">
                  <c:v>43855.947916666599</c:v>
                </c:pt>
                <c:pt idx="44378">
                  <c:v>43855.96875</c:v>
                </c:pt>
                <c:pt idx="44379">
                  <c:v>43855.989583333401</c:v>
                </c:pt>
                <c:pt idx="44380">
                  <c:v>43856.010416666599</c:v>
                </c:pt>
                <c:pt idx="44381">
                  <c:v>43856.03125</c:v>
                </c:pt>
                <c:pt idx="44382">
                  <c:v>43856.052083333401</c:v>
                </c:pt>
                <c:pt idx="44383">
                  <c:v>43856.072916666599</c:v>
                </c:pt>
                <c:pt idx="44384">
                  <c:v>43856.09375</c:v>
                </c:pt>
                <c:pt idx="44385">
                  <c:v>43856.114583333401</c:v>
                </c:pt>
                <c:pt idx="44386">
                  <c:v>43856.135416666599</c:v>
                </c:pt>
                <c:pt idx="44387">
                  <c:v>43856.15625</c:v>
                </c:pt>
                <c:pt idx="44388">
                  <c:v>43856.177083333401</c:v>
                </c:pt>
                <c:pt idx="44389">
                  <c:v>43856.197916666599</c:v>
                </c:pt>
                <c:pt idx="44390">
                  <c:v>43856.21875</c:v>
                </c:pt>
                <c:pt idx="44391">
                  <c:v>43856.239583333401</c:v>
                </c:pt>
                <c:pt idx="44392">
                  <c:v>43856.260416666599</c:v>
                </c:pt>
                <c:pt idx="44393">
                  <c:v>43856.28125</c:v>
                </c:pt>
                <c:pt idx="44394">
                  <c:v>43856.302083333401</c:v>
                </c:pt>
                <c:pt idx="44395">
                  <c:v>43856.322916666599</c:v>
                </c:pt>
                <c:pt idx="44396">
                  <c:v>43856.34375</c:v>
                </c:pt>
                <c:pt idx="44397">
                  <c:v>43856.364583333401</c:v>
                </c:pt>
                <c:pt idx="44398">
                  <c:v>43856.385416666599</c:v>
                </c:pt>
                <c:pt idx="44399">
                  <c:v>43856.40625</c:v>
                </c:pt>
                <c:pt idx="44400">
                  <c:v>43856.427083333401</c:v>
                </c:pt>
                <c:pt idx="44401">
                  <c:v>43856.447916666599</c:v>
                </c:pt>
                <c:pt idx="44402">
                  <c:v>43856.46875</c:v>
                </c:pt>
                <c:pt idx="44403">
                  <c:v>43856.489583333401</c:v>
                </c:pt>
                <c:pt idx="44404">
                  <c:v>43856.510416666599</c:v>
                </c:pt>
                <c:pt idx="44405">
                  <c:v>43856.53125</c:v>
                </c:pt>
                <c:pt idx="44406">
                  <c:v>43856.552083333401</c:v>
                </c:pt>
                <c:pt idx="44407">
                  <c:v>43856.572916666599</c:v>
                </c:pt>
                <c:pt idx="44408">
                  <c:v>43856.59375</c:v>
                </c:pt>
                <c:pt idx="44409">
                  <c:v>43856.614583333401</c:v>
                </c:pt>
                <c:pt idx="44410">
                  <c:v>43856.635416666599</c:v>
                </c:pt>
                <c:pt idx="44411">
                  <c:v>43856.65625</c:v>
                </c:pt>
                <c:pt idx="44412">
                  <c:v>43856.677083333401</c:v>
                </c:pt>
                <c:pt idx="44413">
                  <c:v>43856.697916666599</c:v>
                </c:pt>
                <c:pt idx="44414">
                  <c:v>43856.71875</c:v>
                </c:pt>
                <c:pt idx="44415">
                  <c:v>43856.739583333401</c:v>
                </c:pt>
                <c:pt idx="44416">
                  <c:v>43856.760416666599</c:v>
                </c:pt>
                <c:pt idx="44417">
                  <c:v>43856.78125</c:v>
                </c:pt>
                <c:pt idx="44418">
                  <c:v>43856.802083333401</c:v>
                </c:pt>
                <c:pt idx="44419">
                  <c:v>43856.822916666599</c:v>
                </c:pt>
                <c:pt idx="44420">
                  <c:v>43856.84375</c:v>
                </c:pt>
                <c:pt idx="44421">
                  <c:v>43856.864583333401</c:v>
                </c:pt>
                <c:pt idx="44422">
                  <c:v>43856.885416666599</c:v>
                </c:pt>
                <c:pt idx="44423">
                  <c:v>43856.90625</c:v>
                </c:pt>
                <c:pt idx="44424">
                  <c:v>43856.927083333401</c:v>
                </c:pt>
                <c:pt idx="44425">
                  <c:v>43856.947916666599</c:v>
                </c:pt>
                <c:pt idx="44426">
                  <c:v>43856.96875</c:v>
                </c:pt>
                <c:pt idx="44427">
                  <c:v>43856.989583333401</c:v>
                </c:pt>
                <c:pt idx="44428">
                  <c:v>43857.010416666599</c:v>
                </c:pt>
                <c:pt idx="44429">
                  <c:v>43857.03125</c:v>
                </c:pt>
                <c:pt idx="44430">
                  <c:v>43857.052083333401</c:v>
                </c:pt>
                <c:pt idx="44431">
                  <c:v>43857.072916666599</c:v>
                </c:pt>
                <c:pt idx="44432">
                  <c:v>43857.09375</c:v>
                </c:pt>
                <c:pt idx="44433">
                  <c:v>43857.114583333401</c:v>
                </c:pt>
                <c:pt idx="44434">
                  <c:v>43857.135416666599</c:v>
                </c:pt>
                <c:pt idx="44435">
                  <c:v>43857.15625</c:v>
                </c:pt>
                <c:pt idx="44436">
                  <c:v>43857.177083333401</c:v>
                </c:pt>
                <c:pt idx="44437">
                  <c:v>43857.197916666599</c:v>
                </c:pt>
                <c:pt idx="44438">
                  <c:v>43857.21875</c:v>
                </c:pt>
                <c:pt idx="44439">
                  <c:v>43857.239583333401</c:v>
                </c:pt>
                <c:pt idx="44440">
                  <c:v>43857.260416666599</c:v>
                </c:pt>
                <c:pt idx="44441">
                  <c:v>43857.28125</c:v>
                </c:pt>
                <c:pt idx="44442">
                  <c:v>43857.302083333401</c:v>
                </c:pt>
                <c:pt idx="44443">
                  <c:v>43857.322916666599</c:v>
                </c:pt>
                <c:pt idx="44444">
                  <c:v>43857.34375</c:v>
                </c:pt>
                <c:pt idx="44445">
                  <c:v>43857.364583333401</c:v>
                </c:pt>
                <c:pt idx="44446">
                  <c:v>43857.385416666599</c:v>
                </c:pt>
                <c:pt idx="44447">
                  <c:v>43857.40625</c:v>
                </c:pt>
                <c:pt idx="44448">
                  <c:v>43857.427083333401</c:v>
                </c:pt>
                <c:pt idx="44449">
                  <c:v>43857.447916666599</c:v>
                </c:pt>
                <c:pt idx="44450">
                  <c:v>43857.46875</c:v>
                </c:pt>
                <c:pt idx="44451">
                  <c:v>43857.489583333401</c:v>
                </c:pt>
                <c:pt idx="44452">
                  <c:v>43857.510416666599</c:v>
                </c:pt>
                <c:pt idx="44453">
                  <c:v>43857.53125</c:v>
                </c:pt>
                <c:pt idx="44454">
                  <c:v>43857.552083333401</c:v>
                </c:pt>
                <c:pt idx="44455">
                  <c:v>43857.572916666599</c:v>
                </c:pt>
                <c:pt idx="44456">
                  <c:v>43857.59375</c:v>
                </c:pt>
                <c:pt idx="44457">
                  <c:v>43857.614583333401</c:v>
                </c:pt>
                <c:pt idx="44458">
                  <c:v>43857.635416666599</c:v>
                </c:pt>
                <c:pt idx="44459">
                  <c:v>43857.65625</c:v>
                </c:pt>
                <c:pt idx="44460">
                  <c:v>43857.677083333401</c:v>
                </c:pt>
                <c:pt idx="44461">
                  <c:v>43857.697916666599</c:v>
                </c:pt>
                <c:pt idx="44462">
                  <c:v>43857.71875</c:v>
                </c:pt>
                <c:pt idx="44463">
                  <c:v>43857.739583333401</c:v>
                </c:pt>
                <c:pt idx="44464">
                  <c:v>43857.760416666599</c:v>
                </c:pt>
                <c:pt idx="44465">
                  <c:v>43857.78125</c:v>
                </c:pt>
                <c:pt idx="44466">
                  <c:v>43857.802083333401</c:v>
                </c:pt>
                <c:pt idx="44467">
                  <c:v>43857.822916666599</c:v>
                </c:pt>
                <c:pt idx="44468">
                  <c:v>43857.84375</c:v>
                </c:pt>
                <c:pt idx="44469">
                  <c:v>43857.864583333401</c:v>
                </c:pt>
                <c:pt idx="44470">
                  <c:v>43857.885416666599</c:v>
                </c:pt>
                <c:pt idx="44471">
                  <c:v>43857.90625</c:v>
                </c:pt>
                <c:pt idx="44472">
                  <c:v>43857.927083333401</c:v>
                </c:pt>
                <c:pt idx="44473">
                  <c:v>43857.947916666599</c:v>
                </c:pt>
                <c:pt idx="44474">
                  <c:v>43857.96875</c:v>
                </c:pt>
                <c:pt idx="44475">
                  <c:v>43857.989583333401</c:v>
                </c:pt>
                <c:pt idx="44476">
                  <c:v>43858.010416666599</c:v>
                </c:pt>
                <c:pt idx="44477">
                  <c:v>43858.03125</c:v>
                </c:pt>
                <c:pt idx="44478">
                  <c:v>43858.052083333401</c:v>
                </c:pt>
                <c:pt idx="44479">
                  <c:v>43858.072916666599</c:v>
                </c:pt>
                <c:pt idx="44480">
                  <c:v>43858.09375</c:v>
                </c:pt>
                <c:pt idx="44481">
                  <c:v>43858.114583333401</c:v>
                </c:pt>
                <c:pt idx="44482">
                  <c:v>43858.135416666599</c:v>
                </c:pt>
                <c:pt idx="44483">
                  <c:v>43858.15625</c:v>
                </c:pt>
                <c:pt idx="44484">
                  <c:v>43858.177083333401</c:v>
                </c:pt>
                <c:pt idx="44485">
                  <c:v>43858.197916666599</c:v>
                </c:pt>
                <c:pt idx="44486">
                  <c:v>43858.21875</c:v>
                </c:pt>
                <c:pt idx="44487">
                  <c:v>43858.239583333401</c:v>
                </c:pt>
                <c:pt idx="44488">
                  <c:v>43858.260416666599</c:v>
                </c:pt>
                <c:pt idx="44489">
                  <c:v>43858.28125</c:v>
                </c:pt>
                <c:pt idx="44490">
                  <c:v>43858.302083333401</c:v>
                </c:pt>
                <c:pt idx="44491">
                  <c:v>43858.322916666599</c:v>
                </c:pt>
                <c:pt idx="44492">
                  <c:v>43858.34375</c:v>
                </c:pt>
                <c:pt idx="44493">
                  <c:v>43858.364583333401</c:v>
                </c:pt>
                <c:pt idx="44494">
                  <c:v>43858.385416666599</c:v>
                </c:pt>
                <c:pt idx="44495">
                  <c:v>43858.40625</c:v>
                </c:pt>
                <c:pt idx="44496">
                  <c:v>43858.427083333401</c:v>
                </c:pt>
                <c:pt idx="44497">
                  <c:v>43858.447916666599</c:v>
                </c:pt>
                <c:pt idx="44498">
                  <c:v>43858.46875</c:v>
                </c:pt>
                <c:pt idx="44499">
                  <c:v>43858.489583333401</c:v>
                </c:pt>
                <c:pt idx="44500">
                  <c:v>43858.510416666599</c:v>
                </c:pt>
                <c:pt idx="44501">
                  <c:v>43858.53125</c:v>
                </c:pt>
                <c:pt idx="44502">
                  <c:v>43858.552083333401</c:v>
                </c:pt>
                <c:pt idx="44503">
                  <c:v>43858.572916666599</c:v>
                </c:pt>
                <c:pt idx="44504">
                  <c:v>43858.59375</c:v>
                </c:pt>
                <c:pt idx="44505">
                  <c:v>43858.614583333401</c:v>
                </c:pt>
                <c:pt idx="44506">
                  <c:v>43858.635416666599</c:v>
                </c:pt>
                <c:pt idx="44507">
                  <c:v>43858.65625</c:v>
                </c:pt>
                <c:pt idx="44508">
                  <c:v>43858.677083333401</c:v>
                </c:pt>
                <c:pt idx="44509">
                  <c:v>43858.697916666599</c:v>
                </c:pt>
                <c:pt idx="44510">
                  <c:v>43858.71875</c:v>
                </c:pt>
                <c:pt idx="44511">
                  <c:v>43858.739583333401</c:v>
                </c:pt>
                <c:pt idx="44512">
                  <c:v>43858.760416666599</c:v>
                </c:pt>
                <c:pt idx="44513">
                  <c:v>43858.78125</c:v>
                </c:pt>
                <c:pt idx="44514">
                  <c:v>43858.802083333401</c:v>
                </c:pt>
                <c:pt idx="44515">
                  <c:v>43858.822916666599</c:v>
                </c:pt>
                <c:pt idx="44516">
                  <c:v>43858.84375</c:v>
                </c:pt>
                <c:pt idx="44517">
                  <c:v>43858.864583333401</c:v>
                </c:pt>
                <c:pt idx="44518">
                  <c:v>43858.885416666599</c:v>
                </c:pt>
                <c:pt idx="44519">
                  <c:v>43858.90625</c:v>
                </c:pt>
                <c:pt idx="44520">
                  <c:v>43858.927083333401</c:v>
                </c:pt>
                <c:pt idx="44521">
                  <c:v>43858.947916666599</c:v>
                </c:pt>
                <c:pt idx="44522">
                  <c:v>43858.96875</c:v>
                </c:pt>
                <c:pt idx="44523">
                  <c:v>43858.989583333401</c:v>
                </c:pt>
                <c:pt idx="44524">
                  <c:v>43859.010416666599</c:v>
                </c:pt>
                <c:pt idx="44525">
                  <c:v>43859.03125</c:v>
                </c:pt>
                <c:pt idx="44526">
                  <c:v>43859.052083333401</c:v>
                </c:pt>
                <c:pt idx="44527">
                  <c:v>43859.072916666599</c:v>
                </c:pt>
                <c:pt idx="44528">
                  <c:v>43859.09375</c:v>
                </c:pt>
                <c:pt idx="44529">
                  <c:v>43859.114583333401</c:v>
                </c:pt>
                <c:pt idx="44530">
                  <c:v>43859.135416666599</c:v>
                </c:pt>
                <c:pt idx="44531">
                  <c:v>43859.15625</c:v>
                </c:pt>
                <c:pt idx="44532">
                  <c:v>43859.177083333401</c:v>
                </c:pt>
                <c:pt idx="44533">
                  <c:v>43859.197916666599</c:v>
                </c:pt>
                <c:pt idx="44534">
                  <c:v>43859.21875</c:v>
                </c:pt>
                <c:pt idx="44535">
                  <c:v>43859.239583333401</c:v>
                </c:pt>
                <c:pt idx="44536">
                  <c:v>43859.260416666599</c:v>
                </c:pt>
                <c:pt idx="44537">
                  <c:v>43859.28125</c:v>
                </c:pt>
                <c:pt idx="44538">
                  <c:v>43859.302083333401</c:v>
                </c:pt>
                <c:pt idx="44539">
                  <c:v>43859.322916666599</c:v>
                </c:pt>
                <c:pt idx="44540">
                  <c:v>43859.34375</c:v>
                </c:pt>
                <c:pt idx="44541">
                  <c:v>43859.364583333401</c:v>
                </c:pt>
                <c:pt idx="44542">
                  <c:v>43859.385416666599</c:v>
                </c:pt>
                <c:pt idx="44543">
                  <c:v>43859.40625</c:v>
                </c:pt>
                <c:pt idx="44544">
                  <c:v>43859.427083333401</c:v>
                </c:pt>
                <c:pt idx="44545">
                  <c:v>43859.447916666599</c:v>
                </c:pt>
                <c:pt idx="44546">
                  <c:v>43859.46875</c:v>
                </c:pt>
                <c:pt idx="44547">
                  <c:v>43859.489583333401</c:v>
                </c:pt>
                <c:pt idx="44548">
                  <c:v>43859.510416666599</c:v>
                </c:pt>
                <c:pt idx="44549">
                  <c:v>43859.53125</c:v>
                </c:pt>
                <c:pt idx="44550">
                  <c:v>43859.552083333401</c:v>
                </c:pt>
                <c:pt idx="44551">
                  <c:v>43859.572916666599</c:v>
                </c:pt>
                <c:pt idx="44552">
                  <c:v>43859.59375</c:v>
                </c:pt>
                <c:pt idx="44553">
                  <c:v>43859.614583333401</c:v>
                </c:pt>
                <c:pt idx="44554">
                  <c:v>43859.635416666599</c:v>
                </c:pt>
                <c:pt idx="44555">
                  <c:v>43859.65625</c:v>
                </c:pt>
                <c:pt idx="44556">
                  <c:v>43859.677083333401</c:v>
                </c:pt>
                <c:pt idx="44557">
                  <c:v>43859.697916666599</c:v>
                </c:pt>
                <c:pt idx="44558">
                  <c:v>43859.71875</c:v>
                </c:pt>
                <c:pt idx="44559">
                  <c:v>43859.739583333401</c:v>
                </c:pt>
                <c:pt idx="44560">
                  <c:v>43859.760416666599</c:v>
                </c:pt>
                <c:pt idx="44561">
                  <c:v>43859.78125</c:v>
                </c:pt>
                <c:pt idx="44562">
                  <c:v>43859.802083333401</c:v>
                </c:pt>
                <c:pt idx="44563">
                  <c:v>43859.822916666599</c:v>
                </c:pt>
                <c:pt idx="44564">
                  <c:v>43859.84375</c:v>
                </c:pt>
                <c:pt idx="44565">
                  <c:v>43859.864583333401</c:v>
                </c:pt>
                <c:pt idx="44566">
                  <c:v>43859.885416666599</c:v>
                </c:pt>
                <c:pt idx="44567">
                  <c:v>43859.90625</c:v>
                </c:pt>
                <c:pt idx="44568">
                  <c:v>43859.927083333401</c:v>
                </c:pt>
                <c:pt idx="44569">
                  <c:v>43859.947916666599</c:v>
                </c:pt>
                <c:pt idx="44570">
                  <c:v>43859.96875</c:v>
                </c:pt>
                <c:pt idx="44571">
                  <c:v>43859.989583333401</c:v>
                </c:pt>
                <c:pt idx="44572">
                  <c:v>43860.010416666599</c:v>
                </c:pt>
                <c:pt idx="44573">
                  <c:v>43860.03125</c:v>
                </c:pt>
                <c:pt idx="44574">
                  <c:v>43860.052083333401</c:v>
                </c:pt>
                <c:pt idx="44575">
                  <c:v>43860.072916666599</c:v>
                </c:pt>
                <c:pt idx="44576">
                  <c:v>43860.09375</c:v>
                </c:pt>
                <c:pt idx="44577">
                  <c:v>43860.114583333401</c:v>
                </c:pt>
                <c:pt idx="44578">
                  <c:v>43860.135416666599</c:v>
                </c:pt>
                <c:pt idx="44579">
                  <c:v>43860.15625</c:v>
                </c:pt>
                <c:pt idx="44580">
                  <c:v>43860.177083333401</c:v>
                </c:pt>
                <c:pt idx="44581">
                  <c:v>43860.197916666599</c:v>
                </c:pt>
                <c:pt idx="44582">
                  <c:v>43860.21875</c:v>
                </c:pt>
                <c:pt idx="44583">
                  <c:v>43860.239583333401</c:v>
                </c:pt>
                <c:pt idx="44584">
                  <c:v>43860.260416666599</c:v>
                </c:pt>
                <c:pt idx="44585">
                  <c:v>43860.28125</c:v>
                </c:pt>
                <c:pt idx="44586">
                  <c:v>43860.302083333401</c:v>
                </c:pt>
                <c:pt idx="44587">
                  <c:v>43860.322916666599</c:v>
                </c:pt>
                <c:pt idx="44588">
                  <c:v>43860.34375</c:v>
                </c:pt>
                <c:pt idx="44589">
                  <c:v>43860.364583333401</c:v>
                </c:pt>
                <c:pt idx="44590">
                  <c:v>43860.385416666599</c:v>
                </c:pt>
                <c:pt idx="44591">
                  <c:v>43860.40625</c:v>
                </c:pt>
                <c:pt idx="44592">
                  <c:v>43860.427083333401</c:v>
                </c:pt>
                <c:pt idx="44593">
                  <c:v>43860.447916666599</c:v>
                </c:pt>
                <c:pt idx="44594">
                  <c:v>43860.46875</c:v>
                </c:pt>
                <c:pt idx="44595">
                  <c:v>43860.489583333401</c:v>
                </c:pt>
                <c:pt idx="44596">
                  <c:v>43860.510416666599</c:v>
                </c:pt>
                <c:pt idx="44597">
                  <c:v>43860.53125</c:v>
                </c:pt>
                <c:pt idx="44598">
                  <c:v>43860.552083333401</c:v>
                </c:pt>
                <c:pt idx="44599">
                  <c:v>43860.572916666599</c:v>
                </c:pt>
                <c:pt idx="44600">
                  <c:v>43860.59375</c:v>
                </c:pt>
                <c:pt idx="44601">
                  <c:v>43860.614583333401</c:v>
                </c:pt>
                <c:pt idx="44602">
                  <c:v>43860.635416666599</c:v>
                </c:pt>
                <c:pt idx="44603">
                  <c:v>43860.65625</c:v>
                </c:pt>
                <c:pt idx="44604">
                  <c:v>43860.677083333401</c:v>
                </c:pt>
                <c:pt idx="44605">
                  <c:v>43860.697916666599</c:v>
                </c:pt>
                <c:pt idx="44606">
                  <c:v>43860.71875</c:v>
                </c:pt>
                <c:pt idx="44607">
                  <c:v>43860.739583333401</c:v>
                </c:pt>
                <c:pt idx="44608">
                  <c:v>43860.760416666599</c:v>
                </c:pt>
                <c:pt idx="44609">
                  <c:v>43860.78125</c:v>
                </c:pt>
                <c:pt idx="44610">
                  <c:v>43860.802083333401</c:v>
                </c:pt>
                <c:pt idx="44611">
                  <c:v>43860.822916666599</c:v>
                </c:pt>
                <c:pt idx="44612">
                  <c:v>43860.84375</c:v>
                </c:pt>
                <c:pt idx="44613">
                  <c:v>43860.864583333401</c:v>
                </c:pt>
                <c:pt idx="44614">
                  <c:v>43860.885416666599</c:v>
                </c:pt>
                <c:pt idx="44615">
                  <c:v>43860.90625</c:v>
                </c:pt>
                <c:pt idx="44616">
                  <c:v>43860.927083333401</c:v>
                </c:pt>
                <c:pt idx="44617">
                  <c:v>43860.947916666599</c:v>
                </c:pt>
                <c:pt idx="44618">
                  <c:v>43860.96875</c:v>
                </c:pt>
                <c:pt idx="44619">
                  <c:v>43860.989583333401</c:v>
                </c:pt>
                <c:pt idx="44620">
                  <c:v>43861.010416666599</c:v>
                </c:pt>
                <c:pt idx="44621">
                  <c:v>43861.03125</c:v>
                </c:pt>
                <c:pt idx="44622">
                  <c:v>43861.052083333401</c:v>
                </c:pt>
                <c:pt idx="44623">
                  <c:v>43861.072916666599</c:v>
                </c:pt>
                <c:pt idx="44624">
                  <c:v>43861.09375</c:v>
                </c:pt>
                <c:pt idx="44625">
                  <c:v>43861.114583333401</c:v>
                </c:pt>
                <c:pt idx="44626">
                  <c:v>43861.135416666599</c:v>
                </c:pt>
                <c:pt idx="44627">
                  <c:v>43861.15625</c:v>
                </c:pt>
                <c:pt idx="44628">
                  <c:v>43861.177083333401</c:v>
                </c:pt>
                <c:pt idx="44629">
                  <c:v>43861.197916666599</c:v>
                </c:pt>
                <c:pt idx="44630">
                  <c:v>43861.21875</c:v>
                </c:pt>
                <c:pt idx="44631">
                  <c:v>43861.239583333401</c:v>
                </c:pt>
                <c:pt idx="44632">
                  <c:v>43861.260416666599</c:v>
                </c:pt>
                <c:pt idx="44633">
                  <c:v>43861.28125</c:v>
                </c:pt>
                <c:pt idx="44634">
                  <c:v>43861.302083333401</c:v>
                </c:pt>
                <c:pt idx="44635">
                  <c:v>43861.322916666599</c:v>
                </c:pt>
                <c:pt idx="44636">
                  <c:v>43861.34375</c:v>
                </c:pt>
                <c:pt idx="44637">
                  <c:v>43861.364583333401</c:v>
                </c:pt>
                <c:pt idx="44638">
                  <c:v>43861.385416666599</c:v>
                </c:pt>
                <c:pt idx="44639">
                  <c:v>43861.40625</c:v>
                </c:pt>
                <c:pt idx="44640">
                  <c:v>43861.427083333401</c:v>
                </c:pt>
                <c:pt idx="44641">
                  <c:v>43861.447916666599</c:v>
                </c:pt>
                <c:pt idx="44642">
                  <c:v>43861.46875</c:v>
                </c:pt>
                <c:pt idx="44643">
                  <c:v>43861.489583333401</c:v>
                </c:pt>
                <c:pt idx="44644">
                  <c:v>43861.510416666599</c:v>
                </c:pt>
                <c:pt idx="44645">
                  <c:v>43861.53125</c:v>
                </c:pt>
                <c:pt idx="44646">
                  <c:v>43861.552083333401</c:v>
                </c:pt>
                <c:pt idx="44647">
                  <c:v>43861.572916666599</c:v>
                </c:pt>
                <c:pt idx="44648">
                  <c:v>43861.59375</c:v>
                </c:pt>
                <c:pt idx="44649">
                  <c:v>43861.614583333401</c:v>
                </c:pt>
                <c:pt idx="44650">
                  <c:v>43861.635416666599</c:v>
                </c:pt>
                <c:pt idx="44651">
                  <c:v>43861.65625</c:v>
                </c:pt>
                <c:pt idx="44652">
                  <c:v>43861.677083333401</c:v>
                </c:pt>
                <c:pt idx="44653">
                  <c:v>43861.697916666599</c:v>
                </c:pt>
                <c:pt idx="44654">
                  <c:v>43861.71875</c:v>
                </c:pt>
                <c:pt idx="44655">
                  <c:v>43861.739583333401</c:v>
                </c:pt>
                <c:pt idx="44656">
                  <c:v>43861.760416666599</c:v>
                </c:pt>
                <c:pt idx="44657">
                  <c:v>43861.78125</c:v>
                </c:pt>
                <c:pt idx="44658">
                  <c:v>43861.802083333401</c:v>
                </c:pt>
                <c:pt idx="44659">
                  <c:v>43861.822916666599</c:v>
                </c:pt>
                <c:pt idx="44660">
                  <c:v>43861.84375</c:v>
                </c:pt>
                <c:pt idx="44661">
                  <c:v>43861.864583333401</c:v>
                </c:pt>
                <c:pt idx="44662">
                  <c:v>43861.885416666599</c:v>
                </c:pt>
                <c:pt idx="44663">
                  <c:v>43861.90625</c:v>
                </c:pt>
                <c:pt idx="44664">
                  <c:v>43861.927083333401</c:v>
                </c:pt>
                <c:pt idx="44665">
                  <c:v>43861.947916666599</c:v>
                </c:pt>
                <c:pt idx="44666">
                  <c:v>43861.96875</c:v>
                </c:pt>
                <c:pt idx="44667">
                  <c:v>43861.989583333401</c:v>
                </c:pt>
                <c:pt idx="44668">
                  <c:v>43862.010416666599</c:v>
                </c:pt>
                <c:pt idx="44669">
                  <c:v>43862.03125</c:v>
                </c:pt>
                <c:pt idx="44670">
                  <c:v>43862.052083333401</c:v>
                </c:pt>
                <c:pt idx="44671">
                  <c:v>43862.072916666599</c:v>
                </c:pt>
                <c:pt idx="44672">
                  <c:v>43862.09375</c:v>
                </c:pt>
                <c:pt idx="44673">
                  <c:v>43862.114583333401</c:v>
                </c:pt>
                <c:pt idx="44674">
                  <c:v>43862.135416666599</c:v>
                </c:pt>
                <c:pt idx="44675">
                  <c:v>43862.15625</c:v>
                </c:pt>
                <c:pt idx="44676">
                  <c:v>43862.177083333401</c:v>
                </c:pt>
                <c:pt idx="44677">
                  <c:v>43862.197916666599</c:v>
                </c:pt>
                <c:pt idx="44678">
                  <c:v>43862.21875</c:v>
                </c:pt>
                <c:pt idx="44679">
                  <c:v>43862.239583333401</c:v>
                </c:pt>
                <c:pt idx="44680">
                  <c:v>43862.260416666599</c:v>
                </c:pt>
                <c:pt idx="44681">
                  <c:v>43862.28125</c:v>
                </c:pt>
                <c:pt idx="44682">
                  <c:v>43862.302083333401</c:v>
                </c:pt>
                <c:pt idx="44683">
                  <c:v>43862.322916666599</c:v>
                </c:pt>
                <c:pt idx="44684">
                  <c:v>43862.34375</c:v>
                </c:pt>
                <c:pt idx="44685">
                  <c:v>43862.364583333401</c:v>
                </c:pt>
                <c:pt idx="44686">
                  <c:v>43862.385416666599</c:v>
                </c:pt>
                <c:pt idx="44687">
                  <c:v>43862.40625</c:v>
                </c:pt>
                <c:pt idx="44688">
                  <c:v>43862.427083333401</c:v>
                </c:pt>
                <c:pt idx="44689">
                  <c:v>43862.447916666599</c:v>
                </c:pt>
                <c:pt idx="44690">
                  <c:v>43862.46875</c:v>
                </c:pt>
                <c:pt idx="44691">
                  <c:v>43862.489583333401</c:v>
                </c:pt>
                <c:pt idx="44692">
                  <c:v>43862.510416666599</c:v>
                </c:pt>
                <c:pt idx="44693">
                  <c:v>43862.53125</c:v>
                </c:pt>
                <c:pt idx="44694">
                  <c:v>43862.552083333401</c:v>
                </c:pt>
                <c:pt idx="44695">
                  <c:v>43862.572916666599</c:v>
                </c:pt>
                <c:pt idx="44696">
                  <c:v>43862.59375</c:v>
                </c:pt>
                <c:pt idx="44697">
                  <c:v>43862.614583333401</c:v>
                </c:pt>
                <c:pt idx="44698">
                  <c:v>43862.635416666599</c:v>
                </c:pt>
                <c:pt idx="44699">
                  <c:v>43862.65625</c:v>
                </c:pt>
                <c:pt idx="44700">
                  <c:v>43862.677083333401</c:v>
                </c:pt>
                <c:pt idx="44701">
                  <c:v>43862.697916666599</c:v>
                </c:pt>
                <c:pt idx="44702">
                  <c:v>43862.71875</c:v>
                </c:pt>
                <c:pt idx="44703">
                  <c:v>43862.739583333401</c:v>
                </c:pt>
                <c:pt idx="44704">
                  <c:v>43862.760416666599</c:v>
                </c:pt>
                <c:pt idx="44705">
                  <c:v>43862.78125</c:v>
                </c:pt>
                <c:pt idx="44706">
                  <c:v>43862.802083333401</c:v>
                </c:pt>
                <c:pt idx="44707">
                  <c:v>43862.822916666599</c:v>
                </c:pt>
                <c:pt idx="44708">
                  <c:v>43862.84375</c:v>
                </c:pt>
                <c:pt idx="44709">
                  <c:v>43862.864583333401</c:v>
                </c:pt>
                <c:pt idx="44710">
                  <c:v>43862.885416666599</c:v>
                </c:pt>
                <c:pt idx="44711">
                  <c:v>43862.90625</c:v>
                </c:pt>
                <c:pt idx="44712">
                  <c:v>43862.927083333401</c:v>
                </c:pt>
                <c:pt idx="44713">
                  <c:v>43862.947916666599</c:v>
                </c:pt>
                <c:pt idx="44714">
                  <c:v>43862.96875</c:v>
                </c:pt>
                <c:pt idx="44715">
                  <c:v>43862.989583333401</c:v>
                </c:pt>
                <c:pt idx="44716">
                  <c:v>43863.010416666599</c:v>
                </c:pt>
                <c:pt idx="44717">
                  <c:v>43863.03125</c:v>
                </c:pt>
                <c:pt idx="44718">
                  <c:v>43863.052083333401</c:v>
                </c:pt>
                <c:pt idx="44719">
                  <c:v>43863.072916666599</c:v>
                </c:pt>
                <c:pt idx="44720">
                  <c:v>43863.09375</c:v>
                </c:pt>
                <c:pt idx="44721">
                  <c:v>43863.114583333401</c:v>
                </c:pt>
                <c:pt idx="44722">
                  <c:v>43863.135416666599</c:v>
                </c:pt>
                <c:pt idx="44723">
                  <c:v>43863.15625</c:v>
                </c:pt>
                <c:pt idx="44724">
                  <c:v>43863.177083333401</c:v>
                </c:pt>
                <c:pt idx="44725">
                  <c:v>43863.197916666599</c:v>
                </c:pt>
                <c:pt idx="44726">
                  <c:v>43863.21875</c:v>
                </c:pt>
                <c:pt idx="44727">
                  <c:v>43863.239583333401</c:v>
                </c:pt>
                <c:pt idx="44728">
                  <c:v>43863.260416666599</c:v>
                </c:pt>
                <c:pt idx="44729">
                  <c:v>43863.28125</c:v>
                </c:pt>
                <c:pt idx="44730">
                  <c:v>43863.302083333401</c:v>
                </c:pt>
                <c:pt idx="44731">
                  <c:v>43863.322916666599</c:v>
                </c:pt>
                <c:pt idx="44732">
                  <c:v>43863.34375</c:v>
                </c:pt>
                <c:pt idx="44733">
                  <c:v>43863.364583333401</c:v>
                </c:pt>
                <c:pt idx="44734">
                  <c:v>43863.385416666599</c:v>
                </c:pt>
                <c:pt idx="44735">
                  <c:v>43863.40625</c:v>
                </c:pt>
                <c:pt idx="44736">
                  <c:v>43863.427083333401</c:v>
                </c:pt>
                <c:pt idx="44737">
                  <c:v>43863.447916666599</c:v>
                </c:pt>
                <c:pt idx="44738">
                  <c:v>43863.46875</c:v>
                </c:pt>
                <c:pt idx="44739">
                  <c:v>43863.489583333401</c:v>
                </c:pt>
                <c:pt idx="44740">
                  <c:v>43863.510416666599</c:v>
                </c:pt>
                <c:pt idx="44741">
                  <c:v>43863.53125</c:v>
                </c:pt>
                <c:pt idx="44742">
                  <c:v>43863.552083333401</c:v>
                </c:pt>
                <c:pt idx="44743">
                  <c:v>43863.572916666599</c:v>
                </c:pt>
                <c:pt idx="44744">
                  <c:v>43863.59375</c:v>
                </c:pt>
                <c:pt idx="44745">
                  <c:v>43863.614583333401</c:v>
                </c:pt>
                <c:pt idx="44746">
                  <c:v>43863.635416666599</c:v>
                </c:pt>
                <c:pt idx="44747">
                  <c:v>43863.65625</c:v>
                </c:pt>
                <c:pt idx="44748">
                  <c:v>43863.677083333401</c:v>
                </c:pt>
                <c:pt idx="44749">
                  <c:v>43863.697916666599</c:v>
                </c:pt>
                <c:pt idx="44750">
                  <c:v>43863.71875</c:v>
                </c:pt>
                <c:pt idx="44751">
                  <c:v>43863.739583333401</c:v>
                </c:pt>
                <c:pt idx="44752">
                  <c:v>43863.760416666599</c:v>
                </c:pt>
                <c:pt idx="44753">
                  <c:v>43863.78125</c:v>
                </c:pt>
                <c:pt idx="44754">
                  <c:v>43863.802083333401</c:v>
                </c:pt>
                <c:pt idx="44755">
                  <c:v>43863.822916666599</c:v>
                </c:pt>
                <c:pt idx="44756">
                  <c:v>43863.84375</c:v>
                </c:pt>
                <c:pt idx="44757">
                  <c:v>43863.864583333401</c:v>
                </c:pt>
                <c:pt idx="44758">
                  <c:v>43863.885416666599</c:v>
                </c:pt>
                <c:pt idx="44759">
                  <c:v>43863.90625</c:v>
                </c:pt>
                <c:pt idx="44760">
                  <c:v>43863.927083333401</c:v>
                </c:pt>
                <c:pt idx="44761">
                  <c:v>43863.947916666599</c:v>
                </c:pt>
                <c:pt idx="44762">
                  <c:v>43863.96875</c:v>
                </c:pt>
                <c:pt idx="44763">
                  <c:v>43863.989583333401</c:v>
                </c:pt>
                <c:pt idx="44764">
                  <c:v>43864.010416666599</c:v>
                </c:pt>
                <c:pt idx="44765">
                  <c:v>43864.03125</c:v>
                </c:pt>
                <c:pt idx="44766">
                  <c:v>43864.052083333401</c:v>
                </c:pt>
                <c:pt idx="44767">
                  <c:v>43864.072916666599</c:v>
                </c:pt>
                <c:pt idx="44768">
                  <c:v>43864.09375</c:v>
                </c:pt>
                <c:pt idx="44769">
                  <c:v>43864.114583333401</c:v>
                </c:pt>
                <c:pt idx="44770">
                  <c:v>43864.135416666599</c:v>
                </c:pt>
                <c:pt idx="44771">
                  <c:v>43864.15625</c:v>
                </c:pt>
                <c:pt idx="44772">
                  <c:v>43864.177083333401</c:v>
                </c:pt>
                <c:pt idx="44773">
                  <c:v>43864.197916666599</c:v>
                </c:pt>
                <c:pt idx="44774">
                  <c:v>43864.21875</c:v>
                </c:pt>
                <c:pt idx="44775">
                  <c:v>43864.239583333401</c:v>
                </c:pt>
                <c:pt idx="44776">
                  <c:v>43864.260416666599</c:v>
                </c:pt>
                <c:pt idx="44777">
                  <c:v>43864.28125</c:v>
                </c:pt>
                <c:pt idx="44778">
                  <c:v>43864.302083333401</c:v>
                </c:pt>
                <c:pt idx="44779">
                  <c:v>43864.322916666599</c:v>
                </c:pt>
                <c:pt idx="44780">
                  <c:v>43864.34375</c:v>
                </c:pt>
                <c:pt idx="44781">
                  <c:v>43864.364583333401</c:v>
                </c:pt>
                <c:pt idx="44782">
                  <c:v>43864.385416666599</c:v>
                </c:pt>
                <c:pt idx="44783">
                  <c:v>43864.40625</c:v>
                </c:pt>
                <c:pt idx="44784">
                  <c:v>43864.427083333401</c:v>
                </c:pt>
                <c:pt idx="44785">
                  <c:v>43864.447916666599</c:v>
                </c:pt>
                <c:pt idx="44786">
                  <c:v>43864.46875</c:v>
                </c:pt>
                <c:pt idx="44787">
                  <c:v>43864.489583333401</c:v>
                </c:pt>
                <c:pt idx="44788">
                  <c:v>43864.510416666599</c:v>
                </c:pt>
                <c:pt idx="44789">
                  <c:v>43864.53125</c:v>
                </c:pt>
                <c:pt idx="44790">
                  <c:v>43864.552083333401</c:v>
                </c:pt>
                <c:pt idx="44791">
                  <c:v>43864.572916666599</c:v>
                </c:pt>
                <c:pt idx="44792">
                  <c:v>43864.59375</c:v>
                </c:pt>
                <c:pt idx="44793">
                  <c:v>43864.614583333401</c:v>
                </c:pt>
                <c:pt idx="44794">
                  <c:v>43864.635416666599</c:v>
                </c:pt>
                <c:pt idx="44795">
                  <c:v>43864.65625</c:v>
                </c:pt>
                <c:pt idx="44796">
                  <c:v>43864.677083333401</c:v>
                </c:pt>
                <c:pt idx="44797">
                  <c:v>43864.697916666599</c:v>
                </c:pt>
                <c:pt idx="44798">
                  <c:v>43864.71875</c:v>
                </c:pt>
                <c:pt idx="44799">
                  <c:v>43864.739583333401</c:v>
                </c:pt>
                <c:pt idx="44800">
                  <c:v>43864.760416666599</c:v>
                </c:pt>
                <c:pt idx="44801">
                  <c:v>43864.78125</c:v>
                </c:pt>
                <c:pt idx="44802">
                  <c:v>43864.802083333401</c:v>
                </c:pt>
                <c:pt idx="44803">
                  <c:v>43864.822916666599</c:v>
                </c:pt>
                <c:pt idx="44804">
                  <c:v>43864.84375</c:v>
                </c:pt>
                <c:pt idx="44805">
                  <c:v>43864.864583333401</c:v>
                </c:pt>
                <c:pt idx="44806">
                  <c:v>43864.885416666599</c:v>
                </c:pt>
                <c:pt idx="44807">
                  <c:v>43864.90625</c:v>
                </c:pt>
                <c:pt idx="44808">
                  <c:v>43864.927083333401</c:v>
                </c:pt>
                <c:pt idx="44809">
                  <c:v>43864.947916666599</c:v>
                </c:pt>
                <c:pt idx="44810">
                  <c:v>43864.96875</c:v>
                </c:pt>
                <c:pt idx="44811">
                  <c:v>43864.989583333401</c:v>
                </c:pt>
                <c:pt idx="44812">
                  <c:v>43865.010416666599</c:v>
                </c:pt>
                <c:pt idx="44813">
                  <c:v>43865.03125</c:v>
                </c:pt>
                <c:pt idx="44814">
                  <c:v>43865.052083333401</c:v>
                </c:pt>
                <c:pt idx="44815">
                  <c:v>43865.072916666599</c:v>
                </c:pt>
                <c:pt idx="44816">
                  <c:v>43865.09375</c:v>
                </c:pt>
                <c:pt idx="44817">
                  <c:v>43865.114583333401</c:v>
                </c:pt>
                <c:pt idx="44818">
                  <c:v>43865.135416666599</c:v>
                </c:pt>
                <c:pt idx="44819">
                  <c:v>43865.15625</c:v>
                </c:pt>
                <c:pt idx="44820">
                  <c:v>43865.177083333401</c:v>
                </c:pt>
                <c:pt idx="44821">
                  <c:v>43865.197916666599</c:v>
                </c:pt>
                <c:pt idx="44822">
                  <c:v>43865.21875</c:v>
                </c:pt>
                <c:pt idx="44823">
                  <c:v>43865.239583333401</c:v>
                </c:pt>
                <c:pt idx="44824">
                  <c:v>43865.260416666599</c:v>
                </c:pt>
                <c:pt idx="44825">
                  <c:v>43865.28125</c:v>
                </c:pt>
                <c:pt idx="44826">
                  <c:v>43865.302083333401</c:v>
                </c:pt>
                <c:pt idx="44827">
                  <c:v>43865.322916666599</c:v>
                </c:pt>
                <c:pt idx="44828">
                  <c:v>43865.34375</c:v>
                </c:pt>
                <c:pt idx="44829">
                  <c:v>43865.364583333401</c:v>
                </c:pt>
                <c:pt idx="44830">
                  <c:v>43865.385416666599</c:v>
                </c:pt>
                <c:pt idx="44831">
                  <c:v>43865.40625</c:v>
                </c:pt>
                <c:pt idx="44832">
                  <c:v>43865.427083333401</c:v>
                </c:pt>
                <c:pt idx="44833">
                  <c:v>43865.447916666599</c:v>
                </c:pt>
                <c:pt idx="44834">
                  <c:v>43865.46875</c:v>
                </c:pt>
                <c:pt idx="44835">
                  <c:v>43865.489583333401</c:v>
                </c:pt>
                <c:pt idx="44836">
                  <c:v>43865.510416666599</c:v>
                </c:pt>
                <c:pt idx="44837">
                  <c:v>43865.53125</c:v>
                </c:pt>
                <c:pt idx="44838">
                  <c:v>43865.552083333401</c:v>
                </c:pt>
                <c:pt idx="44839">
                  <c:v>43865.572916666599</c:v>
                </c:pt>
                <c:pt idx="44840">
                  <c:v>43865.59375</c:v>
                </c:pt>
                <c:pt idx="44841">
                  <c:v>43865.614583333401</c:v>
                </c:pt>
                <c:pt idx="44842">
                  <c:v>43865.635416666599</c:v>
                </c:pt>
                <c:pt idx="44843">
                  <c:v>43865.65625</c:v>
                </c:pt>
                <c:pt idx="44844">
                  <c:v>43865.677083333401</c:v>
                </c:pt>
                <c:pt idx="44845">
                  <c:v>43865.697916666599</c:v>
                </c:pt>
                <c:pt idx="44846">
                  <c:v>43865.71875</c:v>
                </c:pt>
                <c:pt idx="44847">
                  <c:v>43865.739583333401</c:v>
                </c:pt>
                <c:pt idx="44848">
                  <c:v>43865.760416666599</c:v>
                </c:pt>
                <c:pt idx="44849">
                  <c:v>43865.78125</c:v>
                </c:pt>
                <c:pt idx="44850">
                  <c:v>43865.802083333401</c:v>
                </c:pt>
                <c:pt idx="44851">
                  <c:v>43865.822916666599</c:v>
                </c:pt>
                <c:pt idx="44852">
                  <c:v>43865.84375</c:v>
                </c:pt>
                <c:pt idx="44853">
                  <c:v>43865.864583333401</c:v>
                </c:pt>
                <c:pt idx="44854">
                  <c:v>43865.885416666599</c:v>
                </c:pt>
                <c:pt idx="44855">
                  <c:v>43865.90625</c:v>
                </c:pt>
                <c:pt idx="44856">
                  <c:v>43865.927083333401</c:v>
                </c:pt>
                <c:pt idx="44857">
                  <c:v>43865.947916666599</c:v>
                </c:pt>
                <c:pt idx="44858">
                  <c:v>43865.96875</c:v>
                </c:pt>
                <c:pt idx="44859">
                  <c:v>43865.989583333401</c:v>
                </c:pt>
                <c:pt idx="44860">
                  <c:v>43866.010416666599</c:v>
                </c:pt>
                <c:pt idx="44861">
                  <c:v>43866.03125</c:v>
                </c:pt>
                <c:pt idx="44862">
                  <c:v>43866.052083333401</c:v>
                </c:pt>
                <c:pt idx="44863">
                  <c:v>43866.072916666599</c:v>
                </c:pt>
                <c:pt idx="44864">
                  <c:v>43866.09375</c:v>
                </c:pt>
                <c:pt idx="44865">
                  <c:v>43866.114583333401</c:v>
                </c:pt>
                <c:pt idx="44866">
                  <c:v>43866.135416666599</c:v>
                </c:pt>
                <c:pt idx="44867">
                  <c:v>43866.15625</c:v>
                </c:pt>
                <c:pt idx="44868">
                  <c:v>43866.177083333401</c:v>
                </c:pt>
                <c:pt idx="44869">
                  <c:v>43866.197916666599</c:v>
                </c:pt>
                <c:pt idx="44870">
                  <c:v>43866.21875</c:v>
                </c:pt>
                <c:pt idx="44871">
                  <c:v>43866.239583333401</c:v>
                </c:pt>
                <c:pt idx="44872">
                  <c:v>43866.260416666599</c:v>
                </c:pt>
                <c:pt idx="44873">
                  <c:v>43866.28125</c:v>
                </c:pt>
                <c:pt idx="44874">
                  <c:v>43866.302083333401</c:v>
                </c:pt>
                <c:pt idx="44875">
                  <c:v>43866.322916666599</c:v>
                </c:pt>
                <c:pt idx="44876">
                  <c:v>43866.34375</c:v>
                </c:pt>
                <c:pt idx="44877">
                  <c:v>43866.364583333401</c:v>
                </c:pt>
                <c:pt idx="44878">
                  <c:v>43866.385416666599</c:v>
                </c:pt>
                <c:pt idx="44879">
                  <c:v>43866.40625</c:v>
                </c:pt>
                <c:pt idx="44880">
                  <c:v>43866.427083333401</c:v>
                </c:pt>
                <c:pt idx="44881">
                  <c:v>43866.447916666599</c:v>
                </c:pt>
                <c:pt idx="44882">
                  <c:v>43866.46875</c:v>
                </c:pt>
                <c:pt idx="44883">
                  <c:v>43866.489583333401</c:v>
                </c:pt>
                <c:pt idx="44884">
                  <c:v>43866.510416666599</c:v>
                </c:pt>
                <c:pt idx="44885">
                  <c:v>43866.53125</c:v>
                </c:pt>
                <c:pt idx="44886">
                  <c:v>43866.552083333401</c:v>
                </c:pt>
                <c:pt idx="44887">
                  <c:v>43866.572916666599</c:v>
                </c:pt>
                <c:pt idx="44888">
                  <c:v>43866.59375</c:v>
                </c:pt>
                <c:pt idx="44889">
                  <c:v>43866.614583333401</c:v>
                </c:pt>
                <c:pt idx="44890">
                  <c:v>43866.635416666599</c:v>
                </c:pt>
                <c:pt idx="44891">
                  <c:v>43866.65625</c:v>
                </c:pt>
                <c:pt idx="44892">
                  <c:v>43866.677083333401</c:v>
                </c:pt>
                <c:pt idx="44893">
                  <c:v>43866.697916666599</c:v>
                </c:pt>
                <c:pt idx="44894">
                  <c:v>43866.71875</c:v>
                </c:pt>
                <c:pt idx="44895">
                  <c:v>43866.739583333401</c:v>
                </c:pt>
                <c:pt idx="44896">
                  <c:v>43866.760416666599</c:v>
                </c:pt>
                <c:pt idx="44897">
                  <c:v>43866.78125</c:v>
                </c:pt>
                <c:pt idx="44898">
                  <c:v>43866.802083333401</c:v>
                </c:pt>
                <c:pt idx="44899">
                  <c:v>43866.822916666599</c:v>
                </c:pt>
                <c:pt idx="44900">
                  <c:v>43866.84375</c:v>
                </c:pt>
                <c:pt idx="44901">
                  <c:v>43866.864583333401</c:v>
                </c:pt>
                <c:pt idx="44902">
                  <c:v>43866.885416666599</c:v>
                </c:pt>
                <c:pt idx="44903">
                  <c:v>43866.90625</c:v>
                </c:pt>
                <c:pt idx="44904">
                  <c:v>43866.927083333401</c:v>
                </c:pt>
                <c:pt idx="44905">
                  <c:v>43866.947916666599</c:v>
                </c:pt>
                <c:pt idx="44906">
                  <c:v>43866.96875</c:v>
                </c:pt>
                <c:pt idx="44907">
                  <c:v>43866.989583333401</c:v>
                </c:pt>
                <c:pt idx="44908">
                  <c:v>43867.010416666599</c:v>
                </c:pt>
                <c:pt idx="44909">
                  <c:v>43867.03125</c:v>
                </c:pt>
                <c:pt idx="44910">
                  <c:v>43867.052083333401</c:v>
                </c:pt>
                <c:pt idx="44911">
                  <c:v>43867.072916666599</c:v>
                </c:pt>
                <c:pt idx="44912">
                  <c:v>43867.09375</c:v>
                </c:pt>
                <c:pt idx="44913">
                  <c:v>43867.114583333401</c:v>
                </c:pt>
                <c:pt idx="44914">
                  <c:v>43867.135416666599</c:v>
                </c:pt>
                <c:pt idx="44915">
                  <c:v>43867.15625</c:v>
                </c:pt>
                <c:pt idx="44916">
                  <c:v>43867.177083333401</c:v>
                </c:pt>
                <c:pt idx="44917">
                  <c:v>43867.197916666599</c:v>
                </c:pt>
                <c:pt idx="44918">
                  <c:v>43867.21875</c:v>
                </c:pt>
                <c:pt idx="44919">
                  <c:v>43867.239583333401</c:v>
                </c:pt>
                <c:pt idx="44920">
                  <c:v>43867.260416666599</c:v>
                </c:pt>
                <c:pt idx="44921">
                  <c:v>43867.28125</c:v>
                </c:pt>
                <c:pt idx="44922">
                  <c:v>43867.302083333401</c:v>
                </c:pt>
                <c:pt idx="44923">
                  <c:v>43867.322916666599</c:v>
                </c:pt>
                <c:pt idx="44924">
                  <c:v>43867.34375</c:v>
                </c:pt>
                <c:pt idx="44925">
                  <c:v>43867.364583333401</c:v>
                </c:pt>
                <c:pt idx="44926">
                  <c:v>43867.385416666599</c:v>
                </c:pt>
                <c:pt idx="44927">
                  <c:v>43867.40625</c:v>
                </c:pt>
                <c:pt idx="44928">
                  <c:v>43867.427083333401</c:v>
                </c:pt>
                <c:pt idx="44929">
                  <c:v>43867.447916666599</c:v>
                </c:pt>
                <c:pt idx="44930">
                  <c:v>43867.46875</c:v>
                </c:pt>
                <c:pt idx="44931">
                  <c:v>43867.489583333401</c:v>
                </c:pt>
                <c:pt idx="44932">
                  <c:v>43867.510416666599</c:v>
                </c:pt>
                <c:pt idx="44933">
                  <c:v>43867.53125</c:v>
                </c:pt>
                <c:pt idx="44934">
                  <c:v>43867.552083333401</c:v>
                </c:pt>
                <c:pt idx="44935">
                  <c:v>43867.572916666599</c:v>
                </c:pt>
                <c:pt idx="44936">
                  <c:v>43867.59375</c:v>
                </c:pt>
                <c:pt idx="44937">
                  <c:v>43867.614583333401</c:v>
                </c:pt>
                <c:pt idx="44938">
                  <c:v>43867.635416666599</c:v>
                </c:pt>
                <c:pt idx="44939">
                  <c:v>43867.65625</c:v>
                </c:pt>
                <c:pt idx="44940">
                  <c:v>43867.677083333401</c:v>
                </c:pt>
                <c:pt idx="44941">
                  <c:v>43867.697916666599</c:v>
                </c:pt>
                <c:pt idx="44942">
                  <c:v>43867.71875</c:v>
                </c:pt>
                <c:pt idx="44943">
                  <c:v>43867.739583333401</c:v>
                </c:pt>
                <c:pt idx="44944">
                  <c:v>43867.760416666599</c:v>
                </c:pt>
                <c:pt idx="44945">
                  <c:v>43867.78125</c:v>
                </c:pt>
                <c:pt idx="44946">
                  <c:v>43867.802083333401</c:v>
                </c:pt>
                <c:pt idx="44947">
                  <c:v>43867.822916666599</c:v>
                </c:pt>
                <c:pt idx="44948">
                  <c:v>43867.84375</c:v>
                </c:pt>
                <c:pt idx="44949">
                  <c:v>43867.864583333401</c:v>
                </c:pt>
                <c:pt idx="44950">
                  <c:v>43867.885416666599</c:v>
                </c:pt>
                <c:pt idx="44951">
                  <c:v>43867.90625</c:v>
                </c:pt>
                <c:pt idx="44952">
                  <c:v>43867.927083333401</c:v>
                </c:pt>
                <c:pt idx="44953">
                  <c:v>43867.947916666599</c:v>
                </c:pt>
                <c:pt idx="44954">
                  <c:v>43867.96875</c:v>
                </c:pt>
                <c:pt idx="44955">
                  <c:v>43867.989583333401</c:v>
                </c:pt>
                <c:pt idx="44956">
                  <c:v>43868.010416666599</c:v>
                </c:pt>
                <c:pt idx="44957">
                  <c:v>43868.03125</c:v>
                </c:pt>
                <c:pt idx="44958">
                  <c:v>43868.052083333401</c:v>
                </c:pt>
                <c:pt idx="44959">
                  <c:v>43868.072916666599</c:v>
                </c:pt>
                <c:pt idx="44960">
                  <c:v>43868.09375</c:v>
                </c:pt>
                <c:pt idx="44961">
                  <c:v>43868.114583333401</c:v>
                </c:pt>
                <c:pt idx="44962">
                  <c:v>43868.135416666599</c:v>
                </c:pt>
                <c:pt idx="44963">
                  <c:v>43868.15625</c:v>
                </c:pt>
                <c:pt idx="44964">
                  <c:v>43868.177083333401</c:v>
                </c:pt>
                <c:pt idx="44965">
                  <c:v>43868.197916666599</c:v>
                </c:pt>
                <c:pt idx="44966">
                  <c:v>43868.21875</c:v>
                </c:pt>
                <c:pt idx="44967">
                  <c:v>43868.239583333401</c:v>
                </c:pt>
                <c:pt idx="44968">
                  <c:v>43868.260416666599</c:v>
                </c:pt>
                <c:pt idx="44969">
                  <c:v>43868.28125</c:v>
                </c:pt>
                <c:pt idx="44970">
                  <c:v>43868.302083333401</c:v>
                </c:pt>
                <c:pt idx="44971">
                  <c:v>43868.322916666599</c:v>
                </c:pt>
                <c:pt idx="44972">
                  <c:v>43868.34375</c:v>
                </c:pt>
                <c:pt idx="44973">
                  <c:v>43868.364583333401</c:v>
                </c:pt>
                <c:pt idx="44974">
                  <c:v>43868.385416666599</c:v>
                </c:pt>
                <c:pt idx="44975">
                  <c:v>43868.40625</c:v>
                </c:pt>
                <c:pt idx="44976">
                  <c:v>43868.427083333401</c:v>
                </c:pt>
                <c:pt idx="44977">
                  <c:v>43868.447916666599</c:v>
                </c:pt>
                <c:pt idx="44978">
                  <c:v>43868.46875</c:v>
                </c:pt>
                <c:pt idx="44979">
                  <c:v>43868.489583333401</c:v>
                </c:pt>
                <c:pt idx="44980">
                  <c:v>43868.510416666599</c:v>
                </c:pt>
                <c:pt idx="44981">
                  <c:v>43868.53125</c:v>
                </c:pt>
                <c:pt idx="44982">
                  <c:v>43868.552083333401</c:v>
                </c:pt>
                <c:pt idx="44983">
                  <c:v>43868.572916666599</c:v>
                </c:pt>
                <c:pt idx="44984">
                  <c:v>43868.59375</c:v>
                </c:pt>
                <c:pt idx="44985">
                  <c:v>43868.614583333401</c:v>
                </c:pt>
                <c:pt idx="44986">
                  <c:v>43868.635416666599</c:v>
                </c:pt>
                <c:pt idx="44987">
                  <c:v>43868.65625</c:v>
                </c:pt>
                <c:pt idx="44988">
                  <c:v>43868.677083333401</c:v>
                </c:pt>
                <c:pt idx="44989">
                  <c:v>43868.697916666599</c:v>
                </c:pt>
                <c:pt idx="44990">
                  <c:v>43868.71875</c:v>
                </c:pt>
                <c:pt idx="44991">
                  <c:v>43868.739583333401</c:v>
                </c:pt>
                <c:pt idx="44992">
                  <c:v>43868.760416666599</c:v>
                </c:pt>
                <c:pt idx="44993">
                  <c:v>43868.78125</c:v>
                </c:pt>
                <c:pt idx="44994">
                  <c:v>43868.802083333401</c:v>
                </c:pt>
                <c:pt idx="44995">
                  <c:v>43868.822916666599</c:v>
                </c:pt>
                <c:pt idx="44996">
                  <c:v>43868.84375</c:v>
                </c:pt>
                <c:pt idx="44997">
                  <c:v>43868.864583333401</c:v>
                </c:pt>
                <c:pt idx="44998">
                  <c:v>43868.885416666599</c:v>
                </c:pt>
                <c:pt idx="44999">
                  <c:v>43868.90625</c:v>
                </c:pt>
                <c:pt idx="45000">
                  <c:v>43868.927083333401</c:v>
                </c:pt>
                <c:pt idx="45001">
                  <c:v>43868.947916666599</c:v>
                </c:pt>
                <c:pt idx="45002">
                  <c:v>43868.96875</c:v>
                </c:pt>
                <c:pt idx="45003">
                  <c:v>43868.989583333401</c:v>
                </c:pt>
                <c:pt idx="45004">
                  <c:v>43869.010416666599</c:v>
                </c:pt>
                <c:pt idx="45005">
                  <c:v>43869.03125</c:v>
                </c:pt>
                <c:pt idx="45006">
                  <c:v>43869.052083333401</c:v>
                </c:pt>
                <c:pt idx="45007">
                  <c:v>43869.072916666599</c:v>
                </c:pt>
                <c:pt idx="45008">
                  <c:v>43869.09375</c:v>
                </c:pt>
                <c:pt idx="45009">
                  <c:v>43869.114583333401</c:v>
                </c:pt>
                <c:pt idx="45010">
                  <c:v>43869.135416666599</c:v>
                </c:pt>
                <c:pt idx="45011">
                  <c:v>43869.15625</c:v>
                </c:pt>
                <c:pt idx="45012">
                  <c:v>43869.177083333401</c:v>
                </c:pt>
                <c:pt idx="45013">
                  <c:v>43869.197916666599</c:v>
                </c:pt>
                <c:pt idx="45014">
                  <c:v>43869.21875</c:v>
                </c:pt>
                <c:pt idx="45015">
                  <c:v>43869.239583333401</c:v>
                </c:pt>
                <c:pt idx="45016">
                  <c:v>43869.260416666599</c:v>
                </c:pt>
                <c:pt idx="45017">
                  <c:v>43869.28125</c:v>
                </c:pt>
                <c:pt idx="45018">
                  <c:v>43869.302083333401</c:v>
                </c:pt>
                <c:pt idx="45019">
                  <c:v>43869.322916666599</c:v>
                </c:pt>
                <c:pt idx="45020">
                  <c:v>43869.34375</c:v>
                </c:pt>
                <c:pt idx="45021">
                  <c:v>43869.364583333401</c:v>
                </c:pt>
                <c:pt idx="45022">
                  <c:v>43869.385416666599</c:v>
                </c:pt>
                <c:pt idx="45023">
                  <c:v>43869.40625</c:v>
                </c:pt>
                <c:pt idx="45024">
                  <c:v>43869.427083333401</c:v>
                </c:pt>
                <c:pt idx="45025">
                  <c:v>43869.447916666599</c:v>
                </c:pt>
                <c:pt idx="45026">
                  <c:v>43869.46875</c:v>
                </c:pt>
                <c:pt idx="45027">
                  <c:v>43869.489583333401</c:v>
                </c:pt>
                <c:pt idx="45028">
                  <c:v>43869.510416666599</c:v>
                </c:pt>
                <c:pt idx="45029">
                  <c:v>43869.53125</c:v>
                </c:pt>
                <c:pt idx="45030">
                  <c:v>43869.552083333401</c:v>
                </c:pt>
                <c:pt idx="45031">
                  <c:v>43869.572916666599</c:v>
                </c:pt>
                <c:pt idx="45032">
                  <c:v>43869.59375</c:v>
                </c:pt>
                <c:pt idx="45033">
                  <c:v>43869.614583333401</c:v>
                </c:pt>
                <c:pt idx="45034">
                  <c:v>43869.635416666599</c:v>
                </c:pt>
                <c:pt idx="45035">
                  <c:v>43869.65625</c:v>
                </c:pt>
                <c:pt idx="45036">
                  <c:v>43869.677083333401</c:v>
                </c:pt>
                <c:pt idx="45037">
                  <c:v>43869.697916666599</c:v>
                </c:pt>
                <c:pt idx="45038">
                  <c:v>43869.71875</c:v>
                </c:pt>
                <c:pt idx="45039">
                  <c:v>43869.739583333401</c:v>
                </c:pt>
                <c:pt idx="45040">
                  <c:v>43869.760416666599</c:v>
                </c:pt>
                <c:pt idx="45041">
                  <c:v>43869.78125</c:v>
                </c:pt>
                <c:pt idx="45042">
                  <c:v>43869.802083333401</c:v>
                </c:pt>
                <c:pt idx="45043">
                  <c:v>43869.822916666599</c:v>
                </c:pt>
                <c:pt idx="45044">
                  <c:v>43869.84375</c:v>
                </c:pt>
                <c:pt idx="45045">
                  <c:v>43869.864583333401</c:v>
                </c:pt>
                <c:pt idx="45046">
                  <c:v>43869.885416666599</c:v>
                </c:pt>
                <c:pt idx="45047">
                  <c:v>43869.90625</c:v>
                </c:pt>
                <c:pt idx="45048">
                  <c:v>43869.927083333401</c:v>
                </c:pt>
                <c:pt idx="45049">
                  <c:v>43869.947916666599</c:v>
                </c:pt>
                <c:pt idx="45050">
                  <c:v>43869.96875</c:v>
                </c:pt>
                <c:pt idx="45051">
                  <c:v>43869.989583333401</c:v>
                </c:pt>
                <c:pt idx="45052">
                  <c:v>43870.010416666599</c:v>
                </c:pt>
                <c:pt idx="45053">
                  <c:v>43870.03125</c:v>
                </c:pt>
                <c:pt idx="45054">
                  <c:v>43870.052083333401</c:v>
                </c:pt>
                <c:pt idx="45055">
                  <c:v>43870.072916666599</c:v>
                </c:pt>
                <c:pt idx="45056">
                  <c:v>43870.09375</c:v>
                </c:pt>
                <c:pt idx="45057">
                  <c:v>43870.114583333401</c:v>
                </c:pt>
                <c:pt idx="45058">
                  <c:v>43870.135416666599</c:v>
                </c:pt>
                <c:pt idx="45059">
                  <c:v>43870.15625</c:v>
                </c:pt>
                <c:pt idx="45060">
                  <c:v>43870.177083333401</c:v>
                </c:pt>
                <c:pt idx="45061">
                  <c:v>43870.197916666599</c:v>
                </c:pt>
                <c:pt idx="45062">
                  <c:v>43870.21875</c:v>
                </c:pt>
                <c:pt idx="45063">
                  <c:v>43870.239583333401</c:v>
                </c:pt>
                <c:pt idx="45064">
                  <c:v>43870.260416666599</c:v>
                </c:pt>
                <c:pt idx="45065">
                  <c:v>43870.28125</c:v>
                </c:pt>
                <c:pt idx="45066">
                  <c:v>43870.302083333401</c:v>
                </c:pt>
                <c:pt idx="45067">
                  <c:v>43870.322916666599</c:v>
                </c:pt>
                <c:pt idx="45068">
                  <c:v>43870.34375</c:v>
                </c:pt>
                <c:pt idx="45069">
                  <c:v>43870.364583333401</c:v>
                </c:pt>
                <c:pt idx="45070">
                  <c:v>43870.385416666599</c:v>
                </c:pt>
                <c:pt idx="45071">
                  <c:v>43870.40625</c:v>
                </c:pt>
                <c:pt idx="45072">
                  <c:v>43870.427083333401</c:v>
                </c:pt>
                <c:pt idx="45073">
                  <c:v>43870.447916666599</c:v>
                </c:pt>
                <c:pt idx="45074">
                  <c:v>43870.46875</c:v>
                </c:pt>
                <c:pt idx="45075">
                  <c:v>43870.489583333401</c:v>
                </c:pt>
                <c:pt idx="45076">
                  <c:v>43870.510416666599</c:v>
                </c:pt>
                <c:pt idx="45077">
                  <c:v>43870.53125</c:v>
                </c:pt>
                <c:pt idx="45078">
                  <c:v>43870.552083333401</c:v>
                </c:pt>
                <c:pt idx="45079">
                  <c:v>43870.572916666599</c:v>
                </c:pt>
                <c:pt idx="45080">
                  <c:v>43870.59375</c:v>
                </c:pt>
                <c:pt idx="45081">
                  <c:v>43870.614583333401</c:v>
                </c:pt>
                <c:pt idx="45082">
                  <c:v>43870.635416666599</c:v>
                </c:pt>
                <c:pt idx="45083">
                  <c:v>43870.65625</c:v>
                </c:pt>
                <c:pt idx="45084">
                  <c:v>43870.677083333401</c:v>
                </c:pt>
                <c:pt idx="45085">
                  <c:v>43870.697916666599</c:v>
                </c:pt>
                <c:pt idx="45086">
                  <c:v>43870.71875</c:v>
                </c:pt>
                <c:pt idx="45087">
                  <c:v>43870.739583333401</c:v>
                </c:pt>
                <c:pt idx="45088">
                  <c:v>43870.760416666599</c:v>
                </c:pt>
                <c:pt idx="45089">
                  <c:v>43870.78125</c:v>
                </c:pt>
                <c:pt idx="45090">
                  <c:v>43870.802083333401</c:v>
                </c:pt>
                <c:pt idx="45091">
                  <c:v>43870.822916666599</c:v>
                </c:pt>
                <c:pt idx="45092">
                  <c:v>43870.84375</c:v>
                </c:pt>
                <c:pt idx="45093">
                  <c:v>43870.864583333401</c:v>
                </c:pt>
                <c:pt idx="45094">
                  <c:v>43870.885416666599</c:v>
                </c:pt>
                <c:pt idx="45095">
                  <c:v>43870.90625</c:v>
                </c:pt>
                <c:pt idx="45096">
                  <c:v>43870.927083333401</c:v>
                </c:pt>
                <c:pt idx="45097">
                  <c:v>43870.947916666599</c:v>
                </c:pt>
                <c:pt idx="45098">
                  <c:v>43870.96875</c:v>
                </c:pt>
                <c:pt idx="45099">
                  <c:v>43870.989583333401</c:v>
                </c:pt>
                <c:pt idx="45100">
                  <c:v>43871.010416666599</c:v>
                </c:pt>
                <c:pt idx="45101">
                  <c:v>43871.03125</c:v>
                </c:pt>
                <c:pt idx="45102">
                  <c:v>43871.052083333401</c:v>
                </c:pt>
                <c:pt idx="45103">
                  <c:v>43871.072916666599</c:v>
                </c:pt>
                <c:pt idx="45104">
                  <c:v>43871.09375</c:v>
                </c:pt>
                <c:pt idx="45105">
                  <c:v>43871.114583333401</c:v>
                </c:pt>
                <c:pt idx="45106">
                  <c:v>43871.135416666599</c:v>
                </c:pt>
                <c:pt idx="45107">
                  <c:v>43871.15625</c:v>
                </c:pt>
                <c:pt idx="45108">
                  <c:v>43871.177083333401</c:v>
                </c:pt>
                <c:pt idx="45109">
                  <c:v>43871.197916666599</c:v>
                </c:pt>
                <c:pt idx="45110">
                  <c:v>43871.21875</c:v>
                </c:pt>
                <c:pt idx="45111">
                  <c:v>43871.239583333401</c:v>
                </c:pt>
                <c:pt idx="45112">
                  <c:v>43871.260416666599</c:v>
                </c:pt>
                <c:pt idx="45113">
                  <c:v>43871.28125</c:v>
                </c:pt>
                <c:pt idx="45114">
                  <c:v>43871.302083333401</c:v>
                </c:pt>
                <c:pt idx="45115">
                  <c:v>43871.322916666599</c:v>
                </c:pt>
                <c:pt idx="45116">
                  <c:v>43871.34375</c:v>
                </c:pt>
                <c:pt idx="45117">
                  <c:v>43871.364583333401</c:v>
                </c:pt>
                <c:pt idx="45118">
                  <c:v>43871.385416666599</c:v>
                </c:pt>
                <c:pt idx="45119">
                  <c:v>43871.40625</c:v>
                </c:pt>
                <c:pt idx="45120">
                  <c:v>43871.427083333401</c:v>
                </c:pt>
                <c:pt idx="45121">
                  <c:v>43871.447916666599</c:v>
                </c:pt>
                <c:pt idx="45122">
                  <c:v>43871.46875</c:v>
                </c:pt>
                <c:pt idx="45123">
                  <c:v>43871.489583333401</c:v>
                </c:pt>
                <c:pt idx="45124">
                  <c:v>43871.510416666599</c:v>
                </c:pt>
                <c:pt idx="45125">
                  <c:v>43871.53125</c:v>
                </c:pt>
                <c:pt idx="45126">
                  <c:v>43871.552083333401</c:v>
                </c:pt>
                <c:pt idx="45127">
                  <c:v>43871.572916666599</c:v>
                </c:pt>
                <c:pt idx="45128">
                  <c:v>43871.59375</c:v>
                </c:pt>
                <c:pt idx="45129">
                  <c:v>43871.614583333401</c:v>
                </c:pt>
                <c:pt idx="45130">
                  <c:v>43871.635416666599</c:v>
                </c:pt>
                <c:pt idx="45131">
                  <c:v>43871.65625</c:v>
                </c:pt>
                <c:pt idx="45132">
                  <c:v>43871.677083333401</c:v>
                </c:pt>
                <c:pt idx="45133">
                  <c:v>43871.697916666599</c:v>
                </c:pt>
                <c:pt idx="45134">
                  <c:v>43871.71875</c:v>
                </c:pt>
                <c:pt idx="45135">
                  <c:v>43871.739583333401</c:v>
                </c:pt>
                <c:pt idx="45136">
                  <c:v>43871.760416666599</c:v>
                </c:pt>
                <c:pt idx="45137">
                  <c:v>43871.78125</c:v>
                </c:pt>
                <c:pt idx="45138">
                  <c:v>43871.802083333401</c:v>
                </c:pt>
                <c:pt idx="45139">
                  <c:v>43871.822916666599</c:v>
                </c:pt>
                <c:pt idx="45140">
                  <c:v>43871.84375</c:v>
                </c:pt>
                <c:pt idx="45141">
                  <c:v>43871.864583333401</c:v>
                </c:pt>
                <c:pt idx="45142">
                  <c:v>43871.885416666599</c:v>
                </c:pt>
                <c:pt idx="45143">
                  <c:v>43871.90625</c:v>
                </c:pt>
                <c:pt idx="45144">
                  <c:v>43871.927083333401</c:v>
                </c:pt>
                <c:pt idx="45145">
                  <c:v>43871.947916666599</c:v>
                </c:pt>
                <c:pt idx="45146">
                  <c:v>43871.96875</c:v>
                </c:pt>
                <c:pt idx="45147">
                  <c:v>43871.989583333401</c:v>
                </c:pt>
                <c:pt idx="45148">
                  <c:v>43872.010416666599</c:v>
                </c:pt>
                <c:pt idx="45149">
                  <c:v>43872.03125</c:v>
                </c:pt>
                <c:pt idx="45150">
                  <c:v>43872.052083333401</c:v>
                </c:pt>
                <c:pt idx="45151">
                  <c:v>43872.072916666599</c:v>
                </c:pt>
                <c:pt idx="45152">
                  <c:v>43872.09375</c:v>
                </c:pt>
                <c:pt idx="45153">
                  <c:v>43872.114583333401</c:v>
                </c:pt>
                <c:pt idx="45154">
                  <c:v>43872.135416666599</c:v>
                </c:pt>
                <c:pt idx="45155">
                  <c:v>43872.15625</c:v>
                </c:pt>
                <c:pt idx="45156">
                  <c:v>43872.177083333401</c:v>
                </c:pt>
                <c:pt idx="45157">
                  <c:v>43872.197916666599</c:v>
                </c:pt>
                <c:pt idx="45158">
                  <c:v>43872.21875</c:v>
                </c:pt>
                <c:pt idx="45159">
                  <c:v>43872.239583333401</c:v>
                </c:pt>
                <c:pt idx="45160">
                  <c:v>43872.260416666599</c:v>
                </c:pt>
                <c:pt idx="45161">
                  <c:v>43872.28125</c:v>
                </c:pt>
                <c:pt idx="45162">
                  <c:v>43872.302083333401</c:v>
                </c:pt>
                <c:pt idx="45163">
                  <c:v>43872.322916666599</c:v>
                </c:pt>
                <c:pt idx="45164">
                  <c:v>43872.34375</c:v>
                </c:pt>
                <c:pt idx="45165">
                  <c:v>43872.364583333401</c:v>
                </c:pt>
                <c:pt idx="45166">
                  <c:v>43872.385416666599</c:v>
                </c:pt>
                <c:pt idx="45167">
                  <c:v>43872.40625</c:v>
                </c:pt>
                <c:pt idx="45168">
                  <c:v>43872.427083333401</c:v>
                </c:pt>
                <c:pt idx="45169">
                  <c:v>43872.447916666599</c:v>
                </c:pt>
                <c:pt idx="45170">
                  <c:v>43872.46875</c:v>
                </c:pt>
                <c:pt idx="45171">
                  <c:v>43872.489583333401</c:v>
                </c:pt>
                <c:pt idx="45172">
                  <c:v>43872.510416666599</c:v>
                </c:pt>
                <c:pt idx="45173">
                  <c:v>43872.53125</c:v>
                </c:pt>
                <c:pt idx="45174">
                  <c:v>43872.552083333401</c:v>
                </c:pt>
                <c:pt idx="45175">
                  <c:v>43872.572916666599</c:v>
                </c:pt>
                <c:pt idx="45176">
                  <c:v>43872.59375</c:v>
                </c:pt>
                <c:pt idx="45177">
                  <c:v>43872.614583333401</c:v>
                </c:pt>
                <c:pt idx="45178">
                  <c:v>43872.635416666599</c:v>
                </c:pt>
                <c:pt idx="45179">
                  <c:v>43872.65625</c:v>
                </c:pt>
                <c:pt idx="45180">
                  <c:v>43872.677083333401</c:v>
                </c:pt>
                <c:pt idx="45181">
                  <c:v>43872.697916666599</c:v>
                </c:pt>
                <c:pt idx="45182">
                  <c:v>43872.71875</c:v>
                </c:pt>
                <c:pt idx="45183">
                  <c:v>43872.739583333401</c:v>
                </c:pt>
                <c:pt idx="45184">
                  <c:v>43872.760416666599</c:v>
                </c:pt>
                <c:pt idx="45185">
                  <c:v>43872.78125</c:v>
                </c:pt>
                <c:pt idx="45186">
                  <c:v>43872.802083333401</c:v>
                </c:pt>
                <c:pt idx="45187">
                  <c:v>43872.822916666599</c:v>
                </c:pt>
                <c:pt idx="45188">
                  <c:v>43872.84375</c:v>
                </c:pt>
                <c:pt idx="45189">
                  <c:v>43872.864583333401</c:v>
                </c:pt>
                <c:pt idx="45190">
                  <c:v>43872.885416666599</c:v>
                </c:pt>
                <c:pt idx="45191">
                  <c:v>43872.90625</c:v>
                </c:pt>
                <c:pt idx="45192">
                  <c:v>43872.927083333401</c:v>
                </c:pt>
                <c:pt idx="45193">
                  <c:v>43872.947916666599</c:v>
                </c:pt>
                <c:pt idx="45194">
                  <c:v>43872.96875</c:v>
                </c:pt>
                <c:pt idx="45195">
                  <c:v>43872.989583333401</c:v>
                </c:pt>
                <c:pt idx="45196">
                  <c:v>43873.010416666599</c:v>
                </c:pt>
                <c:pt idx="45197">
                  <c:v>43873.03125</c:v>
                </c:pt>
                <c:pt idx="45198">
                  <c:v>43873.052083333401</c:v>
                </c:pt>
                <c:pt idx="45199">
                  <c:v>43873.072916666599</c:v>
                </c:pt>
                <c:pt idx="45200">
                  <c:v>43873.09375</c:v>
                </c:pt>
                <c:pt idx="45201">
                  <c:v>43873.114583333401</c:v>
                </c:pt>
                <c:pt idx="45202">
                  <c:v>43873.135416666599</c:v>
                </c:pt>
                <c:pt idx="45203">
                  <c:v>43873.15625</c:v>
                </c:pt>
                <c:pt idx="45204">
                  <c:v>43873.177083333401</c:v>
                </c:pt>
                <c:pt idx="45205">
                  <c:v>43873.197916666599</c:v>
                </c:pt>
                <c:pt idx="45206">
                  <c:v>43873.21875</c:v>
                </c:pt>
                <c:pt idx="45207">
                  <c:v>43873.239583333401</c:v>
                </c:pt>
                <c:pt idx="45208">
                  <c:v>43873.260416666599</c:v>
                </c:pt>
                <c:pt idx="45209">
                  <c:v>43873.28125</c:v>
                </c:pt>
                <c:pt idx="45210">
                  <c:v>43873.302083333401</c:v>
                </c:pt>
                <c:pt idx="45211">
                  <c:v>43873.322916666599</c:v>
                </c:pt>
                <c:pt idx="45212">
                  <c:v>43873.34375</c:v>
                </c:pt>
                <c:pt idx="45213">
                  <c:v>43873.364583333401</c:v>
                </c:pt>
                <c:pt idx="45214">
                  <c:v>43873.385416666599</c:v>
                </c:pt>
                <c:pt idx="45215">
                  <c:v>43873.40625</c:v>
                </c:pt>
                <c:pt idx="45216">
                  <c:v>43873.427083333401</c:v>
                </c:pt>
                <c:pt idx="45217">
                  <c:v>43873.447916666599</c:v>
                </c:pt>
                <c:pt idx="45218">
                  <c:v>43873.46875</c:v>
                </c:pt>
                <c:pt idx="45219">
                  <c:v>43873.489583333401</c:v>
                </c:pt>
                <c:pt idx="45220">
                  <c:v>43873.510416666599</c:v>
                </c:pt>
                <c:pt idx="45221">
                  <c:v>43873.53125</c:v>
                </c:pt>
                <c:pt idx="45222">
                  <c:v>43873.552083333401</c:v>
                </c:pt>
                <c:pt idx="45223">
                  <c:v>43873.572916666599</c:v>
                </c:pt>
                <c:pt idx="45224">
                  <c:v>43873.59375</c:v>
                </c:pt>
                <c:pt idx="45225">
                  <c:v>43873.614583333401</c:v>
                </c:pt>
                <c:pt idx="45226">
                  <c:v>43873.635416666599</c:v>
                </c:pt>
                <c:pt idx="45227">
                  <c:v>43873.65625</c:v>
                </c:pt>
                <c:pt idx="45228">
                  <c:v>43873.677083333401</c:v>
                </c:pt>
                <c:pt idx="45229">
                  <c:v>43873.697916666599</c:v>
                </c:pt>
                <c:pt idx="45230">
                  <c:v>43873.71875</c:v>
                </c:pt>
                <c:pt idx="45231">
                  <c:v>43873.739583333401</c:v>
                </c:pt>
                <c:pt idx="45232">
                  <c:v>43873.760416666599</c:v>
                </c:pt>
                <c:pt idx="45233">
                  <c:v>43873.78125</c:v>
                </c:pt>
                <c:pt idx="45234">
                  <c:v>43873.802083333401</c:v>
                </c:pt>
                <c:pt idx="45235">
                  <c:v>43873.822916666599</c:v>
                </c:pt>
                <c:pt idx="45236">
                  <c:v>43873.84375</c:v>
                </c:pt>
                <c:pt idx="45237">
                  <c:v>43873.864583333401</c:v>
                </c:pt>
                <c:pt idx="45238">
                  <c:v>43873.885416666599</c:v>
                </c:pt>
                <c:pt idx="45239">
                  <c:v>43873.90625</c:v>
                </c:pt>
                <c:pt idx="45240">
                  <c:v>43873.927083333401</c:v>
                </c:pt>
                <c:pt idx="45241">
                  <c:v>43873.947916666599</c:v>
                </c:pt>
                <c:pt idx="45242">
                  <c:v>43873.96875</c:v>
                </c:pt>
                <c:pt idx="45243">
                  <c:v>43873.989583333401</c:v>
                </c:pt>
                <c:pt idx="45244">
                  <c:v>43874.010416666599</c:v>
                </c:pt>
                <c:pt idx="45245">
                  <c:v>43874.03125</c:v>
                </c:pt>
                <c:pt idx="45246">
                  <c:v>43874.052083333401</c:v>
                </c:pt>
                <c:pt idx="45247">
                  <c:v>43874.072916666599</c:v>
                </c:pt>
                <c:pt idx="45248">
                  <c:v>43874.09375</c:v>
                </c:pt>
                <c:pt idx="45249">
                  <c:v>43874.114583333401</c:v>
                </c:pt>
                <c:pt idx="45250">
                  <c:v>43874.135416666599</c:v>
                </c:pt>
                <c:pt idx="45251">
                  <c:v>43874.15625</c:v>
                </c:pt>
                <c:pt idx="45252">
                  <c:v>43874.177083333401</c:v>
                </c:pt>
                <c:pt idx="45253">
                  <c:v>43874.197916666599</c:v>
                </c:pt>
                <c:pt idx="45254">
                  <c:v>43874.21875</c:v>
                </c:pt>
                <c:pt idx="45255">
                  <c:v>43874.239583333401</c:v>
                </c:pt>
                <c:pt idx="45256">
                  <c:v>43874.260416666599</c:v>
                </c:pt>
                <c:pt idx="45257">
                  <c:v>43874.28125</c:v>
                </c:pt>
                <c:pt idx="45258">
                  <c:v>43874.302083333401</c:v>
                </c:pt>
                <c:pt idx="45259">
                  <c:v>43874.322916666599</c:v>
                </c:pt>
                <c:pt idx="45260">
                  <c:v>43874.34375</c:v>
                </c:pt>
                <c:pt idx="45261">
                  <c:v>43874.364583333401</c:v>
                </c:pt>
                <c:pt idx="45262">
                  <c:v>43874.385416666599</c:v>
                </c:pt>
                <c:pt idx="45263">
                  <c:v>43874.40625</c:v>
                </c:pt>
                <c:pt idx="45264">
                  <c:v>43874.427083333401</c:v>
                </c:pt>
                <c:pt idx="45265">
                  <c:v>43874.447916666599</c:v>
                </c:pt>
                <c:pt idx="45266">
                  <c:v>43874.46875</c:v>
                </c:pt>
                <c:pt idx="45267">
                  <c:v>43874.489583333401</c:v>
                </c:pt>
                <c:pt idx="45268">
                  <c:v>43874.510416666599</c:v>
                </c:pt>
                <c:pt idx="45269">
                  <c:v>43874.53125</c:v>
                </c:pt>
                <c:pt idx="45270">
                  <c:v>43874.552083333401</c:v>
                </c:pt>
                <c:pt idx="45271">
                  <c:v>43874.572916666599</c:v>
                </c:pt>
                <c:pt idx="45272">
                  <c:v>43874.59375</c:v>
                </c:pt>
                <c:pt idx="45273">
                  <c:v>43874.614583333401</c:v>
                </c:pt>
                <c:pt idx="45274">
                  <c:v>43874.635416666599</c:v>
                </c:pt>
                <c:pt idx="45275">
                  <c:v>43874.65625</c:v>
                </c:pt>
                <c:pt idx="45276">
                  <c:v>43874.677083333401</c:v>
                </c:pt>
                <c:pt idx="45277">
                  <c:v>43874.697916666599</c:v>
                </c:pt>
                <c:pt idx="45278">
                  <c:v>43874.71875</c:v>
                </c:pt>
                <c:pt idx="45279">
                  <c:v>43874.739583333401</c:v>
                </c:pt>
                <c:pt idx="45280">
                  <c:v>43874.760416666599</c:v>
                </c:pt>
                <c:pt idx="45281">
                  <c:v>43874.78125</c:v>
                </c:pt>
                <c:pt idx="45282">
                  <c:v>43874.802083333401</c:v>
                </c:pt>
                <c:pt idx="45283">
                  <c:v>43874.822916666599</c:v>
                </c:pt>
                <c:pt idx="45284">
                  <c:v>43874.84375</c:v>
                </c:pt>
                <c:pt idx="45285">
                  <c:v>43874.864583333401</c:v>
                </c:pt>
                <c:pt idx="45286">
                  <c:v>43874.885416666599</c:v>
                </c:pt>
                <c:pt idx="45287">
                  <c:v>43874.90625</c:v>
                </c:pt>
                <c:pt idx="45288">
                  <c:v>43874.927083333401</c:v>
                </c:pt>
                <c:pt idx="45289">
                  <c:v>43874.947916666599</c:v>
                </c:pt>
                <c:pt idx="45290">
                  <c:v>43874.96875</c:v>
                </c:pt>
                <c:pt idx="45291">
                  <c:v>43874.989583333401</c:v>
                </c:pt>
                <c:pt idx="45292">
                  <c:v>43875.010416666599</c:v>
                </c:pt>
                <c:pt idx="45293">
                  <c:v>43875.03125</c:v>
                </c:pt>
                <c:pt idx="45294">
                  <c:v>43875.052083333401</c:v>
                </c:pt>
                <c:pt idx="45295">
                  <c:v>43875.072916666599</c:v>
                </c:pt>
                <c:pt idx="45296">
                  <c:v>43875.09375</c:v>
                </c:pt>
                <c:pt idx="45297">
                  <c:v>43875.114583333401</c:v>
                </c:pt>
                <c:pt idx="45298">
                  <c:v>43875.135416666599</c:v>
                </c:pt>
                <c:pt idx="45299">
                  <c:v>43875.15625</c:v>
                </c:pt>
                <c:pt idx="45300">
                  <c:v>43875.177083333401</c:v>
                </c:pt>
                <c:pt idx="45301">
                  <c:v>43875.197916666599</c:v>
                </c:pt>
                <c:pt idx="45302">
                  <c:v>43875.21875</c:v>
                </c:pt>
                <c:pt idx="45303">
                  <c:v>43875.239583333401</c:v>
                </c:pt>
                <c:pt idx="45304">
                  <c:v>43875.260416666599</c:v>
                </c:pt>
                <c:pt idx="45305">
                  <c:v>43875.28125</c:v>
                </c:pt>
                <c:pt idx="45306">
                  <c:v>43875.302083333401</c:v>
                </c:pt>
                <c:pt idx="45307">
                  <c:v>43875.322916666599</c:v>
                </c:pt>
                <c:pt idx="45308">
                  <c:v>43875.34375</c:v>
                </c:pt>
                <c:pt idx="45309">
                  <c:v>43875.364583333401</c:v>
                </c:pt>
                <c:pt idx="45310">
                  <c:v>43875.385416666599</c:v>
                </c:pt>
                <c:pt idx="45311">
                  <c:v>43875.40625</c:v>
                </c:pt>
                <c:pt idx="45312">
                  <c:v>43875.427083333401</c:v>
                </c:pt>
                <c:pt idx="45313">
                  <c:v>43875.447916666599</c:v>
                </c:pt>
                <c:pt idx="45314">
                  <c:v>43875.46875</c:v>
                </c:pt>
                <c:pt idx="45315">
                  <c:v>43875.489583333401</c:v>
                </c:pt>
                <c:pt idx="45316">
                  <c:v>43875.510416666599</c:v>
                </c:pt>
                <c:pt idx="45317">
                  <c:v>43875.53125</c:v>
                </c:pt>
                <c:pt idx="45318">
                  <c:v>43875.552083333401</c:v>
                </c:pt>
                <c:pt idx="45319">
                  <c:v>43875.572916666599</c:v>
                </c:pt>
                <c:pt idx="45320">
                  <c:v>43875.59375</c:v>
                </c:pt>
                <c:pt idx="45321">
                  <c:v>43875.614583333401</c:v>
                </c:pt>
                <c:pt idx="45322">
                  <c:v>43875.635416666599</c:v>
                </c:pt>
                <c:pt idx="45323">
                  <c:v>43875.65625</c:v>
                </c:pt>
                <c:pt idx="45324">
                  <c:v>43875.677083333401</c:v>
                </c:pt>
                <c:pt idx="45325">
                  <c:v>43875.697916666599</c:v>
                </c:pt>
                <c:pt idx="45326">
                  <c:v>43875.71875</c:v>
                </c:pt>
                <c:pt idx="45327">
                  <c:v>43875.739583333401</c:v>
                </c:pt>
                <c:pt idx="45328">
                  <c:v>43875.760416666599</c:v>
                </c:pt>
                <c:pt idx="45329">
                  <c:v>43875.78125</c:v>
                </c:pt>
                <c:pt idx="45330">
                  <c:v>43875.802083333401</c:v>
                </c:pt>
                <c:pt idx="45331">
                  <c:v>43875.822916666599</c:v>
                </c:pt>
                <c:pt idx="45332">
                  <c:v>43875.84375</c:v>
                </c:pt>
                <c:pt idx="45333">
                  <c:v>43875.864583333401</c:v>
                </c:pt>
                <c:pt idx="45334">
                  <c:v>43875.885416666599</c:v>
                </c:pt>
                <c:pt idx="45335">
                  <c:v>43875.90625</c:v>
                </c:pt>
                <c:pt idx="45336">
                  <c:v>43875.927083333401</c:v>
                </c:pt>
                <c:pt idx="45337">
                  <c:v>43875.947916666599</c:v>
                </c:pt>
                <c:pt idx="45338">
                  <c:v>43875.96875</c:v>
                </c:pt>
                <c:pt idx="45339">
                  <c:v>43875.989583333401</c:v>
                </c:pt>
                <c:pt idx="45340">
                  <c:v>43876.010416666599</c:v>
                </c:pt>
                <c:pt idx="45341">
                  <c:v>43876.03125</c:v>
                </c:pt>
                <c:pt idx="45342">
                  <c:v>43876.052083333401</c:v>
                </c:pt>
                <c:pt idx="45343">
                  <c:v>43876.072916666599</c:v>
                </c:pt>
                <c:pt idx="45344">
                  <c:v>43876.09375</c:v>
                </c:pt>
                <c:pt idx="45345">
                  <c:v>43876.114583333401</c:v>
                </c:pt>
                <c:pt idx="45346">
                  <c:v>43876.135416666599</c:v>
                </c:pt>
                <c:pt idx="45347">
                  <c:v>43876.15625</c:v>
                </c:pt>
                <c:pt idx="45348">
                  <c:v>43876.177083333401</c:v>
                </c:pt>
                <c:pt idx="45349">
                  <c:v>43876.197916666599</c:v>
                </c:pt>
                <c:pt idx="45350">
                  <c:v>43876.21875</c:v>
                </c:pt>
                <c:pt idx="45351">
                  <c:v>43876.239583333401</c:v>
                </c:pt>
                <c:pt idx="45352">
                  <c:v>43876.260416666599</c:v>
                </c:pt>
                <c:pt idx="45353">
                  <c:v>43876.28125</c:v>
                </c:pt>
                <c:pt idx="45354">
                  <c:v>43876.302083333401</c:v>
                </c:pt>
                <c:pt idx="45355">
                  <c:v>43876.322916666599</c:v>
                </c:pt>
                <c:pt idx="45356">
                  <c:v>43876.34375</c:v>
                </c:pt>
                <c:pt idx="45357">
                  <c:v>43876.364583333401</c:v>
                </c:pt>
                <c:pt idx="45358">
                  <c:v>43876.385416666599</c:v>
                </c:pt>
                <c:pt idx="45359">
                  <c:v>43876.40625</c:v>
                </c:pt>
                <c:pt idx="45360">
                  <c:v>43876.427083333401</c:v>
                </c:pt>
                <c:pt idx="45361">
                  <c:v>43876.447916666599</c:v>
                </c:pt>
                <c:pt idx="45362">
                  <c:v>43876.46875</c:v>
                </c:pt>
                <c:pt idx="45363">
                  <c:v>43876.489583333401</c:v>
                </c:pt>
                <c:pt idx="45364">
                  <c:v>43876.510416666599</c:v>
                </c:pt>
                <c:pt idx="45365">
                  <c:v>43876.53125</c:v>
                </c:pt>
                <c:pt idx="45366">
                  <c:v>43876.552083333401</c:v>
                </c:pt>
                <c:pt idx="45367">
                  <c:v>43876.572916666599</c:v>
                </c:pt>
                <c:pt idx="45368">
                  <c:v>43876.59375</c:v>
                </c:pt>
                <c:pt idx="45369">
                  <c:v>43876.614583333401</c:v>
                </c:pt>
                <c:pt idx="45370">
                  <c:v>43876.635416666599</c:v>
                </c:pt>
                <c:pt idx="45371">
                  <c:v>43876.65625</c:v>
                </c:pt>
                <c:pt idx="45372">
                  <c:v>43876.677083333401</c:v>
                </c:pt>
                <c:pt idx="45373">
                  <c:v>43876.697916666599</c:v>
                </c:pt>
                <c:pt idx="45374">
                  <c:v>43876.71875</c:v>
                </c:pt>
                <c:pt idx="45375">
                  <c:v>43876.739583333401</c:v>
                </c:pt>
                <c:pt idx="45376">
                  <c:v>43876.760416666599</c:v>
                </c:pt>
                <c:pt idx="45377">
                  <c:v>43876.78125</c:v>
                </c:pt>
                <c:pt idx="45378">
                  <c:v>43876.802083333401</c:v>
                </c:pt>
                <c:pt idx="45379">
                  <c:v>43876.822916666599</c:v>
                </c:pt>
                <c:pt idx="45380">
                  <c:v>43876.84375</c:v>
                </c:pt>
                <c:pt idx="45381">
                  <c:v>43876.864583333401</c:v>
                </c:pt>
                <c:pt idx="45382">
                  <c:v>43876.885416666599</c:v>
                </c:pt>
                <c:pt idx="45383">
                  <c:v>43876.90625</c:v>
                </c:pt>
                <c:pt idx="45384">
                  <c:v>43876.927083333401</c:v>
                </c:pt>
                <c:pt idx="45385">
                  <c:v>43876.947916666599</c:v>
                </c:pt>
                <c:pt idx="45386">
                  <c:v>43876.96875</c:v>
                </c:pt>
                <c:pt idx="45387">
                  <c:v>43876.989583333401</c:v>
                </c:pt>
                <c:pt idx="45388">
                  <c:v>43877.010416666599</c:v>
                </c:pt>
                <c:pt idx="45389">
                  <c:v>43877.03125</c:v>
                </c:pt>
                <c:pt idx="45390">
                  <c:v>43877.052083333401</c:v>
                </c:pt>
                <c:pt idx="45391">
                  <c:v>43877.072916666599</c:v>
                </c:pt>
                <c:pt idx="45392">
                  <c:v>43877.09375</c:v>
                </c:pt>
                <c:pt idx="45393">
                  <c:v>43877.114583333401</c:v>
                </c:pt>
                <c:pt idx="45394">
                  <c:v>43877.135416666599</c:v>
                </c:pt>
                <c:pt idx="45395">
                  <c:v>43877.15625</c:v>
                </c:pt>
                <c:pt idx="45396">
                  <c:v>43877.177083333401</c:v>
                </c:pt>
                <c:pt idx="45397">
                  <c:v>43877.197916666599</c:v>
                </c:pt>
                <c:pt idx="45398">
                  <c:v>43877.21875</c:v>
                </c:pt>
                <c:pt idx="45399">
                  <c:v>43877.239583333401</c:v>
                </c:pt>
                <c:pt idx="45400">
                  <c:v>43877.260416666599</c:v>
                </c:pt>
                <c:pt idx="45401">
                  <c:v>43877.28125</c:v>
                </c:pt>
                <c:pt idx="45402">
                  <c:v>43877.302083333401</c:v>
                </c:pt>
                <c:pt idx="45403">
                  <c:v>43877.322916666599</c:v>
                </c:pt>
                <c:pt idx="45404">
                  <c:v>43877.34375</c:v>
                </c:pt>
                <c:pt idx="45405">
                  <c:v>43877.364583333401</c:v>
                </c:pt>
                <c:pt idx="45406">
                  <c:v>43877.385416666599</c:v>
                </c:pt>
                <c:pt idx="45407">
                  <c:v>43877.40625</c:v>
                </c:pt>
                <c:pt idx="45408">
                  <c:v>43877.427083333401</c:v>
                </c:pt>
                <c:pt idx="45409">
                  <c:v>43877.447916666599</c:v>
                </c:pt>
                <c:pt idx="45410">
                  <c:v>43877.46875</c:v>
                </c:pt>
                <c:pt idx="45411">
                  <c:v>43877.489583333401</c:v>
                </c:pt>
                <c:pt idx="45412">
                  <c:v>43877.510416666599</c:v>
                </c:pt>
                <c:pt idx="45413">
                  <c:v>43877.53125</c:v>
                </c:pt>
                <c:pt idx="45414">
                  <c:v>43877.552083333401</c:v>
                </c:pt>
                <c:pt idx="45415">
                  <c:v>43877.572916666599</c:v>
                </c:pt>
                <c:pt idx="45416">
                  <c:v>43877.59375</c:v>
                </c:pt>
                <c:pt idx="45417">
                  <c:v>43877.614583333401</c:v>
                </c:pt>
                <c:pt idx="45418">
                  <c:v>43877.635416666599</c:v>
                </c:pt>
                <c:pt idx="45419">
                  <c:v>43877.65625</c:v>
                </c:pt>
                <c:pt idx="45420">
                  <c:v>43877.677083333401</c:v>
                </c:pt>
                <c:pt idx="45421">
                  <c:v>43877.697916666599</c:v>
                </c:pt>
                <c:pt idx="45422">
                  <c:v>43877.71875</c:v>
                </c:pt>
                <c:pt idx="45423">
                  <c:v>43877.739583333401</c:v>
                </c:pt>
                <c:pt idx="45424">
                  <c:v>43877.760416666599</c:v>
                </c:pt>
                <c:pt idx="45425">
                  <c:v>43877.78125</c:v>
                </c:pt>
                <c:pt idx="45426">
                  <c:v>43877.802083333401</c:v>
                </c:pt>
                <c:pt idx="45427">
                  <c:v>43877.822916666599</c:v>
                </c:pt>
                <c:pt idx="45428">
                  <c:v>43877.84375</c:v>
                </c:pt>
                <c:pt idx="45429">
                  <c:v>43877.864583333401</c:v>
                </c:pt>
                <c:pt idx="45430">
                  <c:v>43877.885416666599</c:v>
                </c:pt>
                <c:pt idx="45431">
                  <c:v>43877.90625</c:v>
                </c:pt>
                <c:pt idx="45432">
                  <c:v>43877.927083333401</c:v>
                </c:pt>
                <c:pt idx="45433">
                  <c:v>43877.947916666599</c:v>
                </c:pt>
                <c:pt idx="45434">
                  <c:v>43877.96875</c:v>
                </c:pt>
                <c:pt idx="45435">
                  <c:v>43877.989583333401</c:v>
                </c:pt>
                <c:pt idx="45436">
                  <c:v>43878.010416666599</c:v>
                </c:pt>
                <c:pt idx="45437">
                  <c:v>43878.03125</c:v>
                </c:pt>
                <c:pt idx="45438">
                  <c:v>43878.052083333401</c:v>
                </c:pt>
                <c:pt idx="45439">
                  <c:v>43878.072916666599</c:v>
                </c:pt>
                <c:pt idx="45440">
                  <c:v>43878.09375</c:v>
                </c:pt>
                <c:pt idx="45441">
                  <c:v>43878.114583333401</c:v>
                </c:pt>
                <c:pt idx="45442">
                  <c:v>43878.135416666599</c:v>
                </c:pt>
                <c:pt idx="45443">
                  <c:v>43878.15625</c:v>
                </c:pt>
                <c:pt idx="45444">
                  <c:v>43878.177083333401</c:v>
                </c:pt>
                <c:pt idx="45445">
                  <c:v>43878.197916666599</c:v>
                </c:pt>
                <c:pt idx="45446">
                  <c:v>43878.21875</c:v>
                </c:pt>
                <c:pt idx="45447">
                  <c:v>43878.239583333401</c:v>
                </c:pt>
                <c:pt idx="45448">
                  <c:v>43878.260416666599</c:v>
                </c:pt>
                <c:pt idx="45449">
                  <c:v>43878.28125</c:v>
                </c:pt>
                <c:pt idx="45450">
                  <c:v>43878.302083333401</c:v>
                </c:pt>
                <c:pt idx="45451">
                  <c:v>43878.322916666599</c:v>
                </c:pt>
                <c:pt idx="45452">
                  <c:v>43878.34375</c:v>
                </c:pt>
                <c:pt idx="45453">
                  <c:v>43878.364583333401</c:v>
                </c:pt>
                <c:pt idx="45454">
                  <c:v>43878.385416666599</c:v>
                </c:pt>
                <c:pt idx="45455">
                  <c:v>43878.40625</c:v>
                </c:pt>
                <c:pt idx="45456">
                  <c:v>43878.427083333401</c:v>
                </c:pt>
                <c:pt idx="45457">
                  <c:v>43878.447916666599</c:v>
                </c:pt>
                <c:pt idx="45458">
                  <c:v>43878.46875</c:v>
                </c:pt>
                <c:pt idx="45459">
                  <c:v>43878.489583333401</c:v>
                </c:pt>
                <c:pt idx="45460">
                  <c:v>43878.510416666599</c:v>
                </c:pt>
                <c:pt idx="45461">
                  <c:v>43878.53125</c:v>
                </c:pt>
                <c:pt idx="45462">
                  <c:v>43878.552083333401</c:v>
                </c:pt>
                <c:pt idx="45463">
                  <c:v>43878.572916666599</c:v>
                </c:pt>
                <c:pt idx="45464">
                  <c:v>43878.59375</c:v>
                </c:pt>
                <c:pt idx="45465">
                  <c:v>43878.614583333401</c:v>
                </c:pt>
                <c:pt idx="45466">
                  <c:v>43878.635416666599</c:v>
                </c:pt>
                <c:pt idx="45467">
                  <c:v>43878.65625</c:v>
                </c:pt>
                <c:pt idx="45468">
                  <c:v>43878.677083333401</c:v>
                </c:pt>
                <c:pt idx="45469">
                  <c:v>43878.697916666599</c:v>
                </c:pt>
                <c:pt idx="45470">
                  <c:v>43878.71875</c:v>
                </c:pt>
                <c:pt idx="45471">
                  <c:v>43878.739583333401</c:v>
                </c:pt>
                <c:pt idx="45472">
                  <c:v>43878.760416666599</c:v>
                </c:pt>
                <c:pt idx="45473">
                  <c:v>43878.78125</c:v>
                </c:pt>
                <c:pt idx="45474">
                  <c:v>43878.802083333401</c:v>
                </c:pt>
                <c:pt idx="45475">
                  <c:v>43878.822916666599</c:v>
                </c:pt>
                <c:pt idx="45476">
                  <c:v>43878.84375</c:v>
                </c:pt>
                <c:pt idx="45477">
                  <c:v>43878.864583333401</c:v>
                </c:pt>
                <c:pt idx="45478">
                  <c:v>43878.885416666599</c:v>
                </c:pt>
                <c:pt idx="45479">
                  <c:v>43878.90625</c:v>
                </c:pt>
                <c:pt idx="45480">
                  <c:v>43878.927083333401</c:v>
                </c:pt>
                <c:pt idx="45481">
                  <c:v>43878.947916666599</c:v>
                </c:pt>
                <c:pt idx="45482">
                  <c:v>43878.96875</c:v>
                </c:pt>
                <c:pt idx="45483">
                  <c:v>43878.989583333401</c:v>
                </c:pt>
                <c:pt idx="45484">
                  <c:v>43879.010416666599</c:v>
                </c:pt>
                <c:pt idx="45485">
                  <c:v>43879.03125</c:v>
                </c:pt>
                <c:pt idx="45486">
                  <c:v>43879.052083333401</c:v>
                </c:pt>
                <c:pt idx="45487">
                  <c:v>43879.072916666599</c:v>
                </c:pt>
                <c:pt idx="45488">
                  <c:v>43879.09375</c:v>
                </c:pt>
                <c:pt idx="45489">
                  <c:v>43879.114583333401</c:v>
                </c:pt>
                <c:pt idx="45490">
                  <c:v>43879.135416666599</c:v>
                </c:pt>
                <c:pt idx="45491">
                  <c:v>43879.15625</c:v>
                </c:pt>
                <c:pt idx="45492">
                  <c:v>43879.177083333401</c:v>
                </c:pt>
                <c:pt idx="45493">
                  <c:v>43879.197916666599</c:v>
                </c:pt>
                <c:pt idx="45494">
                  <c:v>43879.21875</c:v>
                </c:pt>
                <c:pt idx="45495">
                  <c:v>43879.239583333401</c:v>
                </c:pt>
                <c:pt idx="45496">
                  <c:v>43879.260416666599</c:v>
                </c:pt>
                <c:pt idx="45497">
                  <c:v>43879.28125</c:v>
                </c:pt>
                <c:pt idx="45498">
                  <c:v>43879.302083333401</c:v>
                </c:pt>
                <c:pt idx="45499">
                  <c:v>43879.322916666599</c:v>
                </c:pt>
                <c:pt idx="45500">
                  <c:v>43879.34375</c:v>
                </c:pt>
                <c:pt idx="45501">
                  <c:v>43879.364583333401</c:v>
                </c:pt>
                <c:pt idx="45502">
                  <c:v>43879.385416666599</c:v>
                </c:pt>
                <c:pt idx="45503">
                  <c:v>43879.40625</c:v>
                </c:pt>
                <c:pt idx="45504">
                  <c:v>43879.427083333401</c:v>
                </c:pt>
                <c:pt idx="45505">
                  <c:v>43879.447916666599</c:v>
                </c:pt>
                <c:pt idx="45506">
                  <c:v>43879.46875</c:v>
                </c:pt>
                <c:pt idx="45507">
                  <c:v>43879.489583333401</c:v>
                </c:pt>
                <c:pt idx="45508">
                  <c:v>43879.510416666599</c:v>
                </c:pt>
                <c:pt idx="45509">
                  <c:v>43879.53125</c:v>
                </c:pt>
                <c:pt idx="45510">
                  <c:v>43879.552083333401</c:v>
                </c:pt>
                <c:pt idx="45511">
                  <c:v>43879.572916666599</c:v>
                </c:pt>
                <c:pt idx="45512">
                  <c:v>43879.59375</c:v>
                </c:pt>
                <c:pt idx="45513">
                  <c:v>43879.614583333401</c:v>
                </c:pt>
                <c:pt idx="45514">
                  <c:v>43879.635416666599</c:v>
                </c:pt>
                <c:pt idx="45515">
                  <c:v>43879.65625</c:v>
                </c:pt>
                <c:pt idx="45516">
                  <c:v>43879.677083333401</c:v>
                </c:pt>
                <c:pt idx="45517">
                  <c:v>43879.697916666599</c:v>
                </c:pt>
                <c:pt idx="45518">
                  <c:v>43879.71875</c:v>
                </c:pt>
                <c:pt idx="45519">
                  <c:v>43879.739583333401</c:v>
                </c:pt>
                <c:pt idx="45520">
                  <c:v>43879.760416666599</c:v>
                </c:pt>
                <c:pt idx="45521">
                  <c:v>43879.78125</c:v>
                </c:pt>
                <c:pt idx="45522">
                  <c:v>43879.802083333401</c:v>
                </c:pt>
                <c:pt idx="45523">
                  <c:v>43879.822916666599</c:v>
                </c:pt>
                <c:pt idx="45524">
                  <c:v>43879.84375</c:v>
                </c:pt>
                <c:pt idx="45525">
                  <c:v>43879.864583333401</c:v>
                </c:pt>
                <c:pt idx="45526">
                  <c:v>43879.885416666599</c:v>
                </c:pt>
                <c:pt idx="45527">
                  <c:v>43879.90625</c:v>
                </c:pt>
                <c:pt idx="45528">
                  <c:v>43879.927083333401</c:v>
                </c:pt>
                <c:pt idx="45529">
                  <c:v>43879.947916666599</c:v>
                </c:pt>
                <c:pt idx="45530">
                  <c:v>43879.96875</c:v>
                </c:pt>
                <c:pt idx="45531">
                  <c:v>43879.989583333401</c:v>
                </c:pt>
                <c:pt idx="45532">
                  <c:v>43880.010416666599</c:v>
                </c:pt>
                <c:pt idx="45533">
                  <c:v>43880.03125</c:v>
                </c:pt>
                <c:pt idx="45534">
                  <c:v>43880.052083333401</c:v>
                </c:pt>
                <c:pt idx="45535">
                  <c:v>43880.072916666599</c:v>
                </c:pt>
                <c:pt idx="45536">
                  <c:v>43880.09375</c:v>
                </c:pt>
                <c:pt idx="45537">
                  <c:v>43880.114583333401</c:v>
                </c:pt>
                <c:pt idx="45538">
                  <c:v>43880.135416666599</c:v>
                </c:pt>
                <c:pt idx="45539">
                  <c:v>43880.15625</c:v>
                </c:pt>
                <c:pt idx="45540">
                  <c:v>43880.177083333401</c:v>
                </c:pt>
                <c:pt idx="45541">
                  <c:v>43880.197916666599</c:v>
                </c:pt>
                <c:pt idx="45542">
                  <c:v>43880.21875</c:v>
                </c:pt>
                <c:pt idx="45543">
                  <c:v>43880.239583333401</c:v>
                </c:pt>
                <c:pt idx="45544">
                  <c:v>43880.260416666599</c:v>
                </c:pt>
                <c:pt idx="45545">
                  <c:v>43880.28125</c:v>
                </c:pt>
                <c:pt idx="45546">
                  <c:v>43880.302083333401</c:v>
                </c:pt>
                <c:pt idx="45547">
                  <c:v>43880.322916666599</c:v>
                </c:pt>
                <c:pt idx="45548">
                  <c:v>43880.34375</c:v>
                </c:pt>
                <c:pt idx="45549">
                  <c:v>43880.364583333401</c:v>
                </c:pt>
                <c:pt idx="45550">
                  <c:v>43880.385416666599</c:v>
                </c:pt>
                <c:pt idx="45551">
                  <c:v>43880.40625</c:v>
                </c:pt>
                <c:pt idx="45552">
                  <c:v>43880.427083333401</c:v>
                </c:pt>
                <c:pt idx="45553">
                  <c:v>43880.447916666599</c:v>
                </c:pt>
                <c:pt idx="45554">
                  <c:v>43880.46875</c:v>
                </c:pt>
                <c:pt idx="45555">
                  <c:v>43880.489583333401</c:v>
                </c:pt>
                <c:pt idx="45556">
                  <c:v>43880.510416666599</c:v>
                </c:pt>
                <c:pt idx="45557">
                  <c:v>43880.53125</c:v>
                </c:pt>
                <c:pt idx="45558">
                  <c:v>43880.552083333401</c:v>
                </c:pt>
                <c:pt idx="45559">
                  <c:v>43880.572916666599</c:v>
                </c:pt>
                <c:pt idx="45560">
                  <c:v>43880.59375</c:v>
                </c:pt>
                <c:pt idx="45561">
                  <c:v>43880.614583333401</c:v>
                </c:pt>
                <c:pt idx="45562">
                  <c:v>43880.635416666599</c:v>
                </c:pt>
                <c:pt idx="45563">
                  <c:v>43880.65625</c:v>
                </c:pt>
                <c:pt idx="45564">
                  <c:v>43880.677083333401</c:v>
                </c:pt>
                <c:pt idx="45565">
                  <c:v>43880.697916666599</c:v>
                </c:pt>
                <c:pt idx="45566">
                  <c:v>43880.71875</c:v>
                </c:pt>
                <c:pt idx="45567">
                  <c:v>43880.739583333401</c:v>
                </c:pt>
                <c:pt idx="45568">
                  <c:v>43880.760416666599</c:v>
                </c:pt>
                <c:pt idx="45569">
                  <c:v>43880.78125</c:v>
                </c:pt>
                <c:pt idx="45570">
                  <c:v>43880.802083333401</c:v>
                </c:pt>
                <c:pt idx="45571">
                  <c:v>43880.822916666599</c:v>
                </c:pt>
                <c:pt idx="45572">
                  <c:v>43880.84375</c:v>
                </c:pt>
                <c:pt idx="45573">
                  <c:v>43880.864583333401</c:v>
                </c:pt>
                <c:pt idx="45574">
                  <c:v>43880.885416666599</c:v>
                </c:pt>
                <c:pt idx="45575">
                  <c:v>43880.90625</c:v>
                </c:pt>
                <c:pt idx="45576">
                  <c:v>43880.927083333401</c:v>
                </c:pt>
                <c:pt idx="45577">
                  <c:v>43880.947916666599</c:v>
                </c:pt>
                <c:pt idx="45578">
                  <c:v>43880.96875</c:v>
                </c:pt>
                <c:pt idx="45579">
                  <c:v>43880.989583333401</c:v>
                </c:pt>
                <c:pt idx="45580">
                  <c:v>43881.010416666599</c:v>
                </c:pt>
                <c:pt idx="45581">
                  <c:v>43881.03125</c:v>
                </c:pt>
                <c:pt idx="45582">
                  <c:v>43881.052083333401</c:v>
                </c:pt>
                <c:pt idx="45583">
                  <c:v>43881.072916666599</c:v>
                </c:pt>
                <c:pt idx="45584">
                  <c:v>43881.09375</c:v>
                </c:pt>
                <c:pt idx="45585">
                  <c:v>43881.114583333401</c:v>
                </c:pt>
                <c:pt idx="45586">
                  <c:v>43881.135416666599</c:v>
                </c:pt>
                <c:pt idx="45587">
                  <c:v>43881.15625</c:v>
                </c:pt>
                <c:pt idx="45588">
                  <c:v>43881.177083333401</c:v>
                </c:pt>
                <c:pt idx="45589">
                  <c:v>43881.197916666599</c:v>
                </c:pt>
                <c:pt idx="45590">
                  <c:v>43881.21875</c:v>
                </c:pt>
                <c:pt idx="45591">
                  <c:v>43881.239583333401</c:v>
                </c:pt>
                <c:pt idx="45592">
                  <c:v>43881.260416666599</c:v>
                </c:pt>
                <c:pt idx="45593">
                  <c:v>43881.28125</c:v>
                </c:pt>
                <c:pt idx="45594">
                  <c:v>43881.302083333401</c:v>
                </c:pt>
                <c:pt idx="45595">
                  <c:v>43881.322916666599</c:v>
                </c:pt>
                <c:pt idx="45596">
                  <c:v>43881.34375</c:v>
                </c:pt>
                <c:pt idx="45597">
                  <c:v>43881.364583333401</c:v>
                </c:pt>
                <c:pt idx="45598">
                  <c:v>43881.385416666599</c:v>
                </c:pt>
                <c:pt idx="45599">
                  <c:v>43881.40625</c:v>
                </c:pt>
                <c:pt idx="45600">
                  <c:v>43881.427083333401</c:v>
                </c:pt>
                <c:pt idx="45601">
                  <c:v>43881.447916666599</c:v>
                </c:pt>
                <c:pt idx="45602">
                  <c:v>43881.46875</c:v>
                </c:pt>
                <c:pt idx="45603">
                  <c:v>43881.489583333401</c:v>
                </c:pt>
                <c:pt idx="45604">
                  <c:v>43881.510416666599</c:v>
                </c:pt>
                <c:pt idx="45605">
                  <c:v>43881.53125</c:v>
                </c:pt>
                <c:pt idx="45606">
                  <c:v>43881.552083333401</c:v>
                </c:pt>
                <c:pt idx="45607">
                  <c:v>43881.572916666599</c:v>
                </c:pt>
                <c:pt idx="45608">
                  <c:v>43881.59375</c:v>
                </c:pt>
                <c:pt idx="45609">
                  <c:v>43881.614583333401</c:v>
                </c:pt>
                <c:pt idx="45610">
                  <c:v>43881.635416666599</c:v>
                </c:pt>
                <c:pt idx="45611">
                  <c:v>43881.65625</c:v>
                </c:pt>
                <c:pt idx="45612">
                  <c:v>43881.677083333401</c:v>
                </c:pt>
                <c:pt idx="45613">
                  <c:v>43881.697916666599</c:v>
                </c:pt>
                <c:pt idx="45614">
                  <c:v>43881.71875</c:v>
                </c:pt>
                <c:pt idx="45615">
                  <c:v>43881.739583333401</c:v>
                </c:pt>
                <c:pt idx="45616">
                  <c:v>43881.760416666599</c:v>
                </c:pt>
                <c:pt idx="45617">
                  <c:v>43881.78125</c:v>
                </c:pt>
                <c:pt idx="45618">
                  <c:v>43881.802083333401</c:v>
                </c:pt>
                <c:pt idx="45619">
                  <c:v>43881.822916666599</c:v>
                </c:pt>
                <c:pt idx="45620">
                  <c:v>43881.84375</c:v>
                </c:pt>
                <c:pt idx="45621">
                  <c:v>43881.864583333401</c:v>
                </c:pt>
                <c:pt idx="45622">
                  <c:v>43881.885416666599</c:v>
                </c:pt>
                <c:pt idx="45623">
                  <c:v>43881.90625</c:v>
                </c:pt>
                <c:pt idx="45624">
                  <c:v>43881.927083333401</c:v>
                </c:pt>
                <c:pt idx="45625">
                  <c:v>43881.947916666599</c:v>
                </c:pt>
                <c:pt idx="45626">
                  <c:v>43881.96875</c:v>
                </c:pt>
                <c:pt idx="45627">
                  <c:v>43881.989583333401</c:v>
                </c:pt>
                <c:pt idx="45628">
                  <c:v>43882.010416666599</c:v>
                </c:pt>
                <c:pt idx="45629">
                  <c:v>43882.03125</c:v>
                </c:pt>
                <c:pt idx="45630">
                  <c:v>43882.052083333401</c:v>
                </c:pt>
                <c:pt idx="45631">
                  <c:v>43882.072916666599</c:v>
                </c:pt>
                <c:pt idx="45632">
                  <c:v>43882.09375</c:v>
                </c:pt>
                <c:pt idx="45633">
                  <c:v>43882.114583333401</c:v>
                </c:pt>
                <c:pt idx="45634">
                  <c:v>43882.135416666599</c:v>
                </c:pt>
                <c:pt idx="45635">
                  <c:v>43882.15625</c:v>
                </c:pt>
                <c:pt idx="45636">
                  <c:v>43882.177083333401</c:v>
                </c:pt>
                <c:pt idx="45637">
                  <c:v>43882.197916666599</c:v>
                </c:pt>
                <c:pt idx="45638">
                  <c:v>43882.21875</c:v>
                </c:pt>
                <c:pt idx="45639">
                  <c:v>43882.239583333401</c:v>
                </c:pt>
                <c:pt idx="45640">
                  <c:v>43882.260416666599</c:v>
                </c:pt>
                <c:pt idx="45641">
                  <c:v>43882.28125</c:v>
                </c:pt>
                <c:pt idx="45642">
                  <c:v>43882.302083333401</c:v>
                </c:pt>
                <c:pt idx="45643">
                  <c:v>43882.322916666599</c:v>
                </c:pt>
                <c:pt idx="45644">
                  <c:v>43882.34375</c:v>
                </c:pt>
                <c:pt idx="45645">
                  <c:v>43882.364583333401</c:v>
                </c:pt>
                <c:pt idx="45646">
                  <c:v>43882.385416666599</c:v>
                </c:pt>
                <c:pt idx="45647">
                  <c:v>43882.40625</c:v>
                </c:pt>
                <c:pt idx="45648">
                  <c:v>43882.427083333401</c:v>
                </c:pt>
                <c:pt idx="45649">
                  <c:v>43882.447916666599</c:v>
                </c:pt>
                <c:pt idx="45650">
                  <c:v>43882.46875</c:v>
                </c:pt>
                <c:pt idx="45651">
                  <c:v>43882.489583333401</c:v>
                </c:pt>
                <c:pt idx="45652">
                  <c:v>43882.510416666599</c:v>
                </c:pt>
                <c:pt idx="45653">
                  <c:v>43882.53125</c:v>
                </c:pt>
                <c:pt idx="45654">
                  <c:v>43882.552083333401</c:v>
                </c:pt>
                <c:pt idx="45655">
                  <c:v>43882.572916666599</c:v>
                </c:pt>
                <c:pt idx="45656">
                  <c:v>43882.59375</c:v>
                </c:pt>
                <c:pt idx="45657">
                  <c:v>43882.614583333401</c:v>
                </c:pt>
                <c:pt idx="45658">
                  <c:v>43882.635416666599</c:v>
                </c:pt>
                <c:pt idx="45659">
                  <c:v>43882.65625</c:v>
                </c:pt>
                <c:pt idx="45660">
                  <c:v>43882.677083333401</c:v>
                </c:pt>
                <c:pt idx="45661">
                  <c:v>43882.697916666599</c:v>
                </c:pt>
                <c:pt idx="45662">
                  <c:v>43882.71875</c:v>
                </c:pt>
                <c:pt idx="45663">
                  <c:v>43882.739583333401</c:v>
                </c:pt>
                <c:pt idx="45664">
                  <c:v>43882.760416666599</c:v>
                </c:pt>
                <c:pt idx="45665">
                  <c:v>43882.78125</c:v>
                </c:pt>
                <c:pt idx="45666">
                  <c:v>43882.802083333401</c:v>
                </c:pt>
                <c:pt idx="45667">
                  <c:v>43882.822916666599</c:v>
                </c:pt>
                <c:pt idx="45668">
                  <c:v>43882.84375</c:v>
                </c:pt>
                <c:pt idx="45669">
                  <c:v>43882.864583333401</c:v>
                </c:pt>
                <c:pt idx="45670">
                  <c:v>43882.885416666599</c:v>
                </c:pt>
                <c:pt idx="45671">
                  <c:v>43882.90625</c:v>
                </c:pt>
                <c:pt idx="45672">
                  <c:v>43882.927083333401</c:v>
                </c:pt>
                <c:pt idx="45673">
                  <c:v>43882.947916666599</c:v>
                </c:pt>
                <c:pt idx="45674">
                  <c:v>43882.96875</c:v>
                </c:pt>
                <c:pt idx="45675">
                  <c:v>43882.989583333401</c:v>
                </c:pt>
                <c:pt idx="45676">
                  <c:v>43883.010416666599</c:v>
                </c:pt>
                <c:pt idx="45677">
                  <c:v>43883.03125</c:v>
                </c:pt>
                <c:pt idx="45678">
                  <c:v>43883.052083333401</c:v>
                </c:pt>
                <c:pt idx="45679">
                  <c:v>43883.072916666599</c:v>
                </c:pt>
                <c:pt idx="45680">
                  <c:v>43883.09375</c:v>
                </c:pt>
                <c:pt idx="45681">
                  <c:v>43883.114583333401</c:v>
                </c:pt>
                <c:pt idx="45682">
                  <c:v>43883.135416666599</c:v>
                </c:pt>
                <c:pt idx="45683">
                  <c:v>43883.15625</c:v>
                </c:pt>
                <c:pt idx="45684">
                  <c:v>43883.177083333401</c:v>
                </c:pt>
                <c:pt idx="45685">
                  <c:v>43883.197916666599</c:v>
                </c:pt>
                <c:pt idx="45686">
                  <c:v>43883.21875</c:v>
                </c:pt>
                <c:pt idx="45687">
                  <c:v>43883.239583333401</c:v>
                </c:pt>
                <c:pt idx="45688">
                  <c:v>43883.260416666599</c:v>
                </c:pt>
                <c:pt idx="45689">
                  <c:v>43883.28125</c:v>
                </c:pt>
                <c:pt idx="45690">
                  <c:v>43883.302083333401</c:v>
                </c:pt>
                <c:pt idx="45691">
                  <c:v>43883.322916666599</c:v>
                </c:pt>
                <c:pt idx="45692">
                  <c:v>43883.34375</c:v>
                </c:pt>
                <c:pt idx="45693">
                  <c:v>43883.364583333401</c:v>
                </c:pt>
                <c:pt idx="45694">
                  <c:v>43883.385416666599</c:v>
                </c:pt>
                <c:pt idx="45695">
                  <c:v>43883.40625</c:v>
                </c:pt>
                <c:pt idx="45696">
                  <c:v>43883.427083333401</c:v>
                </c:pt>
                <c:pt idx="45697">
                  <c:v>43883.447916666599</c:v>
                </c:pt>
                <c:pt idx="45698">
                  <c:v>43883.46875</c:v>
                </c:pt>
                <c:pt idx="45699">
                  <c:v>43883.489583333401</c:v>
                </c:pt>
                <c:pt idx="45700">
                  <c:v>43883.510416666599</c:v>
                </c:pt>
                <c:pt idx="45701">
                  <c:v>43883.53125</c:v>
                </c:pt>
                <c:pt idx="45702">
                  <c:v>43883.552083333401</c:v>
                </c:pt>
                <c:pt idx="45703">
                  <c:v>43883.572916666599</c:v>
                </c:pt>
                <c:pt idx="45704">
                  <c:v>43883.59375</c:v>
                </c:pt>
                <c:pt idx="45705">
                  <c:v>43883.614583333401</c:v>
                </c:pt>
                <c:pt idx="45706">
                  <c:v>43883.635416666599</c:v>
                </c:pt>
                <c:pt idx="45707">
                  <c:v>43883.65625</c:v>
                </c:pt>
                <c:pt idx="45708">
                  <c:v>43883.677083333401</c:v>
                </c:pt>
                <c:pt idx="45709">
                  <c:v>43883.697916666599</c:v>
                </c:pt>
                <c:pt idx="45710">
                  <c:v>43883.71875</c:v>
                </c:pt>
                <c:pt idx="45711">
                  <c:v>43883.739583333401</c:v>
                </c:pt>
                <c:pt idx="45712">
                  <c:v>43883.760416666599</c:v>
                </c:pt>
                <c:pt idx="45713">
                  <c:v>43883.78125</c:v>
                </c:pt>
                <c:pt idx="45714">
                  <c:v>43883.802083333401</c:v>
                </c:pt>
                <c:pt idx="45715">
                  <c:v>43883.822916666599</c:v>
                </c:pt>
                <c:pt idx="45716">
                  <c:v>43883.84375</c:v>
                </c:pt>
                <c:pt idx="45717">
                  <c:v>43883.864583333401</c:v>
                </c:pt>
                <c:pt idx="45718">
                  <c:v>43883.885416666599</c:v>
                </c:pt>
                <c:pt idx="45719">
                  <c:v>43883.90625</c:v>
                </c:pt>
                <c:pt idx="45720">
                  <c:v>43883.927083333401</c:v>
                </c:pt>
                <c:pt idx="45721">
                  <c:v>43883.947916666599</c:v>
                </c:pt>
                <c:pt idx="45722">
                  <c:v>43883.96875</c:v>
                </c:pt>
                <c:pt idx="45723">
                  <c:v>43883.989583333401</c:v>
                </c:pt>
                <c:pt idx="45724">
                  <c:v>43884.010416666599</c:v>
                </c:pt>
                <c:pt idx="45725">
                  <c:v>43884.03125</c:v>
                </c:pt>
                <c:pt idx="45726">
                  <c:v>43884.052083333401</c:v>
                </c:pt>
                <c:pt idx="45727">
                  <c:v>43884.072916666599</c:v>
                </c:pt>
                <c:pt idx="45728">
                  <c:v>43884.09375</c:v>
                </c:pt>
                <c:pt idx="45729">
                  <c:v>43884.114583333401</c:v>
                </c:pt>
                <c:pt idx="45730">
                  <c:v>43884.135416666599</c:v>
                </c:pt>
                <c:pt idx="45731">
                  <c:v>43884.15625</c:v>
                </c:pt>
                <c:pt idx="45732">
                  <c:v>43884.177083333401</c:v>
                </c:pt>
                <c:pt idx="45733">
                  <c:v>43884.197916666599</c:v>
                </c:pt>
                <c:pt idx="45734">
                  <c:v>43884.21875</c:v>
                </c:pt>
                <c:pt idx="45735">
                  <c:v>43884.239583333401</c:v>
                </c:pt>
                <c:pt idx="45736">
                  <c:v>43884.260416666599</c:v>
                </c:pt>
                <c:pt idx="45737">
                  <c:v>43884.28125</c:v>
                </c:pt>
                <c:pt idx="45738">
                  <c:v>43884.302083333401</c:v>
                </c:pt>
                <c:pt idx="45739">
                  <c:v>43884.322916666599</c:v>
                </c:pt>
                <c:pt idx="45740">
                  <c:v>43884.34375</c:v>
                </c:pt>
                <c:pt idx="45741">
                  <c:v>43884.364583333401</c:v>
                </c:pt>
                <c:pt idx="45742">
                  <c:v>43884.385416666599</c:v>
                </c:pt>
                <c:pt idx="45743">
                  <c:v>43884.40625</c:v>
                </c:pt>
                <c:pt idx="45744">
                  <c:v>43884.427083333401</c:v>
                </c:pt>
                <c:pt idx="45745">
                  <c:v>43884.447916666599</c:v>
                </c:pt>
                <c:pt idx="45746">
                  <c:v>43884.46875</c:v>
                </c:pt>
                <c:pt idx="45747">
                  <c:v>43884.489583333401</c:v>
                </c:pt>
                <c:pt idx="45748">
                  <c:v>43884.510416666599</c:v>
                </c:pt>
                <c:pt idx="45749">
                  <c:v>43884.53125</c:v>
                </c:pt>
                <c:pt idx="45750">
                  <c:v>43884.552083333401</c:v>
                </c:pt>
                <c:pt idx="45751">
                  <c:v>43884.572916666599</c:v>
                </c:pt>
                <c:pt idx="45752">
                  <c:v>43884.59375</c:v>
                </c:pt>
                <c:pt idx="45753">
                  <c:v>43884.614583333401</c:v>
                </c:pt>
                <c:pt idx="45754">
                  <c:v>43884.635416666599</c:v>
                </c:pt>
                <c:pt idx="45755">
                  <c:v>43884.65625</c:v>
                </c:pt>
                <c:pt idx="45756">
                  <c:v>43884.677083333401</c:v>
                </c:pt>
                <c:pt idx="45757">
                  <c:v>43884.697916666599</c:v>
                </c:pt>
                <c:pt idx="45758">
                  <c:v>43884.71875</c:v>
                </c:pt>
                <c:pt idx="45759">
                  <c:v>43884.739583333401</c:v>
                </c:pt>
                <c:pt idx="45760">
                  <c:v>43884.760416666599</c:v>
                </c:pt>
                <c:pt idx="45761">
                  <c:v>43884.78125</c:v>
                </c:pt>
                <c:pt idx="45762">
                  <c:v>43884.802083333401</c:v>
                </c:pt>
                <c:pt idx="45763">
                  <c:v>43884.822916666599</c:v>
                </c:pt>
                <c:pt idx="45764">
                  <c:v>43884.84375</c:v>
                </c:pt>
                <c:pt idx="45765">
                  <c:v>43884.864583333401</c:v>
                </c:pt>
                <c:pt idx="45766">
                  <c:v>43884.885416666599</c:v>
                </c:pt>
                <c:pt idx="45767">
                  <c:v>43884.90625</c:v>
                </c:pt>
                <c:pt idx="45768">
                  <c:v>43884.927083333401</c:v>
                </c:pt>
                <c:pt idx="45769">
                  <c:v>43884.947916666599</c:v>
                </c:pt>
                <c:pt idx="45770">
                  <c:v>43884.96875</c:v>
                </c:pt>
                <c:pt idx="45771">
                  <c:v>43884.989583333401</c:v>
                </c:pt>
                <c:pt idx="45772">
                  <c:v>43885.010416666599</c:v>
                </c:pt>
                <c:pt idx="45773">
                  <c:v>43885.03125</c:v>
                </c:pt>
                <c:pt idx="45774">
                  <c:v>43885.052083333401</c:v>
                </c:pt>
                <c:pt idx="45775">
                  <c:v>43885.072916666599</c:v>
                </c:pt>
                <c:pt idx="45776">
                  <c:v>43885.09375</c:v>
                </c:pt>
                <c:pt idx="45777">
                  <c:v>43885.114583333401</c:v>
                </c:pt>
                <c:pt idx="45778">
                  <c:v>43885.135416666599</c:v>
                </c:pt>
                <c:pt idx="45779">
                  <c:v>43885.15625</c:v>
                </c:pt>
                <c:pt idx="45780">
                  <c:v>43885.177083333401</c:v>
                </c:pt>
                <c:pt idx="45781">
                  <c:v>43885.197916666599</c:v>
                </c:pt>
                <c:pt idx="45782">
                  <c:v>43885.21875</c:v>
                </c:pt>
                <c:pt idx="45783">
                  <c:v>43885.239583333401</c:v>
                </c:pt>
                <c:pt idx="45784">
                  <c:v>43885.260416666599</c:v>
                </c:pt>
                <c:pt idx="45785">
                  <c:v>43885.28125</c:v>
                </c:pt>
                <c:pt idx="45786">
                  <c:v>43885.302083333401</c:v>
                </c:pt>
                <c:pt idx="45787">
                  <c:v>43885.322916666599</c:v>
                </c:pt>
                <c:pt idx="45788">
                  <c:v>43885.34375</c:v>
                </c:pt>
                <c:pt idx="45789">
                  <c:v>43885.364583333401</c:v>
                </c:pt>
                <c:pt idx="45790">
                  <c:v>43885.385416666599</c:v>
                </c:pt>
                <c:pt idx="45791">
                  <c:v>43885.40625</c:v>
                </c:pt>
                <c:pt idx="45792">
                  <c:v>43885.427083333401</c:v>
                </c:pt>
                <c:pt idx="45793">
                  <c:v>43885.447916666599</c:v>
                </c:pt>
                <c:pt idx="45794">
                  <c:v>43885.46875</c:v>
                </c:pt>
                <c:pt idx="45795">
                  <c:v>43885.489583333401</c:v>
                </c:pt>
                <c:pt idx="45796">
                  <c:v>43885.510416666599</c:v>
                </c:pt>
                <c:pt idx="45797">
                  <c:v>43885.53125</c:v>
                </c:pt>
                <c:pt idx="45798">
                  <c:v>43885.552083333401</c:v>
                </c:pt>
                <c:pt idx="45799">
                  <c:v>43885.572916666599</c:v>
                </c:pt>
                <c:pt idx="45800">
                  <c:v>43885.59375</c:v>
                </c:pt>
                <c:pt idx="45801">
                  <c:v>43885.614583333401</c:v>
                </c:pt>
                <c:pt idx="45802">
                  <c:v>43885.635416666599</c:v>
                </c:pt>
                <c:pt idx="45803">
                  <c:v>43885.65625</c:v>
                </c:pt>
                <c:pt idx="45804">
                  <c:v>43885.677083333401</c:v>
                </c:pt>
                <c:pt idx="45805">
                  <c:v>43885.697916666599</c:v>
                </c:pt>
                <c:pt idx="45806">
                  <c:v>43885.71875</c:v>
                </c:pt>
                <c:pt idx="45807">
                  <c:v>43885.739583333401</c:v>
                </c:pt>
                <c:pt idx="45808">
                  <c:v>43885.760416666599</c:v>
                </c:pt>
                <c:pt idx="45809">
                  <c:v>43885.78125</c:v>
                </c:pt>
                <c:pt idx="45810">
                  <c:v>43885.802083333401</c:v>
                </c:pt>
                <c:pt idx="45811">
                  <c:v>43885.822916666599</c:v>
                </c:pt>
                <c:pt idx="45812">
                  <c:v>43885.84375</c:v>
                </c:pt>
                <c:pt idx="45813">
                  <c:v>43885.864583333401</c:v>
                </c:pt>
                <c:pt idx="45814">
                  <c:v>43885.885416666599</c:v>
                </c:pt>
                <c:pt idx="45815">
                  <c:v>43885.90625</c:v>
                </c:pt>
                <c:pt idx="45816">
                  <c:v>43885.927083333401</c:v>
                </c:pt>
                <c:pt idx="45817">
                  <c:v>43885.947916666599</c:v>
                </c:pt>
                <c:pt idx="45818">
                  <c:v>43885.96875</c:v>
                </c:pt>
                <c:pt idx="45819">
                  <c:v>43885.989583333401</c:v>
                </c:pt>
                <c:pt idx="45820">
                  <c:v>43886.010416666599</c:v>
                </c:pt>
                <c:pt idx="45821">
                  <c:v>43886.03125</c:v>
                </c:pt>
                <c:pt idx="45822">
                  <c:v>43886.052083333401</c:v>
                </c:pt>
                <c:pt idx="45823">
                  <c:v>43886.072916666599</c:v>
                </c:pt>
                <c:pt idx="45824">
                  <c:v>43886.09375</c:v>
                </c:pt>
                <c:pt idx="45825">
                  <c:v>43886.114583333401</c:v>
                </c:pt>
                <c:pt idx="45826">
                  <c:v>43886.135416666599</c:v>
                </c:pt>
                <c:pt idx="45827">
                  <c:v>43886.15625</c:v>
                </c:pt>
                <c:pt idx="45828">
                  <c:v>43886.177083333401</c:v>
                </c:pt>
                <c:pt idx="45829">
                  <c:v>43886.197916666599</c:v>
                </c:pt>
                <c:pt idx="45830">
                  <c:v>43886.21875</c:v>
                </c:pt>
                <c:pt idx="45831">
                  <c:v>43886.239583333401</c:v>
                </c:pt>
                <c:pt idx="45832">
                  <c:v>43886.260416666599</c:v>
                </c:pt>
                <c:pt idx="45833">
                  <c:v>43886.28125</c:v>
                </c:pt>
                <c:pt idx="45834">
                  <c:v>43886.302083333401</c:v>
                </c:pt>
                <c:pt idx="45835">
                  <c:v>43886.322916666599</c:v>
                </c:pt>
                <c:pt idx="45836">
                  <c:v>43886.34375</c:v>
                </c:pt>
                <c:pt idx="45837">
                  <c:v>43886.364583333401</c:v>
                </c:pt>
                <c:pt idx="45838">
                  <c:v>43886.385416666599</c:v>
                </c:pt>
                <c:pt idx="45839">
                  <c:v>43886.40625</c:v>
                </c:pt>
                <c:pt idx="45840">
                  <c:v>43886.427083333401</c:v>
                </c:pt>
                <c:pt idx="45841">
                  <c:v>43886.447916666599</c:v>
                </c:pt>
                <c:pt idx="45842">
                  <c:v>43886.46875</c:v>
                </c:pt>
                <c:pt idx="45843">
                  <c:v>43886.489583333401</c:v>
                </c:pt>
                <c:pt idx="45844">
                  <c:v>43886.510416666599</c:v>
                </c:pt>
                <c:pt idx="45845">
                  <c:v>43886.53125</c:v>
                </c:pt>
                <c:pt idx="45846">
                  <c:v>43886.552083333401</c:v>
                </c:pt>
                <c:pt idx="45847">
                  <c:v>43886.572916666599</c:v>
                </c:pt>
                <c:pt idx="45848">
                  <c:v>43886.59375</c:v>
                </c:pt>
                <c:pt idx="45849">
                  <c:v>43886.614583333401</c:v>
                </c:pt>
                <c:pt idx="45850">
                  <c:v>43886.635416666599</c:v>
                </c:pt>
                <c:pt idx="45851">
                  <c:v>43886.65625</c:v>
                </c:pt>
                <c:pt idx="45852">
                  <c:v>43886.677083333401</c:v>
                </c:pt>
                <c:pt idx="45853">
                  <c:v>43886.697916666599</c:v>
                </c:pt>
                <c:pt idx="45854">
                  <c:v>43886.71875</c:v>
                </c:pt>
                <c:pt idx="45855">
                  <c:v>43886.739583333401</c:v>
                </c:pt>
                <c:pt idx="45856">
                  <c:v>43886.760416666599</c:v>
                </c:pt>
                <c:pt idx="45857">
                  <c:v>43886.78125</c:v>
                </c:pt>
                <c:pt idx="45858">
                  <c:v>43886.802083333401</c:v>
                </c:pt>
                <c:pt idx="45859">
                  <c:v>43886.822916666599</c:v>
                </c:pt>
                <c:pt idx="45860">
                  <c:v>43886.84375</c:v>
                </c:pt>
                <c:pt idx="45861">
                  <c:v>43886.864583333401</c:v>
                </c:pt>
                <c:pt idx="45862">
                  <c:v>43886.885416666599</c:v>
                </c:pt>
                <c:pt idx="45863">
                  <c:v>43886.90625</c:v>
                </c:pt>
                <c:pt idx="45864">
                  <c:v>43886.927083333401</c:v>
                </c:pt>
                <c:pt idx="45865">
                  <c:v>43886.947916666599</c:v>
                </c:pt>
                <c:pt idx="45866">
                  <c:v>43886.96875</c:v>
                </c:pt>
                <c:pt idx="45867">
                  <c:v>43886.989583333401</c:v>
                </c:pt>
                <c:pt idx="45868">
                  <c:v>43887.010416666599</c:v>
                </c:pt>
                <c:pt idx="45869">
                  <c:v>43887.03125</c:v>
                </c:pt>
                <c:pt idx="45870">
                  <c:v>43887.052083333401</c:v>
                </c:pt>
                <c:pt idx="45871">
                  <c:v>43887.072916666599</c:v>
                </c:pt>
                <c:pt idx="45872">
                  <c:v>43887.09375</c:v>
                </c:pt>
                <c:pt idx="45873">
                  <c:v>43887.114583333401</c:v>
                </c:pt>
                <c:pt idx="45874">
                  <c:v>43887.135416666599</c:v>
                </c:pt>
                <c:pt idx="45875">
                  <c:v>43887.15625</c:v>
                </c:pt>
                <c:pt idx="45876">
                  <c:v>43887.177083333401</c:v>
                </c:pt>
                <c:pt idx="45877">
                  <c:v>43887.197916666599</c:v>
                </c:pt>
                <c:pt idx="45878">
                  <c:v>43887.21875</c:v>
                </c:pt>
                <c:pt idx="45879">
                  <c:v>43887.239583333401</c:v>
                </c:pt>
                <c:pt idx="45880">
                  <c:v>43887.260416666599</c:v>
                </c:pt>
                <c:pt idx="45881">
                  <c:v>43887.28125</c:v>
                </c:pt>
                <c:pt idx="45882">
                  <c:v>43887.302083333401</c:v>
                </c:pt>
                <c:pt idx="45883">
                  <c:v>43887.322916666599</c:v>
                </c:pt>
                <c:pt idx="45884">
                  <c:v>43887.34375</c:v>
                </c:pt>
                <c:pt idx="45885">
                  <c:v>43887.364583333401</c:v>
                </c:pt>
                <c:pt idx="45886">
                  <c:v>43887.385416666599</c:v>
                </c:pt>
                <c:pt idx="45887">
                  <c:v>43887.40625</c:v>
                </c:pt>
                <c:pt idx="45888">
                  <c:v>43887.427083333401</c:v>
                </c:pt>
                <c:pt idx="45889">
                  <c:v>43887.447916666599</c:v>
                </c:pt>
                <c:pt idx="45890">
                  <c:v>43887.46875</c:v>
                </c:pt>
                <c:pt idx="45891">
                  <c:v>43887.489583333401</c:v>
                </c:pt>
                <c:pt idx="45892">
                  <c:v>43887.510416666599</c:v>
                </c:pt>
                <c:pt idx="45893">
                  <c:v>43887.53125</c:v>
                </c:pt>
                <c:pt idx="45894">
                  <c:v>43887.552083333401</c:v>
                </c:pt>
                <c:pt idx="45895">
                  <c:v>43887.572916666599</c:v>
                </c:pt>
                <c:pt idx="45896">
                  <c:v>43887.59375</c:v>
                </c:pt>
                <c:pt idx="45897">
                  <c:v>43887.614583333401</c:v>
                </c:pt>
                <c:pt idx="45898">
                  <c:v>43887.635416666599</c:v>
                </c:pt>
                <c:pt idx="45899">
                  <c:v>43887.65625</c:v>
                </c:pt>
                <c:pt idx="45900">
                  <c:v>43887.677083333401</c:v>
                </c:pt>
                <c:pt idx="45901">
                  <c:v>43887.697916666599</c:v>
                </c:pt>
                <c:pt idx="45902">
                  <c:v>43887.71875</c:v>
                </c:pt>
                <c:pt idx="45903">
                  <c:v>43887.739583333401</c:v>
                </c:pt>
                <c:pt idx="45904">
                  <c:v>43887.760416666599</c:v>
                </c:pt>
                <c:pt idx="45905">
                  <c:v>43887.78125</c:v>
                </c:pt>
                <c:pt idx="45906">
                  <c:v>43887.802083333401</c:v>
                </c:pt>
                <c:pt idx="45907">
                  <c:v>43887.822916666599</c:v>
                </c:pt>
                <c:pt idx="45908">
                  <c:v>43887.84375</c:v>
                </c:pt>
                <c:pt idx="45909">
                  <c:v>43887.864583333401</c:v>
                </c:pt>
                <c:pt idx="45910">
                  <c:v>43887.885416666599</c:v>
                </c:pt>
                <c:pt idx="45911">
                  <c:v>43887.90625</c:v>
                </c:pt>
                <c:pt idx="45912">
                  <c:v>43887.927083333401</c:v>
                </c:pt>
                <c:pt idx="45913">
                  <c:v>43887.947916666599</c:v>
                </c:pt>
                <c:pt idx="45914">
                  <c:v>43887.96875</c:v>
                </c:pt>
                <c:pt idx="45915">
                  <c:v>43887.989583333401</c:v>
                </c:pt>
                <c:pt idx="45916">
                  <c:v>43888.010416666599</c:v>
                </c:pt>
                <c:pt idx="45917">
                  <c:v>43888.03125</c:v>
                </c:pt>
                <c:pt idx="45918">
                  <c:v>43888.052083333401</c:v>
                </c:pt>
                <c:pt idx="45919">
                  <c:v>43888.072916666599</c:v>
                </c:pt>
                <c:pt idx="45920">
                  <c:v>43888.09375</c:v>
                </c:pt>
                <c:pt idx="45921">
                  <c:v>43888.114583333401</c:v>
                </c:pt>
                <c:pt idx="45922">
                  <c:v>43888.135416666599</c:v>
                </c:pt>
                <c:pt idx="45923">
                  <c:v>43888.15625</c:v>
                </c:pt>
                <c:pt idx="45924">
                  <c:v>43888.177083333401</c:v>
                </c:pt>
                <c:pt idx="45925">
                  <c:v>43888.197916666599</c:v>
                </c:pt>
                <c:pt idx="45926">
                  <c:v>43888.21875</c:v>
                </c:pt>
                <c:pt idx="45927">
                  <c:v>43888.239583333401</c:v>
                </c:pt>
                <c:pt idx="45928">
                  <c:v>43888.260416666599</c:v>
                </c:pt>
                <c:pt idx="45929">
                  <c:v>43888.28125</c:v>
                </c:pt>
                <c:pt idx="45930">
                  <c:v>43888.302083333401</c:v>
                </c:pt>
                <c:pt idx="45931">
                  <c:v>43888.322916666599</c:v>
                </c:pt>
                <c:pt idx="45932">
                  <c:v>43888.34375</c:v>
                </c:pt>
                <c:pt idx="45933">
                  <c:v>43888.364583333401</c:v>
                </c:pt>
                <c:pt idx="45934">
                  <c:v>43888.385416666599</c:v>
                </c:pt>
                <c:pt idx="45935">
                  <c:v>43888.40625</c:v>
                </c:pt>
                <c:pt idx="45936">
                  <c:v>43888.427083333401</c:v>
                </c:pt>
                <c:pt idx="45937">
                  <c:v>43888.447916666599</c:v>
                </c:pt>
                <c:pt idx="45938">
                  <c:v>43888.46875</c:v>
                </c:pt>
                <c:pt idx="45939">
                  <c:v>43888.489583333401</c:v>
                </c:pt>
                <c:pt idx="45940">
                  <c:v>43888.510416666599</c:v>
                </c:pt>
                <c:pt idx="45941">
                  <c:v>43888.53125</c:v>
                </c:pt>
                <c:pt idx="45942">
                  <c:v>43888.552083333401</c:v>
                </c:pt>
                <c:pt idx="45943">
                  <c:v>43888.572916666599</c:v>
                </c:pt>
                <c:pt idx="45944">
                  <c:v>43888.59375</c:v>
                </c:pt>
                <c:pt idx="45945">
                  <c:v>43888.614583333401</c:v>
                </c:pt>
                <c:pt idx="45946">
                  <c:v>43888.635416666599</c:v>
                </c:pt>
                <c:pt idx="45947">
                  <c:v>43888.65625</c:v>
                </c:pt>
                <c:pt idx="45948">
                  <c:v>43888.677083333401</c:v>
                </c:pt>
                <c:pt idx="45949">
                  <c:v>43888.697916666599</c:v>
                </c:pt>
                <c:pt idx="45950">
                  <c:v>43888.71875</c:v>
                </c:pt>
                <c:pt idx="45951">
                  <c:v>43888.739583333401</c:v>
                </c:pt>
                <c:pt idx="45952">
                  <c:v>43888.760416666599</c:v>
                </c:pt>
                <c:pt idx="45953">
                  <c:v>43888.78125</c:v>
                </c:pt>
                <c:pt idx="45954">
                  <c:v>43888.802083333401</c:v>
                </c:pt>
                <c:pt idx="45955">
                  <c:v>43888.822916666599</c:v>
                </c:pt>
                <c:pt idx="45956">
                  <c:v>43888.84375</c:v>
                </c:pt>
                <c:pt idx="45957">
                  <c:v>43888.864583333401</c:v>
                </c:pt>
                <c:pt idx="45958">
                  <c:v>43888.885416666599</c:v>
                </c:pt>
                <c:pt idx="45959">
                  <c:v>43888.90625</c:v>
                </c:pt>
                <c:pt idx="45960">
                  <c:v>43888.927083333401</c:v>
                </c:pt>
                <c:pt idx="45961">
                  <c:v>43888.947916666599</c:v>
                </c:pt>
                <c:pt idx="45962">
                  <c:v>43888.96875</c:v>
                </c:pt>
                <c:pt idx="45963">
                  <c:v>43888.989583333401</c:v>
                </c:pt>
                <c:pt idx="45964">
                  <c:v>43889.010416666599</c:v>
                </c:pt>
                <c:pt idx="45965">
                  <c:v>43889.03125</c:v>
                </c:pt>
                <c:pt idx="45966">
                  <c:v>43889.052083333401</c:v>
                </c:pt>
                <c:pt idx="45967">
                  <c:v>43889.072916666599</c:v>
                </c:pt>
                <c:pt idx="45968">
                  <c:v>43889.09375</c:v>
                </c:pt>
                <c:pt idx="45969">
                  <c:v>43889.114583333401</c:v>
                </c:pt>
                <c:pt idx="45970">
                  <c:v>43889.135416666599</c:v>
                </c:pt>
                <c:pt idx="45971">
                  <c:v>43889.15625</c:v>
                </c:pt>
                <c:pt idx="45972">
                  <c:v>43889.177083333401</c:v>
                </c:pt>
                <c:pt idx="45973">
                  <c:v>43889.197916666599</c:v>
                </c:pt>
                <c:pt idx="45974">
                  <c:v>43889.21875</c:v>
                </c:pt>
                <c:pt idx="45975">
                  <c:v>43889.239583333401</c:v>
                </c:pt>
                <c:pt idx="45976">
                  <c:v>43889.260416666599</c:v>
                </c:pt>
                <c:pt idx="45977">
                  <c:v>43889.28125</c:v>
                </c:pt>
                <c:pt idx="45978">
                  <c:v>43889.302083333401</c:v>
                </c:pt>
                <c:pt idx="45979">
                  <c:v>43889.322916666599</c:v>
                </c:pt>
                <c:pt idx="45980">
                  <c:v>43889.34375</c:v>
                </c:pt>
                <c:pt idx="45981">
                  <c:v>43889.364583333401</c:v>
                </c:pt>
                <c:pt idx="45982">
                  <c:v>43889.385416666599</c:v>
                </c:pt>
                <c:pt idx="45983">
                  <c:v>43889.40625</c:v>
                </c:pt>
                <c:pt idx="45984">
                  <c:v>43889.427083333401</c:v>
                </c:pt>
                <c:pt idx="45985">
                  <c:v>43889.447916666599</c:v>
                </c:pt>
                <c:pt idx="45986">
                  <c:v>43889.46875</c:v>
                </c:pt>
                <c:pt idx="45987">
                  <c:v>43889.489583333401</c:v>
                </c:pt>
                <c:pt idx="45988">
                  <c:v>43889.510416666599</c:v>
                </c:pt>
                <c:pt idx="45989">
                  <c:v>43889.53125</c:v>
                </c:pt>
                <c:pt idx="45990">
                  <c:v>43889.552083333401</c:v>
                </c:pt>
                <c:pt idx="45991">
                  <c:v>43889.572916666599</c:v>
                </c:pt>
                <c:pt idx="45992">
                  <c:v>43889.59375</c:v>
                </c:pt>
                <c:pt idx="45993">
                  <c:v>43889.614583333401</c:v>
                </c:pt>
                <c:pt idx="45994">
                  <c:v>43889.635416666599</c:v>
                </c:pt>
                <c:pt idx="45995">
                  <c:v>43889.65625</c:v>
                </c:pt>
                <c:pt idx="45996">
                  <c:v>43889.677083333401</c:v>
                </c:pt>
                <c:pt idx="45997">
                  <c:v>43889.697916666599</c:v>
                </c:pt>
                <c:pt idx="45998">
                  <c:v>43889.71875</c:v>
                </c:pt>
                <c:pt idx="45999">
                  <c:v>43889.739583333401</c:v>
                </c:pt>
                <c:pt idx="46000">
                  <c:v>43889.760416666599</c:v>
                </c:pt>
                <c:pt idx="46001">
                  <c:v>43889.78125</c:v>
                </c:pt>
                <c:pt idx="46002">
                  <c:v>43889.802083333401</c:v>
                </c:pt>
                <c:pt idx="46003">
                  <c:v>43889.822916666599</c:v>
                </c:pt>
                <c:pt idx="46004">
                  <c:v>43889.84375</c:v>
                </c:pt>
                <c:pt idx="46005">
                  <c:v>43889.864583333401</c:v>
                </c:pt>
                <c:pt idx="46006">
                  <c:v>43889.885416666599</c:v>
                </c:pt>
                <c:pt idx="46007">
                  <c:v>43889.90625</c:v>
                </c:pt>
                <c:pt idx="46008">
                  <c:v>43889.927083333401</c:v>
                </c:pt>
                <c:pt idx="46009">
                  <c:v>43889.947916666599</c:v>
                </c:pt>
                <c:pt idx="46010">
                  <c:v>43889.96875</c:v>
                </c:pt>
                <c:pt idx="46011">
                  <c:v>43889.989583333401</c:v>
                </c:pt>
                <c:pt idx="46012">
                  <c:v>43890.010416666599</c:v>
                </c:pt>
                <c:pt idx="46013">
                  <c:v>43890.03125</c:v>
                </c:pt>
                <c:pt idx="46014">
                  <c:v>43890.052083333401</c:v>
                </c:pt>
                <c:pt idx="46015">
                  <c:v>43890.072916666599</c:v>
                </c:pt>
                <c:pt idx="46016">
                  <c:v>43890.09375</c:v>
                </c:pt>
                <c:pt idx="46017">
                  <c:v>43890.114583333401</c:v>
                </c:pt>
                <c:pt idx="46018">
                  <c:v>43890.135416666599</c:v>
                </c:pt>
                <c:pt idx="46019">
                  <c:v>43890.15625</c:v>
                </c:pt>
                <c:pt idx="46020">
                  <c:v>43890.177083333401</c:v>
                </c:pt>
                <c:pt idx="46021">
                  <c:v>43890.197916666599</c:v>
                </c:pt>
                <c:pt idx="46022">
                  <c:v>43890.21875</c:v>
                </c:pt>
                <c:pt idx="46023">
                  <c:v>43890.239583333401</c:v>
                </c:pt>
                <c:pt idx="46024">
                  <c:v>43890.260416666599</c:v>
                </c:pt>
                <c:pt idx="46025">
                  <c:v>43890.28125</c:v>
                </c:pt>
                <c:pt idx="46026">
                  <c:v>43890.302083333401</c:v>
                </c:pt>
                <c:pt idx="46027">
                  <c:v>43890.322916666599</c:v>
                </c:pt>
                <c:pt idx="46028">
                  <c:v>43890.34375</c:v>
                </c:pt>
                <c:pt idx="46029">
                  <c:v>43890.364583333401</c:v>
                </c:pt>
                <c:pt idx="46030">
                  <c:v>43890.385416666599</c:v>
                </c:pt>
                <c:pt idx="46031">
                  <c:v>43890.40625</c:v>
                </c:pt>
                <c:pt idx="46032">
                  <c:v>43890.427083333401</c:v>
                </c:pt>
                <c:pt idx="46033">
                  <c:v>43890.447916666599</c:v>
                </c:pt>
                <c:pt idx="46034">
                  <c:v>43890.46875</c:v>
                </c:pt>
                <c:pt idx="46035">
                  <c:v>43890.489583333401</c:v>
                </c:pt>
                <c:pt idx="46036">
                  <c:v>43890.510416666599</c:v>
                </c:pt>
                <c:pt idx="46037">
                  <c:v>43890.53125</c:v>
                </c:pt>
                <c:pt idx="46038">
                  <c:v>43890.552083333401</c:v>
                </c:pt>
                <c:pt idx="46039">
                  <c:v>43890.572916666599</c:v>
                </c:pt>
                <c:pt idx="46040">
                  <c:v>43890.59375</c:v>
                </c:pt>
                <c:pt idx="46041">
                  <c:v>43890.614583333401</c:v>
                </c:pt>
                <c:pt idx="46042">
                  <c:v>43890.635416666599</c:v>
                </c:pt>
                <c:pt idx="46043">
                  <c:v>43890.65625</c:v>
                </c:pt>
                <c:pt idx="46044">
                  <c:v>43890.677083333401</c:v>
                </c:pt>
                <c:pt idx="46045">
                  <c:v>43890.697916666599</c:v>
                </c:pt>
                <c:pt idx="46046">
                  <c:v>43890.71875</c:v>
                </c:pt>
                <c:pt idx="46047">
                  <c:v>43890.739583333401</c:v>
                </c:pt>
                <c:pt idx="46048">
                  <c:v>43890.760416666599</c:v>
                </c:pt>
                <c:pt idx="46049">
                  <c:v>43890.78125</c:v>
                </c:pt>
                <c:pt idx="46050">
                  <c:v>43890.802083333401</c:v>
                </c:pt>
                <c:pt idx="46051">
                  <c:v>43890.822916666599</c:v>
                </c:pt>
                <c:pt idx="46052">
                  <c:v>43890.84375</c:v>
                </c:pt>
                <c:pt idx="46053">
                  <c:v>43890.864583333401</c:v>
                </c:pt>
                <c:pt idx="46054">
                  <c:v>43890.885416666599</c:v>
                </c:pt>
                <c:pt idx="46055">
                  <c:v>43890.90625</c:v>
                </c:pt>
                <c:pt idx="46056">
                  <c:v>43890.927083333401</c:v>
                </c:pt>
                <c:pt idx="46057">
                  <c:v>43890.947916666599</c:v>
                </c:pt>
                <c:pt idx="46058">
                  <c:v>43890.96875</c:v>
                </c:pt>
                <c:pt idx="46059">
                  <c:v>43890.989583333401</c:v>
                </c:pt>
                <c:pt idx="46060">
                  <c:v>43891.010416666664</c:v>
                </c:pt>
                <c:pt idx="46061">
                  <c:v>43891.03125</c:v>
                </c:pt>
                <c:pt idx="46062">
                  <c:v>43891.052083333336</c:v>
                </c:pt>
                <c:pt idx="46063">
                  <c:v>43891.072916666664</c:v>
                </c:pt>
                <c:pt idx="46064">
                  <c:v>43891.09375</c:v>
                </c:pt>
                <c:pt idx="46065">
                  <c:v>43891.114583333336</c:v>
                </c:pt>
                <c:pt idx="46066">
                  <c:v>43891.135416666664</c:v>
                </c:pt>
                <c:pt idx="46067">
                  <c:v>43891.15625</c:v>
                </c:pt>
                <c:pt idx="46068">
                  <c:v>43891.177083333336</c:v>
                </c:pt>
                <c:pt idx="46069">
                  <c:v>43891.197916666664</c:v>
                </c:pt>
                <c:pt idx="46070">
                  <c:v>43891.21875</c:v>
                </c:pt>
                <c:pt idx="46071">
                  <c:v>43891.239583333336</c:v>
                </c:pt>
                <c:pt idx="46072">
                  <c:v>43891.260416666664</c:v>
                </c:pt>
                <c:pt idx="46073">
                  <c:v>43891.28125</c:v>
                </c:pt>
                <c:pt idx="46074">
                  <c:v>43891.302083333336</c:v>
                </c:pt>
                <c:pt idx="46075">
                  <c:v>43891.322916666664</c:v>
                </c:pt>
                <c:pt idx="46076">
                  <c:v>43891.34375</c:v>
                </c:pt>
                <c:pt idx="46077">
                  <c:v>43891.364583333336</c:v>
                </c:pt>
                <c:pt idx="46078">
                  <c:v>43891.385416666664</c:v>
                </c:pt>
                <c:pt idx="46079">
                  <c:v>43891.40625</c:v>
                </c:pt>
                <c:pt idx="46080">
                  <c:v>43891.427083333336</c:v>
                </c:pt>
                <c:pt idx="46081">
                  <c:v>43891.447916666664</c:v>
                </c:pt>
                <c:pt idx="46082">
                  <c:v>43891.46875</c:v>
                </c:pt>
                <c:pt idx="46083">
                  <c:v>43891.489583333336</c:v>
                </c:pt>
                <c:pt idx="46084">
                  <c:v>43891.510416666664</c:v>
                </c:pt>
                <c:pt idx="46085">
                  <c:v>43891.53125</c:v>
                </c:pt>
                <c:pt idx="46086">
                  <c:v>43891.552083333336</c:v>
                </c:pt>
                <c:pt idx="46087">
                  <c:v>43891.572916666664</c:v>
                </c:pt>
                <c:pt idx="46088">
                  <c:v>43891.59375</c:v>
                </c:pt>
                <c:pt idx="46089">
                  <c:v>43891.614583333336</c:v>
                </c:pt>
                <c:pt idx="46090">
                  <c:v>43891.635416666664</c:v>
                </c:pt>
                <c:pt idx="46091">
                  <c:v>43891.65625</c:v>
                </c:pt>
                <c:pt idx="46092">
                  <c:v>43891.677083333336</c:v>
                </c:pt>
                <c:pt idx="46093">
                  <c:v>43891.697916666664</c:v>
                </c:pt>
                <c:pt idx="46094">
                  <c:v>43891.71875</c:v>
                </c:pt>
                <c:pt idx="46095">
                  <c:v>43891.739583333336</c:v>
                </c:pt>
                <c:pt idx="46096">
                  <c:v>43891.760416666664</c:v>
                </c:pt>
                <c:pt idx="46097">
                  <c:v>43891.78125</c:v>
                </c:pt>
                <c:pt idx="46098">
                  <c:v>43891.802083333336</c:v>
                </c:pt>
                <c:pt idx="46099">
                  <c:v>43891.822916666664</c:v>
                </c:pt>
                <c:pt idx="46100">
                  <c:v>43891.84375</c:v>
                </c:pt>
                <c:pt idx="46101">
                  <c:v>43891.864583333336</c:v>
                </c:pt>
                <c:pt idx="46102">
                  <c:v>43891.885416666664</c:v>
                </c:pt>
                <c:pt idx="46103">
                  <c:v>43891.90625</c:v>
                </c:pt>
                <c:pt idx="46104">
                  <c:v>43891.927083333336</c:v>
                </c:pt>
                <c:pt idx="46105">
                  <c:v>43891.947916666664</c:v>
                </c:pt>
                <c:pt idx="46106">
                  <c:v>43891.96875</c:v>
                </c:pt>
                <c:pt idx="46107">
                  <c:v>43891.989583333336</c:v>
                </c:pt>
                <c:pt idx="46108">
                  <c:v>43892.010416666664</c:v>
                </c:pt>
                <c:pt idx="46109">
                  <c:v>43892.03125</c:v>
                </c:pt>
                <c:pt idx="46110">
                  <c:v>43892.052083333336</c:v>
                </c:pt>
                <c:pt idx="46111">
                  <c:v>43892.072916666664</c:v>
                </c:pt>
                <c:pt idx="46112">
                  <c:v>43892.09375</c:v>
                </c:pt>
                <c:pt idx="46113">
                  <c:v>43892.114583333336</c:v>
                </c:pt>
                <c:pt idx="46114">
                  <c:v>43892.135416666664</c:v>
                </c:pt>
                <c:pt idx="46115">
                  <c:v>43892.15625</c:v>
                </c:pt>
                <c:pt idx="46116">
                  <c:v>43892.177083333336</c:v>
                </c:pt>
                <c:pt idx="46117">
                  <c:v>43892.197916666664</c:v>
                </c:pt>
                <c:pt idx="46118">
                  <c:v>43892.21875</c:v>
                </c:pt>
                <c:pt idx="46119">
                  <c:v>43892.239583333336</c:v>
                </c:pt>
                <c:pt idx="46120">
                  <c:v>43892.260416666664</c:v>
                </c:pt>
                <c:pt idx="46121">
                  <c:v>43892.28125</c:v>
                </c:pt>
                <c:pt idx="46122">
                  <c:v>43892.302083333336</c:v>
                </c:pt>
                <c:pt idx="46123">
                  <c:v>43892.322916666664</c:v>
                </c:pt>
                <c:pt idx="46124">
                  <c:v>43892.34375</c:v>
                </c:pt>
                <c:pt idx="46125">
                  <c:v>43892.364583333336</c:v>
                </c:pt>
                <c:pt idx="46126">
                  <c:v>43892.385416666664</c:v>
                </c:pt>
                <c:pt idx="46127">
                  <c:v>43892.40625</c:v>
                </c:pt>
                <c:pt idx="46128">
                  <c:v>43892.427083333336</c:v>
                </c:pt>
                <c:pt idx="46129">
                  <c:v>43892.447916666664</c:v>
                </c:pt>
                <c:pt idx="46130">
                  <c:v>43892.46875</c:v>
                </c:pt>
                <c:pt idx="46131">
                  <c:v>43892.489583333336</c:v>
                </c:pt>
                <c:pt idx="46132">
                  <c:v>43892.510416666664</c:v>
                </c:pt>
                <c:pt idx="46133">
                  <c:v>43892.53125</c:v>
                </c:pt>
                <c:pt idx="46134">
                  <c:v>43892.552083333336</c:v>
                </c:pt>
                <c:pt idx="46135">
                  <c:v>43892.572916666664</c:v>
                </c:pt>
                <c:pt idx="46136">
                  <c:v>43892.59375</c:v>
                </c:pt>
                <c:pt idx="46137">
                  <c:v>43892.614583333336</c:v>
                </c:pt>
                <c:pt idx="46138">
                  <c:v>43892.635416666664</c:v>
                </c:pt>
                <c:pt idx="46139">
                  <c:v>43892.65625</c:v>
                </c:pt>
                <c:pt idx="46140">
                  <c:v>43892.677083333336</c:v>
                </c:pt>
                <c:pt idx="46141">
                  <c:v>43892.697916666664</c:v>
                </c:pt>
                <c:pt idx="46142">
                  <c:v>43892.71875</c:v>
                </c:pt>
                <c:pt idx="46143">
                  <c:v>43892.739583333336</c:v>
                </c:pt>
                <c:pt idx="46144">
                  <c:v>43892.760416666664</c:v>
                </c:pt>
                <c:pt idx="46145">
                  <c:v>43892.78125</c:v>
                </c:pt>
                <c:pt idx="46146">
                  <c:v>43892.802083333336</c:v>
                </c:pt>
                <c:pt idx="46147">
                  <c:v>43892.822916666664</c:v>
                </c:pt>
                <c:pt idx="46148">
                  <c:v>43892.84375</c:v>
                </c:pt>
                <c:pt idx="46149">
                  <c:v>43892.864583333336</c:v>
                </c:pt>
                <c:pt idx="46150">
                  <c:v>43892.885416666664</c:v>
                </c:pt>
                <c:pt idx="46151">
                  <c:v>43892.90625</c:v>
                </c:pt>
                <c:pt idx="46152">
                  <c:v>43892.927083333336</c:v>
                </c:pt>
                <c:pt idx="46153">
                  <c:v>43892.947916666664</c:v>
                </c:pt>
                <c:pt idx="46154">
                  <c:v>43892.96875</c:v>
                </c:pt>
                <c:pt idx="46155">
                  <c:v>43892.989583333336</c:v>
                </c:pt>
                <c:pt idx="46156">
                  <c:v>43893.010416666664</c:v>
                </c:pt>
                <c:pt idx="46157">
                  <c:v>43893.03125</c:v>
                </c:pt>
                <c:pt idx="46158">
                  <c:v>43893.052083333336</c:v>
                </c:pt>
                <c:pt idx="46159">
                  <c:v>43893.072916666664</c:v>
                </c:pt>
                <c:pt idx="46160">
                  <c:v>43893.09375</c:v>
                </c:pt>
                <c:pt idx="46161">
                  <c:v>43893.114583333336</c:v>
                </c:pt>
                <c:pt idx="46162">
                  <c:v>43893.135416666664</c:v>
                </c:pt>
                <c:pt idx="46163">
                  <c:v>43893.15625</c:v>
                </c:pt>
                <c:pt idx="46164">
                  <c:v>43893.177083333336</c:v>
                </c:pt>
                <c:pt idx="46165">
                  <c:v>43893.197916666664</c:v>
                </c:pt>
                <c:pt idx="46166">
                  <c:v>43893.21875</c:v>
                </c:pt>
                <c:pt idx="46167">
                  <c:v>43893.239583333336</c:v>
                </c:pt>
                <c:pt idx="46168">
                  <c:v>43893.260416666664</c:v>
                </c:pt>
                <c:pt idx="46169">
                  <c:v>43893.28125</c:v>
                </c:pt>
                <c:pt idx="46170">
                  <c:v>43893.302083333336</c:v>
                </c:pt>
                <c:pt idx="46171">
                  <c:v>43893.322916666664</c:v>
                </c:pt>
                <c:pt idx="46172">
                  <c:v>43893.34375</c:v>
                </c:pt>
                <c:pt idx="46173">
                  <c:v>43893.364583333336</c:v>
                </c:pt>
                <c:pt idx="46174">
                  <c:v>43893.385416666664</c:v>
                </c:pt>
                <c:pt idx="46175">
                  <c:v>43893.40625</c:v>
                </c:pt>
                <c:pt idx="46176">
                  <c:v>43893.427083333336</c:v>
                </c:pt>
                <c:pt idx="46177">
                  <c:v>43893.447916666664</c:v>
                </c:pt>
                <c:pt idx="46178">
                  <c:v>43893.46875</c:v>
                </c:pt>
                <c:pt idx="46179">
                  <c:v>43893.489583333336</c:v>
                </c:pt>
                <c:pt idx="46180">
                  <c:v>43893.510416666664</c:v>
                </c:pt>
                <c:pt idx="46181">
                  <c:v>43893.53125</c:v>
                </c:pt>
                <c:pt idx="46182">
                  <c:v>43893.552083333336</c:v>
                </c:pt>
                <c:pt idx="46183">
                  <c:v>43893.572916666664</c:v>
                </c:pt>
                <c:pt idx="46184">
                  <c:v>43893.59375</c:v>
                </c:pt>
                <c:pt idx="46185">
                  <c:v>43893.614583333336</c:v>
                </c:pt>
                <c:pt idx="46186">
                  <c:v>43893.635416666664</c:v>
                </c:pt>
                <c:pt idx="46187">
                  <c:v>43893.65625</c:v>
                </c:pt>
                <c:pt idx="46188">
                  <c:v>43893.677083333336</c:v>
                </c:pt>
                <c:pt idx="46189">
                  <c:v>43893.697916666664</c:v>
                </c:pt>
                <c:pt idx="46190">
                  <c:v>43893.71875</c:v>
                </c:pt>
                <c:pt idx="46191">
                  <c:v>43893.739583333336</c:v>
                </c:pt>
                <c:pt idx="46192">
                  <c:v>43893.760416666664</c:v>
                </c:pt>
                <c:pt idx="46193">
                  <c:v>43893.78125</c:v>
                </c:pt>
                <c:pt idx="46194">
                  <c:v>43893.802083333336</c:v>
                </c:pt>
                <c:pt idx="46195">
                  <c:v>43893.822916666664</c:v>
                </c:pt>
                <c:pt idx="46196">
                  <c:v>43893.84375</c:v>
                </c:pt>
                <c:pt idx="46197">
                  <c:v>43893.864583333336</c:v>
                </c:pt>
                <c:pt idx="46198">
                  <c:v>43893.885416666664</c:v>
                </c:pt>
                <c:pt idx="46199">
                  <c:v>43893.90625</c:v>
                </c:pt>
                <c:pt idx="46200">
                  <c:v>43893.927083333336</c:v>
                </c:pt>
                <c:pt idx="46201">
                  <c:v>43893.947916666664</c:v>
                </c:pt>
                <c:pt idx="46202">
                  <c:v>43893.96875</c:v>
                </c:pt>
                <c:pt idx="46203">
                  <c:v>43893.989583333336</c:v>
                </c:pt>
                <c:pt idx="46204">
                  <c:v>43894.010416666664</c:v>
                </c:pt>
                <c:pt idx="46205">
                  <c:v>43894.03125</c:v>
                </c:pt>
                <c:pt idx="46206">
                  <c:v>43894.052083333336</c:v>
                </c:pt>
                <c:pt idx="46207">
                  <c:v>43894.072916666664</c:v>
                </c:pt>
                <c:pt idx="46208">
                  <c:v>43894.09375</c:v>
                </c:pt>
                <c:pt idx="46209">
                  <c:v>43894.114583333336</c:v>
                </c:pt>
                <c:pt idx="46210">
                  <c:v>43894.135416666664</c:v>
                </c:pt>
                <c:pt idx="46211">
                  <c:v>43894.15625</c:v>
                </c:pt>
                <c:pt idx="46212">
                  <c:v>43894.177083333336</c:v>
                </c:pt>
                <c:pt idx="46213">
                  <c:v>43894.197916666664</c:v>
                </c:pt>
                <c:pt idx="46214">
                  <c:v>43894.21875</c:v>
                </c:pt>
                <c:pt idx="46215">
                  <c:v>43894.239583333336</c:v>
                </c:pt>
                <c:pt idx="46216">
                  <c:v>43894.260416666664</c:v>
                </c:pt>
                <c:pt idx="46217">
                  <c:v>43894.28125</c:v>
                </c:pt>
                <c:pt idx="46218">
                  <c:v>43894.302083333336</c:v>
                </c:pt>
                <c:pt idx="46219">
                  <c:v>43894.322916666664</c:v>
                </c:pt>
                <c:pt idx="46220">
                  <c:v>43894.34375</c:v>
                </c:pt>
                <c:pt idx="46221">
                  <c:v>43894.364583333336</c:v>
                </c:pt>
                <c:pt idx="46222">
                  <c:v>43894.385416666664</c:v>
                </c:pt>
                <c:pt idx="46223">
                  <c:v>43894.40625</c:v>
                </c:pt>
                <c:pt idx="46224">
                  <c:v>43894.427083333336</c:v>
                </c:pt>
                <c:pt idx="46225">
                  <c:v>43894.447916666664</c:v>
                </c:pt>
                <c:pt idx="46226">
                  <c:v>43894.46875</c:v>
                </c:pt>
                <c:pt idx="46227">
                  <c:v>43894.489583333336</c:v>
                </c:pt>
                <c:pt idx="46228">
                  <c:v>43894.510416666664</c:v>
                </c:pt>
                <c:pt idx="46229">
                  <c:v>43894.53125</c:v>
                </c:pt>
                <c:pt idx="46230">
                  <c:v>43894.552083333336</c:v>
                </c:pt>
                <c:pt idx="46231">
                  <c:v>43894.572916666664</c:v>
                </c:pt>
                <c:pt idx="46232">
                  <c:v>43894.59375</c:v>
                </c:pt>
                <c:pt idx="46233">
                  <c:v>43894.614583333336</c:v>
                </c:pt>
                <c:pt idx="46234">
                  <c:v>43894.635416666664</c:v>
                </c:pt>
                <c:pt idx="46235">
                  <c:v>43894.65625</c:v>
                </c:pt>
                <c:pt idx="46236">
                  <c:v>43894.677083333336</c:v>
                </c:pt>
                <c:pt idx="46237">
                  <c:v>43894.697916666664</c:v>
                </c:pt>
                <c:pt idx="46238">
                  <c:v>43894.71875</c:v>
                </c:pt>
                <c:pt idx="46239">
                  <c:v>43894.739583333336</c:v>
                </c:pt>
                <c:pt idx="46240">
                  <c:v>43894.760416666664</c:v>
                </c:pt>
                <c:pt idx="46241">
                  <c:v>43894.78125</c:v>
                </c:pt>
                <c:pt idx="46242">
                  <c:v>43894.802083333336</c:v>
                </c:pt>
                <c:pt idx="46243">
                  <c:v>43894.822916666664</c:v>
                </c:pt>
                <c:pt idx="46244">
                  <c:v>43894.84375</c:v>
                </c:pt>
                <c:pt idx="46245">
                  <c:v>43894.864583333336</c:v>
                </c:pt>
                <c:pt idx="46246">
                  <c:v>43894.885416666664</c:v>
                </c:pt>
                <c:pt idx="46247">
                  <c:v>43894.90625</c:v>
                </c:pt>
                <c:pt idx="46248">
                  <c:v>43894.927083333336</c:v>
                </c:pt>
                <c:pt idx="46249">
                  <c:v>43894.947916666664</c:v>
                </c:pt>
                <c:pt idx="46250">
                  <c:v>43894.96875</c:v>
                </c:pt>
                <c:pt idx="46251">
                  <c:v>43894.989583333336</c:v>
                </c:pt>
                <c:pt idx="46252">
                  <c:v>43895.010416666664</c:v>
                </c:pt>
                <c:pt idx="46253">
                  <c:v>43895.03125</c:v>
                </c:pt>
                <c:pt idx="46254">
                  <c:v>43895.052083333336</c:v>
                </c:pt>
                <c:pt idx="46255">
                  <c:v>43895.072916666664</c:v>
                </c:pt>
                <c:pt idx="46256">
                  <c:v>43895.09375</c:v>
                </c:pt>
                <c:pt idx="46257">
                  <c:v>43895.114583333336</c:v>
                </c:pt>
                <c:pt idx="46258">
                  <c:v>43895.135416666664</c:v>
                </c:pt>
                <c:pt idx="46259">
                  <c:v>43895.15625</c:v>
                </c:pt>
                <c:pt idx="46260">
                  <c:v>43895.177083333336</c:v>
                </c:pt>
                <c:pt idx="46261">
                  <c:v>43895.197916666664</c:v>
                </c:pt>
                <c:pt idx="46262">
                  <c:v>43895.21875</c:v>
                </c:pt>
                <c:pt idx="46263">
                  <c:v>43895.239583333336</c:v>
                </c:pt>
                <c:pt idx="46264">
                  <c:v>43895.260416666664</c:v>
                </c:pt>
                <c:pt idx="46265">
                  <c:v>43895.28125</c:v>
                </c:pt>
                <c:pt idx="46266">
                  <c:v>43895.302083333336</c:v>
                </c:pt>
                <c:pt idx="46267">
                  <c:v>43895.322916666664</c:v>
                </c:pt>
                <c:pt idx="46268">
                  <c:v>43895.34375</c:v>
                </c:pt>
                <c:pt idx="46269">
                  <c:v>43895.364583333336</c:v>
                </c:pt>
                <c:pt idx="46270">
                  <c:v>43895.385416666664</c:v>
                </c:pt>
                <c:pt idx="46271">
                  <c:v>43895.40625</c:v>
                </c:pt>
                <c:pt idx="46272">
                  <c:v>43895.427083333336</c:v>
                </c:pt>
                <c:pt idx="46273">
                  <c:v>43895.447916666664</c:v>
                </c:pt>
                <c:pt idx="46274">
                  <c:v>43895.46875</c:v>
                </c:pt>
                <c:pt idx="46275">
                  <c:v>43895.489583333336</c:v>
                </c:pt>
                <c:pt idx="46276">
                  <c:v>43895.510416666664</c:v>
                </c:pt>
                <c:pt idx="46277">
                  <c:v>43895.53125</c:v>
                </c:pt>
                <c:pt idx="46278">
                  <c:v>43895.552083333336</c:v>
                </c:pt>
                <c:pt idx="46279">
                  <c:v>43895.572916666664</c:v>
                </c:pt>
                <c:pt idx="46280">
                  <c:v>43895.59375</c:v>
                </c:pt>
                <c:pt idx="46281">
                  <c:v>43895.614583333336</c:v>
                </c:pt>
                <c:pt idx="46282">
                  <c:v>43895.635416666664</c:v>
                </c:pt>
                <c:pt idx="46283">
                  <c:v>43895.65625</c:v>
                </c:pt>
                <c:pt idx="46284">
                  <c:v>43895.677083333336</c:v>
                </c:pt>
                <c:pt idx="46285">
                  <c:v>43895.697916666664</c:v>
                </c:pt>
                <c:pt idx="46286">
                  <c:v>43895.71875</c:v>
                </c:pt>
                <c:pt idx="46287">
                  <c:v>43895.739583333336</c:v>
                </c:pt>
                <c:pt idx="46288">
                  <c:v>43895.760416666664</c:v>
                </c:pt>
                <c:pt idx="46289">
                  <c:v>43895.78125</c:v>
                </c:pt>
                <c:pt idx="46290">
                  <c:v>43895.802083333336</c:v>
                </c:pt>
                <c:pt idx="46291">
                  <c:v>43895.822916666664</c:v>
                </c:pt>
                <c:pt idx="46292">
                  <c:v>43895.84375</c:v>
                </c:pt>
                <c:pt idx="46293">
                  <c:v>43895.864583333336</c:v>
                </c:pt>
                <c:pt idx="46294">
                  <c:v>43895.885416666664</c:v>
                </c:pt>
                <c:pt idx="46295">
                  <c:v>43895.90625</c:v>
                </c:pt>
                <c:pt idx="46296">
                  <c:v>43895.927083333336</c:v>
                </c:pt>
                <c:pt idx="46297">
                  <c:v>43895.947916666664</c:v>
                </c:pt>
                <c:pt idx="46298">
                  <c:v>43895.96875</c:v>
                </c:pt>
                <c:pt idx="46299">
                  <c:v>43895.989583333336</c:v>
                </c:pt>
                <c:pt idx="46300">
                  <c:v>43896.010416666664</c:v>
                </c:pt>
                <c:pt idx="46301">
                  <c:v>43896.03125</c:v>
                </c:pt>
                <c:pt idx="46302">
                  <c:v>43896.052083333336</c:v>
                </c:pt>
                <c:pt idx="46303">
                  <c:v>43896.072916666664</c:v>
                </c:pt>
                <c:pt idx="46304">
                  <c:v>43896.09375</c:v>
                </c:pt>
                <c:pt idx="46305">
                  <c:v>43896.114583333336</c:v>
                </c:pt>
                <c:pt idx="46306">
                  <c:v>43896.135416666664</c:v>
                </c:pt>
                <c:pt idx="46307">
                  <c:v>43896.15625</c:v>
                </c:pt>
                <c:pt idx="46308">
                  <c:v>43896.177083333336</c:v>
                </c:pt>
                <c:pt idx="46309">
                  <c:v>43896.197916666664</c:v>
                </c:pt>
                <c:pt idx="46310">
                  <c:v>43896.21875</c:v>
                </c:pt>
                <c:pt idx="46311">
                  <c:v>43896.239583333336</c:v>
                </c:pt>
                <c:pt idx="46312">
                  <c:v>43896.260416666664</c:v>
                </c:pt>
                <c:pt idx="46313">
                  <c:v>43896.28125</c:v>
                </c:pt>
                <c:pt idx="46314">
                  <c:v>43896.302083333336</c:v>
                </c:pt>
                <c:pt idx="46315">
                  <c:v>43896.322916666664</c:v>
                </c:pt>
                <c:pt idx="46316">
                  <c:v>43896.34375</c:v>
                </c:pt>
                <c:pt idx="46317">
                  <c:v>43896.364583333336</c:v>
                </c:pt>
                <c:pt idx="46318">
                  <c:v>43896.385416666664</c:v>
                </c:pt>
                <c:pt idx="46319">
                  <c:v>43896.40625</c:v>
                </c:pt>
                <c:pt idx="46320">
                  <c:v>43896.427083333336</c:v>
                </c:pt>
                <c:pt idx="46321">
                  <c:v>43896.447916666664</c:v>
                </c:pt>
                <c:pt idx="46322">
                  <c:v>43896.46875</c:v>
                </c:pt>
                <c:pt idx="46323">
                  <c:v>43896.489583333336</c:v>
                </c:pt>
                <c:pt idx="46324">
                  <c:v>43896.510416666664</c:v>
                </c:pt>
                <c:pt idx="46325">
                  <c:v>43896.53125</c:v>
                </c:pt>
                <c:pt idx="46326">
                  <c:v>43896.552083333336</c:v>
                </c:pt>
                <c:pt idx="46327">
                  <c:v>43896.572916666664</c:v>
                </c:pt>
                <c:pt idx="46328">
                  <c:v>43896.59375</c:v>
                </c:pt>
                <c:pt idx="46329">
                  <c:v>43896.614583333336</c:v>
                </c:pt>
                <c:pt idx="46330">
                  <c:v>43896.635416666664</c:v>
                </c:pt>
                <c:pt idx="46331">
                  <c:v>43896.65625</c:v>
                </c:pt>
                <c:pt idx="46332">
                  <c:v>43896.677083333336</c:v>
                </c:pt>
                <c:pt idx="46333">
                  <c:v>43896.697916666664</c:v>
                </c:pt>
                <c:pt idx="46334">
                  <c:v>43896.71875</c:v>
                </c:pt>
                <c:pt idx="46335">
                  <c:v>43896.739583333336</c:v>
                </c:pt>
                <c:pt idx="46336">
                  <c:v>43896.760416666664</c:v>
                </c:pt>
                <c:pt idx="46337">
                  <c:v>43896.78125</c:v>
                </c:pt>
                <c:pt idx="46338">
                  <c:v>43896.802083333336</c:v>
                </c:pt>
                <c:pt idx="46339">
                  <c:v>43896.822916666664</c:v>
                </c:pt>
                <c:pt idx="46340">
                  <c:v>43896.84375</c:v>
                </c:pt>
                <c:pt idx="46341">
                  <c:v>43896.864583333336</c:v>
                </c:pt>
                <c:pt idx="46342">
                  <c:v>43896.885416666664</c:v>
                </c:pt>
                <c:pt idx="46343">
                  <c:v>43896.90625</c:v>
                </c:pt>
                <c:pt idx="46344">
                  <c:v>43896.927083333336</c:v>
                </c:pt>
                <c:pt idx="46345">
                  <c:v>43896.947916666664</c:v>
                </c:pt>
                <c:pt idx="46346">
                  <c:v>43896.96875</c:v>
                </c:pt>
                <c:pt idx="46347">
                  <c:v>43896.989583333336</c:v>
                </c:pt>
                <c:pt idx="46348">
                  <c:v>43897.010416666664</c:v>
                </c:pt>
                <c:pt idx="46349">
                  <c:v>43897.03125</c:v>
                </c:pt>
                <c:pt idx="46350">
                  <c:v>43897.052083333336</c:v>
                </c:pt>
                <c:pt idx="46351">
                  <c:v>43897.072916666664</c:v>
                </c:pt>
                <c:pt idx="46352">
                  <c:v>43897.09375</c:v>
                </c:pt>
                <c:pt idx="46353">
                  <c:v>43897.114583333336</c:v>
                </c:pt>
                <c:pt idx="46354">
                  <c:v>43897.135416666664</c:v>
                </c:pt>
                <c:pt idx="46355">
                  <c:v>43897.15625</c:v>
                </c:pt>
                <c:pt idx="46356">
                  <c:v>43897.177083333336</c:v>
                </c:pt>
                <c:pt idx="46357">
                  <c:v>43897.197916666664</c:v>
                </c:pt>
                <c:pt idx="46358">
                  <c:v>43897.21875</c:v>
                </c:pt>
                <c:pt idx="46359">
                  <c:v>43897.239583333336</c:v>
                </c:pt>
                <c:pt idx="46360">
                  <c:v>43897.260416666664</c:v>
                </c:pt>
                <c:pt idx="46361">
                  <c:v>43897.28125</c:v>
                </c:pt>
                <c:pt idx="46362">
                  <c:v>43897.302083333336</c:v>
                </c:pt>
                <c:pt idx="46363">
                  <c:v>43897.322916666664</c:v>
                </c:pt>
                <c:pt idx="46364">
                  <c:v>43897.34375</c:v>
                </c:pt>
                <c:pt idx="46365">
                  <c:v>43897.364583333336</c:v>
                </c:pt>
                <c:pt idx="46366">
                  <c:v>43897.385416666664</c:v>
                </c:pt>
                <c:pt idx="46367">
                  <c:v>43897.40625</c:v>
                </c:pt>
                <c:pt idx="46368">
                  <c:v>43897.427083333336</c:v>
                </c:pt>
                <c:pt idx="46369">
                  <c:v>43897.447916666664</c:v>
                </c:pt>
                <c:pt idx="46370">
                  <c:v>43897.46875</c:v>
                </c:pt>
                <c:pt idx="46371">
                  <c:v>43897.489583333336</c:v>
                </c:pt>
                <c:pt idx="46372">
                  <c:v>43897.510416666664</c:v>
                </c:pt>
                <c:pt idx="46373">
                  <c:v>43897.53125</c:v>
                </c:pt>
                <c:pt idx="46374">
                  <c:v>43897.552083333336</c:v>
                </c:pt>
                <c:pt idx="46375">
                  <c:v>43897.572916666664</c:v>
                </c:pt>
                <c:pt idx="46376">
                  <c:v>43897.59375</c:v>
                </c:pt>
                <c:pt idx="46377">
                  <c:v>43897.614583333336</c:v>
                </c:pt>
                <c:pt idx="46378">
                  <c:v>43897.635416666664</c:v>
                </c:pt>
                <c:pt idx="46379">
                  <c:v>43897.65625</c:v>
                </c:pt>
                <c:pt idx="46380">
                  <c:v>43897.677083333336</c:v>
                </c:pt>
                <c:pt idx="46381">
                  <c:v>43897.697916666664</c:v>
                </c:pt>
                <c:pt idx="46382">
                  <c:v>43897.71875</c:v>
                </c:pt>
                <c:pt idx="46383">
                  <c:v>43897.739583333336</c:v>
                </c:pt>
                <c:pt idx="46384">
                  <c:v>43897.760416666664</c:v>
                </c:pt>
                <c:pt idx="46385">
                  <c:v>43897.78125</c:v>
                </c:pt>
                <c:pt idx="46386">
                  <c:v>43897.802083333336</c:v>
                </c:pt>
                <c:pt idx="46387">
                  <c:v>43897.822916666664</c:v>
                </c:pt>
                <c:pt idx="46388">
                  <c:v>43897.84375</c:v>
                </c:pt>
                <c:pt idx="46389">
                  <c:v>43897.864583333336</c:v>
                </c:pt>
                <c:pt idx="46390">
                  <c:v>43897.885416666664</c:v>
                </c:pt>
                <c:pt idx="46391">
                  <c:v>43897.90625</c:v>
                </c:pt>
                <c:pt idx="46392">
                  <c:v>43897.927083333336</c:v>
                </c:pt>
                <c:pt idx="46393">
                  <c:v>43897.947916666664</c:v>
                </c:pt>
                <c:pt idx="46394">
                  <c:v>43897.96875</c:v>
                </c:pt>
                <c:pt idx="46395">
                  <c:v>43897.989583333336</c:v>
                </c:pt>
                <c:pt idx="46396">
                  <c:v>43898.010416666664</c:v>
                </c:pt>
                <c:pt idx="46397">
                  <c:v>43898.03125</c:v>
                </c:pt>
                <c:pt idx="46398">
                  <c:v>43898.052083333336</c:v>
                </c:pt>
                <c:pt idx="46399">
                  <c:v>43898.072916666664</c:v>
                </c:pt>
                <c:pt idx="46400">
                  <c:v>43898.09375</c:v>
                </c:pt>
                <c:pt idx="46401">
                  <c:v>43898.114583333336</c:v>
                </c:pt>
                <c:pt idx="46402">
                  <c:v>43898.135416666664</c:v>
                </c:pt>
                <c:pt idx="46403">
                  <c:v>43898.15625</c:v>
                </c:pt>
                <c:pt idx="46404">
                  <c:v>43898.177083333336</c:v>
                </c:pt>
                <c:pt idx="46405">
                  <c:v>43898.197916666664</c:v>
                </c:pt>
                <c:pt idx="46406">
                  <c:v>43898.21875</c:v>
                </c:pt>
                <c:pt idx="46407">
                  <c:v>43898.239583333336</c:v>
                </c:pt>
                <c:pt idx="46408">
                  <c:v>43898.260416666664</c:v>
                </c:pt>
                <c:pt idx="46409">
                  <c:v>43898.28125</c:v>
                </c:pt>
                <c:pt idx="46410">
                  <c:v>43898.302083333336</c:v>
                </c:pt>
                <c:pt idx="46411">
                  <c:v>43898.322916666664</c:v>
                </c:pt>
                <c:pt idx="46412">
                  <c:v>43898.34375</c:v>
                </c:pt>
                <c:pt idx="46413">
                  <c:v>43898.364583333336</c:v>
                </c:pt>
                <c:pt idx="46414">
                  <c:v>43898.385416666664</c:v>
                </c:pt>
                <c:pt idx="46415">
                  <c:v>43898.40625</c:v>
                </c:pt>
                <c:pt idx="46416">
                  <c:v>43898.427083333336</c:v>
                </c:pt>
                <c:pt idx="46417">
                  <c:v>43898.447916666664</c:v>
                </c:pt>
                <c:pt idx="46418">
                  <c:v>43898.46875</c:v>
                </c:pt>
                <c:pt idx="46419">
                  <c:v>43898.489583333336</c:v>
                </c:pt>
                <c:pt idx="46420">
                  <c:v>43898.510416666664</c:v>
                </c:pt>
                <c:pt idx="46421">
                  <c:v>43898.53125</c:v>
                </c:pt>
                <c:pt idx="46422">
                  <c:v>43898.552083333336</c:v>
                </c:pt>
                <c:pt idx="46423">
                  <c:v>43898.572916666664</c:v>
                </c:pt>
                <c:pt idx="46424">
                  <c:v>43898.59375</c:v>
                </c:pt>
                <c:pt idx="46425">
                  <c:v>43898.614583333336</c:v>
                </c:pt>
                <c:pt idx="46426">
                  <c:v>43898.635416666664</c:v>
                </c:pt>
                <c:pt idx="46427">
                  <c:v>43898.65625</c:v>
                </c:pt>
                <c:pt idx="46428">
                  <c:v>43898.677083333336</c:v>
                </c:pt>
                <c:pt idx="46429">
                  <c:v>43898.697916666664</c:v>
                </c:pt>
                <c:pt idx="46430">
                  <c:v>43898.71875</c:v>
                </c:pt>
                <c:pt idx="46431">
                  <c:v>43898.739583333336</c:v>
                </c:pt>
                <c:pt idx="46432">
                  <c:v>43898.760416666664</c:v>
                </c:pt>
                <c:pt idx="46433">
                  <c:v>43898.78125</c:v>
                </c:pt>
                <c:pt idx="46434">
                  <c:v>43898.802083333336</c:v>
                </c:pt>
                <c:pt idx="46435">
                  <c:v>43898.822916666664</c:v>
                </c:pt>
                <c:pt idx="46436">
                  <c:v>43898.84375</c:v>
                </c:pt>
                <c:pt idx="46437">
                  <c:v>43898.864583333336</c:v>
                </c:pt>
                <c:pt idx="46438">
                  <c:v>43898.885416666664</c:v>
                </c:pt>
                <c:pt idx="46439">
                  <c:v>43898.90625</c:v>
                </c:pt>
                <c:pt idx="46440">
                  <c:v>43898.927083333336</c:v>
                </c:pt>
                <c:pt idx="46441">
                  <c:v>43898.947916666664</c:v>
                </c:pt>
                <c:pt idx="46442">
                  <c:v>43898.96875</c:v>
                </c:pt>
                <c:pt idx="46443">
                  <c:v>43898.989583333336</c:v>
                </c:pt>
                <c:pt idx="46444">
                  <c:v>43899.010416666664</c:v>
                </c:pt>
                <c:pt idx="46445">
                  <c:v>43899.03125</c:v>
                </c:pt>
                <c:pt idx="46446">
                  <c:v>43899.052083333336</c:v>
                </c:pt>
                <c:pt idx="46447">
                  <c:v>43899.072916666664</c:v>
                </c:pt>
                <c:pt idx="46448">
                  <c:v>43899.09375</c:v>
                </c:pt>
                <c:pt idx="46449">
                  <c:v>43899.114583333336</c:v>
                </c:pt>
                <c:pt idx="46450">
                  <c:v>43899.135416666664</c:v>
                </c:pt>
                <c:pt idx="46451">
                  <c:v>43899.15625</c:v>
                </c:pt>
                <c:pt idx="46452">
                  <c:v>43899.177083333336</c:v>
                </c:pt>
                <c:pt idx="46453">
                  <c:v>43899.197916666664</c:v>
                </c:pt>
                <c:pt idx="46454">
                  <c:v>43899.21875</c:v>
                </c:pt>
                <c:pt idx="46455">
                  <c:v>43899.239583333336</c:v>
                </c:pt>
                <c:pt idx="46456">
                  <c:v>43899.260416666664</c:v>
                </c:pt>
                <c:pt idx="46457">
                  <c:v>43899.28125</c:v>
                </c:pt>
                <c:pt idx="46458">
                  <c:v>43899.302083333336</c:v>
                </c:pt>
                <c:pt idx="46459">
                  <c:v>43899.322916666664</c:v>
                </c:pt>
                <c:pt idx="46460">
                  <c:v>43899.34375</c:v>
                </c:pt>
                <c:pt idx="46461">
                  <c:v>43899.364583333336</c:v>
                </c:pt>
                <c:pt idx="46462">
                  <c:v>43899.385416666664</c:v>
                </c:pt>
                <c:pt idx="46463">
                  <c:v>43899.40625</c:v>
                </c:pt>
                <c:pt idx="46464">
                  <c:v>43899.427083333336</c:v>
                </c:pt>
                <c:pt idx="46465">
                  <c:v>43899.447916666664</c:v>
                </c:pt>
                <c:pt idx="46466">
                  <c:v>43899.46875</c:v>
                </c:pt>
                <c:pt idx="46467">
                  <c:v>43899.489583333336</c:v>
                </c:pt>
                <c:pt idx="46468">
                  <c:v>43899.510416666664</c:v>
                </c:pt>
                <c:pt idx="46469">
                  <c:v>43899.53125</c:v>
                </c:pt>
                <c:pt idx="46470">
                  <c:v>43899.552083333336</c:v>
                </c:pt>
                <c:pt idx="46471">
                  <c:v>43899.572916666664</c:v>
                </c:pt>
                <c:pt idx="46472">
                  <c:v>43899.59375</c:v>
                </c:pt>
                <c:pt idx="46473">
                  <c:v>43899.614583333336</c:v>
                </c:pt>
                <c:pt idx="46474">
                  <c:v>43899.635416666664</c:v>
                </c:pt>
                <c:pt idx="46475">
                  <c:v>43899.65625</c:v>
                </c:pt>
                <c:pt idx="46476">
                  <c:v>43899.677083333336</c:v>
                </c:pt>
                <c:pt idx="46477">
                  <c:v>43899.697916666664</c:v>
                </c:pt>
                <c:pt idx="46478">
                  <c:v>43899.71875</c:v>
                </c:pt>
                <c:pt idx="46479">
                  <c:v>43899.739583333336</c:v>
                </c:pt>
                <c:pt idx="46480">
                  <c:v>43899.760416666664</c:v>
                </c:pt>
                <c:pt idx="46481">
                  <c:v>43899.78125</c:v>
                </c:pt>
                <c:pt idx="46482">
                  <c:v>43899.802083333336</c:v>
                </c:pt>
                <c:pt idx="46483">
                  <c:v>43899.822916666664</c:v>
                </c:pt>
                <c:pt idx="46484">
                  <c:v>43899.84375</c:v>
                </c:pt>
                <c:pt idx="46485">
                  <c:v>43899.864583333336</c:v>
                </c:pt>
                <c:pt idx="46486">
                  <c:v>43899.885416666664</c:v>
                </c:pt>
                <c:pt idx="46487">
                  <c:v>43899.90625</c:v>
                </c:pt>
                <c:pt idx="46488">
                  <c:v>43899.927083333336</c:v>
                </c:pt>
                <c:pt idx="46489">
                  <c:v>43899.947916666664</c:v>
                </c:pt>
                <c:pt idx="46490">
                  <c:v>43899.96875</c:v>
                </c:pt>
                <c:pt idx="46491">
                  <c:v>43899.989583333336</c:v>
                </c:pt>
                <c:pt idx="46492">
                  <c:v>43900.010416666664</c:v>
                </c:pt>
                <c:pt idx="46493">
                  <c:v>43900.03125</c:v>
                </c:pt>
                <c:pt idx="46494">
                  <c:v>43900.052083333336</c:v>
                </c:pt>
                <c:pt idx="46495">
                  <c:v>43900.072916666664</c:v>
                </c:pt>
                <c:pt idx="46496">
                  <c:v>43900.09375</c:v>
                </c:pt>
                <c:pt idx="46497">
                  <c:v>43900.114583333336</c:v>
                </c:pt>
                <c:pt idx="46498">
                  <c:v>43900.135416666664</c:v>
                </c:pt>
                <c:pt idx="46499">
                  <c:v>43900.15625</c:v>
                </c:pt>
                <c:pt idx="46500">
                  <c:v>43900.177083333336</c:v>
                </c:pt>
                <c:pt idx="46501">
                  <c:v>43900.197916666664</c:v>
                </c:pt>
                <c:pt idx="46502">
                  <c:v>43900.21875</c:v>
                </c:pt>
                <c:pt idx="46503">
                  <c:v>43900.239583333336</c:v>
                </c:pt>
                <c:pt idx="46504">
                  <c:v>43900.260416666664</c:v>
                </c:pt>
                <c:pt idx="46505">
                  <c:v>43900.28125</c:v>
                </c:pt>
                <c:pt idx="46506">
                  <c:v>43900.302083333336</c:v>
                </c:pt>
                <c:pt idx="46507">
                  <c:v>43900.322916666664</c:v>
                </c:pt>
                <c:pt idx="46508">
                  <c:v>43900.34375</c:v>
                </c:pt>
                <c:pt idx="46509">
                  <c:v>43900.364583333336</c:v>
                </c:pt>
                <c:pt idx="46510">
                  <c:v>43900.385416666664</c:v>
                </c:pt>
                <c:pt idx="46511">
                  <c:v>43900.40625</c:v>
                </c:pt>
                <c:pt idx="46512">
                  <c:v>43900.427083333336</c:v>
                </c:pt>
                <c:pt idx="46513">
                  <c:v>43900.447916666664</c:v>
                </c:pt>
                <c:pt idx="46514">
                  <c:v>43900.46875</c:v>
                </c:pt>
                <c:pt idx="46515">
                  <c:v>43900.489583333336</c:v>
                </c:pt>
                <c:pt idx="46516">
                  <c:v>43900.510416666664</c:v>
                </c:pt>
                <c:pt idx="46517">
                  <c:v>43900.53125</c:v>
                </c:pt>
                <c:pt idx="46518">
                  <c:v>43900.552083333336</c:v>
                </c:pt>
                <c:pt idx="46519">
                  <c:v>43900.572916666664</c:v>
                </c:pt>
                <c:pt idx="46520">
                  <c:v>43900.59375</c:v>
                </c:pt>
                <c:pt idx="46521">
                  <c:v>43900.614583333336</c:v>
                </c:pt>
                <c:pt idx="46522">
                  <c:v>43900.635416666664</c:v>
                </c:pt>
                <c:pt idx="46523">
                  <c:v>43900.65625</c:v>
                </c:pt>
                <c:pt idx="46524">
                  <c:v>43900.677083333336</c:v>
                </c:pt>
                <c:pt idx="46525">
                  <c:v>43900.697916666664</c:v>
                </c:pt>
                <c:pt idx="46526">
                  <c:v>43900.71875</c:v>
                </c:pt>
                <c:pt idx="46527">
                  <c:v>43900.739583333336</c:v>
                </c:pt>
                <c:pt idx="46528">
                  <c:v>43900.760416666664</c:v>
                </c:pt>
                <c:pt idx="46529">
                  <c:v>43900.78125</c:v>
                </c:pt>
                <c:pt idx="46530">
                  <c:v>43900.802083333336</c:v>
                </c:pt>
                <c:pt idx="46531">
                  <c:v>43900.822916666664</c:v>
                </c:pt>
                <c:pt idx="46532">
                  <c:v>43900.84375</c:v>
                </c:pt>
                <c:pt idx="46533">
                  <c:v>43900.864583333336</c:v>
                </c:pt>
                <c:pt idx="46534">
                  <c:v>43900.885416666664</c:v>
                </c:pt>
                <c:pt idx="46535">
                  <c:v>43900.90625</c:v>
                </c:pt>
                <c:pt idx="46536">
                  <c:v>43900.927083333336</c:v>
                </c:pt>
                <c:pt idx="46537">
                  <c:v>43900.947916666664</c:v>
                </c:pt>
                <c:pt idx="46538">
                  <c:v>43900.96875</c:v>
                </c:pt>
                <c:pt idx="46539">
                  <c:v>43900.989583333336</c:v>
                </c:pt>
                <c:pt idx="46540">
                  <c:v>43901.010416666664</c:v>
                </c:pt>
                <c:pt idx="46541">
                  <c:v>43901.03125</c:v>
                </c:pt>
                <c:pt idx="46542">
                  <c:v>43901.052083333336</c:v>
                </c:pt>
                <c:pt idx="46543">
                  <c:v>43901.072916666664</c:v>
                </c:pt>
                <c:pt idx="46544">
                  <c:v>43901.09375</c:v>
                </c:pt>
                <c:pt idx="46545">
                  <c:v>43901.114583333336</c:v>
                </c:pt>
                <c:pt idx="46546">
                  <c:v>43901.135416666664</c:v>
                </c:pt>
                <c:pt idx="46547">
                  <c:v>43901.15625</c:v>
                </c:pt>
                <c:pt idx="46548">
                  <c:v>43901.177083333336</c:v>
                </c:pt>
                <c:pt idx="46549">
                  <c:v>43901.197916666664</c:v>
                </c:pt>
                <c:pt idx="46550">
                  <c:v>43901.21875</c:v>
                </c:pt>
                <c:pt idx="46551">
                  <c:v>43901.239583333336</c:v>
                </c:pt>
                <c:pt idx="46552">
                  <c:v>43901.260416666664</c:v>
                </c:pt>
                <c:pt idx="46553">
                  <c:v>43901.28125</c:v>
                </c:pt>
                <c:pt idx="46554">
                  <c:v>43901.302083333336</c:v>
                </c:pt>
                <c:pt idx="46555">
                  <c:v>43901.322916666664</c:v>
                </c:pt>
                <c:pt idx="46556">
                  <c:v>43901.34375</c:v>
                </c:pt>
                <c:pt idx="46557">
                  <c:v>43901.364583333336</c:v>
                </c:pt>
                <c:pt idx="46558">
                  <c:v>43901.385416666664</c:v>
                </c:pt>
                <c:pt idx="46559">
                  <c:v>43901.40625</c:v>
                </c:pt>
                <c:pt idx="46560">
                  <c:v>43901.427083333336</c:v>
                </c:pt>
                <c:pt idx="46561">
                  <c:v>43901.447916666664</c:v>
                </c:pt>
                <c:pt idx="46562">
                  <c:v>43901.46875</c:v>
                </c:pt>
                <c:pt idx="46563">
                  <c:v>43901.489583333336</c:v>
                </c:pt>
                <c:pt idx="46564">
                  <c:v>43901.510416666664</c:v>
                </c:pt>
                <c:pt idx="46565">
                  <c:v>43901.53125</c:v>
                </c:pt>
                <c:pt idx="46566">
                  <c:v>43901.552083333336</c:v>
                </c:pt>
                <c:pt idx="46567">
                  <c:v>43901.572916666664</c:v>
                </c:pt>
                <c:pt idx="46568">
                  <c:v>43901.59375</c:v>
                </c:pt>
                <c:pt idx="46569">
                  <c:v>43901.614583333336</c:v>
                </c:pt>
                <c:pt idx="46570">
                  <c:v>43901.635416666664</c:v>
                </c:pt>
                <c:pt idx="46571">
                  <c:v>43901.65625</c:v>
                </c:pt>
                <c:pt idx="46572">
                  <c:v>43901.677083333336</c:v>
                </c:pt>
                <c:pt idx="46573">
                  <c:v>43901.697916666664</c:v>
                </c:pt>
                <c:pt idx="46574">
                  <c:v>43901.71875</c:v>
                </c:pt>
                <c:pt idx="46575">
                  <c:v>43901.739583333336</c:v>
                </c:pt>
                <c:pt idx="46576">
                  <c:v>43901.760416666664</c:v>
                </c:pt>
                <c:pt idx="46577">
                  <c:v>43901.78125</c:v>
                </c:pt>
                <c:pt idx="46578">
                  <c:v>43901.802083333336</c:v>
                </c:pt>
                <c:pt idx="46579">
                  <c:v>43901.822916666664</c:v>
                </c:pt>
                <c:pt idx="46580">
                  <c:v>43901.84375</c:v>
                </c:pt>
                <c:pt idx="46581">
                  <c:v>43901.864583333336</c:v>
                </c:pt>
                <c:pt idx="46582">
                  <c:v>43901.885416666664</c:v>
                </c:pt>
                <c:pt idx="46583">
                  <c:v>43901.90625</c:v>
                </c:pt>
                <c:pt idx="46584">
                  <c:v>43901.927083333336</c:v>
                </c:pt>
                <c:pt idx="46585">
                  <c:v>43901.947916666664</c:v>
                </c:pt>
                <c:pt idx="46586">
                  <c:v>43901.96875</c:v>
                </c:pt>
                <c:pt idx="46587">
                  <c:v>43901.989583333336</c:v>
                </c:pt>
                <c:pt idx="46588">
                  <c:v>43902.010416666664</c:v>
                </c:pt>
                <c:pt idx="46589">
                  <c:v>43902.03125</c:v>
                </c:pt>
                <c:pt idx="46590">
                  <c:v>43902.052083333336</c:v>
                </c:pt>
                <c:pt idx="46591">
                  <c:v>43902.072916666664</c:v>
                </c:pt>
                <c:pt idx="46592">
                  <c:v>43902.09375</c:v>
                </c:pt>
                <c:pt idx="46593">
                  <c:v>43902.114583333336</c:v>
                </c:pt>
                <c:pt idx="46594">
                  <c:v>43902.135416666664</c:v>
                </c:pt>
                <c:pt idx="46595">
                  <c:v>43902.15625</c:v>
                </c:pt>
                <c:pt idx="46596">
                  <c:v>43902.177083333336</c:v>
                </c:pt>
                <c:pt idx="46597">
                  <c:v>43902.197916666664</c:v>
                </c:pt>
                <c:pt idx="46598">
                  <c:v>43902.21875</c:v>
                </c:pt>
                <c:pt idx="46599">
                  <c:v>43902.239583333336</c:v>
                </c:pt>
                <c:pt idx="46600">
                  <c:v>43902.260416666664</c:v>
                </c:pt>
                <c:pt idx="46601">
                  <c:v>43902.28125</c:v>
                </c:pt>
                <c:pt idx="46602">
                  <c:v>43902.302083333336</c:v>
                </c:pt>
                <c:pt idx="46603">
                  <c:v>43902.322916666664</c:v>
                </c:pt>
                <c:pt idx="46604">
                  <c:v>43902.34375</c:v>
                </c:pt>
                <c:pt idx="46605">
                  <c:v>43902.364583333336</c:v>
                </c:pt>
                <c:pt idx="46606">
                  <c:v>43902.385416666664</c:v>
                </c:pt>
                <c:pt idx="46607">
                  <c:v>43902.40625</c:v>
                </c:pt>
                <c:pt idx="46608">
                  <c:v>43902.427083333336</c:v>
                </c:pt>
                <c:pt idx="46609">
                  <c:v>43902.447916666664</c:v>
                </c:pt>
                <c:pt idx="46610">
                  <c:v>43902.46875</c:v>
                </c:pt>
                <c:pt idx="46611">
                  <c:v>43902.489583333336</c:v>
                </c:pt>
                <c:pt idx="46612">
                  <c:v>43902.510416666664</c:v>
                </c:pt>
                <c:pt idx="46613">
                  <c:v>43902.53125</c:v>
                </c:pt>
                <c:pt idx="46614">
                  <c:v>43902.552083333336</c:v>
                </c:pt>
                <c:pt idx="46615">
                  <c:v>43902.572916666664</c:v>
                </c:pt>
                <c:pt idx="46616">
                  <c:v>43902.59375</c:v>
                </c:pt>
                <c:pt idx="46617">
                  <c:v>43902.614583333336</c:v>
                </c:pt>
                <c:pt idx="46618">
                  <c:v>43902.635416666664</c:v>
                </c:pt>
                <c:pt idx="46619">
                  <c:v>43902.65625</c:v>
                </c:pt>
                <c:pt idx="46620">
                  <c:v>43902.677083333336</c:v>
                </c:pt>
                <c:pt idx="46621">
                  <c:v>43902.697916666664</c:v>
                </c:pt>
                <c:pt idx="46622">
                  <c:v>43902.71875</c:v>
                </c:pt>
                <c:pt idx="46623">
                  <c:v>43902.739583333336</c:v>
                </c:pt>
                <c:pt idx="46624">
                  <c:v>43902.760416666664</c:v>
                </c:pt>
                <c:pt idx="46625">
                  <c:v>43902.78125</c:v>
                </c:pt>
                <c:pt idx="46626">
                  <c:v>43902.802083333336</c:v>
                </c:pt>
                <c:pt idx="46627">
                  <c:v>43902.822916666664</c:v>
                </c:pt>
                <c:pt idx="46628">
                  <c:v>43902.84375</c:v>
                </c:pt>
                <c:pt idx="46629">
                  <c:v>43902.864583333336</c:v>
                </c:pt>
                <c:pt idx="46630">
                  <c:v>43902.885416666664</c:v>
                </c:pt>
                <c:pt idx="46631">
                  <c:v>43902.90625</c:v>
                </c:pt>
                <c:pt idx="46632">
                  <c:v>43902.927083333336</c:v>
                </c:pt>
                <c:pt idx="46633">
                  <c:v>43902.947916666664</c:v>
                </c:pt>
                <c:pt idx="46634">
                  <c:v>43902.96875</c:v>
                </c:pt>
                <c:pt idx="46635">
                  <c:v>43902.989583333336</c:v>
                </c:pt>
                <c:pt idx="46636">
                  <c:v>43903.010416666664</c:v>
                </c:pt>
                <c:pt idx="46637">
                  <c:v>43903.03125</c:v>
                </c:pt>
                <c:pt idx="46638">
                  <c:v>43903.052083333336</c:v>
                </c:pt>
                <c:pt idx="46639">
                  <c:v>43903.072916666664</c:v>
                </c:pt>
                <c:pt idx="46640">
                  <c:v>43903.09375</c:v>
                </c:pt>
                <c:pt idx="46641">
                  <c:v>43903.114583333336</c:v>
                </c:pt>
                <c:pt idx="46642">
                  <c:v>43903.135416666664</c:v>
                </c:pt>
                <c:pt idx="46643">
                  <c:v>43903.15625</c:v>
                </c:pt>
                <c:pt idx="46644">
                  <c:v>43903.177083333336</c:v>
                </c:pt>
                <c:pt idx="46645">
                  <c:v>43903.197916666664</c:v>
                </c:pt>
                <c:pt idx="46646">
                  <c:v>43903.21875</c:v>
                </c:pt>
                <c:pt idx="46647">
                  <c:v>43903.239583333336</c:v>
                </c:pt>
                <c:pt idx="46648">
                  <c:v>43903.260416666664</c:v>
                </c:pt>
                <c:pt idx="46649">
                  <c:v>43903.28125</c:v>
                </c:pt>
                <c:pt idx="46650">
                  <c:v>43903.302083333336</c:v>
                </c:pt>
                <c:pt idx="46651">
                  <c:v>43903.322916666664</c:v>
                </c:pt>
                <c:pt idx="46652">
                  <c:v>43903.34375</c:v>
                </c:pt>
                <c:pt idx="46653">
                  <c:v>43903.364583333336</c:v>
                </c:pt>
                <c:pt idx="46654">
                  <c:v>43903.385416666664</c:v>
                </c:pt>
                <c:pt idx="46655">
                  <c:v>43903.40625</c:v>
                </c:pt>
                <c:pt idx="46656">
                  <c:v>43903.427083333336</c:v>
                </c:pt>
                <c:pt idx="46657">
                  <c:v>43903.447916666664</c:v>
                </c:pt>
                <c:pt idx="46658">
                  <c:v>43903.46875</c:v>
                </c:pt>
                <c:pt idx="46659">
                  <c:v>43903.489583333336</c:v>
                </c:pt>
                <c:pt idx="46660">
                  <c:v>43903.510416666664</c:v>
                </c:pt>
                <c:pt idx="46661">
                  <c:v>43903.53125</c:v>
                </c:pt>
                <c:pt idx="46662">
                  <c:v>43903.552083333336</c:v>
                </c:pt>
                <c:pt idx="46663">
                  <c:v>43903.572916666664</c:v>
                </c:pt>
                <c:pt idx="46664">
                  <c:v>43903.59375</c:v>
                </c:pt>
                <c:pt idx="46665">
                  <c:v>43903.614583333336</c:v>
                </c:pt>
                <c:pt idx="46666">
                  <c:v>43903.635416666664</c:v>
                </c:pt>
                <c:pt idx="46667">
                  <c:v>43903.65625</c:v>
                </c:pt>
                <c:pt idx="46668">
                  <c:v>43903.677083333336</c:v>
                </c:pt>
                <c:pt idx="46669">
                  <c:v>43903.697916666664</c:v>
                </c:pt>
                <c:pt idx="46670">
                  <c:v>43903.71875</c:v>
                </c:pt>
                <c:pt idx="46671">
                  <c:v>43903.739583333336</c:v>
                </c:pt>
                <c:pt idx="46672">
                  <c:v>43903.760416666664</c:v>
                </c:pt>
                <c:pt idx="46673">
                  <c:v>43903.78125</c:v>
                </c:pt>
                <c:pt idx="46674">
                  <c:v>43903.802083333336</c:v>
                </c:pt>
                <c:pt idx="46675">
                  <c:v>43903.822916666664</c:v>
                </c:pt>
                <c:pt idx="46676">
                  <c:v>43903.84375</c:v>
                </c:pt>
                <c:pt idx="46677">
                  <c:v>43903.864583333336</c:v>
                </c:pt>
                <c:pt idx="46678">
                  <c:v>43903.885416666664</c:v>
                </c:pt>
                <c:pt idx="46679">
                  <c:v>43903.90625</c:v>
                </c:pt>
                <c:pt idx="46680">
                  <c:v>43903.927083333336</c:v>
                </c:pt>
                <c:pt idx="46681">
                  <c:v>43903.947916666664</c:v>
                </c:pt>
                <c:pt idx="46682">
                  <c:v>43903.96875</c:v>
                </c:pt>
                <c:pt idx="46683">
                  <c:v>43903.989583333336</c:v>
                </c:pt>
                <c:pt idx="46684">
                  <c:v>43904.010416666664</c:v>
                </c:pt>
                <c:pt idx="46685">
                  <c:v>43904.03125</c:v>
                </c:pt>
                <c:pt idx="46686">
                  <c:v>43904.052083333336</c:v>
                </c:pt>
                <c:pt idx="46687">
                  <c:v>43904.072916666664</c:v>
                </c:pt>
                <c:pt idx="46688">
                  <c:v>43904.09375</c:v>
                </c:pt>
                <c:pt idx="46689">
                  <c:v>43904.114583333336</c:v>
                </c:pt>
                <c:pt idx="46690">
                  <c:v>43904.135416666664</c:v>
                </c:pt>
                <c:pt idx="46691">
                  <c:v>43904.15625</c:v>
                </c:pt>
                <c:pt idx="46692">
                  <c:v>43904.177083333336</c:v>
                </c:pt>
                <c:pt idx="46693">
                  <c:v>43904.197916666664</c:v>
                </c:pt>
                <c:pt idx="46694">
                  <c:v>43904.21875</c:v>
                </c:pt>
                <c:pt idx="46695">
                  <c:v>43904.239583333336</c:v>
                </c:pt>
                <c:pt idx="46696">
                  <c:v>43904.260416666664</c:v>
                </c:pt>
                <c:pt idx="46697">
                  <c:v>43904.28125</c:v>
                </c:pt>
                <c:pt idx="46698">
                  <c:v>43904.302083333336</c:v>
                </c:pt>
                <c:pt idx="46699">
                  <c:v>43904.322916666664</c:v>
                </c:pt>
                <c:pt idx="46700">
                  <c:v>43904.34375</c:v>
                </c:pt>
                <c:pt idx="46701">
                  <c:v>43904.364583333336</c:v>
                </c:pt>
                <c:pt idx="46702">
                  <c:v>43904.385416666664</c:v>
                </c:pt>
                <c:pt idx="46703">
                  <c:v>43904.40625</c:v>
                </c:pt>
                <c:pt idx="46704">
                  <c:v>43904.427083333336</c:v>
                </c:pt>
                <c:pt idx="46705">
                  <c:v>43904.447916666664</c:v>
                </c:pt>
                <c:pt idx="46706">
                  <c:v>43904.46875</c:v>
                </c:pt>
                <c:pt idx="46707">
                  <c:v>43904.489583333336</c:v>
                </c:pt>
                <c:pt idx="46708">
                  <c:v>43904.510416666664</c:v>
                </c:pt>
                <c:pt idx="46709">
                  <c:v>43904.53125</c:v>
                </c:pt>
                <c:pt idx="46710">
                  <c:v>43904.552083333336</c:v>
                </c:pt>
                <c:pt idx="46711">
                  <c:v>43904.572916666664</c:v>
                </c:pt>
                <c:pt idx="46712">
                  <c:v>43904.59375</c:v>
                </c:pt>
                <c:pt idx="46713">
                  <c:v>43904.614583333336</c:v>
                </c:pt>
                <c:pt idx="46714">
                  <c:v>43904.635416666664</c:v>
                </c:pt>
                <c:pt idx="46715">
                  <c:v>43904.65625</c:v>
                </c:pt>
                <c:pt idx="46716">
                  <c:v>43904.677083333336</c:v>
                </c:pt>
                <c:pt idx="46717">
                  <c:v>43904.697916666664</c:v>
                </c:pt>
                <c:pt idx="46718">
                  <c:v>43904.71875</c:v>
                </c:pt>
                <c:pt idx="46719">
                  <c:v>43904.739583333336</c:v>
                </c:pt>
                <c:pt idx="46720">
                  <c:v>43904.760416666664</c:v>
                </c:pt>
                <c:pt idx="46721">
                  <c:v>43904.78125</c:v>
                </c:pt>
                <c:pt idx="46722">
                  <c:v>43904.802083333336</c:v>
                </c:pt>
                <c:pt idx="46723">
                  <c:v>43904.822916666664</c:v>
                </c:pt>
                <c:pt idx="46724">
                  <c:v>43904.84375</c:v>
                </c:pt>
                <c:pt idx="46725">
                  <c:v>43904.864583333336</c:v>
                </c:pt>
                <c:pt idx="46726">
                  <c:v>43904.885416666664</c:v>
                </c:pt>
                <c:pt idx="46727">
                  <c:v>43904.90625</c:v>
                </c:pt>
                <c:pt idx="46728">
                  <c:v>43904.927083333336</c:v>
                </c:pt>
                <c:pt idx="46729">
                  <c:v>43904.947916666664</c:v>
                </c:pt>
                <c:pt idx="46730">
                  <c:v>43904.96875</c:v>
                </c:pt>
                <c:pt idx="46731">
                  <c:v>43904.989583333336</c:v>
                </c:pt>
                <c:pt idx="46732">
                  <c:v>43905.010416666664</c:v>
                </c:pt>
                <c:pt idx="46733">
                  <c:v>43905.03125</c:v>
                </c:pt>
                <c:pt idx="46734">
                  <c:v>43905.052083333336</c:v>
                </c:pt>
                <c:pt idx="46735">
                  <c:v>43905.072916666664</c:v>
                </c:pt>
                <c:pt idx="46736">
                  <c:v>43905.09375</c:v>
                </c:pt>
                <c:pt idx="46737">
                  <c:v>43905.114583333336</c:v>
                </c:pt>
                <c:pt idx="46738">
                  <c:v>43905.135416666664</c:v>
                </c:pt>
                <c:pt idx="46739">
                  <c:v>43905.15625</c:v>
                </c:pt>
                <c:pt idx="46740">
                  <c:v>43905.177083333336</c:v>
                </c:pt>
                <c:pt idx="46741">
                  <c:v>43905.197916666664</c:v>
                </c:pt>
                <c:pt idx="46742">
                  <c:v>43905.21875</c:v>
                </c:pt>
                <c:pt idx="46743">
                  <c:v>43905.239583333336</c:v>
                </c:pt>
                <c:pt idx="46744">
                  <c:v>43905.260416666664</c:v>
                </c:pt>
                <c:pt idx="46745">
                  <c:v>43905.28125</c:v>
                </c:pt>
                <c:pt idx="46746">
                  <c:v>43905.302083333336</c:v>
                </c:pt>
                <c:pt idx="46747">
                  <c:v>43905.322916666664</c:v>
                </c:pt>
                <c:pt idx="46748">
                  <c:v>43905.34375</c:v>
                </c:pt>
                <c:pt idx="46749">
                  <c:v>43905.364583333336</c:v>
                </c:pt>
                <c:pt idx="46750">
                  <c:v>43905.385416666664</c:v>
                </c:pt>
                <c:pt idx="46751">
                  <c:v>43905.40625</c:v>
                </c:pt>
                <c:pt idx="46752">
                  <c:v>43905.427083333336</c:v>
                </c:pt>
                <c:pt idx="46753">
                  <c:v>43905.447916666664</c:v>
                </c:pt>
                <c:pt idx="46754">
                  <c:v>43905.46875</c:v>
                </c:pt>
                <c:pt idx="46755">
                  <c:v>43905.489583333336</c:v>
                </c:pt>
                <c:pt idx="46756">
                  <c:v>43905.510416666664</c:v>
                </c:pt>
                <c:pt idx="46757">
                  <c:v>43905.53125</c:v>
                </c:pt>
                <c:pt idx="46758">
                  <c:v>43905.552083333336</c:v>
                </c:pt>
                <c:pt idx="46759">
                  <c:v>43905.572916666664</c:v>
                </c:pt>
                <c:pt idx="46760">
                  <c:v>43905.59375</c:v>
                </c:pt>
                <c:pt idx="46761">
                  <c:v>43905.614583333336</c:v>
                </c:pt>
                <c:pt idx="46762">
                  <c:v>43905.635416666664</c:v>
                </c:pt>
                <c:pt idx="46763">
                  <c:v>43905.65625</c:v>
                </c:pt>
                <c:pt idx="46764">
                  <c:v>43905.677083333336</c:v>
                </c:pt>
                <c:pt idx="46765">
                  <c:v>43905.697916666664</c:v>
                </c:pt>
                <c:pt idx="46766">
                  <c:v>43905.71875</c:v>
                </c:pt>
                <c:pt idx="46767">
                  <c:v>43905.739583333336</c:v>
                </c:pt>
                <c:pt idx="46768">
                  <c:v>43905.760416666664</c:v>
                </c:pt>
                <c:pt idx="46769">
                  <c:v>43905.78125</c:v>
                </c:pt>
                <c:pt idx="46770">
                  <c:v>43905.802083333336</c:v>
                </c:pt>
                <c:pt idx="46771">
                  <c:v>43905.822916666664</c:v>
                </c:pt>
                <c:pt idx="46772">
                  <c:v>43905.84375</c:v>
                </c:pt>
                <c:pt idx="46773">
                  <c:v>43905.864583333336</c:v>
                </c:pt>
                <c:pt idx="46774">
                  <c:v>43905.885416666664</c:v>
                </c:pt>
                <c:pt idx="46775">
                  <c:v>43905.90625</c:v>
                </c:pt>
                <c:pt idx="46776">
                  <c:v>43905.927083333336</c:v>
                </c:pt>
                <c:pt idx="46777">
                  <c:v>43905.947916666664</c:v>
                </c:pt>
                <c:pt idx="46778">
                  <c:v>43905.96875</c:v>
                </c:pt>
                <c:pt idx="46779">
                  <c:v>43905.989583333336</c:v>
                </c:pt>
                <c:pt idx="46780">
                  <c:v>43906.010416666664</c:v>
                </c:pt>
                <c:pt idx="46781">
                  <c:v>43906.03125</c:v>
                </c:pt>
                <c:pt idx="46782">
                  <c:v>43906.052083333336</c:v>
                </c:pt>
                <c:pt idx="46783">
                  <c:v>43906.072916666664</c:v>
                </c:pt>
                <c:pt idx="46784">
                  <c:v>43906.09375</c:v>
                </c:pt>
                <c:pt idx="46785">
                  <c:v>43906.114583333336</c:v>
                </c:pt>
                <c:pt idx="46786">
                  <c:v>43906.135416666664</c:v>
                </c:pt>
                <c:pt idx="46787">
                  <c:v>43906.15625</c:v>
                </c:pt>
                <c:pt idx="46788">
                  <c:v>43906.177083333336</c:v>
                </c:pt>
                <c:pt idx="46789">
                  <c:v>43906.197916666664</c:v>
                </c:pt>
                <c:pt idx="46790">
                  <c:v>43906.21875</c:v>
                </c:pt>
                <c:pt idx="46791">
                  <c:v>43906.239583333336</c:v>
                </c:pt>
                <c:pt idx="46792">
                  <c:v>43906.260416666664</c:v>
                </c:pt>
                <c:pt idx="46793">
                  <c:v>43906.28125</c:v>
                </c:pt>
                <c:pt idx="46794">
                  <c:v>43906.302083333336</c:v>
                </c:pt>
                <c:pt idx="46795">
                  <c:v>43906.322916666664</c:v>
                </c:pt>
                <c:pt idx="46796">
                  <c:v>43906.34375</c:v>
                </c:pt>
                <c:pt idx="46797">
                  <c:v>43906.364583333336</c:v>
                </c:pt>
                <c:pt idx="46798">
                  <c:v>43906.385416666664</c:v>
                </c:pt>
                <c:pt idx="46799">
                  <c:v>43906.40625</c:v>
                </c:pt>
                <c:pt idx="46800">
                  <c:v>43906.427083333336</c:v>
                </c:pt>
                <c:pt idx="46801">
                  <c:v>43906.447916666664</c:v>
                </c:pt>
                <c:pt idx="46802">
                  <c:v>43906.46875</c:v>
                </c:pt>
                <c:pt idx="46803">
                  <c:v>43906.489583333336</c:v>
                </c:pt>
                <c:pt idx="46804">
                  <c:v>43906.510416666664</c:v>
                </c:pt>
                <c:pt idx="46805">
                  <c:v>43906.53125</c:v>
                </c:pt>
                <c:pt idx="46806">
                  <c:v>43906.552083333336</c:v>
                </c:pt>
                <c:pt idx="46807">
                  <c:v>43906.572916666664</c:v>
                </c:pt>
                <c:pt idx="46808">
                  <c:v>43906.59375</c:v>
                </c:pt>
                <c:pt idx="46809">
                  <c:v>43906.614583333336</c:v>
                </c:pt>
                <c:pt idx="46810">
                  <c:v>43906.635416666664</c:v>
                </c:pt>
                <c:pt idx="46811">
                  <c:v>43906.65625</c:v>
                </c:pt>
                <c:pt idx="46812">
                  <c:v>43906.677083333336</c:v>
                </c:pt>
                <c:pt idx="46813">
                  <c:v>43906.697916666664</c:v>
                </c:pt>
                <c:pt idx="46814">
                  <c:v>43906.71875</c:v>
                </c:pt>
                <c:pt idx="46815">
                  <c:v>43906.739583333336</c:v>
                </c:pt>
                <c:pt idx="46816">
                  <c:v>43906.760416666664</c:v>
                </c:pt>
                <c:pt idx="46817">
                  <c:v>43906.78125</c:v>
                </c:pt>
                <c:pt idx="46818">
                  <c:v>43906.802083333336</c:v>
                </c:pt>
                <c:pt idx="46819">
                  <c:v>43906.822916666664</c:v>
                </c:pt>
                <c:pt idx="46820">
                  <c:v>43906.84375</c:v>
                </c:pt>
                <c:pt idx="46821">
                  <c:v>43906.864583333336</c:v>
                </c:pt>
                <c:pt idx="46822">
                  <c:v>43906.885416666664</c:v>
                </c:pt>
                <c:pt idx="46823">
                  <c:v>43906.90625</c:v>
                </c:pt>
                <c:pt idx="46824">
                  <c:v>43906.927083333336</c:v>
                </c:pt>
                <c:pt idx="46825">
                  <c:v>43906.947916666664</c:v>
                </c:pt>
                <c:pt idx="46826">
                  <c:v>43906.96875</c:v>
                </c:pt>
                <c:pt idx="46827">
                  <c:v>43906.989583333336</c:v>
                </c:pt>
                <c:pt idx="46828">
                  <c:v>43907.010416666664</c:v>
                </c:pt>
                <c:pt idx="46829">
                  <c:v>43907.03125</c:v>
                </c:pt>
                <c:pt idx="46830">
                  <c:v>43907.052083333336</c:v>
                </c:pt>
                <c:pt idx="46831">
                  <c:v>43907.072916666664</c:v>
                </c:pt>
                <c:pt idx="46832">
                  <c:v>43907.09375</c:v>
                </c:pt>
                <c:pt idx="46833">
                  <c:v>43907.114583333336</c:v>
                </c:pt>
                <c:pt idx="46834">
                  <c:v>43907.135416666664</c:v>
                </c:pt>
                <c:pt idx="46835">
                  <c:v>43907.15625</c:v>
                </c:pt>
                <c:pt idx="46836">
                  <c:v>43907.177083333336</c:v>
                </c:pt>
                <c:pt idx="46837">
                  <c:v>43907.197916666664</c:v>
                </c:pt>
                <c:pt idx="46838">
                  <c:v>43907.21875</c:v>
                </c:pt>
                <c:pt idx="46839">
                  <c:v>43907.239583333336</c:v>
                </c:pt>
                <c:pt idx="46840">
                  <c:v>43907.260416666664</c:v>
                </c:pt>
                <c:pt idx="46841">
                  <c:v>43907.28125</c:v>
                </c:pt>
                <c:pt idx="46842">
                  <c:v>43907.302083333336</c:v>
                </c:pt>
                <c:pt idx="46843">
                  <c:v>43907.322916666664</c:v>
                </c:pt>
                <c:pt idx="46844">
                  <c:v>43907.34375</c:v>
                </c:pt>
                <c:pt idx="46845">
                  <c:v>43907.364583333336</c:v>
                </c:pt>
                <c:pt idx="46846">
                  <c:v>43907.385416666664</c:v>
                </c:pt>
                <c:pt idx="46847">
                  <c:v>43907.40625</c:v>
                </c:pt>
                <c:pt idx="46848">
                  <c:v>43907.427083333336</c:v>
                </c:pt>
                <c:pt idx="46849">
                  <c:v>43907.447916666664</c:v>
                </c:pt>
                <c:pt idx="46850">
                  <c:v>43907.46875</c:v>
                </c:pt>
                <c:pt idx="46851">
                  <c:v>43907.489583333336</c:v>
                </c:pt>
                <c:pt idx="46852">
                  <c:v>43907.510416666664</c:v>
                </c:pt>
                <c:pt idx="46853">
                  <c:v>43907.53125</c:v>
                </c:pt>
                <c:pt idx="46854">
                  <c:v>43907.552083333336</c:v>
                </c:pt>
                <c:pt idx="46855">
                  <c:v>43907.572916666664</c:v>
                </c:pt>
                <c:pt idx="46856">
                  <c:v>43907.59375</c:v>
                </c:pt>
                <c:pt idx="46857">
                  <c:v>43907.614583333336</c:v>
                </c:pt>
                <c:pt idx="46858">
                  <c:v>43907.635416666664</c:v>
                </c:pt>
                <c:pt idx="46859">
                  <c:v>43907.65625</c:v>
                </c:pt>
                <c:pt idx="46860">
                  <c:v>43907.677083333336</c:v>
                </c:pt>
                <c:pt idx="46861">
                  <c:v>43907.697916666664</c:v>
                </c:pt>
                <c:pt idx="46862">
                  <c:v>43907.71875</c:v>
                </c:pt>
                <c:pt idx="46863">
                  <c:v>43907.739583333336</c:v>
                </c:pt>
                <c:pt idx="46864">
                  <c:v>43907.760416666664</c:v>
                </c:pt>
                <c:pt idx="46865">
                  <c:v>43907.78125</c:v>
                </c:pt>
                <c:pt idx="46866">
                  <c:v>43907.802083333336</c:v>
                </c:pt>
                <c:pt idx="46867">
                  <c:v>43907.822916666664</c:v>
                </c:pt>
                <c:pt idx="46868">
                  <c:v>43907.84375</c:v>
                </c:pt>
                <c:pt idx="46869">
                  <c:v>43907.864583333336</c:v>
                </c:pt>
                <c:pt idx="46870">
                  <c:v>43907.885416666664</c:v>
                </c:pt>
                <c:pt idx="46871">
                  <c:v>43907.90625</c:v>
                </c:pt>
                <c:pt idx="46872">
                  <c:v>43907.927083333336</c:v>
                </c:pt>
                <c:pt idx="46873">
                  <c:v>43907.947916666664</c:v>
                </c:pt>
                <c:pt idx="46874">
                  <c:v>43907.96875</c:v>
                </c:pt>
                <c:pt idx="46875">
                  <c:v>43907.989583333336</c:v>
                </c:pt>
                <c:pt idx="46876">
                  <c:v>43908.010416666664</c:v>
                </c:pt>
                <c:pt idx="46877">
                  <c:v>43908.03125</c:v>
                </c:pt>
                <c:pt idx="46878">
                  <c:v>43908.052083333336</c:v>
                </c:pt>
                <c:pt idx="46879">
                  <c:v>43908.072916666664</c:v>
                </c:pt>
                <c:pt idx="46880">
                  <c:v>43908.09375</c:v>
                </c:pt>
                <c:pt idx="46881">
                  <c:v>43908.114583333336</c:v>
                </c:pt>
                <c:pt idx="46882">
                  <c:v>43908.135416666664</c:v>
                </c:pt>
                <c:pt idx="46883">
                  <c:v>43908.15625</c:v>
                </c:pt>
                <c:pt idx="46884">
                  <c:v>43908.177083333336</c:v>
                </c:pt>
                <c:pt idx="46885">
                  <c:v>43908.197916666664</c:v>
                </c:pt>
                <c:pt idx="46886">
                  <c:v>43908.21875</c:v>
                </c:pt>
                <c:pt idx="46887">
                  <c:v>43908.239583333336</c:v>
                </c:pt>
                <c:pt idx="46888">
                  <c:v>43908.260416666664</c:v>
                </c:pt>
                <c:pt idx="46889">
                  <c:v>43908.28125</c:v>
                </c:pt>
                <c:pt idx="46890">
                  <c:v>43908.302083333336</c:v>
                </c:pt>
                <c:pt idx="46891">
                  <c:v>43908.322916666664</c:v>
                </c:pt>
                <c:pt idx="46892">
                  <c:v>43908.34375</c:v>
                </c:pt>
                <c:pt idx="46893">
                  <c:v>43908.364583333336</c:v>
                </c:pt>
                <c:pt idx="46894">
                  <c:v>43908.385416666664</c:v>
                </c:pt>
                <c:pt idx="46895">
                  <c:v>43908.40625</c:v>
                </c:pt>
                <c:pt idx="46896">
                  <c:v>43908.427083333336</c:v>
                </c:pt>
                <c:pt idx="46897">
                  <c:v>43908.447916666664</c:v>
                </c:pt>
                <c:pt idx="46898">
                  <c:v>43908.46875</c:v>
                </c:pt>
                <c:pt idx="46899">
                  <c:v>43908.489583333336</c:v>
                </c:pt>
                <c:pt idx="46900">
                  <c:v>43908.510416666664</c:v>
                </c:pt>
                <c:pt idx="46901">
                  <c:v>43908.53125</c:v>
                </c:pt>
                <c:pt idx="46902">
                  <c:v>43908.552083333336</c:v>
                </c:pt>
                <c:pt idx="46903">
                  <c:v>43908.572916666664</c:v>
                </c:pt>
                <c:pt idx="46904">
                  <c:v>43908.59375</c:v>
                </c:pt>
                <c:pt idx="46905">
                  <c:v>43908.614583333336</c:v>
                </c:pt>
                <c:pt idx="46906">
                  <c:v>43908.635416666664</c:v>
                </c:pt>
                <c:pt idx="46907">
                  <c:v>43908.65625</c:v>
                </c:pt>
                <c:pt idx="46908">
                  <c:v>43908.677083333336</c:v>
                </c:pt>
                <c:pt idx="46909">
                  <c:v>43908.697916666664</c:v>
                </c:pt>
                <c:pt idx="46910">
                  <c:v>43908.71875</c:v>
                </c:pt>
                <c:pt idx="46911">
                  <c:v>43908.739583333336</c:v>
                </c:pt>
                <c:pt idx="46912">
                  <c:v>43908.760416666664</c:v>
                </c:pt>
                <c:pt idx="46913">
                  <c:v>43908.78125</c:v>
                </c:pt>
                <c:pt idx="46914">
                  <c:v>43908.802083333336</c:v>
                </c:pt>
                <c:pt idx="46915">
                  <c:v>43908.822916666664</c:v>
                </c:pt>
                <c:pt idx="46916">
                  <c:v>43908.84375</c:v>
                </c:pt>
                <c:pt idx="46917">
                  <c:v>43908.864583333336</c:v>
                </c:pt>
                <c:pt idx="46918">
                  <c:v>43908.885416666664</c:v>
                </c:pt>
                <c:pt idx="46919">
                  <c:v>43908.90625</c:v>
                </c:pt>
                <c:pt idx="46920">
                  <c:v>43908.927083333336</c:v>
                </c:pt>
                <c:pt idx="46921">
                  <c:v>43908.947916666664</c:v>
                </c:pt>
                <c:pt idx="46922">
                  <c:v>43908.96875</c:v>
                </c:pt>
                <c:pt idx="46923">
                  <c:v>43908.989583333336</c:v>
                </c:pt>
                <c:pt idx="46924">
                  <c:v>43909.010416666664</c:v>
                </c:pt>
                <c:pt idx="46925">
                  <c:v>43909.03125</c:v>
                </c:pt>
                <c:pt idx="46926">
                  <c:v>43909.052083333336</c:v>
                </c:pt>
                <c:pt idx="46927">
                  <c:v>43909.072916666664</c:v>
                </c:pt>
                <c:pt idx="46928">
                  <c:v>43909.09375</c:v>
                </c:pt>
                <c:pt idx="46929">
                  <c:v>43909.114583333336</c:v>
                </c:pt>
                <c:pt idx="46930">
                  <c:v>43909.135416666664</c:v>
                </c:pt>
                <c:pt idx="46931">
                  <c:v>43909.15625</c:v>
                </c:pt>
                <c:pt idx="46932">
                  <c:v>43909.177083333336</c:v>
                </c:pt>
                <c:pt idx="46933">
                  <c:v>43909.197916666664</c:v>
                </c:pt>
                <c:pt idx="46934">
                  <c:v>43909.21875</c:v>
                </c:pt>
                <c:pt idx="46935">
                  <c:v>43909.239583333336</c:v>
                </c:pt>
                <c:pt idx="46936">
                  <c:v>43909.260416666664</c:v>
                </c:pt>
                <c:pt idx="46937">
                  <c:v>43909.28125</c:v>
                </c:pt>
                <c:pt idx="46938">
                  <c:v>43909.302083333336</c:v>
                </c:pt>
                <c:pt idx="46939">
                  <c:v>43909.322916666664</c:v>
                </c:pt>
                <c:pt idx="46940">
                  <c:v>43909.34375</c:v>
                </c:pt>
                <c:pt idx="46941">
                  <c:v>43909.364583333336</c:v>
                </c:pt>
                <c:pt idx="46942">
                  <c:v>43909.385416666664</c:v>
                </c:pt>
                <c:pt idx="46943">
                  <c:v>43909.40625</c:v>
                </c:pt>
                <c:pt idx="46944">
                  <c:v>43909.427083333336</c:v>
                </c:pt>
                <c:pt idx="46945">
                  <c:v>43909.447916666664</c:v>
                </c:pt>
                <c:pt idx="46946">
                  <c:v>43909.46875</c:v>
                </c:pt>
                <c:pt idx="46947">
                  <c:v>43909.489583333336</c:v>
                </c:pt>
                <c:pt idx="46948">
                  <c:v>43909.510416666664</c:v>
                </c:pt>
                <c:pt idx="46949">
                  <c:v>43909.53125</c:v>
                </c:pt>
                <c:pt idx="46950">
                  <c:v>43909.552083333336</c:v>
                </c:pt>
                <c:pt idx="46951">
                  <c:v>43909.572916666664</c:v>
                </c:pt>
                <c:pt idx="46952">
                  <c:v>43909.59375</c:v>
                </c:pt>
                <c:pt idx="46953">
                  <c:v>43909.614583333336</c:v>
                </c:pt>
                <c:pt idx="46954">
                  <c:v>43909.635416666664</c:v>
                </c:pt>
                <c:pt idx="46955">
                  <c:v>43909.65625</c:v>
                </c:pt>
                <c:pt idx="46956">
                  <c:v>43909.677083333336</c:v>
                </c:pt>
                <c:pt idx="46957">
                  <c:v>43909.697916666664</c:v>
                </c:pt>
                <c:pt idx="46958">
                  <c:v>43909.71875</c:v>
                </c:pt>
                <c:pt idx="46959">
                  <c:v>43909.739583333336</c:v>
                </c:pt>
                <c:pt idx="46960">
                  <c:v>43909.760416666664</c:v>
                </c:pt>
                <c:pt idx="46961">
                  <c:v>43909.78125</c:v>
                </c:pt>
                <c:pt idx="46962">
                  <c:v>43909.802083333336</c:v>
                </c:pt>
                <c:pt idx="46963">
                  <c:v>43909.822916666664</c:v>
                </c:pt>
                <c:pt idx="46964">
                  <c:v>43909.84375</c:v>
                </c:pt>
                <c:pt idx="46965">
                  <c:v>43909.864583333336</c:v>
                </c:pt>
                <c:pt idx="46966">
                  <c:v>43909.885416666664</c:v>
                </c:pt>
                <c:pt idx="46967">
                  <c:v>43909.90625</c:v>
                </c:pt>
                <c:pt idx="46968">
                  <c:v>43909.927083333336</c:v>
                </c:pt>
                <c:pt idx="46969">
                  <c:v>43909.947916666664</c:v>
                </c:pt>
                <c:pt idx="46970">
                  <c:v>43909.96875</c:v>
                </c:pt>
                <c:pt idx="46971">
                  <c:v>43909.989583333336</c:v>
                </c:pt>
                <c:pt idx="46972">
                  <c:v>43910.010416666664</c:v>
                </c:pt>
                <c:pt idx="46973">
                  <c:v>43910.03125</c:v>
                </c:pt>
                <c:pt idx="46974">
                  <c:v>43910.052083333336</c:v>
                </c:pt>
                <c:pt idx="46975">
                  <c:v>43910.072916666664</c:v>
                </c:pt>
                <c:pt idx="46976">
                  <c:v>43910.09375</c:v>
                </c:pt>
                <c:pt idx="46977">
                  <c:v>43910.114583333336</c:v>
                </c:pt>
                <c:pt idx="46978">
                  <c:v>43910.135416666664</c:v>
                </c:pt>
                <c:pt idx="46979">
                  <c:v>43910.15625</c:v>
                </c:pt>
                <c:pt idx="46980">
                  <c:v>43910.177083333336</c:v>
                </c:pt>
                <c:pt idx="46981">
                  <c:v>43910.197916666664</c:v>
                </c:pt>
                <c:pt idx="46982">
                  <c:v>43910.21875</c:v>
                </c:pt>
                <c:pt idx="46983">
                  <c:v>43910.239583333336</c:v>
                </c:pt>
                <c:pt idx="46984">
                  <c:v>43910.260416666664</c:v>
                </c:pt>
                <c:pt idx="46985">
                  <c:v>43910.28125</c:v>
                </c:pt>
                <c:pt idx="46986">
                  <c:v>43910.302083333336</c:v>
                </c:pt>
                <c:pt idx="46987">
                  <c:v>43910.322916666664</c:v>
                </c:pt>
                <c:pt idx="46988">
                  <c:v>43910.34375</c:v>
                </c:pt>
                <c:pt idx="46989">
                  <c:v>43910.364583333336</c:v>
                </c:pt>
                <c:pt idx="46990">
                  <c:v>43910.385416666664</c:v>
                </c:pt>
                <c:pt idx="46991">
                  <c:v>43910.40625</c:v>
                </c:pt>
                <c:pt idx="46992">
                  <c:v>43910.427083333336</c:v>
                </c:pt>
                <c:pt idx="46993">
                  <c:v>43910.447916666664</c:v>
                </c:pt>
                <c:pt idx="46994">
                  <c:v>43910.46875</c:v>
                </c:pt>
                <c:pt idx="46995">
                  <c:v>43910.489583333336</c:v>
                </c:pt>
                <c:pt idx="46996">
                  <c:v>43910.510416666664</c:v>
                </c:pt>
                <c:pt idx="46997">
                  <c:v>43910.53125</c:v>
                </c:pt>
                <c:pt idx="46998">
                  <c:v>43910.552083333336</c:v>
                </c:pt>
                <c:pt idx="46999">
                  <c:v>43910.572916666664</c:v>
                </c:pt>
                <c:pt idx="47000">
                  <c:v>43910.59375</c:v>
                </c:pt>
                <c:pt idx="47001">
                  <c:v>43910.614583333336</c:v>
                </c:pt>
                <c:pt idx="47002">
                  <c:v>43910.635416666664</c:v>
                </c:pt>
                <c:pt idx="47003">
                  <c:v>43910.65625</c:v>
                </c:pt>
                <c:pt idx="47004">
                  <c:v>43910.677083333336</c:v>
                </c:pt>
                <c:pt idx="47005">
                  <c:v>43910.697916666664</c:v>
                </c:pt>
                <c:pt idx="47006">
                  <c:v>43910.71875</c:v>
                </c:pt>
                <c:pt idx="47007">
                  <c:v>43910.739583333336</c:v>
                </c:pt>
                <c:pt idx="47008">
                  <c:v>43910.760416666664</c:v>
                </c:pt>
                <c:pt idx="47009">
                  <c:v>43910.78125</c:v>
                </c:pt>
                <c:pt idx="47010">
                  <c:v>43910.802083333336</c:v>
                </c:pt>
                <c:pt idx="47011">
                  <c:v>43910.822916666664</c:v>
                </c:pt>
                <c:pt idx="47012">
                  <c:v>43910.84375</c:v>
                </c:pt>
                <c:pt idx="47013">
                  <c:v>43910.864583333336</c:v>
                </c:pt>
                <c:pt idx="47014">
                  <c:v>43910.885416666664</c:v>
                </c:pt>
                <c:pt idx="47015">
                  <c:v>43910.90625</c:v>
                </c:pt>
                <c:pt idx="47016">
                  <c:v>43910.927083333336</c:v>
                </c:pt>
                <c:pt idx="47017">
                  <c:v>43910.947916666664</c:v>
                </c:pt>
                <c:pt idx="47018">
                  <c:v>43910.96875</c:v>
                </c:pt>
                <c:pt idx="47019">
                  <c:v>43910.989583333336</c:v>
                </c:pt>
                <c:pt idx="47020">
                  <c:v>43911.010416666664</c:v>
                </c:pt>
                <c:pt idx="47021">
                  <c:v>43911.03125</c:v>
                </c:pt>
                <c:pt idx="47022">
                  <c:v>43911.052083333336</c:v>
                </c:pt>
                <c:pt idx="47023">
                  <c:v>43911.072916666664</c:v>
                </c:pt>
                <c:pt idx="47024">
                  <c:v>43911.09375</c:v>
                </c:pt>
                <c:pt idx="47025">
                  <c:v>43911.114583333336</c:v>
                </c:pt>
                <c:pt idx="47026">
                  <c:v>43911.135416666664</c:v>
                </c:pt>
                <c:pt idx="47027">
                  <c:v>43911.15625</c:v>
                </c:pt>
                <c:pt idx="47028">
                  <c:v>43911.177083333336</c:v>
                </c:pt>
                <c:pt idx="47029">
                  <c:v>43911.197916666664</c:v>
                </c:pt>
                <c:pt idx="47030">
                  <c:v>43911.21875</c:v>
                </c:pt>
                <c:pt idx="47031">
                  <c:v>43911.239583333336</c:v>
                </c:pt>
                <c:pt idx="47032">
                  <c:v>43911.260416666664</c:v>
                </c:pt>
                <c:pt idx="47033">
                  <c:v>43911.28125</c:v>
                </c:pt>
                <c:pt idx="47034">
                  <c:v>43911.302083333336</c:v>
                </c:pt>
                <c:pt idx="47035">
                  <c:v>43911.322916666664</c:v>
                </c:pt>
                <c:pt idx="47036">
                  <c:v>43911.34375</c:v>
                </c:pt>
                <c:pt idx="47037">
                  <c:v>43911.364583333336</c:v>
                </c:pt>
                <c:pt idx="47038">
                  <c:v>43911.385416666664</c:v>
                </c:pt>
                <c:pt idx="47039">
                  <c:v>43911.40625</c:v>
                </c:pt>
                <c:pt idx="47040">
                  <c:v>43911.427083333336</c:v>
                </c:pt>
                <c:pt idx="47041">
                  <c:v>43911.447916666664</c:v>
                </c:pt>
                <c:pt idx="47042">
                  <c:v>43911.46875</c:v>
                </c:pt>
                <c:pt idx="47043">
                  <c:v>43911.489583333336</c:v>
                </c:pt>
                <c:pt idx="47044">
                  <c:v>43911.510416666664</c:v>
                </c:pt>
                <c:pt idx="47045">
                  <c:v>43911.53125</c:v>
                </c:pt>
                <c:pt idx="47046">
                  <c:v>43911.552083333336</c:v>
                </c:pt>
                <c:pt idx="47047">
                  <c:v>43911.572916666664</c:v>
                </c:pt>
                <c:pt idx="47048">
                  <c:v>43911.59375</c:v>
                </c:pt>
                <c:pt idx="47049">
                  <c:v>43911.614583333336</c:v>
                </c:pt>
                <c:pt idx="47050">
                  <c:v>43911.635416666664</c:v>
                </c:pt>
                <c:pt idx="47051">
                  <c:v>43911.65625</c:v>
                </c:pt>
                <c:pt idx="47052">
                  <c:v>43911.677083333336</c:v>
                </c:pt>
                <c:pt idx="47053">
                  <c:v>43911.697916666664</c:v>
                </c:pt>
                <c:pt idx="47054">
                  <c:v>43911.71875</c:v>
                </c:pt>
                <c:pt idx="47055">
                  <c:v>43911.739583333336</c:v>
                </c:pt>
                <c:pt idx="47056">
                  <c:v>43911.760416666664</c:v>
                </c:pt>
                <c:pt idx="47057">
                  <c:v>43911.78125</c:v>
                </c:pt>
                <c:pt idx="47058">
                  <c:v>43911.802083333336</c:v>
                </c:pt>
                <c:pt idx="47059">
                  <c:v>43911.822916666664</c:v>
                </c:pt>
                <c:pt idx="47060">
                  <c:v>43911.84375</c:v>
                </c:pt>
                <c:pt idx="47061">
                  <c:v>43911.864583333336</c:v>
                </c:pt>
                <c:pt idx="47062">
                  <c:v>43911.885416666664</c:v>
                </c:pt>
                <c:pt idx="47063">
                  <c:v>43911.90625</c:v>
                </c:pt>
                <c:pt idx="47064">
                  <c:v>43911.927083333336</c:v>
                </c:pt>
                <c:pt idx="47065">
                  <c:v>43911.947916666664</c:v>
                </c:pt>
                <c:pt idx="47066">
                  <c:v>43911.96875</c:v>
                </c:pt>
                <c:pt idx="47067">
                  <c:v>43911.989583333336</c:v>
                </c:pt>
                <c:pt idx="47068">
                  <c:v>43912.010416666664</c:v>
                </c:pt>
                <c:pt idx="47069">
                  <c:v>43912.03125</c:v>
                </c:pt>
                <c:pt idx="47070">
                  <c:v>43912.052083333336</c:v>
                </c:pt>
                <c:pt idx="47071">
                  <c:v>43912.072916666664</c:v>
                </c:pt>
                <c:pt idx="47072">
                  <c:v>43912.09375</c:v>
                </c:pt>
                <c:pt idx="47073">
                  <c:v>43912.114583333336</c:v>
                </c:pt>
                <c:pt idx="47074">
                  <c:v>43912.135416666664</c:v>
                </c:pt>
                <c:pt idx="47075">
                  <c:v>43912.15625</c:v>
                </c:pt>
                <c:pt idx="47076">
                  <c:v>43912.177083333336</c:v>
                </c:pt>
                <c:pt idx="47077">
                  <c:v>43912.197916666664</c:v>
                </c:pt>
                <c:pt idx="47078">
                  <c:v>43912.21875</c:v>
                </c:pt>
                <c:pt idx="47079">
                  <c:v>43912.239583333336</c:v>
                </c:pt>
                <c:pt idx="47080">
                  <c:v>43912.260416666664</c:v>
                </c:pt>
                <c:pt idx="47081">
                  <c:v>43912.28125</c:v>
                </c:pt>
                <c:pt idx="47082">
                  <c:v>43912.302083333336</c:v>
                </c:pt>
                <c:pt idx="47083">
                  <c:v>43912.322916666664</c:v>
                </c:pt>
                <c:pt idx="47084">
                  <c:v>43912.34375</c:v>
                </c:pt>
                <c:pt idx="47085">
                  <c:v>43912.364583333336</c:v>
                </c:pt>
                <c:pt idx="47086">
                  <c:v>43912.385416666664</c:v>
                </c:pt>
                <c:pt idx="47087">
                  <c:v>43912.40625</c:v>
                </c:pt>
                <c:pt idx="47088">
                  <c:v>43912.427083333336</c:v>
                </c:pt>
                <c:pt idx="47089">
                  <c:v>43912.447916666664</c:v>
                </c:pt>
                <c:pt idx="47090">
                  <c:v>43912.46875</c:v>
                </c:pt>
                <c:pt idx="47091">
                  <c:v>43912.489583333336</c:v>
                </c:pt>
                <c:pt idx="47092">
                  <c:v>43912.510416666664</c:v>
                </c:pt>
                <c:pt idx="47093">
                  <c:v>43912.53125</c:v>
                </c:pt>
                <c:pt idx="47094">
                  <c:v>43912.552083333336</c:v>
                </c:pt>
                <c:pt idx="47095">
                  <c:v>43912.572916666664</c:v>
                </c:pt>
                <c:pt idx="47096">
                  <c:v>43912.59375</c:v>
                </c:pt>
                <c:pt idx="47097">
                  <c:v>43912.614583333336</c:v>
                </c:pt>
                <c:pt idx="47098">
                  <c:v>43912.635416666664</c:v>
                </c:pt>
                <c:pt idx="47099">
                  <c:v>43912.65625</c:v>
                </c:pt>
                <c:pt idx="47100">
                  <c:v>43912.677083333336</c:v>
                </c:pt>
                <c:pt idx="47101">
                  <c:v>43912.697916666664</c:v>
                </c:pt>
                <c:pt idx="47102">
                  <c:v>43912.71875</c:v>
                </c:pt>
                <c:pt idx="47103">
                  <c:v>43912.739583333336</c:v>
                </c:pt>
                <c:pt idx="47104">
                  <c:v>43912.760416666664</c:v>
                </c:pt>
                <c:pt idx="47105">
                  <c:v>43912.78125</c:v>
                </c:pt>
                <c:pt idx="47106">
                  <c:v>43912.802083333336</c:v>
                </c:pt>
                <c:pt idx="47107">
                  <c:v>43912.822916666664</c:v>
                </c:pt>
                <c:pt idx="47108">
                  <c:v>43912.84375</c:v>
                </c:pt>
                <c:pt idx="47109">
                  <c:v>43912.864583333336</c:v>
                </c:pt>
                <c:pt idx="47110">
                  <c:v>43912.885416666664</c:v>
                </c:pt>
                <c:pt idx="47111">
                  <c:v>43912.90625</c:v>
                </c:pt>
                <c:pt idx="47112">
                  <c:v>43912.927083333336</c:v>
                </c:pt>
                <c:pt idx="47113">
                  <c:v>43912.947916666664</c:v>
                </c:pt>
                <c:pt idx="47114">
                  <c:v>43912.96875</c:v>
                </c:pt>
                <c:pt idx="47115">
                  <c:v>43912.989583333336</c:v>
                </c:pt>
                <c:pt idx="47116">
                  <c:v>43913.010416666664</c:v>
                </c:pt>
                <c:pt idx="47117">
                  <c:v>43913.03125</c:v>
                </c:pt>
                <c:pt idx="47118">
                  <c:v>43913.052083333336</c:v>
                </c:pt>
                <c:pt idx="47119">
                  <c:v>43913.072916666664</c:v>
                </c:pt>
                <c:pt idx="47120">
                  <c:v>43913.09375</c:v>
                </c:pt>
                <c:pt idx="47121">
                  <c:v>43913.114583333336</c:v>
                </c:pt>
                <c:pt idx="47122">
                  <c:v>43913.135416666664</c:v>
                </c:pt>
                <c:pt idx="47123">
                  <c:v>43913.15625</c:v>
                </c:pt>
                <c:pt idx="47124">
                  <c:v>43913.177083333336</c:v>
                </c:pt>
                <c:pt idx="47125">
                  <c:v>43913.197916666664</c:v>
                </c:pt>
                <c:pt idx="47126">
                  <c:v>43913.21875</c:v>
                </c:pt>
                <c:pt idx="47127">
                  <c:v>43913.239583333336</c:v>
                </c:pt>
                <c:pt idx="47128">
                  <c:v>43913.260416666664</c:v>
                </c:pt>
                <c:pt idx="47129">
                  <c:v>43913.28125</c:v>
                </c:pt>
                <c:pt idx="47130">
                  <c:v>43913.302083333336</c:v>
                </c:pt>
                <c:pt idx="47131">
                  <c:v>43913.322916666664</c:v>
                </c:pt>
                <c:pt idx="47132">
                  <c:v>43913.34375</c:v>
                </c:pt>
                <c:pt idx="47133">
                  <c:v>43913.364583333336</c:v>
                </c:pt>
                <c:pt idx="47134">
                  <c:v>43913.385416666664</c:v>
                </c:pt>
                <c:pt idx="47135">
                  <c:v>43913.40625</c:v>
                </c:pt>
                <c:pt idx="47136">
                  <c:v>43913.427083333336</c:v>
                </c:pt>
                <c:pt idx="47137">
                  <c:v>43913.447916666664</c:v>
                </c:pt>
                <c:pt idx="47138">
                  <c:v>43913.46875</c:v>
                </c:pt>
                <c:pt idx="47139">
                  <c:v>43913.489583333336</c:v>
                </c:pt>
                <c:pt idx="47140">
                  <c:v>43913.510416666664</c:v>
                </c:pt>
                <c:pt idx="47141">
                  <c:v>43913.53125</c:v>
                </c:pt>
                <c:pt idx="47142">
                  <c:v>43913.552083333336</c:v>
                </c:pt>
                <c:pt idx="47143">
                  <c:v>43913.572916666664</c:v>
                </c:pt>
                <c:pt idx="47144">
                  <c:v>43913.59375</c:v>
                </c:pt>
                <c:pt idx="47145">
                  <c:v>43913.614583333336</c:v>
                </c:pt>
                <c:pt idx="47146">
                  <c:v>43913.635416666664</c:v>
                </c:pt>
                <c:pt idx="47147">
                  <c:v>43913.65625</c:v>
                </c:pt>
                <c:pt idx="47148">
                  <c:v>43913.677083333336</c:v>
                </c:pt>
                <c:pt idx="47149">
                  <c:v>43913.697916666664</c:v>
                </c:pt>
                <c:pt idx="47150">
                  <c:v>43913.71875</c:v>
                </c:pt>
                <c:pt idx="47151">
                  <c:v>43913.739583333336</c:v>
                </c:pt>
                <c:pt idx="47152">
                  <c:v>43913.760416666664</c:v>
                </c:pt>
                <c:pt idx="47153">
                  <c:v>43913.78125</c:v>
                </c:pt>
                <c:pt idx="47154">
                  <c:v>43913.802083333336</c:v>
                </c:pt>
                <c:pt idx="47155">
                  <c:v>43913.822916666664</c:v>
                </c:pt>
                <c:pt idx="47156">
                  <c:v>43913.84375</c:v>
                </c:pt>
                <c:pt idx="47157">
                  <c:v>43913.864583333336</c:v>
                </c:pt>
                <c:pt idx="47158">
                  <c:v>43913.885416666664</c:v>
                </c:pt>
                <c:pt idx="47159">
                  <c:v>43913.90625</c:v>
                </c:pt>
                <c:pt idx="47160">
                  <c:v>43913.927083333336</c:v>
                </c:pt>
                <c:pt idx="47161">
                  <c:v>43913.947916666664</c:v>
                </c:pt>
                <c:pt idx="47162">
                  <c:v>43913.96875</c:v>
                </c:pt>
                <c:pt idx="47163">
                  <c:v>43913.989583333336</c:v>
                </c:pt>
                <c:pt idx="47164">
                  <c:v>43914.010416666664</c:v>
                </c:pt>
                <c:pt idx="47165">
                  <c:v>43914.03125</c:v>
                </c:pt>
                <c:pt idx="47166">
                  <c:v>43914.052083333336</c:v>
                </c:pt>
                <c:pt idx="47167">
                  <c:v>43914.072916666664</c:v>
                </c:pt>
                <c:pt idx="47168">
                  <c:v>43914.09375</c:v>
                </c:pt>
                <c:pt idx="47169">
                  <c:v>43914.114583333336</c:v>
                </c:pt>
                <c:pt idx="47170">
                  <c:v>43914.135416666664</c:v>
                </c:pt>
                <c:pt idx="47171">
                  <c:v>43914.15625</c:v>
                </c:pt>
                <c:pt idx="47172">
                  <c:v>43914.177083333336</c:v>
                </c:pt>
                <c:pt idx="47173">
                  <c:v>43914.197916666664</c:v>
                </c:pt>
                <c:pt idx="47174">
                  <c:v>43914.21875</c:v>
                </c:pt>
                <c:pt idx="47175">
                  <c:v>43914.239583333336</c:v>
                </c:pt>
                <c:pt idx="47176">
                  <c:v>43914.260416666664</c:v>
                </c:pt>
                <c:pt idx="47177">
                  <c:v>43914.28125</c:v>
                </c:pt>
                <c:pt idx="47178">
                  <c:v>43914.302083333336</c:v>
                </c:pt>
                <c:pt idx="47179">
                  <c:v>43914.322916666664</c:v>
                </c:pt>
                <c:pt idx="47180">
                  <c:v>43914.34375</c:v>
                </c:pt>
                <c:pt idx="47181">
                  <c:v>43914.364583333336</c:v>
                </c:pt>
                <c:pt idx="47182">
                  <c:v>43914.385416666664</c:v>
                </c:pt>
                <c:pt idx="47183">
                  <c:v>43914.40625</c:v>
                </c:pt>
                <c:pt idx="47184">
                  <c:v>43914.427083333336</c:v>
                </c:pt>
                <c:pt idx="47185">
                  <c:v>43914.447916666664</c:v>
                </c:pt>
                <c:pt idx="47186">
                  <c:v>43914.46875</c:v>
                </c:pt>
                <c:pt idx="47187">
                  <c:v>43914.489583333336</c:v>
                </c:pt>
                <c:pt idx="47188">
                  <c:v>43914.510416666664</c:v>
                </c:pt>
                <c:pt idx="47189">
                  <c:v>43914.53125</c:v>
                </c:pt>
                <c:pt idx="47190">
                  <c:v>43914.552083333336</c:v>
                </c:pt>
                <c:pt idx="47191">
                  <c:v>43914.572916666664</c:v>
                </c:pt>
                <c:pt idx="47192">
                  <c:v>43914.59375</c:v>
                </c:pt>
                <c:pt idx="47193">
                  <c:v>43914.614583333336</c:v>
                </c:pt>
                <c:pt idx="47194">
                  <c:v>43914.635416666664</c:v>
                </c:pt>
                <c:pt idx="47195">
                  <c:v>43914.65625</c:v>
                </c:pt>
                <c:pt idx="47196">
                  <c:v>43914.677083333336</c:v>
                </c:pt>
                <c:pt idx="47197">
                  <c:v>43914.697916666664</c:v>
                </c:pt>
                <c:pt idx="47198">
                  <c:v>43914.71875</c:v>
                </c:pt>
                <c:pt idx="47199">
                  <c:v>43914.739583333336</c:v>
                </c:pt>
                <c:pt idx="47200">
                  <c:v>43914.760416666664</c:v>
                </c:pt>
                <c:pt idx="47201">
                  <c:v>43914.78125</c:v>
                </c:pt>
                <c:pt idx="47202">
                  <c:v>43914.802083333336</c:v>
                </c:pt>
                <c:pt idx="47203">
                  <c:v>43914.822916666664</c:v>
                </c:pt>
                <c:pt idx="47204">
                  <c:v>43914.84375</c:v>
                </c:pt>
                <c:pt idx="47205">
                  <c:v>43914.864583333336</c:v>
                </c:pt>
                <c:pt idx="47206">
                  <c:v>43914.885416666664</c:v>
                </c:pt>
                <c:pt idx="47207">
                  <c:v>43914.90625</c:v>
                </c:pt>
                <c:pt idx="47208">
                  <c:v>43914.927083333336</c:v>
                </c:pt>
                <c:pt idx="47209">
                  <c:v>43914.947916666664</c:v>
                </c:pt>
                <c:pt idx="47210">
                  <c:v>43914.96875</c:v>
                </c:pt>
                <c:pt idx="47211">
                  <c:v>43914.989583333336</c:v>
                </c:pt>
                <c:pt idx="47212">
                  <c:v>43915.010416666664</c:v>
                </c:pt>
                <c:pt idx="47213">
                  <c:v>43915.03125</c:v>
                </c:pt>
                <c:pt idx="47214">
                  <c:v>43915.052083333336</c:v>
                </c:pt>
                <c:pt idx="47215">
                  <c:v>43915.072916666664</c:v>
                </c:pt>
                <c:pt idx="47216">
                  <c:v>43915.09375</c:v>
                </c:pt>
                <c:pt idx="47217">
                  <c:v>43915.114583333336</c:v>
                </c:pt>
                <c:pt idx="47218">
                  <c:v>43915.135416666664</c:v>
                </c:pt>
                <c:pt idx="47219">
                  <c:v>43915.15625</c:v>
                </c:pt>
                <c:pt idx="47220">
                  <c:v>43915.177083333336</c:v>
                </c:pt>
                <c:pt idx="47221">
                  <c:v>43915.197916666664</c:v>
                </c:pt>
                <c:pt idx="47222">
                  <c:v>43915.21875</c:v>
                </c:pt>
                <c:pt idx="47223">
                  <c:v>43915.239583333336</c:v>
                </c:pt>
                <c:pt idx="47224">
                  <c:v>43915.260416666664</c:v>
                </c:pt>
                <c:pt idx="47225">
                  <c:v>43915.28125</c:v>
                </c:pt>
                <c:pt idx="47226">
                  <c:v>43915.302083333336</c:v>
                </c:pt>
                <c:pt idx="47227">
                  <c:v>43915.322916666664</c:v>
                </c:pt>
                <c:pt idx="47228">
                  <c:v>43915.34375</c:v>
                </c:pt>
                <c:pt idx="47229">
                  <c:v>43915.364583333336</c:v>
                </c:pt>
                <c:pt idx="47230">
                  <c:v>43915.385416666664</c:v>
                </c:pt>
                <c:pt idx="47231">
                  <c:v>43915.40625</c:v>
                </c:pt>
                <c:pt idx="47232">
                  <c:v>43915.427083333336</c:v>
                </c:pt>
                <c:pt idx="47233">
                  <c:v>43915.447916666664</c:v>
                </c:pt>
                <c:pt idx="47234">
                  <c:v>43915.46875</c:v>
                </c:pt>
                <c:pt idx="47235">
                  <c:v>43915.489583333336</c:v>
                </c:pt>
                <c:pt idx="47236">
                  <c:v>43915.510416666664</c:v>
                </c:pt>
                <c:pt idx="47237">
                  <c:v>43915.53125</c:v>
                </c:pt>
                <c:pt idx="47238">
                  <c:v>43915.552083333336</c:v>
                </c:pt>
                <c:pt idx="47239">
                  <c:v>43915.572916666664</c:v>
                </c:pt>
                <c:pt idx="47240">
                  <c:v>43915.59375</c:v>
                </c:pt>
                <c:pt idx="47241">
                  <c:v>43915.614583333336</c:v>
                </c:pt>
                <c:pt idx="47242">
                  <c:v>43915.635416666664</c:v>
                </c:pt>
                <c:pt idx="47243">
                  <c:v>43915.65625</c:v>
                </c:pt>
                <c:pt idx="47244">
                  <c:v>43915.677083333336</c:v>
                </c:pt>
                <c:pt idx="47245">
                  <c:v>43915.697916666664</c:v>
                </c:pt>
                <c:pt idx="47246">
                  <c:v>43915.71875</c:v>
                </c:pt>
                <c:pt idx="47247">
                  <c:v>43915.739583333336</c:v>
                </c:pt>
                <c:pt idx="47248">
                  <c:v>43915.760416666664</c:v>
                </c:pt>
                <c:pt idx="47249">
                  <c:v>43915.78125</c:v>
                </c:pt>
                <c:pt idx="47250">
                  <c:v>43915.802083333336</c:v>
                </c:pt>
                <c:pt idx="47251">
                  <c:v>43915.822916666664</c:v>
                </c:pt>
                <c:pt idx="47252">
                  <c:v>43915.84375</c:v>
                </c:pt>
                <c:pt idx="47253">
                  <c:v>43915.864583333336</c:v>
                </c:pt>
                <c:pt idx="47254">
                  <c:v>43915.885416666664</c:v>
                </c:pt>
                <c:pt idx="47255">
                  <c:v>43915.90625</c:v>
                </c:pt>
                <c:pt idx="47256">
                  <c:v>43915.927083333336</c:v>
                </c:pt>
                <c:pt idx="47257">
                  <c:v>43915.947916666664</c:v>
                </c:pt>
                <c:pt idx="47258">
                  <c:v>43915.96875</c:v>
                </c:pt>
                <c:pt idx="47259">
                  <c:v>43915.989583333336</c:v>
                </c:pt>
                <c:pt idx="47260">
                  <c:v>43916.010416666664</c:v>
                </c:pt>
                <c:pt idx="47261">
                  <c:v>43916.03125</c:v>
                </c:pt>
                <c:pt idx="47262">
                  <c:v>43916.052083333336</c:v>
                </c:pt>
                <c:pt idx="47263">
                  <c:v>43916.072916666664</c:v>
                </c:pt>
                <c:pt idx="47264">
                  <c:v>43916.09375</c:v>
                </c:pt>
                <c:pt idx="47265">
                  <c:v>43916.114583333336</c:v>
                </c:pt>
                <c:pt idx="47266">
                  <c:v>43916.135416666664</c:v>
                </c:pt>
                <c:pt idx="47267">
                  <c:v>43916.15625</c:v>
                </c:pt>
                <c:pt idx="47268">
                  <c:v>43916.177083333336</c:v>
                </c:pt>
                <c:pt idx="47269">
                  <c:v>43916.197916666664</c:v>
                </c:pt>
                <c:pt idx="47270">
                  <c:v>43916.21875</c:v>
                </c:pt>
                <c:pt idx="47271">
                  <c:v>43916.239583333336</c:v>
                </c:pt>
                <c:pt idx="47272">
                  <c:v>43916.260416666664</c:v>
                </c:pt>
                <c:pt idx="47273">
                  <c:v>43916.28125</c:v>
                </c:pt>
                <c:pt idx="47274">
                  <c:v>43916.302083333336</c:v>
                </c:pt>
                <c:pt idx="47275">
                  <c:v>43916.322916666664</c:v>
                </c:pt>
                <c:pt idx="47276">
                  <c:v>43916.34375</c:v>
                </c:pt>
                <c:pt idx="47277">
                  <c:v>43916.364583333336</c:v>
                </c:pt>
                <c:pt idx="47278">
                  <c:v>43916.385416666664</c:v>
                </c:pt>
                <c:pt idx="47279">
                  <c:v>43916.40625</c:v>
                </c:pt>
                <c:pt idx="47280">
                  <c:v>43916.427083333336</c:v>
                </c:pt>
                <c:pt idx="47281">
                  <c:v>43916.447916666664</c:v>
                </c:pt>
                <c:pt idx="47282">
                  <c:v>43916.46875</c:v>
                </c:pt>
                <c:pt idx="47283">
                  <c:v>43916.489583333336</c:v>
                </c:pt>
                <c:pt idx="47284">
                  <c:v>43916.510416666664</c:v>
                </c:pt>
                <c:pt idx="47285">
                  <c:v>43916.53125</c:v>
                </c:pt>
                <c:pt idx="47286">
                  <c:v>43916.552083333336</c:v>
                </c:pt>
                <c:pt idx="47287">
                  <c:v>43916.572916666664</c:v>
                </c:pt>
                <c:pt idx="47288">
                  <c:v>43916.59375</c:v>
                </c:pt>
                <c:pt idx="47289">
                  <c:v>43916.614583333336</c:v>
                </c:pt>
                <c:pt idx="47290">
                  <c:v>43916.635416666664</c:v>
                </c:pt>
                <c:pt idx="47291">
                  <c:v>43916.65625</c:v>
                </c:pt>
                <c:pt idx="47292">
                  <c:v>43916.677083333336</c:v>
                </c:pt>
                <c:pt idx="47293">
                  <c:v>43916.697916666664</c:v>
                </c:pt>
                <c:pt idx="47294">
                  <c:v>43916.71875</c:v>
                </c:pt>
                <c:pt idx="47295">
                  <c:v>43916.739583333336</c:v>
                </c:pt>
                <c:pt idx="47296">
                  <c:v>43916.760416666664</c:v>
                </c:pt>
                <c:pt idx="47297">
                  <c:v>43916.78125</c:v>
                </c:pt>
                <c:pt idx="47298">
                  <c:v>43916.802083333336</c:v>
                </c:pt>
                <c:pt idx="47299">
                  <c:v>43916.822916666664</c:v>
                </c:pt>
                <c:pt idx="47300">
                  <c:v>43916.84375</c:v>
                </c:pt>
                <c:pt idx="47301">
                  <c:v>43916.864583333336</c:v>
                </c:pt>
                <c:pt idx="47302">
                  <c:v>43916.885416666664</c:v>
                </c:pt>
                <c:pt idx="47303">
                  <c:v>43916.90625</c:v>
                </c:pt>
                <c:pt idx="47304">
                  <c:v>43916.927083333336</c:v>
                </c:pt>
                <c:pt idx="47305">
                  <c:v>43916.947916666664</c:v>
                </c:pt>
                <c:pt idx="47306">
                  <c:v>43916.96875</c:v>
                </c:pt>
                <c:pt idx="47307">
                  <c:v>43916.989583333336</c:v>
                </c:pt>
                <c:pt idx="47308">
                  <c:v>43917.010416666664</c:v>
                </c:pt>
                <c:pt idx="47309">
                  <c:v>43917.03125</c:v>
                </c:pt>
                <c:pt idx="47310">
                  <c:v>43917.052083333336</c:v>
                </c:pt>
                <c:pt idx="47311">
                  <c:v>43917.072916666664</c:v>
                </c:pt>
                <c:pt idx="47312">
                  <c:v>43917.09375</c:v>
                </c:pt>
                <c:pt idx="47313">
                  <c:v>43917.114583333336</c:v>
                </c:pt>
                <c:pt idx="47314">
                  <c:v>43917.135416666664</c:v>
                </c:pt>
                <c:pt idx="47315">
                  <c:v>43917.15625</c:v>
                </c:pt>
                <c:pt idx="47316">
                  <c:v>43917.177083333336</c:v>
                </c:pt>
                <c:pt idx="47317">
                  <c:v>43917.197916666664</c:v>
                </c:pt>
                <c:pt idx="47318">
                  <c:v>43917.21875</c:v>
                </c:pt>
                <c:pt idx="47319">
                  <c:v>43917.239583333336</c:v>
                </c:pt>
                <c:pt idx="47320">
                  <c:v>43917.260416666664</c:v>
                </c:pt>
                <c:pt idx="47321">
                  <c:v>43917.28125</c:v>
                </c:pt>
                <c:pt idx="47322">
                  <c:v>43917.302083333336</c:v>
                </c:pt>
                <c:pt idx="47323">
                  <c:v>43917.322916666664</c:v>
                </c:pt>
                <c:pt idx="47324">
                  <c:v>43917.34375</c:v>
                </c:pt>
                <c:pt idx="47325">
                  <c:v>43917.364583333336</c:v>
                </c:pt>
                <c:pt idx="47326">
                  <c:v>43917.385416666664</c:v>
                </c:pt>
                <c:pt idx="47327">
                  <c:v>43917.40625</c:v>
                </c:pt>
                <c:pt idx="47328">
                  <c:v>43917.427083333336</c:v>
                </c:pt>
                <c:pt idx="47329">
                  <c:v>43917.447916666664</c:v>
                </c:pt>
                <c:pt idx="47330">
                  <c:v>43917.46875</c:v>
                </c:pt>
                <c:pt idx="47331">
                  <c:v>43917.489583333336</c:v>
                </c:pt>
                <c:pt idx="47332">
                  <c:v>43917.510416666664</c:v>
                </c:pt>
                <c:pt idx="47333">
                  <c:v>43917.53125</c:v>
                </c:pt>
                <c:pt idx="47334">
                  <c:v>43917.552083333336</c:v>
                </c:pt>
                <c:pt idx="47335">
                  <c:v>43917.572916666664</c:v>
                </c:pt>
                <c:pt idx="47336">
                  <c:v>43917.59375</c:v>
                </c:pt>
                <c:pt idx="47337">
                  <c:v>43917.614583333336</c:v>
                </c:pt>
                <c:pt idx="47338">
                  <c:v>43917.635416666664</c:v>
                </c:pt>
                <c:pt idx="47339">
                  <c:v>43917.65625</c:v>
                </c:pt>
                <c:pt idx="47340">
                  <c:v>43917.677083333336</c:v>
                </c:pt>
                <c:pt idx="47341">
                  <c:v>43917.697916666664</c:v>
                </c:pt>
                <c:pt idx="47342">
                  <c:v>43917.71875</c:v>
                </c:pt>
                <c:pt idx="47343">
                  <c:v>43917.739583333336</c:v>
                </c:pt>
                <c:pt idx="47344">
                  <c:v>43917.760416666664</c:v>
                </c:pt>
                <c:pt idx="47345">
                  <c:v>43917.78125</c:v>
                </c:pt>
                <c:pt idx="47346">
                  <c:v>43917.802083333336</c:v>
                </c:pt>
                <c:pt idx="47347">
                  <c:v>43917.822916666664</c:v>
                </c:pt>
                <c:pt idx="47348">
                  <c:v>43917.84375</c:v>
                </c:pt>
                <c:pt idx="47349">
                  <c:v>43917.864583333336</c:v>
                </c:pt>
                <c:pt idx="47350">
                  <c:v>43917.885416666664</c:v>
                </c:pt>
                <c:pt idx="47351">
                  <c:v>43917.90625</c:v>
                </c:pt>
                <c:pt idx="47352">
                  <c:v>43917.927083333336</c:v>
                </c:pt>
                <c:pt idx="47353">
                  <c:v>43917.947916666664</c:v>
                </c:pt>
                <c:pt idx="47354">
                  <c:v>43917.96875</c:v>
                </c:pt>
                <c:pt idx="47355">
                  <c:v>43917.989583333336</c:v>
                </c:pt>
                <c:pt idx="47356">
                  <c:v>43918.010416666664</c:v>
                </c:pt>
                <c:pt idx="47357">
                  <c:v>43918.03125</c:v>
                </c:pt>
                <c:pt idx="47358">
                  <c:v>43918.052083333336</c:v>
                </c:pt>
                <c:pt idx="47359">
                  <c:v>43918.072916666664</c:v>
                </c:pt>
                <c:pt idx="47360">
                  <c:v>43918.09375</c:v>
                </c:pt>
                <c:pt idx="47361">
                  <c:v>43918.114583333336</c:v>
                </c:pt>
                <c:pt idx="47362">
                  <c:v>43918.135416666664</c:v>
                </c:pt>
                <c:pt idx="47363">
                  <c:v>43918.15625</c:v>
                </c:pt>
                <c:pt idx="47364">
                  <c:v>43918.177083333336</c:v>
                </c:pt>
                <c:pt idx="47365">
                  <c:v>43918.197916666664</c:v>
                </c:pt>
                <c:pt idx="47366">
                  <c:v>43918.21875</c:v>
                </c:pt>
                <c:pt idx="47367">
                  <c:v>43918.239583333336</c:v>
                </c:pt>
                <c:pt idx="47368">
                  <c:v>43918.260416666664</c:v>
                </c:pt>
                <c:pt idx="47369">
                  <c:v>43918.28125</c:v>
                </c:pt>
                <c:pt idx="47370">
                  <c:v>43918.302083333336</c:v>
                </c:pt>
                <c:pt idx="47371">
                  <c:v>43918.322916666664</c:v>
                </c:pt>
                <c:pt idx="47372">
                  <c:v>43918.34375</c:v>
                </c:pt>
                <c:pt idx="47373">
                  <c:v>43918.364583333336</c:v>
                </c:pt>
                <c:pt idx="47374">
                  <c:v>43918.385416666664</c:v>
                </c:pt>
                <c:pt idx="47375">
                  <c:v>43918.40625</c:v>
                </c:pt>
                <c:pt idx="47376">
                  <c:v>43918.427083333336</c:v>
                </c:pt>
                <c:pt idx="47377">
                  <c:v>43918.447916666664</c:v>
                </c:pt>
                <c:pt idx="47378">
                  <c:v>43918.46875</c:v>
                </c:pt>
                <c:pt idx="47379">
                  <c:v>43918.489583333336</c:v>
                </c:pt>
                <c:pt idx="47380">
                  <c:v>43918.510416666664</c:v>
                </c:pt>
                <c:pt idx="47381">
                  <c:v>43918.53125</c:v>
                </c:pt>
                <c:pt idx="47382">
                  <c:v>43918.552083333336</c:v>
                </c:pt>
                <c:pt idx="47383">
                  <c:v>43918.572916666664</c:v>
                </c:pt>
                <c:pt idx="47384">
                  <c:v>43918.59375</c:v>
                </c:pt>
                <c:pt idx="47385">
                  <c:v>43918.614583333336</c:v>
                </c:pt>
                <c:pt idx="47386">
                  <c:v>43918.635416666664</c:v>
                </c:pt>
                <c:pt idx="47387">
                  <c:v>43918.65625</c:v>
                </c:pt>
                <c:pt idx="47388">
                  <c:v>43918.677083333336</c:v>
                </c:pt>
                <c:pt idx="47389">
                  <c:v>43918.697916666664</c:v>
                </c:pt>
                <c:pt idx="47390">
                  <c:v>43918.71875</c:v>
                </c:pt>
                <c:pt idx="47391">
                  <c:v>43918.739583333336</c:v>
                </c:pt>
                <c:pt idx="47392">
                  <c:v>43918.760416666664</c:v>
                </c:pt>
                <c:pt idx="47393">
                  <c:v>43918.78125</c:v>
                </c:pt>
                <c:pt idx="47394">
                  <c:v>43918.802083333336</c:v>
                </c:pt>
                <c:pt idx="47395">
                  <c:v>43918.822916666664</c:v>
                </c:pt>
                <c:pt idx="47396">
                  <c:v>43918.84375</c:v>
                </c:pt>
                <c:pt idx="47397">
                  <c:v>43918.864583333336</c:v>
                </c:pt>
                <c:pt idx="47398">
                  <c:v>43918.885416666664</c:v>
                </c:pt>
                <c:pt idx="47399">
                  <c:v>43918.90625</c:v>
                </c:pt>
                <c:pt idx="47400">
                  <c:v>43918.927083333336</c:v>
                </c:pt>
                <c:pt idx="47401">
                  <c:v>43918.947916666664</c:v>
                </c:pt>
                <c:pt idx="47402">
                  <c:v>43918.96875</c:v>
                </c:pt>
                <c:pt idx="47403">
                  <c:v>43918.989583333336</c:v>
                </c:pt>
                <c:pt idx="47404">
                  <c:v>43919.010416666664</c:v>
                </c:pt>
                <c:pt idx="47405">
                  <c:v>43919.03125</c:v>
                </c:pt>
                <c:pt idx="47406">
                  <c:v>43919.052083333336</c:v>
                </c:pt>
                <c:pt idx="47407">
                  <c:v>43919.072916666664</c:v>
                </c:pt>
                <c:pt idx="47408">
                  <c:v>43919.09375</c:v>
                </c:pt>
                <c:pt idx="47409">
                  <c:v>43919.114583333336</c:v>
                </c:pt>
                <c:pt idx="47410">
                  <c:v>43919.135416666664</c:v>
                </c:pt>
                <c:pt idx="47411">
                  <c:v>43919.15625</c:v>
                </c:pt>
                <c:pt idx="47412">
                  <c:v>43919.177083333336</c:v>
                </c:pt>
                <c:pt idx="47413">
                  <c:v>43919.197916666664</c:v>
                </c:pt>
                <c:pt idx="47414">
                  <c:v>43919.21875</c:v>
                </c:pt>
                <c:pt idx="47415">
                  <c:v>43919.239583333336</c:v>
                </c:pt>
                <c:pt idx="47416">
                  <c:v>43919.260416666664</c:v>
                </c:pt>
                <c:pt idx="47417">
                  <c:v>43919.28125</c:v>
                </c:pt>
                <c:pt idx="47418">
                  <c:v>43919.302083333336</c:v>
                </c:pt>
                <c:pt idx="47419">
                  <c:v>43919.322916666664</c:v>
                </c:pt>
                <c:pt idx="47420">
                  <c:v>43919.34375</c:v>
                </c:pt>
                <c:pt idx="47421">
                  <c:v>43919.364583333336</c:v>
                </c:pt>
                <c:pt idx="47422">
                  <c:v>43919.385416666664</c:v>
                </c:pt>
                <c:pt idx="47423">
                  <c:v>43919.40625</c:v>
                </c:pt>
                <c:pt idx="47424">
                  <c:v>43919.427083333336</c:v>
                </c:pt>
                <c:pt idx="47425">
                  <c:v>43919.447916666664</c:v>
                </c:pt>
                <c:pt idx="47426">
                  <c:v>43919.46875</c:v>
                </c:pt>
                <c:pt idx="47427">
                  <c:v>43919.489583333336</c:v>
                </c:pt>
                <c:pt idx="47428">
                  <c:v>43919.510416666664</c:v>
                </c:pt>
                <c:pt idx="47429">
                  <c:v>43919.53125</c:v>
                </c:pt>
                <c:pt idx="47430">
                  <c:v>43919.552083333336</c:v>
                </c:pt>
                <c:pt idx="47431">
                  <c:v>43919.572916666664</c:v>
                </c:pt>
                <c:pt idx="47432">
                  <c:v>43919.59375</c:v>
                </c:pt>
                <c:pt idx="47433">
                  <c:v>43919.614583333336</c:v>
                </c:pt>
                <c:pt idx="47434">
                  <c:v>43919.635416666664</c:v>
                </c:pt>
                <c:pt idx="47435">
                  <c:v>43919.65625</c:v>
                </c:pt>
                <c:pt idx="47436">
                  <c:v>43919.677083333336</c:v>
                </c:pt>
                <c:pt idx="47437">
                  <c:v>43919.697916666664</c:v>
                </c:pt>
                <c:pt idx="47438">
                  <c:v>43919.71875</c:v>
                </c:pt>
                <c:pt idx="47439">
                  <c:v>43919.739583333336</c:v>
                </c:pt>
                <c:pt idx="47440">
                  <c:v>43919.760416666664</c:v>
                </c:pt>
                <c:pt idx="47441">
                  <c:v>43919.78125</c:v>
                </c:pt>
                <c:pt idx="47442">
                  <c:v>43919.802083333336</c:v>
                </c:pt>
                <c:pt idx="47443">
                  <c:v>43919.822916666664</c:v>
                </c:pt>
                <c:pt idx="47444">
                  <c:v>43919.84375</c:v>
                </c:pt>
                <c:pt idx="47445">
                  <c:v>43919.864583333336</c:v>
                </c:pt>
                <c:pt idx="47446">
                  <c:v>43919.885416666664</c:v>
                </c:pt>
                <c:pt idx="47447">
                  <c:v>43919.90625</c:v>
                </c:pt>
                <c:pt idx="47448">
                  <c:v>43919.927083333336</c:v>
                </c:pt>
                <c:pt idx="47449">
                  <c:v>43919.947916666664</c:v>
                </c:pt>
                <c:pt idx="47450">
                  <c:v>43919.96875</c:v>
                </c:pt>
                <c:pt idx="47451">
                  <c:v>43919.989583333336</c:v>
                </c:pt>
                <c:pt idx="47452">
                  <c:v>43920.010416666664</c:v>
                </c:pt>
                <c:pt idx="47453">
                  <c:v>43920.03125</c:v>
                </c:pt>
                <c:pt idx="47454">
                  <c:v>43920.052083333336</c:v>
                </c:pt>
                <c:pt idx="47455">
                  <c:v>43920.072916666664</c:v>
                </c:pt>
                <c:pt idx="47456">
                  <c:v>43920.09375</c:v>
                </c:pt>
                <c:pt idx="47457">
                  <c:v>43920.114583333336</c:v>
                </c:pt>
                <c:pt idx="47458">
                  <c:v>43920.135416666664</c:v>
                </c:pt>
                <c:pt idx="47459">
                  <c:v>43920.15625</c:v>
                </c:pt>
                <c:pt idx="47460">
                  <c:v>43920.177083333336</c:v>
                </c:pt>
                <c:pt idx="47461">
                  <c:v>43920.197916666664</c:v>
                </c:pt>
                <c:pt idx="47462">
                  <c:v>43920.21875</c:v>
                </c:pt>
                <c:pt idx="47463">
                  <c:v>43920.239583333336</c:v>
                </c:pt>
                <c:pt idx="47464">
                  <c:v>43920.260416666664</c:v>
                </c:pt>
                <c:pt idx="47465">
                  <c:v>43920.28125</c:v>
                </c:pt>
                <c:pt idx="47466">
                  <c:v>43920.302083333336</c:v>
                </c:pt>
                <c:pt idx="47467">
                  <c:v>43920.322916666664</c:v>
                </c:pt>
                <c:pt idx="47468">
                  <c:v>43920.34375</c:v>
                </c:pt>
                <c:pt idx="47469">
                  <c:v>43920.364583333336</c:v>
                </c:pt>
                <c:pt idx="47470">
                  <c:v>43920.385416666664</c:v>
                </c:pt>
                <c:pt idx="47471">
                  <c:v>43920.40625</c:v>
                </c:pt>
                <c:pt idx="47472">
                  <c:v>43920.427083333336</c:v>
                </c:pt>
                <c:pt idx="47473">
                  <c:v>43920.447916666664</c:v>
                </c:pt>
                <c:pt idx="47474">
                  <c:v>43920.46875</c:v>
                </c:pt>
                <c:pt idx="47475">
                  <c:v>43920.489583333336</c:v>
                </c:pt>
                <c:pt idx="47476">
                  <c:v>43920.510416666664</c:v>
                </c:pt>
                <c:pt idx="47477">
                  <c:v>43920.53125</c:v>
                </c:pt>
                <c:pt idx="47478">
                  <c:v>43920.552083333336</c:v>
                </c:pt>
                <c:pt idx="47479">
                  <c:v>43920.572916666664</c:v>
                </c:pt>
                <c:pt idx="47480">
                  <c:v>43920.59375</c:v>
                </c:pt>
                <c:pt idx="47481">
                  <c:v>43920.614583333336</c:v>
                </c:pt>
                <c:pt idx="47482">
                  <c:v>43920.635416666664</c:v>
                </c:pt>
                <c:pt idx="47483">
                  <c:v>43920.65625</c:v>
                </c:pt>
                <c:pt idx="47484">
                  <c:v>43920.677083333336</c:v>
                </c:pt>
                <c:pt idx="47485">
                  <c:v>43920.697916666664</c:v>
                </c:pt>
                <c:pt idx="47486">
                  <c:v>43920.71875</c:v>
                </c:pt>
                <c:pt idx="47487">
                  <c:v>43920.739583333336</c:v>
                </c:pt>
                <c:pt idx="47488">
                  <c:v>43920.760416666664</c:v>
                </c:pt>
                <c:pt idx="47489">
                  <c:v>43920.78125</c:v>
                </c:pt>
                <c:pt idx="47490">
                  <c:v>43920.802083333336</c:v>
                </c:pt>
                <c:pt idx="47491">
                  <c:v>43920.822916666664</c:v>
                </c:pt>
                <c:pt idx="47492">
                  <c:v>43920.84375</c:v>
                </c:pt>
                <c:pt idx="47493">
                  <c:v>43920.864583333336</c:v>
                </c:pt>
                <c:pt idx="47494">
                  <c:v>43920.885416666664</c:v>
                </c:pt>
                <c:pt idx="47495">
                  <c:v>43920.90625</c:v>
                </c:pt>
                <c:pt idx="47496">
                  <c:v>43920.927083333336</c:v>
                </c:pt>
                <c:pt idx="47497">
                  <c:v>43920.947916666664</c:v>
                </c:pt>
                <c:pt idx="47498">
                  <c:v>43920.96875</c:v>
                </c:pt>
                <c:pt idx="47499">
                  <c:v>43920.989583333336</c:v>
                </c:pt>
                <c:pt idx="47500">
                  <c:v>43921.010416666664</c:v>
                </c:pt>
                <c:pt idx="47501">
                  <c:v>43921.03125</c:v>
                </c:pt>
                <c:pt idx="47502">
                  <c:v>43921.052083333336</c:v>
                </c:pt>
                <c:pt idx="47503">
                  <c:v>43921.072916666664</c:v>
                </c:pt>
                <c:pt idx="47504">
                  <c:v>43921.09375</c:v>
                </c:pt>
                <c:pt idx="47505">
                  <c:v>43921.114583333336</c:v>
                </c:pt>
                <c:pt idx="47506">
                  <c:v>43921.135416666664</c:v>
                </c:pt>
                <c:pt idx="47507">
                  <c:v>43921.15625</c:v>
                </c:pt>
                <c:pt idx="47508">
                  <c:v>43921.177083333336</c:v>
                </c:pt>
                <c:pt idx="47509">
                  <c:v>43921.197916666664</c:v>
                </c:pt>
                <c:pt idx="47510">
                  <c:v>43921.21875</c:v>
                </c:pt>
                <c:pt idx="47511">
                  <c:v>43921.239583333336</c:v>
                </c:pt>
                <c:pt idx="47512">
                  <c:v>43921.260416666664</c:v>
                </c:pt>
                <c:pt idx="47513">
                  <c:v>43921.28125</c:v>
                </c:pt>
                <c:pt idx="47514">
                  <c:v>43921.302083333336</c:v>
                </c:pt>
                <c:pt idx="47515">
                  <c:v>43921.322916666664</c:v>
                </c:pt>
                <c:pt idx="47516">
                  <c:v>43921.34375</c:v>
                </c:pt>
                <c:pt idx="47517">
                  <c:v>43921.364583333336</c:v>
                </c:pt>
                <c:pt idx="47518">
                  <c:v>43921.385416666664</c:v>
                </c:pt>
                <c:pt idx="47519">
                  <c:v>43921.40625</c:v>
                </c:pt>
                <c:pt idx="47520">
                  <c:v>43921.427083333336</c:v>
                </c:pt>
                <c:pt idx="47521">
                  <c:v>43921.447916666664</c:v>
                </c:pt>
                <c:pt idx="47522">
                  <c:v>43921.46875</c:v>
                </c:pt>
                <c:pt idx="47523">
                  <c:v>43921.489583333336</c:v>
                </c:pt>
                <c:pt idx="47524">
                  <c:v>43921.510416666664</c:v>
                </c:pt>
                <c:pt idx="47525">
                  <c:v>43921.53125</c:v>
                </c:pt>
                <c:pt idx="47526">
                  <c:v>43921.552083333336</c:v>
                </c:pt>
                <c:pt idx="47527">
                  <c:v>43921.572916666664</c:v>
                </c:pt>
                <c:pt idx="47528">
                  <c:v>43921.59375</c:v>
                </c:pt>
                <c:pt idx="47529">
                  <c:v>43921.614583333336</c:v>
                </c:pt>
                <c:pt idx="47530">
                  <c:v>43921.635416666664</c:v>
                </c:pt>
                <c:pt idx="47531">
                  <c:v>43921.65625</c:v>
                </c:pt>
                <c:pt idx="47532">
                  <c:v>43921.677083333336</c:v>
                </c:pt>
                <c:pt idx="47533">
                  <c:v>43921.697916666664</c:v>
                </c:pt>
                <c:pt idx="47534">
                  <c:v>43921.71875</c:v>
                </c:pt>
                <c:pt idx="47535">
                  <c:v>43921.739583333336</c:v>
                </c:pt>
                <c:pt idx="47536">
                  <c:v>43921.760416666664</c:v>
                </c:pt>
                <c:pt idx="47537">
                  <c:v>43921.78125</c:v>
                </c:pt>
                <c:pt idx="47538">
                  <c:v>43921.802083333336</c:v>
                </c:pt>
                <c:pt idx="47539">
                  <c:v>43921.822916666664</c:v>
                </c:pt>
                <c:pt idx="47540">
                  <c:v>43921.84375</c:v>
                </c:pt>
                <c:pt idx="47541">
                  <c:v>43921.864583333336</c:v>
                </c:pt>
                <c:pt idx="47542">
                  <c:v>43921.885416666664</c:v>
                </c:pt>
                <c:pt idx="47543">
                  <c:v>43921.90625</c:v>
                </c:pt>
                <c:pt idx="47544">
                  <c:v>43921.927083333336</c:v>
                </c:pt>
                <c:pt idx="47545">
                  <c:v>43921.947916666664</c:v>
                </c:pt>
                <c:pt idx="47546">
                  <c:v>43921.96875</c:v>
                </c:pt>
                <c:pt idx="47547">
                  <c:v>43921.989583333336</c:v>
                </c:pt>
                <c:pt idx="47548">
                  <c:v>43922.010416666664</c:v>
                </c:pt>
                <c:pt idx="47549">
                  <c:v>43922.03125</c:v>
                </c:pt>
                <c:pt idx="47550">
                  <c:v>43922.052083333336</c:v>
                </c:pt>
                <c:pt idx="47551">
                  <c:v>43922.072916666664</c:v>
                </c:pt>
                <c:pt idx="47552">
                  <c:v>43922.09375</c:v>
                </c:pt>
                <c:pt idx="47553">
                  <c:v>43922.114583333336</c:v>
                </c:pt>
                <c:pt idx="47554">
                  <c:v>43922.135416666664</c:v>
                </c:pt>
                <c:pt idx="47555">
                  <c:v>43922.15625</c:v>
                </c:pt>
                <c:pt idx="47556">
                  <c:v>43922.177083333336</c:v>
                </c:pt>
                <c:pt idx="47557">
                  <c:v>43922.197916666664</c:v>
                </c:pt>
                <c:pt idx="47558">
                  <c:v>43922.21875</c:v>
                </c:pt>
                <c:pt idx="47559">
                  <c:v>43922.239583333336</c:v>
                </c:pt>
                <c:pt idx="47560">
                  <c:v>43922.260416666664</c:v>
                </c:pt>
                <c:pt idx="47561">
                  <c:v>43922.28125</c:v>
                </c:pt>
                <c:pt idx="47562">
                  <c:v>43922.302083333336</c:v>
                </c:pt>
                <c:pt idx="47563">
                  <c:v>43922.322916666664</c:v>
                </c:pt>
                <c:pt idx="47564">
                  <c:v>43922.34375</c:v>
                </c:pt>
                <c:pt idx="47565">
                  <c:v>43922.364583333336</c:v>
                </c:pt>
                <c:pt idx="47566">
                  <c:v>43922.385416666664</c:v>
                </c:pt>
                <c:pt idx="47567">
                  <c:v>43922.40625</c:v>
                </c:pt>
                <c:pt idx="47568">
                  <c:v>43922.427083333336</c:v>
                </c:pt>
                <c:pt idx="47569">
                  <c:v>43922.447916666664</c:v>
                </c:pt>
                <c:pt idx="47570">
                  <c:v>43922.46875</c:v>
                </c:pt>
                <c:pt idx="47571">
                  <c:v>43922.489583333336</c:v>
                </c:pt>
                <c:pt idx="47572">
                  <c:v>43922.510416666664</c:v>
                </c:pt>
                <c:pt idx="47573">
                  <c:v>43922.53125</c:v>
                </c:pt>
                <c:pt idx="47574">
                  <c:v>43922.552083333336</c:v>
                </c:pt>
                <c:pt idx="47575">
                  <c:v>43922.572916666664</c:v>
                </c:pt>
                <c:pt idx="47576">
                  <c:v>43922.59375</c:v>
                </c:pt>
                <c:pt idx="47577">
                  <c:v>43922.614583333336</c:v>
                </c:pt>
                <c:pt idx="47578">
                  <c:v>43922.635416666664</c:v>
                </c:pt>
                <c:pt idx="47579">
                  <c:v>43922.65625</c:v>
                </c:pt>
                <c:pt idx="47580">
                  <c:v>43922.677083333336</c:v>
                </c:pt>
                <c:pt idx="47581">
                  <c:v>43922.697916666664</c:v>
                </c:pt>
                <c:pt idx="47582">
                  <c:v>43922.71875</c:v>
                </c:pt>
                <c:pt idx="47583">
                  <c:v>43922.739583333336</c:v>
                </c:pt>
                <c:pt idx="47584">
                  <c:v>43922.760416666664</c:v>
                </c:pt>
                <c:pt idx="47585">
                  <c:v>43922.78125</c:v>
                </c:pt>
                <c:pt idx="47586">
                  <c:v>43922.802083333336</c:v>
                </c:pt>
                <c:pt idx="47587">
                  <c:v>43922.822916666664</c:v>
                </c:pt>
                <c:pt idx="47588">
                  <c:v>43922.84375</c:v>
                </c:pt>
                <c:pt idx="47589">
                  <c:v>43922.864583333336</c:v>
                </c:pt>
                <c:pt idx="47590">
                  <c:v>43922.885416666664</c:v>
                </c:pt>
                <c:pt idx="47591">
                  <c:v>43922.90625</c:v>
                </c:pt>
                <c:pt idx="47592">
                  <c:v>43922.927083333336</c:v>
                </c:pt>
                <c:pt idx="47593">
                  <c:v>43922.947916666664</c:v>
                </c:pt>
                <c:pt idx="47594">
                  <c:v>43922.96875</c:v>
                </c:pt>
                <c:pt idx="47595">
                  <c:v>43922.989583333336</c:v>
                </c:pt>
                <c:pt idx="47596">
                  <c:v>43923.010416666664</c:v>
                </c:pt>
                <c:pt idx="47597">
                  <c:v>43923.03125</c:v>
                </c:pt>
                <c:pt idx="47598">
                  <c:v>43923.052083333336</c:v>
                </c:pt>
                <c:pt idx="47599">
                  <c:v>43923.072916666664</c:v>
                </c:pt>
                <c:pt idx="47600">
                  <c:v>43923.09375</c:v>
                </c:pt>
                <c:pt idx="47601">
                  <c:v>43923.114583333336</c:v>
                </c:pt>
                <c:pt idx="47602">
                  <c:v>43923.135416666664</c:v>
                </c:pt>
                <c:pt idx="47603">
                  <c:v>43923.15625</c:v>
                </c:pt>
                <c:pt idx="47604">
                  <c:v>43923.177083333336</c:v>
                </c:pt>
                <c:pt idx="47605">
                  <c:v>43923.197916666664</c:v>
                </c:pt>
                <c:pt idx="47606">
                  <c:v>43923.21875</c:v>
                </c:pt>
                <c:pt idx="47607">
                  <c:v>43923.239583333336</c:v>
                </c:pt>
                <c:pt idx="47608">
                  <c:v>43923.260416666664</c:v>
                </c:pt>
                <c:pt idx="47609">
                  <c:v>43923.28125</c:v>
                </c:pt>
                <c:pt idx="47610">
                  <c:v>43923.302083333336</c:v>
                </c:pt>
                <c:pt idx="47611">
                  <c:v>43923.322916666664</c:v>
                </c:pt>
                <c:pt idx="47612">
                  <c:v>43923.34375</c:v>
                </c:pt>
                <c:pt idx="47613">
                  <c:v>43923.364583333336</c:v>
                </c:pt>
                <c:pt idx="47614">
                  <c:v>43923.385416666664</c:v>
                </c:pt>
                <c:pt idx="47615">
                  <c:v>43923.40625</c:v>
                </c:pt>
                <c:pt idx="47616">
                  <c:v>43923.427083333336</c:v>
                </c:pt>
                <c:pt idx="47617">
                  <c:v>43923.447916666664</c:v>
                </c:pt>
                <c:pt idx="47618">
                  <c:v>43923.46875</c:v>
                </c:pt>
                <c:pt idx="47619">
                  <c:v>43923.489583333336</c:v>
                </c:pt>
                <c:pt idx="47620">
                  <c:v>43923.510416666664</c:v>
                </c:pt>
                <c:pt idx="47621">
                  <c:v>43923.53125</c:v>
                </c:pt>
                <c:pt idx="47622">
                  <c:v>43923.552083333336</c:v>
                </c:pt>
                <c:pt idx="47623">
                  <c:v>43923.572916666664</c:v>
                </c:pt>
                <c:pt idx="47624">
                  <c:v>43923.59375</c:v>
                </c:pt>
                <c:pt idx="47625">
                  <c:v>43923.614583333336</c:v>
                </c:pt>
                <c:pt idx="47626">
                  <c:v>43923.635416666664</c:v>
                </c:pt>
                <c:pt idx="47627">
                  <c:v>43923.65625</c:v>
                </c:pt>
                <c:pt idx="47628">
                  <c:v>43923.677083333336</c:v>
                </c:pt>
                <c:pt idx="47629">
                  <c:v>43923.697916666664</c:v>
                </c:pt>
                <c:pt idx="47630">
                  <c:v>43923.71875</c:v>
                </c:pt>
                <c:pt idx="47631">
                  <c:v>43923.739583333336</c:v>
                </c:pt>
                <c:pt idx="47632">
                  <c:v>43923.760416666664</c:v>
                </c:pt>
                <c:pt idx="47633">
                  <c:v>43923.78125</c:v>
                </c:pt>
                <c:pt idx="47634">
                  <c:v>43923.802083333336</c:v>
                </c:pt>
                <c:pt idx="47635">
                  <c:v>43923.822916666664</c:v>
                </c:pt>
                <c:pt idx="47636">
                  <c:v>43923.84375</c:v>
                </c:pt>
                <c:pt idx="47637">
                  <c:v>43923.864583333336</c:v>
                </c:pt>
                <c:pt idx="47638">
                  <c:v>43923.885416666664</c:v>
                </c:pt>
                <c:pt idx="47639">
                  <c:v>43923.90625</c:v>
                </c:pt>
                <c:pt idx="47640">
                  <c:v>43923.927083333336</c:v>
                </c:pt>
                <c:pt idx="47641">
                  <c:v>43923.947916666664</c:v>
                </c:pt>
                <c:pt idx="47642">
                  <c:v>43923.96875</c:v>
                </c:pt>
                <c:pt idx="47643">
                  <c:v>43923.989583333336</c:v>
                </c:pt>
                <c:pt idx="47644">
                  <c:v>43924.010416666664</c:v>
                </c:pt>
                <c:pt idx="47645">
                  <c:v>43924.03125</c:v>
                </c:pt>
                <c:pt idx="47646">
                  <c:v>43924.052083333336</c:v>
                </c:pt>
                <c:pt idx="47647">
                  <c:v>43924.072916666664</c:v>
                </c:pt>
                <c:pt idx="47648">
                  <c:v>43924.09375</c:v>
                </c:pt>
                <c:pt idx="47649">
                  <c:v>43924.114583333336</c:v>
                </c:pt>
                <c:pt idx="47650">
                  <c:v>43924.135416666664</c:v>
                </c:pt>
                <c:pt idx="47651">
                  <c:v>43924.15625</c:v>
                </c:pt>
                <c:pt idx="47652">
                  <c:v>43924.177083333336</c:v>
                </c:pt>
                <c:pt idx="47653">
                  <c:v>43924.197916666664</c:v>
                </c:pt>
                <c:pt idx="47654">
                  <c:v>43924.21875</c:v>
                </c:pt>
                <c:pt idx="47655">
                  <c:v>43924.239583333336</c:v>
                </c:pt>
                <c:pt idx="47656">
                  <c:v>43924.260416666664</c:v>
                </c:pt>
                <c:pt idx="47657">
                  <c:v>43924.28125</c:v>
                </c:pt>
                <c:pt idx="47658">
                  <c:v>43924.302083333336</c:v>
                </c:pt>
                <c:pt idx="47659">
                  <c:v>43924.322916666664</c:v>
                </c:pt>
                <c:pt idx="47660">
                  <c:v>43924.34375</c:v>
                </c:pt>
                <c:pt idx="47661">
                  <c:v>43924.364583333336</c:v>
                </c:pt>
                <c:pt idx="47662">
                  <c:v>43924.385416666664</c:v>
                </c:pt>
                <c:pt idx="47663">
                  <c:v>43924.40625</c:v>
                </c:pt>
                <c:pt idx="47664">
                  <c:v>43924.427083333336</c:v>
                </c:pt>
                <c:pt idx="47665">
                  <c:v>43924.447916666664</c:v>
                </c:pt>
                <c:pt idx="47666">
                  <c:v>43924.46875</c:v>
                </c:pt>
                <c:pt idx="47667">
                  <c:v>43924.489583333336</c:v>
                </c:pt>
                <c:pt idx="47668">
                  <c:v>43924.510416666664</c:v>
                </c:pt>
                <c:pt idx="47669">
                  <c:v>43924.53125</c:v>
                </c:pt>
                <c:pt idx="47670">
                  <c:v>43924.552083333336</c:v>
                </c:pt>
                <c:pt idx="47671">
                  <c:v>43924.572916666664</c:v>
                </c:pt>
                <c:pt idx="47672">
                  <c:v>43924.59375</c:v>
                </c:pt>
                <c:pt idx="47673">
                  <c:v>43924.614583333336</c:v>
                </c:pt>
                <c:pt idx="47674">
                  <c:v>43924.635416666664</c:v>
                </c:pt>
                <c:pt idx="47675">
                  <c:v>43924.65625</c:v>
                </c:pt>
                <c:pt idx="47676">
                  <c:v>43924.677083333336</c:v>
                </c:pt>
                <c:pt idx="47677">
                  <c:v>43924.697916666664</c:v>
                </c:pt>
                <c:pt idx="47678">
                  <c:v>43924.71875</c:v>
                </c:pt>
                <c:pt idx="47679">
                  <c:v>43924.739583333336</c:v>
                </c:pt>
                <c:pt idx="47680">
                  <c:v>43924.760416666664</c:v>
                </c:pt>
                <c:pt idx="47681">
                  <c:v>43924.78125</c:v>
                </c:pt>
                <c:pt idx="47682">
                  <c:v>43924.802083333336</c:v>
                </c:pt>
                <c:pt idx="47683">
                  <c:v>43924.822916666664</c:v>
                </c:pt>
                <c:pt idx="47684">
                  <c:v>43924.84375</c:v>
                </c:pt>
                <c:pt idx="47685">
                  <c:v>43924.864583333336</c:v>
                </c:pt>
                <c:pt idx="47686">
                  <c:v>43924.885416666664</c:v>
                </c:pt>
                <c:pt idx="47687">
                  <c:v>43924.90625</c:v>
                </c:pt>
                <c:pt idx="47688">
                  <c:v>43924.927083333336</c:v>
                </c:pt>
                <c:pt idx="47689">
                  <c:v>43924.947916666664</c:v>
                </c:pt>
                <c:pt idx="47690">
                  <c:v>43924.96875</c:v>
                </c:pt>
                <c:pt idx="47691">
                  <c:v>43924.989583333336</c:v>
                </c:pt>
                <c:pt idx="47692">
                  <c:v>43925.010416666664</c:v>
                </c:pt>
                <c:pt idx="47693">
                  <c:v>43925.03125</c:v>
                </c:pt>
                <c:pt idx="47694">
                  <c:v>43925.052083333336</c:v>
                </c:pt>
                <c:pt idx="47695">
                  <c:v>43925.072916666664</c:v>
                </c:pt>
                <c:pt idx="47696">
                  <c:v>43925.09375</c:v>
                </c:pt>
                <c:pt idx="47697">
                  <c:v>43925.114583333336</c:v>
                </c:pt>
                <c:pt idx="47698">
                  <c:v>43925.135416666664</c:v>
                </c:pt>
                <c:pt idx="47699">
                  <c:v>43925.15625</c:v>
                </c:pt>
                <c:pt idx="47700">
                  <c:v>43925.177083333336</c:v>
                </c:pt>
                <c:pt idx="47701">
                  <c:v>43925.197916666664</c:v>
                </c:pt>
                <c:pt idx="47702">
                  <c:v>43925.21875</c:v>
                </c:pt>
                <c:pt idx="47703">
                  <c:v>43925.239583333336</c:v>
                </c:pt>
                <c:pt idx="47704">
                  <c:v>43925.260416666664</c:v>
                </c:pt>
                <c:pt idx="47705">
                  <c:v>43925.28125</c:v>
                </c:pt>
                <c:pt idx="47706">
                  <c:v>43925.302083333336</c:v>
                </c:pt>
                <c:pt idx="47707">
                  <c:v>43925.322916666664</c:v>
                </c:pt>
                <c:pt idx="47708">
                  <c:v>43925.34375</c:v>
                </c:pt>
                <c:pt idx="47709">
                  <c:v>43925.364583333336</c:v>
                </c:pt>
                <c:pt idx="47710">
                  <c:v>43925.385416666664</c:v>
                </c:pt>
                <c:pt idx="47711">
                  <c:v>43925.40625</c:v>
                </c:pt>
                <c:pt idx="47712">
                  <c:v>43925.427083333336</c:v>
                </c:pt>
                <c:pt idx="47713">
                  <c:v>43925.447916666664</c:v>
                </c:pt>
                <c:pt idx="47714">
                  <c:v>43925.46875</c:v>
                </c:pt>
                <c:pt idx="47715">
                  <c:v>43925.489583333336</c:v>
                </c:pt>
                <c:pt idx="47716">
                  <c:v>43925.510416666664</c:v>
                </c:pt>
                <c:pt idx="47717">
                  <c:v>43925.53125</c:v>
                </c:pt>
                <c:pt idx="47718">
                  <c:v>43925.552083333336</c:v>
                </c:pt>
                <c:pt idx="47719">
                  <c:v>43925.572916666664</c:v>
                </c:pt>
                <c:pt idx="47720">
                  <c:v>43925.59375</c:v>
                </c:pt>
                <c:pt idx="47721">
                  <c:v>43925.614583333336</c:v>
                </c:pt>
                <c:pt idx="47722">
                  <c:v>43925.635416666664</c:v>
                </c:pt>
                <c:pt idx="47723">
                  <c:v>43925.65625</c:v>
                </c:pt>
                <c:pt idx="47724">
                  <c:v>43925.677083333336</c:v>
                </c:pt>
                <c:pt idx="47725">
                  <c:v>43925.697916666664</c:v>
                </c:pt>
                <c:pt idx="47726">
                  <c:v>43925.71875</c:v>
                </c:pt>
                <c:pt idx="47727">
                  <c:v>43925.739583333336</c:v>
                </c:pt>
                <c:pt idx="47728">
                  <c:v>43925.760416666664</c:v>
                </c:pt>
                <c:pt idx="47729">
                  <c:v>43925.78125</c:v>
                </c:pt>
                <c:pt idx="47730">
                  <c:v>43925.802083333336</c:v>
                </c:pt>
                <c:pt idx="47731">
                  <c:v>43925.822916666664</c:v>
                </c:pt>
                <c:pt idx="47732">
                  <c:v>43925.84375</c:v>
                </c:pt>
                <c:pt idx="47733">
                  <c:v>43925.864583333336</c:v>
                </c:pt>
                <c:pt idx="47734">
                  <c:v>43925.885416666664</c:v>
                </c:pt>
                <c:pt idx="47735">
                  <c:v>43925.90625</c:v>
                </c:pt>
                <c:pt idx="47736">
                  <c:v>43925.927083333336</c:v>
                </c:pt>
                <c:pt idx="47737">
                  <c:v>43925.947916666664</c:v>
                </c:pt>
                <c:pt idx="47738">
                  <c:v>43925.96875</c:v>
                </c:pt>
                <c:pt idx="47739">
                  <c:v>43925.989583333336</c:v>
                </c:pt>
                <c:pt idx="47740">
                  <c:v>43926.010416666664</c:v>
                </c:pt>
                <c:pt idx="47741">
                  <c:v>43926.03125</c:v>
                </c:pt>
                <c:pt idx="47742">
                  <c:v>43926.052083333336</c:v>
                </c:pt>
                <c:pt idx="47743">
                  <c:v>43926.072916666664</c:v>
                </c:pt>
                <c:pt idx="47744">
                  <c:v>43926.09375</c:v>
                </c:pt>
                <c:pt idx="47745">
                  <c:v>43926.114583333336</c:v>
                </c:pt>
                <c:pt idx="47746">
                  <c:v>43926.135416666664</c:v>
                </c:pt>
                <c:pt idx="47747">
                  <c:v>43926.15625</c:v>
                </c:pt>
                <c:pt idx="47748">
                  <c:v>43926.177083333336</c:v>
                </c:pt>
                <c:pt idx="47749">
                  <c:v>43926.197916666664</c:v>
                </c:pt>
                <c:pt idx="47750">
                  <c:v>43926.21875</c:v>
                </c:pt>
                <c:pt idx="47751">
                  <c:v>43926.239583333336</c:v>
                </c:pt>
                <c:pt idx="47752">
                  <c:v>43926.260416666664</c:v>
                </c:pt>
                <c:pt idx="47753">
                  <c:v>43926.28125</c:v>
                </c:pt>
                <c:pt idx="47754">
                  <c:v>43926.302083333336</c:v>
                </c:pt>
                <c:pt idx="47755">
                  <c:v>43926.322916666664</c:v>
                </c:pt>
                <c:pt idx="47756">
                  <c:v>43926.34375</c:v>
                </c:pt>
                <c:pt idx="47757">
                  <c:v>43926.364583333336</c:v>
                </c:pt>
                <c:pt idx="47758">
                  <c:v>43926.385416666664</c:v>
                </c:pt>
                <c:pt idx="47759">
                  <c:v>43926.40625</c:v>
                </c:pt>
                <c:pt idx="47760">
                  <c:v>43926.427083333336</c:v>
                </c:pt>
                <c:pt idx="47761">
                  <c:v>43926.447916666664</c:v>
                </c:pt>
                <c:pt idx="47762">
                  <c:v>43926.46875</c:v>
                </c:pt>
                <c:pt idx="47763">
                  <c:v>43926.489583333336</c:v>
                </c:pt>
                <c:pt idx="47764">
                  <c:v>43926.510416666664</c:v>
                </c:pt>
                <c:pt idx="47765">
                  <c:v>43926.53125</c:v>
                </c:pt>
                <c:pt idx="47766">
                  <c:v>43926.552083333336</c:v>
                </c:pt>
                <c:pt idx="47767">
                  <c:v>43926.572916666664</c:v>
                </c:pt>
                <c:pt idx="47768">
                  <c:v>43926.59375</c:v>
                </c:pt>
                <c:pt idx="47769">
                  <c:v>43926.614583333336</c:v>
                </c:pt>
                <c:pt idx="47770">
                  <c:v>43926.635416666664</c:v>
                </c:pt>
                <c:pt idx="47771">
                  <c:v>43926.65625</c:v>
                </c:pt>
                <c:pt idx="47772">
                  <c:v>43926.677083333336</c:v>
                </c:pt>
                <c:pt idx="47773">
                  <c:v>43926.697916666664</c:v>
                </c:pt>
                <c:pt idx="47774">
                  <c:v>43926.71875</c:v>
                </c:pt>
                <c:pt idx="47775">
                  <c:v>43926.739583333336</c:v>
                </c:pt>
                <c:pt idx="47776">
                  <c:v>43926.760416666664</c:v>
                </c:pt>
                <c:pt idx="47777">
                  <c:v>43926.78125</c:v>
                </c:pt>
                <c:pt idx="47778">
                  <c:v>43926.802083333336</c:v>
                </c:pt>
                <c:pt idx="47779">
                  <c:v>43926.822916666664</c:v>
                </c:pt>
                <c:pt idx="47780">
                  <c:v>43926.84375</c:v>
                </c:pt>
                <c:pt idx="47781">
                  <c:v>43926.864583333336</c:v>
                </c:pt>
                <c:pt idx="47782">
                  <c:v>43926.885416666664</c:v>
                </c:pt>
                <c:pt idx="47783">
                  <c:v>43926.90625</c:v>
                </c:pt>
                <c:pt idx="47784">
                  <c:v>43926.927083333336</c:v>
                </c:pt>
                <c:pt idx="47785">
                  <c:v>43926.947916666664</c:v>
                </c:pt>
                <c:pt idx="47786">
                  <c:v>43926.96875</c:v>
                </c:pt>
                <c:pt idx="47787">
                  <c:v>43926.989583333336</c:v>
                </c:pt>
                <c:pt idx="47788">
                  <c:v>43927.010416666664</c:v>
                </c:pt>
                <c:pt idx="47789">
                  <c:v>43927.03125</c:v>
                </c:pt>
                <c:pt idx="47790">
                  <c:v>43927.052083333336</c:v>
                </c:pt>
                <c:pt idx="47791">
                  <c:v>43927.072916666664</c:v>
                </c:pt>
                <c:pt idx="47792">
                  <c:v>43927.09375</c:v>
                </c:pt>
                <c:pt idx="47793">
                  <c:v>43927.114583333336</c:v>
                </c:pt>
                <c:pt idx="47794">
                  <c:v>43927.135416666664</c:v>
                </c:pt>
                <c:pt idx="47795">
                  <c:v>43927.15625</c:v>
                </c:pt>
                <c:pt idx="47796">
                  <c:v>43927.177083333336</c:v>
                </c:pt>
                <c:pt idx="47797">
                  <c:v>43927.197916666664</c:v>
                </c:pt>
                <c:pt idx="47798">
                  <c:v>43927.21875</c:v>
                </c:pt>
                <c:pt idx="47799">
                  <c:v>43927.239583333336</c:v>
                </c:pt>
                <c:pt idx="47800">
                  <c:v>43927.260416666664</c:v>
                </c:pt>
                <c:pt idx="47801">
                  <c:v>43927.28125</c:v>
                </c:pt>
                <c:pt idx="47802">
                  <c:v>43927.302083333336</c:v>
                </c:pt>
                <c:pt idx="47803">
                  <c:v>43927.322916666664</c:v>
                </c:pt>
                <c:pt idx="47804">
                  <c:v>43927.34375</c:v>
                </c:pt>
                <c:pt idx="47805">
                  <c:v>43927.364583333336</c:v>
                </c:pt>
                <c:pt idx="47806">
                  <c:v>43927.385416666664</c:v>
                </c:pt>
                <c:pt idx="47807">
                  <c:v>43927.40625</c:v>
                </c:pt>
                <c:pt idx="47808">
                  <c:v>43927.427083333336</c:v>
                </c:pt>
                <c:pt idx="47809">
                  <c:v>43927.447916666664</c:v>
                </c:pt>
                <c:pt idx="47810">
                  <c:v>43927.46875</c:v>
                </c:pt>
                <c:pt idx="47811">
                  <c:v>43927.489583333336</c:v>
                </c:pt>
                <c:pt idx="47812">
                  <c:v>43927.510416666664</c:v>
                </c:pt>
                <c:pt idx="47813">
                  <c:v>43927.53125</c:v>
                </c:pt>
                <c:pt idx="47814">
                  <c:v>43927.552083333336</c:v>
                </c:pt>
                <c:pt idx="47815">
                  <c:v>43927.572916666664</c:v>
                </c:pt>
                <c:pt idx="47816">
                  <c:v>43927.59375</c:v>
                </c:pt>
                <c:pt idx="47817">
                  <c:v>43927.614583333336</c:v>
                </c:pt>
                <c:pt idx="47818">
                  <c:v>43927.635416666664</c:v>
                </c:pt>
                <c:pt idx="47819">
                  <c:v>43927.65625</c:v>
                </c:pt>
                <c:pt idx="47820">
                  <c:v>43927.677083333336</c:v>
                </c:pt>
                <c:pt idx="47821">
                  <c:v>43927.697916666664</c:v>
                </c:pt>
                <c:pt idx="47822">
                  <c:v>43927.71875</c:v>
                </c:pt>
                <c:pt idx="47823">
                  <c:v>43927.739583333336</c:v>
                </c:pt>
                <c:pt idx="47824">
                  <c:v>43927.760416666664</c:v>
                </c:pt>
                <c:pt idx="47825">
                  <c:v>43927.78125</c:v>
                </c:pt>
                <c:pt idx="47826">
                  <c:v>43927.802083333336</c:v>
                </c:pt>
                <c:pt idx="47827">
                  <c:v>43927.822916666664</c:v>
                </c:pt>
                <c:pt idx="47828">
                  <c:v>43927.84375</c:v>
                </c:pt>
                <c:pt idx="47829">
                  <c:v>43927.864583333336</c:v>
                </c:pt>
                <c:pt idx="47830">
                  <c:v>43927.885416666664</c:v>
                </c:pt>
                <c:pt idx="47831">
                  <c:v>43927.90625</c:v>
                </c:pt>
                <c:pt idx="47832">
                  <c:v>43927.927083333336</c:v>
                </c:pt>
                <c:pt idx="47833">
                  <c:v>43927.947916666664</c:v>
                </c:pt>
                <c:pt idx="47834">
                  <c:v>43927.96875</c:v>
                </c:pt>
                <c:pt idx="47835">
                  <c:v>43927.989583333336</c:v>
                </c:pt>
                <c:pt idx="47836">
                  <c:v>43928.010416666664</c:v>
                </c:pt>
                <c:pt idx="47837">
                  <c:v>43928.03125</c:v>
                </c:pt>
                <c:pt idx="47838">
                  <c:v>43928.052083333336</c:v>
                </c:pt>
                <c:pt idx="47839">
                  <c:v>43928.072916666664</c:v>
                </c:pt>
                <c:pt idx="47840">
                  <c:v>43928.09375</c:v>
                </c:pt>
                <c:pt idx="47841">
                  <c:v>43928.114583333336</c:v>
                </c:pt>
                <c:pt idx="47842">
                  <c:v>43928.135416666664</c:v>
                </c:pt>
                <c:pt idx="47843">
                  <c:v>43928.15625</c:v>
                </c:pt>
                <c:pt idx="47844">
                  <c:v>43928.177083333336</c:v>
                </c:pt>
                <c:pt idx="47845">
                  <c:v>43928.197916666664</c:v>
                </c:pt>
                <c:pt idx="47846">
                  <c:v>43928.21875</c:v>
                </c:pt>
                <c:pt idx="47847">
                  <c:v>43928.239583333336</c:v>
                </c:pt>
                <c:pt idx="47848">
                  <c:v>43928.260416666664</c:v>
                </c:pt>
                <c:pt idx="47849">
                  <c:v>43928.28125</c:v>
                </c:pt>
                <c:pt idx="47850">
                  <c:v>43928.302083333336</c:v>
                </c:pt>
                <c:pt idx="47851">
                  <c:v>43928.322916666664</c:v>
                </c:pt>
                <c:pt idx="47852">
                  <c:v>43928.34375</c:v>
                </c:pt>
                <c:pt idx="47853">
                  <c:v>43928.364583333336</c:v>
                </c:pt>
                <c:pt idx="47854">
                  <c:v>43928.385416666664</c:v>
                </c:pt>
                <c:pt idx="47855">
                  <c:v>43928.40625</c:v>
                </c:pt>
                <c:pt idx="47856">
                  <c:v>43928.427083333336</c:v>
                </c:pt>
                <c:pt idx="47857">
                  <c:v>43928.447916666664</c:v>
                </c:pt>
                <c:pt idx="47858">
                  <c:v>43928.46875</c:v>
                </c:pt>
                <c:pt idx="47859">
                  <c:v>43928.489583333336</c:v>
                </c:pt>
                <c:pt idx="47860">
                  <c:v>43928.510416666664</c:v>
                </c:pt>
                <c:pt idx="47861">
                  <c:v>43928.53125</c:v>
                </c:pt>
                <c:pt idx="47862">
                  <c:v>43928.552083333336</c:v>
                </c:pt>
                <c:pt idx="47863">
                  <c:v>43928.572916666664</c:v>
                </c:pt>
                <c:pt idx="47864">
                  <c:v>43928.59375</c:v>
                </c:pt>
                <c:pt idx="47865">
                  <c:v>43928.614583333336</c:v>
                </c:pt>
                <c:pt idx="47866">
                  <c:v>43928.635416666664</c:v>
                </c:pt>
                <c:pt idx="47867">
                  <c:v>43928.65625</c:v>
                </c:pt>
                <c:pt idx="47868">
                  <c:v>43928.677083333336</c:v>
                </c:pt>
                <c:pt idx="47869">
                  <c:v>43928.697916666664</c:v>
                </c:pt>
                <c:pt idx="47870">
                  <c:v>43928.71875</c:v>
                </c:pt>
                <c:pt idx="47871">
                  <c:v>43928.739583333336</c:v>
                </c:pt>
                <c:pt idx="47872">
                  <c:v>43928.760416666664</c:v>
                </c:pt>
                <c:pt idx="47873">
                  <c:v>43928.78125</c:v>
                </c:pt>
                <c:pt idx="47874">
                  <c:v>43928.802083333336</c:v>
                </c:pt>
                <c:pt idx="47875">
                  <c:v>43928.822916666664</c:v>
                </c:pt>
                <c:pt idx="47876">
                  <c:v>43928.84375</c:v>
                </c:pt>
                <c:pt idx="47877">
                  <c:v>43928.864583333336</c:v>
                </c:pt>
                <c:pt idx="47878">
                  <c:v>43928.885416666664</c:v>
                </c:pt>
                <c:pt idx="47879">
                  <c:v>43928.90625</c:v>
                </c:pt>
                <c:pt idx="47880">
                  <c:v>43928.927083333336</c:v>
                </c:pt>
                <c:pt idx="47881">
                  <c:v>43928.947916666664</c:v>
                </c:pt>
                <c:pt idx="47882">
                  <c:v>43928.96875</c:v>
                </c:pt>
                <c:pt idx="47883">
                  <c:v>43928.989583333336</c:v>
                </c:pt>
                <c:pt idx="47884">
                  <c:v>43929.010416666664</c:v>
                </c:pt>
                <c:pt idx="47885">
                  <c:v>43929.03125</c:v>
                </c:pt>
                <c:pt idx="47886">
                  <c:v>43929.052083333336</c:v>
                </c:pt>
                <c:pt idx="47887">
                  <c:v>43929.072916666664</c:v>
                </c:pt>
                <c:pt idx="47888">
                  <c:v>43929.09375</c:v>
                </c:pt>
                <c:pt idx="47889">
                  <c:v>43929.114583333336</c:v>
                </c:pt>
                <c:pt idx="47890">
                  <c:v>43929.135416666664</c:v>
                </c:pt>
                <c:pt idx="47891">
                  <c:v>43929.15625</c:v>
                </c:pt>
                <c:pt idx="47892">
                  <c:v>43929.177083333336</c:v>
                </c:pt>
                <c:pt idx="47893">
                  <c:v>43929.197916666664</c:v>
                </c:pt>
                <c:pt idx="47894">
                  <c:v>43929.21875</c:v>
                </c:pt>
                <c:pt idx="47895">
                  <c:v>43929.239583333336</c:v>
                </c:pt>
                <c:pt idx="47896">
                  <c:v>43929.260416666664</c:v>
                </c:pt>
                <c:pt idx="47897">
                  <c:v>43929.28125</c:v>
                </c:pt>
                <c:pt idx="47898">
                  <c:v>43929.302083333336</c:v>
                </c:pt>
                <c:pt idx="47899">
                  <c:v>43929.322916666664</c:v>
                </c:pt>
                <c:pt idx="47900">
                  <c:v>43929.34375</c:v>
                </c:pt>
                <c:pt idx="47901">
                  <c:v>43929.364583333336</c:v>
                </c:pt>
                <c:pt idx="47902">
                  <c:v>43929.385416666664</c:v>
                </c:pt>
                <c:pt idx="47903">
                  <c:v>43929.40625</c:v>
                </c:pt>
                <c:pt idx="47904">
                  <c:v>43929.427083333336</c:v>
                </c:pt>
                <c:pt idx="47905">
                  <c:v>43929.447916666664</c:v>
                </c:pt>
                <c:pt idx="47906">
                  <c:v>43929.46875</c:v>
                </c:pt>
                <c:pt idx="47907">
                  <c:v>43929.489583333336</c:v>
                </c:pt>
                <c:pt idx="47908">
                  <c:v>43929.510416666664</c:v>
                </c:pt>
                <c:pt idx="47909">
                  <c:v>43929.53125</c:v>
                </c:pt>
                <c:pt idx="47910">
                  <c:v>43929.552083333336</c:v>
                </c:pt>
                <c:pt idx="47911">
                  <c:v>43929.572916666664</c:v>
                </c:pt>
                <c:pt idx="47912">
                  <c:v>43929.59375</c:v>
                </c:pt>
                <c:pt idx="47913">
                  <c:v>43929.614583333336</c:v>
                </c:pt>
                <c:pt idx="47914">
                  <c:v>43929.635416666664</c:v>
                </c:pt>
                <c:pt idx="47915">
                  <c:v>43929.65625</c:v>
                </c:pt>
                <c:pt idx="47916">
                  <c:v>43929.677083333336</c:v>
                </c:pt>
                <c:pt idx="47917">
                  <c:v>43929.697916666664</c:v>
                </c:pt>
                <c:pt idx="47918">
                  <c:v>43929.71875</c:v>
                </c:pt>
                <c:pt idx="47919">
                  <c:v>43929.739583333336</c:v>
                </c:pt>
                <c:pt idx="47920">
                  <c:v>43929.760416666664</c:v>
                </c:pt>
                <c:pt idx="47921">
                  <c:v>43929.78125</c:v>
                </c:pt>
                <c:pt idx="47922">
                  <c:v>43929.802083333336</c:v>
                </c:pt>
                <c:pt idx="47923">
                  <c:v>43929.822916666664</c:v>
                </c:pt>
                <c:pt idx="47924">
                  <c:v>43929.84375</c:v>
                </c:pt>
                <c:pt idx="47925">
                  <c:v>43929.864583333336</c:v>
                </c:pt>
                <c:pt idx="47926">
                  <c:v>43929.885416666664</c:v>
                </c:pt>
                <c:pt idx="47927">
                  <c:v>43929.90625</c:v>
                </c:pt>
                <c:pt idx="47928">
                  <c:v>43929.927083333336</c:v>
                </c:pt>
                <c:pt idx="47929">
                  <c:v>43929.947916666664</c:v>
                </c:pt>
                <c:pt idx="47930">
                  <c:v>43929.96875</c:v>
                </c:pt>
                <c:pt idx="47931">
                  <c:v>43929.989583333336</c:v>
                </c:pt>
                <c:pt idx="47932">
                  <c:v>43930.010416666664</c:v>
                </c:pt>
                <c:pt idx="47933">
                  <c:v>43930.03125</c:v>
                </c:pt>
                <c:pt idx="47934">
                  <c:v>43930.052083333336</c:v>
                </c:pt>
                <c:pt idx="47935">
                  <c:v>43930.072916666664</c:v>
                </c:pt>
                <c:pt idx="47936">
                  <c:v>43930.09375</c:v>
                </c:pt>
                <c:pt idx="47937">
                  <c:v>43930.114583333336</c:v>
                </c:pt>
                <c:pt idx="47938">
                  <c:v>43930.135416666664</c:v>
                </c:pt>
                <c:pt idx="47939">
                  <c:v>43930.15625</c:v>
                </c:pt>
                <c:pt idx="47940">
                  <c:v>43930.177083333336</c:v>
                </c:pt>
                <c:pt idx="47941">
                  <c:v>43930.197916666664</c:v>
                </c:pt>
                <c:pt idx="47942">
                  <c:v>43930.21875</c:v>
                </c:pt>
                <c:pt idx="47943">
                  <c:v>43930.239583333336</c:v>
                </c:pt>
                <c:pt idx="47944">
                  <c:v>43930.260416666664</c:v>
                </c:pt>
                <c:pt idx="47945">
                  <c:v>43930.28125</c:v>
                </c:pt>
                <c:pt idx="47946">
                  <c:v>43930.302083333336</c:v>
                </c:pt>
                <c:pt idx="47947">
                  <c:v>43930.322916666664</c:v>
                </c:pt>
                <c:pt idx="47948">
                  <c:v>43930.34375</c:v>
                </c:pt>
                <c:pt idx="47949">
                  <c:v>43930.364583333336</c:v>
                </c:pt>
                <c:pt idx="47950">
                  <c:v>43930.385416666664</c:v>
                </c:pt>
                <c:pt idx="47951">
                  <c:v>43930.40625</c:v>
                </c:pt>
                <c:pt idx="47952">
                  <c:v>43930.427083333336</c:v>
                </c:pt>
                <c:pt idx="47953">
                  <c:v>43930.447916666664</c:v>
                </c:pt>
                <c:pt idx="47954">
                  <c:v>43930.46875</c:v>
                </c:pt>
                <c:pt idx="47955">
                  <c:v>43930.489583333336</c:v>
                </c:pt>
                <c:pt idx="47956">
                  <c:v>43930.510416666664</c:v>
                </c:pt>
                <c:pt idx="47957">
                  <c:v>43930.53125</c:v>
                </c:pt>
                <c:pt idx="47958">
                  <c:v>43930.552083333336</c:v>
                </c:pt>
                <c:pt idx="47959">
                  <c:v>43930.572916666664</c:v>
                </c:pt>
                <c:pt idx="47960">
                  <c:v>43930.59375</c:v>
                </c:pt>
                <c:pt idx="47961">
                  <c:v>43930.614583333336</c:v>
                </c:pt>
                <c:pt idx="47962">
                  <c:v>43930.635416666664</c:v>
                </c:pt>
                <c:pt idx="47963">
                  <c:v>43930.65625</c:v>
                </c:pt>
                <c:pt idx="47964">
                  <c:v>43930.677083333336</c:v>
                </c:pt>
                <c:pt idx="47965">
                  <c:v>43930.697916666664</c:v>
                </c:pt>
                <c:pt idx="47966">
                  <c:v>43930.71875</c:v>
                </c:pt>
                <c:pt idx="47967">
                  <c:v>43930.739583333336</c:v>
                </c:pt>
                <c:pt idx="47968">
                  <c:v>43930.760416666664</c:v>
                </c:pt>
                <c:pt idx="47969">
                  <c:v>43930.78125</c:v>
                </c:pt>
                <c:pt idx="47970">
                  <c:v>43930.802083333336</c:v>
                </c:pt>
                <c:pt idx="47971">
                  <c:v>43930.822916666664</c:v>
                </c:pt>
                <c:pt idx="47972">
                  <c:v>43930.84375</c:v>
                </c:pt>
                <c:pt idx="47973">
                  <c:v>43930.864583333336</c:v>
                </c:pt>
                <c:pt idx="47974">
                  <c:v>43930.885416666664</c:v>
                </c:pt>
                <c:pt idx="47975">
                  <c:v>43930.90625</c:v>
                </c:pt>
                <c:pt idx="47976">
                  <c:v>43930.927083333336</c:v>
                </c:pt>
                <c:pt idx="47977">
                  <c:v>43930.947916666664</c:v>
                </c:pt>
                <c:pt idx="47978">
                  <c:v>43930.96875</c:v>
                </c:pt>
                <c:pt idx="47979">
                  <c:v>43930.989583333336</c:v>
                </c:pt>
                <c:pt idx="47980">
                  <c:v>43931.010416666664</c:v>
                </c:pt>
                <c:pt idx="47981">
                  <c:v>43931.03125</c:v>
                </c:pt>
                <c:pt idx="47982">
                  <c:v>43931.052083333336</c:v>
                </c:pt>
                <c:pt idx="47983">
                  <c:v>43931.072916666664</c:v>
                </c:pt>
                <c:pt idx="47984">
                  <c:v>43931.09375</c:v>
                </c:pt>
                <c:pt idx="47985">
                  <c:v>43931.114583333336</c:v>
                </c:pt>
                <c:pt idx="47986">
                  <c:v>43931.135416666664</c:v>
                </c:pt>
                <c:pt idx="47987">
                  <c:v>43931.15625</c:v>
                </c:pt>
                <c:pt idx="47988">
                  <c:v>43931.177083333336</c:v>
                </c:pt>
                <c:pt idx="47989">
                  <c:v>43931.197916666664</c:v>
                </c:pt>
                <c:pt idx="47990">
                  <c:v>43931.21875</c:v>
                </c:pt>
                <c:pt idx="47991">
                  <c:v>43931.239583333336</c:v>
                </c:pt>
                <c:pt idx="47992">
                  <c:v>43931.260416666664</c:v>
                </c:pt>
                <c:pt idx="47993">
                  <c:v>43931.28125</c:v>
                </c:pt>
                <c:pt idx="47994">
                  <c:v>43931.302083333336</c:v>
                </c:pt>
                <c:pt idx="47995">
                  <c:v>43931.322916666664</c:v>
                </c:pt>
                <c:pt idx="47996">
                  <c:v>43931.34375</c:v>
                </c:pt>
                <c:pt idx="47997">
                  <c:v>43931.364583333336</c:v>
                </c:pt>
                <c:pt idx="47998">
                  <c:v>43931.385416666664</c:v>
                </c:pt>
                <c:pt idx="47999">
                  <c:v>43931.40625</c:v>
                </c:pt>
                <c:pt idx="48000">
                  <c:v>43931.427083333336</c:v>
                </c:pt>
                <c:pt idx="48001">
                  <c:v>43931.447916666664</c:v>
                </c:pt>
                <c:pt idx="48002">
                  <c:v>43931.46875</c:v>
                </c:pt>
                <c:pt idx="48003">
                  <c:v>43931.489583333336</c:v>
                </c:pt>
                <c:pt idx="48004">
                  <c:v>43931.510416666664</c:v>
                </c:pt>
                <c:pt idx="48005">
                  <c:v>43931.53125</c:v>
                </c:pt>
                <c:pt idx="48006">
                  <c:v>43931.552083333336</c:v>
                </c:pt>
                <c:pt idx="48007">
                  <c:v>43931.572916666664</c:v>
                </c:pt>
                <c:pt idx="48008">
                  <c:v>43931.59375</c:v>
                </c:pt>
                <c:pt idx="48009">
                  <c:v>43931.614583333336</c:v>
                </c:pt>
                <c:pt idx="48010">
                  <c:v>43931.635416666664</c:v>
                </c:pt>
                <c:pt idx="48011">
                  <c:v>43931.65625</c:v>
                </c:pt>
                <c:pt idx="48012">
                  <c:v>43931.677083333336</c:v>
                </c:pt>
                <c:pt idx="48013">
                  <c:v>43931.697916666664</c:v>
                </c:pt>
                <c:pt idx="48014">
                  <c:v>43931.71875</c:v>
                </c:pt>
                <c:pt idx="48015">
                  <c:v>43931.739583333336</c:v>
                </c:pt>
                <c:pt idx="48016">
                  <c:v>43931.760416666664</c:v>
                </c:pt>
                <c:pt idx="48017">
                  <c:v>43931.78125</c:v>
                </c:pt>
                <c:pt idx="48018">
                  <c:v>43931.802083333336</c:v>
                </c:pt>
                <c:pt idx="48019">
                  <c:v>43931.822916666664</c:v>
                </c:pt>
                <c:pt idx="48020">
                  <c:v>43931.84375</c:v>
                </c:pt>
                <c:pt idx="48021">
                  <c:v>43931.864583333336</c:v>
                </c:pt>
                <c:pt idx="48022">
                  <c:v>43931.885416666664</c:v>
                </c:pt>
                <c:pt idx="48023">
                  <c:v>43931.90625</c:v>
                </c:pt>
                <c:pt idx="48024">
                  <c:v>43931.927083333336</c:v>
                </c:pt>
                <c:pt idx="48025">
                  <c:v>43931.947916666664</c:v>
                </c:pt>
                <c:pt idx="48026">
                  <c:v>43931.96875</c:v>
                </c:pt>
                <c:pt idx="48027">
                  <c:v>43931.989583333336</c:v>
                </c:pt>
                <c:pt idx="48028">
                  <c:v>43932.010416666664</c:v>
                </c:pt>
                <c:pt idx="48029">
                  <c:v>43932.03125</c:v>
                </c:pt>
                <c:pt idx="48030">
                  <c:v>43932.052083333336</c:v>
                </c:pt>
                <c:pt idx="48031">
                  <c:v>43932.072916666664</c:v>
                </c:pt>
                <c:pt idx="48032">
                  <c:v>43932.09375</c:v>
                </c:pt>
                <c:pt idx="48033">
                  <c:v>43932.114583333336</c:v>
                </c:pt>
                <c:pt idx="48034">
                  <c:v>43932.135416666664</c:v>
                </c:pt>
                <c:pt idx="48035">
                  <c:v>43932.15625</c:v>
                </c:pt>
                <c:pt idx="48036">
                  <c:v>43932.177083333336</c:v>
                </c:pt>
                <c:pt idx="48037">
                  <c:v>43932.197916666664</c:v>
                </c:pt>
                <c:pt idx="48038">
                  <c:v>43932.21875</c:v>
                </c:pt>
                <c:pt idx="48039">
                  <c:v>43932.239583333336</c:v>
                </c:pt>
                <c:pt idx="48040">
                  <c:v>43932.260416666664</c:v>
                </c:pt>
                <c:pt idx="48041">
                  <c:v>43932.28125</c:v>
                </c:pt>
                <c:pt idx="48042">
                  <c:v>43932.302083333336</c:v>
                </c:pt>
                <c:pt idx="48043">
                  <c:v>43932.322916666664</c:v>
                </c:pt>
                <c:pt idx="48044">
                  <c:v>43932.34375</c:v>
                </c:pt>
                <c:pt idx="48045">
                  <c:v>43932.364583333336</c:v>
                </c:pt>
                <c:pt idx="48046">
                  <c:v>43932.385416666664</c:v>
                </c:pt>
                <c:pt idx="48047">
                  <c:v>43932.40625</c:v>
                </c:pt>
                <c:pt idx="48048">
                  <c:v>43932.427083333336</c:v>
                </c:pt>
                <c:pt idx="48049">
                  <c:v>43932.447916666664</c:v>
                </c:pt>
                <c:pt idx="48050">
                  <c:v>43932.46875</c:v>
                </c:pt>
                <c:pt idx="48051">
                  <c:v>43932.489583333336</c:v>
                </c:pt>
                <c:pt idx="48052">
                  <c:v>43932.510416666664</c:v>
                </c:pt>
                <c:pt idx="48053">
                  <c:v>43932.53125</c:v>
                </c:pt>
                <c:pt idx="48054">
                  <c:v>43932.552083333336</c:v>
                </c:pt>
                <c:pt idx="48055">
                  <c:v>43932.572916666664</c:v>
                </c:pt>
                <c:pt idx="48056">
                  <c:v>43932.59375</c:v>
                </c:pt>
                <c:pt idx="48057">
                  <c:v>43932.614583333336</c:v>
                </c:pt>
                <c:pt idx="48058">
                  <c:v>43932.635416666664</c:v>
                </c:pt>
                <c:pt idx="48059">
                  <c:v>43932.65625</c:v>
                </c:pt>
                <c:pt idx="48060">
                  <c:v>43932.677083333336</c:v>
                </c:pt>
                <c:pt idx="48061">
                  <c:v>43932.697916666664</c:v>
                </c:pt>
                <c:pt idx="48062">
                  <c:v>43932.71875</c:v>
                </c:pt>
                <c:pt idx="48063">
                  <c:v>43932.739583333336</c:v>
                </c:pt>
                <c:pt idx="48064">
                  <c:v>43932.760416666664</c:v>
                </c:pt>
                <c:pt idx="48065">
                  <c:v>43932.78125</c:v>
                </c:pt>
                <c:pt idx="48066">
                  <c:v>43932.802083333336</c:v>
                </c:pt>
                <c:pt idx="48067">
                  <c:v>43932.822916666664</c:v>
                </c:pt>
                <c:pt idx="48068">
                  <c:v>43932.84375</c:v>
                </c:pt>
                <c:pt idx="48069">
                  <c:v>43932.864583333336</c:v>
                </c:pt>
                <c:pt idx="48070">
                  <c:v>43932.885416666664</c:v>
                </c:pt>
                <c:pt idx="48071">
                  <c:v>43932.90625</c:v>
                </c:pt>
                <c:pt idx="48072">
                  <c:v>43932.927083333336</c:v>
                </c:pt>
                <c:pt idx="48073">
                  <c:v>43932.947916666664</c:v>
                </c:pt>
                <c:pt idx="48074">
                  <c:v>43932.96875</c:v>
                </c:pt>
                <c:pt idx="48075">
                  <c:v>43932.989583333336</c:v>
                </c:pt>
                <c:pt idx="48076">
                  <c:v>43933.010416666664</c:v>
                </c:pt>
                <c:pt idx="48077">
                  <c:v>43933.03125</c:v>
                </c:pt>
                <c:pt idx="48078">
                  <c:v>43933.052083333336</c:v>
                </c:pt>
                <c:pt idx="48079">
                  <c:v>43933.072916666664</c:v>
                </c:pt>
                <c:pt idx="48080">
                  <c:v>43933.09375</c:v>
                </c:pt>
                <c:pt idx="48081">
                  <c:v>43933.114583333336</c:v>
                </c:pt>
                <c:pt idx="48082">
                  <c:v>43933.135416666664</c:v>
                </c:pt>
                <c:pt idx="48083">
                  <c:v>43933.15625</c:v>
                </c:pt>
                <c:pt idx="48084">
                  <c:v>43933.177083333336</c:v>
                </c:pt>
                <c:pt idx="48085">
                  <c:v>43933.197916666664</c:v>
                </c:pt>
                <c:pt idx="48086">
                  <c:v>43933.21875</c:v>
                </c:pt>
                <c:pt idx="48087">
                  <c:v>43933.239583333336</c:v>
                </c:pt>
                <c:pt idx="48088">
                  <c:v>43933.260416666664</c:v>
                </c:pt>
                <c:pt idx="48089">
                  <c:v>43933.28125</c:v>
                </c:pt>
                <c:pt idx="48090">
                  <c:v>43933.302083333336</c:v>
                </c:pt>
                <c:pt idx="48091">
                  <c:v>43933.322916666664</c:v>
                </c:pt>
                <c:pt idx="48092">
                  <c:v>43933.34375</c:v>
                </c:pt>
                <c:pt idx="48093">
                  <c:v>43933.364583333336</c:v>
                </c:pt>
                <c:pt idx="48094">
                  <c:v>43933.385416666664</c:v>
                </c:pt>
                <c:pt idx="48095">
                  <c:v>43933.40625</c:v>
                </c:pt>
                <c:pt idx="48096">
                  <c:v>43933.427083333336</c:v>
                </c:pt>
                <c:pt idx="48097">
                  <c:v>43933.447916666664</c:v>
                </c:pt>
                <c:pt idx="48098">
                  <c:v>43933.46875</c:v>
                </c:pt>
                <c:pt idx="48099">
                  <c:v>43933.489583333336</c:v>
                </c:pt>
                <c:pt idx="48100">
                  <c:v>43933.510416666664</c:v>
                </c:pt>
                <c:pt idx="48101">
                  <c:v>43933.53125</c:v>
                </c:pt>
                <c:pt idx="48102">
                  <c:v>43933.552083333336</c:v>
                </c:pt>
                <c:pt idx="48103">
                  <c:v>43933.572916666664</c:v>
                </c:pt>
                <c:pt idx="48104">
                  <c:v>43933.59375</c:v>
                </c:pt>
                <c:pt idx="48105">
                  <c:v>43933.614583333336</c:v>
                </c:pt>
                <c:pt idx="48106">
                  <c:v>43933.635416666664</c:v>
                </c:pt>
                <c:pt idx="48107">
                  <c:v>43933.65625</c:v>
                </c:pt>
                <c:pt idx="48108">
                  <c:v>43933.677083333336</c:v>
                </c:pt>
                <c:pt idx="48109">
                  <c:v>43933.697916666664</c:v>
                </c:pt>
                <c:pt idx="48110">
                  <c:v>43933.71875</c:v>
                </c:pt>
                <c:pt idx="48111">
                  <c:v>43933.739583333336</c:v>
                </c:pt>
                <c:pt idx="48112">
                  <c:v>43933.760416666664</c:v>
                </c:pt>
                <c:pt idx="48113">
                  <c:v>43933.78125</c:v>
                </c:pt>
                <c:pt idx="48114">
                  <c:v>43933.802083333336</c:v>
                </c:pt>
                <c:pt idx="48115">
                  <c:v>43933.822916666664</c:v>
                </c:pt>
                <c:pt idx="48116">
                  <c:v>43933.84375</c:v>
                </c:pt>
                <c:pt idx="48117">
                  <c:v>43933.864583333336</c:v>
                </c:pt>
                <c:pt idx="48118">
                  <c:v>43933.885416666664</c:v>
                </c:pt>
                <c:pt idx="48119">
                  <c:v>43933.90625</c:v>
                </c:pt>
                <c:pt idx="48120">
                  <c:v>43933.927083333336</c:v>
                </c:pt>
                <c:pt idx="48121">
                  <c:v>43933.947916666664</c:v>
                </c:pt>
                <c:pt idx="48122">
                  <c:v>43933.96875</c:v>
                </c:pt>
                <c:pt idx="48123">
                  <c:v>43933.989583333336</c:v>
                </c:pt>
                <c:pt idx="48124">
                  <c:v>43934.010416666664</c:v>
                </c:pt>
                <c:pt idx="48125">
                  <c:v>43934.03125</c:v>
                </c:pt>
                <c:pt idx="48126">
                  <c:v>43934.052083333336</c:v>
                </c:pt>
                <c:pt idx="48127">
                  <c:v>43934.072916666664</c:v>
                </c:pt>
                <c:pt idx="48128">
                  <c:v>43934.09375</c:v>
                </c:pt>
                <c:pt idx="48129">
                  <c:v>43934.114583333336</c:v>
                </c:pt>
                <c:pt idx="48130">
                  <c:v>43934.135416666664</c:v>
                </c:pt>
                <c:pt idx="48131">
                  <c:v>43934.15625</c:v>
                </c:pt>
                <c:pt idx="48132">
                  <c:v>43934.177083333336</c:v>
                </c:pt>
                <c:pt idx="48133">
                  <c:v>43934.197916666664</c:v>
                </c:pt>
                <c:pt idx="48134">
                  <c:v>43934.21875</c:v>
                </c:pt>
                <c:pt idx="48135">
                  <c:v>43934.239583333336</c:v>
                </c:pt>
                <c:pt idx="48136">
                  <c:v>43934.260416666664</c:v>
                </c:pt>
                <c:pt idx="48137">
                  <c:v>43934.28125</c:v>
                </c:pt>
                <c:pt idx="48138">
                  <c:v>43934.302083333336</c:v>
                </c:pt>
                <c:pt idx="48139">
                  <c:v>43934.322916666664</c:v>
                </c:pt>
                <c:pt idx="48140">
                  <c:v>43934.34375</c:v>
                </c:pt>
                <c:pt idx="48141">
                  <c:v>43934.364583333336</c:v>
                </c:pt>
                <c:pt idx="48142">
                  <c:v>43934.385416666664</c:v>
                </c:pt>
                <c:pt idx="48143">
                  <c:v>43934.40625</c:v>
                </c:pt>
                <c:pt idx="48144">
                  <c:v>43934.427083333336</c:v>
                </c:pt>
                <c:pt idx="48145">
                  <c:v>43934.447916666664</c:v>
                </c:pt>
                <c:pt idx="48146">
                  <c:v>43934.46875</c:v>
                </c:pt>
                <c:pt idx="48147">
                  <c:v>43934.489583333336</c:v>
                </c:pt>
                <c:pt idx="48148">
                  <c:v>43934.510416666664</c:v>
                </c:pt>
                <c:pt idx="48149">
                  <c:v>43934.53125</c:v>
                </c:pt>
                <c:pt idx="48150">
                  <c:v>43934.552083333336</c:v>
                </c:pt>
                <c:pt idx="48151">
                  <c:v>43934.572916666664</c:v>
                </c:pt>
                <c:pt idx="48152">
                  <c:v>43934.59375</c:v>
                </c:pt>
                <c:pt idx="48153">
                  <c:v>43934.614583333336</c:v>
                </c:pt>
                <c:pt idx="48154">
                  <c:v>43934.635416666664</c:v>
                </c:pt>
                <c:pt idx="48155">
                  <c:v>43934.65625</c:v>
                </c:pt>
                <c:pt idx="48156">
                  <c:v>43934.677083333336</c:v>
                </c:pt>
                <c:pt idx="48157">
                  <c:v>43934.697916666664</c:v>
                </c:pt>
                <c:pt idx="48158">
                  <c:v>43934.71875</c:v>
                </c:pt>
                <c:pt idx="48159">
                  <c:v>43934.739583333336</c:v>
                </c:pt>
                <c:pt idx="48160">
                  <c:v>43934.760416666664</c:v>
                </c:pt>
                <c:pt idx="48161">
                  <c:v>43934.78125</c:v>
                </c:pt>
                <c:pt idx="48162">
                  <c:v>43934.802083333336</c:v>
                </c:pt>
                <c:pt idx="48163">
                  <c:v>43934.822916666664</c:v>
                </c:pt>
                <c:pt idx="48164">
                  <c:v>43934.84375</c:v>
                </c:pt>
                <c:pt idx="48165">
                  <c:v>43934.864583333336</c:v>
                </c:pt>
                <c:pt idx="48166">
                  <c:v>43934.885416666664</c:v>
                </c:pt>
                <c:pt idx="48167">
                  <c:v>43934.90625</c:v>
                </c:pt>
                <c:pt idx="48168">
                  <c:v>43934.927083333336</c:v>
                </c:pt>
                <c:pt idx="48169">
                  <c:v>43934.947916666664</c:v>
                </c:pt>
                <c:pt idx="48170">
                  <c:v>43934.96875</c:v>
                </c:pt>
                <c:pt idx="48171">
                  <c:v>43934.989583333336</c:v>
                </c:pt>
                <c:pt idx="48172">
                  <c:v>43935.010416666664</c:v>
                </c:pt>
                <c:pt idx="48173">
                  <c:v>43935.03125</c:v>
                </c:pt>
                <c:pt idx="48174">
                  <c:v>43935.052083333336</c:v>
                </c:pt>
                <c:pt idx="48175">
                  <c:v>43935.072916666664</c:v>
                </c:pt>
                <c:pt idx="48176">
                  <c:v>43935.09375</c:v>
                </c:pt>
                <c:pt idx="48177">
                  <c:v>43935.114583333336</c:v>
                </c:pt>
                <c:pt idx="48178">
                  <c:v>43935.135416666664</c:v>
                </c:pt>
                <c:pt idx="48179">
                  <c:v>43935.15625</c:v>
                </c:pt>
                <c:pt idx="48180">
                  <c:v>43935.177083333336</c:v>
                </c:pt>
                <c:pt idx="48181">
                  <c:v>43935.197916666664</c:v>
                </c:pt>
                <c:pt idx="48182">
                  <c:v>43935.21875</c:v>
                </c:pt>
                <c:pt idx="48183">
                  <c:v>43935.239583333336</c:v>
                </c:pt>
                <c:pt idx="48184">
                  <c:v>43935.260416666664</c:v>
                </c:pt>
                <c:pt idx="48185">
                  <c:v>43935.28125</c:v>
                </c:pt>
                <c:pt idx="48186">
                  <c:v>43935.302083333336</c:v>
                </c:pt>
                <c:pt idx="48187">
                  <c:v>43935.322916666664</c:v>
                </c:pt>
                <c:pt idx="48188">
                  <c:v>43935.34375</c:v>
                </c:pt>
                <c:pt idx="48189">
                  <c:v>43935.364583333336</c:v>
                </c:pt>
                <c:pt idx="48190">
                  <c:v>43935.385416666664</c:v>
                </c:pt>
                <c:pt idx="48191">
                  <c:v>43935.40625</c:v>
                </c:pt>
                <c:pt idx="48192">
                  <c:v>43935.427083333336</c:v>
                </c:pt>
                <c:pt idx="48193">
                  <c:v>43935.447916666664</c:v>
                </c:pt>
                <c:pt idx="48194">
                  <c:v>43935.46875</c:v>
                </c:pt>
                <c:pt idx="48195">
                  <c:v>43935.489583333336</c:v>
                </c:pt>
                <c:pt idx="48196">
                  <c:v>43935.510416666664</c:v>
                </c:pt>
                <c:pt idx="48197">
                  <c:v>43935.53125</c:v>
                </c:pt>
                <c:pt idx="48198">
                  <c:v>43935.552083333336</c:v>
                </c:pt>
                <c:pt idx="48199">
                  <c:v>43935.572916666664</c:v>
                </c:pt>
                <c:pt idx="48200">
                  <c:v>43935.59375</c:v>
                </c:pt>
                <c:pt idx="48201">
                  <c:v>43935.614583333336</c:v>
                </c:pt>
                <c:pt idx="48202">
                  <c:v>43935.635416666664</c:v>
                </c:pt>
                <c:pt idx="48203">
                  <c:v>43935.65625</c:v>
                </c:pt>
                <c:pt idx="48204">
                  <c:v>43935.677083333336</c:v>
                </c:pt>
                <c:pt idx="48205">
                  <c:v>43935.697916666664</c:v>
                </c:pt>
                <c:pt idx="48206">
                  <c:v>43935.71875</c:v>
                </c:pt>
                <c:pt idx="48207">
                  <c:v>43935.739583333336</c:v>
                </c:pt>
                <c:pt idx="48208">
                  <c:v>43935.760416666664</c:v>
                </c:pt>
                <c:pt idx="48209">
                  <c:v>43935.78125</c:v>
                </c:pt>
                <c:pt idx="48210">
                  <c:v>43935.802083333336</c:v>
                </c:pt>
                <c:pt idx="48211">
                  <c:v>43935.822916666664</c:v>
                </c:pt>
                <c:pt idx="48212">
                  <c:v>43935.84375</c:v>
                </c:pt>
                <c:pt idx="48213">
                  <c:v>43935.864583333336</c:v>
                </c:pt>
                <c:pt idx="48214">
                  <c:v>43935.885416666664</c:v>
                </c:pt>
                <c:pt idx="48215">
                  <c:v>43935.90625</c:v>
                </c:pt>
                <c:pt idx="48216">
                  <c:v>43935.927083333336</c:v>
                </c:pt>
                <c:pt idx="48217">
                  <c:v>43935.947916666664</c:v>
                </c:pt>
                <c:pt idx="48218">
                  <c:v>43935.96875</c:v>
                </c:pt>
                <c:pt idx="48219">
                  <c:v>43935.989583333336</c:v>
                </c:pt>
                <c:pt idx="48220">
                  <c:v>43936.010416666664</c:v>
                </c:pt>
                <c:pt idx="48221">
                  <c:v>43936.03125</c:v>
                </c:pt>
                <c:pt idx="48222">
                  <c:v>43936.052083333336</c:v>
                </c:pt>
                <c:pt idx="48223">
                  <c:v>43936.072916666664</c:v>
                </c:pt>
                <c:pt idx="48224">
                  <c:v>43936.09375</c:v>
                </c:pt>
                <c:pt idx="48225">
                  <c:v>43936.114583333336</c:v>
                </c:pt>
                <c:pt idx="48226">
                  <c:v>43936.135416666664</c:v>
                </c:pt>
                <c:pt idx="48227">
                  <c:v>43936.15625</c:v>
                </c:pt>
                <c:pt idx="48228">
                  <c:v>43936.177083333336</c:v>
                </c:pt>
                <c:pt idx="48229">
                  <c:v>43936.197916666664</c:v>
                </c:pt>
                <c:pt idx="48230">
                  <c:v>43936.21875</c:v>
                </c:pt>
                <c:pt idx="48231">
                  <c:v>43936.239583333336</c:v>
                </c:pt>
                <c:pt idx="48232">
                  <c:v>43936.260416666664</c:v>
                </c:pt>
                <c:pt idx="48233">
                  <c:v>43936.28125</c:v>
                </c:pt>
                <c:pt idx="48234">
                  <c:v>43936.302083333336</c:v>
                </c:pt>
                <c:pt idx="48235">
                  <c:v>43936.322916666664</c:v>
                </c:pt>
                <c:pt idx="48236">
                  <c:v>43936.34375</c:v>
                </c:pt>
                <c:pt idx="48237">
                  <c:v>43936.364583333336</c:v>
                </c:pt>
                <c:pt idx="48238">
                  <c:v>43936.385416666664</c:v>
                </c:pt>
                <c:pt idx="48239">
                  <c:v>43936.40625</c:v>
                </c:pt>
                <c:pt idx="48240">
                  <c:v>43936.427083333336</c:v>
                </c:pt>
                <c:pt idx="48241">
                  <c:v>43936.447916666664</c:v>
                </c:pt>
                <c:pt idx="48242">
                  <c:v>43936.46875</c:v>
                </c:pt>
                <c:pt idx="48243">
                  <c:v>43936.489583333336</c:v>
                </c:pt>
                <c:pt idx="48244">
                  <c:v>43936.510416666664</c:v>
                </c:pt>
                <c:pt idx="48245">
                  <c:v>43936.53125</c:v>
                </c:pt>
                <c:pt idx="48246">
                  <c:v>43936.552083333336</c:v>
                </c:pt>
                <c:pt idx="48247">
                  <c:v>43936.572916666664</c:v>
                </c:pt>
                <c:pt idx="48248">
                  <c:v>43936.59375</c:v>
                </c:pt>
                <c:pt idx="48249">
                  <c:v>43936.614583333336</c:v>
                </c:pt>
                <c:pt idx="48250">
                  <c:v>43936.635416666664</c:v>
                </c:pt>
                <c:pt idx="48251">
                  <c:v>43936.65625</c:v>
                </c:pt>
                <c:pt idx="48252">
                  <c:v>43936.677083333336</c:v>
                </c:pt>
                <c:pt idx="48253">
                  <c:v>43936.697916666664</c:v>
                </c:pt>
                <c:pt idx="48254">
                  <c:v>43936.71875</c:v>
                </c:pt>
                <c:pt idx="48255">
                  <c:v>43936.739583333336</c:v>
                </c:pt>
                <c:pt idx="48256">
                  <c:v>43936.760416666664</c:v>
                </c:pt>
                <c:pt idx="48257">
                  <c:v>43936.78125</c:v>
                </c:pt>
                <c:pt idx="48258">
                  <c:v>43936.802083333336</c:v>
                </c:pt>
                <c:pt idx="48259">
                  <c:v>43936.822916666664</c:v>
                </c:pt>
                <c:pt idx="48260">
                  <c:v>43936.84375</c:v>
                </c:pt>
                <c:pt idx="48261">
                  <c:v>43936.864583333336</c:v>
                </c:pt>
                <c:pt idx="48262">
                  <c:v>43936.885416666664</c:v>
                </c:pt>
                <c:pt idx="48263">
                  <c:v>43936.90625</c:v>
                </c:pt>
                <c:pt idx="48264">
                  <c:v>43936.927083333336</c:v>
                </c:pt>
                <c:pt idx="48265">
                  <c:v>43936.947916666664</c:v>
                </c:pt>
                <c:pt idx="48266">
                  <c:v>43936.96875</c:v>
                </c:pt>
                <c:pt idx="48267">
                  <c:v>43936.989583333336</c:v>
                </c:pt>
                <c:pt idx="48268">
                  <c:v>43937.010416666664</c:v>
                </c:pt>
                <c:pt idx="48269">
                  <c:v>43937.03125</c:v>
                </c:pt>
                <c:pt idx="48270">
                  <c:v>43937.052083333336</c:v>
                </c:pt>
                <c:pt idx="48271">
                  <c:v>43937.072916666664</c:v>
                </c:pt>
                <c:pt idx="48272">
                  <c:v>43937.09375</c:v>
                </c:pt>
                <c:pt idx="48273">
                  <c:v>43937.114583333336</c:v>
                </c:pt>
                <c:pt idx="48274">
                  <c:v>43937.135416666664</c:v>
                </c:pt>
                <c:pt idx="48275">
                  <c:v>43937.15625</c:v>
                </c:pt>
                <c:pt idx="48276">
                  <c:v>43937.177083333336</c:v>
                </c:pt>
                <c:pt idx="48277">
                  <c:v>43937.197916666664</c:v>
                </c:pt>
                <c:pt idx="48278">
                  <c:v>43937.21875</c:v>
                </c:pt>
                <c:pt idx="48279">
                  <c:v>43937.239583333336</c:v>
                </c:pt>
                <c:pt idx="48280">
                  <c:v>43937.260416666664</c:v>
                </c:pt>
                <c:pt idx="48281">
                  <c:v>43937.28125</c:v>
                </c:pt>
                <c:pt idx="48282">
                  <c:v>43937.302083333336</c:v>
                </c:pt>
                <c:pt idx="48283">
                  <c:v>43937.322916666664</c:v>
                </c:pt>
                <c:pt idx="48284">
                  <c:v>43937.34375</c:v>
                </c:pt>
                <c:pt idx="48285">
                  <c:v>43937.364583333336</c:v>
                </c:pt>
                <c:pt idx="48286">
                  <c:v>43937.385416666664</c:v>
                </c:pt>
                <c:pt idx="48287">
                  <c:v>43937.40625</c:v>
                </c:pt>
                <c:pt idx="48288">
                  <c:v>43937.427083333336</c:v>
                </c:pt>
                <c:pt idx="48289">
                  <c:v>43937.447916666664</c:v>
                </c:pt>
                <c:pt idx="48290">
                  <c:v>43937.46875</c:v>
                </c:pt>
                <c:pt idx="48291">
                  <c:v>43937.489583333336</c:v>
                </c:pt>
                <c:pt idx="48292">
                  <c:v>43937.510416666664</c:v>
                </c:pt>
                <c:pt idx="48293">
                  <c:v>43937.53125</c:v>
                </c:pt>
                <c:pt idx="48294">
                  <c:v>43937.552083333336</c:v>
                </c:pt>
                <c:pt idx="48295">
                  <c:v>43937.572916666664</c:v>
                </c:pt>
                <c:pt idx="48296">
                  <c:v>43937.59375</c:v>
                </c:pt>
                <c:pt idx="48297">
                  <c:v>43937.614583333336</c:v>
                </c:pt>
                <c:pt idx="48298">
                  <c:v>43937.635416666664</c:v>
                </c:pt>
                <c:pt idx="48299">
                  <c:v>43937.65625</c:v>
                </c:pt>
                <c:pt idx="48300">
                  <c:v>43937.677083333336</c:v>
                </c:pt>
                <c:pt idx="48301">
                  <c:v>43937.697916666664</c:v>
                </c:pt>
                <c:pt idx="48302">
                  <c:v>43937.71875</c:v>
                </c:pt>
                <c:pt idx="48303">
                  <c:v>43937.739583333336</c:v>
                </c:pt>
                <c:pt idx="48304">
                  <c:v>43937.760416666664</c:v>
                </c:pt>
                <c:pt idx="48305">
                  <c:v>43937.78125</c:v>
                </c:pt>
                <c:pt idx="48306">
                  <c:v>43937.802083333336</c:v>
                </c:pt>
                <c:pt idx="48307">
                  <c:v>43937.822916666664</c:v>
                </c:pt>
                <c:pt idx="48308">
                  <c:v>43937.84375</c:v>
                </c:pt>
                <c:pt idx="48309">
                  <c:v>43937.864583333336</c:v>
                </c:pt>
                <c:pt idx="48310">
                  <c:v>43937.885416666664</c:v>
                </c:pt>
                <c:pt idx="48311">
                  <c:v>43937.90625</c:v>
                </c:pt>
                <c:pt idx="48312">
                  <c:v>43937.927083333336</c:v>
                </c:pt>
                <c:pt idx="48313">
                  <c:v>43937.947916666664</c:v>
                </c:pt>
                <c:pt idx="48314">
                  <c:v>43937.96875</c:v>
                </c:pt>
                <c:pt idx="48315">
                  <c:v>43937.989583333336</c:v>
                </c:pt>
                <c:pt idx="48316">
                  <c:v>43938.010416666664</c:v>
                </c:pt>
                <c:pt idx="48317">
                  <c:v>43938.03125</c:v>
                </c:pt>
                <c:pt idx="48318">
                  <c:v>43938.052083333336</c:v>
                </c:pt>
                <c:pt idx="48319">
                  <c:v>43938.072916666664</c:v>
                </c:pt>
                <c:pt idx="48320">
                  <c:v>43938.09375</c:v>
                </c:pt>
                <c:pt idx="48321">
                  <c:v>43938.114583333336</c:v>
                </c:pt>
                <c:pt idx="48322">
                  <c:v>43938.135416666664</c:v>
                </c:pt>
                <c:pt idx="48323">
                  <c:v>43938.15625</c:v>
                </c:pt>
                <c:pt idx="48324">
                  <c:v>43938.177083333336</c:v>
                </c:pt>
                <c:pt idx="48325">
                  <c:v>43938.197916666664</c:v>
                </c:pt>
                <c:pt idx="48326">
                  <c:v>43938.21875</c:v>
                </c:pt>
                <c:pt idx="48327">
                  <c:v>43938.239583333336</c:v>
                </c:pt>
                <c:pt idx="48328">
                  <c:v>43938.260416666664</c:v>
                </c:pt>
                <c:pt idx="48329">
                  <c:v>43938.28125</c:v>
                </c:pt>
                <c:pt idx="48330">
                  <c:v>43938.302083333336</c:v>
                </c:pt>
                <c:pt idx="48331">
                  <c:v>43938.322916666664</c:v>
                </c:pt>
                <c:pt idx="48332">
                  <c:v>43938.34375</c:v>
                </c:pt>
                <c:pt idx="48333">
                  <c:v>43938.364583333336</c:v>
                </c:pt>
                <c:pt idx="48334">
                  <c:v>43938.385416666664</c:v>
                </c:pt>
                <c:pt idx="48335">
                  <c:v>43938.40625</c:v>
                </c:pt>
                <c:pt idx="48336">
                  <c:v>43938.427083333336</c:v>
                </c:pt>
                <c:pt idx="48337">
                  <c:v>43938.447916666664</c:v>
                </c:pt>
                <c:pt idx="48338">
                  <c:v>43938.46875</c:v>
                </c:pt>
                <c:pt idx="48339">
                  <c:v>43938.489583333336</c:v>
                </c:pt>
                <c:pt idx="48340">
                  <c:v>43938.510416666664</c:v>
                </c:pt>
                <c:pt idx="48341">
                  <c:v>43938.53125</c:v>
                </c:pt>
                <c:pt idx="48342">
                  <c:v>43938.552083333336</c:v>
                </c:pt>
                <c:pt idx="48343">
                  <c:v>43938.572916666664</c:v>
                </c:pt>
                <c:pt idx="48344">
                  <c:v>43938.59375</c:v>
                </c:pt>
                <c:pt idx="48345">
                  <c:v>43938.614583333336</c:v>
                </c:pt>
                <c:pt idx="48346">
                  <c:v>43938.635416666664</c:v>
                </c:pt>
                <c:pt idx="48347">
                  <c:v>43938.65625</c:v>
                </c:pt>
                <c:pt idx="48348">
                  <c:v>43938.677083333336</c:v>
                </c:pt>
                <c:pt idx="48349">
                  <c:v>43938.697916666664</c:v>
                </c:pt>
                <c:pt idx="48350">
                  <c:v>43938.71875</c:v>
                </c:pt>
                <c:pt idx="48351">
                  <c:v>43938.739583333336</c:v>
                </c:pt>
                <c:pt idx="48352">
                  <c:v>43938.760416666664</c:v>
                </c:pt>
                <c:pt idx="48353">
                  <c:v>43938.78125</c:v>
                </c:pt>
                <c:pt idx="48354">
                  <c:v>43938.802083333336</c:v>
                </c:pt>
                <c:pt idx="48355">
                  <c:v>43938.822916666664</c:v>
                </c:pt>
                <c:pt idx="48356">
                  <c:v>43938.84375</c:v>
                </c:pt>
                <c:pt idx="48357">
                  <c:v>43938.864583333336</c:v>
                </c:pt>
                <c:pt idx="48358">
                  <c:v>43938.885416666664</c:v>
                </c:pt>
                <c:pt idx="48359">
                  <c:v>43938.90625</c:v>
                </c:pt>
                <c:pt idx="48360">
                  <c:v>43938.927083333336</c:v>
                </c:pt>
                <c:pt idx="48361">
                  <c:v>43938.947916666664</c:v>
                </c:pt>
                <c:pt idx="48362">
                  <c:v>43938.96875</c:v>
                </c:pt>
                <c:pt idx="48363">
                  <c:v>43938.989583333336</c:v>
                </c:pt>
                <c:pt idx="48364">
                  <c:v>43939.010416666664</c:v>
                </c:pt>
                <c:pt idx="48365">
                  <c:v>43939.03125</c:v>
                </c:pt>
                <c:pt idx="48366">
                  <c:v>43939.052083333336</c:v>
                </c:pt>
                <c:pt idx="48367">
                  <c:v>43939.072916666664</c:v>
                </c:pt>
                <c:pt idx="48368">
                  <c:v>43939.09375</c:v>
                </c:pt>
                <c:pt idx="48369">
                  <c:v>43939.114583333336</c:v>
                </c:pt>
                <c:pt idx="48370">
                  <c:v>43939.135416666664</c:v>
                </c:pt>
                <c:pt idx="48371">
                  <c:v>43939.15625</c:v>
                </c:pt>
                <c:pt idx="48372">
                  <c:v>43939.177083333336</c:v>
                </c:pt>
                <c:pt idx="48373">
                  <c:v>43939.197916666664</c:v>
                </c:pt>
                <c:pt idx="48374">
                  <c:v>43939.21875</c:v>
                </c:pt>
                <c:pt idx="48375">
                  <c:v>43939.239583333336</c:v>
                </c:pt>
                <c:pt idx="48376">
                  <c:v>43939.260416666664</c:v>
                </c:pt>
                <c:pt idx="48377">
                  <c:v>43939.28125</c:v>
                </c:pt>
                <c:pt idx="48378">
                  <c:v>43939.302083333336</c:v>
                </c:pt>
                <c:pt idx="48379">
                  <c:v>43939.322916666664</c:v>
                </c:pt>
                <c:pt idx="48380">
                  <c:v>43939.34375</c:v>
                </c:pt>
                <c:pt idx="48381">
                  <c:v>43939.364583333336</c:v>
                </c:pt>
                <c:pt idx="48382">
                  <c:v>43939.385416666664</c:v>
                </c:pt>
                <c:pt idx="48383">
                  <c:v>43939.40625</c:v>
                </c:pt>
                <c:pt idx="48384">
                  <c:v>43939.427083333336</c:v>
                </c:pt>
                <c:pt idx="48385">
                  <c:v>43939.447916666664</c:v>
                </c:pt>
                <c:pt idx="48386">
                  <c:v>43939.46875</c:v>
                </c:pt>
                <c:pt idx="48387">
                  <c:v>43939.489583333336</c:v>
                </c:pt>
                <c:pt idx="48388">
                  <c:v>43939.510416666664</c:v>
                </c:pt>
                <c:pt idx="48389">
                  <c:v>43939.53125</c:v>
                </c:pt>
                <c:pt idx="48390">
                  <c:v>43939.552083333336</c:v>
                </c:pt>
                <c:pt idx="48391">
                  <c:v>43939.572916666664</c:v>
                </c:pt>
                <c:pt idx="48392">
                  <c:v>43939.59375</c:v>
                </c:pt>
                <c:pt idx="48393">
                  <c:v>43939.614583333336</c:v>
                </c:pt>
                <c:pt idx="48394">
                  <c:v>43939.635416666664</c:v>
                </c:pt>
                <c:pt idx="48395">
                  <c:v>43939.65625</c:v>
                </c:pt>
                <c:pt idx="48396">
                  <c:v>43939.677083333336</c:v>
                </c:pt>
                <c:pt idx="48397">
                  <c:v>43939.697916666664</c:v>
                </c:pt>
                <c:pt idx="48398">
                  <c:v>43939.71875</c:v>
                </c:pt>
                <c:pt idx="48399">
                  <c:v>43939.739583333336</c:v>
                </c:pt>
                <c:pt idx="48400">
                  <c:v>43939.760416666664</c:v>
                </c:pt>
                <c:pt idx="48401">
                  <c:v>43939.78125</c:v>
                </c:pt>
                <c:pt idx="48402">
                  <c:v>43939.802083333336</c:v>
                </c:pt>
                <c:pt idx="48403">
                  <c:v>43939.822916666664</c:v>
                </c:pt>
                <c:pt idx="48404">
                  <c:v>43939.84375</c:v>
                </c:pt>
                <c:pt idx="48405">
                  <c:v>43939.864583333336</c:v>
                </c:pt>
                <c:pt idx="48406">
                  <c:v>43939.885416666664</c:v>
                </c:pt>
                <c:pt idx="48407">
                  <c:v>43939.90625</c:v>
                </c:pt>
                <c:pt idx="48408">
                  <c:v>43939.927083333336</c:v>
                </c:pt>
                <c:pt idx="48409">
                  <c:v>43939.947916666664</c:v>
                </c:pt>
                <c:pt idx="48410">
                  <c:v>43939.96875</c:v>
                </c:pt>
                <c:pt idx="48411">
                  <c:v>43939.989583333336</c:v>
                </c:pt>
                <c:pt idx="48412">
                  <c:v>43940.010416666664</c:v>
                </c:pt>
                <c:pt idx="48413">
                  <c:v>43940.03125</c:v>
                </c:pt>
                <c:pt idx="48414">
                  <c:v>43940.052083333336</c:v>
                </c:pt>
                <c:pt idx="48415">
                  <c:v>43940.072916666664</c:v>
                </c:pt>
                <c:pt idx="48416">
                  <c:v>43940.09375</c:v>
                </c:pt>
                <c:pt idx="48417">
                  <c:v>43940.114583333336</c:v>
                </c:pt>
                <c:pt idx="48418">
                  <c:v>43940.135416666664</c:v>
                </c:pt>
                <c:pt idx="48419">
                  <c:v>43940.15625</c:v>
                </c:pt>
                <c:pt idx="48420">
                  <c:v>43940.177083333336</c:v>
                </c:pt>
                <c:pt idx="48421">
                  <c:v>43940.197916666664</c:v>
                </c:pt>
                <c:pt idx="48422">
                  <c:v>43940.21875</c:v>
                </c:pt>
                <c:pt idx="48423">
                  <c:v>43940.239583333336</c:v>
                </c:pt>
                <c:pt idx="48424">
                  <c:v>43940.260416666664</c:v>
                </c:pt>
                <c:pt idx="48425">
                  <c:v>43940.28125</c:v>
                </c:pt>
                <c:pt idx="48426">
                  <c:v>43940.302083333336</c:v>
                </c:pt>
                <c:pt idx="48427">
                  <c:v>43940.322916666664</c:v>
                </c:pt>
                <c:pt idx="48428">
                  <c:v>43940.34375</c:v>
                </c:pt>
                <c:pt idx="48429">
                  <c:v>43940.364583333336</c:v>
                </c:pt>
                <c:pt idx="48430">
                  <c:v>43940.385416666664</c:v>
                </c:pt>
                <c:pt idx="48431">
                  <c:v>43940.40625</c:v>
                </c:pt>
                <c:pt idx="48432">
                  <c:v>43940.427083333336</c:v>
                </c:pt>
                <c:pt idx="48433">
                  <c:v>43940.447916666664</c:v>
                </c:pt>
                <c:pt idx="48434">
                  <c:v>43940.46875</c:v>
                </c:pt>
                <c:pt idx="48435">
                  <c:v>43940.489583333336</c:v>
                </c:pt>
                <c:pt idx="48436">
                  <c:v>43940.510416666664</c:v>
                </c:pt>
                <c:pt idx="48437">
                  <c:v>43940.53125</c:v>
                </c:pt>
                <c:pt idx="48438">
                  <c:v>43940.552083333336</c:v>
                </c:pt>
                <c:pt idx="48439">
                  <c:v>43940.572916666664</c:v>
                </c:pt>
                <c:pt idx="48440">
                  <c:v>43940.59375</c:v>
                </c:pt>
                <c:pt idx="48441">
                  <c:v>43940.614583333336</c:v>
                </c:pt>
                <c:pt idx="48442">
                  <c:v>43940.635416666664</c:v>
                </c:pt>
                <c:pt idx="48443">
                  <c:v>43940.65625</c:v>
                </c:pt>
                <c:pt idx="48444">
                  <c:v>43940.677083333336</c:v>
                </c:pt>
                <c:pt idx="48445">
                  <c:v>43940.697916666664</c:v>
                </c:pt>
                <c:pt idx="48446">
                  <c:v>43940.71875</c:v>
                </c:pt>
                <c:pt idx="48447">
                  <c:v>43940.739583333336</c:v>
                </c:pt>
                <c:pt idx="48448">
                  <c:v>43940.760416666664</c:v>
                </c:pt>
                <c:pt idx="48449">
                  <c:v>43940.78125</c:v>
                </c:pt>
                <c:pt idx="48450">
                  <c:v>43940.802083333336</c:v>
                </c:pt>
                <c:pt idx="48451">
                  <c:v>43940.822916666664</c:v>
                </c:pt>
                <c:pt idx="48452">
                  <c:v>43940.84375</c:v>
                </c:pt>
                <c:pt idx="48453">
                  <c:v>43940.864583333336</c:v>
                </c:pt>
                <c:pt idx="48454">
                  <c:v>43940.885416666664</c:v>
                </c:pt>
                <c:pt idx="48455">
                  <c:v>43940.90625</c:v>
                </c:pt>
                <c:pt idx="48456">
                  <c:v>43940.927083333336</c:v>
                </c:pt>
                <c:pt idx="48457">
                  <c:v>43940.947916666664</c:v>
                </c:pt>
                <c:pt idx="48458">
                  <c:v>43940.96875</c:v>
                </c:pt>
                <c:pt idx="48459">
                  <c:v>43940.989583333336</c:v>
                </c:pt>
                <c:pt idx="48460">
                  <c:v>43941.010416666664</c:v>
                </c:pt>
                <c:pt idx="48461">
                  <c:v>43941.03125</c:v>
                </c:pt>
                <c:pt idx="48462">
                  <c:v>43941.052083333336</c:v>
                </c:pt>
                <c:pt idx="48463">
                  <c:v>43941.072916666664</c:v>
                </c:pt>
                <c:pt idx="48464">
                  <c:v>43941.09375</c:v>
                </c:pt>
                <c:pt idx="48465">
                  <c:v>43941.114583333336</c:v>
                </c:pt>
                <c:pt idx="48466">
                  <c:v>43941.135416666664</c:v>
                </c:pt>
                <c:pt idx="48467">
                  <c:v>43941.15625</c:v>
                </c:pt>
                <c:pt idx="48468">
                  <c:v>43941.177083333336</c:v>
                </c:pt>
                <c:pt idx="48469">
                  <c:v>43941.197916666664</c:v>
                </c:pt>
                <c:pt idx="48470">
                  <c:v>43941.21875</c:v>
                </c:pt>
                <c:pt idx="48471">
                  <c:v>43941.239583333336</c:v>
                </c:pt>
                <c:pt idx="48472">
                  <c:v>43941.260416666664</c:v>
                </c:pt>
                <c:pt idx="48473">
                  <c:v>43941.28125</c:v>
                </c:pt>
                <c:pt idx="48474">
                  <c:v>43941.302083333336</c:v>
                </c:pt>
                <c:pt idx="48475">
                  <c:v>43941.322916666664</c:v>
                </c:pt>
                <c:pt idx="48476">
                  <c:v>43941.34375</c:v>
                </c:pt>
                <c:pt idx="48477">
                  <c:v>43941.364583333336</c:v>
                </c:pt>
                <c:pt idx="48478">
                  <c:v>43941.385416666664</c:v>
                </c:pt>
                <c:pt idx="48479">
                  <c:v>43941.40625</c:v>
                </c:pt>
                <c:pt idx="48480">
                  <c:v>43941.427083333336</c:v>
                </c:pt>
                <c:pt idx="48481">
                  <c:v>43941.447916666664</c:v>
                </c:pt>
                <c:pt idx="48482">
                  <c:v>43941.46875</c:v>
                </c:pt>
                <c:pt idx="48483">
                  <c:v>43941.489583333336</c:v>
                </c:pt>
                <c:pt idx="48484">
                  <c:v>43941.510416666664</c:v>
                </c:pt>
                <c:pt idx="48485">
                  <c:v>43941.53125</c:v>
                </c:pt>
                <c:pt idx="48486">
                  <c:v>43941.552083333336</c:v>
                </c:pt>
                <c:pt idx="48487">
                  <c:v>43941.572916666664</c:v>
                </c:pt>
                <c:pt idx="48488">
                  <c:v>43941.59375</c:v>
                </c:pt>
                <c:pt idx="48489">
                  <c:v>43941.614583333336</c:v>
                </c:pt>
                <c:pt idx="48490">
                  <c:v>43941.635416666664</c:v>
                </c:pt>
                <c:pt idx="48491">
                  <c:v>43941.65625</c:v>
                </c:pt>
                <c:pt idx="48492">
                  <c:v>43941.677083333336</c:v>
                </c:pt>
                <c:pt idx="48493">
                  <c:v>43941.697916666664</c:v>
                </c:pt>
                <c:pt idx="48494">
                  <c:v>43941.71875</c:v>
                </c:pt>
                <c:pt idx="48495">
                  <c:v>43941.739583333336</c:v>
                </c:pt>
                <c:pt idx="48496">
                  <c:v>43941.760416666664</c:v>
                </c:pt>
                <c:pt idx="48497">
                  <c:v>43941.78125</c:v>
                </c:pt>
                <c:pt idx="48498">
                  <c:v>43941.802083333336</c:v>
                </c:pt>
                <c:pt idx="48499">
                  <c:v>43941.822916666664</c:v>
                </c:pt>
                <c:pt idx="48500">
                  <c:v>43941.84375</c:v>
                </c:pt>
                <c:pt idx="48501">
                  <c:v>43941.864583333336</c:v>
                </c:pt>
                <c:pt idx="48502">
                  <c:v>43941.885416666664</c:v>
                </c:pt>
                <c:pt idx="48503">
                  <c:v>43941.90625</c:v>
                </c:pt>
                <c:pt idx="48504">
                  <c:v>43941.927083333336</c:v>
                </c:pt>
                <c:pt idx="48505">
                  <c:v>43941.947916666664</c:v>
                </c:pt>
                <c:pt idx="48506">
                  <c:v>43941.96875</c:v>
                </c:pt>
                <c:pt idx="48507">
                  <c:v>43941.989583333336</c:v>
                </c:pt>
                <c:pt idx="48508">
                  <c:v>43942.010416666664</c:v>
                </c:pt>
                <c:pt idx="48509">
                  <c:v>43942.03125</c:v>
                </c:pt>
                <c:pt idx="48510">
                  <c:v>43942.052083333336</c:v>
                </c:pt>
                <c:pt idx="48511">
                  <c:v>43942.072916666664</c:v>
                </c:pt>
                <c:pt idx="48512">
                  <c:v>43942.09375</c:v>
                </c:pt>
                <c:pt idx="48513">
                  <c:v>43942.114583333336</c:v>
                </c:pt>
                <c:pt idx="48514">
                  <c:v>43942.135416666664</c:v>
                </c:pt>
                <c:pt idx="48515">
                  <c:v>43942.15625</c:v>
                </c:pt>
                <c:pt idx="48516">
                  <c:v>43942.177083333336</c:v>
                </c:pt>
                <c:pt idx="48517">
                  <c:v>43942.197916666664</c:v>
                </c:pt>
                <c:pt idx="48518">
                  <c:v>43942.21875</c:v>
                </c:pt>
                <c:pt idx="48519">
                  <c:v>43942.239583333336</c:v>
                </c:pt>
                <c:pt idx="48520">
                  <c:v>43942.260416666664</c:v>
                </c:pt>
                <c:pt idx="48521">
                  <c:v>43942.28125</c:v>
                </c:pt>
                <c:pt idx="48522">
                  <c:v>43942.302083333336</c:v>
                </c:pt>
                <c:pt idx="48523">
                  <c:v>43942.322916666664</c:v>
                </c:pt>
                <c:pt idx="48524">
                  <c:v>43942.34375</c:v>
                </c:pt>
                <c:pt idx="48525">
                  <c:v>43942.364583333336</c:v>
                </c:pt>
                <c:pt idx="48526">
                  <c:v>43942.385416666664</c:v>
                </c:pt>
                <c:pt idx="48527">
                  <c:v>43942.40625</c:v>
                </c:pt>
                <c:pt idx="48528">
                  <c:v>43942.427083333336</c:v>
                </c:pt>
                <c:pt idx="48529">
                  <c:v>43942.447916666664</c:v>
                </c:pt>
                <c:pt idx="48530">
                  <c:v>43942.46875</c:v>
                </c:pt>
                <c:pt idx="48531">
                  <c:v>43942.489583333336</c:v>
                </c:pt>
                <c:pt idx="48532">
                  <c:v>43942.510416666664</c:v>
                </c:pt>
                <c:pt idx="48533">
                  <c:v>43942.53125</c:v>
                </c:pt>
                <c:pt idx="48534">
                  <c:v>43942.552083333336</c:v>
                </c:pt>
                <c:pt idx="48535">
                  <c:v>43942.572916666664</c:v>
                </c:pt>
                <c:pt idx="48536">
                  <c:v>43942.59375</c:v>
                </c:pt>
                <c:pt idx="48537">
                  <c:v>43942.614583333336</c:v>
                </c:pt>
                <c:pt idx="48538">
                  <c:v>43942.635416666664</c:v>
                </c:pt>
                <c:pt idx="48539">
                  <c:v>43942.65625</c:v>
                </c:pt>
                <c:pt idx="48540">
                  <c:v>43942.677083333336</c:v>
                </c:pt>
                <c:pt idx="48541">
                  <c:v>43942.697916666664</c:v>
                </c:pt>
                <c:pt idx="48542">
                  <c:v>43942.71875</c:v>
                </c:pt>
                <c:pt idx="48543">
                  <c:v>43942.739583333336</c:v>
                </c:pt>
                <c:pt idx="48544">
                  <c:v>43942.760416666664</c:v>
                </c:pt>
                <c:pt idx="48545">
                  <c:v>43942.78125</c:v>
                </c:pt>
                <c:pt idx="48546">
                  <c:v>43942.802083333336</c:v>
                </c:pt>
                <c:pt idx="48547">
                  <c:v>43942.822916666664</c:v>
                </c:pt>
                <c:pt idx="48548">
                  <c:v>43942.84375</c:v>
                </c:pt>
                <c:pt idx="48549">
                  <c:v>43942.864583333336</c:v>
                </c:pt>
                <c:pt idx="48550">
                  <c:v>43942.885416666664</c:v>
                </c:pt>
                <c:pt idx="48551">
                  <c:v>43942.90625</c:v>
                </c:pt>
                <c:pt idx="48552">
                  <c:v>43942.927083333336</c:v>
                </c:pt>
                <c:pt idx="48553">
                  <c:v>43942.947916666664</c:v>
                </c:pt>
                <c:pt idx="48554">
                  <c:v>43942.96875</c:v>
                </c:pt>
                <c:pt idx="48555">
                  <c:v>43942.989583333336</c:v>
                </c:pt>
                <c:pt idx="48556">
                  <c:v>43943.010416666664</c:v>
                </c:pt>
                <c:pt idx="48557">
                  <c:v>43943.03125</c:v>
                </c:pt>
                <c:pt idx="48558">
                  <c:v>43943.052083333336</c:v>
                </c:pt>
                <c:pt idx="48559">
                  <c:v>43943.072916666664</c:v>
                </c:pt>
                <c:pt idx="48560">
                  <c:v>43943.09375</c:v>
                </c:pt>
                <c:pt idx="48561">
                  <c:v>43943.114583333336</c:v>
                </c:pt>
                <c:pt idx="48562">
                  <c:v>43943.135416666664</c:v>
                </c:pt>
                <c:pt idx="48563">
                  <c:v>43943.15625</c:v>
                </c:pt>
                <c:pt idx="48564">
                  <c:v>43943.177083333336</c:v>
                </c:pt>
                <c:pt idx="48565">
                  <c:v>43943.197916666664</c:v>
                </c:pt>
                <c:pt idx="48566">
                  <c:v>43943.21875</c:v>
                </c:pt>
                <c:pt idx="48567">
                  <c:v>43943.239583333336</c:v>
                </c:pt>
                <c:pt idx="48568">
                  <c:v>43943.260416666664</c:v>
                </c:pt>
                <c:pt idx="48569">
                  <c:v>43943.28125</c:v>
                </c:pt>
                <c:pt idx="48570">
                  <c:v>43943.302083333336</c:v>
                </c:pt>
                <c:pt idx="48571">
                  <c:v>43943.322916666664</c:v>
                </c:pt>
                <c:pt idx="48572">
                  <c:v>43943.34375</c:v>
                </c:pt>
                <c:pt idx="48573">
                  <c:v>43943.364583333336</c:v>
                </c:pt>
                <c:pt idx="48574">
                  <c:v>43943.385416666664</c:v>
                </c:pt>
                <c:pt idx="48575">
                  <c:v>43943.40625</c:v>
                </c:pt>
                <c:pt idx="48576">
                  <c:v>43943.427083333336</c:v>
                </c:pt>
                <c:pt idx="48577">
                  <c:v>43943.447916666664</c:v>
                </c:pt>
                <c:pt idx="48578">
                  <c:v>43943.46875</c:v>
                </c:pt>
                <c:pt idx="48579">
                  <c:v>43943.489583333336</c:v>
                </c:pt>
                <c:pt idx="48580">
                  <c:v>43943.510416666664</c:v>
                </c:pt>
                <c:pt idx="48581">
                  <c:v>43943.53125</c:v>
                </c:pt>
                <c:pt idx="48582">
                  <c:v>43943.552083333336</c:v>
                </c:pt>
                <c:pt idx="48583">
                  <c:v>43943.572916666664</c:v>
                </c:pt>
                <c:pt idx="48584">
                  <c:v>43943.59375</c:v>
                </c:pt>
                <c:pt idx="48585">
                  <c:v>43943.614583333336</c:v>
                </c:pt>
                <c:pt idx="48586">
                  <c:v>43943.635416666664</c:v>
                </c:pt>
                <c:pt idx="48587">
                  <c:v>43943.65625</c:v>
                </c:pt>
                <c:pt idx="48588">
                  <c:v>43943.677083333336</c:v>
                </c:pt>
                <c:pt idx="48589">
                  <c:v>43943.697916666664</c:v>
                </c:pt>
                <c:pt idx="48590">
                  <c:v>43943.71875</c:v>
                </c:pt>
                <c:pt idx="48591">
                  <c:v>43943.739583333336</c:v>
                </c:pt>
                <c:pt idx="48592">
                  <c:v>43943.760416666664</c:v>
                </c:pt>
                <c:pt idx="48593">
                  <c:v>43943.78125</c:v>
                </c:pt>
                <c:pt idx="48594">
                  <c:v>43943.802083333336</c:v>
                </c:pt>
                <c:pt idx="48595">
                  <c:v>43943.822916666664</c:v>
                </c:pt>
                <c:pt idx="48596">
                  <c:v>43943.84375</c:v>
                </c:pt>
                <c:pt idx="48597">
                  <c:v>43943.864583333336</c:v>
                </c:pt>
                <c:pt idx="48598">
                  <c:v>43943.885416666664</c:v>
                </c:pt>
                <c:pt idx="48599">
                  <c:v>43943.90625</c:v>
                </c:pt>
                <c:pt idx="48600">
                  <c:v>43943.927083333336</c:v>
                </c:pt>
                <c:pt idx="48601">
                  <c:v>43943.947916666664</c:v>
                </c:pt>
                <c:pt idx="48602">
                  <c:v>43943.96875</c:v>
                </c:pt>
                <c:pt idx="48603">
                  <c:v>43943.989583333336</c:v>
                </c:pt>
                <c:pt idx="48604">
                  <c:v>43944.010416666664</c:v>
                </c:pt>
                <c:pt idx="48605">
                  <c:v>43944.03125</c:v>
                </c:pt>
                <c:pt idx="48606">
                  <c:v>43944.052083333336</c:v>
                </c:pt>
                <c:pt idx="48607">
                  <c:v>43944.072916666664</c:v>
                </c:pt>
                <c:pt idx="48608">
                  <c:v>43944.09375</c:v>
                </c:pt>
                <c:pt idx="48609">
                  <c:v>43944.114583333336</c:v>
                </c:pt>
                <c:pt idx="48610">
                  <c:v>43944.135416666664</c:v>
                </c:pt>
                <c:pt idx="48611">
                  <c:v>43944.15625</c:v>
                </c:pt>
                <c:pt idx="48612">
                  <c:v>43944.177083333336</c:v>
                </c:pt>
                <c:pt idx="48613">
                  <c:v>43944.197916666664</c:v>
                </c:pt>
                <c:pt idx="48614">
                  <c:v>43944.21875</c:v>
                </c:pt>
                <c:pt idx="48615">
                  <c:v>43944.239583333336</c:v>
                </c:pt>
                <c:pt idx="48616">
                  <c:v>43944.260416666664</c:v>
                </c:pt>
                <c:pt idx="48617">
                  <c:v>43944.28125</c:v>
                </c:pt>
                <c:pt idx="48618">
                  <c:v>43944.302083333336</c:v>
                </c:pt>
                <c:pt idx="48619">
                  <c:v>43944.322916666664</c:v>
                </c:pt>
                <c:pt idx="48620">
                  <c:v>43944.34375</c:v>
                </c:pt>
                <c:pt idx="48621">
                  <c:v>43944.364583333336</c:v>
                </c:pt>
                <c:pt idx="48622">
                  <c:v>43944.385416666664</c:v>
                </c:pt>
                <c:pt idx="48623">
                  <c:v>43944.40625</c:v>
                </c:pt>
                <c:pt idx="48624">
                  <c:v>43944.427083333336</c:v>
                </c:pt>
                <c:pt idx="48625">
                  <c:v>43944.447916666664</c:v>
                </c:pt>
                <c:pt idx="48626">
                  <c:v>43944.46875</c:v>
                </c:pt>
                <c:pt idx="48627">
                  <c:v>43944.489583333336</c:v>
                </c:pt>
                <c:pt idx="48628">
                  <c:v>43944.510416666664</c:v>
                </c:pt>
                <c:pt idx="48629">
                  <c:v>43944.53125</c:v>
                </c:pt>
                <c:pt idx="48630">
                  <c:v>43944.552083333336</c:v>
                </c:pt>
                <c:pt idx="48631">
                  <c:v>43944.572916666664</c:v>
                </c:pt>
                <c:pt idx="48632">
                  <c:v>43944.59375</c:v>
                </c:pt>
                <c:pt idx="48633">
                  <c:v>43944.614583333336</c:v>
                </c:pt>
                <c:pt idx="48634">
                  <c:v>43944.635416666664</c:v>
                </c:pt>
                <c:pt idx="48635">
                  <c:v>43944.65625</c:v>
                </c:pt>
                <c:pt idx="48636">
                  <c:v>43944.677083333336</c:v>
                </c:pt>
                <c:pt idx="48637">
                  <c:v>43944.697916666664</c:v>
                </c:pt>
                <c:pt idx="48638">
                  <c:v>43944.71875</c:v>
                </c:pt>
                <c:pt idx="48639">
                  <c:v>43944.739583333336</c:v>
                </c:pt>
                <c:pt idx="48640">
                  <c:v>43944.760416666664</c:v>
                </c:pt>
                <c:pt idx="48641">
                  <c:v>43944.78125</c:v>
                </c:pt>
                <c:pt idx="48642">
                  <c:v>43944.802083333336</c:v>
                </c:pt>
                <c:pt idx="48643">
                  <c:v>43944.822916666664</c:v>
                </c:pt>
                <c:pt idx="48644">
                  <c:v>43944.84375</c:v>
                </c:pt>
                <c:pt idx="48645">
                  <c:v>43944.864583333336</c:v>
                </c:pt>
                <c:pt idx="48646">
                  <c:v>43944.885416666664</c:v>
                </c:pt>
                <c:pt idx="48647">
                  <c:v>43944.90625</c:v>
                </c:pt>
                <c:pt idx="48648">
                  <c:v>43944.927083333336</c:v>
                </c:pt>
                <c:pt idx="48649">
                  <c:v>43944.947916666664</c:v>
                </c:pt>
                <c:pt idx="48650">
                  <c:v>43944.96875</c:v>
                </c:pt>
                <c:pt idx="48651">
                  <c:v>43944.989583333336</c:v>
                </c:pt>
                <c:pt idx="48652">
                  <c:v>43945.010416666664</c:v>
                </c:pt>
                <c:pt idx="48653">
                  <c:v>43945.03125</c:v>
                </c:pt>
                <c:pt idx="48654">
                  <c:v>43945.052083333336</c:v>
                </c:pt>
                <c:pt idx="48655">
                  <c:v>43945.072916666664</c:v>
                </c:pt>
                <c:pt idx="48656">
                  <c:v>43945.09375</c:v>
                </c:pt>
                <c:pt idx="48657">
                  <c:v>43945.114583333336</c:v>
                </c:pt>
                <c:pt idx="48658">
                  <c:v>43945.135416666664</c:v>
                </c:pt>
                <c:pt idx="48659">
                  <c:v>43945.15625</c:v>
                </c:pt>
                <c:pt idx="48660">
                  <c:v>43945.177083333336</c:v>
                </c:pt>
                <c:pt idx="48661">
                  <c:v>43945.197916666664</c:v>
                </c:pt>
                <c:pt idx="48662">
                  <c:v>43945.21875</c:v>
                </c:pt>
                <c:pt idx="48663">
                  <c:v>43945.239583333336</c:v>
                </c:pt>
                <c:pt idx="48664">
                  <c:v>43945.260416666664</c:v>
                </c:pt>
                <c:pt idx="48665">
                  <c:v>43945.28125</c:v>
                </c:pt>
                <c:pt idx="48666">
                  <c:v>43945.302083333336</c:v>
                </c:pt>
                <c:pt idx="48667">
                  <c:v>43945.322916666664</c:v>
                </c:pt>
                <c:pt idx="48668">
                  <c:v>43945.34375</c:v>
                </c:pt>
                <c:pt idx="48669">
                  <c:v>43945.364583333336</c:v>
                </c:pt>
                <c:pt idx="48670">
                  <c:v>43945.385416666664</c:v>
                </c:pt>
                <c:pt idx="48671">
                  <c:v>43945.40625</c:v>
                </c:pt>
                <c:pt idx="48672">
                  <c:v>43945.427083333336</c:v>
                </c:pt>
                <c:pt idx="48673">
                  <c:v>43945.447916666664</c:v>
                </c:pt>
                <c:pt idx="48674">
                  <c:v>43945.46875</c:v>
                </c:pt>
                <c:pt idx="48675">
                  <c:v>43945.489583333336</c:v>
                </c:pt>
                <c:pt idx="48676">
                  <c:v>43945.510416666664</c:v>
                </c:pt>
                <c:pt idx="48677">
                  <c:v>43945.53125</c:v>
                </c:pt>
                <c:pt idx="48678">
                  <c:v>43945.552083333336</c:v>
                </c:pt>
                <c:pt idx="48679">
                  <c:v>43945.572916666664</c:v>
                </c:pt>
                <c:pt idx="48680">
                  <c:v>43945.59375</c:v>
                </c:pt>
                <c:pt idx="48681">
                  <c:v>43945.614583333336</c:v>
                </c:pt>
                <c:pt idx="48682">
                  <c:v>43945.635416666664</c:v>
                </c:pt>
                <c:pt idx="48683">
                  <c:v>43945.65625</c:v>
                </c:pt>
                <c:pt idx="48684">
                  <c:v>43945.677083333336</c:v>
                </c:pt>
                <c:pt idx="48685">
                  <c:v>43945.697916666664</c:v>
                </c:pt>
                <c:pt idx="48686">
                  <c:v>43945.71875</c:v>
                </c:pt>
                <c:pt idx="48687">
                  <c:v>43945.739583333336</c:v>
                </c:pt>
                <c:pt idx="48688">
                  <c:v>43945.760416666664</c:v>
                </c:pt>
                <c:pt idx="48689">
                  <c:v>43945.78125</c:v>
                </c:pt>
                <c:pt idx="48690">
                  <c:v>43945.802083333336</c:v>
                </c:pt>
                <c:pt idx="48691">
                  <c:v>43945.822916666664</c:v>
                </c:pt>
                <c:pt idx="48692">
                  <c:v>43945.84375</c:v>
                </c:pt>
                <c:pt idx="48693">
                  <c:v>43945.864583333336</c:v>
                </c:pt>
                <c:pt idx="48694">
                  <c:v>43945.885416666664</c:v>
                </c:pt>
                <c:pt idx="48695">
                  <c:v>43945.90625</c:v>
                </c:pt>
                <c:pt idx="48696">
                  <c:v>43945.927083333336</c:v>
                </c:pt>
                <c:pt idx="48697">
                  <c:v>43945.947916666664</c:v>
                </c:pt>
                <c:pt idx="48698">
                  <c:v>43945.96875</c:v>
                </c:pt>
                <c:pt idx="48699">
                  <c:v>43945.989583333336</c:v>
                </c:pt>
                <c:pt idx="48700">
                  <c:v>43946.010416666664</c:v>
                </c:pt>
                <c:pt idx="48701">
                  <c:v>43946.03125</c:v>
                </c:pt>
                <c:pt idx="48702">
                  <c:v>43946.052083333336</c:v>
                </c:pt>
                <c:pt idx="48703">
                  <c:v>43946.072916666664</c:v>
                </c:pt>
                <c:pt idx="48704">
                  <c:v>43946.09375</c:v>
                </c:pt>
                <c:pt idx="48705">
                  <c:v>43946.114583333336</c:v>
                </c:pt>
                <c:pt idx="48706">
                  <c:v>43946.135416666664</c:v>
                </c:pt>
                <c:pt idx="48707">
                  <c:v>43946.15625</c:v>
                </c:pt>
                <c:pt idx="48708">
                  <c:v>43946.177083333336</c:v>
                </c:pt>
                <c:pt idx="48709">
                  <c:v>43946.197916666664</c:v>
                </c:pt>
                <c:pt idx="48710">
                  <c:v>43946.21875</c:v>
                </c:pt>
                <c:pt idx="48711">
                  <c:v>43946.239583333336</c:v>
                </c:pt>
                <c:pt idx="48712">
                  <c:v>43946.260416666664</c:v>
                </c:pt>
                <c:pt idx="48713">
                  <c:v>43946.28125</c:v>
                </c:pt>
                <c:pt idx="48714">
                  <c:v>43946.302083333336</c:v>
                </c:pt>
                <c:pt idx="48715">
                  <c:v>43946.322916666664</c:v>
                </c:pt>
                <c:pt idx="48716">
                  <c:v>43946.34375</c:v>
                </c:pt>
                <c:pt idx="48717">
                  <c:v>43946.364583333336</c:v>
                </c:pt>
                <c:pt idx="48718">
                  <c:v>43946.385416666664</c:v>
                </c:pt>
                <c:pt idx="48719">
                  <c:v>43946.40625</c:v>
                </c:pt>
                <c:pt idx="48720">
                  <c:v>43946.427083333336</c:v>
                </c:pt>
                <c:pt idx="48721">
                  <c:v>43946.447916666664</c:v>
                </c:pt>
                <c:pt idx="48722">
                  <c:v>43946.46875</c:v>
                </c:pt>
                <c:pt idx="48723">
                  <c:v>43946.489583333336</c:v>
                </c:pt>
                <c:pt idx="48724">
                  <c:v>43946.510416666664</c:v>
                </c:pt>
                <c:pt idx="48725">
                  <c:v>43946.53125</c:v>
                </c:pt>
                <c:pt idx="48726">
                  <c:v>43946.552083333336</c:v>
                </c:pt>
                <c:pt idx="48727">
                  <c:v>43946.572916666664</c:v>
                </c:pt>
                <c:pt idx="48728">
                  <c:v>43946.59375</c:v>
                </c:pt>
                <c:pt idx="48729">
                  <c:v>43946.614583333336</c:v>
                </c:pt>
                <c:pt idx="48730">
                  <c:v>43946.635416666664</c:v>
                </c:pt>
                <c:pt idx="48731">
                  <c:v>43946.65625</c:v>
                </c:pt>
                <c:pt idx="48732">
                  <c:v>43946.677083333336</c:v>
                </c:pt>
                <c:pt idx="48733">
                  <c:v>43946.697916666664</c:v>
                </c:pt>
                <c:pt idx="48734">
                  <c:v>43946.71875</c:v>
                </c:pt>
                <c:pt idx="48735">
                  <c:v>43946.739583333336</c:v>
                </c:pt>
                <c:pt idx="48736">
                  <c:v>43946.760416666664</c:v>
                </c:pt>
                <c:pt idx="48737">
                  <c:v>43946.78125</c:v>
                </c:pt>
                <c:pt idx="48738">
                  <c:v>43946.802083333336</c:v>
                </c:pt>
                <c:pt idx="48739">
                  <c:v>43946.822916666664</c:v>
                </c:pt>
                <c:pt idx="48740">
                  <c:v>43946.84375</c:v>
                </c:pt>
                <c:pt idx="48741">
                  <c:v>43946.864583333336</c:v>
                </c:pt>
                <c:pt idx="48742">
                  <c:v>43946.885416666664</c:v>
                </c:pt>
                <c:pt idx="48743">
                  <c:v>43946.90625</c:v>
                </c:pt>
                <c:pt idx="48744">
                  <c:v>43946.927083333336</c:v>
                </c:pt>
                <c:pt idx="48745">
                  <c:v>43946.947916666664</c:v>
                </c:pt>
                <c:pt idx="48746">
                  <c:v>43946.96875</c:v>
                </c:pt>
                <c:pt idx="48747">
                  <c:v>43946.989583333336</c:v>
                </c:pt>
                <c:pt idx="48748">
                  <c:v>43947.010416666664</c:v>
                </c:pt>
                <c:pt idx="48749">
                  <c:v>43947.03125</c:v>
                </c:pt>
                <c:pt idx="48750">
                  <c:v>43947.052083333336</c:v>
                </c:pt>
                <c:pt idx="48751">
                  <c:v>43947.072916666664</c:v>
                </c:pt>
                <c:pt idx="48752">
                  <c:v>43947.09375</c:v>
                </c:pt>
                <c:pt idx="48753">
                  <c:v>43947.114583333336</c:v>
                </c:pt>
                <c:pt idx="48754">
                  <c:v>43947.135416666664</c:v>
                </c:pt>
                <c:pt idx="48755">
                  <c:v>43947.15625</c:v>
                </c:pt>
                <c:pt idx="48756">
                  <c:v>43947.177083333336</c:v>
                </c:pt>
                <c:pt idx="48757">
                  <c:v>43947.197916666664</c:v>
                </c:pt>
                <c:pt idx="48758">
                  <c:v>43947.21875</c:v>
                </c:pt>
                <c:pt idx="48759">
                  <c:v>43947.239583333336</c:v>
                </c:pt>
                <c:pt idx="48760">
                  <c:v>43947.260416666664</c:v>
                </c:pt>
                <c:pt idx="48761">
                  <c:v>43947.28125</c:v>
                </c:pt>
                <c:pt idx="48762">
                  <c:v>43947.302083333336</c:v>
                </c:pt>
                <c:pt idx="48763">
                  <c:v>43947.322916666664</c:v>
                </c:pt>
                <c:pt idx="48764">
                  <c:v>43947.34375</c:v>
                </c:pt>
                <c:pt idx="48765">
                  <c:v>43947.364583333336</c:v>
                </c:pt>
                <c:pt idx="48766">
                  <c:v>43947.385416666664</c:v>
                </c:pt>
                <c:pt idx="48767">
                  <c:v>43947.40625</c:v>
                </c:pt>
                <c:pt idx="48768">
                  <c:v>43947.427083333336</c:v>
                </c:pt>
                <c:pt idx="48769">
                  <c:v>43947.447916666664</c:v>
                </c:pt>
                <c:pt idx="48770">
                  <c:v>43947.46875</c:v>
                </c:pt>
                <c:pt idx="48771">
                  <c:v>43947.489583333336</c:v>
                </c:pt>
                <c:pt idx="48772">
                  <c:v>43947.510416666664</c:v>
                </c:pt>
                <c:pt idx="48773">
                  <c:v>43947.53125</c:v>
                </c:pt>
                <c:pt idx="48774">
                  <c:v>43947.552083333336</c:v>
                </c:pt>
                <c:pt idx="48775">
                  <c:v>43947.572916666664</c:v>
                </c:pt>
                <c:pt idx="48776">
                  <c:v>43947.59375</c:v>
                </c:pt>
                <c:pt idx="48777">
                  <c:v>43947.614583333336</c:v>
                </c:pt>
                <c:pt idx="48778">
                  <c:v>43947.635416666664</c:v>
                </c:pt>
                <c:pt idx="48779">
                  <c:v>43947.65625</c:v>
                </c:pt>
                <c:pt idx="48780">
                  <c:v>43947.677083333336</c:v>
                </c:pt>
                <c:pt idx="48781">
                  <c:v>43947.697916666664</c:v>
                </c:pt>
                <c:pt idx="48782">
                  <c:v>43947.71875</c:v>
                </c:pt>
                <c:pt idx="48783">
                  <c:v>43947.739583333336</c:v>
                </c:pt>
                <c:pt idx="48784">
                  <c:v>43947.760416666664</c:v>
                </c:pt>
                <c:pt idx="48785">
                  <c:v>43947.78125</c:v>
                </c:pt>
                <c:pt idx="48786">
                  <c:v>43947.802083333336</c:v>
                </c:pt>
                <c:pt idx="48787">
                  <c:v>43947.822916666664</c:v>
                </c:pt>
                <c:pt idx="48788">
                  <c:v>43947.84375</c:v>
                </c:pt>
                <c:pt idx="48789">
                  <c:v>43947.864583333336</c:v>
                </c:pt>
                <c:pt idx="48790">
                  <c:v>43947.885416666664</c:v>
                </c:pt>
                <c:pt idx="48791">
                  <c:v>43947.90625</c:v>
                </c:pt>
                <c:pt idx="48792">
                  <c:v>43947.927083333336</c:v>
                </c:pt>
                <c:pt idx="48793">
                  <c:v>43947.947916666664</c:v>
                </c:pt>
                <c:pt idx="48794">
                  <c:v>43947.96875</c:v>
                </c:pt>
                <c:pt idx="48795">
                  <c:v>43947.989583333336</c:v>
                </c:pt>
                <c:pt idx="48796">
                  <c:v>43948.010416666664</c:v>
                </c:pt>
                <c:pt idx="48797">
                  <c:v>43948.03125</c:v>
                </c:pt>
                <c:pt idx="48798">
                  <c:v>43948.052083333336</c:v>
                </c:pt>
                <c:pt idx="48799">
                  <c:v>43948.072916666664</c:v>
                </c:pt>
                <c:pt idx="48800">
                  <c:v>43948.09375</c:v>
                </c:pt>
                <c:pt idx="48801">
                  <c:v>43948.114583333336</c:v>
                </c:pt>
                <c:pt idx="48802">
                  <c:v>43948.135416666664</c:v>
                </c:pt>
                <c:pt idx="48803">
                  <c:v>43948.15625</c:v>
                </c:pt>
                <c:pt idx="48804">
                  <c:v>43948.177083333336</c:v>
                </c:pt>
                <c:pt idx="48805">
                  <c:v>43948.197916666664</c:v>
                </c:pt>
                <c:pt idx="48806">
                  <c:v>43948.21875</c:v>
                </c:pt>
                <c:pt idx="48807">
                  <c:v>43948.239583333336</c:v>
                </c:pt>
                <c:pt idx="48808">
                  <c:v>43948.260416666664</c:v>
                </c:pt>
                <c:pt idx="48809">
                  <c:v>43948.28125</c:v>
                </c:pt>
                <c:pt idx="48810">
                  <c:v>43948.302083333336</c:v>
                </c:pt>
                <c:pt idx="48811">
                  <c:v>43948.322916666664</c:v>
                </c:pt>
                <c:pt idx="48812">
                  <c:v>43948.34375</c:v>
                </c:pt>
                <c:pt idx="48813">
                  <c:v>43948.364583333336</c:v>
                </c:pt>
                <c:pt idx="48814">
                  <c:v>43948.385416666664</c:v>
                </c:pt>
                <c:pt idx="48815">
                  <c:v>43948.40625</c:v>
                </c:pt>
                <c:pt idx="48816">
                  <c:v>43948.427083333336</c:v>
                </c:pt>
                <c:pt idx="48817">
                  <c:v>43948.447916666664</c:v>
                </c:pt>
                <c:pt idx="48818">
                  <c:v>43948.46875</c:v>
                </c:pt>
                <c:pt idx="48819">
                  <c:v>43948.489583333336</c:v>
                </c:pt>
                <c:pt idx="48820">
                  <c:v>43948.510416666664</c:v>
                </c:pt>
                <c:pt idx="48821">
                  <c:v>43948.53125</c:v>
                </c:pt>
                <c:pt idx="48822">
                  <c:v>43948.552083333336</c:v>
                </c:pt>
                <c:pt idx="48823">
                  <c:v>43948.572916666664</c:v>
                </c:pt>
                <c:pt idx="48824">
                  <c:v>43948.59375</c:v>
                </c:pt>
                <c:pt idx="48825">
                  <c:v>43948.614583333336</c:v>
                </c:pt>
                <c:pt idx="48826">
                  <c:v>43948.635416666664</c:v>
                </c:pt>
                <c:pt idx="48827">
                  <c:v>43948.65625</c:v>
                </c:pt>
                <c:pt idx="48828">
                  <c:v>43948.677083333336</c:v>
                </c:pt>
                <c:pt idx="48829">
                  <c:v>43948.697916666664</c:v>
                </c:pt>
                <c:pt idx="48830">
                  <c:v>43948.71875</c:v>
                </c:pt>
                <c:pt idx="48831">
                  <c:v>43948.739583333336</c:v>
                </c:pt>
                <c:pt idx="48832">
                  <c:v>43948.760416666664</c:v>
                </c:pt>
                <c:pt idx="48833">
                  <c:v>43948.78125</c:v>
                </c:pt>
                <c:pt idx="48834">
                  <c:v>43948.802083333336</c:v>
                </c:pt>
                <c:pt idx="48835">
                  <c:v>43948.822916666664</c:v>
                </c:pt>
                <c:pt idx="48836">
                  <c:v>43948.84375</c:v>
                </c:pt>
                <c:pt idx="48837">
                  <c:v>43948.864583333336</c:v>
                </c:pt>
                <c:pt idx="48838">
                  <c:v>43948.885416666664</c:v>
                </c:pt>
                <c:pt idx="48839">
                  <c:v>43948.90625</c:v>
                </c:pt>
                <c:pt idx="48840">
                  <c:v>43948.927083333336</c:v>
                </c:pt>
                <c:pt idx="48841">
                  <c:v>43948.947916666664</c:v>
                </c:pt>
                <c:pt idx="48842">
                  <c:v>43948.96875</c:v>
                </c:pt>
                <c:pt idx="48843">
                  <c:v>43948.989583333336</c:v>
                </c:pt>
                <c:pt idx="48844">
                  <c:v>43949.010416666664</c:v>
                </c:pt>
                <c:pt idx="48845">
                  <c:v>43949.03125</c:v>
                </c:pt>
                <c:pt idx="48846">
                  <c:v>43949.052083333336</c:v>
                </c:pt>
                <c:pt idx="48847">
                  <c:v>43949.072916666664</c:v>
                </c:pt>
                <c:pt idx="48848">
                  <c:v>43949.09375</c:v>
                </c:pt>
                <c:pt idx="48849">
                  <c:v>43949.114583333336</c:v>
                </c:pt>
                <c:pt idx="48850">
                  <c:v>43949.135416666664</c:v>
                </c:pt>
                <c:pt idx="48851">
                  <c:v>43949.15625</c:v>
                </c:pt>
                <c:pt idx="48852">
                  <c:v>43949.177083333336</c:v>
                </c:pt>
                <c:pt idx="48853">
                  <c:v>43949.197916666664</c:v>
                </c:pt>
                <c:pt idx="48854">
                  <c:v>43949.21875</c:v>
                </c:pt>
                <c:pt idx="48855">
                  <c:v>43949.239583333336</c:v>
                </c:pt>
                <c:pt idx="48856">
                  <c:v>43949.260416666664</c:v>
                </c:pt>
                <c:pt idx="48857">
                  <c:v>43949.28125</c:v>
                </c:pt>
                <c:pt idx="48858">
                  <c:v>43949.302083333336</c:v>
                </c:pt>
                <c:pt idx="48859">
                  <c:v>43949.322916666664</c:v>
                </c:pt>
                <c:pt idx="48860">
                  <c:v>43949.34375</c:v>
                </c:pt>
                <c:pt idx="48861">
                  <c:v>43949.364583333336</c:v>
                </c:pt>
                <c:pt idx="48862">
                  <c:v>43949.385416666664</c:v>
                </c:pt>
                <c:pt idx="48863">
                  <c:v>43949.40625</c:v>
                </c:pt>
                <c:pt idx="48864">
                  <c:v>43949.427083333336</c:v>
                </c:pt>
                <c:pt idx="48865">
                  <c:v>43949.447916666664</c:v>
                </c:pt>
                <c:pt idx="48866">
                  <c:v>43949.46875</c:v>
                </c:pt>
                <c:pt idx="48867">
                  <c:v>43949.489583333336</c:v>
                </c:pt>
                <c:pt idx="48868">
                  <c:v>43949.510416666664</c:v>
                </c:pt>
                <c:pt idx="48869">
                  <c:v>43949.53125</c:v>
                </c:pt>
                <c:pt idx="48870">
                  <c:v>43949.552083333336</c:v>
                </c:pt>
                <c:pt idx="48871">
                  <c:v>43949.572916666664</c:v>
                </c:pt>
                <c:pt idx="48872">
                  <c:v>43949.59375</c:v>
                </c:pt>
                <c:pt idx="48873">
                  <c:v>43949.614583333336</c:v>
                </c:pt>
                <c:pt idx="48874">
                  <c:v>43949.635416666664</c:v>
                </c:pt>
                <c:pt idx="48875">
                  <c:v>43949.65625</c:v>
                </c:pt>
                <c:pt idx="48876">
                  <c:v>43949.677083333336</c:v>
                </c:pt>
                <c:pt idx="48877">
                  <c:v>43949.697916666664</c:v>
                </c:pt>
                <c:pt idx="48878">
                  <c:v>43949.71875</c:v>
                </c:pt>
                <c:pt idx="48879">
                  <c:v>43949.739583333336</c:v>
                </c:pt>
                <c:pt idx="48880">
                  <c:v>43949.760416666664</c:v>
                </c:pt>
                <c:pt idx="48881">
                  <c:v>43949.78125</c:v>
                </c:pt>
                <c:pt idx="48882">
                  <c:v>43949.802083333336</c:v>
                </c:pt>
                <c:pt idx="48883">
                  <c:v>43949.822916666664</c:v>
                </c:pt>
                <c:pt idx="48884">
                  <c:v>43949.84375</c:v>
                </c:pt>
                <c:pt idx="48885">
                  <c:v>43949.864583333336</c:v>
                </c:pt>
                <c:pt idx="48886">
                  <c:v>43949.885416666664</c:v>
                </c:pt>
                <c:pt idx="48887">
                  <c:v>43949.90625</c:v>
                </c:pt>
                <c:pt idx="48888">
                  <c:v>43949.927083333336</c:v>
                </c:pt>
                <c:pt idx="48889">
                  <c:v>43949.947916666664</c:v>
                </c:pt>
                <c:pt idx="48890">
                  <c:v>43949.96875</c:v>
                </c:pt>
                <c:pt idx="48891">
                  <c:v>43949.989583333336</c:v>
                </c:pt>
                <c:pt idx="48892">
                  <c:v>43950.010416666664</c:v>
                </c:pt>
                <c:pt idx="48893">
                  <c:v>43950.03125</c:v>
                </c:pt>
                <c:pt idx="48894">
                  <c:v>43950.052083333336</c:v>
                </c:pt>
                <c:pt idx="48895">
                  <c:v>43950.072916666664</c:v>
                </c:pt>
                <c:pt idx="48896">
                  <c:v>43950.09375</c:v>
                </c:pt>
                <c:pt idx="48897">
                  <c:v>43950.114583333336</c:v>
                </c:pt>
                <c:pt idx="48898">
                  <c:v>43950.135416666664</c:v>
                </c:pt>
                <c:pt idx="48899">
                  <c:v>43950.15625</c:v>
                </c:pt>
                <c:pt idx="48900">
                  <c:v>43950.177083333336</c:v>
                </c:pt>
                <c:pt idx="48901">
                  <c:v>43950.197916666664</c:v>
                </c:pt>
                <c:pt idx="48902">
                  <c:v>43950.21875</c:v>
                </c:pt>
                <c:pt idx="48903">
                  <c:v>43950.239583333336</c:v>
                </c:pt>
                <c:pt idx="48904">
                  <c:v>43950.260416666664</c:v>
                </c:pt>
                <c:pt idx="48905">
                  <c:v>43950.28125</c:v>
                </c:pt>
                <c:pt idx="48906">
                  <c:v>43950.302083333336</c:v>
                </c:pt>
                <c:pt idx="48907">
                  <c:v>43950.322916666664</c:v>
                </c:pt>
                <c:pt idx="48908">
                  <c:v>43950.34375</c:v>
                </c:pt>
                <c:pt idx="48909">
                  <c:v>43950.364583333336</c:v>
                </c:pt>
                <c:pt idx="48910">
                  <c:v>43950.385416666664</c:v>
                </c:pt>
                <c:pt idx="48911">
                  <c:v>43950.40625</c:v>
                </c:pt>
                <c:pt idx="48912">
                  <c:v>43950.427083333336</c:v>
                </c:pt>
                <c:pt idx="48913">
                  <c:v>43950.447916666664</c:v>
                </c:pt>
                <c:pt idx="48914">
                  <c:v>43950.46875</c:v>
                </c:pt>
                <c:pt idx="48915">
                  <c:v>43950.489583333336</c:v>
                </c:pt>
                <c:pt idx="48916">
                  <c:v>43950.510416666664</c:v>
                </c:pt>
                <c:pt idx="48917">
                  <c:v>43950.53125</c:v>
                </c:pt>
                <c:pt idx="48918">
                  <c:v>43950.552083333336</c:v>
                </c:pt>
                <c:pt idx="48919">
                  <c:v>43950.572916666664</c:v>
                </c:pt>
                <c:pt idx="48920">
                  <c:v>43950.59375</c:v>
                </c:pt>
                <c:pt idx="48921">
                  <c:v>43950.614583333336</c:v>
                </c:pt>
                <c:pt idx="48922">
                  <c:v>43950.635416666664</c:v>
                </c:pt>
                <c:pt idx="48923">
                  <c:v>43950.65625</c:v>
                </c:pt>
                <c:pt idx="48924">
                  <c:v>43950.677083333336</c:v>
                </c:pt>
                <c:pt idx="48925">
                  <c:v>43950.697916666664</c:v>
                </c:pt>
                <c:pt idx="48926">
                  <c:v>43950.71875</c:v>
                </c:pt>
                <c:pt idx="48927">
                  <c:v>43950.739583333336</c:v>
                </c:pt>
                <c:pt idx="48928">
                  <c:v>43950.760416666664</c:v>
                </c:pt>
                <c:pt idx="48929">
                  <c:v>43950.78125</c:v>
                </c:pt>
                <c:pt idx="48930">
                  <c:v>43950.802083333336</c:v>
                </c:pt>
                <c:pt idx="48931">
                  <c:v>43950.822916666664</c:v>
                </c:pt>
                <c:pt idx="48932">
                  <c:v>43950.84375</c:v>
                </c:pt>
                <c:pt idx="48933">
                  <c:v>43950.864583333336</c:v>
                </c:pt>
                <c:pt idx="48934">
                  <c:v>43950.885416666664</c:v>
                </c:pt>
                <c:pt idx="48935">
                  <c:v>43950.90625</c:v>
                </c:pt>
                <c:pt idx="48936">
                  <c:v>43950.927083333336</c:v>
                </c:pt>
                <c:pt idx="48937">
                  <c:v>43950.947916666664</c:v>
                </c:pt>
                <c:pt idx="48938">
                  <c:v>43950.96875</c:v>
                </c:pt>
                <c:pt idx="48939">
                  <c:v>43950.989583333336</c:v>
                </c:pt>
                <c:pt idx="48940">
                  <c:v>43951.010416666664</c:v>
                </c:pt>
                <c:pt idx="48941">
                  <c:v>43951.03125</c:v>
                </c:pt>
                <c:pt idx="48942">
                  <c:v>43951.052083333336</c:v>
                </c:pt>
                <c:pt idx="48943">
                  <c:v>43951.072916666664</c:v>
                </c:pt>
                <c:pt idx="48944">
                  <c:v>43951.09375</c:v>
                </c:pt>
                <c:pt idx="48945">
                  <c:v>43951.114583333336</c:v>
                </c:pt>
                <c:pt idx="48946">
                  <c:v>43951.135416666664</c:v>
                </c:pt>
                <c:pt idx="48947">
                  <c:v>43951.15625</c:v>
                </c:pt>
                <c:pt idx="48948">
                  <c:v>43951.177083333336</c:v>
                </c:pt>
                <c:pt idx="48949">
                  <c:v>43951.197916666664</c:v>
                </c:pt>
                <c:pt idx="48950">
                  <c:v>43951.21875</c:v>
                </c:pt>
                <c:pt idx="48951">
                  <c:v>43951.239583333336</c:v>
                </c:pt>
                <c:pt idx="48952">
                  <c:v>43951.260416666664</c:v>
                </c:pt>
                <c:pt idx="48953">
                  <c:v>43951.28125</c:v>
                </c:pt>
                <c:pt idx="48954">
                  <c:v>43951.302083333336</c:v>
                </c:pt>
                <c:pt idx="48955">
                  <c:v>43951.322916666664</c:v>
                </c:pt>
                <c:pt idx="48956">
                  <c:v>43951.34375</c:v>
                </c:pt>
                <c:pt idx="48957">
                  <c:v>43951.364583333336</c:v>
                </c:pt>
                <c:pt idx="48958">
                  <c:v>43951.385416666664</c:v>
                </c:pt>
                <c:pt idx="48959">
                  <c:v>43951.40625</c:v>
                </c:pt>
                <c:pt idx="48960">
                  <c:v>43951.427083333336</c:v>
                </c:pt>
                <c:pt idx="48961">
                  <c:v>43951.447916666664</c:v>
                </c:pt>
                <c:pt idx="48962">
                  <c:v>43951.46875</c:v>
                </c:pt>
                <c:pt idx="48963">
                  <c:v>43951.489583333336</c:v>
                </c:pt>
                <c:pt idx="48964">
                  <c:v>43951.510416666664</c:v>
                </c:pt>
                <c:pt idx="48965">
                  <c:v>43951.53125</c:v>
                </c:pt>
                <c:pt idx="48966">
                  <c:v>43951.552083333336</c:v>
                </c:pt>
                <c:pt idx="48967">
                  <c:v>43951.572916666664</c:v>
                </c:pt>
                <c:pt idx="48968">
                  <c:v>43951.59375</c:v>
                </c:pt>
                <c:pt idx="48969">
                  <c:v>43951.614583333336</c:v>
                </c:pt>
                <c:pt idx="48970">
                  <c:v>43951.635416666664</c:v>
                </c:pt>
                <c:pt idx="48971">
                  <c:v>43951.65625</c:v>
                </c:pt>
                <c:pt idx="48972">
                  <c:v>43951.677083333336</c:v>
                </c:pt>
                <c:pt idx="48973">
                  <c:v>43951.697916666664</c:v>
                </c:pt>
                <c:pt idx="48974">
                  <c:v>43951.71875</c:v>
                </c:pt>
                <c:pt idx="48975">
                  <c:v>43951.739583333336</c:v>
                </c:pt>
                <c:pt idx="48976">
                  <c:v>43951.760416666664</c:v>
                </c:pt>
                <c:pt idx="48977">
                  <c:v>43951.78125</c:v>
                </c:pt>
                <c:pt idx="48978">
                  <c:v>43951.802083333336</c:v>
                </c:pt>
                <c:pt idx="48979">
                  <c:v>43951.822916666664</c:v>
                </c:pt>
                <c:pt idx="48980">
                  <c:v>43951.84375</c:v>
                </c:pt>
                <c:pt idx="48981">
                  <c:v>43951.864583333336</c:v>
                </c:pt>
                <c:pt idx="48982">
                  <c:v>43951.885416666664</c:v>
                </c:pt>
                <c:pt idx="48983">
                  <c:v>43951.90625</c:v>
                </c:pt>
                <c:pt idx="48984">
                  <c:v>43951.927083333336</c:v>
                </c:pt>
                <c:pt idx="48985">
                  <c:v>43951.947916666664</c:v>
                </c:pt>
                <c:pt idx="48986">
                  <c:v>43951.96875</c:v>
                </c:pt>
                <c:pt idx="48987">
                  <c:v>43951.989583333336</c:v>
                </c:pt>
                <c:pt idx="48988">
                  <c:v>43952.010416666664</c:v>
                </c:pt>
                <c:pt idx="48989">
                  <c:v>43952.03125</c:v>
                </c:pt>
                <c:pt idx="48990">
                  <c:v>43952.052083333336</c:v>
                </c:pt>
                <c:pt idx="48991">
                  <c:v>43952.072916666664</c:v>
                </c:pt>
                <c:pt idx="48992">
                  <c:v>43952.09375</c:v>
                </c:pt>
                <c:pt idx="48993">
                  <c:v>43952.114583333336</c:v>
                </c:pt>
                <c:pt idx="48994">
                  <c:v>43952.135416666664</c:v>
                </c:pt>
                <c:pt idx="48995">
                  <c:v>43952.15625</c:v>
                </c:pt>
                <c:pt idx="48996">
                  <c:v>43952.177083333336</c:v>
                </c:pt>
                <c:pt idx="48997">
                  <c:v>43952.197916666664</c:v>
                </c:pt>
                <c:pt idx="48998">
                  <c:v>43952.21875</c:v>
                </c:pt>
                <c:pt idx="48999">
                  <c:v>43952.239583333336</c:v>
                </c:pt>
                <c:pt idx="49000">
                  <c:v>43952.260416666664</c:v>
                </c:pt>
                <c:pt idx="49001">
                  <c:v>43952.28125</c:v>
                </c:pt>
                <c:pt idx="49002">
                  <c:v>43952.302083333336</c:v>
                </c:pt>
                <c:pt idx="49003">
                  <c:v>43952.322916666664</c:v>
                </c:pt>
                <c:pt idx="49004">
                  <c:v>43952.34375</c:v>
                </c:pt>
                <c:pt idx="49005">
                  <c:v>43952.364583333336</c:v>
                </c:pt>
                <c:pt idx="49006">
                  <c:v>43952.385416666664</c:v>
                </c:pt>
                <c:pt idx="49007">
                  <c:v>43952.40625</c:v>
                </c:pt>
                <c:pt idx="49008">
                  <c:v>43952.427083333336</c:v>
                </c:pt>
                <c:pt idx="49009">
                  <c:v>43952.447916666664</c:v>
                </c:pt>
                <c:pt idx="49010">
                  <c:v>43952.46875</c:v>
                </c:pt>
                <c:pt idx="49011">
                  <c:v>43952.489583333336</c:v>
                </c:pt>
                <c:pt idx="49012">
                  <c:v>43952.510416666664</c:v>
                </c:pt>
                <c:pt idx="49013">
                  <c:v>43952.53125</c:v>
                </c:pt>
                <c:pt idx="49014">
                  <c:v>43952.552083333336</c:v>
                </c:pt>
                <c:pt idx="49015">
                  <c:v>43952.572916666664</c:v>
                </c:pt>
                <c:pt idx="49016">
                  <c:v>43952.59375</c:v>
                </c:pt>
                <c:pt idx="49017">
                  <c:v>43952.614583333336</c:v>
                </c:pt>
                <c:pt idx="49018">
                  <c:v>43952.635416666664</c:v>
                </c:pt>
                <c:pt idx="49019">
                  <c:v>43952.65625</c:v>
                </c:pt>
                <c:pt idx="49020">
                  <c:v>43952.677083333336</c:v>
                </c:pt>
                <c:pt idx="49021">
                  <c:v>43952.697916666664</c:v>
                </c:pt>
                <c:pt idx="49022">
                  <c:v>43952.71875</c:v>
                </c:pt>
                <c:pt idx="49023">
                  <c:v>43952.739583333336</c:v>
                </c:pt>
                <c:pt idx="49024">
                  <c:v>43952.760416666664</c:v>
                </c:pt>
                <c:pt idx="49025">
                  <c:v>43952.78125</c:v>
                </c:pt>
                <c:pt idx="49026">
                  <c:v>43952.802083333336</c:v>
                </c:pt>
                <c:pt idx="49027">
                  <c:v>43952.822916666664</c:v>
                </c:pt>
                <c:pt idx="49028">
                  <c:v>43952.84375</c:v>
                </c:pt>
                <c:pt idx="49029">
                  <c:v>43952.864583333336</c:v>
                </c:pt>
                <c:pt idx="49030">
                  <c:v>43952.885416666664</c:v>
                </c:pt>
                <c:pt idx="49031">
                  <c:v>43952.90625</c:v>
                </c:pt>
                <c:pt idx="49032">
                  <c:v>43952.927083333336</c:v>
                </c:pt>
                <c:pt idx="49033">
                  <c:v>43952.947916666664</c:v>
                </c:pt>
                <c:pt idx="49034">
                  <c:v>43952.96875</c:v>
                </c:pt>
                <c:pt idx="49035">
                  <c:v>43952.989583333336</c:v>
                </c:pt>
                <c:pt idx="49036">
                  <c:v>43953.010416666664</c:v>
                </c:pt>
                <c:pt idx="49037">
                  <c:v>43953.03125</c:v>
                </c:pt>
                <c:pt idx="49038">
                  <c:v>43953.052083333336</c:v>
                </c:pt>
                <c:pt idx="49039">
                  <c:v>43953.072916666664</c:v>
                </c:pt>
                <c:pt idx="49040">
                  <c:v>43953.09375</c:v>
                </c:pt>
                <c:pt idx="49041">
                  <c:v>43953.114583333336</c:v>
                </c:pt>
                <c:pt idx="49042">
                  <c:v>43953.135416666664</c:v>
                </c:pt>
                <c:pt idx="49043">
                  <c:v>43953.15625</c:v>
                </c:pt>
                <c:pt idx="49044">
                  <c:v>43953.177083333336</c:v>
                </c:pt>
                <c:pt idx="49045">
                  <c:v>43953.197916666664</c:v>
                </c:pt>
                <c:pt idx="49046">
                  <c:v>43953.21875</c:v>
                </c:pt>
                <c:pt idx="49047">
                  <c:v>43953.239583333336</c:v>
                </c:pt>
                <c:pt idx="49048">
                  <c:v>43953.260416666664</c:v>
                </c:pt>
                <c:pt idx="49049">
                  <c:v>43953.28125</c:v>
                </c:pt>
                <c:pt idx="49050">
                  <c:v>43953.302083333336</c:v>
                </c:pt>
                <c:pt idx="49051">
                  <c:v>43953.322916666664</c:v>
                </c:pt>
                <c:pt idx="49052">
                  <c:v>43953.34375</c:v>
                </c:pt>
                <c:pt idx="49053">
                  <c:v>43953.364583333336</c:v>
                </c:pt>
                <c:pt idx="49054">
                  <c:v>43953.385416666664</c:v>
                </c:pt>
                <c:pt idx="49055">
                  <c:v>43953.40625</c:v>
                </c:pt>
                <c:pt idx="49056">
                  <c:v>43953.427083333336</c:v>
                </c:pt>
                <c:pt idx="49057">
                  <c:v>43953.447916666664</c:v>
                </c:pt>
                <c:pt idx="49058">
                  <c:v>43953.46875</c:v>
                </c:pt>
                <c:pt idx="49059">
                  <c:v>43953.489583333336</c:v>
                </c:pt>
                <c:pt idx="49060">
                  <c:v>43953.510416666664</c:v>
                </c:pt>
                <c:pt idx="49061">
                  <c:v>43953.53125</c:v>
                </c:pt>
                <c:pt idx="49062">
                  <c:v>43953.552083333336</c:v>
                </c:pt>
                <c:pt idx="49063">
                  <c:v>43953.572916666664</c:v>
                </c:pt>
                <c:pt idx="49064">
                  <c:v>43953.59375</c:v>
                </c:pt>
                <c:pt idx="49065">
                  <c:v>43953.614583333336</c:v>
                </c:pt>
                <c:pt idx="49066">
                  <c:v>43953.635416666664</c:v>
                </c:pt>
                <c:pt idx="49067">
                  <c:v>43953.65625</c:v>
                </c:pt>
                <c:pt idx="49068">
                  <c:v>43953.677083333336</c:v>
                </c:pt>
                <c:pt idx="49069">
                  <c:v>43953.697916666664</c:v>
                </c:pt>
                <c:pt idx="49070">
                  <c:v>43953.71875</c:v>
                </c:pt>
                <c:pt idx="49071">
                  <c:v>43953.739583333336</c:v>
                </c:pt>
                <c:pt idx="49072">
                  <c:v>43953.760416666664</c:v>
                </c:pt>
                <c:pt idx="49073">
                  <c:v>43953.78125</c:v>
                </c:pt>
                <c:pt idx="49074">
                  <c:v>43953.802083333336</c:v>
                </c:pt>
                <c:pt idx="49075">
                  <c:v>43953.822916666664</c:v>
                </c:pt>
                <c:pt idx="49076">
                  <c:v>43953.84375</c:v>
                </c:pt>
                <c:pt idx="49077">
                  <c:v>43953.864583333336</c:v>
                </c:pt>
                <c:pt idx="49078">
                  <c:v>43953.885416666664</c:v>
                </c:pt>
                <c:pt idx="49079">
                  <c:v>43953.90625</c:v>
                </c:pt>
                <c:pt idx="49080">
                  <c:v>43953.927083333336</c:v>
                </c:pt>
                <c:pt idx="49081">
                  <c:v>43953.947916666664</c:v>
                </c:pt>
                <c:pt idx="49082">
                  <c:v>43953.96875</c:v>
                </c:pt>
                <c:pt idx="49083">
                  <c:v>43953.989583333336</c:v>
                </c:pt>
                <c:pt idx="49084">
                  <c:v>43954.010416666664</c:v>
                </c:pt>
                <c:pt idx="49085">
                  <c:v>43954.03125</c:v>
                </c:pt>
                <c:pt idx="49086">
                  <c:v>43954.052083333336</c:v>
                </c:pt>
                <c:pt idx="49087">
                  <c:v>43954.072916666664</c:v>
                </c:pt>
                <c:pt idx="49088">
                  <c:v>43954.09375</c:v>
                </c:pt>
                <c:pt idx="49089">
                  <c:v>43954.114583333336</c:v>
                </c:pt>
                <c:pt idx="49090">
                  <c:v>43954.135416666664</c:v>
                </c:pt>
                <c:pt idx="49091">
                  <c:v>43954.15625</c:v>
                </c:pt>
                <c:pt idx="49092">
                  <c:v>43954.177083333336</c:v>
                </c:pt>
                <c:pt idx="49093">
                  <c:v>43954.197916666664</c:v>
                </c:pt>
                <c:pt idx="49094">
                  <c:v>43954.21875</c:v>
                </c:pt>
                <c:pt idx="49095">
                  <c:v>43954.239583333336</c:v>
                </c:pt>
                <c:pt idx="49096">
                  <c:v>43954.260416666664</c:v>
                </c:pt>
                <c:pt idx="49097">
                  <c:v>43954.28125</c:v>
                </c:pt>
                <c:pt idx="49098">
                  <c:v>43954.302083333336</c:v>
                </c:pt>
                <c:pt idx="49099">
                  <c:v>43954.322916666664</c:v>
                </c:pt>
                <c:pt idx="49100">
                  <c:v>43954.34375</c:v>
                </c:pt>
                <c:pt idx="49101">
                  <c:v>43954.364583333336</c:v>
                </c:pt>
                <c:pt idx="49102">
                  <c:v>43954.385416666664</c:v>
                </c:pt>
                <c:pt idx="49103">
                  <c:v>43954.40625</c:v>
                </c:pt>
                <c:pt idx="49104">
                  <c:v>43954.427083333336</c:v>
                </c:pt>
                <c:pt idx="49105">
                  <c:v>43954.447916666664</c:v>
                </c:pt>
                <c:pt idx="49106">
                  <c:v>43954.46875</c:v>
                </c:pt>
                <c:pt idx="49107">
                  <c:v>43954.489583333336</c:v>
                </c:pt>
                <c:pt idx="49108">
                  <c:v>43954.510416666664</c:v>
                </c:pt>
                <c:pt idx="49109">
                  <c:v>43954.53125</c:v>
                </c:pt>
                <c:pt idx="49110">
                  <c:v>43954.552083333336</c:v>
                </c:pt>
                <c:pt idx="49111">
                  <c:v>43954.572916666664</c:v>
                </c:pt>
                <c:pt idx="49112">
                  <c:v>43954.59375</c:v>
                </c:pt>
                <c:pt idx="49113">
                  <c:v>43954.614583333336</c:v>
                </c:pt>
                <c:pt idx="49114">
                  <c:v>43954.635416666664</c:v>
                </c:pt>
                <c:pt idx="49115">
                  <c:v>43954.65625</c:v>
                </c:pt>
                <c:pt idx="49116">
                  <c:v>43954.677083333336</c:v>
                </c:pt>
                <c:pt idx="49117">
                  <c:v>43954.697916666664</c:v>
                </c:pt>
                <c:pt idx="49118">
                  <c:v>43954.71875</c:v>
                </c:pt>
                <c:pt idx="49119">
                  <c:v>43954.739583333336</c:v>
                </c:pt>
                <c:pt idx="49120">
                  <c:v>43954.760416666664</c:v>
                </c:pt>
                <c:pt idx="49121">
                  <c:v>43954.78125</c:v>
                </c:pt>
                <c:pt idx="49122">
                  <c:v>43954.802083333336</c:v>
                </c:pt>
                <c:pt idx="49123">
                  <c:v>43954.822916666664</c:v>
                </c:pt>
                <c:pt idx="49124">
                  <c:v>43954.84375</c:v>
                </c:pt>
                <c:pt idx="49125">
                  <c:v>43954.864583333336</c:v>
                </c:pt>
                <c:pt idx="49126">
                  <c:v>43954.885416666664</c:v>
                </c:pt>
                <c:pt idx="49127">
                  <c:v>43954.90625</c:v>
                </c:pt>
                <c:pt idx="49128">
                  <c:v>43954.927083333336</c:v>
                </c:pt>
                <c:pt idx="49129">
                  <c:v>43954.947916666664</c:v>
                </c:pt>
                <c:pt idx="49130">
                  <c:v>43954.96875</c:v>
                </c:pt>
                <c:pt idx="49131">
                  <c:v>43954.989583333336</c:v>
                </c:pt>
                <c:pt idx="49132">
                  <c:v>43955.010416666664</c:v>
                </c:pt>
                <c:pt idx="49133">
                  <c:v>43955.03125</c:v>
                </c:pt>
                <c:pt idx="49134">
                  <c:v>43955.052083333336</c:v>
                </c:pt>
                <c:pt idx="49135">
                  <c:v>43955.072916666664</c:v>
                </c:pt>
                <c:pt idx="49136">
                  <c:v>43955.09375</c:v>
                </c:pt>
                <c:pt idx="49137">
                  <c:v>43955.114583333336</c:v>
                </c:pt>
                <c:pt idx="49138">
                  <c:v>43955.135416666664</c:v>
                </c:pt>
                <c:pt idx="49139">
                  <c:v>43955.15625</c:v>
                </c:pt>
                <c:pt idx="49140">
                  <c:v>43955.177083333336</c:v>
                </c:pt>
                <c:pt idx="49141">
                  <c:v>43955.197916666664</c:v>
                </c:pt>
                <c:pt idx="49142">
                  <c:v>43955.21875</c:v>
                </c:pt>
                <c:pt idx="49143">
                  <c:v>43955.239583333336</c:v>
                </c:pt>
                <c:pt idx="49144">
                  <c:v>43955.260416666664</c:v>
                </c:pt>
                <c:pt idx="49145">
                  <c:v>43955.28125</c:v>
                </c:pt>
                <c:pt idx="49146">
                  <c:v>43955.302083333336</c:v>
                </c:pt>
                <c:pt idx="49147">
                  <c:v>43955.322916666664</c:v>
                </c:pt>
                <c:pt idx="49148">
                  <c:v>43955.34375</c:v>
                </c:pt>
                <c:pt idx="49149">
                  <c:v>43955.364583333336</c:v>
                </c:pt>
                <c:pt idx="49150">
                  <c:v>43955.385416666664</c:v>
                </c:pt>
                <c:pt idx="49151">
                  <c:v>43955.40625</c:v>
                </c:pt>
                <c:pt idx="49152">
                  <c:v>43955.427083333336</c:v>
                </c:pt>
                <c:pt idx="49153">
                  <c:v>43955.447916666664</c:v>
                </c:pt>
                <c:pt idx="49154">
                  <c:v>43955.46875</c:v>
                </c:pt>
                <c:pt idx="49155">
                  <c:v>43955.489583333336</c:v>
                </c:pt>
                <c:pt idx="49156">
                  <c:v>43955.510416666664</c:v>
                </c:pt>
                <c:pt idx="49157">
                  <c:v>43955.53125</c:v>
                </c:pt>
                <c:pt idx="49158">
                  <c:v>43955.552083333336</c:v>
                </c:pt>
                <c:pt idx="49159">
                  <c:v>43955.572916666664</c:v>
                </c:pt>
                <c:pt idx="49160">
                  <c:v>43955.59375</c:v>
                </c:pt>
                <c:pt idx="49161">
                  <c:v>43955.614583333336</c:v>
                </c:pt>
                <c:pt idx="49162">
                  <c:v>43955.635416666664</c:v>
                </c:pt>
                <c:pt idx="49163">
                  <c:v>43955.65625</c:v>
                </c:pt>
                <c:pt idx="49164">
                  <c:v>43955.677083333336</c:v>
                </c:pt>
                <c:pt idx="49165">
                  <c:v>43955.697916666664</c:v>
                </c:pt>
                <c:pt idx="49166">
                  <c:v>43955.71875</c:v>
                </c:pt>
                <c:pt idx="49167">
                  <c:v>43955.739583333336</c:v>
                </c:pt>
                <c:pt idx="49168">
                  <c:v>43955.760416666664</c:v>
                </c:pt>
                <c:pt idx="49169">
                  <c:v>43955.78125</c:v>
                </c:pt>
                <c:pt idx="49170">
                  <c:v>43955.802083333336</c:v>
                </c:pt>
                <c:pt idx="49171">
                  <c:v>43955.822916666664</c:v>
                </c:pt>
                <c:pt idx="49172">
                  <c:v>43955.84375</c:v>
                </c:pt>
                <c:pt idx="49173">
                  <c:v>43955.864583333336</c:v>
                </c:pt>
                <c:pt idx="49174">
                  <c:v>43955.885416666664</c:v>
                </c:pt>
                <c:pt idx="49175">
                  <c:v>43955.90625</c:v>
                </c:pt>
                <c:pt idx="49176">
                  <c:v>43955.927083333336</c:v>
                </c:pt>
                <c:pt idx="49177">
                  <c:v>43955.947916666664</c:v>
                </c:pt>
                <c:pt idx="49178">
                  <c:v>43955.96875</c:v>
                </c:pt>
                <c:pt idx="49179">
                  <c:v>43955.989583333336</c:v>
                </c:pt>
                <c:pt idx="49180">
                  <c:v>43956.010416666664</c:v>
                </c:pt>
                <c:pt idx="49181">
                  <c:v>43956.03125</c:v>
                </c:pt>
                <c:pt idx="49182">
                  <c:v>43956.052083333336</c:v>
                </c:pt>
                <c:pt idx="49183">
                  <c:v>43956.072916666664</c:v>
                </c:pt>
                <c:pt idx="49184">
                  <c:v>43956.09375</c:v>
                </c:pt>
                <c:pt idx="49185">
                  <c:v>43956.114583333336</c:v>
                </c:pt>
                <c:pt idx="49186">
                  <c:v>43956.135416666664</c:v>
                </c:pt>
                <c:pt idx="49187">
                  <c:v>43956.15625</c:v>
                </c:pt>
                <c:pt idx="49188">
                  <c:v>43956.177083333336</c:v>
                </c:pt>
                <c:pt idx="49189">
                  <c:v>43956.197916666664</c:v>
                </c:pt>
                <c:pt idx="49190">
                  <c:v>43956.21875</c:v>
                </c:pt>
                <c:pt idx="49191">
                  <c:v>43956.239583333336</c:v>
                </c:pt>
                <c:pt idx="49192">
                  <c:v>43956.260416666664</c:v>
                </c:pt>
                <c:pt idx="49193">
                  <c:v>43956.28125</c:v>
                </c:pt>
                <c:pt idx="49194">
                  <c:v>43956.302083333336</c:v>
                </c:pt>
                <c:pt idx="49195">
                  <c:v>43956.322916666664</c:v>
                </c:pt>
                <c:pt idx="49196">
                  <c:v>43956.34375</c:v>
                </c:pt>
                <c:pt idx="49197">
                  <c:v>43956.364583333336</c:v>
                </c:pt>
                <c:pt idx="49198">
                  <c:v>43956.385416666664</c:v>
                </c:pt>
                <c:pt idx="49199">
                  <c:v>43956.40625</c:v>
                </c:pt>
                <c:pt idx="49200">
                  <c:v>43956.427083333336</c:v>
                </c:pt>
                <c:pt idx="49201">
                  <c:v>43956.447916666664</c:v>
                </c:pt>
                <c:pt idx="49202">
                  <c:v>43956.46875</c:v>
                </c:pt>
                <c:pt idx="49203">
                  <c:v>43956.489583333336</c:v>
                </c:pt>
                <c:pt idx="49204">
                  <c:v>43956.510416666664</c:v>
                </c:pt>
                <c:pt idx="49205">
                  <c:v>43956.53125</c:v>
                </c:pt>
                <c:pt idx="49206">
                  <c:v>43956.552083333336</c:v>
                </c:pt>
                <c:pt idx="49207">
                  <c:v>43956.572916666664</c:v>
                </c:pt>
                <c:pt idx="49208">
                  <c:v>43956.59375</c:v>
                </c:pt>
                <c:pt idx="49209">
                  <c:v>43956.614583333336</c:v>
                </c:pt>
                <c:pt idx="49210">
                  <c:v>43956.635416666664</c:v>
                </c:pt>
                <c:pt idx="49211">
                  <c:v>43956.65625</c:v>
                </c:pt>
                <c:pt idx="49212">
                  <c:v>43956.677083333336</c:v>
                </c:pt>
                <c:pt idx="49213">
                  <c:v>43956.697916666664</c:v>
                </c:pt>
                <c:pt idx="49214">
                  <c:v>43956.71875</c:v>
                </c:pt>
                <c:pt idx="49215">
                  <c:v>43956.739583333336</c:v>
                </c:pt>
                <c:pt idx="49216">
                  <c:v>43956.760416666664</c:v>
                </c:pt>
                <c:pt idx="49217">
                  <c:v>43956.78125</c:v>
                </c:pt>
                <c:pt idx="49218">
                  <c:v>43956.802083333336</c:v>
                </c:pt>
                <c:pt idx="49219">
                  <c:v>43956.822916666664</c:v>
                </c:pt>
                <c:pt idx="49220">
                  <c:v>43956.84375</c:v>
                </c:pt>
                <c:pt idx="49221">
                  <c:v>43956.864583333336</c:v>
                </c:pt>
                <c:pt idx="49222">
                  <c:v>43956.885416666664</c:v>
                </c:pt>
                <c:pt idx="49223">
                  <c:v>43956.90625</c:v>
                </c:pt>
                <c:pt idx="49224">
                  <c:v>43956.927083333336</c:v>
                </c:pt>
                <c:pt idx="49225">
                  <c:v>43956.947916666664</c:v>
                </c:pt>
                <c:pt idx="49226">
                  <c:v>43956.96875</c:v>
                </c:pt>
                <c:pt idx="49227">
                  <c:v>43956.989583333336</c:v>
                </c:pt>
                <c:pt idx="49228">
                  <c:v>43957.010416666664</c:v>
                </c:pt>
                <c:pt idx="49229">
                  <c:v>43957.03125</c:v>
                </c:pt>
                <c:pt idx="49230">
                  <c:v>43957.052083333336</c:v>
                </c:pt>
                <c:pt idx="49231">
                  <c:v>43957.072916666664</c:v>
                </c:pt>
                <c:pt idx="49232">
                  <c:v>43957.09375</c:v>
                </c:pt>
                <c:pt idx="49233">
                  <c:v>43957.114583333336</c:v>
                </c:pt>
                <c:pt idx="49234">
                  <c:v>43957.135416666664</c:v>
                </c:pt>
                <c:pt idx="49235">
                  <c:v>43957.15625</c:v>
                </c:pt>
                <c:pt idx="49236">
                  <c:v>43957.177083333336</c:v>
                </c:pt>
                <c:pt idx="49237">
                  <c:v>43957.197916666664</c:v>
                </c:pt>
                <c:pt idx="49238">
                  <c:v>43957.21875</c:v>
                </c:pt>
                <c:pt idx="49239">
                  <c:v>43957.239583333336</c:v>
                </c:pt>
                <c:pt idx="49240">
                  <c:v>43957.260416666664</c:v>
                </c:pt>
                <c:pt idx="49241">
                  <c:v>43957.28125</c:v>
                </c:pt>
                <c:pt idx="49242">
                  <c:v>43957.302083333336</c:v>
                </c:pt>
                <c:pt idx="49243">
                  <c:v>43957.322916666664</c:v>
                </c:pt>
                <c:pt idx="49244">
                  <c:v>43957.34375</c:v>
                </c:pt>
                <c:pt idx="49245">
                  <c:v>43957.364583333336</c:v>
                </c:pt>
                <c:pt idx="49246">
                  <c:v>43957.385416666664</c:v>
                </c:pt>
                <c:pt idx="49247">
                  <c:v>43957.40625</c:v>
                </c:pt>
                <c:pt idx="49248">
                  <c:v>43957.427083333336</c:v>
                </c:pt>
                <c:pt idx="49249">
                  <c:v>43957.447916666664</c:v>
                </c:pt>
                <c:pt idx="49250">
                  <c:v>43957.46875</c:v>
                </c:pt>
                <c:pt idx="49251">
                  <c:v>43957.489583333336</c:v>
                </c:pt>
                <c:pt idx="49252">
                  <c:v>43957.510416666664</c:v>
                </c:pt>
                <c:pt idx="49253">
                  <c:v>43957.53125</c:v>
                </c:pt>
                <c:pt idx="49254">
                  <c:v>43957.552083333336</c:v>
                </c:pt>
                <c:pt idx="49255">
                  <c:v>43957.572916666664</c:v>
                </c:pt>
                <c:pt idx="49256">
                  <c:v>43957.59375</c:v>
                </c:pt>
                <c:pt idx="49257">
                  <c:v>43957.614583333336</c:v>
                </c:pt>
                <c:pt idx="49258">
                  <c:v>43957.635416666664</c:v>
                </c:pt>
                <c:pt idx="49259">
                  <c:v>43957.65625</c:v>
                </c:pt>
                <c:pt idx="49260">
                  <c:v>43957.677083333336</c:v>
                </c:pt>
                <c:pt idx="49261">
                  <c:v>43957.697916666664</c:v>
                </c:pt>
                <c:pt idx="49262">
                  <c:v>43957.71875</c:v>
                </c:pt>
                <c:pt idx="49263">
                  <c:v>43957.739583333336</c:v>
                </c:pt>
                <c:pt idx="49264">
                  <c:v>43957.760416666664</c:v>
                </c:pt>
                <c:pt idx="49265">
                  <c:v>43957.78125</c:v>
                </c:pt>
                <c:pt idx="49266">
                  <c:v>43957.802083333336</c:v>
                </c:pt>
                <c:pt idx="49267">
                  <c:v>43957.822916666664</c:v>
                </c:pt>
                <c:pt idx="49268">
                  <c:v>43957.84375</c:v>
                </c:pt>
                <c:pt idx="49269">
                  <c:v>43957.864583333336</c:v>
                </c:pt>
                <c:pt idx="49270">
                  <c:v>43957.885416666664</c:v>
                </c:pt>
                <c:pt idx="49271">
                  <c:v>43957.90625</c:v>
                </c:pt>
                <c:pt idx="49272">
                  <c:v>43957.927083333336</c:v>
                </c:pt>
                <c:pt idx="49273">
                  <c:v>43957.947916666664</c:v>
                </c:pt>
                <c:pt idx="49274">
                  <c:v>43957.96875</c:v>
                </c:pt>
                <c:pt idx="49275">
                  <c:v>43957.989583333336</c:v>
                </c:pt>
                <c:pt idx="49276">
                  <c:v>43958.010416666664</c:v>
                </c:pt>
                <c:pt idx="49277">
                  <c:v>43958.03125</c:v>
                </c:pt>
                <c:pt idx="49278">
                  <c:v>43958.052083333336</c:v>
                </c:pt>
                <c:pt idx="49279">
                  <c:v>43958.072916666664</c:v>
                </c:pt>
                <c:pt idx="49280">
                  <c:v>43958.09375</c:v>
                </c:pt>
                <c:pt idx="49281">
                  <c:v>43958.114583333336</c:v>
                </c:pt>
                <c:pt idx="49282">
                  <c:v>43958.135416666664</c:v>
                </c:pt>
                <c:pt idx="49283">
                  <c:v>43958.15625</c:v>
                </c:pt>
                <c:pt idx="49284">
                  <c:v>43958.177083333336</c:v>
                </c:pt>
                <c:pt idx="49285">
                  <c:v>43958.197916666664</c:v>
                </c:pt>
                <c:pt idx="49286">
                  <c:v>43958.21875</c:v>
                </c:pt>
                <c:pt idx="49287">
                  <c:v>43958.239583333336</c:v>
                </c:pt>
                <c:pt idx="49288">
                  <c:v>43958.260416666664</c:v>
                </c:pt>
                <c:pt idx="49289">
                  <c:v>43958.28125</c:v>
                </c:pt>
                <c:pt idx="49290">
                  <c:v>43958.302083333336</c:v>
                </c:pt>
                <c:pt idx="49291">
                  <c:v>43958.322916666664</c:v>
                </c:pt>
                <c:pt idx="49292">
                  <c:v>43958.34375</c:v>
                </c:pt>
                <c:pt idx="49293">
                  <c:v>43958.364583333336</c:v>
                </c:pt>
                <c:pt idx="49294">
                  <c:v>43958.385416666664</c:v>
                </c:pt>
                <c:pt idx="49295">
                  <c:v>43958.40625</c:v>
                </c:pt>
                <c:pt idx="49296">
                  <c:v>43958.427083333336</c:v>
                </c:pt>
                <c:pt idx="49297">
                  <c:v>43958.447916666664</c:v>
                </c:pt>
                <c:pt idx="49298">
                  <c:v>43958.46875</c:v>
                </c:pt>
                <c:pt idx="49299">
                  <c:v>43958.489583333336</c:v>
                </c:pt>
                <c:pt idx="49300">
                  <c:v>43958.510416666664</c:v>
                </c:pt>
                <c:pt idx="49301">
                  <c:v>43958.53125</c:v>
                </c:pt>
                <c:pt idx="49302">
                  <c:v>43958.552083333336</c:v>
                </c:pt>
                <c:pt idx="49303">
                  <c:v>43958.572916666664</c:v>
                </c:pt>
                <c:pt idx="49304">
                  <c:v>43958.59375</c:v>
                </c:pt>
                <c:pt idx="49305">
                  <c:v>43958.614583333336</c:v>
                </c:pt>
                <c:pt idx="49306">
                  <c:v>43958.635416666664</c:v>
                </c:pt>
                <c:pt idx="49307">
                  <c:v>43958.65625</c:v>
                </c:pt>
                <c:pt idx="49308">
                  <c:v>43958.677083333336</c:v>
                </c:pt>
                <c:pt idx="49309">
                  <c:v>43958.697916666664</c:v>
                </c:pt>
                <c:pt idx="49310">
                  <c:v>43958.71875</c:v>
                </c:pt>
                <c:pt idx="49311">
                  <c:v>43958.739583333336</c:v>
                </c:pt>
                <c:pt idx="49312">
                  <c:v>43958.760416666664</c:v>
                </c:pt>
                <c:pt idx="49313">
                  <c:v>43958.78125</c:v>
                </c:pt>
                <c:pt idx="49314">
                  <c:v>43958.802083333336</c:v>
                </c:pt>
                <c:pt idx="49315">
                  <c:v>43958.822916666664</c:v>
                </c:pt>
                <c:pt idx="49316">
                  <c:v>43958.84375</c:v>
                </c:pt>
                <c:pt idx="49317">
                  <c:v>43958.864583333336</c:v>
                </c:pt>
                <c:pt idx="49318">
                  <c:v>43958.885416666664</c:v>
                </c:pt>
                <c:pt idx="49319">
                  <c:v>43958.90625</c:v>
                </c:pt>
                <c:pt idx="49320">
                  <c:v>43958.927083333336</c:v>
                </c:pt>
                <c:pt idx="49321">
                  <c:v>43958.947916666664</c:v>
                </c:pt>
                <c:pt idx="49322">
                  <c:v>43958.96875</c:v>
                </c:pt>
                <c:pt idx="49323">
                  <c:v>43958.989583333336</c:v>
                </c:pt>
                <c:pt idx="49324">
                  <c:v>43959.010416666664</c:v>
                </c:pt>
                <c:pt idx="49325">
                  <c:v>43959.03125</c:v>
                </c:pt>
                <c:pt idx="49326">
                  <c:v>43959.052083333336</c:v>
                </c:pt>
                <c:pt idx="49327">
                  <c:v>43959.072916666664</c:v>
                </c:pt>
                <c:pt idx="49328">
                  <c:v>43959.09375</c:v>
                </c:pt>
                <c:pt idx="49329">
                  <c:v>43959.114583333336</c:v>
                </c:pt>
                <c:pt idx="49330">
                  <c:v>43959.135416666664</c:v>
                </c:pt>
                <c:pt idx="49331">
                  <c:v>43959.15625</c:v>
                </c:pt>
                <c:pt idx="49332">
                  <c:v>43959.177083333336</c:v>
                </c:pt>
                <c:pt idx="49333">
                  <c:v>43959.197916666664</c:v>
                </c:pt>
                <c:pt idx="49334">
                  <c:v>43959.21875</c:v>
                </c:pt>
                <c:pt idx="49335">
                  <c:v>43959.239583333336</c:v>
                </c:pt>
                <c:pt idx="49336">
                  <c:v>43959.260416666664</c:v>
                </c:pt>
                <c:pt idx="49337">
                  <c:v>43959.28125</c:v>
                </c:pt>
                <c:pt idx="49338">
                  <c:v>43959.302083333336</c:v>
                </c:pt>
                <c:pt idx="49339">
                  <c:v>43959.322916666664</c:v>
                </c:pt>
                <c:pt idx="49340">
                  <c:v>43959.34375</c:v>
                </c:pt>
                <c:pt idx="49341">
                  <c:v>43959.364583333336</c:v>
                </c:pt>
                <c:pt idx="49342">
                  <c:v>43959.385416666664</c:v>
                </c:pt>
                <c:pt idx="49343">
                  <c:v>43959.40625</c:v>
                </c:pt>
                <c:pt idx="49344">
                  <c:v>43959.427083333336</c:v>
                </c:pt>
                <c:pt idx="49345">
                  <c:v>43959.447916666664</c:v>
                </c:pt>
                <c:pt idx="49346">
                  <c:v>43959.46875</c:v>
                </c:pt>
                <c:pt idx="49347">
                  <c:v>43959.489583333336</c:v>
                </c:pt>
                <c:pt idx="49348">
                  <c:v>43959.510416666664</c:v>
                </c:pt>
                <c:pt idx="49349">
                  <c:v>43959.53125</c:v>
                </c:pt>
                <c:pt idx="49350">
                  <c:v>43959.552083333336</c:v>
                </c:pt>
                <c:pt idx="49351">
                  <c:v>43959.572916666664</c:v>
                </c:pt>
                <c:pt idx="49352">
                  <c:v>43959.59375</c:v>
                </c:pt>
                <c:pt idx="49353">
                  <c:v>43959.614583333336</c:v>
                </c:pt>
                <c:pt idx="49354">
                  <c:v>43959.635416666664</c:v>
                </c:pt>
                <c:pt idx="49355">
                  <c:v>43959.65625</c:v>
                </c:pt>
                <c:pt idx="49356">
                  <c:v>43959.677083333336</c:v>
                </c:pt>
                <c:pt idx="49357">
                  <c:v>43959.697916666664</c:v>
                </c:pt>
                <c:pt idx="49358">
                  <c:v>43959.71875</c:v>
                </c:pt>
                <c:pt idx="49359">
                  <c:v>43959.739583333336</c:v>
                </c:pt>
                <c:pt idx="49360">
                  <c:v>43959.760416666664</c:v>
                </c:pt>
                <c:pt idx="49361">
                  <c:v>43959.78125</c:v>
                </c:pt>
                <c:pt idx="49362">
                  <c:v>43959.802083333336</c:v>
                </c:pt>
                <c:pt idx="49363">
                  <c:v>43959.822916666664</c:v>
                </c:pt>
                <c:pt idx="49364">
                  <c:v>43959.84375</c:v>
                </c:pt>
                <c:pt idx="49365">
                  <c:v>43959.864583333336</c:v>
                </c:pt>
                <c:pt idx="49366">
                  <c:v>43959.885416666664</c:v>
                </c:pt>
                <c:pt idx="49367">
                  <c:v>43959.90625</c:v>
                </c:pt>
                <c:pt idx="49368">
                  <c:v>43959.927083333336</c:v>
                </c:pt>
                <c:pt idx="49369">
                  <c:v>43959.947916666664</c:v>
                </c:pt>
                <c:pt idx="49370">
                  <c:v>43959.96875</c:v>
                </c:pt>
                <c:pt idx="49371">
                  <c:v>43959.989583333336</c:v>
                </c:pt>
                <c:pt idx="49372">
                  <c:v>43960.010416666664</c:v>
                </c:pt>
                <c:pt idx="49373">
                  <c:v>43960.03125</c:v>
                </c:pt>
                <c:pt idx="49374">
                  <c:v>43960.052083333336</c:v>
                </c:pt>
                <c:pt idx="49375">
                  <c:v>43960.072916666664</c:v>
                </c:pt>
                <c:pt idx="49376">
                  <c:v>43960.09375</c:v>
                </c:pt>
                <c:pt idx="49377">
                  <c:v>43960.114583333336</c:v>
                </c:pt>
                <c:pt idx="49378">
                  <c:v>43960.135416666664</c:v>
                </c:pt>
                <c:pt idx="49379">
                  <c:v>43960.15625</c:v>
                </c:pt>
                <c:pt idx="49380">
                  <c:v>43960.177083333336</c:v>
                </c:pt>
                <c:pt idx="49381">
                  <c:v>43960.197916666664</c:v>
                </c:pt>
                <c:pt idx="49382">
                  <c:v>43960.21875</c:v>
                </c:pt>
                <c:pt idx="49383">
                  <c:v>43960.239583333336</c:v>
                </c:pt>
                <c:pt idx="49384">
                  <c:v>43960.260416666664</c:v>
                </c:pt>
                <c:pt idx="49385">
                  <c:v>43960.28125</c:v>
                </c:pt>
                <c:pt idx="49386">
                  <c:v>43960.302083333336</c:v>
                </c:pt>
                <c:pt idx="49387">
                  <c:v>43960.322916666664</c:v>
                </c:pt>
                <c:pt idx="49388">
                  <c:v>43960.34375</c:v>
                </c:pt>
                <c:pt idx="49389">
                  <c:v>43960.364583333336</c:v>
                </c:pt>
                <c:pt idx="49390">
                  <c:v>43960.385416666664</c:v>
                </c:pt>
                <c:pt idx="49391">
                  <c:v>43960.40625</c:v>
                </c:pt>
                <c:pt idx="49392">
                  <c:v>43960.427083333336</c:v>
                </c:pt>
                <c:pt idx="49393">
                  <c:v>43960.447916666664</c:v>
                </c:pt>
                <c:pt idx="49394">
                  <c:v>43960.46875</c:v>
                </c:pt>
                <c:pt idx="49395">
                  <c:v>43960.489583333336</c:v>
                </c:pt>
                <c:pt idx="49396">
                  <c:v>43960.510416666664</c:v>
                </c:pt>
                <c:pt idx="49397">
                  <c:v>43960.53125</c:v>
                </c:pt>
                <c:pt idx="49398">
                  <c:v>43960.552083333336</c:v>
                </c:pt>
                <c:pt idx="49399">
                  <c:v>43960.572916666664</c:v>
                </c:pt>
                <c:pt idx="49400">
                  <c:v>43960.59375</c:v>
                </c:pt>
                <c:pt idx="49401">
                  <c:v>43960.614583333336</c:v>
                </c:pt>
                <c:pt idx="49402">
                  <c:v>43960.635416666664</c:v>
                </c:pt>
                <c:pt idx="49403">
                  <c:v>43960.65625</c:v>
                </c:pt>
                <c:pt idx="49404">
                  <c:v>43960.677083333336</c:v>
                </c:pt>
                <c:pt idx="49405">
                  <c:v>43960.697916666664</c:v>
                </c:pt>
                <c:pt idx="49406">
                  <c:v>43960.71875</c:v>
                </c:pt>
                <c:pt idx="49407">
                  <c:v>43960.739583333336</c:v>
                </c:pt>
                <c:pt idx="49408">
                  <c:v>43960.760416666664</c:v>
                </c:pt>
                <c:pt idx="49409">
                  <c:v>43960.78125</c:v>
                </c:pt>
                <c:pt idx="49410">
                  <c:v>43960.802083333336</c:v>
                </c:pt>
                <c:pt idx="49411">
                  <c:v>43960.822916666664</c:v>
                </c:pt>
                <c:pt idx="49412">
                  <c:v>43960.84375</c:v>
                </c:pt>
                <c:pt idx="49413">
                  <c:v>43960.864583333336</c:v>
                </c:pt>
                <c:pt idx="49414">
                  <c:v>43960.885416666664</c:v>
                </c:pt>
                <c:pt idx="49415">
                  <c:v>43960.90625</c:v>
                </c:pt>
                <c:pt idx="49416">
                  <c:v>43960.927083333336</c:v>
                </c:pt>
                <c:pt idx="49417">
                  <c:v>43960.947916666664</c:v>
                </c:pt>
                <c:pt idx="49418">
                  <c:v>43960.96875</c:v>
                </c:pt>
                <c:pt idx="49419">
                  <c:v>43960.989583333336</c:v>
                </c:pt>
                <c:pt idx="49420">
                  <c:v>43961.010416666664</c:v>
                </c:pt>
                <c:pt idx="49421">
                  <c:v>43961.03125</c:v>
                </c:pt>
                <c:pt idx="49422">
                  <c:v>43961.052083333336</c:v>
                </c:pt>
                <c:pt idx="49423">
                  <c:v>43961.072916666664</c:v>
                </c:pt>
                <c:pt idx="49424">
                  <c:v>43961.09375</c:v>
                </c:pt>
                <c:pt idx="49425">
                  <c:v>43961.114583333336</c:v>
                </c:pt>
                <c:pt idx="49426">
                  <c:v>43961.135416666664</c:v>
                </c:pt>
                <c:pt idx="49427">
                  <c:v>43961.15625</c:v>
                </c:pt>
                <c:pt idx="49428">
                  <c:v>43961.177083333336</c:v>
                </c:pt>
                <c:pt idx="49429">
                  <c:v>43961.197916666664</c:v>
                </c:pt>
                <c:pt idx="49430">
                  <c:v>43961.21875</c:v>
                </c:pt>
                <c:pt idx="49431">
                  <c:v>43961.239583333336</c:v>
                </c:pt>
                <c:pt idx="49432">
                  <c:v>43961.260416666664</c:v>
                </c:pt>
                <c:pt idx="49433">
                  <c:v>43961.28125</c:v>
                </c:pt>
                <c:pt idx="49434">
                  <c:v>43961.302083333336</c:v>
                </c:pt>
                <c:pt idx="49435">
                  <c:v>43961.322916666664</c:v>
                </c:pt>
                <c:pt idx="49436">
                  <c:v>43961.34375</c:v>
                </c:pt>
                <c:pt idx="49437">
                  <c:v>43961.364583333336</c:v>
                </c:pt>
                <c:pt idx="49438">
                  <c:v>43961.385416666664</c:v>
                </c:pt>
                <c:pt idx="49439">
                  <c:v>43961.40625</c:v>
                </c:pt>
                <c:pt idx="49440">
                  <c:v>43961.427083333336</c:v>
                </c:pt>
                <c:pt idx="49441">
                  <c:v>43961.447916666664</c:v>
                </c:pt>
                <c:pt idx="49442">
                  <c:v>43961.46875</c:v>
                </c:pt>
                <c:pt idx="49443">
                  <c:v>43961.489583333336</c:v>
                </c:pt>
                <c:pt idx="49444">
                  <c:v>43961.510416666664</c:v>
                </c:pt>
                <c:pt idx="49445">
                  <c:v>43961.53125</c:v>
                </c:pt>
                <c:pt idx="49446">
                  <c:v>43961.552083333336</c:v>
                </c:pt>
                <c:pt idx="49447">
                  <c:v>43961.572916666664</c:v>
                </c:pt>
                <c:pt idx="49448">
                  <c:v>43961.59375</c:v>
                </c:pt>
                <c:pt idx="49449">
                  <c:v>43961.614583333336</c:v>
                </c:pt>
                <c:pt idx="49450">
                  <c:v>43961.635416666664</c:v>
                </c:pt>
                <c:pt idx="49451">
                  <c:v>43961.65625</c:v>
                </c:pt>
                <c:pt idx="49452">
                  <c:v>43961.677083333336</c:v>
                </c:pt>
                <c:pt idx="49453">
                  <c:v>43961.697916666664</c:v>
                </c:pt>
                <c:pt idx="49454">
                  <c:v>43961.71875</c:v>
                </c:pt>
                <c:pt idx="49455">
                  <c:v>43961.739583333336</c:v>
                </c:pt>
                <c:pt idx="49456">
                  <c:v>43961.760416666664</c:v>
                </c:pt>
                <c:pt idx="49457">
                  <c:v>43961.78125</c:v>
                </c:pt>
                <c:pt idx="49458">
                  <c:v>43961.802083333336</c:v>
                </c:pt>
                <c:pt idx="49459">
                  <c:v>43961.822916666664</c:v>
                </c:pt>
                <c:pt idx="49460">
                  <c:v>43961.84375</c:v>
                </c:pt>
                <c:pt idx="49461">
                  <c:v>43961.864583333336</c:v>
                </c:pt>
                <c:pt idx="49462">
                  <c:v>43961.885416666664</c:v>
                </c:pt>
                <c:pt idx="49463">
                  <c:v>43961.90625</c:v>
                </c:pt>
                <c:pt idx="49464">
                  <c:v>43961.927083333336</c:v>
                </c:pt>
                <c:pt idx="49465">
                  <c:v>43961.947916666664</c:v>
                </c:pt>
                <c:pt idx="49466">
                  <c:v>43961.96875</c:v>
                </c:pt>
                <c:pt idx="49467">
                  <c:v>43961.989583333336</c:v>
                </c:pt>
                <c:pt idx="49468">
                  <c:v>43962.010416666664</c:v>
                </c:pt>
                <c:pt idx="49469">
                  <c:v>43962.03125</c:v>
                </c:pt>
                <c:pt idx="49470">
                  <c:v>43962.052083333336</c:v>
                </c:pt>
                <c:pt idx="49471">
                  <c:v>43962.072916666664</c:v>
                </c:pt>
                <c:pt idx="49472">
                  <c:v>43962.09375</c:v>
                </c:pt>
                <c:pt idx="49473">
                  <c:v>43962.114583333336</c:v>
                </c:pt>
                <c:pt idx="49474">
                  <c:v>43962.135416666664</c:v>
                </c:pt>
                <c:pt idx="49475">
                  <c:v>43962.15625</c:v>
                </c:pt>
                <c:pt idx="49476">
                  <c:v>43962.177083333336</c:v>
                </c:pt>
                <c:pt idx="49477">
                  <c:v>43962.197916666664</c:v>
                </c:pt>
                <c:pt idx="49478">
                  <c:v>43962.21875</c:v>
                </c:pt>
                <c:pt idx="49479">
                  <c:v>43962.239583333336</c:v>
                </c:pt>
                <c:pt idx="49480">
                  <c:v>43962.260416666664</c:v>
                </c:pt>
                <c:pt idx="49481">
                  <c:v>43962.28125</c:v>
                </c:pt>
                <c:pt idx="49482">
                  <c:v>43962.302083333336</c:v>
                </c:pt>
                <c:pt idx="49483">
                  <c:v>43962.322916666664</c:v>
                </c:pt>
                <c:pt idx="49484">
                  <c:v>43962.34375</c:v>
                </c:pt>
                <c:pt idx="49485">
                  <c:v>43962.364583333336</c:v>
                </c:pt>
                <c:pt idx="49486">
                  <c:v>43962.385416666664</c:v>
                </c:pt>
                <c:pt idx="49487">
                  <c:v>43962.40625</c:v>
                </c:pt>
                <c:pt idx="49488">
                  <c:v>43962.427083333336</c:v>
                </c:pt>
                <c:pt idx="49489">
                  <c:v>43962.447916666664</c:v>
                </c:pt>
                <c:pt idx="49490">
                  <c:v>43962.46875</c:v>
                </c:pt>
                <c:pt idx="49491">
                  <c:v>43962.489583333336</c:v>
                </c:pt>
                <c:pt idx="49492">
                  <c:v>43962.510416666664</c:v>
                </c:pt>
                <c:pt idx="49493">
                  <c:v>43962.53125</c:v>
                </c:pt>
                <c:pt idx="49494">
                  <c:v>43962.552083333336</c:v>
                </c:pt>
                <c:pt idx="49495">
                  <c:v>43962.572916666664</c:v>
                </c:pt>
                <c:pt idx="49496">
                  <c:v>43962.59375</c:v>
                </c:pt>
                <c:pt idx="49497">
                  <c:v>43962.614583333336</c:v>
                </c:pt>
                <c:pt idx="49498">
                  <c:v>43962.635416666664</c:v>
                </c:pt>
                <c:pt idx="49499">
                  <c:v>43962.65625</c:v>
                </c:pt>
                <c:pt idx="49500">
                  <c:v>43962.677083333336</c:v>
                </c:pt>
                <c:pt idx="49501">
                  <c:v>43962.697916666664</c:v>
                </c:pt>
                <c:pt idx="49502">
                  <c:v>43962.71875</c:v>
                </c:pt>
                <c:pt idx="49503">
                  <c:v>43962.739583333336</c:v>
                </c:pt>
                <c:pt idx="49504">
                  <c:v>43962.760416666664</c:v>
                </c:pt>
                <c:pt idx="49505">
                  <c:v>43962.78125</c:v>
                </c:pt>
                <c:pt idx="49506">
                  <c:v>43962.802083333336</c:v>
                </c:pt>
                <c:pt idx="49507">
                  <c:v>43962.822916666664</c:v>
                </c:pt>
                <c:pt idx="49508">
                  <c:v>43962.84375</c:v>
                </c:pt>
                <c:pt idx="49509">
                  <c:v>43962.864583333336</c:v>
                </c:pt>
                <c:pt idx="49510">
                  <c:v>43962.885416666664</c:v>
                </c:pt>
                <c:pt idx="49511">
                  <c:v>43962.90625</c:v>
                </c:pt>
                <c:pt idx="49512">
                  <c:v>43962.927083333336</c:v>
                </c:pt>
                <c:pt idx="49513">
                  <c:v>43962.947916666664</c:v>
                </c:pt>
                <c:pt idx="49514">
                  <c:v>43962.96875</c:v>
                </c:pt>
                <c:pt idx="49515">
                  <c:v>43962.989583333336</c:v>
                </c:pt>
                <c:pt idx="49516">
                  <c:v>43963.010416666664</c:v>
                </c:pt>
                <c:pt idx="49517">
                  <c:v>43963.03125</c:v>
                </c:pt>
                <c:pt idx="49518">
                  <c:v>43963.052083333336</c:v>
                </c:pt>
                <c:pt idx="49519">
                  <c:v>43963.072916666664</c:v>
                </c:pt>
                <c:pt idx="49520">
                  <c:v>43963.09375</c:v>
                </c:pt>
                <c:pt idx="49521">
                  <c:v>43963.114583333336</c:v>
                </c:pt>
                <c:pt idx="49522">
                  <c:v>43963.135416666664</c:v>
                </c:pt>
                <c:pt idx="49523">
                  <c:v>43963.15625</c:v>
                </c:pt>
                <c:pt idx="49524">
                  <c:v>43963.177083333336</c:v>
                </c:pt>
                <c:pt idx="49525">
                  <c:v>43963.197916666664</c:v>
                </c:pt>
                <c:pt idx="49526">
                  <c:v>43963.21875</c:v>
                </c:pt>
                <c:pt idx="49527">
                  <c:v>43963.239583333336</c:v>
                </c:pt>
                <c:pt idx="49528">
                  <c:v>43963.260416666664</c:v>
                </c:pt>
                <c:pt idx="49529">
                  <c:v>43963.28125</c:v>
                </c:pt>
                <c:pt idx="49530">
                  <c:v>43963.302083333336</c:v>
                </c:pt>
                <c:pt idx="49531">
                  <c:v>43963.322916666664</c:v>
                </c:pt>
                <c:pt idx="49532">
                  <c:v>43963.34375</c:v>
                </c:pt>
                <c:pt idx="49533">
                  <c:v>43963.364583333336</c:v>
                </c:pt>
                <c:pt idx="49534">
                  <c:v>43963.385416666664</c:v>
                </c:pt>
                <c:pt idx="49535">
                  <c:v>43963.40625</c:v>
                </c:pt>
                <c:pt idx="49536">
                  <c:v>43963.427083333336</c:v>
                </c:pt>
                <c:pt idx="49537">
                  <c:v>43963.447916666664</c:v>
                </c:pt>
                <c:pt idx="49538">
                  <c:v>43963.46875</c:v>
                </c:pt>
                <c:pt idx="49539">
                  <c:v>43963.489583333336</c:v>
                </c:pt>
                <c:pt idx="49540">
                  <c:v>43963.510416666664</c:v>
                </c:pt>
                <c:pt idx="49541">
                  <c:v>43963.53125</c:v>
                </c:pt>
                <c:pt idx="49542">
                  <c:v>43963.552083333336</c:v>
                </c:pt>
                <c:pt idx="49543">
                  <c:v>43963.572916666664</c:v>
                </c:pt>
                <c:pt idx="49544">
                  <c:v>43963.59375</c:v>
                </c:pt>
                <c:pt idx="49545">
                  <c:v>43963.614583333336</c:v>
                </c:pt>
                <c:pt idx="49546">
                  <c:v>43963.635416666664</c:v>
                </c:pt>
                <c:pt idx="49547">
                  <c:v>43963.65625</c:v>
                </c:pt>
                <c:pt idx="49548">
                  <c:v>43963.677083333336</c:v>
                </c:pt>
                <c:pt idx="49549">
                  <c:v>43963.697916666664</c:v>
                </c:pt>
                <c:pt idx="49550">
                  <c:v>43963.71875</c:v>
                </c:pt>
                <c:pt idx="49551">
                  <c:v>43963.739583333336</c:v>
                </c:pt>
                <c:pt idx="49552">
                  <c:v>43963.760416666664</c:v>
                </c:pt>
                <c:pt idx="49553">
                  <c:v>43963.78125</c:v>
                </c:pt>
                <c:pt idx="49554">
                  <c:v>43963.802083333336</c:v>
                </c:pt>
                <c:pt idx="49555">
                  <c:v>43963.822916666664</c:v>
                </c:pt>
                <c:pt idx="49556">
                  <c:v>43963.84375</c:v>
                </c:pt>
                <c:pt idx="49557">
                  <c:v>43963.864583333336</c:v>
                </c:pt>
                <c:pt idx="49558">
                  <c:v>43963.885416666664</c:v>
                </c:pt>
                <c:pt idx="49559">
                  <c:v>43963.90625</c:v>
                </c:pt>
                <c:pt idx="49560">
                  <c:v>43963.927083333336</c:v>
                </c:pt>
                <c:pt idx="49561">
                  <c:v>43963.947916666664</c:v>
                </c:pt>
                <c:pt idx="49562">
                  <c:v>43963.96875</c:v>
                </c:pt>
                <c:pt idx="49563">
                  <c:v>43963.989583333336</c:v>
                </c:pt>
                <c:pt idx="49564">
                  <c:v>43964.010416666664</c:v>
                </c:pt>
                <c:pt idx="49565">
                  <c:v>43964.03125</c:v>
                </c:pt>
                <c:pt idx="49566">
                  <c:v>43964.052083333336</c:v>
                </c:pt>
                <c:pt idx="49567">
                  <c:v>43964.072916666664</c:v>
                </c:pt>
                <c:pt idx="49568">
                  <c:v>43964.09375</c:v>
                </c:pt>
                <c:pt idx="49569">
                  <c:v>43964.114583333336</c:v>
                </c:pt>
                <c:pt idx="49570">
                  <c:v>43964.135416666664</c:v>
                </c:pt>
                <c:pt idx="49571">
                  <c:v>43964.15625</c:v>
                </c:pt>
                <c:pt idx="49572">
                  <c:v>43964.177083333336</c:v>
                </c:pt>
                <c:pt idx="49573">
                  <c:v>43964.197916666664</c:v>
                </c:pt>
                <c:pt idx="49574">
                  <c:v>43964.21875</c:v>
                </c:pt>
                <c:pt idx="49575">
                  <c:v>43964.239583333336</c:v>
                </c:pt>
                <c:pt idx="49576">
                  <c:v>43964.260416666664</c:v>
                </c:pt>
                <c:pt idx="49577">
                  <c:v>43964.28125</c:v>
                </c:pt>
                <c:pt idx="49578">
                  <c:v>43964.302083333336</c:v>
                </c:pt>
                <c:pt idx="49579">
                  <c:v>43964.322916666664</c:v>
                </c:pt>
                <c:pt idx="49580">
                  <c:v>43964.34375</c:v>
                </c:pt>
                <c:pt idx="49581">
                  <c:v>43964.364583333336</c:v>
                </c:pt>
                <c:pt idx="49582">
                  <c:v>43964.385416666664</c:v>
                </c:pt>
                <c:pt idx="49583">
                  <c:v>43964.40625</c:v>
                </c:pt>
                <c:pt idx="49584">
                  <c:v>43964.427083333336</c:v>
                </c:pt>
                <c:pt idx="49585">
                  <c:v>43964.447916666664</c:v>
                </c:pt>
                <c:pt idx="49586">
                  <c:v>43964.46875</c:v>
                </c:pt>
                <c:pt idx="49587">
                  <c:v>43964.489583333336</c:v>
                </c:pt>
                <c:pt idx="49588">
                  <c:v>43964.510416666664</c:v>
                </c:pt>
                <c:pt idx="49589">
                  <c:v>43964.53125</c:v>
                </c:pt>
                <c:pt idx="49590">
                  <c:v>43964.552083333336</c:v>
                </c:pt>
                <c:pt idx="49591">
                  <c:v>43964.572916666664</c:v>
                </c:pt>
                <c:pt idx="49592">
                  <c:v>43964.59375</c:v>
                </c:pt>
                <c:pt idx="49593">
                  <c:v>43964.614583333336</c:v>
                </c:pt>
                <c:pt idx="49594">
                  <c:v>43964.635416666664</c:v>
                </c:pt>
                <c:pt idx="49595">
                  <c:v>43964.65625</c:v>
                </c:pt>
                <c:pt idx="49596">
                  <c:v>43964.677083333336</c:v>
                </c:pt>
                <c:pt idx="49597">
                  <c:v>43964.697916666664</c:v>
                </c:pt>
                <c:pt idx="49598">
                  <c:v>43964.71875</c:v>
                </c:pt>
                <c:pt idx="49599">
                  <c:v>43964.739583333336</c:v>
                </c:pt>
                <c:pt idx="49600">
                  <c:v>43964.760416666664</c:v>
                </c:pt>
                <c:pt idx="49601">
                  <c:v>43964.78125</c:v>
                </c:pt>
                <c:pt idx="49602">
                  <c:v>43964.802083333336</c:v>
                </c:pt>
                <c:pt idx="49603">
                  <c:v>43964.822916666664</c:v>
                </c:pt>
                <c:pt idx="49604">
                  <c:v>43964.84375</c:v>
                </c:pt>
                <c:pt idx="49605">
                  <c:v>43964.864583333336</c:v>
                </c:pt>
                <c:pt idx="49606">
                  <c:v>43964.885416666664</c:v>
                </c:pt>
                <c:pt idx="49607">
                  <c:v>43964.90625</c:v>
                </c:pt>
                <c:pt idx="49608">
                  <c:v>43964.927083333336</c:v>
                </c:pt>
                <c:pt idx="49609">
                  <c:v>43964.947916666664</c:v>
                </c:pt>
                <c:pt idx="49610">
                  <c:v>43964.96875</c:v>
                </c:pt>
                <c:pt idx="49611">
                  <c:v>43964.989583333336</c:v>
                </c:pt>
                <c:pt idx="49612">
                  <c:v>43965.010416666664</c:v>
                </c:pt>
                <c:pt idx="49613">
                  <c:v>43965.03125</c:v>
                </c:pt>
                <c:pt idx="49614">
                  <c:v>43965.052083333336</c:v>
                </c:pt>
                <c:pt idx="49615">
                  <c:v>43965.072916666664</c:v>
                </c:pt>
                <c:pt idx="49616">
                  <c:v>43965.09375</c:v>
                </c:pt>
                <c:pt idx="49617">
                  <c:v>43965.114583333336</c:v>
                </c:pt>
                <c:pt idx="49618">
                  <c:v>43965.135416666664</c:v>
                </c:pt>
                <c:pt idx="49619">
                  <c:v>43965.15625</c:v>
                </c:pt>
                <c:pt idx="49620">
                  <c:v>43965.177083333336</c:v>
                </c:pt>
                <c:pt idx="49621">
                  <c:v>43965.197916666664</c:v>
                </c:pt>
                <c:pt idx="49622">
                  <c:v>43965.21875</c:v>
                </c:pt>
                <c:pt idx="49623">
                  <c:v>43965.239583333336</c:v>
                </c:pt>
                <c:pt idx="49624">
                  <c:v>43965.260416666664</c:v>
                </c:pt>
                <c:pt idx="49625">
                  <c:v>43965.28125</c:v>
                </c:pt>
                <c:pt idx="49626">
                  <c:v>43965.302083333336</c:v>
                </c:pt>
                <c:pt idx="49627">
                  <c:v>43965.322916666664</c:v>
                </c:pt>
                <c:pt idx="49628">
                  <c:v>43965.34375</c:v>
                </c:pt>
                <c:pt idx="49629">
                  <c:v>43965.364583333336</c:v>
                </c:pt>
                <c:pt idx="49630">
                  <c:v>43965.385416666664</c:v>
                </c:pt>
                <c:pt idx="49631">
                  <c:v>43965.40625</c:v>
                </c:pt>
                <c:pt idx="49632">
                  <c:v>43965.427083333336</c:v>
                </c:pt>
                <c:pt idx="49633">
                  <c:v>43965.447916666664</c:v>
                </c:pt>
                <c:pt idx="49634">
                  <c:v>43965.46875</c:v>
                </c:pt>
                <c:pt idx="49635">
                  <c:v>43965.489583333336</c:v>
                </c:pt>
                <c:pt idx="49636">
                  <c:v>43965.510416666664</c:v>
                </c:pt>
                <c:pt idx="49637">
                  <c:v>43965.53125</c:v>
                </c:pt>
                <c:pt idx="49638">
                  <c:v>43965.552083333336</c:v>
                </c:pt>
                <c:pt idx="49639">
                  <c:v>43965.572916666664</c:v>
                </c:pt>
                <c:pt idx="49640">
                  <c:v>43965.59375</c:v>
                </c:pt>
                <c:pt idx="49641">
                  <c:v>43965.614583333336</c:v>
                </c:pt>
                <c:pt idx="49642">
                  <c:v>43965.635416666664</c:v>
                </c:pt>
                <c:pt idx="49643">
                  <c:v>43965.65625</c:v>
                </c:pt>
                <c:pt idx="49644">
                  <c:v>43965.677083333336</c:v>
                </c:pt>
                <c:pt idx="49645">
                  <c:v>43965.697916666664</c:v>
                </c:pt>
                <c:pt idx="49646">
                  <c:v>43965.71875</c:v>
                </c:pt>
                <c:pt idx="49647">
                  <c:v>43965.739583333336</c:v>
                </c:pt>
                <c:pt idx="49648">
                  <c:v>43965.760416666664</c:v>
                </c:pt>
                <c:pt idx="49649">
                  <c:v>43965.78125</c:v>
                </c:pt>
                <c:pt idx="49650">
                  <c:v>43965.802083333336</c:v>
                </c:pt>
                <c:pt idx="49651">
                  <c:v>43965.822916666664</c:v>
                </c:pt>
                <c:pt idx="49652">
                  <c:v>43965.84375</c:v>
                </c:pt>
                <c:pt idx="49653">
                  <c:v>43965.864583333336</c:v>
                </c:pt>
                <c:pt idx="49654">
                  <c:v>43965.885416666664</c:v>
                </c:pt>
                <c:pt idx="49655">
                  <c:v>43965.90625</c:v>
                </c:pt>
                <c:pt idx="49656">
                  <c:v>43965.927083333336</c:v>
                </c:pt>
                <c:pt idx="49657">
                  <c:v>43965.947916666664</c:v>
                </c:pt>
                <c:pt idx="49658">
                  <c:v>43965.96875</c:v>
                </c:pt>
                <c:pt idx="49659">
                  <c:v>43965.989583333336</c:v>
                </c:pt>
                <c:pt idx="49660">
                  <c:v>43966.010416666664</c:v>
                </c:pt>
                <c:pt idx="49661">
                  <c:v>43966.03125</c:v>
                </c:pt>
                <c:pt idx="49662">
                  <c:v>43966.052083333336</c:v>
                </c:pt>
                <c:pt idx="49663">
                  <c:v>43966.072916666664</c:v>
                </c:pt>
                <c:pt idx="49664">
                  <c:v>43966.09375</c:v>
                </c:pt>
                <c:pt idx="49665">
                  <c:v>43966.114583333336</c:v>
                </c:pt>
                <c:pt idx="49666">
                  <c:v>43966.135416666664</c:v>
                </c:pt>
                <c:pt idx="49667">
                  <c:v>43966.15625</c:v>
                </c:pt>
                <c:pt idx="49668">
                  <c:v>43966.177083333336</c:v>
                </c:pt>
                <c:pt idx="49669">
                  <c:v>43966.197916666664</c:v>
                </c:pt>
                <c:pt idx="49670">
                  <c:v>43966.21875</c:v>
                </c:pt>
                <c:pt idx="49671">
                  <c:v>43966.239583333336</c:v>
                </c:pt>
                <c:pt idx="49672">
                  <c:v>43966.260416666664</c:v>
                </c:pt>
                <c:pt idx="49673">
                  <c:v>43966.28125</c:v>
                </c:pt>
                <c:pt idx="49674">
                  <c:v>43966.302083333336</c:v>
                </c:pt>
                <c:pt idx="49675">
                  <c:v>43966.322916666664</c:v>
                </c:pt>
                <c:pt idx="49676">
                  <c:v>43966.34375</c:v>
                </c:pt>
                <c:pt idx="49677">
                  <c:v>43966.364583333336</c:v>
                </c:pt>
                <c:pt idx="49678">
                  <c:v>43966.385416666664</c:v>
                </c:pt>
                <c:pt idx="49679">
                  <c:v>43966.40625</c:v>
                </c:pt>
                <c:pt idx="49680">
                  <c:v>43966.427083333336</c:v>
                </c:pt>
                <c:pt idx="49681">
                  <c:v>43966.447916666664</c:v>
                </c:pt>
                <c:pt idx="49682">
                  <c:v>43966.46875</c:v>
                </c:pt>
                <c:pt idx="49683">
                  <c:v>43966.489583333336</c:v>
                </c:pt>
                <c:pt idx="49684">
                  <c:v>43966.510416666664</c:v>
                </c:pt>
                <c:pt idx="49685">
                  <c:v>43966.53125</c:v>
                </c:pt>
                <c:pt idx="49686">
                  <c:v>43966.552083333336</c:v>
                </c:pt>
                <c:pt idx="49687">
                  <c:v>43966.572916666664</c:v>
                </c:pt>
                <c:pt idx="49688">
                  <c:v>43966.59375</c:v>
                </c:pt>
                <c:pt idx="49689">
                  <c:v>43966.614583333336</c:v>
                </c:pt>
                <c:pt idx="49690">
                  <c:v>43966.635416666664</c:v>
                </c:pt>
                <c:pt idx="49691">
                  <c:v>43966.65625</c:v>
                </c:pt>
                <c:pt idx="49692">
                  <c:v>43966.677083333336</c:v>
                </c:pt>
                <c:pt idx="49693">
                  <c:v>43966.697916666664</c:v>
                </c:pt>
                <c:pt idx="49694">
                  <c:v>43966.71875</c:v>
                </c:pt>
                <c:pt idx="49695">
                  <c:v>43966.739583333336</c:v>
                </c:pt>
                <c:pt idx="49696">
                  <c:v>43966.760416666664</c:v>
                </c:pt>
                <c:pt idx="49697">
                  <c:v>43966.78125</c:v>
                </c:pt>
                <c:pt idx="49698">
                  <c:v>43966.802083333336</c:v>
                </c:pt>
                <c:pt idx="49699">
                  <c:v>43966.822916666664</c:v>
                </c:pt>
                <c:pt idx="49700">
                  <c:v>43966.84375</c:v>
                </c:pt>
                <c:pt idx="49701">
                  <c:v>43966.864583333336</c:v>
                </c:pt>
                <c:pt idx="49702">
                  <c:v>43966.885416666664</c:v>
                </c:pt>
                <c:pt idx="49703">
                  <c:v>43966.90625</c:v>
                </c:pt>
                <c:pt idx="49704">
                  <c:v>43966.927083333336</c:v>
                </c:pt>
                <c:pt idx="49705">
                  <c:v>43966.947916666664</c:v>
                </c:pt>
                <c:pt idx="49706">
                  <c:v>43966.96875</c:v>
                </c:pt>
                <c:pt idx="49707">
                  <c:v>43966.989583333336</c:v>
                </c:pt>
                <c:pt idx="49708">
                  <c:v>43967.010416666664</c:v>
                </c:pt>
                <c:pt idx="49709">
                  <c:v>43967.03125</c:v>
                </c:pt>
                <c:pt idx="49710">
                  <c:v>43967.052083333336</c:v>
                </c:pt>
                <c:pt idx="49711">
                  <c:v>43967.072916666664</c:v>
                </c:pt>
                <c:pt idx="49712">
                  <c:v>43967.09375</c:v>
                </c:pt>
                <c:pt idx="49713">
                  <c:v>43967.114583333336</c:v>
                </c:pt>
                <c:pt idx="49714">
                  <c:v>43967.135416666664</c:v>
                </c:pt>
                <c:pt idx="49715">
                  <c:v>43967.15625</c:v>
                </c:pt>
                <c:pt idx="49716">
                  <c:v>43967.177083333336</c:v>
                </c:pt>
                <c:pt idx="49717">
                  <c:v>43967.197916666664</c:v>
                </c:pt>
                <c:pt idx="49718">
                  <c:v>43967.21875</c:v>
                </c:pt>
                <c:pt idx="49719">
                  <c:v>43967.239583333336</c:v>
                </c:pt>
                <c:pt idx="49720">
                  <c:v>43967.260416666664</c:v>
                </c:pt>
                <c:pt idx="49721">
                  <c:v>43967.28125</c:v>
                </c:pt>
                <c:pt idx="49722">
                  <c:v>43967.302083333336</c:v>
                </c:pt>
                <c:pt idx="49723">
                  <c:v>43967.322916666664</c:v>
                </c:pt>
                <c:pt idx="49724">
                  <c:v>43967.34375</c:v>
                </c:pt>
                <c:pt idx="49725">
                  <c:v>43967.364583333336</c:v>
                </c:pt>
                <c:pt idx="49726">
                  <c:v>43967.385416666664</c:v>
                </c:pt>
                <c:pt idx="49727">
                  <c:v>43967.40625</c:v>
                </c:pt>
                <c:pt idx="49728">
                  <c:v>43967.427083333336</c:v>
                </c:pt>
                <c:pt idx="49729">
                  <c:v>43967.447916666664</c:v>
                </c:pt>
                <c:pt idx="49730">
                  <c:v>43967.46875</c:v>
                </c:pt>
                <c:pt idx="49731">
                  <c:v>43967.489583333336</c:v>
                </c:pt>
                <c:pt idx="49732">
                  <c:v>43967.510416666664</c:v>
                </c:pt>
                <c:pt idx="49733">
                  <c:v>43967.53125</c:v>
                </c:pt>
                <c:pt idx="49734">
                  <c:v>43967.552083333336</c:v>
                </c:pt>
                <c:pt idx="49735">
                  <c:v>43967.572916666664</c:v>
                </c:pt>
                <c:pt idx="49736">
                  <c:v>43967.59375</c:v>
                </c:pt>
                <c:pt idx="49737">
                  <c:v>43967.614583333336</c:v>
                </c:pt>
                <c:pt idx="49738">
                  <c:v>43967.635416666664</c:v>
                </c:pt>
                <c:pt idx="49739">
                  <c:v>43967.65625</c:v>
                </c:pt>
                <c:pt idx="49740">
                  <c:v>43967.677083333336</c:v>
                </c:pt>
                <c:pt idx="49741">
                  <c:v>43967.697916666664</c:v>
                </c:pt>
                <c:pt idx="49742">
                  <c:v>43967.71875</c:v>
                </c:pt>
                <c:pt idx="49743">
                  <c:v>43967.739583333336</c:v>
                </c:pt>
                <c:pt idx="49744">
                  <c:v>43967.760416666664</c:v>
                </c:pt>
                <c:pt idx="49745">
                  <c:v>43967.78125</c:v>
                </c:pt>
                <c:pt idx="49746">
                  <c:v>43967.802083333336</c:v>
                </c:pt>
                <c:pt idx="49747">
                  <c:v>43967.822916666664</c:v>
                </c:pt>
                <c:pt idx="49748">
                  <c:v>43967.84375</c:v>
                </c:pt>
                <c:pt idx="49749">
                  <c:v>43967.864583333336</c:v>
                </c:pt>
                <c:pt idx="49750">
                  <c:v>43967.885416666664</c:v>
                </c:pt>
                <c:pt idx="49751">
                  <c:v>43967.90625</c:v>
                </c:pt>
                <c:pt idx="49752">
                  <c:v>43967.927083333336</c:v>
                </c:pt>
                <c:pt idx="49753">
                  <c:v>43967.947916666664</c:v>
                </c:pt>
                <c:pt idx="49754">
                  <c:v>43967.96875</c:v>
                </c:pt>
                <c:pt idx="49755">
                  <c:v>43967.989583333336</c:v>
                </c:pt>
                <c:pt idx="49756">
                  <c:v>43968.010416666664</c:v>
                </c:pt>
                <c:pt idx="49757">
                  <c:v>43968.03125</c:v>
                </c:pt>
                <c:pt idx="49758">
                  <c:v>43968.052083333336</c:v>
                </c:pt>
                <c:pt idx="49759">
                  <c:v>43968.072916666664</c:v>
                </c:pt>
                <c:pt idx="49760">
                  <c:v>43968.09375</c:v>
                </c:pt>
                <c:pt idx="49761">
                  <c:v>43968.114583333336</c:v>
                </c:pt>
                <c:pt idx="49762">
                  <c:v>43968.135416666664</c:v>
                </c:pt>
                <c:pt idx="49763">
                  <c:v>43968.15625</c:v>
                </c:pt>
                <c:pt idx="49764">
                  <c:v>43968.177083333336</c:v>
                </c:pt>
                <c:pt idx="49765">
                  <c:v>43968.197916666664</c:v>
                </c:pt>
                <c:pt idx="49766">
                  <c:v>43968.21875</c:v>
                </c:pt>
                <c:pt idx="49767">
                  <c:v>43968.239583333336</c:v>
                </c:pt>
                <c:pt idx="49768">
                  <c:v>43968.260416666664</c:v>
                </c:pt>
                <c:pt idx="49769">
                  <c:v>43968.28125</c:v>
                </c:pt>
                <c:pt idx="49770">
                  <c:v>43968.302083333336</c:v>
                </c:pt>
                <c:pt idx="49771">
                  <c:v>43968.322916666664</c:v>
                </c:pt>
                <c:pt idx="49772">
                  <c:v>43968.34375</c:v>
                </c:pt>
                <c:pt idx="49773">
                  <c:v>43968.364583333336</c:v>
                </c:pt>
                <c:pt idx="49774">
                  <c:v>43968.385416666664</c:v>
                </c:pt>
                <c:pt idx="49775">
                  <c:v>43968.40625</c:v>
                </c:pt>
                <c:pt idx="49776">
                  <c:v>43968.427083333336</c:v>
                </c:pt>
                <c:pt idx="49777">
                  <c:v>43968.447916666664</c:v>
                </c:pt>
                <c:pt idx="49778">
                  <c:v>43968.46875</c:v>
                </c:pt>
                <c:pt idx="49779">
                  <c:v>43968.489583333336</c:v>
                </c:pt>
                <c:pt idx="49780">
                  <c:v>43968.510416666664</c:v>
                </c:pt>
                <c:pt idx="49781">
                  <c:v>43968.53125</c:v>
                </c:pt>
                <c:pt idx="49782">
                  <c:v>43968.552083333336</c:v>
                </c:pt>
                <c:pt idx="49783">
                  <c:v>43968.572916666664</c:v>
                </c:pt>
                <c:pt idx="49784">
                  <c:v>43968.59375</c:v>
                </c:pt>
                <c:pt idx="49785">
                  <c:v>43968.614583333336</c:v>
                </c:pt>
                <c:pt idx="49786">
                  <c:v>43968.635416666664</c:v>
                </c:pt>
                <c:pt idx="49787">
                  <c:v>43968.65625</c:v>
                </c:pt>
                <c:pt idx="49788">
                  <c:v>43968.677083333336</c:v>
                </c:pt>
                <c:pt idx="49789">
                  <c:v>43968.697916666664</c:v>
                </c:pt>
                <c:pt idx="49790">
                  <c:v>43968.71875</c:v>
                </c:pt>
                <c:pt idx="49791">
                  <c:v>43968.739583333336</c:v>
                </c:pt>
                <c:pt idx="49792">
                  <c:v>43968.760416666664</c:v>
                </c:pt>
                <c:pt idx="49793">
                  <c:v>43968.78125</c:v>
                </c:pt>
                <c:pt idx="49794">
                  <c:v>43968.802083333336</c:v>
                </c:pt>
                <c:pt idx="49795">
                  <c:v>43968.822916666664</c:v>
                </c:pt>
                <c:pt idx="49796">
                  <c:v>43968.84375</c:v>
                </c:pt>
                <c:pt idx="49797">
                  <c:v>43968.864583333336</c:v>
                </c:pt>
                <c:pt idx="49798">
                  <c:v>43968.885416666664</c:v>
                </c:pt>
                <c:pt idx="49799">
                  <c:v>43968.90625</c:v>
                </c:pt>
                <c:pt idx="49800">
                  <c:v>43968.927083333336</c:v>
                </c:pt>
                <c:pt idx="49801">
                  <c:v>43968.947916666664</c:v>
                </c:pt>
                <c:pt idx="49802">
                  <c:v>43968.96875</c:v>
                </c:pt>
                <c:pt idx="49803">
                  <c:v>43968.989583333336</c:v>
                </c:pt>
                <c:pt idx="49804">
                  <c:v>43969.010416666664</c:v>
                </c:pt>
                <c:pt idx="49805">
                  <c:v>43969.03125</c:v>
                </c:pt>
                <c:pt idx="49806">
                  <c:v>43969.052083333336</c:v>
                </c:pt>
                <c:pt idx="49807">
                  <c:v>43969.072916666664</c:v>
                </c:pt>
                <c:pt idx="49808">
                  <c:v>43969.09375</c:v>
                </c:pt>
                <c:pt idx="49809">
                  <c:v>43969.114583333336</c:v>
                </c:pt>
                <c:pt idx="49810">
                  <c:v>43969.135416666664</c:v>
                </c:pt>
                <c:pt idx="49811">
                  <c:v>43969.15625</c:v>
                </c:pt>
                <c:pt idx="49812">
                  <c:v>43969.177083333336</c:v>
                </c:pt>
                <c:pt idx="49813">
                  <c:v>43969.197916666664</c:v>
                </c:pt>
                <c:pt idx="49814">
                  <c:v>43969.21875</c:v>
                </c:pt>
                <c:pt idx="49815">
                  <c:v>43969.239583333336</c:v>
                </c:pt>
                <c:pt idx="49816">
                  <c:v>43969.260416666664</c:v>
                </c:pt>
                <c:pt idx="49817">
                  <c:v>43969.28125</c:v>
                </c:pt>
                <c:pt idx="49818">
                  <c:v>43969.302083333336</c:v>
                </c:pt>
                <c:pt idx="49819">
                  <c:v>43969.322916666664</c:v>
                </c:pt>
                <c:pt idx="49820">
                  <c:v>43969.34375</c:v>
                </c:pt>
                <c:pt idx="49821">
                  <c:v>43969.364583333336</c:v>
                </c:pt>
                <c:pt idx="49822">
                  <c:v>43969.385416666664</c:v>
                </c:pt>
                <c:pt idx="49823">
                  <c:v>43969.40625</c:v>
                </c:pt>
                <c:pt idx="49824">
                  <c:v>43969.427083333336</c:v>
                </c:pt>
                <c:pt idx="49825">
                  <c:v>43969.447916666664</c:v>
                </c:pt>
                <c:pt idx="49826">
                  <c:v>43969.46875</c:v>
                </c:pt>
                <c:pt idx="49827">
                  <c:v>43969.489583333336</c:v>
                </c:pt>
                <c:pt idx="49828">
                  <c:v>43969.510416666664</c:v>
                </c:pt>
                <c:pt idx="49829">
                  <c:v>43969.53125</c:v>
                </c:pt>
                <c:pt idx="49830">
                  <c:v>43969.552083333336</c:v>
                </c:pt>
                <c:pt idx="49831">
                  <c:v>43969.572916666664</c:v>
                </c:pt>
                <c:pt idx="49832">
                  <c:v>43969.59375</c:v>
                </c:pt>
                <c:pt idx="49833">
                  <c:v>43969.614583333336</c:v>
                </c:pt>
                <c:pt idx="49834">
                  <c:v>43969.635416666664</c:v>
                </c:pt>
                <c:pt idx="49835">
                  <c:v>43969.65625</c:v>
                </c:pt>
                <c:pt idx="49836">
                  <c:v>43969.677083333336</c:v>
                </c:pt>
                <c:pt idx="49837">
                  <c:v>43969.697916666664</c:v>
                </c:pt>
                <c:pt idx="49838">
                  <c:v>43969.71875</c:v>
                </c:pt>
                <c:pt idx="49839">
                  <c:v>43969.739583333336</c:v>
                </c:pt>
                <c:pt idx="49840">
                  <c:v>43969.760416666664</c:v>
                </c:pt>
                <c:pt idx="49841">
                  <c:v>43969.78125</c:v>
                </c:pt>
                <c:pt idx="49842">
                  <c:v>43969.802083333336</c:v>
                </c:pt>
                <c:pt idx="49843">
                  <c:v>43969.822916666664</c:v>
                </c:pt>
                <c:pt idx="49844">
                  <c:v>43969.84375</c:v>
                </c:pt>
                <c:pt idx="49845">
                  <c:v>43969.864583333336</c:v>
                </c:pt>
                <c:pt idx="49846">
                  <c:v>43969.885416666664</c:v>
                </c:pt>
                <c:pt idx="49847">
                  <c:v>43969.90625</c:v>
                </c:pt>
                <c:pt idx="49848">
                  <c:v>43969.927083333336</c:v>
                </c:pt>
                <c:pt idx="49849">
                  <c:v>43969.947916666664</c:v>
                </c:pt>
                <c:pt idx="49850">
                  <c:v>43969.96875</c:v>
                </c:pt>
                <c:pt idx="49851">
                  <c:v>43969.989583333336</c:v>
                </c:pt>
                <c:pt idx="49852">
                  <c:v>43970.010416666664</c:v>
                </c:pt>
                <c:pt idx="49853">
                  <c:v>43970.03125</c:v>
                </c:pt>
                <c:pt idx="49854">
                  <c:v>43970.052083333336</c:v>
                </c:pt>
                <c:pt idx="49855">
                  <c:v>43970.072916666664</c:v>
                </c:pt>
                <c:pt idx="49856">
                  <c:v>43970.09375</c:v>
                </c:pt>
                <c:pt idx="49857">
                  <c:v>43970.114583333336</c:v>
                </c:pt>
                <c:pt idx="49858">
                  <c:v>43970.135416666664</c:v>
                </c:pt>
                <c:pt idx="49859">
                  <c:v>43970.15625</c:v>
                </c:pt>
                <c:pt idx="49860">
                  <c:v>43970.177083333336</c:v>
                </c:pt>
                <c:pt idx="49861">
                  <c:v>43970.197916666664</c:v>
                </c:pt>
                <c:pt idx="49862">
                  <c:v>43970.21875</c:v>
                </c:pt>
                <c:pt idx="49863">
                  <c:v>43970.239583333336</c:v>
                </c:pt>
                <c:pt idx="49864">
                  <c:v>43970.260416666664</c:v>
                </c:pt>
                <c:pt idx="49865">
                  <c:v>43970.28125</c:v>
                </c:pt>
                <c:pt idx="49866">
                  <c:v>43970.302083333336</c:v>
                </c:pt>
                <c:pt idx="49867">
                  <c:v>43970.322916666664</c:v>
                </c:pt>
                <c:pt idx="49868">
                  <c:v>43970.34375</c:v>
                </c:pt>
                <c:pt idx="49869">
                  <c:v>43970.364583333336</c:v>
                </c:pt>
                <c:pt idx="49870">
                  <c:v>43970.385416666664</c:v>
                </c:pt>
                <c:pt idx="49871">
                  <c:v>43970.40625</c:v>
                </c:pt>
                <c:pt idx="49872">
                  <c:v>43970.427083333336</c:v>
                </c:pt>
                <c:pt idx="49873">
                  <c:v>43970.447916666664</c:v>
                </c:pt>
                <c:pt idx="49874">
                  <c:v>43970.46875</c:v>
                </c:pt>
                <c:pt idx="49875">
                  <c:v>43970.489583333336</c:v>
                </c:pt>
                <c:pt idx="49876">
                  <c:v>43970.510416666664</c:v>
                </c:pt>
                <c:pt idx="49877">
                  <c:v>43970.53125</c:v>
                </c:pt>
                <c:pt idx="49878">
                  <c:v>43970.552083333336</c:v>
                </c:pt>
                <c:pt idx="49879">
                  <c:v>43970.572916666664</c:v>
                </c:pt>
                <c:pt idx="49880">
                  <c:v>43970.59375</c:v>
                </c:pt>
                <c:pt idx="49881">
                  <c:v>43970.614583333336</c:v>
                </c:pt>
                <c:pt idx="49882">
                  <c:v>43970.635416666664</c:v>
                </c:pt>
                <c:pt idx="49883">
                  <c:v>43970.65625</c:v>
                </c:pt>
                <c:pt idx="49884">
                  <c:v>43970.677083333336</c:v>
                </c:pt>
                <c:pt idx="49885">
                  <c:v>43970.697916666664</c:v>
                </c:pt>
                <c:pt idx="49886">
                  <c:v>43970.71875</c:v>
                </c:pt>
                <c:pt idx="49887">
                  <c:v>43970.739583333336</c:v>
                </c:pt>
                <c:pt idx="49888">
                  <c:v>43970.760416666664</c:v>
                </c:pt>
                <c:pt idx="49889">
                  <c:v>43970.78125</c:v>
                </c:pt>
                <c:pt idx="49890">
                  <c:v>43970.802083333336</c:v>
                </c:pt>
                <c:pt idx="49891">
                  <c:v>43970.822916666664</c:v>
                </c:pt>
                <c:pt idx="49892">
                  <c:v>43970.84375</c:v>
                </c:pt>
                <c:pt idx="49893">
                  <c:v>43970.864583333336</c:v>
                </c:pt>
                <c:pt idx="49894">
                  <c:v>43970.885416666664</c:v>
                </c:pt>
                <c:pt idx="49895">
                  <c:v>43970.90625</c:v>
                </c:pt>
                <c:pt idx="49896">
                  <c:v>43970.927083333336</c:v>
                </c:pt>
                <c:pt idx="49897">
                  <c:v>43970.947916666664</c:v>
                </c:pt>
                <c:pt idx="49898">
                  <c:v>43970.96875</c:v>
                </c:pt>
                <c:pt idx="49899">
                  <c:v>43970.989583333336</c:v>
                </c:pt>
                <c:pt idx="49900">
                  <c:v>43971.010416666664</c:v>
                </c:pt>
                <c:pt idx="49901">
                  <c:v>43971.03125</c:v>
                </c:pt>
                <c:pt idx="49902">
                  <c:v>43971.052083333336</c:v>
                </c:pt>
                <c:pt idx="49903">
                  <c:v>43971.072916666664</c:v>
                </c:pt>
                <c:pt idx="49904">
                  <c:v>43971.09375</c:v>
                </c:pt>
                <c:pt idx="49905">
                  <c:v>43971.114583333336</c:v>
                </c:pt>
                <c:pt idx="49906">
                  <c:v>43971.135416666664</c:v>
                </c:pt>
                <c:pt idx="49907">
                  <c:v>43971.15625</c:v>
                </c:pt>
                <c:pt idx="49908">
                  <c:v>43971.177083333336</c:v>
                </c:pt>
                <c:pt idx="49909">
                  <c:v>43971.197916666664</c:v>
                </c:pt>
                <c:pt idx="49910">
                  <c:v>43971.21875</c:v>
                </c:pt>
                <c:pt idx="49911">
                  <c:v>43971.239583333336</c:v>
                </c:pt>
                <c:pt idx="49912">
                  <c:v>43971.260416666664</c:v>
                </c:pt>
                <c:pt idx="49913">
                  <c:v>43971.28125</c:v>
                </c:pt>
                <c:pt idx="49914">
                  <c:v>43971.302083333336</c:v>
                </c:pt>
                <c:pt idx="49915">
                  <c:v>43971.322916666664</c:v>
                </c:pt>
                <c:pt idx="49916">
                  <c:v>43971.34375</c:v>
                </c:pt>
                <c:pt idx="49917">
                  <c:v>43971.364583333336</c:v>
                </c:pt>
                <c:pt idx="49918">
                  <c:v>43971.385416666664</c:v>
                </c:pt>
                <c:pt idx="49919">
                  <c:v>43971.40625</c:v>
                </c:pt>
                <c:pt idx="49920">
                  <c:v>43971.427083333336</c:v>
                </c:pt>
                <c:pt idx="49921">
                  <c:v>43971.447916666664</c:v>
                </c:pt>
                <c:pt idx="49922">
                  <c:v>43971.46875</c:v>
                </c:pt>
                <c:pt idx="49923">
                  <c:v>43971.489583333336</c:v>
                </c:pt>
                <c:pt idx="49924">
                  <c:v>43971.510416666664</c:v>
                </c:pt>
                <c:pt idx="49925">
                  <c:v>43971.53125</c:v>
                </c:pt>
                <c:pt idx="49926">
                  <c:v>43971.552083333336</c:v>
                </c:pt>
                <c:pt idx="49927">
                  <c:v>43971.572916666664</c:v>
                </c:pt>
                <c:pt idx="49928">
                  <c:v>43971.59375</c:v>
                </c:pt>
                <c:pt idx="49929">
                  <c:v>43971.614583333336</c:v>
                </c:pt>
                <c:pt idx="49930">
                  <c:v>43971.635416666664</c:v>
                </c:pt>
                <c:pt idx="49931">
                  <c:v>43971.65625</c:v>
                </c:pt>
                <c:pt idx="49932">
                  <c:v>43971.677083333336</c:v>
                </c:pt>
                <c:pt idx="49933">
                  <c:v>43971.697916666664</c:v>
                </c:pt>
                <c:pt idx="49934">
                  <c:v>43971.71875</c:v>
                </c:pt>
                <c:pt idx="49935">
                  <c:v>43971.739583333336</c:v>
                </c:pt>
                <c:pt idx="49936">
                  <c:v>43971.760416666664</c:v>
                </c:pt>
                <c:pt idx="49937">
                  <c:v>43971.78125</c:v>
                </c:pt>
                <c:pt idx="49938">
                  <c:v>43971.802083333336</c:v>
                </c:pt>
                <c:pt idx="49939">
                  <c:v>43971.822916666664</c:v>
                </c:pt>
                <c:pt idx="49940">
                  <c:v>43971.84375</c:v>
                </c:pt>
                <c:pt idx="49941">
                  <c:v>43971.864583333336</c:v>
                </c:pt>
                <c:pt idx="49942">
                  <c:v>43971.885416666664</c:v>
                </c:pt>
                <c:pt idx="49943">
                  <c:v>43971.90625</c:v>
                </c:pt>
                <c:pt idx="49944">
                  <c:v>43971.927083333336</c:v>
                </c:pt>
                <c:pt idx="49945">
                  <c:v>43971.947916666664</c:v>
                </c:pt>
                <c:pt idx="49946">
                  <c:v>43971.96875</c:v>
                </c:pt>
                <c:pt idx="49947">
                  <c:v>43971.989583333336</c:v>
                </c:pt>
                <c:pt idx="49948">
                  <c:v>43972.010416666664</c:v>
                </c:pt>
                <c:pt idx="49949">
                  <c:v>43972.03125</c:v>
                </c:pt>
                <c:pt idx="49950">
                  <c:v>43972.052083333336</c:v>
                </c:pt>
                <c:pt idx="49951">
                  <c:v>43972.072916666664</c:v>
                </c:pt>
                <c:pt idx="49952">
                  <c:v>43972.09375</c:v>
                </c:pt>
                <c:pt idx="49953">
                  <c:v>43972.114583333336</c:v>
                </c:pt>
                <c:pt idx="49954">
                  <c:v>43972.135416666664</c:v>
                </c:pt>
                <c:pt idx="49955">
                  <c:v>43972.15625</c:v>
                </c:pt>
                <c:pt idx="49956">
                  <c:v>43972.177083333336</c:v>
                </c:pt>
                <c:pt idx="49957">
                  <c:v>43972.197916666664</c:v>
                </c:pt>
                <c:pt idx="49958">
                  <c:v>43972.21875</c:v>
                </c:pt>
                <c:pt idx="49959">
                  <c:v>43972.239583333336</c:v>
                </c:pt>
                <c:pt idx="49960">
                  <c:v>43972.260416666664</c:v>
                </c:pt>
                <c:pt idx="49961">
                  <c:v>43972.28125</c:v>
                </c:pt>
                <c:pt idx="49962">
                  <c:v>43972.302083333336</c:v>
                </c:pt>
                <c:pt idx="49963">
                  <c:v>43972.322916666664</c:v>
                </c:pt>
                <c:pt idx="49964">
                  <c:v>43972.34375</c:v>
                </c:pt>
                <c:pt idx="49965">
                  <c:v>43972.364583333336</c:v>
                </c:pt>
                <c:pt idx="49966">
                  <c:v>43972.385416666664</c:v>
                </c:pt>
                <c:pt idx="49967">
                  <c:v>43972.40625</c:v>
                </c:pt>
                <c:pt idx="49968">
                  <c:v>43972.427083333336</c:v>
                </c:pt>
                <c:pt idx="49969">
                  <c:v>43972.447916666664</c:v>
                </c:pt>
                <c:pt idx="49970">
                  <c:v>43972.46875</c:v>
                </c:pt>
                <c:pt idx="49971">
                  <c:v>43972.489583333336</c:v>
                </c:pt>
                <c:pt idx="49972">
                  <c:v>43972.510416666664</c:v>
                </c:pt>
                <c:pt idx="49973">
                  <c:v>43972.53125</c:v>
                </c:pt>
                <c:pt idx="49974">
                  <c:v>43972.552083333336</c:v>
                </c:pt>
                <c:pt idx="49975">
                  <c:v>43972.572916666664</c:v>
                </c:pt>
                <c:pt idx="49976">
                  <c:v>43972.59375</c:v>
                </c:pt>
                <c:pt idx="49977">
                  <c:v>43972.614583333336</c:v>
                </c:pt>
                <c:pt idx="49978">
                  <c:v>43972.635416666664</c:v>
                </c:pt>
                <c:pt idx="49979">
                  <c:v>43972.65625</c:v>
                </c:pt>
                <c:pt idx="49980">
                  <c:v>43972.677083333336</c:v>
                </c:pt>
                <c:pt idx="49981">
                  <c:v>43972.697916666664</c:v>
                </c:pt>
                <c:pt idx="49982">
                  <c:v>43972.71875</c:v>
                </c:pt>
                <c:pt idx="49983">
                  <c:v>43972.739583333336</c:v>
                </c:pt>
                <c:pt idx="49984">
                  <c:v>43972.760416666664</c:v>
                </c:pt>
                <c:pt idx="49985">
                  <c:v>43972.78125</c:v>
                </c:pt>
                <c:pt idx="49986">
                  <c:v>43972.802083333336</c:v>
                </c:pt>
                <c:pt idx="49987">
                  <c:v>43972.822916666664</c:v>
                </c:pt>
                <c:pt idx="49988">
                  <c:v>43972.84375</c:v>
                </c:pt>
                <c:pt idx="49989">
                  <c:v>43972.864583333336</c:v>
                </c:pt>
                <c:pt idx="49990">
                  <c:v>43972.885416666664</c:v>
                </c:pt>
                <c:pt idx="49991">
                  <c:v>43972.90625</c:v>
                </c:pt>
                <c:pt idx="49992">
                  <c:v>43972.927083333336</c:v>
                </c:pt>
                <c:pt idx="49993">
                  <c:v>43972.947916666664</c:v>
                </c:pt>
                <c:pt idx="49994">
                  <c:v>43972.96875</c:v>
                </c:pt>
                <c:pt idx="49995">
                  <c:v>43972.989583333336</c:v>
                </c:pt>
                <c:pt idx="49996">
                  <c:v>43973.010416666664</c:v>
                </c:pt>
                <c:pt idx="49997">
                  <c:v>43973.03125</c:v>
                </c:pt>
                <c:pt idx="49998">
                  <c:v>43973.052083333336</c:v>
                </c:pt>
                <c:pt idx="49999">
                  <c:v>43973.072916666664</c:v>
                </c:pt>
                <c:pt idx="50000">
                  <c:v>43973.09375</c:v>
                </c:pt>
                <c:pt idx="50001">
                  <c:v>43973.114583333336</c:v>
                </c:pt>
                <c:pt idx="50002">
                  <c:v>43973.135416666664</c:v>
                </c:pt>
                <c:pt idx="50003">
                  <c:v>43973.15625</c:v>
                </c:pt>
                <c:pt idx="50004">
                  <c:v>43973.177083333336</c:v>
                </c:pt>
                <c:pt idx="50005">
                  <c:v>43973.197916666664</c:v>
                </c:pt>
                <c:pt idx="50006">
                  <c:v>43973.21875</c:v>
                </c:pt>
                <c:pt idx="50007">
                  <c:v>43973.239583333336</c:v>
                </c:pt>
                <c:pt idx="50008">
                  <c:v>43973.260416666664</c:v>
                </c:pt>
                <c:pt idx="50009">
                  <c:v>43973.28125</c:v>
                </c:pt>
                <c:pt idx="50010">
                  <c:v>43973.302083333336</c:v>
                </c:pt>
                <c:pt idx="50011">
                  <c:v>43973.322916666664</c:v>
                </c:pt>
                <c:pt idx="50012">
                  <c:v>43973.34375</c:v>
                </c:pt>
                <c:pt idx="50013">
                  <c:v>43973.364583333336</c:v>
                </c:pt>
                <c:pt idx="50014">
                  <c:v>43973.385416666664</c:v>
                </c:pt>
                <c:pt idx="50015">
                  <c:v>43973.40625</c:v>
                </c:pt>
                <c:pt idx="50016">
                  <c:v>43973.427083333336</c:v>
                </c:pt>
                <c:pt idx="50017">
                  <c:v>43973.447916666664</c:v>
                </c:pt>
                <c:pt idx="50018">
                  <c:v>43973.46875</c:v>
                </c:pt>
                <c:pt idx="50019">
                  <c:v>43973.489583333336</c:v>
                </c:pt>
                <c:pt idx="50020">
                  <c:v>43973.510416666664</c:v>
                </c:pt>
                <c:pt idx="50021">
                  <c:v>43973.53125</c:v>
                </c:pt>
                <c:pt idx="50022">
                  <c:v>43973.552083333336</c:v>
                </c:pt>
                <c:pt idx="50023">
                  <c:v>43973.572916666664</c:v>
                </c:pt>
                <c:pt idx="50024">
                  <c:v>43973.59375</c:v>
                </c:pt>
                <c:pt idx="50025">
                  <c:v>43973.614583333336</c:v>
                </c:pt>
                <c:pt idx="50026">
                  <c:v>43973.635416666664</c:v>
                </c:pt>
                <c:pt idx="50027">
                  <c:v>43973.65625</c:v>
                </c:pt>
                <c:pt idx="50028">
                  <c:v>43973.677083333336</c:v>
                </c:pt>
                <c:pt idx="50029">
                  <c:v>43973.697916666664</c:v>
                </c:pt>
                <c:pt idx="50030">
                  <c:v>43973.71875</c:v>
                </c:pt>
                <c:pt idx="50031">
                  <c:v>43973.739583333336</c:v>
                </c:pt>
                <c:pt idx="50032">
                  <c:v>43973.760416666664</c:v>
                </c:pt>
                <c:pt idx="50033">
                  <c:v>43973.78125</c:v>
                </c:pt>
                <c:pt idx="50034">
                  <c:v>43973.802083333336</c:v>
                </c:pt>
                <c:pt idx="50035">
                  <c:v>43973.822916666664</c:v>
                </c:pt>
                <c:pt idx="50036">
                  <c:v>43973.84375</c:v>
                </c:pt>
                <c:pt idx="50037">
                  <c:v>43973.864583333336</c:v>
                </c:pt>
                <c:pt idx="50038">
                  <c:v>43973.885416666664</c:v>
                </c:pt>
                <c:pt idx="50039">
                  <c:v>43973.90625</c:v>
                </c:pt>
                <c:pt idx="50040">
                  <c:v>43973.927083333336</c:v>
                </c:pt>
                <c:pt idx="50041">
                  <c:v>43973.947916666664</c:v>
                </c:pt>
                <c:pt idx="50042">
                  <c:v>43973.96875</c:v>
                </c:pt>
                <c:pt idx="50043">
                  <c:v>43973.989583333336</c:v>
                </c:pt>
                <c:pt idx="50044">
                  <c:v>43974.010416666664</c:v>
                </c:pt>
                <c:pt idx="50045">
                  <c:v>43974.03125</c:v>
                </c:pt>
                <c:pt idx="50046">
                  <c:v>43974.052083333336</c:v>
                </c:pt>
                <c:pt idx="50047">
                  <c:v>43974.072916666664</c:v>
                </c:pt>
                <c:pt idx="50048">
                  <c:v>43974.09375</c:v>
                </c:pt>
                <c:pt idx="50049">
                  <c:v>43974.114583333336</c:v>
                </c:pt>
                <c:pt idx="50050">
                  <c:v>43974.135416666664</c:v>
                </c:pt>
                <c:pt idx="50051">
                  <c:v>43974.15625</c:v>
                </c:pt>
                <c:pt idx="50052">
                  <c:v>43974.177083333336</c:v>
                </c:pt>
                <c:pt idx="50053">
                  <c:v>43974.197916666664</c:v>
                </c:pt>
                <c:pt idx="50054">
                  <c:v>43974.21875</c:v>
                </c:pt>
                <c:pt idx="50055">
                  <c:v>43974.239583333336</c:v>
                </c:pt>
                <c:pt idx="50056">
                  <c:v>43974.260416666664</c:v>
                </c:pt>
                <c:pt idx="50057">
                  <c:v>43974.28125</c:v>
                </c:pt>
                <c:pt idx="50058">
                  <c:v>43974.302083333336</c:v>
                </c:pt>
                <c:pt idx="50059">
                  <c:v>43974.322916666664</c:v>
                </c:pt>
                <c:pt idx="50060">
                  <c:v>43974.34375</c:v>
                </c:pt>
                <c:pt idx="50061">
                  <c:v>43974.364583333336</c:v>
                </c:pt>
                <c:pt idx="50062">
                  <c:v>43974.385416666664</c:v>
                </c:pt>
                <c:pt idx="50063">
                  <c:v>43974.40625</c:v>
                </c:pt>
                <c:pt idx="50064">
                  <c:v>43974.427083333336</c:v>
                </c:pt>
                <c:pt idx="50065">
                  <c:v>43974.447916666664</c:v>
                </c:pt>
                <c:pt idx="50066">
                  <c:v>43974.46875</c:v>
                </c:pt>
                <c:pt idx="50067">
                  <c:v>43974.489583333336</c:v>
                </c:pt>
                <c:pt idx="50068">
                  <c:v>43974.510416666664</c:v>
                </c:pt>
                <c:pt idx="50069">
                  <c:v>43974.53125</c:v>
                </c:pt>
                <c:pt idx="50070">
                  <c:v>43974.552083333336</c:v>
                </c:pt>
                <c:pt idx="50071">
                  <c:v>43974.572916666664</c:v>
                </c:pt>
                <c:pt idx="50072">
                  <c:v>43974.59375</c:v>
                </c:pt>
                <c:pt idx="50073">
                  <c:v>43974.614583333336</c:v>
                </c:pt>
                <c:pt idx="50074">
                  <c:v>43974.635416666664</c:v>
                </c:pt>
                <c:pt idx="50075">
                  <c:v>43974.65625</c:v>
                </c:pt>
                <c:pt idx="50076">
                  <c:v>43974.677083333336</c:v>
                </c:pt>
                <c:pt idx="50077">
                  <c:v>43974.697916666664</c:v>
                </c:pt>
                <c:pt idx="50078">
                  <c:v>43974.71875</c:v>
                </c:pt>
                <c:pt idx="50079">
                  <c:v>43974.739583333336</c:v>
                </c:pt>
                <c:pt idx="50080">
                  <c:v>43974.760416666664</c:v>
                </c:pt>
                <c:pt idx="50081">
                  <c:v>43974.78125</c:v>
                </c:pt>
                <c:pt idx="50082">
                  <c:v>43974.802083333336</c:v>
                </c:pt>
                <c:pt idx="50083">
                  <c:v>43974.822916666664</c:v>
                </c:pt>
                <c:pt idx="50084">
                  <c:v>43974.84375</c:v>
                </c:pt>
                <c:pt idx="50085">
                  <c:v>43974.864583333336</c:v>
                </c:pt>
                <c:pt idx="50086">
                  <c:v>43974.885416666664</c:v>
                </c:pt>
                <c:pt idx="50087">
                  <c:v>43974.90625</c:v>
                </c:pt>
                <c:pt idx="50088">
                  <c:v>43974.927083333336</c:v>
                </c:pt>
                <c:pt idx="50089">
                  <c:v>43974.947916666664</c:v>
                </c:pt>
                <c:pt idx="50090">
                  <c:v>43974.96875</c:v>
                </c:pt>
                <c:pt idx="50091">
                  <c:v>43974.989583333336</c:v>
                </c:pt>
                <c:pt idx="50092">
                  <c:v>43975.010416666664</c:v>
                </c:pt>
                <c:pt idx="50093">
                  <c:v>43975.03125</c:v>
                </c:pt>
                <c:pt idx="50094">
                  <c:v>43975.052083333336</c:v>
                </c:pt>
                <c:pt idx="50095">
                  <c:v>43975.072916666664</c:v>
                </c:pt>
                <c:pt idx="50096">
                  <c:v>43975.09375</c:v>
                </c:pt>
                <c:pt idx="50097">
                  <c:v>43975.114583333336</c:v>
                </c:pt>
                <c:pt idx="50098">
                  <c:v>43975.135416666664</c:v>
                </c:pt>
                <c:pt idx="50099">
                  <c:v>43975.15625</c:v>
                </c:pt>
                <c:pt idx="50100">
                  <c:v>43975.177083333336</c:v>
                </c:pt>
                <c:pt idx="50101">
                  <c:v>43975.197916666664</c:v>
                </c:pt>
                <c:pt idx="50102">
                  <c:v>43975.21875</c:v>
                </c:pt>
                <c:pt idx="50103">
                  <c:v>43975.239583333336</c:v>
                </c:pt>
                <c:pt idx="50104">
                  <c:v>43975.260416666664</c:v>
                </c:pt>
                <c:pt idx="50105">
                  <c:v>43975.28125</c:v>
                </c:pt>
                <c:pt idx="50106">
                  <c:v>43975.302083333336</c:v>
                </c:pt>
                <c:pt idx="50107">
                  <c:v>43975.322916666664</c:v>
                </c:pt>
                <c:pt idx="50108">
                  <c:v>43975.34375</c:v>
                </c:pt>
                <c:pt idx="50109">
                  <c:v>43975.364583333336</c:v>
                </c:pt>
                <c:pt idx="50110">
                  <c:v>43975.385416666664</c:v>
                </c:pt>
                <c:pt idx="50111">
                  <c:v>43975.40625</c:v>
                </c:pt>
                <c:pt idx="50112">
                  <c:v>43975.427083333336</c:v>
                </c:pt>
                <c:pt idx="50113">
                  <c:v>43975.447916666664</c:v>
                </c:pt>
                <c:pt idx="50114">
                  <c:v>43975.46875</c:v>
                </c:pt>
                <c:pt idx="50115">
                  <c:v>43975.489583333336</c:v>
                </c:pt>
                <c:pt idx="50116">
                  <c:v>43975.510416666664</c:v>
                </c:pt>
                <c:pt idx="50117">
                  <c:v>43975.53125</c:v>
                </c:pt>
                <c:pt idx="50118">
                  <c:v>43975.552083333336</c:v>
                </c:pt>
                <c:pt idx="50119">
                  <c:v>43975.572916666664</c:v>
                </c:pt>
                <c:pt idx="50120">
                  <c:v>43975.59375</c:v>
                </c:pt>
                <c:pt idx="50121">
                  <c:v>43975.614583333336</c:v>
                </c:pt>
                <c:pt idx="50122">
                  <c:v>43975.635416666664</c:v>
                </c:pt>
                <c:pt idx="50123">
                  <c:v>43975.65625</c:v>
                </c:pt>
                <c:pt idx="50124">
                  <c:v>43975.677083333336</c:v>
                </c:pt>
                <c:pt idx="50125">
                  <c:v>43975.697916666664</c:v>
                </c:pt>
                <c:pt idx="50126">
                  <c:v>43975.71875</c:v>
                </c:pt>
                <c:pt idx="50127">
                  <c:v>43975.739583333336</c:v>
                </c:pt>
                <c:pt idx="50128">
                  <c:v>43975.760416666664</c:v>
                </c:pt>
                <c:pt idx="50129">
                  <c:v>43975.78125</c:v>
                </c:pt>
                <c:pt idx="50130">
                  <c:v>43975.802083333336</c:v>
                </c:pt>
                <c:pt idx="50131">
                  <c:v>43975.822916666664</c:v>
                </c:pt>
                <c:pt idx="50132">
                  <c:v>43975.84375</c:v>
                </c:pt>
                <c:pt idx="50133">
                  <c:v>43975.864583333336</c:v>
                </c:pt>
                <c:pt idx="50134">
                  <c:v>43975.885416666664</c:v>
                </c:pt>
                <c:pt idx="50135">
                  <c:v>43975.90625</c:v>
                </c:pt>
                <c:pt idx="50136">
                  <c:v>43975.927083333336</c:v>
                </c:pt>
                <c:pt idx="50137">
                  <c:v>43975.947916666664</c:v>
                </c:pt>
                <c:pt idx="50138">
                  <c:v>43975.96875</c:v>
                </c:pt>
                <c:pt idx="50139">
                  <c:v>43975.989583333336</c:v>
                </c:pt>
                <c:pt idx="50140">
                  <c:v>43976.010416666664</c:v>
                </c:pt>
                <c:pt idx="50141">
                  <c:v>43976.03125</c:v>
                </c:pt>
                <c:pt idx="50142">
                  <c:v>43976.052083333336</c:v>
                </c:pt>
                <c:pt idx="50143">
                  <c:v>43976.072916666664</c:v>
                </c:pt>
                <c:pt idx="50144">
                  <c:v>43976.09375</c:v>
                </c:pt>
                <c:pt idx="50145">
                  <c:v>43976.114583333336</c:v>
                </c:pt>
                <c:pt idx="50146">
                  <c:v>43976.135416666664</c:v>
                </c:pt>
                <c:pt idx="50147">
                  <c:v>43976.15625</c:v>
                </c:pt>
                <c:pt idx="50148">
                  <c:v>43976.177083333336</c:v>
                </c:pt>
                <c:pt idx="50149">
                  <c:v>43976.197916666664</c:v>
                </c:pt>
                <c:pt idx="50150">
                  <c:v>43976.21875</c:v>
                </c:pt>
                <c:pt idx="50151">
                  <c:v>43976.239583333336</c:v>
                </c:pt>
                <c:pt idx="50152">
                  <c:v>43976.260416666664</c:v>
                </c:pt>
                <c:pt idx="50153">
                  <c:v>43976.28125</c:v>
                </c:pt>
                <c:pt idx="50154">
                  <c:v>43976.302083333336</c:v>
                </c:pt>
                <c:pt idx="50155">
                  <c:v>43976.322916666664</c:v>
                </c:pt>
                <c:pt idx="50156">
                  <c:v>43976.34375</c:v>
                </c:pt>
                <c:pt idx="50157">
                  <c:v>43976.364583333336</c:v>
                </c:pt>
                <c:pt idx="50158">
                  <c:v>43976.385416666664</c:v>
                </c:pt>
                <c:pt idx="50159">
                  <c:v>43976.40625</c:v>
                </c:pt>
                <c:pt idx="50160">
                  <c:v>43976.427083333336</c:v>
                </c:pt>
                <c:pt idx="50161">
                  <c:v>43976.447916666664</c:v>
                </c:pt>
                <c:pt idx="50162">
                  <c:v>43976.46875</c:v>
                </c:pt>
                <c:pt idx="50163">
                  <c:v>43976.489583333336</c:v>
                </c:pt>
                <c:pt idx="50164">
                  <c:v>43976.510416666664</c:v>
                </c:pt>
                <c:pt idx="50165">
                  <c:v>43976.53125</c:v>
                </c:pt>
                <c:pt idx="50166">
                  <c:v>43976.552083333336</c:v>
                </c:pt>
                <c:pt idx="50167">
                  <c:v>43976.572916666664</c:v>
                </c:pt>
                <c:pt idx="50168">
                  <c:v>43976.59375</c:v>
                </c:pt>
                <c:pt idx="50169">
                  <c:v>43976.614583333336</c:v>
                </c:pt>
                <c:pt idx="50170">
                  <c:v>43976.635416666664</c:v>
                </c:pt>
                <c:pt idx="50171">
                  <c:v>43976.65625</c:v>
                </c:pt>
                <c:pt idx="50172">
                  <c:v>43976.677083333336</c:v>
                </c:pt>
                <c:pt idx="50173">
                  <c:v>43976.697916666664</c:v>
                </c:pt>
                <c:pt idx="50174">
                  <c:v>43976.71875</c:v>
                </c:pt>
                <c:pt idx="50175">
                  <c:v>43976.739583333336</c:v>
                </c:pt>
                <c:pt idx="50176">
                  <c:v>43976.760416666664</c:v>
                </c:pt>
                <c:pt idx="50177">
                  <c:v>43976.78125</c:v>
                </c:pt>
                <c:pt idx="50178">
                  <c:v>43976.802083333336</c:v>
                </c:pt>
                <c:pt idx="50179">
                  <c:v>43976.822916666664</c:v>
                </c:pt>
                <c:pt idx="50180">
                  <c:v>43976.84375</c:v>
                </c:pt>
                <c:pt idx="50181">
                  <c:v>43976.864583333336</c:v>
                </c:pt>
                <c:pt idx="50182">
                  <c:v>43976.885416666664</c:v>
                </c:pt>
                <c:pt idx="50183">
                  <c:v>43976.90625</c:v>
                </c:pt>
                <c:pt idx="50184">
                  <c:v>43976.927083333336</c:v>
                </c:pt>
                <c:pt idx="50185">
                  <c:v>43976.947916666664</c:v>
                </c:pt>
                <c:pt idx="50186">
                  <c:v>43976.96875</c:v>
                </c:pt>
                <c:pt idx="50187">
                  <c:v>43976.989583333336</c:v>
                </c:pt>
                <c:pt idx="50188">
                  <c:v>43977.010416666664</c:v>
                </c:pt>
                <c:pt idx="50189">
                  <c:v>43977.03125</c:v>
                </c:pt>
                <c:pt idx="50190">
                  <c:v>43977.052083333336</c:v>
                </c:pt>
                <c:pt idx="50191">
                  <c:v>43977.072916666664</c:v>
                </c:pt>
                <c:pt idx="50192">
                  <c:v>43977.09375</c:v>
                </c:pt>
                <c:pt idx="50193">
                  <c:v>43977.114583333336</c:v>
                </c:pt>
                <c:pt idx="50194">
                  <c:v>43977.135416666664</c:v>
                </c:pt>
                <c:pt idx="50195">
                  <c:v>43977.15625</c:v>
                </c:pt>
                <c:pt idx="50196">
                  <c:v>43977.177083333336</c:v>
                </c:pt>
                <c:pt idx="50197">
                  <c:v>43977.197916666664</c:v>
                </c:pt>
                <c:pt idx="50198">
                  <c:v>43977.21875</c:v>
                </c:pt>
                <c:pt idx="50199">
                  <c:v>43977.239583333336</c:v>
                </c:pt>
                <c:pt idx="50200">
                  <c:v>43977.260416666664</c:v>
                </c:pt>
                <c:pt idx="50201">
                  <c:v>43977.28125</c:v>
                </c:pt>
                <c:pt idx="50202">
                  <c:v>43977.302083333336</c:v>
                </c:pt>
                <c:pt idx="50203">
                  <c:v>43977.322916666664</c:v>
                </c:pt>
                <c:pt idx="50204">
                  <c:v>43977.34375</c:v>
                </c:pt>
                <c:pt idx="50205">
                  <c:v>43977.364583333336</c:v>
                </c:pt>
                <c:pt idx="50206">
                  <c:v>43977.385416666664</c:v>
                </c:pt>
                <c:pt idx="50207">
                  <c:v>43977.40625</c:v>
                </c:pt>
                <c:pt idx="50208">
                  <c:v>43977.427083333336</c:v>
                </c:pt>
                <c:pt idx="50209">
                  <c:v>43977.447916666664</c:v>
                </c:pt>
                <c:pt idx="50210">
                  <c:v>43977.46875</c:v>
                </c:pt>
                <c:pt idx="50211">
                  <c:v>43977.489583333336</c:v>
                </c:pt>
                <c:pt idx="50212">
                  <c:v>43977.510416666664</c:v>
                </c:pt>
                <c:pt idx="50213">
                  <c:v>43977.53125</c:v>
                </c:pt>
                <c:pt idx="50214">
                  <c:v>43977.552083333336</c:v>
                </c:pt>
                <c:pt idx="50215">
                  <c:v>43977.572916666664</c:v>
                </c:pt>
                <c:pt idx="50216">
                  <c:v>43977.59375</c:v>
                </c:pt>
                <c:pt idx="50217">
                  <c:v>43977.614583333336</c:v>
                </c:pt>
                <c:pt idx="50218">
                  <c:v>43977.635416666664</c:v>
                </c:pt>
                <c:pt idx="50219">
                  <c:v>43977.65625</c:v>
                </c:pt>
                <c:pt idx="50220">
                  <c:v>43977.677083333336</c:v>
                </c:pt>
                <c:pt idx="50221">
                  <c:v>43977.697916666664</c:v>
                </c:pt>
                <c:pt idx="50222">
                  <c:v>43977.71875</c:v>
                </c:pt>
                <c:pt idx="50223">
                  <c:v>43977.739583333336</c:v>
                </c:pt>
                <c:pt idx="50224">
                  <c:v>43977.760416666664</c:v>
                </c:pt>
                <c:pt idx="50225">
                  <c:v>43977.78125</c:v>
                </c:pt>
                <c:pt idx="50226">
                  <c:v>43977.802083333336</c:v>
                </c:pt>
                <c:pt idx="50227">
                  <c:v>43977.822916666664</c:v>
                </c:pt>
                <c:pt idx="50228">
                  <c:v>43977.84375</c:v>
                </c:pt>
                <c:pt idx="50229">
                  <c:v>43977.864583333336</c:v>
                </c:pt>
                <c:pt idx="50230">
                  <c:v>43977.885416666664</c:v>
                </c:pt>
                <c:pt idx="50231">
                  <c:v>43977.90625</c:v>
                </c:pt>
                <c:pt idx="50232">
                  <c:v>43977.927083333336</c:v>
                </c:pt>
                <c:pt idx="50233">
                  <c:v>43977.947916666664</c:v>
                </c:pt>
                <c:pt idx="50234">
                  <c:v>43977.96875</c:v>
                </c:pt>
                <c:pt idx="50235">
                  <c:v>43977.989583333336</c:v>
                </c:pt>
                <c:pt idx="50236">
                  <c:v>43978.010416666664</c:v>
                </c:pt>
                <c:pt idx="50237">
                  <c:v>43978.03125</c:v>
                </c:pt>
                <c:pt idx="50238">
                  <c:v>43978.052083333336</c:v>
                </c:pt>
                <c:pt idx="50239">
                  <c:v>43978.072916666664</c:v>
                </c:pt>
                <c:pt idx="50240">
                  <c:v>43978.09375</c:v>
                </c:pt>
                <c:pt idx="50241">
                  <c:v>43978.114583333336</c:v>
                </c:pt>
                <c:pt idx="50242">
                  <c:v>43978.135416666664</c:v>
                </c:pt>
                <c:pt idx="50243">
                  <c:v>43978.15625</c:v>
                </c:pt>
                <c:pt idx="50244">
                  <c:v>43978.177083333336</c:v>
                </c:pt>
                <c:pt idx="50245">
                  <c:v>43978.197916666664</c:v>
                </c:pt>
                <c:pt idx="50246">
                  <c:v>43978.21875</c:v>
                </c:pt>
                <c:pt idx="50247">
                  <c:v>43978.239583333336</c:v>
                </c:pt>
                <c:pt idx="50248">
                  <c:v>43978.260416666664</c:v>
                </c:pt>
                <c:pt idx="50249">
                  <c:v>43978.28125</c:v>
                </c:pt>
                <c:pt idx="50250">
                  <c:v>43978.302083333336</c:v>
                </c:pt>
                <c:pt idx="50251">
                  <c:v>43978.322916666664</c:v>
                </c:pt>
                <c:pt idx="50252">
                  <c:v>43978.34375</c:v>
                </c:pt>
                <c:pt idx="50253">
                  <c:v>43978.364583333336</c:v>
                </c:pt>
                <c:pt idx="50254">
                  <c:v>43978.385416666664</c:v>
                </c:pt>
                <c:pt idx="50255">
                  <c:v>43978.40625</c:v>
                </c:pt>
                <c:pt idx="50256">
                  <c:v>43978.427083333336</c:v>
                </c:pt>
                <c:pt idx="50257">
                  <c:v>43978.447916666664</c:v>
                </c:pt>
                <c:pt idx="50258">
                  <c:v>43978.46875</c:v>
                </c:pt>
                <c:pt idx="50259">
                  <c:v>43978.489583333336</c:v>
                </c:pt>
                <c:pt idx="50260">
                  <c:v>43978.510416666664</c:v>
                </c:pt>
                <c:pt idx="50261">
                  <c:v>43978.53125</c:v>
                </c:pt>
                <c:pt idx="50262">
                  <c:v>43978.552083333336</c:v>
                </c:pt>
                <c:pt idx="50263">
                  <c:v>43978.572916666664</c:v>
                </c:pt>
                <c:pt idx="50264">
                  <c:v>43978.59375</c:v>
                </c:pt>
                <c:pt idx="50265">
                  <c:v>43978.614583333336</c:v>
                </c:pt>
                <c:pt idx="50266">
                  <c:v>43978.635416666664</c:v>
                </c:pt>
                <c:pt idx="50267">
                  <c:v>43978.65625</c:v>
                </c:pt>
                <c:pt idx="50268">
                  <c:v>43978.677083333336</c:v>
                </c:pt>
                <c:pt idx="50269">
                  <c:v>43978.697916666664</c:v>
                </c:pt>
                <c:pt idx="50270">
                  <c:v>43978.71875</c:v>
                </c:pt>
                <c:pt idx="50271">
                  <c:v>43978.739583333336</c:v>
                </c:pt>
                <c:pt idx="50272">
                  <c:v>43978.760416666664</c:v>
                </c:pt>
                <c:pt idx="50273">
                  <c:v>43978.78125</c:v>
                </c:pt>
                <c:pt idx="50274">
                  <c:v>43978.802083333336</c:v>
                </c:pt>
                <c:pt idx="50275">
                  <c:v>43978.822916666664</c:v>
                </c:pt>
                <c:pt idx="50276">
                  <c:v>43978.84375</c:v>
                </c:pt>
                <c:pt idx="50277">
                  <c:v>43978.864583333336</c:v>
                </c:pt>
                <c:pt idx="50278">
                  <c:v>43978.885416666664</c:v>
                </c:pt>
                <c:pt idx="50279">
                  <c:v>43978.90625</c:v>
                </c:pt>
                <c:pt idx="50280">
                  <c:v>43978.927083333336</c:v>
                </c:pt>
                <c:pt idx="50281">
                  <c:v>43978.947916666664</c:v>
                </c:pt>
                <c:pt idx="50282">
                  <c:v>43978.96875</c:v>
                </c:pt>
                <c:pt idx="50283">
                  <c:v>43978.989583333336</c:v>
                </c:pt>
                <c:pt idx="50284">
                  <c:v>43979.010416666664</c:v>
                </c:pt>
                <c:pt idx="50285">
                  <c:v>43979.03125</c:v>
                </c:pt>
                <c:pt idx="50286">
                  <c:v>43979.052083333336</c:v>
                </c:pt>
                <c:pt idx="50287">
                  <c:v>43979.072916666664</c:v>
                </c:pt>
                <c:pt idx="50288">
                  <c:v>43979.09375</c:v>
                </c:pt>
                <c:pt idx="50289">
                  <c:v>43979.114583333336</c:v>
                </c:pt>
                <c:pt idx="50290">
                  <c:v>43979.135416666664</c:v>
                </c:pt>
                <c:pt idx="50291">
                  <c:v>43979.15625</c:v>
                </c:pt>
                <c:pt idx="50292">
                  <c:v>43979.177083333336</c:v>
                </c:pt>
                <c:pt idx="50293">
                  <c:v>43979.197916666664</c:v>
                </c:pt>
                <c:pt idx="50294">
                  <c:v>43979.21875</c:v>
                </c:pt>
                <c:pt idx="50295">
                  <c:v>43979.239583333336</c:v>
                </c:pt>
                <c:pt idx="50296">
                  <c:v>43979.260416666664</c:v>
                </c:pt>
                <c:pt idx="50297">
                  <c:v>43979.28125</c:v>
                </c:pt>
                <c:pt idx="50298">
                  <c:v>43979.302083333336</c:v>
                </c:pt>
                <c:pt idx="50299">
                  <c:v>43979.322916666664</c:v>
                </c:pt>
                <c:pt idx="50300">
                  <c:v>43979.34375</c:v>
                </c:pt>
                <c:pt idx="50301">
                  <c:v>43979.364583333336</c:v>
                </c:pt>
                <c:pt idx="50302">
                  <c:v>43979.385416666664</c:v>
                </c:pt>
                <c:pt idx="50303">
                  <c:v>43979.40625</c:v>
                </c:pt>
                <c:pt idx="50304">
                  <c:v>43979.427083333336</c:v>
                </c:pt>
                <c:pt idx="50305">
                  <c:v>43979.447916666664</c:v>
                </c:pt>
                <c:pt idx="50306">
                  <c:v>43979.46875</c:v>
                </c:pt>
                <c:pt idx="50307">
                  <c:v>43979.489583333336</c:v>
                </c:pt>
                <c:pt idx="50308">
                  <c:v>43979.510416666664</c:v>
                </c:pt>
                <c:pt idx="50309">
                  <c:v>43979.53125</c:v>
                </c:pt>
                <c:pt idx="50310">
                  <c:v>43979.552083333336</c:v>
                </c:pt>
                <c:pt idx="50311">
                  <c:v>43979.572916666664</c:v>
                </c:pt>
                <c:pt idx="50312">
                  <c:v>43979.59375</c:v>
                </c:pt>
                <c:pt idx="50313">
                  <c:v>43979.614583333336</c:v>
                </c:pt>
                <c:pt idx="50314">
                  <c:v>43979.635416666664</c:v>
                </c:pt>
                <c:pt idx="50315">
                  <c:v>43979.65625</c:v>
                </c:pt>
                <c:pt idx="50316">
                  <c:v>43979.677083333336</c:v>
                </c:pt>
                <c:pt idx="50317">
                  <c:v>43979.697916666664</c:v>
                </c:pt>
                <c:pt idx="50318">
                  <c:v>43979.71875</c:v>
                </c:pt>
                <c:pt idx="50319">
                  <c:v>43979.739583333336</c:v>
                </c:pt>
                <c:pt idx="50320">
                  <c:v>43979.760416666664</c:v>
                </c:pt>
                <c:pt idx="50321">
                  <c:v>43979.78125</c:v>
                </c:pt>
                <c:pt idx="50322">
                  <c:v>43979.802083333336</c:v>
                </c:pt>
                <c:pt idx="50323">
                  <c:v>43979.822916666664</c:v>
                </c:pt>
                <c:pt idx="50324">
                  <c:v>43979.84375</c:v>
                </c:pt>
                <c:pt idx="50325">
                  <c:v>43979.864583333336</c:v>
                </c:pt>
                <c:pt idx="50326">
                  <c:v>43979.885416666664</c:v>
                </c:pt>
                <c:pt idx="50327">
                  <c:v>43979.90625</c:v>
                </c:pt>
                <c:pt idx="50328">
                  <c:v>43979.927083333336</c:v>
                </c:pt>
                <c:pt idx="50329">
                  <c:v>43979.947916666664</c:v>
                </c:pt>
                <c:pt idx="50330">
                  <c:v>43979.96875</c:v>
                </c:pt>
                <c:pt idx="50331">
                  <c:v>43979.989583333336</c:v>
                </c:pt>
                <c:pt idx="50332">
                  <c:v>43980.010416666664</c:v>
                </c:pt>
                <c:pt idx="50333">
                  <c:v>43980.03125</c:v>
                </c:pt>
                <c:pt idx="50334">
                  <c:v>43980.052083333336</c:v>
                </c:pt>
                <c:pt idx="50335">
                  <c:v>43980.072916666664</c:v>
                </c:pt>
                <c:pt idx="50336">
                  <c:v>43980.09375</c:v>
                </c:pt>
                <c:pt idx="50337">
                  <c:v>43980.114583333336</c:v>
                </c:pt>
                <c:pt idx="50338">
                  <c:v>43980.135416666664</c:v>
                </c:pt>
                <c:pt idx="50339">
                  <c:v>43980.15625</c:v>
                </c:pt>
                <c:pt idx="50340">
                  <c:v>43980.177083333336</c:v>
                </c:pt>
                <c:pt idx="50341">
                  <c:v>43980.197916666664</c:v>
                </c:pt>
                <c:pt idx="50342">
                  <c:v>43980.21875</c:v>
                </c:pt>
                <c:pt idx="50343">
                  <c:v>43980.239583333336</c:v>
                </c:pt>
                <c:pt idx="50344">
                  <c:v>43980.260416666664</c:v>
                </c:pt>
                <c:pt idx="50345">
                  <c:v>43980.28125</c:v>
                </c:pt>
                <c:pt idx="50346">
                  <c:v>43980.302083333336</c:v>
                </c:pt>
                <c:pt idx="50347">
                  <c:v>43980.322916666664</c:v>
                </c:pt>
                <c:pt idx="50348">
                  <c:v>43980.34375</c:v>
                </c:pt>
                <c:pt idx="50349">
                  <c:v>43980.364583333336</c:v>
                </c:pt>
                <c:pt idx="50350">
                  <c:v>43980.385416666664</c:v>
                </c:pt>
                <c:pt idx="50351">
                  <c:v>43980.40625</c:v>
                </c:pt>
                <c:pt idx="50352">
                  <c:v>43980.427083333336</c:v>
                </c:pt>
                <c:pt idx="50353">
                  <c:v>43980.447916666664</c:v>
                </c:pt>
                <c:pt idx="50354">
                  <c:v>43980.46875</c:v>
                </c:pt>
                <c:pt idx="50355">
                  <c:v>43980.489583333336</c:v>
                </c:pt>
                <c:pt idx="50356">
                  <c:v>43980.510416666664</c:v>
                </c:pt>
                <c:pt idx="50357">
                  <c:v>43980.53125</c:v>
                </c:pt>
                <c:pt idx="50358">
                  <c:v>43980.552083333336</c:v>
                </c:pt>
                <c:pt idx="50359">
                  <c:v>43980.572916666664</c:v>
                </c:pt>
                <c:pt idx="50360">
                  <c:v>43980.59375</c:v>
                </c:pt>
                <c:pt idx="50361">
                  <c:v>43980.614583333336</c:v>
                </c:pt>
                <c:pt idx="50362">
                  <c:v>43980.635416666664</c:v>
                </c:pt>
                <c:pt idx="50363">
                  <c:v>43980.65625</c:v>
                </c:pt>
                <c:pt idx="50364">
                  <c:v>43980.677083333336</c:v>
                </c:pt>
                <c:pt idx="50365">
                  <c:v>43980.697916666664</c:v>
                </c:pt>
                <c:pt idx="50366">
                  <c:v>43980.71875</c:v>
                </c:pt>
                <c:pt idx="50367">
                  <c:v>43980.739583333336</c:v>
                </c:pt>
                <c:pt idx="50368">
                  <c:v>43980.760416666664</c:v>
                </c:pt>
                <c:pt idx="50369">
                  <c:v>43980.78125</c:v>
                </c:pt>
                <c:pt idx="50370">
                  <c:v>43980.802083333336</c:v>
                </c:pt>
                <c:pt idx="50371">
                  <c:v>43980.822916666664</c:v>
                </c:pt>
                <c:pt idx="50372">
                  <c:v>43980.84375</c:v>
                </c:pt>
                <c:pt idx="50373">
                  <c:v>43980.864583333336</c:v>
                </c:pt>
                <c:pt idx="50374">
                  <c:v>43980.885416666664</c:v>
                </c:pt>
                <c:pt idx="50375">
                  <c:v>43980.90625</c:v>
                </c:pt>
                <c:pt idx="50376">
                  <c:v>43980.927083333336</c:v>
                </c:pt>
                <c:pt idx="50377">
                  <c:v>43980.947916666664</c:v>
                </c:pt>
                <c:pt idx="50378">
                  <c:v>43980.96875</c:v>
                </c:pt>
                <c:pt idx="50379">
                  <c:v>43980.989583333336</c:v>
                </c:pt>
                <c:pt idx="50380">
                  <c:v>43981.010416666664</c:v>
                </c:pt>
                <c:pt idx="50381">
                  <c:v>43981.03125</c:v>
                </c:pt>
                <c:pt idx="50382">
                  <c:v>43981.052083333336</c:v>
                </c:pt>
                <c:pt idx="50383">
                  <c:v>43981.072916666664</c:v>
                </c:pt>
                <c:pt idx="50384">
                  <c:v>43981.09375</c:v>
                </c:pt>
                <c:pt idx="50385">
                  <c:v>43981.114583333336</c:v>
                </c:pt>
                <c:pt idx="50386">
                  <c:v>43981.135416666664</c:v>
                </c:pt>
                <c:pt idx="50387">
                  <c:v>43981.15625</c:v>
                </c:pt>
                <c:pt idx="50388">
                  <c:v>43981.177083333336</c:v>
                </c:pt>
                <c:pt idx="50389">
                  <c:v>43981.197916666664</c:v>
                </c:pt>
                <c:pt idx="50390">
                  <c:v>43981.21875</c:v>
                </c:pt>
                <c:pt idx="50391">
                  <c:v>43981.239583333336</c:v>
                </c:pt>
                <c:pt idx="50392">
                  <c:v>43981.260416666664</c:v>
                </c:pt>
                <c:pt idx="50393">
                  <c:v>43981.28125</c:v>
                </c:pt>
                <c:pt idx="50394">
                  <c:v>43981.302083333336</c:v>
                </c:pt>
                <c:pt idx="50395">
                  <c:v>43981.322916666664</c:v>
                </c:pt>
                <c:pt idx="50396">
                  <c:v>43981.34375</c:v>
                </c:pt>
                <c:pt idx="50397">
                  <c:v>43981.364583333336</c:v>
                </c:pt>
                <c:pt idx="50398">
                  <c:v>43981.385416666664</c:v>
                </c:pt>
                <c:pt idx="50399">
                  <c:v>43981.40625</c:v>
                </c:pt>
                <c:pt idx="50400">
                  <c:v>43981.427083333336</c:v>
                </c:pt>
                <c:pt idx="50401">
                  <c:v>43981.447916666664</c:v>
                </c:pt>
                <c:pt idx="50402">
                  <c:v>43981.46875</c:v>
                </c:pt>
                <c:pt idx="50403">
                  <c:v>43981.489583333336</c:v>
                </c:pt>
                <c:pt idx="50404">
                  <c:v>43981.510416666664</c:v>
                </c:pt>
                <c:pt idx="50405">
                  <c:v>43981.53125</c:v>
                </c:pt>
                <c:pt idx="50406">
                  <c:v>43981.552083333336</c:v>
                </c:pt>
                <c:pt idx="50407">
                  <c:v>43981.572916666664</c:v>
                </c:pt>
                <c:pt idx="50408">
                  <c:v>43981.59375</c:v>
                </c:pt>
                <c:pt idx="50409">
                  <c:v>43981.614583333336</c:v>
                </c:pt>
                <c:pt idx="50410">
                  <c:v>43981.635416666664</c:v>
                </c:pt>
                <c:pt idx="50411">
                  <c:v>43981.65625</c:v>
                </c:pt>
                <c:pt idx="50412">
                  <c:v>43981.677083333336</c:v>
                </c:pt>
                <c:pt idx="50413">
                  <c:v>43981.697916666664</c:v>
                </c:pt>
                <c:pt idx="50414">
                  <c:v>43981.71875</c:v>
                </c:pt>
                <c:pt idx="50415">
                  <c:v>43981.739583333336</c:v>
                </c:pt>
                <c:pt idx="50416">
                  <c:v>43981.760416666664</c:v>
                </c:pt>
                <c:pt idx="50417">
                  <c:v>43981.78125</c:v>
                </c:pt>
                <c:pt idx="50418">
                  <c:v>43981.802083333336</c:v>
                </c:pt>
                <c:pt idx="50419">
                  <c:v>43981.822916666664</c:v>
                </c:pt>
                <c:pt idx="50420">
                  <c:v>43981.84375</c:v>
                </c:pt>
                <c:pt idx="50421">
                  <c:v>43981.864583333336</c:v>
                </c:pt>
                <c:pt idx="50422">
                  <c:v>43981.885416666664</c:v>
                </c:pt>
                <c:pt idx="50423">
                  <c:v>43981.90625</c:v>
                </c:pt>
                <c:pt idx="50424">
                  <c:v>43981.927083333336</c:v>
                </c:pt>
                <c:pt idx="50425">
                  <c:v>43981.947916666664</c:v>
                </c:pt>
                <c:pt idx="50426">
                  <c:v>43981.96875</c:v>
                </c:pt>
                <c:pt idx="50427">
                  <c:v>43981.989583333336</c:v>
                </c:pt>
                <c:pt idx="50428">
                  <c:v>43982.010416666664</c:v>
                </c:pt>
                <c:pt idx="50429">
                  <c:v>43982.03125</c:v>
                </c:pt>
                <c:pt idx="50430">
                  <c:v>43982.052083333336</c:v>
                </c:pt>
                <c:pt idx="50431">
                  <c:v>43982.072916666664</c:v>
                </c:pt>
                <c:pt idx="50432">
                  <c:v>43982.09375</c:v>
                </c:pt>
                <c:pt idx="50433">
                  <c:v>43982.114583333336</c:v>
                </c:pt>
                <c:pt idx="50434">
                  <c:v>43982.135416666664</c:v>
                </c:pt>
                <c:pt idx="50435">
                  <c:v>43982.15625</c:v>
                </c:pt>
                <c:pt idx="50436">
                  <c:v>43982.177083333336</c:v>
                </c:pt>
                <c:pt idx="50437">
                  <c:v>43982.197916666664</c:v>
                </c:pt>
                <c:pt idx="50438">
                  <c:v>43982.21875</c:v>
                </c:pt>
                <c:pt idx="50439">
                  <c:v>43982.239583333336</c:v>
                </c:pt>
                <c:pt idx="50440">
                  <c:v>43982.260416666664</c:v>
                </c:pt>
                <c:pt idx="50441">
                  <c:v>43982.28125</c:v>
                </c:pt>
                <c:pt idx="50442">
                  <c:v>43982.302083333336</c:v>
                </c:pt>
                <c:pt idx="50443">
                  <c:v>43982.322916666664</c:v>
                </c:pt>
                <c:pt idx="50444">
                  <c:v>43982.34375</c:v>
                </c:pt>
                <c:pt idx="50445">
                  <c:v>43982.364583333336</c:v>
                </c:pt>
                <c:pt idx="50446">
                  <c:v>43982.385416666664</c:v>
                </c:pt>
                <c:pt idx="50447">
                  <c:v>43982.40625</c:v>
                </c:pt>
                <c:pt idx="50448">
                  <c:v>43982.427083333336</c:v>
                </c:pt>
                <c:pt idx="50449">
                  <c:v>43982.447916666664</c:v>
                </c:pt>
                <c:pt idx="50450">
                  <c:v>43982.46875</c:v>
                </c:pt>
                <c:pt idx="50451">
                  <c:v>43982.489583333336</c:v>
                </c:pt>
                <c:pt idx="50452">
                  <c:v>43982.510416666664</c:v>
                </c:pt>
                <c:pt idx="50453">
                  <c:v>43982.53125</c:v>
                </c:pt>
                <c:pt idx="50454">
                  <c:v>43982.552083333336</c:v>
                </c:pt>
                <c:pt idx="50455">
                  <c:v>43982.572916666664</c:v>
                </c:pt>
                <c:pt idx="50456">
                  <c:v>43982.59375</c:v>
                </c:pt>
                <c:pt idx="50457">
                  <c:v>43982.614583333336</c:v>
                </c:pt>
                <c:pt idx="50458">
                  <c:v>43982.635416666664</c:v>
                </c:pt>
                <c:pt idx="50459">
                  <c:v>43982.65625</c:v>
                </c:pt>
                <c:pt idx="50460">
                  <c:v>43982.677083333336</c:v>
                </c:pt>
                <c:pt idx="50461">
                  <c:v>43982.697916666664</c:v>
                </c:pt>
                <c:pt idx="50462">
                  <c:v>43982.71875</c:v>
                </c:pt>
                <c:pt idx="50463">
                  <c:v>43982.739583333336</c:v>
                </c:pt>
                <c:pt idx="50464">
                  <c:v>43982.760416666664</c:v>
                </c:pt>
                <c:pt idx="50465">
                  <c:v>43982.78125</c:v>
                </c:pt>
                <c:pt idx="50466">
                  <c:v>43982.802083333336</c:v>
                </c:pt>
                <c:pt idx="50467">
                  <c:v>43982.822916666664</c:v>
                </c:pt>
                <c:pt idx="50468">
                  <c:v>43982.84375</c:v>
                </c:pt>
                <c:pt idx="50469">
                  <c:v>43982.864583333336</c:v>
                </c:pt>
                <c:pt idx="50470">
                  <c:v>43982.885416666664</c:v>
                </c:pt>
                <c:pt idx="50471">
                  <c:v>43982.90625</c:v>
                </c:pt>
                <c:pt idx="50472">
                  <c:v>43982.927083333336</c:v>
                </c:pt>
                <c:pt idx="50473">
                  <c:v>43982.947916666664</c:v>
                </c:pt>
                <c:pt idx="50474">
                  <c:v>43982.96875</c:v>
                </c:pt>
                <c:pt idx="50475">
                  <c:v>43982.989583333336</c:v>
                </c:pt>
                <c:pt idx="50476">
                  <c:v>43983.010416666664</c:v>
                </c:pt>
                <c:pt idx="50477">
                  <c:v>43983.03125</c:v>
                </c:pt>
                <c:pt idx="50478">
                  <c:v>43983.052083333336</c:v>
                </c:pt>
                <c:pt idx="50479">
                  <c:v>43983.072916666664</c:v>
                </c:pt>
                <c:pt idx="50480">
                  <c:v>43983.09375</c:v>
                </c:pt>
                <c:pt idx="50481">
                  <c:v>43983.114583333336</c:v>
                </c:pt>
                <c:pt idx="50482">
                  <c:v>43983.135416666664</c:v>
                </c:pt>
                <c:pt idx="50483">
                  <c:v>43983.15625</c:v>
                </c:pt>
                <c:pt idx="50484">
                  <c:v>43983.177083333336</c:v>
                </c:pt>
                <c:pt idx="50485">
                  <c:v>43983.197916666664</c:v>
                </c:pt>
                <c:pt idx="50486">
                  <c:v>43983.21875</c:v>
                </c:pt>
                <c:pt idx="50487">
                  <c:v>43983.239583333336</c:v>
                </c:pt>
                <c:pt idx="50488">
                  <c:v>43983.260416666664</c:v>
                </c:pt>
                <c:pt idx="50489">
                  <c:v>43983.28125</c:v>
                </c:pt>
                <c:pt idx="50490">
                  <c:v>43983.302083333336</c:v>
                </c:pt>
                <c:pt idx="50491">
                  <c:v>43983.322916666664</c:v>
                </c:pt>
                <c:pt idx="50492">
                  <c:v>43983.34375</c:v>
                </c:pt>
                <c:pt idx="50493">
                  <c:v>43983.364583333336</c:v>
                </c:pt>
                <c:pt idx="50494">
                  <c:v>43983.385416666664</c:v>
                </c:pt>
                <c:pt idx="50495">
                  <c:v>43983.40625</c:v>
                </c:pt>
                <c:pt idx="50496">
                  <c:v>43983.427083333336</c:v>
                </c:pt>
                <c:pt idx="50497">
                  <c:v>43983.447916666664</c:v>
                </c:pt>
                <c:pt idx="50498">
                  <c:v>43983.46875</c:v>
                </c:pt>
                <c:pt idx="50499">
                  <c:v>43983.489583333336</c:v>
                </c:pt>
                <c:pt idx="50500">
                  <c:v>43983.510416666664</c:v>
                </c:pt>
                <c:pt idx="50501">
                  <c:v>43983.53125</c:v>
                </c:pt>
                <c:pt idx="50502">
                  <c:v>43983.552083333336</c:v>
                </c:pt>
                <c:pt idx="50503">
                  <c:v>43983.572916666664</c:v>
                </c:pt>
                <c:pt idx="50504">
                  <c:v>43983.59375</c:v>
                </c:pt>
                <c:pt idx="50505">
                  <c:v>43983.614583333336</c:v>
                </c:pt>
                <c:pt idx="50506">
                  <c:v>43983.635416666664</c:v>
                </c:pt>
                <c:pt idx="50507">
                  <c:v>43983.65625</c:v>
                </c:pt>
                <c:pt idx="50508">
                  <c:v>43983.677083333336</c:v>
                </c:pt>
                <c:pt idx="50509">
                  <c:v>43983.697916666664</c:v>
                </c:pt>
                <c:pt idx="50510">
                  <c:v>43983.71875</c:v>
                </c:pt>
                <c:pt idx="50511">
                  <c:v>43983.739583333336</c:v>
                </c:pt>
                <c:pt idx="50512">
                  <c:v>43983.760416666664</c:v>
                </c:pt>
                <c:pt idx="50513">
                  <c:v>43983.78125</c:v>
                </c:pt>
                <c:pt idx="50514">
                  <c:v>43983.802083333336</c:v>
                </c:pt>
                <c:pt idx="50515">
                  <c:v>43983.822916666664</c:v>
                </c:pt>
                <c:pt idx="50516">
                  <c:v>43983.84375</c:v>
                </c:pt>
                <c:pt idx="50517">
                  <c:v>43983.864583333336</c:v>
                </c:pt>
                <c:pt idx="50518">
                  <c:v>43983.885416666664</c:v>
                </c:pt>
                <c:pt idx="50519">
                  <c:v>43983.90625</c:v>
                </c:pt>
                <c:pt idx="50520">
                  <c:v>43983.927083333336</c:v>
                </c:pt>
                <c:pt idx="50521">
                  <c:v>43983.947916666664</c:v>
                </c:pt>
                <c:pt idx="50522">
                  <c:v>43983.96875</c:v>
                </c:pt>
                <c:pt idx="50523">
                  <c:v>43983.989583333336</c:v>
                </c:pt>
                <c:pt idx="50524">
                  <c:v>43984.010416666664</c:v>
                </c:pt>
                <c:pt idx="50525">
                  <c:v>43984.03125</c:v>
                </c:pt>
                <c:pt idx="50526">
                  <c:v>43984.052083333336</c:v>
                </c:pt>
                <c:pt idx="50527">
                  <c:v>43984.072916666664</c:v>
                </c:pt>
                <c:pt idx="50528">
                  <c:v>43984.09375</c:v>
                </c:pt>
                <c:pt idx="50529">
                  <c:v>43984.114583333336</c:v>
                </c:pt>
                <c:pt idx="50530">
                  <c:v>43984.135416666664</c:v>
                </c:pt>
                <c:pt idx="50531">
                  <c:v>43984.15625</c:v>
                </c:pt>
                <c:pt idx="50532">
                  <c:v>43984.177083333336</c:v>
                </c:pt>
                <c:pt idx="50533">
                  <c:v>43984.197916666664</c:v>
                </c:pt>
                <c:pt idx="50534">
                  <c:v>43984.21875</c:v>
                </c:pt>
                <c:pt idx="50535">
                  <c:v>43984.239583333336</c:v>
                </c:pt>
                <c:pt idx="50536">
                  <c:v>43984.260416666664</c:v>
                </c:pt>
                <c:pt idx="50537">
                  <c:v>43984.28125</c:v>
                </c:pt>
                <c:pt idx="50538">
                  <c:v>43984.302083333336</c:v>
                </c:pt>
                <c:pt idx="50539">
                  <c:v>43984.322916666664</c:v>
                </c:pt>
                <c:pt idx="50540">
                  <c:v>43984.34375</c:v>
                </c:pt>
                <c:pt idx="50541">
                  <c:v>43984.364583333336</c:v>
                </c:pt>
                <c:pt idx="50542">
                  <c:v>43984.385416666664</c:v>
                </c:pt>
                <c:pt idx="50543">
                  <c:v>43984.40625</c:v>
                </c:pt>
                <c:pt idx="50544">
                  <c:v>43984.427083333336</c:v>
                </c:pt>
                <c:pt idx="50545">
                  <c:v>43984.447916666664</c:v>
                </c:pt>
                <c:pt idx="50546">
                  <c:v>43984.46875</c:v>
                </c:pt>
                <c:pt idx="50547">
                  <c:v>43984.489583333336</c:v>
                </c:pt>
                <c:pt idx="50548">
                  <c:v>43984.510416666664</c:v>
                </c:pt>
                <c:pt idx="50549">
                  <c:v>43984.53125</c:v>
                </c:pt>
                <c:pt idx="50550">
                  <c:v>43984.552083333336</c:v>
                </c:pt>
                <c:pt idx="50551">
                  <c:v>43984.572916666664</c:v>
                </c:pt>
                <c:pt idx="50552">
                  <c:v>43984.59375</c:v>
                </c:pt>
                <c:pt idx="50553">
                  <c:v>43984.614583333336</c:v>
                </c:pt>
                <c:pt idx="50554">
                  <c:v>43984.635416666664</c:v>
                </c:pt>
                <c:pt idx="50555">
                  <c:v>43984.65625</c:v>
                </c:pt>
                <c:pt idx="50556">
                  <c:v>43984.677083333336</c:v>
                </c:pt>
                <c:pt idx="50557">
                  <c:v>43984.697916666664</c:v>
                </c:pt>
                <c:pt idx="50558">
                  <c:v>43984.71875</c:v>
                </c:pt>
                <c:pt idx="50559">
                  <c:v>43984.739583333336</c:v>
                </c:pt>
                <c:pt idx="50560">
                  <c:v>43984.760416666664</c:v>
                </c:pt>
                <c:pt idx="50561">
                  <c:v>43984.78125</c:v>
                </c:pt>
                <c:pt idx="50562">
                  <c:v>43984.802083333336</c:v>
                </c:pt>
                <c:pt idx="50563">
                  <c:v>43984.822916666664</c:v>
                </c:pt>
                <c:pt idx="50564">
                  <c:v>43984.84375</c:v>
                </c:pt>
                <c:pt idx="50565">
                  <c:v>43984.864583333336</c:v>
                </c:pt>
                <c:pt idx="50566">
                  <c:v>43984.885416666664</c:v>
                </c:pt>
                <c:pt idx="50567">
                  <c:v>43984.90625</c:v>
                </c:pt>
                <c:pt idx="50568">
                  <c:v>43984.927083333336</c:v>
                </c:pt>
                <c:pt idx="50569">
                  <c:v>43984.947916666664</c:v>
                </c:pt>
                <c:pt idx="50570">
                  <c:v>43984.96875</c:v>
                </c:pt>
                <c:pt idx="50571">
                  <c:v>43984.989583333336</c:v>
                </c:pt>
                <c:pt idx="50572">
                  <c:v>43985.010416666664</c:v>
                </c:pt>
                <c:pt idx="50573">
                  <c:v>43985.03125</c:v>
                </c:pt>
                <c:pt idx="50574">
                  <c:v>43985.052083333336</c:v>
                </c:pt>
                <c:pt idx="50575">
                  <c:v>43985.072916666664</c:v>
                </c:pt>
                <c:pt idx="50576">
                  <c:v>43985.09375</c:v>
                </c:pt>
                <c:pt idx="50577">
                  <c:v>43985.114583333336</c:v>
                </c:pt>
                <c:pt idx="50578">
                  <c:v>43985.135416666664</c:v>
                </c:pt>
                <c:pt idx="50579">
                  <c:v>43985.15625</c:v>
                </c:pt>
                <c:pt idx="50580">
                  <c:v>43985.177083333336</c:v>
                </c:pt>
                <c:pt idx="50581">
                  <c:v>43985.197916666664</c:v>
                </c:pt>
                <c:pt idx="50582">
                  <c:v>43985.21875</c:v>
                </c:pt>
                <c:pt idx="50583">
                  <c:v>43985.239583333336</c:v>
                </c:pt>
                <c:pt idx="50584">
                  <c:v>43985.260416666664</c:v>
                </c:pt>
                <c:pt idx="50585">
                  <c:v>43985.28125</c:v>
                </c:pt>
                <c:pt idx="50586">
                  <c:v>43985.302083333336</c:v>
                </c:pt>
                <c:pt idx="50587">
                  <c:v>43985.322916666664</c:v>
                </c:pt>
                <c:pt idx="50588">
                  <c:v>43985.34375</c:v>
                </c:pt>
                <c:pt idx="50589">
                  <c:v>43985.364583333336</c:v>
                </c:pt>
                <c:pt idx="50590">
                  <c:v>43985.385416666664</c:v>
                </c:pt>
                <c:pt idx="50591">
                  <c:v>43985.40625</c:v>
                </c:pt>
                <c:pt idx="50592">
                  <c:v>43985.427083333336</c:v>
                </c:pt>
                <c:pt idx="50593">
                  <c:v>43985.447916666664</c:v>
                </c:pt>
                <c:pt idx="50594">
                  <c:v>43985.46875</c:v>
                </c:pt>
                <c:pt idx="50595">
                  <c:v>43985.489583333336</c:v>
                </c:pt>
                <c:pt idx="50596">
                  <c:v>43985.510416666664</c:v>
                </c:pt>
                <c:pt idx="50597">
                  <c:v>43985.53125</c:v>
                </c:pt>
                <c:pt idx="50598">
                  <c:v>43985.552083333336</c:v>
                </c:pt>
                <c:pt idx="50599">
                  <c:v>43985.572916666664</c:v>
                </c:pt>
                <c:pt idx="50600">
                  <c:v>43985.59375</c:v>
                </c:pt>
                <c:pt idx="50601">
                  <c:v>43985.614583333336</c:v>
                </c:pt>
                <c:pt idx="50602">
                  <c:v>43985.635416666664</c:v>
                </c:pt>
                <c:pt idx="50603">
                  <c:v>43985.65625</c:v>
                </c:pt>
                <c:pt idx="50604">
                  <c:v>43985.677083333336</c:v>
                </c:pt>
                <c:pt idx="50605">
                  <c:v>43985.697916666664</c:v>
                </c:pt>
                <c:pt idx="50606">
                  <c:v>43985.71875</c:v>
                </c:pt>
                <c:pt idx="50607">
                  <c:v>43985.739583333336</c:v>
                </c:pt>
                <c:pt idx="50608">
                  <c:v>43985.760416666664</c:v>
                </c:pt>
                <c:pt idx="50609">
                  <c:v>43985.78125</c:v>
                </c:pt>
                <c:pt idx="50610">
                  <c:v>43985.802083333336</c:v>
                </c:pt>
                <c:pt idx="50611">
                  <c:v>43985.822916666664</c:v>
                </c:pt>
                <c:pt idx="50612">
                  <c:v>43985.84375</c:v>
                </c:pt>
                <c:pt idx="50613">
                  <c:v>43985.864583333336</c:v>
                </c:pt>
                <c:pt idx="50614">
                  <c:v>43985.885416666664</c:v>
                </c:pt>
                <c:pt idx="50615">
                  <c:v>43985.90625</c:v>
                </c:pt>
                <c:pt idx="50616">
                  <c:v>43985.927083333336</c:v>
                </c:pt>
                <c:pt idx="50617">
                  <c:v>43985.947916666664</c:v>
                </c:pt>
                <c:pt idx="50618">
                  <c:v>43985.96875</c:v>
                </c:pt>
                <c:pt idx="50619">
                  <c:v>43985.989583333336</c:v>
                </c:pt>
                <c:pt idx="50620">
                  <c:v>43986.010416666664</c:v>
                </c:pt>
                <c:pt idx="50621">
                  <c:v>43986.03125</c:v>
                </c:pt>
                <c:pt idx="50622">
                  <c:v>43986.052083333336</c:v>
                </c:pt>
                <c:pt idx="50623">
                  <c:v>43986.072916666664</c:v>
                </c:pt>
                <c:pt idx="50624">
                  <c:v>43986.09375</c:v>
                </c:pt>
                <c:pt idx="50625">
                  <c:v>43986.114583333336</c:v>
                </c:pt>
                <c:pt idx="50626">
                  <c:v>43986.135416666664</c:v>
                </c:pt>
                <c:pt idx="50627">
                  <c:v>43986.15625</c:v>
                </c:pt>
                <c:pt idx="50628">
                  <c:v>43986.177083333336</c:v>
                </c:pt>
                <c:pt idx="50629">
                  <c:v>43986.197916666664</c:v>
                </c:pt>
                <c:pt idx="50630">
                  <c:v>43986.21875</c:v>
                </c:pt>
                <c:pt idx="50631">
                  <c:v>43986.239583333336</c:v>
                </c:pt>
                <c:pt idx="50632">
                  <c:v>43986.260416666664</c:v>
                </c:pt>
                <c:pt idx="50633">
                  <c:v>43986.28125</c:v>
                </c:pt>
                <c:pt idx="50634">
                  <c:v>43986.302083333336</c:v>
                </c:pt>
                <c:pt idx="50635">
                  <c:v>43986.322916666664</c:v>
                </c:pt>
                <c:pt idx="50636">
                  <c:v>43986.34375</c:v>
                </c:pt>
                <c:pt idx="50637">
                  <c:v>43986.364583333336</c:v>
                </c:pt>
                <c:pt idx="50638">
                  <c:v>43986.385416666664</c:v>
                </c:pt>
                <c:pt idx="50639">
                  <c:v>43986.40625</c:v>
                </c:pt>
                <c:pt idx="50640">
                  <c:v>43986.427083333336</c:v>
                </c:pt>
                <c:pt idx="50641">
                  <c:v>43986.447916666664</c:v>
                </c:pt>
                <c:pt idx="50642">
                  <c:v>43986.46875</c:v>
                </c:pt>
                <c:pt idx="50643">
                  <c:v>43986.489583333336</c:v>
                </c:pt>
                <c:pt idx="50644">
                  <c:v>43986.510416666664</c:v>
                </c:pt>
                <c:pt idx="50645">
                  <c:v>43986.53125</c:v>
                </c:pt>
                <c:pt idx="50646">
                  <c:v>43986.552083333336</c:v>
                </c:pt>
                <c:pt idx="50647">
                  <c:v>43986.572916666664</c:v>
                </c:pt>
                <c:pt idx="50648">
                  <c:v>43986.59375</c:v>
                </c:pt>
                <c:pt idx="50649">
                  <c:v>43986.614583333336</c:v>
                </c:pt>
                <c:pt idx="50650">
                  <c:v>43986.635416666664</c:v>
                </c:pt>
                <c:pt idx="50651">
                  <c:v>43986.65625</c:v>
                </c:pt>
                <c:pt idx="50652">
                  <c:v>43986.677083333336</c:v>
                </c:pt>
                <c:pt idx="50653">
                  <c:v>43986.697916666664</c:v>
                </c:pt>
                <c:pt idx="50654">
                  <c:v>43986.71875</c:v>
                </c:pt>
                <c:pt idx="50655">
                  <c:v>43986.739583333336</c:v>
                </c:pt>
                <c:pt idx="50656">
                  <c:v>43986.760416666664</c:v>
                </c:pt>
                <c:pt idx="50657">
                  <c:v>43986.78125</c:v>
                </c:pt>
                <c:pt idx="50658">
                  <c:v>43986.802083333336</c:v>
                </c:pt>
                <c:pt idx="50659">
                  <c:v>43986.822916666664</c:v>
                </c:pt>
                <c:pt idx="50660">
                  <c:v>43986.84375</c:v>
                </c:pt>
                <c:pt idx="50661">
                  <c:v>43986.864583333336</c:v>
                </c:pt>
                <c:pt idx="50662">
                  <c:v>43986.885416666664</c:v>
                </c:pt>
                <c:pt idx="50663">
                  <c:v>43986.90625</c:v>
                </c:pt>
                <c:pt idx="50664">
                  <c:v>43986.927083333336</c:v>
                </c:pt>
                <c:pt idx="50665">
                  <c:v>43986.947916666664</c:v>
                </c:pt>
                <c:pt idx="50666">
                  <c:v>43986.96875</c:v>
                </c:pt>
                <c:pt idx="50667">
                  <c:v>43986.989583333336</c:v>
                </c:pt>
                <c:pt idx="50668">
                  <c:v>43987.010416666664</c:v>
                </c:pt>
                <c:pt idx="50669">
                  <c:v>43987.03125</c:v>
                </c:pt>
                <c:pt idx="50670">
                  <c:v>43987.052083333336</c:v>
                </c:pt>
                <c:pt idx="50671">
                  <c:v>43987.072916666664</c:v>
                </c:pt>
                <c:pt idx="50672">
                  <c:v>43987.09375</c:v>
                </c:pt>
                <c:pt idx="50673">
                  <c:v>43987.114583333336</c:v>
                </c:pt>
                <c:pt idx="50674">
                  <c:v>43987.135416666664</c:v>
                </c:pt>
                <c:pt idx="50675">
                  <c:v>43987.15625</c:v>
                </c:pt>
                <c:pt idx="50676">
                  <c:v>43987.177083333336</c:v>
                </c:pt>
                <c:pt idx="50677">
                  <c:v>43987.197916666664</c:v>
                </c:pt>
                <c:pt idx="50678">
                  <c:v>43987.21875</c:v>
                </c:pt>
                <c:pt idx="50679">
                  <c:v>43987.239583333336</c:v>
                </c:pt>
                <c:pt idx="50680">
                  <c:v>43987.260416666664</c:v>
                </c:pt>
                <c:pt idx="50681">
                  <c:v>43987.28125</c:v>
                </c:pt>
                <c:pt idx="50682">
                  <c:v>43987.302083333336</c:v>
                </c:pt>
                <c:pt idx="50683">
                  <c:v>43987.322916666664</c:v>
                </c:pt>
                <c:pt idx="50684">
                  <c:v>43987.34375</c:v>
                </c:pt>
                <c:pt idx="50685">
                  <c:v>43987.364583333336</c:v>
                </c:pt>
                <c:pt idx="50686">
                  <c:v>43987.385416666664</c:v>
                </c:pt>
                <c:pt idx="50687">
                  <c:v>43987.40625</c:v>
                </c:pt>
                <c:pt idx="50688">
                  <c:v>43987.427083333336</c:v>
                </c:pt>
                <c:pt idx="50689">
                  <c:v>43987.447916666664</c:v>
                </c:pt>
                <c:pt idx="50690">
                  <c:v>43987.46875</c:v>
                </c:pt>
                <c:pt idx="50691">
                  <c:v>43987.489583333336</c:v>
                </c:pt>
                <c:pt idx="50692">
                  <c:v>43987.510416666664</c:v>
                </c:pt>
                <c:pt idx="50693">
                  <c:v>43987.53125</c:v>
                </c:pt>
                <c:pt idx="50694">
                  <c:v>43987.552083333336</c:v>
                </c:pt>
                <c:pt idx="50695">
                  <c:v>43987.572916666664</c:v>
                </c:pt>
                <c:pt idx="50696">
                  <c:v>43987.59375</c:v>
                </c:pt>
                <c:pt idx="50697">
                  <c:v>43987.614583333336</c:v>
                </c:pt>
                <c:pt idx="50698">
                  <c:v>43987.635416666664</c:v>
                </c:pt>
                <c:pt idx="50699">
                  <c:v>43987.65625</c:v>
                </c:pt>
                <c:pt idx="50700">
                  <c:v>43987.677083333336</c:v>
                </c:pt>
                <c:pt idx="50701">
                  <c:v>43987.697916666664</c:v>
                </c:pt>
                <c:pt idx="50702">
                  <c:v>43987.71875</c:v>
                </c:pt>
                <c:pt idx="50703">
                  <c:v>43987.739583333336</c:v>
                </c:pt>
                <c:pt idx="50704">
                  <c:v>43987.760416666664</c:v>
                </c:pt>
                <c:pt idx="50705">
                  <c:v>43987.78125</c:v>
                </c:pt>
                <c:pt idx="50706">
                  <c:v>43987.802083333336</c:v>
                </c:pt>
                <c:pt idx="50707">
                  <c:v>43987.822916666664</c:v>
                </c:pt>
                <c:pt idx="50708">
                  <c:v>43987.84375</c:v>
                </c:pt>
                <c:pt idx="50709">
                  <c:v>43987.864583333336</c:v>
                </c:pt>
                <c:pt idx="50710">
                  <c:v>43987.885416666664</c:v>
                </c:pt>
                <c:pt idx="50711">
                  <c:v>43987.90625</c:v>
                </c:pt>
                <c:pt idx="50712">
                  <c:v>43987.927083333336</c:v>
                </c:pt>
                <c:pt idx="50713">
                  <c:v>43987.947916666664</c:v>
                </c:pt>
                <c:pt idx="50714">
                  <c:v>43987.96875</c:v>
                </c:pt>
                <c:pt idx="50715">
                  <c:v>43987.989583333336</c:v>
                </c:pt>
                <c:pt idx="50716">
                  <c:v>43988.010416666664</c:v>
                </c:pt>
                <c:pt idx="50717">
                  <c:v>43988.03125</c:v>
                </c:pt>
                <c:pt idx="50718">
                  <c:v>43988.052083333336</c:v>
                </c:pt>
                <c:pt idx="50719">
                  <c:v>43988.072916666664</c:v>
                </c:pt>
                <c:pt idx="50720">
                  <c:v>43988.09375</c:v>
                </c:pt>
                <c:pt idx="50721">
                  <c:v>43988.114583333336</c:v>
                </c:pt>
                <c:pt idx="50722">
                  <c:v>43988.135416666664</c:v>
                </c:pt>
                <c:pt idx="50723">
                  <c:v>43988.15625</c:v>
                </c:pt>
                <c:pt idx="50724">
                  <c:v>43988.177083333336</c:v>
                </c:pt>
                <c:pt idx="50725">
                  <c:v>43988.197916666664</c:v>
                </c:pt>
                <c:pt idx="50726">
                  <c:v>43988.21875</c:v>
                </c:pt>
                <c:pt idx="50727">
                  <c:v>43988.239583333336</c:v>
                </c:pt>
                <c:pt idx="50728">
                  <c:v>43988.260416666664</c:v>
                </c:pt>
                <c:pt idx="50729">
                  <c:v>43988.28125</c:v>
                </c:pt>
                <c:pt idx="50730">
                  <c:v>43988.302083333336</c:v>
                </c:pt>
                <c:pt idx="50731">
                  <c:v>43988.322916666664</c:v>
                </c:pt>
                <c:pt idx="50732">
                  <c:v>43988.34375</c:v>
                </c:pt>
                <c:pt idx="50733">
                  <c:v>43988.364583333336</c:v>
                </c:pt>
                <c:pt idx="50734">
                  <c:v>43988.385416666664</c:v>
                </c:pt>
                <c:pt idx="50735">
                  <c:v>43988.40625</c:v>
                </c:pt>
                <c:pt idx="50736">
                  <c:v>43988.427083333336</c:v>
                </c:pt>
                <c:pt idx="50737">
                  <c:v>43988.447916666664</c:v>
                </c:pt>
                <c:pt idx="50738">
                  <c:v>43988.46875</c:v>
                </c:pt>
                <c:pt idx="50739">
                  <c:v>43988.489583333336</c:v>
                </c:pt>
                <c:pt idx="50740">
                  <c:v>43988.510416666664</c:v>
                </c:pt>
                <c:pt idx="50741">
                  <c:v>43988.53125</c:v>
                </c:pt>
                <c:pt idx="50742">
                  <c:v>43988.552083333336</c:v>
                </c:pt>
                <c:pt idx="50743">
                  <c:v>43988.572916666664</c:v>
                </c:pt>
                <c:pt idx="50744">
                  <c:v>43988.59375</c:v>
                </c:pt>
                <c:pt idx="50745">
                  <c:v>43988.614583333336</c:v>
                </c:pt>
                <c:pt idx="50746">
                  <c:v>43988.635416666664</c:v>
                </c:pt>
                <c:pt idx="50747">
                  <c:v>43988.65625</c:v>
                </c:pt>
                <c:pt idx="50748">
                  <c:v>43988.677083333336</c:v>
                </c:pt>
                <c:pt idx="50749">
                  <c:v>43988.697916666664</c:v>
                </c:pt>
                <c:pt idx="50750">
                  <c:v>43988.71875</c:v>
                </c:pt>
                <c:pt idx="50751">
                  <c:v>43988.739583333336</c:v>
                </c:pt>
                <c:pt idx="50752">
                  <c:v>43988.760416666664</c:v>
                </c:pt>
                <c:pt idx="50753">
                  <c:v>43988.78125</c:v>
                </c:pt>
                <c:pt idx="50754">
                  <c:v>43988.802083333336</c:v>
                </c:pt>
                <c:pt idx="50755">
                  <c:v>43988.822916666664</c:v>
                </c:pt>
                <c:pt idx="50756">
                  <c:v>43988.84375</c:v>
                </c:pt>
                <c:pt idx="50757">
                  <c:v>43988.864583333336</c:v>
                </c:pt>
                <c:pt idx="50758">
                  <c:v>43988.885416666664</c:v>
                </c:pt>
                <c:pt idx="50759">
                  <c:v>43988.90625</c:v>
                </c:pt>
                <c:pt idx="50760">
                  <c:v>43988.927083333336</c:v>
                </c:pt>
                <c:pt idx="50761">
                  <c:v>43988.947916666664</c:v>
                </c:pt>
                <c:pt idx="50762">
                  <c:v>43988.96875</c:v>
                </c:pt>
                <c:pt idx="50763">
                  <c:v>43988.989583333336</c:v>
                </c:pt>
                <c:pt idx="50764">
                  <c:v>43989.010416666664</c:v>
                </c:pt>
                <c:pt idx="50765">
                  <c:v>43989.03125</c:v>
                </c:pt>
                <c:pt idx="50766">
                  <c:v>43989.052083333336</c:v>
                </c:pt>
                <c:pt idx="50767">
                  <c:v>43989.072916666664</c:v>
                </c:pt>
                <c:pt idx="50768">
                  <c:v>43989.09375</c:v>
                </c:pt>
                <c:pt idx="50769">
                  <c:v>43989.114583333336</c:v>
                </c:pt>
                <c:pt idx="50770">
                  <c:v>43989.135416666664</c:v>
                </c:pt>
                <c:pt idx="50771">
                  <c:v>43989.15625</c:v>
                </c:pt>
                <c:pt idx="50772">
                  <c:v>43989.177083333336</c:v>
                </c:pt>
                <c:pt idx="50773">
                  <c:v>43989.197916666664</c:v>
                </c:pt>
                <c:pt idx="50774">
                  <c:v>43989.21875</c:v>
                </c:pt>
                <c:pt idx="50775">
                  <c:v>43989.239583333336</c:v>
                </c:pt>
                <c:pt idx="50776">
                  <c:v>43989.260416666664</c:v>
                </c:pt>
                <c:pt idx="50777">
                  <c:v>43989.28125</c:v>
                </c:pt>
                <c:pt idx="50778">
                  <c:v>43989.302083333336</c:v>
                </c:pt>
                <c:pt idx="50779">
                  <c:v>43989.322916666664</c:v>
                </c:pt>
                <c:pt idx="50780">
                  <c:v>43989.34375</c:v>
                </c:pt>
                <c:pt idx="50781">
                  <c:v>43989.364583333336</c:v>
                </c:pt>
                <c:pt idx="50782">
                  <c:v>43989.385416666664</c:v>
                </c:pt>
                <c:pt idx="50783">
                  <c:v>43989.40625</c:v>
                </c:pt>
                <c:pt idx="50784">
                  <c:v>43989.427083333336</c:v>
                </c:pt>
                <c:pt idx="50785">
                  <c:v>43989.447916666664</c:v>
                </c:pt>
                <c:pt idx="50786">
                  <c:v>43989.46875</c:v>
                </c:pt>
                <c:pt idx="50787">
                  <c:v>43989.489583333336</c:v>
                </c:pt>
                <c:pt idx="50788">
                  <c:v>43989.510416666664</c:v>
                </c:pt>
                <c:pt idx="50789">
                  <c:v>43989.53125</c:v>
                </c:pt>
                <c:pt idx="50790">
                  <c:v>43989.552083333336</c:v>
                </c:pt>
                <c:pt idx="50791">
                  <c:v>43989.572916666664</c:v>
                </c:pt>
                <c:pt idx="50792">
                  <c:v>43989.59375</c:v>
                </c:pt>
                <c:pt idx="50793">
                  <c:v>43989.614583333336</c:v>
                </c:pt>
                <c:pt idx="50794">
                  <c:v>43989.635416666664</c:v>
                </c:pt>
                <c:pt idx="50795">
                  <c:v>43989.65625</c:v>
                </c:pt>
                <c:pt idx="50796">
                  <c:v>43989.677083333336</c:v>
                </c:pt>
                <c:pt idx="50797">
                  <c:v>43989.697916666664</c:v>
                </c:pt>
                <c:pt idx="50798">
                  <c:v>43989.71875</c:v>
                </c:pt>
                <c:pt idx="50799">
                  <c:v>43989.739583333336</c:v>
                </c:pt>
                <c:pt idx="50800">
                  <c:v>43989.760416666664</c:v>
                </c:pt>
                <c:pt idx="50801">
                  <c:v>43989.78125</c:v>
                </c:pt>
                <c:pt idx="50802">
                  <c:v>43989.802083333336</c:v>
                </c:pt>
                <c:pt idx="50803">
                  <c:v>43989.822916666664</c:v>
                </c:pt>
                <c:pt idx="50804">
                  <c:v>43989.84375</c:v>
                </c:pt>
                <c:pt idx="50805">
                  <c:v>43989.864583333336</c:v>
                </c:pt>
                <c:pt idx="50806">
                  <c:v>43989.885416666664</c:v>
                </c:pt>
                <c:pt idx="50807">
                  <c:v>43989.90625</c:v>
                </c:pt>
                <c:pt idx="50808">
                  <c:v>43989.927083333336</c:v>
                </c:pt>
                <c:pt idx="50809">
                  <c:v>43989.947916666664</c:v>
                </c:pt>
                <c:pt idx="50810">
                  <c:v>43989.96875</c:v>
                </c:pt>
                <c:pt idx="50811">
                  <c:v>43989.989583333336</c:v>
                </c:pt>
                <c:pt idx="50812">
                  <c:v>43990.010416666664</c:v>
                </c:pt>
                <c:pt idx="50813">
                  <c:v>43990.03125</c:v>
                </c:pt>
                <c:pt idx="50814">
                  <c:v>43990.052083333336</c:v>
                </c:pt>
                <c:pt idx="50815">
                  <c:v>43990.072916666664</c:v>
                </c:pt>
                <c:pt idx="50816">
                  <c:v>43990.09375</c:v>
                </c:pt>
                <c:pt idx="50817">
                  <c:v>43990.114583333336</c:v>
                </c:pt>
                <c:pt idx="50818">
                  <c:v>43990.135416666664</c:v>
                </c:pt>
                <c:pt idx="50819">
                  <c:v>43990.15625</c:v>
                </c:pt>
                <c:pt idx="50820">
                  <c:v>43990.177083333336</c:v>
                </c:pt>
                <c:pt idx="50821">
                  <c:v>43990.197916666664</c:v>
                </c:pt>
                <c:pt idx="50822">
                  <c:v>43990.21875</c:v>
                </c:pt>
                <c:pt idx="50823">
                  <c:v>43990.239583333336</c:v>
                </c:pt>
                <c:pt idx="50824">
                  <c:v>43990.260416666664</c:v>
                </c:pt>
                <c:pt idx="50825">
                  <c:v>43990.28125</c:v>
                </c:pt>
                <c:pt idx="50826">
                  <c:v>43990.302083333336</c:v>
                </c:pt>
                <c:pt idx="50827">
                  <c:v>43990.322916666664</c:v>
                </c:pt>
                <c:pt idx="50828">
                  <c:v>43990.34375</c:v>
                </c:pt>
                <c:pt idx="50829">
                  <c:v>43990.364583333336</c:v>
                </c:pt>
                <c:pt idx="50830">
                  <c:v>43990.385416666664</c:v>
                </c:pt>
                <c:pt idx="50831">
                  <c:v>43990.40625</c:v>
                </c:pt>
                <c:pt idx="50832">
                  <c:v>43990.427083333336</c:v>
                </c:pt>
                <c:pt idx="50833">
                  <c:v>43990.447916666664</c:v>
                </c:pt>
                <c:pt idx="50834">
                  <c:v>43990.46875</c:v>
                </c:pt>
                <c:pt idx="50835">
                  <c:v>43990.489583333336</c:v>
                </c:pt>
                <c:pt idx="50836">
                  <c:v>43990.510416666664</c:v>
                </c:pt>
                <c:pt idx="50837">
                  <c:v>43990.53125</c:v>
                </c:pt>
                <c:pt idx="50838">
                  <c:v>43990.552083333336</c:v>
                </c:pt>
                <c:pt idx="50839">
                  <c:v>43990.572916666664</c:v>
                </c:pt>
                <c:pt idx="50840">
                  <c:v>43990.59375</c:v>
                </c:pt>
                <c:pt idx="50841">
                  <c:v>43990.614583333336</c:v>
                </c:pt>
                <c:pt idx="50842">
                  <c:v>43990.635416666664</c:v>
                </c:pt>
                <c:pt idx="50843">
                  <c:v>43990.65625</c:v>
                </c:pt>
                <c:pt idx="50844">
                  <c:v>43990.677083333336</c:v>
                </c:pt>
                <c:pt idx="50845">
                  <c:v>43990.697916666664</c:v>
                </c:pt>
                <c:pt idx="50846">
                  <c:v>43990.71875</c:v>
                </c:pt>
                <c:pt idx="50847">
                  <c:v>43990.739583333336</c:v>
                </c:pt>
                <c:pt idx="50848">
                  <c:v>43990.760416666664</c:v>
                </c:pt>
                <c:pt idx="50849">
                  <c:v>43990.78125</c:v>
                </c:pt>
                <c:pt idx="50850">
                  <c:v>43990.802083333336</c:v>
                </c:pt>
                <c:pt idx="50851">
                  <c:v>43990.822916666664</c:v>
                </c:pt>
                <c:pt idx="50852">
                  <c:v>43990.84375</c:v>
                </c:pt>
                <c:pt idx="50853">
                  <c:v>43990.864583333336</c:v>
                </c:pt>
                <c:pt idx="50854">
                  <c:v>43990.885416666664</c:v>
                </c:pt>
                <c:pt idx="50855">
                  <c:v>43990.90625</c:v>
                </c:pt>
                <c:pt idx="50856">
                  <c:v>43990.927083333336</c:v>
                </c:pt>
                <c:pt idx="50857">
                  <c:v>43990.947916666664</c:v>
                </c:pt>
                <c:pt idx="50858">
                  <c:v>43990.96875</c:v>
                </c:pt>
                <c:pt idx="50859">
                  <c:v>43990.989583333336</c:v>
                </c:pt>
                <c:pt idx="50860">
                  <c:v>43991.010416666664</c:v>
                </c:pt>
                <c:pt idx="50861">
                  <c:v>43991.03125</c:v>
                </c:pt>
                <c:pt idx="50862">
                  <c:v>43991.052083333336</c:v>
                </c:pt>
                <c:pt idx="50863">
                  <c:v>43991.072916666664</c:v>
                </c:pt>
                <c:pt idx="50864">
                  <c:v>43991.09375</c:v>
                </c:pt>
                <c:pt idx="50865">
                  <c:v>43991.114583333336</c:v>
                </c:pt>
                <c:pt idx="50866">
                  <c:v>43991.135416666664</c:v>
                </c:pt>
                <c:pt idx="50867">
                  <c:v>43991.15625</c:v>
                </c:pt>
                <c:pt idx="50868">
                  <c:v>43991.177083333336</c:v>
                </c:pt>
                <c:pt idx="50869">
                  <c:v>43991.197916666664</c:v>
                </c:pt>
                <c:pt idx="50870">
                  <c:v>43991.21875</c:v>
                </c:pt>
                <c:pt idx="50871">
                  <c:v>43991.239583333336</c:v>
                </c:pt>
                <c:pt idx="50872">
                  <c:v>43991.260416666664</c:v>
                </c:pt>
                <c:pt idx="50873">
                  <c:v>43991.28125</c:v>
                </c:pt>
                <c:pt idx="50874">
                  <c:v>43991.302083333336</c:v>
                </c:pt>
                <c:pt idx="50875">
                  <c:v>43991.322916666664</c:v>
                </c:pt>
                <c:pt idx="50876">
                  <c:v>43991.34375</c:v>
                </c:pt>
                <c:pt idx="50877">
                  <c:v>43991.364583333336</c:v>
                </c:pt>
                <c:pt idx="50878">
                  <c:v>43991.385416666664</c:v>
                </c:pt>
                <c:pt idx="50879">
                  <c:v>43991.40625</c:v>
                </c:pt>
                <c:pt idx="50880">
                  <c:v>43991.427083333336</c:v>
                </c:pt>
                <c:pt idx="50881">
                  <c:v>43991.447916666664</c:v>
                </c:pt>
                <c:pt idx="50882">
                  <c:v>43991.46875</c:v>
                </c:pt>
                <c:pt idx="50883">
                  <c:v>43991.489583333336</c:v>
                </c:pt>
                <c:pt idx="50884">
                  <c:v>43991.510416666664</c:v>
                </c:pt>
                <c:pt idx="50885">
                  <c:v>43991.53125</c:v>
                </c:pt>
                <c:pt idx="50886">
                  <c:v>43991.552083333336</c:v>
                </c:pt>
                <c:pt idx="50887">
                  <c:v>43991.572916666664</c:v>
                </c:pt>
                <c:pt idx="50888">
                  <c:v>43991.59375</c:v>
                </c:pt>
                <c:pt idx="50889">
                  <c:v>43991.614583333336</c:v>
                </c:pt>
                <c:pt idx="50890">
                  <c:v>43991.635416666664</c:v>
                </c:pt>
                <c:pt idx="50891">
                  <c:v>43991.65625</c:v>
                </c:pt>
                <c:pt idx="50892">
                  <c:v>43991.677083333336</c:v>
                </c:pt>
                <c:pt idx="50893">
                  <c:v>43991.697916666664</c:v>
                </c:pt>
                <c:pt idx="50894">
                  <c:v>43991.71875</c:v>
                </c:pt>
                <c:pt idx="50895">
                  <c:v>43991.739583333336</c:v>
                </c:pt>
                <c:pt idx="50896">
                  <c:v>43991.760416666664</c:v>
                </c:pt>
                <c:pt idx="50897">
                  <c:v>43991.78125</c:v>
                </c:pt>
                <c:pt idx="50898">
                  <c:v>43991.802083333336</c:v>
                </c:pt>
                <c:pt idx="50899">
                  <c:v>43991.822916666664</c:v>
                </c:pt>
                <c:pt idx="50900">
                  <c:v>43991.84375</c:v>
                </c:pt>
                <c:pt idx="50901">
                  <c:v>43991.864583333336</c:v>
                </c:pt>
                <c:pt idx="50902">
                  <c:v>43991.885416666664</c:v>
                </c:pt>
                <c:pt idx="50903">
                  <c:v>43991.90625</c:v>
                </c:pt>
                <c:pt idx="50904">
                  <c:v>43991.927083333336</c:v>
                </c:pt>
                <c:pt idx="50905">
                  <c:v>43991.947916666664</c:v>
                </c:pt>
                <c:pt idx="50906">
                  <c:v>43991.96875</c:v>
                </c:pt>
                <c:pt idx="50907">
                  <c:v>43991.989583333336</c:v>
                </c:pt>
                <c:pt idx="50908">
                  <c:v>43992.010416666664</c:v>
                </c:pt>
                <c:pt idx="50909">
                  <c:v>43992.03125</c:v>
                </c:pt>
                <c:pt idx="50910">
                  <c:v>43992.052083333336</c:v>
                </c:pt>
                <c:pt idx="50911">
                  <c:v>43992.072916666664</c:v>
                </c:pt>
                <c:pt idx="50912">
                  <c:v>43992.09375</c:v>
                </c:pt>
                <c:pt idx="50913">
                  <c:v>43992.114583333336</c:v>
                </c:pt>
                <c:pt idx="50914">
                  <c:v>43992.135416666664</c:v>
                </c:pt>
                <c:pt idx="50915">
                  <c:v>43992.15625</c:v>
                </c:pt>
                <c:pt idx="50916">
                  <c:v>43992.177083333336</c:v>
                </c:pt>
                <c:pt idx="50917">
                  <c:v>43992.197916666664</c:v>
                </c:pt>
                <c:pt idx="50918">
                  <c:v>43992.21875</c:v>
                </c:pt>
                <c:pt idx="50919">
                  <c:v>43992.239583333336</c:v>
                </c:pt>
                <c:pt idx="50920">
                  <c:v>43992.260416666664</c:v>
                </c:pt>
                <c:pt idx="50921">
                  <c:v>43992.28125</c:v>
                </c:pt>
                <c:pt idx="50922">
                  <c:v>43992.302083333336</c:v>
                </c:pt>
                <c:pt idx="50923">
                  <c:v>43992.322916666664</c:v>
                </c:pt>
                <c:pt idx="50924">
                  <c:v>43992.34375</c:v>
                </c:pt>
                <c:pt idx="50925">
                  <c:v>43992.364583333336</c:v>
                </c:pt>
                <c:pt idx="50926">
                  <c:v>43992.385416666664</c:v>
                </c:pt>
                <c:pt idx="50927">
                  <c:v>43992.40625</c:v>
                </c:pt>
                <c:pt idx="50928">
                  <c:v>43992.427083333336</c:v>
                </c:pt>
                <c:pt idx="50929">
                  <c:v>43992.447916666664</c:v>
                </c:pt>
                <c:pt idx="50930">
                  <c:v>43992.46875</c:v>
                </c:pt>
                <c:pt idx="50931">
                  <c:v>43992.489583333336</c:v>
                </c:pt>
                <c:pt idx="50932">
                  <c:v>43992.510416666664</c:v>
                </c:pt>
                <c:pt idx="50933">
                  <c:v>43992.53125</c:v>
                </c:pt>
                <c:pt idx="50934">
                  <c:v>43992.552083333336</c:v>
                </c:pt>
                <c:pt idx="50935">
                  <c:v>43992.572916666664</c:v>
                </c:pt>
                <c:pt idx="50936">
                  <c:v>43992.59375</c:v>
                </c:pt>
                <c:pt idx="50937">
                  <c:v>43992.614583333336</c:v>
                </c:pt>
                <c:pt idx="50938">
                  <c:v>43992.635416666664</c:v>
                </c:pt>
                <c:pt idx="50939">
                  <c:v>43992.65625</c:v>
                </c:pt>
                <c:pt idx="50940">
                  <c:v>43992.677083333336</c:v>
                </c:pt>
                <c:pt idx="50941">
                  <c:v>43992.697916666664</c:v>
                </c:pt>
                <c:pt idx="50942">
                  <c:v>43992.71875</c:v>
                </c:pt>
                <c:pt idx="50943">
                  <c:v>43992.739583333336</c:v>
                </c:pt>
                <c:pt idx="50944">
                  <c:v>43992.760416666664</c:v>
                </c:pt>
                <c:pt idx="50945">
                  <c:v>43992.78125</c:v>
                </c:pt>
                <c:pt idx="50946">
                  <c:v>43992.802083333336</c:v>
                </c:pt>
                <c:pt idx="50947">
                  <c:v>43992.822916666664</c:v>
                </c:pt>
                <c:pt idx="50948">
                  <c:v>43992.84375</c:v>
                </c:pt>
                <c:pt idx="50949">
                  <c:v>43992.864583333336</c:v>
                </c:pt>
                <c:pt idx="50950">
                  <c:v>43992.885416666664</c:v>
                </c:pt>
                <c:pt idx="50951">
                  <c:v>43992.90625</c:v>
                </c:pt>
                <c:pt idx="50952">
                  <c:v>43992.927083333336</c:v>
                </c:pt>
                <c:pt idx="50953">
                  <c:v>43992.947916666664</c:v>
                </c:pt>
                <c:pt idx="50954">
                  <c:v>43992.96875</c:v>
                </c:pt>
                <c:pt idx="50955">
                  <c:v>43992.989583333336</c:v>
                </c:pt>
                <c:pt idx="50956">
                  <c:v>43993.010416666664</c:v>
                </c:pt>
                <c:pt idx="50957">
                  <c:v>43993.03125</c:v>
                </c:pt>
                <c:pt idx="50958">
                  <c:v>43993.052083333336</c:v>
                </c:pt>
                <c:pt idx="50959">
                  <c:v>43993.072916666664</c:v>
                </c:pt>
                <c:pt idx="50960">
                  <c:v>43993.09375</c:v>
                </c:pt>
                <c:pt idx="50961">
                  <c:v>43993.114583333336</c:v>
                </c:pt>
                <c:pt idx="50962">
                  <c:v>43993.135416666664</c:v>
                </c:pt>
                <c:pt idx="50963">
                  <c:v>43993.15625</c:v>
                </c:pt>
                <c:pt idx="50964">
                  <c:v>43993.177083333336</c:v>
                </c:pt>
                <c:pt idx="50965">
                  <c:v>43993.197916666664</c:v>
                </c:pt>
                <c:pt idx="50966">
                  <c:v>43993.21875</c:v>
                </c:pt>
                <c:pt idx="50967">
                  <c:v>43993.239583333336</c:v>
                </c:pt>
                <c:pt idx="50968">
                  <c:v>43993.260416666664</c:v>
                </c:pt>
                <c:pt idx="50969">
                  <c:v>43993.28125</c:v>
                </c:pt>
                <c:pt idx="50970">
                  <c:v>43993.302083333336</c:v>
                </c:pt>
                <c:pt idx="50971">
                  <c:v>43993.322916666664</c:v>
                </c:pt>
                <c:pt idx="50972">
                  <c:v>43993.34375</c:v>
                </c:pt>
                <c:pt idx="50973">
                  <c:v>43993.364583333336</c:v>
                </c:pt>
                <c:pt idx="50974">
                  <c:v>43993.385416666664</c:v>
                </c:pt>
                <c:pt idx="50975">
                  <c:v>43993.40625</c:v>
                </c:pt>
                <c:pt idx="50976">
                  <c:v>43993.427083333336</c:v>
                </c:pt>
                <c:pt idx="50977">
                  <c:v>43993.447916666664</c:v>
                </c:pt>
                <c:pt idx="50978">
                  <c:v>43993.46875</c:v>
                </c:pt>
                <c:pt idx="50979">
                  <c:v>43993.489583333336</c:v>
                </c:pt>
                <c:pt idx="50980">
                  <c:v>43993.510416666664</c:v>
                </c:pt>
                <c:pt idx="50981">
                  <c:v>43993.53125</c:v>
                </c:pt>
                <c:pt idx="50982">
                  <c:v>43993.552083333336</c:v>
                </c:pt>
                <c:pt idx="50983">
                  <c:v>43993.572916666664</c:v>
                </c:pt>
                <c:pt idx="50984">
                  <c:v>43993.59375</c:v>
                </c:pt>
                <c:pt idx="50985">
                  <c:v>43993.614583333336</c:v>
                </c:pt>
                <c:pt idx="50986">
                  <c:v>43993.635416666664</c:v>
                </c:pt>
                <c:pt idx="50987">
                  <c:v>43993.65625</c:v>
                </c:pt>
                <c:pt idx="50988">
                  <c:v>43993.677083333336</c:v>
                </c:pt>
                <c:pt idx="50989">
                  <c:v>43993.697916666664</c:v>
                </c:pt>
                <c:pt idx="50990">
                  <c:v>43993.71875</c:v>
                </c:pt>
                <c:pt idx="50991">
                  <c:v>43993.739583333336</c:v>
                </c:pt>
                <c:pt idx="50992">
                  <c:v>43993.760416666664</c:v>
                </c:pt>
                <c:pt idx="50993">
                  <c:v>43993.78125</c:v>
                </c:pt>
                <c:pt idx="50994">
                  <c:v>43993.802083333336</c:v>
                </c:pt>
                <c:pt idx="50995">
                  <c:v>43993.822916666664</c:v>
                </c:pt>
                <c:pt idx="50996">
                  <c:v>43993.84375</c:v>
                </c:pt>
                <c:pt idx="50997">
                  <c:v>43993.864583333336</c:v>
                </c:pt>
                <c:pt idx="50998">
                  <c:v>43993.885416666664</c:v>
                </c:pt>
                <c:pt idx="50999">
                  <c:v>43993.90625</c:v>
                </c:pt>
                <c:pt idx="51000">
                  <c:v>43993.927083333336</c:v>
                </c:pt>
                <c:pt idx="51001">
                  <c:v>43993.947916666664</c:v>
                </c:pt>
                <c:pt idx="51002">
                  <c:v>43993.96875</c:v>
                </c:pt>
                <c:pt idx="51003">
                  <c:v>43993.989583333336</c:v>
                </c:pt>
                <c:pt idx="51004">
                  <c:v>43994.010416666664</c:v>
                </c:pt>
                <c:pt idx="51005">
                  <c:v>43994.03125</c:v>
                </c:pt>
                <c:pt idx="51006">
                  <c:v>43994.052083333336</c:v>
                </c:pt>
                <c:pt idx="51007">
                  <c:v>43994.072916666664</c:v>
                </c:pt>
                <c:pt idx="51008">
                  <c:v>43994.09375</c:v>
                </c:pt>
                <c:pt idx="51009">
                  <c:v>43994.114583333336</c:v>
                </c:pt>
                <c:pt idx="51010">
                  <c:v>43994.135416666664</c:v>
                </c:pt>
                <c:pt idx="51011">
                  <c:v>43994.15625</c:v>
                </c:pt>
                <c:pt idx="51012">
                  <c:v>43994.177083333336</c:v>
                </c:pt>
                <c:pt idx="51013">
                  <c:v>43994.197916666664</c:v>
                </c:pt>
                <c:pt idx="51014">
                  <c:v>43994.21875</c:v>
                </c:pt>
                <c:pt idx="51015">
                  <c:v>43994.239583333336</c:v>
                </c:pt>
                <c:pt idx="51016">
                  <c:v>43994.260416666664</c:v>
                </c:pt>
                <c:pt idx="51017">
                  <c:v>43994.28125</c:v>
                </c:pt>
                <c:pt idx="51018">
                  <c:v>43994.302083333336</c:v>
                </c:pt>
                <c:pt idx="51019">
                  <c:v>43994.322916666664</c:v>
                </c:pt>
                <c:pt idx="51020">
                  <c:v>43994.34375</c:v>
                </c:pt>
                <c:pt idx="51021">
                  <c:v>43994.364583333336</c:v>
                </c:pt>
                <c:pt idx="51022">
                  <c:v>43994.385416666664</c:v>
                </c:pt>
                <c:pt idx="51023">
                  <c:v>43994.40625</c:v>
                </c:pt>
                <c:pt idx="51024">
                  <c:v>43994.427083333336</c:v>
                </c:pt>
                <c:pt idx="51025">
                  <c:v>43994.447916666664</c:v>
                </c:pt>
                <c:pt idx="51026">
                  <c:v>43994.46875</c:v>
                </c:pt>
                <c:pt idx="51027">
                  <c:v>43994.489583333336</c:v>
                </c:pt>
                <c:pt idx="51028">
                  <c:v>43994.510416666664</c:v>
                </c:pt>
                <c:pt idx="51029">
                  <c:v>43994.53125</c:v>
                </c:pt>
                <c:pt idx="51030">
                  <c:v>43994.552083333336</c:v>
                </c:pt>
                <c:pt idx="51031">
                  <c:v>43994.572916666664</c:v>
                </c:pt>
                <c:pt idx="51032">
                  <c:v>43994.59375</c:v>
                </c:pt>
                <c:pt idx="51033">
                  <c:v>43994.614583333336</c:v>
                </c:pt>
                <c:pt idx="51034">
                  <c:v>43994.635416666664</c:v>
                </c:pt>
                <c:pt idx="51035">
                  <c:v>43994.65625</c:v>
                </c:pt>
                <c:pt idx="51036">
                  <c:v>43994.677083333336</c:v>
                </c:pt>
                <c:pt idx="51037">
                  <c:v>43994.697916666664</c:v>
                </c:pt>
                <c:pt idx="51038">
                  <c:v>43994.71875</c:v>
                </c:pt>
                <c:pt idx="51039">
                  <c:v>43994.739583333336</c:v>
                </c:pt>
                <c:pt idx="51040">
                  <c:v>43994.760416666664</c:v>
                </c:pt>
                <c:pt idx="51041">
                  <c:v>43994.78125</c:v>
                </c:pt>
                <c:pt idx="51042">
                  <c:v>43994.802083333336</c:v>
                </c:pt>
                <c:pt idx="51043">
                  <c:v>43994.822916666664</c:v>
                </c:pt>
                <c:pt idx="51044">
                  <c:v>43994.84375</c:v>
                </c:pt>
                <c:pt idx="51045">
                  <c:v>43994.864583333336</c:v>
                </c:pt>
                <c:pt idx="51046">
                  <c:v>43994.885416666664</c:v>
                </c:pt>
                <c:pt idx="51047">
                  <c:v>43994.90625</c:v>
                </c:pt>
                <c:pt idx="51048">
                  <c:v>43994.927083333336</c:v>
                </c:pt>
                <c:pt idx="51049">
                  <c:v>43994.947916666664</c:v>
                </c:pt>
                <c:pt idx="51050">
                  <c:v>43994.96875</c:v>
                </c:pt>
                <c:pt idx="51051">
                  <c:v>43994.989583333336</c:v>
                </c:pt>
                <c:pt idx="51052">
                  <c:v>43995.010416666664</c:v>
                </c:pt>
                <c:pt idx="51053">
                  <c:v>43995.03125</c:v>
                </c:pt>
                <c:pt idx="51054">
                  <c:v>43995.052083333336</c:v>
                </c:pt>
                <c:pt idx="51055">
                  <c:v>43995.072916666664</c:v>
                </c:pt>
                <c:pt idx="51056">
                  <c:v>43995.09375</c:v>
                </c:pt>
                <c:pt idx="51057">
                  <c:v>43995.114583333336</c:v>
                </c:pt>
                <c:pt idx="51058">
                  <c:v>43995.135416666664</c:v>
                </c:pt>
                <c:pt idx="51059">
                  <c:v>43995.15625</c:v>
                </c:pt>
                <c:pt idx="51060">
                  <c:v>43995.177083333336</c:v>
                </c:pt>
                <c:pt idx="51061">
                  <c:v>43995.197916666664</c:v>
                </c:pt>
                <c:pt idx="51062">
                  <c:v>43995.21875</c:v>
                </c:pt>
                <c:pt idx="51063">
                  <c:v>43995.239583333336</c:v>
                </c:pt>
                <c:pt idx="51064">
                  <c:v>43995.260416666664</c:v>
                </c:pt>
                <c:pt idx="51065">
                  <c:v>43995.28125</c:v>
                </c:pt>
                <c:pt idx="51066">
                  <c:v>43995.302083333336</c:v>
                </c:pt>
                <c:pt idx="51067">
                  <c:v>43995.322916666664</c:v>
                </c:pt>
                <c:pt idx="51068">
                  <c:v>43995.34375</c:v>
                </c:pt>
                <c:pt idx="51069">
                  <c:v>43995.364583333336</c:v>
                </c:pt>
                <c:pt idx="51070">
                  <c:v>43995.385416666664</c:v>
                </c:pt>
                <c:pt idx="51071">
                  <c:v>43995.40625</c:v>
                </c:pt>
                <c:pt idx="51072">
                  <c:v>43995.427083333336</c:v>
                </c:pt>
                <c:pt idx="51073">
                  <c:v>43995.447916666664</c:v>
                </c:pt>
                <c:pt idx="51074">
                  <c:v>43995.46875</c:v>
                </c:pt>
                <c:pt idx="51075">
                  <c:v>43995.489583333336</c:v>
                </c:pt>
                <c:pt idx="51076">
                  <c:v>43995.510416666664</c:v>
                </c:pt>
                <c:pt idx="51077">
                  <c:v>43995.53125</c:v>
                </c:pt>
                <c:pt idx="51078">
                  <c:v>43995.552083333336</c:v>
                </c:pt>
                <c:pt idx="51079">
                  <c:v>43995.572916666664</c:v>
                </c:pt>
                <c:pt idx="51080">
                  <c:v>43995.59375</c:v>
                </c:pt>
                <c:pt idx="51081">
                  <c:v>43995.614583333336</c:v>
                </c:pt>
                <c:pt idx="51082">
                  <c:v>43995.635416666664</c:v>
                </c:pt>
                <c:pt idx="51083">
                  <c:v>43995.65625</c:v>
                </c:pt>
                <c:pt idx="51084">
                  <c:v>43995.677083333336</c:v>
                </c:pt>
                <c:pt idx="51085">
                  <c:v>43995.697916666664</c:v>
                </c:pt>
                <c:pt idx="51086">
                  <c:v>43995.71875</c:v>
                </c:pt>
                <c:pt idx="51087">
                  <c:v>43995.739583333336</c:v>
                </c:pt>
                <c:pt idx="51088">
                  <c:v>43995.760416666664</c:v>
                </c:pt>
                <c:pt idx="51089">
                  <c:v>43995.78125</c:v>
                </c:pt>
                <c:pt idx="51090">
                  <c:v>43995.802083333336</c:v>
                </c:pt>
                <c:pt idx="51091">
                  <c:v>43995.822916666664</c:v>
                </c:pt>
                <c:pt idx="51092">
                  <c:v>43995.84375</c:v>
                </c:pt>
                <c:pt idx="51093">
                  <c:v>43995.864583333336</c:v>
                </c:pt>
                <c:pt idx="51094">
                  <c:v>43995.885416666664</c:v>
                </c:pt>
                <c:pt idx="51095">
                  <c:v>43995.90625</c:v>
                </c:pt>
                <c:pt idx="51096">
                  <c:v>43995.927083333336</c:v>
                </c:pt>
                <c:pt idx="51097">
                  <c:v>43995.947916666664</c:v>
                </c:pt>
                <c:pt idx="51098">
                  <c:v>43995.96875</c:v>
                </c:pt>
                <c:pt idx="51099">
                  <c:v>43995.989583333336</c:v>
                </c:pt>
                <c:pt idx="51100">
                  <c:v>43996.010416666664</c:v>
                </c:pt>
                <c:pt idx="51101">
                  <c:v>43996.03125</c:v>
                </c:pt>
                <c:pt idx="51102">
                  <c:v>43996.052083333336</c:v>
                </c:pt>
                <c:pt idx="51103">
                  <c:v>43996.072916666664</c:v>
                </c:pt>
                <c:pt idx="51104">
                  <c:v>43996.09375</c:v>
                </c:pt>
                <c:pt idx="51105">
                  <c:v>43996.114583333336</c:v>
                </c:pt>
                <c:pt idx="51106">
                  <c:v>43996.135416666664</c:v>
                </c:pt>
                <c:pt idx="51107">
                  <c:v>43996.15625</c:v>
                </c:pt>
                <c:pt idx="51108">
                  <c:v>43996.177083333336</c:v>
                </c:pt>
                <c:pt idx="51109">
                  <c:v>43996.197916666664</c:v>
                </c:pt>
                <c:pt idx="51110">
                  <c:v>43996.21875</c:v>
                </c:pt>
                <c:pt idx="51111">
                  <c:v>43996.239583333336</c:v>
                </c:pt>
                <c:pt idx="51112">
                  <c:v>43996.260416666664</c:v>
                </c:pt>
                <c:pt idx="51113">
                  <c:v>43996.28125</c:v>
                </c:pt>
                <c:pt idx="51114">
                  <c:v>43996.302083333336</c:v>
                </c:pt>
                <c:pt idx="51115">
                  <c:v>43996.322916666664</c:v>
                </c:pt>
                <c:pt idx="51116">
                  <c:v>43996.34375</c:v>
                </c:pt>
                <c:pt idx="51117">
                  <c:v>43996.364583333336</c:v>
                </c:pt>
                <c:pt idx="51118">
                  <c:v>43996.385416666664</c:v>
                </c:pt>
                <c:pt idx="51119">
                  <c:v>43996.40625</c:v>
                </c:pt>
                <c:pt idx="51120">
                  <c:v>43996.427083333336</c:v>
                </c:pt>
                <c:pt idx="51121">
                  <c:v>43996.447916666664</c:v>
                </c:pt>
                <c:pt idx="51122">
                  <c:v>43996.46875</c:v>
                </c:pt>
                <c:pt idx="51123">
                  <c:v>43996.489583333336</c:v>
                </c:pt>
                <c:pt idx="51124">
                  <c:v>43996.510416666664</c:v>
                </c:pt>
                <c:pt idx="51125">
                  <c:v>43996.53125</c:v>
                </c:pt>
                <c:pt idx="51126">
                  <c:v>43996.552083333336</c:v>
                </c:pt>
                <c:pt idx="51127">
                  <c:v>43996.572916666664</c:v>
                </c:pt>
                <c:pt idx="51128">
                  <c:v>43996.59375</c:v>
                </c:pt>
                <c:pt idx="51129">
                  <c:v>43996.614583333336</c:v>
                </c:pt>
                <c:pt idx="51130">
                  <c:v>43996.635416666664</c:v>
                </c:pt>
                <c:pt idx="51131">
                  <c:v>43996.65625</c:v>
                </c:pt>
                <c:pt idx="51132">
                  <c:v>43996.677083333336</c:v>
                </c:pt>
                <c:pt idx="51133">
                  <c:v>43996.697916666664</c:v>
                </c:pt>
                <c:pt idx="51134">
                  <c:v>43996.71875</c:v>
                </c:pt>
                <c:pt idx="51135">
                  <c:v>43996.739583333336</c:v>
                </c:pt>
                <c:pt idx="51136">
                  <c:v>43996.760416666664</c:v>
                </c:pt>
                <c:pt idx="51137">
                  <c:v>43996.78125</c:v>
                </c:pt>
                <c:pt idx="51138">
                  <c:v>43996.802083333336</c:v>
                </c:pt>
                <c:pt idx="51139">
                  <c:v>43996.822916666664</c:v>
                </c:pt>
                <c:pt idx="51140">
                  <c:v>43996.84375</c:v>
                </c:pt>
                <c:pt idx="51141">
                  <c:v>43996.864583333336</c:v>
                </c:pt>
                <c:pt idx="51142">
                  <c:v>43996.885416666664</c:v>
                </c:pt>
                <c:pt idx="51143">
                  <c:v>43996.90625</c:v>
                </c:pt>
                <c:pt idx="51144">
                  <c:v>43996.927083333336</c:v>
                </c:pt>
                <c:pt idx="51145">
                  <c:v>43996.947916666664</c:v>
                </c:pt>
                <c:pt idx="51146">
                  <c:v>43996.96875</c:v>
                </c:pt>
                <c:pt idx="51147">
                  <c:v>43996.989583333336</c:v>
                </c:pt>
                <c:pt idx="51148">
                  <c:v>43997.010416666664</c:v>
                </c:pt>
                <c:pt idx="51149">
                  <c:v>43997.03125</c:v>
                </c:pt>
                <c:pt idx="51150">
                  <c:v>43997.052083333336</c:v>
                </c:pt>
                <c:pt idx="51151">
                  <c:v>43997.072916666664</c:v>
                </c:pt>
                <c:pt idx="51152">
                  <c:v>43997.09375</c:v>
                </c:pt>
                <c:pt idx="51153">
                  <c:v>43997.114583333336</c:v>
                </c:pt>
                <c:pt idx="51154">
                  <c:v>43997.135416666664</c:v>
                </c:pt>
                <c:pt idx="51155">
                  <c:v>43997.15625</c:v>
                </c:pt>
                <c:pt idx="51156">
                  <c:v>43997.177083333336</c:v>
                </c:pt>
                <c:pt idx="51157">
                  <c:v>43997.197916666664</c:v>
                </c:pt>
                <c:pt idx="51158">
                  <c:v>43997.21875</c:v>
                </c:pt>
                <c:pt idx="51159">
                  <c:v>43997.239583333336</c:v>
                </c:pt>
                <c:pt idx="51160">
                  <c:v>43997.260416666664</c:v>
                </c:pt>
                <c:pt idx="51161">
                  <c:v>43997.28125</c:v>
                </c:pt>
                <c:pt idx="51162">
                  <c:v>43997.302083333336</c:v>
                </c:pt>
                <c:pt idx="51163">
                  <c:v>43997.322916666664</c:v>
                </c:pt>
                <c:pt idx="51164">
                  <c:v>43997.34375</c:v>
                </c:pt>
                <c:pt idx="51165">
                  <c:v>43997.364583333336</c:v>
                </c:pt>
                <c:pt idx="51166">
                  <c:v>43997.385416666664</c:v>
                </c:pt>
                <c:pt idx="51167">
                  <c:v>43997.40625</c:v>
                </c:pt>
                <c:pt idx="51168">
                  <c:v>43997.427083333336</c:v>
                </c:pt>
                <c:pt idx="51169">
                  <c:v>43997.447916666664</c:v>
                </c:pt>
                <c:pt idx="51170">
                  <c:v>43997.46875</c:v>
                </c:pt>
                <c:pt idx="51171">
                  <c:v>43997.489583333336</c:v>
                </c:pt>
                <c:pt idx="51172">
                  <c:v>43997.510416666664</c:v>
                </c:pt>
                <c:pt idx="51173">
                  <c:v>43997.53125</c:v>
                </c:pt>
                <c:pt idx="51174">
                  <c:v>43997.552083333336</c:v>
                </c:pt>
                <c:pt idx="51175">
                  <c:v>43997.572916666664</c:v>
                </c:pt>
                <c:pt idx="51176">
                  <c:v>43997.59375</c:v>
                </c:pt>
                <c:pt idx="51177">
                  <c:v>43997.614583333336</c:v>
                </c:pt>
                <c:pt idx="51178">
                  <c:v>43997.635416666664</c:v>
                </c:pt>
                <c:pt idx="51179">
                  <c:v>43997.65625</c:v>
                </c:pt>
                <c:pt idx="51180">
                  <c:v>43997.677083333336</c:v>
                </c:pt>
                <c:pt idx="51181">
                  <c:v>43997.697916666664</c:v>
                </c:pt>
                <c:pt idx="51182">
                  <c:v>43997.71875</c:v>
                </c:pt>
                <c:pt idx="51183">
                  <c:v>43997.739583333336</c:v>
                </c:pt>
                <c:pt idx="51184">
                  <c:v>43997.760416666664</c:v>
                </c:pt>
                <c:pt idx="51185">
                  <c:v>43997.78125</c:v>
                </c:pt>
                <c:pt idx="51186">
                  <c:v>43997.802083333336</c:v>
                </c:pt>
                <c:pt idx="51187">
                  <c:v>43997.822916666664</c:v>
                </c:pt>
                <c:pt idx="51188">
                  <c:v>43997.84375</c:v>
                </c:pt>
                <c:pt idx="51189">
                  <c:v>43997.864583333336</c:v>
                </c:pt>
                <c:pt idx="51190">
                  <c:v>43997.885416666664</c:v>
                </c:pt>
                <c:pt idx="51191">
                  <c:v>43997.90625</c:v>
                </c:pt>
                <c:pt idx="51192">
                  <c:v>43997.927083333336</c:v>
                </c:pt>
                <c:pt idx="51193">
                  <c:v>43997.947916666664</c:v>
                </c:pt>
                <c:pt idx="51194">
                  <c:v>43997.96875</c:v>
                </c:pt>
                <c:pt idx="51195">
                  <c:v>43997.989583333336</c:v>
                </c:pt>
                <c:pt idx="51196">
                  <c:v>43998.010416666664</c:v>
                </c:pt>
                <c:pt idx="51197">
                  <c:v>43998.03125</c:v>
                </c:pt>
                <c:pt idx="51198">
                  <c:v>43998.052083333336</c:v>
                </c:pt>
                <c:pt idx="51199">
                  <c:v>43998.072916666664</c:v>
                </c:pt>
                <c:pt idx="51200">
                  <c:v>43998.09375</c:v>
                </c:pt>
                <c:pt idx="51201">
                  <c:v>43998.114583333336</c:v>
                </c:pt>
                <c:pt idx="51202">
                  <c:v>43998.135416666664</c:v>
                </c:pt>
                <c:pt idx="51203">
                  <c:v>43998.15625</c:v>
                </c:pt>
                <c:pt idx="51204">
                  <c:v>43998.177083333336</c:v>
                </c:pt>
                <c:pt idx="51205">
                  <c:v>43998.197916666664</c:v>
                </c:pt>
                <c:pt idx="51206">
                  <c:v>43998.21875</c:v>
                </c:pt>
                <c:pt idx="51207">
                  <c:v>43998.239583333336</c:v>
                </c:pt>
                <c:pt idx="51208">
                  <c:v>43998.260416666664</c:v>
                </c:pt>
                <c:pt idx="51209">
                  <c:v>43998.28125</c:v>
                </c:pt>
                <c:pt idx="51210">
                  <c:v>43998.302083333336</c:v>
                </c:pt>
                <c:pt idx="51211">
                  <c:v>43998.322916666664</c:v>
                </c:pt>
                <c:pt idx="51212">
                  <c:v>43998.34375</c:v>
                </c:pt>
                <c:pt idx="51213">
                  <c:v>43998.364583333336</c:v>
                </c:pt>
                <c:pt idx="51214">
                  <c:v>43998.385416666664</c:v>
                </c:pt>
                <c:pt idx="51215">
                  <c:v>43998.40625</c:v>
                </c:pt>
                <c:pt idx="51216">
                  <c:v>43998.427083333336</c:v>
                </c:pt>
                <c:pt idx="51217">
                  <c:v>43998.447916666664</c:v>
                </c:pt>
                <c:pt idx="51218">
                  <c:v>43998.46875</c:v>
                </c:pt>
                <c:pt idx="51219">
                  <c:v>43998.489583333336</c:v>
                </c:pt>
                <c:pt idx="51220">
                  <c:v>43998.510416666664</c:v>
                </c:pt>
                <c:pt idx="51221">
                  <c:v>43998.53125</c:v>
                </c:pt>
                <c:pt idx="51222">
                  <c:v>43998.552083333336</c:v>
                </c:pt>
                <c:pt idx="51223">
                  <c:v>43998.572916666664</c:v>
                </c:pt>
                <c:pt idx="51224">
                  <c:v>43998.59375</c:v>
                </c:pt>
                <c:pt idx="51225">
                  <c:v>43998.614583333336</c:v>
                </c:pt>
                <c:pt idx="51226">
                  <c:v>43998.635416666664</c:v>
                </c:pt>
                <c:pt idx="51227">
                  <c:v>43998.65625</c:v>
                </c:pt>
                <c:pt idx="51228">
                  <c:v>43998.677083333336</c:v>
                </c:pt>
                <c:pt idx="51229">
                  <c:v>43998.697916666664</c:v>
                </c:pt>
                <c:pt idx="51230">
                  <c:v>43998.71875</c:v>
                </c:pt>
                <c:pt idx="51231">
                  <c:v>43998.739583333336</c:v>
                </c:pt>
                <c:pt idx="51232">
                  <c:v>43998.760416666664</c:v>
                </c:pt>
                <c:pt idx="51233">
                  <c:v>43998.78125</c:v>
                </c:pt>
                <c:pt idx="51234">
                  <c:v>43998.802083333336</c:v>
                </c:pt>
                <c:pt idx="51235">
                  <c:v>43998.822916666664</c:v>
                </c:pt>
                <c:pt idx="51236">
                  <c:v>43998.84375</c:v>
                </c:pt>
                <c:pt idx="51237">
                  <c:v>43998.864583333336</c:v>
                </c:pt>
                <c:pt idx="51238">
                  <c:v>43998.885416666664</c:v>
                </c:pt>
                <c:pt idx="51239">
                  <c:v>43998.90625</c:v>
                </c:pt>
                <c:pt idx="51240">
                  <c:v>43998.927083333336</c:v>
                </c:pt>
                <c:pt idx="51241">
                  <c:v>43998.947916666664</c:v>
                </c:pt>
                <c:pt idx="51242">
                  <c:v>43998.96875</c:v>
                </c:pt>
                <c:pt idx="51243">
                  <c:v>43998.989583333336</c:v>
                </c:pt>
                <c:pt idx="51244">
                  <c:v>43999.010416666664</c:v>
                </c:pt>
                <c:pt idx="51245">
                  <c:v>43999.03125</c:v>
                </c:pt>
                <c:pt idx="51246">
                  <c:v>43999.052083333336</c:v>
                </c:pt>
                <c:pt idx="51247">
                  <c:v>43999.072916666664</c:v>
                </c:pt>
                <c:pt idx="51248">
                  <c:v>43999.09375</c:v>
                </c:pt>
                <c:pt idx="51249">
                  <c:v>43999.114583333336</c:v>
                </c:pt>
                <c:pt idx="51250">
                  <c:v>43999.135416666664</c:v>
                </c:pt>
                <c:pt idx="51251">
                  <c:v>43999.15625</c:v>
                </c:pt>
                <c:pt idx="51252">
                  <c:v>43999.177083333336</c:v>
                </c:pt>
                <c:pt idx="51253">
                  <c:v>43999.197916666664</c:v>
                </c:pt>
                <c:pt idx="51254">
                  <c:v>43999.21875</c:v>
                </c:pt>
                <c:pt idx="51255">
                  <c:v>43999.239583333336</c:v>
                </c:pt>
                <c:pt idx="51256">
                  <c:v>43999.260416666664</c:v>
                </c:pt>
                <c:pt idx="51257">
                  <c:v>43999.28125</c:v>
                </c:pt>
                <c:pt idx="51258">
                  <c:v>43999.302083333336</c:v>
                </c:pt>
                <c:pt idx="51259">
                  <c:v>43999.322916666664</c:v>
                </c:pt>
                <c:pt idx="51260">
                  <c:v>43999.34375</c:v>
                </c:pt>
                <c:pt idx="51261">
                  <c:v>43999.364583333336</c:v>
                </c:pt>
                <c:pt idx="51262">
                  <c:v>43999.385416666664</c:v>
                </c:pt>
                <c:pt idx="51263">
                  <c:v>43999.40625</c:v>
                </c:pt>
                <c:pt idx="51264">
                  <c:v>43999.427083333336</c:v>
                </c:pt>
                <c:pt idx="51265">
                  <c:v>43999.447916666664</c:v>
                </c:pt>
                <c:pt idx="51266">
                  <c:v>43999.46875</c:v>
                </c:pt>
                <c:pt idx="51267">
                  <c:v>43999.489583333336</c:v>
                </c:pt>
                <c:pt idx="51268">
                  <c:v>43999.510416666664</c:v>
                </c:pt>
                <c:pt idx="51269">
                  <c:v>43999.53125</c:v>
                </c:pt>
                <c:pt idx="51270">
                  <c:v>43999.552083333336</c:v>
                </c:pt>
                <c:pt idx="51271">
                  <c:v>43999.572916666664</c:v>
                </c:pt>
                <c:pt idx="51272">
                  <c:v>43999.59375</c:v>
                </c:pt>
                <c:pt idx="51273">
                  <c:v>43999.614583333336</c:v>
                </c:pt>
                <c:pt idx="51274">
                  <c:v>43999.635416666664</c:v>
                </c:pt>
                <c:pt idx="51275">
                  <c:v>43999.65625</c:v>
                </c:pt>
                <c:pt idx="51276">
                  <c:v>43999.677083333336</c:v>
                </c:pt>
                <c:pt idx="51277">
                  <c:v>43999.697916666664</c:v>
                </c:pt>
                <c:pt idx="51278">
                  <c:v>43999.71875</c:v>
                </c:pt>
                <c:pt idx="51279">
                  <c:v>43999.739583333336</c:v>
                </c:pt>
                <c:pt idx="51280">
                  <c:v>43999.760416666664</c:v>
                </c:pt>
                <c:pt idx="51281">
                  <c:v>43999.78125</c:v>
                </c:pt>
                <c:pt idx="51282">
                  <c:v>43999.802083333336</c:v>
                </c:pt>
                <c:pt idx="51283">
                  <c:v>43999.822916666664</c:v>
                </c:pt>
                <c:pt idx="51284">
                  <c:v>43999.84375</c:v>
                </c:pt>
                <c:pt idx="51285">
                  <c:v>43999.864583333336</c:v>
                </c:pt>
                <c:pt idx="51286">
                  <c:v>43999.885416666664</c:v>
                </c:pt>
                <c:pt idx="51287">
                  <c:v>43999.90625</c:v>
                </c:pt>
                <c:pt idx="51288">
                  <c:v>43999.927083333336</c:v>
                </c:pt>
                <c:pt idx="51289">
                  <c:v>43999.947916666664</c:v>
                </c:pt>
                <c:pt idx="51290">
                  <c:v>43999.96875</c:v>
                </c:pt>
                <c:pt idx="51291">
                  <c:v>43999.989583333336</c:v>
                </c:pt>
                <c:pt idx="51292">
                  <c:v>44000.010416666664</c:v>
                </c:pt>
                <c:pt idx="51293">
                  <c:v>44000.03125</c:v>
                </c:pt>
                <c:pt idx="51294">
                  <c:v>44000.052083333336</c:v>
                </c:pt>
                <c:pt idx="51295">
                  <c:v>44000.072916666664</c:v>
                </c:pt>
                <c:pt idx="51296">
                  <c:v>44000.09375</c:v>
                </c:pt>
                <c:pt idx="51297">
                  <c:v>44000.114583333336</c:v>
                </c:pt>
                <c:pt idx="51298">
                  <c:v>44000.135416666664</c:v>
                </c:pt>
                <c:pt idx="51299">
                  <c:v>44000.15625</c:v>
                </c:pt>
                <c:pt idx="51300">
                  <c:v>44000.177083333336</c:v>
                </c:pt>
                <c:pt idx="51301">
                  <c:v>44000.197916666664</c:v>
                </c:pt>
                <c:pt idx="51302">
                  <c:v>44000.21875</c:v>
                </c:pt>
                <c:pt idx="51303">
                  <c:v>44000.239583333336</c:v>
                </c:pt>
                <c:pt idx="51304">
                  <c:v>44000.260416666664</c:v>
                </c:pt>
                <c:pt idx="51305">
                  <c:v>44000.28125</c:v>
                </c:pt>
                <c:pt idx="51306">
                  <c:v>44000.302083333336</c:v>
                </c:pt>
                <c:pt idx="51307">
                  <c:v>44000.322916666664</c:v>
                </c:pt>
                <c:pt idx="51308">
                  <c:v>44000.34375</c:v>
                </c:pt>
                <c:pt idx="51309">
                  <c:v>44000.364583333336</c:v>
                </c:pt>
                <c:pt idx="51310">
                  <c:v>44000.385416666664</c:v>
                </c:pt>
                <c:pt idx="51311">
                  <c:v>44000.40625</c:v>
                </c:pt>
                <c:pt idx="51312">
                  <c:v>44000.427083333336</c:v>
                </c:pt>
                <c:pt idx="51313">
                  <c:v>44000.447916666664</c:v>
                </c:pt>
                <c:pt idx="51314">
                  <c:v>44000.46875</c:v>
                </c:pt>
                <c:pt idx="51315">
                  <c:v>44000.489583333336</c:v>
                </c:pt>
                <c:pt idx="51316">
                  <c:v>44000.510416666664</c:v>
                </c:pt>
                <c:pt idx="51317">
                  <c:v>44000.53125</c:v>
                </c:pt>
                <c:pt idx="51318">
                  <c:v>44000.552083333336</c:v>
                </c:pt>
                <c:pt idx="51319">
                  <c:v>44000.572916666664</c:v>
                </c:pt>
                <c:pt idx="51320">
                  <c:v>44000.59375</c:v>
                </c:pt>
                <c:pt idx="51321">
                  <c:v>44000.614583333336</c:v>
                </c:pt>
                <c:pt idx="51322">
                  <c:v>44000.635416666664</c:v>
                </c:pt>
                <c:pt idx="51323">
                  <c:v>44000.65625</c:v>
                </c:pt>
                <c:pt idx="51324">
                  <c:v>44000.677083333336</c:v>
                </c:pt>
                <c:pt idx="51325">
                  <c:v>44000.697916666664</c:v>
                </c:pt>
                <c:pt idx="51326">
                  <c:v>44000.71875</c:v>
                </c:pt>
                <c:pt idx="51327">
                  <c:v>44000.739583333336</c:v>
                </c:pt>
                <c:pt idx="51328">
                  <c:v>44000.760416666664</c:v>
                </c:pt>
                <c:pt idx="51329">
                  <c:v>44000.78125</c:v>
                </c:pt>
                <c:pt idx="51330">
                  <c:v>44000.802083333336</c:v>
                </c:pt>
                <c:pt idx="51331">
                  <c:v>44000.822916666664</c:v>
                </c:pt>
                <c:pt idx="51332">
                  <c:v>44000.84375</c:v>
                </c:pt>
                <c:pt idx="51333">
                  <c:v>44000.864583333336</c:v>
                </c:pt>
                <c:pt idx="51334">
                  <c:v>44000.885416666664</c:v>
                </c:pt>
                <c:pt idx="51335">
                  <c:v>44000.90625</c:v>
                </c:pt>
                <c:pt idx="51336">
                  <c:v>44000.927083333336</c:v>
                </c:pt>
                <c:pt idx="51337">
                  <c:v>44000.947916666664</c:v>
                </c:pt>
                <c:pt idx="51338">
                  <c:v>44000.96875</c:v>
                </c:pt>
                <c:pt idx="51339">
                  <c:v>44000.989583333336</c:v>
                </c:pt>
                <c:pt idx="51340">
                  <c:v>44001.010416666664</c:v>
                </c:pt>
                <c:pt idx="51341">
                  <c:v>44001.03125</c:v>
                </c:pt>
                <c:pt idx="51342">
                  <c:v>44001.052083333336</c:v>
                </c:pt>
                <c:pt idx="51343">
                  <c:v>44001.072916666664</c:v>
                </c:pt>
                <c:pt idx="51344">
                  <c:v>44001.09375</c:v>
                </c:pt>
                <c:pt idx="51345">
                  <c:v>44001.114583333336</c:v>
                </c:pt>
                <c:pt idx="51346">
                  <c:v>44001.135416666664</c:v>
                </c:pt>
                <c:pt idx="51347">
                  <c:v>44001.15625</c:v>
                </c:pt>
                <c:pt idx="51348">
                  <c:v>44001.177083333336</c:v>
                </c:pt>
                <c:pt idx="51349">
                  <c:v>44001.197916666664</c:v>
                </c:pt>
                <c:pt idx="51350">
                  <c:v>44001.21875</c:v>
                </c:pt>
                <c:pt idx="51351">
                  <c:v>44001.239583333336</c:v>
                </c:pt>
                <c:pt idx="51352">
                  <c:v>44001.260416666664</c:v>
                </c:pt>
                <c:pt idx="51353">
                  <c:v>44001.28125</c:v>
                </c:pt>
                <c:pt idx="51354">
                  <c:v>44001.302083333336</c:v>
                </c:pt>
                <c:pt idx="51355">
                  <c:v>44001.322916666664</c:v>
                </c:pt>
                <c:pt idx="51356">
                  <c:v>44001.34375</c:v>
                </c:pt>
                <c:pt idx="51357">
                  <c:v>44001.364583333336</c:v>
                </c:pt>
                <c:pt idx="51358">
                  <c:v>44001.385416666664</c:v>
                </c:pt>
                <c:pt idx="51359">
                  <c:v>44001.40625</c:v>
                </c:pt>
                <c:pt idx="51360">
                  <c:v>44001.427083333336</c:v>
                </c:pt>
                <c:pt idx="51361">
                  <c:v>44001.447916666664</c:v>
                </c:pt>
                <c:pt idx="51362">
                  <c:v>44001.46875</c:v>
                </c:pt>
                <c:pt idx="51363">
                  <c:v>44001.489583333336</c:v>
                </c:pt>
                <c:pt idx="51364">
                  <c:v>44001.510416666664</c:v>
                </c:pt>
                <c:pt idx="51365">
                  <c:v>44001.53125</c:v>
                </c:pt>
                <c:pt idx="51366">
                  <c:v>44001.552083333336</c:v>
                </c:pt>
                <c:pt idx="51367">
                  <c:v>44001.572916666664</c:v>
                </c:pt>
                <c:pt idx="51368">
                  <c:v>44001.59375</c:v>
                </c:pt>
                <c:pt idx="51369">
                  <c:v>44001.614583333336</c:v>
                </c:pt>
                <c:pt idx="51370">
                  <c:v>44001.635416666664</c:v>
                </c:pt>
                <c:pt idx="51371">
                  <c:v>44001.65625</c:v>
                </c:pt>
                <c:pt idx="51372">
                  <c:v>44001.677083333336</c:v>
                </c:pt>
                <c:pt idx="51373">
                  <c:v>44001.697916666664</c:v>
                </c:pt>
                <c:pt idx="51374">
                  <c:v>44001.71875</c:v>
                </c:pt>
                <c:pt idx="51375">
                  <c:v>44001.739583333336</c:v>
                </c:pt>
                <c:pt idx="51376">
                  <c:v>44001.760416666664</c:v>
                </c:pt>
                <c:pt idx="51377">
                  <c:v>44001.78125</c:v>
                </c:pt>
                <c:pt idx="51378">
                  <c:v>44001.802083333336</c:v>
                </c:pt>
                <c:pt idx="51379">
                  <c:v>44001.822916666664</c:v>
                </c:pt>
                <c:pt idx="51380">
                  <c:v>44001.84375</c:v>
                </c:pt>
                <c:pt idx="51381">
                  <c:v>44001.864583333336</c:v>
                </c:pt>
                <c:pt idx="51382">
                  <c:v>44001.885416666664</c:v>
                </c:pt>
                <c:pt idx="51383">
                  <c:v>44001.90625</c:v>
                </c:pt>
                <c:pt idx="51384">
                  <c:v>44001.927083333336</c:v>
                </c:pt>
                <c:pt idx="51385">
                  <c:v>44001.947916666664</c:v>
                </c:pt>
                <c:pt idx="51386">
                  <c:v>44001.96875</c:v>
                </c:pt>
                <c:pt idx="51387">
                  <c:v>44001.989583333336</c:v>
                </c:pt>
                <c:pt idx="51388">
                  <c:v>44002.010416666664</c:v>
                </c:pt>
                <c:pt idx="51389">
                  <c:v>44002.03125</c:v>
                </c:pt>
                <c:pt idx="51390">
                  <c:v>44002.052083333336</c:v>
                </c:pt>
                <c:pt idx="51391">
                  <c:v>44002.072916666664</c:v>
                </c:pt>
                <c:pt idx="51392">
                  <c:v>44002.09375</c:v>
                </c:pt>
                <c:pt idx="51393">
                  <c:v>44002.114583333336</c:v>
                </c:pt>
                <c:pt idx="51394">
                  <c:v>44002.135416666664</c:v>
                </c:pt>
                <c:pt idx="51395">
                  <c:v>44002.15625</c:v>
                </c:pt>
                <c:pt idx="51396">
                  <c:v>44002.177083333336</c:v>
                </c:pt>
                <c:pt idx="51397">
                  <c:v>44002.197916666664</c:v>
                </c:pt>
                <c:pt idx="51398">
                  <c:v>44002.21875</c:v>
                </c:pt>
                <c:pt idx="51399">
                  <c:v>44002.239583333336</c:v>
                </c:pt>
                <c:pt idx="51400">
                  <c:v>44002.260416666664</c:v>
                </c:pt>
                <c:pt idx="51401">
                  <c:v>44002.28125</c:v>
                </c:pt>
                <c:pt idx="51402">
                  <c:v>44002.302083333336</c:v>
                </c:pt>
                <c:pt idx="51403">
                  <c:v>44002.322916666664</c:v>
                </c:pt>
                <c:pt idx="51404">
                  <c:v>44002.34375</c:v>
                </c:pt>
                <c:pt idx="51405">
                  <c:v>44002.364583333336</c:v>
                </c:pt>
                <c:pt idx="51406">
                  <c:v>44002.385416666664</c:v>
                </c:pt>
                <c:pt idx="51407">
                  <c:v>44002.40625</c:v>
                </c:pt>
                <c:pt idx="51408">
                  <c:v>44002.427083333336</c:v>
                </c:pt>
                <c:pt idx="51409">
                  <c:v>44002.447916666664</c:v>
                </c:pt>
                <c:pt idx="51410">
                  <c:v>44002.46875</c:v>
                </c:pt>
                <c:pt idx="51411">
                  <c:v>44002.489583333336</c:v>
                </c:pt>
                <c:pt idx="51412">
                  <c:v>44002.510416666664</c:v>
                </c:pt>
                <c:pt idx="51413">
                  <c:v>44002.53125</c:v>
                </c:pt>
                <c:pt idx="51414">
                  <c:v>44002.552083333336</c:v>
                </c:pt>
                <c:pt idx="51415">
                  <c:v>44002.572916666664</c:v>
                </c:pt>
                <c:pt idx="51416">
                  <c:v>44002.59375</c:v>
                </c:pt>
                <c:pt idx="51417">
                  <c:v>44002.614583333336</c:v>
                </c:pt>
                <c:pt idx="51418">
                  <c:v>44002.635416666664</c:v>
                </c:pt>
                <c:pt idx="51419">
                  <c:v>44002.65625</c:v>
                </c:pt>
                <c:pt idx="51420">
                  <c:v>44002.677083333336</c:v>
                </c:pt>
                <c:pt idx="51421">
                  <c:v>44002.697916666664</c:v>
                </c:pt>
                <c:pt idx="51422">
                  <c:v>44002.71875</c:v>
                </c:pt>
                <c:pt idx="51423">
                  <c:v>44002.739583333336</c:v>
                </c:pt>
                <c:pt idx="51424">
                  <c:v>44002.760416666664</c:v>
                </c:pt>
                <c:pt idx="51425">
                  <c:v>44002.78125</c:v>
                </c:pt>
                <c:pt idx="51426">
                  <c:v>44002.802083333336</c:v>
                </c:pt>
                <c:pt idx="51427">
                  <c:v>44002.822916666664</c:v>
                </c:pt>
                <c:pt idx="51428">
                  <c:v>44002.84375</c:v>
                </c:pt>
                <c:pt idx="51429">
                  <c:v>44002.864583333336</c:v>
                </c:pt>
                <c:pt idx="51430">
                  <c:v>44002.885416666664</c:v>
                </c:pt>
                <c:pt idx="51431">
                  <c:v>44002.90625</c:v>
                </c:pt>
                <c:pt idx="51432">
                  <c:v>44002.927083333336</c:v>
                </c:pt>
                <c:pt idx="51433">
                  <c:v>44002.947916666664</c:v>
                </c:pt>
                <c:pt idx="51434">
                  <c:v>44002.96875</c:v>
                </c:pt>
                <c:pt idx="51435">
                  <c:v>44002.989583333336</c:v>
                </c:pt>
                <c:pt idx="51436">
                  <c:v>44003.010416666664</c:v>
                </c:pt>
                <c:pt idx="51437">
                  <c:v>44003.03125</c:v>
                </c:pt>
                <c:pt idx="51438">
                  <c:v>44003.052083333336</c:v>
                </c:pt>
                <c:pt idx="51439">
                  <c:v>44003.072916666664</c:v>
                </c:pt>
                <c:pt idx="51440">
                  <c:v>44003.09375</c:v>
                </c:pt>
                <c:pt idx="51441">
                  <c:v>44003.114583333336</c:v>
                </c:pt>
                <c:pt idx="51442">
                  <c:v>44003.135416666664</c:v>
                </c:pt>
                <c:pt idx="51443">
                  <c:v>44003.15625</c:v>
                </c:pt>
                <c:pt idx="51444">
                  <c:v>44003.177083333336</c:v>
                </c:pt>
                <c:pt idx="51445">
                  <c:v>44003.197916666664</c:v>
                </c:pt>
                <c:pt idx="51446">
                  <c:v>44003.21875</c:v>
                </c:pt>
                <c:pt idx="51447">
                  <c:v>44003.239583333336</c:v>
                </c:pt>
                <c:pt idx="51448">
                  <c:v>44003.260416666664</c:v>
                </c:pt>
                <c:pt idx="51449">
                  <c:v>44003.28125</c:v>
                </c:pt>
                <c:pt idx="51450">
                  <c:v>44003.302083333336</c:v>
                </c:pt>
                <c:pt idx="51451">
                  <c:v>44003.322916666664</c:v>
                </c:pt>
                <c:pt idx="51452">
                  <c:v>44003.34375</c:v>
                </c:pt>
                <c:pt idx="51453">
                  <c:v>44003.364583333336</c:v>
                </c:pt>
                <c:pt idx="51454">
                  <c:v>44003.385416666664</c:v>
                </c:pt>
                <c:pt idx="51455">
                  <c:v>44003.40625</c:v>
                </c:pt>
                <c:pt idx="51456">
                  <c:v>44003.427083333336</c:v>
                </c:pt>
                <c:pt idx="51457">
                  <c:v>44003.447916666664</c:v>
                </c:pt>
                <c:pt idx="51458">
                  <c:v>44003.46875</c:v>
                </c:pt>
                <c:pt idx="51459">
                  <c:v>44003.489583333336</c:v>
                </c:pt>
                <c:pt idx="51460">
                  <c:v>44003.510416666664</c:v>
                </c:pt>
                <c:pt idx="51461">
                  <c:v>44003.53125</c:v>
                </c:pt>
                <c:pt idx="51462">
                  <c:v>44003.552083333336</c:v>
                </c:pt>
                <c:pt idx="51463">
                  <c:v>44003.572916666664</c:v>
                </c:pt>
                <c:pt idx="51464">
                  <c:v>44003.59375</c:v>
                </c:pt>
                <c:pt idx="51465">
                  <c:v>44003.614583333336</c:v>
                </c:pt>
                <c:pt idx="51466">
                  <c:v>44003.635416666664</c:v>
                </c:pt>
                <c:pt idx="51467">
                  <c:v>44003.65625</c:v>
                </c:pt>
                <c:pt idx="51468">
                  <c:v>44003.677083333336</c:v>
                </c:pt>
                <c:pt idx="51469">
                  <c:v>44003.697916666664</c:v>
                </c:pt>
                <c:pt idx="51470">
                  <c:v>44003.71875</c:v>
                </c:pt>
                <c:pt idx="51471">
                  <c:v>44003.739583333336</c:v>
                </c:pt>
                <c:pt idx="51472">
                  <c:v>44003.760416666664</c:v>
                </c:pt>
                <c:pt idx="51473">
                  <c:v>44003.78125</c:v>
                </c:pt>
                <c:pt idx="51474">
                  <c:v>44003.802083333336</c:v>
                </c:pt>
                <c:pt idx="51475">
                  <c:v>44003.822916666664</c:v>
                </c:pt>
                <c:pt idx="51476">
                  <c:v>44003.84375</c:v>
                </c:pt>
                <c:pt idx="51477">
                  <c:v>44003.864583333336</c:v>
                </c:pt>
                <c:pt idx="51478">
                  <c:v>44003.885416666664</c:v>
                </c:pt>
                <c:pt idx="51479">
                  <c:v>44003.90625</c:v>
                </c:pt>
                <c:pt idx="51480">
                  <c:v>44003.927083333336</c:v>
                </c:pt>
                <c:pt idx="51481">
                  <c:v>44003.947916666664</c:v>
                </c:pt>
                <c:pt idx="51482">
                  <c:v>44003.96875</c:v>
                </c:pt>
                <c:pt idx="51483">
                  <c:v>44003.989583333336</c:v>
                </c:pt>
                <c:pt idx="51484">
                  <c:v>44004.010416666664</c:v>
                </c:pt>
                <c:pt idx="51485">
                  <c:v>44004.03125</c:v>
                </c:pt>
                <c:pt idx="51486">
                  <c:v>44004.052083333336</c:v>
                </c:pt>
                <c:pt idx="51487">
                  <c:v>44004.072916666664</c:v>
                </c:pt>
                <c:pt idx="51488">
                  <c:v>44004.09375</c:v>
                </c:pt>
                <c:pt idx="51489">
                  <c:v>44004.114583333336</c:v>
                </c:pt>
                <c:pt idx="51490">
                  <c:v>44004.135416666664</c:v>
                </c:pt>
                <c:pt idx="51491">
                  <c:v>44004.15625</c:v>
                </c:pt>
                <c:pt idx="51492">
                  <c:v>44004.177083333336</c:v>
                </c:pt>
                <c:pt idx="51493">
                  <c:v>44004.197916666664</c:v>
                </c:pt>
                <c:pt idx="51494">
                  <c:v>44004.21875</c:v>
                </c:pt>
                <c:pt idx="51495">
                  <c:v>44004.239583333336</c:v>
                </c:pt>
                <c:pt idx="51496">
                  <c:v>44004.260416666664</c:v>
                </c:pt>
                <c:pt idx="51497">
                  <c:v>44004.28125</c:v>
                </c:pt>
                <c:pt idx="51498">
                  <c:v>44004.302083333336</c:v>
                </c:pt>
                <c:pt idx="51499">
                  <c:v>44004.322916666664</c:v>
                </c:pt>
                <c:pt idx="51500">
                  <c:v>44004.34375</c:v>
                </c:pt>
                <c:pt idx="51501">
                  <c:v>44004.364583333336</c:v>
                </c:pt>
                <c:pt idx="51502">
                  <c:v>44004.385416666664</c:v>
                </c:pt>
                <c:pt idx="51503">
                  <c:v>44004.40625</c:v>
                </c:pt>
                <c:pt idx="51504">
                  <c:v>44004.427083333336</c:v>
                </c:pt>
                <c:pt idx="51505">
                  <c:v>44004.447916666664</c:v>
                </c:pt>
                <c:pt idx="51506">
                  <c:v>44004.46875</c:v>
                </c:pt>
                <c:pt idx="51507">
                  <c:v>44004.489583333336</c:v>
                </c:pt>
                <c:pt idx="51508">
                  <c:v>44004.510416666664</c:v>
                </c:pt>
                <c:pt idx="51509">
                  <c:v>44004.53125</c:v>
                </c:pt>
                <c:pt idx="51510">
                  <c:v>44004.552083333336</c:v>
                </c:pt>
                <c:pt idx="51511">
                  <c:v>44004.572916666664</c:v>
                </c:pt>
                <c:pt idx="51512">
                  <c:v>44004.59375</c:v>
                </c:pt>
                <c:pt idx="51513">
                  <c:v>44004.614583333336</c:v>
                </c:pt>
                <c:pt idx="51514">
                  <c:v>44004.635416666664</c:v>
                </c:pt>
                <c:pt idx="51515">
                  <c:v>44004.65625</c:v>
                </c:pt>
                <c:pt idx="51516">
                  <c:v>44004.677083333336</c:v>
                </c:pt>
                <c:pt idx="51517">
                  <c:v>44004.697916666664</c:v>
                </c:pt>
                <c:pt idx="51518">
                  <c:v>44004.71875</c:v>
                </c:pt>
                <c:pt idx="51519">
                  <c:v>44004.739583333336</c:v>
                </c:pt>
                <c:pt idx="51520">
                  <c:v>44004.760416666664</c:v>
                </c:pt>
                <c:pt idx="51521">
                  <c:v>44004.78125</c:v>
                </c:pt>
                <c:pt idx="51522">
                  <c:v>44004.802083333336</c:v>
                </c:pt>
                <c:pt idx="51523">
                  <c:v>44004.822916666664</c:v>
                </c:pt>
                <c:pt idx="51524">
                  <c:v>44004.84375</c:v>
                </c:pt>
                <c:pt idx="51525">
                  <c:v>44004.864583333336</c:v>
                </c:pt>
                <c:pt idx="51526">
                  <c:v>44004.885416666664</c:v>
                </c:pt>
                <c:pt idx="51527">
                  <c:v>44004.90625</c:v>
                </c:pt>
                <c:pt idx="51528">
                  <c:v>44004.927083333336</c:v>
                </c:pt>
                <c:pt idx="51529">
                  <c:v>44004.947916666664</c:v>
                </c:pt>
                <c:pt idx="51530">
                  <c:v>44004.96875</c:v>
                </c:pt>
                <c:pt idx="51531">
                  <c:v>44004.989583333336</c:v>
                </c:pt>
                <c:pt idx="51532">
                  <c:v>44005.010416666664</c:v>
                </c:pt>
                <c:pt idx="51533">
                  <c:v>44005.03125</c:v>
                </c:pt>
                <c:pt idx="51534">
                  <c:v>44005.052083333336</c:v>
                </c:pt>
                <c:pt idx="51535">
                  <c:v>44005.072916666664</c:v>
                </c:pt>
                <c:pt idx="51536">
                  <c:v>44005.09375</c:v>
                </c:pt>
                <c:pt idx="51537">
                  <c:v>44005.114583333336</c:v>
                </c:pt>
                <c:pt idx="51538">
                  <c:v>44005.135416666664</c:v>
                </c:pt>
                <c:pt idx="51539">
                  <c:v>44005.15625</c:v>
                </c:pt>
                <c:pt idx="51540">
                  <c:v>44005.177083333336</c:v>
                </c:pt>
                <c:pt idx="51541">
                  <c:v>44005.197916666664</c:v>
                </c:pt>
                <c:pt idx="51542">
                  <c:v>44005.21875</c:v>
                </c:pt>
                <c:pt idx="51543">
                  <c:v>44005.239583333336</c:v>
                </c:pt>
                <c:pt idx="51544">
                  <c:v>44005.260416666664</c:v>
                </c:pt>
                <c:pt idx="51545">
                  <c:v>44005.28125</c:v>
                </c:pt>
                <c:pt idx="51546">
                  <c:v>44005.302083333336</c:v>
                </c:pt>
                <c:pt idx="51547">
                  <c:v>44005.322916666664</c:v>
                </c:pt>
                <c:pt idx="51548">
                  <c:v>44005.34375</c:v>
                </c:pt>
                <c:pt idx="51549">
                  <c:v>44005.364583333336</c:v>
                </c:pt>
                <c:pt idx="51550">
                  <c:v>44005.385416666664</c:v>
                </c:pt>
                <c:pt idx="51551">
                  <c:v>44005.40625</c:v>
                </c:pt>
                <c:pt idx="51552">
                  <c:v>44005.427083333336</c:v>
                </c:pt>
                <c:pt idx="51553">
                  <c:v>44005.447916666664</c:v>
                </c:pt>
                <c:pt idx="51554">
                  <c:v>44005.46875</c:v>
                </c:pt>
                <c:pt idx="51555">
                  <c:v>44005.489583333336</c:v>
                </c:pt>
                <c:pt idx="51556">
                  <c:v>44005.510416666664</c:v>
                </c:pt>
                <c:pt idx="51557">
                  <c:v>44005.53125</c:v>
                </c:pt>
                <c:pt idx="51558">
                  <c:v>44005.552083333336</c:v>
                </c:pt>
                <c:pt idx="51559">
                  <c:v>44005.572916666664</c:v>
                </c:pt>
                <c:pt idx="51560">
                  <c:v>44005.59375</c:v>
                </c:pt>
                <c:pt idx="51561">
                  <c:v>44005.614583333336</c:v>
                </c:pt>
                <c:pt idx="51562">
                  <c:v>44005.635416666664</c:v>
                </c:pt>
                <c:pt idx="51563">
                  <c:v>44005.65625</c:v>
                </c:pt>
                <c:pt idx="51564">
                  <c:v>44005.677083333336</c:v>
                </c:pt>
                <c:pt idx="51565">
                  <c:v>44005.697916666664</c:v>
                </c:pt>
                <c:pt idx="51566">
                  <c:v>44005.71875</c:v>
                </c:pt>
                <c:pt idx="51567">
                  <c:v>44005.739583333336</c:v>
                </c:pt>
                <c:pt idx="51568">
                  <c:v>44005.760416666664</c:v>
                </c:pt>
                <c:pt idx="51569">
                  <c:v>44005.78125</c:v>
                </c:pt>
                <c:pt idx="51570">
                  <c:v>44005.802083333336</c:v>
                </c:pt>
                <c:pt idx="51571">
                  <c:v>44005.822916666664</c:v>
                </c:pt>
                <c:pt idx="51572">
                  <c:v>44005.84375</c:v>
                </c:pt>
                <c:pt idx="51573">
                  <c:v>44005.864583333336</c:v>
                </c:pt>
                <c:pt idx="51574">
                  <c:v>44005.885416666664</c:v>
                </c:pt>
                <c:pt idx="51575">
                  <c:v>44005.90625</c:v>
                </c:pt>
                <c:pt idx="51576">
                  <c:v>44005.927083333336</c:v>
                </c:pt>
                <c:pt idx="51577">
                  <c:v>44005.947916666664</c:v>
                </c:pt>
                <c:pt idx="51578">
                  <c:v>44005.96875</c:v>
                </c:pt>
                <c:pt idx="51579">
                  <c:v>44005.989583333336</c:v>
                </c:pt>
                <c:pt idx="51580">
                  <c:v>44006.010416666664</c:v>
                </c:pt>
                <c:pt idx="51581">
                  <c:v>44006.03125</c:v>
                </c:pt>
                <c:pt idx="51582">
                  <c:v>44006.052083333336</c:v>
                </c:pt>
                <c:pt idx="51583">
                  <c:v>44006.072916666664</c:v>
                </c:pt>
                <c:pt idx="51584">
                  <c:v>44006.09375</c:v>
                </c:pt>
                <c:pt idx="51585">
                  <c:v>44006.114583333336</c:v>
                </c:pt>
                <c:pt idx="51586">
                  <c:v>44006.135416666664</c:v>
                </c:pt>
                <c:pt idx="51587">
                  <c:v>44006.15625</c:v>
                </c:pt>
                <c:pt idx="51588">
                  <c:v>44006.177083333336</c:v>
                </c:pt>
                <c:pt idx="51589">
                  <c:v>44006.197916666664</c:v>
                </c:pt>
                <c:pt idx="51590">
                  <c:v>44006.21875</c:v>
                </c:pt>
                <c:pt idx="51591">
                  <c:v>44006.239583333336</c:v>
                </c:pt>
                <c:pt idx="51592">
                  <c:v>44006.260416666664</c:v>
                </c:pt>
                <c:pt idx="51593">
                  <c:v>44006.28125</c:v>
                </c:pt>
                <c:pt idx="51594">
                  <c:v>44006.302083333336</c:v>
                </c:pt>
                <c:pt idx="51595">
                  <c:v>44006.322916666664</c:v>
                </c:pt>
                <c:pt idx="51596">
                  <c:v>44006.34375</c:v>
                </c:pt>
                <c:pt idx="51597">
                  <c:v>44006.364583333336</c:v>
                </c:pt>
                <c:pt idx="51598">
                  <c:v>44006.385416666664</c:v>
                </c:pt>
                <c:pt idx="51599">
                  <c:v>44006.40625</c:v>
                </c:pt>
                <c:pt idx="51600">
                  <c:v>44006.427083333336</c:v>
                </c:pt>
                <c:pt idx="51601">
                  <c:v>44006.447916666664</c:v>
                </c:pt>
                <c:pt idx="51602">
                  <c:v>44006.46875</c:v>
                </c:pt>
                <c:pt idx="51603">
                  <c:v>44006.489583333336</c:v>
                </c:pt>
                <c:pt idx="51604">
                  <c:v>44006.510416666664</c:v>
                </c:pt>
                <c:pt idx="51605">
                  <c:v>44006.53125</c:v>
                </c:pt>
                <c:pt idx="51606">
                  <c:v>44006.552083333336</c:v>
                </c:pt>
                <c:pt idx="51607">
                  <c:v>44006.572916666664</c:v>
                </c:pt>
                <c:pt idx="51608">
                  <c:v>44006.59375</c:v>
                </c:pt>
                <c:pt idx="51609">
                  <c:v>44006.614583333336</c:v>
                </c:pt>
                <c:pt idx="51610">
                  <c:v>44006.635416666664</c:v>
                </c:pt>
                <c:pt idx="51611">
                  <c:v>44006.65625</c:v>
                </c:pt>
                <c:pt idx="51612">
                  <c:v>44006.677083333336</c:v>
                </c:pt>
                <c:pt idx="51613">
                  <c:v>44006.697916666664</c:v>
                </c:pt>
                <c:pt idx="51614">
                  <c:v>44006.71875</c:v>
                </c:pt>
                <c:pt idx="51615">
                  <c:v>44006.739583333336</c:v>
                </c:pt>
                <c:pt idx="51616">
                  <c:v>44006.760416666664</c:v>
                </c:pt>
                <c:pt idx="51617">
                  <c:v>44006.78125</c:v>
                </c:pt>
                <c:pt idx="51618">
                  <c:v>44006.802083333336</c:v>
                </c:pt>
                <c:pt idx="51619">
                  <c:v>44006.822916666664</c:v>
                </c:pt>
                <c:pt idx="51620">
                  <c:v>44006.84375</c:v>
                </c:pt>
                <c:pt idx="51621">
                  <c:v>44006.864583333336</c:v>
                </c:pt>
                <c:pt idx="51622">
                  <c:v>44006.885416666664</c:v>
                </c:pt>
                <c:pt idx="51623">
                  <c:v>44006.90625</c:v>
                </c:pt>
                <c:pt idx="51624">
                  <c:v>44006.927083333336</c:v>
                </c:pt>
                <c:pt idx="51625">
                  <c:v>44006.947916666664</c:v>
                </c:pt>
                <c:pt idx="51626">
                  <c:v>44006.96875</c:v>
                </c:pt>
                <c:pt idx="51627">
                  <c:v>44006.989583333336</c:v>
                </c:pt>
                <c:pt idx="51628">
                  <c:v>44007.010416666664</c:v>
                </c:pt>
                <c:pt idx="51629">
                  <c:v>44007.03125</c:v>
                </c:pt>
                <c:pt idx="51630">
                  <c:v>44007.052083333336</c:v>
                </c:pt>
                <c:pt idx="51631">
                  <c:v>44007.072916666664</c:v>
                </c:pt>
                <c:pt idx="51632">
                  <c:v>44007.09375</c:v>
                </c:pt>
                <c:pt idx="51633">
                  <c:v>44007.114583333336</c:v>
                </c:pt>
                <c:pt idx="51634">
                  <c:v>44007.135416666664</c:v>
                </c:pt>
                <c:pt idx="51635">
                  <c:v>44007.15625</c:v>
                </c:pt>
                <c:pt idx="51636">
                  <c:v>44007.177083333336</c:v>
                </c:pt>
                <c:pt idx="51637">
                  <c:v>44007.197916666664</c:v>
                </c:pt>
                <c:pt idx="51638">
                  <c:v>44007.21875</c:v>
                </c:pt>
                <c:pt idx="51639">
                  <c:v>44007.239583333336</c:v>
                </c:pt>
                <c:pt idx="51640">
                  <c:v>44007.260416666664</c:v>
                </c:pt>
                <c:pt idx="51641">
                  <c:v>44007.28125</c:v>
                </c:pt>
                <c:pt idx="51642">
                  <c:v>44007.302083333336</c:v>
                </c:pt>
                <c:pt idx="51643">
                  <c:v>44007.322916666664</c:v>
                </c:pt>
                <c:pt idx="51644">
                  <c:v>44007.34375</c:v>
                </c:pt>
                <c:pt idx="51645">
                  <c:v>44007.364583333336</c:v>
                </c:pt>
                <c:pt idx="51646">
                  <c:v>44007.385416666664</c:v>
                </c:pt>
                <c:pt idx="51647">
                  <c:v>44007.40625</c:v>
                </c:pt>
                <c:pt idx="51648">
                  <c:v>44007.427083333336</c:v>
                </c:pt>
                <c:pt idx="51649">
                  <c:v>44007.447916666664</c:v>
                </c:pt>
                <c:pt idx="51650">
                  <c:v>44007.46875</c:v>
                </c:pt>
                <c:pt idx="51651">
                  <c:v>44007.489583333336</c:v>
                </c:pt>
                <c:pt idx="51652">
                  <c:v>44007.510416666664</c:v>
                </c:pt>
                <c:pt idx="51653">
                  <c:v>44007.53125</c:v>
                </c:pt>
                <c:pt idx="51654">
                  <c:v>44007.552083333336</c:v>
                </c:pt>
                <c:pt idx="51655">
                  <c:v>44007.572916666664</c:v>
                </c:pt>
                <c:pt idx="51656">
                  <c:v>44007.59375</c:v>
                </c:pt>
                <c:pt idx="51657">
                  <c:v>44007.614583333336</c:v>
                </c:pt>
                <c:pt idx="51658">
                  <c:v>44007.635416666664</c:v>
                </c:pt>
                <c:pt idx="51659">
                  <c:v>44007.65625</c:v>
                </c:pt>
                <c:pt idx="51660">
                  <c:v>44007.677083333336</c:v>
                </c:pt>
                <c:pt idx="51661">
                  <c:v>44007.697916666664</c:v>
                </c:pt>
                <c:pt idx="51662">
                  <c:v>44007.71875</c:v>
                </c:pt>
                <c:pt idx="51663">
                  <c:v>44007.739583333336</c:v>
                </c:pt>
                <c:pt idx="51664">
                  <c:v>44007.760416666664</c:v>
                </c:pt>
                <c:pt idx="51665">
                  <c:v>44007.78125</c:v>
                </c:pt>
                <c:pt idx="51666">
                  <c:v>44007.802083333336</c:v>
                </c:pt>
                <c:pt idx="51667">
                  <c:v>44007.822916666664</c:v>
                </c:pt>
                <c:pt idx="51668">
                  <c:v>44007.84375</c:v>
                </c:pt>
                <c:pt idx="51669">
                  <c:v>44007.864583333336</c:v>
                </c:pt>
                <c:pt idx="51670">
                  <c:v>44007.885416666664</c:v>
                </c:pt>
                <c:pt idx="51671">
                  <c:v>44007.90625</c:v>
                </c:pt>
                <c:pt idx="51672">
                  <c:v>44007.927083333336</c:v>
                </c:pt>
                <c:pt idx="51673">
                  <c:v>44007.947916666664</c:v>
                </c:pt>
                <c:pt idx="51674">
                  <c:v>44007.96875</c:v>
                </c:pt>
                <c:pt idx="51675">
                  <c:v>44007.989583333336</c:v>
                </c:pt>
                <c:pt idx="51676">
                  <c:v>44008.010416666664</c:v>
                </c:pt>
                <c:pt idx="51677">
                  <c:v>44008.03125</c:v>
                </c:pt>
                <c:pt idx="51678">
                  <c:v>44008.052083333336</c:v>
                </c:pt>
                <c:pt idx="51679">
                  <c:v>44008.072916666664</c:v>
                </c:pt>
                <c:pt idx="51680">
                  <c:v>44008.09375</c:v>
                </c:pt>
                <c:pt idx="51681">
                  <c:v>44008.114583333336</c:v>
                </c:pt>
                <c:pt idx="51682">
                  <c:v>44008.135416666664</c:v>
                </c:pt>
                <c:pt idx="51683">
                  <c:v>44008.15625</c:v>
                </c:pt>
                <c:pt idx="51684">
                  <c:v>44008.177083333336</c:v>
                </c:pt>
                <c:pt idx="51685">
                  <c:v>44008.197916666664</c:v>
                </c:pt>
                <c:pt idx="51686">
                  <c:v>44008.21875</c:v>
                </c:pt>
                <c:pt idx="51687">
                  <c:v>44008.239583333336</c:v>
                </c:pt>
                <c:pt idx="51688">
                  <c:v>44008.260416666664</c:v>
                </c:pt>
                <c:pt idx="51689">
                  <c:v>44008.28125</c:v>
                </c:pt>
                <c:pt idx="51690">
                  <c:v>44008.302083333336</c:v>
                </c:pt>
                <c:pt idx="51691">
                  <c:v>44008.322916666664</c:v>
                </c:pt>
                <c:pt idx="51692">
                  <c:v>44008.34375</c:v>
                </c:pt>
                <c:pt idx="51693">
                  <c:v>44008.364583333336</c:v>
                </c:pt>
                <c:pt idx="51694">
                  <c:v>44008.385416666664</c:v>
                </c:pt>
                <c:pt idx="51695">
                  <c:v>44008.40625</c:v>
                </c:pt>
                <c:pt idx="51696">
                  <c:v>44008.427083333336</c:v>
                </c:pt>
                <c:pt idx="51697">
                  <c:v>44008.447916666664</c:v>
                </c:pt>
                <c:pt idx="51698">
                  <c:v>44008.46875</c:v>
                </c:pt>
                <c:pt idx="51699">
                  <c:v>44008.489583333336</c:v>
                </c:pt>
                <c:pt idx="51700">
                  <c:v>44008.510416666664</c:v>
                </c:pt>
                <c:pt idx="51701">
                  <c:v>44008.53125</c:v>
                </c:pt>
                <c:pt idx="51702">
                  <c:v>44008.552083333336</c:v>
                </c:pt>
                <c:pt idx="51703">
                  <c:v>44008.572916666664</c:v>
                </c:pt>
                <c:pt idx="51704">
                  <c:v>44008.59375</c:v>
                </c:pt>
                <c:pt idx="51705">
                  <c:v>44008.614583333336</c:v>
                </c:pt>
                <c:pt idx="51706">
                  <c:v>44008.635416666664</c:v>
                </c:pt>
                <c:pt idx="51707">
                  <c:v>44008.65625</c:v>
                </c:pt>
                <c:pt idx="51708">
                  <c:v>44008.677083333336</c:v>
                </c:pt>
                <c:pt idx="51709">
                  <c:v>44008.697916666664</c:v>
                </c:pt>
                <c:pt idx="51710">
                  <c:v>44008.71875</c:v>
                </c:pt>
                <c:pt idx="51711">
                  <c:v>44008.739583333336</c:v>
                </c:pt>
                <c:pt idx="51712">
                  <c:v>44008.760416666664</c:v>
                </c:pt>
                <c:pt idx="51713">
                  <c:v>44008.78125</c:v>
                </c:pt>
                <c:pt idx="51714">
                  <c:v>44008.802083333336</c:v>
                </c:pt>
                <c:pt idx="51715">
                  <c:v>44008.822916666664</c:v>
                </c:pt>
                <c:pt idx="51716">
                  <c:v>44008.84375</c:v>
                </c:pt>
                <c:pt idx="51717">
                  <c:v>44008.864583333336</c:v>
                </c:pt>
                <c:pt idx="51718">
                  <c:v>44008.885416666664</c:v>
                </c:pt>
                <c:pt idx="51719">
                  <c:v>44008.90625</c:v>
                </c:pt>
                <c:pt idx="51720">
                  <c:v>44008.927083333336</c:v>
                </c:pt>
                <c:pt idx="51721">
                  <c:v>44008.947916666664</c:v>
                </c:pt>
                <c:pt idx="51722">
                  <c:v>44008.96875</c:v>
                </c:pt>
                <c:pt idx="51723">
                  <c:v>44008.989583333336</c:v>
                </c:pt>
                <c:pt idx="51724">
                  <c:v>44009.010416666664</c:v>
                </c:pt>
                <c:pt idx="51725">
                  <c:v>44009.03125</c:v>
                </c:pt>
                <c:pt idx="51726">
                  <c:v>44009.052083333336</c:v>
                </c:pt>
                <c:pt idx="51727">
                  <c:v>44009.072916666664</c:v>
                </c:pt>
                <c:pt idx="51728">
                  <c:v>44009.09375</c:v>
                </c:pt>
                <c:pt idx="51729">
                  <c:v>44009.114583333336</c:v>
                </c:pt>
                <c:pt idx="51730">
                  <c:v>44009.135416666664</c:v>
                </c:pt>
                <c:pt idx="51731">
                  <c:v>44009.15625</c:v>
                </c:pt>
                <c:pt idx="51732">
                  <c:v>44009.177083333336</c:v>
                </c:pt>
                <c:pt idx="51733">
                  <c:v>44009.197916666664</c:v>
                </c:pt>
                <c:pt idx="51734">
                  <c:v>44009.21875</c:v>
                </c:pt>
                <c:pt idx="51735">
                  <c:v>44009.239583333336</c:v>
                </c:pt>
                <c:pt idx="51736">
                  <c:v>44009.260416666664</c:v>
                </c:pt>
                <c:pt idx="51737">
                  <c:v>44009.28125</c:v>
                </c:pt>
                <c:pt idx="51738">
                  <c:v>44009.302083333336</c:v>
                </c:pt>
                <c:pt idx="51739">
                  <c:v>44009.322916666664</c:v>
                </c:pt>
                <c:pt idx="51740">
                  <c:v>44009.34375</c:v>
                </c:pt>
                <c:pt idx="51741">
                  <c:v>44009.364583333336</c:v>
                </c:pt>
                <c:pt idx="51742">
                  <c:v>44009.385416666664</c:v>
                </c:pt>
                <c:pt idx="51743">
                  <c:v>44009.40625</c:v>
                </c:pt>
                <c:pt idx="51744">
                  <c:v>44009.427083333336</c:v>
                </c:pt>
                <c:pt idx="51745">
                  <c:v>44009.447916666664</c:v>
                </c:pt>
                <c:pt idx="51746">
                  <c:v>44009.46875</c:v>
                </c:pt>
                <c:pt idx="51747">
                  <c:v>44009.489583333336</c:v>
                </c:pt>
                <c:pt idx="51748">
                  <c:v>44009.510416666664</c:v>
                </c:pt>
                <c:pt idx="51749">
                  <c:v>44009.53125</c:v>
                </c:pt>
                <c:pt idx="51750">
                  <c:v>44009.552083333336</c:v>
                </c:pt>
                <c:pt idx="51751">
                  <c:v>44009.572916666664</c:v>
                </c:pt>
                <c:pt idx="51752">
                  <c:v>44009.59375</c:v>
                </c:pt>
                <c:pt idx="51753">
                  <c:v>44009.614583333336</c:v>
                </c:pt>
                <c:pt idx="51754">
                  <c:v>44009.635416666664</c:v>
                </c:pt>
                <c:pt idx="51755">
                  <c:v>44009.65625</c:v>
                </c:pt>
                <c:pt idx="51756">
                  <c:v>44009.677083333336</c:v>
                </c:pt>
                <c:pt idx="51757">
                  <c:v>44009.697916666664</c:v>
                </c:pt>
                <c:pt idx="51758">
                  <c:v>44009.71875</c:v>
                </c:pt>
                <c:pt idx="51759">
                  <c:v>44009.739583333336</c:v>
                </c:pt>
                <c:pt idx="51760">
                  <c:v>44009.760416666664</c:v>
                </c:pt>
                <c:pt idx="51761">
                  <c:v>44009.78125</c:v>
                </c:pt>
                <c:pt idx="51762">
                  <c:v>44009.802083333336</c:v>
                </c:pt>
                <c:pt idx="51763">
                  <c:v>44009.822916666664</c:v>
                </c:pt>
                <c:pt idx="51764">
                  <c:v>44009.84375</c:v>
                </c:pt>
                <c:pt idx="51765">
                  <c:v>44009.864583333336</c:v>
                </c:pt>
                <c:pt idx="51766">
                  <c:v>44009.885416666664</c:v>
                </c:pt>
                <c:pt idx="51767">
                  <c:v>44009.90625</c:v>
                </c:pt>
                <c:pt idx="51768">
                  <c:v>44009.927083333336</c:v>
                </c:pt>
                <c:pt idx="51769">
                  <c:v>44009.947916666664</c:v>
                </c:pt>
                <c:pt idx="51770">
                  <c:v>44009.96875</c:v>
                </c:pt>
                <c:pt idx="51771">
                  <c:v>44009.989583333336</c:v>
                </c:pt>
                <c:pt idx="51772">
                  <c:v>44010.010416666664</c:v>
                </c:pt>
                <c:pt idx="51773">
                  <c:v>44010.03125</c:v>
                </c:pt>
                <c:pt idx="51774">
                  <c:v>44010.052083333336</c:v>
                </c:pt>
                <c:pt idx="51775">
                  <c:v>44010.072916666664</c:v>
                </c:pt>
                <c:pt idx="51776">
                  <c:v>44010.09375</c:v>
                </c:pt>
                <c:pt idx="51777">
                  <c:v>44010.114583333336</c:v>
                </c:pt>
                <c:pt idx="51778">
                  <c:v>44010.135416666664</c:v>
                </c:pt>
                <c:pt idx="51779">
                  <c:v>44010.15625</c:v>
                </c:pt>
                <c:pt idx="51780">
                  <c:v>44010.177083333336</c:v>
                </c:pt>
                <c:pt idx="51781">
                  <c:v>44010.197916666664</c:v>
                </c:pt>
                <c:pt idx="51782">
                  <c:v>44010.21875</c:v>
                </c:pt>
                <c:pt idx="51783">
                  <c:v>44010.239583333336</c:v>
                </c:pt>
                <c:pt idx="51784">
                  <c:v>44010.260416666664</c:v>
                </c:pt>
                <c:pt idx="51785">
                  <c:v>44010.28125</c:v>
                </c:pt>
                <c:pt idx="51786">
                  <c:v>44010.302083333336</c:v>
                </c:pt>
                <c:pt idx="51787">
                  <c:v>44010.322916666664</c:v>
                </c:pt>
                <c:pt idx="51788">
                  <c:v>44010.34375</c:v>
                </c:pt>
                <c:pt idx="51789">
                  <c:v>44010.364583333336</c:v>
                </c:pt>
                <c:pt idx="51790">
                  <c:v>44010.385416666664</c:v>
                </c:pt>
                <c:pt idx="51791">
                  <c:v>44010.40625</c:v>
                </c:pt>
                <c:pt idx="51792">
                  <c:v>44010.427083333336</c:v>
                </c:pt>
                <c:pt idx="51793">
                  <c:v>44010.447916666664</c:v>
                </c:pt>
                <c:pt idx="51794">
                  <c:v>44010.46875</c:v>
                </c:pt>
                <c:pt idx="51795">
                  <c:v>44010.489583333336</c:v>
                </c:pt>
                <c:pt idx="51796">
                  <c:v>44010.510416666664</c:v>
                </c:pt>
                <c:pt idx="51797">
                  <c:v>44010.53125</c:v>
                </c:pt>
                <c:pt idx="51798">
                  <c:v>44010.552083333336</c:v>
                </c:pt>
                <c:pt idx="51799">
                  <c:v>44010.572916666664</c:v>
                </c:pt>
                <c:pt idx="51800">
                  <c:v>44010.59375</c:v>
                </c:pt>
                <c:pt idx="51801">
                  <c:v>44010.614583333336</c:v>
                </c:pt>
                <c:pt idx="51802">
                  <c:v>44010.635416666664</c:v>
                </c:pt>
                <c:pt idx="51803">
                  <c:v>44010.65625</c:v>
                </c:pt>
                <c:pt idx="51804">
                  <c:v>44010.677083333336</c:v>
                </c:pt>
                <c:pt idx="51805">
                  <c:v>44010.697916666664</c:v>
                </c:pt>
                <c:pt idx="51806">
                  <c:v>44010.71875</c:v>
                </c:pt>
                <c:pt idx="51807">
                  <c:v>44010.739583333336</c:v>
                </c:pt>
                <c:pt idx="51808">
                  <c:v>44010.760416666664</c:v>
                </c:pt>
                <c:pt idx="51809">
                  <c:v>44010.78125</c:v>
                </c:pt>
                <c:pt idx="51810">
                  <c:v>44010.802083333336</c:v>
                </c:pt>
                <c:pt idx="51811">
                  <c:v>44010.822916666664</c:v>
                </c:pt>
                <c:pt idx="51812">
                  <c:v>44010.84375</c:v>
                </c:pt>
                <c:pt idx="51813">
                  <c:v>44010.864583333336</c:v>
                </c:pt>
                <c:pt idx="51814">
                  <c:v>44010.885416666664</c:v>
                </c:pt>
                <c:pt idx="51815">
                  <c:v>44010.90625</c:v>
                </c:pt>
                <c:pt idx="51816">
                  <c:v>44010.927083333336</c:v>
                </c:pt>
                <c:pt idx="51817">
                  <c:v>44010.947916666664</c:v>
                </c:pt>
                <c:pt idx="51818">
                  <c:v>44010.96875</c:v>
                </c:pt>
                <c:pt idx="51819">
                  <c:v>44010.989583333336</c:v>
                </c:pt>
                <c:pt idx="51820">
                  <c:v>44011.010416666664</c:v>
                </c:pt>
                <c:pt idx="51821">
                  <c:v>44011.03125</c:v>
                </c:pt>
                <c:pt idx="51822">
                  <c:v>44011.052083333336</c:v>
                </c:pt>
                <c:pt idx="51823">
                  <c:v>44011.072916666664</c:v>
                </c:pt>
                <c:pt idx="51824">
                  <c:v>44011.09375</c:v>
                </c:pt>
                <c:pt idx="51825">
                  <c:v>44011.114583333336</c:v>
                </c:pt>
                <c:pt idx="51826">
                  <c:v>44011.135416666664</c:v>
                </c:pt>
                <c:pt idx="51827">
                  <c:v>44011.15625</c:v>
                </c:pt>
                <c:pt idx="51828">
                  <c:v>44011.177083333336</c:v>
                </c:pt>
                <c:pt idx="51829">
                  <c:v>44011.197916666664</c:v>
                </c:pt>
                <c:pt idx="51830">
                  <c:v>44011.21875</c:v>
                </c:pt>
                <c:pt idx="51831">
                  <c:v>44011.239583333336</c:v>
                </c:pt>
                <c:pt idx="51832">
                  <c:v>44011.260416666664</c:v>
                </c:pt>
                <c:pt idx="51833">
                  <c:v>44011.28125</c:v>
                </c:pt>
                <c:pt idx="51834">
                  <c:v>44011.302083333336</c:v>
                </c:pt>
                <c:pt idx="51835">
                  <c:v>44011.322916666664</c:v>
                </c:pt>
                <c:pt idx="51836">
                  <c:v>44011.34375</c:v>
                </c:pt>
                <c:pt idx="51837">
                  <c:v>44011.364583333336</c:v>
                </c:pt>
                <c:pt idx="51838">
                  <c:v>44011.385416666664</c:v>
                </c:pt>
                <c:pt idx="51839">
                  <c:v>44011.40625</c:v>
                </c:pt>
                <c:pt idx="51840">
                  <c:v>44011.427083333336</c:v>
                </c:pt>
                <c:pt idx="51841">
                  <c:v>44011.447916666664</c:v>
                </c:pt>
                <c:pt idx="51842">
                  <c:v>44011.46875</c:v>
                </c:pt>
                <c:pt idx="51843">
                  <c:v>44011.489583333336</c:v>
                </c:pt>
                <c:pt idx="51844">
                  <c:v>44011.510416666664</c:v>
                </c:pt>
                <c:pt idx="51845">
                  <c:v>44011.53125</c:v>
                </c:pt>
                <c:pt idx="51846">
                  <c:v>44011.552083333336</c:v>
                </c:pt>
                <c:pt idx="51847">
                  <c:v>44011.572916666664</c:v>
                </c:pt>
                <c:pt idx="51848">
                  <c:v>44011.59375</c:v>
                </c:pt>
                <c:pt idx="51849">
                  <c:v>44011.614583333336</c:v>
                </c:pt>
                <c:pt idx="51850">
                  <c:v>44011.635416666664</c:v>
                </c:pt>
                <c:pt idx="51851">
                  <c:v>44011.65625</c:v>
                </c:pt>
                <c:pt idx="51852">
                  <c:v>44011.677083333336</c:v>
                </c:pt>
                <c:pt idx="51853">
                  <c:v>44011.697916666664</c:v>
                </c:pt>
                <c:pt idx="51854">
                  <c:v>44011.71875</c:v>
                </c:pt>
                <c:pt idx="51855">
                  <c:v>44011.739583333336</c:v>
                </c:pt>
                <c:pt idx="51856">
                  <c:v>44011.760416666664</c:v>
                </c:pt>
                <c:pt idx="51857">
                  <c:v>44011.78125</c:v>
                </c:pt>
                <c:pt idx="51858">
                  <c:v>44011.802083333336</c:v>
                </c:pt>
                <c:pt idx="51859">
                  <c:v>44011.822916666664</c:v>
                </c:pt>
                <c:pt idx="51860">
                  <c:v>44011.84375</c:v>
                </c:pt>
                <c:pt idx="51861">
                  <c:v>44011.864583333336</c:v>
                </c:pt>
                <c:pt idx="51862">
                  <c:v>44011.885416666664</c:v>
                </c:pt>
                <c:pt idx="51863">
                  <c:v>44011.90625</c:v>
                </c:pt>
                <c:pt idx="51864">
                  <c:v>44011.927083333336</c:v>
                </c:pt>
                <c:pt idx="51865">
                  <c:v>44011.947916666664</c:v>
                </c:pt>
                <c:pt idx="51866">
                  <c:v>44011.96875</c:v>
                </c:pt>
                <c:pt idx="51867">
                  <c:v>44011.989583333336</c:v>
                </c:pt>
                <c:pt idx="51868">
                  <c:v>44012.010416666664</c:v>
                </c:pt>
                <c:pt idx="51869">
                  <c:v>44012.03125</c:v>
                </c:pt>
                <c:pt idx="51870">
                  <c:v>44012.052083333336</c:v>
                </c:pt>
                <c:pt idx="51871">
                  <c:v>44012.072916666664</c:v>
                </c:pt>
                <c:pt idx="51872">
                  <c:v>44012.09375</c:v>
                </c:pt>
                <c:pt idx="51873">
                  <c:v>44012.114583333336</c:v>
                </c:pt>
                <c:pt idx="51874">
                  <c:v>44012.135416666664</c:v>
                </c:pt>
                <c:pt idx="51875">
                  <c:v>44012.15625</c:v>
                </c:pt>
                <c:pt idx="51876">
                  <c:v>44012.177083333336</c:v>
                </c:pt>
                <c:pt idx="51877">
                  <c:v>44012.197916666664</c:v>
                </c:pt>
                <c:pt idx="51878">
                  <c:v>44012.21875</c:v>
                </c:pt>
                <c:pt idx="51879">
                  <c:v>44012.239583333336</c:v>
                </c:pt>
                <c:pt idx="51880">
                  <c:v>44012.260416666664</c:v>
                </c:pt>
                <c:pt idx="51881">
                  <c:v>44012.28125</c:v>
                </c:pt>
                <c:pt idx="51882">
                  <c:v>44012.302083333336</c:v>
                </c:pt>
                <c:pt idx="51883">
                  <c:v>44012.322916666664</c:v>
                </c:pt>
                <c:pt idx="51884">
                  <c:v>44012.34375</c:v>
                </c:pt>
                <c:pt idx="51885">
                  <c:v>44012.364583333336</c:v>
                </c:pt>
                <c:pt idx="51886">
                  <c:v>44012.385416666664</c:v>
                </c:pt>
                <c:pt idx="51887">
                  <c:v>44012.40625</c:v>
                </c:pt>
                <c:pt idx="51888">
                  <c:v>44012.427083333336</c:v>
                </c:pt>
                <c:pt idx="51889">
                  <c:v>44012.447916666664</c:v>
                </c:pt>
                <c:pt idx="51890">
                  <c:v>44012.46875</c:v>
                </c:pt>
                <c:pt idx="51891">
                  <c:v>44012.489583333336</c:v>
                </c:pt>
                <c:pt idx="51892">
                  <c:v>44012.510416666664</c:v>
                </c:pt>
                <c:pt idx="51893">
                  <c:v>44012.53125</c:v>
                </c:pt>
                <c:pt idx="51894">
                  <c:v>44012.552083333336</c:v>
                </c:pt>
                <c:pt idx="51895">
                  <c:v>44012.572916666664</c:v>
                </c:pt>
                <c:pt idx="51896">
                  <c:v>44012.59375</c:v>
                </c:pt>
                <c:pt idx="51897">
                  <c:v>44012.614583333336</c:v>
                </c:pt>
                <c:pt idx="51898">
                  <c:v>44012.635416666664</c:v>
                </c:pt>
                <c:pt idx="51899">
                  <c:v>44012.65625</c:v>
                </c:pt>
                <c:pt idx="51900">
                  <c:v>44012.677083333336</c:v>
                </c:pt>
                <c:pt idx="51901">
                  <c:v>44012.697916666664</c:v>
                </c:pt>
                <c:pt idx="51902">
                  <c:v>44012.71875</c:v>
                </c:pt>
                <c:pt idx="51903">
                  <c:v>44012.739583333336</c:v>
                </c:pt>
                <c:pt idx="51904">
                  <c:v>44012.760416666664</c:v>
                </c:pt>
                <c:pt idx="51905">
                  <c:v>44012.78125</c:v>
                </c:pt>
                <c:pt idx="51906">
                  <c:v>44012.802083333336</c:v>
                </c:pt>
                <c:pt idx="51907">
                  <c:v>44012.822916666664</c:v>
                </c:pt>
                <c:pt idx="51908">
                  <c:v>44012.84375</c:v>
                </c:pt>
                <c:pt idx="51909">
                  <c:v>44012.864583333336</c:v>
                </c:pt>
                <c:pt idx="51910">
                  <c:v>44012.885416666664</c:v>
                </c:pt>
                <c:pt idx="51911">
                  <c:v>44012.90625</c:v>
                </c:pt>
                <c:pt idx="51912">
                  <c:v>44012.927083333336</c:v>
                </c:pt>
                <c:pt idx="51913">
                  <c:v>44012.947916666664</c:v>
                </c:pt>
                <c:pt idx="51914">
                  <c:v>44012.96875</c:v>
                </c:pt>
                <c:pt idx="51915">
                  <c:v>44012.989583333336</c:v>
                </c:pt>
                <c:pt idx="51916">
                  <c:v>44013.010416666664</c:v>
                </c:pt>
                <c:pt idx="51917">
                  <c:v>44013.03125</c:v>
                </c:pt>
                <c:pt idx="51918">
                  <c:v>44013.052083333336</c:v>
                </c:pt>
                <c:pt idx="51919">
                  <c:v>44013.072916666664</c:v>
                </c:pt>
                <c:pt idx="51920">
                  <c:v>44013.09375</c:v>
                </c:pt>
                <c:pt idx="51921">
                  <c:v>44013.114583333336</c:v>
                </c:pt>
                <c:pt idx="51922">
                  <c:v>44013.135416666664</c:v>
                </c:pt>
                <c:pt idx="51923">
                  <c:v>44013.15625</c:v>
                </c:pt>
                <c:pt idx="51924">
                  <c:v>44013.177083333336</c:v>
                </c:pt>
                <c:pt idx="51925">
                  <c:v>44013.197916666664</c:v>
                </c:pt>
                <c:pt idx="51926">
                  <c:v>44013.21875</c:v>
                </c:pt>
                <c:pt idx="51927">
                  <c:v>44013.239583333336</c:v>
                </c:pt>
                <c:pt idx="51928">
                  <c:v>44013.260416666664</c:v>
                </c:pt>
                <c:pt idx="51929">
                  <c:v>44013.28125</c:v>
                </c:pt>
                <c:pt idx="51930">
                  <c:v>44013.302083333336</c:v>
                </c:pt>
                <c:pt idx="51931">
                  <c:v>44013.322916666664</c:v>
                </c:pt>
                <c:pt idx="51932">
                  <c:v>44013.34375</c:v>
                </c:pt>
                <c:pt idx="51933">
                  <c:v>44013.364583333336</c:v>
                </c:pt>
                <c:pt idx="51934">
                  <c:v>44013.385416666664</c:v>
                </c:pt>
                <c:pt idx="51935">
                  <c:v>44013.40625</c:v>
                </c:pt>
                <c:pt idx="51936">
                  <c:v>44013.427083333336</c:v>
                </c:pt>
                <c:pt idx="51937">
                  <c:v>44013.447916666664</c:v>
                </c:pt>
                <c:pt idx="51938">
                  <c:v>44013.46875</c:v>
                </c:pt>
                <c:pt idx="51939">
                  <c:v>44013.489583333336</c:v>
                </c:pt>
                <c:pt idx="51940">
                  <c:v>44013.510416666664</c:v>
                </c:pt>
                <c:pt idx="51941">
                  <c:v>44013.53125</c:v>
                </c:pt>
                <c:pt idx="51942">
                  <c:v>44013.552083333336</c:v>
                </c:pt>
                <c:pt idx="51943">
                  <c:v>44013.572916666664</c:v>
                </c:pt>
                <c:pt idx="51944">
                  <c:v>44013.59375</c:v>
                </c:pt>
                <c:pt idx="51945">
                  <c:v>44013.614583333336</c:v>
                </c:pt>
                <c:pt idx="51946">
                  <c:v>44013.635416666664</c:v>
                </c:pt>
                <c:pt idx="51947">
                  <c:v>44013.65625</c:v>
                </c:pt>
                <c:pt idx="51948">
                  <c:v>44013.677083333336</c:v>
                </c:pt>
                <c:pt idx="51949">
                  <c:v>44013.697916666664</c:v>
                </c:pt>
                <c:pt idx="51950">
                  <c:v>44013.71875</c:v>
                </c:pt>
                <c:pt idx="51951">
                  <c:v>44013.739583333336</c:v>
                </c:pt>
                <c:pt idx="51952">
                  <c:v>44013.760416666664</c:v>
                </c:pt>
                <c:pt idx="51953">
                  <c:v>44013.78125</c:v>
                </c:pt>
                <c:pt idx="51954">
                  <c:v>44013.802083333336</c:v>
                </c:pt>
                <c:pt idx="51955">
                  <c:v>44013.822916666664</c:v>
                </c:pt>
                <c:pt idx="51956">
                  <c:v>44013.84375</c:v>
                </c:pt>
                <c:pt idx="51957">
                  <c:v>44013.864583333336</c:v>
                </c:pt>
                <c:pt idx="51958">
                  <c:v>44013.885416666664</c:v>
                </c:pt>
                <c:pt idx="51959">
                  <c:v>44013.90625</c:v>
                </c:pt>
                <c:pt idx="51960">
                  <c:v>44013.927083333336</c:v>
                </c:pt>
                <c:pt idx="51961">
                  <c:v>44013.947916666664</c:v>
                </c:pt>
                <c:pt idx="51962">
                  <c:v>44013.96875</c:v>
                </c:pt>
                <c:pt idx="51963">
                  <c:v>44013.989583333336</c:v>
                </c:pt>
                <c:pt idx="51964">
                  <c:v>44014.010416666664</c:v>
                </c:pt>
                <c:pt idx="51965">
                  <c:v>44014.03125</c:v>
                </c:pt>
                <c:pt idx="51966">
                  <c:v>44014.052083333336</c:v>
                </c:pt>
                <c:pt idx="51967">
                  <c:v>44014.072916666664</c:v>
                </c:pt>
                <c:pt idx="51968">
                  <c:v>44014.09375</c:v>
                </c:pt>
                <c:pt idx="51969">
                  <c:v>44014.114583333336</c:v>
                </c:pt>
                <c:pt idx="51970">
                  <c:v>44014.135416666664</c:v>
                </c:pt>
                <c:pt idx="51971">
                  <c:v>44014.15625</c:v>
                </c:pt>
                <c:pt idx="51972">
                  <c:v>44014.177083333336</c:v>
                </c:pt>
                <c:pt idx="51973">
                  <c:v>44014.197916666664</c:v>
                </c:pt>
                <c:pt idx="51974">
                  <c:v>44014.21875</c:v>
                </c:pt>
                <c:pt idx="51975">
                  <c:v>44014.239583333336</c:v>
                </c:pt>
                <c:pt idx="51976">
                  <c:v>44014.260416666664</c:v>
                </c:pt>
                <c:pt idx="51977">
                  <c:v>44014.28125</c:v>
                </c:pt>
                <c:pt idx="51978">
                  <c:v>44014.302083333336</c:v>
                </c:pt>
                <c:pt idx="51979">
                  <c:v>44014.322916666664</c:v>
                </c:pt>
                <c:pt idx="51980">
                  <c:v>44014.34375</c:v>
                </c:pt>
                <c:pt idx="51981">
                  <c:v>44014.364583333336</c:v>
                </c:pt>
                <c:pt idx="51982">
                  <c:v>44014.385416666664</c:v>
                </c:pt>
                <c:pt idx="51983">
                  <c:v>44014.40625</c:v>
                </c:pt>
                <c:pt idx="51984">
                  <c:v>44014.427083333336</c:v>
                </c:pt>
                <c:pt idx="51985">
                  <c:v>44014.447916666664</c:v>
                </c:pt>
                <c:pt idx="51986">
                  <c:v>44014.46875</c:v>
                </c:pt>
                <c:pt idx="51987">
                  <c:v>44014.489583333336</c:v>
                </c:pt>
                <c:pt idx="51988">
                  <c:v>44014.510416666664</c:v>
                </c:pt>
                <c:pt idx="51989">
                  <c:v>44014.53125</c:v>
                </c:pt>
                <c:pt idx="51990">
                  <c:v>44014.552083333336</c:v>
                </c:pt>
                <c:pt idx="51991">
                  <c:v>44014.572916666664</c:v>
                </c:pt>
                <c:pt idx="51992">
                  <c:v>44014.59375</c:v>
                </c:pt>
                <c:pt idx="51993">
                  <c:v>44014.614583333336</c:v>
                </c:pt>
                <c:pt idx="51994">
                  <c:v>44014.635416666664</c:v>
                </c:pt>
                <c:pt idx="51995">
                  <c:v>44014.65625</c:v>
                </c:pt>
                <c:pt idx="51996">
                  <c:v>44014.677083333336</c:v>
                </c:pt>
                <c:pt idx="51997">
                  <c:v>44014.697916666664</c:v>
                </c:pt>
                <c:pt idx="51998">
                  <c:v>44014.71875</c:v>
                </c:pt>
                <c:pt idx="51999">
                  <c:v>44014.739583333336</c:v>
                </c:pt>
                <c:pt idx="52000">
                  <c:v>44014.760416666664</c:v>
                </c:pt>
                <c:pt idx="52001">
                  <c:v>44014.78125</c:v>
                </c:pt>
                <c:pt idx="52002">
                  <c:v>44014.802083333336</c:v>
                </c:pt>
                <c:pt idx="52003">
                  <c:v>44014.822916666664</c:v>
                </c:pt>
                <c:pt idx="52004">
                  <c:v>44014.84375</c:v>
                </c:pt>
                <c:pt idx="52005">
                  <c:v>44014.864583333336</c:v>
                </c:pt>
                <c:pt idx="52006">
                  <c:v>44014.885416666664</c:v>
                </c:pt>
                <c:pt idx="52007">
                  <c:v>44014.90625</c:v>
                </c:pt>
                <c:pt idx="52008">
                  <c:v>44014.927083333336</c:v>
                </c:pt>
                <c:pt idx="52009">
                  <c:v>44014.947916666664</c:v>
                </c:pt>
                <c:pt idx="52010">
                  <c:v>44014.96875</c:v>
                </c:pt>
                <c:pt idx="52011">
                  <c:v>44014.989583333336</c:v>
                </c:pt>
                <c:pt idx="52012">
                  <c:v>44015.010416666664</c:v>
                </c:pt>
                <c:pt idx="52013">
                  <c:v>44015.03125</c:v>
                </c:pt>
                <c:pt idx="52014">
                  <c:v>44015.052083333336</c:v>
                </c:pt>
                <c:pt idx="52015">
                  <c:v>44015.072916666664</c:v>
                </c:pt>
                <c:pt idx="52016">
                  <c:v>44015.09375</c:v>
                </c:pt>
                <c:pt idx="52017">
                  <c:v>44015.114583333336</c:v>
                </c:pt>
                <c:pt idx="52018">
                  <c:v>44015.135416666664</c:v>
                </c:pt>
                <c:pt idx="52019">
                  <c:v>44015.15625</c:v>
                </c:pt>
                <c:pt idx="52020">
                  <c:v>44015.177083333336</c:v>
                </c:pt>
                <c:pt idx="52021">
                  <c:v>44015.197916666664</c:v>
                </c:pt>
                <c:pt idx="52022">
                  <c:v>44015.21875</c:v>
                </c:pt>
                <c:pt idx="52023">
                  <c:v>44015.239583333336</c:v>
                </c:pt>
                <c:pt idx="52024">
                  <c:v>44015.260416666664</c:v>
                </c:pt>
                <c:pt idx="52025">
                  <c:v>44015.28125</c:v>
                </c:pt>
                <c:pt idx="52026">
                  <c:v>44015.302083333336</c:v>
                </c:pt>
                <c:pt idx="52027">
                  <c:v>44015.322916666664</c:v>
                </c:pt>
                <c:pt idx="52028">
                  <c:v>44015.34375</c:v>
                </c:pt>
                <c:pt idx="52029">
                  <c:v>44015.364583333336</c:v>
                </c:pt>
                <c:pt idx="52030">
                  <c:v>44015.385416666664</c:v>
                </c:pt>
                <c:pt idx="52031">
                  <c:v>44015.40625</c:v>
                </c:pt>
                <c:pt idx="52032">
                  <c:v>44015.427083333336</c:v>
                </c:pt>
                <c:pt idx="52033">
                  <c:v>44015.447916666664</c:v>
                </c:pt>
                <c:pt idx="52034">
                  <c:v>44015.46875</c:v>
                </c:pt>
                <c:pt idx="52035">
                  <c:v>44015.489583333336</c:v>
                </c:pt>
                <c:pt idx="52036">
                  <c:v>44015.510416666664</c:v>
                </c:pt>
                <c:pt idx="52037">
                  <c:v>44015.53125</c:v>
                </c:pt>
                <c:pt idx="52038">
                  <c:v>44015.552083333336</c:v>
                </c:pt>
                <c:pt idx="52039">
                  <c:v>44015.572916666664</c:v>
                </c:pt>
                <c:pt idx="52040">
                  <c:v>44015.59375</c:v>
                </c:pt>
                <c:pt idx="52041">
                  <c:v>44015.614583333336</c:v>
                </c:pt>
                <c:pt idx="52042">
                  <c:v>44015.635416666664</c:v>
                </c:pt>
                <c:pt idx="52043">
                  <c:v>44015.65625</c:v>
                </c:pt>
                <c:pt idx="52044">
                  <c:v>44015.677083333336</c:v>
                </c:pt>
                <c:pt idx="52045">
                  <c:v>44015.697916666664</c:v>
                </c:pt>
                <c:pt idx="52046">
                  <c:v>44015.71875</c:v>
                </c:pt>
                <c:pt idx="52047">
                  <c:v>44015.739583333336</c:v>
                </c:pt>
                <c:pt idx="52048">
                  <c:v>44015.760416666664</c:v>
                </c:pt>
                <c:pt idx="52049">
                  <c:v>44015.78125</c:v>
                </c:pt>
                <c:pt idx="52050">
                  <c:v>44015.802083333336</c:v>
                </c:pt>
                <c:pt idx="52051">
                  <c:v>44015.822916666664</c:v>
                </c:pt>
                <c:pt idx="52052">
                  <c:v>44015.84375</c:v>
                </c:pt>
                <c:pt idx="52053">
                  <c:v>44015.864583333336</c:v>
                </c:pt>
                <c:pt idx="52054">
                  <c:v>44015.885416666664</c:v>
                </c:pt>
                <c:pt idx="52055">
                  <c:v>44015.90625</c:v>
                </c:pt>
                <c:pt idx="52056">
                  <c:v>44015.927083333336</c:v>
                </c:pt>
                <c:pt idx="52057">
                  <c:v>44015.947916666664</c:v>
                </c:pt>
                <c:pt idx="52058">
                  <c:v>44015.96875</c:v>
                </c:pt>
                <c:pt idx="52059">
                  <c:v>44015.989583333336</c:v>
                </c:pt>
                <c:pt idx="52060">
                  <c:v>44016.010416666664</c:v>
                </c:pt>
                <c:pt idx="52061">
                  <c:v>44016.03125</c:v>
                </c:pt>
                <c:pt idx="52062">
                  <c:v>44016.052083333336</c:v>
                </c:pt>
                <c:pt idx="52063">
                  <c:v>44016.072916666664</c:v>
                </c:pt>
                <c:pt idx="52064">
                  <c:v>44016.09375</c:v>
                </c:pt>
                <c:pt idx="52065">
                  <c:v>44016.114583333336</c:v>
                </c:pt>
                <c:pt idx="52066">
                  <c:v>44016.135416666664</c:v>
                </c:pt>
                <c:pt idx="52067">
                  <c:v>44016.15625</c:v>
                </c:pt>
                <c:pt idx="52068">
                  <c:v>44016.177083333336</c:v>
                </c:pt>
                <c:pt idx="52069">
                  <c:v>44016.197916666664</c:v>
                </c:pt>
                <c:pt idx="52070">
                  <c:v>44016.21875</c:v>
                </c:pt>
                <c:pt idx="52071">
                  <c:v>44016.239583333336</c:v>
                </c:pt>
                <c:pt idx="52072">
                  <c:v>44016.260416666664</c:v>
                </c:pt>
                <c:pt idx="52073">
                  <c:v>44016.28125</c:v>
                </c:pt>
                <c:pt idx="52074">
                  <c:v>44016.302083333336</c:v>
                </c:pt>
                <c:pt idx="52075">
                  <c:v>44016.322916666664</c:v>
                </c:pt>
                <c:pt idx="52076">
                  <c:v>44016.34375</c:v>
                </c:pt>
                <c:pt idx="52077">
                  <c:v>44016.364583333336</c:v>
                </c:pt>
                <c:pt idx="52078">
                  <c:v>44016.385416666664</c:v>
                </c:pt>
                <c:pt idx="52079">
                  <c:v>44016.40625</c:v>
                </c:pt>
                <c:pt idx="52080">
                  <c:v>44016.427083333336</c:v>
                </c:pt>
                <c:pt idx="52081">
                  <c:v>44016.447916666664</c:v>
                </c:pt>
                <c:pt idx="52082">
                  <c:v>44016.46875</c:v>
                </c:pt>
                <c:pt idx="52083">
                  <c:v>44016.489583333336</c:v>
                </c:pt>
                <c:pt idx="52084">
                  <c:v>44016.510416666664</c:v>
                </c:pt>
                <c:pt idx="52085">
                  <c:v>44016.53125</c:v>
                </c:pt>
                <c:pt idx="52086">
                  <c:v>44016.552083333336</c:v>
                </c:pt>
                <c:pt idx="52087">
                  <c:v>44016.572916666664</c:v>
                </c:pt>
                <c:pt idx="52088">
                  <c:v>44016.59375</c:v>
                </c:pt>
                <c:pt idx="52089">
                  <c:v>44016.614583333336</c:v>
                </c:pt>
                <c:pt idx="52090">
                  <c:v>44016.635416666664</c:v>
                </c:pt>
                <c:pt idx="52091">
                  <c:v>44016.65625</c:v>
                </c:pt>
                <c:pt idx="52092">
                  <c:v>44016.677083333336</c:v>
                </c:pt>
                <c:pt idx="52093">
                  <c:v>44016.697916666664</c:v>
                </c:pt>
                <c:pt idx="52094">
                  <c:v>44016.71875</c:v>
                </c:pt>
                <c:pt idx="52095">
                  <c:v>44016.739583333336</c:v>
                </c:pt>
                <c:pt idx="52096">
                  <c:v>44016.760416666664</c:v>
                </c:pt>
                <c:pt idx="52097">
                  <c:v>44016.78125</c:v>
                </c:pt>
                <c:pt idx="52098">
                  <c:v>44016.802083333336</c:v>
                </c:pt>
                <c:pt idx="52099">
                  <c:v>44016.822916666664</c:v>
                </c:pt>
                <c:pt idx="52100">
                  <c:v>44016.84375</c:v>
                </c:pt>
                <c:pt idx="52101">
                  <c:v>44016.864583333336</c:v>
                </c:pt>
                <c:pt idx="52102">
                  <c:v>44016.885416666664</c:v>
                </c:pt>
                <c:pt idx="52103">
                  <c:v>44016.90625</c:v>
                </c:pt>
                <c:pt idx="52104">
                  <c:v>44016.927083333336</c:v>
                </c:pt>
                <c:pt idx="52105">
                  <c:v>44016.947916666664</c:v>
                </c:pt>
                <c:pt idx="52106">
                  <c:v>44016.96875</c:v>
                </c:pt>
                <c:pt idx="52107">
                  <c:v>44016.989583333336</c:v>
                </c:pt>
                <c:pt idx="52108">
                  <c:v>44017.010416666664</c:v>
                </c:pt>
                <c:pt idx="52109">
                  <c:v>44017.03125</c:v>
                </c:pt>
                <c:pt idx="52110">
                  <c:v>44017.052083333336</c:v>
                </c:pt>
                <c:pt idx="52111">
                  <c:v>44017.072916666664</c:v>
                </c:pt>
                <c:pt idx="52112">
                  <c:v>44017.09375</c:v>
                </c:pt>
                <c:pt idx="52113">
                  <c:v>44017.114583333336</c:v>
                </c:pt>
                <c:pt idx="52114">
                  <c:v>44017.135416666664</c:v>
                </c:pt>
                <c:pt idx="52115">
                  <c:v>44017.15625</c:v>
                </c:pt>
                <c:pt idx="52116">
                  <c:v>44017.177083333336</c:v>
                </c:pt>
                <c:pt idx="52117">
                  <c:v>44017.197916666664</c:v>
                </c:pt>
                <c:pt idx="52118">
                  <c:v>44017.21875</c:v>
                </c:pt>
                <c:pt idx="52119">
                  <c:v>44017.239583333336</c:v>
                </c:pt>
                <c:pt idx="52120">
                  <c:v>44017.260416666664</c:v>
                </c:pt>
                <c:pt idx="52121">
                  <c:v>44017.28125</c:v>
                </c:pt>
                <c:pt idx="52122">
                  <c:v>44017.302083333336</c:v>
                </c:pt>
                <c:pt idx="52123">
                  <c:v>44017.322916666664</c:v>
                </c:pt>
                <c:pt idx="52124">
                  <c:v>44017.34375</c:v>
                </c:pt>
                <c:pt idx="52125">
                  <c:v>44017.364583333336</c:v>
                </c:pt>
                <c:pt idx="52126">
                  <c:v>44017.385416666664</c:v>
                </c:pt>
                <c:pt idx="52127">
                  <c:v>44017.40625</c:v>
                </c:pt>
                <c:pt idx="52128">
                  <c:v>44017.427083333336</c:v>
                </c:pt>
                <c:pt idx="52129">
                  <c:v>44017.447916666664</c:v>
                </c:pt>
                <c:pt idx="52130">
                  <c:v>44017.46875</c:v>
                </c:pt>
                <c:pt idx="52131">
                  <c:v>44017.489583333336</c:v>
                </c:pt>
                <c:pt idx="52132">
                  <c:v>44017.510416666664</c:v>
                </c:pt>
                <c:pt idx="52133">
                  <c:v>44017.53125</c:v>
                </c:pt>
                <c:pt idx="52134">
                  <c:v>44017.552083333336</c:v>
                </c:pt>
                <c:pt idx="52135">
                  <c:v>44017.572916666664</c:v>
                </c:pt>
                <c:pt idx="52136">
                  <c:v>44017.59375</c:v>
                </c:pt>
                <c:pt idx="52137">
                  <c:v>44017.614583333336</c:v>
                </c:pt>
                <c:pt idx="52138">
                  <c:v>44017.635416666664</c:v>
                </c:pt>
                <c:pt idx="52139">
                  <c:v>44017.65625</c:v>
                </c:pt>
                <c:pt idx="52140">
                  <c:v>44017.677083333336</c:v>
                </c:pt>
                <c:pt idx="52141">
                  <c:v>44017.697916666664</c:v>
                </c:pt>
                <c:pt idx="52142">
                  <c:v>44017.71875</c:v>
                </c:pt>
                <c:pt idx="52143">
                  <c:v>44017.739583333336</c:v>
                </c:pt>
                <c:pt idx="52144">
                  <c:v>44017.760416666664</c:v>
                </c:pt>
                <c:pt idx="52145">
                  <c:v>44017.78125</c:v>
                </c:pt>
                <c:pt idx="52146">
                  <c:v>44017.802083333336</c:v>
                </c:pt>
                <c:pt idx="52147">
                  <c:v>44017.822916666664</c:v>
                </c:pt>
                <c:pt idx="52148">
                  <c:v>44017.84375</c:v>
                </c:pt>
                <c:pt idx="52149">
                  <c:v>44017.864583333336</c:v>
                </c:pt>
                <c:pt idx="52150">
                  <c:v>44017.885416666664</c:v>
                </c:pt>
                <c:pt idx="52151">
                  <c:v>44017.90625</c:v>
                </c:pt>
                <c:pt idx="52152">
                  <c:v>44017.927083333336</c:v>
                </c:pt>
                <c:pt idx="52153">
                  <c:v>44017.947916666664</c:v>
                </c:pt>
                <c:pt idx="52154">
                  <c:v>44017.96875</c:v>
                </c:pt>
                <c:pt idx="52155">
                  <c:v>44017.989583333336</c:v>
                </c:pt>
                <c:pt idx="52156">
                  <c:v>44018.010416666664</c:v>
                </c:pt>
                <c:pt idx="52157">
                  <c:v>44018.03125</c:v>
                </c:pt>
                <c:pt idx="52158">
                  <c:v>44018.052083333336</c:v>
                </c:pt>
                <c:pt idx="52159">
                  <c:v>44018.072916666664</c:v>
                </c:pt>
                <c:pt idx="52160">
                  <c:v>44018.09375</c:v>
                </c:pt>
                <c:pt idx="52161">
                  <c:v>44018.114583333336</c:v>
                </c:pt>
                <c:pt idx="52162">
                  <c:v>44018.135416666664</c:v>
                </c:pt>
                <c:pt idx="52163">
                  <c:v>44018.15625</c:v>
                </c:pt>
                <c:pt idx="52164">
                  <c:v>44018.177083333336</c:v>
                </c:pt>
                <c:pt idx="52165">
                  <c:v>44018.197916666664</c:v>
                </c:pt>
                <c:pt idx="52166">
                  <c:v>44018.21875</c:v>
                </c:pt>
                <c:pt idx="52167">
                  <c:v>44018.239583333336</c:v>
                </c:pt>
                <c:pt idx="52168">
                  <c:v>44018.260416666664</c:v>
                </c:pt>
                <c:pt idx="52169">
                  <c:v>44018.28125</c:v>
                </c:pt>
                <c:pt idx="52170">
                  <c:v>44018.302083333336</c:v>
                </c:pt>
                <c:pt idx="52171">
                  <c:v>44018.322916666664</c:v>
                </c:pt>
                <c:pt idx="52172">
                  <c:v>44018.34375</c:v>
                </c:pt>
                <c:pt idx="52173">
                  <c:v>44018.364583333336</c:v>
                </c:pt>
                <c:pt idx="52174">
                  <c:v>44018.385416666664</c:v>
                </c:pt>
                <c:pt idx="52175">
                  <c:v>44018.40625</c:v>
                </c:pt>
                <c:pt idx="52176">
                  <c:v>44018.427083333336</c:v>
                </c:pt>
                <c:pt idx="52177">
                  <c:v>44018.447916666664</c:v>
                </c:pt>
                <c:pt idx="52178">
                  <c:v>44018.46875</c:v>
                </c:pt>
                <c:pt idx="52179">
                  <c:v>44018.489583333336</c:v>
                </c:pt>
                <c:pt idx="52180">
                  <c:v>44018.510416666664</c:v>
                </c:pt>
                <c:pt idx="52181">
                  <c:v>44018.53125</c:v>
                </c:pt>
                <c:pt idx="52182">
                  <c:v>44018.552083333336</c:v>
                </c:pt>
                <c:pt idx="52183">
                  <c:v>44018.572916666664</c:v>
                </c:pt>
                <c:pt idx="52184">
                  <c:v>44018.59375</c:v>
                </c:pt>
                <c:pt idx="52185">
                  <c:v>44018.614583333336</c:v>
                </c:pt>
                <c:pt idx="52186">
                  <c:v>44018.635416666664</c:v>
                </c:pt>
                <c:pt idx="52187">
                  <c:v>44018.65625</c:v>
                </c:pt>
                <c:pt idx="52188">
                  <c:v>44018.677083333336</c:v>
                </c:pt>
                <c:pt idx="52189">
                  <c:v>44018.697916666664</c:v>
                </c:pt>
                <c:pt idx="52190">
                  <c:v>44018.71875</c:v>
                </c:pt>
                <c:pt idx="52191">
                  <c:v>44018.739583333336</c:v>
                </c:pt>
                <c:pt idx="52192">
                  <c:v>44018.760416666664</c:v>
                </c:pt>
                <c:pt idx="52193">
                  <c:v>44018.78125</c:v>
                </c:pt>
                <c:pt idx="52194">
                  <c:v>44018.802083333336</c:v>
                </c:pt>
                <c:pt idx="52195">
                  <c:v>44018.822916666664</c:v>
                </c:pt>
                <c:pt idx="52196">
                  <c:v>44018.84375</c:v>
                </c:pt>
                <c:pt idx="52197">
                  <c:v>44018.864583333336</c:v>
                </c:pt>
                <c:pt idx="52198">
                  <c:v>44018.885416666664</c:v>
                </c:pt>
                <c:pt idx="52199">
                  <c:v>44018.90625</c:v>
                </c:pt>
                <c:pt idx="52200">
                  <c:v>44018.927083333336</c:v>
                </c:pt>
                <c:pt idx="52201">
                  <c:v>44018.947916666664</c:v>
                </c:pt>
                <c:pt idx="52202">
                  <c:v>44018.96875</c:v>
                </c:pt>
                <c:pt idx="52203">
                  <c:v>44018.989583333336</c:v>
                </c:pt>
                <c:pt idx="52204">
                  <c:v>44019.010416666664</c:v>
                </c:pt>
                <c:pt idx="52205">
                  <c:v>44019.03125</c:v>
                </c:pt>
                <c:pt idx="52206">
                  <c:v>44019.052083333336</c:v>
                </c:pt>
                <c:pt idx="52207">
                  <c:v>44019.072916666664</c:v>
                </c:pt>
                <c:pt idx="52208">
                  <c:v>44019.09375</c:v>
                </c:pt>
                <c:pt idx="52209">
                  <c:v>44019.114583333336</c:v>
                </c:pt>
                <c:pt idx="52210">
                  <c:v>44019.135416666664</c:v>
                </c:pt>
                <c:pt idx="52211">
                  <c:v>44019.15625</c:v>
                </c:pt>
                <c:pt idx="52212">
                  <c:v>44019.177083333336</c:v>
                </c:pt>
                <c:pt idx="52213">
                  <c:v>44019.197916666664</c:v>
                </c:pt>
                <c:pt idx="52214">
                  <c:v>44019.21875</c:v>
                </c:pt>
                <c:pt idx="52215">
                  <c:v>44019.239583333336</c:v>
                </c:pt>
                <c:pt idx="52216">
                  <c:v>44019.260416666664</c:v>
                </c:pt>
                <c:pt idx="52217">
                  <c:v>44019.28125</c:v>
                </c:pt>
                <c:pt idx="52218">
                  <c:v>44019.302083333336</c:v>
                </c:pt>
                <c:pt idx="52219">
                  <c:v>44019.322916666664</c:v>
                </c:pt>
                <c:pt idx="52220">
                  <c:v>44019.34375</c:v>
                </c:pt>
                <c:pt idx="52221">
                  <c:v>44019.364583333336</c:v>
                </c:pt>
                <c:pt idx="52222">
                  <c:v>44019.385416666664</c:v>
                </c:pt>
                <c:pt idx="52223">
                  <c:v>44019.40625</c:v>
                </c:pt>
                <c:pt idx="52224">
                  <c:v>44019.427083333336</c:v>
                </c:pt>
                <c:pt idx="52225">
                  <c:v>44019.447916666664</c:v>
                </c:pt>
                <c:pt idx="52226">
                  <c:v>44019.46875</c:v>
                </c:pt>
                <c:pt idx="52227">
                  <c:v>44019.489583333336</c:v>
                </c:pt>
                <c:pt idx="52228">
                  <c:v>44019.510416666664</c:v>
                </c:pt>
                <c:pt idx="52229">
                  <c:v>44019.53125</c:v>
                </c:pt>
                <c:pt idx="52230">
                  <c:v>44019.552083333336</c:v>
                </c:pt>
                <c:pt idx="52231">
                  <c:v>44019.572916666664</c:v>
                </c:pt>
                <c:pt idx="52232">
                  <c:v>44019.59375</c:v>
                </c:pt>
                <c:pt idx="52233">
                  <c:v>44019.614583333336</c:v>
                </c:pt>
                <c:pt idx="52234">
                  <c:v>44019.635416666664</c:v>
                </c:pt>
                <c:pt idx="52235">
                  <c:v>44019.65625</c:v>
                </c:pt>
                <c:pt idx="52236">
                  <c:v>44019.677083333336</c:v>
                </c:pt>
                <c:pt idx="52237">
                  <c:v>44019.697916666664</c:v>
                </c:pt>
                <c:pt idx="52238">
                  <c:v>44019.71875</c:v>
                </c:pt>
                <c:pt idx="52239">
                  <c:v>44019.739583333336</c:v>
                </c:pt>
                <c:pt idx="52240">
                  <c:v>44019.760416666664</c:v>
                </c:pt>
                <c:pt idx="52241">
                  <c:v>44019.78125</c:v>
                </c:pt>
                <c:pt idx="52242">
                  <c:v>44019.802083333336</c:v>
                </c:pt>
                <c:pt idx="52243">
                  <c:v>44019.822916666664</c:v>
                </c:pt>
                <c:pt idx="52244">
                  <c:v>44019.84375</c:v>
                </c:pt>
                <c:pt idx="52245">
                  <c:v>44019.864583333336</c:v>
                </c:pt>
                <c:pt idx="52246">
                  <c:v>44019.885416666664</c:v>
                </c:pt>
                <c:pt idx="52247">
                  <c:v>44019.90625</c:v>
                </c:pt>
                <c:pt idx="52248">
                  <c:v>44019.927083333336</c:v>
                </c:pt>
                <c:pt idx="52249">
                  <c:v>44019.947916666664</c:v>
                </c:pt>
                <c:pt idx="52250">
                  <c:v>44019.96875</c:v>
                </c:pt>
                <c:pt idx="52251">
                  <c:v>44019.989583333336</c:v>
                </c:pt>
                <c:pt idx="52252">
                  <c:v>44020.010416666664</c:v>
                </c:pt>
                <c:pt idx="52253">
                  <c:v>44020.03125</c:v>
                </c:pt>
                <c:pt idx="52254">
                  <c:v>44020.052083333336</c:v>
                </c:pt>
                <c:pt idx="52255">
                  <c:v>44020.072916666664</c:v>
                </c:pt>
                <c:pt idx="52256">
                  <c:v>44020.09375</c:v>
                </c:pt>
                <c:pt idx="52257">
                  <c:v>44020.114583333336</c:v>
                </c:pt>
                <c:pt idx="52258">
                  <c:v>44020.135416666664</c:v>
                </c:pt>
                <c:pt idx="52259">
                  <c:v>44020.15625</c:v>
                </c:pt>
                <c:pt idx="52260">
                  <c:v>44020.177083333336</c:v>
                </c:pt>
                <c:pt idx="52261">
                  <c:v>44020.197916666664</c:v>
                </c:pt>
                <c:pt idx="52262">
                  <c:v>44020.21875</c:v>
                </c:pt>
                <c:pt idx="52263">
                  <c:v>44020.239583333336</c:v>
                </c:pt>
                <c:pt idx="52264">
                  <c:v>44020.260416666664</c:v>
                </c:pt>
                <c:pt idx="52265">
                  <c:v>44020.28125</c:v>
                </c:pt>
                <c:pt idx="52266">
                  <c:v>44020.302083333336</c:v>
                </c:pt>
                <c:pt idx="52267">
                  <c:v>44020.322916666664</c:v>
                </c:pt>
                <c:pt idx="52268">
                  <c:v>44020.34375</c:v>
                </c:pt>
                <c:pt idx="52269">
                  <c:v>44020.364583333336</c:v>
                </c:pt>
                <c:pt idx="52270">
                  <c:v>44020.385416666664</c:v>
                </c:pt>
                <c:pt idx="52271">
                  <c:v>44020.40625</c:v>
                </c:pt>
                <c:pt idx="52272">
                  <c:v>44020.427083333336</c:v>
                </c:pt>
                <c:pt idx="52273">
                  <c:v>44020.447916666664</c:v>
                </c:pt>
                <c:pt idx="52274">
                  <c:v>44020.46875</c:v>
                </c:pt>
                <c:pt idx="52275">
                  <c:v>44020.489583333336</c:v>
                </c:pt>
                <c:pt idx="52276">
                  <c:v>44020.510416666664</c:v>
                </c:pt>
                <c:pt idx="52277">
                  <c:v>44020.53125</c:v>
                </c:pt>
                <c:pt idx="52278">
                  <c:v>44020.552083333336</c:v>
                </c:pt>
                <c:pt idx="52279">
                  <c:v>44020.572916666664</c:v>
                </c:pt>
                <c:pt idx="52280">
                  <c:v>44020.59375</c:v>
                </c:pt>
                <c:pt idx="52281">
                  <c:v>44020.614583333336</c:v>
                </c:pt>
                <c:pt idx="52282">
                  <c:v>44020.635416666664</c:v>
                </c:pt>
                <c:pt idx="52283">
                  <c:v>44020.65625</c:v>
                </c:pt>
                <c:pt idx="52284">
                  <c:v>44020.677083333336</c:v>
                </c:pt>
                <c:pt idx="52285">
                  <c:v>44020.697916666664</c:v>
                </c:pt>
                <c:pt idx="52286">
                  <c:v>44020.71875</c:v>
                </c:pt>
                <c:pt idx="52287">
                  <c:v>44020.739583333336</c:v>
                </c:pt>
                <c:pt idx="52288">
                  <c:v>44020.760416666664</c:v>
                </c:pt>
                <c:pt idx="52289">
                  <c:v>44020.78125</c:v>
                </c:pt>
                <c:pt idx="52290">
                  <c:v>44020.802083333336</c:v>
                </c:pt>
                <c:pt idx="52291">
                  <c:v>44020.822916666664</c:v>
                </c:pt>
                <c:pt idx="52292">
                  <c:v>44020.84375</c:v>
                </c:pt>
                <c:pt idx="52293">
                  <c:v>44020.864583333336</c:v>
                </c:pt>
                <c:pt idx="52294">
                  <c:v>44020.885416666664</c:v>
                </c:pt>
                <c:pt idx="52295">
                  <c:v>44020.90625</c:v>
                </c:pt>
                <c:pt idx="52296">
                  <c:v>44020.927083333336</c:v>
                </c:pt>
                <c:pt idx="52297">
                  <c:v>44020.947916666664</c:v>
                </c:pt>
                <c:pt idx="52298">
                  <c:v>44020.96875</c:v>
                </c:pt>
                <c:pt idx="52299">
                  <c:v>44020.989583333336</c:v>
                </c:pt>
                <c:pt idx="52300">
                  <c:v>44021.010416666664</c:v>
                </c:pt>
                <c:pt idx="52301">
                  <c:v>44021.03125</c:v>
                </c:pt>
                <c:pt idx="52302">
                  <c:v>44021.052083333336</c:v>
                </c:pt>
                <c:pt idx="52303">
                  <c:v>44021.072916666664</c:v>
                </c:pt>
                <c:pt idx="52304">
                  <c:v>44021.09375</c:v>
                </c:pt>
                <c:pt idx="52305">
                  <c:v>44021.114583333336</c:v>
                </c:pt>
                <c:pt idx="52306">
                  <c:v>44021.135416666664</c:v>
                </c:pt>
                <c:pt idx="52307">
                  <c:v>44021.15625</c:v>
                </c:pt>
                <c:pt idx="52308">
                  <c:v>44021.177083333336</c:v>
                </c:pt>
                <c:pt idx="52309">
                  <c:v>44021.197916666664</c:v>
                </c:pt>
                <c:pt idx="52310">
                  <c:v>44021.21875</c:v>
                </c:pt>
                <c:pt idx="52311">
                  <c:v>44021.239583333336</c:v>
                </c:pt>
                <c:pt idx="52312">
                  <c:v>44021.260416666664</c:v>
                </c:pt>
                <c:pt idx="52313">
                  <c:v>44021.28125</c:v>
                </c:pt>
                <c:pt idx="52314">
                  <c:v>44021.302083333336</c:v>
                </c:pt>
                <c:pt idx="52315">
                  <c:v>44021.322916666664</c:v>
                </c:pt>
                <c:pt idx="52316">
                  <c:v>44021.34375</c:v>
                </c:pt>
                <c:pt idx="52317">
                  <c:v>44021.364583333336</c:v>
                </c:pt>
                <c:pt idx="52318">
                  <c:v>44021.385416666664</c:v>
                </c:pt>
                <c:pt idx="52319">
                  <c:v>44021.40625</c:v>
                </c:pt>
                <c:pt idx="52320">
                  <c:v>44021.427083333336</c:v>
                </c:pt>
                <c:pt idx="52321">
                  <c:v>44021.447916666664</c:v>
                </c:pt>
                <c:pt idx="52322">
                  <c:v>44021.46875</c:v>
                </c:pt>
                <c:pt idx="52323">
                  <c:v>44021.489583333336</c:v>
                </c:pt>
                <c:pt idx="52324">
                  <c:v>44021.510416666664</c:v>
                </c:pt>
                <c:pt idx="52325">
                  <c:v>44021.53125</c:v>
                </c:pt>
                <c:pt idx="52326">
                  <c:v>44021.552083333336</c:v>
                </c:pt>
                <c:pt idx="52327">
                  <c:v>44021.572916666664</c:v>
                </c:pt>
                <c:pt idx="52328">
                  <c:v>44021.59375</c:v>
                </c:pt>
                <c:pt idx="52329">
                  <c:v>44021.614583333336</c:v>
                </c:pt>
                <c:pt idx="52330">
                  <c:v>44021.635416666664</c:v>
                </c:pt>
                <c:pt idx="52331">
                  <c:v>44021.65625</c:v>
                </c:pt>
                <c:pt idx="52332">
                  <c:v>44021.677083333336</c:v>
                </c:pt>
                <c:pt idx="52333">
                  <c:v>44021.697916666664</c:v>
                </c:pt>
                <c:pt idx="52334">
                  <c:v>44021.71875</c:v>
                </c:pt>
                <c:pt idx="52335">
                  <c:v>44021.739583333336</c:v>
                </c:pt>
                <c:pt idx="52336">
                  <c:v>44021.760416666664</c:v>
                </c:pt>
                <c:pt idx="52337">
                  <c:v>44021.78125</c:v>
                </c:pt>
                <c:pt idx="52338">
                  <c:v>44021.802083333336</c:v>
                </c:pt>
                <c:pt idx="52339">
                  <c:v>44021.822916666664</c:v>
                </c:pt>
                <c:pt idx="52340">
                  <c:v>44021.84375</c:v>
                </c:pt>
                <c:pt idx="52341">
                  <c:v>44021.864583333336</c:v>
                </c:pt>
                <c:pt idx="52342">
                  <c:v>44021.885416666664</c:v>
                </c:pt>
                <c:pt idx="52343">
                  <c:v>44021.90625</c:v>
                </c:pt>
                <c:pt idx="52344">
                  <c:v>44021.927083333336</c:v>
                </c:pt>
                <c:pt idx="52345">
                  <c:v>44021.947916666664</c:v>
                </c:pt>
                <c:pt idx="52346">
                  <c:v>44021.96875</c:v>
                </c:pt>
                <c:pt idx="52347">
                  <c:v>44021.989583333336</c:v>
                </c:pt>
                <c:pt idx="52348">
                  <c:v>44022.010416666664</c:v>
                </c:pt>
                <c:pt idx="52349">
                  <c:v>44022.03125</c:v>
                </c:pt>
                <c:pt idx="52350">
                  <c:v>44022.052083333336</c:v>
                </c:pt>
                <c:pt idx="52351">
                  <c:v>44022.072916666664</c:v>
                </c:pt>
                <c:pt idx="52352">
                  <c:v>44022.09375</c:v>
                </c:pt>
                <c:pt idx="52353">
                  <c:v>44022.114583333336</c:v>
                </c:pt>
                <c:pt idx="52354">
                  <c:v>44022.135416666664</c:v>
                </c:pt>
                <c:pt idx="52355">
                  <c:v>44022.15625</c:v>
                </c:pt>
                <c:pt idx="52356">
                  <c:v>44022.177083333336</c:v>
                </c:pt>
                <c:pt idx="52357">
                  <c:v>44022.197916666664</c:v>
                </c:pt>
                <c:pt idx="52358">
                  <c:v>44022.21875</c:v>
                </c:pt>
                <c:pt idx="52359">
                  <c:v>44022.239583333336</c:v>
                </c:pt>
                <c:pt idx="52360">
                  <c:v>44022.260416666664</c:v>
                </c:pt>
                <c:pt idx="52361">
                  <c:v>44022.28125</c:v>
                </c:pt>
                <c:pt idx="52362">
                  <c:v>44022.302083333336</c:v>
                </c:pt>
                <c:pt idx="52363">
                  <c:v>44022.322916666664</c:v>
                </c:pt>
                <c:pt idx="52364">
                  <c:v>44022.34375</c:v>
                </c:pt>
                <c:pt idx="52365">
                  <c:v>44022.364583333336</c:v>
                </c:pt>
                <c:pt idx="52366">
                  <c:v>44022.385416666664</c:v>
                </c:pt>
                <c:pt idx="52367">
                  <c:v>44022.40625</c:v>
                </c:pt>
                <c:pt idx="52368">
                  <c:v>44022.427083333336</c:v>
                </c:pt>
                <c:pt idx="52369">
                  <c:v>44022.447916666664</c:v>
                </c:pt>
                <c:pt idx="52370">
                  <c:v>44022.46875</c:v>
                </c:pt>
                <c:pt idx="52371">
                  <c:v>44022.489583333336</c:v>
                </c:pt>
                <c:pt idx="52372">
                  <c:v>44022.510416666664</c:v>
                </c:pt>
                <c:pt idx="52373">
                  <c:v>44022.53125</c:v>
                </c:pt>
                <c:pt idx="52374">
                  <c:v>44022.552083333336</c:v>
                </c:pt>
                <c:pt idx="52375">
                  <c:v>44022.572916666664</c:v>
                </c:pt>
                <c:pt idx="52376">
                  <c:v>44022.59375</c:v>
                </c:pt>
                <c:pt idx="52377">
                  <c:v>44022.614583333336</c:v>
                </c:pt>
                <c:pt idx="52378">
                  <c:v>44022.635416666664</c:v>
                </c:pt>
                <c:pt idx="52379">
                  <c:v>44022.65625</c:v>
                </c:pt>
                <c:pt idx="52380">
                  <c:v>44022.677083333336</c:v>
                </c:pt>
                <c:pt idx="52381">
                  <c:v>44022.697916666664</c:v>
                </c:pt>
                <c:pt idx="52382">
                  <c:v>44022.71875</c:v>
                </c:pt>
                <c:pt idx="52383">
                  <c:v>44022.739583333336</c:v>
                </c:pt>
                <c:pt idx="52384">
                  <c:v>44022.760416666664</c:v>
                </c:pt>
                <c:pt idx="52385">
                  <c:v>44022.78125</c:v>
                </c:pt>
                <c:pt idx="52386">
                  <c:v>44022.802083333336</c:v>
                </c:pt>
                <c:pt idx="52387">
                  <c:v>44022.822916666664</c:v>
                </c:pt>
                <c:pt idx="52388">
                  <c:v>44022.84375</c:v>
                </c:pt>
                <c:pt idx="52389">
                  <c:v>44022.864583333336</c:v>
                </c:pt>
                <c:pt idx="52390">
                  <c:v>44022.885416666664</c:v>
                </c:pt>
                <c:pt idx="52391">
                  <c:v>44022.90625</c:v>
                </c:pt>
                <c:pt idx="52392">
                  <c:v>44022.927083333336</c:v>
                </c:pt>
                <c:pt idx="52393">
                  <c:v>44022.947916666664</c:v>
                </c:pt>
                <c:pt idx="52394">
                  <c:v>44022.96875</c:v>
                </c:pt>
                <c:pt idx="52395">
                  <c:v>44022.989583333336</c:v>
                </c:pt>
                <c:pt idx="52396">
                  <c:v>44023.010416666664</c:v>
                </c:pt>
                <c:pt idx="52397">
                  <c:v>44023.03125</c:v>
                </c:pt>
                <c:pt idx="52398">
                  <c:v>44023.052083333336</c:v>
                </c:pt>
                <c:pt idx="52399">
                  <c:v>44023.072916666664</c:v>
                </c:pt>
                <c:pt idx="52400">
                  <c:v>44023.09375</c:v>
                </c:pt>
                <c:pt idx="52401">
                  <c:v>44023.114583333336</c:v>
                </c:pt>
                <c:pt idx="52402">
                  <c:v>44023.135416666664</c:v>
                </c:pt>
                <c:pt idx="52403">
                  <c:v>44023.15625</c:v>
                </c:pt>
                <c:pt idx="52404">
                  <c:v>44023.177083333336</c:v>
                </c:pt>
                <c:pt idx="52405">
                  <c:v>44023.197916666664</c:v>
                </c:pt>
                <c:pt idx="52406">
                  <c:v>44023.21875</c:v>
                </c:pt>
                <c:pt idx="52407">
                  <c:v>44023.239583333336</c:v>
                </c:pt>
                <c:pt idx="52408">
                  <c:v>44023.260416666664</c:v>
                </c:pt>
                <c:pt idx="52409">
                  <c:v>44023.28125</c:v>
                </c:pt>
                <c:pt idx="52410">
                  <c:v>44023.302083333336</c:v>
                </c:pt>
                <c:pt idx="52411">
                  <c:v>44023.322916666664</c:v>
                </c:pt>
                <c:pt idx="52412">
                  <c:v>44023.34375</c:v>
                </c:pt>
                <c:pt idx="52413">
                  <c:v>44023.364583333336</c:v>
                </c:pt>
                <c:pt idx="52414">
                  <c:v>44023.385416666664</c:v>
                </c:pt>
                <c:pt idx="52415">
                  <c:v>44023.40625</c:v>
                </c:pt>
                <c:pt idx="52416">
                  <c:v>44023.427083333336</c:v>
                </c:pt>
                <c:pt idx="52417">
                  <c:v>44023.447916666664</c:v>
                </c:pt>
                <c:pt idx="52418">
                  <c:v>44023.46875</c:v>
                </c:pt>
                <c:pt idx="52419">
                  <c:v>44023.489583333336</c:v>
                </c:pt>
                <c:pt idx="52420">
                  <c:v>44023.510416666664</c:v>
                </c:pt>
                <c:pt idx="52421">
                  <c:v>44023.53125</c:v>
                </c:pt>
                <c:pt idx="52422">
                  <c:v>44023.552083333336</c:v>
                </c:pt>
                <c:pt idx="52423">
                  <c:v>44023.572916666664</c:v>
                </c:pt>
                <c:pt idx="52424">
                  <c:v>44023.59375</c:v>
                </c:pt>
                <c:pt idx="52425">
                  <c:v>44023.614583333336</c:v>
                </c:pt>
                <c:pt idx="52426">
                  <c:v>44023.635416666664</c:v>
                </c:pt>
                <c:pt idx="52427">
                  <c:v>44023.65625</c:v>
                </c:pt>
                <c:pt idx="52428">
                  <c:v>44023.677083333336</c:v>
                </c:pt>
                <c:pt idx="52429">
                  <c:v>44023.697916666664</c:v>
                </c:pt>
                <c:pt idx="52430">
                  <c:v>44023.71875</c:v>
                </c:pt>
                <c:pt idx="52431">
                  <c:v>44023.739583333336</c:v>
                </c:pt>
                <c:pt idx="52432">
                  <c:v>44023.760416666664</c:v>
                </c:pt>
                <c:pt idx="52433">
                  <c:v>44023.78125</c:v>
                </c:pt>
                <c:pt idx="52434">
                  <c:v>44023.802083333336</c:v>
                </c:pt>
                <c:pt idx="52435">
                  <c:v>44023.822916666664</c:v>
                </c:pt>
                <c:pt idx="52436">
                  <c:v>44023.84375</c:v>
                </c:pt>
                <c:pt idx="52437">
                  <c:v>44023.864583333336</c:v>
                </c:pt>
                <c:pt idx="52438">
                  <c:v>44023.885416666664</c:v>
                </c:pt>
                <c:pt idx="52439">
                  <c:v>44023.90625</c:v>
                </c:pt>
                <c:pt idx="52440">
                  <c:v>44023.927083333336</c:v>
                </c:pt>
                <c:pt idx="52441">
                  <c:v>44023.947916666664</c:v>
                </c:pt>
                <c:pt idx="52442">
                  <c:v>44023.96875</c:v>
                </c:pt>
                <c:pt idx="52443">
                  <c:v>44023.989583333336</c:v>
                </c:pt>
                <c:pt idx="52444">
                  <c:v>44024.010416666664</c:v>
                </c:pt>
                <c:pt idx="52445">
                  <c:v>44024.03125</c:v>
                </c:pt>
                <c:pt idx="52446">
                  <c:v>44024.052083333336</c:v>
                </c:pt>
                <c:pt idx="52447">
                  <c:v>44024.072916666664</c:v>
                </c:pt>
                <c:pt idx="52448">
                  <c:v>44024.09375</c:v>
                </c:pt>
                <c:pt idx="52449">
                  <c:v>44024.114583333336</c:v>
                </c:pt>
                <c:pt idx="52450">
                  <c:v>44024.135416666664</c:v>
                </c:pt>
                <c:pt idx="52451">
                  <c:v>44024.15625</c:v>
                </c:pt>
                <c:pt idx="52452">
                  <c:v>44024.177083333336</c:v>
                </c:pt>
                <c:pt idx="52453">
                  <c:v>44024.197916666664</c:v>
                </c:pt>
                <c:pt idx="52454">
                  <c:v>44024.21875</c:v>
                </c:pt>
                <c:pt idx="52455">
                  <c:v>44024.239583333336</c:v>
                </c:pt>
                <c:pt idx="52456">
                  <c:v>44024.260416666664</c:v>
                </c:pt>
                <c:pt idx="52457">
                  <c:v>44024.28125</c:v>
                </c:pt>
                <c:pt idx="52458">
                  <c:v>44024.302083333336</c:v>
                </c:pt>
                <c:pt idx="52459">
                  <c:v>44024.322916666664</c:v>
                </c:pt>
                <c:pt idx="52460">
                  <c:v>44024.34375</c:v>
                </c:pt>
                <c:pt idx="52461">
                  <c:v>44024.364583333336</c:v>
                </c:pt>
                <c:pt idx="52462">
                  <c:v>44024.385416666664</c:v>
                </c:pt>
                <c:pt idx="52463">
                  <c:v>44024.40625</c:v>
                </c:pt>
                <c:pt idx="52464">
                  <c:v>44024.427083333336</c:v>
                </c:pt>
                <c:pt idx="52465">
                  <c:v>44024.447916666664</c:v>
                </c:pt>
                <c:pt idx="52466">
                  <c:v>44024.46875</c:v>
                </c:pt>
                <c:pt idx="52467">
                  <c:v>44024.489583333336</c:v>
                </c:pt>
                <c:pt idx="52468">
                  <c:v>44024.510416666664</c:v>
                </c:pt>
                <c:pt idx="52469">
                  <c:v>44024.53125</c:v>
                </c:pt>
                <c:pt idx="52470">
                  <c:v>44024.552083333336</c:v>
                </c:pt>
                <c:pt idx="52471">
                  <c:v>44024.572916666664</c:v>
                </c:pt>
                <c:pt idx="52472">
                  <c:v>44024.59375</c:v>
                </c:pt>
                <c:pt idx="52473">
                  <c:v>44024.614583333336</c:v>
                </c:pt>
                <c:pt idx="52474">
                  <c:v>44024.635416666664</c:v>
                </c:pt>
                <c:pt idx="52475">
                  <c:v>44024.65625</c:v>
                </c:pt>
                <c:pt idx="52476">
                  <c:v>44024.677083333336</c:v>
                </c:pt>
                <c:pt idx="52477">
                  <c:v>44024.697916666664</c:v>
                </c:pt>
                <c:pt idx="52478">
                  <c:v>44024.71875</c:v>
                </c:pt>
                <c:pt idx="52479">
                  <c:v>44024.739583333336</c:v>
                </c:pt>
                <c:pt idx="52480">
                  <c:v>44024.760416666664</c:v>
                </c:pt>
                <c:pt idx="52481">
                  <c:v>44024.78125</c:v>
                </c:pt>
                <c:pt idx="52482">
                  <c:v>44024.802083333336</c:v>
                </c:pt>
                <c:pt idx="52483">
                  <c:v>44024.822916666664</c:v>
                </c:pt>
                <c:pt idx="52484">
                  <c:v>44024.84375</c:v>
                </c:pt>
                <c:pt idx="52485">
                  <c:v>44024.864583333336</c:v>
                </c:pt>
                <c:pt idx="52486">
                  <c:v>44024.885416666664</c:v>
                </c:pt>
                <c:pt idx="52487">
                  <c:v>44024.90625</c:v>
                </c:pt>
                <c:pt idx="52488">
                  <c:v>44024.927083333336</c:v>
                </c:pt>
                <c:pt idx="52489">
                  <c:v>44024.947916666664</c:v>
                </c:pt>
                <c:pt idx="52490">
                  <c:v>44024.96875</c:v>
                </c:pt>
                <c:pt idx="52491">
                  <c:v>44024.989583333336</c:v>
                </c:pt>
                <c:pt idx="52492">
                  <c:v>44025.010416666664</c:v>
                </c:pt>
                <c:pt idx="52493">
                  <c:v>44025.03125</c:v>
                </c:pt>
                <c:pt idx="52494">
                  <c:v>44025.052083333336</c:v>
                </c:pt>
                <c:pt idx="52495">
                  <c:v>44025.072916666664</c:v>
                </c:pt>
                <c:pt idx="52496">
                  <c:v>44025.09375</c:v>
                </c:pt>
                <c:pt idx="52497">
                  <c:v>44025.114583333336</c:v>
                </c:pt>
                <c:pt idx="52498">
                  <c:v>44025.135416666664</c:v>
                </c:pt>
                <c:pt idx="52499">
                  <c:v>44025.15625</c:v>
                </c:pt>
                <c:pt idx="52500">
                  <c:v>44025.177083333336</c:v>
                </c:pt>
                <c:pt idx="52501">
                  <c:v>44025.197916666664</c:v>
                </c:pt>
                <c:pt idx="52502">
                  <c:v>44025.21875</c:v>
                </c:pt>
                <c:pt idx="52503">
                  <c:v>44025.239583333336</c:v>
                </c:pt>
                <c:pt idx="52504">
                  <c:v>44025.260416666664</c:v>
                </c:pt>
                <c:pt idx="52505">
                  <c:v>44025.28125</c:v>
                </c:pt>
                <c:pt idx="52506">
                  <c:v>44025.302083333336</c:v>
                </c:pt>
                <c:pt idx="52507">
                  <c:v>44025.322916666664</c:v>
                </c:pt>
                <c:pt idx="52508">
                  <c:v>44025.34375</c:v>
                </c:pt>
                <c:pt idx="52509">
                  <c:v>44025.364583333336</c:v>
                </c:pt>
                <c:pt idx="52510">
                  <c:v>44025.385416666664</c:v>
                </c:pt>
                <c:pt idx="52511">
                  <c:v>44025.40625</c:v>
                </c:pt>
                <c:pt idx="52512">
                  <c:v>44025.427083333336</c:v>
                </c:pt>
                <c:pt idx="52513">
                  <c:v>44025.447916666664</c:v>
                </c:pt>
                <c:pt idx="52514">
                  <c:v>44025.46875</c:v>
                </c:pt>
                <c:pt idx="52515">
                  <c:v>44025.489583333336</c:v>
                </c:pt>
                <c:pt idx="52516">
                  <c:v>44025.510416666664</c:v>
                </c:pt>
                <c:pt idx="52517">
                  <c:v>44025.53125</c:v>
                </c:pt>
                <c:pt idx="52518">
                  <c:v>44025.552083333336</c:v>
                </c:pt>
                <c:pt idx="52519">
                  <c:v>44025.572916666664</c:v>
                </c:pt>
                <c:pt idx="52520">
                  <c:v>44025.59375</c:v>
                </c:pt>
                <c:pt idx="52521">
                  <c:v>44025.614583333336</c:v>
                </c:pt>
                <c:pt idx="52522">
                  <c:v>44025.635416666664</c:v>
                </c:pt>
                <c:pt idx="52523">
                  <c:v>44025.65625</c:v>
                </c:pt>
                <c:pt idx="52524">
                  <c:v>44025.677083333336</c:v>
                </c:pt>
                <c:pt idx="52525">
                  <c:v>44025.697916666664</c:v>
                </c:pt>
                <c:pt idx="52526">
                  <c:v>44025.71875</c:v>
                </c:pt>
                <c:pt idx="52527">
                  <c:v>44025.739583333336</c:v>
                </c:pt>
                <c:pt idx="52528">
                  <c:v>44025.760416666664</c:v>
                </c:pt>
                <c:pt idx="52529">
                  <c:v>44025.78125</c:v>
                </c:pt>
                <c:pt idx="52530">
                  <c:v>44025.802083333336</c:v>
                </c:pt>
                <c:pt idx="52531">
                  <c:v>44025.822916666664</c:v>
                </c:pt>
                <c:pt idx="52532">
                  <c:v>44025.84375</c:v>
                </c:pt>
                <c:pt idx="52533">
                  <c:v>44025.864583333336</c:v>
                </c:pt>
                <c:pt idx="52534">
                  <c:v>44025.885416666664</c:v>
                </c:pt>
                <c:pt idx="52535">
                  <c:v>44025.90625</c:v>
                </c:pt>
                <c:pt idx="52536">
                  <c:v>44025.927083333336</c:v>
                </c:pt>
                <c:pt idx="52537">
                  <c:v>44025.947916666664</c:v>
                </c:pt>
                <c:pt idx="52538">
                  <c:v>44025.96875</c:v>
                </c:pt>
                <c:pt idx="52539">
                  <c:v>44025.989583333336</c:v>
                </c:pt>
                <c:pt idx="52540">
                  <c:v>44026.010416666664</c:v>
                </c:pt>
                <c:pt idx="52541">
                  <c:v>44026.03125</c:v>
                </c:pt>
                <c:pt idx="52542">
                  <c:v>44026.052083333336</c:v>
                </c:pt>
                <c:pt idx="52543">
                  <c:v>44026.072916666664</c:v>
                </c:pt>
                <c:pt idx="52544">
                  <c:v>44026.09375</c:v>
                </c:pt>
                <c:pt idx="52545">
                  <c:v>44026.114583333336</c:v>
                </c:pt>
                <c:pt idx="52546">
                  <c:v>44026.135416666664</c:v>
                </c:pt>
                <c:pt idx="52547">
                  <c:v>44026.15625</c:v>
                </c:pt>
                <c:pt idx="52548">
                  <c:v>44026.177083333336</c:v>
                </c:pt>
                <c:pt idx="52549">
                  <c:v>44026.197916666664</c:v>
                </c:pt>
                <c:pt idx="52550">
                  <c:v>44026.21875</c:v>
                </c:pt>
                <c:pt idx="52551">
                  <c:v>44026.239583333336</c:v>
                </c:pt>
                <c:pt idx="52552">
                  <c:v>44026.260416666664</c:v>
                </c:pt>
                <c:pt idx="52553">
                  <c:v>44026.28125</c:v>
                </c:pt>
                <c:pt idx="52554">
                  <c:v>44026.302083333336</c:v>
                </c:pt>
                <c:pt idx="52555">
                  <c:v>44026.322916666664</c:v>
                </c:pt>
                <c:pt idx="52556">
                  <c:v>44026.34375</c:v>
                </c:pt>
                <c:pt idx="52557">
                  <c:v>44026.364583333336</c:v>
                </c:pt>
                <c:pt idx="52558">
                  <c:v>44026.385416666664</c:v>
                </c:pt>
                <c:pt idx="52559">
                  <c:v>44026.40625</c:v>
                </c:pt>
                <c:pt idx="52560">
                  <c:v>44026.427083333336</c:v>
                </c:pt>
                <c:pt idx="52561">
                  <c:v>44026.447916666664</c:v>
                </c:pt>
                <c:pt idx="52562">
                  <c:v>44026.46875</c:v>
                </c:pt>
                <c:pt idx="52563">
                  <c:v>44026.489583333336</c:v>
                </c:pt>
                <c:pt idx="52564">
                  <c:v>44026.510416666664</c:v>
                </c:pt>
                <c:pt idx="52565">
                  <c:v>44026.53125</c:v>
                </c:pt>
                <c:pt idx="52566">
                  <c:v>44026.552083333336</c:v>
                </c:pt>
                <c:pt idx="52567">
                  <c:v>44026.572916666664</c:v>
                </c:pt>
                <c:pt idx="52568">
                  <c:v>44026.59375</c:v>
                </c:pt>
                <c:pt idx="52569">
                  <c:v>44026.614583333336</c:v>
                </c:pt>
                <c:pt idx="52570">
                  <c:v>44026.635416666664</c:v>
                </c:pt>
                <c:pt idx="52571">
                  <c:v>44026.65625</c:v>
                </c:pt>
                <c:pt idx="52572">
                  <c:v>44026.677083333336</c:v>
                </c:pt>
                <c:pt idx="52573">
                  <c:v>44026.697916666664</c:v>
                </c:pt>
                <c:pt idx="52574">
                  <c:v>44026.71875</c:v>
                </c:pt>
                <c:pt idx="52575">
                  <c:v>44026.739583333336</c:v>
                </c:pt>
                <c:pt idx="52576">
                  <c:v>44026.760416666664</c:v>
                </c:pt>
                <c:pt idx="52577">
                  <c:v>44026.78125</c:v>
                </c:pt>
                <c:pt idx="52578">
                  <c:v>44026.802083333336</c:v>
                </c:pt>
                <c:pt idx="52579">
                  <c:v>44026.822916666664</c:v>
                </c:pt>
                <c:pt idx="52580">
                  <c:v>44026.84375</c:v>
                </c:pt>
                <c:pt idx="52581">
                  <c:v>44026.864583333336</c:v>
                </c:pt>
                <c:pt idx="52582">
                  <c:v>44026.885416666664</c:v>
                </c:pt>
                <c:pt idx="52583">
                  <c:v>44026.90625</c:v>
                </c:pt>
                <c:pt idx="52584">
                  <c:v>44026.927083333336</c:v>
                </c:pt>
                <c:pt idx="52585">
                  <c:v>44026.947916666664</c:v>
                </c:pt>
                <c:pt idx="52586">
                  <c:v>44026.96875</c:v>
                </c:pt>
                <c:pt idx="52587">
                  <c:v>44026.989583333336</c:v>
                </c:pt>
                <c:pt idx="52588">
                  <c:v>44027.010416666664</c:v>
                </c:pt>
                <c:pt idx="52589">
                  <c:v>44027.03125</c:v>
                </c:pt>
                <c:pt idx="52590">
                  <c:v>44027.052083333336</c:v>
                </c:pt>
                <c:pt idx="52591">
                  <c:v>44027.072916666664</c:v>
                </c:pt>
                <c:pt idx="52592">
                  <c:v>44027.09375</c:v>
                </c:pt>
                <c:pt idx="52593">
                  <c:v>44027.114583333336</c:v>
                </c:pt>
                <c:pt idx="52594">
                  <c:v>44027.135416666664</c:v>
                </c:pt>
                <c:pt idx="52595">
                  <c:v>44027.15625</c:v>
                </c:pt>
                <c:pt idx="52596">
                  <c:v>44027.177083333336</c:v>
                </c:pt>
                <c:pt idx="52597">
                  <c:v>44027.197916666664</c:v>
                </c:pt>
                <c:pt idx="52598">
                  <c:v>44027.21875</c:v>
                </c:pt>
                <c:pt idx="52599">
                  <c:v>44027.239583333336</c:v>
                </c:pt>
                <c:pt idx="52600">
                  <c:v>44027.260416666664</c:v>
                </c:pt>
                <c:pt idx="52601">
                  <c:v>44027.28125</c:v>
                </c:pt>
                <c:pt idx="52602">
                  <c:v>44027.302083333336</c:v>
                </c:pt>
                <c:pt idx="52603">
                  <c:v>44027.322916666664</c:v>
                </c:pt>
                <c:pt idx="52604">
                  <c:v>44027.34375</c:v>
                </c:pt>
                <c:pt idx="52605">
                  <c:v>44027.364583333336</c:v>
                </c:pt>
                <c:pt idx="52606">
                  <c:v>44027.385416666664</c:v>
                </c:pt>
                <c:pt idx="52607">
                  <c:v>44027.40625</c:v>
                </c:pt>
                <c:pt idx="52608">
                  <c:v>44027.427083333336</c:v>
                </c:pt>
                <c:pt idx="52609">
                  <c:v>44027.447916666664</c:v>
                </c:pt>
                <c:pt idx="52610">
                  <c:v>44027.46875</c:v>
                </c:pt>
                <c:pt idx="52611">
                  <c:v>44027.489583333336</c:v>
                </c:pt>
                <c:pt idx="52612">
                  <c:v>44027.510416666664</c:v>
                </c:pt>
                <c:pt idx="52613">
                  <c:v>44027.53125</c:v>
                </c:pt>
                <c:pt idx="52614">
                  <c:v>44027.552083333336</c:v>
                </c:pt>
                <c:pt idx="52615">
                  <c:v>44027.572916666664</c:v>
                </c:pt>
                <c:pt idx="52616">
                  <c:v>44027.59375</c:v>
                </c:pt>
                <c:pt idx="52617">
                  <c:v>44027.614583333336</c:v>
                </c:pt>
                <c:pt idx="52618">
                  <c:v>44027.635416666664</c:v>
                </c:pt>
                <c:pt idx="52619">
                  <c:v>44027.65625</c:v>
                </c:pt>
                <c:pt idx="52620">
                  <c:v>44027.677083333336</c:v>
                </c:pt>
                <c:pt idx="52621">
                  <c:v>44027.697916666664</c:v>
                </c:pt>
                <c:pt idx="52622">
                  <c:v>44027.71875</c:v>
                </c:pt>
                <c:pt idx="52623">
                  <c:v>44027.739583333336</c:v>
                </c:pt>
                <c:pt idx="52624">
                  <c:v>44027.760416666664</c:v>
                </c:pt>
                <c:pt idx="52625">
                  <c:v>44027.78125</c:v>
                </c:pt>
                <c:pt idx="52626">
                  <c:v>44027.802083333336</c:v>
                </c:pt>
                <c:pt idx="52627">
                  <c:v>44027.822916666664</c:v>
                </c:pt>
                <c:pt idx="52628">
                  <c:v>44027.84375</c:v>
                </c:pt>
                <c:pt idx="52629">
                  <c:v>44027.864583333336</c:v>
                </c:pt>
                <c:pt idx="52630">
                  <c:v>44027.885416666664</c:v>
                </c:pt>
                <c:pt idx="52631">
                  <c:v>44027.90625</c:v>
                </c:pt>
                <c:pt idx="52632">
                  <c:v>44027.927083333336</c:v>
                </c:pt>
                <c:pt idx="52633">
                  <c:v>44027.947916666664</c:v>
                </c:pt>
                <c:pt idx="52634">
                  <c:v>44027.96875</c:v>
                </c:pt>
                <c:pt idx="52635">
                  <c:v>44027.989583333336</c:v>
                </c:pt>
                <c:pt idx="52636">
                  <c:v>44028.010416666664</c:v>
                </c:pt>
                <c:pt idx="52637">
                  <c:v>44028.03125</c:v>
                </c:pt>
                <c:pt idx="52638">
                  <c:v>44028.052083333336</c:v>
                </c:pt>
                <c:pt idx="52639">
                  <c:v>44028.072916666664</c:v>
                </c:pt>
                <c:pt idx="52640">
                  <c:v>44028.09375</c:v>
                </c:pt>
                <c:pt idx="52641">
                  <c:v>44028.114583333336</c:v>
                </c:pt>
                <c:pt idx="52642">
                  <c:v>44028.135416666664</c:v>
                </c:pt>
                <c:pt idx="52643">
                  <c:v>44028.15625</c:v>
                </c:pt>
                <c:pt idx="52644">
                  <c:v>44028.177083333336</c:v>
                </c:pt>
                <c:pt idx="52645">
                  <c:v>44028.197916666664</c:v>
                </c:pt>
                <c:pt idx="52646">
                  <c:v>44028.21875</c:v>
                </c:pt>
                <c:pt idx="52647">
                  <c:v>44028.239583333336</c:v>
                </c:pt>
                <c:pt idx="52648">
                  <c:v>44028.260416666664</c:v>
                </c:pt>
                <c:pt idx="52649">
                  <c:v>44028.28125</c:v>
                </c:pt>
                <c:pt idx="52650">
                  <c:v>44028.302083333336</c:v>
                </c:pt>
                <c:pt idx="52651">
                  <c:v>44028.322916666664</c:v>
                </c:pt>
                <c:pt idx="52652">
                  <c:v>44028.34375</c:v>
                </c:pt>
                <c:pt idx="52653">
                  <c:v>44028.364583333336</c:v>
                </c:pt>
                <c:pt idx="52654">
                  <c:v>44028.385416666664</c:v>
                </c:pt>
                <c:pt idx="52655">
                  <c:v>44028.40625</c:v>
                </c:pt>
                <c:pt idx="52656">
                  <c:v>44028.427083333336</c:v>
                </c:pt>
                <c:pt idx="52657">
                  <c:v>44028.447916666664</c:v>
                </c:pt>
                <c:pt idx="52658">
                  <c:v>44028.46875</c:v>
                </c:pt>
                <c:pt idx="52659">
                  <c:v>44028.489583333336</c:v>
                </c:pt>
                <c:pt idx="52660">
                  <c:v>44028.510416666664</c:v>
                </c:pt>
                <c:pt idx="52661">
                  <c:v>44028.53125</c:v>
                </c:pt>
                <c:pt idx="52662">
                  <c:v>44028.552083333336</c:v>
                </c:pt>
                <c:pt idx="52663">
                  <c:v>44028.572916666664</c:v>
                </c:pt>
                <c:pt idx="52664">
                  <c:v>44028.59375</c:v>
                </c:pt>
                <c:pt idx="52665">
                  <c:v>44028.614583333336</c:v>
                </c:pt>
                <c:pt idx="52666">
                  <c:v>44028.635416666664</c:v>
                </c:pt>
                <c:pt idx="52667">
                  <c:v>44028.65625</c:v>
                </c:pt>
                <c:pt idx="52668">
                  <c:v>44028.677083333336</c:v>
                </c:pt>
                <c:pt idx="52669">
                  <c:v>44028.697916666664</c:v>
                </c:pt>
                <c:pt idx="52670">
                  <c:v>44028.71875</c:v>
                </c:pt>
                <c:pt idx="52671">
                  <c:v>44028.739583333336</c:v>
                </c:pt>
                <c:pt idx="52672">
                  <c:v>44028.760416666664</c:v>
                </c:pt>
                <c:pt idx="52673">
                  <c:v>44028.78125</c:v>
                </c:pt>
                <c:pt idx="52674">
                  <c:v>44028.802083333336</c:v>
                </c:pt>
                <c:pt idx="52675">
                  <c:v>44028.822916666664</c:v>
                </c:pt>
                <c:pt idx="52676">
                  <c:v>44028.84375</c:v>
                </c:pt>
                <c:pt idx="52677">
                  <c:v>44028.864583333336</c:v>
                </c:pt>
                <c:pt idx="52678">
                  <c:v>44028.885416666664</c:v>
                </c:pt>
                <c:pt idx="52679">
                  <c:v>44028.90625</c:v>
                </c:pt>
                <c:pt idx="52680">
                  <c:v>44028.927083333336</c:v>
                </c:pt>
                <c:pt idx="52681">
                  <c:v>44028.947916666664</c:v>
                </c:pt>
                <c:pt idx="52682">
                  <c:v>44028.96875</c:v>
                </c:pt>
                <c:pt idx="52683">
                  <c:v>44028.989583333336</c:v>
                </c:pt>
                <c:pt idx="52684">
                  <c:v>44029.010416666664</c:v>
                </c:pt>
                <c:pt idx="52685">
                  <c:v>44029.03125</c:v>
                </c:pt>
                <c:pt idx="52686">
                  <c:v>44029.052083333336</c:v>
                </c:pt>
                <c:pt idx="52687">
                  <c:v>44029.072916666664</c:v>
                </c:pt>
                <c:pt idx="52688">
                  <c:v>44029.09375</c:v>
                </c:pt>
                <c:pt idx="52689">
                  <c:v>44029.114583333336</c:v>
                </c:pt>
                <c:pt idx="52690">
                  <c:v>44029.135416666664</c:v>
                </c:pt>
                <c:pt idx="52691">
                  <c:v>44029.15625</c:v>
                </c:pt>
                <c:pt idx="52692">
                  <c:v>44029.177083333336</c:v>
                </c:pt>
                <c:pt idx="52693">
                  <c:v>44029.197916666664</c:v>
                </c:pt>
                <c:pt idx="52694">
                  <c:v>44029.21875</c:v>
                </c:pt>
                <c:pt idx="52695">
                  <c:v>44029.239583333336</c:v>
                </c:pt>
                <c:pt idx="52696">
                  <c:v>44029.260416666664</c:v>
                </c:pt>
                <c:pt idx="52697">
                  <c:v>44029.28125</c:v>
                </c:pt>
                <c:pt idx="52698">
                  <c:v>44029.302083333336</c:v>
                </c:pt>
                <c:pt idx="52699">
                  <c:v>44029.322916666664</c:v>
                </c:pt>
                <c:pt idx="52700">
                  <c:v>44029.34375</c:v>
                </c:pt>
                <c:pt idx="52701">
                  <c:v>44029.364583333336</c:v>
                </c:pt>
                <c:pt idx="52702">
                  <c:v>44029.385416666664</c:v>
                </c:pt>
                <c:pt idx="52703">
                  <c:v>44029.40625</c:v>
                </c:pt>
                <c:pt idx="52704">
                  <c:v>44029.427083333336</c:v>
                </c:pt>
                <c:pt idx="52705">
                  <c:v>44029.447916666664</c:v>
                </c:pt>
                <c:pt idx="52706">
                  <c:v>44029.46875</c:v>
                </c:pt>
                <c:pt idx="52707">
                  <c:v>44029.489583333336</c:v>
                </c:pt>
                <c:pt idx="52708">
                  <c:v>44029.510416666664</c:v>
                </c:pt>
                <c:pt idx="52709">
                  <c:v>44029.53125</c:v>
                </c:pt>
                <c:pt idx="52710">
                  <c:v>44029.552083333336</c:v>
                </c:pt>
                <c:pt idx="52711">
                  <c:v>44029.572916666664</c:v>
                </c:pt>
                <c:pt idx="52712">
                  <c:v>44029.59375</c:v>
                </c:pt>
                <c:pt idx="52713">
                  <c:v>44029.614583333336</c:v>
                </c:pt>
                <c:pt idx="52714">
                  <c:v>44029.635416666664</c:v>
                </c:pt>
                <c:pt idx="52715">
                  <c:v>44029.65625</c:v>
                </c:pt>
                <c:pt idx="52716">
                  <c:v>44029.677083333336</c:v>
                </c:pt>
                <c:pt idx="52717">
                  <c:v>44029.697916666664</c:v>
                </c:pt>
                <c:pt idx="52718">
                  <c:v>44029.71875</c:v>
                </c:pt>
                <c:pt idx="52719">
                  <c:v>44029.739583333336</c:v>
                </c:pt>
                <c:pt idx="52720">
                  <c:v>44029.760416666664</c:v>
                </c:pt>
                <c:pt idx="52721">
                  <c:v>44029.78125</c:v>
                </c:pt>
                <c:pt idx="52722">
                  <c:v>44029.802083333336</c:v>
                </c:pt>
                <c:pt idx="52723">
                  <c:v>44029.822916666664</c:v>
                </c:pt>
                <c:pt idx="52724">
                  <c:v>44029.84375</c:v>
                </c:pt>
                <c:pt idx="52725">
                  <c:v>44029.864583333336</c:v>
                </c:pt>
                <c:pt idx="52726">
                  <c:v>44029.885416666664</c:v>
                </c:pt>
                <c:pt idx="52727">
                  <c:v>44029.90625</c:v>
                </c:pt>
                <c:pt idx="52728">
                  <c:v>44029.927083333336</c:v>
                </c:pt>
                <c:pt idx="52729">
                  <c:v>44029.947916666664</c:v>
                </c:pt>
                <c:pt idx="52730">
                  <c:v>44029.96875</c:v>
                </c:pt>
                <c:pt idx="52731">
                  <c:v>44029.989583333336</c:v>
                </c:pt>
                <c:pt idx="52732">
                  <c:v>44030.010416666664</c:v>
                </c:pt>
                <c:pt idx="52733">
                  <c:v>44030.03125</c:v>
                </c:pt>
                <c:pt idx="52734">
                  <c:v>44030.052083333336</c:v>
                </c:pt>
                <c:pt idx="52735">
                  <c:v>44030.072916666664</c:v>
                </c:pt>
                <c:pt idx="52736">
                  <c:v>44030.09375</c:v>
                </c:pt>
                <c:pt idx="52737">
                  <c:v>44030.114583333336</c:v>
                </c:pt>
                <c:pt idx="52738">
                  <c:v>44030.135416666664</c:v>
                </c:pt>
                <c:pt idx="52739">
                  <c:v>44030.15625</c:v>
                </c:pt>
                <c:pt idx="52740">
                  <c:v>44030.177083333336</c:v>
                </c:pt>
                <c:pt idx="52741">
                  <c:v>44030.197916666664</c:v>
                </c:pt>
                <c:pt idx="52742">
                  <c:v>44030.21875</c:v>
                </c:pt>
                <c:pt idx="52743">
                  <c:v>44030.239583333336</c:v>
                </c:pt>
                <c:pt idx="52744">
                  <c:v>44030.260416666664</c:v>
                </c:pt>
                <c:pt idx="52745">
                  <c:v>44030.28125</c:v>
                </c:pt>
                <c:pt idx="52746">
                  <c:v>44030.302083333336</c:v>
                </c:pt>
                <c:pt idx="52747">
                  <c:v>44030.322916666664</c:v>
                </c:pt>
                <c:pt idx="52748">
                  <c:v>44030.34375</c:v>
                </c:pt>
                <c:pt idx="52749">
                  <c:v>44030.364583333336</c:v>
                </c:pt>
                <c:pt idx="52750">
                  <c:v>44030.385416666664</c:v>
                </c:pt>
                <c:pt idx="52751">
                  <c:v>44030.40625</c:v>
                </c:pt>
                <c:pt idx="52752">
                  <c:v>44030.427083333336</c:v>
                </c:pt>
                <c:pt idx="52753">
                  <c:v>44030.447916666664</c:v>
                </c:pt>
                <c:pt idx="52754">
                  <c:v>44030.46875</c:v>
                </c:pt>
                <c:pt idx="52755">
                  <c:v>44030.489583333336</c:v>
                </c:pt>
                <c:pt idx="52756">
                  <c:v>44030.510416666664</c:v>
                </c:pt>
                <c:pt idx="52757">
                  <c:v>44030.53125</c:v>
                </c:pt>
                <c:pt idx="52758">
                  <c:v>44030.552083333336</c:v>
                </c:pt>
                <c:pt idx="52759">
                  <c:v>44030.572916666664</c:v>
                </c:pt>
                <c:pt idx="52760">
                  <c:v>44030.59375</c:v>
                </c:pt>
                <c:pt idx="52761">
                  <c:v>44030.614583333336</c:v>
                </c:pt>
                <c:pt idx="52762">
                  <c:v>44030.635416666664</c:v>
                </c:pt>
                <c:pt idx="52763">
                  <c:v>44030.65625</c:v>
                </c:pt>
                <c:pt idx="52764">
                  <c:v>44030.677083333336</c:v>
                </c:pt>
                <c:pt idx="52765">
                  <c:v>44030.697916666664</c:v>
                </c:pt>
                <c:pt idx="52766">
                  <c:v>44030.71875</c:v>
                </c:pt>
                <c:pt idx="52767">
                  <c:v>44030.739583333336</c:v>
                </c:pt>
                <c:pt idx="52768">
                  <c:v>44030.760416666664</c:v>
                </c:pt>
                <c:pt idx="52769">
                  <c:v>44030.78125</c:v>
                </c:pt>
                <c:pt idx="52770">
                  <c:v>44030.802083333336</c:v>
                </c:pt>
                <c:pt idx="52771">
                  <c:v>44030.822916666664</c:v>
                </c:pt>
                <c:pt idx="52772">
                  <c:v>44030.84375</c:v>
                </c:pt>
                <c:pt idx="52773">
                  <c:v>44030.864583333336</c:v>
                </c:pt>
                <c:pt idx="52774">
                  <c:v>44030.885416666664</c:v>
                </c:pt>
                <c:pt idx="52775">
                  <c:v>44030.90625</c:v>
                </c:pt>
                <c:pt idx="52776">
                  <c:v>44030.927083333336</c:v>
                </c:pt>
                <c:pt idx="52777">
                  <c:v>44030.947916666664</c:v>
                </c:pt>
                <c:pt idx="52778">
                  <c:v>44030.96875</c:v>
                </c:pt>
                <c:pt idx="52779">
                  <c:v>44030.989583333336</c:v>
                </c:pt>
                <c:pt idx="52780">
                  <c:v>44031.010416666664</c:v>
                </c:pt>
                <c:pt idx="52781">
                  <c:v>44031.03125</c:v>
                </c:pt>
                <c:pt idx="52782">
                  <c:v>44031.052083333336</c:v>
                </c:pt>
                <c:pt idx="52783">
                  <c:v>44031.072916666664</c:v>
                </c:pt>
                <c:pt idx="52784">
                  <c:v>44031.09375</c:v>
                </c:pt>
                <c:pt idx="52785">
                  <c:v>44031.114583333336</c:v>
                </c:pt>
                <c:pt idx="52786">
                  <c:v>44031.135416666664</c:v>
                </c:pt>
                <c:pt idx="52787">
                  <c:v>44031.15625</c:v>
                </c:pt>
                <c:pt idx="52788">
                  <c:v>44031.177083333336</c:v>
                </c:pt>
                <c:pt idx="52789">
                  <c:v>44031.197916666664</c:v>
                </c:pt>
                <c:pt idx="52790">
                  <c:v>44031.21875</c:v>
                </c:pt>
                <c:pt idx="52791">
                  <c:v>44031.239583333336</c:v>
                </c:pt>
                <c:pt idx="52792">
                  <c:v>44031.260416666664</c:v>
                </c:pt>
                <c:pt idx="52793">
                  <c:v>44031.28125</c:v>
                </c:pt>
                <c:pt idx="52794">
                  <c:v>44031.302083333336</c:v>
                </c:pt>
                <c:pt idx="52795">
                  <c:v>44031.322916666664</c:v>
                </c:pt>
                <c:pt idx="52796">
                  <c:v>44031.34375</c:v>
                </c:pt>
                <c:pt idx="52797">
                  <c:v>44031.364583333336</c:v>
                </c:pt>
                <c:pt idx="52798">
                  <c:v>44031.385416666664</c:v>
                </c:pt>
                <c:pt idx="52799">
                  <c:v>44031.40625</c:v>
                </c:pt>
                <c:pt idx="52800">
                  <c:v>44031.427083333336</c:v>
                </c:pt>
                <c:pt idx="52801">
                  <c:v>44031.447916666664</c:v>
                </c:pt>
                <c:pt idx="52802">
                  <c:v>44031.46875</c:v>
                </c:pt>
                <c:pt idx="52803">
                  <c:v>44031.489583333336</c:v>
                </c:pt>
                <c:pt idx="52804">
                  <c:v>44031.510416666664</c:v>
                </c:pt>
                <c:pt idx="52805">
                  <c:v>44031.53125</c:v>
                </c:pt>
                <c:pt idx="52806">
                  <c:v>44031.552083333336</c:v>
                </c:pt>
                <c:pt idx="52807">
                  <c:v>44031.572916666664</c:v>
                </c:pt>
                <c:pt idx="52808">
                  <c:v>44031.59375</c:v>
                </c:pt>
                <c:pt idx="52809">
                  <c:v>44031.614583333336</c:v>
                </c:pt>
                <c:pt idx="52810">
                  <c:v>44031.635416666664</c:v>
                </c:pt>
                <c:pt idx="52811">
                  <c:v>44031.65625</c:v>
                </c:pt>
                <c:pt idx="52812">
                  <c:v>44031.677083333336</c:v>
                </c:pt>
                <c:pt idx="52813">
                  <c:v>44031.697916666664</c:v>
                </c:pt>
                <c:pt idx="52814">
                  <c:v>44031.71875</c:v>
                </c:pt>
                <c:pt idx="52815">
                  <c:v>44031.739583333336</c:v>
                </c:pt>
                <c:pt idx="52816">
                  <c:v>44031.760416666664</c:v>
                </c:pt>
                <c:pt idx="52817">
                  <c:v>44031.78125</c:v>
                </c:pt>
                <c:pt idx="52818">
                  <c:v>44031.802083333336</c:v>
                </c:pt>
                <c:pt idx="52819">
                  <c:v>44031.822916666664</c:v>
                </c:pt>
                <c:pt idx="52820">
                  <c:v>44031.84375</c:v>
                </c:pt>
                <c:pt idx="52821">
                  <c:v>44031.864583333336</c:v>
                </c:pt>
                <c:pt idx="52822">
                  <c:v>44031.885416666664</c:v>
                </c:pt>
                <c:pt idx="52823">
                  <c:v>44031.90625</c:v>
                </c:pt>
                <c:pt idx="52824">
                  <c:v>44031.927083333336</c:v>
                </c:pt>
                <c:pt idx="52825">
                  <c:v>44031.947916666664</c:v>
                </c:pt>
                <c:pt idx="52826">
                  <c:v>44031.96875</c:v>
                </c:pt>
                <c:pt idx="52827">
                  <c:v>44031.989583333336</c:v>
                </c:pt>
                <c:pt idx="52828">
                  <c:v>44032.010416666664</c:v>
                </c:pt>
                <c:pt idx="52829">
                  <c:v>44032.03125</c:v>
                </c:pt>
                <c:pt idx="52830">
                  <c:v>44032.052083333336</c:v>
                </c:pt>
                <c:pt idx="52831">
                  <c:v>44032.072916666664</c:v>
                </c:pt>
                <c:pt idx="52832">
                  <c:v>44032.09375</c:v>
                </c:pt>
                <c:pt idx="52833">
                  <c:v>44032.114583333336</c:v>
                </c:pt>
                <c:pt idx="52834">
                  <c:v>44032.135416666664</c:v>
                </c:pt>
                <c:pt idx="52835">
                  <c:v>44032.15625</c:v>
                </c:pt>
                <c:pt idx="52836">
                  <c:v>44032.177083333336</c:v>
                </c:pt>
                <c:pt idx="52837">
                  <c:v>44032.197916666664</c:v>
                </c:pt>
                <c:pt idx="52838">
                  <c:v>44032.21875</c:v>
                </c:pt>
                <c:pt idx="52839">
                  <c:v>44032.239583333336</c:v>
                </c:pt>
                <c:pt idx="52840">
                  <c:v>44032.260416666664</c:v>
                </c:pt>
                <c:pt idx="52841">
                  <c:v>44032.28125</c:v>
                </c:pt>
                <c:pt idx="52842">
                  <c:v>44032.302083333336</c:v>
                </c:pt>
                <c:pt idx="52843">
                  <c:v>44032.322916666664</c:v>
                </c:pt>
                <c:pt idx="52844">
                  <c:v>44032.34375</c:v>
                </c:pt>
                <c:pt idx="52845">
                  <c:v>44032.364583333336</c:v>
                </c:pt>
                <c:pt idx="52846">
                  <c:v>44032.385416666664</c:v>
                </c:pt>
                <c:pt idx="52847">
                  <c:v>44032.40625</c:v>
                </c:pt>
                <c:pt idx="52848">
                  <c:v>44032.427083333336</c:v>
                </c:pt>
                <c:pt idx="52849">
                  <c:v>44032.447916666664</c:v>
                </c:pt>
                <c:pt idx="52850">
                  <c:v>44032.46875</c:v>
                </c:pt>
                <c:pt idx="52851">
                  <c:v>44032.489583333336</c:v>
                </c:pt>
                <c:pt idx="52852">
                  <c:v>44032.510416666664</c:v>
                </c:pt>
                <c:pt idx="52853">
                  <c:v>44032.53125</c:v>
                </c:pt>
                <c:pt idx="52854">
                  <c:v>44032.552083333336</c:v>
                </c:pt>
                <c:pt idx="52855">
                  <c:v>44032.572916666664</c:v>
                </c:pt>
                <c:pt idx="52856">
                  <c:v>44032.59375</c:v>
                </c:pt>
                <c:pt idx="52857">
                  <c:v>44032.614583333336</c:v>
                </c:pt>
                <c:pt idx="52858">
                  <c:v>44032.635416666664</c:v>
                </c:pt>
                <c:pt idx="52859">
                  <c:v>44032.65625</c:v>
                </c:pt>
                <c:pt idx="52860">
                  <c:v>44032.677083333336</c:v>
                </c:pt>
                <c:pt idx="52861">
                  <c:v>44032.697916666664</c:v>
                </c:pt>
                <c:pt idx="52862">
                  <c:v>44032.71875</c:v>
                </c:pt>
                <c:pt idx="52863">
                  <c:v>44032.739583333336</c:v>
                </c:pt>
                <c:pt idx="52864">
                  <c:v>44032.760416666664</c:v>
                </c:pt>
                <c:pt idx="52865">
                  <c:v>44032.78125</c:v>
                </c:pt>
                <c:pt idx="52866">
                  <c:v>44032.802083333336</c:v>
                </c:pt>
                <c:pt idx="52867">
                  <c:v>44032.822916666664</c:v>
                </c:pt>
                <c:pt idx="52868">
                  <c:v>44032.84375</c:v>
                </c:pt>
                <c:pt idx="52869">
                  <c:v>44032.864583333336</c:v>
                </c:pt>
                <c:pt idx="52870">
                  <c:v>44032.885416666664</c:v>
                </c:pt>
                <c:pt idx="52871">
                  <c:v>44032.90625</c:v>
                </c:pt>
                <c:pt idx="52872">
                  <c:v>44032.927083333336</c:v>
                </c:pt>
                <c:pt idx="52873">
                  <c:v>44032.947916666664</c:v>
                </c:pt>
                <c:pt idx="52874">
                  <c:v>44032.96875</c:v>
                </c:pt>
                <c:pt idx="52875">
                  <c:v>44032.989583333336</c:v>
                </c:pt>
                <c:pt idx="52876">
                  <c:v>44033.010416666664</c:v>
                </c:pt>
                <c:pt idx="52877">
                  <c:v>44033.03125</c:v>
                </c:pt>
                <c:pt idx="52878">
                  <c:v>44033.052083333336</c:v>
                </c:pt>
                <c:pt idx="52879">
                  <c:v>44033.072916666664</c:v>
                </c:pt>
                <c:pt idx="52880">
                  <c:v>44033.09375</c:v>
                </c:pt>
                <c:pt idx="52881">
                  <c:v>44033.114583333336</c:v>
                </c:pt>
                <c:pt idx="52882">
                  <c:v>44033.135416666664</c:v>
                </c:pt>
                <c:pt idx="52883">
                  <c:v>44033.15625</c:v>
                </c:pt>
                <c:pt idx="52884">
                  <c:v>44033.177083333336</c:v>
                </c:pt>
                <c:pt idx="52885">
                  <c:v>44033.197916666664</c:v>
                </c:pt>
                <c:pt idx="52886">
                  <c:v>44033.21875</c:v>
                </c:pt>
                <c:pt idx="52887">
                  <c:v>44033.239583333336</c:v>
                </c:pt>
                <c:pt idx="52888">
                  <c:v>44033.260416666664</c:v>
                </c:pt>
                <c:pt idx="52889">
                  <c:v>44033.28125</c:v>
                </c:pt>
                <c:pt idx="52890">
                  <c:v>44033.302083333336</c:v>
                </c:pt>
                <c:pt idx="52891">
                  <c:v>44033.322916666664</c:v>
                </c:pt>
                <c:pt idx="52892">
                  <c:v>44033.34375</c:v>
                </c:pt>
                <c:pt idx="52893">
                  <c:v>44033.364583333336</c:v>
                </c:pt>
                <c:pt idx="52894">
                  <c:v>44033.385416666664</c:v>
                </c:pt>
                <c:pt idx="52895">
                  <c:v>44033.40625</c:v>
                </c:pt>
                <c:pt idx="52896">
                  <c:v>44033.427083333336</c:v>
                </c:pt>
                <c:pt idx="52897">
                  <c:v>44033.447916666664</c:v>
                </c:pt>
                <c:pt idx="52898">
                  <c:v>44033.46875</c:v>
                </c:pt>
                <c:pt idx="52899">
                  <c:v>44033.489583333336</c:v>
                </c:pt>
                <c:pt idx="52900">
                  <c:v>44033.510416666664</c:v>
                </c:pt>
                <c:pt idx="52901">
                  <c:v>44033.53125</c:v>
                </c:pt>
                <c:pt idx="52902">
                  <c:v>44033.552083333336</c:v>
                </c:pt>
                <c:pt idx="52903">
                  <c:v>44033.572916666664</c:v>
                </c:pt>
                <c:pt idx="52904">
                  <c:v>44033.59375</c:v>
                </c:pt>
                <c:pt idx="52905">
                  <c:v>44033.614583333336</c:v>
                </c:pt>
                <c:pt idx="52906">
                  <c:v>44033.635416666664</c:v>
                </c:pt>
                <c:pt idx="52907">
                  <c:v>44033.65625</c:v>
                </c:pt>
                <c:pt idx="52908">
                  <c:v>44033.677083333336</c:v>
                </c:pt>
                <c:pt idx="52909">
                  <c:v>44033.697916666664</c:v>
                </c:pt>
                <c:pt idx="52910">
                  <c:v>44033.71875</c:v>
                </c:pt>
                <c:pt idx="52911">
                  <c:v>44033.739583333336</c:v>
                </c:pt>
                <c:pt idx="52912">
                  <c:v>44033.760416666664</c:v>
                </c:pt>
                <c:pt idx="52913">
                  <c:v>44033.78125</c:v>
                </c:pt>
                <c:pt idx="52914">
                  <c:v>44033.802083333336</c:v>
                </c:pt>
                <c:pt idx="52915">
                  <c:v>44033.822916666664</c:v>
                </c:pt>
                <c:pt idx="52916">
                  <c:v>44033.84375</c:v>
                </c:pt>
                <c:pt idx="52917">
                  <c:v>44033.864583333336</c:v>
                </c:pt>
                <c:pt idx="52918">
                  <c:v>44033.885416666664</c:v>
                </c:pt>
                <c:pt idx="52919">
                  <c:v>44033.90625</c:v>
                </c:pt>
                <c:pt idx="52920">
                  <c:v>44033.927083333336</c:v>
                </c:pt>
                <c:pt idx="52921">
                  <c:v>44033.947916666664</c:v>
                </c:pt>
                <c:pt idx="52922">
                  <c:v>44033.96875</c:v>
                </c:pt>
                <c:pt idx="52923">
                  <c:v>44033.989583333336</c:v>
                </c:pt>
                <c:pt idx="52924">
                  <c:v>44034.010416666664</c:v>
                </c:pt>
                <c:pt idx="52925">
                  <c:v>44034.03125</c:v>
                </c:pt>
                <c:pt idx="52926">
                  <c:v>44034.052083333336</c:v>
                </c:pt>
                <c:pt idx="52927">
                  <c:v>44034.072916666664</c:v>
                </c:pt>
                <c:pt idx="52928">
                  <c:v>44034.09375</c:v>
                </c:pt>
                <c:pt idx="52929">
                  <c:v>44034.114583333336</c:v>
                </c:pt>
                <c:pt idx="52930">
                  <c:v>44034.135416666664</c:v>
                </c:pt>
                <c:pt idx="52931">
                  <c:v>44034.15625</c:v>
                </c:pt>
                <c:pt idx="52932">
                  <c:v>44034.177083333336</c:v>
                </c:pt>
                <c:pt idx="52933">
                  <c:v>44034.197916666664</c:v>
                </c:pt>
                <c:pt idx="52934">
                  <c:v>44034.21875</c:v>
                </c:pt>
                <c:pt idx="52935">
                  <c:v>44034.239583333336</c:v>
                </c:pt>
                <c:pt idx="52936">
                  <c:v>44034.260416666664</c:v>
                </c:pt>
                <c:pt idx="52937">
                  <c:v>44034.28125</c:v>
                </c:pt>
                <c:pt idx="52938">
                  <c:v>44034.302083333336</c:v>
                </c:pt>
                <c:pt idx="52939">
                  <c:v>44034.322916666664</c:v>
                </c:pt>
                <c:pt idx="52940">
                  <c:v>44034.34375</c:v>
                </c:pt>
                <c:pt idx="52941">
                  <c:v>44034.364583333336</c:v>
                </c:pt>
                <c:pt idx="52942">
                  <c:v>44034.385416666664</c:v>
                </c:pt>
                <c:pt idx="52943">
                  <c:v>44034.40625</c:v>
                </c:pt>
                <c:pt idx="52944">
                  <c:v>44034.427083333336</c:v>
                </c:pt>
                <c:pt idx="52945">
                  <c:v>44034.447916666664</c:v>
                </c:pt>
                <c:pt idx="52946">
                  <c:v>44034.46875</c:v>
                </c:pt>
                <c:pt idx="52947">
                  <c:v>44034.489583333336</c:v>
                </c:pt>
                <c:pt idx="52948">
                  <c:v>44034.510416666664</c:v>
                </c:pt>
                <c:pt idx="52949">
                  <c:v>44034.53125</c:v>
                </c:pt>
                <c:pt idx="52950">
                  <c:v>44034.552083333336</c:v>
                </c:pt>
                <c:pt idx="52951">
                  <c:v>44034.572916666664</c:v>
                </c:pt>
                <c:pt idx="52952">
                  <c:v>44034.59375</c:v>
                </c:pt>
                <c:pt idx="52953">
                  <c:v>44034.614583333336</c:v>
                </c:pt>
                <c:pt idx="52954">
                  <c:v>44034.635416666664</c:v>
                </c:pt>
                <c:pt idx="52955">
                  <c:v>44034.65625</c:v>
                </c:pt>
                <c:pt idx="52956">
                  <c:v>44034.677083333336</c:v>
                </c:pt>
                <c:pt idx="52957">
                  <c:v>44034.697916666664</c:v>
                </c:pt>
                <c:pt idx="52958">
                  <c:v>44034.71875</c:v>
                </c:pt>
                <c:pt idx="52959">
                  <c:v>44034.739583333336</c:v>
                </c:pt>
                <c:pt idx="52960">
                  <c:v>44034.760416666664</c:v>
                </c:pt>
                <c:pt idx="52961">
                  <c:v>44034.78125</c:v>
                </c:pt>
                <c:pt idx="52962">
                  <c:v>44034.802083333336</c:v>
                </c:pt>
                <c:pt idx="52963">
                  <c:v>44034.822916666664</c:v>
                </c:pt>
                <c:pt idx="52964">
                  <c:v>44034.84375</c:v>
                </c:pt>
                <c:pt idx="52965">
                  <c:v>44034.864583333336</c:v>
                </c:pt>
                <c:pt idx="52966">
                  <c:v>44034.885416666664</c:v>
                </c:pt>
                <c:pt idx="52967">
                  <c:v>44034.90625</c:v>
                </c:pt>
                <c:pt idx="52968">
                  <c:v>44034.927083333336</c:v>
                </c:pt>
                <c:pt idx="52969">
                  <c:v>44034.947916666664</c:v>
                </c:pt>
                <c:pt idx="52970">
                  <c:v>44034.96875</c:v>
                </c:pt>
                <c:pt idx="52971">
                  <c:v>44034.989583333336</c:v>
                </c:pt>
                <c:pt idx="52972">
                  <c:v>44035.010416666664</c:v>
                </c:pt>
                <c:pt idx="52973">
                  <c:v>44035.03125</c:v>
                </c:pt>
                <c:pt idx="52974">
                  <c:v>44035.052083333336</c:v>
                </c:pt>
                <c:pt idx="52975">
                  <c:v>44035.072916666664</c:v>
                </c:pt>
                <c:pt idx="52976">
                  <c:v>44035.09375</c:v>
                </c:pt>
                <c:pt idx="52977">
                  <c:v>44035.114583333336</c:v>
                </c:pt>
                <c:pt idx="52978">
                  <c:v>44035.135416666664</c:v>
                </c:pt>
                <c:pt idx="52979">
                  <c:v>44035.15625</c:v>
                </c:pt>
                <c:pt idx="52980">
                  <c:v>44035.177083333336</c:v>
                </c:pt>
                <c:pt idx="52981">
                  <c:v>44035.197916666664</c:v>
                </c:pt>
                <c:pt idx="52982">
                  <c:v>44035.21875</c:v>
                </c:pt>
                <c:pt idx="52983">
                  <c:v>44035.239583333336</c:v>
                </c:pt>
                <c:pt idx="52984">
                  <c:v>44035.260416666664</c:v>
                </c:pt>
                <c:pt idx="52985">
                  <c:v>44035.28125</c:v>
                </c:pt>
                <c:pt idx="52986">
                  <c:v>44035.302083333336</c:v>
                </c:pt>
                <c:pt idx="52987">
                  <c:v>44035.322916666664</c:v>
                </c:pt>
                <c:pt idx="52988">
                  <c:v>44035.34375</c:v>
                </c:pt>
                <c:pt idx="52989">
                  <c:v>44035.364583333336</c:v>
                </c:pt>
                <c:pt idx="52990">
                  <c:v>44035.385416666664</c:v>
                </c:pt>
                <c:pt idx="52991">
                  <c:v>44035.40625</c:v>
                </c:pt>
                <c:pt idx="52992">
                  <c:v>44035.427083333336</c:v>
                </c:pt>
                <c:pt idx="52993">
                  <c:v>44035.447916666664</c:v>
                </c:pt>
                <c:pt idx="52994">
                  <c:v>44035.46875</c:v>
                </c:pt>
                <c:pt idx="52995">
                  <c:v>44035.489583333336</c:v>
                </c:pt>
                <c:pt idx="52996">
                  <c:v>44035.510416666664</c:v>
                </c:pt>
                <c:pt idx="52997">
                  <c:v>44035.53125</c:v>
                </c:pt>
                <c:pt idx="52998">
                  <c:v>44035.552083333336</c:v>
                </c:pt>
                <c:pt idx="52999">
                  <c:v>44035.572916666664</c:v>
                </c:pt>
                <c:pt idx="53000">
                  <c:v>44035.59375</c:v>
                </c:pt>
                <c:pt idx="53001">
                  <c:v>44035.614583333336</c:v>
                </c:pt>
                <c:pt idx="53002">
                  <c:v>44035.635416666664</c:v>
                </c:pt>
                <c:pt idx="53003">
                  <c:v>44035.65625</c:v>
                </c:pt>
                <c:pt idx="53004">
                  <c:v>44035.677083333336</c:v>
                </c:pt>
                <c:pt idx="53005">
                  <c:v>44035.697916666664</c:v>
                </c:pt>
                <c:pt idx="53006">
                  <c:v>44035.71875</c:v>
                </c:pt>
                <c:pt idx="53007">
                  <c:v>44035.739583333336</c:v>
                </c:pt>
                <c:pt idx="53008">
                  <c:v>44035.760416666664</c:v>
                </c:pt>
                <c:pt idx="53009">
                  <c:v>44035.78125</c:v>
                </c:pt>
                <c:pt idx="53010">
                  <c:v>44035.802083333336</c:v>
                </c:pt>
                <c:pt idx="53011">
                  <c:v>44035.822916666664</c:v>
                </c:pt>
                <c:pt idx="53012">
                  <c:v>44035.84375</c:v>
                </c:pt>
                <c:pt idx="53013">
                  <c:v>44035.864583333336</c:v>
                </c:pt>
                <c:pt idx="53014">
                  <c:v>44035.885416666664</c:v>
                </c:pt>
                <c:pt idx="53015">
                  <c:v>44035.90625</c:v>
                </c:pt>
                <c:pt idx="53016">
                  <c:v>44035.927083333336</c:v>
                </c:pt>
                <c:pt idx="53017">
                  <c:v>44035.947916666664</c:v>
                </c:pt>
                <c:pt idx="53018">
                  <c:v>44035.96875</c:v>
                </c:pt>
                <c:pt idx="53019">
                  <c:v>44035.989583333336</c:v>
                </c:pt>
                <c:pt idx="53020">
                  <c:v>44036.010416666664</c:v>
                </c:pt>
                <c:pt idx="53021">
                  <c:v>44036.03125</c:v>
                </c:pt>
                <c:pt idx="53022">
                  <c:v>44036.052083333336</c:v>
                </c:pt>
                <c:pt idx="53023">
                  <c:v>44036.072916666664</c:v>
                </c:pt>
                <c:pt idx="53024">
                  <c:v>44036.09375</c:v>
                </c:pt>
                <c:pt idx="53025">
                  <c:v>44036.114583333336</c:v>
                </c:pt>
                <c:pt idx="53026">
                  <c:v>44036.135416666664</c:v>
                </c:pt>
                <c:pt idx="53027">
                  <c:v>44036.15625</c:v>
                </c:pt>
                <c:pt idx="53028">
                  <c:v>44036.177083333336</c:v>
                </c:pt>
                <c:pt idx="53029">
                  <c:v>44036.197916666664</c:v>
                </c:pt>
                <c:pt idx="53030">
                  <c:v>44036.21875</c:v>
                </c:pt>
                <c:pt idx="53031">
                  <c:v>44036.239583333336</c:v>
                </c:pt>
                <c:pt idx="53032">
                  <c:v>44036.260416666664</c:v>
                </c:pt>
                <c:pt idx="53033">
                  <c:v>44036.28125</c:v>
                </c:pt>
                <c:pt idx="53034">
                  <c:v>44036.302083333336</c:v>
                </c:pt>
                <c:pt idx="53035">
                  <c:v>44036.322916666664</c:v>
                </c:pt>
                <c:pt idx="53036">
                  <c:v>44036.34375</c:v>
                </c:pt>
                <c:pt idx="53037">
                  <c:v>44036.364583333336</c:v>
                </c:pt>
                <c:pt idx="53038">
                  <c:v>44036.385416666664</c:v>
                </c:pt>
                <c:pt idx="53039">
                  <c:v>44036.40625</c:v>
                </c:pt>
                <c:pt idx="53040">
                  <c:v>44036.427083333336</c:v>
                </c:pt>
                <c:pt idx="53041">
                  <c:v>44036.447916666664</c:v>
                </c:pt>
                <c:pt idx="53042">
                  <c:v>44036.46875</c:v>
                </c:pt>
                <c:pt idx="53043">
                  <c:v>44036.489583333336</c:v>
                </c:pt>
                <c:pt idx="53044">
                  <c:v>44036.510416666664</c:v>
                </c:pt>
                <c:pt idx="53045">
                  <c:v>44036.53125</c:v>
                </c:pt>
                <c:pt idx="53046">
                  <c:v>44036.552083333336</c:v>
                </c:pt>
                <c:pt idx="53047">
                  <c:v>44036.572916666664</c:v>
                </c:pt>
                <c:pt idx="53048">
                  <c:v>44036.59375</c:v>
                </c:pt>
                <c:pt idx="53049">
                  <c:v>44036.614583333336</c:v>
                </c:pt>
                <c:pt idx="53050">
                  <c:v>44036.635416666664</c:v>
                </c:pt>
                <c:pt idx="53051">
                  <c:v>44036.65625</c:v>
                </c:pt>
                <c:pt idx="53052">
                  <c:v>44036.677083333336</c:v>
                </c:pt>
                <c:pt idx="53053">
                  <c:v>44036.697916666664</c:v>
                </c:pt>
                <c:pt idx="53054">
                  <c:v>44036.71875</c:v>
                </c:pt>
                <c:pt idx="53055">
                  <c:v>44036.739583333336</c:v>
                </c:pt>
                <c:pt idx="53056">
                  <c:v>44036.760416666664</c:v>
                </c:pt>
                <c:pt idx="53057">
                  <c:v>44036.78125</c:v>
                </c:pt>
                <c:pt idx="53058">
                  <c:v>44036.802083333336</c:v>
                </c:pt>
                <c:pt idx="53059">
                  <c:v>44036.822916666664</c:v>
                </c:pt>
                <c:pt idx="53060">
                  <c:v>44036.84375</c:v>
                </c:pt>
                <c:pt idx="53061">
                  <c:v>44036.864583333336</c:v>
                </c:pt>
                <c:pt idx="53062">
                  <c:v>44036.885416666664</c:v>
                </c:pt>
                <c:pt idx="53063">
                  <c:v>44036.90625</c:v>
                </c:pt>
                <c:pt idx="53064">
                  <c:v>44036.927083333336</c:v>
                </c:pt>
                <c:pt idx="53065">
                  <c:v>44036.947916666664</c:v>
                </c:pt>
                <c:pt idx="53066">
                  <c:v>44036.96875</c:v>
                </c:pt>
                <c:pt idx="53067">
                  <c:v>44036.989583333336</c:v>
                </c:pt>
                <c:pt idx="53068">
                  <c:v>44037.010416666664</c:v>
                </c:pt>
                <c:pt idx="53069">
                  <c:v>44037.03125</c:v>
                </c:pt>
                <c:pt idx="53070">
                  <c:v>44037.052083333336</c:v>
                </c:pt>
                <c:pt idx="53071">
                  <c:v>44037.072916666664</c:v>
                </c:pt>
                <c:pt idx="53072">
                  <c:v>44037.09375</c:v>
                </c:pt>
                <c:pt idx="53073">
                  <c:v>44037.114583333336</c:v>
                </c:pt>
                <c:pt idx="53074">
                  <c:v>44037.135416666664</c:v>
                </c:pt>
                <c:pt idx="53075">
                  <c:v>44037.15625</c:v>
                </c:pt>
                <c:pt idx="53076">
                  <c:v>44037.177083333336</c:v>
                </c:pt>
                <c:pt idx="53077">
                  <c:v>44037.197916666664</c:v>
                </c:pt>
                <c:pt idx="53078">
                  <c:v>44037.21875</c:v>
                </c:pt>
                <c:pt idx="53079">
                  <c:v>44037.239583333336</c:v>
                </c:pt>
                <c:pt idx="53080">
                  <c:v>44037.260416666664</c:v>
                </c:pt>
                <c:pt idx="53081">
                  <c:v>44037.28125</c:v>
                </c:pt>
                <c:pt idx="53082">
                  <c:v>44037.302083333336</c:v>
                </c:pt>
                <c:pt idx="53083">
                  <c:v>44037.322916666664</c:v>
                </c:pt>
                <c:pt idx="53084">
                  <c:v>44037.34375</c:v>
                </c:pt>
                <c:pt idx="53085">
                  <c:v>44037.364583333336</c:v>
                </c:pt>
                <c:pt idx="53086">
                  <c:v>44037.385416666664</c:v>
                </c:pt>
                <c:pt idx="53087">
                  <c:v>44037.40625</c:v>
                </c:pt>
                <c:pt idx="53088">
                  <c:v>44037.427083333336</c:v>
                </c:pt>
                <c:pt idx="53089">
                  <c:v>44037.447916666664</c:v>
                </c:pt>
                <c:pt idx="53090">
                  <c:v>44037.46875</c:v>
                </c:pt>
                <c:pt idx="53091">
                  <c:v>44037.489583333336</c:v>
                </c:pt>
                <c:pt idx="53092">
                  <c:v>44037.510416666664</c:v>
                </c:pt>
                <c:pt idx="53093">
                  <c:v>44037.53125</c:v>
                </c:pt>
                <c:pt idx="53094">
                  <c:v>44037.552083333336</c:v>
                </c:pt>
                <c:pt idx="53095">
                  <c:v>44037.572916666664</c:v>
                </c:pt>
                <c:pt idx="53096">
                  <c:v>44037.59375</c:v>
                </c:pt>
                <c:pt idx="53097">
                  <c:v>44037.614583333336</c:v>
                </c:pt>
                <c:pt idx="53098">
                  <c:v>44037.635416666664</c:v>
                </c:pt>
                <c:pt idx="53099">
                  <c:v>44037.65625</c:v>
                </c:pt>
                <c:pt idx="53100">
                  <c:v>44037.677083333336</c:v>
                </c:pt>
                <c:pt idx="53101">
                  <c:v>44037.697916666664</c:v>
                </c:pt>
                <c:pt idx="53102">
                  <c:v>44037.71875</c:v>
                </c:pt>
                <c:pt idx="53103">
                  <c:v>44037.739583333336</c:v>
                </c:pt>
                <c:pt idx="53104">
                  <c:v>44037.760416666664</c:v>
                </c:pt>
                <c:pt idx="53105">
                  <c:v>44037.78125</c:v>
                </c:pt>
                <c:pt idx="53106">
                  <c:v>44037.802083333336</c:v>
                </c:pt>
                <c:pt idx="53107">
                  <c:v>44037.822916666664</c:v>
                </c:pt>
                <c:pt idx="53108">
                  <c:v>44037.84375</c:v>
                </c:pt>
                <c:pt idx="53109">
                  <c:v>44037.864583333336</c:v>
                </c:pt>
                <c:pt idx="53110">
                  <c:v>44037.885416666664</c:v>
                </c:pt>
                <c:pt idx="53111">
                  <c:v>44037.90625</c:v>
                </c:pt>
                <c:pt idx="53112">
                  <c:v>44037.927083333336</c:v>
                </c:pt>
                <c:pt idx="53113">
                  <c:v>44037.947916666664</c:v>
                </c:pt>
                <c:pt idx="53114">
                  <c:v>44037.96875</c:v>
                </c:pt>
                <c:pt idx="53115">
                  <c:v>44037.989583333336</c:v>
                </c:pt>
                <c:pt idx="53116">
                  <c:v>44038.010416666664</c:v>
                </c:pt>
                <c:pt idx="53117">
                  <c:v>44038.03125</c:v>
                </c:pt>
                <c:pt idx="53118">
                  <c:v>44038.052083333336</c:v>
                </c:pt>
                <c:pt idx="53119">
                  <c:v>44038.072916666664</c:v>
                </c:pt>
                <c:pt idx="53120">
                  <c:v>44038.09375</c:v>
                </c:pt>
                <c:pt idx="53121">
                  <c:v>44038.114583333336</c:v>
                </c:pt>
                <c:pt idx="53122">
                  <c:v>44038.135416666664</c:v>
                </c:pt>
                <c:pt idx="53123">
                  <c:v>44038.15625</c:v>
                </c:pt>
                <c:pt idx="53124">
                  <c:v>44038.177083333336</c:v>
                </c:pt>
                <c:pt idx="53125">
                  <c:v>44038.197916666664</c:v>
                </c:pt>
                <c:pt idx="53126">
                  <c:v>44038.21875</c:v>
                </c:pt>
                <c:pt idx="53127">
                  <c:v>44038.239583333336</c:v>
                </c:pt>
                <c:pt idx="53128">
                  <c:v>44038.260416666664</c:v>
                </c:pt>
                <c:pt idx="53129">
                  <c:v>44038.28125</c:v>
                </c:pt>
                <c:pt idx="53130">
                  <c:v>44038.302083333336</c:v>
                </c:pt>
                <c:pt idx="53131">
                  <c:v>44038.322916666664</c:v>
                </c:pt>
                <c:pt idx="53132">
                  <c:v>44038.34375</c:v>
                </c:pt>
                <c:pt idx="53133">
                  <c:v>44038.364583333336</c:v>
                </c:pt>
                <c:pt idx="53134">
                  <c:v>44038.385416666664</c:v>
                </c:pt>
                <c:pt idx="53135">
                  <c:v>44038.40625</c:v>
                </c:pt>
                <c:pt idx="53136">
                  <c:v>44038.427083333336</c:v>
                </c:pt>
                <c:pt idx="53137">
                  <c:v>44038.447916666664</c:v>
                </c:pt>
                <c:pt idx="53138">
                  <c:v>44038.46875</c:v>
                </c:pt>
                <c:pt idx="53139">
                  <c:v>44038.489583333336</c:v>
                </c:pt>
                <c:pt idx="53140">
                  <c:v>44038.510416666664</c:v>
                </c:pt>
                <c:pt idx="53141">
                  <c:v>44038.53125</c:v>
                </c:pt>
                <c:pt idx="53142">
                  <c:v>44038.552083333336</c:v>
                </c:pt>
                <c:pt idx="53143">
                  <c:v>44038.572916666664</c:v>
                </c:pt>
                <c:pt idx="53144">
                  <c:v>44038.59375</c:v>
                </c:pt>
                <c:pt idx="53145">
                  <c:v>44038.614583333336</c:v>
                </c:pt>
                <c:pt idx="53146">
                  <c:v>44038.635416666664</c:v>
                </c:pt>
                <c:pt idx="53147">
                  <c:v>44038.65625</c:v>
                </c:pt>
                <c:pt idx="53148">
                  <c:v>44038.677083333336</c:v>
                </c:pt>
                <c:pt idx="53149">
                  <c:v>44038.697916666664</c:v>
                </c:pt>
                <c:pt idx="53150">
                  <c:v>44038.71875</c:v>
                </c:pt>
                <c:pt idx="53151">
                  <c:v>44038.739583333336</c:v>
                </c:pt>
                <c:pt idx="53152">
                  <c:v>44038.760416666664</c:v>
                </c:pt>
                <c:pt idx="53153">
                  <c:v>44038.78125</c:v>
                </c:pt>
                <c:pt idx="53154">
                  <c:v>44038.802083333336</c:v>
                </c:pt>
                <c:pt idx="53155">
                  <c:v>44038.822916666664</c:v>
                </c:pt>
                <c:pt idx="53156">
                  <c:v>44038.84375</c:v>
                </c:pt>
                <c:pt idx="53157">
                  <c:v>44038.864583333336</c:v>
                </c:pt>
                <c:pt idx="53158">
                  <c:v>44038.885416666664</c:v>
                </c:pt>
                <c:pt idx="53159">
                  <c:v>44038.90625</c:v>
                </c:pt>
                <c:pt idx="53160">
                  <c:v>44038.927083333336</c:v>
                </c:pt>
                <c:pt idx="53161">
                  <c:v>44038.947916666664</c:v>
                </c:pt>
                <c:pt idx="53162">
                  <c:v>44038.96875</c:v>
                </c:pt>
                <c:pt idx="53163">
                  <c:v>44038.989583333336</c:v>
                </c:pt>
                <c:pt idx="53164">
                  <c:v>44039.010416666664</c:v>
                </c:pt>
                <c:pt idx="53165">
                  <c:v>44039.03125</c:v>
                </c:pt>
                <c:pt idx="53166">
                  <c:v>44039.052083333336</c:v>
                </c:pt>
                <c:pt idx="53167">
                  <c:v>44039.072916666664</c:v>
                </c:pt>
                <c:pt idx="53168">
                  <c:v>44039.09375</c:v>
                </c:pt>
                <c:pt idx="53169">
                  <c:v>44039.114583333336</c:v>
                </c:pt>
                <c:pt idx="53170">
                  <c:v>44039.135416666664</c:v>
                </c:pt>
                <c:pt idx="53171">
                  <c:v>44039.15625</c:v>
                </c:pt>
                <c:pt idx="53172">
                  <c:v>44039.177083333336</c:v>
                </c:pt>
                <c:pt idx="53173">
                  <c:v>44039.197916666664</c:v>
                </c:pt>
                <c:pt idx="53174">
                  <c:v>44039.21875</c:v>
                </c:pt>
                <c:pt idx="53175">
                  <c:v>44039.239583333336</c:v>
                </c:pt>
                <c:pt idx="53176">
                  <c:v>44039.260416666664</c:v>
                </c:pt>
                <c:pt idx="53177">
                  <c:v>44039.28125</c:v>
                </c:pt>
                <c:pt idx="53178">
                  <c:v>44039.302083333336</c:v>
                </c:pt>
                <c:pt idx="53179">
                  <c:v>44039.322916666664</c:v>
                </c:pt>
                <c:pt idx="53180">
                  <c:v>44039.34375</c:v>
                </c:pt>
                <c:pt idx="53181">
                  <c:v>44039.364583333336</c:v>
                </c:pt>
                <c:pt idx="53182">
                  <c:v>44039.385416666664</c:v>
                </c:pt>
                <c:pt idx="53183">
                  <c:v>44039.40625</c:v>
                </c:pt>
                <c:pt idx="53184">
                  <c:v>44039.427083333336</c:v>
                </c:pt>
                <c:pt idx="53185">
                  <c:v>44039.447916666664</c:v>
                </c:pt>
                <c:pt idx="53186">
                  <c:v>44039.46875</c:v>
                </c:pt>
                <c:pt idx="53187">
                  <c:v>44039.489583333336</c:v>
                </c:pt>
                <c:pt idx="53188">
                  <c:v>44039.510416666664</c:v>
                </c:pt>
                <c:pt idx="53189">
                  <c:v>44039.53125</c:v>
                </c:pt>
                <c:pt idx="53190">
                  <c:v>44039.552083333336</c:v>
                </c:pt>
                <c:pt idx="53191">
                  <c:v>44039.572916666664</c:v>
                </c:pt>
                <c:pt idx="53192">
                  <c:v>44039.59375</c:v>
                </c:pt>
                <c:pt idx="53193">
                  <c:v>44039.614583333336</c:v>
                </c:pt>
                <c:pt idx="53194">
                  <c:v>44039.635416666664</c:v>
                </c:pt>
                <c:pt idx="53195">
                  <c:v>44039.65625</c:v>
                </c:pt>
                <c:pt idx="53196">
                  <c:v>44039.677083333336</c:v>
                </c:pt>
                <c:pt idx="53197">
                  <c:v>44039.697916666664</c:v>
                </c:pt>
                <c:pt idx="53198">
                  <c:v>44039.71875</c:v>
                </c:pt>
                <c:pt idx="53199">
                  <c:v>44039.739583333336</c:v>
                </c:pt>
                <c:pt idx="53200">
                  <c:v>44039.760416666664</c:v>
                </c:pt>
                <c:pt idx="53201">
                  <c:v>44039.78125</c:v>
                </c:pt>
                <c:pt idx="53202">
                  <c:v>44039.802083333336</c:v>
                </c:pt>
                <c:pt idx="53203">
                  <c:v>44039.822916666664</c:v>
                </c:pt>
                <c:pt idx="53204">
                  <c:v>44039.84375</c:v>
                </c:pt>
                <c:pt idx="53205">
                  <c:v>44039.864583333336</c:v>
                </c:pt>
                <c:pt idx="53206">
                  <c:v>44039.885416666664</c:v>
                </c:pt>
                <c:pt idx="53207">
                  <c:v>44039.90625</c:v>
                </c:pt>
                <c:pt idx="53208">
                  <c:v>44039.927083333336</c:v>
                </c:pt>
                <c:pt idx="53209">
                  <c:v>44039.947916666664</c:v>
                </c:pt>
                <c:pt idx="53210">
                  <c:v>44039.96875</c:v>
                </c:pt>
                <c:pt idx="53211">
                  <c:v>44039.989583333336</c:v>
                </c:pt>
                <c:pt idx="53212">
                  <c:v>44040.010416666664</c:v>
                </c:pt>
                <c:pt idx="53213">
                  <c:v>44040.03125</c:v>
                </c:pt>
                <c:pt idx="53214">
                  <c:v>44040.052083333336</c:v>
                </c:pt>
                <c:pt idx="53215">
                  <c:v>44040.072916666664</c:v>
                </c:pt>
                <c:pt idx="53216">
                  <c:v>44040.09375</c:v>
                </c:pt>
                <c:pt idx="53217">
                  <c:v>44040.114583333336</c:v>
                </c:pt>
                <c:pt idx="53218">
                  <c:v>44040.135416666664</c:v>
                </c:pt>
                <c:pt idx="53219">
                  <c:v>44040.15625</c:v>
                </c:pt>
                <c:pt idx="53220">
                  <c:v>44040.177083333336</c:v>
                </c:pt>
                <c:pt idx="53221">
                  <c:v>44040.197916666664</c:v>
                </c:pt>
                <c:pt idx="53222">
                  <c:v>44040.21875</c:v>
                </c:pt>
                <c:pt idx="53223">
                  <c:v>44040.239583333336</c:v>
                </c:pt>
                <c:pt idx="53224">
                  <c:v>44040.260416666664</c:v>
                </c:pt>
                <c:pt idx="53225">
                  <c:v>44040.28125</c:v>
                </c:pt>
                <c:pt idx="53226">
                  <c:v>44040.302083333336</c:v>
                </c:pt>
                <c:pt idx="53227">
                  <c:v>44040.322916666664</c:v>
                </c:pt>
                <c:pt idx="53228">
                  <c:v>44040.34375</c:v>
                </c:pt>
                <c:pt idx="53229">
                  <c:v>44040.364583333336</c:v>
                </c:pt>
                <c:pt idx="53230">
                  <c:v>44040.385416666664</c:v>
                </c:pt>
                <c:pt idx="53231">
                  <c:v>44040.40625</c:v>
                </c:pt>
                <c:pt idx="53232">
                  <c:v>44040.427083333336</c:v>
                </c:pt>
                <c:pt idx="53233">
                  <c:v>44040.447916666664</c:v>
                </c:pt>
                <c:pt idx="53234">
                  <c:v>44040.46875</c:v>
                </c:pt>
                <c:pt idx="53235">
                  <c:v>44040.489583333336</c:v>
                </c:pt>
                <c:pt idx="53236">
                  <c:v>44040.510416666664</c:v>
                </c:pt>
                <c:pt idx="53237">
                  <c:v>44040.53125</c:v>
                </c:pt>
                <c:pt idx="53238">
                  <c:v>44040.552083333336</c:v>
                </c:pt>
                <c:pt idx="53239">
                  <c:v>44040.572916666664</c:v>
                </c:pt>
                <c:pt idx="53240">
                  <c:v>44040.59375</c:v>
                </c:pt>
                <c:pt idx="53241">
                  <c:v>44040.614583333336</c:v>
                </c:pt>
                <c:pt idx="53242">
                  <c:v>44040.635416666664</c:v>
                </c:pt>
                <c:pt idx="53243">
                  <c:v>44040.65625</c:v>
                </c:pt>
                <c:pt idx="53244">
                  <c:v>44040.677083333336</c:v>
                </c:pt>
                <c:pt idx="53245">
                  <c:v>44040.697916666664</c:v>
                </c:pt>
                <c:pt idx="53246">
                  <c:v>44040.71875</c:v>
                </c:pt>
                <c:pt idx="53247">
                  <c:v>44040.739583333336</c:v>
                </c:pt>
                <c:pt idx="53248">
                  <c:v>44040.760416666664</c:v>
                </c:pt>
                <c:pt idx="53249">
                  <c:v>44040.78125</c:v>
                </c:pt>
                <c:pt idx="53250">
                  <c:v>44040.802083333336</c:v>
                </c:pt>
                <c:pt idx="53251">
                  <c:v>44040.822916666664</c:v>
                </c:pt>
                <c:pt idx="53252">
                  <c:v>44040.84375</c:v>
                </c:pt>
                <c:pt idx="53253">
                  <c:v>44040.864583333336</c:v>
                </c:pt>
                <c:pt idx="53254">
                  <c:v>44040.885416666664</c:v>
                </c:pt>
                <c:pt idx="53255">
                  <c:v>44040.90625</c:v>
                </c:pt>
                <c:pt idx="53256">
                  <c:v>44040.927083333336</c:v>
                </c:pt>
                <c:pt idx="53257">
                  <c:v>44040.947916666664</c:v>
                </c:pt>
                <c:pt idx="53258">
                  <c:v>44040.96875</c:v>
                </c:pt>
                <c:pt idx="53259">
                  <c:v>44040.989583333336</c:v>
                </c:pt>
                <c:pt idx="53260">
                  <c:v>44041.010416666664</c:v>
                </c:pt>
                <c:pt idx="53261">
                  <c:v>44041.03125</c:v>
                </c:pt>
                <c:pt idx="53262">
                  <c:v>44041.052083333336</c:v>
                </c:pt>
                <c:pt idx="53263">
                  <c:v>44041.072916666664</c:v>
                </c:pt>
                <c:pt idx="53264">
                  <c:v>44041.09375</c:v>
                </c:pt>
                <c:pt idx="53265">
                  <c:v>44041.114583333336</c:v>
                </c:pt>
                <c:pt idx="53266">
                  <c:v>44041.135416666664</c:v>
                </c:pt>
                <c:pt idx="53267">
                  <c:v>44041.15625</c:v>
                </c:pt>
                <c:pt idx="53268">
                  <c:v>44041.177083333336</c:v>
                </c:pt>
                <c:pt idx="53269">
                  <c:v>44041.197916666664</c:v>
                </c:pt>
                <c:pt idx="53270">
                  <c:v>44041.21875</c:v>
                </c:pt>
                <c:pt idx="53271">
                  <c:v>44041.239583333336</c:v>
                </c:pt>
                <c:pt idx="53272">
                  <c:v>44041.260416666664</c:v>
                </c:pt>
                <c:pt idx="53273">
                  <c:v>44041.28125</c:v>
                </c:pt>
                <c:pt idx="53274">
                  <c:v>44041.302083333336</c:v>
                </c:pt>
                <c:pt idx="53275">
                  <c:v>44041.322916666664</c:v>
                </c:pt>
                <c:pt idx="53276">
                  <c:v>44041.34375</c:v>
                </c:pt>
                <c:pt idx="53277">
                  <c:v>44041.364583333336</c:v>
                </c:pt>
                <c:pt idx="53278">
                  <c:v>44041.385416666664</c:v>
                </c:pt>
                <c:pt idx="53279">
                  <c:v>44041.40625</c:v>
                </c:pt>
                <c:pt idx="53280">
                  <c:v>44041.427083333336</c:v>
                </c:pt>
                <c:pt idx="53281">
                  <c:v>44041.447916666664</c:v>
                </c:pt>
                <c:pt idx="53282">
                  <c:v>44041.46875</c:v>
                </c:pt>
                <c:pt idx="53283">
                  <c:v>44041.489583333336</c:v>
                </c:pt>
                <c:pt idx="53284">
                  <c:v>44041.510416666664</c:v>
                </c:pt>
                <c:pt idx="53285">
                  <c:v>44041.53125</c:v>
                </c:pt>
                <c:pt idx="53286">
                  <c:v>44041.552083333336</c:v>
                </c:pt>
                <c:pt idx="53287">
                  <c:v>44041.572916666664</c:v>
                </c:pt>
                <c:pt idx="53288">
                  <c:v>44041.59375</c:v>
                </c:pt>
                <c:pt idx="53289">
                  <c:v>44041.614583333336</c:v>
                </c:pt>
                <c:pt idx="53290">
                  <c:v>44041.635416666664</c:v>
                </c:pt>
                <c:pt idx="53291">
                  <c:v>44041.65625</c:v>
                </c:pt>
                <c:pt idx="53292">
                  <c:v>44041.677083333336</c:v>
                </c:pt>
                <c:pt idx="53293">
                  <c:v>44041.697916666664</c:v>
                </c:pt>
                <c:pt idx="53294">
                  <c:v>44041.71875</c:v>
                </c:pt>
                <c:pt idx="53295">
                  <c:v>44041.739583333336</c:v>
                </c:pt>
                <c:pt idx="53296">
                  <c:v>44041.760416666664</c:v>
                </c:pt>
                <c:pt idx="53297">
                  <c:v>44041.78125</c:v>
                </c:pt>
                <c:pt idx="53298">
                  <c:v>44041.802083333336</c:v>
                </c:pt>
                <c:pt idx="53299">
                  <c:v>44041.822916666664</c:v>
                </c:pt>
                <c:pt idx="53300">
                  <c:v>44041.84375</c:v>
                </c:pt>
                <c:pt idx="53301">
                  <c:v>44041.864583333336</c:v>
                </c:pt>
                <c:pt idx="53302">
                  <c:v>44041.885416666664</c:v>
                </c:pt>
                <c:pt idx="53303">
                  <c:v>44041.90625</c:v>
                </c:pt>
                <c:pt idx="53304">
                  <c:v>44041.927083333336</c:v>
                </c:pt>
                <c:pt idx="53305">
                  <c:v>44041.947916666664</c:v>
                </c:pt>
                <c:pt idx="53306">
                  <c:v>44041.96875</c:v>
                </c:pt>
                <c:pt idx="53307">
                  <c:v>44041.989583333336</c:v>
                </c:pt>
                <c:pt idx="53308">
                  <c:v>44042.010416666664</c:v>
                </c:pt>
                <c:pt idx="53309">
                  <c:v>44042.03125</c:v>
                </c:pt>
                <c:pt idx="53310">
                  <c:v>44042.052083333336</c:v>
                </c:pt>
                <c:pt idx="53311">
                  <c:v>44042.072916666664</c:v>
                </c:pt>
                <c:pt idx="53312">
                  <c:v>44042.09375</c:v>
                </c:pt>
                <c:pt idx="53313">
                  <c:v>44042.114583333336</c:v>
                </c:pt>
                <c:pt idx="53314">
                  <c:v>44042.135416666664</c:v>
                </c:pt>
                <c:pt idx="53315">
                  <c:v>44042.15625</c:v>
                </c:pt>
                <c:pt idx="53316">
                  <c:v>44042.177083333336</c:v>
                </c:pt>
                <c:pt idx="53317">
                  <c:v>44042.197916666664</c:v>
                </c:pt>
                <c:pt idx="53318">
                  <c:v>44042.21875</c:v>
                </c:pt>
                <c:pt idx="53319">
                  <c:v>44042.239583333336</c:v>
                </c:pt>
                <c:pt idx="53320">
                  <c:v>44042.260416666664</c:v>
                </c:pt>
                <c:pt idx="53321">
                  <c:v>44042.28125</c:v>
                </c:pt>
                <c:pt idx="53322">
                  <c:v>44042.302083333336</c:v>
                </c:pt>
                <c:pt idx="53323">
                  <c:v>44042.322916666664</c:v>
                </c:pt>
                <c:pt idx="53324">
                  <c:v>44042.34375</c:v>
                </c:pt>
                <c:pt idx="53325">
                  <c:v>44042.364583333336</c:v>
                </c:pt>
                <c:pt idx="53326">
                  <c:v>44042.385416666664</c:v>
                </c:pt>
                <c:pt idx="53327">
                  <c:v>44042.40625</c:v>
                </c:pt>
                <c:pt idx="53328">
                  <c:v>44042.427083333336</c:v>
                </c:pt>
                <c:pt idx="53329">
                  <c:v>44042.447916666664</c:v>
                </c:pt>
                <c:pt idx="53330">
                  <c:v>44042.46875</c:v>
                </c:pt>
                <c:pt idx="53331">
                  <c:v>44042.489583333336</c:v>
                </c:pt>
                <c:pt idx="53332">
                  <c:v>44042.510416666664</c:v>
                </c:pt>
                <c:pt idx="53333">
                  <c:v>44042.53125</c:v>
                </c:pt>
                <c:pt idx="53334">
                  <c:v>44042.552083333336</c:v>
                </c:pt>
                <c:pt idx="53335">
                  <c:v>44042.572916666664</c:v>
                </c:pt>
                <c:pt idx="53336">
                  <c:v>44042.59375</c:v>
                </c:pt>
                <c:pt idx="53337">
                  <c:v>44042.614583333336</c:v>
                </c:pt>
                <c:pt idx="53338">
                  <c:v>44042.635416666664</c:v>
                </c:pt>
                <c:pt idx="53339">
                  <c:v>44042.65625</c:v>
                </c:pt>
                <c:pt idx="53340">
                  <c:v>44042.677083333336</c:v>
                </c:pt>
                <c:pt idx="53341">
                  <c:v>44042.697916666664</c:v>
                </c:pt>
                <c:pt idx="53342">
                  <c:v>44042.71875</c:v>
                </c:pt>
                <c:pt idx="53343">
                  <c:v>44042.739583333336</c:v>
                </c:pt>
                <c:pt idx="53344">
                  <c:v>44042.760416666664</c:v>
                </c:pt>
                <c:pt idx="53345">
                  <c:v>44042.78125</c:v>
                </c:pt>
                <c:pt idx="53346">
                  <c:v>44042.802083333336</c:v>
                </c:pt>
                <c:pt idx="53347">
                  <c:v>44042.822916666664</c:v>
                </c:pt>
                <c:pt idx="53348">
                  <c:v>44042.84375</c:v>
                </c:pt>
                <c:pt idx="53349">
                  <c:v>44042.864583333336</c:v>
                </c:pt>
                <c:pt idx="53350">
                  <c:v>44042.885416666664</c:v>
                </c:pt>
                <c:pt idx="53351">
                  <c:v>44042.90625</c:v>
                </c:pt>
                <c:pt idx="53352">
                  <c:v>44042.927083333336</c:v>
                </c:pt>
                <c:pt idx="53353">
                  <c:v>44042.947916666664</c:v>
                </c:pt>
                <c:pt idx="53354">
                  <c:v>44042.96875</c:v>
                </c:pt>
                <c:pt idx="53355">
                  <c:v>44042.989583333336</c:v>
                </c:pt>
                <c:pt idx="53356">
                  <c:v>44043.010416666664</c:v>
                </c:pt>
                <c:pt idx="53357">
                  <c:v>44043.03125</c:v>
                </c:pt>
                <c:pt idx="53358">
                  <c:v>44043.052083333336</c:v>
                </c:pt>
                <c:pt idx="53359">
                  <c:v>44043.072916666664</c:v>
                </c:pt>
                <c:pt idx="53360">
                  <c:v>44043.09375</c:v>
                </c:pt>
                <c:pt idx="53361">
                  <c:v>44043.114583333336</c:v>
                </c:pt>
                <c:pt idx="53362">
                  <c:v>44043.135416666664</c:v>
                </c:pt>
                <c:pt idx="53363">
                  <c:v>44043.15625</c:v>
                </c:pt>
                <c:pt idx="53364">
                  <c:v>44043.177083333336</c:v>
                </c:pt>
                <c:pt idx="53365">
                  <c:v>44043.197916666664</c:v>
                </c:pt>
                <c:pt idx="53366">
                  <c:v>44043.21875</c:v>
                </c:pt>
                <c:pt idx="53367">
                  <c:v>44043.239583333336</c:v>
                </c:pt>
                <c:pt idx="53368">
                  <c:v>44043.260416666664</c:v>
                </c:pt>
                <c:pt idx="53369">
                  <c:v>44043.28125</c:v>
                </c:pt>
                <c:pt idx="53370">
                  <c:v>44043.302083333336</c:v>
                </c:pt>
                <c:pt idx="53371">
                  <c:v>44043.322916666664</c:v>
                </c:pt>
                <c:pt idx="53372">
                  <c:v>44043.34375</c:v>
                </c:pt>
                <c:pt idx="53373">
                  <c:v>44043.364583333336</c:v>
                </c:pt>
                <c:pt idx="53374">
                  <c:v>44043.385416666664</c:v>
                </c:pt>
                <c:pt idx="53375">
                  <c:v>44043.40625</c:v>
                </c:pt>
                <c:pt idx="53376">
                  <c:v>44043.427083333336</c:v>
                </c:pt>
                <c:pt idx="53377">
                  <c:v>44043.447916666664</c:v>
                </c:pt>
                <c:pt idx="53378">
                  <c:v>44043.46875</c:v>
                </c:pt>
                <c:pt idx="53379">
                  <c:v>44043.489583333336</c:v>
                </c:pt>
                <c:pt idx="53380">
                  <c:v>44043.510416666664</c:v>
                </c:pt>
                <c:pt idx="53381">
                  <c:v>44043.53125</c:v>
                </c:pt>
                <c:pt idx="53382">
                  <c:v>44043.552083333336</c:v>
                </c:pt>
                <c:pt idx="53383">
                  <c:v>44043.572916666664</c:v>
                </c:pt>
                <c:pt idx="53384">
                  <c:v>44043.59375</c:v>
                </c:pt>
                <c:pt idx="53385">
                  <c:v>44043.614583333336</c:v>
                </c:pt>
                <c:pt idx="53386">
                  <c:v>44043.635416666664</c:v>
                </c:pt>
                <c:pt idx="53387">
                  <c:v>44043.65625</c:v>
                </c:pt>
                <c:pt idx="53388">
                  <c:v>44043.677083333336</c:v>
                </c:pt>
                <c:pt idx="53389">
                  <c:v>44043.697916666664</c:v>
                </c:pt>
                <c:pt idx="53390">
                  <c:v>44043.71875</c:v>
                </c:pt>
                <c:pt idx="53391">
                  <c:v>44043.739583333336</c:v>
                </c:pt>
                <c:pt idx="53392">
                  <c:v>44043.760416666664</c:v>
                </c:pt>
                <c:pt idx="53393">
                  <c:v>44043.78125</c:v>
                </c:pt>
                <c:pt idx="53394">
                  <c:v>44043.802083333336</c:v>
                </c:pt>
                <c:pt idx="53395">
                  <c:v>44043.822916666664</c:v>
                </c:pt>
                <c:pt idx="53396">
                  <c:v>44043.84375</c:v>
                </c:pt>
                <c:pt idx="53397">
                  <c:v>44043.864583333336</c:v>
                </c:pt>
                <c:pt idx="53398">
                  <c:v>44043.885416666664</c:v>
                </c:pt>
                <c:pt idx="53399">
                  <c:v>44043.90625</c:v>
                </c:pt>
                <c:pt idx="53400">
                  <c:v>44043.927083333336</c:v>
                </c:pt>
                <c:pt idx="53401">
                  <c:v>44043.947916666664</c:v>
                </c:pt>
                <c:pt idx="53402">
                  <c:v>44043.96875</c:v>
                </c:pt>
                <c:pt idx="53403">
                  <c:v>44043.989583333336</c:v>
                </c:pt>
                <c:pt idx="53404">
                  <c:v>44044.010416666664</c:v>
                </c:pt>
                <c:pt idx="53405">
                  <c:v>44044.03125</c:v>
                </c:pt>
                <c:pt idx="53406">
                  <c:v>44044.052083333336</c:v>
                </c:pt>
                <c:pt idx="53407">
                  <c:v>44044.072916666664</c:v>
                </c:pt>
                <c:pt idx="53408">
                  <c:v>44044.09375</c:v>
                </c:pt>
                <c:pt idx="53409">
                  <c:v>44044.114583333336</c:v>
                </c:pt>
                <c:pt idx="53410">
                  <c:v>44044.135416666664</c:v>
                </c:pt>
                <c:pt idx="53411">
                  <c:v>44044.15625</c:v>
                </c:pt>
                <c:pt idx="53412">
                  <c:v>44044.177083333336</c:v>
                </c:pt>
                <c:pt idx="53413">
                  <c:v>44044.197916666664</c:v>
                </c:pt>
                <c:pt idx="53414">
                  <c:v>44044.21875</c:v>
                </c:pt>
                <c:pt idx="53415">
                  <c:v>44044.239583333336</c:v>
                </c:pt>
                <c:pt idx="53416">
                  <c:v>44044.260416666664</c:v>
                </c:pt>
                <c:pt idx="53417">
                  <c:v>44044.28125</c:v>
                </c:pt>
                <c:pt idx="53418">
                  <c:v>44044.302083333336</c:v>
                </c:pt>
                <c:pt idx="53419">
                  <c:v>44044.322916666664</c:v>
                </c:pt>
                <c:pt idx="53420">
                  <c:v>44044.34375</c:v>
                </c:pt>
                <c:pt idx="53421">
                  <c:v>44044.364583333336</c:v>
                </c:pt>
                <c:pt idx="53422">
                  <c:v>44044.385416666664</c:v>
                </c:pt>
                <c:pt idx="53423">
                  <c:v>44044.40625</c:v>
                </c:pt>
                <c:pt idx="53424">
                  <c:v>44044.427083333336</c:v>
                </c:pt>
                <c:pt idx="53425">
                  <c:v>44044.447916666664</c:v>
                </c:pt>
                <c:pt idx="53426">
                  <c:v>44044.46875</c:v>
                </c:pt>
                <c:pt idx="53427">
                  <c:v>44044.489583333336</c:v>
                </c:pt>
                <c:pt idx="53428">
                  <c:v>44044.510416666664</c:v>
                </c:pt>
                <c:pt idx="53429">
                  <c:v>44044.53125</c:v>
                </c:pt>
                <c:pt idx="53430">
                  <c:v>44044.552083333336</c:v>
                </c:pt>
                <c:pt idx="53431">
                  <c:v>44044.572916666664</c:v>
                </c:pt>
                <c:pt idx="53432">
                  <c:v>44044.59375</c:v>
                </c:pt>
                <c:pt idx="53433">
                  <c:v>44044.614583333336</c:v>
                </c:pt>
                <c:pt idx="53434">
                  <c:v>44044.635416666664</c:v>
                </c:pt>
                <c:pt idx="53435">
                  <c:v>44044.65625</c:v>
                </c:pt>
                <c:pt idx="53436">
                  <c:v>44044.677083333336</c:v>
                </c:pt>
                <c:pt idx="53437">
                  <c:v>44044.697916666664</c:v>
                </c:pt>
                <c:pt idx="53438">
                  <c:v>44044.71875</c:v>
                </c:pt>
                <c:pt idx="53439">
                  <c:v>44044.739583333336</c:v>
                </c:pt>
                <c:pt idx="53440">
                  <c:v>44044.760416666664</c:v>
                </c:pt>
                <c:pt idx="53441">
                  <c:v>44044.78125</c:v>
                </c:pt>
                <c:pt idx="53442">
                  <c:v>44044.802083333336</c:v>
                </c:pt>
                <c:pt idx="53443">
                  <c:v>44044.822916666664</c:v>
                </c:pt>
                <c:pt idx="53444">
                  <c:v>44044.84375</c:v>
                </c:pt>
                <c:pt idx="53445">
                  <c:v>44044.864583333336</c:v>
                </c:pt>
                <c:pt idx="53446">
                  <c:v>44044.885416666664</c:v>
                </c:pt>
                <c:pt idx="53447">
                  <c:v>44044.90625</c:v>
                </c:pt>
                <c:pt idx="53448">
                  <c:v>44044.927083333336</c:v>
                </c:pt>
                <c:pt idx="53449">
                  <c:v>44044.947916666664</c:v>
                </c:pt>
                <c:pt idx="53450">
                  <c:v>44044.96875</c:v>
                </c:pt>
                <c:pt idx="53451">
                  <c:v>44044.989583333336</c:v>
                </c:pt>
                <c:pt idx="53452">
                  <c:v>44045.010416666664</c:v>
                </c:pt>
                <c:pt idx="53453">
                  <c:v>44045.03125</c:v>
                </c:pt>
                <c:pt idx="53454">
                  <c:v>44045.052083333336</c:v>
                </c:pt>
                <c:pt idx="53455">
                  <c:v>44045.072916666664</c:v>
                </c:pt>
                <c:pt idx="53456">
                  <c:v>44045.09375</c:v>
                </c:pt>
                <c:pt idx="53457">
                  <c:v>44045.114583333336</c:v>
                </c:pt>
                <c:pt idx="53458">
                  <c:v>44045.135416666664</c:v>
                </c:pt>
                <c:pt idx="53459">
                  <c:v>44045.15625</c:v>
                </c:pt>
                <c:pt idx="53460">
                  <c:v>44045.177083333336</c:v>
                </c:pt>
                <c:pt idx="53461">
                  <c:v>44045.197916666664</c:v>
                </c:pt>
                <c:pt idx="53462">
                  <c:v>44045.21875</c:v>
                </c:pt>
                <c:pt idx="53463">
                  <c:v>44045.239583333336</c:v>
                </c:pt>
                <c:pt idx="53464">
                  <c:v>44045.260416666664</c:v>
                </c:pt>
                <c:pt idx="53465">
                  <c:v>44045.28125</c:v>
                </c:pt>
                <c:pt idx="53466">
                  <c:v>44045.302083333336</c:v>
                </c:pt>
                <c:pt idx="53467">
                  <c:v>44045.322916666664</c:v>
                </c:pt>
                <c:pt idx="53468">
                  <c:v>44045.34375</c:v>
                </c:pt>
                <c:pt idx="53469">
                  <c:v>44045.364583391201</c:v>
                </c:pt>
                <c:pt idx="53470">
                  <c:v>44045.38541678241</c:v>
                </c:pt>
                <c:pt idx="53471">
                  <c:v>44045.406250173612</c:v>
                </c:pt>
                <c:pt idx="53472">
                  <c:v>44045.427084432871</c:v>
                </c:pt>
                <c:pt idx="53473">
                  <c:v>44045.447917824073</c:v>
                </c:pt>
                <c:pt idx="53474">
                  <c:v>44045.468751215281</c:v>
                </c:pt>
                <c:pt idx="53475">
                  <c:v>44045.489584606483</c:v>
                </c:pt>
                <c:pt idx="53476">
                  <c:v>44045.510417997684</c:v>
                </c:pt>
                <c:pt idx="53477">
                  <c:v>44045.531251388886</c:v>
                </c:pt>
                <c:pt idx="53478">
                  <c:v>44045.552084780094</c:v>
                </c:pt>
                <c:pt idx="53479">
                  <c:v>44045.572918171296</c:v>
                </c:pt>
                <c:pt idx="53480">
                  <c:v>44045.593751562497</c:v>
                </c:pt>
                <c:pt idx="53481">
                  <c:v>44045.614584953706</c:v>
                </c:pt>
                <c:pt idx="53482">
                  <c:v>44045.635418344908</c:v>
                </c:pt>
                <c:pt idx="53483">
                  <c:v>44045.656251736109</c:v>
                </c:pt>
                <c:pt idx="53484">
                  <c:v>44045.677085127318</c:v>
                </c:pt>
                <c:pt idx="53485">
                  <c:v>44045.697918518519</c:v>
                </c:pt>
                <c:pt idx="53486">
                  <c:v>44045.718751909721</c:v>
                </c:pt>
                <c:pt idx="53487">
                  <c:v>44045.739585300929</c:v>
                </c:pt>
                <c:pt idx="53488">
                  <c:v>44045.760418692131</c:v>
                </c:pt>
                <c:pt idx="53489">
                  <c:v>44045.781252083332</c:v>
                </c:pt>
                <c:pt idx="53490">
                  <c:v>44045.802085474534</c:v>
                </c:pt>
                <c:pt idx="53491">
                  <c:v>44045.822918865742</c:v>
                </c:pt>
                <c:pt idx="53492">
                  <c:v>44045.843752256944</c:v>
                </c:pt>
                <c:pt idx="53493">
                  <c:v>44045.864585648145</c:v>
                </c:pt>
                <c:pt idx="53494">
                  <c:v>44045.885419039354</c:v>
                </c:pt>
                <c:pt idx="53495">
                  <c:v>44045.906252430555</c:v>
                </c:pt>
                <c:pt idx="53496">
                  <c:v>44045.927085821757</c:v>
                </c:pt>
                <c:pt idx="53497">
                  <c:v>44045.947919212966</c:v>
                </c:pt>
                <c:pt idx="53498">
                  <c:v>44045.968752604167</c:v>
                </c:pt>
                <c:pt idx="53499">
                  <c:v>44045.989585995369</c:v>
                </c:pt>
                <c:pt idx="53500">
                  <c:v>44046.010419386577</c:v>
                </c:pt>
                <c:pt idx="53501">
                  <c:v>44046.031252777779</c:v>
                </c:pt>
                <c:pt idx="53502">
                  <c:v>44046.05208616898</c:v>
                </c:pt>
                <c:pt idx="53503">
                  <c:v>44046.072919560182</c:v>
                </c:pt>
                <c:pt idx="53504">
                  <c:v>44046.09375295139</c:v>
                </c:pt>
                <c:pt idx="53505">
                  <c:v>44046.114586342592</c:v>
                </c:pt>
                <c:pt idx="53506">
                  <c:v>44046.135419733793</c:v>
                </c:pt>
                <c:pt idx="53507">
                  <c:v>44046.156253125002</c:v>
                </c:pt>
                <c:pt idx="53508">
                  <c:v>44046.177086516203</c:v>
                </c:pt>
                <c:pt idx="53509">
                  <c:v>44046.197919907405</c:v>
                </c:pt>
                <c:pt idx="53510">
                  <c:v>44046.218753298614</c:v>
                </c:pt>
                <c:pt idx="53511">
                  <c:v>44046.239586689815</c:v>
                </c:pt>
                <c:pt idx="53512">
                  <c:v>44046.260420081016</c:v>
                </c:pt>
                <c:pt idx="53513">
                  <c:v>44046.281253472225</c:v>
                </c:pt>
                <c:pt idx="53514">
                  <c:v>44046.302086863427</c:v>
                </c:pt>
                <c:pt idx="53515">
                  <c:v>44046.322920254628</c:v>
                </c:pt>
                <c:pt idx="53516">
                  <c:v>44046.343753645837</c:v>
                </c:pt>
                <c:pt idx="53517">
                  <c:v>44046.364587037038</c:v>
                </c:pt>
                <c:pt idx="53518">
                  <c:v>44046.38542042824</c:v>
                </c:pt>
                <c:pt idx="53519">
                  <c:v>44046.406253819441</c:v>
                </c:pt>
                <c:pt idx="53520">
                  <c:v>44046.42708721065</c:v>
                </c:pt>
                <c:pt idx="53521">
                  <c:v>44046.447920601851</c:v>
                </c:pt>
                <c:pt idx="53522">
                  <c:v>44046.468753993053</c:v>
                </c:pt>
                <c:pt idx="53523">
                  <c:v>44046.489587384262</c:v>
                </c:pt>
                <c:pt idx="53524">
                  <c:v>44046.510420775463</c:v>
                </c:pt>
                <c:pt idx="53525">
                  <c:v>44046.531254166664</c:v>
                </c:pt>
                <c:pt idx="53526">
                  <c:v>44046.552087557873</c:v>
                </c:pt>
                <c:pt idx="53527">
                  <c:v>44046.572920949075</c:v>
                </c:pt>
                <c:pt idx="53528">
                  <c:v>44046.593754340276</c:v>
                </c:pt>
                <c:pt idx="53529">
                  <c:v>44046.614587731485</c:v>
                </c:pt>
                <c:pt idx="53530">
                  <c:v>44046.635421122686</c:v>
                </c:pt>
                <c:pt idx="53531">
                  <c:v>44046.656254513888</c:v>
                </c:pt>
                <c:pt idx="53532">
                  <c:v>44046.677087905089</c:v>
                </c:pt>
                <c:pt idx="53533">
                  <c:v>44046.697921296298</c:v>
                </c:pt>
                <c:pt idx="53534">
                  <c:v>44046.718754687499</c:v>
                </c:pt>
                <c:pt idx="53535">
                  <c:v>44046.739588078701</c:v>
                </c:pt>
                <c:pt idx="53536">
                  <c:v>44046.760421469909</c:v>
                </c:pt>
                <c:pt idx="53537">
                  <c:v>44046.781254861111</c:v>
                </c:pt>
                <c:pt idx="53538">
                  <c:v>44046.802088252312</c:v>
                </c:pt>
                <c:pt idx="53539">
                  <c:v>44046.822921643521</c:v>
                </c:pt>
                <c:pt idx="53540">
                  <c:v>44046.843755034723</c:v>
                </c:pt>
                <c:pt idx="53541">
                  <c:v>44046.864588425924</c:v>
                </c:pt>
                <c:pt idx="53542">
                  <c:v>44046.885421817133</c:v>
                </c:pt>
                <c:pt idx="53543">
                  <c:v>44046.906255208334</c:v>
                </c:pt>
                <c:pt idx="53544">
                  <c:v>44046.927088599536</c:v>
                </c:pt>
                <c:pt idx="53545">
                  <c:v>44046.947921990744</c:v>
                </c:pt>
                <c:pt idx="53546">
                  <c:v>44046.968755381946</c:v>
                </c:pt>
                <c:pt idx="53547">
                  <c:v>44046.989588773147</c:v>
                </c:pt>
                <c:pt idx="53548">
                  <c:v>44047.010422164349</c:v>
                </c:pt>
                <c:pt idx="53549">
                  <c:v>44047.031255555557</c:v>
                </c:pt>
                <c:pt idx="53550">
                  <c:v>44047.052088946759</c:v>
                </c:pt>
                <c:pt idx="53551">
                  <c:v>44047.07292233796</c:v>
                </c:pt>
                <c:pt idx="53552">
                  <c:v>44047.093755729169</c:v>
                </c:pt>
                <c:pt idx="53553">
                  <c:v>44047.114589120371</c:v>
                </c:pt>
                <c:pt idx="53554">
                  <c:v>44047.135422511572</c:v>
                </c:pt>
                <c:pt idx="53555">
                  <c:v>44047.156255902781</c:v>
                </c:pt>
                <c:pt idx="53556">
                  <c:v>44047.177089293982</c:v>
                </c:pt>
                <c:pt idx="53557">
                  <c:v>44047.197922685184</c:v>
                </c:pt>
                <c:pt idx="53558">
                  <c:v>44047.218756076392</c:v>
                </c:pt>
                <c:pt idx="53559">
                  <c:v>44047.239589467594</c:v>
                </c:pt>
                <c:pt idx="53560">
                  <c:v>44047.260422858795</c:v>
                </c:pt>
                <c:pt idx="53561">
                  <c:v>44047.281256249997</c:v>
                </c:pt>
                <c:pt idx="53562">
                  <c:v>44047.302089641205</c:v>
                </c:pt>
                <c:pt idx="53563">
                  <c:v>44047.322923032407</c:v>
                </c:pt>
                <c:pt idx="53564">
                  <c:v>44047.343756423608</c:v>
                </c:pt>
                <c:pt idx="53565">
                  <c:v>44047.364589814817</c:v>
                </c:pt>
                <c:pt idx="53566">
                  <c:v>44047.385423206018</c:v>
                </c:pt>
                <c:pt idx="53567">
                  <c:v>44047.40625659722</c:v>
                </c:pt>
                <c:pt idx="53568">
                  <c:v>44047.427089988429</c:v>
                </c:pt>
                <c:pt idx="53569">
                  <c:v>44047.44792337963</c:v>
                </c:pt>
                <c:pt idx="53570">
                  <c:v>44047.468756770832</c:v>
                </c:pt>
                <c:pt idx="53571">
                  <c:v>44047.48959016204</c:v>
                </c:pt>
                <c:pt idx="53572">
                  <c:v>44047.510423553242</c:v>
                </c:pt>
                <c:pt idx="53573">
                  <c:v>44047.531256944443</c:v>
                </c:pt>
                <c:pt idx="53574">
                  <c:v>44047.552090335645</c:v>
                </c:pt>
                <c:pt idx="53575">
                  <c:v>44047.572923726853</c:v>
                </c:pt>
                <c:pt idx="53576">
                  <c:v>44047.593757118055</c:v>
                </c:pt>
                <c:pt idx="53577">
                  <c:v>44047.614590509256</c:v>
                </c:pt>
                <c:pt idx="53578">
                  <c:v>44047.635423900465</c:v>
                </c:pt>
                <c:pt idx="53579">
                  <c:v>44047.656257291666</c:v>
                </c:pt>
                <c:pt idx="53580">
                  <c:v>44047.677090682868</c:v>
                </c:pt>
                <c:pt idx="53581">
                  <c:v>44047.697924074077</c:v>
                </c:pt>
                <c:pt idx="53582">
                  <c:v>44047.718757465278</c:v>
                </c:pt>
                <c:pt idx="53583">
                  <c:v>44047.739590856479</c:v>
                </c:pt>
                <c:pt idx="53584">
                  <c:v>44047.760424247688</c:v>
                </c:pt>
                <c:pt idx="53585">
                  <c:v>44047.78125763889</c:v>
                </c:pt>
                <c:pt idx="53586">
                  <c:v>44047.802091030091</c:v>
                </c:pt>
                <c:pt idx="53587">
                  <c:v>44047.8229244213</c:v>
                </c:pt>
                <c:pt idx="53588">
                  <c:v>44047.843757812501</c:v>
                </c:pt>
                <c:pt idx="53589">
                  <c:v>44047.864591203703</c:v>
                </c:pt>
                <c:pt idx="53590">
                  <c:v>44047.885424594904</c:v>
                </c:pt>
                <c:pt idx="53591">
                  <c:v>44047.906257986113</c:v>
                </c:pt>
                <c:pt idx="53592">
                  <c:v>44047.927091377314</c:v>
                </c:pt>
                <c:pt idx="53593">
                  <c:v>44047.947924768516</c:v>
                </c:pt>
                <c:pt idx="53594">
                  <c:v>44047.968758159725</c:v>
                </c:pt>
                <c:pt idx="53595">
                  <c:v>44047.989591550926</c:v>
                </c:pt>
                <c:pt idx="53596">
                  <c:v>44048.010424942127</c:v>
                </c:pt>
                <c:pt idx="53597">
                  <c:v>44048.031258333336</c:v>
                </c:pt>
                <c:pt idx="53598">
                  <c:v>44048.052091724538</c:v>
                </c:pt>
                <c:pt idx="53599">
                  <c:v>44048.072925115739</c:v>
                </c:pt>
                <c:pt idx="53600">
                  <c:v>44048.093758506948</c:v>
                </c:pt>
                <c:pt idx="53601">
                  <c:v>44048.114591898149</c:v>
                </c:pt>
                <c:pt idx="53602">
                  <c:v>44048.135425289351</c:v>
                </c:pt>
                <c:pt idx="53603">
                  <c:v>44048.156258680552</c:v>
                </c:pt>
                <c:pt idx="53604">
                  <c:v>44048.177092071761</c:v>
                </c:pt>
                <c:pt idx="53605">
                  <c:v>44048.197925462962</c:v>
                </c:pt>
                <c:pt idx="53606">
                  <c:v>44048.218758854164</c:v>
                </c:pt>
                <c:pt idx="53607">
                  <c:v>44048.239592245372</c:v>
                </c:pt>
                <c:pt idx="53608">
                  <c:v>44048.260425636574</c:v>
                </c:pt>
                <c:pt idx="53609">
                  <c:v>44048.281259027775</c:v>
                </c:pt>
                <c:pt idx="53610">
                  <c:v>44048.302092418984</c:v>
                </c:pt>
                <c:pt idx="53611">
                  <c:v>44048.322925810186</c:v>
                </c:pt>
                <c:pt idx="53612">
                  <c:v>44048.343759201387</c:v>
                </c:pt>
                <c:pt idx="53613">
                  <c:v>44048.364592592596</c:v>
                </c:pt>
                <c:pt idx="53614">
                  <c:v>44048.385425983797</c:v>
                </c:pt>
                <c:pt idx="53615">
                  <c:v>44048.406259374999</c:v>
                </c:pt>
                <c:pt idx="53616">
                  <c:v>44048.4270927662</c:v>
                </c:pt>
                <c:pt idx="53617">
                  <c:v>44048.447926157409</c:v>
                </c:pt>
                <c:pt idx="53618">
                  <c:v>44048.46875954861</c:v>
                </c:pt>
                <c:pt idx="53619">
                  <c:v>44048.489592939812</c:v>
                </c:pt>
                <c:pt idx="53620">
                  <c:v>44048.51042633102</c:v>
                </c:pt>
                <c:pt idx="53621">
                  <c:v>44048.531259722222</c:v>
                </c:pt>
                <c:pt idx="53622">
                  <c:v>44048.552093113423</c:v>
                </c:pt>
                <c:pt idx="53623">
                  <c:v>44048.572926504632</c:v>
                </c:pt>
                <c:pt idx="53624">
                  <c:v>44048.593759895834</c:v>
                </c:pt>
                <c:pt idx="53625">
                  <c:v>44048.614593287035</c:v>
                </c:pt>
                <c:pt idx="53626">
                  <c:v>44048.635426678244</c:v>
                </c:pt>
                <c:pt idx="53627">
                  <c:v>44048.656260069445</c:v>
                </c:pt>
                <c:pt idx="53628">
                  <c:v>44048.677093460647</c:v>
                </c:pt>
                <c:pt idx="53629">
                  <c:v>44048.697926851855</c:v>
                </c:pt>
                <c:pt idx="53630">
                  <c:v>44048.718760243057</c:v>
                </c:pt>
                <c:pt idx="53631">
                  <c:v>44048.739593634258</c:v>
                </c:pt>
                <c:pt idx="53632">
                  <c:v>44048.76042702546</c:v>
                </c:pt>
                <c:pt idx="53633">
                  <c:v>44048.781260416668</c:v>
                </c:pt>
                <c:pt idx="53634">
                  <c:v>44048.80209380787</c:v>
                </c:pt>
                <c:pt idx="53635">
                  <c:v>44048.822927199071</c:v>
                </c:pt>
                <c:pt idx="53636">
                  <c:v>44048.84376059028</c:v>
                </c:pt>
                <c:pt idx="53637">
                  <c:v>44048.864593981481</c:v>
                </c:pt>
                <c:pt idx="53638">
                  <c:v>44048.885427372683</c:v>
                </c:pt>
                <c:pt idx="53639">
                  <c:v>44048.906260763892</c:v>
                </c:pt>
                <c:pt idx="53640">
                  <c:v>44048.927094155093</c:v>
                </c:pt>
                <c:pt idx="53641">
                  <c:v>44048.947927546295</c:v>
                </c:pt>
                <c:pt idx="53642">
                  <c:v>44048.968760937503</c:v>
                </c:pt>
                <c:pt idx="53643">
                  <c:v>44048.989594328705</c:v>
                </c:pt>
                <c:pt idx="53644">
                  <c:v>44049.010427719906</c:v>
                </c:pt>
                <c:pt idx="53645">
                  <c:v>44049.031261111108</c:v>
                </c:pt>
                <c:pt idx="53646">
                  <c:v>44049.052094502316</c:v>
                </c:pt>
                <c:pt idx="53647">
                  <c:v>44049.072927893518</c:v>
                </c:pt>
                <c:pt idx="53648">
                  <c:v>44049.093761284719</c:v>
                </c:pt>
                <c:pt idx="53649">
                  <c:v>44049.114594675928</c:v>
                </c:pt>
                <c:pt idx="53650">
                  <c:v>44049.135428067129</c:v>
                </c:pt>
                <c:pt idx="53651">
                  <c:v>44049.156261458331</c:v>
                </c:pt>
                <c:pt idx="53652">
                  <c:v>44049.17709484954</c:v>
                </c:pt>
                <c:pt idx="53653">
                  <c:v>44049.197928240741</c:v>
                </c:pt>
                <c:pt idx="53654">
                  <c:v>44049.218761631942</c:v>
                </c:pt>
                <c:pt idx="53655">
                  <c:v>44049.239595023151</c:v>
                </c:pt>
                <c:pt idx="53656">
                  <c:v>44049.260428414353</c:v>
                </c:pt>
                <c:pt idx="53657">
                  <c:v>44049.281261805554</c:v>
                </c:pt>
                <c:pt idx="53658">
                  <c:v>44049.302095196763</c:v>
                </c:pt>
                <c:pt idx="53659">
                  <c:v>44049.322928587964</c:v>
                </c:pt>
                <c:pt idx="53660">
                  <c:v>44049.343761979166</c:v>
                </c:pt>
                <c:pt idx="53661">
                  <c:v>44049.364595370367</c:v>
                </c:pt>
                <c:pt idx="53662">
                  <c:v>44049.385428761576</c:v>
                </c:pt>
                <c:pt idx="53663">
                  <c:v>44049.406262152777</c:v>
                </c:pt>
                <c:pt idx="53664">
                  <c:v>44049.427095543979</c:v>
                </c:pt>
                <c:pt idx="53665">
                  <c:v>44049.447928935188</c:v>
                </c:pt>
                <c:pt idx="53666">
                  <c:v>44049.468762326389</c:v>
                </c:pt>
                <c:pt idx="53667">
                  <c:v>44049.48959571759</c:v>
                </c:pt>
                <c:pt idx="53668">
                  <c:v>44049.510429108799</c:v>
                </c:pt>
                <c:pt idx="53669">
                  <c:v>44049.531262500001</c:v>
                </c:pt>
                <c:pt idx="53670">
                  <c:v>44049.552095891202</c:v>
                </c:pt>
                <c:pt idx="53671">
                  <c:v>44049.572929282411</c:v>
                </c:pt>
                <c:pt idx="53672">
                  <c:v>44049.593762673612</c:v>
                </c:pt>
                <c:pt idx="53673">
                  <c:v>44049.614596064814</c:v>
                </c:pt>
                <c:pt idx="53674">
                  <c:v>44049.635429456015</c:v>
                </c:pt>
                <c:pt idx="53675">
                  <c:v>44049.656262847224</c:v>
                </c:pt>
                <c:pt idx="53676">
                  <c:v>44049.677096238425</c:v>
                </c:pt>
                <c:pt idx="53677">
                  <c:v>44049.697929629627</c:v>
                </c:pt>
                <c:pt idx="53678">
                  <c:v>44049.718763020835</c:v>
                </c:pt>
                <c:pt idx="53679">
                  <c:v>44049.739596412037</c:v>
                </c:pt>
                <c:pt idx="53680">
                  <c:v>44049.760429803238</c:v>
                </c:pt>
                <c:pt idx="53681">
                  <c:v>44049.781263194447</c:v>
                </c:pt>
                <c:pt idx="53682">
                  <c:v>44049.802096585649</c:v>
                </c:pt>
                <c:pt idx="53683">
                  <c:v>44049.82292997685</c:v>
                </c:pt>
                <c:pt idx="53684">
                  <c:v>44049.843763368059</c:v>
                </c:pt>
                <c:pt idx="53685">
                  <c:v>44049.86459675926</c:v>
                </c:pt>
                <c:pt idx="53686">
                  <c:v>44049.885430150462</c:v>
                </c:pt>
                <c:pt idx="53687">
                  <c:v>44049.906263541663</c:v>
                </c:pt>
                <c:pt idx="53688">
                  <c:v>44049.927096932872</c:v>
                </c:pt>
                <c:pt idx="53689">
                  <c:v>44049.947930324073</c:v>
                </c:pt>
                <c:pt idx="53690">
                  <c:v>44049.968763715275</c:v>
                </c:pt>
                <c:pt idx="53691">
                  <c:v>44049.989597106483</c:v>
                </c:pt>
                <c:pt idx="53692">
                  <c:v>44050.010430497685</c:v>
                </c:pt>
                <c:pt idx="53693">
                  <c:v>44050.031263888886</c:v>
                </c:pt>
                <c:pt idx="53694">
                  <c:v>44050.052097280095</c:v>
                </c:pt>
                <c:pt idx="53695">
                  <c:v>44050.072930671296</c:v>
                </c:pt>
                <c:pt idx="53696">
                  <c:v>44050.093764062498</c:v>
                </c:pt>
                <c:pt idx="53697">
                  <c:v>44050.114597453707</c:v>
                </c:pt>
                <c:pt idx="53698">
                  <c:v>44050.135430844908</c:v>
                </c:pt>
                <c:pt idx="53699">
                  <c:v>44050.15626423611</c:v>
                </c:pt>
                <c:pt idx="53700">
                  <c:v>44050.177097627318</c:v>
                </c:pt>
                <c:pt idx="53701">
                  <c:v>44050.19793101852</c:v>
                </c:pt>
                <c:pt idx="53702">
                  <c:v>44050.218764409721</c:v>
                </c:pt>
                <c:pt idx="53703">
                  <c:v>44050.239597800923</c:v>
                </c:pt>
                <c:pt idx="53704">
                  <c:v>44050.260431192131</c:v>
                </c:pt>
                <c:pt idx="53705">
                  <c:v>44050.281264583333</c:v>
                </c:pt>
                <c:pt idx="53706">
                  <c:v>44050.302097974534</c:v>
                </c:pt>
                <c:pt idx="53707">
                  <c:v>44050.322931365743</c:v>
                </c:pt>
                <c:pt idx="53708">
                  <c:v>44050.343764756944</c:v>
                </c:pt>
                <c:pt idx="53709">
                  <c:v>44050.364598148146</c:v>
                </c:pt>
                <c:pt idx="53710">
                  <c:v>44050.385431539355</c:v>
                </c:pt>
                <c:pt idx="53711">
                  <c:v>44050.406264930556</c:v>
                </c:pt>
                <c:pt idx="53712">
                  <c:v>44050.427098321758</c:v>
                </c:pt>
                <c:pt idx="53713">
                  <c:v>44050.447931712966</c:v>
                </c:pt>
                <c:pt idx="53714">
                  <c:v>44050.468765104168</c:v>
                </c:pt>
                <c:pt idx="53715">
                  <c:v>44050.489598495369</c:v>
                </c:pt>
                <c:pt idx="53716">
                  <c:v>44050.510431886571</c:v>
                </c:pt>
                <c:pt idx="53717">
                  <c:v>44050.531265277779</c:v>
                </c:pt>
                <c:pt idx="53718">
                  <c:v>44050.552098668981</c:v>
                </c:pt>
                <c:pt idx="53719">
                  <c:v>44050.572932060182</c:v>
                </c:pt>
                <c:pt idx="53720">
                  <c:v>44050.593765451391</c:v>
                </c:pt>
                <c:pt idx="53721">
                  <c:v>44050.614598842592</c:v>
                </c:pt>
                <c:pt idx="53722">
                  <c:v>44050.635432233794</c:v>
                </c:pt>
                <c:pt idx="53723">
                  <c:v>44050.656265625003</c:v>
                </c:pt>
                <c:pt idx="53724">
                  <c:v>44050.677099016204</c:v>
                </c:pt>
                <c:pt idx="53725">
                  <c:v>44050.697932407405</c:v>
                </c:pt>
                <c:pt idx="53726">
                  <c:v>44050.718765798614</c:v>
                </c:pt>
                <c:pt idx="53727">
                  <c:v>44050.739599189816</c:v>
                </c:pt>
                <c:pt idx="53728">
                  <c:v>44050.760432581017</c:v>
                </c:pt>
                <c:pt idx="53729">
                  <c:v>44050.781265972226</c:v>
                </c:pt>
                <c:pt idx="53730">
                  <c:v>44050.802099363427</c:v>
                </c:pt>
                <c:pt idx="53731">
                  <c:v>44050.822932754629</c:v>
                </c:pt>
                <c:pt idx="53732">
                  <c:v>44050.84376614583</c:v>
                </c:pt>
                <c:pt idx="53733">
                  <c:v>44050.864599537039</c:v>
                </c:pt>
                <c:pt idx="53734">
                  <c:v>44050.88543292824</c:v>
                </c:pt>
                <c:pt idx="53735">
                  <c:v>44050.906266319442</c:v>
                </c:pt>
                <c:pt idx="53736">
                  <c:v>44050.927099710651</c:v>
                </c:pt>
                <c:pt idx="53737">
                  <c:v>44050.947933101852</c:v>
                </c:pt>
                <c:pt idx="53738">
                  <c:v>44050.968766493053</c:v>
                </c:pt>
                <c:pt idx="53739">
                  <c:v>44050.989599884262</c:v>
                </c:pt>
                <c:pt idx="53740">
                  <c:v>44051.010433275464</c:v>
                </c:pt>
                <c:pt idx="53741">
                  <c:v>44051.031266666665</c:v>
                </c:pt>
                <c:pt idx="53742">
                  <c:v>44051.052100057874</c:v>
                </c:pt>
                <c:pt idx="53743">
                  <c:v>44051.072933449075</c:v>
                </c:pt>
                <c:pt idx="53744">
                  <c:v>44051.093766840277</c:v>
                </c:pt>
                <c:pt idx="53745">
                  <c:v>44051.114600231478</c:v>
                </c:pt>
                <c:pt idx="53746">
                  <c:v>44051.135433622687</c:v>
                </c:pt>
                <c:pt idx="53747">
                  <c:v>44051.156267013888</c:v>
                </c:pt>
                <c:pt idx="53748">
                  <c:v>44051.17710040509</c:v>
                </c:pt>
                <c:pt idx="53749">
                  <c:v>44051.197933796298</c:v>
                </c:pt>
                <c:pt idx="53750">
                  <c:v>44051.2187671875</c:v>
                </c:pt>
                <c:pt idx="53751">
                  <c:v>44051.239600578701</c:v>
                </c:pt>
                <c:pt idx="53752">
                  <c:v>44051.26043396991</c:v>
                </c:pt>
                <c:pt idx="53753">
                  <c:v>44051.281267361112</c:v>
                </c:pt>
                <c:pt idx="53754">
                  <c:v>44051.302100752313</c:v>
                </c:pt>
                <c:pt idx="53755">
                  <c:v>44051.322934143522</c:v>
                </c:pt>
                <c:pt idx="53756">
                  <c:v>44051.343767534723</c:v>
                </c:pt>
                <c:pt idx="53757">
                  <c:v>44051.364600925925</c:v>
                </c:pt>
                <c:pt idx="53758">
                  <c:v>44051.385434317126</c:v>
                </c:pt>
                <c:pt idx="53759">
                  <c:v>44051.406267708335</c:v>
                </c:pt>
                <c:pt idx="53760">
                  <c:v>44051.427101099536</c:v>
                </c:pt>
                <c:pt idx="53761">
                  <c:v>44051.447934490738</c:v>
                </c:pt>
                <c:pt idx="53762">
                  <c:v>44051.468767881946</c:v>
                </c:pt>
                <c:pt idx="53763">
                  <c:v>44051.489601273148</c:v>
                </c:pt>
                <c:pt idx="53764">
                  <c:v>44051.510434664349</c:v>
                </c:pt>
                <c:pt idx="53765">
                  <c:v>44051.531268055558</c:v>
                </c:pt>
                <c:pt idx="53766">
                  <c:v>44051.552101446759</c:v>
                </c:pt>
                <c:pt idx="53767">
                  <c:v>44051.572934837961</c:v>
                </c:pt>
                <c:pt idx="53768">
                  <c:v>44051.59376822917</c:v>
                </c:pt>
                <c:pt idx="53769">
                  <c:v>44051.614601620371</c:v>
                </c:pt>
                <c:pt idx="53770">
                  <c:v>44051.635435011573</c:v>
                </c:pt>
                <c:pt idx="53771">
                  <c:v>44051.656268402781</c:v>
                </c:pt>
                <c:pt idx="53772">
                  <c:v>44051.677101793983</c:v>
                </c:pt>
                <c:pt idx="53773">
                  <c:v>44051.697935185184</c:v>
                </c:pt>
                <c:pt idx="53774">
                  <c:v>44051.718768576386</c:v>
                </c:pt>
                <c:pt idx="53775">
                  <c:v>44051.739601967594</c:v>
                </c:pt>
                <c:pt idx="53776">
                  <c:v>44051.760435358796</c:v>
                </c:pt>
                <c:pt idx="53777">
                  <c:v>44051.781268749997</c:v>
                </c:pt>
                <c:pt idx="53778">
                  <c:v>44051.802102141206</c:v>
                </c:pt>
                <c:pt idx="53779">
                  <c:v>44051.822935532407</c:v>
                </c:pt>
                <c:pt idx="53780">
                  <c:v>44051.843768923609</c:v>
                </c:pt>
                <c:pt idx="53781">
                  <c:v>44051.864602314818</c:v>
                </c:pt>
                <c:pt idx="53782">
                  <c:v>44051.885435706019</c:v>
                </c:pt>
                <c:pt idx="53783">
                  <c:v>44051.906269097221</c:v>
                </c:pt>
                <c:pt idx="53784">
                  <c:v>44051.927102488429</c:v>
                </c:pt>
                <c:pt idx="53785">
                  <c:v>44051.947935879631</c:v>
                </c:pt>
                <c:pt idx="53786">
                  <c:v>44051.968769270832</c:v>
                </c:pt>
                <c:pt idx="53787">
                  <c:v>44051.989602662034</c:v>
                </c:pt>
                <c:pt idx="53788">
                  <c:v>44052.010436053242</c:v>
                </c:pt>
                <c:pt idx="53789">
                  <c:v>44052.031269444444</c:v>
                </c:pt>
                <c:pt idx="53790">
                  <c:v>44052.052102835645</c:v>
                </c:pt>
                <c:pt idx="53791">
                  <c:v>44052.072936226854</c:v>
                </c:pt>
                <c:pt idx="53792">
                  <c:v>44052.093769618055</c:v>
                </c:pt>
                <c:pt idx="53793">
                  <c:v>44052.114603009257</c:v>
                </c:pt>
                <c:pt idx="53794">
                  <c:v>44052.135436400466</c:v>
                </c:pt>
                <c:pt idx="53795">
                  <c:v>44052.156269791667</c:v>
                </c:pt>
                <c:pt idx="53796">
                  <c:v>44052.177103182868</c:v>
                </c:pt>
                <c:pt idx="53797">
                  <c:v>44052.197936574077</c:v>
                </c:pt>
                <c:pt idx="53798">
                  <c:v>44052.218769965279</c:v>
                </c:pt>
                <c:pt idx="53799">
                  <c:v>44052.23960335648</c:v>
                </c:pt>
                <c:pt idx="53800">
                  <c:v>44052.260436747689</c:v>
                </c:pt>
                <c:pt idx="53801">
                  <c:v>44052.28127013889</c:v>
                </c:pt>
                <c:pt idx="53802">
                  <c:v>44052.302103530092</c:v>
                </c:pt>
                <c:pt idx="53803">
                  <c:v>44052.322936921293</c:v>
                </c:pt>
                <c:pt idx="53804">
                  <c:v>44052.343770312502</c:v>
                </c:pt>
                <c:pt idx="53805">
                  <c:v>44052.364603703703</c:v>
                </c:pt>
                <c:pt idx="53806">
                  <c:v>44052.385437094905</c:v>
                </c:pt>
                <c:pt idx="53807">
                  <c:v>44052.406270486113</c:v>
                </c:pt>
                <c:pt idx="53808">
                  <c:v>44052.427103877315</c:v>
                </c:pt>
                <c:pt idx="53809">
                  <c:v>44052.447937268516</c:v>
                </c:pt>
                <c:pt idx="53810">
                  <c:v>44052.468770659725</c:v>
                </c:pt>
                <c:pt idx="53811">
                  <c:v>44052.489604050927</c:v>
                </c:pt>
                <c:pt idx="53812">
                  <c:v>44052.510437442128</c:v>
                </c:pt>
                <c:pt idx="53813">
                  <c:v>44052.531270833337</c:v>
                </c:pt>
                <c:pt idx="53814">
                  <c:v>44052.552104224538</c:v>
                </c:pt>
                <c:pt idx="53815">
                  <c:v>44052.57293761574</c:v>
                </c:pt>
                <c:pt idx="53816">
                  <c:v>44052.593771006941</c:v>
                </c:pt>
                <c:pt idx="53817">
                  <c:v>44052.61460439815</c:v>
                </c:pt>
                <c:pt idx="53818">
                  <c:v>44052.635437789351</c:v>
                </c:pt>
                <c:pt idx="53819">
                  <c:v>44052.656271180553</c:v>
                </c:pt>
                <c:pt idx="53820">
                  <c:v>44052.677104571761</c:v>
                </c:pt>
                <c:pt idx="53821">
                  <c:v>44052.697937962963</c:v>
                </c:pt>
                <c:pt idx="53822">
                  <c:v>44052.718771354164</c:v>
                </c:pt>
                <c:pt idx="53823">
                  <c:v>44052.739604745373</c:v>
                </c:pt>
                <c:pt idx="53824">
                  <c:v>44052.760438136575</c:v>
                </c:pt>
                <c:pt idx="53825">
                  <c:v>44052.781271527776</c:v>
                </c:pt>
                <c:pt idx="53826">
                  <c:v>44052.802104918985</c:v>
                </c:pt>
                <c:pt idx="53827">
                  <c:v>44052.822938310186</c:v>
                </c:pt>
                <c:pt idx="53828">
                  <c:v>44052.843771701388</c:v>
                </c:pt>
                <c:pt idx="53829">
                  <c:v>44052.864605092589</c:v>
                </c:pt>
                <c:pt idx="53830">
                  <c:v>44052.885438483798</c:v>
                </c:pt>
                <c:pt idx="53831">
                  <c:v>44052.906271874999</c:v>
                </c:pt>
                <c:pt idx="53832">
                  <c:v>44052.927105266201</c:v>
                </c:pt>
                <c:pt idx="53833">
                  <c:v>44052.947938657409</c:v>
                </c:pt>
                <c:pt idx="53834">
                  <c:v>44052.968772048611</c:v>
                </c:pt>
                <c:pt idx="53835">
                  <c:v>44052.989605439812</c:v>
                </c:pt>
                <c:pt idx="53836">
                  <c:v>44053.010438831021</c:v>
                </c:pt>
                <c:pt idx="53837">
                  <c:v>44053.031272222222</c:v>
                </c:pt>
                <c:pt idx="53838">
                  <c:v>44053.052105613424</c:v>
                </c:pt>
                <c:pt idx="53839">
                  <c:v>44053.072939004633</c:v>
                </c:pt>
                <c:pt idx="53840">
                  <c:v>44053.093772395834</c:v>
                </c:pt>
                <c:pt idx="53841">
                  <c:v>44053.114605787036</c:v>
                </c:pt>
                <c:pt idx="53842">
                  <c:v>44053.135439178244</c:v>
                </c:pt>
                <c:pt idx="53843">
                  <c:v>44053.156272569446</c:v>
                </c:pt>
                <c:pt idx="53844">
                  <c:v>44053.177105960647</c:v>
                </c:pt>
                <c:pt idx="53845">
                  <c:v>44053.197939351849</c:v>
                </c:pt>
                <c:pt idx="53846">
                  <c:v>44053.218772743057</c:v>
                </c:pt>
                <c:pt idx="53847">
                  <c:v>44053.239606134259</c:v>
                </c:pt>
                <c:pt idx="53848">
                  <c:v>44053.26043952546</c:v>
                </c:pt>
                <c:pt idx="53849">
                  <c:v>44053.281272916669</c:v>
                </c:pt>
                <c:pt idx="53850">
                  <c:v>44053.30210630787</c:v>
                </c:pt>
                <c:pt idx="53851">
                  <c:v>44053.322939699072</c:v>
                </c:pt>
                <c:pt idx="53852">
                  <c:v>44053.343773090281</c:v>
                </c:pt>
                <c:pt idx="53853">
                  <c:v>44053.364606481482</c:v>
                </c:pt>
                <c:pt idx="53854">
                  <c:v>44053.385439872683</c:v>
                </c:pt>
                <c:pt idx="53855">
                  <c:v>44053.406273263892</c:v>
                </c:pt>
                <c:pt idx="53856">
                  <c:v>44053.427106655094</c:v>
                </c:pt>
                <c:pt idx="53857">
                  <c:v>44053.447940046295</c:v>
                </c:pt>
                <c:pt idx="53858">
                  <c:v>44053.468773437497</c:v>
                </c:pt>
                <c:pt idx="53859">
                  <c:v>44053.489606828705</c:v>
                </c:pt>
                <c:pt idx="53860">
                  <c:v>44053.510440219907</c:v>
                </c:pt>
                <c:pt idx="53861">
                  <c:v>44053.531273611108</c:v>
                </c:pt>
                <c:pt idx="53862">
                  <c:v>44053.552107002317</c:v>
                </c:pt>
                <c:pt idx="53863">
                  <c:v>44053.572940393518</c:v>
                </c:pt>
                <c:pt idx="53864">
                  <c:v>44053.59377378472</c:v>
                </c:pt>
                <c:pt idx="53865">
                  <c:v>44053.614607175929</c:v>
                </c:pt>
                <c:pt idx="53866">
                  <c:v>44053.63544056713</c:v>
                </c:pt>
                <c:pt idx="53867">
                  <c:v>44053.656273958331</c:v>
                </c:pt>
                <c:pt idx="53868">
                  <c:v>44053.67710734954</c:v>
                </c:pt>
                <c:pt idx="53869">
                  <c:v>44053.697940740742</c:v>
                </c:pt>
                <c:pt idx="53870">
                  <c:v>44053.718774131943</c:v>
                </c:pt>
                <c:pt idx="53871">
                  <c:v>44053.739607523145</c:v>
                </c:pt>
                <c:pt idx="53872">
                  <c:v>44053.760440914353</c:v>
                </c:pt>
                <c:pt idx="53873">
                  <c:v>44053.781274305555</c:v>
                </c:pt>
                <c:pt idx="53874">
                  <c:v>44053.802107696756</c:v>
                </c:pt>
                <c:pt idx="53875">
                  <c:v>44053.822941087965</c:v>
                </c:pt>
                <c:pt idx="53876">
                  <c:v>44053.843774479166</c:v>
                </c:pt>
                <c:pt idx="53877">
                  <c:v>44053.864607870368</c:v>
                </c:pt>
                <c:pt idx="53878">
                  <c:v>44053.885441261576</c:v>
                </c:pt>
                <c:pt idx="53879">
                  <c:v>44053.906274652778</c:v>
                </c:pt>
                <c:pt idx="53880">
                  <c:v>44053.927108043979</c:v>
                </c:pt>
                <c:pt idx="53881">
                  <c:v>44053.947941435188</c:v>
                </c:pt>
                <c:pt idx="53882">
                  <c:v>44053.96877482639</c:v>
                </c:pt>
                <c:pt idx="53883">
                  <c:v>44053.989608217591</c:v>
                </c:pt>
                <c:pt idx="53884">
                  <c:v>44054.0104416088</c:v>
                </c:pt>
                <c:pt idx="53885">
                  <c:v>44054.031275000001</c:v>
                </c:pt>
                <c:pt idx="53886">
                  <c:v>44054.052108391203</c:v>
                </c:pt>
                <c:pt idx="53887">
                  <c:v>44054.072941782404</c:v>
                </c:pt>
                <c:pt idx="53888">
                  <c:v>44054.093775173613</c:v>
                </c:pt>
                <c:pt idx="53889">
                  <c:v>44054.114608564814</c:v>
                </c:pt>
                <c:pt idx="53890">
                  <c:v>44054.135441956016</c:v>
                </c:pt>
                <c:pt idx="53891">
                  <c:v>44054.156275347224</c:v>
                </c:pt>
                <c:pt idx="53892">
                  <c:v>44054.177108738426</c:v>
                </c:pt>
                <c:pt idx="53893">
                  <c:v>44054.197942129627</c:v>
                </c:pt>
                <c:pt idx="53894">
                  <c:v>44054.218775520836</c:v>
                </c:pt>
                <c:pt idx="53895">
                  <c:v>44054.239608912038</c:v>
                </c:pt>
                <c:pt idx="53896">
                  <c:v>44054.260442303239</c:v>
                </c:pt>
                <c:pt idx="53897">
                  <c:v>44054.281275694448</c:v>
                </c:pt>
                <c:pt idx="53898">
                  <c:v>44054.302109085649</c:v>
                </c:pt>
                <c:pt idx="53899">
                  <c:v>44054.322942476851</c:v>
                </c:pt>
                <c:pt idx="53900">
                  <c:v>44054.343775868052</c:v>
                </c:pt>
                <c:pt idx="53901">
                  <c:v>44054.364609259261</c:v>
                </c:pt>
                <c:pt idx="53902">
                  <c:v>44054.385442650462</c:v>
                </c:pt>
                <c:pt idx="53903">
                  <c:v>44054.406276041664</c:v>
                </c:pt>
                <c:pt idx="53904">
                  <c:v>44054.427109432872</c:v>
                </c:pt>
                <c:pt idx="53905">
                  <c:v>44054.447942824074</c:v>
                </c:pt>
                <c:pt idx="53906">
                  <c:v>44054.468776215275</c:v>
                </c:pt>
                <c:pt idx="53907">
                  <c:v>44054.489609606484</c:v>
                </c:pt>
                <c:pt idx="53908">
                  <c:v>44054.510442997685</c:v>
                </c:pt>
                <c:pt idx="53909">
                  <c:v>44054.531276388887</c:v>
                </c:pt>
                <c:pt idx="53910">
                  <c:v>44054.552109780096</c:v>
                </c:pt>
                <c:pt idx="53911">
                  <c:v>44054.572943171297</c:v>
                </c:pt>
                <c:pt idx="53912">
                  <c:v>44054.593776562499</c:v>
                </c:pt>
                <c:pt idx="53913">
                  <c:v>44054.614609953707</c:v>
                </c:pt>
                <c:pt idx="53914">
                  <c:v>44054.635443344909</c:v>
                </c:pt>
                <c:pt idx="53915">
                  <c:v>44054.65627673611</c:v>
                </c:pt>
                <c:pt idx="53916">
                  <c:v>44054.677110127312</c:v>
                </c:pt>
                <c:pt idx="53917">
                  <c:v>44054.69794351852</c:v>
                </c:pt>
                <c:pt idx="53918">
                  <c:v>44054.718776909722</c:v>
                </c:pt>
                <c:pt idx="53919">
                  <c:v>44054.739610300923</c:v>
                </c:pt>
                <c:pt idx="53920">
                  <c:v>44054.760443692132</c:v>
                </c:pt>
                <c:pt idx="53921">
                  <c:v>44054.781277083333</c:v>
                </c:pt>
                <c:pt idx="53922">
                  <c:v>44054.802110474535</c:v>
                </c:pt>
                <c:pt idx="53923">
                  <c:v>44054.822943865744</c:v>
                </c:pt>
                <c:pt idx="53924">
                  <c:v>44054.843777256945</c:v>
                </c:pt>
                <c:pt idx="53925">
                  <c:v>44054.864610648146</c:v>
                </c:pt>
                <c:pt idx="53926">
                  <c:v>44054.885444039355</c:v>
                </c:pt>
                <c:pt idx="53927">
                  <c:v>44054.906277430557</c:v>
                </c:pt>
                <c:pt idx="53928">
                  <c:v>44054.927110821758</c:v>
                </c:pt>
                <c:pt idx="53929">
                  <c:v>44054.94794421296</c:v>
                </c:pt>
                <c:pt idx="53930">
                  <c:v>44054.968777604168</c:v>
                </c:pt>
                <c:pt idx="53931">
                  <c:v>44054.98961099537</c:v>
                </c:pt>
                <c:pt idx="53932">
                  <c:v>44055.010444386571</c:v>
                </c:pt>
                <c:pt idx="53933">
                  <c:v>44055.03127777778</c:v>
                </c:pt>
                <c:pt idx="53934">
                  <c:v>44055.052111168981</c:v>
                </c:pt>
                <c:pt idx="53935">
                  <c:v>44055.072944560183</c:v>
                </c:pt>
                <c:pt idx="53936">
                  <c:v>44055.093777951392</c:v>
                </c:pt>
                <c:pt idx="53937">
                  <c:v>44055.114611342593</c:v>
                </c:pt>
                <c:pt idx="53938">
                  <c:v>44055.135444733794</c:v>
                </c:pt>
                <c:pt idx="53939">
                  <c:v>44055.156278125003</c:v>
                </c:pt>
                <c:pt idx="53940">
                  <c:v>44055.177111516205</c:v>
                </c:pt>
                <c:pt idx="53941">
                  <c:v>44055.197944907406</c:v>
                </c:pt>
                <c:pt idx="53942">
                  <c:v>44055.218778298608</c:v>
                </c:pt>
                <c:pt idx="53943">
                  <c:v>44055.239611689816</c:v>
                </c:pt>
                <c:pt idx="53944">
                  <c:v>44055.260445081018</c:v>
                </c:pt>
                <c:pt idx="53945">
                  <c:v>44055.281278472219</c:v>
                </c:pt>
                <c:pt idx="53946">
                  <c:v>44055.302111863428</c:v>
                </c:pt>
                <c:pt idx="53947">
                  <c:v>44055.322945254629</c:v>
                </c:pt>
                <c:pt idx="53948">
                  <c:v>44055.343778645831</c:v>
                </c:pt>
                <c:pt idx="53949">
                  <c:v>44055.364612037039</c:v>
                </c:pt>
                <c:pt idx="53950">
                  <c:v>44055.385445428241</c:v>
                </c:pt>
                <c:pt idx="53951">
                  <c:v>44055.406278819442</c:v>
                </c:pt>
                <c:pt idx="53952">
                  <c:v>44055.427112210651</c:v>
                </c:pt>
                <c:pt idx="53953">
                  <c:v>44055.447945601853</c:v>
                </c:pt>
                <c:pt idx="53954">
                  <c:v>44055.468778993054</c:v>
                </c:pt>
                <c:pt idx="53955">
                  <c:v>44055.489612384263</c:v>
                </c:pt>
                <c:pt idx="53956">
                  <c:v>44055.510445775464</c:v>
                </c:pt>
                <c:pt idx="53957">
                  <c:v>44055.531279166666</c:v>
                </c:pt>
                <c:pt idx="53958">
                  <c:v>44055.552112557867</c:v>
                </c:pt>
                <c:pt idx="53959">
                  <c:v>44055.572945949076</c:v>
                </c:pt>
                <c:pt idx="53960">
                  <c:v>44055.593779340277</c:v>
                </c:pt>
                <c:pt idx="53961">
                  <c:v>44055.614612731479</c:v>
                </c:pt>
                <c:pt idx="53962">
                  <c:v>44055.635446122687</c:v>
                </c:pt>
                <c:pt idx="53963">
                  <c:v>44055.656279513889</c:v>
                </c:pt>
                <c:pt idx="53964">
                  <c:v>44055.67711290509</c:v>
                </c:pt>
                <c:pt idx="53965">
                  <c:v>44055.697946296299</c:v>
                </c:pt>
                <c:pt idx="53966">
                  <c:v>44055.718779687501</c:v>
                </c:pt>
                <c:pt idx="53967">
                  <c:v>44055.739613078702</c:v>
                </c:pt>
                <c:pt idx="53968">
                  <c:v>44055.760446469911</c:v>
                </c:pt>
                <c:pt idx="53969">
                  <c:v>44055.781279861112</c:v>
                </c:pt>
                <c:pt idx="53970">
                  <c:v>44055.802113252314</c:v>
                </c:pt>
                <c:pt idx="53971">
                  <c:v>44055.822946643515</c:v>
                </c:pt>
                <c:pt idx="53972">
                  <c:v>44055.843780034724</c:v>
                </c:pt>
                <c:pt idx="53973">
                  <c:v>44055.864613425925</c:v>
                </c:pt>
                <c:pt idx="53974">
                  <c:v>44055.885446817127</c:v>
                </c:pt>
                <c:pt idx="53975">
                  <c:v>44055.906280208335</c:v>
                </c:pt>
                <c:pt idx="53976">
                  <c:v>44055.927113599537</c:v>
                </c:pt>
                <c:pt idx="53977">
                  <c:v>44055.947946990738</c:v>
                </c:pt>
                <c:pt idx="53978">
                  <c:v>44055.968780381947</c:v>
                </c:pt>
                <c:pt idx="53979">
                  <c:v>44055.989613773148</c:v>
                </c:pt>
                <c:pt idx="53980">
                  <c:v>44056.010416666664</c:v>
                </c:pt>
                <c:pt idx="53981">
                  <c:v>44056.03125</c:v>
                </c:pt>
                <c:pt idx="53982">
                  <c:v>44056.052083333336</c:v>
                </c:pt>
                <c:pt idx="53983">
                  <c:v>44056.072916666664</c:v>
                </c:pt>
                <c:pt idx="53984">
                  <c:v>44056.09375</c:v>
                </c:pt>
                <c:pt idx="53985">
                  <c:v>44056.114583333336</c:v>
                </c:pt>
                <c:pt idx="53986">
                  <c:v>44056.135416666664</c:v>
                </c:pt>
                <c:pt idx="53987">
                  <c:v>44056.15625</c:v>
                </c:pt>
                <c:pt idx="53988">
                  <c:v>44056.177083333336</c:v>
                </c:pt>
                <c:pt idx="53989">
                  <c:v>44056.197916666664</c:v>
                </c:pt>
                <c:pt idx="53990">
                  <c:v>44056.21875</c:v>
                </c:pt>
                <c:pt idx="53991">
                  <c:v>44056.239583333336</c:v>
                </c:pt>
                <c:pt idx="53992">
                  <c:v>44056.260416666664</c:v>
                </c:pt>
                <c:pt idx="53993">
                  <c:v>44056.28125</c:v>
                </c:pt>
                <c:pt idx="53994">
                  <c:v>44056.302083333336</c:v>
                </c:pt>
                <c:pt idx="53995">
                  <c:v>44056.322916666664</c:v>
                </c:pt>
                <c:pt idx="53996">
                  <c:v>44056.34375</c:v>
                </c:pt>
                <c:pt idx="53997">
                  <c:v>44056.364583333336</c:v>
                </c:pt>
                <c:pt idx="53998">
                  <c:v>44056.385416666664</c:v>
                </c:pt>
                <c:pt idx="53999">
                  <c:v>44056.40625</c:v>
                </c:pt>
                <c:pt idx="54000">
                  <c:v>44056.427083333336</c:v>
                </c:pt>
                <c:pt idx="54001">
                  <c:v>44056.447916666664</c:v>
                </c:pt>
                <c:pt idx="54002">
                  <c:v>44056.46875</c:v>
                </c:pt>
                <c:pt idx="54003">
                  <c:v>44056.489583333336</c:v>
                </c:pt>
                <c:pt idx="54004">
                  <c:v>44056.510416666664</c:v>
                </c:pt>
                <c:pt idx="54005">
                  <c:v>44056.53125</c:v>
                </c:pt>
                <c:pt idx="54006">
                  <c:v>44056.552083333336</c:v>
                </c:pt>
                <c:pt idx="54007">
                  <c:v>44056.572916666664</c:v>
                </c:pt>
                <c:pt idx="54008">
                  <c:v>44056.59375</c:v>
                </c:pt>
                <c:pt idx="54009">
                  <c:v>44056.614583333336</c:v>
                </c:pt>
                <c:pt idx="54010">
                  <c:v>44056.635416666664</c:v>
                </c:pt>
                <c:pt idx="54011">
                  <c:v>44056.65625</c:v>
                </c:pt>
                <c:pt idx="54012">
                  <c:v>44056.677083333336</c:v>
                </c:pt>
                <c:pt idx="54013">
                  <c:v>44056.697916666664</c:v>
                </c:pt>
                <c:pt idx="54014">
                  <c:v>44056.71875</c:v>
                </c:pt>
                <c:pt idx="54015">
                  <c:v>44056.739583333336</c:v>
                </c:pt>
                <c:pt idx="54016">
                  <c:v>44056.760416666664</c:v>
                </c:pt>
                <c:pt idx="54017">
                  <c:v>44056.78125</c:v>
                </c:pt>
                <c:pt idx="54018">
                  <c:v>44056.802083333336</c:v>
                </c:pt>
                <c:pt idx="54019">
                  <c:v>44056.822916666664</c:v>
                </c:pt>
                <c:pt idx="54020">
                  <c:v>44056.84375</c:v>
                </c:pt>
                <c:pt idx="54021">
                  <c:v>44056.864583333336</c:v>
                </c:pt>
                <c:pt idx="54022">
                  <c:v>44056.885416666664</c:v>
                </c:pt>
                <c:pt idx="54023">
                  <c:v>44056.90625</c:v>
                </c:pt>
                <c:pt idx="54024">
                  <c:v>44056.927083333336</c:v>
                </c:pt>
                <c:pt idx="54025">
                  <c:v>44056.947916666664</c:v>
                </c:pt>
                <c:pt idx="54026">
                  <c:v>44056.96875</c:v>
                </c:pt>
                <c:pt idx="54027">
                  <c:v>44056.989583333336</c:v>
                </c:pt>
                <c:pt idx="54028">
                  <c:v>44057.010416666664</c:v>
                </c:pt>
                <c:pt idx="54029">
                  <c:v>44057.03125</c:v>
                </c:pt>
                <c:pt idx="54030">
                  <c:v>44057.052083333336</c:v>
                </c:pt>
                <c:pt idx="54031">
                  <c:v>44057.072916666664</c:v>
                </c:pt>
                <c:pt idx="54032">
                  <c:v>44057.09375</c:v>
                </c:pt>
                <c:pt idx="54033">
                  <c:v>44057.114583333336</c:v>
                </c:pt>
                <c:pt idx="54034">
                  <c:v>44057.135416666664</c:v>
                </c:pt>
                <c:pt idx="54035">
                  <c:v>44057.15625</c:v>
                </c:pt>
                <c:pt idx="54036">
                  <c:v>44057.177083333336</c:v>
                </c:pt>
                <c:pt idx="54037">
                  <c:v>44057.197916666664</c:v>
                </c:pt>
                <c:pt idx="54038">
                  <c:v>44057.21875</c:v>
                </c:pt>
                <c:pt idx="54039">
                  <c:v>44057.239583333336</c:v>
                </c:pt>
                <c:pt idx="54040">
                  <c:v>44057.260416666664</c:v>
                </c:pt>
                <c:pt idx="54041">
                  <c:v>44057.28125</c:v>
                </c:pt>
                <c:pt idx="54042">
                  <c:v>44057.302083333336</c:v>
                </c:pt>
                <c:pt idx="54043">
                  <c:v>44057.322916666664</c:v>
                </c:pt>
                <c:pt idx="54044">
                  <c:v>44057.34375</c:v>
                </c:pt>
                <c:pt idx="54045">
                  <c:v>44057.364583333336</c:v>
                </c:pt>
                <c:pt idx="54046">
                  <c:v>44057.385416666664</c:v>
                </c:pt>
                <c:pt idx="54047">
                  <c:v>44057.40625</c:v>
                </c:pt>
                <c:pt idx="54048">
                  <c:v>44057.427083333336</c:v>
                </c:pt>
                <c:pt idx="54049">
                  <c:v>44057.447916666664</c:v>
                </c:pt>
                <c:pt idx="54050">
                  <c:v>44057.46875</c:v>
                </c:pt>
                <c:pt idx="54051">
                  <c:v>44057.489583333336</c:v>
                </c:pt>
                <c:pt idx="54052">
                  <c:v>44057.510416666664</c:v>
                </c:pt>
                <c:pt idx="54053">
                  <c:v>44057.53125</c:v>
                </c:pt>
                <c:pt idx="54054">
                  <c:v>44057.552083333336</c:v>
                </c:pt>
                <c:pt idx="54055">
                  <c:v>44057.572916666664</c:v>
                </c:pt>
                <c:pt idx="54056">
                  <c:v>44057.59375</c:v>
                </c:pt>
                <c:pt idx="54057">
                  <c:v>44057.614583333336</c:v>
                </c:pt>
                <c:pt idx="54058">
                  <c:v>44057.635416666664</c:v>
                </c:pt>
                <c:pt idx="54059">
                  <c:v>44057.65625</c:v>
                </c:pt>
                <c:pt idx="54060">
                  <c:v>44057.677083333336</c:v>
                </c:pt>
                <c:pt idx="54061">
                  <c:v>44057.697916666664</c:v>
                </c:pt>
                <c:pt idx="54062">
                  <c:v>44057.71875</c:v>
                </c:pt>
                <c:pt idx="54063">
                  <c:v>44057.739583333336</c:v>
                </c:pt>
                <c:pt idx="54064">
                  <c:v>44057.760416666664</c:v>
                </c:pt>
                <c:pt idx="54065">
                  <c:v>44057.78125</c:v>
                </c:pt>
                <c:pt idx="54066">
                  <c:v>44057.802083333336</c:v>
                </c:pt>
                <c:pt idx="54067">
                  <c:v>44057.822916666664</c:v>
                </c:pt>
                <c:pt idx="54068">
                  <c:v>44057.84375</c:v>
                </c:pt>
                <c:pt idx="54069">
                  <c:v>44057.864583333336</c:v>
                </c:pt>
                <c:pt idx="54070">
                  <c:v>44057.885416666664</c:v>
                </c:pt>
                <c:pt idx="54071">
                  <c:v>44057.90625</c:v>
                </c:pt>
                <c:pt idx="54072">
                  <c:v>44057.927083333336</c:v>
                </c:pt>
                <c:pt idx="54073">
                  <c:v>44057.947916666664</c:v>
                </c:pt>
                <c:pt idx="54074">
                  <c:v>44057.96875</c:v>
                </c:pt>
                <c:pt idx="54075">
                  <c:v>44057.989583333336</c:v>
                </c:pt>
                <c:pt idx="54076">
                  <c:v>44058.010416666664</c:v>
                </c:pt>
                <c:pt idx="54077">
                  <c:v>44058.03125</c:v>
                </c:pt>
                <c:pt idx="54078">
                  <c:v>44058.052083333336</c:v>
                </c:pt>
                <c:pt idx="54079">
                  <c:v>44058.072916666664</c:v>
                </c:pt>
                <c:pt idx="54080">
                  <c:v>44058.09375</c:v>
                </c:pt>
                <c:pt idx="54081">
                  <c:v>44058.114583333336</c:v>
                </c:pt>
                <c:pt idx="54082">
                  <c:v>44058.135416666664</c:v>
                </c:pt>
                <c:pt idx="54083">
                  <c:v>44058.15625</c:v>
                </c:pt>
                <c:pt idx="54084">
                  <c:v>44058.177083333336</c:v>
                </c:pt>
                <c:pt idx="54085">
                  <c:v>44058.197916666664</c:v>
                </c:pt>
                <c:pt idx="54086">
                  <c:v>44058.21875</c:v>
                </c:pt>
                <c:pt idx="54087">
                  <c:v>44058.239583333336</c:v>
                </c:pt>
                <c:pt idx="54088">
                  <c:v>44058.260416666664</c:v>
                </c:pt>
                <c:pt idx="54089">
                  <c:v>44058.28125</c:v>
                </c:pt>
                <c:pt idx="54090">
                  <c:v>44058.302083333336</c:v>
                </c:pt>
                <c:pt idx="54091">
                  <c:v>44058.322916666664</c:v>
                </c:pt>
                <c:pt idx="54092">
                  <c:v>44058.34375</c:v>
                </c:pt>
                <c:pt idx="54093">
                  <c:v>44058.364583333336</c:v>
                </c:pt>
                <c:pt idx="54094">
                  <c:v>44058.385416666664</c:v>
                </c:pt>
                <c:pt idx="54095">
                  <c:v>44058.40625</c:v>
                </c:pt>
                <c:pt idx="54096">
                  <c:v>44058.427083333336</c:v>
                </c:pt>
                <c:pt idx="54097">
                  <c:v>44058.447916666664</c:v>
                </c:pt>
                <c:pt idx="54098">
                  <c:v>44058.46875</c:v>
                </c:pt>
                <c:pt idx="54099">
                  <c:v>44058.489583333336</c:v>
                </c:pt>
                <c:pt idx="54100">
                  <c:v>44058.510416666664</c:v>
                </c:pt>
                <c:pt idx="54101">
                  <c:v>44058.53125</c:v>
                </c:pt>
                <c:pt idx="54102">
                  <c:v>44058.552083333336</c:v>
                </c:pt>
                <c:pt idx="54103">
                  <c:v>44058.572916666664</c:v>
                </c:pt>
                <c:pt idx="54104">
                  <c:v>44058.59375</c:v>
                </c:pt>
                <c:pt idx="54105">
                  <c:v>44058.614583333336</c:v>
                </c:pt>
                <c:pt idx="54106">
                  <c:v>44058.635416666664</c:v>
                </c:pt>
                <c:pt idx="54107">
                  <c:v>44058.65625</c:v>
                </c:pt>
                <c:pt idx="54108">
                  <c:v>44058.677083333336</c:v>
                </c:pt>
                <c:pt idx="54109">
                  <c:v>44058.697916666664</c:v>
                </c:pt>
                <c:pt idx="54110">
                  <c:v>44058.71875</c:v>
                </c:pt>
                <c:pt idx="54111">
                  <c:v>44058.739583333336</c:v>
                </c:pt>
                <c:pt idx="54112">
                  <c:v>44058.760416666664</c:v>
                </c:pt>
                <c:pt idx="54113">
                  <c:v>44058.78125</c:v>
                </c:pt>
                <c:pt idx="54114">
                  <c:v>44058.802083333336</c:v>
                </c:pt>
                <c:pt idx="54115">
                  <c:v>44058.822916666664</c:v>
                </c:pt>
                <c:pt idx="54116">
                  <c:v>44058.84375</c:v>
                </c:pt>
                <c:pt idx="54117">
                  <c:v>44058.864583333336</c:v>
                </c:pt>
                <c:pt idx="54118">
                  <c:v>44058.885416666664</c:v>
                </c:pt>
                <c:pt idx="54119">
                  <c:v>44058.90625</c:v>
                </c:pt>
                <c:pt idx="54120">
                  <c:v>44058.927083333336</c:v>
                </c:pt>
                <c:pt idx="54121">
                  <c:v>44058.947916666664</c:v>
                </c:pt>
                <c:pt idx="54122">
                  <c:v>44058.96875</c:v>
                </c:pt>
                <c:pt idx="54123">
                  <c:v>44058.989583333336</c:v>
                </c:pt>
                <c:pt idx="54124">
                  <c:v>44059.010416666664</c:v>
                </c:pt>
                <c:pt idx="54125">
                  <c:v>44059.03125</c:v>
                </c:pt>
                <c:pt idx="54126">
                  <c:v>44059.052083333336</c:v>
                </c:pt>
                <c:pt idx="54127">
                  <c:v>44059.072916666664</c:v>
                </c:pt>
                <c:pt idx="54128">
                  <c:v>44059.09375</c:v>
                </c:pt>
                <c:pt idx="54129">
                  <c:v>44059.114583333336</c:v>
                </c:pt>
                <c:pt idx="54130">
                  <c:v>44059.135416666664</c:v>
                </c:pt>
                <c:pt idx="54131">
                  <c:v>44059.15625</c:v>
                </c:pt>
                <c:pt idx="54132">
                  <c:v>44059.177083333336</c:v>
                </c:pt>
                <c:pt idx="54133">
                  <c:v>44059.197916666664</c:v>
                </c:pt>
                <c:pt idx="54134">
                  <c:v>44059.21875</c:v>
                </c:pt>
                <c:pt idx="54135">
                  <c:v>44059.239583333336</c:v>
                </c:pt>
                <c:pt idx="54136">
                  <c:v>44059.260416666664</c:v>
                </c:pt>
                <c:pt idx="54137">
                  <c:v>44059.28125</c:v>
                </c:pt>
                <c:pt idx="54138">
                  <c:v>44059.302083333336</c:v>
                </c:pt>
                <c:pt idx="54139">
                  <c:v>44059.322916666664</c:v>
                </c:pt>
                <c:pt idx="54140">
                  <c:v>44059.34375</c:v>
                </c:pt>
                <c:pt idx="54141">
                  <c:v>44059.364583333336</c:v>
                </c:pt>
                <c:pt idx="54142">
                  <c:v>44059.385416666664</c:v>
                </c:pt>
                <c:pt idx="54143">
                  <c:v>44059.40625</c:v>
                </c:pt>
                <c:pt idx="54144">
                  <c:v>44059.427083333336</c:v>
                </c:pt>
                <c:pt idx="54145">
                  <c:v>44059.447916666664</c:v>
                </c:pt>
                <c:pt idx="54146">
                  <c:v>44059.46875</c:v>
                </c:pt>
                <c:pt idx="54147">
                  <c:v>44059.489583333336</c:v>
                </c:pt>
                <c:pt idx="54148">
                  <c:v>44059.510416666664</c:v>
                </c:pt>
                <c:pt idx="54149">
                  <c:v>44059.53125</c:v>
                </c:pt>
                <c:pt idx="54150">
                  <c:v>44059.552083333336</c:v>
                </c:pt>
                <c:pt idx="54151">
                  <c:v>44059.572916666664</c:v>
                </c:pt>
                <c:pt idx="54152">
                  <c:v>44059.59375</c:v>
                </c:pt>
                <c:pt idx="54153">
                  <c:v>44059.614583333336</c:v>
                </c:pt>
                <c:pt idx="54154">
                  <c:v>44059.635416666664</c:v>
                </c:pt>
                <c:pt idx="54155">
                  <c:v>44059.65625</c:v>
                </c:pt>
                <c:pt idx="54156">
                  <c:v>44059.677083333336</c:v>
                </c:pt>
                <c:pt idx="54157">
                  <c:v>44059.697916666664</c:v>
                </c:pt>
                <c:pt idx="54158">
                  <c:v>44059.71875</c:v>
                </c:pt>
                <c:pt idx="54159">
                  <c:v>44059.739583333336</c:v>
                </c:pt>
                <c:pt idx="54160">
                  <c:v>44059.760416666664</c:v>
                </c:pt>
                <c:pt idx="54161">
                  <c:v>44059.78125</c:v>
                </c:pt>
                <c:pt idx="54162">
                  <c:v>44059.802083333336</c:v>
                </c:pt>
                <c:pt idx="54163">
                  <c:v>44059.822916666664</c:v>
                </c:pt>
                <c:pt idx="54164">
                  <c:v>44059.84375</c:v>
                </c:pt>
                <c:pt idx="54165">
                  <c:v>44059.864583333336</c:v>
                </c:pt>
                <c:pt idx="54166">
                  <c:v>44059.885416666664</c:v>
                </c:pt>
                <c:pt idx="54167">
                  <c:v>44059.90625</c:v>
                </c:pt>
                <c:pt idx="54168">
                  <c:v>44059.927083333336</c:v>
                </c:pt>
                <c:pt idx="54169">
                  <c:v>44059.947916666664</c:v>
                </c:pt>
                <c:pt idx="54170">
                  <c:v>44059.96875</c:v>
                </c:pt>
                <c:pt idx="54171">
                  <c:v>44059.989583333336</c:v>
                </c:pt>
                <c:pt idx="54172">
                  <c:v>44060.010416666664</c:v>
                </c:pt>
                <c:pt idx="54173">
                  <c:v>44060.03125</c:v>
                </c:pt>
                <c:pt idx="54174">
                  <c:v>44060.052083333336</c:v>
                </c:pt>
                <c:pt idx="54175">
                  <c:v>44060.072916666664</c:v>
                </c:pt>
                <c:pt idx="54176">
                  <c:v>44060.09375</c:v>
                </c:pt>
                <c:pt idx="54177">
                  <c:v>44060.114583333336</c:v>
                </c:pt>
                <c:pt idx="54178">
                  <c:v>44060.135416666664</c:v>
                </c:pt>
                <c:pt idx="54179">
                  <c:v>44060.15625</c:v>
                </c:pt>
                <c:pt idx="54180">
                  <c:v>44060.177083333336</c:v>
                </c:pt>
                <c:pt idx="54181">
                  <c:v>44060.197916666664</c:v>
                </c:pt>
                <c:pt idx="54182">
                  <c:v>44060.21875</c:v>
                </c:pt>
                <c:pt idx="54183">
                  <c:v>44060.239583333336</c:v>
                </c:pt>
                <c:pt idx="54184">
                  <c:v>44060.260416666664</c:v>
                </c:pt>
                <c:pt idx="54185">
                  <c:v>44060.28125</c:v>
                </c:pt>
                <c:pt idx="54186">
                  <c:v>44060.302083333336</c:v>
                </c:pt>
                <c:pt idx="54187">
                  <c:v>44060.322916666664</c:v>
                </c:pt>
                <c:pt idx="54188">
                  <c:v>44060.34375</c:v>
                </c:pt>
                <c:pt idx="54189">
                  <c:v>44060.364583333336</c:v>
                </c:pt>
                <c:pt idx="54190">
                  <c:v>44060.385416666664</c:v>
                </c:pt>
                <c:pt idx="54191">
                  <c:v>44060.40625</c:v>
                </c:pt>
                <c:pt idx="54192">
                  <c:v>44060.427083333336</c:v>
                </c:pt>
                <c:pt idx="54193">
                  <c:v>44060.447916666664</c:v>
                </c:pt>
                <c:pt idx="54194">
                  <c:v>44060.46875</c:v>
                </c:pt>
                <c:pt idx="54195">
                  <c:v>44060.489583333336</c:v>
                </c:pt>
                <c:pt idx="54196">
                  <c:v>44060.510416666664</c:v>
                </c:pt>
                <c:pt idx="54197">
                  <c:v>44060.53125</c:v>
                </c:pt>
                <c:pt idx="54198">
                  <c:v>44060.552083333336</c:v>
                </c:pt>
                <c:pt idx="54199">
                  <c:v>44060.572916666664</c:v>
                </c:pt>
                <c:pt idx="54200">
                  <c:v>44060.59375</c:v>
                </c:pt>
                <c:pt idx="54201">
                  <c:v>44060.614583333336</c:v>
                </c:pt>
                <c:pt idx="54202">
                  <c:v>44060.635416666664</c:v>
                </c:pt>
                <c:pt idx="54203">
                  <c:v>44060.65625</c:v>
                </c:pt>
                <c:pt idx="54204">
                  <c:v>44060.677083333336</c:v>
                </c:pt>
                <c:pt idx="54205">
                  <c:v>44060.697916666664</c:v>
                </c:pt>
                <c:pt idx="54206">
                  <c:v>44060.71875</c:v>
                </c:pt>
                <c:pt idx="54207">
                  <c:v>44060.739583333336</c:v>
                </c:pt>
                <c:pt idx="54208">
                  <c:v>44060.760416666664</c:v>
                </c:pt>
                <c:pt idx="54209">
                  <c:v>44060.78125</c:v>
                </c:pt>
                <c:pt idx="54210">
                  <c:v>44060.802083333336</c:v>
                </c:pt>
                <c:pt idx="54211">
                  <c:v>44060.822916666664</c:v>
                </c:pt>
                <c:pt idx="54212">
                  <c:v>44060.84375</c:v>
                </c:pt>
                <c:pt idx="54213">
                  <c:v>44060.864583333336</c:v>
                </c:pt>
                <c:pt idx="54214">
                  <c:v>44060.885416666664</c:v>
                </c:pt>
                <c:pt idx="54215">
                  <c:v>44060.90625</c:v>
                </c:pt>
                <c:pt idx="54216">
                  <c:v>44060.927083333336</c:v>
                </c:pt>
                <c:pt idx="54217">
                  <c:v>44060.947916666664</c:v>
                </c:pt>
                <c:pt idx="54218">
                  <c:v>44060.96875</c:v>
                </c:pt>
                <c:pt idx="54219">
                  <c:v>44060.989583333336</c:v>
                </c:pt>
                <c:pt idx="54220">
                  <c:v>44061.010416666664</c:v>
                </c:pt>
                <c:pt idx="54221">
                  <c:v>44061.03125</c:v>
                </c:pt>
                <c:pt idx="54222">
                  <c:v>44061.052083333336</c:v>
                </c:pt>
                <c:pt idx="54223">
                  <c:v>44061.072916666664</c:v>
                </c:pt>
                <c:pt idx="54224">
                  <c:v>44061.09375</c:v>
                </c:pt>
                <c:pt idx="54225">
                  <c:v>44061.114583333336</c:v>
                </c:pt>
                <c:pt idx="54226">
                  <c:v>44061.135416666664</c:v>
                </c:pt>
                <c:pt idx="54227">
                  <c:v>44061.15625</c:v>
                </c:pt>
                <c:pt idx="54228">
                  <c:v>44061.177083333336</c:v>
                </c:pt>
                <c:pt idx="54229">
                  <c:v>44061.197916666664</c:v>
                </c:pt>
                <c:pt idx="54230">
                  <c:v>44061.21875</c:v>
                </c:pt>
                <c:pt idx="54231">
                  <c:v>44061.239583333336</c:v>
                </c:pt>
                <c:pt idx="54232">
                  <c:v>44061.260416666664</c:v>
                </c:pt>
                <c:pt idx="54233">
                  <c:v>44061.28125</c:v>
                </c:pt>
                <c:pt idx="54234">
                  <c:v>44061.302083333336</c:v>
                </c:pt>
                <c:pt idx="54235">
                  <c:v>44061.322916666664</c:v>
                </c:pt>
                <c:pt idx="54236">
                  <c:v>44061.34375</c:v>
                </c:pt>
                <c:pt idx="54237">
                  <c:v>44061.364583333336</c:v>
                </c:pt>
                <c:pt idx="54238">
                  <c:v>44061.385416666664</c:v>
                </c:pt>
                <c:pt idx="54239">
                  <c:v>44061.40625</c:v>
                </c:pt>
                <c:pt idx="54240">
                  <c:v>44061.427083333336</c:v>
                </c:pt>
                <c:pt idx="54241">
                  <c:v>44061.447916666664</c:v>
                </c:pt>
                <c:pt idx="54242">
                  <c:v>44061.46875</c:v>
                </c:pt>
                <c:pt idx="54243">
                  <c:v>44061.489583333336</c:v>
                </c:pt>
                <c:pt idx="54244">
                  <c:v>44061.510416666664</c:v>
                </c:pt>
                <c:pt idx="54245">
                  <c:v>44061.53125</c:v>
                </c:pt>
                <c:pt idx="54246">
                  <c:v>44061.552083333336</c:v>
                </c:pt>
                <c:pt idx="54247">
                  <c:v>44061.572916666664</c:v>
                </c:pt>
                <c:pt idx="54248">
                  <c:v>44061.59375</c:v>
                </c:pt>
                <c:pt idx="54249">
                  <c:v>44061.614583333336</c:v>
                </c:pt>
                <c:pt idx="54250">
                  <c:v>44061.635416666664</c:v>
                </c:pt>
                <c:pt idx="54251">
                  <c:v>44061.65625</c:v>
                </c:pt>
                <c:pt idx="54252">
                  <c:v>44061.677083333336</c:v>
                </c:pt>
                <c:pt idx="54253">
                  <c:v>44061.697916666664</c:v>
                </c:pt>
                <c:pt idx="54254">
                  <c:v>44061.71875</c:v>
                </c:pt>
                <c:pt idx="54255">
                  <c:v>44061.739583333336</c:v>
                </c:pt>
                <c:pt idx="54256">
                  <c:v>44061.760416666664</c:v>
                </c:pt>
                <c:pt idx="54257">
                  <c:v>44061.78125</c:v>
                </c:pt>
                <c:pt idx="54258">
                  <c:v>44061.802083333336</c:v>
                </c:pt>
                <c:pt idx="54259">
                  <c:v>44061.822916666664</c:v>
                </c:pt>
                <c:pt idx="54260">
                  <c:v>44061.84375</c:v>
                </c:pt>
                <c:pt idx="54261">
                  <c:v>44061.864583333336</c:v>
                </c:pt>
                <c:pt idx="54262">
                  <c:v>44061.885416666664</c:v>
                </c:pt>
                <c:pt idx="54263">
                  <c:v>44061.90625</c:v>
                </c:pt>
                <c:pt idx="54264">
                  <c:v>44061.927083333336</c:v>
                </c:pt>
                <c:pt idx="54265">
                  <c:v>44061.947916666664</c:v>
                </c:pt>
                <c:pt idx="54266">
                  <c:v>44061.96875</c:v>
                </c:pt>
                <c:pt idx="54267">
                  <c:v>44061.989583333336</c:v>
                </c:pt>
                <c:pt idx="54268">
                  <c:v>44062.010416666664</c:v>
                </c:pt>
                <c:pt idx="54269">
                  <c:v>44062.03125</c:v>
                </c:pt>
                <c:pt idx="54270">
                  <c:v>44062.052083333336</c:v>
                </c:pt>
                <c:pt idx="54271">
                  <c:v>44062.072916666664</c:v>
                </c:pt>
                <c:pt idx="54272">
                  <c:v>44062.09375</c:v>
                </c:pt>
                <c:pt idx="54273">
                  <c:v>44062.114583333336</c:v>
                </c:pt>
                <c:pt idx="54274">
                  <c:v>44062.135416666664</c:v>
                </c:pt>
                <c:pt idx="54275">
                  <c:v>44062.15625</c:v>
                </c:pt>
                <c:pt idx="54276">
                  <c:v>44062.177083333336</c:v>
                </c:pt>
                <c:pt idx="54277">
                  <c:v>44062.197916666664</c:v>
                </c:pt>
                <c:pt idx="54278">
                  <c:v>44062.21875</c:v>
                </c:pt>
                <c:pt idx="54279">
                  <c:v>44062.239583333336</c:v>
                </c:pt>
                <c:pt idx="54280">
                  <c:v>44062.260416666664</c:v>
                </c:pt>
                <c:pt idx="54281">
                  <c:v>44062.28125</c:v>
                </c:pt>
                <c:pt idx="54282">
                  <c:v>44062.302083333336</c:v>
                </c:pt>
                <c:pt idx="54283">
                  <c:v>44062.322916666664</c:v>
                </c:pt>
                <c:pt idx="54284">
                  <c:v>44062.34375</c:v>
                </c:pt>
                <c:pt idx="54285">
                  <c:v>44062.364583333336</c:v>
                </c:pt>
                <c:pt idx="54286">
                  <c:v>44062.385416666664</c:v>
                </c:pt>
                <c:pt idx="54287">
                  <c:v>44062.40625</c:v>
                </c:pt>
                <c:pt idx="54288">
                  <c:v>44062.427083333336</c:v>
                </c:pt>
                <c:pt idx="54289">
                  <c:v>44062.447916666664</c:v>
                </c:pt>
                <c:pt idx="54290">
                  <c:v>44062.46875</c:v>
                </c:pt>
                <c:pt idx="54291">
                  <c:v>44062.489583333336</c:v>
                </c:pt>
                <c:pt idx="54292">
                  <c:v>44062.510416666664</c:v>
                </c:pt>
                <c:pt idx="54293">
                  <c:v>44062.53125</c:v>
                </c:pt>
                <c:pt idx="54294">
                  <c:v>44062.552083333336</c:v>
                </c:pt>
                <c:pt idx="54295">
                  <c:v>44062.572916666664</c:v>
                </c:pt>
                <c:pt idx="54296">
                  <c:v>44062.59375</c:v>
                </c:pt>
                <c:pt idx="54297">
                  <c:v>44062.614583333336</c:v>
                </c:pt>
                <c:pt idx="54298">
                  <c:v>44062.635416666664</c:v>
                </c:pt>
                <c:pt idx="54299">
                  <c:v>44062.65625</c:v>
                </c:pt>
                <c:pt idx="54300">
                  <c:v>44062.677083333336</c:v>
                </c:pt>
                <c:pt idx="54301">
                  <c:v>44062.697916666664</c:v>
                </c:pt>
                <c:pt idx="54302">
                  <c:v>44062.71875</c:v>
                </c:pt>
                <c:pt idx="54303">
                  <c:v>44062.739583333336</c:v>
                </c:pt>
                <c:pt idx="54304">
                  <c:v>44062.760416666664</c:v>
                </c:pt>
                <c:pt idx="54305">
                  <c:v>44062.78125</c:v>
                </c:pt>
                <c:pt idx="54306">
                  <c:v>44062.802083333336</c:v>
                </c:pt>
                <c:pt idx="54307">
                  <c:v>44062.822916666664</c:v>
                </c:pt>
                <c:pt idx="54308">
                  <c:v>44062.84375</c:v>
                </c:pt>
                <c:pt idx="54309">
                  <c:v>44062.864583333336</c:v>
                </c:pt>
                <c:pt idx="54310">
                  <c:v>44062.885416666664</c:v>
                </c:pt>
                <c:pt idx="54311">
                  <c:v>44062.90625</c:v>
                </c:pt>
                <c:pt idx="54312">
                  <c:v>44062.927083333336</c:v>
                </c:pt>
                <c:pt idx="54313">
                  <c:v>44062.947916666664</c:v>
                </c:pt>
                <c:pt idx="54314">
                  <c:v>44062.96875</c:v>
                </c:pt>
                <c:pt idx="54315">
                  <c:v>44062.989583333336</c:v>
                </c:pt>
                <c:pt idx="54316">
                  <c:v>44063.010416666664</c:v>
                </c:pt>
                <c:pt idx="54317">
                  <c:v>44063.03125</c:v>
                </c:pt>
                <c:pt idx="54318">
                  <c:v>44063.052083333336</c:v>
                </c:pt>
                <c:pt idx="54319">
                  <c:v>44063.072916666664</c:v>
                </c:pt>
                <c:pt idx="54320">
                  <c:v>44063.09375</c:v>
                </c:pt>
                <c:pt idx="54321">
                  <c:v>44063.114583333336</c:v>
                </c:pt>
                <c:pt idx="54322">
                  <c:v>44063.135416666664</c:v>
                </c:pt>
                <c:pt idx="54323">
                  <c:v>44063.15625</c:v>
                </c:pt>
                <c:pt idx="54324">
                  <c:v>44063.177083333336</c:v>
                </c:pt>
                <c:pt idx="54325">
                  <c:v>44063.197916666664</c:v>
                </c:pt>
                <c:pt idx="54326">
                  <c:v>44063.21875</c:v>
                </c:pt>
                <c:pt idx="54327">
                  <c:v>44063.239583333336</c:v>
                </c:pt>
                <c:pt idx="54328">
                  <c:v>44063.260416666664</c:v>
                </c:pt>
                <c:pt idx="54329">
                  <c:v>44063.28125</c:v>
                </c:pt>
                <c:pt idx="54330">
                  <c:v>44063.302083333336</c:v>
                </c:pt>
                <c:pt idx="54331">
                  <c:v>44063.322916666664</c:v>
                </c:pt>
                <c:pt idx="54332">
                  <c:v>44063.34375</c:v>
                </c:pt>
                <c:pt idx="54333">
                  <c:v>44063.364583333336</c:v>
                </c:pt>
                <c:pt idx="54334">
                  <c:v>44063.385416666664</c:v>
                </c:pt>
                <c:pt idx="54335">
                  <c:v>44063.40625</c:v>
                </c:pt>
                <c:pt idx="54336">
                  <c:v>44063.427083333336</c:v>
                </c:pt>
                <c:pt idx="54337">
                  <c:v>44063.447916666664</c:v>
                </c:pt>
                <c:pt idx="54338">
                  <c:v>44063.46875</c:v>
                </c:pt>
                <c:pt idx="54339">
                  <c:v>44063.489583333336</c:v>
                </c:pt>
                <c:pt idx="54340">
                  <c:v>44063.510416666664</c:v>
                </c:pt>
                <c:pt idx="54341">
                  <c:v>44063.53125</c:v>
                </c:pt>
                <c:pt idx="54342">
                  <c:v>44063.552083333336</c:v>
                </c:pt>
                <c:pt idx="54343">
                  <c:v>44063.572916666664</c:v>
                </c:pt>
                <c:pt idx="54344">
                  <c:v>44063.59375</c:v>
                </c:pt>
                <c:pt idx="54345">
                  <c:v>44063.614583333336</c:v>
                </c:pt>
                <c:pt idx="54346">
                  <c:v>44063.635416666664</c:v>
                </c:pt>
                <c:pt idx="54347">
                  <c:v>44063.65625</c:v>
                </c:pt>
                <c:pt idx="54348">
                  <c:v>44063.677083333336</c:v>
                </c:pt>
                <c:pt idx="54349">
                  <c:v>44063.697916666664</c:v>
                </c:pt>
                <c:pt idx="54350">
                  <c:v>44063.71875</c:v>
                </c:pt>
                <c:pt idx="54351">
                  <c:v>44063.739583333336</c:v>
                </c:pt>
                <c:pt idx="54352">
                  <c:v>44063.760416666664</c:v>
                </c:pt>
                <c:pt idx="54353">
                  <c:v>44063.78125</c:v>
                </c:pt>
                <c:pt idx="54354">
                  <c:v>44063.802083333336</c:v>
                </c:pt>
                <c:pt idx="54355">
                  <c:v>44063.822916666664</c:v>
                </c:pt>
                <c:pt idx="54356">
                  <c:v>44063.84375</c:v>
                </c:pt>
                <c:pt idx="54357">
                  <c:v>44063.864583333336</c:v>
                </c:pt>
                <c:pt idx="54358">
                  <c:v>44063.885416666664</c:v>
                </c:pt>
                <c:pt idx="54359">
                  <c:v>44063.90625</c:v>
                </c:pt>
                <c:pt idx="54360">
                  <c:v>44063.927083333336</c:v>
                </c:pt>
                <c:pt idx="54361">
                  <c:v>44063.947916666664</c:v>
                </c:pt>
                <c:pt idx="54362">
                  <c:v>44063.96875</c:v>
                </c:pt>
                <c:pt idx="54363">
                  <c:v>44063.989583333336</c:v>
                </c:pt>
                <c:pt idx="54364">
                  <c:v>44064.010416666664</c:v>
                </c:pt>
                <c:pt idx="54365">
                  <c:v>44064.03125</c:v>
                </c:pt>
                <c:pt idx="54366">
                  <c:v>44064.052083333336</c:v>
                </c:pt>
                <c:pt idx="54367">
                  <c:v>44064.072916666664</c:v>
                </c:pt>
                <c:pt idx="54368">
                  <c:v>44064.09375</c:v>
                </c:pt>
                <c:pt idx="54369">
                  <c:v>44064.114583333336</c:v>
                </c:pt>
                <c:pt idx="54370">
                  <c:v>44064.135416666664</c:v>
                </c:pt>
                <c:pt idx="54371">
                  <c:v>44064.15625</c:v>
                </c:pt>
                <c:pt idx="54372">
                  <c:v>44064.177083333336</c:v>
                </c:pt>
                <c:pt idx="54373">
                  <c:v>44064.197916666664</c:v>
                </c:pt>
                <c:pt idx="54374">
                  <c:v>44064.21875</c:v>
                </c:pt>
                <c:pt idx="54375">
                  <c:v>44064.239583333336</c:v>
                </c:pt>
                <c:pt idx="54376">
                  <c:v>44064.260416666664</c:v>
                </c:pt>
                <c:pt idx="54377">
                  <c:v>44064.28125</c:v>
                </c:pt>
                <c:pt idx="54378">
                  <c:v>44064.302083333336</c:v>
                </c:pt>
                <c:pt idx="54379">
                  <c:v>44064.322916666664</c:v>
                </c:pt>
                <c:pt idx="54380">
                  <c:v>44064.34375</c:v>
                </c:pt>
                <c:pt idx="54381">
                  <c:v>44064.364583333336</c:v>
                </c:pt>
                <c:pt idx="54382">
                  <c:v>44064.385416666664</c:v>
                </c:pt>
                <c:pt idx="54383">
                  <c:v>44064.40625</c:v>
                </c:pt>
                <c:pt idx="54384">
                  <c:v>44064.427083333336</c:v>
                </c:pt>
                <c:pt idx="54385">
                  <c:v>44064.447916666664</c:v>
                </c:pt>
                <c:pt idx="54386">
                  <c:v>44064.46875</c:v>
                </c:pt>
                <c:pt idx="54387">
                  <c:v>44064.489583333336</c:v>
                </c:pt>
                <c:pt idx="54388">
                  <c:v>44064.510416666664</c:v>
                </c:pt>
                <c:pt idx="54389">
                  <c:v>44064.53125</c:v>
                </c:pt>
                <c:pt idx="54390">
                  <c:v>44064.552083333336</c:v>
                </c:pt>
                <c:pt idx="54391">
                  <c:v>44064.572916666664</c:v>
                </c:pt>
                <c:pt idx="54392">
                  <c:v>44064.59375</c:v>
                </c:pt>
                <c:pt idx="54393">
                  <c:v>44064.614583333336</c:v>
                </c:pt>
                <c:pt idx="54394">
                  <c:v>44064.635416666664</c:v>
                </c:pt>
                <c:pt idx="54395">
                  <c:v>44064.65625</c:v>
                </c:pt>
                <c:pt idx="54396">
                  <c:v>44064.677083333336</c:v>
                </c:pt>
                <c:pt idx="54397">
                  <c:v>44064.697916666664</c:v>
                </c:pt>
                <c:pt idx="54398">
                  <c:v>44064.71875</c:v>
                </c:pt>
                <c:pt idx="54399">
                  <c:v>44064.739583333336</c:v>
                </c:pt>
                <c:pt idx="54400">
                  <c:v>44064.760416666664</c:v>
                </c:pt>
                <c:pt idx="54401">
                  <c:v>44064.78125</c:v>
                </c:pt>
                <c:pt idx="54402">
                  <c:v>44064.802083333336</c:v>
                </c:pt>
                <c:pt idx="54403">
                  <c:v>44064.822916666664</c:v>
                </c:pt>
                <c:pt idx="54404">
                  <c:v>44064.84375</c:v>
                </c:pt>
                <c:pt idx="54405">
                  <c:v>44064.864583333336</c:v>
                </c:pt>
                <c:pt idx="54406">
                  <c:v>44064.885416666664</c:v>
                </c:pt>
                <c:pt idx="54407">
                  <c:v>44064.90625</c:v>
                </c:pt>
                <c:pt idx="54408">
                  <c:v>44064.927083333336</c:v>
                </c:pt>
                <c:pt idx="54409">
                  <c:v>44064.947916666664</c:v>
                </c:pt>
                <c:pt idx="54410">
                  <c:v>44064.96875</c:v>
                </c:pt>
                <c:pt idx="54411">
                  <c:v>44064.989583333336</c:v>
                </c:pt>
                <c:pt idx="54412">
                  <c:v>44065.010416666664</c:v>
                </c:pt>
                <c:pt idx="54413">
                  <c:v>44065.03125</c:v>
                </c:pt>
                <c:pt idx="54414">
                  <c:v>44065.052083333336</c:v>
                </c:pt>
                <c:pt idx="54415">
                  <c:v>44065.072916666664</c:v>
                </c:pt>
                <c:pt idx="54416">
                  <c:v>44065.09375</c:v>
                </c:pt>
                <c:pt idx="54417">
                  <c:v>44065.114583333336</c:v>
                </c:pt>
                <c:pt idx="54418">
                  <c:v>44065.135416666664</c:v>
                </c:pt>
                <c:pt idx="54419">
                  <c:v>44065.15625</c:v>
                </c:pt>
                <c:pt idx="54420">
                  <c:v>44065.177083333336</c:v>
                </c:pt>
                <c:pt idx="54421">
                  <c:v>44065.197916666664</c:v>
                </c:pt>
                <c:pt idx="54422">
                  <c:v>44065.21875</c:v>
                </c:pt>
                <c:pt idx="54423">
                  <c:v>44065.239583333336</c:v>
                </c:pt>
                <c:pt idx="54424">
                  <c:v>44065.260416666664</c:v>
                </c:pt>
                <c:pt idx="54425">
                  <c:v>44065.28125</c:v>
                </c:pt>
                <c:pt idx="54426">
                  <c:v>44065.302083333336</c:v>
                </c:pt>
                <c:pt idx="54427">
                  <c:v>44065.322916666664</c:v>
                </c:pt>
                <c:pt idx="54428">
                  <c:v>44065.34375</c:v>
                </c:pt>
                <c:pt idx="54429">
                  <c:v>44065.364583333336</c:v>
                </c:pt>
                <c:pt idx="54430">
                  <c:v>44065.385416666664</c:v>
                </c:pt>
                <c:pt idx="54431">
                  <c:v>44065.40625</c:v>
                </c:pt>
                <c:pt idx="54432">
                  <c:v>44065.427083333336</c:v>
                </c:pt>
                <c:pt idx="54433">
                  <c:v>44065.447916666664</c:v>
                </c:pt>
                <c:pt idx="54434">
                  <c:v>44065.46875</c:v>
                </c:pt>
                <c:pt idx="54435">
                  <c:v>44065.489583333336</c:v>
                </c:pt>
                <c:pt idx="54436">
                  <c:v>44065.510416666664</c:v>
                </c:pt>
                <c:pt idx="54437">
                  <c:v>44065.53125</c:v>
                </c:pt>
                <c:pt idx="54438">
                  <c:v>44065.552083333336</c:v>
                </c:pt>
                <c:pt idx="54439">
                  <c:v>44065.572916666664</c:v>
                </c:pt>
                <c:pt idx="54440">
                  <c:v>44065.59375</c:v>
                </c:pt>
                <c:pt idx="54441">
                  <c:v>44065.614583333336</c:v>
                </c:pt>
                <c:pt idx="54442">
                  <c:v>44065.635416666664</c:v>
                </c:pt>
                <c:pt idx="54443">
                  <c:v>44065.65625</c:v>
                </c:pt>
                <c:pt idx="54444">
                  <c:v>44065.677083333336</c:v>
                </c:pt>
                <c:pt idx="54445">
                  <c:v>44065.697916666664</c:v>
                </c:pt>
                <c:pt idx="54446">
                  <c:v>44065.71875</c:v>
                </c:pt>
                <c:pt idx="54447">
                  <c:v>44065.739583333336</c:v>
                </c:pt>
                <c:pt idx="54448">
                  <c:v>44065.760416666664</c:v>
                </c:pt>
                <c:pt idx="54449">
                  <c:v>44065.78125</c:v>
                </c:pt>
                <c:pt idx="54450">
                  <c:v>44065.802083333336</c:v>
                </c:pt>
                <c:pt idx="54451">
                  <c:v>44065.822916666664</c:v>
                </c:pt>
                <c:pt idx="54452">
                  <c:v>44065.84375</c:v>
                </c:pt>
                <c:pt idx="54453">
                  <c:v>44065.864583333336</c:v>
                </c:pt>
                <c:pt idx="54454">
                  <c:v>44065.885416666664</c:v>
                </c:pt>
                <c:pt idx="54455">
                  <c:v>44065.90625</c:v>
                </c:pt>
                <c:pt idx="54456">
                  <c:v>44065.927083333336</c:v>
                </c:pt>
                <c:pt idx="54457">
                  <c:v>44065.947916666664</c:v>
                </c:pt>
                <c:pt idx="54458">
                  <c:v>44065.96875</c:v>
                </c:pt>
                <c:pt idx="54459">
                  <c:v>44065.989583333336</c:v>
                </c:pt>
                <c:pt idx="54460">
                  <c:v>44066.010416666664</c:v>
                </c:pt>
                <c:pt idx="54461">
                  <c:v>44066.03125</c:v>
                </c:pt>
                <c:pt idx="54462">
                  <c:v>44066.052083333336</c:v>
                </c:pt>
                <c:pt idx="54463">
                  <c:v>44066.072916666664</c:v>
                </c:pt>
                <c:pt idx="54464">
                  <c:v>44066.09375</c:v>
                </c:pt>
                <c:pt idx="54465">
                  <c:v>44066.114583333336</c:v>
                </c:pt>
                <c:pt idx="54466">
                  <c:v>44066.135416666664</c:v>
                </c:pt>
                <c:pt idx="54467">
                  <c:v>44066.15625</c:v>
                </c:pt>
                <c:pt idx="54468">
                  <c:v>44066.177083333336</c:v>
                </c:pt>
                <c:pt idx="54469">
                  <c:v>44066.197916666664</c:v>
                </c:pt>
                <c:pt idx="54470">
                  <c:v>44066.21875</c:v>
                </c:pt>
                <c:pt idx="54471">
                  <c:v>44066.239583333336</c:v>
                </c:pt>
                <c:pt idx="54472">
                  <c:v>44066.260416666664</c:v>
                </c:pt>
                <c:pt idx="54473">
                  <c:v>44066.28125</c:v>
                </c:pt>
                <c:pt idx="54474">
                  <c:v>44066.302083333336</c:v>
                </c:pt>
                <c:pt idx="54475">
                  <c:v>44066.322916666664</c:v>
                </c:pt>
                <c:pt idx="54476">
                  <c:v>44066.34375</c:v>
                </c:pt>
                <c:pt idx="54477">
                  <c:v>44066.364583333336</c:v>
                </c:pt>
                <c:pt idx="54478">
                  <c:v>44066.385416666664</c:v>
                </c:pt>
                <c:pt idx="54479">
                  <c:v>44066.40625</c:v>
                </c:pt>
                <c:pt idx="54480">
                  <c:v>44066.427083333336</c:v>
                </c:pt>
                <c:pt idx="54481">
                  <c:v>44066.447916666664</c:v>
                </c:pt>
                <c:pt idx="54482">
                  <c:v>44066.46875</c:v>
                </c:pt>
                <c:pt idx="54483">
                  <c:v>44066.489583333336</c:v>
                </c:pt>
                <c:pt idx="54484">
                  <c:v>44066.510416666664</c:v>
                </c:pt>
                <c:pt idx="54485">
                  <c:v>44066.53125</c:v>
                </c:pt>
                <c:pt idx="54486">
                  <c:v>44066.552083333336</c:v>
                </c:pt>
                <c:pt idx="54487">
                  <c:v>44066.572916666664</c:v>
                </c:pt>
                <c:pt idx="54488">
                  <c:v>44066.59375</c:v>
                </c:pt>
                <c:pt idx="54489">
                  <c:v>44066.614583333336</c:v>
                </c:pt>
                <c:pt idx="54490">
                  <c:v>44066.635416666664</c:v>
                </c:pt>
                <c:pt idx="54491">
                  <c:v>44066.65625</c:v>
                </c:pt>
                <c:pt idx="54492">
                  <c:v>44066.677083333336</c:v>
                </c:pt>
                <c:pt idx="54493">
                  <c:v>44066.697916666664</c:v>
                </c:pt>
                <c:pt idx="54494">
                  <c:v>44066.71875</c:v>
                </c:pt>
                <c:pt idx="54495">
                  <c:v>44066.739583333336</c:v>
                </c:pt>
                <c:pt idx="54496">
                  <c:v>44066.760416666664</c:v>
                </c:pt>
                <c:pt idx="54497">
                  <c:v>44066.78125</c:v>
                </c:pt>
                <c:pt idx="54498">
                  <c:v>44066.802083333336</c:v>
                </c:pt>
                <c:pt idx="54499">
                  <c:v>44066.822916666664</c:v>
                </c:pt>
                <c:pt idx="54500">
                  <c:v>44066.84375</c:v>
                </c:pt>
                <c:pt idx="54501">
                  <c:v>44066.864583333336</c:v>
                </c:pt>
                <c:pt idx="54502">
                  <c:v>44066.885416666664</c:v>
                </c:pt>
                <c:pt idx="54503">
                  <c:v>44066.90625</c:v>
                </c:pt>
                <c:pt idx="54504">
                  <c:v>44066.927083333336</c:v>
                </c:pt>
                <c:pt idx="54505">
                  <c:v>44066.947916666664</c:v>
                </c:pt>
                <c:pt idx="54506">
                  <c:v>44066.96875</c:v>
                </c:pt>
                <c:pt idx="54507">
                  <c:v>44066.989583333336</c:v>
                </c:pt>
                <c:pt idx="54508">
                  <c:v>44067.010416666664</c:v>
                </c:pt>
                <c:pt idx="54509">
                  <c:v>44067.03125</c:v>
                </c:pt>
                <c:pt idx="54510">
                  <c:v>44067.052083333336</c:v>
                </c:pt>
                <c:pt idx="54511">
                  <c:v>44067.072916666664</c:v>
                </c:pt>
                <c:pt idx="54512">
                  <c:v>44067.09375</c:v>
                </c:pt>
                <c:pt idx="54513">
                  <c:v>44067.114583333336</c:v>
                </c:pt>
                <c:pt idx="54514">
                  <c:v>44067.135416666664</c:v>
                </c:pt>
                <c:pt idx="54515">
                  <c:v>44067.15625</c:v>
                </c:pt>
                <c:pt idx="54516">
                  <c:v>44067.177083333336</c:v>
                </c:pt>
                <c:pt idx="54517">
                  <c:v>44067.197916666664</c:v>
                </c:pt>
                <c:pt idx="54518">
                  <c:v>44067.21875</c:v>
                </c:pt>
                <c:pt idx="54519">
                  <c:v>44067.239583333336</c:v>
                </c:pt>
                <c:pt idx="54520">
                  <c:v>44067.260416666664</c:v>
                </c:pt>
                <c:pt idx="54521">
                  <c:v>44067.28125</c:v>
                </c:pt>
                <c:pt idx="54522">
                  <c:v>44067.302083333336</c:v>
                </c:pt>
                <c:pt idx="54523">
                  <c:v>44067.322916666664</c:v>
                </c:pt>
                <c:pt idx="54524">
                  <c:v>44067.34375</c:v>
                </c:pt>
                <c:pt idx="54525">
                  <c:v>44067.364583333336</c:v>
                </c:pt>
                <c:pt idx="54526">
                  <c:v>44067.385416666664</c:v>
                </c:pt>
                <c:pt idx="54527">
                  <c:v>44067.40625</c:v>
                </c:pt>
                <c:pt idx="54528">
                  <c:v>44067.427083333336</c:v>
                </c:pt>
                <c:pt idx="54529">
                  <c:v>44067.447916666664</c:v>
                </c:pt>
                <c:pt idx="54530">
                  <c:v>44067.46875</c:v>
                </c:pt>
                <c:pt idx="54531">
                  <c:v>44067.489583333336</c:v>
                </c:pt>
                <c:pt idx="54532">
                  <c:v>44067.510416666664</c:v>
                </c:pt>
                <c:pt idx="54533">
                  <c:v>44067.53125</c:v>
                </c:pt>
                <c:pt idx="54534">
                  <c:v>44067.552083333336</c:v>
                </c:pt>
                <c:pt idx="54535">
                  <c:v>44067.572916666664</c:v>
                </c:pt>
                <c:pt idx="54536">
                  <c:v>44067.59375</c:v>
                </c:pt>
                <c:pt idx="54537">
                  <c:v>44067.614583333336</c:v>
                </c:pt>
                <c:pt idx="54538">
                  <c:v>44067.635416666664</c:v>
                </c:pt>
                <c:pt idx="54539">
                  <c:v>44067.65625</c:v>
                </c:pt>
                <c:pt idx="54540">
                  <c:v>44067.677083333336</c:v>
                </c:pt>
                <c:pt idx="54541">
                  <c:v>44067.697916666664</c:v>
                </c:pt>
                <c:pt idx="54542">
                  <c:v>44067.71875</c:v>
                </c:pt>
                <c:pt idx="54543">
                  <c:v>44067.739583333336</c:v>
                </c:pt>
                <c:pt idx="54544">
                  <c:v>44067.760416666664</c:v>
                </c:pt>
                <c:pt idx="54545">
                  <c:v>44067.78125</c:v>
                </c:pt>
                <c:pt idx="54546">
                  <c:v>44067.802083333336</c:v>
                </c:pt>
                <c:pt idx="54547">
                  <c:v>44067.822916666664</c:v>
                </c:pt>
                <c:pt idx="54548">
                  <c:v>44067.84375</c:v>
                </c:pt>
                <c:pt idx="54549">
                  <c:v>44067.864583333336</c:v>
                </c:pt>
                <c:pt idx="54550">
                  <c:v>44067.885416666664</c:v>
                </c:pt>
                <c:pt idx="54551">
                  <c:v>44067.90625</c:v>
                </c:pt>
                <c:pt idx="54552">
                  <c:v>44067.927083333336</c:v>
                </c:pt>
                <c:pt idx="54553">
                  <c:v>44067.947916666664</c:v>
                </c:pt>
                <c:pt idx="54554">
                  <c:v>44067.96875</c:v>
                </c:pt>
                <c:pt idx="54555">
                  <c:v>44067.989583333336</c:v>
                </c:pt>
                <c:pt idx="54556">
                  <c:v>44068.010416666664</c:v>
                </c:pt>
                <c:pt idx="54557">
                  <c:v>44068.03125</c:v>
                </c:pt>
                <c:pt idx="54558">
                  <c:v>44068.052083333336</c:v>
                </c:pt>
                <c:pt idx="54559">
                  <c:v>44068.072916666664</c:v>
                </c:pt>
                <c:pt idx="54560">
                  <c:v>44068.09375</c:v>
                </c:pt>
                <c:pt idx="54561">
                  <c:v>44068.114583333336</c:v>
                </c:pt>
                <c:pt idx="54562">
                  <c:v>44068.135416666664</c:v>
                </c:pt>
                <c:pt idx="54563">
                  <c:v>44068.15625</c:v>
                </c:pt>
                <c:pt idx="54564">
                  <c:v>44068.177083333336</c:v>
                </c:pt>
                <c:pt idx="54565">
                  <c:v>44068.197916666664</c:v>
                </c:pt>
                <c:pt idx="54566">
                  <c:v>44068.21875</c:v>
                </c:pt>
                <c:pt idx="54567">
                  <c:v>44068.239583333336</c:v>
                </c:pt>
                <c:pt idx="54568">
                  <c:v>44068.260416666664</c:v>
                </c:pt>
                <c:pt idx="54569">
                  <c:v>44068.28125</c:v>
                </c:pt>
                <c:pt idx="54570">
                  <c:v>44068.302083333336</c:v>
                </c:pt>
                <c:pt idx="54571">
                  <c:v>44068.322916666664</c:v>
                </c:pt>
                <c:pt idx="54572">
                  <c:v>44068.34375</c:v>
                </c:pt>
                <c:pt idx="54573">
                  <c:v>44068.364583333336</c:v>
                </c:pt>
                <c:pt idx="54574">
                  <c:v>44068.385416666664</c:v>
                </c:pt>
                <c:pt idx="54575">
                  <c:v>44068.40625</c:v>
                </c:pt>
                <c:pt idx="54576">
                  <c:v>44068.427083333336</c:v>
                </c:pt>
                <c:pt idx="54577">
                  <c:v>44068.447916666664</c:v>
                </c:pt>
                <c:pt idx="54578">
                  <c:v>44068.46875</c:v>
                </c:pt>
                <c:pt idx="54579">
                  <c:v>44068.489583333336</c:v>
                </c:pt>
                <c:pt idx="54580">
                  <c:v>44068.510416666664</c:v>
                </c:pt>
                <c:pt idx="54581">
                  <c:v>44068.53125</c:v>
                </c:pt>
                <c:pt idx="54582">
                  <c:v>44068.552083333336</c:v>
                </c:pt>
                <c:pt idx="54583">
                  <c:v>44068.572916666664</c:v>
                </c:pt>
                <c:pt idx="54584">
                  <c:v>44068.59375</c:v>
                </c:pt>
                <c:pt idx="54585">
                  <c:v>44068.614583333336</c:v>
                </c:pt>
                <c:pt idx="54586">
                  <c:v>44068.635416666664</c:v>
                </c:pt>
                <c:pt idx="54587">
                  <c:v>44068.65625</c:v>
                </c:pt>
                <c:pt idx="54588">
                  <c:v>44068.677083333336</c:v>
                </c:pt>
                <c:pt idx="54589">
                  <c:v>44068.697916666664</c:v>
                </c:pt>
                <c:pt idx="54590">
                  <c:v>44068.71875</c:v>
                </c:pt>
                <c:pt idx="54591">
                  <c:v>44068.739583333336</c:v>
                </c:pt>
                <c:pt idx="54592">
                  <c:v>44068.760416666664</c:v>
                </c:pt>
                <c:pt idx="54593">
                  <c:v>44068.78125</c:v>
                </c:pt>
                <c:pt idx="54594">
                  <c:v>44068.802083333336</c:v>
                </c:pt>
                <c:pt idx="54595">
                  <c:v>44068.822916666664</c:v>
                </c:pt>
                <c:pt idx="54596">
                  <c:v>44068.84375</c:v>
                </c:pt>
                <c:pt idx="54597">
                  <c:v>44068.864583333336</c:v>
                </c:pt>
                <c:pt idx="54598">
                  <c:v>44068.885416666664</c:v>
                </c:pt>
                <c:pt idx="54599">
                  <c:v>44068.90625</c:v>
                </c:pt>
                <c:pt idx="54600">
                  <c:v>44068.927083333336</c:v>
                </c:pt>
                <c:pt idx="54601">
                  <c:v>44068.947916666664</c:v>
                </c:pt>
                <c:pt idx="54602">
                  <c:v>44068.96875</c:v>
                </c:pt>
                <c:pt idx="54603">
                  <c:v>44068.989583333336</c:v>
                </c:pt>
                <c:pt idx="54604">
                  <c:v>44069.010416666664</c:v>
                </c:pt>
                <c:pt idx="54605">
                  <c:v>44069.03125</c:v>
                </c:pt>
                <c:pt idx="54606">
                  <c:v>44069.052083333336</c:v>
                </c:pt>
                <c:pt idx="54607">
                  <c:v>44069.072916666664</c:v>
                </c:pt>
                <c:pt idx="54608">
                  <c:v>44069.09375</c:v>
                </c:pt>
                <c:pt idx="54609">
                  <c:v>44069.114583333336</c:v>
                </c:pt>
                <c:pt idx="54610">
                  <c:v>44069.135416666664</c:v>
                </c:pt>
                <c:pt idx="54611">
                  <c:v>44069.15625</c:v>
                </c:pt>
                <c:pt idx="54612">
                  <c:v>44069.177083333336</c:v>
                </c:pt>
                <c:pt idx="54613">
                  <c:v>44069.197916666664</c:v>
                </c:pt>
                <c:pt idx="54614">
                  <c:v>44069.21875</c:v>
                </c:pt>
                <c:pt idx="54615">
                  <c:v>44069.239583333336</c:v>
                </c:pt>
                <c:pt idx="54616">
                  <c:v>44069.260416666664</c:v>
                </c:pt>
                <c:pt idx="54617">
                  <c:v>44069.28125</c:v>
                </c:pt>
                <c:pt idx="54618">
                  <c:v>44069.302083333336</c:v>
                </c:pt>
                <c:pt idx="54619">
                  <c:v>44069.322916666664</c:v>
                </c:pt>
                <c:pt idx="54620">
                  <c:v>44069.34375</c:v>
                </c:pt>
                <c:pt idx="54621">
                  <c:v>44069.364583333336</c:v>
                </c:pt>
                <c:pt idx="54622">
                  <c:v>44069.385416666664</c:v>
                </c:pt>
                <c:pt idx="54623">
                  <c:v>44069.40625</c:v>
                </c:pt>
                <c:pt idx="54624">
                  <c:v>44069.427083333336</c:v>
                </c:pt>
                <c:pt idx="54625">
                  <c:v>44069.447916666664</c:v>
                </c:pt>
                <c:pt idx="54626">
                  <c:v>44069.46875</c:v>
                </c:pt>
                <c:pt idx="54627">
                  <c:v>44069.489583333336</c:v>
                </c:pt>
                <c:pt idx="54628">
                  <c:v>44069.510416666664</c:v>
                </c:pt>
                <c:pt idx="54629">
                  <c:v>44069.53125</c:v>
                </c:pt>
                <c:pt idx="54630">
                  <c:v>44069.552083333336</c:v>
                </c:pt>
                <c:pt idx="54631">
                  <c:v>44069.572916666664</c:v>
                </c:pt>
                <c:pt idx="54632">
                  <c:v>44069.59375</c:v>
                </c:pt>
                <c:pt idx="54633">
                  <c:v>44069.614583333336</c:v>
                </c:pt>
                <c:pt idx="54634">
                  <c:v>44069.635416666664</c:v>
                </c:pt>
                <c:pt idx="54635">
                  <c:v>44069.65625</c:v>
                </c:pt>
                <c:pt idx="54636">
                  <c:v>44069.677083333336</c:v>
                </c:pt>
                <c:pt idx="54637">
                  <c:v>44069.697916666664</c:v>
                </c:pt>
                <c:pt idx="54638">
                  <c:v>44069.71875</c:v>
                </c:pt>
                <c:pt idx="54639">
                  <c:v>44069.739583333336</c:v>
                </c:pt>
                <c:pt idx="54640">
                  <c:v>44069.760416666664</c:v>
                </c:pt>
                <c:pt idx="54641">
                  <c:v>44069.78125</c:v>
                </c:pt>
                <c:pt idx="54642">
                  <c:v>44069.802083333336</c:v>
                </c:pt>
                <c:pt idx="54643">
                  <c:v>44069.822916666664</c:v>
                </c:pt>
                <c:pt idx="54644">
                  <c:v>44069.84375</c:v>
                </c:pt>
                <c:pt idx="54645">
                  <c:v>44069.864583333336</c:v>
                </c:pt>
                <c:pt idx="54646">
                  <c:v>44069.885416666664</c:v>
                </c:pt>
                <c:pt idx="54647">
                  <c:v>44069.90625</c:v>
                </c:pt>
                <c:pt idx="54648">
                  <c:v>44069.927083333336</c:v>
                </c:pt>
                <c:pt idx="54649">
                  <c:v>44069.947916666664</c:v>
                </c:pt>
                <c:pt idx="54650">
                  <c:v>44069.96875</c:v>
                </c:pt>
                <c:pt idx="54651">
                  <c:v>44069.989583333336</c:v>
                </c:pt>
                <c:pt idx="54652">
                  <c:v>44070.010416666664</c:v>
                </c:pt>
                <c:pt idx="54653">
                  <c:v>44070.03125</c:v>
                </c:pt>
                <c:pt idx="54654">
                  <c:v>44070.052083333336</c:v>
                </c:pt>
                <c:pt idx="54655">
                  <c:v>44070.072916666664</c:v>
                </c:pt>
                <c:pt idx="54656">
                  <c:v>44070.09375</c:v>
                </c:pt>
                <c:pt idx="54657">
                  <c:v>44070.114583333336</c:v>
                </c:pt>
                <c:pt idx="54658">
                  <c:v>44070.135416666664</c:v>
                </c:pt>
                <c:pt idx="54659">
                  <c:v>44070.15625</c:v>
                </c:pt>
                <c:pt idx="54660">
                  <c:v>44070.177083333336</c:v>
                </c:pt>
                <c:pt idx="54661">
                  <c:v>44070.197916666664</c:v>
                </c:pt>
                <c:pt idx="54662">
                  <c:v>44070.21875</c:v>
                </c:pt>
                <c:pt idx="54663">
                  <c:v>44070.239583333336</c:v>
                </c:pt>
                <c:pt idx="54664">
                  <c:v>44070.260416666664</c:v>
                </c:pt>
                <c:pt idx="54665">
                  <c:v>44070.28125</c:v>
                </c:pt>
                <c:pt idx="54666">
                  <c:v>44070.302083333336</c:v>
                </c:pt>
                <c:pt idx="54667">
                  <c:v>44070.322916666664</c:v>
                </c:pt>
                <c:pt idx="54668">
                  <c:v>44070.34375</c:v>
                </c:pt>
                <c:pt idx="54669">
                  <c:v>44070.364583333336</c:v>
                </c:pt>
                <c:pt idx="54670">
                  <c:v>44070.385416666664</c:v>
                </c:pt>
                <c:pt idx="54671">
                  <c:v>44070.40625</c:v>
                </c:pt>
                <c:pt idx="54672">
                  <c:v>44070.427083333336</c:v>
                </c:pt>
                <c:pt idx="54673">
                  <c:v>44070.447916666664</c:v>
                </c:pt>
                <c:pt idx="54674">
                  <c:v>44070.46875</c:v>
                </c:pt>
                <c:pt idx="54675">
                  <c:v>44070.489583333336</c:v>
                </c:pt>
                <c:pt idx="54676">
                  <c:v>44070.510416666664</c:v>
                </c:pt>
                <c:pt idx="54677">
                  <c:v>44070.53125</c:v>
                </c:pt>
                <c:pt idx="54678">
                  <c:v>44070.552083333336</c:v>
                </c:pt>
                <c:pt idx="54679">
                  <c:v>44070.572916666664</c:v>
                </c:pt>
                <c:pt idx="54680">
                  <c:v>44070.59375</c:v>
                </c:pt>
                <c:pt idx="54681">
                  <c:v>44070.614583333336</c:v>
                </c:pt>
                <c:pt idx="54682">
                  <c:v>44070.635416666664</c:v>
                </c:pt>
                <c:pt idx="54683">
                  <c:v>44070.65625</c:v>
                </c:pt>
                <c:pt idx="54684">
                  <c:v>44070.677083333336</c:v>
                </c:pt>
                <c:pt idx="54685">
                  <c:v>44070.697916666664</c:v>
                </c:pt>
                <c:pt idx="54686">
                  <c:v>44070.71875</c:v>
                </c:pt>
                <c:pt idx="54687">
                  <c:v>44070.739583333336</c:v>
                </c:pt>
                <c:pt idx="54688">
                  <c:v>44070.760416666664</c:v>
                </c:pt>
                <c:pt idx="54689">
                  <c:v>44070.78125</c:v>
                </c:pt>
                <c:pt idx="54690">
                  <c:v>44070.802083333336</c:v>
                </c:pt>
                <c:pt idx="54691">
                  <c:v>44070.822916666664</c:v>
                </c:pt>
                <c:pt idx="54692">
                  <c:v>44070.84375</c:v>
                </c:pt>
                <c:pt idx="54693">
                  <c:v>44070.864583333336</c:v>
                </c:pt>
                <c:pt idx="54694">
                  <c:v>44070.885416666664</c:v>
                </c:pt>
                <c:pt idx="54695">
                  <c:v>44070.90625</c:v>
                </c:pt>
                <c:pt idx="54696">
                  <c:v>44070.927083333336</c:v>
                </c:pt>
                <c:pt idx="54697">
                  <c:v>44070.947916666664</c:v>
                </c:pt>
                <c:pt idx="54698">
                  <c:v>44070.96875</c:v>
                </c:pt>
                <c:pt idx="54699">
                  <c:v>44070.989583333336</c:v>
                </c:pt>
                <c:pt idx="54700">
                  <c:v>44071.010416666664</c:v>
                </c:pt>
                <c:pt idx="54701">
                  <c:v>44071.03125</c:v>
                </c:pt>
                <c:pt idx="54702">
                  <c:v>44071.052083333336</c:v>
                </c:pt>
                <c:pt idx="54703">
                  <c:v>44071.072916666664</c:v>
                </c:pt>
                <c:pt idx="54704">
                  <c:v>44071.09375</c:v>
                </c:pt>
                <c:pt idx="54705">
                  <c:v>44071.114583333336</c:v>
                </c:pt>
                <c:pt idx="54706">
                  <c:v>44071.135416666664</c:v>
                </c:pt>
                <c:pt idx="54707">
                  <c:v>44071.15625</c:v>
                </c:pt>
                <c:pt idx="54708">
                  <c:v>44071.177083333336</c:v>
                </c:pt>
                <c:pt idx="54709">
                  <c:v>44071.197916666664</c:v>
                </c:pt>
                <c:pt idx="54710">
                  <c:v>44071.21875</c:v>
                </c:pt>
                <c:pt idx="54711">
                  <c:v>44071.239583333336</c:v>
                </c:pt>
                <c:pt idx="54712">
                  <c:v>44071.260416666664</c:v>
                </c:pt>
                <c:pt idx="54713">
                  <c:v>44071.28125</c:v>
                </c:pt>
                <c:pt idx="54714">
                  <c:v>44071.302083333336</c:v>
                </c:pt>
                <c:pt idx="54715">
                  <c:v>44071.322916666664</c:v>
                </c:pt>
                <c:pt idx="54716">
                  <c:v>44071.34375</c:v>
                </c:pt>
                <c:pt idx="54717">
                  <c:v>44071.364583333336</c:v>
                </c:pt>
                <c:pt idx="54718">
                  <c:v>44071.385416666664</c:v>
                </c:pt>
                <c:pt idx="54719">
                  <c:v>44071.40625</c:v>
                </c:pt>
                <c:pt idx="54720">
                  <c:v>44071.427083333336</c:v>
                </c:pt>
                <c:pt idx="54721">
                  <c:v>44071.447916666664</c:v>
                </c:pt>
                <c:pt idx="54722">
                  <c:v>44071.46875</c:v>
                </c:pt>
                <c:pt idx="54723">
                  <c:v>44071.489583333336</c:v>
                </c:pt>
                <c:pt idx="54724">
                  <c:v>44071.510416666664</c:v>
                </c:pt>
                <c:pt idx="54725">
                  <c:v>44071.53125</c:v>
                </c:pt>
                <c:pt idx="54726">
                  <c:v>44071.552083333336</c:v>
                </c:pt>
                <c:pt idx="54727">
                  <c:v>44071.572916666664</c:v>
                </c:pt>
                <c:pt idx="54728">
                  <c:v>44071.59375</c:v>
                </c:pt>
                <c:pt idx="54729">
                  <c:v>44071.614583333336</c:v>
                </c:pt>
                <c:pt idx="54730">
                  <c:v>44071.635416666664</c:v>
                </c:pt>
                <c:pt idx="54731">
                  <c:v>44071.65625</c:v>
                </c:pt>
                <c:pt idx="54732">
                  <c:v>44071.677083333336</c:v>
                </c:pt>
                <c:pt idx="54733">
                  <c:v>44071.697916666664</c:v>
                </c:pt>
                <c:pt idx="54734">
                  <c:v>44071.71875</c:v>
                </c:pt>
                <c:pt idx="54735">
                  <c:v>44071.739583333336</c:v>
                </c:pt>
                <c:pt idx="54736">
                  <c:v>44071.760416666664</c:v>
                </c:pt>
                <c:pt idx="54737">
                  <c:v>44071.78125</c:v>
                </c:pt>
                <c:pt idx="54738">
                  <c:v>44071.802083333336</c:v>
                </c:pt>
                <c:pt idx="54739">
                  <c:v>44071.822916666664</c:v>
                </c:pt>
                <c:pt idx="54740">
                  <c:v>44071.84375</c:v>
                </c:pt>
                <c:pt idx="54741">
                  <c:v>44071.864583333336</c:v>
                </c:pt>
                <c:pt idx="54742">
                  <c:v>44071.885416666664</c:v>
                </c:pt>
                <c:pt idx="54743">
                  <c:v>44071.90625</c:v>
                </c:pt>
                <c:pt idx="54744">
                  <c:v>44071.927083333336</c:v>
                </c:pt>
                <c:pt idx="54745">
                  <c:v>44071.947916666664</c:v>
                </c:pt>
                <c:pt idx="54746">
                  <c:v>44071.96875</c:v>
                </c:pt>
                <c:pt idx="54747">
                  <c:v>44071.989583333336</c:v>
                </c:pt>
                <c:pt idx="54748">
                  <c:v>44072.010416666664</c:v>
                </c:pt>
                <c:pt idx="54749">
                  <c:v>44072.03125</c:v>
                </c:pt>
                <c:pt idx="54750">
                  <c:v>44072.052083333336</c:v>
                </c:pt>
                <c:pt idx="54751">
                  <c:v>44072.072916666664</c:v>
                </c:pt>
                <c:pt idx="54752">
                  <c:v>44072.09375</c:v>
                </c:pt>
                <c:pt idx="54753">
                  <c:v>44072.114583333336</c:v>
                </c:pt>
                <c:pt idx="54754">
                  <c:v>44072.135416666664</c:v>
                </c:pt>
                <c:pt idx="54755">
                  <c:v>44072.15625</c:v>
                </c:pt>
                <c:pt idx="54756">
                  <c:v>44072.177083333336</c:v>
                </c:pt>
                <c:pt idx="54757">
                  <c:v>44072.197916666664</c:v>
                </c:pt>
                <c:pt idx="54758">
                  <c:v>44072.21875</c:v>
                </c:pt>
                <c:pt idx="54759">
                  <c:v>44072.239583333336</c:v>
                </c:pt>
                <c:pt idx="54760">
                  <c:v>44072.260416666664</c:v>
                </c:pt>
                <c:pt idx="54761">
                  <c:v>44072.28125</c:v>
                </c:pt>
                <c:pt idx="54762">
                  <c:v>44072.302083333336</c:v>
                </c:pt>
                <c:pt idx="54763">
                  <c:v>44072.322916666664</c:v>
                </c:pt>
                <c:pt idx="54764">
                  <c:v>44072.34375</c:v>
                </c:pt>
                <c:pt idx="54765">
                  <c:v>44072.364583333336</c:v>
                </c:pt>
                <c:pt idx="54766">
                  <c:v>44072.385416666664</c:v>
                </c:pt>
                <c:pt idx="54767">
                  <c:v>44072.40625</c:v>
                </c:pt>
                <c:pt idx="54768">
                  <c:v>44072.427083333336</c:v>
                </c:pt>
                <c:pt idx="54769">
                  <c:v>44072.447916666664</c:v>
                </c:pt>
                <c:pt idx="54770">
                  <c:v>44072.46875</c:v>
                </c:pt>
                <c:pt idx="54771">
                  <c:v>44072.489583333336</c:v>
                </c:pt>
                <c:pt idx="54772">
                  <c:v>44072.510416666664</c:v>
                </c:pt>
                <c:pt idx="54773">
                  <c:v>44072.53125</c:v>
                </c:pt>
                <c:pt idx="54774">
                  <c:v>44072.552083333336</c:v>
                </c:pt>
                <c:pt idx="54775">
                  <c:v>44072.572916666664</c:v>
                </c:pt>
                <c:pt idx="54776">
                  <c:v>44072.59375</c:v>
                </c:pt>
                <c:pt idx="54777">
                  <c:v>44072.614583333336</c:v>
                </c:pt>
                <c:pt idx="54778">
                  <c:v>44072.635416666664</c:v>
                </c:pt>
                <c:pt idx="54779">
                  <c:v>44072.65625</c:v>
                </c:pt>
                <c:pt idx="54780">
                  <c:v>44072.677083333336</c:v>
                </c:pt>
                <c:pt idx="54781">
                  <c:v>44072.697916666664</c:v>
                </c:pt>
                <c:pt idx="54782">
                  <c:v>44072.71875</c:v>
                </c:pt>
                <c:pt idx="54783">
                  <c:v>44072.739583333336</c:v>
                </c:pt>
                <c:pt idx="54784">
                  <c:v>44072.760416666664</c:v>
                </c:pt>
                <c:pt idx="54785">
                  <c:v>44072.78125</c:v>
                </c:pt>
                <c:pt idx="54786">
                  <c:v>44072.802083333336</c:v>
                </c:pt>
                <c:pt idx="54787">
                  <c:v>44072.822916666664</c:v>
                </c:pt>
                <c:pt idx="54788">
                  <c:v>44072.84375</c:v>
                </c:pt>
                <c:pt idx="54789">
                  <c:v>44072.864583333336</c:v>
                </c:pt>
                <c:pt idx="54790">
                  <c:v>44072.885416666664</c:v>
                </c:pt>
                <c:pt idx="54791">
                  <c:v>44072.90625</c:v>
                </c:pt>
                <c:pt idx="54792">
                  <c:v>44072.927083333336</c:v>
                </c:pt>
                <c:pt idx="54793">
                  <c:v>44072.947916666664</c:v>
                </c:pt>
                <c:pt idx="54794">
                  <c:v>44072.96875</c:v>
                </c:pt>
                <c:pt idx="54795">
                  <c:v>44072.989583333336</c:v>
                </c:pt>
                <c:pt idx="54796">
                  <c:v>44073.010416666664</c:v>
                </c:pt>
                <c:pt idx="54797">
                  <c:v>44073.03125</c:v>
                </c:pt>
                <c:pt idx="54798">
                  <c:v>44073.052083333336</c:v>
                </c:pt>
                <c:pt idx="54799">
                  <c:v>44073.072916666664</c:v>
                </c:pt>
                <c:pt idx="54800">
                  <c:v>44073.09375</c:v>
                </c:pt>
                <c:pt idx="54801">
                  <c:v>44073.114583333336</c:v>
                </c:pt>
                <c:pt idx="54802">
                  <c:v>44073.135416666664</c:v>
                </c:pt>
                <c:pt idx="54803">
                  <c:v>44073.15625</c:v>
                </c:pt>
                <c:pt idx="54804">
                  <c:v>44073.177083333336</c:v>
                </c:pt>
                <c:pt idx="54805">
                  <c:v>44073.197916666664</c:v>
                </c:pt>
                <c:pt idx="54806">
                  <c:v>44073.21875</c:v>
                </c:pt>
                <c:pt idx="54807">
                  <c:v>44073.239583333336</c:v>
                </c:pt>
                <c:pt idx="54808">
                  <c:v>44073.260416666664</c:v>
                </c:pt>
                <c:pt idx="54809">
                  <c:v>44073.28125</c:v>
                </c:pt>
                <c:pt idx="54810">
                  <c:v>44073.302083333336</c:v>
                </c:pt>
                <c:pt idx="54811">
                  <c:v>44073.322916666664</c:v>
                </c:pt>
                <c:pt idx="54812">
                  <c:v>44073.34375</c:v>
                </c:pt>
                <c:pt idx="54813">
                  <c:v>44073.364583333336</c:v>
                </c:pt>
                <c:pt idx="54814">
                  <c:v>44073.385416666664</c:v>
                </c:pt>
                <c:pt idx="54815">
                  <c:v>44073.40625</c:v>
                </c:pt>
                <c:pt idx="54816">
                  <c:v>44073.427083333336</c:v>
                </c:pt>
                <c:pt idx="54817">
                  <c:v>44073.447916666664</c:v>
                </c:pt>
                <c:pt idx="54818">
                  <c:v>44073.46875</c:v>
                </c:pt>
                <c:pt idx="54819">
                  <c:v>44073.489583333336</c:v>
                </c:pt>
                <c:pt idx="54820">
                  <c:v>44073.510416666664</c:v>
                </c:pt>
                <c:pt idx="54821">
                  <c:v>44073.53125</c:v>
                </c:pt>
                <c:pt idx="54822">
                  <c:v>44073.552083333336</c:v>
                </c:pt>
                <c:pt idx="54823">
                  <c:v>44073.572916666664</c:v>
                </c:pt>
                <c:pt idx="54824">
                  <c:v>44073.59375</c:v>
                </c:pt>
                <c:pt idx="54825">
                  <c:v>44073.614583333336</c:v>
                </c:pt>
                <c:pt idx="54826">
                  <c:v>44073.635416666664</c:v>
                </c:pt>
                <c:pt idx="54827">
                  <c:v>44073.65625</c:v>
                </c:pt>
                <c:pt idx="54828">
                  <c:v>44073.677083333336</c:v>
                </c:pt>
                <c:pt idx="54829">
                  <c:v>44073.697916666664</c:v>
                </c:pt>
                <c:pt idx="54830">
                  <c:v>44073.71875</c:v>
                </c:pt>
                <c:pt idx="54831">
                  <c:v>44073.739583333336</c:v>
                </c:pt>
                <c:pt idx="54832">
                  <c:v>44073.760416666664</c:v>
                </c:pt>
                <c:pt idx="54833">
                  <c:v>44073.78125</c:v>
                </c:pt>
                <c:pt idx="54834">
                  <c:v>44073.802083333336</c:v>
                </c:pt>
                <c:pt idx="54835">
                  <c:v>44073.822916666664</c:v>
                </c:pt>
                <c:pt idx="54836">
                  <c:v>44073.84375</c:v>
                </c:pt>
                <c:pt idx="54837">
                  <c:v>44073.864583333336</c:v>
                </c:pt>
                <c:pt idx="54838">
                  <c:v>44073.885416666664</c:v>
                </c:pt>
                <c:pt idx="54839">
                  <c:v>44073.90625</c:v>
                </c:pt>
                <c:pt idx="54840">
                  <c:v>44073.927083333336</c:v>
                </c:pt>
                <c:pt idx="54841">
                  <c:v>44073.947916666664</c:v>
                </c:pt>
                <c:pt idx="54842">
                  <c:v>44073.96875</c:v>
                </c:pt>
                <c:pt idx="54843">
                  <c:v>44073.989583333336</c:v>
                </c:pt>
                <c:pt idx="54844">
                  <c:v>44074.010416666664</c:v>
                </c:pt>
                <c:pt idx="54845">
                  <c:v>44074.03125</c:v>
                </c:pt>
                <c:pt idx="54846">
                  <c:v>44074.052083333336</c:v>
                </c:pt>
                <c:pt idx="54847">
                  <c:v>44074.072916666664</c:v>
                </c:pt>
                <c:pt idx="54848">
                  <c:v>44074.09375</c:v>
                </c:pt>
                <c:pt idx="54849">
                  <c:v>44074.114583333336</c:v>
                </c:pt>
                <c:pt idx="54850">
                  <c:v>44074.135416666664</c:v>
                </c:pt>
                <c:pt idx="54851">
                  <c:v>44074.15625</c:v>
                </c:pt>
                <c:pt idx="54852">
                  <c:v>44074.177083333336</c:v>
                </c:pt>
                <c:pt idx="54853">
                  <c:v>44074.197916666664</c:v>
                </c:pt>
                <c:pt idx="54854">
                  <c:v>44074.21875</c:v>
                </c:pt>
                <c:pt idx="54855">
                  <c:v>44074.239583333336</c:v>
                </c:pt>
                <c:pt idx="54856">
                  <c:v>44074.260416666664</c:v>
                </c:pt>
                <c:pt idx="54857">
                  <c:v>44074.28125</c:v>
                </c:pt>
                <c:pt idx="54858">
                  <c:v>44074.302083333336</c:v>
                </c:pt>
                <c:pt idx="54859">
                  <c:v>44074.322916666664</c:v>
                </c:pt>
                <c:pt idx="54860">
                  <c:v>44074.34375</c:v>
                </c:pt>
                <c:pt idx="54861">
                  <c:v>44074.364583333336</c:v>
                </c:pt>
                <c:pt idx="54862">
                  <c:v>44074.385416666664</c:v>
                </c:pt>
                <c:pt idx="54863">
                  <c:v>44074.40625</c:v>
                </c:pt>
                <c:pt idx="54864">
                  <c:v>44074.427083333336</c:v>
                </c:pt>
                <c:pt idx="54865">
                  <c:v>44074.447916666664</c:v>
                </c:pt>
                <c:pt idx="54866">
                  <c:v>44074.46875</c:v>
                </c:pt>
                <c:pt idx="54867">
                  <c:v>44074.489583333336</c:v>
                </c:pt>
                <c:pt idx="54868">
                  <c:v>44074.510416666664</c:v>
                </c:pt>
                <c:pt idx="54869">
                  <c:v>44074.53125</c:v>
                </c:pt>
                <c:pt idx="54870">
                  <c:v>44074.552083333336</c:v>
                </c:pt>
                <c:pt idx="54871">
                  <c:v>44074.572916666664</c:v>
                </c:pt>
                <c:pt idx="54872">
                  <c:v>44074.59375</c:v>
                </c:pt>
                <c:pt idx="54873">
                  <c:v>44074.614583333336</c:v>
                </c:pt>
                <c:pt idx="54874">
                  <c:v>44074.635416666664</c:v>
                </c:pt>
                <c:pt idx="54875">
                  <c:v>44074.65625</c:v>
                </c:pt>
                <c:pt idx="54876">
                  <c:v>44074.677083333336</c:v>
                </c:pt>
                <c:pt idx="54877">
                  <c:v>44074.697916666664</c:v>
                </c:pt>
                <c:pt idx="54878">
                  <c:v>44074.71875</c:v>
                </c:pt>
                <c:pt idx="54879">
                  <c:v>44074.739583333336</c:v>
                </c:pt>
                <c:pt idx="54880">
                  <c:v>44074.760416666664</c:v>
                </c:pt>
                <c:pt idx="54881">
                  <c:v>44074.78125</c:v>
                </c:pt>
                <c:pt idx="54882">
                  <c:v>44074.802083333336</c:v>
                </c:pt>
                <c:pt idx="54883">
                  <c:v>44074.822916666664</c:v>
                </c:pt>
                <c:pt idx="54884">
                  <c:v>44074.84375</c:v>
                </c:pt>
                <c:pt idx="54885">
                  <c:v>44074.864583333336</c:v>
                </c:pt>
                <c:pt idx="54886">
                  <c:v>44074.885416666664</c:v>
                </c:pt>
                <c:pt idx="54887">
                  <c:v>44074.90625</c:v>
                </c:pt>
                <c:pt idx="54888">
                  <c:v>44074.927083333336</c:v>
                </c:pt>
                <c:pt idx="54889">
                  <c:v>44074.947916666664</c:v>
                </c:pt>
                <c:pt idx="54890">
                  <c:v>44074.96875</c:v>
                </c:pt>
                <c:pt idx="54891">
                  <c:v>44074.989583333336</c:v>
                </c:pt>
                <c:pt idx="54892">
                  <c:v>44075.010416666664</c:v>
                </c:pt>
                <c:pt idx="54893">
                  <c:v>44075.03125</c:v>
                </c:pt>
                <c:pt idx="54894">
                  <c:v>44075.052083333336</c:v>
                </c:pt>
                <c:pt idx="54895">
                  <c:v>44075.072916666664</c:v>
                </c:pt>
                <c:pt idx="54896">
                  <c:v>44075.09375</c:v>
                </c:pt>
                <c:pt idx="54897">
                  <c:v>44075.114583333336</c:v>
                </c:pt>
                <c:pt idx="54898">
                  <c:v>44075.135416666664</c:v>
                </c:pt>
                <c:pt idx="54899">
                  <c:v>44075.15625</c:v>
                </c:pt>
                <c:pt idx="54900">
                  <c:v>44075.177083333336</c:v>
                </c:pt>
                <c:pt idx="54901">
                  <c:v>44075.197916666664</c:v>
                </c:pt>
                <c:pt idx="54902">
                  <c:v>44075.21875</c:v>
                </c:pt>
                <c:pt idx="54903">
                  <c:v>44075.239583333336</c:v>
                </c:pt>
                <c:pt idx="54904">
                  <c:v>44075.260416666664</c:v>
                </c:pt>
                <c:pt idx="54905">
                  <c:v>44075.28125</c:v>
                </c:pt>
                <c:pt idx="54906">
                  <c:v>44075.302083333336</c:v>
                </c:pt>
                <c:pt idx="54907">
                  <c:v>44075.322916666664</c:v>
                </c:pt>
                <c:pt idx="54908">
                  <c:v>44075.34375</c:v>
                </c:pt>
                <c:pt idx="54909">
                  <c:v>44075.364583333336</c:v>
                </c:pt>
                <c:pt idx="54910">
                  <c:v>44075.385416666664</c:v>
                </c:pt>
                <c:pt idx="54911">
                  <c:v>44075.40625</c:v>
                </c:pt>
                <c:pt idx="54912">
                  <c:v>44075.427083333336</c:v>
                </c:pt>
                <c:pt idx="54913">
                  <c:v>44075.447916666664</c:v>
                </c:pt>
                <c:pt idx="54914">
                  <c:v>44075.46875</c:v>
                </c:pt>
                <c:pt idx="54915">
                  <c:v>44075.489583333336</c:v>
                </c:pt>
                <c:pt idx="54916">
                  <c:v>44075.510416666664</c:v>
                </c:pt>
                <c:pt idx="54917">
                  <c:v>44075.53125</c:v>
                </c:pt>
                <c:pt idx="54918">
                  <c:v>44075.552083333336</c:v>
                </c:pt>
                <c:pt idx="54919">
                  <c:v>44075.572916666664</c:v>
                </c:pt>
                <c:pt idx="54920">
                  <c:v>44075.59375</c:v>
                </c:pt>
                <c:pt idx="54921">
                  <c:v>44075.614583333336</c:v>
                </c:pt>
                <c:pt idx="54922">
                  <c:v>44075.635416666664</c:v>
                </c:pt>
                <c:pt idx="54923">
                  <c:v>44075.65625</c:v>
                </c:pt>
                <c:pt idx="54924">
                  <c:v>44075.677083333336</c:v>
                </c:pt>
                <c:pt idx="54925">
                  <c:v>44075.697916666664</c:v>
                </c:pt>
                <c:pt idx="54926">
                  <c:v>44075.71875</c:v>
                </c:pt>
                <c:pt idx="54927">
                  <c:v>44075.739583333336</c:v>
                </c:pt>
                <c:pt idx="54928">
                  <c:v>44075.760416666664</c:v>
                </c:pt>
                <c:pt idx="54929">
                  <c:v>44075.78125</c:v>
                </c:pt>
                <c:pt idx="54930">
                  <c:v>44075.802083333336</c:v>
                </c:pt>
                <c:pt idx="54931">
                  <c:v>44075.822916666664</c:v>
                </c:pt>
                <c:pt idx="54932">
                  <c:v>44075.84375</c:v>
                </c:pt>
                <c:pt idx="54933">
                  <c:v>44075.864583333336</c:v>
                </c:pt>
                <c:pt idx="54934">
                  <c:v>44075.885416666664</c:v>
                </c:pt>
                <c:pt idx="54935">
                  <c:v>44075.90625</c:v>
                </c:pt>
                <c:pt idx="54936">
                  <c:v>44075.927083333336</c:v>
                </c:pt>
                <c:pt idx="54937">
                  <c:v>44075.947916666664</c:v>
                </c:pt>
                <c:pt idx="54938">
                  <c:v>44075.96875</c:v>
                </c:pt>
                <c:pt idx="54939">
                  <c:v>44075.989583333336</c:v>
                </c:pt>
                <c:pt idx="54940">
                  <c:v>44076.010416666664</c:v>
                </c:pt>
                <c:pt idx="54941">
                  <c:v>44076.03125</c:v>
                </c:pt>
                <c:pt idx="54942">
                  <c:v>44076.052083333336</c:v>
                </c:pt>
                <c:pt idx="54943">
                  <c:v>44076.072916666664</c:v>
                </c:pt>
                <c:pt idx="54944">
                  <c:v>44076.09375</c:v>
                </c:pt>
                <c:pt idx="54945">
                  <c:v>44076.114583333336</c:v>
                </c:pt>
                <c:pt idx="54946">
                  <c:v>44076.135416666664</c:v>
                </c:pt>
                <c:pt idx="54947">
                  <c:v>44076.15625</c:v>
                </c:pt>
                <c:pt idx="54948">
                  <c:v>44076.177083333336</c:v>
                </c:pt>
                <c:pt idx="54949">
                  <c:v>44076.197916666664</c:v>
                </c:pt>
                <c:pt idx="54950">
                  <c:v>44076.21875</c:v>
                </c:pt>
                <c:pt idx="54951">
                  <c:v>44076.239583333336</c:v>
                </c:pt>
                <c:pt idx="54952">
                  <c:v>44076.260416666664</c:v>
                </c:pt>
                <c:pt idx="54953">
                  <c:v>44076.28125</c:v>
                </c:pt>
                <c:pt idx="54954">
                  <c:v>44076.302083333336</c:v>
                </c:pt>
                <c:pt idx="54955">
                  <c:v>44076.322916666664</c:v>
                </c:pt>
                <c:pt idx="54956">
                  <c:v>44076.34375</c:v>
                </c:pt>
                <c:pt idx="54957">
                  <c:v>44076.364583333336</c:v>
                </c:pt>
                <c:pt idx="54958">
                  <c:v>44076.385416666664</c:v>
                </c:pt>
                <c:pt idx="54959">
                  <c:v>44076.40625</c:v>
                </c:pt>
                <c:pt idx="54960">
                  <c:v>44076.427083333336</c:v>
                </c:pt>
                <c:pt idx="54961">
                  <c:v>44076.447916666664</c:v>
                </c:pt>
                <c:pt idx="54962">
                  <c:v>44076.46875</c:v>
                </c:pt>
                <c:pt idx="54963">
                  <c:v>44076.489583333336</c:v>
                </c:pt>
                <c:pt idx="54964">
                  <c:v>44076.510416666664</c:v>
                </c:pt>
                <c:pt idx="54965">
                  <c:v>44076.53125</c:v>
                </c:pt>
                <c:pt idx="54966">
                  <c:v>44076.552083333336</c:v>
                </c:pt>
                <c:pt idx="54967">
                  <c:v>44076.572916666664</c:v>
                </c:pt>
                <c:pt idx="54968">
                  <c:v>44076.59375</c:v>
                </c:pt>
                <c:pt idx="54969">
                  <c:v>44076.614583333336</c:v>
                </c:pt>
                <c:pt idx="54970">
                  <c:v>44076.635416666664</c:v>
                </c:pt>
                <c:pt idx="54971">
                  <c:v>44076.65625</c:v>
                </c:pt>
                <c:pt idx="54972">
                  <c:v>44076.677083333336</c:v>
                </c:pt>
                <c:pt idx="54973">
                  <c:v>44076.697916666664</c:v>
                </c:pt>
                <c:pt idx="54974">
                  <c:v>44076.71875</c:v>
                </c:pt>
                <c:pt idx="54975">
                  <c:v>44076.739583333336</c:v>
                </c:pt>
                <c:pt idx="54976">
                  <c:v>44076.760416666664</c:v>
                </c:pt>
                <c:pt idx="54977">
                  <c:v>44076.78125</c:v>
                </c:pt>
                <c:pt idx="54978">
                  <c:v>44076.802083333336</c:v>
                </c:pt>
                <c:pt idx="54979">
                  <c:v>44076.822916666664</c:v>
                </c:pt>
                <c:pt idx="54980">
                  <c:v>44076.84375</c:v>
                </c:pt>
                <c:pt idx="54981">
                  <c:v>44076.864583333336</c:v>
                </c:pt>
                <c:pt idx="54982">
                  <c:v>44076.885416666664</c:v>
                </c:pt>
                <c:pt idx="54983">
                  <c:v>44076.90625</c:v>
                </c:pt>
                <c:pt idx="54984">
                  <c:v>44076.927083333336</c:v>
                </c:pt>
                <c:pt idx="54985">
                  <c:v>44076.947916666664</c:v>
                </c:pt>
                <c:pt idx="54986">
                  <c:v>44076.96875</c:v>
                </c:pt>
                <c:pt idx="54987">
                  <c:v>44076.989583333336</c:v>
                </c:pt>
                <c:pt idx="54988">
                  <c:v>44077.010416666664</c:v>
                </c:pt>
                <c:pt idx="54989">
                  <c:v>44077.03125</c:v>
                </c:pt>
                <c:pt idx="54990">
                  <c:v>44077.052083333336</c:v>
                </c:pt>
                <c:pt idx="54991">
                  <c:v>44077.072916666664</c:v>
                </c:pt>
                <c:pt idx="54992">
                  <c:v>44077.09375</c:v>
                </c:pt>
                <c:pt idx="54993">
                  <c:v>44077.114583333336</c:v>
                </c:pt>
                <c:pt idx="54994">
                  <c:v>44077.135416666664</c:v>
                </c:pt>
                <c:pt idx="54995">
                  <c:v>44077.15625</c:v>
                </c:pt>
                <c:pt idx="54996">
                  <c:v>44077.177083333336</c:v>
                </c:pt>
                <c:pt idx="54997">
                  <c:v>44077.197916666664</c:v>
                </c:pt>
                <c:pt idx="54998">
                  <c:v>44077.21875</c:v>
                </c:pt>
                <c:pt idx="54999">
                  <c:v>44077.239583333336</c:v>
                </c:pt>
                <c:pt idx="55000">
                  <c:v>44077.260416666664</c:v>
                </c:pt>
                <c:pt idx="55001">
                  <c:v>44077.28125</c:v>
                </c:pt>
                <c:pt idx="55002">
                  <c:v>44077.302083333336</c:v>
                </c:pt>
                <c:pt idx="55003">
                  <c:v>44077.322916666664</c:v>
                </c:pt>
                <c:pt idx="55004">
                  <c:v>44077.34375</c:v>
                </c:pt>
                <c:pt idx="55005">
                  <c:v>44077.364583333336</c:v>
                </c:pt>
                <c:pt idx="55006">
                  <c:v>44077.385416666664</c:v>
                </c:pt>
                <c:pt idx="55007">
                  <c:v>44077.40625</c:v>
                </c:pt>
                <c:pt idx="55008">
                  <c:v>44077.427083333336</c:v>
                </c:pt>
                <c:pt idx="55009">
                  <c:v>44077.447916666664</c:v>
                </c:pt>
                <c:pt idx="55010">
                  <c:v>44077.46875</c:v>
                </c:pt>
                <c:pt idx="55011">
                  <c:v>44077.489583333336</c:v>
                </c:pt>
                <c:pt idx="55012">
                  <c:v>44077.510416666664</c:v>
                </c:pt>
                <c:pt idx="55013">
                  <c:v>44077.53125</c:v>
                </c:pt>
                <c:pt idx="55014">
                  <c:v>44077.552083333336</c:v>
                </c:pt>
                <c:pt idx="55015">
                  <c:v>44077.572916666664</c:v>
                </c:pt>
                <c:pt idx="55016">
                  <c:v>44077.59375</c:v>
                </c:pt>
                <c:pt idx="55017">
                  <c:v>44077.614583333336</c:v>
                </c:pt>
                <c:pt idx="55018">
                  <c:v>44077.635416666664</c:v>
                </c:pt>
                <c:pt idx="55019">
                  <c:v>44077.65625</c:v>
                </c:pt>
                <c:pt idx="55020">
                  <c:v>44077.677083333336</c:v>
                </c:pt>
                <c:pt idx="55021">
                  <c:v>44077.697916666664</c:v>
                </c:pt>
                <c:pt idx="55022">
                  <c:v>44077.71875</c:v>
                </c:pt>
                <c:pt idx="55023">
                  <c:v>44077.739583333336</c:v>
                </c:pt>
                <c:pt idx="55024">
                  <c:v>44077.760416666664</c:v>
                </c:pt>
                <c:pt idx="55025">
                  <c:v>44077.78125</c:v>
                </c:pt>
                <c:pt idx="55026">
                  <c:v>44077.802083333336</c:v>
                </c:pt>
                <c:pt idx="55027">
                  <c:v>44077.822916666664</c:v>
                </c:pt>
                <c:pt idx="55028">
                  <c:v>44077.84375</c:v>
                </c:pt>
                <c:pt idx="55029">
                  <c:v>44077.864583333336</c:v>
                </c:pt>
                <c:pt idx="55030">
                  <c:v>44077.885416666664</c:v>
                </c:pt>
                <c:pt idx="55031">
                  <c:v>44077.90625</c:v>
                </c:pt>
                <c:pt idx="55032">
                  <c:v>44077.927083333336</c:v>
                </c:pt>
                <c:pt idx="55033">
                  <c:v>44077.947916666664</c:v>
                </c:pt>
                <c:pt idx="55034">
                  <c:v>44077.96875</c:v>
                </c:pt>
                <c:pt idx="55035">
                  <c:v>44077.989583333336</c:v>
                </c:pt>
                <c:pt idx="55036">
                  <c:v>44078.010416666664</c:v>
                </c:pt>
                <c:pt idx="55037">
                  <c:v>44078.03125</c:v>
                </c:pt>
                <c:pt idx="55038">
                  <c:v>44078.052083333336</c:v>
                </c:pt>
                <c:pt idx="55039">
                  <c:v>44078.072916666664</c:v>
                </c:pt>
                <c:pt idx="55040">
                  <c:v>44078.09375</c:v>
                </c:pt>
                <c:pt idx="55041">
                  <c:v>44078.114583333336</c:v>
                </c:pt>
                <c:pt idx="55042">
                  <c:v>44078.135416666664</c:v>
                </c:pt>
                <c:pt idx="55043">
                  <c:v>44078.15625</c:v>
                </c:pt>
                <c:pt idx="55044">
                  <c:v>44078.177083333336</c:v>
                </c:pt>
                <c:pt idx="55045">
                  <c:v>44078.197916666664</c:v>
                </c:pt>
                <c:pt idx="55046">
                  <c:v>44078.21875</c:v>
                </c:pt>
                <c:pt idx="55047">
                  <c:v>44078.239583333336</c:v>
                </c:pt>
                <c:pt idx="55048">
                  <c:v>44078.260416666664</c:v>
                </c:pt>
                <c:pt idx="55049">
                  <c:v>44078.28125</c:v>
                </c:pt>
                <c:pt idx="55050">
                  <c:v>44078.302083333336</c:v>
                </c:pt>
                <c:pt idx="55051">
                  <c:v>44078.322916666664</c:v>
                </c:pt>
                <c:pt idx="55052">
                  <c:v>44078.34375</c:v>
                </c:pt>
                <c:pt idx="55053">
                  <c:v>44078.364583333336</c:v>
                </c:pt>
                <c:pt idx="55054">
                  <c:v>44078.385416666664</c:v>
                </c:pt>
                <c:pt idx="55055">
                  <c:v>44078.40625</c:v>
                </c:pt>
                <c:pt idx="55056">
                  <c:v>44078.427083333336</c:v>
                </c:pt>
                <c:pt idx="55057">
                  <c:v>44078.447916666664</c:v>
                </c:pt>
                <c:pt idx="55058">
                  <c:v>44078.46875</c:v>
                </c:pt>
                <c:pt idx="55059">
                  <c:v>44078.489583333336</c:v>
                </c:pt>
                <c:pt idx="55060">
                  <c:v>44078.510416666664</c:v>
                </c:pt>
                <c:pt idx="55061">
                  <c:v>44078.53125</c:v>
                </c:pt>
                <c:pt idx="55062">
                  <c:v>44078.552083333336</c:v>
                </c:pt>
                <c:pt idx="55063">
                  <c:v>44078.572916666664</c:v>
                </c:pt>
                <c:pt idx="55064">
                  <c:v>44078.59375</c:v>
                </c:pt>
                <c:pt idx="55065">
                  <c:v>44078.614583333336</c:v>
                </c:pt>
                <c:pt idx="55066">
                  <c:v>44078.635416666664</c:v>
                </c:pt>
                <c:pt idx="55067">
                  <c:v>44078.65625</c:v>
                </c:pt>
                <c:pt idx="55068">
                  <c:v>44078.677083333336</c:v>
                </c:pt>
                <c:pt idx="55069">
                  <c:v>44078.697916666664</c:v>
                </c:pt>
                <c:pt idx="55070">
                  <c:v>44078.71875</c:v>
                </c:pt>
                <c:pt idx="55071">
                  <c:v>44078.739583333336</c:v>
                </c:pt>
                <c:pt idx="55072">
                  <c:v>44078.760416666664</c:v>
                </c:pt>
                <c:pt idx="55073">
                  <c:v>44078.78125</c:v>
                </c:pt>
                <c:pt idx="55074">
                  <c:v>44078.802083333336</c:v>
                </c:pt>
                <c:pt idx="55075">
                  <c:v>44078.822916666664</c:v>
                </c:pt>
                <c:pt idx="55076">
                  <c:v>44078.84375</c:v>
                </c:pt>
                <c:pt idx="55077">
                  <c:v>44078.864583333336</c:v>
                </c:pt>
                <c:pt idx="55078">
                  <c:v>44078.885416666664</c:v>
                </c:pt>
                <c:pt idx="55079">
                  <c:v>44078.90625</c:v>
                </c:pt>
                <c:pt idx="55080">
                  <c:v>44078.927083333336</c:v>
                </c:pt>
                <c:pt idx="55081">
                  <c:v>44078.947916666664</c:v>
                </c:pt>
                <c:pt idx="55082">
                  <c:v>44078.96875</c:v>
                </c:pt>
                <c:pt idx="55083">
                  <c:v>44078.989583333336</c:v>
                </c:pt>
                <c:pt idx="55084">
                  <c:v>44079.010416666664</c:v>
                </c:pt>
                <c:pt idx="55085">
                  <c:v>44079.03125</c:v>
                </c:pt>
                <c:pt idx="55086">
                  <c:v>44079.052083333336</c:v>
                </c:pt>
                <c:pt idx="55087">
                  <c:v>44079.072916666664</c:v>
                </c:pt>
                <c:pt idx="55088">
                  <c:v>44079.09375</c:v>
                </c:pt>
                <c:pt idx="55089">
                  <c:v>44079.114583333336</c:v>
                </c:pt>
                <c:pt idx="55090">
                  <c:v>44079.135416666664</c:v>
                </c:pt>
                <c:pt idx="55091">
                  <c:v>44079.15625</c:v>
                </c:pt>
                <c:pt idx="55092">
                  <c:v>44079.177083333336</c:v>
                </c:pt>
                <c:pt idx="55093">
                  <c:v>44079.197916666664</c:v>
                </c:pt>
                <c:pt idx="55094">
                  <c:v>44079.21875</c:v>
                </c:pt>
                <c:pt idx="55095">
                  <c:v>44079.239583333336</c:v>
                </c:pt>
                <c:pt idx="55096">
                  <c:v>44079.260416666664</c:v>
                </c:pt>
                <c:pt idx="55097">
                  <c:v>44079.28125</c:v>
                </c:pt>
                <c:pt idx="55098">
                  <c:v>44079.302083333336</c:v>
                </c:pt>
                <c:pt idx="55099">
                  <c:v>44079.322916666664</c:v>
                </c:pt>
                <c:pt idx="55100">
                  <c:v>44079.34375</c:v>
                </c:pt>
                <c:pt idx="55101">
                  <c:v>44079.364583333336</c:v>
                </c:pt>
                <c:pt idx="55102">
                  <c:v>44079.385416666664</c:v>
                </c:pt>
                <c:pt idx="55103">
                  <c:v>44079.40625</c:v>
                </c:pt>
                <c:pt idx="55104">
                  <c:v>44079.427083333336</c:v>
                </c:pt>
                <c:pt idx="55105">
                  <c:v>44079.447916666664</c:v>
                </c:pt>
                <c:pt idx="55106">
                  <c:v>44079.46875</c:v>
                </c:pt>
                <c:pt idx="55107">
                  <c:v>44079.489583333336</c:v>
                </c:pt>
                <c:pt idx="55108">
                  <c:v>44079.510416666664</c:v>
                </c:pt>
                <c:pt idx="55109">
                  <c:v>44079.53125</c:v>
                </c:pt>
                <c:pt idx="55110">
                  <c:v>44079.552083333336</c:v>
                </c:pt>
                <c:pt idx="55111">
                  <c:v>44079.572916666664</c:v>
                </c:pt>
                <c:pt idx="55112">
                  <c:v>44079.59375</c:v>
                </c:pt>
                <c:pt idx="55113">
                  <c:v>44079.614583333336</c:v>
                </c:pt>
                <c:pt idx="55114">
                  <c:v>44079.635416666664</c:v>
                </c:pt>
                <c:pt idx="55115">
                  <c:v>44079.65625</c:v>
                </c:pt>
                <c:pt idx="55116">
                  <c:v>44079.677083333336</c:v>
                </c:pt>
                <c:pt idx="55117">
                  <c:v>44079.697916666664</c:v>
                </c:pt>
                <c:pt idx="55118">
                  <c:v>44079.71875</c:v>
                </c:pt>
                <c:pt idx="55119">
                  <c:v>44079.739583333336</c:v>
                </c:pt>
                <c:pt idx="55120">
                  <c:v>44079.760416666664</c:v>
                </c:pt>
                <c:pt idx="55121">
                  <c:v>44079.78125</c:v>
                </c:pt>
                <c:pt idx="55122">
                  <c:v>44079.802083333336</c:v>
                </c:pt>
                <c:pt idx="55123">
                  <c:v>44079.822916666664</c:v>
                </c:pt>
                <c:pt idx="55124">
                  <c:v>44079.84375</c:v>
                </c:pt>
                <c:pt idx="55125">
                  <c:v>44079.864583333336</c:v>
                </c:pt>
                <c:pt idx="55126">
                  <c:v>44079.885416666664</c:v>
                </c:pt>
                <c:pt idx="55127">
                  <c:v>44079.90625</c:v>
                </c:pt>
                <c:pt idx="55128">
                  <c:v>44079.927083333336</c:v>
                </c:pt>
                <c:pt idx="55129">
                  <c:v>44079.947916666664</c:v>
                </c:pt>
                <c:pt idx="55130">
                  <c:v>44079.96875</c:v>
                </c:pt>
                <c:pt idx="55131">
                  <c:v>44079.989583333336</c:v>
                </c:pt>
                <c:pt idx="55132">
                  <c:v>44080.010416666664</c:v>
                </c:pt>
                <c:pt idx="55133">
                  <c:v>44080.03125</c:v>
                </c:pt>
                <c:pt idx="55134">
                  <c:v>44080.052083333336</c:v>
                </c:pt>
                <c:pt idx="55135">
                  <c:v>44080.072916666664</c:v>
                </c:pt>
                <c:pt idx="55136">
                  <c:v>44080.09375</c:v>
                </c:pt>
                <c:pt idx="55137">
                  <c:v>44080.114583333336</c:v>
                </c:pt>
                <c:pt idx="55138">
                  <c:v>44080.135416666664</c:v>
                </c:pt>
                <c:pt idx="55139">
                  <c:v>44080.15625</c:v>
                </c:pt>
                <c:pt idx="55140">
                  <c:v>44080.177083333336</c:v>
                </c:pt>
                <c:pt idx="55141">
                  <c:v>44080.197916666664</c:v>
                </c:pt>
                <c:pt idx="55142">
                  <c:v>44080.21875</c:v>
                </c:pt>
                <c:pt idx="55143">
                  <c:v>44080.239583333336</c:v>
                </c:pt>
                <c:pt idx="55144">
                  <c:v>44080.260416666664</c:v>
                </c:pt>
                <c:pt idx="55145">
                  <c:v>44080.28125</c:v>
                </c:pt>
                <c:pt idx="55146">
                  <c:v>44080.302083333336</c:v>
                </c:pt>
                <c:pt idx="55147">
                  <c:v>44080.322916666664</c:v>
                </c:pt>
                <c:pt idx="55148">
                  <c:v>44080.34375</c:v>
                </c:pt>
                <c:pt idx="55149">
                  <c:v>44080.364583333336</c:v>
                </c:pt>
                <c:pt idx="55150">
                  <c:v>44080.385416666664</c:v>
                </c:pt>
                <c:pt idx="55151">
                  <c:v>44080.40625</c:v>
                </c:pt>
                <c:pt idx="55152">
                  <c:v>44080.427083333336</c:v>
                </c:pt>
                <c:pt idx="55153">
                  <c:v>44080.447916666664</c:v>
                </c:pt>
                <c:pt idx="55154">
                  <c:v>44080.46875</c:v>
                </c:pt>
                <c:pt idx="55155">
                  <c:v>44080.489583333336</c:v>
                </c:pt>
                <c:pt idx="55156">
                  <c:v>44080.510416666664</c:v>
                </c:pt>
                <c:pt idx="55157">
                  <c:v>44080.53125</c:v>
                </c:pt>
                <c:pt idx="55158">
                  <c:v>44080.552083333336</c:v>
                </c:pt>
                <c:pt idx="55159">
                  <c:v>44080.572916666664</c:v>
                </c:pt>
                <c:pt idx="55160">
                  <c:v>44080.59375</c:v>
                </c:pt>
                <c:pt idx="55161">
                  <c:v>44080.614583333336</c:v>
                </c:pt>
                <c:pt idx="55162">
                  <c:v>44080.635416666664</c:v>
                </c:pt>
                <c:pt idx="55163">
                  <c:v>44080.65625</c:v>
                </c:pt>
                <c:pt idx="55164">
                  <c:v>44080.677083333336</c:v>
                </c:pt>
                <c:pt idx="55165">
                  <c:v>44080.697916666664</c:v>
                </c:pt>
                <c:pt idx="55166">
                  <c:v>44080.71875</c:v>
                </c:pt>
                <c:pt idx="55167">
                  <c:v>44080.739583333336</c:v>
                </c:pt>
                <c:pt idx="55168">
                  <c:v>44080.760416666664</c:v>
                </c:pt>
                <c:pt idx="55169">
                  <c:v>44080.78125</c:v>
                </c:pt>
                <c:pt idx="55170">
                  <c:v>44080.802083333336</c:v>
                </c:pt>
                <c:pt idx="55171">
                  <c:v>44080.822916666664</c:v>
                </c:pt>
                <c:pt idx="55172">
                  <c:v>44080.84375</c:v>
                </c:pt>
                <c:pt idx="55173">
                  <c:v>44080.864583333336</c:v>
                </c:pt>
                <c:pt idx="55174">
                  <c:v>44080.885416666664</c:v>
                </c:pt>
                <c:pt idx="55175">
                  <c:v>44080.90625</c:v>
                </c:pt>
                <c:pt idx="55176">
                  <c:v>44080.927083333336</c:v>
                </c:pt>
                <c:pt idx="55177">
                  <c:v>44080.947916666664</c:v>
                </c:pt>
                <c:pt idx="55178">
                  <c:v>44080.96875</c:v>
                </c:pt>
                <c:pt idx="55179">
                  <c:v>44080.989583333336</c:v>
                </c:pt>
                <c:pt idx="55180">
                  <c:v>44081.010416666664</c:v>
                </c:pt>
                <c:pt idx="55181">
                  <c:v>44081.03125</c:v>
                </c:pt>
                <c:pt idx="55182">
                  <c:v>44081.052083333336</c:v>
                </c:pt>
                <c:pt idx="55183">
                  <c:v>44081.072916666664</c:v>
                </c:pt>
                <c:pt idx="55184">
                  <c:v>44081.09375</c:v>
                </c:pt>
                <c:pt idx="55185">
                  <c:v>44081.114583333336</c:v>
                </c:pt>
                <c:pt idx="55186">
                  <c:v>44081.135416666664</c:v>
                </c:pt>
                <c:pt idx="55187">
                  <c:v>44081.15625</c:v>
                </c:pt>
                <c:pt idx="55188">
                  <c:v>44081.177083333336</c:v>
                </c:pt>
                <c:pt idx="55189">
                  <c:v>44081.197916666664</c:v>
                </c:pt>
                <c:pt idx="55190">
                  <c:v>44081.21875</c:v>
                </c:pt>
                <c:pt idx="55191">
                  <c:v>44081.239583333336</c:v>
                </c:pt>
                <c:pt idx="55192">
                  <c:v>44081.260416666664</c:v>
                </c:pt>
                <c:pt idx="55193">
                  <c:v>44081.28125</c:v>
                </c:pt>
                <c:pt idx="55194">
                  <c:v>44081.302083333336</c:v>
                </c:pt>
                <c:pt idx="55195">
                  <c:v>44081.322916666664</c:v>
                </c:pt>
                <c:pt idx="55196">
                  <c:v>44081.34375</c:v>
                </c:pt>
                <c:pt idx="55197">
                  <c:v>44081.364583333336</c:v>
                </c:pt>
                <c:pt idx="55198">
                  <c:v>44081.385416666664</c:v>
                </c:pt>
                <c:pt idx="55199">
                  <c:v>44081.40625</c:v>
                </c:pt>
                <c:pt idx="55200">
                  <c:v>44081.427083333336</c:v>
                </c:pt>
                <c:pt idx="55201">
                  <c:v>44081.447916666664</c:v>
                </c:pt>
                <c:pt idx="55202">
                  <c:v>44081.46875</c:v>
                </c:pt>
                <c:pt idx="55203">
                  <c:v>44081.489583333336</c:v>
                </c:pt>
                <c:pt idx="55204">
                  <c:v>44081.510416666664</c:v>
                </c:pt>
                <c:pt idx="55205">
                  <c:v>44081.53125</c:v>
                </c:pt>
                <c:pt idx="55206">
                  <c:v>44081.552083333336</c:v>
                </c:pt>
                <c:pt idx="55207">
                  <c:v>44081.572916666664</c:v>
                </c:pt>
                <c:pt idx="55208">
                  <c:v>44081.59375</c:v>
                </c:pt>
                <c:pt idx="55209">
                  <c:v>44081.614583333336</c:v>
                </c:pt>
                <c:pt idx="55210">
                  <c:v>44081.635416666664</c:v>
                </c:pt>
                <c:pt idx="55211">
                  <c:v>44081.65625</c:v>
                </c:pt>
                <c:pt idx="55212">
                  <c:v>44081.677083333336</c:v>
                </c:pt>
                <c:pt idx="55213">
                  <c:v>44081.697916666664</c:v>
                </c:pt>
                <c:pt idx="55214">
                  <c:v>44081.71875</c:v>
                </c:pt>
                <c:pt idx="55215">
                  <c:v>44081.739583333336</c:v>
                </c:pt>
                <c:pt idx="55216">
                  <c:v>44081.760416666664</c:v>
                </c:pt>
                <c:pt idx="55217">
                  <c:v>44081.78125</c:v>
                </c:pt>
                <c:pt idx="55218">
                  <c:v>44081.802083333336</c:v>
                </c:pt>
                <c:pt idx="55219">
                  <c:v>44081.822916666664</c:v>
                </c:pt>
                <c:pt idx="55220">
                  <c:v>44081.84375</c:v>
                </c:pt>
                <c:pt idx="55221">
                  <c:v>44081.864583333336</c:v>
                </c:pt>
                <c:pt idx="55222">
                  <c:v>44081.885416666664</c:v>
                </c:pt>
                <c:pt idx="55223">
                  <c:v>44081.90625</c:v>
                </c:pt>
                <c:pt idx="55224">
                  <c:v>44081.927083333336</c:v>
                </c:pt>
                <c:pt idx="55225">
                  <c:v>44081.947916666664</c:v>
                </c:pt>
                <c:pt idx="55226">
                  <c:v>44081.96875</c:v>
                </c:pt>
                <c:pt idx="55227">
                  <c:v>44081.989583333336</c:v>
                </c:pt>
                <c:pt idx="55228">
                  <c:v>44082.010416666664</c:v>
                </c:pt>
                <c:pt idx="55229">
                  <c:v>44082.03125</c:v>
                </c:pt>
                <c:pt idx="55230">
                  <c:v>44082.052083333336</c:v>
                </c:pt>
                <c:pt idx="55231">
                  <c:v>44082.072916666664</c:v>
                </c:pt>
                <c:pt idx="55232">
                  <c:v>44082.09375</c:v>
                </c:pt>
                <c:pt idx="55233">
                  <c:v>44082.114583333336</c:v>
                </c:pt>
                <c:pt idx="55234">
                  <c:v>44082.135416666664</c:v>
                </c:pt>
                <c:pt idx="55235">
                  <c:v>44082.15625</c:v>
                </c:pt>
                <c:pt idx="55236">
                  <c:v>44082.177083333336</c:v>
                </c:pt>
                <c:pt idx="55237">
                  <c:v>44082.197916666664</c:v>
                </c:pt>
                <c:pt idx="55238">
                  <c:v>44082.21875</c:v>
                </c:pt>
                <c:pt idx="55239">
                  <c:v>44082.239583333336</c:v>
                </c:pt>
                <c:pt idx="55240">
                  <c:v>44082.260416666664</c:v>
                </c:pt>
                <c:pt idx="55241">
                  <c:v>44082.28125</c:v>
                </c:pt>
                <c:pt idx="55242">
                  <c:v>44082.302083333336</c:v>
                </c:pt>
                <c:pt idx="55243">
                  <c:v>44082.322916666664</c:v>
                </c:pt>
                <c:pt idx="55244">
                  <c:v>44082.34375</c:v>
                </c:pt>
                <c:pt idx="55245">
                  <c:v>44082.364583333336</c:v>
                </c:pt>
                <c:pt idx="55246">
                  <c:v>44082.385416666664</c:v>
                </c:pt>
                <c:pt idx="55247">
                  <c:v>44082.40625</c:v>
                </c:pt>
                <c:pt idx="55248">
                  <c:v>44082.427083333336</c:v>
                </c:pt>
                <c:pt idx="55249">
                  <c:v>44082.447916666664</c:v>
                </c:pt>
                <c:pt idx="55250">
                  <c:v>44082.46875</c:v>
                </c:pt>
                <c:pt idx="55251">
                  <c:v>44082.489583333336</c:v>
                </c:pt>
                <c:pt idx="55252">
                  <c:v>44082.510416666664</c:v>
                </c:pt>
                <c:pt idx="55253">
                  <c:v>44082.53125</c:v>
                </c:pt>
                <c:pt idx="55254">
                  <c:v>44082.552083333336</c:v>
                </c:pt>
                <c:pt idx="55255">
                  <c:v>44082.572916666664</c:v>
                </c:pt>
                <c:pt idx="55256">
                  <c:v>44082.59375</c:v>
                </c:pt>
                <c:pt idx="55257">
                  <c:v>44082.614583333336</c:v>
                </c:pt>
                <c:pt idx="55258">
                  <c:v>44082.635416666664</c:v>
                </c:pt>
                <c:pt idx="55259">
                  <c:v>44082.65625</c:v>
                </c:pt>
                <c:pt idx="55260">
                  <c:v>44082.677083333336</c:v>
                </c:pt>
                <c:pt idx="55261">
                  <c:v>44082.697916666664</c:v>
                </c:pt>
                <c:pt idx="55262">
                  <c:v>44082.71875</c:v>
                </c:pt>
                <c:pt idx="55263">
                  <c:v>44082.739583333336</c:v>
                </c:pt>
                <c:pt idx="55264">
                  <c:v>44082.760416666664</c:v>
                </c:pt>
                <c:pt idx="55265">
                  <c:v>44082.78125</c:v>
                </c:pt>
                <c:pt idx="55266">
                  <c:v>44082.802083333336</c:v>
                </c:pt>
                <c:pt idx="55267">
                  <c:v>44082.822916666664</c:v>
                </c:pt>
                <c:pt idx="55268">
                  <c:v>44082.84375</c:v>
                </c:pt>
                <c:pt idx="55269">
                  <c:v>44082.864583333336</c:v>
                </c:pt>
                <c:pt idx="55270">
                  <c:v>44082.885416666664</c:v>
                </c:pt>
                <c:pt idx="55271">
                  <c:v>44082.90625</c:v>
                </c:pt>
                <c:pt idx="55272">
                  <c:v>44082.927083333336</c:v>
                </c:pt>
                <c:pt idx="55273">
                  <c:v>44082.947916666664</c:v>
                </c:pt>
                <c:pt idx="55274">
                  <c:v>44082.96875</c:v>
                </c:pt>
                <c:pt idx="55275">
                  <c:v>44082.989583333336</c:v>
                </c:pt>
                <c:pt idx="55276">
                  <c:v>44083.010416666664</c:v>
                </c:pt>
                <c:pt idx="55277">
                  <c:v>44083.03125</c:v>
                </c:pt>
                <c:pt idx="55278">
                  <c:v>44083.052083333336</c:v>
                </c:pt>
                <c:pt idx="55279">
                  <c:v>44083.072916666664</c:v>
                </c:pt>
                <c:pt idx="55280">
                  <c:v>44083.09375</c:v>
                </c:pt>
                <c:pt idx="55281">
                  <c:v>44083.114583333336</c:v>
                </c:pt>
                <c:pt idx="55282">
                  <c:v>44083.135416666664</c:v>
                </c:pt>
                <c:pt idx="55283">
                  <c:v>44083.15625</c:v>
                </c:pt>
                <c:pt idx="55284">
                  <c:v>44083.177083333336</c:v>
                </c:pt>
                <c:pt idx="55285">
                  <c:v>44083.197916666664</c:v>
                </c:pt>
                <c:pt idx="55286">
                  <c:v>44083.21875</c:v>
                </c:pt>
                <c:pt idx="55287">
                  <c:v>44083.239583333336</c:v>
                </c:pt>
                <c:pt idx="55288">
                  <c:v>44083.260416666664</c:v>
                </c:pt>
                <c:pt idx="55289">
                  <c:v>44083.28125</c:v>
                </c:pt>
                <c:pt idx="55290">
                  <c:v>44083.302083333336</c:v>
                </c:pt>
                <c:pt idx="55291">
                  <c:v>44083.322916666664</c:v>
                </c:pt>
                <c:pt idx="55292">
                  <c:v>44083.34375</c:v>
                </c:pt>
                <c:pt idx="55293">
                  <c:v>44083.364583333336</c:v>
                </c:pt>
                <c:pt idx="55294">
                  <c:v>44083.385416666664</c:v>
                </c:pt>
                <c:pt idx="55295">
                  <c:v>44083.40625</c:v>
                </c:pt>
                <c:pt idx="55296">
                  <c:v>44083.427083333336</c:v>
                </c:pt>
                <c:pt idx="55297">
                  <c:v>44083.447916666664</c:v>
                </c:pt>
                <c:pt idx="55298">
                  <c:v>44083.46875</c:v>
                </c:pt>
                <c:pt idx="55299">
                  <c:v>44083.489583333336</c:v>
                </c:pt>
                <c:pt idx="55300">
                  <c:v>44083.510416666664</c:v>
                </c:pt>
                <c:pt idx="55301">
                  <c:v>44083.53125</c:v>
                </c:pt>
                <c:pt idx="55302">
                  <c:v>44083.552083333336</c:v>
                </c:pt>
                <c:pt idx="55303">
                  <c:v>44083.572916666664</c:v>
                </c:pt>
                <c:pt idx="55304">
                  <c:v>44083.59375</c:v>
                </c:pt>
                <c:pt idx="55305">
                  <c:v>44083.614583333336</c:v>
                </c:pt>
                <c:pt idx="55306">
                  <c:v>44083.635416666664</c:v>
                </c:pt>
                <c:pt idx="55307">
                  <c:v>44083.65625</c:v>
                </c:pt>
                <c:pt idx="55308">
                  <c:v>44083.677083333336</c:v>
                </c:pt>
                <c:pt idx="55309">
                  <c:v>44083.697916666664</c:v>
                </c:pt>
                <c:pt idx="55310">
                  <c:v>44083.71875</c:v>
                </c:pt>
                <c:pt idx="55311">
                  <c:v>44083.739583333336</c:v>
                </c:pt>
                <c:pt idx="55312">
                  <c:v>44083.760416666664</c:v>
                </c:pt>
                <c:pt idx="55313">
                  <c:v>44083.78125</c:v>
                </c:pt>
                <c:pt idx="55314">
                  <c:v>44083.802083333336</c:v>
                </c:pt>
                <c:pt idx="55315">
                  <c:v>44083.822916666664</c:v>
                </c:pt>
                <c:pt idx="55316">
                  <c:v>44083.84375</c:v>
                </c:pt>
                <c:pt idx="55317">
                  <c:v>44083.864583333336</c:v>
                </c:pt>
                <c:pt idx="55318">
                  <c:v>44083.885416666664</c:v>
                </c:pt>
                <c:pt idx="55319">
                  <c:v>44083.90625</c:v>
                </c:pt>
                <c:pt idx="55320">
                  <c:v>44083.927083333336</c:v>
                </c:pt>
                <c:pt idx="55321">
                  <c:v>44083.947916666664</c:v>
                </c:pt>
                <c:pt idx="55322">
                  <c:v>44083.96875</c:v>
                </c:pt>
                <c:pt idx="55323">
                  <c:v>44083.989583333336</c:v>
                </c:pt>
                <c:pt idx="55324">
                  <c:v>44084.010416666664</c:v>
                </c:pt>
                <c:pt idx="55325">
                  <c:v>44084.03125</c:v>
                </c:pt>
                <c:pt idx="55326">
                  <c:v>44084.052083333336</c:v>
                </c:pt>
                <c:pt idx="55327">
                  <c:v>44084.072916666664</c:v>
                </c:pt>
                <c:pt idx="55328">
                  <c:v>44084.09375</c:v>
                </c:pt>
                <c:pt idx="55329">
                  <c:v>44084.114583333336</c:v>
                </c:pt>
                <c:pt idx="55330">
                  <c:v>44084.135416666664</c:v>
                </c:pt>
                <c:pt idx="55331">
                  <c:v>44084.15625</c:v>
                </c:pt>
                <c:pt idx="55332">
                  <c:v>44084.177083333336</c:v>
                </c:pt>
                <c:pt idx="55333">
                  <c:v>44084.197916666664</c:v>
                </c:pt>
                <c:pt idx="55334">
                  <c:v>44084.21875</c:v>
                </c:pt>
                <c:pt idx="55335">
                  <c:v>44084.239583333336</c:v>
                </c:pt>
                <c:pt idx="55336">
                  <c:v>44084.260416666664</c:v>
                </c:pt>
                <c:pt idx="55337">
                  <c:v>44084.28125</c:v>
                </c:pt>
                <c:pt idx="55338">
                  <c:v>44084.302083333336</c:v>
                </c:pt>
                <c:pt idx="55339">
                  <c:v>44084.322916666664</c:v>
                </c:pt>
                <c:pt idx="55340">
                  <c:v>44084.34375</c:v>
                </c:pt>
                <c:pt idx="55341">
                  <c:v>44084.364583333336</c:v>
                </c:pt>
                <c:pt idx="55342">
                  <c:v>44084.385416666664</c:v>
                </c:pt>
                <c:pt idx="55343">
                  <c:v>44084.40625</c:v>
                </c:pt>
                <c:pt idx="55344">
                  <c:v>44084.427083333336</c:v>
                </c:pt>
                <c:pt idx="55345">
                  <c:v>44084.447916666664</c:v>
                </c:pt>
                <c:pt idx="55346">
                  <c:v>44084.46875</c:v>
                </c:pt>
                <c:pt idx="55347">
                  <c:v>44084.489583333336</c:v>
                </c:pt>
                <c:pt idx="55348">
                  <c:v>44084.510416666664</c:v>
                </c:pt>
                <c:pt idx="55349">
                  <c:v>44084.53125</c:v>
                </c:pt>
                <c:pt idx="55350">
                  <c:v>44084.552083333336</c:v>
                </c:pt>
                <c:pt idx="55351">
                  <c:v>44084.572916666664</c:v>
                </c:pt>
                <c:pt idx="55352">
                  <c:v>44084.59375</c:v>
                </c:pt>
                <c:pt idx="55353">
                  <c:v>44084.614583333336</c:v>
                </c:pt>
                <c:pt idx="55354">
                  <c:v>44084.635416666664</c:v>
                </c:pt>
                <c:pt idx="55355">
                  <c:v>44084.65625</c:v>
                </c:pt>
                <c:pt idx="55356">
                  <c:v>44084.677083333336</c:v>
                </c:pt>
                <c:pt idx="55357">
                  <c:v>44084.697916666664</c:v>
                </c:pt>
                <c:pt idx="55358">
                  <c:v>44084.71875</c:v>
                </c:pt>
                <c:pt idx="55359">
                  <c:v>44084.739583333336</c:v>
                </c:pt>
                <c:pt idx="55360">
                  <c:v>44084.760416666664</c:v>
                </c:pt>
                <c:pt idx="55361">
                  <c:v>44084.78125</c:v>
                </c:pt>
                <c:pt idx="55362">
                  <c:v>44084.802083333336</c:v>
                </c:pt>
                <c:pt idx="55363">
                  <c:v>44084.822916666664</c:v>
                </c:pt>
                <c:pt idx="55364">
                  <c:v>44084.84375</c:v>
                </c:pt>
                <c:pt idx="55365">
                  <c:v>44084.864583333336</c:v>
                </c:pt>
                <c:pt idx="55366">
                  <c:v>44084.885416666664</c:v>
                </c:pt>
                <c:pt idx="55367">
                  <c:v>44084.90625</c:v>
                </c:pt>
                <c:pt idx="55368">
                  <c:v>44084.927083333336</c:v>
                </c:pt>
                <c:pt idx="55369">
                  <c:v>44084.947916666664</c:v>
                </c:pt>
                <c:pt idx="55370">
                  <c:v>44084.96875</c:v>
                </c:pt>
                <c:pt idx="55371">
                  <c:v>44084.989583333336</c:v>
                </c:pt>
                <c:pt idx="55372">
                  <c:v>44085.010416666664</c:v>
                </c:pt>
                <c:pt idx="55373">
                  <c:v>44085.03125</c:v>
                </c:pt>
                <c:pt idx="55374">
                  <c:v>44085.052083333336</c:v>
                </c:pt>
                <c:pt idx="55375">
                  <c:v>44085.072916666664</c:v>
                </c:pt>
                <c:pt idx="55376">
                  <c:v>44085.09375</c:v>
                </c:pt>
                <c:pt idx="55377">
                  <c:v>44085.114583333336</c:v>
                </c:pt>
                <c:pt idx="55378">
                  <c:v>44085.135416666664</c:v>
                </c:pt>
                <c:pt idx="55379">
                  <c:v>44085.15625</c:v>
                </c:pt>
                <c:pt idx="55380">
                  <c:v>44085.177083333336</c:v>
                </c:pt>
                <c:pt idx="55381">
                  <c:v>44085.197916666664</c:v>
                </c:pt>
                <c:pt idx="55382">
                  <c:v>44085.21875</c:v>
                </c:pt>
                <c:pt idx="55383">
                  <c:v>44085.239583333336</c:v>
                </c:pt>
                <c:pt idx="55384">
                  <c:v>44085.260416666664</c:v>
                </c:pt>
                <c:pt idx="55385">
                  <c:v>44085.28125</c:v>
                </c:pt>
                <c:pt idx="55386">
                  <c:v>44085.302083333336</c:v>
                </c:pt>
                <c:pt idx="55387">
                  <c:v>44085.322916666664</c:v>
                </c:pt>
                <c:pt idx="55388">
                  <c:v>44085.34375</c:v>
                </c:pt>
                <c:pt idx="55389">
                  <c:v>44085.364583333336</c:v>
                </c:pt>
                <c:pt idx="55390">
                  <c:v>44085.385416666664</c:v>
                </c:pt>
                <c:pt idx="55391">
                  <c:v>44085.40625</c:v>
                </c:pt>
                <c:pt idx="55392">
                  <c:v>44085.427083333336</c:v>
                </c:pt>
                <c:pt idx="55393">
                  <c:v>44085.447916666664</c:v>
                </c:pt>
                <c:pt idx="55394">
                  <c:v>44085.46875</c:v>
                </c:pt>
                <c:pt idx="55395">
                  <c:v>44085.489583333336</c:v>
                </c:pt>
                <c:pt idx="55396">
                  <c:v>44085.510416666664</c:v>
                </c:pt>
                <c:pt idx="55397">
                  <c:v>44085.53125</c:v>
                </c:pt>
                <c:pt idx="55398">
                  <c:v>44085.552083333336</c:v>
                </c:pt>
                <c:pt idx="55399">
                  <c:v>44085.572916666664</c:v>
                </c:pt>
                <c:pt idx="55400">
                  <c:v>44085.59375</c:v>
                </c:pt>
                <c:pt idx="55401">
                  <c:v>44085.614583333336</c:v>
                </c:pt>
                <c:pt idx="55402">
                  <c:v>44085.635416666664</c:v>
                </c:pt>
                <c:pt idx="55403">
                  <c:v>44085.65625</c:v>
                </c:pt>
                <c:pt idx="55404">
                  <c:v>44085.677083333336</c:v>
                </c:pt>
                <c:pt idx="55405">
                  <c:v>44085.697916666664</c:v>
                </c:pt>
                <c:pt idx="55406">
                  <c:v>44085.71875</c:v>
                </c:pt>
                <c:pt idx="55407">
                  <c:v>44085.739583333336</c:v>
                </c:pt>
                <c:pt idx="55408">
                  <c:v>44085.760416666664</c:v>
                </c:pt>
                <c:pt idx="55409">
                  <c:v>44085.78125</c:v>
                </c:pt>
                <c:pt idx="55410">
                  <c:v>44085.802083333336</c:v>
                </c:pt>
                <c:pt idx="55411">
                  <c:v>44085.822916666664</c:v>
                </c:pt>
                <c:pt idx="55412">
                  <c:v>44085.84375</c:v>
                </c:pt>
                <c:pt idx="55413">
                  <c:v>44085.864583333336</c:v>
                </c:pt>
                <c:pt idx="55414">
                  <c:v>44085.885416666664</c:v>
                </c:pt>
                <c:pt idx="55415">
                  <c:v>44085.90625</c:v>
                </c:pt>
                <c:pt idx="55416">
                  <c:v>44085.927083333336</c:v>
                </c:pt>
                <c:pt idx="55417">
                  <c:v>44085.947916666664</c:v>
                </c:pt>
                <c:pt idx="55418">
                  <c:v>44085.96875</c:v>
                </c:pt>
                <c:pt idx="55419">
                  <c:v>44085.989583333336</c:v>
                </c:pt>
                <c:pt idx="55420">
                  <c:v>44086.010416666664</c:v>
                </c:pt>
                <c:pt idx="55421">
                  <c:v>44086.03125</c:v>
                </c:pt>
                <c:pt idx="55422">
                  <c:v>44086.052083333336</c:v>
                </c:pt>
                <c:pt idx="55423">
                  <c:v>44086.072916666664</c:v>
                </c:pt>
                <c:pt idx="55424">
                  <c:v>44086.09375</c:v>
                </c:pt>
                <c:pt idx="55425">
                  <c:v>44086.114583333336</c:v>
                </c:pt>
                <c:pt idx="55426">
                  <c:v>44086.135416666664</c:v>
                </c:pt>
                <c:pt idx="55427">
                  <c:v>44086.15625</c:v>
                </c:pt>
                <c:pt idx="55428">
                  <c:v>44086.177083333336</c:v>
                </c:pt>
                <c:pt idx="55429">
                  <c:v>44086.197916666664</c:v>
                </c:pt>
                <c:pt idx="55430">
                  <c:v>44086.21875</c:v>
                </c:pt>
                <c:pt idx="55431">
                  <c:v>44086.239583333336</c:v>
                </c:pt>
                <c:pt idx="55432">
                  <c:v>44086.260416666664</c:v>
                </c:pt>
                <c:pt idx="55433">
                  <c:v>44086.28125</c:v>
                </c:pt>
                <c:pt idx="55434">
                  <c:v>44086.302083333336</c:v>
                </c:pt>
                <c:pt idx="55435">
                  <c:v>44086.322916666664</c:v>
                </c:pt>
                <c:pt idx="55436">
                  <c:v>44086.34375</c:v>
                </c:pt>
                <c:pt idx="55437">
                  <c:v>44086.364583333336</c:v>
                </c:pt>
                <c:pt idx="55438">
                  <c:v>44086.385416666664</c:v>
                </c:pt>
                <c:pt idx="55439">
                  <c:v>44086.40625</c:v>
                </c:pt>
                <c:pt idx="55440">
                  <c:v>44086.427083333336</c:v>
                </c:pt>
                <c:pt idx="55441">
                  <c:v>44086.447916666664</c:v>
                </c:pt>
                <c:pt idx="55442">
                  <c:v>44086.46875</c:v>
                </c:pt>
                <c:pt idx="55443">
                  <c:v>44086.489583333336</c:v>
                </c:pt>
                <c:pt idx="55444">
                  <c:v>44086.510416666664</c:v>
                </c:pt>
                <c:pt idx="55445">
                  <c:v>44086.53125</c:v>
                </c:pt>
                <c:pt idx="55446">
                  <c:v>44086.552083333336</c:v>
                </c:pt>
                <c:pt idx="55447">
                  <c:v>44086.572916666664</c:v>
                </c:pt>
                <c:pt idx="55448">
                  <c:v>44086.59375</c:v>
                </c:pt>
                <c:pt idx="55449">
                  <c:v>44086.614583333336</c:v>
                </c:pt>
                <c:pt idx="55450">
                  <c:v>44086.635416666664</c:v>
                </c:pt>
                <c:pt idx="55451">
                  <c:v>44086.65625</c:v>
                </c:pt>
                <c:pt idx="55452">
                  <c:v>44086.677083333336</c:v>
                </c:pt>
                <c:pt idx="55453">
                  <c:v>44086.697916666664</c:v>
                </c:pt>
                <c:pt idx="55454">
                  <c:v>44086.71875</c:v>
                </c:pt>
                <c:pt idx="55455">
                  <c:v>44086.739583333336</c:v>
                </c:pt>
                <c:pt idx="55456">
                  <c:v>44086.760416666664</c:v>
                </c:pt>
                <c:pt idx="55457">
                  <c:v>44086.78125</c:v>
                </c:pt>
                <c:pt idx="55458">
                  <c:v>44086.802083333336</c:v>
                </c:pt>
                <c:pt idx="55459">
                  <c:v>44086.822916666664</c:v>
                </c:pt>
                <c:pt idx="55460">
                  <c:v>44086.84375</c:v>
                </c:pt>
                <c:pt idx="55461">
                  <c:v>44086.864583333336</c:v>
                </c:pt>
                <c:pt idx="55462">
                  <c:v>44086.885416666664</c:v>
                </c:pt>
                <c:pt idx="55463">
                  <c:v>44086.90625</c:v>
                </c:pt>
                <c:pt idx="55464">
                  <c:v>44086.927083333336</c:v>
                </c:pt>
                <c:pt idx="55465">
                  <c:v>44086.947916666664</c:v>
                </c:pt>
                <c:pt idx="55466">
                  <c:v>44086.96875</c:v>
                </c:pt>
                <c:pt idx="55467">
                  <c:v>44086.989583333336</c:v>
                </c:pt>
                <c:pt idx="55468">
                  <c:v>44087.010416666664</c:v>
                </c:pt>
                <c:pt idx="55469">
                  <c:v>44087.03125</c:v>
                </c:pt>
                <c:pt idx="55470">
                  <c:v>44087.052083333336</c:v>
                </c:pt>
                <c:pt idx="55471">
                  <c:v>44087.072916666664</c:v>
                </c:pt>
                <c:pt idx="55472">
                  <c:v>44087.09375</c:v>
                </c:pt>
                <c:pt idx="55473">
                  <c:v>44087.114583333336</c:v>
                </c:pt>
                <c:pt idx="55474">
                  <c:v>44087.135416666664</c:v>
                </c:pt>
                <c:pt idx="55475">
                  <c:v>44087.15625</c:v>
                </c:pt>
                <c:pt idx="55476">
                  <c:v>44087.177083333336</c:v>
                </c:pt>
                <c:pt idx="55477">
                  <c:v>44087.197916666664</c:v>
                </c:pt>
                <c:pt idx="55478">
                  <c:v>44087.21875</c:v>
                </c:pt>
                <c:pt idx="55479">
                  <c:v>44087.239583333336</c:v>
                </c:pt>
                <c:pt idx="55480">
                  <c:v>44087.260416666664</c:v>
                </c:pt>
                <c:pt idx="55481">
                  <c:v>44087.28125</c:v>
                </c:pt>
                <c:pt idx="55482">
                  <c:v>44087.302083333336</c:v>
                </c:pt>
                <c:pt idx="55483">
                  <c:v>44087.322916666664</c:v>
                </c:pt>
                <c:pt idx="55484">
                  <c:v>44087.34375</c:v>
                </c:pt>
                <c:pt idx="55485">
                  <c:v>44087.364583333336</c:v>
                </c:pt>
                <c:pt idx="55486">
                  <c:v>44087.385416666664</c:v>
                </c:pt>
                <c:pt idx="55487">
                  <c:v>44087.40625</c:v>
                </c:pt>
                <c:pt idx="55488">
                  <c:v>44087.427083333336</c:v>
                </c:pt>
                <c:pt idx="55489">
                  <c:v>44087.447916666664</c:v>
                </c:pt>
                <c:pt idx="55490">
                  <c:v>44087.46875</c:v>
                </c:pt>
                <c:pt idx="55491">
                  <c:v>44087.489583333336</c:v>
                </c:pt>
                <c:pt idx="55492">
                  <c:v>44087.510416666664</c:v>
                </c:pt>
                <c:pt idx="55493">
                  <c:v>44087.53125</c:v>
                </c:pt>
                <c:pt idx="55494">
                  <c:v>44087.552083333336</c:v>
                </c:pt>
                <c:pt idx="55495">
                  <c:v>44087.572916666664</c:v>
                </c:pt>
                <c:pt idx="55496">
                  <c:v>44087.59375</c:v>
                </c:pt>
                <c:pt idx="55497">
                  <c:v>44087.614583333336</c:v>
                </c:pt>
                <c:pt idx="55498">
                  <c:v>44087.635416666664</c:v>
                </c:pt>
                <c:pt idx="55499">
                  <c:v>44087.65625</c:v>
                </c:pt>
                <c:pt idx="55500">
                  <c:v>44087.677083333336</c:v>
                </c:pt>
                <c:pt idx="55501">
                  <c:v>44087.697916666664</c:v>
                </c:pt>
                <c:pt idx="55502">
                  <c:v>44087.71875</c:v>
                </c:pt>
                <c:pt idx="55503">
                  <c:v>44087.739583333336</c:v>
                </c:pt>
                <c:pt idx="55504">
                  <c:v>44087.760416666664</c:v>
                </c:pt>
                <c:pt idx="55505">
                  <c:v>44087.78125</c:v>
                </c:pt>
                <c:pt idx="55506">
                  <c:v>44087.802083333336</c:v>
                </c:pt>
                <c:pt idx="55507">
                  <c:v>44087.822916666664</c:v>
                </c:pt>
                <c:pt idx="55508">
                  <c:v>44087.84375</c:v>
                </c:pt>
                <c:pt idx="55509">
                  <c:v>44087.864583333336</c:v>
                </c:pt>
                <c:pt idx="55510">
                  <c:v>44087.885416666664</c:v>
                </c:pt>
                <c:pt idx="55511">
                  <c:v>44087.90625</c:v>
                </c:pt>
                <c:pt idx="55512">
                  <c:v>44087.927083333336</c:v>
                </c:pt>
                <c:pt idx="55513">
                  <c:v>44087.947916666664</c:v>
                </c:pt>
                <c:pt idx="55514">
                  <c:v>44087.96875</c:v>
                </c:pt>
                <c:pt idx="55515">
                  <c:v>44087.989583333336</c:v>
                </c:pt>
                <c:pt idx="55516">
                  <c:v>44088.010416666664</c:v>
                </c:pt>
                <c:pt idx="55517">
                  <c:v>44088.03125</c:v>
                </c:pt>
                <c:pt idx="55518">
                  <c:v>44088.052083333336</c:v>
                </c:pt>
                <c:pt idx="55519">
                  <c:v>44088.072916666664</c:v>
                </c:pt>
                <c:pt idx="55520">
                  <c:v>44088.09375</c:v>
                </c:pt>
                <c:pt idx="55521">
                  <c:v>44088.114583333336</c:v>
                </c:pt>
                <c:pt idx="55522">
                  <c:v>44088.135416666664</c:v>
                </c:pt>
                <c:pt idx="55523">
                  <c:v>44088.15625</c:v>
                </c:pt>
                <c:pt idx="55524">
                  <c:v>44088.177083333336</c:v>
                </c:pt>
                <c:pt idx="55525">
                  <c:v>44088.197916666664</c:v>
                </c:pt>
                <c:pt idx="55526">
                  <c:v>44088.21875</c:v>
                </c:pt>
                <c:pt idx="55527">
                  <c:v>44088.239583333336</c:v>
                </c:pt>
                <c:pt idx="55528">
                  <c:v>44088.260416666664</c:v>
                </c:pt>
                <c:pt idx="55529">
                  <c:v>44088.28125</c:v>
                </c:pt>
                <c:pt idx="55530">
                  <c:v>44088.302083333336</c:v>
                </c:pt>
                <c:pt idx="55531">
                  <c:v>44088.322916666664</c:v>
                </c:pt>
                <c:pt idx="55532">
                  <c:v>44088.34375</c:v>
                </c:pt>
                <c:pt idx="55533">
                  <c:v>44088.364583333336</c:v>
                </c:pt>
                <c:pt idx="55534">
                  <c:v>44088.385416666664</c:v>
                </c:pt>
                <c:pt idx="55535">
                  <c:v>44088.40625</c:v>
                </c:pt>
                <c:pt idx="55536">
                  <c:v>44088.427083333336</c:v>
                </c:pt>
                <c:pt idx="55537">
                  <c:v>44088.447916666664</c:v>
                </c:pt>
                <c:pt idx="55538">
                  <c:v>44088.46875</c:v>
                </c:pt>
                <c:pt idx="55539">
                  <c:v>44088.489583333336</c:v>
                </c:pt>
                <c:pt idx="55540">
                  <c:v>44088.510416666664</c:v>
                </c:pt>
                <c:pt idx="55541">
                  <c:v>44088.53125</c:v>
                </c:pt>
                <c:pt idx="55542">
                  <c:v>44088.552083333336</c:v>
                </c:pt>
                <c:pt idx="55543">
                  <c:v>44088.572916666664</c:v>
                </c:pt>
                <c:pt idx="55544">
                  <c:v>44088.59375</c:v>
                </c:pt>
                <c:pt idx="55545">
                  <c:v>44088.614583333336</c:v>
                </c:pt>
                <c:pt idx="55546">
                  <c:v>44088.635416666664</c:v>
                </c:pt>
                <c:pt idx="55547">
                  <c:v>44088.65625</c:v>
                </c:pt>
                <c:pt idx="55548">
                  <c:v>44088.677083333336</c:v>
                </c:pt>
                <c:pt idx="55549">
                  <c:v>44088.697916666664</c:v>
                </c:pt>
                <c:pt idx="55550">
                  <c:v>44088.71875</c:v>
                </c:pt>
                <c:pt idx="55551">
                  <c:v>44088.739583333336</c:v>
                </c:pt>
                <c:pt idx="55552">
                  <c:v>44088.760416666664</c:v>
                </c:pt>
                <c:pt idx="55553">
                  <c:v>44088.78125</c:v>
                </c:pt>
                <c:pt idx="55554">
                  <c:v>44088.802083333336</c:v>
                </c:pt>
                <c:pt idx="55555">
                  <c:v>44088.822916666664</c:v>
                </c:pt>
                <c:pt idx="55556">
                  <c:v>44088.84375</c:v>
                </c:pt>
                <c:pt idx="55557">
                  <c:v>44088.864583333336</c:v>
                </c:pt>
                <c:pt idx="55558">
                  <c:v>44088.885416666664</c:v>
                </c:pt>
                <c:pt idx="55559">
                  <c:v>44088.90625</c:v>
                </c:pt>
                <c:pt idx="55560">
                  <c:v>44088.927083333336</c:v>
                </c:pt>
                <c:pt idx="55561">
                  <c:v>44088.947916666664</c:v>
                </c:pt>
                <c:pt idx="55562">
                  <c:v>44088.96875</c:v>
                </c:pt>
                <c:pt idx="55563">
                  <c:v>44088.989583333336</c:v>
                </c:pt>
                <c:pt idx="55564">
                  <c:v>44089.010416666664</c:v>
                </c:pt>
                <c:pt idx="55565">
                  <c:v>44089.03125</c:v>
                </c:pt>
                <c:pt idx="55566">
                  <c:v>44089.052083333336</c:v>
                </c:pt>
                <c:pt idx="55567">
                  <c:v>44089.072916666664</c:v>
                </c:pt>
                <c:pt idx="55568">
                  <c:v>44089.09375</c:v>
                </c:pt>
                <c:pt idx="55569">
                  <c:v>44089.114583333336</c:v>
                </c:pt>
                <c:pt idx="55570">
                  <c:v>44089.135416666664</c:v>
                </c:pt>
                <c:pt idx="55571">
                  <c:v>44089.15625</c:v>
                </c:pt>
                <c:pt idx="55572">
                  <c:v>44089.177083333336</c:v>
                </c:pt>
                <c:pt idx="55573">
                  <c:v>44089.197916666664</c:v>
                </c:pt>
                <c:pt idx="55574">
                  <c:v>44089.21875</c:v>
                </c:pt>
                <c:pt idx="55575">
                  <c:v>44089.239583333336</c:v>
                </c:pt>
                <c:pt idx="55576">
                  <c:v>44089.260416666664</c:v>
                </c:pt>
                <c:pt idx="55577">
                  <c:v>44089.28125</c:v>
                </c:pt>
                <c:pt idx="55578">
                  <c:v>44089.302083333336</c:v>
                </c:pt>
                <c:pt idx="55579">
                  <c:v>44089.322916666664</c:v>
                </c:pt>
                <c:pt idx="55580">
                  <c:v>44089.34375</c:v>
                </c:pt>
                <c:pt idx="55581">
                  <c:v>44089.364583333336</c:v>
                </c:pt>
                <c:pt idx="55582">
                  <c:v>44089.385416666664</c:v>
                </c:pt>
                <c:pt idx="55583">
                  <c:v>44089.40625</c:v>
                </c:pt>
                <c:pt idx="55584">
                  <c:v>44089.427083333336</c:v>
                </c:pt>
                <c:pt idx="55585">
                  <c:v>44089.447916666664</c:v>
                </c:pt>
                <c:pt idx="55586">
                  <c:v>44089.46875</c:v>
                </c:pt>
                <c:pt idx="55587">
                  <c:v>44089.489583333336</c:v>
                </c:pt>
                <c:pt idx="55588">
                  <c:v>44089.510416666664</c:v>
                </c:pt>
                <c:pt idx="55589">
                  <c:v>44089.53125</c:v>
                </c:pt>
                <c:pt idx="55590">
                  <c:v>44089.552083333336</c:v>
                </c:pt>
                <c:pt idx="55591">
                  <c:v>44089.572916666664</c:v>
                </c:pt>
                <c:pt idx="55592">
                  <c:v>44089.59375</c:v>
                </c:pt>
                <c:pt idx="55593">
                  <c:v>44089.614583333336</c:v>
                </c:pt>
                <c:pt idx="55594">
                  <c:v>44089.635416666664</c:v>
                </c:pt>
                <c:pt idx="55595">
                  <c:v>44089.65625</c:v>
                </c:pt>
                <c:pt idx="55596">
                  <c:v>44089.677083333336</c:v>
                </c:pt>
                <c:pt idx="55597">
                  <c:v>44089.697916666664</c:v>
                </c:pt>
                <c:pt idx="55598">
                  <c:v>44089.71875</c:v>
                </c:pt>
                <c:pt idx="55599">
                  <c:v>44089.739583333336</c:v>
                </c:pt>
                <c:pt idx="55600">
                  <c:v>44089.760416666664</c:v>
                </c:pt>
                <c:pt idx="55601">
                  <c:v>44089.78125</c:v>
                </c:pt>
                <c:pt idx="55602">
                  <c:v>44089.802083333336</c:v>
                </c:pt>
                <c:pt idx="55603">
                  <c:v>44089.822916666664</c:v>
                </c:pt>
                <c:pt idx="55604">
                  <c:v>44089.84375</c:v>
                </c:pt>
                <c:pt idx="55605">
                  <c:v>44089.864583333336</c:v>
                </c:pt>
                <c:pt idx="55606">
                  <c:v>44089.885416666664</c:v>
                </c:pt>
                <c:pt idx="55607">
                  <c:v>44089.90625</c:v>
                </c:pt>
                <c:pt idx="55608">
                  <c:v>44089.927083333336</c:v>
                </c:pt>
                <c:pt idx="55609">
                  <c:v>44089.947916666664</c:v>
                </c:pt>
                <c:pt idx="55610">
                  <c:v>44089.96875</c:v>
                </c:pt>
                <c:pt idx="55611">
                  <c:v>44089.989583333336</c:v>
                </c:pt>
                <c:pt idx="55612">
                  <c:v>44090.010416666664</c:v>
                </c:pt>
                <c:pt idx="55613">
                  <c:v>44090.03125</c:v>
                </c:pt>
                <c:pt idx="55614">
                  <c:v>44090.052083333336</c:v>
                </c:pt>
                <c:pt idx="55615">
                  <c:v>44090.072916666664</c:v>
                </c:pt>
                <c:pt idx="55616">
                  <c:v>44090.09375</c:v>
                </c:pt>
                <c:pt idx="55617">
                  <c:v>44090.114583333336</c:v>
                </c:pt>
                <c:pt idx="55618">
                  <c:v>44090.135416666664</c:v>
                </c:pt>
                <c:pt idx="55619">
                  <c:v>44090.15625</c:v>
                </c:pt>
                <c:pt idx="55620">
                  <c:v>44090.177083333336</c:v>
                </c:pt>
                <c:pt idx="55621">
                  <c:v>44090.197916666664</c:v>
                </c:pt>
                <c:pt idx="55622">
                  <c:v>44090.21875</c:v>
                </c:pt>
                <c:pt idx="55623">
                  <c:v>44090.239583333336</c:v>
                </c:pt>
                <c:pt idx="55624">
                  <c:v>44090.260416666664</c:v>
                </c:pt>
                <c:pt idx="55625">
                  <c:v>44090.28125</c:v>
                </c:pt>
                <c:pt idx="55626">
                  <c:v>44090.302083333336</c:v>
                </c:pt>
                <c:pt idx="55627">
                  <c:v>44090.322916666664</c:v>
                </c:pt>
                <c:pt idx="55628">
                  <c:v>44090.34375</c:v>
                </c:pt>
                <c:pt idx="55629">
                  <c:v>44090.364583333336</c:v>
                </c:pt>
                <c:pt idx="55630">
                  <c:v>44090.385416666664</c:v>
                </c:pt>
                <c:pt idx="55631">
                  <c:v>44090.40625</c:v>
                </c:pt>
                <c:pt idx="55632">
                  <c:v>44090.427083333336</c:v>
                </c:pt>
                <c:pt idx="55633">
                  <c:v>44090.447916666664</c:v>
                </c:pt>
                <c:pt idx="55634">
                  <c:v>44090.46875</c:v>
                </c:pt>
                <c:pt idx="55635">
                  <c:v>44090.489583333336</c:v>
                </c:pt>
                <c:pt idx="55636">
                  <c:v>44090.510416666664</c:v>
                </c:pt>
                <c:pt idx="55637">
                  <c:v>44090.53125</c:v>
                </c:pt>
                <c:pt idx="55638">
                  <c:v>44090.552083333336</c:v>
                </c:pt>
                <c:pt idx="55639">
                  <c:v>44090.572916666664</c:v>
                </c:pt>
                <c:pt idx="55640">
                  <c:v>44090.59375</c:v>
                </c:pt>
                <c:pt idx="55641">
                  <c:v>44090.614583333336</c:v>
                </c:pt>
                <c:pt idx="55642">
                  <c:v>44090.635416666664</c:v>
                </c:pt>
                <c:pt idx="55643">
                  <c:v>44090.65625</c:v>
                </c:pt>
                <c:pt idx="55644">
                  <c:v>44090.677083333336</c:v>
                </c:pt>
                <c:pt idx="55645">
                  <c:v>44090.697916666664</c:v>
                </c:pt>
                <c:pt idx="55646">
                  <c:v>44090.71875</c:v>
                </c:pt>
                <c:pt idx="55647">
                  <c:v>44090.739583333336</c:v>
                </c:pt>
                <c:pt idx="55648">
                  <c:v>44090.760416666664</c:v>
                </c:pt>
                <c:pt idx="55649">
                  <c:v>44090.78125</c:v>
                </c:pt>
                <c:pt idx="55650">
                  <c:v>44090.802083333336</c:v>
                </c:pt>
                <c:pt idx="55651">
                  <c:v>44090.822916666664</c:v>
                </c:pt>
                <c:pt idx="55652">
                  <c:v>44090.84375</c:v>
                </c:pt>
                <c:pt idx="55653">
                  <c:v>44090.864583333336</c:v>
                </c:pt>
                <c:pt idx="55654">
                  <c:v>44090.885416666664</c:v>
                </c:pt>
                <c:pt idx="55655">
                  <c:v>44090.90625</c:v>
                </c:pt>
                <c:pt idx="55656">
                  <c:v>44090.927083333336</c:v>
                </c:pt>
                <c:pt idx="55657">
                  <c:v>44090.947916666664</c:v>
                </c:pt>
                <c:pt idx="55658">
                  <c:v>44090.96875</c:v>
                </c:pt>
                <c:pt idx="55659">
                  <c:v>44090.989583333336</c:v>
                </c:pt>
                <c:pt idx="55660">
                  <c:v>44091.010416666664</c:v>
                </c:pt>
                <c:pt idx="55661">
                  <c:v>44091.03125</c:v>
                </c:pt>
                <c:pt idx="55662">
                  <c:v>44091.052083333336</c:v>
                </c:pt>
                <c:pt idx="55663">
                  <c:v>44091.072916666664</c:v>
                </c:pt>
                <c:pt idx="55664">
                  <c:v>44091.09375</c:v>
                </c:pt>
                <c:pt idx="55665">
                  <c:v>44091.114583333336</c:v>
                </c:pt>
                <c:pt idx="55666">
                  <c:v>44091.135416666664</c:v>
                </c:pt>
                <c:pt idx="55667">
                  <c:v>44091.15625</c:v>
                </c:pt>
                <c:pt idx="55668">
                  <c:v>44091.177083333336</c:v>
                </c:pt>
                <c:pt idx="55669">
                  <c:v>44091.197916666664</c:v>
                </c:pt>
                <c:pt idx="55670">
                  <c:v>44091.21875</c:v>
                </c:pt>
                <c:pt idx="55671">
                  <c:v>44091.239583333336</c:v>
                </c:pt>
                <c:pt idx="55672">
                  <c:v>44091.260416666664</c:v>
                </c:pt>
                <c:pt idx="55673">
                  <c:v>44091.28125</c:v>
                </c:pt>
                <c:pt idx="55674">
                  <c:v>44091.302083333336</c:v>
                </c:pt>
                <c:pt idx="55675">
                  <c:v>44091.322916666664</c:v>
                </c:pt>
                <c:pt idx="55676">
                  <c:v>44091.34375</c:v>
                </c:pt>
                <c:pt idx="55677">
                  <c:v>44091.364583333336</c:v>
                </c:pt>
                <c:pt idx="55678">
                  <c:v>44091.385416666664</c:v>
                </c:pt>
                <c:pt idx="55679">
                  <c:v>44091.40625</c:v>
                </c:pt>
                <c:pt idx="55680">
                  <c:v>44091.427083333336</c:v>
                </c:pt>
                <c:pt idx="55681">
                  <c:v>44091.447916666664</c:v>
                </c:pt>
                <c:pt idx="55682">
                  <c:v>44091.46875</c:v>
                </c:pt>
                <c:pt idx="55683">
                  <c:v>44091.489583333336</c:v>
                </c:pt>
                <c:pt idx="55684">
                  <c:v>44091.510416666664</c:v>
                </c:pt>
                <c:pt idx="55685">
                  <c:v>44091.53125</c:v>
                </c:pt>
                <c:pt idx="55686">
                  <c:v>44091.552083333336</c:v>
                </c:pt>
                <c:pt idx="55687">
                  <c:v>44091.572916666664</c:v>
                </c:pt>
                <c:pt idx="55688">
                  <c:v>44091.59375</c:v>
                </c:pt>
                <c:pt idx="55689">
                  <c:v>44091.614583333336</c:v>
                </c:pt>
                <c:pt idx="55690">
                  <c:v>44091.635416666664</c:v>
                </c:pt>
                <c:pt idx="55691">
                  <c:v>44091.65625</c:v>
                </c:pt>
                <c:pt idx="55692">
                  <c:v>44091.677083333336</c:v>
                </c:pt>
                <c:pt idx="55693">
                  <c:v>44091.697916666664</c:v>
                </c:pt>
                <c:pt idx="55694">
                  <c:v>44091.71875</c:v>
                </c:pt>
                <c:pt idx="55695">
                  <c:v>44091.739583333336</c:v>
                </c:pt>
                <c:pt idx="55696">
                  <c:v>44091.760416666664</c:v>
                </c:pt>
                <c:pt idx="55697">
                  <c:v>44091.78125</c:v>
                </c:pt>
                <c:pt idx="55698">
                  <c:v>44091.802083333336</c:v>
                </c:pt>
                <c:pt idx="55699">
                  <c:v>44091.822916666664</c:v>
                </c:pt>
                <c:pt idx="55700">
                  <c:v>44091.84375</c:v>
                </c:pt>
                <c:pt idx="55701">
                  <c:v>44091.864583333336</c:v>
                </c:pt>
                <c:pt idx="55702">
                  <c:v>44091.885416666664</c:v>
                </c:pt>
                <c:pt idx="55703">
                  <c:v>44091.90625</c:v>
                </c:pt>
                <c:pt idx="55704">
                  <c:v>44091.927083333336</c:v>
                </c:pt>
                <c:pt idx="55705">
                  <c:v>44091.947916666664</c:v>
                </c:pt>
                <c:pt idx="55706">
                  <c:v>44091.96875</c:v>
                </c:pt>
                <c:pt idx="55707">
                  <c:v>44091.989583333336</c:v>
                </c:pt>
                <c:pt idx="55708">
                  <c:v>44092.010416666664</c:v>
                </c:pt>
                <c:pt idx="55709">
                  <c:v>44092.03125</c:v>
                </c:pt>
                <c:pt idx="55710">
                  <c:v>44092.052083333336</c:v>
                </c:pt>
                <c:pt idx="55711">
                  <c:v>44092.072916666664</c:v>
                </c:pt>
                <c:pt idx="55712">
                  <c:v>44092.09375</c:v>
                </c:pt>
                <c:pt idx="55713">
                  <c:v>44092.114583333336</c:v>
                </c:pt>
                <c:pt idx="55714">
                  <c:v>44092.135416666664</c:v>
                </c:pt>
                <c:pt idx="55715">
                  <c:v>44092.15625</c:v>
                </c:pt>
                <c:pt idx="55716">
                  <c:v>44092.177083333336</c:v>
                </c:pt>
                <c:pt idx="55717">
                  <c:v>44092.197916666664</c:v>
                </c:pt>
                <c:pt idx="55718">
                  <c:v>44092.21875</c:v>
                </c:pt>
                <c:pt idx="55719">
                  <c:v>44092.239583333336</c:v>
                </c:pt>
                <c:pt idx="55720">
                  <c:v>44092.260416666664</c:v>
                </c:pt>
                <c:pt idx="55721">
                  <c:v>44092.28125</c:v>
                </c:pt>
                <c:pt idx="55722">
                  <c:v>44092.302083333336</c:v>
                </c:pt>
                <c:pt idx="55723">
                  <c:v>44092.322916666664</c:v>
                </c:pt>
                <c:pt idx="55724">
                  <c:v>44092.34375</c:v>
                </c:pt>
                <c:pt idx="55725">
                  <c:v>44092.364583333336</c:v>
                </c:pt>
                <c:pt idx="55726">
                  <c:v>44092.385416666664</c:v>
                </c:pt>
                <c:pt idx="55727">
                  <c:v>44092.40625</c:v>
                </c:pt>
                <c:pt idx="55728">
                  <c:v>44092.427083333336</c:v>
                </c:pt>
                <c:pt idx="55729">
                  <c:v>44092.447916666664</c:v>
                </c:pt>
                <c:pt idx="55730">
                  <c:v>44092.46875</c:v>
                </c:pt>
                <c:pt idx="55731">
                  <c:v>44092.489583333336</c:v>
                </c:pt>
                <c:pt idx="55732">
                  <c:v>44092.510416666664</c:v>
                </c:pt>
                <c:pt idx="55733">
                  <c:v>44092.53125</c:v>
                </c:pt>
                <c:pt idx="55734">
                  <c:v>44092.552083333336</c:v>
                </c:pt>
                <c:pt idx="55735">
                  <c:v>44092.572916666664</c:v>
                </c:pt>
                <c:pt idx="55736">
                  <c:v>44092.59375</c:v>
                </c:pt>
                <c:pt idx="55737">
                  <c:v>44092.614583333336</c:v>
                </c:pt>
                <c:pt idx="55738">
                  <c:v>44092.635416666664</c:v>
                </c:pt>
                <c:pt idx="55739">
                  <c:v>44092.65625</c:v>
                </c:pt>
                <c:pt idx="55740">
                  <c:v>44092.677083333336</c:v>
                </c:pt>
                <c:pt idx="55741">
                  <c:v>44092.697916666664</c:v>
                </c:pt>
                <c:pt idx="55742">
                  <c:v>44092.71875</c:v>
                </c:pt>
                <c:pt idx="55743">
                  <c:v>44092.739583333336</c:v>
                </c:pt>
                <c:pt idx="55744">
                  <c:v>44092.760416666664</c:v>
                </c:pt>
                <c:pt idx="55745">
                  <c:v>44092.78125</c:v>
                </c:pt>
                <c:pt idx="55746">
                  <c:v>44092.802083333336</c:v>
                </c:pt>
                <c:pt idx="55747">
                  <c:v>44092.822916666664</c:v>
                </c:pt>
                <c:pt idx="55748">
                  <c:v>44092.84375</c:v>
                </c:pt>
                <c:pt idx="55749">
                  <c:v>44092.864583333336</c:v>
                </c:pt>
                <c:pt idx="55750">
                  <c:v>44092.885416666664</c:v>
                </c:pt>
                <c:pt idx="55751">
                  <c:v>44092.90625</c:v>
                </c:pt>
                <c:pt idx="55752">
                  <c:v>44092.927083333336</c:v>
                </c:pt>
                <c:pt idx="55753">
                  <c:v>44092.947916666664</c:v>
                </c:pt>
                <c:pt idx="55754">
                  <c:v>44092.96875</c:v>
                </c:pt>
                <c:pt idx="55755">
                  <c:v>44092.989583333336</c:v>
                </c:pt>
                <c:pt idx="55756">
                  <c:v>44093.010416666664</c:v>
                </c:pt>
                <c:pt idx="55757">
                  <c:v>44093.03125</c:v>
                </c:pt>
                <c:pt idx="55758">
                  <c:v>44093.052083333336</c:v>
                </c:pt>
                <c:pt idx="55759">
                  <c:v>44093.072916666664</c:v>
                </c:pt>
                <c:pt idx="55760">
                  <c:v>44093.09375</c:v>
                </c:pt>
                <c:pt idx="55761">
                  <c:v>44093.114583333336</c:v>
                </c:pt>
                <c:pt idx="55762">
                  <c:v>44093.135416666664</c:v>
                </c:pt>
                <c:pt idx="55763">
                  <c:v>44093.15625</c:v>
                </c:pt>
                <c:pt idx="55764">
                  <c:v>44093.177083333336</c:v>
                </c:pt>
                <c:pt idx="55765">
                  <c:v>44093.197916666664</c:v>
                </c:pt>
                <c:pt idx="55766">
                  <c:v>44093.21875</c:v>
                </c:pt>
                <c:pt idx="55767">
                  <c:v>44093.239583333336</c:v>
                </c:pt>
                <c:pt idx="55768">
                  <c:v>44093.260416666664</c:v>
                </c:pt>
                <c:pt idx="55769">
                  <c:v>44093.28125</c:v>
                </c:pt>
                <c:pt idx="55770">
                  <c:v>44093.302083333336</c:v>
                </c:pt>
                <c:pt idx="55771">
                  <c:v>44093.322916666664</c:v>
                </c:pt>
                <c:pt idx="55772">
                  <c:v>44093.34375</c:v>
                </c:pt>
                <c:pt idx="55773">
                  <c:v>44093.364583333336</c:v>
                </c:pt>
                <c:pt idx="55774">
                  <c:v>44093.385416666664</c:v>
                </c:pt>
                <c:pt idx="55775">
                  <c:v>44093.40625</c:v>
                </c:pt>
                <c:pt idx="55776">
                  <c:v>44093.427083333336</c:v>
                </c:pt>
                <c:pt idx="55777">
                  <c:v>44093.447916666664</c:v>
                </c:pt>
                <c:pt idx="55778">
                  <c:v>44093.46875</c:v>
                </c:pt>
                <c:pt idx="55779">
                  <c:v>44093.489583333336</c:v>
                </c:pt>
                <c:pt idx="55780">
                  <c:v>44093.510416666664</c:v>
                </c:pt>
                <c:pt idx="55781">
                  <c:v>44093.53125</c:v>
                </c:pt>
                <c:pt idx="55782">
                  <c:v>44093.552083333336</c:v>
                </c:pt>
                <c:pt idx="55783">
                  <c:v>44093.572916666664</c:v>
                </c:pt>
                <c:pt idx="55784">
                  <c:v>44093.59375</c:v>
                </c:pt>
                <c:pt idx="55785">
                  <c:v>44093.614583333336</c:v>
                </c:pt>
                <c:pt idx="55786">
                  <c:v>44093.635416666664</c:v>
                </c:pt>
                <c:pt idx="55787">
                  <c:v>44093.65625</c:v>
                </c:pt>
                <c:pt idx="55788">
                  <c:v>44093.677083333336</c:v>
                </c:pt>
                <c:pt idx="55789">
                  <c:v>44093.697916666664</c:v>
                </c:pt>
                <c:pt idx="55790">
                  <c:v>44093.71875</c:v>
                </c:pt>
                <c:pt idx="55791">
                  <c:v>44093.739583333336</c:v>
                </c:pt>
                <c:pt idx="55792">
                  <c:v>44093.760416666664</c:v>
                </c:pt>
                <c:pt idx="55793">
                  <c:v>44093.78125</c:v>
                </c:pt>
                <c:pt idx="55794">
                  <c:v>44093.802083333336</c:v>
                </c:pt>
                <c:pt idx="55795">
                  <c:v>44093.822916666664</c:v>
                </c:pt>
                <c:pt idx="55796">
                  <c:v>44093.84375</c:v>
                </c:pt>
                <c:pt idx="55797">
                  <c:v>44093.864583333336</c:v>
                </c:pt>
                <c:pt idx="55798">
                  <c:v>44093.885416666664</c:v>
                </c:pt>
                <c:pt idx="55799">
                  <c:v>44093.90625</c:v>
                </c:pt>
                <c:pt idx="55800">
                  <c:v>44093.927083333336</c:v>
                </c:pt>
                <c:pt idx="55801">
                  <c:v>44093.947916666664</c:v>
                </c:pt>
                <c:pt idx="55802">
                  <c:v>44093.96875</c:v>
                </c:pt>
                <c:pt idx="55803">
                  <c:v>44093.989583333336</c:v>
                </c:pt>
                <c:pt idx="55804">
                  <c:v>44094.010416666664</c:v>
                </c:pt>
                <c:pt idx="55805">
                  <c:v>44094.03125</c:v>
                </c:pt>
                <c:pt idx="55806">
                  <c:v>44094.052083333336</c:v>
                </c:pt>
                <c:pt idx="55807">
                  <c:v>44094.072916666664</c:v>
                </c:pt>
                <c:pt idx="55808">
                  <c:v>44094.09375</c:v>
                </c:pt>
                <c:pt idx="55809">
                  <c:v>44094.114583333336</c:v>
                </c:pt>
                <c:pt idx="55810">
                  <c:v>44094.135416666664</c:v>
                </c:pt>
                <c:pt idx="55811">
                  <c:v>44094.15625</c:v>
                </c:pt>
                <c:pt idx="55812">
                  <c:v>44094.177083333336</c:v>
                </c:pt>
                <c:pt idx="55813">
                  <c:v>44094.197916666664</c:v>
                </c:pt>
                <c:pt idx="55814">
                  <c:v>44094.21875</c:v>
                </c:pt>
                <c:pt idx="55815">
                  <c:v>44094.239583333336</c:v>
                </c:pt>
                <c:pt idx="55816">
                  <c:v>44094.260416666664</c:v>
                </c:pt>
                <c:pt idx="55817">
                  <c:v>44094.28125</c:v>
                </c:pt>
                <c:pt idx="55818">
                  <c:v>44094.302083333336</c:v>
                </c:pt>
                <c:pt idx="55819">
                  <c:v>44094.322916666664</c:v>
                </c:pt>
                <c:pt idx="55820">
                  <c:v>44094.34375</c:v>
                </c:pt>
                <c:pt idx="55821">
                  <c:v>44094.364583333336</c:v>
                </c:pt>
                <c:pt idx="55822">
                  <c:v>44094.385416666664</c:v>
                </c:pt>
                <c:pt idx="55823">
                  <c:v>44094.40625</c:v>
                </c:pt>
                <c:pt idx="55824">
                  <c:v>44094.427083333336</c:v>
                </c:pt>
                <c:pt idx="55825">
                  <c:v>44094.447916666664</c:v>
                </c:pt>
                <c:pt idx="55826">
                  <c:v>44094.46875</c:v>
                </c:pt>
                <c:pt idx="55827">
                  <c:v>44094.489583333336</c:v>
                </c:pt>
                <c:pt idx="55828">
                  <c:v>44094.510416666664</c:v>
                </c:pt>
                <c:pt idx="55829">
                  <c:v>44094.53125</c:v>
                </c:pt>
                <c:pt idx="55830">
                  <c:v>44094.552083333336</c:v>
                </c:pt>
                <c:pt idx="55831">
                  <c:v>44094.572916666664</c:v>
                </c:pt>
                <c:pt idx="55832">
                  <c:v>44094.59375</c:v>
                </c:pt>
                <c:pt idx="55833">
                  <c:v>44094.614583333336</c:v>
                </c:pt>
                <c:pt idx="55834">
                  <c:v>44094.635416666664</c:v>
                </c:pt>
                <c:pt idx="55835">
                  <c:v>44094.65625</c:v>
                </c:pt>
                <c:pt idx="55836">
                  <c:v>44094.677083333336</c:v>
                </c:pt>
                <c:pt idx="55837">
                  <c:v>44094.697916666664</c:v>
                </c:pt>
                <c:pt idx="55838">
                  <c:v>44094.71875</c:v>
                </c:pt>
                <c:pt idx="55839">
                  <c:v>44094.739583333336</c:v>
                </c:pt>
                <c:pt idx="55840">
                  <c:v>44094.760416666664</c:v>
                </c:pt>
                <c:pt idx="55841">
                  <c:v>44094.78125</c:v>
                </c:pt>
                <c:pt idx="55842">
                  <c:v>44094.802083333336</c:v>
                </c:pt>
                <c:pt idx="55843">
                  <c:v>44094.822916666664</c:v>
                </c:pt>
                <c:pt idx="55844">
                  <c:v>44094.84375</c:v>
                </c:pt>
                <c:pt idx="55845">
                  <c:v>44094.864583333336</c:v>
                </c:pt>
                <c:pt idx="55846">
                  <c:v>44094.885416666664</c:v>
                </c:pt>
                <c:pt idx="55847">
                  <c:v>44094.90625</c:v>
                </c:pt>
                <c:pt idx="55848">
                  <c:v>44094.927083333336</c:v>
                </c:pt>
                <c:pt idx="55849">
                  <c:v>44094.947916666664</c:v>
                </c:pt>
                <c:pt idx="55850">
                  <c:v>44094.96875</c:v>
                </c:pt>
                <c:pt idx="55851">
                  <c:v>44094.989583333336</c:v>
                </c:pt>
                <c:pt idx="55852">
                  <c:v>44095.010416666664</c:v>
                </c:pt>
                <c:pt idx="55853">
                  <c:v>44095.03125</c:v>
                </c:pt>
                <c:pt idx="55854">
                  <c:v>44095.052083333336</c:v>
                </c:pt>
                <c:pt idx="55855">
                  <c:v>44095.072916666664</c:v>
                </c:pt>
                <c:pt idx="55856">
                  <c:v>44095.09375</c:v>
                </c:pt>
                <c:pt idx="55857">
                  <c:v>44095.114583333336</c:v>
                </c:pt>
                <c:pt idx="55858">
                  <c:v>44095.135416666664</c:v>
                </c:pt>
                <c:pt idx="55859">
                  <c:v>44095.15625</c:v>
                </c:pt>
                <c:pt idx="55860">
                  <c:v>44095.177083333336</c:v>
                </c:pt>
                <c:pt idx="55861">
                  <c:v>44095.197916666664</c:v>
                </c:pt>
                <c:pt idx="55862">
                  <c:v>44095.21875</c:v>
                </c:pt>
                <c:pt idx="55863">
                  <c:v>44095.239583333336</c:v>
                </c:pt>
                <c:pt idx="55864">
                  <c:v>44095.260416666664</c:v>
                </c:pt>
                <c:pt idx="55865">
                  <c:v>44095.28125</c:v>
                </c:pt>
                <c:pt idx="55866">
                  <c:v>44095.302083333336</c:v>
                </c:pt>
                <c:pt idx="55867">
                  <c:v>44095.322916666664</c:v>
                </c:pt>
                <c:pt idx="55868">
                  <c:v>44095.34375</c:v>
                </c:pt>
                <c:pt idx="55869">
                  <c:v>44095.364583333336</c:v>
                </c:pt>
                <c:pt idx="55870">
                  <c:v>44095.385416666664</c:v>
                </c:pt>
                <c:pt idx="55871">
                  <c:v>44095.40625</c:v>
                </c:pt>
                <c:pt idx="55872">
                  <c:v>44095.427083333336</c:v>
                </c:pt>
                <c:pt idx="55873">
                  <c:v>44095.447916666664</c:v>
                </c:pt>
                <c:pt idx="55874">
                  <c:v>44095.46875</c:v>
                </c:pt>
                <c:pt idx="55875">
                  <c:v>44095.489583333336</c:v>
                </c:pt>
                <c:pt idx="55876">
                  <c:v>44095.510416666664</c:v>
                </c:pt>
                <c:pt idx="55877">
                  <c:v>44095.53125</c:v>
                </c:pt>
                <c:pt idx="55878">
                  <c:v>44095.552083333336</c:v>
                </c:pt>
                <c:pt idx="55879">
                  <c:v>44095.572916666664</c:v>
                </c:pt>
                <c:pt idx="55880">
                  <c:v>44095.59375</c:v>
                </c:pt>
                <c:pt idx="55881">
                  <c:v>44095.614583333336</c:v>
                </c:pt>
                <c:pt idx="55882">
                  <c:v>44095.635416666664</c:v>
                </c:pt>
                <c:pt idx="55883">
                  <c:v>44095.65625</c:v>
                </c:pt>
                <c:pt idx="55884">
                  <c:v>44095.677083333336</c:v>
                </c:pt>
                <c:pt idx="55885">
                  <c:v>44095.697916666664</c:v>
                </c:pt>
                <c:pt idx="55886">
                  <c:v>44095.71875</c:v>
                </c:pt>
                <c:pt idx="55887">
                  <c:v>44095.739583333336</c:v>
                </c:pt>
                <c:pt idx="55888">
                  <c:v>44095.760416666664</c:v>
                </c:pt>
                <c:pt idx="55889">
                  <c:v>44095.78125</c:v>
                </c:pt>
                <c:pt idx="55890">
                  <c:v>44095.802083333336</c:v>
                </c:pt>
                <c:pt idx="55891">
                  <c:v>44095.822916666664</c:v>
                </c:pt>
                <c:pt idx="55892">
                  <c:v>44095.84375</c:v>
                </c:pt>
                <c:pt idx="55893">
                  <c:v>44095.864583333336</c:v>
                </c:pt>
                <c:pt idx="55894">
                  <c:v>44095.885416666664</c:v>
                </c:pt>
                <c:pt idx="55895">
                  <c:v>44095.90625</c:v>
                </c:pt>
                <c:pt idx="55896">
                  <c:v>44095.927083333336</c:v>
                </c:pt>
                <c:pt idx="55897">
                  <c:v>44095.947916666664</c:v>
                </c:pt>
                <c:pt idx="55898">
                  <c:v>44095.96875</c:v>
                </c:pt>
                <c:pt idx="55899">
                  <c:v>44095.989583333336</c:v>
                </c:pt>
                <c:pt idx="55900">
                  <c:v>44096.010416666664</c:v>
                </c:pt>
                <c:pt idx="55901">
                  <c:v>44096.03125</c:v>
                </c:pt>
                <c:pt idx="55902">
                  <c:v>44096.052083333336</c:v>
                </c:pt>
                <c:pt idx="55903">
                  <c:v>44096.072916666664</c:v>
                </c:pt>
                <c:pt idx="55904">
                  <c:v>44096.09375</c:v>
                </c:pt>
                <c:pt idx="55905">
                  <c:v>44096.114583333336</c:v>
                </c:pt>
                <c:pt idx="55906">
                  <c:v>44096.135416666664</c:v>
                </c:pt>
                <c:pt idx="55907">
                  <c:v>44096.15625</c:v>
                </c:pt>
                <c:pt idx="55908">
                  <c:v>44096.177083333336</c:v>
                </c:pt>
                <c:pt idx="55909">
                  <c:v>44096.197916666664</c:v>
                </c:pt>
                <c:pt idx="55910">
                  <c:v>44096.21875</c:v>
                </c:pt>
                <c:pt idx="55911">
                  <c:v>44096.239583333336</c:v>
                </c:pt>
                <c:pt idx="55912">
                  <c:v>44096.260416666664</c:v>
                </c:pt>
                <c:pt idx="55913">
                  <c:v>44096.28125</c:v>
                </c:pt>
                <c:pt idx="55914">
                  <c:v>44096.302083333336</c:v>
                </c:pt>
                <c:pt idx="55915">
                  <c:v>44096.322916666664</c:v>
                </c:pt>
                <c:pt idx="55916">
                  <c:v>44096.34375</c:v>
                </c:pt>
                <c:pt idx="55917">
                  <c:v>44096.364583333336</c:v>
                </c:pt>
                <c:pt idx="55918">
                  <c:v>44096.385416666664</c:v>
                </c:pt>
                <c:pt idx="55919">
                  <c:v>44096.40625</c:v>
                </c:pt>
                <c:pt idx="55920">
                  <c:v>44096.427083333336</c:v>
                </c:pt>
                <c:pt idx="55921">
                  <c:v>44096.447916666664</c:v>
                </c:pt>
                <c:pt idx="55922">
                  <c:v>44096.46875</c:v>
                </c:pt>
                <c:pt idx="55923">
                  <c:v>44096.489583333336</c:v>
                </c:pt>
                <c:pt idx="55924">
                  <c:v>44096.510416666664</c:v>
                </c:pt>
                <c:pt idx="55925">
                  <c:v>44096.53125</c:v>
                </c:pt>
                <c:pt idx="55926">
                  <c:v>44096.552083333336</c:v>
                </c:pt>
                <c:pt idx="55927">
                  <c:v>44096.572916666664</c:v>
                </c:pt>
                <c:pt idx="55928">
                  <c:v>44096.59375</c:v>
                </c:pt>
                <c:pt idx="55929">
                  <c:v>44096.614583333336</c:v>
                </c:pt>
                <c:pt idx="55930">
                  <c:v>44096.635416666664</c:v>
                </c:pt>
                <c:pt idx="55931">
                  <c:v>44096.65625</c:v>
                </c:pt>
                <c:pt idx="55932">
                  <c:v>44096.677083333336</c:v>
                </c:pt>
                <c:pt idx="55933">
                  <c:v>44096.697916666664</c:v>
                </c:pt>
                <c:pt idx="55934">
                  <c:v>44096.71875</c:v>
                </c:pt>
                <c:pt idx="55935">
                  <c:v>44096.739583333336</c:v>
                </c:pt>
                <c:pt idx="55936">
                  <c:v>44096.760416666664</c:v>
                </c:pt>
                <c:pt idx="55937">
                  <c:v>44096.78125</c:v>
                </c:pt>
                <c:pt idx="55938">
                  <c:v>44096.802083333336</c:v>
                </c:pt>
                <c:pt idx="55939">
                  <c:v>44096.822916666664</c:v>
                </c:pt>
                <c:pt idx="55940">
                  <c:v>44096.84375</c:v>
                </c:pt>
                <c:pt idx="55941">
                  <c:v>44096.864583333336</c:v>
                </c:pt>
                <c:pt idx="55942">
                  <c:v>44096.885416666664</c:v>
                </c:pt>
                <c:pt idx="55943">
                  <c:v>44096.90625</c:v>
                </c:pt>
                <c:pt idx="55944">
                  <c:v>44096.927083333336</c:v>
                </c:pt>
                <c:pt idx="55945">
                  <c:v>44096.947916666664</c:v>
                </c:pt>
                <c:pt idx="55946">
                  <c:v>44096.96875</c:v>
                </c:pt>
                <c:pt idx="55947">
                  <c:v>44096.989583333336</c:v>
                </c:pt>
                <c:pt idx="55948">
                  <c:v>44097.010416666664</c:v>
                </c:pt>
                <c:pt idx="55949">
                  <c:v>44097.03125</c:v>
                </c:pt>
                <c:pt idx="55950">
                  <c:v>44097.052083333336</c:v>
                </c:pt>
                <c:pt idx="55951">
                  <c:v>44097.072916666664</c:v>
                </c:pt>
                <c:pt idx="55952">
                  <c:v>44097.09375</c:v>
                </c:pt>
                <c:pt idx="55953">
                  <c:v>44097.114583333336</c:v>
                </c:pt>
                <c:pt idx="55954">
                  <c:v>44097.135416666664</c:v>
                </c:pt>
                <c:pt idx="55955">
                  <c:v>44097.15625</c:v>
                </c:pt>
                <c:pt idx="55956">
                  <c:v>44097.177083333336</c:v>
                </c:pt>
                <c:pt idx="55957">
                  <c:v>44097.197916666664</c:v>
                </c:pt>
                <c:pt idx="55958">
                  <c:v>44097.21875</c:v>
                </c:pt>
                <c:pt idx="55959">
                  <c:v>44097.239583333336</c:v>
                </c:pt>
                <c:pt idx="55960">
                  <c:v>44097.260416666664</c:v>
                </c:pt>
                <c:pt idx="55961">
                  <c:v>44097.28125</c:v>
                </c:pt>
                <c:pt idx="55962">
                  <c:v>44097.302083333336</c:v>
                </c:pt>
                <c:pt idx="55963">
                  <c:v>44097.322916666664</c:v>
                </c:pt>
                <c:pt idx="55964">
                  <c:v>44097.34375</c:v>
                </c:pt>
                <c:pt idx="55965">
                  <c:v>44097.364583333336</c:v>
                </c:pt>
                <c:pt idx="55966">
                  <c:v>44097.385416666664</c:v>
                </c:pt>
                <c:pt idx="55967">
                  <c:v>44097.40625</c:v>
                </c:pt>
                <c:pt idx="55968">
                  <c:v>44097.427083333336</c:v>
                </c:pt>
                <c:pt idx="55969">
                  <c:v>44097.447916666664</c:v>
                </c:pt>
                <c:pt idx="55970">
                  <c:v>44097.46875</c:v>
                </c:pt>
                <c:pt idx="55971">
                  <c:v>44097.489583333336</c:v>
                </c:pt>
                <c:pt idx="55972">
                  <c:v>44097.510416666664</c:v>
                </c:pt>
                <c:pt idx="55973">
                  <c:v>44097.53125</c:v>
                </c:pt>
                <c:pt idx="55974">
                  <c:v>44097.552083333336</c:v>
                </c:pt>
                <c:pt idx="55975">
                  <c:v>44097.572916666664</c:v>
                </c:pt>
                <c:pt idx="55976">
                  <c:v>44097.59375</c:v>
                </c:pt>
                <c:pt idx="55977">
                  <c:v>44097.614583333336</c:v>
                </c:pt>
                <c:pt idx="55978">
                  <c:v>44097.635416666664</c:v>
                </c:pt>
                <c:pt idx="55979">
                  <c:v>44097.65625</c:v>
                </c:pt>
                <c:pt idx="55980">
                  <c:v>44097.677083333336</c:v>
                </c:pt>
                <c:pt idx="55981">
                  <c:v>44097.697916666664</c:v>
                </c:pt>
                <c:pt idx="55982">
                  <c:v>44097.71875</c:v>
                </c:pt>
                <c:pt idx="55983">
                  <c:v>44097.739583333336</c:v>
                </c:pt>
                <c:pt idx="55984">
                  <c:v>44097.760416666664</c:v>
                </c:pt>
                <c:pt idx="55985">
                  <c:v>44097.78125</c:v>
                </c:pt>
                <c:pt idx="55986">
                  <c:v>44097.802083333336</c:v>
                </c:pt>
                <c:pt idx="55987">
                  <c:v>44097.822916666664</c:v>
                </c:pt>
                <c:pt idx="55988">
                  <c:v>44097.84375</c:v>
                </c:pt>
                <c:pt idx="55989">
                  <c:v>44097.864583333336</c:v>
                </c:pt>
                <c:pt idx="55990">
                  <c:v>44097.885416666664</c:v>
                </c:pt>
                <c:pt idx="55991">
                  <c:v>44097.90625</c:v>
                </c:pt>
                <c:pt idx="55992">
                  <c:v>44097.927083333336</c:v>
                </c:pt>
                <c:pt idx="55993">
                  <c:v>44097.947916666664</c:v>
                </c:pt>
                <c:pt idx="55994">
                  <c:v>44097.96875</c:v>
                </c:pt>
                <c:pt idx="55995">
                  <c:v>44097.989583333336</c:v>
                </c:pt>
                <c:pt idx="55996">
                  <c:v>44098.010416666664</c:v>
                </c:pt>
                <c:pt idx="55997">
                  <c:v>44098.03125</c:v>
                </c:pt>
                <c:pt idx="55998">
                  <c:v>44098.052083333336</c:v>
                </c:pt>
                <c:pt idx="55999">
                  <c:v>44098.072916666664</c:v>
                </c:pt>
                <c:pt idx="56000">
                  <c:v>44098.09375</c:v>
                </c:pt>
                <c:pt idx="56001">
                  <c:v>44098.114583333336</c:v>
                </c:pt>
                <c:pt idx="56002">
                  <c:v>44098.135416666664</c:v>
                </c:pt>
                <c:pt idx="56003">
                  <c:v>44098.15625</c:v>
                </c:pt>
                <c:pt idx="56004">
                  <c:v>44098.177083333336</c:v>
                </c:pt>
                <c:pt idx="56005">
                  <c:v>44098.197916666664</c:v>
                </c:pt>
                <c:pt idx="56006">
                  <c:v>44098.21875</c:v>
                </c:pt>
                <c:pt idx="56007">
                  <c:v>44098.239583333336</c:v>
                </c:pt>
                <c:pt idx="56008">
                  <c:v>44098.260416666664</c:v>
                </c:pt>
                <c:pt idx="56009">
                  <c:v>44098.28125</c:v>
                </c:pt>
                <c:pt idx="56010">
                  <c:v>44098.302083333336</c:v>
                </c:pt>
                <c:pt idx="56011">
                  <c:v>44098.322916666664</c:v>
                </c:pt>
                <c:pt idx="56012">
                  <c:v>44098.34375</c:v>
                </c:pt>
                <c:pt idx="56013">
                  <c:v>44098.364583333336</c:v>
                </c:pt>
                <c:pt idx="56014">
                  <c:v>44098.385416666664</c:v>
                </c:pt>
                <c:pt idx="56015">
                  <c:v>44098.40625</c:v>
                </c:pt>
                <c:pt idx="56016">
                  <c:v>44098.427083333336</c:v>
                </c:pt>
                <c:pt idx="56017">
                  <c:v>44098.447916666664</c:v>
                </c:pt>
                <c:pt idx="56018">
                  <c:v>44098.46875</c:v>
                </c:pt>
                <c:pt idx="56019">
                  <c:v>44098.489583333336</c:v>
                </c:pt>
                <c:pt idx="56020">
                  <c:v>44098.510416666664</c:v>
                </c:pt>
                <c:pt idx="56021">
                  <c:v>44098.53125</c:v>
                </c:pt>
                <c:pt idx="56022">
                  <c:v>44098.552083333336</c:v>
                </c:pt>
                <c:pt idx="56023">
                  <c:v>44098.572916666664</c:v>
                </c:pt>
                <c:pt idx="56024">
                  <c:v>44098.59375</c:v>
                </c:pt>
                <c:pt idx="56025">
                  <c:v>44098.614583333336</c:v>
                </c:pt>
                <c:pt idx="56026">
                  <c:v>44098.635416666664</c:v>
                </c:pt>
                <c:pt idx="56027">
                  <c:v>44098.65625</c:v>
                </c:pt>
                <c:pt idx="56028">
                  <c:v>44098.677083333336</c:v>
                </c:pt>
                <c:pt idx="56029">
                  <c:v>44098.697916666664</c:v>
                </c:pt>
                <c:pt idx="56030">
                  <c:v>44098.71875</c:v>
                </c:pt>
                <c:pt idx="56031">
                  <c:v>44098.739583333336</c:v>
                </c:pt>
                <c:pt idx="56032">
                  <c:v>44098.760416666664</c:v>
                </c:pt>
                <c:pt idx="56033">
                  <c:v>44098.78125</c:v>
                </c:pt>
                <c:pt idx="56034">
                  <c:v>44098.802083333336</c:v>
                </c:pt>
                <c:pt idx="56035">
                  <c:v>44098.822916666664</c:v>
                </c:pt>
                <c:pt idx="56036">
                  <c:v>44098.84375</c:v>
                </c:pt>
                <c:pt idx="56037">
                  <c:v>44098.864583333336</c:v>
                </c:pt>
                <c:pt idx="56038">
                  <c:v>44098.885416666664</c:v>
                </c:pt>
                <c:pt idx="56039">
                  <c:v>44098.90625</c:v>
                </c:pt>
                <c:pt idx="56040">
                  <c:v>44098.927083333336</c:v>
                </c:pt>
                <c:pt idx="56041">
                  <c:v>44098.947916666664</c:v>
                </c:pt>
                <c:pt idx="56042">
                  <c:v>44098.96875</c:v>
                </c:pt>
                <c:pt idx="56043">
                  <c:v>44098.989583333336</c:v>
                </c:pt>
                <c:pt idx="56044">
                  <c:v>44099.010416666664</c:v>
                </c:pt>
                <c:pt idx="56045">
                  <c:v>44099.03125</c:v>
                </c:pt>
                <c:pt idx="56046">
                  <c:v>44099.052083333336</c:v>
                </c:pt>
                <c:pt idx="56047">
                  <c:v>44099.072916666664</c:v>
                </c:pt>
                <c:pt idx="56048">
                  <c:v>44099.09375</c:v>
                </c:pt>
                <c:pt idx="56049">
                  <c:v>44099.114583333336</c:v>
                </c:pt>
                <c:pt idx="56050">
                  <c:v>44099.135416666664</c:v>
                </c:pt>
                <c:pt idx="56051">
                  <c:v>44099.15625</c:v>
                </c:pt>
                <c:pt idx="56052">
                  <c:v>44099.177083333336</c:v>
                </c:pt>
                <c:pt idx="56053">
                  <c:v>44099.197916666664</c:v>
                </c:pt>
                <c:pt idx="56054">
                  <c:v>44099.21875</c:v>
                </c:pt>
                <c:pt idx="56055">
                  <c:v>44099.239583333336</c:v>
                </c:pt>
                <c:pt idx="56056">
                  <c:v>44099.260416666664</c:v>
                </c:pt>
                <c:pt idx="56057">
                  <c:v>44099.28125</c:v>
                </c:pt>
                <c:pt idx="56058">
                  <c:v>44099.302083333336</c:v>
                </c:pt>
                <c:pt idx="56059">
                  <c:v>44099.322916666664</c:v>
                </c:pt>
                <c:pt idx="56060">
                  <c:v>44099.34375</c:v>
                </c:pt>
                <c:pt idx="56061">
                  <c:v>44099.364583333336</c:v>
                </c:pt>
                <c:pt idx="56062">
                  <c:v>44099.385416666664</c:v>
                </c:pt>
                <c:pt idx="56063">
                  <c:v>44099.40625</c:v>
                </c:pt>
                <c:pt idx="56064">
                  <c:v>44099.427083333336</c:v>
                </c:pt>
                <c:pt idx="56065">
                  <c:v>44099.447916666664</c:v>
                </c:pt>
                <c:pt idx="56066">
                  <c:v>44099.46875</c:v>
                </c:pt>
                <c:pt idx="56067">
                  <c:v>44099.489583333336</c:v>
                </c:pt>
                <c:pt idx="56068">
                  <c:v>44099.510416666664</c:v>
                </c:pt>
                <c:pt idx="56069">
                  <c:v>44099.53125</c:v>
                </c:pt>
                <c:pt idx="56070">
                  <c:v>44099.552083333336</c:v>
                </c:pt>
                <c:pt idx="56071">
                  <c:v>44099.572916666664</c:v>
                </c:pt>
                <c:pt idx="56072">
                  <c:v>44099.59375</c:v>
                </c:pt>
                <c:pt idx="56073">
                  <c:v>44099.614583333336</c:v>
                </c:pt>
                <c:pt idx="56074">
                  <c:v>44099.635416666664</c:v>
                </c:pt>
                <c:pt idx="56075">
                  <c:v>44099.65625</c:v>
                </c:pt>
                <c:pt idx="56076">
                  <c:v>44099.677083333336</c:v>
                </c:pt>
                <c:pt idx="56077">
                  <c:v>44099.697916666664</c:v>
                </c:pt>
                <c:pt idx="56078">
                  <c:v>44099.71875</c:v>
                </c:pt>
                <c:pt idx="56079">
                  <c:v>44099.739583333336</c:v>
                </c:pt>
                <c:pt idx="56080">
                  <c:v>44099.760416666664</c:v>
                </c:pt>
                <c:pt idx="56081">
                  <c:v>44099.78125</c:v>
                </c:pt>
                <c:pt idx="56082">
                  <c:v>44099.802083333336</c:v>
                </c:pt>
                <c:pt idx="56083">
                  <c:v>44099.822916666664</c:v>
                </c:pt>
                <c:pt idx="56084">
                  <c:v>44099.84375</c:v>
                </c:pt>
                <c:pt idx="56085">
                  <c:v>44099.864583333336</c:v>
                </c:pt>
                <c:pt idx="56086">
                  <c:v>44099.885416666664</c:v>
                </c:pt>
                <c:pt idx="56087">
                  <c:v>44099.90625</c:v>
                </c:pt>
                <c:pt idx="56088">
                  <c:v>44099.927083333336</c:v>
                </c:pt>
                <c:pt idx="56089">
                  <c:v>44099.947916666664</c:v>
                </c:pt>
                <c:pt idx="56090">
                  <c:v>44099.96875</c:v>
                </c:pt>
                <c:pt idx="56091">
                  <c:v>44099.989583333336</c:v>
                </c:pt>
                <c:pt idx="56092">
                  <c:v>44100.010416666664</c:v>
                </c:pt>
                <c:pt idx="56093">
                  <c:v>44100.03125</c:v>
                </c:pt>
                <c:pt idx="56094">
                  <c:v>44100.052083333336</c:v>
                </c:pt>
                <c:pt idx="56095">
                  <c:v>44100.072916666664</c:v>
                </c:pt>
                <c:pt idx="56096">
                  <c:v>44100.09375</c:v>
                </c:pt>
                <c:pt idx="56097">
                  <c:v>44100.114583333336</c:v>
                </c:pt>
                <c:pt idx="56098">
                  <c:v>44100.135416666664</c:v>
                </c:pt>
                <c:pt idx="56099">
                  <c:v>44100.15625</c:v>
                </c:pt>
                <c:pt idx="56100">
                  <c:v>44100.177083333336</c:v>
                </c:pt>
                <c:pt idx="56101">
                  <c:v>44100.197916666664</c:v>
                </c:pt>
                <c:pt idx="56102">
                  <c:v>44100.21875</c:v>
                </c:pt>
                <c:pt idx="56103">
                  <c:v>44100.239583333336</c:v>
                </c:pt>
                <c:pt idx="56104">
                  <c:v>44100.260416666664</c:v>
                </c:pt>
                <c:pt idx="56105">
                  <c:v>44100.28125</c:v>
                </c:pt>
                <c:pt idx="56106">
                  <c:v>44100.302083333336</c:v>
                </c:pt>
                <c:pt idx="56107">
                  <c:v>44100.322916666664</c:v>
                </c:pt>
                <c:pt idx="56108">
                  <c:v>44100.34375</c:v>
                </c:pt>
                <c:pt idx="56109">
                  <c:v>44100.364583333336</c:v>
                </c:pt>
                <c:pt idx="56110">
                  <c:v>44100.385416666664</c:v>
                </c:pt>
                <c:pt idx="56111">
                  <c:v>44100.40625</c:v>
                </c:pt>
                <c:pt idx="56112">
                  <c:v>44100.427083333336</c:v>
                </c:pt>
                <c:pt idx="56113">
                  <c:v>44100.447916666664</c:v>
                </c:pt>
                <c:pt idx="56114">
                  <c:v>44100.46875</c:v>
                </c:pt>
                <c:pt idx="56115">
                  <c:v>44100.489583333336</c:v>
                </c:pt>
                <c:pt idx="56116">
                  <c:v>44100.510416666664</c:v>
                </c:pt>
                <c:pt idx="56117">
                  <c:v>44100.53125</c:v>
                </c:pt>
                <c:pt idx="56118">
                  <c:v>44100.552083333336</c:v>
                </c:pt>
                <c:pt idx="56119">
                  <c:v>44100.572916666664</c:v>
                </c:pt>
                <c:pt idx="56120">
                  <c:v>44100.59375</c:v>
                </c:pt>
                <c:pt idx="56121">
                  <c:v>44100.614583333336</c:v>
                </c:pt>
                <c:pt idx="56122">
                  <c:v>44100.635416666664</c:v>
                </c:pt>
                <c:pt idx="56123">
                  <c:v>44100.65625</c:v>
                </c:pt>
                <c:pt idx="56124">
                  <c:v>44100.677083333336</c:v>
                </c:pt>
                <c:pt idx="56125">
                  <c:v>44100.697916666664</c:v>
                </c:pt>
                <c:pt idx="56126">
                  <c:v>44100.71875</c:v>
                </c:pt>
                <c:pt idx="56127">
                  <c:v>44100.739583333336</c:v>
                </c:pt>
                <c:pt idx="56128">
                  <c:v>44100.760416666664</c:v>
                </c:pt>
                <c:pt idx="56129">
                  <c:v>44100.78125</c:v>
                </c:pt>
                <c:pt idx="56130">
                  <c:v>44100.802083333336</c:v>
                </c:pt>
                <c:pt idx="56131">
                  <c:v>44100.822916666664</c:v>
                </c:pt>
                <c:pt idx="56132">
                  <c:v>44100.84375</c:v>
                </c:pt>
                <c:pt idx="56133">
                  <c:v>44100.864583333336</c:v>
                </c:pt>
                <c:pt idx="56134">
                  <c:v>44100.885416666664</c:v>
                </c:pt>
                <c:pt idx="56135">
                  <c:v>44100.90625</c:v>
                </c:pt>
                <c:pt idx="56136">
                  <c:v>44100.927083333336</c:v>
                </c:pt>
                <c:pt idx="56137">
                  <c:v>44100.947916666664</c:v>
                </c:pt>
                <c:pt idx="56138">
                  <c:v>44100.96875</c:v>
                </c:pt>
                <c:pt idx="56139">
                  <c:v>44100.989583333336</c:v>
                </c:pt>
                <c:pt idx="56140">
                  <c:v>44101.010416666664</c:v>
                </c:pt>
                <c:pt idx="56141">
                  <c:v>44101.03125</c:v>
                </c:pt>
                <c:pt idx="56142">
                  <c:v>44101.052083333336</c:v>
                </c:pt>
                <c:pt idx="56143">
                  <c:v>44101.072916666664</c:v>
                </c:pt>
                <c:pt idx="56144">
                  <c:v>44101.09375</c:v>
                </c:pt>
                <c:pt idx="56145">
                  <c:v>44101.114583333336</c:v>
                </c:pt>
                <c:pt idx="56146">
                  <c:v>44101.135416666664</c:v>
                </c:pt>
                <c:pt idx="56147">
                  <c:v>44101.15625</c:v>
                </c:pt>
                <c:pt idx="56148">
                  <c:v>44101.177083333336</c:v>
                </c:pt>
                <c:pt idx="56149">
                  <c:v>44101.197916666664</c:v>
                </c:pt>
                <c:pt idx="56150">
                  <c:v>44101.21875</c:v>
                </c:pt>
                <c:pt idx="56151">
                  <c:v>44101.239583333336</c:v>
                </c:pt>
                <c:pt idx="56152">
                  <c:v>44101.260416666664</c:v>
                </c:pt>
                <c:pt idx="56153">
                  <c:v>44101.28125</c:v>
                </c:pt>
                <c:pt idx="56154">
                  <c:v>44101.302083333336</c:v>
                </c:pt>
                <c:pt idx="56155">
                  <c:v>44101.322916666664</c:v>
                </c:pt>
                <c:pt idx="56156">
                  <c:v>44101.34375</c:v>
                </c:pt>
                <c:pt idx="56157">
                  <c:v>44101.364583333336</c:v>
                </c:pt>
                <c:pt idx="56158">
                  <c:v>44101.385416666664</c:v>
                </c:pt>
                <c:pt idx="56159">
                  <c:v>44101.40625</c:v>
                </c:pt>
                <c:pt idx="56160">
                  <c:v>44101.427083333336</c:v>
                </c:pt>
                <c:pt idx="56161">
                  <c:v>44101.447916666664</c:v>
                </c:pt>
                <c:pt idx="56162">
                  <c:v>44101.46875</c:v>
                </c:pt>
                <c:pt idx="56163">
                  <c:v>44101.489583333336</c:v>
                </c:pt>
                <c:pt idx="56164">
                  <c:v>44101.510416666664</c:v>
                </c:pt>
                <c:pt idx="56165">
                  <c:v>44101.53125</c:v>
                </c:pt>
                <c:pt idx="56166">
                  <c:v>44101.552083333336</c:v>
                </c:pt>
                <c:pt idx="56167">
                  <c:v>44101.572916666664</c:v>
                </c:pt>
                <c:pt idx="56168">
                  <c:v>44101.59375</c:v>
                </c:pt>
                <c:pt idx="56169">
                  <c:v>44101.614583333336</c:v>
                </c:pt>
                <c:pt idx="56170">
                  <c:v>44101.635416666664</c:v>
                </c:pt>
                <c:pt idx="56171">
                  <c:v>44101.65625</c:v>
                </c:pt>
                <c:pt idx="56172">
                  <c:v>44101.677083333336</c:v>
                </c:pt>
                <c:pt idx="56173">
                  <c:v>44101.697916666664</c:v>
                </c:pt>
                <c:pt idx="56174">
                  <c:v>44101.71875</c:v>
                </c:pt>
                <c:pt idx="56175">
                  <c:v>44101.739583333336</c:v>
                </c:pt>
                <c:pt idx="56176">
                  <c:v>44101.760416666664</c:v>
                </c:pt>
                <c:pt idx="56177">
                  <c:v>44101.78125</c:v>
                </c:pt>
                <c:pt idx="56178">
                  <c:v>44101.802083333336</c:v>
                </c:pt>
                <c:pt idx="56179">
                  <c:v>44101.822916666664</c:v>
                </c:pt>
                <c:pt idx="56180">
                  <c:v>44101.84375</c:v>
                </c:pt>
                <c:pt idx="56181">
                  <c:v>44101.864583333336</c:v>
                </c:pt>
                <c:pt idx="56182">
                  <c:v>44101.885416666664</c:v>
                </c:pt>
                <c:pt idx="56183">
                  <c:v>44101.90625</c:v>
                </c:pt>
                <c:pt idx="56184">
                  <c:v>44101.927083333336</c:v>
                </c:pt>
                <c:pt idx="56185">
                  <c:v>44101.947916666664</c:v>
                </c:pt>
                <c:pt idx="56186">
                  <c:v>44101.96875</c:v>
                </c:pt>
                <c:pt idx="56187">
                  <c:v>44101.989583333336</c:v>
                </c:pt>
                <c:pt idx="56188">
                  <c:v>44102.010416666664</c:v>
                </c:pt>
                <c:pt idx="56189">
                  <c:v>44102.03125</c:v>
                </c:pt>
                <c:pt idx="56190">
                  <c:v>44102.052083333336</c:v>
                </c:pt>
                <c:pt idx="56191">
                  <c:v>44102.072916666664</c:v>
                </c:pt>
                <c:pt idx="56192">
                  <c:v>44102.09375</c:v>
                </c:pt>
                <c:pt idx="56193">
                  <c:v>44102.114583333336</c:v>
                </c:pt>
                <c:pt idx="56194">
                  <c:v>44102.135416666664</c:v>
                </c:pt>
                <c:pt idx="56195">
                  <c:v>44102.15625</c:v>
                </c:pt>
                <c:pt idx="56196">
                  <c:v>44102.177083333336</c:v>
                </c:pt>
                <c:pt idx="56197">
                  <c:v>44102.197916666664</c:v>
                </c:pt>
                <c:pt idx="56198">
                  <c:v>44102.21875</c:v>
                </c:pt>
                <c:pt idx="56199">
                  <c:v>44102.239583333336</c:v>
                </c:pt>
                <c:pt idx="56200">
                  <c:v>44102.260416666664</c:v>
                </c:pt>
                <c:pt idx="56201">
                  <c:v>44102.28125</c:v>
                </c:pt>
                <c:pt idx="56202">
                  <c:v>44102.302083333336</c:v>
                </c:pt>
                <c:pt idx="56203">
                  <c:v>44102.322916666664</c:v>
                </c:pt>
                <c:pt idx="56204">
                  <c:v>44102.34375</c:v>
                </c:pt>
                <c:pt idx="56205">
                  <c:v>44102.364583333336</c:v>
                </c:pt>
                <c:pt idx="56206">
                  <c:v>44102.385416666664</c:v>
                </c:pt>
                <c:pt idx="56207">
                  <c:v>44102.40625</c:v>
                </c:pt>
                <c:pt idx="56208">
                  <c:v>44102.427083333336</c:v>
                </c:pt>
                <c:pt idx="56209">
                  <c:v>44102.447916666664</c:v>
                </c:pt>
                <c:pt idx="56210">
                  <c:v>44102.46875</c:v>
                </c:pt>
                <c:pt idx="56211">
                  <c:v>44102.489583333336</c:v>
                </c:pt>
                <c:pt idx="56212">
                  <c:v>44102.510416666664</c:v>
                </c:pt>
                <c:pt idx="56213">
                  <c:v>44102.53125</c:v>
                </c:pt>
                <c:pt idx="56214">
                  <c:v>44102.552083333336</c:v>
                </c:pt>
                <c:pt idx="56215">
                  <c:v>44102.572916666664</c:v>
                </c:pt>
                <c:pt idx="56216">
                  <c:v>44102.59375</c:v>
                </c:pt>
                <c:pt idx="56217">
                  <c:v>44102.614583333336</c:v>
                </c:pt>
                <c:pt idx="56218">
                  <c:v>44102.635416666664</c:v>
                </c:pt>
                <c:pt idx="56219">
                  <c:v>44102.65625</c:v>
                </c:pt>
                <c:pt idx="56220">
                  <c:v>44102.677083333336</c:v>
                </c:pt>
                <c:pt idx="56221">
                  <c:v>44102.697916666664</c:v>
                </c:pt>
                <c:pt idx="56222">
                  <c:v>44102.71875</c:v>
                </c:pt>
                <c:pt idx="56223">
                  <c:v>44102.739583333336</c:v>
                </c:pt>
                <c:pt idx="56224">
                  <c:v>44102.760416666664</c:v>
                </c:pt>
                <c:pt idx="56225">
                  <c:v>44102.78125</c:v>
                </c:pt>
                <c:pt idx="56226">
                  <c:v>44102.802083333336</c:v>
                </c:pt>
                <c:pt idx="56227">
                  <c:v>44102.822916666664</c:v>
                </c:pt>
                <c:pt idx="56228">
                  <c:v>44102.84375</c:v>
                </c:pt>
                <c:pt idx="56229">
                  <c:v>44102.864583333336</c:v>
                </c:pt>
                <c:pt idx="56230">
                  <c:v>44102.885416666664</c:v>
                </c:pt>
                <c:pt idx="56231">
                  <c:v>44102.90625</c:v>
                </c:pt>
                <c:pt idx="56232">
                  <c:v>44102.927083333336</c:v>
                </c:pt>
                <c:pt idx="56233">
                  <c:v>44102.947916666664</c:v>
                </c:pt>
                <c:pt idx="56234">
                  <c:v>44102.96875</c:v>
                </c:pt>
                <c:pt idx="56235">
                  <c:v>44102.989583333336</c:v>
                </c:pt>
                <c:pt idx="56236">
                  <c:v>44103.010416666664</c:v>
                </c:pt>
                <c:pt idx="56237">
                  <c:v>44103.03125</c:v>
                </c:pt>
                <c:pt idx="56238">
                  <c:v>44103.052083333336</c:v>
                </c:pt>
                <c:pt idx="56239">
                  <c:v>44103.072916666664</c:v>
                </c:pt>
                <c:pt idx="56240">
                  <c:v>44103.09375</c:v>
                </c:pt>
                <c:pt idx="56241">
                  <c:v>44103.114583333336</c:v>
                </c:pt>
                <c:pt idx="56242">
                  <c:v>44103.135416666664</c:v>
                </c:pt>
                <c:pt idx="56243">
                  <c:v>44103.15625</c:v>
                </c:pt>
                <c:pt idx="56244">
                  <c:v>44103.177083333336</c:v>
                </c:pt>
                <c:pt idx="56245">
                  <c:v>44103.197916666664</c:v>
                </c:pt>
                <c:pt idx="56246">
                  <c:v>44103.21875</c:v>
                </c:pt>
                <c:pt idx="56247">
                  <c:v>44103.239583333336</c:v>
                </c:pt>
                <c:pt idx="56248">
                  <c:v>44103.260416666664</c:v>
                </c:pt>
                <c:pt idx="56249">
                  <c:v>44103.28125</c:v>
                </c:pt>
                <c:pt idx="56250">
                  <c:v>44103.302083333336</c:v>
                </c:pt>
                <c:pt idx="56251">
                  <c:v>44103.322916666664</c:v>
                </c:pt>
                <c:pt idx="56252">
                  <c:v>44103.34375</c:v>
                </c:pt>
                <c:pt idx="56253">
                  <c:v>44103.364583333336</c:v>
                </c:pt>
                <c:pt idx="56254">
                  <c:v>44103.385416666664</c:v>
                </c:pt>
                <c:pt idx="56255">
                  <c:v>44103.40625</c:v>
                </c:pt>
                <c:pt idx="56256">
                  <c:v>44103.427083333336</c:v>
                </c:pt>
                <c:pt idx="56257">
                  <c:v>44103.447916666664</c:v>
                </c:pt>
                <c:pt idx="56258">
                  <c:v>44103.46875</c:v>
                </c:pt>
                <c:pt idx="56259">
                  <c:v>44103.489583333336</c:v>
                </c:pt>
                <c:pt idx="56260">
                  <c:v>44103.510416666664</c:v>
                </c:pt>
                <c:pt idx="56261">
                  <c:v>44103.53125</c:v>
                </c:pt>
                <c:pt idx="56262">
                  <c:v>44103.552083333336</c:v>
                </c:pt>
                <c:pt idx="56263">
                  <c:v>44103.572916666664</c:v>
                </c:pt>
                <c:pt idx="56264">
                  <c:v>44103.59375</c:v>
                </c:pt>
                <c:pt idx="56265">
                  <c:v>44103.614583333336</c:v>
                </c:pt>
                <c:pt idx="56266">
                  <c:v>44103.635416666664</c:v>
                </c:pt>
                <c:pt idx="56267">
                  <c:v>44103.65625</c:v>
                </c:pt>
                <c:pt idx="56268">
                  <c:v>44103.677083333336</c:v>
                </c:pt>
                <c:pt idx="56269">
                  <c:v>44103.697916666664</c:v>
                </c:pt>
                <c:pt idx="56270">
                  <c:v>44103.71875</c:v>
                </c:pt>
                <c:pt idx="56271">
                  <c:v>44103.739583333336</c:v>
                </c:pt>
                <c:pt idx="56272">
                  <c:v>44103.760416666664</c:v>
                </c:pt>
                <c:pt idx="56273">
                  <c:v>44103.78125</c:v>
                </c:pt>
                <c:pt idx="56274">
                  <c:v>44103.802083333336</c:v>
                </c:pt>
                <c:pt idx="56275">
                  <c:v>44103.822916666664</c:v>
                </c:pt>
                <c:pt idx="56276">
                  <c:v>44103.84375</c:v>
                </c:pt>
                <c:pt idx="56277">
                  <c:v>44103.864583333336</c:v>
                </c:pt>
                <c:pt idx="56278">
                  <c:v>44103.885416666664</c:v>
                </c:pt>
                <c:pt idx="56279">
                  <c:v>44103.90625</c:v>
                </c:pt>
                <c:pt idx="56280">
                  <c:v>44103.927083333336</c:v>
                </c:pt>
                <c:pt idx="56281">
                  <c:v>44103.947916666664</c:v>
                </c:pt>
                <c:pt idx="56282">
                  <c:v>44103.96875</c:v>
                </c:pt>
                <c:pt idx="56283">
                  <c:v>44103.989583333336</c:v>
                </c:pt>
                <c:pt idx="56284">
                  <c:v>44104.010416666664</c:v>
                </c:pt>
                <c:pt idx="56285">
                  <c:v>44104.03125</c:v>
                </c:pt>
                <c:pt idx="56286">
                  <c:v>44104.052083333336</c:v>
                </c:pt>
                <c:pt idx="56287">
                  <c:v>44104.072916666664</c:v>
                </c:pt>
                <c:pt idx="56288">
                  <c:v>44104.09375</c:v>
                </c:pt>
                <c:pt idx="56289">
                  <c:v>44104.114583333336</c:v>
                </c:pt>
                <c:pt idx="56290">
                  <c:v>44104.135416666664</c:v>
                </c:pt>
                <c:pt idx="56291">
                  <c:v>44104.15625</c:v>
                </c:pt>
                <c:pt idx="56292">
                  <c:v>44104.177083333336</c:v>
                </c:pt>
                <c:pt idx="56293">
                  <c:v>44104.197916666664</c:v>
                </c:pt>
                <c:pt idx="56294">
                  <c:v>44104.21875</c:v>
                </c:pt>
                <c:pt idx="56295">
                  <c:v>44104.239583333336</c:v>
                </c:pt>
                <c:pt idx="56296">
                  <c:v>44104.260416666664</c:v>
                </c:pt>
                <c:pt idx="56297">
                  <c:v>44104.28125</c:v>
                </c:pt>
                <c:pt idx="56298">
                  <c:v>44104.302083333336</c:v>
                </c:pt>
                <c:pt idx="56299">
                  <c:v>44104.322916666664</c:v>
                </c:pt>
                <c:pt idx="56300">
                  <c:v>44104.34375</c:v>
                </c:pt>
                <c:pt idx="56301">
                  <c:v>44104.364583333336</c:v>
                </c:pt>
                <c:pt idx="56302">
                  <c:v>44104.385416666664</c:v>
                </c:pt>
                <c:pt idx="56303">
                  <c:v>44104.40625</c:v>
                </c:pt>
                <c:pt idx="56304">
                  <c:v>44104.427083333336</c:v>
                </c:pt>
                <c:pt idx="56305">
                  <c:v>44104.447916666664</c:v>
                </c:pt>
                <c:pt idx="56306">
                  <c:v>44104.46875</c:v>
                </c:pt>
                <c:pt idx="56307">
                  <c:v>44104.489583333336</c:v>
                </c:pt>
                <c:pt idx="56308">
                  <c:v>44104.510416666664</c:v>
                </c:pt>
                <c:pt idx="56309">
                  <c:v>44104.53125</c:v>
                </c:pt>
                <c:pt idx="56310">
                  <c:v>44104.552083333336</c:v>
                </c:pt>
                <c:pt idx="56311">
                  <c:v>44104.572916666664</c:v>
                </c:pt>
                <c:pt idx="56312">
                  <c:v>44104.59375</c:v>
                </c:pt>
                <c:pt idx="56313">
                  <c:v>44104.614583333336</c:v>
                </c:pt>
                <c:pt idx="56314">
                  <c:v>44104.635416666664</c:v>
                </c:pt>
                <c:pt idx="56315">
                  <c:v>44104.65625</c:v>
                </c:pt>
                <c:pt idx="56316">
                  <c:v>44104.677083333336</c:v>
                </c:pt>
                <c:pt idx="56317">
                  <c:v>44104.697916666664</c:v>
                </c:pt>
                <c:pt idx="56318">
                  <c:v>44104.71875</c:v>
                </c:pt>
                <c:pt idx="56319">
                  <c:v>44104.739583333336</c:v>
                </c:pt>
                <c:pt idx="56320">
                  <c:v>44104.760416666664</c:v>
                </c:pt>
                <c:pt idx="56321">
                  <c:v>44104.78125</c:v>
                </c:pt>
                <c:pt idx="56322">
                  <c:v>44104.802083333336</c:v>
                </c:pt>
                <c:pt idx="56323">
                  <c:v>44104.822916666664</c:v>
                </c:pt>
                <c:pt idx="56324">
                  <c:v>44104.84375</c:v>
                </c:pt>
                <c:pt idx="56325">
                  <c:v>44104.864583333336</c:v>
                </c:pt>
                <c:pt idx="56326">
                  <c:v>44104.885416666664</c:v>
                </c:pt>
                <c:pt idx="56327">
                  <c:v>44104.90625</c:v>
                </c:pt>
                <c:pt idx="56328">
                  <c:v>44104.927083333336</c:v>
                </c:pt>
                <c:pt idx="56329">
                  <c:v>44104.947916666664</c:v>
                </c:pt>
                <c:pt idx="56330">
                  <c:v>44104.96875</c:v>
                </c:pt>
                <c:pt idx="56331">
                  <c:v>44104.989583333336</c:v>
                </c:pt>
                <c:pt idx="56332">
                  <c:v>44105.010416666664</c:v>
                </c:pt>
                <c:pt idx="56333">
                  <c:v>44105.03125</c:v>
                </c:pt>
                <c:pt idx="56334">
                  <c:v>44105.052083333336</c:v>
                </c:pt>
                <c:pt idx="56335">
                  <c:v>44105.072916666664</c:v>
                </c:pt>
                <c:pt idx="56336">
                  <c:v>44105.09375</c:v>
                </c:pt>
                <c:pt idx="56337">
                  <c:v>44105.114583333336</c:v>
                </c:pt>
                <c:pt idx="56338">
                  <c:v>44105.135416666664</c:v>
                </c:pt>
                <c:pt idx="56339">
                  <c:v>44105.15625</c:v>
                </c:pt>
                <c:pt idx="56340">
                  <c:v>44105.177083333336</c:v>
                </c:pt>
                <c:pt idx="56341">
                  <c:v>44105.197916666664</c:v>
                </c:pt>
                <c:pt idx="56342">
                  <c:v>44105.21875</c:v>
                </c:pt>
                <c:pt idx="56343">
                  <c:v>44105.239583333336</c:v>
                </c:pt>
                <c:pt idx="56344">
                  <c:v>44105.260416666664</c:v>
                </c:pt>
                <c:pt idx="56345">
                  <c:v>44105.28125</c:v>
                </c:pt>
                <c:pt idx="56346">
                  <c:v>44105.302083333336</c:v>
                </c:pt>
                <c:pt idx="56347">
                  <c:v>44105.322916666664</c:v>
                </c:pt>
                <c:pt idx="56348">
                  <c:v>44105.34375</c:v>
                </c:pt>
                <c:pt idx="56349">
                  <c:v>44105.364583333336</c:v>
                </c:pt>
                <c:pt idx="56350">
                  <c:v>44105.385416666664</c:v>
                </c:pt>
                <c:pt idx="56351">
                  <c:v>44105.40625</c:v>
                </c:pt>
                <c:pt idx="56352">
                  <c:v>44105.427083333336</c:v>
                </c:pt>
                <c:pt idx="56353">
                  <c:v>44105.447916666664</c:v>
                </c:pt>
                <c:pt idx="56354">
                  <c:v>44105.46875</c:v>
                </c:pt>
                <c:pt idx="56355">
                  <c:v>44105.489583333336</c:v>
                </c:pt>
                <c:pt idx="56356">
                  <c:v>44105.510416666664</c:v>
                </c:pt>
                <c:pt idx="56357">
                  <c:v>44105.53125</c:v>
                </c:pt>
                <c:pt idx="56358">
                  <c:v>44105.552083333336</c:v>
                </c:pt>
                <c:pt idx="56359">
                  <c:v>44105.572916666664</c:v>
                </c:pt>
                <c:pt idx="56360">
                  <c:v>44105.59375</c:v>
                </c:pt>
                <c:pt idx="56361">
                  <c:v>44105.614583333336</c:v>
                </c:pt>
                <c:pt idx="56362">
                  <c:v>44105.635416666664</c:v>
                </c:pt>
                <c:pt idx="56363">
                  <c:v>44105.65625</c:v>
                </c:pt>
                <c:pt idx="56364">
                  <c:v>44105.677083333336</c:v>
                </c:pt>
                <c:pt idx="56365">
                  <c:v>44105.697916666664</c:v>
                </c:pt>
                <c:pt idx="56366">
                  <c:v>44105.71875</c:v>
                </c:pt>
                <c:pt idx="56367">
                  <c:v>44105.739583333336</c:v>
                </c:pt>
                <c:pt idx="56368">
                  <c:v>44105.760416666664</c:v>
                </c:pt>
                <c:pt idx="56369">
                  <c:v>44105.78125</c:v>
                </c:pt>
                <c:pt idx="56370">
                  <c:v>44105.802083333336</c:v>
                </c:pt>
                <c:pt idx="56371">
                  <c:v>44105.822916666664</c:v>
                </c:pt>
                <c:pt idx="56372">
                  <c:v>44105.84375</c:v>
                </c:pt>
                <c:pt idx="56373">
                  <c:v>44105.864583333336</c:v>
                </c:pt>
                <c:pt idx="56374">
                  <c:v>44105.885416666664</c:v>
                </c:pt>
                <c:pt idx="56375">
                  <c:v>44105.90625</c:v>
                </c:pt>
                <c:pt idx="56376">
                  <c:v>44105.927083333336</c:v>
                </c:pt>
                <c:pt idx="56377">
                  <c:v>44105.947916666664</c:v>
                </c:pt>
                <c:pt idx="56378">
                  <c:v>44105.96875</c:v>
                </c:pt>
                <c:pt idx="56379">
                  <c:v>44105.989583333336</c:v>
                </c:pt>
                <c:pt idx="56380">
                  <c:v>44106.010416666664</c:v>
                </c:pt>
                <c:pt idx="56381">
                  <c:v>44106.03125</c:v>
                </c:pt>
                <c:pt idx="56382">
                  <c:v>44106.052083333336</c:v>
                </c:pt>
                <c:pt idx="56383">
                  <c:v>44106.072916666664</c:v>
                </c:pt>
                <c:pt idx="56384">
                  <c:v>44106.09375</c:v>
                </c:pt>
                <c:pt idx="56385">
                  <c:v>44106.114583333336</c:v>
                </c:pt>
                <c:pt idx="56386">
                  <c:v>44106.135416666664</c:v>
                </c:pt>
                <c:pt idx="56387">
                  <c:v>44106.15625</c:v>
                </c:pt>
                <c:pt idx="56388">
                  <c:v>44106.177083333336</c:v>
                </c:pt>
                <c:pt idx="56389">
                  <c:v>44106.197916666664</c:v>
                </c:pt>
                <c:pt idx="56390">
                  <c:v>44106.21875</c:v>
                </c:pt>
                <c:pt idx="56391">
                  <c:v>44106.239583333336</c:v>
                </c:pt>
                <c:pt idx="56392">
                  <c:v>44106.260416666664</c:v>
                </c:pt>
                <c:pt idx="56393">
                  <c:v>44106.28125</c:v>
                </c:pt>
                <c:pt idx="56394">
                  <c:v>44106.302083333336</c:v>
                </c:pt>
                <c:pt idx="56395">
                  <c:v>44106.322916666664</c:v>
                </c:pt>
                <c:pt idx="56396">
                  <c:v>44106.34375</c:v>
                </c:pt>
                <c:pt idx="56397">
                  <c:v>44106.364583333336</c:v>
                </c:pt>
                <c:pt idx="56398">
                  <c:v>44106.385416666664</c:v>
                </c:pt>
                <c:pt idx="56399">
                  <c:v>44106.40625</c:v>
                </c:pt>
                <c:pt idx="56400">
                  <c:v>44106.427083333336</c:v>
                </c:pt>
                <c:pt idx="56401">
                  <c:v>44106.447916666664</c:v>
                </c:pt>
                <c:pt idx="56402">
                  <c:v>44106.46875</c:v>
                </c:pt>
                <c:pt idx="56403">
                  <c:v>44106.489583333336</c:v>
                </c:pt>
                <c:pt idx="56404">
                  <c:v>44106.510416666664</c:v>
                </c:pt>
                <c:pt idx="56405">
                  <c:v>44106.53125</c:v>
                </c:pt>
                <c:pt idx="56406">
                  <c:v>44106.552083333336</c:v>
                </c:pt>
                <c:pt idx="56407">
                  <c:v>44106.572916666664</c:v>
                </c:pt>
                <c:pt idx="56408">
                  <c:v>44106.59375</c:v>
                </c:pt>
                <c:pt idx="56409">
                  <c:v>44106.614583333336</c:v>
                </c:pt>
                <c:pt idx="56410">
                  <c:v>44106.635416666664</c:v>
                </c:pt>
                <c:pt idx="56411">
                  <c:v>44106.65625</c:v>
                </c:pt>
                <c:pt idx="56412">
                  <c:v>44106.677083333336</c:v>
                </c:pt>
                <c:pt idx="56413">
                  <c:v>44106.697916666664</c:v>
                </c:pt>
                <c:pt idx="56414">
                  <c:v>44106.71875</c:v>
                </c:pt>
                <c:pt idx="56415">
                  <c:v>44106.739583333336</c:v>
                </c:pt>
                <c:pt idx="56416">
                  <c:v>44106.760416666664</c:v>
                </c:pt>
                <c:pt idx="56417">
                  <c:v>44106.78125</c:v>
                </c:pt>
                <c:pt idx="56418">
                  <c:v>44106.802083333336</c:v>
                </c:pt>
                <c:pt idx="56419">
                  <c:v>44106.822916666664</c:v>
                </c:pt>
                <c:pt idx="56420">
                  <c:v>44106.84375</c:v>
                </c:pt>
                <c:pt idx="56421">
                  <c:v>44106.864583333336</c:v>
                </c:pt>
                <c:pt idx="56422">
                  <c:v>44106.885416666664</c:v>
                </c:pt>
                <c:pt idx="56423">
                  <c:v>44106.90625</c:v>
                </c:pt>
                <c:pt idx="56424">
                  <c:v>44106.927083333336</c:v>
                </c:pt>
                <c:pt idx="56425">
                  <c:v>44106.947916666664</c:v>
                </c:pt>
                <c:pt idx="56426">
                  <c:v>44106.96875</c:v>
                </c:pt>
                <c:pt idx="56427">
                  <c:v>44106.989583333336</c:v>
                </c:pt>
                <c:pt idx="56428">
                  <c:v>44107.010416666664</c:v>
                </c:pt>
                <c:pt idx="56429">
                  <c:v>44107.03125</c:v>
                </c:pt>
                <c:pt idx="56430">
                  <c:v>44107.052083333336</c:v>
                </c:pt>
                <c:pt idx="56431">
                  <c:v>44107.072916666664</c:v>
                </c:pt>
                <c:pt idx="56432">
                  <c:v>44107.09375</c:v>
                </c:pt>
                <c:pt idx="56433">
                  <c:v>44107.114583333336</c:v>
                </c:pt>
                <c:pt idx="56434">
                  <c:v>44107.135416666664</c:v>
                </c:pt>
                <c:pt idx="56435">
                  <c:v>44107.15625</c:v>
                </c:pt>
                <c:pt idx="56436">
                  <c:v>44107.177083333336</c:v>
                </c:pt>
                <c:pt idx="56437">
                  <c:v>44107.197916666664</c:v>
                </c:pt>
                <c:pt idx="56438">
                  <c:v>44107.21875</c:v>
                </c:pt>
                <c:pt idx="56439">
                  <c:v>44107.239583333336</c:v>
                </c:pt>
                <c:pt idx="56440">
                  <c:v>44107.260416666664</c:v>
                </c:pt>
                <c:pt idx="56441">
                  <c:v>44107.28125</c:v>
                </c:pt>
                <c:pt idx="56442">
                  <c:v>44107.302083333336</c:v>
                </c:pt>
                <c:pt idx="56443">
                  <c:v>44107.322916666664</c:v>
                </c:pt>
                <c:pt idx="56444">
                  <c:v>44107.34375</c:v>
                </c:pt>
                <c:pt idx="56445">
                  <c:v>44107.364583333336</c:v>
                </c:pt>
                <c:pt idx="56446">
                  <c:v>44107.385416666664</c:v>
                </c:pt>
                <c:pt idx="56447">
                  <c:v>44107.40625</c:v>
                </c:pt>
                <c:pt idx="56448">
                  <c:v>44107.427083333336</c:v>
                </c:pt>
                <c:pt idx="56449">
                  <c:v>44107.447916666664</c:v>
                </c:pt>
                <c:pt idx="56450">
                  <c:v>44107.46875</c:v>
                </c:pt>
                <c:pt idx="56451">
                  <c:v>44107.489583333336</c:v>
                </c:pt>
                <c:pt idx="56452">
                  <c:v>44107.510416666664</c:v>
                </c:pt>
                <c:pt idx="56453">
                  <c:v>44107.53125</c:v>
                </c:pt>
                <c:pt idx="56454">
                  <c:v>44107.552083333336</c:v>
                </c:pt>
                <c:pt idx="56455">
                  <c:v>44107.572916666664</c:v>
                </c:pt>
                <c:pt idx="56456">
                  <c:v>44107.59375</c:v>
                </c:pt>
                <c:pt idx="56457">
                  <c:v>44107.614583333336</c:v>
                </c:pt>
                <c:pt idx="56458">
                  <c:v>44107.635416666664</c:v>
                </c:pt>
                <c:pt idx="56459">
                  <c:v>44107.65625</c:v>
                </c:pt>
                <c:pt idx="56460">
                  <c:v>44107.677083333336</c:v>
                </c:pt>
                <c:pt idx="56461">
                  <c:v>44107.697916666664</c:v>
                </c:pt>
                <c:pt idx="56462">
                  <c:v>44107.71875</c:v>
                </c:pt>
                <c:pt idx="56463">
                  <c:v>44107.739583333336</c:v>
                </c:pt>
                <c:pt idx="56464">
                  <c:v>44107.760416666664</c:v>
                </c:pt>
                <c:pt idx="56465">
                  <c:v>44107.78125</c:v>
                </c:pt>
                <c:pt idx="56466">
                  <c:v>44107.802083333336</c:v>
                </c:pt>
                <c:pt idx="56467">
                  <c:v>44107.822916666664</c:v>
                </c:pt>
                <c:pt idx="56468">
                  <c:v>44107.84375</c:v>
                </c:pt>
                <c:pt idx="56469">
                  <c:v>44107.864583333336</c:v>
                </c:pt>
                <c:pt idx="56470">
                  <c:v>44107.885416666664</c:v>
                </c:pt>
                <c:pt idx="56471">
                  <c:v>44107.90625</c:v>
                </c:pt>
                <c:pt idx="56472">
                  <c:v>44107.927083333336</c:v>
                </c:pt>
                <c:pt idx="56473">
                  <c:v>44107.947916666664</c:v>
                </c:pt>
                <c:pt idx="56474">
                  <c:v>44107.96875</c:v>
                </c:pt>
                <c:pt idx="56475">
                  <c:v>44107.989583333336</c:v>
                </c:pt>
                <c:pt idx="56476">
                  <c:v>44108.010416666664</c:v>
                </c:pt>
                <c:pt idx="56477">
                  <c:v>44108.03125</c:v>
                </c:pt>
                <c:pt idx="56478">
                  <c:v>44108.052083333336</c:v>
                </c:pt>
                <c:pt idx="56479">
                  <c:v>44108.072916666664</c:v>
                </c:pt>
                <c:pt idx="56480">
                  <c:v>44108.09375</c:v>
                </c:pt>
                <c:pt idx="56481">
                  <c:v>44108.114583333336</c:v>
                </c:pt>
                <c:pt idx="56482">
                  <c:v>44108.135416666664</c:v>
                </c:pt>
                <c:pt idx="56483">
                  <c:v>44108.15625</c:v>
                </c:pt>
                <c:pt idx="56484">
                  <c:v>44108.177083333336</c:v>
                </c:pt>
                <c:pt idx="56485">
                  <c:v>44108.197916666664</c:v>
                </c:pt>
                <c:pt idx="56486">
                  <c:v>44108.21875</c:v>
                </c:pt>
                <c:pt idx="56487">
                  <c:v>44108.239583333336</c:v>
                </c:pt>
                <c:pt idx="56488">
                  <c:v>44108.260416666664</c:v>
                </c:pt>
                <c:pt idx="56489">
                  <c:v>44108.28125</c:v>
                </c:pt>
                <c:pt idx="56490">
                  <c:v>44108.302083333336</c:v>
                </c:pt>
                <c:pt idx="56491">
                  <c:v>44108.322916666664</c:v>
                </c:pt>
                <c:pt idx="56492">
                  <c:v>44108.34375</c:v>
                </c:pt>
                <c:pt idx="56493">
                  <c:v>44108.364583333336</c:v>
                </c:pt>
                <c:pt idx="56494">
                  <c:v>44108.385416666664</c:v>
                </c:pt>
                <c:pt idx="56495">
                  <c:v>44108.40625</c:v>
                </c:pt>
                <c:pt idx="56496">
                  <c:v>44108.427083333336</c:v>
                </c:pt>
                <c:pt idx="56497">
                  <c:v>44108.447916666664</c:v>
                </c:pt>
                <c:pt idx="56498">
                  <c:v>44108.46875</c:v>
                </c:pt>
                <c:pt idx="56499">
                  <c:v>44108.489583333336</c:v>
                </c:pt>
                <c:pt idx="56500">
                  <c:v>44108.510416666664</c:v>
                </c:pt>
                <c:pt idx="56501">
                  <c:v>44108.53125</c:v>
                </c:pt>
                <c:pt idx="56502">
                  <c:v>44108.552083333336</c:v>
                </c:pt>
                <c:pt idx="56503">
                  <c:v>44108.572916666664</c:v>
                </c:pt>
                <c:pt idx="56504">
                  <c:v>44108.59375</c:v>
                </c:pt>
                <c:pt idx="56505">
                  <c:v>44108.614583333336</c:v>
                </c:pt>
                <c:pt idx="56506">
                  <c:v>44108.635416666664</c:v>
                </c:pt>
                <c:pt idx="56507">
                  <c:v>44108.65625</c:v>
                </c:pt>
                <c:pt idx="56508">
                  <c:v>44108.677083333336</c:v>
                </c:pt>
                <c:pt idx="56509">
                  <c:v>44108.697916666664</c:v>
                </c:pt>
                <c:pt idx="56510">
                  <c:v>44108.71875</c:v>
                </c:pt>
                <c:pt idx="56511">
                  <c:v>44108.739583333336</c:v>
                </c:pt>
                <c:pt idx="56512">
                  <c:v>44108.760416666664</c:v>
                </c:pt>
                <c:pt idx="56513">
                  <c:v>44108.78125</c:v>
                </c:pt>
                <c:pt idx="56514">
                  <c:v>44108.802083333336</c:v>
                </c:pt>
                <c:pt idx="56515">
                  <c:v>44108.822916666664</c:v>
                </c:pt>
                <c:pt idx="56516">
                  <c:v>44108.84375</c:v>
                </c:pt>
                <c:pt idx="56517">
                  <c:v>44108.864583333336</c:v>
                </c:pt>
                <c:pt idx="56518">
                  <c:v>44108.885416666664</c:v>
                </c:pt>
                <c:pt idx="56519">
                  <c:v>44108.90625</c:v>
                </c:pt>
                <c:pt idx="56520">
                  <c:v>44108.927083333336</c:v>
                </c:pt>
                <c:pt idx="56521">
                  <c:v>44108.947916666664</c:v>
                </c:pt>
                <c:pt idx="56522">
                  <c:v>44108.96875</c:v>
                </c:pt>
                <c:pt idx="56523">
                  <c:v>44108.989583333336</c:v>
                </c:pt>
                <c:pt idx="56524">
                  <c:v>44109.010416666664</c:v>
                </c:pt>
                <c:pt idx="56525">
                  <c:v>44109.03125</c:v>
                </c:pt>
                <c:pt idx="56526">
                  <c:v>44109.052083333336</c:v>
                </c:pt>
                <c:pt idx="56527">
                  <c:v>44109.072916666664</c:v>
                </c:pt>
                <c:pt idx="56528">
                  <c:v>44109.09375</c:v>
                </c:pt>
                <c:pt idx="56529">
                  <c:v>44109.114583333336</c:v>
                </c:pt>
                <c:pt idx="56530">
                  <c:v>44109.135416666664</c:v>
                </c:pt>
                <c:pt idx="56531">
                  <c:v>44109.15625</c:v>
                </c:pt>
                <c:pt idx="56532">
                  <c:v>44109.177083333336</c:v>
                </c:pt>
                <c:pt idx="56533">
                  <c:v>44109.197916666664</c:v>
                </c:pt>
                <c:pt idx="56534">
                  <c:v>44109.21875</c:v>
                </c:pt>
                <c:pt idx="56535">
                  <c:v>44109.239583333336</c:v>
                </c:pt>
                <c:pt idx="56536">
                  <c:v>44109.260416666664</c:v>
                </c:pt>
                <c:pt idx="56537">
                  <c:v>44109.28125</c:v>
                </c:pt>
                <c:pt idx="56538">
                  <c:v>44109.302083333336</c:v>
                </c:pt>
                <c:pt idx="56539">
                  <c:v>44109.322916666664</c:v>
                </c:pt>
                <c:pt idx="56540">
                  <c:v>44109.34375</c:v>
                </c:pt>
                <c:pt idx="56541">
                  <c:v>44109.364583333336</c:v>
                </c:pt>
                <c:pt idx="56542">
                  <c:v>44109.385416666664</c:v>
                </c:pt>
                <c:pt idx="56543">
                  <c:v>44109.40625</c:v>
                </c:pt>
                <c:pt idx="56544">
                  <c:v>44109.427083333336</c:v>
                </c:pt>
                <c:pt idx="56545">
                  <c:v>44109.447916666664</c:v>
                </c:pt>
                <c:pt idx="56546">
                  <c:v>44109.46875</c:v>
                </c:pt>
                <c:pt idx="56547">
                  <c:v>44109.489583333336</c:v>
                </c:pt>
                <c:pt idx="56548">
                  <c:v>44109.510416666664</c:v>
                </c:pt>
                <c:pt idx="56549">
                  <c:v>44109.53125</c:v>
                </c:pt>
                <c:pt idx="56550">
                  <c:v>44109.552083333336</c:v>
                </c:pt>
                <c:pt idx="56551">
                  <c:v>44109.572916666664</c:v>
                </c:pt>
                <c:pt idx="56552">
                  <c:v>44109.59375</c:v>
                </c:pt>
                <c:pt idx="56553">
                  <c:v>44109.614583333336</c:v>
                </c:pt>
                <c:pt idx="56554">
                  <c:v>44109.635416666664</c:v>
                </c:pt>
                <c:pt idx="56555">
                  <c:v>44109.65625</c:v>
                </c:pt>
                <c:pt idx="56556">
                  <c:v>44109.677083333336</c:v>
                </c:pt>
                <c:pt idx="56557">
                  <c:v>44109.697916666664</c:v>
                </c:pt>
                <c:pt idx="56558">
                  <c:v>44109.71875</c:v>
                </c:pt>
                <c:pt idx="56559">
                  <c:v>44109.739583333336</c:v>
                </c:pt>
                <c:pt idx="56560">
                  <c:v>44109.760416666664</c:v>
                </c:pt>
                <c:pt idx="56561">
                  <c:v>44109.78125</c:v>
                </c:pt>
                <c:pt idx="56562">
                  <c:v>44109.802083333336</c:v>
                </c:pt>
                <c:pt idx="56563">
                  <c:v>44109.822916666664</c:v>
                </c:pt>
                <c:pt idx="56564">
                  <c:v>44109.84375</c:v>
                </c:pt>
                <c:pt idx="56565">
                  <c:v>44109.864583333336</c:v>
                </c:pt>
                <c:pt idx="56566">
                  <c:v>44109.885416666664</c:v>
                </c:pt>
                <c:pt idx="56567">
                  <c:v>44109.90625</c:v>
                </c:pt>
                <c:pt idx="56568">
                  <c:v>44109.927083333336</c:v>
                </c:pt>
                <c:pt idx="56569">
                  <c:v>44109.947916666664</c:v>
                </c:pt>
                <c:pt idx="56570">
                  <c:v>44109.96875</c:v>
                </c:pt>
                <c:pt idx="56571">
                  <c:v>44109.989583333336</c:v>
                </c:pt>
                <c:pt idx="56572">
                  <c:v>44110.010416666664</c:v>
                </c:pt>
                <c:pt idx="56573">
                  <c:v>44110.03125</c:v>
                </c:pt>
                <c:pt idx="56574">
                  <c:v>44110.052083333336</c:v>
                </c:pt>
                <c:pt idx="56575">
                  <c:v>44110.072916666664</c:v>
                </c:pt>
                <c:pt idx="56576">
                  <c:v>44110.09375</c:v>
                </c:pt>
                <c:pt idx="56577">
                  <c:v>44110.114583333336</c:v>
                </c:pt>
                <c:pt idx="56578">
                  <c:v>44110.135416666664</c:v>
                </c:pt>
                <c:pt idx="56579">
                  <c:v>44110.15625</c:v>
                </c:pt>
                <c:pt idx="56580">
                  <c:v>44110.177083333336</c:v>
                </c:pt>
                <c:pt idx="56581">
                  <c:v>44110.197916666664</c:v>
                </c:pt>
                <c:pt idx="56582">
                  <c:v>44110.21875</c:v>
                </c:pt>
                <c:pt idx="56583">
                  <c:v>44110.239583333336</c:v>
                </c:pt>
                <c:pt idx="56584">
                  <c:v>44110.260416666664</c:v>
                </c:pt>
                <c:pt idx="56585">
                  <c:v>44110.28125</c:v>
                </c:pt>
                <c:pt idx="56586">
                  <c:v>44110.302083333336</c:v>
                </c:pt>
                <c:pt idx="56587">
                  <c:v>44110.322916666664</c:v>
                </c:pt>
                <c:pt idx="56588">
                  <c:v>44110.34375</c:v>
                </c:pt>
                <c:pt idx="56589">
                  <c:v>44110.364583333336</c:v>
                </c:pt>
                <c:pt idx="56590">
                  <c:v>44110.385416666664</c:v>
                </c:pt>
                <c:pt idx="56591">
                  <c:v>44110.40625</c:v>
                </c:pt>
                <c:pt idx="56592">
                  <c:v>44110.427083333336</c:v>
                </c:pt>
                <c:pt idx="56593">
                  <c:v>44110.447916666664</c:v>
                </c:pt>
                <c:pt idx="56594">
                  <c:v>44110.46875</c:v>
                </c:pt>
                <c:pt idx="56595">
                  <c:v>44110.489583333336</c:v>
                </c:pt>
                <c:pt idx="56596">
                  <c:v>44110.510416666664</c:v>
                </c:pt>
                <c:pt idx="56597">
                  <c:v>44110.53125</c:v>
                </c:pt>
                <c:pt idx="56598">
                  <c:v>44110.552083333336</c:v>
                </c:pt>
                <c:pt idx="56599">
                  <c:v>44110.572916666664</c:v>
                </c:pt>
                <c:pt idx="56600">
                  <c:v>44110.59375</c:v>
                </c:pt>
                <c:pt idx="56601">
                  <c:v>44110.614583333336</c:v>
                </c:pt>
                <c:pt idx="56602">
                  <c:v>44110.635416666664</c:v>
                </c:pt>
                <c:pt idx="56603">
                  <c:v>44110.65625</c:v>
                </c:pt>
                <c:pt idx="56604">
                  <c:v>44110.677083333336</c:v>
                </c:pt>
                <c:pt idx="56605">
                  <c:v>44110.697916666664</c:v>
                </c:pt>
                <c:pt idx="56606">
                  <c:v>44110.71875</c:v>
                </c:pt>
                <c:pt idx="56607">
                  <c:v>44110.739583333336</c:v>
                </c:pt>
                <c:pt idx="56608">
                  <c:v>44110.760416666664</c:v>
                </c:pt>
                <c:pt idx="56609">
                  <c:v>44110.78125</c:v>
                </c:pt>
                <c:pt idx="56610">
                  <c:v>44110.802083333336</c:v>
                </c:pt>
                <c:pt idx="56611">
                  <c:v>44110.822916666664</c:v>
                </c:pt>
                <c:pt idx="56612">
                  <c:v>44110.84375</c:v>
                </c:pt>
                <c:pt idx="56613">
                  <c:v>44110.864583333336</c:v>
                </c:pt>
                <c:pt idx="56614">
                  <c:v>44110.885416666664</c:v>
                </c:pt>
                <c:pt idx="56615">
                  <c:v>44110.90625</c:v>
                </c:pt>
                <c:pt idx="56616">
                  <c:v>44110.927083333336</c:v>
                </c:pt>
                <c:pt idx="56617">
                  <c:v>44110.947916666664</c:v>
                </c:pt>
                <c:pt idx="56618">
                  <c:v>44110.96875</c:v>
                </c:pt>
                <c:pt idx="56619">
                  <c:v>44110.989583333336</c:v>
                </c:pt>
                <c:pt idx="56620">
                  <c:v>44111.010416666664</c:v>
                </c:pt>
                <c:pt idx="56621">
                  <c:v>44111.03125</c:v>
                </c:pt>
                <c:pt idx="56622">
                  <c:v>44111.052083333336</c:v>
                </c:pt>
                <c:pt idx="56623">
                  <c:v>44111.072916666664</c:v>
                </c:pt>
                <c:pt idx="56624">
                  <c:v>44111.09375</c:v>
                </c:pt>
                <c:pt idx="56625">
                  <c:v>44111.114583333336</c:v>
                </c:pt>
                <c:pt idx="56626">
                  <c:v>44111.135416666664</c:v>
                </c:pt>
                <c:pt idx="56627">
                  <c:v>44111.15625</c:v>
                </c:pt>
                <c:pt idx="56628">
                  <c:v>44111.177083333336</c:v>
                </c:pt>
                <c:pt idx="56629">
                  <c:v>44111.197916666664</c:v>
                </c:pt>
                <c:pt idx="56630">
                  <c:v>44111.21875</c:v>
                </c:pt>
                <c:pt idx="56631">
                  <c:v>44111.239583333336</c:v>
                </c:pt>
                <c:pt idx="56632">
                  <c:v>44111.260416666664</c:v>
                </c:pt>
                <c:pt idx="56633">
                  <c:v>44111.28125</c:v>
                </c:pt>
                <c:pt idx="56634">
                  <c:v>44111.302083333336</c:v>
                </c:pt>
                <c:pt idx="56635">
                  <c:v>44111.322916666664</c:v>
                </c:pt>
                <c:pt idx="56636">
                  <c:v>44111.34375</c:v>
                </c:pt>
                <c:pt idx="56637">
                  <c:v>44111.364583333336</c:v>
                </c:pt>
                <c:pt idx="56638">
                  <c:v>44111.385416666664</c:v>
                </c:pt>
                <c:pt idx="56639">
                  <c:v>44111.40625</c:v>
                </c:pt>
                <c:pt idx="56640">
                  <c:v>44111.427083333336</c:v>
                </c:pt>
                <c:pt idx="56641">
                  <c:v>44111.447916666664</c:v>
                </c:pt>
                <c:pt idx="56642">
                  <c:v>44111.46875</c:v>
                </c:pt>
                <c:pt idx="56643">
                  <c:v>44111.489583333336</c:v>
                </c:pt>
                <c:pt idx="56644">
                  <c:v>44111.510416666664</c:v>
                </c:pt>
                <c:pt idx="56645">
                  <c:v>44111.53125</c:v>
                </c:pt>
                <c:pt idx="56646">
                  <c:v>44111.552083333336</c:v>
                </c:pt>
                <c:pt idx="56647">
                  <c:v>44111.572916666664</c:v>
                </c:pt>
                <c:pt idx="56648">
                  <c:v>44111.59375</c:v>
                </c:pt>
                <c:pt idx="56649">
                  <c:v>44111.614583333336</c:v>
                </c:pt>
                <c:pt idx="56650">
                  <c:v>44111.635416666664</c:v>
                </c:pt>
                <c:pt idx="56651">
                  <c:v>44111.65625</c:v>
                </c:pt>
                <c:pt idx="56652">
                  <c:v>44111.677083333336</c:v>
                </c:pt>
                <c:pt idx="56653">
                  <c:v>44111.697916666664</c:v>
                </c:pt>
                <c:pt idx="56654">
                  <c:v>44111.71875</c:v>
                </c:pt>
                <c:pt idx="56655">
                  <c:v>44111.739583333336</c:v>
                </c:pt>
                <c:pt idx="56656">
                  <c:v>44111.760416666664</c:v>
                </c:pt>
                <c:pt idx="56657">
                  <c:v>44111.78125</c:v>
                </c:pt>
                <c:pt idx="56658">
                  <c:v>44111.802083333336</c:v>
                </c:pt>
                <c:pt idx="56659">
                  <c:v>44111.822916666664</c:v>
                </c:pt>
                <c:pt idx="56660">
                  <c:v>44111.84375</c:v>
                </c:pt>
                <c:pt idx="56661">
                  <c:v>44111.864583333336</c:v>
                </c:pt>
                <c:pt idx="56662">
                  <c:v>44111.885416666664</c:v>
                </c:pt>
                <c:pt idx="56663">
                  <c:v>44111.90625</c:v>
                </c:pt>
                <c:pt idx="56664">
                  <c:v>44111.927083333336</c:v>
                </c:pt>
                <c:pt idx="56665">
                  <c:v>44111.947916666664</c:v>
                </c:pt>
                <c:pt idx="56666">
                  <c:v>44111.96875</c:v>
                </c:pt>
                <c:pt idx="56667">
                  <c:v>44111.989583333336</c:v>
                </c:pt>
                <c:pt idx="56668">
                  <c:v>44112.010416666664</c:v>
                </c:pt>
                <c:pt idx="56669">
                  <c:v>44112.03125</c:v>
                </c:pt>
                <c:pt idx="56670">
                  <c:v>44112.052083333336</c:v>
                </c:pt>
                <c:pt idx="56671">
                  <c:v>44112.072916666664</c:v>
                </c:pt>
                <c:pt idx="56672">
                  <c:v>44112.09375</c:v>
                </c:pt>
                <c:pt idx="56673">
                  <c:v>44112.114583333336</c:v>
                </c:pt>
                <c:pt idx="56674">
                  <c:v>44112.135416666664</c:v>
                </c:pt>
                <c:pt idx="56675">
                  <c:v>44112.15625</c:v>
                </c:pt>
                <c:pt idx="56676">
                  <c:v>44112.177083333336</c:v>
                </c:pt>
                <c:pt idx="56677">
                  <c:v>44112.197916666664</c:v>
                </c:pt>
                <c:pt idx="56678">
                  <c:v>44112.21875</c:v>
                </c:pt>
                <c:pt idx="56679">
                  <c:v>44112.239583333336</c:v>
                </c:pt>
                <c:pt idx="56680">
                  <c:v>44112.260416666664</c:v>
                </c:pt>
                <c:pt idx="56681">
                  <c:v>44112.28125</c:v>
                </c:pt>
                <c:pt idx="56682">
                  <c:v>44112.302083333336</c:v>
                </c:pt>
                <c:pt idx="56683">
                  <c:v>44112.322916666664</c:v>
                </c:pt>
                <c:pt idx="56684">
                  <c:v>44112.34375</c:v>
                </c:pt>
                <c:pt idx="56685">
                  <c:v>44112.364583333336</c:v>
                </c:pt>
                <c:pt idx="56686">
                  <c:v>44112.385416666664</c:v>
                </c:pt>
                <c:pt idx="56687">
                  <c:v>44112.40625</c:v>
                </c:pt>
                <c:pt idx="56688">
                  <c:v>44112.427083333336</c:v>
                </c:pt>
                <c:pt idx="56689">
                  <c:v>44112.447916666664</c:v>
                </c:pt>
                <c:pt idx="56690">
                  <c:v>44112.46875</c:v>
                </c:pt>
                <c:pt idx="56691">
                  <c:v>44112.489583333336</c:v>
                </c:pt>
                <c:pt idx="56692">
                  <c:v>44112.510416666664</c:v>
                </c:pt>
                <c:pt idx="56693">
                  <c:v>44112.53125</c:v>
                </c:pt>
                <c:pt idx="56694">
                  <c:v>44112.552083333336</c:v>
                </c:pt>
                <c:pt idx="56695">
                  <c:v>44112.572916666664</c:v>
                </c:pt>
                <c:pt idx="56696">
                  <c:v>44112.59375</c:v>
                </c:pt>
                <c:pt idx="56697">
                  <c:v>44112.614583333336</c:v>
                </c:pt>
                <c:pt idx="56698">
                  <c:v>44112.635416666664</c:v>
                </c:pt>
                <c:pt idx="56699">
                  <c:v>44112.65625</c:v>
                </c:pt>
                <c:pt idx="56700">
                  <c:v>44112.677083333336</c:v>
                </c:pt>
                <c:pt idx="56701">
                  <c:v>44112.697916666664</c:v>
                </c:pt>
                <c:pt idx="56702">
                  <c:v>44112.71875</c:v>
                </c:pt>
                <c:pt idx="56703">
                  <c:v>44112.739583333336</c:v>
                </c:pt>
                <c:pt idx="56704">
                  <c:v>44112.760416666664</c:v>
                </c:pt>
                <c:pt idx="56705">
                  <c:v>44112.78125</c:v>
                </c:pt>
                <c:pt idx="56706">
                  <c:v>44112.802083333336</c:v>
                </c:pt>
                <c:pt idx="56707">
                  <c:v>44112.822916666664</c:v>
                </c:pt>
                <c:pt idx="56708">
                  <c:v>44112.84375</c:v>
                </c:pt>
                <c:pt idx="56709">
                  <c:v>44112.864583333336</c:v>
                </c:pt>
                <c:pt idx="56710">
                  <c:v>44112.885416666664</c:v>
                </c:pt>
                <c:pt idx="56711">
                  <c:v>44112.90625</c:v>
                </c:pt>
                <c:pt idx="56712">
                  <c:v>44112.927083333336</c:v>
                </c:pt>
                <c:pt idx="56713">
                  <c:v>44112.947916666664</c:v>
                </c:pt>
                <c:pt idx="56714">
                  <c:v>44112.96875</c:v>
                </c:pt>
                <c:pt idx="56715">
                  <c:v>44112.989583333336</c:v>
                </c:pt>
                <c:pt idx="56716">
                  <c:v>44113.010416666664</c:v>
                </c:pt>
                <c:pt idx="56717">
                  <c:v>44113.03125</c:v>
                </c:pt>
                <c:pt idx="56718">
                  <c:v>44113.052083333336</c:v>
                </c:pt>
                <c:pt idx="56719">
                  <c:v>44113.072916666664</c:v>
                </c:pt>
                <c:pt idx="56720">
                  <c:v>44113.09375</c:v>
                </c:pt>
                <c:pt idx="56721">
                  <c:v>44113.114583333336</c:v>
                </c:pt>
                <c:pt idx="56722">
                  <c:v>44113.135416666664</c:v>
                </c:pt>
                <c:pt idx="56723">
                  <c:v>44113.15625</c:v>
                </c:pt>
                <c:pt idx="56724">
                  <c:v>44113.177083333336</c:v>
                </c:pt>
                <c:pt idx="56725">
                  <c:v>44113.197916666664</c:v>
                </c:pt>
                <c:pt idx="56726">
                  <c:v>44113.21875</c:v>
                </c:pt>
                <c:pt idx="56727">
                  <c:v>44113.239583333336</c:v>
                </c:pt>
                <c:pt idx="56728">
                  <c:v>44113.260416666664</c:v>
                </c:pt>
                <c:pt idx="56729">
                  <c:v>44113.28125</c:v>
                </c:pt>
                <c:pt idx="56730">
                  <c:v>44113.302083333336</c:v>
                </c:pt>
                <c:pt idx="56731">
                  <c:v>44113.322916666664</c:v>
                </c:pt>
                <c:pt idx="56732">
                  <c:v>44113.34375</c:v>
                </c:pt>
                <c:pt idx="56733">
                  <c:v>44113.364583333336</c:v>
                </c:pt>
                <c:pt idx="56734">
                  <c:v>44113.385416666664</c:v>
                </c:pt>
                <c:pt idx="56735">
                  <c:v>44113.40625</c:v>
                </c:pt>
                <c:pt idx="56736">
                  <c:v>44113.427083333336</c:v>
                </c:pt>
                <c:pt idx="56737">
                  <c:v>44113.447916666664</c:v>
                </c:pt>
                <c:pt idx="56738">
                  <c:v>44113.46875</c:v>
                </c:pt>
                <c:pt idx="56739">
                  <c:v>44113.489583333336</c:v>
                </c:pt>
                <c:pt idx="56740">
                  <c:v>44113.510416666664</c:v>
                </c:pt>
                <c:pt idx="56741">
                  <c:v>44113.53125</c:v>
                </c:pt>
                <c:pt idx="56742">
                  <c:v>44113.552083333336</c:v>
                </c:pt>
                <c:pt idx="56743">
                  <c:v>44113.572916666664</c:v>
                </c:pt>
                <c:pt idx="56744">
                  <c:v>44113.59375</c:v>
                </c:pt>
                <c:pt idx="56745">
                  <c:v>44113.614583333336</c:v>
                </c:pt>
                <c:pt idx="56746">
                  <c:v>44113.635416666664</c:v>
                </c:pt>
                <c:pt idx="56747">
                  <c:v>44113.65625</c:v>
                </c:pt>
                <c:pt idx="56748">
                  <c:v>44113.677083333336</c:v>
                </c:pt>
                <c:pt idx="56749">
                  <c:v>44113.697916666664</c:v>
                </c:pt>
                <c:pt idx="56750">
                  <c:v>44113.71875</c:v>
                </c:pt>
                <c:pt idx="56751">
                  <c:v>44113.739583333336</c:v>
                </c:pt>
                <c:pt idx="56752">
                  <c:v>44113.760416666664</c:v>
                </c:pt>
                <c:pt idx="56753">
                  <c:v>44113.78125</c:v>
                </c:pt>
                <c:pt idx="56754">
                  <c:v>44113.802083333336</c:v>
                </c:pt>
                <c:pt idx="56755">
                  <c:v>44113.822916666664</c:v>
                </c:pt>
                <c:pt idx="56756">
                  <c:v>44113.84375</c:v>
                </c:pt>
                <c:pt idx="56757">
                  <c:v>44113.864583333336</c:v>
                </c:pt>
                <c:pt idx="56758">
                  <c:v>44113.885416666664</c:v>
                </c:pt>
                <c:pt idx="56759">
                  <c:v>44113.90625</c:v>
                </c:pt>
                <c:pt idx="56760">
                  <c:v>44113.927083333336</c:v>
                </c:pt>
                <c:pt idx="56761">
                  <c:v>44113.947916666664</c:v>
                </c:pt>
                <c:pt idx="56762">
                  <c:v>44113.96875</c:v>
                </c:pt>
                <c:pt idx="56763">
                  <c:v>44113.989583333336</c:v>
                </c:pt>
                <c:pt idx="56764">
                  <c:v>44114.010416666664</c:v>
                </c:pt>
                <c:pt idx="56765">
                  <c:v>44114.03125</c:v>
                </c:pt>
                <c:pt idx="56766">
                  <c:v>44114.052083333336</c:v>
                </c:pt>
                <c:pt idx="56767">
                  <c:v>44114.072916666664</c:v>
                </c:pt>
                <c:pt idx="56768">
                  <c:v>44114.09375</c:v>
                </c:pt>
                <c:pt idx="56769">
                  <c:v>44114.114583333336</c:v>
                </c:pt>
                <c:pt idx="56770">
                  <c:v>44114.135416666664</c:v>
                </c:pt>
                <c:pt idx="56771">
                  <c:v>44114.15625</c:v>
                </c:pt>
                <c:pt idx="56772">
                  <c:v>44114.177083333336</c:v>
                </c:pt>
                <c:pt idx="56773">
                  <c:v>44114.197916666664</c:v>
                </c:pt>
                <c:pt idx="56774">
                  <c:v>44114.21875</c:v>
                </c:pt>
                <c:pt idx="56775">
                  <c:v>44114.239583333336</c:v>
                </c:pt>
                <c:pt idx="56776">
                  <c:v>44114.260416666664</c:v>
                </c:pt>
                <c:pt idx="56777">
                  <c:v>44114.28125</c:v>
                </c:pt>
                <c:pt idx="56778">
                  <c:v>44114.302083333336</c:v>
                </c:pt>
                <c:pt idx="56779">
                  <c:v>44114.322916666664</c:v>
                </c:pt>
                <c:pt idx="56780">
                  <c:v>44114.34375</c:v>
                </c:pt>
                <c:pt idx="56781">
                  <c:v>44114.364583333336</c:v>
                </c:pt>
                <c:pt idx="56782">
                  <c:v>44114.385416666664</c:v>
                </c:pt>
                <c:pt idx="56783">
                  <c:v>44114.40625</c:v>
                </c:pt>
                <c:pt idx="56784">
                  <c:v>44114.427083333336</c:v>
                </c:pt>
                <c:pt idx="56785">
                  <c:v>44114.447916666664</c:v>
                </c:pt>
                <c:pt idx="56786">
                  <c:v>44114.46875</c:v>
                </c:pt>
                <c:pt idx="56787">
                  <c:v>44114.489583333336</c:v>
                </c:pt>
                <c:pt idx="56788">
                  <c:v>44114.510416666664</c:v>
                </c:pt>
                <c:pt idx="56789">
                  <c:v>44114.53125</c:v>
                </c:pt>
                <c:pt idx="56790">
                  <c:v>44114.552083333336</c:v>
                </c:pt>
                <c:pt idx="56791">
                  <c:v>44114.572916666664</c:v>
                </c:pt>
                <c:pt idx="56792">
                  <c:v>44114.59375</c:v>
                </c:pt>
                <c:pt idx="56793">
                  <c:v>44114.614583333336</c:v>
                </c:pt>
                <c:pt idx="56794">
                  <c:v>44114.635416666664</c:v>
                </c:pt>
                <c:pt idx="56795">
                  <c:v>44114.65625</c:v>
                </c:pt>
                <c:pt idx="56796">
                  <c:v>44114.677083333336</c:v>
                </c:pt>
                <c:pt idx="56797">
                  <c:v>44114.697916666664</c:v>
                </c:pt>
                <c:pt idx="56798">
                  <c:v>44114.71875</c:v>
                </c:pt>
                <c:pt idx="56799">
                  <c:v>44114.739583333336</c:v>
                </c:pt>
                <c:pt idx="56800">
                  <c:v>44114.760416666664</c:v>
                </c:pt>
                <c:pt idx="56801">
                  <c:v>44114.78125</c:v>
                </c:pt>
                <c:pt idx="56802">
                  <c:v>44114.802083333336</c:v>
                </c:pt>
                <c:pt idx="56803">
                  <c:v>44114.822916666664</c:v>
                </c:pt>
                <c:pt idx="56804">
                  <c:v>44114.84375</c:v>
                </c:pt>
                <c:pt idx="56805">
                  <c:v>44114.864583333336</c:v>
                </c:pt>
                <c:pt idx="56806">
                  <c:v>44114.885416666664</c:v>
                </c:pt>
                <c:pt idx="56807">
                  <c:v>44114.90625</c:v>
                </c:pt>
                <c:pt idx="56808">
                  <c:v>44114.927083333336</c:v>
                </c:pt>
                <c:pt idx="56809">
                  <c:v>44114.947916666664</c:v>
                </c:pt>
                <c:pt idx="56810">
                  <c:v>44114.96875</c:v>
                </c:pt>
                <c:pt idx="56811">
                  <c:v>44114.989583333336</c:v>
                </c:pt>
                <c:pt idx="56812">
                  <c:v>44115.010416666664</c:v>
                </c:pt>
                <c:pt idx="56813">
                  <c:v>44115.03125</c:v>
                </c:pt>
                <c:pt idx="56814">
                  <c:v>44115.052083333336</c:v>
                </c:pt>
                <c:pt idx="56815">
                  <c:v>44115.072916666664</c:v>
                </c:pt>
                <c:pt idx="56816">
                  <c:v>44115.09375</c:v>
                </c:pt>
                <c:pt idx="56817">
                  <c:v>44115.114583333336</c:v>
                </c:pt>
                <c:pt idx="56818">
                  <c:v>44115.135416666664</c:v>
                </c:pt>
                <c:pt idx="56819">
                  <c:v>44115.15625</c:v>
                </c:pt>
                <c:pt idx="56820">
                  <c:v>44115.177083333336</c:v>
                </c:pt>
                <c:pt idx="56821">
                  <c:v>44115.197916666664</c:v>
                </c:pt>
                <c:pt idx="56822">
                  <c:v>44115.21875</c:v>
                </c:pt>
                <c:pt idx="56823">
                  <c:v>44115.239583333336</c:v>
                </c:pt>
                <c:pt idx="56824">
                  <c:v>44115.260416666664</c:v>
                </c:pt>
                <c:pt idx="56825">
                  <c:v>44115.28125</c:v>
                </c:pt>
                <c:pt idx="56826">
                  <c:v>44115.302083333336</c:v>
                </c:pt>
                <c:pt idx="56827">
                  <c:v>44115.322916666664</c:v>
                </c:pt>
                <c:pt idx="56828">
                  <c:v>44115.34375</c:v>
                </c:pt>
                <c:pt idx="56829">
                  <c:v>44115.364583333336</c:v>
                </c:pt>
                <c:pt idx="56830">
                  <c:v>44115.385416666664</c:v>
                </c:pt>
                <c:pt idx="56831">
                  <c:v>44115.40625</c:v>
                </c:pt>
                <c:pt idx="56832">
                  <c:v>44115.427083333336</c:v>
                </c:pt>
                <c:pt idx="56833">
                  <c:v>44115.447916666664</c:v>
                </c:pt>
                <c:pt idx="56834">
                  <c:v>44115.46875</c:v>
                </c:pt>
                <c:pt idx="56835">
                  <c:v>44115.489583333336</c:v>
                </c:pt>
                <c:pt idx="56836">
                  <c:v>44115.510416666664</c:v>
                </c:pt>
                <c:pt idx="56837">
                  <c:v>44115.53125</c:v>
                </c:pt>
                <c:pt idx="56838">
                  <c:v>44115.552083333336</c:v>
                </c:pt>
                <c:pt idx="56839">
                  <c:v>44115.572916666664</c:v>
                </c:pt>
                <c:pt idx="56840">
                  <c:v>44115.59375</c:v>
                </c:pt>
                <c:pt idx="56841">
                  <c:v>44115.614583333336</c:v>
                </c:pt>
                <c:pt idx="56842">
                  <c:v>44115.635416666664</c:v>
                </c:pt>
                <c:pt idx="56843">
                  <c:v>44115.65625</c:v>
                </c:pt>
                <c:pt idx="56844">
                  <c:v>44115.677083333336</c:v>
                </c:pt>
                <c:pt idx="56845">
                  <c:v>44115.697916666664</c:v>
                </c:pt>
                <c:pt idx="56846">
                  <c:v>44115.71875</c:v>
                </c:pt>
                <c:pt idx="56847">
                  <c:v>44115.739583333336</c:v>
                </c:pt>
                <c:pt idx="56848">
                  <c:v>44115.760416666664</c:v>
                </c:pt>
                <c:pt idx="56849">
                  <c:v>44115.78125</c:v>
                </c:pt>
                <c:pt idx="56850">
                  <c:v>44115.802083333336</c:v>
                </c:pt>
                <c:pt idx="56851">
                  <c:v>44115.822916666664</c:v>
                </c:pt>
                <c:pt idx="56852">
                  <c:v>44115.84375</c:v>
                </c:pt>
                <c:pt idx="56853">
                  <c:v>44115.864583333336</c:v>
                </c:pt>
                <c:pt idx="56854">
                  <c:v>44115.885416666664</c:v>
                </c:pt>
                <c:pt idx="56855">
                  <c:v>44115.90625</c:v>
                </c:pt>
                <c:pt idx="56856">
                  <c:v>44115.927083333336</c:v>
                </c:pt>
                <c:pt idx="56857">
                  <c:v>44115.947916666664</c:v>
                </c:pt>
                <c:pt idx="56858">
                  <c:v>44115.96875</c:v>
                </c:pt>
                <c:pt idx="56859">
                  <c:v>44115.989583333336</c:v>
                </c:pt>
                <c:pt idx="56860">
                  <c:v>44116.010416666664</c:v>
                </c:pt>
                <c:pt idx="56861">
                  <c:v>44116.03125</c:v>
                </c:pt>
                <c:pt idx="56862">
                  <c:v>44116.052083333336</c:v>
                </c:pt>
                <c:pt idx="56863">
                  <c:v>44116.072916666664</c:v>
                </c:pt>
                <c:pt idx="56864">
                  <c:v>44116.09375</c:v>
                </c:pt>
                <c:pt idx="56865">
                  <c:v>44116.114583333336</c:v>
                </c:pt>
                <c:pt idx="56866">
                  <c:v>44116.135416666664</c:v>
                </c:pt>
                <c:pt idx="56867">
                  <c:v>44116.15625</c:v>
                </c:pt>
                <c:pt idx="56868">
                  <c:v>44116.177083333336</c:v>
                </c:pt>
                <c:pt idx="56869">
                  <c:v>44116.197916666664</c:v>
                </c:pt>
                <c:pt idx="56870">
                  <c:v>44116.21875</c:v>
                </c:pt>
                <c:pt idx="56871">
                  <c:v>44116.239583333336</c:v>
                </c:pt>
                <c:pt idx="56872">
                  <c:v>44116.260416666664</c:v>
                </c:pt>
                <c:pt idx="56873">
                  <c:v>44116.28125</c:v>
                </c:pt>
                <c:pt idx="56874">
                  <c:v>44116.302083333336</c:v>
                </c:pt>
                <c:pt idx="56875">
                  <c:v>44116.322916666664</c:v>
                </c:pt>
                <c:pt idx="56876">
                  <c:v>44116.34375</c:v>
                </c:pt>
                <c:pt idx="56877">
                  <c:v>44116.364583333336</c:v>
                </c:pt>
                <c:pt idx="56878">
                  <c:v>44116.385416666664</c:v>
                </c:pt>
                <c:pt idx="56879">
                  <c:v>44116.40625</c:v>
                </c:pt>
                <c:pt idx="56880">
                  <c:v>44116.427083333336</c:v>
                </c:pt>
                <c:pt idx="56881">
                  <c:v>44116.447916666664</c:v>
                </c:pt>
                <c:pt idx="56882">
                  <c:v>44116.46875</c:v>
                </c:pt>
                <c:pt idx="56883">
                  <c:v>44116.489583333336</c:v>
                </c:pt>
                <c:pt idx="56884">
                  <c:v>44116.510416666664</c:v>
                </c:pt>
                <c:pt idx="56885">
                  <c:v>44116.53125</c:v>
                </c:pt>
                <c:pt idx="56886">
                  <c:v>44116.552083333336</c:v>
                </c:pt>
                <c:pt idx="56887">
                  <c:v>44116.572916666664</c:v>
                </c:pt>
                <c:pt idx="56888">
                  <c:v>44116.59375</c:v>
                </c:pt>
                <c:pt idx="56889">
                  <c:v>44116.614583333336</c:v>
                </c:pt>
                <c:pt idx="56890">
                  <c:v>44116.635416666664</c:v>
                </c:pt>
                <c:pt idx="56891">
                  <c:v>44116.65625</c:v>
                </c:pt>
                <c:pt idx="56892">
                  <c:v>44116.677083333336</c:v>
                </c:pt>
                <c:pt idx="56893">
                  <c:v>44116.697916666664</c:v>
                </c:pt>
                <c:pt idx="56894">
                  <c:v>44116.71875</c:v>
                </c:pt>
                <c:pt idx="56895">
                  <c:v>44116.739583333336</c:v>
                </c:pt>
                <c:pt idx="56896">
                  <c:v>44116.760416666664</c:v>
                </c:pt>
                <c:pt idx="56897">
                  <c:v>44116.78125</c:v>
                </c:pt>
                <c:pt idx="56898">
                  <c:v>44116.802083333336</c:v>
                </c:pt>
                <c:pt idx="56899">
                  <c:v>44116.822916666664</c:v>
                </c:pt>
                <c:pt idx="56900">
                  <c:v>44116.84375</c:v>
                </c:pt>
                <c:pt idx="56901">
                  <c:v>44116.864583333336</c:v>
                </c:pt>
                <c:pt idx="56902">
                  <c:v>44116.885416666664</c:v>
                </c:pt>
                <c:pt idx="56903">
                  <c:v>44116.90625</c:v>
                </c:pt>
                <c:pt idx="56904">
                  <c:v>44116.927083333336</c:v>
                </c:pt>
                <c:pt idx="56905">
                  <c:v>44116.947916666664</c:v>
                </c:pt>
                <c:pt idx="56906">
                  <c:v>44116.96875</c:v>
                </c:pt>
                <c:pt idx="56907">
                  <c:v>44116.989583333336</c:v>
                </c:pt>
                <c:pt idx="56908">
                  <c:v>44117.010416666664</c:v>
                </c:pt>
                <c:pt idx="56909">
                  <c:v>44117.03125</c:v>
                </c:pt>
                <c:pt idx="56910">
                  <c:v>44117.052083333336</c:v>
                </c:pt>
                <c:pt idx="56911">
                  <c:v>44117.072916666664</c:v>
                </c:pt>
                <c:pt idx="56912">
                  <c:v>44117.09375</c:v>
                </c:pt>
                <c:pt idx="56913">
                  <c:v>44117.114583333336</c:v>
                </c:pt>
                <c:pt idx="56914">
                  <c:v>44117.135416666664</c:v>
                </c:pt>
                <c:pt idx="56915">
                  <c:v>44117.15625</c:v>
                </c:pt>
                <c:pt idx="56916">
                  <c:v>44117.177083333336</c:v>
                </c:pt>
                <c:pt idx="56917">
                  <c:v>44117.197916666664</c:v>
                </c:pt>
                <c:pt idx="56918">
                  <c:v>44117.21875</c:v>
                </c:pt>
                <c:pt idx="56919">
                  <c:v>44117.239583333336</c:v>
                </c:pt>
                <c:pt idx="56920">
                  <c:v>44117.260416666664</c:v>
                </c:pt>
                <c:pt idx="56921">
                  <c:v>44117.28125</c:v>
                </c:pt>
                <c:pt idx="56922">
                  <c:v>44117.302083333336</c:v>
                </c:pt>
                <c:pt idx="56923">
                  <c:v>44117.322916666664</c:v>
                </c:pt>
                <c:pt idx="56924">
                  <c:v>44117.34375</c:v>
                </c:pt>
                <c:pt idx="56925">
                  <c:v>44117.364583333336</c:v>
                </c:pt>
                <c:pt idx="56926">
                  <c:v>44117.385416666664</c:v>
                </c:pt>
                <c:pt idx="56927">
                  <c:v>44117.40625</c:v>
                </c:pt>
                <c:pt idx="56928">
                  <c:v>44117.427083333336</c:v>
                </c:pt>
                <c:pt idx="56929">
                  <c:v>44117.447916666664</c:v>
                </c:pt>
                <c:pt idx="56930">
                  <c:v>44117.46875</c:v>
                </c:pt>
                <c:pt idx="56931">
                  <c:v>44117.489583333336</c:v>
                </c:pt>
                <c:pt idx="56932">
                  <c:v>44117.510416666664</c:v>
                </c:pt>
                <c:pt idx="56933">
                  <c:v>44117.53125</c:v>
                </c:pt>
                <c:pt idx="56934">
                  <c:v>44117.552083333336</c:v>
                </c:pt>
                <c:pt idx="56935">
                  <c:v>44117.572916666664</c:v>
                </c:pt>
                <c:pt idx="56936">
                  <c:v>44117.59375</c:v>
                </c:pt>
                <c:pt idx="56937">
                  <c:v>44117.614583333336</c:v>
                </c:pt>
                <c:pt idx="56938">
                  <c:v>44117.635416666664</c:v>
                </c:pt>
                <c:pt idx="56939">
                  <c:v>44117.65625</c:v>
                </c:pt>
                <c:pt idx="56940">
                  <c:v>44117.677083333336</c:v>
                </c:pt>
                <c:pt idx="56941">
                  <c:v>44117.697916666664</c:v>
                </c:pt>
                <c:pt idx="56942">
                  <c:v>44117.71875</c:v>
                </c:pt>
                <c:pt idx="56943">
                  <c:v>44117.739583333336</c:v>
                </c:pt>
                <c:pt idx="56944">
                  <c:v>44117.760416666664</c:v>
                </c:pt>
                <c:pt idx="56945">
                  <c:v>44117.78125</c:v>
                </c:pt>
                <c:pt idx="56946">
                  <c:v>44117.802083333336</c:v>
                </c:pt>
                <c:pt idx="56947">
                  <c:v>44117.822916666664</c:v>
                </c:pt>
                <c:pt idx="56948">
                  <c:v>44117.84375</c:v>
                </c:pt>
                <c:pt idx="56949">
                  <c:v>44117.864583333336</c:v>
                </c:pt>
                <c:pt idx="56950">
                  <c:v>44117.885416666664</c:v>
                </c:pt>
                <c:pt idx="56951">
                  <c:v>44117.90625</c:v>
                </c:pt>
                <c:pt idx="56952">
                  <c:v>44117.927083333336</c:v>
                </c:pt>
                <c:pt idx="56953">
                  <c:v>44117.947916666664</c:v>
                </c:pt>
                <c:pt idx="56954">
                  <c:v>44117.96875</c:v>
                </c:pt>
                <c:pt idx="56955">
                  <c:v>44117.989583333336</c:v>
                </c:pt>
                <c:pt idx="56956">
                  <c:v>44118.010416666664</c:v>
                </c:pt>
                <c:pt idx="56957">
                  <c:v>44118.03125</c:v>
                </c:pt>
                <c:pt idx="56958">
                  <c:v>44118.052083333336</c:v>
                </c:pt>
                <c:pt idx="56959">
                  <c:v>44118.072916666664</c:v>
                </c:pt>
                <c:pt idx="56960">
                  <c:v>44118.09375</c:v>
                </c:pt>
                <c:pt idx="56961">
                  <c:v>44118.114583333336</c:v>
                </c:pt>
                <c:pt idx="56962">
                  <c:v>44118.135416666664</c:v>
                </c:pt>
                <c:pt idx="56963">
                  <c:v>44118.15625</c:v>
                </c:pt>
                <c:pt idx="56964">
                  <c:v>44118.177083333336</c:v>
                </c:pt>
                <c:pt idx="56965">
                  <c:v>44118.197916666664</c:v>
                </c:pt>
                <c:pt idx="56966">
                  <c:v>44118.21875</c:v>
                </c:pt>
                <c:pt idx="56967">
                  <c:v>44118.239583333336</c:v>
                </c:pt>
                <c:pt idx="56968">
                  <c:v>44118.260416666664</c:v>
                </c:pt>
                <c:pt idx="56969">
                  <c:v>44118.28125</c:v>
                </c:pt>
                <c:pt idx="56970">
                  <c:v>44118.302083333336</c:v>
                </c:pt>
                <c:pt idx="56971">
                  <c:v>44118.322916666664</c:v>
                </c:pt>
                <c:pt idx="56972">
                  <c:v>44118.34375</c:v>
                </c:pt>
                <c:pt idx="56973">
                  <c:v>44118.364583333336</c:v>
                </c:pt>
                <c:pt idx="56974">
                  <c:v>44118.385416666664</c:v>
                </c:pt>
                <c:pt idx="56975">
                  <c:v>44118.40625</c:v>
                </c:pt>
                <c:pt idx="56976">
                  <c:v>44118.427083333336</c:v>
                </c:pt>
                <c:pt idx="56977">
                  <c:v>44118.447916666664</c:v>
                </c:pt>
                <c:pt idx="56978">
                  <c:v>44118.46875</c:v>
                </c:pt>
                <c:pt idx="56979">
                  <c:v>44118.489583333336</c:v>
                </c:pt>
                <c:pt idx="56980">
                  <c:v>44118.510416666664</c:v>
                </c:pt>
                <c:pt idx="56981">
                  <c:v>44118.53125</c:v>
                </c:pt>
                <c:pt idx="56982">
                  <c:v>44118.552083333336</c:v>
                </c:pt>
                <c:pt idx="56983">
                  <c:v>44118.572916666664</c:v>
                </c:pt>
                <c:pt idx="56984">
                  <c:v>44118.59375</c:v>
                </c:pt>
                <c:pt idx="56985">
                  <c:v>44118.614583333336</c:v>
                </c:pt>
                <c:pt idx="56986">
                  <c:v>44118.635416666664</c:v>
                </c:pt>
                <c:pt idx="56987">
                  <c:v>44118.65625</c:v>
                </c:pt>
                <c:pt idx="56988">
                  <c:v>44118.677083333336</c:v>
                </c:pt>
                <c:pt idx="56989">
                  <c:v>44118.697916666664</c:v>
                </c:pt>
                <c:pt idx="56990">
                  <c:v>44118.71875</c:v>
                </c:pt>
                <c:pt idx="56991">
                  <c:v>44118.739583333336</c:v>
                </c:pt>
                <c:pt idx="56992">
                  <c:v>44118.760416666664</c:v>
                </c:pt>
                <c:pt idx="56993">
                  <c:v>44118.78125</c:v>
                </c:pt>
                <c:pt idx="56994">
                  <c:v>44118.802083333336</c:v>
                </c:pt>
                <c:pt idx="56995">
                  <c:v>44118.822916666664</c:v>
                </c:pt>
                <c:pt idx="56996">
                  <c:v>44118.84375</c:v>
                </c:pt>
                <c:pt idx="56997">
                  <c:v>44118.864583333336</c:v>
                </c:pt>
                <c:pt idx="56998">
                  <c:v>44118.885416666664</c:v>
                </c:pt>
                <c:pt idx="56999">
                  <c:v>44118.90625</c:v>
                </c:pt>
                <c:pt idx="57000">
                  <c:v>44118.927083333336</c:v>
                </c:pt>
                <c:pt idx="57001">
                  <c:v>44118.947916666664</c:v>
                </c:pt>
                <c:pt idx="57002">
                  <c:v>44118.96875</c:v>
                </c:pt>
                <c:pt idx="57003">
                  <c:v>44118.989583333336</c:v>
                </c:pt>
                <c:pt idx="57004">
                  <c:v>44119.010416666664</c:v>
                </c:pt>
                <c:pt idx="57005">
                  <c:v>44119.03125</c:v>
                </c:pt>
                <c:pt idx="57006">
                  <c:v>44119.052083333336</c:v>
                </c:pt>
                <c:pt idx="57007">
                  <c:v>44119.072916666664</c:v>
                </c:pt>
                <c:pt idx="57008">
                  <c:v>44119.09375</c:v>
                </c:pt>
                <c:pt idx="57009">
                  <c:v>44119.114583333336</c:v>
                </c:pt>
                <c:pt idx="57010">
                  <c:v>44119.135416666664</c:v>
                </c:pt>
                <c:pt idx="57011">
                  <c:v>44119.15625</c:v>
                </c:pt>
                <c:pt idx="57012">
                  <c:v>44119.177083333336</c:v>
                </c:pt>
                <c:pt idx="57013">
                  <c:v>44119.197916666664</c:v>
                </c:pt>
                <c:pt idx="57014">
                  <c:v>44119.21875</c:v>
                </c:pt>
                <c:pt idx="57015">
                  <c:v>44119.239583333336</c:v>
                </c:pt>
                <c:pt idx="57016">
                  <c:v>44119.260416666664</c:v>
                </c:pt>
                <c:pt idx="57017">
                  <c:v>44119.28125</c:v>
                </c:pt>
                <c:pt idx="57018">
                  <c:v>44119.302083333336</c:v>
                </c:pt>
                <c:pt idx="57019">
                  <c:v>44119.322916666664</c:v>
                </c:pt>
                <c:pt idx="57020">
                  <c:v>44119.34375</c:v>
                </c:pt>
                <c:pt idx="57021">
                  <c:v>44119.364583333336</c:v>
                </c:pt>
                <c:pt idx="57022">
                  <c:v>44119.385416666664</c:v>
                </c:pt>
                <c:pt idx="57023">
                  <c:v>44119.40625</c:v>
                </c:pt>
                <c:pt idx="57024">
                  <c:v>44119.427083333336</c:v>
                </c:pt>
                <c:pt idx="57025">
                  <c:v>44119.447916666664</c:v>
                </c:pt>
                <c:pt idx="57026">
                  <c:v>44119.46875</c:v>
                </c:pt>
                <c:pt idx="57027">
                  <c:v>44119.489583333336</c:v>
                </c:pt>
                <c:pt idx="57028">
                  <c:v>44119.510416666664</c:v>
                </c:pt>
                <c:pt idx="57029">
                  <c:v>44119.53125</c:v>
                </c:pt>
                <c:pt idx="57030">
                  <c:v>44119.552083333336</c:v>
                </c:pt>
                <c:pt idx="57031">
                  <c:v>44119.572916666664</c:v>
                </c:pt>
                <c:pt idx="57032">
                  <c:v>44119.59375</c:v>
                </c:pt>
                <c:pt idx="57033">
                  <c:v>44119.614583333336</c:v>
                </c:pt>
                <c:pt idx="57034">
                  <c:v>44119.635416666664</c:v>
                </c:pt>
                <c:pt idx="57035">
                  <c:v>44119.65625</c:v>
                </c:pt>
                <c:pt idx="57036">
                  <c:v>44119.677083333336</c:v>
                </c:pt>
                <c:pt idx="57037">
                  <c:v>44119.697916666664</c:v>
                </c:pt>
                <c:pt idx="57038">
                  <c:v>44119.71875</c:v>
                </c:pt>
                <c:pt idx="57039">
                  <c:v>44119.739583333336</c:v>
                </c:pt>
                <c:pt idx="57040">
                  <c:v>44119.760416666664</c:v>
                </c:pt>
                <c:pt idx="57041">
                  <c:v>44119.78125</c:v>
                </c:pt>
                <c:pt idx="57042">
                  <c:v>44119.802083333336</c:v>
                </c:pt>
                <c:pt idx="57043">
                  <c:v>44119.822916666664</c:v>
                </c:pt>
                <c:pt idx="57044">
                  <c:v>44119.84375</c:v>
                </c:pt>
                <c:pt idx="57045">
                  <c:v>44119.864583333336</c:v>
                </c:pt>
                <c:pt idx="57046">
                  <c:v>44119.885416666664</c:v>
                </c:pt>
                <c:pt idx="57047">
                  <c:v>44119.90625</c:v>
                </c:pt>
                <c:pt idx="57048">
                  <c:v>44119.927083333336</c:v>
                </c:pt>
                <c:pt idx="57049">
                  <c:v>44119.947916666664</c:v>
                </c:pt>
                <c:pt idx="57050">
                  <c:v>44119.96875</c:v>
                </c:pt>
                <c:pt idx="57051">
                  <c:v>44119.989583333336</c:v>
                </c:pt>
                <c:pt idx="57052">
                  <c:v>44120.010416666664</c:v>
                </c:pt>
                <c:pt idx="57053">
                  <c:v>44120.03125</c:v>
                </c:pt>
                <c:pt idx="57054">
                  <c:v>44120.052083333336</c:v>
                </c:pt>
                <c:pt idx="57055">
                  <c:v>44120.072916666664</c:v>
                </c:pt>
                <c:pt idx="57056">
                  <c:v>44120.09375</c:v>
                </c:pt>
                <c:pt idx="57057">
                  <c:v>44120.114583333336</c:v>
                </c:pt>
                <c:pt idx="57058">
                  <c:v>44120.135416666664</c:v>
                </c:pt>
                <c:pt idx="57059">
                  <c:v>44120.15625</c:v>
                </c:pt>
                <c:pt idx="57060">
                  <c:v>44120.177083333336</c:v>
                </c:pt>
                <c:pt idx="57061">
                  <c:v>44120.197916666664</c:v>
                </c:pt>
                <c:pt idx="57062">
                  <c:v>44120.21875</c:v>
                </c:pt>
                <c:pt idx="57063">
                  <c:v>44120.239583333336</c:v>
                </c:pt>
                <c:pt idx="57064">
                  <c:v>44120.260416666664</c:v>
                </c:pt>
                <c:pt idx="57065">
                  <c:v>44120.28125</c:v>
                </c:pt>
                <c:pt idx="57066">
                  <c:v>44120.302083333336</c:v>
                </c:pt>
                <c:pt idx="57067">
                  <c:v>44120.322916666664</c:v>
                </c:pt>
                <c:pt idx="57068">
                  <c:v>44120.34375</c:v>
                </c:pt>
                <c:pt idx="57069">
                  <c:v>44120.364583333336</c:v>
                </c:pt>
                <c:pt idx="57070">
                  <c:v>44120.385416666664</c:v>
                </c:pt>
                <c:pt idx="57071">
                  <c:v>44120.40625</c:v>
                </c:pt>
                <c:pt idx="57072">
                  <c:v>44120.427083333336</c:v>
                </c:pt>
                <c:pt idx="57073">
                  <c:v>44120.447916666664</c:v>
                </c:pt>
                <c:pt idx="57074">
                  <c:v>44120.46875</c:v>
                </c:pt>
                <c:pt idx="57075">
                  <c:v>44120.489583333336</c:v>
                </c:pt>
                <c:pt idx="57076">
                  <c:v>44120.510416666664</c:v>
                </c:pt>
                <c:pt idx="57077">
                  <c:v>44120.53125</c:v>
                </c:pt>
                <c:pt idx="57078">
                  <c:v>44120.552083333336</c:v>
                </c:pt>
                <c:pt idx="57079">
                  <c:v>44120.572916666664</c:v>
                </c:pt>
                <c:pt idx="57080">
                  <c:v>44120.59375</c:v>
                </c:pt>
                <c:pt idx="57081">
                  <c:v>44120.614583333336</c:v>
                </c:pt>
                <c:pt idx="57082">
                  <c:v>44120.635416666664</c:v>
                </c:pt>
                <c:pt idx="57083">
                  <c:v>44120.65625</c:v>
                </c:pt>
                <c:pt idx="57084">
                  <c:v>44120.677083333336</c:v>
                </c:pt>
                <c:pt idx="57085">
                  <c:v>44120.697916666664</c:v>
                </c:pt>
                <c:pt idx="57086">
                  <c:v>44120.71875</c:v>
                </c:pt>
                <c:pt idx="57087">
                  <c:v>44120.739583333336</c:v>
                </c:pt>
                <c:pt idx="57088">
                  <c:v>44120.760416666664</c:v>
                </c:pt>
                <c:pt idx="57089">
                  <c:v>44120.78125</c:v>
                </c:pt>
                <c:pt idx="57090">
                  <c:v>44120.802083333336</c:v>
                </c:pt>
                <c:pt idx="57091">
                  <c:v>44120.822916666664</c:v>
                </c:pt>
                <c:pt idx="57092">
                  <c:v>44120.84375</c:v>
                </c:pt>
                <c:pt idx="57093">
                  <c:v>44120.864583333336</c:v>
                </c:pt>
                <c:pt idx="57094">
                  <c:v>44120.885416666664</c:v>
                </c:pt>
                <c:pt idx="57095">
                  <c:v>44120.90625</c:v>
                </c:pt>
                <c:pt idx="57096">
                  <c:v>44120.927083333336</c:v>
                </c:pt>
                <c:pt idx="57097">
                  <c:v>44120.947916666664</c:v>
                </c:pt>
                <c:pt idx="57098">
                  <c:v>44120.96875</c:v>
                </c:pt>
                <c:pt idx="57099">
                  <c:v>44120.989583333336</c:v>
                </c:pt>
                <c:pt idx="57100">
                  <c:v>44121.010416666664</c:v>
                </c:pt>
                <c:pt idx="57101">
                  <c:v>44121.03125</c:v>
                </c:pt>
                <c:pt idx="57102">
                  <c:v>44121.052083333336</c:v>
                </c:pt>
                <c:pt idx="57103">
                  <c:v>44121.072916666664</c:v>
                </c:pt>
                <c:pt idx="57104">
                  <c:v>44121.09375</c:v>
                </c:pt>
                <c:pt idx="57105">
                  <c:v>44121.114583333336</c:v>
                </c:pt>
                <c:pt idx="57106">
                  <c:v>44121.135416666664</c:v>
                </c:pt>
                <c:pt idx="57107">
                  <c:v>44121.15625</c:v>
                </c:pt>
                <c:pt idx="57108">
                  <c:v>44121.177083333336</c:v>
                </c:pt>
                <c:pt idx="57109">
                  <c:v>44121.197916666664</c:v>
                </c:pt>
                <c:pt idx="57110">
                  <c:v>44121.21875</c:v>
                </c:pt>
                <c:pt idx="57111">
                  <c:v>44121.239583333336</c:v>
                </c:pt>
                <c:pt idx="57112">
                  <c:v>44121.260416666664</c:v>
                </c:pt>
                <c:pt idx="57113">
                  <c:v>44121.28125</c:v>
                </c:pt>
                <c:pt idx="57114">
                  <c:v>44121.302083333336</c:v>
                </c:pt>
                <c:pt idx="57115">
                  <c:v>44121.322916666664</c:v>
                </c:pt>
                <c:pt idx="57116">
                  <c:v>44121.34375</c:v>
                </c:pt>
                <c:pt idx="57117">
                  <c:v>44121.364583333336</c:v>
                </c:pt>
                <c:pt idx="57118">
                  <c:v>44121.385416666664</c:v>
                </c:pt>
                <c:pt idx="57119">
                  <c:v>44121.40625</c:v>
                </c:pt>
                <c:pt idx="57120">
                  <c:v>44121.427083333336</c:v>
                </c:pt>
                <c:pt idx="57121">
                  <c:v>44121.447916666664</c:v>
                </c:pt>
                <c:pt idx="57122">
                  <c:v>44121.46875</c:v>
                </c:pt>
                <c:pt idx="57123">
                  <c:v>44121.489583333336</c:v>
                </c:pt>
                <c:pt idx="57124">
                  <c:v>44121.510416666664</c:v>
                </c:pt>
                <c:pt idx="57125">
                  <c:v>44121.53125</c:v>
                </c:pt>
                <c:pt idx="57126">
                  <c:v>44121.552083333336</c:v>
                </c:pt>
                <c:pt idx="57127">
                  <c:v>44121.572916666664</c:v>
                </c:pt>
                <c:pt idx="57128">
                  <c:v>44121.59375</c:v>
                </c:pt>
                <c:pt idx="57129">
                  <c:v>44121.614583333336</c:v>
                </c:pt>
                <c:pt idx="57130">
                  <c:v>44121.635416666664</c:v>
                </c:pt>
                <c:pt idx="57131">
                  <c:v>44121.65625</c:v>
                </c:pt>
                <c:pt idx="57132">
                  <c:v>44121.677083333336</c:v>
                </c:pt>
                <c:pt idx="57133">
                  <c:v>44121.697916666664</c:v>
                </c:pt>
                <c:pt idx="57134">
                  <c:v>44121.71875</c:v>
                </c:pt>
                <c:pt idx="57135">
                  <c:v>44121.739583333336</c:v>
                </c:pt>
                <c:pt idx="57136">
                  <c:v>44121.760416666664</c:v>
                </c:pt>
                <c:pt idx="57137">
                  <c:v>44121.78125</c:v>
                </c:pt>
                <c:pt idx="57138">
                  <c:v>44121.802083333336</c:v>
                </c:pt>
                <c:pt idx="57139">
                  <c:v>44121.822916666664</c:v>
                </c:pt>
                <c:pt idx="57140">
                  <c:v>44121.84375</c:v>
                </c:pt>
                <c:pt idx="57141">
                  <c:v>44121.864583333336</c:v>
                </c:pt>
                <c:pt idx="57142">
                  <c:v>44121.885416666664</c:v>
                </c:pt>
                <c:pt idx="57143">
                  <c:v>44121.90625</c:v>
                </c:pt>
                <c:pt idx="57144">
                  <c:v>44121.927083333336</c:v>
                </c:pt>
                <c:pt idx="57145">
                  <c:v>44121.947916666664</c:v>
                </c:pt>
                <c:pt idx="57146">
                  <c:v>44121.96875</c:v>
                </c:pt>
                <c:pt idx="57147">
                  <c:v>44121.989583333336</c:v>
                </c:pt>
                <c:pt idx="57148">
                  <c:v>44122.010416666664</c:v>
                </c:pt>
                <c:pt idx="57149">
                  <c:v>44122.03125</c:v>
                </c:pt>
                <c:pt idx="57150">
                  <c:v>44122.052083333336</c:v>
                </c:pt>
                <c:pt idx="57151">
                  <c:v>44122.072916666664</c:v>
                </c:pt>
                <c:pt idx="57152">
                  <c:v>44122.09375</c:v>
                </c:pt>
                <c:pt idx="57153">
                  <c:v>44122.114583333336</c:v>
                </c:pt>
                <c:pt idx="57154">
                  <c:v>44122.135416666664</c:v>
                </c:pt>
                <c:pt idx="57155">
                  <c:v>44122.15625</c:v>
                </c:pt>
                <c:pt idx="57156">
                  <c:v>44122.177083333336</c:v>
                </c:pt>
                <c:pt idx="57157">
                  <c:v>44122.197916666664</c:v>
                </c:pt>
                <c:pt idx="57158">
                  <c:v>44122.21875</c:v>
                </c:pt>
                <c:pt idx="57159">
                  <c:v>44122.239583333336</c:v>
                </c:pt>
                <c:pt idx="57160">
                  <c:v>44122.260416666664</c:v>
                </c:pt>
                <c:pt idx="57161">
                  <c:v>44122.28125</c:v>
                </c:pt>
                <c:pt idx="57162">
                  <c:v>44122.302083333336</c:v>
                </c:pt>
                <c:pt idx="57163">
                  <c:v>44122.322916666664</c:v>
                </c:pt>
                <c:pt idx="57164">
                  <c:v>44122.34375</c:v>
                </c:pt>
                <c:pt idx="57165">
                  <c:v>44122.364583333336</c:v>
                </c:pt>
                <c:pt idx="57166">
                  <c:v>44122.385416666664</c:v>
                </c:pt>
                <c:pt idx="57167">
                  <c:v>44122.40625</c:v>
                </c:pt>
                <c:pt idx="57168">
                  <c:v>44122.427083333336</c:v>
                </c:pt>
                <c:pt idx="57169">
                  <c:v>44122.447916666664</c:v>
                </c:pt>
                <c:pt idx="57170">
                  <c:v>44122.46875</c:v>
                </c:pt>
                <c:pt idx="57171">
                  <c:v>44122.489583333336</c:v>
                </c:pt>
                <c:pt idx="57172">
                  <c:v>44122.510416666664</c:v>
                </c:pt>
                <c:pt idx="57173">
                  <c:v>44122.53125</c:v>
                </c:pt>
                <c:pt idx="57174">
                  <c:v>44122.552083333336</c:v>
                </c:pt>
                <c:pt idx="57175">
                  <c:v>44122.572916666664</c:v>
                </c:pt>
                <c:pt idx="57176">
                  <c:v>44122.59375</c:v>
                </c:pt>
                <c:pt idx="57177">
                  <c:v>44122.614583333336</c:v>
                </c:pt>
                <c:pt idx="57178">
                  <c:v>44122.635416666664</c:v>
                </c:pt>
                <c:pt idx="57179">
                  <c:v>44122.65625</c:v>
                </c:pt>
                <c:pt idx="57180">
                  <c:v>44122.677083333336</c:v>
                </c:pt>
                <c:pt idx="57181">
                  <c:v>44122.697916666664</c:v>
                </c:pt>
                <c:pt idx="57182">
                  <c:v>44122.71875</c:v>
                </c:pt>
                <c:pt idx="57183">
                  <c:v>44122.739583333336</c:v>
                </c:pt>
                <c:pt idx="57184">
                  <c:v>44122.760416666664</c:v>
                </c:pt>
                <c:pt idx="57185">
                  <c:v>44122.78125</c:v>
                </c:pt>
                <c:pt idx="57186">
                  <c:v>44122.802083333336</c:v>
                </c:pt>
                <c:pt idx="57187">
                  <c:v>44122.822916666664</c:v>
                </c:pt>
                <c:pt idx="57188">
                  <c:v>44122.84375</c:v>
                </c:pt>
                <c:pt idx="57189">
                  <c:v>44122.864583333336</c:v>
                </c:pt>
                <c:pt idx="57190">
                  <c:v>44122.885416666664</c:v>
                </c:pt>
                <c:pt idx="57191">
                  <c:v>44122.90625</c:v>
                </c:pt>
                <c:pt idx="57192">
                  <c:v>44122.927083333336</c:v>
                </c:pt>
                <c:pt idx="57193">
                  <c:v>44122.947916666664</c:v>
                </c:pt>
                <c:pt idx="57194">
                  <c:v>44122.96875</c:v>
                </c:pt>
                <c:pt idx="57195">
                  <c:v>44122.989583333336</c:v>
                </c:pt>
                <c:pt idx="57196">
                  <c:v>44123.010416666664</c:v>
                </c:pt>
                <c:pt idx="57197">
                  <c:v>44123.03125</c:v>
                </c:pt>
                <c:pt idx="57198">
                  <c:v>44123.052083333336</c:v>
                </c:pt>
                <c:pt idx="57199">
                  <c:v>44123.072916666664</c:v>
                </c:pt>
                <c:pt idx="57200">
                  <c:v>44123.09375</c:v>
                </c:pt>
                <c:pt idx="57201">
                  <c:v>44123.114583333336</c:v>
                </c:pt>
                <c:pt idx="57202">
                  <c:v>44123.135416666664</c:v>
                </c:pt>
                <c:pt idx="57203">
                  <c:v>44123.15625</c:v>
                </c:pt>
                <c:pt idx="57204">
                  <c:v>44123.177083333336</c:v>
                </c:pt>
                <c:pt idx="57205">
                  <c:v>44123.197916666664</c:v>
                </c:pt>
                <c:pt idx="57206">
                  <c:v>44123.21875</c:v>
                </c:pt>
                <c:pt idx="57207">
                  <c:v>44123.239583333336</c:v>
                </c:pt>
                <c:pt idx="57208">
                  <c:v>44123.260416666664</c:v>
                </c:pt>
                <c:pt idx="57209">
                  <c:v>44123.28125</c:v>
                </c:pt>
                <c:pt idx="57210">
                  <c:v>44123.302083333336</c:v>
                </c:pt>
                <c:pt idx="57211">
                  <c:v>44123.322916666664</c:v>
                </c:pt>
                <c:pt idx="57212">
                  <c:v>44123.34375</c:v>
                </c:pt>
                <c:pt idx="57213">
                  <c:v>44123.364583333336</c:v>
                </c:pt>
                <c:pt idx="57214">
                  <c:v>44123.385416666664</c:v>
                </c:pt>
                <c:pt idx="57215">
                  <c:v>44123.40625</c:v>
                </c:pt>
                <c:pt idx="57216">
                  <c:v>44123.427083333336</c:v>
                </c:pt>
                <c:pt idx="57217">
                  <c:v>44123.447916666664</c:v>
                </c:pt>
                <c:pt idx="57218">
                  <c:v>44123.46875</c:v>
                </c:pt>
                <c:pt idx="57219">
                  <c:v>44123.489583333336</c:v>
                </c:pt>
                <c:pt idx="57220">
                  <c:v>44123.510416666664</c:v>
                </c:pt>
                <c:pt idx="57221">
                  <c:v>44123.53125</c:v>
                </c:pt>
                <c:pt idx="57222">
                  <c:v>44123.552083333336</c:v>
                </c:pt>
                <c:pt idx="57223">
                  <c:v>44123.572916666664</c:v>
                </c:pt>
                <c:pt idx="57224">
                  <c:v>44123.59375</c:v>
                </c:pt>
                <c:pt idx="57225">
                  <c:v>44123.614583333336</c:v>
                </c:pt>
                <c:pt idx="57226">
                  <c:v>44123.635416666664</c:v>
                </c:pt>
                <c:pt idx="57227">
                  <c:v>44123.65625</c:v>
                </c:pt>
                <c:pt idx="57228">
                  <c:v>44123.677083333336</c:v>
                </c:pt>
                <c:pt idx="57229">
                  <c:v>44123.697916666664</c:v>
                </c:pt>
                <c:pt idx="57230">
                  <c:v>44123.71875</c:v>
                </c:pt>
                <c:pt idx="57231">
                  <c:v>44123.739583333336</c:v>
                </c:pt>
                <c:pt idx="57232">
                  <c:v>44123.760416666664</c:v>
                </c:pt>
                <c:pt idx="57233">
                  <c:v>44123.78125</c:v>
                </c:pt>
                <c:pt idx="57234">
                  <c:v>44123.802083333336</c:v>
                </c:pt>
                <c:pt idx="57235">
                  <c:v>44123.822916666664</c:v>
                </c:pt>
                <c:pt idx="57236">
                  <c:v>44123.84375</c:v>
                </c:pt>
                <c:pt idx="57237">
                  <c:v>44123.864583333336</c:v>
                </c:pt>
                <c:pt idx="57238">
                  <c:v>44123.885416666664</c:v>
                </c:pt>
                <c:pt idx="57239">
                  <c:v>44123.90625</c:v>
                </c:pt>
                <c:pt idx="57240">
                  <c:v>44123.927083333336</c:v>
                </c:pt>
                <c:pt idx="57241">
                  <c:v>44123.947916666664</c:v>
                </c:pt>
                <c:pt idx="57242">
                  <c:v>44123.96875</c:v>
                </c:pt>
                <c:pt idx="57243">
                  <c:v>44123.989583333336</c:v>
                </c:pt>
                <c:pt idx="57244">
                  <c:v>44124.010416666664</c:v>
                </c:pt>
                <c:pt idx="57245">
                  <c:v>44124.03125</c:v>
                </c:pt>
                <c:pt idx="57246">
                  <c:v>44124.052083333336</c:v>
                </c:pt>
                <c:pt idx="57247">
                  <c:v>44124.072916666664</c:v>
                </c:pt>
                <c:pt idx="57248">
                  <c:v>44124.09375</c:v>
                </c:pt>
                <c:pt idx="57249">
                  <c:v>44124.114583333336</c:v>
                </c:pt>
                <c:pt idx="57250">
                  <c:v>44124.135416666664</c:v>
                </c:pt>
                <c:pt idx="57251">
                  <c:v>44124.15625</c:v>
                </c:pt>
                <c:pt idx="57252">
                  <c:v>44124.177083333336</c:v>
                </c:pt>
                <c:pt idx="57253">
                  <c:v>44124.197916666664</c:v>
                </c:pt>
                <c:pt idx="57254">
                  <c:v>44124.21875</c:v>
                </c:pt>
                <c:pt idx="57255">
                  <c:v>44124.239583333336</c:v>
                </c:pt>
                <c:pt idx="57256">
                  <c:v>44124.260416666664</c:v>
                </c:pt>
                <c:pt idx="57257">
                  <c:v>44124.28125</c:v>
                </c:pt>
                <c:pt idx="57258">
                  <c:v>44124.302083333336</c:v>
                </c:pt>
                <c:pt idx="57259">
                  <c:v>44124.322916666664</c:v>
                </c:pt>
                <c:pt idx="57260">
                  <c:v>44124.34375</c:v>
                </c:pt>
                <c:pt idx="57261">
                  <c:v>44124.364583333336</c:v>
                </c:pt>
                <c:pt idx="57262">
                  <c:v>44124.385416666664</c:v>
                </c:pt>
                <c:pt idx="57263">
                  <c:v>44124.40625</c:v>
                </c:pt>
                <c:pt idx="57264">
                  <c:v>44124.427083333336</c:v>
                </c:pt>
                <c:pt idx="57265">
                  <c:v>44124.447916666664</c:v>
                </c:pt>
                <c:pt idx="57266">
                  <c:v>44124.46875</c:v>
                </c:pt>
                <c:pt idx="57267">
                  <c:v>44124.489583333336</c:v>
                </c:pt>
                <c:pt idx="57268">
                  <c:v>44124.510416666664</c:v>
                </c:pt>
                <c:pt idx="57269">
                  <c:v>44124.53125</c:v>
                </c:pt>
                <c:pt idx="57270">
                  <c:v>44124.552083333336</c:v>
                </c:pt>
                <c:pt idx="57271">
                  <c:v>44124.572916666664</c:v>
                </c:pt>
                <c:pt idx="57272">
                  <c:v>44124.59375</c:v>
                </c:pt>
                <c:pt idx="57273">
                  <c:v>44124.614583333336</c:v>
                </c:pt>
                <c:pt idx="57274">
                  <c:v>44124.635416666664</c:v>
                </c:pt>
                <c:pt idx="57275">
                  <c:v>44124.65625</c:v>
                </c:pt>
                <c:pt idx="57276">
                  <c:v>44124.677083333336</c:v>
                </c:pt>
                <c:pt idx="57277">
                  <c:v>44124.697916666664</c:v>
                </c:pt>
                <c:pt idx="57278">
                  <c:v>44124.71875</c:v>
                </c:pt>
                <c:pt idx="57279">
                  <c:v>44124.739583333336</c:v>
                </c:pt>
                <c:pt idx="57280">
                  <c:v>44124.760416666664</c:v>
                </c:pt>
                <c:pt idx="57281">
                  <c:v>44124.78125</c:v>
                </c:pt>
                <c:pt idx="57282">
                  <c:v>44124.802083333336</c:v>
                </c:pt>
                <c:pt idx="57283">
                  <c:v>44124.822916666664</c:v>
                </c:pt>
                <c:pt idx="57284">
                  <c:v>44124.84375</c:v>
                </c:pt>
                <c:pt idx="57285">
                  <c:v>44124.864583333336</c:v>
                </c:pt>
                <c:pt idx="57286">
                  <c:v>44124.885416666664</c:v>
                </c:pt>
                <c:pt idx="57287">
                  <c:v>44124.90625</c:v>
                </c:pt>
                <c:pt idx="57288">
                  <c:v>44124.927083333336</c:v>
                </c:pt>
                <c:pt idx="57289">
                  <c:v>44124.947916666664</c:v>
                </c:pt>
                <c:pt idx="57290">
                  <c:v>44124.96875</c:v>
                </c:pt>
                <c:pt idx="57291">
                  <c:v>44124.989583333336</c:v>
                </c:pt>
                <c:pt idx="57292">
                  <c:v>44125.010416666664</c:v>
                </c:pt>
                <c:pt idx="57293">
                  <c:v>44125.03125</c:v>
                </c:pt>
                <c:pt idx="57294">
                  <c:v>44125.052083333336</c:v>
                </c:pt>
                <c:pt idx="57295">
                  <c:v>44125.072916666664</c:v>
                </c:pt>
                <c:pt idx="57296">
                  <c:v>44125.09375</c:v>
                </c:pt>
                <c:pt idx="57297">
                  <c:v>44125.114583333336</c:v>
                </c:pt>
                <c:pt idx="57298">
                  <c:v>44125.135416666664</c:v>
                </c:pt>
                <c:pt idx="57299">
                  <c:v>44125.15625</c:v>
                </c:pt>
                <c:pt idx="57300">
                  <c:v>44125.177083333336</c:v>
                </c:pt>
                <c:pt idx="57301">
                  <c:v>44125.197916666664</c:v>
                </c:pt>
                <c:pt idx="57302">
                  <c:v>44125.21875</c:v>
                </c:pt>
                <c:pt idx="57303">
                  <c:v>44125.239583333336</c:v>
                </c:pt>
                <c:pt idx="57304">
                  <c:v>44125.260416666664</c:v>
                </c:pt>
                <c:pt idx="57305">
                  <c:v>44125.28125</c:v>
                </c:pt>
                <c:pt idx="57306">
                  <c:v>44125.302083333336</c:v>
                </c:pt>
                <c:pt idx="57307">
                  <c:v>44125.322916666664</c:v>
                </c:pt>
                <c:pt idx="57308">
                  <c:v>44125.34375</c:v>
                </c:pt>
                <c:pt idx="57309">
                  <c:v>44125.364583333336</c:v>
                </c:pt>
                <c:pt idx="57310">
                  <c:v>44125.385416666664</c:v>
                </c:pt>
                <c:pt idx="57311">
                  <c:v>44125.40625</c:v>
                </c:pt>
                <c:pt idx="57312">
                  <c:v>44125.427083333336</c:v>
                </c:pt>
                <c:pt idx="57313">
                  <c:v>44125.447916666664</c:v>
                </c:pt>
                <c:pt idx="57314">
                  <c:v>44125.46875</c:v>
                </c:pt>
                <c:pt idx="57315">
                  <c:v>44125.489583333336</c:v>
                </c:pt>
                <c:pt idx="57316">
                  <c:v>44125.510416666664</c:v>
                </c:pt>
                <c:pt idx="57317">
                  <c:v>44125.53125</c:v>
                </c:pt>
                <c:pt idx="57318">
                  <c:v>44125.552083333336</c:v>
                </c:pt>
                <c:pt idx="57319">
                  <c:v>44125.572916666664</c:v>
                </c:pt>
                <c:pt idx="57320">
                  <c:v>44125.59375</c:v>
                </c:pt>
                <c:pt idx="57321">
                  <c:v>44125.614583333336</c:v>
                </c:pt>
                <c:pt idx="57322">
                  <c:v>44125.635416666664</c:v>
                </c:pt>
                <c:pt idx="57323">
                  <c:v>44125.65625</c:v>
                </c:pt>
                <c:pt idx="57324">
                  <c:v>44125.677083333336</c:v>
                </c:pt>
                <c:pt idx="57325">
                  <c:v>44125.697916666664</c:v>
                </c:pt>
                <c:pt idx="57326">
                  <c:v>44125.71875</c:v>
                </c:pt>
                <c:pt idx="57327">
                  <c:v>44125.739583333336</c:v>
                </c:pt>
                <c:pt idx="57328">
                  <c:v>44125.760416666664</c:v>
                </c:pt>
                <c:pt idx="57329">
                  <c:v>44125.78125</c:v>
                </c:pt>
                <c:pt idx="57330">
                  <c:v>44125.802083333336</c:v>
                </c:pt>
                <c:pt idx="57331">
                  <c:v>44125.822916666664</c:v>
                </c:pt>
                <c:pt idx="57332">
                  <c:v>44125.84375</c:v>
                </c:pt>
                <c:pt idx="57333">
                  <c:v>44125.864583333336</c:v>
                </c:pt>
                <c:pt idx="57334">
                  <c:v>44125.885416666664</c:v>
                </c:pt>
                <c:pt idx="57335">
                  <c:v>44125.90625</c:v>
                </c:pt>
                <c:pt idx="57336">
                  <c:v>44125.927083333336</c:v>
                </c:pt>
                <c:pt idx="57337">
                  <c:v>44125.947916666664</c:v>
                </c:pt>
                <c:pt idx="57338">
                  <c:v>44125.96875</c:v>
                </c:pt>
                <c:pt idx="57339">
                  <c:v>44125.989583333336</c:v>
                </c:pt>
                <c:pt idx="57340">
                  <c:v>44126.010416666664</c:v>
                </c:pt>
                <c:pt idx="57341">
                  <c:v>44126.03125</c:v>
                </c:pt>
                <c:pt idx="57342">
                  <c:v>44126.052083333336</c:v>
                </c:pt>
                <c:pt idx="57343">
                  <c:v>44126.072916666664</c:v>
                </c:pt>
                <c:pt idx="57344">
                  <c:v>44126.09375</c:v>
                </c:pt>
                <c:pt idx="57345">
                  <c:v>44126.114583333336</c:v>
                </c:pt>
                <c:pt idx="57346">
                  <c:v>44126.135416666664</c:v>
                </c:pt>
                <c:pt idx="57347">
                  <c:v>44126.15625</c:v>
                </c:pt>
                <c:pt idx="57348">
                  <c:v>44126.177083333336</c:v>
                </c:pt>
                <c:pt idx="57349">
                  <c:v>44126.197916666664</c:v>
                </c:pt>
                <c:pt idx="57350">
                  <c:v>44126.21875</c:v>
                </c:pt>
                <c:pt idx="57351">
                  <c:v>44126.239583333336</c:v>
                </c:pt>
                <c:pt idx="57352">
                  <c:v>44126.260416666664</c:v>
                </c:pt>
                <c:pt idx="57353">
                  <c:v>44126.28125</c:v>
                </c:pt>
                <c:pt idx="57354">
                  <c:v>44126.302083333336</c:v>
                </c:pt>
                <c:pt idx="57355">
                  <c:v>44126.322916666664</c:v>
                </c:pt>
                <c:pt idx="57356">
                  <c:v>44126.34375</c:v>
                </c:pt>
                <c:pt idx="57357">
                  <c:v>44126.364583333336</c:v>
                </c:pt>
                <c:pt idx="57358">
                  <c:v>44126.385416666664</c:v>
                </c:pt>
                <c:pt idx="57359">
                  <c:v>44126.40625</c:v>
                </c:pt>
                <c:pt idx="57360">
                  <c:v>44126.427083333336</c:v>
                </c:pt>
                <c:pt idx="57361">
                  <c:v>44126.447916666664</c:v>
                </c:pt>
                <c:pt idx="57362">
                  <c:v>44126.46875</c:v>
                </c:pt>
                <c:pt idx="57363">
                  <c:v>44126.489583333336</c:v>
                </c:pt>
                <c:pt idx="57364">
                  <c:v>44126.510416666664</c:v>
                </c:pt>
                <c:pt idx="57365">
                  <c:v>44126.53125</c:v>
                </c:pt>
                <c:pt idx="57366">
                  <c:v>44126.552083333336</c:v>
                </c:pt>
                <c:pt idx="57367">
                  <c:v>44126.572916666664</c:v>
                </c:pt>
                <c:pt idx="57368">
                  <c:v>44126.59375</c:v>
                </c:pt>
                <c:pt idx="57369">
                  <c:v>44126.614583333336</c:v>
                </c:pt>
                <c:pt idx="57370">
                  <c:v>44126.635416666664</c:v>
                </c:pt>
                <c:pt idx="57371">
                  <c:v>44126.65625</c:v>
                </c:pt>
                <c:pt idx="57372">
                  <c:v>44126.677083333336</c:v>
                </c:pt>
                <c:pt idx="57373">
                  <c:v>44126.697916666664</c:v>
                </c:pt>
                <c:pt idx="57374">
                  <c:v>44126.71875</c:v>
                </c:pt>
                <c:pt idx="57375">
                  <c:v>44126.739583333336</c:v>
                </c:pt>
                <c:pt idx="57376">
                  <c:v>44126.760416666664</c:v>
                </c:pt>
                <c:pt idx="57377">
                  <c:v>44126.78125</c:v>
                </c:pt>
                <c:pt idx="57378">
                  <c:v>44126.802083333336</c:v>
                </c:pt>
                <c:pt idx="57379">
                  <c:v>44126.822916666664</c:v>
                </c:pt>
                <c:pt idx="57380">
                  <c:v>44126.84375</c:v>
                </c:pt>
                <c:pt idx="57381">
                  <c:v>44126.864583333336</c:v>
                </c:pt>
                <c:pt idx="57382">
                  <c:v>44126.885416666664</c:v>
                </c:pt>
                <c:pt idx="57383">
                  <c:v>44126.90625</c:v>
                </c:pt>
                <c:pt idx="57384">
                  <c:v>44126.927083333336</c:v>
                </c:pt>
                <c:pt idx="57385">
                  <c:v>44126.947916666664</c:v>
                </c:pt>
                <c:pt idx="57386">
                  <c:v>44126.96875</c:v>
                </c:pt>
                <c:pt idx="57387">
                  <c:v>44126.989583333336</c:v>
                </c:pt>
                <c:pt idx="57388">
                  <c:v>44127.010416666664</c:v>
                </c:pt>
                <c:pt idx="57389">
                  <c:v>44127.03125</c:v>
                </c:pt>
                <c:pt idx="57390">
                  <c:v>44127.052083333336</c:v>
                </c:pt>
                <c:pt idx="57391">
                  <c:v>44127.072916666664</c:v>
                </c:pt>
                <c:pt idx="57392">
                  <c:v>44127.09375</c:v>
                </c:pt>
                <c:pt idx="57393">
                  <c:v>44127.114583333336</c:v>
                </c:pt>
                <c:pt idx="57394">
                  <c:v>44127.135416666664</c:v>
                </c:pt>
                <c:pt idx="57395">
                  <c:v>44127.15625</c:v>
                </c:pt>
                <c:pt idx="57396">
                  <c:v>44127.177083333336</c:v>
                </c:pt>
                <c:pt idx="57397">
                  <c:v>44127.197916666664</c:v>
                </c:pt>
                <c:pt idx="57398">
                  <c:v>44127.21875</c:v>
                </c:pt>
                <c:pt idx="57399">
                  <c:v>44127.239583333336</c:v>
                </c:pt>
                <c:pt idx="57400">
                  <c:v>44127.260416666664</c:v>
                </c:pt>
                <c:pt idx="57401">
                  <c:v>44127.28125</c:v>
                </c:pt>
                <c:pt idx="57402">
                  <c:v>44127.302083333336</c:v>
                </c:pt>
                <c:pt idx="57403">
                  <c:v>44127.322916666664</c:v>
                </c:pt>
                <c:pt idx="57404">
                  <c:v>44127.34375</c:v>
                </c:pt>
                <c:pt idx="57405">
                  <c:v>44127.364583333336</c:v>
                </c:pt>
                <c:pt idx="57406">
                  <c:v>44127.385416666664</c:v>
                </c:pt>
                <c:pt idx="57407">
                  <c:v>44127.40625</c:v>
                </c:pt>
                <c:pt idx="57408">
                  <c:v>44127.427083333336</c:v>
                </c:pt>
                <c:pt idx="57409">
                  <c:v>44127.447916666664</c:v>
                </c:pt>
                <c:pt idx="57410">
                  <c:v>44127.46875</c:v>
                </c:pt>
                <c:pt idx="57411">
                  <c:v>44127.489583333336</c:v>
                </c:pt>
                <c:pt idx="57412">
                  <c:v>44127.510416666664</c:v>
                </c:pt>
                <c:pt idx="57413">
                  <c:v>44127.53125</c:v>
                </c:pt>
                <c:pt idx="57414">
                  <c:v>44127.552083333336</c:v>
                </c:pt>
                <c:pt idx="57415">
                  <c:v>44127.572916666664</c:v>
                </c:pt>
                <c:pt idx="57416">
                  <c:v>44127.59375</c:v>
                </c:pt>
                <c:pt idx="57417">
                  <c:v>44127.614583333336</c:v>
                </c:pt>
                <c:pt idx="57418">
                  <c:v>44127.635416666664</c:v>
                </c:pt>
                <c:pt idx="57419">
                  <c:v>44127.65625</c:v>
                </c:pt>
                <c:pt idx="57420">
                  <c:v>44127.677083333336</c:v>
                </c:pt>
                <c:pt idx="57421">
                  <c:v>44127.697916666664</c:v>
                </c:pt>
                <c:pt idx="57422">
                  <c:v>44127.71875</c:v>
                </c:pt>
                <c:pt idx="57423">
                  <c:v>44127.739583333336</c:v>
                </c:pt>
                <c:pt idx="57424">
                  <c:v>44127.760416666664</c:v>
                </c:pt>
                <c:pt idx="57425">
                  <c:v>44127.78125</c:v>
                </c:pt>
                <c:pt idx="57426">
                  <c:v>44127.802083333336</c:v>
                </c:pt>
                <c:pt idx="57427">
                  <c:v>44127.822916666664</c:v>
                </c:pt>
                <c:pt idx="57428">
                  <c:v>44127.84375</c:v>
                </c:pt>
                <c:pt idx="57429">
                  <c:v>44127.864583333336</c:v>
                </c:pt>
                <c:pt idx="57430">
                  <c:v>44127.885416666664</c:v>
                </c:pt>
                <c:pt idx="57431">
                  <c:v>44127.90625</c:v>
                </c:pt>
                <c:pt idx="57432">
                  <c:v>44127.927083333336</c:v>
                </c:pt>
                <c:pt idx="57433">
                  <c:v>44127.947916666664</c:v>
                </c:pt>
                <c:pt idx="57434">
                  <c:v>44127.96875</c:v>
                </c:pt>
                <c:pt idx="57435">
                  <c:v>44127.989583333336</c:v>
                </c:pt>
                <c:pt idx="57436">
                  <c:v>44128.010416666664</c:v>
                </c:pt>
                <c:pt idx="57437">
                  <c:v>44128.03125</c:v>
                </c:pt>
                <c:pt idx="57438">
                  <c:v>44128.052083333336</c:v>
                </c:pt>
                <c:pt idx="57439">
                  <c:v>44128.072916666664</c:v>
                </c:pt>
                <c:pt idx="57440">
                  <c:v>44128.09375</c:v>
                </c:pt>
                <c:pt idx="57441">
                  <c:v>44128.114583333336</c:v>
                </c:pt>
                <c:pt idx="57442">
                  <c:v>44128.135416666664</c:v>
                </c:pt>
                <c:pt idx="57443">
                  <c:v>44128.15625</c:v>
                </c:pt>
                <c:pt idx="57444">
                  <c:v>44128.177083333336</c:v>
                </c:pt>
                <c:pt idx="57445">
                  <c:v>44128.197916666664</c:v>
                </c:pt>
                <c:pt idx="57446">
                  <c:v>44128.21875</c:v>
                </c:pt>
                <c:pt idx="57447">
                  <c:v>44128.239583333336</c:v>
                </c:pt>
                <c:pt idx="57448">
                  <c:v>44128.260416666664</c:v>
                </c:pt>
                <c:pt idx="57449">
                  <c:v>44128.28125</c:v>
                </c:pt>
                <c:pt idx="57450">
                  <c:v>44128.302083333336</c:v>
                </c:pt>
                <c:pt idx="57451">
                  <c:v>44128.322916666664</c:v>
                </c:pt>
                <c:pt idx="57452">
                  <c:v>44128.34375</c:v>
                </c:pt>
                <c:pt idx="57453">
                  <c:v>44128.364583333336</c:v>
                </c:pt>
                <c:pt idx="57454">
                  <c:v>44128.385416666664</c:v>
                </c:pt>
                <c:pt idx="57455">
                  <c:v>44128.40625</c:v>
                </c:pt>
                <c:pt idx="57456">
                  <c:v>44128.427083333336</c:v>
                </c:pt>
                <c:pt idx="57457">
                  <c:v>44128.447916666664</c:v>
                </c:pt>
                <c:pt idx="57458">
                  <c:v>44128.46875</c:v>
                </c:pt>
                <c:pt idx="57459">
                  <c:v>44128.489583333336</c:v>
                </c:pt>
                <c:pt idx="57460">
                  <c:v>44128.510416666664</c:v>
                </c:pt>
                <c:pt idx="57461">
                  <c:v>44128.53125</c:v>
                </c:pt>
                <c:pt idx="57462">
                  <c:v>44128.552083333336</c:v>
                </c:pt>
                <c:pt idx="57463">
                  <c:v>44128.572916666664</c:v>
                </c:pt>
                <c:pt idx="57464">
                  <c:v>44128.59375</c:v>
                </c:pt>
                <c:pt idx="57465">
                  <c:v>44128.614583333336</c:v>
                </c:pt>
                <c:pt idx="57466">
                  <c:v>44128.635416666664</c:v>
                </c:pt>
                <c:pt idx="57467">
                  <c:v>44128.65625</c:v>
                </c:pt>
                <c:pt idx="57468">
                  <c:v>44128.677083333336</c:v>
                </c:pt>
                <c:pt idx="57469">
                  <c:v>44128.697916666664</c:v>
                </c:pt>
                <c:pt idx="57470">
                  <c:v>44128.71875</c:v>
                </c:pt>
                <c:pt idx="57471">
                  <c:v>44128.739583333336</c:v>
                </c:pt>
                <c:pt idx="57472">
                  <c:v>44128.760416666664</c:v>
                </c:pt>
                <c:pt idx="57473">
                  <c:v>44128.78125</c:v>
                </c:pt>
                <c:pt idx="57474">
                  <c:v>44128.802083333336</c:v>
                </c:pt>
                <c:pt idx="57475">
                  <c:v>44128.822916666664</c:v>
                </c:pt>
                <c:pt idx="57476">
                  <c:v>44128.84375</c:v>
                </c:pt>
                <c:pt idx="57477">
                  <c:v>44128.864583333336</c:v>
                </c:pt>
                <c:pt idx="57478">
                  <c:v>44128.885416666664</c:v>
                </c:pt>
                <c:pt idx="57479">
                  <c:v>44128.90625</c:v>
                </c:pt>
                <c:pt idx="57480">
                  <c:v>44128.927083333336</c:v>
                </c:pt>
                <c:pt idx="57481">
                  <c:v>44128.947916666664</c:v>
                </c:pt>
                <c:pt idx="57482">
                  <c:v>44128.96875</c:v>
                </c:pt>
                <c:pt idx="57483">
                  <c:v>44128.989583333336</c:v>
                </c:pt>
                <c:pt idx="57484">
                  <c:v>44129.010416666664</c:v>
                </c:pt>
                <c:pt idx="57485">
                  <c:v>44129.03125</c:v>
                </c:pt>
                <c:pt idx="57486">
                  <c:v>44129.052083333336</c:v>
                </c:pt>
                <c:pt idx="57487">
                  <c:v>44129.072916666664</c:v>
                </c:pt>
                <c:pt idx="57488">
                  <c:v>44129.09375</c:v>
                </c:pt>
                <c:pt idx="57489">
                  <c:v>44129.114583333336</c:v>
                </c:pt>
                <c:pt idx="57490">
                  <c:v>44129.135416666664</c:v>
                </c:pt>
                <c:pt idx="57491">
                  <c:v>44129.15625</c:v>
                </c:pt>
                <c:pt idx="57492">
                  <c:v>44129.177083333336</c:v>
                </c:pt>
                <c:pt idx="57493">
                  <c:v>44129.197916666664</c:v>
                </c:pt>
                <c:pt idx="57494">
                  <c:v>44129.21875</c:v>
                </c:pt>
                <c:pt idx="57495">
                  <c:v>44129.239583333336</c:v>
                </c:pt>
                <c:pt idx="57496">
                  <c:v>44129.260416666664</c:v>
                </c:pt>
                <c:pt idx="57497">
                  <c:v>44129.28125</c:v>
                </c:pt>
                <c:pt idx="57498">
                  <c:v>44129.302083333336</c:v>
                </c:pt>
                <c:pt idx="57499">
                  <c:v>44129.322916666664</c:v>
                </c:pt>
                <c:pt idx="57500">
                  <c:v>44129.34375</c:v>
                </c:pt>
                <c:pt idx="57501">
                  <c:v>44129.364583333336</c:v>
                </c:pt>
                <c:pt idx="57502">
                  <c:v>44129.385416666664</c:v>
                </c:pt>
                <c:pt idx="57503">
                  <c:v>44129.40625</c:v>
                </c:pt>
                <c:pt idx="57504">
                  <c:v>44129.427083333336</c:v>
                </c:pt>
                <c:pt idx="57505">
                  <c:v>44129.447916666664</c:v>
                </c:pt>
                <c:pt idx="57506">
                  <c:v>44129.46875</c:v>
                </c:pt>
                <c:pt idx="57507">
                  <c:v>44129.489583333336</c:v>
                </c:pt>
                <c:pt idx="57508">
                  <c:v>44129.510416666664</c:v>
                </c:pt>
                <c:pt idx="57509">
                  <c:v>44129.53125</c:v>
                </c:pt>
                <c:pt idx="57510">
                  <c:v>44129.552083333336</c:v>
                </c:pt>
                <c:pt idx="57511">
                  <c:v>44129.572916666664</c:v>
                </c:pt>
                <c:pt idx="57512">
                  <c:v>44129.59375</c:v>
                </c:pt>
                <c:pt idx="57513">
                  <c:v>44129.614583333336</c:v>
                </c:pt>
                <c:pt idx="57514">
                  <c:v>44129.635416666664</c:v>
                </c:pt>
                <c:pt idx="57515">
                  <c:v>44129.65625</c:v>
                </c:pt>
                <c:pt idx="57516">
                  <c:v>44129.677083333336</c:v>
                </c:pt>
                <c:pt idx="57517">
                  <c:v>44129.697916666664</c:v>
                </c:pt>
                <c:pt idx="57518">
                  <c:v>44129.71875</c:v>
                </c:pt>
                <c:pt idx="57519">
                  <c:v>44129.739583333336</c:v>
                </c:pt>
                <c:pt idx="57520">
                  <c:v>44129.760416666664</c:v>
                </c:pt>
                <c:pt idx="57521">
                  <c:v>44129.78125</c:v>
                </c:pt>
                <c:pt idx="57522">
                  <c:v>44129.802083333336</c:v>
                </c:pt>
                <c:pt idx="57523">
                  <c:v>44129.822916666664</c:v>
                </c:pt>
                <c:pt idx="57524">
                  <c:v>44129.84375</c:v>
                </c:pt>
                <c:pt idx="57525">
                  <c:v>44129.864583333336</c:v>
                </c:pt>
                <c:pt idx="57526">
                  <c:v>44129.885416666664</c:v>
                </c:pt>
                <c:pt idx="57527">
                  <c:v>44129.90625</c:v>
                </c:pt>
                <c:pt idx="57528">
                  <c:v>44129.927083333336</c:v>
                </c:pt>
                <c:pt idx="57529">
                  <c:v>44129.947916666664</c:v>
                </c:pt>
                <c:pt idx="57530">
                  <c:v>44129.96875</c:v>
                </c:pt>
                <c:pt idx="57531">
                  <c:v>44129.989583333336</c:v>
                </c:pt>
                <c:pt idx="57532">
                  <c:v>44130.010416666664</c:v>
                </c:pt>
                <c:pt idx="57533">
                  <c:v>44130.03125</c:v>
                </c:pt>
                <c:pt idx="57534">
                  <c:v>44130.052083333336</c:v>
                </c:pt>
                <c:pt idx="57535">
                  <c:v>44130.072916666664</c:v>
                </c:pt>
                <c:pt idx="57536">
                  <c:v>44130.09375</c:v>
                </c:pt>
                <c:pt idx="57537">
                  <c:v>44130.114583333336</c:v>
                </c:pt>
                <c:pt idx="57538">
                  <c:v>44130.135416666664</c:v>
                </c:pt>
                <c:pt idx="57539">
                  <c:v>44130.15625</c:v>
                </c:pt>
                <c:pt idx="57540">
                  <c:v>44130.177083333336</c:v>
                </c:pt>
                <c:pt idx="57541">
                  <c:v>44130.197916666664</c:v>
                </c:pt>
                <c:pt idx="57542">
                  <c:v>44130.21875</c:v>
                </c:pt>
                <c:pt idx="57543">
                  <c:v>44130.239583333336</c:v>
                </c:pt>
                <c:pt idx="57544">
                  <c:v>44130.260416666664</c:v>
                </c:pt>
                <c:pt idx="57545">
                  <c:v>44130.28125</c:v>
                </c:pt>
                <c:pt idx="57546">
                  <c:v>44130.302083333336</c:v>
                </c:pt>
                <c:pt idx="57547">
                  <c:v>44130.322916666664</c:v>
                </c:pt>
                <c:pt idx="57548">
                  <c:v>44130.34375</c:v>
                </c:pt>
                <c:pt idx="57549">
                  <c:v>44130.364583333336</c:v>
                </c:pt>
                <c:pt idx="57550">
                  <c:v>44130.385416666664</c:v>
                </c:pt>
                <c:pt idx="57551">
                  <c:v>44130.40625</c:v>
                </c:pt>
                <c:pt idx="57552">
                  <c:v>44130.427083333336</c:v>
                </c:pt>
                <c:pt idx="57553">
                  <c:v>44130.447916666664</c:v>
                </c:pt>
                <c:pt idx="57554">
                  <c:v>44130.46875</c:v>
                </c:pt>
                <c:pt idx="57555">
                  <c:v>44130.489583333336</c:v>
                </c:pt>
                <c:pt idx="57556">
                  <c:v>44130.510416666664</c:v>
                </c:pt>
                <c:pt idx="57557">
                  <c:v>44130.53125</c:v>
                </c:pt>
                <c:pt idx="57558">
                  <c:v>44130.552083333336</c:v>
                </c:pt>
                <c:pt idx="57559">
                  <c:v>44130.572916666664</c:v>
                </c:pt>
                <c:pt idx="57560">
                  <c:v>44130.59375</c:v>
                </c:pt>
                <c:pt idx="57561">
                  <c:v>44130.614583333336</c:v>
                </c:pt>
                <c:pt idx="57562">
                  <c:v>44130.635416666664</c:v>
                </c:pt>
                <c:pt idx="57563">
                  <c:v>44130.65625</c:v>
                </c:pt>
                <c:pt idx="57564">
                  <c:v>44130.677083333336</c:v>
                </c:pt>
                <c:pt idx="57565">
                  <c:v>44130.697916666664</c:v>
                </c:pt>
                <c:pt idx="57566">
                  <c:v>44130.71875</c:v>
                </c:pt>
                <c:pt idx="57567">
                  <c:v>44130.739583333336</c:v>
                </c:pt>
                <c:pt idx="57568">
                  <c:v>44130.760416666664</c:v>
                </c:pt>
                <c:pt idx="57569">
                  <c:v>44130.78125</c:v>
                </c:pt>
                <c:pt idx="57570">
                  <c:v>44130.802083333336</c:v>
                </c:pt>
                <c:pt idx="57571">
                  <c:v>44130.822916666664</c:v>
                </c:pt>
                <c:pt idx="57572">
                  <c:v>44130.84375</c:v>
                </c:pt>
                <c:pt idx="57573">
                  <c:v>44130.864583333336</c:v>
                </c:pt>
                <c:pt idx="57574">
                  <c:v>44130.885416666664</c:v>
                </c:pt>
                <c:pt idx="57575">
                  <c:v>44130.90625</c:v>
                </c:pt>
                <c:pt idx="57576">
                  <c:v>44130.927083333336</c:v>
                </c:pt>
                <c:pt idx="57577">
                  <c:v>44130.947916666664</c:v>
                </c:pt>
                <c:pt idx="57578">
                  <c:v>44130.96875</c:v>
                </c:pt>
                <c:pt idx="57579">
                  <c:v>44130.989583333336</c:v>
                </c:pt>
                <c:pt idx="57580">
                  <c:v>44131.010416666664</c:v>
                </c:pt>
                <c:pt idx="57581">
                  <c:v>44131.03125</c:v>
                </c:pt>
                <c:pt idx="57582">
                  <c:v>44131.052083333336</c:v>
                </c:pt>
                <c:pt idx="57583">
                  <c:v>44131.072916666664</c:v>
                </c:pt>
                <c:pt idx="57584">
                  <c:v>44131.09375</c:v>
                </c:pt>
                <c:pt idx="57585">
                  <c:v>44131.114583333336</c:v>
                </c:pt>
                <c:pt idx="57586">
                  <c:v>44131.135416666664</c:v>
                </c:pt>
                <c:pt idx="57587">
                  <c:v>44131.15625</c:v>
                </c:pt>
                <c:pt idx="57588">
                  <c:v>44131.177083333336</c:v>
                </c:pt>
                <c:pt idx="57589">
                  <c:v>44131.197916666664</c:v>
                </c:pt>
                <c:pt idx="57590">
                  <c:v>44131.21875</c:v>
                </c:pt>
                <c:pt idx="57591">
                  <c:v>44131.239583333336</c:v>
                </c:pt>
                <c:pt idx="57592">
                  <c:v>44131.260416666664</c:v>
                </c:pt>
                <c:pt idx="57593">
                  <c:v>44131.28125</c:v>
                </c:pt>
                <c:pt idx="57594">
                  <c:v>44131.302083333336</c:v>
                </c:pt>
                <c:pt idx="57595">
                  <c:v>44131.322916666664</c:v>
                </c:pt>
                <c:pt idx="57596">
                  <c:v>44131.34375</c:v>
                </c:pt>
                <c:pt idx="57597">
                  <c:v>44131.364583333336</c:v>
                </c:pt>
                <c:pt idx="57598">
                  <c:v>44131.385416666664</c:v>
                </c:pt>
                <c:pt idx="57599">
                  <c:v>44131.40625</c:v>
                </c:pt>
                <c:pt idx="57600">
                  <c:v>44131.427083333336</c:v>
                </c:pt>
                <c:pt idx="57601">
                  <c:v>44131.447916666664</c:v>
                </c:pt>
                <c:pt idx="57602">
                  <c:v>44131.46875</c:v>
                </c:pt>
                <c:pt idx="57603">
                  <c:v>44131.489583333336</c:v>
                </c:pt>
                <c:pt idx="57604">
                  <c:v>44131.510416666664</c:v>
                </c:pt>
                <c:pt idx="57605">
                  <c:v>44131.53125</c:v>
                </c:pt>
                <c:pt idx="57606">
                  <c:v>44131.552083333336</c:v>
                </c:pt>
                <c:pt idx="57607">
                  <c:v>44131.572916666664</c:v>
                </c:pt>
                <c:pt idx="57608">
                  <c:v>44131.59375</c:v>
                </c:pt>
                <c:pt idx="57609">
                  <c:v>44131.614583333336</c:v>
                </c:pt>
                <c:pt idx="57610">
                  <c:v>44131.635416666664</c:v>
                </c:pt>
                <c:pt idx="57611">
                  <c:v>44131.65625</c:v>
                </c:pt>
                <c:pt idx="57612">
                  <c:v>44131.677083333336</c:v>
                </c:pt>
                <c:pt idx="57613">
                  <c:v>44131.697916666664</c:v>
                </c:pt>
                <c:pt idx="57614">
                  <c:v>44131.71875</c:v>
                </c:pt>
                <c:pt idx="57615">
                  <c:v>44131.739583333336</c:v>
                </c:pt>
                <c:pt idx="57616">
                  <c:v>44131.760416666664</c:v>
                </c:pt>
                <c:pt idx="57617">
                  <c:v>44131.78125</c:v>
                </c:pt>
                <c:pt idx="57618">
                  <c:v>44131.802083333336</c:v>
                </c:pt>
                <c:pt idx="57619">
                  <c:v>44131.822916666664</c:v>
                </c:pt>
                <c:pt idx="57620">
                  <c:v>44131.84375</c:v>
                </c:pt>
                <c:pt idx="57621">
                  <c:v>44131.864583333336</c:v>
                </c:pt>
                <c:pt idx="57622">
                  <c:v>44131.885416666664</c:v>
                </c:pt>
                <c:pt idx="57623">
                  <c:v>44131.90625</c:v>
                </c:pt>
                <c:pt idx="57624">
                  <c:v>44131.927083333336</c:v>
                </c:pt>
                <c:pt idx="57625">
                  <c:v>44131.947916666664</c:v>
                </c:pt>
                <c:pt idx="57626">
                  <c:v>44131.96875</c:v>
                </c:pt>
                <c:pt idx="57627">
                  <c:v>44131.989583333336</c:v>
                </c:pt>
                <c:pt idx="57628">
                  <c:v>44132.010416666664</c:v>
                </c:pt>
                <c:pt idx="57629">
                  <c:v>44132.03125</c:v>
                </c:pt>
                <c:pt idx="57630">
                  <c:v>44132.052083333336</c:v>
                </c:pt>
                <c:pt idx="57631">
                  <c:v>44132.072916666664</c:v>
                </c:pt>
                <c:pt idx="57632">
                  <c:v>44132.09375</c:v>
                </c:pt>
                <c:pt idx="57633">
                  <c:v>44132.114583333336</c:v>
                </c:pt>
                <c:pt idx="57634">
                  <c:v>44132.135416666664</c:v>
                </c:pt>
                <c:pt idx="57635">
                  <c:v>44132.15625</c:v>
                </c:pt>
                <c:pt idx="57636">
                  <c:v>44132.177083333336</c:v>
                </c:pt>
                <c:pt idx="57637">
                  <c:v>44132.197916666664</c:v>
                </c:pt>
                <c:pt idx="57638">
                  <c:v>44132.21875</c:v>
                </c:pt>
                <c:pt idx="57639">
                  <c:v>44132.239583333336</c:v>
                </c:pt>
                <c:pt idx="57640">
                  <c:v>44132.260416666664</c:v>
                </c:pt>
                <c:pt idx="57641">
                  <c:v>44132.28125</c:v>
                </c:pt>
                <c:pt idx="57642">
                  <c:v>44132.302083333336</c:v>
                </c:pt>
                <c:pt idx="57643">
                  <c:v>44132.322916666664</c:v>
                </c:pt>
                <c:pt idx="57644">
                  <c:v>44132.34375</c:v>
                </c:pt>
                <c:pt idx="57645">
                  <c:v>44132.364583333336</c:v>
                </c:pt>
                <c:pt idx="57646">
                  <c:v>44132.385416666664</c:v>
                </c:pt>
                <c:pt idx="57647">
                  <c:v>44132.40625</c:v>
                </c:pt>
                <c:pt idx="57648">
                  <c:v>44132.427083333336</c:v>
                </c:pt>
                <c:pt idx="57649">
                  <c:v>44132.447916666664</c:v>
                </c:pt>
                <c:pt idx="57650">
                  <c:v>44132.46875</c:v>
                </c:pt>
                <c:pt idx="57651">
                  <c:v>44132.489583333336</c:v>
                </c:pt>
                <c:pt idx="57652">
                  <c:v>44132.510416666664</c:v>
                </c:pt>
                <c:pt idx="57653">
                  <c:v>44132.53125</c:v>
                </c:pt>
                <c:pt idx="57654">
                  <c:v>44132.552083333336</c:v>
                </c:pt>
                <c:pt idx="57655">
                  <c:v>44132.572916666664</c:v>
                </c:pt>
                <c:pt idx="57656">
                  <c:v>44132.59375</c:v>
                </c:pt>
                <c:pt idx="57657">
                  <c:v>44132.614583333336</c:v>
                </c:pt>
                <c:pt idx="57658">
                  <c:v>44132.635416666664</c:v>
                </c:pt>
                <c:pt idx="57659">
                  <c:v>44132.65625</c:v>
                </c:pt>
                <c:pt idx="57660">
                  <c:v>44132.677083333336</c:v>
                </c:pt>
                <c:pt idx="57661">
                  <c:v>44132.697916666664</c:v>
                </c:pt>
                <c:pt idx="57662">
                  <c:v>44132.71875</c:v>
                </c:pt>
                <c:pt idx="57663">
                  <c:v>44132.739583333336</c:v>
                </c:pt>
                <c:pt idx="57664">
                  <c:v>44132.760416666664</c:v>
                </c:pt>
                <c:pt idx="57665">
                  <c:v>44132.78125</c:v>
                </c:pt>
                <c:pt idx="57666">
                  <c:v>44132.802083333336</c:v>
                </c:pt>
                <c:pt idx="57667">
                  <c:v>44132.822916666664</c:v>
                </c:pt>
                <c:pt idx="57668">
                  <c:v>44132.84375</c:v>
                </c:pt>
                <c:pt idx="57669">
                  <c:v>44132.864583333336</c:v>
                </c:pt>
                <c:pt idx="57670">
                  <c:v>44132.885416666664</c:v>
                </c:pt>
                <c:pt idx="57671">
                  <c:v>44132.90625</c:v>
                </c:pt>
                <c:pt idx="57672">
                  <c:v>44132.927083333336</c:v>
                </c:pt>
                <c:pt idx="57673">
                  <c:v>44132.947916666664</c:v>
                </c:pt>
                <c:pt idx="57674">
                  <c:v>44132.96875</c:v>
                </c:pt>
                <c:pt idx="57675">
                  <c:v>44132.989583333336</c:v>
                </c:pt>
                <c:pt idx="57676">
                  <c:v>44133.010416666664</c:v>
                </c:pt>
                <c:pt idx="57677">
                  <c:v>44133.03125</c:v>
                </c:pt>
                <c:pt idx="57678">
                  <c:v>44133.052083333336</c:v>
                </c:pt>
                <c:pt idx="57679">
                  <c:v>44133.072916666664</c:v>
                </c:pt>
                <c:pt idx="57680">
                  <c:v>44133.09375</c:v>
                </c:pt>
                <c:pt idx="57681">
                  <c:v>44133.114583333336</c:v>
                </c:pt>
                <c:pt idx="57682">
                  <c:v>44133.135416666664</c:v>
                </c:pt>
                <c:pt idx="57683">
                  <c:v>44133.15625</c:v>
                </c:pt>
                <c:pt idx="57684">
                  <c:v>44133.177083333336</c:v>
                </c:pt>
                <c:pt idx="57685">
                  <c:v>44133.197916666664</c:v>
                </c:pt>
                <c:pt idx="57686">
                  <c:v>44133.21875</c:v>
                </c:pt>
                <c:pt idx="57687">
                  <c:v>44133.239583333336</c:v>
                </c:pt>
                <c:pt idx="57688">
                  <c:v>44133.260416666664</c:v>
                </c:pt>
                <c:pt idx="57689">
                  <c:v>44133.28125</c:v>
                </c:pt>
                <c:pt idx="57690">
                  <c:v>44133.302083333336</c:v>
                </c:pt>
                <c:pt idx="57691">
                  <c:v>44133.322916666664</c:v>
                </c:pt>
                <c:pt idx="57692">
                  <c:v>44133.34375</c:v>
                </c:pt>
                <c:pt idx="57693">
                  <c:v>44133.364583333336</c:v>
                </c:pt>
                <c:pt idx="57694">
                  <c:v>44133.385416666664</c:v>
                </c:pt>
                <c:pt idx="57695">
                  <c:v>44133.40625</c:v>
                </c:pt>
                <c:pt idx="57696">
                  <c:v>44133.427083333336</c:v>
                </c:pt>
                <c:pt idx="57697">
                  <c:v>44133.447916666664</c:v>
                </c:pt>
                <c:pt idx="57698">
                  <c:v>44133.46875</c:v>
                </c:pt>
                <c:pt idx="57699">
                  <c:v>44133.489583333336</c:v>
                </c:pt>
                <c:pt idx="57700">
                  <c:v>44133.510416666664</c:v>
                </c:pt>
                <c:pt idx="57701">
                  <c:v>44133.53125</c:v>
                </c:pt>
                <c:pt idx="57702">
                  <c:v>44133.552083333336</c:v>
                </c:pt>
                <c:pt idx="57703">
                  <c:v>44133.572916666664</c:v>
                </c:pt>
                <c:pt idx="57704">
                  <c:v>44133.59375</c:v>
                </c:pt>
                <c:pt idx="57705">
                  <c:v>44133.614583333336</c:v>
                </c:pt>
                <c:pt idx="57706">
                  <c:v>44133.635416666664</c:v>
                </c:pt>
                <c:pt idx="57707">
                  <c:v>44133.65625</c:v>
                </c:pt>
                <c:pt idx="57708">
                  <c:v>44133.677083333336</c:v>
                </c:pt>
                <c:pt idx="57709">
                  <c:v>44133.697916666664</c:v>
                </c:pt>
                <c:pt idx="57710">
                  <c:v>44133.71875</c:v>
                </c:pt>
                <c:pt idx="57711">
                  <c:v>44133.739583333336</c:v>
                </c:pt>
                <c:pt idx="57712">
                  <c:v>44133.760416666664</c:v>
                </c:pt>
                <c:pt idx="57713">
                  <c:v>44133.78125</c:v>
                </c:pt>
                <c:pt idx="57714">
                  <c:v>44133.802083333336</c:v>
                </c:pt>
                <c:pt idx="57715">
                  <c:v>44133.822916666664</c:v>
                </c:pt>
                <c:pt idx="57716">
                  <c:v>44133.84375</c:v>
                </c:pt>
                <c:pt idx="57717">
                  <c:v>44133.864583333336</c:v>
                </c:pt>
                <c:pt idx="57718">
                  <c:v>44133.885416666664</c:v>
                </c:pt>
                <c:pt idx="57719">
                  <c:v>44133.90625</c:v>
                </c:pt>
                <c:pt idx="57720">
                  <c:v>44133.927083333336</c:v>
                </c:pt>
                <c:pt idx="57721">
                  <c:v>44133.947916666664</c:v>
                </c:pt>
                <c:pt idx="57722">
                  <c:v>44133.96875</c:v>
                </c:pt>
                <c:pt idx="57723">
                  <c:v>44133.989583333336</c:v>
                </c:pt>
                <c:pt idx="57724">
                  <c:v>44134.010416666664</c:v>
                </c:pt>
                <c:pt idx="57725">
                  <c:v>44134.03125</c:v>
                </c:pt>
                <c:pt idx="57726">
                  <c:v>44134.052083333336</c:v>
                </c:pt>
                <c:pt idx="57727">
                  <c:v>44134.072916666664</c:v>
                </c:pt>
                <c:pt idx="57728">
                  <c:v>44134.09375</c:v>
                </c:pt>
                <c:pt idx="57729">
                  <c:v>44134.114583333336</c:v>
                </c:pt>
                <c:pt idx="57730">
                  <c:v>44134.135416666664</c:v>
                </c:pt>
                <c:pt idx="57731">
                  <c:v>44134.15625</c:v>
                </c:pt>
                <c:pt idx="57732">
                  <c:v>44134.177083333336</c:v>
                </c:pt>
                <c:pt idx="57733">
                  <c:v>44134.197916666664</c:v>
                </c:pt>
                <c:pt idx="57734">
                  <c:v>44134.21875</c:v>
                </c:pt>
                <c:pt idx="57735">
                  <c:v>44134.239583333336</c:v>
                </c:pt>
                <c:pt idx="57736">
                  <c:v>44134.260416666664</c:v>
                </c:pt>
                <c:pt idx="57737">
                  <c:v>44134.28125</c:v>
                </c:pt>
                <c:pt idx="57738">
                  <c:v>44134.302083333336</c:v>
                </c:pt>
                <c:pt idx="57739">
                  <c:v>44134.322916666664</c:v>
                </c:pt>
                <c:pt idx="57740">
                  <c:v>44134.34375</c:v>
                </c:pt>
                <c:pt idx="57741">
                  <c:v>44134.364583333336</c:v>
                </c:pt>
                <c:pt idx="57742">
                  <c:v>44134.385416666664</c:v>
                </c:pt>
                <c:pt idx="57743">
                  <c:v>44134.40625</c:v>
                </c:pt>
                <c:pt idx="57744">
                  <c:v>44134.427083333336</c:v>
                </c:pt>
                <c:pt idx="57745">
                  <c:v>44134.447916666664</c:v>
                </c:pt>
                <c:pt idx="57746">
                  <c:v>44134.46875</c:v>
                </c:pt>
                <c:pt idx="57747">
                  <c:v>44134.489583333336</c:v>
                </c:pt>
                <c:pt idx="57748">
                  <c:v>44134.510416666664</c:v>
                </c:pt>
                <c:pt idx="57749">
                  <c:v>44134.53125</c:v>
                </c:pt>
                <c:pt idx="57750">
                  <c:v>44134.552083333336</c:v>
                </c:pt>
                <c:pt idx="57751">
                  <c:v>44134.572916666664</c:v>
                </c:pt>
                <c:pt idx="57752">
                  <c:v>44134.59375</c:v>
                </c:pt>
                <c:pt idx="57753">
                  <c:v>44134.614583333336</c:v>
                </c:pt>
                <c:pt idx="57754">
                  <c:v>44134.635416666664</c:v>
                </c:pt>
                <c:pt idx="57755">
                  <c:v>44134.65625</c:v>
                </c:pt>
                <c:pt idx="57756">
                  <c:v>44134.677083333336</c:v>
                </c:pt>
                <c:pt idx="57757">
                  <c:v>44134.697916666664</c:v>
                </c:pt>
                <c:pt idx="57758">
                  <c:v>44134.71875</c:v>
                </c:pt>
                <c:pt idx="57759">
                  <c:v>44134.739583333336</c:v>
                </c:pt>
                <c:pt idx="57760">
                  <c:v>44134.760416666664</c:v>
                </c:pt>
                <c:pt idx="57761">
                  <c:v>44134.78125</c:v>
                </c:pt>
                <c:pt idx="57762">
                  <c:v>44134.802083333336</c:v>
                </c:pt>
                <c:pt idx="57763">
                  <c:v>44134.822916666664</c:v>
                </c:pt>
                <c:pt idx="57764">
                  <c:v>44134.84375</c:v>
                </c:pt>
                <c:pt idx="57765">
                  <c:v>44134.864583333336</c:v>
                </c:pt>
                <c:pt idx="57766">
                  <c:v>44134.885416666664</c:v>
                </c:pt>
                <c:pt idx="57767">
                  <c:v>44134.90625</c:v>
                </c:pt>
                <c:pt idx="57768">
                  <c:v>44134.927083333336</c:v>
                </c:pt>
                <c:pt idx="57769">
                  <c:v>44134.947916666664</c:v>
                </c:pt>
                <c:pt idx="57770">
                  <c:v>44134.96875</c:v>
                </c:pt>
                <c:pt idx="57771">
                  <c:v>44134.989583333336</c:v>
                </c:pt>
                <c:pt idx="57772">
                  <c:v>44135.010416666664</c:v>
                </c:pt>
                <c:pt idx="57773">
                  <c:v>44135.03125</c:v>
                </c:pt>
                <c:pt idx="57774">
                  <c:v>44135.052083333336</c:v>
                </c:pt>
                <c:pt idx="57775">
                  <c:v>44135.072916666664</c:v>
                </c:pt>
                <c:pt idx="57776">
                  <c:v>44135.09375</c:v>
                </c:pt>
                <c:pt idx="57777">
                  <c:v>44135.114583333336</c:v>
                </c:pt>
                <c:pt idx="57778">
                  <c:v>44135.135416666664</c:v>
                </c:pt>
                <c:pt idx="57779">
                  <c:v>44135.15625</c:v>
                </c:pt>
                <c:pt idx="57780">
                  <c:v>44135.177083333336</c:v>
                </c:pt>
                <c:pt idx="57781">
                  <c:v>44135.197916666664</c:v>
                </c:pt>
                <c:pt idx="57782">
                  <c:v>44135.21875</c:v>
                </c:pt>
                <c:pt idx="57783">
                  <c:v>44135.239583333336</c:v>
                </c:pt>
                <c:pt idx="57784">
                  <c:v>44135.260416666664</c:v>
                </c:pt>
                <c:pt idx="57785">
                  <c:v>44135.28125</c:v>
                </c:pt>
                <c:pt idx="57786">
                  <c:v>44135.302083333336</c:v>
                </c:pt>
                <c:pt idx="57787">
                  <c:v>44135.322916666664</c:v>
                </c:pt>
                <c:pt idx="57788">
                  <c:v>44135.34375</c:v>
                </c:pt>
                <c:pt idx="57789">
                  <c:v>44135.364583333336</c:v>
                </c:pt>
                <c:pt idx="57790">
                  <c:v>44135.385416666664</c:v>
                </c:pt>
                <c:pt idx="57791">
                  <c:v>44135.40625</c:v>
                </c:pt>
                <c:pt idx="57792">
                  <c:v>44135.427083333336</c:v>
                </c:pt>
                <c:pt idx="57793">
                  <c:v>44135.447916666664</c:v>
                </c:pt>
                <c:pt idx="57794">
                  <c:v>44135.46875</c:v>
                </c:pt>
                <c:pt idx="57795">
                  <c:v>44135.489583333336</c:v>
                </c:pt>
                <c:pt idx="57796">
                  <c:v>44135.510416666664</c:v>
                </c:pt>
                <c:pt idx="57797">
                  <c:v>44135.53125</c:v>
                </c:pt>
                <c:pt idx="57798">
                  <c:v>44135.552083333336</c:v>
                </c:pt>
                <c:pt idx="57799">
                  <c:v>44135.572916666664</c:v>
                </c:pt>
                <c:pt idx="57800">
                  <c:v>44135.59375</c:v>
                </c:pt>
                <c:pt idx="57801">
                  <c:v>44135.614583333336</c:v>
                </c:pt>
                <c:pt idx="57802">
                  <c:v>44135.635416666664</c:v>
                </c:pt>
                <c:pt idx="57803">
                  <c:v>44135.65625</c:v>
                </c:pt>
                <c:pt idx="57804">
                  <c:v>44135.677083333336</c:v>
                </c:pt>
                <c:pt idx="57805">
                  <c:v>44135.697916666664</c:v>
                </c:pt>
                <c:pt idx="57806">
                  <c:v>44135.71875</c:v>
                </c:pt>
                <c:pt idx="57807">
                  <c:v>44135.739583333336</c:v>
                </c:pt>
                <c:pt idx="57808">
                  <c:v>44135.760416666664</c:v>
                </c:pt>
                <c:pt idx="57809">
                  <c:v>44135.78125</c:v>
                </c:pt>
                <c:pt idx="57810">
                  <c:v>44135.802083333336</c:v>
                </c:pt>
                <c:pt idx="57811">
                  <c:v>44135.822916666664</c:v>
                </c:pt>
                <c:pt idx="57812">
                  <c:v>44135.84375</c:v>
                </c:pt>
                <c:pt idx="57813">
                  <c:v>44135.864583333336</c:v>
                </c:pt>
                <c:pt idx="57814">
                  <c:v>44135.885416666664</c:v>
                </c:pt>
                <c:pt idx="57815">
                  <c:v>44135.90625</c:v>
                </c:pt>
                <c:pt idx="57816">
                  <c:v>44135.927083333336</c:v>
                </c:pt>
                <c:pt idx="57817">
                  <c:v>44135.947916666664</c:v>
                </c:pt>
                <c:pt idx="57818">
                  <c:v>44135.96875</c:v>
                </c:pt>
                <c:pt idx="57819">
                  <c:v>44135.989583333336</c:v>
                </c:pt>
                <c:pt idx="57820">
                  <c:v>44136.010416666664</c:v>
                </c:pt>
                <c:pt idx="57821">
                  <c:v>44136.03125</c:v>
                </c:pt>
                <c:pt idx="57822">
                  <c:v>44136.052083333336</c:v>
                </c:pt>
                <c:pt idx="57823">
                  <c:v>44136.072916666664</c:v>
                </c:pt>
                <c:pt idx="57824">
                  <c:v>44136.09375</c:v>
                </c:pt>
                <c:pt idx="57825">
                  <c:v>44136.114583333336</c:v>
                </c:pt>
                <c:pt idx="57826">
                  <c:v>44136.135416666664</c:v>
                </c:pt>
                <c:pt idx="57827">
                  <c:v>44136.15625</c:v>
                </c:pt>
                <c:pt idx="57828">
                  <c:v>44136.177083333336</c:v>
                </c:pt>
                <c:pt idx="57829">
                  <c:v>44136.197916666664</c:v>
                </c:pt>
                <c:pt idx="57830">
                  <c:v>44136.21875</c:v>
                </c:pt>
                <c:pt idx="57831">
                  <c:v>44136.239583333336</c:v>
                </c:pt>
                <c:pt idx="57832">
                  <c:v>44136.260416666664</c:v>
                </c:pt>
                <c:pt idx="57833">
                  <c:v>44136.28125</c:v>
                </c:pt>
                <c:pt idx="57834">
                  <c:v>44136.302083333336</c:v>
                </c:pt>
                <c:pt idx="57835">
                  <c:v>44136.322916666664</c:v>
                </c:pt>
                <c:pt idx="57836">
                  <c:v>44136.34375</c:v>
                </c:pt>
                <c:pt idx="57837">
                  <c:v>44136.364583333336</c:v>
                </c:pt>
                <c:pt idx="57838">
                  <c:v>44136.385416666664</c:v>
                </c:pt>
                <c:pt idx="57839">
                  <c:v>44136.40625</c:v>
                </c:pt>
                <c:pt idx="57840">
                  <c:v>44136.427083333336</c:v>
                </c:pt>
                <c:pt idx="57841">
                  <c:v>44136.447916666664</c:v>
                </c:pt>
                <c:pt idx="57842">
                  <c:v>44136.46875</c:v>
                </c:pt>
                <c:pt idx="57843">
                  <c:v>44136.489583333336</c:v>
                </c:pt>
                <c:pt idx="57844">
                  <c:v>44136.510416666664</c:v>
                </c:pt>
                <c:pt idx="57845">
                  <c:v>44136.53125</c:v>
                </c:pt>
                <c:pt idx="57846">
                  <c:v>44136.552083333336</c:v>
                </c:pt>
                <c:pt idx="57847">
                  <c:v>44136.572916666664</c:v>
                </c:pt>
                <c:pt idx="57848">
                  <c:v>44136.59375</c:v>
                </c:pt>
                <c:pt idx="57849">
                  <c:v>44136.614583333336</c:v>
                </c:pt>
                <c:pt idx="57850">
                  <c:v>44136.635416666664</c:v>
                </c:pt>
                <c:pt idx="57851">
                  <c:v>44136.65625</c:v>
                </c:pt>
                <c:pt idx="57852">
                  <c:v>44136.677083333336</c:v>
                </c:pt>
                <c:pt idx="57853">
                  <c:v>44136.697916666664</c:v>
                </c:pt>
                <c:pt idx="57854">
                  <c:v>44136.71875</c:v>
                </c:pt>
                <c:pt idx="57855">
                  <c:v>44136.739583333336</c:v>
                </c:pt>
                <c:pt idx="57856">
                  <c:v>44136.760416666664</c:v>
                </c:pt>
                <c:pt idx="57857">
                  <c:v>44136.78125</c:v>
                </c:pt>
                <c:pt idx="57858">
                  <c:v>44136.802083333336</c:v>
                </c:pt>
                <c:pt idx="57859">
                  <c:v>44136.822916666664</c:v>
                </c:pt>
                <c:pt idx="57860">
                  <c:v>44136.84375</c:v>
                </c:pt>
                <c:pt idx="57861">
                  <c:v>44136.864583333336</c:v>
                </c:pt>
                <c:pt idx="57862">
                  <c:v>44136.885416666664</c:v>
                </c:pt>
                <c:pt idx="57863">
                  <c:v>44136.90625</c:v>
                </c:pt>
                <c:pt idx="57864">
                  <c:v>44136.927083333336</c:v>
                </c:pt>
                <c:pt idx="57865">
                  <c:v>44136.947916666664</c:v>
                </c:pt>
                <c:pt idx="57866">
                  <c:v>44136.96875</c:v>
                </c:pt>
                <c:pt idx="57867">
                  <c:v>44136.989583333336</c:v>
                </c:pt>
                <c:pt idx="57868">
                  <c:v>44137.010416666664</c:v>
                </c:pt>
                <c:pt idx="57869">
                  <c:v>44137.03125</c:v>
                </c:pt>
                <c:pt idx="57870">
                  <c:v>44137.052083333336</c:v>
                </c:pt>
                <c:pt idx="57871">
                  <c:v>44137.072916666664</c:v>
                </c:pt>
                <c:pt idx="57872">
                  <c:v>44137.09375</c:v>
                </c:pt>
                <c:pt idx="57873">
                  <c:v>44137.114583333336</c:v>
                </c:pt>
                <c:pt idx="57874">
                  <c:v>44137.135416666664</c:v>
                </c:pt>
                <c:pt idx="57875">
                  <c:v>44137.15625</c:v>
                </c:pt>
                <c:pt idx="57876">
                  <c:v>44137.177083333336</c:v>
                </c:pt>
                <c:pt idx="57877">
                  <c:v>44137.197916666664</c:v>
                </c:pt>
                <c:pt idx="57878">
                  <c:v>44137.21875</c:v>
                </c:pt>
                <c:pt idx="57879">
                  <c:v>44137.239583333336</c:v>
                </c:pt>
                <c:pt idx="57880">
                  <c:v>44137.260416666664</c:v>
                </c:pt>
                <c:pt idx="57881">
                  <c:v>44137.28125</c:v>
                </c:pt>
                <c:pt idx="57882">
                  <c:v>44137.302083333336</c:v>
                </c:pt>
                <c:pt idx="57883">
                  <c:v>44137.322916666664</c:v>
                </c:pt>
                <c:pt idx="57884">
                  <c:v>44137.34375</c:v>
                </c:pt>
                <c:pt idx="57885">
                  <c:v>44137.364583333336</c:v>
                </c:pt>
                <c:pt idx="57886">
                  <c:v>44137.385416666664</c:v>
                </c:pt>
                <c:pt idx="57887">
                  <c:v>44137.40625</c:v>
                </c:pt>
                <c:pt idx="57888">
                  <c:v>44137.427083333336</c:v>
                </c:pt>
                <c:pt idx="57889">
                  <c:v>44137.447916666664</c:v>
                </c:pt>
                <c:pt idx="57890">
                  <c:v>44137.46875</c:v>
                </c:pt>
                <c:pt idx="57891">
                  <c:v>44137.489583333336</c:v>
                </c:pt>
                <c:pt idx="57892">
                  <c:v>44137.510416666664</c:v>
                </c:pt>
                <c:pt idx="57893">
                  <c:v>44137.53125</c:v>
                </c:pt>
                <c:pt idx="57894">
                  <c:v>44137.552083333336</c:v>
                </c:pt>
                <c:pt idx="57895">
                  <c:v>44137.572916666664</c:v>
                </c:pt>
                <c:pt idx="57896">
                  <c:v>44137.59375</c:v>
                </c:pt>
                <c:pt idx="57897">
                  <c:v>44137.614583333336</c:v>
                </c:pt>
                <c:pt idx="57898">
                  <c:v>44137.635416666664</c:v>
                </c:pt>
                <c:pt idx="57899">
                  <c:v>44137.65625</c:v>
                </c:pt>
                <c:pt idx="57900">
                  <c:v>44137.677083333336</c:v>
                </c:pt>
                <c:pt idx="57901">
                  <c:v>44137.697916666664</c:v>
                </c:pt>
                <c:pt idx="57902">
                  <c:v>44137.71875</c:v>
                </c:pt>
                <c:pt idx="57903">
                  <c:v>44137.739583333336</c:v>
                </c:pt>
                <c:pt idx="57904">
                  <c:v>44137.760416666664</c:v>
                </c:pt>
                <c:pt idx="57905">
                  <c:v>44137.78125</c:v>
                </c:pt>
                <c:pt idx="57906">
                  <c:v>44137.802083333336</c:v>
                </c:pt>
                <c:pt idx="57907">
                  <c:v>44137.822916666664</c:v>
                </c:pt>
                <c:pt idx="57908">
                  <c:v>44137.84375</c:v>
                </c:pt>
                <c:pt idx="57909">
                  <c:v>44137.864583333336</c:v>
                </c:pt>
                <c:pt idx="57910">
                  <c:v>44137.885416666664</c:v>
                </c:pt>
                <c:pt idx="57911">
                  <c:v>44137.90625</c:v>
                </c:pt>
                <c:pt idx="57912">
                  <c:v>44137.927083333336</c:v>
                </c:pt>
                <c:pt idx="57913">
                  <c:v>44137.947916666664</c:v>
                </c:pt>
                <c:pt idx="57914">
                  <c:v>44137.96875</c:v>
                </c:pt>
                <c:pt idx="57915">
                  <c:v>44137.989583333336</c:v>
                </c:pt>
                <c:pt idx="57916">
                  <c:v>44138.010416666664</c:v>
                </c:pt>
                <c:pt idx="57917">
                  <c:v>44138.03125</c:v>
                </c:pt>
                <c:pt idx="57918">
                  <c:v>44138.052083333336</c:v>
                </c:pt>
                <c:pt idx="57919">
                  <c:v>44138.072916666664</c:v>
                </c:pt>
                <c:pt idx="57920">
                  <c:v>44138.09375</c:v>
                </c:pt>
                <c:pt idx="57921">
                  <c:v>44138.114583333336</c:v>
                </c:pt>
                <c:pt idx="57922">
                  <c:v>44138.135416666664</c:v>
                </c:pt>
                <c:pt idx="57923">
                  <c:v>44138.15625</c:v>
                </c:pt>
                <c:pt idx="57924">
                  <c:v>44138.177083333336</c:v>
                </c:pt>
                <c:pt idx="57925">
                  <c:v>44138.197916666664</c:v>
                </c:pt>
                <c:pt idx="57926">
                  <c:v>44138.21875</c:v>
                </c:pt>
                <c:pt idx="57927">
                  <c:v>44138.239583333336</c:v>
                </c:pt>
                <c:pt idx="57928">
                  <c:v>44138.260416666664</c:v>
                </c:pt>
                <c:pt idx="57929">
                  <c:v>44138.28125</c:v>
                </c:pt>
                <c:pt idx="57930">
                  <c:v>44138.302083333336</c:v>
                </c:pt>
                <c:pt idx="57931">
                  <c:v>44138.322916666664</c:v>
                </c:pt>
                <c:pt idx="57932">
                  <c:v>44138.34375</c:v>
                </c:pt>
                <c:pt idx="57933">
                  <c:v>44138.364583333336</c:v>
                </c:pt>
                <c:pt idx="57934">
                  <c:v>44138.385416666664</c:v>
                </c:pt>
                <c:pt idx="57935">
                  <c:v>44138.40625</c:v>
                </c:pt>
                <c:pt idx="57936">
                  <c:v>44138.427083333336</c:v>
                </c:pt>
                <c:pt idx="57937">
                  <c:v>44138.447916666664</c:v>
                </c:pt>
                <c:pt idx="57938">
                  <c:v>44138.46875</c:v>
                </c:pt>
                <c:pt idx="57939">
                  <c:v>44138.489583333336</c:v>
                </c:pt>
                <c:pt idx="57940">
                  <c:v>44138.510416666664</c:v>
                </c:pt>
                <c:pt idx="57941">
                  <c:v>44138.53125</c:v>
                </c:pt>
                <c:pt idx="57942">
                  <c:v>44138.552083333336</c:v>
                </c:pt>
                <c:pt idx="57943">
                  <c:v>44138.572916666664</c:v>
                </c:pt>
                <c:pt idx="57944">
                  <c:v>44138.59375</c:v>
                </c:pt>
                <c:pt idx="57945">
                  <c:v>44138.614583333336</c:v>
                </c:pt>
                <c:pt idx="57946">
                  <c:v>44138.635416666664</c:v>
                </c:pt>
                <c:pt idx="57947">
                  <c:v>44138.65625</c:v>
                </c:pt>
                <c:pt idx="57948">
                  <c:v>44138.677083333336</c:v>
                </c:pt>
                <c:pt idx="57949">
                  <c:v>44138.697916666664</c:v>
                </c:pt>
                <c:pt idx="57950">
                  <c:v>44138.71875</c:v>
                </c:pt>
                <c:pt idx="57951">
                  <c:v>44138.739583333336</c:v>
                </c:pt>
                <c:pt idx="57952">
                  <c:v>44138.760416666664</c:v>
                </c:pt>
                <c:pt idx="57953">
                  <c:v>44138.78125</c:v>
                </c:pt>
                <c:pt idx="57954">
                  <c:v>44138.802083333336</c:v>
                </c:pt>
                <c:pt idx="57955">
                  <c:v>44138.822916666664</c:v>
                </c:pt>
                <c:pt idx="57956">
                  <c:v>44138.84375</c:v>
                </c:pt>
                <c:pt idx="57957">
                  <c:v>44138.864583333336</c:v>
                </c:pt>
                <c:pt idx="57958">
                  <c:v>44138.885416666664</c:v>
                </c:pt>
                <c:pt idx="57959">
                  <c:v>44138.90625</c:v>
                </c:pt>
                <c:pt idx="57960">
                  <c:v>44138.927083333336</c:v>
                </c:pt>
                <c:pt idx="57961">
                  <c:v>44138.947916666664</c:v>
                </c:pt>
                <c:pt idx="57962">
                  <c:v>44138.96875</c:v>
                </c:pt>
                <c:pt idx="57963">
                  <c:v>44138.989583333336</c:v>
                </c:pt>
                <c:pt idx="57964">
                  <c:v>44139.010416666664</c:v>
                </c:pt>
                <c:pt idx="57965">
                  <c:v>44139.03125</c:v>
                </c:pt>
                <c:pt idx="57966">
                  <c:v>44139.052083333336</c:v>
                </c:pt>
                <c:pt idx="57967">
                  <c:v>44139.072916666664</c:v>
                </c:pt>
                <c:pt idx="57968">
                  <c:v>44139.09375</c:v>
                </c:pt>
                <c:pt idx="57969">
                  <c:v>44139.114583333336</c:v>
                </c:pt>
                <c:pt idx="57970">
                  <c:v>44139.135416666664</c:v>
                </c:pt>
                <c:pt idx="57971">
                  <c:v>44139.15625</c:v>
                </c:pt>
                <c:pt idx="57972">
                  <c:v>44139.177083333336</c:v>
                </c:pt>
                <c:pt idx="57973">
                  <c:v>44139.197916666664</c:v>
                </c:pt>
                <c:pt idx="57974">
                  <c:v>44139.21875</c:v>
                </c:pt>
                <c:pt idx="57975">
                  <c:v>44139.239583333336</c:v>
                </c:pt>
                <c:pt idx="57976">
                  <c:v>44139.260416666664</c:v>
                </c:pt>
                <c:pt idx="57977">
                  <c:v>44139.28125</c:v>
                </c:pt>
                <c:pt idx="57978">
                  <c:v>44139.302083333336</c:v>
                </c:pt>
                <c:pt idx="57979">
                  <c:v>44139.322916666664</c:v>
                </c:pt>
                <c:pt idx="57980">
                  <c:v>44139.34375</c:v>
                </c:pt>
                <c:pt idx="57981">
                  <c:v>44139.364583333336</c:v>
                </c:pt>
                <c:pt idx="57982">
                  <c:v>44139.385416666664</c:v>
                </c:pt>
                <c:pt idx="57983">
                  <c:v>44139.40625</c:v>
                </c:pt>
                <c:pt idx="57984">
                  <c:v>44139.427083333336</c:v>
                </c:pt>
                <c:pt idx="57985">
                  <c:v>44139.447916666664</c:v>
                </c:pt>
                <c:pt idx="57986">
                  <c:v>44139.46875</c:v>
                </c:pt>
                <c:pt idx="57987">
                  <c:v>44139.489583333336</c:v>
                </c:pt>
                <c:pt idx="57988">
                  <c:v>44139.510416666664</c:v>
                </c:pt>
                <c:pt idx="57989">
                  <c:v>44139.53125</c:v>
                </c:pt>
                <c:pt idx="57990">
                  <c:v>44139.552083333336</c:v>
                </c:pt>
                <c:pt idx="57991">
                  <c:v>44139.572916666664</c:v>
                </c:pt>
                <c:pt idx="57992">
                  <c:v>44139.59375</c:v>
                </c:pt>
                <c:pt idx="57993">
                  <c:v>44139.614583333336</c:v>
                </c:pt>
                <c:pt idx="57994">
                  <c:v>44139.635416666664</c:v>
                </c:pt>
                <c:pt idx="57995">
                  <c:v>44139.65625</c:v>
                </c:pt>
                <c:pt idx="57996">
                  <c:v>44139.677083333336</c:v>
                </c:pt>
                <c:pt idx="57997">
                  <c:v>44139.697916666664</c:v>
                </c:pt>
                <c:pt idx="57998">
                  <c:v>44139.71875</c:v>
                </c:pt>
                <c:pt idx="57999">
                  <c:v>44139.739583333336</c:v>
                </c:pt>
                <c:pt idx="58000">
                  <c:v>44139.760416666664</c:v>
                </c:pt>
                <c:pt idx="58001">
                  <c:v>44139.78125</c:v>
                </c:pt>
                <c:pt idx="58002">
                  <c:v>44139.802083333336</c:v>
                </c:pt>
                <c:pt idx="58003">
                  <c:v>44139.822916666664</c:v>
                </c:pt>
                <c:pt idx="58004">
                  <c:v>44139.84375</c:v>
                </c:pt>
                <c:pt idx="58005">
                  <c:v>44139.864583333336</c:v>
                </c:pt>
                <c:pt idx="58006">
                  <c:v>44139.885416666664</c:v>
                </c:pt>
                <c:pt idx="58007">
                  <c:v>44139.90625</c:v>
                </c:pt>
                <c:pt idx="58008">
                  <c:v>44139.927083333336</c:v>
                </c:pt>
                <c:pt idx="58009">
                  <c:v>44139.947916666664</c:v>
                </c:pt>
                <c:pt idx="58010">
                  <c:v>44139.96875</c:v>
                </c:pt>
                <c:pt idx="58011">
                  <c:v>44139.989583333336</c:v>
                </c:pt>
                <c:pt idx="58012">
                  <c:v>44140.010416666664</c:v>
                </c:pt>
                <c:pt idx="58013">
                  <c:v>44140.03125</c:v>
                </c:pt>
                <c:pt idx="58014">
                  <c:v>44140.052083333336</c:v>
                </c:pt>
                <c:pt idx="58015">
                  <c:v>44140.072916666664</c:v>
                </c:pt>
                <c:pt idx="58016">
                  <c:v>44140.09375</c:v>
                </c:pt>
                <c:pt idx="58017">
                  <c:v>44140.114583333336</c:v>
                </c:pt>
                <c:pt idx="58018">
                  <c:v>44140.135416666664</c:v>
                </c:pt>
                <c:pt idx="58019">
                  <c:v>44140.15625</c:v>
                </c:pt>
                <c:pt idx="58020">
                  <c:v>44140.177083333336</c:v>
                </c:pt>
                <c:pt idx="58021">
                  <c:v>44140.197916666664</c:v>
                </c:pt>
                <c:pt idx="58022">
                  <c:v>44140.21875</c:v>
                </c:pt>
                <c:pt idx="58023">
                  <c:v>44140.239583333336</c:v>
                </c:pt>
                <c:pt idx="58024">
                  <c:v>44140.260416666664</c:v>
                </c:pt>
                <c:pt idx="58025">
                  <c:v>44140.28125</c:v>
                </c:pt>
                <c:pt idx="58026">
                  <c:v>44140.302083333336</c:v>
                </c:pt>
                <c:pt idx="58027">
                  <c:v>44140.322916666664</c:v>
                </c:pt>
                <c:pt idx="58028">
                  <c:v>44140.34375</c:v>
                </c:pt>
                <c:pt idx="58029">
                  <c:v>44140.364583333336</c:v>
                </c:pt>
                <c:pt idx="58030">
                  <c:v>44140.385416666664</c:v>
                </c:pt>
                <c:pt idx="58031">
                  <c:v>44140.40625</c:v>
                </c:pt>
                <c:pt idx="58032">
                  <c:v>44140.427083333336</c:v>
                </c:pt>
                <c:pt idx="58033">
                  <c:v>44140.447916666664</c:v>
                </c:pt>
                <c:pt idx="58034">
                  <c:v>44140.46875</c:v>
                </c:pt>
                <c:pt idx="58035">
                  <c:v>44140.489583333336</c:v>
                </c:pt>
                <c:pt idx="58036">
                  <c:v>44140.510416666664</c:v>
                </c:pt>
                <c:pt idx="58037">
                  <c:v>44140.53125</c:v>
                </c:pt>
                <c:pt idx="58038">
                  <c:v>44140.552083333336</c:v>
                </c:pt>
                <c:pt idx="58039">
                  <c:v>44140.572916666664</c:v>
                </c:pt>
                <c:pt idx="58040">
                  <c:v>44140.59375</c:v>
                </c:pt>
                <c:pt idx="58041">
                  <c:v>44140.614583333336</c:v>
                </c:pt>
                <c:pt idx="58042">
                  <c:v>44140.635416666664</c:v>
                </c:pt>
                <c:pt idx="58043">
                  <c:v>44140.65625</c:v>
                </c:pt>
                <c:pt idx="58044">
                  <c:v>44140.677083333336</c:v>
                </c:pt>
                <c:pt idx="58045">
                  <c:v>44140.697916666664</c:v>
                </c:pt>
                <c:pt idx="58046">
                  <c:v>44140.71875</c:v>
                </c:pt>
                <c:pt idx="58047">
                  <c:v>44140.739583333336</c:v>
                </c:pt>
                <c:pt idx="58048">
                  <c:v>44140.760416666664</c:v>
                </c:pt>
                <c:pt idx="58049">
                  <c:v>44140.78125</c:v>
                </c:pt>
                <c:pt idx="58050">
                  <c:v>44140.802083333336</c:v>
                </c:pt>
                <c:pt idx="58051">
                  <c:v>44140.822916666664</c:v>
                </c:pt>
                <c:pt idx="58052">
                  <c:v>44140.84375</c:v>
                </c:pt>
                <c:pt idx="58053">
                  <c:v>44140.864583333336</c:v>
                </c:pt>
                <c:pt idx="58054">
                  <c:v>44140.885416666664</c:v>
                </c:pt>
                <c:pt idx="58055">
                  <c:v>44140.90625</c:v>
                </c:pt>
                <c:pt idx="58056">
                  <c:v>44140.927083333336</c:v>
                </c:pt>
                <c:pt idx="58057">
                  <c:v>44140.947916666664</c:v>
                </c:pt>
                <c:pt idx="58058">
                  <c:v>44140.96875</c:v>
                </c:pt>
                <c:pt idx="58059">
                  <c:v>44140.989583333336</c:v>
                </c:pt>
                <c:pt idx="58060">
                  <c:v>44141.010416666664</c:v>
                </c:pt>
                <c:pt idx="58061">
                  <c:v>44141.03125</c:v>
                </c:pt>
                <c:pt idx="58062">
                  <c:v>44141.052083333336</c:v>
                </c:pt>
                <c:pt idx="58063">
                  <c:v>44141.072916666664</c:v>
                </c:pt>
                <c:pt idx="58064">
                  <c:v>44141.09375</c:v>
                </c:pt>
                <c:pt idx="58065">
                  <c:v>44141.114583333336</c:v>
                </c:pt>
                <c:pt idx="58066">
                  <c:v>44141.135416666664</c:v>
                </c:pt>
                <c:pt idx="58067">
                  <c:v>44141.15625</c:v>
                </c:pt>
                <c:pt idx="58068">
                  <c:v>44141.177083333336</c:v>
                </c:pt>
                <c:pt idx="58069">
                  <c:v>44141.197916666664</c:v>
                </c:pt>
                <c:pt idx="58070">
                  <c:v>44141.21875</c:v>
                </c:pt>
                <c:pt idx="58071">
                  <c:v>44141.239583333336</c:v>
                </c:pt>
                <c:pt idx="58072">
                  <c:v>44141.260416666664</c:v>
                </c:pt>
                <c:pt idx="58073">
                  <c:v>44141.28125</c:v>
                </c:pt>
                <c:pt idx="58074">
                  <c:v>44141.302083333336</c:v>
                </c:pt>
                <c:pt idx="58075">
                  <c:v>44141.322916666664</c:v>
                </c:pt>
                <c:pt idx="58076">
                  <c:v>44141.34375</c:v>
                </c:pt>
                <c:pt idx="58077">
                  <c:v>44141.364583333336</c:v>
                </c:pt>
                <c:pt idx="58078">
                  <c:v>44141.385416666664</c:v>
                </c:pt>
                <c:pt idx="58079">
                  <c:v>44141.40625</c:v>
                </c:pt>
                <c:pt idx="58080">
                  <c:v>44141.427083333336</c:v>
                </c:pt>
                <c:pt idx="58081">
                  <c:v>44141.447916666664</c:v>
                </c:pt>
                <c:pt idx="58082">
                  <c:v>44141.46875</c:v>
                </c:pt>
                <c:pt idx="58083">
                  <c:v>44141.489583333336</c:v>
                </c:pt>
                <c:pt idx="58084">
                  <c:v>44141.510416666664</c:v>
                </c:pt>
                <c:pt idx="58085">
                  <c:v>44141.53125</c:v>
                </c:pt>
                <c:pt idx="58086">
                  <c:v>44141.552083333336</c:v>
                </c:pt>
                <c:pt idx="58087">
                  <c:v>44141.572916666664</c:v>
                </c:pt>
                <c:pt idx="58088">
                  <c:v>44141.59375</c:v>
                </c:pt>
                <c:pt idx="58089">
                  <c:v>44141.614583333336</c:v>
                </c:pt>
                <c:pt idx="58090">
                  <c:v>44141.635416666664</c:v>
                </c:pt>
                <c:pt idx="58091">
                  <c:v>44141.65625</c:v>
                </c:pt>
                <c:pt idx="58092">
                  <c:v>44141.677083333336</c:v>
                </c:pt>
                <c:pt idx="58093">
                  <c:v>44141.697916666664</c:v>
                </c:pt>
                <c:pt idx="58094">
                  <c:v>44141.71875</c:v>
                </c:pt>
                <c:pt idx="58095">
                  <c:v>44141.739583333336</c:v>
                </c:pt>
                <c:pt idx="58096">
                  <c:v>44141.760416666664</c:v>
                </c:pt>
                <c:pt idx="58097">
                  <c:v>44141.78125</c:v>
                </c:pt>
                <c:pt idx="58098">
                  <c:v>44141.802083333336</c:v>
                </c:pt>
                <c:pt idx="58099">
                  <c:v>44141.822916666664</c:v>
                </c:pt>
                <c:pt idx="58100">
                  <c:v>44141.84375</c:v>
                </c:pt>
                <c:pt idx="58101">
                  <c:v>44141.864583333336</c:v>
                </c:pt>
                <c:pt idx="58102">
                  <c:v>44141.885416666664</c:v>
                </c:pt>
                <c:pt idx="58103">
                  <c:v>44141.90625</c:v>
                </c:pt>
                <c:pt idx="58104">
                  <c:v>44141.927083333336</c:v>
                </c:pt>
                <c:pt idx="58105">
                  <c:v>44141.947916666664</c:v>
                </c:pt>
                <c:pt idx="58106">
                  <c:v>44141.96875</c:v>
                </c:pt>
                <c:pt idx="58107">
                  <c:v>44141.989583333336</c:v>
                </c:pt>
                <c:pt idx="58108">
                  <c:v>44142.010416666664</c:v>
                </c:pt>
                <c:pt idx="58109">
                  <c:v>44142.03125</c:v>
                </c:pt>
                <c:pt idx="58110">
                  <c:v>44142.052083333336</c:v>
                </c:pt>
                <c:pt idx="58111">
                  <c:v>44142.072916666664</c:v>
                </c:pt>
                <c:pt idx="58112">
                  <c:v>44142.09375</c:v>
                </c:pt>
                <c:pt idx="58113">
                  <c:v>44142.114583333336</c:v>
                </c:pt>
                <c:pt idx="58114">
                  <c:v>44142.135416666664</c:v>
                </c:pt>
                <c:pt idx="58115">
                  <c:v>44142.15625</c:v>
                </c:pt>
                <c:pt idx="58116">
                  <c:v>44142.177083333336</c:v>
                </c:pt>
                <c:pt idx="58117">
                  <c:v>44142.197916666664</c:v>
                </c:pt>
                <c:pt idx="58118">
                  <c:v>44142.21875</c:v>
                </c:pt>
                <c:pt idx="58119">
                  <c:v>44142.239583333336</c:v>
                </c:pt>
                <c:pt idx="58120">
                  <c:v>44142.260416666664</c:v>
                </c:pt>
                <c:pt idx="58121">
                  <c:v>44142.28125</c:v>
                </c:pt>
                <c:pt idx="58122">
                  <c:v>44142.302083333336</c:v>
                </c:pt>
                <c:pt idx="58123">
                  <c:v>44142.322916666664</c:v>
                </c:pt>
                <c:pt idx="58124">
                  <c:v>44142.34375</c:v>
                </c:pt>
                <c:pt idx="58125">
                  <c:v>44142.364583333336</c:v>
                </c:pt>
                <c:pt idx="58126">
                  <c:v>44142.385416666664</c:v>
                </c:pt>
                <c:pt idx="58127">
                  <c:v>44142.40625</c:v>
                </c:pt>
                <c:pt idx="58128">
                  <c:v>44142.427083333336</c:v>
                </c:pt>
                <c:pt idx="58129">
                  <c:v>44142.447916666664</c:v>
                </c:pt>
                <c:pt idx="58130">
                  <c:v>44142.46875</c:v>
                </c:pt>
                <c:pt idx="58131">
                  <c:v>44142.489583333336</c:v>
                </c:pt>
                <c:pt idx="58132">
                  <c:v>44142.510416666664</c:v>
                </c:pt>
                <c:pt idx="58133">
                  <c:v>44142.53125</c:v>
                </c:pt>
                <c:pt idx="58134">
                  <c:v>44142.552083333336</c:v>
                </c:pt>
                <c:pt idx="58135">
                  <c:v>44142.572916666664</c:v>
                </c:pt>
                <c:pt idx="58136">
                  <c:v>44142.59375</c:v>
                </c:pt>
                <c:pt idx="58137">
                  <c:v>44142.614583333336</c:v>
                </c:pt>
                <c:pt idx="58138">
                  <c:v>44142.635416666664</c:v>
                </c:pt>
                <c:pt idx="58139">
                  <c:v>44142.65625</c:v>
                </c:pt>
                <c:pt idx="58140">
                  <c:v>44142.677083333336</c:v>
                </c:pt>
                <c:pt idx="58141">
                  <c:v>44142.697916666664</c:v>
                </c:pt>
                <c:pt idx="58142">
                  <c:v>44142.71875</c:v>
                </c:pt>
                <c:pt idx="58143">
                  <c:v>44142.739583333336</c:v>
                </c:pt>
                <c:pt idx="58144">
                  <c:v>44142.760416666664</c:v>
                </c:pt>
                <c:pt idx="58145">
                  <c:v>44142.78125</c:v>
                </c:pt>
                <c:pt idx="58146">
                  <c:v>44142.802083333336</c:v>
                </c:pt>
                <c:pt idx="58147">
                  <c:v>44142.822916666664</c:v>
                </c:pt>
                <c:pt idx="58148">
                  <c:v>44142.84375</c:v>
                </c:pt>
                <c:pt idx="58149">
                  <c:v>44142.864583333336</c:v>
                </c:pt>
                <c:pt idx="58150">
                  <c:v>44142.885416666664</c:v>
                </c:pt>
                <c:pt idx="58151">
                  <c:v>44142.90625</c:v>
                </c:pt>
                <c:pt idx="58152">
                  <c:v>44142.927083333336</c:v>
                </c:pt>
                <c:pt idx="58153">
                  <c:v>44142.947916666664</c:v>
                </c:pt>
                <c:pt idx="58154">
                  <c:v>44142.96875</c:v>
                </c:pt>
                <c:pt idx="58155">
                  <c:v>44142.989583333336</c:v>
                </c:pt>
                <c:pt idx="58156">
                  <c:v>44143.010416666664</c:v>
                </c:pt>
                <c:pt idx="58157">
                  <c:v>44143.03125</c:v>
                </c:pt>
                <c:pt idx="58158">
                  <c:v>44143.052083333336</c:v>
                </c:pt>
                <c:pt idx="58159">
                  <c:v>44143.072916666664</c:v>
                </c:pt>
                <c:pt idx="58160">
                  <c:v>44143.09375</c:v>
                </c:pt>
                <c:pt idx="58161">
                  <c:v>44143.114583333336</c:v>
                </c:pt>
                <c:pt idx="58162">
                  <c:v>44143.135416666664</c:v>
                </c:pt>
                <c:pt idx="58163">
                  <c:v>44143.15625</c:v>
                </c:pt>
                <c:pt idx="58164">
                  <c:v>44143.177083333336</c:v>
                </c:pt>
                <c:pt idx="58165">
                  <c:v>44143.197916666664</c:v>
                </c:pt>
                <c:pt idx="58166">
                  <c:v>44143.21875</c:v>
                </c:pt>
                <c:pt idx="58167">
                  <c:v>44143.239583333336</c:v>
                </c:pt>
                <c:pt idx="58168">
                  <c:v>44143.260416666664</c:v>
                </c:pt>
                <c:pt idx="58169">
                  <c:v>44143.28125</c:v>
                </c:pt>
                <c:pt idx="58170">
                  <c:v>44143.302083333336</c:v>
                </c:pt>
                <c:pt idx="58171">
                  <c:v>44143.322916666664</c:v>
                </c:pt>
                <c:pt idx="58172">
                  <c:v>44143.34375</c:v>
                </c:pt>
                <c:pt idx="58173">
                  <c:v>44143.364583333336</c:v>
                </c:pt>
                <c:pt idx="58174">
                  <c:v>44143.385416666664</c:v>
                </c:pt>
                <c:pt idx="58175">
                  <c:v>44143.40625</c:v>
                </c:pt>
                <c:pt idx="58176">
                  <c:v>44143.427083333336</c:v>
                </c:pt>
                <c:pt idx="58177">
                  <c:v>44143.447916666664</c:v>
                </c:pt>
                <c:pt idx="58178">
                  <c:v>44143.46875</c:v>
                </c:pt>
                <c:pt idx="58179">
                  <c:v>44143.489583333336</c:v>
                </c:pt>
                <c:pt idx="58180">
                  <c:v>44143.510416666664</c:v>
                </c:pt>
                <c:pt idx="58181">
                  <c:v>44143.53125</c:v>
                </c:pt>
                <c:pt idx="58182">
                  <c:v>44143.552083333336</c:v>
                </c:pt>
                <c:pt idx="58183">
                  <c:v>44143.572916666664</c:v>
                </c:pt>
                <c:pt idx="58184">
                  <c:v>44143.59375</c:v>
                </c:pt>
                <c:pt idx="58185">
                  <c:v>44143.614583333336</c:v>
                </c:pt>
                <c:pt idx="58186">
                  <c:v>44143.635416666664</c:v>
                </c:pt>
                <c:pt idx="58187">
                  <c:v>44143.65625</c:v>
                </c:pt>
                <c:pt idx="58188">
                  <c:v>44143.677083333336</c:v>
                </c:pt>
                <c:pt idx="58189">
                  <c:v>44143.697916666664</c:v>
                </c:pt>
                <c:pt idx="58190">
                  <c:v>44143.71875</c:v>
                </c:pt>
                <c:pt idx="58191">
                  <c:v>44143.739583333336</c:v>
                </c:pt>
                <c:pt idx="58192">
                  <c:v>44143.760416666664</c:v>
                </c:pt>
                <c:pt idx="58193">
                  <c:v>44143.78125</c:v>
                </c:pt>
                <c:pt idx="58194">
                  <c:v>44143.802083333336</c:v>
                </c:pt>
                <c:pt idx="58195">
                  <c:v>44143.822916666664</c:v>
                </c:pt>
                <c:pt idx="58196">
                  <c:v>44143.84375</c:v>
                </c:pt>
                <c:pt idx="58197">
                  <c:v>44143.864583333336</c:v>
                </c:pt>
                <c:pt idx="58198">
                  <c:v>44143.885416666664</c:v>
                </c:pt>
                <c:pt idx="58199">
                  <c:v>44143.90625</c:v>
                </c:pt>
                <c:pt idx="58200">
                  <c:v>44143.927083333336</c:v>
                </c:pt>
                <c:pt idx="58201">
                  <c:v>44143.947916666664</c:v>
                </c:pt>
                <c:pt idx="58202">
                  <c:v>44143.96875</c:v>
                </c:pt>
                <c:pt idx="58203">
                  <c:v>44143.989583333336</c:v>
                </c:pt>
                <c:pt idx="58204">
                  <c:v>44144.010416666664</c:v>
                </c:pt>
                <c:pt idx="58205">
                  <c:v>44144.03125</c:v>
                </c:pt>
                <c:pt idx="58206">
                  <c:v>44144.052083333336</c:v>
                </c:pt>
                <c:pt idx="58207">
                  <c:v>44144.072916666664</c:v>
                </c:pt>
                <c:pt idx="58208">
                  <c:v>44144.09375</c:v>
                </c:pt>
                <c:pt idx="58209">
                  <c:v>44144.114583333336</c:v>
                </c:pt>
                <c:pt idx="58210">
                  <c:v>44144.135416666664</c:v>
                </c:pt>
                <c:pt idx="58211">
                  <c:v>44144.15625</c:v>
                </c:pt>
                <c:pt idx="58212">
                  <c:v>44144.177083333336</c:v>
                </c:pt>
                <c:pt idx="58213">
                  <c:v>44144.197916666664</c:v>
                </c:pt>
                <c:pt idx="58214">
                  <c:v>44144.21875</c:v>
                </c:pt>
                <c:pt idx="58215">
                  <c:v>44144.239583333336</c:v>
                </c:pt>
                <c:pt idx="58216">
                  <c:v>44144.260416666664</c:v>
                </c:pt>
                <c:pt idx="58217">
                  <c:v>44144.28125</c:v>
                </c:pt>
                <c:pt idx="58218">
                  <c:v>44144.302083333336</c:v>
                </c:pt>
                <c:pt idx="58219">
                  <c:v>44144.322916666664</c:v>
                </c:pt>
                <c:pt idx="58220">
                  <c:v>44144.34375</c:v>
                </c:pt>
                <c:pt idx="58221">
                  <c:v>44144.364583333336</c:v>
                </c:pt>
                <c:pt idx="58222">
                  <c:v>44144.385416666664</c:v>
                </c:pt>
                <c:pt idx="58223">
                  <c:v>44144.40625</c:v>
                </c:pt>
                <c:pt idx="58224">
                  <c:v>44144.427083333336</c:v>
                </c:pt>
                <c:pt idx="58225">
                  <c:v>44144.447916666664</c:v>
                </c:pt>
                <c:pt idx="58226">
                  <c:v>44144.46875</c:v>
                </c:pt>
                <c:pt idx="58227">
                  <c:v>44144.489583333336</c:v>
                </c:pt>
                <c:pt idx="58228">
                  <c:v>44144.510416666664</c:v>
                </c:pt>
                <c:pt idx="58229">
                  <c:v>44144.53125</c:v>
                </c:pt>
                <c:pt idx="58230">
                  <c:v>44144.552083333336</c:v>
                </c:pt>
                <c:pt idx="58231">
                  <c:v>44144.572916666664</c:v>
                </c:pt>
                <c:pt idx="58232">
                  <c:v>44144.59375</c:v>
                </c:pt>
                <c:pt idx="58233">
                  <c:v>44144.614583333336</c:v>
                </c:pt>
                <c:pt idx="58234">
                  <c:v>44144.635416666664</c:v>
                </c:pt>
                <c:pt idx="58235">
                  <c:v>44144.65625</c:v>
                </c:pt>
                <c:pt idx="58236">
                  <c:v>44144.677083333336</c:v>
                </c:pt>
                <c:pt idx="58237">
                  <c:v>44144.697916666664</c:v>
                </c:pt>
                <c:pt idx="58238">
                  <c:v>44144.71875</c:v>
                </c:pt>
                <c:pt idx="58239">
                  <c:v>44144.739583333336</c:v>
                </c:pt>
                <c:pt idx="58240">
                  <c:v>44144.760416666664</c:v>
                </c:pt>
                <c:pt idx="58241">
                  <c:v>44144.78125</c:v>
                </c:pt>
                <c:pt idx="58242">
                  <c:v>44144.802083333336</c:v>
                </c:pt>
                <c:pt idx="58243">
                  <c:v>44144.822916666664</c:v>
                </c:pt>
                <c:pt idx="58244">
                  <c:v>44144.84375</c:v>
                </c:pt>
                <c:pt idx="58245">
                  <c:v>44144.864583333336</c:v>
                </c:pt>
                <c:pt idx="58246">
                  <c:v>44144.885416666664</c:v>
                </c:pt>
                <c:pt idx="58247">
                  <c:v>44144.90625</c:v>
                </c:pt>
                <c:pt idx="58248">
                  <c:v>44144.927083333336</c:v>
                </c:pt>
                <c:pt idx="58249">
                  <c:v>44144.947916666664</c:v>
                </c:pt>
                <c:pt idx="58250">
                  <c:v>44144.96875</c:v>
                </c:pt>
                <c:pt idx="58251">
                  <c:v>44144.989583333336</c:v>
                </c:pt>
                <c:pt idx="58252">
                  <c:v>44145.010416666664</c:v>
                </c:pt>
                <c:pt idx="58253">
                  <c:v>44145.03125</c:v>
                </c:pt>
                <c:pt idx="58254">
                  <c:v>44145.052083333336</c:v>
                </c:pt>
                <c:pt idx="58255">
                  <c:v>44145.072916666664</c:v>
                </c:pt>
                <c:pt idx="58256">
                  <c:v>44145.09375</c:v>
                </c:pt>
                <c:pt idx="58257">
                  <c:v>44145.114583333336</c:v>
                </c:pt>
                <c:pt idx="58258">
                  <c:v>44145.135416666664</c:v>
                </c:pt>
                <c:pt idx="58259">
                  <c:v>44145.15625</c:v>
                </c:pt>
                <c:pt idx="58260">
                  <c:v>44145.177083333336</c:v>
                </c:pt>
                <c:pt idx="58261">
                  <c:v>44145.197916666664</c:v>
                </c:pt>
                <c:pt idx="58262">
                  <c:v>44145.21875</c:v>
                </c:pt>
                <c:pt idx="58263">
                  <c:v>44145.239583333336</c:v>
                </c:pt>
                <c:pt idx="58264">
                  <c:v>44145.260416666664</c:v>
                </c:pt>
                <c:pt idx="58265">
                  <c:v>44145.28125</c:v>
                </c:pt>
                <c:pt idx="58266">
                  <c:v>44145.302083333336</c:v>
                </c:pt>
                <c:pt idx="58267">
                  <c:v>44145.322916666664</c:v>
                </c:pt>
                <c:pt idx="58268">
                  <c:v>44145.34375</c:v>
                </c:pt>
                <c:pt idx="58269">
                  <c:v>44145.364583333336</c:v>
                </c:pt>
                <c:pt idx="58270">
                  <c:v>44145.385416666664</c:v>
                </c:pt>
                <c:pt idx="58271">
                  <c:v>44145.40625</c:v>
                </c:pt>
                <c:pt idx="58272">
                  <c:v>44145.427083333336</c:v>
                </c:pt>
                <c:pt idx="58273">
                  <c:v>44145.447916666664</c:v>
                </c:pt>
                <c:pt idx="58274">
                  <c:v>44145.46875</c:v>
                </c:pt>
                <c:pt idx="58275">
                  <c:v>44145.489583333336</c:v>
                </c:pt>
                <c:pt idx="58276">
                  <c:v>44145.510416666664</c:v>
                </c:pt>
                <c:pt idx="58277">
                  <c:v>44145.53125</c:v>
                </c:pt>
                <c:pt idx="58278">
                  <c:v>44145.552083333336</c:v>
                </c:pt>
                <c:pt idx="58279">
                  <c:v>44145.572916666664</c:v>
                </c:pt>
                <c:pt idx="58280">
                  <c:v>44145.59375</c:v>
                </c:pt>
                <c:pt idx="58281">
                  <c:v>44145.614583333336</c:v>
                </c:pt>
                <c:pt idx="58282">
                  <c:v>44145.635416666664</c:v>
                </c:pt>
                <c:pt idx="58283">
                  <c:v>44145.65625</c:v>
                </c:pt>
                <c:pt idx="58284">
                  <c:v>44145.677083333336</c:v>
                </c:pt>
                <c:pt idx="58285">
                  <c:v>44145.697916666664</c:v>
                </c:pt>
                <c:pt idx="58286">
                  <c:v>44145.71875</c:v>
                </c:pt>
                <c:pt idx="58287">
                  <c:v>44145.739583333336</c:v>
                </c:pt>
                <c:pt idx="58288">
                  <c:v>44145.760416666664</c:v>
                </c:pt>
                <c:pt idx="58289">
                  <c:v>44145.78125</c:v>
                </c:pt>
                <c:pt idx="58290">
                  <c:v>44145.802083333336</c:v>
                </c:pt>
                <c:pt idx="58291">
                  <c:v>44145.822916666664</c:v>
                </c:pt>
                <c:pt idx="58292">
                  <c:v>44145.84375</c:v>
                </c:pt>
                <c:pt idx="58293">
                  <c:v>44145.864583333336</c:v>
                </c:pt>
                <c:pt idx="58294">
                  <c:v>44145.885416666664</c:v>
                </c:pt>
                <c:pt idx="58295">
                  <c:v>44145.90625</c:v>
                </c:pt>
                <c:pt idx="58296">
                  <c:v>44145.927083333336</c:v>
                </c:pt>
                <c:pt idx="58297">
                  <c:v>44145.947916666664</c:v>
                </c:pt>
                <c:pt idx="58298">
                  <c:v>44145.96875</c:v>
                </c:pt>
                <c:pt idx="58299">
                  <c:v>44145.989583333336</c:v>
                </c:pt>
                <c:pt idx="58300">
                  <c:v>44146.010416666664</c:v>
                </c:pt>
                <c:pt idx="58301">
                  <c:v>44146.03125</c:v>
                </c:pt>
                <c:pt idx="58302">
                  <c:v>44146.052083333336</c:v>
                </c:pt>
                <c:pt idx="58303">
                  <c:v>44146.072916666664</c:v>
                </c:pt>
                <c:pt idx="58304">
                  <c:v>44146.09375</c:v>
                </c:pt>
                <c:pt idx="58305">
                  <c:v>44146.114583333336</c:v>
                </c:pt>
                <c:pt idx="58306">
                  <c:v>44146.135416666664</c:v>
                </c:pt>
                <c:pt idx="58307">
                  <c:v>44146.15625</c:v>
                </c:pt>
                <c:pt idx="58308">
                  <c:v>44146.177083333336</c:v>
                </c:pt>
                <c:pt idx="58309">
                  <c:v>44146.197916666664</c:v>
                </c:pt>
                <c:pt idx="58310">
                  <c:v>44146.21875</c:v>
                </c:pt>
                <c:pt idx="58311">
                  <c:v>44146.239583333336</c:v>
                </c:pt>
                <c:pt idx="58312">
                  <c:v>44146.260416666664</c:v>
                </c:pt>
                <c:pt idx="58313">
                  <c:v>44146.28125</c:v>
                </c:pt>
                <c:pt idx="58314">
                  <c:v>44146.302083333336</c:v>
                </c:pt>
                <c:pt idx="58315">
                  <c:v>44146.322916666664</c:v>
                </c:pt>
                <c:pt idx="58316">
                  <c:v>44146.34375</c:v>
                </c:pt>
                <c:pt idx="58317">
                  <c:v>44146.364583333336</c:v>
                </c:pt>
                <c:pt idx="58318">
                  <c:v>44146.385416666664</c:v>
                </c:pt>
                <c:pt idx="58319">
                  <c:v>44146.40625</c:v>
                </c:pt>
                <c:pt idx="58320">
                  <c:v>44146.427083333336</c:v>
                </c:pt>
                <c:pt idx="58321">
                  <c:v>44146.447916666664</c:v>
                </c:pt>
                <c:pt idx="58322">
                  <c:v>44146.46875</c:v>
                </c:pt>
                <c:pt idx="58323">
                  <c:v>44146.489583333336</c:v>
                </c:pt>
                <c:pt idx="58324">
                  <c:v>44146.510416666664</c:v>
                </c:pt>
                <c:pt idx="58325">
                  <c:v>44146.53125</c:v>
                </c:pt>
                <c:pt idx="58326">
                  <c:v>44146.552083333336</c:v>
                </c:pt>
                <c:pt idx="58327">
                  <c:v>44146.572916666664</c:v>
                </c:pt>
                <c:pt idx="58328">
                  <c:v>44146.59375</c:v>
                </c:pt>
                <c:pt idx="58329">
                  <c:v>44146.614583333336</c:v>
                </c:pt>
                <c:pt idx="58330">
                  <c:v>44146.635416666664</c:v>
                </c:pt>
                <c:pt idx="58331">
                  <c:v>44146.65625</c:v>
                </c:pt>
                <c:pt idx="58332">
                  <c:v>44146.677083333336</c:v>
                </c:pt>
                <c:pt idx="58333">
                  <c:v>44146.697916666664</c:v>
                </c:pt>
                <c:pt idx="58334">
                  <c:v>44146.71875</c:v>
                </c:pt>
                <c:pt idx="58335">
                  <c:v>44146.739583333336</c:v>
                </c:pt>
                <c:pt idx="58336">
                  <c:v>44146.760416666664</c:v>
                </c:pt>
                <c:pt idx="58337">
                  <c:v>44146.78125</c:v>
                </c:pt>
                <c:pt idx="58338">
                  <c:v>44146.802083333336</c:v>
                </c:pt>
                <c:pt idx="58339">
                  <c:v>44146.822916666664</c:v>
                </c:pt>
                <c:pt idx="58340">
                  <c:v>44146.84375</c:v>
                </c:pt>
                <c:pt idx="58341">
                  <c:v>44146.864583333336</c:v>
                </c:pt>
                <c:pt idx="58342">
                  <c:v>44146.885416666664</c:v>
                </c:pt>
                <c:pt idx="58343">
                  <c:v>44146.90625</c:v>
                </c:pt>
                <c:pt idx="58344">
                  <c:v>44146.927083333336</c:v>
                </c:pt>
                <c:pt idx="58345">
                  <c:v>44146.947916666664</c:v>
                </c:pt>
                <c:pt idx="58346">
                  <c:v>44146.96875</c:v>
                </c:pt>
                <c:pt idx="58347">
                  <c:v>44146.989583333336</c:v>
                </c:pt>
                <c:pt idx="58348">
                  <c:v>44147.010416666664</c:v>
                </c:pt>
                <c:pt idx="58349">
                  <c:v>44147.03125</c:v>
                </c:pt>
                <c:pt idx="58350">
                  <c:v>44147.052083333336</c:v>
                </c:pt>
                <c:pt idx="58351">
                  <c:v>44147.072916666664</c:v>
                </c:pt>
                <c:pt idx="58352">
                  <c:v>44147.09375</c:v>
                </c:pt>
                <c:pt idx="58353">
                  <c:v>44147.114583333336</c:v>
                </c:pt>
                <c:pt idx="58354">
                  <c:v>44147.135416666664</c:v>
                </c:pt>
                <c:pt idx="58355">
                  <c:v>44147.15625</c:v>
                </c:pt>
                <c:pt idx="58356">
                  <c:v>44147.177083333336</c:v>
                </c:pt>
                <c:pt idx="58357">
                  <c:v>44147.197916666664</c:v>
                </c:pt>
                <c:pt idx="58358">
                  <c:v>44147.21875</c:v>
                </c:pt>
                <c:pt idx="58359">
                  <c:v>44147.239583333336</c:v>
                </c:pt>
                <c:pt idx="58360">
                  <c:v>44147.260416666664</c:v>
                </c:pt>
                <c:pt idx="58361">
                  <c:v>44147.28125</c:v>
                </c:pt>
                <c:pt idx="58362">
                  <c:v>44147.302083333336</c:v>
                </c:pt>
                <c:pt idx="58363">
                  <c:v>44147.322916666664</c:v>
                </c:pt>
                <c:pt idx="58364">
                  <c:v>44147.34375</c:v>
                </c:pt>
                <c:pt idx="58365">
                  <c:v>44147.364583333336</c:v>
                </c:pt>
                <c:pt idx="58366">
                  <c:v>44147.385416666664</c:v>
                </c:pt>
                <c:pt idx="58367">
                  <c:v>44147.40625</c:v>
                </c:pt>
                <c:pt idx="58368">
                  <c:v>44147.427083333336</c:v>
                </c:pt>
                <c:pt idx="58369">
                  <c:v>44147.447916666664</c:v>
                </c:pt>
                <c:pt idx="58370">
                  <c:v>44147.46875</c:v>
                </c:pt>
                <c:pt idx="58371">
                  <c:v>44147.489583333336</c:v>
                </c:pt>
                <c:pt idx="58372">
                  <c:v>44147.510416666664</c:v>
                </c:pt>
                <c:pt idx="58373">
                  <c:v>44147.53125</c:v>
                </c:pt>
                <c:pt idx="58374">
                  <c:v>44147.552083333336</c:v>
                </c:pt>
                <c:pt idx="58375">
                  <c:v>44147.572916666664</c:v>
                </c:pt>
                <c:pt idx="58376">
                  <c:v>44147.59375</c:v>
                </c:pt>
                <c:pt idx="58377">
                  <c:v>44147.614583333336</c:v>
                </c:pt>
                <c:pt idx="58378">
                  <c:v>44147.635416666664</c:v>
                </c:pt>
                <c:pt idx="58379">
                  <c:v>44147.65625</c:v>
                </c:pt>
                <c:pt idx="58380">
                  <c:v>44147.677083333336</c:v>
                </c:pt>
                <c:pt idx="58381">
                  <c:v>44147.697916666664</c:v>
                </c:pt>
                <c:pt idx="58382">
                  <c:v>44147.71875</c:v>
                </c:pt>
                <c:pt idx="58383">
                  <c:v>44147.739583333336</c:v>
                </c:pt>
                <c:pt idx="58384">
                  <c:v>44147.760416666664</c:v>
                </c:pt>
                <c:pt idx="58385">
                  <c:v>44147.78125</c:v>
                </c:pt>
                <c:pt idx="58386">
                  <c:v>44147.802083333336</c:v>
                </c:pt>
                <c:pt idx="58387">
                  <c:v>44147.822916666664</c:v>
                </c:pt>
                <c:pt idx="58388">
                  <c:v>44147.84375</c:v>
                </c:pt>
                <c:pt idx="58389">
                  <c:v>44147.864583333336</c:v>
                </c:pt>
                <c:pt idx="58390">
                  <c:v>44147.885416666664</c:v>
                </c:pt>
                <c:pt idx="58391">
                  <c:v>44147.90625</c:v>
                </c:pt>
                <c:pt idx="58392">
                  <c:v>44147.927083333336</c:v>
                </c:pt>
                <c:pt idx="58393">
                  <c:v>44147.947916666664</c:v>
                </c:pt>
                <c:pt idx="58394">
                  <c:v>44147.96875</c:v>
                </c:pt>
                <c:pt idx="58395">
                  <c:v>44147.989583333336</c:v>
                </c:pt>
                <c:pt idx="58396">
                  <c:v>44148.010416666664</c:v>
                </c:pt>
                <c:pt idx="58397">
                  <c:v>44148.03125</c:v>
                </c:pt>
                <c:pt idx="58398">
                  <c:v>44148.052083333336</c:v>
                </c:pt>
                <c:pt idx="58399">
                  <c:v>44148.072916666664</c:v>
                </c:pt>
                <c:pt idx="58400">
                  <c:v>44148.09375</c:v>
                </c:pt>
                <c:pt idx="58401">
                  <c:v>44148.114583333336</c:v>
                </c:pt>
                <c:pt idx="58402">
                  <c:v>44148.135416666664</c:v>
                </c:pt>
                <c:pt idx="58403">
                  <c:v>44148.15625</c:v>
                </c:pt>
                <c:pt idx="58404">
                  <c:v>44148.177083333336</c:v>
                </c:pt>
                <c:pt idx="58405">
                  <c:v>44148.197916666664</c:v>
                </c:pt>
                <c:pt idx="58406">
                  <c:v>44148.21875</c:v>
                </c:pt>
                <c:pt idx="58407">
                  <c:v>44148.239583333336</c:v>
                </c:pt>
                <c:pt idx="58408">
                  <c:v>44148.260416666664</c:v>
                </c:pt>
                <c:pt idx="58409">
                  <c:v>44148.28125</c:v>
                </c:pt>
                <c:pt idx="58410">
                  <c:v>44148.302083333336</c:v>
                </c:pt>
                <c:pt idx="58411">
                  <c:v>44148.322916666664</c:v>
                </c:pt>
                <c:pt idx="58412">
                  <c:v>44148.34375</c:v>
                </c:pt>
                <c:pt idx="58413">
                  <c:v>44148.364583333336</c:v>
                </c:pt>
                <c:pt idx="58414">
                  <c:v>44148.385416666664</c:v>
                </c:pt>
                <c:pt idx="58415">
                  <c:v>44148.40625</c:v>
                </c:pt>
                <c:pt idx="58416">
                  <c:v>44148.427083333336</c:v>
                </c:pt>
                <c:pt idx="58417">
                  <c:v>44148.447916666664</c:v>
                </c:pt>
                <c:pt idx="58418">
                  <c:v>44148.46875</c:v>
                </c:pt>
                <c:pt idx="58419">
                  <c:v>44148.489583333336</c:v>
                </c:pt>
                <c:pt idx="58420">
                  <c:v>44148.510416666664</c:v>
                </c:pt>
                <c:pt idx="58421">
                  <c:v>44148.53125</c:v>
                </c:pt>
                <c:pt idx="58422">
                  <c:v>44148.552083333336</c:v>
                </c:pt>
                <c:pt idx="58423">
                  <c:v>44148.572916666664</c:v>
                </c:pt>
                <c:pt idx="58424">
                  <c:v>44148.59375</c:v>
                </c:pt>
                <c:pt idx="58425">
                  <c:v>44148.614583333336</c:v>
                </c:pt>
                <c:pt idx="58426">
                  <c:v>44148.635416666664</c:v>
                </c:pt>
                <c:pt idx="58427">
                  <c:v>44148.65625</c:v>
                </c:pt>
                <c:pt idx="58428">
                  <c:v>44148.677083333336</c:v>
                </c:pt>
                <c:pt idx="58429">
                  <c:v>44148.697916666664</c:v>
                </c:pt>
                <c:pt idx="58430">
                  <c:v>44148.71875</c:v>
                </c:pt>
                <c:pt idx="58431">
                  <c:v>44148.739583333336</c:v>
                </c:pt>
                <c:pt idx="58432">
                  <c:v>44148.760416666664</c:v>
                </c:pt>
                <c:pt idx="58433">
                  <c:v>44148.78125</c:v>
                </c:pt>
                <c:pt idx="58434">
                  <c:v>44148.802083333336</c:v>
                </c:pt>
                <c:pt idx="58435">
                  <c:v>44148.822916666664</c:v>
                </c:pt>
                <c:pt idx="58436">
                  <c:v>44148.84375</c:v>
                </c:pt>
                <c:pt idx="58437">
                  <c:v>44148.864583333336</c:v>
                </c:pt>
                <c:pt idx="58438">
                  <c:v>44148.885416666664</c:v>
                </c:pt>
                <c:pt idx="58439">
                  <c:v>44148.90625</c:v>
                </c:pt>
                <c:pt idx="58440">
                  <c:v>44148.927083333336</c:v>
                </c:pt>
                <c:pt idx="58441">
                  <c:v>44148.947916666664</c:v>
                </c:pt>
                <c:pt idx="58442">
                  <c:v>44148.96875</c:v>
                </c:pt>
                <c:pt idx="58443">
                  <c:v>44148.989583333336</c:v>
                </c:pt>
                <c:pt idx="58444">
                  <c:v>44149.010416666664</c:v>
                </c:pt>
                <c:pt idx="58445">
                  <c:v>44149.03125</c:v>
                </c:pt>
                <c:pt idx="58446">
                  <c:v>44149.052083333336</c:v>
                </c:pt>
                <c:pt idx="58447">
                  <c:v>44149.072916666664</c:v>
                </c:pt>
                <c:pt idx="58448">
                  <c:v>44149.09375</c:v>
                </c:pt>
                <c:pt idx="58449">
                  <c:v>44149.114583333336</c:v>
                </c:pt>
                <c:pt idx="58450">
                  <c:v>44149.135416666664</c:v>
                </c:pt>
                <c:pt idx="58451">
                  <c:v>44149.15625</c:v>
                </c:pt>
                <c:pt idx="58452">
                  <c:v>44149.177083333336</c:v>
                </c:pt>
                <c:pt idx="58453">
                  <c:v>44149.197916666664</c:v>
                </c:pt>
                <c:pt idx="58454">
                  <c:v>44149.21875</c:v>
                </c:pt>
                <c:pt idx="58455">
                  <c:v>44149.239583333336</c:v>
                </c:pt>
                <c:pt idx="58456">
                  <c:v>44149.260416666664</c:v>
                </c:pt>
                <c:pt idx="58457">
                  <c:v>44149.28125</c:v>
                </c:pt>
                <c:pt idx="58458">
                  <c:v>44149.302083333336</c:v>
                </c:pt>
                <c:pt idx="58459">
                  <c:v>44149.322916666664</c:v>
                </c:pt>
                <c:pt idx="58460">
                  <c:v>44149.34375</c:v>
                </c:pt>
                <c:pt idx="58461">
                  <c:v>44149.364583333336</c:v>
                </c:pt>
                <c:pt idx="58462">
                  <c:v>44149.385416666664</c:v>
                </c:pt>
                <c:pt idx="58463">
                  <c:v>44149.40625</c:v>
                </c:pt>
                <c:pt idx="58464">
                  <c:v>44149.427083333336</c:v>
                </c:pt>
                <c:pt idx="58465">
                  <c:v>44149.447916666664</c:v>
                </c:pt>
                <c:pt idx="58466">
                  <c:v>44149.46875</c:v>
                </c:pt>
                <c:pt idx="58467">
                  <c:v>44149.489583333336</c:v>
                </c:pt>
                <c:pt idx="58468">
                  <c:v>44149.510416666664</c:v>
                </c:pt>
                <c:pt idx="58469">
                  <c:v>44149.53125</c:v>
                </c:pt>
                <c:pt idx="58470">
                  <c:v>44149.552083333336</c:v>
                </c:pt>
                <c:pt idx="58471">
                  <c:v>44149.572916666664</c:v>
                </c:pt>
                <c:pt idx="58472">
                  <c:v>44149.59375</c:v>
                </c:pt>
                <c:pt idx="58473">
                  <c:v>44149.614583333336</c:v>
                </c:pt>
                <c:pt idx="58474">
                  <c:v>44149.635416666664</c:v>
                </c:pt>
                <c:pt idx="58475">
                  <c:v>44149.65625</c:v>
                </c:pt>
                <c:pt idx="58476">
                  <c:v>44149.677083333336</c:v>
                </c:pt>
                <c:pt idx="58477">
                  <c:v>44149.697916666664</c:v>
                </c:pt>
                <c:pt idx="58478">
                  <c:v>44149.71875</c:v>
                </c:pt>
                <c:pt idx="58479">
                  <c:v>44149.739583333336</c:v>
                </c:pt>
                <c:pt idx="58480">
                  <c:v>44149.760416666664</c:v>
                </c:pt>
                <c:pt idx="58481">
                  <c:v>44149.78125</c:v>
                </c:pt>
                <c:pt idx="58482">
                  <c:v>44149.802083333336</c:v>
                </c:pt>
                <c:pt idx="58483">
                  <c:v>44149.822916666664</c:v>
                </c:pt>
                <c:pt idx="58484">
                  <c:v>44149.84375</c:v>
                </c:pt>
                <c:pt idx="58485">
                  <c:v>44149.864583333336</c:v>
                </c:pt>
                <c:pt idx="58486">
                  <c:v>44149.885416666664</c:v>
                </c:pt>
                <c:pt idx="58487">
                  <c:v>44149.90625</c:v>
                </c:pt>
                <c:pt idx="58488">
                  <c:v>44149.927083333336</c:v>
                </c:pt>
                <c:pt idx="58489">
                  <c:v>44149.947916666664</c:v>
                </c:pt>
                <c:pt idx="58490">
                  <c:v>44149.96875</c:v>
                </c:pt>
                <c:pt idx="58491">
                  <c:v>44149.989583333336</c:v>
                </c:pt>
                <c:pt idx="58492">
                  <c:v>44150.010416666664</c:v>
                </c:pt>
                <c:pt idx="58493">
                  <c:v>44150.03125</c:v>
                </c:pt>
                <c:pt idx="58494">
                  <c:v>44150.052083333336</c:v>
                </c:pt>
                <c:pt idx="58495">
                  <c:v>44150.072916666664</c:v>
                </c:pt>
                <c:pt idx="58496">
                  <c:v>44150.09375</c:v>
                </c:pt>
                <c:pt idx="58497">
                  <c:v>44150.114583333336</c:v>
                </c:pt>
                <c:pt idx="58498">
                  <c:v>44150.135416666664</c:v>
                </c:pt>
                <c:pt idx="58499">
                  <c:v>44150.15625</c:v>
                </c:pt>
                <c:pt idx="58500">
                  <c:v>44150.177083333336</c:v>
                </c:pt>
                <c:pt idx="58501">
                  <c:v>44150.197916666664</c:v>
                </c:pt>
                <c:pt idx="58502">
                  <c:v>44150.21875</c:v>
                </c:pt>
                <c:pt idx="58503">
                  <c:v>44150.239583333336</c:v>
                </c:pt>
                <c:pt idx="58504">
                  <c:v>44150.260416666664</c:v>
                </c:pt>
                <c:pt idx="58505">
                  <c:v>44150.28125</c:v>
                </c:pt>
                <c:pt idx="58506">
                  <c:v>44150.302083333336</c:v>
                </c:pt>
                <c:pt idx="58507">
                  <c:v>44150.322916666664</c:v>
                </c:pt>
                <c:pt idx="58508">
                  <c:v>44150.34375</c:v>
                </c:pt>
                <c:pt idx="58509">
                  <c:v>44150.364583333336</c:v>
                </c:pt>
                <c:pt idx="58510">
                  <c:v>44150.385416666664</c:v>
                </c:pt>
                <c:pt idx="58511">
                  <c:v>44150.40625</c:v>
                </c:pt>
                <c:pt idx="58512">
                  <c:v>44150.427083333336</c:v>
                </c:pt>
                <c:pt idx="58513">
                  <c:v>44150.447916666664</c:v>
                </c:pt>
                <c:pt idx="58514">
                  <c:v>44150.46875</c:v>
                </c:pt>
                <c:pt idx="58515">
                  <c:v>44150.489583333336</c:v>
                </c:pt>
                <c:pt idx="58516">
                  <c:v>44150.510416666664</c:v>
                </c:pt>
                <c:pt idx="58517">
                  <c:v>44150.53125</c:v>
                </c:pt>
                <c:pt idx="58518">
                  <c:v>44150.552083333336</c:v>
                </c:pt>
                <c:pt idx="58519">
                  <c:v>44150.572916666664</c:v>
                </c:pt>
                <c:pt idx="58520">
                  <c:v>44150.59375</c:v>
                </c:pt>
                <c:pt idx="58521">
                  <c:v>44150.614583333336</c:v>
                </c:pt>
                <c:pt idx="58522">
                  <c:v>44150.635416666664</c:v>
                </c:pt>
                <c:pt idx="58523">
                  <c:v>44150.65625</c:v>
                </c:pt>
                <c:pt idx="58524">
                  <c:v>44150.677083333336</c:v>
                </c:pt>
                <c:pt idx="58525">
                  <c:v>44150.697916666664</c:v>
                </c:pt>
                <c:pt idx="58526">
                  <c:v>44150.71875</c:v>
                </c:pt>
                <c:pt idx="58527">
                  <c:v>44150.739583333336</c:v>
                </c:pt>
                <c:pt idx="58528">
                  <c:v>44150.760416666664</c:v>
                </c:pt>
                <c:pt idx="58529">
                  <c:v>44150.78125</c:v>
                </c:pt>
                <c:pt idx="58530">
                  <c:v>44150.802083333336</c:v>
                </c:pt>
                <c:pt idx="58531">
                  <c:v>44150.822916666664</c:v>
                </c:pt>
                <c:pt idx="58532">
                  <c:v>44150.84375</c:v>
                </c:pt>
                <c:pt idx="58533">
                  <c:v>44150.864583333336</c:v>
                </c:pt>
                <c:pt idx="58534">
                  <c:v>44150.885416666664</c:v>
                </c:pt>
                <c:pt idx="58535">
                  <c:v>44150.90625</c:v>
                </c:pt>
                <c:pt idx="58536">
                  <c:v>44150.927083333336</c:v>
                </c:pt>
                <c:pt idx="58537">
                  <c:v>44150.947916666664</c:v>
                </c:pt>
                <c:pt idx="58538">
                  <c:v>44150.96875</c:v>
                </c:pt>
                <c:pt idx="58539">
                  <c:v>44150.989583333336</c:v>
                </c:pt>
                <c:pt idx="58540">
                  <c:v>44151.010416666664</c:v>
                </c:pt>
                <c:pt idx="58541">
                  <c:v>44151.03125</c:v>
                </c:pt>
                <c:pt idx="58542">
                  <c:v>44151.052083333336</c:v>
                </c:pt>
                <c:pt idx="58543">
                  <c:v>44151.072916666664</c:v>
                </c:pt>
                <c:pt idx="58544">
                  <c:v>44151.09375</c:v>
                </c:pt>
                <c:pt idx="58545">
                  <c:v>44151.114583333336</c:v>
                </c:pt>
                <c:pt idx="58546">
                  <c:v>44151.135416666664</c:v>
                </c:pt>
                <c:pt idx="58547">
                  <c:v>44151.15625</c:v>
                </c:pt>
                <c:pt idx="58548">
                  <c:v>44151.177083333336</c:v>
                </c:pt>
                <c:pt idx="58549">
                  <c:v>44151.197916666664</c:v>
                </c:pt>
                <c:pt idx="58550">
                  <c:v>44151.21875</c:v>
                </c:pt>
                <c:pt idx="58551">
                  <c:v>44151.239583333336</c:v>
                </c:pt>
                <c:pt idx="58552">
                  <c:v>44151.260416666664</c:v>
                </c:pt>
                <c:pt idx="58553">
                  <c:v>44151.28125</c:v>
                </c:pt>
                <c:pt idx="58554">
                  <c:v>44151.302083333336</c:v>
                </c:pt>
                <c:pt idx="58555">
                  <c:v>44151.322916666664</c:v>
                </c:pt>
                <c:pt idx="58556">
                  <c:v>44151.34375</c:v>
                </c:pt>
                <c:pt idx="58557">
                  <c:v>44151.364583333336</c:v>
                </c:pt>
                <c:pt idx="58558">
                  <c:v>44151.385416666664</c:v>
                </c:pt>
                <c:pt idx="58559">
                  <c:v>44151.40625</c:v>
                </c:pt>
                <c:pt idx="58560">
                  <c:v>44151.427083333336</c:v>
                </c:pt>
                <c:pt idx="58561">
                  <c:v>44151.447916666664</c:v>
                </c:pt>
                <c:pt idx="58562">
                  <c:v>44151.46875</c:v>
                </c:pt>
                <c:pt idx="58563">
                  <c:v>44151.489583333336</c:v>
                </c:pt>
                <c:pt idx="58564">
                  <c:v>44151.510416666664</c:v>
                </c:pt>
                <c:pt idx="58565">
                  <c:v>44151.53125</c:v>
                </c:pt>
                <c:pt idx="58566">
                  <c:v>44151.552083333336</c:v>
                </c:pt>
                <c:pt idx="58567">
                  <c:v>44151.572916666664</c:v>
                </c:pt>
                <c:pt idx="58568">
                  <c:v>44151.59375</c:v>
                </c:pt>
                <c:pt idx="58569">
                  <c:v>44151.614583333336</c:v>
                </c:pt>
                <c:pt idx="58570">
                  <c:v>44151.635416666664</c:v>
                </c:pt>
                <c:pt idx="58571">
                  <c:v>44151.65625</c:v>
                </c:pt>
                <c:pt idx="58572">
                  <c:v>44151.677083333336</c:v>
                </c:pt>
                <c:pt idx="58573">
                  <c:v>44151.697916666664</c:v>
                </c:pt>
                <c:pt idx="58574">
                  <c:v>44151.71875</c:v>
                </c:pt>
                <c:pt idx="58575">
                  <c:v>44151.739583333336</c:v>
                </c:pt>
                <c:pt idx="58576">
                  <c:v>44151.760416666664</c:v>
                </c:pt>
                <c:pt idx="58577">
                  <c:v>44151.78125</c:v>
                </c:pt>
                <c:pt idx="58578">
                  <c:v>44151.802083333336</c:v>
                </c:pt>
                <c:pt idx="58579">
                  <c:v>44151.822916666664</c:v>
                </c:pt>
                <c:pt idx="58580">
                  <c:v>44151.84375</c:v>
                </c:pt>
                <c:pt idx="58581">
                  <c:v>44151.864583333336</c:v>
                </c:pt>
                <c:pt idx="58582">
                  <c:v>44151.885416666664</c:v>
                </c:pt>
                <c:pt idx="58583">
                  <c:v>44151.90625</c:v>
                </c:pt>
                <c:pt idx="58584">
                  <c:v>44151.927083333336</c:v>
                </c:pt>
                <c:pt idx="58585">
                  <c:v>44151.947916666664</c:v>
                </c:pt>
                <c:pt idx="58586">
                  <c:v>44151.96875</c:v>
                </c:pt>
                <c:pt idx="58587">
                  <c:v>44151.989583333336</c:v>
                </c:pt>
                <c:pt idx="58588">
                  <c:v>44152.010416666664</c:v>
                </c:pt>
                <c:pt idx="58589">
                  <c:v>44152.03125</c:v>
                </c:pt>
                <c:pt idx="58590">
                  <c:v>44152.052083333336</c:v>
                </c:pt>
                <c:pt idx="58591">
                  <c:v>44152.072916666664</c:v>
                </c:pt>
                <c:pt idx="58592">
                  <c:v>44152.09375</c:v>
                </c:pt>
                <c:pt idx="58593">
                  <c:v>44152.114583333336</c:v>
                </c:pt>
                <c:pt idx="58594">
                  <c:v>44152.135416666664</c:v>
                </c:pt>
                <c:pt idx="58595">
                  <c:v>44152.15625</c:v>
                </c:pt>
                <c:pt idx="58596">
                  <c:v>44152.177083333336</c:v>
                </c:pt>
                <c:pt idx="58597">
                  <c:v>44152.197916666664</c:v>
                </c:pt>
                <c:pt idx="58598">
                  <c:v>44152.21875</c:v>
                </c:pt>
                <c:pt idx="58599">
                  <c:v>44152.239583333336</c:v>
                </c:pt>
                <c:pt idx="58600">
                  <c:v>44152.260416666664</c:v>
                </c:pt>
                <c:pt idx="58601">
                  <c:v>44152.28125</c:v>
                </c:pt>
                <c:pt idx="58602">
                  <c:v>44152.302083333336</c:v>
                </c:pt>
                <c:pt idx="58603">
                  <c:v>44152.322916666664</c:v>
                </c:pt>
                <c:pt idx="58604">
                  <c:v>44152.34375</c:v>
                </c:pt>
                <c:pt idx="58605">
                  <c:v>44152.364583333336</c:v>
                </c:pt>
                <c:pt idx="58606">
                  <c:v>44152.385416666664</c:v>
                </c:pt>
                <c:pt idx="58607">
                  <c:v>44152.40625</c:v>
                </c:pt>
                <c:pt idx="58608">
                  <c:v>44152.427083333336</c:v>
                </c:pt>
                <c:pt idx="58609">
                  <c:v>44152.447916666664</c:v>
                </c:pt>
                <c:pt idx="58610">
                  <c:v>44152.46875</c:v>
                </c:pt>
                <c:pt idx="58611">
                  <c:v>44152.489583333336</c:v>
                </c:pt>
                <c:pt idx="58612">
                  <c:v>44152.510416666664</c:v>
                </c:pt>
                <c:pt idx="58613">
                  <c:v>44152.53125</c:v>
                </c:pt>
                <c:pt idx="58614">
                  <c:v>44152.552083333336</c:v>
                </c:pt>
                <c:pt idx="58615">
                  <c:v>44152.572916666664</c:v>
                </c:pt>
                <c:pt idx="58616">
                  <c:v>44152.59375</c:v>
                </c:pt>
                <c:pt idx="58617">
                  <c:v>44152.614583333336</c:v>
                </c:pt>
                <c:pt idx="58618">
                  <c:v>44152.635416666664</c:v>
                </c:pt>
                <c:pt idx="58619">
                  <c:v>44152.65625</c:v>
                </c:pt>
                <c:pt idx="58620">
                  <c:v>44152.677083333336</c:v>
                </c:pt>
                <c:pt idx="58621">
                  <c:v>44152.697916666664</c:v>
                </c:pt>
                <c:pt idx="58622">
                  <c:v>44152.71875</c:v>
                </c:pt>
                <c:pt idx="58623">
                  <c:v>44152.739583333336</c:v>
                </c:pt>
                <c:pt idx="58624">
                  <c:v>44152.760416666664</c:v>
                </c:pt>
                <c:pt idx="58625">
                  <c:v>44152.78125</c:v>
                </c:pt>
                <c:pt idx="58626">
                  <c:v>44152.802083333336</c:v>
                </c:pt>
                <c:pt idx="58627">
                  <c:v>44152.822916666664</c:v>
                </c:pt>
                <c:pt idx="58628">
                  <c:v>44152.84375</c:v>
                </c:pt>
                <c:pt idx="58629">
                  <c:v>44152.864583333336</c:v>
                </c:pt>
                <c:pt idx="58630">
                  <c:v>44152.885416666664</c:v>
                </c:pt>
                <c:pt idx="58631">
                  <c:v>44152.90625</c:v>
                </c:pt>
                <c:pt idx="58632">
                  <c:v>44152.927083333336</c:v>
                </c:pt>
                <c:pt idx="58633">
                  <c:v>44152.947916666664</c:v>
                </c:pt>
                <c:pt idx="58634">
                  <c:v>44152.96875</c:v>
                </c:pt>
                <c:pt idx="58635">
                  <c:v>44152.989583333336</c:v>
                </c:pt>
                <c:pt idx="58636">
                  <c:v>44153.010416666664</c:v>
                </c:pt>
                <c:pt idx="58637">
                  <c:v>44153.03125</c:v>
                </c:pt>
                <c:pt idx="58638">
                  <c:v>44153.052083333336</c:v>
                </c:pt>
                <c:pt idx="58639">
                  <c:v>44153.072916666664</c:v>
                </c:pt>
                <c:pt idx="58640">
                  <c:v>44153.09375</c:v>
                </c:pt>
                <c:pt idx="58641">
                  <c:v>44153.114583333336</c:v>
                </c:pt>
                <c:pt idx="58642">
                  <c:v>44153.135416666664</c:v>
                </c:pt>
                <c:pt idx="58643">
                  <c:v>44153.15625</c:v>
                </c:pt>
                <c:pt idx="58644">
                  <c:v>44153.177083333336</c:v>
                </c:pt>
                <c:pt idx="58645">
                  <c:v>44153.197916666664</c:v>
                </c:pt>
                <c:pt idx="58646">
                  <c:v>44153.21875</c:v>
                </c:pt>
                <c:pt idx="58647">
                  <c:v>44153.239583333336</c:v>
                </c:pt>
                <c:pt idx="58648">
                  <c:v>44153.260416666664</c:v>
                </c:pt>
                <c:pt idx="58649">
                  <c:v>44153.28125</c:v>
                </c:pt>
                <c:pt idx="58650">
                  <c:v>44153.302083333336</c:v>
                </c:pt>
                <c:pt idx="58651">
                  <c:v>44153.322916666664</c:v>
                </c:pt>
                <c:pt idx="58652">
                  <c:v>44153.34375</c:v>
                </c:pt>
                <c:pt idx="58653">
                  <c:v>44153.364583333336</c:v>
                </c:pt>
                <c:pt idx="58654">
                  <c:v>44153.385416666664</c:v>
                </c:pt>
                <c:pt idx="58655">
                  <c:v>44153.40625</c:v>
                </c:pt>
                <c:pt idx="58656">
                  <c:v>44153.427083333336</c:v>
                </c:pt>
                <c:pt idx="58657">
                  <c:v>44153.447916666664</c:v>
                </c:pt>
                <c:pt idx="58658">
                  <c:v>44153.46875</c:v>
                </c:pt>
                <c:pt idx="58659">
                  <c:v>44153.489583333336</c:v>
                </c:pt>
                <c:pt idx="58660">
                  <c:v>44153.510416666664</c:v>
                </c:pt>
                <c:pt idx="58661">
                  <c:v>44153.53125</c:v>
                </c:pt>
                <c:pt idx="58662">
                  <c:v>44153.552083333336</c:v>
                </c:pt>
                <c:pt idx="58663">
                  <c:v>44153.572916666664</c:v>
                </c:pt>
                <c:pt idx="58664">
                  <c:v>44153.59375</c:v>
                </c:pt>
                <c:pt idx="58665">
                  <c:v>44153.614583333336</c:v>
                </c:pt>
                <c:pt idx="58666">
                  <c:v>44153.635416666664</c:v>
                </c:pt>
                <c:pt idx="58667">
                  <c:v>44153.65625</c:v>
                </c:pt>
                <c:pt idx="58668">
                  <c:v>44153.677083333336</c:v>
                </c:pt>
                <c:pt idx="58669">
                  <c:v>44153.697916666664</c:v>
                </c:pt>
                <c:pt idx="58670">
                  <c:v>44153.71875</c:v>
                </c:pt>
                <c:pt idx="58671">
                  <c:v>44153.739583333336</c:v>
                </c:pt>
                <c:pt idx="58672">
                  <c:v>44153.760416666664</c:v>
                </c:pt>
                <c:pt idx="58673">
                  <c:v>44153.78125</c:v>
                </c:pt>
                <c:pt idx="58674">
                  <c:v>44153.802083333336</c:v>
                </c:pt>
                <c:pt idx="58675">
                  <c:v>44153.822916666664</c:v>
                </c:pt>
                <c:pt idx="58676">
                  <c:v>44153.84375</c:v>
                </c:pt>
                <c:pt idx="58677">
                  <c:v>44153.864583333336</c:v>
                </c:pt>
                <c:pt idx="58678">
                  <c:v>44153.885416666664</c:v>
                </c:pt>
                <c:pt idx="58679">
                  <c:v>44153.90625</c:v>
                </c:pt>
                <c:pt idx="58680">
                  <c:v>44153.927083333336</c:v>
                </c:pt>
                <c:pt idx="58681">
                  <c:v>44153.947916666664</c:v>
                </c:pt>
                <c:pt idx="58682">
                  <c:v>44153.96875</c:v>
                </c:pt>
                <c:pt idx="58683">
                  <c:v>44153.989583333336</c:v>
                </c:pt>
                <c:pt idx="58684">
                  <c:v>44154.010416666664</c:v>
                </c:pt>
                <c:pt idx="58685">
                  <c:v>44154.03125</c:v>
                </c:pt>
                <c:pt idx="58686">
                  <c:v>44154.052083333336</c:v>
                </c:pt>
                <c:pt idx="58687">
                  <c:v>44154.072916666664</c:v>
                </c:pt>
                <c:pt idx="58688">
                  <c:v>44154.09375</c:v>
                </c:pt>
                <c:pt idx="58689">
                  <c:v>44154.114583333336</c:v>
                </c:pt>
                <c:pt idx="58690">
                  <c:v>44154.135416666664</c:v>
                </c:pt>
                <c:pt idx="58691">
                  <c:v>44154.15625</c:v>
                </c:pt>
                <c:pt idx="58692">
                  <c:v>44154.177083333336</c:v>
                </c:pt>
                <c:pt idx="58693">
                  <c:v>44154.197916666664</c:v>
                </c:pt>
                <c:pt idx="58694">
                  <c:v>44154.21875</c:v>
                </c:pt>
                <c:pt idx="58695">
                  <c:v>44154.239583333336</c:v>
                </c:pt>
                <c:pt idx="58696">
                  <c:v>44154.260416666664</c:v>
                </c:pt>
                <c:pt idx="58697">
                  <c:v>44154.28125</c:v>
                </c:pt>
                <c:pt idx="58698">
                  <c:v>44154.302083333336</c:v>
                </c:pt>
                <c:pt idx="58699">
                  <c:v>44154.322916666664</c:v>
                </c:pt>
                <c:pt idx="58700">
                  <c:v>44154.34375</c:v>
                </c:pt>
                <c:pt idx="58701">
                  <c:v>44154.364583333336</c:v>
                </c:pt>
                <c:pt idx="58702">
                  <c:v>44154.385416666664</c:v>
                </c:pt>
                <c:pt idx="58703">
                  <c:v>44154.40625</c:v>
                </c:pt>
                <c:pt idx="58704">
                  <c:v>44154.427083333336</c:v>
                </c:pt>
                <c:pt idx="58705">
                  <c:v>44154.447916666664</c:v>
                </c:pt>
                <c:pt idx="58706">
                  <c:v>44154.46875</c:v>
                </c:pt>
                <c:pt idx="58707">
                  <c:v>44154.489583333336</c:v>
                </c:pt>
                <c:pt idx="58708">
                  <c:v>44154.510416666664</c:v>
                </c:pt>
                <c:pt idx="58709">
                  <c:v>44154.53125</c:v>
                </c:pt>
                <c:pt idx="58710">
                  <c:v>44154.552083333336</c:v>
                </c:pt>
                <c:pt idx="58711">
                  <c:v>44154.572916666664</c:v>
                </c:pt>
                <c:pt idx="58712">
                  <c:v>44154.59375</c:v>
                </c:pt>
                <c:pt idx="58713">
                  <c:v>44154.614583333336</c:v>
                </c:pt>
                <c:pt idx="58714">
                  <c:v>44154.635416666664</c:v>
                </c:pt>
                <c:pt idx="58715">
                  <c:v>44154.65625</c:v>
                </c:pt>
                <c:pt idx="58716">
                  <c:v>44154.677083333336</c:v>
                </c:pt>
                <c:pt idx="58717">
                  <c:v>44154.697916666664</c:v>
                </c:pt>
                <c:pt idx="58718">
                  <c:v>44154.71875</c:v>
                </c:pt>
                <c:pt idx="58719">
                  <c:v>44154.739583333336</c:v>
                </c:pt>
                <c:pt idx="58720">
                  <c:v>44154.760416666664</c:v>
                </c:pt>
                <c:pt idx="58721">
                  <c:v>44154.78125</c:v>
                </c:pt>
                <c:pt idx="58722">
                  <c:v>44154.802083333336</c:v>
                </c:pt>
                <c:pt idx="58723">
                  <c:v>44154.822916666664</c:v>
                </c:pt>
                <c:pt idx="58724">
                  <c:v>44154.84375</c:v>
                </c:pt>
                <c:pt idx="58725">
                  <c:v>44154.864583333336</c:v>
                </c:pt>
                <c:pt idx="58726">
                  <c:v>44154.885416666664</c:v>
                </c:pt>
                <c:pt idx="58727">
                  <c:v>44154.90625</c:v>
                </c:pt>
                <c:pt idx="58728">
                  <c:v>44154.927083333336</c:v>
                </c:pt>
                <c:pt idx="58729">
                  <c:v>44154.947916666664</c:v>
                </c:pt>
                <c:pt idx="58730">
                  <c:v>44154.96875</c:v>
                </c:pt>
                <c:pt idx="58731">
                  <c:v>44154.989583333336</c:v>
                </c:pt>
                <c:pt idx="58732">
                  <c:v>44155.010416666664</c:v>
                </c:pt>
                <c:pt idx="58733">
                  <c:v>44155.03125</c:v>
                </c:pt>
                <c:pt idx="58734">
                  <c:v>44155.052083333336</c:v>
                </c:pt>
                <c:pt idx="58735">
                  <c:v>44155.072916666664</c:v>
                </c:pt>
                <c:pt idx="58736">
                  <c:v>44155.09375</c:v>
                </c:pt>
                <c:pt idx="58737">
                  <c:v>44155.114583333336</c:v>
                </c:pt>
                <c:pt idx="58738">
                  <c:v>44155.135416666664</c:v>
                </c:pt>
                <c:pt idx="58739">
                  <c:v>44155.15625</c:v>
                </c:pt>
                <c:pt idx="58740">
                  <c:v>44155.177083333336</c:v>
                </c:pt>
                <c:pt idx="58741">
                  <c:v>44155.197916666664</c:v>
                </c:pt>
                <c:pt idx="58742">
                  <c:v>44155.21875</c:v>
                </c:pt>
                <c:pt idx="58743">
                  <c:v>44155.239583333336</c:v>
                </c:pt>
                <c:pt idx="58744">
                  <c:v>44155.260416666664</c:v>
                </c:pt>
                <c:pt idx="58745">
                  <c:v>44155.28125</c:v>
                </c:pt>
                <c:pt idx="58746">
                  <c:v>44155.302083333336</c:v>
                </c:pt>
                <c:pt idx="58747">
                  <c:v>44155.322916666664</c:v>
                </c:pt>
                <c:pt idx="58748">
                  <c:v>44155.34375</c:v>
                </c:pt>
                <c:pt idx="58749">
                  <c:v>44155.364583333336</c:v>
                </c:pt>
                <c:pt idx="58750">
                  <c:v>44155.385416666664</c:v>
                </c:pt>
                <c:pt idx="58751">
                  <c:v>44155.40625</c:v>
                </c:pt>
                <c:pt idx="58752">
                  <c:v>44155.427083333336</c:v>
                </c:pt>
                <c:pt idx="58753">
                  <c:v>44155.447916666664</c:v>
                </c:pt>
                <c:pt idx="58754">
                  <c:v>44155.46875</c:v>
                </c:pt>
                <c:pt idx="58755">
                  <c:v>44155.489583333336</c:v>
                </c:pt>
                <c:pt idx="58756">
                  <c:v>44155.510416666664</c:v>
                </c:pt>
                <c:pt idx="58757">
                  <c:v>44155.53125</c:v>
                </c:pt>
                <c:pt idx="58758">
                  <c:v>44155.552083333336</c:v>
                </c:pt>
                <c:pt idx="58759">
                  <c:v>44155.572916666664</c:v>
                </c:pt>
                <c:pt idx="58760">
                  <c:v>44155.59375</c:v>
                </c:pt>
                <c:pt idx="58761">
                  <c:v>44155.614583333336</c:v>
                </c:pt>
                <c:pt idx="58762">
                  <c:v>44155.635416666664</c:v>
                </c:pt>
                <c:pt idx="58763">
                  <c:v>44155.65625</c:v>
                </c:pt>
                <c:pt idx="58764">
                  <c:v>44155.677083333336</c:v>
                </c:pt>
                <c:pt idx="58765">
                  <c:v>44155.697916666664</c:v>
                </c:pt>
                <c:pt idx="58766">
                  <c:v>44155.71875</c:v>
                </c:pt>
                <c:pt idx="58767">
                  <c:v>44155.739583333336</c:v>
                </c:pt>
                <c:pt idx="58768">
                  <c:v>44155.760416666664</c:v>
                </c:pt>
                <c:pt idx="58769">
                  <c:v>44155.78125</c:v>
                </c:pt>
                <c:pt idx="58770">
                  <c:v>44155.802083333336</c:v>
                </c:pt>
                <c:pt idx="58771">
                  <c:v>44155.822916666664</c:v>
                </c:pt>
                <c:pt idx="58772">
                  <c:v>44155.84375</c:v>
                </c:pt>
                <c:pt idx="58773">
                  <c:v>44155.864583333336</c:v>
                </c:pt>
                <c:pt idx="58774">
                  <c:v>44155.885416666664</c:v>
                </c:pt>
                <c:pt idx="58775">
                  <c:v>44155.90625</c:v>
                </c:pt>
                <c:pt idx="58776">
                  <c:v>44155.927083333336</c:v>
                </c:pt>
                <c:pt idx="58777">
                  <c:v>44155.947916666664</c:v>
                </c:pt>
                <c:pt idx="58778">
                  <c:v>44155.96875</c:v>
                </c:pt>
                <c:pt idx="58779">
                  <c:v>44155.989583333336</c:v>
                </c:pt>
                <c:pt idx="58780">
                  <c:v>44156.010416666664</c:v>
                </c:pt>
                <c:pt idx="58781">
                  <c:v>44156.03125</c:v>
                </c:pt>
                <c:pt idx="58782">
                  <c:v>44156.052083333336</c:v>
                </c:pt>
                <c:pt idx="58783">
                  <c:v>44156.072916666664</c:v>
                </c:pt>
                <c:pt idx="58784">
                  <c:v>44156.09375</c:v>
                </c:pt>
                <c:pt idx="58785">
                  <c:v>44156.114583333336</c:v>
                </c:pt>
                <c:pt idx="58786">
                  <c:v>44156.135416666664</c:v>
                </c:pt>
                <c:pt idx="58787">
                  <c:v>44156.15625</c:v>
                </c:pt>
                <c:pt idx="58788">
                  <c:v>44156.177083333336</c:v>
                </c:pt>
                <c:pt idx="58789">
                  <c:v>44156.197916666664</c:v>
                </c:pt>
                <c:pt idx="58790">
                  <c:v>44156.21875</c:v>
                </c:pt>
                <c:pt idx="58791">
                  <c:v>44156.239583333336</c:v>
                </c:pt>
                <c:pt idx="58792">
                  <c:v>44156.260416666664</c:v>
                </c:pt>
                <c:pt idx="58793">
                  <c:v>44156.28125</c:v>
                </c:pt>
                <c:pt idx="58794">
                  <c:v>44156.302083333336</c:v>
                </c:pt>
                <c:pt idx="58795">
                  <c:v>44156.322916666664</c:v>
                </c:pt>
                <c:pt idx="58796">
                  <c:v>44156.34375</c:v>
                </c:pt>
                <c:pt idx="58797">
                  <c:v>44156.364583333336</c:v>
                </c:pt>
                <c:pt idx="58798">
                  <c:v>44156.385416666664</c:v>
                </c:pt>
                <c:pt idx="58799">
                  <c:v>44156.40625</c:v>
                </c:pt>
                <c:pt idx="58800">
                  <c:v>44156.427083333336</c:v>
                </c:pt>
                <c:pt idx="58801">
                  <c:v>44156.447916666664</c:v>
                </c:pt>
                <c:pt idx="58802">
                  <c:v>44156.46875</c:v>
                </c:pt>
                <c:pt idx="58803">
                  <c:v>44156.489583333336</c:v>
                </c:pt>
                <c:pt idx="58804">
                  <c:v>44156.510416666664</c:v>
                </c:pt>
                <c:pt idx="58805">
                  <c:v>44156.53125</c:v>
                </c:pt>
                <c:pt idx="58806">
                  <c:v>44156.552083333336</c:v>
                </c:pt>
                <c:pt idx="58807">
                  <c:v>44156.572916666664</c:v>
                </c:pt>
                <c:pt idx="58808">
                  <c:v>44156.59375</c:v>
                </c:pt>
                <c:pt idx="58809">
                  <c:v>44156.614583333336</c:v>
                </c:pt>
                <c:pt idx="58810">
                  <c:v>44156.635416666664</c:v>
                </c:pt>
                <c:pt idx="58811">
                  <c:v>44156.65625</c:v>
                </c:pt>
                <c:pt idx="58812">
                  <c:v>44156.677083333336</c:v>
                </c:pt>
                <c:pt idx="58813">
                  <c:v>44156.697916666664</c:v>
                </c:pt>
                <c:pt idx="58814">
                  <c:v>44156.71875</c:v>
                </c:pt>
                <c:pt idx="58815">
                  <c:v>44156.739583333336</c:v>
                </c:pt>
                <c:pt idx="58816">
                  <c:v>44156.760416666664</c:v>
                </c:pt>
                <c:pt idx="58817">
                  <c:v>44156.78125</c:v>
                </c:pt>
                <c:pt idx="58818">
                  <c:v>44156.802083333336</c:v>
                </c:pt>
                <c:pt idx="58819">
                  <c:v>44156.822916666664</c:v>
                </c:pt>
                <c:pt idx="58820">
                  <c:v>44156.84375</c:v>
                </c:pt>
                <c:pt idx="58821">
                  <c:v>44156.864583333336</c:v>
                </c:pt>
                <c:pt idx="58822">
                  <c:v>44156.885416666664</c:v>
                </c:pt>
                <c:pt idx="58823">
                  <c:v>44156.90625</c:v>
                </c:pt>
                <c:pt idx="58824">
                  <c:v>44156.927083333336</c:v>
                </c:pt>
                <c:pt idx="58825">
                  <c:v>44156.947916666664</c:v>
                </c:pt>
                <c:pt idx="58826">
                  <c:v>44156.96875</c:v>
                </c:pt>
                <c:pt idx="58827">
                  <c:v>44156.989583333336</c:v>
                </c:pt>
                <c:pt idx="58828">
                  <c:v>44157.010416666664</c:v>
                </c:pt>
                <c:pt idx="58829">
                  <c:v>44157.03125</c:v>
                </c:pt>
                <c:pt idx="58830">
                  <c:v>44157.052083333336</c:v>
                </c:pt>
                <c:pt idx="58831">
                  <c:v>44157.072916666664</c:v>
                </c:pt>
                <c:pt idx="58832">
                  <c:v>44157.09375</c:v>
                </c:pt>
                <c:pt idx="58833">
                  <c:v>44157.114583333336</c:v>
                </c:pt>
                <c:pt idx="58834">
                  <c:v>44157.135416666664</c:v>
                </c:pt>
                <c:pt idx="58835">
                  <c:v>44157.15625</c:v>
                </c:pt>
                <c:pt idx="58836">
                  <c:v>44157.177083333336</c:v>
                </c:pt>
                <c:pt idx="58837">
                  <c:v>44157.197916666664</c:v>
                </c:pt>
                <c:pt idx="58838">
                  <c:v>44157.21875</c:v>
                </c:pt>
                <c:pt idx="58839">
                  <c:v>44157.239583333336</c:v>
                </c:pt>
                <c:pt idx="58840">
                  <c:v>44157.260416666664</c:v>
                </c:pt>
                <c:pt idx="58841">
                  <c:v>44157.28125</c:v>
                </c:pt>
                <c:pt idx="58842">
                  <c:v>44157.302083333336</c:v>
                </c:pt>
                <c:pt idx="58843">
                  <c:v>44157.322916666664</c:v>
                </c:pt>
                <c:pt idx="58844">
                  <c:v>44157.34375</c:v>
                </c:pt>
                <c:pt idx="58845">
                  <c:v>44157.364583333336</c:v>
                </c:pt>
                <c:pt idx="58846">
                  <c:v>44157.385416666664</c:v>
                </c:pt>
                <c:pt idx="58847">
                  <c:v>44157.40625</c:v>
                </c:pt>
                <c:pt idx="58848">
                  <c:v>44157.427083333336</c:v>
                </c:pt>
                <c:pt idx="58849">
                  <c:v>44157.447916666664</c:v>
                </c:pt>
                <c:pt idx="58850">
                  <c:v>44157.46875</c:v>
                </c:pt>
                <c:pt idx="58851">
                  <c:v>44157.489583333336</c:v>
                </c:pt>
                <c:pt idx="58852">
                  <c:v>44157.510416666664</c:v>
                </c:pt>
                <c:pt idx="58853">
                  <c:v>44157.53125</c:v>
                </c:pt>
                <c:pt idx="58854">
                  <c:v>44157.552083333336</c:v>
                </c:pt>
                <c:pt idx="58855">
                  <c:v>44157.572916666664</c:v>
                </c:pt>
                <c:pt idx="58856">
                  <c:v>44157.59375</c:v>
                </c:pt>
                <c:pt idx="58857">
                  <c:v>44157.614583333336</c:v>
                </c:pt>
                <c:pt idx="58858">
                  <c:v>44157.635416666664</c:v>
                </c:pt>
                <c:pt idx="58859">
                  <c:v>44157.65625</c:v>
                </c:pt>
                <c:pt idx="58860">
                  <c:v>44157.677083333336</c:v>
                </c:pt>
                <c:pt idx="58861">
                  <c:v>44157.697916666664</c:v>
                </c:pt>
                <c:pt idx="58862">
                  <c:v>44157.71875</c:v>
                </c:pt>
                <c:pt idx="58863">
                  <c:v>44157.739583333336</c:v>
                </c:pt>
                <c:pt idx="58864">
                  <c:v>44157.760416666664</c:v>
                </c:pt>
                <c:pt idx="58865">
                  <c:v>44157.78125</c:v>
                </c:pt>
                <c:pt idx="58866">
                  <c:v>44157.802083333336</c:v>
                </c:pt>
                <c:pt idx="58867">
                  <c:v>44157.822916666664</c:v>
                </c:pt>
                <c:pt idx="58868">
                  <c:v>44157.84375</c:v>
                </c:pt>
                <c:pt idx="58869">
                  <c:v>44157.864583333336</c:v>
                </c:pt>
                <c:pt idx="58870">
                  <c:v>44157.885416666664</c:v>
                </c:pt>
                <c:pt idx="58871">
                  <c:v>44157.90625</c:v>
                </c:pt>
                <c:pt idx="58872">
                  <c:v>44157.927083333336</c:v>
                </c:pt>
                <c:pt idx="58873">
                  <c:v>44157.947916666664</c:v>
                </c:pt>
                <c:pt idx="58874">
                  <c:v>44157.96875</c:v>
                </c:pt>
                <c:pt idx="58875">
                  <c:v>44157.989583333336</c:v>
                </c:pt>
                <c:pt idx="58876">
                  <c:v>44158.010416666664</c:v>
                </c:pt>
                <c:pt idx="58877">
                  <c:v>44158.03125</c:v>
                </c:pt>
                <c:pt idx="58878">
                  <c:v>44158.052083333336</c:v>
                </c:pt>
                <c:pt idx="58879">
                  <c:v>44158.072916666664</c:v>
                </c:pt>
                <c:pt idx="58880">
                  <c:v>44158.09375</c:v>
                </c:pt>
                <c:pt idx="58881">
                  <c:v>44158.114583333336</c:v>
                </c:pt>
                <c:pt idx="58882">
                  <c:v>44158.135416666664</c:v>
                </c:pt>
                <c:pt idx="58883">
                  <c:v>44158.15625</c:v>
                </c:pt>
                <c:pt idx="58884">
                  <c:v>44158.177083333336</c:v>
                </c:pt>
                <c:pt idx="58885">
                  <c:v>44158.197916666664</c:v>
                </c:pt>
                <c:pt idx="58886">
                  <c:v>44158.21875</c:v>
                </c:pt>
                <c:pt idx="58887">
                  <c:v>44158.239583333336</c:v>
                </c:pt>
                <c:pt idx="58888">
                  <c:v>44158.260416666664</c:v>
                </c:pt>
                <c:pt idx="58889">
                  <c:v>44158.28125</c:v>
                </c:pt>
                <c:pt idx="58890">
                  <c:v>44158.302083333336</c:v>
                </c:pt>
                <c:pt idx="58891">
                  <c:v>44158.322916666664</c:v>
                </c:pt>
                <c:pt idx="58892">
                  <c:v>44158.34375</c:v>
                </c:pt>
                <c:pt idx="58893">
                  <c:v>44158.364583333336</c:v>
                </c:pt>
                <c:pt idx="58894">
                  <c:v>44158.385416666664</c:v>
                </c:pt>
                <c:pt idx="58895">
                  <c:v>44158.40625</c:v>
                </c:pt>
                <c:pt idx="58896">
                  <c:v>44158.427083333336</c:v>
                </c:pt>
                <c:pt idx="58897">
                  <c:v>44158.447916666664</c:v>
                </c:pt>
                <c:pt idx="58898">
                  <c:v>44158.46875</c:v>
                </c:pt>
                <c:pt idx="58899">
                  <c:v>44158.489583333336</c:v>
                </c:pt>
                <c:pt idx="58900">
                  <c:v>44158.510416666664</c:v>
                </c:pt>
                <c:pt idx="58901">
                  <c:v>44158.53125</c:v>
                </c:pt>
                <c:pt idx="58902">
                  <c:v>44158.552083333336</c:v>
                </c:pt>
                <c:pt idx="58903">
                  <c:v>44158.572916666664</c:v>
                </c:pt>
                <c:pt idx="58904">
                  <c:v>44158.59375</c:v>
                </c:pt>
                <c:pt idx="58905">
                  <c:v>44158.614583333336</c:v>
                </c:pt>
                <c:pt idx="58906">
                  <c:v>44158.635416666664</c:v>
                </c:pt>
                <c:pt idx="58907">
                  <c:v>44158.65625</c:v>
                </c:pt>
                <c:pt idx="58908">
                  <c:v>44158.677083333336</c:v>
                </c:pt>
                <c:pt idx="58909">
                  <c:v>44158.697916666664</c:v>
                </c:pt>
                <c:pt idx="58910">
                  <c:v>44158.71875</c:v>
                </c:pt>
                <c:pt idx="58911">
                  <c:v>44158.739583333336</c:v>
                </c:pt>
                <c:pt idx="58912">
                  <c:v>44158.760416666664</c:v>
                </c:pt>
                <c:pt idx="58913">
                  <c:v>44158.78125</c:v>
                </c:pt>
                <c:pt idx="58914">
                  <c:v>44158.802083333336</c:v>
                </c:pt>
                <c:pt idx="58915">
                  <c:v>44158.822916666664</c:v>
                </c:pt>
                <c:pt idx="58916">
                  <c:v>44158.84375</c:v>
                </c:pt>
                <c:pt idx="58917">
                  <c:v>44158.864583333336</c:v>
                </c:pt>
                <c:pt idx="58918">
                  <c:v>44158.885416666664</c:v>
                </c:pt>
                <c:pt idx="58919">
                  <c:v>44158.90625</c:v>
                </c:pt>
                <c:pt idx="58920">
                  <c:v>44158.927083333336</c:v>
                </c:pt>
                <c:pt idx="58921">
                  <c:v>44158.947916666664</c:v>
                </c:pt>
                <c:pt idx="58922">
                  <c:v>44158.96875</c:v>
                </c:pt>
                <c:pt idx="58923">
                  <c:v>44158.989583333336</c:v>
                </c:pt>
                <c:pt idx="58924">
                  <c:v>44159.010416666664</c:v>
                </c:pt>
                <c:pt idx="58925">
                  <c:v>44159.03125</c:v>
                </c:pt>
                <c:pt idx="58926">
                  <c:v>44159.052083333336</c:v>
                </c:pt>
                <c:pt idx="58927">
                  <c:v>44159.072916666664</c:v>
                </c:pt>
                <c:pt idx="58928">
                  <c:v>44159.09375</c:v>
                </c:pt>
                <c:pt idx="58929">
                  <c:v>44159.114583333336</c:v>
                </c:pt>
                <c:pt idx="58930">
                  <c:v>44159.135416666664</c:v>
                </c:pt>
                <c:pt idx="58931">
                  <c:v>44159.15625</c:v>
                </c:pt>
                <c:pt idx="58932">
                  <c:v>44159.177083333336</c:v>
                </c:pt>
                <c:pt idx="58933">
                  <c:v>44159.197916666664</c:v>
                </c:pt>
                <c:pt idx="58934">
                  <c:v>44159.21875</c:v>
                </c:pt>
                <c:pt idx="58935">
                  <c:v>44159.239583333336</c:v>
                </c:pt>
                <c:pt idx="58936">
                  <c:v>44159.260416666664</c:v>
                </c:pt>
                <c:pt idx="58937">
                  <c:v>44159.28125</c:v>
                </c:pt>
                <c:pt idx="58938">
                  <c:v>44159.302083333336</c:v>
                </c:pt>
                <c:pt idx="58939">
                  <c:v>44159.322916666664</c:v>
                </c:pt>
                <c:pt idx="58940">
                  <c:v>44159.34375</c:v>
                </c:pt>
                <c:pt idx="58941">
                  <c:v>44159.364583333336</c:v>
                </c:pt>
                <c:pt idx="58942">
                  <c:v>44159.385416666664</c:v>
                </c:pt>
                <c:pt idx="58943">
                  <c:v>44159.40625</c:v>
                </c:pt>
                <c:pt idx="58944">
                  <c:v>44159.427083333336</c:v>
                </c:pt>
                <c:pt idx="58945">
                  <c:v>44159.447916666664</c:v>
                </c:pt>
                <c:pt idx="58946">
                  <c:v>44159.46875</c:v>
                </c:pt>
                <c:pt idx="58947">
                  <c:v>44159.489583333336</c:v>
                </c:pt>
                <c:pt idx="58948">
                  <c:v>44159.510416666664</c:v>
                </c:pt>
                <c:pt idx="58949">
                  <c:v>44159.53125</c:v>
                </c:pt>
                <c:pt idx="58950">
                  <c:v>44159.552083333336</c:v>
                </c:pt>
                <c:pt idx="58951">
                  <c:v>44159.572916666664</c:v>
                </c:pt>
                <c:pt idx="58952">
                  <c:v>44159.59375</c:v>
                </c:pt>
                <c:pt idx="58953">
                  <c:v>44159.614583333336</c:v>
                </c:pt>
                <c:pt idx="58954">
                  <c:v>44159.635416666664</c:v>
                </c:pt>
                <c:pt idx="58955">
                  <c:v>44159.65625</c:v>
                </c:pt>
                <c:pt idx="58956">
                  <c:v>44159.677083333336</c:v>
                </c:pt>
                <c:pt idx="58957">
                  <c:v>44159.697916666664</c:v>
                </c:pt>
                <c:pt idx="58958">
                  <c:v>44159.71875</c:v>
                </c:pt>
                <c:pt idx="58959">
                  <c:v>44159.739583333336</c:v>
                </c:pt>
                <c:pt idx="58960">
                  <c:v>44159.760416666664</c:v>
                </c:pt>
                <c:pt idx="58961">
                  <c:v>44159.78125</c:v>
                </c:pt>
                <c:pt idx="58962">
                  <c:v>44159.802083333336</c:v>
                </c:pt>
                <c:pt idx="58963">
                  <c:v>44159.822916666664</c:v>
                </c:pt>
                <c:pt idx="58964">
                  <c:v>44159.84375</c:v>
                </c:pt>
                <c:pt idx="58965">
                  <c:v>44159.864583333336</c:v>
                </c:pt>
                <c:pt idx="58966">
                  <c:v>44159.885416666664</c:v>
                </c:pt>
                <c:pt idx="58967">
                  <c:v>44159.90625</c:v>
                </c:pt>
                <c:pt idx="58968">
                  <c:v>44159.927083333336</c:v>
                </c:pt>
                <c:pt idx="58969">
                  <c:v>44159.947916666664</c:v>
                </c:pt>
                <c:pt idx="58970">
                  <c:v>44159.96875</c:v>
                </c:pt>
                <c:pt idx="58971">
                  <c:v>44159.989583333336</c:v>
                </c:pt>
                <c:pt idx="58972">
                  <c:v>44160.010416666664</c:v>
                </c:pt>
                <c:pt idx="58973">
                  <c:v>44160.03125</c:v>
                </c:pt>
                <c:pt idx="58974">
                  <c:v>44160.052083333336</c:v>
                </c:pt>
                <c:pt idx="58975">
                  <c:v>44160.072916666664</c:v>
                </c:pt>
                <c:pt idx="58976">
                  <c:v>44160.09375</c:v>
                </c:pt>
                <c:pt idx="58977">
                  <c:v>44160.114583333336</c:v>
                </c:pt>
                <c:pt idx="58978">
                  <c:v>44160.135416666664</c:v>
                </c:pt>
                <c:pt idx="58979">
                  <c:v>44160.15625</c:v>
                </c:pt>
                <c:pt idx="58980">
                  <c:v>44160.177083333336</c:v>
                </c:pt>
                <c:pt idx="58981">
                  <c:v>44160.197916666664</c:v>
                </c:pt>
                <c:pt idx="58982">
                  <c:v>44160.21875</c:v>
                </c:pt>
                <c:pt idx="58983">
                  <c:v>44160.239583333336</c:v>
                </c:pt>
                <c:pt idx="58984">
                  <c:v>44160.260416666664</c:v>
                </c:pt>
                <c:pt idx="58985">
                  <c:v>44160.28125</c:v>
                </c:pt>
                <c:pt idx="58986">
                  <c:v>44160.302083333336</c:v>
                </c:pt>
                <c:pt idx="58987">
                  <c:v>44160.322916666664</c:v>
                </c:pt>
                <c:pt idx="58988">
                  <c:v>44160.34375</c:v>
                </c:pt>
                <c:pt idx="58989">
                  <c:v>44160.364583333336</c:v>
                </c:pt>
                <c:pt idx="58990">
                  <c:v>44160.385416666664</c:v>
                </c:pt>
                <c:pt idx="58991">
                  <c:v>44160.40625</c:v>
                </c:pt>
                <c:pt idx="58992">
                  <c:v>44160.427083333336</c:v>
                </c:pt>
                <c:pt idx="58993">
                  <c:v>44160.447916666664</c:v>
                </c:pt>
                <c:pt idx="58994">
                  <c:v>44160.46875</c:v>
                </c:pt>
                <c:pt idx="58995">
                  <c:v>44160.489583333336</c:v>
                </c:pt>
                <c:pt idx="58996">
                  <c:v>44160.510416666664</c:v>
                </c:pt>
                <c:pt idx="58997">
                  <c:v>44160.53125</c:v>
                </c:pt>
                <c:pt idx="58998">
                  <c:v>44160.552083333336</c:v>
                </c:pt>
                <c:pt idx="58999">
                  <c:v>44160.572916666664</c:v>
                </c:pt>
                <c:pt idx="59000">
                  <c:v>44160.59375</c:v>
                </c:pt>
                <c:pt idx="59001">
                  <c:v>44160.614583333336</c:v>
                </c:pt>
                <c:pt idx="59002">
                  <c:v>44160.635416666664</c:v>
                </c:pt>
                <c:pt idx="59003">
                  <c:v>44160.65625</c:v>
                </c:pt>
                <c:pt idx="59004">
                  <c:v>44160.677083333336</c:v>
                </c:pt>
                <c:pt idx="59005">
                  <c:v>44160.697916666664</c:v>
                </c:pt>
                <c:pt idx="59006">
                  <c:v>44160.71875</c:v>
                </c:pt>
                <c:pt idx="59007">
                  <c:v>44160.739583333336</c:v>
                </c:pt>
                <c:pt idx="59008">
                  <c:v>44160.760416666664</c:v>
                </c:pt>
                <c:pt idx="59009">
                  <c:v>44160.78125</c:v>
                </c:pt>
                <c:pt idx="59010">
                  <c:v>44160.802083333336</c:v>
                </c:pt>
                <c:pt idx="59011">
                  <c:v>44160.822916666664</c:v>
                </c:pt>
                <c:pt idx="59012">
                  <c:v>44160.84375</c:v>
                </c:pt>
                <c:pt idx="59013">
                  <c:v>44160.864583333336</c:v>
                </c:pt>
                <c:pt idx="59014">
                  <c:v>44160.885416666664</c:v>
                </c:pt>
                <c:pt idx="59015">
                  <c:v>44160.90625</c:v>
                </c:pt>
                <c:pt idx="59016">
                  <c:v>44160.927083333336</c:v>
                </c:pt>
                <c:pt idx="59017">
                  <c:v>44160.947916666664</c:v>
                </c:pt>
                <c:pt idx="59018">
                  <c:v>44160.96875</c:v>
                </c:pt>
                <c:pt idx="59019">
                  <c:v>44160.989583333336</c:v>
                </c:pt>
                <c:pt idx="59020">
                  <c:v>44161.010416666664</c:v>
                </c:pt>
                <c:pt idx="59021">
                  <c:v>44161.03125</c:v>
                </c:pt>
                <c:pt idx="59022">
                  <c:v>44161.052083333336</c:v>
                </c:pt>
                <c:pt idx="59023">
                  <c:v>44161.072916666664</c:v>
                </c:pt>
                <c:pt idx="59024">
                  <c:v>44161.09375</c:v>
                </c:pt>
                <c:pt idx="59025">
                  <c:v>44161.114583333336</c:v>
                </c:pt>
                <c:pt idx="59026">
                  <c:v>44161.135416666664</c:v>
                </c:pt>
                <c:pt idx="59027">
                  <c:v>44161.15625</c:v>
                </c:pt>
                <c:pt idx="59028">
                  <c:v>44161.177083333336</c:v>
                </c:pt>
                <c:pt idx="59029">
                  <c:v>44161.197916666664</c:v>
                </c:pt>
                <c:pt idx="59030">
                  <c:v>44161.21875</c:v>
                </c:pt>
                <c:pt idx="59031">
                  <c:v>44161.239583333336</c:v>
                </c:pt>
                <c:pt idx="59032">
                  <c:v>44161.260416666664</c:v>
                </c:pt>
                <c:pt idx="59033">
                  <c:v>44161.28125</c:v>
                </c:pt>
                <c:pt idx="59034">
                  <c:v>44161.302083333336</c:v>
                </c:pt>
                <c:pt idx="59035">
                  <c:v>44161.322916666664</c:v>
                </c:pt>
                <c:pt idx="59036">
                  <c:v>44161.34375</c:v>
                </c:pt>
                <c:pt idx="59037">
                  <c:v>44161.364583333336</c:v>
                </c:pt>
                <c:pt idx="59038">
                  <c:v>44161.385416666664</c:v>
                </c:pt>
                <c:pt idx="59039">
                  <c:v>44161.40625</c:v>
                </c:pt>
                <c:pt idx="59040">
                  <c:v>44161.427083333336</c:v>
                </c:pt>
                <c:pt idx="59041">
                  <c:v>44161.447916666664</c:v>
                </c:pt>
                <c:pt idx="59042">
                  <c:v>44161.46875</c:v>
                </c:pt>
                <c:pt idx="59043">
                  <c:v>44161.489583333336</c:v>
                </c:pt>
                <c:pt idx="59044">
                  <c:v>44161.510416666664</c:v>
                </c:pt>
                <c:pt idx="59045">
                  <c:v>44161.53125</c:v>
                </c:pt>
                <c:pt idx="59046">
                  <c:v>44161.552083333336</c:v>
                </c:pt>
                <c:pt idx="59047">
                  <c:v>44161.572916666664</c:v>
                </c:pt>
                <c:pt idx="59048">
                  <c:v>44161.59375</c:v>
                </c:pt>
                <c:pt idx="59049">
                  <c:v>44161.614583333336</c:v>
                </c:pt>
                <c:pt idx="59050">
                  <c:v>44161.635416666664</c:v>
                </c:pt>
                <c:pt idx="59051">
                  <c:v>44161.65625</c:v>
                </c:pt>
                <c:pt idx="59052">
                  <c:v>44161.677083333336</c:v>
                </c:pt>
                <c:pt idx="59053">
                  <c:v>44161.697916666664</c:v>
                </c:pt>
                <c:pt idx="59054">
                  <c:v>44161.71875</c:v>
                </c:pt>
                <c:pt idx="59055">
                  <c:v>44161.739583333336</c:v>
                </c:pt>
                <c:pt idx="59056">
                  <c:v>44161.760416666664</c:v>
                </c:pt>
                <c:pt idx="59057">
                  <c:v>44161.78125</c:v>
                </c:pt>
                <c:pt idx="59058">
                  <c:v>44161.802083333336</c:v>
                </c:pt>
                <c:pt idx="59059">
                  <c:v>44161.822916666664</c:v>
                </c:pt>
                <c:pt idx="59060">
                  <c:v>44161.84375</c:v>
                </c:pt>
                <c:pt idx="59061">
                  <c:v>44161.864583333336</c:v>
                </c:pt>
                <c:pt idx="59062">
                  <c:v>44161.885416666664</c:v>
                </c:pt>
                <c:pt idx="59063">
                  <c:v>44161.90625</c:v>
                </c:pt>
                <c:pt idx="59064">
                  <c:v>44161.927083333336</c:v>
                </c:pt>
                <c:pt idx="59065">
                  <c:v>44161.947916666664</c:v>
                </c:pt>
                <c:pt idx="59066">
                  <c:v>44161.96875</c:v>
                </c:pt>
                <c:pt idx="59067">
                  <c:v>44161.989583333336</c:v>
                </c:pt>
                <c:pt idx="59068">
                  <c:v>44162.010416666664</c:v>
                </c:pt>
                <c:pt idx="59069">
                  <c:v>44162.03125</c:v>
                </c:pt>
                <c:pt idx="59070">
                  <c:v>44162.052083333336</c:v>
                </c:pt>
                <c:pt idx="59071">
                  <c:v>44162.072916666664</c:v>
                </c:pt>
                <c:pt idx="59072">
                  <c:v>44162.09375</c:v>
                </c:pt>
                <c:pt idx="59073">
                  <c:v>44162.114583333336</c:v>
                </c:pt>
                <c:pt idx="59074">
                  <c:v>44162.135416666664</c:v>
                </c:pt>
                <c:pt idx="59075">
                  <c:v>44162.15625</c:v>
                </c:pt>
                <c:pt idx="59076">
                  <c:v>44162.177083333336</c:v>
                </c:pt>
                <c:pt idx="59077">
                  <c:v>44162.197916666664</c:v>
                </c:pt>
                <c:pt idx="59078">
                  <c:v>44162.21875</c:v>
                </c:pt>
                <c:pt idx="59079">
                  <c:v>44162.239583333336</c:v>
                </c:pt>
                <c:pt idx="59080">
                  <c:v>44162.260416666664</c:v>
                </c:pt>
                <c:pt idx="59081">
                  <c:v>44162.28125</c:v>
                </c:pt>
                <c:pt idx="59082">
                  <c:v>44162.302083333336</c:v>
                </c:pt>
                <c:pt idx="59083">
                  <c:v>44162.322916666664</c:v>
                </c:pt>
                <c:pt idx="59084">
                  <c:v>44162.34375</c:v>
                </c:pt>
                <c:pt idx="59085">
                  <c:v>44162.364583333336</c:v>
                </c:pt>
                <c:pt idx="59086">
                  <c:v>44162.385416666664</c:v>
                </c:pt>
                <c:pt idx="59087">
                  <c:v>44162.40625</c:v>
                </c:pt>
                <c:pt idx="59088">
                  <c:v>44162.427083333336</c:v>
                </c:pt>
                <c:pt idx="59089">
                  <c:v>44162.447916666664</c:v>
                </c:pt>
                <c:pt idx="59090">
                  <c:v>44162.46875</c:v>
                </c:pt>
                <c:pt idx="59091">
                  <c:v>44162.489583333336</c:v>
                </c:pt>
                <c:pt idx="59092">
                  <c:v>44162.510416666664</c:v>
                </c:pt>
                <c:pt idx="59093">
                  <c:v>44162.53125</c:v>
                </c:pt>
                <c:pt idx="59094">
                  <c:v>44162.552083333336</c:v>
                </c:pt>
                <c:pt idx="59095">
                  <c:v>44162.572916666664</c:v>
                </c:pt>
                <c:pt idx="59096">
                  <c:v>44162.59375</c:v>
                </c:pt>
                <c:pt idx="59097">
                  <c:v>44162.614583333336</c:v>
                </c:pt>
                <c:pt idx="59098">
                  <c:v>44162.635416666664</c:v>
                </c:pt>
                <c:pt idx="59099">
                  <c:v>44162.65625</c:v>
                </c:pt>
                <c:pt idx="59100">
                  <c:v>44162.677083333336</c:v>
                </c:pt>
                <c:pt idx="59101">
                  <c:v>44162.697916666664</c:v>
                </c:pt>
                <c:pt idx="59102">
                  <c:v>44162.71875</c:v>
                </c:pt>
                <c:pt idx="59103">
                  <c:v>44162.739583333336</c:v>
                </c:pt>
                <c:pt idx="59104">
                  <c:v>44162.760416666664</c:v>
                </c:pt>
                <c:pt idx="59105">
                  <c:v>44162.78125</c:v>
                </c:pt>
                <c:pt idx="59106">
                  <c:v>44162.802083333336</c:v>
                </c:pt>
                <c:pt idx="59107">
                  <c:v>44162.822916666664</c:v>
                </c:pt>
                <c:pt idx="59108">
                  <c:v>44162.84375</c:v>
                </c:pt>
                <c:pt idx="59109">
                  <c:v>44162.864583333336</c:v>
                </c:pt>
                <c:pt idx="59110">
                  <c:v>44162.885416666664</c:v>
                </c:pt>
                <c:pt idx="59111">
                  <c:v>44162.90625</c:v>
                </c:pt>
                <c:pt idx="59112">
                  <c:v>44162.927083333336</c:v>
                </c:pt>
                <c:pt idx="59113">
                  <c:v>44162.947916666664</c:v>
                </c:pt>
                <c:pt idx="59114">
                  <c:v>44162.96875</c:v>
                </c:pt>
                <c:pt idx="59115">
                  <c:v>44162.989583333336</c:v>
                </c:pt>
                <c:pt idx="59116">
                  <c:v>44163.010416666664</c:v>
                </c:pt>
                <c:pt idx="59117">
                  <c:v>44163.03125</c:v>
                </c:pt>
                <c:pt idx="59118">
                  <c:v>44163.052083333336</c:v>
                </c:pt>
                <c:pt idx="59119">
                  <c:v>44163.072916666664</c:v>
                </c:pt>
                <c:pt idx="59120">
                  <c:v>44163.09375</c:v>
                </c:pt>
                <c:pt idx="59121">
                  <c:v>44163.114583333336</c:v>
                </c:pt>
                <c:pt idx="59122">
                  <c:v>44163.135416666664</c:v>
                </c:pt>
                <c:pt idx="59123">
                  <c:v>44163.15625</c:v>
                </c:pt>
                <c:pt idx="59124">
                  <c:v>44163.177083333336</c:v>
                </c:pt>
                <c:pt idx="59125">
                  <c:v>44163.197916666664</c:v>
                </c:pt>
                <c:pt idx="59126">
                  <c:v>44163.21875</c:v>
                </c:pt>
                <c:pt idx="59127">
                  <c:v>44163.239583333336</c:v>
                </c:pt>
                <c:pt idx="59128">
                  <c:v>44163.260416666664</c:v>
                </c:pt>
                <c:pt idx="59129">
                  <c:v>44163.28125</c:v>
                </c:pt>
                <c:pt idx="59130">
                  <c:v>44163.302083333336</c:v>
                </c:pt>
                <c:pt idx="59131">
                  <c:v>44163.322916666664</c:v>
                </c:pt>
                <c:pt idx="59132">
                  <c:v>44163.34375</c:v>
                </c:pt>
                <c:pt idx="59133">
                  <c:v>44163.364583333336</c:v>
                </c:pt>
                <c:pt idx="59134">
                  <c:v>44163.385416666664</c:v>
                </c:pt>
                <c:pt idx="59135">
                  <c:v>44163.40625</c:v>
                </c:pt>
                <c:pt idx="59136">
                  <c:v>44163.427083333336</c:v>
                </c:pt>
                <c:pt idx="59137">
                  <c:v>44163.447916666664</c:v>
                </c:pt>
                <c:pt idx="59138">
                  <c:v>44163.46875</c:v>
                </c:pt>
                <c:pt idx="59139">
                  <c:v>44163.489583333336</c:v>
                </c:pt>
                <c:pt idx="59140">
                  <c:v>44163.510416666664</c:v>
                </c:pt>
                <c:pt idx="59141">
                  <c:v>44163.53125</c:v>
                </c:pt>
                <c:pt idx="59142">
                  <c:v>44163.552083333336</c:v>
                </c:pt>
                <c:pt idx="59143">
                  <c:v>44163.572916666664</c:v>
                </c:pt>
                <c:pt idx="59144">
                  <c:v>44163.59375</c:v>
                </c:pt>
                <c:pt idx="59145">
                  <c:v>44163.614583333336</c:v>
                </c:pt>
                <c:pt idx="59146">
                  <c:v>44163.635416666664</c:v>
                </c:pt>
                <c:pt idx="59147">
                  <c:v>44163.65625</c:v>
                </c:pt>
                <c:pt idx="59148">
                  <c:v>44163.677083333336</c:v>
                </c:pt>
                <c:pt idx="59149">
                  <c:v>44163.697916666664</c:v>
                </c:pt>
                <c:pt idx="59150">
                  <c:v>44163.71875</c:v>
                </c:pt>
                <c:pt idx="59151">
                  <c:v>44163.739583333336</c:v>
                </c:pt>
                <c:pt idx="59152">
                  <c:v>44163.760416666664</c:v>
                </c:pt>
                <c:pt idx="59153">
                  <c:v>44163.78125</c:v>
                </c:pt>
                <c:pt idx="59154">
                  <c:v>44163.802083333336</c:v>
                </c:pt>
                <c:pt idx="59155">
                  <c:v>44163.822916666664</c:v>
                </c:pt>
                <c:pt idx="59156">
                  <c:v>44163.84375</c:v>
                </c:pt>
                <c:pt idx="59157">
                  <c:v>44163.864583333336</c:v>
                </c:pt>
                <c:pt idx="59158">
                  <c:v>44163.885416666664</c:v>
                </c:pt>
                <c:pt idx="59159">
                  <c:v>44163.90625</c:v>
                </c:pt>
                <c:pt idx="59160">
                  <c:v>44163.927083333336</c:v>
                </c:pt>
                <c:pt idx="59161">
                  <c:v>44163.947916666664</c:v>
                </c:pt>
                <c:pt idx="59162">
                  <c:v>44163.96875</c:v>
                </c:pt>
                <c:pt idx="59163">
                  <c:v>44163.989583333336</c:v>
                </c:pt>
                <c:pt idx="59164">
                  <c:v>44164.010416666664</c:v>
                </c:pt>
                <c:pt idx="59165">
                  <c:v>44164.03125</c:v>
                </c:pt>
                <c:pt idx="59166">
                  <c:v>44164.052083333336</c:v>
                </c:pt>
                <c:pt idx="59167">
                  <c:v>44164.072916666664</c:v>
                </c:pt>
                <c:pt idx="59168">
                  <c:v>44164.09375</c:v>
                </c:pt>
                <c:pt idx="59169">
                  <c:v>44164.114583333336</c:v>
                </c:pt>
                <c:pt idx="59170">
                  <c:v>44164.135416666664</c:v>
                </c:pt>
                <c:pt idx="59171">
                  <c:v>44164.15625</c:v>
                </c:pt>
                <c:pt idx="59172">
                  <c:v>44164.177083333336</c:v>
                </c:pt>
                <c:pt idx="59173">
                  <c:v>44164.197916666664</c:v>
                </c:pt>
                <c:pt idx="59174">
                  <c:v>44164.21875</c:v>
                </c:pt>
                <c:pt idx="59175">
                  <c:v>44164.239583333336</c:v>
                </c:pt>
                <c:pt idx="59176">
                  <c:v>44164.260416666664</c:v>
                </c:pt>
                <c:pt idx="59177">
                  <c:v>44164.28125</c:v>
                </c:pt>
                <c:pt idx="59178">
                  <c:v>44164.302083333336</c:v>
                </c:pt>
                <c:pt idx="59179">
                  <c:v>44164.322916666664</c:v>
                </c:pt>
                <c:pt idx="59180">
                  <c:v>44164.34375</c:v>
                </c:pt>
                <c:pt idx="59181">
                  <c:v>44164.364583333336</c:v>
                </c:pt>
                <c:pt idx="59182">
                  <c:v>44164.385416666664</c:v>
                </c:pt>
                <c:pt idx="59183">
                  <c:v>44164.40625</c:v>
                </c:pt>
                <c:pt idx="59184">
                  <c:v>44164.427083333336</c:v>
                </c:pt>
                <c:pt idx="59185">
                  <c:v>44164.447916666664</c:v>
                </c:pt>
                <c:pt idx="59186">
                  <c:v>44164.46875</c:v>
                </c:pt>
                <c:pt idx="59187">
                  <c:v>44164.489583333336</c:v>
                </c:pt>
                <c:pt idx="59188">
                  <c:v>44164.510416666664</c:v>
                </c:pt>
                <c:pt idx="59189">
                  <c:v>44164.53125</c:v>
                </c:pt>
                <c:pt idx="59190">
                  <c:v>44164.552083333336</c:v>
                </c:pt>
                <c:pt idx="59191">
                  <c:v>44164.572916666664</c:v>
                </c:pt>
                <c:pt idx="59192">
                  <c:v>44164.59375</c:v>
                </c:pt>
                <c:pt idx="59193">
                  <c:v>44164.614583333336</c:v>
                </c:pt>
                <c:pt idx="59194">
                  <c:v>44164.635416666664</c:v>
                </c:pt>
                <c:pt idx="59195">
                  <c:v>44164.65625</c:v>
                </c:pt>
                <c:pt idx="59196">
                  <c:v>44164.677083333336</c:v>
                </c:pt>
                <c:pt idx="59197">
                  <c:v>44164.697916666664</c:v>
                </c:pt>
                <c:pt idx="59198">
                  <c:v>44164.71875</c:v>
                </c:pt>
                <c:pt idx="59199">
                  <c:v>44164.739583333336</c:v>
                </c:pt>
                <c:pt idx="59200">
                  <c:v>44164.760416666664</c:v>
                </c:pt>
                <c:pt idx="59201">
                  <c:v>44164.78125</c:v>
                </c:pt>
                <c:pt idx="59202">
                  <c:v>44164.802083333336</c:v>
                </c:pt>
                <c:pt idx="59203">
                  <c:v>44164.822916666664</c:v>
                </c:pt>
                <c:pt idx="59204">
                  <c:v>44164.84375</c:v>
                </c:pt>
                <c:pt idx="59205">
                  <c:v>44164.864583333336</c:v>
                </c:pt>
                <c:pt idx="59206">
                  <c:v>44164.885416666664</c:v>
                </c:pt>
                <c:pt idx="59207">
                  <c:v>44164.90625</c:v>
                </c:pt>
                <c:pt idx="59208">
                  <c:v>44164.927083333336</c:v>
                </c:pt>
                <c:pt idx="59209">
                  <c:v>44164.947916666664</c:v>
                </c:pt>
                <c:pt idx="59210">
                  <c:v>44164.96875</c:v>
                </c:pt>
                <c:pt idx="59211">
                  <c:v>44164.989583333336</c:v>
                </c:pt>
                <c:pt idx="59212">
                  <c:v>44165.010416666664</c:v>
                </c:pt>
                <c:pt idx="59213">
                  <c:v>44165.03125</c:v>
                </c:pt>
                <c:pt idx="59214">
                  <c:v>44165.052083333336</c:v>
                </c:pt>
                <c:pt idx="59215">
                  <c:v>44165.072916666664</c:v>
                </c:pt>
                <c:pt idx="59216">
                  <c:v>44165.09375</c:v>
                </c:pt>
                <c:pt idx="59217">
                  <c:v>44165.114583333336</c:v>
                </c:pt>
                <c:pt idx="59218">
                  <c:v>44165.135416666664</c:v>
                </c:pt>
                <c:pt idx="59219">
                  <c:v>44165.15625</c:v>
                </c:pt>
                <c:pt idx="59220">
                  <c:v>44165.177083333336</c:v>
                </c:pt>
                <c:pt idx="59221">
                  <c:v>44165.197916666664</c:v>
                </c:pt>
                <c:pt idx="59222">
                  <c:v>44165.21875</c:v>
                </c:pt>
                <c:pt idx="59223">
                  <c:v>44165.239583333336</c:v>
                </c:pt>
                <c:pt idx="59224">
                  <c:v>44165.260416666664</c:v>
                </c:pt>
                <c:pt idx="59225">
                  <c:v>44165.28125</c:v>
                </c:pt>
                <c:pt idx="59226">
                  <c:v>44165.302083333336</c:v>
                </c:pt>
                <c:pt idx="59227">
                  <c:v>44165.322916666664</c:v>
                </c:pt>
                <c:pt idx="59228">
                  <c:v>44165.34375</c:v>
                </c:pt>
                <c:pt idx="59229">
                  <c:v>44165.364583333336</c:v>
                </c:pt>
                <c:pt idx="59230">
                  <c:v>44165.385416666664</c:v>
                </c:pt>
                <c:pt idx="59231">
                  <c:v>44165.40625</c:v>
                </c:pt>
                <c:pt idx="59232">
                  <c:v>44165.427083333336</c:v>
                </c:pt>
                <c:pt idx="59233">
                  <c:v>44165.447916666664</c:v>
                </c:pt>
                <c:pt idx="59234">
                  <c:v>44165.46875</c:v>
                </c:pt>
                <c:pt idx="59235">
                  <c:v>44165.489583333336</c:v>
                </c:pt>
                <c:pt idx="59236">
                  <c:v>44165.510416666664</c:v>
                </c:pt>
                <c:pt idx="59237">
                  <c:v>44165.53125</c:v>
                </c:pt>
                <c:pt idx="59238">
                  <c:v>44165.552083333336</c:v>
                </c:pt>
                <c:pt idx="59239">
                  <c:v>44165.572916666664</c:v>
                </c:pt>
                <c:pt idx="59240">
                  <c:v>44165.59375</c:v>
                </c:pt>
                <c:pt idx="59241">
                  <c:v>44165.614583333336</c:v>
                </c:pt>
                <c:pt idx="59242">
                  <c:v>44165.635416666664</c:v>
                </c:pt>
                <c:pt idx="59243">
                  <c:v>44165.65625</c:v>
                </c:pt>
                <c:pt idx="59244">
                  <c:v>44165.677083333336</c:v>
                </c:pt>
                <c:pt idx="59245">
                  <c:v>44165.697916666664</c:v>
                </c:pt>
                <c:pt idx="59246">
                  <c:v>44165.71875</c:v>
                </c:pt>
                <c:pt idx="59247">
                  <c:v>44165.739583333336</c:v>
                </c:pt>
                <c:pt idx="59248">
                  <c:v>44165.760416666664</c:v>
                </c:pt>
                <c:pt idx="59249">
                  <c:v>44165.78125</c:v>
                </c:pt>
                <c:pt idx="59250">
                  <c:v>44165.802083333336</c:v>
                </c:pt>
                <c:pt idx="59251">
                  <c:v>44165.822916666664</c:v>
                </c:pt>
                <c:pt idx="59252">
                  <c:v>44165.84375</c:v>
                </c:pt>
                <c:pt idx="59253">
                  <c:v>44165.864583333336</c:v>
                </c:pt>
                <c:pt idx="59254">
                  <c:v>44165.885416666664</c:v>
                </c:pt>
                <c:pt idx="59255">
                  <c:v>44165.90625</c:v>
                </c:pt>
                <c:pt idx="59256">
                  <c:v>44165.927083333336</c:v>
                </c:pt>
                <c:pt idx="59257">
                  <c:v>44165.947916666664</c:v>
                </c:pt>
                <c:pt idx="59258">
                  <c:v>44165.96875</c:v>
                </c:pt>
                <c:pt idx="59259">
                  <c:v>44165.989583333336</c:v>
                </c:pt>
                <c:pt idx="59260">
                  <c:v>44166.010416666664</c:v>
                </c:pt>
                <c:pt idx="59261">
                  <c:v>44166.03125</c:v>
                </c:pt>
                <c:pt idx="59262">
                  <c:v>44166.052083333336</c:v>
                </c:pt>
                <c:pt idx="59263">
                  <c:v>44166.072916666664</c:v>
                </c:pt>
                <c:pt idx="59264">
                  <c:v>44166.09375</c:v>
                </c:pt>
                <c:pt idx="59265">
                  <c:v>44166.114583333336</c:v>
                </c:pt>
                <c:pt idx="59266">
                  <c:v>44166.135416666664</c:v>
                </c:pt>
                <c:pt idx="59267">
                  <c:v>44166.15625</c:v>
                </c:pt>
                <c:pt idx="59268">
                  <c:v>44166.177083333336</c:v>
                </c:pt>
                <c:pt idx="59269">
                  <c:v>44166.197916666664</c:v>
                </c:pt>
                <c:pt idx="59270">
                  <c:v>44166.21875</c:v>
                </c:pt>
                <c:pt idx="59271">
                  <c:v>44166.239583333336</c:v>
                </c:pt>
                <c:pt idx="59272">
                  <c:v>44166.260416666664</c:v>
                </c:pt>
                <c:pt idx="59273">
                  <c:v>44166.28125</c:v>
                </c:pt>
                <c:pt idx="59274">
                  <c:v>44166.302083333336</c:v>
                </c:pt>
                <c:pt idx="59275">
                  <c:v>44166.322916666664</c:v>
                </c:pt>
                <c:pt idx="59276">
                  <c:v>44166.34375</c:v>
                </c:pt>
                <c:pt idx="59277">
                  <c:v>44166.364583333336</c:v>
                </c:pt>
                <c:pt idx="59278">
                  <c:v>44166.385416666664</c:v>
                </c:pt>
                <c:pt idx="59279">
                  <c:v>44166.40625</c:v>
                </c:pt>
                <c:pt idx="59280">
                  <c:v>44166.427083333336</c:v>
                </c:pt>
                <c:pt idx="59281">
                  <c:v>44166.447916666664</c:v>
                </c:pt>
                <c:pt idx="59282">
                  <c:v>44166.46875</c:v>
                </c:pt>
                <c:pt idx="59283">
                  <c:v>44166.489583333336</c:v>
                </c:pt>
                <c:pt idx="59284">
                  <c:v>44166.510416666664</c:v>
                </c:pt>
                <c:pt idx="59285">
                  <c:v>44166.53125</c:v>
                </c:pt>
                <c:pt idx="59286">
                  <c:v>44166.552083333336</c:v>
                </c:pt>
                <c:pt idx="59287">
                  <c:v>44166.572916666664</c:v>
                </c:pt>
                <c:pt idx="59288">
                  <c:v>44166.59375</c:v>
                </c:pt>
                <c:pt idx="59289">
                  <c:v>44166.614583333336</c:v>
                </c:pt>
                <c:pt idx="59290">
                  <c:v>44166.635416666664</c:v>
                </c:pt>
                <c:pt idx="59291">
                  <c:v>44166.65625</c:v>
                </c:pt>
                <c:pt idx="59292">
                  <c:v>44166.677083333336</c:v>
                </c:pt>
                <c:pt idx="59293">
                  <c:v>44166.697916666664</c:v>
                </c:pt>
                <c:pt idx="59294">
                  <c:v>44166.71875</c:v>
                </c:pt>
                <c:pt idx="59295">
                  <c:v>44166.739583333336</c:v>
                </c:pt>
                <c:pt idx="59296">
                  <c:v>44166.760416666664</c:v>
                </c:pt>
                <c:pt idx="59297">
                  <c:v>44166.78125</c:v>
                </c:pt>
                <c:pt idx="59298">
                  <c:v>44166.802083333336</c:v>
                </c:pt>
                <c:pt idx="59299">
                  <c:v>44166.822916666664</c:v>
                </c:pt>
                <c:pt idx="59300">
                  <c:v>44166.84375</c:v>
                </c:pt>
                <c:pt idx="59301">
                  <c:v>44166.864583333336</c:v>
                </c:pt>
                <c:pt idx="59302">
                  <c:v>44166.885416666664</c:v>
                </c:pt>
                <c:pt idx="59303">
                  <c:v>44166.90625</c:v>
                </c:pt>
                <c:pt idx="59304">
                  <c:v>44166.927083333336</c:v>
                </c:pt>
                <c:pt idx="59305">
                  <c:v>44166.947916666664</c:v>
                </c:pt>
                <c:pt idx="59306">
                  <c:v>44166.96875</c:v>
                </c:pt>
                <c:pt idx="59307">
                  <c:v>44166.989583333336</c:v>
                </c:pt>
                <c:pt idx="59308">
                  <c:v>44167.010416666664</c:v>
                </c:pt>
                <c:pt idx="59309">
                  <c:v>44167.03125</c:v>
                </c:pt>
                <c:pt idx="59310">
                  <c:v>44167.052083333336</c:v>
                </c:pt>
                <c:pt idx="59311">
                  <c:v>44167.072916666664</c:v>
                </c:pt>
                <c:pt idx="59312">
                  <c:v>44167.09375</c:v>
                </c:pt>
                <c:pt idx="59313">
                  <c:v>44167.114583333336</c:v>
                </c:pt>
                <c:pt idx="59314">
                  <c:v>44167.135416666664</c:v>
                </c:pt>
                <c:pt idx="59315">
                  <c:v>44167.15625</c:v>
                </c:pt>
                <c:pt idx="59316">
                  <c:v>44167.177083333336</c:v>
                </c:pt>
                <c:pt idx="59317">
                  <c:v>44167.197916666664</c:v>
                </c:pt>
                <c:pt idx="59318">
                  <c:v>44167.21875</c:v>
                </c:pt>
                <c:pt idx="59319">
                  <c:v>44167.239583333336</c:v>
                </c:pt>
                <c:pt idx="59320">
                  <c:v>44167.260416666664</c:v>
                </c:pt>
                <c:pt idx="59321">
                  <c:v>44167.28125</c:v>
                </c:pt>
                <c:pt idx="59322">
                  <c:v>44167.302083333336</c:v>
                </c:pt>
                <c:pt idx="59323">
                  <c:v>44167.322916666664</c:v>
                </c:pt>
                <c:pt idx="59324">
                  <c:v>44167.34375</c:v>
                </c:pt>
                <c:pt idx="59325">
                  <c:v>44167.364583333336</c:v>
                </c:pt>
                <c:pt idx="59326">
                  <c:v>44167.385416666664</c:v>
                </c:pt>
                <c:pt idx="59327">
                  <c:v>44167.40625</c:v>
                </c:pt>
                <c:pt idx="59328">
                  <c:v>44167.427083333336</c:v>
                </c:pt>
                <c:pt idx="59329">
                  <c:v>44167.447916666664</c:v>
                </c:pt>
                <c:pt idx="59330">
                  <c:v>44167.46875</c:v>
                </c:pt>
                <c:pt idx="59331">
                  <c:v>44167.489583333336</c:v>
                </c:pt>
                <c:pt idx="59332">
                  <c:v>44167.510416666664</c:v>
                </c:pt>
                <c:pt idx="59333">
                  <c:v>44167.53125</c:v>
                </c:pt>
                <c:pt idx="59334">
                  <c:v>44167.552083333336</c:v>
                </c:pt>
                <c:pt idx="59335">
                  <c:v>44167.572916666664</c:v>
                </c:pt>
                <c:pt idx="59336">
                  <c:v>44167.59375</c:v>
                </c:pt>
                <c:pt idx="59337">
                  <c:v>44167.614583333336</c:v>
                </c:pt>
                <c:pt idx="59338">
                  <c:v>44167.635416666664</c:v>
                </c:pt>
                <c:pt idx="59339">
                  <c:v>44167.65625</c:v>
                </c:pt>
                <c:pt idx="59340">
                  <c:v>44167.677083333336</c:v>
                </c:pt>
                <c:pt idx="59341">
                  <c:v>44167.697916666664</c:v>
                </c:pt>
                <c:pt idx="59342">
                  <c:v>44167.71875</c:v>
                </c:pt>
                <c:pt idx="59343">
                  <c:v>44167.739583333336</c:v>
                </c:pt>
                <c:pt idx="59344">
                  <c:v>44167.760416666664</c:v>
                </c:pt>
                <c:pt idx="59345">
                  <c:v>44167.78125</c:v>
                </c:pt>
                <c:pt idx="59346">
                  <c:v>44167.802083333336</c:v>
                </c:pt>
                <c:pt idx="59347">
                  <c:v>44167.822916666664</c:v>
                </c:pt>
                <c:pt idx="59348">
                  <c:v>44167.84375</c:v>
                </c:pt>
                <c:pt idx="59349">
                  <c:v>44167.864583333336</c:v>
                </c:pt>
                <c:pt idx="59350">
                  <c:v>44167.885416666664</c:v>
                </c:pt>
                <c:pt idx="59351">
                  <c:v>44167.90625</c:v>
                </c:pt>
                <c:pt idx="59352">
                  <c:v>44167.927083333336</c:v>
                </c:pt>
                <c:pt idx="59353">
                  <c:v>44167.947916666664</c:v>
                </c:pt>
                <c:pt idx="59354">
                  <c:v>44167.96875</c:v>
                </c:pt>
                <c:pt idx="59355">
                  <c:v>44167.989583333336</c:v>
                </c:pt>
                <c:pt idx="59356">
                  <c:v>44168.010416666664</c:v>
                </c:pt>
                <c:pt idx="59357">
                  <c:v>44168.03125</c:v>
                </c:pt>
                <c:pt idx="59358">
                  <c:v>44168.052083333336</c:v>
                </c:pt>
                <c:pt idx="59359">
                  <c:v>44168.072916666664</c:v>
                </c:pt>
                <c:pt idx="59360">
                  <c:v>44168.09375</c:v>
                </c:pt>
                <c:pt idx="59361">
                  <c:v>44168.114583333336</c:v>
                </c:pt>
                <c:pt idx="59362">
                  <c:v>44168.135416666664</c:v>
                </c:pt>
                <c:pt idx="59363">
                  <c:v>44168.15625</c:v>
                </c:pt>
                <c:pt idx="59364">
                  <c:v>44168.177083333336</c:v>
                </c:pt>
                <c:pt idx="59365">
                  <c:v>44168.197916666664</c:v>
                </c:pt>
                <c:pt idx="59366">
                  <c:v>44168.21875</c:v>
                </c:pt>
                <c:pt idx="59367">
                  <c:v>44168.239583333336</c:v>
                </c:pt>
                <c:pt idx="59368">
                  <c:v>44168.260416666664</c:v>
                </c:pt>
                <c:pt idx="59369">
                  <c:v>44168.28125</c:v>
                </c:pt>
                <c:pt idx="59370">
                  <c:v>44168.302083333336</c:v>
                </c:pt>
                <c:pt idx="59371">
                  <c:v>44168.322916666664</c:v>
                </c:pt>
                <c:pt idx="59372">
                  <c:v>44168.34375</c:v>
                </c:pt>
                <c:pt idx="59373">
                  <c:v>44168.364583333336</c:v>
                </c:pt>
                <c:pt idx="59374">
                  <c:v>44168.385416666664</c:v>
                </c:pt>
                <c:pt idx="59375">
                  <c:v>44168.40625</c:v>
                </c:pt>
                <c:pt idx="59376">
                  <c:v>44168.427083333336</c:v>
                </c:pt>
                <c:pt idx="59377">
                  <c:v>44168.447916666664</c:v>
                </c:pt>
                <c:pt idx="59378">
                  <c:v>44168.46875</c:v>
                </c:pt>
                <c:pt idx="59379">
                  <c:v>44168.489583333336</c:v>
                </c:pt>
                <c:pt idx="59380">
                  <c:v>44168.510416666664</c:v>
                </c:pt>
                <c:pt idx="59381">
                  <c:v>44168.53125</c:v>
                </c:pt>
                <c:pt idx="59382">
                  <c:v>44168.552083333336</c:v>
                </c:pt>
                <c:pt idx="59383">
                  <c:v>44168.572916666664</c:v>
                </c:pt>
                <c:pt idx="59384">
                  <c:v>44168.59375</c:v>
                </c:pt>
                <c:pt idx="59385">
                  <c:v>44168.614583333336</c:v>
                </c:pt>
                <c:pt idx="59386">
                  <c:v>44168.635416666664</c:v>
                </c:pt>
                <c:pt idx="59387">
                  <c:v>44168.65625</c:v>
                </c:pt>
                <c:pt idx="59388">
                  <c:v>44168.677083333336</c:v>
                </c:pt>
                <c:pt idx="59389">
                  <c:v>44168.697916666664</c:v>
                </c:pt>
                <c:pt idx="59390">
                  <c:v>44168.71875</c:v>
                </c:pt>
                <c:pt idx="59391">
                  <c:v>44168.739583333336</c:v>
                </c:pt>
                <c:pt idx="59392">
                  <c:v>44168.760416666664</c:v>
                </c:pt>
                <c:pt idx="59393">
                  <c:v>44168.78125</c:v>
                </c:pt>
                <c:pt idx="59394">
                  <c:v>44168.802083333336</c:v>
                </c:pt>
                <c:pt idx="59395">
                  <c:v>44168.822916666664</c:v>
                </c:pt>
                <c:pt idx="59396">
                  <c:v>44168.84375</c:v>
                </c:pt>
                <c:pt idx="59397">
                  <c:v>44168.864583333336</c:v>
                </c:pt>
                <c:pt idx="59398">
                  <c:v>44168.885416666664</c:v>
                </c:pt>
                <c:pt idx="59399">
                  <c:v>44168.90625</c:v>
                </c:pt>
                <c:pt idx="59400">
                  <c:v>44168.927083333336</c:v>
                </c:pt>
                <c:pt idx="59401">
                  <c:v>44168.947916666664</c:v>
                </c:pt>
                <c:pt idx="59402">
                  <c:v>44168.96875</c:v>
                </c:pt>
                <c:pt idx="59403">
                  <c:v>44168.989583333336</c:v>
                </c:pt>
                <c:pt idx="59404">
                  <c:v>44169.010416666664</c:v>
                </c:pt>
                <c:pt idx="59405">
                  <c:v>44169.03125</c:v>
                </c:pt>
                <c:pt idx="59406">
                  <c:v>44169.052083333336</c:v>
                </c:pt>
                <c:pt idx="59407">
                  <c:v>44169.072916666664</c:v>
                </c:pt>
                <c:pt idx="59408">
                  <c:v>44169.09375</c:v>
                </c:pt>
                <c:pt idx="59409">
                  <c:v>44169.114583333336</c:v>
                </c:pt>
                <c:pt idx="59410">
                  <c:v>44169.135416666664</c:v>
                </c:pt>
                <c:pt idx="59411">
                  <c:v>44169.15625</c:v>
                </c:pt>
                <c:pt idx="59412">
                  <c:v>44169.177083333336</c:v>
                </c:pt>
                <c:pt idx="59413">
                  <c:v>44169.197916666664</c:v>
                </c:pt>
                <c:pt idx="59414">
                  <c:v>44169.21875</c:v>
                </c:pt>
                <c:pt idx="59415">
                  <c:v>44169.239583333336</c:v>
                </c:pt>
                <c:pt idx="59416">
                  <c:v>44169.260416666664</c:v>
                </c:pt>
                <c:pt idx="59417">
                  <c:v>44169.28125</c:v>
                </c:pt>
                <c:pt idx="59418">
                  <c:v>44169.302083333336</c:v>
                </c:pt>
                <c:pt idx="59419">
                  <c:v>44169.322916666664</c:v>
                </c:pt>
                <c:pt idx="59420">
                  <c:v>44169.34375</c:v>
                </c:pt>
                <c:pt idx="59421">
                  <c:v>44169.364583333336</c:v>
                </c:pt>
                <c:pt idx="59422">
                  <c:v>44169.385416666664</c:v>
                </c:pt>
                <c:pt idx="59423">
                  <c:v>44169.40625</c:v>
                </c:pt>
                <c:pt idx="59424">
                  <c:v>44169.427083333336</c:v>
                </c:pt>
                <c:pt idx="59425">
                  <c:v>44169.447916666664</c:v>
                </c:pt>
                <c:pt idx="59426">
                  <c:v>44169.46875</c:v>
                </c:pt>
                <c:pt idx="59427">
                  <c:v>44169.489583333336</c:v>
                </c:pt>
                <c:pt idx="59428">
                  <c:v>44169.510416666664</c:v>
                </c:pt>
                <c:pt idx="59429">
                  <c:v>44169.53125</c:v>
                </c:pt>
                <c:pt idx="59430">
                  <c:v>44169.552083333336</c:v>
                </c:pt>
                <c:pt idx="59431">
                  <c:v>44169.572916666664</c:v>
                </c:pt>
                <c:pt idx="59432">
                  <c:v>44169.59375</c:v>
                </c:pt>
                <c:pt idx="59433">
                  <c:v>44169.614583333336</c:v>
                </c:pt>
                <c:pt idx="59434">
                  <c:v>44169.635416666664</c:v>
                </c:pt>
                <c:pt idx="59435">
                  <c:v>44169.65625</c:v>
                </c:pt>
                <c:pt idx="59436">
                  <c:v>44169.677083333336</c:v>
                </c:pt>
                <c:pt idx="59437">
                  <c:v>44169.697916666664</c:v>
                </c:pt>
                <c:pt idx="59438">
                  <c:v>44169.71875</c:v>
                </c:pt>
                <c:pt idx="59439">
                  <c:v>44169.739583333336</c:v>
                </c:pt>
                <c:pt idx="59440">
                  <c:v>44169.760416666664</c:v>
                </c:pt>
                <c:pt idx="59441">
                  <c:v>44169.78125</c:v>
                </c:pt>
                <c:pt idx="59442">
                  <c:v>44169.802083333336</c:v>
                </c:pt>
                <c:pt idx="59443">
                  <c:v>44169.822916666664</c:v>
                </c:pt>
                <c:pt idx="59444">
                  <c:v>44169.84375</c:v>
                </c:pt>
                <c:pt idx="59445">
                  <c:v>44169.864583333336</c:v>
                </c:pt>
                <c:pt idx="59446">
                  <c:v>44169.885416666664</c:v>
                </c:pt>
                <c:pt idx="59447">
                  <c:v>44169.90625</c:v>
                </c:pt>
                <c:pt idx="59448">
                  <c:v>44169.927083333336</c:v>
                </c:pt>
                <c:pt idx="59449">
                  <c:v>44169.947916666664</c:v>
                </c:pt>
                <c:pt idx="59450">
                  <c:v>44169.96875</c:v>
                </c:pt>
                <c:pt idx="59451">
                  <c:v>44169.989583333336</c:v>
                </c:pt>
                <c:pt idx="59452">
                  <c:v>44170.010416666664</c:v>
                </c:pt>
                <c:pt idx="59453">
                  <c:v>44170.03125</c:v>
                </c:pt>
                <c:pt idx="59454">
                  <c:v>44170.052083333336</c:v>
                </c:pt>
                <c:pt idx="59455">
                  <c:v>44170.072916666664</c:v>
                </c:pt>
                <c:pt idx="59456">
                  <c:v>44170.09375</c:v>
                </c:pt>
                <c:pt idx="59457">
                  <c:v>44170.114583333336</c:v>
                </c:pt>
                <c:pt idx="59458">
                  <c:v>44170.135416666664</c:v>
                </c:pt>
                <c:pt idx="59459">
                  <c:v>44170.15625</c:v>
                </c:pt>
                <c:pt idx="59460">
                  <c:v>44170.177083333336</c:v>
                </c:pt>
                <c:pt idx="59461">
                  <c:v>44170.197916666664</c:v>
                </c:pt>
                <c:pt idx="59462">
                  <c:v>44170.21875</c:v>
                </c:pt>
                <c:pt idx="59463">
                  <c:v>44170.239583333336</c:v>
                </c:pt>
                <c:pt idx="59464">
                  <c:v>44170.260416666664</c:v>
                </c:pt>
                <c:pt idx="59465">
                  <c:v>44170.28125</c:v>
                </c:pt>
                <c:pt idx="59466">
                  <c:v>44170.302083333336</c:v>
                </c:pt>
                <c:pt idx="59467">
                  <c:v>44170.322916666664</c:v>
                </c:pt>
                <c:pt idx="59468">
                  <c:v>44170.34375</c:v>
                </c:pt>
                <c:pt idx="59469">
                  <c:v>44170.364583333336</c:v>
                </c:pt>
                <c:pt idx="59470">
                  <c:v>44170.385416666664</c:v>
                </c:pt>
                <c:pt idx="59471">
                  <c:v>44170.40625</c:v>
                </c:pt>
                <c:pt idx="59472">
                  <c:v>44170.427083333336</c:v>
                </c:pt>
                <c:pt idx="59473">
                  <c:v>44170.447916666664</c:v>
                </c:pt>
                <c:pt idx="59474">
                  <c:v>44170.46875</c:v>
                </c:pt>
                <c:pt idx="59475">
                  <c:v>44170.489583333336</c:v>
                </c:pt>
                <c:pt idx="59476">
                  <c:v>44170.510416666664</c:v>
                </c:pt>
                <c:pt idx="59477">
                  <c:v>44170.53125</c:v>
                </c:pt>
                <c:pt idx="59478">
                  <c:v>44170.552083333336</c:v>
                </c:pt>
                <c:pt idx="59479">
                  <c:v>44170.572916666664</c:v>
                </c:pt>
                <c:pt idx="59480">
                  <c:v>44170.59375</c:v>
                </c:pt>
                <c:pt idx="59481">
                  <c:v>44170.614583333336</c:v>
                </c:pt>
                <c:pt idx="59482">
                  <c:v>44170.635416666664</c:v>
                </c:pt>
                <c:pt idx="59483">
                  <c:v>44170.65625</c:v>
                </c:pt>
                <c:pt idx="59484">
                  <c:v>44170.677083333336</c:v>
                </c:pt>
                <c:pt idx="59485">
                  <c:v>44170.697916666664</c:v>
                </c:pt>
                <c:pt idx="59486">
                  <c:v>44170.71875</c:v>
                </c:pt>
                <c:pt idx="59487">
                  <c:v>44170.739583333336</c:v>
                </c:pt>
                <c:pt idx="59488">
                  <c:v>44170.760416666664</c:v>
                </c:pt>
                <c:pt idx="59489">
                  <c:v>44170.78125</c:v>
                </c:pt>
                <c:pt idx="59490">
                  <c:v>44170.802083333336</c:v>
                </c:pt>
                <c:pt idx="59491">
                  <c:v>44170.822916666664</c:v>
                </c:pt>
                <c:pt idx="59492">
                  <c:v>44170.84375</c:v>
                </c:pt>
                <c:pt idx="59493">
                  <c:v>44170.864583333336</c:v>
                </c:pt>
                <c:pt idx="59494">
                  <c:v>44170.885416666664</c:v>
                </c:pt>
                <c:pt idx="59495">
                  <c:v>44170.90625</c:v>
                </c:pt>
                <c:pt idx="59496">
                  <c:v>44170.927083333336</c:v>
                </c:pt>
                <c:pt idx="59497">
                  <c:v>44170.947916666664</c:v>
                </c:pt>
                <c:pt idx="59498">
                  <c:v>44170.96875</c:v>
                </c:pt>
                <c:pt idx="59499">
                  <c:v>44170.989583333336</c:v>
                </c:pt>
                <c:pt idx="59500">
                  <c:v>44171.010416666664</c:v>
                </c:pt>
                <c:pt idx="59501">
                  <c:v>44171.03125</c:v>
                </c:pt>
                <c:pt idx="59502">
                  <c:v>44171.052083333336</c:v>
                </c:pt>
                <c:pt idx="59503">
                  <c:v>44171.072916666664</c:v>
                </c:pt>
                <c:pt idx="59504">
                  <c:v>44171.09375</c:v>
                </c:pt>
                <c:pt idx="59505">
                  <c:v>44171.114583333336</c:v>
                </c:pt>
                <c:pt idx="59506">
                  <c:v>44171.135416666664</c:v>
                </c:pt>
                <c:pt idx="59507">
                  <c:v>44171.15625</c:v>
                </c:pt>
                <c:pt idx="59508">
                  <c:v>44171.177083333336</c:v>
                </c:pt>
                <c:pt idx="59509">
                  <c:v>44171.197916666664</c:v>
                </c:pt>
                <c:pt idx="59510">
                  <c:v>44171.21875</c:v>
                </c:pt>
                <c:pt idx="59511">
                  <c:v>44171.239583333336</c:v>
                </c:pt>
                <c:pt idx="59512">
                  <c:v>44171.260416666664</c:v>
                </c:pt>
                <c:pt idx="59513">
                  <c:v>44171.28125</c:v>
                </c:pt>
                <c:pt idx="59514">
                  <c:v>44171.302083333336</c:v>
                </c:pt>
                <c:pt idx="59515">
                  <c:v>44171.322916666664</c:v>
                </c:pt>
                <c:pt idx="59516">
                  <c:v>44171.34375</c:v>
                </c:pt>
                <c:pt idx="59517">
                  <c:v>44171.364583333336</c:v>
                </c:pt>
                <c:pt idx="59518">
                  <c:v>44171.385416666664</c:v>
                </c:pt>
                <c:pt idx="59519">
                  <c:v>44171.40625</c:v>
                </c:pt>
                <c:pt idx="59520">
                  <c:v>44171.427083333336</c:v>
                </c:pt>
                <c:pt idx="59521">
                  <c:v>44171.447916666664</c:v>
                </c:pt>
                <c:pt idx="59522">
                  <c:v>44171.46875</c:v>
                </c:pt>
                <c:pt idx="59523">
                  <c:v>44171.489583333336</c:v>
                </c:pt>
                <c:pt idx="59524">
                  <c:v>44171.510416666664</c:v>
                </c:pt>
                <c:pt idx="59525">
                  <c:v>44171.53125</c:v>
                </c:pt>
                <c:pt idx="59526">
                  <c:v>44171.552083333336</c:v>
                </c:pt>
                <c:pt idx="59527">
                  <c:v>44171.572916666664</c:v>
                </c:pt>
                <c:pt idx="59528">
                  <c:v>44171.59375</c:v>
                </c:pt>
                <c:pt idx="59529">
                  <c:v>44171.614583333336</c:v>
                </c:pt>
                <c:pt idx="59530">
                  <c:v>44171.635416666664</c:v>
                </c:pt>
                <c:pt idx="59531">
                  <c:v>44171.65625</c:v>
                </c:pt>
                <c:pt idx="59532">
                  <c:v>44171.677083333336</c:v>
                </c:pt>
                <c:pt idx="59533">
                  <c:v>44171.697916666664</c:v>
                </c:pt>
                <c:pt idx="59534">
                  <c:v>44171.71875</c:v>
                </c:pt>
                <c:pt idx="59535">
                  <c:v>44171.739583333336</c:v>
                </c:pt>
                <c:pt idx="59536">
                  <c:v>44171.760416666664</c:v>
                </c:pt>
                <c:pt idx="59537">
                  <c:v>44171.78125</c:v>
                </c:pt>
                <c:pt idx="59538">
                  <c:v>44171.802083333336</c:v>
                </c:pt>
                <c:pt idx="59539">
                  <c:v>44171.822916666664</c:v>
                </c:pt>
                <c:pt idx="59540">
                  <c:v>44171.84375</c:v>
                </c:pt>
                <c:pt idx="59541">
                  <c:v>44171.864583333336</c:v>
                </c:pt>
                <c:pt idx="59542">
                  <c:v>44171.885416666664</c:v>
                </c:pt>
                <c:pt idx="59543">
                  <c:v>44171.90625</c:v>
                </c:pt>
                <c:pt idx="59544">
                  <c:v>44171.927083333336</c:v>
                </c:pt>
                <c:pt idx="59545">
                  <c:v>44171.947916666664</c:v>
                </c:pt>
                <c:pt idx="59546">
                  <c:v>44171.96875</c:v>
                </c:pt>
                <c:pt idx="59547">
                  <c:v>44171.989583333336</c:v>
                </c:pt>
                <c:pt idx="59548">
                  <c:v>44172.010416666664</c:v>
                </c:pt>
                <c:pt idx="59549">
                  <c:v>44172.03125</c:v>
                </c:pt>
                <c:pt idx="59550">
                  <c:v>44172.052083333336</c:v>
                </c:pt>
                <c:pt idx="59551">
                  <c:v>44172.072916666664</c:v>
                </c:pt>
                <c:pt idx="59552">
                  <c:v>44172.09375</c:v>
                </c:pt>
                <c:pt idx="59553">
                  <c:v>44172.114583333336</c:v>
                </c:pt>
                <c:pt idx="59554">
                  <c:v>44172.135416666664</c:v>
                </c:pt>
                <c:pt idx="59555">
                  <c:v>44172.15625</c:v>
                </c:pt>
                <c:pt idx="59556">
                  <c:v>44172.177083333336</c:v>
                </c:pt>
                <c:pt idx="59557">
                  <c:v>44172.197916666664</c:v>
                </c:pt>
                <c:pt idx="59558">
                  <c:v>44172.21875</c:v>
                </c:pt>
                <c:pt idx="59559">
                  <c:v>44172.239583333336</c:v>
                </c:pt>
                <c:pt idx="59560">
                  <c:v>44172.260416666664</c:v>
                </c:pt>
                <c:pt idx="59561">
                  <c:v>44172.28125</c:v>
                </c:pt>
                <c:pt idx="59562">
                  <c:v>44172.302083333336</c:v>
                </c:pt>
                <c:pt idx="59563">
                  <c:v>44172.322916666664</c:v>
                </c:pt>
                <c:pt idx="59564">
                  <c:v>44172.34375</c:v>
                </c:pt>
                <c:pt idx="59565">
                  <c:v>44172.364583333336</c:v>
                </c:pt>
                <c:pt idx="59566">
                  <c:v>44172.385416666664</c:v>
                </c:pt>
                <c:pt idx="59567">
                  <c:v>44172.40625</c:v>
                </c:pt>
                <c:pt idx="59568">
                  <c:v>44172.427083333336</c:v>
                </c:pt>
                <c:pt idx="59569">
                  <c:v>44172.447916666664</c:v>
                </c:pt>
                <c:pt idx="59570">
                  <c:v>44172.46875</c:v>
                </c:pt>
                <c:pt idx="59571">
                  <c:v>44172.489583333336</c:v>
                </c:pt>
                <c:pt idx="59572">
                  <c:v>44172.510416666664</c:v>
                </c:pt>
                <c:pt idx="59573">
                  <c:v>44172.53125</c:v>
                </c:pt>
                <c:pt idx="59574">
                  <c:v>44172.552083333336</c:v>
                </c:pt>
                <c:pt idx="59575">
                  <c:v>44172.572916666664</c:v>
                </c:pt>
                <c:pt idx="59576">
                  <c:v>44172.59375</c:v>
                </c:pt>
                <c:pt idx="59577">
                  <c:v>44172.614583333336</c:v>
                </c:pt>
                <c:pt idx="59578">
                  <c:v>44172.635416666664</c:v>
                </c:pt>
                <c:pt idx="59579">
                  <c:v>44172.65625</c:v>
                </c:pt>
                <c:pt idx="59580">
                  <c:v>44172.677083333336</c:v>
                </c:pt>
                <c:pt idx="59581">
                  <c:v>44172.697916666664</c:v>
                </c:pt>
                <c:pt idx="59582">
                  <c:v>44172.71875</c:v>
                </c:pt>
                <c:pt idx="59583">
                  <c:v>44172.739583333336</c:v>
                </c:pt>
                <c:pt idx="59584">
                  <c:v>44172.760416666664</c:v>
                </c:pt>
                <c:pt idx="59585">
                  <c:v>44172.78125</c:v>
                </c:pt>
                <c:pt idx="59586">
                  <c:v>44172.802083333336</c:v>
                </c:pt>
                <c:pt idx="59587">
                  <c:v>44172.822916666664</c:v>
                </c:pt>
                <c:pt idx="59588">
                  <c:v>44172.84375</c:v>
                </c:pt>
                <c:pt idx="59589">
                  <c:v>44172.864583333336</c:v>
                </c:pt>
                <c:pt idx="59590">
                  <c:v>44172.885416666664</c:v>
                </c:pt>
                <c:pt idx="59591">
                  <c:v>44172.90625</c:v>
                </c:pt>
                <c:pt idx="59592">
                  <c:v>44172.927083333336</c:v>
                </c:pt>
                <c:pt idx="59593">
                  <c:v>44172.947916666664</c:v>
                </c:pt>
                <c:pt idx="59594">
                  <c:v>44172.96875</c:v>
                </c:pt>
                <c:pt idx="59595">
                  <c:v>44172.989583333336</c:v>
                </c:pt>
                <c:pt idx="59596">
                  <c:v>44173.010416666664</c:v>
                </c:pt>
                <c:pt idx="59597">
                  <c:v>44173.03125</c:v>
                </c:pt>
                <c:pt idx="59598">
                  <c:v>44173.052083333336</c:v>
                </c:pt>
                <c:pt idx="59599">
                  <c:v>44173.072916666664</c:v>
                </c:pt>
                <c:pt idx="59600">
                  <c:v>44173.09375</c:v>
                </c:pt>
                <c:pt idx="59601">
                  <c:v>44173.114583333336</c:v>
                </c:pt>
                <c:pt idx="59602">
                  <c:v>44173.135416666664</c:v>
                </c:pt>
                <c:pt idx="59603">
                  <c:v>44173.15625</c:v>
                </c:pt>
                <c:pt idx="59604">
                  <c:v>44173.177083333336</c:v>
                </c:pt>
                <c:pt idx="59605">
                  <c:v>44173.197916666664</c:v>
                </c:pt>
                <c:pt idx="59606">
                  <c:v>44173.21875</c:v>
                </c:pt>
                <c:pt idx="59607">
                  <c:v>44173.239583333336</c:v>
                </c:pt>
                <c:pt idx="59608">
                  <c:v>44173.260416666664</c:v>
                </c:pt>
                <c:pt idx="59609">
                  <c:v>44173.28125</c:v>
                </c:pt>
                <c:pt idx="59610">
                  <c:v>44173.302083333336</c:v>
                </c:pt>
                <c:pt idx="59611">
                  <c:v>44173.322916666664</c:v>
                </c:pt>
                <c:pt idx="59612">
                  <c:v>44173.34375</c:v>
                </c:pt>
                <c:pt idx="59613">
                  <c:v>44173.364583333336</c:v>
                </c:pt>
                <c:pt idx="59614">
                  <c:v>44173.385416666664</c:v>
                </c:pt>
                <c:pt idx="59615">
                  <c:v>44173.40625</c:v>
                </c:pt>
                <c:pt idx="59616">
                  <c:v>44173.427083333336</c:v>
                </c:pt>
                <c:pt idx="59617">
                  <c:v>44173.447916666664</c:v>
                </c:pt>
                <c:pt idx="59618">
                  <c:v>44173.46875</c:v>
                </c:pt>
                <c:pt idx="59619">
                  <c:v>44173.489583333336</c:v>
                </c:pt>
                <c:pt idx="59620">
                  <c:v>44173.510416666664</c:v>
                </c:pt>
                <c:pt idx="59621">
                  <c:v>44173.53125</c:v>
                </c:pt>
                <c:pt idx="59622">
                  <c:v>44173.552083333336</c:v>
                </c:pt>
                <c:pt idx="59623">
                  <c:v>44173.572916666664</c:v>
                </c:pt>
                <c:pt idx="59624">
                  <c:v>44173.59375</c:v>
                </c:pt>
                <c:pt idx="59625">
                  <c:v>44173.614583333336</c:v>
                </c:pt>
                <c:pt idx="59626">
                  <c:v>44173.635416666664</c:v>
                </c:pt>
                <c:pt idx="59627">
                  <c:v>44173.65625</c:v>
                </c:pt>
                <c:pt idx="59628">
                  <c:v>44173.677083333336</c:v>
                </c:pt>
                <c:pt idx="59629">
                  <c:v>44173.697916666664</c:v>
                </c:pt>
                <c:pt idx="59630">
                  <c:v>44173.71875</c:v>
                </c:pt>
                <c:pt idx="59631">
                  <c:v>44173.739583333336</c:v>
                </c:pt>
                <c:pt idx="59632">
                  <c:v>44173.760416666664</c:v>
                </c:pt>
                <c:pt idx="59633">
                  <c:v>44173.78125</c:v>
                </c:pt>
                <c:pt idx="59634">
                  <c:v>44173.802083333336</c:v>
                </c:pt>
                <c:pt idx="59635">
                  <c:v>44173.822916666664</c:v>
                </c:pt>
                <c:pt idx="59636">
                  <c:v>44173.84375</c:v>
                </c:pt>
                <c:pt idx="59637">
                  <c:v>44173.864583333336</c:v>
                </c:pt>
                <c:pt idx="59638">
                  <c:v>44173.885416666664</c:v>
                </c:pt>
                <c:pt idx="59639">
                  <c:v>44173.90625</c:v>
                </c:pt>
                <c:pt idx="59640">
                  <c:v>44173.927083333336</c:v>
                </c:pt>
                <c:pt idx="59641">
                  <c:v>44173.947916666664</c:v>
                </c:pt>
                <c:pt idx="59642">
                  <c:v>44173.96875</c:v>
                </c:pt>
                <c:pt idx="59643">
                  <c:v>44173.989583333336</c:v>
                </c:pt>
                <c:pt idx="59644">
                  <c:v>44174.010416666664</c:v>
                </c:pt>
                <c:pt idx="59645">
                  <c:v>44174.03125</c:v>
                </c:pt>
                <c:pt idx="59646">
                  <c:v>44174.052083333336</c:v>
                </c:pt>
                <c:pt idx="59647">
                  <c:v>44174.072916666664</c:v>
                </c:pt>
                <c:pt idx="59648">
                  <c:v>44174.09375</c:v>
                </c:pt>
                <c:pt idx="59649">
                  <c:v>44174.114583333336</c:v>
                </c:pt>
                <c:pt idx="59650">
                  <c:v>44174.135416666664</c:v>
                </c:pt>
                <c:pt idx="59651">
                  <c:v>44174.15625</c:v>
                </c:pt>
                <c:pt idx="59652">
                  <c:v>44174.177083333336</c:v>
                </c:pt>
                <c:pt idx="59653">
                  <c:v>44174.197916666664</c:v>
                </c:pt>
                <c:pt idx="59654">
                  <c:v>44174.21875</c:v>
                </c:pt>
                <c:pt idx="59655">
                  <c:v>44174.239583333336</c:v>
                </c:pt>
                <c:pt idx="59656">
                  <c:v>44174.260416666664</c:v>
                </c:pt>
                <c:pt idx="59657">
                  <c:v>44174.28125</c:v>
                </c:pt>
                <c:pt idx="59658">
                  <c:v>44174.302083333336</c:v>
                </c:pt>
                <c:pt idx="59659">
                  <c:v>44174.322916666664</c:v>
                </c:pt>
                <c:pt idx="59660">
                  <c:v>44174.34375</c:v>
                </c:pt>
                <c:pt idx="59661">
                  <c:v>44174.364583333336</c:v>
                </c:pt>
                <c:pt idx="59662">
                  <c:v>44174.385416666664</c:v>
                </c:pt>
                <c:pt idx="59663">
                  <c:v>44174.40625</c:v>
                </c:pt>
                <c:pt idx="59664">
                  <c:v>44174.427083333336</c:v>
                </c:pt>
                <c:pt idx="59665">
                  <c:v>44174.447916666664</c:v>
                </c:pt>
                <c:pt idx="59666">
                  <c:v>44174.46875</c:v>
                </c:pt>
                <c:pt idx="59667">
                  <c:v>44174.489583333336</c:v>
                </c:pt>
                <c:pt idx="59668">
                  <c:v>44174.510416666664</c:v>
                </c:pt>
                <c:pt idx="59669">
                  <c:v>44174.53125</c:v>
                </c:pt>
                <c:pt idx="59670">
                  <c:v>44174.552083333336</c:v>
                </c:pt>
                <c:pt idx="59671">
                  <c:v>44174.572916666664</c:v>
                </c:pt>
                <c:pt idx="59672">
                  <c:v>44174.59375</c:v>
                </c:pt>
                <c:pt idx="59673">
                  <c:v>44174.614583333336</c:v>
                </c:pt>
                <c:pt idx="59674">
                  <c:v>44174.635416666664</c:v>
                </c:pt>
                <c:pt idx="59675">
                  <c:v>44174.65625</c:v>
                </c:pt>
                <c:pt idx="59676">
                  <c:v>44174.677083333336</c:v>
                </c:pt>
                <c:pt idx="59677">
                  <c:v>44174.697916666664</c:v>
                </c:pt>
                <c:pt idx="59678">
                  <c:v>44174.71875</c:v>
                </c:pt>
                <c:pt idx="59679">
                  <c:v>44174.739583333336</c:v>
                </c:pt>
                <c:pt idx="59680">
                  <c:v>44174.760416666664</c:v>
                </c:pt>
                <c:pt idx="59681">
                  <c:v>44174.78125</c:v>
                </c:pt>
                <c:pt idx="59682">
                  <c:v>44174.802083333336</c:v>
                </c:pt>
                <c:pt idx="59683">
                  <c:v>44174.822916666664</c:v>
                </c:pt>
                <c:pt idx="59684">
                  <c:v>44174.84375</c:v>
                </c:pt>
                <c:pt idx="59685">
                  <c:v>44174.864583333336</c:v>
                </c:pt>
                <c:pt idx="59686">
                  <c:v>44174.885416666664</c:v>
                </c:pt>
                <c:pt idx="59687">
                  <c:v>44174.90625</c:v>
                </c:pt>
                <c:pt idx="59688">
                  <c:v>44174.927083333336</c:v>
                </c:pt>
                <c:pt idx="59689">
                  <c:v>44174.947916666664</c:v>
                </c:pt>
                <c:pt idx="59690">
                  <c:v>44174.96875</c:v>
                </c:pt>
                <c:pt idx="59691">
                  <c:v>44174.989583333336</c:v>
                </c:pt>
                <c:pt idx="59692">
                  <c:v>44175.010416666664</c:v>
                </c:pt>
                <c:pt idx="59693">
                  <c:v>44175.03125</c:v>
                </c:pt>
                <c:pt idx="59694">
                  <c:v>44175.052083333336</c:v>
                </c:pt>
                <c:pt idx="59695">
                  <c:v>44175.072916666664</c:v>
                </c:pt>
                <c:pt idx="59696">
                  <c:v>44175.09375</c:v>
                </c:pt>
                <c:pt idx="59697">
                  <c:v>44175.114583333336</c:v>
                </c:pt>
                <c:pt idx="59698">
                  <c:v>44175.135416666664</c:v>
                </c:pt>
                <c:pt idx="59699">
                  <c:v>44175.15625</c:v>
                </c:pt>
                <c:pt idx="59700">
                  <c:v>44175.177083333336</c:v>
                </c:pt>
                <c:pt idx="59701">
                  <c:v>44175.197916666664</c:v>
                </c:pt>
                <c:pt idx="59702">
                  <c:v>44175.21875</c:v>
                </c:pt>
                <c:pt idx="59703">
                  <c:v>44175.239583333336</c:v>
                </c:pt>
                <c:pt idx="59704">
                  <c:v>44175.260416666664</c:v>
                </c:pt>
                <c:pt idx="59705">
                  <c:v>44175.28125</c:v>
                </c:pt>
                <c:pt idx="59706">
                  <c:v>44175.302083333336</c:v>
                </c:pt>
                <c:pt idx="59707">
                  <c:v>44175.322916666664</c:v>
                </c:pt>
                <c:pt idx="59708">
                  <c:v>44175.34375</c:v>
                </c:pt>
                <c:pt idx="59709">
                  <c:v>44175.364583333336</c:v>
                </c:pt>
                <c:pt idx="59710">
                  <c:v>44175.385416666664</c:v>
                </c:pt>
                <c:pt idx="59711">
                  <c:v>44175.40625</c:v>
                </c:pt>
                <c:pt idx="59712">
                  <c:v>44175.427083333336</c:v>
                </c:pt>
                <c:pt idx="59713">
                  <c:v>44175.447916666664</c:v>
                </c:pt>
                <c:pt idx="59714">
                  <c:v>44175.46875</c:v>
                </c:pt>
                <c:pt idx="59715">
                  <c:v>44175.489583333336</c:v>
                </c:pt>
                <c:pt idx="59716">
                  <c:v>44175.510416666664</c:v>
                </c:pt>
                <c:pt idx="59717">
                  <c:v>44175.53125</c:v>
                </c:pt>
                <c:pt idx="59718">
                  <c:v>44175.552083333336</c:v>
                </c:pt>
                <c:pt idx="59719">
                  <c:v>44175.572916666664</c:v>
                </c:pt>
                <c:pt idx="59720">
                  <c:v>44175.59375</c:v>
                </c:pt>
                <c:pt idx="59721">
                  <c:v>44175.614583333336</c:v>
                </c:pt>
                <c:pt idx="59722">
                  <c:v>44175.635416666664</c:v>
                </c:pt>
                <c:pt idx="59723">
                  <c:v>44175.65625</c:v>
                </c:pt>
                <c:pt idx="59724">
                  <c:v>44175.677083333336</c:v>
                </c:pt>
                <c:pt idx="59725">
                  <c:v>44175.697916666664</c:v>
                </c:pt>
                <c:pt idx="59726">
                  <c:v>44175.71875</c:v>
                </c:pt>
                <c:pt idx="59727">
                  <c:v>44175.739583333336</c:v>
                </c:pt>
                <c:pt idx="59728">
                  <c:v>44175.760416666664</c:v>
                </c:pt>
                <c:pt idx="59729">
                  <c:v>44175.78125</c:v>
                </c:pt>
                <c:pt idx="59730">
                  <c:v>44175.802083333336</c:v>
                </c:pt>
                <c:pt idx="59731">
                  <c:v>44175.822916666664</c:v>
                </c:pt>
                <c:pt idx="59732">
                  <c:v>44175.84375</c:v>
                </c:pt>
                <c:pt idx="59733">
                  <c:v>44175.864583333336</c:v>
                </c:pt>
                <c:pt idx="59734">
                  <c:v>44175.885416666664</c:v>
                </c:pt>
                <c:pt idx="59735">
                  <c:v>44175.90625</c:v>
                </c:pt>
                <c:pt idx="59736">
                  <c:v>44175.927083333336</c:v>
                </c:pt>
                <c:pt idx="59737">
                  <c:v>44175.947916666664</c:v>
                </c:pt>
                <c:pt idx="59738">
                  <c:v>44175.96875</c:v>
                </c:pt>
                <c:pt idx="59739">
                  <c:v>44175.989583333336</c:v>
                </c:pt>
                <c:pt idx="59740">
                  <c:v>44176.010416666664</c:v>
                </c:pt>
                <c:pt idx="59741">
                  <c:v>44176.03125</c:v>
                </c:pt>
                <c:pt idx="59742">
                  <c:v>44176.052083333336</c:v>
                </c:pt>
                <c:pt idx="59743">
                  <c:v>44176.072916666664</c:v>
                </c:pt>
                <c:pt idx="59744">
                  <c:v>44176.09375</c:v>
                </c:pt>
                <c:pt idx="59745">
                  <c:v>44176.114583333336</c:v>
                </c:pt>
                <c:pt idx="59746">
                  <c:v>44176.135416666664</c:v>
                </c:pt>
                <c:pt idx="59747">
                  <c:v>44176.15625</c:v>
                </c:pt>
                <c:pt idx="59748">
                  <c:v>44176.177083333336</c:v>
                </c:pt>
                <c:pt idx="59749">
                  <c:v>44176.197916666664</c:v>
                </c:pt>
                <c:pt idx="59750">
                  <c:v>44176.21875</c:v>
                </c:pt>
                <c:pt idx="59751">
                  <c:v>44176.239583333336</c:v>
                </c:pt>
                <c:pt idx="59752">
                  <c:v>44176.260416666664</c:v>
                </c:pt>
                <c:pt idx="59753">
                  <c:v>44176.28125</c:v>
                </c:pt>
                <c:pt idx="59754">
                  <c:v>44176.302083333336</c:v>
                </c:pt>
                <c:pt idx="59755">
                  <c:v>44176.322916666664</c:v>
                </c:pt>
                <c:pt idx="59756">
                  <c:v>44176.34375</c:v>
                </c:pt>
                <c:pt idx="59757">
                  <c:v>44176.364583333336</c:v>
                </c:pt>
                <c:pt idx="59758">
                  <c:v>44176.385416666664</c:v>
                </c:pt>
                <c:pt idx="59759">
                  <c:v>44176.40625</c:v>
                </c:pt>
                <c:pt idx="59760">
                  <c:v>44176.427083333336</c:v>
                </c:pt>
                <c:pt idx="59761">
                  <c:v>44176.447916666664</c:v>
                </c:pt>
                <c:pt idx="59762">
                  <c:v>44176.46875</c:v>
                </c:pt>
                <c:pt idx="59763">
                  <c:v>44176.489583333336</c:v>
                </c:pt>
                <c:pt idx="59764">
                  <c:v>44176.510416666664</c:v>
                </c:pt>
                <c:pt idx="59765">
                  <c:v>44176.53125</c:v>
                </c:pt>
                <c:pt idx="59766">
                  <c:v>44176.552083333336</c:v>
                </c:pt>
                <c:pt idx="59767">
                  <c:v>44176.572916666664</c:v>
                </c:pt>
                <c:pt idx="59768">
                  <c:v>44176.59375</c:v>
                </c:pt>
                <c:pt idx="59769">
                  <c:v>44176.614583333336</c:v>
                </c:pt>
                <c:pt idx="59770">
                  <c:v>44176.635416666664</c:v>
                </c:pt>
                <c:pt idx="59771">
                  <c:v>44176.65625</c:v>
                </c:pt>
                <c:pt idx="59772">
                  <c:v>44176.677083333336</c:v>
                </c:pt>
                <c:pt idx="59773">
                  <c:v>44176.697916666664</c:v>
                </c:pt>
                <c:pt idx="59774">
                  <c:v>44176.71875</c:v>
                </c:pt>
                <c:pt idx="59775">
                  <c:v>44176.739583333336</c:v>
                </c:pt>
                <c:pt idx="59776">
                  <c:v>44176.760416666664</c:v>
                </c:pt>
                <c:pt idx="59777">
                  <c:v>44176.78125</c:v>
                </c:pt>
                <c:pt idx="59778">
                  <c:v>44176.802083333336</c:v>
                </c:pt>
                <c:pt idx="59779">
                  <c:v>44176.822916666664</c:v>
                </c:pt>
                <c:pt idx="59780">
                  <c:v>44176.84375</c:v>
                </c:pt>
                <c:pt idx="59781">
                  <c:v>44176.864583333336</c:v>
                </c:pt>
                <c:pt idx="59782">
                  <c:v>44176.885416666664</c:v>
                </c:pt>
                <c:pt idx="59783">
                  <c:v>44176.90625</c:v>
                </c:pt>
                <c:pt idx="59784">
                  <c:v>44176.927083333336</c:v>
                </c:pt>
                <c:pt idx="59785">
                  <c:v>44176.947916666664</c:v>
                </c:pt>
                <c:pt idx="59786">
                  <c:v>44176.96875</c:v>
                </c:pt>
                <c:pt idx="59787">
                  <c:v>44176.989583333336</c:v>
                </c:pt>
                <c:pt idx="59788">
                  <c:v>44177.010416666664</c:v>
                </c:pt>
                <c:pt idx="59789">
                  <c:v>44177.03125</c:v>
                </c:pt>
                <c:pt idx="59790">
                  <c:v>44177.052083333336</c:v>
                </c:pt>
                <c:pt idx="59791">
                  <c:v>44177.072916666664</c:v>
                </c:pt>
                <c:pt idx="59792">
                  <c:v>44177.09375</c:v>
                </c:pt>
                <c:pt idx="59793">
                  <c:v>44177.114583333336</c:v>
                </c:pt>
                <c:pt idx="59794">
                  <c:v>44177.135416666664</c:v>
                </c:pt>
                <c:pt idx="59795">
                  <c:v>44177.15625</c:v>
                </c:pt>
                <c:pt idx="59796">
                  <c:v>44177.177083333336</c:v>
                </c:pt>
                <c:pt idx="59797">
                  <c:v>44177.197916666664</c:v>
                </c:pt>
                <c:pt idx="59798">
                  <c:v>44177.21875</c:v>
                </c:pt>
                <c:pt idx="59799">
                  <c:v>44177.239583333336</c:v>
                </c:pt>
                <c:pt idx="59800">
                  <c:v>44177.260416666664</c:v>
                </c:pt>
                <c:pt idx="59801">
                  <c:v>44177.28125</c:v>
                </c:pt>
                <c:pt idx="59802">
                  <c:v>44177.302083333336</c:v>
                </c:pt>
                <c:pt idx="59803">
                  <c:v>44177.322916666664</c:v>
                </c:pt>
                <c:pt idx="59804">
                  <c:v>44177.34375</c:v>
                </c:pt>
                <c:pt idx="59805">
                  <c:v>44177.364583333336</c:v>
                </c:pt>
                <c:pt idx="59806">
                  <c:v>44177.385416666664</c:v>
                </c:pt>
                <c:pt idx="59807">
                  <c:v>44177.40625</c:v>
                </c:pt>
                <c:pt idx="59808">
                  <c:v>44177.427083333336</c:v>
                </c:pt>
                <c:pt idx="59809">
                  <c:v>44177.447916666664</c:v>
                </c:pt>
                <c:pt idx="59810">
                  <c:v>44177.46875</c:v>
                </c:pt>
                <c:pt idx="59811">
                  <c:v>44177.489583333336</c:v>
                </c:pt>
                <c:pt idx="59812">
                  <c:v>44177.510416666664</c:v>
                </c:pt>
                <c:pt idx="59813">
                  <c:v>44177.53125</c:v>
                </c:pt>
                <c:pt idx="59814">
                  <c:v>44177.552083333336</c:v>
                </c:pt>
                <c:pt idx="59815">
                  <c:v>44177.572916666664</c:v>
                </c:pt>
                <c:pt idx="59816">
                  <c:v>44177.59375</c:v>
                </c:pt>
                <c:pt idx="59817">
                  <c:v>44177.614583333336</c:v>
                </c:pt>
                <c:pt idx="59818">
                  <c:v>44177.635416666664</c:v>
                </c:pt>
                <c:pt idx="59819">
                  <c:v>44177.65625</c:v>
                </c:pt>
                <c:pt idx="59820">
                  <c:v>44177.677083333336</c:v>
                </c:pt>
                <c:pt idx="59821">
                  <c:v>44177.697916666664</c:v>
                </c:pt>
                <c:pt idx="59822">
                  <c:v>44177.71875</c:v>
                </c:pt>
                <c:pt idx="59823">
                  <c:v>44177.739583333336</c:v>
                </c:pt>
                <c:pt idx="59824">
                  <c:v>44177.760416666664</c:v>
                </c:pt>
                <c:pt idx="59825">
                  <c:v>44177.78125</c:v>
                </c:pt>
                <c:pt idx="59826">
                  <c:v>44177.802083333336</c:v>
                </c:pt>
                <c:pt idx="59827">
                  <c:v>44177.822916666664</c:v>
                </c:pt>
                <c:pt idx="59828">
                  <c:v>44177.84375</c:v>
                </c:pt>
                <c:pt idx="59829">
                  <c:v>44177.864583333336</c:v>
                </c:pt>
                <c:pt idx="59830">
                  <c:v>44177.885416666664</c:v>
                </c:pt>
                <c:pt idx="59831">
                  <c:v>44177.90625</c:v>
                </c:pt>
                <c:pt idx="59832">
                  <c:v>44177.927083333336</c:v>
                </c:pt>
                <c:pt idx="59833">
                  <c:v>44177.947916666664</c:v>
                </c:pt>
                <c:pt idx="59834">
                  <c:v>44177.96875</c:v>
                </c:pt>
                <c:pt idx="59835">
                  <c:v>44177.989583333336</c:v>
                </c:pt>
                <c:pt idx="59836">
                  <c:v>44178.010416666664</c:v>
                </c:pt>
                <c:pt idx="59837">
                  <c:v>44178.03125</c:v>
                </c:pt>
                <c:pt idx="59838">
                  <c:v>44178.052083333336</c:v>
                </c:pt>
                <c:pt idx="59839">
                  <c:v>44178.072916666664</c:v>
                </c:pt>
                <c:pt idx="59840">
                  <c:v>44178.09375</c:v>
                </c:pt>
                <c:pt idx="59841">
                  <c:v>44178.114583333336</c:v>
                </c:pt>
                <c:pt idx="59842">
                  <c:v>44178.135416666664</c:v>
                </c:pt>
                <c:pt idx="59843">
                  <c:v>44178.15625</c:v>
                </c:pt>
                <c:pt idx="59844">
                  <c:v>44178.177083333336</c:v>
                </c:pt>
                <c:pt idx="59845">
                  <c:v>44178.197916666664</c:v>
                </c:pt>
                <c:pt idx="59846">
                  <c:v>44178.21875</c:v>
                </c:pt>
                <c:pt idx="59847">
                  <c:v>44178.239583333336</c:v>
                </c:pt>
                <c:pt idx="59848">
                  <c:v>44178.260416666664</c:v>
                </c:pt>
                <c:pt idx="59849">
                  <c:v>44178.28125</c:v>
                </c:pt>
                <c:pt idx="59850">
                  <c:v>44178.302083333336</c:v>
                </c:pt>
                <c:pt idx="59851">
                  <c:v>44178.322916666664</c:v>
                </c:pt>
                <c:pt idx="59852">
                  <c:v>44178.34375</c:v>
                </c:pt>
                <c:pt idx="59853">
                  <c:v>44178.364583333336</c:v>
                </c:pt>
                <c:pt idx="59854">
                  <c:v>44178.385416666664</c:v>
                </c:pt>
                <c:pt idx="59855">
                  <c:v>44178.40625</c:v>
                </c:pt>
                <c:pt idx="59856">
                  <c:v>44178.427083333336</c:v>
                </c:pt>
                <c:pt idx="59857">
                  <c:v>44178.447916666664</c:v>
                </c:pt>
                <c:pt idx="59858">
                  <c:v>44178.46875</c:v>
                </c:pt>
                <c:pt idx="59859">
                  <c:v>44178.489583333336</c:v>
                </c:pt>
                <c:pt idx="59860">
                  <c:v>44178.510416666664</c:v>
                </c:pt>
                <c:pt idx="59861">
                  <c:v>44178.53125</c:v>
                </c:pt>
                <c:pt idx="59862">
                  <c:v>44178.552083333336</c:v>
                </c:pt>
                <c:pt idx="59863">
                  <c:v>44178.572916666664</c:v>
                </c:pt>
                <c:pt idx="59864">
                  <c:v>44178.59375</c:v>
                </c:pt>
                <c:pt idx="59865">
                  <c:v>44178.614583333336</c:v>
                </c:pt>
                <c:pt idx="59866">
                  <c:v>44178.635416666664</c:v>
                </c:pt>
                <c:pt idx="59867">
                  <c:v>44178.65625</c:v>
                </c:pt>
                <c:pt idx="59868">
                  <c:v>44178.677083333336</c:v>
                </c:pt>
                <c:pt idx="59869">
                  <c:v>44178.697916666664</c:v>
                </c:pt>
                <c:pt idx="59870">
                  <c:v>44178.71875</c:v>
                </c:pt>
                <c:pt idx="59871">
                  <c:v>44178.739583333336</c:v>
                </c:pt>
                <c:pt idx="59872">
                  <c:v>44178.760416666664</c:v>
                </c:pt>
                <c:pt idx="59873">
                  <c:v>44178.78125</c:v>
                </c:pt>
                <c:pt idx="59874">
                  <c:v>44178.802083333336</c:v>
                </c:pt>
                <c:pt idx="59875">
                  <c:v>44178.822916666664</c:v>
                </c:pt>
                <c:pt idx="59876">
                  <c:v>44178.84375</c:v>
                </c:pt>
                <c:pt idx="59877">
                  <c:v>44178.864583333336</c:v>
                </c:pt>
                <c:pt idx="59878">
                  <c:v>44178.885416666664</c:v>
                </c:pt>
                <c:pt idx="59879">
                  <c:v>44178.90625</c:v>
                </c:pt>
                <c:pt idx="59880">
                  <c:v>44178.927083333336</c:v>
                </c:pt>
                <c:pt idx="59881">
                  <c:v>44178.947916666664</c:v>
                </c:pt>
                <c:pt idx="59882">
                  <c:v>44178.96875</c:v>
                </c:pt>
                <c:pt idx="59883">
                  <c:v>44178.989583333336</c:v>
                </c:pt>
                <c:pt idx="59884">
                  <c:v>44179.010416666664</c:v>
                </c:pt>
                <c:pt idx="59885">
                  <c:v>44179.03125</c:v>
                </c:pt>
                <c:pt idx="59886">
                  <c:v>44179.052083333336</c:v>
                </c:pt>
                <c:pt idx="59887">
                  <c:v>44179.072916666664</c:v>
                </c:pt>
                <c:pt idx="59888">
                  <c:v>44179.09375</c:v>
                </c:pt>
                <c:pt idx="59889">
                  <c:v>44179.114583333336</c:v>
                </c:pt>
                <c:pt idx="59890">
                  <c:v>44179.135416666664</c:v>
                </c:pt>
                <c:pt idx="59891">
                  <c:v>44179.15625</c:v>
                </c:pt>
                <c:pt idx="59892">
                  <c:v>44179.177083333336</c:v>
                </c:pt>
                <c:pt idx="59893">
                  <c:v>44179.197916666664</c:v>
                </c:pt>
                <c:pt idx="59894">
                  <c:v>44179.21875</c:v>
                </c:pt>
                <c:pt idx="59895">
                  <c:v>44179.239583333336</c:v>
                </c:pt>
                <c:pt idx="59896">
                  <c:v>44179.260416666664</c:v>
                </c:pt>
                <c:pt idx="59897">
                  <c:v>44179.28125</c:v>
                </c:pt>
                <c:pt idx="59898">
                  <c:v>44179.302083333336</c:v>
                </c:pt>
                <c:pt idx="59899">
                  <c:v>44179.322916666664</c:v>
                </c:pt>
                <c:pt idx="59900">
                  <c:v>44179.34375</c:v>
                </c:pt>
                <c:pt idx="59901">
                  <c:v>44179.364583333336</c:v>
                </c:pt>
                <c:pt idx="59902">
                  <c:v>44179.385416666664</c:v>
                </c:pt>
                <c:pt idx="59903">
                  <c:v>44179.40625</c:v>
                </c:pt>
                <c:pt idx="59904">
                  <c:v>44179.427083333336</c:v>
                </c:pt>
                <c:pt idx="59905">
                  <c:v>44179.447916666664</c:v>
                </c:pt>
                <c:pt idx="59906">
                  <c:v>44179.46875</c:v>
                </c:pt>
                <c:pt idx="59907">
                  <c:v>44179.489583333336</c:v>
                </c:pt>
                <c:pt idx="59908">
                  <c:v>44179.510416666664</c:v>
                </c:pt>
                <c:pt idx="59909">
                  <c:v>44179.53125</c:v>
                </c:pt>
                <c:pt idx="59910">
                  <c:v>44179.552083333336</c:v>
                </c:pt>
                <c:pt idx="59911">
                  <c:v>44179.572916666664</c:v>
                </c:pt>
                <c:pt idx="59912">
                  <c:v>44179.59375</c:v>
                </c:pt>
                <c:pt idx="59913">
                  <c:v>44179.614583333336</c:v>
                </c:pt>
                <c:pt idx="59914">
                  <c:v>44179.635416666664</c:v>
                </c:pt>
                <c:pt idx="59915">
                  <c:v>44179.65625</c:v>
                </c:pt>
                <c:pt idx="59916">
                  <c:v>44179.677083333336</c:v>
                </c:pt>
                <c:pt idx="59917">
                  <c:v>44179.697916666664</c:v>
                </c:pt>
                <c:pt idx="59918">
                  <c:v>44179.71875</c:v>
                </c:pt>
                <c:pt idx="59919">
                  <c:v>44179.739583333336</c:v>
                </c:pt>
                <c:pt idx="59920">
                  <c:v>44179.760416666664</c:v>
                </c:pt>
                <c:pt idx="59921">
                  <c:v>44179.78125</c:v>
                </c:pt>
                <c:pt idx="59922">
                  <c:v>44179.802083333336</c:v>
                </c:pt>
                <c:pt idx="59923">
                  <c:v>44179.822916666664</c:v>
                </c:pt>
                <c:pt idx="59924">
                  <c:v>44179.84375</c:v>
                </c:pt>
                <c:pt idx="59925">
                  <c:v>44179.864583333336</c:v>
                </c:pt>
                <c:pt idx="59926">
                  <c:v>44179.885416666664</c:v>
                </c:pt>
                <c:pt idx="59927">
                  <c:v>44179.90625</c:v>
                </c:pt>
                <c:pt idx="59928">
                  <c:v>44179.927083333336</c:v>
                </c:pt>
                <c:pt idx="59929">
                  <c:v>44179.947916666664</c:v>
                </c:pt>
                <c:pt idx="59930">
                  <c:v>44179.96875</c:v>
                </c:pt>
                <c:pt idx="59931">
                  <c:v>44179.989583333336</c:v>
                </c:pt>
                <c:pt idx="59932">
                  <c:v>44180.010416666664</c:v>
                </c:pt>
                <c:pt idx="59933">
                  <c:v>44180.03125</c:v>
                </c:pt>
                <c:pt idx="59934">
                  <c:v>44180.052083333336</c:v>
                </c:pt>
                <c:pt idx="59935">
                  <c:v>44180.072916666664</c:v>
                </c:pt>
                <c:pt idx="59936">
                  <c:v>44180.09375</c:v>
                </c:pt>
                <c:pt idx="59937">
                  <c:v>44180.114583333336</c:v>
                </c:pt>
                <c:pt idx="59938">
                  <c:v>44180.135416666664</c:v>
                </c:pt>
                <c:pt idx="59939">
                  <c:v>44180.15625</c:v>
                </c:pt>
                <c:pt idx="59940">
                  <c:v>44180.177083333336</c:v>
                </c:pt>
                <c:pt idx="59941">
                  <c:v>44180.197916666664</c:v>
                </c:pt>
                <c:pt idx="59942">
                  <c:v>44180.21875</c:v>
                </c:pt>
                <c:pt idx="59943">
                  <c:v>44180.239583333336</c:v>
                </c:pt>
                <c:pt idx="59944">
                  <c:v>44180.260416666664</c:v>
                </c:pt>
                <c:pt idx="59945">
                  <c:v>44180.28125</c:v>
                </c:pt>
                <c:pt idx="59946">
                  <c:v>44180.302083333336</c:v>
                </c:pt>
                <c:pt idx="59947">
                  <c:v>44180.322916666664</c:v>
                </c:pt>
                <c:pt idx="59948">
                  <c:v>44180.34375</c:v>
                </c:pt>
                <c:pt idx="59949">
                  <c:v>44180.364583333336</c:v>
                </c:pt>
                <c:pt idx="59950">
                  <c:v>44180.385416666664</c:v>
                </c:pt>
                <c:pt idx="59951">
                  <c:v>44180.40625</c:v>
                </c:pt>
                <c:pt idx="59952">
                  <c:v>44180.427083333336</c:v>
                </c:pt>
                <c:pt idx="59953">
                  <c:v>44180.447916666664</c:v>
                </c:pt>
                <c:pt idx="59954">
                  <c:v>44180.46875</c:v>
                </c:pt>
                <c:pt idx="59955">
                  <c:v>44180.489583333336</c:v>
                </c:pt>
                <c:pt idx="59956">
                  <c:v>44180.510416666664</c:v>
                </c:pt>
                <c:pt idx="59957">
                  <c:v>44180.53125</c:v>
                </c:pt>
                <c:pt idx="59958">
                  <c:v>44180.552083333336</c:v>
                </c:pt>
                <c:pt idx="59959">
                  <c:v>44180.572916666664</c:v>
                </c:pt>
                <c:pt idx="59960">
                  <c:v>44180.59375</c:v>
                </c:pt>
                <c:pt idx="59961">
                  <c:v>44180.614583333336</c:v>
                </c:pt>
                <c:pt idx="59962">
                  <c:v>44180.635416666664</c:v>
                </c:pt>
                <c:pt idx="59963">
                  <c:v>44180.65625</c:v>
                </c:pt>
                <c:pt idx="59964">
                  <c:v>44180.677083333336</c:v>
                </c:pt>
                <c:pt idx="59965">
                  <c:v>44180.697916666664</c:v>
                </c:pt>
                <c:pt idx="59966">
                  <c:v>44180.71875</c:v>
                </c:pt>
                <c:pt idx="59967">
                  <c:v>44180.739583333336</c:v>
                </c:pt>
                <c:pt idx="59968">
                  <c:v>44180.760416666664</c:v>
                </c:pt>
                <c:pt idx="59969">
                  <c:v>44180.78125</c:v>
                </c:pt>
                <c:pt idx="59970">
                  <c:v>44180.802083333336</c:v>
                </c:pt>
                <c:pt idx="59971">
                  <c:v>44180.822916666664</c:v>
                </c:pt>
                <c:pt idx="59972">
                  <c:v>44180.84375</c:v>
                </c:pt>
                <c:pt idx="59973">
                  <c:v>44180.864583333336</c:v>
                </c:pt>
                <c:pt idx="59974">
                  <c:v>44180.885416666664</c:v>
                </c:pt>
                <c:pt idx="59975">
                  <c:v>44180.90625</c:v>
                </c:pt>
                <c:pt idx="59976">
                  <c:v>44180.927083333336</c:v>
                </c:pt>
                <c:pt idx="59977">
                  <c:v>44180.947916666664</c:v>
                </c:pt>
                <c:pt idx="59978">
                  <c:v>44180.96875</c:v>
                </c:pt>
                <c:pt idx="59979">
                  <c:v>44180.989583333336</c:v>
                </c:pt>
                <c:pt idx="59980">
                  <c:v>44181.010416666664</c:v>
                </c:pt>
                <c:pt idx="59981">
                  <c:v>44181.03125</c:v>
                </c:pt>
                <c:pt idx="59982">
                  <c:v>44181.052083333336</c:v>
                </c:pt>
                <c:pt idx="59983">
                  <c:v>44181.072916666664</c:v>
                </c:pt>
                <c:pt idx="59984">
                  <c:v>44181.09375</c:v>
                </c:pt>
                <c:pt idx="59985">
                  <c:v>44181.114583333336</c:v>
                </c:pt>
                <c:pt idx="59986">
                  <c:v>44181.135416666664</c:v>
                </c:pt>
                <c:pt idx="59987">
                  <c:v>44181.15625</c:v>
                </c:pt>
                <c:pt idx="59988">
                  <c:v>44181.177083333336</c:v>
                </c:pt>
                <c:pt idx="59989">
                  <c:v>44181.197916666664</c:v>
                </c:pt>
                <c:pt idx="59990">
                  <c:v>44181.21875</c:v>
                </c:pt>
                <c:pt idx="59991">
                  <c:v>44181.239583333336</c:v>
                </c:pt>
                <c:pt idx="59992">
                  <c:v>44181.260416666664</c:v>
                </c:pt>
                <c:pt idx="59993">
                  <c:v>44181.28125</c:v>
                </c:pt>
                <c:pt idx="59994">
                  <c:v>44181.302083333336</c:v>
                </c:pt>
                <c:pt idx="59995">
                  <c:v>44181.322916666664</c:v>
                </c:pt>
                <c:pt idx="59996">
                  <c:v>44181.34375</c:v>
                </c:pt>
                <c:pt idx="59997">
                  <c:v>44181.364583333336</c:v>
                </c:pt>
                <c:pt idx="59998">
                  <c:v>44181.385416666664</c:v>
                </c:pt>
                <c:pt idx="59999">
                  <c:v>44181.40625</c:v>
                </c:pt>
                <c:pt idx="60000">
                  <c:v>44181.427083333336</c:v>
                </c:pt>
                <c:pt idx="60001">
                  <c:v>44181.447916666664</c:v>
                </c:pt>
                <c:pt idx="60002">
                  <c:v>44181.46875</c:v>
                </c:pt>
                <c:pt idx="60003">
                  <c:v>44181.489583333336</c:v>
                </c:pt>
                <c:pt idx="60004">
                  <c:v>44181.510416666664</c:v>
                </c:pt>
                <c:pt idx="60005">
                  <c:v>44181.53125</c:v>
                </c:pt>
                <c:pt idx="60006">
                  <c:v>44181.552083333336</c:v>
                </c:pt>
                <c:pt idx="60007">
                  <c:v>44181.572916666664</c:v>
                </c:pt>
                <c:pt idx="60008">
                  <c:v>44181.59375</c:v>
                </c:pt>
                <c:pt idx="60009">
                  <c:v>44181.614583333336</c:v>
                </c:pt>
                <c:pt idx="60010">
                  <c:v>44181.635416666664</c:v>
                </c:pt>
                <c:pt idx="60011">
                  <c:v>44181.65625</c:v>
                </c:pt>
                <c:pt idx="60012">
                  <c:v>44181.677083333336</c:v>
                </c:pt>
                <c:pt idx="60013">
                  <c:v>44181.697916666664</c:v>
                </c:pt>
                <c:pt idx="60014">
                  <c:v>44181.71875</c:v>
                </c:pt>
                <c:pt idx="60015">
                  <c:v>44181.739583333336</c:v>
                </c:pt>
                <c:pt idx="60016">
                  <c:v>44181.760416666664</c:v>
                </c:pt>
                <c:pt idx="60017">
                  <c:v>44181.78125</c:v>
                </c:pt>
                <c:pt idx="60018">
                  <c:v>44181.802083333336</c:v>
                </c:pt>
                <c:pt idx="60019">
                  <c:v>44181.822916666664</c:v>
                </c:pt>
                <c:pt idx="60020">
                  <c:v>44181.84375</c:v>
                </c:pt>
                <c:pt idx="60021">
                  <c:v>44181.864583333336</c:v>
                </c:pt>
                <c:pt idx="60022">
                  <c:v>44181.885416666664</c:v>
                </c:pt>
                <c:pt idx="60023">
                  <c:v>44181.90625</c:v>
                </c:pt>
                <c:pt idx="60024">
                  <c:v>44181.927083333336</c:v>
                </c:pt>
                <c:pt idx="60025">
                  <c:v>44181.947916666664</c:v>
                </c:pt>
                <c:pt idx="60026">
                  <c:v>44181.96875</c:v>
                </c:pt>
                <c:pt idx="60027">
                  <c:v>44181.989583333336</c:v>
                </c:pt>
                <c:pt idx="60028">
                  <c:v>44182.010416666664</c:v>
                </c:pt>
                <c:pt idx="60029">
                  <c:v>44182.03125</c:v>
                </c:pt>
                <c:pt idx="60030">
                  <c:v>44182.052083333336</c:v>
                </c:pt>
                <c:pt idx="60031">
                  <c:v>44182.072916666664</c:v>
                </c:pt>
                <c:pt idx="60032">
                  <c:v>44182.09375</c:v>
                </c:pt>
                <c:pt idx="60033">
                  <c:v>44182.114583333336</c:v>
                </c:pt>
                <c:pt idx="60034">
                  <c:v>44182.135416666664</c:v>
                </c:pt>
                <c:pt idx="60035">
                  <c:v>44182.15625</c:v>
                </c:pt>
                <c:pt idx="60036">
                  <c:v>44182.177083333336</c:v>
                </c:pt>
                <c:pt idx="60037">
                  <c:v>44182.197916666664</c:v>
                </c:pt>
                <c:pt idx="60038">
                  <c:v>44182.21875</c:v>
                </c:pt>
                <c:pt idx="60039">
                  <c:v>44182.239583333336</c:v>
                </c:pt>
                <c:pt idx="60040">
                  <c:v>44182.260416666664</c:v>
                </c:pt>
                <c:pt idx="60041">
                  <c:v>44182.28125</c:v>
                </c:pt>
                <c:pt idx="60042">
                  <c:v>44182.302083333336</c:v>
                </c:pt>
                <c:pt idx="60043">
                  <c:v>44182.322916666664</c:v>
                </c:pt>
                <c:pt idx="60044">
                  <c:v>44182.34375</c:v>
                </c:pt>
                <c:pt idx="60045">
                  <c:v>44182.364583333336</c:v>
                </c:pt>
                <c:pt idx="60046">
                  <c:v>44182.385416666664</c:v>
                </c:pt>
                <c:pt idx="60047">
                  <c:v>44182.40625</c:v>
                </c:pt>
                <c:pt idx="60048">
                  <c:v>44182.427083333336</c:v>
                </c:pt>
                <c:pt idx="60049">
                  <c:v>44182.447916666664</c:v>
                </c:pt>
                <c:pt idx="60050">
                  <c:v>44182.46875</c:v>
                </c:pt>
                <c:pt idx="60051">
                  <c:v>44182.489583333336</c:v>
                </c:pt>
                <c:pt idx="60052">
                  <c:v>44182.510416666664</c:v>
                </c:pt>
                <c:pt idx="60053">
                  <c:v>44182.53125</c:v>
                </c:pt>
                <c:pt idx="60054">
                  <c:v>44182.552083333336</c:v>
                </c:pt>
                <c:pt idx="60055">
                  <c:v>44182.572916666664</c:v>
                </c:pt>
                <c:pt idx="60056">
                  <c:v>44182.59375</c:v>
                </c:pt>
                <c:pt idx="60057">
                  <c:v>44182.614583333336</c:v>
                </c:pt>
                <c:pt idx="60058">
                  <c:v>44182.635416666664</c:v>
                </c:pt>
                <c:pt idx="60059">
                  <c:v>44182.65625</c:v>
                </c:pt>
                <c:pt idx="60060">
                  <c:v>44182.677083333336</c:v>
                </c:pt>
                <c:pt idx="60061">
                  <c:v>44182.697916666664</c:v>
                </c:pt>
                <c:pt idx="60062">
                  <c:v>44182.71875</c:v>
                </c:pt>
                <c:pt idx="60063">
                  <c:v>44182.739583333336</c:v>
                </c:pt>
                <c:pt idx="60064">
                  <c:v>44182.760416666664</c:v>
                </c:pt>
                <c:pt idx="60065">
                  <c:v>44182.78125</c:v>
                </c:pt>
                <c:pt idx="60066">
                  <c:v>44182.802083333336</c:v>
                </c:pt>
                <c:pt idx="60067">
                  <c:v>44182.822916666664</c:v>
                </c:pt>
                <c:pt idx="60068">
                  <c:v>44182.84375</c:v>
                </c:pt>
                <c:pt idx="60069">
                  <c:v>44182.864583333336</c:v>
                </c:pt>
                <c:pt idx="60070">
                  <c:v>44182.885416666664</c:v>
                </c:pt>
                <c:pt idx="60071">
                  <c:v>44182.90625</c:v>
                </c:pt>
                <c:pt idx="60072">
                  <c:v>44182.927083333336</c:v>
                </c:pt>
                <c:pt idx="60073">
                  <c:v>44182.947916666664</c:v>
                </c:pt>
                <c:pt idx="60074">
                  <c:v>44182.96875</c:v>
                </c:pt>
                <c:pt idx="60075">
                  <c:v>44182.989583333336</c:v>
                </c:pt>
                <c:pt idx="60076">
                  <c:v>44183.010416666664</c:v>
                </c:pt>
                <c:pt idx="60077">
                  <c:v>44183.03125</c:v>
                </c:pt>
                <c:pt idx="60078">
                  <c:v>44183.052083333336</c:v>
                </c:pt>
                <c:pt idx="60079">
                  <c:v>44183.072916666664</c:v>
                </c:pt>
                <c:pt idx="60080">
                  <c:v>44183.09375</c:v>
                </c:pt>
                <c:pt idx="60081">
                  <c:v>44183.114583333336</c:v>
                </c:pt>
                <c:pt idx="60082">
                  <c:v>44183.135416666664</c:v>
                </c:pt>
                <c:pt idx="60083">
                  <c:v>44183.15625</c:v>
                </c:pt>
                <c:pt idx="60084">
                  <c:v>44183.177083333336</c:v>
                </c:pt>
                <c:pt idx="60085">
                  <c:v>44183.197916666664</c:v>
                </c:pt>
                <c:pt idx="60086">
                  <c:v>44183.21875</c:v>
                </c:pt>
                <c:pt idx="60087">
                  <c:v>44183.239583333336</c:v>
                </c:pt>
                <c:pt idx="60088">
                  <c:v>44183.260416666664</c:v>
                </c:pt>
                <c:pt idx="60089">
                  <c:v>44183.28125</c:v>
                </c:pt>
                <c:pt idx="60090">
                  <c:v>44183.302083333336</c:v>
                </c:pt>
                <c:pt idx="60091">
                  <c:v>44183.322916666664</c:v>
                </c:pt>
                <c:pt idx="60092">
                  <c:v>44183.34375</c:v>
                </c:pt>
                <c:pt idx="60093">
                  <c:v>44183.364583333336</c:v>
                </c:pt>
                <c:pt idx="60094">
                  <c:v>44183.385416666664</c:v>
                </c:pt>
                <c:pt idx="60095">
                  <c:v>44183.40625</c:v>
                </c:pt>
                <c:pt idx="60096">
                  <c:v>44183.427083333336</c:v>
                </c:pt>
                <c:pt idx="60097">
                  <c:v>44183.447916666664</c:v>
                </c:pt>
                <c:pt idx="60098">
                  <c:v>44183.46875</c:v>
                </c:pt>
                <c:pt idx="60099">
                  <c:v>44183.489583333336</c:v>
                </c:pt>
                <c:pt idx="60100">
                  <c:v>44183.510416666664</c:v>
                </c:pt>
                <c:pt idx="60101">
                  <c:v>44183.53125</c:v>
                </c:pt>
                <c:pt idx="60102">
                  <c:v>44183.552083333336</c:v>
                </c:pt>
                <c:pt idx="60103">
                  <c:v>44183.572916666664</c:v>
                </c:pt>
                <c:pt idx="60104">
                  <c:v>44183.59375</c:v>
                </c:pt>
                <c:pt idx="60105">
                  <c:v>44183.614583333336</c:v>
                </c:pt>
                <c:pt idx="60106">
                  <c:v>44183.635416666664</c:v>
                </c:pt>
                <c:pt idx="60107">
                  <c:v>44183.65625</c:v>
                </c:pt>
                <c:pt idx="60108">
                  <c:v>44183.677083333336</c:v>
                </c:pt>
                <c:pt idx="60109">
                  <c:v>44183.697916666664</c:v>
                </c:pt>
                <c:pt idx="60110">
                  <c:v>44183.71875</c:v>
                </c:pt>
                <c:pt idx="60111">
                  <c:v>44183.739583333336</c:v>
                </c:pt>
                <c:pt idx="60112">
                  <c:v>44183.760416666664</c:v>
                </c:pt>
                <c:pt idx="60113">
                  <c:v>44183.78125</c:v>
                </c:pt>
                <c:pt idx="60114">
                  <c:v>44183.802083333336</c:v>
                </c:pt>
                <c:pt idx="60115">
                  <c:v>44183.822916666664</c:v>
                </c:pt>
                <c:pt idx="60116">
                  <c:v>44183.84375</c:v>
                </c:pt>
                <c:pt idx="60117">
                  <c:v>44183.864583333336</c:v>
                </c:pt>
                <c:pt idx="60118">
                  <c:v>44183.885416666664</c:v>
                </c:pt>
                <c:pt idx="60119">
                  <c:v>44183.90625</c:v>
                </c:pt>
                <c:pt idx="60120">
                  <c:v>44183.927083333336</c:v>
                </c:pt>
                <c:pt idx="60121">
                  <c:v>44183.947916666664</c:v>
                </c:pt>
                <c:pt idx="60122">
                  <c:v>44183.96875</c:v>
                </c:pt>
                <c:pt idx="60123">
                  <c:v>44183.989583333336</c:v>
                </c:pt>
                <c:pt idx="60124">
                  <c:v>44184.010416666664</c:v>
                </c:pt>
                <c:pt idx="60125">
                  <c:v>44184.03125</c:v>
                </c:pt>
                <c:pt idx="60126">
                  <c:v>44184.052083333336</c:v>
                </c:pt>
                <c:pt idx="60127">
                  <c:v>44184.072916666664</c:v>
                </c:pt>
                <c:pt idx="60128">
                  <c:v>44184.09375</c:v>
                </c:pt>
                <c:pt idx="60129">
                  <c:v>44184.114583333336</c:v>
                </c:pt>
                <c:pt idx="60130">
                  <c:v>44184.135416666664</c:v>
                </c:pt>
                <c:pt idx="60131">
                  <c:v>44184.15625</c:v>
                </c:pt>
                <c:pt idx="60132">
                  <c:v>44184.177083333336</c:v>
                </c:pt>
                <c:pt idx="60133">
                  <c:v>44184.197916666664</c:v>
                </c:pt>
                <c:pt idx="60134">
                  <c:v>44184.21875</c:v>
                </c:pt>
                <c:pt idx="60135">
                  <c:v>44184.239583333336</c:v>
                </c:pt>
                <c:pt idx="60136">
                  <c:v>44184.260416666664</c:v>
                </c:pt>
                <c:pt idx="60137">
                  <c:v>44184.28125</c:v>
                </c:pt>
                <c:pt idx="60138">
                  <c:v>44184.302083333336</c:v>
                </c:pt>
                <c:pt idx="60139">
                  <c:v>44184.322916666664</c:v>
                </c:pt>
                <c:pt idx="60140">
                  <c:v>44184.34375</c:v>
                </c:pt>
                <c:pt idx="60141">
                  <c:v>44184.364583333336</c:v>
                </c:pt>
                <c:pt idx="60142">
                  <c:v>44184.385416666664</c:v>
                </c:pt>
                <c:pt idx="60143">
                  <c:v>44184.40625</c:v>
                </c:pt>
                <c:pt idx="60144">
                  <c:v>44184.427083333336</c:v>
                </c:pt>
                <c:pt idx="60145">
                  <c:v>44184.447916666664</c:v>
                </c:pt>
                <c:pt idx="60146">
                  <c:v>44184.46875</c:v>
                </c:pt>
                <c:pt idx="60147">
                  <c:v>44184.489583333336</c:v>
                </c:pt>
                <c:pt idx="60148">
                  <c:v>44184.510416666664</c:v>
                </c:pt>
                <c:pt idx="60149">
                  <c:v>44184.53125</c:v>
                </c:pt>
                <c:pt idx="60150">
                  <c:v>44184.552083333336</c:v>
                </c:pt>
                <c:pt idx="60151">
                  <c:v>44184.572916666664</c:v>
                </c:pt>
                <c:pt idx="60152">
                  <c:v>44184.59375</c:v>
                </c:pt>
                <c:pt idx="60153">
                  <c:v>44184.614583333336</c:v>
                </c:pt>
                <c:pt idx="60154">
                  <c:v>44184.635416666664</c:v>
                </c:pt>
                <c:pt idx="60155">
                  <c:v>44184.65625</c:v>
                </c:pt>
                <c:pt idx="60156">
                  <c:v>44184.677083333336</c:v>
                </c:pt>
                <c:pt idx="60157">
                  <c:v>44184.697916666664</c:v>
                </c:pt>
                <c:pt idx="60158">
                  <c:v>44184.71875</c:v>
                </c:pt>
                <c:pt idx="60159">
                  <c:v>44184.739583333336</c:v>
                </c:pt>
                <c:pt idx="60160">
                  <c:v>44184.760416666664</c:v>
                </c:pt>
                <c:pt idx="60161">
                  <c:v>44184.78125</c:v>
                </c:pt>
                <c:pt idx="60162">
                  <c:v>44184.802083333336</c:v>
                </c:pt>
                <c:pt idx="60163">
                  <c:v>44184.822916666664</c:v>
                </c:pt>
                <c:pt idx="60164">
                  <c:v>44184.84375</c:v>
                </c:pt>
                <c:pt idx="60165">
                  <c:v>44184.864583333336</c:v>
                </c:pt>
                <c:pt idx="60166">
                  <c:v>44184.885416666664</c:v>
                </c:pt>
                <c:pt idx="60167">
                  <c:v>44184.90625</c:v>
                </c:pt>
                <c:pt idx="60168">
                  <c:v>44184.927083333336</c:v>
                </c:pt>
                <c:pt idx="60169">
                  <c:v>44184.947916666664</c:v>
                </c:pt>
                <c:pt idx="60170">
                  <c:v>44184.96875</c:v>
                </c:pt>
                <c:pt idx="60171">
                  <c:v>44184.989583333336</c:v>
                </c:pt>
                <c:pt idx="60172">
                  <c:v>44185.010416666664</c:v>
                </c:pt>
                <c:pt idx="60173">
                  <c:v>44185.03125</c:v>
                </c:pt>
                <c:pt idx="60174">
                  <c:v>44185.052083333336</c:v>
                </c:pt>
                <c:pt idx="60175">
                  <c:v>44185.072916666664</c:v>
                </c:pt>
                <c:pt idx="60176">
                  <c:v>44185.09375</c:v>
                </c:pt>
                <c:pt idx="60177">
                  <c:v>44185.114583333336</c:v>
                </c:pt>
                <c:pt idx="60178">
                  <c:v>44185.135416666664</c:v>
                </c:pt>
                <c:pt idx="60179">
                  <c:v>44185.15625</c:v>
                </c:pt>
                <c:pt idx="60180">
                  <c:v>44185.177083333336</c:v>
                </c:pt>
                <c:pt idx="60181">
                  <c:v>44185.197916666664</c:v>
                </c:pt>
                <c:pt idx="60182">
                  <c:v>44185.21875</c:v>
                </c:pt>
                <c:pt idx="60183">
                  <c:v>44185.239583333336</c:v>
                </c:pt>
                <c:pt idx="60184">
                  <c:v>44185.260416666664</c:v>
                </c:pt>
                <c:pt idx="60185">
                  <c:v>44185.28125</c:v>
                </c:pt>
                <c:pt idx="60186">
                  <c:v>44185.302083333336</c:v>
                </c:pt>
                <c:pt idx="60187">
                  <c:v>44185.322916666664</c:v>
                </c:pt>
                <c:pt idx="60188">
                  <c:v>44185.34375</c:v>
                </c:pt>
                <c:pt idx="60189">
                  <c:v>44185.364583333336</c:v>
                </c:pt>
                <c:pt idx="60190">
                  <c:v>44185.385416666664</c:v>
                </c:pt>
                <c:pt idx="60191">
                  <c:v>44185.40625</c:v>
                </c:pt>
                <c:pt idx="60192">
                  <c:v>44185.427083333336</c:v>
                </c:pt>
                <c:pt idx="60193">
                  <c:v>44185.447916666664</c:v>
                </c:pt>
                <c:pt idx="60194">
                  <c:v>44185.46875</c:v>
                </c:pt>
                <c:pt idx="60195">
                  <c:v>44185.489583333336</c:v>
                </c:pt>
                <c:pt idx="60196">
                  <c:v>44185.510416666664</c:v>
                </c:pt>
                <c:pt idx="60197">
                  <c:v>44185.53125</c:v>
                </c:pt>
                <c:pt idx="60198">
                  <c:v>44185.552083333336</c:v>
                </c:pt>
                <c:pt idx="60199">
                  <c:v>44185.572916666664</c:v>
                </c:pt>
                <c:pt idx="60200">
                  <c:v>44185.59375</c:v>
                </c:pt>
                <c:pt idx="60201">
                  <c:v>44185.614583333336</c:v>
                </c:pt>
                <c:pt idx="60202">
                  <c:v>44185.635416666664</c:v>
                </c:pt>
                <c:pt idx="60203">
                  <c:v>44185.65625</c:v>
                </c:pt>
                <c:pt idx="60204">
                  <c:v>44185.677083333336</c:v>
                </c:pt>
                <c:pt idx="60205">
                  <c:v>44185.697916666664</c:v>
                </c:pt>
                <c:pt idx="60206">
                  <c:v>44185.71875</c:v>
                </c:pt>
                <c:pt idx="60207">
                  <c:v>44185.739583333336</c:v>
                </c:pt>
                <c:pt idx="60208">
                  <c:v>44185.760416666664</c:v>
                </c:pt>
                <c:pt idx="60209">
                  <c:v>44185.78125</c:v>
                </c:pt>
                <c:pt idx="60210">
                  <c:v>44185.802083333336</c:v>
                </c:pt>
                <c:pt idx="60211">
                  <c:v>44185.822916666664</c:v>
                </c:pt>
                <c:pt idx="60212">
                  <c:v>44185.84375</c:v>
                </c:pt>
                <c:pt idx="60213">
                  <c:v>44185.864583333336</c:v>
                </c:pt>
                <c:pt idx="60214">
                  <c:v>44185.885416666664</c:v>
                </c:pt>
                <c:pt idx="60215">
                  <c:v>44185.90625</c:v>
                </c:pt>
                <c:pt idx="60216">
                  <c:v>44185.927083333336</c:v>
                </c:pt>
                <c:pt idx="60217">
                  <c:v>44185.947916666664</c:v>
                </c:pt>
                <c:pt idx="60218">
                  <c:v>44185.96875</c:v>
                </c:pt>
                <c:pt idx="60219">
                  <c:v>44185.989583333336</c:v>
                </c:pt>
                <c:pt idx="60220">
                  <c:v>44186.010416666664</c:v>
                </c:pt>
                <c:pt idx="60221">
                  <c:v>44186.03125</c:v>
                </c:pt>
                <c:pt idx="60222">
                  <c:v>44186.052083333336</c:v>
                </c:pt>
                <c:pt idx="60223">
                  <c:v>44186.072916666664</c:v>
                </c:pt>
                <c:pt idx="60224">
                  <c:v>44186.09375</c:v>
                </c:pt>
                <c:pt idx="60225">
                  <c:v>44186.114583333336</c:v>
                </c:pt>
                <c:pt idx="60226">
                  <c:v>44186.135416666664</c:v>
                </c:pt>
                <c:pt idx="60227">
                  <c:v>44186.15625</c:v>
                </c:pt>
                <c:pt idx="60228">
                  <c:v>44186.177083333336</c:v>
                </c:pt>
                <c:pt idx="60229">
                  <c:v>44186.197916666664</c:v>
                </c:pt>
                <c:pt idx="60230">
                  <c:v>44186.21875</c:v>
                </c:pt>
                <c:pt idx="60231">
                  <c:v>44186.239583333336</c:v>
                </c:pt>
                <c:pt idx="60232">
                  <c:v>44186.260416666664</c:v>
                </c:pt>
                <c:pt idx="60233">
                  <c:v>44186.28125</c:v>
                </c:pt>
                <c:pt idx="60234">
                  <c:v>44186.302083333336</c:v>
                </c:pt>
                <c:pt idx="60235">
                  <c:v>44186.322916666664</c:v>
                </c:pt>
                <c:pt idx="60236">
                  <c:v>44186.34375</c:v>
                </c:pt>
                <c:pt idx="60237">
                  <c:v>44186.364583333336</c:v>
                </c:pt>
                <c:pt idx="60238">
                  <c:v>44186.385416666664</c:v>
                </c:pt>
                <c:pt idx="60239">
                  <c:v>44186.40625</c:v>
                </c:pt>
                <c:pt idx="60240">
                  <c:v>44186.427083333336</c:v>
                </c:pt>
                <c:pt idx="60241">
                  <c:v>44186.447916666664</c:v>
                </c:pt>
                <c:pt idx="60242">
                  <c:v>44186.46875</c:v>
                </c:pt>
                <c:pt idx="60243">
                  <c:v>44186.489583333336</c:v>
                </c:pt>
                <c:pt idx="60244">
                  <c:v>44186.510416666664</c:v>
                </c:pt>
                <c:pt idx="60245">
                  <c:v>44186.53125</c:v>
                </c:pt>
                <c:pt idx="60246">
                  <c:v>44186.552083333336</c:v>
                </c:pt>
                <c:pt idx="60247">
                  <c:v>44186.572916666664</c:v>
                </c:pt>
                <c:pt idx="60248">
                  <c:v>44186.59375</c:v>
                </c:pt>
                <c:pt idx="60249">
                  <c:v>44186.614583333336</c:v>
                </c:pt>
                <c:pt idx="60250">
                  <c:v>44186.635416666664</c:v>
                </c:pt>
                <c:pt idx="60251">
                  <c:v>44186.65625</c:v>
                </c:pt>
                <c:pt idx="60252">
                  <c:v>44186.677083333336</c:v>
                </c:pt>
                <c:pt idx="60253">
                  <c:v>44186.697916666664</c:v>
                </c:pt>
                <c:pt idx="60254">
                  <c:v>44186.71875</c:v>
                </c:pt>
                <c:pt idx="60255">
                  <c:v>44186.739583333336</c:v>
                </c:pt>
                <c:pt idx="60256">
                  <c:v>44186.760416666664</c:v>
                </c:pt>
                <c:pt idx="60257">
                  <c:v>44186.78125</c:v>
                </c:pt>
                <c:pt idx="60258">
                  <c:v>44186.802083333336</c:v>
                </c:pt>
                <c:pt idx="60259">
                  <c:v>44186.822916666664</c:v>
                </c:pt>
                <c:pt idx="60260">
                  <c:v>44186.84375</c:v>
                </c:pt>
                <c:pt idx="60261">
                  <c:v>44186.864583333336</c:v>
                </c:pt>
                <c:pt idx="60262">
                  <c:v>44186.885416666664</c:v>
                </c:pt>
                <c:pt idx="60263">
                  <c:v>44186.90625</c:v>
                </c:pt>
                <c:pt idx="60264">
                  <c:v>44186.927083333336</c:v>
                </c:pt>
                <c:pt idx="60265">
                  <c:v>44186.947916666664</c:v>
                </c:pt>
                <c:pt idx="60266">
                  <c:v>44186.96875</c:v>
                </c:pt>
                <c:pt idx="60267">
                  <c:v>44186.989583333336</c:v>
                </c:pt>
                <c:pt idx="60268">
                  <c:v>44187.010416666664</c:v>
                </c:pt>
                <c:pt idx="60269">
                  <c:v>44187.03125</c:v>
                </c:pt>
                <c:pt idx="60270">
                  <c:v>44187.052083333336</c:v>
                </c:pt>
                <c:pt idx="60271">
                  <c:v>44187.072916666664</c:v>
                </c:pt>
                <c:pt idx="60272">
                  <c:v>44187.09375</c:v>
                </c:pt>
                <c:pt idx="60273">
                  <c:v>44187.114583333336</c:v>
                </c:pt>
                <c:pt idx="60274">
                  <c:v>44187.135416666664</c:v>
                </c:pt>
                <c:pt idx="60275">
                  <c:v>44187.15625</c:v>
                </c:pt>
                <c:pt idx="60276">
                  <c:v>44187.177083333336</c:v>
                </c:pt>
                <c:pt idx="60277">
                  <c:v>44187.197916666664</c:v>
                </c:pt>
                <c:pt idx="60278">
                  <c:v>44187.21875</c:v>
                </c:pt>
                <c:pt idx="60279">
                  <c:v>44187.239583333336</c:v>
                </c:pt>
                <c:pt idx="60280">
                  <c:v>44187.260416666664</c:v>
                </c:pt>
                <c:pt idx="60281">
                  <c:v>44187.28125</c:v>
                </c:pt>
                <c:pt idx="60282">
                  <c:v>44187.302083333336</c:v>
                </c:pt>
                <c:pt idx="60283">
                  <c:v>44187.322916666664</c:v>
                </c:pt>
                <c:pt idx="60284">
                  <c:v>44187.34375</c:v>
                </c:pt>
                <c:pt idx="60285">
                  <c:v>44187.364583333336</c:v>
                </c:pt>
                <c:pt idx="60286">
                  <c:v>44187.385416666664</c:v>
                </c:pt>
                <c:pt idx="60287">
                  <c:v>44187.40625</c:v>
                </c:pt>
                <c:pt idx="60288">
                  <c:v>44187.427083333336</c:v>
                </c:pt>
                <c:pt idx="60289">
                  <c:v>44187.447916666664</c:v>
                </c:pt>
                <c:pt idx="60290">
                  <c:v>44187.46875</c:v>
                </c:pt>
                <c:pt idx="60291">
                  <c:v>44187.489583333336</c:v>
                </c:pt>
                <c:pt idx="60292">
                  <c:v>44187.510416666664</c:v>
                </c:pt>
                <c:pt idx="60293">
                  <c:v>44187.53125</c:v>
                </c:pt>
                <c:pt idx="60294">
                  <c:v>44187.552083333336</c:v>
                </c:pt>
                <c:pt idx="60295">
                  <c:v>44187.572916666664</c:v>
                </c:pt>
                <c:pt idx="60296">
                  <c:v>44187.59375</c:v>
                </c:pt>
                <c:pt idx="60297">
                  <c:v>44187.614583333336</c:v>
                </c:pt>
                <c:pt idx="60298">
                  <c:v>44187.635416666664</c:v>
                </c:pt>
                <c:pt idx="60299">
                  <c:v>44187.65625</c:v>
                </c:pt>
                <c:pt idx="60300">
                  <c:v>44187.677083333336</c:v>
                </c:pt>
                <c:pt idx="60301">
                  <c:v>44187.697916666664</c:v>
                </c:pt>
                <c:pt idx="60302">
                  <c:v>44187.71875</c:v>
                </c:pt>
                <c:pt idx="60303">
                  <c:v>44187.739583333336</c:v>
                </c:pt>
                <c:pt idx="60304">
                  <c:v>44187.760416666664</c:v>
                </c:pt>
                <c:pt idx="60305">
                  <c:v>44187.78125</c:v>
                </c:pt>
                <c:pt idx="60306">
                  <c:v>44187.802083333336</c:v>
                </c:pt>
                <c:pt idx="60307">
                  <c:v>44187.822916666664</c:v>
                </c:pt>
                <c:pt idx="60308">
                  <c:v>44187.84375</c:v>
                </c:pt>
                <c:pt idx="60309">
                  <c:v>44187.864583333336</c:v>
                </c:pt>
                <c:pt idx="60310">
                  <c:v>44187.885416666664</c:v>
                </c:pt>
                <c:pt idx="60311">
                  <c:v>44187.90625</c:v>
                </c:pt>
                <c:pt idx="60312">
                  <c:v>44187.927083333336</c:v>
                </c:pt>
                <c:pt idx="60313">
                  <c:v>44187.947916666664</c:v>
                </c:pt>
                <c:pt idx="60314">
                  <c:v>44187.96875</c:v>
                </c:pt>
                <c:pt idx="60315">
                  <c:v>44187.989583333336</c:v>
                </c:pt>
                <c:pt idx="60316">
                  <c:v>44188.010416666664</c:v>
                </c:pt>
                <c:pt idx="60317">
                  <c:v>44188.03125</c:v>
                </c:pt>
                <c:pt idx="60318">
                  <c:v>44188.052083333336</c:v>
                </c:pt>
                <c:pt idx="60319">
                  <c:v>44188.072916666664</c:v>
                </c:pt>
                <c:pt idx="60320">
                  <c:v>44188.09375</c:v>
                </c:pt>
                <c:pt idx="60321">
                  <c:v>44188.114583333336</c:v>
                </c:pt>
                <c:pt idx="60322">
                  <c:v>44188.135416666664</c:v>
                </c:pt>
                <c:pt idx="60323">
                  <c:v>44188.15625</c:v>
                </c:pt>
                <c:pt idx="60324">
                  <c:v>44188.177083333336</c:v>
                </c:pt>
                <c:pt idx="60325">
                  <c:v>44188.197916666664</c:v>
                </c:pt>
                <c:pt idx="60326">
                  <c:v>44188.21875</c:v>
                </c:pt>
                <c:pt idx="60327">
                  <c:v>44188.239583333336</c:v>
                </c:pt>
                <c:pt idx="60328">
                  <c:v>44188.260416666664</c:v>
                </c:pt>
                <c:pt idx="60329">
                  <c:v>44188.28125</c:v>
                </c:pt>
                <c:pt idx="60330">
                  <c:v>44188.302083333336</c:v>
                </c:pt>
                <c:pt idx="60331">
                  <c:v>44188.322916666664</c:v>
                </c:pt>
                <c:pt idx="60332">
                  <c:v>44188.34375</c:v>
                </c:pt>
                <c:pt idx="60333">
                  <c:v>44188.364583333336</c:v>
                </c:pt>
                <c:pt idx="60334">
                  <c:v>44188.385416666664</c:v>
                </c:pt>
                <c:pt idx="60335">
                  <c:v>44188.40625</c:v>
                </c:pt>
                <c:pt idx="60336">
                  <c:v>44188.427083333336</c:v>
                </c:pt>
                <c:pt idx="60337">
                  <c:v>44188.447916666664</c:v>
                </c:pt>
                <c:pt idx="60338">
                  <c:v>44188.46875</c:v>
                </c:pt>
                <c:pt idx="60339">
                  <c:v>44188.489583333336</c:v>
                </c:pt>
                <c:pt idx="60340">
                  <c:v>44188.510416666664</c:v>
                </c:pt>
                <c:pt idx="60341">
                  <c:v>44188.53125</c:v>
                </c:pt>
                <c:pt idx="60342">
                  <c:v>44188.552083333336</c:v>
                </c:pt>
                <c:pt idx="60343">
                  <c:v>44188.572916666664</c:v>
                </c:pt>
                <c:pt idx="60344">
                  <c:v>44188.59375</c:v>
                </c:pt>
                <c:pt idx="60345">
                  <c:v>44188.614583333336</c:v>
                </c:pt>
                <c:pt idx="60346">
                  <c:v>44188.635416666664</c:v>
                </c:pt>
                <c:pt idx="60347">
                  <c:v>44188.65625</c:v>
                </c:pt>
                <c:pt idx="60348">
                  <c:v>44188.677083333336</c:v>
                </c:pt>
                <c:pt idx="60349">
                  <c:v>44188.697916666664</c:v>
                </c:pt>
                <c:pt idx="60350">
                  <c:v>44188.71875</c:v>
                </c:pt>
                <c:pt idx="60351">
                  <c:v>44188.739583333336</c:v>
                </c:pt>
                <c:pt idx="60352">
                  <c:v>44188.760416666664</c:v>
                </c:pt>
                <c:pt idx="60353">
                  <c:v>44188.78125</c:v>
                </c:pt>
                <c:pt idx="60354">
                  <c:v>44188.802083333336</c:v>
                </c:pt>
                <c:pt idx="60355">
                  <c:v>44188.822916666664</c:v>
                </c:pt>
                <c:pt idx="60356">
                  <c:v>44188.84375</c:v>
                </c:pt>
                <c:pt idx="60357">
                  <c:v>44188.864583333336</c:v>
                </c:pt>
                <c:pt idx="60358">
                  <c:v>44188.885416666664</c:v>
                </c:pt>
                <c:pt idx="60359">
                  <c:v>44188.90625</c:v>
                </c:pt>
                <c:pt idx="60360">
                  <c:v>44188.927083333336</c:v>
                </c:pt>
                <c:pt idx="60361">
                  <c:v>44188.947916666664</c:v>
                </c:pt>
                <c:pt idx="60362">
                  <c:v>44188.96875</c:v>
                </c:pt>
                <c:pt idx="60363">
                  <c:v>44188.989583333336</c:v>
                </c:pt>
                <c:pt idx="60364">
                  <c:v>44189.010416666664</c:v>
                </c:pt>
                <c:pt idx="60365">
                  <c:v>44189.03125</c:v>
                </c:pt>
                <c:pt idx="60366">
                  <c:v>44189.052083333336</c:v>
                </c:pt>
                <c:pt idx="60367">
                  <c:v>44189.072916666664</c:v>
                </c:pt>
                <c:pt idx="60368">
                  <c:v>44189.09375</c:v>
                </c:pt>
                <c:pt idx="60369">
                  <c:v>44189.114583333336</c:v>
                </c:pt>
                <c:pt idx="60370">
                  <c:v>44189.135416666664</c:v>
                </c:pt>
                <c:pt idx="60371">
                  <c:v>44189.15625</c:v>
                </c:pt>
                <c:pt idx="60372">
                  <c:v>44189.177083333336</c:v>
                </c:pt>
                <c:pt idx="60373">
                  <c:v>44189.197916666664</c:v>
                </c:pt>
                <c:pt idx="60374">
                  <c:v>44189.21875</c:v>
                </c:pt>
                <c:pt idx="60375">
                  <c:v>44189.239583333336</c:v>
                </c:pt>
                <c:pt idx="60376">
                  <c:v>44189.260416666664</c:v>
                </c:pt>
                <c:pt idx="60377">
                  <c:v>44189.28125</c:v>
                </c:pt>
                <c:pt idx="60378">
                  <c:v>44189.302083333336</c:v>
                </c:pt>
                <c:pt idx="60379">
                  <c:v>44189.322916666664</c:v>
                </c:pt>
                <c:pt idx="60380">
                  <c:v>44189.34375</c:v>
                </c:pt>
                <c:pt idx="60381">
                  <c:v>44189.364583333336</c:v>
                </c:pt>
                <c:pt idx="60382">
                  <c:v>44189.385416666664</c:v>
                </c:pt>
                <c:pt idx="60383">
                  <c:v>44189.40625</c:v>
                </c:pt>
                <c:pt idx="60384">
                  <c:v>44189.427083333336</c:v>
                </c:pt>
                <c:pt idx="60385">
                  <c:v>44189.447916666664</c:v>
                </c:pt>
                <c:pt idx="60386">
                  <c:v>44189.46875</c:v>
                </c:pt>
                <c:pt idx="60387">
                  <c:v>44189.489583333336</c:v>
                </c:pt>
                <c:pt idx="60388">
                  <c:v>44189.510416666664</c:v>
                </c:pt>
                <c:pt idx="60389">
                  <c:v>44189.53125</c:v>
                </c:pt>
                <c:pt idx="60390">
                  <c:v>44189.552083333336</c:v>
                </c:pt>
                <c:pt idx="60391">
                  <c:v>44189.572916666664</c:v>
                </c:pt>
                <c:pt idx="60392">
                  <c:v>44189.59375</c:v>
                </c:pt>
                <c:pt idx="60393">
                  <c:v>44189.614583333336</c:v>
                </c:pt>
                <c:pt idx="60394">
                  <c:v>44189.635416666664</c:v>
                </c:pt>
                <c:pt idx="60395">
                  <c:v>44189.65625</c:v>
                </c:pt>
                <c:pt idx="60396">
                  <c:v>44189.677083333336</c:v>
                </c:pt>
                <c:pt idx="60397">
                  <c:v>44189.697916666664</c:v>
                </c:pt>
                <c:pt idx="60398">
                  <c:v>44189.71875</c:v>
                </c:pt>
                <c:pt idx="60399">
                  <c:v>44189.739583333336</c:v>
                </c:pt>
                <c:pt idx="60400">
                  <c:v>44189.760416666664</c:v>
                </c:pt>
                <c:pt idx="60401">
                  <c:v>44189.78125</c:v>
                </c:pt>
                <c:pt idx="60402">
                  <c:v>44189.802083333336</c:v>
                </c:pt>
                <c:pt idx="60403">
                  <c:v>44189.822916666664</c:v>
                </c:pt>
                <c:pt idx="60404">
                  <c:v>44189.84375</c:v>
                </c:pt>
                <c:pt idx="60405">
                  <c:v>44189.864583333336</c:v>
                </c:pt>
                <c:pt idx="60406">
                  <c:v>44189.885416666664</c:v>
                </c:pt>
                <c:pt idx="60407">
                  <c:v>44189.90625</c:v>
                </c:pt>
                <c:pt idx="60408">
                  <c:v>44189.927083333336</c:v>
                </c:pt>
                <c:pt idx="60409">
                  <c:v>44189.947916666664</c:v>
                </c:pt>
                <c:pt idx="60410">
                  <c:v>44189.96875</c:v>
                </c:pt>
                <c:pt idx="60411">
                  <c:v>44189.989583333336</c:v>
                </c:pt>
                <c:pt idx="60412">
                  <c:v>44190.010416666664</c:v>
                </c:pt>
                <c:pt idx="60413">
                  <c:v>44190.03125</c:v>
                </c:pt>
                <c:pt idx="60414">
                  <c:v>44190.052083333336</c:v>
                </c:pt>
                <c:pt idx="60415">
                  <c:v>44190.072916666664</c:v>
                </c:pt>
                <c:pt idx="60416">
                  <c:v>44190.09375</c:v>
                </c:pt>
                <c:pt idx="60417">
                  <c:v>44190.114583333336</c:v>
                </c:pt>
                <c:pt idx="60418">
                  <c:v>44190.135416666664</c:v>
                </c:pt>
                <c:pt idx="60419">
                  <c:v>44190.15625</c:v>
                </c:pt>
                <c:pt idx="60420">
                  <c:v>44190.177083333336</c:v>
                </c:pt>
                <c:pt idx="60421">
                  <c:v>44190.197916666664</c:v>
                </c:pt>
                <c:pt idx="60422">
                  <c:v>44190.21875</c:v>
                </c:pt>
                <c:pt idx="60423">
                  <c:v>44190.239583333336</c:v>
                </c:pt>
                <c:pt idx="60424">
                  <c:v>44190.260416666664</c:v>
                </c:pt>
                <c:pt idx="60425">
                  <c:v>44190.28125</c:v>
                </c:pt>
                <c:pt idx="60426">
                  <c:v>44190.302083333336</c:v>
                </c:pt>
                <c:pt idx="60427">
                  <c:v>44190.322916666664</c:v>
                </c:pt>
                <c:pt idx="60428">
                  <c:v>44190.34375</c:v>
                </c:pt>
                <c:pt idx="60429">
                  <c:v>44190.364583333336</c:v>
                </c:pt>
                <c:pt idx="60430">
                  <c:v>44190.385416666664</c:v>
                </c:pt>
                <c:pt idx="60431">
                  <c:v>44190.40625</c:v>
                </c:pt>
                <c:pt idx="60432">
                  <c:v>44190.427083333336</c:v>
                </c:pt>
                <c:pt idx="60433">
                  <c:v>44190.447916666664</c:v>
                </c:pt>
                <c:pt idx="60434">
                  <c:v>44190.46875</c:v>
                </c:pt>
                <c:pt idx="60435">
                  <c:v>44190.489583333336</c:v>
                </c:pt>
                <c:pt idx="60436">
                  <c:v>44190.510416666664</c:v>
                </c:pt>
                <c:pt idx="60437">
                  <c:v>44190.53125</c:v>
                </c:pt>
                <c:pt idx="60438">
                  <c:v>44190.552083333336</c:v>
                </c:pt>
                <c:pt idx="60439">
                  <c:v>44190.572916666664</c:v>
                </c:pt>
                <c:pt idx="60440">
                  <c:v>44190.59375</c:v>
                </c:pt>
                <c:pt idx="60441">
                  <c:v>44190.614583333336</c:v>
                </c:pt>
                <c:pt idx="60442">
                  <c:v>44190.635416666664</c:v>
                </c:pt>
                <c:pt idx="60443">
                  <c:v>44190.65625</c:v>
                </c:pt>
                <c:pt idx="60444">
                  <c:v>44190.677083333336</c:v>
                </c:pt>
                <c:pt idx="60445">
                  <c:v>44190.697916666664</c:v>
                </c:pt>
                <c:pt idx="60446">
                  <c:v>44190.71875</c:v>
                </c:pt>
                <c:pt idx="60447">
                  <c:v>44190.739583333336</c:v>
                </c:pt>
                <c:pt idx="60448">
                  <c:v>44190.760416666664</c:v>
                </c:pt>
                <c:pt idx="60449">
                  <c:v>44190.78125</c:v>
                </c:pt>
                <c:pt idx="60450">
                  <c:v>44190.802083333336</c:v>
                </c:pt>
                <c:pt idx="60451">
                  <c:v>44190.822916666664</c:v>
                </c:pt>
                <c:pt idx="60452">
                  <c:v>44190.84375</c:v>
                </c:pt>
                <c:pt idx="60453">
                  <c:v>44190.864583333336</c:v>
                </c:pt>
                <c:pt idx="60454">
                  <c:v>44190.885416666664</c:v>
                </c:pt>
                <c:pt idx="60455">
                  <c:v>44190.90625</c:v>
                </c:pt>
                <c:pt idx="60456">
                  <c:v>44190.927083333336</c:v>
                </c:pt>
                <c:pt idx="60457">
                  <c:v>44190.947916666664</c:v>
                </c:pt>
                <c:pt idx="60458">
                  <c:v>44190.96875</c:v>
                </c:pt>
                <c:pt idx="60459">
                  <c:v>44190.989583333336</c:v>
                </c:pt>
                <c:pt idx="60460">
                  <c:v>44191.010416666664</c:v>
                </c:pt>
                <c:pt idx="60461">
                  <c:v>44191.03125</c:v>
                </c:pt>
                <c:pt idx="60462">
                  <c:v>44191.052083333336</c:v>
                </c:pt>
                <c:pt idx="60463">
                  <c:v>44191.072916666664</c:v>
                </c:pt>
                <c:pt idx="60464">
                  <c:v>44191.09375</c:v>
                </c:pt>
                <c:pt idx="60465">
                  <c:v>44191.114583333336</c:v>
                </c:pt>
                <c:pt idx="60466">
                  <c:v>44191.135416666664</c:v>
                </c:pt>
                <c:pt idx="60467">
                  <c:v>44191.15625</c:v>
                </c:pt>
                <c:pt idx="60468">
                  <c:v>44191.177083333336</c:v>
                </c:pt>
                <c:pt idx="60469">
                  <c:v>44191.197916666664</c:v>
                </c:pt>
                <c:pt idx="60470">
                  <c:v>44191.21875</c:v>
                </c:pt>
                <c:pt idx="60471">
                  <c:v>44191.239583333336</c:v>
                </c:pt>
                <c:pt idx="60472">
                  <c:v>44191.260416666664</c:v>
                </c:pt>
                <c:pt idx="60473">
                  <c:v>44191.28125</c:v>
                </c:pt>
                <c:pt idx="60474">
                  <c:v>44191.302083333336</c:v>
                </c:pt>
                <c:pt idx="60475">
                  <c:v>44191.322916666664</c:v>
                </c:pt>
                <c:pt idx="60476">
                  <c:v>44191.34375</c:v>
                </c:pt>
                <c:pt idx="60477">
                  <c:v>44191.364583333336</c:v>
                </c:pt>
                <c:pt idx="60478">
                  <c:v>44191.385416666664</c:v>
                </c:pt>
                <c:pt idx="60479">
                  <c:v>44191.40625</c:v>
                </c:pt>
                <c:pt idx="60480">
                  <c:v>44191.427083333336</c:v>
                </c:pt>
                <c:pt idx="60481">
                  <c:v>44191.447916666664</c:v>
                </c:pt>
                <c:pt idx="60482">
                  <c:v>44191.46875</c:v>
                </c:pt>
                <c:pt idx="60483">
                  <c:v>44191.489583333336</c:v>
                </c:pt>
                <c:pt idx="60484">
                  <c:v>44191.510416666664</c:v>
                </c:pt>
                <c:pt idx="60485">
                  <c:v>44191.53125</c:v>
                </c:pt>
                <c:pt idx="60486">
                  <c:v>44191.552083333336</c:v>
                </c:pt>
                <c:pt idx="60487">
                  <c:v>44191.572916666664</c:v>
                </c:pt>
                <c:pt idx="60488">
                  <c:v>44191.59375</c:v>
                </c:pt>
                <c:pt idx="60489">
                  <c:v>44191.614583333336</c:v>
                </c:pt>
                <c:pt idx="60490">
                  <c:v>44191.635416666664</c:v>
                </c:pt>
                <c:pt idx="60491">
                  <c:v>44191.65625</c:v>
                </c:pt>
                <c:pt idx="60492">
                  <c:v>44191.677083333336</c:v>
                </c:pt>
                <c:pt idx="60493">
                  <c:v>44191.697916666664</c:v>
                </c:pt>
                <c:pt idx="60494">
                  <c:v>44191.71875</c:v>
                </c:pt>
                <c:pt idx="60495">
                  <c:v>44191.739583333336</c:v>
                </c:pt>
                <c:pt idx="60496">
                  <c:v>44191.760416666664</c:v>
                </c:pt>
                <c:pt idx="60497">
                  <c:v>44191.78125</c:v>
                </c:pt>
                <c:pt idx="60498">
                  <c:v>44191.802083333336</c:v>
                </c:pt>
                <c:pt idx="60499">
                  <c:v>44191.822916666664</c:v>
                </c:pt>
                <c:pt idx="60500">
                  <c:v>44191.84375</c:v>
                </c:pt>
                <c:pt idx="60501">
                  <c:v>44191.864583333336</c:v>
                </c:pt>
                <c:pt idx="60502">
                  <c:v>44191.885416666664</c:v>
                </c:pt>
                <c:pt idx="60503">
                  <c:v>44191.90625</c:v>
                </c:pt>
                <c:pt idx="60504">
                  <c:v>44191.927083333336</c:v>
                </c:pt>
                <c:pt idx="60505">
                  <c:v>44191.947916666664</c:v>
                </c:pt>
                <c:pt idx="60506">
                  <c:v>44191.96875</c:v>
                </c:pt>
                <c:pt idx="60507">
                  <c:v>44191.989583333336</c:v>
                </c:pt>
                <c:pt idx="60508">
                  <c:v>44192.010416666664</c:v>
                </c:pt>
                <c:pt idx="60509">
                  <c:v>44192.03125</c:v>
                </c:pt>
                <c:pt idx="60510">
                  <c:v>44192.052083333336</c:v>
                </c:pt>
                <c:pt idx="60511">
                  <c:v>44192.072916666664</c:v>
                </c:pt>
                <c:pt idx="60512">
                  <c:v>44192.09375</c:v>
                </c:pt>
                <c:pt idx="60513">
                  <c:v>44192.114583333336</c:v>
                </c:pt>
                <c:pt idx="60514">
                  <c:v>44192.135416666664</c:v>
                </c:pt>
                <c:pt idx="60515">
                  <c:v>44192.15625</c:v>
                </c:pt>
                <c:pt idx="60516">
                  <c:v>44192.177083333336</c:v>
                </c:pt>
                <c:pt idx="60517">
                  <c:v>44192.197916666664</c:v>
                </c:pt>
                <c:pt idx="60518">
                  <c:v>44192.21875</c:v>
                </c:pt>
                <c:pt idx="60519">
                  <c:v>44192.239583333336</c:v>
                </c:pt>
                <c:pt idx="60520">
                  <c:v>44192.260416666664</c:v>
                </c:pt>
                <c:pt idx="60521">
                  <c:v>44192.28125</c:v>
                </c:pt>
                <c:pt idx="60522">
                  <c:v>44192.302083333336</c:v>
                </c:pt>
                <c:pt idx="60523">
                  <c:v>44192.322916666664</c:v>
                </c:pt>
                <c:pt idx="60524">
                  <c:v>44192.34375</c:v>
                </c:pt>
                <c:pt idx="60525">
                  <c:v>44192.364583333336</c:v>
                </c:pt>
                <c:pt idx="60526">
                  <c:v>44192.385416666664</c:v>
                </c:pt>
                <c:pt idx="60527">
                  <c:v>44192.40625</c:v>
                </c:pt>
                <c:pt idx="60528">
                  <c:v>44192.427083333336</c:v>
                </c:pt>
                <c:pt idx="60529">
                  <c:v>44192.447916666664</c:v>
                </c:pt>
                <c:pt idx="60530">
                  <c:v>44192.46875</c:v>
                </c:pt>
                <c:pt idx="60531">
                  <c:v>44192.489583333336</c:v>
                </c:pt>
                <c:pt idx="60532">
                  <c:v>44192.510416666664</c:v>
                </c:pt>
                <c:pt idx="60533">
                  <c:v>44192.53125</c:v>
                </c:pt>
                <c:pt idx="60534">
                  <c:v>44192.552083333336</c:v>
                </c:pt>
                <c:pt idx="60535">
                  <c:v>44192.572916666664</c:v>
                </c:pt>
                <c:pt idx="60536">
                  <c:v>44192.59375</c:v>
                </c:pt>
                <c:pt idx="60537">
                  <c:v>44192.614583333336</c:v>
                </c:pt>
                <c:pt idx="60538">
                  <c:v>44192.635416666664</c:v>
                </c:pt>
                <c:pt idx="60539">
                  <c:v>44192.65625</c:v>
                </c:pt>
                <c:pt idx="60540">
                  <c:v>44192.677083333336</c:v>
                </c:pt>
                <c:pt idx="60541">
                  <c:v>44192.697916666664</c:v>
                </c:pt>
                <c:pt idx="60542">
                  <c:v>44192.71875</c:v>
                </c:pt>
                <c:pt idx="60543">
                  <c:v>44192.739583333336</c:v>
                </c:pt>
                <c:pt idx="60544">
                  <c:v>44192.760416666664</c:v>
                </c:pt>
                <c:pt idx="60545">
                  <c:v>44192.78125</c:v>
                </c:pt>
                <c:pt idx="60546">
                  <c:v>44192.802083333336</c:v>
                </c:pt>
                <c:pt idx="60547">
                  <c:v>44192.822916666664</c:v>
                </c:pt>
                <c:pt idx="60548">
                  <c:v>44192.84375</c:v>
                </c:pt>
                <c:pt idx="60549">
                  <c:v>44192.864583333336</c:v>
                </c:pt>
                <c:pt idx="60550">
                  <c:v>44192.885416666664</c:v>
                </c:pt>
                <c:pt idx="60551">
                  <c:v>44192.90625</c:v>
                </c:pt>
                <c:pt idx="60552">
                  <c:v>44192.927083333336</c:v>
                </c:pt>
                <c:pt idx="60553">
                  <c:v>44192.947916666664</c:v>
                </c:pt>
                <c:pt idx="60554">
                  <c:v>44192.96875</c:v>
                </c:pt>
                <c:pt idx="60555">
                  <c:v>44192.989583333336</c:v>
                </c:pt>
                <c:pt idx="60556">
                  <c:v>44193.010416666664</c:v>
                </c:pt>
                <c:pt idx="60557">
                  <c:v>44193.03125</c:v>
                </c:pt>
                <c:pt idx="60558">
                  <c:v>44193.052083333336</c:v>
                </c:pt>
                <c:pt idx="60559">
                  <c:v>44193.072916666664</c:v>
                </c:pt>
                <c:pt idx="60560">
                  <c:v>44193.09375</c:v>
                </c:pt>
                <c:pt idx="60561">
                  <c:v>44193.114583333336</c:v>
                </c:pt>
                <c:pt idx="60562">
                  <c:v>44193.135416666664</c:v>
                </c:pt>
                <c:pt idx="60563">
                  <c:v>44193.15625</c:v>
                </c:pt>
                <c:pt idx="60564">
                  <c:v>44193.177083333336</c:v>
                </c:pt>
                <c:pt idx="60565">
                  <c:v>44193.197916666664</c:v>
                </c:pt>
                <c:pt idx="60566">
                  <c:v>44193.21875</c:v>
                </c:pt>
                <c:pt idx="60567">
                  <c:v>44193.239583333336</c:v>
                </c:pt>
                <c:pt idx="60568">
                  <c:v>44193.260416666664</c:v>
                </c:pt>
                <c:pt idx="60569">
                  <c:v>44193.28125</c:v>
                </c:pt>
                <c:pt idx="60570">
                  <c:v>44193.302083333336</c:v>
                </c:pt>
                <c:pt idx="60571">
                  <c:v>44193.322916666664</c:v>
                </c:pt>
                <c:pt idx="60572">
                  <c:v>44193.34375</c:v>
                </c:pt>
                <c:pt idx="60573">
                  <c:v>44193.364583333336</c:v>
                </c:pt>
                <c:pt idx="60574">
                  <c:v>44193.385416666664</c:v>
                </c:pt>
                <c:pt idx="60575">
                  <c:v>44193.40625</c:v>
                </c:pt>
                <c:pt idx="60576">
                  <c:v>44193.427083333336</c:v>
                </c:pt>
                <c:pt idx="60577">
                  <c:v>44193.447916666664</c:v>
                </c:pt>
                <c:pt idx="60578">
                  <c:v>44193.46875</c:v>
                </c:pt>
                <c:pt idx="60579">
                  <c:v>44193.489583333336</c:v>
                </c:pt>
                <c:pt idx="60580">
                  <c:v>44193.510416666664</c:v>
                </c:pt>
                <c:pt idx="60581">
                  <c:v>44193.53125</c:v>
                </c:pt>
                <c:pt idx="60582">
                  <c:v>44193.552083333336</c:v>
                </c:pt>
                <c:pt idx="60583">
                  <c:v>44193.572916666664</c:v>
                </c:pt>
                <c:pt idx="60584">
                  <c:v>44193.59375</c:v>
                </c:pt>
                <c:pt idx="60585">
                  <c:v>44193.614583333336</c:v>
                </c:pt>
                <c:pt idx="60586">
                  <c:v>44193.635416666664</c:v>
                </c:pt>
                <c:pt idx="60587">
                  <c:v>44193.65625</c:v>
                </c:pt>
                <c:pt idx="60588">
                  <c:v>44193.677083333336</c:v>
                </c:pt>
                <c:pt idx="60589">
                  <c:v>44193.697916666664</c:v>
                </c:pt>
                <c:pt idx="60590">
                  <c:v>44193.71875</c:v>
                </c:pt>
                <c:pt idx="60591">
                  <c:v>44193.739583333336</c:v>
                </c:pt>
                <c:pt idx="60592">
                  <c:v>44193.760416666664</c:v>
                </c:pt>
                <c:pt idx="60593">
                  <c:v>44193.78125</c:v>
                </c:pt>
                <c:pt idx="60594">
                  <c:v>44193.802083333336</c:v>
                </c:pt>
                <c:pt idx="60595">
                  <c:v>44193.822916666664</c:v>
                </c:pt>
                <c:pt idx="60596">
                  <c:v>44193.84375</c:v>
                </c:pt>
                <c:pt idx="60597">
                  <c:v>44193.864583333336</c:v>
                </c:pt>
                <c:pt idx="60598">
                  <c:v>44193.885416666664</c:v>
                </c:pt>
                <c:pt idx="60599">
                  <c:v>44193.90625</c:v>
                </c:pt>
                <c:pt idx="60600">
                  <c:v>44193.927083333336</c:v>
                </c:pt>
                <c:pt idx="60601">
                  <c:v>44193.947916666664</c:v>
                </c:pt>
                <c:pt idx="60602">
                  <c:v>44193.96875</c:v>
                </c:pt>
                <c:pt idx="60603">
                  <c:v>44193.989583333336</c:v>
                </c:pt>
                <c:pt idx="60604">
                  <c:v>44194.010416666664</c:v>
                </c:pt>
                <c:pt idx="60605">
                  <c:v>44194.03125</c:v>
                </c:pt>
                <c:pt idx="60606">
                  <c:v>44194.052083333336</c:v>
                </c:pt>
                <c:pt idx="60607">
                  <c:v>44194.072916666664</c:v>
                </c:pt>
                <c:pt idx="60608">
                  <c:v>44194.09375</c:v>
                </c:pt>
                <c:pt idx="60609">
                  <c:v>44194.114583333336</c:v>
                </c:pt>
                <c:pt idx="60610">
                  <c:v>44194.135416666664</c:v>
                </c:pt>
                <c:pt idx="60611">
                  <c:v>44194.15625</c:v>
                </c:pt>
                <c:pt idx="60612">
                  <c:v>44194.177083333336</c:v>
                </c:pt>
                <c:pt idx="60613">
                  <c:v>44194.197916666664</c:v>
                </c:pt>
                <c:pt idx="60614">
                  <c:v>44194.21875</c:v>
                </c:pt>
                <c:pt idx="60615">
                  <c:v>44194.239583333336</c:v>
                </c:pt>
                <c:pt idx="60616">
                  <c:v>44194.260416666664</c:v>
                </c:pt>
                <c:pt idx="60617">
                  <c:v>44194.28125</c:v>
                </c:pt>
                <c:pt idx="60618">
                  <c:v>44194.302083333336</c:v>
                </c:pt>
                <c:pt idx="60619">
                  <c:v>44194.322916666664</c:v>
                </c:pt>
                <c:pt idx="60620">
                  <c:v>44194.34375</c:v>
                </c:pt>
                <c:pt idx="60621">
                  <c:v>44194.364583333336</c:v>
                </c:pt>
                <c:pt idx="60622">
                  <c:v>44194.385416666664</c:v>
                </c:pt>
                <c:pt idx="60623">
                  <c:v>44194.40625</c:v>
                </c:pt>
                <c:pt idx="60624">
                  <c:v>44194.427083333336</c:v>
                </c:pt>
                <c:pt idx="60625">
                  <c:v>44194.447916666664</c:v>
                </c:pt>
                <c:pt idx="60626">
                  <c:v>44194.46875</c:v>
                </c:pt>
                <c:pt idx="60627">
                  <c:v>44194.489583333336</c:v>
                </c:pt>
                <c:pt idx="60628">
                  <c:v>44194.510416666664</c:v>
                </c:pt>
                <c:pt idx="60629">
                  <c:v>44194.53125</c:v>
                </c:pt>
                <c:pt idx="60630">
                  <c:v>44194.552083333336</c:v>
                </c:pt>
                <c:pt idx="60631">
                  <c:v>44194.572916666664</c:v>
                </c:pt>
                <c:pt idx="60632">
                  <c:v>44194.59375</c:v>
                </c:pt>
                <c:pt idx="60633">
                  <c:v>44194.614583333336</c:v>
                </c:pt>
                <c:pt idx="60634">
                  <c:v>44194.635416666664</c:v>
                </c:pt>
                <c:pt idx="60635">
                  <c:v>44194.65625</c:v>
                </c:pt>
                <c:pt idx="60636">
                  <c:v>44194.677083333336</c:v>
                </c:pt>
                <c:pt idx="60637">
                  <c:v>44194.697916666664</c:v>
                </c:pt>
                <c:pt idx="60638">
                  <c:v>44194.71875</c:v>
                </c:pt>
                <c:pt idx="60639">
                  <c:v>44194.739583333336</c:v>
                </c:pt>
                <c:pt idx="60640">
                  <c:v>44194.760416666664</c:v>
                </c:pt>
                <c:pt idx="60641">
                  <c:v>44194.78125</c:v>
                </c:pt>
                <c:pt idx="60642">
                  <c:v>44194.802083333336</c:v>
                </c:pt>
                <c:pt idx="60643">
                  <c:v>44194.822916666664</c:v>
                </c:pt>
                <c:pt idx="60644">
                  <c:v>44194.84375</c:v>
                </c:pt>
                <c:pt idx="60645">
                  <c:v>44194.864583333336</c:v>
                </c:pt>
                <c:pt idx="60646">
                  <c:v>44194.885416666664</c:v>
                </c:pt>
                <c:pt idx="60647">
                  <c:v>44194.90625</c:v>
                </c:pt>
                <c:pt idx="60648">
                  <c:v>44194.927083333336</c:v>
                </c:pt>
                <c:pt idx="60649">
                  <c:v>44194.947916666664</c:v>
                </c:pt>
                <c:pt idx="60650">
                  <c:v>44194.96875</c:v>
                </c:pt>
                <c:pt idx="60651">
                  <c:v>44194.989583333336</c:v>
                </c:pt>
                <c:pt idx="60652">
                  <c:v>44195.010416666664</c:v>
                </c:pt>
                <c:pt idx="60653">
                  <c:v>44195.03125</c:v>
                </c:pt>
                <c:pt idx="60654">
                  <c:v>44195.052083333336</c:v>
                </c:pt>
                <c:pt idx="60655">
                  <c:v>44195.072916666664</c:v>
                </c:pt>
                <c:pt idx="60656">
                  <c:v>44195.09375</c:v>
                </c:pt>
                <c:pt idx="60657">
                  <c:v>44195.114583333336</c:v>
                </c:pt>
                <c:pt idx="60658">
                  <c:v>44195.135416666664</c:v>
                </c:pt>
                <c:pt idx="60659">
                  <c:v>44195.15625</c:v>
                </c:pt>
                <c:pt idx="60660">
                  <c:v>44195.177083333336</c:v>
                </c:pt>
                <c:pt idx="60661">
                  <c:v>44195.197916666664</c:v>
                </c:pt>
                <c:pt idx="60662">
                  <c:v>44195.21875</c:v>
                </c:pt>
                <c:pt idx="60663">
                  <c:v>44195.239583333336</c:v>
                </c:pt>
                <c:pt idx="60664">
                  <c:v>44195.260416666664</c:v>
                </c:pt>
                <c:pt idx="60665">
                  <c:v>44195.28125</c:v>
                </c:pt>
                <c:pt idx="60666">
                  <c:v>44195.302083333336</c:v>
                </c:pt>
                <c:pt idx="60667">
                  <c:v>44195.322916666664</c:v>
                </c:pt>
                <c:pt idx="60668">
                  <c:v>44195.34375</c:v>
                </c:pt>
                <c:pt idx="60669">
                  <c:v>44195.364583333336</c:v>
                </c:pt>
                <c:pt idx="60670">
                  <c:v>44195.385416666664</c:v>
                </c:pt>
                <c:pt idx="60671">
                  <c:v>44195.40625</c:v>
                </c:pt>
                <c:pt idx="60672">
                  <c:v>44195.427083333336</c:v>
                </c:pt>
                <c:pt idx="60673">
                  <c:v>44195.447916666664</c:v>
                </c:pt>
                <c:pt idx="60674">
                  <c:v>44195.46875</c:v>
                </c:pt>
                <c:pt idx="60675">
                  <c:v>44195.489583333336</c:v>
                </c:pt>
                <c:pt idx="60676">
                  <c:v>44195.510416666664</c:v>
                </c:pt>
                <c:pt idx="60677">
                  <c:v>44195.53125</c:v>
                </c:pt>
                <c:pt idx="60678">
                  <c:v>44195.552083333336</c:v>
                </c:pt>
                <c:pt idx="60679">
                  <c:v>44195.572916666664</c:v>
                </c:pt>
                <c:pt idx="60680">
                  <c:v>44195.59375</c:v>
                </c:pt>
                <c:pt idx="60681">
                  <c:v>44195.614583333336</c:v>
                </c:pt>
                <c:pt idx="60682">
                  <c:v>44195.635416666664</c:v>
                </c:pt>
                <c:pt idx="60683">
                  <c:v>44195.65625</c:v>
                </c:pt>
                <c:pt idx="60684">
                  <c:v>44195.677083333336</c:v>
                </c:pt>
                <c:pt idx="60685">
                  <c:v>44195.697916666664</c:v>
                </c:pt>
                <c:pt idx="60686">
                  <c:v>44195.71875</c:v>
                </c:pt>
                <c:pt idx="60687">
                  <c:v>44195.739583333336</c:v>
                </c:pt>
                <c:pt idx="60688">
                  <c:v>44195.760416666664</c:v>
                </c:pt>
                <c:pt idx="60689">
                  <c:v>44195.78125</c:v>
                </c:pt>
                <c:pt idx="60690">
                  <c:v>44195.802083333336</c:v>
                </c:pt>
                <c:pt idx="60691">
                  <c:v>44195.822916666664</c:v>
                </c:pt>
                <c:pt idx="60692">
                  <c:v>44195.84375</c:v>
                </c:pt>
                <c:pt idx="60693">
                  <c:v>44195.864583333336</c:v>
                </c:pt>
                <c:pt idx="60694">
                  <c:v>44195.885416666664</c:v>
                </c:pt>
                <c:pt idx="60695">
                  <c:v>44195.90625</c:v>
                </c:pt>
                <c:pt idx="60696">
                  <c:v>44195.927083333336</c:v>
                </c:pt>
                <c:pt idx="60697">
                  <c:v>44195.947916666664</c:v>
                </c:pt>
                <c:pt idx="60698">
                  <c:v>44195.96875</c:v>
                </c:pt>
                <c:pt idx="60699">
                  <c:v>44195.989583333336</c:v>
                </c:pt>
                <c:pt idx="60700">
                  <c:v>44196.010416666664</c:v>
                </c:pt>
                <c:pt idx="60701">
                  <c:v>44196.03125</c:v>
                </c:pt>
                <c:pt idx="60702">
                  <c:v>44196.052083333336</c:v>
                </c:pt>
                <c:pt idx="60703">
                  <c:v>44196.072916666664</c:v>
                </c:pt>
                <c:pt idx="60704">
                  <c:v>44196.09375</c:v>
                </c:pt>
                <c:pt idx="60705">
                  <c:v>44196.114583333336</c:v>
                </c:pt>
                <c:pt idx="60706">
                  <c:v>44196.135416666664</c:v>
                </c:pt>
                <c:pt idx="60707">
                  <c:v>44196.15625</c:v>
                </c:pt>
                <c:pt idx="60708">
                  <c:v>44196.177083333336</c:v>
                </c:pt>
                <c:pt idx="60709">
                  <c:v>44196.197916666664</c:v>
                </c:pt>
                <c:pt idx="60710">
                  <c:v>44196.21875</c:v>
                </c:pt>
                <c:pt idx="60711">
                  <c:v>44196.239583333336</c:v>
                </c:pt>
                <c:pt idx="60712">
                  <c:v>44196.260416666664</c:v>
                </c:pt>
                <c:pt idx="60713">
                  <c:v>44196.28125</c:v>
                </c:pt>
                <c:pt idx="60714">
                  <c:v>44196.302083333336</c:v>
                </c:pt>
                <c:pt idx="60715">
                  <c:v>44196.322916666664</c:v>
                </c:pt>
                <c:pt idx="60716">
                  <c:v>44196.34375</c:v>
                </c:pt>
                <c:pt idx="60717">
                  <c:v>44196.364583333336</c:v>
                </c:pt>
                <c:pt idx="60718">
                  <c:v>44196.385416666664</c:v>
                </c:pt>
                <c:pt idx="60719">
                  <c:v>44196.40625</c:v>
                </c:pt>
                <c:pt idx="60720">
                  <c:v>44196.427083333336</c:v>
                </c:pt>
                <c:pt idx="60721">
                  <c:v>44196.447916666664</c:v>
                </c:pt>
                <c:pt idx="60722">
                  <c:v>44196.46875</c:v>
                </c:pt>
                <c:pt idx="60723">
                  <c:v>44196.489583333336</c:v>
                </c:pt>
                <c:pt idx="60724">
                  <c:v>44196.510416666664</c:v>
                </c:pt>
                <c:pt idx="60725">
                  <c:v>44196.53125</c:v>
                </c:pt>
                <c:pt idx="60726">
                  <c:v>44196.552083333336</c:v>
                </c:pt>
                <c:pt idx="60727">
                  <c:v>44196.572916666664</c:v>
                </c:pt>
                <c:pt idx="60728">
                  <c:v>44196.59375</c:v>
                </c:pt>
                <c:pt idx="60729">
                  <c:v>44196.614583333336</c:v>
                </c:pt>
                <c:pt idx="60730">
                  <c:v>44196.635416666664</c:v>
                </c:pt>
                <c:pt idx="60731">
                  <c:v>44196.65625</c:v>
                </c:pt>
                <c:pt idx="60732">
                  <c:v>44196.677083333336</c:v>
                </c:pt>
                <c:pt idx="60733">
                  <c:v>44196.697916666664</c:v>
                </c:pt>
                <c:pt idx="60734">
                  <c:v>44196.71875</c:v>
                </c:pt>
                <c:pt idx="60735">
                  <c:v>44196.739583333336</c:v>
                </c:pt>
                <c:pt idx="60736">
                  <c:v>44196.760416666664</c:v>
                </c:pt>
                <c:pt idx="60737">
                  <c:v>44196.78125</c:v>
                </c:pt>
                <c:pt idx="60738">
                  <c:v>44196.802083333336</c:v>
                </c:pt>
                <c:pt idx="60739">
                  <c:v>44196.822916666664</c:v>
                </c:pt>
                <c:pt idx="60740">
                  <c:v>44196.84375</c:v>
                </c:pt>
                <c:pt idx="60741">
                  <c:v>44196.864583333336</c:v>
                </c:pt>
                <c:pt idx="60742">
                  <c:v>44196.885416666664</c:v>
                </c:pt>
                <c:pt idx="60743">
                  <c:v>44196.90625</c:v>
                </c:pt>
                <c:pt idx="60744">
                  <c:v>44196.927083333336</c:v>
                </c:pt>
                <c:pt idx="60745">
                  <c:v>44196.947916666664</c:v>
                </c:pt>
                <c:pt idx="60746">
                  <c:v>44196.96875</c:v>
                </c:pt>
                <c:pt idx="60747">
                  <c:v>44196.989583333336</c:v>
                </c:pt>
                <c:pt idx="60748" formatCode="m/d/yy\ h:mm;@">
                  <c:v>44197.010416666664</c:v>
                </c:pt>
                <c:pt idx="60749" formatCode="m/d/yy\ h:mm;@">
                  <c:v>44197.03125</c:v>
                </c:pt>
                <c:pt idx="60750" formatCode="m/d/yy\ h:mm;@">
                  <c:v>44197.052083333336</c:v>
                </c:pt>
                <c:pt idx="60751" formatCode="m/d/yy\ h:mm;@">
                  <c:v>44197.072916666664</c:v>
                </c:pt>
                <c:pt idx="60752" formatCode="m/d/yy\ h:mm;@">
                  <c:v>44197.09375</c:v>
                </c:pt>
                <c:pt idx="60753" formatCode="m/d/yy\ h:mm;@">
                  <c:v>44197.114583333336</c:v>
                </c:pt>
                <c:pt idx="60754" formatCode="m/d/yy\ h:mm;@">
                  <c:v>44197.135416666664</c:v>
                </c:pt>
                <c:pt idx="60755" formatCode="m/d/yy\ h:mm;@">
                  <c:v>44197.15625</c:v>
                </c:pt>
                <c:pt idx="60756" formatCode="m/d/yy\ h:mm;@">
                  <c:v>44197.177083333336</c:v>
                </c:pt>
                <c:pt idx="60757" formatCode="m/d/yy\ h:mm;@">
                  <c:v>44197.197916666664</c:v>
                </c:pt>
                <c:pt idx="60758" formatCode="m/d/yy\ h:mm;@">
                  <c:v>44197.21875</c:v>
                </c:pt>
                <c:pt idx="60759" formatCode="m/d/yy\ h:mm;@">
                  <c:v>44197.239583333336</c:v>
                </c:pt>
                <c:pt idx="60760" formatCode="m/d/yy\ h:mm;@">
                  <c:v>44197.260416666664</c:v>
                </c:pt>
                <c:pt idx="60761" formatCode="m/d/yy\ h:mm;@">
                  <c:v>44197.28125</c:v>
                </c:pt>
                <c:pt idx="60762" formatCode="m/d/yy\ h:mm;@">
                  <c:v>44197.302083333336</c:v>
                </c:pt>
                <c:pt idx="60763" formatCode="m/d/yy\ h:mm;@">
                  <c:v>44197.322916666664</c:v>
                </c:pt>
                <c:pt idx="60764" formatCode="m/d/yy\ h:mm;@">
                  <c:v>44197.34375</c:v>
                </c:pt>
                <c:pt idx="60765" formatCode="m/d/yy\ h:mm;@">
                  <c:v>44197.364583333336</c:v>
                </c:pt>
                <c:pt idx="60766" formatCode="m/d/yy\ h:mm;@">
                  <c:v>44197.385416666664</c:v>
                </c:pt>
                <c:pt idx="60767" formatCode="m/d/yy\ h:mm;@">
                  <c:v>44197.40625</c:v>
                </c:pt>
                <c:pt idx="60768" formatCode="m/d/yy\ h:mm;@">
                  <c:v>44197.427083333336</c:v>
                </c:pt>
                <c:pt idx="60769" formatCode="m/d/yy\ h:mm;@">
                  <c:v>44197.447916666664</c:v>
                </c:pt>
                <c:pt idx="60770" formatCode="m/d/yy\ h:mm;@">
                  <c:v>44197.46875</c:v>
                </c:pt>
                <c:pt idx="60771" formatCode="m/d/yy\ h:mm;@">
                  <c:v>44197.489583333336</c:v>
                </c:pt>
                <c:pt idx="60772" formatCode="m/d/yy\ h:mm;@">
                  <c:v>44197.510416666664</c:v>
                </c:pt>
                <c:pt idx="60773" formatCode="m/d/yy\ h:mm;@">
                  <c:v>44197.53125</c:v>
                </c:pt>
                <c:pt idx="60774" formatCode="m/d/yy\ h:mm;@">
                  <c:v>44197.552083333336</c:v>
                </c:pt>
                <c:pt idx="60775" formatCode="m/d/yy\ h:mm;@">
                  <c:v>44197.572916666664</c:v>
                </c:pt>
                <c:pt idx="60776" formatCode="m/d/yy\ h:mm;@">
                  <c:v>44197.59375</c:v>
                </c:pt>
                <c:pt idx="60777" formatCode="m/d/yy\ h:mm;@">
                  <c:v>44197.614583333336</c:v>
                </c:pt>
                <c:pt idx="60778" formatCode="m/d/yy\ h:mm;@">
                  <c:v>44197.635416666664</c:v>
                </c:pt>
                <c:pt idx="60779" formatCode="m/d/yy\ h:mm;@">
                  <c:v>44197.65625</c:v>
                </c:pt>
                <c:pt idx="60780" formatCode="m/d/yy\ h:mm;@">
                  <c:v>44197.677083333336</c:v>
                </c:pt>
                <c:pt idx="60781" formatCode="m/d/yy\ h:mm;@">
                  <c:v>44197.697916666664</c:v>
                </c:pt>
                <c:pt idx="60782" formatCode="m/d/yy\ h:mm;@">
                  <c:v>44197.71875</c:v>
                </c:pt>
                <c:pt idx="60783" formatCode="m/d/yy\ h:mm;@">
                  <c:v>44197.739583333336</c:v>
                </c:pt>
                <c:pt idx="60784" formatCode="m/d/yy\ h:mm;@">
                  <c:v>44197.760416666664</c:v>
                </c:pt>
                <c:pt idx="60785" formatCode="m/d/yy\ h:mm;@">
                  <c:v>44197.78125</c:v>
                </c:pt>
                <c:pt idx="60786" formatCode="m/d/yy\ h:mm;@">
                  <c:v>44197.802083333336</c:v>
                </c:pt>
                <c:pt idx="60787" formatCode="m/d/yy\ h:mm;@">
                  <c:v>44197.822916666664</c:v>
                </c:pt>
                <c:pt idx="60788" formatCode="m/d/yy\ h:mm;@">
                  <c:v>44197.84375</c:v>
                </c:pt>
                <c:pt idx="60789" formatCode="m/d/yy\ h:mm;@">
                  <c:v>44197.864583333336</c:v>
                </c:pt>
                <c:pt idx="60790" formatCode="m/d/yy\ h:mm;@">
                  <c:v>44197.885416666664</c:v>
                </c:pt>
                <c:pt idx="60791" formatCode="m/d/yy\ h:mm;@">
                  <c:v>44197.90625</c:v>
                </c:pt>
                <c:pt idx="60792" formatCode="m/d/yy\ h:mm;@">
                  <c:v>44197.927083333336</c:v>
                </c:pt>
                <c:pt idx="60793" formatCode="m/d/yy\ h:mm;@">
                  <c:v>44197.947916666664</c:v>
                </c:pt>
                <c:pt idx="60794" formatCode="m/d/yy\ h:mm;@">
                  <c:v>44197.96875</c:v>
                </c:pt>
                <c:pt idx="60795" formatCode="m/d/yy\ h:mm;@">
                  <c:v>44197.989583333336</c:v>
                </c:pt>
                <c:pt idx="60796" formatCode="m/d/yy\ h:mm;@">
                  <c:v>44198.010416666664</c:v>
                </c:pt>
                <c:pt idx="60797" formatCode="m/d/yy\ h:mm;@">
                  <c:v>44198.03125</c:v>
                </c:pt>
                <c:pt idx="60798" formatCode="m/d/yy\ h:mm;@">
                  <c:v>44198.052083333336</c:v>
                </c:pt>
                <c:pt idx="60799" formatCode="m/d/yy\ h:mm;@">
                  <c:v>44198.072916666664</c:v>
                </c:pt>
                <c:pt idx="60800" formatCode="m/d/yy\ h:mm;@">
                  <c:v>44198.09375</c:v>
                </c:pt>
                <c:pt idx="60801" formatCode="m/d/yy\ h:mm;@">
                  <c:v>44198.114583333336</c:v>
                </c:pt>
                <c:pt idx="60802" formatCode="m/d/yy\ h:mm;@">
                  <c:v>44198.135416666664</c:v>
                </c:pt>
                <c:pt idx="60803" formatCode="m/d/yy\ h:mm;@">
                  <c:v>44198.15625</c:v>
                </c:pt>
                <c:pt idx="60804" formatCode="m/d/yy\ h:mm;@">
                  <c:v>44198.177083333336</c:v>
                </c:pt>
                <c:pt idx="60805" formatCode="m/d/yy\ h:mm;@">
                  <c:v>44198.197916666664</c:v>
                </c:pt>
                <c:pt idx="60806" formatCode="m/d/yy\ h:mm;@">
                  <c:v>44198.21875</c:v>
                </c:pt>
                <c:pt idx="60807" formatCode="m/d/yy\ h:mm;@">
                  <c:v>44198.239583333336</c:v>
                </c:pt>
                <c:pt idx="60808" formatCode="m/d/yy\ h:mm;@">
                  <c:v>44198.260416666664</c:v>
                </c:pt>
                <c:pt idx="60809" formatCode="m/d/yy\ h:mm;@">
                  <c:v>44198.28125</c:v>
                </c:pt>
                <c:pt idx="60810" formatCode="m/d/yy\ h:mm;@">
                  <c:v>44198.302083333336</c:v>
                </c:pt>
                <c:pt idx="60811" formatCode="m/d/yy\ h:mm;@">
                  <c:v>44198.322916666664</c:v>
                </c:pt>
                <c:pt idx="60812" formatCode="m/d/yy\ h:mm;@">
                  <c:v>44198.34375</c:v>
                </c:pt>
                <c:pt idx="60813" formatCode="m/d/yy\ h:mm;@">
                  <c:v>44198.364583333336</c:v>
                </c:pt>
                <c:pt idx="60814" formatCode="m/d/yy\ h:mm;@">
                  <c:v>44198.385416666664</c:v>
                </c:pt>
                <c:pt idx="60815" formatCode="m/d/yy\ h:mm;@">
                  <c:v>44198.40625</c:v>
                </c:pt>
                <c:pt idx="60816" formatCode="m/d/yy\ h:mm;@">
                  <c:v>44198.427083333336</c:v>
                </c:pt>
                <c:pt idx="60817" formatCode="m/d/yy\ h:mm;@">
                  <c:v>44198.447916666664</c:v>
                </c:pt>
                <c:pt idx="60818" formatCode="m/d/yy\ h:mm;@">
                  <c:v>44198.46875</c:v>
                </c:pt>
                <c:pt idx="60819" formatCode="m/d/yy\ h:mm;@">
                  <c:v>44198.489583333336</c:v>
                </c:pt>
                <c:pt idx="60820" formatCode="m/d/yy\ h:mm;@">
                  <c:v>44198.510416666664</c:v>
                </c:pt>
                <c:pt idx="60821" formatCode="m/d/yy\ h:mm;@">
                  <c:v>44198.53125</c:v>
                </c:pt>
                <c:pt idx="60822" formatCode="m/d/yy\ h:mm;@">
                  <c:v>44198.552083333336</c:v>
                </c:pt>
                <c:pt idx="60823" formatCode="m/d/yy\ h:mm;@">
                  <c:v>44198.572916666664</c:v>
                </c:pt>
                <c:pt idx="60824" formatCode="m/d/yy\ h:mm;@">
                  <c:v>44198.59375</c:v>
                </c:pt>
                <c:pt idx="60825" formatCode="m/d/yy\ h:mm;@">
                  <c:v>44198.614583333336</c:v>
                </c:pt>
                <c:pt idx="60826" formatCode="m/d/yy\ h:mm;@">
                  <c:v>44198.635416666664</c:v>
                </c:pt>
                <c:pt idx="60827" formatCode="m/d/yy\ h:mm;@">
                  <c:v>44198.65625</c:v>
                </c:pt>
                <c:pt idx="60828" formatCode="m/d/yy\ h:mm;@">
                  <c:v>44198.677083333336</c:v>
                </c:pt>
                <c:pt idx="60829" formatCode="m/d/yy\ h:mm;@">
                  <c:v>44198.697916666664</c:v>
                </c:pt>
                <c:pt idx="60830" formatCode="m/d/yy\ h:mm;@">
                  <c:v>44198.71875</c:v>
                </c:pt>
                <c:pt idx="60831" formatCode="m/d/yy\ h:mm;@">
                  <c:v>44198.739583333336</c:v>
                </c:pt>
                <c:pt idx="60832" formatCode="m/d/yy\ h:mm;@">
                  <c:v>44198.760416666664</c:v>
                </c:pt>
                <c:pt idx="60833" formatCode="m/d/yy\ h:mm;@">
                  <c:v>44198.78125</c:v>
                </c:pt>
                <c:pt idx="60834" formatCode="m/d/yy\ h:mm;@">
                  <c:v>44198.802083333336</c:v>
                </c:pt>
                <c:pt idx="60835" formatCode="m/d/yy\ h:mm;@">
                  <c:v>44198.822916666664</c:v>
                </c:pt>
                <c:pt idx="60836" formatCode="m/d/yy\ h:mm;@">
                  <c:v>44198.84375</c:v>
                </c:pt>
                <c:pt idx="60837" formatCode="m/d/yy\ h:mm;@">
                  <c:v>44198.864583333336</c:v>
                </c:pt>
                <c:pt idx="60838" formatCode="m/d/yy\ h:mm;@">
                  <c:v>44198.885416666664</c:v>
                </c:pt>
                <c:pt idx="60839" formatCode="m/d/yy\ h:mm;@">
                  <c:v>44198.90625</c:v>
                </c:pt>
                <c:pt idx="60840" formatCode="m/d/yy\ h:mm;@">
                  <c:v>44198.927083333336</c:v>
                </c:pt>
                <c:pt idx="60841" formatCode="m/d/yy\ h:mm;@">
                  <c:v>44198.947916666664</c:v>
                </c:pt>
                <c:pt idx="60842" formatCode="m/d/yy\ h:mm;@">
                  <c:v>44198.96875</c:v>
                </c:pt>
                <c:pt idx="60843" formatCode="m/d/yy\ h:mm;@">
                  <c:v>44198.989583333336</c:v>
                </c:pt>
                <c:pt idx="60844" formatCode="m/d/yy\ h:mm;@">
                  <c:v>44199.010416666664</c:v>
                </c:pt>
                <c:pt idx="60845" formatCode="m/d/yy\ h:mm;@">
                  <c:v>44199.03125</c:v>
                </c:pt>
                <c:pt idx="60846" formatCode="m/d/yy\ h:mm;@">
                  <c:v>44199.052083333336</c:v>
                </c:pt>
                <c:pt idx="60847" formatCode="m/d/yy\ h:mm;@">
                  <c:v>44199.072916666664</c:v>
                </c:pt>
                <c:pt idx="60848" formatCode="m/d/yy\ h:mm;@">
                  <c:v>44199.09375</c:v>
                </c:pt>
                <c:pt idx="60849" formatCode="m/d/yy\ h:mm;@">
                  <c:v>44199.114583333336</c:v>
                </c:pt>
                <c:pt idx="60850" formatCode="m/d/yy\ h:mm;@">
                  <c:v>44199.135416666664</c:v>
                </c:pt>
                <c:pt idx="60851" formatCode="m/d/yy\ h:mm;@">
                  <c:v>44199.15625</c:v>
                </c:pt>
                <c:pt idx="60852" formatCode="m/d/yy\ h:mm;@">
                  <c:v>44199.177083333336</c:v>
                </c:pt>
                <c:pt idx="60853" formatCode="m/d/yy\ h:mm;@">
                  <c:v>44199.197916666664</c:v>
                </c:pt>
                <c:pt idx="60854" formatCode="m/d/yy\ h:mm;@">
                  <c:v>44199.21875</c:v>
                </c:pt>
                <c:pt idx="60855" formatCode="m/d/yy\ h:mm;@">
                  <c:v>44199.239583333336</c:v>
                </c:pt>
                <c:pt idx="60856" formatCode="m/d/yy\ h:mm;@">
                  <c:v>44199.260416666664</c:v>
                </c:pt>
                <c:pt idx="60857" formatCode="m/d/yy\ h:mm;@">
                  <c:v>44199.28125</c:v>
                </c:pt>
                <c:pt idx="60858" formatCode="m/d/yy\ h:mm;@">
                  <c:v>44199.302083333336</c:v>
                </c:pt>
                <c:pt idx="60859" formatCode="m/d/yy\ h:mm;@">
                  <c:v>44199.322916666664</c:v>
                </c:pt>
                <c:pt idx="60860" formatCode="m/d/yy\ h:mm;@">
                  <c:v>44199.34375</c:v>
                </c:pt>
                <c:pt idx="60861" formatCode="m/d/yy\ h:mm;@">
                  <c:v>44199.364583333336</c:v>
                </c:pt>
                <c:pt idx="60862" formatCode="m/d/yy\ h:mm;@">
                  <c:v>44199.385416666664</c:v>
                </c:pt>
                <c:pt idx="60863" formatCode="m/d/yy\ h:mm;@">
                  <c:v>44199.40625</c:v>
                </c:pt>
                <c:pt idx="60864" formatCode="m/d/yy\ h:mm;@">
                  <c:v>44199.427083333336</c:v>
                </c:pt>
                <c:pt idx="60865" formatCode="m/d/yy\ h:mm;@">
                  <c:v>44199.447916666664</c:v>
                </c:pt>
                <c:pt idx="60866" formatCode="m/d/yy\ h:mm;@">
                  <c:v>44199.46875</c:v>
                </c:pt>
                <c:pt idx="60867" formatCode="m/d/yy\ h:mm;@">
                  <c:v>44199.489583333336</c:v>
                </c:pt>
                <c:pt idx="60868" formatCode="m/d/yy\ h:mm;@">
                  <c:v>44199.510416666664</c:v>
                </c:pt>
                <c:pt idx="60869" formatCode="m/d/yy\ h:mm;@">
                  <c:v>44199.53125</c:v>
                </c:pt>
                <c:pt idx="60870" formatCode="m/d/yy\ h:mm;@">
                  <c:v>44199.552083333336</c:v>
                </c:pt>
                <c:pt idx="60871" formatCode="m/d/yy\ h:mm;@">
                  <c:v>44199.572916666664</c:v>
                </c:pt>
                <c:pt idx="60872" formatCode="m/d/yy\ h:mm;@">
                  <c:v>44199.59375</c:v>
                </c:pt>
                <c:pt idx="60873" formatCode="m/d/yy\ h:mm;@">
                  <c:v>44199.614583333336</c:v>
                </c:pt>
                <c:pt idx="60874" formatCode="m/d/yy\ h:mm;@">
                  <c:v>44199.635416666664</c:v>
                </c:pt>
                <c:pt idx="60875" formatCode="m/d/yy\ h:mm;@">
                  <c:v>44199.65625</c:v>
                </c:pt>
                <c:pt idx="60876" formatCode="m/d/yy\ h:mm;@">
                  <c:v>44199.677083333336</c:v>
                </c:pt>
                <c:pt idx="60877" formatCode="m/d/yy\ h:mm;@">
                  <c:v>44199.697916666664</c:v>
                </c:pt>
                <c:pt idx="60878" formatCode="m/d/yy\ h:mm;@">
                  <c:v>44199.71875</c:v>
                </c:pt>
                <c:pt idx="60879" formatCode="m/d/yy\ h:mm;@">
                  <c:v>44199.739583333336</c:v>
                </c:pt>
                <c:pt idx="60880" formatCode="m/d/yy\ h:mm;@">
                  <c:v>44199.760416666664</c:v>
                </c:pt>
                <c:pt idx="60881" formatCode="m/d/yy\ h:mm;@">
                  <c:v>44199.78125</c:v>
                </c:pt>
                <c:pt idx="60882" formatCode="m/d/yy\ h:mm;@">
                  <c:v>44199.802083333336</c:v>
                </c:pt>
                <c:pt idx="60883" formatCode="m/d/yy\ h:mm;@">
                  <c:v>44199.822916666664</c:v>
                </c:pt>
                <c:pt idx="60884" formatCode="m/d/yy\ h:mm;@">
                  <c:v>44199.84375</c:v>
                </c:pt>
                <c:pt idx="60885" formatCode="m/d/yy\ h:mm;@">
                  <c:v>44199.864583333336</c:v>
                </c:pt>
                <c:pt idx="60886" formatCode="m/d/yy\ h:mm;@">
                  <c:v>44199.885416666664</c:v>
                </c:pt>
                <c:pt idx="60887" formatCode="m/d/yy\ h:mm;@">
                  <c:v>44199.90625</c:v>
                </c:pt>
                <c:pt idx="60888" formatCode="m/d/yy\ h:mm;@">
                  <c:v>44199.927083333336</c:v>
                </c:pt>
                <c:pt idx="60889" formatCode="m/d/yy\ h:mm;@">
                  <c:v>44199.947916666664</c:v>
                </c:pt>
                <c:pt idx="60890" formatCode="m/d/yy\ h:mm;@">
                  <c:v>44199.96875</c:v>
                </c:pt>
                <c:pt idx="60891" formatCode="m/d/yy\ h:mm;@">
                  <c:v>44199.989583333336</c:v>
                </c:pt>
                <c:pt idx="60892" formatCode="m/d/yy\ h:mm;@">
                  <c:v>44200.010416666664</c:v>
                </c:pt>
                <c:pt idx="60893" formatCode="m/d/yy\ h:mm;@">
                  <c:v>44200.03125</c:v>
                </c:pt>
                <c:pt idx="60894" formatCode="m/d/yy\ h:mm;@">
                  <c:v>44200.052083333336</c:v>
                </c:pt>
                <c:pt idx="60895" formatCode="m/d/yy\ h:mm;@">
                  <c:v>44200.072916666664</c:v>
                </c:pt>
                <c:pt idx="60896" formatCode="m/d/yy\ h:mm;@">
                  <c:v>44200.09375</c:v>
                </c:pt>
                <c:pt idx="60897" formatCode="m/d/yy\ h:mm;@">
                  <c:v>44200.114583333336</c:v>
                </c:pt>
                <c:pt idx="60898" formatCode="m/d/yy\ h:mm;@">
                  <c:v>44200.135416666664</c:v>
                </c:pt>
                <c:pt idx="60899" formatCode="m/d/yy\ h:mm;@">
                  <c:v>44200.15625</c:v>
                </c:pt>
                <c:pt idx="60900" formatCode="m/d/yy\ h:mm;@">
                  <c:v>44200.177083333336</c:v>
                </c:pt>
                <c:pt idx="60901" formatCode="m/d/yy\ h:mm;@">
                  <c:v>44200.197916666664</c:v>
                </c:pt>
                <c:pt idx="60902" formatCode="m/d/yy\ h:mm;@">
                  <c:v>44200.21875</c:v>
                </c:pt>
                <c:pt idx="60903" formatCode="m/d/yy\ h:mm;@">
                  <c:v>44200.239583333336</c:v>
                </c:pt>
                <c:pt idx="60904" formatCode="m/d/yy\ h:mm;@">
                  <c:v>44200.260416666664</c:v>
                </c:pt>
                <c:pt idx="60905" formatCode="m/d/yy\ h:mm;@">
                  <c:v>44200.28125</c:v>
                </c:pt>
                <c:pt idx="60906" formatCode="m/d/yy\ h:mm;@">
                  <c:v>44200.302083333336</c:v>
                </c:pt>
                <c:pt idx="60907" formatCode="m/d/yy\ h:mm;@">
                  <c:v>44200.322916666664</c:v>
                </c:pt>
                <c:pt idx="60908" formatCode="m/d/yy\ h:mm;@">
                  <c:v>44200.34375</c:v>
                </c:pt>
                <c:pt idx="60909" formatCode="m/d/yy\ h:mm;@">
                  <c:v>44200.364583333336</c:v>
                </c:pt>
                <c:pt idx="60910" formatCode="m/d/yy\ h:mm;@">
                  <c:v>44200.385416666664</c:v>
                </c:pt>
                <c:pt idx="60911" formatCode="m/d/yy\ h:mm;@">
                  <c:v>44200.40625</c:v>
                </c:pt>
                <c:pt idx="60912" formatCode="m/d/yy\ h:mm;@">
                  <c:v>44200.427083333336</c:v>
                </c:pt>
                <c:pt idx="60913" formatCode="m/d/yy\ h:mm;@">
                  <c:v>44200.447916666664</c:v>
                </c:pt>
                <c:pt idx="60914" formatCode="m/d/yy\ h:mm;@">
                  <c:v>44200.46875</c:v>
                </c:pt>
                <c:pt idx="60915" formatCode="m/d/yy\ h:mm;@">
                  <c:v>44200.489583333336</c:v>
                </c:pt>
                <c:pt idx="60916" formatCode="m/d/yy\ h:mm;@">
                  <c:v>44200.510416666664</c:v>
                </c:pt>
                <c:pt idx="60917" formatCode="m/d/yy\ h:mm;@">
                  <c:v>44200.53125</c:v>
                </c:pt>
                <c:pt idx="60918" formatCode="m/d/yy\ h:mm;@">
                  <c:v>44200.552083333336</c:v>
                </c:pt>
                <c:pt idx="60919" formatCode="m/d/yy\ h:mm;@">
                  <c:v>44200.572916666664</c:v>
                </c:pt>
                <c:pt idx="60920" formatCode="m/d/yy\ h:mm;@">
                  <c:v>44200.59375</c:v>
                </c:pt>
                <c:pt idx="60921" formatCode="m/d/yy\ h:mm;@">
                  <c:v>44200.614583333336</c:v>
                </c:pt>
                <c:pt idx="60922" formatCode="m/d/yy\ h:mm;@">
                  <c:v>44200.635416666664</c:v>
                </c:pt>
                <c:pt idx="60923" formatCode="m/d/yy\ h:mm;@">
                  <c:v>44200.65625</c:v>
                </c:pt>
                <c:pt idx="60924" formatCode="m/d/yy\ h:mm;@">
                  <c:v>44200.677083333336</c:v>
                </c:pt>
                <c:pt idx="60925" formatCode="m/d/yy\ h:mm;@">
                  <c:v>44200.697916666664</c:v>
                </c:pt>
                <c:pt idx="60926" formatCode="m/d/yy\ h:mm;@">
                  <c:v>44200.71875</c:v>
                </c:pt>
                <c:pt idx="60927" formatCode="m/d/yy\ h:mm;@">
                  <c:v>44200.739583333336</c:v>
                </c:pt>
                <c:pt idx="60928" formatCode="m/d/yy\ h:mm;@">
                  <c:v>44200.760416666664</c:v>
                </c:pt>
                <c:pt idx="60929" formatCode="m/d/yy\ h:mm;@">
                  <c:v>44200.78125</c:v>
                </c:pt>
                <c:pt idx="60930" formatCode="m/d/yy\ h:mm;@">
                  <c:v>44200.802083333336</c:v>
                </c:pt>
                <c:pt idx="60931" formatCode="m/d/yy\ h:mm;@">
                  <c:v>44200.822916666664</c:v>
                </c:pt>
                <c:pt idx="60932" formatCode="m/d/yy\ h:mm;@">
                  <c:v>44200.84375</c:v>
                </c:pt>
                <c:pt idx="60933" formatCode="m/d/yy\ h:mm;@">
                  <c:v>44200.864583333336</c:v>
                </c:pt>
                <c:pt idx="60934" formatCode="m/d/yy\ h:mm;@">
                  <c:v>44200.885416666664</c:v>
                </c:pt>
                <c:pt idx="60935" formatCode="m/d/yy\ h:mm;@">
                  <c:v>44200.90625</c:v>
                </c:pt>
                <c:pt idx="60936" formatCode="m/d/yy\ h:mm;@">
                  <c:v>44200.927083333336</c:v>
                </c:pt>
                <c:pt idx="60937" formatCode="m/d/yy\ h:mm;@">
                  <c:v>44200.947916666664</c:v>
                </c:pt>
                <c:pt idx="60938" formatCode="m/d/yy\ h:mm;@">
                  <c:v>44200.96875</c:v>
                </c:pt>
                <c:pt idx="60939" formatCode="m/d/yy\ h:mm;@">
                  <c:v>44200.989583333336</c:v>
                </c:pt>
                <c:pt idx="60940" formatCode="m/d/yy\ h:mm;@">
                  <c:v>44201.010416666664</c:v>
                </c:pt>
                <c:pt idx="60941" formatCode="m/d/yy\ h:mm;@">
                  <c:v>44201.03125</c:v>
                </c:pt>
                <c:pt idx="60942" formatCode="m/d/yy\ h:mm;@">
                  <c:v>44201.052083333336</c:v>
                </c:pt>
                <c:pt idx="60943" formatCode="m/d/yy\ h:mm;@">
                  <c:v>44201.072916666664</c:v>
                </c:pt>
                <c:pt idx="60944" formatCode="m/d/yy\ h:mm;@">
                  <c:v>44201.09375</c:v>
                </c:pt>
                <c:pt idx="60945" formatCode="m/d/yy\ h:mm;@">
                  <c:v>44201.114583333336</c:v>
                </c:pt>
                <c:pt idx="60946" formatCode="m/d/yy\ h:mm;@">
                  <c:v>44201.135416666664</c:v>
                </c:pt>
                <c:pt idx="60947" formatCode="m/d/yy\ h:mm;@">
                  <c:v>44201.15625</c:v>
                </c:pt>
                <c:pt idx="60948" formatCode="m/d/yy\ h:mm;@">
                  <c:v>44201.177083333336</c:v>
                </c:pt>
                <c:pt idx="60949" formatCode="m/d/yy\ h:mm;@">
                  <c:v>44201.197916666664</c:v>
                </c:pt>
                <c:pt idx="60950" formatCode="m/d/yy\ h:mm;@">
                  <c:v>44201.21875</c:v>
                </c:pt>
                <c:pt idx="60951" formatCode="m/d/yy\ h:mm;@">
                  <c:v>44201.239583333336</c:v>
                </c:pt>
                <c:pt idx="60952" formatCode="m/d/yy\ h:mm;@">
                  <c:v>44201.260416666664</c:v>
                </c:pt>
                <c:pt idx="60953" formatCode="m/d/yy\ h:mm;@">
                  <c:v>44201.28125</c:v>
                </c:pt>
                <c:pt idx="60954" formatCode="m/d/yy\ h:mm;@">
                  <c:v>44201.302083333336</c:v>
                </c:pt>
                <c:pt idx="60955" formatCode="m/d/yy\ h:mm;@">
                  <c:v>44201.322916666664</c:v>
                </c:pt>
                <c:pt idx="60956" formatCode="m/d/yy\ h:mm;@">
                  <c:v>44201.34375</c:v>
                </c:pt>
                <c:pt idx="60957" formatCode="m/d/yy\ h:mm;@">
                  <c:v>44201.364583333336</c:v>
                </c:pt>
                <c:pt idx="60958" formatCode="m/d/yy\ h:mm;@">
                  <c:v>44201.385416666664</c:v>
                </c:pt>
                <c:pt idx="60959" formatCode="m/d/yy\ h:mm;@">
                  <c:v>44201.40625</c:v>
                </c:pt>
                <c:pt idx="60960" formatCode="m/d/yy\ h:mm;@">
                  <c:v>44201.427083333336</c:v>
                </c:pt>
                <c:pt idx="60961" formatCode="m/d/yy\ h:mm;@">
                  <c:v>44201.447916666664</c:v>
                </c:pt>
                <c:pt idx="60962" formatCode="m/d/yy\ h:mm;@">
                  <c:v>44201.46875</c:v>
                </c:pt>
                <c:pt idx="60963" formatCode="m/d/yy\ h:mm;@">
                  <c:v>44201.489583333336</c:v>
                </c:pt>
                <c:pt idx="60964" formatCode="m/d/yy\ h:mm;@">
                  <c:v>44201.510416666664</c:v>
                </c:pt>
                <c:pt idx="60965" formatCode="m/d/yy\ h:mm;@">
                  <c:v>44201.53125</c:v>
                </c:pt>
                <c:pt idx="60966" formatCode="m/d/yy\ h:mm;@">
                  <c:v>44201.552083333336</c:v>
                </c:pt>
                <c:pt idx="60967" formatCode="m/d/yy\ h:mm;@">
                  <c:v>44201.572916666664</c:v>
                </c:pt>
                <c:pt idx="60968" formatCode="m/d/yy\ h:mm;@">
                  <c:v>44201.59375</c:v>
                </c:pt>
                <c:pt idx="60969" formatCode="m/d/yy\ h:mm;@">
                  <c:v>44201.614583333336</c:v>
                </c:pt>
                <c:pt idx="60970" formatCode="m/d/yy\ h:mm;@">
                  <c:v>44201.635416666664</c:v>
                </c:pt>
                <c:pt idx="60971" formatCode="m/d/yy\ h:mm;@">
                  <c:v>44201.65625</c:v>
                </c:pt>
                <c:pt idx="60972" formatCode="m/d/yy\ h:mm;@">
                  <c:v>44201.677083333336</c:v>
                </c:pt>
                <c:pt idx="60973" formatCode="m/d/yy\ h:mm;@">
                  <c:v>44201.697916666664</c:v>
                </c:pt>
                <c:pt idx="60974" formatCode="m/d/yy\ h:mm;@">
                  <c:v>44201.71875</c:v>
                </c:pt>
                <c:pt idx="60975" formatCode="m/d/yy\ h:mm;@">
                  <c:v>44201.739583333336</c:v>
                </c:pt>
                <c:pt idx="60976" formatCode="m/d/yy\ h:mm;@">
                  <c:v>44201.760416666664</c:v>
                </c:pt>
                <c:pt idx="60977" formatCode="m/d/yy\ h:mm;@">
                  <c:v>44201.78125</c:v>
                </c:pt>
                <c:pt idx="60978" formatCode="m/d/yy\ h:mm;@">
                  <c:v>44201.802083333336</c:v>
                </c:pt>
                <c:pt idx="60979" formatCode="m/d/yy\ h:mm;@">
                  <c:v>44201.822916666664</c:v>
                </c:pt>
                <c:pt idx="60980" formatCode="m/d/yy\ h:mm;@">
                  <c:v>44201.84375</c:v>
                </c:pt>
                <c:pt idx="60981" formatCode="m/d/yy\ h:mm;@">
                  <c:v>44201.864583333336</c:v>
                </c:pt>
                <c:pt idx="60982" formatCode="m/d/yy\ h:mm;@">
                  <c:v>44201.885416666664</c:v>
                </c:pt>
                <c:pt idx="60983" formatCode="m/d/yy\ h:mm;@">
                  <c:v>44201.90625</c:v>
                </c:pt>
                <c:pt idx="60984" formatCode="m/d/yy\ h:mm;@">
                  <c:v>44201.927083333336</c:v>
                </c:pt>
                <c:pt idx="60985" formatCode="m/d/yy\ h:mm;@">
                  <c:v>44201.947916666664</c:v>
                </c:pt>
                <c:pt idx="60986" formatCode="m/d/yy\ h:mm;@">
                  <c:v>44201.96875</c:v>
                </c:pt>
                <c:pt idx="60987" formatCode="m/d/yy\ h:mm;@">
                  <c:v>44201.989583333336</c:v>
                </c:pt>
                <c:pt idx="60988" formatCode="m/d/yy\ h:mm;@">
                  <c:v>44202.010416666664</c:v>
                </c:pt>
                <c:pt idx="60989" formatCode="m/d/yy\ h:mm;@">
                  <c:v>44202.03125</c:v>
                </c:pt>
                <c:pt idx="60990" formatCode="m/d/yy\ h:mm;@">
                  <c:v>44202.052083333336</c:v>
                </c:pt>
                <c:pt idx="60991" formatCode="m/d/yy\ h:mm;@">
                  <c:v>44202.072916666664</c:v>
                </c:pt>
                <c:pt idx="60992" formatCode="m/d/yy\ h:mm;@">
                  <c:v>44202.09375</c:v>
                </c:pt>
                <c:pt idx="60993" formatCode="m/d/yy\ h:mm;@">
                  <c:v>44202.114583333336</c:v>
                </c:pt>
                <c:pt idx="60994" formatCode="m/d/yy\ h:mm;@">
                  <c:v>44202.135416666664</c:v>
                </c:pt>
                <c:pt idx="60995" formatCode="m/d/yy\ h:mm;@">
                  <c:v>44202.15625</c:v>
                </c:pt>
                <c:pt idx="60996" formatCode="m/d/yy\ h:mm;@">
                  <c:v>44202.177083333336</c:v>
                </c:pt>
                <c:pt idx="60997" formatCode="m/d/yy\ h:mm;@">
                  <c:v>44202.197916666664</c:v>
                </c:pt>
                <c:pt idx="60998" formatCode="m/d/yy\ h:mm;@">
                  <c:v>44202.21875</c:v>
                </c:pt>
                <c:pt idx="60999" formatCode="m/d/yy\ h:mm;@">
                  <c:v>44202.239583333336</c:v>
                </c:pt>
                <c:pt idx="61000" formatCode="m/d/yy\ h:mm;@">
                  <c:v>44202.260416666664</c:v>
                </c:pt>
                <c:pt idx="61001" formatCode="m/d/yy\ h:mm;@">
                  <c:v>44202.28125</c:v>
                </c:pt>
                <c:pt idx="61002" formatCode="m/d/yy\ h:mm;@">
                  <c:v>44202.302083333336</c:v>
                </c:pt>
                <c:pt idx="61003" formatCode="m/d/yy\ h:mm;@">
                  <c:v>44202.322916666664</c:v>
                </c:pt>
                <c:pt idx="61004" formatCode="m/d/yy\ h:mm;@">
                  <c:v>44202.34375</c:v>
                </c:pt>
                <c:pt idx="61005" formatCode="m/d/yy\ h:mm;@">
                  <c:v>44202.364583333336</c:v>
                </c:pt>
                <c:pt idx="61006" formatCode="m/d/yy\ h:mm;@">
                  <c:v>44202.385416666664</c:v>
                </c:pt>
                <c:pt idx="61007" formatCode="m/d/yy\ h:mm;@">
                  <c:v>44202.40625</c:v>
                </c:pt>
                <c:pt idx="61008" formatCode="m/d/yy\ h:mm;@">
                  <c:v>44202.427083333336</c:v>
                </c:pt>
                <c:pt idx="61009" formatCode="m/d/yy\ h:mm;@">
                  <c:v>44202.447916666664</c:v>
                </c:pt>
                <c:pt idx="61010" formatCode="m/d/yy\ h:mm;@">
                  <c:v>44202.46875</c:v>
                </c:pt>
                <c:pt idx="61011" formatCode="m/d/yy\ h:mm;@">
                  <c:v>44202.489583333336</c:v>
                </c:pt>
                <c:pt idx="61012" formatCode="m/d/yy\ h:mm;@">
                  <c:v>44202.510416666664</c:v>
                </c:pt>
                <c:pt idx="61013" formatCode="m/d/yy\ h:mm;@">
                  <c:v>44202.53125</c:v>
                </c:pt>
                <c:pt idx="61014" formatCode="m/d/yy\ h:mm;@">
                  <c:v>44202.552083333336</c:v>
                </c:pt>
                <c:pt idx="61015" formatCode="m/d/yy\ h:mm;@">
                  <c:v>44202.572916666664</c:v>
                </c:pt>
                <c:pt idx="61016" formatCode="m/d/yy\ h:mm;@">
                  <c:v>44202.59375</c:v>
                </c:pt>
                <c:pt idx="61017" formatCode="m/d/yy\ h:mm;@">
                  <c:v>44202.614583333336</c:v>
                </c:pt>
                <c:pt idx="61018" formatCode="m/d/yy\ h:mm;@">
                  <c:v>44202.635416666664</c:v>
                </c:pt>
                <c:pt idx="61019" formatCode="m/d/yy\ h:mm;@">
                  <c:v>44202.65625</c:v>
                </c:pt>
                <c:pt idx="61020" formatCode="m/d/yy\ h:mm;@">
                  <c:v>44202.677083333336</c:v>
                </c:pt>
                <c:pt idx="61021" formatCode="m/d/yy\ h:mm;@">
                  <c:v>44202.697916666664</c:v>
                </c:pt>
                <c:pt idx="61022" formatCode="m/d/yy\ h:mm;@">
                  <c:v>44202.71875</c:v>
                </c:pt>
                <c:pt idx="61023" formatCode="m/d/yy\ h:mm;@">
                  <c:v>44202.739583333336</c:v>
                </c:pt>
                <c:pt idx="61024" formatCode="m/d/yy\ h:mm;@">
                  <c:v>44202.760416666664</c:v>
                </c:pt>
                <c:pt idx="61025" formatCode="m/d/yy\ h:mm;@">
                  <c:v>44202.78125</c:v>
                </c:pt>
                <c:pt idx="61026" formatCode="m/d/yy\ h:mm;@">
                  <c:v>44202.802083333336</c:v>
                </c:pt>
                <c:pt idx="61027" formatCode="m/d/yy\ h:mm;@">
                  <c:v>44202.822916666664</c:v>
                </c:pt>
                <c:pt idx="61028" formatCode="m/d/yy\ h:mm;@">
                  <c:v>44202.84375</c:v>
                </c:pt>
                <c:pt idx="61029" formatCode="m/d/yy\ h:mm;@">
                  <c:v>44202.864583333336</c:v>
                </c:pt>
                <c:pt idx="61030" formatCode="m/d/yy\ h:mm;@">
                  <c:v>44202.885416666664</c:v>
                </c:pt>
                <c:pt idx="61031" formatCode="m/d/yy\ h:mm;@">
                  <c:v>44202.90625</c:v>
                </c:pt>
                <c:pt idx="61032" formatCode="m/d/yy\ h:mm;@">
                  <c:v>44202.927083333336</c:v>
                </c:pt>
                <c:pt idx="61033" formatCode="m/d/yy\ h:mm;@">
                  <c:v>44202.947916666664</c:v>
                </c:pt>
                <c:pt idx="61034" formatCode="m/d/yy\ h:mm;@">
                  <c:v>44202.96875</c:v>
                </c:pt>
                <c:pt idx="61035" formatCode="m/d/yy\ h:mm;@">
                  <c:v>44202.989583333336</c:v>
                </c:pt>
                <c:pt idx="61036" formatCode="m/d/yy\ h:mm;@">
                  <c:v>44203.010416666664</c:v>
                </c:pt>
                <c:pt idx="61037" formatCode="m/d/yy\ h:mm;@">
                  <c:v>44203.03125</c:v>
                </c:pt>
                <c:pt idx="61038" formatCode="m/d/yy\ h:mm;@">
                  <c:v>44203.052083333336</c:v>
                </c:pt>
                <c:pt idx="61039" formatCode="m/d/yy\ h:mm;@">
                  <c:v>44203.072916666664</c:v>
                </c:pt>
                <c:pt idx="61040" formatCode="m/d/yy\ h:mm;@">
                  <c:v>44203.09375</c:v>
                </c:pt>
                <c:pt idx="61041" formatCode="m/d/yy\ h:mm;@">
                  <c:v>44203.114583333336</c:v>
                </c:pt>
                <c:pt idx="61042" formatCode="m/d/yy\ h:mm;@">
                  <c:v>44203.135416666664</c:v>
                </c:pt>
                <c:pt idx="61043" formatCode="m/d/yy\ h:mm;@">
                  <c:v>44203.15625</c:v>
                </c:pt>
                <c:pt idx="61044" formatCode="m/d/yy\ h:mm;@">
                  <c:v>44203.177083333336</c:v>
                </c:pt>
                <c:pt idx="61045" formatCode="m/d/yy\ h:mm;@">
                  <c:v>44203.197916666664</c:v>
                </c:pt>
                <c:pt idx="61046" formatCode="m/d/yy\ h:mm;@">
                  <c:v>44203.21875</c:v>
                </c:pt>
                <c:pt idx="61047" formatCode="m/d/yy\ h:mm;@">
                  <c:v>44203.239583333336</c:v>
                </c:pt>
                <c:pt idx="61048" formatCode="m/d/yy\ h:mm;@">
                  <c:v>44203.260416666664</c:v>
                </c:pt>
                <c:pt idx="61049" formatCode="m/d/yy\ h:mm;@">
                  <c:v>44203.28125</c:v>
                </c:pt>
                <c:pt idx="61050" formatCode="m/d/yy\ h:mm;@">
                  <c:v>44203.302083333336</c:v>
                </c:pt>
                <c:pt idx="61051" formatCode="m/d/yy\ h:mm;@">
                  <c:v>44203.322916666664</c:v>
                </c:pt>
                <c:pt idx="61052" formatCode="m/d/yy\ h:mm;@">
                  <c:v>44203.34375</c:v>
                </c:pt>
                <c:pt idx="61053" formatCode="m/d/yy\ h:mm;@">
                  <c:v>44203.364583333336</c:v>
                </c:pt>
                <c:pt idx="61054" formatCode="m/d/yy\ h:mm;@">
                  <c:v>44203.385416666664</c:v>
                </c:pt>
                <c:pt idx="61055" formatCode="m/d/yy\ h:mm;@">
                  <c:v>44203.40625</c:v>
                </c:pt>
                <c:pt idx="61056" formatCode="m/d/yy\ h:mm;@">
                  <c:v>44203.427083333336</c:v>
                </c:pt>
                <c:pt idx="61057" formatCode="m/d/yy\ h:mm;@">
                  <c:v>44203.447916666664</c:v>
                </c:pt>
                <c:pt idx="61058" formatCode="m/d/yy\ h:mm;@">
                  <c:v>44203.46875</c:v>
                </c:pt>
                <c:pt idx="61059" formatCode="m/d/yy\ h:mm;@">
                  <c:v>44203.489583333336</c:v>
                </c:pt>
                <c:pt idx="61060" formatCode="m/d/yy\ h:mm;@">
                  <c:v>44203.510416666664</c:v>
                </c:pt>
                <c:pt idx="61061" formatCode="m/d/yy\ h:mm;@">
                  <c:v>44203.53125</c:v>
                </c:pt>
                <c:pt idx="61062" formatCode="m/d/yy\ h:mm;@">
                  <c:v>44203.552083333336</c:v>
                </c:pt>
                <c:pt idx="61063" formatCode="m/d/yy\ h:mm;@">
                  <c:v>44203.572916666664</c:v>
                </c:pt>
                <c:pt idx="61064" formatCode="m/d/yy\ h:mm;@">
                  <c:v>44203.59375</c:v>
                </c:pt>
                <c:pt idx="61065" formatCode="m/d/yy\ h:mm;@">
                  <c:v>44203.614583333336</c:v>
                </c:pt>
                <c:pt idx="61066" formatCode="m/d/yy\ h:mm;@">
                  <c:v>44203.635416666664</c:v>
                </c:pt>
                <c:pt idx="61067" formatCode="m/d/yy\ h:mm;@">
                  <c:v>44203.65625</c:v>
                </c:pt>
                <c:pt idx="61068" formatCode="m/d/yy\ h:mm;@">
                  <c:v>44203.677083333336</c:v>
                </c:pt>
                <c:pt idx="61069" formatCode="m/d/yy\ h:mm;@">
                  <c:v>44203.697916666664</c:v>
                </c:pt>
                <c:pt idx="61070" formatCode="m/d/yy\ h:mm;@">
                  <c:v>44203.71875</c:v>
                </c:pt>
                <c:pt idx="61071" formatCode="m/d/yy\ h:mm;@">
                  <c:v>44203.739583333336</c:v>
                </c:pt>
                <c:pt idx="61072" formatCode="m/d/yy\ h:mm;@">
                  <c:v>44203.760416666664</c:v>
                </c:pt>
                <c:pt idx="61073" formatCode="m/d/yy\ h:mm;@">
                  <c:v>44203.78125</c:v>
                </c:pt>
                <c:pt idx="61074" formatCode="m/d/yy\ h:mm;@">
                  <c:v>44203.802083333336</c:v>
                </c:pt>
                <c:pt idx="61075" formatCode="m/d/yy\ h:mm;@">
                  <c:v>44203.822916666664</c:v>
                </c:pt>
                <c:pt idx="61076" formatCode="m/d/yy\ h:mm;@">
                  <c:v>44203.84375</c:v>
                </c:pt>
                <c:pt idx="61077" formatCode="m/d/yy\ h:mm;@">
                  <c:v>44203.864583333336</c:v>
                </c:pt>
                <c:pt idx="61078" formatCode="m/d/yy\ h:mm;@">
                  <c:v>44203.885416666664</c:v>
                </c:pt>
                <c:pt idx="61079" formatCode="m/d/yy\ h:mm;@">
                  <c:v>44203.90625</c:v>
                </c:pt>
                <c:pt idx="61080" formatCode="m/d/yy\ h:mm;@">
                  <c:v>44203.927083333336</c:v>
                </c:pt>
                <c:pt idx="61081" formatCode="m/d/yy\ h:mm;@">
                  <c:v>44203.947916666664</c:v>
                </c:pt>
                <c:pt idx="61082" formatCode="m/d/yy\ h:mm;@">
                  <c:v>44203.96875</c:v>
                </c:pt>
                <c:pt idx="61083" formatCode="m/d/yy\ h:mm;@">
                  <c:v>44203.989583333336</c:v>
                </c:pt>
                <c:pt idx="61084" formatCode="m/d/yy\ h:mm;@">
                  <c:v>44204.010416666664</c:v>
                </c:pt>
                <c:pt idx="61085" formatCode="m/d/yy\ h:mm;@">
                  <c:v>44204.03125</c:v>
                </c:pt>
                <c:pt idx="61086" formatCode="m/d/yy\ h:mm;@">
                  <c:v>44204.052083333336</c:v>
                </c:pt>
                <c:pt idx="61087" formatCode="m/d/yy\ h:mm;@">
                  <c:v>44204.072916666664</c:v>
                </c:pt>
                <c:pt idx="61088" formatCode="m/d/yy\ h:mm;@">
                  <c:v>44204.09375</c:v>
                </c:pt>
                <c:pt idx="61089" formatCode="m/d/yy\ h:mm;@">
                  <c:v>44204.114583333336</c:v>
                </c:pt>
                <c:pt idx="61090" formatCode="m/d/yy\ h:mm;@">
                  <c:v>44204.135416666664</c:v>
                </c:pt>
                <c:pt idx="61091" formatCode="m/d/yy\ h:mm;@">
                  <c:v>44204.15625</c:v>
                </c:pt>
                <c:pt idx="61092" formatCode="m/d/yy\ h:mm;@">
                  <c:v>44204.177083333336</c:v>
                </c:pt>
                <c:pt idx="61093" formatCode="m/d/yy\ h:mm;@">
                  <c:v>44204.197916666664</c:v>
                </c:pt>
                <c:pt idx="61094" formatCode="m/d/yy\ h:mm;@">
                  <c:v>44204.21875</c:v>
                </c:pt>
                <c:pt idx="61095" formatCode="m/d/yy\ h:mm;@">
                  <c:v>44204.239583333336</c:v>
                </c:pt>
                <c:pt idx="61096" formatCode="m/d/yy\ h:mm;@">
                  <c:v>44204.260416666664</c:v>
                </c:pt>
                <c:pt idx="61097" formatCode="m/d/yy\ h:mm;@">
                  <c:v>44204.28125</c:v>
                </c:pt>
                <c:pt idx="61098" formatCode="m/d/yy\ h:mm;@">
                  <c:v>44204.302083333336</c:v>
                </c:pt>
                <c:pt idx="61099" formatCode="m/d/yy\ h:mm;@">
                  <c:v>44204.322916666664</c:v>
                </c:pt>
                <c:pt idx="61100" formatCode="m/d/yy\ h:mm;@">
                  <c:v>44204.34375</c:v>
                </c:pt>
                <c:pt idx="61101" formatCode="m/d/yy\ h:mm;@">
                  <c:v>44204.364583333336</c:v>
                </c:pt>
                <c:pt idx="61102" formatCode="m/d/yy\ h:mm;@">
                  <c:v>44204.385416666664</c:v>
                </c:pt>
                <c:pt idx="61103" formatCode="m/d/yy\ h:mm;@">
                  <c:v>44204.40625</c:v>
                </c:pt>
                <c:pt idx="61104" formatCode="m/d/yy\ h:mm;@">
                  <c:v>44204.427083333336</c:v>
                </c:pt>
                <c:pt idx="61105" formatCode="m/d/yy\ h:mm;@">
                  <c:v>44204.447916666664</c:v>
                </c:pt>
                <c:pt idx="61106" formatCode="m/d/yy\ h:mm;@">
                  <c:v>44204.46875</c:v>
                </c:pt>
                <c:pt idx="61107" formatCode="m/d/yy\ h:mm;@">
                  <c:v>44204.489583333336</c:v>
                </c:pt>
                <c:pt idx="61108" formatCode="m/d/yy\ h:mm;@">
                  <c:v>44204.510416666664</c:v>
                </c:pt>
                <c:pt idx="61109" formatCode="m/d/yy\ h:mm;@">
                  <c:v>44204.53125</c:v>
                </c:pt>
                <c:pt idx="61110" formatCode="m/d/yy\ h:mm;@">
                  <c:v>44204.552083333336</c:v>
                </c:pt>
                <c:pt idx="61111" formatCode="m/d/yy\ h:mm;@">
                  <c:v>44204.572916666664</c:v>
                </c:pt>
                <c:pt idx="61112" formatCode="m/d/yy\ h:mm;@">
                  <c:v>44204.59375</c:v>
                </c:pt>
                <c:pt idx="61113" formatCode="m/d/yy\ h:mm;@">
                  <c:v>44204.614583333336</c:v>
                </c:pt>
                <c:pt idx="61114" formatCode="m/d/yy\ h:mm;@">
                  <c:v>44204.635416666664</c:v>
                </c:pt>
                <c:pt idx="61115" formatCode="m/d/yy\ h:mm;@">
                  <c:v>44204.65625</c:v>
                </c:pt>
                <c:pt idx="61116" formatCode="m/d/yy\ h:mm;@">
                  <c:v>44204.677083333336</c:v>
                </c:pt>
                <c:pt idx="61117" formatCode="m/d/yy\ h:mm;@">
                  <c:v>44204.697916666664</c:v>
                </c:pt>
                <c:pt idx="61118" formatCode="m/d/yy\ h:mm;@">
                  <c:v>44204.71875</c:v>
                </c:pt>
                <c:pt idx="61119" formatCode="m/d/yy\ h:mm;@">
                  <c:v>44204.739583333336</c:v>
                </c:pt>
                <c:pt idx="61120" formatCode="m/d/yy\ h:mm;@">
                  <c:v>44204.760416666664</c:v>
                </c:pt>
                <c:pt idx="61121" formatCode="m/d/yy\ h:mm;@">
                  <c:v>44204.78125</c:v>
                </c:pt>
                <c:pt idx="61122" formatCode="m/d/yy\ h:mm;@">
                  <c:v>44204.802083333336</c:v>
                </c:pt>
                <c:pt idx="61123" formatCode="m/d/yy\ h:mm;@">
                  <c:v>44204.822916666664</c:v>
                </c:pt>
                <c:pt idx="61124" formatCode="m/d/yy\ h:mm;@">
                  <c:v>44204.84375</c:v>
                </c:pt>
                <c:pt idx="61125" formatCode="m/d/yy\ h:mm;@">
                  <c:v>44204.864583333336</c:v>
                </c:pt>
                <c:pt idx="61126" formatCode="m/d/yy\ h:mm;@">
                  <c:v>44204.885416666664</c:v>
                </c:pt>
                <c:pt idx="61127" formatCode="m/d/yy\ h:mm;@">
                  <c:v>44204.90625</c:v>
                </c:pt>
                <c:pt idx="61128" formatCode="m/d/yy\ h:mm;@">
                  <c:v>44204.927083333336</c:v>
                </c:pt>
                <c:pt idx="61129" formatCode="m/d/yy\ h:mm;@">
                  <c:v>44204.947916666664</c:v>
                </c:pt>
                <c:pt idx="61130" formatCode="m/d/yy\ h:mm;@">
                  <c:v>44204.96875</c:v>
                </c:pt>
                <c:pt idx="61131" formatCode="m/d/yy\ h:mm;@">
                  <c:v>44204.989583333336</c:v>
                </c:pt>
                <c:pt idx="61132" formatCode="m/d/yy\ h:mm;@">
                  <c:v>44205.010416666664</c:v>
                </c:pt>
                <c:pt idx="61133" formatCode="m/d/yy\ h:mm;@">
                  <c:v>44205.03125</c:v>
                </c:pt>
                <c:pt idx="61134" formatCode="m/d/yy\ h:mm;@">
                  <c:v>44205.052083333336</c:v>
                </c:pt>
                <c:pt idx="61135" formatCode="m/d/yy\ h:mm;@">
                  <c:v>44205.072916666664</c:v>
                </c:pt>
                <c:pt idx="61136" formatCode="m/d/yy\ h:mm;@">
                  <c:v>44205.09375</c:v>
                </c:pt>
                <c:pt idx="61137" formatCode="m/d/yy\ h:mm;@">
                  <c:v>44205.114583333336</c:v>
                </c:pt>
                <c:pt idx="61138" formatCode="m/d/yy\ h:mm;@">
                  <c:v>44205.135416666664</c:v>
                </c:pt>
                <c:pt idx="61139" formatCode="m/d/yy\ h:mm;@">
                  <c:v>44205.15625</c:v>
                </c:pt>
                <c:pt idx="61140" formatCode="m/d/yy\ h:mm;@">
                  <c:v>44205.177083333336</c:v>
                </c:pt>
                <c:pt idx="61141" formatCode="m/d/yy\ h:mm;@">
                  <c:v>44205.197916666664</c:v>
                </c:pt>
                <c:pt idx="61142" formatCode="m/d/yy\ h:mm;@">
                  <c:v>44205.21875</c:v>
                </c:pt>
                <c:pt idx="61143" formatCode="m/d/yy\ h:mm;@">
                  <c:v>44205.239583333336</c:v>
                </c:pt>
                <c:pt idx="61144" formatCode="m/d/yy\ h:mm;@">
                  <c:v>44205.260416666664</c:v>
                </c:pt>
                <c:pt idx="61145" formatCode="m/d/yy\ h:mm;@">
                  <c:v>44205.28125</c:v>
                </c:pt>
                <c:pt idx="61146" formatCode="m/d/yy\ h:mm;@">
                  <c:v>44205.302083333336</c:v>
                </c:pt>
                <c:pt idx="61147" formatCode="m/d/yy\ h:mm;@">
                  <c:v>44205.322916666664</c:v>
                </c:pt>
                <c:pt idx="61148" formatCode="m/d/yy\ h:mm;@">
                  <c:v>44205.34375</c:v>
                </c:pt>
                <c:pt idx="61149" formatCode="m/d/yy\ h:mm;@">
                  <c:v>44205.364583333336</c:v>
                </c:pt>
                <c:pt idx="61150" formatCode="m/d/yy\ h:mm;@">
                  <c:v>44205.385416666664</c:v>
                </c:pt>
                <c:pt idx="61151" formatCode="m/d/yy\ h:mm;@">
                  <c:v>44205.40625</c:v>
                </c:pt>
                <c:pt idx="61152" formatCode="m/d/yy\ h:mm;@">
                  <c:v>44205.427083333336</c:v>
                </c:pt>
                <c:pt idx="61153" formatCode="m/d/yy\ h:mm;@">
                  <c:v>44205.447916666664</c:v>
                </c:pt>
                <c:pt idx="61154" formatCode="m/d/yy\ h:mm;@">
                  <c:v>44205.46875</c:v>
                </c:pt>
                <c:pt idx="61155" formatCode="m/d/yy\ h:mm;@">
                  <c:v>44205.489583333336</c:v>
                </c:pt>
                <c:pt idx="61156" formatCode="m/d/yy\ h:mm;@">
                  <c:v>44205.510416666664</c:v>
                </c:pt>
                <c:pt idx="61157" formatCode="m/d/yy\ h:mm;@">
                  <c:v>44205.53125</c:v>
                </c:pt>
                <c:pt idx="61158" formatCode="m/d/yy\ h:mm;@">
                  <c:v>44205.552083333336</c:v>
                </c:pt>
                <c:pt idx="61159" formatCode="m/d/yy\ h:mm;@">
                  <c:v>44205.572916666664</c:v>
                </c:pt>
                <c:pt idx="61160" formatCode="m/d/yy\ h:mm;@">
                  <c:v>44205.59375</c:v>
                </c:pt>
                <c:pt idx="61161" formatCode="m/d/yy\ h:mm;@">
                  <c:v>44205.614583333336</c:v>
                </c:pt>
                <c:pt idx="61162" formatCode="m/d/yy\ h:mm;@">
                  <c:v>44205.635416666664</c:v>
                </c:pt>
                <c:pt idx="61163" formatCode="m/d/yy\ h:mm;@">
                  <c:v>44205.65625</c:v>
                </c:pt>
                <c:pt idx="61164" formatCode="m/d/yy\ h:mm;@">
                  <c:v>44205.677083333336</c:v>
                </c:pt>
                <c:pt idx="61165" formatCode="m/d/yy\ h:mm;@">
                  <c:v>44205.697916666664</c:v>
                </c:pt>
                <c:pt idx="61166" formatCode="m/d/yy\ h:mm;@">
                  <c:v>44205.71875</c:v>
                </c:pt>
                <c:pt idx="61167" formatCode="m/d/yy\ h:mm;@">
                  <c:v>44205.739583333336</c:v>
                </c:pt>
                <c:pt idx="61168" formatCode="m/d/yy\ h:mm;@">
                  <c:v>44205.760416666664</c:v>
                </c:pt>
                <c:pt idx="61169" formatCode="m/d/yy\ h:mm;@">
                  <c:v>44205.78125</c:v>
                </c:pt>
                <c:pt idx="61170" formatCode="m/d/yy\ h:mm;@">
                  <c:v>44205.802083333336</c:v>
                </c:pt>
                <c:pt idx="61171" formatCode="m/d/yy\ h:mm;@">
                  <c:v>44205.822916666664</c:v>
                </c:pt>
                <c:pt idx="61172" formatCode="m/d/yy\ h:mm;@">
                  <c:v>44205.84375</c:v>
                </c:pt>
                <c:pt idx="61173" formatCode="m/d/yy\ h:mm;@">
                  <c:v>44205.864583333336</c:v>
                </c:pt>
                <c:pt idx="61174" formatCode="m/d/yy\ h:mm;@">
                  <c:v>44205.885416666664</c:v>
                </c:pt>
                <c:pt idx="61175" formatCode="m/d/yy\ h:mm;@">
                  <c:v>44205.90625</c:v>
                </c:pt>
                <c:pt idx="61176" formatCode="m/d/yy\ h:mm;@">
                  <c:v>44205.927083333336</c:v>
                </c:pt>
                <c:pt idx="61177" formatCode="m/d/yy\ h:mm;@">
                  <c:v>44205.947916666664</c:v>
                </c:pt>
                <c:pt idx="61178" formatCode="m/d/yy\ h:mm;@">
                  <c:v>44205.96875</c:v>
                </c:pt>
                <c:pt idx="61179" formatCode="m/d/yy\ h:mm;@">
                  <c:v>44205.989583333336</c:v>
                </c:pt>
                <c:pt idx="61180" formatCode="m/d/yy\ h:mm;@">
                  <c:v>44206.010416666664</c:v>
                </c:pt>
                <c:pt idx="61181" formatCode="m/d/yy\ h:mm;@">
                  <c:v>44206.03125</c:v>
                </c:pt>
                <c:pt idx="61182" formatCode="m/d/yy\ h:mm;@">
                  <c:v>44206.052083333336</c:v>
                </c:pt>
                <c:pt idx="61183" formatCode="m/d/yy\ h:mm;@">
                  <c:v>44206.072916666664</c:v>
                </c:pt>
                <c:pt idx="61184" formatCode="m/d/yy\ h:mm;@">
                  <c:v>44206.09375</c:v>
                </c:pt>
                <c:pt idx="61185" formatCode="m/d/yy\ h:mm;@">
                  <c:v>44206.114583333336</c:v>
                </c:pt>
                <c:pt idx="61186" formatCode="m/d/yy\ h:mm;@">
                  <c:v>44206.135416666664</c:v>
                </c:pt>
                <c:pt idx="61187" formatCode="m/d/yy\ h:mm;@">
                  <c:v>44206.15625</c:v>
                </c:pt>
                <c:pt idx="61188" formatCode="m/d/yy\ h:mm;@">
                  <c:v>44206.177083333336</c:v>
                </c:pt>
                <c:pt idx="61189" formatCode="m/d/yy\ h:mm;@">
                  <c:v>44206.197916666664</c:v>
                </c:pt>
                <c:pt idx="61190" formatCode="m/d/yy\ h:mm;@">
                  <c:v>44206.21875</c:v>
                </c:pt>
                <c:pt idx="61191" formatCode="m/d/yy\ h:mm;@">
                  <c:v>44206.239583333336</c:v>
                </c:pt>
                <c:pt idx="61192" formatCode="m/d/yy\ h:mm;@">
                  <c:v>44206.260416666664</c:v>
                </c:pt>
                <c:pt idx="61193" formatCode="m/d/yy\ h:mm;@">
                  <c:v>44206.28125</c:v>
                </c:pt>
                <c:pt idx="61194" formatCode="m/d/yy\ h:mm;@">
                  <c:v>44206.302083333336</c:v>
                </c:pt>
                <c:pt idx="61195" formatCode="m/d/yy\ h:mm;@">
                  <c:v>44206.322916666664</c:v>
                </c:pt>
                <c:pt idx="61196" formatCode="m/d/yy\ h:mm;@">
                  <c:v>44206.34375</c:v>
                </c:pt>
                <c:pt idx="61197" formatCode="m/d/yy\ h:mm;@">
                  <c:v>44206.364583333336</c:v>
                </c:pt>
                <c:pt idx="61198" formatCode="m/d/yy\ h:mm;@">
                  <c:v>44206.385416666664</c:v>
                </c:pt>
                <c:pt idx="61199" formatCode="m/d/yy\ h:mm;@">
                  <c:v>44206.40625</c:v>
                </c:pt>
                <c:pt idx="61200" formatCode="m/d/yy\ h:mm;@">
                  <c:v>44206.427083333336</c:v>
                </c:pt>
                <c:pt idx="61201" formatCode="m/d/yy\ h:mm;@">
                  <c:v>44206.447916666664</c:v>
                </c:pt>
                <c:pt idx="61202" formatCode="m/d/yy\ h:mm;@">
                  <c:v>44206.46875</c:v>
                </c:pt>
                <c:pt idx="61203" formatCode="m/d/yy\ h:mm;@">
                  <c:v>44206.489583333336</c:v>
                </c:pt>
                <c:pt idx="61204" formatCode="m/d/yy\ h:mm;@">
                  <c:v>44206.510416666664</c:v>
                </c:pt>
                <c:pt idx="61205" formatCode="m/d/yy\ h:mm;@">
                  <c:v>44206.53125</c:v>
                </c:pt>
                <c:pt idx="61206" formatCode="m/d/yy\ h:mm;@">
                  <c:v>44206.552083333336</c:v>
                </c:pt>
                <c:pt idx="61207" formatCode="m/d/yy\ h:mm;@">
                  <c:v>44206.572916666664</c:v>
                </c:pt>
                <c:pt idx="61208" formatCode="m/d/yy\ h:mm;@">
                  <c:v>44206.59375</c:v>
                </c:pt>
                <c:pt idx="61209" formatCode="m/d/yy\ h:mm;@">
                  <c:v>44206.614583333336</c:v>
                </c:pt>
                <c:pt idx="61210" formatCode="m/d/yy\ h:mm;@">
                  <c:v>44206.635416666664</c:v>
                </c:pt>
                <c:pt idx="61211" formatCode="m/d/yy\ h:mm;@">
                  <c:v>44206.65625</c:v>
                </c:pt>
                <c:pt idx="61212" formatCode="m/d/yy\ h:mm;@">
                  <c:v>44206.677083333336</c:v>
                </c:pt>
                <c:pt idx="61213" formatCode="m/d/yy\ h:mm;@">
                  <c:v>44206.697916666664</c:v>
                </c:pt>
                <c:pt idx="61214" formatCode="m/d/yy\ h:mm;@">
                  <c:v>44206.71875</c:v>
                </c:pt>
                <c:pt idx="61215" formatCode="m/d/yy\ h:mm;@">
                  <c:v>44206.739583333336</c:v>
                </c:pt>
                <c:pt idx="61216" formatCode="m/d/yy\ h:mm;@">
                  <c:v>44206.760416666664</c:v>
                </c:pt>
                <c:pt idx="61217" formatCode="m/d/yy\ h:mm;@">
                  <c:v>44206.78125</c:v>
                </c:pt>
                <c:pt idx="61218" formatCode="m/d/yy\ h:mm;@">
                  <c:v>44206.802083333336</c:v>
                </c:pt>
                <c:pt idx="61219" formatCode="m/d/yy\ h:mm;@">
                  <c:v>44206.822916666664</c:v>
                </c:pt>
                <c:pt idx="61220" formatCode="m/d/yy\ h:mm;@">
                  <c:v>44206.84375</c:v>
                </c:pt>
                <c:pt idx="61221" formatCode="m/d/yy\ h:mm;@">
                  <c:v>44206.864583333336</c:v>
                </c:pt>
                <c:pt idx="61222" formatCode="m/d/yy\ h:mm;@">
                  <c:v>44206.885416666664</c:v>
                </c:pt>
                <c:pt idx="61223" formatCode="m/d/yy\ h:mm;@">
                  <c:v>44206.90625</c:v>
                </c:pt>
                <c:pt idx="61224" formatCode="m/d/yy\ h:mm;@">
                  <c:v>44206.927083333336</c:v>
                </c:pt>
                <c:pt idx="61225" formatCode="m/d/yy\ h:mm;@">
                  <c:v>44206.947916666664</c:v>
                </c:pt>
                <c:pt idx="61226" formatCode="m/d/yy\ h:mm;@">
                  <c:v>44206.96875</c:v>
                </c:pt>
                <c:pt idx="61227" formatCode="m/d/yy\ h:mm;@">
                  <c:v>44206.989583333336</c:v>
                </c:pt>
                <c:pt idx="61228" formatCode="m/d/yy\ h:mm;@">
                  <c:v>44207.010416666664</c:v>
                </c:pt>
                <c:pt idx="61229" formatCode="m/d/yy\ h:mm;@">
                  <c:v>44207.03125</c:v>
                </c:pt>
                <c:pt idx="61230" formatCode="m/d/yy\ h:mm;@">
                  <c:v>44207.052083333336</c:v>
                </c:pt>
                <c:pt idx="61231" formatCode="m/d/yy\ h:mm;@">
                  <c:v>44207.072916666664</c:v>
                </c:pt>
                <c:pt idx="61232" formatCode="m/d/yy\ h:mm;@">
                  <c:v>44207.09375</c:v>
                </c:pt>
                <c:pt idx="61233" formatCode="m/d/yy\ h:mm;@">
                  <c:v>44207.114583333336</c:v>
                </c:pt>
                <c:pt idx="61234" formatCode="m/d/yy\ h:mm;@">
                  <c:v>44207.135416666664</c:v>
                </c:pt>
                <c:pt idx="61235" formatCode="m/d/yy\ h:mm;@">
                  <c:v>44207.15625</c:v>
                </c:pt>
                <c:pt idx="61236" formatCode="m/d/yy\ h:mm;@">
                  <c:v>44207.177083333336</c:v>
                </c:pt>
                <c:pt idx="61237" formatCode="m/d/yy\ h:mm;@">
                  <c:v>44207.197916666664</c:v>
                </c:pt>
                <c:pt idx="61238" formatCode="m/d/yy\ h:mm;@">
                  <c:v>44207.21875</c:v>
                </c:pt>
                <c:pt idx="61239" formatCode="m/d/yy\ h:mm;@">
                  <c:v>44207.239583333336</c:v>
                </c:pt>
                <c:pt idx="61240" formatCode="m/d/yy\ h:mm;@">
                  <c:v>44207.260416666664</c:v>
                </c:pt>
                <c:pt idx="61241" formatCode="m/d/yy\ h:mm;@">
                  <c:v>44207.28125</c:v>
                </c:pt>
                <c:pt idx="61242" formatCode="m/d/yy\ h:mm;@">
                  <c:v>44207.302083333336</c:v>
                </c:pt>
                <c:pt idx="61243" formatCode="m/d/yy\ h:mm;@">
                  <c:v>44207.322916666664</c:v>
                </c:pt>
                <c:pt idx="61244" formatCode="m/d/yy\ h:mm;@">
                  <c:v>44207.34375</c:v>
                </c:pt>
                <c:pt idx="61245" formatCode="m/d/yy\ h:mm;@">
                  <c:v>44207.364583333336</c:v>
                </c:pt>
                <c:pt idx="61246" formatCode="m/d/yy\ h:mm;@">
                  <c:v>44207.385416666664</c:v>
                </c:pt>
                <c:pt idx="61247" formatCode="m/d/yy\ h:mm;@">
                  <c:v>44207.40625</c:v>
                </c:pt>
                <c:pt idx="61248" formatCode="m/d/yy\ h:mm;@">
                  <c:v>44207.427083333336</c:v>
                </c:pt>
                <c:pt idx="61249" formatCode="m/d/yy\ h:mm;@">
                  <c:v>44207.447916666664</c:v>
                </c:pt>
                <c:pt idx="61250" formatCode="m/d/yy\ h:mm;@">
                  <c:v>44207.46875</c:v>
                </c:pt>
                <c:pt idx="61251" formatCode="m/d/yy\ h:mm;@">
                  <c:v>44207.489583333336</c:v>
                </c:pt>
                <c:pt idx="61252" formatCode="m/d/yy\ h:mm;@">
                  <c:v>44207.510416666664</c:v>
                </c:pt>
                <c:pt idx="61253" formatCode="m/d/yy\ h:mm;@">
                  <c:v>44207.53125</c:v>
                </c:pt>
                <c:pt idx="61254" formatCode="m/d/yy\ h:mm;@">
                  <c:v>44207.552083333336</c:v>
                </c:pt>
                <c:pt idx="61255" formatCode="m/d/yy\ h:mm;@">
                  <c:v>44207.572916666664</c:v>
                </c:pt>
                <c:pt idx="61256" formatCode="m/d/yy\ h:mm;@">
                  <c:v>44207.59375</c:v>
                </c:pt>
                <c:pt idx="61257" formatCode="m/d/yy\ h:mm;@">
                  <c:v>44207.614583333336</c:v>
                </c:pt>
                <c:pt idx="61258" formatCode="m/d/yy\ h:mm;@">
                  <c:v>44207.635416666664</c:v>
                </c:pt>
                <c:pt idx="61259" formatCode="m/d/yy\ h:mm;@">
                  <c:v>44207.65625</c:v>
                </c:pt>
                <c:pt idx="61260" formatCode="m/d/yy\ h:mm;@">
                  <c:v>44207.677083333336</c:v>
                </c:pt>
                <c:pt idx="61261" formatCode="m/d/yy\ h:mm;@">
                  <c:v>44207.697916666664</c:v>
                </c:pt>
                <c:pt idx="61262" formatCode="m/d/yy\ h:mm;@">
                  <c:v>44207.71875</c:v>
                </c:pt>
                <c:pt idx="61263" formatCode="m/d/yy\ h:mm;@">
                  <c:v>44207.739583333336</c:v>
                </c:pt>
                <c:pt idx="61264" formatCode="m/d/yy\ h:mm;@">
                  <c:v>44207.760416666664</c:v>
                </c:pt>
                <c:pt idx="61265" formatCode="m/d/yy\ h:mm;@">
                  <c:v>44207.78125</c:v>
                </c:pt>
                <c:pt idx="61266" formatCode="m/d/yy\ h:mm;@">
                  <c:v>44207.802083333336</c:v>
                </c:pt>
                <c:pt idx="61267" formatCode="m/d/yy\ h:mm;@">
                  <c:v>44207.822916666664</c:v>
                </c:pt>
                <c:pt idx="61268" formatCode="m/d/yy\ h:mm;@">
                  <c:v>44207.84375</c:v>
                </c:pt>
                <c:pt idx="61269" formatCode="m/d/yy\ h:mm;@">
                  <c:v>44207.864583333336</c:v>
                </c:pt>
                <c:pt idx="61270" formatCode="m/d/yy\ h:mm;@">
                  <c:v>44207.885416666664</c:v>
                </c:pt>
                <c:pt idx="61271" formatCode="m/d/yy\ h:mm;@">
                  <c:v>44207.90625</c:v>
                </c:pt>
                <c:pt idx="61272" formatCode="m/d/yy\ h:mm;@">
                  <c:v>44207.927083333336</c:v>
                </c:pt>
                <c:pt idx="61273" formatCode="m/d/yy\ h:mm;@">
                  <c:v>44207.947916666664</c:v>
                </c:pt>
                <c:pt idx="61274" formatCode="m/d/yy\ h:mm;@">
                  <c:v>44207.96875</c:v>
                </c:pt>
                <c:pt idx="61275" formatCode="m/d/yy\ h:mm;@">
                  <c:v>44207.989583333336</c:v>
                </c:pt>
                <c:pt idx="61276" formatCode="m/d/yy\ h:mm;@">
                  <c:v>44208.010416666664</c:v>
                </c:pt>
                <c:pt idx="61277" formatCode="m/d/yy\ h:mm;@">
                  <c:v>44208.03125</c:v>
                </c:pt>
                <c:pt idx="61278" formatCode="m/d/yy\ h:mm;@">
                  <c:v>44208.052083333336</c:v>
                </c:pt>
                <c:pt idx="61279" formatCode="m/d/yy\ h:mm;@">
                  <c:v>44208.072916666664</c:v>
                </c:pt>
                <c:pt idx="61280" formatCode="m/d/yy\ h:mm;@">
                  <c:v>44208.09375</c:v>
                </c:pt>
                <c:pt idx="61281" formatCode="m/d/yy\ h:mm;@">
                  <c:v>44208.114583333336</c:v>
                </c:pt>
                <c:pt idx="61282" formatCode="m/d/yy\ h:mm;@">
                  <c:v>44208.135416666664</c:v>
                </c:pt>
                <c:pt idx="61283" formatCode="m/d/yy\ h:mm;@">
                  <c:v>44208.15625</c:v>
                </c:pt>
                <c:pt idx="61284" formatCode="m/d/yy\ h:mm;@">
                  <c:v>44208.177083333336</c:v>
                </c:pt>
                <c:pt idx="61285" formatCode="m/d/yy\ h:mm;@">
                  <c:v>44208.197916666664</c:v>
                </c:pt>
                <c:pt idx="61286" formatCode="m/d/yy\ h:mm;@">
                  <c:v>44208.21875</c:v>
                </c:pt>
                <c:pt idx="61287" formatCode="m/d/yy\ h:mm;@">
                  <c:v>44208.239583333336</c:v>
                </c:pt>
                <c:pt idx="61288" formatCode="m/d/yy\ h:mm;@">
                  <c:v>44208.260416666664</c:v>
                </c:pt>
                <c:pt idx="61289" formatCode="m/d/yy\ h:mm;@">
                  <c:v>44208.28125</c:v>
                </c:pt>
                <c:pt idx="61290" formatCode="m/d/yy\ h:mm;@">
                  <c:v>44208.302083333336</c:v>
                </c:pt>
                <c:pt idx="61291" formatCode="m/d/yy\ h:mm;@">
                  <c:v>44208.322916666664</c:v>
                </c:pt>
                <c:pt idx="61292" formatCode="m/d/yy\ h:mm;@">
                  <c:v>44208.34375</c:v>
                </c:pt>
                <c:pt idx="61293" formatCode="m/d/yy\ h:mm;@">
                  <c:v>44208.364583333336</c:v>
                </c:pt>
                <c:pt idx="61294" formatCode="m/d/yy\ h:mm;@">
                  <c:v>44208.385416666664</c:v>
                </c:pt>
                <c:pt idx="61295" formatCode="m/d/yy\ h:mm;@">
                  <c:v>44208.40625</c:v>
                </c:pt>
                <c:pt idx="61296" formatCode="m/d/yy\ h:mm;@">
                  <c:v>44208.427083333336</c:v>
                </c:pt>
                <c:pt idx="61297" formatCode="m/d/yy\ h:mm;@">
                  <c:v>44208.447916666664</c:v>
                </c:pt>
                <c:pt idx="61298" formatCode="m/d/yy\ h:mm;@">
                  <c:v>44208.46875</c:v>
                </c:pt>
                <c:pt idx="61299" formatCode="m/d/yy\ h:mm;@">
                  <c:v>44208.489583333336</c:v>
                </c:pt>
                <c:pt idx="61300" formatCode="m/d/yy\ h:mm;@">
                  <c:v>44208.510416666664</c:v>
                </c:pt>
                <c:pt idx="61301" formatCode="m/d/yy\ h:mm;@">
                  <c:v>44208.53125</c:v>
                </c:pt>
                <c:pt idx="61302" formatCode="m/d/yy\ h:mm;@">
                  <c:v>44208.552083333336</c:v>
                </c:pt>
                <c:pt idx="61303" formatCode="m/d/yy\ h:mm;@">
                  <c:v>44208.572916666664</c:v>
                </c:pt>
                <c:pt idx="61304" formatCode="m/d/yy\ h:mm;@">
                  <c:v>44208.59375</c:v>
                </c:pt>
                <c:pt idx="61305" formatCode="m/d/yy\ h:mm;@">
                  <c:v>44208.614583333336</c:v>
                </c:pt>
                <c:pt idx="61306" formatCode="m/d/yy\ h:mm;@">
                  <c:v>44208.635416666664</c:v>
                </c:pt>
                <c:pt idx="61307" formatCode="m/d/yy\ h:mm;@">
                  <c:v>44208.65625</c:v>
                </c:pt>
                <c:pt idx="61308" formatCode="m/d/yy\ h:mm;@">
                  <c:v>44208.677083333336</c:v>
                </c:pt>
                <c:pt idx="61309" formatCode="m/d/yy\ h:mm;@">
                  <c:v>44208.697916666664</c:v>
                </c:pt>
                <c:pt idx="61310" formatCode="m/d/yy\ h:mm;@">
                  <c:v>44208.71875</c:v>
                </c:pt>
                <c:pt idx="61311" formatCode="m/d/yy\ h:mm;@">
                  <c:v>44208.739583333336</c:v>
                </c:pt>
                <c:pt idx="61312" formatCode="m/d/yy\ h:mm;@">
                  <c:v>44208.760416666664</c:v>
                </c:pt>
                <c:pt idx="61313" formatCode="m/d/yy\ h:mm;@">
                  <c:v>44208.78125</c:v>
                </c:pt>
                <c:pt idx="61314" formatCode="m/d/yy\ h:mm;@">
                  <c:v>44208.802083333336</c:v>
                </c:pt>
                <c:pt idx="61315" formatCode="m/d/yy\ h:mm;@">
                  <c:v>44208.822916666664</c:v>
                </c:pt>
                <c:pt idx="61316" formatCode="m/d/yy\ h:mm;@">
                  <c:v>44208.84375</c:v>
                </c:pt>
                <c:pt idx="61317" formatCode="m/d/yy\ h:mm;@">
                  <c:v>44208.864583333336</c:v>
                </c:pt>
                <c:pt idx="61318" formatCode="m/d/yy\ h:mm;@">
                  <c:v>44208.885416666664</c:v>
                </c:pt>
                <c:pt idx="61319" formatCode="m/d/yy\ h:mm;@">
                  <c:v>44208.90625</c:v>
                </c:pt>
                <c:pt idx="61320" formatCode="m/d/yy\ h:mm;@">
                  <c:v>44208.927083333336</c:v>
                </c:pt>
                <c:pt idx="61321" formatCode="m/d/yy\ h:mm;@">
                  <c:v>44208.947916666664</c:v>
                </c:pt>
                <c:pt idx="61322" formatCode="m/d/yy\ h:mm;@">
                  <c:v>44208.96875</c:v>
                </c:pt>
                <c:pt idx="61323" formatCode="m/d/yy\ h:mm;@">
                  <c:v>44208.989583333336</c:v>
                </c:pt>
                <c:pt idx="61324" formatCode="m/d/yy\ h:mm;@">
                  <c:v>44209.010416666664</c:v>
                </c:pt>
                <c:pt idx="61325" formatCode="m/d/yy\ h:mm;@">
                  <c:v>44209.03125</c:v>
                </c:pt>
                <c:pt idx="61326" formatCode="m/d/yy\ h:mm;@">
                  <c:v>44209.052083333336</c:v>
                </c:pt>
                <c:pt idx="61327" formatCode="m/d/yy\ h:mm;@">
                  <c:v>44209.072916666664</c:v>
                </c:pt>
                <c:pt idx="61328" formatCode="m/d/yy\ h:mm;@">
                  <c:v>44209.09375</c:v>
                </c:pt>
                <c:pt idx="61329" formatCode="m/d/yy\ h:mm;@">
                  <c:v>44209.114583333336</c:v>
                </c:pt>
                <c:pt idx="61330" formatCode="m/d/yy\ h:mm;@">
                  <c:v>44209.135416666664</c:v>
                </c:pt>
                <c:pt idx="61331" formatCode="m/d/yy\ h:mm;@">
                  <c:v>44209.15625</c:v>
                </c:pt>
                <c:pt idx="61332" formatCode="m/d/yy\ h:mm;@">
                  <c:v>44209.177083333336</c:v>
                </c:pt>
                <c:pt idx="61333" formatCode="m/d/yy\ h:mm;@">
                  <c:v>44209.197916666664</c:v>
                </c:pt>
                <c:pt idx="61334" formatCode="m/d/yy\ h:mm;@">
                  <c:v>44209.21875</c:v>
                </c:pt>
                <c:pt idx="61335" formatCode="m/d/yy\ h:mm;@">
                  <c:v>44209.239583333336</c:v>
                </c:pt>
                <c:pt idx="61336" formatCode="m/d/yy\ h:mm;@">
                  <c:v>44209.260416666664</c:v>
                </c:pt>
                <c:pt idx="61337" formatCode="m/d/yy\ h:mm;@">
                  <c:v>44209.28125</c:v>
                </c:pt>
                <c:pt idx="61338" formatCode="m/d/yy\ h:mm;@">
                  <c:v>44209.302083333336</c:v>
                </c:pt>
                <c:pt idx="61339" formatCode="m/d/yy\ h:mm;@">
                  <c:v>44209.322916666664</c:v>
                </c:pt>
                <c:pt idx="61340" formatCode="m/d/yy\ h:mm;@">
                  <c:v>44209.34375</c:v>
                </c:pt>
                <c:pt idx="61341" formatCode="m/d/yy\ h:mm;@">
                  <c:v>44209.364583333336</c:v>
                </c:pt>
                <c:pt idx="61342" formatCode="m/d/yy\ h:mm;@">
                  <c:v>44209.385416666664</c:v>
                </c:pt>
                <c:pt idx="61343" formatCode="m/d/yy\ h:mm;@">
                  <c:v>44209.40625</c:v>
                </c:pt>
                <c:pt idx="61344" formatCode="m/d/yy\ h:mm;@">
                  <c:v>44209.427083333336</c:v>
                </c:pt>
                <c:pt idx="61345" formatCode="m/d/yy\ h:mm;@">
                  <c:v>44209.447916666664</c:v>
                </c:pt>
                <c:pt idx="61346" formatCode="m/d/yy\ h:mm;@">
                  <c:v>44209.46875</c:v>
                </c:pt>
                <c:pt idx="61347" formatCode="m/d/yy\ h:mm;@">
                  <c:v>44209.489583333336</c:v>
                </c:pt>
                <c:pt idx="61348" formatCode="m/d/yy\ h:mm;@">
                  <c:v>44209.510416666664</c:v>
                </c:pt>
                <c:pt idx="61349" formatCode="m/d/yy\ h:mm;@">
                  <c:v>44209.53125</c:v>
                </c:pt>
                <c:pt idx="61350" formatCode="m/d/yy\ h:mm;@">
                  <c:v>44209.552083333336</c:v>
                </c:pt>
                <c:pt idx="61351" formatCode="m/d/yy\ h:mm;@">
                  <c:v>44209.572916666664</c:v>
                </c:pt>
                <c:pt idx="61352" formatCode="m/d/yy\ h:mm;@">
                  <c:v>44209.59375</c:v>
                </c:pt>
                <c:pt idx="61353" formatCode="m/d/yy\ h:mm;@">
                  <c:v>44209.614583333336</c:v>
                </c:pt>
                <c:pt idx="61354" formatCode="m/d/yy\ h:mm;@">
                  <c:v>44209.635416666664</c:v>
                </c:pt>
                <c:pt idx="61355" formatCode="m/d/yy\ h:mm;@">
                  <c:v>44209.65625</c:v>
                </c:pt>
                <c:pt idx="61356" formatCode="m/d/yy\ h:mm;@">
                  <c:v>44209.677083333336</c:v>
                </c:pt>
                <c:pt idx="61357" formatCode="m/d/yy\ h:mm;@">
                  <c:v>44209.697916666664</c:v>
                </c:pt>
                <c:pt idx="61358" formatCode="m/d/yy\ h:mm;@">
                  <c:v>44209.71875</c:v>
                </c:pt>
                <c:pt idx="61359" formatCode="m/d/yy\ h:mm;@">
                  <c:v>44209.739583333336</c:v>
                </c:pt>
                <c:pt idx="61360" formatCode="m/d/yy\ h:mm;@">
                  <c:v>44209.760416666664</c:v>
                </c:pt>
                <c:pt idx="61361" formatCode="m/d/yy\ h:mm;@">
                  <c:v>44209.78125</c:v>
                </c:pt>
                <c:pt idx="61362" formatCode="m/d/yy\ h:mm;@">
                  <c:v>44209.802083333336</c:v>
                </c:pt>
                <c:pt idx="61363" formatCode="m/d/yy\ h:mm;@">
                  <c:v>44209.822916666664</c:v>
                </c:pt>
                <c:pt idx="61364" formatCode="m/d/yy\ h:mm;@">
                  <c:v>44209.84375</c:v>
                </c:pt>
                <c:pt idx="61365" formatCode="m/d/yy\ h:mm;@">
                  <c:v>44209.864583333336</c:v>
                </c:pt>
                <c:pt idx="61366" formatCode="m/d/yy\ h:mm;@">
                  <c:v>44209.885416666664</c:v>
                </c:pt>
                <c:pt idx="61367" formatCode="m/d/yy\ h:mm;@">
                  <c:v>44209.90625</c:v>
                </c:pt>
                <c:pt idx="61368" formatCode="m/d/yy\ h:mm;@">
                  <c:v>44209.927083333336</c:v>
                </c:pt>
                <c:pt idx="61369" formatCode="m/d/yy\ h:mm;@">
                  <c:v>44209.947916666664</c:v>
                </c:pt>
                <c:pt idx="61370" formatCode="m/d/yy\ h:mm;@">
                  <c:v>44209.96875</c:v>
                </c:pt>
                <c:pt idx="61371" formatCode="m/d/yy\ h:mm;@">
                  <c:v>44209.989583333336</c:v>
                </c:pt>
                <c:pt idx="61372" formatCode="m/d/yy\ h:mm;@">
                  <c:v>44210.010416666664</c:v>
                </c:pt>
                <c:pt idx="61373" formatCode="m/d/yy\ h:mm;@">
                  <c:v>44210.03125</c:v>
                </c:pt>
                <c:pt idx="61374" formatCode="m/d/yy\ h:mm;@">
                  <c:v>44210.052083333336</c:v>
                </c:pt>
                <c:pt idx="61375" formatCode="m/d/yy\ h:mm;@">
                  <c:v>44210.072916666664</c:v>
                </c:pt>
                <c:pt idx="61376" formatCode="m/d/yy\ h:mm;@">
                  <c:v>44210.09375</c:v>
                </c:pt>
                <c:pt idx="61377" formatCode="m/d/yy\ h:mm;@">
                  <c:v>44210.114583333336</c:v>
                </c:pt>
                <c:pt idx="61378" formatCode="m/d/yy\ h:mm;@">
                  <c:v>44210.135416666664</c:v>
                </c:pt>
                <c:pt idx="61379" formatCode="m/d/yy\ h:mm;@">
                  <c:v>44210.15625</c:v>
                </c:pt>
                <c:pt idx="61380" formatCode="m/d/yy\ h:mm;@">
                  <c:v>44210.177083333336</c:v>
                </c:pt>
                <c:pt idx="61381" formatCode="m/d/yy\ h:mm;@">
                  <c:v>44210.197916666664</c:v>
                </c:pt>
                <c:pt idx="61382" formatCode="m/d/yy\ h:mm;@">
                  <c:v>44210.21875</c:v>
                </c:pt>
                <c:pt idx="61383" formatCode="m/d/yy\ h:mm;@">
                  <c:v>44210.239583333336</c:v>
                </c:pt>
                <c:pt idx="61384" formatCode="m/d/yy\ h:mm;@">
                  <c:v>44210.260416666664</c:v>
                </c:pt>
                <c:pt idx="61385" formatCode="m/d/yy\ h:mm;@">
                  <c:v>44210.28125</c:v>
                </c:pt>
                <c:pt idx="61386" formatCode="m/d/yy\ h:mm;@">
                  <c:v>44210.302083333336</c:v>
                </c:pt>
                <c:pt idx="61387" formatCode="m/d/yy\ h:mm;@">
                  <c:v>44210.322916666664</c:v>
                </c:pt>
                <c:pt idx="61388" formatCode="m/d/yy\ h:mm;@">
                  <c:v>44210.34375</c:v>
                </c:pt>
                <c:pt idx="61389" formatCode="m/d/yy\ h:mm;@">
                  <c:v>44210.364583333336</c:v>
                </c:pt>
                <c:pt idx="61390" formatCode="m/d/yy\ h:mm;@">
                  <c:v>44210.385416666664</c:v>
                </c:pt>
                <c:pt idx="61391" formatCode="m/d/yy\ h:mm;@">
                  <c:v>44210.40625</c:v>
                </c:pt>
                <c:pt idx="61392" formatCode="m/d/yy\ h:mm;@">
                  <c:v>44210.427083333336</c:v>
                </c:pt>
                <c:pt idx="61393" formatCode="m/d/yy\ h:mm;@">
                  <c:v>44210.447916666664</c:v>
                </c:pt>
                <c:pt idx="61394" formatCode="m/d/yy\ h:mm;@">
                  <c:v>44210.46875</c:v>
                </c:pt>
                <c:pt idx="61395" formatCode="m/d/yy\ h:mm;@">
                  <c:v>44210.489583333336</c:v>
                </c:pt>
                <c:pt idx="61396" formatCode="m/d/yy\ h:mm;@">
                  <c:v>44210.510416666664</c:v>
                </c:pt>
                <c:pt idx="61397" formatCode="m/d/yy\ h:mm;@">
                  <c:v>44210.53125</c:v>
                </c:pt>
                <c:pt idx="61398" formatCode="m/d/yy\ h:mm;@">
                  <c:v>44210.552083333336</c:v>
                </c:pt>
                <c:pt idx="61399" formatCode="m/d/yy\ h:mm;@">
                  <c:v>44210.572916666664</c:v>
                </c:pt>
                <c:pt idx="61400" formatCode="m/d/yy\ h:mm;@">
                  <c:v>44210.59375</c:v>
                </c:pt>
                <c:pt idx="61401" formatCode="m/d/yy\ h:mm;@">
                  <c:v>44210.614583333336</c:v>
                </c:pt>
                <c:pt idx="61402" formatCode="m/d/yy\ h:mm;@">
                  <c:v>44210.635416666664</c:v>
                </c:pt>
                <c:pt idx="61403" formatCode="m/d/yy\ h:mm;@">
                  <c:v>44210.65625</c:v>
                </c:pt>
                <c:pt idx="61404" formatCode="m/d/yy\ h:mm;@">
                  <c:v>44210.677083333336</c:v>
                </c:pt>
                <c:pt idx="61405" formatCode="m/d/yy\ h:mm;@">
                  <c:v>44210.697916666664</c:v>
                </c:pt>
                <c:pt idx="61406" formatCode="m/d/yy\ h:mm;@">
                  <c:v>44210.71875</c:v>
                </c:pt>
                <c:pt idx="61407" formatCode="m/d/yy\ h:mm;@">
                  <c:v>44210.739583333336</c:v>
                </c:pt>
                <c:pt idx="61408" formatCode="m/d/yy\ h:mm;@">
                  <c:v>44210.760416666664</c:v>
                </c:pt>
                <c:pt idx="61409" formatCode="m/d/yy\ h:mm;@">
                  <c:v>44210.78125</c:v>
                </c:pt>
                <c:pt idx="61410" formatCode="m/d/yy\ h:mm;@">
                  <c:v>44210.802083333336</c:v>
                </c:pt>
                <c:pt idx="61411" formatCode="m/d/yy\ h:mm;@">
                  <c:v>44210.822916666664</c:v>
                </c:pt>
                <c:pt idx="61412" formatCode="m/d/yy\ h:mm;@">
                  <c:v>44210.84375</c:v>
                </c:pt>
                <c:pt idx="61413" formatCode="m/d/yy\ h:mm;@">
                  <c:v>44210.864583333336</c:v>
                </c:pt>
                <c:pt idx="61414" formatCode="m/d/yy\ h:mm;@">
                  <c:v>44210.885416666664</c:v>
                </c:pt>
                <c:pt idx="61415" formatCode="m/d/yy\ h:mm;@">
                  <c:v>44210.90625</c:v>
                </c:pt>
                <c:pt idx="61416" formatCode="m/d/yy\ h:mm;@">
                  <c:v>44210.927083333336</c:v>
                </c:pt>
                <c:pt idx="61417" formatCode="m/d/yy\ h:mm;@">
                  <c:v>44210.947916666664</c:v>
                </c:pt>
                <c:pt idx="61418" formatCode="m/d/yy\ h:mm;@">
                  <c:v>44210.96875</c:v>
                </c:pt>
                <c:pt idx="61419" formatCode="m/d/yy\ h:mm;@">
                  <c:v>44210.989583333336</c:v>
                </c:pt>
                <c:pt idx="61420" formatCode="m/d/yy\ h:mm;@">
                  <c:v>44211.010416666664</c:v>
                </c:pt>
                <c:pt idx="61421" formatCode="m/d/yy\ h:mm;@">
                  <c:v>44211.03125</c:v>
                </c:pt>
                <c:pt idx="61422" formatCode="m/d/yy\ h:mm;@">
                  <c:v>44211.052083333336</c:v>
                </c:pt>
                <c:pt idx="61423" formatCode="m/d/yy\ h:mm;@">
                  <c:v>44211.072916666664</c:v>
                </c:pt>
                <c:pt idx="61424" formatCode="m/d/yy\ h:mm;@">
                  <c:v>44211.09375</c:v>
                </c:pt>
                <c:pt idx="61425" formatCode="m/d/yy\ h:mm;@">
                  <c:v>44211.114583333336</c:v>
                </c:pt>
                <c:pt idx="61426" formatCode="m/d/yy\ h:mm;@">
                  <c:v>44211.135416666664</c:v>
                </c:pt>
                <c:pt idx="61427" formatCode="m/d/yy\ h:mm;@">
                  <c:v>44211.15625</c:v>
                </c:pt>
                <c:pt idx="61428" formatCode="m/d/yy\ h:mm;@">
                  <c:v>44211.177083333336</c:v>
                </c:pt>
                <c:pt idx="61429" formatCode="m/d/yy\ h:mm;@">
                  <c:v>44211.197916666664</c:v>
                </c:pt>
                <c:pt idx="61430" formatCode="m/d/yy\ h:mm;@">
                  <c:v>44211.21875</c:v>
                </c:pt>
                <c:pt idx="61431" formatCode="m/d/yy\ h:mm;@">
                  <c:v>44211.239583333336</c:v>
                </c:pt>
                <c:pt idx="61432" formatCode="m/d/yy\ h:mm;@">
                  <c:v>44211.260416666664</c:v>
                </c:pt>
                <c:pt idx="61433" formatCode="m/d/yy\ h:mm;@">
                  <c:v>44211.28125</c:v>
                </c:pt>
                <c:pt idx="61434" formatCode="m/d/yy\ h:mm;@">
                  <c:v>44211.302083333336</c:v>
                </c:pt>
                <c:pt idx="61435" formatCode="m/d/yy\ h:mm;@">
                  <c:v>44211.322916666664</c:v>
                </c:pt>
                <c:pt idx="61436" formatCode="m/d/yy\ h:mm;@">
                  <c:v>44211.34375</c:v>
                </c:pt>
                <c:pt idx="61437" formatCode="m/d/yy\ h:mm;@">
                  <c:v>44211.364583333336</c:v>
                </c:pt>
                <c:pt idx="61438" formatCode="m/d/yy\ h:mm;@">
                  <c:v>44211.385416666664</c:v>
                </c:pt>
                <c:pt idx="61439" formatCode="m/d/yy\ h:mm;@">
                  <c:v>44211.40625</c:v>
                </c:pt>
                <c:pt idx="61440" formatCode="m/d/yy\ h:mm;@">
                  <c:v>44211.427083333336</c:v>
                </c:pt>
                <c:pt idx="61441" formatCode="m/d/yy\ h:mm;@">
                  <c:v>44211.447916666664</c:v>
                </c:pt>
                <c:pt idx="61442" formatCode="m/d/yy\ h:mm;@">
                  <c:v>44211.46875</c:v>
                </c:pt>
                <c:pt idx="61443" formatCode="m/d/yy\ h:mm;@">
                  <c:v>44211.489583333336</c:v>
                </c:pt>
                <c:pt idx="61444" formatCode="m/d/yy\ h:mm;@">
                  <c:v>44211.510416666664</c:v>
                </c:pt>
                <c:pt idx="61445" formatCode="m/d/yy\ h:mm;@">
                  <c:v>44211.53125</c:v>
                </c:pt>
                <c:pt idx="61446" formatCode="m/d/yy\ h:mm;@">
                  <c:v>44211.552083333336</c:v>
                </c:pt>
                <c:pt idx="61447" formatCode="m/d/yy\ h:mm;@">
                  <c:v>44211.572916666664</c:v>
                </c:pt>
                <c:pt idx="61448" formatCode="m/d/yy\ h:mm;@">
                  <c:v>44211.59375</c:v>
                </c:pt>
                <c:pt idx="61449" formatCode="m/d/yy\ h:mm;@">
                  <c:v>44211.614583333336</c:v>
                </c:pt>
                <c:pt idx="61450" formatCode="m/d/yy\ h:mm;@">
                  <c:v>44211.635416666664</c:v>
                </c:pt>
                <c:pt idx="61451" formatCode="m/d/yy\ h:mm;@">
                  <c:v>44211.65625</c:v>
                </c:pt>
                <c:pt idx="61452" formatCode="m/d/yy\ h:mm;@">
                  <c:v>44211.677083333336</c:v>
                </c:pt>
                <c:pt idx="61453" formatCode="m/d/yy\ h:mm;@">
                  <c:v>44211.697916666664</c:v>
                </c:pt>
                <c:pt idx="61454" formatCode="m/d/yy\ h:mm;@">
                  <c:v>44211.71875</c:v>
                </c:pt>
                <c:pt idx="61455" formatCode="m/d/yy\ h:mm;@">
                  <c:v>44211.739583333336</c:v>
                </c:pt>
                <c:pt idx="61456" formatCode="m/d/yy\ h:mm;@">
                  <c:v>44211.760416666664</c:v>
                </c:pt>
                <c:pt idx="61457" formatCode="m/d/yy\ h:mm;@">
                  <c:v>44211.78125</c:v>
                </c:pt>
                <c:pt idx="61458" formatCode="m/d/yy\ h:mm;@">
                  <c:v>44211.802083333336</c:v>
                </c:pt>
                <c:pt idx="61459" formatCode="m/d/yy\ h:mm;@">
                  <c:v>44211.822916666664</c:v>
                </c:pt>
                <c:pt idx="61460" formatCode="m/d/yy\ h:mm;@">
                  <c:v>44211.84375</c:v>
                </c:pt>
                <c:pt idx="61461" formatCode="m/d/yy\ h:mm;@">
                  <c:v>44211.864583333336</c:v>
                </c:pt>
                <c:pt idx="61462" formatCode="m/d/yy\ h:mm;@">
                  <c:v>44211.885416666664</c:v>
                </c:pt>
                <c:pt idx="61463" formatCode="m/d/yy\ h:mm;@">
                  <c:v>44211.90625</c:v>
                </c:pt>
                <c:pt idx="61464" formatCode="m/d/yy\ h:mm;@">
                  <c:v>44211.927083333336</c:v>
                </c:pt>
                <c:pt idx="61465" formatCode="m/d/yy\ h:mm;@">
                  <c:v>44211.947916666664</c:v>
                </c:pt>
                <c:pt idx="61466" formatCode="m/d/yy\ h:mm;@">
                  <c:v>44211.96875</c:v>
                </c:pt>
                <c:pt idx="61467" formatCode="m/d/yy\ h:mm;@">
                  <c:v>44211.989583333336</c:v>
                </c:pt>
                <c:pt idx="61468" formatCode="m/d/yy\ h:mm;@">
                  <c:v>44212.010416666664</c:v>
                </c:pt>
                <c:pt idx="61469" formatCode="m/d/yy\ h:mm;@">
                  <c:v>44212.03125</c:v>
                </c:pt>
                <c:pt idx="61470" formatCode="m/d/yy\ h:mm;@">
                  <c:v>44212.052083333336</c:v>
                </c:pt>
                <c:pt idx="61471" formatCode="m/d/yy\ h:mm;@">
                  <c:v>44212.072916666664</c:v>
                </c:pt>
                <c:pt idx="61472" formatCode="m/d/yy\ h:mm;@">
                  <c:v>44212.09375</c:v>
                </c:pt>
                <c:pt idx="61473" formatCode="m/d/yy\ h:mm;@">
                  <c:v>44212.114583333336</c:v>
                </c:pt>
                <c:pt idx="61474" formatCode="m/d/yy\ h:mm;@">
                  <c:v>44212.135416666664</c:v>
                </c:pt>
                <c:pt idx="61475" formatCode="m/d/yy\ h:mm;@">
                  <c:v>44212.15625</c:v>
                </c:pt>
                <c:pt idx="61476" formatCode="m/d/yy\ h:mm;@">
                  <c:v>44212.177083333336</c:v>
                </c:pt>
                <c:pt idx="61477" formatCode="m/d/yy\ h:mm;@">
                  <c:v>44212.197916666664</c:v>
                </c:pt>
                <c:pt idx="61478" formatCode="m/d/yy\ h:mm;@">
                  <c:v>44212.21875</c:v>
                </c:pt>
                <c:pt idx="61479" formatCode="m/d/yy\ h:mm;@">
                  <c:v>44212.239583333336</c:v>
                </c:pt>
                <c:pt idx="61480" formatCode="m/d/yy\ h:mm;@">
                  <c:v>44212.260416666664</c:v>
                </c:pt>
                <c:pt idx="61481" formatCode="m/d/yy\ h:mm;@">
                  <c:v>44212.28125</c:v>
                </c:pt>
                <c:pt idx="61482" formatCode="m/d/yy\ h:mm;@">
                  <c:v>44212.302083333336</c:v>
                </c:pt>
                <c:pt idx="61483" formatCode="m/d/yy\ h:mm;@">
                  <c:v>44212.322916666664</c:v>
                </c:pt>
                <c:pt idx="61484" formatCode="m/d/yy\ h:mm;@">
                  <c:v>44212.34375</c:v>
                </c:pt>
                <c:pt idx="61485" formatCode="m/d/yy\ h:mm;@">
                  <c:v>44212.364583333336</c:v>
                </c:pt>
                <c:pt idx="61486" formatCode="m/d/yy\ h:mm;@">
                  <c:v>44212.385416666664</c:v>
                </c:pt>
                <c:pt idx="61487" formatCode="m/d/yy\ h:mm;@">
                  <c:v>44212.40625</c:v>
                </c:pt>
                <c:pt idx="61488" formatCode="m/d/yy\ h:mm;@">
                  <c:v>44212.427083333336</c:v>
                </c:pt>
                <c:pt idx="61489" formatCode="m/d/yy\ h:mm;@">
                  <c:v>44212.447916666664</c:v>
                </c:pt>
                <c:pt idx="61490" formatCode="m/d/yy\ h:mm;@">
                  <c:v>44212.46875</c:v>
                </c:pt>
                <c:pt idx="61491" formatCode="m/d/yy\ h:mm;@">
                  <c:v>44212.489583333336</c:v>
                </c:pt>
                <c:pt idx="61492" formatCode="m/d/yy\ h:mm;@">
                  <c:v>44212.510416666664</c:v>
                </c:pt>
                <c:pt idx="61493" formatCode="m/d/yy\ h:mm;@">
                  <c:v>44212.53125</c:v>
                </c:pt>
                <c:pt idx="61494" formatCode="m/d/yy\ h:mm;@">
                  <c:v>44212.552083333336</c:v>
                </c:pt>
                <c:pt idx="61495" formatCode="m/d/yy\ h:mm;@">
                  <c:v>44212.572916666664</c:v>
                </c:pt>
                <c:pt idx="61496" formatCode="m/d/yy\ h:mm;@">
                  <c:v>44212.59375</c:v>
                </c:pt>
                <c:pt idx="61497" formatCode="m/d/yy\ h:mm;@">
                  <c:v>44212.614583333336</c:v>
                </c:pt>
                <c:pt idx="61498" formatCode="m/d/yy\ h:mm;@">
                  <c:v>44212.635416666664</c:v>
                </c:pt>
                <c:pt idx="61499" formatCode="m/d/yy\ h:mm;@">
                  <c:v>44212.65625</c:v>
                </c:pt>
                <c:pt idx="61500" formatCode="m/d/yy\ h:mm;@">
                  <c:v>44212.677083333336</c:v>
                </c:pt>
                <c:pt idx="61501" formatCode="m/d/yy\ h:mm;@">
                  <c:v>44212.697916666664</c:v>
                </c:pt>
                <c:pt idx="61502" formatCode="m/d/yy\ h:mm;@">
                  <c:v>44212.71875</c:v>
                </c:pt>
                <c:pt idx="61503" formatCode="m/d/yy\ h:mm;@">
                  <c:v>44212.739583333336</c:v>
                </c:pt>
                <c:pt idx="61504" formatCode="m/d/yy\ h:mm;@">
                  <c:v>44212.760416666664</c:v>
                </c:pt>
                <c:pt idx="61505" formatCode="m/d/yy\ h:mm;@">
                  <c:v>44212.78125</c:v>
                </c:pt>
                <c:pt idx="61506" formatCode="m/d/yy\ h:mm;@">
                  <c:v>44212.802083333336</c:v>
                </c:pt>
                <c:pt idx="61507" formatCode="m/d/yy\ h:mm;@">
                  <c:v>44212.822916666664</c:v>
                </c:pt>
                <c:pt idx="61508" formatCode="m/d/yy\ h:mm;@">
                  <c:v>44212.84375</c:v>
                </c:pt>
                <c:pt idx="61509" formatCode="m/d/yy\ h:mm;@">
                  <c:v>44212.864583333336</c:v>
                </c:pt>
                <c:pt idx="61510" formatCode="m/d/yy\ h:mm;@">
                  <c:v>44212.885416666664</c:v>
                </c:pt>
                <c:pt idx="61511" formatCode="m/d/yy\ h:mm;@">
                  <c:v>44212.90625</c:v>
                </c:pt>
                <c:pt idx="61512" formatCode="m/d/yy\ h:mm;@">
                  <c:v>44212.927083333336</c:v>
                </c:pt>
                <c:pt idx="61513" formatCode="m/d/yy\ h:mm;@">
                  <c:v>44212.947916666664</c:v>
                </c:pt>
                <c:pt idx="61514" formatCode="m/d/yy\ h:mm;@">
                  <c:v>44212.96875</c:v>
                </c:pt>
                <c:pt idx="61515" formatCode="m/d/yy\ h:mm;@">
                  <c:v>44212.989583333336</c:v>
                </c:pt>
                <c:pt idx="61516" formatCode="m/d/yy\ h:mm;@">
                  <c:v>44213.010416666664</c:v>
                </c:pt>
                <c:pt idx="61517" formatCode="m/d/yy\ h:mm;@">
                  <c:v>44213.03125</c:v>
                </c:pt>
                <c:pt idx="61518" formatCode="m/d/yy\ h:mm;@">
                  <c:v>44213.052083333336</c:v>
                </c:pt>
                <c:pt idx="61519" formatCode="m/d/yy\ h:mm;@">
                  <c:v>44213.072916666664</c:v>
                </c:pt>
                <c:pt idx="61520" formatCode="m/d/yy\ h:mm;@">
                  <c:v>44213.09375</c:v>
                </c:pt>
                <c:pt idx="61521" formatCode="m/d/yy\ h:mm;@">
                  <c:v>44213.114583333336</c:v>
                </c:pt>
                <c:pt idx="61522" formatCode="m/d/yy\ h:mm;@">
                  <c:v>44213.135416666664</c:v>
                </c:pt>
                <c:pt idx="61523" formatCode="m/d/yy\ h:mm;@">
                  <c:v>44213.15625</c:v>
                </c:pt>
                <c:pt idx="61524" formatCode="m/d/yy\ h:mm;@">
                  <c:v>44213.177083333336</c:v>
                </c:pt>
                <c:pt idx="61525" formatCode="m/d/yy\ h:mm;@">
                  <c:v>44213.197916666664</c:v>
                </c:pt>
                <c:pt idx="61526" formatCode="m/d/yy\ h:mm;@">
                  <c:v>44213.21875</c:v>
                </c:pt>
                <c:pt idx="61527" formatCode="m/d/yy\ h:mm;@">
                  <c:v>44213.239583333336</c:v>
                </c:pt>
                <c:pt idx="61528" formatCode="m/d/yy\ h:mm;@">
                  <c:v>44213.260416666664</c:v>
                </c:pt>
                <c:pt idx="61529" formatCode="m/d/yy\ h:mm;@">
                  <c:v>44213.28125</c:v>
                </c:pt>
                <c:pt idx="61530" formatCode="m/d/yy\ h:mm;@">
                  <c:v>44213.302083333336</c:v>
                </c:pt>
                <c:pt idx="61531" formatCode="m/d/yy\ h:mm;@">
                  <c:v>44213.322916666664</c:v>
                </c:pt>
                <c:pt idx="61532" formatCode="m/d/yy\ h:mm;@">
                  <c:v>44213.34375</c:v>
                </c:pt>
                <c:pt idx="61533" formatCode="m/d/yy\ h:mm;@">
                  <c:v>44213.364583333336</c:v>
                </c:pt>
                <c:pt idx="61534" formatCode="m/d/yy\ h:mm;@">
                  <c:v>44213.385416666664</c:v>
                </c:pt>
                <c:pt idx="61535" formatCode="m/d/yy\ h:mm;@">
                  <c:v>44213.40625</c:v>
                </c:pt>
                <c:pt idx="61536" formatCode="m/d/yy\ h:mm;@">
                  <c:v>44213.427083333336</c:v>
                </c:pt>
                <c:pt idx="61537" formatCode="m/d/yy\ h:mm;@">
                  <c:v>44213.447916666664</c:v>
                </c:pt>
                <c:pt idx="61538" formatCode="m/d/yy\ h:mm;@">
                  <c:v>44213.46875</c:v>
                </c:pt>
                <c:pt idx="61539" formatCode="m/d/yy\ h:mm;@">
                  <c:v>44213.489583333336</c:v>
                </c:pt>
                <c:pt idx="61540" formatCode="m/d/yy\ h:mm;@">
                  <c:v>44213.510416666664</c:v>
                </c:pt>
                <c:pt idx="61541" formatCode="m/d/yy\ h:mm;@">
                  <c:v>44213.53125</c:v>
                </c:pt>
                <c:pt idx="61542" formatCode="m/d/yy\ h:mm;@">
                  <c:v>44213.552083333336</c:v>
                </c:pt>
                <c:pt idx="61543" formatCode="m/d/yy\ h:mm;@">
                  <c:v>44213.572916666664</c:v>
                </c:pt>
                <c:pt idx="61544" formatCode="m/d/yy\ h:mm;@">
                  <c:v>44213.59375</c:v>
                </c:pt>
                <c:pt idx="61545" formatCode="m/d/yy\ h:mm;@">
                  <c:v>44213.614583333336</c:v>
                </c:pt>
                <c:pt idx="61546" formatCode="m/d/yy\ h:mm;@">
                  <c:v>44213.635416666664</c:v>
                </c:pt>
                <c:pt idx="61547" formatCode="m/d/yy\ h:mm;@">
                  <c:v>44213.65625</c:v>
                </c:pt>
                <c:pt idx="61548" formatCode="m/d/yy\ h:mm;@">
                  <c:v>44213.677083333336</c:v>
                </c:pt>
                <c:pt idx="61549" formatCode="m/d/yy\ h:mm;@">
                  <c:v>44213.697916666664</c:v>
                </c:pt>
                <c:pt idx="61550" formatCode="m/d/yy\ h:mm;@">
                  <c:v>44213.71875</c:v>
                </c:pt>
                <c:pt idx="61551" formatCode="m/d/yy\ h:mm;@">
                  <c:v>44213.739583333336</c:v>
                </c:pt>
                <c:pt idx="61552" formatCode="m/d/yy\ h:mm;@">
                  <c:v>44213.760416666664</c:v>
                </c:pt>
                <c:pt idx="61553" formatCode="m/d/yy\ h:mm;@">
                  <c:v>44213.78125</c:v>
                </c:pt>
                <c:pt idx="61554" formatCode="m/d/yy\ h:mm;@">
                  <c:v>44213.802083333336</c:v>
                </c:pt>
                <c:pt idx="61555" formatCode="m/d/yy\ h:mm;@">
                  <c:v>44213.822916666664</c:v>
                </c:pt>
                <c:pt idx="61556" formatCode="m/d/yy\ h:mm;@">
                  <c:v>44213.84375</c:v>
                </c:pt>
                <c:pt idx="61557" formatCode="m/d/yy\ h:mm;@">
                  <c:v>44213.864583333336</c:v>
                </c:pt>
                <c:pt idx="61558" formatCode="m/d/yy\ h:mm;@">
                  <c:v>44213.885416666664</c:v>
                </c:pt>
                <c:pt idx="61559" formatCode="m/d/yy\ h:mm;@">
                  <c:v>44213.90625</c:v>
                </c:pt>
                <c:pt idx="61560" formatCode="m/d/yy\ h:mm;@">
                  <c:v>44213.927083333336</c:v>
                </c:pt>
                <c:pt idx="61561" formatCode="m/d/yy\ h:mm;@">
                  <c:v>44213.947916666664</c:v>
                </c:pt>
                <c:pt idx="61562" formatCode="m/d/yy\ h:mm;@">
                  <c:v>44213.96875</c:v>
                </c:pt>
                <c:pt idx="61563" formatCode="m/d/yy\ h:mm;@">
                  <c:v>44213.989583333336</c:v>
                </c:pt>
                <c:pt idx="61564" formatCode="m/d/yy\ h:mm;@">
                  <c:v>44214.010416666664</c:v>
                </c:pt>
                <c:pt idx="61565" formatCode="m/d/yy\ h:mm;@">
                  <c:v>44214.03125</c:v>
                </c:pt>
                <c:pt idx="61566" formatCode="m/d/yy\ h:mm;@">
                  <c:v>44214.052083333336</c:v>
                </c:pt>
                <c:pt idx="61567" formatCode="m/d/yy\ h:mm;@">
                  <c:v>44214.072916666664</c:v>
                </c:pt>
                <c:pt idx="61568" formatCode="m/d/yy\ h:mm;@">
                  <c:v>44214.09375</c:v>
                </c:pt>
                <c:pt idx="61569" formatCode="m/d/yy\ h:mm;@">
                  <c:v>44214.114583333336</c:v>
                </c:pt>
                <c:pt idx="61570" formatCode="m/d/yy\ h:mm;@">
                  <c:v>44214.135416666664</c:v>
                </c:pt>
                <c:pt idx="61571" formatCode="m/d/yy\ h:mm;@">
                  <c:v>44214.15625</c:v>
                </c:pt>
                <c:pt idx="61572" formatCode="m/d/yy\ h:mm;@">
                  <c:v>44214.177083333336</c:v>
                </c:pt>
                <c:pt idx="61573" formatCode="m/d/yy\ h:mm;@">
                  <c:v>44214.197916666664</c:v>
                </c:pt>
                <c:pt idx="61574" formatCode="m/d/yy\ h:mm;@">
                  <c:v>44214.21875</c:v>
                </c:pt>
                <c:pt idx="61575" formatCode="m/d/yy\ h:mm;@">
                  <c:v>44214.239583333336</c:v>
                </c:pt>
                <c:pt idx="61576" formatCode="m/d/yy\ h:mm;@">
                  <c:v>44214.260416666664</c:v>
                </c:pt>
                <c:pt idx="61577" formatCode="m/d/yy\ h:mm;@">
                  <c:v>44214.28125</c:v>
                </c:pt>
                <c:pt idx="61578" formatCode="m/d/yy\ h:mm;@">
                  <c:v>44214.302083333336</c:v>
                </c:pt>
                <c:pt idx="61579" formatCode="m/d/yy\ h:mm;@">
                  <c:v>44214.322916666664</c:v>
                </c:pt>
                <c:pt idx="61580" formatCode="m/d/yy\ h:mm;@">
                  <c:v>44214.34375</c:v>
                </c:pt>
                <c:pt idx="61581" formatCode="m/d/yy\ h:mm;@">
                  <c:v>44214.364583333336</c:v>
                </c:pt>
                <c:pt idx="61582" formatCode="m/d/yy\ h:mm;@">
                  <c:v>44214.385416666664</c:v>
                </c:pt>
                <c:pt idx="61583" formatCode="m/d/yy\ h:mm;@">
                  <c:v>44214.40625</c:v>
                </c:pt>
                <c:pt idx="61584" formatCode="m/d/yy\ h:mm;@">
                  <c:v>44214.427083333336</c:v>
                </c:pt>
                <c:pt idx="61585" formatCode="m/d/yy\ h:mm;@">
                  <c:v>44214.447916666664</c:v>
                </c:pt>
                <c:pt idx="61586" formatCode="m/d/yy\ h:mm;@">
                  <c:v>44214.46875</c:v>
                </c:pt>
                <c:pt idx="61587" formatCode="m/d/yy\ h:mm;@">
                  <c:v>44214.489583333336</c:v>
                </c:pt>
                <c:pt idx="61588" formatCode="m/d/yy\ h:mm;@">
                  <c:v>44214.510416666664</c:v>
                </c:pt>
                <c:pt idx="61589" formatCode="m/d/yy\ h:mm;@">
                  <c:v>44214.53125</c:v>
                </c:pt>
                <c:pt idx="61590" formatCode="m/d/yy\ h:mm;@">
                  <c:v>44214.552083333336</c:v>
                </c:pt>
                <c:pt idx="61591" formatCode="m/d/yy\ h:mm;@">
                  <c:v>44214.572916666664</c:v>
                </c:pt>
                <c:pt idx="61592" formatCode="m/d/yy\ h:mm;@">
                  <c:v>44214.59375</c:v>
                </c:pt>
                <c:pt idx="61593" formatCode="m/d/yy\ h:mm;@">
                  <c:v>44214.614583333336</c:v>
                </c:pt>
                <c:pt idx="61594" formatCode="m/d/yy\ h:mm;@">
                  <c:v>44214.635416666664</c:v>
                </c:pt>
                <c:pt idx="61595" formatCode="m/d/yy\ h:mm;@">
                  <c:v>44214.65625</c:v>
                </c:pt>
                <c:pt idx="61596" formatCode="m/d/yy\ h:mm;@">
                  <c:v>44214.677083333336</c:v>
                </c:pt>
                <c:pt idx="61597" formatCode="m/d/yy\ h:mm;@">
                  <c:v>44214.697916666664</c:v>
                </c:pt>
                <c:pt idx="61598" formatCode="m/d/yy\ h:mm;@">
                  <c:v>44214.71875</c:v>
                </c:pt>
                <c:pt idx="61599" formatCode="m/d/yy\ h:mm;@">
                  <c:v>44214.739583333336</c:v>
                </c:pt>
                <c:pt idx="61600" formatCode="m/d/yy\ h:mm;@">
                  <c:v>44214.760416666664</c:v>
                </c:pt>
                <c:pt idx="61601" formatCode="m/d/yy\ h:mm;@">
                  <c:v>44214.78125</c:v>
                </c:pt>
                <c:pt idx="61602" formatCode="m/d/yy\ h:mm;@">
                  <c:v>44214.802083333336</c:v>
                </c:pt>
                <c:pt idx="61603" formatCode="m/d/yy\ h:mm;@">
                  <c:v>44214.822916666664</c:v>
                </c:pt>
                <c:pt idx="61604" formatCode="m/d/yy\ h:mm;@">
                  <c:v>44214.84375</c:v>
                </c:pt>
                <c:pt idx="61605" formatCode="m/d/yy\ h:mm;@">
                  <c:v>44214.864583333336</c:v>
                </c:pt>
                <c:pt idx="61606" formatCode="m/d/yy\ h:mm;@">
                  <c:v>44214.885416666664</c:v>
                </c:pt>
                <c:pt idx="61607" formatCode="m/d/yy\ h:mm;@">
                  <c:v>44214.90625</c:v>
                </c:pt>
                <c:pt idx="61608" formatCode="m/d/yy\ h:mm;@">
                  <c:v>44214.927083333336</c:v>
                </c:pt>
                <c:pt idx="61609" formatCode="m/d/yy\ h:mm;@">
                  <c:v>44214.947916666664</c:v>
                </c:pt>
                <c:pt idx="61610" formatCode="m/d/yy\ h:mm;@">
                  <c:v>44214.96875</c:v>
                </c:pt>
                <c:pt idx="61611" formatCode="m/d/yy\ h:mm;@">
                  <c:v>44214.989583333336</c:v>
                </c:pt>
                <c:pt idx="61612" formatCode="m/d/yy\ h:mm;@">
                  <c:v>44215.010416666664</c:v>
                </c:pt>
                <c:pt idx="61613" formatCode="m/d/yy\ h:mm;@">
                  <c:v>44215.03125</c:v>
                </c:pt>
                <c:pt idx="61614" formatCode="m/d/yy\ h:mm;@">
                  <c:v>44215.052083333336</c:v>
                </c:pt>
                <c:pt idx="61615" formatCode="m/d/yy\ h:mm;@">
                  <c:v>44215.072916666664</c:v>
                </c:pt>
                <c:pt idx="61616" formatCode="m/d/yy\ h:mm;@">
                  <c:v>44215.09375</c:v>
                </c:pt>
                <c:pt idx="61617" formatCode="m/d/yy\ h:mm;@">
                  <c:v>44215.114583333336</c:v>
                </c:pt>
                <c:pt idx="61618" formatCode="m/d/yy\ h:mm;@">
                  <c:v>44215.135416666664</c:v>
                </c:pt>
                <c:pt idx="61619" formatCode="m/d/yy\ h:mm;@">
                  <c:v>44215.15625</c:v>
                </c:pt>
                <c:pt idx="61620" formatCode="m/d/yy\ h:mm;@">
                  <c:v>44215.177083333336</c:v>
                </c:pt>
                <c:pt idx="61621" formatCode="m/d/yy\ h:mm;@">
                  <c:v>44215.197916666664</c:v>
                </c:pt>
                <c:pt idx="61622" formatCode="m/d/yy\ h:mm;@">
                  <c:v>44215.21875</c:v>
                </c:pt>
                <c:pt idx="61623" formatCode="m/d/yy\ h:mm;@">
                  <c:v>44215.239583333336</c:v>
                </c:pt>
                <c:pt idx="61624" formatCode="m/d/yy\ h:mm;@">
                  <c:v>44215.260416666664</c:v>
                </c:pt>
                <c:pt idx="61625" formatCode="m/d/yy\ h:mm;@">
                  <c:v>44215.28125</c:v>
                </c:pt>
                <c:pt idx="61626" formatCode="m/d/yy\ h:mm;@">
                  <c:v>44215.302083333336</c:v>
                </c:pt>
                <c:pt idx="61627" formatCode="m/d/yy\ h:mm;@">
                  <c:v>44215.322916666664</c:v>
                </c:pt>
                <c:pt idx="61628" formatCode="m/d/yy\ h:mm;@">
                  <c:v>44215.34375</c:v>
                </c:pt>
                <c:pt idx="61629" formatCode="m/d/yy\ h:mm;@">
                  <c:v>44215.364583333336</c:v>
                </c:pt>
                <c:pt idx="61630" formatCode="m/d/yy\ h:mm;@">
                  <c:v>44215.385416666664</c:v>
                </c:pt>
                <c:pt idx="61631" formatCode="m/d/yy\ h:mm;@">
                  <c:v>44215.40625</c:v>
                </c:pt>
                <c:pt idx="61632" formatCode="m/d/yy\ h:mm;@">
                  <c:v>44215.427083333336</c:v>
                </c:pt>
                <c:pt idx="61633" formatCode="m/d/yy\ h:mm;@">
                  <c:v>44215.447916666664</c:v>
                </c:pt>
                <c:pt idx="61634" formatCode="m/d/yy\ h:mm;@">
                  <c:v>44215.46875</c:v>
                </c:pt>
                <c:pt idx="61635" formatCode="m/d/yy\ h:mm;@">
                  <c:v>44215.489583333336</c:v>
                </c:pt>
                <c:pt idx="61636" formatCode="m/d/yy\ h:mm;@">
                  <c:v>44215.510416666664</c:v>
                </c:pt>
                <c:pt idx="61637" formatCode="m/d/yy\ h:mm;@">
                  <c:v>44215.53125</c:v>
                </c:pt>
                <c:pt idx="61638" formatCode="m/d/yy\ h:mm;@">
                  <c:v>44215.552083333336</c:v>
                </c:pt>
                <c:pt idx="61639" formatCode="m/d/yy\ h:mm;@">
                  <c:v>44215.572916666664</c:v>
                </c:pt>
                <c:pt idx="61640" formatCode="m/d/yy\ h:mm;@">
                  <c:v>44215.59375</c:v>
                </c:pt>
                <c:pt idx="61641" formatCode="m/d/yy\ h:mm;@">
                  <c:v>44215.614583333336</c:v>
                </c:pt>
                <c:pt idx="61642" formatCode="m/d/yy\ h:mm;@">
                  <c:v>44215.635416666664</c:v>
                </c:pt>
                <c:pt idx="61643" formatCode="m/d/yy\ h:mm;@">
                  <c:v>44215.65625</c:v>
                </c:pt>
                <c:pt idx="61644" formatCode="m/d/yy\ h:mm;@">
                  <c:v>44215.677083333336</c:v>
                </c:pt>
                <c:pt idx="61645" formatCode="m/d/yy\ h:mm;@">
                  <c:v>44215.697916666664</c:v>
                </c:pt>
                <c:pt idx="61646" formatCode="m/d/yy\ h:mm;@">
                  <c:v>44215.71875</c:v>
                </c:pt>
                <c:pt idx="61647" formatCode="m/d/yy\ h:mm;@">
                  <c:v>44215.739583333336</c:v>
                </c:pt>
                <c:pt idx="61648" formatCode="m/d/yy\ h:mm;@">
                  <c:v>44215.760416666664</c:v>
                </c:pt>
                <c:pt idx="61649" formatCode="m/d/yy\ h:mm;@">
                  <c:v>44215.78125</c:v>
                </c:pt>
                <c:pt idx="61650" formatCode="m/d/yy\ h:mm;@">
                  <c:v>44215.802083333336</c:v>
                </c:pt>
                <c:pt idx="61651" formatCode="m/d/yy\ h:mm;@">
                  <c:v>44215.822916666664</c:v>
                </c:pt>
                <c:pt idx="61652" formatCode="m/d/yy\ h:mm;@">
                  <c:v>44215.84375</c:v>
                </c:pt>
                <c:pt idx="61653" formatCode="m/d/yy\ h:mm;@">
                  <c:v>44215.864583333336</c:v>
                </c:pt>
                <c:pt idx="61654" formatCode="m/d/yy\ h:mm;@">
                  <c:v>44215.885416666664</c:v>
                </c:pt>
                <c:pt idx="61655" formatCode="m/d/yy\ h:mm;@">
                  <c:v>44215.90625</c:v>
                </c:pt>
                <c:pt idx="61656" formatCode="m/d/yy\ h:mm;@">
                  <c:v>44215.927083333336</c:v>
                </c:pt>
                <c:pt idx="61657" formatCode="m/d/yy\ h:mm;@">
                  <c:v>44215.947916666664</c:v>
                </c:pt>
                <c:pt idx="61658" formatCode="m/d/yy\ h:mm;@">
                  <c:v>44215.96875</c:v>
                </c:pt>
                <c:pt idx="61659" formatCode="m/d/yy\ h:mm;@">
                  <c:v>44215.989583333336</c:v>
                </c:pt>
                <c:pt idx="61660" formatCode="m/d/yy\ h:mm;@">
                  <c:v>44216.010416666664</c:v>
                </c:pt>
                <c:pt idx="61661" formatCode="m/d/yy\ h:mm;@">
                  <c:v>44216.03125</c:v>
                </c:pt>
                <c:pt idx="61662" formatCode="m/d/yy\ h:mm;@">
                  <c:v>44216.052083333336</c:v>
                </c:pt>
                <c:pt idx="61663" formatCode="m/d/yy\ h:mm;@">
                  <c:v>44216.072916666664</c:v>
                </c:pt>
                <c:pt idx="61664" formatCode="m/d/yy\ h:mm;@">
                  <c:v>44216.09375</c:v>
                </c:pt>
                <c:pt idx="61665" formatCode="m/d/yy\ h:mm;@">
                  <c:v>44216.114583333336</c:v>
                </c:pt>
                <c:pt idx="61666" formatCode="m/d/yy\ h:mm;@">
                  <c:v>44216.135416666664</c:v>
                </c:pt>
                <c:pt idx="61667" formatCode="m/d/yy\ h:mm;@">
                  <c:v>44216.15625</c:v>
                </c:pt>
                <c:pt idx="61668" formatCode="m/d/yy\ h:mm;@">
                  <c:v>44216.177083333336</c:v>
                </c:pt>
                <c:pt idx="61669" formatCode="m/d/yy\ h:mm;@">
                  <c:v>44216.197916666664</c:v>
                </c:pt>
                <c:pt idx="61670" formatCode="m/d/yy\ h:mm;@">
                  <c:v>44216.21875</c:v>
                </c:pt>
                <c:pt idx="61671" formatCode="m/d/yy\ h:mm;@">
                  <c:v>44216.239583333336</c:v>
                </c:pt>
                <c:pt idx="61672" formatCode="m/d/yy\ h:mm;@">
                  <c:v>44216.260416666664</c:v>
                </c:pt>
                <c:pt idx="61673" formatCode="m/d/yy\ h:mm;@">
                  <c:v>44216.28125</c:v>
                </c:pt>
                <c:pt idx="61674" formatCode="m/d/yy\ h:mm;@">
                  <c:v>44216.302083333336</c:v>
                </c:pt>
                <c:pt idx="61675" formatCode="m/d/yy\ h:mm;@">
                  <c:v>44216.322916666664</c:v>
                </c:pt>
                <c:pt idx="61676" formatCode="m/d/yy\ h:mm;@">
                  <c:v>44216.34375</c:v>
                </c:pt>
                <c:pt idx="61677" formatCode="m/d/yy\ h:mm;@">
                  <c:v>44216.364583333336</c:v>
                </c:pt>
                <c:pt idx="61678" formatCode="m/d/yy\ h:mm;@">
                  <c:v>44216.385416666664</c:v>
                </c:pt>
                <c:pt idx="61679" formatCode="m/d/yy\ h:mm;@">
                  <c:v>44216.40625</c:v>
                </c:pt>
                <c:pt idx="61680" formatCode="m/d/yy\ h:mm;@">
                  <c:v>44216.427083333336</c:v>
                </c:pt>
                <c:pt idx="61681" formatCode="m/d/yy\ h:mm;@">
                  <c:v>44216.447916666664</c:v>
                </c:pt>
                <c:pt idx="61682" formatCode="m/d/yy\ h:mm;@">
                  <c:v>44216.46875</c:v>
                </c:pt>
                <c:pt idx="61683" formatCode="m/d/yy\ h:mm;@">
                  <c:v>44216.489583333336</c:v>
                </c:pt>
                <c:pt idx="61684" formatCode="m/d/yy\ h:mm;@">
                  <c:v>44216.510416666664</c:v>
                </c:pt>
                <c:pt idx="61685" formatCode="m/d/yy\ h:mm;@">
                  <c:v>44216.53125</c:v>
                </c:pt>
                <c:pt idx="61686" formatCode="m/d/yy\ h:mm;@">
                  <c:v>44216.552083333336</c:v>
                </c:pt>
                <c:pt idx="61687" formatCode="m/d/yy\ h:mm;@">
                  <c:v>44216.572916666664</c:v>
                </c:pt>
                <c:pt idx="61688" formatCode="m/d/yy\ h:mm;@">
                  <c:v>44216.59375</c:v>
                </c:pt>
                <c:pt idx="61689" formatCode="m/d/yy\ h:mm;@">
                  <c:v>44216.614583333336</c:v>
                </c:pt>
                <c:pt idx="61690" formatCode="m/d/yy\ h:mm;@">
                  <c:v>44216.635416666664</c:v>
                </c:pt>
                <c:pt idx="61691" formatCode="m/d/yy\ h:mm;@">
                  <c:v>44216.65625</c:v>
                </c:pt>
                <c:pt idx="61692" formatCode="m/d/yy\ h:mm;@">
                  <c:v>44216.677083333336</c:v>
                </c:pt>
                <c:pt idx="61693" formatCode="m/d/yy\ h:mm;@">
                  <c:v>44216.697916666664</c:v>
                </c:pt>
                <c:pt idx="61694" formatCode="m/d/yy\ h:mm;@">
                  <c:v>44216.71875</c:v>
                </c:pt>
                <c:pt idx="61695" formatCode="m/d/yy\ h:mm;@">
                  <c:v>44216.739583333336</c:v>
                </c:pt>
                <c:pt idx="61696" formatCode="m/d/yy\ h:mm;@">
                  <c:v>44216.760416666664</c:v>
                </c:pt>
                <c:pt idx="61697" formatCode="m/d/yy\ h:mm;@">
                  <c:v>44216.78125</c:v>
                </c:pt>
                <c:pt idx="61698" formatCode="m/d/yy\ h:mm;@">
                  <c:v>44216.802083333336</c:v>
                </c:pt>
                <c:pt idx="61699" formatCode="m/d/yy\ h:mm;@">
                  <c:v>44216.822916666664</c:v>
                </c:pt>
                <c:pt idx="61700" formatCode="m/d/yy\ h:mm;@">
                  <c:v>44216.84375</c:v>
                </c:pt>
                <c:pt idx="61701" formatCode="m/d/yy\ h:mm;@">
                  <c:v>44216.864583333336</c:v>
                </c:pt>
                <c:pt idx="61702" formatCode="m/d/yy\ h:mm;@">
                  <c:v>44216.885416666664</c:v>
                </c:pt>
                <c:pt idx="61703" formatCode="m/d/yy\ h:mm;@">
                  <c:v>44216.90625</c:v>
                </c:pt>
                <c:pt idx="61704" formatCode="m/d/yy\ h:mm;@">
                  <c:v>44216.927083333336</c:v>
                </c:pt>
                <c:pt idx="61705" formatCode="m/d/yy\ h:mm;@">
                  <c:v>44216.947916666664</c:v>
                </c:pt>
                <c:pt idx="61706" formatCode="m/d/yy\ h:mm;@">
                  <c:v>44216.96875</c:v>
                </c:pt>
                <c:pt idx="61707" formatCode="m/d/yy\ h:mm;@">
                  <c:v>44216.989583333336</c:v>
                </c:pt>
                <c:pt idx="61708" formatCode="m/d/yy\ h:mm;@">
                  <c:v>44217.010416666664</c:v>
                </c:pt>
                <c:pt idx="61709" formatCode="m/d/yy\ h:mm;@">
                  <c:v>44217.03125</c:v>
                </c:pt>
                <c:pt idx="61710" formatCode="m/d/yy\ h:mm;@">
                  <c:v>44217.052083333336</c:v>
                </c:pt>
                <c:pt idx="61711" formatCode="m/d/yy\ h:mm;@">
                  <c:v>44217.072916666664</c:v>
                </c:pt>
                <c:pt idx="61712" formatCode="m/d/yy\ h:mm;@">
                  <c:v>44217.09375</c:v>
                </c:pt>
                <c:pt idx="61713" formatCode="m/d/yy\ h:mm;@">
                  <c:v>44217.114583333336</c:v>
                </c:pt>
                <c:pt idx="61714" formatCode="m/d/yy\ h:mm;@">
                  <c:v>44217.135416666664</c:v>
                </c:pt>
                <c:pt idx="61715" formatCode="m/d/yy\ h:mm;@">
                  <c:v>44217.15625</c:v>
                </c:pt>
                <c:pt idx="61716" formatCode="m/d/yy\ h:mm;@">
                  <c:v>44217.177083333336</c:v>
                </c:pt>
                <c:pt idx="61717" formatCode="m/d/yy\ h:mm;@">
                  <c:v>44217.197916666664</c:v>
                </c:pt>
                <c:pt idx="61718" formatCode="m/d/yy\ h:mm;@">
                  <c:v>44217.21875</c:v>
                </c:pt>
                <c:pt idx="61719" formatCode="m/d/yy\ h:mm;@">
                  <c:v>44217.239583333336</c:v>
                </c:pt>
                <c:pt idx="61720" formatCode="m/d/yy\ h:mm;@">
                  <c:v>44217.260416666664</c:v>
                </c:pt>
                <c:pt idx="61721" formatCode="m/d/yy\ h:mm;@">
                  <c:v>44217.28125</c:v>
                </c:pt>
                <c:pt idx="61722" formatCode="m/d/yy\ h:mm;@">
                  <c:v>44217.302083333336</c:v>
                </c:pt>
                <c:pt idx="61723" formatCode="m/d/yy\ h:mm;@">
                  <c:v>44217.322916666664</c:v>
                </c:pt>
                <c:pt idx="61724" formatCode="m/d/yy\ h:mm;@">
                  <c:v>44217.34375</c:v>
                </c:pt>
                <c:pt idx="61725" formatCode="m/d/yy\ h:mm;@">
                  <c:v>44217.364583333336</c:v>
                </c:pt>
                <c:pt idx="61726" formatCode="m/d/yy\ h:mm;@">
                  <c:v>44217.385416666664</c:v>
                </c:pt>
                <c:pt idx="61727" formatCode="m/d/yy\ h:mm;@">
                  <c:v>44217.40625</c:v>
                </c:pt>
                <c:pt idx="61728" formatCode="m/d/yy\ h:mm;@">
                  <c:v>44217.427083333336</c:v>
                </c:pt>
                <c:pt idx="61729" formatCode="m/d/yy\ h:mm;@">
                  <c:v>44217.447916666664</c:v>
                </c:pt>
                <c:pt idx="61730" formatCode="m/d/yy\ h:mm;@">
                  <c:v>44217.46875</c:v>
                </c:pt>
                <c:pt idx="61731" formatCode="m/d/yy\ h:mm;@">
                  <c:v>44217.489583333336</c:v>
                </c:pt>
                <c:pt idx="61732" formatCode="m/d/yy\ h:mm;@">
                  <c:v>44217.510416666664</c:v>
                </c:pt>
                <c:pt idx="61733" formatCode="m/d/yy\ h:mm;@">
                  <c:v>44217.53125</c:v>
                </c:pt>
                <c:pt idx="61734" formatCode="m/d/yy\ h:mm;@">
                  <c:v>44217.552083333336</c:v>
                </c:pt>
                <c:pt idx="61735" formatCode="m/d/yy\ h:mm;@">
                  <c:v>44217.572916666664</c:v>
                </c:pt>
                <c:pt idx="61736" formatCode="m/d/yy\ h:mm;@">
                  <c:v>44217.59375</c:v>
                </c:pt>
                <c:pt idx="61737" formatCode="m/d/yy\ h:mm;@">
                  <c:v>44217.614583333336</c:v>
                </c:pt>
                <c:pt idx="61738" formatCode="m/d/yy\ h:mm;@">
                  <c:v>44217.635416666664</c:v>
                </c:pt>
                <c:pt idx="61739" formatCode="m/d/yy\ h:mm;@">
                  <c:v>44217.65625</c:v>
                </c:pt>
                <c:pt idx="61740" formatCode="m/d/yy\ h:mm;@">
                  <c:v>44217.677083333336</c:v>
                </c:pt>
                <c:pt idx="61741" formatCode="m/d/yy\ h:mm;@">
                  <c:v>44217.697916666664</c:v>
                </c:pt>
                <c:pt idx="61742" formatCode="m/d/yy\ h:mm;@">
                  <c:v>44217.71875</c:v>
                </c:pt>
                <c:pt idx="61743" formatCode="m/d/yy\ h:mm;@">
                  <c:v>44217.739583333336</c:v>
                </c:pt>
                <c:pt idx="61744" formatCode="m/d/yy\ h:mm;@">
                  <c:v>44217.760416666664</c:v>
                </c:pt>
                <c:pt idx="61745" formatCode="m/d/yy\ h:mm;@">
                  <c:v>44217.78125</c:v>
                </c:pt>
                <c:pt idx="61746" formatCode="m/d/yy\ h:mm;@">
                  <c:v>44217.802083333336</c:v>
                </c:pt>
                <c:pt idx="61747" formatCode="m/d/yy\ h:mm;@">
                  <c:v>44217.822916666664</c:v>
                </c:pt>
                <c:pt idx="61748" formatCode="m/d/yy\ h:mm;@">
                  <c:v>44217.84375</c:v>
                </c:pt>
                <c:pt idx="61749" formatCode="m/d/yy\ h:mm;@">
                  <c:v>44217.864583333336</c:v>
                </c:pt>
                <c:pt idx="61750" formatCode="m/d/yy\ h:mm;@">
                  <c:v>44217.885416666664</c:v>
                </c:pt>
                <c:pt idx="61751" formatCode="m/d/yy\ h:mm;@">
                  <c:v>44217.90625</c:v>
                </c:pt>
                <c:pt idx="61752" formatCode="m/d/yy\ h:mm;@">
                  <c:v>44217.927083333336</c:v>
                </c:pt>
                <c:pt idx="61753" formatCode="m/d/yy\ h:mm;@">
                  <c:v>44217.947916666664</c:v>
                </c:pt>
                <c:pt idx="61754" formatCode="m/d/yy\ h:mm;@">
                  <c:v>44217.96875</c:v>
                </c:pt>
                <c:pt idx="61755" formatCode="m/d/yy\ h:mm;@">
                  <c:v>44217.989583333336</c:v>
                </c:pt>
                <c:pt idx="61756" formatCode="m/d/yy\ h:mm;@">
                  <c:v>44218.010416666664</c:v>
                </c:pt>
                <c:pt idx="61757" formatCode="m/d/yy\ h:mm;@">
                  <c:v>44218.03125</c:v>
                </c:pt>
                <c:pt idx="61758" formatCode="m/d/yy\ h:mm;@">
                  <c:v>44218.052083333336</c:v>
                </c:pt>
                <c:pt idx="61759" formatCode="m/d/yy\ h:mm;@">
                  <c:v>44218.072916666664</c:v>
                </c:pt>
                <c:pt idx="61760" formatCode="m/d/yy\ h:mm;@">
                  <c:v>44218.09375</c:v>
                </c:pt>
                <c:pt idx="61761" formatCode="m/d/yy\ h:mm;@">
                  <c:v>44218.114583333336</c:v>
                </c:pt>
                <c:pt idx="61762" formatCode="m/d/yy\ h:mm;@">
                  <c:v>44218.135416666664</c:v>
                </c:pt>
                <c:pt idx="61763" formatCode="m/d/yy\ h:mm;@">
                  <c:v>44218.15625</c:v>
                </c:pt>
                <c:pt idx="61764" formatCode="m/d/yy\ h:mm;@">
                  <c:v>44218.177083333336</c:v>
                </c:pt>
                <c:pt idx="61765" formatCode="m/d/yy\ h:mm;@">
                  <c:v>44218.197916666664</c:v>
                </c:pt>
                <c:pt idx="61766" formatCode="m/d/yy\ h:mm;@">
                  <c:v>44218.21875</c:v>
                </c:pt>
                <c:pt idx="61767" formatCode="m/d/yy\ h:mm;@">
                  <c:v>44218.239583333336</c:v>
                </c:pt>
                <c:pt idx="61768" formatCode="m/d/yy\ h:mm;@">
                  <c:v>44218.260416666664</c:v>
                </c:pt>
                <c:pt idx="61769" formatCode="m/d/yy\ h:mm;@">
                  <c:v>44218.28125</c:v>
                </c:pt>
                <c:pt idx="61770" formatCode="m/d/yy\ h:mm;@">
                  <c:v>44218.302083333336</c:v>
                </c:pt>
                <c:pt idx="61771" formatCode="m/d/yy\ h:mm;@">
                  <c:v>44218.322916666664</c:v>
                </c:pt>
                <c:pt idx="61772" formatCode="m/d/yy\ h:mm;@">
                  <c:v>44218.34375</c:v>
                </c:pt>
                <c:pt idx="61773" formatCode="m/d/yy\ h:mm;@">
                  <c:v>44218.364583333336</c:v>
                </c:pt>
                <c:pt idx="61774" formatCode="m/d/yy\ h:mm;@">
                  <c:v>44218.385416666664</c:v>
                </c:pt>
                <c:pt idx="61775" formatCode="m/d/yy\ h:mm;@">
                  <c:v>44218.40625</c:v>
                </c:pt>
                <c:pt idx="61776" formatCode="m/d/yy\ h:mm;@">
                  <c:v>44218.427083333336</c:v>
                </c:pt>
                <c:pt idx="61777" formatCode="m/d/yy\ h:mm;@">
                  <c:v>44218.447916666664</c:v>
                </c:pt>
                <c:pt idx="61778" formatCode="m/d/yy\ h:mm;@">
                  <c:v>44218.46875</c:v>
                </c:pt>
                <c:pt idx="61779" formatCode="m/d/yy\ h:mm;@">
                  <c:v>44218.489583333336</c:v>
                </c:pt>
                <c:pt idx="61780" formatCode="m/d/yy\ h:mm;@">
                  <c:v>44218.510416666664</c:v>
                </c:pt>
                <c:pt idx="61781" formatCode="m/d/yy\ h:mm;@">
                  <c:v>44218.53125</c:v>
                </c:pt>
                <c:pt idx="61782" formatCode="m/d/yy\ h:mm;@">
                  <c:v>44218.552083333336</c:v>
                </c:pt>
                <c:pt idx="61783" formatCode="m/d/yy\ h:mm;@">
                  <c:v>44218.572916666664</c:v>
                </c:pt>
                <c:pt idx="61784" formatCode="m/d/yy\ h:mm;@">
                  <c:v>44218.59375</c:v>
                </c:pt>
                <c:pt idx="61785" formatCode="m/d/yy\ h:mm;@">
                  <c:v>44218.614583333336</c:v>
                </c:pt>
                <c:pt idx="61786" formatCode="m/d/yy\ h:mm;@">
                  <c:v>44218.635416666664</c:v>
                </c:pt>
                <c:pt idx="61787" formatCode="m/d/yy\ h:mm;@">
                  <c:v>44218.65625</c:v>
                </c:pt>
                <c:pt idx="61788" formatCode="m/d/yy\ h:mm;@">
                  <c:v>44218.677083333336</c:v>
                </c:pt>
                <c:pt idx="61789" formatCode="m/d/yy\ h:mm;@">
                  <c:v>44218.697916666664</c:v>
                </c:pt>
                <c:pt idx="61790" formatCode="m/d/yy\ h:mm;@">
                  <c:v>44218.71875</c:v>
                </c:pt>
                <c:pt idx="61791" formatCode="m/d/yy\ h:mm;@">
                  <c:v>44218.739583333336</c:v>
                </c:pt>
                <c:pt idx="61792" formatCode="m/d/yy\ h:mm;@">
                  <c:v>44218.760416666664</c:v>
                </c:pt>
                <c:pt idx="61793" formatCode="m/d/yy\ h:mm;@">
                  <c:v>44218.78125</c:v>
                </c:pt>
                <c:pt idx="61794" formatCode="m/d/yy\ h:mm;@">
                  <c:v>44218.802083333336</c:v>
                </c:pt>
                <c:pt idx="61795" formatCode="m/d/yy\ h:mm;@">
                  <c:v>44218.822916666664</c:v>
                </c:pt>
                <c:pt idx="61796" formatCode="m/d/yy\ h:mm;@">
                  <c:v>44218.84375</c:v>
                </c:pt>
                <c:pt idx="61797" formatCode="m/d/yy\ h:mm;@">
                  <c:v>44218.864583333336</c:v>
                </c:pt>
                <c:pt idx="61798" formatCode="m/d/yy\ h:mm;@">
                  <c:v>44218.885416666664</c:v>
                </c:pt>
                <c:pt idx="61799" formatCode="m/d/yy\ h:mm;@">
                  <c:v>44218.90625</c:v>
                </c:pt>
                <c:pt idx="61800" formatCode="m/d/yy\ h:mm;@">
                  <c:v>44218.927083333336</c:v>
                </c:pt>
                <c:pt idx="61801" formatCode="m/d/yy\ h:mm;@">
                  <c:v>44218.947916666664</c:v>
                </c:pt>
                <c:pt idx="61802" formatCode="m/d/yy\ h:mm;@">
                  <c:v>44218.96875</c:v>
                </c:pt>
                <c:pt idx="61803" formatCode="m/d/yy\ h:mm;@">
                  <c:v>44218.989583333336</c:v>
                </c:pt>
                <c:pt idx="61804" formatCode="m/d/yy\ h:mm;@">
                  <c:v>44219.010416666664</c:v>
                </c:pt>
                <c:pt idx="61805" formatCode="m/d/yy\ h:mm;@">
                  <c:v>44219.03125</c:v>
                </c:pt>
                <c:pt idx="61806" formatCode="m/d/yy\ h:mm;@">
                  <c:v>44219.052083333336</c:v>
                </c:pt>
                <c:pt idx="61807" formatCode="m/d/yy\ h:mm;@">
                  <c:v>44219.072916666664</c:v>
                </c:pt>
                <c:pt idx="61808" formatCode="m/d/yy\ h:mm;@">
                  <c:v>44219.09375</c:v>
                </c:pt>
                <c:pt idx="61809" formatCode="m/d/yy\ h:mm;@">
                  <c:v>44219.114583333336</c:v>
                </c:pt>
                <c:pt idx="61810" formatCode="m/d/yy\ h:mm;@">
                  <c:v>44219.135416666664</c:v>
                </c:pt>
                <c:pt idx="61811" formatCode="m/d/yy\ h:mm;@">
                  <c:v>44219.15625</c:v>
                </c:pt>
                <c:pt idx="61812" formatCode="m/d/yy\ h:mm;@">
                  <c:v>44219.177083333336</c:v>
                </c:pt>
                <c:pt idx="61813" formatCode="m/d/yy\ h:mm;@">
                  <c:v>44219.197916666664</c:v>
                </c:pt>
                <c:pt idx="61814" formatCode="m/d/yy\ h:mm;@">
                  <c:v>44219.21875</c:v>
                </c:pt>
                <c:pt idx="61815" formatCode="m/d/yy\ h:mm;@">
                  <c:v>44219.239583333336</c:v>
                </c:pt>
                <c:pt idx="61816" formatCode="m/d/yy\ h:mm;@">
                  <c:v>44219.260416666664</c:v>
                </c:pt>
                <c:pt idx="61817" formatCode="m/d/yy\ h:mm;@">
                  <c:v>44219.28125</c:v>
                </c:pt>
                <c:pt idx="61818" formatCode="m/d/yy\ h:mm;@">
                  <c:v>44219.302083333336</c:v>
                </c:pt>
                <c:pt idx="61819" formatCode="m/d/yy\ h:mm;@">
                  <c:v>44219.322916666664</c:v>
                </c:pt>
                <c:pt idx="61820" formatCode="m/d/yy\ h:mm;@">
                  <c:v>44219.34375</c:v>
                </c:pt>
                <c:pt idx="61821" formatCode="m/d/yy\ h:mm;@">
                  <c:v>44219.364583333336</c:v>
                </c:pt>
                <c:pt idx="61822" formatCode="m/d/yy\ h:mm;@">
                  <c:v>44219.385416666664</c:v>
                </c:pt>
                <c:pt idx="61823" formatCode="m/d/yy\ h:mm;@">
                  <c:v>44219.40625</c:v>
                </c:pt>
                <c:pt idx="61824" formatCode="m/d/yy\ h:mm;@">
                  <c:v>44219.427083333336</c:v>
                </c:pt>
                <c:pt idx="61825" formatCode="m/d/yy\ h:mm;@">
                  <c:v>44219.447916666664</c:v>
                </c:pt>
                <c:pt idx="61826" formatCode="m/d/yy\ h:mm;@">
                  <c:v>44219.46875</c:v>
                </c:pt>
                <c:pt idx="61827" formatCode="m/d/yy\ h:mm;@">
                  <c:v>44219.489583333336</c:v>
                </c:pt>
                <c:pt idx="61828" formatCode="m/d/yy\ h:mm;@">
                  <c:v>44219.510416666664</c:v>
                </c:pt>
                <c:pt idx="61829" formatCode="m/d/yy\ h:mm;@">
                  <c:v>44219.53125</c:v>
                </c:pt>
                <c:pt idx="61830" formatCode="m/d/yy\ h:mm;@">
                  <c:v>44219.552083333336</c:v>
                </c:pt>
                <c:pt idx="61831" formatCode="m/d/yy\ h:mm;@">
                  <c:v>44219.572916666664</c:v>
                </c:pt>
                <c:pt idx="61832" formatCode="m/d/yy\ h:mm;@">
                  <c:v>44219.59375</c:v>
                </c:pt>
                <c:pt idx="61833" formatCode="m/d/yy\ h:mm;@">
                  <c:v>44219.614583333336</c:v>
                </c:pt>
                <c:pt idx="61834" formatCode="m/d/yy\ h:mm;@">
                  <c:v>44219.635416666664</c:v>
                </c:pt>
                <c:pt idx="61835" formatCode="m/d/yy\ h:mm;@">
                  <c:v>44219.65625</c:v>
                </c:pt>
                <c:pt idx="61836" formatCode="m/d/yy\ h:mm;@">
                  <c:v>44219.677083333336</c:v>
                </c:pt>
                <c:pt idx="61837" formatCode="m/d/yy\ h:mm;@">
                  <c:v>44219.697916666664</c:v>
                </c:pt>
                <c:pt idx="61838" formatCode="m/d/yy\ h:mm;@">
                  <c:v>44219.71875</c:v>
                </c:pt>
                <c:pt idx="61839" formatCode="m/d/yy\ h:mm;@">
                  <c:v>44219.739583333336</c:v>
                </c:pt>
                <c:pt idx="61840" formatCode="m/d/yy\ h:mm;@">
                  <c:v>44219.760416666664</c:v>
                </c:pt>
                <c:pt idx="61841" formatCode="m/d/yy\ h:mm;@">
                  <c:v>44219.78125</c:v>
                </c:pt>
                <c:pt idx="61842" formatCode="m/d/yy\ h:mm;@">
                  <c:v>44219.802083333336</c:v>
                </c:pt>
                <c:pt idx="61843" formatCode="m/d/yy\ h:mm;@">
                  <c:v>44219.822916666664</c:v>
                </c:pt>
                <c:pt idx="61844" formatCode="m/d/yy\ h:mm;@">
                  <c:v>44219.84375</c:v>
                </c:pt>
                <c:pt idx="61845" formatCode="m/d/yy\ h:mm;@">
                  <c:v>44219.864583333336</c:v>
                </c:pt>
                <c:pt idx="61846" formatCode="m/d/yy\ h:mm;@">
                  <c:v>44219.885416666664</c:v>
                </c:pt>
                <c:pt idx="61847" formatCode="m/d/yy\ h:mm;@">
                  <c:v>44219.90625</c:v>
                </c:pt>
                <c:pt idx="61848" formatCode="m/d/yy\ h:mm;@">
                  <c:v>44219.927083333336</c:v>
                </c:pt>
                <c:pt idx="61849" formatCode="m/d/yy\ h:mm;@">
                  <c:v>44219.947916666664</c:v>
                </c:pt>
                <c:pt idx="61850" formatCode="m/d/yy\ h:mm;@">
                  <c:v>44219.96875</c:v>
                </c:pt>
                <c:pt idx="61851" formatCode="m/d/yy\ h:mm;@">
                  <c:v>44219.989583333336</c:v>
                </c:pt>
                <c:pt idx="61852" formatCode="m/d/yy\ h:mm;@">
                  <c:v>44220.010416666664</c:v>
                </c:pt>
                <c:pt idx="61853" formatCode="m/d/yy\ h:mm;@">
                  <c:v>44220.03125</c:v>
                </c:pt>
                <c:pt idx="61854" formatCode="m/d/yy\ h:mm;@">
                  <c:v>44220.052083333336</c:v>
                </c:pt>
                <c:pt idx="61855" formatCode="m/d/yy\ h:mm;@">
                  <c:v>44220.072916666664</c:v>
                </c:pt>
                <c:pt idx="61856" formatCode="m/d/yy\ h:mm;@">
                  <c:v>44220.09375</c:v>
                </c:pt>
                <c:pt idx="61857" formatCode="m/d/yy\ h:mm;@">
                  <c:v>44220.114583333336</c:v>
                </c:pt>
                <c:pt idx="61858" formatCode="m/d/yy\ h:mm;@">
                  <c:v>44220.135416666664</c:v>
                </c:pt>
                <c:pt idx="61859" formatCode="m/d/yy\ h:mm;@">
                  <c:v>44220.15625</c:v>
                </c:pt>
                <c:pt idx="61860" formatCode="m/d/yy\ h:mm;@">
                  <c:v>44220.177083333336</c:v>
                </c:pt>
                <c:pt idx="61861" formatCode="m/d/yy\ h:mm;@">
                  <c:v>44220.197916666664</c:v>
                </c:pt>
                <c:pt idx="61862" formatCode="m/d/yy\ h:mm;@">
                  <c:v>44220.21875</c:v>
                </c:pt>
                <c:pt idx="61863" formatCode="m/d/yy\ h:mm;@">
                  <c:v>44220.239583333336</c:v>
                </c:pt>
                <c:pt idx="61864" formatCode="m/d/yy\ h:mm;@">
                  <c:v>44220.260416666664</c:v>
                </c:pt>
                <c:pt idx="61865" formatCode="m/d/yy\ h:mm;@">
                  <c:v>44220.28125</c:v>
                </c:pt>
                <c:pt idx="61866" formatCode="m/d/yy\ h:mm;@">
                  <c:v>44220.302083333336</c:v>
                </c:pt>
                <c:pt idx="61867" formatCode="m/d/yy\ h:mm;@">
                  <c:v>44220.322916666664</c:v>
                </c:pt>
                <c:pt idx="61868" formatCode="m/d/yy\ h:mm;@">
                  <c:v>44220.34375</c:v>
                </c:pt>
                <c:pt idx="61869" formatCode="m/d/yy\ h:mm;@">
                  <c:v>44220.364583333336</c:v>
                </c:pt>
                <c:pt idx="61870" formatCode="m/d/yy\ h:mm;@">
                  <c:v>44220.385416666664</c:v>
                </c:pt>
                <c:pt idx="61871" formatCode="m/d/yy\ h:mm;@">
                  <c:v>44220.40625</c:v>
                </c:pt>
                <c:pt idx="61872" formatCode="m/d/yy\ h:mm;@">
                  <c:v>44220.427083333336</c:v>
                </c:pt>
                <c:pt idx="61873" formatCode="m/d/yy\ h:mm;@">
                  <c:v>44220.447916666664</c:v>
                </c:pt>
                <c:pt idx="61874" formatCode="m/d/yy\ h:mm;@">
                  <c:v>44220.46875</c:v>
                </c:pt>
                <c:pt idx="61875" formatCode="m/d/yy\ h:mm;@">
                  <c:v>44220.489583333336</c:v>
                </c:pt>
                <c:pt idx="61876" formatCode="m/d/yy\ h:mm;@">
                  <c:v>44220.510416666664</c:v>
                </c:pt>
                <c:pt idx="61877" formatCode="m/d/yy\ h:mm;@">
                  <c:v>44220.53125</c:v>
                </c:pt>
                <c:pt idx="61878" formatCode="m/d/yy\ h:mm;@">
                  <c:v>44220.552083333336</c:v>
                </c:pt>
                <c:pt idx="61879" formatCode="m/d/yy\ h:mm;@">
                  <c:v>44220.572916666664</c:v>
                </c:pt>
                <c:pt idx="61880" formatCode="m/d/yy\ h:mm;@">
                  <c:v>44220.59375</c:v>
                </c:pt>
                <c:pt idx="61881" formatCode="m/d/yy\ h:mm;@">
                  <c:v>44220.614583333336</c:v>
                </c:pt>
                <c:pt idx="61882" formatCode="m/d/yy\ h:mm;@">
                  <c:v>44220.635416666664</c:v>
                </c:pt>
                <c:pt idx="61883" formatCode="m/d/yy\ h:mm;@">
                  <c:v>44220.65625</c:v>
                </c:pt>
                <c:pt idx="61884" formatCode="m/d/yy\ h:mm;@">
                  <c:v>44220.677083333336</c:v>
                </c:pt>
                <c:pt idx="61885" formatCode="m/d/yy\ h:mm;@">
                  <c:v>44220.697916666664</c:v>
                </c:pt>
                <c:pt idx="61886" formatCode="m/d/yy\ h:mm;@">
                  <c:v>44220.71875</c:v>
                </c:pt>
                <c:pt idx="61887" formatCode="m/d/yy\ h:mm;@">
                  <c:v>44220.739583333336</c:v>
                </c:pt>
                <c:pt idx="61888" formatCode="m/d/yy\ h:mm;@">
                  <c:v>44220.760416666664</c:v>
                </c:pt>
                <c:pt idx="61889" formatCode="m/d/yy\ h:mm;@">
                  <c:v>44220.78125</c:v>
                </c:pt>
                <c:pt idx="61890" formatCode="m/d/yy\ h:mm;@">
                  <c:v>44220.802083333336</c:v>
                </c:pt>
                <c:pt idx="61891" formatCode="m/d/yy\ h:mm;@">
                  <c:v>44220.822916666664</c:v>
                </c:pt>
                <c:pt idx="61892" formatCode="m/d/yy\ h:mm;@">
                  <c:v>44220.84375</c:v>
                </c:pt>
                <c:pt idx="61893" formatCode="m/d/yy\ h:mm;@">
                  <c:v>44220.864583333336</c:v>
                </c:pt>
                <c:pt idx="61894" formatCode="m/d/yy\ h:mm;@">
                  <c:v>44220.885416666664</c:v>
                </c:pt>
                <c:pt idx="61895" formatCode="m/d/yy\ h:mm;@">
                  <c:v>44220.90625</c:v>
                </c:pt>
                <c:pt idx="61896" formatCode="m/d/yy\ h:mm;@">
                  <c:v>44220.927083333336</c:v>
                </c:pt>
                <c:pt idx="61897" formatCode="m/d/yy\ h:mm;@">
                  <c:v>44220.947916666664</c:v>
                </c:pt>
                <c:pt idx="61898" formatCode="m/d/yy\ h:mm;@">
                  <c:v>44220.96875</c:v>
                </c:pt>
                <c:pt idx="61899" formatCode="m/d/yy\ h:mm;@">
                  <c:v>44220.989583333336</c:v>
                </c:pt>
                <c:pt idx="61900" formatCode="m/d/yy\ h:mm;@">
                  <c:v>44221.010416666664</c:v>
                </c:pt>
                <c:pt idx="61901" formatCode="m/d/yy\ h:mm;@">
                  <c:v>44221.03125</c:v>
                </c:pt>
                <c:pt idx="61902" formatCode="m/d/yy\ h:mm;@">
                  <c:v>44221.052083333336</c:v>
                </c:pt>
                <c:pt idx="61903" formatCode="m/d/yy\ h:mm;@">
                  <c:v>44221.072916666664</c:v>
                </c:pt>
                <c:pt idx="61904" formatCode="m/d/yy\ h:mm;@">
                  <c:v>44221.09375</c:v>
                </c:pt>
                <c:pt idx="61905" formatCode="m/d/yy\ h:mm;@">
                  <c:v>44221.114583333336</c:v>
                </c:pt>
                <c:pt idx="61906" formatCode="m/d/yy\ h:mm;@">
                  <c:v>44221.135416666664</c:v>
                </c:pt>
                <c:pt idx="61907" formatCode="m/d/yy\ h:mm;@">
                  <c:v>44221.15625</c:v>
                </c:pt>
                <c:pt idx="61908" formatCode="m/d/yy\ h:mm;@">
                  <c:v>44221.177083333336</c:v>
                </c:pt>
                <c:pt idx="61909" formatCode="m/d/yy\ h:mm;@">
                  <c:v>44221.197916666664</c:v>
                </c:pt>
                <c:pt idx="61910" formatCode="m/d/yy\ h:mm;@">
                  <c:v>44221.21875</c:v>
                </c:pt>
                <c:pt idx="61911" formatCode="m/d/yy\ h:mm;@">
                  <c:v>44221.239583333336</c:v>
                </c:pt>
                <c:pt idx="61912" formatCode="m/d/yy\ h:mm;@">
                  <c:v>44221.260416666664</c:v>
                </c:pt>
                <c:pt idx="61913" formatCode="m/d/yy\ h:mm;@">
                  <c:v>44221.28125</c:v>
                </c:pt>
                <c:pt idx="61914" formatCode="m/d/yy\ h:mm;@">
                  <c:v>44221.302083333336</c:v>
                </c:pt>
                <c:pt idx="61915" formatCode="m/d/yy\ h:mm;@">
                  <c:v>44221.322916666664</c:v>
                </c:pt>
                <c:pt idx="61916" formatCode="m/d/yy\ h:mm;@">
                  <c:v>44221.34375</c:v>
                </c:pt>
                <c:pt idx="61917" formatCode="m/d/yy\ h:mm;@">
                  <c:v>44221.364583333336</c:v>
                </c:pt>
                <c:pt idx="61918" formatCode="m/d/yy\ h:mm;@">
                  <c:v>44221.385416666664</c:v>
                </c:pt>
                <c:pt idx="61919" formatCode="m/d/yy\ h:mm;@">
                  <c:v>44221.40625</c:v>
                </c:pt>
                <c:pt idx="61920" formatCode="m/d/yy\ h:mm;@">
                  <c:v>44221.427083333336</c:v>
                </c:pt>
                <c:pt idx="61921" formatCode="m/d/yy\ h:mm;@">
                  <c:v>44221.447916666664</c:v>
                </c:pt>
                <c:pt idx="61922" formatCode="m/d/yy\ h:mm;@">
                  <c:v>44221.46875</c:v>
                </c:pt>
                <c:pt idx="61923" formatCode="m/d/yy\ h:mm;@">
                  <c:v>44221.489583333336</c:v>
                </c:pt>
                <c:pt idx="61924" formatCode="m/d/yy\ h:mm;@">
                  <c:v>44221.510416666664</c:v>
                </c:pt>
                <c:pt idx="61925" formatCode="m/d/yy\ h:mm;@">
                  <c:v>44221.53125</c:v>
                </c:pt>
                <c:pt idx="61926" formatCode="m/d/yy\ h:mm;@">
                  <c:v>44221.552083333336</c:v>
                </c:pt>
                <c:pt idx="61927" formatCode="m/d/yy\ h:mm;@">
                  <c:v>44221.572916666664</c:v>
                </c:pt>
                <c:pt idx="61928" formatCode="m/d/yy\ h:mm;@">
                  <c:v>44221.59375</c:v>
                </c:pt>
                <c:pt idx="61929" formatCode="m/d/yy\ h:mm;@">
                  <c:v>44221.614583333336</c:v>
                </c:pt>
                <c:pt idx="61930" formatCode="m/d/yy\ h:mm;@">
                  <c:v>44221.635416666664</c:v>
                </c:pt>
                <c:pt idx="61931" formatCode="m/d/yy\ h:mm;@">
                  <c:v>44221.65625</c:v>
                </c:pt>
                <c:pt idx="61932" formatCode="m/d/yy\ h:mm;@">
                  <c:v>44221.677083333336</c:v>
                </c:pt>
                <c:pt idx="61933" formatCode="m/d/yy\ h:mm;@">
                  <c:v>44221.697916666664</c:v>
                </c:pt>
                <c:pt idx="61934" formatCode="m/d/yy\ h:mm;@">
                  <c:v>44221.71875</c:v>
                </c:pt>
                <c:pt idx="61935" formatCode="m/d/yy\ h:mm;@">
                  <c:v>44221.739583333336</c:v>
                </c:pt>
                <c:pt idx="61936" formatCode="m/d/yy\ h:mm;@">
                  <c:v>44221.760416666664</c:v>
                </c:pt>
                <c:pt idx="61937" formatCode="m/d/yy\ h:mm;@">
                  <c:v>44221.78125</c:v>
                </c:pt>
                <c:pt idx="61938" formatCode="m/d/yy\ h:mm;@">
                  <c:v>44221.802083333336</c:v>
                </c:pt>
                <c:pt idx="61939" formatCode="m/d/yy\ h:mm;@">
                  <c:v>44221.822916666664</c:v>
                </c:pt>
                <c:pt idx="61940" formatCode="m/d/yy\ h:mm;@">
                  <c:v>44221.84375</c:v>
                </c:pt>
                <c:pt idx="61941" formatCode="m/d/yy\ h:mm;@">
                  <c:v>44221.864583333336</c:v>
                </c:pt>
                <c:pt idx="61942" formatCode="m/d/yy\ h:mm;@">
                  <c:v>44221.885416666664</c:v>
                </c:pt>
                <c:pt idx="61943" formatCode="m/d/yy\ h:mm;@">
                  <c:v>44221.90625</c:v>
                </c:pt>
                <c:pt idx="61944" formatCode="m/d/yy\ h:mm;@">
                  <c:v>44221.927083333336</c:v>
                </c:pt>
                <c:pt idx="61945" formatCode="m/d/yy\ h:mm;@">
                  <c:v>44221.947916666664</c:v>
                </c:pt>
                <c:pt idx="61946" formatCode="m/d/yy\ h:mm;@">
                  <c:v>44221.96875</c:v>
                </c:pt>
                <c:pt idx="61947" formatCode="m/d/yy\ h:mm;@">
                  <c:v>44221.989583333336</c:v>
                </c:pt>
                <c:pt idx="61948" formatCode="m/d/yy\ h:mm;@">
                  <c:v>44222.010416666664</c:v>
                </c:pt>
                <c:pt idx="61949" formatCode="m/d/yy\ h:mm;@">
                  <c:v>44222.03125</c:v>
                </c:pt>
                <c:pt idx="61950" formatCode="m/d/yy\ h:mm;@">
                  <c:v>44222.052083333336</c:v>
                </c:pt>
                <c:pt idx="61951" formatCode="m/d/yy\ h:mm;@">
                  <c:v>44222.072916666664</c:v>
                </c:pt>
                <c:pt idx="61952" formatCode="m/d/yy\ h:mm;@">
                  <c:v>44222.09375</c:v>
                </c:pt>
                <c:pt idx="61953" formatCode="m/d/yy\ h:mm;@">
                  <c:v>44222.114583333336</c:v>
                </c:pt>
                <c:pt idx="61954" formatCode="m/d/yy\ h:mm;@">
                  <c:v>44222.135416666664</c:v>
                </c:pt>
                <c:pt idx="61955" formatCode="m/d/yy\ h:mm;@">
                  <c:v>44222.15625</c:v>
                </c:pt>
                <c:pt idx="61956" formatCode="m/d/yy\ h:mm;@">
                  <c:v>44222.177083333336</c:v>
                </c:pt>
                <c:pt idx="61957" formatCode="m/d/yy\ h:mm;@">
                  <c:v>44222.197916666664</c:v>
                </c:pt>
                <c:pt idx="61958" formatCode="m/d/yy\ h:mm;@">
                  <c:v>44222.21875</c:v>
                </c:pt>
                <c:pt idx="61959" formatCode="m/d/yy\ h:mm;@">
                  <c:v>44222.239583333336</c:v>
                </c:pt>
                <c:pt idx="61960" formatCode="m/d/yy\ h:mm;@">
                  <c:v>44222.260416666664</c:v>
                </c:pt>
                <c:pt idx="61961" formatCode="m/d/yy\ h:mm;@">
                  <c:v>44222.28125</c:v>
                </c:pt>
                <c:pt idx="61962" formatCode="m/d/yy\ h:mm;@">
                  <c:v>44222.302083333336</c:v>
                </c:pt>
                <c:pt idx="61963" formatCode="m/d/yy\ h:mm;@">
                  <c:v>44222.322916666664</c:v>
                </c:pt>
                <c:pt idx="61964" formatCode="m/d/yy\ h:mm;@">
                  <c:v>44222.34375</c:v>
                </c:pt>
                <c:pt idx="61965" formatCode="m/d/yy\ h:mm;@">
                  <c:v>44222.364583333336</c:v>
                </c:pt>
                <c:pt idx="61966" formatCode="m/d/yy\ h:mm;@">
                  <c:v>44222.385416666664</c:v>
                </c:pt>
                <c:pt idx="61967" formatCode="m/d/yy\ h:mm;@">
                  <c:v>44222.40625</c:v>
                </c:pt>
                <c:pt idx="61968" formatCode="m/d/yy\ h:mm;@">
                  <c:v>44222.427083333336</c:v>
                </c:pt>
                <c:pt idx="61969" formatCode="m/d/yy\ h:mm;@">
                  <c:v>44222.447916666664</c:v>
                </c:pt>
                <c:pt idx="61970" formatCode="m/d/yy\ h:mm;@">
                  <c:v>44222.46875</c:v>
                </c:pt>
                <c:pt idx="61971" formatCode="m/d/yy\ h:mm;@">
                  <c:v>44222.489583333336</c:v>
                </c:pt>
                <c:pt idx="61972" formatCode="m/d/yy\ h:mm;@">
                  <c:v>44222.510416666664</c:v>
                </c:pt>
                <c:pt idx="61973" formatCode="m/d/yy\ h:mm;@">
                  <c:v>44222.53125</c:v>
                </c:pt>
                <c:pt idx="61974" formatCode="m/d/yy\ h:mm;@">
                  <c:v>44222.552083333336</c:v>
                </c:pt>
                <c:pt idx="61975" formatCode="m/d/yy\ h:mm;@">
                  <c:v>44222.572916666664</c:v>
                </c:pt>
                <c:pt idx="61976" formatCode="m/d/yy\ h:mm;@">
                  <c:v>44222.59375</c:v>
                </c:pt>
                <c:pt idx="61977" formatCode="m/d/yy\ h:mm;@">
                  <c:v>44222.614583333336</c:v>
                </c:pt>
                <c:pt idx="61978" formatCode="m/d/yy\ h:mm;@">
                  <c:v>44222.635416666664</c:v>
                </c:pt>
                <c:pt idx="61979" formatCode="m/d/yy\ h:mm;@">
                  <c:v>44222.65625</c:v>
                </c:pt>
                <c:pt idx="61980" formatCode="m/d/yy\ h:mm;@">
                  <c:v>44222.677083333336</c:v>
                </c:pt>
                <c:pt idx="61981" formatCode="m/d/yy\ h:mm;@">
                  <c:v>44222.697916666664</c:v>
                </c:pt>
                <c:pt idx="61982" formatCode="m/d/yy\ h:mm;@">
                  <c:v>44222.71875</c:v>
                </c:pt>
                <c:pt idx="61983" formatCode="m/d/yy\ h:mm;@">
                  <c:v>44222.739583333336</c:v>
                </c:pt>
                <c:pt idx="61984" formatCode="m/d/yy\ h:mm;@">
                  <c:v>44222.760416666664</c:v>
                </c:pt>
                <c:pt idx="61985" formatCode="m/d/yy\ h:mm;@">
                  <c:v>44222.78125</c:v>
                </c:pt>
                <c:pt idx="61986" formatCode="m/d/yy\ h:mm;@">
                  <c:v>44222.802083333336</c:v>
                </c:pt>
                <c:pt idx="61987" formatCode="m/d/yy\ h:mm;@">
                  <c:v>44222.822916666664</c:v>
                </c:pt>
                <c:pt idx="61988" formatCode="m/d/yy\ h:mm;@">
                  <c:v>44222.84375</c:v>
                </c:pt>
                <c:pt idx="61989" formatCode="m/d/yy\ h:mm;@">
                  <c:v>44222.864583333336</c:v>
                </c:pt>
                <c:pt idx="61990" formatCode="m/d/yy\ h:mm;@">
                  <c:v>44222.885416666664</c:v>
                </c:pt>
                <c:pt idx="61991" formatCode="m/d/yy\ h:mm;@">
                  <c:v>44222.90625</c:v>
                </c:pt>
                <c:pt idx="61992" formatCode="m/d/yy\ h:mm;@">
                  <c:v>44222.927083333336</c:v>
                </c:pt>
                <c:pt idx="61993" formatCode="m/d/yy\ h:mm;@">
                  <c:v>44222.947916666664</c:v>
                </c:pt>
                <c:pt idx="61994" formatCode="m/d/yy\ h:mm;@">
                  <c:v>44222.96875</c:v>
                </c:pt>
                <c:pt idx="61995" formatCode="m/d/yy\ h:mm;@">
                  <c:v>44222.989583333336</c:v>
                </c:pt>
                <c:pt idx="61996" formatCode="m/d/yy\ h:mm;@">
                  <c:v>44223.010416666664</c:v>
                </c:pt>
                <c:pt idx="61997" formatCode="m/d/yy\ h:mm;@">
                  <c:v>44223.03125</c:v>
                </c:pt>
                <c:pt idx="61998" formatCode="m/d/yy\ h:mm;@">
                  <c:v>44223.052083333336</c:v>
                </c:pt>
                <c:pt idx="61999" formatCode="m/d/yy\ h:mm;@">
                  <c:v>44223.072916666664</c:v>
                </c:pt>
                <c:pt idx="62000" formatCode="m/d/yy\ h:mm;@">
                  <c:v>44223.09375</c:v>
                </c:pt>
                <c:pt idx="62001" formatCode="m/d/yy\ h:mm;@">
                  <c:v>44223.114583333336</c:v>
                </c:pt>
                <c:pt idx="62002" formatCode="m/d/yy\ h:mm;@">
                  <c:v>44223.135416666664</c:v>
                </c:pt>
                <c:pt idx="62003" formatCode="m/d/yy\ h:mm;@">
                  <c:v>44223.15625</c:v>
                </c:pt>
                <c:pt idx="62004" formatCode="m/d/yy\ h:mm;@">
                  <c:v>44223.177083333336</c:v>
                </c:pt>
                <c:pt idx="62005" formatCode="m/d/yy\ h:mm;@">
                  <c:v>44223.197916666664</c:v>
                </c:pt>
                <c:pt idx="62006" formatCode="m/d/yy\ h:mm;@">
                  <c:v>44223.21875</c:v>
                </c:pt>
                <c:pt idx="62007" formatCode="m/d/yy\ h:mm;@">
                  <c:v>44223.239583333336</c:v>
                </c:pt>
                <c:pt idx="62008" formatCode="m/d/yy\ h:mm;@">
                  <c:v>44223.260416666664</c:v>
                </c:pt>
                <c:pt idx="62009" formatCode="m/d/yy\ h:mm;@">
                  <c:v>44223.28125</c:v>
                </c:pt>
                <c:pt idx="62010" formatCode="m/d/yy\ h:mm;@">
                  <c:v>44223.302083333336</c:v>
                </c:pt>
                <c:pt idx="62011" formatCode="m/d/yy\ h:mm;@">
                  <c:v>44223.322916666664</c:v>
                </c:pt>
                <c:pt idx="62012" formatCode="m/d/yy\ h:mm;@">
                  <c:v>44223.34375</c:v>
                </c:pt>
                <c:pt idx="62013" formatCode="m/d/yy\ h:mm;@">
                  <c:v>44223.364583333336</c:v>
                </c:pt>
                <c:pt idx="62014" formatCode="m/d/yy\ h:mm;@">
                  <c:v>44223.385416666664</c:v>
                </c:pt>
                <c:pt idx="62015" formatCode="m/d/yy\ h:mm;@">
                  <c:v>44223.40625</c:v>
                </c:pt>
                <c:pt idx="62016" formatCode="m/d/yy\ h:mm;@">
                  <c:v>44223.427083333336</c:v>
                </c:pt>
                <c:pt idx="62017" formatCode="m/d/yy\ h:mm;@">
                  <c:v>44223.447916666664</c:v>
                </c:pt>
                <c:pt idx="62018" formatCode="m/d/yy\ h:mm;@">
                  <c:v>44223.46875</c:v>
                </c:pt>
                <c:pt idx="62019" formatCode="m/d/yy\ h:mm;@">
                  <c:v>44223.489583333336</c:v>
                </c:pt>
                <c:pt idx="62020" formatCode="m/d/yy\ h:mm;@">
                  <c:v>44223.510416666664</c:v>
                </c:pt>
                <c:pt idx="62021" formatCode="m/d/yy\ h:mm;@">
                  <c:v>44223.53125</c:v>
                </c:pt>
                <c:pt idx="62022" formatCode="m/d/yy\ h:mm;@">
                  <c:v>44223.552083333336</c:v>
                </c:pt>
                <c:pt idx="62023" formatCode="m/d/yy\ h:mm;@">
                  <c:v>44223.572916666664</c:v>
                </c:pt>
                <c:pt idx="62024" formatCode="m/d/yy\ h:mm;@">
                  <c:v>44223.59375</c:v>
                </c:pt>
                <c:pt idx="62025" formatCode="m/d/yy\ h:mm;@">
                  <c:v>44223.614583333336</c:v>
                </c:pt>
                <c:pt idx="62026" formatCode="m/d/yy\ h:mm;@">
                  <c:v>44223.635416666664</c:v>
                </c:pt>
                <c:pt idx="62027" formatCode="m/d/yy\ h:mm;@">
                  <c:v>44223.65625</c:v>
                </c:pt>
                <c:pt idx="62028" formatCode="m/d/yy\ h:mm;@">
                  <c:v>44223.677083333336</c:v>
                </c:pt>
                <c:pt idx="62029" formatCode="m/d/yy\ h:mm;@">
                  <c:v>44223.697916666664</c:v>
                </c:pt>
                <c:pt idx="62030" formatCode="m/d/yy\ h:mm;@">
                  <c:v>44223.71875</c:v>
                </c:pt>
                <c:pt idx="62031" formatCode="m/d/yy\ h:mm;@">
                  <c:v>44223.739583333336</c:v>
                </c:pt>
                <c:pt idx="62032" formatCode="m/d/yy\ h:mm;@">
                  <c:v>44223.760416666664</c:v>
                </c:pt>
                <c:pt idx="62033" formatCode="m/d/yy\ h:mm;@">
                  <c:v>44223.78125</c:v>
                </c:pt>
                <c:pt idx="62034" formatCode="m/d/yy\ h:mm;@">
                  <c:v>44223.802083333336</c:v>
                </c:pt>
                <c:pt idx="62035" formatCode="m/d/yy\ h:mm;@">
                  <c:v>44223.822916666664</c:v>
                </c:pt>
                <c:pt idx="62036" formatCode="m/d/yy\ h:mm;@">
                  <c:v>44223.84375</c:v>
                </c:pt>
                <c:pt idx="62037" formatCode="m/d/yy\ h:mm;@">
                  <c:v>44223.864583333336</c:v>
                </c:pt>
                <c:pt idx="62038" formatCode="m/d/yy\ h:mm;@">
                  <c:v>44223.885416666664</c:v>
                </c:pt>
                <c:pt idx="62039" formatCode="m/d/yy\ h:mm;@">
                  <c:v>44223.90625</c:v>
                </c:pt>
                <c:pt idx="62040" formatCode="m/d/yy\ h:mm;@">
                  <c:v>44223.927083333336</c:v>
                </c:pt>
                <c:pt idx="62041" formatCode="m/d/yy\ h:mm;@">
                  <c:v>44223.947916666664</c:v>
                </c:pt>
                <c:pt idx="62042" formatCode="m/d/yy\ h:mm;@">
                  <c:v>44223.96875</c:v>
                </c:pt>
                <c:pt idx="62043" formatCode="m/d/yy\ h:mm;@">
                  <c:v>44223.989583333336</c:v>
                </c:pt>
                <c:pt idx="62044" formatCode="m/d/yy\ h:mm;@">
                  <c:v>44224.010416666664</c:v>
                </c:pt>
                <c:pt idx="62045" formatCode="m/d/yy\ h:mm;@">
                  <c:v>44224.03125</c:v>
                </c:pt>
                <c:pt idx="62046" formatCode="m/d/yy\ h:mm;@">
                  <c:v>44224.052083333336</c:v>
                </c:pt>
                <c:pt idx="62047" formatCode="m/d/yy\ h:mm;@">
                  <c:v>44224.072916666664</c:v>
                </c:pt>
                <c:pt idx="62048" formatCode="m/d/yy\ h:mm;@">
                  <c:v>44224.09375</c:v>
                </c:pt>
                <c:pt idx="62049" formatCode="m/d/yy\ h:mm;@">
                  <c:v>44224.114583333336</c:v>
                </c:pt>
                <c:pt idx="62050" formatCode="m/d/yy\ h:mm;@">
                  <c:v>44224.135416666664</c:v>
                </c:pt>
                <c:pt idx="62051" formatCode="m/d/yy\ h:mm;@">
                  <c:v>44224.15625</c:v>
                </c:pt>
                <c:pt idx="62052" formatCode="m/d/yy\ h:mm;@">
                  <c:v>44224.177083333336</c:v>
                </c:pt>
                <c:pt idx="62053" formatCode="m/d/yy\ h:mm;@">
                  <c:v>44224.197916666664</c:v>
                </c:pt>
                <c:pt idx="62054" formatCode="m/d/yy\ h:mm;@">
                  <c:v>44224.21875</c:v>
                </c:pt>
                <c:pt idx="62055" formatCode="m/d/yy\ h:mm;@">
                  <c:v>44224.239583333336</c:v>
                </c:pt>
                <c:pt idx="62056" formatCode="m/d/yy\ h:mm;@">
                  <c:v>44224.260416666664</c:v>
                </c:pt>
                <c:pt idx="62057" formatCode="m/d/yy\ h:mm;@">
                  <c:v>44224.28125</c:v>
                </c:pt>
                <c:pt idx="62058" formatCode="m/d/yy\ h:mm;@">
                  <c:v>44224.302083333336</c:v>
                </c:pt>
                <c:pt idx="62059" formatCode="m/d/yy\ h:mm;@">
                  <c:v>44224.322916666664</c:v>
                </c:pt>
                <c:pt idx="62060" formatCode="m/d/yy\ h:mm;@">
                  <c:v>44224.34375</c:v>
                </c:pt>
                <c:pt idx="62061" formatCode="m/d/yy\ h:mm;@">
                  <c:v>44224.364583333336</c:v>
                </c:pt>
                <c:pt idx="62062" formatCode="m/d/yy\ h:mm;@">
                  <c:v>44224.385416666664</c:v>
                </c:pt>
                <c:pt idx="62063" formatCode="m/d/yy\ h:mm;@">
                  <c:v>44224.40625</c:v>
                </c:pt>
                <c:pt idx="62064" formatCode="m/d/yy\ h:mm;@">
                  <c:v>44224.427083333336</c:v>
                </c:pt>
                <c:pt idx="62065" formatCode="m/d/yy\ h:mm;@">
                  <c:v>44224.447916666664</c:v>
                </c:pt>
                <c:pt idx="62066" formatCode="m/d/yy\ h:mm;@">
                  <c:v>44224.46875</c:v>
                </c:pt>
                <c:pt idx="62067" formatCode="m/d/yy\ h:mm;@">
                  <c:v>44224.489583333336</c:v>
                </c:pt>
                <c:pt idx="62068" formatCode="m/d/yy\ h:mm;@">
                  <c:v>44224.510416666664</c:v>
                </c:pt>
                <c:pt idx="62069" formatCode="m/d/yy\ h:mm;@">
                  <c:v>44224.53125</c:v>
                </c:pt>
                <c:pt idx="62070" formatCode="m/d/yy\ h:mm;@">
                  <c:v>44224.552083333336</c:v>
                </c:pt>
                <c:pt idx="62071" formatCode="m/d/yy\ h:mm;@">
                  <c:v>44224.572916666664</c:v>
                </c:pt>
                <c:pt idx="62072" formatCode="m/d/yy\ h:mm;@">
                  <c:v>44224.59375</c:v>
                </c:pt>
                <c:pt idx="62073" formatCode="m/d/yy\ h:mm;@">
                  <c:v>44224.614583333336</c:v>
                </c:pt>
                <c:pt idx="62074" formatCode="m/d/yy\ h:mm;@">
                  <c:v>44224.635416666664</c:v>
                </c:pt>
                <c:pt idx="62075" formatCode="m/d/yy\ h:mm;@">
                  <c:v>44224.65625</c:v>
                </c:pt>
                <c:pt idx="62076" formatCode="m/d/yy\ h:mm;@">
                  <c:v>44224.677083333336</c:v>
                </c:pt>
                <c:pt idx="62077" formatCode="m/d/yy\ h:mm;@">
                  <c:v>44224.697916666664</c:v>
                </c:pt>
                <c:pt idx="62078" formatCode="m/d/yy\ h:mm;@">
                  <c:v>44224.71875</c:v>
                </c:pt>
                <c:pt idx="62079" formatCode="m/d/yy\ h:mm;@">
                  <c:v>44224.739583333336</c:v>
                </c:pt>
                <c:pt idx="62080" formatCode="m/d/yy\ h:mm;@">
                  <c:v>44224.760416666664</c:v>
                </c:pt>
                <c:pt idx="62081" formatCode="m/d/yy\ h:mm;@">
                  <c:v>44224.78125</c:v>
                </c:pt>
                <c:pt idx="62082" formatCode="m/d/yy\ h:mm;@">
                  <c:v>44224.802083333336</c:v>
                </c:pt>
                <c:pt idx="62083" formatCode="m/d/yy\ h:mm;@">
                  <c:v>44224.822916666664</c:v>
                </c:pt>
                <c:pt idx="62084" formatCode="m/d/yy\ h:mm;@">
                  <c:v>44224.84375</c:v>
                </c:pt>
                <c:pt idx="62085" formatCode="m/d/yy\ h:mm;@">
                  <c:v>44224.864583333336</c:v>
                </c:pt>
                <c:pt idx="62086" formatCode="m/d/yy\ h:mm;@">
                  <c:v>44224.885416666664</c:v>
                </c:pt>
                <c:pt idx="62087" formatCode="m/d/yy\ h:mm;@">
                  <c:v>44224.90625</c:v>
                </c:pt>
                <c:pt idx="62088" formatCode="m/d/yy\ h:mm;@">
                  <c:v>44224.927083333336</c:v>
                </c:pt>
                <c:pt idx="62089" formatCode="m/d/yy\ h:mm;@">
                  <c:v>44224.947916666664</c:v>
                </c:pt>
                <c:pt idx="62090" formatCode="m/d/yy\ h:mm;@">
                  <c:v>44224.96875</c:v>
                </c:pt>
                <c:pt idx="62091" formatCode="m/d/yy\ h:mm;@">
                  <c:v>44224.989583333336</c:v>
                </c:pt>
                <c:pt idx="62092" formatCode="m/d/yy\ h:mm;@">
                  <c:v>44225.010416666664</c:v>
                </c:pt>
                <c:pt idx="62093" formatCode="m/d/yy\ h:mm;@">
                  <c:v>44225.03125</c:v>
                </c:pt>
                <c:pt idx="62094" formatCode="m/d/yy\ h:mm;@">
                  <c:v>44225.052083333336</c:v>
                </c:pt>
                <c:pt idx="62095" formatCode="m/d/yy\ h:mm;@">
                  <c:v>44225.072916666664</c:v>
                </c:pt>
                <c:pt idx="62096" formatCode="m/d/yy\ h:mm;@">
                  <c:v>44225.09375</c:v>
                </c:pt>
                <c:pt idx="62097" formatCode="m/d/yy\ h:mm;@">
                  <c:v>44225.114583333336</c:v>
                </c:pt>
                <c:pt idx="62098" formatCode="m/d/yy\ h:mm;@">
                  <c:v>44225.135416666664</c:v>
                </c:pt>
                <c:pt idx="62099" formatCode="m/d/yy\ h:mm;@">
                  <c:v>44225.15625</c:v>
                </c:pt>
                <c:pt idx="62100" formatCode="m/d/yy\ h:mm;@">
                  <c:v>44225.177083333336</c:v>
                </c:pt>
                <c:pt idx="62101" formatCode="m/d/yy\ h:mm;@">
                  <c:v>44225.197916666664</c:v>
                </c:pt>
                <c:pt idx="62102" formatCode="m/d/yy\ h:mm;@">
                  <c:v>44225.21875</c:v>
                </c:pt>
                <c:pt idx="62103" formatCode="m/d/yy\ h:mm;@">
                  <c:v>44225.239583333336</c:v>
                </c:pt>
                <c:pt idx="62104" formatCode="m/d/yy\ h:mm;@">
                  <c:v>44225.260416666664</c:v>
                </c:pt>
                <c:pt idx="62105" formatCode="m/d/yy\ h:mm;@">
                  <c:v>44225.28125</c:v>
                </c:pt>
                <c:pt idx="62106" formatCode="m/d/yy\ h:mm;@">
                  <c:v>44225.302083333336</c:v>
                </c:pt>
                <c:pt idx="62107" formatCode="m/d/yy\ h:mm;@">
                  <c:v>44225.322916666664</c:v>
                </c:pt>
                <c:pt idx="62108" formatCode="m/d/yy\ h:mm;@">
                  <c:v>44225.34375</c:v>
                </c:pt>
                <c:pt idx="62109" formatCode="m/d/yy\ h:mm;@">
                  <c:v>44225.364583333336</c:v>
                </c:pt>
                <c:pt idx="62110" formatCode="m/d/yy\ h:mm;@">
                  <c:v>44225.385416666664</c:v>
                </c:pt>
                <c:pt idx="62111" formatCode="m/d/yy\ h:mm;@">
                  <c:v>44225.40625</c:v>
                </c:pt>
                <c:pt idx="62112" formatCode="m/d/yy\ h:mm;@">
                  <c:v>44225.427083333336</c:v>
                </c:pt>
                <c:pt idx="62113" formatCode="m/d/yy\ h:mm;@">
                  <c:v>44225.447916666664</c:v>
                </c:pt>
                <c:pt idx="62114" formatCode="m/d/yy\ h:mm;@">
                  <c:v>44225.46875</c:v>
                </c:pt>
                <c:pt idx="62115" formatCode="m/d/yy\ h:mm;@">
                  <c:v>44225.489583333336</c:v>
                </c:pt>
                <c:pt idx="62116" formatCode="m/d/yy\ h:mm;@">
                  <c:v>44225.510416666664</c:v>
                </c:pt>
                <c:pt idx="62117" formatCode="m/d/yy\ h:mm;@">
                  <c:v>44225.53125</c:v>
                </c:pt>
                <c:pt idx="62118" formatCode="m/d/yy\ h:mm;@">
                  <c:v>44225.552083333336</c:v>
                </c:pt>
                <c:pt idx="62119" formatCode="m/d/yy\ h:mm;@">
                  <c:v>44225.572916666664</c:v>
                </c:pt>
                <c:pt idx="62120" formatCode="m/d/yy\ h:mm;@">
                  <c:v>44225.59375</c:v>
                </c:pt>
                <c:pt idx="62121" formatCode="m/d/yy\ h:mm;@">
                  <c:v>44225.614583333336</c:v>
                </c:pt>
                <c:pt idx="62122" formatCode="m/d/yy\ h:mm;@">
                  <c:v>44225.635416666664</c:v>
                </c:pt>
                <c:pt idx="62123" formatCode="m/d/yy\ h:mm;@">
                  <c:v>44225.65625</c:v>
                </c:pt>
                <c:pt idx="62124" formatCode="m/d/yy\ h:mm;@">
                  <c:v>44225.677083333336</c:v>
                </c:pt>
                <c:pt idx="62125" formatCode="m/d/yy\ h:mm;@">
                  <c:v>44225.697916666664</c:v>
                </c:pt>
                <c:pt idx="62126" formatCode="m/d/yy\ h:mm;@">
                  <c:v>44225.71875</c:v>
                </c:pt>
                <c:pt idx="62127" formatCode="m/d/yy\ h:mm;@">
                  <c:v>44225.739583333336</c:v>
                </c:pt>
                <c:pt idx="62128" formatCode="m/d/yy\ h:mm;@">
                  <c:v>44225.760416666664</c:v>
                </c:pt>
                <c:pt idx="62129" formatCode="m/d/yy\ h:mm;@">
                  <c:v>44225.78125</c:v>
                </c:pt>
                <c:pt idx="62130" formatCode="m/d/yy\ h:mm;@">
                  <c:v>44225.802083333336</c:v>
                </c:pt>
                <c:pt idx="62131" formatCode="m/d/yy\ h:mm;@">
                  <c:v>44225.822916666664</c:v>
                </c:pt>
                <c:pt idx="62132" formatCode="m/d/yy\ h:mm;@">
                  <c:v>44225.84375</c:v>
                </c:pt>
                <c:pt idx="62133" formatCode="m/d/yy\ h:mm;@">
                  <c:v>44225.864583333336</c:v>
                </c:pt>
                <c:pt idx="62134" formatCode="m/d/yy\ h:mm;@">
                  <c:v>44225.885416666664</c:v>
                </c:pt>
                <c:pt idx="62135" formatCode="m/d/yy\ h:mm;@">
                  <c:v>44225.90625</c:v>
                </c:pt>
                <c:pt idx="62136" formatCode="m/d/yy\ h:mm;@">
                  <c:v>44225.927083333336</c:v>
                </c:pt>
                <c:pt idx="62137" formatCode="m/d/yy\ h:mm;@">
                  <c:v>44225.947916666664</c:v>
                </c:pt>
                <c:pt idx="62138" formatCode="m/d/yy\ h:mm;@">
                  <c:v>44225.96875</c:v>
                </c:pt>
                <c:pt idx="62139" formatCode="m/d/yy\ h:mm;@">
                  <c:v>44225.989583333336</c:v>
                </c:pt>
                <c:pt idx="62140" formatCode="m/d/yy\ h:mm;@">
                  <c:v>44226.010416666664</c:v>
                </c:pt>
                <c:pt idx="62141" formatCode="m/d/yy\ h:mm;@">
                  <c:v>44226.03125</c:v>
                </c:pt>
                <c:pt idx="62142" formatCode="m/d/yy\ h:mm;@">
                  <c:v>44226.052083333336</c:v>
                </c:pt>
                <c:pt idx="62143" formatCode="m/d/yy\ h:mm;@">
                  <c:v>44226.072916666664</c:v>
                </c:pt>
                <c:pt idx="62144" formatCode="m/d/yy\ h:mm;@">
                  <c:v>44226.09375</c:v>
                </c:pt>
                <c:pt idx="62145" formatCode="m/d/yy\ h:mm;@">
                  <c:v>44226.114583333336</c:v>
                </c:pt>
                <c:pt idx="62146" formatCode="m/d/yy\ h:mm;@">
                  <c:v>44226.135416666664</c:v>
                </c:pt>
                <c:pt idx="62147" formatCode="m/d/yy\ h:mm;@">
                  <c:v>44226.15625</c:v>
                </c:pt>
                <c:pt idx="62148" formatCode="m/d/yy\ h:mm;@">
                  <c:v>44226.177083333336</c:v>
                </c:pt>
                <c:pt idx="62149" formatCode="m/d/yy\ h:mm;@">
                  <c:v>44226.197916666664</c:v>
                </c:pt>
                <c:pt idx="62150" formatCode="m/d/yy\ h:mm;@">
                  <c:v>44226.21875</c:v>
                </c:pt>
                <c:pt idx="62151" formatCode="m/d/yy\ h:mm;@">
                  <c:v>44226.239583333336</c:v>
                </c:pt>
                <c:pt idx="62152" formatCode="m/d/yy\ h:mm;@">
                  <c:v>44226.260416666664</c:v>
                </c:pt>
                <c:pt idx="62153" formatCode="m/d/yy\ h:mm;@">
                  <c:v>44226.28125</c:v>
                </c:pt>
                <c:pt idx="62154" formatCode="m/d/yy\ h:mm;@">
                  <c:v>44226.302083333336</c:v>
                </c:pt>
                <c:pt idx="62155" formatCode="m/d/yy\ h:mm;@">
                  <c:v>44226.322916666664</c:v>
                </c:pt>
                <c:pt idx="62156" formatCode="m/d/yy\ h:mm;@">
                  <c:v>44226.34375</c:v>
                </c:pt>
                <c:pt idx="62157" formatCode="m/d/yy\ h:mm;@">
                  <c:v>44226.364583333336</c:v>
                </c:pt>
                <c:pt idx="62158" formatCode="m/d/yy\ h:mm;@">
                  <c:v>44226.385416666664</c:v>
                </c:pt>
                <c:pt idx="62159" formatCode="m/d/yy\ h:mm;@">
                  <c:v>44226.40625</c:v>
                </c:pt>
                <c:pt idx="62160" formatCode="m/d/yy\ h:mm;@">
                  <c:v>44226.427083333336</c:v>
                </c:pt>
                <c:pt idx="62161" formatCode="m/d/yy\ h:mm;@">
                  <c:v>44226.447916666664</c:v>
                </c:pt>
                <c:pt idx="62162" formatCode="m/d/yy\ h:mm;@">
                  <c:v>44226.46875</c:v>
                </c:pt>
                <c:pt idx="62163" formatCode="m/d/yy\ h:mm;@">
                  <c:v>44226.489583333336</c:v>
                </c:pt>
                <c:pt idx="62164" formatCode="m/d/yy\ h:mm;@">
                  <c:v>44226.510416666664</c:v>
                </c:pt>
                <c:pt idx="62165" formatCode="m/d/yy\ h:mm;@">
                  <c:v>44226.53125</c:v>
                </c:pt>
                <c:pt idx="62166" formatCode="m/d/yy\ h:mm;@">
                  <c:v>44226.552083333336</c:v>
                </c:pt>
                <c:pt idx="62167" formatCode="m/d/yy\ h:mm;@">
                  <c:v>44226.572916666664</c:v>
                </c:pt>
                <c:pt idx="62168" formatCode="m/d/yy\ h:mm;@">
                  <c:v>44226.59375</c:v>
                </c:pt>
                <c:pt idx="62169" formatCode="m/d/yy\ h:mm;@">
                  <c:v>44226.614583333336</c:v>
                </c:pt>
                <c:pt idx="62170" formatCode="m/d/yy\ h:mm;@">
                  <c:v>44226.635416666664</c:v>
                </c:pt>
                <c:pt idx="62171" formatCode="m/d/yy\ h:mm;@">
                  <c:v>44226.65625</c:v>
                </c:pt>
                <c:pt idx="62172" formatCode="m/d/yy\ h:mm;@">
                  <c:v>44226.677083333336</c:v>
                </c:pt>
                <c:pt idx="62173" formatCode="m/d/yy\ h:mm;@">
                  <c:v>44226.697916666664</c:v>
                </c:pt>
                <c:pt idx="62174" formatCode="m/d/yy\ h:mm;@">
                  <c:v>44226.71875</c:v>
                </c:pt>
                <c:pt idx="62175" formatCode="m/d/yy\ h:mm;@">
                  <c:v>44226.739583333336</c:v>
                </c:pt>
                <c:pt idx="62176" formatCode="m/d/yy\ h:mm;@">
                  <c:v>44226.760416666664</c:v>
                </c:pt>
                <c:pt idx="62177" formatCode="m/d/yy\ h:mm;@">
                  <c:v>44226.78125</c:v>
                </c:pt>
                <c:pt idx="62178" formatCode="m/d/yy\ h:mm;@">
                  <c:v>44226.802083333336</c:v>
                </c:pt>
                <c:pt idx="62179" formatCode="m/d/yy\ h:mm;@">
                  <c:v>44226.822916666664</c:v>
                </c:pt>
                <c:pt idx="62180" formatCode="m/d/yy\ h:mm;@">
                  <c:v>44226.84375</c:v>
                </c:pt>
                <c:pt idx="62181" formatCode="m/d/yy\ h:mm;@">
                  <c:v>44226.864583333336</c:v>
                </c:pt>
                <c:pt idx="62182" formatCode="m/d/yy\ h:mm;@">
                  <c:v>44226.885416666664</c:v>
                </c:pt>
                <c:pt idx="62183" formatCode="m/d/yy\ h:mm;@">
                  <c:v>44226.90625</c:v>
                </c:pt>
                <c:pt idx="62184" formatCode="m/d/yy\ h:mm;@">
                  <c:v>44226.927083333336</c:v>
                </c:pt>
                <c:pt idx="62185" formatCode="m/d/yy\ h:mm;@">
                  <c:v>44226.947916666664</c:v>
                </c:pt>
                <c:pt idx="62186" formatCode="m/d/yy\ h:mm;@">
                  <c:v>44226.96875</c:v>
                </c:pt>
                <c:pt idx="62187" formatCode="m/d/yy\ h:mm;@">
                  <c:v>44226.989583333336</c:v>
                </c:pt>
                <c:pt idx="62188" formatCode="m/d/yy\ h:mm;@">
                  <c:v>44227.010416666664</c:v>
                </c:pt>
                <c:pt idx="62189" formatCode="m/d/yy\ h:mm;@">
                  <c:v>44227.03125</c:v>
                </c:pt>
                <c:pt idx="62190" formatCode="m/d/yy\ h:mm;@">
                  <c:v>44227.052083333336</c:v>
                </c:pt>
                <c:pt idx="62191" formatCode="m/d/yy\ h:mm;@">
                  <c:v>44227.072916666664</c:v>
                </c:pt>
                <c:pt idx="62192" formatCode="m/d/yy\ h:mm;@">
                  <c:v>44227.09375</c:v>
                </c:pt>
                <c:pt idx="62193" formatCode="m/d/yy\ h:mm;@">
                  <c:v>44227.114583333336</c:v>
                </c:pt>
                <c:pt idx="62194" formatCode="m/d/yy\ h:mm;@">
                  <c:v>44227.135416666664</c:v>
                </c:pt>
                <c:pt idx="62195" formatCode="m/d/yy\ h:mm;@">
                  <c:v>44227.15625</c:v>
                </c:pt>
                <c:pt idx="62196" formatCode="m/d/yy\ h:mm;@">
                  <c:v>44227.177083333336</c:v>
                </c:pt>
                <c:pt idx="62197" formatCode="m/d/yy\ h:mm;@">
                  <c:v>44227.197916666664</c:v>
                </c:pt>
                <c:pt idx="62198" formatCode="m/d/yy\ h:mm;@">
                  <c:v>44227.21875</c:v>
                </c:pt>
                <c:pt idx="62199" formatCode="m/d/yy\ h:mm;@">
                  <c:v>44227.239583333336</c:v>
                </c:pt>
                <c:pt idx="62200" formatCode="m/d/yy\ h:mm;@">
                  <c:v>44227.260416666664</c:v>
                </c:pt>
                <c:pt idx="62201" formatCode="m/d/yy\ h:mm;@">
                  <c:v>44227.28125</c:v>
                </c:pt>
                <c:pt idx="62202" formatCode="m/d/yy\ h:mm;@">
                  <c:v>44227.302083333336</c:v>
                </c:pt>
                <c:pt idx="62203" formatCode="m/d/yy\ h:mm;@">
                  <c:v>44227.322916666664</c:v>
                </c:pt>
                <c:pt idx="62204" formatCode="m/d/yy\ h:mm;@">
                  <c:v>44227.34375</c:v>
                </c:pt>
                <c:pt idx="62205" formatCode="m/d/yy\ h:mm;@">
                  <c:v>44227.364583333336</c:v>
                </c:pt>
                <c:pt idx="62206" formatCode="m/d/yy\ h:mm;@">
                  <c:v>44227.385416666664</c:v>
                </c:pt>
                <c:pt idx="62207" formatCode="m/d/yy\ h:mm;@">
                  <c:v>44227.40625</c:v>
                </c:pt>
                <c:pt idx="62208" formatCode="m/d/yy\ h:mm;@">
                  <c:v>44227.427083333336</c:v>
                </c:pt>
                <c:pt idx="62209" formatCode="m/d/yy\ h:mm;@">
                  <c:v>44227.447916666664</c:v>
                </c:pt>
                <c:pt idx="62210" formatCode="m/d/yy\ h:mm;@">
                  <c:v>44227.46875</c:v>
                </c:pt>
                <c:pt idx="62211" formatCode="m/d/yy\ h:mm;@">
                  <c:v>44227.489583333336</c:v>
                </c:pt>
                <c:pt idx="62212" formatCode="m/d/yy\ h:mm;@">
                  <c:v>44227.510416666664</c:v>
                </c:pt>
                <c:pt idx="62213" formatCode="m/d/yy\ h:mm;@">
                  <c:v>44227.53125</c:v>
                </c:pt>
                <c:pt idx="62214" formatCode="m/d/yy\ h:mm;@">
                  <c:v>44227.552083333336</c:v>
                </c:pt>
                <c:pt idx="62215" formatCode="m/d/yy\ h:mm;@">
                  <c:v>44227.572916666664</c:v>
                </c:pt>
                <c:pt idx="62216" formatCode="m/d/yy\ h:mm;@">
                  <c:v>44227.59375</c:v>
                </c:pt>
                <c:pt idx="62217" formatCode="m/d/yy\ h:mm;@">
                  <c:v>44227.614583333336</c:v>
                </c:pt>
                <c:pt idx="62218" formatCode="m/d/yy\ h:mm;@">
                  <c:v>44227.635416666664</c:v>
                </c:pt>
                <c:pt idx="62219" formatCode="m/d/yy\ h:mm;@">
                  <c:v>44227.65625</c:v>
                </c:pt>
                <c:pt idx="62220" formatCode="m/d/yy\ h:mm;@">
                  <c:v>44227.677083333336</c:v>
                </c:pt>
                <c:pt idx="62221" formatCode="m/d/yy\ h:mm;@">
                  <c:v>44227.697916666664</c:v>
                </c:pt>
                <c:pt idx="62222" formatCode="m/d/yy\ h:mm;@">
                  <c:v>44227.71875</c:v>
                </c:pt>
                <c:pt idx="62223" formatCode="m/d/yy\ h:mm;@">
                  <c:v>44227.739583333336</c:v>
                </c:pt>
                <c:pt idx="62224" formatCode="m/d/yy\ h:mm;@">
                  <c:v>44227.760416666664</c:v>
                </c:pt>
                <c:pt idx="62225" formatCode="m/d/yy\ h:mm;@">
                  <c:v>44227.78125</c:v>
                </c:pt>
                <c:pt idx="62226" formatCode="m/d/yy\ h:mm;@">
                  <c:v>44227.802083333336</c:v>
                </c:pt>
                <c:pt idx="62227" formatCode="m/d/yy\ h:mm;@">
                  <c:v>44227.822916666664</c:v>
                </c:pt>
                <c:pt idx="62228" formatCode="m/d/yy\ h:mm;@">
                  <c:v>44227.84375</c:v>
                </c:pt>
                <c:pt idx="62229" formatCode="m/d/yy\ h:mm;@">
                  <c:v>44227.864583333336</c:v>
                </c:pt>
                <c:pt idx="62230" formatCode="m/d/yy\ h:mm;@">
                  <c:v>44227.885416666664</c:v>
                </c:pt>
                <c:pt idx="62231" formatCode="m/d/yy\ h:mm;@">
                  <c:v>44227.90625</c:v>
                </c:pt>
                <c:pt idx="62232" formatCode="m/d/yy\ h:mm;@">
                  <c:v>44227.927083333336</c:v>
                </c:pt>
                <c:pt idx="62233" formatCode="m/d/yy\ h:mm;@">
                  <c:v>44227.947916666664</c:v>
                </c:pt>
                <c:pt idx="62234" formatCode="m/d/yy\ h:mm;@">
                  <c:v>44227.96875</c:v>
                </c:pt>
                <c:pt idx="62235" formatCode="m/d/yy\ h:mm;@">
                  <c:v>44227.989583333336</c:v>
                </c:pt>
                <c:pt idx="62236" formatCode="m/d/yy\ h:mm;@">
                  <c:v>44228.010416666664</c:v>
                </c:pt>
                <c:pt idx="62237" formatCode="m/d/yy\ h:mm;@">
                  <c:v>44228.03125</c:v>
                </c:pt>
                <c:pt idx="62238" formatCode="m/d/yy\ h:mm;@">
                  <c:v>44228.052083333336</c:v>
                </c:pt>
                <c:pt idx="62239" formatCode="m/d/yy\ h:mm;@">
                  <c:v>44228.072916666664</c:v>
                </c:pt>
                <c:pt idx="62240" formatCode="m/d/yy\ h:mm;@">
                  <c:v>44228.09375</c:v>
                </c:pt>
                <c:pt idx="62241" formatCode="m/d/yy\ h:mm;@">
                  <c:v>44228.114583333336</c:v>
                </c:pt>
                <c:pt idx="62242" formatCode="m/d/yy\ h:mm;@">
                  <c:v>44228.135416666664</c:v>
                </c:pt>
                <c:pt idx="62243" formatCode="m/d/yy\ h:mm;@">
                  <c:v>44228.15625</c:v>
                </c:pt>
                <c:pt idx="62244" formatCode="m/d/yy\ h:mm;@">
                  <c:v>44228.177083333336</c:v>
                </c:pt>
                <c:pt idx="62245" formatCode="m/d/yy\ h:mm;@">
                  <c:v>44228.197916666664</c:v>
                </c:pt>
                <c:pt idx="62246" formatCode="m/d/yy\ h:mm;@">
                  <c:v>44228.21875</c:v>
                </c:pt>
                <c:pt idx="62247" formatCode="m/d/yy\ h:mm;@">
                  <c:v>44228.239583333336</c:v>
                </c:pt>
                <c:pt idx="62248" formatCode="m/d/yy\ h:mm;@">
                  <c:v>44228.260416666664</c:v>
                </c:pt>
                <c:pt idx="62249" formatCode="m/d/yy\ h:mm;@">
                  <c:v>44228.28125</c:v>
                </c:pt>
                <c:pt idx="62250" formatCode="m/d/yy\ h:mm;@">
                  <c:v>44228.302083333336</c:v>
                </c:pt>
                <c:pt idx="62251" formatCode="m/d/yy\ h:mm;@">
                  <c:v>44228.322916666664</c:v>
                </c:pt>
                <c:pt idx="62252" formatCode="m/d/yy\ h:mm;@">
                  <c:v>44228.34375</c:v>
                </c:pt>
                <c:pt idx="62253" formatCode="m/d/yy\ h:mm;@">
                  <c:v>44228.364583333336</c:v>
                </c:pt>
                <c:pt idx="62254" formatCode="m/d/yy\ h:mm;@">
                  <c:v>44228.385416666664</c:v>
                </c:pt>
                <c:pt idx="62255" formatCode="m/d/yy\ h:mm;@">
                  <c:v>44228.40625</c:v>
                </c:pt>
                <c:pt idx="62256" formatCode="m/d/yy\ h:mm;@">
                  <c:v>44228.427083333336</c:v>
                </c:pt>
                <c:pt idx="62257" formatCode="m/d/yy\ h:mm;@">
                  <c:v>44228.447916666664</c:v>
                </c:pt>
                <c:pt idx="62258" formatCode="m/d/yy\ h:mm;@">
                  <c:v>44228.46875</c:v>
                </c:pt>
                <c:pt idx="62259" formatCode="m/d/yy\ h:mm;@">
                  <c:v>44228.489583333336</c:v>
                </c:pt>
                <c:pt idx="62260" formatCode="m/d/yy\ h:mm;@">
                  <c:v>44228.510416666664</c:v>
                </c:pt>
                <c:pt idx="62261" formatCode="m/d/yy\ h:mm;@">
                  <c:v>44228.53125</c:v>
                </c:pt>
                <c:pt idx="62262" formatCode="m/d/yy\ h:mm;@">
                  <c:v>44228.552083333336</c:v>
                </c:pt>
                <c:pt idx="62263" formatCode="m/d/yy\ h:mm;@">
                  <c:v>44228.572916666664</c:v>
                </c:pt>
                <c:pt idx="62264" formatCode="m/d/yy\ h:mm;@">
                  <c:v>44228.59375</c:v>
                </c:pt>
                <c:pt idx="62265" formatCode="m/d/yy\ h:mm;@">
                  <c:v>44228.614583333336</c:v>
                </c:pt>
                <c:pt idx="62266" formatCode="m/d/yy\ h:mm;@">
                  <c:v>44228.635416666664</c:v>
                </c:pt>
                <c:pt idx="62267" formatCode="m/d/yy\ h:mm;@">
                  <c:v>44228.65625</c:v>
                </c:pt>
                <c:pt idx="62268" formatCode="m/d/yy\ h:mm;@">
                  <c:v>44228.677083333336</c:v>
                </c:pt>
                <c:pt idx="62269" formatCode="m/d/yy\ h:mm;@">
                  <c:v>44228.697916666664</c:v>
                </c:pt>
                <c:pt idx="62270" formatCode="m/d/yy\ h:mm;@">
                  <c:v>44228.71875</c:v>
                </c:pt>
                <c:pt idx="62271" formatCode="m/d/yy\ h:mm;@">
                  <c:v>44228.739583333336</c:v>
                </c:pt>
                <c:pt idx="62272" formatCode="m/d/yy\ h:mm;@">
                  <c:v>44228.760416666664</c:v>
                </c:pt>
                <c:pt idx="62273" formatCode="m/d/yy\ h:mm;@">
                  <c:v>44228.78125</c:v>
                </c:pt>
                <c:pt idx="62274" formatCode="m/d/yy\ h:mm;@">
                  <c:v>44228.802083333336</c:v>
                </c:pt>
                <c:pt idx="62275" formatCode="m/d/yy\ h:mm;@">
                  <c:v>44228.822916666664</c:v>
                </c:pt>
                <c:pt idx="62276" formatCode="m/d/yy\ h:mm;@">
                  <c:v>44228.84375</c:v>
                </c:pt>
                <c:pt idx="62277" formatCode="m/d/yy\ h:mm;@">
                  <c:v>44228.864583333336</c:v>
                </c:pt>
                <c:pt idx="62278" formatCode="m/d/yy\ h:mm;@">
                  <c:v>44228.885416666664</c:v>
                </c:pt>
                <c:pt idx="62279" formatCode="m/d/yy\ h:mm;@">
                  <c:v>44228.90625</c:v>
                </c:pt>
                <c:pt idx="62280" formatCode="m/d/yy\ h:mm;@">
                  <c:v>44228.927083333336</c:v>
                </c:pt>
                <c:pt idx="62281" formatCode="m/d/yy\ h:mm;@">
                  <c:v>44228.947916666664</c:v>
                </c:pt>
                <c:pt idx="62282" formatCode="m/d/yy\ h:mm;@">
                  <c:v>44228.96875</c:v>
                </c:pt>
                <c:pt idx="62283" formatCode="m/d/yy\ h:mm;@">
                  <c:v>44228.989583333336</c:v>
                </c:pt>
                <c:pt idx="62284" formatCode="m/d/yy\ h:mm;@">
                  <c:v>44229.010416666664</c:v>
                </c:pt>
                <c:pt idx="62285" formatCode="m/d/yy\ h:mm;@">
                  <c:v>44229.03125</c:v>
                </c:pt>
                <c:pt idx="62286" formatCode="m/d/yy\ h:mm;@">
                  <c:v>44229.052083333336</c:v>
                </c:pt>
                <c:pt idx="62287" formatCode="m/d/yy\ h:mm;@">
                  <c:v>44229.072916666664</c:v>
                </c:pt>
                <c:pt idx="62288" formatCode="m/d/yy\ h:mm;@">
                  <c:v>44229.09375</c:v>
                </c:pt>
                <c:pt idx="62289" formatCode="m/d/yy\ h:mm;@">
                  <c:v>44229.114583333336</c:v>
                </c:pt>
                <c:pt idx="62290" formatCode="m/d/yy\ h:mm;@">
                  <c:v>44229.135416666664</c:v>
                </c:pt>
                <c:pt idx="62291" formatCode="m/d/yy\ h:mm;@">
                  <c:v>44229.15625</c:v>
                </c:pt>
                <c:pt idx="62292" formatCode="m/d/yy\ h:mm;@">
                  <c:v>44229.177083333336</c:v>
                </c:pt>
                <c:pt idx="62293" formatCode="m/d/yy\ h:mm;@">
                  <c:v>44229.197916666664</c:v>
                </c:pt>
                <c:pt idx="62294" formatCode="m/d/yy\ h:mm;@">
                  <c:v>44229.21875</c:v>
                </c:pt>
                <c:pt idx="62295" formatCode="m/d/yy\ h:mm;@">
                  <c:v>44229.239583333336</c:v>
                </c:pt>
                <c:pt idx="62296" formatCode="m/d/yy\ h:mm;@">
                  <c:v>44229.260416666664</c:v>
                </c:pt>
                <c:pt idx="62297" formatCode="m/d/yy\ h:mm;@">
                  <c:v>44229.28125</c:v>
                </c:pt>
                <c:pt idx="62298" formatCode="m/d/yy\ h:mm;@">
                  <c:v>44229.302083333336</c:v>
                </c:pt>
                <c:pt idx="62299" formatCode="m/d/yy\ h:mm;@">
                  <c:v>44229.322916666664</c:v>
                </c:pt>
                <c:pt idx="62300" formatCode="m/d/yy\ h:mm;@">
                  <c:v>44229.34375</c:v>
                </c:pt>
                <c:pt idx="62301" formatCode="m/d/yy\ h:mm;@">
                  <c:v>44229.364583333336</c:v>
                </c:pt>
                <c:pt idx="62302" formatCode="m/d/yy\ h:mm;@">
                  <c:v>44229.385416666664</c:v>
                </c:pt>
                <c:pt idx="62303" formatCode="m/d/yy\ h:mm;@">
                  <c:v>44229.40625</c:v>
                </c:pt>
                <c:pt idx="62304" formatCode="m/d/yy\ h:mm;@">
                  <c:v>44229.427083333336</c:v>
                </c:pt>
                <c:pt idx="62305" formatCode="m/d/yy\ h:mm;@">
                  <c:v>44229.447916666664</c:v>
                </c:pt>
                <c:pt idx="62306" formatCode="m/d/yy\ h:mm;@">
                  <c:v>44229.46875</c:v>
                </c:pt>
                <c:pt idx="62307" formatCode="m/d/yy\ h:mm;@">
                  <c:v>44229.489583333336</c:v>
                </c:pt>
                <c:pt idx="62308" formatCode="m/d/yy\ h:mm;@">
                  <c:v>44229.510416666664</c:v>
                </c:pt>
                <c:pt idx="62309" formatCode="m/d/yy\ h:mm;@">
                  <c:v>44229.53125</c:v>
                </c:pt>
                <c:pt idx="62310" formatCode="m/d/yy\ h:mm;@">
                  <c:v>44229.552083333336</c:v>
                </c:pt>
                <c:pt idx="62311" formatCode="m/d/yy\ h:mm;@">
                  <c:v>44229.572916666664</c:v>
                </c:pt>
                <c:pt idx="62312" formatCode="m/d/yy\ h:mm;@">
                  <c:v>44229.59375</c:v>
                </c:pt>
                <c:pt idx="62313" formatCode="m/d/yy\ h:mm;@">
                  <c:v>44229.614583333336</c:v>
                </c:pt>
                <c:pt idx="62314" formatCode="m/d/yy\ h:mm;@">
                  <c:v>44229.635416666664</c:v>
                </c:pt>
                <c:pt idx="62315" formatCode="m/d/yy\ h:mm;@">
                  <c:v>44229.65625</c:v>
                </c:pt>
                <c:pt idx="62316" formatCode="m/d/yy\ h:mm;@">
                  <c:v>44229.677083333336</c:v>
                </c:pt>
                <c:pt idx="62317" formatCode="m/d/yy\ h:mm;@">
                  <c:v>44229.697916666664</c:v>
                </c:pt>
                <c:pt idx="62318" formatCode="m/d/yy\ h:mm;@">
                  <c:v>44229.71875</c:v>
                </c:pt>
                <c:pt idx="62319" formatCode="m/d/yy\ h:mm;@">
                  <c:v>44229.739583333336</c:v>
                </c:pt>
                <c:pt idx="62320" formatCode="m/d/yy\ h:mm;@">
                  <c:v>44229.760416666664</c:v>
                </c:pt>
                <c:pt idx="62321" formatCode="m/d/yy\ h:mm;@">
                  <c:v>44229.78125</c:v>
                </c:pt>
                <c:pt idx="62322" formatCode="m/d/yy\ h:mm;@">
                  <c:v>44229.802083333336</c:v>
                </c:pt>
                <c:pt idx="62323" formatCode="m/d/yy\ h:mm;@">
                  <c:v>44229.822916666664</c:v>
                </c:pt>
                <c:pt idx="62324" formatCode="m/d/yy\ h:mm;@">
                  <c:v>44229.84375</c:v>
                </c:pt>
                <c:pt idx="62325" formatCode="m/d/yy\ h:mm;@">
                  <c:v>44229.864583333336</c:v>
                </c:pt>
                <c:pt idx="62326" formatCode="m/d/yy\ h:mm;@">
                  <c:v>44229.885416666664</c:v>
                </c:pt>
                <c:pt idx="62327" formatCode="m/d/yy\ h:mm;@">
                  <c:v>44229.90625</c:v>
                </c:pt>
                <c:pt idx="62328" formatCode="m/d/yy\ h:mm;@">
                  <c:v>44229.927083333336</c:v>
                </c:pt>
                <c:pt idx="62329" formatCode="m/d/yy\ h:mm;@">
                  <c:v>44229.947916666664</c:v>
                </c:pt>
                <c:pt idx="62330" formatCode="m/d/yy\ h:mm;@">
                  <c:v>44229.96875</c:v>
                </c:pt>
                <c:pt idx="62331" formatCode="m/d/yy\ h:mm;@">
                  <c:v>44229.989583333336</c:v>
                </c:pt>
                <c:pt idx="62332" formatCode="m/d/yy\ h:mm;@">
                  <c:v>44230.010416666664</c:v>
                </c:pt>
                <c:pt idx="62333" formatCode="m/d/yy\ h:mm;@">
                  <c:v>44230.03125</c:v>
                </c:pt>
                <c:pt idx="62334" formatCode="m/d/yy\ h:mm;@">
                  <c:v>44230.052083333336</c:v>
                </c:pt>
                <c:pt idx="62335" formatCode="m/d/yy\ h:mm;@">
                  <c:v>44230.072916666664</c:v>
                </c:pt>
                <c:pt idx="62336" formatCode="m/d/yy\ h:mm;@">
                  <c:v>44230.09375</c:v>
                </c:pt>
                <c:pt idx="62337" formatCode="m/d/yy\ h:mm;@">
                  <c:v>44230.114583333336</c:v>
                </c:pt>
                <c:pt idx="62338" formatCode="m/d/yy\ h:mm;@">
                  <c:v>44230.135416666664</c:v>
                </c:pt>
                <c:pt idx="62339" formatCode="m/d/yy\ h:mm;@">
                  <c:v>44230.15625</c:v>
                </c:pt>
                <c:pt idx="62340" formatCode="m/d/yy\ h:mm;@">
                  <c:v>44230.177083333336</c:v>
                </c:pt>
                <c:pt idx="62341" formatCode="m/d/yy\ h:mm;@">
                  <c:v>44230.197916666664</c:v>
                </c:pt>
                <c:pt idx="62342" formatCode="m/d/yy\ h:mm;@">
                  <c:v>44230.21875</c:v>
                </c:pt>
                <c:pt idx="62343" formatCode="m/d/yy\ h:mm;@">
                  <c:v>44230.239583333336</c:v>
                </c:pt>
                <c:pt idx="62344" formatCode="m/d/yy\ h:mm;@">
                  <c:v>44230.260416666664</c:v>
                </c:pt>
                <c:pt idx="62345" formatCode="m/d/yy\ h:mm;@">
                  <c:v>44230.28125</c:v>
                </c:pt>
                <c:pt idx="62346" formatCode="m/d/yy\ h:mm;@">
                  <c:v>44230.302083333336</c:v>
                </c:pt>
                <c:pt idx="62347" formatCode="m/d/yy\ h:mm;@">
                  <c:v>44230.322916666664</c:v>
                </c:pt>
                <c:pt idx="62348" formatCode="m/d/yy\ h:mm;@">
                  <c:v>44230.34375</c:v>
                </c:pt>
                <c:pt idx="62349" formatCode="m/d/yy\ h:mm;@">
                  <c:v>44230.364583333336</c:v>
                </c:pt>
                <c:pt idx="62350" formatCode="m/d/yy\ h:mm;@">
                  <c:v>44230.385416666664</c:v>
                </c:pt>
                <c:pt idx="62351" formatCode="m/d/yy\ h:mm;@">
                  <c:v>44230.40625</c:v>
                </c:pt>
                <c:pt idx="62352" formatCode="m/d/yy\ h:mm;@">
                  <c:v>44230.427083333336</c:v>
                </c:pt>
                <c:pt idx="62353" formatCode="m/d/yy\ h:mm;@">
                  <c:v>44230.447916666664</c:v>
                </c:pt>
                <c:pt idx="62354" formatCode="m/d/yy\ h:mm;@">
                  <c:v>44230.46875</c:v>
                </c:pt>
                <c:pt idx="62355" formatCode="m/d/yy\ h:mm;@">
                  <c:v>44230.489583333336</c:v>
                </c:pt>
                <c:pt idx="62356" formatCode="m/d/yy\ h:mm;@">
                  <c:v>44230.510416666664</c:v>
                </c:pt>
                <c:pt idx="62357" formatCode="m/d/yy\ h:mm;@">
                  <c:v>44230.53125</c:v>
                </c:pt>
                <c:pt idx="62358" formatCode="m/d/yy\ h:mm;@">
                  <c:v>44230.552083333336</c:v>
                </c:pt>
                <c:pt idx="62359" formatCode="m/d/yy\ h:mm;@">
                  <c:v>44230.572916666664</c:v>
                </c:pt>
                <c:pt idx="62360" formatCode="m/d/yy\ h:mm;@">
                  <c:v>44230.59375</c:v>
                </c:pt>
                <c:pt idx="62361" formatCode="m/d/yy\ h:mm;@">
                  <c:v>44230.614583333336</c:v>
                </c:pt>
                <c:pt idx="62362" formatCode="m/d/yy\ h:mm;@">
                  <c:v>44230.635416666664</c:v>
                </c:pt>
                <c:pt idx="62363" formatCode="m/d/yy\ h:mm;@">
                  <c:v>44230.65625</c:v>
                </c:pt>
                <c:pt idx="62364" formatCode="m/d/yy\ h:mm;@">
                  <c:v>44230.677083333336</c:v>
                </c:pt>
                <c:pt idx="62365" formatCode="m/d/yy\ h:mm;@">
                  <c:v>44230.697916666664</c:v>
                </c:pt>
                <c:pt idx="62366" formatCode="m/d/yy\ h:mm;@">
                  <c:v>44230.71875</c:v>
                </c:pt>
                <c:pt idx="62367" formatCode="m/d/yy\ h:mm;@">
                  <c:v>44230.739583333336</c:v>
                </c:pt>
                <c:pt idx="62368" formatCode="m/d/yy\ h:mm;@">
                  <c:v>44230.760416666664</c:v>
                </c:pt>
                <c:pt idx="62369" formatCode="m/d/yy\ h:mm;@">
                  <c:v>44230.78125</c:v>
                </c:pt>
                <c:pt idx="62370" formatCode="m/d/yy\ h:mm;@">
                  <c:v>44230.802083333336</c:v>
                </c:pt>
                <c:pt idx="62371" formatCode="m/d/yy\ h:mm;@">
                  <c:v>44230.822916666664</c:v>
                </c:pt>
                <c:pt idx="62372" formatCode="m/d/yy\ h:mm;@">
                  <c:v>44230.84375</c:v>
                </c:pt>
                <c:pt idx="62373" formatCode="m/d/yy\ h:mm;@">
                  <c:v>44230.864583333336</c:v>
                </c:pt>
                <c:pt idx="62374" formatCode="m/d/yy\ h:mm;@">
                  <c:v>44230.885416666664</c:v>
                </c:pt>
                <c:pt idx="62375" formatCode="m/d/yy\ h:mm;@">
                  <c:v>44230.90625</c:v>
                </c:pt>
                <c:pt idx="62376" formatCode="m/d/yy\ h:mm;@">
                  <c:v>44230.927083333336</c:v>
                </c:pt>
                <c:pt idx="62377" formatCode="m/d/yy\ h:mm;@">
                  <c:v>44230.947916666664</c:v>
                </c:pt>
                <c:pt idx="62378" formatCode="m/d/yy\ h:mm;@">
                  <c:v>44230.96875</c:v>
                </c:pt>
                <c:pt idx="62379" formatCode="m/d/yy\ h:mm;@">
                  <c:v>44230.989583333336</c:v>
                </c:pt>
                <c:pt idx="62380" formatCode="m/d/yy\ h:mm;@">
                  <c:v>44231.010416666664</c:v>
                </c:pt>
                <c:pt idx="62381" formatCode="m/d/yy\ h:mm;@">
                  <c:v>44231.03125</c:v>
                </c:pt>
                <c:pt idx="62382" formatCode="m/d/yy\ h:mm;@">
                  <c:v>44231.052083333336</c:v>
                </c:pt>
                <c:pt idx="62383" formatCode="m/d/yy\ h:mm;@">
                  <c:v>44231.072916666664</c:v>
                </c:pt>
                <c:pt idx="62384" formatCode="m/d/yy\ h:mm;@">
                  <c:v>44231.09375</c:v>
                </c:pt>
                <c:pt idx="62385" formatCode="m/d/yy\ h:mm;@">
                  <c:v>44231.114583333336</c:v>
                </c:pt>
                <c:pt idx="62386" formatCode="m/d/yy\ h:mm;@">
                  <c:v>44231.135416666664</c:v>
                </c:pt>
                <c:pt idx="62387" formatCode="m/d/yy\ h:mm;@">
                  <c:v>44231.15625</c:v>
                </c:pt>
                <c:pt idx="62388" formatCode="m/d/yy\ h:mm;@">
                  <c:v>44231.177083333336</c:v>
                </c:pt>
                <c:pt idx="62389" formatCode="m/d/yy\ h:mm;@">
                  <c:v>44231.197916666664</c:v>
                </c:pt>
                <c:pt idx="62390" formatCode="m/d/yy\ h:mm;@">
                  <c:v>44231.21875</c:v>
                </c:pt>
                <c:pt idx="62391" formatCode="m/d/yy\ h:mm;@">
                  <c:v>44231.239583333336</c:v>
                </c:pt>
                <c:pt idx="62392" formatCode="m/d/yy\ h:mm;@">
                  <c:v>44231.260416666664</c:v>
                </c:pt>
                <c:pt idx="62393" formatCode="m/d/yy\ h:mm;@">
                  <c:v>44231.28125</c:v>
                </c:pt>
                <c:pt idx="62394" formatCode="m/d/yy\ h:mm;@">
                  <c:v>44231.302083333336</c:v>
                </c:pt>
                <c:pt idx="62395" formatCode="m/d/yy\ h:mm;@">
                  <c:v>44231.322916666664</c:v>
                </c:pt>
                <c:pt idx="62396" formatCode="m/d/yy\ h:mm;@">
                  <c:v>44231.34375</c:v>
                </c:pt>
                <c:pt idx="62397" formatCode="m/d/yy\ h:mm;@">
                  <c:v>44231.364583333336</c:v>
                </c:pt>
                <c:pt idx="62398" formatCode="m/d/yy\ h:mm;@">
                  <c:v>44231.385416666664</c:v>
                </c:pt>
                <c:pt idx="62399" formatCode="m/d/yy\ h:mm;@">
                  <c:v>44231.40625</c:v>
                </c:pt>
                <c:pt idx="62400" formatCode="m/d/yy\ h:mm;@">
                  <c:v>44231.427083333336</c:v>
                </c:pt>
                <c:pt idx="62401" formatCode="m/d/yy\ h:mm;@">
                  <c:v>44231.447916666664</c:v>
                </c:pt>
                <c:pt idx="62402" formatCode="m/d/yy\ h:mm;@">
                  <c:v>44231.46875</c:v>
                </c:pt>
                <c:pt idx="62403" formatCode="m/d/yy\ h:mm;@">
                  <c:v>44231.489583333336</c:v>
                </c:pt>
                <c:pt idx="62404" formatCode="m/d/yy\ h:mm;@">
                  <c:v>44231.510416666664</c:v>
                </c:pt>
                <c:pt idx="62405" formatCode="m/d/yy\ h:mm;@">
                  <c:v>44231.53125</c:v>
                </c:pt>
                <c:pt idx="62406" formatCode="m/d/yy\ h:mm;@">
                  <c:v>44231.552083333336</c:v>
                </c:pt>
                <c:pt idx="62407" formatCode="m/d/yy\ h:mm;@">
                  <c:v>44231.572916666664</c:v>
                </c:pt>
                <c:pt idx="62408" formatCode="m/d/yy\ h:mm;@">
                  <c:v>44231.59375</c:v>
                </c:pt>
                <c:pt idx="62409" formatCode="m/d/yy\ h:mm;@">
                  <c:v>44231.614583333336</c:v>
                </c:pt>
                <c:pt idx="62410" formatCode="m/d/yy\ h:mm;@">
                  <c:v>44231.635416666664</c:v>
                </c:pt>
                <c:pt idx="62411" formatCode="m/d/yy\ h:mm;@">
                  <c:v>44231.65625</c:v>
                </c:pt>
                <c:pt idx="62412" formatCode="m/d/yy\ h:mm;@">
                  <c:v>44231.677083333336</c:v>
                </c:pt>
                <c:pt idx="62413" formatCode="m/d/yy\ h:mm;@">
                  <c:v>44231.697916666664</c:v>
                </c:pt>
                <c:pt idx="62414" formatCode="m/d/yy\ h:mm;@">
                  <c:v>44231.71875</c:v>
                </c:pt>
                <c:pt idx="62415" formatCode="m/d/yy\ h:mm;@">
                  <c:v>44231.739583333336</c:v>
                </c:pt>
                <c:pt idx="62416" formatCode="m/d/yy\ h:mm;@">
                  <c:v>44231.760416666664</c:v>
                </c:pt>
                <c:pt idx="62417" formatCode="m/d/yy\ h:mm;@">
                  <c:v>44231.78125</c:v>
                </c:pt>
                <c:pt idx="62418" formatCode="m/d/yy\ h:mm;@">
                  <c:v>44231.802083333336</c:v>
                </c:pt>
                <c:pt idx="62419" formatCode="m/d/yy\ h:mm;@">
                  <c:v>44231.822916666664</c:v>
                </c:pt>
                <c:pt idx="62420" formatCode="m/d/yy\ h:mm;@">
                  <c:v>44231.84375</c:v>
                </c:pt>
                <c:pt idx="62421" formatCode="m/d/yy\ h:mm;@">
                  <c:v>44231.864583333336</c:v>
                </c:pt>
                <c:pt idx="62422" formatCode="m/d/yy\ h:mm;@">
                  <c:v>44231.885416666664</c:v>
                </c:pt>
                <c:pt idx="62423" formatCode="m/d/yy\ h:mm;@">
                  <c:v>44231.90625</c:v>
                </c:pt>
                <c:pt idx="62424" formatCode="m/d/yy\ h:mm;@">
                  <c:v>44231.927083333336</c:v>
                </c:pt>
                <c:pt idx="62425" formatCode="m/d/yy\ h:mm;@">
                  <c:v>44231.947916666664</c:v>
                </c:pt>
                <c:pt idx="62426" formatCode="m/d/yy\ h:mm;@">
                  <c:v>44231.96875</c:v>
                </c:pt>
                <c:pt idx="62427" formatCode="m/d/yy\ h:mm;@">
                  <c:v>44231.989583333336</c:v>
                </c:pt>
                <c:pt idx="62428" formatCode="m/d/yy\ h:mm;@">
                  <c:v>44232.010416666664</c:v>
                </c:pt>
                <c:pt idx="62429" formatCode="m/d/yy\ h:mm;@">
                  <c:v>44232.03125</c:v>
                </c:pt>
                <c:pt idx="62430" formatCode="m/d/yy\ h:mm;@">
                  <c:v>44232.052083333336</c:v>
                </c:pt>
                <c:pt idx="62431" formatCode="m/d/yy\ h:mm;@">
                  <c:v>44232.072916666664</c:v>
                </c:pt>
                <c:pt idx="62432" formatCode="m/d/yy\ h:mm;@">
                  <c:v>44232.09375</c:v>
                </c:pt>
                <c:pt idx="62433" formatCode="m/d/yy\ h:mm;@">
                  <c:v>44232.114583333336</c:v>
                </c:pt>
                <c:pt idx="62434" formatCode="m/d/yy\ h:mm;@">
                  <c:v>44232.135416666664</c:v>
                </c:pt>
                <c:pt idx="62435" formatCode="m/d/yy\ h:mm;@">
                  <c:v>44232.15625</c:v>
                </c:pt>
                <c:pt idx="62436" formatCode="m/d/yy\ h:mm;@">
                  <c:v>44232.177083333336</c:v>
                </c:pt>
                <c:pt idx="62437" formatCode="m/d/yy\ h:mm;@">
                  <c:v>44232.197916666664</c:v>
                </c:pt>
                <c:pt idx="62438" formatCode="m/d/yy\ h:mm;@">
                  <c:v>44232.21875</c:v>
                </c:pt>
                <c:pt idx="62439" formatCode="m/d/yy\ h:mm;@">
                  <c:v>44232.239583333336</c:v>
                </c:pt>
                <c:pt idx="62440" formatCode="m/d/yy\ h:mm;@">
                  <c:v>44232.260416666664</c:v>
                </c:pt>
                <c:pt idx="62441" formatCode="m/d/yy\ h:mm;@">
                  <c:v>44232.28125</c:v>
                </c:pt>
                <c:pt idx="62442" formatCode="m/d/yy\ h:mm;@">
                  <c:v>44232.302083333336</c:v>
                </c:pt>
                <c:pt idx="62443" formatCode="m/d/yy\ h:mm;@">
                  <c:v>44232.322916666664</c:v>
                </c:pt>
                <c:pt idx="62444" formatCode="m/d/yy\ h:mm;@">
                  <c:v>44232.34375</c:v>
                </c:pt>
                <c:pt idx="62445" formatCode="m/d/yy\ h:mm;@">
                  <c:v>44232.364583333336</c:v>
                </c:pt>
                <c:pt idx="62446" formatCode="m/d/yy\ h:mm;@">
                  <c:v>44232.385416666664</c:v>
                </c:pt>
                <c:pt idx="62447" formatCode="m/d/yy\ h:mm;@">
                  <c:v>44232.40625</c:v>
                </c:pt>
                <c:pt idx="62448" formatCode="m/d/yy\ h:mm;@">
                  <c:v>44232.427083333336</c:v>
                </c:pt>
                <c:pt idx="62449" formatCode="m/d/yy\ h:mm;@">
                  <c:v>44232.447916666664</c:v>
                </c:pt>
                <c:pt idx="62450" formatCode="m/d/yy\ h:mm;@">
                  <c:v>44232.46875</c:v>
                </c:pt>
                <c:pt idx="62451" formatCode="m/d/yy\ h:mm;@">
                  <c:v>44232.489583333336</c:v>
                </c:pt>
                <c:pt idx="62452" formatCode="m/d/yy\ h:mm;@">
                  <c:v>44232.510416666664</c:v>
                </c:pt>
                <c:pt idx="62453" formatCode="m/d/yy\ h:mm;@">
                  <c:v>44232.53125</c:v>
                </c:pt>
                <c:pt idx="62454" formatCode="m/d/yy\ h:mm;@">
                  <c:v>44232.552083333336</c:v>
                </c:pt>
                <c:pt idx="62455" formatCode="m/d/yy\ h:mm;@">
                  <c:v>44232.572916666664</c:v>
                </c:pt>
                <c:pt idx="62456" formatCode="m/d/yy\ h:mm;@">
                  <c:v>44232.59375</c:v>
                </c:pt>
                <c:pt idx="62457" formatCode="m/d/yy\ h:mm;@">
                  <c:v>44232.614583333336</c:v>
                </c:pt>
                <c:pt idx="62458" formatCode="m/d/yy\ h:mm;@">
                  <c:v>44232.635416666664</c:v>
                </c:pt>
                <c:pt idx="62459" formatCode="m/d/yy\ h:mm;@">
                  <c:v>44232.65625</c:v>
                </c:pt>
                <c:pt idx="62460" formatCode="m/d/yy\ h:mm;@">
                  <c:v>44232.677083333336</c:v>
                </c:pt>
                <c:pt idx="62461" formatCode="m/d/yy\ h:mm;@">
                  <c:v>44232.697916666664</c:v>
                </c:pt>
                <c:pt idx="62462" formatCode="m/d/yy\ h:mm;@">
                  <c:v>44232.71875</c:v>
                </c:pt>
                <c:pt idx="62463" formatCode="m/d/yy\ h:mm;@">
                  <c:v>44232.739583333336</c:v>
                </c:pt>
                <c:pt idx="62464" formatCode="m/d/yy\ h:mm;@">
                  <c:v>44232.760416666664</c:v>
                </c:pt>
                <c:pt idx="62465" formatCode="m/d/yy\ h:mm;@">
                  <c:v>44232.78125</c:v>
                </c:pt>
                <c:pt idx="62466" formatCode="m/d/yy\ h:mm;@">
                  <c:v>44232.802083333336</c:v>
                </c:pt>
                <c:pt idx="62467" formatCode="m/d/yy\ h:mm;@">
                  <c:v>44232.822916666664</c:v>
                </c:pt>
                <c:pt idx="62468" formatCode="m/d/yy\ h:mm;@">
                  <c:v>44232.84375</c:v>
                </c:pt>
                <c:pt idx="62469" formatCode="m/d/yy\ h:mm;@">
                  <c:v>44232.864583333336</c:v>
                </c:pt>
                <c:pt idx="62470" formatCode="m/d/yy\ h:mm;@">
                  <c:v>44232.885416666664</c:v>
                </c:pt>
                <c:pt idx="62471" formatCode="m/d/yy\ h:mm;@">
                  <c:v>44232.90625</c:v>
                </c:pt>
                <c:pt idx="62472" formatCode="m/d/yy\ h:mm;@">
                  <c:v>44232.927083333336</c:v>
                </c:pt>
                <c:pt idx="62473" formatCode="m/d/yy\ h:mm;@">
                  <c:v>44232.947916666664</c:v>
                </c:pt>
                <c:pt idx="62474" formatCode="m/d/yy\ h:mm;@">
                  <c:v>44232.96875</c:v>
                </c:pt>
                <c:pt idx="62475" formatCode="m/d/yy\ h:mm;@">
                  <c:v>44232.989583333336</c:v>
                </c:pt>
                <c:pt idx="62476" formatCode="m/d/yy\ h:mm;@">
                  <c:v>44233.010416666664</c:v>
                </c:pt>
                <c:pt idx="62477" formatCode="m/d/yy\ h:mm;@">
                  <c:v>44233.03125</c:v>
                </c:pt>
                <c:pt idx="62478" formatCode="m/d/yy\ h:mm;@">
                  <c:v>44233.052083333336</c:v>
                </c:pt>
                <c:pt idx="62479" formatCode="m/d/yy\ h:mm;@">
                  <c:v>44233.072916666664</c:v>
                </c:pt>
                <c:pt idx="62480" formatCode="m/d/yy\ h:mm;@">
                  <c:v>44233.09375</c:v>
                </c:pt>
                <c:pt idx="62481" formatCode="m/d/yy\ h:mm;@">
                  <c:v>44233.114583333336</c:v>
                </c:pt>
                <c:pt idx="62482" formatCode="m/d/yy\ h:mm;@">
                  <c:v>44233.135416666664</c:v>
                </c:pt>
                <c:pt idx="62483" formatCode="m/d/yy\ h:mm;@">
                  <c:v>44233.15625</c:v>
                </c:pt>
                <c:pt idx="62484" formatCode="m/d/yy\ h:mm;@">
                  <c:v>44233.177083333336</c:v>
                </c:pt>
                <c:pt idx="62485" formatCode="m/d/yy\ h:mm;@">
                  <c:v>44233.197916666664</c:v>
                </c:pt>
                <c:pt idx="62486" formatCode="m/d/yy\ h:mm;@">
                  <c:v>44233.21875</c:v>
                </c:pt>
                <c:pt idx="62487" formatCode="m/d/yy\ h:mm;@">
                  <c:v>44233.239583333336</c:v>
                </c:pt>
                <c:pt idx="62488" formatCode="m/d/yy\ h:mm;@">
                  <c:v>44233.260416666664</c:v>
                </c:pt>
                <c:pt idx="62489" formatCode="m/d/yy\ h:mm;@">
                  <c:v>44233.28125</c:v>
                </c:pt>
                <c:pt idx="62490" formatCode="m/d/yy\ h:mm;@">
                  <c:v>44233.302083333336</c:v>
                </c:pt>
                <c:pt idx="62491" formatCode="m/d/yy\ h:mm;@">
                  <c:v>44233.322916666664</c:v>
                </c:pt>
                <c:pt idx="62492" formatCode="m/d/yy\ h:mm;@">
                  <c:v>44233.34375</c:v>
                </c:pt>
                <c:pt idx="62493" formatCode="m/d/yy\ h:mm;@">
                  <c:v>44233.364583333336</c:v>
                </c:pt>
                <c:pt idx="62494" formatCode="m/d/yy\ h:mm;@">
                  <c:v>44233.385416666664</c:v>
                </c:pt>
                <c:pt idx="62495" formatCode="m/d/yy\ h:mm;@">
                  <c:v>44233.40625</c:v>
                </c:pt>
                <c:pt idx="62496" formatCode="m/d/yy\ h:mm;@">
                  <c:v>44233.427083333336</c:v>
                </c:pt>
                <c:pt idx="62497" formatCode="m/d/yy\ h:mm;@">
                  <c:v>44233.447916666664</c:v>
                </c:pt>
                <c:pt idx="62498" formatCode="m/d/yy\ h:mm;@">
                  <c:v>44233.46875</c:v>
                </c:pt>
                <c:pt idx="62499" formatCode="m/d/yy\ h:mm;@">
                  <c:v>44233.489583333336</c:v>
                </c:pt>
                <c:pt idx="62500" formatCode="m/d/yy\ h:mm;@">
                  <c:v>44233.510416666664</c:v>
                </c:pt>
                <c:pt idx="62501" formatCode="m/d/yy\ h:mm;@">
                  <c:v>44233.53125</c:v>
                </c:pt>
                <c:pt idx="62502" formatCode="m/d/yy\ h:mm;@">
                  <c:v>44233.552083333336</c:v>
                </c:pt>
                <c:pt idx="62503" formatCode="m/d/yy\ h:mm;@">
                  <c:v>44233.572916666664</c:v>
                </c:pt>
                <c:pt idx="62504" formatCode="m/d/yy\ h:mm;@">
                  <c:v>44233.59375</c:v>
                </c:pt>
                <c:pt idx="62505" formatCode="m/d/yy\ h:mm;@">
                  <c:v>44233.614583333336</c:v>
                </c:pt>
                <c:pt idx="62506" formatCode="m/d/yy\ h:mm;@">
                  <c:v>44233.635416666664</c:v>
                </c:pt>
                <c:pt idx="62507" formatCode="m/d/yy\ h:mm;@">
                  <c:v>44233.65625</c:v>
                </c:pt>
                <c:pt idx="62508" formatCode="m/d/yy\ h:mm;@">
                  <c:v>44233.677083333336</c:v>
                </c:pt>
                <c:pt idx="62509" formatCode="m/d/yy\ h:mm;@">
                  <c:v>44233.697916666664</c:v>
                </c:pt>
                <c:pt idx="62510" formatCode="m/d/yy\ h:mm;@">
                  <c:v>44233.71875</c:v>
                </c:pt>
                <c:pt idx="62511" formatCode="m/d/yy\ h:mm;@">
                  <c:v>44233.739583333336</c:v>
                </c:pt>
                <c:pt idx="62512" formatCode="m/d/yy\ h:mm;@">
                  <c:v>44233.760416666664</c:v>
                </c:pt>
                <c:pt idx="62513" formatCode="m/d/yy\ h:mm;@">
                  <c:v>44233.78125</c:v>
                </c:pt>
                <c:pt idx="62514" formatCode="m/d/yy\ h:mm;@">
                  <c:v>44233.802083333336</c:v>
                </c:pt>
                <c:pt idx="62515" formatCode="m/d/yy\ h:mm;@">
                  <c:v>44233.822916666664</c:v>
                </c:pt>
                <c:pt idx="62516" formatCode="m/d/yy\ h:mm;@">
                  <c:v>44233.84375</c:v>
                </c:pt>
                <c:pt idx="62517" formatCode="m/d/yy\ h:mm;@">
                  <c:v>44233.864583333336</c:v>
                </c:pt>
                <c:pt idx="62518" formatCode="m/d/yy\ h:mm;@">
                  <c:v>44233.885416666664</c:v>
                </c:pt>
                <c:pt idx="62519" formatCode="m/d/yy\ h:mm;@">
                  <c:v>44233.90625</c:v>
                </c:pt>
                <c:pt idx="62520" formatCode="m/d/yy\ h:mm;@">
                  <c:v>44233.927083333336</c:v>
                </c:pt>
                <c:pt idx="62521" formatCode="m/d/yy\ h:mm;@">
                  <c:v>44233.947916666664</c:v>
                </c:pt>
                <c:pt idx="62522" formatCode="m/d/yy\ h:mm;@">
                  <c:v>44233.96875</c:v>
                </c:pt>
                <c:pt idx="62523" formatCode="m/d/yy\ h:mm;@">
                  <c:v>44233.989583333336</c:v>
                </c:pt>
                <c:pt idx="62524" formatCode="m/d/yy\ h:mm;@">
                  <c:v>44234.010416666664</c:v>
                </c:pt>
                <c:pt idx="62525" formatCode="m/d/yy\ h:mm;@">
                  <c:v>44234.03125</c:v>
                </c:pt>
                <c:pt idx="62526" formatCode="m/d/yy\ h:mm;@">
                  <c:v>44234.052083333336</c:v>
                </c:pt>
                <c:pt idx="62527" formatCode="m/d/yy\ h:mm;@">
                  <c:v>44234.072916666664</c:v>
                </c:pt>
                <c:pt idx="62528" formatCode="m/d/yy\ h:mm;@">
                  <c:v>44234.09375</c:v>
                </c:pt>
                <c:pt idx="62529" formatCode="m/d/yy\ h:mm;@">
                  <c:v>44234.114583333336</c:v>
                </c:pt>
                <c:pt idx="62530" formatCode="m/d/yy\ h:mm;@">
                  <c:v>44234.135416666664</c:v>
                </c:pt>
                <c:pt idx="62531" formatCode="m/d/yy\ h:mm;@">
                  <c:v>44234.15625</c:v>
                </c:pt>
                <c:pt idx="62532" formatCode="m/d/yy\ h:mm;@">
                  <c:v>44234.177083333336</c:v>
                </c:pt>
                <c:pt idx="62533" formatCode="m/d/yy\ h:mm;@">
                  <c:v>44234.197916666664</c:v>
                </c:pt>
                <c:pt idx="62534" formatCode="m/d/yy\ h:mm;@">
                  <c:v>44234.21875</c:v>
                </c:pt>
                <c:pt idx="62535" formatCode="m/d/yy\ h:mm;@">
                  <c:v>44234.239583333336</c:v>
                </c:pt>
                <c:pt idx="62536" formatCode="m/d/yy\ h:mm;@">
                  <c:v>44234.260416666664</c:v>
                </c:pt>
                <c:pt idx="62537" formatCode="m/d/yy\ h:mm;@">
                  <c:v>44234.28125</c:v>
                </c:pt>
                <c:pt idx="62538" formatCode="m/d/yy\ h:mm;@">
                  <c:v>44234.302083333336</c:v>
                </c:pt>
                <c:pt idx="62539" formatCode="m/d/yy\ h:mm;@">
                  <c:v>44234.322916666664</c:v>
                </c:pt>
                <c:pt idx="62540" formatCode="m/d/yy\ h:mm;@">
                  <c:v>44234.34375</c:v>
                </c:pt>
                <c:pt idx="62541" formatCode="m/d/yy\ h:mm;@">
                  <c:v>44234.364583333336</c:v>
                </c:pt>
                <c:pt idx="62542" formatCode="m/d/yy\ h:mm;@">
                  <c:v>44234.385416666664</c:v>
                </c:pt>
                <c:pt idx="62543" formatCode="m/d/yy\ h:mm;@">
                  <c:v>44234.40625</c:v>
                </c:pt>
                <c:pt idx="62544" formatCode="m/d/yy\ h:mm;@">
                  <c:v>44234.427083333336</c:v>
                </c:pt>
                <c:pt idx="62545" formatCode="m/d/yy\ h:mm;@">
                  <c:v>44234.447916666664</c:v>
                </c:pt>
                <c:pt idx="62546" formatCode="m/d/yy\ h:mm;@">
                  <c:v>44234.46875</c:v>
                </c:pt>
                <c:pt idx="62547" formatCode="m/d/yy\ h:mm;@">
                  <c:v>44234.489583333336</c:v>
                </c:pt>
                <c:pt idx="62548" formatCode="m/d/yy\ h:mm;@">
                  <c:v>44234.510416666664</c:v>
                </c:pt>
                <c:pt idx="62549" formatCode="m/d/yy\ h:mm;@">
                  <c:v>44234.53125</c:v>
                </c:pt>
                <c:pt idx="62550" formatCode="m/d/yy\ h:mm;@">
                  <c:v>44234.552083333336</c:v>
                </c:pt>
                <c:pt idx="62551" formatCode="m/d/yy\ h:mm;@">
                  <c:v>44234.572916666664</c:v>
                </c:pt>
                <c:pt idx="62552" formatCode="m/d/yy\ h:mm;@">
                  <c:v>44234.59375</c:v>
                </c:pt>
                <c:pt idx="62553" formatCode="m/d/yy\ h:mm;@">
                  <c:v>44234.614583333336</c:v>
                </c:pt>
                <c:pt idx="62554" formatCode="m/d/yy\ h:mm;@">
                  <c:v>44234.635416666664</c:v>
                </c:pt>
                <c:pt idx="62555" formatCode="m/d/yy\ h:mm;@">
                  <c:v>44234.65625</c:v>
                </c:pt>
                <c:pt idx="62556" formatCode="m/d/yy\ h:mm;@">
                  <c:v>44234.677083333336</c:v>
                </c:pt>
                <c:pt idx="62557" formatCode="m/d/yy\ h:mm;@">
                  <c:v>44234.697916666664</c:v>
                </c:pt>
                <c:pt idx="62558" formatCode="m/d/yy\ h:mm;@">
                  <c:v>44234.71875</c:v>
                </c:pt>
                <c:pt idx="62559" formatCode="m/d/yy\ h:mm;@">
                  <c:v>44234.739583333336</c:v>
                </c:pt>
                <c:pt idx="62560" formatCode="m/d/yy\ h:mm;@">
                  <c:v>44234.760416666664</c:v>
                </c:pt>
                <c:pt idx="62561" formatCode="m/d/yy\ h:mm;@">
                  <c:v>44234.78125</c:v>
                </c:pt>
                <c:pt idx="62562" formatCode="m/d/yy\ h:mm;@">
                  <c:v>44234.802083333336</c:v>
                </c:pt>
                <c:pt idx="62563" formatCode="m/d/yy\ h:mm;@">
                  <c:v>44234.822916666664</c:v>
                </c:pt>
                <c:pt idx="62564" formatCode="m/d/yy\ h:mm;@">
                  <c:v>44234.84375</c:v>
                </c:pt>
                <c:pt idx="62565" formatCode="m/d/yy\ h:mm;@">
                  <c:v>44234.864583333336</c:v>
                </c:pt>
                <c:pt idx="62566" formatCode="m/d/yy\ h:mm;@">
                  <c:v>44234.885416666664</c:v>
                </c:pt>
                <c:pt idx="62567" formatCode="m/d/yy\ h:mm;@">
                  <c:v>44234.90625</c:v>
                </c:pt>
                <c:pt idx="62568" formatCode="m/d/yy\ h:mm;@">
                  <c:v>44234.927083333336</c:v>
                </c:pt>
                <c:pt idx="62569" formatCode="m/d/yy\ h:mm;@">
                  <c:v>44234.947916666664</c:v>
                </c:pt>
                <c:pt idx="62570" formatCode="m/d/yy\ h:mm;@">
                  <c:v>44234.96875</c:v>
                </c:pt>
                <c:pt idx="62571" formatCode="m/d/yy\ h:mm;@">
                  <c:v>44234.989583333336</c:v>
                </c:pt>
                <c:pt idx="62572" formatCode="m/d/yy\ h:mm;@">
                  <c:v>44235.010416666664</c:v>
                </c:pt>
                <c:pt idx="62573" formatCode="m/d/yy\ h:mm;@">
                  <c:v>44235.03125</c:v>
                </c:pt>
                <c:pt idx="62574" formatCode="m/d/yy\ h:mm;@">
                  <c:v>44235.052083333336</c:v>
                </c:pt>
                <c:pt idx="62575" formatCode="m/d/yy\ h:mm;@">
                  <c:v>44235.072916666664</c:v>
                </c:pt>
                <c:pt idx="62576" formatCode="m/d/yy\ h:mm;@">
                  <c:v>44235.09375</c:v>
                </c:pt>
                <c:pt idx="62577" formatCode="m/d/yy\ h:mm;@">
                  <c:v>44235.114583333336</c:v>
                </c:pt>
                <c:pt idx="62578" formatCode="m/d/yy\ h:mm;@">
                  <c:v>44235.135416666664</c:v>
                </c:pt>
                <c:pt idx="62579" formatCode="m/d/yy\ h:mm;@">
                  <c:v>44235.15625</c:v>
                </c:pt>
                <c:pt idx="62580" formatCode="m/d/yy\ h:mm;@">
                  <c:v>44235.177083333336</c:v>
                </c:pt>
                <c:pt idx="62581" formatCode="m/d/yy\ h:mm;@">
                  <c:v>44235.197916666664</c:v>
                </c:pt>
                <c:pt idx="62582" formatCode="m/d/yy\ h:mm;@">
                  <c:v>44235.21875</c:v>
                </c:pt>
                <c:pt idx="62583" formatCode="m/d/yy\ h:mm;@">
                  <c:v>44235.239583333336</c:v>
                </c:pt>
                <c:pt idx="62584" formatCode="m/d/yy\ h:mm;@">
                  <c:v>44235.260416666664</c:v>
                </c:pt>
                <c:pt idx="62585" formatCode="m/d/yy\ h:mm;@">
                  <c:v>44235.28125</c:v>
                </c:pt>
                <c:pt idx="62586" formatCode="m/d/yy\ h:mm;@">
                  <c:v>44235.302083333336</c:v>
                </c:pt>
                <c:pt idx="62587" formatCode="m/d/yy\ h:mm;@">
                  <c:v>44235.322916666664</c:v>
                </c:pt>
                <c:pt idx="62588" formatCode="m/d/yy\ h:mm;@">
                  <c:v>44235.34375</c:v>
                </c:pt>
                <c:pt idx="62589" formatCode="m/d/yy\ h:mm;@">
                  <c:v>44235.364583333336</c:v>
                </c:pt>
                <c:pt idx="62590" formatCode="m/d/yy\ h:mm;@">
                  <c:v>44235.385416666664</c:v>
                </c:pt>
                <c:pt idx="62591" formatCode="m/d/yy\ h:mm;@">
                  <c:v>44235.40625</c:v>
                </c:pt>
                <c:pt idx="62592" formatCode="m/d/yy\ h:mm;@">
                  <c:v>44235.427083333336</c:v>
                </c:pt>
                <c:pt idx="62593" formatCode="m/d/yy\ h:mm;@">
                  <c:v>44235.447916666664</c:v>
                </c:pt>
                <c:pt idx="62594" formatCode="m/d/yy\ h:mm;@">
                  <c:v>44235.46875</c:v>
                </c:pt>
                <c:pt idx="62595" formatCode="m/d/yy\ h:mm;@">
                  <c:v>44235.489583333336</c:v>
                </c:pt>
                <c:pt idx="62596" formatCode="m/d/yy\ h:mm;@">
                  <c:v>44235.510416666664</c:v>
                </c:pt>
                <c:pt idx="62597" formatCode="m/d/yy\ h:mm;@">
                  <c:v>44235.53125</c:v>
                </c:pt>
                <c:pt idx="62598" formatCode="m/d/yy\ h:mm;@">
                  <c:v>44235.552083333336</c:v>
                </c:pt>
                <c:pt idx="62599" formatCode="m/d/yy\ h:mm;@">
                  <c:v>44235.572916666664</c:v>
                </c:pt>
                <c:pt idx="62600" formatCode="m/d/yy\ h:mm;@">
                  <c:v>44235.59375</c:v>
                </c:pt>
                <c:pt idx="62601" formatCode="m/d/yy\ h:mm;@">
                  <c:v>44235.614583333336</c:v>
                </c:pt>
                <c:pt idx="62602" formatCode="m/d/yy\ h:mm;@">
                  <c:v>44235.635416666664</c:v>
                </c:pt>
                <c:pt idx="62603" formatCode="m/d/yy\ h:mm;@">
                  <c:v>44235.65625</c:v>
                </c:pt>
                <c:pt idx="62604" formatCode="m/d/yy\ h:mm;@">
                  <c:v>44235.677083333336</c:v>
                </c:pt>
                <c:pt idx="62605" formatCode="m/d/yy\ h:mm;@">
                  <c:v>44235.697916666664</c:v>
                </c:pt>
                <c:pt idx="62606" formatCode="m/d/yy\ h:mm;@">
                  <c:v>44235.71875</c:v>
                </c:pt>
                <c:pt idx="62607" formatCode="m/d/yy\ h:mm;@">
                  <c:v>44235.739583333336</c:v>
                </c:pt>
                <c:pt idx="62608" formatCode="m/d/yy\ h:mm;@">
                  <c:v>44235.760416666664</c:v>
                </c:pt>
                <c:pt idx="62609" formatCode="m/d/yy\ h:mm;@">
                  <c:v>44235.78125</c:v>
                </c:pt>
                <c:pt idx="62610" formatCode="m/d/yy\ h:mm;@">
                  <c:v>44235.802083333336</c:v>
                </c:pt>
                <c:pt idx="62611" formatCode="m/d/yy\ h:mm;@">
                  <c:v>44235.822916666664</c:v>
                </c:pt>
                <c:pt idx="62612" formatCode="m/d/yy\ h:mm;@">
                  <c:v>44235.84375</c:v>
                </c:pt>
                <c:pt idx="62613" formatCode="m/d/yy\ h:mm;@">
                  <c:v>44235.864583333336</c:v>
                </c:pt>
                <c:pt idx="62614" formatCode="m/d/yy\ h:mm;@">
                  <c:v>44235.885416666664</c:v>
                </c:pt>
                <c:pt idx="62615" formatCode="m/d/yy\ h:mm;@">
                  <c:v>44235.90625</c:v>
                </c:pt>
                <c:pt idx="62616" formatCode="m/d/yy\ h:mm;@">
                  <c:v>44235.927083333336</c:v>
                </c:pt>
                <c:pt idx="62617" formatCode="m/d/yy\ h:mm;@">
                  <c:v>44235.947916666664</c:v>
                </c:pt>
                <c:pt idx="62618" formatCode="m/d/yy\ h:mm;@">
                  <c:v>44235.96875</c:v>
                </c:pt>
                <c:pt idx="62619" formatCode="m/d/yy\ h:mm;@">
                  <c:v>44235.989583333336</c:v>
                </c:pt>
                <c:pt idx="62620" formatCode="m/d/yy\ h:mm;@">
                  <c:v>44236.010416666664</c:v>
                </c:pt>
                <c:pt idx="62621" formatCode="m/d/yy\ h:mm;@">
                  <c:v>44236.03125</c:v>
                </c:pt>
                <c:pt idx="62622" formatCode="m/d/yy\ h:mm;@">
                  <c:v>44236.052083333336</c:v>
                </c:pt>
                <c:pt idx="62623" formatCode="m/d/yy\ h:mm;@">
                  <c:v>44236.072916666664</c:v>
                </c:pt>
                <c:pt idx="62624" formatCode="m/d/yy\ h:mm;@">
                  <c:v>44236.09375</c:v>
                </c:pt>
                <c:pt idx="62625" formatCode="m/d/yy\ h:mm;@">
                  <c:v>44236.114583333336</c:v>
                </c:pt>
                <c:pt idx="62626" formatCode="m/d/yy\ h:mm;@">
                  <c:v>44236.135416666664</c:v>
                </c:pt>
                <c:pt idx="62627" formatCode="m/d/yy\ h:mm;@">
                  <c:v>44236.15625</c:v>
                </c:pt>
                <c:pt idx="62628" formatCode="m/d/yy\ h:mm;@">
                  <c:v>44236.177083333336</c:v>
                </c:pt>
                <c:pt idx="62629" formatCode="m/d/yy\ h:mm;@">
                  <c:v>44236.197916666664</c:v>
                </c:pt>
                <c:pt idx="62630" formatCode="m/d/yy\ h:mm;@">
                  <c:v>44236.21875</c:v>
                </c:pt>
                <c:pt idx="62631" formatCode="m/d/yy\ h:mm;@">
                  <c:v>44236.239583333336</c:v>
                </c:pt>
                <c:pt idx="62632" formatCode="m/d/yy\ h:mm;@">
                  <c:v>44236.260416666664</c:v>
                </c:pt>
                <c:pt idx="62633" formatCode="m/d/yy\ h:mm;@">
                  <c:v>44236.28125</c:v>
                </c:pt>
                <c:pt idx="62634" formatCode="m/d/yy\ h:mm;@">
                  <c:v>44236.302083333336</c:v>
                </c:pt>
                <c:pt idx="62635" formatCode="m/d/yy\ h:mm;@">
                  <c:v>44236.322916666664</c:v>
                </c:pt>
                <c:pt idx="62636" formatCode="m/d/yy\ h:mm;@">
                  <c:v>44236.34375</c:v>
                </c:pt>
                <c:pt idx="62637" formatCode="m/d/yy\ h:mm;@">
                  <c:v>44236.364583333336</c:v>
                </c:pt>
                <c:pt idx="62638" formatCode="m/d/yy\ h:mm;@">
                  <c:v>44236.385416666664</c:v>
                </c:pt>
                <c:pt idx="62639" formatCode="m/d/yy\ h:mm;@">
                  <c:v>44236.40625</c:v>
                </c:pt>
                <c:pt idx="62640" formatCode="m/d/yy\ h:mm;@">
                  <c:v>44236.427083333336</c:v>
                </c:pt>
                <c:pt idx="62641" formatCode="m/d/yy\ h:mm;@">
                  <c:v>44236.447916666664</c:v>
                </c:pt>
                <c:pt idx="62642" formatCode="m/d/yy\ h:mm;@">
                  <c:v>44236.46875</c:v>
                </c:pt>
                <c:pt idx="62643" formatCode="m/d/yy\ h:mm;@">
                  <c:v>44236.489583333336</c:v>
                </c:pt>
                <c:pt idx="62644" formatCode="m/d/yy\ h:mm;@">
                  <c:v>44236.510416666664</c:v>
                </c:pt>
                <c:pt idx="62645" formatCode="m/d/yy\ h:mm;@">
                  <c:v>44236.53125</c:v>
                </c:pt>
                <c:pt idx="62646" formatCode="m/d/yy\ h:mm;@">
                  <c:v>44236.552083333336</c:v>
                </c:pt>
                <c:pt idx="62647" formatCode="m/d/yy\ h:mm;@">
                  <c:v>44236.572916666664</c:v>
                </c:pt>
                <c:pt idx="62648" formatCode="m/d/yy\ h:mm;@">
                  <c:v>44236.59375</c:v>
                </c:pt>
                <c:pt idx="62649" formatCode="m/d/yy\ h:mm;@">
                  <c:v>44236.614583333336</c:v>
                </c:pt>
                <c:pt idx="62650" formatCode="m/d/yy\ h:mm;@">
                  <c:v>44236.635416666664</c:v>
                </c:pt>
                <c:pt idx="62651" formatCode="m/d/yy\ h:mm;@">
                  <c:v>44236.65625</c:v>
                </c:pt>
                <c:pt idx="62652" formatCode="m/d/yy\ h:mm;@">
                  <c:v>44236.677083333336</c:v>
                </c:pt>
                <c:pt idx="62653" formatCode="m/d/yy\ h:mm;@">
                  <c:v>44236.697916666664</c:v>
                </c:pt>
                <c:pt idx="62654" formatCode="m/d/yy\ h:mm;@">
                  <c:v>44236.71875</c:v>
                </c:pt>
                <c:pt idx="62655" formatCode="m/d/yy\ h:mm;@">
                  <c:v>44236.739583333336</c:v>
                </c:pt>
                <c:pt idx="62656" formatCode="m/d/yy\ h:mm;@">
                  <c:v>44236.760416666664</c:v>
                </c:pt>
                <c:pt idx="62657" formatCode="m/d/yy\ h:mm;@">
                  <c:v>44236.78125</c:v>
                </c:pt>
                <c:pt idx="62658" formatCode="m/d/yy\ h:mm;@">
                  <c:v>44236.802083333336</c:v>
                </c:pt>
                <c:pt idx="62659" formatCode="m/d/yy\ h:mm;@">
                  <c:v>44236.822916666664</c:v>
                </c:pt>
                <c:pt idx="62660" formatCode="m/d/yy\ h:mm;@">
                  <c:v>44236.84375</c:v>
                </c:pt>
                <c:pt idx="62661" formatCode="m/d/yy\ h:mm;@">
                  <c:v>44236.864583333336</c:v>
                </c:pt>
                <c:pt idx="62662" formatCode="m/d/yy\ h:mm;@">
                  <c:v>44236.885416666664</c:v>
                </c:pt>
                <c:pt idx="62663" formatCode="m/d/yy\ h:mm;@">
                  <c:v>44236.90625</c:v>
                </c:pt>
                <c:pt idx="62664" formatCode="m/d/yy\ h:mm;@">
                  <c:v>44236.927083333336</c:v>
                </c:pt>
                <c:pt idx="62665" formatCode="m/d/yy\ h:mm;@">
                  <c:v>44236.947916666664</c:v>
                </c:pt>
                <c:pt idx="62666" formatCode="m/d/yy\ h:mm;@">
                  <c:v>44236.96875</c:v>
                </c:pt>
                <c:pt idx="62667" formatCode="m/d/yy\ h:mm;@">
                  <c:v>44236.989583333336</c:v>
                </c:pt>
                <c:pt idx="62668" formatCode="m/d/yy\ h:mm;@">
                  <c:v>44237.010416666664</c:v>
                </c:pt>
                <c:pt idx="62669" formatCode="m/d/yy\ h:mm;@">
                  <c:v>44237.03125</c:v>
                </c:pt>
                <c:pt idx="62670" formatCode="m/d/yy\ h:mm;@">
                  <c:v>44237.052083333336</c:v>
                </c:pt>
                <c:pt idx="62671" formatCode="m/d/yy\ h:mm;@">
                  <c:v>44237.072916666664</c:v>
                </c:pt>
                <c:pt idx="62672" formatCode="m/d/yy\ h:mm;@">
                  <c:v>44237.09375</c:v>
                </c:pt>
                <c:pt idx="62673" formatCode="m/d/yy\ h:mm;@">
                  <c:v>44237.114583333336</c:v>
                </c:pt>
                <c:pt idx="62674" formatCode="m/d/yy\ h:mm;@">
                  <c:v>44237.135416666664</c:v>
                </c:pt>
                <c:pt idx="62675" formatCode="m/d/yy\ h:mm;@">
                  <c:v>44237.15625</c:v>
                </c:pt>
                <c:pt idx="62676" formatCode="m/d/yy\ h:mm;@">
                  <c:v>44237.177083333336</c:v>
                </c:pt>
                <c:pt idx="62677" formatCode="m/d/yy\ h:mm;@">
                  <c:v>44237.197916666664</c:v>
                </c:pt>
                <c:pt idx="62678" formatCode="m/d/yy\ h:mm;@">
                  <c:v>44237.21875</c:v>
                </c:pt>
                <c:pt idx="62679" formatCode="m/d/yy\ h:mm;@">
                  <c:v>44237.239583333336</c:v>
                </c:pt>
                <c:pt idx="62680" formatCode="m/d/yy\ h:mm;@">
                  <c:v>44237.260416666664</c:v>
                </c:pt>
                <c:pt idx="62681" formatCode="m/d/yy\ h:mm;@">
                  <c:v>44237.28125</c:v>
                </c:pt>
                <c:pt idx="62682" formatCode="m/d/yy\ h:mm;@">
                  <c:v>44237.302083333336</c:v>
                </c:pt>
                <c:pt idx="62683" formatCode="m/d/yy\ h:mm;@">
                  <c:v>44237.322916666664</c:v>
                </c:pt>
                <c:pt idx="62684" formatCode="m/d/yy\ h:mm;@">
                  <c:v>44237.34375</c:v>
                </c:pt>
                <c:pt idx="62685" formatCode="m/d/yy\ h:mm;@">
                  <c:v>44237.364583333336</c:v>
                </c:pt>
                <c:pt idx="62686" formatCode="m/d/yy\ h:mm;@">
                  <c:v>44237.385416666664</c:v>
                </c:pt>
                <c:pt idx="62687" formatCode="m/d/yy\ h:mm;@">
                  <c:v>44237.40625</c:v>
                </c:pt>
                <c:pt idx="62688" formatCode="m/d/yy\ h:mm;@">
                  <c:v>44237.427083333336</c:v>
                </c:pt>
                <c:pt idx="62689" formatCode="m/d/yy\ h:mm;@">
                  <c:v>44237.447916666664</c:v>
                </c:pt>
                <c:pt idx="62690" formatCode="m/d/yy\ h:mm;@">
                  <c:v>44237.46875</c:v>
                </c:pt>
                <c:pt idx="62691" formatCode="m/d/yy\ h:mm;@">
                  <c:v>44237.489583333336</c:v>
                </c:pt>
                <c:pt idx="62692" formatCode="m/d/yy\ h:mm;@">
                  <c:v>44237.510416666664</c:v>
                </c:pt>
                <c:pt idx="62693" formatCode="m/d/yy\ h:mm;@">
                  <c:v>44237.53125</c:v>
                </c:pt>
                <c:pt idx="62694" formatCode="m/d/yy\ h:mm;@">
                  <c:v>44237.552083333336</c:v>
                </c:pt>
                <c:pt idx="62695" formatCode="m/d/yy\ h:mm;@">
                  <c:v>44237.572916666664</c:v>
                </c:pt>
                <c:pt idx="62696" formatCode="m/d/yy\ h:mm;@">
                  <c:v>44237.59375</c:v>
                </c:pt>
                <c:pt idx="62697" formatCode="m/d/yy\ h:mm;@">
                  <c:v>44237.614583333336</c:v>
                </c:pt>
                <c:pt idx="62698" formatCode="m/d/yy\ h:mm;@">
                  <c:v>44237.635416666664</c:v>
                </c:pt>
                <c:pt idx="62699" formatCode="m/d/yy\ h:mm;@">
                  <c:v>44237.65625</c:v>
                </c:pt>
                <c:pt idx="62700" formatCode="m/d/yy\ h:mm;@">
                  <c:v>44237.677083333336</c:v>
                </c:pt>
                <c:pt idx="62701" formatCode="m/d/yy\ h:mm;@">
                  <c:v>44237.697916666664</c:v>
                </c:pt>
                <c:pt idx="62702" formatCode="m/d/yy\ h:mm;@">
                  <c:v>44237.71875</c:v>
                </c:pt>
                <c:pt idx="62703" formatCode="m/d/yy\ h:mm;@">
                  <c:v>44237.739583333336</c:v>
                </c:pt>
                <c:pt idx="62704" formatCode="m/d/yy\ h:mm;@">
                  <c:v>44237.760416666664</c:v>
                </c:pt>
                <c:pt idx="62705" formatCode="m/d/yy\ h:mm;@">
                  <c:v>44237.78125</c:v>
                </c:pt>
                <c:pt idx="62706" formatCode="m/d/yy\ h:mm;@">
                  <c:v>44237.802083333336</c:v>
                </c:pt>
                <c:pt idx="62707" formatCode="m/d/yy\ h:mm;@">
                  <c:v>44237.822916666664</c:v>
                </c:pt>
                <c:pt idx="62708" formatCode="m/d/yy\ h:mm;@">
                  <c:v>44237.84375</c:v>
                </c:pt>
                <c:pt idx="62709" formatCode="m/d/yy\ h:mm;@">
                  <c:v>44237.864583333336</c:v>
                </c:pt>
                <c:pt idx="62710" formatCode="m/d/yy\ h:mm;@">
                  <c:v>44237.885416666664</c:v>
                </c:pt>
                <c:pt idx="62711" formatCode="m/d/yy\ h:mm;@">
                  <c:v>44237.90625</c:v>
                </c:pt>
                <c:pt idx="62712" formatCode="m/d/yy\ h:mm;@">
                  <c:v>44237.927083333336</c:v>
                </c:pt>
                <c:pt idx="62713" formatCode="m/d/yy\ h:mm;@">
                  <c:v>44237.947916666664</c:v>
                </c:pt>
                <c:pt idx="62714" formatCode="m/d/yy\ h:mm;@">
                  <c:v>44237.96875</c:v>
                </c:pt>
                <c:pt idx="62715" formatCode="m/d/yy\ h:mm;@">
                  <c:v>44237.989583333336</c:v>
                </c:pt>
                <c:pt idx="62716" formatCode="m/d/yy\ h:mm;@">
                  <c:v>44238.010416666664</c:v>
                </c:pt>
                <c:pt idx="62717" formatCode="m/d/yy\ h:mm;@">
                  <c:v>44238.03125</c:v>
                </c:pt>
                <c:pt idx="62718" formatCode="m/d/yy\ h:mm;@">
                  <c:v>44238.052083333336</c:v>
                </c:pt>
                <c:pt idx="62719" formatCode="m/d/yy\ h:mm;@">
                  <c:v>44238.072916666664</c:v>
                </c:pt>
                <c:pt idx="62720" formatCode="m/d/yy\ h:mm;@">
                  <c:v>44238.09375</c:v>
                </c:pt>
                <c:pt idx="62721" formatCode="m/d/yy\ h:mm;@">
                  <c:v>44238.114583333336</c:v>
                </c:pt>
                <c:pt idx="62722" formatCode="m/d/yy\ h:mm;@">
                  <c:v>44238.135416666664</c:v>
                </c:pt>
                <c:pt idx="62723" formatCode="m/d/yy\ h:mm;@">
                  <c:v>44238.15625</c:v>
                </c:pt>
                <c:pt idx="62724" formatCode="m/d/yy\ h:mm;@">
                  <c:v>44238.177083333336</c:v>
                </c:pt>
                <c:pt idx="62725" formatCode="m/d/yy\ h:mm;@">
                  <c:v>44238.197916666664</c:v>
                </c:pt>
                <c:pt idx="62726" formatCode="m/d/yy\ h:mm;@">
                  <c:v>44238.21875</c:v>
                </c:pt>
                <c:pt idx="62727" formatCode="m/d/yy\ h:mm;@">
                  <c:v>44238.239583333336</c:v>
                </c:pt>
                <c:pt idx="62728" formatCode="m/d/yy\ h:mm;@">
                  <c:v>44238.260416666664</c:v>
                </c:pt>
                <c:pt idx="62729" formatCode="m/d/yy\ h:mm;@">
                  <c:v>44238.28125</c:v>
                </c:pt>
                <c:pt idx="62730" formatCode="m/d/yy\ h:mm;@">
                  <c:v>44238.302083333336</c:v>
                </c:pt>
                <c:pt idx="62731" formatCode="m/d/yy\ h:mm;@">
                  <c:v>44238.322916666664</c:v>
                </c:pt>
                <c:pt idx="62732" formatCode="m/d/yy\ h:mm;@">
                  <c:v>44238.34375</c:v>
                </c:pt>
                <c:pt idx="62733" formatCode="m/d/yy\ h:mm;@">
                  <c:v>44238.364583333336</c:v>
                </c:pt>
                <c:pt idx="62734" formatCode="m/d/yy\ h:mm;@">
                  <c:v>44238.385416666664</c:v>
                </c:pt>
                <c:pt idx="62735" formatCode="m/d/yy\ h:mm;@">
                  <c:v>44238.40625</c:v>
                </c:pt>
                <c:pt idx="62736" formatCode="m/d/yy\ h:mm;@">
                  <c:v>44238.427083333336</c:v>
                </c:pt>
                <c:pt idx="62737" formatCode="m/d/yy\ h:mm;@">
                  <c:v>44238.447916666664</c:v>
                </c:pt>
                <c:pt idx="62738" formatCode="m/d/yy\ h:mm;@">
                  <c:v>44238.46875</c:v>
                </c:pt>
                <c:pt idx="62739" formatCode="m/d/yy\ h:mm;@">
                  <c:v>44238.489583333336</c:v>
                </c:pt>
                <c:pt idx="62740" formatCode="m/d/yy\ h:mm;@">
                  <c:v>44238.510416666664</c:v>
                </c:pt>
                <c:pt idx="62741" formatCode="m/d/yy\ h:mm;@">
                  <c:v>44238.53125</c:v>
                </c:pt>
                <c:pt idx="62742" formatCode="m/d/yy\ h:mm;@">
                  <c:v>44238.552083333336</c:v>
                </c:pt>
                <c:pt idx="62743" formatCode="m/d/yy\ h:mm;@">
                  <c:v>44238.572916666664</c:v>
                </c:pt>
                <c:pt idx="62744" formatCode="m/d/yy\ h:mm;@">
                  <c:v>44238.59375</c:v>
                </c:pt>
                <c:pt idx="62745" formatCode="m/d/yy\ h:mm;@">
                  <c:v>44238.614583333336</c:v>
                </c:pt>
                <c:pt idx="62746" formatCode="m/d/yy\ h:mm;@">
                  <c:v>44238.635416666664</c:v>
                </c:pt>
                <c:pt idx="62747" formatCode="m/d/yy\ h:mm;@">
                  <c:v>44238.65625</c:v>
                </c:pt>
                <c:pt idx="62748" formatCode="m/d/yy\ h:mm;@">
                  <c:v>44238.677083333336</c:v>
                </c:pt>
                <c:pt idx="62749" formatCode="m/d/yy\ h:mm;@">
                  <c:v>44238.697916666664</c:v>
                </c:pt>
                <c:pt idx="62750" formatCode="m/d/yy\ h:mm;@">
                  <c:v>44238.71875</c:v>
                </c:pt>
                <c:pt idx="62751" formatCode="m/d/yy\ h:mm;@">
                  <c:v>44238.739583333336</c:v>
                </c:pt>
                <c:pt idx="62752" formatCode="m/d/yy\ h:mm;@">
                  <c:v>44238.760416666664</c:v>
                </c:pt>
                <c:pt idx="62753" formatCode="m/d/yy\ h:mm;@">
                  <c:v>44238.78125</c:v>
                </c:pt>
                <c:pt idx="62754" formatCode="m/d/yy\ h:mm;@">
                  <c:v>44238.802083333336</c:v>
                </c:pt>
                <c:pt idx="62755" formatCode="m/d/yy\ h:mm;@">
                  <c:v>44238.822916666664</c:v>
                </c:pt>
                <c:pt idx="62756" formatCode="m/d/yy\ h:mm;@">
                  <c:v>44238.84375</c:v>
                </c:pt>
                <c:pt idx="62757" formatCode="m/d/yy\ h:mm;@">
                  <c:v>44238.864583333336</c:v>
                </c:pt>
                <c:pt idx="62758" formatCode="m/d/yy\ h:mm;@">
                  <c:v>44238.885416666664</c:v>
                </c:pt>
                <c:pt idx="62759" formatCode="m/d/yy\ h:mm;@">
                  <c:v>44238.90625</c:v>
                </c:pt>
                <c:pt idx="62760" formatCode="m/d/yy\ h:mm;@">
                  <c:v>44238.927083333336</c:v>
                </c:pt>
                <c:pt idx="62761" formatCode="m/d/yy\ h:mm;@">
                  <c:v>44238.947916666664</c:v>
                </c:pt>
                <c:pt idx="62762" formatCode="m/d/yy\ h:mm;@">
                  <c:v>44238.96875</c:v>
                </c:pt>
                <c:pt idx="62763" formatCode="m/d/yy\ h:mm;@">
                  <c:v>44238.989583333336</c:v>
                </c:pt>
                <c:pt idx="62764" formatCode="m/d/yy\ h:mm;@">
                  <c:v>44239.010416666664</c:v>
                </c:pt>
                <c:pt idx="62765" formatCode="m/d/yy\ h:mm;@">
                  <c:v>44239.03125</c:v>
                </c:pt>
                <c:pt idx="62766" formatCode="m/d/yy\ h:mm;@">
                  <c:v>44239.052083333336</c:v>
                </c:pt>
                <c:pt idx="62767" formatCode="m/d/yy\ h:mm;@">
                  <c:v>44239.072916666664</c:v>
                </c:pt>
                <c:pt idx="62768" formatCode="m/d/yy\ h:mm;@">
                  <c:v>44239.09375</c:v>
                </c:pt>
                <c:pt idx="62769" formatCode="m/d/yy\ h:mm;@">
                  <c:v>44239.114583333336</c:v>
                </c:pt>
                <c:pt idx="62770" formatCode="m/d/yy\ h:mm;@">
                  <c:v>44239.135416666664</c:v>
                </c:pt>
                <c:pt idx="62771" formatCode="m/d/yy\ h:mm;@">
                  <c:v>44239.15625</c:v>
                </c:pt>
                <c:pt idx="62772" formatCode="m/d/yy\ h:mm;@">
                  <c:v>44239.177083333336</c:v>
                </c:pt>
                <c:pt idx="62773" formatCode="m/d/yy\ h:mm;@">
                  <c:v>44239.197916666664</c:v>
                </c:pt>
                <c:pt idx="62774" formatCode="m/d/yy\ h:mm;@">
                  <c:v>44239.21875</c:v>
                </c:pt>
                <c:pt idx="62775" formatCode="m/d/yy\ h:mm;@">
                  <c:v>44239.239583333336</c:v>
                </c:pt>
                <c:pt idx="62776" formatCode="m/d/yy\ h:mm;@">
                  <c:v>44239.260416666664</c:v>
                </c:pt>
                <c:pt idx="62777" formatCode="m/d/yy\ h:mm;@">
                  <c:v>44239.28125</c:v>
                </c:pt>
                <c:pt idx="62778" formatCode="m/d/yy\ h:mm;@">
                  <c:v>44239.302083333336</c:v>
                </c:pt>
                <c:pt idx="62779" formatCode="m/d/yy\ h:mm;@">
                  <c:v>44239.322916666664</c:v>
                </c:pt>
                <c:pt idx="62780" formatCode="m/d/yy\ h:mm;@">
                  <c:v>44239.34375</c:v>
                </c:pt>
                <c:pt idx="62781" formatCode="m/d/yy\ h:mm;@">
                  <c:v>44239.364583333336</c:v>
                </c:pt>
                <c:pt idx="62782" formatCode="m/d/yy\ h:mm;@">
                  <c:v>44239.385416666664</c:v>
                </c:pt>
                <c:pt idx="62783" formatCode="m/d/yy\ h:mm;@">
                  <c:v>44239.40625</c:v>
                </c:pt>
                <c:pt idx="62784" formatCode="m/d/yy\ h:mm;@">
                  <c:v>44239.427083333336</c:v>
                </c:pt>
                <c:pt idx="62785" formatCode="m/d/yy\ h:mm;@">
                  <c:v>44239.447916666664</c:v>
                </c:pt>
                <c:pt idx="62786" formatCode="m/d/yy\ h:mm;@">
                  <c:v>44239.46875</c:v>
                </c:pt>
                <c:pt idx="62787" formatCode="m/d/yy\ h:mm;@">
                  <c:v>44239.489583333336</c:v>
                </c:pt>
                <c:pt idx="62788" formatCode="m/d/yy\ h:mm;@">
                  <c:v>44239.510416666664</c:v>
                </c:pt>
                <c:pt idx="62789" formatCode="m/d/yy\ h:mm;@">
                  <c:v>44239.53125</c:v>
                </c:pt>
                <c:pt idx="62790" formatCode="m/d/yy\ h:mm;@">
                  <c:v>44239.552083333336</c:v>
                </c:pt>
                <c:pt idx="62791" formatCode="m/d/yy\ h:mm;@">
                  <c:v>44239.572916666664</c:v>
                </c:pt>
                <c:pt idx="62792" formatCode="m/d/yy\ h:mm;@">
                  <c:v>44239.59375</c:v>
                </c:pt>
                <c:pt idx="62793" formatCode="m/d/yy\ h:mm;@">
                  <c:v>44239.614583333336</c:v>
                </c:pt>
                <c:pt idx="62794" formatCode="m/d/yy\ h:mm;@">
                  <c:v>44239.635416666664</c:v>
                </c:pt>
                <c:pt idx="62795" formatCode="m/d/yy\ h:mm;@">
                  <c:v>44239.65625</c:v>
                </c:pt>
                <c:pt idx="62796" formatCode="m/d/yy\ h:mm;@">
                  <c:v>44239.677083333336</c:v>
                </c:pt>
                <c:pt idx="62797" formatCode="m/d/yy\ h:mm;@">
                  <c:v>44239.697916666664</c:v>
                </c:pt>
                <c:pt idx="62798" formatCode="m/d/yy\ h:mm;@">
                  <c:v>44239.71875</c:v>
                </c:pt>
                <c:pt idx="62799" formatCode="m/d/yy\ h:mm;@">
                  <c:v>44239.739583333336</c:v>
                </c:pt>
                <c:pt idx="62800" formatCode="m/d/yy\ h:mm;@">
                  <c:v>44239.760416666664</c:v>
                </c:pt>
                <c:pt idx="62801" formatCode="m/d/yy\ h:mm;@">
                  <c:v>44239.78125</c:v>
                </c:pt>
                <c:pt idx="62802" formatCode="m/d/yy\ h:mm;@">
                  <c:v>44239.802083333336</c:v>
                </c:pt>
                <c:pt idx="62803" formatCode="m/d/yy\ h:mm;@">
                  <c:v>44239.822916666664</c:v>
                </c:pt>
                <c:pt idx="62804" formatCode="m/d/yy\ h:mm;@">
                  <c:v>44239.84375</c:v>
                </c:pt>
                <c:pt idx="62805" formatCode="m/d/yy\ h:mm;@">
                  <c:v>44239.864583333336</c:v>
                </c:pt>
                <c:pt idx="62806" formatCode="m/d/yy\ h:mm;@">
                  <c:v>44239.885416666664</c:v>
                </c:pt>
                <c:pt idx="62807" formatCode="m/d/yy\ h:mm;@">
                  <c:v>44239.90625</c:v>
                </c:pt>
                <c:pt idx="62808" formatCode="m/d/yy\ h:mm;@">
                  <c:v>44239.927083333336</c:v>
                </c:pt>
                <c:pt idx="62809" formatCode="m/d/yy\ h:mm;@">
                  <c:v>44239.947916666664</c:v>
                </c:pt>
                <c:pt idx="62810" formatCode="m/d/yy\ h:mm;@">
                  <c:v>44239.96875</c:v>
                </c:pt>
                <c:pt idx="62811" formatCode="m/d/yy\ h:mm;@">
                  <c:v>44239.989583333336</c:v>
                </c:pt>
                <c:pt idx="62812" formatCode="m/d/yy\ h:mm;@">
                  <c:v>44240.010416666664</c:v>
                </c:pt>
                <c:pt idx="62813" formatCode="m/d/yy\ h:mm;@">
                  <c:v>44240.03125</c:v>
                </c:pt>
                <c:pt idx="62814" formatCode="m/d/yy\ h:mm;@">
                  <c:v>44240.052083333336</c:v>
                </c:pt>
                <c:pt idx="62815" formatCode="m/d/yy\ h:mm;@">
                  <c:v>44240.072916666664</c:v>
                </c:pt>
                <c:pt idx="62816" formatCode="m/d/yy\ h:mm;@">
                  <c:v>44240.09375</c:v>
                </c:pt>
                <c:pt idx="62817" formatCode="m/d/yy\ h:mm;@">
                  <c:v>44240.114583333336</c:v>
                </c:pt>
                <c:pt idx="62818" formatCode="m/d/yy\ h:mm;@">
                  <c:v>44240.135416666664</c:v>
                </c:pt>
                <c:pt idx="62819" formatCode="m/d/yy\ h:mm;@">
                  <c:v>44240.15625</c:v>
                </c:pt>
                <c:pt idx="62820" formatCode="m/d/yy\ h:mm;@">
                  <c:v>44240.177083333336</c:v>
                </c:pt>
                <c:pt idx="62821" formatCode="m/d/yy\ h:mm;@">
                  <c:v>44240.197916666664</c:v>
                </c:pt>
                <c:pt idx="62822" formatCode="m/d/yy\ h:mm;@">
                  <c:v>44240.21875</c:v>
                </c:pt>
                <c:pt idx="62823" formatCode="m/d/yy\ h:mm;@">
                  <c:v>44240.239583333336</c:v>
                </c:pt>
                <c:pt idx="62824" formatCode="m/d/yy\ h:mm;@">
                  <c:v>44240.260416666664</c:v>
                </c:pt>
                <c:pt idx="62825" formatCode="m/d/yy\ h:mm;@">
                  <c:v>44240.28125</c:v>
                </c:pt>
                <c:pt idx="62826" formatCode="m/d/yy\ h:mm;@">
                  <c:v>44240.302083333336</c:v>
                </c:pt>
                <c:pt idx="62827" formatCode="m/d/yy\ h:mm;@">
                  <c:v>44240.322916666664</c:v>
                </c:pt>
                <c:pt idx="62828" formatCode="m/d/yy\ h:mm;@">
                  <c:v>44240.34375</c:v>
                </c:pt>
                <c:pt idx="62829" formatCode="m/d/yy\ h:mm;@">
                  <c:v>44240.364583333336</c:v>
                </c:pt>
                <c:pt idx="62830" formatCode="m/d/yy\ h:mm;@">
                  <c:v>44240.385416666664</c:v>
                </c:pt>
                <c:pt idx="62831" formatCode="m/d/yy\ h:mm;@">
                  <c:v>44240.40625</c:v>
                </c:pt>
                <c:pt idx="62832" formatCode="m/d/yy\ h:mm;@">
                  <c:v>44240.427083333336</c:v>
                </c:pt>
                <c:pt idx="62833" formatCode="m/d/yy\ h:mm;@">
                  <c:v>44240.447916666664</c:v>
                </c:pt>
                <c:pt idx="62834" formatCode="m/d/yy\ h:mm;@">
                  <c:v>44240.46875</c:v>
                </c:pt>
                <c:pt idx="62835" formatCode="m/d/yy\ h:mm;@">
                  <c:v>44240.489583333336</c:v>
                </c:pt>
                <c:pt idx="62836" formatCode="m/d/yy\ h:mm;@">
                  <c:v>44240.510416666664</c:v>
                </c:pt>
                <c:pt idx="62837" formatCode="m/d/yy\ h:mm;@">
                  <c:v>44240.53125</c:v>
                </c:pt>
                <c:pt idx="62838" formatCode="m/d/yy\ h:mm;@">
                  <c:v>44240.552083333336</c:v>
                </c:pt>
                <c:pt idx="62839" formatCode="m/d/yy\ h:mm;@">
                  <c:v>44240.572916666664</c:v>
                </c:pt>
                <c:pt idx="62840" formatCode="m/d/yy\ h:mm;@">
                  <c:v>44240.59375</c:v>
                </c:pt>
                <c:pt idx="62841" formatCode="m/d/yy\ h:mm;@">
                  <c:v>44240.614583333336</c:v>
                </c:pt>
                <c:pt idx="62842" formatCode="m/d/yy\ h:mm;@">
                  <c:v>44240.635416666664</c:v>
                </c:pt>
                <c:pt idx="62843" formatCode="m/d/yy\ h:mm;@">
                  <c:v>44240.65625</c:v>
                </c:pt>
                <c:pt idx="62844" formatCode="m/d/yy\ h:mm;@">
                  <c:v>44240.677083333336</c:v>
                </c:pt>
                <c:pt idx="62845" formatCode="m/d/yy\ h:mm;@">
                  <c:v>44240.697916666664</c:v>
                </c:pt>
                <c:pt idx="62846" formatCode="m/d/yy\ h:mm;@">
                  <c:v>44240.71875</c:v>
                </c:pt>
                <c:pt idx="62847" formatCode="m/d/yy\ h:mm;@">
                  <c:v>44240.739583333336</c:v>
                </c:pt>
                <c:pt idx="62848" formatCode="m/d/yy\ h:mm;@">
                  <c:v>44240.760416666664</c:v>
                </c:pt>
                <c:pt idx="62849" formatCode="m/d/yy\ h:mm;@">
                  <c:v>44240.78125</c:v>
                </c:pt>
                <c:pt idx="62850" formatCode="m/d/yy\ h:mm;@">
                  <c:v>44240.802083333336</c:v>
                </c:pt>
                <c:pt idx="62851" formatCode="m/d/yy\ h:mm;@">
                  <c:v>44240.822916666664</c:v>
                </c:pt>
                <c:pt idx="62852" formatCode="m/d/yy\ h:mm;@">
                  <c:v>44240.84375</c:v>
                </c:pt>
                <c:pt idx="62853" formatCode="m/d/yy\ h:mm;@">
                  <c:v>44240.864583333336</c:v>
                </c:pt>
                <c:pt idx="62854" formatCode="m/d/yy\ h:mm;@">
                  <c:v>44240.885416666664</c:v>
                </c:pt>
                <c:pt idx="62855" formatCode="m/d/yy\ h:mm;@">
                  <c:v>44240.90625</c:v>
                </c:pt>
                <c:pt idx="62856" formatCode="m/d/yy\ h:mm;@">
                  <c:v>44240.927083333336</c:v>
                </c:pt>
                <c:pt idx="62857" formatCode="m/d/yy\ h:mm;@">
                  <c:v>44240.947916666664</c:v>
                </c:pt>
                <c:pt idx="62858" formatCode="m/d/yy\ h:mm;@">
                  <c:v>44240.96875</c:v>
                </c:pt>
                <c:pt idx="62859" formatCode="m/d/yy\ h:mm;@">
                  <c:v>44240.989583333336</c:v>
                </c:pt>
              </c:numCache>
            </c:numRef>
          </c:xVal>
          <c:yVal>
            <c:numRef>
              <c:f>Data!$T$22:$T$66937</c:f>
              <c:numCache>
                <c:formatCode>General</c:formatCode>
                <c:ptCount val="66916"/>
                <c:pt idx="0">
                  <c:v>4.6962583694626303E-2</c:v>
                </c:pt>
                <c:pt idx="1">
                  <c:v>4.6962583694626303E-2</c:v>
                </c:pt>
                <c:pt idx="2">
                  <c:v>4.6962583694626303E-2</c:v>
                </c:pt>
                <c:pt idx="3">
                  <c:v>4.6962583694626303E-2</c:v>
                </c:pt>
                <c:pt idx="4">
                  <c:v>4.6962583694626303E-2</c:v>
                </c:pt>
                <c:pt idx="5">
                  <c:v>4.6962583694626303E-2</c:v>
                </c:pt>
                <c:pt idx="6">
                  <c:v>4.6962583694626303E-2</c:v>
                </c:pt>
                <c:pt idx="7">
                  <c:v>4.6962583694626303E-2</c:v>
                </c:pt>
                <c:pt idx="8">
                  <c:v>4.6962583694626303E-2</c:v>
                </c:pt>
                <c:pt idx="9">
                  <c:v>4.6962583694626303E-2</c:v>
                </c:pt>
                <c:pt idx="10">
                  <c:v>4.6962583694626303E-2</c:v>
                </c:pt>
                <c:pt idx="11">
                  <c:v>4.6962583694626303E-2</c:v>
                </c:pt>
                <c:pt idx="12">
                  <c:v>4.6962583694626303E-2</c:v>
                </c:pt>
                <c:pt idx="13">
                  <c:v>4.6962583694626303E-2</c:v>
                </c:pt>
                <c:pt idx="14">
                  <c:v>4.6962583694626303E-2</c:v>
                </c:pt>
                <c:pt idx="15">
                  <c:v>4.6962583694626303E-2</c:v>
                </c:pt>
                <c:pt idx="16">
                  <c:v>4.6962583694626303E-2</c:v>
                </c:pt>
                <c:pt idx="17">
                  <c:v>4.6962583694626303E-2</c:v>
                </c:pt>
                <c:pt idx="18">
                  <c:v>4.6962583694626303E-2</c:v>
                </c:pt>
                <c:pt idx="19">
                  <c:v>4.6962583694626303E-2</c:v>
                </c:pt>
                <c:pt idx="20">
                  <c:v>4.7494293622372001E-2</c:v>
                </c:pt>
                <c:pt idx="21">
                  <c:v>4.8026003550117699E-2</c:v>
                </c:pt>
                <c:pt idx="22">
                  <c:v>4.8557713472663903E-2</c:v>
                </c:pt>
                <c:pt idx="23">
                  <c:v>4.9089423400409601E-2</c:v>
                </c:pt>
                <c:pt idx="24">
                  <c:v>4.9621133328155299E-2</c:v>
                </c:pt>
                <c:pt idx="25">
                  <c:v>5.01528432507014E-2</c:v>
                </c:pt>
                <c:pt idx="26">
                  <c:v>5.0684553178447098E-2</c:v>
                </c:pt>
                <c:pt idx="27">
                  <c:v>5.1216263106192803E-2</c:v>
                </c:pt>
                <c:pt idx="28">
                  <c:v>5.1747973028739E-2</c:v>
                </c:pt>
                <c:pt idx="29">
                  <c:v>5.2279682956484698E-2</c:v>
                </c:pt>
                <c:pt idx="30">
                  <c:v>5.2811392884230403E-2</c:v>
                </c:pt>
                <c:pt idx="31">
                  <c:v>5.3343102806776503E-2</c:v>
                </c:pt>
                <c:pt idx="32">
                  <c:v>5.3874812734522201E-2</c:v>
                </c:pt>
                <c:pt idx="33">
                  <c:v>5.4406522662267899E-2</c:v>
                </c:pt>
                <c:pt idx="34">
                  <c:v>5.4938232584814103E-2</c:v>
                </c:pt>
                <c:pt idx="35">
                  <c:v>5.5469942512559801E-2</c:v>
                </c:pt>
                <c:pt idx="36">
                  <c:v>5.6001652440305499E-2</c:v>
                </c:pt>
                <c:pt idx="37">
                  <c:v>5.65333623628516E-2</c:v>
                </c:pt>
                <c:pt idx="38">
                  <c:v>5.7065072290597298E-2</c:v>
                </c:pt>
                <c:pt idx="39">
                  <c:v>5.7596782218343003E-2</c:v>
                </c:pt>
                <c:pt idx="40">
                  <c:v>5.81284921408892E-2</c:v>
                </c:pt>
                <c:pt idx="41">
                  <c:v>5.8660202068634898E-2</c:v>
                </c:pt>
                <c:pt idx="42">
                  <c:v>5.9191911996380603E-2</c:v>
                </c:pt>
                <c:pt idx="43">
                  <c:v>5.9723621918926703E-2</c:v>
                </c:pt>
                <c:pt idx="44">
                  <c:v>6.0255331846672401E-2</c:v>
                </c:pt>
                <c:pt idx="45">
                  <c:v>6.0787041774418099E-2</c:v>
                </c:pt>
                <c:pt idx="46">
                  <c:v>6.1318751696964303E-2</c:v>
                </c:pt>
                <c:pt idx="47">
                  <c:v>6.1850461624710001E-2</c:v>
                </c:pt>
                <c:pt idx="48">
                  <c:v>6.2382171552455699E-2</c:v>
                </c:pt>
                <c:pt idx="49">
                  <c:v>6.2913881475001807E-2</c:v>
                </c:pt>
                <c:pt idx="50">
                  <c:v>6.3445591402747498E-2</c:v>
                </c:pt>
                <c:pt idx="51">
                  <c:v>6.3977301330493203E-2</c:v>
                </c:pt>
                <c:pt idx="52">
                  <c:v>6.45090112530394E-2</c:v>
                </c:pt>
                <c:pt idx="53">
                  <c:v>6.5040721180785105E-2</c:v>
                </c:pt>
                <c:pt idx="54">
                  <c:v>6.5572431108530796E-2</c:v>
                </c:pt>
                <c:pt idx="55">
                  <c:v>6.6104141031076896E-2</c:v>
                </c:pt>
                <c:pt idx="56">
                  <c:v>6.6635850958822601E-2</c:v>
                </c:pt>
                <c:pt idx="57">
                  <c:v>6.7167560886568306E-2</c:v>
                </c:pt>
                <c:pt idx="58">
                  <c:v>6.7699270809114503E-2</c:v>
                </c:pt>
                <c:pt idx="59">
                  <c:v>6.8230980736860194E-2</c:v>
                </c:pt>
                <c:pt idx="60">
                  <c:v>6.8762690664605899E-2</c:v>
                </c:pt>
                <c:pt idx="61">
                  <c:v>6.9294400587152E-2</c:v>
                </c:pt>
                <c:pt idx="62">
                  <c:v>6.9826110514897705E-2</c:v>
                </c:pt>
                <c:pt idx="63">
                  <c:v>7.0357820442643396E-2</c:v>
                </c:pt>
                <c:pt idx="64">
                  <c:v>7.0889530365189607E-2</c:v>
                </c:pt>
                <c:pt idx="65">
                  <c:v>7.1421240292935298E-2</c:v>
                </c:pt>
                <c:pt idx="66">
                  <c:v>7.1952950220681003E-2</c:v>
                </c:pt>
                <c:pt idx="67">
                  <c:v>6.7301630145338104E-2</c:v>
                </c:pt>
                <c:pt idx="68">
                  <c:v>5.7467280041102603E-2</c:v>
                </c:pt>
                <c:pt idx="69">
                  <c:v>4.7632929936866998E-2</c:v>
                </c:pt>
                <c:pt idx="70">
                  <c:v>3.7798579928800501E-2</c:v>
                </c:pt>
                <c:pt idx="71">
                  <c:v>2.7964229824565E-2</c:v>
                </c:pt>
                <c:pt idx="72">
                  <c:v>1.8129879720329499E-2</c:v>
                </c:pt>
                <c:pt idx="73">
                  <c:v>8.2955297122629893E-3</c:v>
                </c:pt>
                <c:pt idx="74">
                  <c:v>-1.5388203919725299E-3</c:v>
                </c:pt>
                <c:pt idx="75">
                  <c:v>-1.1373170496208E-2</c:v>
                </c:pt>
                <c:pt idx="76">
                  <c:v>-2.1207520504274598E-2</c:v>
                </c:pt>
                <c:pt idx="77">
                  <c:v>-3.1041870608510099E-2</c:v>
                </c:pt>
                <c:pt idx="78">
                  <c:v>-4.0876220712745603E-2</c:v>
                </c:pt>
                <c:pt idx="79">
                  <c:v>-5.0710570720812101E-2</c:v>
                </c:pt>
                <c:pt idx="80">
                  <c:v>-6.0544920825047602E-2</c:v>
                </c:pt>
                <c:pt idx="81">
                  <c:v>-7.0379270929283103E-2</c:v>
                </c:pt>
                <c:pt idx="82">
                  <c:v>-8.02136209373496E-2</c:v>
                </c:pt>
                <c:pt idx="83">
                  <c:v>-9.0047971041585101E-2</c:v>
                </c:pt>
                <c:pt idx="84">
                  <c:v>-9.9882321145820699E-2</c:v>
                </c:pt>
                <c:pt idx="85">
                  <c:v>-0.109716671153887</c:v>
                </c:pt>
                <c:pt idx="86">
                  <c:v>-0.119551021258123</c:v>
                </c:pt>
                <c:pt idx="87">
                  <c:v>-0.129385371362358</c:v>
                </c:pt>
                <c:pt idx="88">
                  <c:v>-0.13921972137042499</c:v>
                </c:pt>
                <c:pt idx="89">
                  <c:v>-0.14905407147465999</c:v>
                </c:pt>
                <c:pt idx="90">
                  <c:v>-0.15888842157889599</c:v>
                </c:pt>
                <c:pt idx="91">
                  <c:v>-0.168722771586962</c:v>
                </c:pt>
                <c:pt idx="92">
                  <c:v>-0.178557121691198</c:v>
                </c:pt>
                <c:pt idx="93">
                  <c:v>-0.188391471795433</c:v>
                </c:pt>
                <c:pt idx="94">
                  <c:v>-0.19822582180350001</c:v>
                </c:pt>
                <c:pt idx="95">
                  <c:v>-0.20806017190773499</c:v>
                </c:pt>
                <c:pt idx="96">
                  <c:v>-0.21789452201197099</c:v>
                </c:pt>
                <c:pt idx="97">
                  <c:v>-0.227728872020037</c:v>
                </c:pt>
                <c:pt idx="98">
                  <c:v>-0.237563222124273</c:v>
                </c:pt>
                <c:pt idx="99">
                  <c:v>-0.247397572228508</c:v>
                </c:pt>
                <c:pt idx="100">
                  <c:v>-0.25723192223657498</c:v>
                </c:pt>
                <c:pt idx="101">
                  <c:v>-0.26706627234080998</c:v>
                </c:pt>
                <c:pt idx="102">
                  <c:v>-0.27690062244504599</c:v>
                </c:pt>
                <c:pt idx="103">
                  <c:v>-0.28673497245311202</c:v>
                </c:pt>
                <c:pt idx="104">
                  <c:v>-0.29656932255734803</c:v>
                </c:pt>
                <c:pt idx="105">
                  <c:v>-0.30640367266158303</c:v>
                </c:pt>
                <c:pt idx="106">
                  <c:v>-0.31623802266965001</c:v>
                </c:pt>
                <c:pt idx="107">
                  <c:v>-0.32607237277388601</c:v>
                </c:pt>
                <c:pt idx="108">
                  <c:v>-0.33590672287812101</c:v>
                </c:pt>
                <c:pt idx="109">
                  <c:v>-0.34574107288618799</c:v>
                </c:pt>
                <c:pt idx="110">
                  <c:v>-0.355575422990423</c:v>
                </c:pt>
                <c:pt idx="111">
                  <c:v>-0.365409773094659</c:v>
                </c:pt>
                <c:pt idx="112">
                  <c:v>-0.37524412310272498</c:v>
                </c:pt>
                <c:pt idx="113">
                  <c:v>-0.38507847320696098</c:v>
                </c:pt>
                <c:pt idx="114">
                  <c:v>-0.39491282331119598</c:v>
                </c:pt>
                <c:pt idx="115">
                  <c:v>-0.398236922883693</c:v>
                </c:pt>
                <c:pt idx="116">
                  <c:v>-0.395050772071317</c:v>
                </c:pt>
                <c:pt idx="117">
                  <c:v>-0.39186462125894</c:v>
                </c:pt>
                <c:pt idx="118">
                  <c:v>-0.38867847047771997</c:v>
                </c:pt>
                <c:pt idx="119">
                  <c:v>-0.38549231966534397</c:v>
                </c:pt>
                <c:pt idx="120">
                  <c:v>-0.38230616885296698</c:v>
                </c:pt>
                <c:pt idx="121">
                  <c:v>-0.379120018071747</c:v>
                </c:pt>
                <c:pt idx="122">
                  <c:v>-0.37593386725937</c:v>
                </c:pt>
                <c:pt idx="123">
                  <c:v>-0.372747716446994</c:v>
                </c:pt>
                <c:pt idx="124">
                  <c:v>-0.36956156566577397</c:v>
                </c:pt>
                <c:pt idx="125">
                  <c:v>-0.36637541485339697</c:v>
                </c:pt>
                <c:pt idx="126">
                  <c:v>-0.36318926404102098</c:v>
                </c:pt>
                <c:pt idx="127">
                  <c:v>-0.360003113259801</c:v>
                </c:pt>
                <c:pt idx="128">
                  <c:v>-0.356816962447424</c:v>
                </c:pt>
                <c:pt idx="129">
                  <c:v>-0.353630811635048</c:v>
                </c:pt>
                <c:pt idx="130">
                  <c:v>-0.35044466085382803</c:v>
                </c:pt>
                <c:pt idx="131">
                  <c:v>-0.34725851004145097</c:v>
                </c:pt>
                <c:pt idx="132">
                  <c:v>-0.34407235922907498</c:v>
                </c:pt>
                <c:pt idx="133">
                  <c:v>-0.340886208447855</c:v>
                </c:pt>
                <c:pt idx="134">
                  <c:v>-0.337700057635478</c:v>
                </c:pt>
                <c:pt idx="135">
                  <c:v>-0.334513906823101</c:v>
                </c:pt>
                <c:pt idx="136">
                  <c:v>-0.33132775604188203</c:v>
                </c:pt>
                <c:pt idx="137">
                  <c:v>-0.32814160522950497</c:v>
                </c:pt>
                <c:pt idx="138">
                  <c:v>-0.32495545441712798</c:v>
                </c:pt>
                <c:pt idx="139">
                  <c:v>-0.321769303635909</c:v>
                </c:pt>
                <c:pt idx="140">
                  <c:v>-0.318583152823532</c:v>
                </c:pt>
                <c:pt idx="141">
                  <c:v>-0.315397002011155</c:v>
                </c:pt>
                <c:pt idx="142">
                  <c:v>-0.31221085122993603</c:v>
                </c:pt>
                <c:pt idx="143">
                  <c:v>-0.30902470041755897</c:v>
                </c:pt>
                <c:pt idx="144">
                  <c:v>-0.30583854960518198</c:v>
                </c:pt>
                <c:pt idx="145">
                  <c:v>-0.302652398823962</c:v>
                </c:pt>
                <c:pt idx="146">
                  <c:v>-0.299466248011586</c:v>
                </c:pt>
                <c:pt idx="147">
                  <c:v>-0.296280097199209</c:v>
                </c:pt>
                <c:pt idx="148">
                  <c:v>-0.29309394641798903</c:v>
                </c:pt>
                <c:pt idx="149">
                  <c:v>-0.28990779560561297</c:v>
                </c:pt>
                <c:pt idx="150">
                  <c:v>-0.28672164479323597</c:v>
                </c:pt>
                <c:pt idx="151">
                  <c:v>-0.283535494012016</c:v>
                </c:pt>
                <c:pt idx="152">
                  <c:v>-0.28034934319964</c:v>
                </c:pt>
                <c:pt idx="153">
                  <c:v>-0.277163192387263</c:v>
                </c:pt>
                <c:pt idx="154">
                  <c:v>-0.27397704160604303</c:v>
                </c:pt>
                <c:pt idx="155">
                  <c:v>-0.27079089079366597</c:v>
                </c:pt>
                <c:pt idx="156">
                  <c:v>-0.26760473998128997</c:v>
                </c:pt>
                <c:pt idx="157">
                  <c:v>-0.26441858920007</c:v>
                </c:pt>
                <c:pt idx="158">
                  <c:v>-0.261232438387693</c:v>
                </c:pt>
                <c:pt idx="159">
                  <c:v>-0.258046287575317</c:v>
                </c:pt>
                <c:pt idx="160">
                  <c:v>-0.25486013679409703</c:v>
                </c:pt>
                <c:pt idx="161">
                  <c:v>-0.25167398598172003</c:v>
                </c:pt>
                <c:pt idx="162">
                  <c:v>-0.248487835169344</c:v>
                </c:pt>
                <c:pt idx="163">
                  <c:v>-0.24832325001123501</c:v>
                </c:pt>
                <c:pt idx="164">
                  <c:v>-0.25118023046618598</c:v>
                </c:pt>
                <c:pt idx="165">
                  <c:v>-0.25403721092113801</c:v>
                </c:pt>
                <c:pt idx="166">
                  <c:v>-0.256894191348151</c:v>
                </c:pt>
                <c:pt idx="167">
                  <c:v>-0.25975117180310198</c:v>
                </c:pt>
                <c:pt idx="168">
                  <c:v>-0.26260815225805301</c:v>
                </c:pt>
                <c:pt idx="169">
                  <c:v>-0.265465132685066</c:v>
                </c:pt>
                <c:pt idx="170">
                  <c:v>-0.26832211314001703</c:v>
                </c:pt>
                <c:pt idx="171">
                  <c:v>-0.271179093594969</c:v>
                </c:pt>
                <c:pt idx="172">
                  <c:v>-0.27403607402198199</c:v>
                </c:pt>
                <c:pt idx="173">
                  <c:v>-0.27689305447693302</c:v>
                </c:pt>
                <c:pt idx="174">
                  <c:v>-0.279750034931884</c:v>
                </c:pt>
                <c:pt idx="175">
                  <c:v>-0.28260701535889698</c:v>
                </c:pt>
                <c:pt idx="176">
                  <c:v>-0.28546399581384801</c:v>
                </c:pt>
                <c:pt idx="177">
                  <c:v>-0.28832097626879999</c:v>
                </c:pt>
                <c:pt idx="178">
                  <c:v>-0.29117795669581298</c:v>
                </c:pt>
                <c:pt idx="179">
                  <c:v>-0.29403493715076401</c:v>
                </c:pt>
                <c:pt idx="180">
                  <c:v>-0.29689191760571498</c:v>
                </c:pt>
                <c:pt idx="181">
                  <c:v>-0.29974889803272797</c:v>
                </c:pt>
                <c:pt idx="182">
                  <c:v>-0.302605878487679</c:v>
                </c:pt>
                <c:pt idx="183">
                  <c:v>-0.30546285894263098</c:v>
                </c:pt>
                <c:pt idx="184">
                  <c:v>-0.30831983936964402</c:v>
                </c:pt>
                <c:pt idx="185">
                  <c:v>-0.311176819824595</c:v>
                </c:pt>
                <c:pt idx="186">
                  <c:v>-0.31403380027954603</c:v>
                </c:pt>
                <c:pt idx="187">
                  <c:v>-0.31689078070655902</c:v>
                </c:pt>
                <c:pt idx="188">
                  <c:v>-0.31974776116150999</c:v>
                </c:pt>
                <c:pt idx="189">
                  <c:v>-0.32260474161646202</c:v>
                </c:pt>
                <c:pt idx="190">
                  <c:v>-0.32546172204347501</c:v>
                </c:pt>
                <c:pt idx="191">
                  <c:v>-0.32831870249842598</c:v>
                </c:pt>
                <c:pt idx="192">
                  <c:v>-0.33117568295337702</c:v>
                </c:pt>
                <c:pt idx="193">
                  <c:v>-0.33403266338039</c:v>
                </c:pt>
                <c:pt idx="194">
                  <c:v>-0.33688964383534098</c:v>
                </c:pt>
                <c:pt idx="195">
                  <c:v>-0.33974662429029301</c:v>
                </c:pt>
                <c:pt idx="196">
                  <c:v>-0.342603604717306</c:v>
                </c:pt>
                <c:pt idx="197">
                  <c:v>-0.34546058517225697</c:v>
                </c:pt>
                <c:pt idx="198">
                  <c:v>-0.348317565627208</c:v>
                </c:pt>
                <c:pt idx="199">
                  <c:v>-0.35117454605422099</c:v>
                </c:pt>
                <c:pt idx="200">
                  <c:v>-0.35403152650917202</c:v>
                </c:pt>
                <c:pt idx="201">
                  <c:v>-0.356888506964124</c:v>
                </c:pt>
                <c:pt idx="202">
                  <c:v>-0.35974548739113699</c:v>
                </c:pt>
                <c:pt idx="203">
                  <c:v>-0.36260246784608802</c:v>
                </c:pt>
                <c:pt idx="204">
                  <c:v>-0.36545944830103899</c:v>
                </c:pt>
                <c:pt idx="205">
                  <c:v>-0.36831642872805198</c:v>
                </c:pt>
                <c:pt idx="206">
                  <c:v>-0.37117340918300301</c:v>
                </c:pt>
                <c:pt idx="207">
                  <c:v>-0.37403038963795499</c:v>
                </c:pt>
                <c:pt idx="208">
                  <c:v>-0.37688737006496797</c:v>
                </c:pt>
                <c:pt idx="209">
                  <c:v>-0.37974435051991901</c:v>
                </c:pt>
                <c:pt idx="210">
                  <c:v>-0.38260133097486998</c:v>
                </c:pt>
                <c:pt idx="211">
                  <c:v>-0.384059090215354</c:v>
                </c:pt>
                <c:pt idx="212">
                  <c:v>-0.38411762828747398</c:v>
                </c:pt>
                <c:pt idx="213">
                  <c:v>-0.38417616635959401</c:v>
                </c:pt>
                <c:pt idx="214">
                  <c:v>-0.38423470443114099</c:v>
                </c:pt>
                <c:pt idx="215">
                  <c:v>-0.38429324250326102</c:v>
                </c:pt>
                <c:pt idx="216">
                  <c:v>-0.384351780575381</c:v>
                </c:pt>
                <c:pt idx="217">
                  <c:v>-0.38441031864692898</c:v>
                </c:pt>
                <c:pt idx="218">
                  <c:v>-0.38446885671904801</c:v>
                </c:pt>
                <c:pt idx="219">
                  <c:v>-0.38452739479116799</c:v>
                </c:pt>
                <c:pt idx="220">
                  <c:v>-0.38458593286271597</c:v>
                </c:pt>
                <c:pt idx="221">
                  <c:v>-0.384644470934835</c:v>
                </c:pt>
                <c:pt idx="222">
                  <c:v>-0.38470300900695498</c:v>
                </c:pt>
                <c:pt idx="223">
                  <c:v>-0.38476154707850302</c:v>
                </c:pt>
                <c:pt idx="224">
                  <c:v>-0.38482008515062299</c:v>
                </c:pt>
                <c:pt idx="225">
                  <c:v>-0.38487862322274202</c:v>
                </c:pt>
                <c:pt idx="226">
                  <c:v>-0.38493716129429001</c:v>
                </c:pt>
                <c:pt idx="227">
                  <c:v>-0.38499569936640998</c:v>
                </c:pt>
                <c:pt idx="228">
                  <c:v>-0.38505423743853001</c:v>
                </c:pt>
                <c:pt idx="229">
                  <c:v>-0.385112775510077</c:v>
                </c:pt>
                <c:pt idx="230">
                  <c:v>-0.38517131358219697</c:v>
                </c:pt>
                <c:pt idx="231">
                  <c:v>-0.385229851654317</c:v>
                </c:pt>
                <c:pt idx="232">
                  <c:v>-0.38528838972586399</c:v>
                </c:pt>
                <c:pt idx="233">
                  <c:v>-0.38534692779798402</c:v>
                </c:pt>
                <c:pt idx="234">
                  <c:v>-0.38540546587010399</c:v>
                </c:pt>
                <c:pt idx="235">
                  <c:v>-0.38546400394165098</c:v>
                </c:pt>
                <c:pt idx="236">
                  <c:v>-0.38552254201377101</c:v>
                </c:pt>
                <c:pt idx="237">
                  <c:v>-0.38558108008589098</c:v>
                </c:pt>
                <c:pt idx="238">
                  <c:v>-0.38563961815743902</c:v>
                </c:pt>
                <c:pt idx="239">
                  <c:v>-0.385698156229558</c:v>
                </c:pt>
                <c:pt idx="240">
                  <c:v>-0.38575669430167803</c:v>
                </c:pt>
                <c:pt idx="241">
                  <c:v>-0.38581523237322601</c:v>
                </c:pt>
                <c:pt idx="242">
                  <c:v>-0.38587377044534599</c:v>
                </c:pt>
                <c:pt idx="243">
                  <c:v>-0.38593230851746502</c:v>
                </c:pt>
                <c:pt idx="244">
                  <c:v>-0.385990846589013</c:v>
                </c:pt>
                <c:pt idx="245">
                  <c:v>-0.38604938466113298</c:v>
                </c:pt>
                <c:pt idx="246">
                  <c:v>-0.38610792273325301</c:v>
                </c:pt>
                <c:pt idx="247">
                  <c:v>-0.38616646080479999</c:v>
                </c:pt>
                <c:pt idx="248">
                  <c:v>-0.38622499887692002</c:v>
                </c:pt>
                <c:pt idx="249">
                  <c:v>-0.38628353694904</c:v>
                </c:pt>
                <c:pt idx="250">
                  <c:v>-0.38634207502058698</c:v>
                </c:pt>
                <c:pt idx="251">
                  <c:v>-0.38640061309270701</c:v>
                </c:pt>
                <c:pt idx="252">
                  <c:v>-0.38645915116482699</c:v>
                </c:pt>
                <c:pt idx="253">
                  <c:v>-0.38651768923637397</c:v>
                </c:pt>
                <c:pt idx="254">
                  <c:v>-0.386576227308494</c:v>
                </c:pt>
                <c:pt idx="255">
                  <c:v>-0.38663476538061398</c:v>
                </c:pt>
                <c:pt idx="256">
                  <c:v>-0.38669330345216202</c:v>
                </c:pt>
                <c:pt idx="257">
                  <c:v>-0.38675184152428099</c:v>
                </c:pt>
                <c:pt idx="258">
                  <c:v>-0.38681037959640102</c:v>
                </c:pt>
                <c:pt idx="259">
                  <c:v>-0.38808499568073002</c:v>
                </c:pt>
                <c:pt idx="260">
                  <c:v>-0.39057568978690799</c:v>
                </c:pt>
                <c:pt idx="261">
                  <c:v>-0.39306638389308601</c:v>
                </c:pt>
                <c:pt idx="262">
                  <c:v>-0.39555707797490702</c:v>
                </c:pt>
                <c:pt idx="263">
                  <c:v>-0.39804777208108399</c:v>
                </c:pt>
                <c:pt idx="264">
                  <c:v>-0.40053846618726202</c:v>
                </c:pt>
                <c:pt idx="265">
                  <c:v>-0.40302916026908298</c:v>
                </c:pt>
                <c:pt idx="266">
                  <c:v>-0.405519854375261</c:v>
                </c:pt>
                <c:pt idx="267">
                  <c:v>-0.40801054848143897</c:v>
                </c:pt>
                <c:pt idx="268">
                  <c:v>-0.41050124256325998</c:v>
                </c:pt>
                <c:pt idx="269">
                  <c:v>-0.41299193666943701</c:v>
                </c:pt>
                <c:pt idx="270">
                  <c:v>-0.41548263077561498</c:v>
                </c:pt>
                <c:pt idx="271">
                  <c:v>-0.41797332485743599</c:v>
                </c:pt>
                <c:pt idx="272">
                  <c:v>-0.42046401896361402</c:v>
                </c:pt>
                <c:pt idx="273">
                  <c:v>-0.42295471306979199</c:v>
                </c:pt>
                <c:pt idx="274">
                  <c:v>-0.425445407151613</c:v>
                </c:pt>
                <c:pt idx="275">
                  <c:v>-0.42793610125779002</c:v>
                </c:pt>
                <c:pt idx="276">
                  <c:v>-0.430426795363968</c:v>
                </c:pt>
                <c:pt idx="277">
                  <c:v>-0.43291748944578901</c:v>
                </c:pt>
                <c:pt idx="278">
                  <c:v>-0.43540818355196698</c:v>
                </c:pt>
                <c:pt idx="279">
                  <c:v>-0.437898877658145</c:v>
                </c:pt>
                <c:pt idx="280">
                  <c:v>-0.44038957173996601</c:v>
                </c:pt>
                <c:pt idx="281">
                  <c:v>-0.44288026584614398</c:v>
                </c:pt>
                <c:pt idx="282">
                  <c:v>-0.44537095995232101</c:v>
                </c:pt>
                <c:pt idx="283">
                  <c:v>-0.44786165403414202</c:v>
                </c:pt>
                <c:pt idx="284">
                  <c:v>-0.45035234814031999</c:v>
                </c:pt>
                <c:pt idx="285">
                  <c:v>-0.45284304224649802</c:v>
                </c:pt>
                <c:pt idx="286">
                  <c:v>-0.45533373632831903</c:v>
                </c:pt>
                <c:pt idx="287">
                  <c:v>-0.457824430434497</c:v>
                </c:pt>
                <c:pt idx="288">
                  <c:v>-0.46031512454067403</c:v>
                </c:pt>
                <c:pt idx="289">
                  <c:v>-0.46280581862249598</c:v>
                </c:pt>
                <c:pt idx="290">
                  <c:v>-0.46529651272867301</c:v>
                </c:pt>
                <c:pt idx="291">
                  <c:v>-0.46778720683485098</c:v>
                </c:pt>
                <c:pt idx="292">
                  <c:v>-0.47027790091667199</c:v>
                </c:pt>
                <c:pt idx="293">
                  <c:v>-0.47276859502285001</c:v>
                </c:pt>
                <c:pt idx="294">
                  <c:v>-0.47525928912902698</c:v>
                </c:pt>
                <c:pt idx="295">
                  <c:v>-0.47774998321084899</c:v>
                </c:pt>
                <c:pt idx="296">
                  <c:v>-0.48024067731702602</c:v>
                </c:pt>
                <c:pt idx="297">
                  <c:v>-0.48273137142320399</c:v>
                </c:pt>
                <c:pt idx="298">
                  <c:v>-0.485222065505025</c:v>
                </c:pt>
                <c:pt idx="299">
                  <c:v>-0.48771275961120297</c:v>
                </c:pt>
                <c:pt idx="300">
                  <c:v>-0.49020345371738</c:v>
                </c:pt>
                <c:pt idx="301">
                  <c:v>-0.49269414779920201</c:v>
                </c:pt>
                <c:pt idx="302">
                  <c:v>-0.49518484190537898</c:v>
                </c:pt>
                <c:pt idx="303">
                  <c:v>-0.49767553601155701</c:v>
                </c:pt>
                <c:pt idx="304">
                  <c:v>-0.50016623009337802</c:v>
                </c:pt>
                <c:pt idx="305">
                  <c:v>-0.50265692419955599</c:v>
                </c:pt>
                <c:pt idx="306">
                  <c:v>-0.50514761830573296</c:v>
                </c:pt>
                <c:pt idx="307">
                  <c:v>-0.50654200276430505</c:v>
                </c:pt>
                <c:pt idx="308">
                  <c:v>-0.50684007761632399</c:v>
                </c:pt>
                <c:pt idx="309">
                  <c:v>-0.50713815246834404</c:v>
                </c:pt>
                <c:pt idx="310">
                  <c:v>-0.50743622731744897</c:v>
                </c:pt>
                <c:pt idx="311">
                  <c:v>-0.50773430216946902</c:v>
                </c:pt>
                <c:pt idx="312">
                  <c:v>-0.50803237702148896</c:v>
                </c:pt>
                <c:pt idx="313">
                  <c:v>-0.508330451870593</c:v>
                </c:pt>
                <c:pt idx="314">
                  <c:v>-0.50862852672261305</c:v>
                </c:pt>
                <c:pt idx="315">
                  <c:v>-0.50892660157463299</c:v>
                </c:pt>
                <c:pt idx="316">
                  <c:v>-0.50922467642373803</c:v>
                </c:pt>
                <c:pt idx="317">
                  <c:v>-0.50952275127575797</c:v>
                </c:pt>
                <c:pt idx="318">
                  <c:v>-0.50982082612777802</c:v>
                </c:pt>
                <c:pt idx="319">
                  <c:v>-0.51011890097688195</c:v>
                </c:pt>
                <c:pt idx="320">
                  <c:v>-0.510416975828902</c:v>
                </c:pt>
                <c:pt idx="321">
                  <c:v>-0.51071505068092204</c:v>
                </c:pt>
                <c:pt idx="322">
                  <c:v>-0.51101312553002698</c:v>
                </c:pt>
                <c:pt idx="323">
                  <c:v>-0.51131120038204703</c:v>
                </c:pt>
                <c:pt idx="324">
                  <c:v>-0.51160927523406596</c:v>
                </c:pt>
                <c:pt idx="325">
                  <c:v>-0.51190735008317101</c:v>
                </c:pt>
                <c:pt idx="326">
                  <c:v>-0.51220542493519094</c:v>
                </c:pt>
                <c:pt idx="327">
                  <c:v>-0.51250349978721099</c:v>
                </c:pt>
                <c:pt idx="328">
                  <c:v>-0.51280157463631604</c:v>
                </c:pt>
                <c:pt idx="329">
                  <c:v>-0.51309964948833597</c:v>
                </c:pt>
                <c:pt idx="330">
                  <c:v>-0.51339772434035502</c:v>
                </c:pt>
                <c:pt idx="331">
                  <c:v>-0.51369579918945996</c:v>
                </c:pt>
                <c:pt idx="332">
                  <c:v>-0.51399387404148</c:v>
                </c:pt>
                <c:pt idx="333">
                  <c:v>-0.51429194889350005</c:v>
                </c:pt>
                <c:pt idx="334">
                  <c:v>-0.51459002374260499</c:v>
                </c:pt>
                <c:pt idx="335">
                  <c:v>-0.51488809859462503</c:v>
                </c:pt>
                <c:pt idx="336">
                  <c:v>-0.51518617344664397</c:v>
                </c:pt>
                <c:pt idx="337">
                  <c:v>-0.51548424829574901</c:v>
                </c:pt>
                <c:pt idx="338">
                  <c:v>-0.51578232314776895</c:v>
                </c:pt>
                <c:pt idx="339">
                  <c:v>-0.516080397999789</c:v>
                </c:pt>
                <c:pt idx="340">
                  <c:v>-0.51637847284889404</c:v>
                </c:pt>
                <c:pt idx="341">
                  <c:v>-0.51667654770091298</c:v>
                </c:pt>
                <c:pt idx="342">
                  <c:v>-0.51697462255293303</c:v>
                </c:pt>
                <c:pt idx="343">
                  <c:v>-0.51727269740203796</c:v>
                </c:pt>
                <c:pt idx="344">
                  <c:v>-0.51757077225405801</c:v>
                </c:pt>
                <c:pt idx="345">
                  <c:v>-0.51786884710607795</c:v>
                </c:pt>
                <c:pt idx="346">
                  <c:v>-0.51816692195518299</c:v>
                </c:pt>
                <c:pt idx="347">
                  <c:v>-0.51846499680720204</c:v>
                </c:pt>
                <c:pt idx="348">
                  <c:v>-0.51876307165922197</c:v>
                </c:pt>
                <c:pt idx="349">
                  <c:v>-0.51906114650832702</c:v>
                </c:pt>
                <c:pt idx="350">
                  <c:v>-0.51935922136034696</c:v>
                </c:pt>
                <c:pt idx="351">
                  <c:v>-0.519657296212367</c:v>
                </c:pt>
                <c:pt idx="352">
                  <c:v>-0.51995537106147205</c:v>
                </c:pt>
                <c:pt idx="353">
                  <c:v>-0.52025344591349099</c:v>
                </c:pt>
                <c:pt idx="354">
                  <c:v>-0.52055152076551103</c:v>
                </c:pt>
                <c:pt idx="355">
                  <c:v>-0.52034686185127799</c:v>
                </c:pt>
                <c:pt idx="356">
                  <c:v>-0.51963946917310899</c:v>
                </c:pt>
                <c:pt idx="357">
                  <c:v>-0.51893207649494</c:v>
                </c:pt>
                <c:pt idx="358">
                  <c:v>-0.51822468382368903</c:v>
                </c:pt>
                <c:pt idx="359">
                  <c:v>-0.51751729114552003</c:v>
                </c:pt>
                <c:pt idx="360">
                  <c:v>-0.51680989846735204</c:v>
                </c:pt>
                <c:pt idx="361">
                  <c:v>-0.51610250579609995</c:v>
                </c:pt>
                <c:pt idx="362">
                  <c:v>-0.51539511311793196</c:v>
                </c:pt>
                <c:pt idx="363">
                  <c:v>-0.51468772043976296</c:v>
                </c:pt>
                <c:pt idx="364">
                  <c:v>-0.51398032776851199</c:v>
                </c:pt>
                <c:pt idx="365">
                  <c:v>-0.513272935090343</c:v>
                </c:pt>
                <c:pt idx="366">
                  <c:v>-0.512565542412174</c:v>
                </c:pt>
                <c:pt idx="367">
                  <c:v>-0.51185814974092303</c:v>
                </c:pt>
                <c:pt idx="368">
                  <c:v>-0.51115075706275404</c:v>
                </c:pt>
                <c:pt idx="369">
                  <c:v>-0.51044336438458604</c:v>
                </c:pt>
                <c:pt idx="370">
                  <c:v>-0.50973597171333396</c:v>
                </c:pt>
                <c:pt idx="371">
                  <c:v>-0.50902857903516596</c:v>
                </c:pt>
                <c:pt idx="372">
                  <c:v>-0.50832118635699697</c:v>
                </c:pt>
                <c:pt idx="373">
                  <c:v>-0.507613793685746</c:v>
                </c:pt>
                <c:pt idx="374">
                  <c:v>-0.506906401007577</c:v>
                </c:pt>
                <c:pt idx="375">
                  <c:v>-0.50619900832940801</c:v>
                </c:pt>
                <c:pt idx="376">
                  <c:v>-0.50549161565815703</c:v>
                </c:pt>
                <c:pt idx="377">
                  <c:v>-0.50478422297998904</c:v>
                </c:pt>
                <c:pt idx="378">
                  <c:v>-0.50407683030182004</c:v>
                </c:pt>
                <c:pt idx="379">
                  <c:v>-0.50336943763056896</c:v>
                </c:pt>
                <c:pt idx="380">
                  <c:v>-0.50266204495239997</c:v>
                </c:pt>
                <c:pt idx="381">
                  <c:v>-0.50195465227423097</c:v>
                </c:pt>
                <c:pt idx="382">
                  <c:v>-0.50124725960298</c:v>
                </c:pt>
                <c:pt idx="383">
                  <c:v>-0.50053986692481101</c:v>
                </c:pt>
                <c:pt idx="384">
                  <c:v>-0.49983247424664201</c:v>
                </c:pt>
                <c:pt idx="385">
                  <c:v>-0.49912508157539098</c:v>
                </c:pt>
                <c:pt idx="386">
                  <c:v>-0.49841768889722299</c:v>
                </c:pt>
                <c:pt idx="387">
                  <c:v>-0.49771029621905399</c:v>
                </c:pt>
                <c:pt idx="388">
                  <c:v>-0.49700290354780302</c:v>
                </c:pt>
                <c:pt idx="389">
                  <c:v>-0.49629551086963403</c:v>
                </c:pt>
                <c:pt idx="390">
                  <c:v>-0.49558811819146498</c:v>
                </c:pt>
                <c:pt idx="391">
                  <c:v>-0.494880725520214</c:v>
                </c:pt>
                <c:pt idx="392">
                  <c:v>-0.49417333284204501</c:v>
                </c:pt>
                <c:pt idx="393">
                  <c:v>-0.49346594016387701</c:v>
                </c:pt>
                <c:pt idx="394">
                  <c:v>-0.49275854749262499</c:v>
                </c:pt>
                <c:pt idx="395">
                  <c:v>-0.49205115481445699</c:v>
                </c:pt>
                <c:pt idx="396">
                  <c:v>-0.491343762136288</c:v>
                </c:pt>
                <c:pt idx="397">
                  <c:v>-0.49063636946503703</c:v>
                </c:pt>
                <c:pt idx="398">
                  <c:v>-0.48992897678686798</c:v>
                </c:pt>
                <c:pt idx="399">
                  <c:v>-0.48922158410869898</c:v>
                </c:pt>
                <c:pt idx="400">
                  <c:v>-0.48851419143744801</c:v>
                </c:pt>
                <c:pt idx="401">
                  <c:v>-0.48780679875927901</c:v>
                </c:pt>
                <c:pt idx="402">
                  <c:v>-0.48709940608111102</c:v>
                </c:pt>
                <c:pt idx="403">
                  <c:v>-0.47459154790931501</c:v>
                </c:pt>
                <c:pt idx="404">
                  <c:v>-0.450283224147631</c:v>
                </c:pt>
                <c:pt idx="405">
                  <c:v>-0.42597490038594699</c:v>
                </c:pt>
                <c:pt idx="406">
                  <c:v>-0.40166657686197099</c:v>
                </c:pt>
                <c:pt idx="407">
                  <c:v>-0.37735825310028698</c:v>
                </c:pt>
                <c:pt idx="408">
                  <c:v>-0.35304992933860302</c:v>
                </c:pt>
                <c:pt idx="409">
                  <c:v>-0.32874160581462802</c:v>
                </c:pt>
                <c:pt idx="410">
                  <c:v>-0.30443328205294401</c:v>
                </c:pt>
                <c:pt idx="411">
                  <c:v>-0.28012495829126</c:v>
                </c:pt>
                <c:pt idx="412">
                  <c:v>-0.255816634767284</c:v>
                </c:pt>
                <c:pt idx="413">
                  <c:v>-0.23150831100559999</c:v>
                </c:pt>
                <c:pt idx="414">
                  <c:v>-0.207199987243917</c:v>
                </c:pt>
                <c:pt idx="415">
                  <c:v>-0.18289166371994101</c:v>
                </c:pt>
                <c:pt idx="416">
                  <c:v>-0.15858333995825699</c:v>
                </c:pt>
                <c:pt idx="417">
                  <c:v>-0.134275016196573</c:v>
                </c:pt>
                <c:pt idx="418">
                  <c:v>-0.109966692672597</c:v>
                </c:pt>
                <c:pt idx="419">
                  <c:v>-8.5658368910913593E-2</c:v>
                </c:pt>
                <c:pt idx="420">
                  <c:v>-6.1350045149229697E-2</c:v>
                </c:pt>
                <c:pt idx="421">
                  <c:v>-3.7041721625254001E-2</c:v>
                </c:pt>
                <c:pt idx="422">
                  <c:v>-1.27333978635701E-2</c:v>
                </c:pt>
                <c:pt idx="423">
                  <c:v>1.15749258981138E-2</c:v>
                </c:pt>
                <c:pt idx="424">
                  <c:v>3.5883249422089397E-2</c:v>
                </c:pt>
                <c:pt idx="425">
                  <c:v>6.01915731837733E-2</c:v>
                </c:pt>
                <c:pt idx="426">
                  <c:v>8.4499896945457204E-2</c:v>
                </c:pt>
                <c:pt idx="427">
                  <c:v>0.108808220469433</c:v>
                </c:pt>
                <c:pt idx="428">
                  <c:v>0.13311654423111699</c:v>
                </c:pt>
                <c:pt idx="429">
                  <c:v>0.157424867992801</c:v>
                </c:pt>
                <c:pt idx="430">
                  <c:v>0.181733191516776</c:v>
                </c:pt>
                <c:pt idx="431">
                  <c:v>0.20604151527846001</c:v>
                </c:pt>
                <c:pt idx="432">
                  <c:v>0.230349839040144</c:v>
                </c:pt>
                <c:pt idx="433">
                  <c:v>0.25465816256411999</c:v>
                </c:pt>
                <c:pt idx="434">
                  <c:v>0.27896648632580301</c:v>
                </c:pt>
                <c:pt idx="435">
                  <c:v>0.30327481008748702</c:v>
                </c:pt>
                <c:pt idx="436">
                  <c:v>0.32758313361146302</c:v>
                </c:pt>
                <c:pt idx="437">
                  <c:v>0.35189145737314698</c:v>
                </c:pt>
                <c:pt idx="438">
                  <c:v>0.37619978113483099</c:v>
                </c:pt>
                <c:pt idx="439">
                  <c:v>0.40050810465880599</c:v>
                </c:pt>
                <c:pt idx="440">
                  <c:v>0.42481642842049</c:v>
                </c:pt>
                <c:pt idx="441">
                  <c:v>0.44912475218217401</c:v>
                </c:pt>
                <c:pt idx="442">
                  <c:v>0.47343307570615001</c:v>
                </c:pt>
                <c:pt idx="443">
                  <c:v>0.49774139946783402</c:v>
                </c:pt>
                <c:pt idx="444">
                  <c:v>0.52204972322951804</c:v>
                </c:pt>
                <c:pt idx="445">
                  <c:v>0.54635804675349298</c:v>
                </c:pt>
                <c:pt idx="446">
                  <c:v>0.57066637051517699</c:v>
                </c:pt>
                <c:pt idx="447">
                  <c:v>0.594974694276861</c:v>
                </c:pt>
                <c:pt idx="448">
                  <c:v>0.61928301780083705</c:v>
                </c:pt>
                <c:pt idx="449">
                  <c:v>0.64359134156252096</c:v>
                </c:pt>
                <c:pt idx="450">
                  <c:v>0.66789966532420497</c:v>
                </c:pt>
                <c:pt idx="451">
                  <c:v>0.67394464560828504</c:v>
                </c:pt>
                <c:pt idx="452">
                  <c:v>0.66172628276261103</c:v>
                </c:pt>
                <c:pt idx="453">
                  <c:v>0.64950791991693702</c:v>
                </c:pt>
                <c:pt idx="454">
                  <c:v>0.63728955719074498</c:v>
                </c:pt>
                <c:pt idx="455">
                  <c:v>0.62507119434507097</c:v>
                </c:pt>
                <c:pt idx="456">
                  <c:v>0.61285283149939696</c:v>
                </c:pt>
                <c:pt idx="457">
                  <c:v>0.60063446877320603</c:v>
                </c:pt>
                <c:pt idx="458">
                  <c:v>0.58841610592753202</c:v>
                </c:pt>
                <c:pt idx="459">
                  <c:v>0.576197743081858</c:v>
                </c:pt>
                <c:pt idx="460">
                  <c:v>0.56397938035566597</c:v>
                </c:pt>
                <c:pt idx="461">
                  <c:v>0.55176101750999196</c:v>
                </c:pt>
                <c:pt idx="462">
                  <c:v>0.53954265466431806</c:v>
                </c:pt>
                <c:pt idx="463">
                  <c:v>0.52732429193812602</c:v>
                </c:pt>
                <c:pt idx="464">
                  <c:v>0.51510592909245201</c:v>
                </c:pt>
                <c:pt idx="465">
                  <c:v>0.502887566246778</c:v>
                </c:pt>
                <c:pt idx="466">
                  <c:v>0.49066920352058602</c:v>
                </c:pt>
                <c:pt idx="467">
                  <c:v>0.478450840674912</c:v>
                </c:pt>
                <c:pt idx="468">
                  <c:v>0.46623247782923799</c:v>
                </c:pt>
                <c:pt idx="469">
                  <c:v>0.45401411510304601</c:v>
                </c:pt>
                <c:pt idx="470">
                  <c:v>0.441795752257372</c:v>
                </c:pt>
                <c:pt idx="471">
                  <c:v>0.42957738941169799</c:v>
                </c:pt>
                <c:pt idx="472">
                  <c:v>0.41735902668550601</c:v>
                </c:pt>
                <c:pt idx="473">
                  <c:v>0.40514066383983199</c:v>
                </c:pt>
                <c:pt idx="474">
                  <c:v>0.39292230099415798</c:v>
                </c:pt>
                <c:pt idx="475">
                  <c:v>0.380703938267966</c:v>
                </c:pt>
                <c:pt idx="476">
                  <c:v>0.36848557542229199</c:v>
                </c:pt>
                <c:pt idx="477">
                  <c:v>0.35626721257661897</c:v>
                </c:pt>
                <c:pt idx="478">
                  <c:v>0.344048849850427</c:v>
                </c:pt>
                <c:pt idx="479">
                  <c:v>0.33183048700475298</c:v>
                </c:pt>
                <c:pt idx="480">
                  <c:v>0.31961212415907903</c:v>
                </c:pt>
                <c:pt idx="481">
                  <c:v>0.30739376143288699</c:v>
                </c:pt>
                <c:pt idx="482">
                  <c:v>0.29517539858721298</c:v>
                </c:pt>
                <c:pt idx="483">
                  <c:v>0.28295703574153902</c:v>
                </c:pt>
                <c:pt idx="484">
                  <c:v>0.27073867301534699</c:v>
                </c:pt>
                <c:pt idx="485">
                  <c:v>0.25852031016967297</c:v>
                </c:pt>
                <c:pt idx="486">
                  <c:v>0.24630194732399899</c:v>
                </c:pt>
                <c:pt idx="487">
                  <c:v>0.23408358459780701</c:v>
                </c:pt>
                <c:pt idx="488">
                  <c:v>0.221865221752133</c:v>
                </c:pt>
                <c:pt idx="489">
                  <c:v>0.20964685890645901</c:v>
                </c:pt>
                <c:pt idx="490">
                  <c:v>0.197428496180267</c:v>
                </c:pt>
                <c:pt idx="491">
                  <c:v>0.18521013333459299</c:v>
                </c:pt>
                <c:pt idx="492">
                  <c:v>0.17299177048891901</c:v>
                </c:pt>
                <c:pt idx="493">
                  <c:v>0.160773407762727</c:v>
                </c:pt>
                <c:pt idx="494">
                  <c:v>0.14855504491705299</c:v>
                </c:pt>
                <c:pt idx="495">
                  <c:v>0.136336682071379</c:v>
                </c:pt>
                <c:pt idx="496">
                  <c:v>0.12411831934518799</c:v>
                </c:pt>
                <c:pt idx="497">
                  <c:v>0.11189995649951399</c:v>
                </c:pt>
                <c:pt idx="498">
                  <c:v>9.9681593653839703E-2</c:v>
                </c:pt>
                <c:pt idx="499">
                  <c:v>9.4521364891052895E-2</c:v>
                </c:pt>
                <c:pt idx="500">
                  <c:v>9.6419270021489895E-2</c:v>
                </c:pt>
                <c:pt idx="501">
                  <c:v>9.8317175151927005E-2</c:v>
                </c:pt>
                <c:pt idx="502">
                  <c:v>0.100215080263805</c:v>
                </c:pt>
                <c:pt idx="503">
                  <c:v>0.102112985394242</c:v>
                </c:pt>
                <c:pt idx="504">
                  <c:v>0.104010890524679</c:v>
                </c:pt>
                <c:pt idx="505">
                  <c:v>0.105908795636556</c:v>
                </c:pt>
                <c:pt idx="506">
                  <c:v>0.107806700766993</c:v>
                </c:pt>
                <c:pt idx="507">
                  <c:v>0.10970460589743</c:v>
                </c:pt>
                <c:pt idx="508">
                  <c:v>0.111602511009308</c:v>
                </c:pt>
                <c:pt idx="509">
                  <c:v>0.113500416139745</c:v>
                </c:pt>
                <c:pt idx="510">
                  <c:v>0.115398321270182</c:v>
                </c:pt>
                <c:pt idx="511">
                  <c:v>0.11729622638206</c:v>
                </c:pt>
                <c:pt idx="512">
                  <c:v>0.119194131512497</c:v>
                </c:pt>
                <c:pt idx="513">
                  <c:v>0.121092036642934</c:v>
                </c:pt>
                <c:pt idx="514">
                  <c:v>0.122989941754811</c:v>
                </c:pt>
                <c:pt idx="515">
                  <c:v>0.124887846885248</c:v>
                </c:pt>
                <c:pt idx="516">
                  <c:v>0.12678575201568501</c:v>
                </c:pt>
                <c:pt idx="517">
                  <c:v>0.12868365712756299</c:v>
                </c:pt>
                <c:pt idx="518">
                  <c:v>0.13058156225799999</c:v>
                </c:pt>
                <c:pt idx="519">
                  <c:v>0.13247946738843699</c:v>
                </c:pt>
                <c:pt idx="520">
                  <c:v>0.13437737250031401</c:v>
                </c:pt>
                <c:pt idx="521">
                  <c:v>0.13627527763075101</c:v>
                </c:pt>
                <c:pt idx="522">
                  <c:v>0.13817318276118901</c:v>
                </c:pt>
                <c:pt idx="523">
                  <c:v>0.14007108787306599</c:v>
                </c:pt>
                <c:pt idx="524">
                  <c:v>0.14196899300350299</c:v>
                </c:pt>
                <c:pt idx="525">
                  <c:v>0.14386689813393999</c:v>
                </c:pt>
                <c:pt idx="526">
                  <c:v>0.145764803245818</c:v>
                </c:pt>
                <c:pt idx="527">
                  <c:v>0.147662708376255</c:v>
                </c:pt>
                <c:pt idx="528">
                  <c:v>0.149560613506692</c:v>
                </c:pt>
                <c:pt idx="529">
                  <c:v>0.15145851861856899</c:v>
                </c:pt>
                <c:pt idx="530">
                  <c:v>0.15335642374900599</c:v>
                </c:pt>
                <c:pt idx="531">
                  <c:v>0.15525432887944299</c:v>
                </c:pt>
                <c:pt idx="532">
                  <c:v>0.157152233991321</c:v>
                </c:pt>
                <c:pt idx="533">
                  <c:v>0.159050139121758</c:v>
                </c:pt>
                <c:pt idx="534">
                  <c:v>0.160948044252195</c:v>
                </c:pt>
                <c:pt idx="535">
                  <c:v>0.16284594936407301</c:v>
                </c:pt>
                <c:pt idx="536">
                  <c:v>0.16474385449451001</c:v>
                </c:pt>
                <c:pt idx="537">
                  <c:v>0.16664175962494701</c:v>
                </c:pt>
                <c:pt idx="538">
                  <c:v>0.168539664736824</c:v>
                </c:pt>
                <c:pt idx="539">
                  <c:v>0.170437569867261</c:v>
                </c:pt>
                <c:pt idx="540">
                  <c:v>0.172335474997698</c:v>
                </c:pt>
                <c:pt idx="541">
                  <c:v>0.17423338010957601</c:v>
                </c:pt>
                <c:pt idx="542">
                  <c:v>0.17613128524001301</c:v>
                </c:pt>
                <c:pt idx="543">
                  <c:v>0.17802919037045001</c:v>
                </c:pt>
                <c:pt idx="544">
                  <c:v>0.17992709548232799</c:v>
                </c:pt>
                <c:pt idx="545">
                  <c:v>0.18182500061276499</c:v>
                </c:pt>
                <c:pt idx="546">
                  <c:v>0.18372290574320199</c:v>
                </c:pt>
                <c:pt idx="547">
                  <c:v>0.17585133627855201</c:v>
                </c:pt>
                <c:pt idx="548">
                  <c:v>0.158210292187694</c:v>
                </c:pt>
                <c:pt idx="549">
                  <c:v>0.14056924809683599</c:v>
                </c:pt>
                <c:pt idx="550">
                  <c:v>0.122928204178488</c:v>
                </c:pt>
                <c:pt idx="551">
                  <c:v>0.105287160087631</c:v>
                </c:pt>
                <c:pt idx="552">
                  <c:v>8.7646115996772994E-2</c:v>
                </c:pt>
                <c:pt idx="553">
                  <c:v>7.0005072078425198E-2</c:v>
                </c:pt>
                <c:pt idx="554">
                  <c:v>5.23640279875675E-2</c:v>
                </c:pt>
                <c:pt idx="555">
                  <c:v>3.47229838967099E-2</c:v>
                </c:pt>
                <c:pt idx="556">
                  <c:v>1.7081939978362E-2</c:v>
                </c:pt>
                <c:pt idx="557">
                  <c:v>-5.5910411249565596E-4</c:v>
                </c:pt>
                <c:pt idx="558">
                  <c:v>-1.8200148203353299E-2</c:v>
                </c:pt>
                <c:pt idx="559">
                  <c:v>-3.5841192121701101E-2</c:v>
                </c:pt>
                <c:pt idx="560">
                  <c:v>-5.3482236212558799E-2</c:v>
                </c:pt>
                <c:pt idx="561">
                  <c:v>-7.1123280303416497E-2</c:v>
                </c:pt>
                <c:pt idx="562">
                  <c:v>-8.8764324221764307E-2</c:v>
                </c:pt>
                <c:pt idx="563">
                  <c:v>-0.106405368312622</c:v>
                </c:pt>
                <c:pt idx="564">
                  <c:v>-0.12404641240347999</c:v>
                </c:pt>
                <c:pt idx="565">
                  <c:v>-0.141687456321827</c:v>
                </c:pt>
                <c:pt idx="566">
                  <c:v>-0.15932850041268501</c:v>
                </c:pt>
                <c:pt idx="567">
                  <c:v>-0.17696954450354299</c:v>
                </c:pt>
                <c:pt idx="568">
                  <c:v>-0.194610588421891</c:v>
                </c:pt>
                <c:pt idx="569">
                  <c:v>-0.21225163251274801</c:v>
                </c:pt>
                <c:pt idx="570">
                  <c:v>-0.22989267660360599</c:v>
                </c:pt>
                <c:pt idx="571">
                  <c:v>-0.24753372052195399</c:v>
                </c:pt>
                <c:pt idx="572">
                  <c:v>-0.26517476461281198</c:v>
                </c:pt>
                <c:pt idx="573">
                  <c:v>-0.28281580870366901</c:v>
                </c:pt>
                <c:pt idx="574">
                  <c:v>-0.30045685262201699</c:v>
                </c:pt>
                <c:pt idx="575">
                  <c:v>-0.31809789671287497</c:v>
                </c:pt>
                <c:pt idx="576">
                  <c:v>-0.33573894080373201</c:v>
                </c:pt>
                <c:pt idx="577">
                  <c:v>-0.35337998472207999</c:v>
                </c:pt>
                <c:pt idx="578">
                  <c:v>-0.37102102881293803</c:v>
                </c:pt>
                <c:pt idx="579">
                  <c:v>-0.38866207290379501</c:v>
                </c:pt>
                <c:pt idx="580">
                  <c:v>-0.40630311682214298</c:v>
                </c:pt>
                <c:pt idx="581">
                  <c:v>-0.42394416091300102</c:v>
                </c:pt>
                <c:pt idx="582">
                  <c:v>-0.441585205003859</c:v>
                </c:pt>
                <c:pt idx="583">
                  <c:v>-0.45922624892220598</c:v>
                </c:pt>
                <c:pt idx="584">
                  <c:v>-0.47686729301306402</c:v>
                </c:pt>
                <c:pt idx="585">
                  <c:v>-0.494508337103922</c:v>
                </c:pt>
                <c:pt idx="586">
                  <c:v>-0.51214938102227003</c:v>
                </c:pt>
                <c:pt idx="587">
                  <c:v>-0.52979042511312702</c:v>
                </c:pt>
                <c:pt idx="588">
                  <c:v>-0.547431469203985</c:v>
                </c:pt>
                <c:pt idx="589">
                  <c:v>-0.56507251312233298</c:v>
                </c:pt>
                <c:pt idx="590">
                  <c:v>-0.58271355721318996</c:v>
                </c:pt>
                <c:pt idx="591">
                  <c:v>-0.60035460130404805</c:v>
                </c:pt>
                <c:pt idx="592">
                  <c:v>-0.61799564522239603</c:v>
                </c:pt>
                <c:pt idx="593">
                  <c:v>-0.63563668931325401</c:v>
                </c:pt>
                <c:pt idx="594">
                  <c:v>-0.65327773340411099</c:v>
                </c:pt>
                <c:pt idx="595">
                  <c:v>-0.65387313737209796</c:v>
                </c:pt>
                <c:pt idx="596">
                  <c:v>-0.63742290144317104</c:v>
                </c:pt>
                <c:pt idx="597">
                  <c:v>-0.62097266551424402</c:v>
                </c:pt>
                <c:pt idx="598">
                  <c:v>-0.60452242974618198</c:v>
                </c:pt>
                <c:pt idx="599">
                  <c:v>-0.58807219381725495</c:v>
                </c:pt>
                <c:pt idx="600">
                  <c:v>-0.57162195788832704</c:v>
                </c:pt>
                <c:pt idx="601">
                  <c:v>-0.555171722120265</c:v>
                </c:pt>
                <c:pt idx="602">
                  <c:v>-0.53872148619133797</c:v>
                </c:pt>
                <c:pt idx="603">
                  <c:v>-0.52227125026241095</c:v>
                </c:pt>
                <c:pt idx="604">
                  <c:v>-0.50582101449434902</c:v>
                </c:pt>
                <c:pt idx="605">
                  <c:v>-0.48937077856542199</c:v>
                </c:pt>
                <c:pt idx="606">
                  <c:v>-0.47292054263649502</c:v>
                </c:pt>
                <c:pt idx="607">
                  <c:v>-0.45647030686843298</c:v>
                </c:pt>
                <c:pt idx="608">
                  <c:v>-0.44002007093950601</c:v>
                </c:pt>
                <c:pt idx="609">
                  <c:v>-0.42356983501057899</c:v>
                </c:pt>
                <c:pt idx="610">
                  <c:v>-0.40711959924251601</c:v>
                </c:pt>
                <c:pt idx="611">
                  <c:v>-0.39066936331358898</c:v>
                </c:pt>
                <c:pt idx="612">
                  <c:v>-0.37421912738466201</c:v>
                </c:pt>
                <c:pt idx="613">
                  <c:v>-0.35776889161660003</c:v>
                </c:pt>
                <c:pt idx="614">
                  <c:v>-0.341318655687673</c:v>
                </c:pt>
                <c:pt idx="615">
                  <c:v>-0.32486841975874597</c:v>
                </c:pt>
                <c:pt idx="616">
                  <c:v>-0.30841818399068399</c:v>
                </c:pt>
                <c:pt idx="617">
                  <c:v>-0.29196794806175702</c:v>
                </c:pt>
                <c:pt idx="618">
                  <c:v>-0.27551771213282999</c:v>
                </c:pt>
                <c:pt idx="619">
                  <c:v>-0.25906747636476701</c:v>
                </c:pt>
                <c:pt idx="620">
                  <c:v>-0.24261724043583999</c:v>
                </c:pt>
                <c:pt idx="621">
                  <c:v>-0.22616700450691299</c:v>
                </c:pt>
                <c:pt idx="622">
                  <c:v>-0.20971676873885101</c:v>
                </c:pt>
                <c:pt idx="623">
                  <c:v>-0.19326653280992401</c:v>
                </c:pt>
                <c:pt idx="624">
                  <c:v>-0.17681629688099701</c:v>
                </c:pt>
                <c:pt idx="625">
                  <c:v>-0.160366061112935</c:v>
                </c:pt>
                <c:pt idx="626">
                  <c:v>-0.143915825184008</c:v>
                </c:pt>
                <c:pt idx="627">
                  <c:v>-0.127465589255081</c:v>
                </c:pt>
                <c:pt idx="628">
                  <c:v>-0.11101535348701901</c:v>
                </c:pt>
                <c:pt idx="629">
                  <c:v>-9.4565117558091397E-2</c:v>
                </c:pt>
                <c:pt idx="630">
                  <c:v>-7.8114881629164301E-2</c:v>
                </c:pt>
                <c:pt idx="631">
                  <c:v>-6.1664645861102201E-2</c:v>
                </c:pt>
                <c:pt idx="632">
                  <c:v>-4.5214409932175098E-2</c:v>
                </c:pt>
                <c:pt idx="633">
                  <c:v>-2.8764174003247999E-2</c:v>
                </c:pt>
                <c:pt idx="634">
                  <c:v>-1.23139382351859E-2</c:v>
                </c:pt>
                <c:pt idx="635">
                  <c:v>4.13629769374121E-3</c:v>
                </c:pt>
                <c:pt idx="636">
                  <c:v>2.0586533622668299E-2</c:v>
                </c:pt>
                <c:pt idx="637">
                  <c:v>3.7036769390730397E-2</c:v>
                </c:pt>
                <c:pt idx="638">
                  <c:v>5.3487005319657499E-2</c:v>
                </c:pt>
                <c:pt idx="639">
                  <c:v>6.9937241248584595E-2</c:v>
                </c:pt>
                <c:pt idx="640">
                  <c:v>8.6387477016646702E-2</c:v>
                </c:pt>
                <c:pt idx="641">
                  <c:v>0.10283771294557401</c:v>
                </c:pt>
                <c:pt idx="642">
                  <c:v>0.119287948874501</c:v>
                </c:pt>
                <c:pt idx="643">
                  <c:v>0.12730403830643799</c:v>
                </c:pt>
                <c:pt idx="644">
                  <c:v>0.12688598150420399</c:v>
                </c:pt>
                <c:pt idx="645">
                  <c:v>0.12646792470196899</c:v>
                </c:pt>
                <c:pt idx="646">
                  <c:v>0.126049867903823</c:v>
                </c:pt>
                <c:pt idx="647">
                  <c:v>0.125631811101589</c:v>
                </c:pt>
                <c:pt idx="648">
                  <c:v>0.125213754299354</c:v>
                </c:pt>
                <c:pt idx="649">
                  <c:v>0.124795697501208</c:v>
                </c:pt>
                <c:pt idx="650">
                  <c:v>0.124377640698974</c:v>
                </c:pt>
                <c:pt idx="651">
                  <c:v>0.123959583896739</c:v>
                </c:pt>
                <c:pt idx="652">
                  <c:v>0.12354152709859299</c:v>
                </c:pt>
                <c:pt idx="653">
                  <c:v>0.12312347029635901</c:v>
                </c:pt>
                <c:pt idx="654">
                  <c:v>0.122705413494124</c:v>
                </c:pt>
                <c:pt idx="655">
                  <c:v>0.122287356695978</c:v>
                </c:pt>
                <c:pt idx="656">
                  <c:v>0.121869299893744</c:v>
                </c:pt>
                <c:pt idx="657">
                  <c:v>0.121451243091509</c:v>
                </c:pt>
                <c:pt idx="658">
                  <c:v>0.121033186293363</c:v>
                </c:pt>
                <c:pt idx="659">
                  <c:v>0.120615129491129</c:v>
                </c:pt>
                <c:pt idx="660">
                  <c:v>0.120197072688894</c:v>
                </c:pt>
                <c:pt idx="661">
                  <c:v>0.11977901589074801</c:v>
                </c:pt>
                <c:pt idx="662">
                  <c:v>0.119360959088514</c:v>
                </c:pt>
                <c:pt idx="663">
                  <c:v>0.118942902286279</c:v>
                </c:pt>
                <c:pt idx="664">
                  <c:v>0.118524845488133</c:v>
                </c:pt>
                <c:pt idx="665">
                  <c:v>0.11810678868589899</c:v>
                </c:pt>
                <c:pt idx="666">
                  <c:v>0.11768873188366499</c:v>
                </c:pt>
                <c:pt idx="667">
                  <c:v>0.117270675085518</c:v>
                </c:pt>
                <c:pt idx="668">
                  <c:v>0.116852618283284</c:v>
                </c:pt>
                <c:pt idx="669">
                  <c:v>0.11643456148105</c:v>
                </c:pt>
                <c:pt idx="670">
                  <c:v>0.116016504682903</c:v>
                </c:pt>
                <c:pt idx="671">
                  <c:v>0.115598447880669</c:v>
                </c:pt>
                <c:pt idx="672">
                  <c:v>0.115180391078435</c:v>
                </c:pt>
                <c:pt idx="673">
                  <c:v>0.11476233428028799</c:v>
                </c:pt>
                <c:pt idx="674">
                  <c:v>0.11434427747805399</c:v>
                </c:pt>
                <c:pt idx="675">
                  <c:v>0.11392622067582001</c:v>
                </c:pt>
                <c:pt idx="676">
                  <c:v>0.113508163877673</c:v>
                </c:pt>
                <c:pt idx="677">
                  <c:v>0.113090107075439</c:v>
                </c:pt>
                <c:pt idx="678">
                  <c:v>0.112672050273205</c:v>
                </c:pt>
                <c:pt idx="679">
                  <c:v>0.112253993475058</c:v>
                </c:pt>
                <c:pt idx="680">
                  <c:v>0.111835936672824</c:v>
                </c:pt>
                <c:pt idx="681">
                  <c:v>0.11141787987059</c:v>
                </c:pt>
                <c:pt idx="682">
                  <c:v>0.11099982307244299</c:v>
                </c:pt>
                <c:pt idx="683">
                  <c:v>0.11058176627020901</c:v>
                </c:pt>
                <c:pt idx="684">
                  <c:v>0.110163709467975</c:v>
                </c:pt>
                <c:pt idx="685">
                  <c:v>0.109745652669828</c:v>
                </c:pt>
                <c:pt idx="686">
                  <c:v>0.109327595867594</c:v>
                </c:pt>
                <c:pt idx="687">
                  <c:v>0.10890953906535999</c:v>
                </c:pt>
                <c:pt idx="688">
                  <c:v>0.108491482267213</c:v>
                </c:pt>
                <c:pt idx="689">
                  <c:v>0.108073425464979</c:v>
                </c:pt>
                <c:pt idx="690">
                  <c:v>0.107655368662745</c:v>
                </c:pt>
                <c:pt idx="691">
                  <c:v>0.106470427090663</c:v>
                </c:pt>
                <c:pt idx="692">
                  <c:v>0.104518600735202</c:v>
                </c:pt>
                <c:pt idx="693">
                  <c:v>0.102566774379741</c:v>
                </c:pt>
                <c:pt idx="694">
                  <c:v>0.100614948043367</c:v>
                </c:pt>
                <c:pt idx="695">
                  <c:v>9.8663121687905794E-2</c:v>
                </c:pt>
                <c:pt idx="696">
                  <c:v>9.6711295332444699E-2</c:v>
                </c:pt>
                <c:pt idx="697">
                  <c:v>9.4759468996070406E-2</c:v>
                </c:pt>
                <c:pt idx="698">
                  <c:v>9.2807642640609395E-2</c:v>
                </c:pt>
                <c:pt idx="699">
                  <c:v>9.08558162851483E-2</c:v>
                </c:pt>
                <c:pt idx="700">
                  <c:v>8.8903989948774007E-2</c:v>
                </c:pt>
                <c:pt idx="701">
                  <c:v>8.6952163593312898E-2</c:v>
                </c:pt>
                <c:pt idx="702">
                  <c:v>8.50003372378519E-2</c:v>
                </c:pt>
                <c:pt idx="703">
                  <c:v>8.3048510901477496E-2</c:v>
                </c:pt>
                <c:pt idx="704">
                  <c:v>8.1096684546016498E-2</c:v>
                </c:pt>
                <c:pt idx="705">
                  <c:v>7.9144858190555403E-2</c:v>
                </c:pt>
                <c:pt idx="706">
                  <c:v>7.7193031854181096E-2</c:v>
                </c:pt>
                <c:pt idx="707">
                  <c:v>7.5241205498720001E-2</c:v>
                </c:pt>
                <c:pt idx="708">
                  <c:v>7.3289379143259004E-2</c:v>
                </c:pt>
                <c:pt idx="709">
                  <c:v>7.1337552806884599E-2</c:v>
                </c:pt>
                <c:pt idx="710">
                  <c:v>6.9385726451423602E-2</c:v>
                </c:pt>
                <c:pt idx="711">
                  <c:v>6.7433900095962507E-2</c:v>
                </c:pt>
                <c:pt idx="712">
                  <c:v>6.54820737595882E-2</c:v>
                </c:pt>
                <c:pt idx="713">
                  <c:v>6.3530247404127105E-2</c:v>
                </c:pt>
                <c:pt idx="714">
                  <c:v>6.15784210486661E-2</c:v>
                </c:pt>
                <c:pt idx="715">
                  <c:v>5.9626594712291703E-2</c:v>
                </c:pt>
                <c:pt idx="716">
                  <c:v>5.7674768356830698E-2</c:v>
                </c:pt>
                <c:pt idx="717">
                  <c:v>5.57229420013697E-2</c:v>
                </c:pt>
                <c:pt idx="718">
                  <c:v>5.3771115664995303E-2</c:v>
                </c:pt>
                <c:pt idx="719">
                  <c:v>5.1819289309534299E-2</c:v>
                </c:pt>
                <c:pt idx="720">
                  <c:v>4.9867462954073197E-2</c:v>
                </c:pt>
                <c:pt idx="721">
                  <c:v>4.7915636617698897E-2</c:v>
                </c:pt>
                <c:pt idx="722">
                  <c:v>4.5963810262237802E-2</c:v>
                </c:pt>
                <c:pt idx="723">
                  <c:v>4.4011983906776797E-2</c:v>
                </c:pt>
                <c:pt idx="724">
                  <c:v>4.20601575704024E-2</c:v>
                </c:pt>
                <c:pt idx="725">
                  <c:v>4.0108331214941402E-2</c:v>
                </c:pt>
                <c:pt idx="726">
                  <c:v>3.81565048594803E-2</c:v>
                </c:pt>
                <c:pt idx="727">
                  <c:v>3.6204678523106E-2</c:v>
                </c:pt>
                <c:pt idx="728">
                  <c:v>3.4252852167644898E-2</c:v>
                </c:pt>
                <c:pt idx="729">
                  <c:v>3.2301025812183901E-2</c:v>
                </c:pt>
                <c:pt idx="730">
                  <c:v>3.03491994758095E-2</c:v>
                </c:pt>
                <c:pt idx="731">
                  <c:v>2.8397373120348499E-2</c:v>
                </c:pt>
                <c:pt idx="732">
                  <c:v>2.64455467648874E-2</c:v>
                </c:pt>
                <c:pt idx="733">
                  <c:v>2.44937204285131E-2</c:v>
                </c:pt>
                <c:pt idx="734">
                  <c:v>2.2541894073051998E-2</c:v>
                </c:pt>
                <c:pt idx="735">
                  <c:v>2.0590067717591001E-2</c:v>
                </c:pt>
                <c:pt idx="736">
                  <c:v>1.86382413812167E-2</c:v>
                </c:pt>
                <c:pt idx="737">
                  <c:v>1.6686415025755599E-2</c:v>
                </c:pt>
                <c:pt idx="738">
                  <c:v>1.4734588670294599E-2</c:v>
                </c:pt>
                <c:pt idx="739">
                  <c:v>1.19620359063428E-2</c:v>
                </c:pt>
                <c:pt idx="740">
                  <c:v>8.3687566899943392E-3</c:v>
                </c:pt>
                <c:pt idx="741">
                  <c:v>4.7754774736458398E-3</c:v>
                </c:pt>
                <c:pt idx="742">
                  <c:v>1.18219829243562E-3</c:v>
                </c:pt>
                <c:pt idx="743">
                  <c:v>-2.4110809239128801E-3</c:v>
                </c:pt>
                <c:pt idx="744">
                  <c:v>-6.00436014026138E-3</c:v>
                </c:pt>
                <c:pt idx="745">
                  <c:v>-9.5976393214715992E-3</c:v>
                </c:pt>
                <c:pt idx="746">
                  <c:v>-1.31909185378201E-2</c:v>
                </c:pt>
                <c:pt idx="747">
                  <c:v>-1.67841977541686E-2</c:v>
                </c:pt>
                <c:pt idx="748">
                  <c:v>-2.0377476935378801E-2</c:v>
                </c:pt>
                <c:pt idx="749">
                  <c:v>-2.39707561517273E-2</c:v>
                </c:pt>
                <c:pt idx="750">
                  <c:v>-2.75640353680758E-2</c:v>
                </c:pt>
                <c:pt idx="751">
                  <c:v>-3.1157314549286001E-2</c:v>
                </c:pt>
                <c:pt idx="752">
                  <c:v>-3.4750593765634497E-2</c:v>
                </c:pt>
                <c:pt idx="753">
                  <c:v>-3.8343872981983003E-2</c:v>
                </c:pt>
                <c:pt idx="754">
                  <c:v>-4.1937152163193298E-2</c:v>
                </c:pt>
                <c:pt idx="755">
                  <c:v>-4.5530431379541797E-2</c:v>
                </c:pt>
                <c:pt idx="756">
                  <c:v>-4.9123710595890303E-2</c:v>
                </c:pt>
                <c:pt idx="757">
                  <c:v>-5.2716989777100501E-2</c:v>
                </c:pt>
                <c:pt idx="758">
                  <c:v>-5.6310268993449E-2</c:v>
                </c:pt>
                <c:pt idx="759">
                  <c:v>-5.99035482097975E-2</c:v>
                </c:pt>
                <c:pt idx="760">
                  <c:v>-6.3496827391007704E-2</c:v>
                </c:pt>
                <c:pt idx="761">
                  <c:v>-6.7090106607356204E-2</c:v>
                </c:pt>
                <c:pt idx="762">
                  <c:v>-7.0683385823704703E-2</c:v>
                </c:pt>
                <c:pt idx="763">
                  <c:v>-7.4276665004914894E-2</c:v>
                </c:pt>
                <c:pt idx="764">
                  <c:v>-7.7869944221263407E-2</c:v>
                </c:pt>
                <c:pt idx="765">
                  <c:v>-8.1463223437611906E-2</c:v>
                </c:pt>
                <c:pt idx="766">
                  <c:v>-8.5056502618822097E-2</c:v>
                </c:pt>
                <c:pt idx="767">
                  <c:v>-8.8649781835170596E-2</c:v>
                </c:pt>
                <c:pt idx="768">
                  <c:v>-9.2243061051519096E-2</c:v>
                </c:pt>
                <c:pt idx="769">
                  <c:v>-9.58363402327293E-2</c:v>
                </c:pt>
                <c:pt idx="770">
                  <c:v>-9.94296194490778E-2</c:v>
                </c:pt>
                <c:pt idx="771">
                  <c:v>-0.10302289866542599</c:v>
                </c:pt>
                <c:pt idx="772">
                  <c:v>-0.106616177846637</c:v>
                </c:pt>
                <c:pt idx="773">
                  <c:v>-0.110209457062985</c:v>
                </c:pt>
                <c:pt idx="774">
                  <c:v>-0.113802736279334</c:v>
                </c:pt>
                <c:pt idx="775">
                  <c:v>-0.117396015460544</c:v>
                </c:pt>
                <c:pt idx="776">
                  <c:v>-0.120989294676892</c:v>
                </c:pt>
                <c:pt idx="777">
                  <c:v>-0.124582573893241</c:v>
                </c:pt>
                <c:pt idx="778">
                  <c:v>-0.12817585307445101</c:v>
                </c:pt>
                <c:pt idx="779">
                  <c:v>-0.13176913229079901</c:v>
                </c:pt>
                <c:pt idx="780">
                  <c:v>-0.13536241150714801</c:v>
                </c:pt>
                <c:pt idx="781">
                  <c:v>-0.138955690688358</c:v>
                </c:pt>
                <c:pt idx="782">
                  <c:v>-0.142548969904707</c:v>
                </c:pt>
                <c:pt idx="783">
                  <c:v>-0.146142249121055</c:v>
                </c:pt>
                <c:pt idx="784">
                  <c:v>-0.149735528302265</c:v>
                </c:pt>
                <c:pt idx="785">
                  <c:v>-0.153328807518614</c:v>
                </c:pt>
                <c:pt idx="786">
                  <c:v>-0.156922086734962</c:v>
                </c:pt>
                <c:pt idx="787">
                  <c:v>-0.15863005412897899</c:v>
                </c:pt>
                <c:pt idx="788">
                  <c:v>-0.15845270975777001</c:v>
                </c:pt>
                <c:pt idx="789">
                  <c:v>-0.15827536538656201</c:v>
                </c:pt>
                <c:pt idx="790">
                  <c:v>-0.158098021017088</c:v>
                </c:pt>
                <c:pt idx="791">
                  <c:v>-0.15792067664588</c:v>
                </c:pt>
                <c:pt idx="792">
                  <c:v>-0.15774333227467099</c:v>
                </c:pt>
                <c:pt idx="793">
                  <c:v>-0.15756598790519699</c:v>
                </c:pt>
                <c:pt idx="794">
                  <c:v>-0.15738864353398899</c:v>
                </c:pt>
                <c:pt idx="795">
                  <c:v>-0.15721129916278101</c:v>
                </c:pt>
                <c:pt idx="796">
                  <c:v>-0.15703395479330701</c:v>
                </c:pt>
                <c:pt idx="797">
                  <c:v>-0.156856610422098</c:v>
                </c:pt>
                <c:pt idx="798">
                  <c:v>-0.15667926605089</c:v>
                </c:pt>
                <c:pt idx="799">
                  <c:v>-0.156501921681416</c:v>
                </c:pt>
                <c:pt idx="800">
                  <c:v>-0.15632457731020799</c:v>
                </c:pt>
                <c:pt idx="801">
                  <c:v>-0.15614723293899899</c:v>
                </c:pt>
                <c:pt idx="802">
                  <c:v>-0.15596988856952501</c:v>
                </c:pt>
                <c:pt idx="803">
                  <c:v>-0.15579254419831701</c:v>
                </c:pt>
                <c:pt idx="804">
                  <c:v>-0.155615199827109</c:v>
                </c:pt>
                <c:pt idx="805">
                  <c:v>-0.155437855457635</c:v>
                </c:pt>
                <c:pt idx="806">
                  <c:v>-0.155260511086426</c:v>
                </c:pt>
                <c:pt idx="807">
                  <c:v>-0.15508316671521799</c:v>
                </c:pt>
                <c:pt idx="808">
                  <c:v>-0.15490582234574399</c:v>
                </c:pt>
                <c:pt idx="809">
                  <c:v>-0.15472847797453601</c:v>
                </c:pt>
                <c:pt idx="810">
                  <c:v>-0.15455113360332801</c:v>
                </c:pt>
                <c:pt idx="811">
                  <c:v>-0.154373789233853</c:v>
                </c:pt>
                <c:pt idx="812">
                  <c:v>-0.154196444862645</c:v>
                </c:pt>
                <c:pt idx="813">
                  <c:v>-0.15401910049143699</c:v>
                </c:pt>
                <c:pt idx="814">
                  <c:v>-0.15384175612196299</c:v>
                </c:pt>
                <c:pt idx="815">
                  <c:v>-0.15366441175075499</c:v>
                </c:pt>
                <c:pt idx="816">
                  <c:v>-0.15348706737954601</c:v>
                </c:pt>
                <c:pt idx="817">
                  <c:v>-0.15330972301007201</c:v>
                </c:pt>
                <c:pt idx="818">
                  <c:v>-0.153132378638864</c:v>
                </c:pt>
                <c:pt idx="819">
                  <c:v>-0.152955034267656</c:v>
                </c:pt>
                <c:pt idx="820">
                  <c:v>-0.152777689898182</c:v>
                </c:pt>
                <c:pt idx="821">
                  <c:v>-0.15260034552697299</c:v>
                </c:pt>
                <c:pt idx="822">
                  <c:v>-0.15242300115576499</c:v>
                </c:pt>
                <c:pt idx="823">
                  <c:v>-0.15224565678629101</c:v>
                </c:pt>
                <c:pt idx="824">
                  <c:v>-0.15206831241508301</c:v>
                </c:pt>
                <c:pt idx="825">
                  <c:v>-0.151890968043874</c:v>
                </c:pt>
                <c:pt idx="826">
                  <c:v>-0.1517136236744</c:v>
                </c:pt>
                <c:pt idx="827">
                  <c:v>-0.151536279303192</c:v>
                </c:pt>
                <c:pt idx="828">
                  <c:v>-0.15135893493198399</c:v>
                </c:pt>
                <c:pt idx="829">
                  <c:v>-0.15118159056250999</c:v>
                </c:pt>
                <c:pt idx="830">
                  <c:v>-0.15100424619130101</c:v>
                </c:pt>
                <c:pt idx="831">
                  <c:v>-0.15082690182009301</c:v>
                </c:pt>
                <c:pt idx="832">
                  <c:v>-0.150649557450619</c:v>
                </c:pt>
                <c:pt idx="833">
                  <c:v>-0.150472213079411</c:v>
                </c:pt>
                <c:pt idx="834">
                  <c:v>-0.14701857323509701</c:v>
                </c:pt>
                <c:pt idx="835">
                  <c:v>-0.14028863796060401</c:v>
                </c:pt>
                <c:pt idx="836">
                  <c:v>-0.13355870262029901</c:v>
                </c:pt>
                <c:pt idx="837">
                  <c:v>-0.12682876727999501</c:v>
                </c:pt>
                <c:pt idx="838">
                  <c:v>-0.120098832005502</c:v>
                </c:pt>
                <c:pt idx="839">
                  <c:v>-0.11336889666519701</c:v>
                </c:pt>
                <c:pt idx="840">
                  <c:v>-0.10663896132489301</c:v>
                </c:pt>
                <c:pt idx="841">
                  <c:v>-9.9909026050400002E-2</c:v>
                </c:pt>
                <c:pt idx="842">
                  <c:v>-9.3179090710095697E-2</c:v>
                </c:pt>
                <c:pt idx="843">
                  <c:v>-8.6449155369791295E-2</c:v>
                </c:pt>
                <c:pt idx="844">
                  <c:v>-7.9719220095298193E-2</c:v>
                </c:pt>
                <c:pt idx="845">
                  <c:v>-7.2989284754993902E-2</c:v>
                </c:pt>
                <c:pt idx="846">
                  <c:v>-6.62593494146895E-2</c:v>
                </c:pt>
                <c:pt idx="847">
                  <c:v>-5.9529414140196503E-2</c:v>
                </c:pt>
                <c:pt idx="848">
                  <c:v>-5.2799478799892101E-2</c:v>
                </c:pt>
                <c:pt idx="849">
                  <c:v>-4.6069543459587803E-2</c:v>
                </c:pt>
                <c:pt idx="850">
                  <c:v>-3.9339608185094702E-2</c:v>
                </c:pt>
                <c:pt idx="851">
                  <c:v>-3.2609672844790299E-2</c:v>
                </c:pt>
                <c:pt idx="852">
                  <c:v>-2.5879737504486001E-2</c:v>
                </c:pt>
                <c:pt idx="853">
                  <c:v>-1.91498022299929E-2</c:v>
                </c:pt>
                <c:pt idx="854">
                  <c:v>-1.24198668896885E-2</c:v>
                </c:pt>
                <c:pt idx="855">
                  <c:v>-5.6899315493841897E-3</c:v>
                </c:pt>
                <c:pt idx="856">
                  <c:v>1.0400037251088901E-3</c:v>
                </c:pt>
                <c:pt idx="857">
                  <c:v>7.7699390654132304E-3</c:v>
                </c:pt>
                <c:pt idx="858">
                  <c:v>1.44998744057176E-2</c:v>
                </c:pt>
                <c:pt idx="859">
                  <c:v>2.1229809680210699E-2</c:v>
                </c:pt>
                <c:pt idx="860">
                  <c:v>2.7959745020515001E-2</c:v>
                </c:pt>
                <c:pt idx="861">
                  <c:v>3.4689680360819403E-2</c:v>
                </c:pt>
                <c:pt idx="862">
                  <c:v>4.14196156353124E-2</c:v>
                </c:pt>
                <c:pt idx="863">
                  <c:v>4.8149550975616802E-2</c:v>
                </c:pt>
                <c:pt idx="864">
                  <c:v>5.4879486315921197E-2</c:v>
                </c:pt>
                <c:pt idx="865">
                  <c:v>6.1609421590414201E-2</c:v>
                </c:pt>
                <c:pt idx="866">
                  <c:v>6.8339356930718603E-2</c:v>
                </c:pt>
                <c:pt idx="867">
                  <c:v>7.5069292271022894E-2</c:v>
                </c:pt>
                <c:pt idx="868">
                  <c:v>8.1799227545515996E-2</c:v>
                </c:pt>
                <c:pt idx="869">
                  <c:v>8.8529162885820398E-2</c:v>
                </c:pt>
                <c:pt idx="870">
                  <c:v>9.5259098226124703E-2</c:v>
                </c:pt>
                <c:pt idx="871">
                  <c:v>0.101989033500618</c:v>
                </c:pt>
                <c:pt idx="872">
                  <c:v>0.108718968840922</c:v>
                </c:pt>
                <c:pt idx="873">
                  <c:v>0.115448904181227</c:v>
                </c:pt>
                <c:pt idx="874">
                  <c:v>0.12217883945572</c:v>
                </c:pt>
                <c:pt idx="875">
                  <c:v>0.128908774796024</c:v>
                </c:pt>
                <c:pt idx="876">
                  <c:v>0.135638710136328</c:v>
                </c:pt>
                <c:pt idx="877">
                  <c:v>0.142368645410821</c:v>
                </c:pt>
                <c:pt idx="878">
                  <c:v>0.149098580751126</c:v>
                </c:pt>
                <c:pt idx="879">
                  <c:v>0.15582851609143</c:v>
                </c:pt>
                <c:pt idx="880">
                  <c:v>0.16255845136592301</c:v>
                </c:pt>
                <c:pt idx="881">
                  <c:v>0.16928838670622801</c:v>
                </c:pt>
                <c:pt idx="882">
                  <c:v>0.169545610033976</c:v>
                </c:pt>
                <c:pt idx="883">
                  <c:v>0.16333012136473701</c:v>
                </c:pt>
                <c:pt idx="884">
                  <c:v>0.157114632634718</c:v>
                </c:pt>
                <c:pt idx="885">
                  <c:v>0.150899143904699</c:v>
                </c:pt>
                <c:pt idx="886">
                  <c:v>0.14468365523546001</c:v>
                </c:pt>
                <c:pt idx="887">
                  <c:v>0.138468166505441</c:v>
                </c:pt>
                <c:pt idx="888">
                  <c:v>0.13225267777542199</c:v>
                </c:pt>
                <c:pt idx="889">
                  <c:v>0.126037189106183</c:v>
                </c:pt>
                <c:pt idx="890">
                  <c:v>0.11982170037616401</c:v>
                </c:pt>
                <c:pt idx="891">
                  <c:v>0.113606211646145</c:v>
                </c:pt>
                <c:pt idx="892">
                  <c:v>0.10739072297690699</c:v>
                </c:pt>
                <c:pt idx="893">
                  <c:v>0.101175234246887</c:v>
                </c:pt>
                <c:pt idx="894">
                  <c:v>9.4959745516868199E-2</c:v>
                </c:pt>
                <c:pt idx="895">
                  <c:v>8.8744256847629599E-2</c:v>
                </c:pt>
                <c:pt idx="896">
                  <c:v>8.2528768117610493E-2</c:v>
                </c:pt>
                <c:pt idx="897">
                  <c:v>7.6313279387591304E-2</c:v>
                </c:pt>
                <c:pt idx="898">
                  <c:v>7.0097790718352704E-2</c:v>
                </c:pt>
                <c:pt idx="899">
                  <c:v>6.3882301988333598E-2</c:v>
                </c:pt>
                <c:pt idx="900">
                  <c:v>5.7666813258314402E-2</c:v>
                </c:pt>
                <c:pt idx="901">
                  <c:v>5.1451324589075802E-2</c:v>
                </c:pt>
                <c:pt idx="902">
                  <c:v>4.5235835859056703E-2</c:v>
                </c:pt>
                <c:pt idx="903">
                  <c:v>3.90203471290375E-2</c:v>
                </c:pt>
                <c:pt idx="904">
                  <c:v>3.28048584597989E-2</c:v>
                </c:pt>
                <c:pt idx="905">
                  <c:v>2.6589369729779801E-2</c:v>
                </c:pt>
                <c:pt idx="906">
                  <c:v>2.0373880999760601E-2</c:v>
                </c:pt>
                <c:pt idx="907">
                  <c:v>1.4158392330521999E-2</c:v>
                </c:pt>
                <c:pt idx="908">
                  <c:v>7.9429036005028708E-3</c:v>
                </c:pt>
                <c:pt idx="909">
                  <c:v>1.7274148704837101E-3</c:v>
                </c:pt>
                <c:pt idx="910">
                  <c:v>-4.4880737987548804E-3</c:v>
                </c:pt>
                <c:pt idx="911">
                  <c:v>-1.0703562528774E-2</c:v>
                </c:pt>
                <c:pt idx="912">
                  <c:v>-1.69190512587932E-2</c:v>
                </c:pt>
                <c:pt idx="913">
                  <c:v>-2.31345399280318E-2</c:v>
                </c:pt>
                <c:pt idx="914">
                  <c:v>-2.9350028658050899E-2</c:v>
                </c:pt>
                <c:pt idx="915">
                  <c:v>-3.5565517388070102E-2</c:v>
                </c:pt>
                <c:pt idx="916">
                  <c:v>-4.1781006057308702E-2</c:v>
                </c:pt>
                <c:pt idx="917">
                  <c:v>-4.7996494787327801E-2</c:v>
                </c:pt>
                <c:pt idx="918">
                  <c:v>-5.4211983517346997E-2</c:v>
                </c:pt>
                <c:pt idx="919">
                  <c:v>-6.0427472186585597E-2</c:v>
                </c:pt>
                <c:pt idx="920">
                  <c:v>-6.6642960916604696E-2</c:v>
                </c:pt>
                <c:pt idx="921">
                  <c:v>-7.2858449646623899E-2</c:v>
                </c:pt>
                <c:pt idx="922">
                  <c:v>-7.9073938315862499E-2</c:v>
                </c:pt>
                <c:pt idx="923">
                  <c:v>-8.5289427045881605E-2</c:v>
                </c:pt>
                <c:pt idx="924">
                  <c:v>-9.1504915775900794E-2</c:v>
                </c:pt>
                <c:pt idx="925">
                  <c:v>-9.7720404445139394E-2</c:v>
                </c:pt>
                <c:pt idx="926">
                  <c:v>-0.103935893175159</c:v>
                </c:pt>
                <c:pt idx="927">
                  <c:v>-0.11015138190517799</c:v>
                </c:pt>
                <c:pt idx="928">
                  <c:v>-0.116366870574416</c:v>
                </c:pt>
                <c:pt idx="929">
                  <c:v>-0.12258235930443501</c:v>
                </c:pt>
                <c:pt idx="930">
                  <c:v>-0.12511916578966201</c:v>
                </c:pt>
                <c:pt idx="931">
                  <c:v>-0.123977290015568</c:v>
                </c:pt>
                <c:pt idx="932">
                  <c:v>-0.122835414230307</c:v>
                </c:pt>
                <c:pt idx="933">
                  <c:v>-0.121693538445046</c:v>
                </c:pt>
                <c:pt idx="934">
                  <c:v>-0.12055166267095099</c:v>
                </c:pt>
                <c:pt idx="935">
                  <c:v>-0.11940978688569</c:v>
                </c:pt>
                <c:pt idx="936">
                  <c:v>-0.118267911100429</c:v>
                </c:pt>
                <c:pt idx="937">
                  <c:v>-0.117126035326335</c:v>
                </c:pt>
                <c:pt idx="938">
                  <c:v>-0.11598415954107399</c:v>
                </c:pt>
                <c:pt idx="939">
                  <c:v>-0.114842283755813</c:v>
                </c:pt>
                <c:pt idx="940">
                  <c:v>-0.113700407981718</c:v>
                </c:pt>
                <c:pt idx="941">
                  <c:v>-0.11255853219645701</c:v>
                </c:pt>
                <c:pt idx="942">
                  <c:v>-0.111416656411196</c:v>
                </c:pt>
                <c:pt idx="943">
                  <c:v>-0.110274780637102</c:v>
                </c:pt>
                <c:pt idx="944">
                  <c:v>-0.109132904851841</c:v>
                </c:pt>
                <c:pt idx="945">
                  <c:v>-0.10799102906657999</c:v>
                </c:pt>
                <c:pt idx="946">
                  <c:v>-0.106849153292485</c:v>
                </c:pt>
                <c:pt idx="947">
                  <c:v>-0.105707277507224</c:v>
                </c:pt>
                <c:pt idx="948">
                  <c:v>-0.10456540172196301</c:v>
                </c:pt>
                <c:pt idx="949">
                  <c:v>-0.10342352594786899</c:v>
                </c:pt>
                <c:pt idx="950">
                  <c:v>-0.102281650162608</c:v>
                </c:pt>
                <c:pt idx="951">
                  <c:v>-0.101139774377347</c:v>
                </c:pt>
                <c:pt idx="952">
                  <c:v>-9.9997898603252103E-2</c:v>
                </c:pt>
                <c:pt idx="953">
                  <c:v>-9.8856022817991204E-2</c:v>
                </c:pt>
                <c:pt idx="954">
                  <c:v>-9.7714147032730306E-2</c:v>
                </c:pt>
                <c:pt idx="955">
                  <c:v>-9.65722712586356E-2</c:v>
                </c:pt>
                <c:pt idx="956">
                  <c:v>-9.5430395473374702E-2</c:v>
                </c:pt>
                <c:pt idx="957">
                  <c:v>-9.4288519688113803E-2</c:v>
                </c:pt>
                <c:pt idx="958">
                  <c:v>-9.3146643914019098E-2</c:v>
                </c:pt>
                <c:pt idx="959">
                  <c:v>-9.2004768128758199E-2</c:v>
                </c:pt>
                <c:pt idx="960">
                  <c:v>-9.0862892343497301E-2</c:v>
                </c:pt>
                <c:pt idx="961">
                  <c:v>-8.9721016569402595E-2</c:v>
                </c:pt>
                <c:pt idx="962">
                  <c:v>-8.8579140784141697E-2</c:v>
                </c:pt>
                <c:pt idx="963">
                  <c:v>-8.7437264998880798E-2</c:v>
                </c:pt>
                <c:pt idx="964">
                  <c:v>-8.6295389224786107E-2</c:v>
                </c:pt>
                <c:pt idx="965">
                  <c:v>-8.5153513439525194E-2</c:v>
                </c:pt>
                <c:pt idx="966">
                  <c:v>-8.4011637654264296E-2</c:v>
                </c:pt>
                <c:pt idx="967">
                  <c:v>-8.2869761880169701E-2</c:v>
                </c:pt>
                <c:pt idx="968">
                  <c:v>-8.1727886094908705E-2</c:v>
                </c:pt>
                <c:pt idx="969">
                  <c:v>-8.0586010309647793E-2</c:v>
                </c:pt>
                <c:pt idx="970">
                  <c:v>-7.9444134535553199E-2</c:v>
                </c:pt>
                <c:pt idx="971">
                  <c:v>-7.8302258750292203E-2</c:v>
                </c:pt>
                <c:pt idx="972">
                  <c:v>-7.7160382965031304E-2</c:v>
                </c:pt>
                <c:pt idx="973">
                  <c:v>-7.6018507190936696E-2</c:v>
                </c:pt>
                <c:pt idx="974">
                  <c:v>-7.4876631405675798E-2</c:v>
                </c:pt>
                <c:pt idx="975">
                  <c:v>-7.3734755620414802E-2</c:v>
                </c:pt>
                <c:pt idx="976">
                  <c:v>-7.2592879846320194E-2</c:v>
                </c:pt>
                <c:pt idx="977">
                  <c:v>-7.1451004061059295E-2</c:v>
                </c:pt>
                <c:pt idx="978">
                  <c:v>-7.08267871934916E-2</c:v>
                </c:pt>
                <c:pt idx="979">
                  <c:v>-7.0720229248275104E-2</c:v>
                </c:pt>
                <c:pt idx="980">
                  <c:v>-7.0613671302016595E-2</c:v>
                </c:pt>
                <c:pt idx="981">
                  <c:v>-7.05071133557581E-2</c:v>
                </c:pt>
                <c:pt idx="982">
                  <c:v>-7.0400555410541604E-2</c:v>
                </c:pt>
                <c:pt idx="983">
                  <c:v>-7.0293997464282998E-2</c:v>
                </c:pt>
                <c:pt idx="984">
                  <c:v>-7.0187439518024503E-2</c:v>
                </c:pt>
                <c:pt idx="985">
                  <c:v>-7.0080881572807993E-2</c:v>
                </c:pt>
                <c:pt idx="986">
                  <c:v>-6.9974323626549498E-2</c:v>
                </c:pt>
                <c:pt idx="987">
                  <c:v>-6.9867765680290905E-2</c:v>
                </c:pt>
                <c:pt idx="988">
                  <c:v>-6.9761207735074396E-2</c:v>
                </c:pt>
                <c:pt idx="989">
                  <c:v>-6.9654649788815901E-2</c:v>
                </c:pt>
                <c:pt idx="990">
                  <c:v>-6.9548091842557405E-2</c:v>
                </c:pt>
                <c:pt idx="991">
                  <c:v>-6.9441533897340896E-2</c:v>
                </c:pt>
                <c:pt idx="992">
                  <c:v>-6.9334975951082303E-2</c:v>
                </c:pt>
                <c:pt idx="993">
                  <c:v>-6.9228418004823794E-2</c:v>
                </c:pt>
                <c:pt idx="994">
                  <c:v>-6.9121860059607299E-2</c:v>
                </c:pt>
                <c:pt idx="995">
                  <c:v>-6.9015302113348803E-2</c:v>
                </c:pt>
                <c:pt idx="996">
                  <c:v>-6.8908744167090197E-2</c:v>
                </c:pt>
                <c:pt idx="997">
                  <c:v>-6.8802186221873701E-2</c:v>
                </c:pt>
                <c:pt idx="998">
                  <c:v>-6.8695628275615206E-2</c:v>
                </c:pt>
                <c:pt idx="999">
                  <c:v>-6.8589070329356697E-2</c:v>
                </c:pt>
                <c:pt idx="1000">
                  <c:v>-6.8482512384140201E-2</c:v>
                </c:pt>
                <c:pt idx="1001">
                  <c:v>-6.8375954437881595E-2</c:v>
                </c:pt>
                <c:pt idx="1002">
                  <c:v>-6.8269396491623099E-2</c:v>
                </c:pt>
                <c:pt idx="1003">
                  <c:v>-6.8162838546406604E-2</c:v>
                </c:pt>
                <c:pt idx="1004">
                  <c:v>-6.8056280600147998E-2</c:v>
                </c:pt>
                <c:pt idx="1005">
                  <c:v>-6.7949722653889502E-2</c:v>
                </c:pt>
                <c:pt idx="1006">
                  <c:v>-6.7843164708673007E-2</c:v>
                </c:pt>
                <c:pt idx="1007">
                  <c:v>-6.7736606762414497E-2</c:v>
                </c:pt>
                <c:pt idx="1008">
                  <c:v>-6.7630048816156002E-2</c:v>
                </c:pt>
                <c:pt idx="1009">
                  <c:v>-6.7523490870939396E-2</c:v>
                </c:pt>
                <c:pt idx="1010">
                  <c:v>-6.74169329246809E-2</c:v>
                </c:pt>
                <c:pt idx="1011">
                  <c:v>-6.7310374978422405E-2</c:v>
                </c:pt>
                <c:pt idx="1012">
                  <c:v>-6.7203817033205895E-2</c:v>
                </c:pt>
                <c:pt idx="1013">
                  <c:v>-6.7097259086947303E-2</c:v>
                </c:pt>
                <c:pt idx="1014">
                  <c:v>-6.6990701140688794E-2</c:v>
                </c:pt>
                <c:pt idx="1015">
                  <c:v>-6.6884143195472298E-2</c:v>
                </c:pt>
                <c:pt idx="1016">
                  <c:v>-6.6777585249213803E-2</c:v>
                </c:pt>
                <c:pt idx="1017">
                  <c:v>-6.6671027302955196E-2</c:v>
                </c:pt>
                <c:pt idx="1018">
                  <c:v>-6.6564469357738701E-2</c:v>
                </c:pt>
                <c:pt idx="1019">
                  <c:v>-6.6457911411480206E-2</c:v>
                </c:pt>
                <c:pt idx="1020">
                  <c:v>-6.6351353465221696E-2</c:v>
                </c:pt>
                <c:pt idx="1021">
                  <c:v>-6.6244795520005201E-2</c:v>
                </c:pt>
                <c:pt idx="1022">
                  <c:v>-6.6138237573746594E-2</c:v>
                </c:pt>
                <c:pt idx="1023">
                  <c:v>-6.6031679627488099E-2</c:v>
                </c:pt>
                <c:pt idx="1024">
                  <c:v>-6.5925121682271604E-2</c:v>
                </c:pt>
                <c:pt idx="1025">
                  <c:v>-6.5818563736013094E-2</c:v>
                </c:pt>
                <c:pt idx="1026">
                  <c:v>-6.6660200374204295E-2</c:v>
                </c:pt>
                <c:pt idx="1027">
                  <c:v>-6.8450031585966006E-2</c:v>
                </c:pt>
                <c:pt idx="1028">
                  <c:v>-7.0239862815230106E-2</c:v>
                </c:pt>
                <c:pt idx="1029">
                  <c:v>-7.2029694044494302E-2</c:v>
                </c:pt>
                <c:pt idx="1030">
                  <c:v>-7.3819525256255902E-2</c:v>
                </c:pt>
                <c:pt idx="1031">
                  <c:v>-7.5609356485520099E-2</c:v>
                </c:pt>
                <c:pt idx="1032">
                  <c:v>-7.7399187714784198E-2</c:v>
                </c:pt>
                <c:pt idx="1033">
                  <c:v>-7.9189018926545798E-2</c:v>
                </c:pt>
                <c:pt idx="1034">
                  <c:v>-8.0978850155809995E-2</c:v>
                </c:pt>
                <c:pt idx="1035">
                  <c:v>-8.2768681385074205E-2</c:v>
                </c:pt>
                <c:pt idx="1036">
                  <c:v>-8.4558512596835805E-2</c:v>
                </c:pt>
                <c:pt idx="1037">
                  <c:v>-8.6348343826099905E-2</c:v>
                </c:pt>
                <c:pt idx="1038">
                  <c:v>-8.8138175055364101E-2</c:v>
                </c:pt>
                <c:pt idx="1039">
                  <c:v>-8.9928006267125701E-2</c:v>
                </c:pt>
                <c:pt idx="1040">
                  <c:v>-9.1717837496389898E-2</c:v>
                </c:pt>
                <c:pt idx="1041">
                  <c:v>-9.3507668725653997E-2</c:v>
                </c:pt>
                <c:pt idx="1042">
                  <c:v>-9.5297499937415597E-2</c:v>
                </c:pt>
                <c:pt idx="1043">
                  <c:v>-9.7087331166679794E-2</c:v>
                </c:pt>
                <c:pt idx="1044">
                  <c:v>-9.8877162395944004E-2</c:v>
                </c:pt>
                <c:pt idx="1045">
                  <c:v>-0.10066699360770601</c:v>
                </c:pt>
                <c:pt idx="1046">
                  <c:v>-0.10245682483697</c:v>
                </c:pt>
                <c:pt idx="1047">
                  <c:v>-0.104246656066234</c:v>
                </c:pt>
                <c:pt idx="1048">
                  <c:v>-0.106036487277996</c:v>
                </c:pt>
                <c:pt idx="1049">
                  <c:v>-0.10782631850726</c:v>
                </c:pt>
                <c:pt idx="1050">
                  <c:v>-0.109616149736524</c:v>
                </c:pt>
                <c:pt idx="1051">
                  <c:v>-0.11140598094828499</c:v>
                </c:pt>
                <c:pt idx="1052">
                  <c:v>-0.11319581217755</c:v>
                </c:pt>
                <c:pt idx="1053">
                  <c:v>-0.114985643406814</c:v>
                </c:pt>
                <c:pt idx="1054">
                  <c:v>-0.116775474618575</c:v>
                </c:pt>
                <c:pt idx="1055">
                  <c:v>-0.11856530584784</c:v>
                </c:pt>
                <c:pt idx="1056">
                  <c:v>-0.120355137077104</c:v>
                </c:pt>
                <c:pt idx="1057">
                  <c:v>-0.12214496828886499</c:v>
                </c:pt>
                <c:pt idx="1058">
                  <c:v>-0.12393479951813</c:v>
                </c:pt>
                <c:pt idx="1059">
                  <c:v>-0.12572463074739401</c:v>
                </c:pt>
                <c:pt idx="1060">
                  <c:v>-0.127514461959155</c:v>
                </c:pt>
                <c:pt idx="1061">
                  <c:v>-0.12930429318841899</c:v>
                </c:pt>
                <c:pt idx="1062">
                  <c:v>-0.131094124417684</c:v>
                </c:pt>
                <c:pt idx="1063">
                  <c:v>-0.13288395562944499</c:v>
                </c:pt>
                <c:pt idx="1064">
                  <c:v>-0.13467378685870901</c:v>
                </c:pt>
                <c:pt idx="1065">
                  <c:v>-0.136463618087974</c:v>
                </c:pt>
                <c:pt idx="1066">
                  <c:v>-0.13825344929973499</c:v>
                </c:pt>
                <c:pt idx="1067">
                  <c:v>-0.140043280528999</c:v>
                </c:pt>
                <c:pt idx="1068">
                  <c:v>-0.14183311175826299</c:v>
                </c:pt>
                <c:pt idx="1069">
                  <c:v>-0.14362294297002501</c:v>
                </c:pt>
                <c:pt idx="1070">
                  <c:v>-0.145412774199289</c:v>
                </c:pt>
                <c:pt idx="1071">
                  <c:v>-0.14720260542855301</c:v>
                </c:pt>
                <c:pt idx="1072">
                  <c:v>-0.148992436640315</c:v>
                </c:pt>
                <c:pt idx="1073">
                  <c:v>-0.15078226786957899</c:v>
                </c:pt>
                <c:pt idx="1074">
                  <c:v>-0.152093532562707</c:v>
                </c:pt>
                <c:pt idx="1075">
                  <c:v>-0.15292623070821301</c:v>
                </c:pt>
                <c:pt idx="1076">
                  <c:v>-0.15375892886186299</c:v>
                </c:pt>
                <c:pt idx="1077">
                  <c:v>-0.15459162701551199</c:v>
                </c:pt>
                <c:pt idx="1078">
                  <c:v>-0.15542432516101801</c:v>
                </c:pt>
                <c:pt idx="1079">
                  <c:v>-0.15625702331466701</c:v>
                </c:pt>
                <c:pt idx="1080">
                  <c:v>-0.15708972146831601</c:v>
                </c:pt>
                <c:pt idx="1081">
                  <c:v>-0.157922419613823</c:v>
                </c:pt>
                <c:pt idx="1082">
                  <c:v>-0.158755117767472</c:v>
                </c:pt>
                <c:pt idx="1083">
                  <c:v>-0.15958781592112101</c:v>
                </c:pt>
                <c:pt idx="1084">
                  <c:v>-0.160420514066627</c:v>
                </c:pt>
                <c:pt idx="1085">
                  <c:v>-0.161253212220276</c:v>
                </c:pt>
                <c:pt idx="1086">
                  <c:v>-0.162085910373926</c:v>
                </c:pt>
                <c:pt idx="1087">
                  <c:v>-0.16291860851943199</c:v>
                </c:pt>
                <c:pt idx="1088">
                  <c:v>-0.16375130667308099</c:v>
                </c:pt>
                <c:pt idx="1089">
                  <c:v>-0.16458400482673</c:v>
                </c:pt>
                <c:pt idx="1090">
                  <c:v>-0.16541670297223601</c:v>
                </c:pt>
                <c:pt idx="1091">
                  <c:v>-0.16624940112588599</c:v>
                </c:pt>
                <c:pt idx="1092">
                  <c:v>-0.16708209927953499</c:v>
                </c:pt>
                <c:pt idx="1093">
                  <c:v>-0.16791479742504101</c:v>
                </c:pt>
                <c:pt idx="1094">
                  <c:v>-0.16874749557869001</c:v>
                </c:pt>
                <c:pt idx="1095">
                  <c:v>-0.16958019373233901</c:v>
                </c:pt>
                <c:pt idx="1096">
                  <c:v>-0.170412891877846</c:v>
                </c:pt>
                <c:pt idx="1097">
                  <c:v>-0.171245590031495</c:v>
                </c:pt>
                <c:pt idx="1098">
                  <c:v>-0.17207828818514401</c:v>
                </c:pt>
                <c:pt idx="1099">
                  <c:v>-0.17291098633065</c:v>
                </c:pt>
                <c:pt idx="1100">
                  <c:v>-0.173743684484299</c:v>
                </c:pt>
                <c:pt idx="1101">
                  <c:v>-0.174576382637948</c:v>
                </c:pt>
                <c:pt idx="1102">
                  <c:v>-0.17540908078345499</c:v>
                </c:pt>
                <c:pt idx="1103">
                  <c:v>-0.17624177893710399</c:v>
                </c:pt>
                <c:pt idx="1104">
                  <c:v>-0.177074477090753</c:v>
                </c:pt>
                <c:pt idx="1105">
                  <c:v>-0.17790717523625901</c:v>
                </c:pt>
                <c:pt idx="1106">
                  <c:v>-0.17873987338990799</c:v>
                </c:pt>
                <c:pt idx="1107">
                  <c:v>-0.17957257154355799</c:v>
                </c:pt>
                <c:pt idx="1108">
                  <c:v>-0.18040526968906401</c:v>
                </c:pt>
                <c:pt idx="1109">
                  <c:v>-0.18123796784271301</c:v>
                </c:pt>
                <c:pt idx="1110">
                  <c:v>-0.18207066599636201</c:v>
                </c:pt>
                <c:pt idx="1111">
                  <c:v>-0.182903364141868</c:v>
                </c:pt>
                <c:pt idx="1112">
                  <c:v>-0.183736062295518</c:v>
                </c:pt>
                <c:pt idx="1113">
                  <c:v>-0.18456876044916701</c:v>
                </c:pt>
                <c:pt idx="1114">
                  <c:v>-0.185401458594673</c:v>
                </c:pt>
                <c:pt idx="1115">
                  <c:v>-0.186234156748322</c:v>
                </c:pt>
                <c:pt idx="1116">
                  <c:v>-0.187066854901971</c:v>
                </c:pt>
                <c:pt idx="1117">
                  <c:v>-0.18789955304747799</c:v>
                </c:pt>
                <c:pt idx="1118">
                  <c:v>-0.18873225120112699</c:v>
                </c:pt>
                <c:pt idx="1119">
                  <c:v>-0.189564949354776</c:v>
                </c:pt>
                <c:pt idx="1120">
                  <c:v>-0.19039764750028201</c:v>
                </c:pt>
                <c:pt idx="1121">
                  <c:v>-0.19123034565393099</c:v>
                </c:pt>
                <c:pt idx="1122">
                  <c:v>-0.19222993363166499</c:v>
                </c:pt>
                <c:pt idx="1123">
                  <c:v>-0.19339641142324299</c:v>
                </c:pt>
                <c:pt idx="1124">
                  <c:v>-0.194562889226228</c:v>
                </c:pt>
                <c:pt idx="1125">
                  <c:v>-0.19572936702921301</c:v>
                </c:pt>
                <c:pt idx="1126">
                  <c:v>-0.19689584482079101</c:v>
                </c:pt>
                <c:pt idx="1127">
                  <c:v>-0.19806232262377599</c:v>
                </c:pt>
                <c:pt idx="1128">
                  <c:v>-0.199228800426761</c:v>
                </c:pt>
                <c:pt idx="1129">
                  <c:v>-0.200395278218339</c:v>
                </c:pt>
                <c:pt idx="1130">
                  <c:v>-0.20156175602132401</c:v>
                </c:pt>
                <c:pt idx="1131">
                  <c:v>-0.20272823382430899</c:v>
                </c:pt>
                <c:pt idx="1132">
                  <c:v>-0.20389471161588699</c:v>
                </c:pt>
                <c:pt idx="1133">
                  <c:v>-0.205061189418872</c:v>
                </c:pt>
                <c:pt idx="1134">
                  <c:v>-0.20622766722185701</c:v>
                </c:pt>
                <c:pt idx="1135">
                  <c:v>-0.20739414501343501</c:v>
                </c:pt>
                <c:pt idx="1136">
                  <c:v>-0.20856062281641899</c:v>
                </c:pt>
                <c:pt idx="1137">
                  <c:v>-0.209727100619404</c:v>
                </c:pt>
                <c:pt idx="1138">
                  <c:v>-0.210893578410982</c:v>
                </c:pt>
                <c:pt idx="1139">
                  <c:v>-0.21206005621396701</c:v>
                </c:pt>
                <c:pt idx="1140">
                  <c:v>-0.21322653401695199</c:v>
                </c:pt>
                <c:pt idx="1141">
                  <c:v>-0.21439301180852999</c:v>
                </c:pt>
                <c:pt idx="1142">
                  <c:v>-0.215559489611515</c:v>
                </c:pt>
                <c:pt idx="1143">
                  <c:v>-0.21672596741450001</c:v>
                </c:pt>
                <c:pt idx="1144">
                  <c:v>-0.21789244520607801</c:v>
                </c:pt>
                <c:pt idx="1145">
                  <c:v>-0.21905892300906299</c:v>
                </c:pt>
                <c:pt idx="1146">
                  <c:v>-0.220225400812048</c:v>
                </c:pt>
                <c:pt idx="1147">
                  <c:v>-0.221391878603626</c:v>
                </c:pt>
                <c:pt idx="1148">
                  <c:v>-0.22255835640661101</c:v>
                </c:pt>
                <c:pt idx="1149">
                  <c:v>-0.22372483420959499</c:v>
                </c:pt>
                <c:pt idx="1150">
                  <c:v>-0.22489131200117299</c:v>
                </c:pt>
                <c:pt idx="1151">
                  <c:v>-0.226057789804158</c:v>
                </c:pt>
                <c:pt idx="1152">
                  <c:v>-0.22722426760714301</c:v>
                </c:pt>
                <c:pt idx="1153">
                  <c:v>-0.22839074539872101</c:v>
                </c:pt>
                <c:pt idx="1154">
                  <c:v>-0.22955722320170599</c:v>
                </c:pt>
                <c:pt idx="1155">
                  <c:v>-0.230723701004691</c:v>
                </c:pt>
                <c:pt idx="1156">
                  <c:v>-0.231890178796269</c:v>
                </c:pt>
                <c:pt idx="1157">
                  <c:v>-0.23305665659925401</c:v>
                </c:pt>
                <c:pt idx="1158">
                  <c:v>-0.23422313440223899</c:v>
                </c:pt>
                <c:pt idx="1159">
                  <c:v>-0.23538961219381699</c:v>
                </c:pt>
                <c:pt idx="1160">
                  <c:v>-0.236556089996802</c:v>
                </c:pt>
                <c:pt idx="1161">
                  <c:v>-0.23772256779978601</c:v>
                </c:pt>
                <c:pt idx="1162">
                  <c:v>-0.23888904559136401</c:v>
                </c:pt>
                <c:pt idx="1163">
                  <c:v>-0.24005552339434899</c:v>
                </c:pt>
                <c:pt idx="1164">
                  <c:v>-0.241222001197334</c:v>
                </c:pt>
                <c:pt idx="1165">
                  <c:v>-0.242388478988912</c:v>
                </c:pt>
                <c:pt idx="1166">
                  <c:v>-0.24355495679189701</c:v>
                </c:pt>
                <c:pt idx="1167">
                  <c:v>-0.24472143459488199</c:v>
                </c:pt>
                <c:pt idx="1168">
                  <c:v>-0.24588791238645999</c:v>
                </c:pt>
                <c:pt idx="1169">
                  <c:v>-0.247054390189445</c:v>
                </c:pt>
                <c:pt idx="1170">
                  <c:v>-0.24858356469799001</c:v>
                </c:pt>
                <c:pt idx="1171">
                  <c:v>-0.25047543589612897</c:v>
                </c:pt>
                <c:pt idx="1172">
                  <c:v>-0.252367307112768</c:v>
                </c:pt>
                <c:pt idx="1173">
                  <c:v>-0.25425917832940698</c:v>
                </c:pt>
                <c:pt idx="1174">
                  <c:v>-0.25615104952754503</c:v>
                </c:pt>
                <c:pt idx="1175">
                  <c:v>-0.258042920744184</c:v>
                </c:pt>
                <c:pt idx="1176">
                  <c:v>-0.25993479196082298</c:v>
                </c:pt>
                <c:pt idx="1177">
                  <c:v>-0.26182666315896203</c:v>
                </c:pt>
                <c:pt idx="1178">
                  <c:v>-0.2637185343756</c:v>
                </c:pt>
                <c:pt idx="1179">
                  <c:v>-0.26561040559223897</c:v>
                </c:pt>
                <c:pt idx="1180">
                  <c:v>-0.26750227679037802</c:v>
                </c:pt>
                <c:pt idx="1181">
                  <c:v>-0.269394148007017</c:v>
                </c:pt>
                <c:pt idx="1182">
                  <c:v>-0.27128601922365603</c:v>
                </c:pt>
                <c:pt idx="1183">
                  <c:v>-0.27317789042179402</c:v>
                </c:pt>
                <c:pt idx="1184">
                  <c:v>-0.275069761638433</c:v>
                </c:pt>
                <c:pt idx="1185">
                  <c:v>-0.27696163285507203</c:v>
                </c:pt>
                <c:pt idx="1186">
                  <c:v>-0.27885350405321102</c:v>
                </c:pt>
                <c:pt idx="1187">
                  <c:v>-0.28074537526984999</c:v>
                </c:pt>
                <c:pt idx="1188">
                  <c:v>-0.28263724648648902</c:v>
                </c:pt>
                <c:pt idx="1189">
                  <c:v>-0.28452911768462702</c:v>
                </c:pt>
                <c:pt idx="1190">
                  <c:v>-0.28642098890126599</c:v>
                </c:pt>
                <c:pt idx="1191">
                  <c:v>-0.28831286011790502</c:v>
                </c:pt>
                <c:pt idx="1192">
                  <c:v>-0.29020473131604402</c:v>
                </c:pt>
                <c:pt idx="1193">
                  <c:v>-0.29209660253268299</c:v>
                </c:pt>
                <c:pt idx="1194">
                  <c:v>-0.29398847374932202</c:v>
                </c:pt>
                <c:pt idx="1195">
                  <c:v>-0.29588034494746002</c:v>
                </c:pt>
                <c:pt idx="1196">
                  <c:v>-0.29777221616409899</c:v>
                </c:pt>
                <c:pt idx="1197">
                  <c:v>-0.29966408738073802</c:v>
                </c:pt>
                <c:pt idx="1198">
                  <c:v>-0.30155595857887701</c:v>
                </c:pt>
                <c:pt idx="1199">
                  <c:v>-0.30344782979551599</c:v>
                </c:pt>
                <c:pt idx="1200">
                  <c:v>-0.30533970101215502</c:v>
                </c:pt>
                <c:pt idx="1201">
                  <c:v>-0.30723157221029301</c:v>
                </c:pt>
                <c:pt idx="1202">
                  <c:v>-0.30912344342693199</c:v>
                </c:pt>
                <c:pt idx="1203">
                  <c:v>-0.31101531464357102</c:v>
                </c:pt>
                <c:pt idx="1204">
                  <c:v>-0.31290718584171001</c:v>
                </c:pt>
                <c:pt idx="1205">
                  <c:v>-0.31479905705834799</c:v>
                </c:pt>
                <c:pt idx="1206">
                  <c:v>-0.31669092827498702</c:v>
                </c:pt>
                <c:pt idx="1207">
                  <c:v>-0.31858279947312601</c:v>
                </c:pt>
                <c:pt idx="1208">
                  <c:v>-0.32047467068976498</c:v>
                </c:pt>
                <c:pt idx="1209">
                  <c:v>-0.32236654190640401</c:v>
                </c:pt>
                <c:pt idx="1210">
                  <c:v>-0.32425841310454201</c:v>
                </c:pt>
                <c:pt idx="1211">
                  <c:v>-0.32615028432118098</c:v>
                </c:pt>
                <c:pt idx="1212">
                  <c:v>-0.32804215553782001</c:v>
                </c:pt>
                <c:pt idx="1213">
                  <c:v>-0.32993402673595901</c:v>
                </c:pt>
                <c:pt idx="1214">
                  <c:v>-0.33182589795259798</c:v>
                </c:pt>
                <c:pt idx="1215">
                  <c:v>-0.33371776916923701</c:v>
                </c:pt>
                <c:pt idx="1216">
                  <c:v>-0.33560964036737501</c:v>
                </c:pt>
                <c:pt idx="1217">
                  <c:v>-0.33750151158401398</c:v>
                </c:pt>
                <c:pt idx="1218">
                  <c:v>-0.33853537248062998</c:v>
                </c:pt>
                <c:pt idx="1219">
                  <c:v>-0.33871122304950801</c:v>
                </c:pt>
                <c:pt idx="1220">
                  <c:v>-0.338887073620107</c:v>
                </c:pt>
                <c:pt idx="1221">
                  <c:v>-0.339062924190705</c:v>
                </c:pt>
                <c:pt idx="1222">
                  <c:v>-0.33923877475958403</c:v>
                </c:pt>
                <c:pt idx="1223">
                  <c:v>-0.33941462533018302</c:v>
                </c:pt>
                <c:pt idx="1224">
                  <c:v>-0.33959047590078101</c:v>
                </c:pt>
                <c:pt idx="1225">
                  <c:v>-0.33976632646965998</c:v>
                </c:pt>
                <c:pt idx="1226">
                  <c:v>-0.33994217704025798</c:v>
                </c:pt>
                <c:pt idx="1227">
                  <c:v>-0.34011802761085702</c:v>
                </c:pt>
                <c:pt idx="1228">
                  <c:v>-0.340293878179736</c:v>
                </c:pt>
                <c:pt idx="1229">
                  <c:v>-0.34046972875033399</c:v>
                </c:pt>
                <c:pt idx="1230">
                  <c:v>-0.34064557932093298</c:v>
                </c:pt>
                <c:pt idx="1231">
                  <c:v>-0.34082142988981201</c:v>
                </c:pt>
                <c:pt idx="1232">
                  <c:v>-0.34099728046041</c:v>
                </c:pt>
                <c:pt idx="1233">
                  <c:v>-0.34117313103100899</c:v>
                </c:pt>
                <c:pt idx="1234">
                  <c:v>-0.34134898159988702</c:v>
                </c:pt>
                <c:pt idx="1235">
                  <c:v>-0.34152483217048601</c:v>
                </c:pt>
                <c:pt idx="1236">
                  <c:v>-0.34170068274108401</c:v>
                </c:pt>
                <c:pt idx="1237">
                  <c:v>-0.34187653330996298</c:v>
                </c:pt>
                <c:pt idx="1238">
                  <c:v>-0.34205238388056203</c:v>
                </c:pt>
                <c:pt idx="1239">
                  <c:v>-0.34222823445116002</c:v>
                </c:pt>
                <c:pt idx="1240">
                  <c:v>-0.342404085020039</c:v>
                </c:pt>
                <c:pt idx="1241">
                  <c:v>-0.34257993559063699</c:v>
                </c:pt>
                <c:pt idx="1242">
                  <c:v>-0.34275578616123598</c:v>
                </c:pt>
                <c:pt idx="1243">
                  <c:v>-0.34293163673011501</c:v>
                </c:pt>
                <c:pt idx="1244">
                  <c:v>-0.343107487300713</c:v>
                </c:pt>
                <c:pt idx="1245">
                  <c:v>-0.34328333787131199</c:v>
                </c:pt>
                <c:pt idx="1246">
                  <c:v>-0.34345918844019002</c:v>
                </c:pt>
                <c:pt idx="1247">
                  <c:v>-0.34363503901078901</c:v>
                </c:pt>
                <c:pt idx="1248">
                  <c:v>-0.343810889581387</c:v>
                </c:pt>
                <c:pt idx="1249">
                  <c:v>-0.34398674015026598</c:v>
                </c:pt>
                <c:pt idx="1250">
                  <c:v>-0.34416259072086502</c:v>
                </c:pt>
                <c:pt idx="1251">
                  <c:v>-0.34433844129146302</c:v>
                </c:pt>
                <c:pt idx="1252">
                  <c:v>-0.34451429186034199</c:v>
                </c:pt>
                <c:pt idx="1253">
                  <c:v>-0.34469014243094098</c:v>
                </c:pt>
                <c:pt idx="1254">
                  <c:v>-0.34486599300153897</c:v>
                </c:pt>
                <c:pt idx="1255">
                  <c:v>-0.34504184357041801</c:v>
                </c:pt>
                <c:pt idx="1256">
                  <c:v>-0.345217694141016</c:v>
                </c:pt>
                <c:pt idx="1257">
                  <c:v>-0.34539354471161499</c:v>
                </c:pt>
                <c:pt idx="1258">
                  <c:v>-0.34556939528049402</c:v>
                </c:pt>
                <c:pt idx="1259">
                  <c:v>-0.34574524585109201</c:v>
                </c:pt>
                <c:pt idx="1260">
                  <c:v>-0.345921096421691</c:v>
                </c:pt>
                <c:pt idx="1261">
                  <c:v>-0.34609694699056998</c:v>
                </c:pt>
                <c:pt idx="1262">
                  <c:v>-0.34627279756116802</c:v>
                </c:pt>
                <c:pt idx="1263">
                  <c:v>-0.34644864813176601</c:v>
                </c:pt>
                <c:pt idx="1264">
                  <c:v>-0.34662449870064499</c:v>
                </c:pt>
                <c:pt idx="1265">
                  <c:v>-0.34680034927124398</c:v>
                </c:pt>
                <c:pt idx="1266">
                  <c:v>-0.34678702571576703</c:v>
                </c:pt>
                <c:pt idx="1267">
                  <c:v>-0.346584528034874</c:v>
                </c:pt>
                <c:pt idx="1268">
                  <c:v>-0.34638203035199999</c:v>
                </c:pt>
                <c:pt idx="1269">
                  <c:v>-0.34617953266912599</c:v>
                </c:pt>
                <c:pt idx="1270">
                  <c:v>-0.34597703498823301</c:v>
                </c:pt>
                <c:pt idx="1271">
                  <c:v>-0.34577453730536001</c:v>
                </c:pt>
                <c:pt idx="1272">
                  <c:v>-0.345572039622486</c:v>
                </c:pt>
                <c:pt idx="1273">
                  <c:v>-0.34536954194159297</c:v>
                </c:pt>
                <c:pt idx="1274">
                  <c:v>-0.34516704425871902</c:v>
                </c:pt>
                <c:pt idx="1275">
                  <c:v>-0.34496454657584602</c:v>
                </c:pt>
                <c:pt idx="1276">
                  <c:v>-0.34476204889495199</c:v>
                </c:pt>
                <c:pt idx="1277">
                  <c:v>-0.34455955121207898</c:v>
                </c:pt>
                <c:pt idx="1278">
                  <c:v>-0.34435705352920498</c:v>
                </c:pt>
                <c:pt idx="1279">
                  <c:v>-0.344154555848312</c:v>
                </c:pt>
                <c:pt idx="1280">
                  <c:v>-0.343952058165438</c:v>
                </c:pt>
                <c:pt idx="1281">
                  <c:v>-0.343749560482565</c:v>
                </c:pt>
                <c:pt idx="1282">
                  <c:v>-0.34354706280167102</c:v>
                </c:pt>
                <c:pt idx="1283">
                  <c:v>-0.34334456511879802</c:v>
                </c:pt>
                <c:pt idx="1284">
                  <c:v>-0.34314206743592401</c:v>
                </c:pt>
                <c:pt idx="1285">
                  <c:v>-0.34293956975503098</c:v>
                </c:pt>
                <c:pt idx="1286">
                  <c:v>-0.34273707207215698</c:v>
                </c:pt>
                <c:pt idx="1287">
                  <c:v>-0.34253457438928397</c:v>
                </c:pt>
                <c:pt idx="1288">
                  <c:v>-0.342332076708391</c:v>
                </c:pt>
                <c:pt idx="1289">
                  <c:v>-0.34212957902551699</c:v>
                </c:pt>
                <c:pt idx="1290">
                  <c:v>-0.34192708134264299</c:v>
                </c:pt>
                <c:pt idx="1291">
                  <c:v>-0.34172458366175001</c:v>
                </c:pt>
                <c:pt idx="1292">
                  <c:v>-0.34152208597887701</c:v>
                </c:pt>
                <c:pt idx="1293">
                  <c:v>-0.34131958829600301</c:v>
                </c:pt>
                <c:pt idx="1294">
                  <c:v>-0.34111709061510997</c:v>
                </c:pt>
                <c:pt idx="1295">
                  <c:v>-0.34091459293223603</c:v>
                </c:pt>
                <c:pt idx="1296">
                  <c:v>-0.34071209524936302</c:v>
                </c:pt>
                <c:pt idx="1297">
                  <c:v>-0.34050959756846899</c:v>
                </c:pt>
                <c:pt idx="1298">
                  <c:v>-0.34030709988559599</c:v>
                </c:pt>
                <c:pt idx="1299">
                  <c:v>-0.34010460220272198</c:v>
                </c:pt>
                <c:pt idx="1300">
                  <c:v>-0.33990210452182901</c:v>
                </c:pt>
                <c:pt idx="1301">
                  <c:v>-0.339699606838955</c:v>
                </c:pt>
                <c:pt idx="1302">
                  <c:v>-0.339497109156082</c:v>
                </c:pt>
                <c:pt idx="1303">
                  <c:v>-0.33929461147518802</c:v>
                </c:pt>
                <c:pt idx="1304">
                  <c:v>-0.33909211379231502</c:v>
                </c:pt>
                <c:pt idx="1305">
                  <c:v>-0.33888961610944102</c:v>
                </c:pt>
                <c:pt idx="1306">
                  <c:v>-0.33868711842854798</c:v>
                </c:pt>
                <c:pt idx="1307">
                  <c:v>-0.33848462074567398</c:v>
                </c:pt>
                <c:pt idx="1308">
                  <c:v>-0.33828212306280098</c:v>
                </c:pt>
                <c:pt idx="1309">
                  <c:v>-0.338079625381908</c:v>
                </c:pt>
                <c:pt idx="1310">
                  <c:v>-0.337877127699034</c:v>
                </c:pt>
                <c:pt idx="1311">
                  <c:v>-0.33767463001615999</c:v>
                </c:pt>
                <c:pt idx="1312">
                  <c:v>-0.33747213233526702</c:v>
                </c:pt>
                <c:pt idx="1313">
                  <c:v>-0.33726963465239401</c:v>
                </c:pt>
                <c:pt idx="1314">
                  <c:v>-0.33777362484252699</c:v>
                </c:pt>
                <c:pt idx="1315">
                  <c:v>-0.33898410289876502</c:v>
                </c:pt>
                <c:pt idx="1316">
                  <c:v>-0.34019458096684102</c:v>
                </c:pt>
                <c:pt idx="1317">
                  <c:v>-0.34140505903491603</c:v>
                </c:pt>
                <c:pt idx="1318">
                  <c:v>-0.342615537091154</c:v>
                </c:pt>
                <c:pt idx="1319">
                  <c:v>-0.34382601515923</c:v>
                </c:pt>
                <c:pt idx="1320">
                  <c:v>-0.34503649322730501</c:v>
                </c:pt>
                <c:pt idx="1321">
                  <c:v>-0.34624697128354398</c:v>
                </c:pt>
                <c:pt idx="1322">
                  <c:v>-0.34745744935161899</c:v>
                </c:pt>
                <c:pt idx="1323">
                  <c:v>-0.34866792741969399</c:v>
                </c:pt>
                <c:pt idx="1324">
                  <c:v>-0.34987840547593302</c:v>
                </c:pt>
                <c:pt idx="1325">
                  <c:v>-0.35108888354400802</c:v>
                </c:pt>
                <c:pt idx="1326">
                  <c:v>-0.35229936161208403</c:v>
                </c:pt>
                <c:pt idx="1327">
                  <c:v>-0.353509839668322</c:v>
                </c:pt>
                <c:pt idx="1328">
                  <c:v>-0.35472031773639701</c:v>
                </c:pt>
                <c:pt idx="1329">
                  <c:v>-0.35593079580447301</c:v>
                </c:pt>
                <c:pt idx="1330">
                  <c:v>-0.35714127386071098</c:v>
                </c:pt>
                <c:pt idx="1331">
                  <c:v>-0.35835175192878599</c:v>
                </c:pt>
                <c:pt idx="1332">
                  <c:v>-0.35956222999686199</c:v>
                </c:pt>
                <c:pt idx="1333">
                  <c:v>-0.36077270805310002</c:v>
                </c:pt>
                <c:pt idx="1334">
                  <c:v>-0.36198318612117503</c:v>
                </c:pt>
                <c:pt idx="1335">
                  <c:v>-0.36319366418925098</c:v>
                </c:pt>
                <c:pt idx="1336">
                  <c:v>-0.364404142245489</c:v>
                </c:pt>
                <c:pt idx="1337">
                  <c:v>-0.36561462031356401</c:v>
                </c:pt>
                <c:pt idx="1338">
                  <c:v>-0.36682509838164001</c:v>
                </c:pt>
                <c:pt idx="1339">
                  <c:v>-0.36803557643787799</c:v>
                </c:pt>
                <c:pt idx="1340">
                  <c:v>-0.36924605450595399</c:v>
                </c:pt>
                <c:pt idx="1341">
                  <c:v>-0.370456532574029</c:v>
                </c:pt>
                <c:pt idx="1342">
                  <c:v>-0.37166701063026703</c:v>
                </c:pt>
                <c:pt idx="1343">
                  <c:v>-0.37287748869834297</c:v>
                </c:pt>
                <c:pt idx="1344">
                  <c:v>-0.37408796676641798</c:v>
                </c:pt>
                <c:pt idx="1345">
                  <c:v>-0.37529844482265601</c:v>
                </c:pt>
                <c:pt idx="1346">
                  <c:v>-0.37650892289073201</c:v>
                </c:pt>
                <c:pt idx="1347">
                  <c:v>-0.37771940095880702</c:v>
                </c:pt>
                <c:pt idx="1348">
                  <c:v>-0.37892987901504499</c:v>
                </c:pt>
                <c:pt idx="1349">
                  <c:v>-0.38014035708312099</c:v>
                </c:pt>
                <c:pt idx="1350">
                  <c:v>-0.381350835151196</c:v>
                </c:pt>
                <c:pt idx="1351">
                  <c:v>-0.38256131320743503</c:v>
                </c:pt>
                <c:pt idx="1352">
                  <c:v>-0.38377179127550998</c:v>
                </c:pt>
                <c:pt idx="1353">
                  <c:v>-0.38498226934358498</c:v>
                </c:pt>
                <c:pt idx="1354">
                  <c:v>-0.38619274739982401</c:v>
                </c:pt>
                <c:pt idx="1355">
                  <c:v>-0.38740322546789902</c:v>
                </c:pt>
                <c:pt idx="1356">
                  <c:v>-0.38861370353597402</c:v>
                </c:pt>
                <c:pt idx="1357">
                  <c:v>-0.38982418159221299</c:v>
                </c:pt>
                <c:pt idx="1358">
                  <c:v>-0.391034659660288</c:v>
                </c:pt>
                <c:pt idx="1359">
                  <c:v>-0.392245137728364</c:v>
                </c:pt>
                <c:pt idx="1360">
                  <c:v>-0.39345561578460198</c:v>
                </c:pt>
                <c:pt idx="1361">
                  <c:v>-0.39466609385267698</c:v>
                </c:pt>
                <c:pt idx="1362">
                  <c:v>-0.39609468087240601</c:v>
                </c:pt>
                <c:pt idx="1363">
                  <c:v>-0.39774137682920901</c:v>
                </c:pt>
                <c:pt idx="1364">
                  <c:v>-0.39938807280211502</c:v>
                </c:pt>
                <c:pt idx="1365">
                  <c:v>-0.40103476877502098</c:v>
                </c:pt>
                <c:pt idx="1366">
                  <c:v>-0.40268146473182398</c:v>
                </c:pt>
                <c:pt idx="1367">
                  <c:v>-0.40432816070472999</c:v>
                </c:pt>
                <c:pt idx="1368">
                  <c:v>-0.405974856677636</c:v>
                </c:pt>
                <c:pt idx="1369">
                  <c:v>-0.407621552634439</c:v>
                </c:pt>
                <c:pt idx="1370">
                  <c:v>-0.40926824860734501</c:v>
                </c:pt>
                <c:pt idx="1371">
                  <c:v>-0.41091494458025102</c:v>
                </c:pt>
                <c:pt idx="1372">
                  <c:v>-0.41256164053705402</c:v>
                </c:pt>
                <c:pt idx="1373">
                  <c:v>-0.41420833650995997</c:v>
                </c:pt>
                <c:pt idx="1374">
                  <c:v>-0.41585503248286598</c:v>
                </c:pt>
                <c:pt idx="1375">
                  <c:v>-0.41750172843966898</c:v>
                </c:pt>
                <c:pt idx="1376">
                  <c:v>-0.41914842441257499</c:v>
                </c:pt>
                <c:pt idx="1377">
                  <c:v>-0.420795120385481</c:v>
                </c:pt>
                <c:pt idx="1378">
                  <c:v>-0.422441816342284</c:v>
                </c:pt>
                <c:pt idx="1379">
                  <c:v>-0.42408851231519001</c:v>
                </c:pt>
                <c:pt idx="1380">
                  <c:v>-0.42573520828809602</c:v>
                </c:pt>
                <c:pt idx="1381">
                  <c:v>-0.42738190424489902</c:v>
                </c:pt>
                <c:pt idx="1382">
                  <c:v>-0.42902860021780498</c:v>
                </c:pt>
                <c:pt idx="1383">
                  <c:v>-0.43067529619071099</c:v>
                </c:pt>
                <c:pt idx="1384">
                  <c:v>-0.43232199214751399</c:v>
                </c:pt>
                <c:pt idx="1385">
                  <c:v>-0.433968688120419</c:v>
                </c:pt>
                <c:pt idx="1386">
                  <c:v>-0.43561538409332501</c:v>
                </c:pt>
                <c:pt idx="1387">
                  <c:v>-0.43726208005012801</c:v>
                </c:pt>
                <c:pt idx="1388">
                  <c:v>-0.43890877602303402</c:v>
                </c:pt>
                <c:pt idx="1389">
                  <c:v>-0.44055547199593997</c:v>
                </c:pt>
                <c:pt idx="1390">
                  <c:v>-0.44220216795274297</c:v>
                </c:pt>
                <c:pt idx="1391">
                  <c:v>-0.44384886392564898</c:v>
                </c:pt>
                <c:pt idx="1392">
                  <c:v>-0.44549555989855499</c:v>
                </c:pt>
                <c:pt idx="1393">
                  <c:v>-0.447142255855358</c:v>
                </c:pt>
                <c:pt idx="1394">
                  <c:v>-0.448788951828264</c:v>
                </c:pt>
                <c:pt idx="1395">
                  <c:v>-0.45043564780117001</c:v>
                </c:pt>
                <c:pt idx="1396">
                  <c:v>-0.45208234375797302</c:v>
                </c:pt>
                <c:pt idx="1397">
                  <c:v>-0.45372903973087902</c:v>
                </c:pt>
                <c:pt idx="1398">
                  <c:v>-0.45537573570378498</c:v>
                </c:pt>
                <c:pt idx="1399">
                  <c:v>-0.45702243166058798</c:v>
                </c:pt>
                <c:pt idx="1400">
                  <c:v>-0.45866912763349399</c:v>
                </c:pt>
                <c:pt idx="1401">
                  <c:v>-0.4603158236064</c:v>
                </c:pt>
                <c:pt idx="1402">
                  <c:v>-0.461962519563203</c:v>
                </c:pt>
                <c:pt idx="1403">
                  <c:v>-0.46360921553610901</c:v>
                </c:pt>
                <c:pt idx="1404">
                  <c:v>-0.46525591150901502</c:v>
                </c:pt>
                <c:pt idx="1405">
                  <c:v>-0.46690260746581802</c:v>
                </c:pt>
                <c:pt idx="1406">
                  <c:v>-0.46854930343872397</c:v>
                </c:pt>
                <c:pt idx="1407">
                  <c:v>-0.47019599941162998</c:v>
                </c:pt>
                <c:pt idx="1408">
                  <c:v>-0.47184269536843298</c:v>
                </c:pt>
                <c:pt idx="1409">
                  <c:v>-0.47348939134133899</c:v>
                </c:pt>
                <c:pt idx="1410">
                  <c:v>-0.47198146823635001</c:v>
                </c:pt>
                <c:pt idx="1411">
                  <c:v>-0.46731892607702502</c:v>
                </c:pt>
                <c:pt idx="1412">
                  <c:v>-0.462656383872107</c:v>
                </c:pt>
                <c:pt idx="1413">
                  <c:v>-0.45799384166718798</c:v>
                </c:pt>
                <c:pt idx="1414">
                  <c:v>-0.45333129950786399</c:v>
                </c:pt>
                <c:pt idx="1415">
                  <c:v>-0.44866875730294498</c:v>
                </c:pt>
                <c:pt idx="1416">
                  <c:v>-0.44400621509802601</c:v>
                </c:pt>
                <c:pt idx="1417">
                  <c:v>-0.43934367293870202</c:v>
                </c:pt>
                <c:pt idx="1418">
                  <c:v>-0.43468113073378301</c:v>
                </c:pt>
                <c:pt idx="1419">
                  <c:v>-0.43001858852886399</c:v>
                </c:pt>
                <c:pt idx="1420">
                  <c:v>-0.42535604636954</c:v>
                </c:pt>
                <c:pt idx="1421">
                  <c:v>-0.42069350416462098</c:v>
                </c:pt>
                <c:pt idx="1422">
                  <c:v>-0.41603096195970202</c:v>
                </c:pt>
                <c:pt idx="1423">
                  <c:v>-0.41136841980037803</c:v>
                </c:pt>
                <c:pt idx="1424">
                  <c:v>-0.40670587759545901</c:v>
                </c:pt>
                <c:pt idx="1425">
                  <c:v>-0.40204333539053999</c:v>
                </c:pt>
                <c:pt idx="1426">
                  <c:v>-0.397380793231216</c:v>
                </c:pt>
                <c:pt idx="1427">
                  <c:v>-0.39271825102629698</c:v>
                </c:pt>
                <c:pt idx="1428">
                  <c:v>-0.38805570882137902</c:v>
                </c:pt>
                <c:pt idx="1429">
                  <c:v>-0.38339316666205397</c:v>
                </c:pt>
                <c:pt idx="1430">
                  <c:v>-0.37873062445713501</c:v>
                </c:pt>
                <c:pt idx="1431">
                  <c:v>-0.37406808225221699</c:v>
                </c:pt>
                <c:pt idx="1432">
                  <c:v>-0.369405540092892</c:v>
                </c:pt>
                <c:pt idx="1433">
                  <c:v>-0.36474299788797399</c:v>
                </c:pt>
                <c:pt idx="1434">
                  <c:v>-0.36008045568305502</c:v>
                </c:pt>
                <c:pt idx="1435">
                  <c:v>-0.35541791352373098</c:v>
                </c:pt>
                <c:pt idx="1436">
                  <c:v>-0.35075537131881201</c:v>
                </c:pt>
                <c:pt idx="1437">
                  <c:v>-0.346092829113893</c:v>
                </c:pt>
                <c:pt idx="1438">
                  <c:v>-0.34143028695456901</c:v>
                </c:pt>
                <c:pt idx="1439">
                  <c:v>-0.33676774474964999</c:v>
                </c:pt>
                <c:pt idx="1440">
                  <c:v>-0.33210520254473103</c:v>
                </c:pt>
                <c:pt idx="1441">
                  <c:v>-0.32744266038540698</c:v>
                </c:pt>
                <c:pt idx="1442">
                  <c:v>-0.32278011818048802</c:v>
                </c:pt>
                <c:pt idx="1443">
                  <c:v>-0.318117575975569</c:v>
                </c:pt>
                <c:pt idx="1444">
                  <c:v>-0.31345503381624501</c:v>
                </c:pt>
                <c:pt idx="1445">
                  <c:v>-0.30879249161132599</c:v>
                </c:pt>
                <c:pt idx="1446">
                  <c:v>-0.30412994940640697</c:v>
                </c:pt>
                <c:pt idx="1447">
                  <c:v>-0.29946740724708298</c:v>
                </c:pt>
                <c:pt idx="1448">
                  <c:v>-0.29480486504216402</c:v>
                </c:pt>
                <c:pt idx="1449">
                  <c:v>-0.290142322837246</c:v>
                </c:pt>
                <c:pt idx="1450">
                  <c:v>-0.28547978067792101</c:v>
                </c:pt>
                <c:pt idx="1451">
                  <c:v>-0.280817238473002</c:v>
                </c:pt>
                <c:pt idx="1452">
                  <c:v>-0.27615469626808398</c:v>
                </c:pt>
                <c:pt idx="1453">
                  <c:v>-0.27149215410875899</c:v>
                </c:pt>
                <c:pt idx="1454">
                  <c:v>-0.26682961190384102</c:v>
                </c:pt>
                <c:pt idx="1455">
                  <c:v>-0.26216706969892201</c:v>
                </c:pt>
                <c:pt idx="1456">
                  <c:v>-0.25750452753959702</c:v>
                </c:pt>
                <c:pt idx="1457">
                  <c:v>-0.252841985334679</c:v>
                </c:pt>
                <c:pt idx="1458">
                  <c:v>-0.25290243359572001</c:v>
                </c:pt>
                <c:pt idx="1459">
                  <c:v>-0.25768587230893403</c:v>
                </c:pt>
                <c:pt idx="1460">
                  <c:v>-0.26246931106892601</c:v>
                </c:pt>
                <c:pt idx="1461">
                  <c:v>-0.267252749828917</c:v>
                </c:pt>
                <c:pt idx="1462">
                  <c:v>-0.27203618854213102</c:v>
                </c:pt>
                <c:pt idx="1463">
                  <c:v>-0.27681962730212201</c:v>
                </c:pt>
                <c:pt idx="1464">
                  <c:v>-0.28160306606211299</c:v>
                </c:pt>
                <c:pt idx="1465">
                  <c:v>-0.28638650477532801</c:v>
                </c:pt>
                <c:pt idx="1466">
                  <c:v>-0.291169943535319</c:v>
                </c:pt>
                <c:pt idx="1467">
                  <c:v>-0.29595338229530999</c:v>
                </c:pt>
                <c:pt idx="1468">
                  <c:v>-0.300736821008524</c:v>
                </c:pt>
                <c:pt idx="1469">
                  <c:v>-0.30552025976851499</c:v>
                </c:pt>
                <c:pt idx="1470">
                  <c:v>-0.31030369852850598</c:v>
                </c:pt>
                <c:pt idx="1471">
                  <c:v>-0.31508713724172099</c:v>
                </c:pt>
                <c:pt idx="1472">
                  <c:v>-0.31987057600171198</c:v>
                </c:pt>
                <c:pt idx="1473">
                  <c:v>-0.32465401476170302</c:v>
                </c:pt>
                <c:pt idx="1474">
                  <c:v>-0.32943745347491699</c:v>
                </c:pt>
                <c:pt idx="1475">
                  <c:v>-0.33422089223490897</c:v>
                </c:pt>
                <c:pt idx="1476">
                  <c:v>-0.33900433099490002</c:v>
                </c:pt>
                <c:pt idx="1477">
                  <c:v>-0.34378776970811398</c:v>
                </c:pt>
                <c:pt idx="1478">
                  <c:v>-0.34857120846810502</c:v>
                </c:pt>
                <c:pt idx="1479">
                  <c:v>-0.35335464722809601</c:v>
                </c:pt>
                <c:pt idx="1480">
                  <c:v>-0.35813808594131102</c:v>
                </c:pt>
                <c:pt idx="1481">
                  <c:v>-0.36292152470130201</c:v>
                </c:pt>
                <c:pt idx="1482">
                  <c:v>-0.367704963461293</c:v>
                </c:pt>
                <c:pt idx="1483">
                  <c:v>-0.37248840217450702</c:v>
                </c:pt>
                <c:pt idx="1484">
                  <c:v>-0.377271840934498</c:v>
                </c:pt>
                <c:pt idx="1485">
                  <c:v>-0.38205527969448899</c:v>
                </c:pt>
                <c:pt idx="1486">
                  <c:v>-0.38683871840770401</c:v>
                </c:pt>
                <c:pt idx="1487">
                  <c:v>-0.391622157167695</c:v>
                </c:pt>
                <c:pt idx="1488">
                  <c:v>-0.39640559592768598</c:v>
                </c:pt>
                <c:pt idx="1489">
                  <c:v>-0.4011890346409</c:v>
                </c:pt>
                <c:pt idx="1490">
                  <c:v>-0.40597247340089199</c:v>
                </c:pt>
                <c:pt idx="1491">
                  <c:v>-0.41075591216088297</c:v>
                </c:pt>
                <c:pt idx="1492">
                  <c:v>-0.41553935087409699</c:v>
                </c:pt>
                <c:pt idx="1493">
                  <c:v>-0.42032278963408798</c:v>
                </c:pt>
                <c:pt idx="1494">
                  <c:v>-0.42510622839407902</c:v>
                </c:pt>
                <c:pt idx="1495">
                  <c:v>-0.42988966710729398</c:v>
                </c:pt>
                <c:pt idx="1496">
                  <c:v>-0.43467310586728503</c:v>
                </c:pt>
                <c:pt idx="1497">
                  <c:v>-0.43945654462727601</c:v>
                </c:pt>
                <c:pt idx="1498">
                  <c:v>-0.44423998334048997</c:v>
                </c:pt>
                <c:pt idx="1499">
                  <c:v>-0.44902342210048102</c:v>
                </c:pt>
                <c:pt idx="1500">
                  <c:v>-0.45380686086047201</c:v>
                </c:pt>
                <c:pt idx="1501">
                  <c:v>-0.45859029957368702</c:v>
                </c:pt>
                <c:pt idx="1502">
                  <c:v>-0.46337373833367801</c:v>
                </c:pt>
                <c:pt idx="1503">
                  <c:v>-0.468157177093669</c:v>
                </c:pt>
                <c:pt idx="1504">
                  <c:v>-0.47294061580688301</c:v>
                </c:pt>
                <c:pt idx="1505">
                  <c:v>-0.477724054566875</c:v>
                </c:pt>
                <c:pt idx="1506">
                  <c:v>-0.48033822174247098</c:v>
                </c:pt>
                <c:pt idx="1507">
                  <c:v>-0.480783117314171</c:v>
                </c:pt>
                <c:pt idx="1508">
                  <c:v>-0.48122801289022199</c:v>
                </c:pt>
                <c:pt idx="1509">
                  <c:v>-0.48167290846627198</c:v>
                </c:pt>
                <c:pt idx="1510">
                  <c:v>-0.482117804037972</c:v>
                </c:pt>
                <c:pt idx="1511">
                  <c:v>-0.48256269961402198</c:v>
                </c:pt>
                <c:pt idx="1512">
                  <c:v>-0.48300759519007203</c:v>
                </c:pt>
                <c:pt idx="1513">
                  <c:v>-0.48345249076177199</c:v>
                </c:pt>
                <c:pt idx="1514">
                  <c:v>-0.48389738633782198</c:v>
                </c:pt>
                <c:pt idx="1515">
                  <c:v>-0.48434228191387302</c:v>
                </c:pt>
                <c:pt idx="1516">
                  <c:v>-0.48478717748557199</c:v>
                </c:pt>
                <c:pt idx="1517">
                  <c:v>-0.48523207306162303</c:v>
                </c:pt>
                <c:pt idx="1518">
                  <c:v>-0.48567696863767301</c:v>
                </c:pt>
                <c:pt idx="1519">
                  <c:v>-0.48612186420937298</c:v>
                </c:pt>
                <c:pt idx="1520">
                  <c:v>-0.48656675978542302</c:v>
                </c:pt>
                <c:pt idx="1521">
                  <c:v>-0.48701165536147401</c:v>
                </c:pt>
                <c:pt idx="1522">
                  <c:v>-0.48745655093317303</c:v>
                </c:pt>
                <c:pt idx="1523">
                  <c:v>-0.48790144650922401</c:v>
                </c:pt>
                <c:pt idx="1524">
                  <c:v>-0.488346342085274</c:v>
                </c:pt>
                <c:pt idx="1525">
                  <c:v>-0.48879123765697402</c:v>
                </c:pt>
                <c:pt idx="1526">
                  <c:v>-0.48923613323302401</c:v>
                </c:pt>
                <c:pt idx="1527">
                  <c:v>-0.48968102880907499</c:v>
                </c:pt>
                <c:pt idx="1528">
                  <c:v>-0.49012592438077401</c:v>
                </c:pt>
                <c:pt idx="1529">
                  <c:v>-0.490570819956825</c:v>
                </c:pt>
                <c:pt idx="1530">
                  <c:v>-0.49101571553287499</c:v>
                </c:pt>
                <c:pt idx="1531">
                  <c:v>-0.49146061110457501</c:v>
                </c:pt>
                <c:pt idx="1532">
                  <c:v>-0.49190550668062499</c:v>
                </c:pt>
                <c:pt idx="1533">
                  <c:v>-0.49235040225667498</c:v>
                </c:pt>
                <c:pt idx="1534">
                  <c:v>-0.492795297828375</c:v>
                </c:pt>
                <c:pt idx="1535">
                  <c:v>-0.49324019340442499</c:v>
                </c:pt>
                <c:pt idx="1536">
                  <c:v>-0.49368508898047597</c:v>
                </c:pt>
                <c:pt idx="1537">
                  <c:v>-0.49412998455217599</c:v>
                </c:pt>
                <c:pt idx="1538">
                  <c:v>-0.49457488012822598</c:v>
                </c:pt>
                <c:pt idx="1539">
                  <c:v>-0.49501977570427602</c:v>
                </c:pt>
                <c:pt idx="1540">
                  <c:v>-0.49546467127597599</c:v>
                </c:pt>
                <c:pt idx="1541">
                  <c:v>-0.49590956685202597</c:v>
                </c:pt>
                <c:pt idx="1542">
                  <c:v>-0.49635446242807701</c:v>
                </c:pt>
                <c:pt idx="1543">
                  <c:v>-0.49679935799977598</c:v>
                </c:pt>
                <c:pt idx="1544">
                  <c:v>-0.49724425357582702</c:v>
                </c:pt>
                <c:pt idx="1545">
                  <c:v>-0.49768914915187701</c:v>
                </c:pt>
                <c:pt idx="1546">
                  <c:v>-0.49813404472357697</c:v>
                </c:pt>
                <c:pt idx="1547">
                  <c:v>-0.49857894029962702</c:v>
                </c:pt>
                <c:pt idx="1548">
                  <c:v>-0.499023835875678</c:v>
                </c:pt>
                <c:pt idx="1549">
                  <c:v>-0.49946873144737702</c:v>
                </c:pt>
                <c:pt idx="1550">
                  <c:v>-0.49991362702342801</c:v>
                </c:pt>
                <c:pt idx="1551">
                  <c:v>-0.500358522599478</c:v>
                </c:pt>
                <c:pt idx="1552">
                  <c:v>-0.50080341817117802</c:v>
                </c:pt>
                <c:pt idx="1553">
                  <c:v>-0.501248313747228</c:v>
                </c:pt>
                <c:pt idx="1554">
                  <c:v>-0.50163567826289601</c:v>
                </c:pt>
                <c:pt idx="1555">
                  <c:v>-0.50196551171455295</c:v>
                </c:pt>
                <c:pt idx="1556">
                  <c:v>-0.50229534516943597</c:v>
                </c:pt>
                <c:pt idx="1557">
                  <c:v>-0.50262517862431899</c:v>
                </c:pt>
                <c:pt idx="1558">
                  <c:v>-0.50295501207597704</c:v>
                </c:pt>
                <c:pt idx="1559">
                  <c:v>-0.50328484553085995</c:v>
                </c:pt>
                <c:pt idx="1560">
                  <c:v>-0.50361467898574297</c:v>
                </c:pt>
                <c:pt idx="1561">
                  <c:v>-0.50394451243740002</c:v>
                </c:pt>
                <c:pt idx="1562">
                  <c:v>-0.50427434589228304</c:v>
                </c:pt>
                <c:pt idx="1563">
                  <c:v>-0.50460417934716595</c:v>
                </c:pt>
                <c:pt idx="1564">
                  <c:v>-0.50493401279882399</c:v>
                </c:pt>
                <c:pt idx="1565">
                  <c:v>-0.50526384625370702</c:v>
                </c:pt>
                <c:pt idx="1566">
                  <c:v>-0.50559367970859004</c:v>
                </c:pt>
                <c:pt idx="1567">
                  <c:v>-0.50592351316024697</c:v>
                </c:pt>
                <c:pt idx="1568">
                  <c:v>-0.50625334661513</c:v>
                </c:pt>
                <c:pt idx="1569">
                  <c:v>-0.50658318007001302</c:v>
                </c:pt>
                <c:pt idx="1570">
                  <c:v>-0.50691301352167095</c:v>
                </c:pt>
                <c:pt idx="1571">
                  <c:v>-0.50724284697655397</c:v>
                </c:pt>
                <c:pt idx="1572">
                  <c:v>-0.507572680431437</c:v>
                </c:pt>
                <c:pt idx="1573">
                  <c:v>-0.50790251388309404</c:v>
                </c:pt>
                <c:pt idx="1574">
                  <c:v>-0.50823234733797695</c:v>
                </c:pt>
                <c:pt idx="1575">
                  <c:v>-0.50856218079285997</c:v>
                </c:pt>
                <c:pt idx="1576">
                  <c:v>-0.50889201424451802</c:v>
                </c:pt>
                <c:pt idx="1577">
                  <c:v>-0.50922184769940104</c:v>
                </c:pt>
                <c:pt idx="1578">
                  <c:v>-0.50955168115428395</c:v>
                </c:pt>
                <c:pt idx="1579">
                  <c:v>-0.509881514605941</c:v>
                </c:pt>
                <c:pt idx="1580">
                  <c:v>-0.51021134806082502</c:v>
                </c:pt>
                <c:pt idx="1581">
                  <c:v>-0.51054118151570704</c:v>
                </c:pt>
                <c:pt idx="1582">
                  <c:v>-0.51087101496736498</c:v>
                </c:pt>
                <c:pt idx="1583">
                  <c:v>-0.511200848422248</c:v>
                </c:pt>
                <c:pt idx="1584">
                  <c:v>-0.51153068187713102</c:v>
                </c:pt>
                <c:pt idx="1585">
                  <c:v>-0.51186051532878896</c:v>
                </c:pt>
                <c:pt idx="1586">
                  <c:v>-0.51219034878367198</c:v>
                </c:pt>
                <c:pt idx="1587">
                  <c:v>-0.512520182238554</c:v>
                </c:pt>
                <c:pt idx="1588">
                  <c:v>-0.51285001569021205</c:v>
                </c:pt>
                <c:pt idx="1589">
                  <c:v>-0.51317984914509496</c:v>
                </c:pt>
                <c:pt idx="1590">
                  <c:v>-0.51350968259997798</c:v>
                </c:pt>
                <c:pt idx="1591">
                  <c:v>-0.51383951605163602</c:v>
                </c:pt>
                <c:pt idx="1592">
                  <c:v>-0.51416934950651905</c:v>
                </c:pt>
                <c:pt idx="1593">
                  <c:v>-0.51449918296140196</c:v>
                </c:pt>
                <c:pt idx="1594">
                  <c:v>-0.514829016413059</c:v>
                </c:pt>
                <c:pt idx="1595">
                  <c:v>-0.51515884986794203</c:v>
                </c:pt>
                <c:pt idx="1596">
                  <c:v>-0.51548868332282505</c:v>
                </c:pt>
                <c:pt idx="1597">
                  <c:v>-0.51581851677448298</c:v>
                </c:pt>
                <c:pt idx="1598">
                  <c:v>-0.516148350229366</c:v>
                </c:pt>
                <c:pt idx="1599">
                  <c:v>-0.51647818368424903</c:v>
                </c:pt>
                <c:pt idx="1600">
                  <c:v>-0.51680801713590596</c:v>
                </c:pt>
                <c:pt idx="1601">
                  <c:v>-0.51713785059078898</c:v>
                </c:pt>
                <c:pt idx="1602">
                  <c:v>-0.51563533652010096</c:v>
                </c:pt>
                <c:pt idx="1603">
                  <c:v>-0.51230047494365305</c:v>
                </c:pt>
                <c:pt idx="1604">
                  <c:v>-0.508965613334594</c:v>
                </c:pt>
                <c:pt idx="1605">
                  <c:v>-0.50563075172553495</c:v>
                </c:pt>
                <c:pt idx="1606">
                  <c:v>-0.50229589014908704</c:v>
                </c:pt>
                <c:pt idx="1607">
                  <c:v>-0.498961028540028</c:v>
                </c:pt>
                <c:pt idx="1608">
                  <c:v>-0.49562616693097</c:v>
                </c:pt>
                <c:pt idx="1609">
                  <c:v>-0.49229130535452198</c:v>
                </c:pt>
                <c:pt idx="1610">
                  <c:v>-0.48895644374546299</c:v>
                </c:pt>
                <c:pt idx="1611">
                  <c:v>-0.485621582136404</c:v>
                </c:pt>
                <c:pt idx="1612">
                  <c:v>-0.48228672055995597</c:v>
                </c:pt>
                <c:pt idx="1613">
                  <c:v>-0.47895185895089698</c:v>
                </c:pt>
                <c:pt idx="1614">
                  <c:v>-0.47561699734183799</c:v>
                </c:pt>
                <c:pt idx="1615">
                  <c:v>-0.47228213576539102</c:v>
                </c:pt>
                <c:pt idx="1616">
                  <c:v>-0.46894727415633197</c:v>
                </c:pt>
                <c:pt idx="1617">
                  <c:v>-0.46561241254727298</c:v>
                </c:pt>
                <c:pt idx="1618">
                  <c:v>-0.46227755097082501</c:v>
                </c:pt>
                <c:pt idx="1619">
                  <c:v>-0.45894268936176602</c:v>
                </c:pt>
                <c:pt idx="1620">
                  <c:v>-0.45560782775270697</c:v>
                </c:pt>
                <c:pt idx="1621">
                  <c:v>-0.45227296617626001</c:v>
                </c:pt>
                <c:pt idx="1622">
                  <c:v>-0.44893810456720101</c:v>
                </c:pt>
                <c:pt idx="1623">
                  <c:v>-0.44560324295814202</c:v>
                </c:pt>
                <c:pt idx="1624">
                  <c:v>-0.442268381381694</c:v>
                </c:pt>
                <c:pt idx="1625">
                  <c:v>-0.43893351977263501</c:v>
                </c:pt>
                <c:pt idx="1626">
                  <c:v>-0.43559865816357601</c:v>
                </c:pt>
                <c:pt idx="1627">
                  <c:v>-0.43226379658712799</c:v>
                </c:pt>
                <c:pt idx="1628">
                  <c:v>-0.42892893497807</c:v>
                </c:pt>
                <c:pt idx="1629">
                  <c:v>-0.42559407336901101</c:v>
                </c:pt>
                <c:pt idx="1630">
                  <c:v>-0.42225921179256298</c:v>
                </c:pt>
                <c:pt idx="1631">
                  <c:v>-0.41892435018350399</c:v>
                </c:pt>
                <c:pt idx="1632">
                  <c:v>-0.415589488574445</c:v>
                </c:pt>
                <c:pt idx="1633">
                  <c:v>-0.41225462699799698</c:v>
                </c:pt>
                <c:pt idx="1634">
                  <c:v>-0.40891976538893798</c:v>
                </c:pt>
                <c:pt idx="1635">
                  <c:v>-0.40558490377987899</c:v>
                </c:pt>
                <c:pt idx="1636">
                  <c:v>-0.40225004220343202</c:v>
                </c:pt>
                <c:pt idx="1637">
                  <c:v>-0.39891518059437298</c:v>
                </c:pt>
                <c:pt idx="1638">
                  <c:v>-0.39558031898531398</c:v>
                </c:pt>
                <c:pt idx="1639">
                  <c:v>-0.39224545740886602</c:v>
                </c:pt>
                <c:pt idx="1640">
                  <c:v>-0.38891059579980702</c:v>
                </c:pt>
                <c:pt idx="1641">
                  <c:v>-0.38557573419074798</c:v>
                </c:pt>
                <c:pt idx="1642">
                  <c:v>-0.38224087261430101</c:v>
                </c:pt>
                <c:pt idx="1643">
                  <c:v>-0.37890601100524202</c:v>
                </c:pt>
                <c:pt idx="1644">
                  <c:v>-0.37557114939618302</c:v>
                </c:pt>
                <c:pt idx="1645">
                  <c:v>-0.372236287819735</c:v>
                </c:pt>
                <c:pt idx="1646">
                  <c:v>-0.36890142621067601</c:v>
                </c:pt>
                <c:pt idx="1647">
                  <c:v>-0.36556656460161702</c:v>
                </c:pt>
                <c:pt idx="1648">
                  <c:v>-0.36223170302516899</c:v>
                </c:pt>
                <c:pt idx="1649">
                  <c:v>-0.358896841416111</c:v>
                </c:pt>
                <c:pt idx="1650">
                  <c:v>-0.35621165123124299</c:v>
                </c:pt>
                <c:pt idx="1651">
                  <c:v>-0.35417613249500901</c:v>
                </c:pt>
                <c:pt idx="1652">
                  <c:v>-0.35214061373887101</c:v>
                </c:pt>
                <c:pt idx="1653">
                  <c:v>-0.35010509498273201</c:v>
                </c:pt>
                <c:pt idx="1654">
                  <c:v>-0.34806957624649898</c:v>
                </c:pt>
                <c:pt idx="1655">
                  <c:v>-0.34603405749035998</c:v>
                </c:pt>
                <c:pt idx="1656">
                  <c:v>-0.34399853873422098</c:v>
                </c:pt>
                <c:pt idx="1657">
                  <c:v>-0.341963019997988</c:v>
                </c:pt>
                <c:pt idx="1658">
                  <c:v>-0.33992750124184901</c:v>
                </c:pt>
                <c:pt idx="1659">
                  <c:v>-0.33789198248571101</c:v>
                </c:pt>
                <c:pt idx="1660">
                  <c:v>-0.33585646374947697</c:v>
                </c:pt>
                <c:pt idx="1661">
                  <c:v>-0.33382094499333798</c:v>
                </c:pt>
                <c:pt idx="1662">
                  <c:v>-0.33178542623719998</c:v>
                </c:pt>
                <c:pt idx="1663">
                  <c:v>-0.329749907500966</c:v>
                </c:pt>
                <c:pt idx="1664">
                  <c:v>-0.327714388744828</c:v>
                </c:pt>
                <c:pt idx="1665">
                  <c:v>-0.325678869988689</c:v>
                </c:pt>
                <c:pt idx="1666">
                  <c:v>-0.32364335125245602</c:v>
                </c:pt>
                <c:pt idx="1667">
                  <c:v>-0.32160783249631703</c:v>
                </c:pt>
                <c:pt idx="1668">
                  <c:v>-0.31957231374017803</c:v>
                </c:pt>
                <c:pt idx="1669">
                  <c:v>-0.31753679500394499</c:v>
                </c:pt>
                <c:pt idx="1670">
                  <c:v>-0.315501276247806</c:v>
                </c:pt>
                <c:pt idx="1671">
                  <c:v>-0.313465757491668</c:v>
                </c:pt>
                <c:pt idx="1672">
                  <c:v>-0.31143023875543402</c:v>
                </c:pt>
                <c:pt idx="1673">
                  <c:v>-0.30939471999929502</c:v>
                </c:pt>
                <c:pt idx="1674">
                  <c:v>-0.30735920124315702</c:v>
                </c:pt>
                <c:pt idx="1675">
                  <c:v>-0.30532368250692299</c:v>
                </c:pt>
                <c:pt idx="1676">
                  <c:v>-0.30328816375078499</c:v>
                </c:pt>
                <c:pt idx="1677">
                  <c:v>-0.30125264499464599</c:v>
                </c:pt>
                <c:pt idx="1678">
                  <c:v>-0.29921712625841301</c:v>
                </c:pt>
                <c:pt idx="1679">
                  <c:v>-0.29718160750227401</c:v>
                </c:pt>
                <c:pt idx="1680">
                  <c:v>-0.29514608874613502</c:v>
                </c:pt>
                <c:pt idx="1681">
                  <c:v>-0.29311057000990198</c:v>
                </c:pt>
                <c:pt idx="1682">
                  <c:v>-0.29107505125376298</c:v>
                </c:pt>
                <c:pt idx="1683">
                  <c:v>-0.28903953249762498</c:v>
                </c:pt>
                <c:pt idx="1684">
                  <c:v>-0.28700401376139101</c:v>
                </c:pt>
                <c:pt idx="1685">
                  <c:v>-0.28496849500525201</c:v>
                </c:pt>
                <c:pt idx="1686">
                  <c:v>-0.28293297624911401</c:v>
                </c:pt>
                <c:pt idx="1687">
                  <c:v>-0.28089745751287998</c:v>
                </c:pt>
                <c:pt idx="1688">
                  <c:v>-0.27886193875674198</c:v>
                </c:pt>
                <c:pt idx="1689">
                  <c:v>-0.27682642000060298</c:v>
                </c:pt>
                <c:pt idx="1690">
                  <c:v>-0.27479090126437</c:v>
                </c:pt>
                <c:pt idx="1691">
                  <c:v>-0.272755382508231</c:v>
                </c:pt>
                <c:pt idx="1692">
                  <c:v>-0.270719863752092</c:v>
                </c:pt>
                <c:pt idx="1693">
                  <c:v>-0.26868434501585903</c:v>
                </c:pt>
                <c:pt idx="1694">
                  <c:v>-0.26664882625971997</c:v>
                </c:pt>
                <c:pt idx="1695">
                  <c:v>-0.26461330750358197</c:v>
                </c:pt>
                <c:pt idx="1696">
                  <c:v>-0.262577788767348</c:v>
                </c:pt>
                <c:pt idx="1697">
                  <c:v>-0.260542270011209</c:v>
                </c:pt>
                <c:pt idx="1698">
                  <c:v>-0.25700051401454299</c:v>
                </c:pt>
                <c:pt idx="1699">
                  <c:v>-0.25195252081619202</c:v>
                </c:pt>
                <c:pt idx="1700">
                  <c:v>-0.246904527568478</c:v>
                </c:pt>
                <c:pt idx="1701">
                  <c:v>-0.24185653432076301</c:v>
                </c:pt>
                <c:pt idx="1702">
                  <c:v>-0.23680854112241201</c:v>
                </c:pt>
                <c:pt idx="1703">
                  <c:v>-0.23176054787469699</c:v>
                </c:pt>
                <c:pt idx="1704">
                  <c:v>-0.226712554626983</c:v>
                </c:pt>
                <c:pt idx="1705">
                  <c:v>-0.221664561428632</c:v>
                </c:pt>
                <c:pt idx="1706">
                  <c:v>-0.21661656818091701</c:v>
                </c:pt>
                <c:pt idx="1707">
                  <c:v>-0.211568574933203</c:v>
                </c:pt>
                <c:pt idx="1708">
                  <c:v>-0.20652058173485199</c:v>
                </c:pt>
                <c:pt idx="1709">
                  <c:v>-0.20147258848713701</c:v>
                </c:pt>
                <c:pt idx="1710">
                  <c:v>-0.19642459523942199</c:v>
                </c:pt>
                <c:pt idx="1711">
                  <c:v>-0.19137660204107099</c:v>
                </c:pt>
                <c:pt idx="1712">
                  <c:v>-0.186328608793357</c:v>
                </c:pt>
                <c:pt idx="1713">
                  <c:v>-0.18128061554564201</c:v>
                </c:pt>
                <c:pt idx="1714">
                  <c:v>-0.17623262234729101</c:v>
                </c:pt>
                <c:pt idx="1715">
                  <c:v>-0.17118462909957699</c:v>
                </c:pt>
                <c:pt idx="1716">
                  <c:v>-0.166136635851862</c:v>
                </c:pt>
                <c:pt idx="1717">
                  <c:v>-0.161088642653511</c:v>
                </c:pt>
                <c:pt idx="1718">
                  <c:v>-0.15604064940579601</c:v>
                </c:pt>
                <c:pt idx="1719">
                  <c:v>-0.15099265615808199</c:v>
                </c:pt>
                <c:pt idx="1720">
                  <c:v>-0.14594466295973099</c:v>
                </c:pt>
                <c:pt idx="1721">
                  <c:v>-0.140896669712016</c:v>
                </c:pt>
                <c:pt idx="1722">
                  <c:v>-0.13584867646430099</c:v>
                </c:pt>
                <c:pt idx="1723">
                  <c:v>-0.13080068326595001</c:v>
                </c:pt>
                <c:pt idx="1724">
                  <c:v>-0.125752690018236</c:v>
                </c:pt>
                <c:pt idx="1725">
                  <c:v>-0.12070469677052099</c:v>
                </c:pt>
                <c:pt idx="1726">
                  <c:v>-0.11565670357217001</c:v>
                </c:pt>
                <c:pt idx="1727">
                  <c:v>-0.110608710324456</c:v>
                </c:pt>
                <c:pt idx="1728">
                  <c:v>-0.105560717076741</c:v>
                </c:pt>
                <c:pt idx="1729">
                  <c:v>-0.10051272387839</c:v>
                </c:pt>
                <c:pt idx="1730">
                  <c:v>-9.5464730630675301E-2</c:v>
                </c:pt>
                <c:pt idx="1731">
                  <c:v>-9.0416737382960702E-2</c:v>
                </c:pt>
                <c:pt idx="1732">
                  <c:v>-8.5368744184609796E-2</c:v>
                </c:pt>
                <c:pt idx="1733">
                  <c:v>-8.0320750936895099E-2</c:v>
                </c:pt>
                <c:pt idx="1734">
                  <c:v>-7.52727576891805E-2</c:v>
                </c:pt>
                <c:pt idx="1735">
                  <c:v>-7.0224764490829594E-2</c:v>
                </c:pt>
                <c:pt idx="1736">
                  <c:v>-6.5176771243114898E-2</c:v>
                </c:pt>
                <c:pt idx="1737">
                  <c:v>-6.0128777995400201E-2</c:v>
                </c:pt>
                <c:pt idx="1738">
                  <c:v>-5.5080784797049302E-2</c:v>
                </c:pt>
                <c:pt idx="1739">
                  <c:v>-5.0032791549334703E-2</c:v>
                </c:pt>
                <c:pt idx="1740">
                  <c:v>-4.4984798301619999E-2</c:v>
                </c:pt>
                <c:pt idx="1741">
                  <c:v>-3.99368051032691E-2</c:v>
                </c:pt>
                <c:pt idx="1742">
                  <c:v>-3.4888811855554397E-2</c:v>
                </c:pt>
                <c:pt idx="1743">
                  <c:v>-2.9840818607839801E-2</c:v>
                </c:pt>
                <c:pt idx="1744">
                  <c:v>-2.4792825409488899E-2</c:v>
                </c:pt>
                <c:pt idx="1745">
                  <c:v>-1.9744832161774199E-2</c:v>
                </c:pt>
                <c:pt idx="1746">
                  <c:v>-1.8574601796882601E-2</c:v>
                </c:pt>
                <c:pt idx="1747">
                  <c:v>-2.1282134315423199E-2</c:v>
                </c:pt>
                <c:pt idx="1748">
                  <c:v>-2.39896668604406E-2</c:v>
                </c:pt>
                <c:pt idx="1749">
                  <c:v>-2.6697199405457901E-2</c:v>
                </c:pt>
                <c:pt idx="1750">
                  <c:v>-2.9404731923998499E-2</c:v>
                </c:pt>
                <c:pt idx="1751">
                  <c:v>-3.21122644690158E-2</c:v>
                </c:pt>
                <c:pt idx="1752">
                  <c:v>-3.4819797014033101E-2</c:v>
                </c:pt>
                <c:pt idx="1753">
                  <c:v>-3.7527329532573803E-2</c:v>
                </c:pt>
                <c:pt idx="1754">
                  <c:v>-4.0234862077591103E-2</c:v>
                </c:pt>
                <c:pt idx="1755">
                  <c:v>-4.2942394622608397E-2</c:v>
                </c:pt>
                <c:pt idx="1756">
                  <c:v>-4.5649927141149002E-2</c:v>
                </c:pt>
                <c:pt idx="1757">
                  <c:v>-4.8357459686166303E-2</c:v>
                </c:pt>
                <c:pt idx="1758">
                  <c:v>-5.1064992231183597E-2</c:v>
                </c:pt>
                <c:pt idx="1759">
                  <c:v>-5.3772524749724299E-2</c:v>
                </c:pt>
                <c:pt idx="1760">
                  <c:v>-5.6480057294741599E-2</c:v>
                </c:pt>
                <c:pt idx="1761">
                  <c:v>-5.91875898397589E-2</c:v>
                </c:pt>
                <c:pt idx="1762">
                  <c:v>-6.1895122358299498E-2</c:v>
                </c:pt>
                <c:pt idx="1763">
                  <c:v>-6.4602654903316806E-2</c:v>
                </c:pt>
                <c:pt idx="1764">
                  <c:v>-6.73101874483341E-2</c:v>
                </c:pt>
                <c:pt idx="1765">
                  <c:v>-7.0017719966874795E-2</c:v>
                </c:pt>
                <c:pt idx="1766">
                  <c:v>-7.2725252511892102E-2</c:v>
                </c:pt>
                <c:pt idx="1767">
                  <c:v>-7.5432785056909396E-2</c:v>
                </c:pt>
                <c:pt idx="1768">
                  <c:v>-7.8140317575449994E-2</c:v>
                </c:pt>
                <c:pt idx="1769">
                  <c:v>-8.0847850120467302E-2</c:v>
                </c:pt>
                <c:pt idx="1770">
                  <c:v>-8.3555382665484595E-2</c:v>
                </c:pt>
                <c:pt idx="1771">
                  <c:v>-8.6262915184025304E-2</c:v>
                </c:pt>
                <c:pt idx="1772">
                  <c:v>-8.8970447729042598E-2</c:v>
                </c:pt>
                <c:pt idx="1773">
                  <c:v>-9.1677980274059906E-2</c:v>
                </c:pt>
                <c:pt idx="1774">
                  <c:v>-9.4385512792600601E-2</c:v>
                </c:pt>
                <c:pt idx="1775">
                  <c:v>-9.7093045337617895E-2</c:v>
                </c:pt>
                <c:pt idx="1776">
                  <c:v>-9.9800577882635202E-2</c:v>
                </c:pt>
                <c:pt idx="1777">
                  <c:v>-0.10250811040117599</c:v>
                </c:pt>
                <c:pt idx="1778">
                  <c:v>-0.105215642946193</c:v>
                </c:pt>
                <c:pt idx="1779">
                  <c:v>-0.10792317549121</c:v>
                </c:pt>
                <c:pt idx="1780">
                  <c:v>-0.110630708009751</c:v>
                </c:pt>
                <c:pt idx="1781">
                  <c:v>-0.113338240554768</c:v>
                </c:pt>
                <c:pt idx="1782">
                  <c:v>-0.116045773099786</c:v>
                </c:pt>
                <c:pt idx="1783">
                  <c:v>-0.118753305618326</c:v>
                </c:pt>
                <c:pt idx="1784">
                  <c:v>-0.12146083816334401</c:v>
                </c:pt>
                <c:pt idx="1785">
                  <c:v>-0.12416837070836099</c:v>
                </c:pt>
                <c:pt idx="1786">
                  <c:v>-0.12687590322690201</c:v>
                </c:pt>
                <c:pt idx="1787">
                  <c:v>-0.129583435771919</c:v>
                </c:pt>
                <c:pt idx="1788">
                  <c:v>-0.13229096831693599</c:v>
                </c:pt>
                <c:pt idx="1789">
                  <c:v>-0.13499850083547699</c:v>
                </c:pt>
                <c:pt idx="1790">
                  <c:v>-0.137706033380494</c:v>
                </c:pt>
                <c:pt idx="1791">
                  <c:v>-0.14041356592551099</c:v>
                </c:pt>
                <c:pt idx="1792">
                  <c:v>-0.14312109844405199</c:v>
                </c:pt>
                <c:pt idx="1793">
                  <c:v>-0.14582863098906901</c:v>
                </c:pt>
                <c:pt idx="1794">
                  <c:v>-0.147355540888196</c:v>
                </c:pt>
                <c:pt idx="1795">
                  <c:v>-0.14770182812980001</c:v>
                </c:pt>
                <c:pt idx="1796">
                  <c:v>-0.14804811537479001</c:v>
                </c:pt>
                <c:pt idx="1797">
                  <c:v>-0.14839440261978001</c:v>
                </c:pt>
                <c:pt idx="1798">
                  <c:v>-0.148740689861384</c:v>
                </c:pt>
                <c:pt idx="1799">
                  <c:v>-0.149086977106374</c:v>
                </c:pt>
                <c:pt idx="1800">
                  <c:v>-0.149433264351364</c:v>
                </c:pt>
                <c:pt idx="1801">
                  <c:v>-0.14977955159296799</c:v>
                </c:pt>
                <c:pt idx="1802">
                  <c:v>-0.15012583883795799</c:v>
                </c:pt>
                <c:pt idx="1803">
                  <c:v>-0.15047212608294799</c:v>
                </c:pt>
                <c:pt idx="1804">
                  <c:v>-0.15081841332455201</c:v>
                </c:pt>
                <c:pt idx="1805">
                  <c:v>-0.15116470056954201</c:v>
                </c:pt>
                <c:pt idx="1806">
                  <c:v>-0.15151098781453201</c:v>
                </c:pt>
                <c:pt idx="1807">
                  <c:v>-0.151857275056136</c:v>
                </c:pt>
                <c:pt idx="1808">
                  <c:v>-0.152203562301126</c:v>
                </c:pt>
                <c:pt idx="1809">
                  <c:v>-0.152549849546116</c:v>
                </c:pt>
                <c:pt idx="1810">
                  <c:v>-0.15289613678771999</c:v>
                </c:pt>
                <c:pt idx="1811">
                  <c:v>-0.15324242403270999</c:v>
                </c:pt>
                <c:pt idx="1812">
                  <c:v>-0.15358871127769999</c:v>
                </c:pt>
                <c:pt idx="1813">
                  <c:v>-0.15393499851930401</c:v>
                </c:pt>
                <c:pt idx="1814">
                  <c:v>-0.15428128576429401</c:v>
                </c:pt>
                <c:pt idx="1815">
                  <c:v>-0.15462757300928401</c:v>
                </c:pt>
                <c:pt idx="1816">
                  <c:v>-0.154973860250888</c:v>
                </c:pt>
                <c:pt idx="1817">
                  <c:v>-0.155320147495878</c:v>
                </c:pt>
                <c:pt idx="1818">
                  <c:v>-0.155666434740868</c:v>
                </c:pt>
                <c:pt idx="1819">
                  <c:v>-0.15601272198247201</c:v>
                </c:pt>
                <c:pt idx="1820">
                  <c:v>-0.15635900922746199</c:v>
                </c:pt>
                <c:pt idx="1821">
                  <c:v>-0.15670529647245199</c:v>
                </c:pt>
                <c:pt idx="1822">
                  <c:v>-0.157051583714056</c:v>
                </c:pt>
                <c:pt idx="1823">
                  <c:v>-0.157397870959046</c:v>
                </c:pt>
                <c:pt idx="1824">
                  <c:v>-0.15774415820403601</c:v>
                </c:pt>
                <c:pt idx="1825">
                  <c:v>-0.15809044544563999</c:v>
                </c:pt>
                <c:pt idx="1826">
                  <c:v>-0.15843673269062999</c:v>
                </c:pt>
                <c:pt idx="1827">
                  <c:v>-0.15878301993562</c:v>
                </c:pt>
                <c:pt idx="1828">
                  <c:v>-0.15912930717722401</c:v>
                </c:pt>
                <c:pt idx="1829">
                  <c:v>-0.15947559442221401</c:v>
                </c:pt>
                <c:pt idx="1830">
                  <c:v>-0.15982188166720401</c:v>
                </c:pt>
                <c:pt idx="1831">
                  <c:v>-0.160168168908808</c:v>
                </c:pt>
                <c:pt idx="1832">
                  <c:v>-0.160514456153798</c:v>
                </c:pt>
                <c:pt idx="1833">
                  <c:v>-0.160860743398788</c:v>
                </c:pt>
                <c:pt idx="1834">
                  <c:v>-0.16120703064039199</c:v>
                </c:pt>
                <c:pt idx="1835">
                  <c:v>-0.16155331788538199</c:v>
                </c:pt>
                <c:pt idx="1836">
                  <c:v>-0.16189960513037199</c:v>
                </c:pt>
                <c:pt idx="1837">
                  <c:v>-0.16224589237197601</c:v>
                </c:pt>
                <c:pt idx="1838">
                  <c:v>-0.16259217961696601</c:v>
                </c:pt>
                <c:pt idx="1839">
                  <c:v>-0.16293846686195601</c:v>
                </c:pt>
                <c:pt idx="1840">
                  <c:v>-0.16328475410356</c:v>
                </c:pt>
                <c:pt idx="1841">
                  <c:v>-0.16363104134855</c:v>
                </c:pt>
                <c:pt idx="1842">
                  <c:v>-0.16433274734504799</c:v>
                </c:pt>
                <c:pt idx="1843">
                  <c:v>-0.16538987208520101</c:v>
                </c:pt>
                <c:pt idx="1844">
                  <c:v>-0.166446996835691</c:v>
                </c:pt>
                <c:pt idx="1845">
                  <c:v>-0.16750412158618</c:v>
                </c:pt>
                <c:pt idx="1846">
                  <c:v>-0.16856124632633299</c:v>
                </c:pt>
                <c:pt idx="1847">
                  <c:v>-0.16961837107682301</c:v>
                </c:pt>
                <c:pt idx="1848">
                  <c:v>-0.17067549582731301</c:v>
                </c:pt>
                <c:pt idx="1849">
                  <c:v>-0.17173262056746499</c:v>
                </c:pt>
                <c:pt idx="1850">
                  <c:v>-0.17278974531795499</c:v>
                </c:pt>
                <c:pt idx="1851">
                  <c:v>-0.17384687006844499</c:v>
                </c:pt>
                <c:pt idx="1852">
                  <c:v>-0.174903994808597</c:v>
                </c:pt>
                <c:pt idx="1853">
                  <c:v>-0.175961119559087</c:v>
                </c:pt>
                <c:pt idx="1854">
                  <c:v>-0.17701824430957699</c:v>
                </c:pt>
                <c:pt idx="1855">
                  <c:v>-0.17807536904972901</c:v>
                </c:pt>
                <c:pt idx="1856">
                  <c:v>-0.17913249380021901</c:v>
                </c:pt>
                <c:pt idx="1857">
                  <c:v>-0.180189618550709</c:v>
                </c:pt>
                <c:pt idx="1858">
                  <c:v>-0.18124674329086099</c:v>
                </c:pt>
                <c:pt idx="1859">
                  <c:v>-0.18230386804135101</c:v>
                </c:pt>
                <c:pt idx="1860">
                  <c:v>-0.18336099279184101</c:v>
                </c:pt>
                <c:pt idx="1861">
                  <c:v>-0.184418117531993</c:v>
                </c:pt>
                <c:pt idx="1862">
                  <c:v>-0.18547524228248299</c:v>
                </c:pt>
                <c:pt idx="1863">
                  <c:v>-0.18653236703297299</c:v>
                </c:pt>
                <c:pt idx="1864">
                  <c:v>-0.187589491773126</c:v>
                </c:pt>
                <c:pt idx="1865">
                  <c:v>-0.188646616523615</c:v>
                </c:pt>
                <c:pt idx="1866">
                  <c:v>-0.189703741274105</c:v>
                </c:pt>
                <c:pt idx="1867">
                  <c:v>-0.19076086601425801</c:v>
                </c:pt>
                <c:pt idx="1868">
                  <c:v>-0.19181799076474801</c:v>
                </c:pt>
                <c:pt idx="1869">
                  <c:v>-0.19287511551523701</c:v>
                </c:pt>
                <c:pt idx="1870">
                  <c:v>-0.19393224025538999</c:v>
                </c:pt>
                <c:pt idx="1871">
                  <c:v>-0.19498936500587999</c:v>
                </c:pt>
                <c:pt idx="1872">
                  <c:v>-0.19604648975637001</c:v>
                </c:pt>
                <c:pt idx="1873">
                  <c:v>-0.197103614496522</c:v>
                </c:pt>
                <c:pt idx="1874">
                  <c:v>-0.198160739247012</c:v>
                </c:pt>
                <c:pt idx="1875">
                  <c:v>-0.19921786399750199</c:v>
                </c:pt>
                <c:pt idx="1876">
                  <c:v>-0.20027498873765401</c:v>
                </c:pt>
                <c:pt idx="1877">
                  <c:v>-0.201332113488144</c:v>
                </c:pt>
                <c:pt idx="1878">
                  <c:v>-0.202389238238634</c:v>
                </c:pt>
                <c:pt idx="1879">
                  <c:v>-0.20344636297878599</c:v>
                </c:pt>
                <c:pt idx="1880">
                  <c:v>-0.20450348772927601</c:v>
                </c:pt>
                <c:pt idx="1881">
                  <c:v>-0.20556061247976601</c:v>
                </c:pt>
                <c:pt idx="1882">
                  <c:v>-0.206617737219918</c:v>
                </c:pt>
                <c:pt idx="1883">
                  <c:v>-0.20767486197040799</c:v>
                </c:pt>
                <c:pt idx="1884">
                  <c:v>-0.20873198672089799</c:v>
                </c:pt>
                <c:pt idx="1885">
                  <c:v>-0.20978911146105</c:v>
                </c:pt>
                <c:pt idx="1886">
                  <c:v>-0.21084623621154</c:v>
                </c:pt>
                <c:pt idx="1887">
                  <c:v>-0.21190336096203</c:v>
                </c:pt>
                <c:pt idx="1888">
                  <c:v>-0.21296048570218201</c:v>
                </c:pt>
                <c:pt idx="1889">
                  <c:v>-0.21401761045267201</c:v>
                </c:pt>
                <c:pt idx="1890">
                  <c:v>-0.21625050530224299</c:v>
                </c:pt>
                <c:pt idx="1891">
                  <c:v>-0.219659170225775</c:v>
                </c:pt>
                <c:pt idx="1892">
                  <c:v>-0.22306783518263901</c:v>
                </c:pt>
                <c:pt idx="1893">
                  <c:v>-0.22647650013950299</c:v>
                </c:pt>
                <c:pt idx="1894">
                  <c:v>-0.229885165063035</c:v>
                </c:pt>
                <c:pt idx="1895">
                  <c:v>-0.23329383001989901</c:v>
                </c:pt>
                <c:pt idx="1896">
                  <c:v>-0.23670249497676299</c:v>
                </c:pt>
                <c:pt idx="1897">
                  <c:v>-0.240111159900295</c:v>
                </c:pt>
                <c:pt idx="1898">
                  <c:v>-0.24351982485715901</c:v>
                </c:pt>
                <c:pt idx="1899">
                  <c:v>-0.24692848981402299</c:v>
                </c:pt>
                <c:pt idx="1900">
                  <c:v>-0.25033715473755502</c:v>
                </c:pt>
                <c:pt idx="1901">
                  <c:v>-0.25374581969441901</c:v>
                </c:pt>
                <c:pt idx="1902">
                  <c:v>-0.25715448465128299</c:v>
                </c:pt>
                <c:pt idx="1903">
                  <c:v>-0.26056314957481502</c:v>
                </c:pt>
                <c:pt idx="1904">
                  <c:v>-0.26397181453167901</c:v>
                </c:pt>
                <c:pt idx="1905">
                  <c:v>-0.26738047948854299</c:v>
                </c:pt>
                <c:pt idx="1906">
                  <c:v>-0.27078914441207502</c:v>
                </c:pt>
                <c:pt idx="1907">
                  <c:v>-0.27419780936893901</c:v>
                </c:pt>
                <c:pt idx="1908">
                  <c:v>-0.27760647432580299</c:v>
                </c:pt>
                <c:pt idx="1909">
                  <c:v>-0.28101513924933502</c:v>
                </c:pt>
                <c:pt idx="1910">
                  <c:v>-0.284423804206199</c:v>
                </c:pt>
                <c:pt idx="1911">
                  <c:v>-0.28783246916306399</c:v>
                </c:pt>
                <c:pt idx="1912">
                  <c:v>-0.29124113408659502</c:v>
                </c:pt>
                <c:pt idx="1913">
                  <c:v>-0.294649799043459</c:v>
                </c:pt>
                <c:pt idx="1914">
                  <c:v>-0.29805846400032399</c:v>
                </c:pt>
                <c:pt idx="1915">
                  <c:v>-0.30146712892385502</c:v>
                </c:pt>
                <c:pt idx="1916">
                  <c:v>-0.304875793880719</c:v>
                </c:pt>
                <c:pt idx="1917">
                  <c:v>-0.30828445883758399</c:v>
                </c:pt>
                <c:pt idx="1918">
                  <c:v>-0.31169312376111502</c:v>
                </c:pt>
                <c:pt idx="1919">
                  <c:v>-0.315101788717979</c:v>
                </c:pt>
                <c:pt idx="1920">
                  <c:v>-0.31851045367484399</c:v>
                </c:pt>
                <c:pt idx="1921">
                  <c:v>-0.32191911859837502</c:v>
                </c:pt>
                <c:pt idx="1922">
                  <c:v>-0.325327783555239</c:v>
                </c:pt>
                <c:pt idx="1923">
                  <c:v>-0.32873644851210398</c:v>
                </c:pt>
                <c:pt idx="1924">
                  <c:v>-0.33214511343563502</c:v>
                </c:pt>
                <c:pt idx="1925">
                  <c:v>-0.335553778392499</c:v>
                </c:pt>
                <c:pt idx="1926">
                  <c:v>-0.33896244334936398</c:v>
                </c:pt>
                <c:pt idx="1927">
                  <c:v>-0.34237110827289502</c:v>
                </c:pt>
                <c:pt idx="1928">
                  <c:v>-0.34577977322976</c:v>
                </c:pt>
                <c:pt idx="1929">
                  <c:v>-0.34918843818662398</c:v>
                </c:pt>
                <c:pt idx="1930">
                  <c:v>-0.35259710311015502</c:v>
                </c:pt>
                <c:pt idx="1931">
                  <c:v>-0.35600576806702</c:v>
                </c:pt>
                <c:pt idx="1932">
                  <c:v>-0.35941443302388398</c:v>
                </c:pt>
                <c:pt idx="1933">
                  <c:v>-0.36282309794741502</c:v>
                </c:pt>
                <c:pt idx="1934">
                  <c:v>-0.36623176290428</c:v>
                </c:pt>
                <c:pt idx="1935">
                  <c:v>-0.36964042786114398</c:v>
                </c:pt>
                <c:pt idx="1936">
                  <c:v>-0.37304909278467502</c:v>
                </c:pt>
                <c:pt idx="1937">
                  <c:v>-0.37645775774154</c:v>
                </c:pt>
                <c:pt idx="1938">
                  <c:v>-0.378271795459586</c:v>
                </c:pt>
                <c:pt idx="1939">
                  <c:v>-0.37849120592552898</c:v>
                </c:pt>
                <c:pt idx="1940">
                  <c:v>-0.37871061639361903</c:v>
                </c:pt>
                <c:pt idx="1941">
                  <c:v>-0.37893002686170801</c:v>
                </c:pt>
                <c:pt idx="1942">
                  <c:v>-0.37914943732765199</c:v>
                </c:pt>
                <c:pt idx="1943">
                  <c:v>-0.37936884779574098</c:v>
                </c:pt>
                <c:pt idx="1944">
                  <c:v>-0.37958825826383102</c:v>
                </c:pt>
                <c:pt idx="1945">
                  <c:v>-0.37980766872977401</c:v>
                </c:pt>
                <c:pt idx="1946">
                  <c:v>-0.38002707919786399</c:v>
                </c:pt>
                <c:pt idx="1947">
                  <c:v>-0.38024648966595298</c:v>
                </c:pt>
                <c:pt idx="1948">
                  <c:v>-0.38046590013189702</c:v>
                </c:pt>
                <c:pt idx="1949">
                  <c:v>-0.380685310599986</c:v>
                </c:pt>
                <c:pt idx="1950">
                  <c:v>-0.38090472106807499</c:v>
                </c:pt>
                <c:pt idx="1951">
                  <c:v>-0.38112413153401897</c:v>
                </c:pt>
                <c:pt idx="1952">
                  <c:v>-0.38134354200210802</c:v>
                </c:pt>
                <c:pt idx="1953">
                  <c:v>-0.381562952470198</c:v>
                </c:pt>
                <c:pt idx="1954">
                  <c:v>-0.38178236293614098</c:v>
                </c:pt>
                <c:pt idx="1955">
                  <c:v>-0.38200177340423103</c:v>
                </c:pt>
                <c:pt idx="1956">
                  <c:v>-0.38222118387232001</c:v>
                </c:pt>
                <c:pt idx="1957">
                  <c:v>-0.38244059433826399</c:v>
                </c:pt>
                <c:pt idx="1958">
                  <c:v>-0.38266000480635298</c:v>
                </c:pt>
                <c:pt idx="1959">
                  <c:v>-0.38287941527444203</c:v>
                </c:pt>
                <c:pt idx="1960">
                  <c:v>-0.38309882574038601</c:v>
                </c:pt>
                <c:pt idx="1961">
                  <c:v>-0.38331823620847599</c:v>
                </c:pt>
                <c:pt idx="1962">
                  <c:v>-0.38353764667656498</c:v>
                </c:pt>
                <c:pt idx="1963">
                  <c:v>-0.38375705714250902</c:v>
                </c:pt>
                <c:pt idx="1964">
                  <c:v>-0.383976467610598</c:v>
                </c:pt>
                <c:pt idx="1965">
                  <c:v>-0.38419587807868699</c:v>
                </c:pt>
                <c:pt idx="1966">
                  <c:v>-0.38441528854463097</c:v>
                </c:pt>
                <c:pt idx="1967">
                  <c:v>-0.38463469901272002</c:v>
                </c:pt>
                <c:pt idx="1968">
                  <c:v>-0.38485410948081</c:v>
                </c:pt>
                <c:pt idx="1969">
                  <c:v>-0.38507351994675298</c:v>
                </c:pt>
                <c:pt idx="1970">
                  <c:v>-0.38529293041484303</c:v>
                </c:pt>
                <c:pt idx="1971">
                  <c:v>-0.38551234088293201</c:v>
                </c:pt>
                <c:pt idx="1972">
                  <c:v>-0.385731751348876</c:v>
                </c:pt>
                <c:pt idx="1973">
                  <c:v>-0.38595116181696498</c:v>
                </c:pt>
                <c:pt idx="1974">
                  <c:v>-0.38617057228505502</c:v>
                </c:pt>
                <c:pt idx="1975">
                  <c:v>-0.38638998275099801</c:v>
                </c:pt>
                <c:pt idx="1976">
                  <c:v>-0.38660939321908799</c:v>
                </c:pt>
                <c:pt idx="1977">
                  <c:v>-0.38682880368717698</c:v>
                </c:pt>
                <c:pt idx="1978">
                  <c:v>-0.38704821415312102</c:v>
                </c:pt>
                <c:pt idx="1979">
                  <c:v>-0.38726762462121</c:v>
                </c:pt>
                <c:pt idx="1980">
                  <c:v>-0.38748703508929899</c:v>
                </c:pt>
                <c:pt idx="1981">
                  <c:v>-0.38770644555524297</c:v>
                </c:pt>
                <c:pt idx="1982">
                  <c:v>-0.38792585602333202</c:v>
                </c:pt>
                <c:pt idx="1983">
                  <c:v>-0.388145266491422</c:v>
                </c:pt>
                <c:pt idx="1984">
                  <c:v>-0.38836467695736498</c:v>
                </c:pt>
                <c:pt idx="1985">
                  <c:v>-0.38858408742545503</c:v>
                </c:pt>
                <c:pt idx="1986">
                  <c:v>-0.38635698200001101</c:v>
                </c:pt>
                <c:pt idx="1987">
                  <c:v>-0.38168336070964798</c:v>
                </c:pt>
                <c:pt idx="1988">
                  <c:v>-0.37700973937358201</c:v>
                </c:pt>
                <c:pt idx="1989">
                  <c:v>-0.37233611803751698</c:v>
                </c:pt>
                <c:pt idx="1990">
                  <c:v>-0.36766249674715301</c:v>
                </c:pt>
                <c:pt idx="1991">
                  <c:v>-0.36298887541108799</c:v>
                </c:pt>
                <c:pt idx="1992">
                  <c:v>-0.35831525407502202</c:v>
                </c:pt>
                <c:pt idx="1993">
                  <c:v>-0.35364163278465899</c:v>
                </c:pt>
                <c:pt idx="1994">
                  <c:v>-0.34896801144859302</c:v>
                </c:pt>
                <c:pt idx="1995">
                  <c:v>-0.34429439011252799</c:v>
                </c:pt>
                <c:pt idx="1996">
                  <c:v>-0.33962076882216502</c:v>
                </c:pt>
                <c:pt idx="1997">
                  <c:v>-0.334947147486099</c:v>
                </c:pt>
                <c:pt idx="1998">
                  <c:v>-0.33027352615003303</c:v>
                </c:pt>
                <c:pt idx="1999">
                  <c:v>-0.32559990485967</c:v>
                </c:pt>
                <c:pt idx="2000">
                  <c:v>-0.32092628352360397</c:v>
                </c:pt>
                <c:pt idx="2001">
                  <c:v>-0.316252662187539</c:v>
                </c:pt>
                <c:pt idx="2002">
                  <c:v>-0.31157904089717597</c:v>
                </c:pt>
                <c:pt idx="2003">
                  <c:v>-0.30690541956111</c:v>
                </c:pt>
                <c:pt idx="2004">
                  <c:v>-0.30223179822504398</c:v>
                </c:pt>
                <c:pt idx="2005">
                  <c:v>-0.29755817693468101</c:v>
                </c:pt>
                <c:pt idx="2006">
                  <c:v>-0.29288455559861498</c:v>
                </c:pt>
                <c:pt idx="2007">
                  <c:v>-0.28821093426255001</c:v>
                </c:pt>
                <c:pt idx="2008">
                  <c:v>-0.28353731297218698</c:v>
                </c:pt>
                <c:pt idx="2009">
                  <c:v>-0.27886369163612101</c:v>
                </c:pt>
                <c:pt idx="2010">
                  <c:v>-0.27419007030005499</c:v>
                </c:pt>
                <c:pt idx="2011">
                  <c:v>-0.26951644900969202</c:v>
                </c:pt>
                <c:pt idx="2012">
                  <c:v>-0.26484282767362599</c:v>
                </c:pt>
                <c:pt idx="2013">
                  <c:v>-0.26016920633756102</c:v>
                </c:pt>
                <c:pt idx="2014">
                  <c:v>-0.25549558504719799</c:v>
                </c:pt>
                <c:pt idx="2015">
                  <c:v>-0.25082196371113202</c:v>
                </c:pt>
                <c:pt idx="2016">
                  <c:v>-0.246148342375066</c:v>
                </c:pt>
                <c:pt idx="2017">
                  <c:v>-0.241474721084703</c:v>
                </c:pt>
                <c:pt idx="2018">
                  <c:v>-0.236801099748637</c:v>
                </c:pt>
                <c:pt idx="2019">
                  <c:v>-0.232127478412572</c:v>
                </c:pt>
                <c:pt idx="2020">
                  <c:v>-0.227453857122209</c:v>
                </c:pt>
                <c:pt idx="2021">
                  <c:v>-0.222780235786143</c:v>
                </c:pt>
                <c:pt idx="2022">
                  <c:v>-0.21810661445007701</c:v>
                </c:pt>
                <c:pt idx="2023">
                  <c:v>-0.21343299315971401</c:v>
                </c:pt>
                <c:pt idx="2024">
                  <c:v>-0.20875937182364901</c:v>
                </c:pt>
                <c:pt idx="2025">
                  <c:v>-0.20408575048758301</c:v>
                </c:pt>
                <c:pt idx="2026">
                  <c:v>-0.19941212919722001</c:v>
                </c:pt>
                <c:pt idx="2027">
                  <c:v>-0.19473850786115399</c:v>
                </c:pt>
                <c:pt idx="2028">
                  <c:v>-0.19006488652508799</c:v>
                </c:pt>
                <c:pt idx="2029">
                  <c:v>-0.18539126523472499</c:v>
                </c:pt>
                <c:pt idx="2030">
                  <c:v>-0.18071764389865999</c:v>
                </c:pt>
                <c:pt idx="2031">
                  <c:v>-0.17604402256259399</c:v>
                </c:pt>
                <c:pt idx="2032">
                  <c:v>-0.17137040127223099</c:v>
                </c:pt>
                <c:pt idx="2033">
                  <c:v>-0.16972478868184501</c:v>
                </c:pt>
                <c:pt idx="2034">
                  <c:v>-0.17110718485828999</c:v>
                </c:pt>
                <c:pt idx="2035">
                  <c:v>-0.172489581021216</c:v>
                </c:pt>
                <c:pt idx="2036">
                  <c:v>-0.17387197719766101</c:v>
                </c:pt>
                <c:pt idx="2037">
                  <c:v>-0.17525437337410599</c:v>
                </c:pt>
                <c:pt idx="2038">
                  <c:v>-0.176636769537033</c:v>
                </c:pt>
                <c:pt idx="2039">
                  <c:v>-0.17801916571347701</c:v>
                </c:pt>
                <c:pt idx="2040">
                  <c:v>-0.17940156188992201</c:v>
                </c:pt>
                <c:pt idx="2041">
                  <c:v>-0.180783958052849</c:v>
                </c:pt>
                <c:pt idx="2042">
                  <c:v>-0.182166354229293</c:v>
                </c:pt>
                <c:pt idx="2043">
                  <c:v>-0.18354875040573801</c:v>
                </c:pt>
                <c:pt idx="2044">
                  <c:v>-0.18493114656866499</c:v>
                </c:pt>
                <c:pt idx="2045">
                  <c:v>-0.186313542745109</c:v>
                </c:pt>
                <c:pt idx="2046">
                  <c:v>-0.18769593892155401</c:v>
                </c:pt>
                <c:pt idx="2047">
                  <c:v>-0.18907833508448099</c:v>
                </c:pt>
                <c:pt idx="2048">
                  <c:v>-0.190460731260926</c:v>
                </c:pt>
                <c:pt idx="2049">
                  <c:v>-0.19184312743737</c:v>
                </c:pt>
                <c:pt idx="2050">
                  <c:v>-0.19322552360029699</c:v>
                </c:pt>
                <c:pt idx="2051">
                  <c:v>-0.19460791977674199</c:v>
                </c:pt>
                <c:pt idx="2052">
                  <c:v>-0.195990315953186</c:v>
                </c:pt>
                <c:pt idx="2053">
                  <c:v>-0.19737271211611301</c:v>
                </c:pt>
                <c:pt idx="2054">
                  <c:v>-0.19875510829255799</c:v>
                </c:pt>
                <c:pt idx="2055">
                  <c:v>-0.200137504469003</c:v>
                </c:pt>
                <c:pt idx="2056">
                  <c:v>-0.20151990063192901</c:v>
                </c:pt>
                <c:pt idx="2057">
                  <c:v>-0.20290229680837399</c:v>
                </c:pt>
                <c:pt idx="2058">
                  <c:v>-0.20428469298481899</c:v>
                </c:pt>
                <c:pt idx="2059">
                  <c:v>-0.20566708914774501</c:v>
                </c:pt>
                <c:pt idx="2060">
                  <c:v>-0.20704948532419001</c:v>
                </c:pt>
                <c:pt idx="2061">
                  <c:v>-0.20843188150063499</c:v>
                </c:pt>
                <c:pt idx="2062">
                  <c:v>-0.20981427766356101</c:v>
                </c:pt>
                <c:pt idx="2063">
                  <c:v>-0.21119667384000601</c:v>
                </c:pt>
                <c:pt idx="2064">
                  <c:v>-0.21257907001645099</c:v>
                </c:pt>
                <c:pt idx="2065">
                  <c:v>-0.213961466179377</c:v>
                </c:pt>
                <c:pt idx="2066">
                  <c:v>-0.21534386235582201</c:v>
                </c:pt>
                <c:pt idx="2067">
                  <c:v>-0.21672625853226701</c:v>
                </c:pt>
                <c:pt idx="2068">
                  <c:v>-0.218108654695193</c:v>
                </c:pt>
                <c:pt idx="2069">
                  <c:v>-0.219491050871638</c:v>
                </c:pt>
                <c:pt idx="2070">
                  <c:v>-0.22087344704808301</c:v>
                </c:pt>
                <c:pt idx="2071">
                  <c:v>-0.222255843211009</c:v>
                </c:pt>
                <c:pt idx="2072">
                  <c:v>-0.223638239387454</c:v>
                </c:pt>
                <c:pt idx="2073">
                  <c:v>-0.22502063556389901</c:v>
                </c:pt>
                <c:pt idx="2074">
                  <c:v>-0.22640303172682499</c:v>
                </c:pt>
                <c:pt idx="2075">
                  <c:v>-0.22778542790327</c:v>
                </c:pt>
                <c:pt idx="2076">
                  <c:v>-0.229167824079715</c:v>
                </c:pt>
                <c:pt idx="2077">
                  <c:v>-0.23055022024264199</c:v>
                </c:pt>
                <c:pt idx="2078">
                  <c:v>-0.231932616419086</c:v>
                </c:pt>
                <c:pt idx="2079">
                  <c:v>-0.233315012595531</c:v>
                </c:pt>
                <c:pt idx="2080">
                  <c:v>-0.23469740875845799</c:v>
                </c:pt>
                <c:pt idx="2081">
                  <c:v>-0.23480350185096599</c:v>
                </c:pt>
                <c:pt idx="2082">
                  <c:v>-0.23363329185062201</c:v>
                </c:pt>
                <c:pt idx="2083">
                  <c:v>-0.23246308186172199</c:v>
                </c:pt>
                <c:pt idx="2084">
                  <c:v>-0.23129287186137901</c:v>
                </c:pt>
                <c:pt idx="2085">
                  <c:v>-0.230122661861036</c:v>
                </c:pt>
                <c:pt idx="2086">
                  <c:v>-0.228952451872136</c:v>
                </c:pt>
                <c:pt idx="2087">
                  <c:v>-0.227782241871792</c:v>
                </c:pt>
                <c:pt idx="2088">
                  <c:v>-0.22661203187144899</c:v>
                </c:pt>
                <c:pt idx="2089">
                  <c:v>-0.22544182188254899</c:v>
                </c:pt>
                <c:pt idx="2090">
                  <c:v>-0.22427161188220601</c:v>
                </c:pt>
                <c:pt idx="2091">
                  <c:v>-0.223101401881862</c:v>
                </c:pt>
                <c:pt idx="2092">
                  <c:v>-0.22193119189296201</c:v>
                </c:pt>
                <c:pt idx="2093">
                  <c:v>-0.220760981892619</c:v>
                </c:pt>
                <c:pt idx="2094">
                  <c:v>-0.21959077189227599</c:v>
                </c:pt>
                <c:pt idx="2095">
                  <c:v>-0.218420561903376</c:v>
                </c:pt>
                <c:pt idx="2096">
                  <c:v>-0.21725035190303199</c:v>
                </c:pt>
                <c:pt idx="2097">
                  <c:v>-0.21608014190268901</c:v>
                </c:pt>
                <c:pt idx="2098">
                  <c:v>-0.21490993191378899</c:v>
                </c:pt>
                <c:pt idx="2099">
                  <c:v>-0.21373972191344501</c:v>
                </c:pt>
                <c:pt idx="2100">
                  <c:v>-0.212569511913102</c:v>
                </c:pt>
                <c:pt idx="2101">
                  <c:v>-0.211399301924202</c:v>
                </c:pt>
                <c:pt idx="2102">
                  <c:v>-0.210229091923859</c:v>
                </c:pt>
                <c:pt idx="2103">
                  <c:v>-0.20905888192351499</c:v>
                </c:pt>
                <c:pt idx="2104">
                  <c:v>-0.20788867193461499</c:v>
                </c:pt>
                <c:pt idx="2105">
                  <c:v>-0.20671846193427201</c:v>
                </c:pt>
                <c:pt idx="2106">
                  <c:v>-0.205548251933929</c:v>
                </c:pt>
                <c:pt idx="2107">
                  <c:v>-0.20437804194502901</c:v>
                </c:pt>
                <c:pt idx="2108">
                  <c:v>-0.203207831944685</c:v>
                </c:pt>
                <c:pt idx="2109">
                  <c:v>-0.20203762194434199</c:v>
                </c:pt>
                <c:pt idx="2110">
                  <c:v>-0.200867411955442</c:v>
                </c:pt>
                <c:pt idx="2111">
                  <c:v>-0.19969720195509799</c:v>
                </c:pt>
                <c:pt idx="2112">
                  <c:v>-0.19852699195475501</c:v>
                </c:pt>
                <c:pt idx="2113">
                  <c:v>-0.19735678196585499</c:v>
                </c:pt>
                <c:pt idx="2114">
                  <c:v>-0.19618657196551201</c:v>
                </c:pt>
                <c:pt idx="2115">
                  <c:v>-0.195016361965168</c:v>
                </c:pt>
                <c:pt idx="2116">
                  <c:v>-0.19384615197626801</c:v>
                </c:pt>
                <c:pt idx="2117">
                  <c:v>-0.192675941975925</c:v>
                </c:pt>
                <c:pt idx="2118">
                  <c:v>-0.19150573197558199</c:v>
                </c:pt>
                <c:pt idx="2119">
                  <c:v>-0.19033552198668199</c:v>
                </c:pt>
                <c:pt idx="2120">
                  <c:v>-0.18916531198633799</c:v>
                </c:pt>
                <c:pt idx="2121">
                  <c:v>-0.18799510198599501</c:v>
                </c:pt>
                <c:pt idx="2122">
                  <c:v>-0.18682489199709501</c:v>
                </c:pt>
                <c:pt idx="2123">
                  <c:v>-0.185654681996752</c:v>
                </c:pt>
                <c:pt idx="2124">
                  <c:v>-0.18448447199640799</c:v>
                </c:pt>
                <c:pt idx="2125">
                  <c:v>-0.183314262007508</c:v>
                </c:pt>
                <c:pt idx="2126">
                  <c:v>-0.18214405200716499</c:v>
                </c:pt>
                <c:pt idx="2127">
                  <c:v>-0.18097384200682101</c:v>
                </c:pt>
                <c:pt idx="2128">
                  <c:v>-0.17980363201792099</c:v>
                </c:pt>
                <c:pt idx="2129">
                  <c:v>-0.17932851385760301</c:v>
                </c:pt>
                <c:pt idx="2130">
                  <c:v>-0.17954848754216399</c:v>
                </c:pt>
                <c:pt idx="2131">
                  <c:v>-0.17976846122457299</c:v>
                </c:pt>
                <c:pt idx="2132">
                  <c:v>-0.17998843490913399</c:v>
                </c:pt>
                <c:pt idx="2133">
                  <c:v>-0.180208408593695</c:v>
                </c:pt>
                <c:pt idx="2134">
                  <c:v>-0.180428382276105</c:v>
                </c:pt>
                <c:pt idx="2135">
                  <c:v>-0.180648355960666</c:v>
                </c:pt>
                <c:pt idx="2136">
                  <c:v>-0.18086832964522701</c:v>
                </c:pt>
                <c:pt idx="2137">
                  <c:v>-0.18108830332763701</c:v>
                </c:pt>
                <c:pt idx="2138">
                  <c:v>-0.18130827701219801</c:v>
                </c:pt>
                <c:pt idx="2139">
                  <c:v>-0.18152825069675901</c:v>
                </c:pt>
                <c:pt idx="2140">
                  <c:v>-0.18174822437916799</c:v>
                </c:pt>
                <c:pt idx="2141">
                  <c:v>-0.18196819806372899</c:v>
                </c:pt>
                <c:pt idx="2142">
                  <c:v>-0.18218817174829</c:v>
                </c:pt>
                <c:pt idx="2143">
                  <c:v>-0.1824081454307</c:v>
                </c:pt>
                <c:pt idx="2144">
                  <c:v>-0.182628119115261</c:v>
                </c:pt>
                <c:pt idx="2145">
                  <c:v>-0.182848092799822</c:v>
                </c:pt>
                <c:pt idx="2146">
                  <c:v>-0.18306806648223201</c:v>
                </c:pt>
                <c:pt idx="2147">
                  <c:v>-0.18328804016679301</c:v>
                </c:pt>
                <c:pt idx="2148">
                  <c:v>-0.18350801385135401</c:v>
                </c:pt>
                <c:pt idx="2149">
                  <c:v>-0.18372798753376299</c:v>
                </c:pt>
                <c:pt idx="2150">
                  <c:v>-0.18394796121832399</c:v>
                </c:pt>
                <c:pt idx="2151">
                  <c:v>-0.18416793490288499</c:v>
                </c:pt>
                <c:pt idx="2152">
                  <c:v>-0.184387908585295</c:v>
                </c:pt>
                <c:pt idx="2153">
                  <c:v>-0.184607882269856</c:v>
                </c:pt>
                <c:pt idx="2154">
                  <c:v>-0.184827855954417</c:v>
                </c:pt>
                <c:pt idx="2155">
                  <c:v>-0.185047829636827</c:v>
                </c:pt>
                <c:pt idx="2156">
                  <c:v>-0.18526780332138801</c:v>
                </c:pt>
                <c:pt idx="2157">
                  <c:v>-0.18548777700594901</c:v>
                </c:pt>
                <c:pt idx="2158">
                  <c:v>-0.18570775068835799</c:v>
                </c:pt>
                <c:pt idx="2159">
                  <c:v>-0.18592772437291899</c:v>
                </c:pt>
                <c:pt idx="2160">
                  <c:v>-0.18614769805747999</c:v>
                </c:pt>
                <c:pt idx="2161">
                  <c:v>-0.18636767173989</c:v>
                </c:pt>
                <c:pt idx="2162">
                  <c:v>-0.186587645424451</c:v>
                </c:pt>
                <c:pt idx="2163">
                  <c:v>-0.186807619109012</c:v>
                </c:pt>
                <c:pt idx="2164">
                  <c:v>-0.187027592791422</c:v>
                </c:pt>
                <c:pt idx="2165">
                  <c:v>-0.18724756647598301</c:v>
                </c:pt>
                <c:pt idx="2166">
                  <c:v>-0.18746754016054401</c:v>
                </c:pt>
                <c:pt idx="2167">
                  <c:v>-0.18768751384295301</c:v>
                </c:pt>
                <c:pt idx="2168">
                  <c:v>-0.18790748752751399</c:v>
                </c:pt>
                <c:pt idx="2169">
                  <c:v>-0.18812746121207499</c:v>
                </c:pt>
                <c:pt idx="2170">
                  <c:v>-0.18834743489448499</c:v>
                </c:pt>
                <c:pt idx="2171">
                  <c:v>-0.188567408579046</c:v>
                </c:pt>
                <c:pt idx="2172">
                  <c:v>-0.188787382263607</c:v>
                </c:pt>
                <c:pt idx="2173">
                  <c:v>-0.189007355946017</c:v>
                </c:pt>
                <c:pt idx="2174">
                  <c:v>-0.18922732963057801</c:v>
                </c:pt>
                <c:pt idx="2175">
                  <c:v>-0.18944730331513901</c:v>
                </c:pt>
                <c:pt idx="2176">
                  <c:v>-0.18966727699754901</c:v>
                </c:pt>
                <c:pt idx="2177">
                  <c:v>-0.189694036565424</c:v>
                </c:pt>
                <c:pt idx="2178">
                  <c:v>-0.18952758201526501</c:v>
                </c:pt>
                <c:pt idx="2179">
                  <c:v>-0.189361127466733</c:v>
                </c:pt>
                <c:pt idx="2180">
                  <c:v>-0.18919467291657399</c:v>
                </c:pt>
                <c:pt idx="2181">
                  <c:v>-0.18902821836641401</c:v>
                </c:pt>
                <c:pt idx="2182">
                  <c:v>-0.188861763817883</c:v>
                </c:pt>
                <c:pt idx="2183">
                  <c:v>-0.18869530926772299</c:v>
                </c:pt>
                <c:pt idx="2184">
                  <c:v>-0.188528854717564</c:v>
                </c:pt>
                <c:pt idx="2185">
                  <c:v>-0.188362400169032</c:v>
                </c:pt>
                <c:pt idx="2186">
                  <c:v>-0.18819594561887301</c:v>
                </c:pt>
                <c:pt idx="2187">
                  <c:v>-0.188029491068714</c:v>
                </c:pt>
                <c:pt idx="2188">
                  <c:v>-0.18786303652018199</c:v>
                </c:pt>
                <c:pt idx="2189">
                  <c:v>-0.18769658197002301</c:v>
                </c:pt>
                <c:pt idx="2190">
                  <c:v>-0.187530127419863</c:v>
                </c:pt>
                <c:pt idx="2191">
                  <c:v>-0.18736367287133199</c:v>
                </c:pt>
                <c:pt idx="2192">
                  <c:v>-0.187197218321172</c:v>
                </c:pt>
                <c:pt idx="2193">
                  <c:v>-0.18703076377101299</c:v>
                </c:pt>
                <c:pt idx="2194">
                  <c:v>-0.18686430922248101</c:v>
                </c:pt>
                <c:pt idx="2195">
                  <c:v>-0.186697854672322</c:v>
                </c:pt>
                <c:pt idx="2196">
                  <c:v>-0.18653140012216199</c:v>
                </c:pt>
                <c:pt idx="2197">
                  <c:v>-0.18636494557363101</c:v>
                </c:pt>
                <c:pt idx="2198">
                  <c:v>-0.186198491023471</c:v>
                </c:pt>
                <c:pt idx="2199">
                  <c:v>-0.18603203647331201</c:v>
                </c:pt>
                <c:pt idx="2200">
                  <c:v>-0.18586558192478</c:v>
                </c:pt>
                <c:pt idx="2201">
                  <c:v>-0.18569912737462099</c:v>
                </c:pt>
                <c:pt idx="2202">
                  <c:v>-0.18553267282446201</c:v>
                </c:pt>
                <c:pt idx="2203">
                  <c:v>-0.18536621827593</c:v>
                </c:pt>
                <c:pt idx="2204">
                  <c:v>-0.18519976372577099</c:v>
                </c:pt>
                <c:pt idx="2205">
                  <c:v>-0.185033309175611</c:v>
                </c:pt>
                <c:pt idx="2206">
                  <c:v>-0.18486685462708</c:v>
                </c:pt>
                <c:pt idx="2207">
                  <c:v>-0.18470040007692001</c:v>
                </c:pt>
                <c:pt idx="2208">
                  <c:v>-0.184533945526761</c:v>
                </c:pt>
                <c:pt idx="2209">
                  <c:v>-0.18436749097822899</c:v>
                </c:pt>
                <c:pt idx="2210">
                  <c:v>-0.18420103642807001</c:v>
                </c:pt>
                <c:pt idx="2211">
                  <c:v>-0.18403458187791</c:v>
                </c:pt>
                <c:pt idx="2212">
                  <c:v>-0.18386812732937899</c:v>
                </c:pt>
                <c:pt idx="2213">
                  <c:v>-0.18370167277921901</c:v>
                </c:pt>
                <c:pt idx="2214">
                  <c:v>-0.18353521822905999</c:v>
                </c:pt>
                <c:pt idx="2215">
                  <c:v>-0.18336876368052801</c:v>
                </c:pt>
                <c:pt idx="2216">
                  <c:v>-0.183202309130369</c:v>
                </c:pt>
                <c:pt idx="2217">
                  <c:v>-0.18303585458020999</c:v>
                </c:pt>
                <c:pt idx="2218">
                  <c:v>-0.18286940003167801</c:v>
                </c:pt>
                <c:pt idx="2219">
                  <c:v>-0.182702945481519</c:v>
                </c:pt>
                <c:pt idx="2220">
                  <c:v>-0.18253649093135901</c:v>
                </c:pt>
                <c:pt idx="2221">
                  <c:v>-0.182370036382828</c:v>
                </c:pt>
                <c:pt idx="2222">
                  <c:v>-0.18220358183266799</c:v>
                </c:pt>
                <c:pt idx="2223">
                  <c:v>-0.18203712728250901</c:v>
                </c:pt>
                <c:pt idx="2224">
                  <c:v>-0.181870672733977</c:v>
                </c:pt>
                <c:pt idx="2225">
                  <c:v>-0.183260316352376</c:v>
                </c:pt>
                <c:pt idx="2226">
                  <c:v>-0.186206058150202</c:v>
                </c:pt>
                <c:pt idx="2227">
                  <c:v>-0.18915179991922099</c:v>
                </c:pt>
                <c:pt idx="2228">
                  <c:v>-0.19209754171704699</c:v>
                </c:pt>
                <c:pt idx="2229">
                  <c:v>-0.19504328351487299</c:v>
                </c:pt>
                <c:pt idx="2230">
                  <c:v>-0.19798902528389301</c:v>
                </c:pt>
                <c:pt idx="2231">
                  <c:v>-0.20093476708171901</c:v>
                </c:pt>
                <c:pt idx="2232">
                  <c:v>-0.20388050887954501</c:v>
                </c:pt>
                <c:pt idx="2233">
                  <c:v>-0.206826250648565</c:v>
                </c:pt>
                <c:pt idx="2234">
                  <c:v>-0.209771992446391</c:v>
                </c:pt>
                <c:pt idx="2235">
                  <c:v>-0.212717734244216</c:v>
                </c:pt>
                <c:pt idx="2236">
                  <c:v>-0.21566347601323599</c:v>
                </c:pt>
                <c:pt idx="2237">
                  <c:v>-0.21860921781106199</c:v>
                </c:pt>
                <c:pt idx="2238">
                  <c:v>-0.22155495960888799</c:v>
                </c:pt>
                <c:pt idx="2239">
                  <c:v>-0.22450070137790801</c:v>
                </c:pt>
                <c:pt idx="2240">
                  <c:v>-0.22744644317573401</c:v>
                </c:pt>
                <c:pt idx="2241">
                  <c:v>-0.23039218497356001</c:v>
                </c:pt>
                <c:pt idx="2242">
                  <c:v>-0.233337926742579</c:v>
                </c:pt>
                <c:pt idx="2243">
                  <c:v>-0.236283668540405</c:v>
                </c:pt>
                <c:pt idx="2244">
                  <c:v>-0.239229410338231</c:v>
                </c:pt>
                <c:pt idx="2245">
                  <c:v>-0.24217515210725099</c:v>
                </c:pt>
                <c:pt idx="2246">
                  <c:v>-0.24512089390507699</c:v>
                </c:pt>
                <c:pt idx="2247">
                  <c:v>-0.24806663570290299</c:v>
                </c:pt>
                <c:pt idx="2248">
                  <c:v>-0.25101237747192301</c:v>
                </c:pt>
                <c:pt idx="2249">
                  <c:v>-0.25395811926974798</c:v>
                </c:pt>
                <c:pt idx="2250">
                  <c:v>-0.25690386106757401</c:v>
                </c:pt>
                <c:pt idx="2251">
                  <c:v>-0.25984960283659397</c:v>
                </c:pt>
                <c:pt idx="2252">
                  <c:v>-0.26279534463442</c:v>
                </c:pt>
                <c:pt idx="2253">
                  <c:v>-0.26574108643224598</c:v>
                </c:pt>
                <c:pt idx="2254">
                  <c:v>-0.26868682820126599</c:v>
                </c:pt>
                <c:pt idx="2255">
                  <c:v>-0.27163256999909202</c:v>
                </c:pt>
                <c:pt idx="2256">
                  <c:v>-0.274578311796917</c:v>
                </c:pt>
                <c:pt idx="2257">
                  <c:v>-0.27752405356593701</c:v>
                </c:pt>
                <c:pt idx="2258">
                  <c:v>-0.28046979536376299</c:v>
                </c:pt>
                <c:pt idx="2259">
                  <c:v>-0.28341553716158902</c:v>
                </c:pt>
                <c:pt idx="2260">
                  <c:v>-0.28636127893060898</c:v>
                </c:pt>
                <c:pt idx="2261">
                  <c:v>-0.289307020728435</c:v>
                </c:pt>
                <c:pt idx="2262">
                  <c:v>-0.29225276252626098</c:v>
                </c:pt>
                <c:pt idx="2263">
                  <c:v>-0.29519850429528</c:v>
                </c:pt>
                <c:pt idx="2264">
                  <c:v>-0.29814424609310602</c:v>
                </c:pt>
                <c:pt idx="2265">
                  <c:v>-0.301089987890932</c:v>
                </c:pt>
                <c:pt idx="2266">
                  <c:v>-0.30403572965995201</c:v>
                </c:pt>
                <c:pt idx="2267">
                  <c:v>-0.30698147145777799</c:v>
                </c:pt>
                <c:pt idx="2268">
                  <c:v>-0.30992721325560402</c:v>
                </c:pt>
                <c:pt idx="2269">
                  <c:v>-0.31287295502462398</c:v>
                </c:pt>
                <c:pt idx="2270">
                  <c:v>-0.31581869682244901</c:v>
                </c:pt>
                <c:pt idx="2271">
                  <c:v>-0.31876443862027498</c:v>
                </c:pt>
                <c:pt idx="2272">
                  <c:v>-0.321710180389295</c:v>
                </c:pt>
                <c:pt idx="2273">
                  <c:v>-0.321906601700089</c:v>
                </c:pt>
                <c:pt idx="2274">
                  <c:v>-0.31935370250464801</c:v>
                </c:pt>
                <c:pt idx="2275">
                  <c:v>-0.31680080333417199</c:v>
                </c:pt>
                <c:pt idx="2276">
                  <c:v>-0.31424790413873099</c:v>
                </c:pt>
                <c:pt idx="2277">
                  <c:v>-0.311695004943289</c:v>
                </c:pt>
                <c:pt idx="2278">
                  <c:v>-0.30914210577281298</c:v>
                </c:pt>
                <c:pt idx="2279">
                  <c:v>-0.30658920657737199</c:v>
                </c:pt>
                <c:pt idx="2280">
                  <c:v>-0.30403630738193099</c:v>
                </c:pt>
                <c:pt idx="2281">
                  <c:v>-0.30148340821145397</c:v>
                </c:pt>
                <c:pt idx="2282">
                  <c:v>-0.29893050901601298</c:v>
                </c:pt>
                <c:pt idx="2283">
                  <c:v>-0.29637760982057199</c:v>
                </c:pt>
                <c:pt idx="2284">
                  <c:v>-0.29382471065009502</c:v>
                </c:pt>
                <c:pt idx="2285">
                  <c:v>-0.29127181145465397</c:v>
                </c:pt>
                <c:pt idx="2286">
                  <c:v>-0.28871891225921298</c:v>
                </c:pt>
                <c:pt idx="2287">
                  <c:v>-0.28616601308873602</c:v>
                </c:pt>
                <c:pt idx="2288">
                  <c:v>-0.28361311389329502</c:v>
                </c:pt>
                <c:pt idx="2289">
                  <c:v>-0.28106021469785403</c:v>
                </c:pt>
                <c:pt idx="2290">
                  <c:v>-0.27850731552737701</c:v>
                </c:pt>
                <c:pt idx="2291">
                  <c:v>-0.27595441633193601</c:v>
                </c:pt>
                <c:pt idx="2292">
                  <c:v>-0.27340151713649502</c:v>
                </c:pt>
                <c:pt idx="2293">
                  <c:v>-0.270848617966019</c:v>
                </c:pt>
                <c:pt idx="2294">
                  <c:v>-0.26829571877057801</c:v>
                </c:pt>
                <c:pt idx="2295">
                  <c:v>-0.26574281957513601</c:v>
                </c:pt>
                <c:pt idx="2296">
                  <c:v>-0.26318992040465999</c:v>
                </c:pt>
                <c:pt idx="2297">
                  <c:v>-0.260637021209219</c:v>
                </c:pt>
                <c:pt idx="2298">
                  <c:v>-0.25808412201377801</c:v>
                </c:pt>
                <c:pt idx="2299">
                  <c:v>-0.25553122284330099</c:v>
                </c:pt>
                <c:pt idx="2300">
                  <c:v>-0.25297832364785999</c:v>
                </c:pt>
                <c:pt idx="2301">
                  <c:v>-0.250425424452419</c:v>
                </c:pt>
                <c:pt idx="2302">
                  <c:v>-0.24787252528194201</c:v>
                </c:pt>
                <c:pt idx="2303">
                  <c:v>-0.24531962608650101</c:v>
                </c:pt>
                <c:pt idx="2304">
                  <c:v>-0.24276672689105999</c:v>
                </c:pt>
                <c:pt idx="2305">
                  <c:v>-0.240213827720583</c:v>
                </c:pt>
                <c:pt idx="2306">
                  <c:v>-0.23766092852514201</c:v>
                </c:pt>
                <c:pt idx="2307">
                  <c:v>-0.23510802932970101</c:v>
                </c:pt>
                <c:pt idx="2308">
                  <c:v>-0.23255513015922399</c:v>
                </c:pt>
                <c:pt idx="2309">
                  <c:v>-0.230002230963783</c:v>
                </c:pt>
                <c:pt idx="2310">
                  <c:v>-0.22744933176834201</c:v>
                </c:pt>
                <c:pt idx="2311">
                  <c:v>-0.22489643259786599</c:v>
                </c:pt>
                <c:pt idx="2312">
                  <c:v>-0.22234353340242399</c:v>
                </c:pt>
                <c:pt idx="2313">
                  <c:v>-0.219790634206983</c:v>
                </c:pt>
                <c:pt idx="2314">
                  <c:v>-0.21723773503650701</c:v>
                </c:pt>
                <c:pt idx="2315">
                  <c:v>-0.21468483584106601</c:v>
                </c:pt>
                <c:pt idx="2316">
                  <c:v>-0.21213193664562499</c:v>
                </c:pt>
                <c:pt idx="2317">
                  <c:v>-0.209579037475148</c:v>
                </c:pt>
                <c:pt idx="2318">
                  <c:v>-0.20702613827970701</c:v>
                </c:pt>
                <c:pt idx="2319">
                  <c:v>-0.20447323908426601</c:v>
                </c:pt>
                <c:pt idx="2320">
                  <c:v>-0.20192033991378899</c:v>
                </c:pt>
                <c:pt idx="2321">
                  <c:v>-0.202089452176862</c:v>
                </c:pt>
                <c:pt idx="2322">
                  <c:v>-0.20498057591746299</c:v>
                </c:pt>
                <c:pt idx="2323">
                  <c:v>-0.20787169962979099</c:v>
                </c:pt>
                <c:pt idx="2324">
                  <c:v>-0.21076282337039201</c:v>
                </c:pt>
                <c:pt idx="2325">
                  <c:v>-0.213653947110992</c:v>
                </c:pt>
                <c:pt idx="2326">
                  <c:v>-0.216545070823321</c:v>
                </c:pt>
                <c:pt idx="2327">
                  <c:v>-0.21943619456392099</c:v>
                </c:pt>
                <c:pt idx="2328">
                  <c:v>-0.22232731830452199</c:v>
                </c:pt>
                <c:pt idx="2329">
                  <c:v>-0.22521844201685001</c:v>
                </c:pt>
                <c:pt idx="2330">
                  <c:v>-0.22810956575745001</c:v>
                </c:pt>
                <c:pt idx="2331">
                  <c:v>-0.231000689498051</c:v>
                </c:pt>
                <c:pt idx="2332">
                  <c:v>-0.233891813210379</c:v>
                </c:pt>
                <c:pt idx="2333">
                  <c:v>-0.23678293695097999</c:v>
                </c:pt>
                <c:pt idx="2334">
                  <c:v>-0.23967406069158001</c:v>
                </c:pt>
                <c:pt idx="2335">
                  <c:v>-0.24256518440390901</c:v>
                </c:pt>
                <c:pt idx="2336">
                  <c:v>-0.245456308144509</c:v>
                </c:pt>
                <c:pt idx="2337">
                  <c:v>-0.24834743188510999</c:v>
                </c:pt>
                <c:pt idx="2338">
                  <c:v>-0.25123855559743802</c:v>
                </c:pt>
                <c:pt idx="2339">
                  <c:v>-0.25412967933803898</c:v>
                </c:pt>
                <c:pt idx="2340">
                  <c:v>-0.257020803078639</c:v>
                </c:pt>
                <c:pt idx="2341">
                  <c:v>-0.25991192679096797</c:v>
                </c:pt>
                <c:pt idx="2342">
                  <c:v>-0.26280305053156799</c:v>
                </c:pt>
                <c:pt idx="2343">
                  <c:v>-0.26569417427216802</c:v>
                </c:pt>
                <c:pt idx="2344">
                  <c:v>-0.26858529798449698</c:v>
                </c:pt>
                <c:pt idx="2345">
                  <c:v>-0.27147642172509701</c:v>
                </c:pt>
                <c:pt idx="2346">
                  <c:v>-0.27436754546569803</c:v>
                </c:pt>
                <c:pt idx="2347">
                  <c:v>-0.277258669178026</c:v>
                </c:pt>
                <c:pt idx="2348">
                  <c:v>-0.28014979291862702</c:v>
                </c:pt>
                <c:pt idx="2349">
                  <c:v>-0.28304091665922698</c:v>
                </c:pt>
                <c:pt idx="2350">
                  <c:v>-0.28593204037155601</c:v>
                </c:pt>
                <c:pt idx="2351">
                  <c:v>-0.28882316411215597</c:v>
                </c:pt>
                <c:pt idx="2352">
                  <c:v>-0.29171428785275699</c:v>
                </c:pt>
                <c:pt idx="2353">
                  <c:v>-0.29460541156508502</c:v>
                </c:pt>
                <c:pt idx="2354">
                  <c:v>-0.29749653530568598</c:v>
                </c:pt>
                <c:pt idx="2355">
                  <c:v>-0.300387659046286</c:v>
                </c:pt>
                <c:pt idx="2356">
                  <c:v>-0.30327878275861497</c:v>
                </c:pt>
                <c:pt idx="2357">
                  <c:v>-0.30616990649921499</c:v>
                </c:pt>
                <c:pt idx="2358">
                  <c:v>-0.30906103023981601</c:v>
                </c:pt>
                <c:pt idx="2359">
                  <c:v>-0.31195215395214398</c:v>
                </c:pt>
                <c:pt idx="2360">
                  <c:v>-0.31484327769274401</c:v>
                </c:pt>
                <c:pt idx="2361">
                  <c:v>-0.31773440143334503</c:v>
                </c:pt>
                <c:pt idx="2362">
                  <c:v>-0.320625525145673</c:v>
                </c:pt>
                <c:pt idx="2363">
                  <c:v>-0.32351664888627402</c:v>
                </c:pt>
                <c:pt idx="2364">
                  <c:v>-0.32640777262687398</c:v>
                </c:pt>
                <c:pt idx="2365">
                  <c:v>-0.32929889633920301</c:v>
                </c:pt>
                <c:pt idx="2366">
                  <c:v>-0.33219002007980297</c:v>
                </c:pt>
                <c:pt idx="2367">
                  <c:v>-0.33508114382040399</c:v>
                </c:pt>
                <c:pt idx="2368">
                  <c:v>-0.33797226753273202</c:v>
                </c:pt>
                <c:pt idx="2369">
                  <c:v>-0.339235586777202</c:v>
                </c:pt>
                <c:pt idx="2370">
                  <c:v>-0.33887110151417199</c:v>
                </c:pt>
                <c:pt idx="2371">
                  <c:v>-0.33850661625470602</c:v>
                </c:pt>
                <c:pt idx="2372">
                  <c:v>-0.33814213099167501</c:v>
                </c:pt>
                <c:pt idx="2373">
                  <c:v>-0.33777764572864499</c:v>
                </c:pt>
                <c:pt idx="2374">
                  <c:v>-0.33741316046917902</c:v>
                </c:pt>
                <c:pt idx="2375">
                  <c:v>-0.33704867520614801</c:v>
                </c:pt>
                <c:pt idx="2376">
                  <c:v>-0.336684189943118</c:v>
                </c:pt>
                <c:pt idx="2377">
                  <c:v>-0.33631970468365202</c:v>
                </c:pt>
                <c:pt idx="2378">
                  <c:v>-0.33595521942062201</c:v>
                </c:pt>
                <c:pt idx="2379">
                  <c:v>-0.335590734157591</c:v>
                </c:pt>
                <c:pt idx="2380">
                  <c:v>-0.33522624889812502</c:v>
                </c:pt>
                <c:pt idx="2381">
                  <c:v>-0.33486176363509501</c:v>
                </c:pt>
                <c:pt idx="2382">
                  <c:v>-0.334497278372064</c:v>
                </c:pt>
                <c:pt idx="2383">
                  <c:v>-0.33413279311259803</c:v>
                </c:pt>
                <c:pt idx="2384">
                  <c:v>-0.33376830784956801</c:v>
                </c:pt>
                <c:pt idx="2385">
                  <c:v>-0.333403822586537</c:v>
                </c:pt>
                <c:pt idx="2386">
                  <c:v>-0.33303933732707097</c:v>
                </c:pt>
                <c:pt idx="2387">
                  <c:v>-0.33267485206404102</c:v>
                </c:pt>
                <c:pt idx="2388">
                  <c:v>-0.332310366801011</c:v>
                </c:pt>
                <c:pt idx="2389">
                  <c:v>-0.33194588154154397</c:v>
                </c:pt>
                <c:pt idx="2390">
                  <c:v>-0.33158139627851402</c:v>
                </c:pt>
                <c:pt idx="2391">
                  <c:v>-0.33121691101548401</c:v>
                </c:pt>
                <c:pt idx="2392">
                  <c:v>-0.33085242575601798</c:v>
                </c:pt>
                <c:pt idx="2393">
                  <c:v>-0.33048794049298702</c:v>
                </c:pt>
                <c:pt idx="2394">
                  <c:v>-0.33012345522995701</c:v>
                </c:pt>
                <c:pt idx="2395">
                  <c:v>-0.32975896997049098</c:v>
                </c:pt>
                <c:pt idx="2396">
                  <c:v>-0.32939448470746002</c:v>
                </c:pt>
                <c:pt idx="2397">
                  <c:v>-0.32902999944443001</c:v>
                </c:pt>
                <c:pt idx="2398">
                  <c:v>-0.32866551418496398</c:v>
                </c:pt>
                <c:pt idx="2399">
                  <c:v>-0.32830102892193302</c:v>
                </c:pt>
                <c:pt idx="2400">
                  <c:v>-0.32793654365890301</c:v>
                </c:pt>
                <c:pt idx="2401">
                  <c:v>-0.32757205839943698</c:v>
                </c:pt>
                <c:pt idx="2402">
                  <c:v>-0.32720757313640603</c:v>
                </c:pt>
                <c:pt idx="2403">
                  <c:v>-0.32684308787337601</c:v>
                </c:pt>
                <c:pt idx="2404">
                  <c:v>-0.32647860261390999</c:v>
                </c:pt>
                <c:pt idx="2405">
                  <c:v>-0.32611411735087997</c:v>
                </c:pt>
                <c:pt idx="2406">
                  <c:v>-0.32574963208784902</c:v>
                </c:pt>
                <c:pt idx="2407">
                  <c:v>-0.32538514682838299</c:v>
                </c:pt>
                <c:pt idx="2408">
                  <c:v>-0.32502066156535298</c:v>
                </c:pt>
                <c:pt idx="2409">
                  <c:v>-0.32465617630232202</c:v>
                </c:pt>
                <c:pt idx="2410">
                  <c:v>-0.32429169104285599</c:v>
                </c:pt>
                <c:pt idx="2411">
                  <c:v>-0.32392720577982598</c:v>
                </c:pt>
                <c:pt idx="2412">
                  <c:v>-0.32356272051679502</c:v>
                </c:pt>
                <c:pt idx="2413">
                  <c:v>-0.32319823525732899</c:v>
                </c:pt>
                <c:pt idx="2414">
                  <c:v>-0.32283374999429898</c:v>
                </c:pt>
                <c:pt idx="2415">
                  <c:v>-0.32246926473126902</c:v>
                </c:pt>
                <c:pt idx="2416">
                  <c:v>-0.32210477947180199</c:v>
                </c:pt>
                <c:pt idx="2417">
                  <c:v>-0.32309329077268001</c:v>
                </c:pt>
                <c:pt idx="2418">
                  <c:v>-0.32543479864691499</c:v>
                </c:pt>
                <c:pt idx="2419">
                  <c:v>-0.32777630649825301</c:v>
                </c:pt>
                <c:pt idx="2420">
                  <c:v>-0.33011781437248799</c:v>
                </c:pt>
                <c:pt idx="2421">
                  <c:v>-0.33245932224672398</c:v>
                </c:pt>
                <c:pt idx="2422">
                  <c:v>-0.334800830098061</c:v>
                </c:pt>
                <c:pt idx="2423">
                  <c:v>-0.33714233797229698</c:v>
                </c:pt>
                <c:pt idx="2424">
                  <c:v>-0.33948384584653202</c:v>
                </c:pt>
                <c:pt idx="2425">
                  <c:v>-0.34182535369786998</c:v>
                </c:pt>
                <c:pt idx="2426">
                  <c:v>-0.34416686157210502</c:v>
                </c:pt>
                <c:pt idx="2427">
                  <c:v>-0.346508369446341</c:v>
                </c:pt>
                <c:pt idx="2428">
                  <c:v>-0.34884987729767802</c:v>
                </c:pt>
                <c:pt idx="2429">
                  <c:v>-0.35119138517191401</c:v>
                </c:pt>
                <c:pt idx="2430">
                  <c:v>-0.35353289304614899</c:v>
                </c:pt>
                <c:pt idx="2431">
                  <c:v>-0.35587440089748701</c:v>
                </c:pt>
                <c:pt idx="2432">
                  <c:v>-0.35821590877172199</c:v>
                </c:pt>
                <c:pt idx="2433">
                  <c:v>-0.36055741664595797</c:v>
                </c:pt>
                <c:pt idx="2434">
                  <c:v>-0.36289892449729599</c:v>
                </c:pt>
                <c:pt idx="2435">
                  <c:v>-0.36524043237153098</c:v>
                </c:pt>
                <c:pt idx="2436">
                  <c:v>-0.36758194024576601</c:v>
                </c:pt>
                <c:pt idx="2437">
                  <c:v>-0.36992344809710398</c:v>
                </c:pt>
                <c:pt idx="2438">
                  <c:v>-0.37226495597133902</c:v>
                </c:pt>
                <c:pt idx="2439">
                  <c:v>-0.374606463845575</c:v>
                </c:pt>
                <c:pt idx="2440">
                  <c:v>-0.37694797169691302</c:v>
                </c:pt>
                <c:pt idx="2441">
                  <c:v>-0.379289479571148</c:v>
                </c:pt>
                <c:pt idx="2442">
                  <c:v>-0.38163098744538299</c:v>
                </c:pt>
                <c:pt idx="2443">
                  <c:v>-0.38397249529672101</c:v>
                </c:pt>
                <c:pt idx="2444">
                  <c:v>-0.38631400317095599</c:v>
                </c:pt>
                <c:pt idx="2445">
                  <c:v>-0.38865551104519203</c:v>
                </c:pt>
                <c:pt idx="2446">
                  <c:v>-0.39099701889652999</c:v>
                </c:pt>
                <c:pt idx="2447">
                  <c:v>-0.39333852677076497</c:v>
                </c:pt>
                <c:pt idx="2448">
                  <c:v>-0.39568003464500001</c:v>
                </c:pt>
                <c:pt idx="2449">
                  <c:v>-0.39802154249633798</c:v>
                </c:pt>
                <c:pt idx="2450">
                  <c:v>-0.40036305037057401</c:v>
                </c:pt>
                <c:pt idx="2451">
                  <c:v>-0.402704558244809</c:v>
                </c:pt>
                <c:pt idx="2452">
                  <c:v>-0.40504606609614702</c:v>
                </c:pt>
                <c:pt idx="2453">
                  <c:v>-0.407387573970382</c:v>
                </c:pt>
                <c:pt idx="2454">
                  <c:v>-0.40972908184461698</c:v>
                </c:pt>
                <c:pt idx="2455">
                  <c:v>-0.412070589695955</c:v>
                </c:pt>
                <c:pt idx="2456">
                  <c:v>-0.41441209757019098</c:v>
                </c:pt>
                <c:pt idx="2457">
                  <c:v>-0.41675360544442602</c:v>
                </c:pt>
                <c:pt idx="2458">
                  <c:v>-0.41909511329576399</c:v>
                </c:pt>
                <c:pt idx="2459">
                  <c:v>-0.42143662116999903</c:v>
                </c:pt>
                <c:pt idx="2460">
                  <c:v>-0.42377812904423501</c:v>
                </c:pt>
                <c:pt idx="2461">
                  <c:v>-0.42611963689557297</c:v>
                </c:pt>
                <c:pt idx="2462">
                  <c:v>-0.42846114476980801</c:v>
                </c:pt>
                <c:pt idx="2463">
                  <c:v>-0.43080265264404299</c:v>
                </c:pt>
                <c:pt idx="2464">
                  <c:v>-0.43314416049538101</c:v>
                </c:pt>
                <c:pt idx="2465">
                  <c:v>-0.43447621450839902</c:v>
                </c:pt>
                <c:pt idx="2466">
                  <c:v>-0.43479881465314901</c:v>
                </c:pt>
                <c:pt idx="2467">
                  <c:v>-0.43512141479474398</c:v>
                </c:pt>
                <c:pt idx="2468">
                  <c:v>-0.43544401493949397</c:v>
                </c:pt>
                <c:pt idx="2469">
                  <c:v>-0.43576661508424303</c:v>
                </c:pt>
                <c:pt idx="2470">
                  <c:v>-0.43608921522583899</c:v>
                </c:pt>
                <c:pt idx="2471">
                  <c:v>-0.43641181537058799</c:v>
                </c:pt>
                <c:pt idx="2472">
                  <c:v>-0.43673441551533798</c:v>
                </c:pt>
                <c:pt idx="2473">
                  <c:v>-0.437057015656933</c:v>
                </c:pt>
                <c:pt idx="2474">
                  <c:v>-0.437379615801683</c:v>
                </c:pt>
                <c:pt idx="2475">
                  <c:v>-0.43770221594643299</c:v>
                </c:pt>
                <c:pt idx="2476">
                  <c:v>-0.43802481608802801</c:v>
                </c:pt>
                <c:pt idx="2477">
                  <c:v>-0.43834741623277801</c:v>
                </c:pt>
                <c:pt idx="2478">
                  <c:v>-0.43867001637752701</c:v>
                </c:pt>
                <c:pt idx="2479">
                  <c:v>-0.43899261651912302</c:v>
                </c:pt>
                <c:pt idx="2480">
                  <c:v>-0.43931521666387202</c:v>
                </c:pt>
                <c:pt idx="2481">
                  <c:v>-0.43963781680862202</c:v>
                </c:pt>
                <c:pt idx="2482">
                  <c:v>-0.43996041695021698</c:v>
                </c:pt>
                <c:pt idx="2483">
                  <c:v>-0.44028301709496698</c:v>
                </c:pt>
                <c:pt idx="2484">
                  <c:v>-0.44060561723971697</c:v>
                </c:pt>
                <c:pt idx="2485">
                  <c:v>-0.44092821738131199</c:v>
                </c:pt>
                <c:pt idx="2486">
                  <c:v>-0.44125081752606199</c:v>
                </c:pt>
                <c:pt idx="2487">
                  <c:v>-0.44157341767081199</c:v>
                </c:pt>
                <c:pt idx="2488">
                  <c:v>-0.441896017812407</c:v>
                </c:pt>
                <c:pt idx="2489">
                  <c:v>-0.442218617957156</c:v>
                </c:pt>
                <c:pt idx="2490">
                  <c:v>-0.442541218101906</c:v>
                </c:pt>
                <c:pt idx="2491">
                  <c:v>-0.44286381824350102</c:v>
                </c:pt>
                <c:pt idx="2492">
                  <c:v>-0.44318641838825101</c:v>
                </c:pt>
                <c:pt idx="2493">
                  <c:v>-0.44350901853300101</c:v>
                </c:pt>
                <c:pt idx="2494">
                  <c:v>-0.44383161867459597</c:v>
                </c:pt>
                <c:pt idx="2495">
                  <c:v>-0.44415421881934602</c:v>
                </c:pt>
                <c:pt idx="2496">
                  <c:v>-0.44447681896409602</c:v>
                </c:pt>
                <c:pt idx="2497">
                  <c:v>-0.44479941910569099</c:v>
                </c:pt>
                <c:pt idx="2498">
                  <c:v>-0.44512201925044098</c:v>
                </c:pt>
                <c:pt idx="2499">
                  <c:v>-0.44544461939518998</c:v>
                </c:pt>
                <c:pt idx="2500">
                  <c:v>-0.445767219536785</c:v>
                </c:pt>
                <c:pt idx="2501">
                  <c:v>-0.44608981968153499</c:v>
                </c:pt>
                <c:pt idx="2502">
                  <c:v>-0.44641241982628499</c:v>
                </c:pt>
                <c:pt idx="2503">
                  <c:v>-0.44673501996788001</c:v>
                </c:pt>
                <c:pt idx="2504">
                  <c:v>-0.44705762011263001</c:v>
                </c:pt>
                <c:pt idx="2505">
                  <c:v>-0.44738022025738</c:v>
                </c:pt>
                <c:pt idx="2506">
                  <c:v>-0.44770282039897502</c:v>
                </c:pt>
                <c:pt idx="2507">
                  <c:v>-0.44802542054372502</c:v>
                </c:pt>
                <c:pt idx="2508">
                  <c:v>-0.44834802068847401</c:v>
                </c:pt>
                <c:pt idx="2509">
                  <c:v>-0.44867062083006898</c:v>
                </c:pt>
                <c:pt idx="2510">
                  <c:v>-0.44899322097481897</c:v>
                </c:pt>
                <c:pt idx="2511">
                  <c:v>-0.44931582111956903</c:v>
                </c:pt>
                <c:pt idx="2512">
                  <c:v>-0.44963842126116399</c:v>
                </c:pt>
                <c:pt idx="2513">
                  <c:v>-0.44792583974172501</c:v>
                </c:pt>
                <c:pt idx="2514">
                  <c:v>-0.44417807654388197</c:v>
                </c:pt>
                <c:pt idx="2515">
                  <c:v>-0.44043031338268801</c:v>
                </c:pt>
                <c:pt idx="2516">
                  <c:v>-0.43668255018484498</c:v>
                </c:pt>
                <c:pt idx="2517">
                  <c:v>-0.432934786987002</c:v>
                </c:pt>
                <c:pt idx="2518">
                  <c:v>-0.42918702382580798</c:v>
                </c:pt>
                <c:pt idx="2519">
                  <c:v>-0.425439260627965</c:v>
                </c:pt>
                <c:pt idx="2520">
                  <c:v>-0.42169149743012202</c:v>
                </c:pt>
                <c:pt idx="2521">
                  <c:v>-0.417943734268928</c:v>
                </c:pt>
                <c:pt idx="2522">
                  <c:v>-0.41419597107108502</c:v>
                </c:pt>
                <c:pt idx="2523">
                  <c:v>-0.41044820787324299</c:v>
                </c:pt>
                <c:pt idx="2524">
                  <c:v>-0.40670044471204903</c:v>
                </c:pt>
                <c:pt idx="2525">
                  <c:v>-0.40295268151420599</c:v>
                </c:pt>
                <c:pt idx="2526">
                  <c:v>-0.39920491831636301</c:v>
                </c:pt>
                <c:pt idx="2527">
                  <c:v>-0.39545715515516899</c:v>
                </c:pt>
                <c:pt idx="2528">
                  <c:v>-0.39170939195732601</c:v>
                </c:pt>
                <c:pt idx="2529">
                  <c:v>-0.38796162875948298</c:v>
                </c:pt>
                <c:pt idx="2530">
                  <c:v>-0.38421386559828902</c:v>
                </c:pt>
                <c:pt idx="2531">
                  <c:v>-0.38046610240044598</c:v>
                </c:pt>
                <c:pt idx="2532">
                  <c:v>-0.376718339202603</c:v>
                </c:pt>
                <c:pt idx="2533">
                  <c:v>-0.37297057604140899</c:v>
                </c:pt>
                <c:pt idx="2534">
                  <c:v>-0.36922281284356601</c:v>
                </c:pt>
                <c:pt idx="2535">
                  <c:v>-0.36547504964572303</c:v>
                </c:pt>
                <c:pt idx="2536">
                  <c:v>-0.36172728648452901</c:v>
                </c:pt>
                <c:pt idx="2537">
                  <c:v>-0.35797952328668597</c:v>
                </c:pt>
                <c:pt idx="2538">
                  <c:v>-0.354231760088843</c:v>
                </c:pt>
                <c:pt idx="2539">
                  <c:v>-0.35048399692764898</c:v>
                </c:pt>
                <c:pt idx="2540">
                  <c:v>-0.346736233729806</c:v>
                </c:pt>
                <c:pt idx="2541">
                  <c:v>-0.34298847053196302</c:v>
                </c:pt>
                <c:pt idx="2542">
                  <c:v>-0.339240707370769</c:v>
                </c:pt>
                <c:pt idx="2543">
                  <c:v>-0.33549294417292602</c:v>
                </c:pt>
                <c:pt idx="2544">
                  <c:v>-0.33174518097508299</c:v>
                </c:pt>
                <c:pt idx="2545">
                  <c:v>-0.32799741781388903</c:v>
                </c:pt>
                <c:pt idx="2546">
                  <c:v>-0.32424965461604599</c:v>
                </c:pt>
                <c:pt idx="2547">
                  <c:v>-0.32050189141820301</c:v>
                </c:pt>
                <c:pt idx="2548">
                  <c:v>-0.31675412825700899</c:v>
                </c:pt>
                <c:pt idx="2549">
                  <c:v>-0.31300636505916601</c:v>
                </c:pt>
                <c:pt idx="2550">
                  <c:v>-0.30925860186132298</c:v>
                </c:pt>
                <c:pt idx="2551">
                  <c:v>-0.30551083870012902</c:v>
                </c:pt>
                <c:pt idx="2552">
                  <c:v>-0.30176307550228598</c:v>
                </c:pt>
                <c:pt idx="2553">
                  <c:v>-0.298015312304443</c:v>
                </c:pt>
                <c:pt idx="2554">
                  <c:v>-0.29426754914324899</c:v>
                </c:pt>
                <c:pt idx="2555">
                  <c:v>-0.29051978594540601</c:v>
                </c:pt>
                <c:pt idx="2556">
                  <c:v>-0.28677202274756303</c:v>
                </c:pt>
                <c:pt idx="2557">
                  <c:v>-0.28302425958636901</c:v>
                </c:pt>
                <c:pt idx="2558">
                  <c:v>-0.27927649638852597</c:v>
                </c:pt>
                <c:pt idx="2559">
                  <c:v>-0.27552873319068399</c:v>
                </c:pt>
                <c:pt idx="2560">
                  <c:v>-0.27178097002948998</c:v>
                </c:pt>
                <c:pt idx="2561">
                  <c:v>-0.26961881862694098</c:v>
                </c:pt>
                <c:pt idx="2562">
                  <c:v>-0.269042279030761</c:v>
                </c:pt>
                <c:pt idx="2563">
                  <c:v>-0.26846573944021901</c:v>
                </c:pt>
                <c:pt idx="2564">
                  <c:v>-0.26788919984403903</c:v>
                </c:pt>
                <c:pt idx="2565">
                  <c:v>-0.26731266024785999</c:v>
                </c:pt>
                <c:pt idx="2566">
                  <c:v>-0.266736120657318</c:v>
                </c:pt>
                <c:pt idx="2567">
                  <c:v>-0.26615958106113802</c:v>
                </c:pt>
                <c:pt idx="2568">
                  <c:v>-0.26558304146495798</c:v>
                </c:pt>
                <c:pt idx="2569">
                  <c:v>-0.26500650187441699</c:v>
                </c:pt>
                <c:pt idx="2570">
                  <c:v>-0.26442996227823701</c:v>
                </c:pt>
                <c:pt idx="2571">
                  <c:v>-0.26385342268205703</c:v>
                </c:pt>
                <c:pt idx="2572">
                  <c:v>-0.26327688309151498</c:v>
                </c:pt>
                <c:pt idx="2573">
                  <c:v>-0.262700343495336</c:v>
                </c:pt>
                <c:pt idx="2574">
                  <c:v>-0.26212380389915602</c:v>
                </c:pt>
                <c:pt idx="2575">
                  <c:v>-0.26154726430861402</c:v>
                </c:pt>
                <c:pt idx="2576">
                  <c:v>-0.26097072471243399</c:v>
                </c:pt>
                <c:pt idx="2577">
                  <c:v>-0.26039418511625501</c:v>
                </c:pt>
                <c:pt idx="2578">
                  <c:v>-0.25981764552571301</c:v>
                </c:pt>
                <c:pt idx="2579">
                  <c:v>-0.25924110592953298</c:v>
                </c:pt>
                <c:pt idx="2580">
                  <c:v>-0.258664566333353</c:v>
                </c:pt>
                <c:pt idx="2581">
                  <c:v>-0.258088026742812</c:v>
                </c:pt>
                <c:pt idx="2582">
                  <c:v>-0.25751148714663202</c:v>
                </c:pt>
                <c:pt idx="2583">
                  <c:v>-0.25693494755045199</c:v>
                </c:pt>
                <c:pt idx="2584">
                  <c:v>-0.25635840795991</c:v>
                </c:pt>
                <c:pt idx="2585">
                  <c:v>-0.25578186836373101</c:v>
                </c:pt>
                <c:pt idx="2586">
                  <c:v>-0.25520532876755098</c:v>
                </c:pt>
                <c:pt idx="2587">
                  <c:v>-0.25462878917700899</c:v>
                </c:pt>
                <c:pt idx="2588">
                  <c:v>-0.254052249580829</c:v>
                </c:pt>
                <c:pt idx="2589">
                  <c:v>-0.25347570998465002</c:v>
                </c:pt>
                <c:pt idx="2590">
                  <c:v>-0.25289917039410797</c:v>
                </c:pt>
                <c:pt idx="2591">
                  <c:v>-0.25232263079792799</c:v>
                </c:pt>
                <c:pt idx="2592">
                  <c:v>-0.25174609120174801</c:v>
                </c:pt>
                <c:pt idx="2593">
                  <c:v>-0.25116955161120702</c:v>
                </c:pt>
                <c:pt idx="2594">
                  <c:v>-0.25059301201502698</c:v>
                </c:pt>
                <c:pt idx="2595">
                  <c:v>-0.250016472418847</c:v>
                </c:pt>
                <c:pt idx="2596">
                  <c:v>-0.24943993282830501</c:v>
                </c:pt>
                <c:pt idx="2597">
                  <c:v>-0.248863393232126</c:v>
                </c:pt>
                <c:pt idx="2598">
                  <c:v>-0.24828685363594599</c:v>
                </c:pt>
                <c:pt idx="2599">
                  <c:v>-0.247710314045404</c:v>
                </c:pt>
                <c:pt idx="2600">
                  <c:v>-0.24713377444922399</c:v>
                </c:pt>
                <c:pt idx="2601">
                  <c:v>-0.24655723485304501</c:v>
                </c:pt>
                <c:pt idx="2602">
                  <c:v>-0.24598069526250299</c:v>
                </c:pt>
                <c:pt idx="2603">
                  <c:v>-0.24540415566632301</c:v>
                </c:pt>
                <c:pt idx="2604">
                  <c:v>-0.244827616070144</c:v>
                </c:pt>
                <c:pt idx="2605">
                  <c:v>-0.24425107647960201</c:v>
                </c:pt>
                <c:pt idx="2606">
                  <c:v>-0.243674536883422</c:v>
                </c:pt>
                <c:pt idx="2607">
                  <c:v>-0.24309799728724199</c:v>
                </c:pt>
                <c:pt idx="2608">
                  <c:v>-0.2425214576967</c:v>
                </c:pt>
                <c:pt idx="2609">
                  <c:v>-0.23744512441351801</c:v>
                </c:pt>
                <c:pt idx="2610">
                  <c:v>-0.227868997411901</c:v>
                </c:pt>
                <c:pt idx="2611">
                  <c:v>-0.21829287050392801</c:v>
                </c:pt>
                <c:pt idx="2612">
                  <c:v>-0.20871674350231201</c:v>
                </c:pt>
                <c:pt idx="2613">
                  <c:v>-0.19914061650069501</c:v>
                </c:pt>
                <c:pt idx="2614">
                  <c:v>-0.18956448959272301</c:v>
                </c:pt>
                <c:pt idx="2615">
                  <c:v>-0.17998836259110601</c:v>
                </c:pt>
                <c:pt idx="2616">
                  <c:v>-0.17041223558949001</c:v>
                </c:pt>
                <c:pt idx="2617">
                  <c:v>-0.16083610868151699</c:v>
                </c:pt>
                <c:pt idx="2618">
                  <c:v>-0.15125998167990001</c:v>
                </c:pt>
                <c:pt idx="2619">
                  <c:v>-0.14168385467828401</c:v>
                </c:pt>
                <c:pt idx="2620">
                  <c:v>-0.13210772777031099</c:v>
                </c:pt>
                <c:pt idx="2621">
                  <c:v>-0.122531600768695</c:v>
                </c:pt>
                <c:pt idx="2622">
                  <c:v>-0.112955473767078</c:v>
                </c:pt>
                <c:pt idx="2623">
                  <c:v>-0.10337934685910501</c:v>
                </c:pt>
                <c:pt idx="2624">
                  <c:v>-9.3803219857488795E-2</c:v>
                </c:pt>
                <c:pt idx="2625">
                  <c:v>-8.4227092855872293E-2</c:v>
                </c:pt>
                <c:pt idx="2626">
                  <c:v>-7.4650965947899606E-2</c:v>
                </c:pt>
                <c:pt idx="2627">
                  <c:v>-6.5074838946283006E-2</c:v>
                </c:pt>
                <c:pt idx="2628">
                  <c:v>-5.5498711944666497E-2</c:v>
                </c:pt>
                <c:pt idx="2629">
                  <c:v>-4.5922585036693803E-2</c:v>
                </c:pt>
                <c:pt idx="2630">
                  <c:v>-3.63464580350773E-2</c:v>
                </c:pt>
                <c:pt idx="2631">
                  <c:v>-2.6770331033460701E-2</c:v>
                </c:pt>
                <c:pt idx="2632">
                  <c:v>-1.7194204125488E-2</c:v>
                </c:pt>
                <c:pt idx="2633">
                  <c:v>-7.6180771238714799E-3</c:v>
                </c:pt>
                <c:pt idx="2634">
                  <c:v>1.9580498777450701E-3</c:v>
                </c:pt>
                <c:pt idx="2635">
                  <c:v>1.1534176785717699E-2</c:v>
                </c:pt>
                <c:pt idx="2636">
                  <c:v>2.1110303787334299E-2</c:v>
                </c:pt>
                <c:pt idx="2637">
                  <c:v>3.0686430788950801E-2</c:v>
                </c:pt>
                <c:pt idx="2638">
                  <c:v>4.0262557696923502E-2</c:v>
                </c:pt>
                <c:pt idx="2639">
                  <c:v>4.9838684698540102E-2</c:v>
                </c:pt>
                <c:pt idx="2640">
                  <c:v>5.9414811700156597E-2</c:v>
                </c:pt>
                <c:pt idx="2641">
                  <c:v>6.8990938608129299E-2</c:v>
                </c:pt>
                <c:pt idx="2642">
                  <c:v>7.8567065609745801E-2</c:v>
                </c:pt>
                <c:pt idx="2643">
                  <c:v>8.81431926113624E-2</c:v>
                </c:pt>
                <c:pt idx="2644">
                  <c:v>9.7719319519335102E-2</c:v>
                </c:pt>
                <c:pt idx="2645">
                  <c:v>0.10729544652095201</c:v>
                </c:pt>
                <c:pt idx="2646">
                  <c:v>0.116871573522568</c:v>
                </c:pt>
                <c:pt idx="2647">
                  <c:v>0.12644770043054099</c:v>
                </c:pt>
                <c:pt idx="2648">
                  <c:v>0.13602382743215699</c:v>
                </c:pt>
                <c:pt idx="2649">
                  <c:v>0.14559995443377399</c:v>
                </c:pt>
                <c:pt idx="2650">
                  <c:v>0.15517608134174701</c:v>
                </c:pt>
                <c:pt idx="2651">
                  <c:v>0.16475220834336299</c:v>
                </c:pt>
                <c:pt idx="2652">
                  <c:v>0.17432833534497999</c:v>
                </c:pt>
                <c:pt idx="2653">
                  <c:v>0.18390446225295201</c:v>
                </c:pt>
                <c:pt idx="2654">
                  <c:v>0.19348058925456901</c:v>
                </c:pt>
                <c:pt idx="2655">
                  <c:v>0.20305671625618599</c:v>
                </c:pt>
                <c:pt idx="2656">
                  <c:v>0.21263284316415801</c:v>
                </c:pt>
                <c:pt idx="2657">
                  <c:v>0.21615505703941201</c:v>
                </c:pt>
                <c:pt idx="2658">
                  <c:v>0.21362335774601801</c:v>
                </c:pt>
                <c:pt idx="2659">
                  <c:v>0.21109165847738201</c:v>
                </c:pt>
                <c:pt idx="2660">
                  <c:v>0.20855995918398801</c:v>
                </c:pt>
                <c:pt idx="2661">
                  <c:v>0.20602825989059401</c:v>
                </c:pt>
                <c:pt idx="2662">
                  <c:v>0.20349656062195701</c:v>
                </c:pt>
                <c:pt idx="2663">
                  <c:v>0.200964861328563</c:v>
                </c:pt>
                <c:pt idx="2664">
                  <c:v>0.198433162035169</c:v>
                </c:pt>
                <c:pt idx="2665">
                  <c:v>0.195901462766532</c:v>
                </c:pt>
                <c:pt idx="2666">
                  <c:v>0.193369763473138</c:v>
                </c:pt>
                <c:pt idx="2667">
                  <c:v>0.190838064179744</c:v>
                </c:pt>
                <c:pt idx="2668">
                  <c:v>0.188306364911107</c:v>
                </c:pt>
                <c:pt idx="2669">
                  <c:v>0.185774665617713</c:v>
                </c:pt>
                <c:pt idx="2670">
                  <c:v>0.183242966324319</c:v>
                </c:pt>
                <c:pt idx="2671">
                  <c:v>0.180711267055682</c:v>
                </c:pt>
                <c:pt idx="2672">
                  <c:v>0.17817956776228799</c:v>
                </c:pt>
                <c:pt idx="2673">
                  <c:v>0.17564786846889399</c:v>
                </c:pt>
                <c:pt idx="2674">
                  <c:v>0.17311616920025699</c:v>
                </c:pt>
                <c:pt idx="2675">
                  <c:v>0.17058446990686299</c:v>
                </c:pt>
                <c:pt idx="2676">
                  <c:v>0.16805277061346899</c:v>
                </c:pt>
                <c:pt idx="2677">
                  <c:v>0.16552107134483199</c:v>
                </c:pt>
                <c:pt idx="2678">
                  <c:v>0.16298937205143799</c:v>
                </c:pt>
                <c:pt idx="2679">
                  <c:v>0.16045767275804401</c:v>
                </c:pt>
                <c:pt idx="2680">
                  <c:v>0.15792597348940701</c:v>
                </c:pt>
                <c:pt idx="2681">
                  <c:v>0.15539427419601301</c:v>
                </c:pt>
                <c:pt idx="2682">
                  <c:v>0.15286257490261901</c:v>
                </c:pt>
                <c:pt idx="2683">
                  <c:v>0.15033087563398201</c:v>
                </c:pt>
                <c:pt idx="2684">
                  <c:v>0.14779917634058801</c:v>
                </c:pt>
                <c:pt idx="2685">
                  <c:v>0.145267477047194</c:v>
                </c:pt>
                <c:pt idx="2686">
                  <c:v>0.142735777778558</c:v>
                </c:pt>
                <c:pt idx="2687">
                  <c:v>0.140204078485164</c:v>
                </c:pt>
                <c:pt idx="2688">
                  <c:v>0.13767237919177</c:v>
                </c:pt>
                <c:pt idx="2689">
                  <c:v>0.135140679923133</c:v>
                </c:pt>
                <c:pt idx="2690">
                  <c:v>0.132608980629739</c:v>
                </c:pt>
                <c:pt idx="2691">
                  <c:v>0.130077281336345</c:v>
                </c:pt>
                <c:pt idx="2692">
                  <c:v>0.127545582067708</c:v>
                </c:pt>
                <c:pt idx="2693">
                  <c:v>0.12501388277431399</c:v>
                </c:pt>
                <c:pt idx="2694">
                  <c:v>0.12248218348092001</c:v>
                </c:pt>
                <c:pt idx="2695">
                  <c:v>0.11995048421228301</c:v>
                </c:pt>
                <c:pt idx="2696">
                  <c:v>0.117418784918889</c:v>
                </c:pt>
                <c:pt idx="2697">
                  <c:v>0.114887085625495</c:v>
                </c:pt>
                <c:pt idx="2698">
                  <c:v>0.112355386356858</c:v>
                </c:pt>
                <c:pt idx="2699">
                  <c:v>0.109823687063464</c:v>
                </c:pt>
                <c:pt idx="2700">
                  <c:v>0.10729198777007</c:v>
                </c:pt>
                <c:pt idx="2701">
                  <c:v>0.104760288501433</c:v>
                </c:pt>
                <c:pt idx="2702">
                  <c:v>0.102228589208039</c:v>
                </c:pt>
                <c:pt idx="2703">
                  <c:v>9.9696889914645107E-2</c:v>
                </c:pt>
                <c:pt idx="2704">
                  <c:v>9.7165190646008204E-2</c:v>
                </c:pt>
                <c:pt idx="2705">
                  <c:v>9.3220334498278906E-2</c:v>
                </c:pt>
                <c:pt idx="2706">
                  <c:v>8.78623214863435E-2</c:v>
                </c:pt>
                <c:pt idx="2707">
                  <c:v>8.2504308526803502E-2</c:v>
                </c:pt>
                <c:pt idx="2708">
                  <c:v>7.7146295514867999E-2</c:v>
                </c:pt>
                <c:pt idx="2709">
                  <c:v>7.1788282502932593E-2</c:v>
                </c:pt>
                <c:pt idx="2710">
                  <c:v>6.6430269543392595E-2</c:v>
                </c:pt>
                <c:pt idx="2711">
                  <c:v>6.1072256531457203E-2</c:v>
                </c:pt>
                <c:pt idx="2712">
                  <c:v>5.57142435195217E-2</c:v>
                </c:pt>
                <c:pt idx="2713">
                  <c:v>5.0356230559981702E-2</c:v>
                </c:pt>
                <c:pt idx="2714">
                  <c:v>4.4998217548046303E-2</c:v>
                </c:pt>
                <c:pt idx="2715">
                  <c:v>3.9640204536110897E-2</c:v>
                </c:pt>
                <c:pt idx="2716">
                  <c:v>3.4282191576570899E-2</c:v>
                </c:pt>
                <c:pt idx="2717">
                  <c:v>2.8924178564635399E-2</c:v>
                </c:pt>
                <c:pt idx="2718">
                  <c:v>2.35661655527E-2</c:v>
                </c:pt>
                <c:pt idx="2719">
                  <c:v>1.8208152593159999E-2</c:v>
                </c:pt>
                <c:pt idx="2720">
                  <c:v>1.28501395812246E-2</c:v>
                </c:pt>
                <c:pt idx="2721">
                  <c:v>7.4921265692891401E-3</c:v>
                </c:pt>
                <c:pt idx="2722">
                  <c:v>2.1341136097491201E-3</c:v>
                </c:pt>
                <c:pt idx="2723">
                  <c:v>-3.2238994021863E-3</c:v>
                </c:pt>
                <c:pt idx="2724">
                  <c:v>-8.5819124141217201E-3</c:v>
                </c:pt>
                <c:pt idx="2725">
                  <c:v>-1.3939925373661699E-2</c:v>
                </c:pt>
                <c:pt idx="2726">
                  <c:v>-1.9297938385597201E-2</c:v>
                </c:pt>
                <c:pt idx="2727">
                  <c:v>-2.4655951397532599E-2</c:v>
                </c:pt>
                <c:pt idx="2728">
                  <c:v>-3.0013964357072601E-2</c:v>
                </c:pt>
                <c:pt idx="2729">
                  <c:v>-3.5371977369007997E-2</c:v>
                </c:pt>
                <c:pt idx="2730">
                  <c:v>-4.07299903809435E-2</c:v>
                </c:pt>
                <c:pt idx="2731">
                  <c:v>-4.6088003340483498E-2</c:v>
                </c:pt>
                <c:pt idx="2732">
                  <c:v>-5.1446016352418897E-2</c:v>
                </c:pt>
                <c:pt idx="2733">
                  <c:v>-5.6804029364354303E-2</c:v>
                </c:pt>
                <c:pt idx="2734">
                  <c:v>-6.2162042323894301E-2</c:v>
                </c:pt>
                <c:pt idx="2735">
                  <c:v>-6.7520055335829804E-2</c:v>
                </c:pt>
                <c:pt idx="2736">
                  <c:v>-7.2878068347765196E-2</c:v>
                </c:pt>
                <c:pt idx="2737">
                  <c:v>-7.8236081307305194E-2</c:v>
                </c:pt>
                <c:pt idx="2738">
                  <c:v>-8.35940943192406E-2</c:v>
                </c:pt>
                <c:pt idx="2739">
                  <c:v>-8.8952107331176103E-2</c:v>
                </c:pt>
                <c:pt idx="2740">
                  <c:v>-9.4310120290716101E-2</c:v>
                </c:pt>
                <c:pt idx="2741">
                  <c:v>-9.9668133302651493E-2</c:v>
                </c:pt>
                <c:pt idx="2742">
                  <c:v>-0.105026146314587</c:v>
                </c:pt>
                <c:pt idx="2743">
                  <c:v>-0.11038415927412699</c:v>
                </c:pt>
                <c:pt idx="2744">
                  <c:v>-0.115742172286062</c:v>
                </c:pt>
                <c:pt idx="2745">
                  <c:v>-0.121100185297998</c:v>
                </c:pt>
                <c:pt idx="2746">
                  <c:v>-0.12645819825753801</c:v>
                </c:pt>
                <c:pt idx="2747">
                  <c:v>-0.13181621126947299</c:v>
                </c:pt>
                <c:pt idx="2748">
                  <c:v>-0.13717422428140899</c:v>
                </c:pt>
                <c:pt idx="2749">
                  <c:v>-0.14253223724094899</c:v>
                </c:pt>
                <c:pt idx="2750">
                  <c:v>-0.14789025025288399</c:v>
                </c:pt>
                <c:pt idx="2751">
                  <c:v>-0.15324826326481999</c:v>
                </c:pt>
                <c:pt idx="2752">
                  <c:v>-0.15860627622435999</c:v>
                </c:pt>
                <c:pt idx="2753">
                  <c:v>-0.157405701152212</c:v>
                </c:pt>
                <c:pt idx="2754">
                  <c:v>-0.149646537950169</c:v>
                </c:pt>
                <c:pt idx="2755">
                  <c:v>-0.14188737482400199</c:v>
                </c:pt>
                <c:pt idx="2756">
                  <c:v>-0.13412821162196001</c:v>
                </c:pt>
                <c:pt idx="2757">
                  <c:v>-0.126369048419917</c:v>
                </c:pt>
                <c:pt idx="2758">
                  <c:v>-0.11860988529374999</c:v>
                </c:pt>
                <c:pt idx="2759">
                  <c:v>-0.110850722091708</c:v>
                </c:pt>
                <c:pt idx="2760">
                  <c:v>-0.10309155888966499</c:v>
                </c:pt>
                <c:pt idx="2761">
                  <c:v>-9.5332395763498501E-2</c:v>
                </c:pt>
                <c:pt idx="2762">
                  <c:v>-8.7573232561455897E-2</c:v>
                </c:pt>
                <c:pt idx="2763">
                  <c:v>-7.9814069359413306E-2</c:v>
                </c:pt>
                <c:pt idx="2764">
                  <c:v>-7.2054906233246604E-2</c:v>
                </c:pt>
                <c:pt idx="2765">
                  <c:v>-6.4295743031204E-2</c:v>
                </c:pt>
                <c:pt idx="2766">
                  <c:v>-5.6536579829161403E-2</c:v>
                </c:pt>
                <c:pt idx="2767">
                  <c:v>-4.8777416702994798E-2</c:v>
                </c:pt>
                <c:pt idx="2768">
                  <c:v>-4.1018253500952097E-2</c:v>
                </c:pt>
                <c:pt idx="2769">
                  <c:v>-3.3259090298909499E-2</c:v>
                </c:pt>
                <c:pt idx="2770">
                  <c:v>-2.5499927172742898E-2</c:v>
                </c:pt>
                <c:pt idx="2771">
                  <c:v>-1.77407639707002E-2</c:v>
                </c:pt>
                <c:pt idx="2772">
                  <c:v>-9.9816007686576308E-3</c:v>
                </c:pt>
                <c:pt idx="2773">
                  <c:v>-2.22243764249098E-3</c:v>
                </c:pt>
                <c:pt idx="2774">
                  <c:v>5.53672555955165E-3</c:v>
                </c:pt>
                <c:pt idx="2775">
                  <c:v>1.32958887615943E-2</c:v>
                </c:pt>
                <c:pt idx="2776">
                  <c:v>2.1055051887760901E-2</c:v>
                </c:pt>
                <c:pt idx="2777">
                  <c:v>2.8814215089803499E-2</c:v>
                </c:pt>
                <c:pt idx="2778">
                  <c:v>3.65733782918461E-2</c:v>
                </c:pt>
                <c:pt idx="2779">
                  <c:v>4.4332541418012801E-2</c:v>
                </c:pt>
                <c:pt idx="2780">
                  <c:v>5.2091704620055398E-2</c:v>
                </c:pt>
                <c:pt idx="2781">
                  <c:v>5.9850867822098003E-2</c:v>
                </c:pt>
                <c:pt idx="2782">
                  <c:v>6.7610030948264704E-2</c:v>
                </c:pt>
                <c:pt idx="2783">
                  <c:v>7.5369194150307295E-2</c:v>
                </c:pt>
                <c:pt idx="2784">
                  <c:v>8.3128357352349899E-2</c:v>
                </c:pt>
                <c:pt idx="2785">
                  <c:v>9.0887520478516601E-2</c:v>
                </c:pt>
                <c:pt idx="2786">
                  <c:v>9.8646683680559205E-2</c:v>
                </c:pt>
                <c:pt idx="2787">
                  <c:v>0.106405846882602</c:v>
                </c:pt>
                <c:pt idx="2788">
                  <c:v>0.114165010008768</c:v>
                </c:pt>
                <c:pt idx="2789">
                  <c:v>0.121924173210811</c:v>
                </c:pt>
                <c:pt idx="2790">
                  <c:v>0.12968333641285401</c:v>
                </c:pt>
                <c:pt idx="2791">
                  <c:v>0.13744249953901999</c:v>
                </c:pt>
                <c:pt idx="2792">
                  <c:v>0.145201662741063</c:v>
                </c:pt>
                <c:pt idx="2793">
                  <c:v>0.152960825943106</c:v>
                </c:pt>
                <c:pt idx="2794">
                  <c:v>0.16071998906927201</c:v>
                </c:pt>
                <c:pt idx="2795">
                  <c:v>0.16847915227131499</c:v>
                </c:pt>
                <c:pt idx="2796">
                  <c:v>0.176238315473357</c:v>
                </c:pt>
                <c:pt idx="2797">
                  <c:v>0.18399747859952401</c:v>
                </c:pt>
                <c:pt idx="2798">
                  <c:v>0.19175664180156701</c:v>
                </c:pt>
                <c:pt idx="2799">
                  <c:v>0.19951580500360899</c:v>
                </c:pt>
                <c:pt idx="2800">
                  <c:v>0.207274968129776</c:v>
                </c:pt>
                <c:pt idx="2801">
                  <c:v>0.209809900106423</c:v>
                </c:pt>
                <c:pt idx="2802">
                  <c:v>0.207120600821183</c:v>
                </c:pt>
                <c:pt idx="2803">
                  <c:v>0.20443130156224101</c:v>
                </c:pt>
                <c:pt idx="2804">
                  <c:v>0.20174200227700101</c:v>
                </c:pt>
                <c:pt idx="2805">
                  <c:v>0.199052702991761</c:v>
                </c:pt>
                <c:pt idx="2806">
                  <c:v>0.19636340373281899</c:v>
                </c:pt>
                <c:pt idx="2807">
                  <c:v>0.19367410444757899</c:v>
                </c:pt>
                <c:pt idx="2808">
                  <c:v>0.19098480516233901</c:v>
                </c:pt>
                <c:pt idx="2809">
                  <c:v>0.188295505903398</c:v>
                </c:pt>
                <c:pt idx="2810">
                  <c:v>0.18560620661815799</c:v>
                </c:pt>
                <c:pt idx="2811">
                  <c:v>0.18291690733291799</c:v>
                </c:pt>
                <c:pt idx="2812">
                  <c:v>0.180227608073976</c:v>
                </c:pt>
                <c:pt idx="2813">
                  <c:v>0.177538308788736</c:v>
                </c:pt>
                <c:pt idx="2814">
                  <c:v>0.17484900950349599</c:v>
                </c:pt>
                <c:pt idx="2815">
                  <c:v>0.17215971024455501</c:v>
                </c:pt>
                <c:pt idx="2816">
                  <c:v>0.169470410959315</c:v>
                </c:pt>
                <c:pt idx="2817">
                  <c:v>0.166781111674075</c:v>
                </c:pt>
                <c:pt idx="2818">
                  <c:v>0.16409181241513299</c:v>
                </c:pt>
                <c:pt idx="2819">
                  <c:v>0.16140251312989301</c:v>
                </c:pt>
                <c:pt idx="2820">
                  <c:v>0.15871321384465301</c:v>
                </c:pt>
                <c:pt idx="2821">
                  <c:v>0.15602391458571099</c:v>
                </c:pt>
                <c:pt idx="2822">
                  <c:v>0.15333461530047099</c:v>
                </c:pt>
                <c:pt idx="2823">
                  <c:v>0.15064531601523101</c:v>
                </c:pt>
                <c:pt idx="2824">
                  <c:v>0.14795601675629</c:v>
                </c:pt>
                <c:pt idx="2825">
                  <c:v>0.14526671747104999</c:v>
                </c:pt>
                <c:pt idx="2826">
                  <c:v>0.14257741818580999</c:v>
                </c:pt>
                <c:pt idx="2827">
                  <c:v>0.139888118926868</c:v>
                </c:pt>
                <c:pt idx="2828">
                  <c:v>0.137198819641628</c:v>
                </c:pt>
                <c:pt idx="2829">
                  <c:v>0.134509520356388</c:v>
                </c:pt>
                <c:pt idx="2830">
                  <c:v>0.13182022109744601</c:v>
                </c:pt>
                <c:pt idx="2831">
                  <c:v>0.12913092181220601</c:v>
                </c:pt>
                <c:pt idx="2832">
                  <c:v>0.126441622526966</c:v>
                </c:pt>
                <c:pt idx="2833">
                  <c:v>0.123752323268025</c:v>
                </c:pt>
                <c:pt idx="2834">
                  <c:v>0.121063023982785</c:v>
                </c:pt>
                <c:pt idx="2835">
                  <c:v>0.11837372469754499</c:v>
                </c:pt>
                <c:pt idx="2836">
                  <c:v>0.11568442543860299</c:v>
                </c:pt>
                <c:pt idx="2837">
                  <c:v>0.112995126153363</c:v>
                </c:pt>
                <c:pt idx="2838">
                  <c:v>0.110305826868123</c:v>
                </c:pt>
                <c:pt idx="2839">
                  <c:v>0.107616527609181</c:v>
                </c:pt>
                <c:pt idx="2840">
                  <c:v>0.104927228323941</c:v>
                </c:pt>
                <c:pt idx="2841">
                  <c:v>0.10223792903870101</c:v>
                </c:pt>
                <c:pt idx="2842">
                  <c:v>9.9548629779759798E-2</c:v>
                </c:pt>
                <c:pt idx="2843">
                  <c:v>9.6859330494519794E-2</c:v>
                </c:pt>
                <c:pt idx="2844">
                  <c:v>9.4170031209279803E-2</c:v>
                </c:pt>
                <c:pt idx="2845">
                  <c:v>9.1480731950338207E-2</c:v>
                </c:pt>
                <c:pt idx="2846">
                  <c:v>8.8791432665098202E-2</c:v>
                </c:pt>
                <c:pt idx="2847">
                  <c:v>8.6102133379858198E-2</c:v>
                </c:pt>
                <c:pt idx="2848">
                  <c:v>8.3412834120916601E-2</c:v>
                </c:pt>
                <c:pt idx="2849">
                  <c:v>8.6613544080916899E-2</c:v>
                </c:pt>
                <c:pt idx="2850">
                  <c:v>9.57042633272987E-2</c:v>
                </c:pt>
                <c:pt idx="2851">
                  <c:v>0.104794982484784</c:v>
                </c:pt>
                <c:pt idx="2852">
                  <c:v>0.113885701731165</c:v>
                </c:pt>
                <c:pt idx="2853">
                  <c:v>0.122976420977547</c:v>
                </c:pt>
                <c:pt idx="2854">
                  <c:v>0.13206714013503201</c:v>
                </c:pt>
                <c:pt idx="2855">
                  <c:v>0.14115785938141401</c:v>
                </c:pt>
                <c:pt idx="2856">
                  <c:v>0.150248578627796</c:v>
                </c:pt>
                <c:pt idx="2857">
                  <c:v>0.15933929778528</c:v>
                </c:pt>
                <c:pt idx="2858">
                  <c:v>0.16843001703166199</c:v>
                </c:pt>
                <c:pt idx="2859">
                  <c:v>0.17752073627804399</c:v>
                </c:pt>
                <c:pt idx="2860">
                  <c:v>0.18661145543552901</c:v>
                </c:pt>
                <c:pt idx="2861">
                  <c:v>0.19570217468191101</c:v>
                </c:pt>
                <c:pt idx="2862">
                  <c:v>0.204792893928293</c:v>
                </c:pt>
                <c:pt idx="2863">
                  <c:v>0.213883613085777</c:v>
                </c:pt>
                <c:pt idx="2864">
                  <c:v>0.22297433233215899</c:v>
                </c:pt>
                <c:pt idx="2865">
                  <c:v>0.23206505157854099</c:v>
                </c:pt>
                <c:pt idx="2866">
                  <c:v>0.24115577073602601</c:v>
                </c:pt>
                <c:pt idx="2867">
                  <c:v>0.250246489982408</c:v>
                </c:pt>
                <c:pt idx="2868">
                  <c:v>0.25933720922879</c:v>
                </c:pt>
                <c:pt idx="2869">
                  <c:v>0.268427928386274</c:v>
                </c:pt>
                <c:pt idx="2870">
                  <c:v>0.27751864763265599</c:v>
                </c:pt>
                <c:pt idx="2871">
                  <c:v>0.28660936687903799</c:v>
                </c:pt>
                <c:pt idx="2872">
                  <c:v>0.29570008603652298</c:v>
                </c:pt>
                <c:pt idx="2873">
                  <c:v>0.30479080528290498</c:v>
                </c:pt>
                <c:pt idx="2874">
                  <c:v>0.31388152452928703</c:v>
                </c:pt>
                <c:pt idx="2875">
                  <c:v>0.32297224368677102</c:v>
                </c:pt>
                <c:pt idx="2876">
                  <c:v>0.33206296293315302</c:v>
                </c:pt>
                <c:pt idx="2877">
                  <c:v>0.34115368217953501</c:v>
                </c:pt>
                <c:pt idx="2878">
                  <c:v>0.35024440133702001</c:v>
                </c:pt>
                <c:pt idx="2879">
                  <c:v>0.359335120583402</c:v>
                </c:pt>
                <c:pt idx="2880">
                  <c:v>0.368425839829784</c:v>
                </c:pt>
                <c:pt idx="2881">
                  <c:v>0.37751655898726799</c:v>
                </c:pt>
                <c:pt idx="2882">
                  <c:v>0.38660727823364999</c:v>
                </c:pt>
                <c:pt idx="2883">
                  <c:v>0.39569799748003198</c:v>
                </c:pt>
                <c:pt idx="2884">
                  <c:v>0.40478871663751698</c:v>
                </c:pt>
                <c:pt idx="2885">
                  <c:v>0.41387943588389903</c:v>
                </c:pt>
                <c:pt idx="2886">
                  <c:v>0.42297015513028102</c:v>
                </c:pt>
                <c:pt idx="2887">
                  <c:v>0.43206087428776502</c:v>
                </c:pt>
                <c:pt idx="2888">
                  <c:v>0.44115159353414701</c:v>
                </c:pt>
                <c:pt idx="2889">
                  <c:v>0.45024231278052901</c:v>
                </c:pt>
                <c:pt idx="2890">
                  <c:v>0.459333031938014</c:v>
                </c:pt>
                <c:pt idx="2891">
                  <c:v>0.468423751184396</c:v>
                </c:pt>
                <c:pt idx="2892">
                  <c:v>0.47751447043077799</c:v>
                </c:pt>
                <c:pt idx="2893">
                  <c:v>0.48660518958826199</c:v>
                </c:pt>
                <c:pt idx="2894">
                  <c:v>0.49569590883464398</c:v>
                </c:pt>
                <c:pt idx="2895">
                  <c:v>0.50478662808102603</c:v>
                </c:pt>
                <c:pt idx="2896">
                  <c:v>0.51387734723851097</c:v>
                </c:pt>
                <c:pt idx="2897">
                  <c:v>0.51779105795203595</c:v>
                </c:pt>
                <c:pt idx="2898">
                  <c:v>0.516527760096544</c:v>
                </c:pt>
                <c:pt idx="2899">
                  <c:v>0.51526446225340605</c:v>
                </c:pt>
                <c:pt idx="2900">
                  <c:v>0.51400116439791399</c:v>
                </c:pt>
                <c:pt idx="2901">
                  <c:v>0.51273786654242204</c:v>
                </c:pt>
                <c:pt idx="2902">
                  <c:v>0.51147456869928398</c:v>
                </c:pt>
                <c:pt idx="2903">
                  <c:v>0.51021127084379203</c:v>
                </c:pt>
                <c:pt idx="2904">
                  <c:v>0.50894797298829997</c:v>
                </c:pt>
                <c:pt idx="2905">
                  <c:v>0.50768467514516102</c:v>
                </c:pt>
                <c:pt idx="2906">
                  <c:v>0.50642137728966896</c:v>
                </c:pt>
                <c:pt idx="2907">
                  <c:v>0.50515807943417701</c:v>
                </c:pt>
                <c:pt idx="2908">
                  <c:v>0.50389478159103895</c:v>
                </c:pt>
                <c:pt idx="2909">
                  <c:v>0.502631483735547</c:v>
                </c:pt>
                <c:pt idx="2910">
                  <c:v>0.50136818588005505</c:v>
                </c:pt>
                <c:pt idx="2911">
                  <c:v>0.50010488803691699</c:v>
                </c:pt>
                <c:pt idx="2912">
                  <c:v>0.49884159018142499</c:v>
                </c:pt>
                <c:pt idx="2913">
                  <c:v>0.49757829232593298</c:v>
                </c:pt>
                <c:pt idx="2914">
                  <c:v>0.49631499448279398</c:v>
                </c:pt>
                <c:pt idx="2915">
                  <c:v>0.49505169662730297</c:v>
                </c:pt>
                <c:pt idx="2916">
                  <c:v>0.49378839877181002</c:v>
                </c:pt>
                <c:pt idx="2917">
                  <c:v>0.49252510092867202</c:v>
                </c:pt>
                <c:pt idx="2918">
                  <c:v>0.49126180307318001</c:v>
                </c:pt>
                <c:pt idx="2919">
                  <c:v>0.48999850521768801</c:v>
                </c:pt>
                <c:pt idx="2920">
                  <c:v>0.48873520737455001</c:v>
                </c:pt>
                <c:pt idx="2921">
                  <c:v>0.487471909519058</c:v>
                </c:pt>
                <c:pt idx="2922">
                  <c:v>0.48620861166356599</c:v>
                </c:pt>
                <c:pt idx="2923">
                  <c:v>0.48494531382042799</c:v>
                </c:pt>
                <c:pt idx="2924">
                  <c:v>0.48368201596493599</c:v>
                </c:pt>
                <c:pt idx="2925">
                  <c:v>0.48241871810944398</c:v>
                </c:pt>
                <c:pt idx="2926">
                  <c:v>0.48115542026630498</c:v>
                </c:pt>
                <c:pt idx="2927">
                  <c:v>0.47989212241081303</c:v>
                </c:pt>
                <c:pt idx="2928">
                  <c:v>0.47862882455532102</c:v>
                </c:pt>
                <c:pt idx="2929">
                  <c:v>0.47736552671218302</c:v>
                </c:pt>
                <c:pt idx="2930">
                  <c:v>0.47610222885669101</c:v>
                </c:pt>
                <c:pt idx="2931">
                  <c:v>0.474838931001199</c:v>
                </c:pt>
                <c:pt idx="2932">
                  <c:v>0.473575633158061</c:v>
                </c:pt>
                <c:pt idx="2933">
                  <c:v>0.472312335302569</c:v>
                </c:pt>
                <c:pt idx="2934">
                  <c:v>0.47104903744707699</c:v>
                </c:pt>
                <c:pt idx="2935">
                  <c:v>0.46978573960393799</c:v>
                </c:pt>
                <c:pt idx="2936">
                  <c:v>0.46852244174844598</c:v>
                </c:pt>
                <c:pt idx="2937">
                  <c:v>0.46725914389295398</c:v>
                </c:pt>
                <c:pt idx="2938">
                  <c:v>0.46599584604981598</c:v>
                </c:pt>
                <c:pt idx="2939">
                  <c:v>0.46473254819432402</c:v>
                </c:pt>
                <c:pt idx="2940">
                  <c:v>0.46346925033883202</c:v>
                </c:pt>
                <c:pt idx="2941">
                  <c:v>0.46220595249569402</c:v>
                </c:pt>
                <c:pt idx="2942">
                  <c:v>0.46094265464020201</c:v>
                </c:pt>
                <c:pt idx="2943">
                  <c:v>0.45967935678471</c:v>
                </c:pt>
                <c:pt idx="2944">
                  <c:v>0.458416058941572</c:v>
                </c:pt>
                <c:pt idx="2945">
                  <c:v>0.45369981057555597</c:v>
                </c:pt>
                <c:pt idx="2946">
                  <c:v>0.44553061167489799</c:v>
                </c:pt>
                <c:pt idx="2947">
                  <c:v>0.437361412854127</c:v>
                </c:pt>
                <c:pt idx="2948">
                  <c:v>0.42919221395346902</c:v>
                </c:pt>
                <c:pt idx="2949">
                  <c:v>0.42102301505281098</c:v>
                </c:pt>
                <c:pt idx="2950">
                  <c:v>0.41285381623203898</c:v>
                </c:pt>
                <c:pt idx="2951">
                  <c:v>0.404684617331382</c:v>
                </c:pt>
                <c:pt idx="2952">
                  <c:v>0.39651541843072402</c:v>
                </c:pt>
                <c:pt idx="2953">
                  <c:v>0.38834621960995203</c:v>
                </c:pt>
                <c:pt idx="2954">
                  <c:v>0.38017702070929499</c:v>
                </c:pt>
                <c:pt idx="2955">
                  <c:v>0.37200782180863701</c:v>
                </c:pt>
                <c:pt idx="2956">
                  <c:v>0.36383862298786501</c:v>
                </c:pt>
                <c:pt idx="2957">
                  <c:v>0.35566942408720797</c:v>
                </c:pt>
                <c:pt idx="2958">
                  <c:v>0.34750022518654999</c:v>
                </c:pt>
                <c:pt idx="2959">
                  <c:v>0.339331026365778</c:v>
                </c:pt>
                <c:pt idx="2960">
                  <c:v>0.33116182746512002</c:v>
                </c:pt>
                <c:pt idx="2961">
                  <c:v>0.32299262856446298</c:v>
                </c:pt>
                <c:pt idx="2962">
                  <c:v>0.31482342974369099</c:v>
                </c:pt>
                <c:pt idx="2963">
                  <c:v>0.306654230843033</c:v>
                </c:pt>
                <c:pt idx="2964">
                  <c:v>0.29848503194237602</c:v>
                </c:pt>
                <c:pt idx="2965">
                  <c:v>0.29031583312160403</c:v>
                </c:pt>
                <c:pt idx="2966">
                  <c:v>0.28214663422094599</c:v>
                </c:pt>
                <c:pt idx="2967">
                  <c:v>0.27397743532028901</c:v>
                </c:pt>
                <c:pt idx="2968">
                  <c:v>0.26580823649951701</c:v>
                </c:pt>
                <c:pt idx="2969">
                  <c:v>0.25763903759885898</c:v>
                </c:pt>
                <c:pt idx="2970">
                  <c:v>0.249469838698201</c:v>
                </c:pt>
                <c:pt idx="2971">
                  <c:v>0.24130063987743</c:v>
                </c:pt>
                <c:pt idx="2972">
                  <c:v>0.23313144097677199</c:v>
                </c:pt>
                <c:pt idx="2973">
                  <c:v>0.22496224207611401</c:v>
                </c:pt>
                <c:pt idx="2974">
                  <c:v>0.21679304325534199</c:v>
                </c:pt>
                <c:pt idx="2975">
                  <c:v>0.20862384435468501</c:v>
                </c:pt>
                <c:pt idx="2976">
                  <c:v>0.200454645454027</c:v>
                </c:pt>
                <c:pt idx="2977">
                  <c:v>0.192285446633255</c:v>
                </c:pt>
                <c:pt idx="2978">
                  <c:v>0.18411624773259799</c:v>
                </c:pt>
                <c:pt idx="2979">
                  <c:v>0.17594704883194001</c:v>
                </c:pt>
                <c:pt idx="2980">
                  <c:v>0.16777785001116799</c:v>
                </c:pt>
                <c:pt idx="2981">
                  <c:v>0.15960865111051101</c:v>
                </c:pt>
                <c:pt idx="2982">
                  <c:v>0.151439452209853</c:v>
                </c:pt>
                <c:pt idx="2983">
                  <c:v>0.143270253389081</c:v>
                </c:pt>
                <c:pt idx="2984">
                  <c:v>0.13510105448842299</c:v>
                </c:pt>
                <c:pt idx="2985">
                  <c:v>0.12693185558776601</c:v>
                </c:pt>
                <c:pt idx="2986">
                  <c:v>0.118762656766994</c:v>
                </c:pt>
                <c:pt idx="2987">
                  <c:v>0.110593457866336</c:v>
                </c:pt>
                <c:pt idx="2988">
                  <c:v>0.102424258965679</c:v>
                </c:pt>
                <c:pt idx="2989">
                  <c:v>9.4255060144906797E-2</c:v>
                </c:pt>
                <c:pt idx="2990">
                  <c:v>8.6085861244249204E-2</c:v>
                </c:pt>
                <c:pt idx="2991">
                  <c:v>7.79166623435915E-2</c:v>
                </c:pt>
                <c:pt idx="2992">
                  <c:v>6.9747463522819603E-2</c:v>
                </c:pt>
                <c:pt idx="2993">
                  <c:v>6.4638832067029597E-2</c:v>
                </c:pt>
                <c:pt idx="2994">
                  <c:v>6.2590768077484898E-2</c:v>
                </c:pt>
                <c:pt idx="2995">
                  <c:v>6.0542704107967998E-2</c:v>
                </c:pt>
                <c:pt idx="2996">
                  <c:v>5.8494640118423299E-2</c:v>
                </c:pt>
                <c:pt idx="2997">
                  <c:v>5.6446576128878601E-2</c:v>
                </c:pt>
                <c:pt idx="2998">
                  <c:v>5.43985121593617E-2</c:v>
                </c:pt>
                <c:pt idx="2999">
                  <c:v>5.2350448169817002E-2</c:v>
                </c:pt>
                <c:pt idx="3000">
                  <c:v>5.0302384180272303E-2</c:v>
                </c:pt>
                <c:pt idx="3001">
                  <c:v>4.8254320210755403E-2</c:v>
                </c:pt>
                <c:pt idx="3002">
                  <c:v>4.6206256221210801E-2</c:v>
                </c:pt>
                <c:pt idx="3003">
                  <c:v>4.4158192231666102E-2</c:v>
                </c:pt>
                <c:pt idx="3004">
                  <c:v>4.2110128262149202E-2</c:v>
                </c:pt>
                <c:pt idx="3005">
                  <c:v>4.0062064272604503E-2</c:v>
                </c:pt>
                <c:pt idx="3006">
                  <c:v>3.8014000283059797E-2</c:v>
                </c:pt>
                <c:pt idx="3007">
                  <c:v>3.5965936313542897E-2</c:v>
                </c:pt>
                <c:pt idx="3008">
                  <c:v>3.3917872323998198E-2</c:v>
                </c:pt>
                <c:pt idx="3009">
                  <c:v>3.1869808334453499E-2</c:v>
                </c:pt>
                <c:pt idx="3010">
                  <c:v>2.9821744364936599E-2</c:v>
                </c:pt>
                <c:pt idx="3011">
                  <c:v>2.7773680375392001E-2</c:v>
                </c:pt>
                <c:pt idx="3012">
                  <c:v>2.5725616385847298E-2</c:v>
                </c:pt>
                <c:pt idx="3013">
                  <c:v>2.3677552416330402E-2</c:v>
                </c:pt>
                <c:pt idx="3014">
                  <c:v>2.1629488426785699E-2</c:v>
                </c:pt>
                <c:pt idx="3015">
                  <c:v>1.9581424437241E-2</c:v>
                </c:pt>
                <c:pt idx="3016">
                  <c:v>1.75333604677241E-2</c:v>
                </c:pt>
                <c:pt idx="3017">
                  <c:v>1.54852964781794E-2</c:v>
                </c:pt>
                <c:pt idx="3018">
                  <c:v>1.3437232488634701E-2</c:v>
                </c:pt>
                <c:pt idx="3019">
                  <c:v>1.1389168519117801E-2</c:v>
                </c:pt>
                <c:pt idx="3020">
                  <c:v>9.3411045295731399E-3</c:v>
                </c:pt>
                <c:pt idx="3021">
                  <c:v>7.2930405400284497E-3</c:v>
                </c:pt>
                <c:pt idx="3022">
                  <c:v>5.24497657051156E-3</c:v>
                </c:pt>
                <c:pt idx="3023">
                  <c:v>3.1969125809668702E-3</c:v>
                </c:pt>
                <c:pt idx="3024">
                  <c:v>1.1488485914221799E-3</c:v>
                </c:pt>
                <c:pt idx="3025">
                  <c:v>-8.9921537809471404E-4</c:v>
                </c:pt>
                <c:pt idx="3026">
                  <c:v>-2.9472793676394E-3</c:v>
                </c:pt>
                <c:pt idx="3027">
                  <c:v>-4.9953433571840898E-3</c:v>
                </c:pt>
                <c:pt idx="3028">
                  <c:v>-7.0434073267009803E-3</c:v>
                </c:pt>
                <c:pt idx="3029">
                  <c:v>-9.0914713162456706E-3</c:v>
                </c:pt>
                <c:pt idx="3030">
                  <c:v>-1.1139535305790401E-2</c:v>
                </c:pt>
                <c:pt idx="3031">
                  <c:v>-1.3187599275307301E-2</c:v>
                </c:pt>
                <c:pt idx="3032">
                  <c:v>-1.5235663264851901E-2</c:v>
                </c:pt>
                <c:pt idx="3033">
                  <c:v>-1.72837272543966E-2</c:v>
                </c:pt>
                <c:pt idx="3034">
                  <c:v>-1.93317912239135E-2</c:v>
                </c:pt>
                <c:pt idx="3035">
                  <c:v>-2.1379855213458199E-2</c:v>
                </c:pt>
                <c:pt idx="3036">
                  <c:v>-2.3427919203002901E-2</c:v>
                </c:pt>
                <c:pt idx="3037">
                  <c:v>-2.5475983172519801E-2</c:v>
                </c:pt>
                <c:pt idx="3038">
                  <c:v>-2.75240471620645E-2</c:v>
                </c:pt>
                <c:pt idx="3039">
                  <c:v>-2.9572111151609199E-2</c:v>
                </c:pt>
                <c:pt idx="3040">
                  <c:v>-3.1620175121126103E-2</c:v>
                </c:pt>
                <c:pt idx="3041">
                  <c:v>-3.0125963084771001E-2</c:v>
                </c:pt>
                <c:pt idx="3042">
                  <c:v>-2.50894749977736E-2</c:v>
                </c:pt>
                <c:pt idx="3043">
                  <c:v>-2.00529869600275E-2</c:v>
                </c:pt>
                <c:pt idx="3044">
                  <c:v>-1.5016498873030099E-2</c:v>
                </c:pt>
                <c:pt idx="3045">
                  <c:v>-9.9800107860327399E-3</c:v>
                </c:pt>
                <c:pt idx="3046">
                  <c:v>-4.9435227482866198E-3</c:v>
                </c:pt>
                <c:pt idx="3047" formatCode="0.00E+00">
                  <c:v>9.2965338710747399E-5</c:v>
                </c:pt>
                <c:pt idx="3048">
                  <c:v>5.1294534257081198E-3</c:v>
                </c:pt>
                <c:pt idx="3049">
                  <c:v>1.01659414634542E-2</c:v>
                </c:pt>
                <c:pt idx="3050">
                  <c:v>1.5202429550451599E-2</c:v>
                </c:pt>
                <c:pt idx="3051">
                  <c:v>2.0238917637448998E-2</c:v>
                </c:pt>
                <c:pt idx="3052">
                  <c:v>2.5275405675195099E-2</c:v>
                </c:pt>
                <c:pt idx="3053">
                  <c:v>3.03118937621925E-2</c:v>
                </c:pt>
                <c:pt idx="3054">
                  <c:v>3.53483818491898E-2</c:v>
                </c:pt>
                <c:pt idx="3055">
                  <c:v>4.0384869886936001E-2</c:v>
                </c:pt>
                <c:pt idx="3056">
                  <c:v>4.5421357973933298E-2</c:v>
                </c:pt>
                <c:pt idx="3057">
                  <c:v>5.0457846060930699E-2</c:v>
                </c:pt>
                <c:pt idx="3058">
                  <c:v>5.5494334098676802E-2</c:v>
                </c:pt>
                <c:pt idx="3059">
                  <c:v>6.0530822185674203E-2</c:v>
                </c:pt>
                <c:pt idx="3060">
                  <c:v>6.5567310272671597E-2</c:v>
                </c:pt>
                <c:pt idx="3061">
                  <c:v>7.0603798310417701E-2</c:v>
                </c:pt>
                <c:pt idx="3062">
                  <c:v>7.5640286397415102E-2</c:v>
                </c:pt>
                <c:pt idx="3063">
                  <c:v>8.0676774484412503E-2</c:v>
                </c:pt>
                <c:pt idx="3064">
                  <c:v>8.5713262522158606E-2</c:v>
                </c:pt>
                <c:pt idx="3065">
                  <c:v>9.0749750609155896E-2</c:v>
                </c:pt>
                <c:pt idx="3066">
                  <c:v>9.5786238696153297E-2</c:v>
                </c:pt>
                <c:pt idx="3067">
                  <c:v>0.100822726733899</c:v>
                </c:pt>
                <c:pt idx="3068">
                  <c:v>0.105859214820897</c:v>
                </c:pt>
                <c:pt idx="3069">
                  <c:v>0.11089570290789399</c:v>
                </c:pt>
                <c:pt idx="3070">
                  <c:v>0.11593219094564</c:v>
                </c:pt>
                <c:pt idx="3071">
                  <c:v>0.120968679032638</c:v>
                </c:pt>
                <c:pt idx="3072">
                  <c:v>0.126005167119635</c:v>
                </c:pt>
                <c:pt idx="3073">
                  <c:v>0.131041655157381</c:v>
                </c:pt>
                <c:pt idx="3074">
                  <c:v>0.136078143244379</c:v>
                </c:pt>
                <c:pt idx="3075">
                  <c:v>0.141114631331376</c:v>
                </c:pt>
                <c:pt idx="3076">
                  <c:v>0.14615111936912201</c:v>
                </c:pt>
                <c:pt idx="3077">
                  <c:v>0.15118760745611901</c:v>
                </c:pt>
                <c:pt idx="3078">
                  <c:v>0.156224095543117</c:v>
                </c:pt>
                <c:pt idx="3079">
                  <c:v>0.16126058358086301</c:v>
                </c:pt>
                <c:pt idx="3080">
                  <c:v>0.16629707166786001</c:v>
                </c:pt>
                <c:pt idx="3081">
                  <c:v>0.17133355975485801</c:v>
                </c:pt>
                <c:pt idx="3082">
                  <c:v>0.17637004779260401</c:v>
                </c:pt>
                <c:pt idx="3083">
                  <c:v>0.18140653587960101</c:v>
                </c:pt>
                <c:pt idx="3084">
                  <c:v>0.18644302396659801</c:v>
                </c:pt>
                <c:pt idx="3085">
                  <c:v>0.19147951200434499</c:v>
                </c:pt>
                <c:pt idx="3086">
                  <c:v>0.19651600009134201</c:v>
                </c:pt>
                <c:pt idx="3087">
                  <c:v>0.20155248817833901</c:v>
                </c:pt>
                <c:pt idx="3088">
                  <c:v>0.20658897621608599</c:v>
                </c:pt>
                <c:pt idx="3089">
                  <c:v>0.208304143229464</c:v>
                </c:pt>
                <c:pt idx="3090">
                  <c:v>0.206697989146024</c:v>
                </c:pt>
                <c:pt idx="3091">
                  <c:v>0.20509183507829001</c:v>
                </c:pt>
                <c:pt idx="3092">
                  <c:v>0.20348568099485001</c:v>
                </c:pt>
                <c:pt idx="3093">
                  <c:v>0.20187952691141001</c:v>
                </c:pt>
                <c:pt idx="3094">
                  <c:v>0.20027337284367699</c:v>
                </c:pt>
                <c:pt idx="3095">
                  <c:v>0.19866721876023699</c:v>
                </c:pt>
                <c:pt idx="3096">
                  <c:v>0.19706106467679699</c:v>
                </c:pt>
                <c:pt idx="3097">
                  <c:v>0.195454910609063</c:v>
                </c:pt>
                <c:pt idx="3098">
                  <c:v>0.193848756525623</c:v>
                </c:pt>
                <c:pt idx="3099">
                  <c:v>0.192242602442183</c:v>
                </c:pt>
                <c:pt idx="3100">
                  <c:v>0.19063644837445001</c:v>
                </c:pt>
                <c:pt idx="3101">
                  <c:v>0.18903029429101001</c:v>
                </c:pt>
                <c:pt idx="3102">
                  <c:v>0.18742414020757001</c:v>
                </c:pt>
                <c:pt idx="3103">
                  <c:v>0.18581798613983599</c:v>
                </c:pt>
                <c:pt idx="3104">
                  <c:v>0.18421183205639599</c:v>
                </c:pt>
                <c:pt idx="3105">
                  <c:v>0.18260567797295699</c:v>
                </c:pt>
                <c:pt idx="3106">
                  <c:v>0.180999523905223</c:v>
                </c:pt>
                <c:pt idx="3107">
                  <c:v>0.179393369821783</c:v>
                </c:pt>
                <c:pt idx="3108">
                  <c:v>0.177787215738343</c:v>
                </c:pt>
                <c:pt idx="3109">
                  <c:v>0.17618106167060901</c:v>
                </c:pt>
                <c:pt idx="3110">
                  <c:v>0.17457490758717001</c:v>
                </c:pt>
                <c:pt idx="3111">
                  <c:v>0.17296875350373001</c:v>
                </c:pt>
                <c:pt idx="3112">
                  <c:v>0.17136259943599599</c:v>
                </c:pt>
                <c:pt idx="3113">
                  <c:v>0.16975644535255599</c:v>
                </c:pt>
                <c:pt idx="3114">
                  <c:v>0.16815029126911599</c:v>
                </c:pt>
                <c:pt idx="3115">
                  <c:v>0.166544137201383</c:v>
                </c:pt>
                <c:pt idx="3116">
                  <c:v>0.164937983117943</c:v>
                </c:pt>
                <c:pt idx="3117">
                  <c:v>0.163331829034503</c:v>
                </c:pt>
                <c:pt idx="3118">
                  <c:v>0.16172567496676901</c:v>
                </c:pt>
                <c:pt idx="3119">
                  <c:v>0.16011952088332901</c:v>
                </c:pt>
                <c:pt idx="3120">
                  <c:v>0.15851336679988901</c:v>
                </c:pt>
                <c:pt idx="3121">
                  <c:v>0.15690721273215599</c:v>
                </c:pt>
                <c:pt idx="3122">
                  <c:v>0.15530105864871599</c:v>
                </c:pt>
                <c:pt idx="3123">
                  <c:v>0.15369490456527601</c:v>
                </c:pt>
                <c:pt idx="3124">
                  <c:v>0.152088750497542</c:v>
                </c:pt>
                <c:pt idx="3125">
                  <c:v>0.150482596414102</c:v>
                </c:pt>
                <c:pt idx="3126">
                  <c:v>0.148876442330662</c:v>
                </c:pt>
                <c:pt idx="3127">
                  <c:v>0.14727028826292901</c:v>
                </c:pt>
                <c:pt idx="3128">
                  <c:v>0.14566413417948901</c:v>
                </c:pt>
                <c:pt idx="3129">
                  <c:v>0.144057980096049</c:v>
                </c:pt>
                <c:pt idx="3130">
                  <c:v>0.14245182602831499</c:v>
                </c:pt>
                <c:pt idx="3131">
                  <c:v>0.14084567194487499</c:v>
                </c:pt>
                <c:pt idx="3132">
                  <c:v>0.13923951786143501</c:v>
                </c:pt>
                <c:pt idx="3133">
                  <c:v>0.137633363793702</c:v>
                </c:pt>
                <c:pt idx="3134">
                  <c:v>0.136027209710262</c:v>
                </c:pt>
                <c:pt idx="3135">
                  <c:v>0.13442105562682199</c:v>
                </c:pt>
                <c:pt idx="3136">
                  <c:v>0.13281490155908801</c:v>
                </c:pt>
                <c:pt idx="3137">
                  <c:v>0.131016944639229</c:v>
                </c:pt>
                <c:pt idx="3138">
                  <c:v>0.12902718488161</c:v>
                </c:pt>
                <c:pt idx="3139">
                  <c:v>0.12703742514344801</c:v>
                </c:pt>
                <c:pt idx="3140">
                  <c:v>0.12504766538582901</c:v>
                </c:pt>
                <c:pt idx="3141">
                  <c:v>0.12305790562820999</c:v>
                </c:pt>
                <c:pt idx="3142">
                  <c:v>0.12106814589004899</c:v>
                </c:pt>
                <c:pt idx="3143">
                  <c:v>0.11907838613242901</c:v>
                </c:pt>
                <c:pt idx="3144">
                  <c:v>0.11708862637481</c:v>
                </c:pt>
                <c:pt idx="3145">
                  <c:v>0.11509886663664901</c:v>
                </c:pt>
                <c:pt idx="3146">
                  <c:v>0.11310910687903</c:v>
                </c:pt>
                <c:pt idx="3147">
                  <c:v>0.111119347121411</c:v>
                </c:pt>
                <c:pt idx="3148">
                  <c:v>0.109129587383249</c:v>
                </c:pt>
                <c:pt idx="3149">
                  <c:v>0.10713982762563</c:v>
                </c:pt>
                <c:pt idx="3150">
                  <c:v>0.105150067868011</c:v>
                </c:pt>
                <c:pt idx="3151">
                  <c:v>0.10316030812985</c:v>
                </c:pt>
                <c:pt idx="3152">
                  <c:v>0.101170548372231</c:v>
                </c:pt>
                <c:pt idx="3153">
                  <c:v>9.9180788614611506E-2</c:v>
                </c:pt>
                <c:pt idx="3154">
                  <c:v>9.7191028876449995E-2</c:v>
                </c:pt>
                <c:pt idx="3155">
                  <c:v>9.5201269118831006E-2</c:v>
                </c:pt>
                <c:pt idx="3156">
                  <c:v>9.3211509361211906E-2</c:v>
                </c:pt>
                <c:pt idx="3157">
                  <c:v>9.1221749623050394E-2</c:v>
                </c:pt>
                <c:pt idx="3158">
                  <c:v>8.9231989865431294E-2</c:v>
                </c:pt>
                <c:pt idx="3159">
                  <c:v>8.7242230107812305E-2</c:v>
                </c:pt>
                <c:pt idx="3160">
                  <c:v>8.5252470369650807E-2</c:v>
                </c:pt>
                <c:pt idx="3161">
                  <c:v>8.3262710612031707E-2</c:v>
                </c:pt>
                <c:pt idx="3162">
                  <c:v>8.1272950854412607E-2</c:v>
                </c:pt>
                <c:pt idx="3163">
                  <c:v>7.9283191116251206E-2</c:v>
                </c:pt>
                <c:pt idx="3164">
                  <c:v>7.7293431358632106E-2</c:v>
                </c:pt>
                <c:pt idx="3165">
                  <c:v>7.5303671601013006E-2</c:v>
                </c:pt>
                <c:pt idx="3166">
                  <c:v>7.3313911862851605E-2</c:v>
                </c:pt>
                <c:pt idx="3167">
                  <c:v>7.1324152105232505E-2</c:v>
                </c:pt>
                <c:pt idx="3168">
                  <c:v>6.9334392347613405E-2</c:v>
                </c:pt>
                <c:pt idx="3169">
                  <c:v>6.7344632609452004E-2</c:v>
                </c:pt>
                <c:pt idx="3170">
                  <c:v>6.5354872851832904E-2</c:v>
                </c:pt>
                <c:pt idx="3171">
                  <c:v>6.3365113094213804E-2</c:v>
                </c:pt>
                <c:pt idx="3172">
                  <c:v>6.1375353356052403E-2</c:v>
                </c:pt>
                <c:pt idx="3173">
                  <c:v>5.9385593598433303E-2</c:v>
                </c:pt>
                <c:pt idx="3174">
                  <c:v>5.7395833840814203E-2</c:v>
                </c:pt>
                <c:pt idx="3175">
                  <c:v>5.5406074102652803E-2</c:v>
                </c:pt>
                <c:pt idx="3176">
                  <c:v>5.3416314345033702E-2</c:v>
                </c:pt>
                <c:pt idx="3177">
                  <c:v>5.1426554587414602E-2</c:v>
                </c:pt>
                <c:pt idx="3178">
                  <c:v>4.9436794849253098E-2</c:v>
                </c:pt>
                <c:pt idx="3179">
                  <c:v>4.7447035091633998E-2</c:v>
                </c:pt>
                <c:pt idx="3180">
                  <c:v>4.5457275334015002E-2</c:v>
                </c:pt>
                <c:pt idx="3181">
                  <c:v>4.3467515595853497E-2</c:v>
                </c:pt>
                <c:pt idx="3182">
                  <c:v>4.1477755838234397E-2</c:v>
                </c:pt>
                <c:pt idx="3183">
                  <c:v>3.9487996080615297E-2</c:v>
                </c:pt>
                <c:pt idx="3184">
                  <c:v>3.7498236342453903E-2</c:v>
                </c:pt>
                <c:pt idx="3185">
                  <c:v>3.5508476584834803E-2</c:v>
                </c:pt>
                <c:pt idx="3186">
                  <c:v>3.3518716827215703E-2</c:v>
                </c:pt>
                <c:pt idx="3187">
                  <c:v>3.1528957089054302E-2</c:v>
                </c:pt>
                <c:pt idx="3188">
                  <c:v>2.9539197331435198E-2</c:v>
                </c:pt>
                <c:pt idx="3189">
                  <c:v>2.7549437573816098E-2</c:v>
                </c:pt>
                <c:pt idx="3190">
                  <c:v>2.5559677835654701E-2</c:v>
                </c:pt>
                <c:pt idx="3191">
                  <c:v>2.3569918078035601E-2</c:v>
                </c:pt>
                <c:pt idx="3192">
                  <c:v>2.1580158320416501E-2</c:v>
                </c:pt>
                <c:pt idx="3193">
                  <c:v>1.95903985822551E-2</c:v>
                </c:pt>
                <c:pt idx="3194">
                  <c:v>1.7600638824636E-2</c:v>
                </c:pt>
                <c:pt idx="3195">
                  <c:v>1.56108790670169E-2</c:v>
                </c:pt>
                <c:pt idx="3196">
                  <c:v>1.36211193288554E-2</c:v>
                </c:pt>
                <c:pt idx="3197">
                  <c:v>1.16313595712363E-2</c:v>
                </c:pt>
                <c:pt idx="3198">
                  <c:v>9.6415998136172697E-3</c:v>
                </c:pt>
                <c:pt idx="3199">
                  <c:v>7.65184007545583E-3</c:v>
                </c:pt>
                <c:pt idx="3200">
                  <c:v>5.6620803178367299E-3</c:v>
                </c:pt>
                <c:pt idx="3201">
                  <c:v>3.6723205602176602E-3</c:v>
                </c:pt>
                <c:pt idx="3202">
                  <c:v>1.6825608220562001E-3</c:v>
                </c:pt>
                <c:pt idx="3203">
                  <c:v>-3.0719893556287197E-4</c:v>
                </c:pt>
                <c:pt idx="3204">
                  <c:v>-2.2969586931819602E-3</c:v>
                </c:pt>
                <c:pt idx="3205">
                  <c:v>-4.2867184313434099E-3</c:v>
                </c:pt>
                <c:pt idx="3206">
                  <c:v>-6.27647818896249E-3</c:v>
                </c:pt>
                <c:pt idx="3207">
                  <c:v>-8.2662379465815901E-3</c:v>
                </c:pt>
                <c:pt idx="3208">
                  <c:v>-1.0255997684742999E-2</c:v>
                </c:pt>
                <c:pt idx="3209">
                  <c:v>-1.22457574423621E-2</c:v>
                </c:pt>
                <c:pt idx="3210">
                  <c:v>-1.42355171999812E-2</c:v>
                </c:pt>
                <c:pt idx="3211">
                  <c:v>-1.6225276938142699E-2</c:v>
                </c:pt>
                <c:pt idx="3212">
                  <c:v>-1.8215036695761699E-2</c:v>
                </c:pt>
                <c:pt idx="3213">
                  <c:v>-2.0204796453380799E-2</c:v>
                </c:pt>
                <c:pt idx="3214">
                  <c:v>-2.21945561915423E-2</c:v>
                </c:pt>
                <c:pt idx="3215">
                  <c:v>-2.41843159491613E-2</c:v>
                </c:pt>
                <c:pt idx="3216">
                  <c:v>-2.61740757067804E-2</c:v>
                </c:pt>
                <c:pt idx="3217">
                  <c:v>-2.8163835444941901E-2</c:v>
                </c:pt>
                <c:pt idx="3218">
                  <c:v>-3.0153595202561001E-2</c:v>
                </c:pt>
                <c:pt idx="3219">
                  <c:v>-3.2143354960179997E-2</c:v>
                </c:pt>
                <c:pt idx="3220">
                  <c:v>-3.4133114698341502E-2</c:v>
                </c:pt>
                <c:pt idx="3221">
                  <c:v>-3.6122874455960602E-2</c:v>
                </c:pt>
                <c:pt idx="3222">
                  <c:v>-3.8112634213579598E-2</c:v>
                </c:pt>
                <c:pt idx="3223">
                  <c:v>-4.0102393951741103E-2</c:v>
                </c:pt>
                <c:pt idx="3224">
                  <c:v>-4.2092153709360203E-2</c:v>
                </c:pt>
                <c:pt idx="3225">
                  <c:v>-4.4081913466979303E-2</c:v>
                </c:pt>
                <c:pt idx="3226">
                  <c:v>-4.6071673205140697E-2</c:v>
                </c:pt>
                <c:pt idx="3227">
                  <c:v>-4.8061432962759797E-2</c:v>
                </c:pt>
                <c:pt idx="3228">
                  <c:v>-5.0051192720378897E-2</c:v>
                </c:pt>
                <c:pt idx="3229">
                  <c:v>-5.2040952458540297E-2</c:v>
                </c:pt>
                <c:pt idx="3230">
                  <c:v>-5.4030712216159398E-2</c:v>
                </c:pt>
                <c:pt idx="3231">
                  <c:v>-5.6020471973778498E-2</c:v>
                </c:pt>
                <c:pt idx="3232">
                  <c:v>-5.8010231711940002E-2</c:v>
                </c:pt>
                <c:pt idx="3233">
                  <c:v>-5.9999991469558998E-2</c:v>
                </c:pt>
                <c:pt idx="3234">
                  <c:v>-6.1989751227178098E-2</c:v>
                </c:pt>
                <c:pt idx="3235">
                  <c:v>-6.3979510965339603E-2</c:v>
                </c:pt>
                <c:pt idx="3236">
                  <c:v>-6.5969270722958606E-2</c:v>
                </c:pt>
                <c:pt idx="3237">
                  <c:v>-6.7959030480577706E-2</c:v>
                </c:pt>
                <c:pt idx="3238">
                  <c:v>-6.9948790218739204E-2</c:v>
                </c:pt>
                <c:pt idx="3239">
                  <c:v>-7.1938549976358304E-2</c:v>
                </c:pt>
                <c:pt idx="3240">
                  <c:v>-7.3928309733977293E-2</c:v>
                </c:pt>
                <c:pt idx="3241">
                  <c:v>-7.5918069472138805E-2</c:v>
                </c:pt>
                <c:pt idx="3242">
                  <c:v>-7.7907829229757905E-2</c:v>
                </c:pt>
                <c:pt idx="3243">
                  <c:v>-7.9897588987376894E-2</c:v>
                </c:pt>
                <c:pt idx="3244">
                  <c:v>-8.1887348725538406E-2</c:v>
                </c:pt>
                <c:pt idx="3245">
                  <c:v>-8.3877108483157506E-2</c:v>
                </c:pt>
                <c:pt idx="3246">
                  <c:v>-8.5866868240776606E-2</c:v>
                </c:pt>
                <c:pt idx="3247">
                  <c:v>-8.7856627978938007E-2</c:v>
                </c:pt>
                <c:pt idx="3248">
                  <c:v>-8.9846387736557107E-2</c:v>
                </c:pt>
                <c:pt idx="3249">
                  <c:v>-9.1836147494176207E-2</c:v>
                </c:pt>
                <c:pt idx="3250">
                  <c:v>-9.3825907232337705E-2</c:v>
                </c:pt>
                <c:pt idx="3251">
                  <c:v>-9.5815666989956694E-2</c:v>
                </c:pt>
                <c:pt idx="3252">
                  <c:v>-9.7805426747575794E-2</c:v>
                </c:pt>
                <c:pt idx="3253">
                  <c:v>-9.9795186485737306E-2</c:v>
                </c:pt>
                <c:pt idx="3254">
                  <c:v>-0.101784946243356</c:v>
                </c:pt>
                <c:pt idx="3255">
                  <c:v>-0.10377470600097501</c:v>
                </c:pt>
                <c:pt idx="3256">
                  <c:v>-0.105764465739137</c:v>
                </c:pt>
                <c:pt idx="3257">
                  <c:v>-0.10775422549675601</c:v>
                </c:pt>
                <c:pt idx="3258">
                  <c:v>-0.109743985254375</c:v>
                </c:pt>
                <c:pt idx="3259">
                  <c:v>-0.11173374499253599</c:v>
                </c:pt>
                <c:pt idx="3260">
                  <c:v>-0.113723504750156</c:v>
                </c:pt>
                <c:pt idx="3261">
                  <c:v>-0.115713264507775</c:v>
                </c:pt>
                <c:pt idx="3262">
                  <c:v>-0.117703024245936</c:v>
                </c:pt>
                <c:pt idx="3263">
                  <c:v>-0.119692784003555</c:v>
                </c:pt>
                <c:pt idx="3264">
                  <c:v>-0.121682543761174</c:v>
                </c:pt>
                <c:pt idx="3265">
                  <c:v>-0.123672303499336</c:v>
                </c:pt>
                <c:pt idx="3266">
                  <c:v>-0.125662063256955</c:v>
                </c:pt>
                <c:pt idx="3267">
                  <c:v>-0.12765182301457401</c:v>
                </c:pt>
                <c:pt idx="3268">
                  <c:v>-0.12964158275273499</c:v>
                </c:pt>
                <c:pt idx="3269">
                  <c:v>-0.13163134251035399</c:v>
                </c:pt>
                <c:pt idx="3270">
                  <c:v>-0.133621102267974</c:v>
                </c:pt>
                <c:pt idx="3271">
                  <c:v>-0.13561086200613501</c:v>
                </c:pt>
                <c:pt idx="3272">
                  <c:v>-0.13760062176375401</c:v>
                </c:pt>
                <c:pt idx="3273">
                  <c:v>-0.13959038152137301</c:v>
                </c:pt>
                <c:pt idx="3274">
                  <c:v>-0.141580141259535</c:v>
                </c:pt>
                <c:pt idx="3275">
                  <c:v>-0.143569901017154</c:v>
                </c:pt>
                <c:pt idx="3276">
                  <c:v>-0.145559660774773</c:v>
                </c:pt>
                <c:pt idx="3277">
                  <c:v>-0.14754942051293399</c:v>
                </c:pt>
                <c:pt idx="3278">
                  <c:v>-0.14953918027055299</c:v>
                </c:pt>
                <c:pt idx="3279">
                  <c:v>-0.15152894002817199</c:v>
                </c:pt>
                <c:pt idx="3280">
                  <c:v>-0.153518699766334</c:v>
                </c:pt>
                <c:pt idx="3281">
                  <c:v>-0.15550845952395301</c:v>
                </c:pt>
                <c:pt idx="3282">
                  <c:v>-0.15749821928157201</c:v>
                </c:pt>
                <c:pt idx="3283">
                  <c:v>-0.15948797901973299</c:v>
                </c:pt>
                <c:pt idx="3284">
                  <c:v>-0.161477738777352</c:v>
                </c:pt>
                <c:pt idx="3285">
                  <c:v>-0.163467498534972</c:v>
                </c:pt>
                <c:pt idx="3286">
                  <c:v>-0.16545725827313301</c:v>
                </c:pt>
                <c:pt idx="3287">
                  <c:v>-0.16744701803075199</c:v>
                </c:pt>
                <c:pt idx="3288">
                  <c:v>-0.16943677778837099</c:v>
                </c:pt>
                <c:pt idx="3289">
                  <c:v>-0.171426537526533</c:v>
                </c:pt>
                <c:pt idx="3290">
                  <c:v>-0.173416297284152</c:v>
                </c:pt>
                <c:pt idx="3291">
                  <c:v>-0.17540605704177101</c:v>
                </c:pt>
                <c:pt idx="3292">
                  <c:v>-0.17739581677993199</c:v>
                </c:pt>
                <c:pt idx="3293">
                  <c:v>-0.17938557653755099</c:v>
                </c:pt>
                <c:pt idx="3294">
                  <c:v>-0.18137533629517</c:v>
                </c:pt>
                <c:pt idx="3295">
                  <c:v>-0.18336509603333201</c:v>
                </c:pt>
                <c:pt idx="3296">
                  <c:v>-0.18535485579095101</c:v>
                </c:pt>
                <c:pt idx="3297">
                  <c:v>-0.18734461554856999</c:v>
                </c:pt>
                <c:pt idx="3298">
                  <c:v>-0.189334375286731</c:v>
                </c:pt>
                <c:pt idx="3299">
                  <c:v>-0.191324135044351</c:v>
                </c:pt>
                <c:pt idx="3300">
                  <c:v>-0.19331389480197</c:v>
                </c:pt>
                <c:pt idx="3301">
                  <c:v>-0.19530365454013099</c:v>
                </c:pt>
                <c:pt idx="3302">
                  <c:v>-0.19729341429774999</c:v>
                </c:pt>
                <c:pt idx="3303">
                  <c:v>-0.19928317405536899</c:v>
                </c:pt>
                <c:pt idx="3304">
                  <c:v>-0.20127293379353101</c:v>
                </c:pt>
                <c:pt idx="3305">
                  <c:v>-0.20326269355115001</c:v>
                </c:pt>
                <c:pt idx="3306">
                  <c:v>-0.20525245330876901</c:v>
                </c:pt>
                <c:pt idx="3307">
                  <c:v>-0.20724221304693</c:v>
                </c:pt>
                <c:pt idx="3308">
                  <c:v>-0.209231972804549</c:v>
                </c:pt>
                <c:pt idx="3309">
                  <c:v>-0.211221732562168</c:v>
                </c:pt>
                <c:pt idx="3310">
                  <c:v>-0.21321149230033001</c:v>
                </c:pt>
                <c:pt idx="3311">
                  <c:v>-0.21520125205794899</c:v>
                </c:pt>
                <c:pt idx="3312">
                  <c:v>-0.21719101181556799</c:v>
                </c:pt>
                <c:pt idx="3313">
                  <c:v>-0.21918077155373</c:v>
                </c:pt>
                <c:pt idx="3314">
                  <c:v>-0.22117053131134901</c:v>
                </c:pt>
                <c:pt idx="3315">
                  <c:v>-0.22316029106896801</c:v>
                </c:pt>
                <c:pt idx="3316">
                  <c:v>-0.22515005080712899</c:v>
                </c:pt>
                <c:pt idx="3317">
                  <c:v>-0.227139810564748</c:v>
                </c:pt>
                <c:pt idx="3318">
                  <c:v>-0.229129570322367</c:v>
                </c:pt>
                <c:pt idx="3319">
                  <c:v>-0.23111933006052901</c:v>
                </c:pt>
                <c:pt idx="3320">
                  <c:v>-0.23310908981814801</c:v>
                </c:pt>
                <c:pt idx="3321">
                  <c:v>-0.23509884957576699</c:v>
                </c:pt>
                <c:pt idx="3322">
                  <c:v>-0.237088609313928</c:v>
                </c:pt>
                <c:pt idx="3323">
                  <c:v>-0.239078369071548</c:v>
                </c:pt>
                <c:pt idx="3324">
                  <c:v>-0.24106812882916701</c:v>
                </c:pt>
                <c:pt idx="3325">
                  <c:v>-0.24305788856732799</c:v>
                </c:pt>
                <c:pt idx="3326">
                  <c:v>-0.24504764832494699</c:v>
                </c:pt>
                <c:pt idx="3327">
                  <c:v>-0.247037408082566</c:v>
                </c:pt>
                <c:pt idx="3328">
                  <c:v>-0.24902716782072801</c:v>
                </c:pt>
                <c:pt idx="3329">
                  <c:v>-0.25101692757834698</c:v>
                </c:pt>
                <c:pt idx="3330">
                  <c:v>-0.25300668733596599</c:v>
                </c:pt>
                <c:pt idx="3331">
                  <c:v>-0.254996447074127</c:v>
                </c:pt>
                <c:pt idx="3332">
                  <c:v>-0.256986206831746</c:v>
                </c:pt>
                <c:pt idx="3333">
                  <c:v>-0.258975966589365</c:v>
                </c:pt>
                <c:pt idx="3334">
                  <c:v>-0.26096572632752701</c:v>
                </c:pt>
                <c:pt idx="3335">
                  <c:v>-0.26295548608514602</c:v>
                </c:pt>
                <c:pt idx="3336">
                  <c:v>-0.26494524584276502</c:v>
                </c:pt>
                <c:pt idx="3337">
                  <c:v>-0.26693500558092698</c:v>
                </c:pt>
                <c:pt idx="3338">
                  <c:v>-0.26892476533854598</c:v>
                </c:pt>
                <c:pt idx="3339">
                  <c:v>-0.27091452509616498</c:v>
                </c:pt>
                <c:pt idx="3340">
                  <c:v>-0.27290428483432599</c:v>
                </c:pt>
                <c:pt idx="3341">
                  <c:v>-0.274894044591945</c:v>
                </c:pt>
                <c:pt idx="3342">
                  <c:v>-0.276883804349564</c:v>
                </c:pt>
                <c:pt idx="3343">
                  <c:v>-0.27887356408772601</c:v>
                </c:pt>
                <c:pt idx="3344">
                  <c:v>-0.28086332384534501</c:v>
                </c:pt>
                <c:pt idx="3345">
                  <c:v>-0.28285308360296402</c:v>
                </c:pt>
                <c:pt idx="3346">
                  <c:v>-0.28484284334112497</c:v>
                </c:pt>
                <c:pt idx="3347">
                  <c:v>-0.28683260309874398</c:v>
                </c:pt>
                <c:pt idx="3348">
                  <c:v>-0.28882236285636298</c:v>
                </c:pt>
                <c:pt idx="3349">
                  <c:v>-0.29081212259452499</c:v>
                </c:pt>
                <c:pt idx="3350">
                  <c:v>-0.29280188235214399</c:v>
                </c:pt>
                <c:pt idx="3351">
                  <c:v>-0.294791642109763</c:v>
                </c:pt>
                <c:pt idx="3352">
                  <c:v>-0.29678140184792501</c:v>
                </c:pt>
                <c:pt idx="3353">
                  <c:v>-0.29877116160554401</c:v>
                </c:pt>
                <c:pt idx="3354">
                  <c:v>-0.30076092136316301</c:v>
                </c:pt>
                <c:pt idx="3355">
                  <c:v>-0.30275068110132403</c:v>
                </c:pt>
                <c:pt idx="3356">
                  <c:v>-0.30474044085894297</c:v>
                </c:pt>
                <c:pt idx="3357">
                  <c:v>-0.30673020061656198</c:v>
                </c:pt>
                <c:pt idx="3358">
                  <c:v>-0.30871996035472399</c:v>
                </c:pt>
                <c:pt idx="3359">
                  <c:v>-0.31070972011234299</c:v>
                </c:pt>
                <c:pt idx="3360">
                  <c:v>-0.31269947986996199</c:v>
                </c:pt>
                <c:pt idx="3361">
                  <c:v>-0.31468923960812301</c:v>
                </c:pt>
                <c:pt idx="3362">
                  <c:v>-0.31667899936574201</c:v>
                </c:pt>
                <c:pt idx="3363">
                  <c:v>-0.31866875912336201</c:v>
                </c:pt>
                <c:pt idx="3364">
                  <c:v>-0.32065851886152302</c:v>
                </c:pt>
                <c:pt idx="3365">
                  <c:v>-0.32264827861914203</c:v>
                </c:pt>
                <c:pt idx="3366">
                  <c:v>-0.32463803837676097</c:v>
                </c:pt>
                <c:pt idx="3367">
                  <c:v>-0.32662779811492298</c:v>
                </c:pt>
                <c:pt idx="3368">
                  <c:v>-0.32861755787254199</c:v>
                </c:pt>
                <c:pt idx="3369">
                  <c:v>-0.33060731763016099</c:v>
                </c:pt>
                <c:pt idx="3370">
                  <c:v>-0.332597077368322</c:v>
                </c:pt>
                <c:pt idx="3371">
                  <c:v>-0.33458683712594101</c:v>
                </c:pt>
                <c:pt idx="3372">
                  <c:v>-0.33657659688356001</c:v>
                </c:pt>
                <c:pt idx="3373">
                  <c:v>-0.33856635662172202</c:v>
                </c:pt>
                <c:pt idx="3374">
                  <c:v>-0.34055611637934102</c:v>
                </c:pt>
                <c:pt idx="3375">
                  <c:v>-0.34254587613696003</c:v>
                </c:pt>
                <c:pt idx="3376">
                  <c:v>-0.34453563587512198</c:v>
                </c:pt>
                <c:pt idx="3377">
                  <c:v>-0.34652539563274098</c:v>
                </c:pt>
                <c:pt idx="3378">
                  <c:v>-0.34851515539035999</c:v>
                </c:pt>
                <c:pt idx="3379">
                  <c:v>-0.350504915128521</c:v>
                </c:pt>
                <c:pt idx="3380">
                  <c:v>-0.35249467488614</c:v>
                </c:pt>
                <c:pt idx="3381">
                  <c:v>-0.35448443464375901</c:v>
                </c:pt>
                <c:pt idx="3382">
                  <c:v>-0.35647419438192102</c:v>
                </c:pt>
                <c:pt idx="3383">
                  <c:v>-0.35846395413954002</c:v>
                </c:pt>
                <c:pt idx="3384">
                  <c:v>-0.36045371389715902</c:v>
                </c:pt>
                <c:pt idx="3385">
                  <c:v>-0.36244347363531998</c:v>
                </c:pt>
                <c:pt idx="3386">
                  <c:v>-0.36443323339293898</c:v>
                </c:pt>
                <c:pt idx="3387">
                  <c:v>-0.36642299315055898</c:v>
                </c:pt>
                <c:pt idx="3388">
                  <c:v>-0.36841275288872</c:v>
                </c:pt>
                <c:pt idx="3389">
                  <c:v>-0.370402512646339</c:v>
                </c:pt>
                <c:pt idx="3390">
                  <c:v>-0.372392272403958</c:v>
                </c:pt>
                <c:pt idx="3391">
                  <c:v>-0.37438203214212001</c:v>
                </c:pt>
                <c:pt idx="3392">
                  <c:v>-0.37637179189973902</c:v>
                </c:pt>
                <c:pt idx="3393">
                  <c:v>-0.37836155165735802</c:v>
                </c:pt>
                <c:pt idx="3394">
                  <c:v>-0.38035131139551898</c:v>
                </c:pt>
                <c:pt idx="3395">
                  <c:v>-0.38234107115313798</c:v>
                </c:pt>
                <c:pt idx="3396">
                  <c:v>-0.38433083091075698</c:v>
                </c:pt>
                <c:pt idx="3397">
                  <c:v>-0.38632059064891899</c:v>
                </c:pt>
                <c:pt idx="3398">
                  <c:v>-0.388310350406538</c:v>
                </c:pt>
                <c:pt idx="3399">
                  <c:v>-0.390300110164157</c:v>
                </c:pt>
                <c:pt idx="3400">
                  <c:v>-0.39228986990231801</c:v>
                </c:pt>
                <c:pt idx="3401">
                  <c:v>-0.39427962965993801</c:v>
                </c:pt>
                <c:pt idx="3402">
                  <c:v>-0.39626938941755702</c:v>
                </c:pt>
                <c:pt idx="3403">
                  <c:v>-0.39825914915571797</c:v>
                </c:pt>
                <c:pt idx="3404">
                  <c:v>-0.40024890891333698</c:v>
                </c:pt>
                <c:pt idx="3405">
                  <c:v>-0.40223866867095598</c:v>
                </c:pt>
                <c:pt idx="3406">
                  <c:v>-0.40422842840911799</c:v>
                </c:pt>
                <c:pt idx="3407">
                  <c:v>-0.40621818816673699</c:v>
                </c:pt>
                <c:pt idx="3408">
                  <c:v>-0.408207947924356</c:v>
                </c:pt>
                <c:pt idx="3409">
                  <c:v>-0.41019770766251701</c:v>
                </c:pt>
                <c:pt idx="3410">
                  <c:v>-0.41218746742013601</c:v>
                </c:pt>
                <c:pt idx="3411">
                  <c:v>-0.41417722717775501</c:v>
                </c:pt>
                <c:pt idx="3412">
                  <c:v>-0.41616698691591703</c:v>
                </c:pt>
                <c:pt idx="3413">
                  <c:v>-0.41815674667353597</c:v>
                </c:pt>
                <c:pt idx="3414">
                  <c:v>-0.42014650643115498</c:v>
                </c:pt>
                <c:pt idx="3415">
                  <c:v>-0.42213626616931599</c:v>
                </c:pt>
                <c:pt idx="3416">
                  <c:v>-0.42412602592693599</c:v>
                </c:pt>
                <c:pt idx="3417">
                  <c:v>-0.42611578568455499</c:v>
                </c:pt>
                <c:pt idx="3418">
                  <c:v>-0.42810554542271601</c:v>
                </c:pt>
                <c:pt idx="3419">
                  <c:v>-0.43009530518033501</c:v>
                </c:pt>
                <c:pt idx="3420">
                  <c:v>-0.43208506493795401</c:v>
                </c:pt>
                <c:pt idx="3421">
                  <c:v>-0.43407482467611602</c:v>
                </c:pt>
                <c:pt idx="3422">
                  <c:v>-0.43606458443373503</c:v>
                </c:pt>
                <c:pt idx="3423">
                  <c:v>-0.43805434419135397</c:v>
                </c:pt>
                <c:pt idx="3424">
                  <c:v>-0.43740893820051202</c:v>
                </c:pt>
                <c:pt idx="3425">
                  <c:v>-0.43412836648171899</c:v>
                </c:pt>
                <c:pt idx="3426">
                  <c:v>-0.43084779476292701</c:v>
                </c:pt>
                <c:pt idx="3427">
                  <c:v>-0.42756722307621398</c:v>
                </c:pt>
                <c:pt idx="3428">
                  <c:v>-0.424286651357421</c:v>
                </c:pt>
                <c:pt idx="3429">
                  <c:v>-0.42100607963862802</c:v>
                </c:pt>
                <c:pt idx="3430">
                  <c:v>-0.41772550795191499</c:v>
                </c:pt>
                <c:pt idx="3431">
                  <c:v>-0.41444493623312201</c:v>
                </c:pt>
                <c:pt idx="3432">
                  <c:v>-0.41116436451432897</c:v>
                </c:pt>
                <c:pt idx="3433">
                  <c:v>-0.407883792827617</c:v>
                </c:pt>
                <c:pt idx="3434">
                  <c:v>-0.40460322110882302</c:v>
                </c:pt>
                <c:pt idx="3435">
                  <c:v>-0.40132264939003098</c:v>
                </c:pt>
                <c:pt idx="3436">
                  <c:v>-0.39804207770331801</c:v>
                </c:pt>
                <c:pt idx="3437">
                  <c:v>-0.39476150598452497</c:v>
                </c:pt>
                <c:pt idx="3438">
                  <c:v>-0.39148093426573199</c:v>
                </c:pt>
                <c:pt idx="3439">
                  <c:v>-0.38820036257901902</c:v>
                </c:pt>
                <c:pt idx="3440">
                  <c:v>-0.38491979086022599</c:v>
                </c:pt>
                <c:pt idx="3441">
                  <c:v>-0.38163921914143301</c:v>
                </c:pt>
                <c:pt idx="3442">
                  <c:v>-0.37835864745472098</c:v>
                </c:pt>
                <c:pt idx="3443">
                  <c:v>-0.375078075735928</c:v>
                </c:pt>
                <c:pt idx="3444">
                  <c:v>-0.37179750401713502</c:v>
                </c:pt>
                <c:pt idx="3445">
                  <c:v>-0.36851693233042199</c:v>
                </c:pt>
                <c:pt idx="3446">
                  <c:v>-0.36523636061162901</c:v>
                </c:pt>
                <c:pt idx="3447">
                  <c:v>-0.36195578889283597</c:v>
                </c:pt>
                <c:pt idx="3448">
                  <c:v>-0.358675217206123</c:v>
                </c:pt>
                <c:pt idx="3449">
                  <c:v>-0.35539464548733002</c:v>
                </c:pt>
                <c:pt idx="3450">
                  <c:v>-0.35211407376853698</c:v>
                </c:pt>
                <c:pt idx="3451">
                  <c:v>-0.34883350208182501</c:v>
                </c:pt>
                <c:pt idx="3452">
                  <c:v>-0.34555293036303197</c:v>
                </c:pt>
                <c:pt idx="3453">
                  <c:v>-0.34227235864423899</c:v>
                </c:pt>
                <c:pt idx="3454">
                  <c:v>-0.33899178695752602</c:v>
                </c:pt>
                <c:pt idx="3455">
                  <c:v>-0.33571121523873299</c:v>
                </c:pt>
                <c:pt idx="3456">
                  <c:v>-0.33243064351994001</c:v>
                </c:pt>
                <c:pt idx="3457">
                  <c:v>-0.32915007183322698</c:v>
                </c:pt>
                <c:pt idx="3458">
                  <c:v>-0.325869500114434</c:v>
                </c:pt>
                <c:pt idx="3459">
                  <c:v>-0.32258892839564102</c:v>
                </c:pt>
                <c:pt idx="3460">
                  <c:v>-0.31930835670892899</c:v>
                </c:pt>
                <c:pt idx="3461">
                  <c:v>-0.31602778499013601</c:v>
                </c:pt>
                <c:pt idx="3462">
                  <c:v>-0.31274721327134303</c:v>
                </c:pt>
                <c:pt idx="3463">
                  <c:v>-0.30946664158463</c:v>
                </c:pt>
                <c:pt idx="3464">
                  <c:v>-0.30618606986583702</c:v>
                </c:pt>
                <c:pt idx="3465">
                  <c:v>-0.30290549814704398</c:v>
                </c:pt>
                <c:pt idx="3466">
                  <c:v>-0.29962492646033101</c:v>
                </c:pt>
                <c:pt idx="3467">
                  <c:v>-0.29634435474153797</c:v>
                </c:pt>
                <c:pt idx="3468">
                  <c:v>-0.29306378302274499</c:v>
                </c:pt>
                <c:pt idx="3469">
                  <c:v>-0.28978321133603302</c:v>
                </c:pt>
                <c:pt idx="3470">
                  <c:v>-0.28650263961723998</c:v>
                </c:pt>
                <c:pt idx="3471">
                  <c:v>-0.28322206789844701</c:v>
                </c:pt>
                <c:pt idx="3472">
                  <c:v>-0.28289248625789698</c:v>
                </c:pt>
                <c:pt idx="3473">
                  <c:v>-0.28551389465204302</c:v>
                </c:pt>
                <c:pt idx="3474">
                  <c:v>-0.28813530304618901</c:v>
                </c:pt>
                <c:pt idx="3475">
                  <c:v>-0.290756711414701</c:v>
                </c:pt>
                <c:pt idx="3476">
                  <c:v>-0.29337811980884698</c:v>
                </c:pt>
                <c:pt idx="3477">
                  <c:v>-0.29599952820299202</c:v>
                </c:pt>
                <c:pt idx="3478">
                  <c:v>-0.29862093657150401</c:v>
                </c:pt>
                <c:pt idx="3479">
                  <c:v>-0.30124234496565</c:v>
                </c:pt>
                <c:pt idx="3480">
                  <c:v>-0.30386375335979598</c:v>
                </c:pt>
                <c:pt idx="3481">
                  <c:v>-0.30648516172830698</c:v>
                </c:pt>
                <c:pt idx="3482">
                  <c:v>-0.30910657012245302</c:v>
                </c:pt>
                <c:pt idx="3483">
                  <c:v>-0.311727978516599</c:v>
                </c:pt>
                <c:pt idx="3484">
                  <c:v>-0.31434938688510999</c:v>
                </c:pt>
                <c:pt idx="3485">
                  <c:v>-0.31697079527925598</c:v>
                </c:pt>
                <c:pt idx="3486">
                  <c:v>-0.31959220367340202</c:v>
                </c:pt>
                <c:pt idx="3487">
                  <c:v>-0.32221361204191401</c:v>
                </c:pt>
                <c:pt idx="3488">
                  <c:v>-0.32483502043606</c:v>
                </c:pt>
                <c:pt idx="3489">
                  <c:v>-0.32745642883020598</c:v>
                </c:pt>
                <c:pt idx="3490">
                  <c:v>-0.33007783719871697</c:v>
                </c:pt>
                <c:pt idx="3491">
                  <c:v>-0.33269924559286301</c:v>
                </c:pt>
                <c:pt idx="3492">
                  <c:v>-0.335320653987009</c:v>
                </c:pt>
                <c:pt idx="3493">
                  <c:v>-0.33794206235551999</c:v>
                </c:pt>
                <c:pt idx="3494">
                  <c:v>-0.34056347074966598</c:v>
                </c:pt>
                <c:pt idx="3495">
                  <c:v>-0.34318487914381202</c:v>
                </c:pt>
                <c:pt idx="3496">
                  <c:v>-0.34580628751232401</c:v>
                </c:pt>
                <c:pt idx="3497">
                  <c:v>-0.34842769590646999</c:v>
                </c:pt>
                <c:pt idx="3498">
                  <c:v>-0.35104910430061498</c:v>
                </c:pt>
                <c:pt idx="3499">
                  <c:v>-0.35367051266912702</c:v>
                </c:pt>
                <c:pt idx="3500">
                  <c:v>-0.35629192106327301</c:v>
                </c:pt>
                <c:pt idx="3501">
                  <c:v>-0.35891332945741899</c:v>
                </c:pt>
                <c:pt idx="3502">
                  <c:v>-0.36153473782592999</c:v>
                </c:pt>
                <c:pt idx="3503">
                  <c:v>-0.36415614622007603</c:v>
                </c:pt>
                <c:pt idx="3504">
                  <c:v>-0.36677755461422201</c:v>
                </c:pt>
                <c:pt idx="3505">
                  <c:v>-0.369398962982733</c:v>
                </c:pt>
                <c:pt idx="3506">
                  <c:v>-0.37202037137687899</c:v>
                </c:pt>
                <c:pt idx="3507">
                  <c:v>-0.37464177977102497</c:v>
                </c:pt>
                <c:pt idx="3508">
                  <c:v>-0.37726318813953702</c:v>
                </c:pt>
                <c:pt idx="3509">
                  <c:v>-0.37988459653368301</c:v>
                </c:pt>
                <c:pt idx="3510">
                  <c:v>-0.38250600492782899</c:v>
                </c:pt>
                <c:pt idx="3511">
                  <c:v>-0.38512741329633998</c:v>
                </c:pt>
                <c:pt idx="3512">
                  <c:v>-0.38774882169048602</c:v>
                </c:pt>
                <c:pt idx="3513">
                  <c:v>-0.39037023008463201</c:v>
                </c:pt>
                <c:pt idx="3514">
                  <c:v>-0.392991638453143</c:v>
                </c:pt>
                <c:pt idx="3515">
                  <c:v>-0.39561304684728898</c:v>
                </c:pt>
                <c:pt idx="3516">
                  <c:v>-0.39823445524143503</c:v>
                </c:pt>
                <c:pt idx="3517">
                  <c:v>-0.40085586360994702</c:v>
                </c:pt>
                <c:pt idx="3518">
                  <c:v>-0.403477272004093</c:v>
                </c:pt>
                <c:pt idx="3519">
                  <c:v>-0.40609868039823899</c:v>
                </c:pt>
                <c:pt idx="3520">
                  <c:v>-0.40869839298696797</c:v>
                </c:pt>
                <c:pt idx="3521">
                  <c:v>-0.41127640982139702</c:v>
                </c:pt>
                <c:pt idx="3522">
                  <c:v>-0.413854426655827</c:v>
                </c:pt>
                <c:pt idx="3523">
                  <c:v>-0.41643244346504599</c:v>
                </c:pt>
                <c:pt idx="3524">
                  <c:v>-0.41901046029947597</c:v>
                </c:pt>
                <c:pt idx="3525">
                  <c:v>-0.42158847713390601</c:v>
                </c:pt>
                <c:pt idx="3526">
                  <c:v>-0.424166493943125</c:v>
                </c:pt>
                <c:pt idx="3527">
                  <c:v>-0.42674451077755499</c:v>
                </c:pt>
                <c:pt idx="3528">
                  <c:v>-0.42932252761198503</c:v>
                </c:pt>
                <c:pt idx="3529">
                  <c:v>-0.43190054442120401</c:v>
                </c:pt>
                <c:pt idx="3530">
                  <c:v>-0.434478561255634</c:v>
                </c:pt>
                <c:pt idx="3531">
                  <c:v>-0.43705657809006399</c:v>
                </c:pt>
                <c:pt idx="3532">
                  <c:v>-0.43963459489928303</c:v>
                </c:pt>
                <c:pt idx="3533">
                  <c:v>-0.44221261173371301</c:v>
                </c:pt>
                <c:pt idx="3534">
                  <c:v>-0.444790628568142</c:v>
                </c:pt>
                <c:pt idx="3535">
                  <c:v>-0.44736864537736198</c:v>
                </c:pt>
                <c:pt idx="3536">
                  <c:v>-0.44994666221179103</c:v>
                </c:pt>
                <c:pt idx="3537">
                  <c:v>-0.45252467904622101</c:v>
                </c:pt>
                <c:pt idx="3538">
                  <c:v>-0.455102695855441</c:v>
                </c:pt>
                <c:pt idx="3539">
                  <c:v>-0.45768071268986998</c:v>
                </c:pt>
                <c:pt idx="3540">
                  <c:v>-0.46025872952430003</c:v>
                </c:pt>
                <c:pt idx="3541">
                  <c:v>-0.46283674633352001</c:v>
                </c:pt>
                <c:pt idx="3542">
                  <c:v>-0.465414763167949</c:v>
                </c:pt>
                <c:pt idx="3543">
                  <c:v>-0.46799278000237898</c:v>
                </c:pt>
                <c:pt idx="3544">
                  <c:v>-0.47057079681159802</c:v>
                </c:pt>
                <c:pt idx="3545">
                  <c:v>-0.47314881364602801</c:v>
                </c:pt>
                <c:pt idx="3546">
                  <c:v>-0.475726830480458</c:v>
                </c:pt>
                <c:pt idx="3547">
                  <c:v>-0.47830484728967698</c:v>
                </c:pt>
                <c:pt idx="3548">
                  <c:v>-0.48088286412410702</c:v>
                </c:pt>
                <c:pt idx="3549">
                  <c:v>-0.48346088095853701</c:v>
                </c:pt>
                <c:pt idx="3550">
                  <c:v>-0.486038897767756</c:v>
                </c:pt>
                <c:pt idx="3551">
                  <c:v>-0.48861691460218598</c:v>
                </c:pt>
                <c:pt idx="3552">
                  <c:v>-0.49119493143661502</c:v>
                </c:pt>
                <c:pt idx="3553">
                  <c:v>-0.49377294824583501</c:v>
                </c:pt>
                <c:pt idx="3554">
                  <c:v>-0.49635096508026499</c:v>
                </c:pt>
                <c:pt idx="3555">
                  <c:v>-0.49892898191469398</c:v>
                </c:pt>
                <c:pt idx="3556">
                  <c:v>-0.50150699872391402</c:v>
                </c:pt>
                <c:pt idx="3557">
                  <c:v>-0.50408501555834295</c:v>
                </c:pt>
                <c:pt idx="3558">
                  <c:v>-0.50666303239277299</c:v>
                </c:pt>
                <c:pt idx="3559">
                  <c:v>-0.50924104920199298</c:v>
                </c:pt>
                <c:pt idx="3560">
                  <c:v>-0.51181906603642202</c:v>
                </c:pt>
                <c:pt idx="3561">
                  <c:v>-0.51439708287085195</c:v>
                </c:pt>
                <c:pt idx="3562">
                  <c:v>-0.51697509968007205</c:v>
                </c:pt>
                <c:pt idx="3563">
                  <c:v>-0.51955311651450098</c:v>
                </c:pt>
                <c:pt idx="3564">
                  <c:v>-0.52213113334893102</c:v>
                </c:pt>
                <c:pt idx="3565">
                  <c:v>-0.52470915015815001</c:v>
                </c:pt>
                <c:pt idx="3566">
                  <c:v>-0.52728716699258005</c:v>
                </c:pt>
                <c:pt idx="3567">
                  <c:v>-0.52986518382700998</c:v>
                </c:pt>
                <c:pt idx="3568">
                  <c:v>-0.53244320063622896</c:v>
                </c:pt>
                <c:pt idx="3569">
                  <c:v>-0.53502121747065901</c:v>
                </c:pt>
                <c:pt idx="3570">
                  <c:v>-0.53759923430508805</c:v>
                </c:pt>
                <c:pt idx="3571">
                  <c:v>-0.54017725111430803</c:v>
                </c:pt>
                <c:pt idx="3572">
                  <c:v>-0.54275526794873796</c:v>
                </c:pt>
                <c:pt idx="3573">
                  <c:v>-0.545333284783167</c:v>
                </c:pt>
                <c:pt idx="3574">
                  <c:v>-0.54791130159238699</c:v>
                </c:pt>
                <c:pt idx="3575">
                  <c:v>-0.55048931842681703</c:v>
                </c:pt>
                <c:pt idx="3576">
                  <c:v>-0.55306733526124596</c:v>
                </c:pt>
                <c:pt idx="3577">
                  <c:v>-0.55564535207046595</c:v>
                </c:pt>
                <c:pt idx="3578">
                  <c:v>-0.55822336890489499</c:v>
                </c:pt>
                <c:pt idx="3579">
                  <c:v>-0.56080138573932503</c:v>
                </c:pt>
                <c:pt idx="3580">
                  <c:v>-0.56337940254854502</c:v>
                </c:pt>
                <c:pt idx="3581">
                  <c:v>-0.56595741938297395</c:v>
                </c:pt>
                <c:pt idx="3582">
                  <c:v>-0.56853543621740399</c:v>
                </c:pt>
                <c:pt idx="3583">
                  <c:v>-0.57111345302662297</c:v>
                </c:pt>
                <c:pt idx="3584">
                  <c:v>-0.57369146986105302</c:v>
                </c:pt>
                <c:pt idx="3585">
                  <c:v>-0.57626948669548295</c:v>
                </c:pt>
                <c:pt idx="3586">
                  <c:v>-0.57884750350470204</c:v>
                </c:pt>
                <c:pt idx="3587">
                  <c:v>-0.58142552033913197</c:v>
                </c:pt>
                <c:pt idx="3588">
                  <c:v>-0.58400353717356202</c:v>
                </c:pt>
                <c:pt idx="3589">
                  <c:v>-0.586581553982781</c:v>
                </c:pt>
                <c:pt idx="3590">
                  <c:v>-0.58915957081721104</c:v>
                </c:pt>
                <c:pt idx="3591">
                  <c:v>-0.59173758765163997</c:v>
                </c:pt>
                <c:pt idx="3592">
                  <c:v>-0.59431560446085996</c:v>
                </c:pt>
                <c:pt idx="3593">
                  <c:v>-0.59689362129529</c:v>
                </c:pt>
                <c:pt idx="3594">
                  <c:v>-0.59947163812971904</c:v>
                </c:pt>
                <c:pt idx="3595">
                  <c:v>-0.60204965493893903</c:v>
                </c:pt>
                <c:pt idx="3596">
                  <c:v>-0.60462767177336896</c:v>
                </c:pt>
                <c:pt idx="3597">
                  <c:v>-0.607205688607798</c:v>
                </c:pt>
                <c:pt idx="3598">
                  <c:v>-0.60978370541701798</c:v>
                </c:pt>
                <c:pt idx="3599">
                  <c:v>-0.61236172225144703</c:v>
                </c:pt>
                <c:pt idx="3600">
                  <c:v>-0.61493973908587696</c:v>
                </c:pt>
                <c:pt idx="3601">
                  <c:v>-0.61751775589509605</c:v>
                </c:pt>
                <c:pt idx="3602">
                  <c:v>-0.62009577272952598</c:v>
                </c:pt>
                <c:pt idx="3603">
                  <c:v>-0.62267378956395603</c:v>
                </c:pt>
                <c:pt idx="3604">
                  <c:v>-0.62525180637317501</c:v>
                </c:pt>
                <c:pt idx="3605">
                  <c:v>-0.62782982320760505</c:v>
                </c:pt>
                <c:pt idx="3606">
                  <c:v>-0.63040784004203498</c:v>
                </c:pt>
                <c:pt idx="3607">
                  <c:v>-0.63298585685125397</c:v>
                </c:pt>
                <c:pt idx="3608">
                  <c:v>-0.63556387368568401</c:v>
                </c:pt>
                <c:pt idx="3609">
                  <c:v>-0.63814189052011405</c:v>
                </c:pt>
                <c:pt idx="3610">
                  <c:v>-0.64071990732933304</c:v>
                </c:pt>
                <c:pt idx="3611">
                  <c:v>-0.64329792416376297</c:v>
                </c:pt>
                <c:pt idx="3612">
                  <c:v>-0.64587594099819201</c:v>
                </c:pt>
                <c:pt idx="3613">
                  <c:v>-0.648453957807412</c:v>
                </c:pt>
                <c:pt idx="3614">
                  <c:v>-0.65103197464184204</c:v>
                </c:pt>
                <c:pt idx="3615">
                  <c:v>-0.65360999147627097</c:v>
                </c:pt>
                <c:pt idx="3616">
                  <c:v>-0.65297576619688902</c:v>
                </c:pt>
                <c:pt idx="3617">
                  <c:v>-0.64912929883167703</c:v>
                </c:pt>
                <c:pt idx="3618">
                  <c:v>-0.64528283146646503</c:v>
                </c:pt>
                <c:pt idx="3619">
                  <c:v>-0.64143636413886695</c:v>
                </c:pt>
                <c:pt idx="3620">
                  <c:v>-0.63758989677365496</c:v>
                </c:pt>
                <c:pt idx="3621">
                  <c:v>-0.63374342940844297</c:v>
                </c:pt>
                <c:pt idx="3622">
                  <c:v>-0.629896962080845</c:v>
                </c:pt>
                <c:pt idx="3623">
                  <c:v>-0.62605049471563301</c:v>
                </c:pt>
                <c:pt idx="3624">
                  <c:v>-0.62220402735042102</c:v>
                </c:pt>
                <c:pt idx="3625">
                  <c:v>-0.61835756002282305</c:v>
                </c:pt>
                <c:pt idx="3626">
                  <c:v>-0.61451109265761095</c:v>
                </c:pt>
                <c:pt idx="3627">
                  <c:v>-0.61066462529239895</c:v>
                </c:pt>
                <c:pt idx="3628">
                  <c:v>-0.60681815796480099</c:v>
                </c:pt>
                <c:pt idx="3629">
                  <c:v>-0.60297169059958899</c:v>
                </c:pt>
                <c:pt idx="3630">
                  <c:v>-0.599125223234377</c:v>
                </c:pt>
                <c:pt idx="3631">
                  <c:v>-0.59527875590677903</c:v>
                </c:pt>
                <c:pt idx="3632">
                  <c:v>-0.59143228854156704</c:v>
                </c:pt>
                <c:pt idx="3633">
                  <c:v>-0.58758582117635505</c:v>
                </c:pt>
                <c:pt idx="3634">
                  <c:v>-0.58373935384875697</c:v>
                </c:pt>
                <c:pt idx="3635">
                  <c:v>-0.57989288648354498</c:v>
                </c:pt>
                <c:pt idx="3636">
                  <c:v>-0.57604641911833299</c:v>
                </c:pt>
                <c:pt idx="3637">
                  <c:v>-0.57219995179073502</c:v>
                </c:pt>
                <c:pt idx="3638">
                  <c:v>-0.56835348442552303</c:v>
                </c:pt>
                <c:pt idx="3639">
                  <c:v>-0.56450701706031103</c:v>
                </c:pt>
                <c:pt idx="3640">
                  <c:v>-0.56066054973271295</c:v>
                </c:pt>
                <c:pt idx="3641">
                  <c:v>-0.55681408236750096</c:v>
                </c:pt>
                <c:pt idx="3642">
                  <c:v>-0.55296761500228897</c:v>
                </c:pt>
                <c:pt idx="3643">
                  <c:v>-0.549121147674691</c:v>
                </c:pt>
                <c:pt idx="3644">
                  <c:v>-0.54527468030947901</c:v>
                </c:pt>
                <c:pt idx="3645">
                  <c:v>-0.54142821294426702</c:v>
                </c:pt>
                <c:pt idx="3646">
                  <c:v>-0.53758174561666905</c:v>
                </c:pt>
                <c:pt idx="3647">
                  <c:v>-0.53373527825145695</c:v>
                </c:pt>
                <c:pt idx="3648">
                  <c:v>-0.52988881088624495</c:v>
                </c:pt>
                <c:pt idx="3649">
                  <c:v>-0.52604234355864699</c:v>
                </c:pt>
                <c:pt idx="3650">
                  <c:v>-0.52219587619343499</c:v>
                </c:pt>
                <c:pt idx="3651">
                  <c:v>-0.518349408828223</c:v>
                </c:pt>
                <c:pt idx="3652">
                  <c:v>-0.51450294150062503</c:v>
                </c:pt>
                <c:pt idx="3653">
                  <c:v>-0.51065647413541304</c:v>
                </c:pt>
                <c:pt idx="3654">
                  <c:v>-0.50681000677020105</c:v>
                </c:pt>
                <c:pt idx="3655">
                  <c:v>-0.50296353944260297</c:v>
                </c:pt>
                <c:pt idx="3656">
                  <c:v>-0.49911707207739098</c:v>
                </c:pt>
                <c:pt idx="3657">
                  <c:v>-0.49527060471217899</c:v>
                </c:pt>
                <c:pt idx="3658">
                  <c:v>-0.49142413738458102</c:v>
                </c:pt>
                <c:pt idx="3659">
                  <c:v>-0.48757767001936902</c:v>
                </c:pt>
                <c:pt idx="3660">
                  <c:v>-0.48373120265415698</c:v>
                </c:pt>
                <c:pt idx="3661">
                  <c:v>-0.47988473532655901</c:v>
                </c:pt>
                <c:pt idx="3662">
                  <c:v>-0.47603826796134702</c:v>
                </c:pt>
                <c:pt idx="3663">
                  <c:v>-0.47219180059613503</c:v>
                </c:pt>
                <c:pt idx="3664">
                  <c:v>-0.47170739893665597</c:v>
                </c:pt>
                <c:pt idx="3665">
                  <c:v>-0.47458506293116598</c:v>
                </c:pt>
                <c:pt idx="3666">
                  <c:v>-0.47746272692567598</c:v>
                </c:pt>
                <c:pt idx="3667">
                  <c:v>-0.480340390892045</c:v>
                </c:pt>
                <c:pt idx="3668">
                  <c:v>-0.483218054886555</c:v>
                </c:pt>
                <c:pt idx="3669">
                  <c:v>-0.48609571888106401</c:v>
                </c:pt>
                <c:pt idx="3670">
                  <c:v>-0.48897338284743402</c:v>
                </c:pt>
                <c:pt idx="3671">
                  <c:v>-0.49185104684194297</c:v>
                </c:pt>
                <c:pt idx="3672">
                  <c:v>-0.49472871083645298</c:v>
                </c:pt>
                <c:pt idx="3673">
                  <c:v>-0.49760637480282199</c:v>
                </c:pt>
                <c:pt idx="3674">
                  <c:v>-0.50048403879733205</c:v>
                </c:pt>
                <c:pt idx="3675">
                  <c:v>-0.503361702791842</c:v>
                </c:pt>
                <c:pt idx="3676">
                  <c:v>-0.50623936675821102</c:v>
                </c:pt>
                <c:pt idx="3677">
                  <c:v>-0.50911703075272097</c:v>
                </c:pt>
                <c:pt idx="3678">
                  <c:v>-0.51199469474723003</c:v>
                </c:pt>
                <c:pt idx="3679">
                  <c:v>-0.51487235871360004</c:v>
                </c:pt>
                <c:pt idx="3680">
                  <c:v>-0.51775002270810899</c:v>
                </c:pt>
                <c:pt idx="3681">
                  <c:v>-0.52062768670261905</c:v>
                </c:pt>
                <c:pt idx="3682">
                  <c:v>-0.52350535066898796</c:v>
                </c:pt>
                <c:pt idx="3683">
                  <c:v>-0.52638301466349802</c:v>
                </c:pt>
                <c:pt idx="3684">
                  <c:v>-0.52926067865800797</c:v>
                </c:pt>
                <c:pt idx="3685">
                  <c:v>-0.53213834262437698</c:v>
                </c:pt>
                <c:pt idx="3686">
                  <c:v>-0.53501600661888704</c:v>
                </c:pt>
                <c:pt idx="3687">
                  <c:v>-0.53789367061339599</c:v>
                </c:pt>
                <c:pt idx="3688">
                  <c:v>-0.54077133457976601</c:v>
                </c:pt>
                <c:pt idx="3689">
                  <c:v>-0.54364899857427496</c:v>
                </c:pt>
                <c:pt idx="3690">
                  <c:v>-0.54652666256878502</c:v>
                </c:pt>
                <c:pt idx="3691">
                  <c:v>-0.54940432653515503</c:v>
                </c:pt>
                <c:pt idx="3692">
                  <c:v>-0.55228199052966398</c:v>
                </c:pt>
                <c:pt idx="3693">
                  <c:v>-0.55515965452417404</c:v>
                </c:pt>
                <c:pt idx="3694">
                  <c:v>-0.55803731849054306</c:v>
                </c:pt>
                <c:pt idx="3695">
                  <c:v>-0.560914982485053</c:v>
                </c:pt>
                <c:pt idx="3696">
                  <c:v>-0.56379264647956295</c:v>
                </c:pt>
                <c:pt idx="3697">
                  <c:v>-0.56667031044593197</c:v>
                </c:pt>
                <c:pt idx="3698">
                  <c:v>-0.56954797444044203</c:v>
                </c:pt>
                <c:pt idx="3699">
                  <c:v>-0.57242563843495098</c:v>
                </c:pt>
                <c:pt idx="3700">
                  <c:v>-0.57530330240132099</c:v>
                </c:pt>
                <c:pt idx="3701">
                  <c:v>-0.57818096639583005</c:v>
                </c:pt>
                <c:pt idx="3702">
                  <c:v>-0.58105863039034</c:v>
                </c:pt>
                <c:pt idx="3703">
                  <c:v>-0.58393629435670902</c:v>
                </c:pt>
                <c:pt idx="3704">
                  <c:v>-0.58681395835121897</c:v>
                </c:pt>
                <c:pt idx="3705">
                  <c:v>-0.58969162234572903</c:v>
                </c:pt>
                <c:pt idx="3706">
                  <c:v>-0.59256928631209804</c:v>
                </c:pt>
                <c:pt idx="3707">
                  <c:v>-0.59544695030660799</c:v>
                </c:pt>
                <c:pt idx="3708">
                  <c:v>-0.59832461430111705</c:v>
                </c:pt>
                <c:pt idx="3709">
                  <c:v>-0.60120227826748696</c:v>
                </c:pt>
                <c:pt idx="3710">
                  <c:v>-0.60407994226199602</c:v>
                </c:pt>
                <c:pt idx="3711">
                  <c:v>-0.60695760625650597</c:v>
                </c:pt>
                <c:pt idx="3712">
                  <c:v>-0.60733440871465405</c:v>
                </c:pt>
                <c:pt idx="3713">
                  <c:v>-0.605210349675253</c:v>
                </c:pt>
                <c:pt idx="3714">
                  <c:v>-0.60308629063585095</c:v>
                </c:pt>
                <c:pt idx="3715">
                  <c:v>-0.60096223161722095</c:v>
                </c:pt>
                <c:pt idx="3716">
                  <c:v>-0.59883817257782002</c:v>
                </c:pt>
                <c:pt idx="3717">
                  <c:v>-0.59671411353841797</c:v>
                </c:pt>
                <c:pt idx="3718">
                  <c:v>-0.59459005451978797</c:v>
                </c:pt>
                <c:pt idx="3719">
                  <c:v>-0.59246599548038603</c:v>
                </c:pt>
                <c:pt idx="3720">
                  <c:v>-0.59034193644098498</c:v>
                </c:pt>
                <c:pt idx="3721">
                  <c:v>-0.58821787742235498</c:v>
                </c:pt>
                <c:pt idx="3722">
                  <c:v>-0.58609381838295305</c:v>
                </c:pt>
                <c:pt idx="3723">
                  <c:v>-0.583969759343552</c:v>
                </c:pt>
                <c:pt idx="3724">
                  <c:v>-0.581845700324922</c:v>
                </c:pt>
                <c:pt idx="3725">
                  <c:v>-0.57972164128551995</c:v>
                </c:pt>
                <c:pt idx="3726">
                  <c:v>-0.57759758224611901</c:v>
                </c:pt>
                <c:pt idx="3727">
                  <c:v>-0.57547352322748802</c:v>
                </c:pt>
                <c:pt idx="3728">
                  <c:v>-0.57334946418808697</c:v>
                </c:pt>
                <c:pt idx="3729">
                  <c:v>-0.57122540514868603</c:v>
                </c:pt>
                <c:pt idx="3730">
                  <c:v>-0.56910134613005503</c:v>
                </c:pt>
                <c:pt idx="3731">
                  <c:v>-0.56697728709065398</c:v>
                </c:pt>
                <c:pt idx="3732">
                  <c:v>-0.56485322805125304</c:v>
                </c:pt>
                <c:pt idx="3733">
                  <c:v>-0.56272916903262205</c:v>
                </c:pt>
                <c:pt idx="3734">
                  <c:v>-0.560605109993221</c:v>
                </c:pt>
                <c:pt idx="3735">
                  <c:v>-0.55848105095381995</c:v>
                </c:pt>
                <c:pt idx="3736">
                  <c:v>-0.55635699193518895</c:v>
                </c:pt>
                <c:pt idx="3737">
                  <c:v>-0.55423293289578801</c:v>
                </c:pt>
                <c:pt idx="3738">
                  <c:v>-0.55210887385638596</c:v>
                </c:pt>
                <c:pt idx="3739">
                  <c:v>-0.54998481483775596</c:v>
                </c:pt>
                <c:pt idx="3740">
                  <c:v>-0.54786075579835503</c:v>
                </c:pt>
                <c:pt idx="3741">
                  <c:v>-0.54573669675895298</c:v>
                </c:pt>
                <c:pt idx="3742">
                  <c:v>-0.54361263774032298</c:v>
                </c:pt>
                <c:pt idx="3743">
                  <c:v>-0.54148857870092204</c:v>
                </c:pt>
                <c:pt idx="3744">
                  <c:v>-0.53936451966151999</c:v>
                </c:pt>
                <c:pt idx="3745">
                  <c:v>-0.53724046064288999</c:v>
                </c:pt>
                <c:pt idx="3746">
                  <c:v>-0.53511640160348894</c:v>
                </c:pt>
                <c:pt idx="3747">
                  <c:v>-0.53299234256408701</c:v>
                </c:pt>
                <c:pt idx="3748">
                  <c:v>-0.53086828354545701</c:v>
                </c:pt>
                <c:pt idx="3749">
                  <c:v>-0.52874422450605496</c:v>
                </c:pt>
                <c:pt idx="3750">
                  <c:v>-0.52662016546665402</c:v>
                </c:pt>
                <c:pt idx="3751">
                  <c:v>-0.52449610644802402</c:v>
                </c:pt>
                <c:pt idx="3752">
                  <c:v>-0.52237204740862198</c:v>
                </c:pt>
                <c:pt idx="3753">
                  <c:v>-0.52024798836922104</c:v>
                </c:pt>
                <c:pt idx="3754">
                  <c:v>-0.51812392935059104</c:v>
                </c:pt>
                <c:pt idx="3755">
                  <c:v>-0.51599987031118899</c:v>
                </c:pt>
                <c:pt idx="3756">
                  <c:v>-0.51387581127178805</c:v>
                </c:pt>
                <c:pt idx="3757">
                  <c:v>-0.51175175225315805</c:v>
                </c:pt>
                <c:pt idx="3758">
                  <c:v>-0.50962769321375601</c:v>
                </c:pt>
                <c:pt idx="3759">
                  <c:v>-0.50750363417435496</c:v>
                </c:pt>
                <c:pt idx="3760">
                  <c:v>-0.50474255074216001</c:v>
                </c:pt>
                <c:pt idx="3761">
                  <c:v>-0.50134444287118096</c:v>
                </c:pt>
                <c:pt idx="3762">
                  <c:v>-0.49794633500020202</c:v>
                </c:pt>
                <c:pt idx="3763">
                  <c:v>-0.494548227162452</c:v>
                </c:pt>
                <c:pt idx="3764">
                  <c:v>-0.49115011929147301</c:v>
                </c:pt>
                <c:pt idx="3765">
                  <c:v>-0.48775201142049401</c:v>
                </c:pt>
                <c:pt idx="3766">
                  <c:v>-0.48435390358274399</c:v>
                </c:pt>
                <c:pt idx="3767">
                  <c:v>-0.480955795711765</c:v>
                </c:pt>
                <c:pt idx="3768">
                  <c:v>-0.477557687840786</c:v>
                </c:pt>
                <c:pt idx="3769">
                  <c:v>-0.47415958000303599</c:v>
                </c:pt>
                <c:pt idx="3770">
                  <c:v>-0.47076147213205699</c:v>
                </c:pt>
                <c:pt idx="3771">
                  <c:v>-0.467363364261078</c:v>
                </c:pt>
                <c:pt idx="3772">
                  <c:v>-0.46396525642332798</c:v>
                </c:pt>
                <c:pt idx="3773">
                  <c:v>-0.46056714855234898</c:v>
                </c:pt>
                <c:pt idx="3774">
                  <c:v>-0.45716904068136999</c:v>
                </c:pt>
                <c:pt idx="3775">
                  <c:v>-0.45377093284362002</c:v>
                </c:pt>
                <c:pt idx="3776">
                  <c:v>-0.45037282497264097</c:v>
                </c:pt>
                <c:pt idx="3777">
                  <c:v>-0.44697471710166198</c:v>
                </c:pt>
                <c:pt idx="3778">
                  <c:v>-0.44357660926391301</c:v>
                </c:pt>
                <c:pt idx="3779">
                  <c:v>-0.44017850139293302</c:v>
                </c:pt>
                <c:pt idx="3780">
                  <c:v>-0.43678039352195402</c:v>
                </c:pt>
                <c:pt idx="3781">
                  <c:v>-0.433382285684205</c:v>
                </c:pt>
                <c:pt idx="3782">
                  <c:v>-0.42998417781322501</c:v>
                </c:pt>
                <c:pt idx="3783">
                  <c:v>-0.42658606994224602</c:v>
                </c:pt>
                <c:pt idx="3784">
                  <c:v>-0.423187962104497</c:v>
                </c:pt>
                <c:pt idx="3785">
                  <c:v>-0.419789854233517</c:v>
                </c:pt>
                <c:pt idx="3786">
                  <c:v>-0.41639174636253801</c:v>
                </c:pt>
                <c:pt idx="3787">
                  <c:v>-0.41299363852478899</c:v>
                </c:pt>
                <c:pt idx="3788">
                  <c:v>-0.40959553065380899</c:v>
                </c:pt>
                <c:pt idx="3789">
                  <c:v>-0.40619742278283</c:v>
                </c:pt>
                <c:pt idx="3790">
                  <c:v>-0.40279931494508098</c:v>
                </c:pt>
                <c:pt idx="3791">
                  <c:v>-0.39940120707410098</c:v>
                </c:pt>
                <c:pt idx="3792">
                  <c:v>-0.39600309920312199</c:v>
                </c:pt>
                <c:pt idx="3793">
                  <c:v>-0.39260499136537302</c:v>
                </c:pt>
                <c:pt idx="3794">
                  <c:v>-0.38920688349439397</c:v>
                </c:pt>
                <c:pt idx="3795">
                  <c:v>-0.38580877562341398</c:v>
                </c:pt>
                <c:pt idx="3796">
                  <c:v>-0.38241066778566501</c:v>
                </c:pt>
                <c:pt idx="3797">
                  <c:v>-0.37901255991468602</c:v>
                </c:pt>
                <c:pt idx="3798">
                  <c:v>-0.37561445204370603</c:v>
                </c:pt>
                <c:pt idx="3799">
                  <c:v>-0.37221634420595701</c:v>
                </c:pt>
                <c:pt idx="3800">
                  <c:v>-0.36881823633497801</c:v>
                </c:pt>
                <c:pt idx="3801">
                  <c:v>-0.36542012846399802</c:v>
                </c:pt>
                <c:pt idx="3802">
                  <c:v>-0.362022020626249</c:v>
                </c:pt>
                <c:pt idx="3803">
                  <c:v>-0.35862391275527</c:v>
                </c:pt>
                <c:pt idx="3804">
                  <c:v>-0.35522580488429001</c:v>
                </c:pt>
                <c:pt idx="3805">
                  <c:v>-0.35182769704654099</c:v>
                </c:pt>
                <c:pt idx="3806">
                  <c:v>-0.34842958917556199</c:v>
                </c:pt>
                <c:pt idx="3807">
                  <c:v>-0.345031481304583</c:v>
                </c:pt>
                <c:pt idx="3808">
                  <c:v>-0.34402696480947897</c:v>
                </c:pt>
                <c:pt idx="3809">
                  <c:v>-0.34541603964050999</c:v>
                </c:pt>
                <c:pt idx="3810">
                  <c:v>-0.346805114471542</c:v>
                </c:pt>
                <c:pt idx="3811">
                  <c:v>-0.34819418928898999</c:v>
                </c:pt>
                <c:pt idx="3812">
                  <c:v>-0.349583264120021</c:v>
                </c:pt>
                <c:pt idx="3813">
                  <c:v>-0.35097233895105301</c:v>
                </c:pt>
                <c:pt idx="3814">
                  <c:v>-0.352361413768501</c:v>
                </c:pt>
                <c:pt idx="3815">
                  <c:v>-0.35375048859953201</c:v>
                </c:pt>
                <c:pt idx="3816">
                  <c:v>-0.35513956343056402</c:v>
                </c:pt>
                <c:pt idx="3817">
                  <c:v>-0.35652863824801201</c:v>
                </c:pt>
                <c:pt idx="3818">
                  <c:v>-0.35791771307904302</c:v>
                </c:pt>
                <c:pt idx="3819">
                  <c:v>-0.35930678791007498</c:v>
                </c:pt>
                <c:pt idx="3820">
                  <c:v>-0.36069586272752202</c:v>
                </c:pt>
                <c:pt idx="3821">
                  <c:v>-0.36208493755855398</c:v>
                </c:pt>
                <c:pt idx="3822">
                  <c:v>-0.36347401238958499</c:v>
                </c:pt>
                <c:pt idx="3823">
                  <c:v>-0.36486308720703298</c:v>
                </c:pt>
                <c:pt idx="3824">
                  <c:v>-0.36625216203806499</c:v>
                </c:pt>
                <c:pt idx="3825">
                  <c:v>-0.367641236869096</c:v>
                </c:pt>
                <c:pt idx="3826">
                  <c:v>-0.36903031168654399</c:v>
                </c:pt>
                <c:pt idx="3827">
                  <c:v>-0.370419386517576</c:v>
                </c:pt>
                <c:pt idx="3828">
                  <c:v>-0.37180846134860701</c:v>
                </c:pt>
                <c:pt idx="3829">
                  <c:v>-0.373197536166055</c:v>
                </c:pt>
                <c:pt idx="3830">
                  <c:v>-0.37458661099708701</c:v>
                </c:pt>
                <c:pt idx="3831">
                  <c:v>-0.37597568582811802</c:v>
                </c:pt>
                <c:pt idx="3832">
                  <c:v>-0.37736476064556601</c:v>
                </c:pt>
                <c:pt idx="3833">
                  <c:v>-0.37875383547659702</c:v>
                </c:pt>
                <c:pt idx="3834">
                  <c:v>-0.38014291030762898</c:v>
                </c:pt>
                <c:pt idx="3835">
                  <c:v>-0.38153198512507702</c:v>
                </c:pt>
                <c:pt idx="3836">
                  <c:v>-0.38292105995610798</c:v>
                </c:pt>
                <c:pt idx="3837">
                  <c:v>-0.38431013478713999</c:v>
                </c:pt>
                <c:pt idx="3838">
                  <c:v>-0.38569920960458798</c:v>
                </c:pt>
                <c:pt idx="3839">
                  <c:v>-0.38708828443561899</c:v>
                </c:pt>
                <c:pt idx="3840">
                  <c:v>-0.388477359266651</c:v>
                </c:pt>
                <c:pt idx="3841">
                  <c:v>-0.38986643408409899</c:v>
                </c:pt>
                <c:pt idx="3842">
                  <c:v>-0.39125550891513</c:v>
                </c:pt>
                <c:pt idx="3843">
                  <c:v>-0.39264458374616201</c:v>
                </c:pt>
                <c:pt idx="3844">
                  <c:v>-0.39403365856361</c:v>
                </c:pt>
                <c:pt idx="3845">
                  <c:v>-0.39542273339464101</c:v>
                </c:pt>
                <c:pt idx="3846">
                  <c:v>-0.39681180822567302</c:v>
                </c:pt>
                <c:pt idx="3847">
                  <c:v>-0.39820088304312101</c:v>
                </c:pt>
                <c:pt idx="3848">
                  <c:v>-0.39958995787415202</c:v>
                </c:pt>
                <c:pt idx="3849">
                  <c:v>-0.40097903270518398</c:v>
                </c:pt>
                <c:pt idx="3850">
                  <c:v>-0.40236810752263102</c:v>
                </c:pt>
                <c:pt idx="3851">
                  <c:v>-0.40375718235366298</c:v>
                </c:pt>
                <c:pt idx="3852">
                  <c:v>-0.40514625718469399</c:v>
                </c:pt>
                <c:pt idx="3853">
                  <c:v>-0.40653533200214198</c:v>
                </c:pt>
                <c:pt idx="3854">
                  <c:v>-0.40792440683317399</c:v>
                </c:pt>
                <c:pt idx="3855">
                  <c:v>-0.409313481664205</c:v>
                </c:pt>
                <c:pt idx="3856">
                  <c:v>-0.411128339295252</c:v>
                </c:pt>
                <c:pt idx="3857">
                  <c:v>-0.41336897975645598</c:v>
                </c:pt>
                <c:pt idx="3858">
                  <c:v>-0.41560962021765901</c:v>
                </c:pt>
                <c:pt idx="3859">
                  <c:v>-0.41785026065695202</c:v>
                </c:pt>
                <c:pt idx="3860">
                  <c:v>-0.420090901118155</c:v>
                </c:pt>
                <c:pt idx="3861">
                  <c:v>-0.42233154157935898</c:v>
                </c:pt>
                <c:pt idx="3862">
                  <c:v>-0.42457218201865099</c:v>
                </c:pt>
                <c:pt idx="3863">
                  <c:v>-0.42681282247985503</c:v>
                </c:pt>
                <c:pt idx="3864">
                  <c:v>-0.42905346294105801</c:v>
                </c:pt>
                <c:pt idx="3865">
                  <c:v>-0.43129410338035101</c:v>
                </c:pt>
                <c:pt idx="3866">
                  <c:v>-0.43353474384155399</c:v>
                </c:pt>
                <c:pt idx="3867">
                  <c:v>-0.43577538430275797</c:v>
                </c:pt>
                <c:pt idx="3868">
                  <c:v>-0.43801602474205098</c:v>
                </c:pt>
                <c:pt idx="3869">
                  <c:v>-0.44025666520325402</c:v>
                </c:pt>
                <c:pt idx="3870">
                  <c:v>-0.442497305664458</c:v>
                </c:pt>
                <c:pt idx="3871">
                  <c:v>-0.44473794610375</c:v>
                </c:pt>
                <c:pt idx="3872">
                  <c:v>-0.44697858656495398</c:v>
                </c:pt>
                <c:pt idx="3873">
                  <c:v>-0.44921922702615702</c:v>
                </c:pt>
                <c:pt idx="3874">
                  <c:v>-0.45145986746545003</c:v>
                </c:pt>
                <c:pt idx="3875">
                  <c:v>-0.45370050792665301</c:v>
                </c:pt>
                <c:pt idx="3876">
                  <c:v>-0.45594114838785699</c:v>
                </c:pt>
                <c:pt idx="3877">
                  <c:v>-0.45818178882714899</c:v>
                </c:pt>
                <c:pt idx="3878">
                  <c:v>-0.46042242928835297</c:v>
                </c:pt>
                <c:pt idx="3879">
                  <c:v>-0.46266306974955601</c:v>
                </c:pt>
                <c:pt idx="3880">
                  <c:v>-0.46490371018884902</c:v>
                </c:pt>
                <c:pt idx="3881">
                  <c:v>-0.467144350650052</c:v>
                </c:pt>
                <c:pt idx="3882">
                  <c:v>-0.46938499111125598</c:v>
                </c:pt>
                <c:pt idx="3883">
                  <c:v>-0.47162563155054799</c:v>
                </c:pt>
                <c:pt idx="3884">
                  <c:v>-0.47386627201175202</c:v>
                </c:pt>
                <c:pt idx="3885">
                  <c:v>-0.476106912472955</c:v>
                </c:pt>
                <c:pt idx="3886">
                  <c:v>-0.47834755291224801</c:v>
                </c:pt>
                <c:pt idx="3887">
                  <c:v>-0.48058819337345199</c:v>
                </c:pt>
                <c:pt idx="3888">
                  <c:v>-0.48282883383465502</c:v>
                </c:pt>
                <c:pt idx="3889">
                  <c:v>-0.48506947427394798</c:v>
                </c:pt>
                <c:pt idx="3890">
                  <c:v>-0.48731011473515101</c:v>
                </c:pt>
                <c:pt idx="3891">
                  <c:v>-0.48955075519635499</c:v>
                </c:pt>
                <c:pt idx="3892">
                  <c:v>-0.491791395635647</c:v>
                </c:pt>
                <c:pt idx="3893">
                  <c:v>-0.49403203609685098</c:v>
                </c:pt>
                <c:pt idx="3894">
                  <c:v>-0.49627267655805402</c:v>
                </c:pt>
                <c:pt idx="3895">
                  <c:v>-0.49851331699734702</c:v>
                </c:pt>
                <c:pt idx="3896">
                  <c:v>-0.50075395745855</c:v>
                </c:pt>
                <c:pt idx="3897">
                  <c:v>-0.50299459791975398</c:v>
                </c:pt>
                <c:pt idx="3898">
                  <c:v>-0.50523523835904605</c:v>
                </c:pt>
                <c:pt idx="3899">
                  <c:v>-0.50747587882025003</c:v>
                </c:pt>
                <c:pt idx="3900">
                  <c:v>-0.50971651928145301</c:v>
                </c:pt>
                <c:pt idx="3901">
                  <c:v>-0.51195715972074596</c:v>
                </c:pt>
                <c:pt idx="3902">
                  <c:v>-0.51419780018194905</c:v>
                </c:pt>
                <c:pt idx="3903">
                  <c:v>-0.51643844064315303</c:v>
                </c:pt>
                <c:pt idx="3904">
                  <c:v>-0.51902075439790396</c:v>
                </c:pt>
                <c:pt idx="3905">
                  <c:v>-0.52194474149241099</c:v>
                </c:pt>
                <c:pt idx="3906">
                  <c:v>-0.52486872858691802</c:v>
                </c:pt>
                <c:pt idx="3907">
                  <c:v>-0.52779271565283103</c:v>
                </c:pt>
                <c:pt idx="3908">
                  <c:v>-0.53071670274733795</c:v>
                </c:pt>
                <c:pt idx="3909">
                  <c:v>-0.53364068984184498</c:v>
                </c:pt>
                <c:pt idx="3910">
                  <c:v>-0.536564676907758</c:v>
                </c:pt>
                <c:pt idx="3911">
                  <c:v>-0.53948866400226503</c:v>
                </c:pt>
                <c:pt idx="3912">
                  <c:v>-0.54241265109677195</c:v>
                </c:pt>
                <c:pt idx="3913">
                  <c:v>-0.54533663816268496</c:v>
                </c:pt>
                <c:pt idx="3914">
                  <c:v>-0.54826062525719199</c:v>
                </c:pt>
                <c:pt idx="3915">
                  <c:v>-0.55118461235169902</c:v>
                </c:pt>
                <c:pt idx="3916">
                  <c:v>-0.55410859941761204</c:v>
                </c:pt>
                <c:pt idx="3917">
                  <c:v>-0.55703258651211895</c:v>
                </c:pt>
                <c:pt idx="3918">
                  <c:v>-0.55995657360662598</c:v>
                </c:pt>
                <c:pt idx="3919">
                  <c:v>-0.562880560672539</c:v>
                </c:pt>
                <c:pt idx="3920">
                  <c:v>-0.56580454776704603</c:v>
                </c:pt>
                <c:pt idx="3921">
                  <c:v>-0.56872853486155295</c:v>
                </c:pt>
                <c:pt idx="3922">
                  <c:v>-0.57165252192746596</c:v>
                </c:pt>
                <c:pt idx="3923">
                  <c:v>-0.57457650902197299</c:v>
                </c:pt>
                <c:pt idx="3924">
                  <c:v>-0.57750049611648002</c:v>
                </c:pt>
                <c:pt idx="3925">
                  <c:v>-0.58042448318239304</c:v>
                </c:pt>
                <c:pt idx="3926">
                  <c:v>-0.58334847027689996</c:v>
                </c:pt>
                <c:pt idx="3927">
                  <c:v>-0.58627245737140699</c:v>
                </c:pt>
                <c:pt idx="3928">
                  <c:v>-0.58919644443732</c:v>
                </c:pt>
                <c:pt idx="3929">
                  <c:v>-0.59212043153182703</c:v>
                </c:pt>
                <c:pt idx="3930">
                  <c:v>-0.59504441862633395</c:v>
                </c:pt>
                <c:pt idx="3931">
                  <c:v>-0.59796840569224696</c:v>
                </c:pt>
                <c:pt idx="3932">
                  <c:v>-0.60089239278675399</c:v>
                </c:pt>
                <c:pt idx="3933">
                  <c:v>-0.60381637988126102</c:v>
                </c:pt>
                <c:pt idx="3934">
                  <c:v>-0.60674036694717504</c:v>
                </c:pt>
                <c:pt idx="3935">
                  <c:v>-0.60966435404168096</c:v>
                </c:pt>
                <c:pt idx="3936">
                  <c:v>-0.61258834113618799</c:v>
                </c:pt>
                <c:pt idx="3937">
                  <c:v>-0.615512328202102</c:v>
                </c:pt>
                <c:pt idx="3938">
                  <c:v>-0.61843631529660803</c:v>
                </c:pt>
                <c:pt idx="3939">
                  <c:v>-0.62136030239111495</c:v>
                </c:pt>
                <c:pt idx="3940">
                  <c:v>-0.62428428945702896</c:v>
                </c:pt>
                <c:pt idx="3941">
                  <c:v>-0.62720827655153499</c:v>
                </c:pt>
                <c:pt idx="3942">
                  <c:v>-0.63013226364604202</c:v>
                </c:pt>
                <c:pt idx="3943">
                  <c:v>-0.63305625071195604</c:v>
                </c:pt>
                <c:pt idx="3944">
                  <c:v>-0.63598023780646296</c:v>
                </c:pt>
                <c:pt idx="3945">
                  <c:v>-0.63890422490096899</c:v>
                </c:pt>
                <c:pt idx="3946">
                  <c:v>-0.641828211966883</c:v>
                </c:pt>
                <c:pt idx="3947">
                  <c:v>-0.64475219906139003</c:v>
                </c:pt>
                <c:pt idx="3948">
                  <c:v>-0.64767618615589695</c:v>
                </c:pt>
                <c:pt idx="3949">
                  <c:v>-0.65060017322180996</c:v>
                </c:pt>
                <c:pt idx="3950">
                  <c:v>-0.65352416031631699</c:v>
                </c:pt>
                <c:pt idx="3951">
                  <c:v>-0.65644814741082402</c:v>
                </c:pt>
                <c:pt idx="3952">
                  <c:v>-0.65827100229496605</c:v>
                </c:pt>
                <c:pt idx="3953">
                  <c:v>-0.65899272501824002</c:v>
                </c:pt>
                <c:pt idx="3954">
                  <c:v>-0.659714447741514</c:v>
                </c:pt>
                <c:pt idx="3955">
                  <c:v>-0.66043617045772995</c:v>
                </c:pt>
                <c:pt idx="3956">
                  <c:v>-0.66115789318100404</c:v>
                </c:pt>
                <c:pt idx="3957">
                  <c:v>-0.66187961590427802</c:v>
                </c:pt>
                <c:pt idx="3958">
                  <c:v>-0.66260133862049397</c:v>
                </c:pt>
                <c:pt idx="3959">
                  <c:v>-0.66332306134376795</c:v>
                </c:pt>
                <c:pt idx="3960">
                  <c:v>-0.66404478406704204</c:v>
                </c:pt>
                <c:pt idx="3961">
                  <c:v>-0.66476650678325899</c:v>
                </c:pt>
                <c:pt idx="3962">
                  <c:v>-0.66548822950653297</c:v>
                </c:pt>
                <c:pt idx="3963">
                  <c:v>-0.66620995222980595</c:v>
                </c:pt>
                <c:pt idx="3964">
                  <c:v>-0.66693167494602301</c:v>
                </c:pt>
                <c:pt idx="3965">
                  <c:v>-0.66765339766929699</c:v>
                </c:pt>
                <c:pt idx="3966">
                  <c:v>-0.66837512039257096</c:v>
                </c:pt>
                <c:pt idx="3967">
                  <c:v>-0.66909684310878703</c:v>
                </c:pt>
                <c:pt idx="3968">
                  <c:v>-0.66981856583206101</c:v>
                </c:pt>
                <c:pt idx="3969">
                  <c:v>-0.67054028855533498</c:v>
                </c:pt>
                <c:pt idx="3970">
                  <c:v>-0.67126201127155105</c:v>
                </c:pt>
                <c:pt idx="3971">
                  <c:v>-0.67198373399482503</c:v>
                </c:pt>
                <c:pt idx="3972">
                  <c:v>-0.672705456718099</c:v>
                </c:pt>
                <c:pt idx="3973">
                  <c:v>-0.67342717943431496</c:v>
                </c:pt>
                <c:pt idx="3974">
                  <c:v>-0.67414890215758905</c:v>
                </c:pt>
                <c:pt idx="3975">
                  <c:v>-0.67487062488086302</c:v>
                </c:pt>
                <c:pt idx="3976">
                  <c:v>-0.67559234759707898</c:v>
                </c:pt>
                <c:pt idx="3977">
                  <c:v>-0.67631407032035296</c:v>
                </c:pt>
                <c:pt idx="3978">
                  <c:v>-0.67703579304362704</c:v>
                </c:pt>
                <c:pt idx="3979">
                  <c:v>-0.677757515759843</c:v>
                </c:pt>
                <c:pt idx="3980">
                  <c:v>-0.67847923848311698</c:v>
                </c:pt>
                <c:pt idx="3981">
                  <c:v>-0.67920096120639095</c:v>
                </c:pt>
                <c:pt idx="3982">
                  <c:v>-0.67992268392260802</c:v>
                </c:pt>
                <c:pt idx="3983">
                  <c:v>-0.68064440664588099</c:v>
                </c:pt>
                <c:pt idx="3984">
                  <c:v>-0.68136612936915497</c:v>
                </c:pt>
                <c:pt idx="3985">
                  <c:v>-0.68208785208537204</c:v>
                </c:pt>
                <c:pt idx="3986">
                  <c:v>-0.68280957480864601</c:v>
                </c:pt>
                <c:pt idx="3987">
                  <c:v>-0.68353129753191899</c:v>
                </c:pt>
                <c:pt idx="3988">
                  <c:v>-0.68425302024813595</c:v>
                </c:pt>
                <c:pt idx="3989">
                  <c:v>-0.68497474297141003</c:v>
                </c:pt>
                <c:pt idx="3990">
                  <c:v>-0.68569646569468401</c:v>
                </c:pt>
                <c:pt idx="3991">
                  <c:v>-0.68641818841089997</c:v>
                </c:pt>
                <c:pt idx="3992">
                  <c:v>-0.68713991113417405</c:v>
                </c:pt>
                <c:pt idx="3993">
                  <c:v>-0.68786163385744803</c:v>
                </c:pt>
                <c:pt idx="3994">
                  <c:v>-0.68858335657366398</c:v>
                </c:pt>
                <c:pt idx="3995">
                  <c:v>-0.68930507929693796</c:v>
                </c:pt>
                <c:pt idx="3996">
                  <c:v>-0.69002680202021205</c:v>
                </c:pt>
                <c:pt idx="3997">
                  <c:v>-0.690748524736428</c:v>
                </c:pt>
                <c:pt idx="3998">
                  <c:v>-0.69147024745970198</c:v>
                </c:pt>
                <c:pt idx="3999">
                  <c:v>-0.69219197018297596</c:v>
                </c:pt>
                <c:pt idx="4000">
                  <c:v>-0.69337775729979401</c:v>
                </c:pt>
                <c:pt idx="4001">
                  <c:v>-0.69502760882751202</c:v>
                </c:pt>
                <c:pt idx="4002">
                  <c:v>-0.69667746035523104</c:v>
                </c:pt>
                <c:pt idx="4003">
                  <c:v>-0.69832731186681596</c:v>
                </c:pt>
                <c:pt idx="4004">
                  <c:v>-0.69997716339453397</c:v>
                </c:pt>
                <c:pt idx="4005">
                  <c:v>-0.70162701492225299</c:v>
                </c:pt>
                <c:pt idx="4006">
                  <c:v>-0.70327686643383702</c:v>
                </c:pt>
                <c:pt idx="4007">
                  <c:v>-0.70492671796155604</c:v>
                </c:pt>
                <c:pt idx="4008">
                  <c:v>-0.70657656948927405</c:v>
                </c:pt>
                <c:pt idx="4009">
                  <c:v>-0.70822642100085897</c:v>
                </c:pt>
                <c:pt idx="4010">
                  <c:v>-0.70987627252857799</c:v>
                </c:pt>
                <c:pt idx="4011">
                  <c:v>-0.71152612405629601</c:v>
                </c:pt>
                <c:pt idx="4012">
                  <c:v>-0.71317597556788104</c:v>
                </c:pt>
                <c:pt idx="4013">
                  <c:v>-0.71482582709559905</c:v>
                </c:pt>
                <c:pt idx="4014">
                  <c:v>-0.71647567862331796</c:v>
                </c:pt>
                <c:pt idx="4015">
                  <c:v>-0.71812553013490299</c:v>
                </c:pt>
                <c:pt idx="4016">
                  <c:v>-0.71977538166262101</c:v>
                </c:pt>
                <c:pt idx="4017">
                  <c:v>-0.72142523319034002</c:v>
                </c:pt>
                <c:pt idx="4018">
                  <c:v>-0.72307508470192405</c:v>
                </c:pt>
                <c:pt idx="4019">
                  <c:v>-0.72472493622964296</c:v>
                </c:pt>
                <c:pt idx="4020">
                  <c:v>-0.72637478775736097</c:v>
                </c:pt>
                <c:pt idx="4021">
                  <c:v>-0.72802463926894601</c:v>
                </c:pt>
                <c:pt idx="4022">
                  <c:v>-0.72967449079666402</c:v>
                </c:pt>
                <c:pt idx="4023">
                  <c:v>-0.73132434232438304</c:v>
                </c:pt>
                <c:pt idx="4024">
                  <c:v>-0.73297419383596796</c:v>
                </c:pt>
                <c:pt idx="4025">
                  <c:v>-0.73462404536368597</c:v>
                </c:pt>
                <c:pt idx="4026">
                  <c:v>-0.73627389689140499</c:v>
                </c:pt>
                <c:pt idx="4027">
                  <c:v>-0.73792374840299002</c:v>
                </c:pt>
                <c:pt idx="4028">
                  <c:v>-0.73957359993070804</c:v>
                </c:pt>
                <c:pt idx="4029">
                  <c:v>-0.74122345145842605</c:v>
                </c:pt>
                <c:pt idx="4030">
                  <c:v>-0.74287330297001097</c:v>
                </c:pt>
                <c:pt idx="4031">
                  <c:v>-0.74452315449772999</c:v>
                </c:pt>
                <c:pt idx="4032">
                  <c:v>-0.746173006025448</c:v>
                </c:pt>
                <c:pt idx="4033">
                  <c:v>-0.74782285753703304</c:v>
                </c:pt>
                <c:pt idx="4034">
                  <c:v>-0.74947270906475105</c:v>
                </c:pt>
                <c:pt idx="4035">
                  <c:v>-0.75112256059246996</c:v>
                </c:pt>
                <c:pt idx="4036">
                  <c:v>-0.75277241210405499</c:v>
                </c:pt>
                <c:pt idx="4037">
                  <c:v>-0.754422263631773</c:v>
                </c:pt>
                <c:pt idx="4038">
                  <c:v>-0.75607211515949202</c:v>
                </c:pt>
                <c:pt idx="4039">
                  <c:v>-0.75772196667107605</c:v>
                </c:pt>
                <c:pt idx="4040">
                  <c:v>-0.75937181819879496</c:v>
                </c:pt>
                <c:pt idx="4041">
                  <c:v>-0.76102166972651297</c:v>
                </c:pt>
                <c:pt idx="4042">
                  <c:v>-0.762671521238098</c:v>
                </c:pt>
                <c:pt idx="4043">
                  <c:v>-0.76432137276581702</c:v>
                </c:pt>
                <c:pt idx="4044">
                  <c:v>-0.76597122429353504</c:v>
                </c:pt>
                <c:pt idx="4045">
                  <c:v>-0.76762107580511996</c:v>
                </c:pt>
                <c:pt idx="4046">
                  <c:v>-0.76927092733283797</c:v>
                </c:pt>
                <c:pt idx="4047">
                  <c:v>-0.77092077886055699</c:v>
                </c:pt>
                <c:pt idx="4048">
                  <c:v>-0.76782611682415303</c:v>
                </c:pt>
                <c:pt idx="4049">
                  <c:v>-0.75998694122275301</c:v>
                </c:pt>
                <c:pt idx="4050">
                  <c:v>-0.75214776562135299</c:v>
                </c:pt>
                <c:pt idx="4051">
                  <c:v>-0.74430859009661199</c:v>
                </c:pt>
                <c:pt idx="4052">
                  <c:v>-0.73646941449521197</c:v>
                </c:pt>
                <c:pt idx="4053">
                  <c:v>-0.72863023889381195</c:v>
                </c:pt>
                <c:pt idx="4054">
                  <c:v>-0.72079106336907095</c:v>
                </c:pt>
                <c:pt idx="4055">
                  <c:v>-0.71295188776767104</c:v>
                </c:pt>
                <c:pt idx="4056">
                  <c:v>-0.70511271216627203</c:v>
                </c:pt>
                <c:pt idx="4057">
                  <c:v>-0.69727353664153002</c:v>
                </c:pt>
                <c:pt idx="4058">
                  <c:v>-0.68943436104013101</c:v>
                </c:pt>
                <c:pt idx="4059">
                  <c:v>-0.68159518543873099</c:v>
                </c:pt>
                <c:pt idx="4060">
                  <c:v>-0.67375600991398998</c:v>
                </c:pt>
                <c:pt idx="4061">
                  <c:v>-0.66591683431258997</c:v>
                </c:pt>
                <c:pt idx="4062">
                  <c:v>-0.65807765871118995</c:v>
                </c:pt>
                <c:pt idx="4063">
                  <c:v>-0.65023848318644895</c:v>
                </c:pt>
                <c:pt idx="4064">
                  <c:v>-0.64239930758504904</c:v>
                </c:pt>
                <c:pt idx="4065">
                  <c:v>-0.63456013198365002</c:v>
                </c:pt>
                <c:pt idx="4066">
                  <c:v>-0.62672095645890802</c:v>
                </c:pt>
                <c:pt idx="4067">
                  <c:v>-0.618881780857509</c:v>
                </c:pt>
                <c:pt idx="4068">
                  <c:v>-0.61104260525610898</c:v>
                </c:pt>
                <c:pt idx="4069">
                  <c:v>-0.60320342973136798</c:v>
                </c:pt>
                <c:pt idx="4070">
                  <c:v>-0.59536425412996796</c:v>
                </c:pt>
                <c:pt idx="4071">
                  <c:v>-0.58752507852856795</c:v>
                </c:pt>
                <c:pt idx="4072">
                  <c:v>-0.57968590300382705</c:v>
                </c:pt>
                <c:pt idx="4073">
                  <c:v>-0.57184672740242704</c:v>
                </c:pt>
                <c:pt idx="4074">
                  <c:v>-0.56400755180102802</c:v>
                </c:pt>
                <c:pt idx="4075">
                  <c:v>-0.55616837627628601</c:v>
                </c:pt>
                <c:pt idx="4076">
                  <c:v>-0.548329200674886</c:v>
                </c:pt>
                <c:pt idx="4077">
                  <c:v>-0.54049002507348698</c:v>
                </c:pt>
                <c:pt idx="4078">
                  <c:v>-0.53265084954874498</c:v>
                </c:pt>
                <c:pt idx="4079">
                  <c:v>-0.52481167394734596</c:v>
                </c:pt>
                <c:pt idx="4080">
                  <c:v>-0.51697249834594605</c:v>
                </c:pt>
                <c:pt idx="4081">
                  <c:v>-0.50913332282120505</c:v>
                </c:pt>
                <c:pt idx="4082">
                  <c:v>-0.50129414721980503</c:v>
                </c:pt>
                <c:pt idx="4083">
                  <c:v>-0.49345497161840501</c:v>
                </c:pt>
                <c:pt idx="4084">
                  <c:v>-0.48561579609366401</c:v>
                </c:pt>
                <c:pt idx="4085">
                  <c:v>-0.47777662049226399</c:v>
                </c:pt>
                <c:pt idx="4086">
                  <c:v>-0.46993744489086497</c:v>
                </c:pt>
                <c:pt idx="4087">
                  <c:v>-0.46209826936612303</c:v>
                </c:pt>
                <c:pt idx="4088">
                  <c:v>-0.45425909376472401</c:v>
                </c:pt>
                <c:pt idx="4089">
                  <c:v>-0.44641991816332399</c:v>
                </c:pt>
                <c:pt idx="4090">
                  <c:v>-0.43858074263858299</c:v>
                </c:pt>
                <c:pt idx="4091">
                  <c:v>-0.43074156703718303</c:v>
                </c:pt>
                <c:pt idx="4092">
                  <c:v>-0.42290239143578301</c:v>
                </c:pt>
                <c:pt idx="4093">
                  <c:v>-0.415063215911042</c:v>
                </c:pt>
                <c:pt idx="4094">
                  <c:v>-0.40722404030964199</c:v>
                </c:pt>
                <c:pt idx="4095">
                  <c:v>-0.39938486470824203</c:v>
                </c:pt>
                <c:pt idx="4096">
                  <c:v>-0.39939138962509002</c:v>
                </c:pt>
                <c:pt idx="4097">
                  <c:v>-0.407243614961669</c:v>
                </c:pt>
                <c:pt idx="4098">
                  <c:v>-0.41509584029824897</c:v>
                </c:pt>
                <c:pt idx="4099">
                  <c:v>-0.42294806555804199</c:v>
                </c:pt>
                <c:pt idx="4100">
                  <c:v>-0.43080029089462202</c:v>
                </c:pt>
                <c:pt idx="4101">
                  <c:v>-0.438652516231201</c:v>
                </c:pt>
                <c:pt idx="4102">
                  <c:v>-0.44650474149099501</c:v>
                </c:pt>
                <c:pt idx="4103">
                  <c:v>-0.45435696682757398</c:v>
                </c:pt>
                <c:pt idx="4104">
                  <c:v>-0.46220919216415401</c:v>
                </c:pt>
                <c:pt idx="4105">
                  <c:v>-0.47006141742394703</c:v>
                </c:pt>
                <c:pt idx="4106">
                  <c:v>-0.477913642760527</c:v>
                </c:pt>
                <c:pt idx="4107">
                  <c:v>-0.48576586809710598</c:v>
                </c:pt>
                <c:pt idx="4108">
                  <c:v>-0.49361809335689999</c:v>
                </c:pt>
                <c:pt idx="4109">
                  <c:v>-0.50147031869347902</c:v>
                </c:pt>
                <c:pt idx="4110">
                  <c:v>-0.50932254403005905</c:v>
                </c:pt>
                <c:pt idx="4111">
                  <c:v>-0.51717476928985195</c:v>
                </c:pt>
                <c:pt idx="4112">
                  <c:v>-0.52502699462643099</c:v>
                </c:pt>
                <c:pt idx="4113">
                  <c:v>-0.53287921996301102</c:v>
                </c:pt>
                <c:pt idx="4114">
                  <c:v>-0.54073144522280503</c:v>
                </c:pt>
                <c:pt idx="4115">
                  <c:v>-0.54858367055938395</c:v>
                </c:pt>
                <c:pt idx="4116">
                  <c:v>-0.55643589589596298</c:v>
                </c:pt>
                <c:pt idx="4117">
                  <c:v>-0.56428812115575699</c:v>
                </c:pt>
                <c:pt idx="4118">
                  <c:v>-0.57214034649233603</c:v>
                </c:pt>
                <c:pt idx="4119">
                  <c:v>-0.57999257182891595</c:v>
                </c:pt>
                <c:pt idx="4120">
                  <c:v>-0.58784479708870896</c:v>
                </c:pt>
                <c:pt idx="4121">
                  <c:v>-0.59569702242528899</c:v>
                </c:pt>
                <c:pt idx="4122">
                  <c:v>-0.60354924776186802</c:v>
                </c:pt>
                <c:pt idx="4123">
                  <c:v>-0.61140147302166203</c:v>
                </c:pt>
                <c:pt idx="4124">
                  <c:v>-0.61925369835824096</c:v>
                </c:pt>
                <c:pt idx="4125">
                  <c:v>-0.62710592369482099</c:v>
                </c:pt>
                <c:pt idx="4126">
                  <c:v>-0.634958148954614</c:v>
                </c:pt>
                <c:pt idx="4127">
                  <c:v>-0.64281037429119403</c:v>
                </c:pt>
                <c:pt idx="4128">
                  <c:v>-0.65066259962777295</c:v>
                </c:pt>
                <c:pt idx="4129">
                  <c:v>-0.65851482488756696</c:v>
                </c:pt>
                <c:pt idx="4130">
                  <c:v>-0.666367050224146</c:v>
                </c:pt>
                <c:pt idx="4131">
                  <c:v>-0.67421927556072603</c:v>
                </c:pt>
                <c:pt idx="4132">
                  <c:v>-0.68207150082051904</c:v>
                </c:pt>
                <c:pt idx="4133">
                  <c:v>-0.68992372615709796</c:v>
                </c:pt>
                <c:pt idx="4134">
                  <c:v>-0.69777595149367799</c:v>
                </c:pt>
                <c:pt idx="4135">
                  <c:v>-0.705628176753471</c:v>
                </c:pt>
                <c:pt idx="4136">
                  <c:v>-0.71348040209005104</c:v>
                </c:pt>
                <c:pt idx="4137">
                  <c:v>-0.72133262742662996</c:v>
                </c:pt>
                <c:pt idx="4138">
                  <c:v>-0.72918485268642397</c:v>
                </c:pt>
                <c:pt idx="4139">
                  <c:v>-0.737037078023003</c:v>
                </c:pt>
                <c:pt idx="4140">
                  <c:v>-0.74488930335958303</c:v>
                </c:pt>
                <c:pt idx="4141">
                  <c:v>-0.75274152861937604</c:v>
                </c:pt>
                <c:pt idx="4142">
                  <c:v>-0.76059375395595596</c:v>
                </c:pt>
                <c:pt idx="4143">
                  <c:v>-0.768445979292535</c:v>
                </c:pt>
                <c:pt idx="4144">
                  <c:v>-0.77152387896462504</c:v>
                </c:pt>
                <c:pt idx="4145">
                  <c:v>-0.76982745309245004</c:v>
                </c:pt>
                <c:pt idx="4146">
                  <c:v>-0.76813102722027504</c:v>
                </c:pt>
                <c:pt idx="4147">
                  <c:v>-0.76643460136468899</c:v>
                </c:pt>
                <c:pt idx="4148">
                  <c:v>-0.76473817549251399</c:v>
                </c:pt>
                <c:pt idx="4149">
                  <c:v>-0.76304174962033899</c:v>
                </c:pt>
                <c:pt idx="4150">
                  <c:v>-0.76134532376475395</c:v>
                </c:pt>
                <c:pt idx="4151">
                  <c:v>-0.75964889789257894</c:v>
                </c:pt>
                <c:pt idx="4152">
                  <c:v>-0.75795247202040295</c:v>
                </c:pt>
                <c:pt idx="4153">
                  <c:v>-0.75625604616481801</c:v>
                </c:pt>
                <c:pt idx="4154">
                  <c:v>-0.75455962029264301</c:v>
                </c:pt>
                <c:pt idx="4155">
                  <c:v>-0.75286319442046801</c:v>
                </c:pt>
                <c:pt idx="4156">
                  <c:v>-0.75116676856488196</c:v>
                </c:pt>
                <c:pt idx="4157">
                  <c:v>-0.74947034269270696</c:v>
                </c:pt>
                <c:pt idx="4158">
                  <c:v>-0.74777391682053196</c:v>
                </c:pt>
                <c:pt idx="4159">
                  <c:v>-0.74607749096494602</c:v>
                </c:pt>
                <c:pt idx="4160">
                  <c:v>-0.74438106509277102</c:v>
                </c:pt>
                <c:pt idx="4161">
                  <c:v>-0.74268463922059602</c:v>
                </c:pt>
                <c:pt idx="4162">
                  <c:v>-0.74098821336500997</c:v>
                </c:pt>
                <c:pt idx="4163">
                  <c:v>-0.73929178749283497</c:v>
                </c:pt>
                <c:pt idx="4164">
                  <c:v>-0.73759536162065997</c:v>
                </c:pt>
                <c:pt idx="4165">
                  <c:v>-0.73589893576507404</c:v>
                </c:pt>
                <c:pt idx="4166">
                  <c:v>-0.73420250989289904</c:v>
                </c:pt>
                <c:pt idx="4167">
                  <c:v>-0.73250608402072404</c:v>
                </c:pt>
                <c:pt idx="4168">
                  <c:v>-0.73080965816513799</c:v>
                </c:pt>
                <c:pt idx="4169">
                  <c:v>-0.72911323229296299</c:v>
                </c:pt>
                <c:pt idx="4170">
                  <c:v>-0.72741680642078799</c:v>
                </c:pt>
                <c:pt idx="4171">
                  <c:v>-0.72572038056520205</c:v>
                </c:pt>
                <c:pt idx="4172">
                  <c:v>-0.72402395469302705</c:v>
                </c:pt>
                <c:pt idx="4173">
                  <c:v>-0.72232752882085205</c:v>
                </c:pt>
                <c:pt idx="4174">
                  <c:v>-0.720631102965266</c:v>
                </c:pt>
                <c:pt idx="4175">
                  <c:v>-0.718934677093091</c:v>
                </c:pt>
                <c:pt idx="4176">
                  <c:v>-0.717238251220916</c:v>
                </c:pt>
                <c:pt idx="4177">
                  <c:v>-0.71554182536532995</c:v>
                </c:pt>
                <c:pt idx="4178">
                  <c:v>-0.71384539949315495</c:v>
                </c:pt>
                <c:pt idx="4179">
                  <c:v>-0.71214897362097995</c:v>
                </c:pt>
                <c:pt idx="4180">
                  <c:v>-0.71045254776539402</c:v>
                </c:pt>
                <c:pt idx="4181">
                  <c:v>-0.70875612189321902</c:v>
                </c:pt>
                <c:pt idx="4182">
                  <c:v>-0.70705969602104402</c:v>
                </c:pt>
                <c:pt idx="4183">
                  <c:v>-0.70536327016545797</c:v>
                </c:pt>
                <c:pt idx="4184">
                  <c:v>-0.70366684429328297</c:v>
                </c:pt>
                <c:pt idx="4185">
                  <c:v>-0.70197041842110797</c:v>
                </c:pt>
                <c:pt idx="4186">
                  <c:v>-0.70027399256552203</c:v>
                </c:pt>
                <c:pt idx="4187">
                  <c:v>-0.69857756669334703</c:v>
                </c:pt>
                <c:pt idx="4188">
                  <c:v>-0.69688114082117203</c:v>
                </c:pt>
                <c:pt idx="4189">
                  <c:v>-0.69518471496558598</c:v>
                </c:pt>
                <c:pt idx="4190">
                  <c:v>-0.69348828909341098</c:v>
                </c:pt>
                <c:pt idx="4191">
                  <c:v>-0.69179186322123598</c:v>
                </c:pt>
                <c:pt idx="4192">
                  <c:v>-0.69124583447709698</c:v>
                </c:pt>
                <c:pt idx="4193">
                  <c:v>-0.69185020283585097</c:v>
                </c:pt>
                <c:pt idx="4194">
                  <c:v>-0.69245457119460396</c:v>
                </c:pt>
                <c:pt idx="4195">
                  <c:v>-0.69305893954744802</c:v>
                </c:pt>
                <c:pt idx="4196">
                  <c:v>-0.69366330790620201</c:v>
                </c:pt>
                <c:pt idx="4197">
                  <c:v>-0.694267676264955</c:v>
                </c:pt>
                <c:pt idx="4198">
                  <c:v>-0.69487204461779895</c:v>
                </c:pt>
                <c:pt idx="4199">
                  <c:v>-0.69547641297655205</c:v>
                </c:pt>
                <c:pt idx="4200">
                  <c:v>-0.69608078133530604</c:v>
                </c:pt>
                <c:pt idx="4201">
                  <c:v>-0.69668514968814899</c:v>
                </c:pt>
                <c:pt idx="4202">
                  <c:v>-0.69728951804690298</c:v>
                </c:pt>
                <c:pt idx="4203">
                  <c:v>-0.69789388640565697</c:v>
                </c:pt>
                <c:pt idx="4204">
                  <c:v>-0.69849825475850003</c:v>
                </c:pt>
                <c:pt idx="4205">
                  <c:v>-0.69910262311725402</c:v>
                </c:pt>
                <c:pt idx="4206">
                  <c:v>-0.69970699147600801</c:v>
                </c:pt>
                <c:pt idx="4207">
                  <c:v>-0.70031135982885095</c:v>
                </c:pt>
                <c:pt idx="4208">
                  <c:v>-0.70091572818760495</c:v>
                </c:pt>
                <c:pt idx="4209">
                  <c:v>-0.70152009654635805</c:v>
                </c:pt>
                <c:pt idx="4210">
                  <c:v>-0.70212446489920199</c:v>
                </c:pt>
                <c:pt idx="4211">
                  <c:v>-0.70272883325795599</c:v>
                </c:pt>
                <c:pt idx="4212">
                  <c:v>-0.70333320161670898</c:v>
                </c:pt>
                <c:pt idx="4213">
                  <c:v>-0.70393756996955303</c:v>
                </c:pt>
                <c:pt idx="4214">
                  <c:v>-0.70454193832830703</c:v>
                </c:pt>
                <c:pt idx="4215">
                  <c:v>-0.70514630668706002</c:v>
                </c:pt>
                <c:pt idx="4216">
                  <c:v>-0.70575067503990396</c:v>
                </c:pt>
                <c:pt idx="4217">
                  <c:v>-0.70635504339865696</c:v>
                </c:pt>
                <c:pt idx="4218">
                  <c:v>-0.70695941175741095</c:v>
                </c:pt>
                <c:pt idx="4219">
                  <c:v>-0.707563780110254</c:v>
                </c:pt>
                <c:pt idx="4220">
                  <c:v>-0.708168148469008</c:v>
                </c:pt>
                <c:pt idx="4221">
                  <c:v>-0.70877251682776199</c:v>
                </c:pt>
                <c:pt idx="4222">
                  <c:v>-0.70937688518060504</c:v>
                </c:pt>
                <c:pt idx="4223">
                  <c:v>-0.70998125353935904</c:v>
                </c:pt>
                <c:pt idx="4224">
                  <c:v>-0.71058562189811303</c:v>
                </c:pt>
                <c:pt idx="4225">
                  <c:v>-0.71118999025095597</c:v>
                </c:pt>
                <c:pt idx="4226">
                  <c:v>-0.71179435860970997</c:v>
                </c:pt>
                <c:pt idx="4227">
                  <c:v>-0.71239872696846296</c:v>
                </c:pt>
                <c:pt idx="4228">
                  <c:v>-0.71300309532130701</c:v>
                </c:pt>
                <c:pt idx="4229">
                  <c:v>-0.71360746368006001</c:v>
                </c:pt>
                <c:pt idx="4230">
                  <c:v>-0.714211832038814</c:v>
                </c:pt>
                <c:pt idx="4231">
                  <c:v>-0.71481620039165805</c:v>
                </c:pt>
                <c:pt idx="4232">
                  <c:v>-0.71542056875041105</c:v>
                </c:pt>
                <c:pt idx="4233">
                  <c:v>-0.71602493710916504</c:v>
                </c:pt>
                <c:pt idx="4234">
                  <c:v>-0.71662930546200798</c:v>
                </c:pt>
                <c:pt idx="4235">
                  <c:v>-0.71723367382076197</c:v>
                </c:pt>
                <c:pt idx="4236">
                  <c:v>-0.71783804217951597</c:v>
                </c:pt>
                <c:pt idx="4237">
                  <c:v>-0.71844241053235902</c:v>
                </c:pt>
                <c:pt idx="4238">
                  <c:v>-0.71904677889111301</c:v>
                </c:pt>
                <c:pt idx="4239">
                  <c:v>-0.71965114724986701</c:v>
                </c:pt>
                <c:pt idx="4240">
                  <c:v>-0.72001096041336299</c:v>
                </c:pt>
                <c:pt idx="4241">
                  <c:v>-0.72012621839171298</c:v>
                </c:pt>
                <c:pt idx="4242">
                  <c:v>-0.72024147637006397</c:v>
                </c:pt>
                <c:pt idx="4243">
                  <c:v>-0.72035673434728698</c:v>
                </c:pt>
                <c:pt idx="4244">
                  <c:v>-0.72047199232563697</c:v>
                </c:pt>
                <c:pt idx="4245">
                  <c:v>-0.72058725030398796</c:v>
                </c:pt>
                <c:pt idx="4246">
                  <c:v>-0.72070250828121096</c:v>
                </c:pt>
                <c:pt idx="4247">
                  <c:v>-0.72081776625956195</c:v>
                </c:pt>
                <c:pt idx="4248">
                  <c:v>-0.72093302423791195</c:v>
                </c:pt>
                <c:pt idx="4249">
                  <c:v>-0.72104828221513595</c:v>
                </c:pt>
                <c:pt idx="4250">
                  <c:v>-0.72116354019348605</c:v>
                </c:pt>
                <c:pt idx="4251">
                  <c:v>-0.72127879817183604</c:v>
                </c:pt>
                <c:pt idx="4252">
                  <c:v>-0.72139405614906005</c:v>
                </c:pt>
                <c:pt idx="4253">
                  <c:v>-0.72150931412741004</c:v>
                </c:pt>
                <c:pt idx="4254">
                  <c:v>-0.72162457210576103</c:v>
                </c:pt>
                <c:pt idx="4255">
                  <c:v>-0.72173983008298404</c:v>
                </c:pt>
                <c:pt idx="4256">
                  <c:v>-0.72185508806133503</c:v>
                </c:pt>
                <c:pt idx="4257">
                  <c:v>-0.72197034603968502</c:v>
                </c:pt>
                <c:pt idx="4258">
                  <c:v>-0.72208560401690802</c:v>
                </c:pt>
                <c:pt idx="4259">
                  <c:v>-0.72220086199525901</c:v>
                </c:pt>
                <c:pt idx="4260">
                  <c:v>-0.72231611997360901</c:v>
                </c:pt>
                <c:pt idx="4261">
                  <c:v>-0.72243137795083301</c:v>
                </c:pt>
                <c:pt idx="4262">
                  <c:v>-0.722546635929183</c:v>
                </c:pt>
                <c:pt idx="4263">
                  <c:v>-0.72266189390753399</c:v>
                </c:pt>
                <c:pt idx="4264">
                  <c:v>-0.722777151884757</c:v>
                </c:pt>
                <c:pt idx="4265">
                  <c:v>-0.72289240986310699</c:v>
                </c:pt>
                <c:pt idx="4266">
                  <c:v>-0.72300766784145798</c:v>
                </c:pt>
                <c:pt idx="4267">
                  <c:v>-0.72312292581868098</c:v>
                </c:pt>
                <c:pt idx="4268">
                  <c:v>-0.72323818379703197</c:v>
                </c:pt>
                <c:pt idx="4269">
                  <c:v>-0.72335344177538197</c:v>
                </c:pt>
                <c:pt idx="4270">
                  <c:v>-0.72346869975260497</c:v>
                </c:pt>
                <c:pt idx="4271">
                  <c:v>-0.72358395773095596</c:v>
                </c:pt>
                <c:pt idx="4272">
                  <c:v>-0.72369921570930595</c:v>
                </c:pt>
                <c:pt idx="4273">
                  <c:v>-0.72381447368652996</c:v>
                </c:pt>
                <c:pt idx="4274">
                  <c:v>-0.72392973166487995</c:v>
                </c:pt>
                <c:pt idx="4275">
                  <c:v>-0.72404498964323105</c:v>
                </c:pt>
                <c:pt idx="4276">
                  <c:v>-0.72416024762045395</c:v>
                </c:pt>
                <c:pt idx="4277">
                  <c:v>-0.72427550559880405</c:v>
                </c:pt>
                <c:pt idx="4278">
                  <c:v>-0.72439076357715504</c:v>
                </c:pt>
                <c:pt idx="4279">
                  <c:v>-0.72450602155437804</c:v>
                </c:pt>
                <c:pt idx="4280">
                  <c:v>-0.72462127953272903</c:v>
                </c:pt>
                <c:pt idx="4281">
                  <c:v>-0.72473653751107903</c:v>
                </c:pt>
                <c:pt idx="4282">
                  <c:v>-0.72485179548830303</c:v>
                </c:pt>
                <c:pt idx="4283">
                  <c:v>-0.72496705346665302</c:v>
                </c:pt>
                <c:pt idx="4284">
                  <c:v>-0.72508231144500401</c:v>
                </c:pt>
                <c:pt idx="4285">
                  <c:v>-0.72519756942222702</c:v>
                </c:pt>
                <c:pt idx="4286">
                  <c:v>-0.72531282740057701</c:v>
                </c:pt>
                <c:pt idx="4287">
                  <c:v>-0.725428085378928</c:v>
                </c:pt>
                <c:pt idx="4288">
                  <c:v>-0.725543343356151</c:v>
                </c:pt>
                <c:pt idx="4289">
                  <c:v>-0.725658601334502</c:v>
                </c:pt>
                <c:pt idx="4290">
                  <c:v>-0.72577385931285199</c:v>
                </c:pt>
                <c:pt idx="4291">
                  <c:v>-0.72588911729007499</c:v>
                </c:pt>
                <c:pt idx="4292">
                  <c:v>-0.72600437526842598</c:v>
                </c:pt>
                <c:pt idx="4293">
                  <c:v>-0.72611963324677598</c:v>
                </c:pt>
                <c:pt idx="4294">
                  <c:v>-0.72623489122399998</c:v>
                </c:pt>
                <c:pt idx="4295">
                  <c:v>-0.72635014920234997</c:v>
                </c:pt>
                <c:pt idx="4296">
                  <c:v>-0.72646540718070096</c:v>
                </c:pt>
                <c:pt idx="4297">
                  <c:v>-0.72658066515792397</c:v>
                </c:pt>
                <c:pt idx="4298">
                  <c:v>-0.72669592313627396</c:v>
                </c:pt>
                <c:pt idx="4299">
                  <c:v>-0.72681118111462495</c:v>
                </c:pt>
                <c:pt idx="4300">
                  <c:v>-0.72692643909184795</c:v>
                </c:pt>
                <c:pt idx="4301">
                  <c:v>-0.72704169707019894</c:v>
                </c:pt>
                <c:pt idx="4302">
                  <c:v>-0.72715695504854905</c:v>
                </c:pt>
                <c:pt idx="4303">
                  <c:v>-0.72727221302577305</c:v>
                </c:pt>
                <c:pt idx="4304">
                  <c:v>-0.72738747100412304</c:v>
                </c:pt>
                <c:pt idx="4305">
                  <c:v>-0.72750272898247403</c:v>
                </c:pt>
                <c:pt idx="4306">
                  <c:v>-0.72761798695969704</c:v>
                </c:pt>
                <c:pt idx="4307">
                  <c:v>-0.72773324493804703</c:v>
                </c:pt>
                <c:pt idx="4308">
                  <c:v>-0.72784850291639802</c:v>
                </c:pt>
                <c:pt idx="4309">
                  <c:v>-0.72796376089362103</c:v>
                </c:pt>
                <c:pt idx="4310">
                  <c:v>-0.72807901887197202</c:v>
                </c:pt>
                <c:pt idx="4311">
                  <c:v>-0.72819427685032201</c:v>
                </c:pt>
                <c:pt idx="4312">
                  <c:v>-0.72830953482754501</c:v>
                </c:pt>
                <c:pt idx="4313">
                  <c:v>-0.728424792805896</c:v>
                </c:pt>
                <c:pt idx="4314">
                  <c:v>-0.728540050784246</c:v>
                </c:pt>
                <c:pt idx="4315">
                  <c:v>-0.72865530876147</c:v>
                </c:pt>
                <c:pt idx="4316">
                  <c:v>-0.72877056673981999</c:v>
                </c:pt>
                <c:pt idx="4317">
                  <c:v>-0.72888582471817098</c:v>
                </c:pt>
                <c:pt idx="4318">
                  <c:v>-0.72900108269539399</c:v>
                </c:pt>
                <c:pt idx="4319">
                  <c:v>-0.72911634067374398</c:v>
                </c:pt>
                <c:pt idx="4320">
                  <c:v>-0.72923159865209497</c:v>
                </c:pt>
                <c:pt idx="4321">
                  <c:v>-0.72934685662931797</c:v>
                </c:pt>
                <c:pt idx="4322">
                  <c:v>-0.72946211460766897</c:v>
                </c:pt>
                <c:pt idx="4323">
                  <c:v>-0.72957737258601896</c:v>
                </c:pt>
                <c:pt idx="4324">
                  <c:v>-0.72969263056324296</c:v>
                </c:pt>
                <c:pt idx="4325">
                  <c:v>-0.72980788854159295</c:v>
                </c:pt>
                <c:pt idx="4326">
                  <c:v>-0.72992314651994294</c:v>
                </c:pt>
                <c:pt idx="4327">
                  <c:v>-0.73003840449716695</c:v>
                </c:pt>
                <c:pt idx="4328">
                  <c:v>-0.73015366247551705</c:v>
                </c:pt>
                <c:pt idx="4329">
                  <c:v>-0.73026892045386804</c:v>
                </c:pt>
                <c:pt idx="4330">
                  <c:v>-0.73038417843109105</c:v>
                </c:pt>
                <c:pt idx="4331">
                  <c:v>-0.73049943640944204</c:v>
                </c:pt>
                <c:pt idx="4332">
                  <c:v>-0.73061469438779203</c:v>
                </c:pt>
                <c:pt idx="4333">
                  <c:v>-0.73072995236501503</c:v>
                </c:pt>
                <c:pt idx="4334">
                  <c:v>-0.73084521034336603</c:v>
                </c:pt>
                <c:pt idx="4335">
                  <c:v>-0.73096046832171602</c:v>
                </c:pt>
                <c:pt idx="4336">
                  <c:v>-0.73107572629894002</c:v>
                </c:pt>
                <c:pt idx="4337">
                  <c:v>-0.73119098427729001</c:v>
                </c:pt>
                <c:pt idx="4338">
                  <c:v>-0.73130624225564</c:v>
                </c:pt>
                <c:pt idx="4339">
                  <c:v>-0.73142150023286401</c:v>
                </c:pt>
                <c:pt idx="4340">
                  <c:v>-0.731536758211214</c:v>
                </c:pt>
                <c:pt idx="4341">
                  <c:v>-0.73165201618956499</c:v>
                </c:pt>
                <c:pt idx="4342">
                  <c:v>-0.731767274166788</c:v>
                </c:pt>
                <c:pt idx="4343">
                  <c:v>-0.73188253214513899</c:v>
                </c:pt>
                <c:pt idx="4344">
                  <c:v>-0.73199779012348898</c:v>
                </c:pt>
                <c:pt idx="4345">
                  <c:v>-0.73211304810071198</c:v>
                </c:pt>
                <c:pt idx="4346">
                  <c:v>-0.73222830607906297</c:v>
                </c:pt>
                <c:pt idx="4347">
                  <c:v>-0.73234356405741297</c:v>
                </c:pt>
                <c:pt idx="4348">
                  <c:v>-0.73245882203463697</c:v>
                </c:pt>
                <c:pt idx="4349">
                  <c:v>-0.73257408001298696</c:v>
                </c:pt>
                <c:pt idx="4350">
                  <c:v>-0.73268933799133795</c:v>
                </c:pt>
                <c:pt idx="4351">
                  <c:v>-0.73280459596856096</c:v>
                </c:pt>
                <c:pt idx="4352">
                  <c:v>-0.73291985394691095</c:v>
                </c:pt>
                <c:pt idx="4353">
                  <c:v>-0.73303511192526205</c:v>
                </c:pt>
                <c:pt idx="4354">
                  <c:v>-0.73315036990248506</c:v>
                </c:pt>
                <c:pt idx="4355">
                  <c:v>-0.73326562788083605</c:v>
                </c:pt>
                <c:pt idx="4356">
                  <c:v>-0.73338088585918604</c:v>
                </c:pt>
                <c:pt idx="4357">
                  <c:v>-0.73349614383641004</c:v>
                </c:pt>
                <c:pt idx="4358">
                  <c:v>-0.73361140181476003</c:v>
                </c:pt>
                <c:pt idx="4359">
                  <c:v>-0.73372665979311102</c:v>
                </c:pt>
                <c:pt idx="4360">
                  <c:v>-0.73384191777033403</c:v>
                </c:pt>
                <c:pt idx="4361">
                  <c:v>-0.73395717574868402</c:v>
                </c:pt>
                <c:pt idx="4362">
                  <c:v>-0.73407243372703501</c:v>
                </c:pt>
                <c:pt idx="4363">
                  <c:v>-0.73418769170425802</c:v>
                </c:pt>
                <c:pt idx="4364">
                  <c:v>-0.73430294968260901</c:v>
                </c:pt>
                <c:pt idx="4365">
                  <c:v>-0.734418207660959</c:v>
                </c:pt>
                <c:pt idx="4366">
                  <c:v>-0.734533465638182</c:v>
                </c:pt>
                <c:pt idx="4367">
                  <c:v>-0.73464872361653299</c:v>
                </c:pt>
                <c:pt idx="4368">
                  <c:v>-0.73476398159488299</c:v>
                </c:pt>
                <c:pt idx="4369">
                  <c:v>-0.73487923957210699</c:v>
                </c:pt>
                <c:pt idx="4370">
                  <c:v>-0.73499449755045698</c:v>
                </c:pt>
                <c:pt idx="4371">
                  <c:v>-0.73510975552880797</c:v>
                </c:pt>
                <c:pt idx="4372">
                  <c:v>-0.73522501350603098</c:v>
                </c:pt>
                <c:pt idx="4373">
                  <c:v>-0.73534027148438097</c:v>
                </c:pt>
                <c:pt idx="4374">
                  <c:v>-0.73545552946273196</c:v>
                </c:pt>
                <c:pt idx="4375">
                  <c:v>-0.73557078743995497</c:v>
                </c:pt>
                <c:pt idx="4376">
                  <c:v>-0.73568604541830596</c:v>
                </c:pt>
                <c:pt idx="4377">
                  <c:v>-0.73580130339665595</c:v>
                </c:pt>
                <c:pt idx="4378">
                  <c:v>-0.73591656137387995</c:v>
                </c:pt>
                <c:pt idx="4379">
                  <c:v>-0.73603181935223005</c:v>
                </c:pt>
                <c:pt idx="4380">
                  <c:v>-0.73614707733058105</c:v>
                </c:pt>
                <c:pt idx="4381">
                  <c:v>-0.73626233530780405</c:v>
                </c:pt>
                <c:pt idx="4382">
                  <c:v>-0.73637759328615404</c:v>
                </c:pt>
                <c:pt idx="4383">
                  <c:v>-0.73649285126450503</c:v>
                </c:pt>
                <c:pt idx="4384">
                  <c:v>-0.73660810924172804</c:v>
                </c:pt>
                <c:pt idx="4385">
                  <c:v>-0.73672336722007903</c:v>
                </c:pt>
                <c:pt idx="4386">
                  <c:v>-0.73683862519842902</c:v>
                </c:pt>
                <c:pt idx="4387">
                  <c:v>-0.73695388317565202</c:v>
                </c:pt>
                <c:pt idx="4388">
                  <c:v>-0.73706914115400302</c:v>
                </c:pt>
                <c:pt idx="4389">
                  <c:v>-0.73718439913235301</c:v>
                </c:pt>
                <c:pt idx="4390">
                  <c:v>-0.73729965710957701</c:v>
                </c:pt>
                <c:pt idx="4391">
                  <c:v>-0.737414915087927</c:v>
                </c:pt>
                <c:pt idx="4392">
                  <c:v>-0.73753017306627799</c:v>
                </c:pt>
                <c:pt idx="4393">
                  <c:v>-0.737645431043501</c:v>
                </c:pt>
                <c:pt idx="4394">
                  <c:v>-0.73776068902185099</c:v>
                </c:pt>
                <c:pt idx="4395">
                  <c:v>-0.73787594700020198</c:v>
                </c:pt>
                <c:pt idx="4396">
                  <c:v>-0.73799120497742499</c:v>
                </c:pt>
                <c:pt idx="4397">
                  <c:v>-0.73810646295577598</c:v>
                </c:pt>
                <c:pt idx="4398">
                  <c:v>-0.73822172093412597</c:v>
                </c:pt>
                <c:pt idx="4399">
                  <c:v>-0.73833697891134897</c:v>
                </c:pt>
                <c:pt idx="4400">
                  <c:v>-0.73845223688969996</c:v>
                </c:pt>
                <c:pt idx="4401">
                  <c:v>-0.73856749486804996</c:v>
                </c:pt>
                <c:pt idx="4402">
                  <c:v>-0.73868275284527396</c:v>
                </c:pt>
                <c:pt idx="4403">
                  <c:v>-0.73879801082362395</c:v>
                </c:pt>
                <c:pt idx="4404">
                  <c:v>-0.73891326880197505</c:v>
                </c:pt>
                <c:pt idx="4405">
                  <c:v>-0.73902852677919795</c:v>
                </c:pt>
                <c:pt idx="4406">
                  <c:v>-0.73914378475754905</c:v>
                </c:pt>
                <c:pt idx="4407">
                  <c:v>-0.73925904273589904</c:v>
                </c:pt>
                <c:pt idx="4408">
                  <c:v>-0.73937430071312205</c:v>
                </c:pt>
                <c:pt idx="4409">
                  <c:v>-0.73948955869147304</c:v>
                </c:pt>
                <c:pt idx="4410">
                  <c:v>-0.73960481666982303</c:v>
                </c:pt>
                <c:pt idx="4411">
                  <c:v>-0.73972007464704703</c:v>
                </c:pt>
                <c:pt idx="4412">
                  <c:v>-0.73983533262539702</c:v>
                </c:pt>
                <c:pt idx="4413">
                  <c:v>-0.73995059060374802</c:v>
                </c:pt>
                <c:pt idx="4414">
                  <c:v>-0.74006584858097102</c:v>
                </c:pt>
                <c:pt idx="4415">
                  <c:v>-0.74018110655932101</c:v>
                </c:pt>
                <c:pt idx="4416">
                  <c:v>-0.740296364537672</c:v>
                </c:pt>
                <c:pt idx="4417">
                  <c:v>-0.74041162251489501</c:v>
                </c:pt>
                <c:pt idx="4418">
                  <c:v>-0.740526880493246</c:v>
                </c:pt>
                <c:pt idx="4419">
                  <c:v>-0.74064213847159599</c:v>
                </c:pt>
                <c:pt idx="4420">
                  <c:v>-0.74075739644881899</c:v>
                </c:pt>
                <c:pt idx="4421">
                  <c:v>-0.74087265442716999</c:v>
                </c:pt>
                <c:pt idx="4422">
                  <c:v>-0.74098791240551998</c:v>
                </c:pt>
                <c:pt idx="4423">
                  <c:v>-0.74110317038274398</c:v>
                </c:pt>
                <c:pt idx="4424">
                  <c:v>-0.74121842836109397</c:v>
                </c:pt>
                <c:pt idx="4425">
                  <c:v>-0.74133368633944496</c:v>
                </c:pt>
                <c:pt idx="4426">
                  <c:v>-0.74144894431666797</c:v>
                </c:pt>
                <c:pt idx="4427">
                  <c:v>-0.74156420229501796</c:v>
                </c:pt>
                <c:pt idx="4428">
                  <c:v>-0.74167946027336895</c:v>
                </c:pt>
                <c:pt idx="4429">
                  <c:v>-0.74179471825059196</c:v>
                </c:pt>
                <c:pt idx="4430">
                  <c:v>-0.74190997622894295</c:v>
                </c:pt>
                <c:pt idx="4431">
                  <c:v>-0.74202523420729305</c:v>
                </c:pt>
                <c:pt idx="4432">
                  <c:v>-0.74214049218451705</c:v>
                </c:pt>
                <c:pt idx="4433">
                  <c:v>-0.74214049218451705</c:v>
                </c:pt>
                <c:pt idx="4434">
                  <c:v>-0.74214049218451705</c:v>
                </c:pt>
                <c:pt idx="4435">
                  <c:v>-0.74214049218451705</c:v>
                </c:pt>
                <c:pt idx="4436">
                  <c:v>-0.74214049218451705</c:v>
                </c:pt>
                <c:pt idx="4437">
                  <c:v>-0.74214049218451705</c:v>
                </c:pt>
                <c:pt idx="4438">
                  <c:v>-0.74214049218451705</c:v>
                </c:pt>
                <c:pt idx="4439">
                  <c:v>-0.74214049218451705</c:v>
                </c:pt>
                <c:pt idx="4440">
                  <c:v>-0.74214049218451705</c:v>
                </c:pt>
                <c:pt idx="4441">
                  <c:v>-0.74214049218451705</c:v>
                </c:pt>
                <c:pt idx="4442">
                  <c:v>-0.74214049218451705</c:v>
                </c:pt>
                <c:pt idx="4443">
                  <c:v>-0.74214049218451705</c:v>
                </c:pt>
                <c:pt idx="4444">
                  <c:v>-0.74214049218451705</c:v>
                </c:pt>
                <c:pt idx="4445">
                  <c:v>-0.74214049218451705</c:v>
                </c:pt>
                <c:pt idx="4446">
                  <c:v>-0.74214049218451705</c:v>
                </c:pt>
                <c:pt idx="4447">
                  <c:v>-0.74214049218451705</c:v>
                </c:pt>
                <c:pt idx="4448">
                  <c:v>-0.74214049218451705</c:v>
                </c:pt>
                <c:pt idx="4449">
                  <c:v>-0.74214049218451705</c:v>
                </c:pt>
                <c:pt idx="4450">
                  <c:v>-0.74214049218451705</c:v>
                </c:pt>
                <c:pt idx="4451">
                  <c:v>-0.74214049218451705</c:v>
                </c:pt>
                <c:pt idx="4452">
                  <c:v>-0.74214049218451705</c:v>
                </c:pt>
                <c:pt idx="4453">
                  <c:v>-0.74214049218451705</c:v>
                </c:pt>
                <c:pt idx="4454">
                  <c:v>-0.74214049218451705</c:v>
                </c:pt>
                <c:pt idx="4455">
                  <c:v>-0.74479142567868695</c:v>
                </c:pt>
                <c:pt idx="4456">
                  <c:v>-0.74490668365591095</c:v>
                </c:pt>
                <c:pt idx="4457">
                  <c:v>-0.74502194163426105</c:v>
                </c:pt>
                <c:pt idx="4458">
                  <c:v>-0.74513719961261204</c:v>
                </c:pt>
                <c:pt idx="4459">
                  <c:v>-0.74525245758983505</c:v>
                </c:pt>
                <c:pt idx="4460">
                  <c:v>-0.74536771556818604</c:v>
                </c:pt>
                <c:pt idx="4461">
                  <c:v>-0.74548297354653603</c:v>
                </c:pt>
                <c:pt idx="4462">
                  <c:v>-0.74559823152375904</c:v>
                </c:pt>
                <c:pt idx="4463">
                  <c:v>-0.74571348950211003</c:v>
                </c:pt>
                <c:pt idx="4464">
                  <c:v>-0.74582874748046002</c:v>
                </c:pt>
                <c:pt idx="4465">
                  <c:v>-0.74594400545768402</c:v>
                </c:pt>
                <c:pt idx="4466">
                  <c:v>-0.74605926343603401</c:v>
                </c:pt>
                <c:pt idx="4467">
                  <c:v>-0.74617452141438501</c:v>
                </c:pt>
                <c:pt idx="4468">
                  <c:v>-0.74628977939160801</c:v>
                </c:pt>
                <c:pt idx="4469">
                  <c:v>-0.746405037369958</c:v>
                </c:pt>
                <c:pt idx="4470">
                  <c:v>-0.74652029534830899</c:v>
                </c:pt>
                <c:pt idx="4471">
                  <c:v>-0.746635553325532</c:v>
                </c:pt>
                <c:pt idx="4472">
                  <c:v>-0.74675081130388299</c:v>
                </c:pt>
                <c:pt idx="4473">
                  <c:v>-0.74686606928223298</c:v>
                </c:pt>
                <c:pt idx="4474">
                  <c:v>-0.74698132725945598</c:v>
                </c:pt>
                <c:pt idx="4475">
                  <c:v>-0.74709658523780698</c:v>
                </c:pt>
                <c:pt idx="4476">
                  <c:v>-0.74721184321615697</c:v>
                </c:pt>
                <c:pt idx="4477">
                  <c:v>-0.74732710119338097</c:v>
                </c:pt>
                <c:pt idx="4478">
                  <c:v>-0.74744235917173096</c:v>
                </c:pt>
                <c:pt idx="4479">
                  <c:v>-0.74755761715008195</c:v>
                </c:pt>
                <c:pt idx="4480">
                  <c:v>-0.74767287512730496</c:v>
                </c:pt>
                <c:pt idx="4481">
                  <c:v>-0.74778813310565595</c:v>
                </c:pt>
                <c:pt idx="4482">
                  <c:v>-0.74790339108400605</c:v>
                </c:pt>
                <c:pt idx="4483">
                  <c:v>-0.74801864906122895</c:v>
                </c:pt>
                <c:pt idx="4484">
                  <c:v>-0.74813390703958005</c:v>
                </c:pt>
                <c:pt idx="4485">
                  <c:v>-0.74824916501793004</c:v>
                </c:pt>
                <c:pt idx="4486">
                  <c:v>-0.74836442299515404</c:v>
                </c:pt>
                <c:pt idx="4487">
                  <c:v>-0.74847968097350404</c:v>
                </c:pt>
                <c:pt idx="4488">
                  <c:v>-0.74859493895185503</c:v>
                </c:pt>
                <c:pt idx="4489">
                  <c:v>-0.74871019692907803</c:v>
                </c:pt>
                <c:pt idx="4490">
                  <c:v>-0.74882545490742802</c:v>
                </c:pt>
                <c:pt idx="4491">
                  <c:v>-0.74894071288577901</c:v>
                </c:pt>
                <c:pt idx="4492">
                  <c:v>-0.74905597086300202</c:v>
                </c:pt>
                <c:pt idx="4493">
                  <c:v>-0.74917122884135301</c:v>
                </c:pt>
                <c:pt idx="4494">
                  <c:v>-0.749286486819703</c:v>
                </c:pt>
                <c:pt idx="4495">
                  <c:v>-0.74940174479692701</c:v>
                </c:pt>
                <c:pt idx="4496">
                  <c:v>-0.749517002775277</c:v>
                </c:pt>
                <c:pt idx="4497">
                  <c:v>-0.74963226075362699</c:v>
                </c:pt>
                <c:pt idx="4498">
                  <c:v>-0.74974751873085099</c:v>
                </c:pt>
                <c:pt idx="4499">
                  <c:v>-0.74986277670920098</c:v>
                </c:pt>
                <c:pt idx="4500">
                  <c:v>-0.74997803468755198</c:v>
                </c:pt>
                <c:pt idx="4501">
                  <c:v>-0.75009329266477498</c:v>
                </c:pt>
                <c:pt idx="4502">
                  <c:v>-0.75020855064312497</c:v>
                </c:pt>
                <c:pt idx="4503">
                  <c:v>-0.75032380862147596</c:v>
                </c:pt>
                <c:pt idx="4504">
                  <c:v>-0.75043906659869897</c:v>
                </c:pt>
                <c:pt idx="4505">
                  <c:v>-0.75055432457704996</c:v>
                </c:pt>
                <c:pt idx="4506">
                  <c:v>-0.75066958255539995</c:v>
                </c:pt>
                <c:pt idx="4507">
                  <c:v>-0.75078484053262395</c:v>
                </c:pt>
                <c:pt idx="4508">
                  <c:v>-0.75090009851097395</c:v>
                </c:pt>
                <c:pt idx="4509">
                  <c:v>-0.75101535648932505</c:v>
                </c:pt>
                <c:pt idx="4510">
                  <c:v>-0.75113061446654805</c:v>
                </c:pt>
                <c:pt idx="4511">
                  <c:v>-0.75124587244489804</c:v>
                </c:pt>
                <c:pt idx="4512">
                  <c:v>-0.75136113042324904</c:v>
                </c:pt>
                <c:pt idx="4513">
                  <c:v>-0.75147638840047204</c:v>
                </c:pt>
                <c:pt idx="4514">
                  <c:v>-0.75159164637882303</c:v>
                </c:pt>
                <c:pt idx="4515">
                  <c:v>-0.75170690435717302</c:v>
                </c:pt>
                <c:pt idx="4516">
                  <c:v>-0.75182216233439603</c:v>
                </c:pt>
                <c:pt idx="4517">
                  <c:v>-0.75193742031274702</c:v>
                </c:pt>
                <c:pt idx="4518">
                  <c:v>-0.75205267829109701</c:v>
                </c:pt>
                <c:pt idx="4519">
                  <c:v>-0.75216793626832101</c:v>
                </c:pt>
                <c:pt idx="4520">
                  <c:v>-0.75228319424667101</c:v>
                </c:pt>
                <c:pt idx="4521">
                  <c:v>-0.752398452225022</c:v>
                </c:pt>
                <c:pt idx="4522">
                  <c:v>-0.752513710202245</c:v>
                </c:pt>
                <c:pt idx="4523">
                  <c:v>-0.75262896818059499</c:v>
                </c:pt>
                <c:pt idx="4524">
                  <c:v>-0.75274422615894598</c:v>
                </c:pt>
                <c:pt idx="4525">
                  <c:v>-0.75285948413616899</c:v>
                </c:pt>
                <c:pt idx="4526">
                  <c:v>-0.75297474211451998</c:v>
                </c:pt>
                <c:pt idx="4527">
                  <c:v>-0.75309000009286997</c:v>
                </c:pt>
                <c:pt idx="4528">
                  <c:v>-0.75320525807009298</c:v>
                </c:pt>
                <c:pt idx="4529">
                  <c:v>-0.75332051604844397</c:v>
                </c:pt>
                <c:pt idx="4530">
                  <c:v>-0.75343577402679396</c:v>
                </c:pt>
                <c:pt idx="4531">
                  <c:v>-0.75355103200401796</c:v>
                </c:pt>
                <c:pt idx="4532">
                  <c:v>-0.75366628998236795</c:v>
                </c:pt>
                <c:pt idx="4533">
                  <c:v>-0.75378154796071895</c:v>
                </c:pt>
                <c:pt idx="4534">
                  <c:v>-0.75389680593794195</c:v>
                </c:pt>
                <c:pt idx="4535">
                  <c:v>-0.75401206391629305</c:v>
                </c:pt>
                <c:pt idx="4536">
                  <c:v>-0.75412732189464304</c:v>
                </c:pt>
                <c:pt idx="4537">
                  <c:v>-0.75424257987186605</c:v>
                </c:pt>
                <c:pt idx="4538">
                  <c:v>-0.75435783785021704</c:v>
                </c:pt>
                <c:pt idx="4539">
                  <c:v>-0.75447309582856703</c:v>
                </c:pt>
                <c:pt idx="4540">
                  <c:v>-0.75458835380579103</c:v>
                </c:pt>
                <c:pt idx="4541">
                  <c:v>-0.75470361178414103</c:v>
                </c:pt>
                <c:pt idx="4542">
                  <c:v>-0.75481886976249202</c:v>
                </c:pt>
                <c:pt idx="4543">
                  <c:v>-0.75493412773971502</c:v>
                </c:pt>
                <c:pt idx="4544">
                  <c:v>-0.75504938571806501</c:v>
                </c:pt>
                <c:pt idx="4545">
                  <c:v>-0.755164643696416</c:v>
                </c:pt>
                <c:pt idx="4546">
                  <c:v>-0.75527990167363901</c:v>
                </c:pt>
                <c:pt idx="4547">
                  <c:v>-0.75539515965199</c:v>
                </c:pt>
                <c:pt idx="4548">
                  <c:v>-0.75551041763033999</c:v>
                </c:pt>
                <c:pt idx="4549">
                  <c:v>-0.755625675607563</c:v>
                </c:pt>
                <c:pt idx="4550">
                  <c:v>-0.75574093358591399</c:v>
                </c:pt>
                <c:pt idx="4551">
                  <c:v>-0.75585619156426398</c:v>
                </c:pt>
                <c:pt idx="4552">
                  <c:v>-0.75597144954148798</c:v>
                </c:pt>
                <c:pt idx="4553">
                  <c:v>-0.75608670751983797</c:v>
                </c:pt>
                <c:pt idx="4554">
                  <c:v>-0.75620196549818897</c:v>
                </c:pt>
                <c:pt idx="4555">
                  <c:v>-0.75631722347541197</c:v>
                </c:pt>
                <c:pt idx="4556">
                  <c:v>-0.75643248145376296</c:v>
                </c:pt>
                <c:pt idx="4557">
                  <c:v>-0.75654773943211295</c:v>
                </c:pt>
                <c:pt idx="4558">
                  <c:v>-0.75666299740933596</c:v>
                </c:pt>
                <c:pt idx="4559">
                  <c:v>-0.75677825538768695</c:v>
                </c:pt>
                <c:pt idx="4560">
                  <c:v>-0.75689351336603705</c:v>
                </c:pt>
                <c:pt idx="4561">
                  <c:v>-0.75700877134326106</c:v>
                </c:pt>
                <c:pt idx="4562">
                  <c:v>-0.75712402932161105</c:v>
                </c:pt>
                <c:pt idx="4563">
                  <c:v>-0.75723928729996204</c:v>
                </c:pt>
                <c:pt idx="4564">
                  <c:v>-0.75735454527718504</c:v>
                </c:pt>
                <c:pt idx="4565">
                  <c:v>-0.75746980325553503</c:v>
                </c:pt>
                <c:pt idx="4566">
                  <c:v>-0.75758506123388603</c:v>
                </c:pt>
                <c:pt idx="4567">
                  <c:v>-0.75770031921110903</c:v>
                </c:pt>
                <c:pt idx="4568">
                  <c:v>-0.75781557718946002</c:v>
                </c:pt>
                <c:pt idx="4569">
                  <c:v>-0.75793083516781001</c:v>
                </c:pt>
                <c:pt idx="4570">
                  <c:v>-0.75804609314503402</c:v>
                </c:pt>
                <c:pt idx="4571">
                  <c:v>-0.75816135112338401</c:v>
                </c:pt>
                <c:pt idx="4572">
                  <c:v>-0.758276609101734</c:v>
                </c:pt>
                <c:pt idx="4573">
                  <c:v>-0.758391867078958</c:v>
                </c:pt>
                <c:pt idx="4574">
                  <c:v>-0.758507125057308</c:v>
                </c:pt>
                <c:pt idx="4575">
                  <c:v>-0.75862238303565899</c:v>
                </c:pt>
                <c:pt idx="4576">
                  <c:v>-0.75873764101288199</c:v>
                </c:pt>
                <c:pt idx="4577">
                  <c:v>-0.75885289899123198</c:v>
                </c:pt>
                <c:pt idx="4578">
                  <c:v>-0.75896815696958297</c:v>
                </c:pt>
                <c:pt idx="4579">
                  <c:v>-0.75908341494680598</c:v>
                </c:pt>
                <c:pt idx="4580">
                  <c:v>-0.75919867292515697</c:v>
                </c:pt>
                <c:pt idx="4581">
                  <c:v>-0.75931393090350696</c:v>
                </c:pt>
                <c:pt idx="4582">
                  <c:v>-0.75942918888073097</c:v>
                </c:pt>
                <c:pt idx="4583">
                  <c:v>-0.75954444685908096</c:v>
                </c:pt>
                <c:pt idx="4584">
                  <c:v>-0.75965970483743095</c:v>
                </c:pt>
                <c:pt idx="4585">
                  <c:v>-0.75977496281465495</c:v>
                </c:pt>
                <c:pt idx="4586">
                  <c:v>-0.75989022079300494</c:v>
                </c:pt>
                <c:pt idx="4587">
                  <c:v>-0.76000547877135605</c:v>
                </c:pt>
                <c:pt idx="4588">
                  <c:v>-0.76012073674857905</c:v>
                </c:pt>
                <c:pt idx="4589">
                  <c:v>-0.76023599472693004</c:v>
                </c:pt>
                <c:pt idx="4590">
                  <c:v>-0.76035125270528003</c:v>
                </c:pt>
                <c:pt idx="4591">
                  <c:v>-0.76046651068250304</c:v>
                </c:pt>
                <c:pt idx="4592">
                  <c:v>-0.76058176866085403</c:v>
                </c:pt>
                <c:pt idx="4593">
                  <c:v>-0.76069702663920402</c:v>
                </c:pt>
                <c:pt idx="4594">
                  <c:v>-0.76081228461642803</c:v>
                </c:pt>
                <c:pt idx="4595">
                  <c:v>-0.76092754259477802</c:v>
                </c:pt>
                <c:pt idx="4596">
                  <c:v>-0.76104280057312901</c:v>
                </c:pt>
                <c:pt idx="4597">
                  <c:v>-0.76115805855035201</c:v>
                </c:pt>
                <c:pt idx="4598">
                  <c:v>-0.761273316528702</c:v>
                </c:pt>
                <c:pt idx="4599">
                  <c:v>-0.761388574507053</c:v>
                </c:pt>
                <c:pt idx="4600">
                  <c:v>-0.761503832484276</c:v>
                </c:pt>
                <c:pt idx="4601">
                  <c:v>-0.76161909046262699</c:v>
                </c:pt>
                <c:pt idx="4602">
                  <c:v>-0.76173434844097698</c:v>
                </c:pt>
                <c:pt idx="4603">
                  <c:v>-0.76184960641820099</c:v>
                </c:pt>
                <c:pt idx="4604">
                  <c:v>-0.76196486439655098</c:v>
                </c:pt>
                <c:pt idx="4605">
                  <c:v>-0.76208012237490097</c:v>
                </c:pt>
                <c:pt idx="4606">
                  <c:v>-0.76219538035212497</c:v>
                </c:pt>
                <c:pt idx="4607">
                  <c:v>-0.76231063833047497</c:v>
                </c:pt>
                <c:pt idx="4608">
                  <c:v>-0.76242589630882596</c:v>
                </c:pt>
                <c:pt idx="4609">
                  <c:v>-0.76254115428604896</c:v>
                </c:pt>
                <c:pt idx="4610">
                  <c:v>-0.76265641226439995</c:v>
                </c:pt>
                <c:pt idx="4611">
                  <c:v>-0.76277167024275006</c:v>
                </c:pt>
                <c:pt idx="4612">
                  <c:v>-0.76288692821997295</c:v>
                </c:pt>
                <c:pt idx="4613">
                  <c:v>-0.76300218619832405</c:v>
                </c:pt>
                <c:pt idx="4614">
                  <c:v>-0.76311744417667404</c:v>
                </c:pt>
                <c:pt idx="4615">
                  <c:v>-0.76323270215389805</c:v>
                </c:pt>
                <c:pt idx="4616">
                  <c:v>-0.76334796013224804</c:v>
                </c:pt>
                <c:pt idx="4617">
                  <c:v>-0.76346321811059903</c:v>
                </c:pt>
                <c:pt idx="4618">
                  <c:v>-0.76357847608782203</c:v>
                </c:pt>
                <c:pt idx="4619">
                  <c:v>-0.76369373406617203</c:v>
                </c:pt>
                <c:pt idx="4620">
                  <c:v>-0.76380899204452302</c:v>
                </c:pt>
                <c:pt idx="4621">
                  <c:v>-0.76392425002174602</c:v>
                </c:pt>
                <c:pt idx="4622">
                  <c:v>-0.76403950800009701</c:v>
                </c:pt>
                <c:pt idx="4623">
                  <c:v>-0.764154765978447</c:v>
                </c:pt>
                <c:pt idx="4624">
                  <c:v>-0.76427002395567101</c:v>
                </c:pt>
                <c:pt idx="4625">
                  <c:v>-0.764385281934021</c:v>
                </c:pt>
                <c:pt idx="4626">
                  <c:v>-0.76450053991237099</c:v>
                </c:pt>
                <c:pt idx="4627">
                  <c:v>-0.76461579788959499</c:v>
                </c:pt>
                <c:pt idx="4628">
                  <c:v>-0.76473105586794499</c:v>
                </c:pt>
                <c:pt idx="4629">
                  <c:v>-0.76484631384629598</c:v>
                </c:pt>
                <c:pt idx="4630">
                  <c:v>-0.76496157182351898</c:v>
                </c:pt>
                <c:pt idx="4631">
                  <c:v>-0.76507682980186997</c:v>
                </c:pt>
                <c:pt idx="4632">
                  <c:v>-0.76519208778021996</c:v>
                </c:pt>
                <c:pt idx="4633">
                  <c:v>-0.76530734575744297</c:v>
                </c:pt>
                <c:pt idx="4634">
                  <c:v>-0.76542260373579396</c:v>
                </c:pt>
                <c:pt idx="4635">
                  <c:v>-0.76553786171414395</c:v>
                </c:pt>
                <c:pt idx="4636">
                  <c:v>-0.76565311969136796</c:v>
                </c:pt>
                <c:pt idx="4637">
                  <c:v>-0.76576837766971795</c:v>
                </c:pt>
                <c:pt idx="4638">
                  <c:v>-0.76588363564806905</c:v>
                </c:pt>
                <c:pt idx="4639">
                  <c:v>-0.76599889362529205</c:v>
                </c:pt>
                <c:pt idx="4640">
                  <c:v>-0.76611415160364205</c:v>
                </c:pt>
                <c:pt idx="4641">
                  <c:v>-0.76622940958199304</c:v>
                </c:pt>
                <c:pt idx="4642">
                  <c:v>-0.76634466755921604</c:v>
                </c:pt>
                <c:pt idx="4643">
                  <c:v>-0.76645992553756703</c:v>
                </c:pt>
                <c:pt idx="4644">
                  <c:v>-0.76657518351591702</c:v>
                </c:pt>
                <c:pt idx="4645">
                  <c:v>-0.76669044149314003</c:v>
                </c:pt>
                <c:pt idx="4646">
                  <c:v>-0.76680569947149102</c:v>
                </c:pt>
                <c:pt idx="4647">
                  <c:v>-0.76692095744984101</c:v>
                </c:pt>
                <c:pt idx="4648">
                  <c:v>-0.76703621542706502</c:v>
                </c:pt>
                <c:pt idx="4649">
                  <c:v>-0.76715147340541501</c:v>
                </c:pt>
                <c:pt idx="4650">
                  <c:v>-0.767266731383766</c:v>
                </c:pt>
                <c:pt idx="4651">
                  <c:v>-0.767381989360989</c:v>
                </c:pt>
                <c:pt idx="4652">
                  <c:v>-0.76749724733933899</c:v>
                </c:pt>
                <c:pt idx="4653">
                  <c:v>-0.76761250531768999</c:v>
                </c:pt>
                <c:pt idx="4654">
                  <c:v>-0.76772776329491299</c:v>
                </c:pt>
                <c:pt idx="4655">
                  <c:v>-0.76784302127326398</c:v>
                </c:pt>
                <c:pt idx="4656">
                  <c:v>-0.76795827925161397</c:v>
                </c:pt>
                <c:pt idx="4657">
                  <c:v>-0.76807353722883698</c:v>
                </c:pt>
                <c:pt idx="4658">
                  <c:v>-0.76818879520718797</c:v>
                </c:pt>
                <c:pt idx="4659">
                  <c:v>-0.76830405318553796</c:v>
                </c:pt>
                <c:pt idx="4660">
                  <c:v>-0.76841931116276196</c:v>
                </c:pt>
                <c:pt idx="4661">
                  <c:v>-0.76853456914111196</c:v>
                </c:pt>
                <c:pt idx="4662">
                  <c:v>-0.76864982711946295</c:v>
                </c:pt>
                <c:pt idx="4663">
                  <c:v>-0.76876508509668595</c:v>
                </c:pt>
                <c:pt idx="4664">
                  <c:v>-0.76888034307503705</c:v>
                </c:pt>
                <c:pt idx="4665">
                  <c:v>-0.76899560105338705</c:v>
                </c:pt>
                <c:pt idx="4666">
                  <c:v>-0.76911085903061005</c:v>
                </c:pt>
                <c:pt idx="4667">
                  <c:v>-0.76922611700896104</c:v>
                </c:pt>
                <c:pt idx="4668">
                  <c:v>-0.76934137498731103</c:v>
                </c:pt>
                <c:pt idx="4669">
                  <c:v>-0.76945663296453504</c:v>
                </c:pt>
                <c:pt idx="4670">
                  <c:v>-0.76957189094288503</c:v>
                </c:pt>
                <c:pt idx="4671">
                  <c:v>-0.76968714892123602</c:v>
                </c:pt>
                <c:pt idx="4672">
                  <c:v>-0.76980240689845902</c:v>
                </c:pt>
                <c:pt idx="4673">
                  <c:v>-0.76991766487680902</c:v>
                </c:pt>
                <c:pt idx="4674">
                  <c:v>-0.77003292285516001</c:v>
                </c:pt>
                <c:pt idx="4675">
                  <c:v>-0.77014818083238301</c:v>
                </c:pt>
                <c:pt idx="4676">
                  <c:v>-0.770263438810734</c:v>
                </c:pt>
                <c:pt idx="4677">
                  <c:v>-0.77037869678908399</c:v>
                </c:pt>
                <c:pt idx="4678">
                  <c:v>-0.770493954766307</c:v>
                </c:pt>
                <c:pt idx="4679">
                  <c:v>-0.77060921274465799</c:v>
                </c:pt>
                <c:pt idx="4680">
                  <c:v>-0.77072447072300798</c:v>
                </c:pt>
                <c:pt idx="4681">
                  <c:v>-0.77083972870023199</c:v>
                </c:pt>
                <c:pt idx="4682">
                  <c:v>-0.77095498667858198</c:v>
                </c:pt>
                <c:pt idx="4683">
                  <c:v>-0.77107024465693297</c:v>
                </c:pt>
                <c:pt idx="4684">
                  <c:v>-0.77118550263415597</c:v>
                </c:pt>
                <c:pt idx="4685">
                  <c:v>-0.77130076061250596</c:v>
                </c:pt>
                <c:pt idx="4686">
                  <c:v>-0.77141601859085696</c:v>
                </c:pt>
                <c:pt idx="4687">
                  <c:v>-0.77153127656807996</c:v>
                </c:pt>
                <c:pt idx="4688">
                  <c:v>-0.77164653454643095</c:v>
                </c:pt>
                <c:pt idx="4689">
                  <c:v>-0.77176179252478105</c:v>
                </c:pt>
                <c:pt idx="4690">
                  <c:v>-0.77187705050200495</c:v>
                </c:pt>
                <c:pt idx="4691">
                  <c:v>-0.77199230848035505</c:v>
                </c:pt>
                <c:pt idx="4692">
                  <c:v>-0.77210756645870604</c:v>
                </c:pt>
                <c:pt idx="4693">
                  <c:v>-0.77222282443592904</c:v>
                </c:pt>
                <c:pt idx="4694">
                  <c:v>-0.77233808241427904</c:v>
                </c:pt>
                <c:pt idx="4695">
                  <c:v>-0.77245334039263003</c:v>
                </c:pt>
                <c:pt idx="4696">
                  <c:v>-0.77256859836985303</c:v>
                </c:pt>
                <c:pt idx="4697">
                  <c:v>-0.77268385634820402</c:v>
                </c:pt>
                <c:pt idx="4698">
                  <c:v>-0.77279911432655402</c:v>
                </c:pt>
                <c:pt idx="4699">
                  <c:v>-0.77291437230377802</c:v>
                </c:pt>
                <c:pt idx="4700">
                  <c:v>-0.77302963028212801</c:v>
                </c:pt>
                <c:pt idx="4701">
                  <c:v>-0.773144888260478</c:v>
                </c:pt>
                <c:pt idx="4702">
                  <c:v>-0.77326014623770201</c:v>
                </c:pt>
                <c:pt idx="4703">
                  <c:v>-0.773375404216052</c:v>
                </c:pt>
                <c:pt idx="4704">
                  <c:v>-0.77349066219440299</c:v>
                </c:pt>
                <c:pt idx="4705">
                  <c:v>-0.77360592017162599</c:v>
                </c:pt>
                <c:pt idx="4706">
                  <c:v>-0.77372117814997599</c:v>
                </c:pt>
                <c:pt idx="4707">
                  <c:v>-0.77383643612832698</c:v>
                </c:pt>
                <c:pt idx="4708">
                  <c:v>-0.77395169410554998</c:v>
                </c:pt>
                <c:pt idx="4709">
                  <c:v>-0.77406695208390097</c:v>
                </c:pt>
                <c:pt idx="4710">
                  <c:v>-0.77418221006225096</c:v>
                </c:pt>
                <c:pt idx="4711">
                  <c:v>-0.77429746803947497</c:v>
                </c:pt>
                <c:pt idx="4712">
                  <c:v>-0.77441272601782496</c:v>
                </c:pt>
                <c:pt idx="4713">
                  <c:v>-0.77452798399617595</c:v>
                </c:pt>
                <c:pt idx="4714">
                  <c:v>-0.77464324197339895</c:v>
                </c:pt>
                <c:pt idx="4715">
                  <c:v>-0.77475849995174895</c:v>
                </c:pt>
                <c:pt idx="4716">
                  <c:v>-0.77487375793010005</c:v>
                </c:pt>
                <c:pt idx="4717">
                  <c:v>-0.77498901590732305</c:v>
                </c:pt>
                <c:pt idx="4718">
                  <c:v>-0.77510427388567404</c:v>
                </c:pt>
                <c:pt idx="4719">
                  <c:v>-0.77521953186402404</c:v>
                </c:pt>
                <c:pt idx="4720">
                  <c:v>-0.77533478984124704</c:v>
                </c:pt>
                <c:pt idx="4721">
                  <c:v>-0.77545004781959803</c:v>
                </c:pt>
                <c:pt idx="4722">
                  <c:v>-0.77556530579794802</c:v>
                </c:pt>
                <c:pt idx="4723">
                  <c:v>-0.77568056377517203</c:v>
                </c:pt>
                <c:pt idx="4724">
                  <c:v>-0.77579582175352202</c:v>
                </c:pt>
                <c:pt idx="4725">
                  <c:v>-0.77591107973187301</c:v>
                </c:pt>
                <c:pt idx="4726">
                  <c:v>-0.77602633770909601</c:v>
                </c:pt>
                <c:pt idx="4727">
                  <c:v>-0.77614159568744701</c:v>
                </c:pt>
                <c:pt idx="4728">
                  <c:v>-0.776256853665797</c:v>
                </c:pt>
                <c:pt idx="4729">
                  <c:v>-0.77637211164302</c:v>
                </c:pt>
                <c:pt idx="4730">
                  <c:v>-0.77648736962137099</c:v>
                </c:pt>
                <c:pt idx="4731">
                  <c:v>-0.77660262759972098</c:v>
                </c:pt>
                <c:pt idx="4732">
                  <c:v>-0.77671788557694499</c:v>
                </c:pt>
                <c:pt idx="4733">
                  <c:v>-0.77683314355529498</c:v>
                </c:pt>
                <c:pt idx="4734">
                  <c:v>-0.77694840153364497</c:v>
                </c:pt>
                <c:pt idx="4735">
                  <c:v>-0.77706365951086898</c:v>
                </c:pt>
                <c:pt idx="4736">
                  <c:v>-0.77717891748921897</c:v>
                </c:pt>
                <c:pt idx="4737">
                  <c:v>-0.77729417546756996</c:v>
                </c:pt>
                <c:pt idx="4738">
                  <c:v>-0.77740943344479296</c:v>
                </c:pt>
                <c:pt idx="4739">
                  <c:v>-0.77752469142314395</c:v>
                </c:pt>
                <c:pt idx="4740">
                  <c:v>-0.77763994940149395</c:v>
                </c:pt>
                <c:pt idx="4741">
                  <c:v>-0.77775520737871695</c:v>
                </c:pt>
                <c:pt idx="4742">
                  <c:v>-0.77787046535706805</c:v>
                </c:pt>
                <c:pt idx="4743">
                  <c:v>-0.77798572333541804</c:v>
                </c:pt>
                <c:pt idx="4744">
                  <c:v>-0.77810098131264205</c:v>
                </c:pt>
                <c:pt idx="4745">
                  <c:v>-0.77821623929099204</c:v>
                </c:pt>
                <c:pt idx="4746">
                  <c:v>-0.77833149726934303</c:v>
                </c:pt>
                <c:pt idx="4747">
                  <c:v>-0.77844675524656604</c:v>
                </c:pt>
                <c:pt idx="4748">
                  <c:v>-0.77856201322491703</c:v>
                </c:pt>
                <c:pt idx="4749">
                  <c:v>-0.77867727120326702</c:v>
                </c:pt>
                <c:pt idx="4750">
                  <c:v>-0.77879252918049002</c:v>
                </c:pt>
                <c:pt idx="4751">
                  <c:v>-0.77890778715884101</c:v>
                </c:pt>
                <c:pt idx="4752">
                  <c:v>-0.77902304513719101</c:v>
                </c:pt>
                <c:pt idx="4753">
                  <c:v>-0.77913830311441501</c:v>
                </c:pt>
                <c:pt idx="4754">
                  <c:v>-0.779253561092765</c:v>
                </c:pt>
                <c:pt idx="4755">
                  <c:v>-0.77936881907111499</c:v>
                </c:pt>
                <c:pt idx="4756">
                  <c:v>-0.779484077048339</c:v>
                </c:pt>
                <c:pt idx="4757">
                  <c:v>-0.77959933502668899</c:v>
                </c:pt>
                <c:pt idx="4758">
                  <c:v>-0.77971459300503998</c:v>
                </c:pt>
                <c:pt idx="4759">
                  <c:v>-0.77982985098226298</c:v>
                </c:pt>
                <c:pt idx="4760">
                  <c:v>-0.77994510896061398</c:v>
                </c:pt>
                <c:pt idx="4761">
                  <c:v>-0.78006036693896397</c:v>
                </c:pt>
                <c:pt idx="4762">
                  <c:v>-0.78017562491618697</c:v>
                </c:pt>
                <c:pt idx="4763">
                  <c:v>-0.78029088289453796</c:v>
                </c:pt>
                <c:pt idx="4764">
                  <c:v>-0.78040614087288795</c:v>
                </c:pt>
                <c:pt idx="4765">
                  <c:v>-0.78052139885011196</c:v>
                </c:pt>
                <c:pt idx="4766">
                  <c:v>-0.78063665682846195</c:v>
                </c:pt>
                <c:pt idx="4767">
                  <c:v>-0.78075191480681305</c:v>
                </c:pt>
                <c:pt idx="4768">
                  <c:v>-0.78086717278403595</c:v>
                </c:pt>
                <c:pt idx="4769">
                  <c:v>-0.78098243076238605</c:v>
                </c:pt>
                <c:pt idx="4770">
                  <c:v>-0.78109768874073704</c:v>
                </c:pt>
                <c:pt idx="4771">
                  <c:v>-0.78121294671796004</c:v>
                </c:pt>
                <c:pt idx="4772">
                  <c:v>-0.78132820469631103</c:v>
                </c:pt>
                <c:pt idx="4773">
                  <c:v>-0.78144346267466103</c:v>
                </c:pt>
                <c:pt idx="4774">
                  <c:v>-0.78155872065188403</c:v>
                </c:pt>
                <c:pt idx="4775">
                  <c:v>-0.78167397863023502</c:v>
                </c:pt>
                <c:pt idx="4776">
                  <c:v>-0.78178923660858501</c:v>
                </c:pt>
                <c:pt idx="4777">
                  <c:v>-0.78190449458580902</c:v>
                </c:pt>
                <c:pt idx="4778">
                  <c:v>-0.78201975256415901</c:v>
                </c:pt>
                <c:pt idx="4779">
                  <c:v>-0.78213501054251</c:v>
                </c:pt>
                <c:pt idx="4780">
                  <c:v>-0.78225026851973301</c:v>
                </c:pt>
                <c:pt idx="4781">
                  <c:v>-0.782365526498083</c:v>
                </c:pt>
                <c:pt idx="4782">
                  <c:v>-0.78248078447643399</c:v>
                </c:pt>
                <c:pt idx="4783">
                  <c:v>-0.78259604245365699</c:v>
                </c:pt>
                <c:pt idx="4784">
                  <c:v>-0.78271130043200798</c:v>
                </c:pt>
                <c:pt idx="4785">
                  <c:v>-0.78282655841035798</c:v>
                </c:pt>
                <c:pt idx="4786">
                  <c:v>-0.78294181638758198</c:v>
                </c:pt>
                <c:pt idx="4787">
                  <c:v>-0.78305707436593197</c:v>
                </c:pt>
                <c:pt idx="4788">
                  <c:v>-0.78317233234428296</c:v>
                </c:pt>
                <c:pt idx="4789">
                  <c:v>-0.78328759032150597</c:v>
                </c:pt>
                <c:pt idx="4790">
                  <c:v>-0.78340284829985596</c:v>
                </c:pt>
                <c:pt idx="4791">
                  <c:v>-0.78351810627820695</c:v>
                </c:pt>
                <c:pt idx="4792">
                  <c:v>-0.78363336425542995</c:v>
                </c:pt>
                <c:pt idx="4793">
                  <c:v>-0.78374862223378094</c:v>
                </c:pt>
                <c:pt idx="4794">
                  <c:v>-0.78386388021213105</c:v>
                </c:pt>
                <c:pt idx="4795">
                  <c:v>-0.78397913818935405</c:v>
                </c:pt>
                <c:pt idx="4796">
                  <c:v>-0.78409439616770504</c:v>
                </c:pt>
                <c:pt idx="4797">
                  <c:v>-0.78420965414605504</c:v>
                </c:pt>
                <c:pt idx="4798">
                  <c:v>-0.78432491212327904</c:v>
                </c:pt>
                <c:pt idx="4799">
                  <c:v>-0.78444017010162903</c:v>
                </c:pt>
                <c:pt idx="4800">
                  <c:v>-0.78455542807998002</c:v>
                </c:pt>
                <c:pt idx="4801">
                  <c:v>-0.78467068605720303</c:v>
                </c:pt>
                <c:pt idx="4802">
                  <c:v>-0.78478594403555302</c:v>
                </c:pt>
                <c:pt idx="4803">
                  <c:v>-0.78490120201390401</c:v>
                </c:pt>
                <c:pt idx="4804">
                  <c:v>-0.78501645999112701</c:v>
                </c:pt>
                <c:pt idx="4805">
                  <c:v>-0.785131717969478</c:v>
                </c:pt>
                <c:pt idx="4806">
                  <c:v>-0.785246975947828</c:v>
                </c:pt>
                <c:pt idx="4807">
                  <c:v>-0.785362233925052</c:v>
                </c:pt>
                <c:pt idx="4808">
                  <c:v>-0.78547749190340199</c:v>
                </c:pt>
                <c:pt idx="4809">
                  <c:v>-0.78559274988175198</c:v>
                </c:pt>
                <c:pt idx="4810">
                  <c:v>-0.78570800785897599</c:v>
                </c:pt>
                <c:pt idx="4811">
                  <c:v>-0.78582326583732598</c:v>
                </c:pt>
                <c:pt idx="4812">
                  <c:v>-0.78593852381567697</c:v>
                </c:pt>
                <c:pt idx="4813">
                  <c:v>-0.78605378179289997</c:v>
                </c:pt>
                <c:pt idx="4814">
                  <c:v>-0.78616903977125097</c:v>
                </c:pt>
                <c:pt idx="4815">
                  <c:v>-0.78628429774960096</c:v>
                </c:pt>
                <c:pt idx="4816">
                  <c:v>-0.78639955572682396</c:v>
                </c:pt>
                <c:pt idx="4817">
                  <c:v>-0.78651481370517495</c:v>
                </c:pt>
                <c:pt idx="4818">
                  <c:v>-0.78663007168352495</c:v>
                </c:pt>
                <c:pt idx="4819">
                  <c:v>-0.78674532966074895</c:v>
                </c:pt>
                <c:pt idx="4820">
                  <c:v>-0.78686058763909905</c:v>
                </c:pt>
                <c:pt idx="4821">
                  <c:v>-0.78697584561745004</c:v>
                </c:pt>
                <c:pt idx="4822">
                  <c:v>-0.78709110359467305</c:v>
                </c:pt>
                <c:pt idx="4823">
                  <c:v>-0.78720636157302304</c:v>
                </c:pt>
                <c:pt idx="4824">
                  <c:v>-0.78732161955137403</c:v>
                </c:pt>
                <c:pt idx="4825">
                  <c:v>-0.78743687752859703</c:v>
                </c:pt>
                <c:pt idx="4826">
                  <c:v>-0.78755213550694803</c:v>
                </c:pt>
                <c:pt idx="4827">
                  <c:v>-0.78766739348529802</c:v>
                </c:pt>
                <c:pt idx="4828">
                  <c:v>-0.78778265146252202</c:v>
                </c:pt>
                <c:pt idx="4829">
                  <c:v>-0.78789790944087201</c:v>
                </c:pt>
                <c:pt idx="4830">
                  <c:v>-0.788013167419222</c:v>
                </c:pt>
                <c:pt idx="4831">
                  <c:v>-0.78812842539644601</c:v>
                </c:pt>
                <c:pt idx="4832">
                  <c:v>-0.788243683374796</c:v>
                </c:pt>
                <c:pt idx="4833">
                  <c:v>-0.78835894135314699</c:v>
                </c:pt>
                <c:pt idx="4834">
                  <c:v>-0.78847419933037</c:v>
                </c:pt>
                <c:pt idx="4835">
                  <c:v>-0.78858945730871999</c:v>
                </c:pt>
                <c:pt idx="4836">
                  <c:v>-0.78870471528707098</c:v>
                </c:pt>
                <c:pt idx="4837">
                  <c:v>-0.78881997326429398</c:v>
                </c:pt>
                <c:pt idx="4838">
                  <c:v>-0.78893523124264497</c:v>
                </c:pt>
                <c:pt idx="4839">
                  <c:v>-0.78905048922099497</c:v>
                </c:pt>
                <c:pt idx="4840">
                  <c:v>-0.78916574719821897</c:v>
                </c:pt>
                <c:pt idx="4841">
                  <c:v>-0.78928100517656896</c:v>
                </c:pt>
                <c:pt idx="4842">
                  <c:v>-0.78939626315491995</c:v>
                </c:pt>
                <c:pt idx="4843">
                  <c:v>-0.78951152113214296</c:v>
                </c:pt>
                <c:pt idx="4844">
                  <c:v>-0.78962677911049295</c:v>
                </c:pt>
                <c:pt idx="4845">
                  <c:v>-0.78974203708884405</c:v>
                </c:pt>
                <c:pt idx="4846">
                  <c:v>-0.78985729506606694</c:v>
                </c:pt>
                <c:pt idx="4847">
                  <c:v>-0.78997255304441805</c:v>
                </c:pt>
                <c:pt idx="4848">
                  <c:v>-0.79008781102276804</c:v>
                </c:pt>
                <c:pt idx="4849">
                  <c:v>-0.79020306899999204</c:v>
                </c:pt>
                <c:pt idx="4850">
                  <c:v>-0.79031832697834203</c:v>
                </c:pt>
                <c:pt idx="4851">
                  <c:v>-0.79043358495669203</c:v>
                </c:pt>
                <c:pt idx="4852">
                  <c:v>-0.79054884293391603</c:v>
                </c:pt>
                <c:pt idx="4853">
                  <c:v>-0.79066410091226602</c:v>
                </c:pt>
                <c:pt idx="4854">
                  <c:v>-0.79077935889061701</c:v>
                </c:pt>
                <c:pt idx="4855">
                  <c:v>-0.79089461686784002</c:v>
                </c:pt>
                <c:pt idx="4856">
                  <c:v>-0.79100987484619101</c:v>
                </c:pt>
                <c:pt idx="4857">
                  <c:v>-0.791125132824541</c:v>
                </c:pt>
                <c:pt idx="4858">
                  <c:v>-0.791240390801764</c:v>
                </c:pt>
                <c:pt idx="4859">
                  <c:v>-0.791355648780115</c:v>
                </c:pt>
                <c:pt idx="4860">
                  <c:v>-0.79147090675846499</c:v>
                </c:pt>
                <c:pt idx="4861">
                  <c:v>-0.79158616473568899</c:v>
                </c:pt>
                <c:pt idx="4862">
                  <c:v>-0.79170142271403898</c:v>
                </c:pt>
                <c:pt idx="4863">
                  <c:v>-0.79181668069238997</c:v>
                </c:pt>
                <c:pt idx="4864">
                  <c:v>-0.79193193866961298</c:v>
                </c:pt>
                <c:pt idx="4865">
                  <c:v>-0.79204719664796297</c:v>
                </c:pt>
                <c:pt idx="4866">
                  <c:v>-0.79216245462631396</c:v>
                </c:pt>
                <c:pt idx="4867">
                  <c:v>-0.79227771260353697</c:v>
                </c:pt>
                <c:pt idx="4868">
                  <c:v>-0.79239297058188796</c:v>
                </c:pt>
                <c:pt idx="4869">
                  <c:v>-0.79250822856023795</c:v>
                </c:pt>
                <c:pt idx="4870">
                  <c:v>-0.79262348653746095</c:v>
                </c:pt>
                <c:pt idx="4871">
                  <c:v>-0.79273874451581205</c:v>
                </c:pt>
                <c:pt idx="4872">
                  <c:v>-0.79285400249416205</c:v>
                </c:pt>
                <c:pt idx="4873">
                  <c:v>-0.79296926047138605</c:v>
                </c:pt>
                <c:pt idx="4874">
                  <c:v>-0.79308451844973604</c:v>
                </c:pt>
                <c:pt idx="4875">
                  <c:v>-0.79319977642808703</c:v>
                </c:pt>
                <c:pt idx="4876">
                  <c:v>-0.79331503440531004</c:v>
                </c:pt>
                <c:pt idx="4877">
                  <c:v>-0.79343029238366103</c:v>
                </c:pt>
                <c:pt idx="4878">
                  <c:v>-0.79354555036201102</c:v>
                </c:pt>
                <c:pt idx="4879">
                  <c:v>-0.79366080833923403</c:v>
                </c:pt>
                <c:pt idx="4880">
                  <c:v>-0.79377606631758502</c:v>
                </c:pt>
                <c:pt idx="4881">
                  <c:v>-0.79389132429593501</c:v>
                </c:pt>
                <c:pt idx="4882">
                  <c:v>-0.79400658227315901</c:v>
                </c:pt>
                <c:pt idx="4883">
                  <c:v>-0.794121840251509</c:v>
                </c:pt>
                <c:pt idx="4884">
                  <c:v>-0.794237098229859</c:v>
                </c:pt>
                <c:pt idx="4885">
                  <c:v>-0.794352356207083</c:v>
                </c:pt>
                <c:pt idx="4886">
                  <c:v>-0.79446761418543299</c:v>
                </c:pt>
                <c:pt idx="4887">
                  <c:v>-0.79458287216378398</c:v>
                </c:pt>
                <c:pt idx="4888">
                  <c:v>-0.79469813014100699</c:v>
                </c:pt>
                <c:pt idx="4889">
                  <c:v>-0.79481338811935798</c:v>
                </c:pt>
                <c:pt idx="4890">
                  <c:v>-0.79492864609770797</c:v>
                </c:pt>
                <c:pt idx="4891">
                  <c:v>-0.79504390407493097</c:v>
                </c:pt>
                <c:pt idx="4892">
                  <c:v>-0.79515916205328196</c:v>
                </c:pt>
                <c:pt idx="4893">
                  <c:v>-0.79527442003163196</c:v>
                </c:pt>
                <c:pt idx="4894">
                  <c:v>-0.79538967800885596</c:v>
                </c:pt>
                <c:pt idx="4895">
                  <c:v>-0.79550493598720595</c:v>
                </c:pt>
                <c:pt idx="4896">
                  <c:v>-0.79562019396555705</c:v>
                </c:pt>
                <c:pt idx="4897">
                  <c:v>-0.79573545194277995</c:v>
                </c:pt>
                <c:pt idx="4898">
                  <c:v>-0.79585070992113005</c:v>
                </c:pt>
                <c:pt idx="4899">
                  <c:v>-0.79596596789948104</c:v>
                </c:pt>
                <c:pt idx="4900">
                  <c:v>-0.79608122587670405</c:v>
                </c:pt>
                <c:pt idx="4901">
                  <c:v>-0.79619648385505504</c:v>
                </c:pt>
                <c:pt idx="4902">
                  <c:v>-0.79631174183340503</c:v>
                </c:pt>
                <c:pt idx="4903">
                  <c:v>-0.79642699981062803</c:v>
                </c:pt>
                <c:pt idx="4904">
                  <c:v>-0.79654225778897902</c:v>
                </c:pt>
                <c:pt idx="4905">
                  <c:v>-0.79665751576733002</c:v>
                </c:pt>
                <c:pt idx="4906">
                  <c:v>-0.79677277374455302</c:v>
                </c:pt>
                <c:pt idx="4907">
                  <c:v>-0.79688803172290301</c:v>
                </c:pt>
                <c:pt idx="4908">
                  <c:v>-0.797003289701254</c:v>
                </c:pt>
                <c:pt idx="4909">
                  <c:v>-0.79711854767847701</c:v>
                </c:pt>
                <c:pt idx="4910">
                  <c:v>-0.797233805656827</c:v>
                </c:pt>
                <c:pt idx="4911">
                  <c:v>-0.79734906363517799</c:v>
                </c:pt>
                <c:pt idx="4912">
                  <c:v>-0.79746432161240099</c:v>
                </c:pt>
                <c:pt idx="4913">
                  <c:v>-0.79757957959075199</c:v>
                </c:pt>
                <c:pt idx="4914">
                  <c:v>-0.79769483756910198</c:v>
                </c:pt>
                <c:pt idx="4915">
                  <c:v>-0.79781009554632598</c:v>
                </c:pt>
                <c:pt idx="4916">
                  <c:v>-0.79792535352467597</c:v>
                </c:pt>
                <c:pt idx="4917">
                  <c:v>-0.79804061150302696</c:v>
                </c:pt>
                <c:pt idx="4918">
                  <c:v>-0.79815586948024997</c:v>
                </c:pt>
                <c:pt idx="4919">
                  <c:v>-0.79827112745859996</c:v>
                </c:pt>
                <c:pt idx="4920">
                  <c:v>-0.79838638543695095</c:v>
                </c:pt>
                <c:pt idx="4921">
                  <c:v>-0.79850164341417396</c:v>
                </c:pt>
                <c:pt idx="4922">
                  <c:v>-0.79861690139252495</c:v>
                </c:pt>
                <c:pt idx="4923">
                  <c:v>-0.79873215937087505</c:v>
                </c:pt>
                <c:pt idx="4924">
                  <c:v>-0.79884741734809805</c:v>
                </c:pt>
                <c:pt idx="4925">
                  <c:v>-0.79896267532644905</c:v>
                </c:pt>
                <c:pt idx="4926">
                  <c:v>-0.79907793330479904</c:v>
                </c:pt>
                <c:pt idx="4927">
                  <c:v>-0.79919319128202304</c:v>
                </c:pt>
                <c:pt idx="4928">
                  <c:v>-0.79930844926037303</c:v>
                </c:pt>
                <c:pt idx="4929">
                  <c:v>-0.79942370723872402</c:v>
                </c:pt>
                <c:pt idx="4930">
                  <c:v>-0.79953896521594703</c:v>
                </c:pt>
                <c:pt idx="4931">
                  <c:v>-0.79965422319429802</c:v>
                </c:pt>
                <c:pt idx="4932">
                  <c:v>-0.79976948117264801</c:v>
                </c:pt>
                <c:pt idx="4933">
                  <c:v>-0.79988473914987102</c:v>
                </c:pt>
                <c:pt idx="4934">
                  <c:v>-0.79999999712822201</c:v>
                </c:pt>
                <c:pt idx="4935">
                  <c:v>-0.800115255106572</c:v>
                </c:pt>
                <c:pt idx="4936">
                  <c:v>-0.800230513083796</c:v>
                </c:pt>
                <c:pt idx="4937">
                  <c:v>-0.80034577106214599</c:v>
                </c:pt>
                <c:pt idx="4938">
                  <c:v>-0.80046102904049599</c:v>
                </c:pt>
                <c:pt idx="4939">
                  <c:v>-0.80057628701771999</c:v>
                </c:pt>
                <c:pt idx="4940">
                  <c:v>-0.80069154499606998</c:v>
                </c:pt>
                <c:pt idx="4941">
                  <c:v>-0.80080680297442097</c:v>
                </c:pt>
                <c:pt idx="4942">
                  <c:v>-0.80092206095164398</c:v>
                </c:pt>
                <c:pt idx="4943">
                  <c:v>-0.80103731892999497</c:v>
                </c:pt>
                <c:pt idx="4944">
                  <c:v>-0.80115257690834496</c:v>
                </c:pt>
                <c:pt idx="4945">
                  <c:v>-0.80126783488556796</c:v>
                </c:pt>
                <c:pt idx="4946">
                  <c:v>-0.80138309286391896</c:v>
                </c:pt>
                <c:pt idx="4947">
                  <c:v>-0.80149835084226895</c:v>
                </c:pt>
                <c:pt idx="4948">
                  <c:v>-0.80161360881949295</c:v>
                </c:pt>
                <c:pt idx="4949">
                  <c:v>-0.80172886679784305</c:v>
                </c:pt>
                <c:pt idx="4950">
                  <c:v>-0.80184412477619404</c:v>
                </c:pt>
                <c:pt idx="4951">
                  <c:v>-0.80195938275341705</c:v>
                </c:pt>
                <c:pt idx="4952">
                  <c:v>-0.80207464073176704</c:v>
                </c:pt>
                <c:pt idx="4953">
                  <c:v>-0.80218989871011803</c:v>
                </c:pt>
                <c:pt idx="4954">
                  <c:v>-0.80230515668734104</c:v>
                </c:pt>
                <c:pt idx="4955">
                  <c:v>-0.80242041466569203</c:v>
                </c:pt>
                <c:pt idx="4956">
                  <c:v>-0.80253567264404202</c:v>
                </c:pt>
                <c:pt idx="4957">
                  <c:v>-0.80265093062126602</c:v>
                </c:pt>
                <c:pt idx="4958">
                  <c:v>-0.80276618859961602</c:v>
                </c:pt>
                <c:pt idx="4959">
                  <c:v>-0.80288144657796701</c:v>
                </c:pt>
                <c:pt idx="4960">
                  <c:v>-0.80299670455519001</c:v>
                </c:pt>
                <c:pt idx="4961">
                  <c:v>-0.80311196253354</c:v>
                </c:pt>
                <c:pt idx="4962">
                  <c:v>-0.80322722051189099</c:v>
                </c:pt>
                <c:pt idx="4963">
                  <c:v>-0.803342478489114</c:v>
                </c:pt>
                <c:pt idx="4964">
                  <c:v>-0.80345773646746499</c:v>
                </c:pt>
                <c:pt idx="4965">
                  <c:v>-0.80357299444581498</c:v>
                </c:pt>
                <c:pt idx="4966">
                  <c:v>-0.80368825242303799</c:v>
                </c:pt>
                <c:pt idx="4967">
                  <c:v>-0.80380351040138898</c:v>
                </c:pt>
                <c:pt idx="4968">
                  <c:v>-0.80391876837973897</c:v>
                </c:pt>
                <c:pt idx="4969">
                  <c:v>-0.80403402635696297</c:v>
                </c:pt>
                <c:pt idx="4970">
                  <c:v>-0.80414928433531296</c:v>
                </c:pt>
                <c:pt idx="4971">
                  <c:v>-0.80426454231366395</c:v>
                </c:pt>
                <c:pt idx="4972">
                  <c:v>-0.80437980029088696</c:v>
                </c:pt>
                <c:pt idx="4973">
                  <c:v>-0.80449505826923695</c:v>
                </c:pt>
                <c:pt idx="4974">
                  <c:v>-0.80461031624758805</c:v>
                </c:pt>
                <c:pt idx="4975">
                  <c:v>-0.80472557422481095</c:v>
                </c:pt>
                <c:pt idx="4976">
                  <c:v>-0.80484083220316205</c:v>
                </c:pt>
                <c:pt idx="4977">
                  <c:v>-0.80495609018151204</c:v>
                </c:pt>
                <c:pt idx="4978">
                  <c:v>-0.80507134815873604</c:v>
                </c:pt>
                <c:pt idx="4979">
                  <c:v>-0.80518660613708604</c:v>
                </c:pt>
                <c:pt idx="4980">
                  <c:v>-0.80530186411543603</c:v>
                </c:pt>
                <c:pt idx="4981">
                  <c:v>-0.80541712209266003</c:v>
                </c:pt>
                <c:pt idx="4982">
                  <c:v>-0.80553238007101002</c:v>
                </c:pt>
                <c:pt idx="4983">
                  <c:v>-0.80564763804936101</c:v>
                </c:pt>
                <c:pt idx="4984">
                  <c:v>-0.80576289602658402</c:v>
                </c:pt>
                <c:pt idx="4985">
                  <c:v>-0.80587815400493501</c:v>
                </c:pt>
                <c:pt idx="4986">
                  <c:v>-0.805993411983285</c:v>
                </c:pt>
                <c:pt idx="4987">
                  <c:v>-0.80610866996050801</c:v>
                </c:pt>
                <c:pt idx="4988">
                  <c:v>-0.806223927938859</c:v>
                </c:pt>
                <c:pt idx="4989">
                  <c:v>-0.80633918591720899</c:v>
                </c:pt>
                <c:pt idx="4990">
                  <c:v>-0.80645444389443299</c:v>
                </c:pt>
                <c:pt idx="4991">
                  <c:v>-0.80656970187278298</c:v>
                </c:pt>
                <c:pt idx="4992">
                  <c:v>-0.80668495985113398</c:v>
                </c:pt>
                <c:pt idx="4993">
                  <c:v>-0.80680021782835698</c:v>
                </c:pt>
                <c:pt idx="4994">
                  <c:v>-0.80691547580670697</c:v>
                </c:pt>
                <c:pt idx="4995">
                  <c:v>-0.80703073378505796</c:v>
                </c:pt>
                <c:pt idx="4996">
                  <c:v>-0.80714599176228097</c:v>
                </c:pt>
                <c:pt idx="4997">
                  <c:v>-0.80726124974063196</c:v>
                </c:pt>
                <c:pt idx="4998">
                  <c:v>-0.80737650771898195</c:v>
                </c:pt>
                <c:pt idx="4999">
                  <c:v>-0.80749176569620496</c:v>
                </c:pt>
                <c:pt idx="5000">
                  <c:v>-0.80760702367455595</c:v>
                </c:pt>
                <c:pt idx="5001">
                  <c:v>-0.80772228165290605</c:v>
                </c:pt>
                <c:pt idx="5002">
                  <c:v>-0.80783753963013005</c:v>
                </c:pt>
                <c:pt idx="5003">
                  <c:v>-0.80795279760848004</c:v>
                </c:pt>
                <c:pt idx="5004">
                  <c:v>-0.80806805558683104</c:v>
                </c:pt>
                <c:pt idx="5005">
                  <c:v>-0.80818331356405404</c:v>
                </c:pt>
                <c:pt idx="5006">
                  <c:v>-0.80829857154240503</c:v>
                </c:pt>
                <c:pt idx="5007">
                  <c:v>-0.80841382952075502</c:v>
                </c:pt>
                <c:pt idx="5008">
                  <c:v>-0.80852908749797803</c:v>
                </c:pt>
                <c:pt idx="5009">
                  <c:v>-0.80864434547632902</c:v>
                </c:pt>
                <c:pt idx="5010">
                  <c:v>-0.80875960345467901</c:v>
                </c:pt>
                <c:pt idx="5011">
                  <c:v>-0.80887486143190301</c:v>
                </c:pt>
                <c:pt idx="5012">
                  <c:v>-0.80899011941025301</c:v>
                </c:pt>
                <c:pt idx="5013">
                  <c:v>-0.809105377388603</c:v>
                </c:pt>
                <c:pt idx="5014">
                  <c:v>-0.809220635365827</c:v>
                </c:pt>
                <c:pt idx="5015">
                  <c:v>-0.80933589334417699</c:v>
                </c:pt>
                <c:pt idx="5016">
                  <c:v>-0.80945115132252798</c:v>
                </c:pt>
                <c:pt idx="5017">
                  <c:v>-0.80956640929975099</c:v>
                </c:pt>
                <c:pt idx="5018">
                  <c:v>-0.80968166727810198</c:v>
                </c:pt>
                <c:pt idx="5019">
                  <c:v>-0.80979692525645197</c:v>
                </c:pt>
                <c:pt idx="5020">
                  <c:v>-0.80991218323367498</c:v>
                </c:pt>
                <c:pt idx="5021">
                  <c:v>-0.81002744121202597</c:v>
                </c:pt>
                <c:pt idx="5022">
                  <c:v>-0.81014269919037596</c:v>
                </c:pt>
                <c:pt idx="5023">
                  <c:v>-0.81025795716759996</c:v>
                </c:pt>
                <c:pt idx="5024">
                  <c:v>-0.81037321514594995</c:v>
                </c:pt>
                <c:pt idx="5025">
                  <c:v>-0.81048847312430095</c:v>
                </c:pt>
                <c:pt idx="5026">
                  <c:v>-0.81060373110152395</c:v>
                </c:pt>
                <c:pt idx="5027">
                  <c:v>-0.81071898907987505</c:v>
                </c:pt>
                <c:pt idx="5028">
                  <c:v>-0.81083424705822504</c:v>
                </c:pt>
                <c:pt idx="5029">
                  <c:v>-0.81094950503544805</c:v>
                </c:pt>
                <c:pt idx="5030">
                  <c:v>-0.81106476301379904</c:v>
                </c:pt>
                <c:pt idx="5031">
                  <c:v>-0.81118002099214903</c:v>
                </c:pt>
                <c:pt idx="5032">
                  <c:v>-0.81129527896937303</c:v>
                </c:pt>
                <c:pt idx="5033">
                  <c:v>-0.81141053694772303</c:v>
                </c:pt>
                <c:pt idx="5034">
                  <c:v>-0.81152579492607402</c:v>
                </c:pt>
                <c:pt idx="5035">
                  <c:v>-0.81164105290329702</c:v>
                </c:pt>
                <c:pt idx="5036">
                  <c:v>-0.81175631088164701</c:v>
                </c:pt>
                <c:pt idx="5037">
                  <c:v>-0.81187156885999801</c:v>
                </c:pt>
                <c:pt idx="5038">
                  <c:v>-0.81198682683722101</c:v>
                </c:pt>
                <c:pt idx="5039">
                  <c:v>-0.812102084815571</c:v>
                </c:pt>
                <c:pt idx="5040">
                  <c:v>-0.81221734279392199</c:v>
                </c:pt>
                <c:pt idx="5041">
                  <c:v>-0.812332600771145</c:v>
                </c:pt>
                <c:pt idx="5042">
                  <c:v>-0.81244785874949599</c:v>
                </c:pt>
                <c:pt idx="5043">
                  <c:v>-0.81256311672784598</c:v>
                </c:pt>
                <c:pt idx="5044">
                  <c:v>-0.81267837470506998</c:v>
                </c:pt>
                <c:pt idx="5045">
                  <c:v>-0.81279363268341998</c:v>
                </c:pt>
                <c:pt idx="5046">
                  <c:v>-0.81290889066177097</c:v>
                </c:pt>
                <c:pt idx="5047">
                  <c:v>-0.81302414863899397</c:v>
                </c:pt>
                <c:pt idx="5048">
                  <c:v>-0.81313940661734396</c:v>
                </c:pt>
                <c:pt idx="5049">
                  <c:v>-0.81325466459569495</c:v>
                </c:pt>
                <c:pt idx="5050">
                  <c:v>-0.81336992257291796</c:v>
                </c:pt>
                <c:pt idx="5051">
                  <c:v>-0.81348518055126895</c:v>
                </c:pt>
                <c:pt idx="5052">
                  <c:v>-0.81360043852961905</c:v>
                </c:pt>
                <c:pt idx="5053">
                  <c:v>-0.81371569650684195</c:v>
                </c:pt>
                <c:pt idx="5054">
                  <c:v>-0.81383095448519305</c:v>
                </c:pt>
                <c:pt idx="5055">
                  <c:v>-0.81394621246354404</c:v>
                </c:pt>
                <c:pt idx="5056">
                  <c:v>-0.81406147044076704</c:v>
                </c:pt>
                <c:pt idx="5057">
                  <c:v>-0.81417672841911704</c:v>
                </c:pt>
                <c:pt idx="5058">
                  <c:v>-0.81429198639746803</c:v>
                </c:pt>
                <c:pt idx="5059">
                  <c:v>-0.81440724437469103</c:v>
                </c:pt>
                <c:pt idx="5060">
                  <c:v>-0.81452250235304202</c:v>
                </c:pt>
                <c:pt idx="5061">
                  <c:v>-0.81463776033139201</c:v>
                </c:pt>
                <c:pt idx="5062">
                  <c:v>-0.81475301830861502</c:v>
                </c:pt>
                <c:pt idx="5063">
                  <c:v>-0.81486827628696601</c:v>
                </c:pt>
                <c:pt idx="5064">
                  <c:v>-0.814983534265316</c:v>
                </c:pt>
                <c:pt idx="5065">
                  <c:v>-0.81509879224254</c:v>
                </c:pt>
                <c:pt idx="5066">
                  <c:v>-0.81521405022089</c:v>
                </c:pt>
                <c:pt idx="5067">
                  <c:v>-0.81532930819924099</c:v>
                </c:pt>
                <c:pt idx="5068">
                  <c:v>-0.81544456617646399</c:v>
                </c:pt>
                <c:pt idx="5069">
                  <c:v>-0.81555982415481398</c:v>
                </c:pt>
                <c:pt idx="5070">
                  <c:v>-0.81567508213316497</c:v>
                </c:pt>
                <c:pt idx="5071">
                  <c:v>-0.81579034011038798</c:v>
                </c:pt>
                <c:pt idx="5072">
                  <c:v>-0.81590559808873897</c:v>
                </c:pt>
                <c:pt idx="5073">
                  <c:v>-0.81602085606708896</c:v>
                </c:pt>
                <c:pt idx="5074">
                  <c:v>-0.81613611404431197</c:v>
                </c:pt>
                <c:pt idx="5075">
                  <c:v>-0.81625137202266296</c:v>
                </c:pt>
                <c:pt idx="5076">
                  <c:v>-0.81636663000101295</c:v>
                </c:pt>
                <c:pt idx="5077">
                  <c:v>-0.81648188797823695</c:v>
                </c:pt>
                <c:pt idx="5078">
                  <c:v>-0.81659714595658695</c:v>
                </c:pt>
                <c:pt idx="5079">
                  <c:v>-0.81671240393493805</c:v>
                </c:pt>
                <c:pt idx="5080">
                  <c:v>-0.81682766191216105</c:v>
                </c:pt>
                <c:pt idx="5081">
                  <c:v>-0.81694291989051204</c:v>
                </c:pt>
                <c:pt idx="5082">
                  <c:v>-0.81705817786886203</c:v>
                </c:pt>
                <c:pt idx="5083">
                  <c:v>-0.81717343584608504</c:v>
                </c:pt>
                <c:pt idx="5084">
                  <c:v>-0.81728869382443603</c:v>
                </c:pt>
                <c:pt idx="5085">
                  <c:v>-0.81740395180278602</c:v>
                </c:pt>
                <c:pt idx="5086">
                  <c:v>-0.81751920978001003</c:v>
                </c:pt>
                <c:pt idx="5087">
                  <c:v>-0.81763446775836002</c:v>
                </c:pt>
                <c:pt idx="5088">
                  <c:v>-0.81774972573671101</c:v>
                </c:pt>
                <c:pt idx="5089">
                  <c:v>-0.81786498371393401</c:v>
                </c:pt>
                <c:pt idx="5090">
                  <c:v>-0.817980241692284</c:v>
                </c:pt>
                <c:pt idx="5091">
                  <c:v>-0.818095499670635</c:v>
                </c:pt>
                <c:pt idx="5092">
                  <c:v>-0.818210757647858</c:v>
                </c:pt>
                <c:pt idx="5093">
                  <c:v>-0.81832601562620899</c:v>
                </c:pt>
                <c:pt idx="5094">
                  <c:v>-0.81844127360455898</c:v>
                </c:pt>
                <c:pt idx="5095">
                  <c:v>-0.81855653158178199</c:v>
                </c:pt>
                <c:pt idx="5096">
                  <c:v>-0.81867178956013298</c:v>
                </c:pt>
                <c:pt idx="5097">
                  <c:v>-0.81878704753848297</c:v>
                </c:pt>
                <c:pt idx="5098">
                  <c:v>-0.81890230551570697</c:v>
                </c:pt>
                <c:pt idx="5099">
                  <c:v>-0.81901756349405697</c:v>
                </c:pt>
                <c:pt idx="5100">
                  <c:v>-0.81913282147240796</c:v>
                </c:pt>
                <c:pt idx="5101">
                  <c:v>-0.81924807944963096</c:v>
                </c:pt>
                <c:pt idx="5102">
                  <c:v>-0.81936333742798095</c:v>
                </c:pt>
                <c:pt idx="5103">
                  <c:v>-0.81947859540633206</c:v>
                </c:pt>
                <c:pt idx="5104">
                  <c:v>-0.81959385338355495</c:v>
                </c:pt>
                <c:pt idx="5105">
                  <c:v>-0.81970911136190605</c:v>
                </c:pt>
                <c:pt idx="5106">
                  <c:v>-0.81982436934025604</c:v>
                </c:pt>
                <c:pt idx="5107">
                  <c:v>-0.81993962731748005</c:v>
                </c:pt>
                <c:pt idx="5108">
                  <c:v>-0.82005488529583004</c:v>
                </c:pt>
                <c:pt idx="5109">
                  <c:v>-0.82017014327418003</c:v>
                </c:pt>
                <c:pt idx="5110">
                  <c:v>-0.82028540125140403</c:v>
                </c:pt>
                <c:pt idx="5111">
                  <c:v>-0.82040065922975403</c:v>
                </c:pt>
                <c:pt idx="5112">
                  <c:v>-0.82051591720810502</c:v>
                </c:pt>
                <c:pt idx="5113">
                  <c:v>-0.82063117518532802</c:v>
                </c:pt>
                <c:pt idx="5114">
                  <c:v>-0.82074643316367901</c:v>
                </c:pt>
                <c:pt idx="5115">
                  <c:v>-0.820861691142029</c:v>
                </c:pt>
                <c:pt idx="5116">
                  <c:v>-0.82097694911925201</c:v>
                </c:pt>
                <c:pt idx="5117">
                  <c:v>-0.821092207097603</c:v>
                </c:pt>
                <c:pt idx="5118">
                  <c:v>-0.82120746507595299</c:v>
                </c:pt>
                <c:pt idx="5119">
                  <c:v>-0.821322723053177</c:v>
                </c:pt>
                <c:pt idx="5120">
                  <c:v>-0.82143798103152699</c:v>
                </c:pt>
                <c:pt idx="5121">
                  <c:v>-0.82155323900987798</c:v>
                </c:pt>
                <c:pt idx="5122">
                  <c:v>-0.82166849698710098</c:v>
                </c:pt>
                <c:pt idx="5123">
                  <c:v>-0.82178375496545097</c:v>
                </c:pt>
                <c:pt idx="5124">
                  <c:v>-0.82189901294380197</c:v>
                </c:pt>
                <c:pt idx="5125">
                  <c:v>-0.82201427092102497</c:v>
                </c:pt>
                <c:pt idx="5126">
                  <c:v>-0.82212952889937596</c:v>
                </c:pt>
                <c:pt idx="5127">
                  <c:v>-0.82224478687772595</c:v>
                </c:pt>
                <c:pt idx="5128">
                  <c:v>-0.82236004485494996</c:v>
                </c:pt>
                <c:pt idx="5129">
                  <c:v>-0.82247530283329995</c:v>
                </c:pt>
                <c:pt idx="5130">
                  <c:v>-0.82259056081165005</c:v>
                </c:pt>
                <c:pt idx="5131">
                  <c:v>-0.82270581878887405</c:v>
                </c:pt>
                <c:pt idx="5132">
                  <c:v>-0.82282107676722405</c:v>
                </c:pt>
                <c:pt idx="5133">
                  <c:v>-0.82293633474557504</c:v>
                </c:pt>
                <c:pt idx="5134">
                  <c:v>-0.82305159272279804</c:v>
                </c:pt>
                <c:pt idx="5135">
                  <c:v>-0.82316685070114903</c:v>
                </c:pt>
                <c:pt idx="5136">
                  <c:v>-0.82328210867949903</c:v>
                </c:pt>
                <c:pt idx="5137">
                  <c:v>-0.82339736665672203</c:v>
                </c:pt>
                <c:pt idx="5138">
                  <c:v>-0.82351262463507302</c:v>
                </c:pt>
                <c:pt idx="5139">
                  <c:v>-0.82362788261342301</c:v>
                </c:pt>
                <c:pt idx="5140">
                  <c:v>-0.82374314059064702</c:v>
                </c:pt>
                <c:pt idx="5141">
                  <c:v>-0.82385839856899701</c:v>
                </c:pt>
                <c:pt idx="5142">
                  <c:v>-0.823973656547348</c:v>
                </c:pt>
                <c:pt idx="5143">
                  <c:v>-0.824088914524571</c:v>
                </c:pt>
                <c:pt idx="5144">
                  <c:v>-0.824204172502921</c:v>
                </c:pt>
                <c:pt idx="5145">
                  <c:v>-0.82431943048127199</c:v>
                </c:pt>
                <c:pt idx="5146">
                  <c:v>-0.82443468845849499</c:v>
                </c:pt>
                <c:pt idx="5147">
                  <c:v>-0.82454994643684598</c:v>
                </c:pt>
                <c:pt idx="5148">
                  <c:v>-0.82466520441519597</c:v>
                </c:pt>
                <c:pt idx="5149">
                  <c:v>-0.82478046239241898</c:v>
                </c:pt>
                <c:pt idx="5150">
                  <c:v>-0.82489572037076997</c:v>
                </c:pt>
                <c:pt idx="5151">
                  <c:v>-0.82501097834911996</c:v>
                </c:pt>
                <c:pt idx="5152">
                  <c:v>-0.82512623632634396</c:v>
                </c:pt>
                <c:pt idx="5153">
                  <c:v>-0.82524149430469396</c:v>
                </c:pt>
                <c:pt idx="5154">
                  <c:v>-0.82535675228304495</c:v>
                </c:pt>
                <c:pt idx="5155">
                  <c:v>-0.82547201026026795</c:v>
                </c:pt>
                <c:pt idx="5156">
                  <c:v>-0.82558726823861905</c:v>
                </c:pt>
                <c:pt idx="5157">
                  <c:v>-0.82570252621696905</c:v>
                </c:pt>
                <c:pt idx="5158">
                  <c:v>-0.82581778419419205</c:v>
                </c:pt>
                <c:pt idx="5159">
                  <c:v>-0.82593304217254304</c:v>
                </c:pt>
                <c:pt idx="5160">
                  <c:v>-0.82604830015089303</c:v>
                </c:pt>
                <c:pt idx="5161">
                  <c:v>-0.82616355812811704</c:v>
                </c:pt>
                <c:pt idx="5162">
                  <c:v>-0.82627881610646703</c:v>
                </c:pt>
                <c:pt idx="5163">
                  <c:v>-0.82639407408481802</c:v>
                </c:pt>
                <c:pt idx="5164">
                  <c:v>-0.82650933206204102</c:v>
                </c:pt>
                <c:pt idx="5165">
                  <c:v>-0.82662459004039102</c:v>
                </c:pt>
                <c:pt idx="5166">
                  <c:v>-0.82673984801874201</c:v>
                </c:pt>
                <c:pt idx="5167">
                  <c:v>-0.82685510599596501</c:v>
                </c:pt>
                <c:pt idx="5168">
                  <c:v>-0.826970363974316</c:v>
                </c:pt>
                <c:pt idx="5169">
                  <c:v>-0.82708562195266599</c:v>
                </c:pt>
                <c:pt idx="5170">
                  <c:v>-0.827200879929889</c:v>
                </c:pt>
                <c:pt idx="5171">
                  <c:v>-0.82731613790823999</c:v>
                </c:pt>
                <c:pt idx="5172">
                  <c:v>-0.82743139588658998</c:v>
                </c:pt>
                <c:pt idx="5173">
                  <c:v>-0.82754665386381399</c:v>
                </c:pt>
                <c:pt idx="5174">
                  <c:v>-0.82766191184216398</c:v>
                </c:pt>
                <c:pt idx="5175">
                  <c:v>-0.82777716982051497</c:v>
                </c:pt>
                <c:pt idx="5176">
                  <c:v>-0.82789242779773797</c:v>
                </c:pt>
                <c:pt idx="5177">
                  <c:v>-0.82800768577608796</c:v>
                </c:pt>
                <c:pt idx="5178">
                  <c:v>-0.82812294375443896</c:v>
                </c:pt>
                <c:pt idx="5179">
                  <c:v>-0.82823820173166196</c:v>
                </c:pt>
                <c:pt idx="5180">
                  <c:v>-0.82835345971001295</c:v>
                </c:pt>
                <c:pt idx="5181">
                  <c:v>-0.82846871768836305</c:v>
                </c:pt>
                <c:pt idx="5182">
                  <c:v>-0.82858397566558695</c:v>
                </c:pt>
                <c:pt idx="5183">
                  <c:v>-0.82869923364393705</c:v>
                </c:pt>
                <c:pt idx="5184">
                  <c:v>-0.82881449162228704</c:v>
                </c:pt>
                <c:pt idx="5185">
                  <c:v>-0.82892974959951105</c:v>
                </c:pt>
                <c:pt idx="5186">
                  <c:v>-0.82904500757786104</c:v>
                </c:pt>
                <c:pt idx="5187">
                  <c:v>-0.82916026555621203</c:v>
                </c:pt>
                <c:pt idx="5188">
                  <c:v>-0.82927552353343503</c:v>
                </c:pt>
                <c:pt idx="5189">
                  <c:v>-0.82939078151178602</c:v>
                </c:pt>
                <c:pt idx="5190">
                  <c:v>-0.82950603949013602</c:v>
                </c:pt>
                <c:pt idx="5191">
                  <c:v>-0.82962129746735902</c:v>
                </c:pt>
                <c:pt idx="5192">
                  <c:v>-0.82973655544571001</c:v>
                </c:pt>
                <c:pt idx="5193">
                  <c:v>-0.82985181342406</c:v>
                </c:pt>
                <c:pt idx="5194">
                  <c:v>-0.82996707140128401</c:v>
                </c:pt>
                <c:pt idx="5195">
                  <c:v>-0.830082329379634</c:v>
                </c:pt>
                <c:pt idx="5196">
                  <c:v>-0.83019758735798499</c:v>
                </c:pt>
                <c:pt idx="5197">
                  <c:v>-0.83031284533520799</c:v>
                </c:pt>
                <c:pt idx="5198">
                  <c:v>-0.83042810331355799</c:v>
                </c:pt>
                <c:pt idx="5199">
                  <c:v>-0.83054336129190898</c:v>
                </c:pt>
                <c:pt idx="5200">
                  <c:v>-0.83065861926913198</c:v>
                </c:pt>
                <c:pt idx="5201">
                  <c:v>-0.83077387724748297</c:v>
                </c:pt>
                <c:pt idx="5202">
                  <c:v>-0.83088913522583296</c:v>
                </c:pt>
                <c:pt idx="5203">
                  <c:v>-0.83100439320305697</c:v>
                </c:pt>
                <c:pt idx="5204">
                  <c:v>-0.83111965118140696</c:v>
                </c:pt>
                <c:pt idx="5205">
                  <c:v>-0.83123490915975695</c:v>
                </c:pt>
                <c:pt idx="5206">
                  <c:v>-0.83135016713698096</c:v>
                </c:pt>
                <c:pt idx="5207">
                  <c:v>-0.83146542511533095</c:v>
                </c:pt>
                <c:pt idx="5208">
                  <c:v>-0.83158068309368205</c:v>
                </c:pt>
                <c:pt idx="5209">
                  <c:v>-0.83169594107090505</c:v>
                </c:pt>
                <c:pt idx="5210">
                  <c:v>-0.83181119904925604</c:v>
                </c:pt>
                <c:pt idx="5211">
                  <c:v>-0.83192645702760604</c:v>
                </c:pt>
                <c:pt idx="5212">
                  <c:v>-0.83204171500482904</c:v>
                </c:pt>
                <c:pt idx="5213">
                  <c:v>-0.83215697298318003</c:v>
                </c:pt>
                <c:pt idx="5214">
                  <c:v>-0.83227223096153002</c:v>
                </c:pt>
                <c:pt idx="5215">
                  <c:v>-0.83238748893875403</c:v>
                </c:pt>
                <c:pt idx="5216">
                  <c:v>-0.83250274691710402</c:v>
                </c:pt>
                <c:pt idx="5217">
                  <c:v>-0.83261800489545501</c:v>
                </c:pt>
                <c:pt idx="5218">
                  <c:v>-0.83273326287267802</c:v>
                </c:pt>
                <c:pt idx="5219">
                  <c:v>-0.83284852085102801</c:v>
                </c:pt>
                <c:pt idx="5220">
                  <c:v>-0.832963778829379</c:v>
                </c:pt>
                <c:pt idx="5221">
                  <c:v>-0.833079036806602</c:v>
                </c:pt>
                <c:pt idx="5222">
                  <c:v>-0.83319429478495299</c:v>
                </c:pt>
                <c:pt idx="5223">
                  <c:v>-0.83330955276330299</c:v>
                </c:pt>
                <c:pt idx="5224">
                  <c:v>-0.83342481074052599</c:v>
                </c:pt>
                <c:pt idx="5225">
                  <c:v>-0.83354006871887698</c:v>
                </c:pt>
                <c:pt idx="5226">
                  <c:v>-0.83365532669722697</c:v>
                </c:pt>
                <c:pt idx="5227">
                  <c:v>-0.83377058467445098</c:v>
                </c:pt>
                <c:pt idx="5228">
                  <c:v>-0.83388584265280097</c:v>
                </c:pt>
                <c:pt idx="5229">
                  <c:v>-0.83400110063115196</c:v>
                </c:pt>
                <c:pt idx="5230">
                  <c:v>-0.83411635860837496</c:v>
                </c:pt>
                <c:pt idx="5231">
                  <c:v>-0.83423161658672595</c:v>
                </c:pt>
                <c:pt idx="5232">
                  <c:v>-0.83434687456507595</c:v>
                </c:pt>
                <c:pt idx="5233">
                  <c:v>-0.83446213254229895</c:v>
                </c:pt>
                <c:pt idx="5234">
                  <c:v>-0.83457739052065005</c:v>
                </c:pt>
                <c:pt idx="5235">
                  <c:v>-0.83469264849900004</c:v>
                </c:pt>
                <c:pt idx="5236">
                  <c:v>-0.83480790647622405</c:v>
                </c:pt>
                <c:pt idx="5237">
                  <c:v>-0.83492316445457404</c:v>
                </c:pt>
                <c:pt idx="5238">
                  <c:v>-0.83503842243292503</c:v>
                </c:pt>
                <c:pt idx="5239">
                  <c:v>-0.83515368041014804</c:v>
                </c:pt>
                <c:pt idx="5240">
                  <c:v>-0.83526893838849803</c:v>
                </c:pt>
                <c:pt idx="5241">
                  <c:v>-0.83538419636684902</c:v>
                </c:pt>
                <c:pt idx="5242">
                  <c:v>-0.83549945434407202</c:v>
                </c:pt>
                <c:pt idx="5243">
                  <c:v>-0.83561471232242301</c:v>
                </c:pt>
                <c:pt idx="5244">
                  <c:v>-0.83572997030077301</c:v>
                </c:pt>
                <c:pt idx="5245">
                  <c:v>-0.83584522827799701</c:v>
                </c:pt>
                <c:pt idx="5246">
                  <c:v>-0.835960486256347</c:v>
                </c:pt>
                <c:pt idx="5247">
                  <c:v>-0.83666663014289899</c:v>
                </c:pt>
                <c:pt idx="5248">
                  <c:v>-0.83796365992909505</c:v>
                </c:pt>
                <c:pt idx="5249">
                  <c:v>-0.83926068972797496</c:v>
                </c:pt>
                <c:pt idx="5250">
                  <c:v>-0.84055771952685598</c:v>
                </c:pt>
                <c:pt idx="5251">
                  <c:v>-0.84185474931305204</c:v>
                </c:pt>
                <c:pt idx="5252">
                  <c:v>-0.84315177911193295</c:v>
                </c:pt>
                <c:pt idx="5253">
                  <c:v>-0.84444880891081298</c:v>
                </c:pt>
                <c:pt idx="5254">
                  <c:v>-0.84574583869701003</c:v>
                </c:pt>
                <c:pt idx="5255">
                  <c:v>-0.84704286849588994</c:v>
                </c:pt>
                <c:pt idx="5256">
                  <c:v>-0.84833989829476997</c:v>
                </c:pt>
                <c:pt idx="5257">
                  <c:v>-0.84963692808096702</c:v>
                </c:pt>
                <c:pt idx="5258">
                  <c:v>-0.85093395787984705</c:v>
                </c:pt>
                <c:pt idx="5259">
                  <c:v>-0.85223098767872696</c:v>
                </c:pt>
                <c:pt idx="5260">
                  <c:v>-0.85352801746492402</c:v>
                </c:pt>
                <c:pt idx="5261">
                  <c:v>-0.85482504726380404</c:v>
                </c:pt>
                <c:pt idx="5262">
                  <c:v>-0.85612207706268395</c:v>
                </c:pt>
                <c:pt idx="5263">
                  <c:v>-0.85741910684888101</c:v>
                </c:pt>
                <c:pt idx="5264">
                  <c:v>-0.85871613664776103</c:v>
                </c:pt>
                <c:pt idx="5265">
                  <c:v>-0.86001316644664105</c:v>
                </c:pt>
                <c:pt idx="5266">
                  <c:v>-0.861310196232838</c:v>
                </c:pt>
                <c:pt idx="5267">
                  <c:v>-0.86260722603171802</c:v>
                </c:pt>
                <c:pt idx="5268">
                  <c:v>-0.86390425583059804</c:v>
                </c:pt>
                <c:pt idx="5269">
                  <c:v>-0.86520128561679499</c:v>
                </c:pt>
                <c:pt idx="5270">
                  <c:v>-0.86649831541567501</c:v>
                </c:pt>
                <c:pt idx="5271">
                  <c:v>-0.86779534521455504</c:v>
                </c:pt>
                <c:pt idx="5272">
                  <c:v>-0.86909237500075198</c:v>
                </c:pt>
                <c:pt idx="5273">
                  <c:v>-0.870389404799632</c:v>
                </c:pt>
                <c:pt idx="5274">
                  <c:v>-0.87168643459851303</c:v>
                </c:pt>
                <c:pt idx="5275">
                  <c:v>-0.87298346438470897</c:v>
                </c:pt>
                <c:pt idx="5276">
                  <c:v>-0.874280494183589</c:v>
                </c:pt>
                <c:pt idx="5277">
                  <c:v>-0.87557752398247002</c:v>
                </c:pt>
                <c:pt idx="5278">
                  <c:v>-0.87687455376866597</c:v>
                </c:pt>
                <c:pt idx="5279">
                  <c:v>-0.87817158356754599</c:v>
                </c:pt>
                <c:pt idx="5280">
                  <c:v>-0.87946861336642701</c:v>
                </c:pt>
                <c:pt idx="5281">
                  <c:v>-0.88076564315262296</c:v>
                </c:pt>
                <c:pt idx="5282">
                  <c:v>-0.88206267295150398</c:v>
                </c:pt>
                <c:pt idx="5283">
                  <c:v>-0.883359702750384</c:v>
                </c:pt>
                <c:pt idx="5284">
                  <c:v>-0.88465673253658095</c:v>
                </c:pt>
                <c:pt idx="5285">
                  <c:v>-0.88595376233546097</c:v>
                </c:pt>
                <c:pt idx="5286">
                  <c:v>-0.88725079213434099</c:v>
                </c:pt>
                <c:pt idx="5287">
                  <c:v>-0.88854782192053805</c:v>
                </c:pt>
                <c:pt idx="5288">
                  <c:v>-0.88984485171941796</c:v>
                </c:pt>
                <c:pt idx="5289">
                  <c:v>-0.89114188151829798</c:v>
                </c:pt>
                <c:pt idx="5290">
                  <c:v>-0.89243891130449504</c:v>
                </c:pt>
                <c:pt idx="5291">
                  <c:v>-0.89373594110337495</c:v>
                </c:pt>
                <c:pt idx="5292">
                  <c:v>-0.89503297090225498</c:v>
                </c:pt>
                <c:pt idx="5293">
                  <c:v>-0.89633000068845203</c:v>
                </c:pt>
                <c:pt idx="5294">
                  <c:v>-0.89762703048733194</c:v>
                </c:pt>
                <c:pt idx="5295">
                  <c:v>-0.89813127194676001</c:v>
                </c:pt>
                <c:pt idx="5296">
                  <c:v>-0.89784272506401996</c:v>
                </c:pt>
                <c:pt idx="5297">
                  <c:v>-0.89755417817845895</c:v>
                </c:pt>
                <c:pt idx="5298">
                  <c:v>-0.89726563129289805</c:v>
                </c:pt>
                <c:pt idx="5299">
                  <c:v>-0.896977084410158</c:v>
                </c:pt>
                <c:pt idx="5300">
                  <c:v>-0.89668853752459698</c:v>
                </c:pt>
                <c:pt idx="5301">
                  <c:v>-0.89639999063903497</c:v>
                </c:pt>
                <c:pt idx="5302">
                  <c:v>-0.89611144375629603</c:v>
                </c:pt>
                <c:pt idx="5303">
                  <c:v>-0.89582289687073402</c:v>
                </c:pt>
                <c:pt idx="5304">
                  <c:v>-0.89553434998517301</c:v>
                </c:pt>
                <c:pt idx="5305">
                  <c:v>-0.89524580310243296</c:v>
                </c:pt>
                <c:pt idx="5306">
                  <c:v>-0.89495725621687205</c:v>
                </c:pt>
                <c:pt idx="5307">
                  <c:v>-0.89466870933131104</c:v>
                </c:pt>
                <c:pt idx="5308">
                  <c:v>-0.89438016244857099</c:v>
                </c:pt>
                <c:pt idx="5309">
                  <c:v>-0.89409161556300898</c:v>
                </c:pt>
                <c:pt idx="5310">
                  <c:v>-0.89380306867744796</c:v>
                </c:pt>
                <c:pt idx="5311">
                  <c:v>-0.89351452179470903</c:v>
                </c:pt>
                <c:pt idx="5312">
                  <c:v>-0.89322597490914701</c:v>
                </c:pt>
                <c:pt idx="5313">
                  <c:v>-0.892937428023586</c:v>
                </c:pt>
                <c:pt idx="5314">
                  <c:v>-0.89264888114084595</c:v>
                </c:pt>
                <c:pt idx="5315">
                  <c:v>-0.89236033425528505</c:v>
                </c:pt>
                <c:pt idx="5316">
                  <c:v>-0.89207178736972303</c:v>
                </c:pt>
                <c:pt idx="5317">
                  <c:v>-0.89178324048698399</c:v>
                </c:pt>
                <c:pt idx="5318">
                  <c:v>-0.89149469360142197</c:v>
                </c:pt>
                <c:pt idx="5319">
                  <c:v>-0.89120614671586096</c:v>
                </c:pt>
                <c:pt idx="5320">
                  <c:v>-0.89091759983312102</c:v>
                </c:pt>
                <c:pt idx="5321">
                  <c:v>-0.89062905294756001</c:v>
                </c:pt>
                <c:pt idx="5322">
                  <c:v>-0.89034050606199899</c:v>
                </c:pt>
                <c:pt idx="5323">
                  <c:v>-0.89005195917925894</c:v>
                </c:pt>
                <c:pt idx="5324">
                  <c:v>-0.88976341229369704</c:v>
                </c:pt>
                <c:pt idx="5325">
                  <c:v>-0.88947486540813603</c:v>
                </c:pt>
                <c:pt idx="5326">
                  <c:v>-0.88918631852539598</c:v>
                </c:pt>
                <c:pt idx="5327">
                  <c:v>-0.88889777163983497</c:v>
                </c:pt>
                <c:pt idx="5328">
                  <c:v>-0.88860922475427395</c:v>
                </c:pt>
                <c:pt idx="5329">
                  <c:v>-0.88832067787153401</c:v>
                </c:pt>
                <c:pt idx="5330">
                  <c:v>-0.888032130985973</c:v>
                </c:pt>
                <c:pt idx="5331">
                  <c:v>-0.88774358410041099</c:v>
                </c:pt>
                <c:pt idx="5332">
                  <c:v>-0.88745503721767205</c:v>
                </c:pt>
                <c:pt idx="5333">
                  <c:v>-0.88716649033211004</c:v>
                </c:pt>
                <c:pt idx="5334">
                  <c:v>-0.88687794344654902</c:v>
                </c:pt>
                <c:pt idx="5335">
                  <c:v>-0.88658939656380897</c:v>
                </c:pt>
                <c:pt idx="5336">
                  <c:v>-0.88630084967824796</c:v>
                </c:pt>
                <c:pt idx="5337">
                  <c:v>-0.88601230279268695</c:v>
                </c:pt>
                <c:pt idx="5338">
                  <c:v>-0.88572375590994701</c:v>
                </c:pt>
                <c:pt idx="5339">
                  <c:v>-0.88543520902438499</c:v>
                </c:pt>
                <c:pt idx="5340">
                  <c:v>-0.88514666213882398</c:v>
                </c:pt>
                <c:pt idx="5341">
                  <c:v>-0.88485811525608404</c:v>
                </c:pt>
                <c:pt idx="5342">
                  <c:v>-0.88456956837052303</c:v>
                </c:pt>
                <c:pt idx="5343">
                  <c:v>-0.88332510154989696</c:v>
                </c:pt>
                <c:pt idx="5344">
                  <c:v>-0.88112471480904697</c:v>
                </c:pt>
                <c:pt idx="5345">
                  <c:v>-0.87892432804667997</c:v>
                </c:pt>
                <c:pt idx="5346">
                  <c:v>-0.87672394128431297</c:v>
                </c:pt>
                <c:pt idx="5347">
                  <c:v>-0.87452355454346298</c:v>
                </c:pt>
                <c:pt idx="5348">
                  <c:v>-0.87232316778109498</c:v>
                </c:pt>
                <c:pt idx="5349">
                  <c:v>-0.87012278101872798</c:v>
                </c:pt>
                <c:pt idx="5350">
                  <c:v>-0.86792239427787798</c:v>
                </c:pt>
                <c:pt idx="5351">
                  <c:v>-0.86572200751551098</c:v>
                </c:pt>
                <c:pt idx="5352">
                  <c:v>-0.86352162075314298</c:v>
                </c:pt>
                <c:pt idx="5353">
                  <c:v>-0.86132123401229399</c:v>
                </c:pt>
                <c:pt idx="5354">
                  <c:v>-0.85912084724992599</c:v>
                </c:pt>
                <c:pt idx="5355">
                  <c:v>-0.85692046048755899</c:v>
                </c:pt>
                <c:pt idx="5356">
                  <c:v>-0.854720073746709</c:v>
                </c:pt>
                <c:pt idx="5357">
                  <c:v>-0.852519686984342</c:v>
                </c:pt>
                <c:pt idx="5358">
                  <c:v>-0.85031930022197399</c:v>
                </c:pt>
                <c:pt idx="5359">
                  <c:v>-0.848118913481124</c:v>
                </c:pt>
                <c:pt idx="5360">
                  <c:v>-0.845918526718757</c:v>
                </c:pt>
                <c:pt idx="5361">
                  <c:v>-0.84371813995639</c:v>
                </c:pt>
                <c:pt idx="5362">
                  <c:v>-0.84151775321554001</c:v>
                </c:pt>
                <c:pt idx="5363">
                  <c:v>-0.83931736645317301</c:v>
                </c:pt>
                <c:pt idx="5364">
                  <c:v>-0.83711697969080501</c:v>
                </c:pt>
                <c:pt idx="5365">
                  <c:v>-0.83491659294995502</c:v>
                </c:pt>
                <c:pt idx="5366">
                  <c:v>-0.83271620618758802</c:v>
                </c:pt>
                <c:pt idx="5367">
                  <c:v>-0.83051581942522101</c:v>
                </c:pt>
                <c:pt idx="5368">
                  <c:v>-0.82831543268437102</c:v>
                </c:pt>
                <c:pt idx="5369">
                  <c:v>-0.82611504592200402</c:v>
                </c:pt>
                <c:pt idx="5370">
                  <c:v>-0.82391465915963602</c:v>
                </c:pt>
                <c:pt idx="5371">
                  <c:v>-0.82171427241878603</c:v>
                </c:pt>
                <c:pt idx="5372">
                  <c:v>-0.81951388565641903</c:v>
                </c:pt>
                <c:pt idx="5373">
                  <c:v>-0.81731349889405203</c:v>
                </c:pt>
                <c:pt idx="5374">
                  <c:v>-0.81511311215320204</c:v>
                </c:pt>
                <c:pt idx="5375">
                  <c:v>-0.81291272539083403</c:v>
                </c:pt>
                <c:pt idx="5376">
                  <c:v>-0.81071233862846703</c:v>
                </c:pt>
                <c:pt idx="5377">
                  <c:v>-0.80851195188761704</c:v>
                </c:pt>
                <c:pt idx="5378">
                  <c:v>-0.80631156512525004</c:v>
                </c:pt>
                <c:pt idx="5379">
                  <c:v>-0.80411117836288304</c:v>
                </c:pt>
                <c:pt idx="5380">
                  <c:v>-0.80191079162203305</c:v>
                </c:pt>
                <c:pt idx="5381">
                  <c:v>-0.79971040485966505</c:v>
                </c:pt>
                <c:pt idx="5382">
                  <c:v>-0.79751001809729805</c:v>
                </c:pt>
                <c:pt idx="5383">
                  <c:v>-0.79530963135644805</c:v>
                </c:pt>
                <c:pt idx="5384">
                  <c:v>-0.79310924459408105</c:v>
                </c:pt>
                <c:pt idx="5385">
                  <c:v>-0.79090885783171305</c:v>
                </c:pt>
                <c:pt idx="5386">
                  <c:v>-0.78870847109086395</c:v>
                </c:pt>
                <c:pt idx="5387">
                  <c:v>-0.78650808432849595</c:v>
                </c:pt>
                <c:pt idx="5388">
                  <c:v>-0.78430769756612895</c:v>
                </c:pt>
                <c:pt idx="5389">
                  <c:v>-0.78210731082527896</c:v>
                </c:pt>
                <c:pt idx="5390">
                  <c:v>-0.77990692406291195</c:v>
                </c:pt>
                <c:pt idx="5391">
                  <c:v>-0.78130997074587505</c:v>
                </c:pt>
                <c:pt idx="5392">
                  <c:v>-0.78631645085038204</c:v>
                </c:pt>
                <c:pt idx="5393">
                  <c:v>-0.79132293100384599</c:v>
                </c:pt>
                <c:pt idx="5394">
                  <c:v>-0.79632941115731104</c:v>
                </c:pt>
                <c:pt idx="5395">
                  <c:v>-0.80133589126181703</c:v>
                </c:pt>
                <c:pt idx="5396">
                  <c:v>-0.80634237141528098</c:v>
                </c:pt>
                <c:pt idx="5397">
                  <c:v>-0.81134885156874603</c:v>
                </c:pt>
                <c:pt idx="5398">
                  <c:v>-0.81635533167325203</c:v>
                </c:pt>
                <c:pt idx="5399">
                  <c:v>-0.82136181182671597</c:v>
                </c:pt>
                <c:pt idx="5400">
                  <c:v>-0.82636829198018102</c:v>
                </c:pt>
                <c:pt idx="5401">
                  <c:v>-0.83137477208468702</c:v>
                </c:pt>
                <c:pt idx="5402">
                  <c:v>-0.83638125223815096</c:v>
                </c:pt>
                <c:pt idx="5403">
                  <c:v>-0.84138773239161602</c:v>
                </c:pt>
                <c:pt idx="5404">
                  <c:v>-0.84639421249612201</c:v>
                </c:pt>
                <c:pt idx="5405">
                  <c:v>-0.85140069264958695</c:v>
                </c:pt>
                <c:pt idx="5406">
                  <c:v>-0.85640717280305101</c:v>
                </c:pt>
                <c:pt idx="5407">
                  <c:v>-0.861413652907557</c:v>
                </c:pt>
                <c:pt idx="5408">
                  <c:v>-0.86642013306102195</c:v>
                </c:pt>
                <c:pt idx="5409">
                  <c:v>-0.871426613214486</c:v>
                </c:pt>
                <c:pt idx="5410">
                  <c:v>-0.876433093318992</c:v>
                </c:pt>
                <c:pt idx="5411">
                  <c:v>-0.88143957347245705</c:v>
                </c:pt>
                <c:pt idx="5412">
                  <c:v>-0.88644605362592099</c:v>
                </c:pt>
                <c:pt idx="5413">
                  <c:v>-0.89145253373042799</c:v>
                </c:pt>
                <c:pt idx="5414">
                  <c:v>-0.89645901388389204</c:v>
                </c:pt>
                <c:pt idx="5415">
                  <c:v>-0.90146549403735599</c:v>
                </c:pt>
                <c:pt idx="5416">
                  <c:v>-0.90647197414186298</c:v>
                </c:pt>
                <c:pt idx="5417">
                  <c:v>-0.91147845429532703</c:v>
                </c:pt>
                <c:pt idx="5418">
                  <c:v>-0.91648493444879098</c:v>
                </c:pt>
                <c:pt idx="5419">
                  <c:v>-0.92149141455329797</c:v>
                </c:pt>
                <c:pt idx="5420">
                  <c:v>-0.92649789470676203</c:v>
                </c:pt>
                <c:pt idx="5421">
                  <c:v>-0.93150437486022597</c:v>
                </c:pt>
                <c:pt idx="5422">
                  <c:v>-0.93651085496473296</c:v>
                </c:pt>
                <c:pt idx="5423">
                  <c:v>-0.94151733511819702</c:v>
                </c:pt>
                <c:pt idx="5424">
                  <c:v>-0.94652381527166196</c:v>
                </c:pt>
                <c:pt idx="5425">
                  <c:v>-0.95153029537616796</c:v>
                </c:pt>
                <c:pt idx="5426">
                  <c:v>-0.95653677552963201</c:v>
                </c:pt>
                <c:pt idx="5427">
                  <c:v>-0.96154325568309695</c:v>
                </c:pt>
                <c:pt idx="5428">
                  <c:v>-0.96654973578760295</c:v>
                </c:pt>
                <c:pt idx="5429">
                  <c:v>-0.971556215941067</c:v>
                </c:pt>
                <c:pt idx="5430">
                  <c:v>-0.97656269609453195</c:v>
                </c:pt>
                <c:pt idx="5431">
                  <c:v>-0.98156917619903805</c:v>
                </c:pt>
                <c:pt idx="5432">
                  <c:v>-0.986575656352502</c:v>
                </c:pt>
                <c:pt idx="5433">
                  <c:v>-0.99158213650596705</c:v>
                </c:pt>
                <c:pt idx="5434">
                  <c:v>-0.99658861661047304</c:v>
                </c:pt>
                <c:pt idx="5435">
                  <c:v>-1.00159509676394</c:v>
                </c:pt>
                <c:pt idx="5436">
                  <c:v>-1.0066015769173999</c:v>
                </c:pt>
                <c:pt idx="5437">
                  <c:v>-1.0116080570219099</c:v>
                </c:pt>
                <c:pt idx="5438">
                  <c:v>-1.0166145371753701</c:v>
                </c:pt>
                <c:pt idx="5439">
                  <c:v>-1.01729763386159</c:v>
                </c:pt>
                <c:pt idx="5440">
                  <c:v>-1.01365734708595</c:v>
                </c:pt>
                <c:pt idx="5441">
                  <c:v>-1.01001706027472</c:v>
                </c:pt>
                <c:pt idx="5442">
                  <c:v>-1.0063767734634901</c:v>
                </c:pt>
                <c:pt idx="5443">
                  <c:v>-1.0027364866878601</c:v>
                </c:pt>
                <c:pt idx="5444">
                  <c:v>-0.99909619987662601</c:v>
                </c:pt>
                <c:pt idx="5445">
                  <c:v>-0.99545591306539405</c:v>
                </c:pt>
                <c:pt idx="5446">
                  <c:v>-0.99181562628976105</c:v>
                </c:pt>
                <c:pt idx="5447">
                  <c:v>-0.98817533947852898</c:v>
                </c:pt>
                <c:pt idx="5448">
                  <c:v>-0.98453505266729802</c:v>
                </c:pt>
                <c:pt idx="5449">
                  <c:v>-0.98089476589166402</c:v>
                </c:pt>
                <c:pt idx="5450">
                  <c:v>-0.97725447908043195</c:v>
                </c:pt>
                <c:pt idx="5451">
                  <c:v>-0.97361419226920098</c:v>
                </c:pt>
                <c:pt idx="5452">
                  <c:v>-0.96997390549356699</c:v>
                </c:pt>
                <c:pt idx="5453">
                  <c:v>-0.96633361868233503</c:v>
                </c:pt>
                <c:pt idx="5454">
                  <c:v>-0.96269333187110395</c:v>
                </c:pt>
                <c:pt idx="5455">
                  <c:v>-0.95905304509546996</c:v>
                </c:pt>
                <c:pt idx="5456">
                  <c:v>-0.955412758284238</c:v>
                </c:pt>
                <c:pt idx="5457">
                  <c:v>-0.95177247147300703</c:v>
                </c:pt>
                <c:pt idx="5458">
                  <c:v>-0.94813218469737304</c:v>
                </c:pt>
                <c:pt idx="5459">
                  <c:v>-0.94449189788614096</c:v>
                </c:pt>
                <c:pt idx="5460">
                  <c:v>-0.94085161107491</c:v>
                </c:pt>
                <c:pt idx="5461">
                  <c:v>-0.93721132429927601</c:v>
                </c:pt>
                <c:pt idx="5462">
                  <c:v>-0.93357103748804504</c:v>
                </c:pt>
                <c:pt idx="5463">
                  <c:v>-0.92993075067681297</c:v>
                </c:pt>
                <c:pt idx="5464">
                  <c:v>-0.92629046390117897</c:v>
                </c:pt>
                <c:pt idx="5465">
                  <c:v>-0.92265017708994801</c:v>
                </c:pt>
                <c:pt idx="5466">
                  <c:v>-0.91900989027871605</c:v>
                </c:pt>
                <c:pt idx="5467">
                  <c:v>-0.91536960350308205</c:v>
                </c:pt>
                <c:pt idx="5468">
                  <c:v>-0.91172931669185098</c:v>
                </c:pt>
                <c:pt idx="5469">
                  <c:v>-0.90808902988061901</c:v>
                </c:pt>
                <c:pt idx="5470">
                  <c:v>-0.90444874310498602</c:v>
                </c:pt>
                <c:pt idx="5471">
                  <c:v>-0.90080845629375395</c:v>
                </c:pt>
                <c:pt idx="5472">
                  <c:v>-0.89716816948252198</c:v>
                </c:pt>
                <c:pt idx="5473">
                  <c:v>-0.89352788270688799</c:v>
                </c:pt>
                <c:pt idx="5474">
                  <c:v>-0.88988759589565702</c:v>
                </c:pt>
                <c:pt idx="5475">
                  <c:v>-0.88624730908442495</c:v>
                </c:pt>
                <c:pt idx="5476">
                  <c:v>-0.88260702230879196</c:v>
                </c:pt>
                <c:pt idx="5477">
                  <c:v>-0.87896673549755999</c:v>
                </c:pt>
                <c:pt idx="5478">
                  <c:v>-0.87532644868632803</c:v>
                </c:pt>
                <c:pt idx="5479">
                  <c:v>-0.87168616191069503</c:v>
                </c:pt>
                <c:pt idx="5480">
                  <c:v>-0.86804587509946296</c:v>
                </c:pt>
                <c:pt idx="5481">
                  <c:v>-0.864405588288231</c:v>
                </c:pt>
                <c:pt idx="5482">
                  <c:v>-0.860765301512598</c:v>
                </c:pt>
                <c:pt idx="5483">
                  <c:v>-0.85712501470136604</c:v>
                </c:pt>
                <c:pt idx="5484">
                  <c:v>-0.85348472789013397</c:v>
                </c:pt>
                <c:pt idx="5485">
                  <c:v>-0.84984444111450097</c:v>
                </c:pt>
                <c:pt idx="5486">
                  <c:v>-0.84620415430326901</c:v>
                </c:pt>
                <c:pt idx="5487">
                  <c:v>-0.84381263543278595</c:v>
                </c:pt>
                <c:pt idx="5488">
                  <c:v>-0.842669884522948</c:v>
                </c:pt>
                <c:pt idx="5489">
                  <c:v>-0.84152713360193598</c:v>
                </c:pt>
                <c:pt idx="5490">
                  <c:v>-0.84038438268092297</c:v>
                </c:pt>
                <c:pt idx="5491">
                  <c:v>-0.83924163177108602</c:v>
                </c:pt>
                <c:pt idx="5492">
                  <c:v>-0.838098880850073</c:v>
                </c:pt>
                <c:pt idx="5493">
                  <c:v>-0.83695612992906099</c:v>
                </c:pt>
                <c:pt idx="5494">
                  <c:v>-0.83581337901922304</c:v>
                </c:pt>
                <c:pt idx="5495">
                  <c:v>-0.83467062809821002</c:v>
                </c:pt>
                <c:pt idx="5496">
                  <c:v>-0.83352787717719801</c:v>
                </c:pt>
                <c:pt idx="5497">
                  <c:v>-0.83238512626736005</c:v>
                </c:pt>
                <c:pt idx="5498">
                  <c:v>-0.83124237534634804</c:v>
                </c:pt>
                <c:pt idx="5499">
                  <c:v>-0.83009962442533503</c:v>
                </c:pt>
                <c:pt idx="5500">
                  <c:v>-0.82895687351549796</c:v>
                </c:pt>
                <c:pt idx="5501">
                  <c:v>-0.82781412259448495</c:v>
                </c:pt>
                <c:pt idx="5502">
                  <c:v>-0.82667137167347304</c:v>
                </c:pt>
                <c:pt idx="5503">
                  <c:v>-0.82552862076363498</c:v>
                </c:pt>
                <c:pt idx="5504">
                  <c:v>-0.82438586984262296</c:v>
                </c:pt>
                <c:pt idx="5505">
                  <c:v>-0.82324311892160995</c:v>
                </c:pt>
                <c:pt idx="5506">
                  <c:v>-0.822100368011772</c:v>
                </c:pt>
                <c:pt idx="5507">
                  <c:v>-0.82095761709075998</c:v>
                </c:pt>
                <c:pt idx="5508">
                  <c:v>-0.81981486616974697</c:v>
                </c:pt>
                <c:pt idx="5509">
                  <c:v>-0.81867211525991002</c:v>
                </c:pt>
                <c:pt idx="5510">
                  <c:v>-0.817529364338897</c:v>
                </c:pt>
                <c:pt idx="5511">
                  <c:v>-0.81638661341788499</c:v>
                </c:pt>
                <c:pt idx="5512">
                  <c:v>-0.81524386250804703</c:v>
                </c:pt>
                <c:pt idx="5513">
                  <c:v>-0.81410111158703502</c:v>
                </c:pt>
                <c:pt idx="5514">
                  <c:v>-0.81295836066602201</c:v>
                </c:pt>
                <c:pt idx="5515">
                  <c:v>-0.81181560975618405</c:v>
                </c:pt>
                <c:pt idx="5516">
                  <c:v>-0.81067285883517204</c:v>
                </c:pt>
                <c:pt idx="5517">
                  <c:v>-0.80953010791415903</c:v>
                </c:pt>
                <c:pt idx="5518">
                  <c:v>-0.80838735700432196</c:v>
                </c:pt>
                <c:pt idx="5519">
                  <c:v>-0.80724460608330895</c:v>
                </c:pt>
                <c:pt idx="5520">
                  <c:v>-0.80610185516229704</c:v>
                </c:pt>
                <c:pt idx="5521">
                  <c:v>-0.80495910425245898</c:v>
                </c:pt>
                <c:pt idx="5522">
                  <c:v>-0.80381635333144696</c:v>
                </c:pt>
                <c:pt idx="5523">
                  <c:v>-0.80267360241043395</c:v>
                </c:pt>
                <c:pt idx="5524">
                  <c:v>-0.801530851500596</c:v>
                </c:pt>
                <c:pt idx="5525">
                  <c:v>-0.80038810057958398</c:v>
                </c:pt>
                <c:pt idx="5526">
                  <c:v>-0.79924534965857097</c:v>
                </c:pt>
                <c:pt idx="5527">
                  <c:v>-0.79810259874873402</c:v>
                </c:pt>
                <c:pt idx="5528">
                  <c:v>-0.796959847827721</c:v>
                </c:pt>
                <c:pt idx="5529">
                  <c:v>-0.79581709690670899</c:v>
                </c:pt>
                <c:pt idx="5530">
                  <c:v>-0.79467434599687103</c:v>
                </c:pt>
                <c:pt idx="5531">
                  <c:v>-0.79353159507585902</c:v>
                </c:pt>
                <c:pt idx="5532">
                  <c:v>-0.79238884415484601</c:v>
                </c:pt>
                <c:pt idx="5533">
                  <c:v>-0.79124609324500805</c:v>
                </c:pt>
                <c:pt idx="5534">
                  <c:v>-0.79010334232399604</c:v>
                </c:pt>
                <c:pt idx="5535">
                  <c:v>-0.79094190744834802</c:v>
                </c:pt>
                <c:pt idx="5536">
                  <c:v>-0.793761788604328</c:v>
                </c:pt>
                <c:pt idx="5537">
                  <c:v>-0.79658166978788403</c:v>
                </c:pt>
                <c:pt idx="5538">
                  <c:v>-0.79940155097143895</c:v>
                </c:pt>
                <c:pt idx="5539">
                  <c:v>-0.80222143212742003</c:v>
                </c:pt>
                <c:pt idx="5540">
                  <c:v>-0.80504131331097495</c:v>
                </c:pt>
                <c:pt idx="5541">
                  <c:v>-0.80786119449453098</c:v>
                </c:pt>
                <c:pt idx="5542">
                  <c:v>-0.81068107565051095</c:v>
                </c:pt>
                <c:pt idx="5543">
                  <c:v>-0.81350095683406698</c:v>
                </c:pt>
                <c:pt idx="5544">
                  <c:v>-0.81632083801762301</c:v>
                </c:pt>
                <c:pt idx="5545">
                  <c:v>-0.81914071917360298</c:v>
                </c:pt>
                <c:pt idx="5546">
                  <c:v>-0.82196060035715901</c:v>
                </c:pt>
                <c:pt idx="5547">
                  <c:v>-0.82478048154071404</c:v>
                </c:pt>
                <c:pt idx="5548">
                  <c:v>-0.82760036269669501</c:v>
                </c:pt>
                <c:pt idx="5549">
                  <c:v>-0.83042024388025004</c:v>
                </c:pt>
                <c:pt idx="5550">
                  <c:v>-0.83324012506380596</c:v>
                </c:pt>
                <c:pt idx="5551">
                  <c:v>-0.83606000621978604</c:v>
                </c:pt>
                <c:pt idx="5552">
                  <c:v>-0.83887988740334196</c:v>
                </c:pt>
                <c:pt idx="5553">
                  <c:v>-0.84169976858689699</c:v>
                </c:pt>
                <c:pt idx="5554">
                  <c:v>-0.84451964974287796</c:v>
                </c:pt>
                <c:pt idx="5555">
                  <c:v>-0.84733953092643299</c:v>
                </c:pt>
                <c:pt idx="5556">
                  <c:v>-0.85015941210998902</c:v>
                </c:pt>
                <c:pt idx="5557">
                  <c:v>-0.852979293265969</c:v>
                </c:pt>
                <c:pt idx="5558">
                  <c:v>-0.85579917444952502</c:v>
                </c:pt>
                <c:pt idx="5559">
                  <c:v>-0.85861905563308105</c:v>
                </c:pt>
                <c:pt idx="5560">
                  <c:v>-0.86143893678906103</c:v>
                </c:pt>
                <c:pt idx="5561">
                  <c:v>-0.86425881797261705</c:v>
                </c:pt>
                <c:pt idx="5562">
                  <c:v>-0.86707869915617197</c:v>
                </c:pt>
                <c:pt idx="5563">
                  <c:v>-0.86989858031215195</c:v>
                </c:pt>
                <c:pt idx="5564">
                  <c:v>-0.87271846149570798</c:v>
                </c:pt>
                <c:pt idx="5565">
                  <c:v>-0.875538342679264</c:v>
                </c:pt>
                <c:pt idx="5566">
                  <c:v>-0.87835822383524398</c:v>
                </c:pt>
                <c:pt idx="5567">
                  <c:v>-0.88117810501880001</c:v>
                </c:pt>
                <c:pt idx="5568">
                  <c:v>-0.88399798620235503</c:v>
                </c:pt>
                <c:pt idx="5569">
                  <c:v>-0.88681786735833601</c:v>
                </c:pt>
                <c:pt idx="5570">
                  <c:v>-0.88963774854189104</c:v>
                </c:pt>
                <c:pt idx="5571">
                  <c:v>-0.89245762972544695</c:v>
                </c:pt>
                <c:pt idx="5572">
                  <c:v>-0.89527751088142704</c:v>
                </c:pt>
                <c:pt idx="5573">
                  <c:v>-0.89809739206498296</c:v>
                </c:pt>
                <c:pt idx="5574">
                  <c:v>-0.90091727324853799</c:v>
                </c:pt>
                <c:pt idx="5575">
                  <c:v>-0.90373715440451896</c:v>
                </c:pt>
                <c:pt idx="5576">
                  <c:v>-0.90655703558807399</c:v>
                </c:pt>
                <c:pt idx="5577">
                  <c:v>-0.90937691677163002</c:v>
                </c:pt>
                <c:pt idx="5578">
                  <c:v>-0.91219679792760999</c:v>
                </c:pt>
                <c:pt idx="5579">
                  <c:v>-0.91501667911116602</c:v>
                </c:pt>
                <c:pt idx="5580">
                  <c:v>-0.91783656029472205</c:v>
                </c:pt>
                <c:pt idx="5581">
                  <c:v>-0.92065644145070202</c:v>
                </c:pt>
                <c:pt idx="5582">
                  <c:v>-0.92347632263425805</c:v>
                </c:pt>
                <c:pt idx="5583">
                  <c:v>-0.92580680530697401</c:v>
                </c:pt>
                <c:pt idx="5584">
                  <c:v>-0.92764788944742904</c:v>
                </c:pt>
                <c:pt idx="5585">
                  <c:v>-0.929488973605888</c:v>
                </c:pt>
                <c:pt idx="5586">
                  <c:v>-0.93133005776434696</c:v>
                </c:pt>
                <c:pt idx="5587">
                  <c:v>-0.93317114190480199</c:v>
                </c:pt>
                <c:pt idx="5588">
                  <c:v>-0.93501222606326095</c:v>
                </c:pt>
                <c:pt idx="5589">
                  <c:v>-0.93685331022172003</c:v>
                </c:pt>
                <c:pt idx="5590">
                  <c:v>-0.93869439436217506</c:v>
                </c:pt>
                <c:pt idx="5591">
                  <c:v>-0.94053547852063402</c:v>
                </c:pt>
                <c:pt idx="5592">
                  <c:v>-0.94237656267909298</c:v>
                </c:pt>
                <c:pt idx="5593">
                  <c:v>-0.94421764681954801</c:v>
                </c:pt>
                <c:pt idx="5594">
                  <c:v>-0.94605873097800697</c:v>
                </c:pt>
                <c:pt idx="5595">
                  <c:v>-0.94789981513646604</c:v>
                </c:pt>
                <c:pt idx="5596">
                  <c:v>-0.94974089927692096</c:v>
                </c:pt>
                <c:pt idx="5597">
                  <c:v>-0.95158198343538003</c:v>
                </c:pt>
                <c:pt idx="5598">
                  <c:v>-0.95342306759383899</c:v>
                </c:pt>
                <c:pt idx="5599">
                  <c:v>-0.95526415173429402</c:v>
                </c:pt>
                <c:pt idx="5600">
                  <c:v>-0.95710523589275298</c:v>
                </c:pt>
                <c:pt idx="5601">
                  <c:v>-0.95894632005121205</c:v>
                </c:pt>
                <c:pt idx="5602">
                  <c:v>-0.96078740419166697</c:v>
                </c:pt>
                <c:pt idx="5603">
                  <c:v>-0.96262848835012604</c:v>
                </c:pt>
                <c:pt idx="5604">
                  <c:v>-0.964469572508585</c:v>
                </c:pt>
                <c:pt idx="5605">
                  <c:v>-0.96631065664904003</c:v>
                </c:pt>
                <c:pt idx="5606">
                  <c:v>-0.96815174080749899</c:v>
                </c:pt>
                <c:pt idx="5607">
                  <c:v>-0.96999282496595796</c:v>
                </c:pt>
                <c:pt idx="5608">
                  <c:v>-0.97183390910641299</c:v>
                </c:pt>
                <c:pt idx="5609">
                  <c:v>-0.97367499326487195</c:v>
                </c:pt>
                <c:pt idx="5610">
                  <c:v>-0.97551607742333102</c:v>
                </c:pt>
                <c:pt idx="5611">
                  <c:v>-0.97735716156378605</c:v>
                </c:pt>
                <c:pt idx="5612">
                  <c:v>-0.97919824572224501</c:v>
                </c:pt>
                <c:pt idx="5613">
                  <c:v>-0.98103932988070397</c:v>
                </c:pt>
                <c:pt idx="5614">
                  <c:v>-0.982880414021159</c:v>
                </c:pt>
                <c:pt idx="5615">
                  <c:v>-0.98472149817961796</c:v>
                </c:pt>
                <c:pt idx="5616">
                  <c:v>-0.98656258233807703</c:v>
                </c:pt>
                <c:pt idx="5617">
                  <c:v>-0.98840366647853195</c:v>
                </c:pt>
                <c:pt idx="5618">
                  <c:v>-0.99024475063699102</c:v>
                </c:pt>
                <c:pt idx="5619">
                  <c:v>-0.99208583479544998</c:v>
                </c:pt>
                <c:pt idx="5620">
                  <c:v>-0.99392691893590501</c:v>
                </c:pt>
                <c:pt idx="5621">
                  <c:v>-0.99576800309436397</c:v>
                </c:pt>
                <c:pt idx="5622">
                  <c:v>-0.99760908725282305</c:v>
                </c:pt>
                <c:pt idx="5623">
                  <c:v>-0.99945017139327796</c:v>
                </c:pt>
                <c:pt idx="5624">
                  <c:v>-1.0012912555517399</c:v>
                </c:pt>
                <c:pt idx="5625">
                  <c:v>-1.0031323397102001</c:v>
                </c:pt>
                <c:pt idx="5626">
                  <c:v>-1.00497342385065</c:v>
                </c:pt>
                <c:pt idx="5627">
                  <c:v>-1.00681450800911</c:v>
                </c:pt>
                <c:pt idx="5628">
                  <c:v>-1.0086555921675699</c:v>
                </c:pt>
                <c:pt idx="5629">
                  <c:v>-1.0104966763080201</c:v>
                </c:pt>
                <c:pt idx="5630">
                  <c:v>-1.0123377604664801</c:v>
                </c:pt>
                <c:pt idx="5631">
                  <c:v>-1.00983633657057</c:v>
                </c:pt>
                <c:pt idx="5632">
                  <c:v>-1.0029924046568699</c:v>
                </c:pt>
                <c:pt idx="5633">
                  <c:v>-0.99614847267624695</c:v>
                </c:pt>
                <c:pt idx="5634">
                  <c:v>-0.98930454069562401</c:v>
                </c:pt>
                <c:pt idx="5635">
                  <c:v>-0.98246060878192698</c:v>
                </c:pt>
                <c:pt idx="5636">
                  <c:v>-0.97561667680130404</c:v>
                </c:pt>
                <c:pt idx="5637">
                  <c:v>-0.96877274482068099</c:v>
                </c:pt>
                <c:pt idx="5638">
                  <c:v>-0.96192881290698495</c:v>
                </c:pt>
                <c:pt idx="5639">
                  <c:v>-0.95508488092636201</c:v>
                </c:pt>
                <c:pt idx="5640">
                  <c:v>-0.94824094894573896</c:v>
                </c:pt>
                <c:pt idx="5641">
                  <c:v>-0.94139701703204204</c:v>
                </c:pt>
                <c:pt idx="5642">
                  <c:v>-0.93455308505141899</c:v>
                </c:pt>
                <c:pt idx="5643">
                  <c:v>-0.92770915307079704</c:v>
                </c:pt>
                <c:pt idx="5644">
                  <c:v>-0.92086522115710001</c:v>
                </c:pt>
                <c:pt idx="5645">
                  <c:v>-0.91402128917647696</c:v>
                </c:pt>
                <c:pt idx="5646">
                  <c:v>-0.90717735719585402</c:v>
                </c:pt>
                <c:pt idx="5647">
                  <c:v>-0.90033342528215698</c:v>
                </c:pt>
                <c:pt idx="5648">
                  <c:v>-0.89348949330153504</c:v>
                </c:pt>
                <c:pt idx="5649">
                  <c:v>-0.88664556132091199</c:v>
                </c:pt>
                <c:pt idx="5650">
                  <c:v>-0.87980162940721496</c:v>
                </c:pt>
                <c:pt idx="5651">
                  <c:v>-0.87295769742659202</c:v>
                </c:pt>
                <c:pt idx="5652">
                  <c:v>-0.86611376544596896</c:v>
                </c:pt>
                <c:pt idx="5653">
                  <c:v>-0.85926983353227204</c:v>
                </c:pt>
                <c:pt idx="5654">
                  <c:v>-0.85242590155164999</c:v>
                </c:pt>
                <c:pt idx="5655">
                  <c:v>-0.84558196957102705</c:v>
                </c:pt>
                <c:pt idx="5656">
                  <c:v>-0.83873803765733002</c:v>
                </c:pt>
                <c:pt idx="5657">
                  <c:v>-0.83189410567670696</c:v>
                </c:pt>
                <c:pt idx="5658">
                  <c:v>-0.82505017369608402</c:v>
                </c:pt>
                <c:pt idx="5659">
                  <c:v>-0.81820624178238699</c:v>
                </c:pt>
                <c:pt idx="5660">
                  <c:v>-0.81136230980176505</c:v>
                </c:pt>
                <c:pt idx="5661">
                  <c:v>-0.80451837782114199</c:v>
                </c:pt>
                <c:pt idx="5662">
                  <c:v>-0.79767444590744496</c:v>
                </c:pt>
                <c:pt idx="5663">
                  <c:v>-0.79083051392682202</c:v>
                </c:pt>
                <c:pt idx="5664">
                  <c:v>-0.78398658194619897</c:v>
                </c:pt>
                <c:pt idx="5665">
                  <c:v>-0.77714265003250305</c:v>
                </c:pt>
                <c:pt idx="5666">
                  <c:v>-0.77029871805187999</c:v>
                </c:pt>
                <c:pt idx="5667">
                  <c:v>-0.76345478607125705</c:v>
                </c:pt>
                <c:pt idx="5668">
                  <c:v>-0.75661085415756002</c:v>
                </c:pt>
                <c:pt idx="5669">
                  <c:v>-0.74976692217693697</c:v>
                </c:pt>
                <c:pt idx="5670">
                  <c:v>-0.74292299019631403</c:v>
                </c:pt>
                <c:pt idx="5671">
                  <c:v>-0.73607905828261799</c:v>
                </c:pt>
                <c:pt idx="5672">
                  <c:v>-0.72923512630199505</c:v>
                </c:pt>
                <c:pt idx="5673">
                  <c:v>-0.722391194321372</c:v>
                </c:pt>
                <c:pt idx="5674">
                  <c:v>-0.71554726240767497</c:v>
                </c:pt>
                <c:pt idx="5675">
                  <c:v>-0.70870333042705203</c:v>
                </c:pt>
                <c:pt idx="5676">
                  <c:v>-0.70185939844642897</c:v>
                </c:pt>
                <c:pt idx="5677">
                  <c:v>-0.69501546653273305</c:v>
                </c:pt>
                <c:pt idx="5678">
                  <c:v>-0.68817153455211</c:v>
                </c:pt>
                <c:pt idx="5679">
                  <c:v>-0.68449795039397698</c:v>
                </c:pt>
                <c:pt idx="5680">
                  <c:v>-0.68399471408540102</c:v>
                </c:pt>
                <c:pt idx="5681">
                  <c:v>-0.683491477771904</c:v>
                </c:pt>
                <c:pt idx="5682">
                  <c:v>-0.68298824145840697</c:v>
                </c:pt>
                <c:pt idx="5683">
                  <c:v>-0.68248500514983101</c:v>
                </c:pt>
                <c:pt idx="5684">
                  <c:v>-0.68198176883633299</c:v>
                </c:pt>
                <c:pt idx="5685">
                  <c:v>-0.68147853252283597</c:v>
                </c:pt>
                <c:pt idx="5686">
                  <c:v>-0.68097529621426001</c:v>
                </c:pt>
                <c:pt idx="5687">
                  <c:v>-0.68047205990076298</c:v>
                </c:pt>
                <c:pt idx="5688">
                  <c:v>-0.67996882358726496</c:v>
                </c:pt>
                <c:pt idx="5689">
                  <c:v>-0.679465587278689</c:v>
                </c:pt>
                <c:pt idx="5690">
                  <c:v>-0.67896235096519197</c:v>
                </c:pt>
                <c:pt idx="5691">
                  <c:v>-0.67845911465169495</c:v>
                </c:pt>
                <c:pt idx="5692">
                  <c:v>-0.67795587834311899</c:v>
                </c:pt>
                <c:pt idx="5693">
                  <c:v>-0.67745264202962097</c:v>
                </c:pt>
                <c:pt idx="5694">
                  <c:v>-0.67694940571612405</c:v>
                </c:pt>
                <c:pt idx="5695">
                  <c:v>-0.67644616940754798</c:v>
                </c:pt>
                <c:pt idx="5696">
                  <c:v>-0.67594293309405096</c:v>
                </c:pt>
                <c:pt idx="5697">
                  <c:v>-0.67543969678055304</c:v>
                </c:pt>
                <c:pt idx="5698">
                  <c:v>-0.67493646047197697</c:v>
                </c:pt>
                <c:pt idx="5699">
                  <c:v>-0.67443322415847995</c:v>
                </c:pt>
                <c:pt idx="5700">
                  <c:v>-0.67392998784498304</c:v>
                </c:pt>
                <c:pt idx="5701">
                  <c:v>-0.67342675153640696</c:v>
                </c:pt>
                <c:pt idx="5702">
                  <c:v>-0.67292351522290905</c:v>
                </c:pt>
                <c:pt idx="5703">
                  <c:v>-0.67242027890941203</c:v>
                </c:pt>
                <c:pt idx="5704">
                  <c:v>-0.67191704260083596</c:v>
                </c:pt>
                <c:pt idx="5705">
                  <c:v>-0.67141380628733904</c:v>
                </c:pt>
                <c:pt idx="5706">
                  <c:v>-0.67091056997384102</c:v>
                </c:pt>
                <c:pt idx="5707">
                  <c:v>-0.67040733366526495</c:v>
                </c:pt>
                <c:pt idx="5708">
                  <c:v>-0.66990409735176804</c:v>
                </c:pt>
                <c:pt idx="5709">
                  <c:v>-0.66940086103827101</c:v>
                </c:pt>
                <c:pt idx="5710">
                  <c:v>-0.66889762472969505</c:v>
                </c:pt>
                <c:pt idx="5711">
                  <c:v>-0.66839438841619703</c:v>
                </c:pt>
                <c:pt idx="5712">
                  <c:v>-0.6678911521027</c:v>
                </c:pt>
                <c:pt idx="5713">
                  <c:v>-0.66738791579412404</c:v>
                </c:pt>
                <c:pt idx="5714">
                  <c:v>-0.66688467948062702</c:v>
                </c:pt>
                <c:pt idx="5715">
                  <c:v>-0.666381443167129</c:v>
                </c:pt>
                <c:pt idx="5716">
                  <c:v>-0.66587820685855303</c:v>
                </c:pt>
                <c:pt idx="5717">
                  <c:v>-0.66537497054505601</c:v>
                </c:pt>
                <c:pt idx="5718">
                  <c:v>-0.66487173423155899</c:v>
                </c:pt>
                <c:pt idx="5719">
                  <c:v>-0.66436849792298303</c:v>
                </c:pt>
                <c:pt idx="5720">
                  <c:v>-0.663865261609485</c:v>
                </c:pt>
                <c:pt idx="5721">
                  <c:v>-0.66336202529598798</c:v>
                </c:pt>
                <c:pt idx="5722">
                  <c:v>-0.66285878898741202</c:v>
                </c:pt>
                <c:pt idx="5723">
                  <c:v>-0.66235555267391499</c:v>
                </c:pt>
                <c:pt idx="5724">
                  <c:v>-0.66185231636041697</c:v>
                </c:pt>
                <c:pt idx="5725">
                  <c:v>-0.66134908005184101</c:v>
                </c:pt>
                <c:pt idx="5726">
                  <c:v>-0.66084584373834399</c:v>
                </c:pt>
                <c:pt idx="5727">
                  <c:v>-0.66246366209230501</c:v>
                </c:pt>
                <c:pt idx="5728">
                  <c:v>-0.66620253509197802</c:v>
                </c:pt>
                <c:pt idx="5729">
                  <c:v>-0.66994140812821201</c:v>
                </c:pt>
                <c:pt idx="5730">
                  <c:v>-0.673680281164447</c:v>
                </c:pt>
                <c:pt idx="5731">
                  <c:v>-0.67741915416411902</c:v>
                </c:pt>
                <c:pt idx="5732">
                  <c:v>-0.68115802720035401</c:v>
                </c:pt>
                <c:pt idx="5733">
                  <c:v>-0.684896900236589</c:v>
                </c:pt>
                <c:pt idx="5734">
                  <c:v>-0.68863577323626102</c:v>
                </c:pt>
                <c:pt idx="5735">
                  <c:v>-0.69237464627249601</c:v>
                </c:pt>
                <c:pt idx="5736">
                  <c:v>-0.69611351930873</c:v>
                </c:pt>
                <c:pt idx="5737">
                  <c:v>-0.69985239230840302</c:v>
                </c:pt>
                <c:pt idx="5738">
                  <c:v>-0.70359126534463801</c:v>
                </c:pt>
                <c:pt idx="5739">
                  <c:v>-0.707330138380872</c:v>
                </c:pt>
                <c:pt idx="5740">
                  <c:v>-0.71106901138054501</c:v>
                </c:pt>
                <c:pt idx="5741">
                  <c:v>-0.71480788441678</c:v>
                </c:pt>
                <c:pt idx="5742">
                  <c:v>-0.718546757453014</c:v>
                </c:pt>
                <c:pt idx="5743">
                  <c:v>-0.72228563045268701</c:v>
                </c:pt>
                <c:pt idx="5744">
                  <c:v>-0.726024503488921</c:v>
                </c:pt>
                <c:pt idx="5745">
                  <c:v>-0.72976337652515599</c:v>
                </c:pt>
                <c:pt idx="5746">
                  <c:v>-0.73350224952482901</c:v>
                </c:pt>
                <c:pt idx="5747">
                  <c:v>-0.737241122561063</c:v>
                </c:pt>
                <c:pt idx="5748">
                  <c:v>-0.74097999559729799</c:v>
                </c:pt>
                <c:pt idx="5749">
                  <c:v>-0.74471886859697101</c:v>
                </c:pt>
                <c:pt idx="5750">
                  <c:v>-0.748457741633205</c:v>
                </c:pt>
                <c:pt idx="5751">
                  <c:v>-0.75219661466943999</c:v>
                </c:pt>
                <c:pt idx="5752">
                  <c:v>-0.755935487669113</c:v>
                </c:pt>
                <c:pt idx="5753">
                  <c:v>-0.759674360705347</c:v>
                </c:pt>
                <c:pt idx="5754">
                  <c:v>-0.76341323374158199</c:v>
                </c:pt>
                <c:pt idx="5755">
                  <c:v>-0.767152106741254</c:v>
                </c:pt>
                <c:pt idx="5756">
                  <c:v>-0.77089097977748899</c:v>
                </c:pt>
                <c:pt idx="5757">
                  <c:v>-0.77462985281372398</c:v>
                </c:pt>
                <c:pt idx="5758">
                  <c:v>-0.778368725813396</c:v>
                </c:pt>
                <c:pt idx="5759">
                  <c:v>-0.78210759884963099</c:v>
                </c:pt>
                <c:pt idx="5760">
                  <c:v>-0.78584647188586598</c:v>
                </c:pt>
                <c:pt idx="5761">
                  <c:v>-0.789585344885538</c:v>
                </c:pt>
                <c:pt idx="5762">
                  <c:v>-0.79332421792177299</c:v>
                </c:pt>
                <c:pt idx="5763">
                  <c:v>-0.79706309095800798</c:v>
                </c:pt>
                <c:pt idx="5764">
                  <c:v>-0.80080196395768</c:v>
                </c:pt>
                <c:pt idx="5765">
                  <c:v>-0.80454083699391499</c:v>
                </c:pt>
                <c:pt idx="5766">
                  <c:v>-0.80827971003014898</c:v>
                </c:pt>
                <c:pt idx="5767">
                  <c:v>-0.81201858302982199</c:v>
                </c:pt>
                <c:pt idx="5768">
                  <c:v>-0.81575745606605699</c:v>
                </c:pt>
                <c:pt idx="5769">
                  <c:v>-0.81949632910229098</c:v>
                </c:pt>
                <c:pt idx="5770">
                  <c:v>-0.82323520210196399</c:v>
                </c:pt>
                <c:pt idx="5771">
                  <c:v>-0.82697407513819898</c:v>
                </c:pt>
                <c:pt idx="5772">
                  <c:v>-0.83071294817443297</c:v>
                </c:pt>
                <c:pt idx="5773">
                  <c:v>-0.83445182117410599</c:v>
                </c:pt>
                <c:pt idx="5774">
                  <c:v>-0.83819069421033998</c:v>
                </c:pt>
                <c:pt idx="5775">
                  <c:v>-0.83080147555672701</c:v>
                </c:pt>
                <c:pt idx="5776">
                  <c:v>-0.81228416531661496</c:v>
                </c:pt>
                <c:pt idx="5777">
                  <c:v>-0.79376685489542398</c:v>
                </c:pt>
                <c:pt idx="5778">
                  <c:v>-0.775249544474233</c:v>
                </c:pt>
                <c:pt idx="5779">
                  <c:v>-0.75673223423412095</c:v>
                </c:pt>
                <c:pt idx="5780">
                  <c:v>-0.73821492381293097</c:v>
                </c:pt>
                <c:pt idx="5781">
                  <c:v>-0.71969761339173999</c:v>
                </c:pt>
                <c:pt idx="5782">
                  <c:v>-0.70118030315162805</c:v>
                </c:pt>
                <c:pt idx="5783">
                  <c:v>-0.68266299273043696</c:v>
                </c:pt>
                <c:pt idx="5784">
                  <c:v>-0.66414568230924598</c:v>
                </c:pt>
                <c:pt idx="5785">
                  <c:v>-0.64562837206913404</c:v>
                </c:pt>
                <c:pt idx="5786">
                  <c:v>-0.62711106164794395</c:v>
                </c:pt>
                <c:pt idx="5787">
                  <c:v>-0.60859375122675297</c:v>
                </c:pt>
                <c:pt idx="5788">
                  <c:v>-0.59007644098664103</c:v>
                </c:pt>
                <c:pt idx="5789">
                  <c:v>-0.57155913056545005</c:v>
                </c:pt>
                <c:pt idx="5790">
                  <c:v>-0.55304182014425896</c:v>
                </c:pt>
                <c:pt idx="5791">
                  <c:v>-0.53452450990414802</c:v>
                </c:pt>
                <c:pt idx="5792">
                  <c:v>-0.51600719948295704</c:v>
                </c:pt>
                <c:pt idx="5793">
                  <c:v>-0.497489889061766</c:v>
                </c:pt>
                <c:pt idx="5794">
                  <c:v>-0.478972578821654</c:v>
                </c:pt>
                <c:pt idx="5795">
                  <c:v>-0.46045526840046302</c:v>
                </c:pt>
                <c:pt idx="5796">
                  <c:v>-0.44193795797927299</c:v>
                </c:pt>
                <c:pt idx="5797">
                  <c:v>-0.42342064773916099</c:v>
                </c:pt>
                <c:pt idx="5798">
                  <c:v>-0.40490333731797001</c:v>
                </c:pt>
                <c:pt idx="5799">
                  <c:v>-0.38638602689677898</c:v>
                </c:pt>
                <c:pt idx="5800">
                  <c:v>-0.36786871665666698</c:v>
                </c:pt>
                <c:pt idx="5801">
                  <c:v>-0.349351406235476</c:v>
                </c:pt>
                <c:pt idx="5802">
                  <c:v>-0.33083409581428602</c:v>
                </c:pt>
                <c:pt idx="5803">
                  <c:v>-0.31231678557417403</c:v>
                </c:pt>
                <c:pt idx="5804">
                  <c:v>-0.29379947515298299</c:v>
                </c:pt>
                <c:pt idx="5805">
                  <c:v>-0.27528216473179201</c:v>
                </c:pt>
                <c:pt idx="5806">
                  <c:v>-0.25676485449168002</c:v>
                </c:pt>
                <c:pt idx="5807">
                  <c:v>-0.23824754407048901</c:v>
                </c:pt>
                <c:pt idx="5808">
                  <c:v>-0.219730233649299</c:v>
                </c:pt>
                <c:pt idx="5809">
                  <c:v>-0.20121292340918701</c:v>
                </c:pt>
                <c:pt idx="5810">
                  <c:v>-0.182695612987996</c:v>
                </c:pt>
                <c:pt idx="5811">
                  <c:v>-0.16417830256680499</c:v>
                </c:pt>
                <c:pt idx="5812">
                  <c:v>-0.145660992326693</c:v>
                </c:pt>
                <c:pt idx="5813">
                  <c:v>-0.12714368190550299</c:v>
                </c:pt>
                <c:pt idx="5814">
                  <c:v>-0.10862637148431201</c:v>
                </c:pt>
                <c:pt idx="5815">
                  <c:v>-9.0109061244199803E-2</c:v>
                </c:pt>
                <c:pt idx="5816">
                  <c:v>-7.1591750823009101E-2</c:v>
                </c:pt>
                <c:pt idx="5817">
                  <c:v>-5.3074440401818399E-2</c:v>
                </c:pt>
                <c:pt idx="5818">
                  <c:v>-3.4557130161706397E-2</c:v>
                </c:pt>
                <c:pt idx="5819">
                  <c:v>-1.6039819740515701E-2</c:v>
                </c:pt>
                <c:pt idx="5820">
                  <c:v>2.4774906806750599E-3</c:v>
                </c:pt>
                <c:pt idx="5821">
                  <c:v>2.09948009207871E-2</c:v>
                </c:pt>
                <c:pt idx="5822">
                  <c:v>3.9512111341977803E-2</c:v>
                </c:pt>
                <c:pt idx="5823">
                  <c:v>4.8240496827969298E-2</c:v>
                </c:pt>
                <c:pt idx="5824">
                  <c:v>4.71799573207577E-2</c:v>
                </c:pt>
                <c:pt idx="5825">
                  <c:v>4.6119417803175203E-2</c:v>
                </c:pt>
                <c:pt idx="5826">
                  <c:v>4.5058878285592602E-2</c:v>
                </c:pt>
                <c:pt idx="5827">
                  <c:v>4.3998338778381003E-2</c:v>
                </c:pt>
                <c:pt idx="5828">
                  <c:v>4.29377992607985E-2</c:v>
                </c:pt>
                <c:pt idx="5829">
                  <c:v>4.1877259743215899E-2</c:v>
                </c:pt>
                <c:pt idx="5830">
                  <c:v>4.08167202360043E-2</c:v>
                </c:pt>
                <c:pt idx="5831">
                  <c:v>3.9756180718421803E-2</c:v>
                </c:pt>
                <c:pt idx="5832">
                  <c:v>3.8695641200839202E-2</c:v>
                </c:pt>
                <c:pt idx="5833">
                  <c:v>3.7635101693627597E-2</c:v>
                </c:pt>
                <c:pt idx="5834">
                  <c:v>3.65745621760451E-2</c:v>
                </c:pt>
                <c:pt idx="5835">
                  <c:v>3.5514022658462499E-2</c:v>
                </c:pt>
                <c:pt idx="5836">
                  <c:v>3.4453483151250901E-2</c:v>
                </c:pt>
                <c:pt idx="5837">
                  <c:v>3.33929436336683E-2</c:v>
                </c:pt>
                <c:pt idx="5838">
                  <c:v>3.2332404116085803E-2</c:v>
                </c:pt>
                <c:pt idx="5839">
                  <c:v>3.1271864608874197E-2</c:v>
                </c:pt>
                <c:pt idx="5840">
                  <c:v>3.02113250912916E-2</c:v>
                </c:pt>
                <c:pt idx="5841">
                  <c:v>2.91507855737091E-2</c:v>
                </c:pt>
                <c:pt idx="5842">
                  <c:v>2.8090246066497501E-2</c:v>
                </c:pt>
                <c:pt idx="5843">
                  <c:v>2.7029706548915001E-2</c:v>
                </c:pt>
                <c:pt idx="5844">
                  <c:v>2.59691670313324E-2</c:v>
                </c:pt>
                <c:pt idx="5845">
                  <c:v>2.4908627524120801E-2</c:v>
                </c:pt>
                <c:pt idx="5846">
                  <c:v>2.38480880065382E-2</c:v>
                </c:pt>
                <c:pt idx="5847">
                  <c:v>2.27875484889557E-2</c:v>
                </c:pt>
                <c:pt idx="5848">
                  <c:v>2.1727008981744102E-2</c:v>
                </c:pt>
                <c:pt idx="5849">
                  <c:v>2.0666469464161501E-2</c:v>
                </c:pt>
                <c:pt idx="5850">
                  <c:v>1.9605929946579E-2</c:v>
                </c:pt>
                <c:pt idx="5851">
                  <c:v>1.8545390439367399E-2</c:v>
                </c:pt>
                <c:pt idx="5852">
                  <c:v>1.7484850921784801E-2</c:v>
                </c:pt>
                <c:pt idx="5853">
                  <c:v>1.6424311404202301E-2</c:v>
                </c:pt>
                <c:pt idx="5854">
                  <c:v>1.53637718969907E-2</c:v>
                </c:pt>
                <c:pt idx="5855">
                  <c:v>1.4303232379408099E-2</c:v>
                </c:pt>
                <c:pt idx="5856">
                  <c:v>1.3242692861825601E-2</c:v>
                </c:pt>
                <c:pt idx="5857">
                  <c:v>1.2182153354614001E-2</c:v>
                </c:pt>
                <c:pt idx="5858">
                  <c:v>1.11216138370314E-2</c:v>
                </c:pt>
                <c:pt idx="5859">
                  <c:v>1.0061074319448899E-2</c:v>
                </c:pt>
                <c:pt idx="5860">
                  <c:v>9.0005348122372698E-3</c:v>
                </c:pt>
                <c:pt idx="5861">
                  <c:v>7.9399952946547399E-3</c:v>
                </c:pt>
                <c:pt idx="5862">
                  <c:v>6.87945577707221E-3</c:v>
                </c:pt>
                <c:pt idx="5863">
                  <c:v>5.81891626986057E-3</c:v>
                </c:pt>
                <c:pt idx="5864">
                  <c:v>4.7583767522780297E-3</c:v>
                </c:pt>
                <c:pt idx="5865">
                  <c:v>3.6978372346954998E-3</c:v>
                </c:pt>
                <c:pt idx="5866">
                  <c:v>2.6372977274838599E-3</c:v>
                </c:pt>
                <c:pt idx="5867">
                  <c:v>1.57675820990133E-3</c:v>
                </c:pt>
                <c:pt idx="5868">
                  <c:v>5.1621869231879695E-4</c:v>
                </c:pt>
                <c:pt idx="5869">
                  <c:v>-5.4432081489283598E-4</c:v>
                </c:pt>
                <c:pt idx="5870" formatCode="0.00E+00">
                  <c:v>-1.3829197233333099E-5</c:v>
                </c:pt>
                <c:pt idx="5871">
                  <c:v>2.1076935667814298E-3</c:v>
                </c:pt>
                <c:pt idx="5872">
                  <c:v>4.2292163100500699E-3</c:v>
                </c:pt>
                <c:pt idx="5873">
                  <c:v>6.35073907406483E-3</c:v>
                </c:pt>
                <c:pt idx="5874">
                  <c:v>8.4722618380796005E-3</c:v>
                </c:pt>
                <c:pt idx="5875">
                  <c:v>1.0593784581348201E-2</c:v>
                </c:pt>
                <c:pt idx="5876">
                  <c:v>1.2715307345363001E-2</c:v>
                </c:pt>
                <c:pt idx="5877">
                  <c:v>1.4836830109377801E-2</c:v>
                </c:pt>
                <c:pt idx="5878">
                  <c:v>1.6958352852646401E-2</c:v>
                </c:pt>
                <c:pt idx="5879">
                  <c:v>1.9079875616661201E-2</c:v>
                </c:pt>
                <c:pt idx="5880">
                  <c:v>2.12013983806759E-2</c:v>
                </c:pt>
                <c:pt idx="5881">
                  <c:v>2.3322921123944601E-2</c:v>
                </c:pt>
                <c:pt idx="5882">
                  <c:v>2.54444438879593E-2</c:v>
                </c:pt>
                <c:pt idx="5883">
                  <c:v>2.75659666519741E-2</c:v>
                </c:pt>
                <c:pt idx="5884">
                  <c:v>2.9687489395242701E-2</c:v>
                </c:pt>
                <c:pt idx="5885">
                  <c:v>3.1809012159257501E-2</c:v>
                </c:pt>
                <c:pt idx="5886">
                  <c:v>3.3930534923272297E-2</c:v>
                </c:pt>
                <c:pt idx="5887">
                  <c:v>3.6052057666540897E-2</c:v>
                </c:pt>
                <c:pt idx="5888">
                  <c:v>3.8173580430555701E-2</c:v>
                </c:pt>
                <c:pt idx="5889">
                  <c:v>4.02951031945704E-2</c:v>
                </c:pt>
                <c:pt idx="5890">
                  <c:v>4.2416625937839098E-2</c:v>
                </c:pt>
                <c:pt idx="5891">
                  <c:v>4.4538148701853797E-2</c:v>
                </c:pt>
                <c:pt idx="5892">
                  <c:v>4.66596714658686E-2</c:v>
                </c:pt>
                <c:pt idx="5893">
                  <c:v>4.8781194209137201E-2</c:v>
                </c:pt>
                <c:pt idx="5894">
                  <c:v>5.0902716973151997E-2</c:v>
                </c:pt>
                <c:pt idx="5895">
                  <c:v>5.3024239737166801E-2</c:v>
                </c:pt>
                <c:pt idx="5896">
                  <c:v>5.5145762480435401E-2</c:v>
                </c:pt>
                <c:pt idx="5897">
                  <c:v>5.7267285244450197E-2</c:v>
                </c:pt>
                <c:pt idx="5898">
                  <c:v>5.9388808008464897E-2</c:v>
                </c:pt>
                <c:pt idx="5899">
                  <c:v>6.1510330751733601E-2</c:v>
                </c:pt>
                <c:pt idx="5900">
                  <c:v>6.3631853515748293E-2</c:v>
                </c:pt>
                <c:pt idx="5901">
                  <c:v>6.5753376279763104E-2</c:v>
                </c:pt>
                <c:pt idx="5902">
                  <c:v>6.7874899023031704E-2</c:v>
                </c:pt>
                <c:pt idx="5903">
                  <c:v>6.9996421787046501E-2</c:v>
                </c:pt>
                <c:pt idx="5904">
                  <c:v>7.2117944551061297E-2</c:v>
                </c:pt>
                <c:pt idx="5905">
                  <c:v>7.4239467294329897E-2</c:v>
                </c:pt>
                <c:pt idx="5906">
                  <c:v>7.6360990058344694E-2</c:v>
                </c:pt>
                <c:pt idx="5907">
                  <c:v>7.8482512822359393E-2</c:v>
                </c:pt>
                <c:pt idx="5908">
                  <c:v>8.0604035565628104E-2</c:v>
                </c:pt>
                <c:pt idx="5909">
                  <c:v>8.2725558329642804E-2</c:v>
                </c:pt>
                <c:pt idx="5910">
                  <c:v>8.48470810936576E-2</c:v>
                </c:pt>
                <c:pt idx="5911">
                  <c:v>8.69686038369262E-2</c:v>
                </c:pt>
                <c:pt idx="5912">
                  <c:v>8.9090126600940997E-2</c:v>
                </c:pt>
                <c:pt idx="5913">
                  <c:v>9.1211649364955794E-2</c:v>
                </c:pt>
                <c:pt idx="5914">
                  <c:v>9.3333172108224394E-2</c:v>
                </c:pt>
                <c:pt idx="5915">
                  <c:v>9.5454694872239204E-2</c:v>
                </c:pt>
                <c:pt idx="5916">
                  <c:v>9.7576217636253904E-2</c:v>
                </c:pt>
                <c:pt idx="5917">
                  <c:v>9.9697740379522601E-2</c:v>
                </c:pt>
                <c:pt idx="5918">
                  <c:v>0.10021758178564399</c:v>
                </c:pt>
                <c:pt idx="5919">
                  <c:v>9.9135741822686002E-2</c:v>
                </c:pt>
                <c:pt idx="5920">
                  <c:v>9.8053901870306701E-2</c:v>
                </c:pt>
                <c:pt idx="5921">
                  <c:v>9.6972061907348098E-2</c:v>
                </c:pt>
                <c:pt idx="5922">
                  <c:v>9.5890221944389606E-2</c:v>
                </c:pt>
                <c:pt idx="5923">
                  <c:v>9.4808381992010304E-2</c:v>
                </c:pt>
                <c:pt idx="5924">
                  <c:v>9.3726542029051799E-2</c:v>
                </c:pt>
                <c:pt idx="5925">
                  <c:v>9.2644702066093307E-2</c:v>
                </c:pt>
                <c:pt idx="5926">
                  <c:v>9.1562862113713894E-2</c:v>
                </c:pt>
                <c:pt idx="5927">
                  <c:v>9.0481022150755402E-2</c:v>
                </c:pt>
                <c:pt idx="5928">
                  <c:v>8.9399182187796897E-2</c:v>
                </c:pt>
                <c:pt idx="5929">
                  <c:v>8.8317342235417595E-2</c:v>
                </c:pt>
                <c:pt idx="5930">
                  <c:v>8.7235502272459103E-2</c:v>
                </c:pt>
                <c:pt idx="5931">
                  <c:v>8.6153662309500598E-2</c:v>
                </c:pt>
                <c:pt idx="5932">
                  <c:v>8.5071822357121199E-2</c:v>
                </c:pt>
                <c:pt idx="5933">
                  <c:v>8.3989982394162693E-2</c:v>
                </c:pt>
                <c:pt idx="5934">
                  <c:v>8.2908142431204201E-2</c:v>
                </c:pt>
                <c:pt idx="5935">
                  <c:v>8.18263024788249E-2</c:v>
                </c:pt>
                <c:pt idx="5936">
                  <c:v>8.0744462515866394E-2</c:v>
                </c:pt>
                <c:pt idx="5937">
                  <c:v>7.9662622552907805E-2</c:v>
                </c:pt>
                <c:pt idx="5938">
                  <c:v>7.8580782600528504E-2</c:v>
                </c:pt>
                <c:pt idx="5939">
                  <c:v>7.7498942637569998E-2</c:v>
                </c:pt>
                <c:pt idx="5940">
                  <c:v>7.6417102674611506E-2</c:v>
                </c:pt>
                <c:pt idx="5941">
                  <c:v>7.5335262722232205E-2</c:v>
                </c:pt>
                <c:pt idx="5942">
                  <c:v>7.4253422759273602E-2</c:v>
                </c:pt>
                <c:pt idx="5943">
                  <c:v>7.3171582796315096E-2</c:v>
                </c:pt>
                <c:pt idx="5944">
                  <c:v>7.2089742843935795E-2</c:v>
                </c:pt>
                <c:pt idx="5945">
                  <c:v>7.1007902880977303E-2</c:v>
                </c:pt>
                <c:pt idx="5946">
                  <c:v>6.9926062918018797E-2</c:v>
                </c:pt>
                <c:pt idx="5947">
                  <c:v>6.8844222965639496E-2</c:v>
                </c:pt>
                <c:pt idx="5948">
                  <c:v>6.7762383002680907E-2</c:v>
                </c:pt>
                <c:pt idx="5949">
                  <c:v>6.6680543039722401E-2</c:v>
                </c:pt>
                <c:pt idx="5950">
                  <c:v>6.5598703087343099E-2</c:v>
                </c:pt>
                <c:pt idx="5951">
                  <c:v>6.4516863124384594E-2</c:v>
                </c:pt>
                <c:pt idx="5952">
                  <c:v>6.3435023161426102E-2</c:v>
                </c:pt>
                <c:pt idx="5953">
                  <c:v>6.2353183209046703E-2</c:v>
                </c:pt>
                <c:pt idx="5954">
                  <c:v>6.1271343246088197E-2</c:v>
                </c:pt>
                <c:pt idx="5955">
                  <c:v>6.0189503283129699E-2</c:v>
                </c:pt>
                <c:pt idx="5956">
                  <c:v>5.9107663330750397E-2</c:v>
                </c:pt>
                <c:pt idx="5957">
                  <c:v>5.8025823367791898E-2</c:v>
                </c:pt>
                <c:pt idx="5958">
                  <c:v>5.69439834048334E-2</c:v>
                </c:pt>
                <c:pt idx="5959">
                  <c:v>5.5862143452454001E-2</c:v>
                </c:pt>
                <c:pt idx="5960">
                  <c:v>5.4780303489495502E-2</c:v>
                </c:pt>
                <c:pt idx="5961">
                  <c:v>5.3698463526537003E-2</c:v>
                </c:pt>
                <c:pt idx="5962">
                  <c:v>5.2616623574157702E-2</c:v>
                </c:pt>
                <c:pt idx="5963">
                  <c:v>5.1534783611199203E-2</c:v>
                </c:pt>
                <c:pt idx="5964">
                  <c:v>5.04529436482406E-2</c:v>
                </c:pt>
                <c:pt idx="5965">
                  <c:v>4.9371103695861299E-2</c:v>
                </c:pt>
                <c:pt idx="5966">
                  <c:v>5.4152900673869298E-2</c:v>
                </c:pt>
                <c:pt idx="5967">
                  <c:v>6.47983346338009E-2</c:v>
                </c:pt>
                <c:pt idx="5968">
                  <c:v>7.5443768489631996E-2</c:v>
                </c:pt>
                <c:pt idx="5969">
                  <c:v>8.6089202449563501E-2</c:v>
                </c:pt>
                <c:pt idx="5970">
                  <c:v>9.6734636409495103E-2</c:v>
                </c:pt>
                <c:pt idx="5971">
                  <c:v>0.10738007026532601</c:v>
                </c:pt>
                <c:pt idx="5972">
                  <c:v>0.118025504225258</c:v>
                </c:pt>
                <c:pt idx="5973">
                  <c:v>0.12867093818518899</c:v>
                </c:pt>
                <c:pt idx="5974">
                  <c:v>0.13931637204101999</c:v>
                </c:pt>
                <c:pt idx="5975">
                  <c:v>0.14996180600095199</c:v>
                </c:pt>
                <c:pt idx="5976">
                  <c:v>0.160607239960883</c:v>
                </c:pt>
                <c:pt idx="5977">
                  <c:v>0.171252673816714</c:v>
                </c:pt>
                <c:pt idx="5978">
                  <c:v>0.181898107776646</c:v>
                </c:pt>
                <c:pt idx="5979">
                  <c:v>0.19254354173657801</c:v>
                </c:pt>
                <c:pt idx="5980">
                  <c:v>0.203188975592409</c:v>
                </c:pt>
                <c:pt idx="5981">
                  <c:v>0.21383440955234001</c:v>
                </c:pt>
                <c:pt idx="5982">
                  <c:v>0.22447984351227199</c:v>
                </c:pt>
                <c:pt idx="5983">
                  <c:v>0.23512527736810299</c:v>
                </c:pt>
                <c:pt idx="5984">
                  <c:v>0.24577071132803399</c:v>
                </c:pt>
                <c:pt idx="5985">
                  <c:v>0.25641614528796602</c:v>
                </c:pt>
                <c:pt idx="5986">
                  <c:v>0.26706157914379702</c:v>
                </c:pt>
                <c:pt idx="5987">
                  <c:v>0.27770701310372897</c:v>
                </c:pt>
                <c:pt idx="5988">
                  <c:v>0.28835244706365998</c:v>
                </c:pt>
                <c:pt idx="5989">
                  <c:v>0.29899788091949098</c:v>
                </c:pt>
                <c:pt idx="5990">
                  <c:v>0.30964331487942298</c:v>
                </c:pt>
                <c:pt idx="5991">
                  <c:v>0.32028874883935399</c:v>
                </c:pt>
                <c:pt idx="5992">
                  <c:v>0.33093418269518499</c:v>
                </c:pt>
                <c:pt idx="5993">
                  <c:v>0.34157961665511699</c:v>
                </c:pt>
                <c:pt idx="5994">
                  <c:v>0.352225050615049</c:v>
                </c:pt>
                <c:pt idx="5995">
                  <c:v>0.36287048447087999</c:v>
                </c:pt>
                <c:pt idx="5996">
                  <c:v>0.373515918430811</c:v>
                </c:pt>
                <c:pt idx="5997">
                  <c:v>0.38416135239074301</c:v>
                </c:pt>
                <c:pt idx="5998">
                  <c:v>0.394806786246574</c:v>
                </c:pt>
                <c:pt idx="5999">
                  <c:v>0.40545222020650501</c:v>
                </c:pt>
                <c:pt idx="6000">
                  <c:v>0.41609765416643701</c:v>
                </c:pt>
                <c:pt idx="6001">
                  <c:v>0.42674308802226801</c:v>
                </c:pt>
                <c:pt idx="6002">
                  <c:v>0.43738852198219902</c:v>
                </c:pt>
                <c:pt idx="6003">
                  <c:v>0.44803395594213102</c:v>
                </c:pt>
                <c:pt idx="6004">
                  <c:v>0.45867938979796202</c:v>
                </c:pt>
                <c:pt idx="6005">
                  <c:v>0.46932482375789403</c:v>
                </c:pt>
                <c:pt idx="6006">
                  <c:v>0.47997025771782498</c:v>
                </c:pt>
                <c:pt idx="6007">
                  <c:v>0.49061569157365598</c:v>
                </c:pt>
                <c:pt idx="6008">
                  <c:v>0.50126112553358804</c:v>
                </c:pt>
                <c:pt idx="6009">
                  <c:v>0.51190655949351904</c:v>
                </c:pt>
                <c:pt idx="6010">
                  <c:v>0.52255199334934999</c:v>
                </c:pt>
                <c:pt idx="6011">
                  <c:v>0.53319742730928199</c:v>
                </c:pt>
                <c:pt idx="6012">
                  <c:v>0.543842861269214</c:v>
                </c:pt>
                <c:pt idx="6013">
                  <c:v>0.55448829512504505</c:v>
                </c:pt>
                <c:pt idx="6014">
                  <c:v>0.55394428689431996</c:v>
                </c:pt>
                <c:pt idx="6015">
                  <c:v>0.54221083639478096</c:v>
                </c:pt>
                <c:pt idx="6016">
                  <c:v>0.53047738600998195</c:v>
                </c:pt>
                <c:pt idx="6017">
                  <c:v>0.51874393551044296</c:v>
                </c:pt>
                <c:pt idx="6018">
                  <c:v>0.50701048501090396</c:v>
                </c:pt>
                <c:pt idx="6019">
                  <c:v>0.49527703462610501</c:v>
                </c:pt>
                <c:pt idx="6020">
                  <c:v>0.48354358412656601</c:v>
                </c:pt>
                <c:pt idx="6021">
                  <c:v>0.47181013362702701</c:v>
                </c:pt>
                <c:pt idx="6022">
                  <c:v>0.460076683242228</c:v>
                </c:pt>
                <c:pt idx="6023">
                  <c:v>0.44834323274269</c:v>
                </c:pt>
                <c:pt idx="6024">
                  <c:v>0.436609782243151</c:v>
                </c:pt>
                <c:pt idx="6025">
                  <c:v>0.424876331858352</c:v>
                </c:pt>
                <c:pt idx="6026">
                  <c:v>0.413142881358813</c:v>
                </c:pt>
                <c:pt idx="6027">
                  <c:v>0.401409430859274</c:v>
                </c:pt>
                <c:pt idx="6028">
                  <c:v>0.38967598047447499</c:v>
                </c:pt>
                <c:pt idx="6029">
                  <c:v>0.37794252997493599</c:v>
                </c:pt>
                <c:pt idx="6030">
                  <c:v>0.36620907947539699</c:v>
                </c:pt>
                <c:pt idx="6031">
                  <c:v>0.35447562909059799</c:v>
                </c:pt>
                <c:pt idx="6032">
                  <c:v>0.34274217859105999</c:v>
                </c:pt>
                <c:pt idx="6033">
                  <c:v>0.33100872809152099</c:v>
                </c:pt>
                <c:pt idx="6034">
                  <c:v>0.31927527770672198</c:v>
                </c:pt>
                <c:pt idx="6035">
                  <c:v>0.30754182720718298</c:v>
                </c:pt>
                <c:pt idx="6036">
                  <c:v>0.29580837670764398</c:v>
                </c:pt>
                <c:pt idx="6037">
                  <c:v>0.28407492632284498</c:v>
                </c:pt>
                <c:pt idx="6038">
                  <c:v>0.27234147582330598</c:v>
                </c:pt>
                <c:pt idx="6039">
                  <c:v>0.26060802532376698</c:v>
                </c:pt>
                <c:pt idx="6040">
                  <c:v>0.248874574938968</c:v>
                </c:pt>
                <c:pt idx="6041">
                  <c:v>0.23714112443943</c:v>
                </c:pt>
                <c:pt idx="6042">
                  <c:v>0.225407673939891</c:v>
                </c:pt>
                <c:pt idx="6043">
                  <c:v>0.213674223555092</c:v>
                </c:pt>
                <c:pt idx="6044">
                  <c:v>0.201940773055553</c:v>
                </c:pt>
                <c:pt idx="6045">
                  <c:v>0.190207322556014</c:v>
                </c:pt>
                <c:pt idx="6046">
                  <c:v>0.17847387217121499</c:v>
                </c:pt>
                <c:pt idx="6047">
                  <c:v>0.16674042167167599</c:v>
                </c:pt>
                <c:pt idx="6048">
                  <c:v>0.15500697117213699</c:v>
                </c:pt>
                <c:pt idx="6049">
                  <c:v>0.14327352078733799</c:v>
                </c:pt>
                <c:pt idx="6050">
                  <c:v>0.13154007028779999</c:v>
                </c:pt>
                <c:pt idx="6051">
                  <c:v>0.119806619788261</c:v>
                </c:pt>
                <c:pt idx="6052">
                  <c:v>0.108073169403462</c:v>
                </c:pt>
                <c:pt idx="6053">
                  <c:v>9.63397189039229E-2</c:v>
                </c:pt>
                <c:pt idx="6054">
                  <c:v>8.46062684043839E-2</c:v>
                </c:pt>
                <c:pt idx="6055">
                  <c:v>7.2872818019585103E-2</c:v>
                </c:pt>
                <c:pt idx="6056">
                  <c:v>6.1139367520046201E-2</c:v>
                </c:pt>
                <c:pt idx="6057">
                  <c:v>4.9405917020507298E-2</c:v>
                </c:pt>
                <c:pt idx="6058">
                  <c:v>3.7672466635708397E-2</c:v>
                </c:pt>
                <c:pt idx="6059">
                  <c:v>2.5939016136169502E-2</c:v>
                </c:pt>
                <c:pt idx="6060">
                  <c:v>1.4205565636630601E-2</c:v>
                </c:pt>
                <c:pt idx="6061">
                  <c:v>2.4721152518317599E-3</c:v>
                </c:pt>
                <c:pt idx="6062">
                  <c:v>-7.6041444695731496E-3</c:v>
                </c:pt>
                <c:pt idx="6063">
                  <c:v>-1.60232134012687E-2</c:v>
                </c:pt>
                <c:pt idx="6064">
                  <c:v>-2.4442282250635099E-2</c:v>
                </c:pt>
                <c:pt idx="6065">
                  <c:v>-3.2861351182330703E-2</c:v>
                </c:pt>
                <c:pt idx="6066">
                  <c:v>-4.1280420114026301E-2</c:v>
                </c:pt>
                <c:pt idx="6067">
                  <c:v>-4.9699488963392699E-2</c:v>
                </c:pt>
                <c:pt idx="6068">
                  <c:v>-5.8118557895088303E-2</c:v>
                </c:pt>
                <c:pt idx="6069">
                  <c:v>-6.6537626826783797E-2</c:v>
                </c:pt>
                <c:pt idx="6070">
                  <c:v>-7.4956695676150306E-2</c:v>
                </c:pt>
                <c:pt idx="6071">
                  <c:v>-8.3375764607845806E-2</c:v>
                </c:pt>
                <c:pt idx="6072">
                  <c:v>-9.1794833539541404E-2</c:v>
                </c:pt>
                <c:pt idx="6073">
                  <c:v>-0.100213902388908</c:v>
                </c:pt>
                <c:pt idx="6074">
                  <c:v>-0.108632971320603</c:v>
                </c:pt>
                <c:pt idx="6075">
                  <c:v>-0.117052040252299</c:v>
                </c:pt>
                <c:pt idx="6076">
                  <c:v>-0.12547110910166501</c:v>
                </c:pt>
                <c:pt idx="6077">
                  <c:v>-0.13389017803336101</c:v>
                </c:pt>
                <c:pt idx="6078">
                  <c:v>-0.14230924696505601</c:v>
                </c:pt>
                <c:pt idx="6079">
                  <c:v>-0.150728315814423</c:v>
                </c:pt>
                <c:pt idx="6080">
                  <c:v>-0.159147384746118</c:v>
                </c:pt>
                <c:pt idx="6081">
                  <c:v>-0.167566453677814</c:v>
                </c:pt>
                <c:pt idx="6082">
                  <c:v>-0.17598552252718</c:v>
                </c:pt>
                <c:pt idx="6083">
                  <c:v>-0.184404591458876</c:v>
                </c:pt>
                <c:pt idx="6084">
                  <c:v>-0.192823660390572</c:v>
                </c:pt>
                <c:pt idx="6085">
                  <c:v>-0.201242729239938</c:v>
                </c:pt>
                <c:pt idx="6086">
                  <c:v>-0.209661798171634</c:v>
                </c:pt>
                <c:pt idx="6087">
                  <c:v>-0.218080867103329</c:v>
                </c:pt>
                <c:pt idx="6088">
                  <c:v>-0.22649993595269599</c:v>
                </c:pt>
                <c:pt idx="6089">
                  <c:v>-0.23491900488439099</c:v>
                </c:pt>
                <c:pt idx="6090">
                  <c:v>-0.24333807381608699</c:v>
                </c:pt>
                <c:pt idx="6091">
                  <c:v>-0.25175714266545302</c:v>
                </c:pt>
                <c:pt idx="6092">
                  <c:v>-0.26017621159714899</c:v>
                </c:pt>
                <c:pt idx="6093">
                  <c:v>-0.26859528052884402</c:v>
                </c:pt>
                <c:pt idx="6094">
                  <c:v>-0.27701434937821101</c:v>
                </c:pt>
                <c:pt idx="6095">
                  <c:v>-0.28543341830990598</c:v>
                </c:pt>
                <c:pt idx="6096">
                  <c:v>-0.29385248724160201</c:v>
                </c:pt>
                <c:pt idx="6097">
                  <c:v>-0.30227155609096801</c:v>
                </c:pt>
                <c:pt idx="6098">
                  <c:v>-0.31069062502266398</c:v>
                </c:pt>
                <c:pt idx="6099">
                  <c:v>-0.31910969395435901</c:v>
                </c:pt>
                <c:pt idx="6100">
                  <c:v>-0.327528762803726</c:v>
                </c:pt>
                <c:pt idx="6101">
                  <c:v>-0.33594783173542098</c:v>
                </c:pt>
                <c:pt idx="6102">
                  <c:v>-0.344366900667117</c:v>
                </c:pt>
                <c:pt idx="6103">
                  <c:v>-0.352785969516483</c:v>
                </c:pt>
                <c:pt idx="6104">
                  <c:v>-0.36120503844817903</c:v>
                </c:pt>
                <c:pt idx="6105">
                  <c:v>-0.369624107379874</c:v>
                </c:pt>
                <c:pt idx="6106">
                  <c:v>-0.378043176229241</c:v>
                </c:pt>
                <c:pt idx="6107">
                  <c:v>-0.38646224516093602</c:v>
                </c:pt>
                <c:pt idx="6108">
                  <c:v>-0.394881314092632</c:v>
                </c:pt>
                <c:pt idx="6109">
                  <c:v>-0.40330038294199799</c:v>
                </c:pt>
                <c:pt idx="6110">
                  <c:v>-0.40303611621580399</c:v>
                </c:pt>
                <c:pt idx="6111">
                  <c:v>-0.39408851377106602</c:v>
                </c:pt>
                <c:pt idx="6112">
                  <c:v>-0.385140911413826</c:v>
                </c:pt>
                <c:pt idx="6113">
                  <c:v>-0.37619330896908898</c:v>
                </c:pt>
                <c:pt idx="6114">
                  <c:v>-0.36724570652435201</c:v>
                </c:pt>
                <c:pt idx="6115">
                  <c:v>-0.358298104167112</c:v>
                </c:pt>
                <c:pt idx="6116">
                  <c:v>-0.34935050172237397</c:v>
                </c:pt>
                <c:pt idx="6117">
                  <c:v>-0.34040289927763701</c:v>
                </c:pt>
                <c:pt idx="6118">
                  <c:v>-0.33145529692039699</c:v>
                </c:pt>
                <c:pt idx="6119">
                  <c:v>-0.32250769447566002</c:v>
                </c:pt>
                <c:pt idx="6120">
                  <c:v>-0.313560092030922</c:v>
                </c:pt>
                <c:pt idx="6121">
                  <c:v>-0.30461248967368199</c:v>
                </c:pt>
                <c:pt idx="6122">
                  <c:v>-0.29566488722894502</c:v>
                </c:pt>
                <c:pt idx="6123">
                  <c:v>-0.28671728478420699</c:v>
                </c:pt>
                <c:pt idx="6124">
                  <c:v>-0.27776968242696798</c:v>
                </c:pt>
                <c:pt idx="6125">
                  <c:v>-0.26882207998223001</c:v>
                </c:pt>
                <c:pt idx="6126">
                  <c:v>-0.25987447753749299</c:v>
                </c:pt>
                <c:pt idx="6127">
                  <c:v>-0.25092687518025297</c:v>
                </c:pt>
                <c:pt idx="6128">
                  <c:v>-0.24197927273551501</c:v>
                </c:pt>
                <c:pt idx="6129">
                  <c:v>-0.23303167029077801</c:v>
                </c:pt>
                <c:pt idx="6130">
                  <c:v>-0.22408406793353799</c:v>
                </c:pt>
                <c:pt idx="6131">
                  <c:v>-0.215136465488801</c:v>
                </c:pt>
                <c:pt idx="6132">
                  <c:v>-0.206188863044063</c:v>
                </c:pt>
                <c:pt idx="6133">
                  <c:v>-0.19724126068682299</c:v>
                </c:pt>
                <c:pt idx="6134">
                  <c:v>-0.18829365824208599</c:v>
                </c:pt>
                <c:pt idx="6135">
                  <c:v>-0.179346055797348</c:v>
                </c:pt>
                <c:pt idx="6136">
                  <c:v>-0.17039845344010901</c:v>
                </c:pt>
                <c:pt idx="6137">
                  <c:v>-0.16145085099537099</c:v>
                </c:pt>
                <c:pt idx="6138">
                  <c:v>-0.15250324855063399</c:v>
                </c:pt>
                <c:pt idx="6139">
                  <c:v>-0.143555646193394</c:v>
                </c:pt>
                <c:pt idx="6140">
                  <c:v>-0.13460804374865601</c:v>
                </c:pt>
                <c:pt idx="6141">
                  <c:v>-0.12566044130391901</c:v>
                </c:pt>
                <c:pt idx="6142">
                  <c:v>-0.116712838946679</c:v>
                </c:pt>
                <c:pt idx="6143">
                  <c:v>-0.107765236501942</c:v>
                </c:pt>
                <c:pt idx="6144">
                  <c:v>-9.8817634057204201E-2</c:v>
                </c:pt>
                <c:pt idx="6145">
                  <c:v>-8.9870031699964395E-2</c:v>
                </c:pt>
                <c:pt idx="6146">
                  <c:v>-8.0922429255226899E-2</c:v>
                </c:pt>
                <c:pt idx="6147">
                  <c:v>-7.1974826810489501E-2</c:v>
                </c:pt>
                <c:pt idx="6148">
                  <c:v>-6.3027224453249694E-2</c:v>
                </c:pt>
                <c:pt idx="6149">
                  <c:v>-5.4079622008512199E-2</c:v>
                </c:pt>
                <c:pt idx="6150">
                  <c:v>-4.51320195637748E-2</c:v>
                </c:pt>
                <c:pt idx="6151">
                  <c:v>-3.6184417206534897E-2</c:v>
                </c:pt>
                <c:pt idx="6152">
                  <c:v>-2.7236814761797502E-2</c:v>
                </c:pt>
                <c:pt idx="6153">
                  <c:v>-1.8289212317059999E-2</c:v>
                </c:pt>
                <c:pt idx="6154">
                  <c:v>-9.3416099598201997E-3</c:v>
                </c:pt>
                <c:pt idx="6155">
                  <c:v>-3.9400751508275302E-4</c:v>
                </c:pt>
                <c:pt idx="6156">
                  <c:v>8.5535949296546808E-3</c:v>
                </c:pt>
                <c:pt idx="6157">
                  <c:v>1.7501197286894501E-2</c:v>
                </c:pt>
                <c:pt idx="6158">
                  <c:v>3.6721277602478897E-2</c:v>
                </c:pt>
                <c:pt idx="6159">
                  <c:v>6.6213835860662498E-2</c:v>
                </c:pt>
                <c:pt idx="6160">
                  <c:v>9.5706393830441702E-2</c:v>
                </c:pt>
                <c:pt idx="6161">
                  <c:v>0.125198952088625</c:v>
                </c:pt>
                <c:pt idx="6162">
                  <c:v>0.154691510346809</c:v>
                </c:pt>
                <c:pt idx="6163">
                  <c:v>0.18418406831658801</c:v>
                </c:pt>
                <c:pt idx="6164">
                  <c:v>0.21367662657477199</c:v>
                </c:pt>
                <c:pt idx="6165">
                  <c:v>0.24316918483295599</c:v>
                </c:pt>
                <c:pt idx="6166">
                  <c:v>0.27266174280273497</c:v>
                </c:pt>
                <c:pt idx="6167">
                  <c:v>0.30215430106091801</c:v>
                </c:pt>
                <c:pt idx="6168">
                  <c:v>0.33164685931910198</c:v>
                </c:pt>
                <c:pt idx="6169">
                  <c:v>0.36113941728888099</c:v>
                </c:pt>
                <c:pt idx="6170">
                  <c:v>0.39063197554706502</c:v>
                </c:pt>
                <c:pt idx="6171">
                  <c:v>0.420124533805249</c:v>
                </c:pt>
                <c:pt idx="6172">
                  <c:v>0.44961709177502801</c:v>
                </c:pt>
                <c:pt idx="6173">
                  <c:v>0.47910965003321199</c:v>
                </c:pt>
                <c:pt idx="6174">
                  <c:v>0.50860220829139502</c:v>
                </c:pt>
                <c:pt idx="6175">
                  <c:v>0.53809476626117403</c:v>
                </c:pt>
                <c:pt idx="6176">
                  <c:v>0.56758732451935801</c:v>
                </c:pt>
                <c:pt idx="6177">
                  <c:v>0.59707988277754198</c:v>
                </c:pt>
                <c:pt idx="6178">
                  <c:v>0.62657244074732099</c:v>
                </c:pt>
                <c:pt idx="6179">
                  <c:v>0.65606499900550497</c:v>
                </c:pt>
                <c:pt idx="6180">
                  <c:v>0.68555755726368806</c:v>
                </c:pt>
                <c:pt idx="6181">
                  <c:v>0.71505011523346695</c:v>
                </c:pt>
                <c:pt idx="6182">
                  <c:v>0.74454267349165104</c:v>
                </c:pt>
                <c:pt idx="6183">
                  <c:v>0.77403523174983502</c:v>
                </c:pt>
                <c:pt idx="6184">
                  <c:v>0.80352778971961403</c:v>
                </c:pt>
                <c:pt idx="6185">
                  <c:v>0.833020347977798</c:v>
                </c:pt>
                <c:pt idx="6186">
                  <c:v>0.86251290623598098</c:v>
                </c:pt>
                <c:pt idx="6187">
                  <c:v>0.89200546420575999</c:v>
                </c:pt>
                <c:pt idx="6188">
                  <c:v>0.92149802246394397</c:v>
                </c:pt>
                <c:pt idx="6189">
                  <c:v>0.95099058072212805</c:v>
                </c:pt>
                <c:pt idx="6190">
                  <c:v>0.98048313869190695</c:v>
                </c:pt>
                <c:pt idx="6191">
                  <c:v>1.0099756969500899</c:v>
                </c:pt>
                <c:pt idx="6192">
                  <c:v>1.0394682552082699</c:v>
                </c:pt>
                <c:pt idx="6193">
                  <c:v>1.0689608131780499</c:v>
                </c:pt>
                <c:pt idx="6194">
                  <c:v>1.0984533714362399</c:v>
                </c:pt>
                <c:pt idx="6195">
                  <c:v>1.1279459296944201</c:v>
                </c:pt>
                <c:pt idx="6196">
                  <c:v>1.1574384876642001</c:v>
                </c:pt>
                <c:pt idx="6197">
                  <c:v>1.1869310459223801</c:v>
                </c:pt>
                <c:pt idx="6198">
                  <c:v>1.2164236041805701</c:v>
                </c:pt>
                <c:pt idx="6199">
                  <c:v>1.2459161621503501</c:v>
                </c:pt>
                <c:pt idx="6200">
                  <c:v>1.27540872040853</c:v>
                </c:pt>
                <c:pt idx="6201">
                  <c:v>1.30490127866671</c:v>
                </c:pt>
                <c:pt idx="6202">
                  <c:v>1.33439383663649</c:v>
                </c:pt>
                <c:pt idx="6203">
                  <c:v>1.36388639489468</c:v>
                </c:pt>
                <c:pt idx="6204">
                  <c:v>1.39337895315286</c:v>
                </c:pt>
                <c:pt idx="6205">
                  <c:v>1.42287151112264</c:v>
                </c:pt>
                <c:pt idx="6206">
                  <c:v>1.4198321052026099</c:v>
                </c:pt>
                <c:pt idx="6207">
                  <c:v>1.3842607348771201</c:v>
                </c:pt>
                <c:pt idx="6208">
                  <c:v>1.34868936489949</c:v>
                </c:pt>
                <c:pt idx="6209">
                  <c:v>1.3131179945739999</c:v>
                </c:pt>
                <c:pt idx="6210">
                  <c:v>1.2775466242485201</c:v>
                </c:pt>
                <c:pt idx="6211">
                  <c:v>1.24197525427089</c:v>
                </c:pt>
                <c:pt idx="6212">
                  <c:v>1.2064038839454001</c:v>
                </c:pt>
                <c:pt idx="6213">
                  <c:v>1.17083251361992</c:v>
                </c:pt>
                <c:pt idx="6214">
                  <c:v>1.1352611436422899</c:v>
                </c:pt>
                <c:pt idx="6215">
                  <c:v>1.0996897733168001</c:v>
                </c:pt>
                <c:pt idx="6216">
                  <c:v>1.06411840299132</c:v>
                </c:pt>
                <c:pt idx="6217">
                  <c:v>1.0285470330136799</c:v>
                </c:pt>
                <c:pt idx="6218">
                  <c:v>0.99297566268820103</c:v>
                </c:pt>
                <c:pt idx="6219">
                  <c:v>0.95740429236271796</c:v>
                </c:pt>
                <c:pt idx="6220">
                  <c:v>0.92183292238508296</c:v>
                </c:pt>
                <c:pt idx="6221">
                  <c:v>0.886261552059599</c:v>
                </c:pt>
                <c:pt idx="6222">
                  <c:v>0.85069018173411604</c:v>
                </c:pt>
                <c:pt idx="6223">
                  <c:v>0.81511881175648104</c:v>
                </c:pt>
                <c:pt idx="6224">
                  <c:v>0.77954744143099797</c:v>
                </c:pt>
                <c:pt idx="6225">
                  <c:v>0.743976071105515</c:v>
                </c:pt>
                <c:pt idx="6226">
                  <c:v>0.70840470112788001</c:v>
                </c:pt>
                <c:pt idx="6227">
                  <c:v>0.67283333080239704</c:v>
                </c:pt>
                <c:pt idx="6228">
                  <c:v>0.63726196047691397</c:v>
                </c:pt>
                <c:pt idx="6229">
                  <c:v>0.60169059049927898</c:v>
                </c:pt>
                <c:pt idx="6230">
                  <c:v>0.56611922017379501</c:v>
                </c:pt>
                <c:pt idx="6231">
                  <c:v>0.53054784984831205</c:v>
                </c:pt>
                <c:pt idx="6232">
                  <c:v>0.494976479870677</c:v>
                </c:pt>
                <c:pt idx="6233">
                  <c:v>0.45940510954519398</c:v>
                </c:pt>
                <c:pt idx="6234">
                  <c:v>0.42383373921971101</c:v>
                </c:pt>
                <c:pt idx="6235">
                  <c:v>0.38826236924207602</c:v>
                </c:pt>
                <c:pt idx="6236">
                  <c:v>0.352690998916593</c:v>
                </c:pt>
                <c:pt idx="6237">
                  <c:v>0.31711962859110898</c:v>
                </c:pt>
                <c:pt idx="6238">
                  <c:v>0.28154825861347499</c:v>
                </c:pt>
                <c:pt idx="6239">
                  <c:v>0.245976888287991</c:v>
                </c:pt>
                <c:pt idx="6240">
                  <c:v>0.210405517962508</c:v>
                </c:pt>
                <c:pt idx="6241">
                  <c:v>0.17483414798487301</c:v>
                </c:pt>
                <c:pt idx="6242">
                  <c:v>0.13926277765938999</c:v>
                </c:pt>
                <c:pt idx="6243">
                  <c:v>0.103691407333907</c:v>
                </c:pt>
                <c:pt idx="6244">
                  <c:v>6.8120037356271798E-2</c:v>
                </c:pt>
                <c:pt idx="6245">
                  <c:v>3.25486670307885E-2</c:v>
                </c:pt>
                <c:pt idx="6246">
                  <c:v>-3.0227032946947602E-3</c:v>
                </c:pt>
                <c:pt idx="6247">
                  <c:v>-3.8594073272329603E-2</c:v>
                </c:pt>
                <c:pt idx="6248">
                  <c:v>-7.4165443597812894E-2</c:v>
                </c:pt>
                <c:pt idx="6249">
                  <c:v>-0.109736813923296</c:v>
                </c:pt>
                <c:pt idx="6250">
                  <c:v>-0.145308183900931</c:v>
                </c:pt>
                <c:pt idx="6251">
                  <c:v>-0.180879554226414</c:v>
                </c:pt>
                <c:pt idx="6252">
                  <c:v>-0.21645092455189699</c:v>
                </c:pt>
                <c:pt idx="6253">
                  <c:v>-0.25202229452953201</c:v>
                </c:pt>
                <c:pt idx="6254">
                  <c:v>-0.26891890809191199</c:v>
                </c:pt>
                <c:pt idx="6255">
                  <c:v>-0.267140764760746</c:v>
                </c:pt>
                <c:pt idx="6256">
                  <c:v>-0.26536262144696798</c:v>
                </c:pt>
                <c:pt idx="6257">
                  <c:v>-0.26358447811580199</c:v>
                </c:pt>
                <c:pt idx="6258">
                  <c:v>-0.261806334784636</c:v>
                </c:pt>
                <c:pt idx="6259">
                  <c:v>-0.26002819147085898</c:v>
                </c:pt>
                <c:pt idx="6260">
                  <c:v>-0.25825004813969299</c:v>
                </c:pt>
                <c:pt idx="6261">
                  <c:v>-0.256471904808527</c:v>
                </c:pt>
                <c:pt idx="6262">
                  <c:v>-0.25469376149474898</c:v>
                </c:pt>
                <c:pt idx="6263">
                  <c:v>-0.25291561816358299</c:v>
                </c:pt>
                <c:pt idx="6264">
                  <c:v>-0.251137474832417</c:v>
                </c:pt>
                <c:pt idx="6265">
                  <c:v>-0.24935933151864001</c:v>
                </c:pt>
                <c:pt idx="6266">
                  <c:v>-0.24758118818747399</c:v>
                </c:pt>
                <c:pt idx="6267">
                  <c:v>-0.245803044856308</c:v>
                </c:pt>
                <c:pt idx="6268">
                  <c:v>-0.24402490154253001</c:v>
                </c:pt>
                <c:pt idx="6269">
                  <c:v>-0.24224675821136399</c:v>
                </c:pt>
                <c:pt idx="6270">
                  <c:v>-0.240468614880198</c:v>
                </c:pt>
                <c:pt idx="6271">
                  <c:v>-0.23869047156642001</c:v>
                </c:pt>
                <c:pt idx="6272">
                  <c:v>-0.23691232823525499</c:v>
                </c:pt>
                <c:pt idx="6273">
                  <c:v>-0.23513418490408899</c:v>
                </c:pt>
                <c:pt idx="6274">
                  <c:v>-0.23335604159031101</c:v>
                </c:pt>
                <c:pt idx="6275">
                  <c:v>-0.23157789825914499</c:v>
                </c:pt>
                <c:pt idx="6276">
                  <c:v>-0.22979975492797899</c:v>
                </c:pt>
                <c:pt idx="6277">
                  <c:v>-0.22802161161420101</c:v>
                </c:pt>
                <c:pt idx="6278">
                  <c:v>-0.22624346828303499</c:v>
                </c:pt>
                <c:pt idx="6279">
                  <c:v>-0.22446532495186899</c:v>
                </c:pt>
                <c:pt idx="6280">
                  <c:v>-0.22268718163809201</c:v>
                </c:pt>
                <c:pt idx="6281">
                  <c:v>-0.22090903830692599</c:v>
                </c:pt>
                <c:pt idx="6282">
                  <c:v>-0.21913089497575999</c:v>
                </c:pt>
                <c:pt idx="6283">
                  <c:v>-0.21735275166198201</c:v>
                </c:pt>
                <c:pt idx="6284">
                  <c:v>-0.21557460833081599</c:v>
                </c:pt>
                <c:pt idx="6285">
                  <c:v>-0.21379646499964999</c:v>
                </c:pt>
                <c:pt idx="6286">
                  <c:v>-0.21201832168587301</c:v>
                </c:pt>
                <c:pt idx="6287">
                  <c:v>-0.21024017835470701</c:v>
                </c:pt>
                <c:pt idx="6288">
                  <c:v>-0.20846203502354099</c:v>
                </c:pt>
                <c:pt idx="6289">
                  <c:v>-0.20668389170976301</c:v>
                </c:pt>
                <c:pt idx="6290">
                  <c:v>-0.20490574837859701</c:v>
                </c:pt>
                <c:pt idx="6291">
                  <c:v>-0.20312760504743099</c:v>
                </c:pt>
                <c:pt idx="6292">
                  <c:v>-0.20134946173365401</c:v>
                </c:pt>
                <c:pt idx="6293">
                  <c:v>-0.19957131840248801</c:v>
                </c:pt>
                <c:pt idx="6294">
                  <c:v>-0.19779317507132199</c:v>
                </c:pt>
                <c:pt idx="6295">
                  <c:v>-0.19601503175754401</c:v>
                </c:pt>
                <c:pt idx="6296">
                  <c:v>-0.19423688842637801</c:v>
                </c:pt>
                <c:pt idx="6297">
                  <c:v>-0.19245874509521199</c:v>
                </c:pt>
                <c:pt idx="6298">
                  <c:v>-0.19068060178143401</c:v>
                </c:pt>
                <c:pt idx="6299">
                  <c:v>-0.18890245845026801</c:v>
                </c:pt>
                <c:pt idx="6300">
                  <c:v>-0.18712431511910299</c:v>
                </c:pt>
                <c:pt idx="6301">
                  <c:v>-0.18534617180532501</c:v>
                </c:pt>
                <c:pt idx="6302">
                  <c:v>-0.184634422656764</c:v>
                </c:pt>
                <c:pt idx="6303">
                  <c:v>-0.18498906769825799</c:v>
                </c:pt>
                <c:pt idx="6304">
                  <c:v>-0.185343712736284</c:v>
                </c:pt>
                <c:pt idx="6305">
                  <c:v>-0.18569835777777699</c:v>
                </c:pt>
                <c:pt idx="6306">
                  <c:v>-0.18605300281927101</c:v>
                </c:pt>
                <c:pt idx="6307">
                  <c:v>-0.18640764785729699</c:v>
                </c:pt>
                <c:pt idx="6308">
                  <c:v>-0.18676229289879001</c:v>
                </c:pt>
                <c:pt idx="6309">
                  <c:v>-0.187116937940284</c:v>
                </c:pt>
                <c:pt idx="6310">
                  <c:v>-0.18747158297830999</c:v>
                </c:pt>
                <c:pt idx="6311">
                  <c:v>-0.187826228019803</c:v>
                </c:pt>
                <c:pt idx="6312">
                  <c:v>-0.18818087306129699</c:v>
                </c:pt>
                <c:pt idx="6313">
                  <c:v>-0.18853551809932301</c:v>
                </c:pt>
                <c:pt idx="6314">
                  <c:v>-0.188890163140816</c:v>
                </c:pt>
                <c:pt idx="6315">
                  <c:v>-0.18924480818230999</c:v>
                </c:pt>
                <c:pt idx="6316">
                  <c:v>-0.189599453220336</c:v>
                </c:pt>
                <c:pt idx="6317">
                  <c:v>-0.18995409826182899</c:v>
                </c:pt>
                <c:pt idx="6318">
                  <c:v>-0.19030874330332301</c:v>
                </c:pt>
                <c:pt idx="6319">
                  <c:v>-0.19066338834134899</c:v>
                </c:pt>
                <c:pt idx="6320">
                  <c:v>-0.19101803338284201</c:v>
                </c:pt>
                <c:pt idx="6321">
                  <c:v>-0.191372678424336</c:v>
                </c:pt>
                <c:pt idx="6322">
                  <c:v>-0.19172732346236199</c:v>
                </c:pt>
                <c:pt idx="6323">
                  <c:v>-0.19208196850385501</c:v>
                </c:pt>
                <c:pt idx="6324">
                  <c:v>-0.19243661354534899</c:v>
                </c:pt>
                <c:pt idx="6325">
                  <c:v>-0.19279125858337501</c:v>
                </c:pt>
                <c:pt idx="6326">
                  <c:v>-0.193145903624868</c:v>
                </c:pt>
                <c:pt idx="6327">
                  <c:v>-0.19350054866636199</c:v>
                </c:pt>
                <c:pt idx="6328">
                  <c:v>-0.193855193704388</c:v>
                </c:pt>
                <c:pt idx="6329">
                  <c:v>-0.19420983874588099</c:v>
                </c:pt>
                <c:pt idx="6330">
                  <c:v>-0.19456448378737501</c:v>
                </c:pt>
                <c:pt idx="6331">
                  <c:v>-0.19491912882540099</c:v>
                </c:pt>
                <c:pt idx="6332">
                  <c:v>-0.19527377386689401</c:v>
                </c:pt>
                <c:pt idx="6333">
                  <c:v>-0.195628418908388</c:v>
                </c:pt>
                <c:pt idx="6334">
                  <c:v>-0.19598306394641399</c:v>
                </c:pt>
                <c:pt idx="6335">
                  <c:v>-0.19633770898790701</c:v>
                </c:pt>
                <c:pt idx="6336">
                  <c:v>-0.196692354029401</c:v>
                </c:pt>
                <c:pt idx="6337">
                  <c:v>-0.19704699906742701</c:v>
                </c:pt>
                <c:pt idx="6338">
                  <c:v>-0.19740164410892</c:v>
                </c:pt>
                <c:pt idx="6339">
                  <c:v>-0.19775628915041399</c:v>
                </c:pt>
                <c:pt idx="6340">
                  <c:v>-0.19811093418844</c:v>
                </c:pt>
                <c:pt idx="6341">
                  <c:v>-0.19846557922993299</c:v>
                </c:pt>
                <c:pt idx="6342">
                  <c:v>-0.19882022427142701</c:v>
                </c:pt>
                <c:pt idx="6343">
                  <c:v>-0.199174869309453</c:v>
                </c:pt>
                <c:pt idx="6344">
                  <c:v>-0.19952951435094601</c:v>
                </c:pt>
                <c:pt idx="6345">
                  <c:v>-0.19988415939244</c:v>
                </c:pt>
                <c:pt idx="6346">
                  <c:v>-0.20023880443046599</c:v>
                </c:pt>
                <c:pt idx="6347">
                  <c:v>-0.20059344947195901</c:v>
                </c:pt>
                <c:pt idx="6348">
                  <c:v>-0.200948094513453</c:v>
                </c:pt>
                <c:pt idx="6349">
                  <c:v>-0.20130273955147901</c:v>
                </c:pt>
                <c:pt idx="6350">
                  <c:v>-0.20006426922714499</c:v>
                </c:pt>
                <c:pt idx="6351">
                  <c:v>-0.19723268352585799</c:v>
                </c:pt>
                <c:pt idx="6352">
                  <c:v>-0.19440109785226001</c:v>
                </c:pt>
                <c:pt idx="6353">
                  <c:v>-0.19156951215097201</c:v>
                </c:pt>
                <c:pt idx="6354">
                  <c:v>-0.18873792644968401</c:v>
                </c:pt>
                <c:pt idx="6355">
                  <c:v>-0.185906340776086</c:v>
                </c:pt>
                <c:pt idx="6356">
                  <c:v>-0.18307475507479801</c:v>
                </c:pt>
                <c:pt idx="6357">
                  <c:v>-0.18024316937351001</c:v>
                </c:pt>
                <c:pt idx="6358">
                  <c:v>-0.177411583699912</c:v>
                </c:pt>
                <c:pt idx="6359">
                  <c:v>-0.174579997998625</c:v>
                </c:pt>
                <c:pt idx="6360">
                  <c:v>-0.17174841229733701</c:v>
                </c:pt>
                <c:pt idx="6361">
                  <c:v>-0.168916826623739</c:v>
                </c:pt>
                <c:pt idx="6362">
                  <c:v>-0.166085240922451</c:v>
                </c:pt>
                <c:pt idx="6363">
                  <c:v>-0.163253655221163</c:v>
                </c:pt>
                <c:pt idx="6364">
                  <c:v>-0.16042206954756499</c:v>
                </c:pt>
                <c:pt idx="6365">
                  <c:v>-0.157590483846277</c:v>
                </c:pt>
                <c:pt idx="6366">
                  <c:v>-0.154758898144989</c:v>
                </c:pt>
                <c:pt idx="6367">
                  <c:v>-0.15192731247139099</c:v>
                </c:pt>
                <c:pt idx="6368">
                  <c:v>-0.14909572677010399</c:v>
                </c:pt>
                <c:pt idx="6369">
                  <c:v>-0.14626414106881599</c:v>
                </c:pt>
                <c:pt idx="6370">
                  <c:v>-0.14343255539521799</c:v>
                </c:pt>
                <c:pt idx="6371">
                  <c:v>-0.14060096969392999</c:v>
                </c:pt>
                <c:pt idx="6372">
                  <c:v>-0.13776938399264199</c:v>
                </c:pt>
                <c:pt idx="6373">
                  <c:v>-0.13493779831904401</c:v>
                </c:pt>
                <c:pt idx="6374">
                  <c:v>-0.13210621261775601</c:v>
                </c:pt>
                <c:pt idx="6375">
                  <c:v>-0.12927462691646899</c:v>
                </c:pt>
                <c:pt idx="6376">
                  <c:v>-0.12644304124287001</c:v>
                </c:pt>
                <c:pt idx="6377">
                  <c:v>-0.123611455541583</c:v>
                </c:pt>
                <c:pt idx="6378">
                  <c:v>-0.120779869840295</c:v>
                </c:pt>
                <c:pt idx="6379">
                  <c:v>-0.117948284166697</c:v>
                </c:pt>
                <c:pt idx="6380">
                  <c:v>-0.11511669846540901</c:v>
                </c:pt>
                <c:pt idx="6381">
                  <c:v>-0.112285112764121</c:v>
                </c:pt>
                <c:pt idx="6382">
                  <c:v>-0.109453527090523</c:v>
                </c:pt>
                <c:pt idx="6383">
                  <c:v>-0.106621941389235</c:v>
                </c:pt>
                <c:pt idx="6384">
                  <c:v>-0.103790355687948</c:v>
                </c:pt>
                <c:pt idx="6385">
                  <c:v>-0.10095877001435</c:v>
                </c:pt>
                <c:pt idx="6386">
                  <c:v>-9.8127184313061694E-2</c:v>
                </c:pt>
                <c:pt idx="6387">
                  <c:v>-9.5295598611774002E-2</c:v>
                </c:pt>
                <c:pt idx="6388">
                  <c:v>-9.2464012938175896E-2</c:v>
                </c:pt>
                <c:pt idx="6389">
                  <c:v>-8.9632427236888093E-2</c:v>
                </c:pt>
                <c:pt idx="6390">
                  <c:v>-8.6800841535600304E-2</c:v>
                </c:pt>
                <c:pt idx="6391">
                  <c:v>-8.3969255862002296E-2</c:v>
                </c:pt>
                <c:pt idx="6392">
                  <c:v>-8.1137670160714506E-2</c:v>
                </c:pt>
                <c:pt idx="6393">
                  <c:v>-7.8306084459426703E-2</c:v>
                </c:pt>
                <c:pt idx="6394">
                  <c:v>-7.5474498785828598E-2</c:v>
                </c:pt>
                <c:pt idx="6395">
                  <c:v>-7.2642913084540794E-2</c:v>
                </c:pt>
                <c:pt idx="6396">
                  <c:v>-6.9811327383253005E-2</c:v>
                </c:pt>
                <c:pt idx="6397">
                  <c:v>-6.6979741709654997E-2</c:v>
                </c:pt>
                <c:pt idx="6398">
                  <c:v>-6.5347661437705595E-2</c:v>
                </c:pt>
                <c:pt idx="6399">
                  <c:v>-6.4915086603473199E-2</c:v>
                </c:pt>
                <c:pt idx="6400">
                  <c:v>-6.4482511773471002E-2</c:v>
                </c:pt>
                <c:pt idx="6401">
                  <c:v>-6.4049936939238494E-2</c:v>
                </c:pt>
                <c:pt idx="6402">
                  <c:v>-6.3617362105006098E-2</c:v>
                </c:pt>
                <c:pt idx="6403">
                  <c:v>-6.3184787275003901E-2</c:v>
                </c:pt>
                <c:pt idx="6404">
                  <c:v>-6.2752212440771393E-2</c:v>
                </c:pt>
                <c:pt idx="6405">
                  <c:v>-6.2319637606538997E-2</c:v>
                </c:pt>
                <c:pt idx="6406">
                  <c:v>-6.1887062776536703E-2</c:v>
                </c:pt>
                <c:pt idx="6407">
                  <c:v>-6.1454487942304299E-2</c:v>
                </c:pt>
                <c:pt idx="6408">
                  <c:v>-6.1021913108071903E-2</c:v>
                </c:pt>
                <c:pt idx="6409">
                  <c:v>-6.0589338278069602E-2</c:v>
                </c:pt>
                <c:pt idx="6410">
                  <c:v>-6.0156763443837198E-2</c:v>
                </c:pt>
                <c:pt idx="6411">
                  <c:v>-5.9724188609604802E-2</c:v>
                </c:pt>
                <c:pt idx="6412">
                  <c:v>-5.9291613779602501E-2</c:v>
                </c:pt>
                <c:pt idx="6413">
                  <c:v>-5.8859038945370097E-2</c:v>
                </c:pt>
                <c:pt idx="6414">
                  <c:v>-5.8426464111137701E-2</c:v>
                </c:pt>
                <c:pt idx="6415">
                  <c:v>-5.79938892811354E-2</c:v>
                </c:pt>
                <c:pt idx="6416">
                  <c:v>-5.7561314446903003E-2</c:v>
                </c:pt>
                <c:pt idx="6417">
                  <c:v>-5.71287396126706E-2</c:v>
                </c:pt>
                <c:pt idx="6418">
                  <c:v>-5.6696164782668299E-2</c:v>
                </c:pt>
                <c:pt idx="6419">
                  <c:v>-5.6263589948435902E-2</c:v>
                </c:pt>
                <c:pt idx="6420">
                  <c:v>-5.5831015114203499E-2</c:v>
                </c:pt>
                <c:pt idx="6421">
                  <c:v>-5.5398440284201197E-2</c:v>
                </c:pt>
                <c:pt idx="6422">
                  <c:v>-5.4965865449968801E-2</c:v>
                </c:pt>
                <c:pt idx="6423">
                  <c:v>-5.4533290615736398E-2</c:v>
                </c:pt>
                <c:pt idx="6424">
                  <c:v>-5.4100715785734103E-2</c:v>
                </c:pt>
                <c:pt idx="6425">
                  <c:v>-5.36681409515017E-2</c:v>
                </c:pt>
                <c:pt idx="6426">
                  <c:v>-5.3235566117269303E-2</c:v>
                </c:pt>
                <c:pt idx="6427">
                  <c:v>-5.2802991287267002E-2</c:v>
                </c:pt>
                <c:pt idx="6428">
                  <c:v>-5.2370416453034599E-2</c:v>
                </c:pt>
                <c:pt idx="6429">
                  <c:v>-5.1937841618802202E-2</c:v>
                </c:pt>
                <c:pt idx="6430">
                  <c:v>-5.1505266788799901E-2</c:v>
                </c:pt>
                <c:pt idx="6431">
                  <c:v>-5.1072691954567498E-2</c:v>
                </c:pt>
                <c:pt idx="6432">
                  <c:v>-5.0640117120335101E-2</c:v>
                </c:pt>
                <c:pt idx="6433">
                  <c:v>-5.02075422903328E-2</c:v>
                </c:pt>
                <c:pt idx="6434">
                  <c:v>-4.9774967456100397E-2</c:v>
                </c:pt>
                <c:pt idx="6435">
                  <c:v>-4.9342392621868E-2</c:v>
                </c:pt>
                <c:pt idx="6436">
                  <c:v>-4.8909817791865699E-2</c:v>
                </c:pt>
                <c:pt idx="6437">
                  <c:v>-4.8477242957633303E-2</c:v>
                </c:pt>
                <c:pt idx="6438">
                  <c:v>-4.8044668123400899E-2</c:v>
                </c:pt>
                <c:pt idx="6439">
                  <c:v>-4.7612093293398598E-2</c:v>
                </c:pt>
                <c:pt idx="6440">
                  <c:v>-4.7179518459166202E-2</c:v>
                </c:pt>
                <c:pt idx="6441">
                  <c:v>-4.6746943624933798E-2</c:v>
                </c:pt>
                <c:pt idx="6442">
                  <c:v>-4.6314368794931497E-2</c:v>
                </c:pt>
                <c:pt idx="6443">
                  <c:v>-4.5881793960699101E-2</c:v>
                </c:pt>
                <c:pt idx="6444">
                  <c:v>-4.5449219126466697E-2</c:v>
                </c:pt>
                <c:pt idx="6445">
                  <c:v>-4.5016644296464403E-2</c:v>
                </c:pt>
                <c:pt idx="6446">
                  <c:v>-4.48063783926708E-2</c:v>
                </c:pt>
                <c:pt idx="6447">
                  <c:v>-4.4818421420868601E-2</c:v>
                </c:pt>
                <c:pt idx="6448">
                  <c:v>-4.4830464448948698E-2</c:v>
                </c:pt>
                <c:pt idx="6449">
                  <c:v>-4.4842507477146597E-2</c:v>
                </c:pt>
                <c:pt idx="6450">
                  <c:v>-4.4854550505344398E-2</c:v>
                </c:pt>
                <c:pt idx="6451">
                  <c:v>-4.4866593533424502E-2</c:v>
                </c:pt>
                <c:pt idx="6452">
                  <c:v>-4.4878636561622401E-2</c:v>
                </c:pt>
                <c:pt idx="6453">
                  <c:v>-4.4890679589820202E-2</c:v>
                </c:pt>
                <c:pt idx="6454">
                  <c:v>-4.4902722617900299E-2</c:v>
                </c:pt>
                <c:pt idx="6455">
                  <c:v>-4.4914765646098198E-2</c:v>
                </c:pt>
                <c:pt idx="6456">
                  <c:v>-4.4926808674296097E-2</c:v>
                </c:pt>
                <c:pt idx="6457">
                  <c:v>-4.4938851702376097E-2</c:v>
                </c:pt>
                <c:pt idx="6458">
                  <c:v>-4.4950894730574002E-2</c:v>
                </c:pt>
                <c:pt idx="6459">
                  <c:v>-4.4962937758771901E-2</c:v>
                </c:pt>
                <c:pt idx="6460">
                  <c:v>-4.4974980786851998E-2</c:v>
                </c:pt>
                <c:pt idx="6461">
                  <c:v>-4.4987023815049799E-2</c:v>
                </c:pt>
                <c:pt idx="6462">
                  <c:v>-4.4999066843247698E-2</c:v>
                </c:pt>
                <c:pt idx="6463">
                  <c:v>-4.5011109871327802E-2</c:v>
                </c:pt>
                <c:pt idx="6464">
                  <c:v>-4.5023152899525597E-2</c:v>
                </c:pt>
                <c:pt idx="6465">
                  <c:v>-4.5035195927723502E-2</c:v>
                </c:pt>
                <c:pt idx="6466">
                  <c:v>-4.5047238955803599E-2</c:v>
                </c:pt>
                <c:pt idx="6467">
                  <c:v>-4.5059281984001401E-2</c:v>
                </c:pt>
                <c:pt idx="6468">
                  <c:v>-4.5071325012199299E-2</c:v>
                </c:pt>
                <c:pt idx="6469">
                  <c:v>-4.5083368040279397E-2</c:v>
                </c:pt>
                <c:pt idx="6470">
                  <c:v>-4.5095411068477198E-2</c:v>
                </c:pt>
                <c:pt idx="6471">
                  <c:v>-4.5107454096675097E-2</c:v>
                </c:pt>
                <c:pt idx="6472">
                  <c:v>-4.5119497124755201E-2</c:v>
                </c:pt>
                <c:pt idx="6473">
                  <c:v>-4.5131540152953099E-2</c:v>
                </c:pt>
                <c:pt idx="6474">
                  <c:v>-4.5143583181150901E-2</c:v>
                </c:pt>
                <c:pt idx="6475">
                  <c:v>-4.5155626209230998E-2</c:v>
                </c:pt>
                <c:pt idx="6476">
                  <c:v>-4.5167669237428897E-2</c:v>
                </c:pt>
                <c:pt idx="6477">
                  <c:v>-4.5179712265626698E-2</c:v>
                </c:pt>
                <c:pt idx="6478">
                  <c:v>-4.5191755293706802E-2</c:v>
                </c:pt>
                <c:pt idx="6479">
                  <c:v>-4.5203798321904701E-2</c:v>
                </c:pt>
                <c:pt idx="6480">
                  <c:v>-4.5215841350102502E-2</c:v>
                </c:pt>
                <c:pt idx="6481">
                  <c:v>-4.5227884378182599E-2</c:v>
                </c:pt>
                <c:pt idx="6482">
                  <c:v>-4.5239927406380498E-2</c:v>
                </c:pt>
                <c:pt idx="6483">
                  <c:v>-4.5251970434578397E-2</c:v>
                </c:pt>
                <c:pt idx="6484">
                  <c:v>-4.5264013462658403E-2</c:v>
                </c:pt>
                <c:pt idx="6485">
                  <c:v>-4.5276056490856302E-2</c:v>
                </c:pt>
                <c:pt idx="6486">
                  <c:v>-4.5288099519054201E-2</c:v>
                </c:pt>
                <c:pt idx="6487">
                  <c:v>-4.5300142547134298E-2</c:v>
                </c:pt>
                <c:pt idx="6488">
                  <c:v>-4.5312185575332099E-2</c:v>
                </c:pt>
                <c:pt idx="6489">
                  <c:v>-4.5324228603529998E-2</c:v>
                </c:pt>
                <c:pt idx="6490">
                  <c:v>-4.5336271631610102E-2</c:v>
                </c:pt>
                <c:pt idx="6491">
                  <c:v>-4.5348314659807903E-2</c:v>
                </c:pt>
                <c:pt idx="6492">
                  <c:v>-4.5360357688005802E-2</c:v>
                </c:pt>
                <c:pt idx="6493">
                  <c:v>-4.5372400716085899E-2</c:v>
                </c:pt>
                <c:pt idx="6494">
                  <c:v>-4.3981784665330897E-2</c:v>
                </c:pt>
                <c:pt idx="6495">
                  <c:v>-4.1188509525825499E-2</c:v>
                </c:pt>
                <c:pt idx="6496">
                  <c:v>-3.83952344136353E-2</c:v>
                </c:pt>
                <c:pt idx="6497">
                  <c:v>-3.5601959274129999E-2</c:v>
                </c:pt>
                <c:pt idx="6498">
                  <c:v>-3.2808684134624698E-2</c:v>
                </c:pt>
                <c:pt idx="6499">
                  <c:v>-3.0015409022434499E-2</c:v>
                </c:pt>
                <c:pt idx="6500">
                  <c:v>-2.7222133882929201E-2</c:v>
                </c:pt>
                <c:pt idx="6501">
                  <c:v>-2.4428858743423799E-2</c:v>
                </c:pt>
                <c:pt idx="6502">
                  <c:v>-2.16355836312336E-2</c:v>
                </c:pt>
                <c:pt idx="6503">
                  <c:v>-1.8842308491728299E-2</c:v>
                </c:pt>
                <c:pt idx="6504">
                  <c:v>-1.6049033352223002E-2</c:v>
                </c:pt>
                <c:pt idx="6505">
                  <c:v>-1.32557582400328E-2</c:v>
                </c:pt>
                <c:pt idx="6506" formatCode="0.00E+00">
                  <c:v>-1.04624831005274E-2</c:v>
                </c:pt>
                <c:pt idx="6507">
                  <c:v>-7.6692079610221099E-3</c:v>
                </c:pt>
                <c:pt idx="6508">
                  <c:v>-4.8759328488319096E-3</c:v>
                </c:pt>
                <c:pt idx="6509">
                  <c:v>-2.08265770932658E-3</c:v>
                </c:pt>
                <c:pt idx="6510">
                  <c:v>7.1061743017874395E-4</c:v>
                </c:pt>
                <c:pt idx="6511">
                  <c:v>3.5038925423689499E-3</c:v>
                </c:pt>
                <c:pt idx="6512">
                  <c:v>6.2971676818742803E-3</c:v>
                </c:pt>
                <c:pt idx="6513">
                  <c:v>9.0904428213796004E-3</c:v>
                </c:pt>
                <c:pt idx="6514">
                  <c:v>1.18837179335698E-2</c:v>
                </c:pt>
                <c:pt idx="6515">
                  <c:v>1.4676993073075101E-2</c:v>
                </c:pt>
                <c:pt idx="6516">
                  <c:v>1.7470268212580499E-2</c:v>
                </c:pt>
                <c:pt idx="6517">
                  <c:v>2.0263543324770698E-2</c:v>
                </c:pt>
                <c:pt idx="6518">
                  <c:v>2.3056818464275999E-2</c:v>
                </c:pt>
                <c:pt idx="6519">
                  <c:v>2.58500936037813E-2</c:v>
                </c:pt>
                <c:pt idx="6520">
                  <c:v>2.86433687159715E-2</c:v>
                </c:pt>
                <c:pt idx="6521">
                  <c:v>3.1436643855476898E-2</c:v>
                </c:pt>
                <c:pt idx="6522">
                  <c:v>3.4229918994982199E-2</c:v>
                </c:pt>
                <c:pt idx="6523">
                  <c:v>3.7023194107172398E-2</c:v>
                </c:pt>
                <c:pt idx="6524">
                  <c:v>3.9816469246677699E-2</c:v>
                </c:pt>
                <c:pt idx="6525">
                  <c:v>4.2609744386183E-2</c:v>
                </c:pt>
                <c:pt idx="6526">
                  <c:v>4.54030194983732E-2</c:v>
                </c:pt>
                <c:pt idx="6527">
                  <c:v>4.8196294637878598E-2</c:v>
                </c:pt>
                <c:pt idx="6528">
                  <c:v>5.0989569777383899E-2</c:v>
                </c:pt>
                <c:pt idx="6529">
                  <c:v>5.3782844889574098E-2</c:v>
                </c:pt>
                <c:pt idx="6530">
                  <c:v>5.6576120029079399E-2</c:v>
                </c:pt>
                <c:pt idx="6531">
                  <c:v>5.93693951685847E-2</c:v>
                </c:pt>
                <c:pt idx="6532">
                  <c:v>6.21626702807749E-2</c:v>
                </c:pt>
                <c:pt idx="6533">
                  <c:v>6.4955945420280298E-2</c:v>
                </c:pt>
                <c:pt idx="6534">
                  <c:v>6.7749220559785606E-2</c:v>
                </c:pt>
                <c:pt idx="6535">
                  <c:v>7.0542495671975805E-2</c:v>
                </c:pt>
                <c:pt idx="6536">
                  <c:v>7.3335770811481099E-2</c:v>
                </c:pt>
                <c:pt idx="6537">
                  <c:v>7.6129045950986504E-2</c:v>
                </c:pt>
                <c:pt idx="6538">
                  <c:v>7.8922321063176704E-2</c:v>
                </c:pt>
                <c:pt idx="6539">
                  <c:v>8.1715596202681998E-2</c:v>
                </c:pt>
                <c:pt idx="6540">
                  <c:v>8.4508871342187306E-2</c:v>
                </c:pt>
                <c:pt idx="6541">
                  <c:v>8.7302146454377505E-2</c:v>
                </c:pt>
                <c:pt idx="6542">
                  <c:v>8.8255472632797594E-2</c:v>
                </c:pt>
                <c:pt idx="6543">
                  <c:v>8.7368849837280493E-2</c:v>
                </c:pt>
                <c:pt idx="6544">
                  <c:v>8.6482227050433597E-2</c:v>
                </c:pt>
                <c:pt idx="6545">
                  <c:v>8.5595604254916496E-2</c:v>
                </c:pt>
                <c:pt idx="6546">
                  <c:v>8.4708981459399396E-2</c:v>
                </c:pt>
                <c:pt idx="6547">
                  <c:v>8.3822358672552499E-2</c:v>
                </c:pt>
                <c:pt idx="6548">
                  <c:v>8.2935735877035399E-2</c:v>
                </c:pt>
                <c:pt idx="6549">
                  <c:v>8.2049113081518299E-2</c:v>
                </c:pt>
                <c:pt idx="6550">
                  <c:v>8.1162490294671402E-2</c:v>
                </c:pt>
                <c:pt idx="6551">
                  <c:v>8.0275867499154302E-2</c:v>
                </c:pt>
                <c:pt idx="6552">
                  <c:v>7.9389244703637202E-2</c:v>
                </c:pt>
                <c:pt idx="6553">
                  <c:v>7.8502621916790305E-2</c:v>
                </c:pt>
                <c:pt idx="6554">
                  <c:v>7.7615999121273205E-2</c:v>
                </c:pt>
                <c:pt idx="6555">
                  <c:v>7.6729376325756105E-2</c:v>
                </c:pt>
                <c:pt idx="6556">
                  <c:v>7.5842753538909194E-2</c:v>
                </c:pt>
                <c:pt idx="6557">
                  <c:v>7.4956130743392094E-2</c:v>
                </c:pt>
                <c:pt idx="6558">
                  <c:v>7.4069507947874993E-2</c:v>
                </c:pt>
                <c:pt idx="6559">
                  <c:v>7.3182885161028097E-2</c:v>
                </c:pt>
                <c:pt idx="6560">
                  <c:v>7.2296262365510996E-2</c:v>
                </c:pt>
                <c:pt idx="6561">
                  <c:v>7.1409639569993896E-2</c:v>
                </c:pt>
                <c:pt idx="6562">
                  <c:v>7.0523016783147E-2</c:v>
                </c:pt>
                <c:pt idx="6563">
                  <c:v>6.9636393987629899E-2</c:v>
                </c:pt>
                <c:pt idx="6564">
                  <c:v>6.8749771192112799E-2</c:v>
                </c:pt>
                <c:pt idx="6565">
                  <c:v>6.7863148405265902E-2</c:v>
                </c:pt>
                <c:pt idx="6566">
                  <c:v>6.6976525609748802E-2</c:v>
                </c:pt>
                <c:pt idx="6567">
                  <c:v>6.6089902814231799E-2</c:v>
                </c:pt>
                <c:pt idx="6568">
                  <c:v>6.5203280027384805E-2</c:v>
                </c:pt>
                <c:pt idx="6569">
                  <c:v>6.4316657231867802E-2</c:v>
                </c:pt>
                <c:pt idx="6570">
                  <c:v>6.3430034436350702E-2</c:v>
                </c:pt>
                <c:pt idx="6571">
                  <c:v>6.2543411649503805E-2</c:v>
                </c:pt>
                <c:pt idx="6572">
                  <c:v>6.1656788853986698E-2</c:v>
                </c:pt>
                <c:pt idx="6573">
                  <c:v>6.0770166058469598E-2</c:v>
                </c:pt>
                <c:pt idx="6574">
                  <c:v>5.9883543271622701E-2</c:v>
                </c:pt>
                <c:pt idx="6575">
                  <c:v>5.8996920476105601E-2</c:v>
                </c:pt>
                <c:pt idx="6576">
                  <c:v>5.81102976805885E-2</c:v>
                </c:pt>
                <c:pt idx="6577">
                  <c:v>5.7223674893741597E-2</c:v>
                </c:pt>
                <c:pt idx="6578">
                  <c:v>5.6337052098224497E-2</c:v>
                </c:pt>
                <c:pt idx="6579">
                  <c:v>5.5450429302707403E-2</c:v>
                </c:pt>
                <c:pt idx="6580">
                  <c:v>5.45638065158605E-2</c:v>
                </c:pt>
                <c:pt idx="6581">
                  <c:v>5.3677183720343399E-2</c:v>
                </c:pt>
                <c:pt idx="6582">
                  <c:v>5.2790560924826299E-2</c:v>
                </c:pt>
                <c:pt idx="6583">
                  <c:v>5.1903938137979402E-2</c:v>
                </c:pt>
                <c:pt idx="6584">
                  <c:v>5.1017315342462302E-2</c:v>
                </c:pt>
                <c:pt idx="6585">
                  <c:v>5.0130692546945202E-2</c:v>
                </c:pt>
                <c:pt idx="6586">
                  <c:v>4.9244069760098298E-2</c:v>
                </c:pt>
                <c:pt idx="6587">
                  <c:v>4.8357446964581198E-2</c:v>
                </c:pt>
                <c:pt idx="6588">
                  <c:v>4.7470824169064098E-2</c:v>
                </c:pt>
                <c:pt idx="6589">
                  <c:v>4.6584201382217201E-2</c:v>
                </c:pt>
                <c:pt idx="6590">
                  <c:v>4.5697578586700101E-2</c:v>
                </c:pt>
                <c:pt idx="6591">
                  <c:v>4.4810955791183001E-2</c:v>
                </c:pt>
                <c:pt idx="6592">
                  <c:v>4.3924333004336097E-2</c:v>
                </c:pt>
                <c:pt idx="6593">
                  <c:v>4.3037710208818997E-2</c:v>
                </c:pt>
                <c:pt idx="6594">
                  <c:v>4.2151087413301903E-2</c:v>
                </c:pt>
                <c:pt idx="6595">
                  <c:v>4.1264464626455E-2</c:v>
                </c:pt>
                <c:pt idx="6596">
                  <c:v>4.0377841830937899E-2</c:v>
                </c:pt>
                <c:pt idx="6597">
                  <c:v>3.9491219035420799E-2</c:v>
                </c:pt>
                <c:pt idx="6598">
                  <c:v>3.8604596248573902E-2</c:v>
                </c:pt>
                <c:pt idx="6599">
                  <c:v>3.7717973453056802E-2</c:v>
                </c:pt>
                <c:pt idx="6600">
                  <c:v>3.6831350657539702E-2</c:v>
                </c:pt>
                <c:pt idx="6601">
                  <c:v>3.5944727870692798E-2</c:v>
                </c:pt>
                <c:pt idx="6602">
                  <c:v>3.5058105075175698E-2</c:v>
                </c:pt>
                <c:pt idx="6603">
                  <c:v>3.4171482279658598E-2</c:v>
                </c:pt>
                <c:pt idx="6604">
                  <c:v>3.3284859492811701E-2</c:v>
                </c:pt>
                <c:pt idx="6605">
                  <c:v>3.2398236697294601E-2</c:v>
                </c:pt>
                <c:pt idx="6606">
                  <c:v>3.1511613901777501E-2</c:v>
                </c:pt>
                <c:pt idx="6607">
                  <c:v>3.06249911149306E-2</c:v>
                </c:pt>
                <c:pt idx="6608">
                  <c:v>2.97383683194135E-2</c:v>
                </c:pt>
                <c:pt idx="6609">
                  <c:v>2.88517455238964E-2</c:v>
                </c:pt>
                <c:pt idx="6610">
                  <c:v>2.79651227370496E-2</c:v>
                </c:pt>
                <c:pt idx="6611">
                  <c:v>2.70784999415325E-2</c:v>
                </c:pt>
                <c:pt idx="6612">
                  <c:v>2.61918771460154E-2</c:v>
                </c:pt>
                <c:pt idx="6613">
                  <c:v>2.5305254359168399E-2</c:v>
                </c:pt>
                <c:pt idx="6614">
                  <c:v>2.44186315636514E-2</c:v>
                </c:pt>
                <c:pt idx="6615">
                  <c:v>2.3532008768134299E-2</c:v>
                </c:pt>
                <c:pt idx="6616">
                  <c:v>2.2645385981287399E-2</c:v>
                </c:pt>
                <c:pt idx="6617">
                  <c:v>2.1758763185770299E-2</c:v>
                </c:pt>
                <c:pt idx="6618">
                  <c:v>2.0872140390253199E-2</c:v>
                </c:pt>
                <c:pt idx="6619">
                  <c:v>1.9985517603406298E-2</c:v>
                </c:pt>
                <c:pt idx="6620">
                  <c:v>1.9098894807889202E-2</c:v>
                </c:pt>
                <c:pt idx="6621">
                  <c:v>1.8212272012372101E-2</c:v>
                </c:pt>
                <c:pt idx="6622">
                  <c:v>1.7325649225525201E-2</c:v>
                </c:pt>
                <c:pt idx="6623">
                  <c:v>1.6439026430008101E-2</c:v>
                </c:pt>
                <c:pt idx="6624">
                  <c:v>1.5552403634491001E-2</c:v>
                </c:pt>
                <c:pt idx="6625">
                  <c:v>1.4665780847644101E-2</c:v>
                </c:pt>
                <c:pt idx="6626">
                  <c:v>1.3779158052127E-2</c:v>
                </c:pt>
                <c:pt idx="6627">
                  <c:v>1.28925352566099E-2</c:v>
                </c:pt>
                <c:pt idx="6628">
                  <c:v>1.2005912469763E-2</c:v>
                </c:pt>
                <c:pt idx="6629">
                  <c:v>1.11192896742459E-2</c:v>
                </c:pt>
                <c:pt idx="6630">
                  <c:v>1.0232666878728799E-2</c:v>
                </c:pt>
                <c:pt idx="6631">
                  <c:v>9.3460440918819096E-3</c:v>
                </c:pt>
                <c:pt idx="6632">
                  <c:v>8.4594212963648094E-3</c:v>
                </c:pt>
                <c:pt idx="6633">
                  <c:v>7.5727985008477196E-3</c:v>
                </c:pt>
                <c:pt idx="6634">
                  <c:v>6.6861757140008098E-3</c:v>
                </c:pt>
                <c:pt idx="6635">
                  <c:v>5.7995529184837096E-3</c:v>
                </c:pt>
                <c:pt idx="6636">
                  <c:v>4.9129301229666198E-3</c:v>
                </c:pt>
                <c:pt idx="6637">
                  <c:v>4.0263073361196996E-3</c:v>
                </c:pt>
                <c:pt idx="6638">
                  <c:v>3.1396845406026202E-3</c:v>
                </c:pt>
                <c:pt idx="6639">
                  <c:v>2.25306174508552E-3</c:v>
                </c:pt>
                <c:pt idx="6640">
                  <c:v>1.3664389582386299E-3</c:v>
                </c:pt>
                <c:pt idx="6641">
                  <c:v>4.7981616272153198E-4</c:v>
                </c:pt>
                <c:pt idx="6642">
                  <c:v>-4.06806632795555E-4</c:v>
                </c:pt>
                <c:pt idx="6643">
                  <c:v>-1.2934294196424701E-3</c:v>
                </c:pt>
                <c:pt idx="6644">
                  <c:v>-2.1800522151595699E-3</c:v>
                </c:pt>
                <c:pt idx="6645">
                  <c:v>-3.0666750106766601E-3</c:v>
                </c:pt>
                <c:pt idx="6646">
                  <c:v>-3.9532977975235799E-3</c:v>
                </c:pt>
                <c:pt idx="6647">
                  <c:v>-4.8399205930406601E-3</c:v>
                </c:pt>
                <c:pt idx="6648">
                  <c:v>-5.7265433885577604E-3</c:v>
                </c:pt>
                <c:pt idx="6649" formatCode="0.00E+00">
                  <c:v>-6.6131661754046502E-3</c:v>
                </c:pt>
                <c:pt idx="6650">
                  <c:v>-7.49978897092174E-3</c:v>
                </c:pt>
                <c:pt idx="6651">
                  <c:v>-8.3864117664388307E-3</c:v>
                </c:pt>
                <c:pt idx="6652">
                  <c:v>-9.27303455328575E-3</c:v>
                </c:pt>
                <c:pt idx="6653">
                  <c:v>-1.0159657348802901E-2</c:v>
                </c:pt>
                <c:pt idx="6654">
                  <c:v>-1.10462801443199E-2</c:v>
                </c:pt>
                <c:pt idx="6655">
                  <c:v>-1.1932902931166899E-2</c:v>
                </c:pt>
                <c:pt idx="6656">
                  <c:v>-1.2819525726683901E-2</c:v>
                </c:pt>
                <c:pt idx="6657">
                  <c:v>-1.3706148522201001E-2</c:v>
                </c:pt>
                <c:pt idx="6658">
                  <c:v>-1.4592771309047899E-2</c:v>
                </c:pt>
                <c:pt idx="6659">
                  <c:v>-1.5479394104565E-2</c:v>
                </c:pt>
                <c:pt idx="6660">
                  <c:v>-1.63660169000821E-2</c:v>
                </c:pt>
                <c:pt idx="6661">
                  <c:v>-1.7252639686929E-2</c:v>
                </c:pt>
                <c:pt idx="6662">
                  <c:v>-1.81392624824461E-2</c:v>
                </c:pt>
                <c:pt idx="6663">
                  <c:v>-1.90258852779632E-2</c:v>
                </c:pt>
                <c:pt idx="6664">
                  <c:v>-1.9912508064810101E-2</c:v>
                </c:pt>
                <c:pt idx="6665">
                  <c:v>-2.0799130860327201E-2</c:v>
                </c:pt>
                <c:pt idx="6666">
                  <c:v>-2.1685753655844301E-2</c:v>
                </c:pt>
                <c:pt idx="6667">
                  <c:v>-2.2572376442691201E-2</c:v>
                </c:pt>
                <c:pt idx="6668">
                  <c:v>-2.3458999238208302E-2</c:v>
                </c:pt>
                <c:pt idx="6669">
                  <c:v>-2.4345622033725402E-2</c:v>
                </c:pt>
                <c:pt idx="6670">
                  <c:v>-2.5232244820572299E-2</c:v>
                </c:pt>
                <c:pt idx="6671">
                  <c:v>-2.6118867616089399E-2</c:v>
                </c:pt>
                <c:pt idx="6672">
                  <c:v>-2.7005490411606499E-2</c:v>
                </c:pt>
                <c:pt idx="6673">
                  <c:v>-2.7892113198453399E-2</c:v>
                </c:pt>
                <c:pt idx="6674">
                  <c:v>-2.8778735993970499E-2</c:v>
                </c:pt>
                <c:pt idx="6675">
                  <c:v>-2.96653587894876E-2</c:v>
                </c:pt>
                <c:pt idx="6676">
                  <c:v>-3.05519815763345E-2</c:v>
                </c:pt>
                <c:pt idx="6677">
                  <c:v>-3.14386043718516E-2</c:v>
                </c:pt>
                <c:pt idx="6678">
                  <c:v>-3.23252271673687E-2</c:v>
                </c:pt>
                <c:pt idx="6679">
                  <c:v>-3.3211849954215597E-2</c:v>
                </c:pt>
                <c:pt idx="6680">
                  <c:v>-3.4098472749732697E-2</c:v>
                </c:pt>
                <c:pt idx="6681">
                  <c:v>-3.4985095545249797E-2</c:v>
                </c:pt>
                <c:pt idx="6682">
                  <c:v>-3.5871718332096701E-2</c:v>
                </c:pt>
                <c:pt idx="6683">
                  <c:v>-3.6758341127613801E-2</c:v>
                </c:pt>
                <c:pt idx="6684">
                  <c:v>-3.7644963923130902E-2</c:v>
                </c:pt>
                <c:pt idx="6685">
                  <c:v>-3.8531586709977798E-2</c:v>
                </c:pt>
                <c:pt idx="6686">
                  <c:v>-3.9418209505494899E-2</c:v>
                </c:pt>
                <c:pt idx="6687">
                  <c:v>-4.0304832301011999E-2</c:v>
                </c:pt>
                <c:pt idx="6688">
                  <c:v>-4.1191455087858903E-2</c:v>
                </c:pt>
                <c:pt idx="6689">
                  <c:v>-4.2078077883376003E-2</c:v>
                </c:pt>
                <c:pt idx="6690">
                  <c:v>-4.2964700678892999E-2</c:v>
                </c:pt>
                <c:pt idx="6691">
                  <c:v>-4.3851323465739903E-2</c:v>
                </c:pt>
                <c:pt idx="6692">
                  <c:v>-4.4737946261257003E-2</c:v>
                </c:pt>
                <c:pt idx="6693">
                  <c:v>-4.5624569056774103E-2</c:v>
                </c:pt>
                <c:pt idx="6694">
                  <c:v>-4.6511191843621097E-2</c:v>
                </c:pt>
                <c:pt idx="6695">
                  <c:v>-4.7397814639138197E-2</c:v>
                </c:pt>
                <c:pt idx="6696">
                  <c:v>-4.82844374346552E-2</c:v>
                </c:pt>
                <c:pt idx="6697">
                  <c:v>-4.9171060221502097E-2</c:v>
                </c:pt>
                <c:pt idx="6698">
                  <c:v>-5.0057683017019197E-2</c:v>
                </c:pt>
                <c:pt idx="6699">
                  <c:v>-5.0944305812536297E-2</c:v>
                </c:pt>
                <c:pt idx="6700">
                  <c:v>-5.1830928599383201E-2</c:v>
                </c:pt>
                <c:pt idx="6701">
                  <c:v>-5.2717551394900301E-2</c:v>
                </c:pt>
                <c:pt idx="6702">
                  <c:v>-5.3604174190417402E-2</c:v>
                </c:pt>
                <c:pt idx="6703">
                  <c:v>-5.4490796977264298E-2</c:v>
                </c:pt>
                <c:pt idx="6704">
                  <c:v>-5.5377419772781399E-2</c:v>
                </c:pt>
                <c:pt idx="6705">
                  <c:v>-5.6264042568298499E-2</c:v>
                </c:pt>
                <c:pt idx="6706">
                  <c:v>-5.7150665355145402E-2</c:v>
                </c:pt>
                <c:pt idx="6707">
                  <c:v>-5.8037288150662503E-2</c:v>
                </c:pt>
                <c:pt idx="6708">
                  <c:v>-5.8923910946179603E-2</c:v>
                </c:pt>
                <c:pt idx="6709">
                  <c:v>-5.98105337330265E-2</c:v>
                </c:pt>
                <c:pt idx="6710">
                  <c:v>-6.06971565285436E-2</c:v>
                </c:pt>
                <c:pt idx="6711">
                  <c:v>-6.15837793240607E-2</c:v>
                </c:pt>
                <c:pt idx="6712">
                  <c:v>-6.2470402110907597E-2</c:v>
                </c:pt>
                <c:pt idx="6713">
                  <c:v>-6.3357024906424697E-2</c:v>
                </c:pt>
                <c:pt idx="6714">
                  <c:v>-6.4243647701941797E-2</c:v>
                </c:pt>
                <c:pt idx="6715">
                  <c:v>-6.5130270488788694E-2</c:v>
                </c:pt>
                <c:pt idx="6716">
                  <c:v>-6.6016893284305794E-2</c:v>
                </c:pt>
                <c:pt idx="6717">
                  <c:v>-6.6903516079822895E-2</c:v>
                </c:pt>
                <c:pt idx="6718">
                  <c:v>-6.7790138866669805E-2</c:v>
                </c:pt>
                <c:pt idx="6719">
                  <c:v>-6.8676761662186905E-2</c:v>
                </c:pt>
                <c:pt idx="6720">
                  <c:v>-6.9563384457704006E-2</c:v>
                </c:pt>
                <c:pt idx="6721">
                  <c:v>-7.0450007244550902E-2</c:v>
                </c:pt>
                <c:pt idx="6722">
                  <c:v>-7.1336630040068003E-2</c:v>
                </c:pt>
                <c:pt idx="6723">
                  <c:v>-7.2223252835585103E-2</c:v>
                </c:pt>
                <c:pt idx="6724">
                  <c:v>-7.3109875622432E-2</c:v>
                </c:pt>
                <c:pt idx="6725">
                  <c:v>-7.39964984179491E-2</c:v>
                </c:pt>
                <c:pt idx="6726">
                  <c:v>-7.48831212134662E-2</c:v>
                </c:pt>
                <c:pt idx="6727">
                  <c:v>-7.5769744000313097E-2</c:v>
                </c:pt>
                <c:pt idx="6728">
                  <c:v>-7.6656366795830197E-2</c:v>
                </c:pt>
                <c:pt idx="6729">
                  <c:v>-7.75429895913472E-2</c:v>
                </c:pt>
                <c:pt idx="6730">
                  <c:v>-7.8429612378194194E-2</c:v>
                </c:pt>
                <c:pt idx="6731">
                  <c:v>-7.9316235173711294E-2</c:v>
                </c:pt>
                <c:pt idx="6732">
                  <c:v>-8.0202857969228394E-2</c:v>
                </c:pt>
                <c:pt idx="6733">
                  <c:v>-8.1089480756075305E-2</c:v>
                </c:pt>
                <c:pt idx="6734">
                  <c:v>-8.1976103551592405E-2</c:v>
                </c:pt>
                <c:pt idx="6735">
                  <c:v>-8.2862726347109394E-2</c:v>
                </c:pt>
                <c:pt idx="6736">
                  <c:v>-8.3749349133956305E-2</c:v>
                </c:pt>
                <c:pt idx="6737">
                  <c:v>-8.4635971929473405E-2</c:v>
                </c:pt>
                <c:pt idx="6738">
                  <c:v>-8.5522594724990506E-2</c:v>
                </c:pt>
                <c:pt idx="6739">
                  <c:v>-8.6409217511837402E-2</c:v>
                </c:pt>
                <c:pt idx="6740">
                  <c:v>-8.7295840307354503E-2</c:v>
                </c:pt>
                <c:pt idx="6741">
                  <c:v>-8.8182463102871603E-2</c:v>
                </c:pt>
                <c:pt idx="6742">
                  <c:v>-8.9069085889718499E-2</c:v>
                </c:pt>
                <c:pt idx="6743">
                  <c:v>-8.99557086852356E-2</c:v>
                </c:pt>
                <c:pt idx="6744">
                  <c:v>-9.08423314807527E-2</c:v>
                </c:pt>
                <c:pt idx="6745">
                  <c:v>-9.1728954267599597E-2</c:v>
                </c:pt>
                <c:pt idx="6746">
                  <c:v>-9.2615577063116697E-2</c:v>
                </c:pt>
                <c:pt idx="6747">
                  <c:v>-9.3502199858633797E-2</c:v>
                </c:pt>
                <c:pt idx="6748">
                  <c:v>-9.4388822645480694E-2</c:v>
                </c:pt>
                <c:pt idx="6749">
                  <c:v>-9.5275445440997794E-2</c:v>
                </c:pt>
                <c:pt idx="6750">
                  <c:v>-9.6162068236514894E-2</c:v>
                </c:pt>
                <c:pt idx="6751">
                  <c:v>-9.7048691023361805E-2</c:v>
                </c:pt>
                <c:pt idx="6752">
                  <c:v>-9.7935313818878905E-2</c:v>
                </c:pt>
                <c:pt idx="6753">
                  <c:v>-9.8821936614396005E-2</c:v>
                </c:pt>
                <c:pt idx="6754">
                  <c:v>-9.9708559401242902E-2</c:v>
                </c:pt>
                <c:pt idx="6755">
                  <c:v>-0.10059518219676</c:v>
                </c:pt>
                <c:pt idx="6756">
                  <c:v>-0.10148180499227701</c:v>
                </c:pt>
                <c:pt idx="6757">
                  <c:v>-0.102368427779124</c:v>
                </c:pt>
                <c:pt idx="6758">
                  <c:v>-0.103255050574641</c:v>
                </c:pt>
                <c:pt idx="6759">
                  <c:v>-0.10414167337015801</c:v>
                </c:pt>
                <c:pt idx="6760">
                  <c:v>-0.105028296157005</c:v>
                </c:pt>
                <c:pt idx="6761">
                  <c:v>-0.105914918952522</c:v>
                </c:pt>
                <c:pt idx="6762">
                  <c:v>-0.10680154174803901</c:v>
                </c:pt>
                <c:pt idx="6763">
                  <c:v>-0.107688164534886</c:v>
                </c:pt>
                <c:pt idx="6764">
                  <c:v>-0.108574787330403</c:v>
                </c:pt>
                <c:pt idx="6765">
                  <c:v>-0.10946141012592001</c:v>
                </c:pt>
                <c:pt idx="6766">
                  <c:v>-0.110348032912767</c:v>
                </c:pt>
                <c:pt idx="6767">
                  <c:v>-0.111234655708284</c:v>
                </c:pt>
                <c:pt idx="6768">
                  <c:v>-0.11212127850380101</c:v>
                </c:pt>
                <c:pt idx="6769">
                  <c:v>-0.113007901290648</c:v>
                </c:pt>
                <c:pt idx="6770">
                  <c:v>-0.113894524086165</c:v>
                </c:pt>
                <c:pt idx="6771">
                  <c:v>-0.114781146881683</c:v>
                </c:pt>
                <c:pt idx="6772">
                  <c:v>-0.115667769668529</c:v>
                </c:pt>
                <c:pt idx="6773">
                  <c:v>-0.116554392464047</c:v>
                </c:pt>
                <c:pt idx="6774">
                  <c:v>-0.11744101525956401</c:v>
                </c:pt>
                <c:pt idx="6775">
                  <c:v>-0.118327638046411</c:v>
                </c:pt>
                <c:pt idx="6776">
                  <c:v>-0.119214260841928</c:v>
                </c:pt>
                <c:pt idx="6777">
                  <c:v>-0.12010088363744501</c:v>
                </c:pt>
                <c:pt idx="6778">
                  <c:v>-0.120987506424292</c:v>
                </c:pt>
                <c:pt idx="6779">
                  <c:v>-0.121874129219809</c:v>
                </c:pt>
                <c:pt idx="6780">
                  <c:v>-0.12276075201532601</c:v>
                </c:pt>
                <c:pt idx="6781">
                  <c:v>-0.123647374802173</c:v>
                </c:pt>
                <c:pt idx="6782">
                  <c:v>-0.12453399759769</c:v>
                </c:pt>
                <c:pt idx="6783">
                  <c:v>-0.12542062039320701</c:v>
                </c:pt>
                <c:pt idx="6784">
                  <c:v>-0.12630724318005401</c:v>
                </c:pt>
                <c:pt idx="6785">
                  <c:v>-0.127193865975571</c:v>
                </c:pt>
                <c:pt idx="6786">
                  <c:v>-0.12808048877108799</c:v>
                </c:pt>
                <c:pt idx="6787">
                  <c:v>-0.128967111557935</c:v>
                </c:pt>
                <c:pt idx="6788">
                  <c:v>-0.12985373435345199</c:v>
                </c:pt>
                <c:pt idx="6789">
                  <c:v>-0.13074035714896901</c:v>
                </c:pt>
                <c:pt idx="6790">
                  <c:v>-0.13162697993581601</c:v>
                </c:pt>
                <c:pt idx="6791">
                  <c:v>-0.132513602731333</c:v>
                </c:pt>
                <c:pt idx="6792">
                  <c:v>-0.13340022552684999</c:v>
                </c:pt>
                <c:pt idx="6793">
                  <c:v>-0.134286848313697</c:v>
                </c:pt>
                <c:pt idx="6794">
                  <c:v>-0.13517347110921399</c:v>
                </c:pt>
                <c:pt idx="6795">
                  <c:v>-0.13606009390473101</c:v>
                </c:pt>
                <c:pt idx="6796">
                  <c:v>-0.13694671669157801</c:v>
                </c:pt>
                <c:pt idx="6797">
                  <c:v>-0.137833339487095</c:v>
                </c:pt>
                <c:pt idx="6798">
                  <c:v>-0.13871996228261199</c:v>
                </c:pt>
                <c:pt idx="6799">
                  <c:v>-0.139606585069459</c:v>
                </c:pt>
                <c:pt idx="6800">
                  <c:v>-0.14049320786497599</c:v>
                </c:pt>
                <c:pt idx="6801">
                  <c:v>-0.14137983066049301</c:v>
                </c:pt>
                <c:pt idx="6802">
                  <c:v>-0.14226645344734001</c:v>
                </c:pt>
                <c:pt idx="6803">
                  <c:v>-0.143153076242857</c:v>
                </c:pt>
                <c:pt idx="6804">
                  <c:v>-0.14403969903837499</c:v>
                </c:pt>
                <c:pt idx="6805">
                  <c:v>-0.144926321825221</c:v>
                </c:pt>
                <c:pt idx="6806">
                  <c:v>-0.14581294462073899</c:v>
                </c:pt>
                <c:pt idx="6807">
                  <c:v>-0.146699567416256</c:v>
                </c:pt>
                <c:pt idx="6808">
                  <c:v>-0.14758619020310301</c:v>
                </c:pt>
                <c:pt idx="6809">
                  <c:v>-0.14847281299862</c:v>
                </c:pt>
                <c:pt idx="6810">
                  <c:v>-0.14935943579413699</c:v>
                </c:pt>
                <c:pt idx="6811">
                  <c:v>-0.150246058580984</c:v>
                </c:pt>
                <c:pt idx="6812">
                  <c:v>-0.15113268137650099</c:v>
                </c:pt>
                <c:pt idx="6813">
                  <c:v>-0.152019304172018</c:v>
                </c:pt>
                <c:pt idx="6814">
                  <c:v>-0.15290592695886501</c:v>
                </c:pt>
                <c:pt idx="6815">
                  <c:v>-0.153792549754382</c:v>
                </c:pt>
                <c:pt idx="6816">
                  <c:v>-0.15467917254989899</c:v>
                </c:pt>
                <c:pt idx="6817">
                  <c:v>-0.155565795336746</c:v>
                </c:pt>
                <c:pt idx="6818">
                  <c:v>-0.15645241813226299</c:v>
                </c:pt>
                <c:pt idx="6819">
                  <c:v>-0.15733904092778001</c:v>
                </c:pt>
                <c:pt idx="6820">
                  <c:v>-0.15822566371462701</c:v>
                </c:pt>
                <c:pt idx="6821">
                  <c:v>-0.159112286510144</c:v>
                </c:pt>
                <c:pt idx="6822">
                  <c:v>-0.15999890930566099</c:v>
                </c:pt>
                <c:pt idx="6823">
                  <c:v>-0.160885532092508</c:v>
                </c:pt>
                <c:pt idx="6824">
                  <c:v>-0.16177215488802499</c:v>
                </c:pt>
                <c:pt idx="6825">
                  <c:v>-0.16265877768354201</c:v>
                </c:pt>
                <c:pt idx="6826">
                  <c:v>-0.16354540047038901</c:v>
                </c:pt>
                <c:pt idx="6827">
                  <c:v>-0.164432023265906</c:v>
                </c:pt>
                <c:pt idx="6828">
                  <c:v>-0.16531864606142299</c:v>
                </c:pt>
                <c:pt idx="6829">
                  <c:v>-0.16620526884827</c:v>
                </c:pt>
                <c:pt idx="6830">
                  <c:v>-0.17091684976732399</c:v>
                </c:pt>
                <c:pt idx="6831">
                  <c:v>-0.17945338883663001</c:v>
                </c:pt>
                <c:pt idx="6832">
                  <c:v>-0.18798992782245899</c:v>
                </c:pt>
                <c:pt idx="6833">
                  <c:v>-0.19652646689176601</c:v>
                </c:pt>
                <c:pt idx="6834">
                  <c:v>-0.20506300596107199</c:v>
                </c:pt>
                <c:pt idx="6835">
                  <c:v>-0.213599544946901</c:v>
                </c:pt>
                <c:pt idx="6836">
                  <c:v>-0.22213608401620699</c:v>
                </c:pt>
                <c:pt idx="6837">
                  <c:v>-0.23067262308551401</c:v>
                </c:pt>
                <c:pt idx="6838">
                  <c:v>-0.23920916207134299</c:v>
                </c:pt>
                <c:pt idx="6839">
                  <c:v>-0.24774570114064901</c:v>
                </c:pt>
                <c:pt idx="6840">
                  <c:v>-0.25628224020995599</c:v>
                </c:pt>
                <c:pt idx="6841">
                  <c:v>-0.264818779195785</c:v>
                </c:pt>
                <c:pt idx="6842">
                  <c:v>-0.27335531826509102</c:v>
                </c:pt>
                <c:pt idx="6843">
                  <c:v>-0.28189185733439798</c:v>
                </c:pt>
                <c:pt idx="6844">
                  <c:v>-0.29042839632022699</c:v>
                </c:pt>
                <c:pt idx="6845">
                  <c:v>-0.298964935389533</c:v>
                </c:pt>
                <c:pt idx="6846">
                  <c:v>-0.30750147445884002</c:v>
                </c:pt>
                <c:pt idx="6847">
                  <c:v>-0.31603801344466897</c:v>
                </c:pt>
                <c:pt idx="6848">
                  <c:v>-0.32457455251397499</c:v>
                </c:pt>
                <c:pt idx="6849">
                  <c:v>-0.333111091583282</c:v>
                </c:pt>
                <c:pt idx="6850">
                  <c:v>-0.34164763056911102</c:v>
                </c:pt>
                <c:pt idx="6851">
                  <c:v>-0.35018416963841698</c:v>
                </c:pt>
                <c:pt idx="6852">
                  <c:v>-0.35872070870772399</c:v>
                </c:pt>
                <c:pt idx="6853">
                  <c:v>-0.367257247693553</c:v>
                </c:pt>
                <c:pt idx="6854">
                  <c:v>-0.37579378676285902</c:v>
                </c:pt>
                <c:pt idx="6855">
                  <c:v>-0.38433032583216598</c:v>
                </c:pt>
                <c:pt idx="6856">
                  <c:v>-0.39286686481799499</c:v>
                </c:pt>
                <c:pt idx="6857">
                  <c:v>-0.401403403887301</c:v>
                </c:pt>
                <c:pt idx="6858">
                  <c:v>-0.40993994295660802</c:v>
                </c:pt>
                <c:pt idx="6859">
                  <c:v>-0.41847648194243697</c:v>
                </c:pt>
                <c:pt idx="6860">
                  <c:v>-0.42701302101174299</c:v>
                </c:pt>
                <c:pt idx="6861">
                  <c:v>-0.43554956008105</c:v>
                </c:pt>
                <c:pt idx="6862">
                  <c:v>-0.44408609906687901</c:v>
                </c:pt>
                <c:pt idx="6863">
                  <c:v>-0.45262263813618497</c:v>
                </c:pt>
                <c:pt idx="6864">
                  <c:v>-0.46115917720549199</c:v>
                </c:pt>
                <c:pt idx="6865">
                  <c:v>-0.46969571619132</c:v>
                </c:pt>
                <c:pt idx="6866">
                  <c:v>-0.47823225526062701</c:v>
                </c:pt>
                <c:pt idx="6867">
                  <c:v>-0.48676879432993397</c:v>
                </c:pt>
                <c:pt idx="6868">
                  <c:v>-0.49530533331576199</c:v>
                </c:pt>
                <c:pt idx="6869">
                  <c:v>-0.50384187238506895</c:v>
                </c:pt>
                <c:pt idx="6870">
                  <c:v>-0.51237841145437601</c:v>
                </c:pt>
                <c:pt idx="6871">
                  <c:v>-0.52091495044020397</c:v>
                </c:pt>
                <c:pt idx="6872">
                  <c:v>-0.52945148950951104</c:v>
                </c:pt>
                <c:pt idx="6873">
                  <c:v>-0.537988028578818</c:v>
                </c:pt>
                <c:pt idx="6874">
                  <c:v>-0.54652456756464596</c:v>
                </c:pt>
                <c:pt idx="6875">
                  <c:v>-0.55506110663395303</c:v>
                </c:pt>
                <c:pt idx="6876">
                  <c:v>-0.56359764570325999</c:v>
                </c:pt>
                <c:pt idx="6877">
                  <c:v>-0.57213418468908805</c:v>
                </c:pt>
                <c:pt idx="6878">
                  <c:v>-0.58317605610384504</c:v>
                </c:pt>
                <c:pt idx="6879">
                  <c:v>-0.59672325988155095</c:v>
                </c:pt>
                <c:pt idx="6880">
                  <c:v>-0.61027046352678105</c:v>
                </c:pt>
                <c:pt idx="6881">
                  <c:v>-0.62381766730448696</c:v>
                </c:pt>
                <c:pt idx="6882">
                  <c:v>-0.63736487108219297</c:v>
                </c:pt>
                <c:pt idx="6883">
                  <c:v>-0.65091207472742296</c:v>
                </c:pt>
                <c:pt idx="6884">
                  <c:v>-0.66445927850512898</c:v>
                </c:pt>
                <c:pt idx="6885">
                  <c:v>-0.678006482282835</c:v>
                </c:pt>
                <c:pt idx="6886">
                  <c:v>-0.69155368592806499</c:v>
                </c:pt>
                <c:pt idx="6887">
                  <c:v>-0.70510088970577101</c:v>
                </c:pt>
                <c:pt idx="6888">
                  <c:v>-0.71864809348347802</c:v>
                </c:pt>
                <c:pt idx="6889">
                  <c:v>-0.73219529712870701</c:v>
                </c:pt>
                <c:pt idx="6890">
                  <c:v>-0.74574250090641403</c:v>
                </c:pt>
                <c:pt idx="6891">
                  <c:v>-0.75928970468412005</c:v>
                </c:pt>
                <c:pt idx="6892">
                  <c:v>-0.77283690832934904</c:v>
                </c:pt>
                <c:pt idx="6893">
                  <c:v>-0.78638411210705605</c:v>
                </c:pt>
                <c:pt idx="6894">
                  <c:v>-0.79993131588476196</c:v>
                </c:pt>
                <c:pt idx="6895">
                  <c:v>-0.81347851952999095</c:v>
                </c:pt>
                <c:pt idx="6896">
                  <c:v>-0.82702572330769797</c:v>
                </c:pt>
                <c:pt idx="6897">
                  <c:v>-0.84057292708540399</c:v>
                </c:pt>
                <c:pt idx="6898">
                  <c:v>-0.85412013073063398</c:v>
                </c:pt>
                <c:pt idx="6899">
                  <c:v>-0.86766733450833999</c:v>
                </c:pt>
                <c:pt idx="6900">
                  <c:v>-0.88121453828604601</c:v>
                </c:pt>
                <c:pt idx="6901">
                  <c:v>-0.894761741931276</c:v>
                </c:pt>
                <c:pt idx="6902">
                  <c:v>-0.90830894570898202</c:v>
                </c:pt>
                <c:pt idx="6903">
                  <c:v>-0.92185614948668804</c:v>
                </c:pt>
                <c:pt idx="6904">
                  <c:v>-0.93540335313191803</c:v>
                </c:pt>
                <c:pt idx="6905">
                  <c:v>-0.94895055690962404</c:v>
                </c:pt>
                <c:pt idx="6906">
                  <c:v>-0.96249776068732995</c:v>
                </c:pt>
                <c:pt idx="6907">
                  <c:v>-0.97604496433256005</c:v>
                </c:pt>
                <c:pt idx="6908">
                  <c:v>-0.98959216811026596</c:v>
                </c:pt>
                <c:pt idx="6909">
                  <c:v>-1.00313937188797</c:v>
                </c:pt>
                <c:pt idx="6910">
                  <c:v>-1.0166865755332</c:v>
                </c:pt>
                <c:pt idx="6911">
                  <c:v>-1.03023377931091</c:v>
                </c:pt>
                <c:pt idx="6912">
                  <c:v>-1.04378098308861</c:v>
                </c:pt>
                <c:pt idx="6913">
                  <c:v>-1.05732818673384</c:v>
                </c:pt>
                <c:pt idx="6914">
                  <c:v>-1.07087539051155</c:v>
                </c:pt>
                <c:pt idx="6915">
                  <c:v>-1.08442259428926</c:v>
                </c:pt>
                <c:pt idx="6916">
                  <c:v>-1.09796979793449</c:v>
                </c:pt>
                <c:pt idx="6917">
                  <c:v>-1.11151700171219</c:v>
                </c:pt>
                <c:pt idx="6918">
                  <c:v>-1.1250642054899</c:v>
                </c:pt>
                <c:pt idx="6919">
                  <c:v>-1.13861140913513</c:v>
                </c:pt>
                <c:pt idx="6920">
                  <c:v>-1.1521586129128301</c:v>
                </c:pt>
                <c:pt idx="6921">
                  <c:v>-1.1657058166905401</c:v>
                </c:pt>
                <c:pt idx="6922">
                  <c:v>-1.1792530203357701</c:v>
                </c:pt>
                <c:pt idx="6923">
                  <c:v>-1.1928002241134801</c:v>
                </c:pt>
                <c:pt idx="6924">
                  <c:v>-1.2063474278911801</c:v>
                </c:pt>
                <c:pt idx="6925">
                  <c:v>-1.2198946315364101</c:v>
                </c:pt>
                <c:pt idx="6926">
                  <c:v>-1.22263889350739</c:v>
                </c:pt>
                <c:pt idx="6927">
                  <c:v>-1.2145802135961701</c:v>
                </c:pt>
                <c:pt idx="6928">
                  <c:v>-1.20652153376375</c:v>
                </c:pt>
                <c:pt idx="6929">
                  <c:v>-1.1984628538525399</c:v>
                </c:pt>
                <c:pt idx="6930">
                  <c:v>-1.19040417394132</c:v>
                </c:pt>
                <c:pt idx="6931">
                  <c:v>-1.18234549410891</c:v>
                </c:pt>
                <c:pt idx="6932">
                  <c:v>-1.1742868141976901</c:v>
                </c:pt>
                <c:pt idx="6933">
                  <c:v>-1.16622813428647</c:v>
                </c:pt>
                <c:pt idx="6934">
                  <c:v>-1.1581694544540599</c:v>
                </c:pt>
                <c:pt idx="6935">
                  <c:v>-1.1501107745428401</c:v>
                </c:pt>
                <c:pt idx="6936">
                  <c:v>-1.1420520946316199</c:v>
                </c:pt>
                <c:pt idx="6937">
                  <c:v>-1.1339934147992099</c:v>
                </c:pt>
                <c:pt idx="6938">
                  <c:v>-1.12593473488799</c:v>
                </c:pt>
                <c:pt idx="6939">
                  <c:v>-1.1178760549767699</c:v>
                </c:pt>
                <c:pt idx="6940">
                  <c:v>-1.1098173751443601</c:v>
                </c:pt>
                <c:pt idx="6941">
                  <c:v>-1.10175869523314</c:v>
                </c:pt>
                <c:pt idx="6942">
                  <c:v>-1.0937000153219201</c:v>
                </c:pt>
                <c:pt idx="6943">
                  <c:v>-1.08564133548951</c:v>
                </c:pt>
                <c:pt idx="6944">
                  <c:v>-1.0775826555782899</c:v>
                </c:pt>
                <c:pt idx="6945">
                  <c:v>-1.06952397566707</c:v>
                </c:pt>
                <c:pt idx="6946">
                  <c:v>-1.06146529583466</c:v>
                </c:pt>
                <c:pt idx="6947">
                  <c:v>-1.0534066159234401</c:v>
                </c:pt>
                <c:pt idx="6948">
                  <c:v>-1.04534793601222</c:v>
                </c:pt>
                <c:pt idx="6949">
                  <c:v>-1.0372892561798099</c:v>
                </c:pt>
                <c:pt idx="6950">
                  <c:v>-1.02923057626859</c:v>
                </c:pt>
                <c:pt idx="6951">
                  <c:v>-1.0211718963573699</c:v>
                </c:pt>
                <c:pt idx="6952">
                  <c:v>-1.0131132165249599</c:v>
                </c:pt>
                <c:pt idx="6953">
                  <c:v>-1.00505453661374</c:v>
                </c:pt>
                <c:pt idx="6954">
                  <c:v>-0.996995856702523</c:v>
                </c:pt>
                <c:pt idx="6955">
                  <c:v>-0.98893717687010996</c:v>
                </c:pt>
                <c:pt idx="6956">
                  <c:v>-0.98087849695889096</c:v>
                </c:pt>
                <c:pt idx="6957">
                  <c:v>-0.97281981704767295</c:v>
                </c:pt>
                <c:pt idx="6958">
                  <c:v>-0.96476113721526002</c:v>
                </c:pt>
                <c:pt idx="6959">
                  <c:v>-0.95670245730404202</c:v>
                </c:pt>
                <c:pt idx="6960">
                  <c:v>-0.94864377739282402</c:v>
                </c:pt>
                <c:pt idx="6961">
                  <c:v>-0.94058509756041098</c:v>
                </c:pt>
                <c:pt idx="6962">
                  <c:v>-0.93252641764919297</c:v>
                </c:pt>
                <c:pt idx="6963">
                  <c:v>-0.92446773773797397</c:v>
                </c:pt>
                <c:pt idx="6964">
                  <c:v>-0.91640905790556104</c:v>
                </c:pt>
                <c:pt idx="6965">
                  <c:v>-0.90835037799434304</c:v>
                </c:pt>
                <c:pt idx="6966">
                  <c:v>-0.90029169808312504</c:v>
                </c:pt>
                <c:pt idx="6967">
                  <c:v>-0.892233018250712</c:v>
                </c:pt>
                <c:pt idx="6968">
                  <c:v>-0.88417433833949399</c:v>
                </c:pt>
                <c:pt idx="6969">
                  <c:v>-0.87611565842827599</c:v>
                </c:pt>
                <c:pt idx="6970">
                  <c:v>-0.86805697859586195</c:v>
                </c:pt>
                <c:pt idx="6971">
                  <c:v>-0.85999829868464395</c:v>
                </c:pt>
                <c:pt idx="6972">
                  <c:v>-0.85193961877342606</c:v>
                </c:pt>
                <c:pt idx="6973">
                  <c:v>-0.84388093894101301</c:v>
                </c:pt>
                <c:pt idx="6974">
                  <c:v>-0.83911530244243404</c:v>
                </c:pt>
                <c:pt idx="6975">
                  <c:v>-0.83764270937949603</c:v>
                </c:pt>
                <c:pt idx="6976">
                  <c:v>-0.83617011633095895</c:v>
                </c:pt>
                <c:pt idx="6977">
                  <c:v>-0.83469752326802105</c:v>
                </c:pt>
                <c:pt idx="6978">
                  <c:v>-0.83322493020508304</c:v>
                </c:pt>
                <c:pt idx="6979">
                  <c:v>-0.83175233715654595</c:v>
                </c:pt>
                <c:pt idx="6980">
                  <c:v>-0.83027974409360805</c:v>
                </c:pt>
                <c:pt idx="6981">
                  <c:v>-0.82880715103067004</c:v>
                </c:pt>
                <c:pt idx="6982">
                  <c:v>-0.82733455798213296</c:v>
                </c:pt>
                <c:pt idx="6983">
                  <c:v>-0.82586196491919495</c:v>
                </c:pt>
                <c:pt idx="6984">
                  <c:v>-0.82438937185625705</c:v>
                </c:pt>
                <c:pt idx="6985">
                  <c:v>-0.82291677880771896</c:v>
                </c:pt>
                <c:pt idx="6986">
                  <c:v>-0.82144418574478195</c:v>
                </c:pt>
                <c:pt idx="6987">
                  <c:v>-0.81997159268184405</c:v>
                </c:pt>
                <c:pt idx="6988">
                  <c:v>-0.81849899963330597</c:v>
                </c:pt>
                <c:pt idx="6989">
                  <c:v>-0.81702640657036796</c:v>
                </c:pt>
                <c:pt idx="6990">
                  <c:v>-0.81555381350743095</c:v>
                </c:pt>
                <c:pt idx="6991">
                  <c:v>-0.81408122045889297</c:v>
                </c:pt>
                <c:pt idx="6992">
                  <c:v>-0.81260862739595496</c:v>
                </c:pt>
                <c:pt idx="6993">
                  <c:v>-0.81113603433301695</c:v>
                </c:pt>
                <c:pt idx="6994">
                  <c:v>-0.80966344128447998</c:v>
                </c:pt>
                <c:pt idx="6995">
                  <c:v>-0.80819084822154197</c:v>
                </c:pt>
                <c:pt idx="6996">
                  <c:v>-0.80671825515860396</c:v>
                </c:pt>
                <c:pt idx="6997">
                  <c:v>-0.80524566211006698</c:v>
                </c:pt>
                <c:pt idx="6998">
                  <c:v>-0.80377306904712897</c:v>
                </c:pt>
                <c:pt idx="6999">
                  <c:v>-0.80230047598419096</c:v>
                </c:pt>
                <c:pt idx="7000">
                  <c:v>-0.80082788293565299</c:v>
                </c:pt>
                <c:pt idx="7001">
                  <c:v>-0.79935528987271598</c:v>
                </c:pt>
                <c:pt idx="7002">
                  <c:v>-0.79788269680977797</c:v>
                </c:pt>
                <c:pt idx="7003">
                  <c:v>-0.79641010376124</c:v>
                </c:pt>
                <c:pt idx="7004">
                  <c:v>-0.79493751069830298</c:v>
                </c:pt>
                <c:pt idx="7005">
                  <c:v>-0.79346491763536497</c:v>
                </c:pt>
                <c:pt idx="7006">
                  <c:v>-0.791992324586827</c:v>
                </c:pt>
                <c:pt idx="7007">
                  <c:v>-0.79051973152388899</c:v>
                </c:pt>
                <c:pt idx="7008">
                  <c:v>-0.78904713846095198</c:v>
                </c:pt>
                <c:pt idx="7009">
                  <c:v>-0.78757454541241401</c:v>
                </c:pt>
                <c:pt idx="7010">
                  <c:v>-0.786101952349476</c:v>
                </c:pt>
                <c:pt idx="7011">
                  <c:v>-0.78462935928653799</c:v>
                </c:pt>
                <c:pt idx="7012">
                  <c:v>-0.78315676623800101</c:v>
                </c:pt>
                <c:pt idx="7013">
                  <c:v>-0.781684173175063</c:v>
                </c:pt>
                <c:pt idx="7014">
                  <c:v>-0.78021158011212499</c:v>
                </c:pt>
                <c:pt idx="7015">
                  <c:v>-0.77873898706358802</c:v>
                </c:pt>
                <c:pt idx="7016">
                  <c:v>-0.77726639400065001</c:v>
                </c:pt>
                <c:pt idx="7017">
                  <c:v>-0.775793800937712</c:v>
                </c:pt>
                <c:pt idx="7018">
                  <c:v>-0.77432120788917502</c:v>
                </c:pt>
                <c:pt idx="7019">
                  <c:v>-0.77284861482623701</c:v>
                </c:pt>
                <c:pt idx="7020">
                  <c:v>-0.771376021763299</c:v>
                </c:pt>
                <c:pt idx="7021">
                  <c:v>-0.76990342871476103</c:v>
                </c:pt>
                <c:pt idx="7022">
                  <c:v>-0.76683200499183102</c:v>
                </c:pt>
                <c:pt idx="7023">
                  <c:v>-0.76216175059773905</c:v>
                </c:pt>
                <c:pt idx="7024">
                  <c:v>-0.757491496249318</c:v>
                </c:pt>
                <c:pt idx="7025">
                  <c:v>-0.75282124185522703</c:v>
                </c:pt>
                <c:pt idx="7026">
                  <c:v>-0.74815098746113495</c:v>
                </c:pt>
                <c:pt idx="7027">
                  <c:v>-0.74348073311271401</c:v>
                </c:pt>
                <c:pt idx="7028">
                  <c:v>-0.73881047871862304</c:v>
                </c:pt>
                <c:pt idx="7029">
                  <c:v>-0.73414022432453097</c:v>
                </c:pt>
                <c:pt idx="7030">
                  <c:v>-0.72946996997611002</c:v>
                </c:pt>
                <c:pt idx="7031">
                  <c:v>-0.72479971558201906</c:v>
                </c:pt>
                <c:pt idx="7032">
                  <c:v>-0.72012946118792698</c:v>
                </c:pt>
                <c:pt idx="7033">
                  <c:v>-0.71545920683950603</c:v>
                </c:pt>
                <c:pt idx="7034">
                  <c:v>-0.71078895244541396</c:v>
                </c:pt>
                <c:pt idx="7035">
                  <c:v>-0.70611869805132299</c:v>
                </c:pt>
                <c:pt idx="7036">
                  <c:v>-0.70144844370290205</c:v>
                </c:pt>
                <c:pt idx="7037">
                  <c:v>-0.69677818930880997</c:v>
                </c:pt>
                <c:pt idx="7038">
                  <c:v>-0.692107934914719</c:v>
                </c:pt>
                <c:pt idx="7039">
                  <c:v>-0.68743768056629795</c:v>
                </c:pt>
                <c:pt idx="7040">
                  <c:v>-0.68276742617220598</c:v>
                </c:pt>
                <c:pt idx="7041">
                  <c:v>-0.67809717177811502</c:v>
                </c:pt>
                <c:pt idx="7042">
                  <c:v>-0.67342691742969396</c:v>
                </c:pt>
                <c:pt idx="7043">
                  <c:v>-0.66875666303560199</c:v>
                </c:pt>
                <c:pt idx="7044">
                  <c:v>-0.66408640864151103</c:v>
                </c:pt>
                <c:pt idx="7045">
                  <c:v>-0.65941615429308897</c:v>
                </c:pt>
                <c:pt idx="7046">
                  <c:v>-0.65474589989899801</c:v>
                </c:pt>
                <c:pt idx="7047">
                  <c:v>-0.65007564550490704</c:v>
                </c:pt>
                <c:pt idx="7048">
                  <c:v>-0.64540539115648499</c:v>
                </c:pt>
                <c:pt idx="7049">
                  <c:v>-0.64073513676239402</c:v>
                </c:pt>
                <c:pt idx="7050">
                  <c:v>-0.63606488236830305</c:v>
                </c:pt>
                <c:pt idx="7051">
                  <c:v>-0.631394628019881</c:v>
                </c:pt>
                <c:pt idx="7052">
                  <c:v>-0.62672437362579003</c:v>
                </c:pt>
                <c:pt idx="7053">
                  <c:v>-0.62205411923169895</c:v>
                </c:pt>
                <c:pt idx="7054">
                  <c:v>-0.61738386488327701</c:v>
                </c:pt>
                <c:pt idx="7055">
                  <c:v>-0.61271361048918604</c:v>
                </c:pt>
                <c:pt idx="7056">
                  <c:v>-0.60804335609509497</c:v>
                </c:pt>
                <c:pt idx="7057">
                  <c:v>-0.60337310174667302</c:v>
                </c:pt>
                <c:pt idx="7058">
                  <c:v>-0.59870284735258195</c:v>
                </c:pt>
                <c:pt idx="7059">
                  <c:v>-0.59403259295849098</c:v>
                </c:pt>
                <c:pt idx="7060">
                  <c:v>-0.58936233861006904</c:v>
                </c:pt>
                <c:pt idx="7061">
                  <c:v>-0.58469208421597796</c:v>
                </c:pt>
                <c:pt idx="7062">
                  <c:v>-0.58002182982188699</c:v>
                </c:pt>
                <c:pt idx="7063">
                  <c:v>-0.57535157547346505</c:v>
                </c:pt>
                <c:pt idx="7064">
                  <c:v>-0.57068132107937397</c:v>
                </c:pt>
                <c:pt idx="7065">
                  <c:v>-0.566011066685283</c:v>
                </c:pt>
                <c:pt idx="7066">
                  <c:v>-0.56134081233686095</c:v>
                </c:pt>
                <c:pt idx="7067">
                  <c:v>-0.55667055794276998</c:v>
                </c:pt>
                <c:pt idx="7068">
                  <c:v>-0.55200030354867802</c:v>
                </c:pt>
                <c:pt idx="7069">
                  <c:v>-0.54733004920025696</c:v>
                </c:pt>
                <c:pt idx="7070">
                  <c:v>-0.542659794806166</c:v>
                </c:pt>
                <c:pt idx="7071">
                  <c:v>-0.53798954041207403</c:v>
                </c:pt>
                <c:pt idx="7072">
                  <c:v>-0.53331928606365298</c:v>
                </c:pt>
                <c:pt idx="7073">
                  <c:v>-0.52864903166956201</c:v>
                </c:pt>
                <c:pt idx="7074">
                  <c:v>-0.52397877727547004</c:v>
                </c:pt>
                <c:pt idx="7075">
                  <c:v>-0.51930852292704899</c:v>
                </c:pt>
                <c:pt idx="7076">
                  <c:v>-0.51463826853295802</c:v>
                </c:pt>
                <c:pt idx="7077">
                  <c:v>-0.50996801413886605</c:v>
                </c:pt>
                <c:pt idx="7078">
                  <c:v>-0.505297759790445</c:v>
                </c:pt>
                <c:pt idx="7079">
                  <c:v>-0.50062750539635403</c:v>
                </c:pt>
                <c:pt idx="7080">
                  <c:v>-0.49595725100226201</c:v>
                </c:pt>
                <c:pt idx="7081">
                  <c:v>-0.49128699665384101</c:v>
                </c:pt>
                <c:pt idx="7082">
                  <c:v>-0.48661674225974999</c:v>
                </c:pt>
                <c:pt idx="7083">
                  <c:v>-0.48194648786565802</c:v>
                </c:pt>
                <c:pt idx="7084">
                  <c:v>-0.47727623351723703</c:v>
                </c:pt>
                <c:pt idx="7085">
                  <c:v>-0.472605979123145</c:v>
                </c:pt>
                <c:pt idx="7086">
                  <c:v>-0.46793572472905398</c:v>
                </c:pt>
                <c:pt idx="7087">
                  <c:v>-0.46326547038063298</c:v>
                </c:pt>
                <c:pt idx="7088">
                  <c:v>-0.45859521598654102</c:v>
                </c:pt>
                <c:pt idx="7089">
                  <c:v>-0.45392496159244999</c:v>
                </c:pt>
                <c:pt idx="7090">
                  <c:v>-0.44925470724402899</c:v>
                </c:pt>
                <c:pt idx="7091">
                  <c:v>-0.44458445284993697</c:v>
                </c:pt>
                <c:pt idx="7092">
                  <c:v>-0.43991419845584601</c:v>
                </c:pt>
                <c:pt idx="7093">
                  <c:v>-0.43524394410742401</c:v>
                </c:pt>
                <c:pt idx="7094">
                  <c:v>-0.43057368971333299</c:v>
                </c:pt>
                <c:pt idx="7095">
                  <c:v>-0.42590343531924202</c:v>
                </c:pt>
                <c:pt idx="7096">
                  <c:v>-0.42123318097082002</c:v>
                </c:pt>
                <c:pt idx="7097">
                  <c:v>-0.416562926576729</c:v>
                </c:pt>
                <c:pt idx="7098">
                  <c:v>-0.41189267218263798</c:v>
                </c:pt>
                <c:pt idx="7099">
                  <c:v>-0.40722241783421598</c:v>
                </c:pt>
                <c:pt idx="7100">
                  <c:v>-0.40255216344012501</c:v>
                </c:pt>
                <c:pt idx="7101">
                  <c:v>-0.39788190904603399</c:v>
                </c:pt>
                <c:pt idx="7102">
                  <c:v>-0.39321165469761199</c:v>
                </c:pt>
                <c:pt idx="7103">
                  <c:v>-0.38854140030352102</c:v>
                </c:pt>
                <c:pt idx="7104">
                  <c:v>-0.38387114590943</c:v>
                </c:pt>
                <c:pt idx="7105">
                  <c:v>-0.379200891561008</c:v>
                </c:pt>
                <c:pt idx="7106">
                  <c:v>-0.37453063716691698</c:v>
                </c:pt>
                <c:pt idx="7107">
                  <c:v>-0.36986038277282601</c:v>
                </c:pt>
                <c:pt idx="7108">
                  <c:v>-0.36519012842440401</c:v>
                </c:pt>
                <c:pt idx="7109">
                  <c:v>-0.36051987403031299</c:v>
                </c:pt>
                <c:pt idx="7110">
                  <c:v>-0.35584961963622203</c:v>
                </c:pt>
                <c:pt idx="7111">
                  <c:v>-0.35117936528780003</c:v>
                </c:pt>
                <c:pt idx="7112">
                  <c:v>-0.346509110893709</c:v>
                </c:pt>
                <c:pt idx="7113">
                  <c:v>-0.34183885649961798</c:v>
                </c:pt>
                <c:pt idx="7114">
                  <c:v>-0.33716860215119598</c:v>
                </c:pt>
                <c:pt idx="7115">
                  <c:v>-0.33249834775710502</c:v>
                </c:pt>
                <c:pt idx="7116">
                  <c:v>-0.327828093363013</c:v>
                </c:pt>
                <c:pt idx="7117">
                  <c:v>-0.323157839014592</c:v>
                </c:pt>
                <c:pt idx="7118">
                  <c:v>-0.31848758462050097</c:v>
                </c:pt>
                <c:pt idx="7119">
                  <c:v>-0.31381733022640901</c:v>
                </c:pt>
                <c:pt idx="7120">
                  <c:v>-0.30914707587798801</c:v>
                </c:pt>
                <c:pt idx="7121">
                  <c:v>-0.30447682148389699</c:v>
                </c:pt>
                <c:pt idx="7122">
                  <c:v>-0.29980656708980502</c:v>
                </c:pt>
                <c:pt idx="7123">
                  <c:v>-0.29513631274138402</c:v>
                </c:pt>
                <c:pt idx="7124">
                  <c:v>-0.290466058347293</c:v>
                </c:pt>
                <c:pt idx="7125">
                  <c:v>-0.28579580395320098</c:v>
                </c:pt>
                <c:pt idx="7126">
                  <c:v>-0.28112554960477998</c:v>
                </c:pt>
                <c:pt idx="7127">
                  <c:v>-0.27645529521068801</c:v>
                </c:pt>
                <c:pt idx="7128">
                  <c:v>-0.27178504081659699</c:v>
                </c:pt>
                <c:pt idx="7129">
                  <c:v>-0.26711478646817599</c:v>
                </c:pt>
                <c:pt idx="7130">
                  <c:v>-0.26244453207408402</c:v>
                </c:pt>
                <c:pt idx="7131">
                  <c:v>-0.257774277679993</c:v>
                </c:pt>
                <c:pt idx="7132">
                  <c:v>-0.253104023331572</c:v>
                </c:pt>
                <c:pt idx="7133">
                  <c:v>-0.24843376893748001</c:v>
                </c:pt>
                <c:pt idx="7134">
                  <c:v>-0.24376351454338899</c:v>
                </c:pt>
                <c:pt idx="7135">
                  <c:v>-0.23909326019496799</c:v>
                </c:pt>
                <c:pt idx="7136">
                  <c:v>-0.23442300580087599</c:v>
                </c:pt>
                <c:pt idx="7137">
                  <c:v>-0.229752751406785</c:v>
                </c:pt>
                <c:pt idx="7138">
                  <c:v>-0.225082497058364</c:v>
                </c:pt>
                <c:pt idx="7139">
                  <c:v>-0.22041224266427201</c:v>
                </c:pt>
                <c:pt idx="7140">
                  <c:v>-0.21574198827018101</c:v>
                </c:pt>
                <c:pt idx="7141">
                  <c:v>-0.21107173392176001</c:v>
                </c:pt>
                <c:pt idx="7142">
                  <c:v>-0.20640147952766799</c:v>
                </c:pt>
                <c:pt idx="7143">
                  <c:v>-0.201731225133577</c:v>
                </c:pt>
                <c:pt idx="7144">
                  <c:v>-0.197060970785155</c:v>
                </c:pt>
                <c:pt idx="7145">
                  <c:v>-0.192390716391064</c:v>
                </c:pt>
                <c:pt idx="7146">
                  <c:v>-0.18772046199697301</c:v>
                </c:pt>
                <c:pt idx="7147">
                  <c:v>-0.18305020764855101</c:v>
                </c:pt>
                <c:pt idx="7148">
                  <c:v>-0.17837995325445999</c:v>
                </c:pt>
                <c:pt idx="7149">
                  <c:v>-0.17370969886036899</c:v>
                </c:pt>
                <c:pt idx="7150">
                  <c:v>-0.169039444511947</c:v>
                </c:pt>
                <c:pt idx="7151">
                  <c:v>-0.164369190117856</c:v>
                </c:pt>
                <c:pt idx="7152">
                  <c:v>-0.15969893572376501</c:v>
                </c:pt>
                <c:pt idx="7153">
                  <c:v>-0.15502868137534301</c:v>
                </c:pt>
                <c:pt idx="7154">
                  <c:v>-0.15035842698125201</c:v>
                </c:pt>
                <c:pt idx="7155">
                  <c:v>-0.14568817258716099</c:v>
                </c:pt>
                <c:pt idx="7156">
                  <c:v>-0.14101791823873899</c:v>
                </c:pt>
                <c:pt idx="7157">
                  <c:v>-0.136347663844648</c:v>
                </c:pt>
                <c:pt idx="7158">
                  <c:v>-0.131677409450557</c:v>
                </c:pt>
                <c:pt idx="7159">
                  <c:v>-0.12700715510213501</c:v>
                </c:pt>
                <c:pt idx="7160">
                  <c:v>-0.122336900708044</c:v>
                </c:pt>
                <c:pt idx="7161">
                  <c:v>-0.117666646313953</c:v>
                </c:pt>
                <c:pt idx="7162">
                  <c:v>-0.112996391965531</c:v>
                </c:pt>
                <c:pt idx="7163">
                  <c:v>-0.10832613757144</c:v>
                </c:pt>
                <c:pt idx="7164">
                  <c:v>-0.103655883177348</c:v>
                </c:pt>
                <c:pt idx="7165">
                  <c:v>-9.8985628828927003E-2</c:v>
                </c:pt>
                <c:pt idx="7166">
                  <c:v>-9.5214365994820804E-2</c:v>
                </c:pt>
                <c:pt idx="7167">
                  <c:v>-9.2342094726979004E-2</c:v>
                </c:pt>
                <c:pt idx="7168">
                  <c:v>-8.9469823487224806E-2</c:v>
                </c:pt>
                <c:pt idx="7169">
                  <c:v>-8.6597552219383006E-2</c:v>
                </c:pt>
                <c:pt idx="7170">
                  <c:v>-8.3725280951541206E-2</c:v>
                </c:pt>
                <c:pt idx="7171">
                  <c:v>-8.0853009711786994E-2</c:v>
                </c:pt>
                <c:pt idx="7172">
                  <c:v>-7.7980738443945194E-2</c:v>
                </c:pt>
                <c:pt idx="7173">
                  <c:v>-7.5108467176103394E-2</c:v>
                </c:pt>
                <c:pt idx="7174">
                  <c:v>-7.2236195936349196E-2</c:v>
                </c:pt>
                <c:pt idx="7175">
                  <c:v>-6.9363924668507396E-2</c:v>
                </c:pt>
                <c:pt idx="7176">
                  <c:v>-6.6491653400665596E-2</c:v>
                </c:pt>
                <c:pt idx="7177">
                  <c:v>-6.3619382160911397E-2</c:v>
                </c:pt>
                <c:pt idx="7178">
                  <c:v>-6.0747110893069597E-2</c:v>
                </c:pt>
                <c:pt idx="7179">
                  <c:v>-5.7874839625227797E-2</c:v>
                </c:pt>
                <c:pt idx="7180">
                  <c:v>-5.5002568385473599E-2</c:v>
                </c:pt>
                <c:pt idx="7181">
                  <c:v>-5.2130297117631799E-2</c:v>
                </c:pt>
                <c:pt idx="7182">
                  <c:v>-4.9258025849789999E-2</c:v>
                </c:pt>
                <c:pt idx="7183">
                  <c:v>-4.6385754610035801E-2</c:v>
                </c:pt>
                <c:pt idx="7184">
                  <c:v>-4.3513483342194001E-2</c:v>
                </c:pt>
                <c:pt idx="7185">
                  <c:v>-4.0641212074352201E-2</c:v>
                </c:pt>
                <c:pt idx="7186">
                  <c:v>-3.7768940834598003E-2</c:v>
                </c:pt>
                <c:pt idx="7187">
                  <c:v>-3.4896669566756203E-2</c:v>
                </c:pt>
                <c:pt idx="7188">
                  <c:v>-3.2024398298914403E-2</c:v>
                </c:pt>
                <c:pt idx="7189">
                  <c:v>-2.9152127059160201E-2</c:v>
                </c:pt>
                <c:pt idx="7190">
                  <c:v>-2.6279855791318401E-2</c:v>
                </c:pt>
                <c:pt idx="7191">
                  <c:v>-2.3407584523476601E-2</c:v>
                </c:pt>
                <c:pt idx="7192">
                  <c:v>-2.0535313283722399E-2</c:v>
                </c:pt>
                <c:pt idx="7193">
                  <c:v>-1.7663042015880599E-2</c:v>
                </c:pt>
                <c:pt idx="7194">
                  <c:v>-1.4790770748038799E-2</c:v>
                </c:pt>
                <c:pt idx="7195">
                  <c:v>-1.1918499508284599E-2</c:v>
                </c:pt>
                <c:pt idx="7196">
                  <c:v>-9.0462282404427698E-3</c:v>
                </c:pt>
                <c:pt idx="7197">
                  <c:v>-6.1739569726009698E-3</c:v>
                </c:pt>
                <c:pt idx="7198">
                  <c:v>-3.3016857328467802E-3</c:v>
                </c:pt>
                <c:pt idx="7199">
                  <c:v>-4.2941446500497499E-4</c:v>
                </c:pt>
                <c:pt idx="7200">
                  <c:v>2.4428568028368302E-3</c:v>
                </c:pt>
                <c:pt idx="7201">
                  <c:v>5.3151280425910198E-3</c:v>
                </c:pt>
                <c:pt idx="7202">
                  <c:v>8.1873993104328198E-3</c:v>
                </c:pt>
                <c:pt idx="7203">
                  <c:v>1.1059670578274601E-2</c:v>
                </c:pt>
                <c:pt idx="7204">
                  <c:v>1.3931941818028801E-2</c:v>
                </c:pt>
                <c:pt idx="7205">
                  <c:v>1.6804213085870601E-2</c:v>
                </c:pt>
                <c:pt idx="7206">
                  <c:v>1.9676484353712401E-2</c:v>
                </c:pt>
                <c:pt idx="7207">
                  <c:v>2.2548755593466599E-2</c:v>
                </c:pt>
                <c:pt idx="7208">
                  <c:v>2.5421026861308399E-2</c:v>
                </c:pt>
                <c:pt idx="7209">
                  <c:v>2.8293298129150199E-2</c:v>
                </c:pt>
                <c:pt idx="7210">
                  <c:v>3.1165569368904401E-2</c:v>
                </c:pt>
                <c:pt idx="7211">
                  <c:v>3.4037840636746197E-2</c:v>
                </c:pt>
                <c:pt idx="7212">
                  <c:v>3.6910111904587997E-2</c:v>
                </c:pt>
                <c:pt idx="7213">
                  <c:v>3.9782383144342202E-2</c:v>
                </c:pt>
                <c:pt idx="7214">
                  <c:v>3.0364779310843502E-2</c:v>
                </c:pt>
                <c:pt idx="7215">
                  <c:v>8.6573002901605307E-3</c:v>
                </c:pt>
                <c:pt idx="7216">
                  <c:v>-1.30501785182475E-2</c:v>
                </c:pt>
                <c:pt idx="7217">
                  <c:v>-3.4757657538930398E-2</c:v>
                </c:pt>
                <c:pt idx="7218">
                  <c:v>-5.6465136559613403E-2</c:v>
                </c:pt>
                <c:pt idx="7219">
                  <c:v>-7.8172615368021406E-2</c:v>
                </c:pt>
                <c:pt idx="7220">
                  <c:v>-9.9880094388704405E-2</c:v>
                </c:pt>
                <c:pt idx="7221">
                  <c:v>-0.121587573409387</c:v>
                </c:pt>
                <c:pt idx="7222">
                  <c:v>-0.14329505221779501</c:v>
                </c:pt>
                <c:pt idx="7223">
                  <c:v>-0.165002531238478</c:v>
                </c:pt>
                <c:pt idx="7224">
                  <c:v>-0.18671001025916101</c:v>
                </c:pt>
                <c:pt idx="7225">
                  <c:v>-0.20841748906756899</c:v>
                </c:pt>
                <c:pt idx="7226">
                  <c:v>-0.230124968088252</c:v>
                </c:pt>
                <c:pt idx="7227">
                  <c:v>-0.25183244710893499</c:v>
                </c:pt>
                <c:pt idx="7228">
                  <c:v>-0.273539925917343</c:v>
                </c:pt>
                <c:pt idx="7229">
                  <c:v>-0.29524740493802598</c:v>
                </c:pt>
                <c:pt idx="7230">
                  <c:v>-0.31695488395870902</c:v>
                </c:pt>
                <c:pt idx="7231">
                  <c:v>-0.33866236276711698</c:v>
                </c:pt>
                <c:pt idx="7232">
                  <c:v>-0.36036984178780002</c:v>
                </c:pt>
                <c:pt idx="7233">
                  <c:v>-0.382077320808483</c:v>
                </c:pt>
                <c:pt idx="7234">
                  <c:v>-0.40378479961689101</c:v>
                </c:pt>
                <c:pt idx="7235">
                  <c:v>-0.425492278637574</c:v>
                </c:pt>
                <c:pt idx="7236">
                  <c:v>-0.44719975765825698</c:v>
                </c:pt>
                <c:pt idx="7237">
                  <c:v>-0.46890723646666499</c:v>
                </c:pt>
                <c:pt idx="7238">
                  <c:v>-0.49061471548734797</c:v>
                </c:pt>
                <c:pt idx="7239">
                  <c:v>-0.51232219450803096</c:v>
                </c:pt>
                <c:pt idx="7240">
                  <c:v>-0.53402967331643902</c:v>
                </c:pt>
                <c:pt idx="7241">
                  <c:v>-0.55573715233712195</c:v>
                </c:pt>
                <c:pt idx="7242">
                  <c:v>-0.57744463135780499</c:v>
                </c:pt>
                <c:pt idx="7243">
                  <c:v>-0.59915211016621295</c:v>
                </c:pt>
                <c:pt idx="7244">
                  <c:v>-0.62085958918689599</c:v>
                </c:pt>
                <c:pt idx="7245">
                  <c:v>-0.64256706820757903</c:v>
                </c:pt>
                <c:pt idx="7246">
                  <c:v>-0.66427454701598698</c:v>
                </c:pt>
                <c:pt idx="7247">
                  <c:v>-0.68598202603667002</c:v>
                </c:pt>
                <c:pt idx="7248">
                  <c:v>-0.70768950505735295</c:v>
                </c:pt>
                <c:pt idx="7249">
                  <c:v>-0.72939698386576102</c:v>
                </c:pt>
                <c:pt idx="7250">
                  <c:v>-0.75110446288644395</c:v>
                </c:pt>
                <c:pt idx="7251">
                  <c:v>-0.77281194190712699</c:v>
                </c:pt>
                <c:pt idx="7252">
                  <c:v>-0.79451942071553505</c:v>
                </c:pt>
                <c:pt idx="7253">
                  <c:v>-0.81622689973621798</c:v>
                </c:pt>
                <c:pt idx="7254">
                  <c:v>-0.83793437875690102</c:v>
                </c:pt>
                <c:pt idx="7255">
                  <c:v>-0.85964185756530898</c:v>
                </c:pt>
                <c:pt idx="7256">
                  <c:v>-0.88134933658599202</c:v>
                </c:pt>
                <c:pt idx="7257">
                  <c:v>-0.90305681560667495</c:v>
                </c:pt>
                <c:pt idx="7258">
                  <c:v>-0.92476429441508301</c:v>
                </c:pt>
                <c:pt idx="7259">
                  <c:v>-0.94647177343576605</c:v>
                </c:pt>
                <c:pt idx="7260">
                  <c:v>-0.96817925245644898</c:v>
                </c:pt>
                <c:pt idx="7261">
                  <c:v>-0.98988673126485704</c:v>
                </c:pt>
                <c:pt idx="7262">
                  <c:v>-0.99835143409982596</c:v>
                </c:pt>
                <c:pt idx="7263">
                  <c:v>-0.99357336065658097</c:v>
                </c:pt>
                <c:pt idx="7264">
                  <c:v>-0.98879528726006105</c:v>
                </c:pt>
                <c:pt idx="7265">
                  <c:v>-0.98401721381681695</c:v>
                </c:pt>
                <c:pt idx="7266">
                  <c:v>-0.97923914037357196</c:v>
                </c:pt>
                <c:pt idx="7267">
                  <c:v>-0.97446106697705204</c:v>
                </c:pt>
                <c:pt idx="7268">
                  <c:v>-0.96968299353380705</c:v>
                </c:pt>
                <c:pt idx="7269">
                  <c:v>-0.96490492009056295</c:v>
                </c:pt>
                <c:pt idx="7270">
                  <c:v>-0.96012684669404202</c:v>
                </c:pt>
                <c:pt idx="7271">
                  <c:v>-0.95534877325079803</c:v>
                </c:pt>
                <c:pt idx="7272">
                  <c:v>-0.95057069980755304</c:v>
                </c:pt>
                <c:pt idx="7273">
                  <c:v>-0.94579262641103301</c:v>
                </c:pt>
                <c:pt idx="7274">
                  <c:v>-0.94101455296778902</c:v>
                </c:pt>
                <c:pt idx="7275">
                  <c:v>-0.93623647952454403</c:v>
                </c:pt>
                <c:pt idx="7276">
                  <c:v>-0.931458406128024</c:v>
                </c:pt>
                <c:pt idx="7277">
                  <c:v>-0.92668033268477901</c:v>
                </c:pt>
                <c:pt idx="7278">
                  <c:v>-0.92190225924153502</c:v>
                </c:pt>
                <c:pt idx="7279">
                  <c:v>-0.91712418584501398</c:v>
                </c:pt>
                <c:pt idx="7280">
                  <c:v>-0.91234611240176999</c:v>
                </c:pt>
                <c:pt idx="7281">
                  <c:v>-0.907568038958525</c:v>
                </c:pt>
                <c:pt idx="7282">
                  <c:v>-0.90278996556200497</c:v>
                </c:pt>
                <c:pt idx="7283">
                  <c:v>-0.89801189211875998</c:v>
                </c:pt>
                <c:pt idx="7284">
                  <c:v>-0.89323381867551599</c:v>
                </c:pt>
                <c:pt idx="7285">
                  <c:v>-0.88845574527899596</c:v>
                </c:pt>
                <c:pt idx="7286">
                  <c:v>-0.88367767183575097</c:v>
                </c:pt>
                <c:pt idx="7287">
                  <c:v>-0.87889959839250698</c:v>
                </c:pt>
                <c:pt idx="7288">
                  <c:v>-0.87412152499598605</c:v>
                </c:pt>
                <c:pt idx="7289">
                  <c:v>-0.86934345155274195</c:v>
                </c:pt>
                <c:pt idx="7290">
                  <c:v>-0.86456537810949696</c:v>
                </c:pt>
                <c:pt idx="7291">
                  <c:v>-0.85978730471297704</c:v>
                </c:pt>
                <c:pt idx="7292">
                  <c:v>-0.85500923126973205</c:v>
                </c:pt>
                <c:pt idx="7293">
                  <c:v>-0.85023115782648795</c:v>
                </c:pt>
                <c:pt idx="7294">
                  <c:v>-0.84545308442996803</c:v>
                </c:pt>
                <c:pt idx="7295">
                  <c:v>-0.84067501098672304</c:v>
                </c:pt>
                <c:pt idx="7296">
                  <c:v>-0.83589693754347905</c:v>
                </c:pt>
                <c:pt idx="7297">
                  <c:v>-0.83111886414695801</c:v>
                </c:pt>
                <c:pt idx="7298">
                  <c:v>-0.82634079070371402</c:v>
                </c:pt>
                <c:pt idx="7299">
                  <c:v>-0.82156271726046903</c:v>
                </c:pt>
                <c:pt idx="7300">
                  <c:v>-0.816784643863949</c:v>
                </c:pt>
                <c:pt idx="7301">
                  <c:v>-0.81200657042070401</c:v>
                </c:pt>
                <c:pt idx="7302">
                  <c:v>-0.80722849697746002</c:v>
                </c:pt>
                <c:pt idx="7303">
                  <c:v>-0.80245042358093899</c:v>
                </c:pt>
                <c:pt idx="7304">
                  <c:v>-0.797672350137695</c:v>
                </c:pt>
                <c:pt idx="7305">
                  <c:v>-0.79289427669445101</c:v>
                </c:pt>
                <c:pt idx="7306">
                  <c:v>-0.78811620329792997</c:v>
                </c:pt>
                <c:pt idx="7307">
                  <c:v>-0.78333812985468598</c:v>
                </c:pt>
                <c:pt idx="7308">
                  <c:v>-0.77856005641144099</c:v>
                </c:pt>
                <c:pt idx="7309">
                  <c:v>-0.77378198301492096</c:v>
                </c:pt>
                <c:pt idx="7310">
                  <c:v>-0.77025881032755295</c:v>
                </c:pt>
                <c:pt idx="7311">
                  <c:v>-0.76799053840482701</c:v>
                </c:pt>
                <c:pt idx="7312">
                  <c:v>-0.76572226650428199</c:v>
                </c:pt>
                <c:pt idx="7313">
                  <c:v>-0.76345399458155605</c:v>
                </c:pt>
                <c:pt idx="7314">
                  <c:v>-0.761185722658831</c:v>
                </c:pt>
                <c:pt idx="7315">
                  <c:v>-0.75891745075828598</c:v>
                </c:pt>
                <c:pt idx="7316">
                  <c:v>-0.75664917883556004</c:v>
                </c:pt>
                <c:pt idx="7317">
                  <c:v>-0.75438090691283399</c:v>
                </c:pt>
                <c:pt idx="7318">
                  <c:v>-0.75211263501228898</c:v>
                </c:pt>
                <c:pt idx="7319">
                  <c:v>-0.74984436308956404</c:v>
                </c:pt>
                <c:pt idx="7320">
                  <c:v>-0.74757609116683799</c:v>
                </c:pt>
                <c:pt idx="7321">
                  <c:v>-0.74530781926629297</c:v>
                </c:pt>
                <c:pt idx="7322">
                  <c:v>-0.74303954734356703</c:v>
                </c:pt>
                <c:pt idx="7323">
                  <c:v>-0.74077127542084098</c:v>
                </c:pt>
                <c:pt idx="7324">
                  <c:v>-0.73850300352029696</c:v>
                </c:pt>
                <c:pt idx="7325">
                  <c:v>-0.73623473159757102</c:v>
                </c:pt>
                <c:pt idx="7326">
                  <c:v>-0.73396645967484497</c:v>
                </c:pt>
                <c:pt idx="7327">
                  <c:v>-0.73169818777429996</c:v>
                </c:pt>
                <c:pt idx="7328">
                  <c:v>-0.72942991585157402</c:v>
                </c:pt>
                <c:pt idx="7329">
                  <c:v>-0.72716164392884797</c:v>
                </c:pt>
                <c:pt idx="7330">
                  <c:v>-0.72489337202830395</c:v>
                </c:pt>
                <c:pt idx="7331">
                  <c:v>-0.72262510010557801</c:v>
                </c:pt>
                <c:pt idx="7332">
                  <c:v>-0.72035682818285196</c:v>
                </c:pt>
                <c:pt idx="7333">
                  <c:v>-0.71808855628230694</c:v>
                </c:pt>
                <c:pt idx="7334">
                  <c:v>-0.715820284359581</c:v>
                </c:pt>
                <c:pt idx="7335">
                  <c:v>-0.71355201243685595</c:v>
                </c:pt>
                <c:pt idx="7336">
                  <c:v>-0.71128374053631105</c:v>
                </c:pt>
                <c:pt idx="7337">
                  <c:v>-0.709015468613585</c:v>
                </c:pt>
                <c:pt idx="7338">
                  <c:v>-0.70674719669085895</c:v>
                </c:pt>
                <c:pt idx="7339">
                  <c:v>-0.70447892479031404</c:v>
                </c:pt>
                <c:pt idx="7340">
                  <c:v>-0.70221065286758799</c:v>
                </c:pt>
                <c:pt idx="7341">
                  <c:v>-0.69994238094486305</c:v>
                </c:pt>
                <c:pt idx="7342">
                  <c:v>-0.69767410904431804</c:v>
                </c:pt>
                <c:pt idx="7343">
                  <c:v>-0.69540583712159199</c:v>
                </c:pt>
                <c:pt idx="7344">
                  <c:v>-0.69313756519886605</c:v>
                </c:pt>
                <c:pt idx="7345">
                  <c:v>-0.69086929329832103</c:v>
                </c:pt>
                <c:pt idx="7346">
                  <c:v>-0.68860102137559498</c:v>
                </c:pt>
                <c:pt idx="7347">
                  <c:v>-0.68633274945287004</c:v>
                </c:pt>
                <c:pt idx="7348">
                  <c:v>-0.68406447755232502</c:v>
                </c:pt>
                <c:pt idx="7349">
                  <c:v>-0.68179620562959897</c:v>
                </c:pt>
                <c:pt idx="7350">
                  <c:v>-0.67952793370687303</c:v>
                </c:pt>
                <c:pt idx="7351">
                  <c:v>-0.67725966180632902</c:v>
                </c:pt>
                <c:pt idx="7352">
                  <c:v>-0.67499138988360297</c:v>
                </c:pt>
                <c:pt idx="7353">
                  <c:v>-0.67272311796087703</c:v>
                </c:pt>
                <c:pt idx="7354">
                  <c:v>-0.67045484606033201</c:v>
                </c:pt>
                <c:pt idx="7355">
                  <c:v>-0.66818657413760596</c:v>
                </c:pt>
                <c:pt idx="7356">
                  <c:v>-0.66591830221488002</c:v>
                </c:pt>
                <c:pt idx="7357">
                  <c:v>-0.663650030314336</c:v>
                </c:pt>
                <c:pt idx="7358">
                  <c:v>-0.66069150103060703</c:v>
                </c:pt>
                <c:pt idx="7359">
                  <c:v>-0.65704271438105299</c:v>
                </c:pt>
                <c:pt idx="7360">
                  <c:v>-0.65339392776717997</c:v>
                </c:pt>
                <c:pt idx="7361">
                  <c:v>-0.64974514111762605</c:v>
                </c:pt>
                <c:pt idx="7362">
                  <c:v>-0.64609635446807301</c:v>
                </c:pt>
                <c:pt idx="7363">
                  <c:v>-0.64244756785419999</c:v>
                </c:pt>
                <c:pt idx="7364">
                  <c:v>-0.63879878120464595</c:v>
                </c:pt>
                <c:pt idx="7365">
                  <c:v>-0.63514999455509202</c:v>
                </c:pt>
                <c:pt idx="7366">
                  <c:v>-0.63150120794122</c:v>
                </c:pt>
                <c:pt idx="7367">
                  <c:v>-0.62785242129166596</c:v>
                </c:pt>
                <c:pt idx="7368">
                  <c:v>-0.62420363464211204</c:v>
                </c:pt>
                <c:pt idx="7369">
                  <c:v>-0.62055484802824001</c:v>
                </c:pt>
                <c:pt idx="7370">
                  <c:v>-0.61690606137868598</c:v>
                </c:pt>
                <c:pt idx="7371">
                  <c:v>-0.61325727472913205</c:v>
                </c:pt>
                <c:pt idx="7372">
                  <c:v>-0.60960848811525903</c:v>
                </c:pt>
                <c:pt idx="7373">
                  <c:v>-0.60595970146570499</c:v>
                </c:pt>
                <c:pt idx="7374">
                  <c:v>-0.60231091481615195</c:v>
                </c:pt>
                <c:pt idx="7375">
                  <c:v>-0.59866212820227904</c:v>
                </c:pt>
                <c:pt idx="7376">
                  <c:v>-0.59501334155272501</c:v>
                </c:pt>
                <c:pt idx="7377">
                  <c:v>-0.59136455490317097</c:v>
                </c:pt>
                <c:pt idx="7378">
                  <c:v>-0.58771576828929895</c:v>
                </c:pt>
                <c:pt idx="7379">
                  <c:v>-0.58406698163974502</c:v>
                </c:pt>
                <c:pt idx="7380">
                  <c:v>-0.58041819499019098</c:v>
                </c:pt>
                <c:pt idx="7381">
                  <c:v>-0.57676940837631896</c:v>
                </c:pt>
                <c:pt idx="7382">
                  <c:v>-0.57312062172676503</c:v>
                </c:pt>
                <c:pt idx="7383">
                  <c:v>-0.569471835077211</c:v>
                </c:pt>
                <c:pt idx="7384">
                  <c:v>-0.56582304846333797</c:v>
                </c:pt>
                <c:pt idx="7385">
                  <c:v>-0.56217426181378505</c:v>
                </c:pt>
                <c:pt idx="7386">
                  <c:v>-0.55852547516423101</c:v>
                </c:pt>
                <c:pt idx="7387">
                  <c:v>-0.55487668855035799</c:v>
                </c:pt>
                <c:pt idx="7388">
                  <c:v>-0.55122790190080395</c:v>
                </c:pt>
                <c:pt idx="7389">
                  <c:v>-0.54757911525125103</c:v>
                </c:pt>
                <c:pt idx="7390">
                  <c:v>-0.543930328637378</c:v>
                </c:pt>
                <c:pt idx="7391">
                  <c:v>-0.54028154198782397</c:v>
                </c:pt>
                <c:pt idx="7392">
                  <c:v>-0.53663275533827004</c:v>
                </c:pt>
                <c:pt idx="7393">
                  <c:v>-0.53298396872439802</c:v>
                </c:pt>
                <c:pt idx="7394">
                  <c:v>-0.52933518207484398</c:v>
                </c:pt>
                <c:pt idx="7395">
                  <c:v>-0.52568639542529005</c:v>
                </c:pt>
                <c:pt idx="7396">
                  <c:v>-0.52203760881141803</c:v>
                </c:pt>
                <c:pt idx="7397">
                  <c:v>-0.51838882216186399</c:v>
                </c:pt>
                <c:pt idx="7398">
                  <c:v>-0.51474003551230996</c:v>
                </c:pt>
                <c:pt idx="7399">
                  <c:v>-0.51109124889843704</c:v>
                </c:pt>
                <c:pt idx="7400">
                  <c:v>-0.50744246224888401</c:v>
                </c:pt>
                <c:pt idx="7401">
                  <c:v>-0.50379367559932997</c:v>
                </c:pt>
                <c:pt idx="7402">
                  <c:v>-0.50014488898545695</c:v>
                </c:pt>
                <c:pt idx="7403">
                  <c:v>-0.49649610233590302</c:v>
                </c:pt>
                <c:pt idx="7404">
                  <c:v>-0.49284731568634998</c:v>
                </c:pt>
                <c:pt idx="7405">
                  <c:v>-0.48919852907247702</c:v>
                </c:pt>
                <c:pt idx="7406">
                  <c:v>-0.48528711850453199</c:v>
                </c:pt>
                <c:pt idx="7407">
                  <c:v>-0.48111308401635999</c:v>
                </c:pt>
                <c:pt idx="7408">
                  <c:v>-0.47693904956900601</c:v>
                </c:pt>
                <c:pt idx="7409">
                  <c:v>-0.47276501508083502</c:v>
                </c:pt>
                <c:pt idx="7410">
                  <c:v>-0.46859098059266402</c:v>
                </c:pt>
                <c:pt idx="7411">
                  <c:v>-0.46441694614530998</c:v>
                </c:pt>
                <c:pt idx="7412">
                  <c:v>-0.46024291165713899</c:v>
                </c:pt>
                <c:pt idx="7413">
                  <c:v>-0.45606887716896699</c:v>
                </c:pt>
                <c:pt idx="7414">
                  <c:v>-0.45189484272161401</c:v>
                </c:pt>
                <c:pt idx="7415">
                  <c:v>-0.44772080823344201</c:v>
                </c:pt>
                <c:pt idx="7416">
                  <c:v>-0.44354677374527102</c:v>
                </c:pt>
                <c:pt idx="7417">
                  <c:v>-0.43937273929791698</c:v>
                </c:pt>
                <c:pt idx="7418">
                  <c:v>-0.43519870480974598</c:v>
                </c:pt>
                <c:pt idx="7419">
                  <c:v>-0.43102467032157499</c:v>
                </c:pt>
                <c:pt idx="7420">
                  <c:v>-0.42685063587422101</c:v>
                </c:pt>
                <c:pt idx="7421">
                  <c:v>-0.42267660138604901</c:v>
                </c:pt>
                <c:pt idx="7422">
                  <c:v>-0.41850256689787801</c:v>
                </c:pt>
                <c:pt idx="7423">
                  <c:v>-0.41432853245052398</c:v>
                </c:pt>
                <c:pt idx="7424">
                  <c:v>-0.41015449796235298</c:v>
                </c:pt>
                <c:pt idx="7425">
                  <c:v>-0.40598046347418199</c:v>
                </c:pt>
                <c:pt idx="7426">
                  <c:v>-0.401806429026828</c:v>
                </c:pt>
                <c:pt idx="7427">
                  <c:v>-0.39763239453865701</c:v>
                </c:pt>
                <c:pt idx="7428">
                  <c:v>-0.39345836005048501</c:v>
                </c:pt>
                <c:pt idx="7429">
                  <c:v>-0.38928432560313198</c:v>
                </c:pt>
                <c:pt idx="7430">
                  <c:v>-0.38511029111495998</c:v>
                </c:pt>
                <c:pt idx="7431">
                  <c:v>-0.38093625662678898</c:v>
                </c:pt>
                <c:pt idx="7432">
                  <c:v>-0.376762222179435</c:v>
                </c:pt>
                <c:pt idx="7433">
                  <c:v>-0.37258818769126401</c:v>
                </c:pt>
                <c:pt idx="7434">
                  <c:v>-0.36841415320309301</c:v>
                </c:pt>
                <c:pt idx="7435">
                  <c:v>-0.36424011875573897</c:v>
                </c:pt>
                <c:pt idx="7436">
                  <c:v>-0.36006608426756698</c:v>
                </c:pt>
                <c:pt idx="7437">
                  <c:v>-0.35589204977939598</c:v>
                </c:pt>
                <c:pt idx="7438">
                  <c:v>-0.351718015332042</c:v>
                </c:pt>
                <c:pt idx="7439">
                  <c:v>-0.347543980843871</c:v>
                </c:pt>
                <c:pt idx="7440">
                  <c:v>-0.34336994635570001</c:v>
                </c:pt>
                <c:pt idx="7441">
                  <c:v>-0.33919591190834603</c:v>
                </c:pt>
                <c:pt idx="7442">
                  <c:v>-0.33502187742017497</c:v>
                </c:pt>
                <c:pt idx="7443">
                  <c:v>-0.33084784293200298</c:v>
                </c:pt>
                <c:pt idx="7444">
                  <c:v>-0.326673808484649</c:v>
                </c:pt>
                <c:pt idx="7445">
                  <c:v>-0.322499773996478</c:v>
                </c:pt>
                <c:pt idx="7446">
                  <c:v>-0.318325739508307</c:v>
                </c:pt>
                <c:pt idx="7447">
                  <c:v>-0.31415170506095302</c:v>
                </c:pt>
                <c:pt idx="7448">
                  <c:v>-0.30997767057278203</c:v>
                </c:pt>
                <c:pt idx="7449">
                  <c:v>-0.30580363608460998</c:v>
                </c:pt>
                <c:pt idx="7450">
                  <c:v>-0.30162960163725699</c:v>
                </c:pt>
                <c:pt idx="7451">
                  <c:v>-0.297455567149085</c:v>
                </c:pt>
                <c:pt idx="7452">
                  <c:v>-0.293281532660914</c:v>
                </c:pt>
                <c:pt idx="7453">
                  <c:v>-0.28910749821356002</c:v>
                </c:pt>
                <c:pt idx="7454">
                  <c:v>-0.285874395783622</c:v>
                </c:pt>
                <c:pt idx="7455">
                  <c:v>-0.28358222541848899</c:v>
                </c:pt>
                <c:pt idx="7456">
                  <c:v>-0.28129005507577098</c:v>
                </c:pt>
                <c:pt idx="7457">
                  <c:v>-0.27899788471063802</c:v>
                </c:pt>
                <c:pt idx="7458">
                  <c:v>-0.276705714345506</c:v>
                </c:pt>
                <c:pt idx="7459">
                  <c:v>-0.274413544002788</c:v>
                </c:pt>
                <c:pt idx="7460">
                  <c:v>-0.27212137363765498</c:v>
                </c:pt>
                <c:pt idx="7461">
                  <c:v>-0.26982920327252202</c:v>
                </c:pt>
                <c:pt idx="7462">
                  <c:v>-0.26753703292980402</c:v>
                </c:pt>
                <c:pt idx="7463">
                  <c:v>-0.265244862564672</c:v>
                </c:pt>
                <c:pt idx="7464">
                  <c:v>-0.26295269219953898</c:v>
                </c:pt>
                <c:pt idx="7465">
                  <c:v>-0.26066052185682098</c:v>
                </c:pt>
                <c:pt idx="7466">
                  <c:v>-0.25836835149168802</c:v>
                </c:pt>
                <c:pt idx="7467">
                  <c:v>-0.256076181126555</c:v>
                </c:pt>
                <c:pt idx="7468">
                  <c:v>-0.253784010783837</c:v>
                </c:pt>
                <c:pt idx="7469">
                  <c:v>-0.25149184041870498</c:v>
                </c:pt>
                <c:pt idx="7470">
                  <c:v>-0.24919967005357199</c:v>
                </c:pt>
                <c:pt idx="7471">
                  <c:v>-0.24690749971085399</c:v>
                </c:pt>
                <c:pt idx="7472">
                  <c:v>-0.244615329345721</c:v>
                </c:pt>
                <c:pt idx="7473">
                  <c:v>-0.24232315898058801</c:v>
                </c:pt>
                <c:pt idx="7474">
                  <c:v>-0.24003098863787001</c:v>
                </c:pt>
                <c:pt idx="7475">
                  <c:v>-0.23773881827273799</c:v>
                </c:pt>
                <c:pt idx="7476">
                  <c:v>-0.235446647907605</c:v>
                </c:pt>
                <c:pt idx="7477">
                  <c:v>-0.233154477564887</c:v>
                </c:pt>
                <c:pt idx="7478">
                  <c:v>-0.23086230719975401</c:v>
                </c:pt>
                <c:pt idx="7479">
                  <c:v>-0.22857013683462099</c:v>
                </c:pt>
                <c:pt idx="7480">
                  <c:v>-0.22627796649190299</c:v>
                </c:pt>
                <c:pt idx="7481">
                  <c:v>-0.223985796126771</c:v>
                </c:pt>
                <c:pt idx="7482">
                  <c:v>-0.22169362576163801</c:v>
                </c:pt>
                <c:pt idx="7483">
                  <c:v>-0.21940145541892001</c:v>
                </c:pt>
                <c:pt idx="7484">
                  <c:v>-0.21710928505378699</c:v>
                </c:pt>
                <c:pt idx="7485">
                  <c:v>-0.214817114688654</c:v>
                </c:pt>
                <c:pt idx="7486">
                  <c:v>-0.212524944345936</c:v>
                </c:pt>
                <c:pt idx="7487">
                  <c:v>-0.21023277398080401</c:v>
                </c:pt>
                <c:pt idx="7488">
                  <c:v>-0.20794060361567099</c:v>
                </c:pt>
                <c:pt idx="7489">
                  <c:v>-0.20564843327295301</c:v>
                </c:pt>
                <c:pt idx="7490">
                  <c:v>-0.20335626290782</c:v>
                </c:pt>
                <c:pt idx="7491">
                  <c:v>-0.20106409254268701</c:v>
                </c:pt>
                <c:pt idx="7492">
                  <c:v>-0.198771922199969</c:v>
                </c:pt>
                <c:pt idx="7493">
                  <c:v>-0.19647975183483701</c:v>
                </c:pt>
                <c:pt idx="7494">
                  <c:v>-0.194187581469704</c:v>
                </c:pt>
                <c:pt idx="7495">
                  <c:v>-0.19189541112698599</c:v>
                </c:pt>
                <c:pt idx="7496">
                  <c:v>-0.189603240761853</c:v>
                </c:pt>
                <c:pt idx="7497">
                  <c:v>-0.18731107039671999</c:v>
                </c:pt>
                <c:pt idx="7498">
                  <c:v>-0.18501890005400201</c:v>
                </c:pt>
                <c:pt idx="7499">
                  <c:v>-0.18272672968886999</c:v>
                </c:pt>
                <c:pt idx="7500">
                  <c:v>-0.180434559323737</c:v>
                </c:pt>
                <c:pt idx="7501">
                  <c:v>-0.178142388981019</c:v>
                </c:pt>
                <c:pt idx="7502">
                  <c:v>-0.17684292947271599</c:v>
                </c:pt>
                <c:pt idx="7503">
                  <c:v>-0.17653618082817599</c:v>
                </c:pt>
                <c:pt idx="7504">
                  <c:v>-0.176229432186635</c:v>
                </c:pt>
                <c:pt idx="7505">
                  <c:v>-0.175922683542095</c:v>
                </c:pt>
                <c:pt idx="7506">
                  <c:v>-0.175615934897556</c:v>
                </c:pt>
                <c:pt idx="7507">
                  <c:v>-0.17530918625601499</c:v>
                </c:pt>
                <c:pt idx="7508">
                  <c:v>-0.17500243761147499</c:v>
                </c:pt>
                <c:pt idx="7509">
                  <c:v>-0.17469568896693499</c:v>
                </c:pt>
                <c:pt idx="7510">
                  <c:v>-0.17438894032539501</c:v>
                </c:pt>
                <c:pt idx="7511">
                  <c:v>-0.17408219168085501</c:v>
                </c:pt>
                <c:pt idx="7512">
                  <c:v>-0.17377544303631501</c:v>
                </c:pt>
                <c:pt idx="7513">
                  <c:v>-0.173468694394775</c:v>
                </c:pt>
                <c:pt idx="7514">
                  <c:v>-0.173161945750235</c:v>
                </c:pt>
                <c:pt idx="7515">
                  <c:v>-0.172855197105695</c:v>
                </c:pt>
                <c:pt idx="7516">
                  <c:v>-0.17254844846415501</c:v>
                </c:pt>
                <c:pt idx="7517">
                  <c:v>-0.17224169981961501</c:v>
                </c:pt>
                <c:pt idx="7518">
                  <c:v>-0.17193495117507501</c:v>
                </c:pt>
                <c:pt idx="7519">
                  <c:v>-0.171628202533535</c:v>
                </c:pt>
                <c:pt idx="7520">
                  <c:v>-0.171321453888995</c:v>
                </c:pt>
                <c:pt idx="7521">
                  <c:v>-0.171014705244455</c:v>
                </c:pt>
                <c:pt idx="7522">
                  <c:v>-0.17070795660291399</c:v>
                </c:pt>
                <c:pt idx="7523">
                  <c:v>-0.17040120795837399</c:v>
                </c:pt>
                <c:pt idx="7524">
                  <c:v>-0.17009445931383399</c:v>
                </c:pt>
                <c:pt idx="7525">
                  <c:v>-0.16978771067229401</c:v>
                </c:pt>
                <c:pt idx="7526">
                  <c:v>-0.16948096202775401</c:v>
                </c:pt>
                <c:pt idx="7527">
                  <c:v>-0.16917421338321401</c:v>
                </c:pt>
                <c:pt idx="7528">
                  <c:v>-0.16886746474167399</c:v>
                </c:pt>
                <c:pt idx="7529">
                  <c:v>-0.16856071609713399</c:v>
                </c:pt>
                <c:pt idx="7530">
                  <c:v>-0.16825396745259399</c:v>
                </c:pt>
                <c:pt idx="7531">
                  <c:v>-0.16794721881105401</c:v>
                </c:pt>
                <c:pt idx="7532">
                  <c:v>-0.16764047016651401</c:v>
                </c:pt>
                <c:pt idx="7533">
                  <c:v>-0.16733372152197401</c:v>
                </c:pt>
                <c:pt idx="7534">
                  <c:v>-0.167026972880434</c:v>
                </c:pt>
                <c:pt idx="7535">
                  <c:v>-0.166720224235894</c:v>
                </c:pt>
                <c:pt idx="7536">
                  <c:v>-0.166413475591354</c:v>
                </c:pt>
                <c:pt idx="7537">
                  <c:v>-0.16610672694981299</c:v>
                </c:pt>
                <c:pt idx="7538">
                  <c:v>-0.16579997830527399</c:v>
                </c:pt>
                <c:pt idx="7539">
                  <c:v>-0.16549322966073399</c:v>
                </c:pt>
                <c:pt idx="7540">
                  <c:v>-0.165186481019193</c:v>
                </c:pt>
                <c:pt idx="7541">
                  <c:v>-0.164879732374653</c:v>
                </c:pt>
                <c:pt idx="7542">
                  <c:v>-0.164572983730113</c:v>
                </c:pt>
                <c:pt idx="7543">
                  <c:v>-0.16426623508857299</c:v>
                </c:pt>
                <c:pt idx="7544">
                  <c:v>-0.16395948644403299</c:v>
                </c:pt>
                <c:pt idx="7545">
                  <c:v>-0.16365273779949299</c:v>
                </c:pt>
                <c:pt idx="7546">
                  <c:v>-0.16334598915795301</c:v>
                </c:pt>
                <c:pt idx="7547">
                  <c:v>-0.16303924051341301</c:v>
                </c:pt>
                <c:pt idx="7548">
                  <c:v>-0.16273249186887301</c:v>
                </c:pt>
                <c:pt idx="7549">
                  <c:v>-0.162425743227333</c:v>
                </c:pt>
                <c:pt idx="7550">
                  <c:v>-0.161595888862411</c:v>
                </c:pt>
                <c:pt idx="7551">
                  <c:v>-0.160242928773452</c:v>
                </c:pt>
                <c:pt idx="7552">
                  <c:v>-0.15888996869772401</c:v>
                </c:pt>
                <c:pt idx="7553">
                  <c:v>-0.15753700860876599</c:v>
                </c:pt>
                <c:pt idx="7554">
                  <c:v>-0.15618404851980799</c:v>
                </c:pt>
                <c:pt idx="7555">
                  <c:v>-0.15483108844408</c:v>
                </c:pt>
                <c:pt idx="7556">
                  <c:v>-0.15347812835512101</c:v>
                </c:pt>
                <c:pt idx="7557">
                  <c:v>-0.15212516826616301</c:v>
                </c:pt>
                <c:pt idx="7558">
                  <c:v>-0.15077220819043499</c:v>
                </c:pt>
                <c:pt idx="7559">
                  <c:v>-0.149419248101477</c:v>
                </c:pt>
                <c:pt idx="7560">
                  <c:v>-0.148066288012519</c:v>
                </c:pt>
                <c:pt idx="7561">
                  <c:v>-0.14671332793679101</c:v>
                </c:pt>
                <c:pt idx="7562">
                  <c:v>-0.14536036784783199</c:v>
                </c:pt>
                <c:pt idx="7563">
                  <c:v>-0.144007407758874</c:v>
                </c:pt>
                <c:pt idx="7564">
                  <c:v>-0.142654447683146</c:v>
                </c:pt>
                <c:pt idx="7565">
                  <c:v>-0.14130148759418801</c:v>
                </c:pt>
                <c:pt idx="7566">
                  <c:v>-0.13994852750523001</c:v>
                </c:pt>
                <c:pt idx="7567">
                  <c:v>-0.13859556742950199</c:v>
                </c:pt>
                <c:pt idx="7568">
                  <c:v>-0.137242607340543</c:v>
                </c:pt>
                <c:pt idx="7569">
                  <c:v>-0.13588964725158501</c:v>
                </c:pt>
                <c:pt idx="7570">
                  <c:v>-0.13453668717585701</c:v>
                </c:pt>
                <c:pt idx="7571">
                  <c:v>-0.13318372708689899</c:v>
                </c:pt>
                <c:pt idx="7572">
                  <c:v>-0.13183076699794</c:v>
                </c:pt>
                <c:pt idx="7573">
                  <c:v>-0.130477806922213</c:v>
                </c:pt>
                <c:pt idx="7574">
                  <c:v>-0.12912484683325401</c:v>
                </c:pt>
                <c:pt idx="7575">
                  <c:v>-0.12777188674429599</c:v>
                </c:pt>
                <c:pt idx="7576">
                  <c:v>-0.12641892666856799</c:v>
                </c:pt>
                <c:pt idx="7577">
                  <c:v>-0.12506596657961</c:v>
                </c:pt>
                <c:pt idx="7578">
                  <c:v>-0.12371300649065101</c:v>
                </c:pt>
                <c:pt idx="7579">
                  <c:v>-0.122360046414923</c:v>
                </c:pt>
                <c:pt idx="7580">
                  <c:v>-0.121007086325965</c:v>
                </c:pt>
                <c:pt idx="7581">
                  <c:v>-0.119654126237007</c:v>
                </c:pt>
                <c:pt idx="7582">
                  <c:v>-0.118301166161279</c:v>
                </c:pt>
                <c:pt idx="7583">
                  <c:v>-0.116948206072321</c:v>
                </c:pt>
                <c:pt idx="7584">
                  <c:v>-0.115595245983362</c:v>
                </c:pt>
                <c:pt idx="7585">
                  <c:v>-0.11424228590763399</c:v>
                </c:pt>
                <c:pt idx="7586">
                  <c:v>-0.112889325818676</c:v>
                </c:pt>
                <c:pt idx="7587">
                  <c:v>-0.11153636572971801</c:v>
                </c:pt>
                <c:pt idx="7588">
                  <c:v>-0.11018340565399</c:v>
                </c:pt>
                <c:pt idx="7589">
                  <c:v>-0.10883044556503201</c:v>
                </c:pt>
                <c:pt idx="7590">
                  <c:v>-0.107477485476073</c:v>
                </c:pt>
                <c:pt idx="7591">
                  <c:v>-0.106124525400345</c:v>
                </c:pt>
                <c:pt idx="7592">
                  <c:v>-0.104771565311387</c:v>
                </c:pt>
                <c:pt idx="7593">
                  <c:v>-0.103418605222429</c:v>
                </c:pt>
                <c:pt idx="7594">
                  <c:v>-0.102065645146701</c:v>
                </c:pt>
                <c:pt idx="7595">
                  <c:v>-0.100712685057742</c:v>
                </c:pt>
                <c:pt idx="7596">
                  <c:v>-9.9359724968784202E-2</c:v>
                </c:pt>
                <c:pt idx="7597">
                  <c:v>-9.8006764893056306E-2</c:v>
                </c:pt>
                <c:pt idx="7598">
                  <c:v>-9.7487935289966798E-2</c:v>
                </c:pt>
                <c:pt idx="7599">
                  <c:v>-9.7803236178572506E-2</c:v>
                </c:pt>
                <c:pt idx="7600">
                  <c:v>-9.8118537064094902E-2</c:v>
                </c:pt>
                <c:pt idx="7601">
                  <c:v>-9.8433837952700595E-2</c:v>
                </c:pt>
                <c:pt idx="7602">
                  <c:v>-9.8749138841306303E-2</c:v>
                </c:pt>
                <c:pt idx="7603">
                  <c:v>-9.9064439726828699E-2</c:v>
                </c:pt>
                <c:pt idx="7604">
                  <c:v>-9.9379740615434406E-2</c:v>
                </c:pt>
                <c:pt idx="7605">
                  <c:v>-9.9695041504040099E-2</c:v>
                </c:pt>
                <c:pt idx="7606">
                  <c:v>-0.100010342389563</c:v>
                </c:pt>
                <c:pt idx="7607">
                  <c:v>-0.10032564327816799</c:v>
                </c:pt>
                <c:pt idx="7608">
                  <c:v>-0.10064094416677399</c:v>
                </c:pt>
                <c:pt idx="7609">
                  <c:v>-0.100956245052296</c:v>
                </c:pt>
                <c:pt idx="7610">
                  <c:v>-0.101271545940902</c:v>
                </c:pt>
                <c:pt idx="7611">
                  <c:v>-0.101586846829508</c:v>
                </c:pt>
                <c:pt idx="7612">
                  <c:v>-0.10190214771503001</c:v>
                </c:pt>
                <c:pt idx="7613">
                  <c:v>-0.102217448603636</c:v>
                </c:pt>
                <c:pt idx="7614">
                  <c:v>-0.102532749492242</c:v>
                </c:pt>
                <c:pt idx="7615">
                  <c:v>-0.102848050377764</c:v>
                </c:pt>
                <c:pt idx="7616">
                  <c:v>-0.10316335126637</c:v>
                </c:pt>
                <c:pt idx="7617">
                  <c:v>-0.103478652154975</c:v>
                </c:pt>
                <c:pt idx="7618">
                  <c:v>-0.103793953040498</c:v>
                </c:pt>
                <c:pt idx="7619">
                  <c:v>-0.104109253929103</c:v>
                </c:pt>
                <c:pt idx="7620">
                  <c:v>-0.104424554817709</c:v>
                </c:pt>
                <c:pt idx="7621">
                  <c:v>-0.10473985570323199</c:v>
                </c:pt>
                <c:pt idx="7622">
                  <c:v>-0.10505515659183701</c:v>
                </c:pt>
                <c:pt idx="7623">
                  <c:v>-0.10537045748044301</c:v>
                </c:pt>
                <c:pt idx="7624">
                  <c:v>-0.105685758365965</c:v>
                </c:pt>
                <c:pt idx="7625">
                  <c:v>-0.106001059254571</c:v>
                </c:pt>
                <c:pt idx="7626">
                  <c:v>-0.106316360143177</c:v>
                </c:pt>
                <c:pt idx="7627">
                  <c:v>-0.106631661028699</c:v>
                </c:pt>
                <c:pt idx="7628">
                  <c:v>-0.106946961917305</c:v>
                </c:pt>
                <c:pt idx="7629">
                  <c:v>-0.107262262805911</c:v>
                </c:pt>
                <c:pt idx="7630">
                  <c:v>-0.107577563691433</c:v>
                </c:pt>
                <c:pt idx="7631">
                  <c:v>-0.10789286458003899</c:v>
                </c:pt>
                <c:pt idx="7632">
                  <c:v>-0.10820816546864399</c:v>
                </c:pt>
                <c:pt idx="7633">
                  <c:v>-0.108523466354167</c:v>
                </c:pt>
                <c:pt idx="7634">
                  <c:v>-0.108838767242773</c:v>
                </c:pt>
                <c:pt idx="7635">
                  <c:v>-0.109154068131378</c:v>
                </c:pt>
                <c:pt idx="7636">
                  <c:v>-0.10946936901690101</c:v>
                </c:pt>
                <c:pt idx="7637">
                  <c:v>-0.109784669905506</c:v>
                </c:pt>
                <c:pt idx="7638">
                  <c:v>-0.110099970794112</c:v>
                </c:pt>
                <c:pt idx="7639">
                  <c:v>-0.110415271679634</c:v>
                </c:pt>
                <c:pt idx="7640">
                  <c:v>-0.11073057256824</c:v>
                </c:pt>
                <c:pt idx="7641">
                  <c:v>-0.11104587345684599</c:v>
                </c:pt>
                <c:pt idx="7642">
                  <c:v>-0.111361174342368</c:v>
                </c:pt>
                <c:pt idx="7643">
                  <c:v>-0.111676475230974</c:v>
                </c:pt>
                <c:pt idx="7644">
                  <c:v>-0.11199177611958</c:v>
                </c:pt>
                <c:pt idx="7645">
                  <c:v>-0.11230707700510199</c:v>
                </c:pt>
                <c:pt idx="7646">
                  <c:v>-0.11206604415775299</c:v>
                </c:pt>
                <c:pt idx="7647">
                  <c:v>-0.111268677570564</c:v>
                </c:pt>
                <c:pt idx="7648">
                  <c:v>-0.11047131099117199</c:v>
                </c:pt>
                <c:pt idx="7649">
                  <c:v>-0.109673944403983</c:v>
                </c:pt>
                <c:pt idx="7650">
                  <c:v>-0.108876577816794</c:v>
                </c:pt>
                <c:pt idx="7651">
                  <c:v>-0.108079211237402</c:v>
                </c:pt>
                <c:pt idx="7652">
                  <c:v>-0.107281844650212</c:v>
                </c:pt>
                <c:pt idx="7653">
                  <c:v>-0.106484478063023</c:v>
                </c:pt>
                <c:pt idx="7654">
                  <c:v>-0.105687111483631</c:v>
                </c:pt>
                <c:pt idx="7655">
                  <c:v>-0.104889744896442</c:v>
                </c:pt>
                <c:pt idx="7656">
                  <c:v>-0.104092378309253</c:v>
                </c:pt>
                <c:pt idx="7657">
                  <c:v>-0.103295011729861</c:v>
                </c:pt>
                <c:pt idx="7658">
                  <c:v>-0.102497645142671</c:v>
                </c:pt>
                <c:pt idx="7659">
                  <c:v>-0.101700278555482</c:v>
                </c:pt>
                <c:pt idx="7660">
                  <c:v>-0.10090291197609</c:v>
                </c:pt>
                <c:pt idx="7661">
                  <c:v>-0.100105545388901</c:v>
                </c:pt>
                <c:pt idx="7662">
                  <c:v>-9.9308178801711597E-2</c:v>
                </c:pt>
                <c:pt idx="7663">
                  <c:v>-9.8510812222319694E-2</c:v>
                </c:pt>
                <c:pt idx="7664">
                  <c:v>-9.7713445635130403E-2</c:v>
                </c:pt>
                <c:pt idx="7665">
                  <c:v>-9.6916079047941195E-2</c:v>
                </c:pt>
                <c:pt idx="7666">
                  <c:v>-9.6118712468549194E-2</c:v>
                </c:pt>
                <c:pt idx="7667">
                  <c:v>-9.5321345881360001E-2</c:v>
                </c:pt>
                <c:pt idx="7668">
                  <c:v>-9.4523979294170696E-2</c:v>
                </c:pt>
                <c:pt idx="7669">
                  <c:v>-9.3726612714778806E-2</c:v>
                </c:pt>
                <c:pt idx="7670">
                  <c:v>-9.2929246127589502E-2</c:v>
                </c:pt>
                <c:pt idx="7671">
                  <c:v>-9.2131879540400197E-2</c:v>
                </c:pt>
                <c:pt idx="7672">
                  <c:v>-9.1334512961008293E-2</c:v>
                </c:pt>
                <c:pt idx="7673">
                  <c:v>-9.0537146373819002E-2</c:v>
                </c:pt>
                <c:pt idx="7674">
                  <c:v>-8.9739779786629698E-2</c:v>
                </c:pt>
                <c:pt idx="7675">
                  <c:v>-8.8942413207237794E-2</c:v>
                </c:pt>
                <c:pt idx="7676">
                  <c:v>-8.8145046620048503E-2</c:v>
                </c:pt>
                <c:pt idx="7677">
                  <c:v>-8.7347680032859296E-2</c:v>
                </c:pt>
                <c:pt idx="7678">
                  <c:v>-8.6550313453467295E-2</c:v>
                </c:pt>
                <c:pt idx="7679">
                  <c:v>-8.5752946866278101E-2</c:v>
                </c:pt>
                <c:pt idx="7680">
                  <c:v>-8.4955580279088797E-2</c:v>
                </c:pt>
                <c:pt idx="7681">
                  <c:v>-8.4158213699696893E-2</c:v>
                </c:pt>
                <c:pt idx="7682">
                  <c:v>-8.3360847112507602E-2</c:v>
                </c:pt>
                <c:pt idx="7683">
                  <c:v>-8.2563480525318297E-2</c:v>
                </c:pt>
                <c:pt idx="7684">
                  <c:v>-8.1766113945926394E-2</c:v>
                </c:pt>
                <c:pt idx="7685">
                  <c:v>-8.0968747358737103E-2</c:v>
                </c:pt>
                <c:pt idx="7686">
                  <c:v>-8.0171380771547895E-2</c:v>
                </c:pt>
                <c:pt idx="7687">
                  <c:v>-7.9374014192155895E-2</c:v>
                </c:pt>
                <c:pt idx="7688">
                  <c:v>-7.8576647604966701E-2</c:v>
                </c:pt>
                <c:pt idx="7689">
                  <c:v>-7.7779281017777396E-2</c:v>
                </c:pt>
                <c:pt idx="7690">
                  <c:v>-7.6981914438385493E-2</c:v>
                </c:pt>
                <c:pt idx="7691">
                  <c:v>-7.6184547851196202E-2</c:v>
                </c:pt>
                <c:pt idx="7692">
                  <c:v>-7.5387181264006897E-2</c:v>
                </c:pt>
                <c:pt idx="7693">
                  <c:v>-7.4589814684614994E-2</c:v>
                </c:pt>
                <c:pt idx="7694">
                  <c:v>-7.6230275991443303E-2</c:v>
                </c:pt>
                <c:pt idx="7695">
                  <c:v>-8.0308565209317104E-2</c:v>
                </c:pt>
                <c:pt idx="7696">
                  <c:v>-8.4386854387309806E-2</c:v>
                </c:pt>
                <c:pt idx="7697">
                  <c:v>-8.8465143605183705E-2</c:v>
                </c:pt>
                <c:pt idx="7698">
                  <c:v>-9.2543432823057506E-2</c:v>
                </c:pt>
                <c:pt idx="7699">
                  <c:v>-9.6621722001050306E-2</c:v>
                </c:pt>
                <c:pt idx="7700">
                  <c:v>-0.100700011218924</c:v>
                </c:pt>
                <c:pt idx="7701">
                  <c:v>-0.10477830043679801</c:v>
                </c:pt>
                <c:pt idx="7702">
                  <c:v>-0.108856589614791</c:v>
                </c:pt>
                <c:pt idx="7703">
                  <c:v>-0.11293487883266499</c:v>
                </c:pt>
                <c:pt idx="7704">
                  <c:v>-0.11701316805053801</c:v>
                </c:pt>
                <c:pt idx="7705">
                  <c:v>-0.121091457228531</c:v>
                </c:pt>
                <c:pt idx="7706">
                  <c:v>-0.12516974644640499</c:v>
                </c:pt>
                <c:pt idx="7707">
                  <c:v>-0.129248035664279</c:v>
                </c:pt>
                <c:pt idx="7708">
                  <c:v>-0.133326324842272</c:v>
                </c:pt>
                <c:pt idx="7709">
                  <c:v>-0.13740461406014501</c:v>
                </c:pt>
                <c:pt idx="7710">
                  <c:v>-0.14148290327801899</c:v>
                </c:pt>
                <c:pt idx="7711">
                  <c:v>-0.14556119245601201</c:v>
                </c:pt>
                <c:pt idx="7712">
                  <c:v>-0.14963948167388599</c:v>
                </c:pt>
                <c:pt idx="7713">
                  <c:v>-0.15371777089176</c:v>
                </c:pt>
                <c:pt idx="7714">
                  <c:v>-0.157796060069752</c:v>
                </c:pt>
                <c:pt idx="7715">
                  <c:v>-0.16187434928762601</c:v>
                </c:pt>
                <c:pt idx="7716">
                  <c:v>-0.16595263850549999</c:v>
                </c:pt>
                <c:pt idx="7717">
                  <c:v>-0.17003092768349301</c:v>
                </c:pt>
                <c:pt idx="7718">
                  <c:v>-0.17410921690136699</c:v>
                </c:pt>
                <c:pt idx="7719">
                  <c:v>-0.178187506119241</c:v>
                </c:pt>
                <c:pt idx="7720">
                  <c:v>-0.182265795297233</c:v>
                </c:pt>
                <c:pt idx="7721">
                  <c:v>-0.18634408451510701</c:v>
                </c:pt>
                <c:pt idx="7722">
                  <c:v>-0.19042237373298099</c:v>
                </c:pt>
                <c:pt idx="7723">
                  <c:v>-0.19450066291097401</c:v>
                </c:pt>
                <c:pt idx="7724">
                  <c:v>-0.19857895212884799</c:v>
                </c:pt>
                <c:pt idx="7725">
                  <c:v>-0.202657241346721</c:v>
                </c:pt>
                <c:pt idx="7726">
                  <c:v>-0.206735530524714</c:v>
                </c:pt>
                <c:pt idx="7727">
                  <c:v>-0.210813819742588</c:v>
                </c:pt>
                <c:pt idx="7728">
                  <c:v>-0.21489210896046201</c:v>
                </c:pt>
                <c:pt idx="7729">
                  <c:v>-0.21897039813845501</c:v>
                </c:pt>
                <c:pt idx="7730">
                  <c:v>-0.22304868735632799</c:v>
                </c:pt>
                <c:pt idx="7731">
                  <c:v>-0.227126976574202</c:v>
                </c:pt>
                <c:pt idx="7732">
                  <c:v>-0.23120526575219499</c:v>
                </c:pt>
                <c:pt idx="7733">
                  <c:v>-0.235283554970069</c:v>
                </c:pt>
                <c:pt idx="7734">
                  <c:v>-0.23936184418794301</c:v>
                </c:pt>
                <c:pt idx="7735">
                  <c:v>-0.24344013336593501</c:v>
                </c:pt>
                <c:pt idx="7736">
                  <c:v>-0.24751842258380899</c:v>
                </c:pt>
                <c:pt idx="7737">
                  <c:v>-0.25159671180168303</c:v>
                </c:pt>
                <c:pt idx="7738">
                  <c:v>-0.25567500097967599</c:v>
                </c:pt>
                <c:pt idx="7739">
                  <c:v>-0.25975329019755</c:v>
                </c:pt>
                <c:pt idx="7740">
                  <c:v>-0.26383157941542401</c:v>
                </c:pt>
                <c:pt idx="7741">
                  <c:v>-0.26790986859341598</c:v>
                </c:pt>
                <c:pt idx="7742">
                  <c:v>-0.27340252969444201</c:v>
                </c:pt>
                <c:pt idx="7743">
                  <c:v>-0.28030956268849999</c:v>
                </c:pt>
                <c:pt idx="7744">
                  <c:v>-0.287216595615015</c:v>
                </c:pt>
                <c:pt idx="7745">
                  <c:v>-0.29412362860907199</c:v>
                </c:pt>
                <c:pt idx="7746">
                  <c:v>-0.30103066160313002</c:v>
                </c:pt>
                <c:pt idx="7747">
                  <c:v>-0.30793769452964498</c:v>
                </c:pt>
                <c:pt idx="7748">
                  <c:v>-0.31484472752370202</c:v>
                </c:pt>
                <c:pt idx="7749">
                  <c:v>-0.32175176051776</c:v>
                </c:pt>
                <c:pt idx="7750">
                  <c:v>-0.32865879344427501</c:v>
                </c:pt>
                <c:pt idx="7751">
                  <c:v>-0.33556582643833199</c:v>
                </c:pt>
                <c:pt idx="7752">
                  <c:v>-0.34247285943238998</c:v>
                </c:pt>
                <c:pt idx="7753">
                  <c:v>-0.34937989235890399</c:v>
                </c:pt>
                <c:pt idx="7754">
                  <c:v>-0.35628692535296203</c:v>
                </c:pt>
                <c:pt idx="7755">
                  <c:v>-0.36319395834702001</c:v>
                </c:pt>
                <c:pt idx="7756">
                  <c:v>-0.37010099127353402</c:v>
                </c:pt>
                <c:pt idx="7757">
                  <c:v>-0.377008024267592</c:v>
                </c:pt>
                <c:pt idx="7758">
                  <c:v>-0.38391505726164998</c:v>
                </c:pt>
                <c:pt idx="7759">
                  <c:v>-0.390822090188164</c:v>
                </c:pt>
                <c:pt idx="7760">
                  <c:v>-0.39772912318222198</c:v>
                </c:pt>
                <c:pt idx="7761">
                  <c:v>-0.40463615617628002</c:v>
                </c:pt>
                <c:pt idx="7762">
                  <c:v>-0.41154318910279403</c:v>
                </c:pt>
                <c:pt idx="7763">
                  <c:v>-0.41845022209685201</c:v>
                </c:pt>
                <c:pt idx="7764">
                  <c:v>-0.42535725509090999</c:v>
                </c:pt>
                <c:pt idx="7765">
                  <c:v>-0.432264288017424</c:v>
                </c:pt>
                <c:pt idx="7766">
                  <c:v>-0.43917132101148199</c:v>
                </c:pt>
                <c:pt idx="7767">
                  <c:v>-0.44607835400553902</c:v>
                </c:pt>
                <c:pt idx="7768">
                  <c:v>-0.45298538693205398</c:v>
                </c:pt>
                <c:pt idx="7769">
                  <c:v>-0.45989241992611202</c:v>
                </c:pt>
                <c:pt idx="7770">
                  <c:v>-0.466799452920169</c:v>
                </c:pt>
                <c:pt idx="7771">
                  <c:v>-0.47370648584668401</c:v>
                </c:pt>
                <c:pt idx="7772">
                  <c:v>-0.48061351884074199</c:v>
                </c:pt>
                <c:pt idx="7773">
                  <c:v>-0.48752055183479898</c:v>
                </c:pt>
                <c:pt idx="7774">
                  <c:v>-0.49442758476131399</c:v>
                </c:pt>
                <c:pt idx="7775">
                  <c:v>-0.50133461775537203</c:v>
                </c:pt>
                <c:pt idx="7776">
                  <c:v>-0.50824165074942895</c:v>
                </c:pt>
                <c:pt idx="7777">
                  <c:v>-0.51514868367594402</c:v>
                </c:pt>
                <c:pt idx="7778">
                  <c:v>-0.52205571667000195</c:v>
                </c:pt>
                <c:pt idx="7779">
                  <c:v>-0.52896274966405898</c:v>
                </c:pt>
                <c:pt idx="7780">
                  <c:v>-0.53586978259057405</c:v>
                </c:pt>
                <c:pt idx="7781">
                  <c:v>-0.54277681558463098</c:v>
                </c:pt>
                <c:pt idx="7782">
                  <c:v>-0.54968384857868902</c:v>
                </c:pt>
                <c:pt idx="7783">
                  <c:v>-0.55659088150520397</c:v>
                </c:pt>
                <c:pt idx="7784">
                  <c:v>-0.56349791449926101</c:v>
                </c:pt>
                <c:pt idx="7785">
                  <c:v>-0.57040494749331905</c:v>
                </c:pt>
                <c:pt idx="7786">
                  <c:v>-0.577311980419833</c:v>
                </c:pt>
                <c:pt idx="7787">
                  <c:v>-0.58421901341389104</c:v>
                </c:pt>
                <c:pt idx="7788">
                  <c:v>-0.59112604640794897</c:v>
                </c:pt>
                <c:pt idx="7789">
                  <c:v>-0.59803307933446304</c:v>
                </c:pt>
                <c:pt idx="7790">
                  <c:v>-0.60421700111169696</c:v>
                </c:pt>
                <c:pt idx="7791">
                  <c:v>-0.60967781166705504</c:v>
                </c:pt>
                <c:pt idx="7792">
                  <c:v>-0.61513862216901305</c:v>
                </c:pt>
                <c:pt idx="7793">
                  <c:v>-0.62059943272437101</c:v>
                </c:pt>
                <c:pt idx="7794">
                  <c:v>-0.62606024327972898</c:v>
                </c:pt>
                <c:pt idx="7795">
                  <c:v>-0.63152105378168699</c:v>
                </c:pt>
                <c:pt idx="7796">
                  <c:v>-0.63698186433704496</c:v>
                </c:pt>
                <c:pt idx="7797">
                  <c:v>-0.64244267489240303</c:v>
                </c:pt>
                <c:pt idx="7798">
                  <c:v>-0.64790348539436105</c:v>
                </c:pt>
                <c:pt idx="7799">
                  <c:v>-0.65336429594971901</c:v>
                </c:pt>
                <c:pt idx="7800">
                  <c:v>-0.65882510650507697</c:v>
                </c:pt>
                <c:pt idx="7801">
                  <c:v>-0.66428591700703399</c:v>
                </c:pt>
                <c:pt idx="7802">
                  <c:v>-0.66974672756239295</c:v>
                </c:pt>
                <c:pt idx="7803">
                  <c:v>-0.67520753811775103</c:v>
                </c:pt>
                <c:pt idx="7804">
                  <c:v>-0.68066834861970804</c:v>
                </c:pt>
                <c:pt idx="7805">
                  <c:v>-0.68612915917506601</c:v>
                </c:pt>
                <c:pt idx="7806">
                  <c:v>-0.69158996973042497</c:v>
                </c:pt>
                <c:pt idx="7807">
                  <c:v>-0.69705078023238198</c:v>
                </c:pt>
                <c:pt idx="7808">
                  <c:v>-0.70251159078773995</c:v>
                </c:pt>
                <c:pt idx="7809">
                  <c:v>-0.70797240134309902</c:v>
                </c:pt>
                <c:pt idx="7810">
                  <c:v>-0.71343321184505604</c:v>
                </c:pt>
                <c:pt idx="7811">
                  <c:v>-0.718894022400414</c:v>
                </c:pt>
                <c:pt idx="7812">
                  <c:v>-0.72435483295577296</c:v>
                </c:pt>
                <c:pt idx="7813">
                  <c:v>-0.72981564345772998</c:v>
                </c:pt>
                <c:pt idx="7814">
                  <c:v>-0.73527645401308805</c:v>
                </c:pt>
                <c:pt idx="7815">
                  <c:v>-0.74073726456844702</c:v>
                </c:pt>
                <c:pt idx="7816">
                  <c:v>-0.74619807507040403</c:v>
                </c:pt>
                <c:pt idx="7817">
                  <c:v>-0.751658885625762</c:v>
                </c:pt>
                <c:pt idx="7818">
                  <c:v>-0.75711969618112096</c:v>
                </c:pt>
                <c:pt idx="7819">
                  <c:v>-0.76258050668307797</c:v>
                </c:pt>
                <c:pt idx="7820">
                  <c:v>-0.76804131723843605</c:v>
                </c:pt>
                <c:pt idx="7821">
                  <c:v>-0.77350212779379501</c:v>
                </c:pt>
                <c:pt idx="7822">
                  <c:v>-0.77896293829575203</c:v>
                </c:pt>
                <c:pt idx="7823">
                  <c:v>-0.78442374885110999</c:v>
                </c:pt>
                <c:pt idx="7824">
                  <c:v>-0.78988455940646796</c:v>
                </c:pt>
                <c:pt idx="7825">
                  <c:v>-0.79534536990842597</c:v>
                </c:pt>
                <c:pt idx="7826">
                  <c:v>-0.80080618046378405</c:v>
                </c:pt>
                <c:pt idx="7827">
                  <c:v>-0.80626699101914201</c:v>
                </c:pt>
                <c:pt idx="7828">
                  <c:v>-0.81172780152110002</c:v>
                </c:pt>
                <c:pt idx="7829">
                  <c:v>-0.81718861207645799</c:v>
                </c:pt>
                <c:pt idx="7830">
                  <c:v>-0.82264942263181595</c:v>
                </c:pt>
                <c:pt idx="7831">
                  <c:v>-0.82811023313377397</c:v>
                </c:pt>
                <c:pt idx="7832">
                  <c:v>-0.83357104368913204</c:v>
                </c:pt>
                <c:pt idx="7833">
                  <c:v>-0.83903185424449001</c:v>
                </c:pt>
                <c:pt idx="7834">
                  <c:v>-0.84449266474644802</c:v>
                </c:pt>
                <c:pt idx="7835">
                  <c:v>-0.84995347530180598</c:v>
                </c:pt>
                <c:pt idx="7836">
                  <c:v>-0.85541428585716395</c:v>
                </c:pt>
                <c:pt idx="7837">
                  <c:v>-0.86087509635912196</c:v>
                </c:pt>
                <c:pt idx="7838">
                  <c:v>-0.85740923896105703</c:v>
                </c:pt>
                <c:pt idx="7839">
                  <c:v>-0.84501671354721597</c:v>
                </c:pt>
                <c:pt idx="7840">
                  <c:v>-0.83262418825456097</c:v>
                </c:pt>
                <c:pt idx="7841">
                  <c:v>-0.82023166284072002</c:v>
                </c:pt>
                <c:pt idx="7842">
                  <c:v>-0.80783913742687896</c:v>
                </c:pt>
                <c:pt idx="7843">
                  <c:v>-0.79544661213422396</c:v>
                </c:pt>
                <c:pt idx="7844">
                  <c:v>-0.78305408672038301</c:v>
                </c:pt>
                <c:pt idx="7845">
                  <c:v>-0.77066156130654295</c:v>
                </c:pt>
                <c:pt idx="7846">
                  <c:v>-0.75826903601388695</c:v>
                </c:pt>
                <c:pt idx="7847">
                  <c:v>-0.745876510600047</c:v>
                </c:pt>
                <c:pt idx="7848">
                  <c:v>-0.73348398518620594</c:v>
                </c:pt>
                <c:pt idx="7849">
                  <c:v>-0.72109145989355095</c:v>
                </c:pt>
                <c:pt idx="7850">
                  <c:v>-0.70869893447971</c:v>
                </c:pt>
                <c:pt idx="7851">
                  <c:v>-0.69630640906586905</c:v>
                </c:pt>
                <c:pt idx="7852">
                  <c:v>-0.68391388377321405</c:v>
                </c:pt>
                <c:pt idx="7853">
                  <c:v>-0.67152135835937299</c:v>
                </c:pt>
                <c:pt idx="7854">
                  <c:v>-0.65912883294553304</c:v>
                </c:pt>
                <c:pt idx="7855">
                  <c:v>-0.64673630765287704</c:v>
                </c:pt>
                <c:pt idx="7856">
                  <c:v>-0.63434378223903698</c:v>
                </c:pt>
                <c:pt idx="7857">
                  <c:v>-0.62195125682519603</c:v>
                </c:pt>
                <c:pt idx="7858">
                  <c:v>-0.60955873153254103</c:v>
                </c:pt>
                <c:pt idx="7859">
                  <c:v>-0.59716620611869997</c:v>
                </c:pt>
                <c:pt idx="7860">
                  <c:v>-0.58477368070485902</c:v>
                </c:pt>
                <c:pt idx="7861">
                  <c:v>-0.57238115541220402</c:v>
                </c:pt>
                <c:pt idx="7862">
                  <c:v>-0.55998862999836296</c:v>
                </c:pt>
                <c:pt idx="7863">
                  <c:v>-0.54759610458452301</c:v>
                </c:pt>
                <c:pt idx="7864">
                  <c:v>-0.53520357929186702</c:v>
                </c:pt>
                <c:pt idx="7865">
                  <c:v>-0.52281105387802695</c:v>
                </c:pt>
                <c:pt idx="7866">
                  <c:v>-0.51041852846418601</c:v>
                </c:pt>
                <c:pt idx="7867">
                  <c:v>-0.49802600317153001</c:v>
                </c:pt>
                <c:pt idx="7868">
                  <c:v>-0.48563347775769</c:v>
                </c:pt>
                <c:pt idx="7869">
                  <c:v>-0.473240952343849</c:v>
                </c:pt>
                <c:pt idx="7870">
                  <c:v>-0.460848427051194</c:v>
                </c:pt>
                <c:pt idx="7871">
                  <c:v>-0.44845590163735299</c:v>
                </c:pt>
                <c:pt idx="7872">
                  <c:v>-0.43606337622351299</c:v>
                </c:pt>
                <c:pt idx="7873">
                  <c:v>-0.42367085093085699</c:v>
                </c:pt>
                <c:pt idx="7874">
                  <c:v>-0.41127832551701698</c:v>
                </c:pt>
                <c:pt idx="7875">
                  <c:v>-0.39888580010317598</c:v>
                </c:pt>
                <c:pt idx="7876">
                  <c:v>-0.38649327481051998</c:v>
                </c:pt>
                <c:pt idx="7877">
                  <c:v>-0.37410074939667998</c:v>
                </c:pt>
                <c:pt idx="7878">
                  <c:v>-0.36170822398283897</c:v>
                </c:pt>
                <c:pt idx="7879">
                  <c:v>-0.34931569869018397</c:v>
                </c:pt>
                <c:pt idx="7880">
                  <c:v>-0.33692317327634302</c:v>
                </c:pt>
                <c:pt idx="7881">
                  <c:v>-0.32453064786250302</c:v>
                </c:pt>
                <c:pt idx="7882">
                  <c:v>-0.31213812256984702</c:v>
                </c:pt>
                <c:pt idx="7883">
                  <c:v>-0.29974559715600602</c:v>
                </c:pt>
                <c:pt idx="7884">
                  <c:v>-0.28735307174216601</c:v>
                </c:pt>
                <c:pt idx="7885">
                  <c:v>-0.27496054644951001</c:v>
                </c:pt>
                <c:pt idx="7886">
                  <c:v>-0.26724135046976</c:v>
                </c:pt>
                <c:pt idx="7887">
                  <c:v>-0.26419548395674203</c:v>
                </c:pt>
                <c:pt idx="7888">
                  <c:v>-0.26114961747350901</c:v>
                </c:pt>
                <c:pt idx="7889">
                  <c:v>-0.25810375096049198</c:v>
                </c:pt>
                <c:pt idx="7890">
                  <c:v>-0.25505788444747401</c:v>
                </c:pt>
                <c:pt idx="7891">
                  <c:v>-0.252012017964241</c:v>
                </c:pt>
                <c:pt idx="7892">
                  <c:v>-0.248966151451224</c:v>
                </c:pt>
                <c:pt idx="7893">
                  <c:v>-0.245920284938206</c:v>
                </c:pt>
                <c:pt idx="7894">
                  <c:v>-0.24287441845497301</c:v>
                </c:pt>
                <c:pt idx="7895">
                  <c:v>-0.23982855194195599</c:v>
                </c:pt>
                <c:pt idx="7896">
                  <c:v>-0.23678268542893799</c:v>
                </c:pt>
                <c:pt idx="7897">
                  <c:v>-0.233736818945705</c:v>
                </c:pt>
                <c:pt idx="7898">
                  <c:v>-0.230690952432687</c:v>
                </c:pt>
                <c:pt idx="7899">
                  <c:v>-0.22764508591967</c:v>
                </c:pt>
                <c:pt idx="7900">
                  <c:v>-0.22459921943643699</c:v>
                </c:pt>
                <c:pt idx="7901">
                  <c:v>-0.22155335292341899</c:v>
                </c:pt>
                <c:pt idx="7902">
                  <c:v>-0.21850748641040199</c:v>
                </c:pt>
                <c:pt idx="7903">
                  <c:v>-0.215461619927169</c:v>
                </c:pt>
                <c:pt idx="7904">
                  <c:v>-0.212415753414151</c:v>
                </c:pt>
                <c:pt idx="7905">
                  <c:v>-0.20936988690113401</c:v>
                </c:pt>
                <c:pt idx="7906">
                  <c:v>-0.20632402041790099</c:v>
                </c:pt>
                <c:pt idx="7907">
                  <c:v>-0.20327815390488299</c:v>
                </c:pt>
                <c:pt idx="7908">
                  <c:v>-0.20023228739186599</c:v>
                </c:pt>
                <c:pt idx="7909">
                  <c:v>-0.197186420908633</c:v>
                </c:pt>
                <c:pt idx="7910">
                  <c:v>-0.19414055439561501</c:v>
                </c:pt>
                <c:pt idx="7911">
                  <c:v>-0.19109468788259701</c:v>
                </c:pt>
                <c:pt idx="7912">
                  <c:v>-0.18804882139936499</c:v>
                </c:pt>
                <c:pt idx="7913">
                  <c:v>-0.18500295488634699</c:v>
                </c:pt>
                <c:pt idx="7914">
                  <c:v>-0.181957088373329</c:v>
                </c:pt>
                <c:pt idx="7915">
                  <c:v>-0.17891122189009701</c:v>
                </c:pt>
                <c:pt idx="7916">
                  <c:v>-0.17586535537707901</c:v>
                </c:pt>
                <c:pt idx="7917">
                  <c:v>-0.17281948886406101</c:v>
                </c:pt>
                <c:pt idx="7918">
                  <c:v>-0.16977362238082899</c:v>
                </c:pt>
                <c:pt idx="7919">
                  <c:v>-0.16672775586781099</c:v>
                </c:pt>
                <c:pt idx="7920">
                  <c:v>-0.163681889354793</c:v>
                </c:pt>
                <c:pt idx="7921">
                  <c:v>-0.16063602287156101</c:v>
                </c:pt>
                <c:pt idx="7922">
                  <c:v>-0.15759015635854301</c:v>
                </c:pt>
                <c:pt idx="7923">
                  <c:v>-0.15454428984552501</c:v>
                </c:pt>
                <c:pt idx="7924">
                  <c:v>-0.15149842336229299</c:v>
                </c:pt>
                <c:pt idx="7925">
                  <c:v>-0.148452556849275</c:v>
                </c:pt>
                <c:pt idx="7926">
                  <c:v>-0.145406690336257</c:v>
                </c:pt>
                <c:pt idx="7927">
                  <c:v>-0.14236082385302501</c:v>
                </c:pt>
                <c:pt idx="7928">
                  <c:v>-0.13931495734000701</c:v>
                </c:pt>
                <c:pt idx="7929">
                  <c:v>-0.13626909082698899</c:v>
                </c:pt>
                <c:pt idx="7930">
                  <c:v>-0.133223224343757</c:v>
                </c:pt>
                <c:pt idx="7931">
                  <c:v>-0.130177357830739</c:v>
                </c:pt>
                <c:pt idx="7932">
                  <c:v>-0.127131491317721</c:v>
                </c:pt>
                <c:pt idx="7933">
                  <c:v>-0.124085624834488</c:v>
                </c:pt>
                <c:pt idx="7934">
                  <c:v>-0.123458372882065</c:v>
                </c:pt>
                <c:pt idx="7935">
                  <c:v>-0.125249735507131</c:v>
                </c:pt>
                <c:pt idx="7936">
                  <c:v>-0.12704109811467901</c:v>
                </c:pt>
                <c:pt idx="7937">
                  <c:v>-0.128832460739745</c:v>
                </c:pt>
                <c:pt idx="7938">
                  <c:v>-0.13062382336481099</c:v>
                </c:pt>
                <c:pt idx="7939">
                  <c:v>-0.13241518597235899</c:v>
                </c:pt>
                <c:pt idx="7940">
                  <c:v>-0.13420654859742401</c:v>
                </c:pt>
                <c:pt idx="7941">
                  <c:v>-0.13599791122249</c:v>
                </c:pt>
                <c:pt idx="7942">
                  <c:v>-0.137789273830038</c:v>
                </c:pt>
                <c:pt idx="7943">
                  <c:v>-0.13958063645510399</c:v>
                </c:pt>
                <c:pt idx="7944">
                  <c:v>-0.14137199908016901</c:v>
                </c:pt>
                <c:pt idx="7945">
                  <c:v>-0.14316336168771801</c:v>
                </c:pt>
                <c:pt idx="7946">
                  <c:v>-0.144954724312783</c:v>
                </c:pt>
                <c:pt idx="7947">
                  <c:v>-0.14674608693784899</c:v>
                </c:pt>
                <c:pt idx="7948">
                  <c:v>-0.14853744954539699</c:v>
                </c:pt>
                <c:pt idx="7949">
                  <c:v>-0.15032881217046301</c:v>
                </c:pt>
                <c:pt idx="7950">
                  <c:v>-0.152120174795528</c:v>
                </c:pt>
                <c:pt idx="7951">
                  <c:v>-0.153911537403077</c:v>
                </c:pt>
                <c:pt idx="7952">
                  <c:v>-0.15570290002814199</c:v>
                </c:pt>
                <c:pt idx="7953">
                  <c:v>-0.15749426265320801</c:v>
                </c:pt>
                <c:pt idx="7954">
                  <c:v>-0.15928562526075599</c:v>
                </c:pt>
                <c:pt idx="7955">
                  <c:v>-0.161076987885822</c:v>
                </c:pt>
                <c:pt idx="7956">
                  <c:v>-0.16286835051088699</c:v>
                </c:pt>
                <c:pt idx="7957">
                  <c:v>-0.164659713118435</c:v>
                </c:pt>
                <c:pt idx="7958">
                  <c:v>-0.16645107574350099</c:v>
                </c:pt>
                <c:pt idx="7959">
                  <c:v>-0.168242438368567</c:v>
                </c:pt>
                <c:pt idx="7960">
                  <c:v>-0.17003380097611501</c:v>
                </c:pt>
                <c:pt idx="7961">
                  <c:v>-0.171825163601181</c:v>
                </c:pt>
                <c:pt idx="7962">
                  <c:v>-0.17361652622624599</c:v>
                </c:pt>
                <c:pt idx="7963">
                  <c:v>-0.17540788883379399</c:v>
                </c:pt>
                <c:pt idx="7964">
                  <c:v>-0.17719925145886001</c:v>
                </c:pt>
                <c:pt idx="7965">
                  <c:v>-0.178990614083926</c:v>
                </c:pt>
                <c:pt idx="7966">
                  <c:v>-0.180781976691474</c:v>
                </c:pt>
                <c:pt idx="7967">
                  <c:v>-0.18257333931653899</c:v>
                </c:pt>
                <c:pt idx="7968">
                  <c:v>-0.18436470194160501</c:v>
                </c:pt>
                <c:pt idx="7969">
                  <c:v>-0.18615606454915301</c:v>
                </c:pt>
                <c:pt idx="7970">
                  <c:v>-0.187947427174219</c:v>
                </c:pt>
                <c:pt idx="7971">
                  <c:v>-0.18973878979928499</c:v>
                </c:pt>
                <c:pt idx="7972">
                  <c:v>-0.19153015240683299</c:v>
                </c:pt>
                <c:pt idx="7973">
                  <c:v>-0.19332151503189801</c:v>
                </c:pt>
                <c:pt idx="7974">
                  <c:v>-0.195112877656964</c:v>
                </c:pt>
                <c:pt idx="7975">
                  <c:v>-0.196904240264512</c:v>
                </c:pt>
                <c:pt idx="7976">
                  <c:v>-0.19869560288957799</c:v>
                </c:pt>
                <c:pt idx="7977">
                  <c:v>-0.20048696551464301</c:v>
                </c:pt>
                <c:pt idx="7978">
                  <c:v>-0.20227832812219201</c:v>
                </c:pt>
                <c:pt idx="7979">
                  <c:v>-0.204069690747257</c:v>
                </c:pt>
                <c:pt idx="7980">
                  <c:v>-0.20586105337232299</c:v>
                </c:pt>
                <c:pt idx="7981">
                  <c:v>-0.207652415979871</c:v>
                </c:pt>
                <c:pt idx="7982">
                  <c:v>-0.206685379945589</c:v>
                </c:pt>
                <c:pt idx="7983">
                  <c:v>-0.20295994523269301</c:v>
                </c:pt>
                <c:pt idx="7984">
                  <c:v>-0.19923451055622801</c:v>
                </c:pt>
                <c:pt idx="7985">
                  <c:v>-0.19550907584333199</c:v>
                </c:pt>
                <c:pt idx="7986">
                  <c:v>-0.191783641130436</c:v>
                </c:pt>
                <c:pt idx="7987">
                  <c:v>-0.18805820645397001</c:v>
                </c:pt>
                <c:pt idx="7988">
                  <c:v>-0.18433277174107399</c:v>
                </c:pt>
                <c:pt idx="7989">
                  <c:v>-0.18060733702817799</c:v>
                </c:pt>
                <c:pt idx="7990">
                  <c:v>-0.176881902351712</c:v>
                </c:pt>
                <c:pt idx="7991">
                  <c:v>-0.17315646763881601</c:v>
                </c:pt>
                <c:pt idx="7992">
                  <c:v>-0.16943103292591999</c:v>
                </c:pt>
                <c:pt idx="7993">
                  <c:v>-0.16570559824945399</c:v>
                </c:pt>
                <c:pt idx="7994">
                  <c:v>-0.161980163536558</c:v>
                </c:pt>
                <c:pt idx="7995">
                  <c:v>-0.15825472882366201</c:v>
                </c:pt>
                <c:pt idx="7996">
                  <c:v>-0.15452929414719699</c:v>
                </c:pt>
                <c:pt idx="7997">
                  <c:v>-0.150803859434301</c:v>
                </c:pt>
                <c:pt idx="7998">
                  <c:v>-0.14707842472140401</c:v>
                </c:pt>
                <c:pt idx="7999">
                  <c:v>-0.14335299004493901</c:v>
                </c:pt>
                <c:pt idx="8000">
                  <c:v>-0.13962755533204299</c:v>
                </c:pt>
                <c:pt idx="8001">
                  <c:v>-0.135902120619147</c:v>
                </c:pt>
                <c:pt idx="8002">
                  <c:v>-0.132176685942681</c:v>
                </c:pt>
                <c:pt idx="8003">
                  <c:v>-0.12845125122978501</c:v>
                </c:pt>
                <c:pt idx="8004">
                  <c:v>-0.12472581651688899</c:v>
                </c:pt>
                <c:pt idx="8005">
                  <c:v>-0.121000381840423</c:v>
                </c:pt>
                <c:pt idx="8006">
                  <c:v>-0.11727494712752699</c:v>
                </c:pt>
                <c:pt idx="8007">
                  <c:v>-0.113549512414631</c:v>
                </c:pt>
                <c:pt idx="8008">
                  <c:v>-0.10982407773816601</c:v>
                </c:pt>
                <c:pt idx="8009">
                  <c:v>-0.106098643025269</c:v>
                </c:pt>
                <c:pt idx="8010">
                  <c:v>-0.102373208312373</c:v>
                </c:pt>
                <c:pt idx="8011">
                  <c:v>-9.8647773635907696E-2</c:v>
                </c:pt>
                <c:pt idx="8012">
                  <c:v>-9.4922338923011607E-2</c:v>
                </c:pt>
                <c:pt idx="8013">
                  <c:v>-9.1196904210115504E-2</c:v>
                </c:pt>
                <c:pt idx="8014">
                  <c:v>-8.7471469533649995E-2</c:v>
                </c:pt>
                <c:pt idx="8015">
                  <c:v>-8.3746034820753795E-2</c:v>
                </c:pt>
                <c:pt idx="8016">
                  <c:v>-8.0020600107857706E-2</c:v>
                </c:pt>
                <c:pt idx="8017">
                  <c:v>-7.6295165431392198E-2</c:v>
                </c:pt>
                <c:pt idx="8018">
                  <c:v>-7.2569730718496095E-2</c:v>
                </c:pt>
                <c:pt idx="8019">
                  <c:v>-6.8844296005599895E-2</c:v>
                </c:pt>
                <c:pt idx="8020">
                  <c:v>-6.51188613291344E-2</c:v>
                </c:pt>
                <c:pt idx="8021">
                  <c:v>-6.1393426616238297E-2</c:v>
                </c:pt>
                <c:pt idx="8022">
                  <c:v>-5.7667991903342097E-2</c:v>
                </c:pt>
                <c:pt idx="8023">
                  <c:v>-5.3942557226876603E-2</c:v>
                </c:pt>
                <c:pt idx="8024">
                  <c:v>-5.02171225139805E-2</c:v>
                </c:pt>
                <c:pt idx="8025">
                  <c:v>-4.6491687801084397E-2</c:v>
                </c:pt>
                <c:pt idx="8026">
                  <c:v>-4.2766253124618799E-2</c:v>
                </c:pt>
                <c:pt idx="8027">
                  <c:v>-3.9040818411722703E-2</c:v>
                </c:pt>
                <c:pt idx="8028">
                  <c:v>-3.53153836988266E-2</c:v>
                </c:pt>
                <c:pt idx="8029">
                  <c:v>-3.1589949022361001E-2</c:v>
                </c:pt>
                <c:pt idx="8030">
                  <c:v>-2.7864514309464902E-2</c:v>
                </c:pt>
                <c:pt idx="8031">
                  <c:v>-2.8360939233621599E-2</c:v>
                </c:pt>
                <c:pt idx="8032">
                  <c:v>-3.3079223778180997E-2</c:v>
                </c:pt>
                <c:pt idx="8033">
                  <c:v>-3.7797508368879899E-2</c:v>
                </c:pt>
                <c:pt idx="8034">
                  <c:v>-4.2515792959578802E-2</c:v>
                </c:pt>
                <c:pt idx="8035">
                  <c:v>-4.7234077504138099E-2</c:v>
                </c:pt>
                <c:pt idx="8036">
                  <c:v>-5.1952362094837001E-2</c:v>
                </c:pt>
                <c:pt idx="8037">
                  <c:v>-5.6670646685535897E-2</c:v>
                </c:pt>
                <c:pt idx="8038">
                  <c:v>-6.1388931230095298E-2</c:v>
                </c:pt>
                <c:pt idx="8039">
                  <c:v>-6.6107215820794193E-2</c:v>
                </c:pt>
                <c:pt idx="8040">
                  <c:v>-7.0825500411493103E-2</c:v>
                </c:pt>
                <c:pt idx="8041">
                  <c:v>-7.5543784956052407E-2</c:v>
                </c:pt>
                <c:pt idx="8042">
                  <c:v>-8.0262069546751302E-2</c:v>
                </c:pt>
                <c:pt idx="8043">
                  <c:v>-8.4980354137450198E-2</c:v>
                </c:pt>
                <c:pt idx="8044">
                  <c:v>-8.9698638682009599E-2</c:v>
                </c:pt>
                <c:pt idx="8045">
                  <c:v>-9.4416923272708494E-2</c:v>
                </c:pt>
                <c:pt idx="8046">
                  <c:v>-9.9135207863407404E-2</c:v>
                </c:pt>
                <c:pt idx="8047">
                  <c:v>-0.103853492407967</c:v>
                </c:pt>
                <c:pt idx="8048">
                  <c:v>-0.10857177699866601</c:v>
                </c:pt>
                <c:pt idx="8049">
                  <c:v>-0.113290061589365</c:v>
                </c:pt>
                <c:pt idx="8050">
                  <c:v>-0.118008346133924</c:v>
                </c:pt>
                <c:pt idx="8051">
                  <c:v>-0.122726630724623</c:v>
                </c:pt>
                <c:pt idx="8052">
                  <c:v>-0.12744491531532201</c:v>
                </c:pt>
                <c:pt idx="8053">
                  <c:v>-0.13216319985988101</c:v>
                </c:pt>
                <c:pt idx="8054">
                  <c:v>-0.13688148445057999</c:v>
                </c:pt>
                <c:pt idx="8055">
                  <c:v>-0.14159976904127899</c:v>
                </c:pt>
                <c:pt idx="8056">
                  <c:v>-0.14631805358583799</c:v>
                </c:pt>
                <c:pt idx="8057">
                  <c:v>-0.151036338176537</c:v>
                </c:pt>
                <c:pt idx="8058">
                  <c:v>-0.15575462276723601</c:v>
                </c:pt>
                <c:pt idx="8059">
                  <c:v>-0.160472907311795</c:v>
                </c:pt>
                <c:pt idx="8060">
                  <c:v>-0.16519119190249401</c:v>
                </c:pt>
                <c:pt idx="8061">
                  <c:v>-0.16990947649319299</c:v>
                </c:pt>
                <c:pt idx="8062">
                  <c:v>-0.17462776103775199</c:v>
                </c:pt>
                <c:pt idx="8063">
                  <c:v>-0.179346045628451</c:v>
                </c:pt>
                <c:pt idx="8064">
                  <c:v>-0.18406433021915</c:v>
                </c:pt>
                <c:pt idx="8065">
                  <c:v>-0.18878261476371</c:v>
                </c:pt>
                <c:pt idx="8066">
                  <c:v>-0.19350089935440901</c:v>
                </c:pt>
                <c:pt idx="8067">
                  <c:v>-0.19821918394510701</c:v>
                </c:pt>
                <c:pt idx="8068">
                  <c:v>-0.20293746848966701</c:v>
                </c:pt>
                <c:pt idx="8069">
                  <c:v>-0.20765575308036599</c:v>
                </c:pt>
                <c:pt idx="8070">
                  <c:v>-0.212374037671065</c:v>
                </c:pt>
                <c:pt idx="8071">
                  <c:v>-0.217092322215624</c:v>
                </c:pt>
                <c:pt idx="8072">
                  <c:v>-0.221810606806323</c:v>
                </c:pt>
                <c:pt idx="8073">
                  <c:v>-0.22652889139702201</c:v>
                </c:pt>
                <c:pt idx="8074">
                  <c:v>-0.23124717594158101</c:v>
                </c:pt>
                <c:pt idx="8075">
                  <c:v>-0.23596546053228001</c:v>
                </c:pt>
                <c:pt idx="8076">
                  <c:v>-0.24068374512297899</c:v>
                </c:pt>
                <c:pt idx="8077">
                  <c:v>-0.24540202966753799</c:v>
                </c:pt>
                <c:pt idx="8078">
                  <c:v>-0.250120314258237</c:v>
                </c:pt>
                <c:pt idx="8079">
                  <c:v>-0.25145971042263199</c:v>
                </c:pt>
                <c:pt idx="8080">
                  <c:v>-0.249420218157065</c:v>
                </c:pt>
                <c:pt idx="8081">
                  <c:v>-0.24738072587155499</c:v>
                </c:pt>
                <c:pt idx="8082">
                  <c:v>-0.24534123358604401</c:v>
                </c:pt>
                <c:pt idx="8083">
                  <c:v>-0.24330174132047799</c:v>
                </c:pt>
                <c:pt idx="8084">
                  <c:v>-0.24126224903496701</c:v>
                </c:pt>
                <c:pt idx="8085">
                  <c:v>-0.23922275674945701</c:v>
                </c:pt>
                <c:pt idx="8086">
                  <c:v>-0.23718326448388999</c:v>
                </c:pt>
                <c:pt idx="8087">
                  <c:v>-0.23514377219838001</c:v>
                </c:pt>
                <c:pt idx="8088">
                  <c:v>-0.233104279912869</c:v>
                </c:pt>
                <c:pt idx="8089">
                  <c:v>-0.23106478764730301</c:v>
                </c:pt>
                <c:pt idx="8090">
                  <c:v>-0.229025295361792</c:v>
                </c:pt>
                <c:pt idx="8091">
                  <c:v>-0.22698580307628199</c:v>
                </c:pt>
                <c:pt idx="8092">
                  <c:v>-0.22494631081071501</c:v>
                </c:pt>
                <c:pt idx="8093">
                  <c:v>-0.222906818525204</c:v>
                </c:pt>
                <c:pt idx="8094">
                  <c:v>-0.22086732623969399</c:v>
                </c:pt>
                <c:pt idx="8095">
                  <c:v>-0.218827833974127</c:v>
                </c:pt>
                <c:pt idx="8096">
                  <c:v>-0.21678834168861699</c:v>
                </c:pt>
                <c:pt idx="8097">
                  <c:v>-0.21474884940310601</c:v>
                </c:pt>
                <c:pt idx="8098">
                  <c:v>-0.21270935713753999</c:v>
                </c:pt>
                <c:pt idx="8099">
                  <c:v>-0.21066986485202899</c:v>
                </c:pt>
                <c:pt idx="8100">
                  <c:v>-0.20863037256651901</c:v>
                </c:pt>
                <c:pt idx="8101">
                  <c:v>-0.20659088030095199</c:v>
                </c:pt>
                <c:pt idx="8102">
                  <c:v>-0.20455138801544201</c:v>
                </c:pt>
                <c:pt idx="8103">
                  <c:v>-0.202511895729931</c:v>
                </c:pt>
                <c:pt idx="8104">
                  <c:v>-0.20047240346436401</c:v>
                </c:pt>
                <c:pt idx="8105">
                  <c:v>-0.198432911178854</c:v>
                </c:pt>
                <c:pt idx="8106">
                  <c:v>-0.196393418893343</c:v>
                </c:pt>
                <c:pt idx="8107">
                  <c:v>-0.19435392662777701</c:v>
                </c:pt>
                <c:pt idx="8108">
                  <c:v>-0.192314434342266</c:v>
                </c:pt>
                <c:pt idx="8109">
                  <c:v>-0.19027494205675599</c:v>
                </c:pt>
                <c:pt idx="8110">
                  <c:v>-0.188235449791189</c:v>
                </c:pt>
                <c:pt idx="8111">
                  <c:v>-0.18619595750567899</c:v>
                </c:pt>
                <c:pt idx="8112">
                  <c:v>-0.18415646522016799</c:v>
                </c:pt>
                <c:pt idx="8113">
                  <c:v>-0.182116972954602</c:v>
                </c:pt>
                <c:pt idx="8114">
                  <c:v>-0.18007748066909099</c:v>
                </c:pt>
                <c:pt idx="8115">
                  <c:v>-0.17803798838358101</c:v>
                </c:pt>
                <c:pt idx="8116">
                  <c:v>-0.17599849611801399</c:v>
                </c:pt>
                <c:pt idx="8117">
                  <c:v>-0.17395900383250301</c:v>
                </c:pt>
                <c:pt idx="8118">
                  <c:v>-0.171919511546993</c:v>
                </c:pt>
                <c:pt idx="8119">
                  <c:v>-0.16988001928142599</c:v>
                </c:pt>
                <c:pt idx="8120">
                  <c:v>-0.16784052699591601</c:v>
                </c:pt>
                <c:pt idx="8121">
                  <c:v>-0.165801034710405</c:v>
                </c:pt>
                <c:pt idx="8122">
                  <c:v>-0.16376154244483901</c:v>
                </c:pt>
                <c:pt idx="8123">
                  <c:v>-0.161722050159328</c:v>
                </c:pt>
                <c:pt idx="8124">
                  <c:v>-0.15968255787381799</c:v>
                </c:pt>
                <c:pt idx="8125">
                  <c:v>-0.157643065608251</c:v>
                </c:pt>
                <c:pt idx="8126">
                  <c:v>-0.155603573322741</c:v>
                </c:pt>
                <c:pt idx="8127">
                  <c:v>-0.152779695184316</c:v>
                </c:pt>
                <c:pt idx="8128">
                  <c:v>-0.14917143122278401</c:v>
                </c:pt>
                <c:pt idx="8129">
                  <c:v>-0.14556316722596699</c:v>
                </c:pt>
                <c:pt idx="8130">
                  <c:v>-0.14195490322915</c:v>
                </c:pt>
                <c:pt idx="8131">
                  <c:v>-0.138346639267618</c:v>
                </c:pt>
                <c:pt idx="8132">
                  <c:v>-0.13473837527080099</c:v>
                </c:pt>
                <c:pt idx="8133">
                  <c:v>-0.131130111273984</c:v>
                </c:pt>
                <c:pt idx="8134">
                  <c:v>-0.127521847312452</c:v>
                </c:pt>
                <c:pt idx="8135">
                  <c:v>-0.123913583315634</c:v>
                </c:pt>
                <c:pt idx="8136">
                  <c:v>-0.12030531931881699</c:v>
                </c:pt>
                <c:pt idx="8137">
                  <c:v>-0.116697055357285</c:v>
                </c:pt>
                <c:pt idx="8138">
                  <c:v>-0.113088791360468</c:v>
                </c:pt>
                <c:pt idx="8139">
                  <c:v>-0.10948052736365101</c:v>
                </c:pt>
                <c:pt idx="8140">
                  <c:v>-0.105872263402119</c:v>
                </c:pt>
                <c:pt idx="8141">
                  <c:v>-0.10226399940530199</c:v>
                </c:pt>
                <c:pt idx="8142">
                  <c:v>-9.8655735408484893E-2</c:v>
                </c:pt>
                <c:pt idx="8143">
                  <c:v>-9.5047471446952705E-2</c:v>
                </c:pt>
                <c:pt idx="8144">
                  <c:v>-9.1439207450135604E-2</c:v>
                </c:pt>
                <c:pt idx="8145">
                  <c:v>-8.78309434533186E-2</c:v>
                </c:pt>
                <c:pt idx="8146">
                  <c:v>-8.4222679491786398E-2</c:v>
                </c:pt>
                <c:pt idx="8147">
                  <c:v>-8.0614415494969394E-2</c:v>
                </c:pt>
                <c:pt idx="8148">
                  <c:v>-7.7006151498152306E-2</c:v>
                </c:pt>
                <c:pt idx="8149">
                  <c:v>-7.3397887536620104E-2</c:v>
                </c:pt>
                <c:pt idx="8150">
                  <c:v>-6.97896235398031E-2</c:v>
                </c:pt>
                <c:pt idx="8151">
                  <c:v>-6.6181359542985999E-2</c:v>
                </c:pt>
                <c:pt idx="8152">
                  <c:v>-6.2573095581453797E-2</c:v>
                </c:pt>
                <c:pt idx="8153">
                  <c:v>-5.89648315846368E-2</c:v>
                </c:pt>
                <c:pt idx="8154">
                  <c:v>-5.5356567587819802E-2</c:v>
                </c:pt>
                <c:pt idx="8155">
                  <c:v>-5.1748303626287503E-2</c:v>
                </c:pt>
                <c:pt idx="8156">
                  <c:v>-4.8140039629470499E-2</c:v>
                </c:pt>
                <c:pt idx="8157">
                  <c:v>-4.4531775632653502E-2</c:v>
                </c:pt>
                <c:pt idx="8158">
                  <c:v>-4.09235116711213E-2</c:v>
                </c:pt>
                <c:pt idx="8159">
                  <c:v>-3.7315247674304199E-2</c:v>
                </c:pt>
                <c:pt idx="8160">
                  <c:v>-3.3706983677487201E-2</c:v>
                </c:pt>
                <c:pt idx="8161">
                  <c:v>-3.0098719715955E-2</c:v>
                </c:pt>
                <c:pt idx="8162">
                  <c:v>-2.6490455719137999E-2</c:v>
                </c:pt>
                <c:pt idx="8163">
                  <c:v>-2.2882191722320901E-2</c:v>
                </c:pt>
                <c:pt idx="8164">
                  <c:v>-1.9273927760788699E-2</c:v>
                </c:pt>
                <c:pt idx="8165">
                  <c:v>-1.5665663763971702E-2</c:v>
                </c:pt>
                <c:pt idx="8166">
                  <c:v>-1.20573997671546E-2</c:v>
                </c:pt>
                <c:pt idx="8167">
                  <c:v>-8.4491358056224194E-3</c:v>
                </c:pt>
                <c:pt idx="8168">
                  <c:v>-4.8408718088053899E-3</c:v>
                </c:pt>
                <c:pt idx="8169">
                  <c:v>-1.2326078119883699E-3</c:v>
                </c:pt>
                <c:pt idx="8170">
                  <c:v>2.3756561495438598E-3</c:v>
                </c:pt>
                <c:pt idx="8171">
                  <c:v>5.9839201463608898E-3</c:v>
                </c:pt>
                <c:pt idx="8172">
                  <c:v>9.5921841431779106E-3</c:v>
                </c:pt>
                <c:pt idx="8173">
                  <c:v>1.32004481047101E-2</c:v>
                </c:pt>
                <c:pt idx="8174">
                  <c:v>1.68087121015272E-2</c:v>
                </c:pt>
                <c:pt idx="8175">
                  <c:v>1.7326481022166801E-2</c:v>
                </c:pt>
                <c:pt idx="8176">
                  <c:v>1.47537548702006E-2</c:v>
                </c:pt>
                <c:pt idx="8177">
                  <c:v>1.21810286930759E-2</c:v>
                </c:pt>
                <c:pt idx="8178">
                  <c:v>9.6083025159513207E-3</c:v>
                </c:pt>
                <c:pt idx="8179">
                  <c:v>7.0355763639850903E-3</c:v>
                </c:pt>
                <c:pt idx="8180">
                  <c:v>4.4628501868604602E-3</c:v>
                </c:pt>
                <c:pt idx="8181">
                  <c:v>1.8901240097358399E-3</c:v>
                </c:pt>
                <c:pt idx="8182">
                  <c:v>-6.8260214223038798E-4</c:v>
                </c:pt>
                <c:pt idx="8183">
                  <c:v>-3.2553283193550099E-3</c:v>
                </c:pt>
                <c:pt idx="8184" formatCode="0.00E+00">
                  <c:v>-5.8280544964796404E-3</c:v>
                </c:pt>
                <c:pt idx="8185">
                  <c:v>-8.40078064844587E-3</c:v>
                </c:pt>
                <c:pt idx="8186">
                  <c:v>-1.09735068255705E-2</c:v>
                </c:pt>
                <c:pt idx="8187">
                  <c:v>-1.3546233002695101E-2</c:v>
                </c:pt>
                <c:pt idx="8188">
                  <c:v>-1.61189591546613E-2</c:v>
                </c:pt>
                <c:pt idx="8189">
                  <c:v>-1.8691685331786001E-2</c:v>
                </c:pt>
                <c:pt idx="8190">
                  <c:v>-2.1264411508910602E-2</c:v>
                </c:pt>
                <c:pt idx="8191">
                  <c:v>-2.3837137660876799E-2</c:v>
                </c:pt>
                <c:pt idx="8192">
                  <c:v>-2.64098638380015E-2</c:v>
                </c:pt>
                <c:pt idx="8193">
                  <c:v>-2.8982590015126101E-2</c:v>
                </c:pt>
                <c:pt idx="8194">
                  <c:v>-3.1555316167092298E-2</c:v>
                </c:pt>
                <c:pt idx="8195">
                  <c:v>-3.4128042344216902E-2</c:v>
                </c:pt>
                <c:pt idx="8196">
                  <c:v>-3.6700768521341597E-2</c:v>
                </c:pt>
                <c:pt idx="8197">
                  <c:v>-3.9273494673307797E-2</c:v>
                </c:pt>
                <c:pt idx="8198">
                  <c:v>-4.1846220850432402E-2</c:v>
                </c:pt>
                <c:pt idx="8199">
                  <c:v>-4.4418947027556999E-2</c:v>
                </c:pt>
                <c:pt idx="8200">
                  <c:v>-4.6991673179523297E-2</c:v>
                </c:pt>
                <c:pt idx="8201">
                  <c:v>-4.9564399356647901E-2</c:v>
                </c:pt>
                <c:pt idx="8202">
                  <c:v>-5.2137125533772498E-2</c:v>
                </c:pt>
                <c:pt idx="8203">
                  <c:v>-5.4709851685738699E-2</c:v>
                </c:pt>
                <c:pt idx="8204">
                  <c:v>-5.72825778628634E-2</c:v>
                </c:pt>
                <c:pt idx="8205">
                  <c:v>-5.9855304039987997E-2</c:v>
                </c:pt>
                <c:pt idx="8206">
                  <c:v>-6.2428030191954198E-2</c:v>
                </c:pt>
                <c:pt idx="8207">
                  <c:v>-6.5000756369078802E-2</c:v>
                </c:pt>
                <c:pt idx="8208">
                  <c:v>-6.7573482546203503E-2</c:v>
                </c:pt>
                <c:pt idx="8209">
                  <c:v>-7.0146208698169704E-2</c:v>
                </c:pt>
                <c:pt idx="8210">
                  <c:v>-7.2718934875294294E-2</c:v>
                </c:pt>
                <c:pt idx="8211">
                  <c:v>-7.5291661052418898E-2</c:v>
                </c:pt>
                <c:pt idx="8212">
                  <c:v>-7.7864387204385196E-2</c:v>
                </c:pt>
                <c:pt idx="8213">
                  <c:v>-8.0437113381509801E-2</c:v>
                </c:pt>
                <c:pt idx="8214">
                  <c:v>-8.3009839558634405E-2</c:v>
                </c:pt>
                <c:pt idx="8215">
                  <c:v>-8.5582565710600703E-2</c:v>
                </c:pt>
                <c:pt idx="8216">
                  <c:v>-8.8155291887725307E-2</c:v>
                </c:pt>
                <c:pt idx="8217">
                  <c:v>-9.0728018064849897E-2</c:v>
                </c:pt>
                <c:pt idx="8218">
                  <c:v>-9.3300744216816098E-2</c:v>
                </c:pt>
                <c:pt idx="8219">
                  <c:v>-9.5873470393940799E-2</c:v>
                </c:pt>
                <c:pt idx="8220">
                  <c:v>-9.8446196571065403E-2</c:v>
                </c:pt>
                <c:pt idx="8221">
                  <c:v>-0.10101892272303201</c:v>
                </c:pt>
                <c:pt idx="8222">
                  <c:v>-0.103591648900156</c:v>
                </c:pt>
                <c:pt idx="8223">
                  <c:v>-0.102429412227885</c:v>
                </c:pt>
                <c:pt idx="8224">
                  <c:v>-9.7532212728018805E-2</c:v>
                </c:pt>
                <c:pt idx="8225">
                  <c:v>-9.2635013180263306E-2</c:v>
                </c:pt>
                <c:pt idx="8226">
                  <c:v>-8.7737813632507905E-2</c:v>
                </c:pt>
                <c:pt idx="8227">
                  <c:v>-8.2840614132641599E-2</c:v>
                </c:pt>
                <c:pt idx="8228">
                  <c:v>-7.79434145848861E-2</c:v>
                </c:pt>
                <c:pt idx="8229">
                  <c:v>-7.3046215037130699E-2</c:v>
                </c:pt>
                <c:pt idx="8230">
                  <c:v>-6.8149015537264407E-2</c:v>
                </c:pt>
                <c:pt idx="8231">
                  <c:v>-6.3251815989509005E-2</c:v>
                </c:pt>
                <c:pt idx="8232">
                  <c:v>-5.83546164417535E-2</c:v>
                </c:pt>
                <c:pt idx="8233">
                  <c:v>-5.3457416941887298E-2</c:v>
                </c:pt>
                <c:pt idx="8234">
                  <c:v>-4.8560217394131799E-2</c:v>
                </c:pt>
                <c:pt idx="8235">
                  <c:v>-4.3663017846376398E-2</c:v>
                </c:pt>
                <c:pt idx="8236">
                  <c:v>-3.8765818346510099E-2</c:v>
                </c:pt>
                <c:pt idx="8237">
                  <c:v>-3.3868618798754697E-2</c:v>
                </c:pt>
                <c:pt idx="8238">
                  <c:v>-2.8971419250999199E-2</c:v>
                </c:pt>
                <c:pt idx="8239">
                  <c:v>-2.40742197511329E-2</c:v>
                </c:pt>
                <c:pt idx="8240">
                  <c:v>-1.9177020203377498E-2</c:v>
                </c:pt>
                <c:pt idx="8241">
                  <c:v>-1.4279820655622E-2</c:v>
                </c:pt>
                <c:pt idx="8242">
                  <c:v>-9.3826211557557701E-3</c:v>
                </c:pt>
                <c:pt idx="8243">
                  <c:v>-4.4854216080003201E-3</c:v>
                </c:pt>
                <c:pt idx="8244">
                  <c:v>4.1177793975511601E-4</c:v>
                </c:pt>
                <c:pt idx="8245">
                  <c:v>5.30897743962139E-3</c:v>
                </c:pt>
                <c:pt idx="8246">
                  <c:v>1.0206176987376799E-2</c:v>
                </c:pt>
                <c:pt idx="8247">
                  <c:v>1.51033765351323E-2</c:v>
                </c:pt>
                <c:pt idx="8248">
                  <c:v>2.00005760349986E-2</c:v>
                </c:pt>
                <c:pt idx="8249">
                  <c:v>2.4897775582753998E-2</c:v>
                </c:pt>
                <c:pt idx="8250">
                  <c:v>2.97949751305094E-2</c:v>
                </c:pt>
                <c:pt idx="8251">
                  <c:v>3.4692174630375702E-2</c:v>
                </c:pt>
                <c:pt idx="8252">
                  <c:v>3.9589374178131201E-2</c:v>
                </c:pt>
                <c:pt idx="8253">
                  <c:v>4.4486573725886602E-2</c:v>
                </c:pt>
                <c:pt idx="8254">
                  <c:v>4.9383773225752901E-2</c:v>
                </c:pt>
                <c:pt idx="8255">
                  <c:v>5.4280972773508303E-2</c:v>
                </c:pt>
                <c:pt idx="8256">
                  <c:v>5.9178172321263801E-2</c:v>
                </c:pt>
                <c:pt idx="8257">
                  <c:v>6.4075371821130003E-2</c:v>
                </c:pt>
                <c:pt idx="8258">
                  <c:v>6.8972571368885502E-2</c:v>
                </c:pt>
                <c:pt idx="8259">
                  <c:v>7.3869770916640903E-2</c:v>
                </c:pt>
                <c:pt idx="8260">
                  <c:v>7.8766970416507195E-2</c:v>
                </c:pt>
                <c:pt idx="8261">
                  <c:v>8.3664169964262694E-2</c:v>
                </c:pt>
                <c:pt idx="8262">
                  <c:v>8.8561369512018095E-2</c:v>
                </c:pt>
                <c:pt idx="8263">
                  <c:v>9.3458569011884401E-2</c:v>
                </c:pt>
                <c:pt idx="8264">
                  <c:v>9.8355768559639803E-2</c:v>
                </c:pt>
                <c:pt idx="8265">
                  <c:v>0.103252968107395</c:v>
                </c:pt>
                <c:pt idx="8266">
                  <c:v>0.108150167607262</c:v>
                </c:pt>
                <c:pt idx="8267">
                  <c:v>0.113047367155017</c:v>
                </c:pt>
                <c:pt idx="8268">
                  <c:v>0.11794456670277199</c:v>
                </c:pt>
                <c:pt idx="8269">
                  <c:v>0.12284176620263899</c:v>
                </c:pt>
                <c:pt idx="8270">
                  <c:v>0.12773896575039401</c:v>
                </c:pt>
                <c:pt idx="8271">
                  <c:v>0.13004756431124501</c:v>
                </c:pt>
                <c:pt idx="8272">
                  <c:v>0.129767561869847</c:v>
                </c:pt>
                <c:pt idx="8273">
                  <c:v>0.129487559425711</c:v>
                </c:pt>
                <c:pt idx="8274">
                  <c:v>0.12920755698157499</c:v>
                </c:pt>
                <c:pt idx="8275">
                  <c:v>0.12892755454017699</c:v>
                </c:pt>
                <c:pt idx="8276">
                  <c:v>0.12864755209604101</c:v>
                </c:pt>
                <c:pt idx="8277">
                  <c:v>0.128367549651905</c:v>
                </c:pt>
                <c:pt idx="8278">
                  <c:v>0.128087547210508</c:v>
                </c:pt>
                <c:pt idx="8279">
                  <c:v>0.12780754476637199</c:v>
                </c:pt>
                <c:pt idx="8280">
                  <c:v>0.12752754232223601</c:v>
                </c:pt>
                <c:pt idx="8281">
                  <c:v>0.12724753988083801</c:v>
                </c:pt>
                <c:pt idx="8282">
                  <c:v>0.126967537436702</c:v>
                </c:pt>
                <c:pt idx="8283">
                  <c:v>0.12668753499256599</c:v>
                </c:pt>
                <c:pt idx="8284">
                  <c:v>0.12640753255116799</c:v>
                </c:pt>
                <c:pt idx="8285">
                  <c:v>0.12612753010703201</c:v>
                </c:pt>
                <c:pt idx="8286">
                  <c:v>0.125847527662897</c:v>
                </c:pt>
                <c:pt idx="8287">
                  <c:v>0.125567525221499</c:v>
                </c:pt>
                <c:pt idx="8288">
                  <c:v>0.12528752277736299</c:v>
                </c:pt>
                <c:pt idx="8289">
                  <c:v>0.12500752033322701</c:v>
                </c:pt>
                <c:pt idx="8290">
                  <c:v>0.124727517891829</c:v>
                </c:pt>
                <c:pt idx="8291">
                  <c:v>0.124447515447693</c:v>
                </c:pt>
                <c:pt idx="8292">
                  <c:v>0.124167513003557</c:v>
                </c:pt>
                <c:pt idx="8293">
                  <c:v>0.12388751056216001</c:v>
                </c:pt>
                <c:pt idx="8294">
                  <c:v>0.123607508118024</c:v>
                </c:pt>
                <c:pt idx="8295">
                  <c:v>0.123327505673888</c:v>
                </c:pt>
                <c:pt idx="8296">
                  <c:v>0.12304750323249</c:v>
                </c:pt>
                <c:pt idx="8297">
                  <c:v>0.12276750078835399</c:v>
                </c:pt>
                <c:pt idx="8298">
                  <c:v>0.122487498344218</c:v>
                </c:pt>
                <c:pt idx="8299">
                  <c:v>0.12220749590282</c:v>
                </c:pt>
                <c:pt idx="8300">
                  <c:v>0.12192749345868401</c:v>
                </c:pt>
                <c:pt idx="8301">
                  <c:v>0.121647491014549</c:v>
                </c:pt>
                <c:pt idx="8302">
                  <c:v>0.12136748857315099</c:v>
                </c:pt>
                <c:pt idx="8303">
                  <c:v>0.121087486129015</c:v>
                </c:pt>
                <c:pt idx="8304">
                  <c:v>0.12080748368487899</c:v>
                </c:pt>
                <c:pt idx="8305">
                  <c:v>0.12052748124348101</c:v>
                </c:pt>
                <c:pt idx="8306">
                  <c:v>0.120247478799345</c:v>
                </c:pt>
                <c:pt idx="8307">
                  <c:v>0.119967476355209</c:v>
                </c:pt>
                <c:pt idx="8308">
                  <c:v>0.119687473913812</c:v>
                </c:pt>
                <c:pt idx="8309">
                  <c:v>0.11940747146967599</c:v>
                </c:pt>
                <c:pt idx="8310">
                  <c:v>0.11912746902554</c:v>
                </c:pt>
                <c:pt idx="8311">
                  <c:v>0.118847466584142</c:v>
                </c:pt>
                <c:pt idx="8312">
                  <c:v>0.118567464140006</c:v>
                </c:pt>
                <c:pt idx="8313">
                  <c:v>0.11828746169587</c:v>
                </c:pt>
                <c:pt idx="8314">
                  <c:v>0.11800745925447199</c:v>
                </c:pt>
                <c:pt idx="8315">
                  <c:v>0.117727456810336</c:v>
                </c:pt>
                <c:pt idx="8316">
                  <c:v>0.11744745436620101</c:v>
                </c:pt>
                <c:pt idx="8317">
                  <c:v>0.117167451924803</c:v>
                </c:pt>
                <c:pt idx="8318">
                  <c:v>0.116887449480667</c:v>
                </c:pt>
                <c:pt idx="8319">
                  <c:v>0.116369740731894</c:v>
                </c:pt>
                <c:pt idx="8320">
                  <c:v>0.115614325684211</c:v>
                </c:pt>
                <c:pt idx="8321">
                  <c:v>0.114858910629142</c:v>
                </c:pt>
                <c:pt idx="8322">
                  <c:v>0.114103495574072</c:v>
                </c:pt>
                <c:pt idx="8323">
                  <c:v>0.11334808052638901</c:v>
                </c:pt>
                <c:pt idx="8324">
                  <c:v>0.11259266547131901</c:v>
                </c:pt>
                <c:pt idx="8325">
                  <c:v>0.11183725041624901</c:v>
                </c:pt>
                <c:pt idx="8326">
                  <c:v>0.111081835368567</c:v>
                </c:pt>
                <c:pt idx="8327">
                  <c:v>0.110326420313497</c:v>
                </c:pt>
                <c:pt idx="8328">
                  <c:v>0.109571005258427</c:v>
                </c:pt>
                <c:pt idx="8329">
                  <c:v>0.108815590210744</c:v>
                </c:pt>
                <c:pt idx="8330">
                  <c:v>0.108060175155674</c:v>
                </c:pt>
                <c:pt idx="8331">
                  <c:v>0.107304760100605</c:v>
                </c:pt>
                <c:pt idx="8332">
                  <c:v>0.106549345052922</c:v>
                </c:pt>
                <c:pt idx="8333">
                  <c:v>0.105793929997852</c:v>
                </c:pt>
                <c:pt idx="8334">
                  <c:v>0.105038514942782</c:v>
                </c:pt>
                <c:pt idx="8335">
                  <c:v>0.1042830998951</c:v>
                </c:pt>
                <c:pt idx="8336">
                  <c:v>0.10352768484003</c:v>
                </c:pt>
                <c:pt idx="8337">
                  <c:v>0.10277226978496</c:v>
                </c:pt>
                <c:pt idx="8338">
                  <c:v>0.10201685473727699</c:v>
                </c:pt>
                <c:pt idx="8339">
                  <c:v>0.10126143968220699</c:v>
                </c:pt>
                <c:pt idx="8340">
                  <c:v>0.10050602462713799</c:v>
                </c:pt>
                <c:pt idx="8341">
                  <c:v>9.9750609579454794E-2</c:v>
                </c:pt>
                <c:pt idx="8342">
                  <c:v>9.8995194524385002E-2</c:v>
                </c:pt>
                <c:pt idx="8343">
                  <c:v>9.8239779469315197E-2</c:v>
                </c:pt>
                <c:pt idx="8344">
                  <c:v>9.7484364421632497E-2</c:v>
                </c:pt>
                <c:pt idx="8345">
                  <c:v>9.6728949366562594E-2</c:v>
                </c:pt>
                <c:pt idx="8346">
                  <c:v>9.5973534311492803E-2</c:v>
                </c:pt>
                <c:pt idx="8347">
                  <c:v>9.5218119263810103E-2</c:v>
                </c:pt>
                <c:pt idx="8348">
                  <c:v>9.4462704208740297E-2</c:v>
                </c:pt>
                <c:pt idx="8349">
                  <c:v>9.3707289153670506E-2</c:v>
                </c:pt>
                <c:pt idx="8350">
                  <c:v>9.2951874105987695E-2</c:v>
                </c:pt>
                <c:pt idx="8351">
                  <c:v>9.2196459050917903E-2</c:v>
                </c:pt>
                <c:pt idx="8352">
                  <c:v>9.1441043995848098E-2</c:v>
                </c:pt>
                <c:pt idx="8353">
                  <c:v>9.0685628948165398E-2</c:v>
                </c:pt>
                <c:pt idx="8354">
                  <c:v>8.9930213893095495E-2</c:v>
                </c:pt>
                <c:pt idx="8355">
                  <c:v>8.9174798838025704E-2</c:v>
                </c:pt>
                <c:pt idx="8356">
                  <c:v>8.8419383790343004E-2</c:v>
                </c:pt>
                <c:pt idx="8357">
                  <c:v>8.7663968735273198E-2</c:v>
                </c:pt>
                <c:pt idx="8358">
                  <c:v>8.6908553680203393E-2</c:v>
                </c:pt>
                <c:pt idx="8359">
                  <c:v>8.6153138632520596E-2</c:v>
                </c:pt>
                <c:pt idx="8360">
                  <c:v>8.5397723577450804E-2</c:v>
                </c:pt>
                <c:pt idx="8361">
                  <c:v>8.4642308522380999E-2</c:v>
                </c:pt>
                <c:pt idx="8362">
                  <c:v>8.3886893474698299E-2</c:v>
                </c:pt>
                <c:pt idx="8363">
                  <c:v>8.3131478419628396E-2</c:v>
                </c:pt>
                <c:pt idx="8364">
                  <c:v>8.2376063364558605E-2</c:v>
                </c:pt>
                <c:pt idx="8365">
                  <c:v>8.1620648316875904E-2</c:v>
                </c:pt>
                <c:pt idx="8366">
                  <c:v>8.0865233261806099E-2</c:v>
                </c:pt>
                <c:pt idx="8367">
                  <c:v>8.0109818206736294E-2</c:v>
                </c:pt>
                <c:pt idx="8368">
                  <c:v>7.9354403159053497E-2</c:v>
                </c:pt>
                <c:pt idx="8369">
                  <c:v>7.8598988103983705E-2</c:v>
                </c:pt>
                <c:pt idx="8370">
                  <c:v>7.78435730489139E-2</c:v>
                </c:pt>
                <c:pt idx="8371">
                  <c:v>7.70881580012312E-2</c:v>
                </c:pt>
                <c:pt idx="8372">
                  <c:v>7.6332742946161297E-2</c:v>
                </c:pt>
                <c:pt idx="8373">
                  <c:v>7.5577327891091506E-2</c:v>
                </c:pt>
                <c:pt idx="8374">
                  <c:v>7.4821912843408805E-2</c:v>
                </c:pt>
                <c:pt idx="8375">
                  <c:v>7.4066497788339E-2</c:v>
                </c:pt>
                <c:pt idx="8376">
                  <c:v>7.3311082733269195E-2</c:v>
                </c:pt>
                <c:pt idx="8377">
                  <c:v>7.2555667685586397E-2</c:v>
                </c:pt>
                <c:pt idx="8378">
                  <c:v>7.1800252630516606E-2</c:v>
                </c:pt>
                <c:pt idx="8379">
                  <c:v>7.1044837575446801E-2</c:v>
                </c:pt>
                <c:pt idx="8380">
                  <c:v>7.02894225277641E-2</c:v>
                </c:pt>
                <c:pt idx="8381">
                  <c:v>6.9534007472694198E-2</c:v>
                </c:pt>
                <c:pt idx="8382">
                  <c:v>6.8778592417624407E-2</c:v>
                </c:pt>
                <c:pt idx="8383">
                  <c:v>6.8023177369941706E-2</c:v>
                </c:pt>
                <c:pt idx="8384">
                  <c:v>6.7267762314871901E-2</c:v>
                </c:pt>
                <c:pt idx="8385">
                  <c:v>6.6512347259802096E-2</c:v>
                </c:pt>
                <c:pt idx="8386">
                  <c:v>6.5756932212119298E-2</c:v>
                </c:pt>
                <c:pt idx="8387">
                  <c:v>6.5001517157049493E-2</c:v>
                </c:pt>
                <c:pt idx="8388">
                  <c:v>6.4246102101979702E-2</c:v>
                </c:pt>
                <c:pt idx="8389">
                  <c:v>6.3490687054297001E-2</c:v>
                </c:pt>
                <c:pt idx="8390">
                  <c:v>6.2735271999227196E-2</c:v>
                </c:pt>
                <c:pt idx="8391">
                  <c:v>6.1979856944157301E-2</c:v>
                </c:pt>
                <c:pt idx="8392">
                  <c:v>6.12244418964746E-2</c:v>
                </c:pt>
                <c:pt idx="8393">
                  <c:v>6.0469026841404802E-2</c:v>
                </c:pt>
                <c:pt idx="8394">
                  <c:v>5.9713611786334997E-2</c:v>
                </c:pt>
                <c:pt idx="8395">
                  <c:v>5.8958196738652199E-2</c:v>
                </c:pt>
                <c:pt idx="8396">
                  <c:v>5.8202781683582401E-2</c:v>
                </c:pt>
                <c:pt idx="8397">
                  <c:v>5.7447366628512603E-2</c:v>
                </c:pt>
                <c:pt idx="8398">
                  <c:v>5.6691951580829902E-2</c:v>
                </c:pt>
                <c:pt idx="8399">
                  <c:v>5.5936536525760097E-2</c:v>
                </c:pt>
                <c:pt idx="8400">
                  <c:v>5.5181121470690202E-2</c:v>
                </c:pt>
                <c:pt idx="8401">
                  <c:v>5.4425706423007501E-2</c:v>
                </c:pt>
                <c:pt idx="8402">
                  <c:v>5.3670291367937703E-2</c:v>
                </c:pt>
                <c:pt idx="8403">
                  <c:v>5.2914876312867898E-2</c:v>
                </c:pt>
                <c:pt idx="8404">
                  <c:v>5.21594612651851E-2</c:v>
                </c:pt>
                <c:pt idx="8405">
                  <c:v>5.1404046210115302E-2</c:v>
                </c:pt>
                <c:pt idx="8406">
                  <c:v>5.0648631155045497E-2</c:v>
                </c:pt>
                <c:pt idx="8407">
                  <c:v>4.9893216107362803E-2</c:v>
                </c:pt>
                <c:pt idx="8408">
                  <c:v>4.9137801052292998E-2</c:v>
                </c:pt>
                <c:pt idx="8409">
                  <c:v>4.8382385997223103E-2</c:v>
                </c:pt>
                <c:pt idx="8410">
                  <c:v>4.7626970949540402E-2</c:v>
                </c:pt>
                <c:pt idx="8411">
                  <c:v>4.6871555894470597E-2</c:v>
                </c:pt>
                <c:pt idx="8412">
                  <c:v>4.6116140839400799E-2</c:v>
                </c:pt>
                <c:pt idx="8413">
                  <c:v>4.5360725791718001E-2</c:v>
                </c:pt>
                <c:pt idx="8414">
                  <c:v>4.4605310736648203E-2</c:v>
                </c:pt>
                <c:pt idx="8415">
                  <c:v>4.4117967933327097E-2</c:v>
                </c:pt>
                <c:pt idx="8416">
                  <c:v>4.3898697385771498E-2</c:v>
                </c:pt>
                <c:pt idx="8417">
                  <c:v>4.3679426836071601E-2</c:v>
                </c:pt>
                <c:pt idx="8418">
                  <c:v>4.3460156286371697E-2</c:v>
                </c:pt>
                <c:pt idx="8419">
                  <c:v>4.3240885738816001E-2</c:v>
                </c:pt>
                <c:pt idx="8420">
                  <c:v>4.3021615189116097E-2</c:v>
                </c:pt>
                <c:pt idx="8421">
                  <c:v>4.28023446394162E-2</c:v>
                </c:pt>
                <c:pt idx="8422">
                  <c:v>4.2583074091860601E-2</c:v>
                </c:pt>
                <c:pt idx="8423">
                  <c:v>4.2363803542160697E-2</c:v>
                </c:pt>
                <c:pt idx="8424">
                  <c:v>4.2144532992460799E-2</c:v>
                </c:pt>
                <c:pt idx="8425">
                  <c:v>4.1925262444905097E-2</c:v>
                </c:pt>
                <c:pt idx="8426">
                  <c:v>4.1705991895205297E-2</c:v>
                </c:pt>
                <c:pt idx="8427">
                  <c:v>4.1486721345505399E-2</c:v>
                </c:pt>
                <c:pt idx="8428">
                  <c:v>4.1267450797949697E-2</c:v>
                </c:pt>
                <c:pt idx="8429">
                  <c:v>4.1048180248249799E-2</c:v>
                </c:pt>
                <c:pt idx="8430">
                  <c:v>4.0828909698549902E-2</c:v>
                </c:pt>
                <c:pt idx="8431">
                  <c:v>4.0609639150994303E-2</c:v>
                </c:pt>
                <c:pt idx="8432">
                  <c:v>4.0390368601294399E-2</c:v>
                </c:pt>
                <c:pt idx="8433">
                  <c:v>4.0171098051594502E-2</c:v>
                </c:pt>
                <c:pt idx="8434">
                  <c:v>3.9951827504038799E-2</c:v>
                </c:pt>
                <c:pt idx="8435">
                  <c:v>3.9732556954338902E-2</c:v>
                </c:pt>
                <c:pt idx="8436">
                  <c:v>3.9513286404638998E-2</c:v>
                </c:pt>
                <c:pt idx="8437">
                  <c:v>3.9294015857083399E-2</c:v>
                </c:pt>
                <c:pt idx="8438">
                  <c:v>3.9074745307383502E-2</c:v>
                </c:pt>
                <c:pt idx="8439">
                  <c:v>3.8855474757683597E-2</c:v>
                </c:pt>
                <c:pt idx="8440">
                  <c:v>3.8636204210127902E-2</c:v>
                </c:pt>
                <c:pt idx="8441">
                  <c:v>3.8416933660427997E-2</c:v>
                </c:pt>
                <c:pt idx="8442">
                  <c:v>3.8197663110728197E-2</c:v>
                </c:pt>
                <c:pt idx="8443">
                  <c:v>3.7978392563172501E-2</c:v>
                </c:pt>
                <c:pt idx="8444">
                  <c:v>3.7759122013472597E-2</c:v>
                </c:pt>
                <c:pt idx="8445">
                  <c:v>3.75398514637727E-2</c:v>
                </c:pt>
                <c:pt idx="8446">
                  <c:v>3.7320580916216997E-2</c:v>
                </c:pt>
                <c:pt idx="8447">
                  <c:v>3.7101310366517197E-2</c:v>
                </c:pt>
                <c:pt idx="8448">
                  <c:v>3.68820398168173E-2</c:v>
                </c:pt>
                <c:pt idx="8449">
                  <c:v>3.6662769269261597E-2</c:v>
                </c:pt>
                <c:pt idx="8450">
                  <c:v>3.64434987195617E-2</c:v>
                </c:pt>
                <c:pt idx="8451">
                  <c:v>3.6224228169861802E-2</c:v>
                </c:pt>
                <c:pt idx="8452">
                  <c:v>3.6004957622306197E-2</c:v>
                </c:pt>
                <c:pt idx="8453">
                  <c:v>3.5785687072606299E-2</c:v>
                </c:pt>
                <c:pt idx="8454">
                  <c:v>3.5566416522906402E-2</c:v>
                </c:pt>
                <c:pt idx="8455">
                  <c:v>3.5347145975350699E-2</c:v>
                </c:pt>
                <c:pt idx="8456">
                  <c:v>3.5127875425650802E-2</c:v>
                </c:pt>
                <c:pt idx="8457">
                  <c:v>3.4908604875950898E-2</c:v>
                </c:pt>
                <c:pt idx="8458">
                  <c:v>3.4689334328395299E-2</c:v>
                </c:pt>
                <c:pt idx="8459">
                  <c:v>3.4470063778695402E-2</c:v>
                </c:pt>
                <c:pt idx="8460">
                  <c:v>3.4250793228995498E-2</c:v>
                </c:pt>
                <c:pt idx="8461">
                  <c:v>3.4031522681439802E-2</c:v>
                </c:pt>
                <c:pt idx="8462">
                  <c:v>3.3812252131739898E-2</c:v>
                </c:pt>
                <c:pt idx="8463">
                  <c:v>3.7993280117053899E-2</c:v>
                </c:pt>
                <c:pt idx="8464">
                  <c:v>4.6574606584201601E-2</c:v>
                </c:pt>
                <c:pt idx="8465">
                  <c:v>5.5155933135265102E-2</c:v>
                </c:pt>
                <c:pt idx="8466">
                  <c:v>6.3737259686328498E-2</c:v>
                </c:pt>
                <c:pt idx="8467">
                  <c:v>7.2318586153476194E-2</c:v>
                </c:pt>
                <c:pt idx="8468">
                  <c:v>8.0899912704539695E-2</c:v>
                </c:pt>
                <c:pt idx="8469">
                  <c:v>8.9481239255603195E-2</c:v>
                </c:pt>
                <c:pt idx="8470">
                  <c:v>9.8062565722750905E-2</c:v>
                </c:pt>
                <c:pt idx="8471">
                  <c:v>0.106643892273814</c:v>
                </c:pt>
                <c:pt idx="8472">
                  <c:v>0.115225218824878</c:v>
                </c:pt>
                <c:pt idx="8473">
                  <c:v>0.123806545292026</c:v>
                </c:pt>
                <c:pt idx="8474">
                  <c:v>0.13238787184308901</c:v>
                </c:pt>
                <c:pt idx="8475">
                  <c:v>0.14096919839415301</c:v>
                </c:pt>
                <c:pt idx="8476">
                  <c:v>0.14955052486129999</c:v>
                </c:pt>
                <c:pt idx="8477">
                  <c:v>0.15813185141236399</c:v>
                </c:pt>
                <c:pt idx="8478">
                  <c:v>0.166713177963427</c:v>
                </c:pt>
                <c:pt idx="8479">
                  <c:v>0.17529450443057501</c:v>
                </c:pt>
                <c:pt idx="8480">
                  <c:v>0.18387583098163801</c:v>
                </c:pt>
                <c:pt idx="8481">
                  <c:v>0.19245715753270201</c:v>
                </c:pt>
                <c:pt idx="8482">
                  <c:v>0.20103848399985</c:v>
                </c:pt>
                <c:pt idx="8483">
                  <c:v>0.209619810550913</c:v>
                </c:pt>
                <c:pt idx="8484">
                  <c:v>0.218201137101976</c:v>
                </c:pt>
                <c:pt idx="8485">
                  <c:v>0.22678246356912399</c:v>
                </c:pt>
                <c:pt idx="8486">
                  <c:v>0.23536379012018799</c:v>
                </c:pt>
                <c:pt idx="8487">
                  <c:v>0.24394511667125099</c:v>
                </c:pt>
                <c:pt idx="8488">
                  <c:v>0.252526443138399</c:v>
                </c:pt>
                <c:pt idx="8489">
                  <c:v>0.26110776968946198</c:v>
                </c:pt>
                <c:pt idx="8490">
                  <c:v>0.26968909624052601</c:v>
                </c:pt>
                <c:pt idx="8491">
                  <c:v>0.27827042270767299</c:v>
                </c:pt>
                <c:pt idx="8492">
                  <c:v>0.28685174925873702</c:v>
                </c:pt>
                <c:pt idx="8493">
                  <c:v>0.29543307580979999</c:v>
                </c:pt>
                <c:pt idx="8494">
                  <c:v>0.30401440227694798</c:v>
                </c:pt>
                <c:pt idx="8495">
                  <c:v>0.31259572882801201</c:v>
                </c:pt>
                <c:pt idx="8496">
                  <c:v>0.32117705537907498</c:v>
                </c:pt>
                <c:pt idx="8497">
                  <c:v>0.32975838184622303</c:v>
                </c:pt>
                <c:pt idx="8498">
                  <c:v>0.338339708397286</c:v>
                </c:pt>
                <c:pt idx="8499">
                  <c:v>0.34692103494835003</c:v>
                </c:pt>
                <c:pt idx="8500">
                  <c:v>0.35550236141549701</c:v>
                </c:pt>
                <c:pt idx="8501">
                  <c:v>0.36408368796656099</c:v>
                </c:pt>
                <c:pt idx="8502">
                  <c:v>0.37266501451762402</c:v>
                </c:pt>
                <c:pt idx="8503">
                  <c:v>0.381246340984772</c:v>
                </c:pt>
                <c:pt idx="8504">
                  <c:v>0.38982766753583598</c:v>
                </c:pt>
                <c:pt idx="8505">
                  <c:v>0.398408994086899</c:v>
                </c:pt>
                <c:pt idx="8506">
                  <c:v>0.40699032055404699</c:v>
                </c:pt>
                <c:pt idx="8507">
                  <c:v>0.41557164710511002</c:v>
                </c:pt>
                <c:pt idx="8508">
                  <c:v>0.42415297365617399</c:v>
                </c:pt>
                <c:pt idx="8509">
                  <c:v>0.43273430012332098</c:v>
                </c:pt>
                <c:pt idx="8510">
                  <c:v>0.44131562667438501</c:v>
                </c:pt>
                <c:pt idx="8511">
                  <c:v>0.44337057641483701</c:v>
                </c:pt>
                <c:pt idx="8512">
                  <c:v>0.43889914934281798</c:v>
                </c:pt>
                <c:pt idx="8513">
                  <c:v>0.43442772222707299</c:v>
                </c:pt>
                <c:pt idx="8514">
                  <c:v>0.42995629511132799</c:v>
                </c:pt>
                <c:pt idx="8515">
                  <c:v>0.42548486803930902</c:v>
                </c:pt>
                <c:pt idx="8516">
                  <c:v>0.42101344092356402</c:v>
                </c:pt>
                <c:pt idx="8517">
                  <c:v>0.41654201380781902</c:v>
                </c:pt>
                <c:pt idx="8518">
                  <c:v>0.41207058673579899</c:v>
                </c:pt>
                <c:pt idx="8519">
                  <c:v>0.407599159620054</c:v>
                </c:pt>
                <c:pt idx="8520">
                  <c:v>0.403127732504309</c:v>
                </c:pt>
                <c:pt idx="8521">
                  <c:v>0.39865630543229003</c:v>
                </c:pt>
                <c:pt idx="8522">
                  <c:v>0.39418487831654497</c:v>
                </c:pt>
                <c:pt idx="8523">
                  <c:v>0.38971345120079998</c:v>
                </c:pt>
                <c:pt idx="8524">
                  <c:v>0.385242024128781</c:v>
                </c:pt>
                <c:pt idx="8525">
                  <c:v>0.38077059701303601</c:v>
                </c:pt>
                <c:pt idx="8526">
                  <c:v>0.37629916989729101</c:v>
                </c:pt>
                <c:pt idx="8527">
                  <c:v>0.37182774282527098</c:v>
                </c:pt>
                <c:pt idx="8528">
                  <c:v>0.36735631570952598</c:v>
                </c:pt>
                <c:pt idx="8529">
                  <c:v>0.36288488859378198</c:v>
                </c:pt>
                <c:pt idx="8530">
                  <c:v>0.35841346152176201</c:v>
                </c:pt>
                <c:pt idx="8531">
                  <c:v>0.35394203440601701</c:v>
                </c:pt>
                <c:pt idx="8532">
                  <c:v>0.34947060729027202</c:v>
                </c:pt>
                <c:pt idx="8533">
                  <c:v>0.34499918021825299</c:v>
                </c:pt>
                <c:pt idx="8534">
                  <c:v>0.34052775310250799</c:v>
                </c:pt>
                <c:pt idx="8535">
                  <c:v>0.33605632598676299</c:v>
                </c:pt>
                <c:pt idx="8536">
                  <c:v>0.33158489891474302</c:v>
                </c:pt>
                <c:pt idx="8537">
                  <c:v>0.32711347179899902</c:v>
                </c:pt>
                <c:pt idx="8538">
                  <c:v>0.32264204468325403</c:v>
                </c:pt>
                <c:pt idx="8539">
                  <c:v>0.318170617611234</c:v>
                </c:pt>
                <c:pt idx="8540">
                  <c:v>0.313699190495489</c:v>
                </c:pt>
                <c:pt idx="8541">
                  <c:v>0.309227763379744</c:v>
                </c:pt>
                <c:pt idx="8542">
                  <c:v>0.30475633630772497</c:v>
                </c:pt>
                <c:pt idx="8543">
                  <c:v>0.30028490919197998</c:v>
                </c:pt>
                <c:pt idx="8544">
                  <c:v>0.29581348207623498</c:v>
                </c:pt>
                <c:pt idx="8545">
                  <c:v>0.29134205500421601</c:v>
                </c:pt>
                <c:pt idx="8546">
                  <c:v>0.28687062788847101</c:v>
                </c:pt>
                <c:pt idx="8547">
                  <c:v>0.28239920077272601</c:v>
                </c:pt>
                <c:pt idx="8548">
                  <c:v>0.27792777370070598</c:v>
                </c:pt>
                <c:pt idx="8549">
                  <c:v>0.27345634658496099</c:v>
                </c:pt>
                <c:pt idx="8550">
                  <c:v>0.26898491946921599</c:v>
                </c:pt>
                <c:pt idx="8551">
                  <c:v>0.26451349239719701</c:v>
                </c:pt>
                <c:pt idx="8552">
                  <c:v>0.26004206528145202</c:v>
                </c:pt>
                <c:pt idx="8553">
                  <c:v>0.25557063816570702</c:v>
                </c:pt>
                <c:pt idx="8554">
                  <c:v>0.25109921109368799</c:v>
                </c:pt>
                <c:pt idx="8555">
                  <c:v>0.24662778397794299</c:v>
                </c:pt>
                <c:pt idx="8556">
                  <c:v>0.242156356862198</c:v>
                </c:pt>
                <c:pt idx="8557">
                  <c:v>0.237684929790178</c:v>
                </c:pt>
                <c:pt idx="8558">
                  <c:v>0.233213502674433</c:v>
                </c:pt>
                <c:pt idx="8559">
                  <c:v>0.229750340741326</c:v>
                </c:pt>
                <c:pt idx="8560">
                  <c:v>0.22729544402190599</c:v>
                </c:pt>
                <c:pt idx="8561">
                  <c:v>0.22484054727847999</c:v>
                </c:pt>
                <c:pt idx="8562">
                  <c:v>0.22238565053505399</c:v>
                </c:pt>
                <c:pt idx="8563">
                  <c:v>0.21993075381563401</c:v>
                </c:pt>
                <c:pt idx="8564">
                  <c:v>0.21747585707220801</c:v>
                </c:pt>
                <c:pt idx="8565">
                  <c:v>0.21502096032878101</c:v>
                </c:pt>
                <c:pt idx="8566">
                  <c:v>0.21256606360936101</c:v>
                </c:pt>
                <c:pt idx="8567">
                  <c:v>0.21011116686593501</c:v>
                </c:pt>
                <c:pt idx="8568">
                  <c:v>0.20765627012250901</c:v>
                </c:pt>
                <c:pt idx="8569">
                  <c:v>0.205201373403089</c:v>
                </c:pt>
                <c:pt idx="8570">
                  <c:v>0.202746476659663</c:v>
                </c:pt>
                <c:pt idx="8571">
                  <c:v>0.200291579916236</c:v>
                </c:pt>
                <c:pt idx="8572">
                  <c:v>0.19783668319681599</c:v>
                </c:pt>
                <c:pt idx="8573">
                  <c:v>0.19538178645338999</c:v>
                </c:pt>
                <c:pt idx="8574">
                  <c:v>0.19292688970996399</c:v>
                </c:pt>
                <c:pt idx="8575">
                  <c:v>0.19047199299054399</c:v>
                </c:pt>
                <c:pt idx="8576">
                  <c:v>0.18801709624711799</c:v>
                </c:pt>
                <c:pt idx="8577">
                  <c:v>0.18556219950369099</c:v>
                </c:pt>
                <c:pt idx="8578">
                  <c:v>0.18310730278427101</c:v>
                </c:pt>
                <c:pt idx="8579">
                  <c:v>0.18065240604084501</c:v>
                </c:pt>
                <c:pt idx="8580">
                  <c:v>0.17819750929741901</c:v>
                </c:pt>
                <c:pt idx="8581">
                  <c:v>0.175742612577999</c:v>
                </c:pt>
                <c:pt idx="8582">
                  <c:v>0.173287715834573</c:v>
                </c:pt>
                <c:pt idx="8583">
                  <c:v>0.170832819091146</c:v>
                </c:pt>
                <c:pt idx="8584">
                  <c:v>0.168377922371726</c:v>
                </c:pt>
                <c:pt idx="8585">
                  <c:v>0.1659230256283</c:v>
                </c:pt>
                <c:pt idx="8586">
                  <c:v>0.163468128884874</c:v>
                </c:pt>
                <c:pt idx="8587">
                  <c:v>0.16101323216545399</c:v>
                </c:pt>
                <c:pt idx="8588">
                  <c:v>0.15855833542202799</c:v>
                </c:pt>
                <c:pt idx="8589">
                  <c:v>0.15610343867860099</c:v>
                </c:pt>
                <c:pt idx="8590">
                  <c:v>0.15364854195918101</c:v>
                </c:pt>
                <c:pt idx="8591">
                  <c:v>0.15119364521575501</c:v>
                </c:pt>
                <c:pt idx="8592">
                  <c:v>0.14873874847232901</c:v>
                </c:pt>
                <c:pt idx="8593">
                  <c:v>0.14628385175290901</c:v>
                </c:pt>
                <c:pt idx="8594">
                  <c:v>0.14382895500948301</c:v>
                </c:pt>
                <c:pt idx="8595">
                  <c:v>0.14137405826605601</c:v>
                </c:pt>
                <c:pt idx="8596">
                  <c:v>0.138919161546636</c:v>
                </c:pt>
                <c:pt idx="8597">
                  <c:v>0.13646426480321</c:v>
                </c:pt>
                <c:pt idx="8598">
                  <c:v>0.134009368059784</c:v>
                </c:pt>
                <c:pt idx="8599">
                  <c:v>0.13155447134036399</c:v>
                </c:pt>
                <c:pt idx="8600">
                  <c:v>0.12909957459693799</c:v>
                </c:pt>
                <c:pt idx="8601">
                  <c:v>0.126644677853511</c:v>
                </c:pt>
                <c:pt idx="8602">
                  <c:v>0.124189781134091</c:v>
                </c:pt>
                <c:pt idx="8603">
                  <c:v>0.121734884390665</c:v>
                </c:pt>
                <c:pt idx="8604">
                  <c:v>0.119279987647239</c:v>
                </c:pt>
                <c:pt idx="8605">
                  <c:v>0.11682509092781899</c:v>
                </c:pt>
                <c:pt idx="8606">
                  <c:v>0.114370194184393</c:v>
                </c:pt>
                <c:pt idx="8607">
                  <c:v>0.116882936671967</c:v>
                </c:pt>
                <c:pt idx="8608">
                  <c:v>0.124363318352091</c:v>
                </c:pt>
                <c:pt idx="8609">
                  <c:v>0.131843700105364</c:v>
                </c:pt>
                <c:pt idx="8610">
                  <c:v>0.13932408185863801</c:v>
                </c:pt>
                <c:pt idx="8611">
                  <c:v>0.146804463538762</c:v>
                </c:pt>
                <c:pt idx="8612">
                  <c:v>0.15428484529203501</c:v>
                </c:pt>
                <c:pt idx="8613">
                  <c:v>0.16176522704530899</c:v>
                </c:pt>
                <c:pt idx="8614">
                  <c:v>0.16924560872543301</c:v>
                </c:pt>
                <c:pt idx="8615">
                  <c:v>0.17672599047870599</c:v>
                </c:pt>
                <c:pt idx="8616">
                  <c:v>0.18420637223198</c:v>
                </c:pt>
                <c:pt idx="8617">
                  <c:v>0.19168675391210399</c:v>
                </c:pt>
                <c:pt idx="8618">
                  <c:v>0.199167135665377</c:v>
                </c:pt>
                <c:pt idx="8619">
                  <c:v>0.20664751741865101</c:v>
                </c:pt>
                <c:pt idx="8620">
                  <c:v>0.214127899098775</c:v>
                </c:pt>
                <c:pt idx="8621">
                  <c:v>0.22160828085204801</c:v>
                </c:pt>
                <c:pt idx="8622">
                  <c:v>0.22908866260532201</c:v>
                </c:pt>
                <c:pt idx="8623">
                  <c:v>0.23656904428544601</c:v>
                </c:pt>
                <c:pt idx="8624">
                  <c:v>0.24404942603871899</c:v>
                </c:pt>
                <c:pt idx="8625">
                  <c:v>0.25152980779199302</c:v>
                </c:pt>
                <c:pt idx="8626">
                  <c:v>0.25901018947211701</c:v>
                </c:pt>
                <c:pt idx="8627">
                  <c:v>0.26649057122538999</c:v>
                </c:pt>
                <c:pt idx="8628">
                  <c:v>0.27397095297866397</c:v>
                </c:pt>
                <c:pt idx="8629">
                  <c:v>0.28145133465878802</c:v>
                </c:pt>
                <c:pt idx="8630">
                  <c:v>0.288931716412061</c:v>
                </c:pt>
                <c:pt idx="8631">
                  <c:v>0.29641209816533498</c:v>
                </c:pt>
                <c:pt idx="8632">
                  <c:v>0.30389247984545897</c:v>
                </c:pt>
                <c:pt idx="8633">
                  <c:v>0.31137286159873201</c:v>
                </c:pt>
                <c:pt idx="8634">
                  <c:v>0.31885324335200599</c:v>
                </c:pt>
                <c:pt idx="8635">
                  <c:v>0.32633362503212998</c:v>
                </c:pt>
                <c:pt idx="8636">
                  <c:v>0.33381400678540302</c:v>
                </c:pt>
                <c:pt idx="8637">
                  <c:v>0.341294388538677</c:v>
                </c:pt>
                <c:pt idx="8638">
                  <c:v>0.34877477021880099</c:v>
                </c:pt>
                <c:pt idx="8639">
                  <c:v>0.35625515197207402</c:v>
                </c:pt>
                <c:pt idx="8640">
                  <c:v>0.363735533725348</c:v>
                </c:pt>
                <c:pt idx="8641">
                  <c:v>0.371215915405472</c:v>
                </c:pt>
                <c:pt idx="8642">
                  <c:v>0.37869629715874498</c:v>
                </c:pt>
                <c:pt idx="8643">
                  <c:v>0.38617667891201901</c:v>
                </c:pt>
                <c:pt idx="8644">
                  <c:v>0.393657060592143</c:v>
                </c:pt>
                <c:pt idx="8645">
                  <c:v>0.40113744234541598</c:v>
                </c:pt>
                <c:pt idx="8646">
                  <c:v>0.40861782409869002</c:v>
                </c:pt>
                <c:pt idx="8647">
                  <c:v>0.41609820577881401</c:v>
                </c:pt>
                <c:pt idx="8648">
                  <c:v>0.42357858753208699</c:v>
                </c:pt>
                <c:pt idx="8649">
                  <c:v>0.43105896928536103</c:v>
                </c:pt>
                <c:pt idx="8650">
                  <c:v>0.43853935096548502</c:v>
                </c:pt>
                <c:pt idx="8651">
                  <c:v>0.446019732718758</c:v>
                </c:pt>
                <c:pt idx="8652">
                  <c:v>0.45350011447203198</c:v>
                </c:pt>
                <c:pt idx="8653">
                  <c:v>0.46098049615215603</c:v>
                </c:pt>
                <c:pt idx="8654">
                  <c:v>0.46846087790542901</c:v>
                </c:pt>
                <c:pt idx="8655">
                  <c:v>0.47375790857500599</c:v>
                </c:pt>
                <c:pt idx="8656">
                  <c:v>0.47687158811518598</c:v>
                </c:pt>
                <c:pt idx="8657">
                  <c:v>0.47998526768581501</c:v>
                </c:pt>
                <c:pt idx="8658">
                  <c:v>0.48309894725644398</c:v>
                </c:pt>
                <c:pt idx="8659">
                  <c:v>0.48621262679662502</c:v>
                </c:pt>
                <c:pt idx="8660">
                  <c:v>0.48932630636725399</c:v>
                </c:pt>
                <c:pt idx="8661">
                  <c:v>0.49243998593788302</c:v>
                </c:pt>
                <c:pt idx="8662">
                  <c:v>0.49555366547806401</c:v>
                </c:pt>
                <c:pt idx="8663">
                  <c:v>0.49866734504869298</c:v>
                </c:pt>
                <c:pt idx="8664">
                  <c:v>0.50178102461932195</c:v>
                </c:pt>
                <c:pt idx="8665">
                  <c:v>0.50489470415950299</c:v>
                </c:pt>
                <c:pt idx="8666">
                  <c:v>0.50800838373013202</c:v>
                </c:pt>
                <c:pt idx="8667">
                  <c:v>0.51112206330076104</c:v>
                </c:pt>
                <c:pt idx="8668">
                  <c:v>0.51423574284094098</c:v>
                </c:pt>
                <c:pt idx="8669">
                  <c:v>0.51734942241157</c:v>
                </c:pt>
                <c:pt idx="8670">
                  <c:v>0.52046310198219903</c:v>
                </c:pt>
                <c:pt idx="8671">
                  <c:v>0.52357678152237996</c:v>
                </c:pt>
                <c:pt idx="8672">
                  <c:v>0.52669046109300899</c:v>
                </c:pt>
                <c:pt idx="8673">
                  <c:v>0.52980414066363801</c:v>
                </c:pt>
                <c:pt idx="8674">
                  <c:v>0.53291782020381895</c:v>
                </c:pt>
                <c:pt idx="8675">
                  <c:v>0.53603149977444797</c:v>
                </c:pt>
                <c:pt idx="8676">
                  <c:v>0.539145179345077</c:v>
                </c:pt>
                <c:pt idx="8677">
                  <c:v>0.54225885888525804</c:v>
                </c:pt>
                <c:pt idx="8678">
                  <c:v>0.54537253845588696</c:v>
                </c:pt>
                <c:pt idx="8679">
                  <c:v>0.54848621802651598</c:v>
                </c:pt>
                <c:pt idx="8680">
                  <c:v>0.55159989756669603</c:v>
                </c:pt>
                <c:pt idx="8681">
                  <c:v>0.55471357713732505</c:v>
                </c:pt>
                <c:pt idx="8682">
                  <c:v>0.55782725670795397</c:v>
                </c:pt>
                <c:pt idx="8683">
                  <c:v>0.56094093624813501</c:v>
                </c:pt>
                <c:pt idx="8684">
                  <c:v>0.56405461581876404</c:v>
                </c:pt>
                <c:pt idx="8685">
                  <c:v>0.56716829538939295</c:v>
                </c:pt>
                <c:pt idx="8686">
                  <c:v>0.570281974929574</c:v>
                </c:pt>
                <c:pt idx="8687">
                  <c:v>0.57339565450020302</c:v>
                </c:pt>
                <c:pt idx="8688">
                  <c:v>0.57650933407083205</c:v>
                </c:pt>
                <c:pt idx="8689">
                  <c:v>0.57962301361101198</c:v>
                </c:pt>
                <c:pt idx="8690">
                  <c:v>0.58273669318164201</c:v>
                </c:pt>
                <c:pt idx="8691">
                  <c:v>0.58585037275227103</c:v>
                </c:pt>
                <c:pt idx="8692">
                  <c:v>0.58896405229245097</c:v>
                </c:pt>
                <c:pt idx="8693">
                  <c:v>0.59207773186307999</c:v>
                </c:pt>
                <c:pt idx="8694">
                  <c:v>0.59519141143370902</c:v>
                </c:pt>
                <c:pt idx="8695">
                  <c:v>0.59830509097388995</c:v>
                </c:pt>
                <c:pt idx="8696">
                  <c:v>0.60141877054451898</c:v>
                </c:pt>
                <c:pt idx="8697">
                  <c:v>0.604532450115148</c:v>
                </c:pt>
                <c:pt idx="8698">
                  <c:v>0.60764612965532905</c:v>
                </c:pt>
                <c:pt idx="8699">
                  <c:v>0.61075980922595796</c:v>
                </c:pt>
                <c:pt idx="8700">
                  <c:v>0.61387348879658699</c:v>
                </c:pt>
                <c:pt idx="8701">
                  <c:v>0.61698716833676703</c:v>
                </c:pt>
                <c:pt idx="8702">
                  <c:v>0.62010084790739595</c:v>
                </c:pt>
                <c:pt idx="8703">
                  <c:v>0.62141506527955304</c:v>
                </c:pt>
                <c:pt idx="8704">
                  <c:v>0.620929820445415</c:v>
                </c:pt>
                <c:pt idx="8705">
                  <c:v>0.62044457560652999</c:v>
                </c:pt>
                <c:pt idx="8706">
                  <c:v>0.61995933076764598</c:v>
                </c:pt>
                <c:pt idx="8707">
                  <c:v>0.61947408593350795</c:v>
                </c:pt>
                <c:pt idx="8708">
                  <c:v>0.61898884109462304</c:v>
                </c:pt>
                <c:pt idx="8709">
                  <c:v>0.61850359625573903</c:v>
                </c:pt>
                <c:pt idx="8710">
                  <c:v>0.6180183514216</c:v>
                </c:pt>
                <c:pt idx="8711">
                  <c:v>0.61753310658271598</c:v>
                </c:pt>
                <c:pt idx="8712">
                  <c:v>0.61704786174383197</c:v>
                </c:pt>
                <c:pt idx="8713">
                  <c:v>0.61656261690969305</c:v>
                </c:pt>
                <c:pt idx="8714">
                  <c:v>0.61607737207080904</c:v>
                </c:pt>
                <c:pt idx="8715">
                  <c:v>0.61559212723192502</c:v>
                </c:pt>
                <c:pt idx="8716">
                  <c:v>0.61510688239778599</c:v>
                </c:pt>
                <c:pt idx="8717">
                  <c:v>0.61462163755890198</c:v>
                </c:pt>
                <c:pt idx="8718">
                  <c:v>0.61413639272001797</c:v>
                </c:pt>
                <c:pt idx="8719">
                  <c:v>0.61365114788587904</c:v>
                </c:pt>
                <c:pt idx="8720">
                  <c:v>0.61316590304699503</c:v>
                </c:pt>
                <c:pt idx="8721">
                  <c:v>0.61268065820811102</c:v>
                </c:pt>
                <c:pt idx="8722">
                  <c:v>0.61219541337397199</c:v>
                </c:pt>
                <c:pt idx="8723">
                  <c:v>0.61171016853508797</c:v>
                </c:pt>
                <c:pt idx="8724">
                  <c:v>0.61122492369620396</c:v>
                </c:pt>
                <c:pt idx="8725">
                  <c:v>0.61073967886206504</c:v>
                </c:pt>
                <c:pt idx="8726">
                  <c:v>0.61025443402318102</c:v>
                </c:pt>
                <c:pt idx="8727">
                  <c:v>0.60976918918429701</c:v>
                </c:pt>
                <c:pt idx="8728">
                  <c:v>0.60928394435015798</c:v>
                </c:pt>
                <c:pt idx="8729">
                  <c:v>0.60879869951127397</c:v>
                </c:pt>
                <c:pt idx="8730">
                  <c:v>0.60831345467238995</c:v>
                </c:pt>
                <c:pt idx="8731">
                  <c:v>0.60782820983825103</c:v>
                </c:pt>
                <c:pt idx="8732">
                  <c:v>0.60734296499936702</c:v>
                </c:pt>
                <c:pt idx="8733">
                  <c:v>0.60685772016048301</c:v>
                </c:pt>
                <c:pt idx="8734">
                  <c:v>0.60637247532634397</c:v>
                </c:pt>
                <c:pt idx="8735">
                  <c:v>0.60588723048745996</c:v>
                </c:pt>
                <c:pt idx="8736">
                  <c:v>0.60540198564857595</c:v>
                </c:pt>
                <c:pt idx="8737">
                  <c:v>0.60491674081443703</c:v>
                </c:pt>
                <c:pt idx="8738">
                  <c:v>0.60443149597555301</c:v>
                </c:pt>
                <c:pt idx="8739">
                  <c:v>0.603946251136669</c:v>
                </c:pt>
                <c:pt idx="8740">
                  <c:v>0.60346100630252997</c:v>
                </c:pt>
                <c:pt idx="8741">
                  <c:v>0.60297576146364595</c:v>
                </c:pt>
                <c:pt idx="8742">
                  <c:v>0.60249051662476205</c:v>
                </c:pt>
                <c:pt idx="8743">
                  <c:v>0.60200527179062302</c:v>
                </c:pt>
                <c:pt idx="8744">
                  <c:v>0.60152002695173901</c:v>
                </c:pt>
                <c:pt idx="8745">
                  <c:v>0.60103478211285499</c:v>
                </c:pt>
                <c:pt idx="8746">
                  <c:v>0.60054953727871596</c:v>
                </c:pt>
                <c:pt idx="8747">
                  <c:v>0.60006429243983195</c:v>
                </c:pt>
                <c:pt idx="8748">
                  <c:v>0.59957904760094805</c:v>
                </c:pt>
                <c:pt idx="8749">
                  <c:v>0.59909380276680901</c:v>
                </c:pt>
                <c:pt idx="8750">
                  <c:v>0.598608557927925</c:v>
                </c:pt>
                <c:pt idx="8751">
                  <c:v>0.59747499045098296</c:v>
                </c:pt>
                <c:pt idx="8752">
                  <c:v>0.59569310034888101</c:v>
                </c:pt>
                <c:pt idx="8753">
                  <c:v>0.593911210229354</c:v>
                </c:pt>
                <c:pt idx="8754">
                  <c:v>0.592129320109827</c:v>
                </c:pt>
                <c:pt idx="8755">
                  <c:v>0.59034743000772505</c:v>
                </c:pt>
                <c:pt idx="8756">
                  <c:v>0.58856553988819804</c:v>
                </c:pt>
                <c:pt idx="8757">
                  <c:v>0.58678364976867103</c:v>
                </c:pt>
                <c:pt idx="8758">
                  <c:v>0.58500175966656898</c:v>
                </c:pt>
                <c:pt idx="8759">
                  <c:v>0.58321986954704197</c:v>
                </c:pt>
                <c:pt idx="8760">
                  <c:v>0.58143797942751496</c:v>
                </c:pt>
                <c:pt idx="8761">
                  <c:v>0.57965608932541302</c:v>
                </c:pt>
                <c:pt idx="8762">
                  <c:v>0.57787419920588601</c:v>
                </c:pt>
                <c:pt idx="8763">
                  <c:v>0.576092309086359</c:v>
                </c:pt>
                <c:pt idx="8764">
                  <c:v>0.57431041898425705</c:v>
                </c:pt>
                <c:pt idx="8765">
                  <c:v>0.57252852886473005</c:v>
                </c:pt>
                <c:pt idx="8766">
                  <c:v>0.57074663874520404</c:v>
                </c:pt>
                <c:pt idx="8767">
                  <c:v>0.56896474864310098</c:v>
                </c:pt>
                <c:pt idx="8768">
                  <c:v>0.56718285852357397</c:v>
                </c:pt>
                <c:pt idx="8769">
                  <c:v>0.56540096840404797</c:v>
                </c:pt>
                <c:pt idx="8770">
                  <c:v>0.56361907830194602</c:v>
                </c:pt>
                <c:pt idx="8771">
                  <c:v>0.56183718818241901</c:v>
                </c:pt>
                <c:pt idx="8772">
                  <c:v>0.560055298062892</c:v>
                </c:pt>
                <c:pt idx="8773">
                  <c:v>0.55827340796078995</c:v>
                </c:pt>
                <c:pt idx="8774">
                  <c:v>0.55649151784126305</c:v>
                </c:pt>
                <c:pt idx="8775">
                  <c:v>0.55470962772173604</c:v>
                </c:pt>
                <c:pt idx="8776">
                  <c:v>0.55292773761963399</c:v>
                </c:pt>
                <c:pt idx="8777">
                  <c:v>0.55114584750010698</c:v>
                </c:pt>
                <c:pt idx="8778">
                  <c:v>0.54936395738057997</c:v>
                </c:pt>
                <c:pt idx="8779">
                  <c:v>0.54758206727847802</c:v>
                </c:pt>
                <c:pt idx="8780">
                  <c:v>0.54580017715895102</c:v>
                </c:pt>
                <c:pt idx="8781">
                  <c:v>0.54401828703942401</c:v>
                </c:pt>
                <c:pt idx="8782">
                  <c:v>0.54223639693732195</c:v>
                </c:pt>
                <c:pt idx="8783">
                  <c:v>0.54045450681779506</c:v>
                </c:pt>
                <c:pt idx="8784">
                  <c:v>0.53867261669826805</c:v>
                </c:pt>
                <c:pt idx="8785">
                  <c:v>0.53689072659616599</c:v>
                </c:pt>
                <c:pt idx="8786">
                  <c:v>0.53510883647663898</c:v>
                </c:pt>
                <c:pt idx="8787">
                  <c:v>0.53332694635711198</c:v>
                </c:pt>
                <c:pt idx="8788">
                  <c:v>0.53154505625501003</c:v>
                </c:pt>
                <c:pt idx="8789">
                  <c:v>0.52976316613548302</c:v>
                </c:pt>
                <c:pt idx="8790">
                  <c:v>0.52798127601595601</c:v>
                </c:pt>
                <c:pt idx="8791">
                  <c:v>0.52619938591385396</c:v>
                </c:pt>
                <c:pt idx="8792">
                  <c:v>0.52441749579432695</c:v>
                </c:pt>
                <c:pt idx="8793">
                  <c:v>0.52263560567480005</c:v>
                </c:pt>
                <c:pt idx="8794">
                  <c:v>0.520853715572698</c:v>
                </c:pt>
                <c:pt idx="8795">
                  <c:v>0.51907182545317099</c:v>
                </c:pt>
                <c:pt idx="8796">
                  <c:v>0.51728993533364398</c:v>
                </c:pt>
                <c:pt idx="8797">
                  <c:v>0.51550804523154203</c:v>
                </c:pt>
                <c:pt idx="8798">
                  <c:v>0.51372615511201503</c:v>
                </c:pt>
                <c:pt idx="8799">
                  <c:v>0.49964395767043102</c:v>
                </c:pt>
                <c:pt idx="8800">
                  <c:v>0.47326145307886403</c:v>
                </c:pt>
                <c:pt idx="8801">
                  <c:v>0.44687894822930602</c:v>
                </c:pt>
                <c:pt idx="8802">
                  <c:v>0.42049644337974901</c:v>
                </c:pt>
                <c:pt idx="8803">
                  <c:v>0.39411393878818202</c:v>
                </c:pt>
                <c:pt idx="8804">
                  <c:v>0.36773143393862401</c:v>
                </c:pt>
                <c:pt idx="8805">
                  <c:v>0.341348929089066</c:v>
                </c:pt>
                <c:pt idx="8806">
                  <c:v>0.31496642449750001</c:v>
                </c:pt>
                <c:pt idx="8807">
                  <c:v>0.288583919647942</c:v>
                </c:pt>
                <c:pt idx="8808">
                  <c:v>0.26220141479838399</c:v>
                </c:pt>
                <c:pt idx="8809">
                  <c:v>0.235818910206818</c:v>
                </c:pt>
                <c:pt idx="8810">
                  <c:v>0.20943640535725999</c:v>
                </c:pt>
                <c:pt idx="8811">
                  <c:v>0.18305390050770201</c:v>
                </c:pt>
                <c:pt idx="8812">
                  <c:v>0.15667139591613499</c:v>
                </c:pt>
                <c:pt idx="8813">
                  <c:v>0.13028889106657801</c:v>
                </c:pt>
                <c:pt idx="8814">
                  <c:v>0.10390638621702</c:v>
                </c:pt>
                <c:pt idx="8815">
                  <c:v>7.7523881625453206E-2</c:v>
                </c:pt>
                <c:pt idx="8816">
                  <c:v>5.1141376775895302E-2</c:v>
                </c:pt>
                <c:pt idx="8817">
                  <c:v>2.4758871926337401E-2</c:v>
                </c:pt>
                <c:pt idx="8818">
                  <c:v>-1.6236326652290199E-3</c:v>
                </c:pt>
                <c:pt idx="8819">
                  <c:v>-2.8006137514787002E-2</c:v>
                </c:pt>
                <c:pt idx="8820">
                  <c:v>-5.4388642364344902E-2</c:v>
                </c:pt>
                <c:pt idx="8821">
                  <c:v>-8.0771146955911297E-2</c:v>
                </c:pt>
                <c:pt idx="8822">
                  <c:v>-0.107153651805469</c:v>
                </c:pt>
                <c:pt idx="8823">
                  <c:v>-0.13353615665502699</c:v>
                </c:pt>
                <c:pt idx="8824">
                  <c:v>-0.15991866124659301</c:v>
                </c:pt>
                <c:pt idx="8825">
                  <c:v>-0.18630116609615099</c:v>
                </c:pt>
                <c:pt idx="8826">
                  <c:v>-0.212683670945709</c:v>
                </c:pt>
                <c:pt idx="8827">
                  <c:v>-0.23906617553727599</c:v>
                </c:pt>
                <c:pt idx="8828">
                  <c:v>-0.265448680386834</c:v>
                </c:pt>
                <c:pt idx="8829">
                  <c:v>-0.29183118523639201</c:v>
                </c:pt>
                <c:pt idx="8830">
                  <c:v>-0.318213689827958</c:v>
                </c:pt>
                <c:pt idx="8831">
                  <c:v>-0.34459619467751601</c:v>
                </c:pt>
                <c:pt idx="8832">
                  <c:v>-0.37097869952707402</c:v>
                </c:pt>
                <c:pt idx="8833">
                  <c:v>-0.39736120411864001</c:v>
                </c:pt>
                <c:pt idx="8834">
                  <c:v>-0.42374370896819802</c:v>
                </c:pt>
                <c:pt idx="8835">
                  <c:v>-0.45012621381775603</c:v>
                </c:pt>
                <c:pt idx="8836">
                  <c:v>-0.47650871840932202</c:v>
                </c:pt>
                <c:pt idx="8837">
                  <c:v>-0.50289122325888003</c:v>
                </c:pt>
                <c:pt idx="8838">
                  <c:v>-0.52927372810843798</c:v>
                </c:pt>
                <c:pt idx="8839">
                  <c:v>-0.55565623270000497</c:v>
                </c:pt>
                <c:pt idx="8840">
                  <c:v>-0.58203873754956303</c:v>
                </c:pt>
                <c:pt idx="8841">
                  <c:v>-0.60842124239911999</c:v>
                </c:pt>
                <c:pt idx="8842">
                  <c:v>-0.63480374699068698</c:v>
                </c:pt>
                <c:pt idx="8843">
                  <c:v>-0.66118625184024504</c:v>
                </c:pt>
                <c:pt idx="8844">
                  <c:v>-0.687568756689803</c:v>
                </c:pt>
                <c:pt idx="8845">
                  <c:v>-0.71395126128136899</c:v>
                </c:pt>
                <c:pt idx="8846">
                  <c:v>-0.74033376613092705</c:v>
                </c:pt>
                <c:pt idx="8847">
                  <c:v>-0.74208238893606804</c:v>
                </c:pt>
                <c:pt idx="8848">
                  <c:v>-0.71919712974851802</c:v>
                </c:pt>
                <c:pt idx="8849">
                  <c:v>-0.69631187033717501</c:v>
                </c:pt>
                <c:pt idx="8850">
                  <c:v>-0.673426610925833</c:v>
                </c:pt>
                <c:pt idx="8851">
                  <c:v>-0.65054135173828298</c:v>
                </c:pt>
                <c:pt idx="8852">
                  <c:v>-0.62765609232694097</c:v>
                </c:pt>
                <c:pt idx="8853">
                  <c:v>-0.60477083291559797</c:v>
                </c:pt>
                <c:pt idx="8854">
                  <c:v>-0.58188557372804794</c:v>
                </c:pt>
                <c:pt idx="8855">
                  <c:v>-0.55900031431670605</c:v>
                </c:pt>
                <c:pt idx="8856">
                  <c:v>-0.53611505490536404</c:v>
                </c:pt>
                <c:pt idx="8857">
                  <c:v>-0.51322979571781402</c:v>
                </c:pt>
                <c:pt idx="8858">
                  <c:v>-0.49034453630647101</c:v>
                </c:pt>
                <c:pt idx="8859">
                  <c:v>-0.46745927689512901</c:v>
                </c:pt>
                <c:pt idx="8860">
                  <c:v>-0.44457401770757898</c:v>
                </c:pt>
                <c:pt idx="8861">
                  <c:v>-0.42168875829623698</c:v>
                </c:pt>
                <c:pt idx="8862">
                  <c:v>-0.39880349888489403</c:v>
                </c:pt>
                <c:pt idx="8863">
                  <c:v>-0.375918239697344</c:v>
                </c:pt>
                <c:pt idx="8864">
                  <c:v>-0.353032980286002</c:v>
                </c:pt>
                <c:pt idx="8865">
                  <c:v>-0.33014772087465899</c:v>
                </c:pt>
                <c:pt idx="8866">
                  <c:v>-0.30726246168710902</c:v>
                </c:pt>
                <c:pt idx="8867">
                  <c:v>-0.28437720227576702</c:v>
                </c:pt>
                <c:pt idx="8868">
                  <c:v>-0.26149194286442501</c:v>
                </c:pt>
                <c:pt idx="8869">
                  <c:v>-0.23860668367687499</c:v>
                </c:pt>
                <c:pt idx="8870">
                  <c:v>-0.21572142426553201</c:v>
                </c:pt>
                <c:pt idx="8871">
                  <c:v>-0.19283616485419</c:v>
                </c:pt>
                <c:pt idx="8872">
                  <c:v>-0.16995090566664001</c:v>
                </c:pt>
                <c:pt idx="8873">
                  <c:v>-0.147065646255298</c:v>
                </c:pt>
                <c:pt idx="8874">
                  <c:v>-0.12418038684395501</c:v>
                </c:pt>
                <c:pt idx="8875">
                  <c:v>-0.101295127656405</c:v>
                </c:pt>
                <c:pt idx="8876">
                  <c:v>-7.8409868245063005E-2</c:v>
                </c:pt>
                <c:pt idx="8877">
                  <c:v>-5.5524608833720603E-2</c:v>
                </c:pt>
                <c:pt idx="8878">
                  <c:v>-3.2639349646170698E-2</c:v>
                </c:pt>
                <c:pt idx="8879">
                  <c:v>-9.7540902348282905E-3</c:v>
                </c:pt>
                <c:pt idx="8880">
                  <c:v>1.31311691765141E-2</c:v>
                </c:pt>
                <c:pt idx="8881">
                  <c:v>3.6016428364064101E-2</c:v>
                </c:pt>
                <c:pt idx="8882">
                  <c:v>5.89016877754064E-2</c:v>
                </c:pt>
                <c:pt idx="8883">
                  <c:v>8.1786947186748796E-2</c:v>
                </c:pt>
                <c:pt idx="8884">
                  <c:v>0.104672206374299</c:v>
                </c:pt>
                <c:pt idx="8885">
                  <c:v>0.12755746578564101</c:v>
                </c:pt>
                <c:pt idx="8886">
                  <c:v>0.15044272519698301</c:v>
                </c:pt>
                <c:pt idx="8887">
                  <c:v>0.17332798438453301</c:v>
                </c:pt>
                <c:pt idx="8888">
                  <c:v>0.19621324379587601</c:v>
                </c:pt>
                <c:pt idx="8889">
                  <c:v>0.21909850320721799</c:v>
                </c:pt>
                <c:pt idx="8890">
                  <c:v>0.24198376239476799</c:v>
                </c:pt>
                <c:pt idx="8891">
                  <c:v>0.26486902180611099</c:v>
                </c:pt>
                <c:pt idx="8892">
                  <c:v>0.287754281217453</c:v>
                </c:pt>
                <c:pt idx="8893">
                  <c:v>0.31063954040500302</c:v>
                </c:pt>
                <c:pt idx="8894">
                  <c:v>0.33352479981634497</c:v>
                </c:pt>
                <c:pt idx="8895">
                  <c:v>0.34065857259843502</c:v>
                </c:pt>
                <c:pt idx="8896">
                  <c:v>0.33204085872552203</c:v>
                </c:pt>
                <c:pt idx="8897">
                  <c:v>0.323423144768337</c:v>
                </c:pt>
                <c:pt idx="8898">
                  <c:v>0.31480543081115198</c:v>
                </c:pt>
                <c:pt idx="8899">
                  <c:v>0.30618771693823899</c:v>
                </c:pt>
                <c:pt idx="8900">
                  <c:v>0.29757000298105402</c:v>
                </c:pt>
                <c:pt idx="8901">
                  <c:v>0.28895228902386899</c:v>
                </c:pt>
                <c:pt idx="8902">
                  <c:v>0.280334575150955</c:v>
                </c:pt>
                <c:pt idx="8903">
                  <c:v>0.27171686119376998</c:v>
                </c:pt>
                <c:pt idx="8904">
                  <c:v>0.26309914723658501</c:v>
                </c:pt>
                <c:pt idx="8905">
                  <c:v>0.25448143336367202</c:v>
                </c:pt>
                <c:pt idx="8906">
                  <c:v>0.24586371940648699</c:v>
                </c:pt>
                <c:pt idx="8907">
                  <c:v>0.23724600544930199</c:v>
                </c:pt>
                <c:pt idx="8908">
                  <c:v>0.228628291576389</c:v>
                </c:pt>
                <c:pt idx="8909">
                  <c:v>0.22001057761920401</c:v>
                </c:pt>
                <c:pt idx="8910">
                  <c:v>0.21139286366201801</c:v>
                </c:pt>
                <c:pt idx="8911">
                  <c:v>0.20277514978910499</c:v>
                </c:pt>
                <c:pt idx="8912">
                  <c:v>0.19415743583191999</c:v>
                </c:pt>
                <c:pt idx="8913">
                  <c:v>0.185539721874735</c:v>
                </c:pt>
                <c:pt idx="8914">
                  <c:v>0.17692200800182201</c:v>
                </c:pt>
                <c:pt idx="8915">
                  <c:v>0.16830429404463701</c:v>
                </c:pt>
                <c:pt idx="8916">
                  <c:v>0.15968658008745201</c:v>
                </c:pt>
                <c:pt idx="8917">
                  <c:v>0.15106886621453799</c:v>
                </c:pt>
                <c:pt idx="8918">
                  <c:v>0.142451152257353</c:v>
                </c:pt>
                <c:pt idx="8919">
                  <c:v>0.133833438300168</c:v>
                </c:pt>
                <c:pt idx="8920">
                  <c:v>0.12521572442725501</c:v>
                </c:pt>
                <c:pt idx="8921">
                  <c:v>0.11659801047007</c:v>
                </c:pt>
                <c:pt idx="8922">
                  <c:v>0.107980296512885</c:v>
                </c:pt>
                <c:pt idx="8923">
                  <c:v>9.9362582639971594E-2</c:v>
                </c:pt>
                <c:pt idx="8924">
                  <c:v>9.0744868682786597E-2</c:v>
                </c:pt>
                <c:pt idx="8925">
                  <c:v>8.21271547256016E-2</c:v>
                </c:pt>
                <c:pt idx="8926">
                  <c:v>7.3509440852688304E-2</c:v>
                </c:pt>
                <c:pt idx="8927">
                  <c:v>6.4891726895503196E-2</c:v>
                </c:pt>
                <c:pt idx="8928">
                  <c:v>5.6274012938318199E-2</c:v>
                </c:pt>
                <c:pt idx="8929">
                  <c:v>4.7656299065404903E-2</c:v>
                </c:pt>
                <c:pt idx="8930">
                  <c:v>3.9038585108219899E-2</c:v>
                </c:pt>
                <c:pt idx="8931">
                  <c:v>3.0420871151034898E-2</c:v>
                </c:pt>
                <c:pt idx="8932">
                  <c:v>2.1803157278121502E-2</c:v>
                </c:pt>
                <c:pt idx="8933">
                  <c:v>1.3185443320936499E-2</c:v>
                </c:pt>
                <c:pt idx="8934">
                  <c:v>4.5677293637514903E-3</c:v>
                </c:pt>
                <c:pt idx="8935">
                  <c:v>-4.0499845091618702E-3</c:v>
                </c:pt>
                <c:pt idx="8936">
                  <c:v>-1.26676984663469E-2</c:v>
                </c:pt>
                <c:pt idx="8937">
                  <c:v>-2.1285412423531901E-2</c:v>
                </c:pt>
                <c:pt idx="8938">
                  <c:v>-2.99031262964452E-2</c:v>
                </c:pt>
                <c:pt idx="8939">
                  <c:v>-3.8520840253630298E-2</c:v>
                </c:pt>
                <c:pt idx="8940">
                  <c:v>-4.7138554210815198E-2</c:v>
                </c:pt>
                <c:pt idx="8941">
                  <c:v>-5.5756268083728598E-2</c:v>
                </c:pt>
                <c:pt idx="8942">
                  <c:v>-6.4373982040913602E-2</c:v>
                </c:pt>
                <c:pt idx="8943">
                  <c:v>-6.3393955591488402E-2</c:v>
                </c:pt>
                <c:pt idx="8944">
                  <c:v>-5.2816188771852401E-2</c:v>
                </c:pt>
                <c:pt idx="8945">
                  <c:v>-4.2238421848777602E-2</c:v>
                </c:pt>
                <c:pt idx="8946">
                  <c:v>-3.1660654925702802E-2</c:v>
                </c:pt>
                <c:pt idx="8947">
                  <c:v>-2.1082888106066702E-2</c:v>
                </c:pt>
                <c:pt idx="8948">
                  <c:v>-1.05051211829919E-2</c:v>
                </c:pt>
                <c:pt idx="8949" formatCode="0.00E+00">
                  <c:v>7.2645740082900894E-5</c:v>
                </c:pt>
                <c:pt idx="8950">
                  <c:v>1.0650412559718899E-2</c:v>
                </c:pt>
                <c:pt idx="8951">
                  <c:v>2.1228179482793801E-2</c:v>
                </c:pt>
                <c:pt idx="8952">
                  <c:v>3.1805946405868597E-2</c:v>
                </c:pt>
                <c:pt idx="8953">
                  <c:v>4.2383713225504598E-2</c:v>
                </c:pt>
                <c:pt idx="8954">
                  <c:v>5.2961480148579397E-2</c:v>
                </c:pt>
                <c:pt idx="8955">
                  <c:v>6.3539247071654203E-2</c:v>
                </c:pt>
                <c:pt idx="8956">
                  <c:v>7.4117013891290301E-2</c:v>
                </c:pt>
                <c:pt idx="8957">
                  <c:v>8.46947808143651E-2</c:v>
                </c:pt>
                <c:pt idx="8958">
                  <c:v>9.52725477374399E-2</c:v>
                </c:pt>
                <c:pt idx="8959">
                  <c:v>0.105850314557076</c:v>
                </c:pt>
                <c:pt idx="8960">
                  <c:v>0.11642808148015101</c:v>
                </c:pt>
                <c:pt idx="8961">
                  <c:v>0.12700584840322601</c:v>
                </c:pt>
                <c:pt idx="8962">
                  <c:v>0.137583615222862</c:v>
                </c:pt>
                <c:pt idx="8963">
                  <c:v>0.14816138214593599</c:v>
                </c:pt>
                <c:pt idx="8964">
                  <c:v>0.15873914906901099</c:v>
                </c:pt>
                <c:pt idx="8965">
                  <c:v>0.169316915888647</c:v>
                </c:pt>
                <c:pt idx="8966">
                  <c:v>0.179894682811722</c:v>
                </c:pt>
                <c:pt idx="8967">
                  <c:v>0.19047244973479699</c:v>
                </c:pt>
                <c:pt idx="8968">
                  <c:v>0.201050216554433</c:v>
                </c:pt>
                <c:pt idx="8969">
                  <c:v>0.211627983477508</c:v>
                </c:pt>
                <c:pt idx="8970">
                  <c:v>0.22220575040058299</c:v>
                </c:pt>
                <c:pt idx="8971">
                  <c:v>0.23278351722021901</c:v>
                </c:pt>
                <c:pt idx="8972">
                  <c:v>0.243361284143293</c:v>
                </c:pt>
                <c:pt idx="8973">
                  <c:v>0.25393905106636799</c:v>
                </c:pt>
                <c:pt idx="8974">
                  <c:v>0.26451681788600401</c:v>
                </c:pt>
                <c:pt idx="8975">
                  <c:v>0.275094584809079</c:v>
                </c:pt>
                <c:pt idx="8976">
                  <c:v>0.285672351732154</c:v>
                </c:pt>
                <c:pt idx="8977">
                  <c:v>0.29625011855179001</c:v>
                </c:pt>
                <c:pt idx="8978">
                  <c:v>0.306827885474865</c:v>
                </c:pt>
                <c:pt idx="8979">
                  <c:v>0.31740565239794</c:v>
                </c:pt>
                <c:pt idx="8980">
                  <c:v>0.32798341921757601</c:v>
                </c:pt>
                <c:pt idx="8981">
                  <c:v>0.33856118614065001</c:v>
                </c:pt>
                <c:pt idx="8982">
                  <c:v>0.349138953063725</c:v>
                </c:pt>
                <c:pt idx="8983">
                  <c:v>0.35971671988336101</c:v>
                </c:pt>
                <c:pt idx="8984">
                  <c:v>0.37029448680643601</c:v>
                </c:pt>
                <c:pt idx="8985">
                  <c:v>0.380872253729511</c:v>
                </c:pt>
                <c:pt idx="8986">
                  <c:v>0.39145002054914702</c:v>
                </c:pt>
                <c:pt idx="8987">
                  <c:v>0.40202778747222201</c:v>
                </c:pt>
                <c:pt idx="8988">
                  <c:v>0.412605554395297</c:v>
                </c:pt>
                <c:pt idx="8989">
                  <c:v>0.42318332121493302</c:v>
                </c:pt>
                <c:pt idx="8990">
                  <c:v>0.43376108813800701</c:v>
                </c:pt>
                <c:pt idx="8991">
                  <c:v>0.43728950564526098</c:v>
                </c:pt>
                <c:pt idx="8992">
                  <c:v>0.43376857372188499</c:v>
                </c:pt>
                <c:pt idx="8993">
                  <c:v>0.43024764176407798</c:v>
                </c:pt>
                <c:pt idx="8994">
                  <c:v>0.42672670980627098</c:v>
                </c:pt>
                <c:pt idx="8995">
                  <c:v>0.42320577788289498</c:v>
                </c:pt>
                <c:pt idx="8996">
                  <c:v>0.41968484592508798</c:v>
                </c:pt>
                <c:pt idx="8997">
                  <c:v>0.41616391396728197</c:v>
                </c:pt>
                <c:pt idx="8998">
                  <c:v>0.41264298204390598</c:v>
                </c:pt>
                <c:pt idx="8999">
                  <c:v>0.40912205008609898</c:v>
                </c:pt>
                <c:pt idx="9000">
                  <c:v>0.40560111812829203</c:v>
                </c:pt>
                <c:pt idx="9001">
                  <c:v>0.40208018620491598</c:v>
                </c:pt>
                <c:pt idx="9002">
                  <c:v>0.39855925424710897</c:v>
                </c:pt>
                <c:pt idx="9003">
                  <c:v>0.39503832228930202</c:v>
                </c:pt>
                <c:pt idx="9004">
                  <c:v>0.39151739036592598</c:v>
                </c:pt>
                <c:pt idx="9005">
                  <c:v>0.38799645840811903</c:v>
                </c:pt>
                <c:pt idx="9006">
                  <c:v>0.38447552645031202</c:v>
                </c:pt>
                <c:pt idx="9007">
                  <c:v>0.38095459452693597</c:v>
                </c:pt>
                <c:pt idx="9008">
                  <c:v>0.37743366256912902</c:v>
                </c:pt>
                <c:pt idx="9009">
                  <c:v>0.37391273061132302</c:v>
                </c:pt>
                <c:pt idx="9010">
                  <c:v>0.37039179868794703</c:v>
                </c:pt>
                <c:pt idx="9011">
                  <c:v>0.36687086673014002</c:v>
                </c:pt>
                <c:pt idx="9012">
                  <c:v>0.36334993477233302</c:v>
                </c:pt>
                <c:pt idx="9013">
                  <c:v>0.35982900284895702</c:v>
                </c:pt>
                <c:pt idx="9014">
                  <c:v>0.35630807089115002</c:v>
                </c:pt>
                <c:pt idx="9015">
                  <c:v>0.35278713893334301</c:v>
                </c:pt>
                <c:pt idx="9016">
                  <c:v>0.34926620700996702</c:v>
                </c:pt>
                <c:pt idx="9017">
                  <c:v>0.34574527505216002</c:v>
                </c:pt>
                <c:pt idx="9018">
                  <c:v>0.34222434309435301</c:v>
                </c:pt>
                <c:pt idx="9019">
                  <c:v>0.33870341117097702</c:v>
                </c:pt>
                <c:pt idx="9020">
                  <c:v>0.33518247921317101</c:v>
                </c:pt>
                <c:pt idx="9021">
                  <c:v>0.33166154725536401</c:v>
                </c:pt>
                <c:pt idx="9022">
                  <c:v>0.32814061533198802</c:v>
                </c:pt>
                <c:pt idx="9023">
                  <c:v>0.32461968337418101</c:v>
                </c:pt>
                <c:pt idx="9024">
                  <c:v>0.32109875141637401</c:v>
                </c:pt>
                <c:pt idx="9025">
                  <c:v>0.31757781949299801</c:v>
                </c:pt>
                <c:pt idx="9026">
                  <c:v>0.31405688753519101</c:v>
                </c:pt>
                <c:pt idx="9027">
                  <c:v>0.310535955577384</c:v>
                </c:pt>
                <c:pt idx="9028">
                  <c:v>0.30701502365400801</c:v>
                </c:pt>
                <c:pt idx="9029">
                  <c:v>0.30349409169620101</c:v>
                </c:pt>
                <c:pt idx="9030">
                  <c:v>0.299973159738395</c:v>
                </c:pt>
                <c:pt idx="9031">
                  <c:v>0.29645222781501901</c:v>
                </c:pt>
                <c:pt idx="9032">
                  <c:v>0.292931295857212</c:v>
                </c:pt>
                <c:pt idx="9033">
                  <c:v>0.289410363899405</c:v>
                </c:pt>
                <c:pt idx="9034">
                  <c:v>0.28588943197602901</c:v>
                </c:pt>
                <c:pt idx="9035">
                  <c:v>0.282368500018222</c:v>
                </c:pt>
                <c:pt idx="9036">
                  <c:v>0.278847568060415</c:v>
                </c:pt>
                <c:pt idx="9037">
                  <c:v>0.275326636137039</c:v>
                </c:pt>
                <c:pt idx="9038">
                  <c:v>0.271805704179232</c:v>
                </c:pt>
                <c:pt idx="9039">
                  <c:v>0.27208293541109102</c:v>
                </c:pt>
                <c:pt idx="9040">
                  <c:v>0.276158329819292</c:v>
                </c:pt>
                <c:pt idx="9041">
                  <c:v>0.280233724267347</c:v>
                </c:pt>
                <c:pt idx="9042">
                  <c:v>0.28430911871540099</c:v>
                </c:pt>
                <c:pt idx="9043">
                  <c:v>0.28838451312360203</c:v>
                </c:pt>
                <c:pt idx="9044">
                  <c:v>0.29245990757165602</c:v>
                </c:pt>
                <c:pt idx="9045">
                  <c:v>0.29653530201971001</c:v>
                </c:pt>
                <c:pt idx="9046">
                  <c:v>0.30061069642791199</c:v>
                </c:pt>
                <c:pt idx="9047">
                  <c:v>0.30468609087596599</c:v>
                </c:pt>
                <c:pt idx="9048">
                  <c:v>0.30876148532401998</c:v>
                </c:pt>
                <c:pt idx="9049">
                  <c:v>0.31283687973222102</c:v>
                </c:pt>
                <c:pt idx="9050">
                  <c:v>0.31691227418027601</c:v>
                </c:pt>
                <c:pt idx="9051">
                  <c:v>0.32098766862833</c:v>
                </c:pt>
                <c:pt idx="9052">
                  <c:v>0.32506306303653099</c:v>
                </c:pt>
                <c:pt idx="9053">
                  <c:v>0.32913845748458498</c:v>
                </c:pt>
                <c:pt idx="9054">
                  <c:v>0.33321385193263903</c:v>
                </c:pt>
                <c:pt idx="9055">
                  <c:v>0.33728924634084101</c:v>
                </c:pt>
                <c:pt idx="9056">
                  <c:v>0.341364640788895</c:v>
                </c:pt>
                <c:pt idx="9057">
                  <c:v>0.34544003523694899</c:v>
                </c:pt>
                <c:pt idx="9058">
                  <c:v>0.34951542964515098</c:v>
                </c:pt>
                <c:pt idx="9059">
                  <c:v>0.35359082409320503</c:v>
                </c:pt>
                <c:pt idx="9060">
                  <c:v>0.35766621854125902</c:v>
                </c:pt>
                <c:pt idx="9061">
                  <c:v>0.36174161294946</c:v>
                </c:pt>
                <c:pt idx="9062">
                  <c:v>0.36581700739751399</c:v>
                </c:pt>
                <c:pt idx="9063">
                  <c:v>0.36989240184556899</c:v>
                </c:pt>
                <c:pt idx="9064">
                  <c:v>0.37396779625377002</c:v>
                </c:pt>
                <c:pt idx="9065">
                  <c:v>0.37804319070182402</c:v>
                </c:pt>
                <c:pt idx="9066">
                  <c:v>0.38211858514987801</c:v>
                </c:pt>
                <c:pt idx="9067">
                  <c:v>0.38619397955807999</c:v>
                </c:pt>
                <c:pt idx="9068">
                  <c:v>0.39026937400613398</c:v>
                </c:pt>
                <c:pt idx="9069">
                  <c:v>0.39434476845418798</c:v>
                </c:pt>
                <c:pt idx="9070">
                  <c:v>0.39842016286238902</c:v>
                </c:pt>
                <c:pt idx="9071">
                  <c:v>0.40249555731044301</c:v>
                </c:pt>
                <c:pt idx="9072">
                  <c:v>0.406570951758498</c:v>
                </c:pt>
                <c:pt idx="9073">
                  <c:v>0.41064634616669898</c:v>
                </c:pt>
                <c:pt idx="9074">
                  <c:v>0.41472174061475298</c:v>
                </c:pt>
                <c:pt idx="9075">
                  <c:v>0.41879713506280702</c:v>
                </c:pt>
                <c:pt idx="9076">
                  <c:v>0.42287252947100901</c:v>
                </c:pt>
                <c:pt idx="9077">
                  <c:v>0.426947923919063</c:v>
                </c:pt>
                <c:pt idx="9078">
                  <c:v>0.43102331836711699</c:v>
                </c:pt>
                <c:pt idx="9079">
                  <c:v>0.43509871277531798</c:v>
                </c:pt>
                <c:pt idx="9080">
                  <c:v>0.43917410722337202</c:v>
                </c:pt>
                <c:pt idx="9081">
                  <c:v>0.44324950167142702</c:v>
                </c:pt>
                <c:pt idx="9082">
                  <c:v>0.447324896079628</c:v>
                </c:pt>
                <c:pt idx="9083">
                  <c:v>0.45140029052768199</c:v>
                </c:pt>
                <c:pt idx="9084">
                  <c:v>0.45547568497573598</c:v>
                </c:pt>
                <c:pt idx="9085">
                  <c:v>0.45955107938393802</c:v>
                </c:pt>
                <c:pt idx="9086">
                  <c:v>0.46362647383199201</c:v>
                </c:pt>
                <c:pt idx="9087">
                  <c:v>0.46854753095006602</c:v>
                </c:pt>
                <c:pt idx="9088">
                  <c:v>0.47431425068767602</c:v>
                </c:pt>
                <c:pt idx="9089">
                  <c:v>0.48008097048167803</c:v>
                </c:pt>
                <c:pt idx="9090">
                  <c:v>0.48584769027567998</c:v>
                </c:pt>
                <c:pt idx="9091">
                  <c:v>0.49161441001328998</c:v>
                </c:pt>
                <c:pt idx="9092">
                  <c:v>0.49738112980729099</c:v>
                </c:pt>
                <c:pt idx="9093">
                  <c:v>0.503147849601293</c:v>
                </c:pt>
                <c:pt idx="9094">
                  <c:v>0.508914569338903</c:v>
                </c:pt>
                <c:pt idx="9095">
                  <c:v>0.51468128913290501</c:v>
                </c:pt>
                <c:pt idx="9096">
                  <c:v>0.52044800892690701</c:v>
                </c:pt>
                <c:pt idx="9097">
                  <c:v>0.52621472866451602</c:v>
                </c:pt>
                <c:pt idx="9098">
                  <c:v>0.53198144845851802</c:v>
                </c:pt>
                <c:pt idx="9099">
                  <c:v>0.53774816825252003</c:v>
                </c:pt>
                <c:pt idx="9100">
                  <c:v>0.54351488799013004</c:v>
                </c:pt>
                <c:pt idx="9101">
                  <c:v>0.54928160778413204</c:v>
                </c:pt>
                <c:pt idx="9102">
                  <c:v>0.55504832757813405</c:v>
                </c:pt>
                <c:pt idx="9103">
                  <c:v>0.56081504731574305</c:v>
                </c:pt>
                <c:pt idx="9104">
                  <c:v>0.56658176710974495</c:v>
                </c:pt>
                <c:pt idx="9105">
                  <c:v>0.57234848690374696</c:v>
                </c:pt>
                <c:pt idx="9106">
                  <c:v>0.57811520664135696</c:v>
                </c:pt>
                <c:pt idx="9107">
                  <c:v>0.58388192643535797</c:v>
                </c:pt>
                <c:pt idx="9108">
                  <c:v>0.58964864622935997</c:v>
                </c:pt>
                <c:pt idx="9109">
                  <c:v>0.59541536596696998</c:v>
                </c:pt>
                <c:pt idx="9110">
                  <c:v>0.60118208576097198</c:v>
                </c:pt>
                <c:pt idx="9111">
                  <c:v>0.60694880555497399</c:v>
                </c:pt>
                <c:pt idx="9112">
                  <c:v>0.612715525292583</c:v>
                </c:pt>
                <c:pt idx="9113">
                  <c:v>0.618482245086585</c:v>
                </c:pt>
                <c:pt idx="9114">
                  <c:v>0.62424896488058701</c:v>
                </c:pt>
                <c:pt idx="9115">
                  <c:v>0.63001568461819701</c:v>
                </c:pt>
                <c:pt idx="9116">
                  <c:v>0.63578240441219902</c:v>
                </c:pt>
                <c:pt idx="9117">
                  <c:v>0.64154912420620103</c:v>
                </c:pt>
                <c:pt idx="9118">
                  <c:v>0.64731584394381003</c:v>
                </c:pt>
                <c:pt idx="9119">
                  <c:v>0.65308256373781204</c:v>
                </c:pt>
                <c:pt idx="9120">
                  <c:v>0.65884928353181405</c:v>
                </c:pt>
                <c:pt idx="9121">
                  <c:v>0.66461600326942405</c:v>
                </c:pt>
                <c:pt idx="9122">
                  <c:v>0.67038272306342495</c:v>
                </c:pt>
                <c:pt idx="9123">
                  <c:v>0.67614944285742695</c:v>
                </c:pt>
                <c:pt idx="9124">
                  <c:v>0.68191616259503696</c:v>
                </c:pt>
                <c:pt idx="9125">
                  <c:v>0.68768288238903896</c:v>
                </c:pt>
                <c:pt idx="9126">
                  <c:v>0.69344960218304097</c:v>
                </c:pt>
                <c:pt idx="9127">
                  <c:v>0.69921632192065097</c:v>
                </c:pt>
                <c:pt idx="9128">
                  <c:v>0.70498304171465198</c:v>
                </c:pt>
                <c:pt idx="9129">
                  <c:v>0.71074976150865399</c:v>
                </c:pt>
                <c:pt idx="9130">
                  <c:v>0.71651648124626399</c:v>
                </c:pt>
                <c:pt idx="9131">
                  <c:v>0.722283201040266</c:v>
                </c:pt>
                <c:pt idx="9132">
                  <c:v>0.72804992083426701</c:v>
                </c:pt>
                <c:pt idx="9133">
                  <c:v>0.73381664057187701</c:v>
                </c:pt>
                <c:pt idx="9134">
                  <c:v>0.73958336036587902</c:v>
                </c:pt>
                <c:pt idx="9135">
                  <c:v>0.74429927023972797</c:v>
                </c:pt>
                <c:pt idx="9136">
                  <c:v>0.74796437015024397</c:v>
                </c:pt>
                <c:pt idx="9137">
                  <c:v>0.75162947009659997</c:v>
                </c:pt>
                <c:pt idx="9138">
                  <c:v>0.75529457004295597</c:v>
                </c:pt>
                <c:pt idx="9139">
                  <c:v>0.75895966995347197</c:v>
                </c:pt>
                <c:pt idx="9140">
                  <c:v>0.76262476989982797</c:v>
                </c:pt>
                <c:pt idx="9141">
                  <c:v>0.76628986984618397</c:v>
                </c:pt>
                <c:pt idx="9142">
                  <c:v>0.76995496975669997</c:v>
                </c:pt>
                <c:pt idx="9143">
                  <c:v>0.77362006970305597</c:v>
                </c:pt>
                <c:pt idx="9144">
                  <c:v>0.77728516964941197</c:v>
                </c:pt>
                <c:pt idx="9145">
                  <c:v>0.78095026955992797</c:v>
                </c:pt>
                <c:pt idx="9146">
                  <c:v>0.78461536950628397</c:v>
                </c:pt>
                <c:pt idx="9147">
                  <c:v>0.78828046945263996</c:v>
                </c:pt>
                <c:pt idx="9148">
                  <c:v>0.79194556936315597</c:v>
                </c:pt>
                <c:pt idx="9149">
                  <c:v>0.79561066930951196</c:v>
                </c:pt>
                <c:pt idx="9150">
                  <c:v>0.79927576925586896</c:v>
                </c:pt>
                <c:pt idx="9151">
                  <c:v>0.80294086916638396</c:v>
                </c:pt>
                <c:pt idx="9152">
                  <c:v>0.80660596911274096</c:v>
                </c:pt>
                <c:pt idx="9153">
                  <c:v>0.81027106905909696</c:v>
                </c:pt>
                <c:pt idx="9154">
                  <c:v>0.81393616896961196</c:v>
                </c:pt>
                <c:pt idx="9155">
                  <c:v>0.81760126891596896</c:v>
                </c:pt>
                <c:pt idx="9156">
                  <c:v>0.82126636886232496</c:v>
                </c:pt>
                <c:pt idx="9157">
                  <c:v>0.82493146877283996</c:v>
                </c:pt>
                <c:pt idx="9158">
                  <c:v>0.82859656871919696</c:v>
                </c:pt>
                <c:pt idx="9159">
                  <c:v>0.83226166866555296</c:v>
                </c:pt>
                <c:pt idx="9160">
                  <c:v>0.83592676857606896</c:v>
                </c:pt>
                <c:pt idx="9161">
                  <c:v>0.83959186852242496</c:v>
                </c:pt>
                <c:pt idx="9162">
                  <c:v>0.84325696846878095</c:v>
                </c:pt>
                <c:pt idx="9163">
                  <c:v>0.84692206837929696</c:v>
                </c:pt>
                <c:pt idx="9164">
                  <c:v>0.85058716832565295</c:v>
                </c:pt>
                <c:pt idx="9165">
                  <c:v>0.85425226827200895</c:v>
                </c:pt>
                <c:pt idx="9166">
                  <c:v>0.85791736818252495</c:v>
                </c:pt>
                <c:pt idx="9167">
                  <c:v>0.86158246812888095</c:v>
                </c:pt>
                <c:pt idx="9168">
                  <c:v>0.86524756807523695</c:v>
                </c:pt>
                <c:pt idx="9169">
                  <c:v>0.86891266798575295</c:v>
                </c:pt>
                <c:pt idx="9170">
                  <c:v>0.87257776793210895</c:v>
                </c:pt>
                <c:pt idx="9171">
                  <c:v>0.87624286787846495</c:v>
                </c:pt>
                <c:pt idx="9172">
                  <c:v>0.87990796778898095</c:v>
                </c:pt>
                <c:pt idx="9173">
                  <c:v>0.88357306773533695</c:v>
                </c:pt>
                <c:pt idx="9174">
                  <c:v>0.88723816768169395</c:v>
                </c:pt>
                <c:pt idx="9175">
                  <c:v>0.89090326759220895</c:v>
                </c:pt>
                <c:pt idx="9176">
                  <c:v>0.89456836753856495</c:v>
                </c:pt>
                <c:pt idx="9177">
                  <c:v>0.89823346748492205</c:v>
                </c:pt>
                <c:pt idx="9178">
                  <c:v>0.90189856739543695</c:v>
                </c:pt>
                <c:pt idx="9179">
                  <c:v>0.90556366734179305</c:v>
                </c:pt>
                <c:pt idx="9180">
                  <c:v>0.90922876728815005</c:v>
                </c:pt>
                <c:pt idx="9181">
                  <c:v>0.91289386719866505</c:v>
                </c:pt>
                <c:pt idx="9182">
                  <c:v>0.91655896714502205</c:v>
                </c:pt>
                <c:pt idx="9183">
                  <c:v>0.91591846453222203</c:v>
                </c:pt>
                <c:pt idx="9184">
                  <c:v>0.91097235937855903</c:v>
                </c:pt>
                <c:pt idx="9185">
                  <c:v>0.90602625417652904</c:v>
                </c:pt>
                <c:pt idx="9186">
                  <c:v>0.90108014897449895</c:v>
                </c:pt>
                <c:pt idx="9187">
                  <c:v>0.89613404382083695</c:v>
                </c:pt>
                <c:pt idx="9188">
                  <c:v>0.89118793861880596</c:v>
                </c:pt>
                <c:pt idx="9189">
                  <c:v>0.88624183341677598</c:v>
                </c:pt>
                <c:pt idx="9190">
                  <c:v>0.88129572826311398</c:v>
                </c:pt>
                <c:pt idx="9191">
                  <c:v>0.87634962306108399</c:v>
                </c:pt>
                <c:pt idx="9192">
                  <c:v>0.87140351785905401</c:v>
                </c:pt>
                <c:pt idx="9193">
                  <c:v>0.86645741270539101</c:v>
                </c:pt>
                <c:pt idx="9194">
                  <c:v>0.86151130750336102</c:v>
                </c:pt>
                <c:pt idx="9195">
                  <c:v>0.85656520230133104</c:v>
                </c:pt>
                <c:pt idx="9196">
                  <c:v>0.85161909714766904</c:v>
                </c:pt>
                <c:pt idx="9197">
                  <c:v>0.84667299194563805</c:v>
                </c:pt>
                <c:pt idx="9198">
                  <c:v>0.84172688674360796</c:v>
                </c:pt>
                <c:pt idx="9199">
                  <c:v>0.83678078158994595</c:v>
                </c:pt>
                <c:pt idx="9200">
                  <c:v>0.83183467638791597</c:v>
                </c:pt>
                <c:pt idx="9201">
                  <c:v>0.82688857118588599</c:v>
                </c:pt>
                <c:pt idx="9202">
                  <c:v>0.82194246603222298</c:v>
                </c:pt>
                <c:pt idx="9203">
                  <c:v>0.816996360830193</c:v>
                </c:pt>
                <c:pt idx="9204">
                  <c:v>0.81205025562816302</c:v>
                </c:pt>
                <c:pt idx="9205">
                  <c:v>0.80710415047450002</c:v>
                </c:pt>
                <c:pt idx="9206">
                  <c:v>0.80215804527247003</c:v>
                </c:pt>
                <c:pt idx="9207">
                  <c:v>0.79721194007044005</c:v>
                </c:pt>
                <c:pt idx="9208">
                  <c:v>0.79226583491677804</c:v>
                </c:pt>
                <c:pt idx="9209">
                  <c:v>0.78731972971474795</c:v>
                </c:pt>
                <c:pt idx="9210">
                  <c:v>0.78237362451271797</c:v>
                </c:pt>
                <c:pt idx="9211">
                  <c:v>0.77742751935905496</c:v>
                </c:pt>
                <c:pt idx="9212">
                  <c:v>0.77248141415702498</c:v>
                </c:pt>
                <c:pt idx="9213">
                  <c:v>0.767535308954995</c:v>
                </c:pt>
                <c:pt idx="9214">
                  <c:v>0.76258920380133199</c:v>
                </c:pt>
                <c:pt idx="9215">
                  <c:v>0.75764309859930201</c:v>
                </c:pt>
                <c:pt idx="9216">
                  <c:v>0.75269699339727203</c:v>
                </c:pt>
                <c:pt idx="9217">
                  <c:v>0.74775088824361002</c:v>
                </c:pt>
                <c:pt idx="9218">
                  <c:v>0.74280478304158004</c:v>
                </c:pt>
                <c:pt idx="9219">
                  <c:v>0.73785867783954995</c:v>
                </c:pt>
                <c:pt idx="9220">
                  <c:v>0.73291257268588705</c:v>
                </c:pt>
                <c:pt idx="9221">
                  <c:v>0.72796646748385696</c:v>
                </c:pt>
                <c:pt idx="9222">
                  <c:v>0.72302036228182698</c:v>
                </c:pt>
                <c:pt idx="9223">
                  <c:v>0.71807425712816397</c:v>
                </c:pt>
                <c:pt idx="9224">
                  <c:v>0.71312815192613399</c:v>
                </c:pt>
                <c:pt idx="9225">
                  <c:v>0.70818204672410401</c:v>
                </c:pt>
                <c:pt idx="9226">
                  <c:v>0.703235941570442</c:v>
                </c:pt>
                <c:pt idx="9227">
                  <c:v>0.69828983636841202</c:v>
                </c:pt>
                <c:pt idx="9228">
                  <c:v>0.69334373116638104</c:v>
                </c:pt>
                <c:pt idx="9229">
                  <c:v>0.68839762601271903</c:v>
                </c:pt>
                <c:pt idx="9230">
                  <c:v>0.68345152081068905</c:v>
                </c:pt>
                <c:pt idx="9231">
                  <c:v>0.67962598551857001</c:v>
                </c:pt>
                <c:pt idx="9232">
                  <c:v>0.67692102017064004</c:v>
                </c:pt>
                <c:pt idx="9233">
                  <c:v>0.67421605479625901</c:v>
                </c:pt>
                <c:pt idx="9234">
                  <c:v>0.67151108942187798</c:v>
                </c:pt>
                <c:pt idx="9235">
                  <c:v>0.66880612407394802</c:v>
                </c:pt>
                <c:pt idx="9236">
                  <c:v>0.66610115869956699</c:v>
                </c:pt>
                <c:pt idx="9237">
                  <c:v>0.66339619332518596</c:v>
                </c:pt>
                <c:pt idx="9238">
                  <c:v>0.66069122797725699</c:v>
                </c:pt>
                <c:pt idx="9239">
                  <c:v>0.65798626260287596</c:v>
                </c:pt>
                <c:pt idx="9240">
                  <c:v>0.65528129722849504</c:v>
                </c:pt>
                <c:pt idx="9241">
                  <c:v>0.65257633188056496</c:v>
                </c:pt>
                <c:pt idx="9242">
                  <c:v>0.64987136650618404</c:v>
                </c:pt>
                <c:pt idx="9243">
                  <c:v>0.64716640113180302</c:v>
                </c:pt>
                <c:pt idx="9244">
                  <c:v>0.64446143578387305</c:v>
                </c:pt>
                <c:pt idx="9245">
                  <c:v>0.64175647040949202</c:v>
                </c:pt>
                <c:pt idx="9246">
                  <c:v>0.63905150503511099</c:v>
                </c:pt>
                <c:pt idx="9247">
                  <c:v>0.63634653968718202</c:v>
                </c:pt>
                <c:pt idx="9248">
                  <c:v>0.63364157431280099</c:v>
                </c:pt>
                <c:pt idx="9249">
                  <c:v>0.63093660893841996</c:v>
                </c:pt>
                <c:pt idx="9250">
                  <c:v>0.62823164359049</c:v>
                </c:pt>
                <c:pt idx="9251">
                  <c:v>0.62552667821610897</c:v>
                </c:pt>
                <c:pt idx="9252">
                  <c:v>0.62282171284172805</c:v>
                </c:pt>
                <c:pt idx="9253">
                  <c:v>0.62011674749379797</c:v>
                </c:pt>
                <c:pt idx="9254">
                  <c:v>0.61741178211941705</c:v>
                </c:pt>
                <c:pt idx="9255">
                  <c:v>0.61470681674503602</c:v>
                </c:pt>
                <c:pt idx="9256">
                  <c:v>0.61200185139710706</c:v>
                </c:pt>
                <c:pt idx="9257">
                  <c:v>0.60929688602272603</c:v>
                </c:pt>
                <c:pt idx="9258">
                  <c:v>0.606591920648344</c:v>
                </c:pt>
                <c:pt idx="9259">
                  <c:v>0.60388695530041503</c:v>
                </c:pt>
                <c:pt idx="9260">
                  <c:v>0.601181989926034</c:v>
                </c:pt>
                <c:pt idx="9261">
                  <c:v>0.59847702455165297</c:v>
                </c:pt>
                <c:pt idx="9262">
                  <c:v>0.595772059203723</c:v>
                </c:pt>
                <c:pt idx="9263">
                  <c:v>0.59306709382934197</c:v>
                </c:pt>
                <c:pt idx="9264">
                  <c:v>0.59036212845496105</c:v>
                </c:pt>
                <c:pt idx="9265">
                  <c:v>0.58765716310703198</c:v>
                </c:pt>
                <c:pt idx="9266">
                  <c:v>0.58495219773264995</c:v>
                </c:pt>
                <c:pt idx="9267">
                  <c:v>0.58224723235826903</c:v>
                </c:pt>
                <c:pt idx="9268">
                  <c:v>0.57954226701033995</c:v>
                </c:pt>
                <c:pt idx="9269">
                  <c:v>0.57683730163595903</c:v>
                </c:pt>
                <c:pt idx="9270">
                  <c:v>0.574132336261578</c:v>
                </c:pt>
                <c:pt idx="9271">
                  <c:v>0.57142737091364804</c:v>
                </c:pt>
                <c:pt idx="9272">
                  <c:v>0.56872240553926701</c:v>
                </c:pt>
                <c:pt idx="9273">
                  <c:v>0.56601744016488598</c:v>
                </c:pt>
                <c:pt idx="9274">
                  <c:v>0.56331247481695701</c:v>
                </c:pt>
                <c:pt idx="9275">
                  <c:v>0.56060750944257498</c:v>
                </c:pt>
                <c:pt idx="9276">
                  <c:v>0.55790254406819395</c:v>
                </c:pt>
                <c:pt idx="9277">
                  <c:v>0.55519757872026498</c:v>
                </c:pt>
                <c:pt idx="9278">
                  <c:v>0.55249261334588395</c:v>
                </c:pt>
                <c:pt idx="9279">
                  <c:v>0.54920176692404898</c:v>
                </c:pt>
                <c:pt idx="9280">
                  <c:v>0.54532503948857802</c:v>
                </c:pt>
                <c:pt idx="9281">
                  <c:v>0.54144831201519605</c:v>
                </c:pt>
                <c:pt idx="9282">
                  <c:v>0.53757158454181497</c:v>
                </c:pt>
                <c:pt idx="9283">
                  <c:v>0.53369485710634401</c:v>
                </c:pt>
                <c:pt idx="9284">
                  <c:v>0.52981812963296204</c:v>
                </c:pt>
                <c:pt idx="9285">
                  <c:v>0.52594140215958096</c:v>
                </c:pt>
                <c:pt idx="9286">
                  <c:v>0.52206467472411</c:v>
                </c:pt>
                <c:pt idx="9287">
                  <c:v>0.51818794725072903</c:v>
                </c:pt>
                <c:pt idx="9288">
                  <c:v>0.51431121977734695</c:v>
                </c:pt>
                <c:pt idx="9289">
                  <c:v>0.51043449234187599</c:v>
                </c:pt>
                <c:pt idx="9290">
                  <c:v>0.50655776486849502</c:v>
                </c:pt>
                <c:pt idx="9291">
                  <c:v>0.50268103739511305</c:v>
                </c:pt>
                <c:pt idx="9292">
                  <c:v>0.49880430995964198</c:v>
                </c:pt>
                <c:pt idx="9293">
                  <c:v>0.49492758248626101</c:v>
                </c:pt>
                <c:pt idx="9294">
                  <c:v>0.49105085501287998</c:v>
                </c:pt>
                <c:pt idx="9295">
                  <c:v>0.48717412757740802</c:v>
                </c:pt>
                <c:pt idx="9296">
                  <c:v>0.483297400104027</c:v>
                </c:pt>
                <c:pt idx="9297">
                  <c:v>0.47942067263064603</c:v>
                </c:pt>
                <c:pt idx="9298">
                  <c:v>0.47554394519517501</c:v>
                </c:pt>
                <c:pt idx="9299">
                  <c:v>0.47166721772179299</c:v>
                </c:pt>
                <c:pt idx="9300">
                  <c:v>0.46779049024841202</c:v>
                </c:pt>
                <c:pt idx="9301">
                  <c:v>0.463913762812941</c:v>
                </c:pt>
                <c:pt idx="9302">
                  <c:v>0.46003703533955997</c:v>
                </c:pt>
                <c:pt idx="9303">
                  <c:v>0.45616030786617801</c:v>
                </c:pt>
                <c:pt idx="9304">
                  <c:v>0.45228358043070699</c:v>
                </c:pt>
                <c:pt idx="9305">
                  <c:v>0.44840685295732602</c:v>
                </c:pt>
                <c:pt idx="9306">
                  <c:v>0.44453012548394499</c:v>
                </c:pt>
                <c:pt idx="9307">
                  <c:v>0.44065339804847298</c:v>
                </c:pt>
                <c:pt idx="9308">
                  <c:v>0.43677667057509201</c:v>
                </c:pt>
                <c:pt idx="9309">
                  <c:v>0.43289994310171098</c:v>
                </c:pt>
                <c:pt idx="9310">
                  <c:v>0.42902321566623902</c:v>
                </c:pt>
                <c:pt idx="9311">
                  <c:v>0.425146488192858</c:v>
                </c:pt>
                <c:pt idx="9312">
                  <c:v>0.42126976071947703</c:v>
                </c:pt>
                <c:pt idx="9313">
                  <c:v>0.41739303328400601</c:v>
                </c:pt>
                <c:pt idx="9314">
                  <c:v>0.41351630581062399</c:v>
                </c:pt>
                <c:pt idx="9315">
                  <c:v>0.40963957833724302</c:v>
                </c:pt>
                <c:pt idx="9316">
                  <c:v>0.405762850901772</c:v>
                </c:pt>
                <c:pt idx="9317">
                  <c:v>0.40188612342839097</c:v>
                </c:pt>
                <c:pt idx="9318">
                  <c:v>0.398009395955009</c:v>
                </c:pt>
                <c:pt idx="9319">
                  <c:v>0.39413266851953799</c:v>
                </c:pt>
                <c:pt idx="9320">
                  <c:v>0.39025594104615702</c:v>
                </c:pt>
                <c:pt idx="9321">
                  <c:v>0.38637921357277599</c:v>
                </c:pt>
                <c:pt idx="9322">
                  <c:v>0.38250248613730398</c:v>
                </c:pt>
                <c:pt idx="9323">
                  <c:v>0.37862575866392301</c:v>
                </c:pt>
                <c:pt idx="9324">
                  <c:v>0.37474903119054198</c:v>
                </c:pt>
                <c:pt idx="9325">
                  <c:v>0.37087230375507102</c:v>
                </c:pt>
                <c:pt idx="9326">
                  <c:v>0.366995576281689</c:v>
                </c:pt>
                <c:pt idx="9327">
                  <c:v>0.36392789378143903</c:v>
                </c:pt>
                <c:pt idx="9328">
                  <c:v>0.36166925628205598</c:v>
                </c:pt>
                <c:pt idx="9329">
                  <c:v>0.359410618760587</c:v>
                </c:pt>
                <c:pt idx="9330">
                  <c:v>0.35715198123911801</c:v>
                </c:pt>
                <c:pt idx="9331">
                  <c:v>0.35489334373973602</c:v>
                </c:pt>
                <c:pt idx="9332">
                  <c:v>0.35263470621826698</c:v>
                </c:pt>
                <c:pt idx="9333">
                  <c:v>0.35037606869679799</c:v>
                </c:pt>
                <c:pt idx="9334">
                  <c:v>0.34811743119741601</c:v>
                </c:pt>
                <c:pt idx="9335">
                  <c:v>0.34585879367594702</c:v>
                </c:pt>
                <c:pt idx="9336">
                  <c:v>0.34360015615447798</c:v>
                </c:pt>
                <c:pt idx="9337">
                  <c:v>0.34134151865509599</c:v>
                </c:pt>
                <c:pt idx="9338">
                  <c:v>0.339082881133627</c:v>
                </c:pt>
                <c:pt idx="9339">
                  <c:v>0.33682424361215801</c:v>
                </c:pt>
                <c:pt idx="9340">
                  <c:v>0.33456560611277603</c:v>
                </c:pt>
                <c:pt idx="9341">
                  <c:v>0.33230696859130598</c:v>
                </c:pt>
                <c:pt idx="9342">
                  <c:v>0.330048331069837</c:v>
                </c:pt>
                <c:pt idx="9343">
                  <c:v>0.32778969357045501</c:v>
                </c:pt>
                <c:pt idx="9344">
                  <c:v>0.32553105604898602</c:v>
                </c:pt>
                <c:pt idx="9345">
                  <c:v>0.32327241852751698</c:v>
                </c:pt>
                <c:pt idx="9346">
                  <c:v>0.32101378102813499</c:v>
                </c:pt>
                <c:pt idx="9347">
                  <c:v>0.31875514350666601</c:v>
                </c:pt>
                <c:pt idx="9348">
                  <c:v>0.31649650598519702</c:v>
                </c:pt>
                <c:pt idx="9349">
                  <c:v>0.31423786848581498</c:v>
                </c:pt>
                <c:pt idx="9350">
                  <c:v>0.31197923096434599</c:v>
                </c:pt>
                <c:pt idx="9351">
                  <c:v>0.309720593442877</c:v>
                </c:pt>
                <c:pt idx="9352">
                  <c:v>0.30746195594349501</c:v>
                </c:pt>
                <c:pt idx="9353">
                  <c:v>0.30520331842202503</c:v>
                </c:pt>
                <c:pt idx="9354">
                  <c:v>0.30294468090055598</c:v>
                </c:pt>
                <c:pt idx="9355">
                  <c:v>0.300686043401174</c:v>
                </c:pt>
                <c:pt idx="9356">
                  <c:v>0.29842740587970501</c:v>
                </c:pt>
                <c:pt idx="9357">
                  <c:v>0.29616876835823602</c:v>
                </c:pt>
                <c:pt idx="9358">
                  <c:v>0.29391013085885398</c:v>
                </c:pt>
                <c:pt idx="9359">
                  <c:v>0.29165149333738499</c:v>
                </c:pt>
                <c:pt idx="9360">
                  <c:v>0.28939285581591601</c:v>
                </c:pt>
                <c:pt idx="9361">
                  <c:v>0.28713421831653402</c:v>
                </c:pt>
                <c:pt idx="9362">
                  <c:v>0.28487558079506498</c:v>
                </c:pt>
                <c:pt idx="9363">
                  <c:v>0.28261694327359599</c:v>
                </c:pt>
                <c:pt idx="9364">
                  <c:v>0.280358305774214</c:v>
                </c:pt>
                <c:pt idx="9365">
                  <c:v>0.27809966825274501</c:v>
                </c:pt>
                <c:pt idx="9366">
                  <c:v>0.27584103073127503</c:v>
                </c:pt>
                <c:pt idx="9367">
                  <c:v>0.27358239323189298</c:v>
                </c:pt>
                <c:pt idx="9368">
                  <c:v>0.271323755710424</c:v>
                </c:pt>
                <c:pt idx="9369">
                  <c:v>0.26906511818895501</c:v>
                </c:pt>
                <c:pt idx="9370">
                  <c:v>0.26680648068957302</c:v>
                </c:pt>
                <c:pt idx="9371">
                  <c:v>0.26454784316810398</c:v>
                </c:pt>
                <c:pt idx="9372">
                  <c:v>0.26228920564663499</c:v>
                </c:pt>
                <c:pt idx="9373">
                  <c:v>0.26003056814725301</c:v>
                </c:pt>
                <c:pt idx="9374">
                  <c:v>0.25777193062578402</c:v>
                </c:pt>
                <c:pt idx="9375">
                  <c:v>0.26085960811808701</c:v>
                </c:pt>
                <c:pt idx="9376">
                  <c:v>0.26929360057903201</c:v>
                </c:pt>
                <c:pt idx="9377">
                  <c:v>0.27772759312245199</c:v>
                </c:pt>
                <c:pt idx="9378">
                  <c:v>0.28616158566587202</c:v>
                </c:pt>
                <c:pt idx="9379">
                  <c:v>0.29459557812681703</c:v>
                </c:pt>
                <c:pt idx="9380">
                  <c:v>0.303029570670237</c:v>
                </c:pt>
                <c:pt idx="9381">
                  <c:v>0.31146356321365698</c:v>
                </c:pt>
                <c:pt idx="9382">
                  <c:v>0.31989755567460199</c:v>
                </c:pt>
                <c:pt idx="9383">
                  <c:v>0.32833154821802202</c:v>
                </c:pt>
                <c:pt idx="9384">
                  <c:v>0.33676554076144199</c:v>
                </c:pt>
                <c:pt idx="9385">
                  <c:v>0.345199533222387</c:v>
                </c:pt>
                <c:pt idx="9386">
                  <c:v>0.35363352576580698</c:v>
                </c:pt>
                <c:pt idx="9387">
                  <c:v>0.36206751830922701</c:v>
                </c:pt>
                <c:pt idx="9388">
                  <c:v>0.37050151077017202</c:v>
                </c:pt>
                <c:pt idx="9389">
                  <c:v>0.37893550331359199</c:v>
                </c:pt>
                <c:pt idx="9390">
                  <c:v>0.38736949585701203</c:v>
                </c:pt>
                <c:pt idx="9391">
                  <c:v>0.39580348831795698</c:v>
                </c:pt>
                <c:pt idx="9392">
                  <c:v>0.40423748086137701</c:v>
                </c:pt>
                <c:pt idx="9393">
                  <c:v>0.41267147340479698</c:v>
                </c:pt>
                <c:pt idx="9394">
                  <c:v>0.42110546586574199</c:v>
                </c:pt>
                <c:pt idx="9395">
                  <c:v>0.42953945840916102</c:v>
                </c:pt>
                <c:pt idx="9396">
                  <c:v>0.437973450952581</c:v>
                </c:pt>
                <c:pt idx="9397">
                  <c:v>0.44640744341352601</c:v>
                </c:pt>
                <c:pt idx="9398">
                  <c:v>0.45484143595694598</c:v>
                </c:pt>
                <c:pt idx="9399">
                  <c:v>0.46327542850036602</c:v>
                </c:pt>
                <c:pt idx="9400">
                  <c:v>0.47170942096131102</c:v>
                </c:pt>
                <c:pt idx="9401">
                  <c:v>0.480143413504731</c:v>
                </c:pt>
                <c:pt idx="9402">
                  <c:v>0.48857740604815098</c:v>
                </c:pt>
                <c:pt idx="9403">
                  <c:v>0.49701139850909598</c:v>
                </c:pt>
                <c:pt idx="9404">
                  <c:v>0.50544539105251596</c:v>
                </c:pt>
                <c:pt idx="9405">
                  <c:v>0.51387938359593599</c:v>
                </c:pt>
                <c:pt idx="9406">
                  <c:v>0.522313376056881</c:v>
                </c:pt>
                <c:pt idx="9407">
                  <c:v>0.53074736860030103</c:v>
                </c:pt>
                <c:pt idx="9408">
                  <c:v>0.53918136114372095</c:v>
                </c:pt>
                <c:pt idx="9409">
                  <c:v>0.54761535360466596</c:v>
                </c:pt>
                <c:pt idx="9410">
                  <c:v>0.55604934614808599</c:v>
                </c:pt>
                <c:pt idx="9411">
                  <c:v>0.56448333869150602</c:v>
                </c:pt>
                <c:pt idx="9412">
                  <c:v>0.57291733115245103</c:v>
                </c:pt>
                <c:pt idx="9413">
                  <c:v>0.58135132369587095</c:v>
                </c:pt>
                <c:pt idx="9414">
                  <c:v>0.58978531623928998</c:v>
                </c:pt>
                <c:pt idx="9415">
                  <c:v>0.59821930870023499</c:v>
                </c:pt>
                <c:pt idx="9416">
                  <c:v>0.60665330124365502</c:v>
                </c:pt>
                <c:pt idx="9417">
                  <c:v>0.61508729378707505</c:v>
                </c:pt>
                <c:pt idx="9418">
                  <c:v>0.62352128624801995</c:v>
                </c:pt>
                <c:pt idx="9419">
                  <c:v>0.63195527879143998</c:v>
                </c:pt>
                <c:pt idx="9420">
                  <c:v>0.64038927133486001</c:v>
                </c:pt>
                <c:pt idx="9421">
                  <c:v>0.64882326379580502</c:v>
                </c:pt>
                <c:pt idx="9422">
                  <c:v>0.65725725633922505</c:v>
                </c:pt>
                <c:pt idx="9423">
                  <c:v>0.65601847519856105</c:v>
                </c:pt>
                <c:pt idx="9424">
                  <c:v>0.64510692041295103</c:v>
                </c:pt>
                <c:pt idx="9425">
                  <c:v>0.63419536552063804</c:v>
                </c:pt>
                <c:pt idx="9426">
                  <c:v>0.62328381062832505</c:v>
                </c:pt>
                <c:pt idx="9427">
                  <c:v>0.61237225584271604</c:v>
                </c:pt>
                <c:pt idx="9428">
                  <c:v>0.60146070095040305</c:v>
                </c:pt>
                <c:pt idx="9429">
                  <c:v>0.59054914605808995</c:v>
                </c:pt>
                <c:pt idx="9430">
                  <c:v>0.57963759127248105</c:v>
                </c:pt>
                <c:pt idx="9431">
                  <c:v>0.56872603638016805</c:v>
                </c:pt>
                <c:pt idx="9432">
                  <c:v>0.55781448148785495</c:v>
                </c:pt>
                <c:pt idx="9433">
                  <c:v>0.54690292670224505</c:v>
                </c:pt>
                <c:pt idx="9434">
                  <c:v>0.53599137180993295</c:v>
                </c:pt>
                <c:pt idx="9435">
                  <c:v>0.52507981691761996</c:v>
                </c:pt>
                <c:pt idx="9436">
                  <c:v>0.51416826213200995</c:v>
                </c:pt>
                <c:pt idx="9437">
                  <c:v>0.50325670723969795</c:v>
                </c:pt>
                <c:pt idx="9438">
                  <c:v>0.49234515234738502</c:v>
                </c:pt>
                <c:pt idx="9439">
                  <c:v>0.48143359756177501</c:v>
                </c:pt>
                <c:pt idx="9440">
                  <c:v>0.47052204266946301</c:v>
                </c:pt>
                <c:pt idx="9441">
                  <c:v>0.45961048777715002</c:v>
                </c:pt>
                <c:pt idx="9442">
                  <c:v>0.44869893299154001</c:v>
                </c:pt>
                <c:pt idx="9443">
                  <c:v>0.43778737809922702</c:v>
                </c:pt>
                <c:pt idx="9444">
                  <c:v>0.42687582320691497</c:v>
                </c:pt>
                <c:pt idx="9445">
                  <c:v>0.41596426842130502</c:v>
                </c:pt>
                <c:pt idx="9446">
                  <c:v>0.40505271352899203</c:v>
                </c:pt>
                <c:pt idx="9447">
                  <c:v>0.39414115863667998</c:v>
                </c:pt>
                <c:pt idx="9448">
                  <c:v>0.38322960385107002</c:v>
                </c:pt>
                <c:pt idx="9449">
                  <c:v>0.37231804895875698</c:v>
                </c:pt>
                <c:pt idx="9450">
                  <c:v>0.36140649406644498</c:v>
                </c:pt>
                <c:pt idx="9451">
                  <c:v>0.35049493928083503</c:v>
                </c:pt>
                <c:pt idx="9452">
                  <c:v>0.33958338438852198</c:v>
                </c:pt>
                <c:pt idx="9453">
                  <c:v>0.32867182949620899</c:v>
                </c:pt>
                <c:pt idx="9454">
                  <c:v>0.31776027471059998</c:v>
                </c:pt>
                <c:pt idx="9455">
                  <c:v>0.30684871981828699</c:v>
                </c:pt>
                <c:pt idx="9456">
                  <c:v>0.29593716492597399</c:v>
                </c:pt>
                <c:pt idx="9457">
                  <c:v>0.28502561014036498</c:v>
                </c:pt>
                <c:pt idx="9458">
                  <c:v>0.27411405524805199</c:v>
                </c:pt>
                <c:pt idx="9459">
                  <c:v>0.263202500355739</c:v>
                </c:pt>
                <c:pt idx="9460">
                  <c:v>0.25229094557012899</c:v>
                </c:pt>
                <c:pt idx="9461">
                  <c:v>0.241379390677817</c:v>
                </c:pt>
                <c:pt idx="9462">
                  <c:v>0.230467835785504</c:v>
                </c:pt>
                <c:pt idx="9463">
                  <c:v>0.21955628099989399</c:v>
                </c:pt>
                <c:pt idx="9464">
                  <c:v>0.208644726107582</c:v>
                </c:pt>
                <c:pt idx="9465">
                  <c:v>0.19773317121526901</c:v>
                </c:pt>
                <c:pt idx="9466">
                  <c:v>0.186821616429659</c:v>
                </c:pt>
                <c:pt idx="9467">
                  <c:v>0.17591006153734701</c:v>
                </c:pt>
                <c:pt idx="9468">
                  <c:v>0.16499850664503399</c:v>
                </c:pt>
                <c:pt idx="9469">
                  <c:v>0.154086951859424</c:v>
                </c:pt>
                <c:pt idx="9470">
                  <c:v>0.14317539696711101</c:v>
                </c:pt>
                <c:pt idx="9471">
                  <c:v>0.14198766348811501</c:v>
                </c:pt>
                <c:pt idx="9472">
                  <c:v>0.15052375140688001</c:v>
                </c:pt>
                <c:pt idx="9473">
                  <c:v>0.15905983940912</c:v>
                </c:pt>
                <c:pt idx="9474">
                  <c:v>0.16759592741135901</c:v>
                </c:pt>
                <c:pt idx="9475">
                  <c:v>0.17613201533012501</c:v>
                </c:pt>
                <c:pt idx="9476">
                  <c:v>0.184668103332364</c:v>
                </c:pt>
                <c:pt idx="9477">
                  <c:v>0.19320419133460301</c:v>
                </c:pt>
                <c:pt idx="9478">
                  <c:v>0.20174027925336899</c:v>
                </c:pt>
                <c:pt idx="9479">
                  <c:v>0.210276367255608</c:v>
                </c:pt>
                <c:pt idx="9480">
                  <c:v>0.21881245525784701</c:v>
                </c:pt>
                <c:pt idx="9481">
                  <c:v>0.22734854317661299</c:v>
                </c:pt>
                <c:pt idx="9482">
                  <c:v>0.235884631178852</c:v>
                </c:pt>
                <c:pt idx="9483">
                  <c:v>0.24442071918109201</c:v>
                </c:pt>
                <c:pt idx="9484">
                  <c:v>0.25295680709985702</c:v>
                </c:pt>
                <c:pt idx="9485">
                  <c:v>0.261492895102097</c:v>
                </c:pt>
                <c:pt idx="9486">
                  <c:v>0.27002898310433598</c:v>
                </c:pt>
                <c:pt idx="9487">
                  <c:v>0.27856507102310202</c:v>
                </c:pt>
                <c:pt idx="9488">
                  <c:v>0.287101159025341</c:v>
                </c:pt>
                <c:pt idx="9489">
                  <c:v>0.29563724702757999</c:v>
                </c:pt>
                <c:pt idx="9490">
                  <c:v>0.30417333494634602</c:v>
                </c:pt>
                <c:pt idx="9491">
                  <c:v>0.312709422948585</c:v>
                </c:pt>
                <c:pt idx="9492">
                  <c:v>0.32124551095082399</c:v>
                </c:pt>
                <c:pt idx="9493">
                  <c:v>0.32978159886959002</c:v>
                </c:pt>
                <c:pt idx="9494">
                  <c:v>0.338317686871829</c:v>
                </c:pt>
                <c:pt idx="9495">
                  <c:v>0.34685377487406899</c:v>
                </c:pt>
                <c:pt idx="9496">
                  <c:v>0.35538986279283402</c:v>
                </c:pt>
                <c:pt idx="9497">
                  <c:v>0.36392595079507301</c:v>
                </c:pt>
                <c:pt idx="9498">
                  <c:v>0.37246203879731299</c:v>
                </c:pt>
                <c:pt idx="9499">
                  <c:v>0.38099812671607802</c:v>
                </c:pt>
                <c:pt idx="9500">
                  <c:v>0.38953421471831801</c:v>
                </c:pt>
                <c:pt idx="9501">
                  <c:v>0.39807030272055699</c:v>
                </c:pt>
                <c:pt idx="9502">
                  <c:v>0.40660639063932302</c:v>
                </c:pt>
                <c:pt idx="9503">
                  <c:v>0.41514247864156201</c:v>
                </c:pt>
                <c:pt idx="9504">
                  <c:v>0.42367856664380099</c:v>
                </c:pt>
                <c:pt idx="9505">
                  <c:v>0.43221465456256702</c:v>
                </c:pt>
                <c:pt idx="9506">
                  <c:v>0.44075074256480601</c:v>
                </c:pt>
                <c:pt idx="9507">
                  <c:v>0.44928683056704499</c:v>
                </c:pt>
                <c:pt idx="9508">
                  <c:v>0.45782291848581103</c:v>
                </c:pt>
                <c:pt idx="9509">
                  <c:v>0.46635900648805001</c:v>
                </c:pt>
                <c:pt idx="9510">
                  <c:v>0.47489509449028999</c:v>
                </c:pt>
                <c:pt idx="9511">
                  <c:v>0.48343118240905503</c:v>
                </c:pt>
                <c:pt idx="9512">
                  <c:v>0.49196727041129501</c:v>
                </c:pt>
                <c:pt idx="9513">
                  <c:v>0.50050335841353399</c:v>
                </c:pt>
                <c:pt idx="9514">
                  <c:v>0.50903944633230003</c:v>
                </c:pt>
                <c:pt idx="9515">
                  <c:v>0.51757553433453896</c:v>
                </c:pt>
                <c:pt idx="9516">
                  <c:v>0.526111622336778</c:v>
                </c:pt>
                <c:pt idx="9517">
                  <c:v>0.53464771025554403</c:v>
                </c:pt>
                <c:pt idx="9518">
                  <c:v>0.54318379825778296</c:v>
                </c:pt>
                <c:pt idx="9519">
                  <c:v>0.54848563056681798</c:v>
                </c:pt>
                <c:pt idx="9520">
                  <c:v>0.55055320713983802</c:v>
                </c:pt>
                <c:pt idx="9521">
                  <c:v>0.55262078373307699</c:v>
                </c:pt>
                <c:pt idx="9522">
                  <c:v>0.55468836032631597</c:v>
                </c:pt>
                <c:pt idx="9523">
                  <c:v>0.556755936899337</c:v>
                </c:pt>
                <c:pt idx="9524">
                  <c:v>0.55882351349257597</c:v>
                </c:pt>
                <c:pt idx="9525">
                  <c:v>0.56089109008581495</c:v>
                </c:pt>
                <c:pt idx="9526">
                  <c:v>0.56295866665883498</c:v>
                </c:pt>
                <c:pt idx="9527">
                  <c:v>0.56502624325207396</c:v>
                </c:pt>
                <c:pt idx="9528">
                  <c:v>0.56709381984531304</c:v>
                </c:pt>
                <c:pt idx="9529">
                  <c:v>0.56916139641833396</c:v>
                </c:pt>
                <c:pt idx="9530">
                  <c:v>0.57122897301157305</c:v>
                </c:pt>
                <c:pt idx="9531">
                  <c:v>0.57329654960481202</c:v>
                </c:pt>
                <c:pt idx="9532">
                  <c:v>0.57536412617783195</c:v>
                </c:pt>
                <c:pt idx="9533">
                  <c:v>0.57743170277107103</c:v>
                </c:pt>
                <c:pt idx="9534">
                  <c:v>0.57949927936431</c:v>
                </c:pt>
                <c:pt idx="9535">
                  <c:v>0.58156685593733104</c:v>
                </c:pt>
                <c:pt idx="9536">
                  <c:v>0.58363443253057001</c:v>
                </c:pt>
                <c:pt idx="9537">
                  <c:v>0.58570200912380899</c:v>
                </c:pt>
                <c:pt idx="9538">
                  <c:v>0.58776958569682902</c:v>
                </c:pt>
                <c:pt idx="9539">
                  <c:v>0.589837162290068</c:v>
                </c:pt>
                <c:pt idx="9540">
                  <c:v>0.59190473888330697</c:v>
                </c:pt>
                <c:pt idx="9541">
                  <c:v>0.593972315456328</c:v>
                </c:pt>
                <c:pt idx="9542">
                  <c:v>0.59603989204956698</c:v>
                </c:pt>
                <c:pt idx="9543">
                  <c:v>0.59810746864280595</c:v>
                </c:pt>
                <c:pt idx="9544">
                  <c:v>0.60017504521582599</c:v>
                </c:pt>
                <c:pt idx="9545">
                  <c:v>0.60224262180906596</c:v>
                </c:pt>
                <c:pt idx="9546">
                  <c:v>0.60431019840230504</c:v>
                </c:pt>
                <c:pt idx="9547">
                  <c:v>0.60637777497532497</c:v>
                </c:pt>
                <c:pt idx="9548">
                  <c:v>0.60844535156856405</c:v>
                </c:pt>
                <c:pt idx="9549">
                  <c:v>0.61051292816180303</c:v>
                </c:pt>
                <c:pt idx="9550">
                  <c:v>0.61258050473482395</c:v>
                </c:pt>
                <c:pt idx="9551">
                  <c:v>0.61464808132806303</c:v>
                </c:pt>
                <c:pt idx="9552">
                  <c:v>0.61671565792130201</c:v>
                </c:pt>
                <c:pt idx="9553">
                  <c:v>0.61878323449432204</c:v>
                </c:pt>
                <c:pt idx="9554">
                  <c:v>0.62085081108756102</c:v>
                </c:pt>
                <c:pt idx="9555">
                  <c:v>0.62291838768079999</c:v>
                </c:pt>
                <c:pt idx="9556">
                  <c:v>0.62498596425382102</c:v>
                </c:pt>
                <c:pt idx="9557">
                  <c:v>0.62705354084706</c:v>
                </c:pt>
                <c:pt idx="9558">
                  <c:v>0.62912111744029897</c:v>
                </c:pt>
                <c:pt idx="9559">
                  <c:v>0.63118869401331901</c:v>
                </c:pt>
                <c:pt idx="9560">
                  <c:v>0.63325627060655798</c:v>
                </c:pt>
                <c:pt idx="9561">
                  <c:v>0.63532384719979695</c:v>
                </c:pt>
                <c:pt idx="9562">
                  <c:v>0.63739142377281799</c:v>
                </c:pt>
                <c:pt idx="9563">
                  <c:v>0.63945900036605696</c:v>
                </c:pt>
                <c:pt idx="9564">
                  <c:v>0.64152657695929605</c:v>
                </c:pt>
                <c:pt idx="9565">
                  <c:v>0.64359415353231597</c:v>
                </c:pt>
                <c:pt idx="9566">
                  <c:v>0.64566173012555494</c:v>
                </c:pt>
                <c:pt idx="9567">
                  <c:v>0.64780148336326604</c:v>
                </c:pt>
                <c:pt idx="9568">
                  <c:v>0.65001341322432105</c:v>
                </c:pt>
                <c:pt idx="9569">
                  <c:v>0.65222534310700797</c:v>
                </c:pt>
                <c:pt idx="9570">
                  <c:v>0.65443727298969401</c:v>
                </c:pt>
                <c:pt idx="9571">
                  <c:v>0.65664920285074901</c:v>
                </c:pt>
                <c:pt idx="9572">
                  <c:v>0.65886113273343505</c:v>
                </c:pt>
                <c:pt idx="9573">
                  <c:v>0.66107306261612098</c:v>
                </c:pt>
                <c:pt idx="9574">
                  <c:v>0.66328499247717698</c:v>
                </c:pt>
                <c:pt idx="9575">
                  <c:v>0.66549692235986302</c:v>
                </c:pt>
                <c:pt idx="9576">
                  <c:v>0.66770885224254894</c:v>
                </c:pt>
                <c:pt idx="9577">
                  <c:v>0.66992078210360495</c:v>
                </c:pt>
                <c:pt idx="9578">
                  <c:v>0.67213271198629099</c:v>
                </c:pt>
                <c:pt idx="9579">
                  <c:v>0.67434464186897702</c:v>
                </c:pt>
                <c:pt idx="9580">
                  <c:v>0.67655657173003303</c:v>
                </c:pt>
                <c:pt idx="9581">
                  <c:v>0.67876850161271896</c:v>
                </c:pt>
                <c:pt idx="9582">
                  <c:v>0.68098043149540499</c:v>
                </c:pt>
                <c:pt idx="9583">
                  <c:v>0.68319236135646</c:v>
                </c:pt>
                <c:pt idx="9584">
                  <c:v>0.68540429123914703</c:v>
                </c:pt>
                <c:pt idx="9585">
                  <c:v>0.68761622112183196</c:v>
                </c:pt>
                <c:pt idx="9586">
                  <c:v>0.68982815098288797</c:v>
                </c:pt>
                <c:pt idx="9587">
                  <c:v>0.692040080865574</c:v>
                </c:pt>
                <c:pt idx="9588">
                  <c:v>0.69425201074826004</c:v>
                </c:pt>
                <c:pt idx="9589">
                  <c:v>0.69646394060931605</c:v>
                </c:pt>
                <c:pt idx="9590">
                  <c:v>0.69867587049200197</c:v>
                </c:pt>
                <c:pt idx="9591">
                  <c:v>0.70088780037468801</c:v>
                </c:pt>
                <c:pt idx="9592">
                  <c:v>0.70309973023574401</c:v>
                </c:pt>
                <c:pt idx="9593">
                  <c:v>0.70531166011843005</c:v>
                </c:pt>
                <c:pt idx="9594">
                  <c:v>0.70752359000111598</c:v>
                </c:pt>
                <c:pt idx="9595">
                  <c:v>0.70973551986217198</c:v>
                </c:pt>
                <c:pt idx="9596">
                  <c:v>0.71194744974485802</c:v>
                </c:pt>
                <c:pt idx="9597">
                  <c:v>0.71415937962754406</c:v>
                </c:pt>
                <c:pt idx="9598">
                  <c:v>0.71637130948859895</c:v>
                </c:pt>
                <c:pt idx="9599">
                  <c:v>0.71858323937128499</c:v>
                </c:pt>
                <c:pt idx="9600">
                  <c:v>0.72079516925397202</c:v>
                </c:pt>
                <c:pt idx="9601">
                  <c:v>0.72300709911502703</c:v>
                </c:pt>
                <c:pt idx="9602">
                  <c:v>0.72521902899771296</c:v>
                </c:pt>
                <c:pt idx="9603">
                  <c:v>0.72743095888039899</c:v>
                </c:pt>
                <c:pt idx="9604">
                  <c:v>0.729642888741455</c:v>
                </c:pt>
                <c:pt idx="9605">
                  <c:v>0.73185481862414103</c:v>
                </c:pt>
                <c:pt idx="9606">
                  <c:v>0.73406674850682696</c:v>
                </c:pt>
                <c:pt idx="9607">
                  <c:v>0.73627867836788297</c:v>
                </c:pt>
                <c:pt idx="9608">
                  <c:v>0.738490608250569</c:v>
                </c:pt>
                <c:pt idx="9609">
                  <c:v>0.74070253813325504</c:v>
                </c:pt>
                <c:pt idx="9610">
                  <c:v>0.74291446799431105</c:v>
                </c:pt>
                <c:pt idx="9611">
                  <c:v>0.74512639787699697</c:v>
                </c:pt>
                <c:pt idx="9612">
                  <c:v>0.74733832775968301</c:v>
                </c:pt>
                <c:pt idx="9613">
                  <c:v>0.74955025762073901</c:v>
                </c:pt>
                <c:pt idx="9614">
                  <c:v>0.75176218750342405</c:v>
                </c:pt>
                <c:pt idx="9615">
                  <c:v>0.75397411738610998</c:v>
                </c:pt>
                <c:pt idx="9616">
                  <c:v>0.75584563429991403</c:v>
                </c:pt>
                <c:pt idx="9617">
                  <c:v>0.75737673828571705</c:v>
                </c:pt>
                <c:pt idx="9618">
                  <c:v>0.75890784227151997</c:v>
                </c:pt>
                <c:pt idx="9619">
                  <c:v>0.76043894624235098</c:v>
                </c:pt>
                <c:pt idx="9620">
                  <c:v>0.761970050228155</c:v>
                </c:pt>
                <c:pt idx="9621">
                  <c:v>0.76350115421395803</c:v>
                </c:pt>
                <c:pt idx="9622">
                  <c:v>0.76503225818478904</c:v>
                </c:pt>
                <c:pt idx="9623">
                  <c:v>0.76656336217059196</c:v>
                </c:pt>
                <c:pt idx="9624">
                  <c:v>0.76809446615639598</c:v>
                </c:pt>
                <c:pt idx="9625">
                  <c:v>0.76962557012722699</c:v>
                </c:pt>
                <c:pt idx="9626">
                  <c:v>0.77115667411303002</c:v>
                </c:pt>
                <c:pt idx="9627">
                  <c:v>0.77268777809883304</c:v>
                </c:pt>
                <c:pt idx="9628">
                  <c:v>0.77421888206966405</c:v>
                </c:pt>
                <c:pt idx="9629">
                  <c:v>0.77574998605546797</c:v>
                </c:pt>
                <c:pt idx="9630">
                  <c:v>0.77728109004127099</c:v>
                </c:pt>
                <c:pt idx="9631">
                  <c:v>0.778812194012102</c:v>
                </c:pt>
                <c:pt idx="9632">
                  <c:v>0.78034329799790503</c:v>
                </c:pt>
                <c:pt idx="9633">
                  <c:v>0.78187440198370906</c:v>
                </c:pt>
                <c:pt idx="9634">
                  <c:v>0.78340550595453995</c:v>
                </c:pt>
                <c:pt idx="9635">
                  <c:v>0.78493660994034298</c:v>
                </c:pt>
                <c:pt idx="9636">
                  <c:v>0.78646771392614601</c:v>
                </c:pt>
                <c:pt idx="9637">
                  <c:v>0.78799881789697701</c:v>
                </c:pt>
                <c:pt idx="9638">
                  <c:v>0.78952992188278104</c:v>
                </c:pt>
                <c:pt idx="9639">
                  <c:v>0.79106102586858396</c:v>
                </c:pt>
                <c:pt idx="9640">
                  <c:v>0.79259212983941496</c:v>
                </c:pt>
                <c:pt idx="9641">
                  <c:v>0.79412323382521799</c:v>
                </c:pt>
                <c:pt idx="9642">
                  <c:v>0.79565433781102202</c:v>
                </c:pt>
                <c:pt idx="9643">
                  <c:v>0.79718544178185202</c:v>
                </c:pt>
                <c:pt idx="9644">
                  <c:v>0.79871654576765605</c:v>
                </c:pt>
                <c:pt idx="9645">
                  <c:v>0.80024764975345897</c:v>
                </c:pt>
                <c:pt idx="9646">
                  <c:v>0.80177875372428997</c:v>
                </c:pt>
                <c:pt idx="9647">
                  <c:v>0.803309857710093</c:v>
                </c:pt>
                <c:pt idx="9648">
                  <c:v>0.80484096169589703</c:v>
                </c:pt>
                <c:pt idx="9649">
                  <c:v>0.80637206566672803</c:v>
                </c:pt>
                <c:pt idx="9650">
                  <c:v>0.80790316965253095</c:v>
                </c:pt>
                <c:pt idx="9651">
                  <c:v>0.80943427363833398</c:v>
                </c:pt>
                <c:pt idx="9652">
                  <c:v>0.81096537760916498</c:v>
                </c:pt>
                <c:pt idx="9653">
                  <c:v>0.81249648159496901</c:v>
                </c:pt>
                <c:pt idx="9654">
                  <c:v>0.81402758558077204</c:v>
                </c:pt>
                <c:pt idx="9655">
                  <c:v>0.81555868955160304</c:v>
                </c:pt>
                <c:pt idx="9656">
                  <c:v>0.81708979353740596</c:v>
                </c:pt>
                <c:pt idx="9657">
                  <c:v>0.81862089752320899</c:v>
                </c:pt>
                <c:pt idx="9658">
                  <c:v>0.82015200149403999</c:v>
                </c:pt>
                <c:pt idx="9659">
                  <c:v>0.82168310547984402</c:v>
                </c:pt>
                <c:pt idx="9660">
                  <c:v>0.82321420946564705</c:v>
                </c:pt>
                <c:pt idx="9661">
                  <c:v>0.82474531343647794</c:v>
                </c:pt>
                <c:pt idx="9662">
                  <c:v>0.82627641742228097</c:v>
                </c:pt>
                <c:pt idx="9663">
                  <c:v>0.827807521408085</c:v>
                </c:pt>
                <c:pt idx="9664">
                  <c:v>0.83136285753981298</c:v>
                </c:pt>
                <c:pt idx="9665">
                  <c:v>0.83694242586154899</c:v>
                </c:pt>
                <c:pt idx="9666">
                  <c:v>0.84252199418328499</c:v>
                </c:pt>
                <c:pt idx="9667">
                  <c:v>0.84810156245045998</c:v>
                </c:pt>
                <c:pt idx="9668">
                  <c:v>0.85368113077219598</c:v>
                </c:pt>
                <c:pt idx="9669">
                  <c:v>0.85926069909393199</c:v>
                </c:pt>
                <c:pt idx="9670">
                  <c:v>0.86484026736110697</c:v>
                </c:pt>
                <c:pt idx="9671">
                  <c:v>0.87041983568284298</c:v>
                </c:pt>
                <c:pt idx="9672">
                  <c:v>0.87599940400457899</c:v>
                </c:pt>
                <c:pt idx="9673">
                  <c:v>0.88157897227175397</c:v>
                </c:pt>
                <c:pt idx="9674">
                  <c:v>0.88715854059348997</c:v>
                </c:pt>
                <c:pt idx="9675">
                  <c:v>0.89273810891522598</c:v>
                </c:pt>
                <c:pt idx="9676">
                  <c:v>0.89831767718240096</c:v>
                </c:pt>
                <c:pt idx="9677">
                  <c:v>0.90389724550413697</c:v>
                </c:pt>
                <c:pt idx="9678">
                  <c:v>0.90947681382587298</c:v>
                </c:pt>
                <c:pt idx="9679">
                  <c:v>0.91505638209304796</c:v>
                </c:pt>
                <c:pt idx="9680">
                  <c:v>0.92063595041478397</c:v>
                </c:pt>
                <c:pt idx="9681">
                  <c:v>0.92621551873651997</c:v>
                </c:pt>
                <c:pt idx="9682">
                  <c:v>0.93179508700369496</c:v>
                </c:pt>
                <c:pt idx="9683">
                  <c:v>0.93737465532543096</c:v>
                </c:pt>
                <c:pt idx="9684">
                  <c:v>0.94295422364716697</c:v>
                </c:pt>
                <c:pt idx="9685">
                  <c:v>0.94853379191434195</c:v>
                </c:pt>
                <c:pt idx="9686">
                  <c:v>0.95411336023607796</c:v>
                </c:pt>
                <c:pt idx="9687">
                  <c:v>0.95969292855781396</c:v>
                </c:pt>
                <c:pt idx="9688">
                  <c:v>0.96527249682498795</c:v>
                </c:pt>
                <c:pt idx="9689">
                  <c:v>0.97085206514672495</c:v>
                </c:pt>
                <c:pt idx="9690">
                  <c:v>0.97643163346846096</c:v>
                </c:pt>
                <c:pt idx="9691">
                  <c:v>0.98201120173563605</c:v>
                </c:pt>
                <c:pt idx="9692">
                  <c:v>0.98759077005737195</c:v>
                </c:pt>
                <c:pt idx="9693">
                  <c:v>0.99317033837910795</c:v>
                </c:pt>
                <c:pt idx="9694">
                  <c:v>0.99874990664628205</c:v>
                </c:pt>
                <c:pt idx="9695">
                  <c:v>1.0043294749680201</c:v>
                </c:pt>
                <c:pt idx="9696">
                  <c:v>1.0099090432897599</c:v>
                </c:pt>
                <c:pt idx="9697">
                  <c:v>1.0154886115569299</c:v>
                </c:pt>
                <c:pt idx="9698">
                  <c:v>1.02106817987867</c:v>
                </c:pt>
                <c:pt idx="9699">
                  <c:v>1.0266477482003999</c:v>
                </c:pt>
                <c:pt idx="9700">
                  <c:v>1.0322273164675799</c:v>
                </c:pt>
                <c:pt idx="9701">
                  <c:v>1.03780688478931</c:v>
                </c:pt>
                <c:pt idx="9702">
                  <c:v>1.0433864531110499</c:v>
                </c:pt>
                <c:pt idx="9703">
                  <c:v>1.0489660213782199</c:v>
                </c:pt>
                <c:pt idx="9704">
                  <c:v>1.05454558969996</c:v>
                </c:pt>
                <c:pt idx="9705">
                  <c:v>1.0601251580216999</c:v>
                </c:pt>
                <c:pt idx="9706">
                  <c:v>1.0657047262888699</c:v>
                </c:pt>
                <c:pt idx="9707">
                  <c:v>1.07128429461061</c:v>
                </c:pt>
                <c:pt idx="9708">
                  <c:v>1.0768638629323399</c:v>
                </c:pt>
                <c:pt idx="9709">
                  <c:v>1.0824434311995199</c:v>
                </c:pt>
                <c:pt idx="9710">
                  <c:v>1.08802299952125</c:v>
                </c:pt>
                <c:pt idx="9711">
                  <c:v>1.0936025678429899</c:v>
                </c:pt>
                <c:pt idx="9712">
                  <c:v>1.09681525761489</c:v>
                </c:pt>
                <c:pt idx="9713">
                  <c:v>1.0976610689295601</c:v>
                </c:pt>
                <c:pt idx="9714">
                  <c:v>1.0985068802442199</c:v>
                </c:pt>
                <c:pt idx="9715">
                  <c:v>1.09935269155061</c:v>
                </c:pt>
                <c:pt idx="9716">
                  <c:v>1.1001985028652801</c:v>
                </c:pt>
                <c:pt idx="9717">
                  <c:v>1.10104431417994</c:v>
                </c:pt>
                <c:pt idx="9718">
                  <c:v>1.10189012548633</c:v>
                </c:pt>
                <c:pt idx="9719">
                  <c:v>1.1027359368009999</c:v>
                </c:pt>
                <c:pt idx="9720">
                  <c:v>1.10358174811566</c:v>
                </c:pt>
                <c:pt idx="9721">
                  <c:v>1.1044275594220501</c:v>
                </c:pt>
                <c:pt idx="9722">
                  <c:v>1.1052733707367199</c:v>
                </c:pt>
                <c:pt idx="9723">
                  <c:v>1.10611918205138</c:v>
                </c:pt>
                <c:pt idx="9724">
                  <c:v>1.1069649933577701</c:v>
                </c:pt>
                <c:pt idx="9725">
                  <c:v>1.10781080467244</c:v>
                </c:pt>
                <c:pt idx="9726">
                  <c:v>1.1086566159871001</c:v>
                </c:pt>
                <c:pt idx="9727">
                  <c:v>1.1095024272934899</c:v>
                </c:pt>
                <c:pt idx="9728">
                  <c:v>1.11034823860816</c:v>
                </c:pt>
                <c:pt idx="9729">
                  <c:v>1.1111940499228199</c:v>
                </c:pt>
                <c:pt idx="9730">
                  <c:v>1.1120398612292099</c:v>
                </c:pt>
                <c:pt idx="9731">
                  <c:v>1.11288567254388</c:v>
                </c:pt>
                <c:pt idx="9732">
                  <c:v>1.1137314838585399</c:v>
                </c:pt>
                <c:pt idx="9733">
                  <c:v>1.11457729516493</c:v>
                </c:pt>
                <c:pt idx="9734">
                  <c:v>1.1154231064796001</c:v>
                </c:pt>
                <c:pt idx="9735">
                  <c:v>1.11626891779426</c:v>
                </c:pt>
                <c:pt idx="9736">
                  <c:v>1.11711472910065</c:v>
                </c:pt>
                <c:pt idx="9737">
                  <c:v>1.1179605404153199</c:v>
                </c:pt>
                <c:pt idx="9738">
                  <c:v>1.11880635172998</c:v>
                </c:pt>
                <c:pt idx="9739">
                  <c:v>1.1196521630363701</c:v>
                </c:pt>
                <c:pt idx="9740">
                  <c:v>1.1204979743510399</c:v>
                </c:pt>
                <c:pt idx="9741">
                  <c:v>1.1213437856657</c:v>
                </c:pt>
                <c:pt idx="9742">
                  <c:v>1.1221895969720901</c:v>
                </c:pt>
                <c:pt idx="9743">
                  <c:v>1.12303540828676</c:v>
                </c:pt>
                <c:pt idx="9744">
                  <c:v>1.1238812196014201</c:v>
                </c:pt>
                <c:pt idx="9745">
                  <c:v>1.1247270309078099</c:v>
                </c:pt>
                <c:pt idx="9746">
                  <c:v>1.12557284222248</c:v>
                </c:pt>
                <c:pt idx="9747">
                  <c:v>1.1264186535371401</c:v>
                </c:pt>
                <c:pt idx="9748">
                  <c:v>1.1272644648435299</c:v>
                </c:pt>
                <c:pt idx="9749">
                  <c:v>1.1281102761582</c:v>
                </c:pt>
                <c:pt idx="9750">
                  <c:v>1.1289560874728599</c:v>
                </c:pt>
                <c:pt idx="9751">
                  <c:v>1.12980189877925</c:v>
                </c:pt>
                <c:pt idx="9752">
                  <c:v>1.1306477100939201</c:v>
                </c:pt>
                <c:pt idx="9753">
                  <c:v>1.1314935214085799</c:v>
                </c:pt>
                <c:pt idx="9754">
                  <c:v>1.13233933271497</c:v>
                </c:pt>
                <c:pt idx="9755">
                  <c:v>1.1331851440296401</c:v>
                </c:pt>
                <c:pt idx="9756">
                  <c:v>1.1340309553443</c:v>
                </c:pt>
                <c:pt idx="9757">
                  <c:v>1.13487676665069</c:v>
                </c:pt>
                <c:pt idx="9758">
                  <c:v>1.1357225779653599</c:v>
                </c:pt>
                <c:pt idx="9759">
                  <c:v>1.13656838928002</c:v>
                </c:pt>
                <c:pt idx="9760">
                  <c:v>1.1357951292628501</c:v>
                </c:pt>
                <c:pt idx="9761">
                  <c:v>1.1334027979190699</c:v>
                </c:pt>
                <c:pt idx="9762">
                  <c:v>1.13101046657529</c:v>
                </c:pt>
                <c:pt idx="9763">
                  <c:v>1.1286181352549101</c:v>
                </c:pt>
                <c:pt idx="9764">
                  <c:v>1.1262258039111299</c:v>
                </c:pt>
                <c:pt idx="9765">
                  <c:v>1.12383347256736</c:v>
                </c:pt>
                <c:pt idx="9766">
                  <c:v>1.12144114124697</c:v>
                </c:pt>
                <c:pt idx="9767">
                  <c:v>1.1190488099032001</c:v>
                </c:pt>
                <c:pt idx="9768">
                  <c:v>1.11665647855942</c:v>
                </c:pt>
                <c:pt idx="9769">
                  <c:v>1.11426414723904</c:v>
                </c:pt>
                <c:pt idx="9770">
                  <c:v>1.1118718158952601</c:v>
                </c:pt>
                <c:pt idx="9771">
                  <c:v>1.1094794845514799</c:v>
                </c:pt>
                <c:pt idx="9772">
                  <c:v>1.1070871532311</c:v>
                </c:pt>
                <c:pt idx="9773">
                  <c:v>1.10469482188732</c:v>
                </c:pt>
                <c:pt idx="9774">
                  <c:v>1.1023024905435499</c:v>
                </c:pt>
                <c:pt idx="9775">
                  <c:v>1.0999101592231599</c:v>
                </c:pt>
                <c:pt idx="9776">
                  <c:v>1.09751782787939</c:v>
                </c:pt>
                <c:pt idx="9777">
                  <c:v>1.0951254965356101</c:v>
                </c:pt>
                <c:pt idx="9778">
                  <c:v>1.0927331652152299</c:v>
                </c:pt>
                <c:pt idx="9779">
                  <c:v>1.09034083387145</c:v>
                </c:pt>
                <c:pt idx="9780">
                  <c:v>1.0879485025276701</c:v>
                </c:pt>
                <c:pt idx="9781">
                  <c:v>1.0855561712072901</c:v>
                </c:pt>
                <c:pt idx="9782">
                  <c:v>1.0831638398635099</c:v>
                </c:pt>
                <c:pt idx="9783">
                  <c:v>1.08077150851974</c:v>
                </c:pt>
                <c:pt idx="9784">
                  <c:v>1.0783791771993501</c:v>
                </c:pt>
                <c:pt idx="9785">
                  <c:v>1.0759868458555799</c:v>
                </c:pt>
                <c:pt idx="9786">
                  <c:v>1.0735945145118</c:v>
                </c:pt>
                <c:pt idx="9787">
                  <c:v>1.07120218319142</c:v>
                </c:pt>
                <c:pt idx="9788">
                  <c:v>1.0688098518476401</c:v>
                </c:pt>
                <c:pt idx="9789">
                  <c:v>1.06641752050386</c:v>
                </c:pt>
                <c:pt idx="9790">
                  <c:v>1.06402518918348</c:v>
                </c:pt>
                <c:pt idx="9791">
                  <c:v>1.0616328578397101</c:v>
                </c:pt>
                <c:pt idx="9792">
                  <c:v>1.0592405264959299</c:v>
                </c:pt>
                <c:pt idx="9793">
                  <c:v>1.05684819517555</c:v>
                </c:pt>
                <c:pt idx="9794">
                  <c:v>1.05445586383177</c:v>
                </c:pt>
                <c:pt idx="9795">
                  <c:v>1.0520635324879899</c:v>
                </c:pt>
                <c:pt idx="9796">
                  <c:v>1.0496712011676099</c:v>
                </c:pt>
                <c:pt idx="9797">
                  <c:v>1.04727886982383</c:v>
                </c:pt>
                <c:pt idx="9798">
                  <c:v>1.0448865384800601</c:v>
                </c:pt>
                <c:pt idx="9799">
                  <c:v>1.0424942071596699</c:v>
                </c:pt>
                <c:pt idx="9800">
                  <c:v>1.0401018758159</c:v>
                </c:pt>
                <c:pt idx="9801">
                  <c:v>1.03770954447212</c:v>
                </c:pt>
                <c:pt idx="9802">
                  <c:v>1.0353172131517401</c:v>
                </c:pt>
                <c:pt idx="9803">
                  <c:v>1.0329248818079599</c:v>
                </c:pt>
                <c:pt idx="9804">
                  <c:v>1.03053255046418</c:v>
                </c:pt>
                <c:pt idx="9805">
                  <c:v>1.0281402191438</c:v>
                </c:pt>
                <c:pt idx="9806">
                  <c:v>1.0257478878000199</c:v>
                </c:pt>
                <c:pt idx="9807">
                  <c:v>1.02335555645625</c:v>
                </c:pt>
                <c:pt idx="9808">
                  <c:v>1.01119816313772</c:v>
                </c:pt>
                <c:pt idx="9809">
                  <c:v>0.98927570772943996</c:v>
                </c:pt>
                <c:pt idx="9810">
                  <c:v>0.96735325232116198</c:v>
                </c:pt>
                <c:pt idx="9811">
                  <c:v>0.94543079712726197</c:v>
                </c:pt>
                <c:pt idx="9812">
                  <c:v>0.92350834171898399</c:v>
                </c:pt>
                <c:pt idx="9813">
                  <c:v>0.90158588631070602</c:v>
                </c:pt>
                <c:pt idx="9814">
                  <c:v>0.879663431116806</c:v>
                </c:pt>
                <c:pt idx="9815">
                  <c:v>0.85774097570852803</c:v>
                </c:pt>
                <c:pt idx="9816">
                  <c:v>0.83581852030025106</c:v>
                </c:pt>
                <c:pt idx="9817">
                  <c:v>0.81389606510635004</c:v>
                </c:pt>
                <c:pt idx="9818">
                  <c:v>0.79197360969807196</c:v>
                </c:pt>
                <c:pt idx="9819">
                  <c:v>0.77005115428979498</c:v>
                </c:pt>
                <c:pt idx="9820">
                  <c:v>0.74812869909589397</c:v>
                </c:pt>
                <c:pt idx="9821">
                  <c:v>0.72620624368761699</c:v>
                </c:pt>
                <c:pt idx="9822">
                  <c:v>0.70428378827933902</c:v>
                </c:pt>
                <c:pt idx="9823">
                  <c:v>0.682361333085439</c:v>
                </c:pt>
                <c:pt idx="9824">
                  <c:v>0.66043887767716103</c:v>
                </c:pt>
                <c:pt idx="9825">
                  <c:v>0.63851642226888305</c:v>
                </c:pt>
                <c:pt idx="9826">
                  <c:v>0.61659396707498304</c:v>
                </c:pt>
                <c:pt idx="9827">
                  <c:v>0.59467151166670495</c:v>
                </c:pt>
                <c:pt idx="9828">
                  <c:v>0.57274905625842698</c:v>
                </c:pt>
                <c:pt idx="9829">
                  <c:v>0.55082660106452697</c:v>
                </c:pt>
                <c:pt idx="9830">
                  <c:v>0.52890414565624899</c:v>
                </c:pt>
                <c:pt idx="9831">
                  <c:v>0.50698169024797202</c:v>
                </c:pt>
                <c:pt idx="9832">
                  <c:v>0.485059235054071</c:v>
                </c:pt>
                <c:pt idx="9833">
                  <c:v>0.46313677964579297</c:v>
                </c:pt>
                <c:pt idx="9834">
                  <c:v>0.441214324237516</c:v>
                </c:pt>
                <c:pt idx="9835">
                  <c:v>0.41929186904361498</c:v>
                </c:pt>
                <c:pt idx="9836">
                  <c:v>0.39736941363533801</c:v>
                </c:pt>
                <c:pt idx="9837">
                  <c:v>0.37544695822705998</c:v>
                </c:pt>
                <c:pt idx="9838">
                  <c:v>0.35352450303315902</c:v>
                </c:pt>
                <c:pt idx="9839">
                  <c:v>0.33160204762488199</c:v>
                </c:pt>
                <c:pt idx="9840">
                  <c:v>0.30967959221660402</c:v>
                </c:pt>
                <c:pt idx="9841">
                  <c:v>0.287757137022704</c:v>
                </c:pt>
                <c:pt idx="9842">
                  <c:v>0.26583468161442603</c:v>
                </c:pt>
                <c:pt idx="9843">
                  <c:v>0.243912226206148</c:v>
                </c:pt>
                <c:pt idx="9844">
                  <c:v>0.22198977101224801</c:v>
                </c:pt>
                <c:pt idx="9845">
                  <c:v>0.20006731560397001</c:v>
                </c:pt>
                <c:pt idx="9846">
                  <c:v>0.17814486019569301</c:v>
                </c:pt>
                <c:pt idx="9847">
                  <c:v>0.15622240500179199</c:v>
                </c:pt>
                <c:pt idx="9848">
                  <c:v>0.13429994959351399</c:v>
                </c:pt>
                <c:pt idx="9849">
                  <c:v>0.112377494185237</c:v>
                </c:pt>
                <c:pt idx="9850">
                  <c:v>9.0455038991336306E-2</c:v>
                </c:pt>
                <c:pt idx="9851">
                  <c:v>6.8532583583058596E-2</c:v>
                </c:pt>
                <c:pt idx="9852">
                  <c:v>4.6610128174781003E-2</c:v>
                </c:pt>
                <c:pt idx="9853">
                  <c:v>2.4687672980880499E-2</c:v>
                </c:pt>
                <c:pt idx="9854">
                  <c:v>2.7652175726028401E-3</c:v>
                </c:pt>
                <c:pt idx="9855">
                  <c:v>-1.9157237835674801E-2</c:v>
                </c:pt>
                <c:pt idx="9856">
                  <c:v>-2.6806957151944599E-2</c:v>
                </c:pt>
                <c:pt idx="9857">
                  <c:v>-2.0183940705266998E-2</c:v>
                </c:pt>
                <c:pt idx="9858">
                  <c:v>-1.3560924258589501E-2</c:v>
                </c:pt>
                <c:pt idx="9859">
                  <c:v>-6.9379078766776099E-3</c:v>
                </c:pt>
                <c:pt idx="9860">
                  <c:v>-3.1489143000003301E-4</c:v>
                </c:pt>
                <c:pt idx="9861">
                  <c:v>6.3081250166775503E-3</c:v>
                </c:pt>
                <c:pt idx="9862">
                  <c:v>1.2931141398589399E-2</c:v>
                </c:pt>
                <c:pt idx="9863">
                  <c:v>1.9554157845267001E-2</c:v>
                </c:pt>
                <c:pt idx="9864">
                  <c:v>2.6177174291944601E-2</c:v>
                </c:pt>
                <c:pt idx="9865">
                  <c:v>3.2800190673856401E-2</c:v>
                </c:pt>
                <c:pt idx="9866">
                  <c:v>3.9423207120534001E-2</c:v>
                </c:pt>
                <c:pt idx="9867">
                  <c:v>4.6046223567211601E-2</c:v>
                </c:pt>
                <c:pt idx="9868">
                  <c:v>5.2669239949123398E-2</c:v>
                </c:pt>
                <c:pt idx="9869">
                  <c:v>5.9292256395800998E-2</c:v>
                </c:pt>
                <c:pt idx="9870">
                  <c:v>6.5915272842478598E-2</c:v>
                </c:pt>
                <c:pt idx="9871">
                  <c:v>7.2538289224390401E-2</c:v>
                </c:pt>
                <c:pt idx="9872">
                  <c:v>7.9161305671067994E-2</c:v>
                </c:pt>
                <c:pt idx="9873">
                  <c:v>8.5784322117745601E-2</c:v>
                </c:pt>
                <c:pt idx="9874">
                  <c:v>9.2407338499657404E-2</c:v>
                </c:pt>
                <c:pt idx="9875">
                  <c:v>9.9030354946334997E-2</c:v>
                </c:pt>
                <c:pt idx="9876">
                  <c:v>0.10565337139301299</c:v>
                </c:pt>
                <c:pt idx="9877">
                  <c:v>0.11227638777492401</c:v>
                </c:pt>
                <c:pt idx="9878">
                  <c:v>0.118899404221602</c:v>
                </c:pt>
                <c:pt idx="9879">
                  <c:v>0.12552242066828001</c:v>
                </c:pt>
                <c:pt idx="9880">
                  <c:v>0.13214543705019099</c:v>
                </c:pt>
                <c:pt idx="9881">
                  <c:v>0.138768453496869</c:v>
                </c:pt>
                <c:pt idx="9882">
                  <c:v>0.14539146994354701</c:v>
                </c:pt>
                <c:pt idx="9883">
                  <c:v>0.152014486325458</c:v>
                </c:pt>
                <c:pt idx="9884">
                  <c:v>0.15863750277213601</c:v>
                </c:pt>
                <c:pt idx="9885">
                  <c:v>0.16526051921881399</c:v>
                </c:pt>
                <c:pt idx="9886">
                  <c:v>0.171883535600725</c:v>
                </c:pt>
                <c:pt idx="9887">
                  <c:v>0.17850655204740301</c:v>
                </c:pt>
                <c:pt idx="9888">
                  <c:v>0.18512956849408099</c:v>
                </c:pt>
                <c:pt idx="9889">
                  <c:v>0.191752584875992</c:v>
                </c:pt>
                <c:pt idx="9890">
                  <c:v>0.19837560132266999</c:v>
                </c:pt>
                <c:pt idx="9891">
                  <c:v>0.204998617769348</c:v>
                </c:pt>
                <c:pt idx="9892">
                  <c:v>0.21162163415125901</c:v>
                </c:pt>
                <c:pt idx="9893">
                  <c:v>0.21824465059793699</c:v>
                </c:pt>
                <c:pt idx="9894">
                  <c:v>0.224867667044615</c:v>
                </c:pt>
                <c:pt idx="9895">
                  <c:v>0.23149068342652601</c:v>
                </c:pt>
                <c:pt idx="9896">
                  <c:v>0.23811369987320399</c:v>
                </c:pt>
                <c:pt idx="9897">
                  <c:v>0.244736716319882</c:v>
                </c:pt>
                <c:pt idx="9898">
                  <c:v>0.25135973270179301</c:v>
                </c:pt>
                <c:pt idx="9899">
                  <c:v>0.25798274914847102</c:v>
                </c:pt>
                <c:pt idx="9900">
                  <c:v>0.26460576559514898</c:v>
                </c:pt>
                <c:pt idx="9901">
                  <c:v>0.27122878197706002</c:v>
                </c:pt>
                <c:pt idx="9902">
                  <c:v>0.27785179842373797</c:v>
                </c:pt>
                <c:pt idx="9903">
                  <c:v>0.28447481487041598</c:v>
                </c:pt>
                <c:pt idx="9904">
                  <c:v>0.29342533592199899</c:v>
                </c:pt>
                <c:pt idx="9905">
                  <c:v>0.30470336172427898</c:v>
                </c:pt>
                <c:pt idx="9906">
                  <c:v>0.31598138752655802</c:v>
                </c:pt>
                <c:pt idx="9907">
                  <c:v>0.32725941321855001</c:v>
                </c:pt>
                <c:pt idx="9908">
                  <c:v>0.338537439020829</c:v>
                </c:pt>
                <c:pt idx="9909">
                  <c:v>0.34981546482310799</c:v>
                </c:pt>
                <c:pt idx="9910">
                  <c:v>0.36109349051510098</c:v>
                </c:pt>
                <c:pt idx="9911">
                  <c:v>0.37237151631738002</c:v>
                </c:pt>
                <c:pt idx="9912">
                  <c:v>0.38364954211965901</c:v>
                </c:pt>
                <c:pt idx="9913">
                  <c:v>0.394927567811651</c:v>
                </c:pt>
                <c:pt idx="9914">
                  <c:v>0.40620559361392999</c:v>
                </c:pt>
                <c:pt idx="9915">
                  <c:v>0.41748361941620898</c:v>
                </c:pt>
                <c:pt idx="9916">
                  <c:v>0.42876164510820203</c:v>
                </c:pt>
                <c:pt idx="9917">
                  <c:v>0.44003967091048102</c:v>
                </c:pt>
                <c:pt idx="9918">
                  <c:v>0.45131769671276001</c:v>
                </c:pt>
                <c:pt idx="9919">
                  <c:v>0.462595722404752</c:v>
                </c:pt>
                <c:pt idx="9920">
                  <c:v>0.47387374820703099</c:v>
                </c:pt>
                <c:pt idx="9921">
                  <c:v>0.48515177400930998</c:v>
                </c:pt>
                <c:pt idx="9922">
                  <c:v>0.49642979970130302</c:v>
                </c:pt>
                <c:pt idx="9923">
                  <c:v>0.50770782550358196</c:v>
                </c:pt>
                <c:pt idx="9924">
                  <c:v>0.51898585130586095</c:v>
                </c:pt>
                <c:pt idx="9925">
                  <c:v>0.53026387699785404</c:v>
                </c:pt>
                <c:pt idx="9926">
                  <c:v>0.54154190280013303</c:v>
                </c:pt>
                <c:pt idx="9927">
                  <c:v>0.55281992860241203</c:v>
                </c:pt>
                <c:pt idx="9928">
                  <c:v>0.56409795429440401</c:v>
                </c:pt>
                <c:pt idx="9929">
                  <c:v>0.575375980096683</c:v>
                </c:pt>
                <c:pt idx="9930">
                  <c:v>0.58665400589896199</c:v>
                </c:pt>
                <c:pt idx="9931">
                  <c:v>0.59793203159095498</c:v>
                </c:pt>
                <c:pt idx="9932">
                  <c:v>0.60921005739323397</c:v>
                </c:pt>
                <c:pt idx="9933">
                  <c:v>0.62048808319551296</c:v>
                </c:pt>
                <c:pt idx="9934">
                  <c:v>0.63176610888750495</c:v>
                </c:pt>
                <c:pt idx="9935">
                  <c:v>0.64304413468978405</c:v>
                </c:pt>
                <c:pt idx="9936">
                  <c:v>0.65432216049206304</c:v>
                </c:pt>
                <c:pt idx="9937">
                  <c:v>0.66560018618405603</c:v>
                </c:pt>
                <c:pt idx="9938">
                  <c:v>0.67687821198633502</c:v>
                </c:pt>
                <c:pt idx="9939">
                  <c:v>0.68815623778861401</c:v>
                </c:pt>
                <c:pt idx="9940">
                  <c:v>0.699434263480606</c:v>
                </c:pt>
                <c:pt idx="9941">
                  <c:v>0.71071228928288499</c:v>
                </c:pt>
                <c:pt idx="9942">
                  <c:v>0.72199031508516498</c:v>
                </c:pt>
                <c:pt idx="9943">
                  <c:v>0.73326834077715697</c:v>
                </c:pt>
                <c:pt idx="9944">
                  <c:v>0.74454636657943596</c:v>
                </c:pt>
                <c:pt idx="9945">
                  <c:v>0.75582439238171495</c:v>
                </c:pt>
                <c:pt idx="9946">
                  <c:v>0.76710241807370805</c:v>
                </c:pt>
                <c:pt idx="9947">
                  <c:v>0.77838044387598704</c:v>
                </c:pt>
                <c:pt idx="9948">
                  <c:v>0.78965846967826603</c:v>
                </c:pt>
                <c:pt idx="9949">
                  <c:v>0.80093649537025802</c:v>
                </c:pt>
                <c:pt idx="9950">
                  <c:v>0.81221452117253701</c:v>
                </c:pt>
                <c:pt idx="9951">
                  <c:v>0.823492546974816</c:v>
                </c:pt>
                <c:pt idx="9952">
                  <c:v>0.82581998398296896</c:v>
                </c:pt>
                <c:pt idx="9953">
                  <c:v>0.81919683235504903</c:v>
                </c:pt>
                <c:pt idx="9954">
                  <c:v>0.81257368072712899</c:v>
                </c:pt>
                <c:pt idx="9955">
                  <c:v>0.80595052916397703</c:v>
                </c:pt>
                <c:pt idx="9956">
                  <c:v>0.79932737753605698</c:v>
                </c:pt>
                <c:pt idx="9957">
                  <c:v>0.79270422590813705</c:v>
                </c:pt>
                <c:pt idx="9958">
                  <c:v>0.78608107434498398</c:v>
                </c:pt>
                <c:pt idx="9959">
                  <c:v>0.77945792271706504</c:v>
                </c:pt>
                <c:pt idx="9960">
                  <c:v>0.772834771089145</c:v>
                </c:pt>
                <c:pt idx="9961">
                  <c:v>0.76621161952599204</c:v>
                </c:pt>
                <c:pt idx="9962">
                  <c:v>0.759588467898072</c:v>
                </c:pt>
                <c:pt idx="9963">
                  <c:v>0.75296531627015295</c:v>
                </c:pt>
                <c:pt idx="9964">
                  <c:v>0.74634216470699999</c:v>
                </c:pt>
                <c:pt idx="9965">
                  <c:v>0.73971901307907995</c:v>
                </c:pt>
                <c:pt idx="9966">
                  <c:v>0.73309586145116001</c:v>
                </c:pt>
                <c:pt idx="9967">
                  <c:v>0.72647270988800805</c:v>
                </c:pt>
                <c:pt idx="9968">
                  <c:v>0.71984955826008801</c:v>
                </c:pt>
                <c:pt idx="9969">
                  <c:v>0.71322640663216796</c:v>
                </c:pt>
                <c:pt idx="9970">
                  <c:v>0.706603255069015</c:v>
                </c:pt>
                <c:pt idx="9971">
                  <c:v>0.69998010344109596</c:v>
                </c:pt>
                <c:pt idx="9972">
                  <c:v>0.69335695181317603</c:v>
                </c:pt>
                <c:pt idx="9973">
                  <c:v>0.68673380025002295</c:v>
                </c:pt>
                <c:pt idx="9974">
                  <c:v>0.68011064862210302</c:v>
                </c:pt>
                <c:pt idx="9975">
                  <c:v>0.67348749699418398</c:v>
                </c:pt>
                <c:pt idx="9976">
                  <c:v>0.66686434543103101</c:v>
                </c:pt>
                <c:pt idx="9977">
                  <c:v>0.66024119380311097</c:v>
                </c:pt>
                <c:pt idx="9978">
                  <c:v>0.65361804217519104</c:v>
                </c:pt>
                <c:pt idx="9979">
                  <c:v>0.64699489061203797</c:v>
                </c:pt>
                <c:pt idx="9980">
                  <c:v>0.64037173898411903</c:v>
                </c:pt>
                <c:pt idx="9981">
                  <c:v>0.63374858735619899</c:v>
                </c:pt>
                <c:pt idx="9982">
                  <c:v>0.62712543579304603</c:v>
                </c:pt>
                <c:pt idx="9983">
                  <c:v>0.62050228416512598</c:v>
                </c:pt>
                <c:pt idx="9984">
                  <c:v>0.61387913253720705</c:v>
                </c:pt>
                <c:pt idx="9985">
                  <c:v>0.60725598097405398</c:v>
                </c:pt>
                <c:pt idx="9986">
                  <c:v>0.60063282934613405</c:v>
                </c:pt>
                <c:pt idx="9987">
                  <c:v>0.594009677718214</c:v>
                </c:pt>
                <c:pt idx="9988">
                  <c:v>0.58738652615506204</c:v>
                </c:pt>
                <c:pt idx="9989">
                  <c:v>0.580763374527142</c:v>
                </c:pt>
                <c:pt idx="9990">
                  <c:v>0.57414022289922195</c:v>
                </c:pt>
                <c:pt idx="9991">
                  <c:v>0.56751707133606899</c:v>
                </c:pt>
                <c:pt idx="9992">
                  <c:v>0.56089391970814995</c:v>
                </c:pt>
                <c:pt idx="9993">
                  <c:v>0.55427076808023001</c:v>
                </c:pt>
                <c:pt idx="9994">
                  <c:v>0.54764761651707705</c:v>
                </c:pt>
                <c:pt idx="9995">
                  <c:v>0.54102446488915701</c:v>
                </c:pt>
                <c:pt idx="9996">
                  <c:v>0.53440131326123796</c:v>
                </c:pt>
                <c:pt idx="9997">
                  <c:v>0.527778161698085</c:v>
                </c:pt>
                <c:pt idx="9998">
                  <c:v>0.52115501007016496</c:v>
                </c:pt>
                <c:pt idx="9999">
                  <c:v>0.51453185844224503</c:v>
                </c:pt>
                <c:pt idx="10000">
                  <c:v>0.51042877932152697</c:v>
                </c:pt>
                <c:pt idx="10001">
                  <c:v>0.50884577259607999</c:v>
                </c:pt>
                <c:pt idx="10002">
                  <c:v>0.50726276587063202</c:v>
                </c:pt>
                <c:pt idx="10003">
                  <c:v>0.50567975916066399</c:v>
                </c:pt>
                <c:pt idx="10004">
                  <c:v>0.50409675243521601</c:v>
                </c:pt>
                <c:pt idx="10005">
                  <c:v>0.50251374570976803</c:v>
                </c:pt>
                <c:pt idx="10006">
                  <c:v>0.50093073899980101</c:v>
                </c:pt>
                <c:pt idx="10007">
                  <c:v>0.49934773227435297</c:v>
                </c:pt>
                <c:pt idx="10008">
                  <c:v>0.497764725548905</c:v>
                </c:pt>
                <c:pt idx="10009">
                  <c:v>0.49618171883893702</c:v>
                </c:pt>
                <c:pt idx="10010">
                  <c:v>0.49459871211348999</c:v>
                </c:pt>
                <c:pt idx="10011">
                  <c:v>0.49301570538804201</c:v>
                </c:pt>
                <c:pt idx="10012">
                  <c:v>0.49143269867807399</c:v>
                </c:pt>
                <c:pt idx="10013">
                  <c:v>0.48984969195262601</c:v>
                </c:pt>
                <c:pt idx="10014">
                  <c:v>0.48826668522717798</c:v>
                </c:pt>
                <c:pt idx="10015">
                  <c:v>0.486683678517211</c:v>
                </c:pt>
                <c:pt idx="10016">
                  <c:v>0.48510067179176303</c:v>
                </c:pt>
                <c:pt idx="10017">
                  <c:v>0.48351766506631499</c:v>
                </c:pt>
                <c:pt idx="10018">
                  <c:v>0.48193465835634702</c:v>
                </c:pt>
                <c:pt idx="10019">
                  <c:v>0.48035165163089999</c:v>
                </c:pt>
                <c:pt idx="10020">
                  <c:v>0.47876864490545201</c:v>
                </c:pt>
                <c:pt idx="10021">
                  <c:v>0.47718563819548399</c:v>
                </c:pt>
                <c:pt idx="10022">
                  <c:v>0.47560263147003601</c:v>
                </c:pt>
                <c:pt idx="10023">
                  <c:v>0.47401962474458897</c:v>
                </c:pt>
                <c:pt idx="10024">
                  <c:v>0.472436618034621</c:v>
                </c:pt>
                <c:pt idx="10025">
                  <c:v>0.47085361130917303</c:v>
                </c:pt>
                <c:pt idx="10026">
                  <c:v>0.46927060458372499</c:v>
                </c:pt>
                <c:pt idx="10027">
                  <c:v>0.46768759787375702</c:v>
                </c:pt>
                <c:pt idx="10028">
                  <c:v>0.46610459114830999</c:v>
                </c:pt>
                <c:pt idx="10029">
                  <c:v>0.46452158442286201</c:v>
                </c:pt>
                <c:pt idx="10030">
                  <c:v>0.46293857771289398</c:v>
                </c:pt>
                <c:pt idx="10031">
                  <c:v>0.46135557098744601</c:v>
                </c:pt>
                <c:pt idx="10032">
                  <c:v>0.45977256426199897</c:v>
                </c:pt>
                <c:pt idx="10033">
                  <c:v>0.458189557552031</c:v>
                </c:pt>
                <c:pt idx="10034">
                  <c:v>0.45660655082658302</c:v>
                </c:pt>
                <c:pt idx="10035">
                  <c:v>0.45502354410113499</c:v>
                </c:pt>
                <c:pt idx="10036">
                  <c:v>0.45344053739116802</c:v>
                </c:pt>
                <c:pt idx="10037">
                  <c:v>0.45185753066571999</c:v>
                </c:pt>
                <c:pt idx="10038">
                  <c:v>0.45027452394027201</c:v>
                </c:pt>
                <c:pt idx="10039">
                  <c:v>0.44869151723030398</c:v>
                </c:pt>
                <c:pt idx="10040">
                  <c:v>0.447108510504856</c:v>
                </c:pt>
                <c:pt idx="10041">
                  <c:v>0.44552550377940903</c:v>
                </c:pt>
                <c:pt idx="10042">
                  <c:v>0.443942497069441</c:v>
                </c:pt>
                <c:pt idx="10043">
                  <c:v>0.44235949034399302</c:v>
                </c:pt>
                <c:pt idx="10044">
                  <c:v>0.44077648361854499</c:v>
                </c:pt>
                <c:pt idx="10045">
                  <c:v>0.43919347690857802</c:v>
                </c:pt>
                <c:pt idx="10046">
                  <c:v>0.43761047018312998</c:v>
                </c:pt>
                <c:pt idx="10047">
                  <c:v>0.43602746345768201</c:v>
                </c:pt>
                <c:pt idx="10048">
                  <c:v>0.43205169323182402</c:v>
                </c:pt>
                <c:pt idx="10049">
                  <c:v>0.42568315945788299</c:v>
                </c:pt>
                <c:pt idx="10050">
                  <c:v>0.41931462568394201</c:v>
                </c:pt>
                <c:pt idx="10051">
                  <c:v>0.412946091972278</c:v>
                </c:pt>
                <c:pt idx="10052">
                  <c:v>0.40657755819833702</c:v>
                </c:pt>
                <c:pt idx="10053">
                  <c:v>0.40020902442439599</c:v>
                </c:pt>
                <c:pt idx="10054">
                  <c:v>0.39384049071273203</c:v>
                </c:pt>
                <c:pt idx="10055">
                  <c:v>0.387471956938791</c:v>
                </c:pt>
                <c:pt idx="10056">
                  <c:v>0.38110342316485002</c:v>
                </c:pt>
                <c:pt idx="10057">
                  <c:v>0.374734889453186</c:v>
                </c:pt>
                <c:pt idx="10058">
                  <c:v>0.36836635567924503</c:v>
                </c:pt>
                <c:pt idx="10059">
                  <c:v>0.361997821905304</c:v>
                </c:pt>
                <c:pt idx="10060">
                  <c:v>0.35562928819363998</c:v>
                </c:pt>
                <c:pt idx="10061">
                  <c:v>0.349260754419699</c:v>
                </c:pt>
                <c:pt idx="10062">
                  <c:v>0.34289222064575797</c:v>
                </c:pt>
                <c:pt idx="10063">
                  <c:v>0.33652368693409401</c:v>
                </c:pt>
                <c:pt idx="10064">
                  <c:v>0.33015515316015298</c:v>
                </c:pt>
                <c:pt idx="10065">
                  <c:v>0.32378661938621101</c:v>
                </c:pt>
                <c:pt idx="10066">
                  <c:v>0.31741808567454699</c:v>
                </c:pt>
                <c:pt idx="10067">
                  <c:v>0.31104955190060601</c:v>
                </c:pt>
                <c:pt idx="10068">
                  <c:v>0.30468101812666498</c:v>
                </c:pt>
                <c:pt idx="10069">
                  <c:v>0.29831248441500102</c:v>
                </c:pt>
                <c:pt idx="10070">
                  <c:v>0.29194395064105999</c:v>
                </c:pt>
                <c:pt idx="10071">
                  <c:v>0.28557541686711901</c:v>
                </c:pt>
                <c:pt idx="10072">
                  <c:v>0.279206883155455</c:v>
                </c:pt>
                <c:pt idx="10073">
                  <c:v>0.27283834938151402</c:v>
                </c:pt>
                <c:pt idx="10074">
                  <c:v>0.26646981560757299</c:v>
                </c:pt>
                <c:pt idx="10075">
                  <c:v>0.26010128189590898</c:v>
                </c:pt>
                <c:pt idx="10076">
                  <c:v>0.253732748121968</c:v>
                </c:pt>
                <c:pt idx="10077">
                  <c:v>0.247364214348027</c:v>
                </c:pt>
                <c:pt idx="10078">
                  <c:v>0.24099568063636301</c:v>
                </c:pt>
                <c:pt idx="10079">
                  <c:v>0.234627146862422</c:v>
                </c:pt>
                <c:pt idx="10080">
                  <c:v>0.228258613088481</c:v>
                </c:pt>
                <c:pt idx="10081">
                  <c:v>0.22189007937681701</c:v>
                </c:pt>
                <c:pt idx="10082">
                  <c:v>0.21552154560287601</c:v>
                </c:pt>
                <c:pt idx="10083">
                  <c:v>0.209153011828935</c:v>
                </c:pt>
                <c:pt idx="10084">
                  <c:v>0.20278447811727099</c:v>
                </c:pt>
                <c:pt idx="10085">
                  <c:v>0.19641594434332901</c:v>
                </c:pt>
                <c:pt idx="10086">
                  <c:v>0.19004741056938801</c:v>
                </c:pt>
                <c:pt idx="10087">
                  <c:v>0.18367887685772399</c:v>
                </c:pt>
                <c:pt idx="10088">
                  <c:v>0.17731034308378299</c:v>
                </c:pt>
                <c:pt idx="10089">
                  <c:v>0.17094180930984201</c:v>
                </c:pt>
                <c:pt idx="10090">
                  <c:v>0.164573275598178</c:v>
                </c:pt>
                <c:pt idx="10091">
                  <c:v>0.15820474182423699</c:v>
                </c:pt>
                <c:pt idx="10092">
                  <c:v>0.15183620805029599</c:v>
                </c:pt>
                <c:pt idx="10093">
                  <c:v>0.145467674338632</c:v>
                </c:pt>
                <c:pt idx="10094">
                  <c:v>0.139099140564691</c:v>
                </c:pt>
                <c:pt idx="10095">
                  <c:v>0.13273060679074999</c:v>
                </c:pt>
                <c:pt idx="10096">
                  <c:v>0.12947279067721201</c:v>
                </c:pt>
                <c:pt idx="10097">
                  <c:v>0.12932569212125</c:v>
                </c:pt>
                <c:pt idx="10098">
                  <c:v>0.12917859356528899</c:v>
                </c:pt>
                <c:pt idx="10099">
                  <c:v>0.129031495010765</c:v>
                </c:pt>
                <c:pt idx="10100">
                  <c:v>0.12888439645480401</c:v>
                </c:pt>
                <c:pt idx="10101">
                  <c:v>0.128737297898842</c:v>
                </c:pt>
                <c:pt idx="10102">
                  <c:v>0.12859019934431901</c:v>
                </c:pt>
                <c:pt idx="10103">
                  <c:v>0.128443100788357</c:v>
                </c:pt>
                <c:pt idx="10104">
                  <c:v>0.12829600223239601</c:v>
                </c:pt>
                <c:pt idx="10105">
                  <c:v>0.12814890367787299</c:v>
                </c:pt>
                <c:pt idx="10106">
                  <c:v>0.12800180512191101</c:v>
                </c:pt>
                <c:pt idx="10107">
                  <c:v>0.12785470656594899</c:v>
                </c:pt>
                <c:pt idx="10108">
                  <c:v>0.127707608011426</c:v>
                </c:pt>
                <c:pt idx="10109">
                  <c:v>0.12756050945546499</c:v>
                </c:pt>
                <c:pt idx="10110">
                  <c:v>0.127413410899503</c:v>
                </c:pt>
                <c:pt idx="10111">
                  <c:v>0.12726631234498001</c:v>
                </c:pt>
                <c:pt idx="10112">
                  <c:v>0.127119213789018</c:v>
                </c:pt>
                <c:pt idx="10113">
                  <c:v>0.12697211523305599</c:v>
                </c:pt>
                <c:pt idx="10114">
                  <c:v>0.12682501667853299</c:v>
                </c:pt>
                <c:pt idx="10115">
                  <c:v>0.12667791812257201</c:v>
                </c:pt>
                <c:pt idx="10116">
                  <c:v>0.12653081956661</c:v>
                </c:pt>
                <c:pt idx="10117">
                  <c:v>0.126383721012087</c:v>
                </c:pt>
                <c:pt idx="10118">
                  <c:v>0.12623662245612499</c:v>
                </c:pt>
                <c:pt idx="10119">
                  <c:v>0.12608952390016401</c:v>
                </c:pt>
                <c:pt idx="10120">
                  <c:v>0.12594242534564001</c:v>
                </c:pt>
                <c:pt idx="10121">
                  <c:v>0.125795326789679</c:v>
                </c:pt>
                <c:pt idx="10122">
                  <c:v>0.12564822823371699</c:v>
                </c:pt>
                <c:pt idx="10123">
                  <c:v>0.125501129679194</c:v>
                </c:pt>
                <c:pt idx="10124">
                  <c:v>0.12535403112323201</c:v>
                </c:pt>
                <c:pt idx="10125">
                  <c:v>0.125206932567271</c:v>
                </c:pt>
                <c:pt idx="10126">
                  <c:v>0.12505983401274801</c:v>
                </c:pt>
                <c:pt idx="10127">
                  <c:v>0.12491273545678599</c:v>
                </c:pt>
                <c:pt idx="10128">
                  <c:v>0.124765636900824</c:v>
                </c:pt>
                <c:pt idx="10129">
                  <c:v>0.124618538346301</c:v>
                </c:pt>
                <c:pt idx="10130">
                  <c:v>0.12447143979034</c:v>
                </c:pt>
                <c:pt idx="10131">
                  <c:v>0.12432434123437799</c:v>
                </c:pt>
                <c:pt idx="10132">
                  <c:v>0.124177242679855</c:v>
                </c:pt>
                <c:pt idx="10133">
                  <c:v>0.124030144123893</c:v>
                </c:pt>
                <c:pt idx="10134">
                  <c:v>0.123883045567932</c:v>
                </c:pt>
                <c:pt idx="10135">
                  <c:v>0.123735947013408</c:v>
                </c:pt>
                <c:pt idx="10136">
                  <c:v>0.123588848457447</c:v>
                </c:pt>
                <c:pt idx="10137">
                  <c:v>0.123441749901485</c:v>
                </c:pt>
                <c:pt idx="10138">
                  <c:v>0.12329465134696201</c:v>
                </c:pt>
                <c:pt idx="10139">
                  <c:v>0.123147552791</c:v>
                </c:pt>
                <c:pt idx="10140">
                  <c:v>0.123000454235039</c:v>
                </c:pt>
                <c:pt idx="10141">
                  <c:v>0.122853355680516</c:v>
                </c:pt>
                <c:pt idx="10142">
                  <c:v>0.12270625712455401</c:v>
                </c:pt>
                <c:pt idx="10143">
                  <c:v>0.12255915856859199</c:v>
                </c:pt>
                <c:pt idx="10144">
                  <c:v>0.11951992201335999</c:v>
                </c:pt>
                <c:pt idx="10145">
                  <c:v>0.11358854743577999</c:v>
                </c:pt>
                <c:pt idx="10146">
                  <c:v>0.10765717285819899</c:v>
                </c:pt>
                <c:pt idx="10147">
                  <c:v>0.101725798338621</c:v>
                </c:pt>
                <c:pt idx="10148">
                  <c:v>9.5794423761039804E-2</c:v>
                </c:pt>
                <c:pt idx="10149">
                  <c:v>8.9863049183459096E-2</c:v>
                </c:pt>
                <c:pt idx="10150">
                  <c:v>8.3931674663880698E-2</c:v>
                </c:pt>
                <c:pt idx="10151">
                  <c:v>7.8000300086299906E-2</c:v>
                </c:pt>
                <c:pt idx="10152">
                  <c:v>7.2068925508719198E-2</c:v>
                </c:pt>
                <c:pt idx="10153">
                  <c:v>6.61375509891408E-2</c:v>
                </c:pt>
                <c:pt idx="10154">
                  <c:v>6.0206176411560099E-2</c:v>
                </c:pt>
                <c:pt idx="10155">
                  <c:v>5.4274801833979397E-2</c:v>
                </c:pt>
                <c:pt idx="10156">
                  <c:v>4.8343427314400902E-2</c:v>
                </c:pt>
                <c:pt idx="10157">
                  <c:v>4.2412052736820201E-2</c:v>
                </c:pt>
                <c:pt idx="10158">
                  <c:v>3.6480678159239499E-2</c:v>
                </c:pt>
                <c:pt idx="10159">
                  <c:v>3.0549303639661001E-2</c:v>
                </c:pt>
                <c:pt idx="10160" formatCode="0.00E+00">
                  <c:v>2.4617929062080299E-2</c:v>
                </c:pt>
                <c:pt idx="10161">
                  <c:v>1.8686554484499601E-2</c:v>
                </c:pt>
                <c:pt idx="10162">
                  <c:v>1.27551799649212E-2</c:v>
                </c:pt>
                <c:pt idx="10163">
                  <c:v>6.8238053873404501E-3</c:v>
                </c:pt>
                <c:pt idx="10164">
                  <c:v>8.9243080975975897E-4</c:v>
                </c:pt>
                <c:pt idx="10165">
                  <c:v>-5.0389437098186897E-3</c:v>
                </c:pt>
                <c:pt idx="10166">
                  <c:v>-1.0970318287399399E-2</c:v>
                </c:pt>
                <c:pt idx="10167">
                  <c:v>-1.6901692864980101E-2</c:v>
                </c:pt>
                <c:pt idx="10168">
                  <c:v>-2.2833067384558599E-2</c:v>
                </c:pt>
                <c:pt idx="10169">
                  <c:v>-2.87644419621393E-2</c:v>
                </c:pt>
                <c:pt idx="10170">
                  <c:v>-3.4695816539720002E-2</c:v>
                </c:pt>
                <c:pt idx="10171">
                  <c:v>-4.06271910592984E-2</c:v>
                </c:pt>
                <c:pt idx="10172">
                  <c:v>-4.6558565636879198E-2</c:v>
                </c:pt>
                <c:pt idx="10173">
                  <c:v>-5.24899402144599E-2</c:v>
                </c:pt>
                <c:pt idx="10174">
                  <c:v>-5.8421314734038297E-2</c:v>
                </c:pt>
                <c:pt idx="10175">
                  <c:v>-6.4352689311618999E-2</c:v>
                </c:pt>
                <c:pt idx="10176">
                  <c:v>-7.0284063889199694E-2</c:v>
                </c:pt>
                <c:pt idx="10177">
                  <c:v>-7.6215438408778202E-2</c:v>
                </c:pt>
                <c:pt idx="10178">
                  <c:v>-8.2146812986358897E-2</c:v>
                </c:pt>
                <c:pt idx="10179">
                  <c:v>-8.8078187563939606E-2</c:v>
                </c:pt>
                <c:pt idx="10180">
                  <c:v>-9.4009562083518003E-2</c:v>
                </c:pt>
                <c:pt idx="10181">
                  <c:v>-9.9940936661098795E-2</c:v>
                </c:pt>
                <c:pt idx="10182">
                  <c:v>-0.105872311238679</c:v>
                </c:pt>
                <c:pt idx="10183">
                  <c:v>-0.111803685758258</c:v>
                </c:pt>
                <c:pt idx="10184">
                  <c:v>-0.117735060335839</c:v>
                </c:pt>
                <c:pt idx="10185">
                  <c:v>-0.123666434913419</c:v>
                </c:pt>
                <c:pt idx="10186">
                  <c:v>-0.12959780943299801</c:v>
                </c:pt>
                <c:pt idx="10187">
                  <c:v>-0.13552918401057901</c:v>
                </c:pt>
                <c:pt idx="10188">
                  <c:v>-0.14146055858815901</c:v>
                </c:pt>
                <c:pt idx="10189">
                  <c:v>-0.14739193310773799</c:v>
                </c:pt>
                <c:pt idx="10190">
                  <c:v>-0.15332330768531799</c:v>
                </c:pt>
                <c:pt idx="10191">
                  <c:v>-0.15925468226289899</c:v>
                </c:pt>
                <c:pt idx="10192">
                  <c:v>-0.16498556803710099</c:v>
                </c:pt>
                <c:pt idx="10193">
                  <c:v>-0.17051596512252801</c:v>
                </c:pt>
                <c:pt idx="10194">
                  <c:v>-0.176046362207955</c:v>
                </c:pt>
                <c:pt idx="10195">
                  <c:v>-0.181576759239301</c:v>
                </c:pt>
                <c:pt idx="10196">
                  <c:v>-0.18710715632472799</c:v>
                </c:pt>
                <c:pt idx="10197">
                  <c:v>-0.19263755341015501</c:v>
                </c:pt>
                <c:pt idx="10198">
                  <c:v>-0.19816795044150101</c:v>
                </c:pt>
                <c:pt idx="10199">
                  <c:v>-0.203698347526928</c:v>
                </c:pt>
                <c:pt idx="10200">
                  <c:v>-0.20922874461235499</c:v>
                </c:pt>
                <c:pt idx="10201">
                  <c:v>-0.214759141643701</c:v>
                </c:pt>
                <c:pt idx="10202">
                  <c:v>-0.22028953872912799</c:v>
                </c:pt>
                <c:pt idx="10203">
                  <c:v>-0.22581993581455501</c:v>
                </c:pt>
                <c:pt idx="10204">
                  <c:v>-0.23135033284590101</c:v>
                </c:pt>
                <c:pt idx="10205">
                  <c:v>-0.236880729931328</c:v>
                </c:pt>
                <c:pt idx="10206">
                  <c:v>-0.24241112701675499</c:v>
                </c:pt>
                <c:pt idx="10207">
                  <c:v>-0.24794152404810099</c:v>
                </c:pt>
                <c:pt idx="10208">
                  <c:v>-0.25347192113352801</c:v>
                </c:pt>
                <c:pt idx="10209">
                  <c:v>-0.25900231821895497</c:v>
                </c:pt>
                <c:pt idx="10210">
                  <c:v>-0.26453271525030098</c:v>
                </c:pt>
                <c:pt idx="10211">
                  <c:v>-0.270063112335728</c:v>
                </c:pt>
                <c:pt idx="10212">
                  <c:v>-0.27559350942115501</c:v>
                </c:pt>
                <c:pt idx="10213">
                  <c:v>-0.28112390645250102</c:v>
                </c:pt>
                <c:pt idx="10214">
                  <c:v>-0.28665430353792798</c:v>
                </c:pt>
                <c:pt idx="10215">
                  <c:v>-0.292184700623355</c:v>
                </c:pt>
                <c:pt idx="10216">
                  <c:v>-0.297715097654701</c:v>
                </c:pt>
                <c:pt idx="10217">
                  <c:v>-0.30324549474012802</c:v>
                </c:pt>
                <c:pt idx="10218">
                  <c:v>-0.30877589182555498</c:v>
                </c:pt>
                <c:pt idx="10219">
                  <c:v>-0.31430628885690098</c:v>
                </c:pt>
                <c:pt idx="10220">
                  <c:v>-0.319836685942328</c:v>
                </c:pt>
                <c:pt idx="10221">
                  <c:v>-0.32536708302775502</c:v>
                </c:pt>
                <c:pt idx="10222">
                  <c:v>-0.33089748005910102</c:v>
                </c:pt>
                <c:pt idx="10223">
                  <c:v>-0.33642787714452799</c:v>
                </c:pt>
                <c:pt idx="10224">
                  <c:v>-0.34195827422995501</c:v>
                </c:pt>
                <c:pt idx="10225">
                  <c:v>-0.34748867126130101</c:v>
                </c:pt>
                <c:pt idx="10226">
                  <c:v>-0.35301906834672803</c:v>
                </c:pt>
                <c:pt idx="10227">
                  <c:v>-0.35854946543215499</c:v>
                </c:pt>
                <c:pt idx="10228">
                  <c:v>-0.36407986246350099</c:v>
                </c:pt>
                <c:pt idx="10229">
                  <c:v>-0.36961025954892801</c:v>
                </c:pt>
                <c:pt idx="10230">
                  <c:v>-0.37514065663435497</c:v>
                </c:pt>
                <c:pt idx="10231">
                  <c:v>-0.38067105366570098</c:v>
                </c:pt>
                <c:pt idx="10232">
                  <c:v>-0.38620145075112799</c:v>
                </c:pt>
                <c:pt idx="10233">
                  <c:v>-0.39173184783655501</c:v>
                </c:pt>
                <c:pt idx="10234">
                  <c:v>-0.39726224486790102</c:v>
                </c:pt>
                <c:pt idx="10235">
                  <c:v>-0.40279264195332798</c:v>
                </c:pt>
                <c:pt idx="10236">
                  <c:v>-0.408323039038755</c:v>
                </c:pt>
                <c:pt idx="10237">
                  <c:v>-0.413853436070101</c:v>
                </c:pt>
                <c:pt idx="10238">
                  <c:v>-0.41938383315552802</c:v>
                </c:pt>
                <c:pt idx="10239">
                  <c:v>-0.42491423024095498</c:v>
                </c:pt>
                <c:pt idx="10240">
                  <c:v>-0.42350329988212498</c:v>
                </c:pt>
                <c:pt idx="10241">
                  <c:v>-0.41515104213871501</c:v>
                </c:pt>
                <c:pt idx="10242">
                  <c:v>-0.40679878439530598</c:v>
                </c:pt>
                <c:pt idx="10243">
                  <c:v>-0.398446526733572</c:v>
                </c:pt>
                <c:pt idx="10244">
                  <c:v>-0.39009426899016197</c:v>
                </c:pt>
                <c:pt idx="10245">
                  <c:v>-0.381742011246753</c:v>
                </c:pt>
                <c:pt idx="10246">
                  <c:v>-0.37338975358501902</c:v>
                </c:pt>
                <c:pt idx="10247">
                  <c:v>-0.36503749584160899</c:v>
                </c:pt>
                <c:pt idx="10248">
                  <c:v>-0.35668523809820002</c:v>
                </c:pt>
                <c:pt idx="10249">
                  <c:v>-0.34833298043646599</c:v>
                </c:pt>
                <c:pt idx="10250">
                  <c:v>-0.33998072269305601</c:v>
                </c:pt>
                <c:pt idx="10251">
                  <c:v>-0.33162846494964698</c:v>
                </c:pt>
                <c:pt idx="10252">
                  <c:v>-0.32327620728791301</c:v>
                </c:pt>
                <c:pt idx="10253">
                  <c:v>-0.31492394954450298</c:v>
                </c:pt>
                <c:pt idx="10254">
                  <c:v>-0.306571691801094</c:v>
                </c:pt>
                <c:pt idx="10255">
                  <c:v>-0.29821943413935997</c:v>
                </c:pt>
                <c:pt idx="10256">
                  <c:v>-0.28986717639595</c:v>
                </c:pt>
                <c:pt idx="10257">
                  <c:v>-0.28151491865254102</c:v>
                </c:pt>
                <c:pt idx="10258">
                  <c:v>-0.27316266099080699</c:v>
                </c:pt>
                <c:pt idx="10259">
                  <c:v>-0.26481040324739802</c:v>
                </c:pt>
                <c:pt idx="10260">
                  <c:v>-0.25645814550398799</c:v>
                </c:pt>
                <c:pt idx="10261">
                  <c:v>-0.24810588784225401</c:v>
                </c:pt>
                <c:pt idx="10262">
                  <c:v>-0.23975363009884501</c:v>
                </c:pt>
                <c:pt idx="10263">
                  <c:v>-0.23140137235543501</c:v>
                </c:pt>
                <c:pt idx="10264">
                  <c:v>-0.22304911469370101</c:v>
                </c:pt>
                <c:pt idx="10265">
                  <c:v>-0.214696856950292</c:v>
                </c:pt>
                <c:pt idx="10266">
                  <c:v>-0.206344599206882</c:v>
                </c:pt>
                <c:pt idx="10267">
                  <c:v>-0.197992341545148</c:v>
                </c:pt>
                <c:pt idx="10268">
                  <c:v>-0.189640083801739</c:v>
                </c:pt>
                <c:pt idx="10269">
                  <c:v>-0.18128782605832899</c:v>
                </c:pt>
                <c:pt idx="10270">
                  <c:v>-0.17293556839659499</c:v>
                </c:pt>
                <c:pt idx="10271">
                  <c:v>-0.16458331065318599</c:v>
                </c:pt>
                <c:pt idx="10272">
                  <c:v>-0.15623105290977601</c:v>
                </c:pt>
                <c:pt idx="10273">
                  <c:v>-0.14787879524804201</c:v>
                </c:pt>
                <c:pt idx="10274">
                  <c:v>-0.13952653750463301</c:v>
                </c:pt>
                <c:pt idx="10275">
                  <c:v>-0.13117427976122301</c:v>
                </c:pt>
                <c:pt idx="10276">
                  <c:v>-0.12282202209949</c:v>
                </c:pt>
                <c:pt idx="10277">
                  <c:v>-0.11446976435608</c:v>
                </c:pt>
                <c:pt idx="10278">
                  <c:v>-0.10611750661267</c:v>
                </c:pt>
                <c:pt idx="10279">
                  <c:v>-9.7765248950936606E-2</c:v>
                </c:pt>
                <c:pt idx="10280">
                  <c:v>-8.9412991207527104E-2</c:v>
                </c:pt>
                <c:pt idx="10281">
                  <c:v>-8.1060733464117504E-2</c:v>
                </c:pt>
                <c:pt idx="10282">
                  <c:v>-7.2708475802383696E-2</c:v>
                </c:pt>
                <c:pt idx="10283">
                  <c:v>-6.4356218058974096E-2</c:v>
                </c:pt>
                <c:pt idx="10284">
                  <c:v>-5.6003960315564601E-2</c:v>
                </c:pt>
                <c:pt idx="10285">
                  <c:v>-4.7651702653830799E-2</c:v>
                </c:pt>
                <c:pt idx="10286">
                  <c:v>-3.92994449104212E-2</c:v>
                </c:pt>
                <c:pt idx="10287">
                  <c:v>-3.09471871670116E-2</c:v>
                </c:pt>
                <c:pt idx="10288">
                  <c:v>-2.5080484052349101E-2</c:v>
                </c:pt>
                <c:pt idx="10289">
                  <c:v>-2.1699335420443399E-2</c:v>
                </c:pt>
                <c:pt idx="10290">
                  <c:v>-1.8318186788537701E-2</c:v>
                </c:pt>
                <c:pt idx="10291">
                  <c:v>-1.49370381896958E-2</c:v>
                </c:pt>
                <c:pt idx="10292">
                  <c:v>-1.15558895577901E-2</c:v>
                </c:pt>
                <c:pt idx="10293">
                  <c:v>-8.1747409258844193E-3</c:v>
                </c:pt>
                <c:pt idx="10294">
                  <c:v>-4.7935923270425798E-3</c:v>
                </c:pt>
                <c:pt idx="10295">
                  <c:v>-1.4124436951368699E-3</c:v>
                </c:pt>
                <c:pt idx="10296">
                  <c:v>1.96870493676884E-3</c:v>
                </c:pt>
                <c:pt idx="10297">
                  <c:v>5.3498535356106798E-3</c:v>
                </c:pt>
                <c:pt idx="10298">
                  <c:v>8.7310021675163808E-3</c:v>
                </c:pt>
                <c:pt idx="10299">
                  <c:v>1.21121507994221E-2</c:v>
                </c:pt>
                <c:pt idx="10300">
                  <c:v>1.54932993982639E-2</c:v>
                </c:pt>
                <c:pt idx="10301">
                  <c:v>1.8874448030169601E-2</c:v>
                </c:pt>
                <c:pt idx="10302">
                  <c:v>2.22555966620754E-2</c:v>
                </c:pt>
                <c:pt idx="10303">
                  <c:v>2.56367452609172E-2</c:v>
                </c:pt>
                <c:pt idx="10304">
                  <c:v>2.9017893892822898E-2</c:v>
                </c:pt>
                <c:pt idx="10305">
                  <c:v>3.2399042524728597E-2</c:v>
                </c:pt>
                <c:pt idx="10306">
                  <c:v>3.5780191123570497E-2</c:v>
                </c:pt>
                <c:pt idx="10307">
                  <c:v>3.9161339755476199E-2</c:v>
                </c:pt>
                <c:pt idx="10308">
                  <c:v>4.2542488387381901E-2</c:v>
                </c:pt>
                <c:pt idx="10309">
                  <c:v>4.5923636986223697E-2</c:v>
                </c:pt>
                <c:pt idx="10310">
                  <c:v>4.9304785618129399E-2</c:v>
                </c:pt>
                <c:pt idx="10311">
                  <c:v>5.2685934250035101E-2</c:v>
                </c:pt>
                <c:pt idx="10312">
                  <c:v>5.6067082848877001E-2</c:v>
                </c:pt>
                <c:pt idx="10313">
                  <c:v>5.9448231480782703E-2</c:v>
                </c:pt>
                <c:pt idx="10314">
                  <c:v>6.2829380112688404E-2</c:v>
                </c:pt>
                <c:pt idx="10315">
                  <c:v>6.62105287115302E-2</c:v>
                </c:pt>
                <c:pt idx="10316">
                  <c:v>6.9591677343435895E-2</c:v>
                </c:pt>
                <c:pt idx="10317">
                  <c:v>7.2972825975341604E-2</c:v>
                </c:pt>
                <c:pt idx="10318">
                  <c:v>7.6353974574183497E-2</c:v>
                </c:pt>
                <c:pt idx="10319">
                  <c:v>7.9735123206089206E-2</c:v>
                </c:pt>
                <c:pt idx="10320">
                  <c:v>8.3116271837994901E-2</c:v>
                </c:pt>
                <c:pt idx="10321">
                  <c:v>8.6497420436836697E-2</c:v>
                </c:pt>
                <c:pt idx="10322">
                  <c:v>8.9878569068742406E-2</c:v>
                </c:pt>
                <c:pt idx="10323">
                  <c:v>9.3259717700648101E-2</c:v>
                </c:pt>
                <c:pt idx="10324">
                  <c:v>9.6640866299489994E-2</c:v>
                </c:pt>
                <c:pt idx="10325">
                  <c:v>0.10002201493139599</c:v>
                </c:pt>
                <c:pt idx="10326">
                  <c:v>0.103403163563301</c:v>
                </c:pt>
                <c:pt idx="10327">
                  <c:v>0.106784312162143</c:v>
                </c:pt>
                <c:pt idx="10328">
                  <c:v>0.110165460794049</c:v>
                </c:pt>
                <c:pt idx="10329">
                  <c:v>0.113546609425955</c:v>
                </c:pt>
                <c:pt idx="10330">
                  <c:v>0.11692775802479601</c:v>
                </c:pt>
                <c:pt idx="10331">
                  <c:v>0.12030890665670201</c:v>
                </c:pt>
                <c:pt idx="10332">
                  <c:v>0.12369005528860801</c:v>
                </c:pt>
                <c:pt idx="10333">
                  <c:v>0.12707120388745</c:v>
                </c:pt>
                <c:pt idx="10334">
                  <c:v>0.130452352519355</c:v>
                </c:pt>
                <c:pt idx="10335">
                  <c:v>0.133833501151261</c:v>
                </c:pt>
                <c:pt idx="10336">
                  <c:v>0.13282000231313201</c:v>
                </c:pt>
                <c:pt idx="10337">
                  <c:v>0.12741185604039801</c:v>
                </c:pt>
                <c:pt idx="10338">
                  <c:v>0.122003709767665</c:v>
                </c:pt>
                <c:pt idx="10339">
                  <c:v>0.116595563547817</c:v>
                </c:pt>
                <c:pt idx="10340">
                  <c:v>0.11118741727508299</c:v>
                </c:pt>
                <c:pt idx="10341">
                  <c:v>0.10577927100235</c:v>
                </c:pt>
                <c:pt idx="10342">
                  <c:v>0.100371124782502</c:v>
                </c:pt>
                <c:pt idx="10343">
                  <c:v>9.49629785097683E-2</c:v>
                </c:pt>
                <c:pt idx="10344">
                  <c:v>8.9554832237034795E-2</c:v>
                </c:pt>
                <c:pt idx="10345">
                  <c:v>8.4146686017186903E-2</c:v>
                </c:pt>
                <c:pt idx="10346">
                  <c:v>7.8738539744453398E-2</c:v>
                </c:pt>
                <c:pt idx="10347">
                  <c:v>7.3330393471719907E-2</c:v>
                </c:pt>
                <c:pt idx="10348">
                  <c:v>6.7922247251872001E-2</c:v>
                </c:pt>
                <c:pt idx="10349">
                  <c:v>6.2514100979138496E-2</c:v>
                </c:pt>
                <c:pt idx="10350">
                  <c:v>5.7105954706404997E-2</c:v>
                </c:pt>
                <c:pt idx="10351">
                  <c:v>5.1697808486557098E-2</c:v>
                </c:pt>
                <c:pt idx="10352">
                  <c:v>4.62896622138236E-2</c:v>
                </c:pt>
                <c:pt idx="10353">
                  <c:v>4.0881515941090102E-2</c:v>
                </c:pt>
                <c:pt idx="10354">
                  <c:v>3.54733697212423E-2</c:v>
                </c:pt>
                <c:pt idx="10355">
                  <c:v>3.0065223448508802E-2</c:v>
                </c:pt>
                <c:pt idx="10356">
                  <c:v>2.4657077175775199E-2</c:v>
                </c:pt>
                <c:pt idx="10357">
                  <c:v>1.9248930955927401E-2</c:v>
                </c:pt>
                <c:pt idx="10358">
                  <c:v>1.3840784683193901E-2</c:v>
                </c:pt>
                <c:pt idx="10359">
                  <c:v>8.4326384104603698E-3</c:v>
                </c:pt>
                <c:pt idx="10360">
                  <c:v>3.0244921906125198E-3</c:v>
                </c:pt>
                <c:pt idx="10361">
                  <c:v>-2.3836540821209899E-3</c:v>
                </c:pt>
                <c:pt idx="10362">
                  <c:v>-7.7918003548545101E-3</c:v>
                </c:pt>
                <c:pt idx="10363">
                  <c:v>-1.3199946574702401E-2</c:v>
                </c:pt>
                <c:pt idx="10364">
                  <c:v>-1.8608092847435899E-2</c:v>
                </c:pt>
                <c:pt idx="10365">
                  <c:v>-2.40162391201694E-2</c:v>
                </c:pt>
                <c:pt idx="10366">
                  <c:v>-2.9424385340017199E-2</c:v>
                </c:pt>
                <c:pt idx="10367">
                  <c:v>-3.4832531612750697E-2</c:v>
                </c:pt>
                <c:pt idx="10368">
                  <c:v>-4.0240677885484299E-2</c:v>
                </c:pt>
                <c:pt idx="10369">
                  <c:v>-4.5648824105332102E-2</c:v>
                </c:pt>
                <c:pt idx="10370">
                  <c:v>-5.10569703780656E-2</c:v>
                </c:pt>
                <c:pt idx="10371">
                  <c:v>-5.6465116650799098E-2</c:v>
                </c:pt>
                <c:pt idx="10372">
                  <c:v>-6.1873262870646997E-2</c:v>
                </c:pt>
                <c:pt idx="10373">
                  <c:v>-6.7281409143380502E-2</c:v>
                </c:pt>
                <c:pt idx="10374">
                  <c:v>-7.2689555416113993E-2</c:v>
                </c:pt>
                <c:pt idx="10375">
                  <c:v>-7.80977016359619E-2</c:v>
                </c:pt>
                <c:pt idx="10376">
                  <c:v>-8.3505847908695405E-2</c:v>
                </c:pt>
                <c:pt idx="10377">
                  <c:v>-8.8913994181428896E-2</c:v>
                </c:pt>
                <c:pt idx="10378">
                  <c:v>-9.4322140401276705E-2</c:v>
                </c:pt>
                <c:pt idx="10379">
                  <c:v>-9.9730286674010196E-2</c:v>
                </c:pt>
                <c:pt idx="10380">
                  <c:v>-0.10513843294674401</c:v>
                </c:pt>
                <c:pt idx="10381">
                  <c:v>-0.110546579166592</c:v>
                </c:pt>
                <c:pt idx="10382">
                  <c:v>-0.115954725439325</c:v>
                </c:pt>
                <c:pt idx="10383">
                  <c:v>-0.12136287171205901</c:v>
                </c:pt>
                <c:pt idx="10384">
                  <c:v>-0.124666805549162</c:v>
                </c:pt>
                <c:pt idx="10385">
                  <c:v>-0.125866527041709</c:v>
                </c:pt>
                <c:pt idx="10386">
                  <c:v>-0.12706624853425599</c:v>
                </c:pt>
                <c:pt idx="10387">
                  <c:v>-0.12826597001507001</c:v>
                </c:pt>
                <c:pt idx="10388">
                  <c:v>-0.129465691507617</c:v>
                </c:pt>
                <c:pt idx="10389">
                  <c:v>-0.13066541300016399</c:v>
                </c:pt>
                <c:pt idx="10390">
                  <c:v>-0.131865134480979</c:v>
                </c:pt>
                <c:pt idx="10391">
                  <c:v>-0.13306485597352599</c:v>
                </c:pt>
                <c:pt idx="10392">
                  <c:v>-0.13426457746607301</c:v>
                </c:pt>
                <c:pt idx="10393">
                  <c:v>-0.135464298946887</c:v>
                </c:pt>
                <c:pt idx="10394">
                  <c:v>-0.13666402043943399</c:v>
                </c:pt>
                <c:pt idx="10395">
                  <c:v>-0.137863741931981</c:v>
                </c:pt>
                <c:pt idx="10396">
                  <c:v>-0.13906346341279599</c:v>
                </c:pt>
                <c:pt idx="10397">
                  <c:v>-0.14026318490534301</c:v>
                </c:pt>
                <c:pt idx="10398">
                  <c:v>-0.141462906397889</c:v>
                </c:pt>
                <c:pt idx="10399">
                  <c:v>-0.14266262787870401</c:v>
                </c:pt>
                <c:pt idx="10400">
                  <c:v>-0.143862349371251</c:v>
                </c:pt>
                <c:pt idx="10401">
                  <c:v>-0.14506207086379799</c:v>
                </c:pt>
                <c:pt idx="10402">
                  <c:v>-0.14626179234461301</c:v>
                </c:pt>
                <c:pt idx="10403">
                  <c:v>-0.14746151383716</c:v>
                </c:pt>
                <c:pt idx="10404">
                  <c:v>-0.14866123532970599</c:v>
                </c:pt>
                <c:pt idx="10405">
                  <c:v>-0.149860956810521</c:v>
                </c:pt>
                <c:pt idx="10406">
                  <c:v>-0.15106067830306799</c:v>
                </c:pt>
                <c:pt idx="10407">
                  <c:v>-0.15226039979561501</c:v>
                </c:pt>
                <c:pt idx="10408">
                  <c:v>-0.15346012127642999</c:v>
                </c:pt>
                <c:pt idx="10409">
                  <c:v>-0.15465984276897701</c:v>
                </c:pt>
                <c:pt idx="10410">
                  <c:v>-0.155859564261523</c:v>
                </c:pt>
                <c:pt idx="10411">
                  <c:v>-0.15705928574233799</c:v>
                </c:pt>
                <c:pt idx="10412">
                  <c:v>-0.15825900723488501</c:v>
                </c:pt>
                <c:pt idx="10413">
                  <c:v>-0.159458728727432</c:v>
                </c:pt>
                <c:pt idx="10414">
                  <c:v>-0.16065845020824701</c:v>
                </c:pt>
                <c:pt idx="10415">
                  <c:v>-0.161858171700793</c:v>
                </c:pt>
                <c:pt idx="10416">
                  <c:v>-0.16305789319333999</c:v>
                </c:pt>
                <c:pt idx="10417">
                  <c:v>-0.16425761467415501</c:v>
                </c:pt>
                <c:pt idx="10418">
                  <c:v>-0.165457336166702</c:v>
                </c:pt>
                <c:pt idx="10419">
                  <c:v>-0.16665705765924901</c:v>
                </c:pt>
                <c:pt idx="10420">
                  <c:v>-0.167856779140064</c:v>
                </c:pt>
                <c:pt idx="10421">
                  <c:v>-0.16905650063260999</c:v>
                </c:pt>
                <c:pt idx="10422">
                  <c:v>-0.17025622212515701</c:v>
                </c:pt>
                <c:pt idx="10423">
                  <c:v>-0.17145594360597199</c:v>
                </c:pt>
                <c:pt idx="10424">
                  <c:v>-0.17265566509851901</c:v>
                </c:pt>
                <c:pt idx="10425">
                  <c:v>-0.173855386591066</c:v>
                </c:pt>
                <c:pt idx="10426">
                  <c:v>-0.17505510807188099</c:v>
                </c:pt>
                <c:pt idx="10427">
                  <c:v>-0.17625482956442701</c:v>
                </c:pt>
                <c:pt idx="10428">
                  <c:v>-0.177454551056974</c:v>
                </c:pt>
                <c:pt idx="10429">
                  <c:v>-0.17865427253778901</c:v>
                </c:pt>
                <c:pt idx="10430">
                  <c:v>-0.179853994030336</c:v>
                </c:pt>
                <c:pt idx="10431">
                  <c:v>-0.18105371552288299</c:v>
                </c:pt>
                <c:pt idx="10432">
                  <c:v>-0.190813493131399</c:v>
                </c:pt>
                <c:pt idx="10433">
                  <c:v>-0.209133326939141</c:v>
                </c:pt>
                <c:pt idx="10434">
                  <c:v>-0.22745316074688199</c:v>
                </c:pt>
                <c:pt idx="10435">
                  <c:v>-0.24577299437547601</c:v>
                </c:pt>
                <c:pt idx="10436">
                  <c:v>-0.264092828183218</c:v>
                </c:pt>
                <c:pt idx="10437">
                  <c:v>-0.28241266199095999</c:v>
                </c:pt>
                <c:pt idx="10438">
                  <c:v>-0.30073249561955401</c:v>
                </c:pt>
                <c:pt idx="10439">
                  <c:v>-0.319052329427295</c:v>
                </c:pt>
                <c:pt idx="10440">
                  <c:v>-0.33737216323503699</c:v>
                </c:pt>
                <c:pt idx="10441">
                  <c:v>-0.35569199686363101</c:v>
                </c:pt>
                <c:pt idx="10442">
                  <c:v>-0.374011830671372</c:v>
                </c:pt>
                <c:pt idx="10443">
                  <c:v>-0.392331664479114</c:v>
                </c:pt>
                <c:pt idx="10444">
                  <c:v>-0.41065149810770801</c:v>
                </c:pt>
                <c:pt idx="10445">
                  <c:v>-0.42897133191545</c:v>
                </c:pt>
                <c:pt idx="10446">
                  <c:v>-0.447291165723191</c:v>
                </c:pt>
                <c:pt idx="10447">
                  <c:v>-0.46561099935178502</c:v>
                </c:pt>
                <c:pt idx="10448">
                  <c:v>-0.48393083315952701</c:v>
                </c:pt>
                <c:pt idx="10449">
                  <c:v>-0.50225066696726905</c:v>
                </c:pt>
                <c:pt idx="10450">
                  <c:v>-0.52057050059586296</c:v>
                </c:pt>
                <c:pt idx="10451">
                  <c:v>-0.53889033440360401</c:v>
                </c:pt>
                <c:pt idx="10452">
                  <c:v>-0.55721016821134595</c:v>
                </c:pt>
                <c:pt idx="10453">
                  <c:v>-0.57553000183993996</c:v>
                </c:pt>
                <c:pt idx="10454">
                  <c:v>-0.59384983564768101</c:v>
                </c:pt>
                <c:pt idx="10455">
                  <c:v>-0.61216966945542295</c:v>
                </c:pt>
                <c:pt idx="10456">
                  <c:v>-0.63048950308401697</c:v>
                </c:pt>
                <c:pt idx="10457">
                  <c:v>-0.64880933689175901</c:v>
                </c:pt>
                <c:pt idx="10458">
                  <c:v>-0.66712917069949995</c:v>
                </c:pt>
                <c:pt idx="10459">
                  <c:v>-0.68544900432809397</c:v>
                </c:pt>
                <c:pt idx="10460">
                  <c:v>-0.70376883813583602</c:v>
                </c:pt>
                <c:pt idx="10461">
                  <c:v>-0.72208867194357695</c:v>
                </c:pt>
                <c:pt idx="10462">
                  <c:v>-0.74040850557217097</c:v>
                </c:pt>
                <c:pt idx="10463">
                  <c:v>-0.75872833937991302</c:v>
                </c:pt>
                <c:pt idx="10464">
                  <c:v>-0.77704817318765496</c:v>
                </c:pt>
                <c:pt idx="10465">
                  <c:v>-0.79536800681624897</c:v>
                </c:pt>
                <c:pt idx="10466">
                  <c:v>-0.81368784062399002</c:v>
                </c:pt>
                <c:pt idx="10467">
                  <c:v>-0.83200767443173196</c:v>
                </c:pt>
                <c:pt idx="10468">
                  <c:v>-0.85032750806032598</c:v>
                </c:pt>
                <c:pt idx="10469">
                  <c:v>-0.86864734186806802</c:v>
                </c:pt>
                <c:pt idx="10470">
                  <c:v>-0.88696717567580896</c:v>
                </c:pt>
                <c:pt idx="10471">
                  <c:v>-0.90528700930440298</c:v>
                </c:pt>
                <c:pt idx="10472">
                  <c:v>-0.92360684311214503</c:v>
                </c:pt>
                <c:pt idx="10473">
                  <c:v>-0.94192667691988596</c:v>
                </c:pt>
                <c:pt idx="10474">
                  <c:v>-0.96024651054847998</c:v>
                </c:pt>
                <c:pt idx="10475">
                  <c:v>-0.97856634435622203</c:v>
                </c:pt>
                <c:pt idx="10476">
                  <c:v>-0.99688617816396397</c:v>
                </c:pt>
                <c:pt idx="10477">
                  <c:v>-1.0152060117925601</c:v>
                </c:pt>
                <c:pt idx="10478">
                  <c:v>-1.0335258456003</c:v>
                </c:pt>
                <c:pt idx="10479">
                  <c:v>-1.05184567940804</c:v>
                </c:pt>
                <c:pt idx="10480">
                  <c:v>-1.0549280482836101</c:v>
                </c:pt>
                <c:pt idx="10481">
                  <c:v>-1.04277295247886</c:v>
                </c:pt>
                <c:pt idx="10482">
                  <c:v>-1.03061785667411</c:v>
                </c:pt>
                <c:pt idx="10483">
                  <c:v>-1.01846276098823</c:v>
                </c:pt>
                <c:pt idx="10484">
                  <c:v>-1.0063076651834799</c:v>
                </c:pt>
                <c:pt idx="10485">
                  <c:v>-0.99415256937872898</c:v>
                </c:pt>
                <c:pt idx="10486">
                  <c:v>-0.98199747369284396</c:v>
                </c:pt>
                <c:pt idx="10487">
                  <c:v>-0.96984237788809602</c:v>
                </c:pt>
                <c:pt idx="10488">
                  <c:v>-0.95768728208334797</c:v>
                </c:pt>
                <c:pt idx="10489">
                  <c:v>-0.94553218639746295</c:v>
                </c:pt>
                <c:pt idx="10490">
                  <c:v>-0.93337709059271501</c:v>
                </c:pt>
                <c:pt idx="10491">
                  <c:v>-0.92122199478796696</c:v>
                </c:pt>
                <c:pt idx="10492">
                  <c:v>-0.90906689910208205</c:v>
                </c:pt>
                <c:pt idx="10493">
                  <c:v>-0.896911803297334</c:v>
                </c:pt>
                <c:pt idx="10494">
                  <c:v>-0.88475670749258495</c:v>
                </c:pt>
                <c:pt idx="10495">
                  <c:v>-0.87260161180670104</c:v>
                </c:pt>
                <c:pt idx="10496">
                  <c:v>-0.86044651600195199</c:v>
                </c:pt>
                <c:pt idx="10497">
                  <c:v>-0.84829142019720405</c:v>
                </c:pt>
                <c:pt idx="10498">
                  <c:v>-0.83613632451132003</c:v>
                </c:pt>
                <c:pt idx="10499">
                  <c:v>-0.82398122870657098</c:v>
                </c:pt>
                <c:pt idx="10500">
                  <c:v>-0.81182613290182304</c:v>
                </c:pt>
                <c:pt idx="10501">
                  <c:v>-0.79967103721593802</c:v>
                </c:pt>
                <c:pt idx="10502">
                  <c:v>-0.78751594141118997</c:v>
                </c:pt>
                <c:pt idx="10503">
                  <c:v>-0.77536084560644203</c:v>
                </c:pt>
                <c:pt idx="10504">
                  <c:v>-0.76320574992055701</c:v>
                </c:pt>
                <c:pt idx="10505">
                  <c:v>-0.75105065411580896</c:v>
                </c:pt>
                <c:pt idx="10506">
                  <c:v>-0.73889555831106102</c:v>
                </c:pt>
                <c:pt idx="10507">
                  <c:v>-0.726740462625176</c:v>
                </c:pt>
                <c:pt idx="10508">
                  <c:v>-0.71458536682042795</c:v>
                </c:pt>
                <c:pt idx="10509">
                  <c:v>-0.70243027101568001</c:v>
                </c:pt>
                <c:pt idx="10510">
                  <c:v>-0.69027517532979499</c:v>
                </c:pt>
                <c:pt idx="10511">
                  <c:v>-0.67812007952504705</c:v>
                </c:pt>
                <c:pt idx="10512">
                  <c:v>-0.665964983720299</c:v>
                </c:pt>
                <c:pt idx="10513">
                  <c:v>-0.65380988803441398</c:v>
                </c:pt>
                <c:pt idx="10514">
                  <c:v>-0.64165479222966604</c:v>
                </c:pt>
                <c:pt idx="10515">
                  <c:v>-0.62949969642491799</c:v>
                </c:pt>
                <c:pt idx="10516">
                  <c:v>-0.61734460073903297</c:v>
                </c:pt>
                <c:pt idx="10517">
                  <c:v>-0.60518950493428503</c:v>
                </c:pt>
                <c:pt idx="10518">
                  <c:v>-0.59303440912953598</c:v>
                </c:pt>
                <c:pt idx="10519">
                  <c:v>-0.58087931344365196</c:v>
                </c:pt>
                <c:pt idx="10520">
                  <c:v>-0.56872421763890402</c:v>
                </c:pt>
                <c:pt idx="10521">
                  <c:v>-0.55656912183415497</c:v>
                </c:pt>
                <c:pt idx="10522">
                  <c:v>-0.54441402614826995</c:v>
                </c:pt>
                <c:pt idx="10523">
                  <c:v>-0.53225893034352201</c:v>
                </c:pt>
                <c:pt idx="10524">
                  <c:v>-0.52010383453877396</c:v>
                </c:pt>
                <c:pt idx="10525">
                  <c:v>-0.50794873885288905</c:v>
                </c:pt>
                <c:pt idx="10526">
                  <c:v>-0.495793643048141</c:v>
                </c:pt>
                <c:pt idx="10527">
                  <c:v>-0.483638547243393</c:v>
                </c:pt>
                <c:pt idx="10528">
                  <c:v>-0.47341464359388902</c:v>
                </c:pt>
                <c:pt idx="10529">
                  <c:v>-0.46512193187539103</c:v>
                </c:pt>
                <c:pt idx="10530">
                  <c:v>-0.45682922015689398</c:v>
                </c:pt>
                <c:pt idx="10531">
                  <c:v>-0.44853650851948901</c:v>
                </c:pt>
                <c:pt idx="10532">
                  <c:v>-0.44024379680099202</c:v>
                </c:pt>
                <c:pt idx="10533">
                  <c:v>-0.43195108508249402</c:v>
                </c:pt>
                <c:pt idx="10534">
                  <c:v>-0.42365837344509</c:v>
                </c:pt>
                <c:pt idx="10535">
                  <c:v>-0.41536566172659201</c:v>
                </c:pt>
                <c:pt idx="10536">
                  <c:v>-0.40707295000809501</c:v>
                </c:pt>
                <c:pt idx="10537">
                  <c:v>-0.39878023837068999</c:v>
                </c:pt>
                <c:pt idx="10538">
                  <c:v>-0.390487526652193</c:v>
                </c:pt>
                <c:pt idx="10539">
                  <c:v>-0.382194814933695</c:v>
                </c:pt>
                <c:pt idx="10540">
                  <c:v>-0.37390210329629098</c:v>
                </c:pt>
                <c:pt idx="10541">
                  <c:v>-0.36560939157779299</c:v>
                </c:pt>
                <c:pt idx="10542">
                  <c:v>-0.35731667985929599</c:v>
                </c:pt>
                <c:pt idx="10543">
                  <c:v>-0.34902396822189102</c:v>
                </c:pt>
                <c:pt idx="10544">
                  <c:v>-0.34073125650339398</c:v>
                </c:pt>
                <c:pt idx="10545">
                  <c:v>-0.33243854478489598</c:v>
                </c:pt>
                <c:pt idx="10546">
                  <c:v>-0.32414583314749201</c:v>
                </c:pt>
                <c:pt idx="10547">
                  <c:v>-0.31585312142899402</c:v>
                </c:pt>
                <c:pt idx="10548">
                  <c:v>-0.30756040971049697</c:v>
                </c:pt>
                <c:pt idx="10549">
                  <c:v>-0.299267698073092</c:v>
                </c:pt>
                <c:pt idx="10550">
                  <c:v>-0.29097498635459501</c:v>
                </c:pt>
                <c:pt idx="10551">
                  <c:v>-0.28268227463609702</c:v>
                </c:pt>
                <c:pt idx="10552">
                  <c:v>-0.27438956299869299</c:v>
                </c:pt>
                <c:pt idx="10553">
                  <c:v>-0.266096851280195</c:v>
                </c:pt>
                <c:pt idx="10554">
                  <c:v>-0.25780413956169701</c:v>
                </c:pt>
                <c:pt idx="10555">
                  <c:v>-0.24951142792429301</c:v>
                </c:pt>
                <c:pt idx="10556">
                  <c:v>-0.24121871620579599</c:v>
                </c:pt>
                <c:pt idx="10557">
                  <c:v>-0.232926004487298</c:v>
                </c:pt>
                <c:pt idx="10558">
                  <c:v>-0.224633292849894</c:v>
                </c:pt>
                <c:pt idx="10559">
                  <c:v>-0.21634058113139601</c:v>
                </c:pt>
                <c:pt idx="10560">
                  <c:v>-0.20804786941289799</c:v>
                </c:pt>
                <c:pt idx="10561">
                  <c:v>-0.19975515777549399</c:v>
                </c:pt>
                <c:pt idx="10562">
                  <c:v>-0.191462446056997</c:v>
                </c:pt>
                <c:pt idx="10563">
                  <c:v>-0.18316973433849901</c:v>
                </c:pt>
                <c:pt idx="10564">
                  <c:v>-0.17487702270109501</c:v>
                </c:pt>
                <c:pt idx="10565">
                  <c:v>-0.16658431098259699</c:v>
                </c:pt>
                <c:pt idx="10566">
                  <c:v>-0.158291599264099</c:v>
                </c:pt>
                <c:pt idx="10567">
                  <c:v>-0.149998887626695</c:v>
                </c:pt>
                <c:pt idx="10568">
                  <c:v>-0.14170617590819801</c:v>
                </c:pt>
                <c:pt idx="10569">
                  <c:v>-0.13341346418969999</c:v>
                </c:pt>
                <c:pt idx="10570">
                  <c:v>-0.12512075255229599</c:v>
                </c:pt>
                <c:pt idx="10571">
                  <c:v>-0.116828040833798</c:v>
                </c:pt>
                <c:pt idx="10572">
                  <c:v>-0.10853532911530001</c:v>
                </c:pt>
                <c:pt idx="10573">
                  <c:v>-0.10024261747789601</c:v>
                </c:pt>
                <c:pt idx="10574">
                  <c:v>-9.1949905759398501E-2</c:v>
                </c:pt>
                <c:pt idx="10575">
                  <c:v>-8.3657194040900898E-2</c:v>
                </c:pt>
                <c:pt idx="10576">
                  <c:v>-7.8105747752749102E-2</c:v>
                </c:pt>
                <c:pt idx="10577">
                  <c:v>-7.5295566751903895E-2</c:v>
                </c:pt>
                <c:pt idx="10578">
                  <c:v>-7.2485385751058701E-2</c:v>
                </c:pt>
                <c:pt idx="10579">
                  <c:v>-6.9675204777693803E-2</c:v>
                </c:pt>
                <c:pt idx="10580">
                  <c:v>-6.6865023776848595E-2</c:v>
                </c:pt>
                <c:pt idx="10581">
                  <c:v>-6.4054842776003401E-2</c:v>
                </c:pt>
                <c:pt idx="10582">
                  <c:v>-6.1244661802638503E-2</c:v>
                </c:pt>
                <c:pt idx="10583">
                  <c:v>-5.8434480801793302E-2</c:v>
                </c:pt>
                <c:pt idx="10584">
                  <c:v>-5.5624299800947997E-2</c:v>
                </c:pt>
                <c:pt idx="10585">
                  <c:v>-5.2814118827583197E-2</c:v>
                </c:pt>
                <c:pt idx="10586">
                  <c:v>-5.0003937826738003E-2</c:v>
                </c:pt>
                <c:pt idx="10587">
                  <c:v>-4.7193756825892802E-2</c:v>
                </c:pt>
                <c:pt idx="10588">
                  <c:v>-4.4383575852527897E-2</c:v>
                </c:pt>
                <c:pt idx="10589">
                  <c:v>-4.1573394851682703E-2</c:v>
                </c:pt>
                <c:pt idx="10590">
                  <c:v>-3.8763213850837502E-2</c:v>
                </c:pt>
                <c:pt idx="10591">
                  <c:v>-3.5953032877472597E-2</c:v>
                </c:pt>
                <c:pt idx="10592">
                  <c:v>-3.3142851876627397E-2</c:v>
                </c:pt>
                <c:pt idx="10593">
                  <c:v>-3.0332670875782199E-2</c:v>
                </c:pt>
                <c:pt idx="10594">
                  <c:v>-2.7522489902417301E-2</c:v>
                </c:pt>
                <c:pt idx="10595">
                  <c:v>-2.4712308901572101E-2</c:v>
                </c:pt>
                <c:pt idx="10596">
                  <c:v>-2.19021279007269E-2</c:v>
                </c:pt>
                <c:pt idx="10597">
                  <c:v>-1.9091946927362002E-2</c:v>
                </c:pt>
                <c:pt idx="10598">
                  <c:v>-1.6281765926516801E-2</c:v>
                </c:pt>
                <c:pt idx="10599">
                  <c:v>-1.34715849256716E-2</c:v>
                </c:pt>
                <c:pt idx="10600">
                  <c:v>-1.06614039523067E-2</c:v>
                </c:pt>
                <c:pt idx="10601">
                  <c:v>-7.85122295146151E-3</c:v>
                </c:pt>
                <c:pt idx="10602">
                  <c:v>-5.0410419506162598E-3</c:v>
                </c:pt>
                <c:pt idx="10603">
                  <c:v>-2.2308609772514502E-3</c:v>
                </c:pt>
                <c:pt idx="10604">
                  <c:v>5.7932002359379503E-4</c:v>
                </c:pt>
                <c:pt idx="10605">
                  <c:v>3.3895010244390398E-3</c:v>
                </c:pt>
                <c:pt idx="10606">
                  <c:v>6.1996819978038503E-3</c:v>
                </c:pt>
                <c:pt idx="10607">
                  <c:v>9.0098629986490996E-3</c:v>
                </c:pt>
                <c:pt idx="10608">
                  <c:v>1.18200439994943E-2</c:v>
                </c:pt>
                <c:pt idx="10609">
                  <c:v>1.46302249728591E-2</c:v>
                </c:pt>
                <c:pt idx="10610">
                  <c:v>1.7440405973704401E-2</c:v>
                </c:pt>
                <c:pt idx="10611">
                  <c:v>2.0250586974549602E-2</c:v>
                </c:pt>
                <c:pt idx="10612">
                  <c:v>2.3060767947914399E-2</c:v>
                </c:pt>
                <c:pt idx="10613">
                  <c:v>2.5870948948759701E-2</c:v>
                </c:pt>
                <c:pt idx="10614">
                  <c:v>2.8681129949604901E-2</c:v>
                </c:pt>
                <c:pt idx="10615">
                  <c:v>3.1491310922969799E-2</c:v>
                </c:pt>
                <c:pt idx="10616">
                  <c:v>3.4301491923815E-2</c:v>
                </c:pt>
                <c:pt idx="10617">
                  <c:v>3.7111672924660201E-2</c:v>
                </c:pt>
                <c:pt idx="10618">
                  <c:v>3.9921853898025099E-2</c:v>
                </c:pt>
                <c:pt idx="10619">
                  <c:v>4.27320348988703E-2</c:v>
                </c:pt>
                <c:pt idx="10620">
                  <c:v>4.55422158997155E-2</c:v>
                </c:pt>
                <c:pt idx="10621">
                  <c:v>4.8352396873080399E-2</c:v>
                </c:pt>
                <c:pt idx="10622">
                  <c:v>5.1162577873925599E-2</c:v>
                </c:pt>
                <c:pt idx="10623">
                  <c:v>5.39727588747708E-2</c:v>
                </c:pt>
                <c:pt idx="10624">
                  <c:v>5.3066399048271602E-2</c:v>
                </c:pt>
                <c:pt idx="10625">
                  <c:v>4.8443498423429203E-2</c:v>
                </c:pt>
                <c:pt idx="10626">
                  <c:v>4.38205977985867E-2</c:v>
                </c:pt>
                <c:pt idx="10627">
                  <c:v>3.9197697218951E-2</c:v>
                </c:pt>
                <c:pt idx="10628">
                  <c:v>3.4574796594108503E-2</c:v>
                </c:pt>
                <c:pt idx="10629">
                  <c:v>2.9951895969266E-2</c:v>
                </c:pt>
                <c:pt idx="10630">
                  <c:v>2.53289953896303E-2</c:v>
                </c:pt>
                <c:pt idx="10631">
                  <c:v>2.0706094764787901E-2</c:v>
                </c:pt>
                <c:pt idx="10632">
                  <c:v>1.6083194139945401E-2</c:v>
                </c:pt>
                <c:pt idx="10633">
                  <c:v>1.14602935603097E-2</c:v>
                </c:pt>
                <c:pt idx="10634">
                  <c:v>6.8373929354671997E-3</c:v>
                </c:pt>
                <c:pt idx="10635">
                  <c:v>2.2144923106247102E-3</c:v>
                </c:pt>
                <c:pt idx="10636">
                  <c:v>-2.4084082690109601E-3</c:v>
                </c:pt>
                <c:pt idx="10637">
                  <c:v>-7.0313088938534496E-3</c:v>
                </c:pt>
                <c:pt idx="10638">
                  <c:v>-1.1654209518695899E-2</c:v>
                </c:pt>
                <c:pt idx="10639">
                  <c:v>-1.6277110098331601E-2</c:v>
                </c:pt>
                <c:pt idx="10640">
                  <c:v>-2.0900010723174101E-2</c:v>
                </c:pt>
                <c:pt idx="10641">
                  <c:v>-2.55229113480166E-2</c:v>
                </c:pt>
                <c:pt idx="10642">
                  <c:v>-3.01458119276523E-2</c:v>
                </c:pt>
                <c:pt idx="10643">
                  <c:v>-3.4768712552494703E-2</c:v>
                </c:pt>
                <c:pt idx="10644">
                  <c:v>-3.9391613177337297E-2</c:v>
                </c:pt>
                <c:pt idx="10645">
                  <c:v>-4.4014513756972899E-2</c:v>
                </c:pt>
                <c:pt idx="10646">
                  <c:v>-4.8637414381815403E-2</c:v>
                </c:pt>
                <c:pt idx="10647">
                  <c:v>-5.3260315006657899E-2</c:v>
                </c:pt>
                <c:pt idx="10648">
                  <c:v>-5.7883215586293599E-2</c:v>
                </c:pt>
                <c:pt idx="10649">
                  <c:v>-6.2506116211136095E-2</c:v>
                </c:pt>
                <c:pt idx="10650">
                  <c:v>-6.7129016835978605E-2</c:v>
                </c:pt>
                <c:pt idx="10651">
                  <c:v>-7.1751917415614194E-2</c:v>
                </c:pt>
                <c:pt idx="10652">
                  <c:v>-7.6374818040456705E-2</c:v>
                </c:pt>
                <c:pt idx="10653">
                  <c:v>-8.0997718665299201E-2</c:v>
                </c:pt>
                <c:pt idx="10654">
                  <c:v>-8.5620619244934901E-2</c:v>
                </c:pt>
                <c:pt idx="10655">
                  <c:v>-9.0243519869777397E-2</c:v>
                </c:pt>
                <c:pt idx="10656">
                  <c:v>-9.4866420494619894E-2</c:v>
                </c:pt>
                <c:pt idx="10657">
                  <c:v>-9.9489321074255496E-2</c:v>
                </c:pt>
                <c:pt idx="10658">
                  <c:v>-0.10411222169909801</c:v>
                </c:pt>
                <c:pt idx="10659">
                  <c:v>-0.108735122323941</c:v>
                </c:pt>
                <c:pt idx="10660">
                  <c:v>-0.11335802290357599</c:v>
                </c:pt>
                <c:pt idx="10661">
                  <c:v>-0.117980923528419</c:v>
                </c:pt>
                <c:pt idx="10662">
                  <c:v>-0.122603824153261</c:v>
                </c:pt>
                <c:pt idx="10663">
                  <c:v>-0.12722672473289701</c:v>
                </c:pt>
                <c:pt idx="10664">
                  <c:v>-0.131849625357739</c:v>
                </c:pt>
                <c:pt idx="10665">
                  <c:v>-0.136472525982582</c:v>
                </c:pt>
                <c:pt idx="10666">
                  <c:v>-0.14109542656221699</c:v>
                </c:pt>
                <c:pt idx="10667">
                  <c:v>-0.14571832718705999</c:v>
                </c:pt>
                <c:pt idx="10668">
                  <c:v>-0.15034122781190201</c:v>
                </c:pt>
                <c:pt idx="10669">
                  <c:v>-0.154964128391538</c:v>
                </c:pt>
                <c:pt idx="10670">
                  <c:v>-0.159587029016381</c:v>
                </c:pt>
                <c:pt idx="10671">
                  <c:v>-0.164209929641223</c:v>
                </c:pt>
                <c:pt idx="10672">
                  <c:v>-0.16718396206236999</c:v>
                </c:pt>
                <c:pt idx="10673">
                  <c:v>-0.16850912635871801</c:v>
                </c:pt>
                <c:pt idx="10674">
                  <c:v>-0.169834290655065</c:v>
                </c:pt>
                <c:pt idx="10675">
                  <c:v>-0.171159454938454</c:v>
                </c:pt>
                <c:pt idx="10676">
                  <c:v>-0.17248461923480199</c:v>
                </c:pt>
                <c:pt idx="10677">
                  <c:v>-0.17380978353114901</c:v>
                </c:pt>
                <c:pt idx="10678">
                  <c:v>-0.17513494781453801</c:v>
                </c:pt>
                <c:pt idx="10679">
                  <c:v>-0.176460112110886</c:v>
                </c:pt>
                <c:pt idx="10680">
                  <c:v>-0.17778527640723299</c:v>
                </c:pt>
                <c:pt idx="10681">
                  <c:v>-0.17911044069062201</c:v>
                </c:pt>
                <c:pt idx="10682">
                  <c:v>-0.18043560498697001</c:v>
                </c:pt>
                <c:pt idx="10683">
                  <c:v>-0.181760769283317</c:v>
                </c:pt>
                <c:pt idx="10684">
                  <c:v>-0.18308593356670599</c:v>
                </c:pt>
                <c:pt idx="10685">
                  <c:v>-0.18441109786305401</c:v>
                </c:pt>
                <c:pt idx="10686">
                  <c:v>-0.185736262159402</c:v>
                </c:pt>
                <c:pt idx="10687">
                  <c:v>-0.187061426442791</c:v>
                </c:pt>
                <c:pt idx="10688">
                  <c:v>-0.18838659073913799</c:v>
                </c:pt>
                <c:pt idx="10689">
                  <c:v>-0.18971175503548601</c:v>
                </c:pt>
                <c:pt idx="10690">
                  <c:v>-0.19103691931887501</c:v>
                </c:pt>
                <c:pt idx="10691">
                  <c:v>-0.192362083615222</c:v>
                </c:pt>
                <c:pt idx="10692">
                  <c:v>-0.19368724791156999</c:v>
                </c:pt>
                <c:pt idx="10693">
                  <c:v>-0.19501241219495899</c:v>
                </c:pt>
                <c:pt idx="10694">
                  <c:v>-0.19633757649130601</c:v>
                </c:pt>
                <c:pt idx="10695">
                  <c:v>-0.197662740787654</c:v>
                </c:pt>
                <c:pt idx="10696">
                  <c:v>-0.198987905071043</c:v>
                </c:pt>
                <c:pt idx="10697">
                  <c:v>-0.20031306936738999</c:v>
                </c:pt>
                <c:pt idx="10698">
                  <c:v>-0.20163823366373801</c:v>
                </c:pt>
                <c:pt idx="10699">
                  <c:v>-0.20296339794712701</c:v>
                </c:pt>
                <c:pt idx="10700">
                  <c:v>-0.204288562243475</c:v>
                </c:pt>
                <c:pt idx="10701">
                  <c:v>-0.20561372653982199</c:v>
                </c:pt>
                <c:pt idx="10702">
                  <c:v>-0.20693889082321101</c:v>
                </c:pt>
                <c:pt idx="10703">
                  <c:v>-0.20826405511955901</c:v>
                </c:pt>
                <c:pt idx="10704">
                  <c:v>-0.209589219415906</c:v>
                </c:pt>
                <c:pt idx="10705">
                  <c:v>-0.21091438369929499</c:v>
                </c:pt>
                <c:pt idx="10706">
                  <c:v>-0.21223954799564301</c:v>
                </c:pt>
                <c:pt idx="10707">
                  <c:v>-0.21356471229199001</c:v>
                </c:pt>
                <c:pt idx="10708">
                  <c:v>-0.214889876575379</c:v>
                </c:pt>
                <c:pt idx="10709">
                  <c:v>-0.21621504087172699</c:v>
                </c:pt>
                <c:pt idx="10710">
                  <c:v>-0.21754020516807501</c:v>
                </c:pt>
                <c:pt idx="10711">
                  <c:v>-0.21886536945146301</c:v>
                </c:pt>
                <c:pt idx="10712">
                  <c:v>-0.220190533747811</c:v>
                </c:pt>
                <c:pt idx="10713">
                  <c:v>-0.22151569804415899</c:v>
                </c:pt>
                <c:pt idx="10714">
                  <c:v>-0.22284086232754799</c:v>
                </c:pt>
                <c:pt idx="10715">
                  <c:v>-0.22416602662389501</c:v>
                </c:pt>
                <c:pt idx="10716">
                  <c:v>-0.225491190920243</c:v>
                </c:pt>
                <c:pt idx="10717">
                  <c:v>-0.226816355203632</c:v>
                </c:pt>
                <c:pt idx="10718">
                  <c:v>-0.22814151949997899</c:v>
                </c:pt>
                <c:pt idx="10719">
                  <c:v>-0.22946668379632701</c:v>
                </c:pt>
                <c:pt idx="10720">
                  <c:v>-0.22966629954984</c:v>
                </c:pt>
                <c:pt idx="10721">
                  <c:v>-0.22874036677857501</c:v>
                </c:pt>
                <c:pt idx="10722">
                  <c:v>-0.227814434007309</c:v>
                </c:pt>
                <c:pt idx="10723">
                  <c:v>-0.22688850124509799</c:v>
                </c:pt>
                <c:pt idx="10724">
                  <c:v>-0.225962568473832</c:v>
                </c:pt>
                <c:pt idx="10725">
                  <c:v>-0.22503663570256699</c:v>
                </c:pt>
                <c:pt idx="10726">
                  <c:v>-0.22411070294035601</c:v>
                </c:pt>
                <c:pt idx="10727">
                  <c:v>-0.22318477016909</c:v>
                </c:pt>
                <c:pt idx="10728">
                  <c:v>-0.22225883739782501</c:v>
                </c:pt>
                <c:pt idx="10729">
                  <c:v>-0.221332904635613</c:v>
                </c:pt>
                <c:pt idx="10730">
                  <c:v>-0.22040697186434799</c:v>
                </c:pt>
                <c:pt idx="10731">
                  <c:v>-0.219481039093082</c:v>
                </c:pt>
                <c:pt idx="10732">
                  <c:v>-0.218555106330871</c:v>
                </c:pt>
                <c:pt idx="10733">
                  <c:v>-0.21762917355960601</c:v>
                </c:pt>
                <c:pt idx="10734">
                  <c:v>-0.21670324078834</c:v>
                </c:pt>
                <c:pt idx="10735">
                  <c:v>-0.21577730802612899</c:v>
                </c:pt>
                <c:pt idx="10736">
                  <c:v>-0.214851375254863</c:v>
                </c:pt>
                <c:pt idx="10737">
                  <c:v>-0.21392544248359799</c:v>
                </c:pt>
                <c:pt idx="10738">
                  <c:v>-0.21299950972138701</c:v>
                </c:pt>
                <c:pt idx="10739">
                  <c:v>-0.212073576950121</c:v>
                </c:pt>
                <c:pt idx="10740">
                  <c:v>-0.21114764417885601</c:v>
                </c:pt>
                <c:pt idx="10741">
                  <c:v>-0.210221711416645</c:v>
                </c:pt>
                <c:pt idx="10742">
                  <c:v>-0.20929577864537899</c:v>
                </c:pt>
                <c:pt idx="10743">
                  <c:v>-0.208369845874113</c:v>
                </c:pt>
                <c:pt idx="10744">
                  <c:v>-0.207443913111902</c:v>
                </c:pt>
                <c:pt idx="10745">
                  <c:v>-0.20651798034063701</c:v>
                </c:pt>
                <c:pt idx="10746">
                  <c:v>-0.20559204756937099</c:v>
                </c:pt>
                <c:pt idx="10747">
                  <c:v>-0.20466611480715999</c:v>
                </c:pt>
                <c:pt idx="10748">
                  <c:v>-0.203740182035895</c:v>
                </c:pt>
                <c:pt idx="10749">
                  <c:v>-0.20281424926462899</c:v>
                </c:pt>
                <c:pt idx="10750">
                  <c:v>-0.20188831650241801</c:v>
                </c:pt>
                <c:pt idx="10751">
                  <c:v>-0.20096238373115199</c:v>
                </c:pt>
                <c:pt idx="10752">
                  <c:v>-0.20003645095988701</c:v>
                </c:pt>
                <c:pt idx="10753">
                  <c:v>-0.199110518197676</c:v>
                </c:pt>
                <c:pt idx="10754">
                  <c:v>-0.19818458542640999</c:v>
                </c:pt>
                <c:pt idx="10755">
                  <c:v>-0.197258652655144</c:v>
                </c:pt>
                <c:pt idx="10756">
                  <c:v>-0.19633271989293299</c:v>
                </c:pt>
                <c:pt idx="10757">
                  <c:v>-0.19540678712166801</c:v>
                </c:pt>
                <c:pt idx="10758">
                  <c:v>-0.19448085435040199</c:v>
                </c:pt>
                <c:pt idx="10759">
                  <c:v>-0.19355492158819099</c:v>
                </c:pt>
                <c:pt idx="10760">
                  <c:v>-0.192628988816926</c:v>
                </c:pt>
                <c:pt idx="10761">
                  <c:v>-0.19170305604565999</c:v>
                </c:pt>
                <c:pt idx="10762">
                  <c:v>-0.19077712328344901</c:v>
                </c:pt>
                <c:pt idx="10763">
                  <c:v>-0.18985119051218299</c:v>
                </c:pt>
                <c:pt idx="10764">
                  <c:v>-0.18892525774091801</c:v>
                </c:pt>
                <c:pt idx="10765">
                  <c:v>-0.187999324978707</c:v>
                </c:pt>
                <c:pt idx="10766">
                  <c:v>-0.18707339220744101</c:v>
                </c:pt>
                <c:pt idx="10767">
                  <c:v>-0.186147459436176</c:v>
                </c:pt>
                <c:pt idx="10768">
                  <c:v>-0.17518388148948599</c:v>
                </c:pt>
                <c:pt idx="10769">
                  <c:v>-0.15418265827915001</c:v>
                </c:pt>
                <c:pt idx="10770">
                  <c:v>-0.133181435068814</c:v>
                </c:pt>
                <c:pt idx="10771">
                  <c:v>-0.112180212063847</c:v>
                </c:pt>
                <c:pt idx="10772">
                  <c:v>-9.1178988853511597E-2</c:v>
                </c:pt>
                <c:pt idx="10773">
                  <c:v>-7.0177765643176002E-2</c:v>
                </c:pt>
                <c:pt idx="10774">
                  <c:v>-4.9176542638209003E-2</c:v>
                </c:pt>
                <c:pt idx="10775">
                  <c:v>-2.8175319427873401E-2</c:v>
                </c:pt>
                <c:pt idx="10776">
                  <c:v>-7.1740962175377296E-3</c:v>
                </c:pt>
                <c:pt idx="10777">
                  <c:v>1.3827126787429299E-2</c:v>
                </c:pt>
                <c:pt idx="10778">
                  <c:v>3.48283499977649E-2</c:v>
                </c:pt>
                <c:pt idx="10779">
                  <c:v>5.58295732081006E-2</c:v>
                </c:pt>
                <c:pt idx="10780">
                  <c:v>7.6830796213067598E-2</c:v>
                </c:pt>
                <c:pt idx="10781">
                  <c:v>9.7832019423403194E-2</c:v>
                </c:pt>
                <c:pt idx="10782">
                  <c:v>0.118833242633739</c:v>
                </c:pt>
                <c:pt idx="10783">
                  <c:v>0.139834465638706</c:v>
                </c:pt>
                <c:pt idx="10784">
                  <c:v>0.16083568884904101</c:v>
                </c:pt>
                <c:pt idx="10785">
                  <c:v>0.18183691205937699</c:v>
                </c:pt>
                <c:pt idx="10786">
                  <c:v>0.20283813506434401</c:v>
                </c:pt>
                <c:pt idx="10787">
                  <c:v>0.22383935827467999</c:v>
                </c:pt>
                <c:pt idx="10788">
                  <c:v>0.244840581485015</c:v>
                </c:pt>
                <c:pt idx="10789">
                  <c:v>0.26584180448998201</c:v>
                </c:pt>
                <c:pt idx="10790">
                  <c:v>0.286843027700318</c:v>
                </c:pt>
                <c:pt idx="10791">
                  <c:v>0.30784425091065398</c:v>
                </c:pt>
                <c:pt idx="10792">
                  <c:v>0.32884547391562102</c:v>
                </c:pt>
                <c:pt idx="10793">
                  <c:v>0.34984669712595601</c:v>
                </c:pt>
                <c:pt idx="10794">
                  <c:v>0.37084792033629199</c:v>
                </c:pt>
                <c:pt idx="10795">
                  <c:v>0.39184914334125898</c:v>
                </c:pt>
                <c:pt idx="10796">
                  <c:v>0.41285036655159502</c:v>
                </c:pt>
                <c:pt idx="10797">
                  <c:v>0.43385158976193</c:v>
                </c:pt>
                <c:pt idx="10798">
                  <c:v>0.45485281276689699</c:v>
                </c:pt>
                <c:pt idx="10799">
                  <c:v>0.47585403597723303</c:v>
                </c:pt>
                <c:pt idx="10800">
                  <c:v>0.49685525918756901</c:v>
                </c:pt>
                <c:pt idx="10801">
                  <c:v>0.51785648219253599</c:v>
                </c:pt>
                <c:pt idx="10802">
                  <c:v>0.53885770540287103</c:v>
                </c:pt>
                <c:pt idx="10803">
                  <c:v>0.55985892861320696</c:v>
                </c:pt>
                <c:pt idx="10804">
                  <c:v>0.58086015161817395</c:v>
                </c:pt>
                <c:pt idx="10805">
                  <c:v>0.60186137482850999</c:v>
                </c:pt>
                <c:pt idx="10806">
                  <c:v>0.62286259803884503</c:v>
                </c:pt>
                <c:pt idx="10807">
                  <c:v>0.64386382104381201</c:v>
                </c:pt>
                <c:pt idx="10808">
                  <c:v>0.66486504425414805</c:v>
                </c:pt>
                <c:pt idx="10809">
                  <c:v>0.68586626746448298</c:v>
                </c:pt>
                <c:pt idx="10810">
                  <c:v>0.70686749046945097</c:v>
                </c:pt>
                <c:pt idx="10811">
                  <c:v>0.72786871367978601</c:v>
                </c:pt>
                <c:pt idx="10812">
                  <c:v>0.74886993689012205</c:v>
                </c:pt>
                <c:pt idx="10813">
                  <c:v>0.76987115989508903</c:v>
                </c:pt>
                <c:pt idx="10814">
                  <c:v>0.79087238310542396</c:v>
                </c:pt>
                <c:pt idx="10815">
                  <c:v>0.81187360631576</c:v>
                </c:pt>
                <c:pt idx="10816">
                  <c:v>0.80430018340268095</c:v>
                </c:pt>
                <c:pt idx="10817">
                  <c:v>0.76815211457733401</c:v>
                </c:pt>
                <c:pt idx="10818">
                  <c:v>0.73200404575198696</c:v>
                </c:pt>
                <c:pt idx="10819">
                  <c:v>0.69585597728012805</c:v>
                </c:pt>
                <c:pt idx="10820">
                  <c:v>0.65970790845478</c:v>
                </c:pt>
                <c:pt idx="10821">
                  <c:v>0.62355983962943295</c:v>
                </c:pt>
                <c:pt idx="10822">
                  <c:v>0.58741177115757404</c:v>
                </c:pt>
                <c:pt idx="10823">
                  <c:v>0.55126370233222699</c:v>
                </c:pt>
                <c:pt idx="10824">
                  <c:v>0.51511563350687894</c:v>
                </c:pt>
                <c:pt idx="10825">
                  <c:v>0.47896756503502003</c:v>
                </c:pt>
                <c:pt idx="10826">
                  <c:v>0.44281949620967298</c:v>
                </c:pt>
                <c:pt idx="10827">
                  <c:v>0.40667142738432599</c:v>
                </c:pt>
                <c:pt idx="10828">
                  <c:v>0.37052335891246602</c:v>
                </c:pt>
                <c:pt idx="10829">
                  <c:v>0.33437529008711903</c:v>
                </c:pt>
                <c:pt idx="10830">
                  <c:v>0.29822722126177198</c:v>
                </c:pt>
                <c:pt idx="10831">
                  <c:v>0.26207915278991201</c:v>
                </c:pt>
                <c:pt idx="10832">
                  <c:v>0.22593108396456499</c:v>
                </c:pt>
                <c:pt idx="10833">
                  <c:v>0.189783015139218</c:v>
                </c:pt>
                <c:pt idx="10834">
                  <c:v>0.153634946667359</c:v>
                </c:pt>
                <c:pt idx="10835">
                  <c:v>0.11748687784201101</c:v>
                </c:pt>
                <c:pt idx="10836">
                  <c:v>8.1338809016664196E-2</c:v>
                </c:pt>
                <c:pt idx="10837">
                  <c:v>4.5190740544804903E-2</c:v>
                </c:pt>
                <c:pt idx="10838">
                  <c:v>9.0426717194576605E-3</c:v>
                </c:pt>
                <c:pt idx="10839">
                  <c:v>-2.7105397105889599E-2</c:v>
                </c:pt>
                <c:pt idx="10840">
                  <c:v>-6.3253465577748899E-2</c:v>
                </c:pt>
                <c:pt idx="10841">
                  <c:v>-9.9401534403096098E-2</c:v>
                </c:pt>
                <c:pt idx="10842">
                  <c:v>-0.13554960322844301</c:v>
                </c:pt>
                <c:pt idx="10843">
                  <c:v>-0.17169767170030301</c:v>
                </c:pt>
                <c:pt idx="10844">
                  <c:v>-0.20784574052565</c:v>
                </c:pt>
                <c:pt idx="10845">
                  <c:v>-0.24399380935099699</c:v>
                </c:pt>
                <c:pt idx="10846">
                  <c:v>-0.28014187782285699</c:v>
                </c:pt>
                <c:pt idx="10847">
                  <c:v>-0.31628994664820398</c:v>
                </c:pt>
                <c:pt idx="10848">
                  <c:v>-0.35243801547355103</c:v>
                </c:pt>
                <c:pt idx="10849">
                  <c:v>-0.38858608394541</c:v>
                </c:pt>
                <c:pt idx="10850">
                  <c:v>-0.42473415277075799</c:v>
                </c:pt>
                <c:pt idx="10851">
                  <c:v>-0.46088222159610498</c:v>
                </c:pt>
                <c:pt idx="10852">
                  <c:v>-0.49703029006796401</c:v>
                </c:pt>
                <c:pt idx="10853">
                  <c:v>-0.533178358893311</c:v>
                </c:pt>
                <c:pt idx="10854">
                  <c:v>-0.56932642771865904</c:v>
                </c:pt>
                <c:pt idx="10855">
                  <c:v>-0.60547449619051796</c:v>
                </c:pt>
                <c:pt idx="10856">
                  <c:v>-0.64162256501586501</c:v>
                </c:pt>
                <c:pt idx="10857">
                  <c:v>-0.67777063384121194</c:v>
                </c:pt>
                <c:pt idx="10858">
                  <c:v>-0.71391870231307197</c:v>
                </c:pt>
                <c:pt idx="10859">
                  <c:v>-0.75006677113841902</c:v>
                </c:pt>
                <c:pt idx="10860">
                  <c:v>-0.78621483996376595</c:v>
                </c:pt>
                <c:pt idx="10861">
                  <c:v>-0.82236290843562498</c:v>
                </c:pt>
                <c:pt idx="10862">
                  <c:v>-0.85851097726097303</c:v>
                </c:pt>
                <c:pt idx="10863">
                  <c:v>-0.89465904608631996</c:v>
                </c:pt>
                <c:pt idx="10864">
                  <c:v>-0.91239639096677605</c:v>
                </c:pt>
                <c:pt idx="10865">
                  <c:v>-0.91172301248071996</c:v>
                </c:pt>
                <c:pt idx="10866">
                  <c:v>-0.91104963399466299</c:v>
                </c:pt>
                <c:pt idx="10867">
                  <c:v>-0.91037625551519197</c:v>
                </c:pt>
                <c:pt idx="10868">
                  <c:v>-0.90970287702913499</c:v>
                </c:pt>
                <c:pt idx="10869">
                  <c:v>-0.90902949854307902</c:v>
                </c:pt>
                <c:pt idx="10870">
                  <c:v>-0.908356120063607</c:v>
                </c:pt>
                <c:pt idx="10871">
                  <c:v>-0.90768274157755102</c:v>
                </c:pt>
                <c:pt idx="10872">
                  <c:v>-0.90700936309149405</c:v>
                </c:pt>
                <c:pt idx="10873">
                  <c:v>-0.90633598461202303</c:v>
                </c:pt>
                <c:pt idx="10874">
                  <c:v>-0.90566260612596605</c:v>
                </c:pt>
                <c:pt idx="10875">
                  <c:v>-0.90498922763990997</c:v>
                </c:pt>
                <c:pt idx="10876">
                  <c:v>-0.90431584916043795</c:v>
                </c:pt>
                <c:pt idx="10877">
                  <c:v>-0.90364247067438197</c:v>
                </c:pt>
                <c:pt idx="10878">
                  <c:v>-0.90296909218832599</c:v>
                </c:pt>
                <c:pt idx="10879">
                  <c:v>-0.90229571370885397</c:v>
                </c:pt>
                <c:pt idx="10880">
                  <c:v>-0.901622335222798</c:v>
                </c:pt>
                <c:pt idx="10881">
                  <c:v>-0.90094895673674102</c:v>
                </c:pt>
                <c:pt idx="10882">
                  <c:v>-0.90027557825727</c:v>
                </c:pt>
                <c:pt idx="10883">
                  <c:v>-0.89960219977121303</c:v>
                </c:pt>
                <c:pt idx="10884">
                  <c:v>-0.89892882128515705</c:v>
                </c:pt>
                <c:pt idx="10885">
                  <c:v>-0.89825544280568503</c:v>
                </c:pt>
                <c:pt idx="10886">
                  <c:v>-0.89758206431962895</c:v>
                </c:pt>
                <c:pt idx="10887">
                  <c:v>-0.89690868583357197</c:v>
                </c:pt>
                <c:pt idx="10888">
                  <c:v>-0.89623530735410095</c:v>
                </c:pt>
                <c:pt idx="10889">
                  <c:v>-0.89556192886804398</c:v>
                </c:pt>
                <c:pt idx="10890">
                  <c:v>-0.894888550381988</c:v>
                </c:pt>
                <c:pt idx="10891">
                  <c:v>-0.89421517190251598</c:v>
                </c:pt>
                <c:pt idx="10892">
                  <c:v>-0.89354179341646001</c:v>
                </c:pt>
                <c:pt idx="10893">
                  <c:v>-0.89286841493040403</c:v>
                </c:pt>
                <c:pt idx="10894">
                  <c:v>-0.89219503645093201</c:v>
                </c:pt>
                <c:pt idx="10895">
                  <c:v>-0.89152165796487604</c:v>
                </c:pt>
                <c:pt idx="10896">
                  <c:v>-0.89084827947881895</c:v>
                </c:pt>
                <c:pt idx="10897">
                  <c:v>-0.89017490099934804</c:v>
                </c:pt>
                <c:pt idx="10898">
                  <c:v>-0.88950152251329095</c:v>
                </c:pt>
                <c:pt idx="10899">
                  <c:v>-0.88882814402723498</c:v>
                </c:pt>
                <c:pt idx="10900">
                  <c:v>-0.88815476554776296</c:v>
                </c:pt>
                <c:pt idx="10901">
                  <c:v>-0.88748138706170698</c:v>
                </c:pt>
                <c:pt idx="10902">
                  <c:v>-0.88680800857565001</c:v>
                </c:pt>
                <c:pt idx="10903">
                  <c:v>-0.88613463009617899</c:v>
                </c:pt>
                <c:pt idx="10904">
                  <c:v>-0.88546125161012201</c:v>
                </c:pt>
                <c:pt idx="10905">
                  <c:v>-0.88478787312406604</c:v>
                </c:pt>
                <c:pt idx="10906">
                  <c:v>-0.88411449464459402</c:v>
                </c:pt>
                <c:pt idx="10907">
                  <c:v>-0.88344111615853804</c:v>
                </c:pt>
                <c:pt idx="10908">
                  <c:v>-0.88276773767248096</c:v>
                </c:pt>
                <c:pt idx="10909">
                  <c:v>-0.88209435919301005</c:v>
                </c:pt>
                <c:pt idx="10910">
                  <c:v>-0.88142098070695296</c:v>
                </c:pt>
                <c:pt idx="10911">
                  <c:v>-0.88074760222089699</c:v>
                </c:pt>
                <c:pt idx="10912">
                  <c:v>-0.88054599233052899</c:v>
                </c:pt>
                <c:pt idx="10913">
                  <c:v>-0.88081615102597499</c:v>
                </c:pt>
                <c:pt idx="10914">
                  <c:v>-0.88108630972142099</c:v>
                </c:pt>
                <c:pt idx="10915">
                  <c:v>-0.88135646841422499</c:v>
                </c:pt>
                <c:pt idx="10916">
                  <c:v>-0.88162662710966999</c:v>
                </c:pt>
                <c:pt idx="10917">
                  <c:v>-0.88189678580511599</c:v>
                </c:pt>
                <c:pt idx="10918">
                  <c:v>-0.88216694449791999</c:v>
                </c:pt>
                <c:pt idx="10919">
                  <c:v>-0.88243710319336599</c:v>
                </c:pt>
                <c:pt idx="10920">
                  <c:v>-0.88270726188881199</c:v>
                </c:pt>
                <c:pt idx="10921">
                  <c:v>-0.88297742058161599</c:v>
                </c:pt>
                <c:pt idx="10922">
                  <c:v>-0.88324757927706099</c:v>
                </c:pt>
                <c:pt idx="10923">
                  <c:v>-0.88351773797250699</c:v>
                </c:pt>
                <c:pt idx="10924">
                  <c:v>-0.88378789666531099</c:v>
                </c:pt>
                <c:pt idx="10925">
                  <c:v>-0.88405805536075699</c:v>
                </c:pt>
                <c:pt idx="10926">
                  <c:v>-0.88432821405620299</c:v>
                </c:pt>
                <c:pt idx="10927">
                  <c:v>-0.88459837274900699</c:v>
                </c:pt>
                <c:pt idx="10928">
                  <c:v>-0.88486853144445199</c:v>
                </c:pt>
                <c:pt idx="10929">
                  <c:v>-0.88513869013989799</c:v>
                </c:pt>
                <c:pt idx="10930">
                  <c:v>-0.88540884883270199</c:v>
                </c:pt>
                <c:pt idx="10931">
                  <c:v>-0.88567900752814799</c:v>
                </c:pt>
                <c:pt idx="10932">
                  <c:v>-0.88594916622359399</c:v>
                </c:pt>
                <c:pt idx="10933">
                  <c:v>-0.88621932491639799</c:v>
                </c:pt>
                <c:pt idx="10934">
                  <c:v>-0.88648948361184399</c:v>
                </c:pt>
                <c:pt idx="10935">
                  <c:v>-0.88675964230728899</c:v>
                </c:pt>
                <c:pt idx="10936">
                  <c:v>-0.88702980100009299</c:v>
                </c:pt>
                <c:pt idx="10937">
                  <c:v>-0.88729995969553899</c:v>
                </c:pt>
                <c:pt idx="10938">
                  <c:v>-0.88757011839098499</c:v>
                </c:pt>
                <c:pt idx="10939">
                  <c:v>-0.88784027708378899</c:v>
                </c:pt>
                <c:pt idx="10940">
                  <c:v>-0.88811043577923499</c:v>
                </c:pt>
                <c:pt idx="10941">
                  <c:v>-0.88838059447468098</c:v>
                </c:pt>
                <c:pt idx="10942">
                  <c:v>-0.88865075316748499</c:v>
                </c:pt>
                <c:pt idx="10943">
                  <c:v>-0.88892091186292999</c:v>
                </c:pt>
                <c:pt idx="10944">
                  <c:v>-0.88919107055837598</c:v>
                </c:pt>
                <c:pt idx="10945">
                  <c:v>-0.88946122925117999</c:v>
                </c:pt>
                <c:pt idx="10946">
                  <c:v>-0.88973138794662598</c:v>
                </c:pt>
                <c:pt idx="10947">
                  <c:v>-0.89000154664207198</c:v>
                </c:pt>
                <c:pt idx="10948">
                  <c:v>-0.89027170533487598</c:v>
                </c:pt>
                <c:pt idx="10949">
                  <c:v>-0.89054186403032098</c:v>
                </c:pt>
                <c:pt idx="10950">
                  <c:v>-0.89081202272576698</c:v>
                </c:pt>
                <c:pt idx="10951">
                  <c:v>-0.89108218141857098</c:v>
                </c:pt>
                <c:pt idx="10952">
                  <c:v>-0.89135234011401698</c:v>
                </c:pt>
                <c:pt idx="10953">
                  <c:v>-0.89162249880946298</c:v>
                </c:pt>
                <c:pt idx="10954">
                  <c:v>-0.89189265750226698</c:v>
                </c:pt>
                <c:pt idx="10955">
                  <c:v>-0.89216281619771298</c:v>
                </c:pt>
                <c:pt idx="10956">
                  <c:v>-0.89243297489315798</c:v>
                </c:pt>
                <c:pt idx="10957">
                  <c:v>-0.89270313358596198</c:v>
                </c:pt>
                <c:pt idx="10958">
                  <c:v>-0.89297329228140798</c:v>
                </c:pt>
                <c:pt idx="10959">
                  <c:v>-0.89324345097685398</c:v>
                </c:pt>
                <c:pt idx="10960">
                  <c:v>-0.89577090253799996</c:v>
                </c:pt>
                <c:pt idx="10961">
                  <c:v>-0.90055564698589696</c:v>
                </c:pt>
                <c:pt idx="10962">
                  <c:v>-0.90534039143379497</c:v>
                </c:pt>
                <c:pt idx="10963">
                  <c:v>-0.91012513583490295</c:v>
                </c:pt>
                <c:pt idx="10964">
                  <c:v>-0.91490988028279996</c:v>
                </c:pt>
                <c:pt idx="10965">
                  <c:v>-0.91969462473069696</c:v>
                </c:pt>
                <c:pt idx="10966">
                  <c:v>-0.92447936913180495</c:v>
                </c:pt>
                <c:pt idx="10967">
                  <c:v>-0.92926411357970196</c:v>
                </c:pt>
                <c:pt idx="10968">
                  <c:v>-0.93404885802759996</c:v>
                </c:pt>
                <c:pt idx="10969">
                  <c:v>-0.93883360242870695</c:v>
                </c:pt>
                <c:pt idx="10970">
                  <c:v>-0.94361834687660495</c:v>
                </c:pt>
                <c:pt idx="10971">
                  <c:v>-0.94840309132450196</c:v>
                </c:pt>
                <c:pt idx="10972">
                  <c:v>-0.95318783572561006</c:v>
                </c:pt>
                <c:pt idx="10973">
                  <c:v>-0.95797258017350695</c:v>
                </c:pt>
                <c:pt idx="10974">
                  <c:v>-0.96275732462140395</c:v>
                </c:pt>
                <c:pt idx="10975">
                  <c:v>-0.96754206902251205</c:v>
                </c:pt>
                <c:pt idx="10976">
                  <c:v>-0.97232681347040995</c:v>
                </c:pt>
                <c:pt idx="10977">
                  <c:v>-0.97711155791830695</c:v>
                </c:pt>
                <c:pt idx="10978">
                  <c:v>-0.98189630231941505</c:v>
                </c:pt>
                <c:pt idx="10979">
                  <c:v>-0.98668104676731205</c:v>
                </c:pt>
                <c:pt idx="10980">
                  <c:v>-0.99146579121520895</c:v>
                </c:pt>
                <c:pt idx="10981">
                  <c:v>-0.99625053561631705</c:v>
                </c:pt>
                <c:pt idx="10982">
                  <c:v>-1.0010352800642099</c:v>
                </c:pt>
                <c:pt idx="10983">
                  <c:v>-1.0058200245121101</c:v>
                </c:pt>
                <c:pt idx="10984">
                  <c:v>-1.01060476891322</c:v>
                </c:pt>
                <c:pt idx="10985">
                  <c:v>-1.0153895133611199</c:v>
                </c:pt>
                <c:pt idx="10986">
                  <c:v>-1.0201742578090101</c:v>
                </c:pt>
                <c:pt idx="10987">
                  <c:v>-1.02495900221012</c:v>
                </c:pt>
                <c:pt idx="10988">
                  <c:v>-1.0297437466580199</c:v>
                </c:pt>
                <c:pt idx="10989">
                  <c:v>-1.03452849110592</c:v>
                </c:pt>
                <c:pt idx="10990">
                  <c:v>-1.03931323550702</c:v>
                </c:pt>
                <c:pt idx="10991">
                  <c:v>-1.0440979799549199</c:v>
                </c:pt>
                <c:pt idx="10992">
                  <c:v>-1.04888272440282</c:v>
                </c:pt>
                <c:pt idx="10993">
                  <c:v>-1.05366746880393</c:v>
                </c:pt>
                <c:pt idx="10994">
                  <c:v>-1.0584522132518199</c:v>
                </c:pt>
                <c:pt idx="10995">
                  <c:v>-1.06323695769972</c:v>
                </c:pt>
                <c:pt idx="10996">
                  <c:v>-1.06802170210083</c:v>
                </c:pt>
                <c:pt idx="10997">
                  <c:v>-1.0728064465487299</c:v>
                </c:pt>
                <c:pt idx="10998">
                  <c:v>-1.07759119099662</c:v>
                </c:pt>
                <c:pt idx="10999">
                  <c:v>-1.08237593539773</c:v>
                </c:pt>
                <c:pt idx="11000">
                  <c:v>-1.0871606798456299</c:v>
                </c:pt>
                <c:pt idx="11001">
                  <c:v>-1.09194542429353</c:v>
                </c:pt>
                <c:pt idx="11002">
                  <c:v>-1.09673016869463</c:v>
                </c:pt>
                <c:pt idx="11003">
                  <c:v>-1.1015149131425299</c:v>
                </c:pt>
                <c:pt idx="11004">
                  <c:v>-1.10629965759043</c:v>
                </c:pt>
                <c:pt idx="11005">
                  <c:v>-1.11108440199154</c:v>
                </c:pt>
                <c:pt idx="11006">
                  <c:v>-1.1158691464394299</c:v>
                </c:pt>
                <c:pt idx="11007">
                  <c:v>-1.12065389088733</c:v>
                </c:pt>
                <c:pt idx="11008">
                  <c:v>-1.12285212985785</c:v>
                </c:pt>
                <c:pt idx="11009">
                  <c:v>-1.1224638634264901</c:v>
                </c:pt>
                <c:pt idx="11010">
                  <c:v>-1.1220755969951399</c:v>
                </c:pt>
                <c:pt idx="11011">
                  <c:v>-1.1216873305675901</c:v>
                </c:pt>
                <c:pt idx="11012">
                  <c:v>-1.1212990641362299</c:v>
                </c:pt>
                <c:pt idx="11013">
                  <c:v>-1.12091079770488</c:v>
                </c:pt>
                <c:pt idx="11014">
                  <c:v>-1.1205225312773199</c:v>
                </c:pt>
                <c:pt idx="11015">
                  <c:v>-1.12013426484597</c:v>
                </c:pt>
                <c:pt idx="11016">
                  <c:v>-1.1197459984146201</c:v>
                </c:pt>
                <c:pt idx="11017">
                  <c:v>-1.11935773198706</c:v>
                </c:pt>
                <c:pt idx="11018">
                  <c:v>-1.1189694655557101</c:v>
                </c:pt>
                <c:pt idx="11019">
                  <c:v>-1.1185811991243599</c:v>
                </c:pt>
                <c:pt idx="11020">
                  <c:v>-1.1181929326968001</c:v>
                </c:pt>
                <c:pt idx="11021">
                  <c:v>-1.1178046662654499</c:v>
                </c:pt>
                <c:pt idx="11022">
                  <c:v>-1.1174163998341</c:v>
                </c:pt>
                <c:pt idx="11023">
                  <c:v>-1.1170281334065399</c:v>
                </c:pt>
                <c:pt idx="11024">
                  <c:v>-1.11663986697519</c:v>
                </c:pt>
                <c:pt idx="11025">
                  <c:v>-1.1162516005438301</c:v>
                </c:pt>
                <c:pt idx="11026">
                  <c:v>-1.11586333411628</c:v>
                </c:pt>
                <c:pt idx="11027">
                  <c:v>-1.1154750676849301</c:v>
                </c:pt>
                <c:pt idx="11028">
                  <c:v>-1.11508680125357</c:v>
                </c:pt>
                <c:pt idx="11029">
                  <c:v>-1.1146985348260201</c:v>
                </c:pt>
                <c:pt idx="11030">
                  <c:v>-1.11431026839466</c:v>
                </c:pt>
                <c:pt idx="11031">
                  <c:v>-1.11392200196331</c:v>
                </c:pt>
                <c:pt idx="11032">
                  <c:v>-1.11353373553575</c:v>
                </c:pt>
                <c:pt idx="11033">
                  <c:v>-1.1131454691044</c:v>
                </c:pt>
                <c:pt idx="11034">
                  <c:v>-1.1127572026730499</c:v>
                </c:pt>
                <c:pt idx="11035">
                  <c:v>-1.11236893624549</c:v>
                </c:pt>
                <c:pt idx="11036">
                  <c:v>-1.1119806698141399</c:v>
                </c:pt>
                <c:pt idx="11037">
                  <c:v>-1.11159240338279</c:v>
                </c:pt>
                <c:pt idx="11038">
                  <c:v>-1.1112041369552299</c:v>
                </c:pt>
                <c:pt idx="11039">
                  <c:v>-1.11081587052388</c:v>
                </c:pt>
                <c:pt idx="11040">
                  <c:v>-1.1104276040925301</c:v>
                </c:pt>
                <c:pt idx="11041">
                  <c:v>-1.11003933766497</c:v>
                </c:pt>
                <c:pt idx="11042">
                  <c:v>-1.1096510712336201</c:v>
                </c:pt>
                <c:pt idx="11043">
                  <c:v>-1.1092628048022599</c:v>
                </c:pt>
                <c:pt idx="11044">
                  <c:v>-1.1088745383747101</c:v>
                </c:pt>
                <c:pt idx="11045">
                  <c:v>-1.1084862719433599</c:v>
                </c:pt>
                <c:pt idx="11046">
                  <c:v>-1.108098005512</c:v>
                </c:pt>
                <c:pt idx="11047">
                  <c:v>-1.1077097390844499</c:v>
                </c:pt>
                <c:pt idx="11048">
                  <c:v>-1.10732147265309</c:v>
                </c:pt>
                <c:pt idx="11049">
                  <c:v>-1.1069332062217401</c:v>
                </c:pt>
                <c:pt idx="11050">
                  <c:v>-1.10654493979419</c:v>
                </c:pt>
                <c:pt idx="11051">
                  <c:v>-1.1061566733628301</c:v>
                </c:pt>
                <c:pt idx="11052">
                  <c:v>-1.1057684069314799</c:v>
                </c:pt>
                <c:pt idx="11053">
                  <c:v>-1.1053801405039201</c:v>
                </c:pt>
                <c:pt idx="11054">
                  <c:v>-1.1049918740725699</c:v>
                </c:pt>
                <c:pt idx="11055">
                  <c:v>-1.10460360764122</c:v>
                </c:pt>
                <c:pt idx="11056">
                  <c:v>-1.10716880304083</c:v>
                </c:pt>
                <c:pt idx="11057">
                  <c:v>-1.1126874602844401</c:v>
                </c:pt>
                <c:pt idx="11058">
                  <c:v>-1.11820611752805</c:v>
                </c:pt>
                <c:pt idx="11059">
                  <c:v>-1.1237247747176899</c:v>
                </c:pt>
                <c:pt idx="11060">
                  <c:v>-1.1292434319613001</c:v>
                </c:pt>
                <c:pt idx="11061">
                  <c:v>-1.13476208920491</c:v>
                </c:pt>
                <c:pt idx="11062">
                  <c:v>-1.1402807463945499</c:v>
                </c:pt>
                <c:pt idx="11063">
                  <c:v>-1.14579940363816</c:v>
                </c:pt>
                <c:pt idx="11064">
                  <c:v>-1.1513180608817699</c:v>
                </c:pt>
                <c:pt idx="11065">
                  <c:v>-1.1568367180714101</c:v>
                </c:pt>
                <c:pt idx="11066">
                  <c:v>-1.16235537531502</c:v>
                </c:pt>
                <c:pt idx="11067">
                  <c:v>-1.1678740325586301</c:v>
                </c:pt>
                <c:pt idx="11068">
                  <c:v>-1.17339268974828</c:v>
                </c:pt>
                <c:pt idx="11069">
                  <c:v>-1.1789113469918899</c:v>
                </c:pt>
                <c:pt idx="11070">
                  <c:v>-1.1844300042355</c:v>
                </c:pt>
                <c:pt idx="11071">
                  <c:v>-1.18994866142514</c:v>
                </c:pt>
                <c:pt idx="11072">
                  <c:v>-1.1954673186687499</c:v>
                </c:pt>
                <c:pt idx="11073">
                  <c:v>-1.20098597591236</c:v>
                </c:pt>
                <c:pt idx="11074">
                  <c:v>-1.206504633102</c:v>
                </c:pt>
                <c:pt idx="11075">
                  <c:v>-1.2120232903456101</c:v>
                </c:pt>
                <c:pt idx="11076">
                  <c:v>-1.21754194758922</c:v>
                </c:pt>
                <c:pt idx="11077">
                  <c:v>-1.2230606047788599</c:v>
                </c:pt>
                <c:pt idx="11078">
                  <c:v>-1.22857926202247</c:v>
                </c:pt>
                <c:pt idx="11079">
                  <c:v>-1.2340979192660799</c:v>
                </c:pt>
                <c:pt idx="11080">
                  <c:v>-1.2396165764557201</c:v>
                </c:pt>
                <c:pt idx="11081">
                  <c:v>-1.24513523369933</c:v>
                </c:pt>
                <c:pt idx="11082">
                  <c:v>-1.2506538909429401</c:v>
                </c:pt>
                <c:pt idx="11083">
                  <c:v>-1.25617254813259</c:v>
                </c:pt>
                <c:pt idx="11084">
                  <c:v>-1.2616912053761999</c:v>
                </c:pt>
                <c:pt idx="11085">
                  <c:v>-1.2672098626198001</c:v>
                </c:pt>
                <c:pt idx="11086">
                  <c:v>-1.27272851980945</c:v>
                </c:pt>
                <c:pt idx="11087">
                  <c:v>-1.2782471770530599</c:v>
                </c:pt>
                <c:pt idx="11088">
                  <c:v>-1.28376583429667</c:v>
                </c:pt>
                <c:pt idx="11089">
                  <c:v>-1.28928449148631</c:v>
                </c:pt>
                <c:pt idx="11090">
                  <c:v>-1.2948031487299201</c:v>
                </c:pt>
                <c:pt idx="11091">
                  <c:v>-1.30032180597353</c:v>
                </c:pt>
                <c:pt idx="11092">
                  <c:v>-1.3058404631631699</c:v>
                </c:pt>
                <c:pt idx="11093">
                  <c:v>-1.31135912040678</c:v>
                </c:pt>
                <c:pt idx="11094">
                  <c:v>-1.3168777776503899</c:v>
                </c:pt>
                <c:pt idx="11095">
                  <c:v>-1.3223964348400301</c:v>
                </c:pt>
                <c:pt idx="11096">
                  <c:v>-1.32791509208364</c:v>
                </c:pt>
                <c:pt idx="11097">
                  <c:v>-1.3334337493272499</c:v>
                </c:pt>
                <c:pt idx="11098">
                  <c:v>-1.3389524065169001</c:v>
                </c:pt>
                <c:pt idx="11099">
                  <c:v>-1.34447106376051</c:v>
                </c:pt>
                <c:pt idx="11100">
                  <c:v>-1.3499897210041101</c:v>
                </c:pt>
                <c:pt idx="11101">
                  <c:v>-1.35550837819376</c:v>
                </c:pt>
                <c:pt idx="11102">
                  <c:v>-1.3610270354373699</c:v>
                </c:pt>
                <c:pt idx="11103">
                  <c:v>-1.36654569268098</c:v>
                </c:pt>
                <c:pt idx="11104">
                  <c:v>-1.3753309491624499</c:v>
                </c:pt>
                <c:pt idx="11105">
                  <c:v>-1.3873828050125301</c:v>
                </c:pt>
                <c:pt idx="11106">
                  <c:v>-1.39943466086262</c:v>
                </c:pt>
                <c:pt idx="11107">
                  <c:v>-1.41148651659485</c:v>
                </c:pt>
                <c:pt idx="11108">
                  <c:v>-1.42353837244494</c:v>
                </c:pt>
                <c:pt idx="11109">
                  <c:v>-1.4355902282950199</c:v>
                </c:pt>
                <c:pt idx="11110">
                  <c:v>-1.4476420840272499</c:v>
                </c:pt>
                <c:pt idx="11111">
                  <c:v>-1.4596939398773401</c:v>
                </c:pt>
                <c:pt idx="11112">
                  <c:v>-1.47174579572743</c:v>
                </c:pt>
                <c:pt idx="11113">
                  <c:v>-1.48379765145966</c:v>
                </c:pt>
                <c:pt idx="11114">
                  <c:v>-1.49584950730974</c:v>
                </c:pt>
                <c:pt idx="11115">
                  <c:v>-1.5079013631598299</c:v>
                </c:pt>
                <c:pt idx="11116">
                  <c:v>-1.5199532188920599</c:v>
                </c:pt>
                <c:pt idx="11117">
                  <c:v>-1.5320050747421401</c:v>
                </c:pt>
                <c:pt idx="11118">
                  <c:v>-1.54405693059223</c:v>
                </c:pt>
                <c:pt idx="11119">
                  <c:v>-1.55610878632446</c:v>
                </c:pt>
                <c:pt idx="11120">
                  <c:v>-1.56816064217455</c:v>
                </c:pt>
                <c:pt idx="11121">
                  <c:v>-1.5802124980246299</c:v>
                </c:pt>
                <c:pt idx="11122">
                  <c:v>-1.5922643537568599</c:v>
                </c:pt>
                <c:pt idx="11123">
                  <c:v>-1.6043162096069501</c:v>
                </c:pt>
                <c:pt idx="11124">
                  <c:v>-1.61636806545704</c:v>
                </c:pt>
                <c:pt idx="11125">
                  <c:v>-1.62841992118927</c:v>
                </c:pt>
                <c:pt idx="11126">
                  <c:v>-1.64047177703935</c:v>
                </c:pt>
                <c:pt idx="11127">
                  <c:v>-1.6525236328894399</c:v>
                </c:pt>
                <c:pt idx="11128">
                  <c:v>-1.6645754886216699</c:v>
                </c:pt>
                <c:pt idx="11129">
                  <c:v>-1.6766273444717601</c:v>
                </c:pt>
                <c:pt idx="11130">
                  <c:v>-1.68867920032184</c:v>
                </c:pt>
                <c:pt idx="11131">
                  <c:v>-1.70073105605407</c:v>
                </c:pt>
                <c:pt idx="11132">
                  <c:v>-1.71278291190416</c:v>
                </c:pt>
                <c:pt idx="11133">
                  <c:v>-1.7248347677542399</c:v>
                </c:pt>
                <c:pt idx="11134">
                  <c:v>-1.7368866234864699</c:v>
                </c:pt>
                <c:pt idx="11135">
                  <c:v>-1.7489384793365601</c:v>
                </c:pt>
                <c:pt idx="11136">
                  <c:v>-1.76099033518665</c:v>
                </c:pt>
                <c:pt idx="11137">
                  <c:v>-1.77304219091888</c:v>
                </c:pt>
                <c:pt idx="11138">
                  <c:v>-1.78509404676896</c:v>
                </c:pt>
                <c:pt idx="11139">
                  <c:v>-1.7971459026190499</c:v>
                </c:pt>
                <c:pt idx="11140">
                  <c:v>-1.8091977583512799</c:v>
                </c:pt>
                <c:pt idx="11141">
                  <c:v>-1.8212496142013701</c:v>
                </c:pt>
                <c:pt idx="11142">
                  <c:v>-1.8333014700514501</c:v>
                </c:pt>
                <c:pt idx="11143">
                  <c:v>-1.8453533257836801</c:v>
                </c:pt>
                <c:pt idx="11144">
                  <c:v>-1.85740518163377</c:v>
                </c:pt>
                <c:pt idx="11145">
                  <c:v>-1.8694570374838499</c:v>
                </c:pt>
                <c:pt idx="11146">
                  <c:v>-1.8815088932160799</c:v>
                </c:pt>
                <c:pt idx="11147">
                  <c:v>-1.8935607490661699</c:v>
                </c:pt>
                <c:pt idx="11148">
                  <c:v>-1.9056126049162601</c:v>
                </c:pt>
                <c:pt idx="11149">
                  <c:v>-1.9176644606484901</c:v>
                </c:pt>
                <c:pt idx="11150">
                  <c:v>-1.92971631649857</c:v>
                </c:pt>
                <c:pt idx="11151">
                  <c:v>-1.9417681723486599</c:v>
                </c:pt>
                <c:pt idx="11152">
                  <c:v>-1.9399542286365099</c:v>
                </c:pt>
                <c:pt idx="11153">
                  <c:v>-1.9242744855009799</c:v>
                </c:pt>
                <c:pt idx="11154">
                  <c:v>-1.9085947423654499</c:v>
                </c:pt>
                <c:pt idx="11155">
                  <c:v>-1.8929149993832499</c:v>
                </c:pt>
                <c:pt idx="11156">
                  <c:v>-1.8772352562477199</c:v>
                </c:pt>
                <c:pt idx="11157">
                  <c:v>-1.8615555131121899</c:v>
                </c:pt>
                <c:pt idx="11158">
                  <c:v>-1.8458757701299999</c:v>
                </c:pt>
                <c:pt idx="11159">
                  <c:v>-1.8301960269944699</c:v>
                </c:pt>
                <c:pt idx="11160">
                  <c:v>-1.8145162838589399</c:v>
                </c:pt>
                <c:pt idx="11161">
                  <c:v>-1.7988365408767399</c:v>
                </c:pt>
                <c:pt idx="11162">
                  <c:v>-1.7831567977412099</c:v>
                </c:pt>
                <c:pt idx="11163">
                  <c:v>-1.7674770546056799</c:v>
                </c:pt>
                <c:pt idx="11164">
                  <c:v>-1.75179731162348</c:v>
                </c:pt>
                <c:pt idx="11165">
                  <c:v>-1.73611756848795</c:v>
                </c:pt>
                <c:pt idx="11166">
                  <c:v>-1.72043782535242</c:v>
                </c:pt>
                <c:pt idx="11167">
                  <c:v>-1.70475808237023</c:v>
                </c:pt>
                <c:pt idx="11168">
                  <c:v>-1.6890783392347</c:v>
                </c:pt>
                <c:pt idx="11169">
                  <c:v>-1.67339859609917</c:v>
                </c:pt>
                <c:pt idx="11170">
                  <c:v>-1.65771885311697</c:v>
                </c:pt>
                <c:pt idx="11171">
                  <c:v>-1.64203910998144</c:v>
                </c:pt>
                <c:pt idx="11172">
                  <c:v>-1.62635936684591</c:v>
                </c:pt>
                <c:pt idx="11173">
                  <c:v>-1.61067962386371</c:v>
                </c:pt>
                <c:pt idx="11174">
                  <c:v>-1.59499988072818</c:v>
                </c:pt>
                <c:pt idx="11175">
                  <c:v>-1.57932013759266</c:v>
                </c:pt>
                <c:pt idx="11176">
                  <c:v>-1.56364039461046</c:v>
                </c:pt>
                <c:pt idx="11177">
                  <c:v>-1.54796065147493</c:v>
                </c:pt>
                <c:pt idx="11178">
                  <c:v>-1.5322809083394</c:v>
                </c:pt>
                <c:pt idx="11179">
                  <c:v>-1.5166011653572</c:v>
                </c:pt>
                <c:pt idx="11180">
                  <c:v>-1.50092142222167</c:v>
                </c:pt>
                <c:pt idx="11181">
                  <c:v>-1.48524167908614</c:v>
                </c:pt>
                <c:pt idx="11182">
                  <c:v>-1.46956193610394</c:v>
                </c:pt>
                <c:pt idx="11183">
                  <c:v>-1.45388219296842</c:v>
                </c:pt>
                <c:pt idx="11184">
                  <c:v>-1.43820244983289</c:v>
                </c:pt>
                <c:pt idx="11185">
                  <c:v>-1.42252270685069</c:v>
                </c:pt>
                <c:pt idx="11186">
                  <c:v>-1.40684296371516</c:v>
                </c:pt>
                <c:pt idx="11187">
                  <c:v>-1.39116322057963</c:v>
                </c:pt>
                <c:pt idx="11188">
                  <c:v>-1.3754834775974301</c:v>
                </c:pt>
                <c:pt idx="11189">
                  <c:v>-1.3598037344619001</c:v>
                </c:pt>
                <c:pt idx="11190">
                  <c:v>-1.3441239913263701</c:v>
                </c:pt>
                <c:pt idx="11191">
                  <c:v>-1.3284442483441801</c:v>
                </c:pt>
                <c:pt idx="11192">
                  <c:v>-1.3127645052086501</c:v>
                </c:pt>
                <c:pt idx="11193">
                  <c:v>-1.2970847620731201</c:v>
                </c:pt>
                <c:pt idx="11194">
                  <c:v>-1.2814050190909201</c:v>
                </c:pt>
                <c:pt idx="11195">
                  <c:v>-1.2657252759553901</c:v>
                </c:pt>
                <c:pt idx="11196">
                  <c:v>-1.2500455328198601</c:v>
                </c:pt>
                <c:pt idx="11197">
                  <c:v>-1.2343657898376601</c:v>
                </c:pt>
                <c:pt idx="11198">
                  <c:v>-1.2186860467021301</c:v>
                </c:pt>
                <c:pt idx="11199">
                  <c:v>-1.2030063035666001</c:v>
                </c:pt>
                <c:pt idx="11200">
                  <c:v>-1.1969600898714501</c:v>
                </c:pt>
                <c:pt idx="11201">
                  <c:v>-1.20054740537731</c:v>
                </c:pt>
                <c:pt idx="11202">
                  <c:v>-1.2041347208831601</c:v>
                </c:pt>
                <c:pt idx="11203">
                  <c:v>-1.20772203635394</c:v>
                </c:pt>
                <c:pt idx="11204">
                  <c:v>-1.2113093518597999</c:v>
                </c:pt>
                <c:pt idx="11205">
                  <c:v>-1.2148966673656501</c:v>
                </c:pt>
                <c:pt idx="11206">
                  <c:v>-1.21848398283643</c:v>
                </c:pt>
                <c:pt idx="11207">
                  <c:v>-1.2220712983422799</c:v>
                </c:pt>
                <c:pt idx="11208">
                  <c:v>-1.22565861384814</c:v>
                </c:pt>
                <c:pt idx="11209">
                  <c:v>-1.22924592931891</c:v>
                </c:pt>
                <c:pt idx="11210">
                  <c:v>-1.2328332448247701</c:v>
                </c:pt>
                <c:pt idx="11211">
                  <c:v>-1.23642056033062</c:v>
                </c:pt>
                <c:pt idx="11212">
                  <c:v>-1.2400078758013999</c:v>
                </c:pt>
                <c:pt idx="11213">
                  <c:v>-1.24359519130726</c:v>
                </c:pt>
                <c:pt idx="11214">
                  <c:v>-1.2471825068131099</c:v>
                </c:pt>
                <c:pt idx="11215">
                  <c:v>-1.2507698222838901</c:v>
                </c:pt>
                <c:pt idx="11216">
                  <c:v>-1.25435713778974</c:v>
                </c:pt>
                <c:pt idx="11217">
                  <c:v>-1.2579444532955999</c:v>
                </c:pt>
                <c:pt idx="11218">
                  <c:v>-1.2615317687663701</c:v>
                </c:pt>
                <c:pt idx="11219">
                  <c:v>-1.26511908427223</c:v>
                </c:pt>
                <c:pt idx="11220">
                  <c:v>-1.2687063997780901</c:v>
                </c:pt>
                <c:pt idx="11221">
                  <c:v>-1.27229371524886</c:v>
                </c:pt>
                <c:pt idx="11222">
                  <c:v>-1.2758810307547199</c:v>
                </c:pt>
                <c:pt idx="11223">
                  <c:v>-1.27946834626057</c:v>
                </c:pt>
                <c:pt idx="11224">
                  <c:v>-1.28305566173135</c:v>
                </c:pt>
                <c:pt idx="11225">
                  <c:v>-1.2866429772371999</c:v>
                </c:pt>
                <c:pt idx="11226">
                  <c:v>-1.29023029274306</c:v>
                </c:pt>
                <c:pt idx="11227">
                  <c:v>-1.29381760821383</c:v>
                </c:pt>
                <c:pt idx="11228">
                  <c:v>-1.2974049237196901</c:v>
                </c:pt>
                <c:pt idx="11229">
                  <c:v>-1.30099223922555</c:v>
                </c:pt>
                <c:pt idx="11230">
                  <c:v>-1.3045795546963199</c:v>
                </c:pt>
                <c:pt idx="11231">
                  <c:v>-1.30816687020218</c:v>
                </c:pt>
                <c:pt idx="11232">
                  <c:v>-1.3117541857080299</c:v>
                </c:pt>
                <c:pt idx="11233">
                  <c:v>-1.3153415011788101</c:v>
                </c:pt>
                <c:pt idx="11234">
                  <c:v>-1.31892881668466</c:v>
                </c:pt>
                <c:pt idx="11235">
                  <c:v>-1.3225161321905201</c:v>
                </c:pt>
                <c:pt idx="11236">
                  <c:v>-1.3261034476613001</c:v>
                </c:pt>
                <c:pt idx="11237">
                  <c:v>-1.32969076316715</c:v>
                </c:pt>
                <c:pt idx="11238">
                  <c:v>-1.3332780786730101</c:v>
                </c:pt>
                <c:pt idx="11239">
                  <c:v>-1.33686539414378</c:v>
                </c:pt>
                <c:pt idx="11240">
                  <c:v>-1.3404527096496399</c:v>
                </c:pt>
                <c:pt idx="11241">
                  <c:v>-1.34404002515549</c:v>
                </c:pt>
                <c:pt idx="11242">
                  <c:v>-1.34762734062627</c:v>
                </c:pt>
                <c:pt idx="11243">
                  <c:v>-1.3512146561321201</c:v>
                </c:pt>
                <c:pt idx="11244">
                  <c:v>-1.35480197163798</c:v>
                </c:pt>
                <c:pt idx="11245">
                  <c:v>-1.3583892871087599</c:v>
                </c:pt>
                <c:pt idx="11246">
                  <c:v>-1.3619766026146101</c:v>
                </c:pt>
                <c:pt idx="11247">
                  <c:v>-1.36556391812047</c:v>
                </c:pt>
                <c:pt idx="11248">
                  <c:v>-1.3725735189735999</c:v>
                </c:pt>
                <c:pt idx="11249">
                  <c:v>-1.38300540526807</c:v>
                </c:pt>
                <c:pt idx="11250">
                  <c:v>-1.3934372915625499</c:v>
                </c:pt>
                <c:pt idx="11251">
                  <c:v>-1.4038691777550101</c:v>
                </c:pt>
                <c:pt idx="11252">
                  <c:v>-1.41430106404948</c:v>
                </c:pt>
                <c:pt idx="11253">
                  <c:v>-1.4247329503439501</c:v>
                </c:pt>
                <c:pt idx="11254">
                  <c:v>-1.43516483653641</c:v>
                </c:pt>
                <c:pt idx="11255">
                  <c:v>-1.4455967228308899</c:v>
                </c:pt>
                <c:pt idx="11256">
                  <c:v>-1.45602860912536</c:v>
                </c:pt>
                <c:pt idx="11257">
                  <c:v>-1.46646049531782</c:v>
                </c:pt>
                <c:pt idx="11258">
                  <c:v>-1.4768923816122901</c:v>
                </c:pt>
                <c:pt idx="11259">
                  <c:v>-1.48732426790676</c:v>
                </c:pt>
                <c:pt idx="11260">
                  <c:v>-1.4977561540992299</c:v>
                </c:pt>
                <c:pt idx="11261">
                  <c:v>-1.5081880403937</c:v>
                </c:pt>
                <c:pt idx="11262">
                  <c:v>-1.5186199266881699</c:v>
                </c:pt>
                <c:pt idx="11263">
                  <c:v>-1.5290518128806301</c:v>
                </c:pt>
                <c:pt idx="11264">
                  <c:v>-1.5394836991751</c:v>
                </c:pt>
                <c:pt idx="11265">
                  <c:v>-1.5499155854695801</c:v>
                </c:pt>
                <c:pt idx="11266">
                  <c:v>-1.56034747166204</c:v>
                </c:pt>
                <c:pt idx="11267">
                  <c:v>-1.5707793579565099</c:v>
                </c:pt>
                <c:pt idx="11268">
                  <c:v>-1.58121124425098</c:v>
                </c:pt>
                <c:pt idx="11269">
                  <c:v>-1.59164313044344</c:v>
                </c:pt>
                <c:pt idx="11270">
                  <c:v>-1.6020750167379201</c:v>
                </c:pt>
                <c:pt idx="11271">
                  <c:v>-1.61250690303239</c:v>
                </c:pt>
                <c:pt idx="11272">
                  <c:v>-1.6229387892248499</c:v>
                </c:pt>
                <c:pt idx="11273">
                  <c:v>-1.63337067551932</c:v>
                </c:pt>
                <c:pt idx="11274">
                  <c:v>-1.6438025618137999</c:v>
                </c:pt>
                <c:pt idx="11275">
                  <c:v>-1.6542344480062601</c:v>
                </c:pt>
                <c:pt idx="11276">
                  <c:v>-1.66466633430073</c:v>
                </c:pt>
                <c:pt idx="11277">
                  <c:v>-1.6750982205952001</c:v>
                </c:pt>
                <c:pt idx="11278">
                  <c:v>-1.68553010678766</c:v>
                </c:pt>
                <c:pt idx="11279">
                  <c:v>-1.6959619930821399</c:v>
                </c:pt>
                <c:pt idx="11280">
                  <c:v>-1.70639387937661</c:v>
                </c:pt>
                <c:pt idx="11281">
                  <c:v>-1.71682576556907</c:v>
                </c:pt>
                <c:pt idx="11282">
                  <c:v>-1.7272576518635401</c:v>
                </c:pt>
                <c:pt idx="11283">
                  <c:v>-1.73768953815802</c:v>
                </c:pt>
                <c:pt idx="11284">
                  <c:v>-1.7481214243504799</c:v>
                </c:pt>
                <c:pt idx="11285">
                  <c:v>-1.75855331064495</c:v>
                </c:pt>
                <c:pt idx="11286">
                  <c:v>-1.7689851969394199</c:v>
                </c:pt>
                <c:pt idx="11287">
                  <c:v>-1.7794170831318801</c:v>
                </c:pt>
                <c:pt idx="11288">
                  <c:v>-1.78984896942636</c:v>
                </c:pt>
                <c:pt idx="11289">
                  <c:v>-1.8002808557208301</c:v>
                </c:pt>
                <c:pt idx="11290">
                  <c:v>-1.81071274191329</c:v>
                </c:pt>
                <c:pt idx="11291">
                  <c:v>-1.8211446282077599</c:v>
                </c:pt>
                <c:pt idx="11292">
                  <c:v>-1.83157651450224</c:v>
                </c:pt>
                <c:pt idx="11293">
                  <c:v>-1.8420084006947</c:v>
                </c:pt>
                <c:pt idx="11294">
                  <c:v>-1.8524402869891701</c:v>
                </c:pt>
                <c:pt idx="11295">
                  <c:v>-1.86287217328364</c:v>
                </c:pt>
                <c:pt idx="11296">
                  <c:v>-1.86904958639394</c:v>
                </c:pt>
                <c:pt idx="11297">
                  <c:v>-1.87097252649438</c:v>
                </c:pt>
                <c:pt idx="11298">
                  <c:v>-1.8728954665948201</c:v>
                </c:pt>
                <c:pt idx="11299">
                  <c:v>-1.8748184066764499</c:v>
                </c:pt>
                <c:pt idx="11300">
                  <c:v>-1.8767413467768901</c:v>
                </c:pt>
                <c:pt idx="11301">
                  <c:v>-1.87866428687733</c:v>
                </c:pt>
                <c:pt idx="11302">
                  <c:v>-1.8805872269589601</c:v>
                </c:pt>
                <c:pt idx="11303">
                  <c:v>-1.8825101670594</c:v>
                </c:pt>
                <c:pt idx="11304">
                  <c:v>-1.8844331071598299</c:v>
                </c:pt>
                <c:pt idx="11305">
                  <c:v>-1.88635604724147</c:v>
                </c:pt>
                <c:pt idx="11306">
                  <c:v>-1.8882789873418999</c:v>
                </c:pt>
                <c:pt idx="11307">
                  <c:v>-1.8902019274423401</c:v>
                </c:pt>
                <c:pt idx="11308">
                  <c:v>-1.8921248675239699</c:v>
                </c:pt>
                <c:pt idx="11309">
                  <c:v>-1.8940478076244101</c:v>
                </c:pt>
                <c:pt idx="11310">
                  <c:v>-1.89597074772485</c:v>
                </c:pt>
                <c:pt idx="11311">
                  <c:v>-1.89789368780648</c:v>
                </c:pt>
                <c:pt idx="11312">
                  <c:v>-1.89981662790692</c:v>
                </c:pt>
                <c:pt idx="11313">
                  <c:v>-1.9017395680073601</c:v>
                </c:pt>
                <c:pt idx="11314">
                  <c:v>-1.90366250808899</c:v>
                </c:pt>
                <c:pt idx="11315">
                  <c:v>-1.9055854481894301</c:v>
                </c:pt>
                <c:pt idx="11316">
                  <c:v>-1.90750838828986</c:v>
                </c:pt>
                <c:pt idx="11317">
                  <c:v>-1.9094313283715001</c:v>
                </c:pt>
                <c:pt idx="11318">
                  <c:v>-1.91135426847194</c:v>
                </c:pt>
                <c:pt idx="11319">
                  <c:v>-1.9132772085723699</c:v>
                </c:pt>
                <c:pt idx="11320">
                  <c:v>-1.91520014865401</c:v>
                </c:pt>
                <c:pt idx="11321">
                  <c:v>-1.9171230887544399</c:v>
                </c:pt>
                <c:pt idx="11322">
                  <c:v>-1.9190460288548801</c:v>
                </c:pt>
                <c:pt idx="11323">
                  <c:v>-1.9209689689365099</c:v>
                </c:pt>
                <c:pt idx="11324">
                  <c:v>-1.9228919090369501</c:v>
                </c:pt>
                <c:pt idx="11325">
                  <c:v>-1.92481484913739</c:v>
                </c:pt>
                <c:pt idx="11326">
                  <c:v>-1.9267377892190201</c:v>
                </c:pt>
                <c:pt idx="11327">
                  <c:v>-1.92866072931946</c:v>
                </c:pt>
                <c:pt idx="11328">
                  <c:v>-1.9305836694198999</c:v>
                </c:pt>
                <c:pt idx="11329">
                  <c:v>-1.93250660950153</c:v>
                </c:pt>
                <c:pt idx="11330">
                  <c:v>-1.9344295496019701</c:v>
                </c:pt>
                <c:pt idx="11331">
                  <c:v>-1.9363524897024</c:v>
                </c:pt>
                <c:pt idx="11332">
                  <c:v>-1.9382754297840401</c:v>
                </c:pt>
                <c:pt idx="11333">
                  <c:v>-1.94019836988447</c:v>
                </c:pt>
                <c:pt idx="11334">
                  <c:v>-1.9421213099849099</c:v>
                </c:pt>
                <c:pt idx="11335">
                  <c:v>-1.94404425006654</c:v>
                </c:pt>
                <c:pt idx="11336">
                  <c:v>-1.9459671901669799</c:v>
                </c:pt>
                <c:pt idx="11337">
                  <c:v>-1.9478901302674201</c:v>
                </c:pt>
                <c:pt idx="11338">
                  <c:v>-1.9498130703490499</c:v>
                </c:pt>
                <c:pt idx="11339">
                  <c:v>-1.9517360104494901</c:v>
                </c:pt>
                <c:pt idx="11340">
                  <c:v>-1.95365895054993</c:v>
                </c:pt>
                <c:pt idx="11341">
                  <c:v>-1.9555818906315601</c:v>
                </c:pt>
                <c:pt idx="11342">
                  <c:v>-1.957504830732</c:v>
                </c:pt>
                <c:pt idx="11343">
                  <c:v>-1.9594277708324299</c:v>
                </c:pt>
                <c:pt idx="11344">
                  <c:v>-1.93005401288094</c:v>
                </c:pt>
                <c:pt idx="11345">
                  <c:v>-1.86938355669651</c:v>
                </c:pt>
                <c:pt idx="11346">
                  <c:v>-1.80871310051209</c:v>
                </c:pt>
                <c:pt idx="11347">
                  <c:v>-1.7480426449209501</c:v>
                </c:pt>
                <c:pt idx="11348">
                  <c:v>-1.6873721887365301</c:v>
                </c:pt>
                <c:pt idx="11349">
                  <c:v>-1.6267017325521</c:v>
                </c:pt>
                <c:pt idx="11350">
                  <c:v>-1.5660312769609701</c:v>
                </c:pt>
                <c:pt idx="11351">
                  <c:v>-1.5053608207765401</c:v>
                </c:pt>
                <c:pt idx="11352">
                  <c:v>-1.4446903645921201</c:v>
                </c:pt>
                <c:pt idx="11353">
                  <c:v>-1.3840199090009899</c:v>
                </c:pt>
                <c:pt idx="11354">
                  <c:v>-1.3233494528165599</c:v>
                </c:pt>
                <c:pt idx="11355">
                  <c:v>-1.2626789966321399</c:v>
                </c:pt>
                <c:pt idx="11356">
                  <c:v>-1.202008541041</c:v>
                </c:pt>
                <c:pt idx="11357">
                  <c:v>-1.1413380848565799</c:v>
                </c:pt>
                <c:pt idx="11358">
                  <c:v>-1.0806676286721499</c:v>
                </c:pt>
                <c:pt idx="11359">
                  <c:v>-1.01999717308102</c:v>
                </c:pt>
                <c:pt idx="11360">
                  <c:v>-0.95932671689659099</c:v>
                </c:pt>
                <c:pt idx="11361">
                  <c:v>-0.89865626071216698</c:v>
                </c:pt>
                <c:pt idx="11362">
                  <c:v>-0.83798580512103105</c:v>
                </c:pt>
                <c:pt idx="11363">
                  <c:v>-0.77731534893660703</c:v>
                </c:pt>
                <c:pt idx="11364">
                  <c:v>-0.71664489275218202</c:v>
                </c:pt>
                <c:pt idx="11365">
                  <c:v>-0.65597443716104697</c:v>
                </c:pt>
                <c:pt idx="11366">
                  <c:v>-0.59530398097662196</c:v>
                </c:pt>
                <c:pt idx="11367">
                  <c:v>-0.53463352479219794</c:v>
                </c:pt>
                <c:pt idx="11368">
                  <c:v>-0.47396306920106201</c:v>
                </c:pt>
                <c:pt idx="11369">
                  <c:v>-0.413292613016638</c:v>
                </c:pt>
                <c:pt idx="11370">
                  <c:v>-0.35262215683221299</c:v>
                </c:pt>
                <c:pt idx="11371">
                  <c:v>-0.291951701241078</c:v>
                </c:pt>
                <c:pt idx="11372">
                  <c:v>-0.23128124505665301</c:v>
                </c:pt>
                <c:pt idx="11373">
                  <c:v>-0.170610788872229</c:v>
                </c:pt>
                <c:pt idx="11374">
                  <c:v>-0.109940333281093</c:v>
                </c:pt>
                <c:pt idx="11375">
                  <c:v>-4.9269877096668697E-2</c:v>
                </c:pt>
                <c:pt idx="11376">
                  <c:v>1.1400579087755901E-2</c:v>
                </c:pt>
                <c:pt idx="11377">
                  <c:v>7.2071034678891102E-2</c:v>
                </c:pt>
                <c:pt idx="11378">
                  <c:v>0.13274149086331599</c:v>
                </c:pt>
                <c:pt idx="11379">
                  <c:v>0.19341194704774001</c:v>
                </c:pt>
                <c:pt idx="11380">
                  <c:v>0.25408240263887599</c:v>
                </c:pt>
                <c:pt idx="11381">
                  <c:v>0.31475285882330001</c:v>
                </c:pt>
                <c:pt idx="11382">
                  <c:v>0.37542331500772502</c:v>
                </c:pt>
                <c:pt idx="11383">
                  <c:v>0.43609377059886001</c:v>
                </c:pt>
                <c:pt idx="11384">
                  <c:v>0.49676422678328502</c:v>
                </c:pt>
                <c:pt idx="11385">
                  <c:v>0.55743468296771004</c:v>
                </c:pt>
                <c:pt idx="11386">
                  <c:v>0.61810513855884497</c:v>
                </c:pt>
                <c:pt idx="11387">
                  <c:v>0.67877559474326898</c:v>
                </c:pt>
                <c:pt idx="11388">
                  <c:v>0.739446050927694</c:v>
                </c:pt>
                <c:pt idx="11389">
                  <c:v>0.80011650651882904</c:v>
                </c:pt>
                <c:pt idx="11390">
                  <c:v>0.86078696270325405</c:v>
                </c:pt>
                <c:pt idx="11391">
                  <c:v>0.92145741888767896</c:v>
                </c:pt>
                <c:pt idx="11392">
                  <c:v>0.94129099700957397</c:v>
                </c:pt>
                <c:pt idx="11393">
                  <c:v>0.92028769797027699</c:v>
                </c:pt>
                <c:pt idx="11394">
                  <c:v>0.89928439893098</c:v>
                </c:pt>
                <c:pt idx="11395">
                  <c:v>0.87828110009707205</c:v>
                </c:pt>
                <c:pt idx="11396">
                  <c:v>0.85727780105777496</c:v>
                </c:pt>
                <c:pt idx="11397">
                  <c:v>0.83627450201847797</c:v>
                </c:pt>
                <c:pt idx="11398">
                  <c:v>0.81527120318457003</c:v>
                </c:pt>
                <c:pt idx="11399">
                  <c:v>0.79426790414527304</c:v>
                </c:pt>
                <c:pt idx="11400">
                  <c:v>0.77326460510597494</c:v>
                </c:pt>
                <c:pt idx="11401">
                  <c:v>0.752261306272067</c:v>
                </c:pt>
                <c:pt idx="11402">
                  <c:v>0.73125800723277001</c:v>
                </c:pt>
                <c:pt idx="11403">
                  <c:v>0.71025470819347303</c:v>
                </c:pt>
                <c:pt idx="11404">
                  <c:v>0.68925140935956497</c:v>
                </c:pt>
                <c:pt idx="11405">
                  <c:v>0.66824811032026799</c:v>
                </c:pt>
                <c:pt idx="11406">
                  <c:v>0.647244811280971</c:v>
                </c:pt>
                <c:pt idx="11407">
                  <c:v>0.62624151244706305</c:v>
                </c:pt>
                <c:pt idx="11408">
                  <c:v>0.60523821340776596</c:v>
                </c:pt>
                <c:pt idx="11409">
                  <c:v>0.58423491436846897</c:v>
                </c:pt>
                <c:pt idx="11410">
                  <c:v>0.56323161553456103</c:v>
                </c:pt>
                <c:pt idx="11411">
                  <c:v>0.54222831649526404</c:v>
                </c:pt>
                <c:pt idx="11412">
                  <c:v>0.52122501745596606</c:v>
                </c:pt>
                <c:pt idx="11413">
                  <c:v>0.500221718622058</c:v>
                </c:pt>
                <c:pt idx="11414">
                  <c:v>0.47921841958276101</c:v>
                </c:pt>
                <c:pt idx="11415">
                  <c:v>0.45821512054346403</c:v>
                </c:pt>
                <c:pt idx="11416">
                  <c:v>0.43721182170955603</c:v>
                </c:pt>
                <c:pt idx="11417">
                  <c:v>0.41620852267025898</c:v>
                </c:pt>
                <c:pt idx="11418">
                  <c:v>0.395205223630962</c:v>
                </c:pt>
                <c:pt idx="11419">
                  <c:v>0.374201924797054</c:v>
                </c:pt>
                <c:pt idx="11420">
                  <c:v>0.35319862575775701</c:v>
                </c:pt>
                <c:pt idx="11421">
                  <c:v>0.33219532671846003</c:v>
                </c:pt>
                <c:pt idx="11422">
                  <c:v>0.31119202788455103</c:v>
                </c:pt>
                <c:pt idx="11423">
                  <c:v>0.29018872884525398</c:v>
                </c:pt>
                <c:pt idx="11424">
                  <c:v>0.269185429805957</c:v>
                </c:pt>
                <c:pt idx="11425">
                  <c:v>0.248182130972049</c:v>
                </c:pt>
                <c:pt idx="11426">
                  <c:v>0.22717883193275201</c:v>
                </c:pt>
                <c:pt idx="11427">
                  <c:v>0.206175532893455</c:v>
                </c:pt>
                <c:pt idx="11428">
                  <c:v>0.185172234059547</c:v>
                </c:pt>
                <c:pt idx="11429">
                  <c:v>0.16416893502025001</c:v>
                </c:pt>
                <c:pt idx="11430">
                  <c:v>0.143165635980953</c:v>
                </c:pt>
                <c:pt idx="11431">
                  <c:v>0.122162337147045</c:v>
                </c:pt>
                <c:pt idx="11432">
                  <c:v>0.101159038107748</c:v>
                </c:pt>
                <c:pt idx="11433">
                  <c:v>8.0155739068450596E-2</c:v>
                </c:pt>
                <c:pt idx="11434">
                  <c:v>5.9152440234542497E-2</c:v>
                </c:pt>
                <c:pt idx="11435">
                  <c:v>3.8149141195245401E-2</c:v>
                </c:pt>
                <c:pt idx="11436">
                  <c:v>1.7145842155948401E-2</c:v>
                </c:pt>
                <c:pt idx="11437">
                  <c:v>-3.8574566779597699E-3</c:v>
                </c:pt>
                <c:pt idx="11438">
                  <c:v>-2.4860755717256801E-2</c:v>
                </c:pt>
                <c:pt idx="11439">
                  <c:v>-4.5864054756553897E-2</c:v>
                </c:pt>
                <c:pt idx="11440">
                  <c:v>-5.7989077683918401E-2</c:v>
                </c:pt>
                <c:pt idx="11441">
                  <c:v>-6.1235824848113997E-2</c:v>
                </c:pt>
                <c:pt idx="11442">
                  <c:v>-6.4482572012309697E-2</c:v>
                </c:pt>
                <c:pt idx="11443">
                  <c:v>-6.7729319144755801E-2</c:v>
                </c:pt>
                <c:pt idx="11444">
                  <c:v>-7.0976066308951494E-2</c:v>
                </c:pt>
                <c:pt idx="11445">
                  <c:v>-7.4222813473147103E-2</c:v>
                </c:pt>
                <c:pt idx="11446">
                  <c:v>-7.7469560605593193E-2</c:v>
                </c:pt>
                <c:pt idx="11447">
                  <c:v>-8.07163077697889E-2</c:v>
                </c:pt>
                <c:pt idx="11448">
                  <c:v>-8.3963054933984593E-2</c:v>
                </c:pt>
                <c:pt idx="11449">
                  <c:v>-8.7209802066430697E-2</c:v>
                </c:pt>
                <c:pt idx="11450">
                  <c:v>-9.0456549230626404E-2</c:v>
                </c:pt>
                <c:pt idx="11451">
                  <c:v>-9.3703296394822E-2</c:v>
                </c:pt>
                <c:pt idx="11452">
                  <c:v>-9.6950043527268104E-2</c:v>
                </c:pt>
                <c:pt idx="11453">
                  <c:v>-0.100196790691464</c:v>
                </c:pt>
                <c:pt idx="11454">
                  <c:v>-0.103443537855659</c:v>
                </c:pt>
                <c:pt idx="11455">
                  <c:v>-0.106690284988106</c:v>
                </c:pt>
                <c:pt idx="11456">
                  <c:v>-0.109937032152301</c:v>
                </c:pt>
                <c:pt idx="11457">
                  <c:v>-0.11318377931649699</c:v>
                </c:pt>
                <c:pt idx="11458">
                  <c:v>-0.116430526448943</c:v>
                </c:pt>
                <c:pt idx="11459">
                  <c:v>-0.119677273613139</c:v>
                </c:pt>
                <c:pt idx="11460">
                  <c:v>-0.122924020777334</c:v>
                </c:pt>
                <c:pt idx="11461">
                  <c:v>-0.12617076790977999</c:v>
                </c:pt>
                <c:pt idx="11462">
                  <c:v>-0.129417515073976</c:v>
                </c:pt>
                <c:pt idx="11463">
                  <c:v>-0.13266426223817199</c:v>
                </c:pt>
                <c:pt idx="11464">
                  <c:v>-0.13591100937061801</c:v>
                </c:pt>
                <c:pt idx="11465">
                  <c:v>-0.13915775653481399</c:v>
                </c:pt>
                <c:pt idx="11466">
                  <c:v>-0.14240450369900901</c:v>
                </c:pt>
                <c:pt idx="11467">
                  <c:v>-0.145651250831455</c:v>
                </c:pt>
                <c:pt idx="11468">
                  <c:v>-0.14889799799565101</c:v>
                </c:pt>
                <c:pt idx="11469">
                  <c:v>-0.15214474515984699</c:v>
                </c:pt>
                <c:pt idx="11470">
                  <c:v>-0.15539149229229299</c:v>
                </c:pt>
                <c:pt idx="11471">
                  <c:v>-0.158638239456488</c:v>
                </c:pt>
                <c:pt idx="11472">
                  <c:v>-0.16188498662068401</c:v>
                </c:pt>
                <c:pt idx="11473">
                  <c:v>-0.16513173375313001</c:v>
                </c:pt>
                <c:pt idx="11474">
                  <c:v>-0.16837848091732599</c:v>
                </c:pt>
                <c:pt idx="11475">
                  <c:v>-0.171625228081522</c:v>
                </c:pt>
                <c:pt idx="11476">
                  <c:v>-0.174871975213968</c:v>
                </c:pt>
                <c:pt idx="11477">
                  <c:v>-0.17811872237816301</c:v>
                </c:pt>
                <c:pt idx="11478">
                  <c:v>-0.18136546954235899</c:v>
                </c:pt>
                <c:pt idx="11479">
                  <c:v>-0.18461221667480501</c:v>
                </c:pt>
                <c:pt idx="11480">
                  <c:v>-0.187858963839001</c:v>
                </c:pt>
                <c:pt idx="11481">
                  <c:v>-0.19110571100319601</c:v>
                </c:pt>
                <c:pt idx="11482">
                  <c:v>-0.194352458135642</c:v>
                </c:pt>
                <c:pt idx="11483">
                  <c:v>-0.19759920529983799</c:v>
                </c:pt>
                <c:pt idx="11484">
                  <c:v>-0.200845952464034</c:v>
                </c:pt>
                <c:pt idx="11485">
                  <c:v>-0.20409269959647999</c:v>
                </c:pt>
                <c:pt idx="11486">
                  <c:v>-0.207339446760676</c:v>
                </c:pt>
                <c:pt idx="11487">
                  <c:v>-0.21058619392487099</c:v>
                </c:pt>
                <c:pt idx="11488">
                  <c:v>-0.21383294105731701</c:v>
                </c:pt>
                <c:pt idx="11489">
                  <c:v>-0.23073749572779201</c:v>
                </c:pt>
                <c:pt idx="11490">
                  <c:v>-0.26129985799994498</c:v>
                </c:pt>
                <c:pt idx="11491">
                  <c:v>-0.26129985799994498</c:v>
                </c:pt>
                <c:pt idx="11492">
                  <c:v>-0.26129985799994498</c:v>
                </c:pt>
                <c:pt idx="11493">
                  <c:v>-0.26129985799994498</c:v>
                </c:pt>
                <c:pt idx="11494">
                  <c:v>-0.26129985799994498</c:v>
                </c:pt>
                <c:pt idx="11495">
                  <c:v>-0.26129985799994498</c:v>
                </c:pt>
                <c:pt idx="11496">
                  <c:v>-0.26129985799994498</c:v>
                </c:pt>
                <c:pt idx="11497">
                  <c:v>-0.26129985799994498</c:v>
                </c:pt>
                <c:pt idx="11498">
                  <c:v>-0.26129985799994498</c:v>
                </c:pt>
                <c:pt idx="11499">
                  <c:v>-0.26129985799994498</c:v>
                </c:pt>
                <c:pt idx="11500">
                  <c:v>-0.26129985799994498</c:v>
                </c:pt>
                <c:pt idx="11501">
                  <c:v>-0.26129985799994498</c:v>
                </c:pt>
                <c:pt idx="11502">
                  <c:v>-0.26129985799994498</c:v>
                </c:pt>
                <c:pt idx="11503">
                  <c:v>-0.26129985799994498</c:v>
                </c:pt>
                <c:pt idx="11504">
                  <c:v>-0.26129985799994498</c:v>
                </c:pt>
                <c:pt idx="11505">
                  <c:v>-0.26129985799994498</c:v>
                </c:pt>
                <c:pt idx="11506">
                  <c:v>-0.26129985799994498</c:v>
                </c:pt>
                <c:pt idx="11507">
                  <c:v>-0.26129985799994498</c:v>
                </c:pt>
                <c:pt idx="11508">
                  <c:v>-0.26129985799994498</c:v>
                </c:pt>
                <c:pt idx="11509">
                  <c:v>-0.26129985799994498</c:v>
                </c:pt>
                <c:pt idx="11510">
                  <c:v>-0.26129985799994498</c:v>
                </c:pt>
                <c:pt idx="11511">
                  <c:v>-0.26129985799994498</c:v>
                </c:pt>
                <c:pt idx="11512">
                  <c:v>-0.26129985799994498</c:v>
                </c:pt>
                <c:pt idx="11513">
                  <c:v>-0.26129985799994498</c:v>
                </c:pt>
                <c:pt idx="11514">
                  <c:v>-0.26129985799994498</c:v>
                </c:pt>
                <c:pt idx="11515">
                  <c:v>-0.26129985799994498</c:v>
                </c:pt>
                <c:pt idx="11516">
                  <c:v>-0.26129985799994498</c:v>
                </c:pt>
                <c:pt idx="11517">
                  <c:v>-0.26129985799994498</c:v>
                </c:pt>
                <c:pt idx="11518">
                  <c:v>-0.26129985799994498</c:v>
                </c:pt>
                <c:pt idx="11519">
                  <c:v>-0.26129985799994498</c:v>
                </c:pt>
                <c:pt idx="11520">
                  <c:v>-0.26129985799994498</c:v>
                </c:pt>
                <c:pt idx="11521">
                  <c:v>-0.26129985799994498</c:v>
                </c:pt>
                <c:pt idx="11522">
                  <c:v>-0.26129985799994498</c:v>
                </c:pt>
                <c:pt idx="11523">
                  <c:v>-0.26129985799994498</c:v>
                </c:pt>
                <c:pt idx="11524">
                  <c:v>-0.26129985799994498</c:v>
                </c:pt>
                <c:pt idx="11525">
                  <c:v>-0.26129985799994498</c:v>
                </c:pt>
                <c:pt idx="11526">
                  <c:v>-0.26129985799994498</c:v>
                </c:pt>
                <c:pt idx="11527">
                  <c:v>-0.26129985799994498</c:v>
                </c:pt>
                <c:pt idx="11528">
                  <c:v>-0.26129985799994498</c:v>
                </c:pt>
                <c:pt idx="11529">
                  <c:v>-0.26129985799994498</c:v>
                </c:pt>
                <c:pt idx="11530">
                  <c:v>-0.26129985799994498</c:v>
                </c:pt>
                <c:pt idx="11531">
                  <c:v>-0.26129985799994498</c:v>
                </c:pt>
                <c:pt idx="11532">
                  <c:v>-1.54491906924625</c:v>
                </c:pt>
                <c:pt idx="11533">
                  <c:v>-1.57548143121953</c:v>
                </c:pt>
                <c:pt idx="11534">
                  <c:v>-1.60604379349168</c:v>
                </c:pt>
                <c:pt idx="11535">
                  <c:v>-1.6366061557638401</c:v>
                </c:pt>
                <c:pt idx="11536">
                  <c:v>-1.66716851773712</c:v>
                </c:pt>
                <c:pt idx="11537">
                  <c:v>-1.6811394502085799</c:v>
                </c:pt>
                <c:pt idx="11538">
                  <c:v>-1.6785189527634401</c:v>
                </c:pt>
                <c:pt idx="11539">
                  <c:v>-1.67589845534393</c:v>
                </c:pt>
                <c:pt idx="11540">
                  <c:v>-1.67327795789879</c:v>
                </c:pt>
                <c:pt idx="11541">
                  <c:v>-1.6706574604536499</c:v>
                </c:pt>
                <c:pt idx="11542">
                  <c:v>-1.6680369630341401</c:v>
                </c:pt>
                <c:pt idx="11543">
                  <c:v>-1.66541646558901</c:v>
                </c:pt>
                <c:pt idx="11544">
                  <c:v>-1.66279596814387</c:v>
                </c:pt>
                <c:pt idx="11545">
                  <c:v>-1.6601754707243599</c:v>
                </c:pt>
                <c:pt idx="11546">
                  <c:v>-1.6575549732792201</c:v>
                </c:pt>
                <c:pt idx="11547">
                  <c:v>-1.65493447583408</c:v>
                </c:pt>
                <c:pt idx="11548">
                  <c:v>-1.65231397841457</c:v>
                </c:pt>
                <c:pt idx="11549">
                  <c:v>-1.6496934809694299</c:v>
                </c:pt>
                <c:pt idx="11550">
                  <c:v>-1.6470729835243001</c:v>
                </c:pt>
                <c:pt idx="11551">
                  <c:v>-1.64445248610479</c:v>
                </c:pt>
                <c:pt idx="11552">
                  <c:v>-1.64183198865965</c:v>
                </c:pt>
                <c:pt idx="11553">
                  <c:v>-1.6392114912145099</c:v>
                </c:pt>
                <c:pt idx="11554">
                  <c:v>-1.6365909937950001</c:v>
                </c:pt>
                <c:pt idx="11555">
                  <c:v>-1.63397049634986</c:v>
                </c:pt>
                <c:pt idx="11556">
                  <c:v>-1.63134999890472</c:v>
                </c:pt>
                <c:pt idx="11557">
                  <c:v>-1.6287295014852099</c:v>
                </c:pt>
                <c:pt idx="11558">
                  <c:v>-1.6261090040400801</c:v>
                </c:pt>
                <c:pt idx="11559">
                  <c:v>-1.62348850659494</c:v>
                </c:pt>
                <c:pt idx="11560">
                  <c:v>-1.6208680091754299</c:v>
                </c:pt>
                <c:pt idx="11561">
                  <c:v>-1.6182475117302899</c:v>
                </c:pt>
                <c:pt idx="11562">
                  <c:v>-1.6156270142851501</c:v>
                </c:pt>
                <c:pt idx="11563">
                  <c:v>-1.61300651686564</c:v>
                </c:pt>
                <c:pt idx="11564">
                  <c:v>-1.6103860194205</c:v>
                </c:pt>
                <c:pt idx="11565">
                  <c:v>-1.6077655219753699</c:v>
                </c:pt>
                <c:pt idx="11566">
                  <c:v>-1.6051450245558601</c:v>
                </c:pt>
                <c:pt idx="11567">
                  <c:v>-1.60252452711072</c:v>
                </c:pt>
                <c:pt idx="11568">
                  <c:v>-1.59990402966558</c:v>
                </c:pt>
                <c:pt idx="11569">
                  <c:v>-1.5972835322460699</c:v>
                </c:pt>
                <c:pt idx="11570">
                  <c:v>-1.5946630348009301</c:v>
                </c:pt>
                <c:pt idx="11571">
                  <c:v>-1.5920425373558</c:v>
                </c:pt>
                <c:pt idx="11572">
                  <c:v>-1.58942203993628</c:v>
                </c:pt>
                <c:pt idx="11573">
                  <c:v>-1.5868015424911499</c:v>
                </c:pt>
                <c:pt idx="11574">
                  <c:v>-1.5841810450460101</c:v>
                </c:pt>
                <c:pt idx="11575">
                  <c:v>-1.5815605476265</c:v>
                </c:pt>
                <c:pt idx="11576">
                  <c:v>-1.57894005018136</c:v>
                </c:pt>
                <c:pt idx="11577">
                  <c:v>-1.5763195527362199</c:v>
                </c:pt>
                <c:pt idx="11578">
                  <c:v>-1.5736990553167101</c:v>
                </c:pt>
                <c:pt idx="11579">
                  <c:v>-1.57107855787157</c:v>
                </c:pt>
                <c:pt idx="11580">
                  <c:v>-1.56845806042644</c:v>
                </c:pt>
                <c:pt idx="11581">
                  <c:v>-1.5658375630069301</c:v>
                </c:pt>
                <c:pt idx="11582">
                  <c:v>-1.5632170655617901</c:v>
                </c:pt>
                <c:pt idx="11583">
                  <c:v>-1.56059656811665</c:v>
                </c:pt>
                <c:pt idx="11584">
                  <c:v>-1.5579760706971399</c:v>
                </c:pt>
                <c:pt idx="11585">
                  <c:v>-1.55655816207998</c:v>
                </c:pt>
                <c:pt idx="11586">
                  <c:v>-1.5563428422992001</c:v>
                </c:pt>
                <c:pt idx="11587">
                  <c:v>-1.55612752252053</c:v>
                </c:pt>
                <c:pt idx="11588">
                  <c:v>-1.5559122027397501</c:v>
                </c:pt>
                <c:pt idx="11589">
                  <c:v>-1.5556968829589799</c:v>
                </c:pt>
                <c:pt idx="11590">
                  <c:v>-1.5554815631803001</c:v>
                </c:pt>
                <c:pt idx="11591">
                  <c:v>-1.5552662433995199</c:v>
                </c:pt>
                <c:pt idx="11592">
                  <c:v>-1.55505092361875</c:v>
                </c:pt>
                <c:pt idx="11593">
                  <c:v>-1.5548356038400699</c:v>
                </c:pt>
                <c:pt idx="11594">
                  <c:v>-1.5546202840593</c:v>
                </c:pt>
                <c:pt idx="11595">
                  <c:v>-1.55440496427852</c:v>
                </c:pt>
                <c:pt idx="11596">
                  <c:v>-1.55418964449984</c:v>
                </c:pt>
                <c:pt idx="11597">
                  <c:v>-1.55397432471907</c:v>
                </c:pt>
                <c:pt idx="11598">
                  <c:v>-1.5537590049382899</c:v>
                </c:pt>
                <c:pt idx="11599">
                  <c:v>-1.55354368515962</c:v>
                </c:pt>
                <c:pt idx="11600">
                  <c:v>-1.5533283653788399</c:v>
                </c:pt>
                <c:pt idx="11601">
                  <c:v>-1.55311304559806</c:v>
                </c:pt>
                <c:pt idx="11602">
                  <c:v>-1.5528977258193899</c:v>
                </c:pt>
                <c:pt idx="11603">
                  <c:v>-1.55268240603861</c:v>
                </c:pt>
                <c:pt idx="11604">
                  <c:v>-1.55246708625783</c:v>
                </c:pt>
                <c:pt idx="11605">
                  <c:v>-1.55225176647916</c:v>
                </c:pt>
                <c:pt idx="11606">
                  <c:v>-1.55203644669838</c:v>
                </c:pt>
                <c:pt idx="11607">
                  <c:v>-1.5518211269176001</c:v>
                </c:pt>
                <c:pt idx="11608">
                  <c:v>-1.55160580713893</c:v>
                </c:pt>
                <c:pt idx="11609">
                  <c:v>-1.5513904873581501</c:v>
                </c:pt>
                <c:pt idx="11610">
                  <c:v>-1.55117516757737</c:v>
                </c:pt>
                <c:pt idx="11611">
                  <c:v>-1.5509598477987001</c:v>
                </c:pt>
                <c:pt idx="11612">
                  <c:v>-1.55074452801792</c:v>
                </c:pt>
                <c:pt idx="11613">
                  <c:v>-1.55052920823714</c:v>
                </c:pt>
                <c:pt idx="11614">
                  <c:v>-1.55031388845847</c:v>
                </c:pt>
                <c:pt idx="11615">
                  <c:v>-1.55009856867769</c:v>
                </c:pt>
                <c:pt idx="11616">
                  <c:v>-1.5498832488969201</c:v>
                </c:pt>
                <c:pt idx="11617">
                  <c:v>-1.54966792911824</c:v>
                </c:pt>
                <c:pt idx="11618">
                  <c:v>-1.5494526093374701</c:v>
                </c:pt>
                <c:pt idx="11619">
                  <c:v>-1.5492372895566899</c:v>
                </c:pt>
                <c:pt idx="11620">
                  <c:v>-1.5490219697780101</c:v>
                </c:pt>
                <c:pt idx="11621">
                  <c:v>-1.5488066499972399</c:v>
                </c:pt>
                <c:pt idx="11622">
                  <c:v>-1.54859133021646</c:v>
                </c:pt>
                <c:pt idx="11623">
                  <c:v>-1.5483760104377899</c:v>
                </c:pt>
                <c:pt idx="11624">
                  <c:v>-1.54816069065701</c:v>
                </c:pt>
                <c:pt idx="11625">
                  <c:v>-1.5479453708762301</c:v>
                </c:pt>
                <c:pt idx="11626">
                  <c:v>-1.54773005109756</c:v>
                </c:pt>
                <c:pt idx="11627">
                  <c:v>-1.5475147313167801</c:v>
                </c:pt>
                <c:pt idx="11628">
                  <c:v>-1.5472994115359999</c:v>
                </c:pt>
                <c:pt idx="11629">
                  <c:v>-1.5470840917573301</c:v>
                </c:pt>
                <c:pt idx="11630">
                  <c:v>-1.5468687719765499</c:v>
                </c:pt>
                <c:pt idx="11631">
                  <c:v>-1.54665345219577</c:v>
                </c:pt>
                <c:pt idx="11632">
                  <c:v>-1.5464381324170999</c:v>
                </c:pt>
                <c:pt idx="11633">
                  <c:v>-1.5453755493239201</c:v>
                </c:pt>
                <c:pt idx="11634">
                  <c:v>-1.5434657029124299</c:v>
                </c:pt>
                <c:pt idx="11635">
                  <c:v>-1.5415558565196099</c:v>
                </c:pt>
                <c:pt idx="11636">
                  <c:v>-1.53964601010811</c:v>
                </c:pt>
                <c:pt idx="11637">
                  <c:v>-1.53773616369662</c:v>
                </c:pt>
                <c:pt idx="11638">
                  <c:v>-1.5358263173038</c:v>
                </c:pt>
                <c:pt idx="11639">
                  <c:v>-1.5339164708923001</c:v>
                </c:pt>
                <c:pt idx="11640">
                  <c:v>-1.5320066244807999</c:v>
                </c:pt>
                <c:pt idx="11641">
                  <c:v>-1.5300967780879899</c:v>
                </c:pt>
                <c:pt idx="11642">
                  <c:v>-1.52818693167649</c:v>
                </c:pt>
                <c:pt idx="11643">
                  <c:v>-1.5262770852649901</c:v>
                </c:pt>
                <c:pt idx="11644">
                  <c:v>-1.5243672388721801</c:v>
                </c:pt>
                <c:pt idx="11645">
                  <c:v>-1.5224573924606799</c:v>
                </c:pt>
                <c:pt idx="11646">
                  <c:v>-1.52054754604918</c:v>
                </c:pt>
                <c:pt idx="11647">
                  <c:v>-1.51863769965636</c:v>
                </c:pt>
                <c:pt idx="11648">
                  <c:v>-1.51672785324487</c:v>
                </c:pt>
                <c:pt idx="11649">
                  <c:v>-1.5148180068333701</c:v>
                </c:pt>
                <c:pt idx="11650">
                  <c:v>-1.5129081604405501</c:v>
                </c:pt>
                <c:pt idx="11651">
                  <c:v>-1.5109983140290599</c:v>
                </c:pt>
                <c:pt idx="11652">
                  <c:v>-1.50908846761756</c:v>
                </c:pt>
                <c:pt idx="11653">
                  <c:v>-1.50717862122474</c:v>
                </c:pt>
                <c:pt idx="11654">
                  <c:v>-1.5052687748132501</c:v>
                </c:pt>
                <c:pt idx="11655">
                  <c:v>-1.5033589284017499</c:v>
                </c:pt>
                <c:pt idx="11656">
                  <c:v>-1.5014490820089299</c:v>
                </c:pt>
                <c:pt idx="11657">
                  <c:v>-1.49953923559744</c:v>
                </c:pt>
                <c:pt idx="11658">
                  <c:v>-1.49762938918594</c:v>
                </c:pt>
                <c:pt idx="11659">
                  <c:v>-1.49571954279312</c:v>
                </c:pt>
                <c:pt idx="11660">
                  <c:v>-1.4938096963816301</c:v>
                </c:pt>
                <c:pt idx="11661">
                  <c:v>-1.4918998499701299</c:v>
                </c:pt>
                <c:pt idx="11662">
                  <c:v>-1.4899900035773099</c:v>
                </c:pt>
                <c:pt idx="11663">
                  <c:v>-1.48808015716582</c:v>
                </c:pt>
                <c:pt idx="11664">
                  <c:v>-1.48617031075432</c:v>
                </c:pt>
                <c:pt idx="11665">
                  <c:v>-1.4842604643615001</c:v>
                </c:pt>
                <c:pt idx="11666">
                  <c:v>-1.4823506179500101</c:v>
                </c:pt>
                <c:pt idx="11667">
                  <c:v>-1.4804407715385099</c:v>
                </c:pt>
                <c:pt idx="11668">
                  <c:v>-1.47853092514569</c:v>
                </c:pt>
                <c:pt idx="11669">
                  <c:v>-1.4766210787342</c:v>
                </c:pt>
                <c:pt idx="11670">
                  <c:v>-1.4747112323227001</c:v>
                </c:pt>
                <c:pt idx="11671">
                  <c:v>-1.4728013859298801</c:v>
                </c:pt>
                <c:pt idx="11672">
                  <c:v>-1.4708915395183899</c:v>
                </c:pt>
                <c:pt idx="11673">
                  <c:v>-1.46898169310689</c:v>
                </c:pt>
                <c:pt idx="11674">
                  <c:v>-1.46707184671407</c:v>
                </c:pt>
                <c:pt idx="11675">
                  <c:v>-1.46516200030258</c:v>
                </c:pt>
                <c:pt idx="11676">
                  <c:v>-1.4632521538910801</c:v>
                </c:pt>
                <c:pt idx="11677">
                  <c:v>-1.4613423074982601</c:v>
                </c:pt>
                <c:pt idx="11678">
                  <c:v>-1.4594324610867599</c:v>
                </c:pt>
                <c:pt idx="11679">
                  <c:v>-1.45752261467527</c:v>
                </c:pt>
                <c:pt idx="11680">
                  <c:v>-1.45561276828245</c:v>
                </c:pt>
                <c:pt idx="11681">
                  <c:v>-1.4476206077516101</c:v>
                </c:pt>
                <c:pt idx="11682">
                  <c:v>-1.4335461330589601</c:v>
                </c:pt>
                <c:pt idx="11683">
                  <c:v>-1.41947165850393</c:v>
                </c:pt>
                <c:pt idx="11684">
                  <c:v>-1.40539718381127</c:v>
                </c:pt>
                <c:pt idx="11685">
                  <c:v>-1.39132270911861</c:v>
                </c:pt>
                <c:pt idx="11686">
                  <c:v>-1.3772482345635899</c:v>
                </c:pt>
                <c:pt idx="11687">
                  <c:v>-1.3631737598709299</c:v>
                </c:pt>
                <c:pt idx="11688">
                  <c:v>-1.3490992851782699</c:v>
                </c:pt>
                <c:pt idx="11689">
                  <c:v>-1.3350248106232401</c:v>
                </c:pt>
                <c:pt idx="11690">
                  <c:v>-1.3209503359305801</c:v>
                </c:pt>
                <c:pt idx="11691">
                  <c:v>-1.3068758612379301</c:v>
                </c:pt>
                <c:pt idx="11692">
                  <c:v>-1.2928013866829</c:v>
                </c:pt>
                <c:pt idx="11693">
                  <c:v>-1.27872691199024</c:v>
                </c:pt>
                <c:pt idx="11694">
                  <c:v>-1.26465243729758</c:v>
                </c:pt>
                <c:pt idx="11695">
                  <c:v>-1.2505779627425599</c:v>
                </c:pt>
                <c:pt idx="11696">
                  <c:v>-1.2365034880499</c:v>
                </c:pt>
                <c:pt idx="11697">
                  <c:v>-1.22242901335724</c:v>
                </c:pt>
                <c:pt idx="11698">
                  <c:v>-1.2083545388022101</c:v>
                </c:pt>
                <c:pt idx="11699">
                  <c:v>-1.1942800641095499</c:v>
                </c:pt>
                <c:pt idx="11700">
                  <c:v>-1.1802055894168999</c:v>
                </c:pt>
                <c:pt idx="11701">
                  <c:v>-1.16613111486187</c:v>
                </c:pt>
                <c:pt idx="11702">
                  <c:v>-1.1520566401692101</c:v>
                </c:pt>
                <c:pt idx="11703">
                  <c:v>-1.1379821654765501</c:v>
                </c:pt>
                <c:pt idx="11704">
                  <c:v>-1.12390769092153</c:v>
                </c:pt>
                <c:pt idx="11705">
                  <c:v>-1.10983321622887</c:v>
                </c:pt>
                <c:pt idx="11706">
                  <c:v>-1.09575874153621</c:v>
                </c:pt>
                <c:pt idx="11707">
                  <c:v>-1.0816842669811799</c:v>
                </c:pt>
                <c:pt idx="11708">
                  <c:v>-1.0676097922885199</c:v>
                </c:pt>
                <c:pt idx="11709">
                  <c:v>-1.0535353175958599</c:v>
                </c:pt>
                <c:pt idx="11710">
                  <c:v>-1.0394608430408401</c:v>
                </c:pt>
                <c:pt idx="11711">
                  <c:v>-1.0253863683481801</c:v>
                </c:pt>
                <c:pt idx="11712">
                  <c:v>-1.0113118936555201</c:v>
                </c:pt>
                <c:pt idx="11713">
                  <c:v>-0.99723741910049502</c:v>
                </c:pt>
                <c:pt idx="11714">
                  <c:v>-0.98316294440783603</c:v>
                </c:pt>
                <c:pt idx="11715">
                  <c:v>-0.96908846971517804</c:v>
                </c:pt>
                <c:pt idx="11716">
                  <c:v>-0.95501399516015195</c:v>
                </c:pt>
                <c:pt idx="11717">
                  <c:v>-0.94093952046749296</c:v>
                </c:pt>
                <c:pt idx="11718">
                  <c:v>-0.92686504577483397</c:v>
                </c:pt>
                <c:pt idx="11719">
                  <c:v>-0.912790571219808</c:v>
                </c:pt>
                <c:pt idx="11720">
                  <c:v>-0.89871609652714901</c:v>
                </c:pt>
                <c:pt idx="11721">
                  <c:v>-0.88464162183449102</c:v>
                </c:pt>
                <c:pt idx="11722">
                  <c:v>-0.87056714727946505</c:v>
                </c:pt>
                <c:pt idx="11723">
                  <c:v>-0.85649267258680595</c:v>
                </c:pt>
                <c:pt idx="11724">
                  <c:v>-0.84241819789414696</c:v>
                </c:pt>
                <c:pt idx="11725">
                  <c:v>-0.82834372333912099</c:v>
                </c:pt>
                <c:pt idx="11726">
                  <c:v>-0.814269248646462</c:v>
                </c:pt>
                <c:pt idx="11727">
                  <c:v>-0.80019477395380401</c:v>
                </c:pt>
                <c:pt idx="11728">
                  <c:v>-0.78612029939877803</c:v>
                </c:pt>
                <c:pt idx="11729">
                  <c:v>-0.787508668888806</c:v>
                </c:pt>
                <c:pt idx="11730">
                  <c:v>-0.80435988266952896</c:v>
                </c:pt>
                <c:pt idx="11731">
                  <c:v>-0.82121109628546596</c:v>
                </c:pt>
                <c:pt idx="11732">
                  <c:v>-0.83806231006618803</c:v>
                </c:pt>
                <c:pt idx="11733">
                  <c:v>-0.85491352384691099</c:v>
                </c:pt>
                <c:pt idx="11734">
                  <c:v>-0.87176473746284799</c:v>
                </c:pt>
                <c:pt idx="11735">
                  <c:v>-0.88861595124357096</c:v>
                </c:pt>
                <c:pt idx="11736">
                  <c:v>-0.90546716502429403</c:v>
                </c:pt>
                <c:pt idx="11737">
                  <c:v>-0.92231837864023003</c:v>
                </c:pt>
                <c:pt idx="11738">
                  <c:v>-0.93916959242095299</c:v>
                </c:pt>
                <c:pt idx="11739">
                  <c:v>-0.95602080620167595</c:v>
                </c:pt>
                <c:pt idx="11740">
                  <c:v>-0.97287201981761195</c:v>
                </c:pt>
                <c:pt idx="11741">
                  <c:v>-0.98972323359833503</c:v>
                </c:pt>
                <c:pt idx="11742">
                  <c:v>-1.0065744473790601</c:v>
                </c:pt>
                <c:pt idx="11743">
                  <c:v>-1.0234256609949901</c:v>
                </c:pt>
                <c:pt idx="11744">
                  <c:v>-1.0402768747757201</c:v>
                </c:pt>
                <c:pt idx="11745">
                  <c:v>-1.05712808855644</c:v>
                </c:pt>
                <c:pt idx="11746">
                  <c:v>-1.07397930217238</c:v>
                </c:pt>
                <c:pt idx="11747">
                  <c:v>-1.0908305159531</c:v>
                </c:pt>
                <c:pt idx="11748">
                  <c:v>-1.10768172973382</c:v>
                </c:pt>
                <c:pt idx="11749">
                  <c:v>-1.12453294334976</c:v>
                </c:pt>
                <c:pt idx="11750">
                  <c:v>-1.1413841571304799</c:v>
                </c:pt>
                <c:pt idx="11751">
                  <c:v>-1.1582353709112001</c:v>
                </c:pt>
                <c:pt idx="11752">
                  <c:v>-1.1750865845271401</c:v>
                </c:pt>
                <c:pt idx="11753">
                  <c:v>-1.1919377983078601</c:v>
                </c:pt>
                <c:pt idx="11754">
                  <c:v>-1.20878901208859</c:v>
                </c:pt>
                <c:pt idx="11755">
                  <c:v>-1.22564022570452</c:v>
                </c:pt>
                <c:pt idx="11756">
                  <c:v>-1.24249143948525</c:v>
                </c:pt>
                <c:pt idx="11757">
                  <c:v>-1.2593426532659699</c:v>
                </c:pt>
                <c:pt idx="11758">
                  <c:v>-1.2761938668819099</c:v>
                </c:pt>
                <c:pt idx="11759">
                  <c:v>-1.2930450806626299</c:v>
                </c:pt>
                <c:pt idx="11760">
                  <c:v>-1.3098962944433501</c:v>
                </c:pt>
                <c:pt idx="11761">
                  <c:v>-1.3267475080592901</c:v>
                </c:pt>
                <c:pt idx="11762">
                  <c:v>-1.3435987218400101</c:v>
                </c:pt>
                <c:pt idx="11763">
                  <c:v>-1.36044993562073</c:v>
                </c:pt>
                <c:pt idx="11764">
                  <c:v>-1.37730114923667</c:v>
                </c:pt>
                <c:pt idx="11765">
                  <c:v>-1.39415236301739</c:v>
                </c:pt>
                <c:pt idx="11766">
                  <c:v>-1.4110035767981199</c:v>
                </c:pt>
                <c:pt idx="11767">
                  <c:v>-1.4278547904140499</c:v>
                </c:pt>
                <c:pt idx="11768">
                  <c:v>-1.4447060041947799</c:v>
                </c:pt>
                <c:pt idx="11769">
                  <c:v>-1.4615572179755001</c:v>
                </c:pt>
                <c:pt idx="11770">
                  <c:v>-1.4784084315914401</c:v>
                </c:pt>
                <c:pt idx="11771">
                  <c:v>-1.4952596453721601</c:v>
                </c:pt>
                <c:pt idx="11772">
                  <c:v>-1.51211085915288</c:v>
                </c:pt>
                <c:pt idx="11773">
                  <c:v>-1.52896207276882</c:v>
                </c:pt>
                <c:pt idx="11774">
                  <c:v>-1.54581328654954</c:v>
                </c:pt>
                <c:pt idx="11775">
                  <c:v>-1.5626645003302599</c:v>
                </c:pt>
                <c:pt idx="11776">
                  <c:v>-1.5795157139461999</c:v>
                </c:pt>
                <c:pt idx="11777">
                  <c:v>-1.5972770171936499</c:v>
                </c:pt>
                <c:pt idx="11778">
                  <c:v>-1.6159484099141801</c:v>
                </c:pt>
                <c:pt idx="11779">
                  <c:v>-1.6346198024521199</c:v>
                </c:pt>
                <c:pt idx="11780">
                  <c:v>-1.6532911951726501</c:v>
                </c:pt>
                <c:pt idx="11781">
                  <c:v>-1.6719625878931801</c:v>
                </c:pt>
                <c:pt idx="11782">
                  <c:v>-1.6906339804311299</c:v>
                </c:pt>
                <c:pt idx="11783">
                  <c:v>-1.7093053731516601</c:v>
                </c:pt>
                <c:pt idx="11784">
                  <c:v>-1.7279767658721901</c:v>
                </c:pt>
                <c:pt idx="11785">
                  <c:v>-1.7466481584101301</c:v>
                </c:pt>
                <c:pt idx="11786">
                  <c:v>-1.7653195511306601</c:v>
                </c:pt>
                <c:pt idx="11787">
                  <c:v>-1.7839909438511901</c:v>
                </c:pt>
                <c:pt idx="11788">
                  <c:v>-1.8026623363891301</c:v>
                </c:pt>
                <c:pt idx="11789">
                  <c:v>-1.8213337291096601</c:v>
                </c:pt>
                <c:pt idx="11790">
                  <c:v>-1.84000512183019</c:v>
                </c:pt>
                <c:pt idx="11791">
                  <c:v>-1.8586765143681401</c:v>
                </c:pt>
                <c:pt idx="11792">
                  <c:v>-1.8773479070886701</c:v>
                </c:pt>
                <c:pt idx="11793">
                  <c:v>-1.8960192998092</c:v>
                </c:pt>
                <c:pt idx="11794">
                  <c:v>-1.9146906923471401</c:v>
                </c:pt>
                <c:pt idx="11795">
                  <c:v>-1.93336208506767</c:v>
                </c:pt>
                <c:pt idx="11796">
                  <c:v>-1.9520334777882</c:v>
                </c:pt>
                <c:pt idx="11797">
                  <c:v>-1.97070487032615</c:v>
                </c:pt>
                <c:pt idx="11798">
                  <c:v>-1.98937626304668</c:v>
                </c:pt>
                <c:pt idx="11799">
                  <c:v>-2.0080476557672098</c:v>
                </c:pt>
                <c:pt idx="11800">
                  <c:v>-2.02671904830515</c:v>
                </c:pt>
                <c:pt idx="11801">
                  <c:v>-2.0453904410256798</c:v>
                </c:pt>
                <c:pt idx="11802">
                  <c:v>-2.06406183374621</c:v>
                </c:pt>
                <c:pt idx="11803">
                  <c:v>-2.08273322628416</c:v>
                </c:pt>
                <c:pt idx="11804">
                  <c:v>-2.1014046190046902</c:v>
                </c:pt>
                <c:pt idx="11805">
                  <c:v>-2.12007601172522</c:v>
                </c:pt>
                <c:pt idx="11806">
                  <c:v>-2.1387474042631598</c:v>
                </c:pt>
                <c:pt idx="11807">
                  <c:v>-2.15741879698369</c:v>
                </c:pt>
                <c:pt idx="11808">
                  <c:v>-2.1760901897042202</c:v>
                </c:pt>
                <c:pt idx="11809">
                  <c:v>-2.19476158224216</c:v>
                </c:pt>
                <c:pt idx="11810">
                  <c:v>-2.2134329749626902</c:v>
                </c:pt>
                <c:pt idx="11811">
                  <c:v>-2.23210436768322</c:v>
                </c:pt>
                <c:pt idx="11812">
                  <c:v>-2.25077576022117</c:v>
                </c:pt>
                <c:pt idx="11813">
                  <c:v>-2.2694471529417002</c:v>
                </c:pt>
                <c:pt idx="11814">
                  <c:v>-2.2881185456622299</c:v>
                </c:pt>
                <c:pt idx="11815">
                  <c:v>-2.3067899382001702</c:v>
                </c:pt>
                <c:pt idx="11816">
                  <c:v>-2.3254613309207</c:v>
                </c:pt>
                <c:pt idx="11817">
                  <c:v>-2.3441327236412302</c:v>
                </c:pt>
                <c:pt idx="11818">
                  <c:v>-2.3628041161791802</c:v>
                </c:pt>
                <c:pt idx="11819">
                  <c:v>-2.3814755088997099</c:v>
                </c:pt>
                <c:pt idx="11820">
                  <c:v>-2.4001469016202401</c:v>
                </c:pt>
                <c:pt idx="11821">
                  <c:v>-2.4188182941581799</c:v>
                </c:pt>
                <c:pt idx="11822">
                  <c:v>-2.4374896868787101</c:v>
                </c:pt>
                <c:pt idx="11823">
                  <c:v>-2.4561610795992399</c:v>
                </c:pt>
                <c:pt idx="11824">
                  <c:v>-2.4748324721371899</c:v>
                </c:pt>
                <c:pt idx="11825">
                  <c:v>-2.4920197555189101</c:v>
                </c:pt>
                <c:pt idx="11826">
                  <c:v>-2.50772292955146</c:v>
                </c:pt>
                <c:pt idx="11827">
                  <c:v>-2.5234261034304502</c:v>
                </c:pt>
                <c:pt idx="11828">
                  <c:v>-2.5391292774630001</c:v>
                </c:pt>
                <c:pt idx="11829">
                  <c:v>-2.55483245149555</c:v>
                </c:pt>
                <c:pt idx="11830">
                  <c:v>-2.5705356253745402</c:v>
                </c:pt>
                <c:pt idx="11831">
                  <c:v>-2.5862387994070901</c:v>
                </c:pt>
                <c:pt idx="11832">
                  <c:v>-2.6019419734396498</c:v>
                </c:pt>
                <c:pt idx="11833">
                  <c:v>-2.61764514731864</c:v>
                </c:pt>
                <c:pt idx="11834">
                  <c:v>-2.6333483213511899</c:v>
                </c:pt>
                <c:pt idx="11835">
                  <c:v>-2.6490514953837399</c:v>
                </c:pt>
                <c:pt idx="11836">
                  <c:v>-2.66475466926273</c:v>
                </c:pt>
                <c:pt idx="11837">
                  <c:v>-2.6804578432952799</c:v>
                </c:pt>
                <c:pt idx="11838">
                  <c:v>-2.6961610173278299</c:v>
                </c:pt>
                <c:pt idx="11839">
                  <c:v>-2.71186419120682</c:v>
                </c:pt>
                <c:pt idx="11840">
                  <c:v>-2.7275673652393699</c:v>
                </c:pt>
                <c:pt idx="11841">
                  <c:v>-2.7432705392719199</c:v>
                </c:pt>
                <c:pt idx="11842">
                  <c:v>-2.75897371315091</c:v>
                </c:pt>
                <c:pt idx="11843">
                  <c:v>-2.7746768871834702</c:v>
                </c:pt>
                <c:pt idx="11844">
                  <c:v>-2.7903800612160201</c:v>
                </c:pt>
                <c:pt idx="11845">
                  <c:v>-2.8060832350950098</c:v>
                </c:pt>
                <c:pt idx="11846">
                  <c:v>-2.8217864091275602</c:v>
                </c:pt>
                <c:pt idx="11847">
                  <c:v>-2.8374895831601101</c:v>
                </c:pt>
                <c:pt idx="11848">
                  <c:v>-2.8531927570390998</c:v>
                </c:pt>
                <c:pt idx="11849">
                  <c:v>-2.8688959310716502</c:v>
                </c:pt>
                <c:pt idx="11850">
                  <c:v>-2.8845991051042001</c:v>
                </c:pt>
                <c:pt idx="11851">
                  <c:v>-2.9003022789831898</c:v>
                </c:pt>
                <c:pt idx="11852">
                  <c:v>-2.9160054530157402</c:v>
                </c:pt>
                <c:pt idx="11853">
                  <c:v>-2.9317086270482902</c:v>
                </c:pt>
                <c:pt idx="11854">
                  <c:v>-2.94741180092729</c:v>
                </c:pt>
                <c:pt idx="11855">
                  <c:v>-2.96311497495984</c:v>
                </c:pt>
                <c:pt idx="11856">
                  <c:v>-2.9788181489923899</c:v>
                </c:pt>
                <c:pt idx="11857">
                  <c:v>-2.9945213228713801</c:v>
                </c:pt>
                <c:pt idx="11858">
                  <c:v>-3.01022449690393</c:v>
                </c:pt>
                <c:pt idx="11859">
                  <c:v>-3.02592767093648</c:v>
                </c:pt>
                <c:pt idx="11860">
                  <c:v>-3.0416308448154701</c:v>
                </c:pt>
                <c:pt idx="11861">
                  <c:v>-3.05733401884802</c:v>
                </c:pt>
                <c:pt idx="11862">
                  <c:v>-3.07303719288057</c:v>
                </c:pt>
                <c:pt idx="11863">
                  <c:v>-3.0887403667595601</c:v>
                </c:pt>
                <c:pt idx="11864">
                  <c:v>-3.10444354079211</c:v>
                </c:pt>
                <c:pt idx="11865">
                  <c:v>-3.12014671482466</c:v>
                </c:pt>
                <c:pt idx="11866">
                  <c:v>-3.1358498887036599</c:v>
                </c:pt>
                <c:pt idx="11867">
                  <c:v>-3.1515530627362098</c:v>
                </c:pt>
                <c:pt idx="11868">
                  <c:v>-3.1672562367687598</c:v>
                </c:pt>
                <c:pt idx="11869">
                  <c:v>-3.1829594106477499</c:v>
                </c:pt>
                <c:pt idx="11870">
                  <c:v>-3.1986625846802998</c:v>
                </c:pt>
                <c:pt idx="11871">
                  <c:v>-3.2143657587128498</c:v>
                </c:pt>
                <c:pt idx="11872">
                  <c:v>-3.2300689325918399</c:v>
                </c:pt>
                <c:pt idx="11873">
                  <c:v>-3.2167235486847399</c:v>
                </c:pt>
                <c:pt idx="11874">
                  <c:v>-3.1743296066351001</c:v>
                </c:pt>
                <c:pt idx="11875">
                  <c:v>-3.1319356650000199</c:v>
                </c:pt>
                <c:pt idx="11876">
                  <c:v>-3.0895417229503699</c:v>
                </c:pt>
                <c:pt idx="11877">
                  <c:v>-3.0471477809007301</c:v>
                </c:pt>
                <c:pt idx="11878">
                  <c:v>-3.0047538392656499</c:v>
                </c:pt>
                <c:pt idx="11879">
                  <c:v>-2.9623598972159999</c:v>
                </c:pt>
                <c:pt idx="11880">
                  <c:v>-2.9199659551663499</c:v>
                </c:pt>
                <c:pt idx="11881">
                  <c:v>-2.8775720135312701</c:v>
                </c:pt>
                <c:pt idx="11882">
                  <c:v>-2.8351780714816299</c:v>
                </c:pt>
                <c:pt idx="11883">
                  <c:v>-2.79278412943198</c:v>
                </c:pt>
                <c:pt idx="11884">
                  <c:v>-2.7503901877969001</c:v>
                </c:pt>
                <c:pt idx="11885">
                  <c:v>-2.7079962457472502</c:v>
                </c:pt>
                <c:pt idx="11886">
                  <c:v>-2.66560230369761</c:v>
                </c:pt>
                <c:pt idx="11887">
                  <c:v>-2.6232083620625302</c:v>
                </c:pt>
                <c:pt idx="11888">
                  <c:v>-2.5808144200128802</c:v>
                </c:pt>
                <c:pt idx="11889">
                  <c:v>-2.53842047796324</c:v>
                </c:pt>
                <c:pt idx="11890">
                  <c:v>-2.4960265363281602</c:v>
                </c:pt>
                <c:pt idx="11891">
                  <c:v>-2.4536325942785102</c:v>
                </c:pt>
                <c:pt idx="11892">
                  <c:v>-2.4112386522288598</c:v>
                </c:pt>
                <c:pt idx="11893">
                  <c:v>-2.36884471059378</c:v>
                </c:pt>
                <c:pt idx="11894">
                  <c:v>-2.3264507685441398</c:v>
                </c:pt>
                <c:pt idx="11895">
                  <c:v>-2.2840568264944898</c:v>
                </c:pt>
                <c:pt idx="11896">
                  <c:v>-2.24166288485941</c:v>
                </c:pt>
                <c:pt idx="11897">
                  <c:v>-2.1992689428097698</c:v>
                </c:pt>
                <c:pt idx="11898">
                  <c:v>-2.1568750007601198</c:v>
                </c:pt>
                <c:pt idx="11899">
                  <c:v>-2.11448105912504</c:v>
                </c:pt>
                <c:pt idx="11900">
                  <c:v>-2.0720871170753901</c:v>
                </c:pt>
                <c:pt idx="11901">
                  <c:v>-2.0296931750257499</c:v>
                </c:pt>
                <c:pt idx="11902">
                  <c:v>-1.9872992333906701</c:v>
                </c:pt>
                <c:pt idx="11903">
                  <c:v>-1.9449052913410201</c:v>
                </c:pt>
                <c:pt idx="11904">
                  <c:v>-1.9025113492913699</c:v>
                </c:pt>
                <c:pt idx="11905">
                  <c:v>-1.8601174076562901</c:v>
                </c:pt>
                <c:pt idx="11906">
                  <c:v>-1.8177234656066501</c:v>
                </c:pt>
                <c:pt idx="11907">
                  <c:v>-1.7753295235569999</c:v>
                </c:pt>
                <c:pt idx="11908">
                  <c:v>-1.7329355819219201</c:v>
                </c:pt>
                <c:pt idx="11909">
                  <c:v>-1.6905416398722699</c:v>
                </c:pt>
                <c:pt idx="11910">
                  <c:v>-1.6481476978226299</c:v>
                </c:pt>
                <c:pt idx="11911">
                  <c:v>-1.6057537561875499</c:v>
                </c:pt>
                <c:pt idx="11912">
                  <c:v>-1.5633598141378999</c:v>
                </c:pt>
                <c:pt idx="11913">
                  <c:v>-1.52096587208826</c:v>
                </c:pt>
                <c:pt idx="11914">
                  <c:v>-1.4785719304531799</c:v>
                </c:pt>
                <c:pt idx="11915">
                  <c:v>-1.4361779884035299</c:v>
                </c:pt>
                <c:pt idx="11916">
                  <c:v>-1.39378404635388</c:v>
                </c:pt>
                <c:pt idx="11917">
                  <c:v>-1.3513901047187999</c:v>
                </c:pt>
                <c:pt idx="11918">
                  <c:v>-1.30899616266916</c:v>
                </c:pt>
                <c:pt idx="11919">
                  <c:v>-1.26660222061951</c:v>
                </c:pt>
                <c:pt idx="11920">
                  <c:v>-1.22420827898443</c:v>
                </c:pt>
                <c:pt idx="11921">
                  <c:v>-1.2042243767570999</c:v>
                </c:pt>
                <c:pt idx="11922">
                  <c:v>-1.2066505145086299</c:v>
                </c:pt>
                <c:pt idx="11923">
                  <c:v>-1.20907665223642</c:v>
                </c:pt>
                <c:pt idx="11924">
                  <c:v>-1.21150278998795</c:v>
                </c:pt>
                <c:pt idx="11925">
                  <c:v>-1.21392892773947</c:v>
                </c:pt>
                <c:pt idx="11926">
                  <c:v>-1.2163550654672699</c:v>
                </c:pt>
                <c:pt idx="11927">
                  <c:v>-1.2187812032187899</c:v>
                </c:pt>
                <c:pt idx="11928">
                  <c:v>-1.2212073409703099</c:v>
                </c:pt>
                <c:pt idx="11929">
                  <c:v>-1.22363347869811</c:v>
                </c:pt>
                <c:pt idx="11930">
                  <c:v>-1.22605961644963</c:v>
                </c:pt>
                <c:pt idx="11931">
                  <c:v>-1.22848575420115</c:v>
                </c:pt>
                <c:pt idx="11932">
                  <c:v>-1.2309118919289499</c:v>
                </c:pt>
                <c:pt idx="11933">
                  <c:v>-1.2333380296804699</c:v>
                </c:pt>
                <c:pt idx="11934">
                  <c:v>-1.2357641674319999</c:v>
                </c:pt>
                <c:pt idx="11935">
                  <c:v>-1.23819030515979</c:v>
                </c:pt>
                <c:pt idx="11936">
                  <c:v>-1.24061644291132</c:v>
                </c:pt>
                <c:pt idx="11937">
                  <c:v>-1.24304258066284</c:v>
                </c:pt>
                <c:pt idx="11938">
                  <c:v>-1.2454687183906401</c:v>
                </c:pt>
                <c:pt idx="11939">
                  <c:v>-1.2478948561421599</c:v>
                </c:pt>
                <c:pt idx="11940">
                  <c:v>-1.2503209938936799</c:v>
                </c:pt>
                <c:pt idx="11941">
                  <c:v>-1.25274713162148</c:v>
                </c:pt>
                <c:pt idx="11942">
                  <c:v>-1.255173269373</c:v>
                </c:pt>
                <c:pt idx="11943">
                  <c:v>-1.25759940712452</c:v>
                </c:pt>
                <c:pt idx="11944">
                  <c:v>-1.2600255448523201</c:v>
                </c:pt>
                <c:pt idx="11945">
                  <c:v>-1.2624516826038401</c:v>
                </c:pt>
                <c:pt idx="11946">
                  <c:v>-1.2648778203553701</c:v>
                </c:pt>
                <c:pt idx="11947">
                  <c:v>-1.26730395808316</c:v>
                </c:pt>
                <c:pt idx="11948">
                  <c:v>-1.26973009583469</c:v>
                </c:pt>
                <c:pt idx="11949">
                  <c:v>-1.27215623358621</c:v>
                </c:pt>
                <c:pt idx="11950">
                  <c:v>-1.2745823713140101</c:v>
                </c:pt>
                <c:pt idx="11951">
                  <c:v>-1.2770085090655301</c:v>
                </c:pt>
                <c:pt idx="11952">
                  <c:v>-1.2794346468170501</c:v>
                </c:pt>
                <c:pt idx="11953">
                  <c:v>-1.28186078454485</c:v>
                </c:pt>
                <c:pt idx="11954">
                  <c:v>-1.28428692229637</c:v>
                </c:pt>
                <c:pt idx="11955">
                  <c:v>-1.28671306004789</c:v>
                </c:pt>
                <c:pt idx="11956">
                  <c:v>-1.2891391977756901</c:v>
                </c:pt>
                <c:pt idx="11957">
                  <c:v>-1.2915653355272101</c:v>
                </c:pt>
                <c:pt idx="11958">
                  <c:v>-1.2939914732787401</c:v>
                </c:pt>
                <c:pt idx="11959">
                  <c:v>-1.29641761100653</c:v>
                </c:pt>
                <c:pt idx="11960">
                  <c:v>-1.29884374875806</c:v>
                </c:pt>
                <c:pt idx="11961">
                  <c:v>-1.30126988650958</c:v>
                </c:pt>
                <c:pt idx="11962">
                  <c:v>-1.3036960242373801</c:v>
                </c:pt>
                <c:pt idx="11963">
                  <c:v>-1.3061221619889001</c:v>
                </c:pt>
                <c:pt idx="11964">
                  <c:v>-1.3085482997404201</c:v>
                </c:pt>
                <c:pt idx="11965">
                  <c:v>-1.31097443746822</c:v>
                </c:pt>
                <c:pt idx="11966">
                  <c:v>-1.31340057521974</c:v>
                </c:pt>
                <c:pt idx="11967">
                  <c:v>-1.31582671297126</c:v>
                </c:pt>
                <c:pt idx="11968">
                  <c:v>-1.3182528506990601</c:v>
                </c:pt>
                <c:pt idx="11969">
                  <c:v>-1.3363368730766001</c:v>
                </c:pt>
                <c:pt idx="11970">
                  <c:v>-1.37007878018952</c:v>
                </c:pt>
                <c:pt idx="11971">
                  <c:v>-1.4038206869724901</c:v>
                </c:pt>
                <c:pt idx="11972">
                  <c:v>-1.43756259408541</c:v>
                </c:pt>
                <c:pt idx="11973">
                  <c:v>-1.4713045011983299</c:v>
                </c:pt>
                <c:pt idx="11974">
                  <c:v>-1.50504640798129</c:v>
                </c:pt>
                <c:pt idx="11975">
                  <c:v>-1.5387883150942101</c:v>
                </c:pt>
                <c:pt idx="11976">
                  <c:v>-1.57253022220714</c:v>
                </c:pt>
                <c:pt idx="11977">
                  <c:v>-1.6062721289901001</c:v>
                </c:pt>
                <c:pt idx="11978">
                  <c:v>-1.64001403610302</c:v>
                </c:pt>
                <c:pt idx="11979">
                  <c:v>-1.6737559432159399</c:v>
                </c:pt>
                <c:pt idx="11980">
                  <c:v>-1.70749784999891</c:v>
                </c:pt>
                <c:pt idx="11981">
                  <c:v>-1.7412397571118301</c:v>
                </c:pt>
                <c:pt idx="11982">
                  <c:v>-1.77498166422475</c:v>
                </c:pt>
                <c:pt idx="11983">
                  <c:v>-1.8087235710077201</c:v>
                </c:pt>
                <c:pt idx="11984">
                  <c:v>-1.84246547812064</c:v>
                </c:pt>
                <c:pt idx="11985">
                  <c:v>-1.8762073852335599</c:v>
                </c:pt>
                <c:pt idx="11986">
                  <c:v>-1.90994929201652</c:v>
                </c:pt>
                <c:pt idx="11987">
                  <c:v>-1.9436911991294501</c:v>
                </c:pt>
                <c:pt idx="11988">
                  <c:v>-1.97743310624237</c:v>
                </c:pt>
                <c:pt idx="11989">
                  <c:v>-2.0111750130253299</c:v>
                </c:pt>
                <c:pt idx="11990">
                  <c:v>-2.0449169201382502</c:v>
                </c:pt>
                <c:pt idx="11991">
                  <c:v>-2.0786588272511799</c:v>
                </c:pt>
                <c:pt idx="11992">
                  <c:v>-2.1124007340341402</c:v>
                </c:pt>
                <c:pt idx="11993">
                  <c:v>-2.1461426411470601</c:v>
                </c:pt>
                <c:pt idx="11994">
                  <c:v>-2.17988454825998</c:v>
                </c:pt>
                <c:pt idx="11995">
                  <c:v>-2.2136264550429501</c:v>
                </c:pt>
                <c:pt idx="11996">
                  <c:v>-2.24736836215587</c:v>
                </c:pt>
                <c:pt idx="11997">
                  <c:v>-2.2811102692687899</c:v>
                </c:pt>
                <c:pt idx="11998">
                  <c:v>-2.31485217605176</c:v>
                </c:pt>
                <c:pt idx="11999">
                  <c:v>-2.3485940831646799</c:v>
                </c:pt>
                <c:pt idx="12000">
                  <c:v>-2.3823359902775998</c:v>
                </c:pt>
                <c:pt idx="12001">
                  <c:v>-2.4160778970605601</c:v>
                </c:pt>
                <c:pt idx="12002">
                  <c:v>-2.4498198041734902</c:v>
                </c:pt>
                <c:pt idx="12003">
                  <c:v>-2.4835617112864101</c:v>
                </c:pt>
                <c:pt idx="12004">
                  <c:v>-2.51730361806937</c:v>
                </c:pt>
                <c:pt idx="12005">
                  <c:v>-2.5510455251822899</c:v>
                </c:pt>
                <c:pt idx="12006">
                  <c:v>-2.5847874322952098</c:v>
                </c:pt>
                <c:pt idx="12007">
                  <c:v>-2.6185293390781799</c:v>
                </c:pt>
                <c:pt idx="12008">
                  <c:v>-2.6522712461911002</c:v>
                </c:pt>
                <c:pt idx="12009">
                  <c:v>-2.6860131533040201</c:v>
                </c:pt>
                <c:pt idx="12010">
                  <c:v>-2.7197550600869902</c:v>
                </c:pt>
                <c:pt idx="12011">
                  <c:v>-2.7534969671999101</c:v>
                </c:pt>
                <c:pt idx="12012">
                  <c:v>-2.78723887431283</c:v>
                </c:pt>
                <c:pt idx="12013">
                  <c:v>-2.8209807810957899</c:v>
                </c:pt>
                <c:pt idx="12014">
                  <c:v>-2.85472268820872</c:v>
                </c:pt>
                <c:pt idx="12015">
                  <c:v>-2.8884645953216399</c:v>
                </c:pt>
                <c:pt idx="12016">
                  <c:v>-2.9222065021046002</c:v>
                </c:pt>
                <c:pt idx="12017">
                  <c:v>-2.9505918334809098</c:v>
                </c:pt>
                <c:pt idx="12018">
                  <c:v>-2.9736205890831799</c:v>
                </c:pt>
                <c:pt idx="12019">
                  <c:v>-2.9966493444602502</c:v>
                </c:pt>
                <c:pt idx="12020">
                  <c:v>-3.0196781000625301</c:v>
                </c:pt>
                <c:pt idx="12021">
                  <c:v>-3.0427068556647998</c:v>
                </c:pt>
                <c:pt idx="12022">
                  <c:v>-3.0657356110418701</c:v>
                </c:pt>
                <c:pt idx="12023">
                  <c:v>-3.0887643666441398</c:v>
                </c:pt>
                <c:pt idx="12024">
                  <c:v>-3.1117931222464201</c:v>
                </c:pt>
                <c:pt idx="12025">
                  <c:v>-3.13482187762349</c:v>
                </c:pt>
                <c:pt idx="12026">
                  <c:v>-3.1578506332257601</c:v>
                </c:pt>
                <c:pt idx="12027">
                  <c:v>-3.1808793888280298</c:v>
                </c:pt>
                <c:pt idx="12028">
                  <c:v>-3.2039081442051098</c:v>
                </c:pt>
                <c:pt idx="12029">
                  <c:v>-3.22693689980738</c:v>
                </c:pt>
                <c:pt idx="12030">
                  <c:v>-3.2499656554096501</c:v>
                </c:pt>
                <c:pt idx="12031">
                  <c:v>-3.2729944107867301</c:v>
                </c:pt>
                <c:pt idx="12032">
                  <c:v>-3.2960231663889998</c:v>
                </c:pt>
                <c:pt idx="12033">
                  <c:v>-3.31905192199127</c:v>
                </c:pt>
                <c:pt idx="12034">
                  <c:v>-3.34208067736835</c:v>
                </c:pt>
                <c:pt idx="12035">
                  <c:v>-3.3651094329706202</c:v>
                </c:pt>
                <c:pt idx="12036">
                  <c:v>-3.3881381885728898</c:v>
                </c:pt>
                <c:pt idx="12037">
                  <c:v>-3.4111669439499699</c:v>
                </c:pt>
                <c:pt idx="12038">
                  <c:v>-3.43419569955224</c:v>
                </c:pt>
                <c:pt idx="12039">
                  <c:v>-3.4572244551545102</c:v>
                </c:pt>
                <c:pt idx="12040">
                  <c:v>-3.4802532105315902</c:v>
                </c:pt>
                <c:pt idx="12041">
                  <c:v>-3.5032819661338599</c:v>
                </c:pt>
                <c:pt idx="12042">
                  <c:v>-3.52631072173613</c:v>
                </c:pt>
                <c:pt idx="12043">
                  <c:v>-3.5493394771132101</c:v>
                </c:pt>
                <c:pt idx="12044">
                  <c:v>-3.5723682327154802</c:v>
                </c:pt>
                <c:pt idx="12045">
                  <c:v>-3.5953969883177499</c:v>
                </c:pt>
                <c:pt idx="12046">
                  <c:v>-3.6184257436948299</c:v>
                </c:pt>
                <c:pt idx="12047">
                  <c:v>-3.6414544992971001</c:v>
                </c:pt>
                <c:pt idx="12048">
                  <c:v>-3.6644832548993702</c:v>
                </c:pt>
                <c:pt idx="12049">
                  <c:v>-3.68751201027644</c:v>
                </c:pt>
                <c:pt idx="12050">
                  <c:v>-3.7105407658787199</c:v>
                </c:pt>
                <c:pt idx="12051">
                  <c:v>-3.7335695214809901</c:v>
                </c:pt>
                <c:pt idx="12052">
                  <c:v>-3.7565982768580599</c:v>
                </c:pt>
                <c:pt idx="12053">
                  <c:v>-3.77962703246033</c:v>
                </c:pt>
                <c:pt idx="12054">
                  <c:v>-3.80265578806261</c:v>
                </c:pt>
                <c:pt idx="12055">
                  <c:v>-3.8256845434396798</c:v>
                </c:pt>
                <c:pt idx="12056">
                  <c:v>-3.8487132990419499</c:v>
                </c:pt>
                <c:pt idx="12057">
                  <c:v>-3.8717420546442298</c:v>
                </c:pt>
                <c:pt idx="12058">
                  <c:v>-3.8947708100213001</c:v>
                </c:pt>
                <c:pt idx="12059">
                  <c:v>-3.9177995656235698</c:v>
                </c:pt>
                <c:pt idx="12060">
                  <c:v>-3.9408283212258399</c:v>
                </c:pt>
                <c:pt idx="12061">
                  <c:v>-3.96385707660292</c:v>
                </c:pt>
                <c:pt idx="12062">
                  <c:v>-3.9868858322051901</c:v>
                </c:pt>
                <c:pt idx="12063">
                  <c:v>-4.0099145878074598</c:v>
                </c:pt>
                <c:pt idx="12064">
                  <c:v>-4.0329433431845398</c:v>
                </c:pt>
                <c:pt idx="12065">
                  <c:v>-4.0300821818924897</c:v>
                </c:pt>
                <c:pt idx="12066">
                  <c:v>-4.0013311035252803</c:v>
                </c:pt>
                <c:pt idx="12067">
                  <c:v>-3.9725800254392198</c:v>
                </c:pt>
                <c:pt idx="12068">
                  <c:v>-3.94382894707201</c:v>
                </c:pt>
                <c:pt idx="12069">
                  <c:v>-3.9150778687047998</c:v>
                </c:pt>
                <c:pt idx="12070">
                  <c:v>-3.88632679061875</c:v>
                </c:pt>
                <c:pt idx="12071">
                  <c:v>-3.8575757122515402</c:v>
                </c:pt>
                <c:pt idx="12072">
                  <c:v>-3.8288246338843299</c:v>
                </c:pt>
                <c:pt idx="12073">
                  <c:v>-3.8000735557982699</c:v>
                </c:pt>
                <c:pt idx="12074">
                  <c:v>-3.7713224774310601</c:v>
                </c:pt>
                <c:pt idx="12075">
                  <c:v>-3.7425713990638498</c:v>
                </c:pt>
                <c:pt idx="12076">
                  <c:v>-3.7138203209778</c:v>
                </c:pt>
                <c:pt idx="12077">
                  <c:v>-3.6850692426105902</c:v>
                </c:pt>
                <c:pt idx="12078">
                  <c:v>-3.65631816424338</c:v>
                </c:pt>
                <c:pt idx="12079">
                  <c:v>-3.6275670861573199</c:v>
                </c:pt>
                <c:pt idx="12080">
                  <c:v>-3.5988160077901101</c:v>
                </c:pt>
                <c:pt idx="12081">
                  <c:v>-3.5700649294228999</c:v>
                </c:pt>
                <c:pt idx="12082">
                  <c:v>-3.5413138513368501</c:v>
                </c:pt>
                <c:pt idx="12083">
                  <c:v>-3.5125627729696398</c:v>
                </c:pt>
                <c:pt idx="12084">
                  <c:v>-3.48381169460243</c:v>
                </c:pt>
                <c:pt idx="12085">
                  <c:v>-3.45506061651637</c:v>
                </c:pt>
                <c:pt idx="12086">
                  <c:v>-3.4263095381491602</c:v>
                </c:pt>
                <c:pt idx="12087">
                  <c:v>-3.3975584597819499</c:v>
                </c:pt>
                <c:pt idx="12088">
                  <c:v>-3.3688073816959001</c:v>
                </c:pt>
                <c:pt idx="12089">
                  <c:v>-3.3400563033286899</c:v>
                </c:pt>
                <c:pt idx="12090">
                  <c:v>-3.3113052249614801</c:v>
                </c:pt>
                <c:pt idx="12091">
                  <c:v>-3.28255414687542</c:v>
                </c:pt>
                <c:pt idx="12092">
                  <c:v>-3.2538030685082102</c:v>
                </c:pt>
                <c:pt idx="12093">
                  <c:v>-3.225051990141</c:v>
                </c:pt>
                <c:pt idx="12094">
                  <c:v>-3.1963009120549501</c:v>
                </c:pt>
                <c:pt idx="12095">
                  <c:v>-3.1675498336877399</c:v>
                </c:pt>
                <c:pt idx="12096">
                  <c:v>-3.1387987553205301</c:v>
                </c:pt>
                <c:pt idx="12097">
                  <c:v>-3.1100476772344701</c:v>
                </c:pt>
                <c:pt idx="12098">
                  <c:v>-3.0812965988672598</c:v>
                </c:pt>
                <c:pt idx="12099">
                  <c:v>-3.05254552050005</c:v>
                </c:pt>
                <c:pt idx="12100">
                  <c:v>-3.0237944424140002</c:v>
                </c:pt>
                <c:pt idx="12101">
                  <c:v>-2.9950433640467899</c:v>
                </c:pt>
                <c:pt idx="12102">
                  <c:v>-2.9662922856795801</c:v>
                </c:pt>
                <c:pt idx="12103">
                  <c:v>-2.9375412075935201</c:v>
                </c:pt>
                <c:pt idx="12104">
                  <c:v>-2.9087901292263099</c:v>
                </c:pt>
                <c:pt idx="12105">
                  <c:v>-2.8800390508591001</c:v>
                </c:pt>
                <c:pt idx="12106">
                  <c:v>-2.8512879727730498</c:v>
                </c:pt>
                <c:pt idx="12107">
                  <c:v>-2.82253689440584</c:v>
                </c:pt>
                <c:pt idx="12108">
                  <c:v>-2.7937858160386302</c:v>
                </c:pt>
                <c:pt idx="12109">
                  <c:v>-2.7650347379525702</c:v>
                </c:pt>
                <c:pt idx="12110">
                  <c:v>-2.7362836595853599</c:v>
                </c:pt>
                <c:pt idx="12111">
                  <c:v>-2.7075325812181501</c:v>
                </c:pt>
                <c:pt idx="12112">
                  <c:v>-2.6787815031320998</c:v>
                </c:pt>
                <c:pt idx="12113">
                  <c:v>-2.65003042476489</c:v>
                </c:pt>
                <c:pt idx="12114">
                  <c:v>-2.6212793463976798</c:v>
                </c:pt>
                <c:pt idx="12115">
                  <c:v>-2.5925282683116202</c:v>
                </c:pt>
                <c:pt idx="12116">
                  <c:v>-2.56377718994441</c:v>
                </c:pt>
                <c:pt idx="12117">
                  <c:v>-2.5350261115772001</c:v>
                </c:pt>
                <c:pt idx="12118">
                  <c:v>-2.5062750334911499</c:v>
                </c:pt>
                <c:pt idx="12119">
                  <c:v>-2.4775239551239401</c:v>
                </c:pt>
                <c:pt idx="12120">
                  <c:v>-2.4487728767567298</c:v>
                </c:pt>
                <c:pt idx="12121">
                  <c:v>-2.4200217986706698</c:v>
                </c:pt>
                <c:pt idx="12122">
                  <c:v>-2.39127072030346</c:v>
                </c:pt>
                <c:pt idx="12123">
                  <c:v>-2.3625196419362502</c:v>
                </c:pt>
                <c:pt idx="12124">
                  <c:v>-2.3337685638501999</c:v>
                </c:pt>
                <c:pt idx="12125">
                  <c:v>-2.3050174854829901</c:v>
                </c:pt>
                <c:pt idx="12126">
                  <c:v>-2.2762664071157799</c:v>
                </c:pt>
                <c:pt idx="12127">
                  <c:v>-2.2475153290297198</c:v>
                </c:pt>
                <c:pt idx="12128">
                  <c:v>-2.21876425066251</c:v>
                </c:pt>
                <c:pt idx="12129">
                  <c:v>-2.1900131722952998</c:v>
                </c:pt>
                <c:pt idx="12130">
                  <c:v>-2.1612620942092402</c:v>
                </c:pt>
                <c:pt idx="12131">
                  <c:v>-2.13251101584203</c:v>
                </c:pt>
                <c:pt idx="12132">
                  <c:v>-2.1037599374748299</c:v>
                </c:pt>
                <c:pt idx="12133">
                  <c:v>-2.0750088593887699</c:v>
                </c:pt>
                <c:pt idx="12134">
                  <c:v>-2.0462577810215601</c:v>
                </c:pt>
                <c:pt idx="12135">
                  <c:v>-2.0175067026543498</c:v>
                </c:pt>
                <c:pt idx="12136">
                  <c:v>-1.98875562456829</c:v>
                </c:pt>
                <c:pt idx="12137">
                  <c:v>-1.96000454620108</c:v>
                </c:pt>
                <c:pt idx="12138">
                  <c:v>-1.93125346783387</c:v>
                </c:pt>
                <c:pt idx="12139">
                  <c:v>-1.9025023897478199</c:v>
                </c:pt>
                <c:pt idx="12140">
                  <c:v>-1.8737513113806099</c:v>
                </c:pt>
                <c:pt idx="12141">
                  <c:v>-1.8450002330134001</c:v>
                </c:pt>
                <c:pt idx="12142">
                  <c:v>-1.8162491549273401</c:v>
                </c:pt>
                <c:pt idx="12143">
                  <c:v>-1.78749807656013</c:v>
                </c:pt>
                <c:pt idx="12144">
                  <c:v>-1.75874699819292</c:v>
                </c:pt>
                <c:pt idx="12145">
                  <c:v>-1.72999592010687</c:v>
                </c:pt>
                <c:pt idx="12146">
                  <c:v>-1.70124484173966</c:v>
                </c:pt>
                <c:pt idx="12147">
                  <c:v>-1.6724937633724499</c:v>
                </c:pt>
                <c:pt idx="12148">
                  <c:v>-1.6437426852863899</c:v>
                </c:pt>
                <c:pt idx="12149">
                  <c:v>-1.6149916069191801</c:v>
                </c:pt>
                <c:pt idx="12150">
                  <c:v>-1.5862405285519701</c:v>
                </c:pt>
                <c:pt idx="12151">
                  <c:v>-1.55748945046592</c:v>
                </c:pt>
                <c:pt idx="12152">
                  <c:v>-1.52873837209871</c:v>
                </c:pt>
                <c:pt idx="12153">
                  <c:v>-1.4999872937315</c:v>
                </c:pt>
                <c:pt idx="12154">
                  <c:v>-1.4712362156454399</c:v>
                </c:pt>
                <c:pt idx="12155">
                  <c:v>-1.4424851372782299</c:v>
                </c:pt>
                <c:pt idx="12156">
                  <c:v>-1.4137340589110201</c:v>
                </c:pt>
                <c:pt idx="12157">
                  <c:v>-1.3849829808249701</c:v>
                </c:pt>
                <c:pt idx="12158">
                  <c:v>-1.35623190245776</c:v>
                </c:pt>
                <c:pt idx="12159">
                  <c:v>-1.32748082409055</c:v>
                </c:pt>
                <c:pt idx="12160">
                  <c:v>-1.29872974600449</c:v>
                </c:pt>
                <c:pt idx="12161">
                  <c:v>-1.26997866763728</c:v>
                </c:pt>
                <c:pt idx="12162">
                  <c:v>-1.2412275892700699</c:v>
                </c:pt>
                <c:pt idx="12163">
                  <c:v>-1.2412275892700699</c:v>
                </c:pt>
                <c:pt idx="12164">
                  <c:v>-1.2412275892700699</c:v>
                </c:pt>
                <c:pt idx="12165">
                  <c:v>-1.2412275892700699</c:v>
                </c:pt>
                <c:pt idx="12166">
                  <c:v>-1.2412275892700699</c:v>
                </c:pt>
                <c:pt idx="12167">
                  <c:v>-1.2412275892700699</c:v>
                </c:pt>
                <c:pt idx="12168">
                  <c:v>-1.2412275892700699</c:v>
                </c:pt>
                <c:pt idx="12169">
                  <c:v>-1.2412275892700699</c:v>
                </c:pt>
                <c:pt idx="12170">
                  <c:v>-1.2412275892700699</c:v>
                </c:pt>
                <c:pt idx="12171">
                  <c:v>-1.2412275892700699</c:v>
                </c:pt>
                <c:pt idx="12172">
                  <c:v>-1.2412275892700699</c:v>
                </c:pt>
                <c:pt idx="12173">
                  <c:v>-1.2412275892700699</c:v>
                </c:pt>
                <c:pt idx="12174">
                  <c:v>-1.2412275892700699</c:v>
                </c:pt>
                <c:pt idx="12175">
                  <c:v>-1.2412275892700699</c:v>
                </c:pt>
                <c:pt idx="12176">
                  <c:v>-1.2412275892700699</c:v>
                </c:pt>
                <c:pt idx="12177">
                  <c:v>-1.2412275892700699</c:v>
                </c:pt>
                <c:pt idx="12178">
                  <c:v>-1.2412275892700699</c:v>
                </c:pt>
                <c:pt idx="12179">
                  <c:v>-1.2412275892700699</c:v>
                </c:pt>
                <c:pt idx="12180">
                  <c:v>-1.2412275892700699</c:v>
                </c:pt>
                <c:pt idx="12181">
                  <c:v>-1.2412275892700699</c:v>
                </c:pt>
                <c:pt idx="12182">
                  <c:v>-1.2412275892700699</c:v>
                </c:pt>
                <c:pt idx="12183">
                  <c:v>-0.63745494552674697</c:v>
                </c:pt>
                <c:pt idx="12184">
                  <c:v>-0.60870386744069005</c:v>
                </c:pt>
                <c:pt idx="12185">
                  <c:v>-0.57995278907348102</c:v>
                </c:pt>
                <c:pt idx="12186">
                  <c:v>-0.551201710706271</c:v>
                </c:pt>
                <c:pt idx="12187">
                  <c:v>-0.52245063262021496</c:v>
                </c:pt>
                <c:pt idx="12188">
                  <c:v>-0.49369955425300499</c:v>
                </c:pt>
                <c:pt idx="12189">
                  <c:v>-0.46494847588579602</c:v>
                </c:pt>
                <c:pt idx="12190">
                  <c:v>-0.43619739779973998</c:v>
                </c:pt>
                <c:pt idx="12191">
                  <c:v>-0.40744631943253001</c:v>
                </c:pt>
                <c:pt idx="12192">
                  <c:v>-0.37869524106532099</c:v>
                </c:pt>
                <c:pt idx="12193">
                  <c:v>-0.34994416297926501</c:v>
                </c:pt>
                <c:pt idx="12194">
                  <c:v>-0.32119308461205498</c:v>
                </c:pt>
                <c:pt idx="12195">
                  <c:v>-0.29244200624484601</c:v>
                </c:pt>
                <c:pt idx="12196">
                  <c:v>-0.26369092815878897</c:v>
                </c:pt>
                <c:pt idx="12197">
                  <c:v>-0.23493984979158</c:v>
                </c:pt>
                <c:pt idx="12198">
                  <c:v>-0.20618877142437</c:v>
                </c:pt>
                <c:pt idx="12199">
                  <c:v>-0.177437693338314</c:v>
                </c:pt>
                <c:pt idx="12200">
                  <c:v>-0.148686614971105</c:v>
                </c:pt>
                <c:pt idx="12201">
                  <c:v>-0.119935536603895</c:v>
                </c:pt>
                <c:pt idx="12202">
                  <c:v>-9.1184458517839101E-2</c:v>
                </c:pt>
                <c:pt idx="12203">
                  <c:v>-6.2433380150629401E-2</c:v>
                </c:pt>
                <c:pt idx="12204">
                  <c:v>-3.3682301783419903E-2</c:v>
                </c:pt>
                <c:pt idx="12205">
                  <c:v>-4.9312236973636696E-3</c:v>
                </c:pt>
                <c:pt idx="12206">
                  <c:v>2.3819854669845899E-2</c:v>
                </c:pt>
                <c:pt idx="12207">
                  <c:v>5.2570933037055498E-2</c:v>
                </c:pt>
                <c:pt idx="12208">
                  <c:v>8.1322011123111201E-2</c:v>
                </c:pt>
                <c:pt idx="12209">
                  <c:v>8.9486112065578702E-2</c:v>
                </c:pt>
                <c:pt idx="12210">
                  <c:v>7.7063235439505204E-2</c:v>
                </c:pt>
                <c:pt idx="12211">
                  <c:v>6.4640358934913697E-2</c:v>
                </c:pt>
                <c:pt idx="12212">
                  <c:v>5.2217482308840303E-2</c:v>
                </c:pt>
                <c:pt idx="12213">
                  <c:v>3.9794605682766798E-2</c:v>
                </c:pt>
                <c:pt idx="12214">
                  <c:v>2.7371729178175298E-2</c:v>
                </c:pt>
                <c:pt idx="12215">
                  <c:v>1.4948852552101899E-2</c:v>
                </c:pt>
                <c:pt idx="12216">
                  <c:v>2.5259759260284299E-3</c:v>
                </c:pt>
                <c:pt idx="12217">
                  <c:v>-9.8969005785630709E-3</c:v>
                </c:pt>
                <c:pt idx="12218">
                  <c:v>-2.2319777204636501E-2</c:v>
                </c:pt>
                <c:pt idx="12219">
                  <c:v>-3.4742653830709999E-2</c:v>
                </c:pt>
                <c:pt idx="12220">
                  <c:v>-4.7165530335301499E-2</c:v>
                </c:pt>
                <c:pt idx="12221">
                  <c:v>-5.95884069613749E-2</c:v>
                </c:pt>
                <c:pt idx="12222">
                  <c:v>-7.2011283587448405E-2</c:v>
                </c:pt>
                <c:pt idx="12223">
                  <c:v>-8.4434160092039898E-2</c:v>
                </c:pt>
                <c:pt idx="12224">
                  <c:v>-9.6857036718113299E-2</c:v>
                </c:pt>
                <c:pt idx="12225">
                  <c:v>-0.109279913344187</c:v>
                </c:pt>
                <c:pt idx="12226">
                  <c:v>-0.121702789848778</c:v>
                </c:pt>
                <c:pt idx="12227">
                  <c:v>-0.134125666474852</c:v>
                </c:pt>
                <c:pt idx="12228">
                  <c:v>-0.14654854310092499</c:v>
                </c:pt>
                <c:pt idx="12229">
                  <c:v>-0.158971419605517</c:v>
                </c:pt>
                <c:pt idx="12230">
                  <c:v>-0.17139429623159</c:v>
                </c:pt>
                <c:pt idx="12231">
                  <c:v>-0.183817172857664</c:v>
                </c:pt>
                <c:pt idx="12232">
                  <c:v>-0.196240049362255</c:v>
                </c:pt>
                <c:pt idx="12233">
                  <c:v>-0.208662925988328</c:v>
                </c:pt>
                <c:pt idx="12234">
                  <c:v>-0.221085802614402</c:v>
                </c:pt>
                <c:pt idx="12235">
                  <c:v>-0.23350867911899301</c:v>
                </c:pt>
                <c:pt idx="12236">
                  <c:v>-0.245931555745067</c:v>
                </c:pt>
                <c:pt idx="12237">
                  <c:v>-0.25835443237113997</c:v>
                </c:pt>
                <c:pt idx="12238">
                  <c:v>-0.27077730887573198</c:v>
                </c:pt>
                <c:pt idx="12239">
                  <c:v>-0.28320018550180498</c:v>
                </c:pt>
                <c:pt idx="12240">
                  <c:v>-0.29562306212787898</c:v>
                </c:pt>
                <c:pt idx="12241">
                  <c:v>-0.30804593863246998</c:v>
                </c:pt>
                <c:pt idx="12242">
                  <c:v>-0.32046881525854398</c:v>
                </c:pt>
                <c:pt idx="12243">
                  <c:v>-0.33289169188461698</c:v>
                </c:pt>
                <c:pt idx="12244">
                  <c:v>-0.34531456838920899</c:v>
                </c:pt>
                <c:pt idx="12245">
                  <c:v>-0.35773744501528199</c:v>
                </c:pt>
                <c:pt idx="12246">
                  <c:v>-0.37016032164135498</c:v>
                </c:pt>
                <c:pt idx="12247">
                  <c:v>-0.38258319814594699</c:v>
                </c:pt>
                <c:pt idx="12248">
                  <c:v>-0.39500607477201999</c:v>
                </c:pt>
                <c:pt idx="12249">
                  <c:v>-0.40742895139809399</c:v>
                </c:pt>
                <c:pt idx="12250">
                  <c:v>-0.41985182790268499</c:v>
                </c:pt>
                <c:pt idx="12251">
                  <c:v>-0.43227470452875899</c:v>
                </c:pt>
                <c:pt idx="12252">
                  <c:v>-0.44469758115483199</c:v>
                </c:pt>
                <c:pt idx="12253">
                  <c:v>-0.457120457659424</c:v>
                </c:pt>
                <c:pt idx="12254">
                  <c:v>-0.46954333428549699</c:v>
                </c:pt>
                <c:pt idx="12255">
                  <c:v>-0.48196621091157099</c:v>
                </c:pt>
                <c:pt idx="12256">
                  <c:v>-0.494389087416162</c:v>
                </c:pt>
                <c:pt idx="12257">
                  <c:v>-0.50353565742570205</c:v>
                </c:pt>
                <c:pt idx="12258">
                  <c:v>-0.50940592079582203</c:v>
                </c:pt>
                <c:pt idx="12259">
                  <c:v>-0.51527618410853804</c:v>
                </c:pt>
                <c:pt idx="12260">
                  <c:v>-0.52114644747865901</c:v>
                </c:pt>
                <c:pt idx="12261">
                  <c:v>-0.52701671084877899</c:v>
                </c:pt>
                <c:pt idx="12262">
                  <c:v>-0.532886974161495</c:v>
                </c:pt>
                <c:pt idx="12263">
                  <c:v>-0.53875723753161497</c:v>
                </c:pt>
                <c:pt idx="12264">
                  <c:v>-0.54462750090173595</c:v>
                </c:pt>
                <c:pt idx="12265">
                  <c:v>-0.55049776421445196</c:v>
                </c:pt>
                <c:pt idx="12266">
                  <c:v>-0.55636802758457204</c:v>
                </c:pt>
                <c:pt idx="12267">
                  <c:v>-0.56223829095469302</c:v>
                </c:pt>
                <c:pt idx="12268">
                  <c:v>-0.56810855426740903</c:v>
                </c:pt>
                <c:pt idx="12269">
                  <c:v>-0.573978817637529</c:v>
                </c:pt>
                <c:pt idx="12270">
                  <c:v>-0.57984908100764998</c:v>
                </c:pt>
                <c:pt idx="12271">
                  <c:v>-0.58571934432036599</c:v>
                </c:pt>
                <c:pt idx="12272">
                  <c:v>-0.59158960769048596</c:v>
                </c:pt>
                <c:pt idx="12273">
                  <c:v>-0.59745987106060705</c:v>
                </c:pt>
                <c:pt idx="12274">
                  <c:v>-0.60333013437332295</c:v>
                </c:pt>
                <c:pt idx="12275">
                  <c:v>-0.60920039774344303</c:v>
                </c:pt>
                <c:pt idx="12276">
                  <c:v>-0.61507066111356401</c:v>
                </c:pt>
                <c:pt idx="12277">
                  <c:v>-0.62094092442628002</c:v>
                </c:pt>
                <c:pt idx="12278">
                  <c:v>-0.62681118779639999</c:v>
                </c:pt>
                <c:pt idx="12279">
                  <c:v>-0.63268145116652097</c:v>
                </c:pt>
                <c:pt idx="12280">
                  <c:v>-0.63855171447923698</c:v>
                </c:pt>
                <c:pt idx="12281">
                  <c:v>-0.64442197784935695</c:v>
                </c:pt>
                <c:pt idx="12282">
                  <c:v>-0.65029224121947804</c:v>
                </c:pt>
                <c:pt idx="12283">
                  <c:v>-0.65616250453219405</c:v>
                </c:pt>
                <c:pt idx="12284">
                  <c:v>-0.66203276790231402</c:v>
                </c:pt>
                <c:pt idx="12285">
                  <c:v>-0.667903031272435</c:v>
                </c:pt>
                <c:pt idx="12286">
                  <c:v>-0.67377329458515101</c:v>
                </c:pt>
                <c:pt idx="12287">
                  <c:v>-0.67964355795527098</c:v>
                </c:pt>
                <c:pt idx="12288">
                  <c:v>-0.68551382132539196</c:v>
                </c:pt>
                <c:pt idx="12289">
                  <c:v>-0.69138408463810797</c:v>
                </c:pt>
                <c:pt idx="12290">
                  <c:v>-0.69725434800822805</c:v>
                </c:pt>
                <c:pt idx="12291">
                  <c:v>-0.70312461137834903</c:v>
                </c:pt>
                <c:pt idx="12292">
                  <c:v>-0.70899487469106504</c:v>
                </c:pt>
                <c:pt idx="12293">
                  <c:v>-0.71486513806118501</c:v>
                </c:pt>
                <c:pt idx="12294">
                  <c:v>-0.72073540143130599</c:v>
                </c:pt>
                <c:pt idx="12295">
                  <c:v>-0.726605664744021</c:v>
                </c:pt>
                <c:pt idx="12296">
                  <c:v>-0.73247592811414197</c:v>
                </c:pt>
                <c:pt idx="12297">
                  <c:v>-0.73834619148426295</c:v>
                </c:pt>
                <c:pt idx="12298">
                  <c:v>-0.74421645479697796</c:v>
                </c:pt>
                <c:pt idx="12299">
                  <c:v>-0.75008671816709904</c:v>
                </c:pt>
                <c:pt idx="12300">
                  <c:v>-0.75595698153722002</c:v>
                </c:pt>
                <c:pt idx="12301">
                  <c:v>-0.76182724484993503</c:v>
                </c:pt>
                <c:pt idx="12302">
                  <c:v>-0.767697508220056</c:v>
                </c:pt>
                <c:pt idx="12303">
                  <c:v>-0.77356777159017598</c:v>
                </c:pt>
                <c:pt idx="12304">
                  <c:v>-0.77943803490289199</c:v>
                </c:pt>
                <c:pt idx="12305">
                  <c:v>-0.78128489259339895</c:v>
                </c:pt>
                <c:pt idx="12306">
                  <c:v>-0.77910834457618905</c:v>
                </c:pt>
                <c:pt idx="12307">
                  <c:v>-0.77693179658026401</c:v>
                </c:pt>
                <c:pt idx="12308">
                  <c:v>-0.774755248563053</c:v>
                </c:pt>
                <c:pt idx="12309">
                  <c:v>-0.77257870054584399</c:v>
                </c:pt>
                <c:pt idx="12310">
                  <c:v>-0.77040215254991795</c:v>
                </c:pt>
                <c:pt idx="12311">
                  <c:v>-0.76822560453270805</c:v>
                </c:pt>
                <c:pt idx="12312">
                  <c:v>-0.76604905651549804</c:v>
                </c:pt>
                <c:pt idx="12313">
                  <c:v>-0.763872508519572</c:v>
                </c:pt>
                <c:pt idx="12314">
                  <c:v>-0.76169596050236199</c:v>
                </c:pt>
                <c:pt idx="12315">
                  <c:v>-0.75951941248515198</c:v>
                </c:pt>
                <c:pt idx="12316">
                  <c:v>-0.75734286448922605</c:v>
                </c:pt>
                <c:pt idx="12317">
                  <c:v>-0.75516631647201604</c:v>
                </c:pt>
                <c:pt idx="12318">
                  <c:v>-0.75298976845480603</c:v>
                </c:pt>
                <c:pt idx="12319">
                  <c:v>-0.75081322045888099</c:v>
                </c:pt>
                <c:pt idx="12320">
                  <c:v>-0.74863667244167098</c:v>
                </c:pt>
                <c:pt idx="12321">
                  <c:v>-0.74646012442446097</c:v>
                </c:pt>
                <c:pt idx="12322">
                  <c:v>-0.74428357642853504</c:v>
                </c:pt>
                <c:pt idx="12323">
                  <c:v>-0.74210702841132503</c:v>
                </c:pt>
                <c:pt idx="12324">
                  <c:v>-0.73993048039411502</c:v>
                </c:pt>
                <c:pt idx="12325">
                  <c:v>-0.73775393239818898</c:v>
                </c:pt>
                <c:pt idx="12326">
                  <c:v>-0.73557738438097897</c:v>
                </c:pt>
                <c:pt idx="12327">
                  <c:v>-0.73340083636376896</c:v>
                </c:pt>
                <c:pt idx="12328">
                  <c:v>-0.73122428836784303</c:v>
                </c:pt>
                <c:pt idx="12329">
                  <c:v>-0.72904774035063402</c:v>
                </c:pt>
                <c:pt idx="12330">
                  <c:v>-0.72687119233342401</c:v>
                </c:pt>
                <c:pt idx="12331">
                  <c:v>-0.72469464433749797</c:v>
                </c:pt>
                <c:pt idx="12332">
                  <c:v>-0.72251809632028796</c:v>
                </c:pt>
                <c:pt idx="12333">
                  <c:v>-0.72034154830307795</c:v>
                </c:pt>
                <c:pt idx="12334">
                  <c:v>-0.71816500030715202</c:v>
                </c:pt>
                <c:pt idx="12335">
                  <c:v>-0.71598845228994201</c:v>
                </c:pt>
                <c:pt idx="12336">
                  <c:v>-0.713811904272732</c:v>
                </c:pt>
                <c:pt idx="12337">
                  <c:v>-0.71163535627680596</c:v>
                </c:pt>
                <c:pt idx="12338">
                  <c:v>-0.70945880825959595</c:v>
                </c:pt>
                <c:pt idx="12339">
                  <c:v>-0.70728226024238605</c:v>
                </c:pt>
                <c:pt idx="12340">
                  <c:v>-0.70510571224646101</c:v>
                </c:pt>
                <c:pt idx="12341">
                  <c:v>-0.70292916422925</c:v>
                </c:pt>
                <c:pt idx="12342">
                  <c:v>-0.70075261621204099</c:v>
                </c:pt>
                <c:pt idx="12343">
                  <c:v>-0.69857606821611495</c:v>
                </c:pt>
                <c:pt idx="12344">
                  <c:v>-0.69639952019890505</c:v>
                </c:pt>
                <c:pt idx="12345">
                  <c:v>-0.69422297218169504</c:v>
                </c:pt>
                <c:pt idx="12346">
                  <c:v>-0.692046424185769</c:v>
                </c:pt>
                <c:pt idx="12347">
                  <c:v>-0.68986987616855899</c:v>
                </c:pt>
                <c:pt idx="12348">
                  <c:v>-0.68769332815134898</c:v>
                </c:pt>
                <c:pt idx="12349">
                  <c:v>-0.68551678015542294</c:v>
                </c:pt>
                <c:pt idx="12350">
                  <c:v>-0.68334023213821304</c:v>
                </c:pt>
                <c:pt idx="12351">
                  <c:v>-0.68116368412100303</c:v>
                </c:pt>
                <c:pt idx="12352">
                  <c:v>-0.67898713612507799</c:v>
                </c:pt>
                <c:pt idx="12353">
                  <c:v>-0.68464054307262601</c:v>
                </c:pt>
                <c:pt idx="12354">
                  <c:v>-0.69812390503962296</c:v>
                </c:pt>
                <c:pt idx="12355">
                  <c:v>-0.71160726687476805</c:v>
                </c:pt>
                <c:pt idx="12356">
                  <c:v>-0.72509062884176501</c:v>
                </c:pt>
                <c:pt idx="12357">
                  <c:v>-0.73857399080876196</c:v>
                </c:pt>
                <c:pt idx="12358">
                  <c:v>-0.75205735264390805</c:v>
                </c:pt>
                <c:pt idx="12359">
                  <c:v>-0.765540714610905</c:v>
                </c:pt>
                <c:pt idx="12360">
                  <c:v>-0.77902407657790196</c:v>
                </c:pt>
                <c:pt idx="12361">
                  <c:v>-0.79250743841304705</c:v>
                </c:pt>
                <c:pt idx="12362">
                  <c:v>-0.805990800380044</c:v>
                </c:pt>
                <c:pt idx="12363">
                  <c:v>-0.81947416234704196</c:v>
                </c:pt>
                <c:pt idx="12364">
                  <c:v>-0.83295752418218705</c:v>
                </c:pt>
                <c:pt idx="12365">
                  <c:v>-0.846440886149184</c:v>
                </c:pt>
                <c:pt idx="12366">
                  <c:v>-0.85992424811618096</c:v>
                </c:pt>
                <c:pt idx="12367">
                  <c:v>-0.87340760995132605</c:v>
                </c:pt>
                <c:pt idx="12368">
                  <c:v>-0.886890971918324</c:v>
                </c:pt>
                <c:pt idx="12369">
                  <c:v>-0.90037433388532095</c:v>
                </c:pt>
                <c:pt idx="12370">
                  <c:v>-0.91385769572046605</c:v>
                </c:pt>
                <c:pt idx="12371">
                  <c:v>-0.927341057687463</c:v>
                </c:pt>
                <c:pt idx="12372">
                  <c:v>-0.94082441965446095</c:v>
                </c:pt>
                <c:pt idx="12373">
                  <c:v>-0.95430778148960604</c:v>
                </c:pt>
                <c:pt idx="12374">
                  <c:v>-0.967791143456603</c:v>
                </c:pt>
                <c:pt idx="12375">
                  <c:v>-0.98127450542359995</c:v>
                </c:pt>
                <c:pt idx="12376">
                  <c:v>-0.99475786725874504</c:v>
                </c:pt>
                <c:pt idx="12377">
                  <c:v>-1.0082412292257401</c:v>
                </c:pt>
                <c:pt idx="12378">
                  <c:v>-1.02172459119274</c:v>
                </c:pt>
                <c:pt idx="12379">
                  <c:v>-1.0352079530278899</c:v>
                </c:pt>
                <c:pt idx="12380">
                  <c:v>-1.04869131499488</c:v>
                </c:pt>
                <c:pt idx="12381">
                  <c:v>-1.0621746769618801</c:v>
                </c:pt>
                <c:pt idx="12382">
                  <c:v>-1.07565803879702</c:v>
                </c:pt>
                <c:pt idx="12383">
                  <c:v>-1.0891414007640201</c:v>
                </c:pt>
                <c:pt idx="12384">
                  <c:v>-1.1026247627310199</c:v>
                </c:pt>
                <c:pt idx="12385">
                  <c:v>-1.1161081245661599</c:v>
                </c:pt>
                <c:pt idx="12386">
                  <c:v>-1.12959148653316</c:v>
                </c:pt>
                <c:pt idx="12387">
                  <c:v>-1.1430748485001601</c:v>
                </c:pt>
                <c:pt idx="12388">
                  <c:v>-1.1565582103353</c:v>
                </c:pt>
                <c:pt idx="12389">
                  <c:v>-1.1700415723023001</c:v>
                </c:pt>
                <c:pt idx="12390">
                  <c:v>-1.1835249342692999</c:v>
                </c:pt>
                <c:pt idx="12391">
                  <c:v>-1.1970082961044399</c:v>
                </c:pt>
                <c:pt idx="12392">
                  <c:v>-1.21049165807144</c:v>
                </c:pt>
                <c:pt idx="12393">
                  <c:v>-1.2239750200384401</c:v>
                </c:pt>
                <c:pt idx="12394">
                  <c:v>-1.23745838187358</c:v>
                </c:pt>
                <c:pt idx="12395">
                  <c:v>-1.2509417438405801</c:v>
                </c:pt>
                <c:pt idx="12396">
                  <c:v>-1.2644251058075799</c:v>
                </c:pt>
                <c:pt idx="12397">
                  <c:v>-1.2779084676427199</c:v>
                </c:pt>
                <c:pt idx="12398">
                  <c:v>-1.29139182960972</c:v>
                </c:pt>
                <c:pt idx="12399">
                  <c:v>-1.3048751915767201</c:v>
                </c:pt>
                <c:pt idx="12400">
                  <c:v>-1.31835855341186</c:v>
                </c:pt>
                <c:pt idx="12401">
                  <c:v>-1.31473411238952</c:v>
                </c:pt>
                <c:pt idx="12402">
                  <c:v>-1.2940018682583601</c:v>
                </c:pt>
                <c:pt idx="12403">
                  <c:v>-1.27326962432992</c:v>
                </c:pt>
                <c:pt idx="12404">
                  <c:v>-1.25253738019875</c:v>
                </c:pt>
                <c:pt idx="12405">
                  <c:v>-1.2318051360675799</c:v>
                </c:pt>
                <c:pt idx="12406">
                  <c:v>-1.21107289213915</c:v>
                </c:pt>
                <c:pt idx="12407">
                  <c:v>-1.1903406480079799</c:v>
                </c:pt>
                <c:pt idx="12408">
                  <c:v>-1.16960840387681</c:v>
                </c:pt>
                <c:pt idx="12409">
                  <c:v>-1.1488761599483801</c:v>
                </c:pt>
                <c:pt idx="12410">
                  <c:v>-1.12814391581721</c:v>
                </c:pt>
                <c:pt idx="12411">
                  <c:v>-1.10741167168604</c:v>
                </c:pt>
                <c:pt idx="12412">
                  <c:v>-1.08667942775761</c:v>
                </c:pt>
                <c:pt idx="12413">
                  <c:v>-1.06594718362644</c:v>
                </c:pt>
                <c:pt idx="12414">
                  <c:v>-1.0452149394952699</c:v>
                </c:pt>
                <c:pt idx="12415">
                  <c:v>-1.02448269556684</c:v>
                </c:pt>
                <c:pt idx="12416">
                  <c:v>-1.0037504514356701</c:v>
                </c:pt>
                <c:pt idx="12417">
                  <c:v>-0.98301820730449696</c:v>
                </c:pt>
                <c:pt idx="12418">
                  <c:v>-0.96228596337606598</c:v>
                </c:pt>
                <c:pt idx="12419">
                  <c:v>-0.94155371924489595</c:v>
                </c:pt>
                <c:pt idx="12420">
                  <c:v>-0.92082147511372603</c:v>
                </c:pt>
                <c:pt idx="12421">
                  <c:v>-0.90008923118529405</c:v>
                </c:pt>
                <c:pt idx="12422">
                  <c:v>-0.87935698705412402</c:v>
                </c:pt>
                <c:pt idx="12423">
                  <c:v>-0.85862474292295499</c:v>
                </c:pt>
                <c:pt idx="12424">
                  <c:v>-0.83789249899452301</c:v>
                </c:pt>
                <c:pt idx="12425">
                  <c:v>-0.81716025486335298</c:v>
                </c:pt>
                <c:pt idx="12426">
                  <c:v>-0.79642801073218294</c:v>
                </c:pt>
                <c:pt idx="12427">
                  <c:v>-0.77569576680375096</c:v>
                </c:pt>
                <c:pt idx="12428">
                  <c:v>-0.75496352267258104</c:v>
                </c:pt>
                <c:pt idx="12429">
                  <c:v>-0.73423127854141201</c:v>
                </c:pt>
                <c:pt idx="12430">
                  <c:v>-0.71349903461298003</c:v>
                </c:pt>
                <c:pt idx="12431">
                  <c:v>-0.69276679048181</c:v>
                </c:pt>
                <c:pt idx="12432">
                  <c:v>-0.67203454635063997</c:v>
                </c:pt>
                <c:pt idx="12433">
                  <c:v>-0.65130230242220799</c:v>
                </c:pt>
                <c:pt idx="12434">
                  <c:v>-0.63057005829103796</c:v>
                </c:pt>
                <c:pt idx="12435">
                  <c:v>-0.60983781415986904</c:v>
                </c:pt>
                <c:pt idx="12436">
                  <c:v>-0.58910557023143695</c:v>
                </c:pt>
                <c:pt idx="12437">
                  <c:v>-0.56837332610026703</c:v>
                </c:pt>
                <c:pt idx="12438">
                  <c:v>-0.547641081969097</c:v>
                </c:pt>
                <c:pt idx="12439">
                  <c:v>-0.52690883804066502</c:v>
                </c:pt>
                <c:pt idx="12440">
                  <c:v>-0.50617659390949499</c:v>
                </c:pt>
                <c:pt idx="12441">
                  <c:v>-0.48544434977832601</c:v>
                </c:pt>
                <c:pt idx="12442">
                  <c:v>-0.46471210584989397</c:v>
                </c:pt>
                <c:pt idx="12443">
                  <c:v>-0.443979861718724</c:v>
                </c:pt>
                <c:pt idx="12444">
                  <c:v>-0.42324761758755403</c:v>
                </c:pt>
                <c:pt idx="12445">
                  <c:v>-0.40251537365912199</c:v>
                </c:pt>
                <c:pt idx="12446">
                  <c:v>-0.38178312952795201</c:v>
                </c:pt>
                <c:pt idx="12447">
                  <c:v>-0.36105088539678298</c:v>
                </c:pt>
                <c:pt idx="12448">
                  <c:v>-0.340318641468351</c:v>
                </c:pt>
                <c:pt idx="12449">
                  <c:v>-0.33503642496526997</c:v>
                </c:pt>
                <c:pt idx="12450">
                  <c:v>-0.34520423619819401</c:v>
                </c:pt>
                <c:pt idx="12451">
                  <c:v>-0.35537204733168898</c:v>
                </c:pt>
                <c:pt idx="12452">
                  <c:v>-0.36553985856461302</c:v>
                </c:pt>
                <c:pt idx="12453">
                  <c:v>-0.375707669797538</c:v>
                </c:pt>
                <c:pt idx="12454">
                  <c:v>-0.38587548093103302</c:v>
                </c:pt>
                <c:pt idx="12455">
                  <c:v>-0.39604329216395701</c:v>
                </c:pt>
                <c:pt idx="12456">
                  <c:v>-0.40621110339688199</c:v>
                </c:pt>
                <c:pt idx="12457">
                  <c:v>-0.41637891453037601</c:v>
                </c:pt>
                <c:pt idx="12458">
                  <c:v>-0.42654672576330099</c:v>
                </c:pt>
                <c:pt idx="12459">
                  <c:v>-0.43671453699622498</c:v>
                </c:pt>
                <c:pt idx="12460">
                  <c:v>-0.44688234812972</c:v>
                </c:pt>
                <c:pt idx="12461">
                  <c:v>-0.45705015936264498</c:v>
                </c:pt>
                <c:pt idx="12462">
                  <c:v>-0.46721797059556902</c:v>
                </c:pt>
                <c:pt idx="12463">
                  <c:v>-0.47738578172906398</c:v>
                </c:pt>
                <c:pt idx="12464">
                  <c:v>-0.48755359296198802</c:v>
                </c:pt>
                <c:pt idx="12465">
                  <c:v>-0.49772140419491301</c:v>
                </c:pt>
                <c:pt idx="12466">
                  <c:v>-0.50788921532840703</c:v>
                </c:pt>
                <c:pt idx="12467">
                  <c:v>-0.51805702656133201</c:v>
                </c:pt>
                <c:pt idx="12468">
                  <c:v>-0.528224837794256</c:v>
                </c:pt>
                <c:pt idx="12469">
                  <c:v>-0.53839264892775096</c:v>
                </c:pt>
                <c:pt idx="12470">
                  <c:v>-0.54856046016067594</c:v>
                </c:pt>
                <c:pt idx="12471">
                  <c:v>-0.55872827139360004</c:v>
                </c:pt>
                <c:pt idx="12472">
                  <c:v>-0.568896082527095</c:v>
                </c:pt>
                <c:pt idx="12473">
                  <c:v>-0.57906389376001899</c:v>
                </c:pt>
                <c:pt idx="12474">
                  <c:v>-0.58923170499294397</c:v>
                </c:pt>
                <c:pt idx="12475">
                  <c:v>-0.59939951612643905</c:v>
                </c:pt>
                <c:pt idx="12476">
                  <c:v>-0.60956732735936303</c:v>
                </c:pt>
                <c:pt idx="12477">
                  <c:v>-0.61973513859228802</c:v>
                </c:pt>
                <c:pt idx="12478">
                  <c:v>-0.62990294972578198</c:v>
                </c:pt>
                <c:pt idx="12479">
                  <c:v>-0.64007076095870696</c:v>
                </c:pt>
                <c:pt idx="12480">
                  <c:v>-0.65023857219163095</c:v>
                </c:pt>
                <c:pt idx="12481">
                  <c:v>-0.66040638332512602</c:v>
                </c:pt>
                <c:pt idx="12482">
                  <c:v>-0.67057419455805001</c:v>
                </c:pt>
                <c:pt idx="12483">
                  <c:v>-0.68074200579097499</c:v>
                </c:pt>
                <c:pt idx="12484">
                  <c:v>-0.69090981692446995</c:v>
                </c:pt>
                <c:pt idx="12485">
                  <c:v>-0.70107762815739405</c:v>
                </c:pt>
                <c:pt idx="12486">
                  <c:v>-0.71124543939031903</c:v>
                </c:pt>
                <c:pt idx="12487">
                  <c:v>-0.721413250523813</c:v>
                </c:pt>
                <c:pt idx="12488">
                  <c:v>-0.73158106175673798</c:v>
                </c:pt>
                <c:pt idx="12489">
                  <c:v>-0.74174887298966197</c:v>
                </c:pt>
                <c:pt idx="12490">
                  <c:v>-0.75191668412315704</c:v>
                </c:pt>
                <c:pt idx="12491">
                  <c:v>-0.76208449535608203</c:v>
                </c:pt>
                <c:pt idx="12492">
                  <c:v>-0.77225230658900601</c:v>
                </c:pt>
                <c:pt idx="12493">
                  <c:v>-0.78242011772250097</c:v>
                </c:pt>
                <c:pt idx="12494">
                  <c:v>-0.79258792895542496</c:v>
                </c:pt>
                <c:pt idx="12495">
                  <c:v>-0.80275574018835005</c:v>
                </c:pt>
                <c:pt idx="12496">
                  <c:v>-0.81292355132184402</c:v>
                </c:pt>
                <c:pt idx="12497">
                  <c:v>-0.81906648459709996</c:v>
                </c:pt>
                <c:pt idx="12498">
                  <c:v>-0.82118453988657203</c:v>
                </c:pt>
                <c:pt idx="12499">
                  <c:v>-0.823302595155332</c:v>
                </c:pt>
                <c:pt idx="12500">
                  <c:v>-0.82542065044480395</c:v>
                </c:pt>
                <c:pt idx="12501">
                  <c:v>-0.82753870573427601</c:v>
                </c:pt>
                <c:pt idx="12502">
                  <c:v>-0.82965676100303598</c:v>
                </c:pt>
                <c:pt idx="12503">
                  <c:v>-0.83177481629250805</c:v>
                </c:pt>
                <c:pt idx="12504">
                  <c:v>-0.83389287158198</c:v>
                </c:pt>
                <c:pt idx="12505">
                  <c:v>-0.83601092685073997</c:v>
                </c:pt>
                <c:pt idx="12506">
                  <c:v>-0.83812898214021203</c:v>
                </c:pt>
                <c:pt idx="12507">
                  <c:v>-0.84024703742968399</c:v>
                </c:pt>
                <c:pt idx="12508">
                  <c:v>-0.84236509269844395</c:v>
                </c:pt>
                <c:pt idx="12509">
                  <c:v>-0.84448314798791602</c:v>
                </c:pt>
                <c:pt idx="12510">
                  <c:v>-0.84660120327738797</c:v>
                </c:pt>
                <c:pt idx="12511">
                  <c:v>-0.84871925854614805</c:v>
                </c:pt>
                <c:pt idx="12512">
                  <c:v>-0.85083731383562</c:v>
                </c:pt>
                <c:pt idx="12513">
                  <c:v>-0.85295536912509196</c:v>
                </c:pt>
                <c:pt idx="12514">
                  <c:v>-0.85507342439385203</c:v>
                </c:pt>
                <c:pt idx="12515">
                  <c:v>-0.85719147968332399</c:v>
                </c:pt>
                <c:pt idx="12516">
                  <c:v>-0.85930953497279605</c:v>
                </c:pt>
                <c:pt idx="12517">
                  <c:v>-0.86142759024155602</c:v>
                </c:pt>
                <c:pt idx="12518">
                  <c:v>-0.86354564553102797</c:v>
                </c:pt>
                <c:pt idx="12519">
                  <c:v>-0.86566370082050004</c:v>
                </c:pt>
                <c:pt idx="12520">
                  <c:v>-0.86778175608926</c:v>
                </c:pt>
                <c:pt idx="12521">
                  <c:v>-0.86989981137873196</c:v>
                </c:pt>
                <c:pt idx="12522">
                  <c:v>-0.87201786666820402</c:v>
                </c:pt>
                <c:pt idx="12523">
                  <c:v>-0.87413592193696399</c:v>
                </c:pt>
                <c:pt idx="12524">
                  <c:v>-0.87625397722643605</c:v>
                </c:pt>
                <c:pt idx="12525">
                  <c:v>-0.87837203251590901</c:v>
                </c:pt>
                <c:pt idx="12526">
                  <c:v>-0.88049008778466797</c:v>
                </c:pt>
                <c:pt idx="12527">
                  <c:v>-0.88260814307414104</c:v>
                </c:pt>
                <c:pt idx="12528">
                  <c:v>-0.88472619836361299</c:v>
                </c:pt>
                <c:pt idx="12529">
                  <c:v>-0.88684425363237196</c:v>
                </c:pt>
                <c:pt idx="12530">
                  <c:v>-0.88896230892184502</c:v>
                </c:pt>
                <c:pt idx="12531">
                  <c:v>-0.89108036421131698</c:v>
                </c:pt>
                <c:pt idx="12532">
                  <c:v>-0.89319841948007705</c:v>
                </c:pt>
                <c:pt idx="12533">
                  <c:v>-0.89531647476954901</c:v>
                </c:pt>
                <c:pt idx="12534">
                  <c:v>-0.89743453005902096</c:v>
                </c:pt>
                <c:pt idx="12535">
                  <c:v>-0.89955258532778104</c:v>
                </c:pt>
                <c:pt idx="12536">
                  <c:v>-0.90167064061725299</c:v>
                </c:pt>
                <c:pt idx="12537">
                  <c:v>-0.90378869590672495</c:v>
                </c:pt>
                <c:pt idx="12538">
                  <c:v>-0.90590675117548503</c:v>
                </c:pt>
                <c:pt idx="12539">
                  <c:v>-0.90802480646495698</c:v>
                </c:pt>
                <c:pt idx="12540">
                  <c:v>-0.91014286175442904</c:v>
                </c:pt>
                <c:pt idx="12541">
                  <c:v>-0.91226091702318901</c:v>
                </c:pt>
                <c:pt idx="12542">
                  <c:v>-0.91437897231266096</c:v>
                </c:pt>
                <c:pt idx="12543">
                  <c:v>-0.91649702760213303</c:v>
                </c:pt>
                <c:pt idx="12544">
                  <c:v>-0.918615082870893</c:v>
                </c:pt>
                <c:pt idx="12545">
                  <c:v>-0.92032980127026798</c:v>
                </c:pt>
                <c:pt idx="12546">
                  <c:v>-0.92164118277672902</c:v>
                </c:pt>
                <c:pt idx="12547">
                  <c:v>-0.92295256427036598</c:v>
                </c:pt>
                <c:pt idx="12548">
                  <c:v>-0.92426394577682702</c:v>
                </c:pt>
                <c:pt idx="12549">
                  <c:v>-0.92557532728328795</c:v>
                </c:pt>
                <c:pt idx="12550">
                  <c:v>-0.92688670877692503</c:v>
                </c:pt>
                <c:pt idx="12551">
                  <c:v>-0.92819809028338596</c:v>
                </c:pt>
                <c:pt idx="12552">
                  <c:v>-0.929509471789847</c:v>
                </c:pt>
                <c:pt idx="12553">
                  <c:v>-0.93082085328348396</c:v>
                </c:pt>
                <c:pt idx="12554">
                  <c:v>-0.932132234789945</c:v>
                </c:pt>
                <c:pt idx="12555">
                  <c:v>-0.93344361629640604</c:v>
                </c:pt>
                <c:pt idx="12556">
                  <c:v>-0.93475499779004301</c:v>
                </c:pt>
                <c:pt idx="12557">
                  <c:v>-0.93606637929650405</c:v>
                </c:pt>
                <c:pt idx="12558">
                  <c:v>-0.93737776080296498</c:v>
                </c:pt>
                <c:pt idx="12559">
                  <c:v>-0.93868914229660205</c:v>
                </c:pt>
                <c:pt idx="12560">
                  <c:v>-0.94000052380306298</c:v>
                </c:pt>
                <c:pt idx="12561">
                  <c:v>-0.94131190530952402</c:v>
                </c:pt>
                <c:pt idx="12562">
                  <c:v>-0.94262328680316099</c:v>
                </c:pt>
                <c:pt idx="12563">
                  <c:v>-0.94393466830962203</c:v>
                </c:pt>
                <c:pt idx="12564">
                  <c:v>-0.94524604981608296</c:v>
                </c:pt>
                <c:pt idx="12565">
                  <c:v>-0.94655743130972003</c:v>
                </c:pt>
                <c:pt idx="12566">
                  <c:v>-0.94786881281618096</c:v>
                </c:pt>
                <c:pt idx="12567">
                  <c:v>-0.949180194322641</c:v>
                </c:pt>
                <c:pt idx="12568">
                  <c:v>-0.95049157581627897</c:v>
                </c:pt>
                <c:pt idx="12569">
                  <c:v>-0.95180295732274001</c:v>
                </c:pt>
                <c:pt idx="12570">
                  <c:v>-0.95311433882920105</c:v>
                </c:pt>
                <c:pt idx="12571">
                  <c:v>-0.95442572032283801</c:v>
                </c:pt>
                <c:pt idx="12572">
                  <c:v>-0.95573710182929805</c:v>
                </c:pt>
                <c:pt idx="12573">
                  <c:v>-0.95704848333575898</c:v>
                </c:pt>
                <c:pt idx="12574">
                  <c:v>-0.95835986482939695</c:v>
                </c:pt>
                <c:pt idx="12575">
                  <c:v>-0.95967124633585699</c:v>
                </c:pt>
                <c:pt idx="12576">
                  <c:v>-0.96098262784231803</c:v>
                </c:pt>
                <c:pt idx="12577">
                  <c:v>-0.96229400933595499</c:v>
                </c:pt>
                <c:pt idx="12578">
                  <c:v>-0.96360539084241603</c:v>
                </c:pt>
                <c:pt idx="12579">
                  <c:v>-0.96491677234887696</c:v>
                </c:pt>
                <c:pt idx="12580">
                  <c:v>-0.96622815384251404</c:v>
                </c:pt>
                <c:pt idx="12581">
                  <c:v>-0.96753953534897497</c:v>
                </c:pt>
                <c:pt idx="12582">
                  <c:v>-0.96885091685543601</c:v>
                </c:pt>
                <c:pt idx="12583">
                  <c:v>-0.97016229834907297</c:v>
                </c:pt>
                <c:pt idx="12584">
                  <c:v>-0.97147367985553401</c:v>
                </c:pt>
                <c:pt idx="12585">
                  <c:v>-0.97278506136199505</c:v>
                </c:pt>
                <c:pt idx="12586">
                  <c:v>-0.97409644285563202</c:v>
                </c:pt>
                <c:pt idx="12587">
                  <c:v>-0.97540782436209295</c:v>
                </c:pt>
                <c:pt idx="12588">
                  <c:v>-0.97671920586855399</c:v>
                </c:pt>
                <c:pt idx="12589">
                  <c:v>-0.97803058736219095</c:v>
                </c:pt>
                <c:pt idx="12590">
                  <c:v>-0.97934196886865199</c:v>
                </c:pt>
                <c:pt idx="12591">
                  <c:v>-0.98065335037511303</c:v>
                </c:pt>
                <c:pt idx="12592">
                  <c:v>-0.98196473186875</c:v>
                </c:pt>
                <c:pt idx="12593">
                  <c:v>-0.97264228902528904</c:v>
                </c:pt>
                <c:pt idx="12594">
                  <c:v>-0.95268602175762795</c:v>
                </c:pt>
                <c:pt idx="12595">
                  <c:v>-0.93272975468511798</c:v>
                </c:pt>
                <c:pt idx="12596">
                  <c:v>-0.91277348741745801</c:v>
                </c:pt>
                <c:pt idx="12597">
                  <c:v>-0.89281722014979703</c:v>
                </c:pt>
                <c:pt idx="12598">
                  <c:v>-0.87286095307728695</c:v>
                </c:pt>
                <c:pt idx="12599">
                  <c:v>-0.85290468580962697</c:v>
                </c:pt>
                <c:pt idx="12600">
                  <c:v>-0.832948418541966</c:v>
                </c:pt>
                <c:pt idx="12601">
                  <c:v>-0.81299215146945603</c:v>
                </c:pt>
                <c:pt idx="12602">
                  <c:v>-0.79303588420179605</c:v>
                </c:pt>
                <c:pt idx="12603">
                  <c:v>-0.77307961693413496</c:v>
                </c:pt>
                <c:pt idx="12604">
                  <c:v>-0.75312334986162499</c:v>
                </c:pt>
                <c:pt idx="12605">
                  <c:v>-0.73316708259396501</c:v>
                </c:pt>
                <c:pt idx="12606">
                  <c:v>-0.71321081532630404</c:v>
                </c:pt>
                <c:pt idx="12607">
                  <c:v>-0.69325454825379396</c:v>
                </c:pt>
                <c:pt idx="12608">
                  <c:v>-0.67329828098613298</c:v>
                </c:pt>
                <c:pt idx="12609">
                  <c:v>-0.653342013718473</c:v>
                </c:pt>
                <c:pt idx="12610">
                  <c:v>-0.63338574664596303</c:v>
                </c:pt>
                <c:pt idx="12611">
                  <c:v>-0.61342947937830195</c:v>
                </c:pt>
                <c:pt idx="12612">
                  <c:v>-0.59347321211064197</c:v>
                </c:pt>
                <c:pt idx="12613">
                  <c:v>-0.573516945038132</c:v>
                </c:pt>
                <c:pt idx="12614">
                  <c:v>-0.55356067777047102</c:v>
                </c:pt>
                <c:pt idx="12615">
                  <c:v>-0.53360441050281104</c:v>
                </c:pt>
                <c:pt idx="12616">
                  <c:v>-0.51364814343030096</c:v>
                </c:pt>
                <c:pt idx="12617">
                  <c:v>-0.49369187616263999</c:v>
                </c:pt>
                <c:pt idx="12618">
                  <c:v>-0.47373560889498001</c:v>
                </c:pt>
                <c:pt idx="12619">
                  <c:v>-0.45377934182246998</c:v>
                </c:pt>
                <c:pt idx="12620">
                  <c:v>-0.43382307455480901</c:v>
                </c:pt>
                <c:pt idx="12621">
                  <c:v>-0.41386680728714897</c:v>
                </c:pt>
                <c:pt idx="12622">
                  <c:v>-0.393910540214639</c:v>
                </c:pt>
                <c:pt idx="12623">
                  <c:v>-0.37395427294697797</c:v>
                </c:pt>
                <c:pt idx="12624">
                  <c:v>-0.353998005679318</c:v>
                </c:pt>
                <c:pt idx="12625">
                  <c:v>-0.33404173860680803</c:v>
                </c:pt>
                <c:pt idx="12626">
                  <c:v>-0.31408547133914699</c:v>
                </c:pt>
                <c:pt idx="12627">
                  <c:v>-0.29412920407148702</c:v>
                </c:pt>
                <c:pt idx="12628">
                  <c:v>-0.27417293699897699</c:v>
                </c:pt>
                <c:pt idx="12629">
                  <c:v>-0.25421666973131601</c:v>
                </c:pt>
                <c:pt idx="12630">
                  <c:v>-0.23426040246365601</c:v>
                </c:pt>
                <c:pt idx="12631">
                  <c:v>-0.21430413539114501</c:v>
                </c:pt>
                <c:pt idx="12632">
                  <c:v>-0.19434786812348501</c:v>
                </c:pt>
                <c:pt idx="12633">
                  <c:v>-0.174391600855825</c:v>
                </c:pt>
                <c:pt idx="12634">
                  <c:v>-0.154435333783314</c:v>
                </c:pt>
                <c:pt idx="12635">
                  <c:v>-0.134479066515654</c:v>
                </c:pt>
                <c:pt idx="12636">
                  <c:v>-0.11452279924799399</c:v>
                </c:pt>
                <c:pt idx="12637">
                  <c:v>-9.45665321754834E-2</c:v>
                </c:pt>
                <c:pt idx="12638">
                  <c:v>-7.4610264907823007E-2</c:v>
                </c:pt>
                <c:pt idx="12639">
                  <c:v>-5.4653997640162703E-2</c:v>
                </c:pt>
                <c:pt idx="12640">
                  <c:v>-3.46977305676524E-2</c:v>
                </c:pt>
                <c:pt idx="12641">
                  <c:v>-2.90743814853145E-2</c:v>
                </c:pt>
                <c:pt idx="12642">
                  <c:v>-3.7783950688413302E-2</c:v>
                </c:pt>
                <c:pt idx="12643">
                  <c:v>-4.6493519806342198E-2</c:v>
                </c:pt>
                <c:pt idx="12644">
                  <c:v>-5.5203089009441E-2</c:v>
                </c:pt>
                <c:pt idx="12645">
                  <c:v>-6.3912658212539802E-2</c:v>
                </c:pt>
                <c:pt idx="12646">
                  <c:v>-7.2622227330468803E-2</c:v>
                </c:pt>
                <c:pt idx="12647">
                  <c:v>-8.1331796533567605E-2</c:v>
                </c:pt>
                <c:pt idx="12648">
                  <c:v>-9.0041365736666407E-2</c:v>
                </c:pt>
                <c:pt idx="12649">
                  <c:v>-9.8750934854595296E-2</c:v>
                </c:pt>
                <c:pt idx="12650">
                  <c:v>-0.107460504057694</c:v>
                </c:pt>
                <c:pt idx="12651">
                  <c:v>-0.116170073260793</c:v>
                </c:pt>
                <c:pt idx="12652">
                  <c:v>-0.124879642378722</c:v>
                </c:pt>
                <c:pt idx="12653">
                  <c:v>-0.13358921158182099</c:v>
                </c:pt>
                <c:pt idx="12654">
                  <c:v>-0.142298780784919</c:v>
                </c:pt>
                <c:pt idx="12655">
                  <c:v>-0.151008349902848</c:v>
                </c:pt>
                <c:pt idx="12656">
                  <c:v>-0.15971791910594699</c:v>
                </c:pt>
                <c:pt idx="12657">
                  <c:v>-0.168427488309046</c:v>
                </c:pt>
                <c:pt idx="12658">
                  <c:v>-0.177137057426975</c:v>
                </c:pt>
                <c:pt idx="12659">
                  <c:v>-0.18584662663007401</c:v>
                </c:pt>
                <c:pt idx="12660">
                  <c:v>-0.19455619583317299</c:v>
                </c:pt>
                <c:pt idx="12661">
                  <c:v>-0.20326576495110199</c:v>
                </c:pt>
                <c:pt idx="12662">
                  <c:v>-0.2119753341542</c:v>
                </c:pt>
                <c:pt idx="12663">
                  <c:v>-0.22068490335729901</c:v>
                </c:pt>
                <c:pt idx="12664">
                  <c:v>-0.22939447247522801</c:v>
                </c:pt>
                <c:pt idx="12665">
                  <c:v>-0.23810404167832699</c:v>
                </c:pt>
                <c:pt idx="12666">
                  <c:v>-0.246813610881426</c:v>
                </c:pt>
                <c:pt idx="12667">
                  <c:v>-0.25552317999935498</c:v>
                </c:pt>
                <c:pt idx="12668">
                  <c:v>-0.26423274920245299</c:v>
                </c:pt>
                <c:pt idx="12669">
                  <c:v>-0.272942318405552</c:v>
                </c:pt>
                <c:pt idx="12670">
                  <c:v>-0.28165188752348103</c:v>
                </c:pt>
                <c:pt idx="12671">
                  <c:v>-0.29036145672657998</c:v>
                </c:pt>
                <c:pt idx="12672">
                  <c:v>-0.29907102592967899</c:v>
                </c:pt>
                <c:pt idx="12673">
                  <c:v>-0.30778059504760802</c:v>
                </c:pt>
                <c:pt idx="12674">
                  <c:v>-0.31649016425070697</c:v>
                </c:pt>
                <c:pt idx="12675">
                  <c:v>-0.32519973345380498</c:v>
                </c:pt>
                <c:pt idx="12676">
                  <c:v>-0.33390930257173401</c:v>
                </c:pt>
                <c:pt idx="12677">
                  <c:v>-0.34261887177483302</c:v>
                </c:pt>
                <c:pt idx="12678">
                  <c:v>-0.35132844097793198</c:v>
                </c:pt>
                <c:pt idx="12679">
                  <c:v>-0.36003801009586101</c:v>
                </c:pt>
                <c:pt idx="12680">
                  <c:v>-0.36874757929896002</c:v>
                </c:pt>
                <c:pt idx="12681">
                  <c:v>-0.37745714850205803</c:v>
                </c:pt>
                <c:pt idx="12682">
                  <c:v>-0.386166717619987</c:v>
                </c:pt>
                <c:pt idx="12683">
                  <c:v>-0.39487628682308601</c:v>
                </c:pt>
                <c:pt idx="12684">
                  <c:v>-0.40358585602618502</c:v>
                </c:pt>
                <c:pt idx="12685">
                  <c:v>-0.41229542514411399</c:v>
                </c:pt>
                <c:pt idx="12686">
                  <c:v>-0.421004994347213</c:v>
                </c:pt>
                <c:pt idx="12687">
                  <c:v>-0.42971456355031201</c:v>
                </c:pt>
                <c:pt idx="12688">
                  <c:v>-0.43842413266823999</c:v>
                </c:pt>
                <c:pt idx="12689">
                  <c:v>-0.44416699790045799</c:v>
                </c:pt>
                <c:pt idx="12690">
                  <c:v>-0.44694315914107202</c:v>
                </c:pt>
                <c:pt idx="12691">
                  <c:v>-0.44971932035453899</c:v>
                </c:pt>
                <c:pt idx="12692">
                  <c:v>-0.45249548159515302</c:v>
                </c:pt>
                <c:pt idx="12693">
                  <c:v>-0.45527164283576699</c:v>
                </c:pt>
                <c:pt idx="12694">
                  <c:v>-0.45804780404923401</c:v>
                </c:pt>
                <c:pt idx="12695">
                  <c:v>-0.46082396528984798</c:v>
                </c:pt>
                <c:pt idx="12696">
                  <c:v>-0.46360012653046201</c:v>
                </c:pt>
                <c:pt idx="12697">
                  <c:v>-0.46637628774392897</c:v>
                </c:pt>
                <c:pt idx="12698">
                  <c:v>-0.469152448984543</c:v>
                </c:pt>
                <c:pt idx="12699">
                  <c:v>-0.47192861022515697</c:v>
                </c:pt>
                <c:pt idx="12700">
                  <c:v>-0.474704771438624</c:v>
                </c:pt>
                <c:pt idx="12701">
                  <c:v>-0.47748093267923802</c:v>
                </c:pt>
                <c:pt idx="12702">
                  <c:v>-0.480257093919852</c:v>
                </c:pt>
                <c:pt idx="12703">
                  <c:v>-0.48303325513331902</c:v>
                </c:pt>
                <c:pt idx="12704">
                  <c:v>-0.48580941637393299</c:v>
                </c:pt>
                <c:pt idx="12705">
                  <c:v>-0.48858557761454702</c:v>
                </c:pt>
                <c:pt idx="12706">
                  <c:v>-0.49136173882801398</c:v>
                </c:pt>
                <c:pt idx="12707">
                  <c:v>-0.49413790006862801</c:v>
                </c:pt>
                <c:pt idx="12708">
                  <c:v>-0.49691406130924198</c:v>
                </c:pt>
                <c:pt idx="12709">
                  <c:v>-0.499690222522709</c:v>
                </c:pt>
                <c:pt idx="12710">
                  <c:v>-0.50246638376332298</c:v>
                </c:pt>
                <c:pt idx="12711">
                  <c:v>-0.50524254500393695</c:v>
                </c:pt>
                <c:pt idx="12712">
                  <c:v>-0.50801870621740397</c:v>
                </c:pt>
                <c:pt idx="12713">
                  <c:v>-0.51079486745801805</c:v>
                </c:pt>
                <c:pt idx="12714">
                  <c:v>-0.51357102869863203</c:v>
                </c:pt>
                <c:pt idx="12715">
                  <c:v>-0.51634718991209905</c:v>
                </c:pt>
                <c:pt idx="12716">
                  <c:v>-0.51912335115271302</c:v>
                </c:pt>
                <c:pt idx="12717">
                  <c:v>-0.52189951239332699</c:v>
                </c:pt>
                <c:pt idx="12718">
                  <c:v>-0.52467567360679401</c:v>
                </c:pt>
                <c:pt idx="12719">
                  <c:v>-0.52745183484740799</c:v>
                </c:pt>
                <c:pt idx="12720">
                  <c:v>-0.53022799608802196</c:v>
                </c:pt>
                <c:pt idx="12721">
                  <c:v>-0.53300415730148798</c:v>
                </c:pt>
                <c:pt idx="12722">
                  <c:v>-0.53578031854210295</c:v>
                </c:pt>
                <c:pt idx="12723">
                  <c:v>-0.53855647978271703</c:v>
                </c:pt>
                <c:pt idx="12724">
                  <c:v>-0.54133264099618295</c:v>
                </c:pt>
                <c:pt idx="12725">
                  <c:v>-0.54410880223679803</c:v>
                </c:pt>
                <c:pt idx="12726">
                  <c:v>-0.546884963477412</c:v>
                </c:pt>
                <c:pt idx="12727">
                  <c:v>-0.54966112469087802</c:v>
                </c:pt>
                <c:pt idx="12728">
                  <c:v>-0.55243728593149299</c:v>
                </c:pt>
                <c:pt idx="12729">
                  <c:v>-0.55521344717210697</c:v>
                </c:pt>
                <c:pt idx="12730">
                  <c:v>-0.55798960838557299</c:v>
                </c:pt>
                <c:pt idx="12731">
                  <c:v>-0.56076576962618796</c:v>
                </c:pt>
                <c:pt idx="12732">
                  <c:v>-0.56354193086680204</c:v>
                </c:pt>
                <c:pt idx="12733">
                  <c:v>-0.56631809208026795</c:v>
                </c:pt>
                <c:pt idx="12734">
                  <c:v>-0.56909425332088304</c:v>
                </c:pt>
                <c:pt idx="12735">
                  <c:v>-0.57187041456149701</c:v>
                </c:pt>
                <c:pt idx="12736">
                  <c:v>-0.57464657577496303</c:v>
                </c:pt>
                <c:pt idx="12737">
                  <c:v>-0.57222229919725398</c:v>
                </c:pt>
                <c:pt idx="12738">
                  <c:v>-0.56459758476489597</c:v>
                </c:pt>
                <c:pt idx="12739">
                  <c:v>-0.55697287040709897</c:v>
                </c:pt>
                <c:pt idx="12740">
                  <c:v>-0.54934815597474096</c:v>
                </c:pt>
                <c:pt idx="12741">
                  <c:v>-0.54172344154238306</c:v>
                </c:pt>
                <c:pt idx="12742">
                  <c:v>-0.53409872718458695</c:v>
                </c:pt>
                <c:pt idx="12743">
                  <c:v>-0.52647401275222905</c:v>
                </c:pt>
                <c:pt idx="12744">
                  <c:v>-0.51884929831987103</c:v>
                </c:pt>
                <c:pt idx="12745">
                  <c:v>-0.51122458396207404</c:v>
                </c:pt>
                <c:pt idx="12746">
                  <c:v>-0.50359986952971603</c:v>
                </c:pt>
                <c:pt idx="12747">
                  <c:v>-0.49597515509735801</c:v>
                </c:pt>
                <c:pt idx="12748">
                  <c:v>-0.48835044073956102</c:v>
                </c:pt>
                <c:pt idx="12749">
                  <c:v>-0.48072572630720301</c:v>
                </c:pt>
                <c:pt idx="12750">
                  <c:v>-0.47310101187484599</c:v>
                </c:pt>
                <c:pt idx="12751">
                  <c:v>-0.465476297517049</c:v>
                </c:pt>
                <c:pt idx="12752">
                  <c:v>-0.45785158308469098</c:v>
                </c:pt>
                <c:pt idx="12753">
                  <c:v>-0.45022686865233302</c:v>
                </c:pt>
                <c:pt idx="12754">
                  <c:v>-0.44260215429453598</c:v>
                </c:pt>
                <c:pt idx="12755">
                  <c:v>-0.43497743986217802</c:v>
                </c:pt>
                <c:pt idx="12756">
                  <c:v>-0.42735272542982</c:v>
                </c:pt>
                <c:pt idx="12757">
                  <c:v>-0.41972801107202401</c:v>
                </c:pt>
                <c:pt idx="12758">
                  <c:v>-0.41210329663966599</c:v>
                </c:pt>
                <c:pt idx="12759">
                  <c:v>-0.40447858220730798</c:v>
                </c:pt>
                <c:pt idx="12760">
                  <c:v>-0.39685386784951099</c:v>
                </c:pt>
                <c:pt idx="12761">
                  <c:v>-0.38922915341715297</c:v>
                </c:pt>
                <c:pt idx="12762">
                  <c:v>-0.38160443898479501</c:v>
                </c:pt>
                <c:pt idx="12763">
                  <c:v>-0.37397972462699802</c:v>
                </c:pt>
                <c:pt idx="12764">
                  <c:v>-0.36635501019464101</c:v>
                </c:pt>
                <c:pt idx="12765">
                  <c:v>-0.35873029576228299</c:v>
                </c:pt>
                <c:pt idx="12766">
                  <c:v>-0.351105581404486</c:v>
                </c:pt>
                <c:pt idx="12767">
                  <c:v>-0.34348086697212799</c:v>
                </c:pt>
                <c:pt idx="12768">
                  <c:v>-0.33585615253977003</c:v>
                </c:pt>
                <c:pt idx="12769">
                  <c:v>-0.32823143818197298</c:v>
                </c:pt>
                <c:pt idx="12770">
                  <c:v>-0.32060672374961502</c:v>
                </c:pt>
                <c:pt idx="12771">
                  <c:v>-0.312982009317257</c:v>
                </c:pt>
                <c:pt idx="12772">
                  <c:v>-0.30535729495946101</c:v>
                </c:pt>
                <c:pt idx="12773">
                  <c:v>-0.297732580527103</c:v>
                </c:pt>
                <c:pt idx="12774">
                  <c:v>-0.29010786609474498</c:v>
                </c:pt>
                <c:pt idx="12775">
                  <c:v>-0.28248315173694799</c:v>
                </c:pt>
                <c:pt idx="12776">
                  <c:v>-0.27485843730458998</c:v>
                </c:pt>
                <c:pt idx="12777">
                  <c:v>-0.26723372287223202</c:v>
                </c:pt>
                <c:pt idx="12778">
                  <c:v>-0.25960900851443602</c:v>
                </c:pt>
                <c:pt idx="12779">
                  <c:v>-0.25198429408207801</c:v>
                </c:pt>
                <c:pt idx="12780">
                  <c:v>-0.24435957964971999</c:v>
                </c:pt>
                <c:pt idx="12781">
                  <c:v>-0.236734865291923</c:v>
                </c:pt>
                <c:pt idx="12782">
                  <c:v>-0.22911015085956499</c:v>
                </c:pt>
                <c:pt idx="12783">
                  <c:v>-0.221485436427207</c:v>
                </c:pt>
                <c:pt idx="12784">
                  <c:v>-0.21386072206941001</c:v>
                </c:pt>
                <c:pt idx="12785">
                  <c:v>-0.21521487018712701</c:v>
                </c:pt>
                <c:pt idx="12786">
                  <c:v>-0.225547880917635</c:v>
                </c:pt>
                <c:pt idx="12787">
                  <c:v>-0.23588089154709699</c:v>
                </c:pt>
                <c:pt idx="12788">
                  <c:v>-0.24621390227760401</c:v>
                </c:pt>
                <c:pt idx="12789">
                  <c:v>-0.256546913008112</c:v>
                </c:pt>
                <c:pt idx="12790">
                  <c:v>-0.26687992363757401</c:v>
                </c:pt>
                <c:pt idx="12791">
                  <c:v>-0.27721293436808198</c:v>
                </c:pt>
                <c:pt idx="12792">
                  <c:v>-0.287545945098589</c:v>
                </c:pt>
                <c:pt idx="12793">
                  <c:v>-0.29787895572805201</c:v>
                </c:pt>
                <c:pt idx="12794">
                  <c:v>-0.30821196645855897</c:v>
                </c:pt>
                <c:pt idx="12795">
                  <c:v>-0.31854497718906699</c:v>
                </c:pt>
                <c:pt idx="12796">
                  <c:v>-0.32887798781852901</c:v>
                </c:pt>
                <c:pt idx="12797">
                  <c:v>-0.33921099854903602</c:v>
                </c:pt>
                <c:pt idx="12798">
                  <c:v>-0.34954400927954399</c:v>
                </c:pt>
                <c:pt idx="12799">
                  <c:v>-0.359877019909006</c:v>
                </c:pt>
                <c:pt idx="12800">
                  <c:v>-0.37021003063951402</c:v>
                </c:pt>
                <c:pt idx="12801">
                  <c:v>-0.38054304137002198</c:v>
                </c:pt>
                <c:pt idx="12802">
                  <c:v>-0.390876051999484</c:v>
                </c:pt>
                <c:pt idx="12803">
                  <c:v>-0.40120906272999102</c:v>
                </c:pt>
                <c:pt idx="12804">
                  <c:v>-0.41154207346049898</c:v>
                </c:pt>
                <c:pt idx="12805">
                  <c:v>-0.42187508408996099</c:v>
                </c:pt>
                <c:pt idx="12806">
                  <c:v>-0.43220809482046901</c:v>
                </c:pt>
                <c:pt idx="12807">
                  <c:v>-0.44254110555097598</c:v>
                </c:pt>
                <c:pt idx="12808">
                  <c:v>-0.45287411618043799</c:v>
                </c:pt>
                <c:pt idx="12809">
                  <c:v>-0.46320712691094601</c:v>
                </c:pt>
                <c:pt idx="12810">
                  <c:v>-0.47354013764145397</c:v>
                </c:pt>
                <c:pt idx="12811">
                  <c:v>-0.48387314827091599</c:v>
                </c:pt>
                <c:pt idx="12812">
                  <c:v>-0.49420615900142301</c:v>
                </c:pt>
                <c:pt idx="12813">
                  <c:v>-0.50453916973193103</c:v>
                </c:pt>
                <c:pt idx="12814">
                  <c:v>-0.51487218036139304</c:v>
                </c:pt>
                <c:pt idx="12815">
                  <c:v>-0.525205191091901</c:v>
                </c:pt>
                <c:pt idx="12816">
                  <c:v>-0.53553820182240797</c:v>
                </c:pt>
                <c:pt idx="12817">
                  <c:v>-0.54587121245187098</c:v>
                </c:pt>
                <c:pt idx="12818">
                  <c:v>-0.55620422318237805</c:v>
                </c:pt>
                <c:pt idx="12819">
                  <c:v>-0.56653723391288602</c:v>
                </c:pt>
                <c:pt idx="12820">
                  <c:v>-0.57687024454234803</c:v>
                </c:pt>
                <c:pt idx="12821">
                  <c:v>-0.587203255272856</c:v>
                </c:pt>
                <c:pt idx="12822">
                  <c:v>-0.59753626600336296</c:v>
                </c:pt>
                <c:pt idx="12823">
                  <c:v>-0.60786927663282497</c:v>
                </c:pt>
                <c:pt idx="12824">
                  <c:v>-0.61820228736333305</c:v>
                </c:pt>
                <c:pt idx="12825">
                  <c:v>-0.62853529809384101</c:v>
                </c:pt>
                <c:pt idx="12826">
                  <c:v>-0.63886830872330302</c:v>
                </c:pt>
                <c:pt idx="12827">
                  <c:v>-0.64920131945380999</c:v>
                </c:pt>
                <c:pt idx="12828">
                  <c:v>-0.65953433018431795</c:v>
                </c:pt>
                <c:pt idx="12829">
                  <c:v>-0.66986734081377997</c:v>
                </c:pt>
                <c:pt idx="12830">
                  <c:v>-0.68020035154428804</c:v>
                </c:pt>
                <c:pt idx="12831">
                  <c:v>-0.690533362274795</c:v>
                </c:pt>
                <c:pt idx="12832">
                  <c:v>-0.70086637290425802</c:v>
                </c:pt>
                <c:pt idx="12833">
                  <c:v>-0.70101258401728805</c:v>
                </c:pt>
                <c:pt idx="12834">
                  <c:v>-0.69097199544168697</c:v>
                </c:pt>
                <c:pt idx="12835">
                  <c:v>-0.68093140696427201</c:v>
                </c:pt>
                <c:pt idx="12836">
                  <c:v>-0.67089081838867104</c:v>
                </c:pt>
                <c:pt idx="12837">
                  <c:v>-0.66085022981306896</c:v>
                </c:pt>
                <c:pt idx="12838">
                  <c:v>-0.650809641335654</c:v>
                </c:pt>
                <c:pt idx="12839">
                  <c:v>-0.64076905276005303</c:v>
                </c:pt>
                <c:pt idx="12840">
                  <c:v>-0.63072846418445205</c:v>
                </c:pt>
                <c:pt idx="12841">
                  <c:v>-0.62068787570703698</c:v>
                </c:pt>
                <c:pt idx="12842">
                  <c:v>-0.61064728713143601</c:v>
                </c:pt>
                <c:pt idx="12843">
                  <c:v>-0.60060669855583504</c:v>
                </c:pt>
                <c:pt idx="12844">
                  <c:v>-0.59056611007841897</c:v>
                </c:pt>
                <c:pt idx="12845">
                  <c:v>-0.580525521502818</c:v>
                </c:pt>
                <c:pt idx="12846">
                  <c:v>-0.57048493292721703</c:v>
                </c:pt>
                <c:pt idx="12847">
                  <c:v>-0.56044434444980196</c:v>
                </c:pt>
                <c:pt idx="12848">
                  <c:v>-0.55040375587420098</c:v>
                </c:pt>
                <c:pt idx="12849">
                  <c:v>-0.54036316729860001</c:v>
                </c:pt>
                <c:pt idx="12850">
                  <c:v>-0.53032257882118505</c:v>
                </c:pt>
                <c:pt idx="12851">
                  <c:v>-0.52028199024558397</c:v>
                </c:pt>
                <c:pt idx="12852">
                  <c:v>-0.510241401669983</c:v>
                </c:pt>
                <c:pt idx="12853">
                  <c:v>-0.50020081319256704</c:v>
                </c:pt>
                <c:pt idx="12854">
                  <c:v>-0.49016022461696601</c:v>
                </c:pt>
                <c:pt idx="12855">
                  <c:v>-0.48011963604136498</c:v>
                </c:pt>
                <c:pt idx="12856">
                  <c:v>-0.47007904756395003</c:v>
                </c:pt>
                <c:pt idx="12857">
                  <c:v>-0.460038458988349</c:v>
                </c:pt>
                <c:pt idx="12858">
                  <c:v>-0.44999787041274802</c:v>
                </c:pt>
                <c:pt idx="12859">
                  <c:v>-0.43995728193533301</c:v>
                </c:pt>
                <c:pt idx="12860">
                  <c:v>-0.42991669335973198</c:v>
                </c:pt>
                <c:pt idx="12861">
                  <c:v>-0.41987610478413101</c:v>
                </c:pt>
                <c:pt idx="12862">
                  <c:v>-0.409835516306715</c:v>
                </c:pt>
                <c:pt idx="12863">
                  <c:v>-0.39979492773111402</c:v>
                </c:pt>
                <c:pt idx="12864">
                  <c:v>-0.389754339155513</c:v>
                </c:pt>
                <c:pt idx="12865">
                  <c:v>-0.37971375067809798</c:v>
                </c:pt>
                <c:pt idx="12866">
                  <c:v>-0.36967316210249701</c:v>
                </c:pt>
                <c:pt idx="12867">
                  <c:v>-0.35963257352689598</c:v>
                </c:pt>
                <c:pt idx="12868">
                  <c:v>-0.34959198504948102</c:v>
                </c:pt>
                <c:pt idx="12869">
                  <c:v>-0.33955139647388</c:v>
                </c:pt>
                <c:pt idx="12870">
                  <c:v>-0.32951080789827902</c:v>
                </c:pt>
                <c:pt idx="12871">
                  <c:v>-0.31947021942086301</c:v>
                </c:pt>
                <c:pt idx="12872">
                  <c:v>-0.30942963084526198</c:v>
                </c:pt>
                <c:pt idx="12873">
                  <c:v>-0.29938904226966101</c:v>
                </c:pt>
                <c:pt idx="12874">
                  <c:v>-0.289348453792246</c:v>
                </c:pt>
                <c:pt idx="12875">
                  <c:v>-0.27930786521664502</c:v>
                </c:pt>
                <c:pt idx="12876">
                  <c:v>-0.269267276641044</c:v>
                </c:pt>
                <c:pt idx="12877">
                  <c:v>-0.25922668816362898</c:v>
                </c:pt>
                <c:pt idx="12878">
                  <c:v>-0.24918609958802801</c:v>
                </c:pt>
                <c:pt idx="12879">
                  <c:v>-0.23914551101242701</c:v>
                </c:pt>
                <c:pt idx="12880">
                  <c:v>-0.229104922535011</c:v>
                </c:pt>
                <c:pt idx="12881">
                  <c:v>-0.227835268778982</c:v>
                </c:pt>
                <c:pt idx="12882">
                  <c:v>-0.235336549903787</c:v>
                </c:pt>
                <c:pt idx="12883">
                  <c:v>-0.242837830955239</c:v>
                </c:pt>
                <c:pt idx="12884">
                  <c:v>-0.250339112080045</c:v>
                </c:pt>
                <c:pt idx="12885">
                  <c:v>-0.25784039320485103</c:v>
                </c:pt>
                <c:pt idx="12886">
                  <c:v>-0.26534167425630301</c:v>
                </c:pt>
                <c:pt idx="12887">
                  <c:v>-0.27284295538110898</c:v>
                </c:pt>
                <c:pt idx="12888">
                  <c:v>-0.280344236505914</c:v>
                </c:pt>
                <c:pt idx="12889">
                  <c:v>-0.28784551755736598</c:v>
                </c:pt>
                <c:pt idx="12890">
                  <c:v>-0.29534679868217201</c:v>
                </c:pt>
                <c:pt idx="12891">
                  <c:v>-0.30284807980697798</c:v>
                </c:pt>
                <c:pt idx="12892">
                  <c:v>-0.31034936085843001</c:v>
                </c:pt>
                <c:pt idx="12893">
                  <c:v>-0.31785064198323498</c:v>
                </c:pt>
                <c:pt idx="12894">
                  <c:v>-0.32535192310804101</c:v>
                </c:pt>
                <c:pt idx="12895">
                  <c:v>-0.33285320415949299</c:v>
                </c:pt>
                <c:pt idx="12896">
                  <c:v>-0.34035448528429901</c:v>
                </c:pt>
                <c:pt idx="12897">
                  <c:v>-0.34785576640910498</c:v>
                </c:pt>
                <c:pt idx="12898">
                  <c:v>-0.35535704746055702</c:v>
                </c:pt>
                <c:pt idx="12899">
                  <c:v>-0.36285832858536199</c:v>
                </c:pt>
                <c:pt idx="12900">
                  <c:v>-0.37035960971016801</c:v>
                </c:pt>
                <c:pt idx="12901">
                  <c:v>-0.37786089076161999</c:v>
                </c:pt>
                <c:pt idx="12902">
                  <c:v>-0.38536217188642602</c:v>
                </c:pt>
                <c:pt idx="12903">
                  <c:v>-0.39286345301123199</c:v>
                </c:pt>
                <c:pt idx="12904">
                  <c:v>-0.40036473406268303</c:v>
                </c:pt>
                <c:pt idx="12905">
                  <c:v>-0.40786601518748899</c:v>
                </c:pt>
                <c:pt idx="12906">
                  <c:v>-0.41536729631229502</c:v>
                </c:pt>
                <c:pt idx="12907">
                  <c:v>-0.422868577363747</c:v>
                </c:pt>
                <c:pt idx="12908">
                  <c:v>-0.43036985848855303</c:v>
                </c:pt>
                <c:pt idx="12909">
                  <c:v>-0.437871139613359</c:v>
                </c:pt>
                <c:pt idx="12910">
                  <c:v>-0.44537242066480998</c:v>
                </c:pt>
                <c:pt idx="12911">
                  <c:v>-0.452873701789616</c:v>
                </c:pt>
                <c:pt idx="12912">
                  <c:v>-0.46037498291442203</c:v>
                </c:pt>
                <c:pt idx="12913">
                  <c:v>-0.46787626396587401</c:v>
                </c:pt>
                <c:pt idx="12914">
                  <c:v>-0.47537754509067998</c:v>
                </c:pt>
                <c:pt idx="12915">
                  <c:v>-0.482878826215486</c:v>
                </c:pt>
                <c:pt idx="12916">
                  <c:v>-0.49038010726693698</c:v>
                </c:pt>
                <c:pt idx="12917">
                  <c:v>-0.49788138839174301</c:v>
                </c:pt>
                <c:pt idx="12918">
                  <c:v>-0.50538266951654898</c:v>
                </c:pt>
                <c:pt idx="12919">
                  <c:v>-0.51288395056800096</c:v>
                </c:pt>
                <c:pt idx="12920">
                  <c:v>-0.52038523169280704</c:v>
                </c:pt>
                <c:pt idx="12921">
                  <c:v>-0.52788651281761301</c:v>
                </c:pt>
                <c:pt idx="12922">
                  <c:v>-0.53538779386906399</c:v>
                </c:pt>
                <c:pt idx="12923">
                  <c:v>-0.54288907499386996</c:v>
                </c:pt>
                <c:pt idx="12924">
                  <c:v>-0.55039035611867604</c:v>
                </c:pt>
                <c:pt idx="12925">
                  <c:v>-0.55789163717012802</c:v>
                </c:pt>
                <c:pt idx="12926">
                  <c:v>-0.56539291829493399</c:v>
                </c:pt>
                <c:pt idx="12927">
                  <c:v>-0.57289419941973996</c:v>
                </c:pt>
                <c:pt idx="12928">
                  <c:v>-0.58039548047119105</c:v>
                </c:pt>
                <c:pt idx="12929">
                  <c:v>-0.58315147617127805</c:v>
                </c:pt>
                <c:pt idx="12930">
                  <c:v>-0.58116218641350204</c:v>
                </c:pt>
                <c:pt idx="12931">
                  <c:v>-0.57917289667517802</c:v>
                </c:pt>
                <c:pt idx="12932">
                  <c:v>-0.57718360691740001</c:v>
                </c:pt>
                <c:pt idx="12933">
                  <c:v>-0.57519431715962299</c:v>
                </c:pt>
                <c:pt idx="12934">
                  <c:v>-0.57320502742129897</c:v>
                </c:pt>
                <c:pt idx="12935">
                  <c:v>-0.57121573766352196</c:v>
                </c:pt>
                <c:pt idx="12936">
                  <c:v>-0.56922644790574495</c:v>
                </c:pt>
                <c:pt idx="12937">
                  <c:v>-0.56723715816742104</c:v>
                </c:pt>
                <c:pt idx="12938">
                  <c:v>-0.56524786840964403</c:v>
                </c:pt>
                <c:pt idx="12939">
                  <c:v>-0.56325857865186701</c:v>
                </c:pt>
                <c:pt idx="12940">
                  <c:v>-0.561269288913543</c:v>
                </c:pt>
                <c:pt idx="12941">
                  <c:v>-0.55927999915576598</c:v>
                </c:pt>
                <c:pt idx="12942">
                  <c:v>-0.55729070939798897</c:v>
                </c:pt>
                <c:pt idx="12943">
                  <c:v>-0.55530141965966495</c:v>
                </c:pt>
                <c:pt idx="12944">
                  <c:v>-0.55331212990188805</c:v>
                </c:pt>
                <c:pt idx="12945">
                  <c:v>-0.55132284014411104</c:v>
                </c:pt>
                <c:pt idx="12946">
                  <c:v>-0.54933355040578702</c:v>
                </c:pt>
                <c:pt idx="12947">
                  <c:v>-0.54734426064801001</c:v>
                </c:pt>
                <c:pt idx="12948">
                  <c:v>-0.54535497089023299</c:v>
                </c:pt>
                <c:pt idx="12949">
                  <c:v>-0.54336568115190897</c:v>
                </c:pt>
                <c:pt idx="12950">
                  <c:v>-0.54137639139413196</c:v>
                </c:pt>
                <c:pt idx="12951">
                  <c:v>-0.53938710163635495</c:v>
                </c:pt>
                <c:pt idx="12952">
                  <c:v>-0.53739781189803104</c:v>
                </c:pt>
                <c:pt idx="12953">
                  <c:v>-0.53540852214025403</c:v>
                </c:pt>
                <c:pt idx="12954">
                  <c:v>-0.53341923238247702</c:v>
                </c:pt>
                <c:pt idx="12955">
                  <c:v>-0.531429942644153</c:v>
                </c:pt>
                <c:pt idx="12956">
                  <c:v>-0.52944065288637598</c:v>
                </c:pt>
                <c:pt idx="12957">
                  <c:v>-0.52745136312859897</c:v>
                </c:pt>
                <c:pt idx="12958">
                  <c:v>-0.52546207339027495</c:v>
                </c:pt>
                <c:pt idx="12959">
                  <c:v>-0.52347278363249805</c:v>
                </c:pt>
                <c:pt idx="12960">
                  <c:v>-0.52148349387472104</c:v>
                </c:pt>
                <c:pt idx="12961">
                  <c:v>-0.51949420413639702</c:v>
                </c:pt>
                <c:pt idx="12962">
                  <c:v>-0.51750491437862001</c:v>
                </c:pt>
                <c:pt idx="12963">
                  <c:v>-0.51551562462084299</c:v>
                </c:pt>
                <c:pt idx="12964">
                  <c:v>-0.51352633488251898</c:v>
                </c:pt>
                <c:pt idx="12965">
                  <c:v>-0.51153704512474196</c:v>
                </c:pt>
                <c:pt idx="12966">
                  <c:v>-0.50954775536696495</c:v>
                </c:pt>
                <c:pt idx="12967">
                  <c:v>-0.50755846562864104</c:v>
                </c:pt>
                <c:pt idx="12968">
                  <c:v>-0.50556917587086403</c:v>
                </c:pt>
                <c:pt idx="12969">
                  <c:v>-0.50357988611308702</c:v>
                </c:pt>
                <c:pt idx="12970">
                  <c:v>-0.501590596374763</c:v>
                </c:pt>
                <c:pt idx="12971">
                  <c:v>-0.49960130661698599</c:v>
                </c:pt>
                <c:pt idx="12972">
                  <c:v>-0.49761201685920903</c:v>
                </c:pt>
                <c:pt idx="12973">
                  <c:v>-0.49562272712088501</c:v>
                </c:pt>
                <c:pt idx="12974">
                  <c:v>-0.493633437363108</c:v>
                </c:pt>
                <c:pt idx="12975">
                  <c:v>-0.49164414760533098</c:v>
                </c:pt>
                <c:pt idx="12976">
                  <c:v>-0.48965485786700702</c:v>
                </c:pt>
                <c:pt idx="12977">
                  <c:v>-0.48241608367893302</c:v>
                </c:pt>
                <c:pt idx="12978">
                  <c:v>-0.46992782502389702</c:v>
                </c:pt>
                <c:pt idx="12979">
                  <c:v>-0.457439566490981</c:v>
                </c:pt>
                <c:pt idx="12980">
                  <c:v>-0.444951307835944</c:v>
                </c:pt>
                <c:pt idx="12981">
                  <c:v>-0.432463049180907</c:v>
                </c:pt>
                <c:pt idx="12982">
                  <c:v>-0.41997479064799198</c:v>
                </c:pt>
                <c:pt idx="12983">
                  <c:v>-0.40748653199295498</c:v>
                </c:pt>
                <c:pt idx="12984">
                  <c:v>-0.39499827333791798</c:v>
                </c:pt>
                <c:pt idx="12985">
                  <c:v>-0.38251001480500302</c:v>
                </c:pt>
                <c:pt idx="12986">
                  <c:v>-0.37002175614996602</c:v>
                </c:pt>
                <c:pt idx="12987">
                  <c:v>-0.35753349749492902</c:v>
                </c:pt>
                <c:pt idx="12988">
                  <c:v>-0.345045238962013</c:v>
                </c:pt>
                <c:pt idx="12989">
                  <c:v>-0.332556980306976</c:v>
                </c:pt>
                <c:pt idx="12990">
                  <c:v>-0.32006872165194</c:v>
                </c:pt>
                <c:pt idx="12991">
                  <c:v>-0.30758046311902398</c:v>
                </c:pt>
                <c:pt idx="12992">
                  <c:v>-0.29509220446398698</c:v>
                </c:pt>
                <c:pt idx="12993">
                  <c:v>-0.28260394580894999</c:v>
                </c:pt>
                <c:pt idx="12994">
                  <c:v>-0.27011568727603502</c:v>
                </c:pt>
                <c:pt idx="12995">
                  <c:v>-0.25762742862099802</c:v>
                </c:pt>
                <c:pt idx="12996">
                  <c:v>-0.245139169965961</c:v>
                </c:pt>
                <c:pt idx="12997">
                  <c:v>-0.232650911433046</c:v>
                </c:pt>
                <c:pt idx="12998">
                  <c:v>-0.220162652778009</c:v>
                </c:pt>
                <c:pt idx="12999">
                  <c:v>-0.20767439412297201</c:v>
                </c:pt>
                <c:pt idx="13000">
                  <c:v>-0.19518613559005599</c:v>
                </c:pt>
                <c:pt idx="13001">
                  <c:v>-0.18269787693501999</c:v>
                </c:pt>
                <c:pt idx="13002">
                  <c:v>-0.17020961827998299</c:v>
                </c:pt>
                <c:pt idx="13003">
                  <c:v>-0.157721359747067</c:v>
                </c:pt>
                <c:pt idx="13004">
                  <c:v>-0.14523310109203</c:v>
                </c:pt>
                <c:pt idx="13005">
                  <c:v>-0.132744842436993</c:v>
                </c:pt>
                <c:pt idx="13006">
                  <c:v>-0.12025658390407799</c:v>
                </c:pt>
                <c:pt idx="13007">
                  <c:v>-0.10776832524904099</c:v>
                </c:pt>
                <c:pt idx="13008">
                  <c:v>-9.5280066594004204E-2</c:v>
                </c:pt>
                <c:pt idx="13009">
                  <c:v>-8.2791808061088601E-2</c:v>
                </c:pt>
                <c:pt idx="13010">
                  <c:v>-7.0303549406051796E-2</c:v>
                </c:pt>
                <c:pt idx="13011">
                  <c:v>-5.7815290751014901E-2</c:v>
                </c:pt>
                <c:pt idx="13012">
                  <c:v>-4.5327032218099403E-2</c:v>
                </c:pt>
                <c:pt idx="13013">
                  <c:v>-3.2838773563062501E-2</c:v>
                </c:pt>
                <c:pt idx="13014">
                  <c:v>-2.03505149080257E-2</c:v>
                </c:pt>
                <c:pt idx="13015">
                  <c:v>-7.8622563751101198E-3</c:v>
                </c:pt>
                <c:pt idx="13016">
                  <c:v>4.6260022799266996E-3</c:v>
                </c:pt>
                <c:pt idx="13017">
                  <c:v>1.7114260934963502E-2</c:v>
                </c:pt>
                <c:pt idx="13018">
                  <c:v>2.9602519467879101E-2</c:v>
                </c:pt>
                <c:pt idx="13019">
                  <c:v>4.2090778122915902E-2</c:v>
                </c:pt>
                <c:pt idx="13020">
                  <c:v>5.4579036777952797E-2</c:v>
                </c:pt>
                <c:pt idx="13021">
                  <c:v>6.7067295310868399E-2</c:v>
                </c:pt>
                <c:pt idx="13022">
                  <c:v>7.9555553965905204E-2</c:v>
                </c:pt>
                <c:pt idx="13023">
                  <c:v>9.2043812620941995E-2</c:v>
                </c:pt>
                <c:pt idx="13024">
                  <c:v>0.104532071153858</c:v>
                </c:pt>
                <c:pt idx="13025">
                  <c:v>0.11025399009733999</c:v>
                </c:pt>
                <c:pt idx="13026">
                  <c:v>0.10920956928200699</c:v>
                </c:pt>
                <c:pt idx="13027">
                  <c:v>0.10816514847688601</c:v>
                </c:pt>
                <c:pt idx="13028">
                  <c:v>0.10712072766155301</c:v>
                </c:pt>
                <c:pt idx="13029">
                  <c:v>0.10607630684621901</c:v>
                </c:pt>
                <c:pt idx="13030">
                  <c:v>0.105031886041098</c:v>
                </c:pt>
                <c:pt idx="13031">
                  <c:v>0.10398746522576501</c:v>
                </c:pt>
                <c:pt idx="13032">
                  <c:v>0.10294304441043101</c:v>
                </c:pt>
                <c:pt idx="13033">
                  <c:v>0.101898623605311</c:v>
                </c:pt>
                <c:pt idx="13034">
                  <c:v>0.100854202789977</c:v>
                </c:pt>
                <c:pt idx="13035">
                  <c:v>9.98097819746432E-2</c:v>
                </c:pt>
                <c:pt idx="13036">
                  <c:v>9.8765361169522697E-2</c:v>
                </c:pt>
                <c:pt idx="13037">
                  <c:v>9.7720940354189101E-2</c:v>
                </c:pt>
                <c:pt idx="13038">
                  <c:v>9.6676519538855296E-2</c:v>
                </c:pt>
                <c:pt idx="13039">
                  <c:v>9.5632098733734905E-2</c:v>
                </c:pt>
                <c:pt idx="13040">
                  <c:v>9.4587677918401197E-2</c:v>
                </c:pt>
                <c:pt idx="13041">
                  <c:v>9.3543257103067504E-2</c:v>
                </c:pt>
                <c:pt idx="13042">
                  <c:v>9.2498836297947098E-2</c:v>
                </c:pt>
                <c:pt idx="13043">
                  <c:v>9.1454415482613405E-2</c:v>
                </c:pt>
                <c:pt idx="13044">
                  <c:v>9.0409994667279697E-2</c:v>
                </c:pt>
                <c:pt idx="13045">
                  <c:v>8.9365573862159306E-2</c:v>
                </c:pt>
                <c:pt idx="13046">
                  <c:v>8.8321153046825598E-2</c:v>
                </c:pt>
                <c:pt idx="13047">
                  <c:v>8.7276732231491905E-2</c:v>
                </c:pt>
                <c:pt idx="13048">
                  <c:v>8.62323114263715E-2</c:v>
                </c:pt>
                <c:pt idx="13049">
                  <c:v>8.5187890611037806E-2</c:v>
                </c:pt>
                <c:pt idx="13050">
                  <c:v>8.4143469795704098E-2</c:v>
                </c:pt>
                <c:pt idx="13051">
                  <c:v>8.3099048990583693E-2</c:v>
                </c:pt>
                <c:pt idx="13052">
                  <c:v>8.2054628175249902E-2</c:v>
                </c:pt>
                <c:pt idx="13053">
                  <c:v>8.1010207359916306E-2</c:v>
                </c:pt>
                <c:pt idx="13054">
                  <c:v>7.9965786554795804E-2</c:v>
                </c:pt>
                <c:pt idx="13055">
                  <c:v>7.8921365739462096E-2</c:v>
                </c:pt>
                <c:pt idx="13056">
                  <c:v>7.7876944924128402E-2</c:v>
                </c:pt>
                <c:pt idx="13057">
                  <c:v>7.6832524119007997E-2</c:v>
                </c:pt>
                <c:pt idx="13058">
                  <c:v>7.5788103303674303E-2</c:v>
                </c:pt>
                <c:pt idx="13059">
                  <c:v>7.4743682488340596E-2</c:v>
                </c:pt>
                <c:pt idx="13060">
                  <c:v>7.3699261683220205E-2</c:v>
                </c:pt>
                <c:pt idx="13061">
                  <c:v>7.2654840867886497E-2</c:v>
                </c:pt>
                <c:pt idx="13062">
                  <c:v>7.1610420052552803E-2</c:v>
                </c:pt>
                <c:pt idx="13063">
                  <c:v>7.0565999247432398E-2</c:v>
                </c:pt>
                <c:pt idx="13064">
                  <c:v>6.9521578432098705E-2</c:v>
                </c:pt>
                <c:pt idx="13065">
                  <c:v>6.8477157616764997E-2</c:v>
                </c:pt>
                <c:pt idx="13066">
                  <c:v>6.7432736811644606E-2</c:v>
                </c:pt>
                <c:pt idx="13067">
                  <c:v>6.6388315996310801E-2</c:v>
                </c:pt>
                <c:pt idx="13068">
                  <c:v>6.5343895180977205E-2</c:v>
                </c:pt>
                <c:pt idx="13069">
                  <c:v>6.4299474375856702E-2</c:v>
                </c:pt>
                <c:pt idx="13070">
                  <c:v>6.3255053560522995E-2</c:v>
                </c:pt>
                <c:pt idx="13071">
                  <c:v>6.2210632745189301E-2</c:v>
                </c:pt>
                <c:pt idx="13072">
                  <c:v>6.1166211940068903E-2</c:v>
                </c:pt>
                <c:pt idx="13073">
                  <c:v>5.7844495814309199E-2</c:v>
                </c:pt>
                <c:pt idx="13074">
                  <c:v>5.2245484362216703E-2</c:v>
                </c:pt>
                <c:pt idx="13075">
                  <c:v>4.6646472964876298E-2</c:v>
                </c:pt>
                <c:pt idx="13076">
                  <c:v>4.1047461512783802E-2</c:v>
                </c:pt>
                <c:pt idx="13077">
                  <c:v>3.5448450060691299E-2</c:v>
                </c:pt>
                <c:pt idx="13078">
                  <c:v>2.9849438663351002E-2</c:v>
                </c:pt>
                <c:pt idx="13079">
                  <c:v>2.4250427211258498E-2</c:v>
                </c:pt>
                <c:pt idx="13080">
                  <c:v>1.8651415759165998E-2</c:v>
                </c:pt>
                <c:pt idx="13081">
                  <c:v>1.3052404361825601E-2</c:v>
                </c:pt>
                <c:pt idx="13082">
                  <c:v>7.4533929097331296E-3</c:v>
                </c:pt>
                <c:pt idx="13083">
                  <c:v>1.85438145764064E-3</c:v>
                </c:pt>
                <c:pt idx="13084">
                  <c:v>-3.7446299396997501E-3</c:v>
                </c:pt>
                <c:pt idx="13085">
                  <c:v>-9.3436413917922199E-3</c:v>
                </c:pt>
                <c:pt idx="13086">
                  <c:v>-1.4942652843884701E-2</c:v>
                </c:pt>
                <c:pt idx="13087">
                  <c:v>-2.05416642412251E-2</c:v>
                </c:pt>
                <c:pt idx="13088">
                  <c:v>-2.61406756933176E-2</c:v>
                </c:pt>
                <c:pt idx="13089">
                  <c:v>-3.1739687145410103E-2</c:v>
                </c:pt>
                <c:pt idx="13090" formatCode="0.00E+00">
                  <c:v>-3.7338698542750397E-2</c:v>
                </c:pt>
                <c:pt idx="13091">
                  <c:v>-4.29377099948429E-2</c:v>
                </c:pt>
                <c:pt idx="13092">
                  <c:v>-4.8536721446935403E-2</c:v>
                </c:pt>
                <c:pt idx="13093">
                  <c:v>-5.4135732844275801E-2</c:v>
                </c:pt>
                <c:pt idx="13094">
                  <c:v>-5.9734744296368297E-2</c:v>
                </c:pt>
                <c:pt idx="13095">
                  <c:v>-6.5333755748460801E-2</c:v>
                </c:pt>
                <c:pt idx="13096">
                  <c:v>-7.0932767145801101E-2</c:v>
                </c:pt>
                <c:pt idx="13097">
                  <c:v>-7.6531778597893604E-2</c:v>
                </c:pt>
                <c:pt idx="13098">
                  <c:v>-8.2130790049986094E-2</c:v>
                </c:pt>
                <c:pt idx="13099">
                  <c:v>-8.7729801447326505E-2</c:v>
                </c:pt>
                <c:pt idx="13100">
                  <c:v>-9.3328812899418995E-2</c:v>
                </c:pt>
                <c:pt idx="13101">
                  <c:v>-9.8927824351511401E-2</c:v>
                </c:pt>
                <c:pt idx="13102">
                  <c:v>-0.10452683574885201</c:v>
                </c:pt>
                <c:pt idx="13103">
                  <c:v>-0.110125847200944</c:v>
                </c:pt>
                <c:pt idx="13104">
                  <c:v>-0.115724858653037</c:v>
                </c:pt>
                <c:pt idx="13105">
                  <c:v>-0.12132387005037699</c:v>
                </c:pt>
                <c:pt idx="13106">
                  <c:v>-0.12692288150247</c:v>
                </c:pt>
                <c:pt idx="13107">
                  <c:v>-0.13252189295456199</c:v>
                </c:pt>
                <c:pt idx="13108">
                  <c:v>-0.138120904351903</c:v>
                </c:pt>
                <c:pt idx="13109">
                  <c:v>-0.14371991580399501</c:v>
                </c:pt>
                <c:pt idx="13110">
                  <c:v>-0.149318927256088</c:v>
                </c:pt>
                <c:pt idx="13111">
                  <c:v>-0.15491793865342801</c:v>
                </c:pt>
                <c:pt idx="13112">
                  <c:v>-0.16051695010552</c:v>
                </c:pt>
                <c:pt idx="13113">
                  <c:v>-0.16611596155761299</c:v>
                </c:pt>
                <c:pt idx="13114">
                  <c:v>-0.171714972954953</c:v>
                </c:pt>
                <c:pt idx="13115">
                  <c:v>-0.17731398440704599</c:v>
                </c:pt>
                <c:pt idx="13116">
                  <c:v>-0.18291299585913801</c:v>
                </c:pt>
                <c:pt idx="13117">
                  <c:v>-0.18851200725647899</c:v>
                </c:pt>
                <c:pt idx="13118">
                  <c:v>-0.194111018708571</c:v>
                </c:pt>
                <c:pt idx="13119">
                  <c:v>-0.19971003016066399</c:v>
                </c:pt>
                <c:pt idx="13120">
                  <c:v>-0.205309041558004</c:v>
                </c:pt>
                <c:pt idx="13121">
                  <c:v>-0.20619243539668899</c:v>
                </c:pt>
                <c:pt idx="13122">
                  <c:v>-0.20236021158902801</c:v>
                </c:pt>
                <c:pt idx="13123">
                  <c:v>-0.19852798781884201</c:v>
                </c:pt>
                <c:pt idx="13124">
                  <c:v>-0.19469576401118099</c:v>
                </c:pt>
                <c:pt idx="13125">
                  <c:v>-0.19086354020352</c:v>
                </c:pt>
                <c:pt idx="13126">
                  <c:v>-0.18703131643333401</c:v>
                </c:pt>
                <c:pt idx="13127">
                  <c:v>-0.18319909262567299</c:v>
                </c:pt>
                <c:pt idx="13128">
                  <c:v>-0.179366868818012</c:v>
                </c:pt>
                <c:pt idx="13129">
                  <c:v>-0.17553464504782601</c:v>
                </c:pt>
                <c:pt idx="13130">
                  <c:v>-0.17170242124016499</c:v>
                </c:pt>
                <c:pt idx="13131">
                  <c:v>-0.167870197432504</c:v>
                </c:pt>
                <c:pt idx="13132">
                  <c:v>-0.16403797366231801</c:v>
                </c:pt>
                <c:pt idx="13133">
                  <c:v>-0.16020574985465699</c:v>
                </c:pt>
                <c:pt idx="13134">
                  <c:v>-0.156373526046996</c:v>
                </c:pt>
                <c:pt idx="13135">
                  <c:v>-0.15254130227681001</c:v>
                </c:pt>
                <c:pt idx="13136">
                  <c:v>-0.14870907846914899</c:v>
                </c:pt>
                <c:pt idx="13137">
                  <c:v>-0.144876854661488</c:v>
                </c:pt>
                <c:pt idx="13138">
                  <c:v>-0.14104463089130201</c:v>
                </c:pt>
                <c:pt idx="13139">
                  <c:v>-0.13721240708364099</c:v>
                </c:pt>
                <c:pt idx="13140">
                  <c:v>-0.13338018327598</c:v>
                </c:pt>
                <c:pt idx="13141">
                  <c:v>-0.12954795950579401</c:v>
                </c:pt>
                <c:pt idx="13142">
                  <c:v>-0.12571573569813299</c:v>
                </c:pt>
                <c:pt idx="13143">
                  <c:v>-0.121883511890472</c:v>
                </c:pt>
                <c:pt idx="13144">
                  <c:v>-0.11805128812028599</c:v>
                </c:pt>
                <c:pt idx="13145">
                  <c:v>-0.114219064312625</c:v>
                </c:pt>
                <c:pt idx="13146">
                  <c:v>-0.110386840504964</c:v>
                </c:pt>
                <c:pt idx="13147">
                  <c:v>-0.10655461673477799</c:v>
                </c:pt>
                <c:pt idx="13148">
                  <c:v>-0.102722392927117</c:v>
                </c:pt>
                <c:pt idx="13149">
                  <c:v>-9.8890169119455598E-2</c:v>
                </c:pt>
                <c:pt idx="13150">
                  <c:v>-9.5057945349269493E-2</c:v>
                </c:pt>
                <c:pt idx="13151">
                  <c:v>-9.1225721541608504E-2</c:v>
                </c:pt>
                <c:pt idx="13152">
                  <c:v>-8.7393497733947501E-2</c:v>
                </c:pt>
                <c:pt idx="13153">
                  <c:v>-8.3561273963761507E-2</c:v>
                </c:pt>
                <c:pt idx="13154">
                  <c:v>-7.9729050156100503E-2</c:v>
                </c:pt>
                <c:pt idx="13155">
                  <c:v>-7.58968263484395E-2</c:v>
                </c:pt>
                <c:pt idx="13156">
                  <c:v>-7.2064602578253395E-2</c:v>
                </c:pt>
                <c:pt idx="13157">
                  <c:v>-6.8232378770592503E-2</c:v>
                </c:pt>
                <c:pt idx="13158">
                  <c:v>-6.44001549629315E-2</c:v>
                </c:pt>
                <c:pt idx="13159">
                  <c:v>-6.0567931192745401E-2</c:v>
                </c:pt>
                <c:pt idx="13160">
                  <c:v>-5.6735707385084398E-2</c:v>
                </c:pt>
                <c:pt idx="13161">
                  <c:v>-5.2903483577423402E-2</c:v>
                </c:pt>
                <c:pt idx="13162">
                  <c:v>-4.9071259807237401E-2</c:v>
                </c:pt>
                <c:pt idx="13163">
                  <c:v>-4.5239035999576398E-2</c:v>
                </c:pt>
                <c:pt idx="13164">
                  <c:v>-4.1406812191915401E-2</c:v>
                </c:pt>
                <c:pt idx="13165">
                  <c:v>-3.7574588421729303E-2</c:v>
                </c:pt>
                <c:pt idx="13166">
                  <c:v>-3.3742364614068397E-2</c:v>
                </c:pt>
                <c:pt idx="13167">
                  <c:v>-2.9910140806407401E-2</c:v>
                </c:pt>
                <c:pt idx="13168">
                  <c:v>-2.6077917036221299E-2</c:v>
                </c:pt>
                <c:pt idx="13169">
                  <c:v>-2.31917598190843E-2</c:v>
                </c:pt>
                <c:pt idx="13170">
                  <c:v>-2.1251669199079601E-2</c:v>
                </c:pt>
                <c:pt idx="13171">
                  <c:v>-1.9311578598046698E-2</c:v>
                </c:pt>
                <c:pt idx="13172">
                  <c:v>-1.7371487978041899E-2</c:v>
                </c:pt>
                <c:pt idx="13173">
                  <c:v>-1.54313973580372E-2</c:v>
                </c:pt>
                <c:pt idx="13174">
                  <c:v>-1.3491306757004299E-2</c:v>
                </c:pt>
                <c:pt idx="13175">
                  <c:v>-1.15512161369996E-2</c:v>
                </c:pt>
                <c:pt idx="13176">
                  <c:v>-9.6111255169947802E-3</c:v>
                </c:pt>
                <c:pt idx="13177">
                  <c:v>-7.6710349159619402E-3</c:v>
                </c:pt>
                <c:pt idx="13178">
                  <c:v>-5.7309442959571702E-3</c:v>
                </c:pt>
                <c:pt idx="13179">
                  <c:v>-3.7908536759523898E-3</c:v>
                </c:pt>
                <c:pt idx="13180">
                  <c:v>-1.85076307491954E-3</c:v>
                </c:pt>
                <c:pt idx="13181" formatCode="0.00E+00">
                  <c:v>8.9327545085227098E-5</c:v>
                </c:pt>
                <c:pt idx="13182">
                  <c:v>2.0294181650900001E-3</c:v>
                </c:pt>
                <c:pt idx="13183">
                  <c:v>3.9695087661228501E-3</c:v>
                </c:pt>
                <c:pt idx="13184">
                  <c:v>5.9095993861276201E-3</c:v>
                </c:pt>
                <c:pt idx="13185">
                  <c:v>7.8496900061323892E-3</c:v>
                </c:pt>
                <c:pt idx="13186">
                  <c:v>9.7897806071652396E-3</c:v>
                </c:pt>
                <c:pt idx="13187">
                  <c:v>1.1729871227169999E-2</c:v>
                </c:pt>
                <c:pt idx="13188">
                  <c:v>1.36699618471748E-2</c:v>
                </c:pt>
                <c:pt idx="13189">
                  <c:v>1.5610052448207601E-2</c:v>
                </c:pt>
                <c:pt idx="13190">
                  <c:v>1.7550143068212402E-2</c:v>
                </c:pt>
                <c:pt idx="13191">
                  <c:v>1.9490233688217201E-2</c:v>
                </c:pt>
                <c:pt idx="13192">
                  <c:v>2.143032428925E-2</c:v>
                </c:pt>
                <c:pt idx="13193">
                  <c:v>2.3370414909254799E-2</c:v>
                </c:pt>
                <c:pt idx="13194">
                  <c:v>2.5310505529259598E-2</c:v>
                </c:pt>
                <c:pt idx="13195">
                  <c:v>2.72505961302924E-2</c:v>
                </c:pt>
                <c:pt idx="13196">
                  <c:v>2.91906867502972E-2</c:v>
                </c:pt>
                <c:pt idx="13197">
                  <c:v>3.1130777370301999E-2</c:v>
                </c:pt>
                <c:pt idx="13198">
                  <c:v>3.3070867971334801E-2</c:v>
                </c:pt>
                <c:pt idx="13199">
                  <c:v>3.5010958591339597E-2</c:v>
                </c:pt>
                <c:pt idx="13200">
                  <c:v>3.6951049211344303E-2</c:v>
                </c:pt>
                <c:pt idx="13201">
                  <c:v>3.8891139812377198E-2</c:v>
                </c:pt>
                <c:pt idx="13202">
                  <c:v>4.0831230432382001E-2</c:v>
                </c:pt>
                <c:pt idx="13203">
                  <c:v>4.27713210523867E-2</c:v>
                </c:pt>
                <c:pt idx="13204">
                  <c:v>4.4711411653419603E-2</c:v>
                </c:pt>
                <c:pt idx="13205">
                  <c:v>4.6651502273424399E-2</c:v>
                </c:pt>
                <c:pt idx="13206">
                  <c:v>4.8591592893429097E-2</c:v>
                </c:pt>
                <c:pt idx="13207">
                  <c:v>5.0531683494462E-2</c:v>
                </c:pt>
                <c:pt idx="13208">
                  <c:v>5.2471774114466699E-2</c:v>
                </c:pt>
                <c:pt idx="13209">
                  <c:v>5.4411864734471502E-2</c:v>
                </c:pt>
                <c:pt idx="13210">
                  <c:v>5.6351955335504397E-2</c:v>
                </c:pt>
                <c:pt idx="13211">
                  <c:v>5.8292045955509103E-2</c:v>
                </c:pt>
                <c:pt idx="13212">
                  <c:v>6.0232136575513899E-2</c:v>
                </c:pt>
                <c:pt idx="13213">
                  <c:v>6.2172227176546802E-2</c:v>
                </c:pt>
                <c:pt idx="13214">
                  <c:v>6.4112317796551493E-2</c:v>
                </c:pt>
                <c:pt idx="13215">
                  <c:v>6.6052408416556296E-2</c:v>
                </c:pt>
                <c:pt idx="13216">
                  <c:v>6.7992499017589095E-2</c:v>
                </c:pt>
                <c:pt idx="13217">
                  <c:v>7.2162227687528904E-2</c:v>
                </c:pt>
                <c:pt idx="13218">
                  <c:v>7.8561594422977402E-2</c:v>
                </c:pt>
                <c:pt idx="13219">
                  <c:v>8.4960961095847207E-2</c:v>
                </c:pt>
                <c:pt idx="13220">
                  <c:v>9.1360327831295801E-2</c:v>
                </c:pt>
                <c:pt idx="13221">
                  <c:v>9.7759694566744298E-2</c:v>
                </c:pt>
                <c:pt idx="13222">
                  <c:v>0.10415906123961401</c:v>
                </c:pt>
                <c:pt idx="13223">
                  <c:v>0.110558427975063</c:v>
                </c:pt>
                <c:pt idx="13224">
                  <c:v>0.116957794710511</c:v>
                </c:pt>
                <c:pt idx="13225">
                  <c:v>0.123357161383381</c:v>
                </c:pt>
                <c:pt idx="13226">
                  <c:v>0.12975652811883001</c:v>
                </c:pt>
                <c:pt idx="13227">
                  <c:v>0.13615589485427801</c:v>
                </c:pt>
                <c:pt idx="13228">
                  <c:v>0.14255526152714801</c:v>
                </c:pt>
                <c:pt idx="13229">
                  <c:v>0.14895462826259601</c:v>
                </c:pt>
                <c:pt idx="13230">
                  <c:v>0.155353994998045</c:v>
                </c:pt>
                <c:pt idx="13231">
                  <c:v>0.161753361670915</c:v>
                </c:pt>
                <c:pt idx="13232">
                  <c:v>0.168152728406363</c:v>
                </c:pt>
                <c:pt idx="13233">
                  <c:v>0.174552095141812</c:v>
                </c:pt>
                <c:pt idx="13234">
                  <c:v>0.180951461814682</c:v>
                </c:pt>
                <c:pt idx="13235">
                  <c:v>0.18735082855012999</c:v>
                </c:pt>
                <c:pt idx="13236">
                  <c:v>0.19375019528557899</c:v>
                </c:pt>
                <c:pt idx="13237">
                  <c:v>0.20014956195844899</c:v>
                </c:pt>
                <c:pt idx="13238">
                  <c:v>0.20654892869389699</c:v>
                </c:pt>
                <c:pt idx="13239">
                  <c:v>0.21294829542934601</c:v>
                </c:pt>
                <c:pt idx="13240">
                  <c:v>0.21934766210221501</c:v>
                </c:pt>
                <c:pt idx="13241">
                  <c:v>0.22574702883766401</c:v>
                </c:pt>
                <c:pt idx="13242">
                  <c:v>0.23214639557311201</c:v>
                </c:pt>
                <c:pt idx="13243">
                  <c:v>0.23854576224598201</c:v>
                </c:pt>
                <c:pt idx="13244">
                  <c:v>0.244945128981431</c:v>
                </c:pt>
                <c:pt idx="13245">
                  <c:v>0.251344495716879</c:v>
                </c:pt>
                <c:pt idx="13246">
                  <c:v>0.257743862389749</c:v>
                </c:pt>
                <c:pt idx="13247">
                  <c:v>0.264143229125198</c:v>
                </c:pt>
                <c:pt idx="13248">
                  <c:v>0.270542595860646</c:v>
                </c:pt>
                <c:pt idx="13249">
                  <c:v>0.276941962533516</c:v>
                </c:pt>
                <c:pt idx="13250">
                  <c:v>0.28334132926896499</c:v>
                </c:pt>
                <c:pt idx="13251">
                  <c:v>0.28974069600441299</c:v>
                </c:pt>
                <c:pt idx="13252">
                  <c:v>0.29614006267728299</c:v>
                </c:pt>
                <c:pt idx="13253">
                  <c:v>0.30253942941273199</c:v>
                </c:pt>
                <c:pt idx="13254">
                  <c:v>0.30893879614817998</c:v>
                </c:pt>
                <c:pt idx="13255">
                  <c:v>0.31533816282104998</c:v>
                </c:pt>
                <c:pt idx="13256">
                  <c:v>0.32173752955649798</c:v>
                </c:pt>
                <c:pt idx="13257">
                  <c:v>0.32813689629194698</c:v>
                </c:pt>
                <c:pt idx="13258">
                  <c:v>0.33453626296481698</c:v>
                </c:pt>
                <c:pt idx="13259">
                  <c:v>0.34093562970026497</c:v>
                </c:pt>
                <c:pt idx="13260">
                  <c:v>0.34733499643571403</c:v>
                </c:pt>
                <c:pt idx="13261">
                  <c:v>0.35373436310858403</c:v>
                </c:pt>
                <c:pt idx="13262">
                  <c:v>0.36013372984403202</c:v>
                </c:pt>
                <c:pt idx="13263">
                  <c:v>0.36653309657948102</c:v>
                </c:pt>
                <c:pt idx="13264">
                  <c:v>0.37293246325235102</c:v>
                </c:pt>
                <c:pt idx="13265">
                  <c:v>0.37882742011385501</c:v>
                </c:pt>
                <c:pt idx="13266">
                  <c:v>0.38421796709789202</c:v>
                </c:pt>
                <c:pt idx="13267">
                  <c:v>0.38960851402921598</c:v>
                </c:pt>
                <c:pt idx="13268">
                  <c:v>0.39499906101325399</c:v>
                </c:pt>
                <c:pt idx="13269">
                  <c:v>0.40038960799729101</c:v>
                </c:pt>
                <c:pt idx="13270">
                  <c:v>0.40578015492861502</c:v>
                </c:pt>
                <c:pt idx="13271">
                  <c:v>0.41117070191265198</c:v>
                </c:pt>
                <c:pt idx="13272">
                  <c:v>0.416561248896689</c:v>
                </c:pt>
                <c:pt idx="13273">
                  <c:v>0.42195179582801301</c:v>
                </c:pt>
                <c:pt idx="13274">
                  <c:v>0.42734234281205102</c:v>
                </c:pt>
                <c:pt idx="13275">
                  <c:v>0.43273288979608798</c:v>
                </c:pt>
                <c:pt idx="13276">
                  <c:v>0.438123436727412</c:v>
                </c:pt>
                <c:pt idx="13277">
                  <c:v>0.44351398371144901</c:v>
                </c:pt>
                <c:pt idx="13278">
                  <c:v>0.44890453069548703</c:v>
                </c:pt>
                <c:pt idx="13279">
                  <c:v>0.45429507762680998</c:v>
                </c:pt>
                <c:pt idx="13280">
                  <c:v>0.459685624610848</c:v>
                </c:pt>
                <c:pt idx="13281">
                  <c:v>0.46507617159488501</c:v>
                </c:pt>
                <c:pt idx="13282">
                  <c:v>0.47046671852620903</c:v>
                </c:pt>
                <c:pt idx="13283">
                  <c:v>0.47585726551024599</c:v>
                </c:pt>
                <c:pt idx="13284">
                  <c:v>0.481247812494284</c:v>
                </c:pt>
                <c:pt idx="13285">
                  <c:v>0.48663835942560801</c:v>
                </c:pt>
                <c:pt idx="13286">
                  <c:v>0.49202890640964497</c:v>
                </c:pt>
                <c:pt idx="13287">
                  <c:v>0.49741945339368199</c:v>
                </c:pt>
                <c:pt idx="13288">
                  <c:v>0.502810000325006</c:v>
                </c:pt>
                <c:pt idx="13289">
                  <c:v>0.50820054730904296</c:v>
                </c:pt>
                <c:pt idx="13290">
                  <c:v>0.51359109429308103</c:v>
                </c:pt>
                <c:pt idx="13291">
                  <c:v>0.51898164122440504</c:v>
                </c:pt>
                <c:pt idx="13292">
                  <c:v>0.524372188208442</c:v>
                </c:pt>
                <c:pt idx="13293">
                  <c:v>0.52976273519247896</c:v>
                </c:pt>
                <c:pt idx="13294">
                  <c:v>0.53515328212380298</c:v>
                </c:pt>
                <c:pt idx="13295">
                  <c:v>0.54054382910784105</c:v>
                </c:pt>
                <c:pt idx="13296">
                  <c:v>0.545934376091878</c:v>
                </c:pt>
                <c:pt idx="13297">
                  <c:v>0.55132492302320202</c:v>
                </c:pt>
                <c:pt idx="13298">
                  <c:v>0.55671547000723898</c:v>
                </c:pt>
                <c:pt idx="13299">
                  <c:v>0.56210601699127605</c:v>
                </c:pt>
                <c:pt idx="13300">
                  <c:v>0.56749656392259995</c:v>
                </c:pt>
                <c:pt idx="13301">
                  <c:v>0.57288711090663802</c:v>
                </c:pt>
                <c:pt idx="13302">
                  <c:v>0.57827765789067498</c:v>
                </c:pt>
                <c:pt idx="13303">
                  <c:v>0.58366820482199899</c:v>
                </c:pt>
                <c:pt idx="13304">
                  <c:v>0.58905875180603595</c:v>
                </c:pt>
                <c:pt idx="13305">
                  <c:v>0.59444929879007402</c:v>
                </c:pt>
                <c:pt idx="13306">
                  <c:v>0.59983984572139704</c:v>
                </c:pt>
                <c:pt idx="13307">
                  <c:v>0.60523039270543499</c:v>
                </c:pt>
                <c:pt idx="13308">
                  <c:v>0.61062093968947195</c:v>
                </c:pt>
                <c:pt idx="13309">
                  <c:v>0.61601148662079597</c:v>
                </c:pt>
                <c:pt idx="13310">
                  <c:v>0.62140203360483304</c:v>
                </c:pt>
                <c:pt idx="13311">
                  <c:v>0.626792580588871</c:v>
                </c:pt>
                <c:pt idx="13312">
                  <c:v>0.63218312752019401</c:v>
                </c:pt>
                <c:pt idx="13313">
                  <c:v>0.62346153524433401</c:v>
                </c:pt>
                <c:pt idx="13314">
                  <c:v>0.60062780361000401</c:v>
                </c:pt>
                <c:pt idx="13315">
                  <c:v>0.57779407219896295</c:v>
                </c:pt>
                <c:pt idx="13316">
                  <c:v>0.55496034056463295</c:v>
                </c:pt>
                <c:pt idx="13317">
                  <c:v>0.53212660893030295</c:v>
                </c:pt>
                <c:pt idx="13318">
                  <c:v>0.509292877519262</c:v>
                </c:pt>
                <c:pt idx="13319">
                  <c:v>0.486459145884932</c:v>
                </c:pt>
                <c:pt idx="13320">
                  <c:v>0.463625414250602</c:v>
                </c:pt>
                <c:pt idx="13321">
                  <c:v>0.44079168283956099</c:v>
                </c:pt>
                <c:pt idx="13322">
                  <c:v>0.41795795120523099</c:v>
                </c:pt>
                <c:pt idx="13323">
                  <c:v>0.39512421957090099</c:v>
                </c:pt>
                <c:pt idx="13324">
                  <c:v>0.37229048815985999</c:v>
                </c:pt>
                <c:pt idx="13325">
                  <c:v>0.34945675652552999</c:v>
                </c:pt>
                <c:pt idx="13326">
                  <c:v>0.32662302489119999</c:v>
                </c:pt>
                <c:pt idx="13327">
                  <c:v>0.30378929348015898</c:v>
                </c:pt>
                <c:pt idx="13328">
                  <c:v>0.28095556184582898</c:v>
                </c:pt>
                <c:pt idx="13329">
                  <c:v>0.25812183021149898</c:v>
                </c:pt>
                <c:pt idx="13330">
                  <c:v>0.23528809880045701</c:v>
                </c:pt>
                <c:pt idx="13331">
                  <c:v>0.21245436716612801</c:v>
                </c:pt>
                <c:pt idx="13332">
                  <c:v>0.189620635531798</c:v>
                </c:pt>
                <c:pt idx="13333">
                  <c:v>0.166786904120756</c:v>
                </c:pt>
                <c:pt idx="13334">
                  <c:v>0.143953172486426</c:v>
                </c:pt>
                <c:pt idx="13335">
                  <c:v>0.121119440852097</c:v>
                </c:pt>
                <c:pt idx="13336">
                  <c:v>9.8285709441055094E-2</c:v>
                </c:pt>
                <c:pt idx="13337">
                  <c:v>7.5451977806725301E-2</c:v>
                </c:pt>
                <c:pt idx="13338">
                  <c:v>5.2618246172395397E-2</c:v>
                </c:pt>
                <c:pt idx="13339">
                  <c:v>2.9784514761353999E-2</c:v>
                </c:pt>
                <c:pt idx="13340">
                  <c:v>6.9507831270241901E-3</c:v>
                </c:pt>
                <c:pt idx="13341">
                  <c:v>-1.5882948507305799E-2</c:v>
                </c:pt>
                <c:pt idx="13342">
                  <c:v>-3.8716679918347097E-2</c:v>
                </c:pt>
                <c:pt idx="13343">
                  <c:v>-6.1550411552676897E-2</c:v>
                </c:pt>
                <c:pt idx="13344">
                  <c:v>-8.4384143187006905E-2</c:v>
                </c:pt>
                <c:pt idx="13345">
                  <c:v>-0.107217874598048</c:v>
                </c:pt>
                <c:pt idx="13346">
                  <c:v>-0.13005160623237799</c:v>
                </c:pt>
                <c:pt idx="13347">
                  <c:v>-0.15288533786670799</c:v>
                </c:pt>
                <c:pt idx="13348">
                  <c:v>-0.175719069277749</c:v>
                </c:pt>
                <c:pt idx="13349">
                  <c:v>-0.198552800912079</c:v>
                </c:pt>
                <c:pt idx="13350">
                  <c:v>-0.221386532546409</c:v>
                </c:pt>
                <c:pt idx="13351">
                  <c:v>-0.24422026395745</c:v>
                </c:pt>
                <c:pt idx="13352">
                  <c:v>-0.26705399559178</c:v>
                </c:pt>
                <c:pt idx="13353">
                  <c:v>-0.28988772722611</c:v>
                </c:pt>
                <c:pt idx="13354">
                  <c:v>-0.31272145863715201</c:v>
                </c:pt>
                <c:pt idx="13355">
                  <c:v>-0.33555519027148101</c:v>
                </c:pt>
                <c:pt idx="13356">
                  <c:v>-0.35838892190581101</c:v>
                </c:pt>
                <c:pt idx="13357">
                  <c:v>-0.38122265331685301</c:v>
                </c:pt>
                <c:pt idx="13358">
                  <c:v>-0.40405638495118301</c:v>
                </c:pt>
                <c:pt idx="13359">
                  <c:v>-0.42689011658551201</c:v>
                </c:pt>
                <c:pt idx="13360">
                  <c:v>-0.44972384799655402</c:v>
                </c:pt>
                <c:pt idx="13361">
                  <c:v>-0.45465963209445698</c:v>
                </c:pt>
                <c:pt idx="13362">
                  <c:v>-0.44169746853091801</c:v>
                </c:pt>
                <c:pt idx="13363">
                  <c:v>-0.42873530509413499</c:v>
                </c:pt>
                <c:pt idx="13364">
                  <c:v>-0.41577314153059602</c:v>
                </c:pt>
                <c:pt idx="13365">
                  <c:v>-0.402810977967057</c:v>
                </c:pt>
                <c:pt idx="13366">
                  <c:v>-0.38984881453027298</c:v>
                </c:pt>
                <c:pt idx="13367">
                  <c:v>-0.37688665096673402</c:v>
                </c:pt>
                <c:pt idx="13368">
                  <c:v>-0.363924487403195</c:v>
                </c:pt>
                <c:pt idx="13369">
                  <c:v>-0.35096232396641203</c:v>
                </c:pt>
                <c:pt idx="13370">
                  <c:v>-0.33800016040287301</c:v>
                </c:pt>
                <c:pt idx="13371">
                  <c:v>-0.32503799683933399</c:v>
                </c:pt>
                <c:pt idx="13372">
                  <c:v>-0.31207583340255102</c:v>
                </c:pt>
                <c:pt idx="13373">
                  <c:v>-0.299113669839012</c:v>
                </c:pt>
                <c:pt idx="13374">
                  <c:v>-0.28615150627547298</c:v>
                </c:pt>
                <c:pt idx="13375">
                  <c:v>-0.27318934283868901</c:v>
                </c:pt>
                <c:pt idx="13376">
                  <c:v>-0.26022717927514999</c:v>
                </c:pt>
                <c:pt idx="13377">
                  <c:v>-0.247265015711611</c:v>
                </c:pt>
                <c:pt idx="13378">
                  <c:v>-0.234302852274828</c:v>
                </c:pt>
                <c:pt idx="13379">
                  <c:v>-0.22134068871128901</c:v>
                </c:pt>
                <c:pt idx="13380">
                  <c:v>-0.20837852514774999</c:v>
                </c:pt>
                <c:pt idx="13381">
                  <c:v>-0.19541636171096599</c:v>
                </c:pt>
                <c:pt idx="13382">
                  <c:v>-0.182454198147427</c:v>
                </c:pt>
                <c:pt idx="13383">
                  <c:v>-0.16949203458388801</c:v>
                </c:pt>
                <c:pt idx="13384">
                  <c:v>-0.15652987114710501</c:v>
                </c:pt>
                <c:pt idx="13385">
                  <c:v>-0.14356770758356599</c:v>
                </c:pt>
                <c:pt idx="13386">
                  <c:v>-0.130605544020027</c:v>
                </c:pt>
                <c:pt idx="13387">
                  <c:v>-0.117643380583244</c:v>
                </c:pt>
                <c:pt idx="13388">
                  <c:v>-0.10468121701970499</c:v>
                </c:pt>
                <c:pt idx="13389">
                  <c:v>-9.17190534561656E-2</c:v>
                </c:pt>
                <c:pt idx="13390">
                  <c:v>-7.8756890019382103E-2</c:v>
                </c:pt>
                <c:pt idx="13391">
                  <c:v>-6.5794726455843097E-2</c:v>
                </c:pt>
                <c:pt idx="13392">
                  <c:v>-5.2832562892304202E-2</c:v>
                </c:pt>
                <c:pt idx="13393">
                  <c:v>-3.9870399455520698E-2</c:v>
                </c:pt>
                <c:pt idx="13394">
                  <c:v>-2.6908235891981699E-2</c:v>
                </c:pt>
                <c:pt idx="13395">
                  <c:v>-1.3946072328442799E-2</c:v>
                </c:pt>
                <c:pt idx="13396">
                  <c:v>-9.8390889165930794E-4</c:v>
                </c:pt>
                <c:pt idx="13397">
                  <c:v>1.19782546718797E-2</c:v>
                </c:pt>
                <c:pt idx="13398">
                  <c:v>2.49404182354186E-2</c:v>
                </c:pt>
                <c:pt idx="13399">
                  <c:v>3.7902581672202097E-2</c:v>
                </c:pt>
                <c:pt idx="13400">
                  <c:v>5.0864745235741103E-2</c:v>
                </c:pt>
                <c:pt idx="13401">
                  <c:v>6.3826908799280005E-2</c:v>
                </c:pt>
                <c:pt idx="13402">
                  <c:v>7.6789072236063502E-2</c:v>
                </c:pt>
                <c:pt idx="13403">
                  <c:v>8.9751235799602494E-2</c:v>
                </c:pt>
                <c:pt idx="13404">
                  <c:v>0.102713399363141</c:v>
                </c:pt>
                <c:pt idx="13405">
                  <c:v>0.115675562799925</c:v>
                </c:pt>
                <c:pt idx="13406">
                  <c:v>0.12863772636346399</c:v>
                </c:pt>
                <c:pt idx="13407">
                  <c:v>0.14159988992700301</c:v>
                </c:pt>
                <c:pt idx="13408">
                  <c:v>0.15456205336378601</c:v>
                </c:pt>
                <c:pt idx="13409">
                  <c:v>0.15434962252800599</c:v>
                </c:pt>
                <c:pt idx="13410">
                  <c:v>0.140962597200883</c:v>
                </c:pt>
                <c:pt idx="13411">
                  <c:v>0.12757557200467101</c:v>
                </c:pt>
                <c:pt idx="13412">
                  <c:v>0.11418854667754801</c:v>
                </c:pt>
                <c:pt idx="13413">
                  <c:v>0.100801521350425</c:v>
                </c:pt>
                <c:pt idx="13414">
                  <c:v>8.7414496154212998E-2</c:v>
                </c:pt>
                <c:pt idx="13415">
                  <c:v>7.4027470827090297E-2</c:v>
                </c:pt>
                <c:pt idx="13416">
                  <c:v>6.0640445499967499E-2</c:v>
                </c:pt>
                <c:pt idx="13417">
                  <c:v>4.7253420303754998E-2</c:v>
                </c:pt>
                <c:pt idx="13418">
                  <c:v>3.3866394976632297E-2</c:v>
                </c:pt>
                <c:pt idx="13419">
                  <c:v>2.04793696495096E-2</c:v>
                </c:pt>
                <c:pt idx="13420">
                  <c:v>7.0923444532970401E-3</c:v>
                </c:pt>
                <c:pt idx="13421">
                  <c:v>-6.2946808738256997E-3</c:v>
                </c:pt>
                <c:pt idx="13422">
                  <c:v>-1.96817062009484E-2</c:v>
                </c:pt>
                <c:pt idx="13423">
                  <c:v>-3.3068731397160898E-2</c:v>
                </c:pt>
                <c:pt idx="13424">
                  <c:v>-4.6455756724283703E-2</c:v>
                </c:pt>
                <c:pt idx="13425">
                  <c:v>-5.9842782051406397E-2</c:v>
                </c:pt>
                <c:pt idx="13426">
                  <c:v>-7.3229807247618905E-2</c:v>
                </c:pt>
                <c:pt idx="13427">
                  <c:v>-8.6616832574741606E-2</c:v>
                </c:pt>
                <c:pt idx="13428">
                  <c:v>-0.100003857901864</c:v>
                </c:pt>
                <c:pt idx="13429">
                  <c:v>-0.113390883098077</c:v>
                </c:pt>
                <c:pt idx="13430">
                  <c:v>-0.12677790842520001</c:v>
                </c:pt>
                <c:pt idx="13431">
                  <c:v>-0.140164933752322</c:v>
                </c:pt>
                <c:pt idx="13432">
                  <c:v>-0.15355195894853499</c:v>
                </c:pt>
                <c:pt idx="13433">
                  <c:v>-0.16693898427565801</c:v>
                </c:pt>
                <c:pt idx="13434">
                  <c:v>-0.18032600960278</c:v>
                </c:pt>
                <c:pt idx="13435">
                  <c:v>-0.19371303479899299</c:v>
                </c:pt>
                <c:pt idx="13436">
                  <c:v>-0.20710006012611501</c:v>
                </c:pt>
                <c:pt idx="13437">
                  <c:v>-0.220487085453238</c:v>
                </c:pt>
                <c:pt idx="13438">
                  <c:v>-0.23387411064945099</c:v>
                </c:pt>
                <c:pt idx="13439">
                  <c:v>-0.24726113597657301</c:v>
                </c:pt>
                <c:pt idx="13440">
                  <c:v>-0.260648161303696</c:v>
                </c:pt>
                <c:pt idx="13441">
                  <c:v>-0.27403518649990899</c:v>
                </c:pt>
                <c:pt idx="13442">
                  <c:v>-0.28742221182703098</c:v>
                </c:pt>
                <c:pt idx="13443">
                  <c:v>-0.30080923715415397</c:v>
                </c:pt>
                <c:pt idx="13444">
                  <c:v>-0.31419626235036702</c:v>
                </c:pt>
                <c:pt idx="13445">
                  <c:v>-0.32758328767748901</c:v>
                </c:pt>
                <c:pt idx="13446">
                  <c:v>-0.340970313004612</c:v>
                </c:pt>
                <c:pt idx="13447">
                  <c:v>-0.35435733820082499</c:v>
                </c:pt>
                <c:pt idx="13448">
                  <c:v>-0.36774436352794698</c:v>
                </c:pt>
                <c:pt idx="13449">
                  <c:v>-0.38113138885506997</c:v>
                </c:pt>
                <c:pt idx="13450">
                  <c:v>-0.39451841405128302</c:v>
                </c:pt>
                <c:pt idx="13451">
                  <c:v>-0.40790543937840501</c:v>
                </c:pt>
                <c:pt idx="13452">
                  <c:v>-0.421292464705528</c:v>
                </c:pt>
                <c:pt idx="13453">
                  <c:v>-0.43467948990173999</c:v>
                </c:pt>
                <c:pt idx="13454">
                  <c:v>-0.44806651522886298</c:v>
                </c:pt>
                <c:pt idx="13455">
                  <c:v>-0.46145354055598597</c:v>
                </c:pt>
                <c:pt idx="13456">
                  <c:v>-0.47484056575219802</c:v>
                </c:pt>
                <c:pt idx="13457">
                  <c:v>-0.48822759107932101</c:v>
                </c:pt>
                <c:pt idx="13458">
                  <c:v>-0.49508934081424699</c:v>
                </c:pt>
                <c:pt idx="13459">
                  <c:v>-0.495425814908108</c:v>
                </c:pt>
                <c:pt idx="13460">
                  <c:v>-0.49576228900525798</c:v>
                </c:pt>
                <c:pt idx="13461">
                  <c:v>-0.49609876310240902</c:v>
                </c:pt>
                <c:pt idx="13462">
                  <c:v>-0.49643523719626997</c:v>
                </c:pt>
                <c:pt idx="13463">
                  <c:v>-0.49677171129342002</c:v>
                </c:pt>
                <c:pt idx="13464">
                  <c:v>-0.497108185390571</c:v>
                </c:pt>
                <c:pt idx="13465">
                  <c:v>-0.49744465948443201</c:v>
                </c:pt>
                <c:pt idx="13466">
                  <c:v>-0.49778113358158299</c:v>
                </c:pt>
                <c:pt idx="13467">
                  <c:v>-0.49811760767873298</c:v>
                </c:pt>
                <c:pt idx="13468">
                  <c:v>-0.49845408177259398</c:v>
                </c:pt>
                <c:pt idx="13469">
                  <c:v>-0.49879055586974502</c:v>
                </c:pt>
                <c:pt idx="13470">
                  <c:v>-0.49912702996689501</c:v>
                </c:pt>
                <c:pt idx="13471">
                  <c:v>-0.49946350406075601</c:v>
                </c:pt>
                <c:pt idx="13472">
                  <c:v>-0.499799978157907</c:v>
                </c:pt>
                <c:pt idx="13473">
                  <c:v>-0.50013645225505698</c:v>
                </c:pt>
                <c:pt idx="13474">
                  <c:v>-0.50047292634891805</c:v>
                </c:pt>
                <c:pt idx="13475">
                  <c:v>-0.50080940044606903</c:v>
                </c:pt>
                <c:pt idx="13476">
                  <c:v>-0.50114587454321902</c:v>
                </c:pt>
                <c:pt idx="13477">
                  <c:v>-0.50148234863707997</c:v>
                </c:pt>
                <c:pt idx="13478">
                  <c:v>-0.50181882273423095</c:v>
                </c:pt>
                <c:pt idx="13479">
                  <c:v>-0.50215529683138105</c:v>
                </c:pt>
                <c:pt idx="13480">
                  <c:v>-0.502491770925242</c:v>
                </c:pt>
                <c:pt idx="13481">
                  <c:v>-0.50282824502239298</c:v>
                </c:pt>
                <c:pt idx="13482">
                  <c:v>-0.50316471911954297</c:v>
                </c:pt>
                <c:pt idx="13483">
                  <c:v>-0.50350119321340403</c:v>
                </c:pt>
                <c:pt idx="13484">
                  <c:v>-0.50383766731055502</c:v>
                </c:pt>
                <c:pt idx="13485">
                  <c:v>-0.504174141407705</c:v>
                </c:pt>
                <c:pt idx="13486">
                  <c:v>-0.50451061550156595</c:v>
                </c:pt>
                <c:pt idx="13487">
                  <c:v>-0.50484708959871705</c:v>
                </c:pt>
                <c:pt idx="13488">
                  <c:v>-0.50518356369586803</c:v>
                </c:pt>
                <c:pt idx="13489">
                  <c:v>-0.50552003778972798</c:v>
                </c:pt>
                <c:pt idx="13490">
                  <c:v>-0.50585651188687897</c:v>
                </c:pt>
                <c:pt idx="13491">
                  <c:v>-0.50619298598402995</c:v>
                </c:pt>
                <c:pt idx="13492">
                  <c:v>-0.50652946007789001</c:v>
                </c:pt>
                <c:pt idx="13493">
                  <c:v>-0.506865934175041</c:v>
                </c:pt>
                <c:pt idx="13494">
                  <c:v>-0.50720240827219198</c:v>
                </c:pt>
                <c:pt idx="13495">
                  <c:v>-0.50753888236605205</c:v>
                </c:pt>
                <c:pt idx="13496">
                  <c:v>-0.50787535646320303</c:v>
                </c:pt>
                <c:pt idx="13497">
                  <c:v>-0.50821183056035402</c:v>
                </c:pt>
                <c:pt idx="13498">
                  <c:v>-0.50854830465421397</c:v>
                </c:pt>
                <c:pt idx="13499">
                  <c:v>-0.50888477875136495</c:v>
                </c:pt>
                <c:pt idx="13500">
                  <c:v>-0.50922125284851605</c:v>
                </c:pt>
                <c:pt idx="13501">
                  <c:v>-0.509557726942376</c:v>
                </c:pt>
                <c:pt idx="13502">
                  <c:v>-0.50989420103952698</c:v>
                </c:pt>
                <c:pt idx="13503">
                  <c:v>-0.51023067513667797</c:v>
                </c:pt>
                <c:pt idx="13504">
                  <c:v>-0.51056714923053803</c:v>
                </c:pt>
                <c:pt idx="13505">
                  <c:v>-0.51090362332768902</c:v>
                </c:pt>
                <c:pt idx="13506">
                  <c:v>-0.50988019353241198</c:v>
                </c:pt>
                <c:pt idx="13507">
                  <c:v>-0.507496859858514</c:v>
                </c:pt>
                <c:pt idx="13508">
                  <c:v>-0.50511352616131</c:v>
                </c:pt>
                <c:pt idx="13509">
                  <c:v>-0.502730192464106</c:v>
                </c:pt>
                <c:pt idx="13510">
                  <c:v>-0.50034685879020901</c:v>
                </c:pt>
                <c:pt idx="13511">
                  <c:v>-0.49796352509300501</c:v>
                </c:pt>
                <c:pt idx="13512">
                  <c:v>-0.49558019139580101</c:v>
                </c:pt>
                <c:pt idx="13513">
                  <c:v>-0.49319685772190303</c:v>
                </c:pt>
                <c:pt idx="13514">
                  <c:v>-0.49081352402469902</c:v>
                </c:pt>
                <c:pt idx="13515">
                  <c:v>-0.48843019032749502</c:v>
                </c:pt>
                <c:pt idx="13516">
                  <c:v>-0.48604685665359698</c:v>
                </c:pt>
                <c:pt idx="13517">
                  <c:v>-0.48366352295639398</c:v>
                </c:pt>
                <c:pt idx="13518">
                  <c:v>-0.48128018925919003</c:v>
                </c:pt>
                <c:pt idx="13519">
                  <c:v>-0.47889685558529199</c:v>
                </c:pt>
                <c:pt idx="13520">
                  <c:v>-0.47651352188808799</c:v>
                </c:pt>
                <c:pt idx="13521">
                  <c:v>-0.47413018819088398</c:v>
                </c:pt>
                <c:pt idx="13522">
                  <c:v>-0.471746854516986</c:v>
                </c:pt>
                <c:pt idx="13523">
                  <c:v>-0.469363520819782</c:v>
                </c:pt>
                <c:pt idx="13524">
                  <c:v>-0.46698018712257799</c:v>
                </c:pt>
                <c:pt idx="13525">
                  <c:v>-0.46459685344868101</c:v>
                </c:pt>
                <c:pt idx="13526">
                  <c:v>-0.46221351975147701</c:v>
                </c:pt>
                <c:pt idx="13527">
                  <c:v>-0.459830186054273</c:v>
                </c:pt>
                <c:pt idx="13528">
                  <c:v>-0.45744685238037502</c:v>
                </c:pt>
                <c:pt idx="13529">
                  <c:v>-0.45506351868317102</c:v>
                </c:pt>
                <c:pt idx="13530">
                  <c:v>-0.45268018498596702</c:v>
                </c:pt>
                <c:pt idx="13531">
                  <c:v>-0.45029685131206998</c:v>
                </c:pt>
                <c:pt idx="13532">
                  <c:v>-0.44791351761486597</c:v>
                </c:pt>
                <c:pt idx="13533">
                  <c:v>-0.44553018391766203</c:v>
                </c:pt>
                <c:pt idx="13534">
                  <c:v>-0.44314685024376399</c:v>
                </c:pt>
                <c:pt idx="13535">
                  <c:v>-0.44076351654655999</c:v>
                </c:pt>
                <c:pt idx="13536">
                  <c:v>-0.43838018284935598</c:v>
                </c:pt>
                <c:pt idx="13537">
                  <c:v>-0.435996849175459</c:v>
                </c:pt>
                <c:pt idx="13538">
                  <c:v>-0.433613515478255</c:v>
                </c:pt>
                <c:pt idx="13539">
                  <c:v>-0.43123018178105099</c:v>
                </c:pt>
                <c:pt idx="13540">
                  <c:v>-0.42884684810715301</c:v>
                </c:pt>
                <c:pt idx="13541">
                  <c:v>-0.42646351440994901</c:v>
                </c:pt>
                <c:pt idx="13542">
                  <c:v>-0.424080180712745</c:v>
                </c:pt>
                <c:pt idx="13543">
                  <c:v>-0.42169684703884802</c:v>
                </c:pt>
                <c:pt idx="13544">
                  <c:v>-0.41931351334164402</c:v>
                </c:pt>
                <c:pt idx="13545">
                  <c:v>-0.41693017964444001</c:v>
                </c:pt>
                <c:pt idx="13546">
                  <c:v>-0.41454684597054198</c:v>
                </c:pt>
                <c:pt idx="13547">
                  <c:v>-0.41216351227333797</c:v>
                </c:pt>
                <c:pt idx="13548">
                  <c:v>-0.40978017857613402</c:v>
                </c:pt>
                <c:pt idx="13549">
                  <c:v>-0.40739684490223599</c:v>
                </c:pt>
                <c:pt idx="13550">
                  <c:v>-0.40501351120503198</c:v>
                </c:pt>
                <c:pt idx="13551">
                  <c:v>-0.40263017750782898</c:v>
                </c:pt>
                <c:pt idx="13552">
                  <c:v>-0.400246843833931</c:v>
                </c:pt>
                <c:pt idx="13553">
                  <c:v>-0.39786351013672699</c:v>
                </c:pt>
                <c:pt idx="13554">
                  <c:v>-0.404493451678478</c:v>
                </c:pt>
                <c:pt idx="13555">
                  <c:v>-0.42013666836916902</c:v>
                </c:pt>
                <c:pt idx="13556">
                  <c:v>-0.43577988521283201</c:v>
                </c:pt>
                <c:pt idx="13557">
                  <c:v>-0.451423102056496</c:v>
                </c:pt>
                <c:pt idx="13558">
                  <c:v>-0.46706631874718602</c:v>
                </c:pt>
                <c:pt idx="13559">
                  <c:v>-0.482709535590849</c:v>
                </c:pt>
                <c:pt idx="13560">
                  <c:v>-0.49835275243451299</c:v>
                </c:pt>
                <c:pt idx="13561">
                  <c:v>-0.51399596912520296</c:v>
                </c:pt>
                <c:pt idx="13562">
                  <c:v>-0.52963918596886705</c:v>
                </c:pt>
                <c:pt idx="13563">
                  <c:v>-0.54528240281253004</c:v>
                </c:pt>
                <c:pt idx="13564">
                  <c:v>-0.56092561950322095</c:v>
                </c:pt>
                <c:pt idx="13565">
                  <c:v>-0.57656883634688405</c:v>
                </c:pt>
                <c:pt idx="13566">
                  <c:v>-0.59221205319054804</c:v>
                </c:pt>
                <c:pt idx="13567">
                  <c:v>-0.60785526988123795</c:v>
                </c:pt>
                <c:pt idx="13568">
                  <c:v>-0.62349848672490105</c:v>
                </c:pt>
                <c:pt idx="13569">
                  <c:v>-0.63914170356856503</c:v>
                </c:pt>
                <c:pt idx="13570">
                  <c:v>-0.65478492025925505</c:v>
                </c:pt>
                <c:pt idx="13571">
                  <c:v>-0.67042813710291904</c:v>
                </c:pt>
                <c:pt idx="13572">
                  <c:v>-0.68607135394658203</c:v>
                </c:pt>
                <c:pt idx="13573">
                  <c:v>-0.70171457063727305</c:v>
                </c:pt>
                <c:pt idx="13574">
                  <c:v>-0.71735778748093604</c:v>
                </c:pt>
                <c:pt idx="13575">
                  <c:v>-0.73300100432460003</c:v>
                </c:pt>
                <c:pt idx="13576">
                  <c:v>-0.74864422101529005</c:v>
                </c:pt>
                <c:pt idx="13577">
                  <c:v>-0.76428743785895303</c:v>
                </c:pt>
                <c:pt idx="13578">
                  <c:v>-0.77993065470261702</c:v>
                </c:pt>
                <c:pt idx="13579">
                  <c:v>-0.79557387139330704</c:v>
                </c:pt>
                <c:pt idx="13580">
                  <c:v>-0.81121708823697103</c:v>
                </c:pt>
                <c:pt idx="13581">
                  <c:v>-0.82686030508063402</c:v>
                </c:pt>
                <c:pt idx="13582">
                  <c:v>-0.84250352177132504</c:v>
                </c:pt>
                <c:pt idx="13583">
                  <c:v>-0.85814673861498802</c:v>
                </c:pt>
                <c:pt idx="13584">
                  <c:v>-0.87378995545865201</c:v>
                </c:pt>
                <c:pt idx="13585">
                  <c:v>-0.88943317214934203</c:v>
                </c:pt>
                <c:pt idx="13586">
                  <c:v>-0.90507638899300502</c:v>
                </c:pt>
                <c:pt idx="13587">
                  <c:v>-0.92071960583666901</c:v>
                </c:pt>
                <c:pt idx="13588">
                  <c:v>-0.93636282252735903</c:v>
                </c:pt>
                <c:pt idx="13589">
                  <c:v>-0.95200603937102302</c:v>
                </c:pt>
                <c:pt idx="13590">
                  <c:v>-0.967649256214686</c:v>
                </c:pt>
                <c:pt idx="13591">
                  <c:v>-0.98329247290537702</c:v>
                </c:pt>
                <c:pt idx="13592">
                  <c:v>-0.99893568974904001</c:v>
                </c:pt>
                <c:pt idx="13593">
                  <c:v>-1.0145789065927</c:v>
                </c:pt>
                <c:pt idx="13594">
                  <c:v>-1.0302221232833899</c:v>
                </c:pt>
                <c:pt idx="13595">
                  <c:v>-1.0458653401270599</c:v>
                </c:pt>
                <c:pt idx="13596">
                  <c:v>-1.0615085569707201</c:v>
                </c:pt>
                <c:pt idx="13597">
                  <c:v>-1.07715177366141</c:v>
                </c:pt>
                <c:pt idx="13598">
                  <c:v>-1.09279499050507</c:v>
                </c:pt>
                <c:pt idx="13599">
                  <c:v>-1.10843820734874</c:v>
                </c:pt>
                <c:pt idx="13600">
                  <c:v>-1.1240814240394299</c:v>
                </c:pt>
                <c:pt idx="13601">
                  <c:v>-1.1397246408830899</c:v>
                </c:pt>
                <c:pt idx="13602">
                  <c:v>-1.1507422704791801</c:v>
                </c:pt>
                <c:pt idx="13603">
                  <c:v>-1.1571343127328699</c:v>
                </c:pt>
                <c:pt idx="13604">
                  <c:v>-1.16352635504907</c:v>
                </c:pt>
                <c:pt idx="13605">
                  <c:v>-1.16991839736527</c:v>
                </c:pt>
                <c:pt idx="13606">
                  <c:v>-1.1763104396189601</c:v>
                </c:pt>
                <c:pt idx="13607">
                  <c:v>-1.1827024819351499</c:v>
                </c:pt>
                <c:pt idx="13608">
                  <c:v>-1.18909452425135</c:v>
                </c:pt>
                <c:pt idx="13609">
                  <c:v>-1.19548656650504</c:v>
                </c:pt>
                <c:pt idx="13610">
                  <c:v>-1.2018786088212401</c:v>
                </c:pt>
                <c:pt idx="13611">
                  <c:v>-1.2082706511374399</c:v>
                </c:pt>
                <c:pt idx="13612">
                  <c:v>-1.21466269339113</c:v>
                </c:pt>
                <c:pt idx="13613">
                  <c:v>-1.22105473570733</c:v>
                </c:pt>
                <c:pt idx="13614">
                  <c:v>-1.2274467780235301</c:v>
                </c:pt>
                <c:pt idx="13615">
                  <c:v>-1.2338388202772199</c:v>
                </c:pt>
                <c:pt idx="13616">
                  <c:v>-1.24023086259342</c:v>
                </c:pt>
                <c:pt idx="13617">
                  <c:v>-1.24662290490962</c:v>
                </c:pt>
                <c:pt idx="13618">
                  <c:v>-1.2530149471633101</c:v>
                </c:pt>
                <c:pt idx="13619">
                  <c:v>-1.2594069894795099</c:v>
                </c:pt>
                <c:pt idx="13620">
                  <c:v>-1.2657990317957</c:v>
                </c:pt>
                <c:pt idx="13621">
                  <c:v>-1.2721910740494</c:v>
                </c:pt>
                <c:pt idx="13622">
                  <c:v>-1.2785831163655901</c:v>
                </c:pt>
                <c:pt idx="13623">
                  <c:v>-1.2849751586817899</c:v>
                </c:pt>
                <c:pt idx="13624">
                  <c:v>-1.29136720093548</c:v>
                </c:pt>
                <c:pt idx="13625">
                  <c:v>-1.29775924325168</c:v>
                </c:pt>
                <c:pt idx="13626">
                  <c:v>-1.3041512855678801</c:v>
                </c:pt>
                <c:pt idx="13627">
                  <c:v>-1.3105433278215699</c:v>
                </c:pt>
                <c:pt idx="13628">
                  <c:v>-1.31693537013777</c:v>
                </c:pt>
                <c:pt idx="13629">
                  <c:v>-1.32332741245397</c:v>
                </c:pt>
                <c:pt idx="13630">
                  <c:v>-1.3297194547076601</c:v>
                </c:pt>
                <c:pt idx="13631">
                  <c:v>-1.3361114970238599</c:v>
                </c:pt>
                <c:pt idx="13632">
                  <c:v>-1.3425035393400599</c:v>
                </c:pt>
                <c:pt idx="13633">
                  <c:v>-1.34889558159375</c:v>
                </c:pt>
                <c:pt idx="13634">
                  <c:v>-1.3552876239099501</c:v>
                </c:pt>
                <c:pt idx="13635">
                  <c:v>-1.3616796662261399</c:v>
                </c:pt>
                <c:pt idx="13636">
                  <c:v>-1.36807170847983</c:v>
                </c:pt>
                <c:pt idx="13637">
                  <c:v>-1.37446375079603</c:v>
                </c:pt>
                <c:pt idx="13638">
                  <c:v>-1.3808557931122301</c:v>
                </c:pt>
                <c:pt idx="13639">
                  <c:v>-1.3872478353659199</c:v>
                </c:pt>
                <c:pt idx="13640">
                  <c:v>-1.3936398776821199</c:v>
                </c:pt>
                <c:pt idx="13641">
                  <c:v>-1.40003191999832</c:v>
                </c:pt>
                <c:pt idx="13642">
                  <c:v>-1.4064239622520101</c:v>
                </c:pt>
                <c:pt idx="13643">
                  <c:v>-1.4128160045682101</c:v>
                </c:pt>
                <c:pt idx="13644">
                  <c:v>-1.4192080468844099</c:v>
                </c:pt>
                <c:pt idx="13645">
                  <c:v>-1.4256000891381</c:v>
                </c:pt>
                <c:pt idx="13646">
                  <c:v>-1.4319921314543</c:v>
                </c:pt>
                <c:pt idx="13647">
                  <c:v>-1.4383841737705001</c:v>
                </c:pt>
                <c:pt idx="13648">
                  <c:v>-1.4447762160241899</c:v>
                </c:pt>
                <c:pt idx="13649">
                  <c:v>-1.45116825834038</c:v>
                </c:pt>
                <c:pt idx="13650">
                  <c:v>-1.45982375518662</c:v>
                </c:pt>
                <c:pt idx="13651">
                  <c:v>-1.4707427064719401</c:v>
                </c:pt>
                <c:pt idx="13652">
                  <c:v>-1.48166165786402</c:v>
                </c:pt>
                <c:pt idx="13653">
                  <c:v>-1.49258060925611</c:v>
                </c:pt>
                <c:pt idx="13654">
                  <c:v>-1.5034995605414201</c:v>
                </c:pt>
                <c:pt idx="13655">
                  <c:v>-1.5144185119335101</c:v>
                </c:pt>
                <c:pt idx="13656">
                  <c:v>-1.5253374633256001</c:v>
                </c:pt>
                <c:pt idx="13657">
                  <c:v>-1.5362564146109099</c:v>
                </c:pt>
                <c:pt idx="13658">
                  <c:v>-1.5471753660030001</c:v>
                </c:pt>
                <c:pt idx="13659">
                  <c:v>-1.5580943173950901</c:v>
                </c:pt>
                <c:pt idx="13660">
                  <c:v>-1.5690132686803999</c:v>
                </c:pt>
                <c:pt idx="13661">
                  <c:v>-1.5799322200724899</c:v>
                </c:pt>
                <c:pt idx="13662">
                  <c:v>-1.5908511714645801</c:v>
                </c:pt>
                <c:pt idx="13663">
                  <c:v>-1.6017701227498899</c:v>
                </c:pt>
                <c:pt idx="13664">
                  <c:v>-1.6126890741419799</c:v>
                </c:pt>
                <c:pt idx="13665">
                  <c:v>-1.6236080255340699</c:v>
                </c:pt>
                <c:pt idx="13666">
                  <c:v>-1.63452697681938</c:v>
                </c:pt>
                <c:pt idx="13667">
                  <c:v>-1.64544592821147</c:v>
                </c:pt>
                <c:pt idx="13668">
                  <c:v>-1.6563648796035599</c:v>
                </c:pt>
                <c:pt idx="13669">
                  <c:v>-1.66728383088887</c:v>
                </c:pt>
                <c:pt idx="13670">
                  <c:v>-1.67820278228096</c:v>
                </c:pt>
                <c:pt idx="13671">
                  <c:v>-1.68912173367305</c:v>
                </c:pt>
                <c:pt idx="13672">
                  <c:v>-1.70004068495836</c:v>
                </c:pt>
                <c:pt idx="13673">
                  <c:v>-1.71095963635045</c:v>
                </c:pt>
                <c:pt idx="13674">
                  <c:v>-1.72187858774253</c:v>
                </c:pt>
                <c:pt idx="13675">
                  <c:v>-1.7327975390278501</c:v>
                </c:pt>
                <c:pt idx="13676">
                  <c:v>-1.74371649041994</c:v>
                </c:pt>
                <c:pt idx="13677">
                  <c:v>-1.75463544181202</c:v>
                </c:pt>
                <c:pt idx="13678">
                  <c:v>-1.7655543930973401</c:v>
                </c:pt>
                <c:pt idx="13679">
                  <c:v>-1.7764733444894201</c:v>
                </c:pt>
                <c:pt idx="13680">
                  <c:v>-1.7873922958815101</c:v>
                </c:pt>
                <c:pt idx="13681">
                  <c:v>-1.7983112471668301</c:v>
                </c:pt>
                <c:pt idx="13682">
                  <c:v>-1.8092301985589101</c:v>
                </c:pt>
                <c:pt idx="13683">
                  <c:v>-1.8201491499510001</c:v>
                </c:pt>
                <c:pt idx="13684">
                  <c:v>-1.8310681012363099</c:v>
                </c:pt>
                <c:pt idx="13685">
                  <c:v>-1.8419870526283999</c:v>
                </c:pt>
                <c:pt idx="13686">
                  <c:v>-1.8529060040204901</c:v>
                </c:pt>
                <c:pt idx="13687">
                  <c:v>-1.8638249553057999</c:v>
                </c:pt>
                <c:pt idx="13688">
                  <c:v>-1.8747439066978899</c:v>
                </c:pt>
                <c:pt idx="13689">
                  <c:v>-1.8856628580899799</c:v>
                </c:pt>
                <c:pt idx="13690">
                  <c:v>-1.89658180937529</c:v>
                </c:pt>
                <c:pt idx="13691">
                  <c:v>-1.90750076076738</c:v>
                </c:pt>
                <c:pt idx="13692">
                  <c:v>-1.9184197121594699</c:v>
                </c:pt>
                <c:pt idx="13693">
                  <c:v>-1.92933866344478</c:v>
                </c:pt>
                <c:pt idx="13694">
                  <c:v>-1.94025761483687</c:v>
                </c:pt>
                <c:pt idx="13695">
                  <c:v>-1.95117656622896</c:v>
                </c:pt>
                <c:pt idx="13696">
                  <c:v>-1.96209551751427</c:v>
                </c:pt>
                <c:pt idx="13697">
                  <c:v>-1.97301446890636</c:v>
                </c:pt>
                <c:pt idx="13698">
                  <c:v>-1.9731806063661499</c:v>
                </c:pt>
                <c:pt idx="13699">
                  <c:v>-1.9625939299220601</c:v>
                </c:pt>
                <c:pt idx="13700">
                  <c:v>-1.9520072533744399</c:v>
                </c:pt>
                <c:pt idx="13701">
                  <c:v>-1.94142057682682</c:v>
                </c:pt>
                <c:pt idx="13702">
                  <c:v>-1.93083390038273</c:v>
                </c:pt>
                <c:pt idx="13703">
                  <c:v>-1.92024722383512</c:v>
                </c:pt>
                <c:pt idx="13704">
                  <c:v>-1.9096605472874999</c:v>
                </c:pt>
                <c:pt idx="13705">
                  <c:v>-1.8990738708434101</c:v>
                </c:pt>
                <c:pt idx="13706">
                  <c:v>-1.8884871942957899</c:v>
                </c:pt>
                <c:pt idx="13707">
                  <c:v>-1.87790051774818</c:v>
                </c:pt>
                <c:pt idx="13708">
                  <c:v>-1.86731384130408</c:v>
                </c:pt>
                <c:pt idx="13709">
                  <c:v>-1.85672716475647</c:v>
                </c:pt>
                <c:pt idx="13710">
                  <c:v>-1.8461404882088499</c:v>
                </c:pt>
                <c:pt idx="13711">
                  <c:v>-1.8355538117647601</c:v>
                </c:pt>
                <c:pt idx="13712">
                  <c:v>-1.8249671352171399</c:v>
                </c:pt>
                <c:pt idx="13713">
                  <c:v>-1.81438045866953</c:v>
                </c:pt>
                <c:pt idx="13714">
                  <c:v>-1.80379378222544</c:v>
                </c:pt>
                <c:pt idx="13715">
                  <c:v>-1.79320710567782</c:v>
                </c:pt>
                <c:pt idx="13716">
                  <c:v>-1.7826204291301999</c:v>
                </c:pt>
                <c:pt idx="13717">
                  <c:v>-1.7720337526861101</c:v>
                </c:pt>
                <c:pt idx="13718">
                  <c:v>-1.7614470761384999</c:v>
                </c:pt>
                <c:pt idx="13719">
                  <c:v>-1.75086039959088</c:v>
                </c:pt>
                <c:pt idx="13720">
                  <c:v>-1.74027372314679</c:v>
                </c:pt>
                <c:pt idx="13721">
                  <c:v>-1.7296870465991701</c:v>
                </c:pt>
                <c:pt idx="13722">
                  <c:v>-1.7191003700515499</c:v>
                </c:pt>
                <c:pt idx="13723">
                  <c:v>-1.7085136936074601</c:v>
                </c:pt>
                <c:pt idx="13724">
                  <c:v>-1.6979270170598499</c:v>
                </c:pt>
                <c:pt idx="13725">
                  <c:v>-1.68734034051223</c:v>
                </c:pt>
                <c:pt idx="13726">
                  <c:v>-1.67675366406814</c:v>
                </c:pt>
                <c:pt idx="13727">
                  <c:v>-1.6661669875205201</c:v>
                </c:pt>
                <c:pt idx="13728">
                  <c:v>-1.6555803109729099</c:v>
                </c:pt>
                <c:pt idx="13729">
                  <c:v>-1.6449936345288101</c:v>
                </c:pt>
                <c:pt idx="13730">
                  <c:v>-1.6344069579811999</c:v>
                </c:pt>
                <c:pt idx="13731">
                  <c:v>-1.62382028143358</c:v>
                </c:pt>
                <c:pt idx="13732">
                  <c:v>-1.61323360498949</c:v>
                </c:pt>
                <c:pt idx="13733">
                  <c:v>-1.6026469284418701</c:v>
                </c:pt>
                <c:pt idx="13734">
                  <c:v>-1.5920602518942599</c:v>
                </c:pt>
                <c:pt idx="13735">
                  <c:v>-1.5814735754501701</c:v>
                </c:pt>
                <c:pt idx="13736">
                  <c:v>-1.57088689890255</c:v>
                </c:pt>
                <c:pt idx="13737">
                  <c:v>-1.56030022235493</c:v>
                </c:pt>
                <c:pt idx="13738">
                  <c:v>-1.54971354591084</c:v>
                </c:pt>
                <c:pt idx="13739">
                  <c:v>-1.5391268693632201</c:v>
                </c:pt>
                <c:pt idx="13740">
                  <c:v>-1.5285401928156099</c:v>
                </c:pt>
                <c:pt idx="13741">
                  <c:v>-1.5179535163715201</c:v>
                </c:pt>
                <c:pt idx="13742">
                  <c:v>-1.5073668398239</c:v>
                </c:pt>
                <c:pt idx="13743">
                  <c:v>-1.4967801632762801</c:v>
                </c:pt>
                <c:pt idx="13744">
                  <c:v>-1.48619348683219</c:v>
                </c:pt>
                <c:pt idx="13745">
                  <c:v>-1.4756068102845801</c:v>
                </c:pt>
                <c:pt idx="13746">
                  <c:v>-1.4601295362450399</c:v>
                </c:pt>
                <c:pt idx="13747">
                  <c:v>-1.4397616648786</c:v>
                </c:pt>
                <c:pt idx="13748">
                  <c:v>-1.4193937933129801</c:v>
                </c:pt>
                <c:pt idx="13749">
                  <c:v>-1.3990259217473699</c:v>
                </c:pt>
                <c:pt idx="13750">
                  <c:v>-1.37865805038093</c:v>
                </c:pt>
                <c:pt idx="13751">
                  <c:v>-1.3582901788153099</c:v>
                </c:pt>
                <c:pt idx="13752">
                  <c:v>-1.3379223072497</c:v>
                </c:pt>
                <c:pt idx="13753">
                  <c:v>-1.3175544358832501</c:v>
                </c:pt>
                <c:pt idx="13754">
                  <c:v>-1.2971865643176399</c:v>
                </c:pt>
                <c:pt idx="13755">
                  <c:v>-1.27681869275202</c:v>
                </c:pt>
                <c:pt idx="13756">
                  <c:v>-1.2564508213855801</c:v>
                </c:pt>
                <c:pt idx="13757">
                  <c:v>-1.2360829498199699</c:v>
                </c:pt>
                <c:pt idx="13758">
                  <c:v>-1.21571507825435</c:v>
                </c:pt>
                <c:pt idx="13759">
                  <c:v>-1.1953472068879101</c:v>
                </c:pt>
                <c:pt idx="13760">
                  <c:v>-1.1749793353222899</c:v>
                </c:pt>
                <c:pt idx="13761">
                  <c:v>-1.15461146375668</c:v>
                </c:pt>
                <c:pt idx="13762">
                  <c:v>-1.1342435923902401</c:v>
                </c:pt>
                <c:pt idx="13763">
                  <c:v>-1.1138757208246199</c:v>
                </c:pt>
                <c:pt idx="13764">
                  <c:v>-1.09350784925901</c:v>
                </c:pt>
                <c:pt idx="13765">
                  <c:v>-1.0731399778925701</c:v>
                </c:pt>
                <c:pt idx="13766">
                  <c:v>-1.05277210632695</c:v>
                </c:pt>
                <c:pt idx="13767">
                  <c:v>-1.03240423476133</c:v>
                </c:pt>
                <c:pt idx="13768">
                  <c:v>-1.0120363633948899</c:v>
                </c:pt>
                <c:pt idx="13769">
                  <c:v>-0.99166849182927697</c:v>
                </c:pt>
                <c:pt idx="13770">
                  <c:v>-0.97130062026366104</c:v>
                </c:pt>
                <c:pt idx="13771">
                  <c:v>-0.95093274889722101</c:v>
                </c:pt>
                <c:pt idx="13772">
                  <c:v>-0.93056487733160498</c:v>
                </c:pt>
                <c:pt idx="13773">
                  <c:v>-0.91019700576598905</c:v>
                </c:pt>
                <c:pt idx="13774">
                  <c:v>-0.88982913439954803</c:v>
                </c:pt>
                <c:pt idx="13775">
                  <c:v>-0.86946126283393199</c:v>
                </c:pt>
                <c:pt idx="13776">
                  <c:v>-0.84909339126831695</c:v>
                </c:pt>
                <c:pt idx="13777">
                  <c:v>-0.82872551990187604</c:v>
                </c:pt>
                <c:pt idx="13778">
                  <c:v>-0.80835764833626</c:v>
                </c:pt>
                <c:pt idx="13779">
                  <c:v>-0.78798977677064397</c:v>
                </c:pt>
                <c:pt idx="13780">
                  <c:v>-0.76762190540420405</c:v>
                </c:pt>
                <c:pt idx="13781">
                  <c:v>-0.74725403383858802</c:v>
                </c:pt>
                <c:pt idx="13782">
                  <c:v>-0.72688616227297198</c:v>
                </c:pt>
                <c:pt idx="13783">
                  <c:v>-0.70651829090653095</c:v>
                </c:pt>
                <c:pt idx="13784">
                  <c:v>-0.68615041934091603</c:v>
                </c:pt>
                <c:pt idx="13785">
                  <c:v>-0.66578254777529999</c:v>
                </c:pt>
                <c:pt idx="13786">
                  <c:v>-0.64541467640885897</c:v>
                </c:pt>
                <c:pt idx="13787">
                  <c:v>-0.62504680484324304</c:v>
                </c:pt>
                <c:pt idx="13788">
                  <c:v>-0.60467893327762701</c:v>
                </c:pt>
                <c:pt idx="13789">
                  <c:v>-0.58431106191118698</c:v>
                </c:pt>
                <c:pt idx="13790">
                  <c:v>-0.56394319034557105</c:v>
                </c:pt>
                <c:pt idx="13791">
                  <c:v>-0.54357531877995502</c:v>
                </c:pt>
                <c:pt idx="13792">
                  <c:v>-0.52320744741351399</c:v>
                </c:pt>
                <c:pt idx="13793">
                  <c:v>-0.50283957584789896</c:v>
                </c:pt>
                <c:pt idx="13794">
                  <c:v>-0.49430207661927</c:v>
                </c:pt>
                <c:pt idx="13795">
                  <c:v>-0.49759494977806301</c:v>
                </c:pt>
                <c:pt idx="13796">
                  <c:v>-0.50088782296905698</c:v>
                </c:pt>
                <c:pt idx="13797">
                  <c:v>-0.50418069616005001</c:v>
                </c:pt>
                <c:pt idx="13798">
                  <c:v>-0.50747356931884302</c:v>
                </c:pt>
                <c:pt idx="13799">
                  <c:v>-0.51076644250983705</c:v>
                </c:pt>
                <c:pt idx="13800">
                  <c:v>-0.51405931570082997</c:v>
                </c:pt>
                <c:pt idx="13801">
                  <c:v>-0.51735218885962297</c:v>
                </c:pt>
                <c:pt idx="13802">
                  <c:v>-0.520645062050617</c:v>
                </c:pt>
                <c:pt idx="13803">
                  <c:v>-0.52393793524161003</c:v>
                </c:pt>
                <c:pt idx="13804">
                  <c:v>-0.52723080840040304</c:v>
                </c:pt>
                <c:pt idx="13805">
                  <c:v>-0.53052368159139696</c:v>
                </c:pt>
                <c:pt idx="13806">
                  <c:v>-0.53381655478238998</c:v>
                </c:pt>
                <c:pt idx="13807">
                  <c:v>-0.53710942794118299</c:v>
                </c:pt>
                <c:pt idx="13808">
                  <c:v>-0.54040230113217702</c:v>
                </c:pt>
                <c:pt idx="13809">
                  <c:v>-0.54369517432317005</c:v>
                </c:pt>
                <c:pt idx="13810">
                  <c:v>-0.54698804748196295</c:v>
                </c:pt>
                <c:pt idx="13811">
                  <c:v>-0.55028092067295697</c:v>
                </c:pt>
                <c:pt idx="13812">
                  <c:v>-0.55357379386395</c:v>
                </c:pt>
                <c:pt idx="13813">
                  <c:v>-0.55686666702274301</c:v>
                </c:pt>
                <c:pt idx="13814">
                  <c:v>-0.56015954021373704</c:v>
                </c:pt>
                <c:pt idx="13815">
                  <c:v>-0.56345241340472996</c:v>
                </c:pt>
                <c:pt idx="13816">
                  <c:v>-0.56674528656352297</c:v>
                </c:pt>
                <c:pt idx="13817">
                  <c:v>-0.57003815975451599</c:v>
                </c:pt>
                <c:pt idx="13818">
                  <c:v>-0.57333103294551002</c:v>
                </c:pt>
                <c:pt idx="13819">
                  <c:v>-0.57662390610430303</c:v>
                </c:pt>
                <c:pt idx="13820">
                  <c:v>-0.57991677929529595</c:v>
                </c:pt>
                <c:pt idx="13821">
                  <c:v>-0.58320965248628998</c:v>
                </c:pt>
                <c:pt idx="13822">
                  <c:v>-0.58650252564508298</c:v>
                </c:pt>
                <c:pt idx="13823">
                  <c:v>-0.58979539883607601</c:v>
                </c:pt>
                <c:pt idx="13824">
                  <c:v>-0.59308827202707004</c:v>
                </c:pt>
                <c:pt idx="13825">
                  <c:v>-0.59638114518586305</c:v>
                </c:pt>
                <c:pt idx="13826">
                  <c:v>-0.59967401837685597</c:v>
                </c:pt>
                <c:pt idx="13827">
                  <c:v>-0.60296689156784999</c:v>
                </c:pt>
                <c:pt idx="13828">
                  <c:v>-0.606259764726643</c:v>
                </c:pt>
                <c:pt idx="13829">
                  <c:v>-0.60955263791763603</c:v>
                </c:pt>
                <c:pt idx="13830">
                  <c:v>-0.61284551110862995</c:v>
                </c:pt>
                <c:pt idx="13831">
                  <c:v>-0.61613838426742296</c:v>
                </c:pt>
                <c:pt idx="13832">
                  <c:v>-0.61943125745841598</c:v>
                </c:pt>
                <c:pt idx="13833">
                  <c:v>-0.62272413064941001</c:v>
                </c:pt>
                <c:pt idx="13834">
                  <c:v>-0.62601700380820302</c:v>
                </c:pt>
                <c:pt idx="13835">
                  <c:v>-0.62930987699919605</c:v>
                </c:pt>
                <c:pt idx="13836">
                  <c:v>-0.63260275019018997</c:v>
                </c:pt>
                <c:pt idx="13837">
                  <c:v>-0.63589562334898297</c:v>
                </c:pt>
                <c:pt idx="13838">
                  <c:v>-0.639188496539976</c:v>
                </c:pt>
                <c:pt idx="13839">
                  <c:v>-0.64248136973097003</c:v>
                </c:pt>
                <c:pt idx="13840">
                  <c:v>-0.64577424288976304</c:v>
                </c:pt>
                <c:pt idx="13841">
                  <c:v>-0.64906711608075596</c:v>
                </c:pt>
                <c:pt idx="13842">
                  <c:v>-0.642962616929592</c:v>
                </c:pt>
                <c:pt idx="13843">
                  <c:v>-0.62746074552222098</c:v>
                </c:pt>
                <c:pt idx="13844">
                  <c:v>-0.61195887396325899</c:v>
                </c:pt>
                <c:pt idx="13845">
                  <c:v>-0.596457002404298</c:v>
                </c:pt>
                <c:pt idx="13846">
                  <c:v>-0.58095513099692697</c:v>
                </c:pt>
                <c:pt idx="13847">
                  <c:v>-0.56545325943796498</c:v>
                </c:pt>
                <c:pt idx="13848">
                  <c:v>-0.549951387879003</c:v>
                </c:pt>
                <c:pt idx="13849">
                  <c:v>-0.53444951647163297</c:v>
                </c:pt>
                <c:pt idx="13850">
                  <c:v>-0.51894764491267098</c:v>
                </c:pt>
                <c:pt idx="13851">
                  <c:v>-0.50344577335370899</c:v>
                </c:pt>
                <c:pt idx="13852">
                  <c:v>-0.48794390194633802</c:v>
                </c:pt>
                <c:pt idx="13853">
                  <c:v>-0.47244203038737698</c:v>
                </c:pt>
                <c:pt idx="13854">
                  <c:v>-0.45694015882841499</c:v>
                </c:pt>
                <c:pt idx="13855">
                  <c:v>-0.44143828742104402</c:v>
                </c:pt>
                <c:pt idx="13856">
                  <c:v>-0.42593641586208297</c:v>
                </c:pt>
                <c:pt idx="13857">
                  <c:v>-0.41043454430312099</c:v>
                </c:pt>
                <c:pt idx="13858">
                  <c:v>-0.39493267289575001</c:v>
                </c:pt>
                <c:pt idx="13859">
                  <c:v>-0.37943080133678803</c:v>
                </c:pt>
                <c:pt idx="13860">
                  <c:v>-0.36392892977782698</c:v>
                </c:pt>
                <c:pt idx="13861">
                  <c:v>-0.34842705837045601</c:v>
                </c:pt>
                <c:pt idx="13862">
                  <c:v>-0.33292518681149402</c:v>
                </c:pt>
                <c:pt idx="13863">
                  <c:v>-0.31742331525253198</c:v>
                </c:pt>
                <c:pt idx="13864">
                  <c:v>-0.30192144384516201</c:v>
                </c:pt>
                <c:pt idx="13865">
                  <c:v>-0.28641957228620002</c:v>
                </c:pt>
                <c:pt idx="13866">
                  <c:v>-0.27091770072723798</c:v>
                </c:pt>
                <c:pt idx="13867">
                  <c:v>-0.255415829319867</c:v>
                </c:pt>
                <c:pt idx="13868">
                  <c:v>-0.23991395776090599</c:v>
                </c:pt>
                <c:pt idx="13869">
                  <c:v>-0.224412086201944</c:v>
                </c:pt>
                <c:pt idx="13870">
                  <c:v>-0.208910214794573</c:v>
                </c:pt>
                <c:pt idx="13871">
                  <c:v>-0.19340834323561101</c:v>
                </c:pt>
                <c:pt idx="13872">
                  <c:v>-0.17790647167665</c:v>
                </c:pt>
                <c:pt idx="13873">
                  <c:v>-0.162404600269279</c:v>
                </c:pt>
                <c:pt idx="13874">
                  <c:v>-0.14690272871031701</c:v>
                </c:pt>
                <c:pt idx="13875">
                  <c:v>-0.13140085715135499</c:v>
                </c:pt>
                <c:pt idx="13876">
                  <c:v>-0.11589898574398499</c:v>
                </c:pt>
                <c:pt idx="13877">
                  <c:v>-0.10039711418502301</c:v>
                </c:pt>
                <c:pt idx="13878">
                  <c:v>-8.4895242626061199E-2</c:v>
                </c:pt>
                <c:pt idx="13879">
                  <c:v>-6.9393371218690506E-2</c:v>
                </c:pt>
                <c:pt idx="13880">
                  <c:v>-5.3891499659728698E-2</c:v>
                </c:pt>
                <c:pt idx="13881">
                  <c:v>-3.8389628100766897E-2</c:v>
                </c:pt>
                <c:pt idx="13882">
                  <c:v>-2.28877566933962E-2</c:v>
                </c:pt>
                <c:pt idx="13883">
                  <c:v>-7.3858851344344896E-3</c:v>
                </c:pt>
                <c:pt idx="13884">
                  <c:v>8.11598642452728E-3</c:v>
                </c:pt>
                <c:pt idx="13885">
                  <c:v>2.3617857831898001E-2</c:v>
                </c:pt>
                <c:pt idx="13886">
                  <c:v>3.9119729390859698E-2</c:v>
                </c:pt>
                <c:pt idx="13887">
                  <c:v>5.4621600949821499E-2</c:v>
                </c:pt>
                <c:pt idx="13888">
                  <c:v>7.0123472357192199E-2</c:v>
                </c:pt>
                <c:pt idx="13889">
                  <c:v>8.5625343916154006E-2</c:v>
                </c:pt>
                <c:pt idx="13890">
                  <c:v>9.4735752565634407E-2</c:v>
                </c:pt>
                <c:pt idx="13891">
                  <c:v>9.7454698234401199E-2</c:v>
                </c:pt>
                <c:pt idx="13892">
                  <c:v>0.100173643929756</c:v>
                </c:pt>
                <c:pt idx="13893">
                  <c:v>0.102892589625112</c:v>
                </c:pt>
                <c:pt idx="13894">
                  <c:v>0.105611535293878</c:v>
                </c:pt>
                <c:pt idx="13895">
                  <c:v>0.10833048098923399</c:v>
                </c:pt>
                <c:pt idx="13896">
                  <c:v>0.111049426684589</c:v>
                </c:pt>
                <c:pt idx="13897">
                  <c:v>0.113768372353356</c:v>
                </c:pt>
                <c:pt idx="13898">
                  <c:v>0.116487318048711</c:v>
                </c:pt>
                <c:pt idx="13899">
                  <c:v>0.119206263744066</c:v>
                </c:pt>
                <c:pt idx="13900">
                  <c:v>0.121925209412833</c:v>
                </c:pt>
                <c:pt idx="13901">
                  <c:v>0.12464415510818801</c:v>
                </c:pt>
                <c:pt idx="13902">
                  <c:v>0.12736310080354299</c:v>
                </c:pt>
                <c:pt idx="13903">
                  <c:v>0.13008204647231</c:v>
                </c:pt>
                <c:pt idx="13904">
                  <c:v>0.132800992167665</c:v>
                </c:pt>
                <c:pt idx="13905">
                  <c:v>0.13551993786302</c:v>
                </c:pt>
                <c:pt idx="13906">
                  <c:v>0.13823888353178701</c:v>
                </c:pt>
                <c:pt idx="13907">
                  <c:v>0.14095782922714201</c:v>
                </c:pt>
                <c:pt idx="13908">
                  <c:v>0.143676774922498</c:v>
                </c:pt>
                <c:pt idx="13909">
                  <c:v>0.14639572059126499</c:v>
                </c:pt>
                <c:pt idx="13910">
                  <c:v>0.14911466628662001</c:v>
                </c:pt>
                <c:pt idx="13911">
                  <c:v>0.15183361198197501</c:v>
                </c:pt>
                <c:pt idx="13912">
                  <c:v>0.154552557650742</c:v>
                </c:pt>
                <c:pt idx="13913">
                  <c:v>0.15727150334609699</c:v>
                </c:pt>
                <c:pt idx="13914">
                  <c:v>0.15999044904145199</c:v>
                </c:pt>
                <c:pt idx="13915">
                  <c:v>0.162709394710219</c:v>
                </c:pt>
                <c:pt idx="13916">
                  <c:v>0.165428340405574</c:v>
                </c:pt>
                <c:pt idx="13917">
                  <c:v>0.16814728610092899</c:v>
                </c:pt>
                <c:pt idx="13918">
                  <c:v>0.17086623176969601</c:v>
                </c:pt>
                <c:pt idx="13919">
                  <c:v>0.173585177465051</c:v>
                </c:pt>
                <c:pt idx="13920">
                  <c:v>0.176304123160407</c:v>
                </c:pt>
                <c:pt idx="13921">
                  <c:v>0.17902306882917299</c:v>
                </c:pt>
                <c:pt idx="13922">
                  <c:v>0.18174201452452901</c:v>
                </c:pt>
                <c:pt idx="13923">
                  <c:v>0.18446096021988401</c:v>
                </c:pt>
                <c:pt idx="13924">
                  <c:v>0.18717990588865099</c:v>
                </c:pt>
                <c:pt idx="13925">
                  <c:v>0.18989885158400599</c:v>
                </c:pt>
                <c:pt idx="13926">
                  <c:v>0.19261779727936101</c:v>
                </c:pt>
                <c:pt idx="13927">
                  <c:v>0.195336742948128</c:v>
                </c:pt>
                <c:pt idx="13928">
                  <c:v>0.198055688643483</c:v>
                </c:pt>
                <c:pt idx="13929">
                  <c:v>0.20077463433883799</c:v>
                </c:pt>
                <c:pt idx="13930">
                  <c:v>0.20349358000760501</c:v>
                </c:pt>
                <c:pt idx="13931">
                  <c:v>0.20621252570296</c:v>
                </c:pt>
                <c:pt idx="13932">
                  <c:v>0.208931471398315</c:v>
                </c:pt>
                <c:pt idx="13933">
                  <c:v>0.21165041706708199</c:v>
                </c:pt>
                <c:pt idx="13934">
                  <c:v>0.21436936276243701</c:v>
                </c:pt>
                <c:pt idx="13935">
                  <c:v>0.21708830845779301</c:v>
                </c:pt>
                <c:pt idx="13936">
                  <c:v>0.21980725412655899</c:v>
                </c:pt>
                <c:pt idx="13937">
                  <c:v>0.22252619982191499</c:v>
                </c:pt>
                <c:pt idx="13938">
                  <c:v>0.22524514551727001</c:v>
                </c:pt>
                <c:pt idx="13939">
                  <c:v>0.227964091186037</c:v>
                </c:pt>
                <c:pt idx="13940">
                  <c:v>0.230683036881392</c:v>
                </c:pt>
                <c:pt idx="13941">
                  <c:v>0.23340198257674699</c:v>
                </c:pt>
                <c:pt idx="13942">
                  <c:v>0.23612092824551401</c:v>
                </c:pt>
                <c:pt idx="13943">
                  <c:v>0.238839873940869</c:v>
                </c:pt>
                <c:pt idx="13944">
                  <c:v>0.241558819636224</c:v>
                </c:pt>
                <c:pt idx="13945">
                  <c:v>0.24427776530499101</c:v>
                </c:pt>
                <c:pt idx="13946">
                  <c:v>0.24699671100034601</c:v>
                </c:pt>
                <c:pt idx="13947">
                  <c:v>0.249715656695701</c:v>
                </c:pt>
                <c:pt idx="13948">
                  <c:v>0.25243460236446802</c:v>
                </c:pt>
                <c:pt idx="13949">
                  <c:v>0.25515354805982399</c:v>
                </c:pt>
                <c:pt idx="13950">
                  <c:v>0.25787249375517901</c:v>
                </c:pt>
                <c:pt idx="13951">
                  <c:v>0.26059143942394603</c:v>
                </c:pt>
                <c:pt idx="13952">
                  <c:v>0.26331038511930099</c:v>
                </c:pt>
                <c:pt idx="13953">
                  <c:v>0.26602933081465602</c:v>
                </c:pt>
                <c:pt idx="13954">
                  <c:v>0.26874827648342298</c:v>
                </c:pt>
                <c:pt idx="13955">
                  <c:v>0.271467222178778</c:v>
                </c:pt>
                <c:pt idx="13956">
                  <c:v>0.27418616787413302</c:v>
                </c:pt>
                <c:pt idx="13957">
                  <c:v>0.27690511354289998</c:v>
                </c:pt>
                <c:pt idx="13958">
                  <c:v>0.27962405923825501</c:v>
                </c:pt>
                <c:pt idx="13959">
                  <c:v>0.28234300493360998</c:v>
                </c:pt>
                <c:pt idx="13960">
                  <c:v>0.28506195060237699</c:v>
                </c:pt>
                <c:pt idx="13961">
                  <c:v>0.28778089629773201</c:v>
                </c:pt>
                <c:pt idx="13962">
                  <c:v>0.29049984199308798</c:v>
                </c:pt>
                <c:pt idx="13963">
                  <c:v>0.293218787661854</c:v>
                </c:pt>
                <c:pt idx="13964">
                  <c:v>0.29593773335721002</c:v>
                </c:pt>
                <c:pt idx="13965">
                  <c:v>0.29865667905256499</c:v>
                </c:pt>
                <c:pt idx="13966">
                  <c:v>0.301375624721332</c:v>
                </c:pt>
                <c:pt idx="13967">
                  <c:v>0.30409457041668703</c:v>
                </c:pt>
                <c:pt idx="13968">
                  <c:v>0.306813516112042</c:v>
                </c:pt>
                <c:pt idx="13969">
                  <c:v>0.30953246178080901</c:v>
                </c:pt>
                <c:pt idx="13970">
                  <c:v>0.31225140747616398</c:v>
                </c:pt>
                <c:pt idx="13971">
                  <c:v>0.314970353171519</c:v>
                </c:pt>
                <c:pt idx="13972">
                  <c:v>0.31768929884028602</c:v>
                </c:pt>
                <c:pt idx="13973">
                  <c:v>0.32040824453564098</c:v>
                </c:pt>
                <c:pt idx="13974">
                  <c:v>0.32312719023099601</c:v>
                </c:pt>
                <c:pt idx="13975">
                  <c:v>0.32584613589976302</c:v>
                </c:pt>
                <c:pt idx="13976">
                  <c:v>0.32856508159511799</c:v>
                </c:pt>
                <c:pt idx="13977">
                  <c:v>0.33128402729047401</c:v>
                </c:pt>
                <c:pt idx="13978">
                  <c:v>0.33400297295923997</c:v>
                </c:pt>
                <c:pt idx="13979">
                  <c:v>0.336721918654596</c:v>
                </c:pt>
                <c:pt idx="13980">
                  <c:v>0.33944086434995102</c:v>
                </c:pt>
                <c:pt idx="13981">
                  <c:v>0.34215981001871798</c:v>
                </c:pt>
                <c:pt idx="13982">
                  <c:v>0.344878755714073</c:v>
                </c:pt>
                <c:pt idx="13983">
                  <c:v>0.34759770140942797</c:v>
                </c:pt>
                <c:pt idx="13984">
                  <c:v>0.35031664707819499</c:v>
                </c:pt>
                <c:pt idx="13985">
                  <c:v>0.35303559277355001</c:v>
                </c:pt>
                <c:pt idx="13986">
                  <c:v>0.35575453846890498</c:v>
                </c:pt>
                <c:pt idx="13987">
                  <c:v>0.35847348413767199</c:v>
                </c:pt>
                <c:pt idx="13988">
                  <c:v>0.36119242983302702</c:v>
                </c:pt>
                <c:pt idx="13989">
                  <c:v>0.36391137552838199</c:v>
                </c:pt>
                <c:pt idx="13990">
                  <c:v>0.366630321197149</c:v>
                </c:pt>
                <c:pt idx="13991">
                  <c:v>0.36934926689250402</c:v>
                </c:pt>
                <c:pt idx="13992">
                  <c:v>0.37206821258785999</c:v>
                </c:pt>
                <c:pt idx="13993">
                  <c:v>0.37478715825662601</c:v>
                </c:pt>
                <c:pt idx="13994">
                  <c:v>0.37750610395198197</c:v>
                </c:pt>
                <c:pt idx="13995">
                  <c:v>0.380225049647337</c:v>
                </c:pt>
                <c:pt idx="13996">
                  <c:v>0.38294399531610401</c:v>
                </c:pt>
                <c:pt idx="13997">
                  <c:v>0.38566294101145898</c:v>
                </c:pt>
                <c:pt idx="13998">
                  <c:v>0.38838188670681401</c:v>
                </c:pt>
                <c:pt idx="13999">
                  <c:v>0.39110083237558102</c:v>
                </c:pt>
                <c:pt idx="14000">
                  <c:v>0.39381977807093599</c:v>
                </c:pt>
                <c:pt idx="14001">
                  <c:v>0.39653872376629101</c:v>
                </c:pt>
                <c:pt idx="14002">
                  <c:v>0.39925766943505803</c:v>
                </c:pt>
                <c:pt idx="14003">
                  <c:v>0.401976615130413</c:v>
                </c:pt>
                <c:pt idx="14004">
                  <c:v>0.40469556082576802</c:v>
                </c:pt>
                <c:pt idx="14005">
                  <c:v>0.40741450649453498</c:v>
                </c:pt>
                <c:pt idx="14006">
                  <c:v>0.410133452189891</c:v>
                </c:pt>
                <c:pt idx="14007">
                  <c:v>0.41285239788524603</c:v>
                </c:pt>
                <c:pt idx="14008">
                  <c:v>0.41557134355401298</c:v>
                </c:pt>
                <c:pt idx="14009">
                  <c:v>0.41829028924936801</c:v>
                </c:pt>
                <c:pt idx="14010">
                  <c:v>0.42100923494472298</c:v>
                </c:pt>
                <c:pt idx="14011">
                  <c:v>0.42372818061348999</c:v>
                </c:pt>
                <c:pt idx="14012">
                  <c:v>0.42644712630884501</c:v>
                </c:pt>
                <c:pt idx="14013">
                  <c:v>0.42916607200419998</c:v>
                </c:pt>
                <c:pt idx="14014">
                  <c:v>0.431885017672967</c:v>
                </c:pt>
                <c:pt idx="14015">
                  <c:v>0.43460396336832202</c:v>
                </c:pt>
                <c:pt idx="14016">
                  <c:v>0.43732290906367699</c:v>
                </c:pt>
                <c:pt idx="14017">
                  <c:v>0.440041854732444</c:v>
                </c:pt>
                <c:pt idx="14018">
                  <c:v>0.44276080042779897</c:v>
                </c:pt>
                <c:pt idx="14019">
                  <c:v>0.445479746123155</c:v>
                </c:pt>
                <c:pt idx="14020">
                  <c:v>0.44819869179192101</c:v>
                </c:pt>
                <c:pt idx="14021">
                  <c:v>0.45091763748727698</c:v>
                </c:pt>
                <c:pt idx="14022">
                  <c:v>0.453636583182632</c:v>
                </c:pt>
                <c:pt idx="14023">
                  <c:v>0.45635552885139902</c:v>
                </c:pt>
                <c:pt idx="14024">
                  <c:v>0.45907447454675399</c:v>
                </c:pt>
                <c:pt idx="14025">
                  <c:v>0.46179342024210901</c:v>
                </c:pt>
                <c:pt idx="14026">
                  <c:v>0.46451236591087602</c:v>
                </c:pt>
                <c:pt idx="14027">
                  <c:v>0.46723131160623099</c:v>
                </c:pt>
                <c:pt idx="14028">
                  <c:v>0.46995025730158602</c:v>
                </c:pt>
                <c:pt idx="14029">
                  <c:v>0.47266920297035298</c:v>
                </c:pt>
                <c:pt idx="14030">
                  <c:v>0.475388148665708</c:v>
                </c:pt>
                <c:pt idx="14031">
                  <c:v>0.47810709436106302</c:v>
                </c:pt>
                <c:pt idx="14032">
                  <c:v>0.48082604002982998</c:v>
                </c:pt>
                <c:pt idx="14033">
                  <c:v>0.48354498572518501</c:v>
                </c:pt>
                <c:pt idx="14034">
                  <c:v>0.48626393142054097</c:v>
                </c:pt>
                <c:pt idx="14035">
                  <c:v>0.48898287708930699</c:v>
                </c:pt>
                <c:pt idx="14036">
                  <c:v>0.49170182278466301</c:v>
                </c:pt>
                <c:pt idx="14037">
                  <c:v>0.49442076848001798</c:v>
                </c:pt>
                <c:pt idx="14038">
                  <c:v>0.49713971414878499</c:v>
                </c:pt>
                <c:pt idx="14039">
                  <c:v>0.49985865984414002</c:v>
                </c:pt>
                <c:pt idx="14040">
                  <c:v>0.50257760553949504</c:v>
                </c:pt>
                <c:pt idx="14041">
                  <c:v>0.505296551208262</c:v>
                </c:pt>
                <c:pt idx="14042">
                  <c:v>0.50801549690361703</c:v>
                </c:pt>
                <c:pt idx="14043">
                  <c:v>0.51073444259897205</c:v>
                </c:pt>
                <c:pt idx="14044">
                  <c:v>0.51345338826773901</c:v>
                </c:pt>
                <c:pt idx="14045">
                  <c:v>0.51617233396309403</c:v>
                </c:pt>
                <c:pt idx="14046">
                  <c:v>0.51889127965844895</c:v>
                </c:pt>
                <c:pt idx="14047">
                  <c:v>0.52161022532721601</c:v>
                </c:pt>
                <c:pt idx="14048">
                  <c:v>0.52432917102257204</c:v>
                </c:pt>
                <c:pt idx="14049">
                  <c:v>0.52704811671792695</c:v>
                </c:pt>
                <c:pt idx="14050">
                  <c:v>0.52976706238669402</c:v>
                </c:pt>
                <c:pt idx="14051">
                  <c:v>0.53248600808204904</c:v>
                </c:pt>
                <c:pt idx="14052">
                  <c:v>0.53520495377740396</c:v>
                </c:pt>
                <c:pt idx="14053">
                  <c:v>0.53792389944617103</c:v>
                </c:pt>
                <c:pt idx="14054">
                  <c:v>0.54064284514152605</c:v>
                </c:pt>
                <c:pt idx="14055">
                  <c:v>0.54336179083688096</c:v>
                </c:pt>
                <c:pt idx="14056">
                  <c:v>0.54608073650564803</c:v>
                </c:pt>
                <c:pt idx="14057">
                  <c:v>0.54879968220100295</c:v>
                </c:pt>
                <c:pt idx="14058">
                  <c:v>0.55151862789635797</c:v>
                </c:pt>
                <c:pt idx="14059">
                  <c:v>0.55423757356512504</c:v>
                </c:pt>
                <c:pt idx="14060">
                  <c:v>0.55695651926047995</c:v>
                </c:pt>
                <c:pt idx="14061">
                  <c:v>0.55967546495583598</c:v>
                </c:pt>
                <c:pt idx="14062">
                  <c:v>0.56239441062460205</c:v>
                </c:pt>
                <c:pt idx="14063">
                  <c:v>0.56511335631995796</c:v>
                </c:pt>
                <c:pt idx="14064">
                  <c:v>0.56783230201531298</c:v>
                </c:pt>
                <c:pt idx="14065">
                  <c:v>0.57055124768408005</c:v>
                </c:pt>
                <c:pt idx="14066">
                  <c:v>0.57327019337943497</c:v>
                </c:pt>
                <c:pt idx="14067">
                  <c:v>0.57598913907478999</c:v>
                </c:pt>
                <c:pt idx="14068">
                  <c:v>0.57870808474355695</c:v>
                </c:pt>
                <c:pt idx="14069">
                  <c:v>0.58142703043891197</c:v>
                </c:pt>
                <c:pt idx="14070">
                  <c:v>0.584145976134267</c:v>
                </c:pt>
                <c:pt idx="14071">
                  <c:v>0.58686492180303396</c:v>
                </c:pt>
                <c:pt idx="14072">
                  <c:v>0.58958386749838898</c:v>
                </c:pt>
                <c:pt idx="14073">
                  <c:v>0.592302813193744</c:v>
                </c:pt>
                <c:pt idx="14074">
                  <c:v>0.59502175886251096</c:v>
                </c:pt>
                <c:pt idx="14075">
                  <c:v>0.59774070455786599</c:v>
                </c:pt>
                <c:pt idx="14076">
                  <c:v>0.60045965025322201</c:v>
                </c:pt>
                <c:pt idx="14077">
                  <c:v>0.60317859592198797</c:v>
                </c:pt>
                <c:pt idx="14078">
                  <c:v>0.60589754161734399</c:v>
                </c:pt>
                <c:pt idx="14079">
                  <c:v>0.60861648731269902</c:v>
                </c:pt>
                <c:pt idx="14080">
                  <c:v>0.61133543298146598</c:v>
                </c:pt>
                <c:pt idx="14081">
                  <c:v>0.614054378676821</c:v>
                </c:pt>
                <c:pt idx="14082">
                  <c:v>0.61677332437217602</c:v>
                </c:pt>
                <c:pt idx="14083">
                  <c:v>0.61949227004094298</c:v>
                </c:pt>
                <c:pt idx="14084">
                  <c:v>0.62221121573629801</c:v>
                </c:pt>
                <c:pt idx="14085">
                  <c:v>0.62493016143165303</c:v>
                </c:pt>
                <c:pt idx="14086">
                  <c:v>0.62764910710041999</c:v>
                </c:pt>
                <c:pt idx="14087">
                  <c:v>0.63036805279577501</c:v>
                </c:pt>
                <c:pt idx="14088">
                  <c:v>0.63308699849113004</c:v>
                </c:pt>
                <c:pt idx="14089">
                  <c:v>0.635805944159897</c:v>
                </c:pt>
                <c:pt idx="14090">
                  <c:v>0.63852488985525302</c:v>
                </c:pt>
                <c:pt idx="14091">
                  <c:v>0.64124383555060804</c:v>
                </c:pt>
                <c:pt idx="14092">
                  <c:v>0.643962781219375</c:v>
                </c:pt>
                <c:pt idx="14093">
                  <c:v>0.64668172691473003</c:v>
                </c:pt>
                <c:pt idx="14094">
                  <c:v>0.64940067261008505</c:v>
                </c:pt>
                <c:pt idx="14095">
                  <c:v>0.65211961827885201</c:v>
                </c:pt>
                <c:pt idx="14096">
                  <c:v>0.65483856397420703</c:v>
                </c:pt>
                <c:pt idx="14097">
                  <c:v>0.65755750966956195</c:v>
                </c:pt>
                <c:pt idx="14098">
                  <c:v>0.66027645533832902</c:v>
                </c:pt>
                <c:pt idx="14099">
                  <c:v>0.66299540103368404</c:v>
                </c:pt>
                <c:pt idx="14100">
                  <c:v>0.66571434672903895</c:v>
                </c:pt>
                <c:pt idx="14101">
                  <c:v>0.66843329239780602</c:v>
                </c:pt>
                <c:pt idx="14102">
                  <c:v>0.67115223809316105</c:v>
                </c:pt>
                <c:pt idx="14103">
                  <c:v>0.67387118378851696</c:v>
                </c:pt>
                <c:pt idx="14104">
                  <c:v>0.67659012945728303</c:v>
                </c:pt>
                <c:pt idx="14105">
                  <c:v>0.67930907515263905</c:v>
                </c:pt>
                <c:pt idx="14106">
                  <c:v>0.68202802084799397</c:v>
                </c:pt>
                <c:pt idx="14107">
                  <c:v>0.68474696651676104</c:v>
                </c:pt>
                <c:pt idx="14108">
                  <c:v>0.68746591221211595</c:v>
                </c:pt>
                <c:pt idx="14109">
                  <c:v>0.69018485790747097</c:v>
                </c:pt>
                <c:pt idx="14110">
                  <c:v>0.69290380357623804</c:v>
                </c:pt>
                <c:pt idx="14111">
                  <c:v>0.69562274927159296</c:v>
                </c:pt>
                <c:pt idx="14112">
                  <c:v>0.69834169496694798</c:v>
                </c:pt>
                <c:pt idx="14113">
                  <c:v>0.70106064063571505</c:v>
                </c:pt>
                <c:pt idx="14114">
                  <c:v>0.70377958633106996</c:v>
                </c:pt>
                <c:pt idx="14115">
                  <c:v>0.70649853202642499</c:v>
                </c:pt>
                <c:pt idx="14116">
                  <c:v>0.70921747769519194</c:v>
                </c:pt>
                <c:pt idx="14117">
                  <c:v>0.71193642339054697</c:v>
                </c:pt>
                <c:pt idx="14118">
                  <c:v>0.71465536908590299</c:v>
                </c:pt>
                <c:pt idx="14119">
                  <c:v>0.71737431475466895</c:v>
                </c:pt>
                <c:pt idx="14120">
                  <c:v>0.72009326045002497</c:v>
                </c:pt>
                <c:pt idx="14121">
                  <c:v>0.72281220614538</c:v>
                </c:pt>
                <c:pt idx="14122">
                  <c:v>0.72553115181414696</c:v>
                </c:pt>
                <c:pt idx="14123">
                  <c:v>0.72825009750950198</c:v>
                </c:pt>
                <c:pt idx="14124">
                  <c:v>0.73096904320485701</c:v>
                </c:pt>
                <c:pt idx="14125">
                  <c:v>0.73368798887362396</c:v>
                </c:pt>
                <c:pt idx="14126">
                  <c:v>0.73640693456897899</c:v>
                </c:pt>
                <c:pt idx="14127">
                  <c:v>0.73912588026433401</c:v>
                </c:pt>
                <c:pt idx="14128">
                  <c:v>0.74184482593310097</c:v>
                </c:pt>
                <c:pt idx="14129">
                  <c:v>0.74456377162845599</c:v>
                </c:pt>
                <c:pt idx="14130">
                  <c:v>0.74728271732381102</c:v>
                </c:pt>
                <c:pt idx="14131">
                  <c:v>0.75000166299257798</c:v>
                </c:pt>
                <c:pt idx="14132">
                  <c:v>0.752720608687933</c:v>
                </c:pt>
                <c:pt idx="14133">
                  <c:v>0.75543955438328902</c:v>
                </c:pt>
                <c:pt idx="14134">
                  <c:v>0.75815850005205598</c:v>
                </c:pt>
                <c:pt idx="14135">
                  <c:v>0.76087744574741101</c:v>
                </c:pt>
                <c:pt idx="14136">
                  <c:v>0.76359639144276603</c:v>
                </c:pt>
                <c:pt idx="14137">
                  <c:v>0.76631533711153299</c:v>
                </c:pt>
                <c:pt idx="14138">
                  <c:v>0.76903428280688801</c:v>
                </c:pt>
                <c:pt idx="14139">
                  <c:v>0.77175322850224304</c:v>
                </c:pt>
                <c:pt idx="14140">
                  <c:v>0.77447217417101</c:v>
                </c:pt>
                <c:pt idx="14141">
                  <c:v>0.77719111986636502</c:v>
                </c:pt>
                <c:pt idx="14142">
                  <c:v>0.77991006556172005</c:v>
                </c:pt>
                <c:pt idx="14143">
                  <c:v>0.782629011230487</c:v>
                </c:pt>
                <c:pt idx="14144">
                  <c:v>0.78534795692584203</c:v>
                </c:pt>
                <c:pt idx="14145">
                  <c:v>0.78806690262119805</c:v>
                </c:pt>
                <c:pt idx="14146">
                  <c:v>0.79078584828996401</c:v>
                </c:pt>
                <c:pt idx="14147">
                  <c:v>0.79350479398532003</c:v>
                </c:pt>
                <c:pt idx="14148">
                  <c:v>0.79622373968067495</c:v>
                </c:pt>
                <c:pt idx="14149">
                  <c:v>0.79894268534944202</c:v>
                </c:pt>
                <c:pt idx="14150">
                  <c:v>0.80166163104479704</c:v>
                </c:pt>
                <c:pt idx="14151">
                  <c:v>0.80438057674015195</c:v>
                </c:pt>
                <c:pt idx="14152">
                  <c:v>0.80709952240891902</c:v>
                </c:pt>
                <c:pt idx="14153">
                  <c:v>0.80981846810427405</c:v>
                </c:pt>
                <c:pt idx="14154">
                  <c:v>0.81253741379962896</c:v>
                </c:pt>
                <c:pt idx="14155">
                  <c:v>0.81525635946839603</c:v>
                </c:pt>
                <c:pt idx="14156">
                  <c:v>0.81797530516375105</c:v>
                </c:pt>
                <c:pt idx="14157">
                  <c:v>0.82069425085910597</c:v>
                </c:pt>
                <c:pt idx="14158">
                  <c:v>0.82341319652787304</c:v>
                </c:pt>
                <c:pt idx="14159">
                  <c:v>0.82613214222322795</c:v>
                </c:pt>
                <c:pt idx="14160">
                  <c:v>0.82885108791858397</c:v>
                </c:pt>
                <c:pt idx="14161">
                  <c:v>0.83157003358735004</c:v>
                </c:pt>
                <c:pt idx="14162">
                  <c:v>0.83428897928270596</c:v>
                </c:pt>
                <c:pt idx="14163">
                  <c:v>0.83700792497806098</c:v>
                </c:pt>
                <c:pt idx="14164">
                  <c:v>0.83972687064682805</c:v>
                </c:pt>
                <c:pt idx="14165">
                  <c:v>0.84244581634218296</c:v>
                </c:pt>
                <c:pt idx="14166">
                  <c:v>0.84516476203753799</c:v>
                </c:pt>
                <c:pt idx="14167">
                  <c:v>0.84788370770630495</c:v>
                </c:pt>
                <c:pt idx="14168">
                  <c:v>0.85060265340165997</c:v>
                </c:pt>
                <c:pt idx="14169">
                  <c:v>0.85332159909701499</c:v>
                </c:pt>
                <c:pt idx="14170">
                  <c:v>0.85604054476578195</c:v>
                </c:pt>
                <c:pt idx="14171">
                  <c:v>0.85875949046113698</c:v>
                </c:pt>
                <c:pt idx="14172">
                  <c:v>0.861478436156492</c:v>
                </c:pt>
                <c:pt idx="14173">
                  <c:v>0.86419738182525896</c:v>
                </c:pt>
                <c:pt idx="14174">
                  <c:v>0.86691632752061398</c:v>
                </c:pt>
                <c:pt idx="14175">
                  <c:v>0.86963527321597001</c:v>
                </c:pt>
                <c:pt idx="14176">
                  <c:v>0.87235421888473696</c:v>
                </c:pt>
                <c:pt idx="14177">
                  <c:v>0.87507316458009199</c:v>
                </c:pt>
                <c:pt idx="14178">
                  <c:v>0.87779211027544701</c:v>
                </c:pt>
                <c:pt idx="14179">
                  <c:v>0.88051105594421397</c:v>
                </c:pt>
                <c:pt idx="14180">
                  <c:v>0.883230001639569</c:v>
                </c:pt>
                <c:pt idx="14181">
                  <c:v>0.88594894733492402</c:v>
                </c:pt>
                <c:pt idx="14182">
                  <c:v>0.88866789300369098</c:v>
                </c:pt>
                <c:pt idx="14183">
                  <c:v>0.891386838699046</c:v>
                </c:pt>
                <c:pt idx="14184">
                  <c:v>0.89410578439440103</c:v>
                </c:pt>
                <c:pt idx="14185">
                  <c:v>0.89682473006316799</c:v>
                </c:pt>
                <c:pt idx="14186">
                  <c:v>0.89954367575852301</c:v>
                </c:pt>
                <c:pt idx="14187">
                  <c:v>0.90226262145387903</c:v>
                </c:pt>
                <c:pt idx="14188">
                  <c:v>0.90498156712264499</c:v>
                </c:pt>
                <c:pt idx="14189">
                  <c:v>0.90770051281800102</c:v>
                </c:pt>
                <c:pt idx="14190">
                  <c:v>0.91041945851335604</c:v>
                </c:pt>
                <c:pt idx="14191">
                  <c:v>0.913138404182122</c:v>
                </c:pt>
                <c:pt idx="14192">
                  <c:v>0.91585734987747802</c:v>
                </c:pt>
                <c:pt idx="14193">
                  <c:v>0.91857629557283305</c:v>
                </c:pt>
                <c:pt idx="14194">
                  <c:v>0.9212952412416</c:v>
                </c:pt>
                <c:pt idx="14195">
                  <c:v>0.92401418693695503</c:v>
                </c:pt>
                <c:pt idx="14196">
                  <c:v>0.92673313263231005</c:v>
                </c:pt>
                <c:pt idx="14197">
                  <c:v>0.92945207830107701</c:v>
                </c:pt>
                <c:pt idx="14198">
                  <c:v>0.93217102399643204</c:v>
                </c:pt>
                <c:pt idx="14199">
                  <c:v>0.93488996969178695</c:v>
                </c:pt>
                <c:pt idx="14200">
                  <c:v>0.93760891536055402</c:v>
                </c:pt>
                <c:pt idx="14201">
                  <c:v>0.94032786105590904</c:v>
                </c:pt>
                <c:pt idx="14202">
                  <c:v>0.94304680675126495</c:v>
                </c:pt>
                <c:pt idx="14203">
                  <c:v>0.94576575242003103</c:v>
                </c:pt>
                <c:pt idx="14204">
                  <c:v>0.94848469811538705</c:v>
                </c:pt>
                <c:pt idx="14205">
                  <c:v>0.95120364381074196</c:v>
                </c:pt>
                <c:pt idx="14206">
                  <c:v>0.95392258947950903</c:v>
                </c:pt>
                <c:pt idx="14207">
                  <c:v>0.95664153517486405</c:v>
                </c:pt>
                <c:pt idx="14208">
                  <c:v>0.95936048087021897</c:v>
                </c:pt>
                <c:pt idx="14209">
                  <c:v>0.96207942653898604</c:v>
                </c:pt>
                <c:pt idx="14210">
                  <c:v>0.96479837223434095</c:v>
                </c:pt>
                <c:pt idx="14211">
                  <c:v>0.96751731792969597</c:v>
                </c:pt>
                <c:pt idx="14212">
                  <c:v>0.97023626359846304</c:v>
                </c:pt>
                <c:pt idx="14213">
                  <c:v>0.97295520929381796</c:v>
                </c:pt>
                <c:pt idx="14214">
                  <c:v>0.97567415498917298</c:v>
                </c:pt>
                <c:pt idx="14215">
                  <c:v>0.97839310065794005</c:v>
                </c:pt>
                <c:pt idx="14216">
                  <c:v>0.98111204635329496</c:v>
                </c:pt>
                <c:pt idx="14217">
                  <c:v>0.98383099204865099</c:v>
                </c:pt>
                <c:pt idx="14218">
                  <c:v>0.98654993771741795</c:v>
                </c:pt>
                <c:pt idx="14219">
                  <c:v>0.98926888341277297</c:v>
                </c:pt>
                <c:pt idx="14220">
                  <c:v>0.99198782910812799</c:v>
                </c:pt>
                <c:pt idx="14221">
                  <c:v>0.99470677477689495</c:v>
                </c:pt>
                <c:pt idx="14222">
                  <c:v>0.99742572047224998</c:v>
                </c:pt>
                <c:pt idx="14223">
                  <c:v>1.0001446661676101</c:v>
                </c:pt>
                <c:pt idx="14224">
                  <c:v>1.0028636118363701</c:v>
                </c:pt>
                <c:pt idx="14225">
                  <c:v>1.0055825575317301</c:v>
                </c:pt>
                <c:pt idx="14226">
                  <c:v>1.0150226862803899</c:v>
                </c:pt>
                <c:pt idx="14227">
                  <c:v>1.03118399797127</c:v>
                </c:pt>
                <c:pt idx="14228">
                  <c:v>1.0473453098201799</c:v>
                </c:pt>
                <c:pt idx="14229">
                  <c:v>1.0635066216691</c:v>
                </c:pt>
                <c:pt idx="14230">
                  <c:v>1.0796679333599799</c:v>
                </c:pt>
                <c:pt idx="14231">
                  <c:v>1.09582924520889</c:v>
                </c:pt>
                <c:pt idx="14232">
                  <c:v>1.1119905570578099</c:v>
                </c:pt>
                <c:pt idx="14233">
                  <c:v>1.12815186874869</c:v>
                </c:pt>
                <c:pt idx="14234">
                  <c:v>1.1443131805975999</c:v>
                </c:pt>
                <c:pt idx="14235">
                  <c:v>1.16047449244652</c:v>
                </c:pt>
                <c:pt idx="14236">
                  <c:v>1.1766358041374001</c:v>
                </c:pt>
                <c:pt idx="14237">
                  <c:v>1.19279711598631</c:v>
                </c:pt>
                <c:pt idx="14238">
                  <c:v>1.2089584278352301</c:v>
                </c:pt>
                <c:pt idx="14239">
                  <c:v>1.22511973952611</c:v>
                </c:pt>
                <c:pt idx="14240">
                  <c:v>1.2412810513750201</c:v>
                </c:pt>
                <c:pt idx="14241">
                  <c:v>1.25744236322394</c:v>
                </c:pt>
                <c:pt idx="14242">
                  <c:v>1.2736036749148201</c:v>
                </c:pt>
                <c:pt idx="14243">
                  <c:v>1.28976498676373</c:v>
                </c:pt>
                <c:pt idx="14244">
                  <c:v>1.3059262986126501</c:v>
                </c:pt>
                <c:pt idx="14245">
                  <c:v>1.3220876103035299</c:v>
                </c:pt>
                <c:pt idx="14246">
                  <c:v>1.3382489221524401</c:v>
                </c:pt>
                <c:pt idx="14247">
                  <c:v>1.35441023400136</c:v>
                </c:pt>
                <c:pt idx="14248">
                  <c:v>1.37057154569224</c:v>
                </c:pt>
                <c:pt idx="14249">
                  <c:v>1.3867328575411499</c:v>
                </c:pt>
                <c:pt idx="14250">
                  <c:v>1.4028941693900701</c:v>
                </c:pt>
                <c:pt idx="14251">
                  <c:v>1.4190554810809499</c:v>
                </c:pt>
                <c:pt idx="14252">
                  <c:v>1.43521679292986</c:v>
                </c:pt>
                <c:pt idx="14253">
                  <c:v>1.4513781047787799</c:v>
                </c:pt>
                <c:pt idx="14254">
                  <c:v>1.46753941646966</c:v>
                </c:pt>
                <c:pt idx="14255">
                  <c:v>1.4837007283185699</c:v>
                </c:pt>
                <c:pt idx="14256">
                  <c:v>1.49986204016749</c:v>
                </c:pt>
                <c:pt idx="14257">
                  <c:v>1.5160233518583699</c:v>
                </c:pt>
                <c:pt idx="14258">
                  <c:v>1.53218466370728</c:v>
                </c:pt>
                <c:pt idx="14259">
                  <c:v>1.5483459755561999</c:v>
                </c:pt>
                <c:pt idx="14260">
                  <c:v>1.56450728724707</c:v>
                </c:pt>
                <c:pt idx="14261">
                  <c:v>1.5806685990959899</c:v>
                </c:pt>
                <c:pt idx="14262">
                  <c:v>1.59682991094491</c:v>
                </c:pt>
                <c:pt idx="14263">
                  <c:v>1.6129912226357801</c:v>
                </c:pt>
                <c:pt idx="14264">
                  <c:v>1.6291525344847</c:v>
                </c:pt>
                <c:pt idx="14265">
                  <c:v>1.6453138463336201</c:v>
                </c:pt>
                <c:pt idx="14266">
                  <c:v>1.66147515802449</c:v>
                </c:pt>
                <c:pt idx="14267">
                  <c:v>1.6776364698734101</c:v>
                </c:pt>
                <c:pt idx="14268">
                  <c:v>1.69379778172233</c:v>
                </c:pt>
                <c:pt idx="14269">
                  <c:v>1.7099590934132001</c:v>
                </c:pt>
                <c:pt idx="14270">
                  <c:v>1.72612040526212</c:v>
                </c:pt>
                <c:pt idx="14271">
                  <c:v>1.7422817171110401</c:v>
                </c:pt>
                <c:pt idx="14272">
                  <c:v>1.7584430288019099</c:v>
                </c:pt>
                <c:pt idx="14273">
                  <c:v>1.7746043406508301</c:v>
                </c:pt>
                <c:pt idx="14274">
                  <c:v>1.77834767071261</c:v>
                </c:pt>
                <c:pt idx="14275">
                  <c:v>1.76967301898534</c:v>
                </c:pt>
                <c:pt idx="14276">
                  <c:v>1.7609983671732401</c:v>
                </c:pt>
                <c:pt idx="14277">
                  <c:v>1.75232371536114</c:v>
                </c:pt>
                <c:pt idx="14278">
                  <c:v>1.74364906363386</c:v>
                </c:pt>
                <c:pt idx="14279">
                  <c:v>1.73497441182176</c:v>
                </c:pt>
                <c:pt idx="14280">
                  <c:v>1.7262997600096599</c:v>
                </c:pt>
                <c:pt idx="14281">
                  <c:v>1.7176251082823899</c:v>
                </c:pt>
                <c:pt idx="14282">
                  <c:v>1.70895045647029</c:v>
                </c:pt>
                <c:pt idx="14283">
                  <c:v>1.7002758046581901</c:v>
                </c:pt>
                <c:pt idx="14284">
                  <c:v>1.6916011529309201</c:v>
                </c:pt>
                <c:pt idx="14285">
                  <c:v>1.6829265011188199</c:v>
                </c:pt>
                <c:pt idx="14286">
                  <c:v>1.67425184930672</c:v>
                </c:pt>
                <c:pt idx="14287">
                  <c:v>1.66557719757945</c:v>
                </c:pt>
                <c:pt idx="14288">
                  <c:v>1.6569025457673501</c:v>
                </c:pt>
                <c:pt idx="14289">
                  <c:v>1.6482278939552499</c:v>
                </c:pt>
                <c:pt idx="14290">
                  <c:v>1.6395532422279799</c:v>
                </c:pt>
                <c:pt idx="14291">
                  <c:v>1.63087859041588</c:v>
                </c:pt>
                <c:pt idx="14292">
                  <c:v>1.6222039386037801</c:v>
                </c:pt>
                <c:pt idx="14293">
                  <c:v>1.6135292868765001</c:v>
                </c:pt>
                <c:pt idx="14294">
                  <c:v>1.6048546350644</c:v>
                </c:pt>
                <c:pt idx="14295">
                  <c:v>1.5961799832523</c:v>
                </c:pt>
                <c:pt idx="14296">
                  <c:v>1.58750533152503</c:v>
                </c:pt>
                <c:pt idx="14297">
                  <c:v>1.5788306797129299</c:v>
                </c:pt>
                <c:pt idx="14298">
                  <c:v>1.57015602790083</c:v>
                </c:pt>
                <c:pt idx="14299">
                  <c:v>1.56148137617356</c:v>
                </c:pt>
                <c:pt idx="14300">
                  <c:v>1.5528067243614601</c:v>
                </c:pt>
                <c:pt idx="14301">
                  <c:v>1.5441320725493599</c:v>
                </c:pt>
                <c:pt idx="14302">
                  <c:v>1.5354574208220899</c:v>
                </c:pt>
                <c:pt idx="14303">
                  <c:v>1.52678276900999</c:v>
                </c:pt>
                <c:pt idx="14304">
                  <c:v>1.5181081171978901</c:v>
                </c:pt>
                <c:pt idx="14305">
                  <c:v>1.5094334654706201</c:v>
                </c:pt>
                <c:pt idx="14306">
                  <c:v>1.5007588136585099</c:v>
                </c:pt>
                <c:pt idx="14307">
                  <c:v>1.49208416184641</c:v>
                </c:pt>
                <c:pt idx="14308">
                  <c:v>1.48340951011914</c:v>
                </c:pt>
                <c:pt idx="14309">
                  <c:v>1.4747348583070401</c:v>
                </c:pt>
                <c:pt idx="14310">
                  <c:v>1.46606020649494</c:v>
                </c:pt>
                <c:pt idx="14311">
                  <c:v>1.45738555476767</c:v>
                </c:pt>
                <c:pt idx="14312">
                  <c:v>1.44871090295557</c:v>
                </c:pt>
                <c:pt idx="14313">
                  <c:v>1.4400362511434699</c:v>
                </c:pt>
                <c:pt idx="14314">
                  <c:v>1.4313615994161999</c:v>
                </c:pt>
                <c:pt idx="14315">
                  <c:v>1.4226869476041</c:v>
                </c:pt>
                <c:pt idx="14316">
                  <c:v>1.4140122957920001</c:v>
                </c:pt>
                <c:pt idx="14317">
                  <c:v>1.4053376440647301</c:v>
                </c:pt>
                <c:pt idx="14318">
                  <c:v>1.3966629922526299</c:v>
                </c:pt>
                <c:pt idx="14319">
                  <c:v>1.38798834044053</c:v>
                </c:pt>
                <c:pt idx="14320">
                  <c:v>1.37931368871325</c:v>
                </c:pt>
                <c:pt idx="14321">
                  <c:v>1.3706390369011501</c:v>
                </c:pt>
                <c:pt idx="14322">
                  <c:v>1.3675370046440101</c:v>
                </c:pt>
                <c:pt idx="14323">
                  <c:v>1.37000759195657</c:v>
                </c:pt>
                <c:pt idx="14324">
                  <c:v>1.3724781792933001</c:v>
                </c:pt>
                <c:pt idx="14325">
                  <c:v>1.37494876663003</c:v>
                </c:pt>
                <c:pt idx="14326">
                  <c:v>1.3774193539426001</c:v>
                </c:pt>
                <c:pt idx="14327">
                  <c:v>1.37988994127932</c:v>
                </c:pt>
                <c:pt idx="14328">
                  <c:v>1.3823605286160501</c:v>
                </c:pt>
                <c:pt idx="14329">
                  <c:v>1.38483111592862</c:v>
                </c:pt>
                <c:pt idx="14330">
                  <c:v>1.3873017032653501</c:v>
                </c:pt>
                <c:pt idx="14331">
                  <c:v>1.38977229060207</c:v>
                </c:pt>
                <c:pt idx="14332">
                  <c:v>1.3922428779146401</c:v>
                </c:pt>
                <c:pt idx="14333">
                  <c:v>1.39471346525137</c:v>
                </c:pt>
                <c:pt idx="14334">
                  <c:v>1.3971840525881001</c:v>
                </c:pt>
                <c:pt idx="14335">
                  <c:v>1.39965463990067</c:v>
                </c:pt>
                <c:pt idx="14336">
                  <c:v>1.4021252272373901</c:v>
                </c:pt>
                <c:pt idx="14337">
                  <c:v>1.40459581457412</c:v>
                </c:pt>
                <c:pt idx="14338">
                  <c:v>1.4070664018866901</c:v>
                </c:pt>
                <c:pt idx="14339">
                  <c:v>1.40953698922342</c:v>
                </c:pt>
                <c:pt idx="14340">
                  <c:v>1.4120075765601401</c:v>
                </c:pt>
                <c:pt idx="14341">
                  <c:v>1.41447816387271</c:v>
                </c:pt>
                <c:pt idx="14342">
                  <c:v>1.4169487512094401</c:v>
                </c:pt>
                <c:pt idx="14343">
                  <c:v>1.41941933854617</c:v>
                </c:pt>
                <c:pt idx="14344">
                  <c:v>1.4218899258587301</c:v>
                </c:pt>
                <c:pt idx="14345">
                  <c:v>1.42436051319546</c:v>
                </c:pt>
                <c:pt idx="14346">
                  <c:v>1.4268311005321901</c:v>
                </c:pt>
                <c:pt idx="14347">
                  <c:v>1.42930168784476</c:v>
                </c:pt>
                <c:pt idx="14348">
                  <c:v>1.4317722751814801</c:v>
                </c:pt>
                <c:pt idx="14349">
                  <c:v>1.43424286251821</c:v>
                </c:pt>
                <c:pt idx="14350">
                  <c:v>1.4367134498307801</c:v>
                </c:pt>
                <c:pt idx="14351">
                  <c:v>1.43918403716751</c:v>
                </c:pt>
                <c:pt idx="14352">
                  <c:v>1.4416546245042401</c:v>
                </c:pt>
                <c:pt idx="14353">
                  <c:v>1.4441252118168</c:v>
                </c:pt>
                <c:pt idx="14354">
                  <c:v>1.4465957991535301</c:v>
                </c:pt>
                <c:pt idx="14355">
                  <c:v>1.44906638649026</c:v>
                </c:pt>
                <c:pt idx="14356">
                  <c:v>1.4515369738028301</c:v>
                </c:pt>
                <c:pt idx="14357">
                  <c:v>1.45400756113955</c:v>
                </c:pt>
                <c:pt idx="14358">
                  <c:v>1.4564781484762801</c:v>
                </c:pt>
                <c:pt idx="14359">
                  <c:v>1.45894873578885</c:v>
                </c:pt>
                <c:pt idx="14360">
                  <c:v>1.4614193231255801</c:v>
                </c:pt>
                <c:pt idx="14361">
                  <c:v>1.4638899104623</c:v>
                </c:pt>
                <c:pt idx="14362">
                  <c:v>1.4663604977748701</c:v>
                </c:pt>
                <c:pt idx="14363">
                  <c:v>1.4688310851116</c:v>
                </c:pt>
                <c:pt idx="14364">
                  <c:v>1.4713016724483301</c:v>
                </c:pt>
                <c:pt idx="14365">
                  <c:v>1.4737722597609</c:v>
                </c:pt>
                <c:pt idx="14366">
                  <c:v>1.4762428470976201</c:v>
                </c:pt>
                <c:pt idx="14367">
                  <c:v>1.47871343443435</c:v>
                </c:pt>
                <c:pt idx="14368">
                  <c:v>1.4811840217469201</c:v>
                </c:pt>
                <c:pt idx="14369">
                  <c:v>1.48365460908365</c:v>
                </c:pt>
                <c:pt idx="14370">
                  <c:v>1.4861251964203701</c:v>
                </c:pt>
                <c:pt idx="14371">
                  <c:v>1.48859578373294</c:v>
                </c:pt>
                <c:pt idx="14372">
                  <c:v>1.4910663710696701</c:v>
                </c:pt>
                <c:pt idx="14373">
                  <c:v>1.4935369584064</c:v>
                </c:pt>
                <c:pt idx="14374">
                  <c:v>1.4960075457189601</c:v>
                </c:pt>
                <c:pt idx="14375">
                  <c:v>1.49847813305569</c:v>
                </c:pt>
                <c:pt idx="14376">
                  <c:v>1.5009487203924201</c:v>
                </c:pt>
                <c:pt idx="14377">
                  <c:v>1.50341930770499</c:v>
                </c:pt>
                <c:pt idx="14378">
                  <c:v>1.5058898950417099</c:v>
                </c:pt>
                <c:pt idx="14379">
                  <c:v>1.50836048237844</c:v>
                </c:pt>
                <c:pt idx="14380">
                  <c:v>1.5108310696910101</c:v>
                </c:pt>
                <c:pt idx="14381">
                  <c:v>1.51330165702774</c:v>
                </c:pt>
                <c:pt idx="14382">
                  <c:v>1.5157722443644699</c:v>
                </c:pt>
                <c:pt idx="14383">
                  <c:v>1.51824283167703</c:v>
                </c:pt>
                <c:pt idx="14384">
                  <c:v>1.5207134190137599</c:v>
                </c:pt>
                <c:pt idx="14385">
                  <c:v>1.52318400635049</c:v>
                </c:pt>
                <c:pt idx="14386">
                  <c:v>1.5256545936630601</c:v>
                </c:pt>
                <c:pt idx="14387">
                  <c:v>1.52812518099978</c:v>
                </c:pt>
                <c:pt idx="14388">
                  <c:v>1.5305957683365099</c:v>
                </c:pt>
                <c:pt idx="14389">
                  <c:v>1.53306635564908</c:v>
                </c:pt>
                <c:pt idx="14390">
                  <c:v>1.5355369429858099</c:v>
                </c:pt>
                <c:pt idx="14391">
                  <c:v>1.53800753032253</c:v>
                </c:pt>
                <c:pt idx="14392">
                  <c:v>1.5404781176350999</c:v>
                </c:pt>
                <c:pt idx="14393">
                  <c:v>1.54294870497183</c:v>
                </c:pt>
                <c:pt idx="14394">
                  <c:v>1.5454192923085599</c:v>
                </c:pt>
                <c:pt idx="14395">
                  <c:v>1.54788987962113</c:v>
                </c:pt>
                <c:pt idx="14396">
                  <c:v>1.5503604669578499</c:v>
                </c:pt>
                <c:pt idx="14397">
                  <c:v>1.55283105429458</c:v>
                </c:pt>
                <c:pt idx="14398">
                  <c:v>1.5553016416071499</c:v>
                </c:pt>
                <c:pt idx="14399">
                  <c:v>1.55777222894388</c:v>
                </c:pt>
                <c:pt idx="14400">
                  <c:v>1.5602428162805999</c:v>
                </c:pt>
                <c:pt idx="14401">
                  <c:v>1.56271340359317</c:v>
                </c:pt>
                <c:pt idx="14402">
                  <c:v>1.5651839909298999</c:v>
                </c:pt>
                <c:pt idx="14403">
                  <c:v>1.56765457826663</c:v>
                </c:pt>
                <c:pt idx="14404">
                  <c:v>1.5701251655791899</c:v>
                </c:pt>
                <c:pt idx="14405">
                  <c:v>1.57259575291592</c:v>
                </c:pt>
                <c:pt idx="14406">
                  <c:v>1.5750663402526499</c:v>
                </c:pt>
                <c:pt idx="14407">
                  <c:v>1.57753692756522</c:v>
                </c:pt>
                <c:pt idx="14408">
                  <c:v>1.5800075149019399</c:v>
                </c:pt>
                <c:pt idx="14409">
                  <c:v>1.58247810223867</c:v>
                </c:pt>
                <c:pt idx="14410">
                  <c:v>1.5849486895512399</c:v>
                </c:pt>
                <c:pt idx="14411">
                  <c:v>1.58741927688797</c:v>
                </c:pt>
                <c:pt idx="14412">
                  <c:v>1.5898898642246999</c:v>
                </c:pt>
                <c:pt idx="14413">
                  <c:v>1.59236045153726</c:v>
                </c:pt>
                <c:pt idx="14414">
                  <c:v>1.5948310388739899</c:v>
                </c:pt>
                <c:pt idx="14415">
                  <c:v>1.59730162621072</c:v>
                </c:pt>
                <c:pt idx="14416">
                  <c:v>1.5997722135232899</c:v>
                </c:pt>
                <c:pt idx="14417">
                  <c:v>1.60224280086001</c:v>
                </c:pt>
                <c:pt idx="14418">
                  <c:v>1.6047133881967399</c:v>
                </c:pt>
                <c:pt idx="14419">
                  <c:v>1.60718397550931</c:v>
                </c:pt>
                <c:pt idx="14420">
                  <c:v>1.6096545628460399</c:v>
                </c:pt>
                <c:pt idx="14421">
                  <c:v>1.61212515018276</c:v>
                </c:pt>
                <c:pt idx="14422">
                  <c:v>1.6145957374953299</c:v>
                </c:pt>
                <c:pt idx="14423">
                  <c:v>1.61706632483206</c:v>
                </c:pt>
                <c:pt idx="14424">
                  <c:v>1.6195369121687899</c:v>
                </c:pt>
                <c:pt idx="14425">
                  <c:v>1.62200749948136</c:v>
                </c:pt>
                <c:pt idx="14426">
                  <c:v>1.6244780868180799</c:v>
                </c:pt>
                <c:pt idx="14427">
                  <c:v>1.62694867415481</c:v>
                </c:pt>
                <c:pt idx="14428">
                  <c:v>1.6294192614673799</c:v>
                </c:pt>
                <c:pt idx="14429">
                  <c:v>1.63188984880411</c:v>
                </c:pt>
                <c:pt idx="14430">
                  <c:v>1.6343604361408299</c:v>
                </c:pt>
                <c:pt idx="14431">
                  <c:v>1.6368310234534</c:v>
                </c:pt>
                <c:pt idx="14432">
                  <c:v>1.6393016107901299</c:v>
                </c:pt>
                <c:pt idx="14433">
                  <c:v>1.64177219812686</c:v>
                </c:pt>
                <c:pt idx="14434">
                  <c:v>1.6442427854394199</c:v>
                </c:pt>
                <c:pt idx="14435">
                  <c:v>1.64671337277615</c:v>
                </c:pt>
                <c:pt idx="14436">
                  <c:v>1.6491839601128799</c:v>
                </c:pt>
                <c:pt idx="14437">
                  <c:v>1.65165454742545</c:v>
                </c:pt>
                <c:pt idx="14438">
                  <c:v>1.6541251347621699</c:v>
                </c:pt>
                <c:pt idx="14439">
                  <c:v>1.6565957220989</c:v>
                </c:pt>
                <c:pt idx="14440">
                  <c:v>1.6590663094114699</c:v>
                </c:pt>
                <c:pt idx="14441">
                  <c:v>1.6615368967482</c:v>
                </c:pt>
                <c:pt idx="14442">
                  <c:v>1.6640074840849299</c:v>
                </c:pt>
                <c:pt idx="14443">
                  <c:v>1.66647807139749</c:v>
                </c:pt>
                <c:pt idx="14444">
                  <c:v>1.6689486587342199</c:v>
                </c:pt>
                <c:pt idx="14445">
                  <c:v>1.67141924607095</c:v>
                </c:pt>
                <c:pt idx="14446">
                  <c:v>1.6738898333835199</c:v>
                </c:pt>
                <c:pt idx="14447">
                  <c:v>1.6763604207202401</c:v>
                </c:pt>
                <c:pt idx="14448">
                  <c:v>1.6788310080569699</c:v>
                </c:pt>
                <c:pt idx="14449">
                  <c:v>1.68130159536954</c:v>
                </c:pt>
                <c:pt idx="14450">
                  <c:v>1.6837721827062699</c:v>
                </c:pt>
                <c:pt idx="14451">
                  <c:v>1.6862427700429901</c:v>
                </c:pt>
                <c:pt idx="14452">
                  <c:v>1.6887133573555599</c:v>
                </c:pt>
                <c:pt idx="14453">
                  <c:v>1.6911839446922901</c:v>
                </c:pt>
                <c:pt idx="14454">
                  <c:v>1.6936545320290199</c:v>
                </c:pt>
                <c:pt idx="14455">
                  <c:v>1.69612511934159</c:v>
                </c:pt>
                <c:pt idx="14456">
                  <c:v>1.6985957066783099</c:v>
                </c:pt>
                <c:pt idx="14457">
                  <c:v>1.7010662940150401</c:v>
                </c:pt>
                <c:pt idx="14458">
                  <c:v>1.7035368813276099</c:v>
                </c:pt>
                <c:pt idx="14459">
                  <c:v>1.7060074686643401</c:v>
                </c:pt>
                <c:pt idx="14460">
                  <c:v>1.70847805600106</c:v>
                </c:pt>
                <c:pt idx="14461">
                  <c:v>1.7109486433136301</c:v>
                </c:pt>
                <c:pt idx="14462">
                  <c:v>1.7134192306503599</c:v>
                </c:pt>
                <c:pt idx="14463">
                  <c:v>1.7158898179870901</c:v>
                </c:pt>
                <c:pt idx="14464">
                  <c:v>1.71836040529965</c:v>
                </c:pt>
                <c:pt idx="14465">
                  <c:v>1.7208309926363801</c:v>
                </c:pt>
                <c:pt idx="14466">
                  <c:v>1.71831643497132</c:v>
                </c:pt>
                <c:pt idx="14467">
                  <c:v>1.7108167323429999</c:v>
                </c:pt>
                <c:pt idx="14468">
                  <c:v>1.70331702964133</c:v>
                </c:pt>
                <c:pt idx="14469">
                  <c:v>1.6958173269396599</c:v>
                </c:pt>
                <c:pt idx="14470">
                  <c:v>1.68831762431134</c:v>
                </c:pt>
                <c:pt idx="14471">
                  <c:v>1.6808179216096699</c:v>
                </c:pt>
                <c:pt idx="14472">
                  <c:v>1.67331821890801</c:v>
                </c:pt>
                <c:pt idx="14473">
                  <c:v>1.6658185162796799</c:v>
                </c:pt>
                <c:pt idx="14474">
                  <c:v>1.65831881357801</c:v>
                </c:pt>
                <c:pt idx="14475">
                  <c:v>1.6508191108763499</c:v>
                </c:pt>
                <c:pt idx="14476">
                  <c:v>1.64331940824802</c:v>
                </c:pt>
                <c:pt idx="14477">
                  <c:v>1.6358197055463499</c:v>
                </c:pt>
                <c:pt idx="14478">
                  <c:v>1.62832000284469</c:v>
                </c:pt>
                <c:pt idx="14479">
                  <c:v>1.6208203002163599</c:v>
                </c:pt>
                <c:pt idx="14480">
                  <c:v>1.6133205975147</c:v>
                </c:pt>
                <c:pt idx="14481">
                  <c:v>1.6058208948130299</c:v>
                </c:pt>
                <c:pt idx="14482">
                  <c:v>1.5983211921847</c:v>
                </c:pt>
                <c:pt idx="14483">
                  <c:v>1.5908214894830399</c:v>
                </c:pt>
                <c:pt idx="14484">
                  <c:v>1.58332178678137</c:v>
                </c:pt>
                <c:pt idx="14485">
                  <c:v>1.5758220841530399</c:v>
                </c:pt>
                <c:pt idx="14486">
                  <c:v>1.56832238145138</c:v>
                </c:pt>
                <c:pt idx="14487">
                  <c:v>1.5608226787497099</c:v>
                </c:pt>
                <c:pt idx="14488">
                  <c:v>1.55332297612139</c:v>
                </c:pt>
                <c:pt idx="14489">
                  <c:v>1.5458232734197199</c:v>
                </c:pt>
                <c:pt idx="14490">
                  <c:v>1.53832357071805</c:v>
                </c:pt>
                <c:pt idx="14491">
                  <c:v>1.5308238680897299</c:v>
                </c:pt>
                <c:pt idx="14492">
                  <c:v>1.52332416538806</c:v>
                </c:pt>
                <c:pt idx="14493">
                  <c:v>1.5158244626863999</c:v>
                </c:pt>
                <c:pt idx="14494">
                  <c:v>1.50832476005807</c:v>
                </c:pt>
                <c:pt idx="14495">
                  <c:v>1.5008250573563999</c:v>
                </c:pt>
                <c:pt idx="14496">
                  <c:v>1.49332535465474</c:v>
                </c:pt>
                <c:pt idx="14497">
                  <c:v>1.4858256520264099</c:v>
                </c:pt>
                <c:pt idx="14498">
                  <c:v>1.47832594932475</c:v>
                </c:pt>
                <c:pt idx="14499">
                  <c:v>1.4708262466230799</c:v>
                </c:pt>
                <c:pt idx="14500">
                  <c:v>1.46332654399475</c:v>
                </c:pt>
                <c:pt idx="14501">
                  <c:v>1.4558268412930899</c:v>
                </c:pt>
                <c:pt idx="14502">
                  <c:v>1.44832713859142</c:v>
                </c:pt>
                <c:pt idx="14503">
                  <c:v>1.4408274359630899</c:v>
                </c:pt>
                <c:pt idx="14504">
                  <c:v>1.43332773326143</c:v>
                </c:pt>
                <c:pt idx="14505">
                  <c:v>1.4258280305597599</c:v>
                </c:pt>
                <c:pt idx="14506">
                  <c:v>1.41832832793144</c:v>
                </c:pt>
                <c:pt idx="14507">
                  <c:v>1.4108286252297699</c:v>
                </c:pt>
                <c:pt idx="14508">
                  <c:v>1.4033289225281</c:v>
                </c:pt>
                <c:pt idx="14509">
                  <c:v>1.3958292198997799</c:v>
                </c:pt>
                <c:pt idx="14510">
                  <c:v>1.38832951719811</c:v>
                </c:pt>
                <c:pt idx="14511">
                  <c:v>1.3808298144964399</c:v>
                </c:pt>
                <c:pt idx="14512">
                  <c:v>1.37333011186812</c:v>
                </c:pt>
                <c:pt idx="14513">
                  <c:v>1.3658304091664499</c:v>
                </c:pt>
                <c:pt idx="14514">
                  <c:v>1.3651207928832401</c:v>
                </c:pt>
                <c:pt idx="14515">
                  <c:v>1.3712012630064501</c:v>
                </c:pt>
                <c:pt idx="14516">
                  <c:v>1.3772817331891101</c:v>
                </c:pt>
                <c:pt idx="14517">
                  <c:v>1.3833622033717801</c:v>
                </c:pt>
                <c:pt idx="14518">
                  <c:v>1.3894426734949901</c:v>
                </c:pt>
                <c:pt idx="14519">
                  <c:v>1.3955231436776501</c:v>
                </c:pt>
                <c:pt idx="14520">
                  <c:v>1.4016036138603201</c:v>
                </c:pt>
                <c:pt idx="14521">
                  <c:v>1.4076840839835301</c:v>
                </c:pt>
                <c:pt idx="14522">
                  <c:v>1.4137645541661901</c:v>
                </c:pt>
                <c:pt idx="14523">
                  <c:v>1.4198450243488601</c:v>
                </c:pt>
                <c:pt idx="14524">
                  <c:v>1.4259254944720701</c:v>
                </c:pt>
                <c:pt idx="14525">
                  <c:v>1.4320059646547301</c:v>
                </c:pt>
                <c:pt idx="14526">
                  <c:v>1.4380864348374001</c:v>
                </c:pt>
                <c:pt idx="14527">
                  <c:v>1.4441669049606101</c:v>
                </c:pt>
                <c:pt idx="14528">
                  <c:v>1.4502473751432801</c:v>
                </c:pt>
                <c:pt idx="14529">
                  <c:v>1.4563278453259401</c:v>
                </c:pt>
                <c:pt idx="14530">
                  <c:v>1.4624083154491501</c:v>
                </c:pt>
                <c:pt idx="14531">
                  <c:v>1.4684887856318201</c:v>
                </c:pt>
                <c:pt idx="14532">
                  <c:v>1.4745692558144801</c:v>
                </c:pt>
                <c:pt idx="14533">
                  <c:v>1.4806497259376901</c:v>
                </c:pt>
                <c:pt idx="14534">
                  <c:v>1.4867301961203601</c:v>
                </c:pt>
                <c:pt idx="14535">
                  <c:v>1.4928106663030201</c:v>
                </c:pt>
                <c:pt idx="14536">
                  <c:v>1.4988911364262301</c:v>
                </c:pt>
                <c:pt idx="14537">
                  <c:v>1.5049716066089001</c:v>
                </c:pt>
                <c:pt idx="14538">
                  <c:v>1.5110520767915601</c:v>
                </c:pt>
                <c:pt idx="14539">
                  <c:v>1.5171325469147701</c:v>
                </c:pt>
                <c:pt idx="14540">
                  <c:v>1.5232130170974401</c:v>
                </c:pt>
                <c:pt idx="14541">
                  <c:v>1.5292934872801001</c:v>
                </c:pt>
                <c:pt idx="14542">
                  <c:v>1.5353739574033101</c:v>
                </c:pt>
                <c:pt idx="14543">
                  <c:v>1.5414544275859801</c:v>
                </c:pt>
                <c:pt idx="14544">
                  <c:v>1.5475348977686501</c:v>
                </c:pt>
                <c:pt idx="14545">
                  <c:v>1.5536153678918501</c:v>
                </c:pt>
                <c:pt idx="14546">
                  <c:v>1.5596958380745201</c:v>
                </c:pt>
                <c:pt idx="14547">
                  <c:v>1.5657763082571901</c:v>
                </c:pt>
                <c:pt idx="14548">
                  <c:v>1.5718567783803901</c:v>
                </c:pt>
                <c:pt idx="14549">
                  <c:v>1.5779372485630601</c:v>
                </c:pt>
                <c:pt idx="14550">
                  <c:v>1.5840177187457301</c:v>
                </c:pt>
                <c:pt idx="14551">
                  <c:v>1.5900981888689301</c:v>
                </c:pt>
                <c:pt idx="14552">
                  <c:v>1.5961786590516001</c:v>
                </c:pt>
                <c:pt idx="14553">
                  <c:v>1.6022591292342701</c:v>
                </c:pt>
                <c:pt idx="14554">
                  <c:v>1.6083395993574701</c:v>
                </c:pt>
                <c:pt idx="14555">
                  <c:v>1.6144200695401401</c:v>
                </c:pt>
                <c:pt idx="14556">
                  <c:v>1.6205005397228101</c:v>
                </c:pt>
                <c:pt idx="14557">
                  <c:v>1.6265810098460101</c:v>
                </c:pt>
                <c:pt idx="14558">
                  <c:v>1.6326614800286801</c:v>
                </c:pt>
                <c:pt idx="14559">
                  <c:v>1.6387419502113501</c:v>
                </c:pt>
                <c:pt idx="14560">
                  <c:v>1.6448224203345601</c:v>
                </c:pt>
                <c:pt idx="14561">
                  <c:v>1.6509028905172201</c:v>
                </c:pt>
                <c:pt idx="14562">
                  <c:v>1.6473348534191701</c:v>
                </c:pt>
                <c:pt idx="14563">
                  <c:v>1.63411830910224</c:v>
                </c:pt>
                <c:pt idx="14564">
                  <c:v>1.6209017646560699</c:v>
                </c:pt>
                <c:pt idx="14565">
                  <c:v>1.6076852202098999</c:v>
                </c:pt>
                <c:pt idx="14566">
                  <c:v>1.59446867589297</c:v>
                </c:pt>
                <c:pt idx="14567">
                  <c:v>1.5812521314468</c:v>
                </c:pt>
                <c:pt idx="14568">
                  <c:v>1.5680355870006299</c:v>
                </c:pt>
                <c:pt idx="14569">
                  <c:v>1.5548190426837101</c:v>
                </c:pt>
                <c:pt idx="14570">
                  <c:v>1.54160249823754</c:v>
                </c:pt>
                <c:pt idx="14571">
                  <c:v>1.52838595379137</c:v>
                </c:pt>
                <c:pt idx="14572">
                  <c:v>1.5151694094744399</c:v>
                </c:pt>
                <c:pt idx="14573">
                  <c:v>1.5019528650282701</c:v>
                </c:pt>
                <c:pt idx="14574">
                  <c:v>1.4887363205821</c:v>
                </c:pt>
                <c:pt idx="14575">
                  <c:v>1.4755197762651699</c:v>
                </c:pt>
                <c:pt idx="14576">
                  <c:v>1.4623032318189999</c:v>
                </c:pt>
                <c:pt idx="14577">
                  <c:v>1.4490866873728301</c:v>
                </c:pt>
                <c:pt idx="14578">
                  <c:v>1.43587014305591</c:v>
                </c:pt>
                <c:pt idx="14579">
                  <c:v>1.4226535986097399</c:v>
                </c:pt>
                <c:pt idx="14580">
                  <c:v>1.4094370541635699</c:v>
                </c:pt>
                <c:pt idx="14581">
                  <c:v>1.39622050984664</c:v>
                </c:pt>
                <c:pt idx="14582">
                  <c:v>1.38300396540047</c:v>
                </c:pt>
                <c:pt idx="14583">
                  <c:v>1.3697874209543</c:v>
                </c:pt>
                <c:pt idx="14584">
                  <c:v>1.3565708766373701</c:v>
                </c:pt>
                <c:pt idx="14585">
                  <c:v>1.3433543321912</c:v>
                </c:pt>
                <c:pt idx="14586">
                  <c:v>1.33013778774503</c:v>
                </c:pt>
                <c:pt idx="14587">
                  <c:v>1.3169212434281099</c:v>
                </c:pt>
                <c:pt idx="14588">
                  <c:v>1.3037046989819401</c:v>
                </c:pt>
                <c:pt idx="14589">
                  <c:v>1.29048815453577</c:v>
                </c:pt>
                <c:pt idx="14590">
                  <c:v>1.2772716102188399</c:v>
                </c:pt>
                <c:pt idx="14591">
                  <c:v>1.2640550657726699</c:v>
                </c:pt>
                <c:pt idx="14592">
                  <c:v>1.2508385213265001</c:v>
                </c:pt>
                <c:pt idx="14593">
                  <c:v>1.23762197700957</c:v>
                </c:pt>
                <c:pt idx="14594">
                  <c:v>1.2244054325634</c:v>
                </c:pt>
                <c:pt idx="14595">
                  <c:v>1.2111888881172299</c:v>
                </c:pt>
                <c:pt idx="14596">
                  <c:v>1.1979723438003</c:v>
                </c:pt>
                <c:pt idx="14597">
                  <c:v>1.18475579935413</c:v>
                </c:pt>
                <c:pt idx="14598">
                  <c:v>1.17153925490796</c:v>
                </c:pt>
                <c:pt idx="14599">
                  <c:v>1.1583227105910401</c:v>
                </c:pt>
                <c:pt idx="14600">
                  <c:v>1.14510616614487</c:v>
                </c:pt>
                <c:pt idx="14601">
                  <c:v>1.1318896216987</c:v>
                </c:pt>
                <c:pt idx="14602">
                  <c:v>1.1186730773817699</c:v>
                </c:pt>
                <c:pt idx="14603">
                  <c:v>1.1054565329356001</c:v>
                </c:pt>
                <c:pt idx="14604">
                  <c:v>1.09223998848943</c:v>
                </c:pt>
                <c:pt idx="14605">
                  <c:v>1.0790234441725</c:v>
                </c:pt>
                <c:pt idx="14606">
                  <c:v>1.0658068997263299</c:v>
                </c:pt>
                <c:pt idx="14607">
                  <c:v>1.0525903552801601</c:v>
                </c:pt>
                <c:pt idx="14608">
                  <c:v>1.03937381096324</c:v>
                </c:pt>
                <c:pt idx="14609">
                  <c:v>1.02615726651707</c:v>
                </c:pt>
                <c:pt idx="14610">
                  <c:v>1.02378084753509</c:v>
                </c:pt>
                <c:pt idx="14611">
                  <c:v>1.0322445540102501</c:v>
                </c:pt>
                <c:pt idx="14612">
                  <c:v>1.0407082605681801</c:v>
                </c:pt>
                <c:pt idx="14613">
                  <c:v>1.0491719671260999</c:v>
                </c:pt>
                <c:pt idx="14614">
                  <c:v>1.05763567360127</c:v>
                </c:pt>
                <c:pt idx="14615">
                  <c:v>1.06609938015919</c:v>
                </c:pt>
                <c:pt idx="14616">
                  <c:v>1.0745630867171201</c:v>
                </c:pt>
                <c:pt idx="14617">
                  <c:v>1.0830267931922799</c:v>
                </c:pt>
                <c:pt idx="14618">
                  <c:v>1.09149049975021</c:v>
                </c:pt>
                <c:pt idx="14619">
                  <c:v>1.09995420630814</c:v>
                </c:pt>
                <c:pt idx="14620">
                  <c:v>1.1084179127833</c:v>
                </c:pt>
                <c:pt idx="14621">
                  <c:v>1.1168816193412301</c:v>
                </c:pt>
                <c:pt idx="14622">
                  <c:v>1.1253453258991599</c:v>
                </c:pt>
                <c:pt idx="14623">
                  <c:v>1.13380903237432</c:v>
                </c:pt>
                <c:pt idx="14624">
                  <c:v>1.14227273893225</c:v>
                </c:pt>
                <c:pt idx="14625">
                  <c:v>1.1507364454901701</c:v>
                </c:pt>
                <c:pt idx="14626">
                  <c:v>1.1592001519653401</c:v>
                </c:pt>
                <c:pt idx="14627">
                  <c:v>1.1676638585232599</c:v>
                </c:pt>
                <c:pt idx="14628">
                  <c:v>1.17612756508119</c:v>
                </c:pt>
                <c:pt idx="14629">
                  <c:v>1.18459127155635</c:v>
                </c:pt>
                <c:pt idx="14630">
                  <c:v>1.1930549781142801</c:v>
                </c:pt>
                <c:pt idx="14631">
                  <c:v>1.2015186846722099</c:v>
                </c:pt>
                <c:pt idx="14632">
                  <c:v>1.2099823911473699</c:v>
                </c:pt>
                <c:pt idx="14633">
                  <c:v>1.2184460977053</c:v>
                </c:pt>
                <c:pt idx="14634">
                  <c:v>1.22690980426323</c:v>
                </c:pt>
                <c:pt idx="14635">
                  <c:v>1.2353735107383901</c:v>
                </c:pt>
                <c:pt idx="14636">
                  <c:v>1.2438372172963199</c:v>
                </c:pt>
                <c:pt idx="14637">
                  <c:v>1.25230092385424</c:v>
                </c:pt>
                <c:pt idx="14638">
                  <c:v>1.26076463032941</c:v>
                </c:pt>
                <c:pt idx="14639">
                  <c:v>1.26922833688734</c:v>
                </c:pt>
                <c:pt idx="14640">
                  <c:v>1.2776920434452601</c:v>
                </c:pt>
                <c:pt idx="14641">
                  <c:v>1.2861557499204199</c:v>
                </c:pt>
                <c:pt idx="14642">
                  <c:v>1.29461945647835</c:v>
                </c:pt>
                <c:pt idx="14643">
                  <c:v>1.30308316303628</c:v>
                </c:pt>
                <c:pt idx="14644">
                  <c:v>1.3115468695114401</c:v>
                </c:pt>
                <c:pt idx="14645">
                  <c:v>1.3200105760693699</c:v>
                </c:pt>
                <c:pt idx="14646">
                  <c:v>1.3284742826272999</c:v>
                </c:pt>
                <c:pt idx="14647">
                  <c:v>1.33693798910246</c:v>
                </c:pt>
                <c:pt idx="14648">
                  <c:v>1.34540169566039</c:v>
                </c:pt>
                <c:pt idx="14649">
                  <c:v>1.3538654022183201</c:v>
                </c:pt>
                <c:pt idx="14650">
                  <c:v>1.3623291086934799</c:v>
                </c:pt>
                <c:pt idx="14651">
                  <c:v>1.3707928152514099</c:v>
                </c:pt>
                <c:pt idx="14652">
                  <c:v>1.37925652180933</c:v>
                </c:pt>
                <c:pt idx="14653">
                  <c:v>1.3877202282845</c:v>
                </c:pt>
                <c:pt idx="14654">
                  <c:v>1.3961839348424201</c:v>
                </c:pt>
                <c:pt idx="14655">
                  <c:v>1.4046476414003499</c:v>
                </c:pt>
                <c:pt idx="14656">
                  <c:v>1.41311134787551</c:v>
                </c:pt>
                <c:pt idx="14657">
                  <c:v>1.42157505443344</c:v>
                </c:pt>
                <c:pt idx="14658">
                  <c:v>1.43553813991446</c:v>
                </c:pt>
                <c:pt idx="14659">
                  <c:v>1.4550006041666701</c:v>
                </c:pt>
                <c:pt idx="14660">
                  <c:v>1.4744630686092</c:v>
                </c:pt>
                <c:pt idx="14661">
                  <c:v>1.49392553305173</c:v>
                </c:pt>
                <c:pt idx="14662">
                  <c:v>1.5133879973039399</c:v>
                </c:pt>
                <c:pt idx="14663">
                  <c:v>1.53285046174647</c:v>
                </c:pt>
                <c:pt idx="14664">
                  <c:v>1.5523129261890001</c:v>
                </c:pt>
                <c:pt idx="14665">
                  <c:v>1.57177539044121</c:v>
                </c:pt>
                <c:pt idx="14666">
                  <c:v>1.59123785488374</c:v>
                </c:pt>
                <c:pt idx="14667">
                  <c:v>1.6107003193262699</c:v>
                </c:pt>
                <c:pt idx="14668">
                  <c:v>1.63016278357848</c:v>
                </c:pt>
                <c:pt idx="14669">
                  <c:v>1.6496252480210101</c:v>
                </c:pt>
                <c:pt idx="14670">
                  <c:v>1.6690877124635399</c:v>
                </c:pt>
                <c:pt idx="14671">
                  <c:v>1.68855017671575</c:v>
                </c:pt>
                <c:pt idx="14672">
                  <c:v>1.7080126411582801</c:v>
                </c:pt>
                <c:pt idx="14673">
                  <c:v>1.72747510560081</c:v>
                </c:pt>
                <c:pt idx="14674">
                  <c:v>1.7469375698530201</c:v>
                </c:pt>
                <c:pt idx="14675">
                  <c:v>1.7664000342955499</c:v>
                </c:pt>
                <c:pt idx="14676">
                  <c:v>1.78586249873808</c:v>
                </c:pt>
                <c:pt idx="14677">
                  <c:v>1.8053249629902901</c:v>
                </c:pt>
                <c:pt idx="14678">
                  <c:v>1.82478742743282</c:v>
                </c:pt>
                <c:pt idx="14679">
                  <c:v>1.84424989187535</c:v>
                </c:pt>
                <c:pt idx="14680">
                  <c:v>1.8637123561275599</c:v>
                </c:pt>
                <c:pt idx="14681">
                  <c:v>1.88317482057009</c:v>
                </c:pt>
                <c:pt idx="14682">
                  <c:v>1.9026372850126201</c:v>
                </c:pt>
                <c:pt idx="14683">
                  <c:v>1.92209974926483</c:v>
                </c:pt>
                <c:pt idx="14684">
                  <c:v>1.94156221370736</c:v>
                </c:pt>
                <c:pt idx="14685">
                  <c:v>1.9610246781498899</c:v>
                </c:pt>
                <c:pt idx="14686">
                  <c:v>1.9804871424021</c:v>
                </c:pt>
                <c:pt idx="14687">
                  <c:v>1.9999496068446301</c:v>
                </c:pt>
                <c:pt idx="14688">
                  <c:v>2.0194120712871602</c:v>
                </c:pt>
                <c:pt idx="14689">
                  <c:v>2.03887453553937</c:v>
                </c:pt>
                <c:pt idx="14690">
                  <c:v>2.0583369999819001</c:v>
                </c:pt>
                <c:pt idx="14691">
                  <c:v>2.0777994644244302</c:v>
                </c:pt>
                <c:pt idx="14692">
                  <c:v>2.0972619286766401</c:v>
                </c:pt>
                <c:pt idx="14693">
                  <c:v>2.1167243931191702</c:v>
                </c:pt>
                <c:pt idx="14694">
                  <c:v>2.1361868575616998</c:v>
                </c:pt>
                <c:pt idx="14695">
                  <c:v>2.1556493218139101</c:v>
                </c:pt>
                <c:pt idx="14696">
                  <c:v>2.1751117862564402</c:v>
                </c:pt>
                <c:pt idx="14697">
                  <c:v>2.1945742506989698</c:v>
                </c:pt>
                <c:pt idx="14698">
                  <c:v>2.2140367149511802</c:v>
                </c:pt>
                <c:pt idx="14699">
                  <c:v>2.2334991793937098</c:v>
                </c:pt>
                <c:pt idx="14700">
                  <c:v>2.2529616438362399</c:v>
                </c:pt>
                <c:pt idx="14701">
                  <c:v>2.2724241080884502</c:v>
                </c:pt>
                <c:pt idx="14702">
                  <c:v>2.2918865725309798</c:v>
                </c:pt>
                <c:pt idx="14703">
                  <c:v>2.3113490369735099</c:v>
                </c:pt>
                <c:pt idx="14704">
                  <c:v>2.3308115012257198</c:v>
                </c:pt>
                <c:pt idx="14705">
                  <c:v>2.3502739656682499</c:v>
                </c:pt>
                <c:pt idx="14706">
                  <c:v>2.3596329101636599</c:v>
                </c:pt>
                <c:pt idx="14707">
                  <c:v>2.3588883346486398</c:v>
                </c:pt>
                <c:pt idx="14708">
                  <c:v>2.3581437591263499</c:v>
                </c:pt>
                <c:pt idx="14709">
                  <c:v>2.3573991836040502</c:v>
                </c:pt>
                <c:pt idx="14710">
                  <c:v>2.3566546080890398</c:v>
                </c:pt>
                <c:pt idx="14711">
                  <c:v>2.3559100325667401</c:v>
                </c:pt>
                <c:pt idx="14712">
                  <c:v>2.3551654570444498</c:v>
                </c:pt>
                <c:pt idx="14713">
                  <c:v>2.3544208815294301</c:v>
                </c:pt>
                <c:pt idx="14714">
                  <c:v>2.3536763060071402</c:v>
                </c:pt>
                <c:pt idx="14715">
                  <c:v>2.3529317304848401</c:v>
                </c:pt>
                <c:pt idx="14716">
                  <c:v>2.3521871549698301</c:v>
                </c:pt>
                <c:pt idx="14717">
                  <c:v>2.35144257944753</c:v>
                </c:pt>
                <c:pt idx="14718">
                  <c:v>2.3506980039252401</c:v>
                </c:pt>
                <c:pt idx="14719">
                  <c:v>2.3499534284102199</c:v>
                </c:pt>
                <c:pt idx="14720">
                  <c:v>2.34920885288793</c:v>
                </c:pt>
                <c:pt idx="14721">
                  <c:v>2.3484642773656299</c:v>
                </c:pt>
                <c:pt idx="14722">
                  <c:v>2.34771970185062</c:v>
                </c:pt>
                <c:pt idx="14723">
                  <c:v>2.3469751263283198</c:v>
                </c:pt>
                <c:pt idx="14724">
                  <c:v>2.3462305508060299</c:v>
                </c:pt>
                <c:pt idx="14725">
                  <c:v>2.3454859752910102</c:v>
                </c:pt>
                <c:pt idx="14726">
                  <c:v>2.3447413997687199</c:v>
                </c:pt>
                <c:pt idx="14727">
                  <c:v>2.3439968242464202</c:v>
                </c:pt>
                <c:pt idx="14728">
                  <c:v>2.3432522487314098</c:v>
                </c:pt>
                <c:pt idx="14729">
                  <c:v>2.3425076732091101</c:v>
                </c:pt>
                <c:pt idx="14730">
                  <c:v>2.3417630976868198</c:v>
                </c:pt>
                <c:pt idx="14731">
                  <c:v>2.3410185221718001</c:v>
                </c:pt>
                <c:pt idx="14732">
                  <c:v>2.3402739466495102</c:v>
                </c:pt>
                <c:pt idx="14733">
                  <c:v>2.33952937112721</c:v>
                </c:pt>
                <c:pt idx="14734">
                  <c:v>2.3387847956122001</c:v>
                </c:pt>
                <c:pt idx="14735">
                  <c:v>2.3380402200899</c:v>
                </c:pt>
                <c:pt idx="14736">
                  <c:v>2.3372956445676101</c:v>
                </c:pt>
                <c:pt idx="14737">
                  <c:v>2.3365510690525899</c:v>
                </c:pt>
                <c:pt idx="14738">
                  <c:v>2.3358064935303</c:v>
                </c:pt>
                <c:pt idx="14739">
                  <c:v>2.3350619180079999</c:v>
                </c:pt>
                <c:pt idx="14740">
                  <c:v>2.3343173424929899</c:v>
                </c:pt>
                <c:pt idx="14741">
                  <c:v>2.3335727669706898</c:v>
                </c:pt>
                <c:pt idx="14742">
                  <c:v>2.3328281914483999</c:v>
                </c:pt>
                <c:pt idx="14743">
                  <c:v>2.3320836159333802</c:v>
                </c:pt>
                <c:pt idx="14744">
                  <c:v>2.3313390404110899</c:v>
                </c:pt>
                <c:pt idx="14745">
                  <c:v>2.3305944648887902</c:v>
                </c:pt>
                <c:pt idx="14746">
                  <c:v>2.3298498893737798</c:v>
                </c:pt>
                <c:pt idx="14747">
                  <c:v>2.3291053138514801</c:v>
                </c:pt>
                <c:pt idx="14748">
                  <c:v>2.3283607383291902</c:v>
                </c:pt>
                <c:pt idx="14749">
                  <c:v>2.3276161628141701</c:v>
                </c:pt>
                <c:pt idx="14750">
                  <c:v>2.3268715872918802</c:v>
                </c:pt>
                <c:pt idx="14751">
                  <c:v>2.32612701176958</c:v>
                </c:pt>
                <c:pt idx="14752">
                  <c:v>2.3253824362545701</c:v>
                </c:pt>
                <c:pt idx="14753">
                  <c:v>2.32463786073227</c:v>
                </c:pt>
                <c:pt idx="14754">
                  <c:v>2.3180265267501499</c:v>
                </c:pt>
                <c:pt idx="14755">
                  <c:v>2.3055484343892299</c:v>
                </c:pt>
                <c:pt idx="14756">
                  <c:v>2.2930703419062999</c:v>
                </c:pt>
                <c:pt idx="14757">
                  <c:v>2.2805922494233699</c:v>
                </c:pt>
                <c:pt idx="14758">
                  <c:v>2.2681141570624601</c:v>
                </c:pt>
                <c:pt idx="14759">
                  <c:v>2.2556360645795199</c:v>
                </c:pt>
                <c:pt idx="14760">
                  <c:v>2.24315797209659</c:v>
                </c:pt>
                <c:pt idx="14761">
                  <c:v>2.2306798797356802</c:v>
                </c:pt>
                <c:pt idx="14762">
                  <c:v>2.21820178725274</c:v>
                </c:pt>
                <c:pt idx="14763">
                  <c:v>2.20572369476981</c:v>
                </c:pt>
                <c:pt idx="14764">
                  <c:v>2.1932456024089002</c:v>
                </c:pt>
                <c:pt idx="14765">
                  <c:v>2.18076750992596</c:v>
                </c:pt>
                <c:pt idx="14766">
                  <c:v>2.1682894174430301</c:v>
                </c:pt>
                <c:pt idx="14767">
                  <c:v>2.1558113250821198</c:v>
                </c:pt>
                <c:pt idx="14768">
                  <c:v>2.1433332325991801</c:v>
                </c:pt>
                <c:pt idx="14769">
                  <c:v>2.1308551401162501</c:v>
                </c:pt>
                <c:pt idx="14770">
                  <c:v>2.1183770477553399</c:v>
                </c:pt>
                <c:pt idx="14771">
                  <c:v>2.1058989552724099</c:v>
                </c:pt>
                <c:pt idx="14772">
                  <c:v>2.0934208627894701</c:v>
                </c:pt>
                <c:pt idx="14773">
                  <c:v>2.0809427704285599</c:v>
                </c:pt>
                <c:pt idx="14774">
                  <c:v>2.0684646779456299</c:v>
                </c:pt>
                <c:pt idx="14775">
                  <c:v>2.0559865854626902</c:v>
                </c:pt>
                <c:pt idx="14776">
                  <c:v>2.04350849310178</c:v>
                </c:pt>
                <c:pt idx="14777">
                  <c:v>2.03103040061885</c:v>
                </c:pt>
                <c:pt idx="14778">
                  <c:v>2.0185523081359098</c:v>
                </c:pt>
                <c:pt idx="14779">
                  <c:v>2.006074215775</c:v>
                </c:pt>
                <c:pt idx="14780">
                  <c:v>1.99359612329207</c:v>
                </c:pt>
                <c:pt idx="14781">
                  <c:v>1.9811180308091301</c:v>
                </c:pt>
                <c:pt idx="14782">
                  <c:v>1.9686399384482201</c:v>
                </c:pt>
                <c:pt idx="14783">
                  <c:v>1.9561618459652901</c:v>
                </c:pt>
                <c:pt idx="14784">
                  <c:v>1.9436837534823499</c:v>
                </c:pt>
                <c:pt idx="14785">
                  <c:v>1.9312056611214401</c:v>
                </c:pt>
                <c:pt idx="14786">
                  <c:v>1.9187275686385099</c:v>
                </c:pt>
                <c:pt idx="14787">
                  <c:v>1.9062494761555799</c:v>
                </c:pt>
                <c:pt idx="14788">
                  <c:v>1.8937713837946599</c:v>
                </c:pt>
                <c:pt idx="14789">
                  <c:v>1.88129329131173</c:v>
                </c:pt>
                <c:pt idx="14790">
                  <c:v>1.8688151988288</c:v>
                </c:pt>
                <c:pt idx="14791">
                  <c:v>1.85633710646788</c:v>
                </c:pt>
                <c:pt idx="14792">
                  <c:v>1.84385901398495</c:v>
                </c:pt>
                <c:pt idx="14793">
                  <c:v>1.83138092150202</c:v>
                </c:pt>
                <c:pt idx="14794">
                  <c:v>1.81890282914111</c:v>
                </c:pt>
                <c:pt idx="14795">
                  <c:v>1.80642473665817</c:v>
                </c:pt>
                <c:pt idx="14796">
                  <c:v>1.7939466441752401</c:v>
                </c:pt>
                <c:pt idx="14797">
                  <c:v>1.7814685518143301</c:v>
                </c:pt>
                <c:pt idx="14798">
                  <c:v>1.7689904593313901</c:v>
                </c:pt>
                <c:pt idx="14799">
                  <c:v>1.7565123668484599</c:v>
                </c:pt>
                <c:pt idx="14800">
                  <c:v>1.7440342744875501</c:v>
                </c:pt>
                <c:pt idx="14801">
                  <c:v>1.7315561820046099</c:v>
                </c:pt>
                <c:pt idx="14802">
                  <c:v>1.7282927149427001</c:v>
                </c:pt>
                <c:pt idx="14803">
                  <c:v>1.7342438733079799</c:v>
                </c:pt>
                <c:pt idx="14804">
                  <c:v>1.7401950317314601</c:v>
                </c:pt>
                <c:pt idx="14805">
                  <c:v>1.74614619015494</c:v>
                </c:pt>
                <c:pt idx="14806">
                  <c:v>1.75209734852022</c:v>
                </c:pt>
                <c:pt idx="14807">
                  <c:v>1.75804850694369</c:v>
                </c:pt>
                <c:pt idx="14808">
                  <c:v>1.7639996653671699</c:v>
                </c:pt>
                <c:pt idx="14809">
                  <c:v>1.7699508237324499</c:v>
                </c:pt>
                <c:pt idx="14810">
                  <c:v>1.7759019821559301</c:v>
                </c:pt>
                <c:pt idx="14811">
                  <c:v>1.7818531405794</c:v>
                </c:pt>
                <c:pt idx="14812">
                  <c:v>1.7878042989446801</c:v>
                </c:pt>
                <c:pt idx="14813">
                  <c:v>1.79375545736816</c:v>
                </c:pt>
                <c:pt idx="14814">
                  <c:v>1.7997066157916399</c:v>
                </c:pt>
                <c:pt idx="14815">
                  <c:v>1.80565777415692</c:v>
                </c:pt>
                <c:pt idx="14816">
                  <c:v>1.8116089325803899</c:v>
                </c:pt>
                <c:pt idx="14817">
                  <c:v>1.8175600910038701</c:v>
                </c:pt>
                <c:pt idx="14818">
                  <c:v>1.8235112493691501</c:v>
                </c:pt>
                <c:pt idx="14819">
                  <c:v>1.82946240779263</c:v>
                </c:pt>
                <c:pt idx="14820">
                  <c:v>1.8354135662161</c:v>
                </c:pt>
                <c:pt idx="14821">
                  <c:v>1.84136472458138</c:v>
                </c:pt>
                <c:pt idx="14822">
                  <c:v>1.8473158830048599</c:v>
                </c:pt>
                <c:pt idx="14823">
                  <c:v>1.8532670414283301</c:v>
                </c:pt>
                <c:pt idx="14824">
                  <c:v>1.8592181997936099</c:v>
                </c:pt>
                <c:pt idx="14825">
                  <c:v>1.8651693582170901</c:v>
                </c:pt>
                <c:pt idx="14826">
                  <c:v>1.87112051664057</c:v>
                </c:pt>
                <c:pt idx="14827">
                  <c:v>1.87707167500585</c:v>
                </c:pt>
                <c:pt idx="14828">
                  <c:v>1.88302283342932</c:v>
                </c:pt>
                <c:pt idx="14829">
                  <c:v>1.8889739918527999</c:v>
                </c:pt>
                <c:pt idx="14830">
                  <c:v>1.8949251502180799</c:v>
                </c:pt>
                <c:pt idx="14831">
                  <c:v>1.9008763086415601</c:v>
                </c:pt>
                <c:pt idx="14832">
                  <c:v>1.90682746706503</c:v>
                </c:pt>
                <c:pt idx="14833">
                  <c:v>1.9127786254303101</c:v>
                </c:pt>
                <c:pt idx="14834">
                  <c:v>1.91872978385379</c:v>
                </c:pt>
                <c:pt idx="14835">
                  <c:v>1.9246809422772699</c:v>
                </c:pt>
                <c:pt idx="14836">
                  <c:v>1.93063210064255</c:v>
                </c:pt>
                <c:pt idx="14837">
                  <c:v>1.9365832590660199</c:v>
                </c:pt>
                <c:pt idx="14838">
                  <c:v>1.9425344174895001</c:v>
                </c:pt>
                <c:pt idx="14839">
                  <c:v>1.9484855758547801</c:v>
                </c:pt>
                <c:pt idx="14840">
                  <c:v>1.95443673427826</c:v>
                </c:pt>
                <c:pt idx="14841">
                  <c:v>1.96038789270173</c:v>
                </c:pt>
                <c:pt idx="14842">
                  <c:v>1.96633905106701</c:v>
                </c:pt>
                <c:pt idx="14843">
                  <c:v>1.9722902094904899</c:v>
                </c:pt>
                <c:pt idx="14844">
                  <c:v>1.9782413679139701</c:v>
                </c:pt>
                <c:pt idx="14845">
                  <c:v>1.9841925262792499</c:v>
                </c:pt>
                <c:pt idx="14846">
                  <c:v>1.9901436847027201</c:v>
                </c:pt>
                <c:pt idx="14847">
                  <c:v>1.9960948431262</c:v>
                </c:pt>
                <c:pt idx="14848">
                  <c:v>2.0020460014914798</c:v>
                </c:pt>
                <c:pt idx="14849">
                  <c:v>2.00799715991496</c:v>
                </c:pt>
                <c:pt idx="14850">
                  <c:v>2.0158866262207802</c:v>
                </c:pt>
                <c:pt idx="14851">
                  <c:v>2.0257144003263798</c:v>
                </c:pt>
                <c:pt idx="14852">
                  <c:v>2.03554217452808</c:v>
                </c:pt>
                <c:pt idx="14853">
                  <c:v>2.0453699487297898</c:v>
                </c:pt>
                <c:pt idx="14854">
                  <c:v>2.0551977228353899</c:v>
                </c:pt>
                <c:pt idx="14855">
                  <c:v>2.06502549703709</c:v>
                </c:pt>
                <c:pt idx="14856">
                  <c:v>2.0748532712387999</c:v>
                </c:pt>
                <c:pt idx="14857">
                  <c:v>2.0846810453444</c:v>
                </c:pt>
                <c:pt idx="14858">
                  <c:v>2.0945088195461001</c:v>
                </c:pt>
                <c:pt idx="14859">
                  <c:v>2.1043365937477998</c:v>
                </c:pt>
                <c:pt idx="14860">
                  <c:v>2.1141643678533999</c:v>
                </c:pt>
                <c:pt idx="14861">
                  <c:v>2.1239921420551102</c:v>
                </c:pt>
                <c:pt idx="14862">
                  <c:v>2.1338199162568099</c:v>
                </c:pt>
                <c:pt idx="14863">
                  <c:v>2.14364769036241</c:v>
                </c:pt>
                <c:pt idx="14864">
                  <c:v>2.1534754645641199</c:v>
                </c:pt>
                <c:pt idx="14865">
                  <c:v>2.16330323876582</c:v>
                </c:pt>
                <c:pt idx="14866">
                  <c:v>2.1731310128714201</c:v>
                </c:pt>
                <c:pt idx="14867">
                  <c:v>2.18295878707313</c:v>
                </c:pt>
                <c:pt idx="14868">
                  <c:v>2.1927865612748301</c:v>
                </c:pt>
                <c:pt idx="14869">
                  <c:v>2.2026143353804302</c:v>
                </c:pt>
                <c:pt idx="14870">
                  <c:v>2.21244210958214</c:v>
                </c:pt>
                <c:pt idx="14871">
                  <c:v>2.2222698837838402</c:v>
                </c:pt>
                <c:pt idx="14872">
                  <c:v>2.2320976578894398</c:v>
                </c:pt>
                <c:pt idx="14873">
                  <c:v>2.2419254320911501</c:v>
                </c:pt>
                <c:pt idx="14874">
                  <c:v>2.2517532062928498</c:v>
                </c:pt>
                <c:pt idx="14875">
                  <c:v>2.2615809803984499</c:v>
                </c:pt>
                <c:pt idx="14876">
                  <c:v>2.27140875460015</c:v>
                </c:pt>
                <c:pt idx="14877">
                  <c:v>2.2812365288018599</c:v>
                </c:pt>
                <c:pt idx="14878">
                  <c:v>2.29106430290746</c:v>
                </c:pt>
                <c:pt idx="14879">
                  <c:v>2.3008920771091601</c:v>
                </c:pt>
                <c:pt idx="14880">
                  <c:v>2.31071985131087</c:v>
                </c:pt>
                <c:pt idx="14881">
                  <c:v>2.3205476254164701</c:v>
                </c:pt>
                <c:pt idx="14882">
                  <c:v>2.3303753996181702</c:v>
                </c:pt>
                <c:pt idx="14883">
                  <c:v>2.3402031738198801</c:v>
                </c:pt>
                <c:pt idx="14884">
                  <c:v>2.3500309479254802</c:v>
                </c:pt>
                <c:pt idx="14885">
                  <c:v>2.3598587221271798</c:v>
                </c:pt>
                <c:pt idx="14886">
                  <c:v>2.3696864963288902</c:v>
                </c:pt>
                <c:pt idx="14887">
                  <c:v>2.3795142704344898</c:v>
                </c:pt>
                <c:pt idx="14888">
                  <c:v>2.3893420446361899</c:v>
                </c:pt>
                <c:pt idx="14889">
                  <c:v>2.3991698188378998</c:v>
                </c:pt>
                <c:pt idx="14890">
                  <c:v>2.4089975929434999</c:v>
                </c:pt>
                <c:pt idx="14891">
                  <c:v>2.4188253671452</c:v>
                </c:pt>
                <c:pt idx="14892">
                  <c:v>2.4286531413469001</c:v>
                </c:pt>
                <c:pt idx="14893">
                  <c:v>2.4384809154524998</c:v>
                </c:pt>
                <c:pt idx="14894">
                  <c:v>2.4483086896542101</c:v>
                </c:pt>
                <c:pt idx="14895">
                  <c:v>2.4581364638559098</c:v>
                </c:pt>
                <c:pt idx="14896">
                  <c:v>2.4679642379615099</c:v>
                </c:pt>
                <c:pt idx="14897">
                  <c:v>2.4777920121632202</c:v>
                </c:pt>
                <c:pt idx="14898">
                  <c:v>2.4824577873434501</c:v>
                </c:pt>
                <c:pt idx="14899">
                  <c:v>2.48196156347099</c:v>
                </c:pt>
                <c:pt idx="14900">
                  <c:v>2.4814653395936799</c:v>
                </c:pt>
                <c:pt idx="14901">
                  <c:v>2.48096911571638</c:v>
                </c:pt>
                <c:pt idx="14902">
                  <c:v>2.4804728918439198</c:v>
                </c:pt>
                <c:pt idx="14903">
                  <c:v>2.4799766679666102</c:v>
                </c:pt>
                <c:pt idx="14904">
                  <c:v>2.4794804440893099</c:v>
                </c:pt>
                <c:pt idx="14905">
                  <c:v>2.4789842202168502</c:v>
                </c:pt>
                <c:pt idx="14906">
                  <c:v>2.4784879963395499</c:v>
                </c:pt>
                <c:pt idx="14907">
                  <c:v>2.4779917724622398</c:v>
                </c:pt>
                <c:pt idx="14908">
                  <c:v>2.4774955485897801</c:v>
                </c:pt>
                <c:pt idx="14909">
                  <c:v>2.4769993247124802</c:v>
                </c:pt>
                <c:pt idx="14910">
                  <c:v>2.4765031008351701</c:v>
                </c:pt>
                <c:pt idx="14911">
                  <c:v>2.4760068769627099</c:v>
                </c:pt>
                <c:pt idx="14912">
                  <c:v>2.4755106530854101</c:v>
                </c:pt>
                <c:pt idx="14913">
                  <c:v>2.4750144292081</c:v>
                </c:pt>
                <c:pt idx="14914">
                  <c:v>2.47451820533565</c:v>
                </c:pt>
                <c:pt idx="14915">
                  <c:v>2.47402198145834</c:v>
                </c:pt>
                <c:pt idx="14916">
                  <c:v>2.4735257575810299</c:v>
                </c:pt>
                <c:pt idx="14917">
                  <c:v>2.4730295337085799</c:v>
                </c:pt>
                <c:pt idx="14918">
                  <c:v>2.4725333098312698</c:v>
                </c:pt>
                <c:pt idx="14919">
                  <c:v>2.4720370859539602</c:v>
                </c:pt>
                <c:pt idx="14920">
                  <c:v>2.4715408620815098</c:v>
                </c:pt>
                <c:pt idx="14921">
                  <c:v>2.4710446382042002</c:v>
                </c:pt>
                <c:pt idx="14922">
                  <c:v>2.4705484143268901</c:v>
                </c:pt>
                <c:pt idx="14923">
                  <c:v>2.4700521904544401</c:v>
                </c:pt>
                <c:pt idx="14924">
                  <c:v>2.4695559665771301</c:v>
                </c:pt>
                <c:pt idx="14925">
                  <c:v>2.46905974269982</c:v>
                </c:pt>
                <c:pt idx="14926">
                  <c:v>2.46856351882737</c:v>
                </c:pt>
                <c:pt idx="14927">
                  <c:v>2.4680672949500599</c:v>
                </c:pt>
                <c:pt idx="14928">
                  <c:v>2.4675710710727499</c:v>
                </c:pt>
                <c:pt idx="14929">
                  <c:v>2.4670748472002999</c:v>
                </c:pt>
                <c:pt idx="14930">
                  <c:v>2.4665786233229898</c:v>
                </c:pt>
                <c:pt idx="14931">
                  <c:v>2.46608239944569</c:v>
                </c:pt>
                <c:pt idx="14932">
                  <c:v>2.4655861755732298</c:v>
                </c:pt>
                <c:pt idx="14933">
                  <c:v>2.4650899516959202</c:v>
                </c:pt>
                <c:pt idx="14934">
                  <c:v>2.4645937278186199</c:v>
                </c:pt>
                <c:pt idx="14935">
                  <c:v>2.4640975039461601</c:v>
                </c:pt>
                <c:pt idx="14936">
                  <c:v>2.4636012800688598</c:v>
                </c:pt>
                <c:pt idx="14937">
                  <c:v>2.4631050561915502</c:v>
                </c:pt>
                <c:pt idx="14938">
                  <c:v>2.46260883231909</c:v>
                </c:pt>
                <c:pt idx="14939">
                  <c:v>2.4621126084417901</c:v>
                </c:pt>
                <c:pt idx="14940">
                  <c:v>2.4616163845644801</c:v>
                </c:pt>
                <c:pt idx="14941">
                  <c:v>2.4611201606920199</c:v>
                </c:pt>
                <c:pt idx="14942">
                  <c:v>2.46062393681472</c:v>
                </c:pt>
                <c:pt idx="14943">
                  <c:v>2.4601277129374099</c:v>
                </c:pt>
                <c:pt idx="14944">
                  <c:v>2.45963148906496</c:v>
                </c:pt>
                <c:pt idx="14945">
                  <c:v>2.4591352651876499</c:v>
                </c:pt>
                <c:pt idx="14946">
                  <c:v>2.45888296104871</c:v>
                </c:pt>
                <c:pt idx="14947">
                  <c:v>2.4588745766499298</c:v>
                </c:pt>
                <c:pt idx="14948">
                  <c:v>2.4588661922510702</c:v>
                </c:pt>
                <c:pt idx="14949">
                  <c:v>2.4588578078522101</c:v>
                </c:pt>
                <c:pt idx="14950">
                  <c:v>2.4588494234534299</c:v>
                </c:pt>
                <c:pt idx="14951">
                  <c:v>2.4588410390545601</c:v>
                </c:pt>
                <c:pt idx="14952">
                  <c:v>2.4588326546557</c:v>
                </c:pt>
                <c:pt idx="14953">
                  <c:v>2.4588242702569199</c:v>
                </c:pt>
                <c:pt idx="14954">
                  <c:v>2.4588158858580602</c:v>
                </c:pt>
                <c:pt idx="14955">
                  <c:v>2.4588075014591899</c:v>
                </c:pt>
                <c:pt idx="14956">
                  <c:v>2.4587991170604102</c:v>
                </c:pt>
                <c:pt idx="14957">
                  <c:v>2.4587907326615501</c:v>
                </c:pt>
                <c:pt idx="14958">
                  <c:v>2.45878234826269</c:v>
                </c:pt>
                <c:pt idx="14959">
                  <c:v>2.4587739638639099</c:v>
                </c:pt>
                <c:pt idx="14960">
                  <c:v>2.4587655794650498</c:v>
                </c:pt>
                <c:pt idx="14961">
                  <c:v>2.45875719506618</c:v>
                </c:pt>
                <c:pt idx="14962">
                  <c:v>2.4587488106673998</c:v>
                </c:pt>
                <c:pt idx="14963">
                  <c:v>2.4587404262685402</c:v>
                </c:pt>
                <c:pt idx="14964">
                  <c:v>2.4587320418696801</c:v>
                </c:pt>
                <c:pt idx="14965">
                  <c:v>2.4587236574708999</c:v>
                </c:pt>
                <c:pt idx="14966">
                  <c:v>2.4587152730720399</c:v>
                </c:pt>
                <c:pt idx="14967">
                  <c:v>2.45870688867317</c:v>
                </c:pt>
                <c:pt idx="14968">
                  <c:v>2.4586985042743899</c:v>
                </c:pt>
                <c:pt idx="14969">
                  <c:v>2.4586901198755302</c:v>
                </c:pt>
                <c:pt idx="14970">
                  <c:v>2.4586817354766701</c:v>
                </c:pt>
                <c:pt idx="14971">
                  <c:v>2.45867335107789</c:v>
                </c:pt>
                <c:pt idx="14972">
                  <c:v>2.4586649666790201</c:v>
                </c:pt>
                <c:pt idx="14973">
                  <c:v>2.45865658228016</c:v>
                </c:pt>
                <c:pt idx="14974">
                  <c:v>2.4586481978813799</c:v>
                </c:pt>
                <c:pt idx="14975">
                  <c:v>2.4586398134825198</c:v>
                </c:pt>
                <c:pt idx="14976">
                  <c:v>2.4586314290836602</c:v>
                </c:pt>
                <c:pt idx="14977">
                  <c:v>2.45862304468488</c:v>
                </c:pt>
                <c:pt idx="14978">
                  <c:v>2.4586146602860102</c:v>
                </c:pt>
                <c:pt idx="14979">
                  <c:v>2.4586062758871501</c:v>
                </c:pt>
                <c:pt idx="14980">
                  <c:v>2.4585978914883699</c:v>
                </c:pt>
                <c:pt idx="14981">
                  <c:v>2.4585895070895099</c:v>
                </c:pt>
                <c:pt idx="14982">
                  <c:v>2.4585811226906502</c:v>
                </c:pt>
                <c:pt idx="14983">
                  <c:v>2.4585727382918598</c:v>
                </c:pt>
                <c:pt idx="14984">
                  <c:v>2.4585643538930002</c:v>
                </c:pt>
                <c:pt idx="14985">
                  <c:v>2.4585559694941401</c:v>
                </c:pt>
                <c:pt idx="14986">
                  <c:v>2.45854758509536</c:v>
                </c:pt>
                <c:pt idx="14987">
                  <c:v>2.4585392006964999</c:v>
                </c:pt>
                <c:pt idx="14988">
                  <c:v>2.45853081629763</c:v>
                </c:pt>
                <c:pt idx="14989">
                  <c:v>2.4585224318988499</c:v>
                </c:pt>
                <c:pt idx="14990">
                  <c:v>2.4585140474999898</c:v>
                </c:pt>
                <c:pt idx="14991">
                  <c:v>2.4585056631011302</c:v>
                </c:pt>
                <c:pt idx="14992">
                  <c:v>2.45849727870235</c:v>
                </c:pt>
                <c:pt idx="14993">
                  <c:v>2.4584888943034899</c:v>
                </c:pt>
                <c:pt idx="14994">
                  <c:v>2.4527055187157099</c:v>
                </c:pt>
                <c:pt idx="14995">
                  <c:v>2.4411471520117001</c:v>
                </c:pt>
                <c:pt idx="14996">
                  <c:v>2.42958878519467</c:v>
                </c:pt>
                <c:pt idx="14997">
                  <c:v>2.4180304183776302</c:v>
                </c:pt>
                <c:pt idx="14998">
                  <c:v>2.4064720516736302</c:v>
                </c:pt>
                <c:pt idx="14999">
                  <c:v>2.39491368485659</c:v>
                </c:pt>
                <c:pt idx="15000">
                  <c:v>2.3833553180395599</c:v>
                </c:pt>
                <c:pt idx="15001">
                  <c:v>2.3717969513355599</c:v>
                </c:pt>
                <c:pt idx="15002">
                  <c:v>2.3602385845185201</c:v>
                </c:pt>
                <c:pt idx="15003">
                  <c:v>2.34868021770149</c:v>
                </c:pt>
                <c:pt idx="15004">
                  <c:v>2.3371218509974798</c:v>
                </c:pt>
                <c:pt idx="15005">
                  <c:v>2.3255634841804498</c:v>
                </c:pt>
                <c:pt idx="15006">
                  <c:v>2.3140051173634202</c:v>
                </c:pt>
                <c:pt idx="15007">
                  <c:v>2.30244675065941</c:v>
                </c:pt>
                <c:pt idx="15008">
                  <c:v>2.2908883838423799</c:v>
                </c:pt>
                <c:pt idx="15009">
                  <c:v>2.2793300170253401</c:v>
                </c:pt>
                <c:pt idx="15010">
                  <c:v>2.2677716503213401</c:v>
                </c:pt>
                <c:pt idx="15011">
                  <c:v>2.2562132835042998</c:v>
                </c:pt>
                <c:pt idx="15012">
                  <c:v>2.2446549166872698</c:v>
                </c:pt>
                <c:pt idx="15013">
                  <c:v>2.2330965499832698</c:v>
                </c:pt>
                <c:pt idx="15014">
                  <c:v>2.22153818316623</c:v>
                </c:pt>
                <c:pt idx="15015">
                  <c:v>2.2099798163491999</c:v>
                </c:pt>
                <c:pt idx="15016">
                  <c:v>2.1984214496451902</c:v>
                </c:pt>
                <c:pt idx="15017">
                  <c:v>2.1868630828281601</c:v>
                </c:pt>
                <c:pt idx="15018">
                  <c:v>2.1753047160111199</c:v>
                </c:pt>
                <c:pt idx="15019">
                  <c:v>2.1637463493071198</c:v>
                </c:pt>
                <c:pt idx="15020">
                  <c:v>2.1521879824900898</c:v>
                </c:pt>
                <c:pt idx="15021">
                  <c:v>2.14062961567305</c:v>
                </c:pt>
                <c:pt idx="15022">
                  <c:v>2.12907124896905</c:v>
                </c:pt>
                <c:pt idx="15023">
                  <c:v>2.1175128821520102</c:v>
                </c:pt>
                <c:pt idx="15024">
                  <c:v>2.1059545153349801</c:v>
                </c:pt>
                <c:pt idx="15025">
                  <c:v>2.0943961486309699</c:v>
                </c:pt>
                <c:pt idx="15026">
                  <c:v>2.0828377818139399</c:v>
                </c:pt>
                <c:pt idx="15027">
                  <c:v>2.0712794149969098</c:v>
                </c:pt>
                <c:pt idx="15028">
                  <c:v>2.0597210482929</c:v>
                </c:pt>
                <c:pt idx="15029">
                  <c:v>2.04816268147587</c:v>
                </c:pt>
                <c:pt idx="15030">
                  <c:v>2.0366043146588302</c:v>
                </c:pt>
                <c:pt idx="15031">
                  <c:v>2.0250459479548302</c:v>
                </c:pt>
                <c:pt idx="15032">
                  <c:v>2.0134875811378001</c:v>
                </c:pt>
                <c:pt idx="15033">
                  <c:v>2.0019292143207599</c:v>
                </c:pt>
                <c:pt idx="15034">
                  <c:v>1.9903708476167601</c:v>
                </c:pt>
                <c:pt idx="15035">
                  <c:v>1.9788124807997201</c:v>
                </c:pt>
                <c:pt idx="15036">
                  <c:v>1.96725411398269</c:v>
                </c:pt>
                <c:pt idx="15037">
                  <c:v>1.95569574727868</c:v>
                </c:pt>
                <c:pt idx="15038">
                  <c:v>1.94413738046165</c:v>
                </c:pt>
                <c:pt idx="15039">
                  <c:v>1.9325790136446199</c:v>
                </c:pt>
                <c:pt idx="15040">
                  <c:v>1.9210206469406099</c:v>
                </c:pt>
                <c:pt idx="15041">
                  <c:v>1.9094622801235801</c:v>
                </c:pt>
                <c:pt idx="15042">
                  <c:v>1.90760392335325</c:v>
                </c:pt>
                <c:pt idx="15043">
                  <c:v>1.9154455766207099</c:v>
                </c:pt>
                <c:pt idx="15044">
                  <c:v>1.92328722996486</c:v>
                </c:pt>
                <c:pt idx="15045">
                  <c:v>1.9311288833089999</c:v>
                </c:pt>
                <c:pt idx="15046">
                  <c:v>1.93897053657646</c:v>
                </c:pt>
                <c:pt idx="15047">
                  <c:v>1.9468121899205999</c:v>
                </c:pt>
                <c:pt idx="15048">
                  <c:v>1.95465384326474</c:v>
                </c:pt>
                <c:pt idx="15049">
                  <c:v>1.9624954965321999</c:v>
                </c:pt>
                <c:pt idx="15050">
                  <c:v>1.97033714987634</c:v>
                </c:pt>
                <c:pt idx="15051">
                  <c:v>1.9781788032204899</c:v>
                </c:pt>
                <c:pt idx="15052">
                  <c:v>1.98602045648795</c:v>
                </c:pt>
                <c:pt idx="15053">
                  <c:v>1.9938621098320899</c:v>
                </c:pt>
                <c:pt idx="15054">
                  <c:v>2.0017037631762298</c:v>
                </c:pt>
                <c:pt idx="15055">
                  <c:v>2.0095454164436899</c:v>
                </c:pt>
                <c:pt idx="15056">
                  <c:v>2.01738706978783</c:v>
                </c:pt>
                <c:pt idx="15057">
                  <c:v>2.0252287231319701</c:v>
                </c:pt>
                <c:pt idx="15058">
                  <c:v>2.0330703763994298</c:v>
                </c:pt>
                <c:pt idx="15059">
                  <c:v>2.0409120297435801</c:v>
                </c:pt>
                <c:pt idx="15060">
                  <c:v>2.0487536830877202</c:v>
                </c:pt>
                <c:pt idx="15061">
                  <c:v>2.0565953363551799</c:v>
                </c:pt>
                <c:pt idx="15062">
                  <c:v>2.06443698969932</c:v>
                </c:pt>
                <c:pt idx="15063">
                  <c:v>2.0722786430434601</c:v>
                </c:pt>
                <c:pt idx="15064">
                  <c:v>2.0801202963109202</c:v>
                </c:pt>
                <c:pt idx="15065">
                  <c:v>2.0879619496550599</c:v>
                </c:pt>
                <c:pt idx="15066">
                  <c:v>2.0958036029992102</c:v>
                </c:pt>
                <c:pt idx="15067">
                  <c:v>2.1036452562666699</c:v>
                </c:pt>
                <c:pt idx="15068">
                  <c:v>2.11148690961081</c:v>
                </c:pt>
                <c:pt idx="15069">
                  <c:v>2.1193285629549501</c:v>
                </c:pt>
                <c:pt idx="15070">
                  <c:v>2.1271702162224102</c:v>
                </c:pt>
                <c:pt idx="15071">
                  <c:v>2.1350118695665499</c:v>
                </c:pt>
                <c:pt idx="15072">
                  <c:v>2.14285352291069</c:v>
                </c:pt>
                <c:pt idx="15073">
                  <c:v>2.1506951761781501</c:v>
                </c:pt>
                <c:pt idx="15074">
                  <c:v>2.1585368295223</c:v>
                </c:pt>
                <c:pt idx="15075">
                  <c:v>2.1663784828664401</c:v>
                </c:pt>
                <c:pt idx="15076">
                  <c:v>2.1742201361339002</c:v>
                </c:pt>
                <c:pt idx="15077">
                  <c:v>2.1820617894780399</c:v>
                </c:pt>
                <c:pt idx="15078">
                  <c:v>2.18990344282218</c:v>
                </c:pt>
                <c:pt idx="15079">
                  <c:v>2.1977450960896401</c:v>
                </c:pt>
                <c:pt idx="15080">
                  <c:v>2.2055867494337802</c:v>
                </c:pt>
                <c:pt idx="15081">
                  <c:v>2.2134284027779301</c:v>
                </c:pt>
                <c:pt idx="15082">
                  <c:v>2.2212700560453902</c:v>
                </c:pt>
                <c:pt idx="15083">
                  <c:v>2.2291117093895298</c:v>
                </c:pt>
                <c:pt idx="15084">
                  <c:v>2.23695336273367</c:v>
                </c:pt>
                <c:pt idx="15085">
                  <c:v>2.2447950160011301</c:v>
                </c:pt>
                <c:pt idx="15086">
                  <c:v>2.2526366693452702</c:v>
                </c:pt>
                <c:pt idx="15087">
                  <c:v>2.2604783226894098</c:v>
                </c:pt>
                <c:pt idx="15088">
                  <c:v>2.26831997595687</c:v>
                </c:pt>
                <c:pt idx="15089">
                  <c:v>2.2761616293010101</c:v>
                </c:pt>
                <c:pt idx="15090">
                  <c:v>2.2747962252389602</c:v>
                </c:pt>
                <c:pt idx="15091">
                  <c:v>2.26422376380979</c:v>
                </c:pt>
                <c:pt idx="15092">
                  <c:v>2.2536513022772402</c:v>
                </c:pt>
                <c:pt idx="15093">
                  <c:v>2.2430788407446798</c:v>
                </c:pt>
                <c:pt idx="15094">
                  <c:v>2.23250637931551</c:v>
                </c:pt>
                <c:pt idx="15095">
                  <c:v>2.2219339177829598</c:v>
                </c:pt>
                <c:pt idx="15096">
                  <c:v>2.2113614562503998</c:v>
                </c:pt>
                <c:pt idx="15097">
                  <c:v>2.20078899482123</c:v>
                </c:pt>
                <c:pt idx="15098">
                  <c:v>2.1902165332886798</c:v>
                </c:pt>
                <c:pt idx="15099">
                  <c:v>2.1796440717561198</c:v>
                </c:pt>
                <c:pt idx="15100">
                  <c:v>2.1690716103269501</c:v>
                </c:pt>
                <c:pt idx="15101">
                  <c:v>2.1584991487943999</c:v>
                </c:pt>
                <c:pt idx="15102">
                  <c:v>2.1479266872618399</c:v>
                </c:pt>
                <c:pt idx="15103">
                  <c:v>2.1373542258326701</c:v>
                </c:pt>
                <c:pt idx="15104">
                  <c:v>2.1267817643001199</c:v>
                </c:pt>
                <c:pt idx="15105">
                  <c:v>2.1162093027675599</c:v>
                </c:pt>
                <c:pt idx="15106">
                  <c:v>2.1056368413383901</c:v>
                </c:pt>
                <c:pt idx="15107">
                  <c:v>2.0950643798058399</c:v>
                </c:pt>
                <c:pt idx="15108">
                  <c:v>2.08449191827328</c:v>
                </c:pt>
                <c:pt idx="15109">
                  <c:v>2.0739194568441102</c:v>
                </c:pt>
                <c:pt idx="15110">
                  <c:v>2.06334699531156</c:v>
                </c:pt>
                <c:pt idx="15111">
                  <c:v>2.052774533779</c:v>
                </c:pt>
                <c:pt idx="15112">
                  <c:v>2.0422020723498302</c:v>
                </c:pt>
                <c:pt idx="15113">
                  <c:v>2.03162961081728</c:v>
                </c:pt>
                <c:pt idx="15114">
                  <c:v>2.02105714928472</c:v>
                </c:pt>
                <c:pt idx="15115">
                  <c:v>2.0104846878555498</c:v>
                </c:pt>
                <c:pt idx="15116">
                  <c:v>1.999912226323</c:v>
                </c:pt>
                <c:pt idx="15117">
                  <c:v>1.9893397647904401</c:v>
                </c:pt>
                <c:pt idx="15118">
                  <c:v>1.97876730336128</c:v>
                </c:pt>
                <c:pt idx="15119">
                  <c:v>1.9681948418287201</c:v>
                </c:pt>
                <c:pt idx="15120">
                  <c:v>1.9576223802961601</c:v>
                </c:pt>
                <c:pt idx="15121">
                  <c:v>1.9470499188670001</c:v>
                </c:pt>
                <c:pt idx="15122">
                  <c:v>1.9364774573344401</c:v>
                </c:pt>
                <c:pt idx="15123">
                  <c:v>1.9259049958018799</c:v>
                </c:pt>
                <c:pt idx="15124">
                  <c:v>1.9153325343727201</c:v>
                </c:pt>
                <c:pt idx="15125">
                  <c:v>1.9047600728401599</c:v>
                </c:pt>
                <c:pt idx="15126">
                  <c:v>1.8941876113075999</c:v>
                </c:pt>
                <c:pt idx="15127">
                  <c:v>1.8836151498784399</c:v>
                </c:pt>
                <c:pt idx="15128">
                  <c:v>1.8730426883458799</c:v>
                </c:pt>
                <c:pt idx="15129">
                  <c:v>1.86247022681332</c:v>
                </c:pt>
                <c:pt idx="15130">
                  <c:v>1.85189776538416</c:v>
                </c:pt>
                <c:pt idx="15131">
                  <c:v>1.8413253038516</c:v>
                </c:pt>
                <c:pt idx="15132">
                  <c:v>1.83075284231904</c:v>
                </c:pt>
                <c:pt idx="15133">
                  <c:v>1.82018038088987</c:v>
                </c:pt>
                <c:pt idx="15134">
                  <c:v>1.80960791935732</c:v>
                </c:pt>
                <c:pt idx="15135">
                  <c:v>1.79903545782476</c:v>
                </c:pt>
                <c:pt idx="15136">
                  <c:v>1.7884629963956</c:v>
                </c:pt>
                <c:pt idx="15137">
                  <c:v>1.7778905348630401</c:v>
                </c:pt>
                <c:pt idx="15138">
                  <c:v>1.7673180733304801</c:v>
                </c:pt>
                <c:pt idx="15139">
                  <c:v>1.7567456119013201</c:v>
                </c:pt>
                <c:pt idx="15140">
                  <c:v>1.7461731503687601</c:v>
                </c:pt>
                <c:pt idx="15141">
                  <c:v>1.7356006888361999</c:v>
                </c:pt>
                <c:pt idx="15142">
                  <c:v>1.7250282274070401</c:v>
                </c:pt>
                <c:pt idx="15143">
                  <c:v>1.7144557658744799</c:v>
                </c:pt>
                <c:pt idx="15144">
                  <c:v>1.7038833043419199</c:v>
                </c:pt>
                <c:pt idx="15145">
                  <c:v>1.6933108429127599</c:v>
                </c:pt>
                <c:pt idx="15146">
                  <c:v>1.6827383813801999</c:v>
                </c:pt>
                <c:pt idx="15147">
                  <c:v>1.67216591984764</c:v>
                </c:pt>
                <c:pt idx="15148">
                  <c:v>1.6615934584184799</c:v>
                </c:pt>
                <c:pt idx="15149">
                  <c:v>1.65102099688592</c:v>
                </c:pt>
                <c:pt idx="15150">
                  <c:v>1.64044853535336</c:v>
                </c:pt>
                <c:pt idx="15151">
                  <c:v>1.6298760739242</c:v>
                </c:pt>
                <c:pt idx="15152">
                  <c:v>1.61930361239164</c:v>
                </c:pt>
                <c:pt idx="15153">
                  <c:v>1.60873115085908</c:v>
                </c:pt>
                <c:pt idx="15154">
                  <c:v>1.59815868942992</c:v>
                </c:pt>
                <c:pt idx="15155">
                  <c:v>1.58758622789736</c:v>
                </c:pt>
                <c:pt idx="15156">
                  <c:v>1.5770137663648001</c:v>
                </c:pt>
                <c:pt idx="15157">
                  <c:v>1.56644130493564</c:v>
                </c:pt>
                <c:pt idx="15158">
                  <c:v>1.5558688434030801</c:v>
                </c:pt>
                <c:pt idx="15159">
                  <c:v>1.5452963818705201</c:v>
                </c:pt>
                <c:pt idx="15160">
                  <c:v>1.5347239204413601</c:v>
                </c:pt>
                <c:pt idx="15161">
                  <c:v>1.5241514589088001</c:v>
                </c:pt>
                <c:pt idx="15162">
                  <c:v>1.5135789973762399</c:v>
                </c:pt>
                <c:pt idx="15163">
                  <c:v>1.5030065359470799</c:v>
                </c:pt>
                <c:pt idx="15164">
                  <c:v>1.4924340744145199</c:v>
                </c:pt>
                <c:pt idx="15165">
                  <c:v>1.4818616128819599</c:v>
                </c:pt>
                <c:pt idx="15166">
                  <c:v>1.4712891514527999</c:v>
                </c:pt>
                <c:pt idx="15167">
                  <c:v>1.46071668992024</c:v>
                </c:pt>
                <c:pt idx="15168">
                  <c:v>1.45014422838768</c:v>
                </c:pt>
                <c:pt idx="15169">
                  <c:v>1.43957176695852</c:v>
                </c:pt>
                <c:pt idx="15170">
                  <c:v>1.42899930542596</c:v>
                </c:pt>
                <c:pt idx="15171">
                  <c:v>1.4184268438934</c:v>
                </c:pt>
                <c:pt idx="15172">
                  <c:v>1.40785438246424</c:v>
                </c:pt>
                <c:pt idx="15173">
                  <c:v>1.39728192093168</c:v>
                </c:pt>
                <c:pt idx="15174">
                  <c:v>1.38670945939912</c:v>
                </c:pt>
                <c:pt idx="15175">
                  <c:v>1.37613699796996</c:v>
                </c:pt>
                <c:pt idx="15176">
                  <c:v>1.3655645364374001</c:v>
                </c:pt>
                <c:pt idx="15177">
                  <c:v>1.3549920749048401</c:v>
                </c:pt>
                <c:pt idx="15178">
                  <c:v>1.3444196134756801</c:v>
                </c:pt>
                <c:pt idx="15179">
                  <c:v>1.3338471519431201</c:v>
                </c:pt>
                <c:pt idx="15180">
                  <c:v>1.3232746904105599</c:v>
                </c:pt>
                <c:pt idx="15181">
                  <c:v>1.3127022289814001</c:v>
                </c:pt>
                <c:pt idx="15182">
                  <c:v>1.3021297674488399</c:v>
                </c:pt>
                <c:pt idx="15183">
                  <c:v>1.2915573059162799</c:v>
                </c:pt>
                <c:pt idx="15184">
                  <c:v>1.2809848444871199</c:v>
                </c:pt>
                <c:pt idx="15185">
                  <c:v>1.2704123829545599</c:v>
                </c:pt>
                <c:pt idx="15186">
                  <c:v>1.259839921422</c:v>
                </c:pt>
                <c:pt idx="15187">
                  <c:v>1.2492674599928399</c:v>
                </c:pt>
                <c:pt idx="15188">
                  <c:v>1.23869499846028</c:v>
                </c:pt>
                <c:pt idx="15189">
                  <c:v>1.22812253692772</c:v>
                </c:pt>
                <c:pt idx="15190">
                  <c:v>1.21755007549856</c:v>
                </c:pt>
                <c:pt idx="15191">
                  <c:v>1.206977613966</c:v>
                </c:pt>
                <c:pt idx="15192">
                  <c:v>1.19640515243344</c:v>
                </c:pt>
                <c:pt idx="15193">
                  <c:v>1.18583269100428</c:v>
                </c:pt>
                <c:pt idx="15194">
                  <c:v>1.17526022947172</c:v>
                </c:pt>
                <c:pt idx="15195">
                  <c:v>1.1646877679391601</c:v>
                </c:pt>
                <c:pt idx="15196">
                  <c:v>1.15411530651</c:v>
                </c:pt>
                <c:pt idx="15197">
                  <c:v>1.1435428449774401</c:v>
                </c:pt>
                <c:pt idx="15198">
                  <c:v>1.1329703834448801</c:v>
                </c:pt>
                <c:pt idx="15199">
                  <c:v>1.1223979220157201</c:v>
                </c:pt>
                <c:pt idx="15200">
                  <c:v>1.1118254604831601</c:v>
                </c:pt>
                <c:pt idx="15201">
                  <c:v>1.1012529989505999</c:v>
                </c:pt>
                <c:pt idx="15202">
                  <c:v>1.0906805375214399</c:v>
                </c:pt>
                <c:pt idx="15203">
                  <c:v>1.0801080759888799</c:v>
                </c:pt>
                <c:pt idx="15204">
                  <c:v>1.0695356144563199</c:v>
                </c:pt>
                <c:pt idx="15205">
                  <c:v>1.0589631530271599</c:v>
                </c:pt>
                <c:pt idx="15206">
                  <c:v>1.0483906914946</c:v>
                </c:pt>
                <c:pt idx="15207">
                  <c:v>1.03781822996204</c:v>
                </c:pt>
                <c:pt idx="15208">
                  <c:v>1.02724576853288</c:v>
                </c:pt>
                <c:pt idx="15209">
                  <c:v>1.01667330700032</c:v>
                </c:pt>
                <c:pt idx="15210">
                  <c:v>1.00610084546776</c:v>
                </c:pt>
                <c:pt idx="15211">
                  <c:v>0.995528384038596</c:v>
                </c:pt>
                <c:pt idx="15212">
                  <c:v>0.98495592250604003</c:v>
                </c:pt>
                <c:pt idx="15213">
                  <c:v>0.97438346097348505</c:v>
                </c:pt>
                <c:pt idx="15214">
                  <c:v>0.96381099954431604</c:v>
                </c:pt>
                <c:pt idx="15215">
                  <c:v>0.95323853801176095</c:v>
                </c:pt>
                <c:pt idx="15216">
                  <c:v>0.94266607647920497</c:v>
                </c:pt>
                <c:pt idx="15217">
                  <c:v>0.93209361505003596</c:v>
                </c:pt>
                <c:pt idx="15218">
                  <c:v>0.92152115351747999</c:v>
                </c:pt>
                <c:pt idx="15219">
                  <c:v>0.91094869198492501</c:v>
                </c:pt>
                <c:pt idx="15220">
                  <c:v>0.900376230555756</c:v>
                </c:pt>
                <c:pt idx="15221">
                  <c:v>0.88980376902320102</c:v>
                </c:pt>
                <c:pt idx="15222">
                  <c:v>0.87923130749064504</c:v>
                </c:pt>
                <c:pt idx="15223">
                  <c:v>0.86865884606147603</c:v>
                </c:pt>
                <c:pt idx="15224">
                  <c:v>0.85808638452892105</c:v>
                </c:pt>
                <c:pt idx="15225">
                  <c:v>0.84751392299636497</c:v>
                </c:pt>
                <c:pt idx="15226">
                  <c:v>0.83694146156719595</c:v>
                </c:pt>
                <c:pt idx="15227">
                  <c:v>0.82636900003463998</c:v>
                </c:pt>
                <c:pt idx="15228">
                  <c:v>0.815796538502085</c:v>
                </c:pt>
                <c:pt idx="15229">
                  <c:v>0.80522407707291599</c:v>
                </c:pt>
                <c:pt idx="15230">
                  <c:v>0.79465161554036101</c:v>
                </c:pt>
                <c:pt idx="15231">
                  <c:v>0.78407915400780503</c:v>
                </c:pt>
                <c:pt idx="15232">
                  <c:v>0.77350669257863602</c:v>
                </c:pt>
                <c:pt idx="15233">
                  <c:v>0.76293423104608105</c:v>
                </c:pt>
                <c:pt idx="15234">
                  <c:v>0.76085836906260296</c:v>
                </c:pt>
                <c:pt idx="15235">
                  <c:v>0.76727910662476495</c:v>
                </c:pt>
                <c:pt idx="15236">
                  <c:v>0.77369984424971405</c:v>
                </c:pt>
                <c:pt idx="15237">
                  <c:v>0.78012058187466404</c:v>
                </c:pt>
                <c:pt idx="15238">
                  <c:v>0.78654131943682504</c:v>
                </c:pt>
                <c:pt idx="15239">
                  <c:v>0.79296205706177503</c:v>
                </c:pt>
                <c:pt idx="15240">
                  <c:v>0.79938279468672402</c:v>
                </c:pt>
                <c:pt idx="15241">
                  <c:v>0.80580353224888601</c:v>
                </c:pt>
                <c:pt idx="15242">
                  <c:v>0.812224269873835</c:v>
                </c:pt>
                <c:pt idx="15243">
                  <c:v>0.81864500749878399</c:v>
                </c:pt>
                <c:pt idx="15244">
                  <c:v>0.82506574506094599</c:v>
                </c:pt>
                <c:pt idx="15245">
                  <c:v>0.83148648268589498</c:v>
                </c:pt>
                <c:pt idx="15246">
                  <c:v>0.83790722031084497</c:v>
                </c:pt>
                <c:pt idx="15247">
                  <c:v>0.84432795787300596</c:v>
                </c:pt>
                <c:pt idx="15248">
                  <c:v>0.85074869549795595</c:v>
                </c:pt>
                <c:pt idx="15249">
                  <c:v>0.85716943312290494</c:v>
                </c:pt>
                <c:pt idx="15250">
                  <c:v>0.86359017068506705</c:v>
                </c:pt>
                <c:pt idx="15251">
                  <c:v>0.87001090831001604</c:v>
                </c:pt>
                <c:pt idx="15252">
                  <c:v>0.87643164593496503</c:v>
                </c:pt>
                <c:pt idx="15253">
                  <c:v>0.88285238349712702</c:v>
                </c:pt>
                <c:pt idx="15254">
                  <c:v>0.88927312112207602</c:v>
                </c:pt>
                <c:pt idx="15255">
                  <c:v>0.89569385874702601</c:v>
                </c:pt>
                <c:pt idx="15256">
                  <c:v>0.902114596309187</c:v>
                </c:pt>
                <c:pt idx="15257">
                  <c:v>0.90853533393413699</c:v>
                </c:pt>
                <c:pt idx="15258">
                  <c:v>0.91495607155908598</c:v>
                </c:pt>
                <c:pt idx="15259">
                  <c:v>0.92137680912124797</c:v>
                </c:pt>
                <c:pt idx="15260">
                  <c:v>0.92779754674619697</c:v>
                </c:pt>
                <c:pt idx="15261">
                  <c:v>0.93421828437114596</c:v>
                </c:pt>
                <c:pt idx="15262">
                  <c:v>0.94063902193330795</c:v>
                </c:pt>
                <c:pt idx="15263">
                  <c:v>0.94705975955825705</c:v>
                </c:pt>
                <c:pt idx="15264">
                  <c:v>0.95348049718320704</c:v>
                </c:pt>
                <c:pt idx="15265">
                  <c:v>0.95990123474536804</c:v>
                </c:pt>
                <c:pt idx="15266">
                  <c:v>0.96632197237031803</c:v>
                </c:pt>
                <c:pt idx="15267">
                  <c:v>0.97274270999526702</c:v>
                </c:pt>
                <c:pt idx="15268">
                  <c:v>0.97916344755742901</c:v>
                </c:pt>
                <c:pt idx="15269">
                  <c:v>0.985584185182378</c:v>
                </c:pt>
                <c:pt idx="15270">
                  <c:v>0.99200492280732699</c:v>
                </c:pt>
                <c:pt idx="15271">
                  <c:v>0.99842566036948899</c:v>
                </c:pt>
                <c:pt idx="15272">
                  <c:v>1.00484639799444</c:v>
                </c:pt>
                <c:pt idx="15273">
                  <c:v>1.0112671356193901</c:v>
                </c:pt>
                <c:pt idx="15274">
                  <c:v>1.01768787318155</c:v>
                </c:pt>
                <c:pt idx="15275">
                  <c:v>1.0241086108065001</c:v>
                </c:pt>
                <c:pt idx="15276">
                  <c:v>1.0305293484314499</c:v>
                </c:pt>
                <c:pt idx="15277">
                  <c:v>1.03695008599361</c:v>
                </c:pt>
                <c:pt idx="15278">
                  <c:v>1.0433708236185599</c:v>
                </c:pt>
                <c:pt idx="15279">
                  <c:v>1.04979156124351</c:v>
                </c:pt>
                <c:pt idx="15280">
                  <c:v>1.0562122988056699</c:v>
                </c:pt>
                <c:pt idx="15281">
                  <c:v>1.06263303643062</c:v>
                </c:pt>
                <c:pt idx="15282">
                  <c:v>1.0548376258793599</c:v>
                </c:pt>
                <c:pt idx="15283">
                  <c:v>1.03282606726785</c:v>
                </c:pt>
                <c:pt idx="15284">
                  <c:v>1.03282606726785</c:v>
                </c:pt>
                <c:pt idx="15285">
                  <c:v>1.03282606726785</c:v>
                </c:pt>
                <c:pt idx="15286">
                  <c:v>1.03282606726785</c:v>
                </c:pt>
                <c:pt idx="15287">
                  <c:v>1.03282606726785</c:v>
                </c:pt>
                <c:pt idx="15288">
                  <c:v>1.03282606726785</c:v>
                </c:pt>
                <c:pt idx="15289">
                  <c:v>1.03282606726785</c:v>
                </c:pt>
                <c:pt idx="15290">
                  <c:v>1.03282606726785</c:v>
                </c:pt>
                <c:pt idx="15291">
                  <c:v>1.03282606726785</c:v>
                </c:pt>
                <c:pt idx="15292">
                  <c:v>1.03282606726785</c:v>
                </c:pt>
                <c:pt idx="15293">
                  <c:v>1.03282606726785</c:v>
                </c:pt>
                <c:pt idx="15294">
                  <c:v>1.03282606726785</c:v>
                </c:pt>
                <c:pt idx="15295">
                  <c:v>1.03282606726785</c:v>
                </c:pt>
                <c:pt idx="15296">
                  <c:v>1.03282606726785</c:v>
                </c:pt>
                <c:pt idx="15297">
                  <c:v>1.03282606726785</c:v>
                </c:pt>
                <c:pt idx="15298">
                  <c:v>1.03282606726785</c:v>
                </c:pt>
                <c:pt idx="15299">
                  <c:v>1.03282606726785</c:v>
                </c:pt>
                <c:pt idx="15300">
                  <c:v>1.03282606726785</c:v>
                </c:pt>
                <c:pt idx="15301">
                  <c:v>1.03282606726785</c:v>
                </c:pt>
                <c:pt idx="15302">
                  <c:v>1.03282606726785</c:v>
                </c:pt>
                <c:pt idx="15303">
                  <c:v>1.03282606726785</c:v>
                </c:pt>
                <c:pt idx="15304">
                  <c:v>1.03282606726785</c:v>
                </c:pt>
                <c:pt idx="15305">
                  <c:v>1.03282606726785</c:v>
                </c:pt>
                <c:pt idx="15306">
                  <c:v>1.03282606726785</c:v>
                </c:pt>
                <c:pt idx="15307">
                  <c:v>1.03282606726785</c:v>
                </c:pt>
                <c:pt idx="15308">
                  <c:v>1.03282606726785</c:v>
                </c:pt>
                <c:pt idx="15309">
                  <c:v>1.03282606726785</c:v>
                </c:pt>
                <c:pt idx="15310">
                  <c:v>1.03282606726785</c:v>
                </c:pt>
                <c:pt idx="15311">
                  <c:v>1.03282606726785</c:v>
                </c:pt>
                <c:pt idx="15312">
                  <c:v>0.394490863229008</c:v>
                </c:pt>
                <c:pt idx="15313">
                  <c:v>0.37247930461749501</c:v>
                </c:pt>
                <c:pt idx="15314">
                  <c:v>0.35046774579073398</c:v>
                </c:pt>
                <c:pt idx="15315">
                  <c:v>0.328456186963972</c:v>
                </c:pt>
                <c:pt idx="15316">
                  <c:v>0.30644462835246</c:v>
                </c:pt>
                <c:pt idx="15317">
                  <c:v>0.28443306952569802</c:v>
                </c:pt>
                <c:pt idx="15318">
                  <c:v>0.26242151069893699</c:v>
                </c:pt>
                <c:pt idx="15319">
                  <c:v>0.24040995208742399</c:v>
                </c:pt>
                <c:pt idx="15320">
                  <c:v>0.21839839326066299</c:v>
                </c:pt>
                <c:pt idx="15321">
                  <c:v>0.19638683443390101</c:v>
                </c:pt>
                <c:pt idx="15322">
                  <c:v>0.17437527582238899</c:v>
                </c:pt>
                <c:pt idx="15323">
                  <c:v>0.15236371699562701</c:v>
                </c:pt>
                <c:pt idx="15324">
                  <c:v>0.130352158168866</c:v>
                </c:pt>
                <c:pt idx="15325">
                  <c:v>0.10834059955735301</c:v>
                </c:pt>
                <c:pt idx="15326">
                  <c:v>8.6329040730591902E-2</c:v>
                </c:pt>
                <c:pt idx="15327">
                  <c:v>6.4317481903830603E-2</c:v>
                </c:pt>
                <c:pt idx="15328">
                  <c:v>4.2305923292317797E-2</c:v>
                </c:pt>
                <c:pt idx="15329">
                  <c:v>2.0294364465556401E-2</c:v>
                </c:pt>
                <c:pt idx="15330">
                  <c:v>1.1813157677936699E-2</c:v>
                </c:pt>
                <c:pt idx="15331">
                  <c:v>1.6862302974591799E-2</c:v>
                </c:pt>
                <c:pt idx="15332">
                  <c:v>2.1911448320622098E-2</c:v>
                </c:pt>
                <c:pt idx="15333">
                  <c:v>2.6960593666652301E-2</c:v>
                </c:pt>
                <c:pt idx="15334">
                  <c:v>3.2009738963307402E-2</c:v>
                </c:pt>
                <c:pt idx="15335">
                  <c:v>3.7058884309337702E-2</c:v>
                </c:pt>
                <c:pt idx="15336">
                  <c:v>4.2108029655367897E-2</c:v>
                </c:pt>
                <c:pt idx="15337">
                  <c:v>4.7157174952022998E-2</c:v>
                </c:pt>
                <c:pt idx="15338">
                  <c:v>5.2206320298053201E-2</c:v>
                </c:pt>
                <c:pt idx="15339">
                  <c:v>5.72554656440835E-2</c:v>
                </c:pt>
                <c:pt idx="15340">
                  <c:v>6.2304610940738601E-2</c:v>
                </c:pt>
                <c:pt idx="15341">
                  <c:v>6.7353756286768901E-2</c:v>
                </c:pt>
                <c:pt idx="15342">
                  <c:v>7.2402901632798999E-2</c:v>
                </c:pt>
                <c:pt idx="15343">
                  <c:v>7.7452046929454205E-2</c:v>
                </c:pt>
                <c:pt idx="15344">
                  <c:v>8.25011922754844E-2</c:v>
                </c:pt>
                <c:pt idx="15345">
                  <c:v>8.7550337621514596E-2</c:v>
                </c:pt>
                <c:pt idx="15346">
                  <c:v>9.2599482918169801E-2</c:v>
                </c:pt>
                <c:pt idx="15347">
                  <c:v>9.7648628264199996E-2</c:v>
                </c:pt>
                <c:pt idx="15348">
                  <c:v>0.10269777361023</c:v>
                </c:pt>
                <c:pt idx="15349">
                  <c:v>0.10774691890688499</c:v>
                </c:pt>
                <c:pt idx="15350">
                  <c:v>0.112796064252916</c:v>
                </c:pt>
                <c:pt idx="15351">
                  <c:v>0.117845209598946</c:v>
                </c:pt>
                <c:pt idx="15352">
                  <c:v>0.12289435489560099</c:v>
                </c:pt>
                <c:pt idx="15353">
                  <c:v>0.12794350024163101</c:v>
                </c:pt>
                <c:pt idx="15354">
                  <c:v>0.132992645587661</c:v>
                </c:pt>
                <c:pt idx="15355">
                  <c:v>0.13804179088431701</c:v>
                </c:pt>
                <c:pt idx="15356">
                  <c:v>0.14309093623034699</c:v>
                </c:pt>
                <c:pt idx="15357">
                  <c:v>0.14814008157637701</c:v>
                </c:pt>
                <c:pt idx="15358">
                  <c:v>0.15318922687303199</c:v>
                </c:pt>
                <c:pt idx="15359">
                  <c:v>0.15823837221906201</c:v>
                </c:pt>
                <c:pt idx="15360">
                  <c:v>0.16328751756509299</c:v>
                </c:pt>
                <c:pt idx="15361">
                  <c:v>0.168336662861748</c:v>
                </c:pt>
                <c:pt idx="15362">
                  <c:v>0.17338580820777799</c:v>
                </c:pt>
                <c:pt idx="15363">
                  <c:v>0.17843495355380801</c:v>
                </c:pt>
                <c:pt idx="15364">
                  <c:v>0.18348409885046299</c:v>
                </c:pt>
                <c:pt idx="15365">
                  <c:v>0.188533244196494</c:v>
                </c:pt>
                <c:pt idx="15366">
                  <c:v>0.19358238954252399</c:v>
                </c:pt>
                <c:pt idx="15367">
                  <c:v>0.198631534839179</c:v>
                </c:pt>
                <c:pt idx="15368">
                  <c:v>0.20368068018520899</c:v>
                </c:pt>
                <c:pt idx="15369">
                  <c:v>0.208729825531239</c:v>
                </c:pt>
                <c:pt idx="15370">
                  <c:v>0.21377897082789499</c:v>
                </c:pt>
                <c:pt idx="15371">
                  <c:v>0.218828116173925</c:v>
                </c:pt>
                <c:pt idx="15372">
                  <c:v>0.22387726151995499</c:v>
                </c:pt>
                <c:pt idx="15373">
                  <c:v>0.22892640681661</c:v>
                </c:pt>
                <c:pt idx="15374">
                  <c:v>0.23397555216263999</c:v>
                </c:pt>
                <c:pt idx="15375">
                  <c:v>0.239024697508671</c:v>
                </c:pt>
                <c:pt idx="15376">
                  <c:v>0.24407384280532601</c:v>
                </c:pt>
                <c:pt idx="15377">
                  <c:v>0.249122988151356</c:v>
                </c:pt>
                <c:pt idx="15378">
                  <c:v>0.24857612806857099</c:v>
                </c:pt>
                <c:pt idx="15379">
                  <c:v>0.242433262577953</c:v>
                </c:pt>
                <c:pt idx="15380">
                  <c:v>0.23629039702726501</c:v>
                </c:pt>
                <c:pt idx="15381">
                  <c:v>0.23014753147657699</c:v>
                </c:pt>
                <c:pt idx="15382">
                  <c:v>0.224004665985959</c:v>
                </c:pt>
                <c:pt idx="15383">
                  <c:v>0.21786180043527101</c:v>
                </c:pt>
                <c:pt idx="15384">
                  <c:v>0.21171893488458299</c:v>
                </c:pt>
                <c:pt idx="15385">
                  <c:v>0.205576069393965</c:v>
                </c:pt>
                <c:pt idx="15386">
                  <c:v>0.19943320384327701</c:v>
                </c:pt>
                <c:pt idx="15387">
                  <c:v>0.19329033829258899</c:v>
                </c:pt>
                <c:pt idx="15388">
                  <c:v>0.187147472801971</c:v>
                </c:pt>
                <c:pt idx="15389">
                  <c:v>0.18100460725128301</c:v>
                </c:pt>
                <c:pt idx="15390">
                  <c:v>0.17486174170059501</c:v>
                </c:pt>
                <c:pt idx="15391">
                  <c:v>0.168718876209978</c:v>
                </c:pt>
                <c:pt idx="15392">
                  <c:v>0.16257601065928901</c:v>
                </c:pt>
                <c:pt idx="15393">
                  <c:v>0.15643314510860101</c:v>
                </c:pt>
                <c:pt idx="15394">
                  <c:v>0.150290279617984</c:v>
                </c:pt>
                <c:pt idx="15395">
                  <c:v>0.144147414067295</c:v>
                </c:pt>
                <c:pt idx="15396">
                  <c:v>0.13800454851660701</c:v>
                </c:pt>
                <c:pt idx="15397">
                  <c:v>0.13186168302599</c:v>
                </c:pt>
                <c:pt idx="15398">
                  <c:v>0.125718817475302</c:v>
                </c:pt>
                <c:pt idx="15399">
                  <c:v>0.119575951924613</c:v>
                </c:pt>
                <c:pt idx="15400">
                  <c:v>0.11343308643399599</c:v>
                </c:pt>
                <c:pt idx="15401">
                  <c:v>0.107290220883308</c:v>
                </c:pt>
                <c:pt idx="15402">
                  <c:v>0.10114735533262</c:v>
                </c:pt>
                <c:pt idx="15403">
                  <c:v>9.5004489842001799E-2</c:v>
                </c:pt>
                <c:pt idx="15404">
                  <c:v>8.8861624291313696E-2</c:v>
                </c:pt>
                <c:pt idx="15405">
                  <c:v>8.2718758740625606E-2</c:v>
                </c:pt>
                <c:pt idx="15406">
                  <c:v>7.6575893250007895E-2</c:v>
                </c:pt>
                <c:pt idx="15407">
                  <c:v>7.0433027699319806E-2</c:v>
                </c:pt>
                <c:pt idx="15408">
                  <c:v>6.4290162148631702E-2</c:v>
                </c:pt>
                <c:pt idx="15409">
                  <c:v>5.8147296658013999E-2</c:v>
                </c:pt>
                <c:pt idx="15410" formatCode="0.00E+00">
                  <c:v>5.2004431107325902E-2</c:v>
                </c:pt>
                <c:pt idx="15411">
                  <c:v>4.5861565556637798E-2</c:v>
                </c:pt>
                <c:pt idx="15412">
                  <c:v>3.9718700066020102E-2</c:v>
                </c:pt>
                <c:pt idx="15413">
                  <c:v>3.3575834515331998E-2</c:v>
                </c:pt>
                <c:pt idx="15414">
                  <c:v>2.7432968964643901E-2</c:v>
                </c:pt>
                <c:pt idx="15415">
                  <c:v>2.1290103474026101E-2</c:v>
                </c:pt>
                <c:pt idx="15416">
                  <c:v>1.5147237923338001E-2</c:v>
                </c:pt>
                <c:pt idx="15417">
                  <c:v>9.0043723726499405E-3</c:v>
                </c:pt>
                <c:pt idx="15418">
                  <c:v>2.86150688203223E-3</c:v>
                </c:pt>
                <c:pt idx="15419">
                  <c:v>-3.2813586686558701E-3</c:v>
                </c:pt>
                <c:pt idx="15420">
                  <c:v>-9.4242242193439806E-3</c:v>
                </c:pt>
                <c:pt idx="15421">
                  <c:v>-1.55670897099617E-2</c:v>
                </c:pt>
                <c:pt idx="15422">
                  <c:v>-2.17099552606498E-2</c:v>
                </c:pt>
                <c:pt idx="15423">
                  <c:v>-2.78528208113379E-2</c:v>
                </c:pt>
                <c:pt idx="15424">
                  <c:v>-3.3995686301955597E-2</c:v>
                </c:pt>
                <c:pt idx="15425">
                  <c:v>-4.01385518526437E-2</c:v>
                </c:pt>
                <c:pt idx="15426">
                  <c:v>-4.1437063040578002E-2</c:v>
                </c:pt>
                <c:pt idx="15427">
                  <c:v>-3.7891219866595403E-2</c:v>
                </c:pt>
                <c:pt idx="15428">
                  <c:v>-3.4345376657938402E-2</c:v>
                </c:pt>
                <c:pt idx="15429">
                  <c:v>-3.0799533449281401E-2</c:v>
                </c:pt>
                <c:pt idx="15430">
                  <c:v>-2.7253690275298802E-2</c:v>
                </c:pt>
                <c:pt idx="15431">
                  <c:v>-2.37078470666418E-2</c:v>
                </c:pt>
                <c:pt idx="15432">
                  <c:v>-2.0162003857984799E-2</c:v>
                </c:pt>
                <c:pt idx="15433">
                  <c:v>-1.66161606840022E-2</c:v>
                </c:pt>
                <c:pt idx="15434">
                  <c:v>-1.30703174753452E-2</c:v>
                </c:pt>
                <c:pt idx="15435">
                  <c:v>-9.5244742666881696E-3</c:v>
                </c:pt>
                <c:pt idx="15436">
                  <c:v>-5.9786310927055697E-3</c:v>
                </c:pt>
                <c:pt idx="15437">
                  <c:v>-2.4327878840485701E-3</c:v>
                </c:pt>
                <c:pt idx="15438">
                  <c:v>1.1130553246084299E-3</c:v>
                </c:pt>
                <c:pt idx="15439">
                  <c:v>4.6588984985910398E-3</c:v>
                </c:pt>
                <c:pt idx="15440">
                  <c:v>8.2047417072480307E-3</c:v>
                </c:pt>
                <c:pt idx="15441">
                  <c:v>1.1750584915905001E-2</c:v>
                </c:pt>
                <c:pt idx="15442">
                  <c:v>1.52964280898876E-2</c:v>
                </c:pt>
                <c:pt idx="15443">
                  <c:v>1.8842271298544599E-2</c:v>
                </c:pt>
                <c:pt idx="15444">
                  <c:v>2.2388114507201601E-2</c:v>
                </c:pt>
                <c:pt idx="15445">
                  <c:v>2.59339576811842E-2</c:v>
                </c:pt>
                <c:pt idx="15446">
                  <c:v>2.9479800889841201E-2</c:v>
                </c:pt>
                <c:pt idx="15447">
                  <c:v>3.3025644098498202E-2</c:v>
                </c:pt>
                <c:pt idx="15448">
                  <c:v>3.6571487272480802E-2</c:v>
                </c:pt>
                <c:pt idx="15449">
                  <c:v>4.0117330481137803E-2</c:v>
                </c:pt>
                <c:pt idx="15450">
                  <c:v>4.3663173689794797E-2</c:v>
                </c:pt>
                <c:pt idx="15451">
                  <c:v>4.7209016863777403E-2</c:v>
                </c:pt>
                <c:pt idx="15452">
                  <c:v>5.0754860072434398E-2</c:v>
                </c:pt>
                <c:pt idx="15453">
                  <c:v>5.4300703281091399E-2</c:v>
                </c:pt>
                <c:pt idx="15454">
                  <c:v>5.7846546455074102E-2</c:v>
                </c:pt>
                <c:pt idx="15455">
                  <c:v>6.1392389663731103E-2</c:v>
                </c:pt>
                <c:pt idx="15456">
                  <c:v>6.4938232872387994E-2</c:v>
                </c:pt>
                <c:pt idx="15457">
                  <c:v>6.8484076046370704E-2</c:v>
                </c:pt>
                <c:pt idx="15458">
                  <c:v>7.2029919255027705E-2</c:v>
                </c:pt>
                <c:pt idx="15459">
                  <c:v>7.5575762463684595E-2</c:v>
                </c:pt>
                <c:pt idx="15460">
                  <c:v>7.9121605637667305E-2</c:v>
                </c:pt>
                <c:pt idx="15461">
                  <c:v>8.2667448846324307E-2</c:v>
                </c:pt>
                <c:pt idx="15462">
                  <c:v>8.6213292054981197E-2</c:v>
                </c:pt>
                <c:pt idx="15463">
                  <c:v>8.9759135228963893E-2</c:v>
                </c:pt>
                <c:pt idx="15464">
                  <c:v>9.3304978437620895E-2</c:v>
                </c:pt>
                <c:pt idx="15465">
                  <c:v>9.6850821646277799E-2</c:v>
                </c:pt>
                <c:pt idx="15466">
                  <c:v>0.10039666482026</c:v>
                </c:pt>
                <c:pt idx="15467">
                  <c:v>0.103942508028917</c:v>
                </c:pt>
                <c:pt idx="15468">
                  <c:v>0.107488351237574</c:v>
                </c:pt>
                <c:pt idx="15469">
                  <c:v>0.111034194411557</c:v>
                </c:pt>
                <c:pt idx="15470">
                  <c:v>0.114580037620214</c:v>
                </c:pt>
                <c:pt idx="15471">
                  <c:v>0.118125880828871</c:v>
                </c:pt>
                <c:pt idx="15472">
                  <c:v>0.121671724002854</c:v>
                </c:pt>
                <c:pt idx="15473">
                  <c:v>0.125217567211511</c:v>
                </c:pt>
                <c:pt idx="15474">
                  <c:v>0.124202095522254</c:v>
                </c:pt>
                <c:pt idx="15475">
                  <c:v>0.118625308957759</c:v>
                </c:pt>
                <c:pt idx="15476">
                  <c:v>0.113048522338729</c:v>
                </c:pt>
                <c:pt idx="15477">
                  <c:v>0.10747173571969899</c:v>
                </c:pt>
                <c:pt idx="15478">
                  <c:v>0.101894949155203</c:v>
                </c:pt>
                <c:pt idx="15479">
                  <c:v>9.6318162536173105E-2</c:v>
                </c:pt>
                <c:pt idx="15480">
                  <c:v>9.0741375917143E-2</c:v>
                </c:pt>
                <c:pt idx="15481">
                  <c:v>8.5164589352647604E-2</c:v>
                </c:pt>
                <c:pt idx="15482">
                  <c:v>7.9587802733617402E-2</c:v>
                </c:pt>
                <c:pt idx="15483">
                  <c:v>7.4011016114587297E-2</c:v>
                </c:pt>
                <c:pt idx="15484">
                  <c:v>6.8434229550091902E-2</c:v>
                </c:pt>
                <c:pt idx="15485">
                  <c:v>6.2857442931061797E-2</c:v>
                </c:pt>
                <c:pt idx="15486">
                  <c:v>5.7280656312031698E-2</c:v>
                </c:pt>
                <c:pt idx="15487">
                  <c:v>5.1703869747536303E-2</c:v>
                </c:pt>
                <c:pt idx="15488">
                  <c:v>4.6127083128506101E-2</c:v>
                </c:pt>
                <c:pt idx="15489">
                  <c:v>4.0550296509476003E-2</c:v>
                </c:pt>
                <c:pt idx="15490">
                  <c:v>3.4973509944980601E-2</c:v>
                </c:pt>
                <c:pt idx="15491">
                  <c:v>2.9396723325950499E-2</c:v>
                </c:pt>
                <c:pt idx="15492">
                  <c:v>2.38199367069203E-2</c:v>
                </c:pt>
                <c:pt idx="15493">
                  <c:v>1.8243150142424901E-2</c:v>
                </c:pt>
                <c:pt idx="15494">
                  <c:v>1.26663635233948E-2</c:v>
                </c:pt>
                <c:pt idx="15495">
                  <c:v>7.0895769043646702E-3</c:v>
                </c:pt>
                <c:pt idx="15496">
                  <c:v>1.51279033986929E-3</c:v>
                </c:pt>
                <c:pt idx="15497">
                  <c:v>-4.0639962791608596E-3</c:v>
                </c:pt>
                <c:pt idx="15498">
                  <c:v>-9.6407828981909995E-3</c:v>
                </c:pt>
                <c:pt idx="15499">
                  <c:v>-1.52175694626864E-2</c:v>
                </c:pt>
                <c:pt idx="15500">
                  <c:v>-2.0794356081716502E-2</c:v>
                </c:pt>
                <c:pt idx="15501">
                  <c:v>-2.63711427007467E-2</c:v>
                </c:pt>
                <c:pt idx="15502">
                  <c:v>-3.1947929265242002E-2</c:v>
                </c:pt>
                <c:pt idx="15503">
                  <c:v>-3.7524715884272197E-2</c:v>
                </c:pt>
                <c:pt idx="15504">
                  <c:v>-4.3101502503302302E-2</c:v>
                </c:pt>
                <c:pt idx="15505">
                  <c:v>-4.8678289067797698E-2</c:v>
                </c:pt>
                <c:pt idx="15506">
                  <c:v>-5.4255075686827803E-2</c:v>
                </c:pt>
                <c:pt idx="15507">
                  <c:v>-5.9831862305857998E-2</c:v>
                </c:pt>
                <c:pt idx="15508">
                  <c:v>-6.54086488703534E-2</c:v>
                </c:pt>
                <c:pt idx="15509">
                  <c:v>-7.0985435489383505E-2</c:v>
                </c:pt>
                <c:pt idx="15510">
                  <c:v>-7.6562222108413694E-2</c:v>
                </c:pt>
                <c:pt idx="15511">
                  <c:v>-8.2139008672909006E-2</c:v>
                </c:pt>
                <c:pt idx="15512">
                  <c:v>-8.7715795291939194E-2</c:v>
                </c:pt>
                <c:pt idx="15513">
                  <c:v>-9.3292581910969299E-2</c:v>
                </c:pt>
                <c:pt idx="15514">
                  <c:v>-9.8869368475464695E-2</c:v>
                </c:pt>
                <c:pt idx="15515">
                  <c:v>-0.10444615509449499</c:v>
                </c:pt>
                <c:pt idx="15516">
                  <c:v>-0.110022941713525</c:v>
                </c:pt>
                <c:pt idx="15517">
                  <c:v>-0.11559972827801999</c:v>
                </c:pt>
                <c:pt idx="15518">
                  <c:v>-0.12117651489705</c:v>
                </c:pt>
                <c:pt idx="15519">
                  <c:v>-0.126753301516081</c:v>
                </c:pt>
                <c:pt idx="15520">
                  <c:v>-0.132330088080576</c:v>
                </c:pt>
                <c:pt idx="15521">
                  <c:v>-0.137906874699606</c:v>
                </c:pt>
                <c:pt idx="15522">
                  <c:v>-0.14612253484201199</c:v>
                </c:pt>
                <c:pt idx="15523">
                  <c:v>-0.156977068420079</c:v>
                </c:pt>
                <c:pt idx="15524">
                  <c:v>-0.16783160210429299</c:v>
                </c:pt>
                <c:pt idx="15525">
                  <c:v>-0.17868613578850601</c:v>
                </c:pt>
                <c:pt idx="15526">
                  <c:v>-0.18954066936657299</c:v>
                </c:pt>
                <c:pt idx="15527">
                  <c:v>-0.20039520305078701</c:v>
                </c:pt>
                <c:pt idx="15528">
                  <c:v>-0.211249736735</c:v>
                </c:pt>
                <c:pt idx="15529">
                  <c:v>-0.22210427031306701</c:v>
                </c:pt>
                <c:pt idx="15530">
                  <c:v>-0.232958803997281</c:v>
                </c:pt>
                <c:pt idx="15531">
                  <c:v>-0.24381333768149399</c:v>
                </c:pt>
                <c:pt idx="15532">
                  <c:v>-0.25466787125956197</c:v>
                </c:pt>
                <c:pt idx="15533">
                  <c:v>-0.26552240494377499</c:v>
                </c:pt>
                <c:pt idx="15534">
                  <c:v>-0.27637693862798801</c:v>
                </c:pt>
                <c:pt idx="15535">
                  <c:v>-0.28723147220605599</c:v>
                </c:pt>
                <c:pt idx="15536">
                  <c:v>-0.29808600589026901</c:v>
                </c:pt>
                <c:pt idx="15537">
                  <c:v>-0.30894053957448198</c:v>
                </c:pt>
                <c:pt idx="15538">
                  <c:v>-0.31979507315255001</c:v>
                </c:pt>
                <c:pt idx="15539">
                  <c:v>-0.33064960683676298</c:v>
                </c:pt>
                <c:pt idx="15540">
                  <c:v>-0.341504140520976</c:v>
                </c:pt>
                <c:pt idx="15541">
                  <c:v>-0.35235867409904398</c:v>
                </c:pt>
                <c:pt idx="15542">
                  <c:v>-0.363213207783257</c:v>
                </c:pt>
                <c:pt idx="15543">
                  <c:v>-0.37406774146747002</c:v>
                </c:pt>
                <c:pt idx="15544">
                  <c:v>-0.384922275045538</c:v>
                </c:pt>
                <c:pt idx="15545">
                  <c:v>-0.39577680872975102</c:v>
                </c:pt>
                <c:pt idx="15546">
                  <c:v>-0.40663134241396398</c:v>
                </c:pt>
                <c:pt idx="15547">
                  <c:v>-0.41748587599203202</c:v>
                </c:pt>
                <c:pt idx="15548">
                  <c:v>-0.42834040967624498</c:v>
                </c:pt>
                <c:pt idx="15549">
                  <c:v>-0.439194943360458</c:v>
                </c:pt>
                <c:pt idx="15550">
                  <c:v>-0.45004947693852598</c:v>
                </c:pt>
                <c:pt idx="15551">
                  <c:v>-0.460904010622739</c:v>
                </c:pt>
                <c:pt idx="15552">
                  <c:v>-0.47175854430695202</c:v>
                </c:pt>
                <c:pt idx="15553">
                  <c:v>-0.48261307788502</c:v>
                </c:pt>
                <c:pt idx="15554">
                  <c:v>-0.49346761156923302</c:v>
                </c:pt>
                <c:pt idx="15555">
                  <c:v>-0.50432214525344599</c:v>
                </c:pt>
                <c:pt idx="15556">
                  <c:v>-0.51517667883151397</c:v>
                </c:pt>
                <c:pt idx="15557">
                  <c:v>-0.52603121251572704</c:v>
                </c:pt>
                <c:pt idx="15558">
                  <c:v>-0.53688574619994001</c:v>
                </c:pt>
                <c:pt idx="15559">
                  <c:v>-0.54774027977800799</c:v>
                </c:pt>
                <c:pt idx="15560">
                  <c:v>-0.55859481346222095</c:v>
                </c:pt>
                <c:pt idx="15561">
                  <c:v>-0.56944934714643403</c:v>
                </c:pt>
                <c:pt idx="15562">
                  <c:v>-0.58030388072450201</c:v>
                </c:pt>
                <c:pt idx="15563">
                  <c:v>-0.59115841440871497</c:v>
                </c:pt>
                <c:pt idx="15564">
                  <c:v>-0.60201294809292805</c:v>
                </c:pt>
                <c:pt idx="15565">
                  <c:v>-0.61286748167099603</c:v>
                </c:pt>
                <c:pt idx="15566">
                  <c:v>-0.62372201535520899</c:v>
                </c:pt>
                <c:pt idx="15567">
                  <c:v>-0.63457654903942196</c:v>
                </c:pt>
                <c:pt idx="15568">
                  <c:v>-0.64543108261749005</c:v>
                </c:pt>
                <c:pt idx="15569">
                  <c:v>-0.65628561630170301</c:v>
                </c:pt>
                <c:pt idx="15570">
                  <c:v>-0.66605551494253701</c:v>
                </c:pt>
                <c:pt idx="15571">
                  <c:v>-0.67474077844748304</c:v>
                </c:pt>
                <c:pt idx="15572">
                  <c:v>-0.68342604203736101</c:v>
                </c:pt>
                <c:pt idx="15573">
                  <c:v>-0.69211130562723899</c:v>
                </c:pt>
                <c:pt idx="15574">
                  <c:v>-0.70079656913218602</c:v>
                </c:pt>
                <c:pt idx="15575">
                  <c:v>-0.709481832722064</c:v>
                </c:pt>
                <c:pt idx="15576">
                  <c:v>-0.71816709631194198</c:v>
                </c:pt>
                <c:pt idx="15577">
                  <c:v>-0.72685235981688801</c:v>
                </c:pt>
                <c:pt idx="15578">
                  <c:v>-0.73553762340676698</c:v>
                </c:pt>
                <c:pt idx="15579">
                  <c:v>-0.74422288699664496</c:v>
                </c:pt>
                <c:pt idx="15580">
                  <c:v>-0.75290815050159099</c:v>
                </c:pt>
                <c:pt idx="15581">
                  <c:v>-0.76159341409146897</c:v>
                </c:pt>
                <c:pt idx="15582">
                  <c:v>-0.77027867768134795</c:v>
                </c:pt>
                <c:pt idx="15583">
                  <c:v>-0.77896394118629397</c:v>
                </c:pt>
                <c:pt idx="15584">
                  <c:v>-0.78764920477617195</c:v>
                </c:pt>
                <c:pt idx="15585">
                  <c:v>-0.79633446836605004</c:v>
                </c:pt>
                <c:pt idx="15586">
                  <c:v>-0.80501973187099696</c:v>
                </c:pt>
                <c:pt idx="15587">
                  <c:v>-0.81370499546087505</c:v>
                </c:pt>
                <c:pt idx="15588">
                  <c:v>-0.82239025905075303</c:v>
                </c:pt>
                <c:pt idx="15589">
                  <c:v>-0.83107552255569905</c:v>
                </c:pt>
                <c:pt idx="15590">
                  <c:v>-0.83976078614557803</c:v>
                </c:pt>
                <c:pt idx="15591">
                  <c:v>-0.84844604973545601</c:v>
                </c:pt>
                <c:pt idx="15592">
                  <c:v>-0.85713131324040204</c:v>
                </c:pt>
                <c:pt idx="15593">
                  <c:v>-0.86581657683028002</c:v>
                </c:pt>
                <c:pt idx="15594">
                  <c:v>-0.87450184042015899</c:v>
                </c:pt>
                <c:pt idx="15595">
                  <c:v>-0.88318710392510502</c:v>
                </c:pt>
                <c:pt idx="15596">
                  <c:v>-0.891872367514983</c:v>
                </c:pt>
                <c:pt idx="15597">
                  <c:v>-0.90055763110486098</c:v>
                </c:pt>
                <c:pt idx="15598">
                  <c:v>-0.90924289460980801</c:v>
                </c:pt>
                <c:pt idx="15599">
                  <c:v>-0.91792815819968598</c:v>
                </c:pt>
                <c:pt idx="15600">
                  <c:v>-0.92661342178956396</c:v>
                </c:pt>
                <c:pt idx="15601">
                  <c:v>-0.93529868529450999</c:v>
                </c:pt>
                <c:pt idx="15602">
                  <c:v>-0.94398394888438897</c:v>
                </c:pt>
                <c:pt idx="15603">
                  <c:v>-0.95266921247426695</c:v>
                </c:pt>
                <c:pt idx="15604">
                  <c:v>-0.96135447597921297</c:v>
                </c:pt>
                <c:pt idx="15605">
                  <c:v>-0.97003973956909095</c:v>
                </c:pt>
                <c:pt idx="15606">
                  <c:v>-0.97872500315897004</c:v>
                </c:pt>
                <c:pt idx="15607">
                  <c:v>-0.98741026666391596</c:v>
                </c:pt>
                <c:pt idx="15608">
                  <c:v>-0.99609553025379405</c:v>
                </c:pt>
                <c:pt idx="15609">
                  <c:v>-1.0047807938436699</c:v>
                </c:pt>
                <c:pt idx="15610">
                  <c:v>-1.0134660573486201</c:v>
                </c:pt>
                <c:pt idx="15611">
                  <c:v>-1.0221513209385</c:v>
                </c:pt>
                <c:pt idx="15612">
                  <c:v>-1.03083658452838</c:v>
                </c:pt>
                <c:pt idx="15613">
                  <c:v>-1.0395218480333199</c:v>
                </c:pt>
                <c:pt idx="15614">
                  <c:v>-1.0482071116231999</c:v>
                </c:pt>
                <c:pt idx="15615">
                  <c:v>-1.0568923752130801</c:v>
                </c:pt>
                <c:pt idx="15616">
                  <c:v>-1.06557763871802</c:v>
                </c:pt>
                <c:pt idx="15617">
                  <c:v>-1.0742629023079</c:v>
                </c:pt>
                <c:pt idx="15618">
                  <c:v>-1.07195126425915</c:v>
                </c:pt>
                <c:pt idx="15619">
                  <c:v>-1.05864272462509</c:v>
                </c:pt>
                <c:pt idx="15620">
                  <c:v>-1.0453341848608899</c:v>
                </c:pt>
                <c:pt idx="15621">
                  <c:v>-1.03202564509669</c:v>
                </c:pt>
                <c:pt idx="15622">
                  <c:v>-1.01871710546264</c:v>
                </c:pt>
                <c:pt idx="15623">
                  <c:v>-1.0054085656984399</c:v>
                </c:pt>
                <c:pt idx="15624">
                  <c:v>-0.99210002593423896</c:v>
                </c:pt>
                <c:pt idx="15625">
                  <c:v>-0.97879148630018298</c:v>
                </c:pt>
                <c:pt idx="15626">
                  <c:v>-0.96548294653598399</c:v>
                </c:pt>
                <c:pt idx="15627">
                  <c:v>-0.952174406771784</c:v>
                </c:pt>
                <c:pt idx="15628">
                  <c:v>-0.93886586713772802</c:v>
                </c:pt>
                <c:pt idx="15629">
                  <c:v>-0.92555732737352903</c:v>
                </c:pt>
                <c:pt idx="15630">
                  <c:v>-0.91224878760933004</c:v>
                </c:pt>
                <c:pt idx="15631">
                  <c:v>-0.89894024797527305</c:v>
                </c:pt>
                <c:pt idx="15632">
                  <c:v>-0.88563170821107395</c:v>
                </c:pt>
                <c:pt idx="15633">
                  <c:v>-0.87232316844687496</c:v>
                </c:pt>
                <c:pt idx="15634">
                  <c:v>-0.85901462881281898</c:v>
                </c:pt>
                <c:pt idx="15635">
                  <c:v>-0.84570608904861999</c:v>
                </c:pt>
                <c:pt idx="15636">
                  <c:v>-0.832397549284421</c:v>
                </c:pt>
                <c:pt idx="15637">
                  <c:v>-0.81908900965036402</c:v>
                </c:pt>
                <c:pt idx="15638">
                  <c:v>-0.80578046988616503</c:v>
                </c:pt>
                <c:pt idx="15639">
                  <c:v>-0.79247193012196604</c:v>
                </c:pt>
                <c:pt idx="15640">
                  <c:v>-0.77916339048790895</c:v>
                </c:pt>
                <c:pt idx="15641">
                  <c:v>-0.76585485072370996</c:v>
                </c:pt>
                <c:pt idx="15642">
                  <c:v>-0.75254631095951097</c:v>
                </c:pt>
                <c:pt idx="15643">
                  <c:v>-0.73923777132545498</c:v>
                </c:pt>
                <c:pt idx="15644">
                  <c:v>-0.72592923156125599</c:v>
                </c:pt>
                <c:pt idx="15645">
                  <c:v>-0.712620691797057</c:v>
                </c:pt>
                <c:pt idx="15646">
                  <c:v>-0.69931215216300002</c:v>
                </c:pt>
                <c:pt idx="15647">
                  <c:v>-0.68600361239880103</c:v>
                </c:pt>
                <c:pt idx="15648">
                  <c:v>-0.67269507263460204</c:v>
                </c:pt>
                <c:pt idx="15649">
                  <c:v>-0.65938653300054595</c:v>
                </c:pt>
                <c:pt idx="15650">
                  <c:v>-0.64607799323634696</c:v>
                </c:pt>
                <c:pt idx="15651">
                  <c:v>-0.63276945347214697</c:v>
                </c:pt>
                <c:pt idx="15652">
                  <c:v>-0.61946091383809099</c:v>
                </c:pt>
                <c:pt idx="15653">
                  <c:v>-0.606152374073892</c:v>
                </c:pt>
                <c:pt idx="15654">
                  <c:v>-0.59284383430969301</c:v>
                </c:pt>
                <c:pt idx="15655">
                  <c:v>-0.57953529467563603</c:v>
                </c:pt>
                <c:pt idx="15656">
                  <c:v>-0.56622675491143704</c:v>
                </c:pt>
                <c:pt idx="15657">
                  <c:v>-0.55291821514723805</c:v>
                </c:pt>
                <c:pt idx="15658">
                  <c:v>-0.53960967551318195</c:v>
                </c:pt>
                <c:pt idx="15659">
                  <c:v>-0.52630113574898296</c:v>
                </c:pt>
                <c:pt idx="15660">
                  <c:v>-0.51299259598478397</c:v>
                </c:pt>
                <c:pt idx="15661">
                  <c:v>-0.49968405635072699</c:v>
                </c:pt>
                <c:pt idx="15662">
                  <c:v>-0.486375516586528</c:v>
                </c:pt>
                <c:pt idx="15663">
                  <c:v>-0.47306697682232901</c:v>
                </c:pt>
                <c:pt idx="15664">
                  <c:v>-0.45975843718827297</c:v>
                </c:pt>
                <c:pt idx="15665">
                  <c:v>-0.44644989742407298</c:v>
                </c:pt>
                <c:pt idx="15666">
                  <c:v>-0.452677771905455</c:v>
                </c:pt>
                <c:pt idx="15667">
                  <c:v>-0.478442060516932</c:v>
                </c:pt>
                <c:pt idx="15668">
                  <c:v>-0.50420634938035502</c:v>
                </c:pt>
                <c:pt idx="15669">
                  <c:v>-0.52997063824377799</c:v>
                </c:pt>
                <c:pt idx="15670">
                  <c:v>-0.55573492685525505</c:v>
                </c:pt>
                <c:pt idx="15671">
                  <c:v>-0.58149921571867702</c:v>
                </c:pt>
                <c:pt idx="15672">
                  <c:v>-0.60726350458209999</c:v>
                </c:pt>
                <c:pt idx="15673">
                  <c:v>-0.63302779319357705</c:v>
                </c:pt>
                <c:pt idx="15674">
                  <c:v>-0.65879208205700002</c:v>
                </c:pt>
                <c:pt idx="15675">
                  <c:v>-0.68455637092042299</c:v>
                </c:pt>
                <c:pt idx="15676">
                  <c:v>-0.71032065953190004</c:v>
                </c:pt>
                <c:pt idx="15677">
                  <c:v>-0.73608494839532201</c:v>
                </c:pt>
                <c:pt idx="15678">
                  <c:v>-0.76184923725874498</c:v>
                </c:pt>
                <c:pt idx="15679">
                  <c:v>-0.78761352587022204</c:v>
                </c:pt>
                <c:pt idx="15680">
                  <c:v>-0.81337781473364501</c:v>
                </c:pt>
                <c:pt idx="15681">
                  <c:v>-0.83914210359706798</c:v>
                </c:pt>
                <c:pt idx="15682">
                  <c:v>-0.86490639220854504</c:v>
                </c:pt>
                <c:pt idx="15683">
                  <c:v>-0.89067068107196801</c:v>
                </c:pt>
                <c:pt idx="15684">
                  <c:v>-0.91643496993538998</c:v>
                </c:pt>
                <c:pt idx="15685">
                  <c:v>-0.94219925854686704</c:v>
                </c:pt>
                <c:pt idx="15686">
                  <c:v>-0.96796354741029</c:v>
                </c:pt>
                <c:pt idx="15687">
                  <c:v>-0.99372783627371297</c:v>
                </c:pt>
                <c:pt idx="15688">
                  <c:v>-1.01949212488519</c:v>
                </c:pt>
                <c:pt idx="15689">
                  <c:v>-1.04525641374861</c:v>
                </c:pt>
                <c:pt idx="15690">
                  <c:v>-1.07102070261204</c:v>
                </c:pt>
                <c:pt idx="15691">
                  <c:v>-1.0967849912235099</c:v>
                </c:pt>
                <c:pt idx="15692">
                  <c:v>-1.1225492800869401</c:v>
                </c:pt>
                <c:pt idx="15693">
                  <c:v>-1.1483135689503601</c:v>
                </c:pt>
                <c:pt idx="15694">
                  <c:v>-1.17407785756184</c:v>
                </c:pt>
                <c:pt idx="15695">
                  <c:v>-1.19984214642526</c:v>
                </c:pt>
                <c:pt idx="15696">
                  <c:v>-1.22560643528868</c:v>
                </c:pt>
                <c:pt idx="15697">
                  <c:v>-1.2513707239001599</c:v>
                </c:pt>
                <c:pt idx="15698">
                  <c:v>-1.2771350127635801</c:v>
                </c:pt>
                <c:pt idx="15699">
                  <c:v>-1.3028993016270001</c:v>
                </c:pt>
                <c:pt idx="15700">
                  <c:v>-1.32866359023848</c:v>
                </c:pt>
                <c:pt idx="15701">
                  <c:v>-1.3544278791019</c:v>
                </c:pt>
                <c:pt idx="15702">
                  <c:v>-1.38019216796533</c:v>
                </c:pt>
                <c:pt idx="15703">
                  <c:v>-1.4059564565767999</c:v>
                </c:pt>
                <c:pt idx="15704">
                  <c:v>-1.4317207454402301</c:v>
                </c:pt>
                <c:pt idx="15705">
                  <c:v>-1.4574850343036501</c:v>
                </c:pt>
                <c:pt idx="15706">
                  <c:v>-1.48324932291513</c:v>
                </c:pt>
                <c:pt idx="15707">
                  <c:v>-1.50901361177855</c:v>
                </c:pt>
                <c:pt idx="15708">
                  <c:v>-1.5347779006419699</c:v>
                </c:pt>
                <c:pt idx="15709">
                  <c:v>-1.5605421892534499</c:v>
                </c:pt>
                <c:pt idx="15710">
                  <c:v>-1.5863064781168701</c:v>
                </c:pt>
                <c:pt idx="15711">
                  <c:v>-1.6120707669802901</c:v>
                </c:pt>
                <c:pt idx="15712">
                  <c:v>-1.63783505559177</c:v>
                </c:pt>
                <c:pt idx="15713">
                  <c:v>-1.66359934445519</c:v>
                </c:pt>
                <c:pt idx="15714">
                  <c:v>-1.6893636333186199</c:v>
                </c:pt>
                <c:pt idx="15715">
                  <c:v>-1.68749215713319</c:v>
                </c:pt>
                <c:pt idx="15716">
                  <c:v>-1.6579849162097799</c:v>
                </c:pt>
                <c:pt idx="15717">
                  <c:v>-1.6284776752863701</c:v>
                </c:pt>
                <c:pt idx="15718">
                  <c:v>-1.5989704346515099</c:v>
                </c:pt>
                <c:pt idx="15719">
                  <c:v>-1.5694631937280901</c:v>
                </c:pt>
                <c:pt idx="15720">
                  <c:v>-1.53995595280468</c:v>
                </c:pt>
                <c:pt idx="15721">
                  <c:v>-1.51044871216982</c:v>
                </c:pt>
                <c:pt idx="15722">
                  <c:v>-1.48094147124641</c:v>
                </c:pt>
                <c:pt idx="15723">
                  <c:v>-1.4514342303229999</c:v>
                </c:pt>
                <c:pt idx="15724">
                  <c:v>-1.4219269896881299</c:v>
                </c:pt>
                <c:pt idx="15725">
                  <c:v>-1.3924197487647201</c:v>
                </c:pt>
                <c:pt idx="15726">
                  <c:v>-1.36291250784131</c:v>
                </c:pt>
                <c:pt idx="15727">
                  <c:v>-1.33340526720645</c:v>
                </c:pt>
                <c:pt idx="15728">
                  <c:v>-1.30389802628304</c:v>
                </c:pt>
                <c:pt idx="15729">
                  <c:v>-1.2743907853596199</c:v>
                </c:pt>
                <c:pt idx="15730">
                  <c:v>-1.2448835447247599</c:v>
                </c:pt>
                <c:pt idx="15731">
                  <c:v>-1.2153763038013501</c:v>
                </c:pt>
                <c:pt idx="15732">
                  <c:v>-1.18586906287794</c:v>
                </c:pt>
                <c:pt idx="15733">
                  <c:v>-1.15636182224307</c:v>
                </c:pt>
                <c:pt idx="15734">
                  <c:v>-1.12685458131966</c:v>
                </c:pt>
                <c:pt idx="15735">
                  <c:v>-1.0973473403962499</c:v>
                </c:pt>
                <c:pt idx="15736">
                  <c:v>-1.0678400997613899</c:v>
                </c:pt>
                <c:pt idx="15737">
                  <c:v>-1.0383328588379801</c:v>
                </c:pt>
                <c:pt idx="15738">
                  <c:v>-1.00882561791457</c:v>
                </c:pt>
                <c:pt idx="15739">
                  <c:v>-0.97931837727970195</c:v>
                </c:pt>
                <c:pt idx="15740">
                  <c:v>-0.94981113635629</c:v>
                </c:pt>
                <c:pt idx="15741">
                  <c:v>-0.92030389543287905</c:v>
                </c:pt>
                <c:pt idx="15742">
                  <c:v>-0.89079665479801495</c:v>
                </c:pt>
                <c:pt idx="15743">
                  <c:v>-0.861289413874604</c:v>
                </c:pt>
                <c:pt idx="15744">
                  <c:v>-0.83178217295119194</c:v>
                </c:pt>
                <c:pt idx="15745">
                  <c:v>-0.80227493231632896</c:v>
                </c:pt>
                <c:pt idx="15746">
                  <c:v>-0.77276769139291801</c:v>
                </c:pt>
                <c:pt idx="15747">
                  <c:v>-0.74326045046950595</c:v>
                </c:pt>
                <c:pt idx="15748">
                  <c:v>-0.71375320983464297</c:v>
                </c:pt>
                <c:pt idx="15749">
                  <c:v>-0.68424596891123102</c:v>
                </c:pt>
                <c:pt idx="15750">
                  <c:v>-0.65473872798781996</c:v>
                </c:pt>
                <c:pt idx="15751">
                  <c:v>-0.62523148735295597</c:v>
                </c:pt>
                <c:pt idx="15752">
                  <c:v>-0.59572424642954502</c:v>
                </c:pt>
                <c:pt idx="15753">
                  <c:v>-0.56621700550613296</c:v>
                </c:pt>
                <c:pt idx="15754">
                  <c:v>-0.53670976487126998</c:v>
                </c:pt>
                <c:pt idx="15755">
                  <c:v>-0.50720252394785903</c:v>
                </c:pt>
                <c:pt idx="15756">
                  <c:v>-0.47769528302444703</c:v>
                </c:pt>
                <c:pt idx="15757">
                  <c:v>-0.44818804238958398</c:v>
                </c:pt>
                <c:pt idx="15758">
                  <c:v>-0.41868080146617198</c:v>
                </c:pt>
                <c:pt idx="15759">
                  <c:v>-0.38917356054276098</c:v>
                </c:pt>
                <c:pt idx="15760">
                  <c:v>-0.35966631990789699</c:v>
                </c:pt>
                <c:pt idx="15761">
                  <c:v>-0.33015907898448599</c:v>
                </c:pt>
                <c:pt idx="15762">
                  <c:v>-0.30065183806107398</c:v>
                </c:pt>
                <c:pt idx="15763">
                  <c:v>-0.28009223232844299</c:v>
                </c:pt>
                <c:pt idx="15764">
                  <c:v>-0.26848026127199398</c:v>
                </c:pt>
                <c:pt idx="15765">
                  <c:v>-0.25686829021554503</c:v>
                </c:pt>
                <c:pt idx="15766">
                  <c:v>-0.24525631927264799</c:v>
                </c:pt>
                <c:pt idx="15767">
                  <c:v>-0.23364434821619801</c:v>
                </c:pt>
                <c:pt idx="15768">
                  <c:v>-0.22203237715974899</c:v>
                </c:pt>
                <c:pt idx="15769">
                  <c:v>-0.21042040621685201</c:v>
                </c:pt>
                <c:pt idx="15770">
                  <c:v>-0.198808435160403</c:v>
                </c:pt>
                <c:pt idx="15771">
                  <c:v>-0.18719646410395399</c:v>
                </c:pt>
                <c:pt idx="15772">
                  <c:v>-0.17558449316105701</c:v>
                </c:pt>
                <c:pt idx="15773">
                  <c:v>-0.163972522104608</c:v>
                </c:pt>
                <c:pt idx="15774">
                  <c:v>-0.15236055104815799</c:v>
                </c:pt>
                <c:pt idx="15775">
                  <c:v>-0.14074858010526101</c:v>
                </c:pt>
                <c:pt idx="15776">
                  <c:v>-0.129136609048812</c:v>
                </c:pt>
                <c:pt idx="15777">
                  <c:v>-0.117524637992363</c:v>
                </c:pt>
                <c:pt idx="15778">
                  <c:v>-0.105912667049466</c:v>
                </c:pt>
                <c:pt idx="15779">
                  <c:v>-9.4300695993016798E-2</c:v>
                </c:pt>
                <c:pt idx="15780">
                  <c:v>-8.2688724936567704E-2</c:v>
                </c:pt>
                <c:pt idx="15781">
                  <c:v>-7.1076753993670694E-2</c:v>
                </c:pt>
                <c:pt idx="15782">
                  <c:v>-5.9464782937221503E-2</c:v>
                </c:pt>
                <c:pt idx="15783">
                  <c:v>-4.7852811880772297E-2</c:v>
                </c:pt>
                <c:pt idx="15784">
                  <c:v>-3.6240840937875302E-2</c:v>
                </c:pt>
                <c:pt idx="15785">
                  <c:v>-2.46288698814261E-2</c:v>
                </c:pt>
                <c:pt idx="15786">
                  <c:v>-1.30168988249769E-2</c:v>
                </c:pt>
                <c:pt idx="15787">
                  <c:v>-1.4049278820799399E-3</c:v>
                </c:pt>
                <c:pt idx="15788">
                  <c:v>1.0207043174369299E-2</c:v>
                </c:pt>
                <c:pt idx="15789">
                  <c:v>2.18190142308184E-2</c:v>
                </c:pt>
                <c:pt idx="15790">
                  <c:v>3.34309851737154E-2</c:v>
                </c:pt>
                <c:pt idx="15791">
                  <c:v>4.5042956230164598E-2</c:v>
                </c:pt>
                <c:pt idx="15792">
                  <c:v>5.6654927286613803E-2</c:v>
                </c:pt>
                <c:pt idx="15793">
                  <c:v>6.8266898229510806E-2</c:v>
                </c:pt>
                <c:pt idx="15794">
                  <c:v>7.9878869285959997E-2</c:v>
                </c:pt>
                <c:pt idx="15795">
                  <c:v>9.1490840342409202E-2</c:v>
                </c:pt>
                <c:pt idx="15796">
                  <c:v>0.103102811285306</c:v>
                </c:pt>
                <c:pt idx="15797">
                  <c:v>0.114714782341755</c:v>
                </c:pt>
                <c:pt idx="15798">
                  <c:v>0.12632675339820501</c:v>
                </c:pt>
                <c:pt idx="15799">
                  <c:v>0.13793872434110199</c:v>
                </c:pt>
                <c:pt idx="15800">
                  <c:v>0.149550695397551</c:v>
                </c:pt>
                <c:pt idx="15801">
                  <c:v>0.16116266645399999</c:v>
                </c:pt>
                <c:pt idx="15802">
                  <c:v>0.172774637396897</c:v>
                </c:pt>
                <c:pt idx="15803">
                  <c:v>0.18438660845334601</c:v>
                </c:pt>
                <c:pt idx="15804">
                  <c:v>0.19599857950979499</c:v>
                </c:pt>
                <c:pt idx="15805">
                  <c:v>0.207610550452692</c:v>
                </c:pt>
                <c:pt idx="15806">
                  <c:v>0.21922252150914101</c:v>
                </c:pt>
                <c:pt idx="15807">
                  <c:v>0.23083449256559099</c:v>
                </c:pt>
                <c:pt idx="15808">
                  <c:v>0.242446463508488</c:v>
                </c:pt>
                <c:pt idx="15809">
                  <c:v>0.25405843456493699</c:v>
                </c:pt>
                <c:pt idx="15810">
                  <c:v>0.265670405621386</c:v>
                </c:pt>
                <c:pt idx="15811">
                  <c:v>0.27474415481638298</c:v>
                </c:pt>
                <c:pt idx="15812">
                  <c:v>0.28127968235930201</c:v>
                </c:pt>
                <c:pt idx="15813">
                  <c:v>0.28781520990222098</c:v>
                </c:pt>
                <c:pt idx="15814">
                  <c:v>0.29435073738123002</c:v>
                </c:pt>
                <c:pt idx="15815">
                  <c:v>0.30088626492414999</c:v>
                </c:pt>
                <c:pt idx="15816">
                  <c:v>0.30742179246706902</c:v>
                </c:pt>
                <c:pt idx="15817">
                  <c:v>0.31395731994607801</c:v>
                </c:pt>
                <c:pt idx="15818">
                  <c:v>0.32049284748899698</c:v>
                </c:pt>
                <c:pt idx="15819">
                  <c:v>0.32702837503191701</c:v>
                </c:pt>
                <c:pt idx="15820">
                  <c:v>0.33356390251092599</c:v>
                </c:pt>
                <c:pt idx="15821">
                  <c:v>0.34009943005384502</c:v>
                </c:pt>
                <c:pt idx="15822">
                  <c:v>0.34663495759676399</c:v>
                </c:pt>
                <c:pt idx="15823">
                  <c:v>0.35317048507577398</c:v>
                </c:pt>
                <c:pt idx="15824">
                  <c:v>0.35970601261869301</c:v>
                </c:pt>
                <c:pt idx="15825">
                  <c:v>0.36624154016161198</c:v>
                </c:pt>
                <c:pt idx="15826">
                  <c:v>0.37277706764062102</c:v>
                </c:pt>
                <c:pt idx="15827">
                  <c:v>0.37931259518354099</c:v>
                </c:pt>
                <c:pt idx="15828">
                  <c:v>0.38584812272646002</c:v>
                </c:pt>
                <c:pt idx="15829">
                  <c:v>0.392383650205469</c:v>
                </c:pt>
                <c:pt idx="15830">
                  <c:v>0.39891917774838798</c:v>
                </c:pt>
                <c:pt idx="15831">
                  <c:v>0.405454705291308</c:v>
                </c:pt>
                <c:pt idx="15832">
                  <c:v>0.41199023277031699</c:v>
                </c:pt>
                <c:pt idx="15833">
                  <c:v>0.41852576031323602</c:v>
                </c:pt>
                <c:pt idx="15834">
                  <c:v>0.42506128785615499</c:v>
                </c:pt>
                <c:pt idx="15835">
                  <c:v>0.43159681533516397</c:v>
                </c:pt>
                <c:pt idx="15836">
                  <c:v>0.438132342878084</c:v>
                </c:pt>
                <c:pt idx="15837">
                  <c:v>0.44466787042100298</c:v>
                </c:pt>
                <c:pt idx="15838">
                  <c:v>0.45120339790001202</c:v>
                </c:pt>
                <c:pt idx="15839">
                  <c:v>0.45773892544293099</c:v>
                </c:pt>
                <c:pt idx="15840">
                  <c:v>0.46427445298585102</c:v>
                </c:pt>
                <c:pt idx="15841">
                  <c:v>0.47080998046486</c:v>
                </c:pt>
                <c:pt idx="15842">
                  <c:v>0.47734550800777897</c:v>
                </c:pt>
                <c:pt idx="15843">
                  <c:v>0.483881035550698</c:v>
                </c:pt>
                <c:pt idx="15844">
                  <c:v>0.49041656302970799</c:v>
                </c:pt>
                <c:pt idx="15845">
                  <c:v>0.49695209057262701</c:v>
                </c:pt>
                <c:pt idx="15846">
                  <c:v>0.50348761811554599</c:v>
                </c:pt>
                <c:pt idx="15847">
                  <c:v>0.51002314559455497</c:v>
                </c:pt>
                <c:pt idx="15848">
                  <c:v>0.51655867313747506</c:v>
                </c:pt>
                <c:pt idx="15849">
                  <c:v>0.52309420068039403</c:v>
                </c:pt>
                <c:pt idx="15850">
                  <c:v>0.52962972815940301</c:v>
                </c:pt>
                <c:pt idx="15851">
                  <c:v>0.53616525570232199</c:v>
                </c:pt>
                <c:pt idx="15852">
                  <c:v>0.54270078324524196</c:v>
                </c:pt>
                <c:pt idx="15853">
                  <c:v>0.54923631072425105</c:v>
                </c:pt>
                <c:pt idx="15854">
                  <c:v>0.55577183826717003</c:v>
                </c:pt>
                <c:pt idx="15855">
                  <c:v>0.562307365810089</c:v>
                </c:pt>
                <c:pt idx="15856">
                  <c:v>0.56884289328909798</c:v>
                </c:pt>
                <c:pt idx="15857">
                  <c:v>0.57537842083201796</c:v>
                </c:pt>
                <c:pt idx="15858">
                  <c:v>0.58191394837493704</c:v>
                </c:pt>
                <c:pt idx="15859">
                  <c:v>0.57933986399221904</c:v>
                </c:pt>
                <c:pt idx="15860">
                  <c:v>0.56765616774805505</c:v>
                </c:pt>
                <c:pt idx="15861">
                  <c:v>0.56765616774805505</c:v>
                </c:pt>
                <c:pt idx="15862">
                  <c:v>0.56765616774805505</c:v>
                </c:pt>
                <c:pt idx="15863">
                  <c:v>0.56765616774805505</c:v>
                </c:pt>
                <c:pt idx="15864">
                  <c:v>0.56765616774805505</c:v>
                </c:pt>
                <c:pt idx="15865">
                  <c:v>0.56765616774805505</c:v>
                </c:pt>
                <c:pt idx="15866">
                  <c:v>0.56765616774805505</c:v>
                </c:pt>
                <c:pt idx="15867">
                  <c:v>0.56765616774805505</c:v>
                </c:pt>
                <c:pt idx="15868">
                  <c:v>0.56765616774805505</c:v>
                </c:pt>
                <c:pt idx="15869">
                  <c:v>0.56765616774805505</c:v>
                </c:pt>
                <c:pt idx="15870">
                  <c:v>0.56765616774805505</c:v>
                </c:pt>
                <c:pt idx="15871">
                  <c:v>0.56765616774805505</c:v>
                </c:pt>
                <c:pt idx="15872">
                  <c:v>0.56765616774805505</c:v>
                </c:pt>
                <c:pt idx="15873">
                  <c:v>0.56765616774805505</c:v>
                </c:pt>
                <c:pt idx="15874">
                  <c:v>0.56765616774805505</c:v>
                </c:pt>
                <c:pt idx="15875">
                  <c:v>0.56765616774805505</c:v>
                </c:pt>
                <c:pt idx="15876">
                  <c:v>0.56765616774805505</c:v>
                </c:pt>
                <c:pt idx="15877">
                  <c:v>0.56765616774805505</c:v>
                </c:pt>
                <c:pt idx="15878">
                  <c:v>0.56765616774805505</c:v>
                </c:pt>
                <c:pt idx="15879">
                  <c:v>0.56765616774805505</c:v>
                </c:pt>
                <c:pt idx="15880">
                  <c:v>0.56765616774805505</c:v>
                </c:pt>
                <c:pt idx="15881">
                  <c:v>0.56765616774805505</c:v>
                </c:pt>
                <c:pt idx="15882">
                  <c:v>0.56765616774805505</c:v>
                </c:pt>
                <c:pt idx="15883">
                  <c:v>0.56765616774805505</c:v>
                </c:pt>
                <c:pt idx="15884">
                  <c:v>0.56765616774805505</c:v>
                </c:pt>
                <c:pt idx="15885">
                  <c:v>0.27556376255797399</c:v>
                </c:pt>
                <c:pt idx="15886">
                  <c:v>0.263880066428063</c:v>
                </c:pt>
                <c:pt idx="15887">
                  <c:v>0.25219637018389901</c:v>
                </c:pt>
                <c:pt idx="15888">
                  <c:v>0.240512673939734</c:v>
                </c:pt>
                <c:pt idx="15889">
                  <c:v>0.228828977809823</c:v>
                </c:pt>
                <c:pt idx="15890">
                  <c:v>0.21714528156565899</c:v>
                </c:pt>
                <c:pt idx="15891">
                  <c:v>0.205461585321495</c:v>
                </c:pt>
                <c:pt idx="15892">
                  <c:v>0.19377788919158401</c:v>
                </c:pt>
                <c:pt idx="15893">
                  <c:v>0.18209419294741899</c:v>
                </c:pt>
                <c:pt idx="15894">
                  <c:v>0.170410496703255</c:v>
                </c:pt>
                <c:pt idx="15895">
                  <c:v>0.15872680057334401</c:v>
                </c:pt>
                <c:pt idx="15896">
                  <c:v>0.14704310432918</c:v>
                </c:pt>
                <c:pt idx="15897">
                  <c:v>0.13535940808501501</c:v>
                </c:pt>
                <c:pt idx="15898">
                  <c:v>0.123675711955105</c:v>
                </c:pt>
                <c:pt idx="15899">
                  <c:v>0.11199201571094</c:v>
                </c:pt>
                <c:pt idx="15900">
                  <c:v>0.100308319466776</c:v>
                </c:pt>
                <c:pt idx="15901">
                  <c:v>8.8624623336864994E-2</c:v>
                </c:pt>
                <c:pt idx="15902">
                  <c:v>7.6940927092700701E-2</c:v>
                </c:pt>
                <c:pt idx="15903">
                  <c:v>6.5257230848536296E-2</c:v>
                </c:pt>
                <c:pt idx="15904">
                  <c:v>5.3573534718625498E-2</c:v>
                </c:pt>
                <c:pt idx="15905">
                  <c:v>4.1889838474461101E-2</c:v>
                </c:pt>
                <c:pt idx="15906">
                  <c:v>3.02061422302967E-2</c:v>
                </c:pt>
                <c:pt idx="15907">
                  <c:v>2.21494970161276E-2</c:v>
                </c:pt>
                <c:pt idx="15908">
                  <c:v>1.77199026287812E-2</c:v>
                </c:pt>
                <c:pt idx="15909">
                  <c:v>1.3290308241434901E-2</c:v>
                </c:pt>
                <c:pt idx="15910">
                  <c:v>8.8607138974050696E-3</c:v>
                </c:pt>
                <c:pt idx="15911">
                  <c:v>4.4311195100587399E-3</c:v>
                </c:pt>
                <c:pt idx="15912" formatCode="0.00E+00">
                  <c:v>1.52512271240149E-6</c:v>
                </c:pt>
                <c:pt idx="15913">
                  <c:v>-4.4280692213174303E-3</c:v>
                </c:pt>
                <c:pt idx="15914">
                  <c:v>-8.8576636086637704E-3</c:v>
                </c:pt>
                <c:pt idx="15915">
                  <c:v>-1.3287257996010099E-2</c:v>
                </c:pt>
                <c:pt idx="15916">
                  <c:v>-1.7716852340039901E-2</c:v>
                </c:pt>
                <c:pt idx="15917">
                  <c:v>-2.2146446727386301E-2</c:v>
                </c:pt>
                <c:pt idx="15918">
                  <c:v>-2.65760411147326E-2</c:v>
                </c:pt>
                <c:pt idx="15919">
                  <c:v>-3.10056354587624E-2</c:v>
                </c:pt>
                <c:pt idx="15920">
                  <c:v>-3.54352298461088E-2</c:v>
                </c:pt>
                <c:pt idx="15921">
                  <c:v>-3.9864824233455103E-2</c:v>
                </c:pt>
                <c:pt idx="15922">
                  <c:v>-4.4294418577484902E-2</c:v>
                </c:pt>
                <c:pt idx="15923">
                  <c:v>-4.8724012964831302E-2</c:v>
                </c:pt>
                <c:pt idx="15924">
                  <c:v>-5.3153607352177598E-2</c:v>
                </c:pt>
                <c:pt idx="15925">
                  <c:v>-5.7583201696207398E-2</c:v>
                </c:pt>
                <c:pt idx="15926">
                  <c:v>-6.2012796083553798E-2</c:v>
                </c:pt>
                <c:pt idx="15927">
                  <c:v>-6.6442390470900101E-2</c:v>
                </c:pt>
                <c:pt idx="15928">
                  <c:v>-7.08719848149299E-2</c:v>
                </c:pt>
                <c:pt idx="15929">
                  <c:v>-7.53015792022763E-2</c:v>
                </c:pt>
                <c:pt idx="15930">
                  <c:v>-7.9731173589622603E-2</c:v>
                </c:pt>
                <c:pt idx="15931">
                  <c:v>-8.4160767933652403E-2</c:v>
                </c:pt>
                <c:pt idx="15932">
                  <c:v>-8.8590362320998803E-2</c:v>
                </c:pt>
                <c:pt idx="15933">
                  <c:v>-9.3019956708345106E-2</c:v>
                </c:pt>
                <c:pt idx="15934">
                  <c:v>-9.7449551052375002E-2</c:v>
                </c:pt>
                <c:pt idx="15935">
                  <c:v>-0.101879145439721</c:v>
                </c:pt>
                <c:pt idx="15936">
                  <c:v>-0.106308739827068</c:v>
                </c:pt>
                <c:pt idx="15937">
                  <c:v>-0.11073833417109701</c:v>
                </c:pt>
                <c:pt idx="15938">
                  <c:v>-0.115167928558444</c:v>
                </c:pt>
                <c:pt idx="15939">
                  <c:v>-0.11959752294579</c:v>
                </c:pt>
                <c:pt idx="15940">
                  <c:v>-0.12402711728981999</c:v>
                </c:pt>
                <c:pt idx="15941">
                  <c:v>-0.12845671167716599</c:v>
                </c:pt>
                <c:pt idx="15942">
                  <c:v>-0.13288630606451299</c:v>
                </c:pt>
                <c:pt idx="15943">
                  <c:v>-0.137315900408542</c:v>
                </c:pt>
                <c:pt idx="15944">
                  <c:v>-0.14174549479588899</c:v>
                </c:pt>
                <c:pt idx="15945">
                  <c:v>-0.14617508918323499</c:v>
                </c:pt>
                <c:pt idx="15946">
                  <c:v>-0.150604683527265</c:v>
                </c:pt>
                <c:pt idx="15947">
                  <c:v>-0.155034277914611</c:v>
                </c:pt>
                <c:pt idx="15948">
                  <c:v>-0.15946387230195799</c:v>
                </c:pt>
                <c:pt idx="15949">
                  <c:v>-0.163893466645987</c:v>
                </c:pt>
                <c:pt idx="15950">
                  <c:v>-0.168323061033334</c:v>
                </c:pt>
                <c:pt idx="15951">
                  <c:v>-0.17275265542068</c:v>
                </c:pt>
                <c:pt idx="15952">
                  <c:v>-0.17718224976471</c:v>
                </c:pt>
                <c:pt idx="15953">
                  <c:v>-0.181611844152056</c:v>
                </c:pt>
                <c:pt idx="15954">
                  <c:v>-0.186041438539403</c:v>
                </c:pt>
                <c:pt idx="15955">
                  <c:v>-0.19224798372391999</c:v>
                </c:pt>
                <c:pt idx="15956">
                  <c:v>-0.200231479804652</c:v>
                </c:pt>
                <c:pt idx="15957">
                  <c:v>-0.20821497588538401</c:v>
                </c:pt>
                <c:pt idx="15958">
                  <c:v>-0.216198471888047</c:v>
                </c:pt>
                <c:pt idx="15959">
                  <c:v>-0.22418196796877901</c:v>
                </c:pt>
                <c:pt idx="15960">
                  <c:v>-0.23216546404951099</c:v>
                </c:pt>
                <c:pt idx="15961">
                  <c:v>-0.24014896005217401</c:v>
                </c:pt>
                <c:pt idx="15962">
                  <c:v>-0.24813245613290599</c:v>
                </c:pt>
                <c:pt idx="15963">
                  <c:v>-0.25611595221363798</c:v>
                </c:pt>
                <c:pt idx="15964">
                  <c:v>-0.26409944821630099</c:v>
                </c:pt>
                <c:pt idx="15965">
                  <c:v>-0.272082944297033</c:v>
                </c:pt>
                <c:pt idx="15966">
                  <c:v>-0.28006644037776501</c:v>
                </c:pt>
                <c:pt idx="15967">
                  <c:v>-0.28804993638042797</c:v>
                </c:pt>
                <c:pt idx="15968">
                  <c:v>-0.29603343246115998</c:v>
                </c:pt>
                <c:pt idx="15969">
                  <c:v>-0.304016928541892</c:v>
                </c:pt>
                <c:pt idx="15970">
                  <c:v>-0.31200042454455501</c:v>
                </c:pt>
                <c:pt idx="15971">
                  <c:v>-0.31998392062528702</c:v>
                </c:pt>
                <c:pt idx="15972">
                  <c:v>-0.32796741670601898</c:v>
                </c:pt>
                <c:pt idx="15973">
                  <c:v>-0.33595091270868199</c:v>
                </c:pt>
                <c:pt idx="15974">
                  <c:v>-0.343934408789414</c:v>
                </c:pt>
                <c:pt idx="15975">
                  <c:v>-0.35191790487014601</c:v>
                </c:pt>
                <c:pt idx="15976">
                  <c:v>-0.35990140087280897</c:v>
                </c:pt>
                <c:pt idx="15977">
                  <c:v>-0.36788489695354099</c:v>
                </c:pt>
                <c:pt idx="15978">
                  <c:v>-0.375868393034273</c:v>
                </c:pt>
                <c:pt idx="15979">
                  <c:v>-0.38385188903693601</c:v>
                </c:pt>
                <c:pt idx="15980">
                  <c:v>-0.39183538511766802</c:v>
                </c:pt>
                <c:pt idx="15981">
                  <c:v>-0.39981888119839998</c:v>
                </c:pt>
                <c:pt idx="15982">
                  <c:v>-0.40780237720106299</c:v>
                </c:pt>
                <c:pt idx="15983">
                  <c:v>-0.415785873281795</c:v>
                </c:pt>
                <c:pt idx="15984">
                  <c:v>-0.42376936936252702</c:v>
                </c:pt>
                <c:pt idx="15985">
                  <c:v>-0.43175286536518998</c:v>
                </c:pt>
                <c:pt idx="15986">
                  <c:v>-0.43973636144592199</c:v>
                </c:pt>
                <c:pt idx="15987">
                  <c:v>-0.447719857526654</c:v>
                </c:pt>
                <c:pt idx="15988">
                  <c:v>-0.45570335352931701</c:v>
                </c:pt>
                <c:pt idx="15989">
                  <c:v>-0.46368684961004902</c:v>
                </c:pt>
                <c:pt idx="15990">
                  <c:v>-0.47167034569078098</c:v>
                </c:pt>
                <c:pt idx="15991">
                  <c:v>-0.47965384169344399</c:v>
                </c:pt>
                <c:pt idx="15992">
                  <c:v>-0.48763733777417601</c:v>
                </c:pt>
                <c:pt idx="15993">
                  <c:v>-0.49562083385490802</c:v>
                </c:pt>
                <c:pt idx="15994">
                  <c:v>-0.50360432985757098</c:v>
                </c:pt>
                <c:pt idx="15995">
                  <c:v>-0.51158782593830299</c:v>
                </c:pt>
                <c:pt idx="15996">
                  <c:v>-0.519571322019035</c:v>
                </c:pt>
                <c:pt idx="15997">
                  <c:v>-0.52755481802169801</c:v>
                </c:pt>
                <c:pt idx="15998">
                  <c:v>-0.53553831410243002</c:v>
                </c:pt>
                <c:pt idx="15999">
                  <c:v>-0.54352181018316303</c:v>
                </c:pt>
                <c:pt idx="16000">
                  <c:v>-0.55150530618582505</c:v>
                </c:pt>
                <c:pt idx="16001">
                  <c:v>-0.55948880226655695</c:v>
                </c:pt>
                <c:pt idx="16002">
                  <c:v>-0.56747229834728996</c:v>
                </c:pt>
                <c:pt idx="16003">
                  <c:v>-0.55667580246181003</c:v>
                </c:pt>
                <c:pt idx="16004">
                  <c:v>-0.52709931463508197</c:v>
                </c:pt>
                <c:pt idx="16005">
                  <c:v>-0.49752282680835402</c:v>
                </c:pt>
                <c:pt idx="16006">
                  <c:v>-0.467946339270852</c:v>
                </c:pt>
                <c:pt idx="16007">
                  <c:v>-0.43836985144412399</c:v>
                </c:pt>
                <c:pt idx="16008">
                  <c:v>-0.40879336361739599</c:v>
                </c:pt>
                <c:pt idx="16009">
                  <c:v>-0.37921687607989302</c:v>
                </c:pt>
                <c:pt idx="16010">
                  <c:v>-0.34964038825316501</c:v>
                </c:pt>
                <c:pt idx="16011">
                  <c:v>-0.32006390042643701</c:v>
                </c:pt>
                <c:pt idx="16012">
                  <c:v>-0.29048741288893398</c:v>
                </c:pt>
                <c:pt idx="16013">
                  <c:v>-0.26091092506220598</c:v>
                </c:pt>
                <c:pt idx="16014">
                  <c:v>-0.231334437235478</c:v>
                </c:pt>
                <c:pt idx="16015">
                  <c:v>-0.201757949697975</c:v>
                </c:pt>
                <c:pt idx="16016">
                  <c:v>-0.172181461871247</c:v>
                </c:pt>
                <c:pt idx="16017">
                  <c:v>-0.142604974044519</c:v>
                </c:pt>
                <c:pt idx="16018">
                  <c:v>-0.113028486507017</c:v>
                </c:pt>
                <c:pt idx="16019">
                  <c:v>-8.3451998680288603E-2</c:v>
                </c:pt>
                <c:pt idx="16020">
                  <c:v>-5.3875510853560703E-2</c:v>
                </c:pt>
                <c:pt idx="16021">
                  <c:v>-2.4299023316057801E-2</c:v>
                </c:pt>
                <c:pt idx="16022">
                  <c:v>5.2774645106701303E-3</c:v>
                </c:pt>
                <c:pt idx="16023">
                  <c:v>3.4853952337398103E-2</c:v>
                </c:pt>
                <c:pt idx="16024">
                  <c:v>6.4430439874900894E-2</c:v>
                </c:pt>
                <c:pt idx="16025">
                  <c:v>9.4006927701628898E-2</c:v>
                </c:pt>
                <c:pt idx="16026">
                  <c:v>0.123583415528357</c:v>
                </c:pt>
                <c:pt idx="16027">
                  <c:v>0.15315990306586</c:v>
                </c:pt>
                <c:pt idx="16028">
                  <c:v>0.182736390892588</c:v>
                </c:pt>
                <c:pt idx="16029">
                  <c:v>0.21231287871931601</c:v>
                </c:pt>
                <c:pt idx="16030">
                  <c:v>0.24188936625681801</c:v>
                </c:pt>
                <c:pt idx="16031">
                  <c:v>0.27146585408354601</c:v>
                </c:pt>
                <c:pt idx="16032">
                  <c:v>0.30104234191027401</c:v>
                </c:pt>
                <c:pt idx="16033">
                  <c:v>0.33061882944777699</c:v>
                </c:pt>
                <c:pt idx="16034">
                  <c:v>0.36019531727450499</c:v>
                </c:pt>
                <c:pt idx="16035">
                  <c:v>0.38977180510123299</c:v>
                </c:pt>
                <c:pt idx="16036">
                  <c:v>0.41934829263873602</c:v>
                </c:pt>
                <c:pt idx="16037">
                  <c:v>0.44892478046546402</c:v>
                </c:pt>
                <c:pt idx="16038">
                  <c:v>0.47850126829219197</c:v>
                </c:pt>
                <c:pt idx="16039">
                  <c:v>0.50807775582969505</c:v>
                </c:pt>
                <c:pt idx="16040">
                  <c:v>0.537654243656423</c:v>
                </c:pt>
                <c:pt idx="16041">
                  <c:v>0.56723073148315095</c:v>
                </c:pt>
                <c:pt idx="16042">
                  <c:v>0.59680721902065403</c:v>
                </c:pt>
                <c:pt idx="16043">
                  <c:v>0.62638370684738098</c:v>
                </c:pt>
                <c:pt idx="16044">
                  <c:v>0.65596019467410904</c:v>
                </c:pt>
                <c:pt idx="16045">
                  <c:v>0.68553668221161201</c:v>
                </c:pt>
                <c:pt idx="16046">
                  <c:v>0.71511317003833996</c:v>
                </c:pt>
                <c:pt idx="16047">
                  <c:v>0.74468965786506802</c:v>
                </c:pt>
                <c:pt idx="16048">
                  <c:v>0.77426614540257099</c:v>
                </c:pt>
                <c:pt idx="16049">
                  <c:v>0.80384263322929905</c:v>
                </c:pt>
                <c:pt idx="16050">
                  <c:v>0.833419121056027</c:v>
                </c:pt>
                <c:pt idx="16051">
                  <c:v>0.84981113113226303</c:v>
                </c:pt>
                <c:pt idx="16052">
                  <c:v>0.85301866394436499</c:v>
                </c:pt>
                <c:pt idx="16053">
                  <c:v>0.85622619675646705</c:v>
                </c:pt>
                <c:pt idx="16054">
                  <c:v>0.85943372953720298</c:v>
                </c:pt>
                <c:pt idx="16055">
                  <c:v>0.86264126234930505</c:v>
                </c:pt>
                <c:pt idx="16056">
                  <c:v>0.865848795161407</c:v>
                </c:pt>
                <c:pt idx="16057">
                  <c:v>0.86905632794214305</c:v>
                </c:pt>
                <c:pt idx="16058">
                  <c:v>0.872263860754245</c:v>
                </c:pt>
                <c:pt idx="16059">
                  <c:v>0.87547139356634696</c:v>
                </c:pt>
                <c:pt idx="16060">
                  <c:v>0.878678926347083</c:v>
                </c:pt>
                <c:pt idx="16061">
                  <c:v>0.88188645915918495</c:v>
                </c:pt>
                <c:pt idx="16062">
                  <c:v>0.88509399197128702</c:v>
                </c:pt>
                <c:pt idx="16063">
                  <c:v>0.88830152475202295</c:v>
                </c:pt>
                <c:pt idx="16064">
                  <c:v>0.89150905756412502</c:v>
                </c:pt>
                <c:pt idx="16065">
                  <c:v>0.89471659037622697</c:v>
                </c:pt>
                <c:pt idx="16066">
                  <c:v>0.89792412315696302</c:v>
                </c:pt>
                <c:pt idx="16067">
                  <c:v>0.90113165596906497</c:v>
                </c:pt>
                <c:pt idx="16068">
                  <c:v>0.90433918878116704</c:v>
                </c:pt>
                <c:pt idx="16069">
                  <c:v>0.90754672156190297</c:v>
                </c:pt>
                <c:pt idx="16070">
                  <c:v>0.91075425437400503</c:v>
                </c:pt>
                <c:pt idx="16071">
                  <c:v>0.91396178718610699</c:v>
                </c:pt>
                <c:pt idx="16072">
                  <c:v>0.91716931996684303</c:v>
                </c:pt>
                <c:pt idx="16073">
                  <c:v>0.92037685277894499</c:v>
                </c:pt>
                <c:pt idx="16074">
                  <c:v>0.92358438559104705</c:v>
                </c:pt>
                <c:pt idx="16075">
                  <c:v>0.92679191837178299</c:v>
                </c:pt>
                <c:pt idx="16076">
                  <c:v>0.92999945118388505</c:v>
                </c:pt>
                <c:pt idx="16077">
                  <c:v>0.93320698399598701</c:v>
                </c:pt>
                <c:pt idx="16078">
                  <c:v>0.93641451677672305</c:v>
                </c:pt>
                <c:pt idx="16079">
                  <c:v>0.939622049588825</c:v>
                </c:pt>
                <c:pt idx="16080">
                  <c:v>0.94282958240092696</c:v>
                </c:pt>
                <c:pt idx="16081">
                  <c:v>0.946037115181663</c:v>
                </c:pt>
                <c:pt idx="16082">
                  <c:v>0.94924464799376496</c:v>
                </c:pt>
                <c:pt idx="16083">
                  <c:v>0.95245218080586702</c:v>
                </c:pt>
                <c:pt idx="16084">
                  <c:v>0.95565971358660295</c:v>
                </c:pt>
                <c:pt idx="16085">
                  <c:v>0.95886724639870502</c:v>
                </c:pt>
                <c:pt idx="16086">
                  <c:v>0.96207477921080697</c:v>
                </c:pt>
                <c:pt idx="16087">
                  <c:v>0.96528231199154302</c:v>
                </c:pt>
                <c:pt idx="16088">
                  <c:v>0.96848984480364497</c:v>
                </c:pt>
                <c:pt idx="16089">
                  <c:v>0.97169737761574704</c:v>
                </c:pt>
                <c:pt idx="16090">
                  <c:v>0.97490491039648197</c:v>
                </c:pt>
                <c:pt idx="16091">
                  <c:v>0.97811244320858504</c:v>
                </c:pt>
                <c:pt idx="16092">
                  <c:v>0.98131997602068599</c:v>
                </c:pt>
                <c:pt idx="16093">
                  <c:v>0.98452750880142204</c:v>
                </c:pt>
                <c:pt idx="16094">
                  <c:v>0.98773504161352399</c:v>
                </c:pt>
                <c:pt idx="16095">
                  <c:v>0.99094257442562605</c:v>
                </c:pt>
                <c:pt idx="16096">
                  <c:v>0.99415010720636199</c:v>
                </c:pt>
                <c:pt idx="16097">
                  <c:v>0.99735764001846405</c:v>
                </c:pt>
                <c:pt idx="16098">
                  <c:v>1.00056517283057</c:v>
                </c:pt>
                <c:pt idx="16099">
                  <c:v>1.0057396566816501</c:v>
                </c:pt>
                <c:pt idx="16100">
                  <c:v>1.0128810916482001</c:v>
                </c:pt>
                <c:pt idx="16101">
                  <c:v>1.02002252661474</c:v>
                </c:pt>
                <c:pt idx="16102">
                  <c:v>1.0271639615114501</c:v>
                </c:pt>
                <c:pt idx="16103">
                  <c:v>1.034305396478</c:v>
                </c:pt>
                <c:pt idx="16104">
                  <c:v>1.04144683144454</c:v>
                </c:pt>
                <c:pt idx="16105">
                  <c:v>1.04858826634125</c:v>
                </c:pt>
                <c:pt idx="16106">
                  <c:v>1.05572970130779</c:v>
                </c:pt>
                <c:pt idx="16107">
                  <c:v>1.0628711362743399</c:v>
                </c:pt>
                <c:pt idx="16108">
                  <c:v>1.07001257117105</c:v>
                </c:pt>
                <c:pt idx="16109">
                  <c:v>1.0771540061375899</c:v>
                </c:pt>
                <c:pt idx="16110">
                  <c:v>1.0842954411041399</c:v>
                </c:pt>
                <c:pt idx="16111">
                  <c:v>1.0914368760008499</c:v>
                </c:pt>
                <c:pt idx="16112">
                  <c:v>1.0985783109673899</c:v>
                </c:pt>
                <c:pt idx="16113">
                  <c:v>1.1057197459339301</c:v>
                </c:pt>
                <c:pt idx="16114">
                  <c:v>1.1128611808306399</c:v>
                </c:pt>
                <c:pt idx="16115">
                  <c:v>1.1200026157971901</c:v>
                </c:pt>
                <c:pt idx="16116">
                  <c:v>1.12714405076373</c:v>
                </c:pt>
                <c:pt idx="16117">
                  <c:v>1.1342854856604401</c:v>
                </c:pt>
                <c:pt idx="16118">
                  <c:v>1.14142692062698</c:v>
                </c:pt>
                <c:pt idx="16119">
                  <c:v>1.14856835559353</c:v>
                </c:pt>
                <c:pt idx="16120">
                  <c:v>1.15570979049024</c:v>
                </c:pt>
                <c:pt idx="16121">
                  <c:v>1.16285122545678</c:v>
                </c:pt>
                <c:pt idx="16122">
                  <c:v>1.1699926604233299</c:v>
                </c:pt>
                <c:pt idx="16123">
                  <c:v>1.17713409532004</c:v>
                </c:pt>
                <c:pt idx="16124">
                  <c:v>1.1842755302865799</c:v>
                </c:pt>
                <c:pt idx="16125">
                  <c:v>1.1914169652531199</c:v>
                </c:pt>
                <c:pt idx="16126">
                  <c:v>1.19855840014983</c:v>
                </c:pt>
                <c:pt idx="16127">
                  <c:v>1.2056998351163799</c:v>
                </c:pt>
                <c:pt idx="16128">
                  <c:v>1.2128412700829201</c:v>
                </c:pt>
                <c:pt idx="16129">
                  <c:v>1.2199827049796299</c:v>
                </c:pt>
                <c:pt idx="16130">
                  <c:v>1.2271241399461801</c:v>
                </c:pt>
                <c:pt idx="16131">
                  <c:v>1.23426557491272</c:v>
                </c:pt>
                <c:pt idx="16132">
                  <c:v>1.2414070098094301</c:v>
                </c:pt>
                <c:pt idx="16133">
                  <c:v>1.24854844477597</c:v>
                </c:pt>
                <c:pt idx="16134">
                  <c:v>1.25568987974252</c:v>
                </c:pt>
                <c:pt idx="16135">
                  <c:v>1.26283131463923</c:v>
                </c:pt>
                <c:pt idx="16136">
                  <c:v>1.26997274960577</c:v>
                </c:pt>
                <c:pt idx="16137">
                  <c:v>1.27711418457232</c:v>
                </c:pt>
                <c:pt idx="16138">
                  <c:v>1.28425561946902</c:v>
                </c:pt>
                <c:pt idx="16139">
                  <c:v>1.29139705443557</c:v>
                </c:pt>
                <c:pt idx="16140">
                  <c:v>1.2985384894021099</c:v>
                </c:pt>
                <c:pt idx="16141">
                  <c:v>1.30567992429882</c:v>
                </c:pt>
                <c:pt idx="16142">
                  <c:v>1.3128213592653699</c:v>
                </c:pt>
                <c:pt idx="16143">
                  <c:v>1.3199627942319101</c:v>
                </c:pt>
                <c:pt idx="16144">
                  <c:v>1.3271042291286199</c:v>
                </c:pt>
                <c:pt idx="16145">
                  <c:v>1.3342456640951601</c:v>
                </c:pt>
                <c:pt idx="16146">
                  <c:v>1.3413870990617101</c:v>
                </c:pt>
                <c:pt idx="16147">
                  <c:v>1.3411264410969901</c:v>
                </c:pt>
                <c:pt idx="16148">
                  <c:v>1.33346369028898</c:v>
                </c:pt>
                <c:pt idx="16149">
                  <c:v>1.32580093948097</c:v>
                </c:pt>
                <c:pt idx="16150">
                  <c:v>1.3181381887479</c:v>
                </c:pt>
                <c:pt idx="16151">
                  <c:v>1.31047543793989</c:v>
                </c:pt>
                <c:pt idx="16152">
                  <c:v>1.3028126871318799</c:v>
                </c:pt>
                <c:pt idx="16153">
                  <c:v>1.2951499363987999</c:v>
                </c:pt>
                <c:pt idx="16154">
                  <c:v>1.2874871855907899</c:v>
                </c:pt>
                <c:pt idx="16155">
                  <c:v>1.2798244347827801</c:v>
                </c:pt>
                <c:pt idx="16156">
                  <c:v>1.2721616840497101</c:v>
                </c:pt>
                <c:pt idx="16157">
                  <c:v>1.2644989332417</c:v>
                </c:pt>
                <c:pt idx="16158">
                  <c:v>1.25683618243369</c:v>
                </c:pt>
                <c:pt idx="16159">
                  <c:v>1.24917343170061</c:v>
                </c:pt>
                <c:pt idx="16160">
                  <c:v>1.2415106808926</c:v>
                </c:pt>
                <c:pt idx="16161">
                  <c:v>1.2338479300845899</c:v>
                </c:pt>
                <c:pt idx="16162">
                  <c:v>1.2261851793515199</c:v>
                </c:pt>
                <c:pt idx="16163">
                  <c:v>1.2185224285435099</c:v>
                </c:pt>
                <c:pt idx="16164">
                  <c:v>1.2108596777355001</c:v>
                </c:pt>
                <c:pt idx="16165">
                  <c:v>1.2031969270024201</c:v>
                </c:pt>
                <c:pt idx="16166">
                  <c:v>1.19553417619441</c:v>
                </c:pt>
                <c:pt idx="16167">
                  <c:v>1.1878714253864</c:v>
                </c:pt>
                <c:pt idx="16168">
                  <c:v>1.18020867465333</c:v>
                </c:pt>
                <c:pt idx="16169">
                  <c:v>1.17254592384532</c:v>
                </c:pt>
                <c:pt idx="16170">
                  <c:v>1.1648831730373099</c:v>
                </c:pt>
                <c:pt idx="16171">
                  <c:v>1.1572204223042299</c:v>
                </c:pt>
                <c:pt idx="16172">
                  <c:v>1.1495576714962199</c:v>
                </c:pt>
                <c:pt idx="16173">
                  <c:v>1.1418949206882101</c:v>
                </c:pt>
                <c:pt idx="16174">
                  <c:v>1.1342321699551301</c:v>
                </c:pt>
                <c:pt idx="16175">
                  <c:v>1.12656941914713</c:v>
                </c:pt>
                <c:pt idx="16176">
                  <c:v>1.11890666833912</c:v>
                </c:pt>
                <c:pt idx="16177">
                  <c:v>1.11124391760604</c:v>
                </c:pt>
                <c:pt idx="16178">
                  <c:v>1.10358116679803</c:v>
                </c:pt>
                <c:pt idx="16179">
                  <c:v>1.0959184159900199</c:v>
                </c:pt>
                <c:pt idx="16180">
                  <c:v>1.08825566525694</c:v>
                </c:pt>
                <c:pt idx="16181">
                  <c:v>1.0805929144489299</c:v>
                </c:pt>
                <c:pt idx="16182">
                  <c:v>1.0729301636409301</c:v>
                </c:pt>
                <c:pt idx="16183">
                  <c:v>1.0652674129078501</c:v>
                </c:pt>
                <c:pt idx="16184">
                  <c:v>1.0576046620998401</c:v>
                </c:pt>
                <c:pt idx="16185">
                  <c:v>1.04994191129183</c:v>
                </c:pt>
                <c:pt idx="16186">
                  <c:v>1.04227916055875</c:v>
                </c:pt>
                <c:pt idx="16187">
                  <c:v>1.03461640975074</c:v>
                </c:pt>
                <c:pt idx="16188">
                  <c:v>1.0269536589427299</c:v>
                </c:pt>
                <c:pt idx="16189">
                  <c:v>1.01929090820966</c:v>
                </c:pt>
                <c:pt idx="16190">
                  <c:v>1.0116281574016499</c:v>
                </c:pt>
                <c:pt idx="16191">
                  <c:v>1.0039654065936401</c:v>
                </c:pt>
                <c:pt idx="16192">
                  <c:v>0.99630265586056299</c:v>
                </c:pt>
                <c:pt idx="16193">
                  <c:v>0.98863990505255295</c:v>
                </c:pt>
                <c:pt idx="16194">
                  <c:v>0.98097715424454401</c:v>
                </c:pt>
                <c:pt idx="16195">
                  <c:v>0.97999137980592799</c:v>
                </c:pt>
                <c:pt idx="16196">
                  <c:v>0.985682581633477</c:v>
                </c:pt>
                <c:pt idx="16197">
                  <c:v>0.991373783461026</c:v>
                </c:pt>
                <c:pt idx="16198">
                  <c:v>0.99706498523292098</c:v>
                </c:pt>
                <c:pt idx="16199">
                  <c:v>1.00275618706047</c:v>
                </c:pt>
                <c:pt idx="16200">
                  <c:v>1.0084473888880201</c:v>
                </c:pt>
                <c:pt idx="16201">
                  <c:v>1.0141385906599201</c:v>
                </c:pt>
                <c:pt idx="16202">
                  <c:v>1.01982979248746</c:v>
                </c:pt>
                <c:pt idx="16203">
                  <c:v>1.0255209943150101</c:v>
                </c:pt>
                <c:pt idx="16204">
                  <c:v>1.0312121960869101</c:v>
                </c:pt>
                <c:pt idx="16205">
                  <c:v>1.03690339791446</c:v>
                </c:pt>
                <c:pt idx="16206">
                  <c:v>1.0425945997420101</c:v>
                </c:pt>
                <c:pt idx="16207">
                  <c:v>1.0482858015139001</c:v>
                </c:pt>
                <c:pt idx="16208">
                  <c:v>1.0539770033414499</c:v>
                </c:pt>
                <c:pt idx="16209">
                  <c:v>1.0596682051690001</c:v>
                </c:pt>
                <c:pt idx="16210">
                  <c:v>1.0653594069409</c:v>
                </c:pt>
                <c:pt idx="16211">
                  <c:v>1.0710506087684399</c:v>
                </c:pt>
                <c:pt idx="16212">
                  <c:v>1.0767418105959901</c:v>
                </c:pt>
                <c:pt idx="16213">
                  <c:v>1.08243301236789</c:v>
                </c:pt>
                <c:pt idx="16214">
                  <c:v>1.0881242141954399</c:v>
                </c:pt>
                <c:pt idx="16215">
                  <c:v>1.09381541602299</c:v>
                </c:pt>
                <c:pt idx="16216">
                  <c:v>1.09950661779488</c:v>
                </c:pt>
                <c:pt idx="16217">
                  <c:v>1.1051978196224299</c:v>
                </c:pt>
                <c:pt idx="16218">
                  <c:v>1.11088902144998</c:v>
                </c:pt>
                <c:pt idx="16219">
                  <c:v>1.11658022322188</c:v>
                </c:pt>
                <c:pt idx="16220">
                  <c:v>1.1222714250494299</c:v>
                </c:pt>
                <c:pt idx="16221">
                  <c:v>1.12796262687697</c:v>
                </c:pt>
                <c:pt idx="16222">
                  <c:v>1.13365382864887</c:v>
                </c:pt>
                <c:pt idx="16223">
                  <c:v>1.1393450304764201</c:v>
                </c:pt>
                <c:pt idx="16224">
                  <c:v>1.14503623230397</c:v>
                </c:pt>
                <c:pt idx="16225">
                  <c:v>1.15072743407586</c:v>
                </c:pt>
                <c:pt idx="16226">
                  <c:v>1.1564186359034101</c:v>
                </c:pt>
                <c:pt idx="16227">
                  <c:v>1.16210983773096</c:v>
                </c:pt>
                <c:pt idx="16228">
                  <c:v>1.16780103950286</c:v>
                </c:pt>
                <c:pt idx="16229">
                  <c:v>1.1734922413304101</c:v>
                </c:pt>
                <c:pt idx="16230">
                  <c:v>1.17918344315796</c:v>
                </c:pt>
                <c:pt idx="16231">
                  <c:v>1.18487464492985</c:v>
                </c:pt>
                <c:pt idx="16232">
                  <c:v>1.1905658467574001</c:v>
                </c:pt>
                <c:pt idx="16233">
                  <c:v>1.19625704858495</c:v>
                </c:pt>
                <c:pt idx="16234">
                  <c:v>1.2019482503568399</c:v>
                </c:pt>
                <c:pt idx="16235">
                  <c:v>1.2076394521843901</c:v>
                </c:pt>
                <c:pt idx="16236">
                  <c:v>1.21333065401194</c:v>
                </c:pt>
                <c:pt idx="16237">
                  <c:v>1.2190218557838399</c:v>
                </c:pt>
                <c:pt idx="16238">
                  <c:v>1.22471305761139</c:v>
                </c:pt>
                <c:pt idx="16239">
                  <c:v>1.2304042594389399</c:v>
                </c:pt>
                <c:pt idx="16240">
                  <c:v>1.2360954612108299</c:v>
                </c:pt>
                <c:pt idx="16241">
                  <c:v>1.24178666303838</c:v>
                </c:pt>
                <c:pt idx="16242">
                  <c:v>1.2474778648659299</c:v>
                </c:pt>
                <c:pt idx="16243">
                  <c:v>1.2531690666378299</c:v>
                </c:pt>
                <c:pt idx="16244">
                  <c:v>1.25886026846537</c:v>
                </c:pt>
                <c:pt idx="16245">
                  <c:v>1.2645514702929199</c:v>
                </c:pt>
                <c:pt idx="16246">
                  <c:v>1.2702426720648201</c:v>
                </c:pt>
                <c:pt idx="16247">
                  <c:v>1.27593387389237</c:v>
                </c:pt>
                <c:pt idx="16248">
                  <c:v>1.2816250757199199</c:v>
                </c:pt>
                <c:pt idx="16249">
                  <c:v>1.2873162774918101</c:v>
                </c:pt>
                <c:pt idx="16250">
                  <c:v>1.29300747931936</c:v>
                </c:pt>
                <c:pt idx="16251">
                  <c:v>1.2986986811469099</c:v>
                </c:pt>
                <c:pt idx="16252">
                  <c:v>1.3043898829188101</c:v>
                </c:pt>
                <c:pt idx="16253">
                  <c:v>1.31008108474636</c:v>
                </c:pt>
                <c:pt idx="16254">
                  <c:v>1.3157722865739001</c:v>
                </c:pt>
                <c:pt idx="16255">
                  <c:v>1.3214634883458001</c:v>
                </c:pt>
                <c:pt idx="16256">
                  <c:v>1.32715469017335</c:v>
                </c:pt>
                <c:pt idx="16257">
                  <c:v>1.3328458920009001</c:v>
                </c:pt>
                <c:pt idx="16258">
                  <c:v>1.3385370937727901</c:v>
                </c:pt>
                <c:pt idx="16259">
                  <c:v>1.34422829560034</c:v>
                </c:pt>
                <c:pt idx="16260">
                  <c:v>1.3499194974278901</c:v>
                </c:pt>
                <c:pt idx="16261">
                  <c:v>1.35561069919979</c:v>
                </c:pt>
                <c:pt idx="16262">
                  <c:v>1.3613019010273399</c:v>
                </c:pt>
                <c:pt idx="16263">
                  <c:v>1.3669931028548901</c:v>
                </c:pt>
                <c:pt idx="16264">
                  <c:v>1.37268430462678</c:v>
                </c:pt>
                <c:pt idx="16265">
                  <c:v>1.3783755064543299</c:v>
                </c:pt>
                <c:pt idx="16266">
                  <c:v>1.3840667082818801</c:v>
                </c:pt>
                <c:pt idx="16267">
                  <c:v>1.38975791005377</c:v>
                </c:pt>
                <c:pt idx="16268">
                  <c:v>1.3954491118813199</c:v>
                </c:pt>
                <c:pt idx="16269">
                  <c:v>1.40114031370887</c:v>
                </c:pt>
                <c:pt idx="16270">
                  <c:v>1.40683151548077</c:v>
                </c:pt>
                <c:pt idx="16271">
                  <c:v>1.4125227173083199</c:v>
                </c:pt>
                <c:pt idx="16272">
                  <c:v>1.41821391913587</c:v>
                </c:pt>
                <c:pt idx="16273">
                  <c:v>1.42390512090776</c:v>
                </c:pt>
                <c:pt idx="16274">
                  <c:v>1.4295963227353099</c:v>
                </c:pt>
                <c:pt idx="16275">
                  <c:v>1.43528752456286</c:v>
                </c:pt>
                <c:pt idx="16276">
                  <c:v>1.44097872633475</c:v>
                </c:pt>
                <c:pt idx="16277">
                  <c:v>1.4466699281622999</c:v>
                </c:pt>
                <c:pt idx="16278">
                  <c:v>1.45236112998985</c:v>
                </c:pt>
                <c:pt idx="16279">
                  <c:v>1.45805233176175</c:v>
                </c:pt>
                <c:pt idx="16280">
                  <c:v>1.4637435335893001</c:v>
                </c:pt>
                <c:pt idx="16281">
                  <c:v>1.46943473541685</c:v>
                </c:pt>
                <c:pt idx="16282">
                  <c:v>1.47512593718874</c:v>
                </c:pt>
                <c:pt idx="16283">
                  <c:v>1.4808171390162901</c:v>
                </c:pt>
                <c:pt idx="16284">
                  <c:v>1.48650834084384</c:v>
                </c:pt>
                <c:pt idx="16285">
                  <c:v>1.4921995426157399</c:v>
                </c:pt>
                <c:pt idx="16286">
                  <c:v>1.4978907444432801</c:v>
                </c:pt>
                <c:pt idx="16287">
                  <c:v>1.50358194627083</c:v>
                </c:pt>
                <c:pt idx="16288">
                  <c:v>1.5092731480427299</c:v>
                </c:pt>
                <c:pt idx="16289">
                  <c:v>1.5149643498702801</c:v>
                </c:pt>
                <c:pt idx="16290">
                  <c:v>1.52065555169783</c:v>
                </c:pt>
                <c:pt idx="16291">
                  <c:v>1.5263467534697199</c:v>
                </c:pt>
                <c:pt idx="16292">
                  <c:v>1.53203795529727</c:v>
                </c:pt>
                <c:pt idx="16293">
                  <c:v>1.5377291571248199</c:v>
                </c:pt>
                <c:pt idx="16294">
                  <c:v>1.5434203588967199</c:v>
                </c:pt>
                <c:pt idx="16295">
                  <c:v>1.54911156072427</c:v>
                </c:pt>
                <c:pt idx="16296">
                  <c:v>1.5548027625518099</c:v>
                </c:pt>
                <c:pt idx="16297">
                  <c:v>1.5604939643237099</c:v>
                </c:pt>
                <c:pt idx="16298">
                  <c:v>1.56618516615126</c:v>
                </c:pt>
                <c:pt idx="16299">
                  <c:v>1.5718763679788099</c:v>
                </c:pt>
                <c:pt idx="16300">
                  <c:v>1.5775675697506999</c:v>
                </c:pt>
                <c:pt idx="16301">
                  <c:v>1.58325877157825</c:v>
                </c:pt>
                <c:pt idx="16302">
                  <c:v>1.5889499734057999</c:v>
                </c:pt>
                <c:pt idx="16303">
                  <c:v>1.5946411751777001</c:v>
                </c:pt>
                <c:pt idx="16304">
                  <c:v>1.60033237700525</c:v>
                </c:pt>
                <c:pt idx="16305">
                  <c:v>1.6060235788327999</c:v>
                </c:pt>
                <c:pt idx="16306">
                  <c:v>1.6117147806046901</c:v>
                </c:pt>
                <c:pt idx="16307">
                  <c:v>1.61740598243224</c:v>
                </c:pt>
                <c:pt idx="16308">
                  <c:v>1.6230971842597901</c:v>
                </c:pt>
                <c:pt idx="16309">
                  <c:v>1.6287883860316801</c:v>
                </c:pt>
                <c:pt idx="16310">
                  <c:v>1.63447958785923</c:v>
                </c:pt>
                <c:pt idx="16311">
                  <c:v>1.6401707896867801</c:v>
                </c:pt>
                <c:pt idx="16312">
                  <c:v>1.6458619914586801</c:v>
                </c:pt>
                <c:pt idx="16313">
                  <c:v>1.65155319328623</c:v>
                </c:pt>
                <c:pt idx="16314">
                  <c:v>1.6572443951137801</c:v>
                </c:pt>
                <c:pt idx="16315">
                  <c:v>1.6629355968856701</c:v>
                </c:pt>
                <c:pt idx="16316">
                  <c:v>1.6686267987132199</c:v>
                </c:pt>
                <c:pt idx="16317">
                  <c:v>1.6743180005407701</c:v>
                </c:pt>
                <c:pt idx="16318">
                  <c:v>1.68000920231267</c:v>
                </c:pt>
                <c:pt idx="16319">
                  <c:v>1.6857004041402099</c:v>
                </c:pt>
                <c:pt idx="16320">
                  <c:v>1.6913916059677601</c:v>
                </c:pt>
                <c:pt idx="16321">
                  <c:v>1.69708280773966</c:v>
                </c:pt>
                <c:pt idx="16322">
                  <c:v>1.7027740095672099</c:v>
                </c:pt>
                <c:pt idx="16323">
                  <c:v>1.70846521139476</c:v>
                </c:pt>
                <c:pt idx="16324">
                  <c:v>1.71415641316665</c:v>
                </c:pt>
                <c:pt idx="16325">
                  <c:v>1.7198476149941999</c:v>
                </c:pt>
                <c:pt idx="16326">
                  <c:v>1.72553881682175</c:v>
                </c:pt>
                <c:pt idx="16327">
                  <c:v>1.73123001859365</c:v>
                </c:pt>
                <c:pt idx="16328">
                  <c:v>1.7369212204211999</c:v>
                </c:pt>
                <c:pt idx="16329">
                  <c:v>1.74261242224874</c:v>
                </c:pt>
                <c:pt idx="16330">
                  <c:v>1.74830362402064</c:v>
                </c:pt>
                <c:pt idx="16331">
                  <c:v>1.7539948258481901</c:v>
                </c:pt>
                <c:pt idx="16332">
                  <c:v>1.75968602767574</c:v>
                </c:pt>
                <c:pt idx="16333">
                  <c:v>1.76537722944763</c:v>
                </c:pt>
                <c:pt idx="16334">
                  <c:v>1.7710684312751801</c:v>
                </c:pt>
                <c:pt idx="16335">
                  <c:v>1.77675963310273</c:v>
                </c:pt>
                <c:pt idx="16336">
                  <c:v>1.78245083487463</c:v>
                </c:pt>
                <c:pt idx="16337">
                  <c:v>1.7881420367021801</c:v>
                </c:pt>
                <c:pt idx="16338">
                  <c:v>1.79383323852973</c:v>
                </c:pt>
                <c:pt idx="16339">
                  <c:v>1.79952444030162</c:v>
                </c:pt>
                <c:pt idx="16340">
                  <c:v>1.8052156421291701</c:v>
                </c:pt>
                <c:pt idx="16341">
                  <c:v>1.81090684395672</c:v>
                </c:pt>
                <c:pt idx="16342">
                  <c:v>1.8165980457286099</c:v>
                </c:pt>
                <c:pt idx="16343">
                  <c:v>1.8222892475561601</c:v>
                </c:pt>
                <c:pt idx="16344">
                  <c:v>1.82798044938371</c:v>
                </c:pt>
                <c:pt idx="16345">
                  <c:v>1.8336716511556099</c:v>
                </c:pt>
                <c:pt idx="16346">
                  <c:v>1.83936285298316</c:v>
                </c:pt>
                <c:pt idx="16347">
                  <c:v>1.8450540548107099</c:v>
                </c:pt>
                <c:pt idx="16348">
                  <c:v>1.8507452565825999</c:v>
                </c:pt>
                <c:pt idx="16349">
                  <c:v>1.85643645841015</c:v>
                </c:pt>
                <c:pt idx="16350">
                  <c:v>1.8621276602376999</c:v>
                </c:pt>
                <c:pt idx="16351">
                  <c:v>1.8678188620095999</c:v>
                </c:pt>
                <c:pt idx="16352">
                  <c:v>1.87351006383714</c:v>
                </c:pt>
                <c:pt idx="16353">
                  <c:v>1.8792012656646899</c:v>
                </c:pt>
                <c:pt idx="16354">
                  <c:v>1.8848924674365899</c:v>
                </c:pt>
                <c:pt idx="16355">
                  <c:v>1.89058366926414</c:v>
                </c:pt>
                <c:pt idx="16356">
                  <c:v>1.8962748710916899</c:v>
                </c:pt>
                <c:pt idx="16357">
                  <c:v>1.9019660728635801</c:v>
                </c:pt>
                <c:pt idx="16358">
                  <c:v>1.90765727469113</c:v>
                </c:pt>
                <c:pt idx="16359">
                  <c:v>1.9133484765186799</c:v>
                </c:pt>
                <c:pt idx="16360">
                  <c:v>1.9190396782905801</c:v>
                </c:pt>
                <c:pt idx="16361">
                  <c:v>1.92473088011812</c:v>
                </c:pt>
                <c:pt idx="16362">
                  <c:v>1.9304220819456701</c:v>
                </c:pt>
                <c:pt idx="16363">
                  <c:v>1.9361132837175701</c:v>
                </c:pt>
                <c:pt idx="16364">
                  <c:v>1.94180448554512</c:v>
                </c:pt>
                <c:pt idx="16365">
                  <c:v>1.9474956873726701</c:v>
                </c:pt>
                <c:pt idx="16366">
                  <c:v>1.9531868891445601</c:v>
                </c:pt>
                <c:pt idx="16367">
                  <c:v>1.95887809097211</c:v>
                </c:pt>
                <c:pt idx="16368">
                  <c:v>1.9645692927996601</c:v>
                </c:pt>
                <c:pt idx="16369">
                  <c:v>1.9702604945715601</c:v>
                </c:pt>
                <c:pt idx="16370">
                  <c:v>1.9759516963991099</c:v>
                </c:pt>
                <c:pt idx="16371">
                  <c:v>1.9816428982266501</c:v>
                </c:pt>
                <c:pt idx="16372">
                  <c:v>1.98733409999855</c:v>
                </c:pt>
                <c:pt idx="16373">
                  <c:v>1.9930253018260999</c:v>
                </c:pt>
                <c:pt idx="16374">
                  <c:v>1.9987165036536501</c:v>
                </c:pt>
                <c:pt idx="16375">
                  <c:v>2.0044077054255398</c:v>
                </c:pt>
                <c:pt idx="16376">
                  <c:v>2.0100989072530902</c:v>
                </c:pt>
                <c:pt idx="16377">
                  <c:v>2.01579010908064</c:v>
                </c:pt>
                <c:pt idx="16378">
                  <c:v>2.0214813108525398</c:v>
                </c:pt>
                <c:pt idx="16379">
                  <c:v>2.0271725126800901</c:v>
                </c:pt>
                <c:pt idx="16380">
                  <c:v>2.03286371450764</c:v>
                </c:pt>
                <c:pt idx="16381">
                  <c:v>2.03855491627953</c:v>
                </c:pt>
                <c:pt idx="16382">
                  <c:v>2.0442461181070799</c:v>
                </c:pt>
                <c:pt idx="16383">
                  <c:v>2.0499373199346298</c:v>
                </c:pt>
                <c:pt idx="16384">
                  <c:v>2.0556285217065202</c:v>
                </c:pt>
                <c:pt idx="16385">
                  <c:v>2.0613197235340701</c:v>
                </c:pt>
                <c:pt idx="16386">
                  <c:v>2.06701092536162</c:v>
                </c:pt>
                <c:pt idx="16387">
                  <c:v>2.0727021271335202</c:v>
                </c:pt>
                <c:pt idx="16388">
                  <c:v>2.0783933289610701</c:v>
                </c:pt>
                <c:pt idx="16389">
                  <c:v>2.08408453078862</c:v>
                </c:pt>
                <c:pt idx="16390">
                  <c:v>2.08977573256051</c:v>
                </c:pt>
                <c:pt idx="16391">
                  <c:v>2.0954669343880599</c:v>
                </c:pt>
                <c:pt idx="16392">
                  <c:v>2.1011581362156102</c:v>
                </c:pt>
                <c:pt idx="16393">
                  <c:v>2.10684933798751</c:v>
                </c:pt>
                <c:pt idx="16394">
                  <c:v>2.1125405398150501</c:v>
                </c:pt>
                <c:pt idx="16395">
                  <c:v>2.1182317416426</c:v>
                </c:pt>
                <c:pt idx="16396">
                  <c:v>2.1239229434145002</c:v>
                </c:pt>
                <c:pt idx="16397">
                  <c:v>2.1296141452420501</c:v>
                </c:pt>
                <c:pt idx="16398">
                  <c:v>2.1353053470696</c:v>
                </c:pt>
                <c:pt idx="16399">
                  <c:v>2.1409965488414899</c:v>
                </c:pt>
                <c:pt idx="16400">
                  <c:v>2.1466877506690398</c:v>
                </c:pt>
                <c:pt idx="16401">
                  <c:v>2.1523789524965902</c:v>
                </c:pt>
                <c:pt idx="16402">
                  <c:v>2.1580701542684899</c:v>
                </c:pt>
                <c:pt idx="16403">
                  <c:v>2.1637613560960398</c:v>
                </c:pt>
                <c:pt idx="16404">
                  <c:v>2.1694525579235799</c:v>
                </c:pt>
                <c:pt idx="16405">
                  <c:v>2.1751437596954801</c:v>
                </c:pt>
                <c:pt idx="16406">
                  <c:v>2.18083496152303</c:v>
                </c:pt>
                <c:pt idx="16407">
                  <c:v>2.1865261633505799</c:v>
                </c:pt>
                <c:pt idx="16408">
                  <c:v>2.1922173651224699</c:v>
                </c:pt>
                <c:pt idx="16409">
                  <c:v>2.1979085669500198</c:v>
                </c:pt>
                <c:pt idx="16410">
                  <c:v>2.2035997687775701</c:v>
                </c:pt>
                <c:pt idx="16411">
                  <c:v>2.2092909705494699</c:v>
                </c:pt>
                <c:pt idx="16412">
                  <c:v>2.2149821723770202</c:v>
                </c:pt>
                <c:pt idx="16413">
                  <c:v>2.2206733742045701</c:v>
                </c:pt>
                <c:pt idx="16414">
                  <c:v>2.2263645759764601</c:v>
                </c:pt>
                <c:pt idx="16415">
                  <c:v>2.23205577780401</c:v>
                </c:pt>
                <c:pt idx="16416">
                  <c:v>2.2377469796315599</c:v>
                </c:pt>
                <c:pt idx="16417">
                  <c:v>2.2434381814034499</c:v>
                </c:pt>
                <c:pt idx="16418">
                  <c:v>2.2491293832310002</c:v>
                </c:pt>
                <c:pt idx="16419">
                  <c:v>2.2548205850585501</c:v>
                </c:pt>
                <c:pt idx="16420">
                  <c:v>2.2605117868304498</c:v>
                </c:pt>
                <c:pt idx="16421">
                  <c:v>2.2662029886580002</c:v>
                </c:pt>
                <c:pt idx="16422">
                  <c:v>2.2718941904855501</c:v>
                </c:pt>
                <c:pt idx="16423">
                  <c:v>2.2775853922574401</c:v>
                </c:pt>
                <c:pt idx="16424">
                  <c:v>2.28327659408499</c:v>
                </c:pt>
                <c:pt idx="16425">
                  <c:v>2.2889677959125398</c:v>
                </c:pt>
                <c:pt idx="16426">
                  <c:v>2.29465899768444</c:v>
                </c:pt>
                <c:pt idx="16427">
                  <c:v>2.3003501995119802</c:v>
                </c:pt>
                <c:pt idx="16428">
                  <c:v>2.3060414013395301</c:v>
                </c:pt>
                <c:pt idx="16429">
                  <c:v>2.3117326031114298</c:v>
                </c:pt>
                <c:pt idx="16430">
                  <c:v>2.3174238049389801</c:v>
                </c:pt>
                <c:pt idx="16431">
                  <c:v>2.32311500676653</c:v>
                </c:pt>
                <c:pt idx="16432">
                  <c:v>2.32880620853842</c:v>
                </c:pt>
                <c:pt idx="16433">
                  <c:v>2.3344974103659699</c:v>
                </c:pt>
                <c:pt idx="16434">
                  <c:v>2.3401886121935198</c:v>
                </c:pt>
                <c:pt idx="16435">
                  <c:v>2.34587981396542</c:v>
                </c:pt>
                <c:pt idx="16436">
                  <c:v>2.3515710157929699</c:v>
                </c:pt>
                <c:pt idx="16437">
                  <c:v>2.35726221762051</c:v>
                </c:pt>
                <c:pt idx="16438">
                  <c:v>2.3629534193924102</c:v>
                </c:pt>
                <c:pt idx="16439">
                  <c:v>2.3686446212199601</c:v>
                </c:pt>
                <c:pt idx="16440">
                  <c:v>2.37433582304751</c:v>
                </c:pt>
                <c:pt idx="16441">
                  <c:v>2.3800270248194</c:v>
                </c:pt>
                <c:pt idx="16442">
                  <c:v>2.3857182266469499</c:v>
                </c:pt>
                <c:pt idx="16443">
                  <c:v>2.3914094284745002</c:v>
                </c:pt>
                <c:pt idx="16444">
                  <c:v>2.3971006302464</c:v>
                </c:pt>
                <c:pt idx="16445">
                  <c:v>2.4027918320739499</c:v>
                </c:pt>
                <c:pt idx="16446">
                  <c:v>2.40848303390149</c:v>
                </c:pt>
                <c:pt idx="16447">
                  <c:v>2.4141742356733902</c:v>
                </c:pt>
                <c:pt idx="16448">
                  <c:v>2.4198654375009401</c:v>
                </c:pt>
                <c:pt idx="16449">
                  <c:v>2.42555663932849</c:v>
                </c:pt>
                <c:pt idx="16450">
                  <c:v>2.4312478411003799</c:v>
                </c:pt>
                <c:pt idx="16451">
                  <c:v>2.4369390429279298</c:v>
                </c:pt>
                <c:pt idx="16452">
                  <c:v>2.4426302447554802</c:v>
                </c:pt>
                <c:pt idx="16453">
                  <c:v>2.4483214465273799</c:v>
                </c:pt>
                <c:pt idx="16454">
                  <c:v>2.4540126483549298</c:v>
                </c:pt>
                <c:pt idx="16455">
                  <c:v>2.4597038501824802</c:v>
                </c:pt>
                <c:pt idx="16456">
                  <c:v>2.4653950519543701</c:v>
                </c:pt>
                <c:pt idx="16457">
                  <c:v>2.47108625378192</c:v>
                </c:pt>
                <c:pt idx="16458">
                  <c:v>2.4767774556094699</c:v>
                </c:pt>
                <c:pt idx="16459">
                  <c:v>2.4824686573813599</c:v>
                </c:pt>
                <c:pt idx="16460">
                  <c:v>2.4881598592089098</c:v>
                </c:pt>
                <c:pt idx="16461">
                  <c:v>2.4938510610364601</c:v>
                </c:pt>
                <c:pt idx="16462">
                  <c:v>2.4995422628083599</c:v>
                </c:pt>
                <c:pt idx="16463">
                  <c:v>2.5052334646359098</c:v>
                </c:pt>
                <c:pt idx="16464">
                  <c:v>2.5109246664634601</c:v>
                </c:pt>
                <c:pt idx="16465">
                  <c:v>2.5166158682353501</c:v>
                </c:pt>
                <c:pt idx="16466">
                  <c:v>2.5223070700629</c:v>
                </c:pt>
                <c:pt idx="16467">
                  <c:v>2.5279982718904499</c:v>
                </c:pt>
                <c:pt idx="16468">
                  <c:v>2.5336894736623501</c:v>
                </c:pt>
                <c:pt idx="16469">
                  <c:v>2.5393806754898902</c:v>
                </c:pt>
                <c:pt idx="16470">
                  <c:v>2.5450718773174401</c:v>
                </c:pt>
                <c:pt idx="16471">
                  <c:v>2.5507630790893399</c:v>
                </c:pt>
                <c:pt idx="16472">
                  <c:v>2.5564542809168902</c:v>
                </c:pt>
                <c:pt idx="16473">
                  <c:v>2.5621454827444401</c:v>
                </c:pt>
                <c:pt idx="16474">
                  <c:v>2.5678366845163301</c:v>
                </c:pt>
                <c:pt idx="16475">
                  <c:v>2.57352788634388</c:v>
                </c:pt>
                <c:pt idx="16476">
                  <c:v>2.5792190881714299</c:v>
                </c:pt>
                <c:pt idx="16477">
                  <c:v>2.5849102899433301</c:v>
                </c:pt>
                <c:pt idx="16478">
                  <c:v>2.5906014917708799</c:v>
                </c:pt>
                <c:pt idx="16479">
                  <c:v>2.5962926935984201</c:v>
                </c:pt>
                <c:pt idx="16480">
                  <c:v>2.6019838953703198</c:v>
                </c:pt>
                <c:pt idx="16481">
                  <c:v>2.6076750971978702</c:v>
                </c:pt>
                <c:pt idx="16482">
                  <c:v>2.6133662990254201</c:v>
                </c:pt>
                <c:pt idx="16483">
                  <c:v>2.61905750079731</c:v>
                </c:pt>
                <c:pt idx="16484">
                  <c:v>2.6247487026248599</c:v>
                </c:pt>
                <c:pt idx="16485">
                  <c:v>2.6304399044524098</c:v>
                </c:pt>
                <c:pt idx="16486">
                  <c:v>2.63613110622431</c:v>
                </c:pt>
                <c:pt idx="16487">
                  <c:v>2.6418223080518599</c:v>
                </c:pt>
                <c:pt idx="16488">
                  <c:v>2.6475135098794098</c:v>
                </c:pt>
                <c:pt idx="16489">
                  <c:v>2.6532047116512998</c:v>
                </c:pt>
                <c:pt idx="16490">
                  <c:v>2.6588959134788501</c:v>
                </c:pt>
                <c:pt idx="16491">
                  <c:v>2.6645871153064</c:v>
                </c:pt>
                <c:pt idx="16492">
                  <c:v>2.67027831707829</c:v>
                </c:pt>
                <c:pt idx="16493">
                  <c:v>2.6759695189058399</c:v>
                </c:pt>
                <c:pt idx="16494">
                  <c:v>2.6816607207333898</c:v>
                </c:pt>
                <c:pt idx="16495">
                  <c:v>2.68735192250529</c:v>
                </c:pt>
                <c:pt idx="16496">
                  <c:v>2.6930431243328399</c:v>
                </c:pt>
                <c:pt idx="16497">
                  <c:v>2.6987343261603902</c:v>
                </c:pt>
                <c:pt idx="16498">
                  <c:v>2.7044255279322802</c:v>
                </c:pt>
                <c:pt idx="16499">
                  <c:v>2.7101167297598301</c:v>
                </c:pt>
                <c:pt idx="16500">
                  <c:v>2.71580793158738</c:v>
                </c:pt>
                <c:pt idx="16501">
                  <c:v>2.7214991333592802</c:v>
                </c:pt>
                <c:pt idx="16502">
                  <c:v>2.7271903351868199</c:v>
                </c:pt>
                <c:pt idx="16503">
                  <c:v>2.7328815370143702</c:v>
                </c:pt>
                <c:pt idx="16504">
                  <c:v>2.7385727387862699</c:v>
                </c:pt>
                <c:pt idx="16505">
                  <c:v>2.7442639406138198</c:v>
                </c:pt>
                <c:pt idx="16506">
                  <c:v>2.7499551424413702</c:v>
                </c:pt>
                <c:pt idx="16507">
                  <c:v>2.7556463442132602</c:v>
                </c:pt>
                <c:pt idx="16508">
                  <c:v>2.7613375460408101</c:v>
                </c:pt>
                <c:pt idx="16509">
                  <c:v>2.76702874786836</c:v>
                </c:pt>
                <c:pt idx="16510">
                  <c:v>2.7727199496402601</c:v>
                </c:pt>
                <c:pt idx="16511">
                  <c:v>2.7784111514677998</c:v>
                </c:pt>
                <c:pt idx="16512">
                  <c:v>2.7841023532953502</c:v>
                </c:pt>
                <c:pt idx="16513">
                  <c:v>2.7897935550672499</c:v>
                </c:pt>
                <c:pt idx="16514">
                  <c:v>2.7954847568947998</c:v>
                </c:pt>
                <c:pt idx="16515">
                  <c:v>2.8011759587223501</c:v>
                </c:pt>
                <c:pt idx="16516">
                  <c:v>2.8068671604942401</c:v>
                </c:pt>
                <c:pt idx="16517">
                  <c:v>2.81255836232179</c:v>
                </c:pt>
                <c:pt idx="16518">
                  <c:v>2.8182495641493399</c:v>
                </c:pt>
                <c:pt idx="16519">
                  <c:v>2.8239407659212401</c:v>
                </c:pt>
                <c:pt idx="16520">
                  <c:v>2.82963196774879</c:v>
                </c:pt>
                <c:pt idx="16521">
                  <c:v>2.8353231695763301</c:v>
                </c:pt>
                <c:pt idx="16522">
                  <c:v>2.8410143713482299</c:v>
                </c:pt>
                <c:pt idx="16523">
                  <c:v>2.8467055731757802</c:v>
                </c:pt>
                <c:pt idx="16524">
                  <c:v>2.8523967750033301</c:v>
                </c:pt>
                <c:pt idx="16525">
                  <c:v>2.8580879767752201</c:v>
                </c:pt>
                <c:pt idx="16526">
                  <c:v>2.86377917860277</c:v>
                </c:pt>
                <c:pt idx="16527">
                  <c:v>2.8694703804303199</c:v>
                </c:pt>
                <c:pt idx="16528">
                  <c:v>2.8751615822022201</c:v>
                </c:pt>
                <c:pt idx="16529">
                  <c:v>2.88085278402977</c:v>
                </c:pt>
                <c:pt idx="16530">
                  <c:v>2.8865439858573199</c:v>
                </c:pt>
                <c:pt idx="16531">
                  <c:v>2.8922351876292098</c:v>
                </c:pt>
                <c:pt idx="16532">
                  <c:v>2.8979263894567602</c:v>
                </c:pt>
                <c:pt idx="16533">
                  <c:v>2.8979263894567602</c:v>
                </c:pt>
                <c:pt idx="16534">
                  <c:v>2.8979263894567602</c:v>
                </c:pt>
                <c:pt idx="16535">
                  <c:v>2.8979263894567602</c:v>
                </c:pt>
                <c:pt idx="16536">
                  <c:v>2.8979263894567602</c:v>
                </c:pt>
                <c:pt idx="16537">
                  <c:v>2.8979263894567602</c:v>
                </c:pt>
                <c:pt idx="16538">
                  <c:v>2.8979263894567602</c:v>
                </c:pt>
                <c:pt idx="16539">
                  <c:v>2.8979263894567602</c:v>
                </c:pt>
                <c:pt idx="16540">
                  <c:v>2.8979263894567602</c:v>
                </c:pt>
                <c:pt idx="16541">
                  <c:v>2.8979263894567602</c:v>
                </c:pt>
                <c:pt idx="16542">
                  <c:v>2.8979263894567602</c:v>
                </c:pt>
                <c:pt idx="16543">
                  <c:v>2.8979263894567602</c:v>
                </c:pt>
                <c:pt idx="16544">
                  <c:v>2.8979263894567602</c:v>
                </c:pt>
                <c:pt idx="16545">
                  <c:v>2.8979263894567602</c:v>
                </c:pt>
                <c:pt idx="16546">
                  <c:v>2.8979263894567602</c:v>
                </c:pt>
                <c:pt idx="16547">
                  <c:v>2.8979263894567602</c:v>
                </c:pt>
                <c:pt idx="16548">
                  <c:v>2.8979263894567602</c:v>
                </c:pt>
                <c:pt idx="16549">
                  <c:v>2.9946768201911702</c:v>
                </c:pt>
                <c:pt idx="16550">
                  <c:v>3.0003680220187201</c:v>
                </c:pt>
                <c:pt idx="16551">
                  <c:v>3.00605922384627</c:v>
                </c:pt>
                <c:pt idx="16552">
                  <c:v>3.0117504256181702</c:v>
                </c:pt>
                <c:pt idx="16553">
                  <c:v>3.0174416274457201</c:v>
                </c:pt>
                <c:pt idx="16554">
                  <c:v>3.0231328292732602</c:v>
                </c:pt>
                <c:pt idx="16555">
                  <c:v>3.02882403104516</c:v>
                </c:pt>
                <c:pt idx="16556">
                  <c:v>3.0345152328727099</c:v>
                </c:pt>
                <c:pt idx="16557">
                  <c:v>3.0402064347002602</c:v>
                </c:pt>
                <c:pt idx="16558">
                  <c:v>3.0458976364721502</c:v>
                </c:pt>
                <c:pt idx="16559">
                  <c:v>3.0515888382997001</c:v>
                </c:pt>
                <c:pt idx="16560">
                  <c:v>3.05728004012725</c:v>
                </c:pt>
                <c:pt idx="16561">
                  <c:v>3.0629712418991502</c:v>
                </c:pt>
                <c:pt idx="16562">
                  <c:v>3.0686624437267001</c:v>
                </c:pt>
                <c:pt idx="16563">
                  <c:v>3.0743536455542499</c:v>
                </c:pt>
                <c:pt idx="16564">
                  <c:v>3.0800448473261399</c:v>
                </c:pt>
                <c:pt idx="16565">
                  <c:v>3.0857360491536898</c:v>
                </c:pt>
                <c:pt idx="16566">
                  <c:v>3.0914272509812402</c:v>
                </c:pt>
                <c:pt idx="16567">
                  <c:v>3.0971184527531301</c:v>
                </c:pt>
                <c:pt idx="16568">
                  <c:v>3.10280965458068</c:v>
                </c:pt>
                <c:pt idx="16569">
                  <c:v>3.1085008564082299</c:v>
                </c:pt>
                <c:pt idx="16570">
                  <c:v>3.1141920581801301</c:v>
                </c:pt>
                <c:pt idx="16571">
                  <c:v>3.11988326000768</c:v>
                </c:pt>
                <c:pt idx="16572">
                  <c:v>3.1255744618352299</c:v>
                </c:pt>
                <c:pt idx="16573">
                  <c:v>3.1312656636071199</c:v>
                </c:pt>
                <c:pt idx="16574">
                  <c:v>3.1369568654346698</c:v>
                </c:pt>
                <c:pt idx="16575">
                  <c:v>3.1426480672622201</c:v>
                </c:pt>
                <c:pt idx="16576">
                  <c:v>3.1483392690341199</c:v>
                </c:pt>
                <c:pt idx="16577">
                  <c:v>3.15403047086166</c:v>
                </c:pt>
                <c:pt idx="16578">
                  <c:v>3.1597216726892099</c:v>
                </c:pt>
                <c:pt idx="16579">
                  <c:v>3.1607025787035301</c:v>
                </c:pt>
                <c:pt idx="16580">
                  <c:v>3.1569731889830202</c:v>
                </c:pt>
                <c:pt idx="16581">
                  <c:v>3.1532437992625</c:v>
                </c:pt>
                <c:pt idx="16582">
                  <c:v>3.14951440957846</c:v>
                </c:pt>
                <c:pt idx="16583">
                  <c:v>3.14578501985795</c:v>
                </c:pt>
                <c:pt idx="16584">
                  <c:v>3.1420556301374298</c:v>
                </c:pt>
                <c:pt idx="16585">
                  <c:v>3.1383262404533898</c:v>
                </c:pt>
                <c:pt idx="16586">
                  <c:v>3.1345968507328799</c:v>
                </c:pt>
                <c:pt idx="16587">
                  <c:v>3.1308674610123601</c:v>
                </c:pt>
                <c:pt idx="16588">
                  <c:v>3.1271380713283201</c:v>
                </c:pt>
                <c:pt idx="16589">
                  <c:v>3.1234086816078102</c:v>
                </c:pt>
                <c:pt idx="16590">
                  <c:v>3.11967929188729</c:v>
                </c:pt>
                <c:pt idx="16591">
                  <c:v>3.11594990220325</c:v>
                </c:pt>
                <c:pt idx="16592">
                  <c:v>3.11222051248274</c:v>
                </c:pt>
                <c:pt idx="16593">
                  <c:v>3.1084911227622198</c:v>
                </c:pt>
                <c:pt idx="16594">
                  <c:v>3.1047617330781798</c:v>
                </c:pt>
                <c:pt idx="16595">
                  <c:v>3.1010323433576699</c:v>
                </c:pt>
                <c:pt idx="16596">
                  <c:v>3.0973029536371599</c:v>
                </c:pt>
                <c:pt idx="16597">
                  <c:v>3.0935735639531101</c:v>
                </c:pt>
                <c:pt idx="16598">
                  <c:v>3.0898441742326002</c:v>
                </c:pt>
                <c:pt idx="16599">
                  <c:v>3.0861147845120902</c:v>
                </c:pt>
                <c:pt idx="16600">
                  <c:v>3.08238539482804</c:v>
                </c:pt>
                <c:pt idx="16601">
                  <c:v>3.07865600510753</c:v>
                </c:pt>
                <c:pt idx="16602">
                  <c:v>3.0749266153870201</c:v>
                </c:pt>
                <c:pt idx="16603">
                  <c:v>3.0711972257029698</c:v>
                </c:pt>
                <c:pt idx="16604">
                  <c:v>3.0674678359824599</c:v>
                </c:pt>
                <c:pt idx="16605">
                  <c:v>3.0637384462619499</c:v>
                </c:pt>
                <c:pt idx="16606">
                  <c:v>3.0600090565779001</c:v>
                </c:pt>
                <c:pt idx="16607">
                  <c:v>3.0562796668573902</c:v>
                </c:pt>
                <c:pt idx="16608">
                  <c:v>3.0525502771368802</c:v>
                </c:pt>
                <c:pt idx="16609">
                  <c:v>3.04882088745283</c:v>
                </c:pt>
                <c:pt idx="16610">
                  <c:v>3.04509149773232</c:v>
                </c:pt>
                <c:pt idx="16611">
                  <c:v>3.0413621080118101</c:v>
                </c:pt>
                <c:pt idx="16612">
                  <c:v>3.0376327183277598</c:v>
                </c:pt>
                <c:pt idx="16613">
                  <c:v>3.0339033286072499</c:v>
                </c:pt>
                <c:pt idx="16614">
                  <c:v>3.0301739388867399</c:v>
                </c:pt>
                <c:pt idx="16615">
                  <c:v>3.0264445492026901</c:v>
                </c:pt>
                <c:pt idx="16616">
                  <c:v>3.0227151594821802</c:v>
                </c:pt>
                <c:pt idx="16617">
                  <c:v>3.0189857697616702</c:v>
                </c:pt>
                <c:pt idx="16618">
                  <c:v>3.0152563800776302</c:v>
                </c:pt>
                <c:pt idx="16619">
                  <c:v>3.01152699035711</c:v>
                </c:pt>
                <c:pt idx="16620">
                  <c:v>3.0077976006366001</c:v>
                </c:pt>
                <c:pt idx="16621">
                  <c:v>3.00406821095256</c:v>
                </c:pt>
                <c:pt idx="16622">
                  <c:v>3.0003388212320399</c:v>
                </c:pt>
                <c:pt idx="16623">
                  <c:v>2.9966094315115299</c:v>
                </c:pt>
                <c:pt idx="16624">
                  <c:v>2.9928800418274899</c:v>
                </c:pt>
                <c:pt idx="16625">
                  <c:v>2.9891506521069702</c:v>
                </c:pt>
                <c:pt idx="16626">
                  <c:v>2.9854212623864602</c:v>
                </c:pt>
                <c:pt idx="16627">
                  <c:v>2.99026056057845</c:v>
                </c:pt>
                <c:pt idx="16628">
                  <c:v>3.0036685466698398</c:v>
                </c:pt>
                <c:pt idx="16629">
                  <c:v>3.0170765327612399</c:v>
                </c:pt>
                <c:pt idx="16630">
                  <c:v>3.0304845187215301</c:v>
                </c:pt>
                <c:pt idx="16631">
                  <c:v>3.0438925048129302</c:v>
                </c:pt>
                <c:pt idx="16632">
                  <c:v>3.05730049090432</c:v>
                </c:pt>
                <c:pt idx="16633">
                  <c:v>3.0707084768646098</c:v>
                </c:pt>
                <c:pt idx="16634">
                  <c:v>3.0841164629560098</c:v>
                </c:pt>
                <c:pt idx="16635">
                  <c:v>3.0975244490474001</c:v>
                </c:pt>
                <c:pt idx="16636">
                  <c:v>3.1109324350076899</c:v>
                </c:pt>
                <c:pt idx="16637">
                  <c:v>3.1243404210990899</c:v>
                </c:pt>
                <c:pt idx="16638">
                  <c:v>3.1377484071904802</c:v>
                </c:pt>
                <c:pt idx="16639">
                  <c:v>3.15115639315077</c:v>
                </c:pt>
                <c:pt idx="16640">
                  <c:v>3.16456437924217</c:v>
                </c:pt>
                <c:pt idx="16641">
                  <c:v>3.1779723653335599</c:v>
                </c:pt>
                <c:pt idx="16642">
                  <c:v>3.1913803512938501</c:v>
                </c:pt>
                <c:pt idx="16643">
                  <c:v>3.2047883373852502</c:v>
                </c:pt>
                <c:pt idx="16644">
                  <c:v>3.21819632347664</c:v>
                </c:pt>
                <c:pt idx="16645">
                  <c:v>3.2316043094369298</c:v>
                </c:pt>
                <c:pt idx="16646">
                  <c:v>3.2450122955283298</c:v>
                </c:pt>
                <c:pt idx="16647">
                  <c:v>3.2584202816197201</c:v>
                </c:pt>
                <c:pt idx="16648">
                  <c:v>3.2718282675800099</c:v>
                </c:pt>
                <c:pt idx="16649">
                  <c:v>3.2852362536714099</c:v>
                </c:pt>
                <c:pt idx="16650">
                  <c:v>3.2986442397628002</c:v>
                </c:pt>
                <c:pt idx="16651">
                  <c:v>3.31205222572309</c:v>
                </c:pt>
                <c:pt idx="16652">
                  <c:v>3.32546021181449</c:v>
                </c:pt>
                <c:pt idx="16653">
                  <c:v>3.3388681979058799</c:v>
                </c:pt>
                <c:pt idx="16654">
                  <c:v>3.3522761838661701</c:v>
                </c:pt>
                <c:pt idx="16655">
                  <c:v>3.3656841699575701</c:v>
                </c:pt>
                <c:pt idx="16656">
                  <c:v>3.3790921560489702</c:v>
                </c:pt>
                <c:pt idx="16657">
                  <c:v>3.3925001420092502</c:v>
                </c:pt>
                <c:pt idx="16658">
                  <c:v>3.4059081281006498</c:v>
                </c:pt>
                <c:pt idx="16659">
                  <c:v>3.4193161141920498</c:v>
                </c:pt>
                <c:pt idx="16660">
                  <c:v>3.4327241001523299</c:v>
                </c:pt>
                <c:pt idx="16661">
                  <c:v>3.4461320862437299</c:v>
                </c:pt>
                <c:pt idx="16662">
                  <c:v>3.4595400723351299</c:v>
                </c:pt>
                <c:pt idx="16663">
                  <c:v>3.47294805829541</c:v>
                </c:pt>
                <c:pt idx="16664">
                  <c:v>3.48635604438681</c:v>
                </c:pt>
                <c:pt idx="16665">
                  <c:v>3.4997640304782101</c:v>
                </c:pt>
                <c:pt idx="16666">
                  <c:v>3.5131720164384901</c:v>
                </c:pt>
                <c:pt idx="16667">
                  <c:v>3.5265800025298901</c:v>
                </c:pt>
                <c:pt idx="16668">
                  <c:v>3.5399879886212902</c:v>
                </c:pt>
                <c:pt idx="16669">
                  <c:v>3.5533959745815702</c:v>
                </c:pt>
                <c:pt idx="16670">
                  <c:v>3.5668039606729698</c:v>
                </c:pt>
                <c:pt idx="16671">
                  <c:v>3.5802119467643698</c:v>
                </c:pt>
                <c:pt idx="16672">
                  <c:v>3.5936199327246499</c:v>
                </c:pt>
                <c:pt idx="16673">
                  <c:v>3.6070279188160499</c:v>
                </c:pt>
                <c:pt idx="16674">
                  <c:v>3.6204359049074499</c:v>
                </c:pt>
                <c:pt idx="16675">
                  <c:v>3.6249310438570501</c:v>
                </c:pt>
                <c:pt idx="16676">
                  <c:v>3.6205133358648398</c:v>
                </c:pt>
                <c:pt idx="16677">
                  <c:v>3.6160956278726299</c:v>
                </c:pt>
                <c:pt idx="16678">
                  <c:v>3.6116779199236202</c:v>
                </c:pt>
                <c:pt idx="16679">
                  <c:v>3.6072602119314099</c:v>
                </c:pt>
                <c:pt idx="16680">
                  <c:v>3.6028425039392</c:v>
                </c:pt>
                <c:pt idx="16681">
                  <c:v>3.5984247959901898</c:v>
                </c:pt>
                <c:pt idx="16682">
                  <c:v>3.59400708799798</c:v>
                </c:pt>
                <c:pt idx="16683">
                  <c:v>3.5895893800057701</c:v>
                </c:pt>
                <c:pt idx="16684">
                  <c:v>3.5851716720567599</c:v>
                </c:pt>
                <c:pt idx="16685">
                  <c:v>3.58075396406455</c:v>
                </c:pt>
                <c:pt idx="16686">
                  <c:v>3.5763362560723402</c:v>
                </c:pt>
                <c:pt idx="16687">
                  <c:v>3.57191854812333</c:v>
                </c:pt>
                <c:pt idx="16688">
                  <c:v>3.5675008401311201</c:v>
                </c:pt>
                <c:pt idx="16689">
                  <c:v>3.5630831321389098</c:v>
                </c:pt>
                <c:pt idx="16690">
                  <c:v>3.5586654241899001</c:v>
                </c:pt>
                <c:pt idx="16691">
                  <c:v>3.5542477161976902</c:v>
                </c:pt>
                <c:pt idx="16692">
                  <c:v>3.5498300082054799</c:v>
                </c:pt>
                <c:pt idx="16693">
                  <c:v>3.5454123002564701</c:v>
                </c:pt>
                <c:pt idx="16694">
                  <c:v>3.5409945922642598</c:v>
                </c:pt>
                <c:pt idx="16695">
                  <c:v>3.53657688427205</c:v>
                </c:pt>
                <c:pt idx="16696">
                  <c:v>3.5321591763230402</c:v>
                </c:pt>
                <c:pt idx="16697">
                  <c:v>3.5277414683308299</c:v>
                </c:pt>
                <c:pt idx="16698">
                  <c:v>3.52332376033862</c:v>
                </c:pt>
                <c:pt idx="16699">
                  <c:v>3.5189060523896099</c:v>
                </c:pt>
                <c:pt idx="16700">
                  <c:v>3.5144883443974102</c:v>
                </c:pt>
                <c:pt idx="16701">
                  <c:v>3.5100706364051901</c:v>
                </c:pt>
                <c:pt idx="16702">
                  <c:v>3.5056529284561901</c:v>
                </c:pt>
                <c:pt idx="16703">
                  <c:v>3.5012352204639701</c:v>
                </c:pt>
                <c:pt idx="16704">
                  <c:v>3.49681751247177</c:v>
                </c:pt>
                <c:pt idx="16705">
                  <c:v>3.4923998045227602</c:v>
                </c:pt>
                <c:pt idx="16706">
                  <c:v>3.4879820965305499</c:v>
                </c:pt>
                <c:pt idx="16707">
                  <c:v>3.4835643885383401</c:v>
                </c:pt>
                <c:pt idx="16708">
                  <c:v>3.4791466805893299</c:v>
                </c:pt>
                <c:pt idx="16709">
                  <c:v>3.47472897259712</c:v>
                </c:pt>
                <c:pt idx="16710">
                  <c:v>3.4703112646049101</c:v>
                </c:pt>
                <c:pt idx="16711">
                  <c:v>3.4658935566558999</c:v>
                </c:pt>
                <c:pt idx="16712">
                  <c:v>3.4614758486636901</c:v>
                </c:pt>
                <c:pt idx="16713">
                  <c:v>3.4570581406714802</c:v>
                </c:pt>
                <c:pt idx="16714">
                  <c:v>3.45264043272247</c:v>
                </c:pt>
                <c:pt idx="16715">
                  <c:v>3.4482227247302601</c:v>
                </c:pt>
                <c:pt idx="16716">
                  <c:v>3.4438050167380498</c:v>
                </c:pt>
                <c:pt idx="16717">
                  <c:v>3.4393873087890401</c:v>
                </c:pt>
                <c:pt idx="16718">
                  <c:v>3.4349696007968298</c:v>
                </c:pt>
                <c:pt idx="16719">
                  <c:v>3.4305518928046199</c:v>
                </c:pt>
                <c:pt idx="16720">
                  <c:v>3.4261341848556102</c:v>
                </c:pt>
                <c:pt idx="16721">
                  <c:v>3.4217164768633999</c:v>
                </c:pt>
                <c:pt idx="16722">
                  <c:v>3.41729876887119</c:v>
                </c:pt>
                <c:pt idx="16723">
                  <c:v>3.4142625848935602</c:v>
                </c:pt>
                <c:pt idx="16724">
                  <c:v>3.4126079248537602</c:v>
                </c:pt>
                <c:pt idx="16725">
                  <c:v>3.41095326481397</c:v>
                </c:pt>
                <c:pt idx="16726">
                  <c:v>3.40929860479035</c:v>
                </c:pt>
                <c:pt idx="16727">
                  <c:v>3.4076439447505602</c:v>
                </c:pt>
                <c:pt idx="16728">
                  <c:v>3.4059892847107598</c:v>
                </c:pt>
                <c:pt idx="16729">
                  <c:v>3.40433462468715</c:v>
                </c:pt>
                <c:pt idx="16730">
                  <c:v>3.40267996464735</c:v>
                </c:pt>
                <c:pt idx="16731">
                  <c:v>3.4010253046075598</c:v>
                </c:pt>
                <c:pt idx="16732">
                  <c:v>3.39937064458395</c:v>
                </c:pt>
                <c:pt idx="16733">
                  <c:v>3.39771598454415</c:v>
                </c:pt>
                <c:pt idx="16734">
                  <c:v>3.3960613245043501</c:v>
                </c:pt>
                <c:pt idx="16735">
                  <c:v>3.3944066644807398</c:v>
                </c:pt>
                <c:pt idx="16736">
                  <c:v>3.39275200444095</c:v>
                </c:pt>
                <c:pt idx="16737">
                  <c:v>3.3910973444011501</c:v>
                </c:pt>
                <c:pt idx="16738">
                  <c:v>3.3894426843775398</c:v>
                </c:pt>
                <c:pt idx="16739">
                  <c:v>3.3877880243377398</c:v>
                </c:pt>
                <c:pt idx="16740">
                  <c:v>3.3861333642979501</c:v>
                </c:pt>
                <c:pt idx="16741">
                  <c:v>3.3844787042743301</c:v>
                </c:pt>
                <c:pt idx="16742">
                  <c:v>3.3828240442345399</c:v>
                </c:pt>
                <c:pt idx="16743">
                  <c:v>3.3811693841947399</c:v>
                </c:pt>
                <c:pt idx="16744">
                  <c:v>3.3795147241711301</c:v>
                </c:pt>
                <c:pt idx="16745">
                  <c:v>3.3778600641313301</c:v>
                </c:pt>
                <c:pt idx="16746">
                  <c:v>3.3762054040915399</c:v>
                </c:pt>
                <c:pt idx="16747">
                  <c:v>3.3745507440679199</c:v>
                </c:pt>
                <c:pt idx="16748">
                  <c:v>3.3728960840281301</c:v>
                </c:pt>
                <c:pt idx="16749">
                  <c:v>3.3712414239883302</c:v>
                </c:pt>
                <c:pt idx="16750">
                  <c:v>3.3695867639647199</c:v>
                </c:pt>
                <c:pt idx="16751">
                  <c:v>3.3679321039249199</c:v>
                </c:pt>
                <c:pt idx="16752">
                  <c:v>3.3662774438851302</c:v>
                </c:pt>
                <c:pt idx="16753">
                  <c:v>3.3646227838615101</c:v>
                </c:pt>
                <c:pt idx="16754">
                  <c:v>3.3629681238217199</c:v>
                </c:pt>
                <c:pt idx="16755">
                  <c:v>3.36131346378192</c:v>
                </c:pt>
                <c:pt idx="16756">
                  <c:v>3.3596588037583102</c:v>
                </c:pt>
                <c:pt idx="16757">
                  <c:v>3.3580041437185102</c:v>
                </c:pt>
                <c:pt idx="16758">
                  <c:v>3.35634948367872</c:v>
                </c:pt>
                <c:pt idx="16759">
                  <c:v>3.3546948236551</c:v>
                </c:pt>
                <c:pt idx="16760">
                  <c:v>3.3530401636153102</c:v>
                </c:pt>
                <c:pt idx="16761">
                  <c:v>3.3513855035755098</c:v>
                </c:pt>
                <c:pt idx="16762">
                  <c:v>3.3497308435519</c:v>
                </c:pt>
                <c:pt idx="16763">
                  <c:v>3.3480761835121</c:v>
                </c:pt>
                <c:pt idx="16764">
                  <c:v>3.3464215234723098</c:v>
                </c:pt>
                <c:pt idx="16765">
                  <c:v>3.3447668634486898</c:v>
                </c:pt>
                <c:pt idx="16766">
                  <c:v>3.3431122034089</c:v>
                </c:pt>
                <c:pt idx="16767">
                  <c:v>3.3414575433691001</c:v>
                </c:pt>
                <c:pt idx="16768">
                  <c:v>3.3398028833454898</c:v>
                </c:pt>
                <c:pt idx="16769">
                  <c:v>3.3381482233056898</c:v>
                </c:pt>
                <c:pt idx="16770">
                  <c:v>3.3364935632659001</c:v>
                </c:pt>
                <c:pt idx="16771">
                  <c:v>3.3378140156485498</c:v>
                </c:pt>
                <c:pt idx="16772">
                  <c:v>3.3421095804420502</c:v>
                </c:pt>
                <c:pt idx="16773">
                  <c:v>3.3464051452355599</c:v>
                </c:pt>
                <c:pt idx="16774">
                  <c:v>3.35070070998706</c:v>
                </c:pt>
                <c:pt idx="16775">
                  <c:v>3.3549962747805702</c:v>
                </c:pt>
                <c:pt idx="16776">
                  <c:v>3.3592918395740798</c:v>
                </c:pt>
                <c:pt idx="16777">
                  <c:v>3.36358740432558</c:v>
                </c:pt>
                <c:pt idx="16778">
                  <c:v>3.3678829691190901</c:v>
                </c:pt>
                <c:pt idx="16779">
                  <c:v>3.3721785339125998</c:v>
                </c:pt>
                <c:pt idx="16780">
                  <c:v>3.3764740986641</c:v>
                </c:pt>
                <c:pt idx="16781">
                  <c:v>3.3807696634575999</c:v>
                </c:pt>
                <c:pt idx="16782">
                  <c:v>3.38506522825111</c:v>
                </c:pt>
                <c:pt idx="16783">
                  <c:v>3.3893607930026102</c:v>
                </c:pt>
                <c:pt idx="16784">
                  <c:v>3.3936563577961198</c:v>
                </c:pt>
                <c:pt idx="16785">
                  <c:v>3.39795192258963</c:v>
                </c:pt>
                <c:pt idx="16786">
                  <c:v>3.4022474873411301</c:v>
                </c:pt>
                <c:pt idx="16787">
                  <c:v>3.4065430521346398</c:v>
                </c:pt>
                <c:pt idx="16788">
                  <c:v>3.4108386169281499</c:v>
                </c:pt>
                <c:pt idx="16789">
                  <c:v>3.4151341816796501</c:v>
                </c:pt>
                <c:pt idx="16790">
                  <c:v>3.4194297464731598</c:v>
                </c:pt>
                <c:pt idx="16791">
                  <c:v>3.4237253112666601</c:v>
                </c:pt>
                <c:pt idx="16792">
                  <c:v>3.4280208760181599</c:v>
                </c:pt>
                <c:pt idx="16793">
                  <c:v>3.43231644081167</c:v>
                </c:pt>
                <c:pt idx="16794">
                  <c:v>3.4366120056051801</c:v>
                </c:pt>
                <c:pt idx="16795">
                  <c:v>3.4409075703566798</c:v>
                </c:pt>
                <c:pt idx="16796">
                  <c:v>3.4452031351501899</c:v>
                </c:pt>
                <c:pt idx="16797">
                  <c:v>3.4494986999437001</c:v>
                </c:pt>
                <c:pt idx="16798">
                  <c:v>3.4537942646951998</c:v>
                </c:pt>
                <c:pt idx="16799">
                  <c:v>3.4580898294887099</c:v>
                </c:pt>
                <c:pt idx="16800">
                  <c:v>3.4623853942822098</c:v>
                </c:pt>
                <c:pt idx="16801">
                  <c:v>3.4666809590337202</c:v>
                </c:pt>
                <c:pt idx="16802">
                  <c:v>3.4709765238272201</c:v>
                </c:pt>
                <c:pt idx="16803">
                  <c:v>3.4752720886207298</c:v>
                </c:pt>
                <c:pt idx="16804">
                  <c:v>3.47956765337223</c:v>
                </c:pt>
                <c:pt idx="16805">
                  <c:v>3.4838632181657401</c:v>
                </c:pt>
                <c:pt idx="16806">
                  <c:v>3.4881587829592502</c:v>
                </c:pt>
                <c:pt idx="16807">
                  <c:v>3.4924543477107499</c:v>
                </c:pt>
                <c:pt idx="16808">
                  <c:v>3.49674991250426</c:v>
                </c:pt>
                <c:pt idx="16809">
                  <c:v>3.5010454772977702</c:v>
                </c:pt>
                <c:pt idx="16810">
                  <c:v>3.5053410420492699</c:v>
                </c:pt>
                <c:pt idx="16811">
                  <c:v>3.50963660684278</c:v>
                </c:pt>
                <c:pt idx="16812">
                  <c:v>3.5139321716362799</c:v>
                </c:pt>
                <c:pt idx="16813">
                  <c:v>3.5182277363877801</c:v>
                </c:pt>
                <c:pt idx="16814">
                  <c:v>3.5225233011812902</c:v>
                </c:pt>
                <c:pt idx="16815">
                  <c:v>3.5268188659747999</c:v>
                </c:pt>
                <c:pt idx="16816">
                  <c:v>3.5311144307263</c:v>
                </c:pt>
                <c:pt idx="16817">
                  <c:v>3.5354099955198102</c:v>
                </c:pt>
                <c:pt idx="16818">
                  <c:v>3.5397055603133198</c:v>
                </c:pt>
                <c:pt idx="16819">
                  <c:v>3.5376717318605899</c:v>
                </c:pt>
                <c:pt idx="16820">
                  <c:v>3.5293085102014201</c:v>
                </c:pt>
                <c:pt idx="16821">
                  <c:v>3.5209452885422601</c:v>
                </c:pt>
                <c:pt idx="16822">
                  <c:v>3.51258206696488</c:v>
                </c:pt>
                <c:pt idx="16823">
                  <c:v>3.5042188453057199</c:v>
                </c:pt>
                <c:pt idx="16824">
                  <c:v>3.4958556236465501</c:v>
                </c:pt>
                <c:pt idx="16825">
                  <c:v>3.48749240206917</c:v>
                </c:pt>
                <c:pt idx="16826">
                  <c:v>3.47912918041001</c:v>
                </c:pt>
                <c:pt idx="16827">
                  <c:v>3.4707659587508402</c:v>
                </c:pt>
                <c:pt idx="16828">
                  <c:v>3.46240273717346</c:v>
                </c:pt>
                <c:pt idx="16829">
                  <c:v>3.4540395155143</c:v>
                </c:pt>
                <c:pt idx="16830">
                  <c:v>3.44567629385514</c:v>
                </c:pt>
                <c:pt idx="16831">
                  <c:v>3.4373130722777501</c:v>
                </c:pt>
                <c:pt idx="16832">
                  <c:v>3.42894985061859</c:v>
                </c:pt>
                <c:pt idx="16833">
                  <c:v>3.42058662895943</c:v>
                </c:pt>
                <c:pt idx="16834">
                  <c:v>3.4122234073820499</c:v>
                </c:pt>
                <c:pt idx="16835">
                  <c:v>3.4038601857228801</c:v>
                </c:pt>
                <c:pt idx="16836">
                  <c:v>3.39549696406372</c:v>
                </c:pt>
                <c:pt idx="16837">
                  <c:v>3.3871337424863399</c:v>
                </c:pt>
                <c:pt idx="16838">
                  <c:v>3.3787705208271701</c:v>
                </c:pt>
                <c:pt idx="16839">
                  <c:v>3.3704072991680101</c:v>
                </c:pt>
                <c:pt idx="16840">
                  <c:v>3.36204407759063</c:v>
                </c:pt>
                <c:pt idx="16841">
                  <c:v>3.3536808559314699</c:v>
                </c:pt>
                <c:pt idx="16842">
                  <c:v>3.3453176342723001</c:v>
                </c:pt>
                <c:pt idx="16843">
                  <c:v>3.33695441269492</c:v>
                </c:pt>
                <c:pt idx="16844">
                  <c:v>3.32859119103576</c:v>
                </c:pt>
                <c:pt idx="16845">
                  <c:v>3.3202279693765901</c:v>
                </c:pt>
                <c:pt idx="16846">
                  <c:v>3.31186474779921</c:v>
                </c:pt>
                <c:pt idx="16847">
                  <c:v>3.30350152614005</c:v>
                </c:pt>
                <c:pt idx="16848">
                  <c:v>3.2951383044808802</c:v>
                </c:pt>
                <c:pt idx="16849">
                  <c:v>3.2867750829035001</c:v>
                </c:pt>
                <c:pt idx="16850">
                  <c:v>3.27841186124434</c:v>
                </c:pt>
                <c:pt idx="16851">
                  <c:v>3.27004863958518</c:v>
                </c:pt>
                <c:pt idx="16852">
                  <c:v>3.2616854180077999</c:v>
                </c:pt>
                <c:pt idx="16853">
                  <c:v>3.2533221963486301</c:v>
                </c:pt>
                <c:pt idx="16854">
                  <c:v>3.24495897468947</c:v>
                </c:pt>
                <c:pt idx="16855">
                  <c:v>3.2365957531120899</c:v>
                </c:pt>
                <c:pt idx="16856">
                  <c:v>3.2282325314529201</c:v>
                </c:pt>
                <c:pt idx="16857">
                  <c:v>3.2198693097937601</c:v>
                </c:pt>
                <c:pt idx="16858">
                  <c:v>3.21150608821638</c:v>
                </c:pt>
                <c:pt idx="16859">
                  <c:v>3.2031428665572199</c:v>
                </c:pt>
                <c:pt idx="16860">
                  <c:v>3.1947796448980501</c:v>
                </c:pt>
                <c:pt idx="16861">
                  <c:v>3.18641642332067</c:v>
                </c:pt>
                <c:pt idx="16862">
                  <c:v>3.17805320166151</c:v>
                </c:pt>
                <c:pt idx="16863">
                  <c:v>3.1696899800023401</c:v>
                </c:pt>
                <c:pt idx="16864">
                  <c:v>3.16132675842496</c:v>
                </c:pt>
                <c:pt idx="16865">
                  <c:v>3.1529635367658</c:v>
                </c:pt>
                <c:pt idx="16866">
                  <c:v>3.1446003151066302</c:v>
                </c:pt>
                <c:pt idx="16867">
                  <c:v>3.13788564914053</c:v>
                </c:pt>
                <c:pt idx="16868">
                  <c:v>3.1328195387154301</c:v>
                </c:pt>
                <c:pt idx="16869">
                  <c:v>3.1277534282903301</c:v>
                </c:pt>
                <c:pt idx="16870">
                  <c:v>3.1226873179147798</c:v>
                </c:pt>
                <c:pt idx="16871">
                  <c:v>3.1176212074896799</c:v>
                </c:pt>
                <c:pt idx="16872">
                  <c:v>3.1125550970645799</c:v>
                </c:pt>
                <c:pt idx="16873">
                  <c:v>3.1074889866890198</c:v>
                </c:pt>
                <c:pt idx="16874">
                  <c:v>3.1024228762639199</c:v>
                </c:pt>
                <c:pt idx="16875">
                  <c:v>3.0973567658388301</c:v>
                </c:pt>
                <c:pt idx="16876">
                  <c:v>3.0922906554632701</c:v>
                </c:pt>
                <c:pt idx="16877">
                  <c:v>3.0872245450381701</c:v>
                </c:pt>
                <c:pt idx="16878">
                  <c:v>3.0821584346130702</c:v>
                </c:pt>
                <c:pt idx="16879">
                  <c:v>3.0770923242375101</c:v>
                </c:pt>
                <c:pt idx="16880">
                  <c:v>3.0720262138124199</c:v>
                </c:pt>
                <c:pt idx="16881">
                  <c:v>3.0669601033873199</c:v>
                </c:pt>
                <c:pt idx="16882">
                  <c:v>3.0618939930117599</c:v>
                </c:pt>
                <c:pt idx="16883">
                  <c:v>3.0568278825866599</c:v>
                </c:pt>
                <c:pt idx="16884">
                  <c:v>3.05176177216156</c:v>
                </c:pt>
                <c:pt idx="16885">
                  <c:v>3.0466956617860101</c:v>
                </c:pt>
                <c:pt idx="16886">
                  <c:v>3.0416295513609102</c:v>
                </c:pt>
                <c:pt idx="16887">
                  <c:v>3.0365634409358102</c:v>
                </c:pt>
                <c:pt idx="16888">
                  <c:v>3.0314973305602502</c:v>
                </c:pt>
                <c:pt idx="16889">
                  <c:v>3.0264312201351502</c:v>
                </c:pt>
                <c:pt idx="16890">
                  <c:v>3.02136510971006</c:v>
                </c:pt>
                <c:pt idx="16891">
                  <c:v>3.0162989993345</c:v>
                </c:pt>
                <c:pt idx="16892">
                  <c:v>3.0112328889094</c:v>
                </c:pt>
                <c:pt idx="16893">
                  <c:v>3.0061667784843</c:v>
                </c:pt>
                <c:pt idx="16894">
                  <c:v>3.0011006681087502</c:v>
                </c:pt>
                <c:pt idx="16895">
                  <c:v>2.9960345576836498</c:v>
                </c:pt>
                <c:pt idx="16896">
                  <c:v>2.9909684472585498</c:v>
                </c:pt>
                <c:pt idx="16897">
                  <c:v>2.9859023368829898</c:v>
                </c:pt>
                <c:pt idx="16898">
                  <c:v>2.9808362264578898</c:v>
                </c:pt>
                <c:pt idx="16899">
                  <c:v>2.9757701160327898</c:v>
                </c:pt>
                <c:pt idx="16900">
                  <c:v>2.97070400565724</c:v>
                </c:pt>
                <c:pt idx="16901">
                  <c:v>2.9656378952321401</c:v>
                </c:pt>
                <c:pt idx="16902">
                  <c:v>2.9605717848070401</c:v>
                </c:pt>
                <c:pt idx="16903">
                  <c:v>2.95550567443148</c:v>
                </c:pt>
                <c:pt idx="16904">
                  <c:v>2.9504395640063898</c:v>
                </c:pt>
                <c:pt idx="16905">
                  <c:v>2.9453734535812899</c:v>
                </c:pt>
                <c:pt idx="16906">
                  <c:v>2.9403073432057298</c:v>
                </c:pt>
                <c:pt idx="16907">
                  <c:v>2.9352412327806299</c:v>
                </c:pt>
                <c:pt idx="16908">
                  <c:v>2.9301751223555299</c:v>
                </c:pt>
                <c:pt idx="16909">
                  <c:v>2.9251090119799801</c:v>
                </c:pt>
                <c:pt idx="16910">
                  <c:v>2.9200429015548801</c:v>
                </c:pt>
                <c:pt idx="16911">
                  <c:v>2.9149767911297801</c:v>
                </c:pt>
                <c:pt idx="16912">
                  <c:v>2.9099106807542201</c:v>
                </c:pt>
                <c:pt idx="16913">
                  <c:v>2.9048445703291201</c:v>
                </c:pt>
                <c:pt idx="16914">
                  <c:v>2.8997784599040299</c:v>
                </c:pt>
                <c:pt idx="16915">
                  <c:v>2.8975491532065099</c:v>
                </c:pt>
                <c:pt idx="16916">
                  <c:v>2.8981566501573202</c:v>
                </c:pt>
                <c:pt idx="16917">
                  <c:v>2.89876414710813</c:v>
                </c:pt>
                <c:pt idx="16918">
                  <c:v>2.89937164405299</c:v>
                </c:pt>
                <c:pt idx="16919">
                  <c:v>2.8999791410037998</c:v>
                </c:pt>
                <c:pt idx="16920">
                  <c:v>2.9005866379545999</c:v>
                </c:pt>
                <c:pt idx="16921">
                  <c:v>2.9011941348994701</c:v>
                </c:pt>
                <c:pt idx="16922">
                  <c:v>2.9018016318502799</c:v>
                </c:pt>
                <c:pt idx="16923">
                  <c:v>2.90240912880108</c:v>
                </c:pt>
                <c:pt idx="16924">
                  <c:v>2.9030166257459502</c:v>
                </c:pt>
                <c:pt idx="16925">
                  <c:v>2.9036241226967499</c:v>
                </c:pt>
                <c:pt idx="16926">
                  <c:v>2.9042316196475602</c:v>
                </c:pt>
                <c:pt idx="16927">
                  <c:v>2.9048391165924299</c:v>
                </c:pt>
                <c:pt idx="16928">
                  <c:v>2.90544661354323</c:v>
                </c:pt>
                <c:pt idx="16929">
                  <c:v>2.9060541104940398</c:v>
                </c:pt>
                <c:pt idx="16930">
                  <c:v>2.9066616074388998</c:v>
                </c:pt>
                <c:pt idx="16931">
                  <c:v>2.9072691043897101</c:v>
                </c:pt>
                <c:pt idx="16932">
                  <c:v>2.90787660134052</c:v>
                </c:pt>
                <c:pt idx="16933">
                  <c:v>2.9084840982853799</c:v>
                </c:pt>
                <c:pt idx="16934">
                  <c:v>2.9090915952361902</c:v>
                </c:pt>
                <c:pt idx="16935">
                  <c:v>2.9096990921869899</c:v>
                </c:pt>
                <c:pt idx="16936">
                  <c:v>2.91030658913186</c:v>
                </c:pt>
                <c:pt idx="16937">
                  <c:v>2.9109140860826699</c:v>
                </c:pt>
                <c:pt idx="16938">
                  <c:v>2.91152158303347</c:v>
                </c:pt>
                <c:pt idx="16939">
                  <c:v>2.9121290799783401</c:v>
                </c:pt>
                <c:pt idx="16940">
                  <c:v>2.9127365769291398</c:v>
                </c:pt>
                <c:pt idx="16941">
                  <c:v>2.9133440738799501</c:v>
                </c:pt>
                <c:pt idx="16942">
                  <c:v>2.9139515708248198</c:v>
                </c:pt>
                <c:pt idx="16943">
                  <c:v>2.9145590677756199</c:v>
                </c:pt>
                <c:pt idx="16944">
                  <c:v>2.9151665647264302</c:v>
                </c:pt>
                <c:pt idx="16945">
                  <c:v>2.9157740616712902</c:v>
                </c:pt>
                <c:pt idx="16946">
                  <c:v>2.9163815586221</c:v>
                </c:pt>
                <c:pt idx="16947">
                  <c:v>2.9169890555729099</c:v>
                </c:pt>
                <c:pt idx="16948">
                  <c:v>2.9175965525177698</c:v>
                </c:pt>
                <c:pt idx="16949">
                  <c:v>2.9182040494685801</c:v>
                </c:pt>
                <c:pt idx="16950">
                  <c:v>2.91881154641939</c:v>
                </c:pt>
                <c:pt idx="16951">
                  <c:v>2.91941904336425</c:v>
                </c:pt>
                <c:pt idx="16952">
                  <c:v>2.9200265403150598</c:v>
                </c:pt>
                <c:pt idx="16953">
                  <c:v>2.9206340372658599</c:v>
                </c:pt>
                <c:pt idx="16954">
                  <c:v>2.9212415342107301</c:v>
                </c:pt>
                <c:pt idx="16955">
                  <c:v>2.9218490311615399</c:v>
                </c:pt>
                <c:pt idx="16956">
                  <c:v>2.92245652811234</c:v>
                </c:pt>
                <c:pt idx="16957">
                  <c:v>2.9230640250572102</c:v>
                </c:pt>
                <c:pt idx="16958">
                  <c:v>2.9236715220080098</c:v>
                </c:pt>
                <c:pt idx="16959">
                  <c:v>2.9242790189588201</c:v>
                </c:pt>
                <c:pt idx="16960">
                  <c:v>2.9248865159036899</c:v>
                </c:pt>
                <c:pt idx="16961">
                  <c:v>2.92549401285449</c:v>
                </c:pt>
                <c:pt idx="16962">
                  <c:v>2.9261015098052998</c:v>
                </c:pt>
                <c:pt idx="16963">
                  <c:v>2.9304076367735599</c:v>
                </c:pt>
                <c:pt idx="16964">
                  <c:v>2.9384123937969902</c:v>
                </c:pt>
                <c:pt idx="16965">
                  <c:v>2.94641715082042</c:v>
                </c:pt>
                <c:pt idx="16966">
                  <c:v>2.95442190776558</c:v>
                </c:pt>
                <c:pt idx="16967">
                  <c:v>2.9624266647890098</c:v>
                </c:pt>
                <c:pt idx="16968">
                  <c:v>2.9704314218124401</c:v>
                </c:pt>
                <c:pt idx="16969">
                  <c:v>2.9784361787576001</c:v>
                </c:pt>
                <c:pt idx="16970">
                  <c:v>2.98644093578103</c:v>
                </c:pt>
                <c:pt idx="16971">
                  <c:v>2.9944456928044598</c:v>
                </c:pt>
                <c:pt idx="16972">
                  <c:v>3.0024504497496198</c:v>
                </c:pt>
                <c:pt idx="16973">
                  <c:v>3.0104552067730501</c:v>
                </c:pt>
                <c:pt idx="16974">
                  <c:v>3.01845996379648</c:v>
                </c:pt>
                <c:pt idx="16975">
                  <c:v>3.02646472074164</c:v>
                </c:pt>
                <c:pt idx="16976">
                  <c:v>3.0344694777650698</c:v>
                </c:pt>
                <c:pt idx="16977">
                  <c:v>3.0424742347885001</c:v>
                </c:pt>
                <c:pt idx="16978">
                  <c:v>3.0504789917336601</c:v>
                </c:pt>
                <c:pt idx="16979">
                  <c:v>3.0584837487570899</c:v>
                </c:pt>
                <c:pt idx="16980">
                  <c:v>3.0664885057805198</c:v>
                </c:pt>
                <c:pt idx="16981">
                  <c:v>3.0744932627256798</c:v>
                </c:pt>
                <c:pt idx="16982">
                  <c:v>3.0824980197491101</c:v>
                </c:pt>
                <c:pt idx="16983">
                  <c:v>3.0905027767725399</c:v>
                </c:pt>
                <c:pt idx="16984">
                  <c:v>3.0985075337176999</c:v>
                </c:pt>
                <c:pt idx="16985">
                  <c:v>3.1065122907411298</c:v>
                </c:pt>
                <c:pt idx="16986">
                  <c:v>3.1145170477645601</c:v>
                </c:pt>
                <c:pt idx="16987">
                  <c:v>3.1225218047097099</c:v>
                </c:pt>
                <c:pt idx="16988">
                  <c:v>3.1305265617331499</c:v>
                </c:pt>
                <c:pt idx="16989">
                  <c:v>3.1385313187565802</c:v>
                </c:pt>
                <c:pt idx="16990">
                  <c:v>3.14653607570173</c:v>
                </c:pt>
                <c:pt idx="16991">
                  <c:v>3.1545408327251701</c:v>
                </c:pt>
                <c:pt idx="16992">
                  <c:v>3.1625455897485999</c:v>
                </c:pt>
                <c:pt idx="16993">
                  <c:v>3.1705503466937501</c:v>
                </c:pt>
                <c:pt idx="16994">
                  <c:v>3.1785551037171902</c:v>
                </c:pt>
                <c:pt idx="16995">
                  <c:v>3.18655986074062</c:v>
                </c:pt>
                <c:pt idx="16996">
                  <c:v>3.1945646176857698</c:v>
                </c:pt>
                <c:pt idx="16997">
                  <c:v>3.2025693747092099</c:v>
                </c:pt>
                <c:pt idx="16998">
                  <c:v>3.2105741317326402</c:v>
                </c:pt>
                <c:pt idx="16999">
                  <c:v>3.21857888867779</c:v>
                </c:pt>
                <c:pt idx="17000">
                  <c:v>3.22658364570123</c:v>
                </c:pt>
                <c:pt idx="17001">
                  <c:v>3.2345884027246599</c:v>
                </c:pt>
                <c:pt idx="17002">
                  <c:v>3.2425931596698101</c:v>
                </c:pt>
                <c:pt idx="17003">
                  <c:v>3.2505979166932502</c:v>
                </c:pt>
                <c:pt idx="17004">
                  <c:v>3.25860267371668</c:v>
                </c:pt>
                <c:pt idx="17005">
                  <c:v>3.2666074306618298</c:v>
                </c:pt>
                <c:pt idx="17006">
                  <c:v>3.2746121876852601</c:v>
                </c:pt>
                <c:pt idx="17007">
                  <c:v>3.2826169447087001</c:v>
                </c:pt>
                <c:pt idx="17008">
                  <c:v>3.2906217016538499</c:v>
                </c:pt>
                <c:pt idx="17009">
                  <c:v>3.2986264586772802</c:v>
                </c:pt>
                <c:pt idx="17010">
                  <c:v>3.3066312157007198</c:v>
                </c:pt>
                <c:pt idx="17011">
                  <c:v>3.2757798282898198</c:v>
                </c:pt>
                <c:pt idx="17012">
                  <c:v>3.2060722963297499</c:v>
                </c:pt>
                <c:pt idx="17013">
                  <c:v>3.2060722963297499</c:v>
                </c:pt>
                <c:pt idx="17014">
                  <c:v>3.2060722963297499</c:v>
                </c:pt>
                <c:pt idx="17015">
                  <c:v>3.2060722963297499</c:v>
                </c:pt>
                <c:pt idx="17016">
                  <c:v>3.2060722963297499</c:v>
                </c:pt>
                <c:pt idx="17017">
                  <c:v>3.2060722963297499</c:v>
                </c:pt>
                <c:pt idx="17018">
                  <c:v>3.2060722963297499</c:v>
                </c:pt>
                <c:pt idx="17019">
                  <c:v>3.2060722963297499</c:v>
                </c:pt>
                <c:pt idx="17020">
                  <c:v>3.2060722963297499</c:v>
                </c:pt>
                <c:pt idx="17021">
                  <c:v>3.2060722963297499</c:v>
                </c:pt>
                <c:pt idx="17022">
                  <c:v>3.2060722963297499</c:v>
                </c:pt>
                <c:pt idx="17023">
                  <c:v>3.2060722963297499</c:v>
                </c:pt>
                <c:pt idx="17024">
                  <c:v>3.2060722963297499</c:v>
                </c:pt>
                <c:pt idx="17025">
                  <c:v>3.2060722963297499</c:v>
                </c:pt>
                <c:pt idx="17026">
                  <c:v>3.2060722963297499</c:v>
                </c:pt>
                <c:pt idx="17027">
                  <c:v>3.2060722963297499</c:v>
                </c:pt>
                <c:pt idx="17028">
                  <c:v>3.2060722963297499</c:v>
                </c:pt>
                <c:pt idx="17029">
                  <c:v>3.2060722963297499</c:v>
                </c:pt>
                <c:pt idx="17030">
                  <c:v>3.2060722963297499</c:v>
                </c:pt>
                <c:pt idx="17031">
                  <c:v>3.2060722963297499</c:v>
                </c:pt>
                <c:pt idx="17032">
                  <c:v>3.2060722963297499</c:v>
                </c:pt>
                <c:pt idx="17033">
                  <c:v>3.2060722963297499</c:v>
                </c:pt>
                <c:pt idx="17034">
                  <c:v>1.6725065979798599</c:v>
                </c:pt>
                <c:pt idx="17035">
                  <c:v>1.60279906670146</c:v>
                </c:pt>
                <c:pt idx="17036">
                  <c:v>1.53309153474139</c:v>
                </c:pt>
                <c:pt idx="17037">
                  <c:v>1.4633840027813201</c:v>
                </c:pt>
                <c:pt idx="17038">
                  <c:v>1.39367647150291</c:v>
                </c:pt>
                <c:pt idx="17039">
                  <c:v>1.32396893954284</c:v>
                </c:pt>
                <c:pt idx="17040">
                  <c:v>1.25426140758277</c:v>
                </c:pt>
                <c:pt idx="17041">
                  <c:v>1.1845538763043699</c:v>
                </c:pt>
                <c:pt idx="17042">
                  <c:v>1.1148463443443</c:v>
                </c:pt>
                <c:pt idx="17043">
                  <c:v>1.04513881238423</c:v>
                </c:pt>
                <c:pt idx="17044">
                  <c:v>0.975431281105819</c:v>
                </c:pt>
                <c:pt idx="17045">
                  <c:v>0.90572374914575005</c:v>
                </c:pt>
                <c:pt idx="17046">
                  <c:v>0.83601621718568098</c:v>
                </c:pt>
                <c:pt idx="17047">
                  <c:v>0.76630868590727397</c:v>
                </c:pt>
                <c:pt idx="17048">
                  <c:v>0.69660115394720401</c:v>
                </c:pt>
                <c:pt idx="17049">
                  <c:v>0.62689362198713505</c:v>
                </c:pt>
                <c:pt idx="17050">
                  <c:v>0.55718609070872804</c:v>
                </c:pt>
                <c:pt idx="17051">
                  <c:v>0.48747855874865897</c:v>
                </c:pt>
                <c:pt idx="17052">
                  <c:v>0.41777102678858902</c:v>
                </c:pt>
                <c:pt idx="17053">
                  <c:v>0.34806349551018201</c:v>
                </c:pt>
                <c:pt idx="17054">
                  <c:v>0.27835596355011299</c:v>
                </c:pt>
                <c:pt idx="17055">
                  <c:v>0.20864843159004301</c:v>
                </c:pt>
                <c:pt idx="17056">
                  <c:v>0.138940900311636</c:v>
                </c:pt>
                <c:pt idx="17057">
                  <c:v>6.9233368351566904E-2</c:v>
                </c:pt>
                <c:pt idx="17058">
                  <c:v>-4.7416360850244298E-4</c:v>
                </c:pt>
                <c:pt idx="17059">
                  <c:v>-3.02324869833452E-2</c:v>
                </c:pt>
                <c:pt idx="17060">
                  <c:v>-2.0041602857243501E-2</c:v>
                </c:pt>
                <c:pt idx="17061">
                  <c:v>-9.85071873114177E-3</c:v>
                </c:pt>
                <c:pt idx="17062">
                  <c:v>3.4016529530442302E-4</c:v>
                </c:pt>
                <c:pt idx="17063">
                  <c:v>1.05310494214061E-2</c:v>
                </c:pt>
                <c:pt idx="17064">
                  <c:v>2.0721933547507801E-2</c:v>
                </c:pt>
                <c:pt idx="17065">
                  <c:v>3.0912817573954001E-2</c:v>
                </c:pt>
                <c:pt idx="17066">
                  <c:v>4.11037017000557E-2</c:v>
                </c:pt>
                <c:pt idx="17067">
                  <c:v>5.1294585826157403E-2</c:v>
                </c:pt>
                <c:pt idx="17068">
                  <c:v>6.14854698526036E-2</c:v>
                </c:pt>
                <c:pt idx="17069">
                  <c:v>7.1676353978705296E-2</c:v>
                </c:pt>
                <c:pt idx="17070">
                  <c:v>8.1867238104807005E-2</c:v>
                </c:pt>
                <c:pt idx="17071">
                  <c:v>9.2058122131253195E-2</c:v>
                </c:pt>
                <c:pt idx="17072">
                  <c:v>0.102249006257355</c:v>
                </c:pt>
                <c:pt idx="17073">
                  <c:v>0.112439890383457</c:v>
                </c:pt>
                <c:pt idx="17074">
                  <c:v>0.122630774409903</c:v>
                </c:pt>
                <c:pt idx="17075">
                  <c:v>0.132821658536004</c:v>
                </c:pt>
                <c:pt idx="17076">
                  <c:v>0.143012542662106</c:v>
                </c:pt>
                <c:pt idx="17077">
                  <c:v>0.153203426688552</c:v>
                </c:pt>
                <c:pt idx="17078">
                  <c:v>0.163394310814654</c:v>
                </c:pt>
                <c:pt idx="17079">
                  <c:v>0.173585194940756</c:v>
                </c:pt>
                <c:pt idx="17080">
                  <c:v>0.18377607896720199</c:v>
                </c:pt>
                <c:pt idx="17081">
                  <c:v>0.193966963093304</c:v>
                </c:pt>
                <c:pt idx="17082">
                  <c:v>0.204157847219405</c:v>
                </c:pt>
                <c:pt idx="17083">
                  <c:v>0.21434873124585199</c:v>
                </c:pt>
                <c:pt idx="17084">
                  <c:v>0.22453961537195299</c:v>
                </c:pt>
                <c:pt idx="17085">
                  <c:v>0.234730499498055</c:v>
                </c:pt>
                <c:pt idx="17086">
                  <c:v>0.24492138352450099</c:v>
                </c:pt>
                <c:pt idx="17087">
                  <c:v>0.25511226765060302</c:v>
                </c:pt>
                <c:pt idx="17088">
                  <c:v>0.26530315177670399</c:v>
                </c:pt>
                <c:pt idx="17089">
                  <c:v>0.27549403580315102</c:v>
                </c:pt>
                <c:pt idx="17090">
                  <c:v>0.28568491992925199</c:v>
                </c:pt>
                <c:pt idx="17091">
                  <c:v>0.29587580405535402</c:v>
                </c:pt>
                <c:pt idx="17092">
                  <c:v>0.30606668808179999</c:v>
                </c:pt>
                <c:pt idx="17093">
                  <c:v>0.31625757220790202</c:v>
                </c:pt>
                <c:pt idx="17094">
                  <c:v>0.32644845633400399</c:v>
                </c:pt>
                <c:pt idx="17095">
                  <c:v>0.33663934036045001</c:v>
                </c:pt>
                <c:pt idx="17096">
                  <c:v>0.34683022448655199</c:v>
                </c:pt>
                <c:pt idx="17097">
                  <c:v>0.35702110861265302</c:v>
                </c:pt>
                <c:pt idx="17098">
                  <c:v>0.36721199263909898</c:v>
                </c:pt>
                <c:pt idx="17099">
                  <c:v>0.37740287676520101</c:v>
                </c:pt>
                <c:pt idx="17100">
                  <c:v>0.38759376089130299</c:v>
                </c:pt>
                <c:pt idx="17101">
                  <c:v>0.39778464491774901</c:v>
                </c:pt>
                <c:pt idx="17102">
                  <c:v>0.40797552904385098</c:v>
                </c:pt>
                <c:pt idx="17103">
                  <c:v>0.41816641316995201</c:v>
                </c:pt>
                <c:pt idx="17104">
                  <c:v>0.42835729719639898</c:v>
                </c:pt>
                <c:pt idx="17105">
                  <c:v>0.43854818132250001</c:v>
                </c:pt>
                <c:pt idx="17106">
                  <c:v>0.44873906544860198</c:v>
                </c:pt>
                <c:pt idx="17107">
                  <c:v>0.45746502500637698</c:v>
                </c:pt>
                <c:pt idx="17108">
                  <c:v>0.46472606018490498</c:v>
                </c:pt>
                <c:pt idx="17109">
                  <c:v>0.47198709536343297</c:v>
                </c:pt>
                <c:pt idx="17110">
                  <c:v>0.47924813047095599</c:v>
                </c:pt>
                <c:pt idx="17111">
                  <c:v>0.48650916564948399</c:v>
                </c:pt>
                <c:pt idx="17112">
                  <c:v>0.49377020082801198</c:v>
                </c:pt>
                <c:pt idx="17113">
                  <c:v>0.501031235935535</c:v>
                </c:pt>
                <c:pt idx="17114">
                  <c:v>0.50829227111406305</c:v>
                </c:pt>
                <c:pt idx="17115">
                  <c:v>0.515553306292591</c:v>
                </c:pt>
                <c:pt idx="17116">
                  <c:v>0.52281434140011396</c:v>
                </c:pt>
                <c:pt idx="17117">
                  <c:v>0.53007537657864201</c:v>
                </c:pt>
                <c:pt idx="17118">
                  <c:v>0.53733641175716995</c:v>
                </c:pt>
                <c:pt idx="17119">
                  <c:v>0.54459744686469302</c:v>
                </c:pt>
                <c:pt idx="17120">
                  <c:v>0.55185848204322097</c:v>
                </c:pt>
                <c:pt idx="17121">
                  <c:v>0.55911951722174902</c:v>
                </c:pt>
                <c:pt idx="17122">
                  <c:v>0.56638055232927198</c:v>
                </c:pt>
                <c:pt idx="17123">
                  <c:v>0.57364158750780003</c:v>
                </c:pt>
                <c:pt idx="17124">
                  <c:v>0.58090262268632697</c:v>
                </c:pt>
                <c:pt idx="17125">
                  <c:v>0.58816365779385105</c:v>
                </c:pt>
                <c:pt idx="17126">
                  <c:v>0.59542469297237799</c:v>
                </c:pt>
                <c:pt idx="17127">
                  <c:v>0.60268572815090604</c:v>
                </c:pt>
                <c:pt idx="17128">
                  <c:v>0.609946763258429</c:v>
                </c:pt>
                <c:pt idx="17129">
                  <c:v>0.61720779843695694</c:v>
                </c:pt>
                <c:pt idx="17130">
                  <c:v>0.624468833615485</c:v>
                </c:pt>
                <c:pt idx="17131">
                  <c:v>0.63172986872300796</c:v>
                </c:pt>
                <c:pt idx="17132">
                  <c:v>0.63899090390153601</c:v>
                </c:pt>
                <c:pt idx="17133">
                  <c:v>0.64625193908006395</c:v>
                </c:pt>
                <c:pt idx="17134">
                  <c:v>0.65351297418758703</c:v>
                </c:pt>
                <c:pt idx="17135">
                  <c:v>0.66077400936611497</c:v>
                </c:pt>
                <c:pt idx="17136">
                  <c:v>0.66803504454464302</c:v>
                </c:pt>
                <c:pt idx="17137">
                  <c:v>0.67529607965216598</c:v>
                </c:pt>
                <c:pt idx="17138">
                  <c:v>0.68255711483069403</c:v>
                </c:pt>
                <c:pt idx="17139">
                  <c:v>0.68981815000922198</c:v>
                </c:pt>
                <c:pt idx="17140">
                  <c:v>0.69707918511674505</c:v>
                </c:pt>
                <c:pt idx="17141">
                  <c:v>0.70434022029527299</c:v>
                </c:pt>
                <c:pt idx="17142">
                  <c:v>0.71160125547380104</c:v>
                </c:pt>
                <c:pt idx="17143">
                  <c:v>0.718862290581324</c:v>
                </c:pt>
                <c:pt idx="17144">
                  <c:v>0.72612332575985095</c:v>
                </c:pt>
                <c:pt idx="17145">
                  <c:v>0.733384360938379</c:v>
                </c:pt>
                <c:pt idx="17146">
                  <c:v>0.74064539604590196</c:v>
                </c:pt>
                <c:pt idx="17147">
                  <c:v>0.74790643122443001</c:v>
                </c:pt>
                <c:pt idx="17148">
                  <c:v>0.75516746640295795</c:v>
                </c:pt>
                <c:pt idx="17149">
                  <c:v>0.76242850151048103</c:v>
                </c:pt>
                <c:pt idx="17150">
                  <c:v>0.76968953668900897</c:v>
                </c:pt>
                <c:pt idx="17151">
                  <c:v>0.77695057186753702</c:v>
                </c:pt>
                <c:pt idx="17152">
                  <c:v>0.78421160697505998</c:v>
                </c:pt>
                <c:pt idx="17153">
                  <c:v>0.79147264215358804</c:v>
                </c:pt>
                <c:pt idx="17154">
                  <c:v>0.79873367733211598</c:v>
                </c:pt>
                <c:pt idx="17155">
                  <c:v>0.79626237173007997</c:v>
                </c:pt>
                <c:pt idx="17156">
                  <c:v>0.78405872542151001</c:v>
                </c:pt>
                <c:pt idx="17157">
                  <c:v>0.77185507911294104</c:v>
                </c:pt>
                <c:pt idx="17158">
                  <c:v>0.75965143292370996</c:v>
                </c:pt>
                <c:pt idx="17159">
                  <c:v>0.74744778661514</c:v>
                </c:pt>
                <c:pt idx="17160">
                  <c:v>0.73524414030657004</c:v>
                </c:pt>
                <c:pt idx="17161">
                  <c:v>0.72304049411733895</c:v>
                </c:pt>
                <c:pt idx="17162">
                  <c:v>0.71083684780876899</c:v>
                </c:pt>
                <c:pt idx="17163">
                  <c:v>0.69863320150020003</c:v>
                </c:pt>
                <c:pt idx="17164">
                  <c:v>0.68642955531096805</c:v>
                </c:pt>
                <c:pt idx="17165">
                  <c:v>0.67422590900239898</c:v>
                </c:pt>
                <c:pt idx="17166">
                  <c:v>0.66202226269382902</c:v>
                </c:pt>
                <c:pt idx="17167">
                  <c:v>0.64981861650459805</c:v>
                </c:pt>
                <c:pt idx="17168">
                  <c:v>0.63761497019602797</c:v>
                </c:pt>
                <c:pt idx="17169">
                  <c:v>0.62541132388745901</c:v>
                </c:pt>
                <c:pt idx="17170">
                  <c:v>0.61320767769822704</c:v>
                </c:pt>
                <c:pt idx="17171">
                  <c:v>0.60100403138965797</c:v>
                </c:pt>
                <c:pt idx="17172">
                  <c:v>0.58880038508108801</c:v>
                </c:pt>
                <c:pt idx="17173">
                  <c:v>0.57659673889185703</c:v>
                </c:pt>
                <c:pt idx="17174">
                  <c:v>0.56439309258328696</c:v>
                </c:pt>
                <c:pt idx="17175">
                  <c:v>0.552189446274718</c:v>
                </c:pt>
                <c:pt idx="17176">
                  <c:v>0.53998580008548602</c:v>
                </c:pt>
                <c:pt idx="17177">
                  <c:v>0.52778215377691695</c:v>
                </c:pt>
                <c:pt idx="17178">
                  <c:v>0.51557850746834699</c:v>
                </c:pt>
                <c:pt idx="17179">
                  <c:v>0.50337486127911601</c:v>
                </c:pt>
                <c:pt idx="17180">
                  <c:v>0.491171214970546</c:v>
                </c:pt>
                <c:pt idx="17181">
                  <c:v>0.47896756866197598</c:v>
                </c:pt>
                <c:pt idx="17182">
                  <c:v>0.46676392247274501</c:v>
                </c:pt>
                <c:pt idx="17183">
                  <c:v>0.45456027616417499</c:v>
                </c:pt>
                <c:pt idx="17184">
                  <c:v>0.44235662985560598</c:v>
                </c:pt>
                <c:pt idx="17185">
                  <c:v>0.430152983666374</c:v>
                </c:pt>
                <c:pt idx="17186">
                  <c:v>0.41794933735780498</c:v>
                </c:pt>
                <c:pt idx="17187">
                  <c:v>0.40574569104923502</c:v>
                </c:pt>
                <c:pt idx="17188">
                  <c:v>0.39354204486000399</c:v>
                </c:pt>
                <c:pt idx="17189">
                  <c:v>0.38133839855143398</c:v>
                </c:pt>
                <c:pt idx="17190">
                  <c:v>0.36913475224286502</c:v>
                </c:pt>
                <c:pt idx="17191">
                  <c:v>0.35693110605363298</c:v>
                </c:pt>
                <c:pt idx="17192">
                  <c:v>0.34472745974506402</c:v>
                </c:pt>
                <c:pt idx="17193">
                  <c:v>0.33252381343649401</c:v>
                </c:pt>
                <c:pt idx="17194">
                  <c:v>0.32032016724726298</c:v>
                </c:pt>
                <c:pt idx="17195">
                  <c:v>0.30811652093869302</c:v>
                </c:pt>
                <c:pt idx="17196">
                  <c:v>0.295912874630124</c:v>
                </c:pt>
                <c:pt idx="17197">
                  <c:v>0.28370922844089203</c:v>
                </c:pt>
                <c:pt idx="17198">
                  <c:v>0.27150558213232301</c:v>
                </c:pt>
                <c:pt idx="17199">
                  <c:v>0.25930193582375299</c:v>
                </c:pt>
                <c:pt idx="17200">
                  <c:v>0.24709828963452199</c:v>
                </c:pt>
                <c:pt idx="17201">
                  <c:v>0.234894643325952</c:v>
                </c:pt>
                <c:pt idx="17202">
                  <c:v>0.22269099701738199</c:v>
                </c:pt>
                <c:pt idx="17203">
                  <c:v>0.22084748521247299</c:v>
                </c:pt>
                <c:pt idx="17204">
                  <c:v>0.22936410774491101</c:v>
                </c:pt>
                <c:pt idx="17205">
                  <c:v>0.23788073027734899</c:v>
                </c:pt>
                <c:pt idx="17206">
                  <c:v>0.24639735272650401</c:v>
                </c:pt>
                <c:pt idx="17207">
                  <c:v>0.25491397525894199</c:v>
                </c:pt>
                <c:pt idx="17208">
                  <c:v>0.263430597791381</c:v>
                </c:pt>
                <c:pt idx="17209">
                  <c:v>0.27194722024053603</c:v>
                </c:pt>
                <c:pt idx="17210">
                  <c:v>0.28046384277297398</c:v>
                </c:pt>
                <c:pt idx="17211">
                  <c:v>0.28898046530541199</c:v>
                </c:pt>
                <c:pt idx="17212">
                  <c:v>0.29749708775456701</c:v>
                </c:pt>
                <c:pt idx="17213">
                  <c:v>0.30601371028700503</c:v>
                </c:pt>
                <c:pt idx="17214">
                  <c:v>0.31453033281944398</c:v>
                </c:pt>
                <c:pt idx="17215">
                  <c:v>0.323046955268599</c:v>
                </c:pt>
                <c:pt idx="17216">
                  <c:v>0.33156357780103701</c:v>
                </c:pt>
                <c:pt idx="17217">
                  <c:v>0.34008020033347502</c:v>
                </c:pt>
                <c:pt idx="17218">
                  <c:v>0.34859682278262999</c:v>
                </c:pt>
                <c:pt idx="17219">
                  <c:v>0.357113445315069</c:v>
                </c:pt>
                <c:pt idx="17220">
                  <c:v>0.36563006784750701</c:v>
                </c:pt>
                <c:pt idx="17221">
                  <c:v>0.37414669029666198</c:v>
                </c:pt>
                <c:pt idx="17222">
                  <c:v>0.38266331282909999</c:v>
                </c:pt>
                <c:pt idx="17223">
                  <c:v>0.391179935361538</c:v>
                </c:pt>
                <c:pt idx="17224">
                  <c:v>0.39969655781069302</c:v>
                </c:pt>
                <c:pt idx="17225">
                  <c:v>0.40821318034313198</c:v>
                </c:pt>
                <c:pt idx="17226">
                  <c:v>0.41672980287556999</c:v>
                </c:pt>
                <c:pt idx="17227">
                  <c:v>0.42524642532472501</c:v>
                </c:pt>
                <c:pt idx="17228">
                  <c:v>0.43376304785716302</c:v>
                </c:pt>
                <c:pt idx="17229">
                  <c:v>0.44227967038960098</c:v>
                </c:pt>
                <c:pt idx="17230">
                  <c:v>0.450796292838756</c:v>
                </c:pt>
                <c:pt idx="17231">
                  <c:v>0.45931291537119501</c:v>
                </c:pt>
                <c:pt idx="17232">
                  <c:v>0.46782953790363302</c:v>
                </c:pt>
                <c:pt idx="17233">
                  <c:v>0.47634616035278798</c:v>
                </c:pt>
                <c:pt idx="17234">
                  <c:v>0.484862782885226</c:v>
                </c:pt>
                <c:pt idx="17235">
                  <c:v>0.49337940541766401</c:v>
                </c:pt>
                <c:pt idx="17236">
                  <c:v>0.50189602786681997</c:v>
                </c:pt>
                <c:pt idx="17237">
                  <c:v>0.51041265039925798</c:v>
                </c:pt>
                <c:pt idx="17238">
                  <c:v>0.518929272931696</c:v>
                </c:pt>
                <c:pt idx="17239">
                  <c:v>0.52744589538085096</c:v>
                </c:pt>
                <c:pt idx="17240">
                  <c:v>0.53596251791328897</c:v>
                </c:pt>
                <c:pt idx="17241">
                  <c:v>0.54447914044572798</c:v>
                </c:pt>
                <c:pt idx="17242">
                  <c:v>0.55299576289488295</c:v>
                </c:pt>
                <c:pt idx="17243">
                  <c:v>0.56151238542732096</c:v>
                </c:pt>
                <c:pt idx="17244">
                  <c:v>0.57002900795975897</c:v>
                </c:pt>
                <c:pt idx="17245">
                  <c:v>0.57854563040891405</c:v>
                </c:pt>
                <c:pt idx="17246">
                  <c:v>0.58706225294135195</c:v>
                </c:pt>
                <c:pt idx="17247">
                  <c:v>0.59557887547379096</c:v>
                </c:pt>
                <c:pt idx="17248">
                  <c:v>0.60409549792294603</c:v>
                </c:pt>
                <c:pt idx="17249">
                  <c:v>0.61261212045538405</c:v>
                </c:pt>
                <c:pt idx="17250">
                  <c:v>0.62112874298782195</c:v>
                </c:pt>
                <c:pt idx="17251">
                  <c:v>0.61471518755368904</c:v>
                </c:pt>
                <c:pt idx="17252">
                  <c:v>0.59337145421526405</c:v>
                </c:pt>
                <c:pt idx="17253">
                  <c:v>0.57202772087683895</c:v>
                </c:pt>
                <c:pt idx="17254">
                  <c:v>0.55068398774713201</c:v>
                </c:pt>
                <c:pt idx="17255">
                  <c:v>0.52934025440870702</c:v>
                </c:pt>
                <c:pt idx="17256">
                  <c:v>0.50799652107028204</c:v>
                </c:pt>
                <c:pt idx="17257">
                  <c:v>0.48665278794057498</c:v>
                </c:pt>
                <c:pt idx="17258">
                  <c:v>0.46530905460215</c:v>
                </c:pt>
                <c:pt idx="17259">
                  <c:v>0.44396532126372501</c:v>
                </c:pt>
                <c:pt idx="17260">
                  <c:v>0.42262158813401801</c:v>
                </c:pt>
                <c:pt idx="17261">
                  <c:v>0.40127785479559303</c:v>
                </c:pt>
                <c:pt idx="17262">
                  <c:v>0.37993412145716798</c:v>
                </c:pt>
                <c:pt idx="17263">
                  <c:v>0.35859038832746098</c:v>
                </c:pt>
                <c:pt idx="17264">
                  <c:v>0.337246654989036</c:v>
                </c:pt>
                <c:pt idx="17265">
                  <c:v>0.31590292165061101</c:v>
                </c:pt>
                <c:pt idx="17266">
                  <c:v>0.29455918852090401</c:v>
                </c:pt>
                <c:pt idx="17267">
                  <c:v>0.27321545518247897</c:v>
                </c:pt>
                <c:pt idx="17268">
                  <c:v>0.25187172184405399</c:v>
                </c:pt>
                <c:pt idx="17269">
                  <c:v>0.23052798871434699</c:v>
                </c:pt>
                <c:pt idx="17270">
                  <c:v>0.209184255375922</c:v>
                </c:pt>
                <c:pt idx="17271">
                  <c:v>0.18784052203749699</c:v>
                </c:pt>
                <c:pt idx="17272">
                  <c:v>0.16649678890778999</c:v>
                </c:pt>
                <c:pt idx="17273">
                  <c:v>0.145153055569364</c:v>
                </c:pt>
                <c:pt idx="17274">
                  <c:v>0.12380932223094</c:v>
                </c:pt>
                <c:pt idx="17275">
                  <c:v>0.102465589101232</c:v>
                </c:pt>
                <c:pt idx="17276">
                  <c:v>8.1121855762807504E-2</c:v>
                </c:pt>
                <c:pt idx="17277">
                  <c:v>5.9778122424382497E-2</c:v>
                </c:pt>
                <c:pt idx="17278">
                  <c:v>3.8434389294675499E-2</c:v>
                </c:pt>
                <c:pt idx="17279">
                  <c:v>1.7090655956250402E-2</c:v>
                </c:pt>
                <c:pt idx="17280">
                  <c:v>-4.2530773821745404E-3</c:v>
                </c:pt>
                <c:pt idx="17281">
                  <c:v>-2.5596810511881601E-2</c:v>
                </c:pt>
                <c:pt idx="17282">
                  <c:v>-4.6940543850306597E-2</c:v>
                </c:pt>
                <c:pt idx="17283">
                  <c:v>-6.8284277188731493E-2</c:v>
                </c:pt>
                <c:pt idx="17284">
                  <c:v>-8.9628010318438603E-2</c:v>
                </c:pt>
                <c:pt idx="17285">
                  <c:v>-0.11097174365686401</c:v>
                </c:pt>
                <c:pt idx="17286">
                  <c:v>-0.13231547699528901</c:v>
                </c:pt>
                <c:pt idx="17287">
                  <c:v>-0.153659210124996</c:v>
                </c:pt>
                <c:pt idx="17288">
                  <c:v>-0.17500294346342099</c:v>
                </c:pt>
                <c:pt idx="17289">
                  <c:v>-0.196346676801846</c:v>
                </c:pt>
                <c:pt idx="17290">
                  <c:v>-0.217690409931553</c:v>
                </c:pt>
                <c:pt idx="17291">
                  <c:v>-0.23903414326997799</c:v>
                </c:pt>
                <c:pt idx="17292">
                  <c:v>-0.260377876608403</c:v>
                </c:pt>
                <c:pt idx="17293">
                  <c:v>-0.28172160973811</c:v>
                </c:pt>
                <c:pt idx="17294">
                  <c:v>-0.30306534307653499</c:v>
                </c:pt>
                <c:pt idx="17295">
                  <c:v>-0.32440907641495997</c:v>
                </c:pt>
                <c:pt idx="17296">
                  <c:v>-0.34575280954466697</c:v>
                </c:pt>
                <c:pt idx="17297">
                  <c:v>-0.36709654288309201</c:v>
                </c:pt>
                <c:pt idx="17298">
                  <c:v>-0.388440276221517</c:v>
                </c:pt>
                <c:pt idx="17299">
                  <c:v>-0.39732231881251601</c:v>
                </c:pt>
                <c:pt idx="17300">
                  <c:v>-0.39374267098648302</c:v>
                </c:pt>
                <c:pt idx="17301">
                  <c:v>-0.39016302316044899</c:v>
                </c:pt>
                <c:pt idx="17302">
                  <c:v>-0.386583375369421</c:v>
                </c:pt>
                <c:pt idx="17303">
                  <c:v>-0.38300372754338702</c:v>
                </c:pt>
                <c:pt idx="17304">
                  <c:v>-0.37942407971735398</c:v>
                </c:pt>
                <c:pt idx="17305">
                  <c:v>-0.375844431926325</c:v>
                </c:pt>
                <c:pt idx="17306">
                  <c:v>-0.37226478410029201</c:v>
                </c:pt>
                <c:pt idx="17307">
                  <c:v>-0.36868513627425797</c:v>
                </c:pt>
                <c:pt idx="17308">
                  <c:v>-0.36510548848322999</c:v>
                </c:pt>
                <c:pt idx="17309">
                  <c:v>-0.36152584065719601</c:v>
                </c:pt>
                <c:pt idx="17310">
                  <c:v>-0.35794619283116302</c:v>
                </c:pt>
                <c:pt idx="17311">
                  <c:v>-0.35436654504013398</c:v>
                </c:pt>
                <c:pt idx="17312">
                  <c:v>-0.350786897214101</c:v>
                </c:pt>
                <c:pt idx="17313">
                  <c:v>-0.34720724938806702</c:v>
                </c:pt>
                <c:pt idx="17314">
                  <c:v>-0.34362760159703898</c:v>
                </c:pt>
                <c:pt idx="17315">
                  <c:v>-0.340047953771005</c:v>
                </c:pt>
                <c:pt idx="17316">
                  <c:v>-0.33646830594497201</c:v>
                </c:pt>
                <c:pt idx="17317">
                  <c:v>-0.33288865815394297</c:v>
                </c:pt>
                <c:pt idx="17318">
                  <c:v>-0.32930901032790999</c:v>
                </c:pt>
                <c:pt idx="17319">
                  <c:v>-0.32572936250187601</c:v>
                </c:pt>
                <c:pt idx="17320">
                  <c:v>-0.32214971471084802</c:v>
                </c:pt>
                <c:pt idx="17321">
                  <c:v>-0.31857006688481398</c:v>
                </c:pt>
                <c:pt idx="17322">
                  <c:v>-0.314990419058781</c:v>
                </c:pt>
                <c:pt idx="17323">
                  <c:v>-0.31141077126775202</c:v>
                </c:pt>
                <c:pt idx="17324">
                  <c:v>-0.30783112344171798</c:v>
                </c:pt>
                <c:pt idx="17325">
                  <c:v>-0.304251475615685</c:v>
                </c:pt>
                <c:pt idx="17326">
                  <c:v>-0.30067182782465601</c:v>
                </c:pt>
                <c:pt idx="17327">
                  <c:v>-0.29709217999862297</c:v>
                </c:pt>
                <c:pt idx="17328">
                  <c:v>-0.29351253217258899</c:v>
                </c:pt>
                <c:pt idx="17329">
                  <c:v>-0.28993288438156101</c:v>
                </c:pt>
                <c:pt idx="17330">
                  <c:v>-0.28635323655552702</c:v>
                </c:pt>
                <c:pt idx="17331">
                  <c:v>-0.28277358872949399</c:v>
                </c:pt>
                <c:pt idx="17332">
                  <c:v>-0.279193940938465</c:v>
                </c:pt>
                <c:pt idx="17333">
                  <c:v>-0.27561429311243202</c:v>
                </c:pt>
                <c:pt idx="17334">
                  <c:v>-0.27203464528639798</c:v>
                </c:pt>
                <c:pt idx="17335">
                  <c:v>-0.26845499749537</c:v>
                </c:pt>
                <c:pt idx="17336">
                  <c:v>-0.26487534966933601</c:v>
                </c:pt>
                <c:pt idx="17337">
                  <c:v>-0.26129570184330297</c:v>
                </c:pt>
                <c:pt idx="17338">
                  <c:v>-0.25771605405227399</c:v>
                </c:pt>
                <c:pt idx="17339">
                  <c:v>-0.25413640622624101</c:v>
                </c:pt>
                <c:pt idx="17340">
                  <c:v>-0.25055675840020702</c:v>
                </c:pt>
                <c:pt idx="17341">
                  <c:v>-0.24697711060917901</c:v>
                </c:pt>
                <c:pt idx="17342">
                  <c:v>-0.243397462783145</c:v>
                </c:pt>
                <c:pt idx="17343">
                  <c:v>-0.23981781495711199</c:v>
                </c:pt>
                <c:pt idx="17344">
                  <c:v>-0.23623816716608301</c:v>
                </c:pt>
                <c:pt idx="17345">
                  <c:v>-0.23265851934005</c:v>
                </c:pt>
                <c:pt idx="17346">
                  <c:v>-0.22907887151401601</c:v>
                </c:pt>
                <c:pt idx="17347">
                  <c:v>-0.22685306297169</c:v>
                </c:pt>
                <c:pt idx="17348">
                  <c:v>-0.22598109365251801</c:v>
                </c:pt>
                <c:pt idx="17349">
                  <c:v>-0.22510912433334501</c:v>
                </c:pt>
                <c:pt idx="17350">
                  <c:v>-0.2242371550227</c:v>
                </c:pt>
                <c:pt idx="17351">
                  <c:v>-0.22336518570352801</c:v>
                </c:pt>
                <c:pt idx="17352">
                  <c:v>-0.22249321638435601</c:v>
                </c:pt>
                <c:pt idx="17353">
                  <c:v>-0.22162124707371</c:v>
                </c:pt>
                <c:pt idx="17354">
                  <c:v>-0.22074927775453801</c:v>
                </c:pt>
                <c:pt idx="17355">
                  <c:v>-0.21987730843536599</c:v>
                </c:pt>
                <c:pt idx="17356">
                  <c:v>-0.21900533912472001</c:v>
                </c:pt>
                <c:pt idx="17357">
                  <c:v>-0.21813336980554801</c:v>
                </c:pt>
                <c:pt idx="17358">
                  <c:v>-0.21726140048637599</c:v>
                </c:pt>
                <c:pt idx="17359">
                  <c:v>-0.21638943117573101</c:v>
                </c:pt>
                <c:pt idx="17360">
                  <c:v>-0.21551746185655801</c:v>
                </c:pt>
                <c:pt idx="17361">
                  <c:v>-0.21464549253738599</c:v>
                </c:pt>
                <c:pt idx="17362">
                  <c:v>-0.21377352322674101</c:v>
                </c:pt>
                <c:pt idx="17363">
                  <c:v>-0.21290155390756901</c:v>
                </c:pt>
                <c:pt idx="17364">
                  <c:v>-0.21202958458839599</c:v>
                </c:pt>
                <c:pt idx="17365">
                  <c:v>-0.21115761527775101</c:v>
                </c:pt>
                <c:pt idx="17366">
                  <c:v>-0.21028564595857899</c:v>
                </c:pt>
                <c:pt idx="17367">
                  <c:v>-0.20941367663940699</c:v>
                </c:pt>
                <c:pt idx="17368">
                  <c:v>-0.20854170732876101</c:v>
                </c:pt>
                <c:pt idx="17369">
                  <c:v>-0.20766973800958899</c:v>
                </c:pt>
                <c:pt idx="17370">
                  <c:v>-0.20679776869041699</c:v>
                </c:pt>
                <c:pt idx="17371">
                  <c:v>-0.20592579937977101</c:v>
                </c:pt>
                <c:pt idx="17372">
                  <c:v>-0.20505383006059899</c:v>
                </c:pt>
                <c:pt idx="17373">
                  <c:v>-0.204181860741427</c:v>
                </c:pt>
                <c:pt idx="17374">
                  <c:v>-0.20330989143078201</c:v>
                </c:pt>
                <c:pt idx="17375">
                  <c:v>-0.20243792211160899</c:v>
                </c:pt>
                <c:pt idx="17376">
                  <c:v>-0.201565952792437</c:v>
                </c:pt>
                <c:pt idx="17377">
                  <c:v>-0.20069398348179199</c:v>
                </c:pt>
                <c:pt idx="17378">
                  <c:v>-0.19982201416261999</c:v>
                </c:pt>
                <c:pt idx="17379">
                  <c:v>-0.198950044843447</c:v>
                </c:pt>
                <c:pt idx="17380">
                  <c:v>-0.19807807553280199</c:v>
                </c:pt>
                <c:pt idx="17381">
                  <c:v>-0.19720610621362999</c:v>
                </c:pt>
                <c:pt idx="17382">
                  <c:v>-0.196334136894458</c:v>
                </c:pt>
                <c:pt idx="17383">
                  <c:v>-0.19546216758381199</c:v>
                </c:pt>
                <c:pt idx="17384">
                  <c:v>-0.19459019826464</c:v>
                </c:pt>
                <c:pt idx="17385">
                  <c:v>-0.193718228945468</c:v>
                </c:pt>
                <c:pt idx="17386">
                  <c:v>-0.19284625963482199</c:v>
                </c:pt>
                <c:pt idx="17387">
                  <c:v>-0.19197429031565</c:v>
                </c:pt>
                <c:pt idx="17388">
                  <c:v>-0.191102320996478</c:v>
                </c:pt>
                <c:pt idx="17389">
                  <c:v>-0.19023035168583299</c:v>
                </c:pt>
                <c:pt idx="17390">
                  <c:v>-0.18935838236666</c:v>
                </c:pt>
                <c:pt idx="17391">
                  <c:v>-0.18848641304748801</c:v>
                </c:pt>
                <c:pt idx="17392">
                  <c:v>-0.187614443736843</c:v>
                </c:pt>
                <c:pt idx="17393">
                  <c:v>-0.186742474417671</c:v>
                </c:pt>
                <c:pt idx="17394">
                  <c:v>-0.18587050509849801</c:v>
                </c:pt>
                <c:pt idx="17395">
                  <c:v>-0.18934826893683099</c:v>
                </c:pt>
                <c:pt idx="17396">
                  <c:v>-0.197175765945998</c:v>
                </c:pt>
                <c:pt idx="17397">
                  <c:v>-0.20500326295516499</c:v>
                </c:pt>
                <c:pt idx="17398">
                  <c:v>-0.21283075988778799</c:v>
                </c:pt>
                <c:pt idx="17399">
                  <c:v>-0.22065825689695501</c:v>
                </c:pt>
                <c:pt idx="17400">
                  <c:v>-0.228485753906122</c:v>
                </c:pt>
                <c:pt idx="17401">
                  <c:v>-0.23631325083874499</c:v>
                </c:pt>
                <c:pt idx="17402">
                  <c:v>-0.24414074784791201</c:v>
                </c:pt>
                <c:pt idx="17403">
                  <c:v>-0.25196824485707903</c:v>
                </c:pt>
                <c:pt idx="17404">
                  <c:v>-0.25979574178970199</c:v>
                </c:pt>
                <c:pt idx="17405">
                  <c:v>-0.26762323879886901</c:v>
                </c:pt>
                <c:pt idx="17406">
                  <c:v>-0.27545073580803597</c:v>
                </c:pt>
                <c:pt idx="17407">
                  <c:v>-0.283278232740658</c:v>
                </c:pt>
                <c:pt idx="17408">
                  <c:v>-0.29110572974982502</c:v>
                </c:pt>
                <c:pt idx="17409">
                  <c:v>-0.29893322675899298</c:v>
                </c:pt>
                <c:pt idx="17410">
                  <c:v>-0.306760723691615</c:v>
                </c:pt>
                <c:pt idx="17411">
                  <c:v>-0.31458822070078202</c:v>
                </c:pt>
                <c:pt idx="17412">
                  <c:v>-0.32241571770994898</c:v>
                </c:pt>
                <c:pt idx="17413">
                  <c:v>-0.330243214642572</c:v>
                </c:pt>
                <c:pt idx="17414">
                  <c:v>-0.33807071165173902</c:v>
                </c:pt>
                <c:pt idx="17415">
                  <c:v>-0.34589820866090598</c:v>
                </c:pt>
                <c:pt idx="17416">
                  <c:v>-0.35372570559352901</c:v>
                </c:pt>
                <c:pt idx="17417">
                  <c:v>-0.36155320260269602</c:v>
                </c:pt>
                <c:pt idx="17418">
                  <c:v>-0.36938069961186298</c:v>
                </c:pt>
                <c:pt idx="17419">
                  <c:v>-0.37720819654448601</c:v>
                </c:pt>
                <c:pt idx="17420">
                  <c:v>-0.38503569355365302</c:v>
                </c:pt>
                <c:pt idx="17421">
                  <c:v>-0.39286319056281999</c:v>
                </c:pt>
                <c:pt idx="17422">
                  <c:v>-0.40069068749544201</c:v>
                </c:pt>
                <c:pt idx="17423">
                  <c:v>-0.40851818450460903</c:v>
                </c:pt>
                <c:pt idx="17424">
                  <c:v>-0.41634568151377599</c:v>
                </c:pt>
                <c:pt idx="17425">
                  <c:v>-0.42417317844639901</c:v>
                </c:pt>
                <c:pt idx="17426">
                  <c:v>-0.43200067545556597</c:v>
                </c:pt>
                <c:pt idx="17427">
                  <c:v>-0.43982817246473299</c:v>
                </c:pt>
                <c:pt idx="17428">
                  <c:v>-0.44765566939735602</c:v>
                </c:pt>
                <c:pt idx="17429">
                  <c:v>-0.45548316640652298</c:v>
                </c:pt>
                <c:pt idx="17430">
                  <c:v>-0.46331066341568999</c:v>
                </c:pt>
                <c:pt idx="17431">
                  <c:v>-0.47113816034831302</c:v>
                </c:pt>
                <c:pt idx="17432">
                  <c:v>-0.47896565735747998</c:v>
                </c:pt>
                <c:pt idx="17433">
                  <c:v>-0.486793154366647</c:v>
                </c:pt>
                <c:pt idx="17434">
                  <c:v>-0.49462065129926902</c:v>
                </c:pt>
                <c:pt idx="17435">
                  <c:v>-0.50244814830843698</c:v>
                </c:pt>
                <c:pt idx="17436">
                  <c:v>-0.51027564531760405</c:v>
                </c:pt>
                <c:pt idx="17437">
                  <c:v>-0.51810314225022602</c:v>
                </c:pt>
                <c:pt idx="17438">
                  <c:v>-0.52593063925939298</c:v>
                </c:pt>
                <c:pt idx="17439">
                  <c:v>-0.53375813626855995</c:v>
                </c:pt>
                <c:pt idx="17440">
                  <c:v>-0.54158563320118303</c:v>
                </c:pt>
                <c:pt idx="17441">
                  <c:v>-0.54941313021034999</c:v>
                </c:pt>
                <c:pt idx="17442">
                  <c:v>-0.55724062721951695</c:v>
                </c:pt>
                <c:pt idx="17443">
                  <c:v>-0.56897042475479098</c:v>
                </c:pt>
                <c:pt idx="17444">
                  <c:v>-0.58460252299651905</c:v>
                </c:pt>
                <c:pt idx="17445">
                  <c:v>-0.600234621238246</c:v>
                </c:pt>
                <c:pt idx="17446">
                  <c:v>-0.61586671932710901</c:v>
                </c:pt>
                <c:pt idx="17447">
                  <c:v>-0.63149881756883597</c:v>
                </c:pt>
                <c:pt idx="17448">
                  <c:v>-0.64713091581056303</c:v>
                </c:pt>
                <c:pt idx="17449">
                  <c:v>-0.66276301389942605</c:v>
                </c:pt>
                <c:pt idx="17450">
                  <c:v>-0.678395112141153</c:v>
                </c:pt>
                <c:pt idx="17451">
                  <c:v>-0.69402721038287996</c:v>
                </c:pt>
                <c:pt idx="17452">
                  <c:v>-0.70965930847174297</c:v>
                </c:pt>
                <c:pt idx="17453">
                  <c:v>-0.72529140671347003</c:v>
                </c:pt>
                <c:pt idx="17454">
                  <c:v>-0.74092350495519799</c:v>
                </c:pt>
                <c:pt idx="17455">
                  <c:v>-0.75655560304406</c:v>
                </c:pt>
                <c:pt idx="17456">
                  <c:v>-0.77218770128578795</c:v>
                </c:pt>
                <c:pt idx="17457">
                  <c:v>-0.78781979952751502</c:v>
                </c:pt>
                <c:pt idx="17458">
                  <c:v>-0.80345189761637803</c:v>
                </c:pt>
                <c:pt idx="17459">
                  <c:v>-0.81908399585810499</c:v>
                </c:pt>
                <c:pt idx="17460">
                  <c:v>-0.83471609409983205</c:v>
                </c:pt>
                <c:pt idx="17461">
                  <c:v>-0.85034819218869495</c:v>
                </c:pt>
                <c:pt idx="17462">
                  <c:v>-0.86598029043042202</c:v>
                </c:pt>
                <c:pt idx="17463">
                  <c:v>-0.88161238867214897</c:v>
                </c:pt>
                <c:pt idx="17464">
                  <c:v>-0.89724448676101198</c:v>
                </c:pt>
                <c:pt idx="17465">
                  <c:v>-0.91287658500273905</c:v>
                </c:pt>
                <c:pt idx="17466">
                  <c:v>-0.928508683244467</c:v>
                </c:pt>
                <c:pt idx="17467">
                  <c:v>-0.94414078133332902</c:v>
                </c:pt>
                <c:pt idx="17468">
                  <c:v>-0.95977287957505697</c:v>
                </c:pt>
                <c:pt idx="17469">
                  <c:v>-0.97540497781678404</c:v>
                </c:pt>
                <c:pt idx="17470">
                  <c:v>-0.99103707590564705</c:v>
                </c:pt>
                <c:pt idx="17471">
                  <c:v>-1.0066691741473699</c:v>
                </c:pt>
                <c:pt idx="17472">
                  <c:v>-1.0223012723891001</c:v>
                </c:pt>
                <c:pt idx="17473">
                  <c:v>-1.0379333704779601</c:v>
                </c:pt>
                <c:pt idx="17474">
                  <c:v>-1.05356546871969</c:v>
                </c:pt>
                <c:pt idx="17475">
                  <c:v>-1.06919756696142</c:v>
                </c:pt>
                <c:pt idx="17476">
                  <c:v>-1.08482966505028</c:v>
                </c:pt>
                <c:pt idx="17477">
                  <c:v>-1.10046176329201</c:v>
                </c:pt>
                <c:pt idx="17478">
                  <c:v>-1.1160938615337399</c:v>
                </c:pt>
                <c:pt idx="17479">
                  <c:v>-1.1317259596225999</c:v>
                </c:pt>
                <c:pt idx="17480">
                  <c:v>-1.1473580578643301</c:v>
                </c:pt>
                <c:pt idx="17481">
                  <c:v>-1.1629901561060501</c:v>
                </c:pt>
                <c:pt idx="17482">
                  <c:v>-1.1786222541949201</c:v>
                </c:pt>
                <c:pt idx="17483">
                  <c:v>-1.19425435243664</c:v>
                </c:pt>
                <c:pt idx="17484">
                  <c:v>-1.20988645067837</c:v>
                </c:pt>
                <c:pt idx="17485">
                  <c:v>-1.22551854876723</c:v>
                </c:pt>
                <c:pt idx="17486">
                  <c:v>-1.2411506470089599</c:v>
                </c:pt>
                <c:pt idx="17487">
                  <c:v>-1.2567827452506899</c:v>
                </c:pt>
                <c:pt idx="17488">
                  <c:v>-1.2724148433395499</c:v>
                </c:pt>
                <c:pt idx="17489">
                  <c:v>-1.2880469415812801</c:v>
                </c:pt>
                <c:pt idx="17490">
                  <c:v>-1.303679039823</c:v>
                </c:pt>
                <c:pt idx="17491">
                  <c:v>-1.30074174537452</c:v>
                </c:pt>
                <c:pt idx="17492">
                  <c:v>-1.2792350584118599</c:v>
                </c:pt>
                <c:pt idx="17493">
                  <c:v>-1.25772837144919</c:v>
                </c:pt>
                <c:pt idx="17494">
                  <c:v>-1.2362216846968299</c:v>
                </c:pt>
                <c:pt idx="17495">
                  <c:v>-1.21471499773416</c:v>
                </c:pt>
                <c:pt idx="17496">
                  <c:v>-1.1932083107714999</c:v>
                </c:pt>
                <c:pt idx="17497">
                  <c:v>-1.17170162401914</c:v>
                </c:pt>
                <c:pt idx="17498">
                  <c:v>-1.1501949370564699</c:v>
                </c:pt>
                <c:pt idx="17499">
                  <c:v>-1.12868825009381</c:v>
                </c:pt>
                <c:pt idx="17500">
                  <c:v>-1.1071815633414499</c:v>
                </c:pt>
                <c:pt idx="17501">
                  <c:v>-1.08567487637878</c:v>
                </c:pt>
                <c:pt idx="17502">
                  <c:v>-1.0641681894161099</c:v>
                </c:pt>
                <c:pt idx="17503">
                  <c:v>-1.04266150266376</c:v>
                </c:pt>
                <c:pt idx="17504">
                  <c:v>-1.0211548157010899</c:v>
                </c:pt>
                <c:pt idx="17505">
                  <c:v>-0.99964812873842301</c:v>
                </c:pt>
                <c:pt idx="17506">
                  <c:v>-0.97814144198606701</c:v>
                </c:pt>
                <c:pt idx="17507">
                  <c:v>-0.95663475502339901</c:v>
                </c:pt>
                <c:pt idx="17508">
                  <c:v>-0.93512806806073201</c:v>
                </c:pt>
                <c:pt idx="17509">
                  <c:v>-0.913621381308376</c:v>
                </c:pt>
                <c:pt idx="17510">
                  <c:v>-0.892114694345708</c:v>
                </c:pt>
                <c:pt idx="17511">
                  <c:v>-0.87060800738304001</c:v>
                </c:pt>
                <c:pt idx="17512">
                  <c:v>-0.849101320630684</c:v>
                </c:pt>
                <c:pt idx="17513">
                  <c:v>-0.827594633668017</c:v>
                </c:pt>
                <c:pt idx="17514">
                  <c:v>-0.806087946705349</c:v>
                </c:pt>
                <c:pt idx="17515">
                  <c:v>-0.78458125995299299</c:v>
                </c:pt>
                <c:pt idx="17516">
                  <c:v>-0.763074572990325</c:v>
                </c:pt>
                <c:pt idx="17517">
                  <c:v>-0.741567886027658</c:v>
                </c:pt>
                <c:pt idx="17518">
                  <c:v>-0.72006119927530199</c:v>
                </c:pt>
                <c:pt idx="17519">
                  <c:v>-0.69855451231263399</c:v>
                </c:pt>
                <c:pt idx="17520">
                  <c:v>-0.67704782534996699</c:v>
                </c:pt>
                <c:pt idx="17521">
                  <c:v>-0.65554113859761098</c:v>
                </c:pt>
                <c:pt idx="17522">
                  <c:v>-0.63403445163494299</c:v>
                </c:pt>
                <c:pt idx="17523">
                  <c:v>-0.61252776467227499</c:v>
                </c:pt>
                <c:pt idx="17524">
                  <c:v>-0.59102107791991898</c:v>
                </c:pt>
                <c:pt idx="17525">
                  <c:v>-0.56951439095725198</c:v>
                </c:pt>
                <c:pt idx="17526">
                  <c:v>-0.54800770399458398</c:v>
                </c:pt>
                <c:pt idx="17527">
                  <c:v>-0.52650101724222798</c:v>
                </c:pt>
                <c:pt idx="17528">
                  <c:v>-0.50499433027956098</c:v>
                </c:pt>
                <c:pt idx="17529">
                  <c:v>-0.48348764331689298</c:v>
                </c:pt>
                <c:pt idx="17530">
                  <c:v>-0.46198095656453703</c:v>
                </c:pt>
                <c:pt idx="17531">
                  <c:v>-0.44047426960186897</c:v>
                </c:pt>
                <c:pt idx="17532">
                  <c:v>-0.41896758263920197</c:v>
                </c:pt>
                <c:pt idx="17533">
                  <c:v>-0.39746089588684602</c:v>
                </c:pt>
                <c:pt idx="17534">
                  <c:v>-0.37595420892417802</c:v>
                </c:pt>
                <c:pt idx="17535">
                  <c:v>-0.35444752196151103</c:v>
                </c:pt>
                <c:pt idx="17536">
                  <c:v>-0.33294083520915402</c:v>
                </c:pt>
                <c:pt idx="17537">
                  <c:v>-0.31143414824648702</c:v>
                </c:pt>
                <c:pt idx="17538">
                  <c:v>-0.28992746128381902</c:v>
                </c:pt>
                <c:pt idx="17539">
                  <c:v>-0.28457312268125001</c:v>
                </c:pt>
                <c:pt idx="17540">
                  <c:v>-0.29537113213097899</c:v>
                </c:pt>
                <c:pt idx="17541">
                  <c:v>-0.30616914158070901</c:v>
                </c:pt>
                <c:pt idx="17542">
                  <c:v>-0.31696715092484501</c:v>
                </c:pt>
                <c:pt idx="17543">
                  <c:v>-0.32776516037457398</c:v>
                </c:pt>
                <c:pt idx="17544">
                  <c:v>-0.33856316982430401</c:v>
                </c:pt>
                <c:pt idx="17545">
                  <c:v>-0.34936117916844001</c:v>
                </c:pt>
                <c:pt idx="17546">
                  <c:v>-0.36015918861816998</c:v>
                </c:pt>
                <c:pt idx="17547">
                  <c:v>-0.37095719806789901</c:v>
                </c:pt>
                <c:pt idx="17548">
                  <c:v>-0.381755207412035</c:v>
                </c:pt>
                <c:pt idx="17549">
                  <c:v>-0.39255321686176498</c:v>
                </c:pt>
                <c:pt idx="17550">
                  <c:v>-0.403351226311494</c:v>
                </c:pt>
                <c:pt idx="17551">
                  <c:v>-0.41414923565563</c:v>
                </c:pt>
                <c:pt idx="17552">
                  <c:v>-0.42494724510536003</c:v>
                </c:pt>
                <c:pt idx="17553">
                  <c:v>-0.435745254555089</c:v>
                </c:pt>
                <c:pt idx="17554">
                  <c:v>-0.446543263899225</c:v>
                </c:pt>
                <c:pt idx="17555">
                  <c:v>-0.45734127334895502</c:v>
                </c:pt>
                <c:pt idx="17556">
                  <c:v>-0.468139282798684</c:v>
                </c:pt>
                <c:pt idx="17557">
                  <c:v>-0.47893729214281999</c:v>
                </c:pt>
                <c:pt idx="17558">
                  <c:v>-0.48973530159255002</c:v>
                </c:pt>
                <c:pt idx="17559">
                  <c:v>-0.50053331104227905</c:v>
                </c:pt>
                <c:pt idx="17560">
                  <c:v>-0.51133132038641604</c:v>
                </c:pt>
                <c:pt idx="17561">
                  <c:v>-0.52212932983614502</c:v>
                </c:pt>
                <c:pt idx="17562">
                  <c:v>-0.53292733928587399</c:v>
                </c:pt>
                <c:pt idx="17563">
                  <c:v>-0.54372534863001099</c:v>
                </c:pt>
                <c:pt idx="17564">
                  <c:v>-0.55452335807973996</c:v>
                </c:pt>
                <c:pt idx="17565">
                  <c:v>-0.56532136752946904</c:v>
                </c:pt>
                <c:pt idx="17566">
                  <c:v>-0.57611937687360604</c:v>
                </c:pt>
                <c:pt idx="17567">
                  <c:v>-0.58691738632333501</c:v>
                </c:pt>
                <c:pt idx="17568">
                  <c:v>-0.59771539577306398</c:v>
                </c:pt>
                <c:pt idx="17569">
                  <c:v>-0.60851340511720098</c:v>
                </c:pt>
                <c:pt idx="17570">
                  <c:v>-0.61931141456692995</c:v>
                </c:pt>
                <c:pt idx="17571">
                  <c:v>-0.63010942401665904</c:v>
                </c:pt>
                <c:pt idx="17572">
                  <c:v>-0.64090743336079603</c:v>
                </c:pt>
                <c:pt idx="17573">
                  <c:v>-0.651705442810525</c:v>
                </c:pt>
                <c:pt idx="17574">
                  <c:v>-0.66250345226025398</c:v>
                </c:pt>
                <c:pt idx="17575">
                  <c:v>-0.67330146160439097</c:v>
                </c:pt>
                <c:pt idx="17576">
                  <c:v>-0.68409947105411995</c:v>
                </c:pt>
                <c:pt idx="17577">
                  <c:v>-0.69489748050384903</c:v>
                </c:pt>
                <c:pt idx="17578">
                  <c:v>-0.70569548984798602</c:v>
                </c:pt>
                <c:pt idx="17579">
                  <c:v>-0.716493499297715</c:v>
                </c:pt>
                <c:pt idx="17580">
                  <c:v>-0.72729150874744397</c:v>
                </c:pt>
                <c:pt idx="17581">
                  <c:v>-0.73808951809158097</c:v>
                </c:pt>
                <c:pt idx="17582">
                  <c:v>-0.74888752754131005</c:v>
                </c:pt>
                <c:pt idx="17583">
                  <c:v>-0.75968553699103902</c:v>
                </c:pt>
                <c:pt idx="17584">
                  <c:v>-0.77048354633517602</c:v>
                </c:pt>
                <c:pt idx="17585">
                  <c:v>-0.78128155578490499</c:v>
                </c:pt>
                <c:pt idx="17586">
                  <c:v>-0.79207956523463396</c:v>
                </c:pt>
                <c:pt idx="17587">
                  <c:v>-0.796208029015403</c:v>
                </c:pt>
                <c:pt idx="17588">
                  <c:v>-0.79366694729180898</c:v>
                </c:pt>
                <c:pt idx="17589">
                  <c:v>-0.79112586556821496</c:v>
                </c:pt>
                <c:pt idx="17590">
                  <c:v>-0.78858478386946995</c:v>
                </c:pt>
                <c:pt idx="17591">
                  <c:v>-0.78604370214587604</c:v>
                </c:pt>
                <c:pt idx="17592">
                  <c:v>-0.78350262042228203</c:v>
                </c:pt>
                <c:pt idx="17593">
                  <c:v>-0.78096153872353802</c:v>
                </c:pt>
                <c:pt idx="17594">
                  <c:v>-0.778420456999944</c:v>
                </c:pt>
                <c:pt idx="17595">
                  <c:v>-0.77587937527634998</c:v>
                </c:pt>
                <c:pt idx="17596">
                  <c:v>-0.77333829357760497</c:v>
                </c:pt>
                <c:pt idx="17597">
                  <c:v>-0.77079721185401096</c:v>
                </c:pt>
                <c:pt idx="17598">
                  <c:v>-0.76825613013041705</c:v>
                </c:pt>
                <c:pt idx="17599">
                  <c:v>-0.76571504843167204</c:v>
                </c:pt>
                <c:pt idx="17600">
                  <c:v>-0.76317396670807802</c:v>
                </c:pt>
                <c:pt idx="17601">
                  <c:v>-0.760632884984485</c:v>
                </c:pt>
                <c:pt idx="17602">
                  <c:v>-0.75809180328574</c:v>
                </c:pt>
                <c:pt idx="17603">
                  <c:v>-0.75555072156214598</c:v>
                </c:pt>
                <c:pt idx="17604">
                  <c:v>-0.75300963983855196</c:v>
                </c:pt>
                <c:pt idx="17605">
                  <c:v>-0.75046855813980695</c:v>
                </c:pt>
                <c:pt idx="17606">
                  <c:v>-0.74792747641621304</c:v>
                </c:pt>
                <c:pt idx="17607">
                  <c:v>-0.74538639469261903</c:v>
                </c:pt>
                <c:pt idx="17608">
                  <c:v>-0.74284531299387402</c:v>
                </c:pt>
                <c:pt idx="17609">
                  <c:v>-0.740304231270281</c:v>
                </c:pt>
                <c:pt idx="17610">
                  <c:v>-0.73776314954668698</c:v>
                </c:pt>
                <c:pt idx="17611">
                  <c:v>-0.73522206784794197</c:v>
                </c:pt>
                <c:pt idx="17612">
                  <c:v>-0.73268098612434795</c:v>
                </c:pt>
                <c:pt idx="17613">
                  <c:v>-0.73013990440075405</c:v>
                </c:pt>
                <c:pt idx="17614">
                  <c:v>-0.72759882270200904</c:v>
                </c:pt>
                <c:pt idx="17615">
                  <c:v>-0.72505774097841502</c:v>
                </c:pt>
                <c:pt idx="17616">
                  <c:v>-0.722516659254822</c:v>
                </c:pt>
                <c:pt idx="17617">
                  <c:v>-0.719975577556077</c:v>
                </c:pt>
                <c:pt idx="17618">
                  <c:v>-0.71743449583248298</c:v>
                </c:pt>
                <c:pt idx="17619">
                  <c:v>-0.71489341410888896</c:v>
                </c:pt>
                <c:pt idx="17620">
                  <c:v>-0.71235233241014395</c:v>
                </c:pt>
                <c:pt idx="17621">
                  <c:v>-0.70981125068655004</c:v>
                </c:pt>
                <c:pt idx="17622">
                  <c:v>-0.70727016896295603</c:v>
                </c:pt>
                <c:pt idx="17623">
                  <c:v>-0.70472908726421202</c:v>
                </c:pt>
                <c:pt idx="17624">
                  <c:v>-0.702188005540618</c:v>
                </c:pt>
                <c:pt idx="17625">
                  <c:v>-0.69964692381702398</c:v>
                </c:pt>
                <c:pt idx="17626">
                  <c:v>-0.69710584211827897</c:v>
                </c:pt>
                <c:pt idx="17627">
                  <c:v>-0.69456476039468495</c:v>
                </c:pt>
                <c:pt idx="17628">
                  <c:v>-0.69202367867109105</c:v>
                </c:pt>
                <c:pt idx="17629">
                  <c:v>-0.68948259697234604</c:v>
                </c:pt>
                <c:pt idx="17630">
                  <c:v>-0.68694151524875202</c:v>
                </c:pt>
                <c:pt idx="17631">
                  <c:v>-0.684400433525158</c:v>
                </c:pt>
                <c:pt idx="17632">
                  <c:v>-0.681859351826414</c:v>
                </c:pt>
                <c:pt idx="17633">
                  <c:v>-0.67931827010281998</c:v>
                </c:pt>
                <c:pt idx="17634">
                  <c:v>-0.67677718837922596</c:v>
                </c:pt>
                <c:pt idx="17635">
                  <c:v>-0.66464858385524095</c:v>
                </c:pt>
                <c:pt idx="17636">
                  <c:v>-0.64293245641419905</c:v>
                </c:pt>
                <c:pt idx="17637">
                  <c:v>-0.62121632897315704</c:v>
                </c:pt>
                <c:pt idx="17638">
                  <c:v>-0.59950020174447505</c:v>
                </c:pt>
                <c:pt idx="17639">
                  <c:v>-0.57778407430343304</c:v>
                </c:pt>
                <c:pt idx="17640">
                  <c:v>-0.55606794686239103</c:v>
                </c:pt>
                <c:pt idx="17641">
                  <c:v>-0.53435181963370804</c:v>
                </c:pt>
                <c:pt idx="17642">
                  <c:v>-0.51263569219266603</c:v>
                </c:pt>
                <c:pt idx="17643">
                  <c:v>-0.49091956475162402</c:v>
                </c:pt>
                <c:pt idx="17644">
                  <c:v>-0.46920343752294202</c:v>
                </c:pt>
                <c:pt idx="17645">
                  <c:v>-0.44748731008190001</c:v>
                </c:pt>
                <c:pt idx="17646">
                  <c:v>-0.425771182640858</c:v>
                </c:pt>
                <c:pt idx="17647">
                  <c:v>-0.40405505541217601</c:v>
                </c:pt>
                <c:pt idx="17648">
                  <c:v>-0.382338927971134</c:v>
                </c:pt>
                <c:pt idx="17649">
                  <c:v>-0.36062280053009199</c:v>
                </c:pt>
                <c:pt idx="17650">
                  <c:v>-0.338906673301409</c:v>
                </c:pt>
                <c:pt idx="17651">
                  <c:v>-0.31719054586036699</c:v>
                </c:pt>
                <c:pt idx="17652">
                  <c:v>-0.29547441841932498</c:v>
                </c:pt>
                <c:pt idx="17653">
                  <c:v>-0.27375829119064299</c:v>
                </c:pt>
                <c:pt idx="17654">
                  <c:v>-0.25204216374960098</c:v>
                </c:pt>
                <c:pt idx="17655">
                  <c:v>-0.230326036308559</c:v>
                </c:pt>
                <c:pt idx="17656">
                  <c:v>-0.208609909079877</c:v>
                </c:pt>
                <c:pt idx="17657">
                  <c:v>-0.18689378163883499</c:v>
                </c:pt>
                <c:pt idx="17658">
                  <c:v>-0.16517765419779301</c:v>
                </c:pt>
                <c:pt idx="17659">
                  <c:v>-0.14346152696910999</c:v>
                </c:pt>
                <c:pt idx="17660">
                  <c:v>-0.121745399528068</c:v>
                </c:pt>
                <c:pt idx="17661">
                  <c:v>-0.100029272087026</c:v>
                </c:pt>
                <c:pt idx="17662">
                  <c:v>-7.8313144858343897E-2</c:v>
                </c:pt>
                <c:pt idx="17663">
                  <c:v>-5.6597017417301901E-2</c:v>
                </c:pt>
                <c:pt idx="17664">
                  <c:v>-3.4880889976259898E-2</c:v>
                </c:pt>
                <c:pt idx="17665">
                  <c:v>-1.31647627475775E-2</c:v>
                </c:pt>
                <c:pt idx="17666">
                  <c:v>8.5513646934644305E-3</c:v>
                </c:pt>
                <c:pt idx="17667">
                  <c:v>3.0267492134506399E-2</c:v>
                </c:pt>
                <c:pt idx="17668">
                  <c:v>5.19836193631888E-2</c:v>
                </c:pt>
                <c:pt idx="17669">
                  <c:v>7.3699746804230803E-2</c:v>
                </c:pt>
                <c:pt idx="17670">
                  <c:v>9.54158742452728E-2</c:v>
                </c:pt>
                <c:pt idx="17671">
                  <c:v>0.117132001473955</c:v>
                </c:pt>
                <c:pt idx="17672">
                  <c:v>0.13884812891499701</c:v>
                </c:pt>
                <c:pt idx="17673">
                  <c:v>0.16056425635603899</c:v>
                </c:pt>
                <c:pt idx="17674">
                  <c:v>0.18228038358472101</c:v>
                </c:pt>
                <c:pt idx="17675">
                  <c:v>0.20399651102576299</c:v>
                </c:pt>
                <c:pt idx="17676">
                  <c:v>0.225712638466805</c:v>
                </c:pt>
                <c:pt idx="17677">
                  <c:v>0.247428765695488</c:v>
                </c:pt>
                <c:pt idx="17678">
                  <c:v>0.26914489313653001</c:v>
                </c:pt>
                <c:pt idx="17679">
                  <c:v>0.29086102057757202</c:v>
                </c:pt>
                <c:pt idx="17680">
                  <c:v>0.31257714780625401</c:v>
                </c:pt>
                <c:pt idx="17681">
                  <c:v>0.33429327524729602</c:v>
                </c:pt>
                <c:pt idx="17682">
                  <c:v>0.35600940268833797</c:v>
                </c:pt>
                <c:pt idx="17683">
                  <c:v>0.36443348228997302</c:v>
                </c:pt>
                <c:pt idx="17684">
                  <c:v>0.35956551438407702</c:v>
                </c:pt>
                <c:pt idx="17685">
                  <c:v>0.35956551438407702</c:v>
                </c:pt>
                <c:pt idx="17686">
                  <c:v>0.35956551438407702</c:v>
                </c:pt>
                <c:pt idx="17687">
                  <c:v>0.35956551438407702</c:v>
                </c:pt>
                <c:pt idx="17688">
                  <c:v>0.35956551438407702</c:v>
                </c:pt>
                <c:pt idx="17689">
                  <c:v>0.35956551438407702</c:v>
                </c:pt>
                <c:pt idx="17690">
                  <c:v>0.35956551438407702</c:v>
                </c:pt>
                <c:pt idx="17691">
                  <c:v>0.35956551438407702</c:v>
                </c:pt>
                <c:pt idx="17692">
                  <c:v>0.35956551438407702</c:v>
                </c:pt>
                <c:pt idx="17693">
                  <c:v>0.35956551438407702</c:v>
                </c:pt>
                <c:pt idx="17694">
                  <c:v>0.35956551438407702</c:v>
                </c:pt>
                <c:pt idx="17695">
                  <c:v>0.35956551438407702</c:v>
                </c:pt>
                <c:pt idx="17696">
                  <c:v>0.35956551438407702</c:v>
                </c:pt>
                <c:pt idx="17697">
                  <c:v>0.35956551438407702</c:v>
                </c:pt>
                <c:pt idx="17698">
                  <c:v>0.35956551438407702</c:v>
                </c:pt>
                <c:pt idx="17699">
                  <c:v>0.35956551438407702</c:v>
                </c:pt>
                <c:pt idx="17700">
                  <c:v>0.35956551438407702</c:v>
                </c:pt>
                <c:pt idx="17701">
                  <c:v>0.35956551438407702</c:v>
                </c:pt>
                <c:pt idx="17702">
                  <c:v>0.35956551438407702</c:v>
                </c:pt>
                <c:pt idx="17703">
                  <c:v>0.35956551438407702</c:v>
                </c:pt>
                <c:pt idx="17704">
                  <c:v>0.35956551438407702</c:v>
                </c:pt>
                <c:pt idx="17705">
                  <c:v>0.35956551438407702</c:v>
                </c:pt>
                <c:pt idx="17706">
                  <c:v>0.35956551438407702</c:v>
                </c:pt>
                <c:pt idx="17707">
                  <c:v>0.35956551438407702</c:v>
                </c:pt>
                <c:pt idx="17708">
                  <c:v>0.35956551438407702</c:v>
                </c:pt>
                <c:pt idx="17709">
                  <c:v>0.35956551438407702</c:v>
                </c:pt>
                <c:pt idx="17710">
                  <c:v>0.35956551438407702</c:v>
                </c:pt>
                <c:pt idx="17711">
                  <c:v>0.35956551438407702</c:v>
                </c:pt>
                <c:pt idx="17712">
                  <c:v>0.22326241344741099</c:v>
                </c:pt>
                <c:pt idx="17713">
                  <c:v>0.218394445589118</c:v>
                </c:pt>
                <c:pt idx="17714">
                  <c:v>0.213526477683221</c:v>
                </c:pt>
                <c:pt idx="17715">
                  <c:v>0.208658509777325</c:v>
                </c:pt>
                <c:pt idx="17716">
                  <c:v>0.20379054191903201</c:v>
                </c:pt>
                <c:pt idx="17717">
                  <c:v>0.19892257401313601</c:v>
                </c:pt>
                <c:pt idx="17718">
                  <c:v>0.19405460610723901</c:v>
                </c:pt>
                <c:pt idx="17719">
                  <c:v>0.18918663824894699</c:v>
                </c:pt>
                <c:pt idx="17720">
                  <c:v>0.18431867034305</c:v>
                </c:pt>
                <c:pt idx="17721">
                  <c:v>0.179450702437154</c:v>
                </c:pt>
                <c:pt idx="17722">
                  <c:v>0.174582734578861</c:v>
                </c:pt>
                <c:pt idx="17723">
                  <c:v>0.16971476667296501</c:v>
                </c:pt>
                <c:pt idx="17724">
                  <c:v>0.16484679876706801</c:v>
                </c:pt>
                <c:pt idx="17725">
                  <c:v>0.15997883090877499</c:v>
                </c:pt>
                <c:pt idx="17726">
                  <c:v>0.15511086300287899</c:v>
                </c:pt>
                <c:pt idx="17727">
                  <c:v>0.15024289509698299</c:v>
                </c:pt>
                <c:pt idx="17728">
                  <c:v>0.14537492723869</c:v>
                </c:pt>
                <c:pt idx="17729">
                  <c:v>0.140506959332793</c:v>
                </c:pt>
                <c:pt idx="17730">
                  <c:v>0.135638991426897</c:v>
                </c:pt>
                <c:pt idx="17731">
                  <c:v>0.144760386239463</c:v>
                </c:pt>
                <c:pt idx="17732">
                  <c:v>0.167871143772998</c:v>
                </c:pt>
                <c:pt idx="17733">
                  <c:v>0.190981901306533</c:v>
                </c:pt>
                <c:pt idx="17734">
                  <c:v>0.21409265861407001</c:v>
                </c:pt>
                <c:pt idx="17735">
                  <c:v>0.23720341614760501</c:v>
                </c:pt>
                <c:pt idx="17736">
                  <c:v>0.26031417368114002</c:v>
                </c:pt>
                <c:pt idx="17737">
                  <c:v>0.28342493098867799</c:v>
                </c:pt>
                <c:pt idx="17738">
                  <c:v>0.30653568852221302</c:v>
                </c:pt>
                <c:pt idx="17739">
                  <c:v>0.329646446055748</c:v>
                </c:pt>
                <c:pt idx="17740">
                  <c:v>0.35275720336328498</c:v>
                </c:pt>
                <c:pt idx="17741">
                  <c:v>0.37586796089682001</c:v>
                </c:pt>
                <c:pt idx="17742">
                  <c:v>0.39897871843035498</c:v>
                </c:pt>
                <c:pt idx="17743">
                  <c:v>0.42208947573789202</c:v>
                </c:pt>
                <c:pt idx="17744">
                  <c:v>0.44520023327142799</c:v>
                </c:pt>
                <c:pt idx="17745">
                  <c:v>0.46831099080496202</c:v>
                </c:pt>
                <c:pt idx="17746">
                  <c:v>0.4914217481125</c:v>
                </c:pt>
                <c:pt idx="17747">
                  <c:v>0.51453250564603503</c:v>
                </c:pt>
                <c:pt idx="17748">
                  <c:v>0.53764326317957001</c:v>
                </c:pt>
                <c:pt idx="17749">
                  <c:v>0.56075402048710699</c:v>
                </c:pt>
                <c:pt idx="17750">
                  <c:v>0.58386477802064296</c:v>
                </c:pt>
                <c:pt idx="17751">
                  <c:v>0.60697553555417705</c:v>
                </c:pt>
                <c:pt idx="17752">
                  <c:v>0.63008629286171502</c:v>
                </c:pt>
                <c:pt idx="17753">
                  <c:v>0.65319705039525</c:v>
                </c:pt>
                <c:pt idx="17754">
                  <c:v>0.67630780792878498</c:v>
                </c:pt>
                <c:pt idx="17755">
                  <c:v>0.69941856523632295</c:v>
                </c:pt>
                <c:pt idx="17756">
                  <c:v>0.72252932276985804</c:v>
                </c:pt>
                <c:pt idx="17757">
                  <c:v>0.74564008030339202</c:v>
                </c:pt>
                <c:pt idx="17758">
                  <c:v>0.76875083761092999</c:v>
                </c:pt>
                <c:pt idx="17759">
                  <c:v>0.79186159514446497</c:v>
                </c:pt>
                <c:pt idx="17760">
                  <c:v>0.81497235267799994</c:v>
                </c:pt>
                <c:pt idx="17761">
                  <c:v>0.83808310998553803</c:v>
                </c:pt>
                <c:pt idx="17762">
                  <c:v>0.86119386751907301</c:v>
                </c:pt>
                <c:pt idx="17763">
                  <c:v>0.88430462505260699</c:v>
                </c:pt>
                <c:pt idx="17764">
                  <c:v>0.90741538236014496</c:v>
                </c:pt>
                <c:pt idx="17765">
                  <c:v>0.93052613989368005</c:v>
                </c:pt>
                <c:pt idx="17766">
                  <c:v>0.95363689742721502</c:v>
                </c:pt>
                <c:pt idx="17767">
                  <c:v>0.976747654734752</c:v>
                </c:pt>
                <c:pt idx="17768">
                  <c:v>0.99985841226828698</c:v>
                </c:pt>
                <c:pt idx="17769">
                  <c:v>1.02296916980182</c:v>
                </c:pt>
                <c:pt idx="17770">
                  <c:v>1.0460799271093599</c:v>
                </c:pt>
                <c:pt idx="17771">
                  <c:v>1.0691906846429</c:v>
                </c:pt>
                <c:pt idx="17772">
                  <c:v>1.0923014421764301</c:v>
                </c:pt>
                <c:pt idx="17773">
                  <c:v>1.1154121994839701</c:v>
                </c:pt>
                <c:pt idx="17774">
                  <c:v>1.1385229570174999</c:v>
                </c:pt>
                <c:pt idx="17775">
                  <c:v>1.16163371455104</c:v>
                </c:pt>
                <c:pt idx="17776">
                  <c:v>1.18474447185858</c:v>
                </c:pt>
                <c:pt idx="17777">
                  <c:v>1.2078552293921101</c:v>
                </c:pt>
                <c:pt idx="17778">
                  <c:v>1.23096598692564</c:v>
                </c:pt>
                <c:pt idx="17779">
                  <c:v>1.2413688826051399</c:v>
                </c:pt>
                <c:pt idx="17780">
                  <c:v>1.23906391679384</c:v>
                </c:pt>
                <c:pt idx="17781">
                  <c:v>1.2367589509825401</c:v>
                </c:pt>
                <c:pt idx="17782">
                  <c:v>1.2344539851937699</c:v>
                </c:pt>
                <c:pt idx="17783">
                  <c:v>1.23214901938247</c:v>
                </c:pt>
                <c:pt idx="17784">
                  <c:v>1.2298440535711599</c:v>
                </c:pt>
                <c:pt idx="17785">
                  <c:v>1.2275390877824</c:v>
                </c:pt>
                <c:pt idx="17786">
                  <c:v>1.2252341219710901</c:v>
                </c:pt>
                <c:pt idx="17787">
                  <c:v>1.2229291561597899</c:v>
                </c:pt>
                <c:pt idx="17788">
                  <c:v>1.22062419037102</c:v>
                </c:pt>
                <c:pt idx="17789">
                  <c:v>1.2183192245597201</c:v>
                </c:pt>
                <c:pt idx="17790">
                  <c:v>1.21601425874842</c:v>
                </c:pt>
                <c:pt idx="17791">
                  <c:v>1.21370929295965</c:v>
                </c:pt>
                <c:pt idx="17792">
                  <c:v>1.2114043271483499</c:v>
                </c:pt>
                <c:pt idx="17793">
                  <c:v>1.20909936133704</c:v>
                </c:pt>
                <c:pt idx="17794">
                  <c:v>1.2067943955482801</c:v>
                </c:pt>
                <c:pt idx="17795">
                  <c:v>1.2044894297369699</c:v>
                </c:pt>
                <c:pt idx="17796">
                  <c:v>1.20218446392567</c:v>
                </c:pt>
                <c:pt idx="17797">
                  <c:v>1.1998794981369001</c:v>
                </c:pt>
                <c:pt idx="17798">
                  <c:v>1.1975745323256</c:v>
                </c:pt>
                <c:pt idx="17799">
                  <c:v>1.1952695665143001</c:v>
                </c:pt>
                <c:pt idx="17800">
                  <c:v>1.1929646007255299</c:v>
                </c:pt>
                <c:pt idx="17801">
                  <c:v>1.19065963491423</c:v>
                </c:pt>
                <c:pt idx="17802">
                  <c:v>1.1883546691029201</c:v>
                </c:pt>
                <c:pt idx="17803">
                  <c:v>1.1860497033141599</c:v>
                </c:pt>
                <c:pt idx="17804">
                  <c:v>1.18374473750285</c:v>
                </c:pt>
                <c:pt idx="17805">
                  <c:v>1.1814397716915499</c:v>
                </c:pt>
                <c:pt idx="17806">
                  <c:v>1.17913480590278</c:v>
                </c:pt>
                <c:pt idx="17807">
                  <c:v>1.1768298400914801</c:v>
                </c:pt>
                <c:pt idx="17808">
                  <c:v>1.1745248742801799</c:v>
                </c:pt>
                <c:pt idx="17809">
                  <c:v>1.17221990849141</c:v>
                </c:pt>
                <c:pt idx="17810">
                  <c:v>1.1699149426801101</c:v>
                </c:pt>
                <c:pt idx="17811">
                  <c:v>1.1676099768688</c:v>
                </c:pt>
                <c:pt idx="17812">
                  <c:v>1.16530501108004</c:v>
                </c:pt>
                <c:pt idx="17813">
                  <c:v>1.1630000452687299</c:v>
                </c:pt>
                <c:pt idx="17814">
                  <c:v>1.16069507945743</c:v>
                </c:pt>
                <c:pt idx="17815">
                  <c:v>1.1583901136686601</c:v>
                </c:pt>
                <c:pt idx="17816">
                  <c:v>1.1560851478573599</c:v>
                </c:pt>
                <c:pt idx="17817">
                  <c:v>1.15378018204606</c:v>
                </c:pt>
                <c:pt idx="17818">
                  <c:v>1.1514752162572901</c:v>
                </c:pt>
                <c:pt idx="17819">
                  <c:v>1.14917025044599</c:v>
                </c:pt>
                <c:pt idx="17820">
                  <c:v>1.1468652846346801</c:v>
                </c:pt>
                <c:pt idx="17821">
                  <c:v>1.1445603188459199</c:v>
                </c:pt>
                <c:pt idx="17822">
                  <c:v>1.14225535303461</c:v>
                </c:pt>
                <c:pt idx="17823">
                  <c:v>1.1399503872233101</c:v>
                </c:pt>
                <c:pt idx="17824">
                  <c:v>1.1376454214345399</c:v>
                </c:pt>
                <c:pt idx="17825">
                  <c:v>1.13534045562324</c:v>
                </c:pt>
                <c:pt idx="17826">
                  <c:v>1.1330354898119399</c:v>
                </c:pt>
                <c:pt idx="17827">
                  <c:v>1.1236577759844599</c:v>
                </c:pt>
                <c:pt idx="17828">
                  <c:v>1.1072073140463401</c:v>
                </c:pt>
                <c:pt idx="17829">
                  <c:v>1.0907568521082101</c:v>
                </c:pt>
                <c:pt idx="17830">
                  <c:v>1.07430639033095</c:v>
                </c:pt>
                <c:pt idx="17831">
                  <c:v>1.0578559283928199</c:v>
                </c:pt>
                <c:pt idx="17832">
                  <c:v>1.0414054664546999</c:v>
                </c:pt>
                <c:pt idx="17833">
                  <c:v>1.0249550046774401</c:v>
                </c:pt>
                <c:pt idx="17834">
                  <c:v>1.00850454273931</c:v>
                </c:pt>
                <c:pt idx="17835">
                  <c:v>0.99205408080118795</c:v>
                </c:pt>
                <c:pt idx="17836">
                  <c:v>0.975603619023929</c:v>
                </c:pt>
                <c:pt idx="17837">
                  <c:v>0.95915315708580295</c:v>
                </c:pt>
                <c:pt idx="17838">
                  <c:v>0.94270269514767702</c:v>
                </c:pt>
                <c:pt idx="17839">
                  <c:v>0.92625223337041795</c:v>
                </c:pt>
                <c:pt idx="17840">
                  <c:v>0.90980177143229202</c:v>
                </c:pt>
                <c:pt idx="17841">
                  <c:v>0.89335130949416597</c:v>
                </c:pt>
                <c:pt idx="17842">
                  <c:v>0.87690084771690702</c:v>
                </c:pt>
                <c:pt idx="17843">
                  <c:v>0.86045038577878097</c:v>
                </c:pt>
                <c:pt idx="17844">
                  <c:v>0.84399992384065503</c:v>
                </c:pt>
                <c:pt idx="17845">
                  <c:v>0.82754946206339597</c:v>
                </c:pt>
                <c:pt idx="17846">
                  <c:v>0.81109900012527003</c:v>
                </c:pt>
                <c:pt idx="17847">
                  <c:v>0.79464853818714398</c:v>
                </c:pt>
                <c:pt idx="17848">
                  <c:v>0.77819807640988503</c:v>
                </c:pt>
                <c:pt idx="17849">
                  <c:v>0.76174761447175898</c:v>
                </c:pt>
                <c:pt idx="17850">
                  <c:v>0.74529715253363304</c:v>
                </c:pt>
                <c:pt idx="17851">
                  <c:v>0.72884669075637398</c:v>
                </c:pt>
                <c:pt idx="17852">
                  <c:v>0.71239622881824805</c:v>
                </c:pt>
                <c:pt idx="17853">
                  <c:v>0.695945766880121</c:v>
                </c:pt>
                <c:pt idx="17854">
                  <c:v>0.67949530510286305</c:v>
                </c:pt>
                <c:pt idx="17855">
                  <c:v>0.663044843164736</c:v>
                </c:pt>
                <c:pt idx="17856">
                  <c:v>0.64659438122660995</c:v>
                </c:pt>
                <c:pt idx="17857">
                  <c:v>0.630143919449351</c:v>
                </c:pt>
                <c:pt idx="17858">
                  <c:v>0.61369345751122495</c:v>
                </c:pt>
                <c:pt idx="17859">
                  <c:v>0.59724299557309901</c:v>
                </c:pt>
                <c:pt idx="17860">
                  <c:v>0.58079253379583995</c:v>
                </c:pt>
                <c:pt idx="17861">
                  <c:v>0.56434207185771401</c:v>
                </c:pt>
                <c:pt idx="17862">
                  <c:v>0.54789160991958796</c:v>
                </c:pt>
                <c:pt idx="17863">
                  <c:v>0.53144114814232901</c:v>
                </c:pt>
                <c:pt idx="17864">
                  <c:v>0.51499068620420296</c:v>
                </c:pt>
                <c:pt idx="17865">
                  <c:v>0.49854022426607703</c:v>
                </c:pt>
                <c:pt idx="17866">
                  <c:v>0.48208976248881802</c:v>
                </c:pt>
                <c:pt idx="17867">
                  <c:v>0.46563930055069203</c:v>
                </c:pt>
                <c:pt idx="17868">
                  <c:v>0.44918883861256598</c:v>
                </c:pt>
                <c:pt idx="17869">
                  <c:v>0.43273837683530703</c:v>
                </c:pt>
                <c:pt idx="17870">
                  <c:v>0.41628791489718098</c:v>
                </c:pt>
                <c:pt idx="17871">
                  <c:v>0.39983745295905498</c:v>
                </c:pt>
                <c:pt idx="17872">
                  <c:v>0.38338699118179598</c:v>
                </c:pt>
                <c:pt idx="17873">
                  <c:v>0.36693652924366998</c:v>
                </c:pt>
                <c:pt idx="17874">
                  <c:v>0.35048606730554399</c:v>
                </c:pt>
                <c:pt idx="17875">
                  <c:v>0.34609856972033298</c:v>
                </c:pt>
                <c:pt idx="17876">
                  <c:v>0.35377403625056097</c:v>
                </c:pt>
                <c:pt idx="17877">
                  <c:v>0.36144950278078802</c:v>
                </c:pt>
                <c:pt idx="17878">
                  <c:v>0.369124969235959</c:v>
                </c:pt>
                <c:pt idx="17879">
                  <c:v>0.37680043576618699</c:v>
                </c:pt>
                <c:pt idx="17880">
                  <c:v>0.38447590229641498</c:v>
                </c:pt>
                <c:pt idx="17881">
                  <c:v>0.39215136875158502</c:v>
                </c:pt>
                <c:pt idx="17882">
                  <c:v>0.39982683528181301</c:v>
                </c:pt>
                <c:pt idx="17883">
                  <c:v>0.407502301812041</c:v>
                </c:pt>
                <c:pt idx="17884">
                  <c:v>0.41517776826721098</c:v>
                </c:pt>
                <c:pt idx="17885">
                  <c:v>0.42285323479743903</c:v>
                </c:pt>
                <c:pt idx="17886">
                  <c:v>0.43052870132766702</c:v>
                </c:pt>
                <c:pt idx="17887">
                  <c:v>0.438204167782837</c:v>
                </c:pt>
                <c:pt idx="17888">
                  <c:v>0.44587963431306499</c:v>
                </c:pt>
                <c:pt idx="17889">
                  <c:v>0.45355510084329298</c:v>
                </c:pt>
                <c:pt idx="17890">
                  <c:v>0.46123056729846301</c:v>
                </c:pt>
                <c:pt idx="17891">
                  <c:v>0.468906033828691</c:v>
                </c:pt>
                <c:pt idx="17892">
                  <c:v>0.476581500358919</c:v>
                </c:pt>
                <c:pt idx="17893">
                  <c:v>0.48425696681408997</c:v>
                </c:pt>
                <c:pt idx="17894">
                  <c:v>0.49193243334431702</c:v>
                </c:pt>
                <c:pt idx="17895">
                  <c:v>0.49960789987454501</c:v>
                </c:pt>
                <c:pt idx="17896">
                  <c:v>0.50728336632971605</c:v>
                </c:pt>
                <c:pt idx="17897">
                  <c:v>0.51495883285994404</c:v>
                </c:pt>
                <c:pt idx="17898">
                  <c:v>0.52263429939017103</c:v>
                </c:pt>
                <c:pt idx="17899">
                  <c:v>0.53030976584534195</c:v>
                </c:pt>
                <c:pt idx="17900">
                  <c:v>0.53798523237557005</c:v>
                </c:pt>
                <c:pt idx="17901">
                  <c:v>0.54566069890579805</c:v>
                </c:pt>
                <c:pt idx="17902">
                  <c:v>0.55333616536096797</c:v>
                </c:pt>
                <c:pt idx="17903">
                  <c:v>0.56101163189119596</c:v>
                </c:pt>
                <c:pt idx="17904">
                  <c:v>0.56868709842142395</c:v>
                </c:pt>
                <c:pt idx="17905">
                  <c:v>0.57636256487659399</c:v>
                </c:pt>
                <c:pt idx="17906">
                  <c:v>0.58403803140682198</c:v>
                </c:pt>
                <c:pt idx="17907">
                  <c:v>0.59171349793704997</c:v>
                </c:pt>
                <c:pt idx="17908">
                  <c:v>0.59938896439222</c:v>
                </c:pt>
                <c:pt idx="17909">
                  <c:v>0.607064430922448</c:v>
                </c:pt>
                <c:pt idx="17910">
                  <c:v>0.61473989745267599</c:v>
                </c:pt>
                <c:pt idx="17911">
                  <c:v>0.62241536390784602</c:v>
                </c:pt>
                <c:pt idx="17912">
                  <c:v>0.63009083043807401</c:v>
                </c:pt>
                <c:pt idx="17913">
                  <c:v>0.637766296968302</c:v>
                </c:pt>
                <c:pt idx="17914">
                  <c:v>0.64544176342347204</c:v>
                </c:pt>
                <c:pt idx="17915">
                  <c:v>0.65311722995370003</c:v>
                </c:pt>
                <c:pt idx="17916">
                  <c:v>0.66079269648392802</c:v>
                </c:pt>
                <c:pt idx="17917">
                  <c:v>0.66846816293909905</c:v>
                </c:pt>
                <c:pt idx="17918">
                  <c:v>0.67614362946932605</c:v>
                </c:pt>
                <c:pt idx="17919">
                  <c:v>0.68381909599955404</c:v>
                </c:pt>
                <c:pt idx="17920">
                  <c:v>0.69149456245472496</c:v>
                </c:pt>
                <c:pt idx="17921">
                  <c:v>0.69917002898495295</c:v>
                </c:pt>
                <c:pt idx="17922">
                  <c:v>0.70684549551517994</c:v>
                </c:pt>
                <c:pt idx="17923">
                  <c:v>0.71575027654947398</c:v>
                </c:pt>
                <c:pt idx="17924">
                  <c:v>0.72588437224653402</c:v>
                </c:pt>
                <c:pt idx="17925">
                  <c:v>0.73601846794359504</c:v>
                </c:pt>
                <c:pt idx="17926">
                  <c:v>0.74615256354155501</c:v>
                </c:pt>
                <c:pt idx="17927">
                  <c:v>0.75628665923861504</c:v>
                </c:pt>
                <c:pt idx="17928">
                  <c:v>0.76642075493567596</c:v>
                </c:pt>
                <c:pt idx="17929">
                  <c:v>0.77655485053363604</c:v>
                </c:pt>
                <c:pt idx="17930">
                  <c:v>0.78668894623069596</c:v>
                </c:pt>
                <c:pt idx="17931">
                  <c:v>0.79682304192775699</c:v>
                </c:pt>
                <c:pt idx="17932">
                  <c:v>0.80695713752571696</c:v>
                </c:pt>
                <c:pt idx="17933">
                  <c:v>0.81709123322277699</c:v>
                </c:pt>
                <c:pt idx="17934">
                  <c:v>0.82722532891983802</c:v>
                </c:pt>
                <c:pt idx="17935">
                  <c:v>0.83735942451779799</c:v>
                </c:pt>
                <c:pt idx="17936">
                  <c:v>0.84749352021485802</c:v>
                </c:pt>
                <c:pt idx="17937">
                  <c:v>0.85762761591191905</c:v>
                </c:pt>
                <c:pt idx="17938">
                  <c:v>0.86776171150987902</c:v>
                </c:pt>
                <c:pt idx="17939">
                  <c:v>0.87789580720693905</c:v>
                </c:pt>
                <c:pt idx="17940">
                  <c:v>0.88802990290399997</c:v>
                </c:pt>
                <c:pt idx="17941">
                  <c:v>0.89816399850196005</c:v>
                </c:pt>
                <c:pt idx="17942">
                  <c:v>0.90829809419901997</c:v>
                </c:pt>
                <c:pt idx="17943">
                  <c:v>0.918432189896081</c:v>
                </c:pt>
                <c:pt idx="17944">
                  <c:v>0.92856628549404097</c:v>
                </c:pt>
                <c:pt idx="17945">
                  <c:v>0.938700381191101</c:v>
                </c:pt>
                <c:pt idx="17946">
                  <c:v>0.94883447688816203</c:v>
                </c:pt>
                <c:pt idx="17947">
                  <c:v>0.958968572486122</c:v>
                </c:pt>
                <c:pt idx="17948">
                  <c:v>0.96910266818318203</c:v>
                </c:pt>
                <c:pt idx="17949">
                  <c:v>0.97923676388024306</c:v>
                </c:pt>
                <c:pt idx="17950">
                  <c:v>0.98937085947820302</c:v>
                </c:pt>
                <c:pt idx="17951">
                  <c:v>0.99950495517526305</c:v>
                </c:pt>
                <c:pt idx="17952">
                  <c:v>1.0096390508723201</c:v>
                </c:pt>
                <c:pt idx="17953">
                  <c:v>1.0197731464702799</c:v>
                </c:pt>
                <c:pt idx="17954">
                  <c:v>1.0299072421673401</c:v>
                </c:pt>
                <c:pt idx="17955">
                  <c:v>1.0400413378644</c:v>
                </c:pt>
                <c:pt idx="17956">
                  <c:v>1.0501754334623701</c:v>
                </c:pt>
                <c:pt idx="17957">
                  <c:v>1.06030952915943</c:v>
                </c:pt>
                <c:pt idx="17958">
                  <c:v>1.0704436248564899</c:v>
                </c:pt>
                <c:pt idx="17959">
                  <c:v>1.08057772045445</c:v>
                </c:pt>
                <c:pt idx="17960">
                  <c:v>1.0907118161515099</c:v>
                </c:pt>
                <c:pt idx="17961">
                  <c:v>1.1008459118485701</c:v>
                </c:pt>
                <c:pt idx="17962">
                  <c:v>1.1109800074465299</c:v>
                </c:pt>
                <c:pt idx="17963">
                  <c:v>1.1211141031435901</c:v>
                </c:pt>
                <c:pt idx="17964">
                  <c:v>1.13124819884065</c:v>
                </c:pt>
                <c:pt idx="17965">
                  <c:v>1.1413822944386101</c:v>
                </c:pt>
                <c:pt idx="17966">
                  <c:v>1.15151639013567</c:v>
                </c:pt>
                <c:pt idx="17967">
                  <c:v>1.1616504858327299</c:v>
                </c:pt>
                <c:pt idx="17968">
                  <c:v>1.17178458143069</c:v>
                </c:pt>
                <c:pt idx="17969">
                  <c:v>1.1819186771277499</c:v>
                </c:pt>
                <c:pt idx="17970">
                  <c:v>1.19205277282481</c:v>
                </c:pt>
                <c:pt idx="17971">
                  <c:v>1.1908496696503399</c:v>
                </c:pt>
                <c:pt idx="17972">
                  <c:v>1.17830936772335</c:v>
                </c:pt>
                <c:pt idx="17973">
                  <c:v>1.16576906579636</c:v>
                </c:pt>
                <c:pt idx="17974">
                  <c:v>1.153228763992</c:v>
                </c:pt>
                <c:pt idx="17975">
                  <c:v>1.14068846206501</c:v>
                </c:pt>
                <c:pt idx="17976">
                  <c:v>1.1281481601380201</c:v>
                </c:pt>
                <c:pt idx="17977">
                  <c:v>1.1156078583336599</c:v>
                </c:pt>
                <c:pt idx="17978">
                  <c:v>1.1030675564066601</c:v>
                </c:pt>
                <c:pt idx="17979">
                  <c:v>1.09052725447967</c:v>
                </c:pt>
                <c:pt idx="17980">
                  <c:v>1.0779869526753101</c:v>
                </c:pt>
                <c:pt idx="17981">
                  <c:v>1.06544665074832</c:v>
                </c:pt>
                <c:pt idx="17982">
                  <c:v>1.0529063488213299</c:v>
                </c:pt>
                <c:pt idx="17983">
                  <c:v>1.04036604701697</c:v>
                </c:pt>
                <c:pt idx="17984">
                  <c:v>1.0278257450899799</c:v>
                </c:pt>
                <c:pt idx="17985">
                  <c:v>1.0152854431629901</c:v>
                </c:pt>
                <c:pt idx="17986">
                  <c:v>1.0027451413586299</c:v>
                </c:pt>
                <c:pt idx="17987">
                  <c:v>0.99020483943163795</c:v>
                </c:pt>
                <c:pt idx="17988">
                  <c:v>0.97766453750464699</c:v>
                </c:pt>
                <c:pt idx="17989">
                  <c:v>0.96512423570028705</c:v>
                </c:pt>
                <c:pt idx="17990">
                  <c:v>0.95258393377329598</c:v>
                </c:pt>
                <c:pt idx="17991">
                  <c:v>0.94004363184630502</c:v>
                </c:pt>
                <c:pt idx="17992">
                  <c:v>0.92750333004194496</c:v>
                </c:pt>
                <c:pt idx="17993">
                  <c:v>0.914963028114954</c:v>
                </c:pt>
                <c:pt idx="17994">
                  <c:v>0.90242272618796304</c:v>
                </c:pt>
                <c:pt idx="17995">
                  <c:v>0.88988242438360299</c:v>
                </c:pt>
                <c:pt idx="17996">
                  <c:v>0.87734212245661203</c:v>
                </c:pt>
                <c:pt idx="17997">
                  <c:v>0.86480182052962096</c:v>
                </c:pt>
                <c:pt idx="17998">
                  <c:v>0.85226151872526101</c:v>
                </c:pt>
                <c:pt idx="17999">
                  <c:v>0.83972121679827005</c:v>
                </c:pt>
                <c:pt idx="18000">
                  <c:v>0.82718091487127898</c:v>
                </c:pt>
                <c:pt idx="18001">
                  <c:v>0.81464061306691904</c:v>
                </c:pt>
                <c:pt idx="18002">
                  <c:v>0.80210031113992797</c:v>
                </c:pt>
                <c:pt idx="18003">
                  <c:v>0.78956000921293701</c:v>
                </c:pt>
                <c:pt idx="18004">
                  <c:v>0.77701970740857595</c:v>
                </c:pt>
                <c:pt idx="18005">
                  <c:v>0.76447940548158599</c:v>
                </c:pt>
                <c:pt idx="18006">
                  <c:v>0.75193910355459503</c:v>
                </c:pt>
                <c:pt idx="18007">
                  <c:v>0.73939880175023398</c:v>
                </c:pt>
                <c:pt idx="18008">
                  <c:v>0.72685849982324402</c:v>
                </c:pt>
                <c:pt idx="18009">
                  <c:v>0.71431819789625295</c:v>
                </c:pt>
                <c:pt idx="18010">
                  <c:v>0.70177789609189201</c:v>
                </c:pt>
                <c:pt idx="18011">
                  <c:v>0.68923759416490205</c:v>
                </c:pt>
                <c:pt idx="18012">
                  <c:v>0.67669729223791097</c:v>
                </c:pt>
                <c:pt idx="18013">
                  <c:v>0.66415699043355003</c:v>
                </c:pt>
                <c:pt idx="18014">
                  <c:v>0.65161668850655896</c:v>
                </c:pt>
                <c:pt idx="18015">
                  <c:v>0.639076386579569</c:v>
                </c:pt>
                <c:pt idx="18016">
                  <c:v>0.62653608477520795</c:v>
                </c:pt>
                <c:pt idx="18017">
                  <c:v>0.61399578284821699</c:v>
                </c:pt>
                <c:pt idx="18018">
                  <c:v>0.60145548092122703</c:v>
                </c:pt>
                <c:pt idx="18019">
                  <c:v>0.599739552271081</c:v>
                </c:pt>
                <c:pt idx="18020">
                  <c:v>0.60884799672812695</c:v>
                </c:pt>
                <c:pt idx="18021">
                  <c:v>0.61795644118517301</c:v>
                </c:pt>
                <c:pt idx="18022">
                  <c:v>0.62706488555314899</c:v>
                </c:pt>
                <c:pt idx="18023">
                  <c:v>0.63617333001019605</c:v>
                </c:pt>
                <c:pt idx="18024">
                  <c:v>0.645281774467242</c:v>
                </c:pt>
                <c:pt idx="18025">
                  <c:v>0.65439021883521797</c:v>
                </c:pt>
                <c:pt idx="18026">
                  <c:v>0.66349866329226403</c:v>
                </c:pt>
                <c:pt idx="18027">
                  <c:v>0.67260710774930998</c:v>
                </c:pt>
                <c:pt idx="18028">
                  <c:v>0.68171555211728596</c:v>
                </c:pt>
                <c:pt idx="18029">
                  <c:v>0.69082399657433202</c:v>
                </c:pt>
                <c:pt idx="18030">
                  <c:v>0.69993244103137897</c:v>
                </c:pt>
                <c:pt idx="18031">
                  <c:v>0.70904088539935495</c:v>
                </c:pt>
                <c:pt idx="18032">
                  <c:v>0.71814932985640101</c:v>
                </c:pt>
                <c:pt idx="18033">
                  <c:v>0.72725777431344696</c:v>
                </c:pt>
                <c:pt idx="18034">
                  <c:v>0.73636621868142305</c:v>
                </c:pt>
                <c:pt idx="18035">
                  <c:v>0.745474663138469</c:v>
                </c:pt>
                <c:pt idx="18036">
                  <c:v>0.75458310759551595</c:v>
                </c:pt>
                <c:pt idx="18037">
                  <c:v>0.76369155196349103</c:v>
                </c:pt>
                <c:pt idx="18038">
                  <c:v>0.77279999642053798</c:v>
                </c:pt>
                <c:pt idx="18039">
                  <c:v>0.78190844087758404</c:v>
                </c:pt>
                <c:pt idx="18040">
                  <c:v>0.79101688524556002</c:v>
                </c:pt>
                <c:pt idx="18041">
                  <c:v>0.80012532970260597</c:v>
                </c:pt>
                <c:pt idx="18042">
                  <c:v>0.80923377415965203</c:v>
                </c:pt>
                <c:pt idx="18043">
                  <c:v>0.81834221852762801</c:v>
                </c:pt>
                <c:pt idx="18044">
                  <c:v>0.82745066298467496</c:v>
                </c:pt>
                <c:pt idx="18045">
                  <c:v>0.83655910744172102</c:v>
                </c:pt>
                <c:pt idx="18046">
                  <c:v>0.84566755180969699</c:v>
                </c:pt>
                <c:pt idx="18047">
                  <c:v>0.85477599626674305</c:v>
                </c:pt>
                <c:pt idx="18048">
                  <c:v>0.863884440723789</c:v>
                </c:pt>
                <c:pt idx="18049">
                  <c:v>0.87299288509176498</c:v>
                </c:pt>
                <c:pt idx="18050">
                  <c:v>0.88210132954881104</c:v>
                </c:pt>
                <c:pt idx="18051">
                  <c:v>0.89120977400585799</c:v>
                </c:pt>
                <c:pt idx="18052">
                  <c:v>0.90031821837383397</c:v>
                </c:pt>
                <c:pt idx="18053">
                  <c:v>0.90942666283088003</c:v>
                </c:pt>
                <c:pt idx="18054">
                  <c:v>0.91853510728792598</c:v>
                </c:pt>
                <c:pt idx="18055">
                  <c:v>0.92764355165590195</c:v>
                </c:pt>
                <c:pt idx="18056">
                  <c:v>0.93675199611294802</c:v>
                </c:pt>
                <c:pt idx="18057">
                  <c:v>0.94586044056999496</c:v>
                </c:pt>
                <c:pt idx="18058">
                  <c:v>0.95496888493797005</c:v>
                </c:pt>
                <c:pt idx="18059">
                  <c:v>0.964077329395017</c:v>
                </c:pt>
                <c:pt idx="18060">
                  <c:v>0.97318577385206295</c:v>
                </c:pt>
                <c:pt idx="18061">
                  <c:v>0.98229421822003904</c:v>
                </c:pt>
                <c:pt idx="18062">
                  <c:v>0.99140266267708499</c:v>
                </c:pt>
                <c:pt idx="18063">
                  <c:v>1.0005111071341299</c:v>
                </c:pt>
                <c:pt idx="18064">
                  <c:v>1.00961955150211</c:v>
                </c:pt>
                <c:pt idx="18065">
                  <c:v>1.01872799595915</c:v>
                </c:pt>
                <c:pt idx="18066">
                  <c:v>1.0278364404161999</c:v>
                </c:pt>
                <c:pt idx="18067">
                  <c:v>1.0341248684247499</c:v>
                </c:pt>
                <c:pt idx="18068">
                  <c:v>1.0375932801432399</c:v>
                </c:pt>
                <c:pt idx="18069">
                  <c:v>1.0410616918617299</c:v>
                </c:pt>
                <c:pt idx="18070">
                  <c:v>1.0445301035463099</c:v>
                </c:pt>
                <c:pt idx="18071">
                  <c:v>1.0479985152647999</c:v>
                </c:pt>
                <c:pt idx="18072">
                  <c:v>1.0514669269832899</c:v>
                </c:pt>
                <c:pt idx="18073">
                  <c:v>1.0549353386678599</c:v>
                </c:pt>
                <c:pt idx="18074">
                  <c:v>1.0584037503863599</c:v>
                </c:pt>
                <c:pt idx="18075">
                  <c:v>1.0618721621048499</c:v>
                </c:pt>
                <c:pt idx="18076">
                  <c:v>1.0653405737894199</c:v>
                </c:pt>
                <c:pt idx="18077">
                  <c:v>1.0688089855079099</c:v>
                </c:pt>
                <c:pt idx="18078">
                  <c:v>1.0722773972264099</c:v>
                </c:pt>
                <c:pt idx="18079">
                  <c:v>1.0757458089109799</c:v>
                </c:pt>
                <c:pt idx="18080">
                  <c:v>1.0792142206294699</c:v>
                </c:pt>
                <c:pt idx="18081">
                  <c:v>1.0826826323479599</c:v>
                </c:pt>
                <c:pt idx="18082">
                  <c:v>1.0861510440325399</c:v>
                </c:pt>
                <c:pt idx="18083">
                  <c:v>1.0896194557510299</c:v>
                </c:pt>
                <c:pt idx="18084">
                  <c:v>1.0930878674695199</c:v>
                </c:pt>
                <c:pt idx="18085">
                  <c:v>1.0965562791540999</c:v>
                </c:pt>
                <c:pt idx="18086">
                  <c:v>1.1000246908725899</c:v>
                </c:pt>
                <c:pt idx="18087">
                  <c:v>1.1034931025910799</c:v>
                </c:pt>
                <c:pt idx="18088">
                  <c:v>1.1069615142756499</c:v>
                </c:pt>
                <c:pt idx="18089">
                  <c:v>1.1104299259941499</c:v>
                </c:pt>
                <c:pt idx="18090">
                  <c:v>1.1138983377126399</c:v>
                </c:pt>
                <c:pt idx="18091">
                  <c:v>1.1173667493972099</c:v>
                </c:pt>
                <c:pt idx="18092">
                  <c:v>1.1208351611156999</c:v>
                </c:pt>
                <c:pt idx="18093">
                  <c:v>1.1243035728341999</c:v>
                </c:pt>
                <c:pt idx="18094">
                  <c:v>1.1277719845187699</c:v>
                </c:pt>
                <c:pt idx="18095">
                  <c:v>1.1312403962372599</c:v>
                </c:pt>
                <c:pt idx="18096">
                  <c:v>1.1347088079557599</c:v>
                </c:pt>
                <c:pt idx="18097">
                  <c:v>1.1381772196403299</c:v>
                </c:pt>
                <c:pt idx="18098">
                  <c:v>1.1416456313588199</c:v>
                </c:pt>
                <c:pt idx="18099">
                  <c:v>1.1451140430773099</c:v>
                </c:pt>
                <c:pt idx="18100">
                  <c:v>1.1485824547618899</c:v>
                </c:pt>
                <c:pt idx="18101">
                  <c:v>1.1520508664803799</c:v>
                </c:pt>
                <c:pt idx="18102">
                  <c:v>1.1555192781988699</c:v>
                </c:pt>
                <c:pt idx="18103">
                  <c:v>1.1589876898834499</c:v>
                </c:pt>
                <c:pt idx="18104">
                  <c:v>1.1624561016019399</c:v>
                </c:pt>
                <c:pt idx="18105">
                  <c:v>1.1659245133204299</c:v>
                </c:pt>
                <c:pt idx="18106">
                  <c:v>1.1693929250049999</c:v>
                </c:pt>
                <c:pt idx="18107">
                  <c:v>1.1728613367234999</c:v>
                </c:pt>
                <c:pt idx="18108">
                  <c:v>1.1763297484419899</c:v>
                </c:pt>
                <c:pt idx="18109">
                  <c:v>1.1797981601265599</c:v>
                </c:pt>
                <c:pt idx="18110">
                  <c:v>1.1832665718450499</c:v>
                </c:pt>
                <c:pt idx="18111">
                  <c:v>1.1867349835635499</c:v>
                </c:pt>
                <c:pt idx="18112">
                  <c:v>1.1902033952481199</c:v>
                </c:pt>
                <c:pt idx="18113">
                  <c:v>1.1936718069666099</c:v>
                </c:pt>
                <c:pt idx="18114">
                  <c:v>1.1971402186850999</c:v>
                </c:pt>
                <c:pt idx="18115">
                  <c:v>1.19411639888817</c:v>
                </c:pt>
                <c:pt idx="18116">
                  <c:v>1.18460034759829</c:v>
                </c:pt>
                <c:pt idx="18117">
                  <c:v>1.17508429630842</c:v>
                </c:pt>
                <c:pt idx="18118">
                  <c:v>1.1655682451116001</c:v>
                </c:pt>
                <c:pt idx="18119">
                  <c:v>1.1560521938217201</c:v>
                </c:pt>
                <c:pt idx="18120">
                  <c:v>1.1465361425318501</c:v>
                </c:pt>
                <c:pt idx="18121">
                  <c:v>1.1370200913350299</c:v>
                </c:pt>
                <c:pt idx="18122">
                  <c:v>1.1275040400451499</c:v>
                </c:pt>
                <c:pt idx="18123">
                  <c:v>1.1179879887552799</c:v>
                </c:pt>
                <c:pt idx="18124">
                  <c:v>1.10847193755846</c:v>
                </c:pt>
                <c:pt idx="18125">
                  <c:v>1.09895588626858</c:v>
                </c:pt>
                <c:pt idx="18126">
                  <c:v>1.08943983497871</c:v>
                </c:pt>
                <c:pt idx="18127">
                  <c:v>1.07992378378189</c:v>
                </c:pt>
                <c:pt idx="18128">
                  <c:v>1.07040773249201</c:v>
                </c:pt>
                <c:pt idx="18129">
                  <c:v>1.0608916812021301</c:v>
                </c:pt>
                <c:pt idx="18130">
                  <c:v>1.0513756300053101</c:v>
                </c:pt>
                <c:pt idx="18131">
                  <c:v>1.0418595787154401</c:v>
                </c:pt>
                <c:pt idx="18132">
                  <c:v>1.0323435274255599</c:v>
                </c:pt>
                <c:pt idx="18133">
                  <c:v>1.0228274762287399</c:v>
                </c:pt>
                <c:pt idx="18134">
                  <c:v>1.0133114249388699</c:v>
                </c:pt>
                <c:pt idx="18135">
                  <c:v>1.00379537364899</c:v>
                </c:pt>
                <c:pt idx="18136">
                  <c:v>0.99427932245217299</c:v>
                </c:pt>
                <c:pt idx="18137">
                  <c:v>0.984763271162297</c:v>
                </c:pt>
                <c:pt idx="18138">
                  <c:v>0.97524721987242202</c:v>
                </c:pt>
                <c:pt idx="18139">
                  <c:v>0.96573116867560205</c:v>
                </c:pt>
                <c:pt idx="18140">
                  <c:v>0.95621511738572695</c:v>
                </c:pt>
                <c:pt idx="18141">
                  <c:v>0.94669906609585097</c:v>
                </c:pt>
                <c:pt idx="18142">
                  <c:v>0.937183014899031</c:v>
                </c:pt>
                <c:pt idx="18143">
                  <c:v>0.92766696360915601</c:v>
                </c:pt>
                <c:pt idx="18144">
                  <c:v>0.91815091231928003</c:v>
                </c:pt>
                <c:pt idx="18145">
                  <c:v>0.90863486112246095</c:v>
                </c:pt>
                <c:pt idx="18146">
                  <c:v>0.89911880983258496</c:v>
                </c:pt>
                <c:pt idx="18147">
                  <c:v>0.88960275854270898</c:v>
                </c:pt>
                <c:pt idx="18148">
                  <c:v>0.88008670734589001</c:v>
                </c:pt>
                <c:pt idx="18149">
                  <c:v>0.87057065605601403</c:v>
                </c:pt>
                <c:pt idx="18150">
                  <c:v>0.86105460476613804</c:v>
                </c:pt>
                <c:pt idx="18151">
                  <c:v>0.85153855356931896</c:v>
                </c:pt>
                <c:pt idx="18152">
                  <c:v>0.84202250227944297</c:v>
                </c:pt>
                <c:pt idx="18153">
                  <c:v>0.83250645098956699</c:v>
                </c:pt>
                <c:pt idx="18154">
                  <c:v>0.82299039979274802</c:v>
                </c:pt>
                <c:pt idx="18155">
                  <c:v>0.81347434850287204</c:v>
                </c:pt>
                <c:pt idx="18156">
                  <c:v>0.80395829721299705</c:v>
                </c:pt>
                <c:pt idx="18157">
                  <c:v>0.79444224601617697</c:v>
                </c:pt>
                <c:pt idx="18158">
                  <c:v>0.78492619472630198</c:v>
                </c:pt>
                <c:pt idx="18159">
                  <c:v>0.775410143436426</c:v>
                </c:pt>
                <c:pt idx="18160">
                  <c:v>0.76589409223960703</c:v>
                </c:pt>
                <c:pt idx="18161">
                  <c:v>0.75637804094973105</c:v>
                </c:pt>
                <c:pt idx="18162">
                  <c:v>0.74686198965985495</c:v>
                </c:pt>
                <c:pt idx="18163">
                  <c:v>0.74247697863481898</c:v>
                </c:pt>
                <c:pt idx="18164">
                  <c:v>0.74322300772435002</c:v>
                </c:pt>
                <c:pt idx="18165">
                  <c:v>0.74396903681388105</c:v>
                </c:pt>
                <c:pt idx="18166">
                  <c:v>0.74471506589611702</c:v>
                </c:pt>
                <c:pt idx="18167">
                  <c:v>0.74546109498564705</c:v>
                </c:pt>
                <c:pt idx="18168">
                  <c:v>0.74620712407517797</c:v>
                </c:pt>
                <c:pt idx="18169">
                  <c:v>0.74695315315741395</c:v>
                </c:pt>
                <c:pt idx="18170">
                  <c:v>0.74769918224694498</c:v>
                </c:pt>
                <c:pt idx="18171">
                  <c:v>0.74844521133647601</c:v>
                </c:pt>
                <c:pt idx="18172">
                  <c:v>0.74919124041871099</c:v>
                </c:pt>
                <c:pt idx="18173">
                  <c:v>0.74993726950824202</c:v>
                </c:pt>
                <c:pt idx="18174">
                  <c:v>0.75068329859777305</c:v>
                </c:pt>
                <c:pt idx="18175">
                  <c:v>0.75142932768000903</c:v>
                </c:pt>
                <c:pt idx="18176">
                  <c:v>0.75217535676953995</c:v>
                </c:pt>
                <c:pt idx="18177">
                  <c:v>0.75292138585907098</c:v>
                </c:pt>
                <c:pt idx="18178">
                  <c:v>0.75366741494130596</c:v>
                </c:pt>
                <c:pt idx="18179">
                  <c:v>0.75441344403083699</c:v>
                </c:pt>
                <c:pt idx="18180">
                  <c:v>0.75515947312036802</c:v>
                </c:pt>
                <c:pt idx="18181">
                  <c:v>0.755905502202604</c:v>
                </c:pt>
                <c:pt idx="18182">
                  <c:v>0.75665153129213503</c:v>
                </c:pt>
                <c:pt idx="18183">
                  <c:v>0.75739756038166595</c:v>
                </c:pt>
                <c:pt idx="18184">
                  <c:v>0.75814358946390104</c:v>
                </c:pt>
                <c:pt idx="18185">
                  <c:v>0.75888961855343195</c:v>
                </c:pt>
                <c:pt idx="18186">
                  <c:v>0.75963564764296299</c:v>
                </c:pt>
                <c:pt idx="18187">
                  <c:v>0.76038167672519896</c:v>
                </c:pt>
                <c:pt idx="18188">
                  <c:v>0.76112770581472999</c:v>
                </c:pt>
                <c:pt idx="18189">
                  <c:v>0.76187373490426102</c:v>
                </c:pt>
                <c:pt idx="18190">
                  <c:v>0.762619763986496</c:v>
                </c:pt>
                <c:pt idx="18191">
                  <c:v>0.76336579307602703</c:v>
                </c:pt>
                <c:pt idx="18192">
                  <c:v>0.76411182216555795</c:v>
                </c:pt>
                <c:pt idx="18193">
                  <c:v>0.76485785124779404</c:v>
                </c:pt>
                <c:pt idx="18194">
                  <c:v>0.76560388033732496</c:v>
                </c:pt>
                <c:pt idx="18195">
                  <c:v>0.76634990942685599</c:v>
                </c:pt>
                <c:pt idx="18196">
                  <c:v>0.76709593850909097</c:v>
                </c:pt>
                <c:pt idx="18197">
                  <c:v>0.767841967598622</c:v>
                </c:pt>
                <c:pt idx="18198">
                  <c:v>0.76858799668815303</c:v>
                </c:pt>
                <c:pt idx="18199">
                  <c:v>0.76933402577038901</c:v>
                </c:pt>
                <c:pt idx="18200">
                  <c:v>0.77008005485992004</c:v>
                </c:pt>
                <c:pt idx="18201">
                  <c:v>0.77082608394945096</c:v>
                </c:pt>
                <c:pt idx="18202">
                  <c:v>0.77157211303168605</c:v>
                </c:pt>
                <c:pt idx="18203">
                  <c:v>0.77231814212121697</c:v>
                </c:pt>
                <c:pt idx="18204">
                  <c:v>0.773064171210748</c:v>
                </c:pt>
                <c:pt idx="18205">
                  <c:v>0.77381020029298397</c:v>
                </c:pt>
                <c:pt idx="18206">
                  <c:v>0.774556229382515</c:v>
                </c:pt>
                <c:pt idx="18207">
                  <c:v>0.77530225847204604</c:v>
                </c:pt>
                <c:pt idx="18208">
                  <c:v>0.77604828755428101</c:v>
                </c:pt>
                <c:pt idx="18209">
                  <c:v>0.77679431664381204</c:v>
                </c:pt>
                <c:pt idx="18210">
                  <c:v>0.77754034573334296</c:v>
                </c:pt>
                <c:pt idx="18211">
                  <c:v>0.78060049419322997</c:v>
                </c:pt>
                <c:pt idx="18212">
                  <c:v>0.785974762054228</c:v>
                </c:pt>
                <c:pt idx="18213">
                  <c:v>0.79134902991522604</c:v>
                </c:pt>
                <c:pt idx="18214">
                  <c:v>0.79672329772367001</c:v>
                </c:pt>
                <c:pt idx="18215">
                  <c:v>0.80209756558466805</c:v>
                </c:pt>
                <c:pt idx="18216">
                  <c:v>0.80747183344566598</c:v>
                </c:pt>
                <c:pt idx="18217">
                  <c:v>0.81284610125410905</c:v>
                </c:pt>
                <c:pt idx="18218">
                  <c:v>0.81822036911510698</c:v>
                </c:pt>
                <c:pt idx="18219">
                  <c:v>0.82359463697610502</c:v>
                </c:pt>
                <c:pt idx="18220">
                  <c:v>0.82896890478454899</c:v>
                </c:pt>
                <c:pt idx="18221">
                  <c:v>0.83434317264554703</c:v>
                </c:pt>
                <c:pt idx="18222">
                  <c:v>0.83971744050654495</c:v>
                </c:pt>
                <c:pt idx="18223">
                  <c:v>0.84509170831498803</c:v>
                </c:pt>
                <c:pt idx="18224">
                  <c:v>0.85046597617598596</c:v>
                </c:pt>
                <c:pt idx="18225">
                  <c:v>0.855840244036984</c:v>
                </c:pt>
                <c:pt idx="18226">
                  <c:v>0.86121451184542797</c:v>
                </c:pt>
                <c:pt idx="18227">
                  <c:v>0.866588779706426</c:v>
                </c:pt>
                <c:pt idx="18228">
                  <c:v>0.87196304756742404</c:v>
                </c:pt>
                <c:pt idx="18229">
                  <c:v>0.87733731537586701</c:v>
                </c:pt>
                <c:pt idx="18230">
                  <c:v>0.88271158323686505</c:v>
                </c:pt>
                <c:pt idx="18231">
                  <c:v>0.88808585109786298</c:v>
                </c:pt>
                <c:pt idx="18232">
                  <c:v>0.89346011890630705</c:v>
                </c:pt>
                <c:pt idx="18233">
                  <c:v>0.89883438676730498</c:v>
                </c:pt>
                <c:pt idx="18234">
                  <c:v>0.90420865462830302</c:v>
                </c:pt>
                <c:pt idx="18235">
                  <c:v>0.90958292243674599</c:v>
                </c:pt>
                <c:pt idx="18236">
                  <c:v>0.91495719029774403</c:v>
                </c:pt>
                <c:pt idx="18237">
                  <c:v>0.92033145815874196</c:v>
                </c:pt>
                <c:pt idx="18238">
                  <c:v>0.92570572596718603</c:v>
                </c:pt>
                <c:pt idx="18239">
                  <c:v>0.93107999382818396</c:v>
                </c:pt>
                <c:pt idx="18240">
                  <c:v>0.936454261689182</c:v>
                </c:pt>
                <c:pt idx="18241">
                  <c:v>0.94182852949762497</c:v>
                </c:pt>
                <c:pt idx="18242">
                  <c:v>0.94720279735862301</c:v>
                </c:pt>
                <c:pt idx="18243">
                  <c:v>0.95257706521962104</c:v>
                </c:pt>
                <c:pt idx="18244">
                  <c:v>0.95795133302806501</c:v>
                </c:pt>
                <c:pt idx="18245">
                  <c:v>0.96332560088906305</c:v>
                </c:pt>
                <c:pt idx="18246">
                  <c:v>0.96869986875006098</c:v>
                </c:pt>
                <c:pt idx="18247">
                  <c:v>0.97407413655850394</c:v>
                </c:pt>
                <c:pt idx="18248">
                  <c:v>0.97944840441950198</c:v>
                </c:pt>
                <c:pt idx="18249">
                  <c:v>0.98482267228050002</c:v>
                </c:pt>
                <c:pt idx="18250">
                  <c:v>0.99019694008894399</c:v>
                </c:pt>
                <c:pt idx="18251">
                  <c:v>0.99557120794994203</c:v>
                </c:pt>
                <c:pt idx="18252">
                  <c:v>1.00094547581094</c:v>
                </c:pt>
                <c:pt idx="18253">
                  <c:v>1.00631974361938</c:v>
                </c:pt>
                <c:pt idx="18254">
                  <c:v>1.0116940114803801</c:v>
                </c:pt>
                <c:pt idx="18255">
                  <c:v>1.0170682793413801</c:v>
                </c:pt>
                <c:pt idx="18256">
                  <c:v>1.02244254714982</c:v>
                </c:pt>
                <c:pt idx="18257">
                  <c:v>1.02781681501082</c:v>
                </c:pt>
                <c:pt idx="18258">
                  <c:v>1.03319108287182</c:v>
                </c:pt>
                <c:pt idx="18259">
                  <c:v>1.0270302879667199</c:v>
                </c:pt>
                <c:pt idx="18260">
                  <c:v>1.00933443032006</c:v>
                </c:pt>
                <c:pt idx="18261">
                  <c:v>1.00933443032006</c:v>
                </c:pt>
                <c:pt idx="18262">
                  <c:v>1.00933443032006</c:v>
                </c:pt>
                <c:pt idx="18263">
                  <c:v>1.00933443032006</c:v>
                </c:pt>
                <c:pt idx="18264">
                  <c:v>1.00933443032006</c:v>
                </c:pt>
                <c:pt idx="18265">
                  <c:v>1.00933443032006</c:v>
                </c:pt>
                <c:pt idx="18266">
                  <c:v>1.00933443032006</c:v>
                </c:pt>
                <c:pt idx="18267">
                  <c:v>1.00933443032006</c:v>
                </c:pt>
                <c:pt idx="18268">
                  <c:v>1.00933443032006</c:v>
                </c:pt>
                <c:pt idx="18269">
                  <c:v>1.00933443032006</c:v>
                </c:pt>
                <c:pt idx="18270">
                  <c:v>1.00933443032006</c:v>
                </c:pt>
                <c:pt idx="18271">
                  <c:v>1.00933443032006</c:v>
                </c:pt>
                <c:pt idx="18272">
                  <c:v>1.00933443032006</c:v>
                </c:pt>
                <c:pt idx="18273">
                  <c:v>1.00933443032006</c:v>
                </c:pt>
                <c:pt idx="18274">
                  <c:v>1.00933443032006</c:v>
                </c:pt>
                <c:pt idx="18275">
                  <c:v>1.00933443032006</c:v>
                </c:pt>
                <c:pt idx="18276">
                  <c:v>1.00933443032006</c:v>
                </c:pt>
                <c:pt idx="18277">
                  <c:v>1.00933443032006</c:v>
                </c:pt>
                <c:pt idx="18278">
                  <c:v>0.69080899371845095</c:v>
                </c:pt>
                <c:pt idx="18279">
                  <c:v>0.67311313607179102</c:v>
                </c:pt>
                <c:pt idx="18280">
                  <c:v>0.655417278598176</c:v>
                </c:pt>
                <c:pt idx="18281">
                  <c:v>0.63772142095151596</c:v>
                </c:pt>
                <c:pt idx="18282">
                  <c:v>0.62002556330485603</c:v>
                </c:pt>
                <c:pt idx="18283">
                  <c:v>0.60232970583124201</c:v>
                </c:pt>
                <c:pt idx="18284">
                  <c:v>0.58463384818458097</c:v>
                </c:pt>
                <c:pt idx="18285">
                  <c:v>0.56693799053792104</c:v>
                </c:pt>
                <c:pt idx="18286">
                  <c:v>0.54924213306430703</c:v>
                </c:pt>
                <c:pt idx="18287">
                  <c:v>0.53154627541764699</c:v>
                </c:pt>
                <c:pt idx="18288">
                  <c:v>0.51385041777098694</c:v>
                </c:pt>
                <c:pt idx="18289">
                  <c:v>0.49615456029737198</c:v>
                </c:pt>
                <c:pt idx="18290">
                  <c:v>0.478458702650712</c:v>
                </c:pt>
                <c:pt idx="18291">
                  <c:v>0.46076284500405201</c:v>
                </c:pt>
                <c:pt idx="18292">
                  <c:v>0.44306698753043799</c:v>
                </c:pt>
                <c:pt idx="18293">
                  <c:v>0.42537112988377701</c:v>
                </c:pt>
                <c:pt idx="18294">
                  <c:v>0.40767527223711703</c:v>
                </c:pt>
                <c:pt idx="18295">
                  <c:v>0.38997941476350301</c:v>
                </c:pt>
                <c:pt idx="18296">
                  <c:v>0.37228355711684302</c:v>
                </c:pt>
                <c:pt idx="18297">
                  <c:v>0.35458769947018298</c:v>
                </c:pt>
                <c:pt idx="18298">
                  <c:v>0.33689184199656802</c:v>
                </c:pt>
                <c:pt idx="18299">
                  <c:v>0.31919598434990798</c:v>
                </c:pt>
                <c:pt idx="18300">
                  <c:v>0.30150012670324799</c:v>
                </c:pt>
                <c:pt idx="18301">
                  <c:v>0.28380426922963398</c:v>
                </c:pt>
                <c:pt idx="18302">
                  <c:v>0.26610841158297399</c:v>
                </c:pt>
                <c:pt idx="18303">
                  <c:v>0.24841255393631301</c:v>
                </c:pt>
                <c:pt idx="18304">
                  <c:v>0.23071669646269899</c:v>
                </c:pt>
                <c:pt idx="18305">
                  <c:v>0.213020838816039</c:v>
                </c:pt>
                <c:pt idx="18306">
                  <c:v>0.19532498116937899</c:v>
                </c:pt>
                <c:pt idx="18307">
                  <c:v>0.184954910801366</c:v>
                </c:pt>
                <c:pt idx="18308">
                  <c:v>0.18191062741708</c:v>
                </c:pt>
                <c:pt idx="18309">
                  <c:v>0.178866344032793</c:v>
                </c:pt>
                <c:pt idx="18310">
                  <c:v>0.17582206067827599</c:v>
                </c:pt>
                <c:pt idx="18311">
                  <c:v>0.17277777729398999</c:v>
                </c:pt>
                <c:pt idx="18312">
                  <c:v>0.16973349390970299</c:v>
                </c:pt>
                <c:pt idx="18313">
                  <c:v>0.16668921055518601</c:v>
                </c:pt>
                <c:pt idx="18314">
                  <c:v>0.16364492717090001</c:v>
                </c:pt>
                <c:pt idx="18315">
                  <c:v>0.16060064378661301</c:v>
                </c:pt>
                <c:pt idx="18316">
                  <c:v>0.157556360432096</c:v>
                </c:pt>
                <c:pt idx="18317">
                  <c:v>0.15451207704781</c:v>
                </c:pt>
                <c:pt idx="18318">
                  <c:v>0.151467793663523</c:v>
                </c:pt>
                <c:pt idx="18319">
                  <c:v>0.148423510309007</c:v>
                </c:pt>
                <c:pt idx="18320">
                  <c:v>0.14537922692472</c:v>
                </c:pt>
                <c:pt idx="18321">
                  <c:v>0.142334943540433</c:v>
                </c:pt>
                <c:pt idx="18322">
                  <c:v>0.13929066018591699</c:v>
                </c:pt>
                <c:pt idx="18323">
                  <c:v>0.13624637680162999</c:v>
                </c:pt>
                <c:pt idx="18324">
                  <c:v>0.13320209341734399</c:v>
                </c:pt>
                <c:pt idx="18325">
                  <c:v>0.13015781006282701</c:v>
                </c:pt>
                <c:pt idx="18326">
                  <c:v>0.12711352667854001</c:v>
                </c:pt>
                <c:pt idx="18327">
                  <c:v>0.12406924329425401</c:v>
                </c:pt>
                <c:pt idx="18328">
                  <c:v>0.121024959939737</c:v>
                </c:pt>
                <c:pt idx="18329">
                  <c:v>0.11798067655545</c:v>
                </c:pt>
                <c:pt idx="18330">
                  <c:v>0.114936393171164</c:v>
                </c:pt>
                <c:pt idx="18331">
                  <c:v>0.111892109816647</c:v>
                </c:pt>
                <c:pt idx="18332">
                  <c:v>0.10884782643236</c:v>
                </c:pt>
                <c:pt idx="18333">
                  <c:v>0.105803543048074</c:v>
                </c:pt>
                <c:pt idx="18334">
                  <c:v>0.102759259693557</c:v>
                </c:pt>
                <c:pt idx="18335">
                  <c:v>9.9714976309270495E-2</c:v>
                </c:pt>
                <c:pt idx="18336">
                  <c:v>9.6670692924983898E-2</c:v>
                </c:pt>
                <c:pt idx="18337">
                  <c:v>9.3626409570467098E-2</c:v>
                </c:pt>
                <c:pt idx="18338">
                  <c:v>9.0582126186180598E-2</c:v>
                </c:pt>
                <c:pt idx="18339">
                  <c:v>8.7537842801894E-2</c:v>
                </c:pt>
                <c:pt idx="18340">
                  <c:v>8.4493559447377201E-2</c:v>
                </c:pt>
                <c:pt idx="18341">
                  <c:v>8.14492760630907E-2</c:v>
                </c:pt>
                <c:pt idx="18342">
                  <c:v>7.8404992678804103E-2</c:v>
                </c:pt>
                <c:pt idx="18343">
                  <c:v>7.5360709324287303E-2</c:v>
                </c:pt>
                <c:pt idx="18344">
                  <c:v>7.2316425940000803E-2</c:v>
                </c:pt>
                <c:pt idx="18345">
                  <c:v>6.9272142555714206E-2</c:v>
                </c:pt>
                <c:pt idx="18346">
                  <c:v>6.6227859201197406E-2</c:v>
                </c:pt>
                <c:pt idx="18347">
                  <c:v>6.3183575816910906E-2</c:v>
                </c:pt>
                <c:pt idx="18348">
                  <c:v>6.0139292432624301E-2</c:v>
                </c:pt>
                <c:pt idx="18349">
                  <c:v>5.7095009078107502E-2</c:v>
                </c:pt>
                <c:pt idx="18350">
                  <c:v>5.4050725693821002E-2</c:v>
                </c:pt>
                <c:pt idx="18351">
                  <c:v>5.1006442309534397E-2</c:v>
                </c:pt>
                <c:pt idx="18352">
                  <c:v>4.7962158955017598E-2</c:v>
                </c:pt>
                <c:pt idx="18353">
                  <c:v>4.4917875570731097E-2</c:v>
                </c:pt>
                <c:pt idx="18354">
                  <c:v>4.4217852258309702E-2</c:v>
                </c:pt>
                <c:pt idx="18355">
                  <c:v>4.5862089018049203E-2</c:v>
                </c:pt>
                <c:pt idx="18356">
                  <c:v>4.7506325793867599E-2</c:v>
                </c:pt>
                <c:pt idx="18357">
                  <c:v>4.9150562569685897E-2</c:v>
                </c:pt>
                <c:pt idx="18358">
                  <c:v>5.0794799329425398E-2</c:v>
                </c:pt>
                <c:pt idx="18359">
                  <c:v>5.2439036105243697E-2</c:v>
                </c:pt>
                <c:pt idx="18360">
                  <c:v>5.4083272881062003E-2</c:v>
                </c:pt>
                <c:pt idx="18361">
                  <c:v>5.5727509640801497E-2</c:v>
                </c:pt>
                <c:pt idx="18362">
                  <c:v>5.73717464166199E-2</c:v>
                </c:pt>
                <c:pt idx="18363">
                  <c:v>5.9015983192438198E-2</c:v>
                </c:pt>
                <c:pt idx="18364">
                  <c:v>6.0660219952177699E-2</c:v>
                </c:pt>
                <c:pt idx="18365">
                  <c:v>6.2304456727995998E-2</c:v>
                </c:pt>
                <c:pt idx="18366">
                  <c:v>6.3948693503814297E-2</c:v>
                </c:pt>
                <c:pt idx="18367">
                  <c:v>6.5592930263553895E-2</c:v>
                </c:pt>
                <c:pt idx="18368">
                  <c:v>6.72371670393722E-2</c:v>
                </c:pt>
                <c:pt idx="18369">
                  <c:v>6.8881403815190506E-2</c:v>
                </c:pt>
                <c:pt idx="18370">
                  <c:v>7.0525640574930007E-2</c:v>
                </c:pt>
                <c:pt idx="18371">
                  <c:v>7.2169877350748299E-2</c:v>
                </c:pt>
                <c:pt idx="18372">
                  <c:v>7.3814114126566702E-2</c:v>
                </c:pt>
                <c:pt idx="18373">
                  <c:v>7.5458350886306202E-2</c:v>
                </c:pt>
                <c:pt idx="18374">
                  <c:v>7.7102587662124494E-2</c:v>
                </c:pt>
                <c:pt idx="18375">
                  <c:v>7.87468244379428E-2</c:v>
                </c:pt>
                <c:pt idx="18376">
                  <c:v>8.0391061197682301E-2</c:v>
                </c:pt>
                <c:pt idx="18377">
                  <c:v>8.2035297973500607E-2</c:v>
                </c:pt>
                <c:pt idx="18378">
                  <c:v>8.3679534749318996E-2</c:v>
                </c:pt>
                <c:pt idx="18379">
                  <c:v>8.5323771509058496E-2</c:v>
                </c:pt>
                <c:pt idx="18380">
                  <c:v>8.6968008284876802E-2</c:v>
                </c:pt>
                <c:pt idx="18381">
                  <c:v>8.8612245060695094E-2</c:v>
                </c:pt>
                <c:pt idx="18382">
                  <c:v>9.0256481820434595E-2</c:v>
                </c:pt>
                <c:pt idx="18383">
                  <c:v>9.1900718596252901E-2</c:v>
                </c:pt>
                <c:pt idx="18384">
                  <c:v>9.3544955372071303E-2</c:v>
                </c:pt>
                <c:pt idx="18385">
                  <c:v>9.5189192131810804E-2</c:v>
                </c:pt>
                <c:pt idx="18386">
                  <c:v>9.6833428907629096E-2</c:v>
                </c:pt>
                <c:pt idx="18387">
                  <c:v>9.8477665683447402E-2</c:v>
                </c:pt>
                <c:pt idx="18388">
                  <c:v>0.100121902443187</c:v>
                </c:pt>
                <c:pt idx="18389">
                  <c:v>0.101766139219005</c:v>
                </c:pt>
                <c:pt idx="18390">
                  <c:v>0.103410375994824</c:v>
                </c:pt>
                <c:pt idx="18391">
                  <c:v>0.105054612754563</c:v>
                </c:pt>
                <c:pt idx="18392">
                  <c:v>0.106698849530381</c:v>
                </c:pt>
                <c:pt idx="18393">
                  <c:v>0.1083430863062</c:v>
                </c:pt>
                <c:pt idx="18394">
                  <c:v>0.109987323065939</c:v>
                </c:pt>
                <c:pt idx="18395">
                  <c:v>0.111631559841758</c:v>
                </c:pt>
                <c:pt idx="18396">
                  <c:v>0.113275796617576</c:v>
                </c:pt>
                <c:pt idx="18397">
                  <c:v>0.114920033377315</c:v>
                </c:pt>
                <c:pt idx="18398">
                  <c:v>0.116564270153134</c:v>
                </c:pt>
                <c:pt idx="18399">
                  <c:v>0.118208506928952</c:v>
                </c:pt>
                <c:pt idx="18400">
                  <c:v>0.119852743688692</c:v>
                </c:pt>
                <c:pt idx="18401">
                  <c:v>0.12149698046451</c:v>
                </c:pt>
                <c:pt idx="18402">
                  <c:v>0.123141217240328</c:v>
                </c:pt>
                <c:pt idx="18403">
                  <c:v>0.12478545400006801</c:v>
                </c:pt>
                <c:pt idx="18404">
                  <c:v>0.12642969077588601</c:v>
                </c:pt>
                <c:pt idx="18405">
                  <c:v>0.12807392755170399</c:v>
                </c:pt>
                <c:pt idx="18406">
                  <c:v>0.12971816431144401</c:v>
                </c:pt>
                <c:pt idx="18407">
                  <c:v>0.13136240108726199</c:v>
                </c:pt>
                <c:pt idx="18408">
                  <c:v>0.13300663786308001</c:v>
                </c:pt>
                <c:pt idx="18409">
                  <c:v>0.13465087462281999</c:v>
                </c:pt>
                <c:pt idx="18410">
                  <c:v>0.13629511139863801</c:v>
                </c:pt>
                <c:pt idx="18411">
                  <c:v>0.13793934817445699</c:v>
                </c:pt>
                <c:pt idx="18412">
                  <c:v>0.13958358493419601</c:v>
                </c:pt>
                <c:pt idx="18413">
                  <c:v>0.141227821710014</c:v>
                </c:pt>
                <c:pt idx="18414">
                  <c:v>0.14287205848583301</c:v>
                </c:pt>
                <c:pt idx="18415">
                  <c:v>0.144516295245572</c:v>
                </c:pt>
                <c:pt idx="18416">
                  <c:v>0.14616053202139101</c:v>
                </c:pt>
                <c:pt idx="18417">
                  <c:v>0.147804768797209</c:v>
                </c:pt>
                <c:pt idx="18418">
                  <c:v>0.14944900555694801</c:v>
                </c:pt>
                <c:pt idx="18419">
                  <c:v>0.151093242332767</c:v>
                </c:pt>
                <c:pt idx="18420">
                  <c:v>0.15273747910858501</c:v>
                </c:pt>
                <c:pt idx="18421">
                  <c:v>0.154381715868325</c:v>
                </c:pt>
                <c:pt idx="18422">
                  <c:v>0.15602595264414301</c:v>
                </c:pt>
                <c:pt idx="18423">
                  <c:v>0.157670189419961</c:v>
                </c:pt>
                <c:pt idx="18424">
                  <c:v>0.15931442617970101</c:v>
                </c:pt>
                <c:pt idx="18425">
                  <c:v>0.160958662955519</c:v>
                </c:pt>
                <c:pt idx="18426">
                  <c:v>0.16260289973133699</c:v>
                </c:pt>
                <c:pt idx="18427">
                  <c:v>0.164247136491077</c:v>
                </c:pt>
                <c:pt idx="18428">
                  <c:v>0.16589137326689499</c:v>
                </c:pt>
                <c:pt idx="18429">
                  <c:v>0.167535610042714</c:v>
                </c:pt>
                <c:pt idx="18430">
                  <c:v>0.16917984680245299</c:v>
                </c:pt>
                <c:pt idx="18431">
                  <c:v>0.170824083578271</c:v>
                </c:pt>
                <c:pt idx="18432">
                  <c:v>0.17246832035408999</c:v>
                </c:pt>
                <c:pt idx="18433">
                  <c:v>0.174112557113829</c:v>
                </c:pt>
                <c:pt idx="18434">
                  <c:v>0.17575679388964799</c:v>
                </c:pt>
                <c:pt idx="18435">
                  <c:v>0.177401030665466</c:v>
                </c:pt>
                <c:pt idx="18436">
                  <c:v>0.17904526742520499</c:v>
                </c:pt>
                <c:pt idx="18437">
                  <c:v>0.180689504201024</c:v>
                </c:pt>
                <c:pt idx="18438">
                  <c:v>0.18233374097684199</c:v>
                </c:pt>
                <c:pt idx="18439">
                  <c:v>0.183977977736582</c:v>
                </c:pt>
                <c:pt idx="18440">
                  <c:v>0.18562221451239999</c:v>
                </c:pt>
                <c:pt idx="18441">
                  <c:v>0.18726645128821801</c:v>
                </c:pt>
                <c:pt idx="18442">
                  <c:v>0.18891068804795799</c:v>
                </c:pt>
                <c:pt idx="18443">
                  <c:v>0.19055492482377601</c:v>
                </c:pt>
                <c:pt idx="18444">
                  <c:v>0.19219916159959399</c:v>
                </c:pt>
                <c:pt idx="18445">
                  <c:v>0.19384339835933401</c:v>
                </c:pt>
                <c:pt idx="18446">
                  <c:v>0.19548763513515199</c:v>
                </c:pt>
                <c:pt idx="18447">
                  <c:v>0.19713187191097001</c:v>
                </c:pt>
                <c:pt idx="18448">
                  <c:v>0.19877610867070999</c:v>
                </c:pt>
                <c:pt idx="18449">
                  <c:v>0.20042034544652801</c:v>
                </c:pt>
                <c:pt idx="18450">
                  <c:v>0.20206458222234699</c:v>
                </c:pt>
                <c:pt idx="18451">
                  <c:v>0.20370881898208601</c:v>
                </c:pt>
                <c:pt idx="18452">
                  <c:v>0.205353055757904</c:v>
                </c:pt>
                <c:pt idx="18453">
                  <c:v>0.20699729253372301</c:v>
                </c:pt>
                <c:pt idx="18454">
                  <c:v>0.208641529293462</c:v>
                </c:pt>
                <c:pt idx="18455">
                  <c:v>0.21028576606928101</c:v>
                </c:pt>
                <c:pt idx="18456">
                  <c:v>0.211930002845099</c:v>
                </c:pt>
                <c:pt idx="18457">
                  <c:v>0.21357423960483801</c:v>
                </c:pt>
                <c:pt idx="18458">
                  <c:v>0.215218476380657</c:v>
                </c:pt>
                <c:pt idx="18459">
                  <c:v>0.21686271315647501</c:v>
                </c:pt>
                <c:pt idx="18460">
                  <c:v>0.218506949916215</c:v>
                </c:pt>
                <c:pt idx="18461">
                  <c:v>0.22015118669203301</c:v>
                </c:pt>
                <c:pt idx="18462">
                  <c:v>0.221795423467851</c:v>
                </c:pt>
                <c:pt idx="18463">
                  <c:v>0.22343966022759101</c:v>
                </c:pt>
                <c:pt idx="18464">
                  <c:v>0.225083897003409</c:v>
                </c:pt>
                <c:pt idx="18465">
                  <c:v>0.22672813377922699</c:v>
                </c:pt>
                <c:pt idx="18466">
                  <c:v>0.228372370538967</c:v>
                </c:pt>
                <c:pt idx="18467">
                  <c:v>0.23001660731478499</c:v>
                </c:pt>
                <c:pt idx="18468">
                  <c:v>0.231660844090604</c:v>
                </c:pt>
                <c:pt idx="18469">
                  <c:v>0.23330508085034299</c:v>
                </c:pt>
                <c:pt idx="18470">
                  <c:v>0.234949317626161</c:v>
                </c:pt>
                <c:pt idx="18471">
                  <c:v>0.23659355440197999</c:v>
                </c:pt>
                <c:pt idx="18472">
                  <c:v>0.238237791161719</c:v>
                </c:pt>
                <c:pt idx="18473">
                  <c:v>0.23988202793753799</c:v>
                </c:pt>
                <c:pt idx="18474">
                  <c:v>0.241526264713356</c:v>
                </c:pt>
                <c:pt idx="18475">
                  <c:v>0.24317050147309499</c:v>
                </c:pt>
                <c:pt idx="18476">
                  <c:v>0.244814738248914</c:v>
                </c:pt>
                <c:pt idx="18477">
                  <c:v>0.24645897502473199</c:v>
                </c:pt>
                <c:pt idx="18478">
                  <c:v>0.24810321178447201</c:v>
                </c:pt>
                <c:pt idx="18479">
                  <c:v>0.24974744856028999</c:v>
                </c:pt>
                <c:pt idx="18480">
                  <c:v>0.25139168533610801</c:v>
                </c:pt>
                <c:pt idx="18481">
                  <c:v>0.25303592209584802</c:v>
                </c:pt>
                <c:pt idx="18482">
                  <c:v>0.25468015887166601</c:v>
                </c:pt>
                <c:pt idx="18483">
                  <c:v>0.25632439564748399</c:v>
                </c:pt>
                <c:pt idx="18484">
                  <c:v>0.25796863240722401</c:v>
                </c:pt>
                <c:pt idx="18485">
                  <c:v>0.25961286918304199</c:v>
                </c:pt>
                <c:pt idx="18486">
                  <c:v>0.26125710595886098</c:v>
                </c:pt>
                <c:pt idx="18487">
                  <c:v>0.2629013427186</c:v>
                </c:pt>
                <c:pt idx="18488">
                  <c:v>0.26454557949441798</c:v>
                </c:pt>
                <c:pt idx="18489">
                  <c:v>0.26618981627023702</c:v>
                </c:pt>
                <c:pt idx="18490">
                  <c:v>0.26783405302997598</c:v>
                </c:pt>
                <c:pt idx="18491">
                  <c:v>0.26947828980579502</c:v>
                </c:pt>
                <c:pt idx="18492">
                  <c:v>0.27112252658161301</c:v>
                </c:pt>
                <c:pt idx="18493">
                  <c:v>0.27276676334135203</c:v>
                </c:pt>
                <c:pt idx="18494">
                  <c:v>0.27441100011717101</c:v>
                </c:pt>
                <c:pt idx="18495">
                  <c:v>0.276055236892989</c:v>
                </c:pt>
                <c:pt idx="18496">
                  <c:v>0.27769947365272801</c:v>
                </c:pt>
                <c:pt idx="18497">
                  <c:v>0.279343710428547</c:v>
                </c:pt>
                <c:pt idx="18498">
                  <c:v>0.28098794720436499</c:v>
                </c:pt>
                <c:pt idx="18499">
                  <c:v>0.282632183964105</c:v>
                </c:pt>
                <c:pt idx="18500">
                  <c:v>0.28427642073992299</c:v>
                </c:pt>
                <c:pt idx="18501">
                  <c:v>0.28592065751574097</c:v>
                </c:pt>
                <c:pt idx="18502">
                  <c:v>0.28756489427548099</c:v>
                </c:pt>
                <c:pt idx="18503">
                  <c:v>0.28920913105129897</c:v>
                </c:pt>
                <c:pt idx="18504">
                  <c:v>0.29085336782711702</c:v>
                </c:pt>
                <c:pt idx="18505">
                  <c:v>0.29249760458685697</c:v>
                </c:pt>
                <c:pt idx="18506">
                  <c:v>0.29414184136267502</c:v>
                </c:pt>
                <c:pt idx="18507">
                  <c:v>0.295786078138494</c:v>
                </c:pt>
                <c:pt idx="18508">
                  <c:v>0.29743031489823302</c:v>
                </c:pt>
                <c:pt idx="18509">
                  <c:v>0.299074551674051</c:v>
                </c:pt>
                <c:pt idx="18510">
                  <c:v>0.30071878844986999</c:v>
                </c:pt>
                <c:pt idx="18511">
                  <c:v>0.302363025209609</c:v>
                </c:pt>
                <c:pt idx="18512">
                  <c:v>0.30400726198542799</c:v>
                </c:pt>
                <c:pt idx="18513">
                  <c:v>0.30565149876124598</c:v>
                </c:pt>
                <c:pt idx="18514">
                  <c:v>0.30729573552098499</c:v>
                </c:pt>
                <c:pt idx="18515">
                  <c:v>0.30893997229680398</c:v>
                </c:pt>
                <c:pt idx="18516">
                  <c:v>0.31058420907262202</c:v>
                </c:pt>
                <c:pt idx="18517">
                  <c:v>0.31222844583236198</c:v>
                </c:pt>
                <c:pt idx="18518">
                  <c:v>0.31387268260818002</c:v>
                </c:pt>
                <c:pt idx="18519">
                  <c:v>0.31551691938399801</c:v>
                </c:pt>
                <c:pt idx="18520">
                  <c:v>0.31716115614373802</c:v>
                </c:pt>
                <c:pt idx="18521">
                  <c:v>0.31880539291955601</c:v>
                </c:pt>
                <c:pt idx="18522">
                  <c:v>0.32044962969537399</c:v>
                </c:pt>
                <c:pt idx="18523">
                  <c:v>0.32209386645511401</c:v>
                </c:pt>
                <c:pt idx="18524">
                  <c:v>0.323738103230932</c:v>
                </c:pt>
                <c:pt idx="18525">
                  <c:v>0.32538234000675098</c:v>
                </c:pt>
                <c:pt idx="18526">
                  <c:v>0.32702657676649</c:v>
                </c:pt>
                <c:pt idx="18527">
                  <c:v>0.32867081354230798</c:v>
                </c:pt>
                <c:pt idx="18528">
                  <c:v>0.33031505031812702</c:v>
                </c:pt>
                <c:pt idx="18529">
                  <c:v>0.33195928707786598</c:v>
                </c:pt>
                <c:pt idx="18530">
                  <c:v>0.33360352385368502</c:v>
                </c:pt>
                <c:pt idx="18531">
                  <c:v>0.33524776062950301</c:v>
                </c:pt>
                <c:pt idx="18532">
                  <c:v>0.33689199738924203</c:v>
                </c:pt>
                <c:pt idx="18533">
                  <c:v>0.33853623416506101</c:v>
                </c:pt>
                <c:pt idx="18534">
                  <c:v>0.340180470940879</c:v>
                </c:pt>
                <c:pt idx="18535">
                  <c:v>0.34182470770061801</c:v>
                </c:pt>
                <c:pt idx="18536">
                  <c:v>0.343468944476437</c:v>
                </c:pt>
                <c:pt idx="18537">
                  <c:v>0.34511318125225499</c:v>
                </c:pt>
                <c:pt idx="18538">
                  <c:v>0.346757418011995</c:v>
                </c:pt>
                <c:pt idx="18539">
                  <c:v>0.34840165478781299</c:v>
                </c:pt>
                <c:pt idx="18540">
                  <c:v>0.35004589156363097</c:v>
                </c:pt>
                <c:pt idx="18541">
                  <c:v>0.35169012832337099</c:v>
                </c:pt>
                <c:pt idx="18542">
                  <c:v>0.35333436509918897</c:v>
                </c:pt>
                <c:pt idx="18543">
                  <c:v>0.35497860187500702</c:v>
                </c:pt>
                <c:pt idx="18544">
                  <c:v>0.35662283863474697</c:v>
                </c:pt>
                <c:pt idx="18545">
                  <c:v>0.35826707541056502</c:v>
                </c:pt>
                <c:pt idx="18546">
                  <c:v>0.34901954984349598</c:v>
                </c:pt>
                <c:pt idx="18547">
                  <c:v>0.32888026205439902</c:v>
                </c:pt>
                <c:pt idx="18548">
                  <c:v>0.30874097406836398</c:v>
                </c:pt>
                <c:pt idx="18549">
                  <c:v>0.288601686082328</c:v>
                </c:pt>
                <c:pt idx="18550">
                  <c:v>0.26846239829323199</c:v>
                </c:pt>
                <c:pt idx="18551">
                  <c:v>0.248323110307196</c:v>
                </c:pt>
                <c:pt idx="18552">
                  <c:v>0.22818382232116</c:v>
                </c:pt>
                <c:pt idx="18553">
                  <c:v>0.20804453453206401</c:v>
                </c:pt>
                <c:pt idx="18554">
                  <c:v>0.187905246546028</c:v>
                </c:pt>
                <c:pt idx="18555">
                  <c:v>0.16776595855999199</c:v>
                </c:pt>
                <c:pt idx="18556">
                  <c:v>0.147626670770896</c:v>
                </c:pt>
                <c:pt idx="18557">
                  <c:v>0.12748738278485999</c:v>
                </c:pt>
                <c:pt idx="18558">
                  <c:v>0.107348094798824</c:v>
                </c:pt>
                <c:pt idx="18559">
                  <c:v>8.7208807009727898E-2</c:v>
                </c:pt>
                <c:pt idx="18560">
                  <c:v>6.7069519023692098E-2</c:v>
                </c:pt>
                <c:pt idx="18561">
                  <c:v>4.69302310376562E-2</c:v>
                </c:pt>
                <c:pt idx="18562">
                  <c:v>2.6790943248560101E-2</c:v>
                </c:pt>
                <c:pt idx="18563">
                  <c:v>6.6516552625241997E-3</c:v>
                </c:pt>
                <c:pt idx="18564">
                  <c:v>-1.34876327235117E-2</c:v>
                </c:pt>
                <c:pt idx="18565">
                  <c:v>-3.3626920512607801E-2</c:v>
                </c:pt>
                <c:pt idx="18566">
                  <c:v>-5.3766208498643699E-2</c:v>
                </c:pt>
                <c:pt idx="18567">
                  <c:v>-7.3905496484679603E-2</c:v>
                </c:pt>
                <c:pt idx="18568">
                  <c:v>-9.4044784273775703E-2</c:v>
                </c:pt>
                <c:pt idx="18569">
                  <c:v>-0.114184072259812</c:v>
                </c:pt>
                <c:pt idx="18570">
                  <c:v>-0.13432336024584701</c:v>
                </c:pt>
                <c:pt idx="18571">
                  <c:v>-0.154462648034944</c:v>
                </c:pt>
                <c:pt idx="18572">
                  <c:v>-0.17460193602097901</c:v>
                </c:pt>
                <c:pt idx="18573">
                  <c:v>-0.19474122400701499</c:v>
                </c:pt>
                <c:pt idx="18574">
                  <c:v>-0.21488051179611101</c:v>
                </c:pt>
                <c:pt idx="18575">
                  <c:v>-0.23501979978214699</c:v>
                </c:pt>
                <c:pt idx="18576">
                  <c:v>-0.25515908776818302</c:v>
                </c:pt>
                <c:pt idx="18577">
                  <c:v>-0.27529837555727898</c:v>
                </c:pt>
                <c:pt idx="18578">
                  <c:v>-0.29543766354331502</c:v>
                </c:pt>
                <c:pt idx="18579">
                  <c:v>-0.315576951529351</c:v>
                </c:pt>
                <c:pt idx="18580">
                  <c:v>-0.33571623931844702</c:v>
                </c:pt>
                <c:pt idx="18581">
                  <c:v>-0.355855527304483</c:v>
                </c:pt>
                <c:pt idx="18582">
                  <c:v>-0.37599481529051898</c:v>
                </c:pt>
                <c:pt idx="18583">
                  <c:v>-0.396134103079615</c:v>
                </c:pt>
                <c:pt idx="18584">
                  <c:v>-0.41627339106565098</c:v>
                </c:pt>
                <c:pt idx="18585">
                  <c:v>-0.43641267905168701</c:v>
                </c:pt>
                <c:pt idx="18586">
                  <c:v>-0.45655196684078297</c:v>
                </c:pt>
                <c:pt idx="18587">
                  <c:v>-0.47669125482681901</c:v>
                </c:pt>
                <c:pt idx="18588">
                  <c:v>-0.49683054281285499</c:v>
                </c:pt>
                <c:pt idx="18589">
                  <c:v>-0.51696983060195101</c:v>
                </c:pt>
                <c:pt idx="18590">
                  <c:v>-0.53710911858798704</c:v>
                </c:pt>
                <c:pt idx="18591">
                  <c:v>-0.55724840657402297</c:v>
                </c:pt>
                <c:pt idx="18592">
                  <c:v>-0.57738769436311899</c:v>
                </c:pt>
                <c:pt idx="18593">
                  <c:v>-0.59752698234915502</c:v>
                </c:pt>
                <c:pt idx="18594">
                  <c:v>-0.61630914954890503</c:v>
                </c:pt>
                <c:pt idx="18595">
                  <c:v>-0.63373419578249501</c:v>
                </c:pt>
                <c:pt idx="18596">
                  <c:v>-0.65115924218648102</c:v>
                </c:pt>
                <c:pt idx="18597">
                  <c:v>-0.66858428859046803</c:v>
                </c:pt>
                <c:pt idx="18598">
                  <c:v>-0.68600933482405702</c:v>
                </c:pt>
                <c:pt idx="18599">
                  <c:v>-0.70343438122804303</c:v>
                </c:pt>
                <c:pt idx="18600">
                  <c:v>-0.72085942763203004</c:v>
                </c:pt>
                <c:pt idx="18601">
                  <c:v>-0.73828447386561902</c:v>
                </c:pt>
                <c:pt idx="18602">
                  <c:v>-0.75570952026960503</c:v>
                </c:pt>
                <c:pt idx="18603">
                  <c:v>-0.77313456667359204</c:v>
                </c:pt>
                <c:pt idx="18604">
                  <c:v>-0.79055961290718102</c:v>
                </c:pt>
                <c:pt idx="18605">
                  <c:v>-0.80798465931116703</c:v>
                </c:pt>
                <c:pt idx="18606">
                  <c:v>-0.82540970571515404</c:v>
                </c:pt>
                <c:pt idx="18607">
                  <c:v>-0.84283475194874302</c:v>
                </c:pt>
                <c:pt idx="18608">
                  <c:v>-0.86025979835272903</c:v>
                </c:pt>
                <c:pt idx="18609">
                  <c:v>-0.87768484475671604</c:v>
                </c:pt>
                <c:pt idx="18610">
                  <c:v>-0.89510989099030502</c:v>
                </c:pt>
                <c:pt idx="18611">
                  <c:v>-0.91253493739429203</c:v>
                </c:pt>
                <c:pt idx="18612">
                  <c:v>-0.92995998379827804</c:v>
                </c:pt>
                <c:pt idx="18613">
                  <c:v>-0.94738503003186703</c:v>
                </c:pt>
                <c:pt idx="18614">
                  <c:v>-0.96481007643585404</c:v>
                </c:pt>
                <c:pt idx="18615">
                  <c:v>-0.98223512283984005</c:v>
                </c:pt>
                <c:pt idx="18616">
                  <c:v>-0.99966016907342903</c:v>
                </c:pt>
                <c:pt idx="18617">
                  <c:v>-1.0170852154774199</c:v>
                </c:pt>
                <c:pt idx="18618">
                  <c:v>-1.0345102618813999</c:v>
                </c:pt>
                <c:pt idx="18619">
                  <c:v>-1.05193530811499</c:v>
                </c:pt>
                <c:pt idx="18620">
                  <c:v>-1.06936035451898</c:v>
                </c:pt>
                <c:pt idx="18621">
                  <c:v>-1.0867854009229601</c:v>
                </c:pt>
                <c:pt idx="18622">
                  <c:v>-1.1042104471565499</c:v>
                </c:pt>
                <c:pt idx="18623">
                  <c:v>-1.1216354935605399</c:v>
                </c:pt>
                <c:pt idx="18624">
                  <c:v>-1.1390605399645299</c:v>
                </c:pt>
                <c:pt idx="18625">
                  <c:v>-1.15648558619812</c:v>
                </c:pt>
                <c:pt idx="18626">
                  <c:v>-1.1739106326021</c:v>
                </c:pt>
                <c:pt idx="18627">
                  <c:v>-1.1913356790060901</c:v>
                </c:pt>
                <c:pt idx="18628">
                  <c:v>-1.2087607252396799</c:v>
                </c:pt>
                <c:pt idx="18629">
                  <c:v>-1.2261857716436599</c:v>
                </c:pt>
                <c:pt idx="18630">
                  <c:v>-1.2436108180476499</c:v>
                </c:pt>
                <c:pt idx="18631">
                  <c:v>-1.26103586428124</c:v>
                </c:pt>
                <c:pt idx="18632">
                  <c:v>-1.27846091068523</c:v>
                </c:pt>
                <c:pt idx="18633">
                  <c:v>-1.2958859570892101</c:v>
                </c:pt>
                <c:pt idx="18634">
                  <c:v>-1.3133110033227999</c:v>
                </c:pt>
                <c:pt idx="18635">
                  <c:v>-1.3307360497267899</c:v>
                </c:pt>
                <c:pt idx="18636">
                  <c:v>-1.3481610961307799</c:v>
                </c:pt>
                <c:pt idx="18637">
                  <c:v>-1.36558614236436</c:v>
                </c:pt>
                <c:pt idx="18638">
                  <c:v>-1.3830111887683501</c:v>
                </c:pt>
                <c:pt idx="18639">
                  <c:v>-1.4004362351723401</c:v>
                </c:pt>
                <c:pt idx="18640">
                  <c:v>-1.4178612814059299</c:v>
                </c:pt>
                <c:pt idx="18641">
                  <c:v>-1.4352863278099099</c:v>
                </c:pt>
                <c:pt idx="18642">
                  <c:v>-1.4292095083632499</c:v>
                </c:pt>
                <c:pt idx="18643">
                  <c:v>-1.3996308231910399</c:v>
                </c:pt>
                <c:pt idx="18644">
                  <c:v>-1.37005213772958</c:v>
                </c:pt>
                <c:pt idx="18645">
                  <c:v>-1.3404734522681201</c:v>
                </c:pt>
                <c:pt idx="18646">
                  <c:v>-1.3108947670958999</c:v>
                </c:pt>
                <c:pt idx="18647">
                  <c:v>-1.28131608163444</c:v>
                </c:pt>
                <c:pt idx="18648">
                  <c:v>-1.2517373961729801</c:v>
                </c:pt>
                <c:pt idx="18649">
                  <c:v>-1.2221587110007599</c:v>
                </c:pt>
                <c:pt idx="18650">
                  <c:v>-1.1925800255393</c:v>
                </c:pt>
                <c:pt idx="18651">
                  <c:v>-1.1630013400778401</c:v>
                </c:pt>
                <c:pt idx="18652">
                  <c:v>-1.1334226549056301</c:v>
                </c:pt>
                <c:pt idx="18653">
                  <c:v>-1.10384396944417</c:v>
                </c:pt>
                <c:pt idx="18654">
                  <c:v>-1.0742652839827</c:v>
                </c:pt>
                <c:pt idx="18655">
                  <c:v>-1.0446865988104901</c:v>
                </c:pt>
                <c:pt idx="18656">
                  <c:v>-1.0151079133490299</c:v>
                </c:pt>
                <c:pt idx="18657">
                  <c:v>-0.98552922788756703</c:v>
                </c:pt>
                <c:pt idx="18658">
                  <c:v>-0.95595054271535196</c:v>
                </c:pt>
                <c:pt idx="18659">
                  <c:v>-0.92637185725389104</c:v>
                </c:pt>
                <c:pt idx="18660">
                  <c:v>-0.89679317179242901</c:v>
                </c:pt>
                <c:pt idx="18661">
                  <c:v>-0.86721448662021405</c:v>
                </c:pt>
                <c:pt idx="18662">
                  <c:v>-0.83763580115875302</c:v>
                </c:pt>
                <c:pt idx="18663">
                  <c:v>-0.80805711569729199</c:v>
                </c:pt>
                <c:pt idx="18664">
                  <c:v>-0.77847843052507704</c:v>
                </c:pt>
                <c:pt idx="18665">
                  <c:v>-0.74889974506361501</c:v>
                </c:pt>
                <c:pt idx="18666">
                  <c:v>-0.71932105960215398</c:v>
                </c:pt>
                <c:pt idx="18667">
                  <c:v>-0.68974237442993902</c:v>
                </c:pt>
                <c:pt idx="18668">
                  <c:v>-0.66016368896847799</c:v>
                </c:pt>
                <c:pt idx="18669">
                  <c:v>-0.63058500350701596</c:v>
                </c:pt>
                <c:pt idx="18670">
                  <c:v>-0.601006318334802</c:v>
                </c:pt>
                <c:pt idx="18671">
                  <c:v>-0.57142763287333997</c:v>
                </c:pt>
                <c:pt idx="18672">
                  <c:v>-0.54184894741187895</c:v>
                </c:pt>
                <c:pt idx="18673">
                  <c:v>-0.51227026223966399</c:v>
                </c:pt>
                <c:pt idx="18674">
                  <c:v>-0.48269157677820301</c:v>
                </c:pt>
                <c:pt idx="18675">
                  <c:v>-0.45311289131674098</c:v>
                </c:pt>
                <c:pt idx="18676">
                  <c:v>-0.42353420614452603</c:v>
                </c:pt>
                <c:pt idx="18677">
                  <c:v>-0.393955520683065</c:v>
                </c:pt>
                <c:pt idx="18678">
                  <c:v>-0.36437683522160402</c:v>
                </c:pt>
                <c:pt idx="18679">
                  <c:v>-0.33479815004938901</c:v>
                </c:pt>
                <c:pt idx="18680">
                  <c:v>-0.30521946458792798</c:v>
                </c:pt>
                <c:pt idx="18681">
                  <c:v>-0.27564077912646601</c:v>
                </c:pt>
                <c:pt idx="18682">
                  <c:v>-0.24606209395425099</c:v>
                </c:pt>
                <c:pt idx="18683">
                  <c:v>-0.21648340849278999</c:v>
                </c:pt>
                <c:pt idx="18684">
                  <c:v>-0.18690472303132899</c:v>
                </c:pt>
                <c:pt idx="18685">
                  <c:v>-0.157326037859114</c:v>
                </c:pt>
                <c:pt idx="18686">
                  <c:v>-0.127747352397652</c:v>
                </c:pt>
                <c:pt idx="18687">
                  <c:v>-9.8168666936191001E-2</c:v>
                </c:pt>
                <c:pt idx="18688">
                  <c:v>-6.8589981763976196E-2</c:v>
                </c:pt>
                <c:pt idx="18689">
                  <c:v>-3.9011296302514799E-2</c:v>
                </c:pt>
                <c:pt idx="18690">
                  <c:v>-2.06099774314621E-2</c:v>
                </c:pt>
                <c:pt idx="18691">
                  <c:v>-1.3386025299533401E-2</c:v>
                </c:pt>
                <c:pt idx="18692">
                  <c:v>-6.1620730969624499E-3</c:v>
                </c:pt>
                <c:pt idx="18693">
                  <c:v>1.06187910560849E-3</c:v>
                </c:pt>
                <c:pt idx="18694">
                  <c:v>8.2858312375372108E-3</c:v>
                </c:pt>
                <c:pt idx="18695">
                  <c:v>1.5509783440108201E-2</c:v>
                </c:pt>
                <c:pt idx="18696">
                  <c:v>2.2733735642679099E-2</c:v>
                </c:pt>
                <c:pt idx="18697">
                  <c:v>2.9957687774607802E-2</c:v>
                </c:pt>
                <c:pt idx="18698">
                  <c:v>3.7181639977178799E-2</c:v>
                </c:pt>
                <c:pt idx="18699">
                  <c:v>4.4405592179749702E-2</c:v>
                </c:pt>
                <c:pt idx="18700">
                  <c:v>5.1629544311678398E-2</c:v>
                </c:pt>
                <c:pt idx="18701">
                  <c:v>5.8853496514249398E-2</c:v>
                </c:pt>
                <c:pt idx="18702">
                  <c:v>6.6077448716820295E-2</c:v>
                </c:pt>
                <c:pt idx="18703">
                  <c:v>7.3301400848749004E-2</c:v>
                </c:pt>
                <c:pt idx="18704">
                  <c:v>8.0525353051319998E-2</c:v>
                </c:pt>
                <c:pt idx="18705">
                  <c:v>8.7749305253890894E-2</c:v>
                </c:pt>
                <c:pt idx="18706">
                  <c:v>9.4973257385819604E-2</c:v>
                </c:pt>
                <c:pt idx="18707">
                  <c:v>0.102197209588391</c:v>
                </c:pt>
                <c:pt idx="18708">
                  <c:v>0.10942116179096099</c:v>
                </c:pt>
                <c:pt idx="18709">
                  <c:v>0.11664511392289</c:v>
                </c:pt>
                <c:pt idx="18710">
                  <c:v>0.123869066125461</c:v>
                </c:pt>
                <c:pt idx="18711">
                  <c:v>0.131093018328032</c:v>
                </c:pt>
                <c:pt idx="18712">
                  <c:v>0.138316970459961</c:v>
                </c:pt>
                <c:pt idx="18713">
                  <c:v>0.14554092266253199</c:v>
                </c:pt>
                <c:pt idx="18714">
                  <c:v>0.15276487486510301</c:v>
                </c:pt>
                <c:pt idx="18715">
                  <c:v>0.15998882699703099</c:v>
                </c:pt>
                <c:pt idx="18716">
                  <c:v>0.16721277919960201</c:v>
                </c:pt>
                <c:pt idx="18717">
                  <c:v>0.174436731402173</c:v>
                </c:pt>
                <c:pt idx="18718">
                  <c:v>0.181660683534102</c:v>
                </c:pt>
                <c:pt idx="18719">
                  <c:v>0.188884635736673</c:v>
                </c:pt>
                <c:pt idx="18720">
                  <c:v>0.19610858793924399</c:v>
                </c:pt>
                <c:pt idx="18721">
                  <c:v>0.20333254007117299</c:v>
                </c:pt>
                <c:pt idx="18722">
                  <c:v>0.21055649227374401</c:v>
                </c:pt>
                <c:pt idx="18723">
                  <c:v>0.21778044447631401</c:v>
                </c:pt>
                <c:pt idx="18724">
                  <c:v>0.22500439660824301</c:v>
                </c:pt>
                <c:pt idx="18725">
                  <c:v>0.232228348810814</c:v>
                </c:pt>
                <c:pt idx="18726">
                  <c:v>0.23945230101338499</c:v>
                </c:pt>
                <c:pt idx="18727">
                  <c:v>0.246676253145314</c:v>
                </c:pt>
                <c:pt idx="18728">
                  <c:v>0.25390020534788499</c:v>
                </c:pt>
                <c:pt idx="18729">
                  <c:v>0.26112415755045598</c:v>
                </c:pt>
                <c:pt idx="18730">
                  <c:v>0.26834810968238398</c:v>
                </c:pt>
                <c:pt idx="18731">
                  <c:v>0.27557206188495498</c:v>
                </c:pt>
                <c:pt idx="18732">
                  <c:v>0.28279601408752603</c:v>
                </c:pt>
                <c:pt idx="18733">
                  <c:v>0.29001996621945503</c:v>
                </c:pt>
                <c:pt idx="18734">
                  <c:v>0.29724391842202602</c:v>
                </c:pt>
                <c:pt idx="18735">
                  <c:v>0.30446787062459701</c:v>
                </c:pt>
                <c:pt idx="18736">
                  <c:v>0.31169182275652602</c:v>
                </c:pt>
                <c:pt idx="18737">
                  <c:v>0.31891577495909701</c:v>
                </c:pt>
                <c:pt idx="18738">
                  <c:v>0.33561799911374901</c:v>
                </c:pt>
                <c:pt idx="18739">
                  <c:v>0.36179849503067302</c:v>
                </c:pt>
                <c:pt idx="18740">
                  <c:v>0.38797899120361201</c:v>
                </c:pt>
                <c:pt idx="18741">
                  <c:v>0.414159487376552</c:v>
                </c:pt>
                <c:pt idx="18742">
                  <c:v>0.44033998329347501</c:v>
                </c:pt>
                <c:pt idx="18743">
                  <c:v>0.46652047946641501</c:v>
                </c:pt>
                <c:pt idx="18744">
                  <c:v>0.492700975639355</c:v>
                </c:pt>
                <c:pt idx="18745">
                  <c:v>0.51888147155627795</c:v>
                </c:pt>
                <c:pt idx="18746">
                  <c:v>0.545061967729218</c:v>
                </c:pt>
                <c:pt idx="18747">
                  <c:v>0.57124246390215705</c:v>
                </c:pt>
                <c:pt idx="18748">
                  <c:v>0.597422959819081</c:v>
                </c:pt>
                <c:pt idx="18749">
                  <c:v>0.62360345599202005</c:v>
                </c:pt>
                <c:pt idx="18750">
                  <c:v>0.64978395216495999</c:v>
                </c:pt>
                <c:pt idx="18751">
                  <c:v>0.67596444808188305</c:v>
                </c:pt>
                <c:pt idx="18752">
                  <c:v>0.70214494425482299</c:v>
                </c:pt>
                <c:pt idx="18753">
                  <c:v>0.72832544042776204</c:v>
                </c:pt>
                <c:pt idx="18754">
                  <c:v>0.75450593634468599</c:v>
                </c:pt>
                <c:pt idx="18755">
                  <c:v>0.78068643251762504</c:v>
                </c:pt>
                <c:pt idx="18756">
                  <c:v>0.80686692869056498</c:v>
                </c:pt>
                <c:pt idx="18757">
                  <c:v>0.83304742460748804</c:v>
                </c:pt>
                <c:pt idx="18758">
                  <c:v>0.85922792078042798</c:v>
                </c:pt>
                <c:pt idx="18759">
                  <c:v>0.88540841695336803</c:v>
                </c:pt>
                <c:pt idx="18760">
                  <c:v>0.91158891287029098</c:v>
                </c:pt>
                <c:pt idx="18761">
                  <c:v>0.93776940904323103</c:v>
                </c:pt>
                <c:pt idx="18762">
                  <c:v>0.96394990521616997</c:v>
                </c:pt>
                <c:pt idx="18763">
                  <c:v>0.99013040113309403</c:v>
                </c:pt>
                <c:pt idx="18764">
                  <c:v>1.01631089730603</c:v>
                </c:pt>
                <c:pt idx="18765">
                  <c:v>1.0424913934789699</c:v>
                </c:pt>
                <c:pt idx="18766">
                  <c:v>1.0686718893959</c:v>
                </c:pt>
                <c:pt idx="18767">
                  <c:v>1.0948523855688399</c:v>
                </c:pt>
                <c:pt idx="18768">
                  <c:v>1.1210328817417801</c:v>
                </c:pt>
                <c:pt idx="18769">
                  <c:v>1.1472133776586999</c:v>
                </c:pt>
                <c:pt idx="18770">
                  <c:v>1.1733938738316401</c:v>
                </c:pt>
                <c:pt idx="18771">
                  <c:v>1.19957437000458</c:v>
                </c:pt>
                <c:pt idx="18772">
                  <c:v>1.2257548659215001</c:v>
                </c:pt>
                <c:pt idx="18773">
                  <c:v>1.25193536209444</c:v>
                </c:pt>
                <c:pt idx="18774">
                  <c:v>1.2781158582673799</c:v>
                </c:pt>
                <c:pt idx="18775">
                  <c:v>1.3042963541843</c:v>
                </c:pt>
                <c:pt idx="18776">
                  <c:v>1.3304768503572399</c:v>
                </c:pt>
                <c:pt idx="18777">
                  <c:v>1.3566573465301801</c:v>
                </c:pt>
                <c:pt idx="18778">
                  <c:v>1.3828378424471099</c:v>
                </c:pt>
                <c:pt idx="18779">
                  <c:v>1.4090183386200501</c:v>
                </c:pt>
                <c:pt idx="18780">
                  <c:v>1.43519883479299</c:v>
                </c:pt>
                <c:pt idx="18781">
                  <c:v>1.4613793307099101</c:v>
                </c:pt>
                <c:pt idx="18782">
                  <c:v>1.48755982688285</c:v>
                </c:pt>
                <c:pt idx="18783">
                  <c:v>1.51374032305579</c:v>
                </c:pt>
                <c:pt idx="18784">
                  <c:v>1.53992081897271</c:v>
                </c:pt>
                <c:pt idx="18785">
                  <c:v>1.56610131514565</c:v>
                </c:pt>
                <c:pt idx="18786">
                  <c:v>1.5816900892119801</c:v>
                </c:pt>
                <c:pt idx="18787">
                  <c:v>1.5866871410488601</c:v>
                </c:pt>
                <c:pt idx="18788">
                  <c:v>1.5916841929346</c:v>
                </c:pt>
                <c:pt idx="18789">
                  <c:v>1.59668124482033</c:v>
                </c:pt>
                <c:pt idx="18790">
                  <c:v>1.6016782966572101</c:v>
                </c:pt>
                <c:pt idx="18791">
                  <c:v>1.6066753485429499</c:v>
                </c:pt>
                <c:pt idx="18792">
                  <c:v>1.61167240042869</c:v>
                </c:pt>
                <c:pt idx="18793">
                  <c:v>1.61666945226556</c:v>
                </c:pt>
                <c:pt idx="18794">
                  <c:v>1.6216665041513001</c:v>
                </c:pt>
                <c:pt idx="18795">
                  <c:v>1.6266635560370399</c:v>
                </c:pt>
                <c:pt idx="18796">
                  <c:v>1.63166060787391</c:v>
                </c:pt>
                <c:pt idx="18797">
                  <c:v>1.6366576597596501</c:v>
                </c:pt>
                <c:pt idx="18798">
                  <c:v>1.6416547116453899</c:v>
                </c:pt>
                <c:pt idx="18799">
                  <c:v>1.6466517634822699</c:v>
                </c:pt>
                <c:pt idx="18800">
                  <c:v>1.65164881536801</c:v>
                </c:pt>
                <c:pt idx="18801">
                  <c:v>1.6566458672537401</c:v>
                </c:pt>
                <c:pt idx="18802">
                  <c:v>1.6616429190906199</c:v>
                </c:pt>
                <c:pt idx="18803">
                  <c:v>1.66663997097636</c:v>
                </c:pt>
                <c:pt idx="18804">
                  <c:v>1.6716370228621</c:v>
                </c:pt>
                <c:pt idx="18805">
                  <c:v>1.6766340746989701</c:v>
                </c:pt>
                <c:pt idx="18806">
                  <c:v>1.6816311265847099</c:v>
                </c:pt>
                <c:pt idx="18807">
                  <c:v>1.68662817847045</c:v>
                </c:pt>
                <c:pt idx="18808">
                  <c:v>1.69162523030732</c:v>
                </c:pt>
                <c:pt idx="18809">
                  <c:v>1.6966222821930601</c:v>
                </c:pt>
                <c:pt idx="18810">
                  <c:v>1.7016193340787999</c:v>
                </c:pt>
                <c:pt idx="18811">
                  <c:v>1.70661638591567</c:v>
                </c:pt>
                <c:pt idx="18812">
                  <c:v>1.7116134378014101</c:v>
                </c:pt>
                <c:pt idx="18813">
                  <c:v>1.7166104896871499</c:v>
                </c:pt>
                <c:pt idx="18814">
                  <c:v>1.7216075415240299</c:v>
                </c:pt>
                <c:pt idx="18815">
                  <c:v>1.72660459340977</c:v>
                </c:pt>
                <c:pt idx="18816">
                  <c:v>1.7316016452955101</c:v>
                </c:pt>
                <c:pt idx="18817">
                  <c:v>1.7365986971323799</c:v>
                </c:pt>
                <c:pt idx="18818">
                  <c:v>1.74159574901812</c:v>
                </c:pt>
                <c:pt idx="18819">
                  <c:v>1.74659280090386</c:v>
                </c:pt>
                <c:pt idx="18820">
                  <c:v>1.7515898527407301</c:v>
                </c:pt>
                <c:pt idx="18821">
                  <c:v>1.7565869046264699</c:v>
                </c:pt>
                <c:pt idx="18822">
                  <c:v>1.76158395651221</c:v>
                </c:pt>
                <c:pt idx="18823">
                  <c:v>1.7665810083490801</c:v>
                </c:pt>
                <c:pt idx="18824">
                  <c:v>1.7715780602348199</c:v>
                </c:pt>
                <c:pt idx="18825">
                  <c:v>1.77657511212056</c:v>
                </c:pt>
                <c:pt idx="18826">
                  <c:v>1.78157216395744</c:v>
                </c:pt>
                <c:pt idx="18827">
                  <c:v>1.7865692158431801</c:v>
                </c:pt>
                <c:pt idx="18828">
                  <c:v>1.7915662677289199</c:v>
                </c:pt>
                <c:pt idx="18829">
                  <c:v>1.79656331956579</c:v>
                </c:pt>
                <c:pt idx="18830">
                  <c:v>1.80156037145153</c:v>
                </c:pt>
                <c:pt idx="18831">
                  <c:v>1.8065574233372701</c:v>
                </c:pt>
                <c:pt idx="18832">
                  <c:v>1.8115544751741399</c:v>
                </c:pt>
                <c:pt idx="18833">
                  <c:v>1.81655152705988</c:v>
                </c:pt>
                <c:pt idx="18834">
                  <c:v>1.8239027333957201</c:v>
                </c:pt>
                <c:pt idx="18835">
                  <c:v>1.8336080941032</c:v>
                </c:pt>
                <c:pt idx="18836">
                  <c:v>1.8433134549055801</c:v>
                </c:pt>
                <c:pt idx="18837">
                  <c:v>1.8530188157079599</c:v>
                </c:pt>
                <c:pt idx="18838">
                  <c:v>1.8627241764154401</c:v>
                </c:pt>
                <c:pt idx="18839">
                  <c:v>1.8724295372178199</c:v>
                </c:pt>
                <c:pt idx="18840">
                  <c:v>1.8821348980202099</c:v>
                </c:pt>
                <c:pt idx="18841">
                  <c:v>1.8918402587276799</c:v>
                </c:pt>
                <c:pt idx="18842">
                  <c:v>1.90154561953007</c:v>
                </c:pt>
                <c:pt idx="18843">
                  <c:v>1.91125098033245</c:v>
                </c:pt>
                <c:pt idx="18844">
                  <c:v>1.92095634103993</c:v>
                </c:pt>
                <c:pt idx="18845">
                  <c:v>1.93066170184231</c:v>
                </c:pt>
                <c:pt idx="18846">
                  <c:v>1.9403670626446901</c:v>
                </c:pt>
                <c:pt idx="18847">
                  <c:v>1.95007242335217</c:v>
                </c:pt>
                <c:pt idx="18848">
                  <c:v>1.9597777841545501</c:v>
                </c:pt>
                <c:pt idx="18849">
                  <c:v>1.9694831449569401</c:v>
                </c:pt>
                <c:pt idx="18850">
                  <c:v>1.9791885056644101</c:v>
                </c:pt>
                <c:pt idx="18851">
                  <c:v>1.9888938664667899</c:v>
                </c:pt>
                <c:pt idx="18852">
                  <c:v>1.9985992272691799</c:v>
                </c:pt>
                <c:pt idx="18853">
                  <c:v>2.0083045879766499</c:v>
                </c:pt>
                <c:pt idx="18854">
                  <c:v>2.0180099487790399</c:v>
                </c:pt>
                <c:pt idx="18855">
                  <c:v>2.0277153095814202</c:v>
                </c:pt>
                <c:pt idx="18856">
                  <c:v>2.0374206702888999</c:v>
                </c:pt>
                <c:pt idx="18857">
                  <c:v>2.0471260310912802</c:v>
                </c:pt>
                <c:pt idx="18858">
                  <c:v>2.05683139189366</c:v>
                </c:pt>
                <c:pt idx="18859">
                  <c:v>2.0665367526011398</c:v>
                </c:pt>
                <c:pt idx="18860">
                  <c:v>2.0762421134035201</c:v>
                </c:pt>
                <c:pt idx="18861">
                  <c:v>2.0859474742059101</c:v>
                </c:pt>
                <c:pt idx="18862">
                  <c:v>2.0956528349133801</c:v>
                </c:pt>
                <c:pt idx="18863">
                  <c:v>2.1053581957157701</c:v>
                </c:pt>
                <c:pt idx="18864">
                  <c:v>2.1150635565181499</c:v>
                </c:pt>
                <c:pt idx="18865">
                  <c:v>2.1247689172256301</c:v>
                </c:pt>
                <c:pt idx="18866">
                  <c:v>2.1344742780280099</c:v>
                </c:pt>
                <c:pt idx="18867">
                  <c:v>2.1441796388303902</c:v>
                </c:pt>
                <c:pt idx="18868">
                  <c:v>2.1538849995378699</c:v>
                </c:pt>
                <c:pt idx="18869">
                  <c:v>2.1635903603402502</c:v>
                </c:pt>
                <c:pt idx="18870">
                  <c:v>2.1732957211426398</c:v>
                </c:pt>
                <c:pt idx="18871">
                  <c:v>2.1830010818501102</c:v>
                </c:pt>
                <c:pt idx="18872">
                  <c:v>2.1927064426524998</c:v>
                </c:pt>
                <c:pt idx="18873">
                  <c:v>2.2024118034548801</c:v>
                </c:pt>
                <c:pt idx="18874">
                  <c:v>2.2121171641623598</c:v>
                </c:pt>
                <c:pt idx="18875">
                  <c:v>2.2218225249647401</c:v>
                </c:pt>
                <c:pt idx="18876">
                  <c:v>2.2315278857671199</c:v>
                </c:pt>
                <c:pt idx="18877">
                  <c:v>2.2412332464746001</c:v>
                </c:pt>
                <c:pt idx="18878">
                  <c:v>2.2509386072769799</c:v>
                </c:pt>
                <c:pt idx="18879">
                  <c:v>2.26064396807937</c:v>
                </c:pt>
                <c:pt idx="18880">
                  <c:v>2.2703493287868399</c:v>
                </c:pt>
                <c:pt idx="18881">
                  <c:v>2.2800546895892202</c:v>
                </c:pt>
                <c:pt idx="18882">
                  <c:v>2.2948210915542702</c:v>
                </c:pt>
                <c:pt idx="18883">
                  <c:v>2.31464853452345</c:v>
                </c:pt>
                <c:pt idx="18884">
                  <c:v>2.33447597768652</c:v>
                </c:pt>
                <c:pt idx="18885">
                  <c:v>2.3543034208495799</c:v>
                </c:pt>
                <c:pt idx="18886">
                  <c:v>2.3741308638187602</c:v>
                </c:pt>
                <c:pt idx="18887">
                  <c:v>2.3939583069818302</c:v>
                </c:pt>
                <c:pt idx="18888">
                  <c:v>2.4137857501448998</c:v>
                </c:pt>
                <c:pt idx="18889">
                  <c:v>2.4336131931140699</c:v>
                </c:pt>
                <c:pt idx="18890">
                  <c:v>2.4534406362771399</c:v>
                </c:pt>
                <c:pt idx="18891">
                  <c:v>2.47326807944021</c:v>
                </c:pt>
                <c:pt idx="18892">
                  <c:v>2.49309552240938</c:v>
                </c:pt>
                <c:pt idx="18893">
                  <c:v>2.5129229655724501</c:v>
                </c:pt>
                <c:pt idx="18894">
                  <c:v>2.5327504087355202</c:v>
                </c:pt>
                <c:pt idx="18895">
                  <c:v>2.5525778517046902</c:v>
                </c:pt>
                <c:pt idx="18896">
                  <c:v>2.5724052948677598</c:v>
                </c:pt>
                <c:pt idx="18897">
                  <c:v>2.5922327380308299</c:v>
                </c:pt>
                <c:pt idx="18898">
                  <c:v>2.6120601810000101</c:v>
                </c:pt>
                <c:pt idx="18899">
                  <c:v>2.63188762416307</c:v>
                </c:pt>
                <c:pt idx="18900">
                  <c:v>2.65171506732614</c:v>
                </c:pt>
                <c:pt idx="18901">
                  <c:v>2.6715425102953199</c:v>
                </c:pt>
                <c:pt idx="18902">
                  <c:v>2.6913699534583801</c:v>
                </c:pt>
                <c:pt idx="18903">
                  <c:v>2.7111973966214502</c:v>
                </c:pt>
                <c:pt idx="18904">
                  <c:v>2.73102483959063</c:v>
                </c:pt>
                <c:pt idx="18905">
                  <c:v>2.7508522827536899</c:v>
                </c:pt>
                <c:pt idx="18906">
                  <c:v>2.7706797259167599</c:v>
                </c:pt>
                <c:pt idx="18907">
                  <c:v>2.7905071688859402</c:v>
                </c:pt>
                <c:pt idx="18908">
                  <c:v>2.810334612049</c:v>
                </c:pt>
                <c:pt idx="18909">
                  <c:v>2.8301620552120701</c:v>
                </c:pt>
                <c:pt idx="18910">
                  <c:v>2.8499894981812499</c:v>
                </c:pt>
                <c:pt idx="18911">
                  <c:v>2.86981694134432</c:v>
                </c:pt>
                <c:pt idx="18912">
                  <c:v>2.8896443845073798</c:v>
                </c:pt>
                <c:pt idx="18913">
                  <c:v>2.9094718274765601</c:v>
                </c:pt>
                <c:pt idx="18914">
                  <c:v>2.9292992706396301</c:v>
                </c:pt>
                <c:pt idx="18915">
                  <c:v>2.94912671380269</c:v>
                </c:pt>
                <c:pt idx="18916">
                  <c:v>2.9689541567718698</c:v>
                </c:pt>
                <c:pt idx="18917">
                  <c:v>2.9887815999349399</c:v>
                </c:pt>
                <c:pt idx="18918">
                  <c:v>3.0086090430980001</c:v>
                </c:pt>
                <c:pt idx="18919">
                  <c:v>3.02843648606718</c:v>
                </c:pt>
                <c:pt idx="18920">
                  <c:v>3.04826392923025</c:v>
                </c:pt>
                <c:pt idx="18921">
                  <c:v>3.0680913723933099</c:v>
                </c:pt>
                <c:pt idx="18922">
                  <c:v>3.0879188153624901</c:v>
                </c:pt>
                <c:pt idx="18923">
                  <c:v>3.1077462585255602</c:v>
                </c:pt>
                <c:pt idx="18924">
                  <c:v>3.1275737016886298</c:v>
                </c:pt>
                <c:pt idx="18925">
                  <c:v>3.1474011446577999</c:v>
                </c:pt>
                <c:pt idx="18926">
                  <c:v>3.1672285878208699</c:v>
                </c:pt>
                <c:pt idx="18927">
                  <c:v>3.18705603098394</c:v>
                </c:pt>
                <c:pt idx="18928">
                  <c:v>3.20688347395311</c:v>
                </c:pt>
                <c:pt idx="18929">
                  <c:v>3.2267109171161801</c:v>
                </c:pt>
                <c:pt idx="18930">
                  <c:v>3.2030707899210902</c:v>
                </c:pt>
                <c:pt idx="18931">
                  <c:v>3.1359630927204498</c:v>
                </c:pt>
                <c:pt idx="18932">
                  <c:v>3.1359630927204498</c:v>
                </c:pt>
                <c:pt idx="18933">
                  <c:v>3.1359630927204498</c:v>
                </c:pt>
                <c:pt idx="18934">
                  <c:v>3.1359630927204498</c:v>
                </c:pt>
                <c:pt idx="18935">
                  <c:v>3.1359630927204498</c:v>
                </c:pt>
                <c:pt idx="18936">
                  <c:v>3.1359630927204498</c:v>
                </c:pt>
                <c:pt idx="18937">
                  <c:v>3.1359630927204498</c:v>
                </c:pt>
                <c:pt idx="18938">
                  <c:v>3.1359630927204498</c:v>
                </c:pt>
                <c:pt idx="18939">
                  <c:v>3.1359630927204498</c:v>
                </c:pt>
                <c:pt idx="18940">
                  <c:v>3.1359630927204498</c:v>
                </c:pt>
                <c:pt idx="18941">
                  <c:v>3.1359630927204498</c:v>
                </c:pt>
                <c:pt idx="18942">
                  <c:v>3.1359630927204498</c:v>
                </c:pt>
                <c:pt idx="18943">
                  <c:v>3.1359630927204498</c:v>
                </c:pt>
                <c:pt idx="18944">
                  <c:v>3.1359630927204498</c:v>
                </c:pt>
                <c:pt idx="18945">
                  <c:v>3.1359630927204498</c:v>
                </c:pt>
                <c:pt idx="18946">
                  <c:v>3.1359630927204498</c:v>
                </c:pt>
                <c:pt idx="18947">
                  <c:v>3.1359630927204498</c:v>
                </c:pt>
                <c:pt idx="18948">
                  <c:v>3.1359630927204498</c:v>
                </c:pt>
                <c:pt idx="18949">
                  <c:v>3.1359630927204498</c:v>
                </c:pt>
                <c:pt idx="18950">
                  <c:v>3.1359630927204498</c:v>
                </c:pt>
                <c:pt idx="18951">
                  <c:v>3.1359630927204498</c:v>
                </c:pt>
                <c:pt idx="18952">
                  <c:v>3.1359630927204498</c:v>
                </c:pt>
                <c:pt idx="18953">
                  <c:v>3.1359630927204498</c:v>
                </c:pt>
                <c:pt idx="18954">
                  <c:v>1.59248604660604</c:v>
                </c:pt>
                <c:pt idx="18955">
                  <c:v>1.5253783494054101</c:v>
                </c:pt>
                <c:pt idx="18956">
                  <c:v>1.45827065154853</c:v>
                </c:pt>
                <c:pt idx="18957">
                  <c:v>1.3911629536916601</c:v>
                </c:pt>
                <c:pt idx="18958">
                  <c:v>1.32405525649102</c:v>
                </c:pt>
                <c:pt idx="18959">
                  <c:v>1.2569475586341501</c:v>
                </c:pt>
                <c:pt idx="18960">
                  <c:v>1.18983986077728</c:v>
                </c:pt>
                <c:pt idx="18961">
                  <c:v>1.1227321635766401</c:v>
                </c:pt>
                <c:pt idx="18962">
                  <c:v>1.05562446571977</c:v>
                </c:pt>
                <c:pt idx="18963">
                  <c:v>0.98851676786289799</c:v>
                </c:pt>
                <c:pt idx="18964">
                  <c:v>0.92140907066226296</c:v>
                </c:pt>
                <c:pt idx="18965">
                  <c:v>0.85430137280538998</c:v>
                </c:pt>
                <c:pt idx="18966">
                  <c:v>0.787193674948517</c:v>
                </c:pt>
                <c:pt idx="18967">
                  <c:v>0.72008597774788197</c:v>
                </c:pt>
                <c:pt idx="18968">
                  <c:v>0.65297827989100898</c:v>
                </c:pt>
                <c:pt idx="18969">
                  <c:v>0.585870582034136</c:v>
                </c:pt>
                <c:pt idx="18970">
                  <c:v>0.51876288483350097</c:v>
                </c:pt>
                <c:pt idx="18971">
                  <c:v>0.45165518697662799</c:v>
                </c:pt>
                <c:pt idx="18972">
                  <c:v>0.384547489119755</c:v>
                </c:pt>
                <c:pt idx="18973">
                  <c:v>0.31743979191912097</c:v>
                </c:pt>
                <c:pt idx="18974">
                  <c:v>0.25033209406224799</c:v>
                </c:pt>
                <c:pt idx="18975">
                  <c:v>0.18322439620537401</c:v>
                </c:pt>
                <c:pt idx="18976">
                  <c:v>0.11611669900474</c:v>
                </c:pt>
                <c:pt idx="18977">
                  <c:v>4.9009001147866799E-2</c:v>
                </c:pt>
                <c:pt idx="18978">
                  <c:v>1.92283938536995E-2</c:v>
                </c:pt>
                <c:pt idx="18979">
                  <c:v>2.6774877309168599E-2</c:v>
                </c:pt>
                <c:pt idx="18980">
                  <c:v>3.4321360838433797E-2</c:v>
                </c:pt>
                <c:pt idx="18981">
                  <c:v>4.1867844367698998E-2</c:v>
                </c:pt>
                <c:pt idx="18982">
                  <c:v>4.9414327823168097E-2</c:v>
                </c:pt>
                <c:pt idx="18983">
                  <c:v>5.6960811352433298E-2</c:v>
                </c:pt>
                <c:pt idx="18984">
                  <c:v>6.4507294881698596E-2</c:v>
                </c:pt>
                <c:pt idx="18985">
                  <c:v>7.2053778337167598E-2</c:v>
                </c:pt>
                <c:pt idx="18986">
                  <c:v>7.9600261866432806E-2</c:v>
                </c:pt>
                <c:pt idx="18987">
                  <c:v>8.7146745395698097E-2</c:v>
                </c:pt>
                <c:pt idx="18988">
                  <c:v>9.4693228851167099E-2</c:v>
                </c:pt>
                <c:pt idx="18989">
                  <c:v>0.102239712380432</c:v>
                </c:pt>
                <c:pt idx="18990">
                  <c:v>0.109786195909698</c:v>
                </c:pt>
                <c:pt idx="18991">
                  <c:v>0.117332679365167</c:v>
                </c:pt>
                <c:pt idx="18992">
                  <c:v>0.124879162894432</c:v>
                </c:pt>
                <c:pt idx="18993">
                  <c:v>0.132425646423697</c:v>
                </c:pt>
                <c:pt idx="18994">
                  <c:v>0.13997212987916599</c:v>
                </c:pt>
                <c:pt idx="18995">
                  <c:v>0.147518613408431</c:v>
                </c:pt>
                <c:pt idx="18996">
                  <c:v>0.15506509693769699</c:v>
                </c:pt>
                <c:pt idx="18997">
                  <c:v>0.16261158039316601</c:v>
                </c:pt>
                <c:pt idx="18998">
                  <c:v>0.17015806392243099</c:v>
                </c:pt>
                <c:pt idx="18999">
                  <c:v>0.177704547451696</c:v>
                </c:pt>
                <c:pt idx="19000">
                  <c:v>0.18525103090716499</c:v>
                </c:pt>
                <c:pt idx="19001">
                  <c:v>0.19279751443643001</c:v>
                </c:pt>
                <c:pt idx="19002">
                  <c:v>0.20034399796569599</c:v>
                </c:pt>
                <c:pt idx="19003">
                  <c:v>0.20789048142116501</c:v>
                </c:pt>
                <c:pt idx="19004">
                  <c:v>0.21543696495042999</c:v>
                </c:pt>
                <c:pt idx="19005">
                  <c:v>0.22298344847969501</c:v>
                </c:pt>
                <c:pt idx="19006">
                  <c:v>0.230529931935164</c:v>
                </c:pt>
                <c:pt idx="19007">
                  <c:v>0.23807641546442901</c:v>
                </c:pt>
                <c:pt idx="19008">
                  <c:v>0.24562289899369499</c:v>
                </c:pt>
                <c:pt idx="19009">
                  <c:v>0.25316938244916398</c:v>
                </c:pt>
                <c:pt idx="19010">
                  <c:v>0.260715865978429</c:v>
                </c:pt>
                <c:pt idx="19011">
                  <c:v>0.26826234950769401</c:v>
                </c:pt>
                <c:pt idx="19012">
                  <c:v>0.275808832963163</c:v>
                </c:pt>
                <c:pt idx="19013">
                  <c:v>0.28335531649242801</c:v>
                </c:pt>
                <c:pt idx="19014">
                  <c:v>0.29090180002169402</c:v>
                </c:pt>
                <c:pt idx="19015">
                  <c:v>0.29844828347716301</c:v>
                </c:pt>
                <c:pt idx="19016">
                  <c:v>0.30599476700642803</c:v>
                </c:pt>
                <c:pt idx="19017">
                  <c:v>0.31354125053569298</c:v>
                </c:pt>
                <c:pt idx="19018">
                  <c:v>0.32108773399116203</c:v>
                </c:pt>
                <c:pt idx="19019">
                  <c:v>0.32863421752042798</c:v>
                </c:pt>
                <c:pt idx="19020">
                  <c:v>0.336180701049693</c:v>
                </c:pt>
                <c:pt idx="19021">
                  <c:v>0.34372718450516199</c:v>
                </c:pt>
                <c:pt idx="19022">
                  <c:v>0.351273668034427</c:v>
                </c:pt>
                <c:pt idx="19023">
                  <c:v>0.35882015156369201</c:v>
                </c:pt>
                <c:pt idx="19024">
                  <c:v>0.366366635019161</c:v>
                </c:pt>
                <c:pt idx="19025">
                  <c:v>0.37391311854842701</c:v>
                </c:pt>
                <c:pt idx="19026">
                  <c:v>0.38180559082008803</c:v>
                </c:pt>
                <c:pt idx="19027">
                  <c:v>0.39004405175599899</c:v>
                </c:pt>
                <c:pt idx="19028">
                  <c:v>0.39828251277247301</c:v>
                </c:pt>
                <c:pt idx="19029">
                  <c:v>0.40652097378894803</c:v>
                </c:pt>
                <c:pt idx="19030">
                  <c:v>0.41475943472485899</c:v>
                </c:pt>
                <c:pt idx="19031">
                  <c:v>0.42299789574133301</c:v>
                </c:pt>
                <c:pt idx="19032">
                  <c:v>0.43123635675780703</c:v>
                </c:pt>
                <c:pt idx="19033">
                  <c:v>0.43947481769371899</c:v>
                </c:pt>
                <c:pt idx="19034">
                  <c:v>0.44771327871019301</c:v>
                </c:pt>
                <c:pt idx="19035">
                  <c:v>0.45595173972666703</c:v>
                </c:pt>
                <c:pt idx="19036">
                  <c:v>0.46419020066257899</c:v>
                </c:pt>
                <c:pt idx="19037">
                  <c:v>0.47242866167905301</c:v>
                </c:pt>
                <c:pt idx="19038">
                  <c:v>0.48066712269552703</c:v>
                </c:pt>
                <c:pt idx="19039">
                  <c:v>0.48890558363143799</c:v>
                </c:pt>
                <c:pt idx="19040">
                  <c:v>0.49714404464791301</c:v>
                </c:pt>
                <c:pt idx="19041">
                  <c:v>0.50538250566438703</c:v>
                </c:pt>
                <c:pt idx="19042">
                  <c:v>0.51362096660029799</c:v>
                </c:pt>
                <c:pt idx="19043">
                  <c:v>0.52185942761677195</c:v>
                </c:pt>
                <c:pt idx="19044">
                  <c:v>0.53009788863324703</c:v>
                </c:pt>
                <c:pt idx="19045">
                  <c:v>0.53833634956915799</c:v>
                </c:pt>
                <c:pt idx="19046">
                  <c:v>0.54657481058563195</c:v>
                </c:pt>
                <c:pt idx="19047">
                  <c:v>0.55481327160210603</c:v>
                </c:pt>
                <c:pt idx="19048">
                  <c:v>0.56305173253801799</c:v>
                </c:pt>
                <c:pt idx="19049">
                  <c:v>0.57129019355449195</c:v>
                </c:pt>
                <c:pt idx="19050">
                  <c:v>0.57952865457096603</c:v>
                </c:pt>
                <c:pt idx="19051">
                  <c:v>0.58776711550687699</c:v>
                </c:pt>
                <c:pt idx="19052">
                  <c:v>0.59600557652335195</c:v>
                </c:pt>
                <c:pt idx="19053">
                  <c:v>0.60424403753982603</c:v>
                </c:pt>
                <c:pt idx="19054">
                  <c:v>0.61248249847573699</c:v>
                </c:pt>
                <c:pt idx="19055">
                  <c:v>0.62072095949221096</c:v>
                </c:pt>
                <c:pt idx="19056">
                  <c:v>0.62895942050868603</c:v>
                </c:pt>
                <c:pt idx="19057">
                  <c:v>0.63719788144459699</c:v>
                </c:pt>
                <c:pt idx="19058">
                  <c:v>0.64543634246107096</c:v>
                </c:pt>
                <c:pt idx="19059">
                  <c:v>0.65367480347754603</c:v>
                </c:pt>
                <c:pt idx="19060">
                  <c:v>0.66191326441345699</c:v>
                </c:pt>
                <c:pt idx="19061">
                  <c:v>0.67015172542993096</c:v>
                </c:pt>
                <c:pt idx="19062">
                  <c:v>0.67839018644640503</c:v>
                </c:pt>
                <c:pt idx="19063">
                  <c:v>0.68662864738231699</c:v>
                </c:pt>
                <c:pt idx="19064">
                  <c:v>0.69486710839879096</c:v>
                </c:pt>
                <c:pt idx="19065">
                  <c:v>0.70310556941526503</c:v>
                </c:pt>
                <c:pt idx="19066">
                  <c:v>0.71134403035117599</c:v>
                </c:pt>
                <c:pt idx="19067">
                  <c:v>0.71958249136765096</c:v>
                </c:pt>
                <c:pt idx="19068">
                  <c:v>0.72782095238412503</c:v>
                </c:pt>
                <c:pt idx="19069">
                  <c:v>0.73605941332003599</c:v>
                </c:pt>
                <c:pt idx="19070">
                  <c:v>0.74429787433650996</c:v>
                </c:pt>
                <c:pt idx="19071">
                  <c:v>0.75253633535298503</c:v>
                </c:pt>
                <c:pt idx="19072">
                  <c:v>0.76077479628889599</c:v>
                </c:pt>
                <c:pt idx="19073">
                  <c:v>0.76901325730536996</c:v>
                </c:pt>
                <c:pt idx="19074">
                  <c:v>0.77495438729402799</c:v>
                </c:pt>
                <c:pt idx="19075">
                  <c:v>0.77859818620319099</c:v>
                </c:pt>
                <c:pt idx="19076">
                  <c:v>0.78224198514798704</c:v>
                </c:pt>
                <c:pt idx="19077">
                  <c:v>0.78588578409278198</c:v>
                </c:pt>
                <c:pt idx="19078">
                  <c:v>0.78952958300194498</c:v>
                </c:pt>
                <c:pt idx="19079">
                  <c:v>0.79317338194674103</c:v>
                </c:pt>
                <c:pt idx="19080">
                  <c:v>0.79681718089153597</c:v>
                </c:pt>
                <c:pt idx="19081">
                  <c:v>0.80046097980069897</c:v>
                </c:pt>
                <c:pt idx="19082">
                  <c:v>0.80410477874549502</c:v>
                </c:pt>
                <c:pt idx="19083">
                  <c:v>0.80774857769028996</c:v>
                </c:pt>
                <c:pt idx="19084">
                  <c:v>0.81139237659945296</c:v>
                </c:pt>
                <c:pt idx="19085">
                  <c:v>0.81503617554424801</c:v>
                </c:pt>
                <c:pt idx="19086">
                  <c:v>0.81867997448904395</c:v>
                </c:pt>
                <c:pt idx="19087">
                  <c:v>0.82232377339820695</c:v>
                </c:pt>
                <c:pt idx="19088">
                  <c:v>0.825967572343002</c:v>
                </c:pt>
                <c:pt idx="19089">
                  <c:v>0.82961137128779805</c:v>
                </c:pt>
                <c:pt idx="19090">
                  <c:v>0.83325517019696105</c:v>
                </c:pt>
                <c:pt idx="19091">
                  <c:v>0.83689896914175599</c:v>
                </c:pt>
                <c:pt idx="19092">
                  <c:v>0.84054276808655204</c:v>
                </c:pt>
                <c:pt idx="19093">
                  <c:v>0.84418656699571504</c:v>
                </c:pt>
                <c:pt idx="19094">
                  <c:v>0.84783036594050998</c:v>
                </c:pt>
                <c:pt idx="19095">
                  <c:v>0.85147416488530603</c:v>
                </c:pt>
                <c:pt idx="19096">
                  <c:v>0.85511796379446903</c:v>
                </c:pt>
                <c:pt idx="19097">
                  <c:v>0.85876176273926397</c:v>
                </c:pt>
                <c:pt idx="19098">
                  <c:v>0.86240556168405902</c:v>
                </c:pt>
                <c:pt idx="19099">
                  <c:v>0.86604936059322202</c:v>
                </c:pt>
                <c:pt idx="19100">
                  <c:v>0.86969315953801796</c:v>
                </c:pt>
                <c:pt idx="19101">
                  <c:v>0.87333695848281301</c:v>
                </c:pt>
                <c:pt idx="19102">
                  <c:v>0.87698075739197601</c:v>
                </c:pt>
                <c:pt idx="19103">
                  <c:v>0.88062455633677195</c:v>
                </c:pt>
                <c:pt idx="19104">
                  <c:v>0.884268355281567</c:v>
                </c:pt>
                <c:pt idx="19105">
                  <c:v>0.88791215419073</c:v>
                </c:pt>
                <c:pt idx="19106">
                  <c:v>0.89155595313552605</c:v>
                </c:pt>
                <c:pt idx="19107">
                  <c:v>0.89519975208032099</c:v>
                </c:pt>
                <c:pt idx="19108">
                  <c:v>0.89884355098948399</c:v>
                </c:pt>
                <c:pt idx="19109">
                  <c:v>0.90248734993427904</c:v>
                </c:pt>
                <c:pt idx="19110">
                  <c:v>0.90613114887907498</c:v>
                </c:pt>
                <c:pt idx="19111">
                  <c:v>0.90977494778823798</c:v>
                </c:pt>
                <c:pt idx="19112">
                  <c:v>0.91341874673303303</c:v>
                </c:pt>
                <c:pt idx="19113">
                  <c:v>0.91706254567782897</c:v>
                </c:pt>
                <c:pt idx="19114">
                  <c:v>0.92070634458699196</c:v>
                </c:pt>
                <c:pt idx="19115">
                  <c:v>0.92435014353178702</c:v>
                </c:pt>
                <c:pt idx="19116">
                  <c:v>0.92799394247658296</c:v>
                </c:pt>
                <c:pt idx="19117">
                  <c:v>0.93163774138574595</c:v>
                </c:pt>
                <c:pt idx="19118">
                  <c:v>0.93528154033054101</c:v>
                </c:pt>
                <c:pt idx="19119">
                  <c:v>0.93892533927533695</c:v>
                </c:pt>
                <c:pt idx="19120">
                  <c:v>0.94256913818450005</c:v>
                </c:pt>
                <c:pt idx="19121">
                  <c:v>0.946212937129295</c:v>
                </c:pt>
                <c:pt idx="19122">
                  <c:v>0.94798140183341095</c:v>
                </c:pt>
                <c:pt idx="19123">
                  <c:v>0.94787453228479202</c:v>
                </c:pt>
                <c:pt idx="19124">
                  <c:v>0.94776766273512902</c:v>
                </c:pt>
                <c:pt idx="19125">
                  <c:v>0.94766079318546603</c:v>
                </c:pt>
                <c:pt idx="19126">
                  <c:v>0.94755392363684798</c:v>
                </c:pt>
                <c:pt idx="19127">
                  <c:v>0.94744705408718399</c:v>
                </c:pt>
                <c:pt idx="19128">
                  <c:v>0.947340184537521</c:v>
                </c:pt>
                <c:pt idx="19129">
                  <c:v>0.94723331498890295</c:v>
                </c:pt>
                <c:pt idx="19130">
                  <c:v>0.94712644543923896</c:v>
                </c:pt>
                <c:pt idx="19131">
                  <c:v>0.94701957588957597</c:v>
                </c:pt>
                <c:pt idx="19132">
                  <c:v>0.94691270634095803</c:v>
                </c:pt>
                <c:pt idx="19133">
                  <c:v>0.94680583679129504</c:v>
                </c:pt>
                <c:pt idx="19134">
                  <c:v>0.94669896724163105</c:v>
                </c:pt>
                <c:pt idx="19135">
                  <c:v>0.946592097693013</c:v>
                </c:pt>
                <c:pt idx="19136">
                  <c:v>0.94648522814335001</c:v>
                </c:pt>
                <c:pt idx="19137">
                  <c:v>0.94637835859368702</c:v>
                </c:pt>
                <c:pt idx="19138">
                  <c:v>0.94627148904506797</c:v>
                </c:pt>
                <c:pt idx="19139">
                  <c:v>0.94616461949540498</c:v>
                </c:pt>
                <c:pt idx="19140">
                  <c:v>0.94605774994574199</c:v>
                </c:pt>
                <c:pt idx="19141">
                  <c:v>0.94595088039712405</c:v>
                </c:pt>
                <c:pt idx="19142">
                  <c:v>0.94584401084745995</c:v>
                </c:pt>
                <c:pt idx="19143">
                  <c:v>0.94573714129779696</c:v>
                </c:pt>
                <c:pt idx="19144">
                  <c:v>0.94563027174917902</c:v>
                </c:pt>
                <c:pt idx="19145">
                  <c:v>0.94552340219951503</c:v>
                </c:pt>
                <c:pt idx="19146">
                  <c:v>0.94541653264985204</c:v>
                </c:pt>
                <c:pt idx="19147">
                  <c:v>0.94530966310123399</c:v>
                </c:pt>
                <c:pt idx="19148">
                  <c:v>0.945202793551571</c:v>
                </c:pt>
                <c:pt idx="19149">
                  <c:v>0.94509592400190701</c:v>
                </c:pt>
                <c:pt idx="19150">
                  <c:v>0.94498905445328896</c:v>
                </c:pt>
                <c:pt idx="19151">
                  <c:v>0.94488218490362597</c:v>
                </c:pt>
                <c:pt idx="19152">
                  <c:v>0.94477531535396198</c:v>
                </c:pt>
                <c:pt idx="19153">
                  <c:v>0.94466844580534404</c:v>
                </c:pt>
                <c:pt idx="19154">
                  <c:v>0.94456157625568105</c:v>
                </c:pt>
                <c:pt idx="19155">
                  <c:v>0.94445470670601805</c:v>
                </c:pt>
                <c:pt idx="19156">
                  <c:v>0.94434783715740001</c:v>
                </c:pt>
                <c:pt idx="19157">
                  <c:v>0.94424096760773601</c:v>
                </c:pt>
                <c:pt idx="19158">
                  <c:v>0.94413409805807302</c:v>
                </c:pt>
                <c:pt idx="19159">
                  <c:v>0.94402722850945497</c:v>
                </c:pt>
                <c:pt idx="19160">
                  <c:v>0.94392035895979098</c:v>
                </c:pt>
                <c:pt idx="19161">
                  <c:v>0.94381348941012799</c:v>
                </c:pt>
                <c:pt idx="19162">
                  <c:v>0.94370661986151005</c:v>
                </c:pt>
                <c:pt idx="19163">
                  <c:v>0.94359975031184695</c:v>
                </c:pt>
                <c:pt idx="19164">
                  <c:v>0.94349288076218296</c:v>
                </c:pt>
                <c:pt idx="19165">
                  <c:v>0.94338601121356502</c:v>
                </c:pt>
                <c:pt idx="19166">
                  <c:v>0.94327914166390203</c:v>
                </c:pt>
                <c:pt idx="19167">
                  <c:v>0.94317227211423804</c:v>
                </c:pt>
                <c:pt idx="19168">
                  <c:v>0.94306540256561999</c:v>
                </c:pt>
                <c:pt idx="19169">
                  <c:v>0.942958533015957</c:v>
                </c:pt>
                <c:pt idx="19170">
                  <c:v>0.94356554431680895</c:v>
                </c:pt>
                <c:pt idx="19171">
                  <c:v>0.94488643646024695</c:v>
                </c:pt>
                <c:pt idx="19172">
                  <c:v>0.94620732861660195</c:v>
                </c:pt>
                <c:pt idx="19173">
                  <c:v>0.94752822077295595</c:v>
                </c:pt>
                <c:pt idx="19174">
                  <c:v>0.94884911291639396</c:v>
                </c:pt>
                <c:pt idx="19175">
                  <c:v>0.95017000507274796</c:v>
                </c:pt>
                <c:pt idx="19176">
                  <c:v>0.95149089722910296</c:v>
                </c:pt>
                <c:pt idx="19177">
                  <c:v>0.95281178937253996</c:v>
                </c:pt>
                <c:pt idx="19178">
                  <c:v>0.95413268152889497</c:v>
                </c:pt>
                <c:pt idx="19179">
                  <c:v>0.95545357368524897</c:v>
                </c:pt>
                <c:pt idx="19180">
                  <c:v>0.95677446582868697</c:v>
                </c:pt>
                <c:pt idx="19181">
                  <c:v>0.95809535798504197</c:v>
                </c:pt>
                <c:pt idx="19182">
                  <c:v>0.95941625014139598</c:v>
                </c:pt>
                <c:pt idx="19183">
                  <c:v>0.96073714228483398</c:v>
                </c:pt>
                <c:pt idx="19184">
                  <c:v>0.96205803444118798</c:v>
                </c:pt>
                <c:pt idx="19185">
                  <c:v>0.96337892659754298</c:v>
                </c:pt>
                <c:pt idx="19186">
                  <c:v>0.96469981874097999</c:v>
                </c:pt>
                <c:pt idx="19187">
                  <c:v>0.96602071089733499</c:v>
                </c:pt>
                <c:pt idx="19188">
                  <c:v>0.96734160305368899</c:v>
                </c:pt>
                <c:pt idx="19189">
                  <c:v>0.96866249519712699</c:v>
                </c:pt>
                <c:pt idx="19190">
                  <c:v>0.969983387353482</c:v>
                </c:pt>
                <c:pt idx="19191">
                  <c:v>0.971304279509836</c:v>
                </c:pt>
                <c:pt idx="19192">
                  <c:v>0.972625171653274</c:v>
                </c:pt>
                <c:pt idx="19193">
                  <c:v>0.973946063809628</c:v>
                </c:pt>
                <c:pt idx="19194">
                  <c:v>0.97526695596598301</c:v>
                </c:pt>
                <c:pt idx="19195">
                  <c:v>0.97658784810942001</c:v>
                </c:pt>
                <c:pt idx="19196">
                  <c:v>0.97790874026577501</c:v>
                </c:pt>
                <c:pt idx="19197">
                  <c:v>0.97922963242213001</c:v>
                </c:pt>
                <c:pt idx="19198">
                  <c:v>0.98055052456556702</c:v>
                </c:pt>
                <c:pt idx="19199">
                  <c:v>0.98187141672192202</c:v>
                </c:pt>
                <c:pt idx="19200">
                  <c:v>0.98319230887827602</c:v>
                </c:pt>
                <c:pt idx="19201">
                  <c:v>0.98451320102171402</c:v>
                </c:pt>
                <c:pt idx="19202">
                  <c:v>0.98583409317806803</c:v>
                </c:pt>
                <c:pt idx="19203">
                  <c:v>0.98715498533442303</c:v>
                </c:pt>
                <c:pt idx="19204">
                  <c:v>0.98847587747786003</c:v>
                </c:pt>
                <c:pt idx="19205">
                  <c:v>0.98979676963421503</c:v>
                </c:pt>
                <c:pt idx="19206">
                  <c:v>0.99111766179057004</c:v>
                </c:pt>
                <c:pt idx="19207">
                  <c:v>0.99243855393400704</c:v>
                </c:pt>
                <c:pt idx="19208">
                  <c:v>0.99375944609036204</c:v>
                </c:pt>
                <c:pt idx="19209">
                  <c:v>0.99508033824671605</c:v>
                </c:pt>
                <c:pt idx="19210">
                  <c:v>0.99640123039015405</c:v>
                </c:pt>
                <c:pt idx="19211">
                  <c:v>0.99772212254650805</c:v>
                </c:pt>
                <c:pt idx="19212">
                  <c:v>0.99904301470286305</c:v>
                </c:pt>
                <c:pt idx="19213">
                  <c:v>1.0003639068462999</c:v>
                </c:pt>
                <c:pt idx="19214">
                  <c:v>1.0016847990026601</c:v>
                </c:pt>
                <c:pt idx="19215">
                  <c:v>1.0030056911590099</c:v>
                </c:pt>
                <c:pt idx="19216">
                  <c:v>1.0043265833024499</c:v>
                </c:pt>
                <c:pt idx="19217">
                  <c:v>1.0056474754588001</c:v>
                </c:pt>
                <c:pt idx="19218">
                  <c:v>1.0107715605836101</c:v>
                </c:pt>
                <c:pt idx="19219">
                  <c:v>1.0196988386161301</c:v>
                </c:pt>
                <c:pt idx="19220">
                  <c:v>1.0286261167359501</c:v>
                </c:pt>
                <c:pt idx="19221">
                  <c:v>1.03755339485577</c:v>
                </c:pt>
                <c:pt idx="19222">
                  <c:v>1.0464806728882901</c:v>
                </c:pt>
                <c:pt idx="19223">
                  <c:v>1.05540795100812</c:v>
                </c:pt>
                <c:pt idx="19224">
                  <c:v>1.06433522912794</c:v>
                </c:pt>
                <c:pt idx="19225">
                  <c:v>1.07326250716046</c:v>
                </c:pt>
                <c:pt idx="19226">
                  <c:v>1.08218978528028</c:v>
                </c:pt>
                <c:pt idx="19227">
                  <c:v>1.0911170634001</c:v>
                </c:pt>
                <c:pt idx="19228">
                  <c:v>1.10004434143262</c:v>
                </c:pt>
                <c:pt idx="19229">
                  <c:v>1.1089716195524399</c:v>
                </c:pt>
                <c:pt idx="19230">
                  <c:v>1.1178988976722699</c:v>
                </c:pt>
                <c:pt idx="19231">
                  <c:v>1.1268261757047899</c:v>
                </c:pt>
                <c:pt idx="19232">
                  <c:v>1.1357534538246099</c:v>
                </c:pt>
                <c:pt idx="19233">
                  <c:v>1.1446807319444301</c:v>
                </c:pt>
                <c:pt idx="19234">
                  <c:v>1.1536080099769499</c:v>
                </c:pt>
                <c:pt idx="19235">
                  <c:v>1.1625352880967701</c:v>
                </c:pt>
                <c:pt idx="19236">
                  <c:v>1.1714625662165901</c:v>
                </c:pt>
                <c:pt idx="19237">
                  <c:v>1.1803898442491201</c:v>
                </c:pt>
                <c:pt idx="19238">
                  <c:v>1.18931712236894</c:v>
                </c:pt>
                <c:pt idx="19239">
                  <c:v>1.19824440048876</c:v>
                </c:pt>
                <c:pt idx="19240">
                  <c:v>1.20717167852128</c:v>
                </c:pt>
                <c:pt idx="19241">
                  <c:v>1.2160989566411</c:v>
                </c:pt>
                <c:pt idx="19242">
                  <c:v>1.22502623476092</c:v>
                </c:pt>
                <c:pt idx="19243">
                  <c:v>1.23395351279345</c:v>
                </c:pt>
                <c:pt idx="19244">
                  <c:v>1.24288079091327</c:v>
                </c:pt>
                <c:pt idx="19245">
                  <c:v>1.2518080690330899</c:v>
                </c:pt>
                <c:pt idx="19246">
                  <c:v>1.26073534706561</c:v>
                </c:pt>
                <c:pt idx="19247">
                  <c:v>1.2696626251854299</c:v>
                </c:pt>
                <c:pt idx="19248">
                  <c:v>1.2785899033052499</c:v>
                </c:pt>
                <c:pt idx="19249">
                  <c:v>1.2875171813377799</c:v>
                </c:pt>
                <c:pt idx="19250">
                  <c:v>1.2964444594575999</c:v>
                </c:pt>
                <c:pt idx="19251">
                  <c:v>1.3053717375774201</c:v>
                </c:pt>
                <c:pt idx="19252">
                  <c:v>1.3142990156099399</c:v>
                </c:pt>
                <c:pt idx="19253">
                  <c:v>1.3232262937297601</c:v>
                </c:pt>
                <c:pt idx="19254">
                  <c:v>1.3321535718495801</c:v>
                </c:pt>
                <c:pt idx="19255">
                  <c:v>1.3410808498821001</c:v>
                </c:pt>
                <c:pt idx="19256">
                  <c:v>1.35000812800193</c:v>
                </c:pt>
                <c:pt idx="19257">
                  <c:v>1.35893540612175</c:v>
                </c:pt>
                <c:pt idx="19258">
                  <c:v>1.36786268415427</c:v>
                </c:pt>
                <c:pt idx="19259">
                  <c:v>1.37678996227409</c:v>
                </c:pt>
                <c:pt idx="19260">
                  <c:v>1.38571724039391</c:v>
                </c:pt>
                <c:pt idx="19261">
                  <c:v>1.39464451842643</c:v>
                </c:pt>
                <c:pt idx="19262">
                  <c:v>1.40357179654626</c:v>
                </c:pt>
                <c:pt idx="19263">
                  <c:v>1.4124990746660799</c:v>
                </c:pt>
                <c:pt idx="19264">
                  <c:v>1.4214263526986</c:v>
                </c:pt>
                <c:pt idx="19265">
                  <c:v>1.4303536308184199</c:v>
                </c:pt>
                <c:pt idx="19266">
                  <c:v>1.4385767470311199</c:v>
                </c:pt>
                <c:pt idx="19267">
                  <c:v>1.44609570125826</c:v>
                </c:pt>
                <c:pt idx="19268">
                  <c:v>1.45361465555893</c:v>
                </c:pt>
                <c:pt idx="19269">
                  <c:v>1.46113360985959</c:v>
                </c:pt>
                <c:pt idx="19270">
                  <c:v>1.4686525640867301</c:v>
                </c:pt>
                <c:pt idx="19271">
                  <c:v>1.4761715183874</c:v>
                </c:pt>
                <c:pt idx="19272">
                  <c:v>1.48369047268807</c:v>
                </c:pt>
                <c:pt idx="19273">
                  <c:v>1.4912094269152101</c:v>
                </c:pt>
                <c:pt idx="19274">
                  <c:v>1.49872838121587</c:v>
                </c:pt>
                <c:pt idx="19275">
                  <c:v>1.50624733551654</c:v>
                </c:pt>
                <c:pt idx="19276">
                  <c:v>1.5137662897436801</c:v>
                </c:pt>
                <c:pt idx="19277">
                  <c:v>1.5212852440443401</c:v>
                </c:pt>
                <c:pt idx="19278">
                  <c:v>1.52880419834501</c:v>
                </c:pt>
                <c:pt idx="19279">
                  <c:v>1.5363231525721499</c:v>
                </c:pt>
                <c:pt idx="19280">
                  <c:v>1.5438421068728201</c:v>
                </c:pt>
                <c:pt idx="19281">
                  <c:v>1.55136106117348</c:v>
                </c:pt>
                <c:pt idx="19282">
                  <c:v>1.5588800154006199</c:v>
                </c:pt>
                <c:pt idx="19283">
                  <c:v>1.5663989697012899</c:v>
                </c:pt>
                <c:pt idx="19284">
                  <c:v>1.5739179240019601</c:v>
                </c:pt>
                <c:pt idx="19285">
                  <c:v>1.58143687822909</c:v>
                </c:pt>
                <c:pt idx="19286">
                  <c:v>1.5889558325297599</c:v>
                </c:pt>
                <c:pt idx="19287">
                  <c:v>1.5964747868304301</c:v>
                </c:pt>
                <c:pt idx="19288">
                  <c:v>1.60399374105757</c:v>
                </c:pt>
                <c:pt idx="19289">
                  <c:v>1.6115126953582299</c:v>
                </c:pt>
                <c:pt idx="19290">
                  <c:v>1.6190316496588999</c:v>
                </c:pt>
                <c:pt idx="19291">
                  <c:v>1.62655060388604</c:v>
                </c:pt>
                <c:pt idx="19292">
                  <c:v>1.6340695581867</c:v>
                </c:pt>
                <c:pt idx="19293">
                  <c:v>1.6415885124873699</c:v>
                </c:pt>
                <c:pt idx="19294">
                  <c:v>1.64910746671451</c:v>
                </c:pt>
                <c:pt idx="19295">
                  <c:v>1.65662642101518</c:v>
                </c:pt>
                <c:pt idx="19296">
                  <c:v>1.6641453753158399</c:v>
                </c:pt>
                <c:pt idx="19297">
                  <c:v>1.6716643295429801</c:v>
                </c:pt>
                <c:pt idx="19298">
                  <c:v>1.67918328384365</c:v>
                </c:pt>
                <c:pt idx="19299">
                  <c:v>1.68670223814432</c:v>
                </c:pt>
                <c:pt idx="19300">
                  <c:v>1.6942211923714501</c:v>
                </c:pt>
                <c:pt idx="19301">
                  <c:v>1.70174014667212</c:v>
                </c:pt>
                <c:pt idx="19302">
                  <c:v>1.70925910097279</c:v>
                </c:pt>
                <c:pt idx="19303">
                  <c:v>1.7167780551999301</c:v>
                </c:pt>
                <c:pt idx="19304">
                  <c:v>1.7242970095005901</c:v>
                </c:pt>
                <c:pt idx="19305">
                  <c:v>1.73181596380126</c:v>
                </c:pt>
                <c:pt idx="19306">
                  <c:v>1.7393349180283999</c:v>
                </c:pt>
                <c:pt idx="19307">
                  <c:v>1.7468538723290601</c:v>
                </c:pt>
                <c:pt idx="19308">
                  <c:v>1.75437282662973</c:v>
                </c:pt>
                <c:pt idx="19309">
                  <c:v>1.7618917808568699</c:v>
                </c:pt>
                <c:pt idx="19310">
                  <c:v>1.7694107351575401</c:v>
                </c:pt>
                <c:pt idx="19311">
                  <c:v>1.7769296894582001</c:v>
                </c:pt>
                <c:pt idx="19312">
                  <c:v>1.78444864368534</c:v>
                </c:pt>
                <c:pt idx="19313">
                  <c:v>1.7919675979860099</c:v>
                </c:pt>
                <c:pt idx="19314">
                  <c:v>1.7903432084925699</c:v>
                </c:pt>
                <c:pt idx="19315">
                  <c:v>1.7795754752464701</c:v>
                </c:pt>
                <c:pt idx="19316">
                  <c:v>1.7688077418950601</c:v>
                </c:pt>
                <c:pt idx="19317">
                  <c:v>1.75804000854366</c:v>
                </c:pt>
                <c:pt idx="19318">
                  <c:v>1.74727227529755</c:v>
                </c:pt>
                <c:pt idx="19319">
                  <c:v>1.73650454194615</c:v>
                </c:pt>
                <c:pt idx="19320">
                  <c:v>1.72573680859475</c:v>
                </c:pt>
                <c:pt idx="19321">
                  <c:v>1.71496907534864</c:v>
                </c:pt>
                <c:pt idx="19322">
                  <c:v>1.7042013419972399</c:v>
                </c:pt>
                <c:pt idx="19323">
                  <c:v>1.6934336086458399</c:v>
                </c:pt>
                <c:pt idx="19324">
                  <c:v>1.6826658753997299</c:v>
                </c:pt>
                <c:pt idx="19325">
                  <c:v>1.6718981420483301</c:v>
                </c:pt>
                <c:pt idx="19326">
                  <c:v>1.6611304086969201</c:v>
                </c:pt>
                <c:pt idx="19327">
                  <c:v>1.65036267545082</c:v>
                </c:pt>
                <c:pt idx="19328">
                  <c:v>1.63959494209942</c:v>
                </c:pt>
                <c:pt idx="19329">
                  <c:v>1.62882720874801</c:v>
                </c:pt>
                <c:pt idx="19330">
                  <c:v>1.61805947550191</c:v>
                </c:pt>
                <c:pt idx="19331">
                  <c:v>1.6072917421505</c:v>
                </c:pt>
                <c:pt idx="19332">
                  <c:v>1.5965240087990999</c:v>
                </c:pt>
                <c:pt idx="19333">
                  <c:v>1.5857562755529899</c:v>
                </c:pt>
                <c:pt idx="19334">
                  <c:v>1.5749885422015899</c:v>
                </c:pt>
                <c:pt idx="19335">
                  <c:v>1.5642208088501901</c:v>
                </c:pt>
                <c:pt idx="19336">
                  <c:v>1.5534530756040801</c:v>
                </c:pt>
                <c:pt idx="19337">
                  <c:v>1.5426853422526801</c:v>
                </c:pt>
                <c:pt idx="19338">
                  <c:v>1.53191760890128</c:v>
                </c:pt>
                <c:pt idx="19339">
                  <c:v>1.52114987565517</c:v>
                </c:pt>
                <c:pt idx="19340">
                  <c:v>1.51038214230377</c:v>
                </c:pt>
                <c:pt idx="19341">
                  <c:v>1.49961440895236</c:v>
                </c:pt>
                <c:pt idx="19342">
                  <c:v>1.4888466757062599</c:v>
                </c:pt>
                <c:pt idx="19343">
                  <c:v>1.4780789423548499</c:v>
                </c:pt>
                <c:pt idx="19344">
                  <c:v>1.4673112090034499</c:v>
                </c:pt>
                <c:pt idx="19345">
                  <c:v>1.4565434757573399</c:v>
                </c:pt>
                <c:pt idx="19346">
                  <c:v>1.4457757424059401</c:v>
                </c:pt>
                <c:pt idx="19347">
                  <c:v>1.4350080090545401</c:v>
                </c:pt>
                <c:pt idx="19348">
                  <c:v>1.42424027580843</c:v>
                </c:pt>
                <c:pt idx="19349">
                  <c:v>1.41347254245703</c:v>
                </c:pt>
                <c:pt idx="19350">
                  <c:v>1.40270480910563</c:v>
                </c:pt>
                <c:pt idx="19351">
                  <c:v>1.39193707585952</c:v>
                </c:pt>
                <c:pt idx="19352">
                  <c:v>1.38116934250812</c:v>
                </c:pt>
                <c:pt idx="19353">
                  <c:v>1.3704016091567099</c:v>
                </c:pt>
                <c:pt idx="19354">
                  <c:v>1.3596338759106099</c:v>
                </c:pt>
                <c:pt idx="19355">
                  <c:v>1.3488661425591999</c:v>
                </c:pt>
                <c:pt idx="19356">
                  <c:v>1.3380984092078001</c:v>
                </c:pt>
                <c:pt idx="19357">
                  <c:v>1.3273306759616901</c:v>
                </c:pt>
                <c:pt idx="19358">
                  <c:v>1.3165629426102901</c:v>
                </c:pt>
                <c:pt idx="19359">
                  <c:v>1.30579520925889</c:v>
                </c:pt>
                <c:pt idx="19360">
                  <c:v>1.29502747601278</c:v>
                </c:pt>
                <c:pt idx="19361">
                  <c:v>1.28425974266138</c:v>
                </c:pt>
                <c:pt idx="19362">
                  <c:v>1.2745009787534201</c:v>
                </c:pt>
                <c:pt idx="19363">
                  <c:v>1.2657511843815199</c:v>
                </c:pt>
                <c:pt idx="19364">
                  <c:v>1.25700138992406</c:v>
                </c:pt>
                <c:pt idx="19365">
                  <c:v>1.24825159546659</c:v>
                </c:pt>
                <c:pt idx="19366">
                  <c:v>1.2395018010946901</c:v>
                </c:pt>
                <c:pt idx="19367">
                  <c:v>1.2307520066372299</c:v>
                </c:pt>
                <c:pt idx="19368">
                  <c:v>1.22200221217976</c:v>
                </c:pt>
                <c:pt idx="19369">
                  <c:v>1.2132524178078601</c:v>
                </c:pt>
                <c:pt idx="19370">
                  <c:v>1.2045026233503999</c:v>
                </c:pt>
                <c:pt idx="19371">
                  <c:v>1.19575282889293</c:v>
                </c:pt>
                <c:pt idx="19372">
                  <c:v>1.1870030345210301</c:v>
                </c:pt>
                <c:pt idx="19373">
                  <c:v>1.1782532400635699</c:v>
                </c:pt>
                <c:pt idx="19374">
                  <c:v>1.1695034456061</c:v>
                </c:pt>
                <c:pt idx="19375">
                  <c:v>1.1607536512342</c:v>
                </c:pt>
                <c:pt idx="19376">
                  <c:v>1.1520038567767401</c:v>
                </c:pt>
                <c:pt idx="19377">
                  <c:v>1.14325406231927</c:v>
                </c:pt>
                <c:pt idx="19378">
                  <c:v>1.13450426794737</c:v>
                </c:pt>
                <c:pt idx="19379">
                  <c:v>1.1257544734899101</c:v>
                </c:pt>
                <c:pt idx="19380">
                  <c:v>1.1170046790324399</c:v>
                </c:pt>
                <c:pt idx="19381">
                  <c:v>1.10825488466054</c:v>
                </c:pt>
                <c:pt idx="19382">
                  <c:v>1.0995050902030801</c:v>
                </c:pt>
                <c:pt idx="19383">
                  <c:v>1.0907552957456099</c:v>
                </c:pt>
                <c:pt idx="19384">
                  <c:v>1.08200550137371</c:v>
                </c:pt>
                <c:pt idx="19385">
                  <c:v>1.0732557069162501</c:v>
                </c:pt>
                <c:pt idx="19386">
                  <c:v>1.0645059124587799</c:v>
                </c:pt>
                <c:pt idx="19387">
                  <c:v>1.05575611808688</c:v>
                </c:pt>
                <c:pt idx="19388">
                  <c:v>1.04700632362942</c:v>
                </c:pt>
                <c:pt idx="19389">
                  <c:v>1.0382565291719501</c:v>
                </c:pt>
                <c:pt idx="19390">
                  <c:v>1.0295067348000499</c:v>
                </c:pt>
                <c:pt idx="19391">
                  <c:v>1.02075694034259</c:v>
                </c:pt>
                <c:pt idx="19392">
                  <c:v>1.0120071458851201</c:v>
                </c:pt>
                <c:pt idx="19393">
                  <c:v>1.0032573515132199</c:v>
                </c:pt>
                <c:pt idx="19394">
                  <c:v>0.994507557055759</c:v>
                </c:pt>
                <c:pt idx="19395">
                  <c:v>0.98575776259829495</c:v>
                </c:pt>
                <c:pt idx="19396">
                  <c:v>0.97700796822639302</c:v>
                </c:pt>
                <c:pt idx="19397">
                  <c:v>0.96825817376892898</c:v>
                </c:pt>
                <c:pt idx="19398">
                  <c:v>0.95950837931146504</c:v>
                </c:pt>
                <c:pt idx="19399">
                  <c:v>0.950758584939564</c:v>
                </c:pt>
                <c:pt idx="19400">
                  <c:v>0.94200879048209896</c:v>
                </c:pt>
                <c:pt idx="19401">
                  <c:v>0.93325899602463502</c:v>
                </c:pt>
                <c:pt idx="19402">
                  <c:v>0.92450920165273398</c:v>
                </c:pt>
                <c:pt idx="19403">
                  <c:v>0.91575940719527005</c:v>
                </c:pt>
                <c:pt idx="19404">
                  <c:v>0.907009612737805</c:v>
                </c:pt>
                <c:pt idx="19405">
                  <c:v>0.89825981836590396</c:v>
                </c:pt>
                <c:pt idx="19406">
                  <c:v>0.88951002390844003</c:v>
                </c:pt>
                <c:pt idx="19407">
                  <c:v>0.88076022945097499</c:v>
                </c:pt>
                <c:pt idx="19408">
                  <c:v>0.87201043507907405</c:v>
                </c:pt>
                <c:pt idx="19409">
                  <c:v>0.86326064062161001</c:v>
                </c:pt>
                <c:pt idx="19410">
                  <c:v>0.86441298985206505</c:v>
                </c:pt>
                <c:pt idx="19411">
                  <c:v>0.87546748273150499</c:v>
                </c:pt>
                <c:pt idx="19412">
                  <c:v>0.88652197571904601</c:v>
                </c:pt>
                <c:pt idx="19413">
                  <c:v>0.89757646870658603</c:v>
                </c:pt>
                <c:pt idx="19414">
                  <c:v>0.90863096158602596</c:v>
                </c:pt>
                <c:pt idx="19415">
                  <c:v>0.91968545457356599</c:v>
                </c:pt>
                <c:pt idx="19416">
                  <c:v>0.93073994756110701</c:v>
                </c:pt>
                <c:pt idx="19417">
                  <c:v>0.94179444044054705</c:v>
                </c:pt>
                <c:pt idx="19418">
                  <c:v>0.95284893342808696</c:v>
                </c:pt>
                <c:pt idx="19419">
                  <c:v>0.96390342641562798</c:v>
                </c:pt>
                <c:pt idx="19420">
                  <c:v>0.97495791929506803</c:v>
                </c:pt>
                <c:pt idx="19421">
                  <c:v>0.98601241228260805</c:v>
                </c:pt>
                <c:pt idx="19422">
                  <c:v>0.99706690527014896</c:v>
                </c:pt>
                <c:pt idx="19423">
                  <c:v>1.00812139814959</c:v>
                </c:pt>
                <c:pt idx="19424">
                  <c:v>1.01917589113713</c:v>
                </c:pt>
                <c:pt idx="19425">
                  <c:v>1.0302303841246701</c:v>
                </c:pt>
                <c:pt idx="19426">
                  <c:v>1.0412848770041101</c:v>
                </c:pt>
                <c:pt idx="19427">
                  <c:v>1.0523393699916499</c:v>
                </c:pt>
                <c:pt idx="19428">
                  <c:v>1.0633938629791899</c:v>
                </c:pt>
                <c:pt idx="19429">
                  <c:v>1.07444835585863</c:v>
                </c:pt>
                <c:pt idx="19430">
                  <c:v>1.08550284884617</c:v>
                </c:pt>
                <c:pt idx="19431">
                  <c:v>1.09655734183371</c:v>
                </c:pt>
                <c:pt idx="19432">
                  <c:v>1.1076118347131501</c:v>
                </c:pt>
                <c:pt idx="19433">
                  <c:v>1.1186663277006901</c:v>
                </c:pt>
                <c:pt idx="19434">
                  <c:v>1.1297208206882301</c:v>
                </c:pt>
                <c:pt idx="19435">
                  <c:v>1.1407753135676699</c:v>
                </c:pt>
                <c:pt idx="19436">
                  <c:v>1.1518298065552099</c:v>
                </c:pt>
                <c:pt idx="19437">
                  <c:v>1.16288429954275</c:v>
                </c:pt>
                <c:pt idx="19438">
                  <c:v>1.17393879242219</c:v>
                </c:pt>
                <c:pt idx="19439">
                  <c:v>1.18499328540973</c:v>
                </c:pt>
                <c:pt idx="19440">
                  <c:v>1.1960477783972701</c:v>
                </c:pt>
                <c:pt idx="19441">
                  <c:v>1.2071022712767101</c:v>
                </c:pt>
                <c:pt idx="19442">
                  <c:v>1.2181567642642599</c:v>
                </c:pt>
                <c:pt idx="19443">
                  <c:v>1.2292112572517999</c:v>
                </c:pt>
                <c:pt idx="19444">
                  <c:v>1.24026575013124</c:v>
                </c:pt>
                <c:pt idx="19445">
                  <c:v>1.25132024311878</c:v>
                </c:pt>
                <c:pt idx="19446">
                  <c:v>1.26237473610632</c:v>
                </c:pt>
                <c:pt idx="19447">
                  <c:v>1.2734292289857601</c:v>
                </c:pt>
                <c:pt idx="19448">
                  <c:v>1.2844837219733001</c:v>
                </c:pt>
                <c:pt idx="19449">
                  <c:v>1.2955382149608401</c:v>
                </c:pt>
                <c:pt idx="19450">
                  <c:v>1.3065927078402799</c:v>
                </c:pt>
                <c:pt idx="19451">
                  <c:v>1.3176472008278199</c:v>
                </c:pt>
                <c:pt idx="19452">
                  <c:v>1.32870169381536</c:v>
                </c:pt>
                <c:pt idx="19453">
                  <c:v>1.3397561866948</c:v>
                </c:pt>
                <c:pt idx="19454">
                  <c:v>1.35081067968234</c:v>
                </c:pt>
                <c:pt idx="19455">
                  <c:v>1.3618651726698801</c:v>
                </c:pt>
                <c:pt idx="19456">
                  <c:v>1.3729196655493201</c:v>
                </c:pt>
                <c:pt idx="19457">
                  <c:v>1.3839741585368599</c:v>
                </c:pt>
                <c:pt idx="19458">
                  <c:v>1.3938159446649601</c:v>
                </c:pt>
                <c:pt idx="19459">
                  <c:v>1.40244502384077</c:v>
                </c:pt>
                <c:pt idx="19460">
                  <c:v>1.4110741031009599</c:v>
                </c:pt>
                <c:pt idx="19461">
                  <c:v>1.4197031823611601</c:v>
                </c:pt>
                <c:pt idx="19462">
                  <c:v>1.42833226153697</c:v>
                </c:pt>
                <c:pt idx="19463">
                  <c:v>1.43696134079716</c:v>
                </c:pt>
                <c:pt idx="19464">
                  <c:v>1.4455904200573499</c:v>
                </c:pt>
                <c:pt idx="19465">
                  <c:v>1.4542194992331601</c:v>
                </c:pt>
                <c:pt idx="19466">
                  <c:v>1.46284857849335</c:v>
                </c:pt>
                <c:pt idx="19467">
                  <c:v>1.47147765775354</c:v>
                </c:pt>
                <c:pt idx="19468">
                  <c:v>1.4801067369293499</c:v>
                </c:pt>
                <c:pt idx="19469">
                  <c:v>1.4887358161895501</c:v>
                </c:pt>
                <c:pt idx="19470">
                  <c:v>1.4973648954497401</c:v>
                </c:pt>
                <c:pt idx="19471">
                  <c:v>1.50599397462555</c:v>
                </c:pt>
                <c:pt idx="19472">
                  <c:v>1.5146230538857399</c:v>
                </c:pt>
                <c:pt idx="19473">
                  <c:v>1.5232521331459301</c:v>
                </c:pt>
                <c:pt idx="19474">
                  <c:v>1.53188121232174</c:v>
                </c:pt>
                <c:pt idx="19475">
                  <c:v>1.54051029158193</c:v>
                </c:pt>
                <c:pt idx="19476">
                  <c:v>1.5491393708421199</c:v>
                </c:pt>
                <c:pt idx="19477">
                  <c:v>1.5577684500179301</c:v>
                </c:pt>
                <c:pt idx="19478">
                  <c:v>1.56639752927813</c:v>
                </c:pt>
                <c:pt idx="19479">
                  <c:v>1.57502660853832</c:v>
                </c:pt>
                <c:pt idx="19480">
                  <c:v>1.5836556877141299</c:v>
                </c:pt>
                <c:pt idx="19481">
                  <c:v>1.5922847669743201</c:v>
                </c:pt>
                <c:pt idx="19482">
                  <c:v>1.6009138462345101</c:v>
                </c:pt>
                <c:pt idx="19483">
                  <c:v>1.60954292541032</c:v>
                </c:pt>
                <c:pt idx="19484">
                  <c:v>1.6181720046705099</c:v>
                </c:pt>
                <c:pt idx="19485">
                  <c:v>1.6268010839307101</c:v>
                </c:pt>
                <c:pt idx="19486">
                  <c:v>1.63543016310652</c:v>
                </c:pt>
                <c:pt idx="19487">
                  <c:v>1.64405924236671</c:v>
                </c:pt>
                <c:pt idx="19488">
                  <c:v>1.6526883216268999</c:v>
                </c:pt>
                <c:pt idx="19489">
                  <c:v>1.6613174008027101</c:v>
                </c:pt>
                <c:pt idx="19490">
                  <c:v>1.6699464800629</c:v>
                </c:pt>
                <c:pt idx="19491">
                  <c:v>1.67857555932309</c:v>
                </c:pt>
                <c:pt idx="19492">
                  <c:v>1.6872046384988999</c:v>
                </c:pt>
                <c:pt idx="19493">
                  <c:v>1.6958337177591001</c:v>
                </c:pt>
                <c:pt idx="19494">
                  <c:v>1.70446279701929</c:v>
                </c:pt>
                <c:pt idx="19495">
                  <c:v>1.7130918761950999</c:v>
                </c:pt>
                <c:pt idx="19496">
                  <c:v>1.7217209554552899</c:v>
                </c:pt>
                <c:pt idx="19497">
                  <c:v>1.7303500347154801</c:v>
                </c:pt>
                <c:pt idx="19498">
                  <c:v>1.73897911389129</c:v>
                </c:pt>
                <c:pt idx="19499">
                  <c:v>1.74760819315148</c:v>
                </c:pt>
                <c:pt idx="19500">
                  <c:v>1.7562372724116799</c:v>
                </c:pt>
                <c:pt idx="19501">
                  <c:v>1.7648663515874901</c:v>
                </c:pt>
                <c:pt idx="19502">
                  <c:v>1.77349543084768</c:v>
                </c:pt>
                <c:pt idx="19503">
                  <c:v>1.78212451010787</c:v>
                </c:pt>
                <c:pt idx="19504">
                  <c:v>1.7907535892836799</c:v>
                </c:pt>
                <c:pt idx="19505">
                  <c:v>1.7993826685438701</c:v>
                </c:pt>
                <c:pt idx="19506">
                  <c:v>1.8029562178088701</c:v>
                </c:pt>
                <c:pt idx="19507">
                  <c:v>1.80147423705786</c:v>
                </c:pt>
                <c:pt idx="19508">
                  <c:v>1.79999225629235</c:v>
                </c:pt>
                <c:pt idx="19509">
                  <c:v>1.7985102755268501</c:v>
                </c:pt>
                <c:pt idx="19510">
                  <c:v>1.79702829477584</c:v>
                </c:pt>
                <c:pt idx="19511">
                  <c:v>1.79554631401033</c:v>
                </c:pt>
                <c:pt idx="19512">
                  <c:v>1.7940643332448301</c:v>
                </c:pt>
                <c:pt idx="19513">
                  <c:v>1.79258235249382</c:v>
                </c:pt>
                <c:pt idx="19514">
                  <c:v>1.79110037172831</c:v>
                </c:pt>
                <c:pt idx="19515">
                  <c:v>1.7896183909628101</c:v>
                </c:pt>
                <c:pt idx="19516">
                  <c:v>1.7881364102118</c:v>
                </c:pt>
                <c:pt idx="19517">
                  <c:v>1.78665442944629</c:v>
                </c:pt>
                <c:pt idx="19518">
                  <c:v>1.7851724486807901</c:v>
                </c:pt>
                <c:pt idx="19519">
                  <c:v>1.78369046792977</c:v>
                </c:pt>
                <c:pt idx="19520">
                  <c:v>1.78220848716427</c:v>
                </c:pt>
                <c:pt idx="19521">
                  <c:v>1.7807265063987701</c:v>
                </c:pt>
                <c:pt idx="19522">
                  <c:v>1.77924452564775</c:v>
                </c:pt>
                <c:pt idx="19523">
                  <c:v>1.7777625448822501</c:v>
                </c:pt>
                <c:pt idx="19524">
                  <c:v>1.7762805641167401</c:v>
                </c:pt>
                <c:pt idx="19525">
                  <c:v>1.77479858336573</c:v>
                </c:pt>
                <c:pt idx="19526">
                  <c:v>1.7733166026002301</c:v>
                </c:pt>
                <c:pt idx="19527">
                  <c:v>1.7718346218347201</c:v>
                </c:pt>
                <c:pt idx="19528">
                  <c:v>1.77035264108371</c:v>
                </c:pt>
                <c:pt idx="19529">
                  <c:v>1.7688706603182101</c:v>
                </c:pt>
                <c:pt idx="19530">
                  <c:v>1.7673886795527001</c:v>
                </c:pt>
                <c:pt idx="19531">
                  <c:v>1.76590669880169</c:v>
                </c:pt>
                <c:pt idx="19532">
                  <c:v>1.7644247180361901</c:v>
                </c:pt>
                <c:pt idx="19533">
                  <c:v>1.7629427372706801</c:v>
                </c:pt>
                <c:pt idx="19534">
                  <c:v>1.76146075651967</c:v>
                </c:pt>
                <c:pt idx="19535">
                  <c:v>1.7599787757541601</c:v>
                </c:pt>
                <c:pt idx="19536">
                  <c:v>1.7584967949886601</c:v>
                </c:pt>
                <c:pt idx="19537">
                  <c:v>1.75701481423765</c:v>
                </c:pt>
                <c:pt idx="19538">
                  <c:v>1.7555328334721401</c:v>
                </c:pt>
                <c:pt idx="19539">
                  <c:v>1.7540508527066401</c:v>
                </c:pt>
                <c:pt idx="19540">
                  <c:v>1.75256887195563</c:v>
                </c:pt>
                <c:pt idx="19541">
                  <c:v>1.7510868911901201</c:v>
                </c:pt>
                <c:pt idx="19542">
                  <c:v>1.7496049104246201</c:v>
                </c:pt>
                <c:pt idx="19543">
                  <c:v>1.74812292967361</c:v>
                </c:pt>
                <c:pt idx="19544">
                  <c:v>1.7466409489081001</c:v>
                </c:pt>
                <c:pt idx="19545">
                  <c:v>1.7451589681426001</c:v>
                </c:pt>
                <c:pt idx="19546">
                  <c:v>1.7436769873915801</c:v>
                </c:pt>
                <c:pt idx="19547">
                  <c:v>1.7421950066260801</c:v>
                </c:pt>
                <c:pt idx="19548">
                  <c:v>1.7407130258605801</c:v>
                </c:pt>
                <c:pt idx="19549">
                  <c:v>1.7392310451095601</c:v>
                </c:pt>
                <c:pt idx="19550">
                  <c:v>1.7377490643440601</c:v>
                </c:pt>
                <c:pt idx="19551">
                  <c:v>1.7362670835785501</c:v>
                </c:pt>
                <c:pt idx="19552">
                  <c:v>1.7347851028275401</c:v>
                </c:pt>
                <c:pt idx="19553">
                  <c:v>1.73273016184379</c:v>
                </c:pt>
                <c:pt idx="19554">
                  <c:v>1.7301022606377801</c:v>
                </c:pt>
                <c:pt idx="19555">
                  <c:v>1.72747435945748</c:v>
                </c:pt>
                <c:pt idx="19556">
                  <c:v>1.72484645825147</c:v>
                </c:pt>
                <c:pt idx="19557">
                  <c:v>1.72221855704547</c:v>
                </c:pt>
                <c:pt idx="19558">
                  <c:v>1.7195906558651599</c:v>
                </c:pt>
                <c:pt idx="19559">
                  <c:v>1.7169627546591599</c:v>
                </c:pt>
                <c:pt idx="19560">
                  <c:v>1.71433485345315</c:v>
                </c:pt>
                <c:pt idx="19561">
                  <c:v>1.7117069522728401</c:v>
                </c:pt>
                <c:pt idx="19562">
                  <c:v>1.7090790510668401</c:v>
                </c:pt>
                <c:pt idx="19563">
                  <c:v>1.7064511498608399</c:v>
                </c:pt>
                <c:pt idx="19564">
                  <c:v>1.70382324868053</c:v>
                </c:pt>
                <c:pt idx="19565">
                  <c:v>1.7011953474745201</c:v>
                </c:pt>
                <c:pt idx="19566">
                  <c:v>1.6985674462685201</c:v>
                </c:pt>
                <c:pt idx="19567">
                  <c:v>1.69593954508821</c:v>
                </c:pt>
                <c:pt idx="19568">
                  <c:v>1.69331164388221</c:v>
                </c:pt>
                <c:pt idx="19569">
                  <c:v>1.6906837426762</c:v>
                </c:pt>
                <c:pt idx="19570">
                  <c:v>1.6880558414958999</c:v>
                </c:pt>
                <c:pt idx="19571">
                  <c:v>1.68542794028989</c:v>
                </c:pt>
                <c:pt idx="19572">
                  <c:v>1.68280003908389</c:v>
                </c:pt>
                <c:pt idx="19573">
                  <c:v>1.6801721379035801</c:v>
                </c:pt>
                <c:pt idx="19574">
                  <c:v>1.6775442366975699</c:v>
                </c:pt>
                <c:pt idx="19575">
                  <c:v>1.6749163354915699</c:v>
                </c:pt>
                <c:pt idx="19576">
                  <c:v>1.6722884343112601</c:v>
                </c:pt>
                <c:pt idx="19577">
                  <c:v>1.6696605331052601</c:v>
                </c:pt>
                <c:pt idx="19578">
                  <c:v>1.6670326318992501</c:v>
                </c:pt>
                <c:pt idx="19579">
                  <c:v>1.66440473071895</c:v>
                </c:pt>
                <c:pt idx="19580">
                  <c:v>1.66177682951294</c:v>
                </c:pt>
                <c:pt idx="19581">
                  <c:v>1.6591489283069401</c:v>
                </c:pt>
                <c:pt idx="19582">
                  <c:v>1.65652102712663</c:v>
                </c:pt>
                <c:pt idx="19583">
                  <c:v>1.65389312592063</c:v>
                </c:pt>
                <c:pt idx="19584">
                  <c:v>1.65126522471462</c:v>
                </c:pt>
                <c:pt idx="19585">
                  <c:v>1.6486373235343099</c:v>
                </c:pt>
                <c:pt idx="19586">
                  <c:v>1.6460094223283099</c:v>
                </c:pt>
                <c:pt idx="19587">
                  <c:v>1.6433815211223</c:v>
                </c:pt>
                <c:pt idx="19588">
                  <c:v>1.6407536199420001</c:v>
                </c:pt>
                <c:pt idx="19589">
                  <c:v>1.6381257187359901</c:v>
                </c:pt>
                <c:pt idx="19590">
                  <c:v>1.6354978175299899</c:v>
                </c:pt>
                <c:pt idx="19591">
                  <c:v>1.63286991634968</c:v>
                </c:pt>
                <c:pt idx="19592">
                  <c:v>1.6302420151436801</c:v>
                </c:pt>
                <c:pt idx="19593">
                  <c:v>1.6276141139376701</c:v>
                </c:pt>
                <c:pt idx="19594">
                  <c:v>1.62498621275737</c:v>
                </c:pt>
                <c:pt idx="19595">
                  <c:v>1.62235831155136</c:v>
                </c:pt>
                <c:pt idx="19596">
                  <c:v>1.61973041034536</c:v>
                </c:pt>
                <c:pt idx="19597">
                  <c:v>1.6171025091650499</c:v>
                </c:pt>
                <c:pt idx="19598">
                  <c:v>1.61447460795904</c:v>
                </c:pt>
                <c:pt idx="19599">
                  <c:v>1.61184670675304</c:v>
                </c:pt>
                <c:pt idx="19600">
                  <c:v>1.6092188055727299</c:v>
                </c:pt>
                <c:pt idx="19601">
                  <c:v>1.5921343630104601</c:v>
                </c:pt>
                <c:pt idx="19602">
                  <c:v>1.5605933789909501</c:v>
                </c:pt>
                <c:pt idx="19603">
                  <c:v>1.5605933789909501</c:v>
                </c:pt>
                <c:pt idx="19604">
                  <c:v>1.5605933789909501</c:v>
                </c:pt>
                <c:pt idx="19605">
                  <c:v>1.5605933789909501</c:v>
                </c:pt>
                <c:pt idx="19606">
                  <c:v>1.5605933789909501</c:v>
                </c:pt>
                <c:pt idx="19607">
                  <c:v>1.5605933789909501</c:v>
                </c:pt>
                <c:pt idx="19608">
                  <c:v>1.5605933789909501</c:v>
                </c:pt>
                <c:pt idx="19609">
                  <c:v>1.5605933789909501</c:v>
                </c:pt>
                <c:pt idx="19610">
                  <c:v>1.5605933789909501</c:v>
                </c:pt>
                <c:pt idx="19611">
                  <c:v>1.5605933789909501</c:v>
                </c:pt>
                <c:pt idx="19612">
                  <c:v>1.5605933789909501</c:v>
                </c:pt>
                <c:pt idx="19613">
                  <c:v>1.5605933789909501</c:v>
                </c:pt>
                <c:pt idx="19614">
                  <c:v>1.5605933789909501</c:v>
                </c:pt>
                <c:pt idx="19615">
                  <c:v>1.5605933789909501</c:v>
                </c:pt>
                <c:pt idx="19616">
                  <c:v>1.5605933789909501</c:v>
                </c:pt>
                <c:pt idx="19617">
                  <c:v>1.5605933789909501</c:v>
                </c:pt>
                <c:pt idx="19618">
                  <c:v>1.5605933789909501</c:v>
                </c:pt>
                <c:pt idx="19619">
                  <c:v>1.5605933789909501</c:v>
                </c:pt>
                <c:pt idx="19620">
                  <c:v>1.5605933789909501</c:v>
                </c:pt>
                <c:pt idx="19621">
                  <c:v>1.5605933789909501</c:v>
                </c:pt>
                <c:pt idx="19622">
                  <c:v>1.5605933789909501</c:v>
                </c:pt>
                <c:pt idx="19623">
                  <c:v>1.5605933789909501</c:v>
                </c:pt>
                <c:pt idx="19624">
                  <c:v>1.5605933789909501</c:v>
                </c:pt>
                <c:pt idx="19625">
                  <c:v>1.5605933789909501</c:v>
                </c:pt>
                <c:pt idx="19626">
                  <c:v>1.5605933789909501</c:v>
                </c:pt>
                <c:pt idx="19627">
                  <c:v>1.5605933789909501</c:v>
                </c:pt>
                <c:pt idx="19628">
                  <c:v>1.5605933789909501</c:v>
                </c:pt>
                <c:pt idx="19629">
                  <c:v>1.5605933789909501</c:v>
                </c:pt>
                <c:pt idx="19630">
                  <c:v>1.5605933789909501</c:v>
                </c:pt>
                <c:pt idx="19631">
                  <c:v>1.5605933789909501</c:v>
                </c:pt>
                <c:pt idx="19632">
                  <c:v>1.5605933789909501</c:v>
                </c:pt>
                <c:pt idx="19633">
                  <c:v>1.5605933789909501</c:v>
                </c:pt>
                <c:pt idx="19634">
                  <c:v>1.5605933789909501</c:v>
                </c:pt>
                <c:pt idx="19635">
                  <c:v>1.5605933789909501</c:v>
                </c:pt>
                <c:pt idx="19636">
                  <c:v>0.48819992602871698</c:v>
                </c:pt>
                <c:pt idx="19637">
                  <c:v>0.45665894200920398</c:v>
                </c:pt>
                <c:pt idx="19638">
                  <c:v>0.42511795798968999</c:v>
                </c:pt>
                <c:pt idx="19639">
                  <c:v>0.39357697427861199</c:v>
                </c:pt>
                <c:pt idx="19640">
                  <c:v>0.36203599025909899</c:v>
                </c:pt>
                <c:pt idx="19641">
                  <c:v>0.330495006239585</c:v>
                </c:pt>
                <c:pt idx="19642">
                  <c:v>0.298954022528507</c:v>
                </c:pt>
                <c:pt idx="19643">
                  <c:v>0.26741303850899401</c:v>
                </c:pt>
                <c:pt idx="19644">
                  <c:v>0.23587205448948001</c:v>
                </c:pt>
                <c:pt idx="19645">
                  <c:v>0.20433107077840201</c:v>
                </c:pt>
                <c:pt idx="19646">
                  <c:v>0.17279008675888899</c:v>
                </c:pt>
                <c:pt idx="19647">
                  <c:v>0.14124910273937499</c:v>
                </c:pt>
                <c:pt idx="19648">
                  <c:v>0.109708119028297</c:v>
                </c:pt>
                <c:pt idx="19649">
                  <c:v>9.2648095028812397E-2</c:v>
                </c:pt>
                <c:pt idx="19650">
                  <c:v>9.0069031150504297E-2</c:v>
                </c:pt>
                <c:pt idx="19651">
                  <c:v>8.7489967297416593E-2</c:v>
                </c:pt>
                <c:pt idx="19652">
                  <c:v>8.4910903419108494E-2</c:v>
                </c:pt>
                <c:pt idx="19653">
                  <c:v>8.2331839540800297E-2</c:v>
                </c:pt>
                <c:pt idx="19654">
                  <c:v>7.9752775687712593E-2</c:v>
                </c:pt>
                <c:pt idx="19655">
                  <c:v>7.7173711809404494E-2</c:v>
                </c:pt>
                <c:pt idx="19656">
                  <c:v>7.4594647931096394E-2</c:v>
                </c:pt>
                <c:pt idx="19657">
                  <c:v>7.2015584078008593E-2</c:v>
                </c:pt>
                <c:pt idx="19658">
                  <c:v>6.9436520199700494E-2</c:v>
                </c:pt>
                <c:pt idx="19659">
                  <c:v>6.6857456321392394E-2</c:v>
                </c:pt>
                <c:pt idx="19660">
                  <c:v>6.4278392468304593E-2</c:v>
                </c:pt>
                <c:pt idx="19661">
                  <c:v>6.1699328589996501E-2</c:v>
                </c:pt>
                <c:pt idx="19662">
                  <c:v>5.9120264711688401E-2</c:v>
                </c:pt>
                <c:pt idx="19663">
                  <c:v>5.65412008586006E-2</c:v>
                </c:pt>
                <c:pt idx="19664">
                  <c:v>5.3962136980292501E-2</c:v>
                </c:pt>
                <c:pt idx="19665">
                  <c:v>5.1383073101984401E-2</c:v>
                </c:pt>
                <c:pt idx="19666">
                  <c:v>4.88040092488966E-2</c:v>
                </c:pt>
                <c:pt idx="19667">
                  <c:v>4.6224945370588501E-2</c:v>
                </c:pt>
                <c:pt idx="19668">
                  <c:v>4.3645881492280401E-2</c:v>
                </c:pt>
                <c:pt idx="19669">
                  <c:v>4.1066817639192697E-2</c:v>
                </c:pt>
                <c:pt idx="19670">
                  <c:v>3.8487753760884501E-2</c:v>
                </c:pt>
                <c:pt idx="19671">
                  <c:v>3.5908689882576401E-2</c:v>
                </c:pt>
                <c:pt idx="19672">
                  <c:v>3.3329626029488697E-2</c:v>
                </c:pt>
                <c:pt idx="19673">
                  <c:v>3.0750562151180601E-2</c:v>
                </c:pt>
                <c:pt idx="19674">
                  <c:v>2.8171498272872401E-2</c:v>
                </c:pt>
                <c:pt idx="19675">
                  <c:v>2.5592434419784701E-2</c:v>
                </c:pt>
                <c:pt idx="19676">
                  <c:v>2.3013370541476601E-2</c:v>
                </c:pt>
                <c:pt idx="19677">
                  <c:v>2.0434306663168401E-2</c:v>
                </c:pt>
                <c:pt idx="19678">
                  <c:v>1.7855242810080701E-2</c:v>
                </c:pt>
                <c:pt idx="19679">
                  <c:v>1.52761789317726E-2</c:v>
                </c:pt>
                <c:pt idx="19680">
                  <c:v>1.26971150534645E-2</c:v>
                </c:pt>
                <c:pt idx="19681">
                  <c:v>1.0118051200376701E-2</c:v>
                </c:pt>
                <c:pt idx="19682">
                  <c:v>7.5389873220685901E-3</c:v>
                </c:pt>
                <c:pt idx="19683">
                  <c:v>4.95992344376047E-3</c:v>
                </c:pt>
                <c:pt idx="19684">
                  <c:v>2.3808595906727298E-3</c:v>
                </c:pt>
                <c:pt idx="19685">
                  <c:v>-1.98204287635395E-4</c:v>
                </c:pt>
                <c:pt idx="19686">
                  <c:v>-2.7772681659435101E-3</c:v>
                </c:pt>
                <c:pt idx="19687">
                  <c:v>-5.3563320190312602E-3</c:v>
                </c:pt>
                <c:pt idx="19688">
                  <c:v>-7.9353958973393795E-3</c:v>
                </c:pt>
                <c:pt idx="19689">
                  <c:v>-1.05144597756475E-2</c:v>
                </c:pt>
                <c:pt idx="19690">
                  <c:v>-1.30935236287352E-2</c:v>
                </c:pt>
                <c:pt idx="19691">
                  <c:v>-1.5672587507043399E-2</c:v>
                </c:pt>
                <c:pt idx="19692">
                  <c:v>-1.8251651385351501E-2</c:v>
                </c:pt>
                <c:pt idx="19693">
                  <c:v>-2.0830715238439199E-2</c:v>
                </c:pt>
                <c:pt idx="19694">
                  <c:v>-2.3409779116747399E-2</c:v>
                </c:pt>
                <c:pt idx="19695">
                  <c:v>-2.5988842995055501E-2</c:v>
                </c:pt>
                <c:pt idx="19696">
                  <c:v>-2.8567906848143199E-2</c:v>
                </c:pt>
                <c:pt idx="19697">
                  <c:v>-4.0288489908425498E-2</c:v>
                </c:pt>
                <c:pt idx="19698">
                  <c:v>-6.1150592214534602E-2</c:v>
                </c:pt>
                <c:pt idx="19699">
                  <c:v>-8.2012694316635604E-2</c:v>
                </c:pt>
                <c:pt idx="19700">
                  <c:v>-0.102874796622745</c:v>
                </c:pt>
                <c:pt idx="19701">
                  <c:v>-0.12373689892885401</c:v>
                </c:pt>
                <c:pt idx="19702">
                  <c:v>-0.14459900103095499</c:v>
                </c:pt>
                <c:pt idx="19703">
                  <c:v>-0.16546110333706401</c:v>
                </c:pt>
                <c:pt idx="19704">
                  <c:v>-0.18632320564317301</c:v>
                </c:pt>
                <c:pt idx="19705">
                  <c:v>-0.20718530774527399</c:v>
                </c:pt>
                <c:pt idx="19706">
                  <c:v>-0.22804741005138299</c:v>
                </c:pt>
                <c:pt idx="19707">
                  <c:v>-0.24890951235749301</c:v>
                </c:pt>
                <c:pt idx="19708">
                  <c:v>-0.26977161445959402</c:v>
                </c:pt>
                <c:pt idx="19709">
                  <c:v>-0.29063371676570299</c:v>
                </c:pt>
                <c:pt idx="19710">
                  <c:v>-0.31149581907181201</c:v>
                </c:pt>
                <c:pt idx="19711">
                  <c:v>-0.332357921173913</c:v>
                </c:pt>
                <c:pt idx="19712">
                  <c:v>-0.35322002348002202</c:v>
                </c:pt>
                <c:pt idx="19713">
                  <c:v>-0.37408212578613098</c:v>
                </c:pt>
                <c:pt idx="19714">
                  <c:v>-0.39494422788823202</c:v>
                </c:pt>
                <c:pt idx="19715">
                  <c:v>-0.41580633019434099</c:v>
                </c:pt>
                <c:pt idx="19716">
                  <c:v>-0.43666843250045001</c:v>
                </c:pt>
                <c:pt idx="19717">
                  <c:v>-0.457530534602551</c:v>
                </c:pt>
                <c:pt idx="19718">
                  <c:v>-0.47839263690866102</c:v>
                </c:pt>
                <c:pt idx="19719">
                  <c:v>-0.49925473921476998</c:v>
                </c:pt>
                <c:pt idx="19720">
                  <c:v>-0.52011684131687097</c:v>
                </c:pt>
                <c:pt idx="19721">
                  <c:v>-0.54097894362298005</c:v>
                </c:pt>
                <c:pt idx="19722">
                  <c:v>-0.56184104592908901</c:v>
                </c:pt>
                <c:pt idx="19723">
                  <c:v>-0.58270314803119005</c:v>
                </c:pt>
                <c:pt idx="19724">
                  <c:v>-0.60356525033729902</c:v>
                </c:pt>
                <c:pt idx="19725">
                  <c:v>-0.62442735264340798</c:v>
                </c:pt>
                <c:pt idx="19726">
                  <c:v>-0.64528945474550903</c:v>
                </c:pt>
                <c:pt idx="19727">
                  <c:v>-0.66615155705161899</c:v>
                </c:pt>
                <c:pt idx="19728">
                  <c:v>-0.68701365935772796</c:v>
                </c:pt>
                <c:pt idx="19729">
                  <c:v>-0.707875761459829</c:v>
                </c:pt>
                <c:pt idx="19730">
                  <c:v>-0.72873786376593797</c:v>
                </c:pt>
                <c:pt idx="19731">
                  <c:v>-0.74959996607204704</c:v>
                </c:pt>
                <c:pt idx="19732">
                  <c:v>-0.77046206817414797</c:v>
                </c:pt>
                <c:pt idx="19733">
                  <c:v>-0.79132417048025705</c:v>
                </c:pt>
                <c:pt idx="19734">
                  <c:v>-0.81218627278636601</c:v>
                </c:pt>
                <c:pt idx="19735">
                  <c:v>-0.83304837488846695</c:v>
                </c:pt>
                <c:pt idx="19736">
                  <c:v>-0.85391047719457702</c:v>
                </c:pt>
                <c:pt idx="19737">
                  <c:v>-0.87477257950068599</c:v>
                </c:pt>
                <c:pt idx="19738">
                  <c:v>-0.89563468160278703</c:v>
                </c:pt>
                <c:pt idx="19739">
                  <c:v>-0.916496783908896</c:v>
                </c:pt>
                <c:pt idx="19740">
                  <c:v>-0.93735888621500496</c:v>
                </c:pt>
                <c:pt idx="19741">
                  <c:v>-0.958220988317106</c:v>
                </c:pt>
                <c:pt idx="19742">
                  <c:v>-0.97908309062321497</c:v>
                </c:pt>
                <c:pt idx="19743">
                  <c:v>-0.99994519292932404</c:v>
                </c:pt>
                <c:pt idx="19744">
                  <c:v>-1.02080729503143</c:v>
                </c:pt>
                <c:pt idx="19745">
                  <c:v>-1.03425613509792</c:v>
                </c:pt>
                <c:pt idx="19746">
                  <c:v>-1.04029171287303</c:v>
                </c:pt>
                <c:pt idx="19747">
                  <c:v>-1.0463272905891099</c:v>
                </c:pt>
                <c:pt idx="19748">
                  <c:v>-1.0523628683642099</c:v>
                </c:pt>
                <c:pt idx="19749">
                  <c:v>-1.0583984461393099</c:v>
                </c:pt>
                <c:pt idx="19750">
                  <c:v>-1.0644340238554</c:v>
                </c:pt>
                <c:pt idx="19751">
                  <c:v>-1.0704696016305</c:v>
                </c:pt>
                <c:pt idx="19752">
                  <c:v>-1.0765051794056</c:v>
                </c:pt>
                <c:pt idx="19753">
                  <c:v>-1.0825407571216801</c:v>
                </c:pt>
                <c:pt idx="19754">
                  <c:v>-1.0885763348967901</c:v>
                </c:pt>
                <c:pt idx="19755">
                  <c:v>-1.0946119126718901</c:v>
                </c:pt>
                <c:pt idx="19756">
                  <c:v>-1.1006474903879699</c:v>
                </c:pt>
                <c:pt idx="19757">
                  <c:v>-1.1066830681630799</c:v>
                </c:pt>
                <c:pt idx="19758">
                  <c:v>-1.1127186459381799</c:v>
                </c:pt>
                <c:pt idx="19759">
                  <c:v>-1.11875422365426</c:v>
                </c:pt>
                <c:pt idx="19760">
                  <c:v>-1.12478980142936</c:v>
                </c:pt>
                <c:pt idx="19761">
                  <c:v>-1.13082537920447</c:v>
                </c:pt>
                <c:pt idx="19762">
                  <c:v>-1.1368609569205499</c:v>
                </c:pt>
                <c:pt idx="19763">
                  <c:v>-1.1428965346956499</c:v>
                </c:pt>
                <c:pt idx="19764">
                  <c:v>-1.1489321124707601</c:v>
                </c:pt>
                <c:pt idx="19765">
                  <c:v>-1.15496769018684</c:v>
                </c:pt>
                <c:pt idx="19766">
                  <c:v>-1.16100326796194</c:v>
                </c:pt>
                <c:pt idx="19767">
                  <c:v>-1.16703884573705</c:v>
                </c:pt>
                <c:pt idx="19768">
                  <c:v>-1.1730744234531301</c:v>
                </c:pt>
                <c:pt idx="19769">
                  <c:v>-1.1791100012282301</c:v>
                </c:pt>
                <c:pt idx="19770">
                  <c:v>-1.1851455790033301</c:v>
                </c:pt>
                <c:pt idx="19771">
                  <c:v>-1.1911811567194199</c:v>
                </c:pt>
                <c:pt idx="19772">
                  <c:v>-1.1972167344945199</c:v>
                </c:pt>
                <c:pt idx="19773">
                  <c:v>-1.2032523122696199</c:v>
                </c:pt>
                <c:pt idx="19774">
                  <c:v>-1.2092878899857</c:v>
                </c:pt>
                <c:pt idx="19775">
                  <c:v>-1.21532346776081</c:v>
                </c:pt>
                <c:pt idx="19776">
                  <c:v>-1.22135904553591</c:v>
                </c:pt>
                <c:pt idx="19777">
                  <c:v>-1.2273946232519899</c:v>
                </c:pt>
                <c:pt idx="19778">
                  <c:v>-1.2334302010271001</c:v>
                </c:pt>
                <c:pt idx="19779">
                  <c:v>-1.2394657788022001</c:v>
                </c:pt>
                <c:pt idx="19780">
                  <c:v>-1.24550135651828</c:v>
                </c:pt>
                <c:pt idx="19781">
                  <c:v>-1.25153693429338</c:v>
                </c:pt>
                <c:pt idx="19782">
                  <c:v>-1.25757251206849</c:v>
                </c:pt>
                <c:pt idx="19783">
                  <c:v>-1.2636080897845701</c:v>
                </c:pt>
                <c:pt idx="19784">
                  <c:v>-1.2696436675596701</c:v>
                </c:pt>
                <c:pt idx="19785">
                  <c:v>-1.2756792453347801</c:v>
                </c:pt>
                <c:pt idx="19786">
                  <c:v>-1.2817148230508599</c:v>
                </c:pt>
                <c:pt idx="19787">
                  <c:v>-1.2877504008259599</c:v>
                </c:pt>
                <c:pt idx="19788">
                  <c:v>-1.2937859786010599</c:v>
                </c:pt>
                <c:pt idx="19789">
                  <c:v>-1.29982155631715</c:v>
                </c:pt>
                <c:pt idx="19790">
                  <c:v>-1.30585713409225</c:v>
                </c:pt>
                <c:pt idx="19791">
                  <c:v>-1.31189271186735</c:v>
                </c:pt>
                <c:pt idx="19792">
                  <c:v>-1.3179282895834401</c:v>
                </c:pt>
                <c:pt idx="19793">
                  <c:v>-1.3218498548309801</c:v>
                </c:pt>
                <c:pt idx="19794">
                  <c:v>-1.32365740753619</c:v>
                </c:pt>
                <c:pt idx="19795">
                  <c:v>-1.3254649602237301</c:v>
                </c:pt>
                <c:pt idx="19796">
                  <c:v>-1.32727251292894</c:v>
                </c:pt>
                <c:pt idx="19797">
                  <c:v>-1.3290800656341599</c:v>
                </c:pt>
                <c:pt idx="19798">
                  <c:v>-1.33088761832169</c:v>
                </c:pt>
                <c:pt idx="19799">
                  <c:v>-1.3326951710269099</c:v>
                </c:pt>
                <c:pt idx="19800">
                  <c:v>-1.3345027237321201</c:v>
                </c:pt>
                <c:pt idx="19801">
                  <c:v>-1.3363102764196599</c:v>
                </c:pt>
                <c:pt idx="19802">
                  <c:v>-1.3381178291248701</c:v>
                </c:pt>
                <c:pt idx="19803">
                  <c:v>-1.33992538183008</c:v>
                </c:pt>
                <c:pt idx="19804">
                  <c:v>-1.3417329345176201</c:v>
                </c:pt>
                <c:pt idx="19805">
                  <c:v>-1.34354048722284</c:v>
                </c:pt>
                <c:pt idx="19806">
                  <c:v>-1.34534803992805</c:v>
                </c:pt>
                <c:pt idx="19807">
                  <c:v>-1.34715559261559</c:v>
                </c:pt>
                <c:pt idx="19808">
                  <c:v>-1.3489631453208</c:v>
                </c:pt>
                <c:pt idx="19809">
                  <c:v>-1.3507706980260099</c:v>
                </c:pt>
                <c:pt idx="19810">
                  <c:v>-1.35257825071355</c:v>
                </c:pt>
                <c:pt idx="19811">
                  <c:v>-1.3543858034187699</c:v>
                </c:pt>
                <c:pt idx="19812">
                  <c:v>-1.3561933561239801</c:v>
                </c:pt>
                <c:pt idx="19813">
                  <c:v>-1.3580009088115199</c:v>
                </c:pt>
                <c:pt idx="19814">
                  <c:v>-1.3598084615167301</c:v>
                </c:pt>
                <c:pt idx="19815">
                  <c:v>-1.36161601422194</c:v>
                </c:pt>
                <c:pt idx="19816">
                  <c:v>-1.3634235669094801</c:v>
                </c:pt>
                <c:pt idx="19817">
                  <c:v>-1.3652311196147</c:v>
                </c:pt>
                <c:pt idx="19818">
                  <c:v>-1.3670386723199099</c:v>
                </c:pt>
                <c:pt idx="19819">
                  <c:v>-1.36884622500745</c:v>
                </c:pt>
                <c:pt idx="19820">
                  <c:v>-1.3706537777126599</c:v>
                </c:pt>
                <c:pt idx="19821">
                  <c:v>-1.3724613304178701</c:v>
                </c:pt>
                <c:pt idx="19822">
                  <c:v>-1.37426888310541</c:v>
                </c:pt>
                <c:pt idx="19823">
                  <c:v>-1.3760764358106301</c:v>
                </c:pt>
                <c:pt idx="19824">
                  <c:v>-1.37788398851584</c:v>
                </c:pt>
                <c:pt idx="19825">
                  <c:v>-1.3796915412033799</c:v>
                </c:pt>
                <c:pt idx="19826">
                  <c:v>-1.38149909390859</c:v>
                </c:pt>
                <c:pt idx="19827">
                  <c:v>-1.3833066466138</c:v>
                </c:pt>
                <c:pt idx="19828">
                  <c:v>-1.3851141993013401</c:v>
                </c:pt>
                <c:pt idx="19829">
                  <c:v>-1.38692175200655</c:v>
                </c:pt>
                <c:pt idx="19830">
                  <c:v>-1.3887293047117699</c:v>
                </c:pt>
                <c:pt idx="19831">
                  <c:v>-1.39053685739931</c:v>
                </c:pt>
                <c:pt idx="19832">
                  <c:v>-1.3923444101045199</c:v>
                </c:pt>
                <c:pt idx="19833">
                  <c:v>-1.3941519628097301</c:v>
                </c:pt>
                <c:pt idx="19834">
                  <c:v>-1.3959595154972699</c:v>
                </c:pt>
                <c:pt idx="19835">
                  <c:v>-1.3977670682024801</c:v>
                </c:pt>
                <c:pt idx="19836">
                  <c:v>-1.3995746209077</c:v>
                </c:pt>
                <c:pt idx="19837">
                  <c:v>-1.4013821735952401</c:v>
                </c:pt>
                <c:pt idx="19838">
                  <c:v>-1.40318972630045</c:v>
                </c:pt>
                <c:pt idx="19839">
                  <c:v>-1.40499727900566</c:v>
                </c:pt>
                <c:pt idx="19840">
                  <c:v>-1.4068048316932</c:v>
                </c:pt>
                <c:pt idx="19841">
                  <c:v>-1.4050709170551301</c:v>
                </c:pt>
                <c:pt idx="19842">
                  <c:v>-1.3997955350490501</c:v>
                </c:pt>
                <c:pt idx="19843">
                  <c:v>-1.3945201530945499</c:v>
                </c:pt>
                <c:pt idx="19844">
                  <c:v>-1.3892447710884599</c:v>
                </c:pt>
                <c:pt idx="19845">
                  <c:v>-1.3839693890823801</c:v>
                </c:pt>
                <c:pt idx="19846">
                  <c:v>-1.3786940071278799</c:v>
                </c:pt>
                <c:pt idx="19847">
                  <c:v>-1.3734186251217899</c:v>
                </c:pt>
                <c:pt idx="19848">
                  <c:v>-1.3681432431157099</c:v>
                </c:pt>
                <c:pt idx="19849">
                  <c:v>-1.3628678611612099</c:v>
                </c:pt>
                <c:pt idx="19850">
                  <c:v>-1.3575924791551199</c:v>
                </c:pt>
                <c:pt idx="19851">
                  <c:v>-1.3523170971490399</c:v>
                </c:pt>
                <c:pt idx="19852">
                  <c:v>-1.34704171519454</c:v>
                </c:pt>
                <c:pt idx="19853">
                  <c:v>-1.34176633318845</c:v>
                </c:pt>
                <c:pt idx="19854">
                  <c:v>-1.3364909511823699</c:v>
                </c:pt>
                <c:pt idx="19855">
                  <c:v>-1.33121556922787</c:v>
                </c:pt>
                <c:pt idx="19856">
                  <c:v>-1.32594018722178</c:v>
                </c:pt>
                <c:pt idx="19857">
                  <c:v>-1.3206648052157</c:v>
                </c:pt>
                <c:pt idx="19858">
                  <c:v>-1.3153894232612</c:v>
                </c:pt>
                <c:pt idx="19859">
                  <c:v>-1.31011404125511</c:v>
                </c:pt>
                <c:pt idx="19860">
                  <c:v>-1.30483865924903</c:v>
                </c:pt>
                <c:pt idx="19861">
                  <c:v>-1.29956327729453</c:v>
                </c:pt>
                <c:pt idx="19862">
                  <c:v>-1.29428789528844</c:v>
                </c:pt>
                <c:pt idx="19863">
                  <c:v>-1.28901251328236</c:v>
                </c:pt>
                <c:pt idx="19864">
                  <c:v>-1.28373713132786</c:v>
                </c:pt>
                <c:pt idx="19865">
                  <c:v>-1.27846174932177</c:v>
                </c:pt>
                <c:pt idx="19866">
                  <c:v>-1.27318636731569</c:v>
                </c:pt>
                <c:pt idx="19867">
                  <c:v>-1.2679109853611901</c:v>
                </c:pt>
                <c:pt idx="19868">
                  <c:v>-1.2626356033551001</c:v>
                </c:pt>
                <c:pt idx="19869">
                  <c:v>-1.25736022134902</c:v>
                </c:pt>
                <c:pt idx="19870">
                  <c:v>-1.2520848393945201</c:v>
                </c:pt>
                <c:pt idx="19871">
                  <c:v>-1.2468094573884301</c:v>
                </c:pt>
                <c:pt idx="19872">
                  <c:v>-1.2415340753823401</c:v>
                </c:pt>
                <c:pt idx="19873">
                  <c:v>-1.2362586934278501</c:v>
                </c:pt>
                <c:pt idx="19874">
                  <c:v>-1.2309833114217601</c:v>
                </c:pt>
                <c:pt idx="19875">
                  <c:v>-1.2257079294156701</c:v>
                </c:pt>
                <c:pt idx="19876">
                  <c:v>-1.2204325474611799</c:v>
                </c:pt>
                <c:pt idx="19877">
                  <c:v>-1.2151571654550899</c:v>
                </c:pt>
                <c:pt idx="19878">
                  <c:v>-1.2098817834490001</c:v>
                </c:pt>
                <c:pt idx="19879">
                  <c:v>-1.2046064014945099</c:v>
                </c:pt>
                <c:pt idx="19880">
                  <c:v>-1.1993310194884199</c:v>
                </c:pt>
                <c:pt idx="19881">
                  <c:v>-1.1940556374823299</c:v>
                </c:pt>
                <c:pt idx="19882">
                  <c:v>-1.1887802555278399</c:v>
                </c:pt>
                <c:pt idx="19883">
                  <c:v>-1.1835048735217499</c:v>
                </c:pt>
                <c:pt idx="19884">
                  <c:v>-1.1782294915156599</c:v>
                </c:pt>
                <c:pt idx="19885">
                  <c:v>-1.17295410956117</c:v>
                </c:pt>
                <c:pt idx="19886">
                  <c:v>-1.16767872755508</c:v>
                </c:pt>
                <c:pt idx="19887">
                  <c:v>-1.1624033455489899</c:v>
                </c:pt>
                <c:pt idx="19888">
                  <c:v>-1.1571279635945</c:v>
                </c:pt>
                <c:pt idx="19889">
                  <c:v>-1.1434654717750801</c:v>
                </c:pt>
                <c:pt idx="19890">
                  <c:v>-1.12141587008375</c:v>
                </c:pt>
                <c:pt idx="19891">
                  <c:v>-1.0993662686080401</c:v>
                </c:pt>
                <c:pt idx="19892">
                  <c:v>-1.07731666691671</c:v>
                </c:pt>
                <c:pt idx="19893">
                  <c:v>-1.0552670652253799</c:v>
                </c:pt>
                <c:pt idx="19894">
                  <c:v>-1.0332174637496701</c:v>
                </c:pt>
                <c:pt idx="19895">
                  <c:v>-1.01116786205834</c:v>
                </c:pt>
                <c:pt idx="19896">
                  <c:v>-0.98911826036701</c:v>
                </c:pt>
                <c:pt idx="19897">
                  <c:v>-0.967068658891301</c:v>
                </c:pt>
                <c:pt idx="19898">
                  <c:v>-0.94501905719997104</c:v>
                </c:pt>
                <c:pt idx="19899">
                  <c:v>-0.92296945550864096</c:v>
                </c:pt>
                <c:pt idx="19900">
                  <c:v>-0.90091985403293195</c:v>
                </c:pt>
                <c:pt idx="19901">
                  <c:v>-0.87887025234160199</c:v>
                </c:pt>
                <c:pt idx="19902">
                  <c:v>-0.85682065065027202</c:v>
                </c:pt>
                <c:pt idx="19903">
                  <c:v>-0.83477104917456202</c:v>
                </c:pt>
                <c:pt idx="19904">
                  <c:v>-0.81272144748323205</c:v>
                </c:pt>
                <c:pt idx="19905">
                  <c:v>-0.79067184579190197</c:v>
                </c:pt>
                <c:pt idx="19906">
                  <c:v>-0.76862224431619297</c:v>
                </c:pt>
                <c:pt idx="19907">
                  <c:v>-0.746572642624863</c:v>
                </c:pt>
                <c:pt idx="19908">
                  <c:v>-0.72452304093353304</c:v>
                </c:pt>
                <c:pt idx="19909">
                  <c:v>-0.70247343945782303</c:v>
                </c:pt>
                <c:pt idx="19910">
                  <c:v>-0.68042383776649296</c:v>
                </c:pt>
                <c:pt idx="19911">
                  <c:v>-0.65837423607516299</c:v>
                </c:pt>
                <c:pt idx="19912">
                  <c:v>-0.63632463459945399</c:v>
                </c:pt>
                <c:pt idx="19913">
                  <c:v>-0.61427503290812402</c:v>
                </c:pt>
                <c:pt idx="19914">
                  <c:v>-0.59222543121679405</c:v>
                </c:pt>
                <c:pt idx="19915">
                  <c:v>-0.57017582974108505</c:v>
                </c:pt>
                <c:pt idx="19916">
                  <c:v>-0.54812622804975497</c:v>
                </c:pt>
                <c:pt idx="19917">
                  <c:v>-0.526076626358425</c:v>
                </c:pt>
                <c:pt idx="19918">
                  <c:v>-0.504027024882715</c:v>
                </c:pt>
                <c:pt idx="19919">
                  <c:v>-0.48197742319138498</c:v>
                </c:pt>
                <c:pt idx="19920">
                  <c:v>-0.45992782150005501</c:v>
                </c:pt>
                <c:pt idx="19921">
                  <c:v>-0.43787822002434601</c:v>
                </c:pt>
                <c:pt idx="19922">
                  <c:v>-0.41582861833301599</c:v>
                </c:pt>
                <c:pt idx="19923">
                  <c:v>-0.39377901664168602</c:v>
                </c:pt>
                <c:pt idx="19924">
                  <c:v>-0.37172941516597602</c:v>
                </c:pt>
                <c:pt idx="19925">
                  <c:v>-0.34967981347464699</c:v>
                </c:pt>
                <c:pt idx="19926">
                  <c:v>-0.32763021178331603</c:v>
                </c:pt>
                <c:pt idx="19927">
                  <c:v>-0.30558061030760703</c:v>
                </c:pt>
                <c:pt idx="19928">
                  <c:v>-0.283531008616277</c:v>
                </c:pt>
                <c:pt idx="19929">
                  <c:v>-0.26148140692494698</c:v>
                </c:pt>
                <c:pt idx="19930">
                  <c:v>-0.23943180544923801</c:v>
                </c:pt>
                <c:pt idx="19931">
                  <c:v>-0.21738220375790801</c:v>
                </c:pt>
                <c:pt idx="19932">
                  <c:v>-0.19533260206657799</c:v>
                </c:pt>
                <c:pt idx="19933">
                  <c:v>-0.17328300059086801</c:v>
                </c:pt>
                <c:pt idx="19934">
                  <c:v>-0.15123339889953799</c:v>
                </c:pt>
                <c:pt idx="19935">
                  <c:v>-0.129183797208208</c:v>
                </c:pt>
                <c:pt idx="19936">
                  <c:v>-0.10713419573249899</c:v>
                </c:pt>
                <c:pt idx="19937">
                  <c:v>-9.2515899608805893E-2</c:v>
                </c:pt>
                <c:pt idx="19938">
                  <c:v>-8.5328909104657E-2</c:v>
                </c:pt>
                <c:pt idx="19939">
                  <c:v>-7.8141918670788804E-2</c:v>
                </c:pt>
                <c:pt idx="19940">
                  <c:v>-7.0954928166639897E-2</c:v>
                </c:pt>
                <c:pt idx="19941">
                  <c:v>-6.3767937662490906E-2</c:v>
                </c:pt>
                <c:pt idx="19942">
                  <c:v>-5.6580947228622697E-2</c:v>
                </c:pt>
                <c:pt idx="19943">
                  <c:v>-4.9393956724473803E-2</c:v>
                </c:pt>
                <c:pt idx="19944">
                  <c:v>-4.2206966220324799E-2</c:v>
                </c:pt>
                <c:pt idx="19945">
                  <c:v>-3.50199757864567E-2</c:v>
                </c:pt>
                <c:pt idx="19946">
                  <c:v>-2.7832985282307699E-2</c:v>
                </c:pt>
                <c:pt idx="19947">
                  <c:v>-2.0645994778158799E-2</c:v>
                </c:pt>
                <c:pt idx="19948">
                  <c:v>-1.34590043442906E-2</c:v>
                </c:pt>
                <c:pt idx="19949">
                  <c:v>-6.2720138401416601E-3</c:v>
                </c:pt>
                <c:pt idx="19950">
                  <c:v>9.1497666400729204E-4</c:v>
                </c:pt>
                <c:pt idx="19951">
                  <c:v>8.1019670978754697E-3</c:v>
                </c:pt>
                <c:pt idx="19952">
                  <c:v>1.52889576020244E-2</c:v>
                </c:pt>
                <c:pt idx="19953">
                  <c:v>2.2475948106173399E-2</c:v>
                </c:pt>
                <c:pt idx="19954">
                  <c:v>2.9662938540041501E-2</c:v>
                </c:pt>
                <c:pt idx="19955">
                  <c:v>3.6849929044190502E-2</c:v>
                </c:pt>
                <c:pt idx="19956">
                  <c:v>4.4036919548339402E-2</c:v>
                </c:pt>
                <c:pt idx="19957">
                  <c:v>5.1223909982207598E-2</c:v>
                </c:pt>
                <c:pt idx="19958">
                  <c:v>5.8410900486356603E-2</c:v>
                </c:pt>
                <c:pt idx="19959">
                  <c:v>6.5597890990505503E-2</c:v>
                </c:pt>
                <c:pt idx="19960">
                  <c:v>7.2784881424373699E-2</c:v>
                </c:pt>
                <c:pt idx="19961">
                  <c:v>7.9971871928522606E-2</c:v>
                </c:pt>
                <c:pt idx="19962">
                  <c:v>8.7158862432671597E-2</c:v>
                </c:pt>
                <c:pt idx="19963">
                  <c:v>9.4345852866539695E-2</c:v>
                </c:pt>
                <c:pt idx="19964">
                  <c:v>0.101532843370689</c:v>
                </c:pt>
                <c:pt idx="19965">
                  <c:v>0.108719833874838</c:v>
                </c:pt>
                <c:pt idx="19966">
                  <c:v>0.115906824308706</c:v>
                </c:pt>
                <c:pt idx="19967">
                  <c:v>0.123093814812855</c:v>
                </c:pt>
                <c:pt idx="19968">
                  <c:v>0.13028080531700401</c:v>
                </c:pt>
                <c:pt idx="19969">
                  <c:v>0.13746779575087201</c:v>
                </c:pt>
                <c:pt idx="19970">
                  <c:v>0.14465478625502101</c:v>
                </c:pt>
                <c:pt idx="19971">
                  <c:v>0.15184177675916999</c:v>
                </c:pt>
                <c:pt idx="19972">
                  <c:v>0.15902876719303799</c:v>
                </c:pt>
                <c:pt idx="19973">
                  <c:v>0.16621575769718699</c:v>
                </c:pt>
                <c:pt idx="19974">
                  <c:v>0.173402748201336</c:v>
                </c:pt>
                <c:pt idx="19975">
                  <c:v>0.180589738635204</c:v>
                </c:pt>
                <c:pt idx="19976">
                  <c:v>0.187776729139353</c:v>
                </c:pt>
                <c:pt idx="19977">
                  <c:v>0.19496371964350201</c:v>
                </c:pt>
                <c:pt idx="19978">
                  <c:v>0.20215071007737001</c:v>
                </c:pt>
                <c:pt idx="19979">
                  <c:v>0.20933770058151899</c:v>
                </c:pt>
                <c:pt idx="19980">
                  <c:v>0.21652469108566799</c:v>
                </c:pt>
                <c:pt idx="19981">
                  <c:v>0.22371168151953599</c:v>
                </c:pt>
                <c:pt idx="19982">
                  <c:v>0.230898672023685</c:v>
                </c:pt>
                <c:pt idx="19983">
                  <c:v>0.238085662527834</c:v>
                </c:pt>
                <c:pt idx="19984">
                  <c:v>0.245272652961702</c:v>
                </c:pt>
                <c:pt idx="19985">
                  <c:v>0.24975287452568901</c:v>
                </c:pt>
                <c:pt idx="19986">
                  <c:v>0.25152632713060802</c:v>
                </c:pt>
                <c:pt idx="19987">
                  <c:v>0.25152632713060802</c:v>
                </c:pt>
                <c:pt idx="19988">
                  <c:v>0.25152632713060802</c:v>
                </c:pt>
                <c:pt idx="19989">
                  <c:v>0.25152632713060802</c:v>
                </c:pt>
                <c:pt idx="19990">
                  <c:v>0.25152632713060802</c:v>
                </c:pt>
                <c:pt idx="19991">
                  <c:v>0.25152632713060802</c:v>
                </c:pt>
                <c:pt idx="19992">
                  <c:v>0.25152632713060802</c:v>
                </c:pt>
                <c:pt idx="19993">
                  <c:v>0.25152632713060802</c:v>
                </c:pt>
                <c:pt idx="19994">
                  <c:v>0.25152632713060802</c:v>
                </c:pt>
                <c:pt idx="19995">
                  <c:v>0.25152632713060802</c:v>
                </c:pt>
                <c:pt idx="19996">
                  <c:v>0.25152632713060802</c:v>
                </c:pt>
                <c:pt idx="19997">
                  <c:v>0.25152632713060802</c:v>
                </c:pt>
                <c:pt idx="19998">
                  <c:v>0.25152632713060802</c:v>
                </c:pt>
                <c:pt idx="19999">
                  <c:v>0.25152632713060802</c:v>
                </c:pt>
                <c:pt idx="20000">
                  <c:v>0.25152632713060802</c:v>
                </c:pt>
                <c:pt idx="20001">
                  <c:v>0.25152632713060802</c:v>
                </c:pt>
                <c:pt idx="20002">
                  <c:v>0.25152632713060802</c:v>
                </c:pt>
                <c:pt idx="20003">
                  <c:v>0.25152632713060802</c:v>
                </c:pt>
                <c:pt idx="20004">
                  <c:v>0.25152632713060802</c:v>
                </c:pt>
                <c:pt idx="20005">
                  <c:v>0.25152632713060802</c:v>
                </c:pt>
                <c:pt idx="20006">
                  <c:v>0.25152632713060802</c:v>
                </c:pt>
                <c:pt idx="20007">
                  <c:v>0.25152632713060802</c:v>
                </c:pt>
                <c:pt idx="20008">
                  <c:v>0.25152632713060802</c:v>
                </c:pt>
                <c:pt idx="20009">
                  <c:v>0.25152632713060802</c:v>
                </c:pt>
                <c:pt idx="20010">
                  <c:v>0.25152632713060802</c:v>
                </c:pt>
                <c:pt idx="20011">
                  <c:v>0.25152632713060802</c:v>
                </c:pt>
                <c:pt idx="20012">
                  <c:v>0.25152632713060802</c:v>
                </c:pt>
                <c:pt idx="20013">
                  <c:v>0.25152632713060802</c:v>
                </c:pt>
                <c:pt idx="20014">
                  <c:v>0.25152632713060802</c:v>
                </c:pt>
                <c:pt idx="20015">
                  <c:v>0.30295645249981701</c:v>
                </c:pt>
                <c:pt idx="20016">
                  <c:v>0.30472990510473602</c:v>
                </c:pt>
                <c:pt idx="20017">
                  <c:v>0.30650335769231202</c:v>
                </c:pt>
                <c:pt idx="20018">
                  <c:v>0.30827681029722998</c:v>
                </c:pt>
                <c:pt idx="20019">
                  <c:v>0.31005026290214799</c:v>
                </c:pt>
                <c:pt idx="20020">
                  <c:v>0.31182371548972398</c:v>
                </c:pt>
                <c:pt idx="20021">
                  <c:v>0.313597168094643</c:v>
                </c:pt>
                <c:pt idx="20022">
                  <c:v>0.31537062069956101</c:v>
                </c:pt>
                <c:pt idx="20023">
                  <c:v>0.31714407328713701</c:v>
                </c:pt>
                <c:pt idx="20024">
                  <c:v>0.31891752589205602</c:v>
                </c:pt>
                <c:pt idx="20025">
                  <c:v>0.32069097849697398</c:v>
                </c:pt>
                <c:pt idx="20026">
                  <c:v>0.32246443108454997</c:v>
                </c:pt>
                <c:pt idx="20027">
                  <c:v>0.32423788368946799</c:v>
                </c:pt>
                <c:pt idx="20028">
                  <c:v>0.326011336294387</c:v>
                </c:pt>
                <c:pt idx="20029">
                  <c:v>0.327784788881963</c:v>
                </c:pt>
                <c:pt idx="20030">
                  <c:v>0.32955824148688101</c:v>
                </c:pt>
                <c:pt idx="20031">
                  <c:v>0.33133169409180002</c:v>
                </c:pt>
                <c:pt idx="20032">
                  <c:v>0.33310514667937602</c:v>
                </c:pt>
                <c:pt idx="20033">
                  <c:v>0.32735085289939497</c:v>
                </c:pt>
                <c:pt idx="20034">
                  <c:v>0.31406881268193498</c:v>
                </c:pt>
                <c:pt idx="20035">
                  <c:v>0.30078677259435899</c:v>
                </c:pt>
                <c:pt idx="20036">
                  <c:v>0.287504732376899</c:v>
                </c:pt>
                <c:pt idx="20037">
                  <c:v>0.27422269215943901</c:v>
                </c:pt>
                <c:pt idx="20038">
                  <c:v>0.26094065207186301</c:v>
                </c:pt>
                <c:pt idx="20039">
                  <c:v>0.24765861185440299</c:v>
                </c:pt>
                <c:pt idx="20040">
                  <c:v>0.234376571636943</c:v>
                </c:pt>
                <c:pt idx="20041">
                  <c:v>0.22109453154936601</c:v>
                </c:pt>
                <c:pt idx="20042">
                  <c:v>0.20781249133190599</c:v>
                </c:pt>
                <c:pt idx="20043">
                  <c:v>0.194530451114446</c:v>
                </c:pt>
                <c:pt idx="20044">
                  <c:v>0.18124841102687</c:v>
                </c:pt>
                <c:pt idx="20045">
                  <c:v>0.16796637080940999</c:v>
                </c:pt>
                <c:pt idx="20046">
                  <c:v>0.15468433059195</c:v>
                </c:pt>
                <c:pt idx="20047">
                  <c:v>0.141402290504374</c:v>
                </c:pt>
                <c:pt idx="20048">
                  <c:v>0.12812025028691401</c:v>
                </c:pt>
                <c:pt idx="20049">
                  <c:v>0.11483821006945399</c:v>
                </c:pt>
                <c:pt idx="20050">
                  <c:v>0.101556169981878</c:v>
                </c:pt>
                <c:pt idx="20051">
                  <c:v>8.8274129764417605E-2</c:v>
                </c:pt>
                <c:pt idx="20052">
                  <c:v>7.4992089546957699E-2</c:v>
                </c:pt>
                <c:pt idx="20053">
                  <c:v>6.17100494593813E-2</c:v>
                </c:pt>
                <c:pt idx="20054">
                  <c:v>4.8428009241921401E-2</c:v>
                </c:pt>
                <c:pt idx="20055">
                  <c:v>3.5145969024461397E-2</c:v>
                </c:pt>
                <c:pt idx="20056">
                  <c:v>2.1863928936885001E-2</c:v>
                </c:pt>
                <c:pt idx="20057">
                  <c:v>8.5818887194251108E-3</c:v>
                </c:pt>
                <c:pt idx="20058">
                  <c:v>-4.70015149803485E-3</c:v>
                </c:pt>
                <c:pt idx="20059">
                  <c:v>-1.79821915856112E-2</c:v>
                </c:pt>
                <c:pt idx="20060">
                  <c:v>-3.1264231803071099E-2</c:v>
                </c:pt>
                <c:pt idx="20061">
                  <c:v>-4.4546272020531102E-2</c:v>
                </c:pt>
                <c:pt idx="20062">
                  <c:v>-5.7828312108107502E-2</c:v>
                </c:pt>
                <c:pt idx="20063">
                  <c:v>-7.1110352325567394E-2</c:v>
                </c:pt>
                <c:pt idx="20064">
                  <c:v>-8.43923925430273E-2</c:v>
                </c:pt>
                <c:pt idx="20065">
                  <c:v>-9.76744326306037E-2</c:v>
                </c:pt>
                <c:pt idx="20066">
                  <c:v>-0.11095647284806399</c:v>
                </c:pt>
                <c:pt idx="20067">
                  <c:v>-0.124238513065524</c:v>
                </c:pt>
                <c:pt idx="20068">
                  <c:v>-0.13752055315309999</c:v>
                </c:pt>
                <c:pt idx="20069">
                  <c:v>-0.15080259337056001</c:v>
                </c:pt>
                <c:pt idx="20070">
                  <c:v>-0.16408463358802</c:v>
                </c:pt>
                <c:pt idx="20071">
                  <c:v>-0.177366673675596</c:v>
                </c:pt>
                <c:pt idx="20072">
                  <c:v>-0.19064871389305599</c:v>
                </c:pt>
                <c:pt idx="20073">
                  <c:v>-0.203930754110516</c:v>
                </c:pt>
                <c:pt idx="20074">
                  <c:v>-0.217212794198093</c:v>
                </c:pt>
                <c:pt idx="20075">
                  <c:v>-0.23049483441555199</c:v>
                </c:pt>
                <c:pt idx="20076">
                  <c:v>-0.24377687463301201</c:v>
                </c:pt>
                <c:pt idx="20077">
                  <c:v>-0.257058914720589</c:v>
                </c:pt>
                <c:pt idx="20078">
                  <c:v>-0.27034095493804899</c:v>
                </c:pt>
                <c:pt idx="20079">
                  <c:v>-0.28362299515550898</c:v>
                </c:pt>
                <c:pt idx="20080">
                  <c:v>-0.29690503524308498</c:v>
                </c:pt>
                <c:pt idx="20081">
                  <c:v>-0.29996715797101198</c:v>
                </c:pt>
                <c:pt idx="20082">
                  <c:v>-0.29280936313802097</c:v>
                </c:pt>
                <c:pt idx="20083">
                  <c:v>-0.28565156837502498</c:v>
                </c:pt>
                <c:pt idx="20084">
                  <c:v>-0.27849377354203397</c:v>
                </c:pt>
                <c:pt idx="20085">
                  <c:v>-0.27133597870904202</c:v>
                </c:pt>
                <c:pt idx="20086">
                  <c:v>-0.26417818394604597</c:v>
                </c:pt>
                <c:pt idx="20087">
                  <c:v>-0.25702038911305503</c:v>
                </c:pt>
                <c:pt idx="20088">
                  <c:v>-0.24986259428006399</c:v>
                </c:pt>
                <c:pt idx="20089">
                  <c:v>-0.242704799517068</c:v>
                </c:pt>
                <c:pt idx="20090">
                  <c:v>-0.23554700468407599</c:v>
                </c:pt>
                <c:pt idx="20091">
                  <c:v>-0.22838920985108499</c:v>
                </c:pt>
                <c:pt idx="20092">
                  <c:v>-0.221231415088089</c:v>
                </c:pt>
                <c:pt idx="20093">
                  <c:v>-0.21407362025509799</c:v>
                </c:pt>
                <c:pt idx="20094">
                  <c:v>-0.20691582542210701</c:v>
                </c:pt>
                <c:pt idx="20095">
                  <c:v>-0.19975803065911099</c:v>
                </c:pt>
                <c:pt idx="20096">
                  <c:v>-0.19260023582611899</c:v>
                </c:pt>
                <c:pt idx="20097">
                  <c:v>-0.18544244099312801</c:v>
                </c:pt>
                <c:pt idx="20098">
                  <c:v>-0.17828464623013199</c:v>
                </c:pt>
                <c:pt idx="20099">
                  <c:v>-0.17112685139714101</c:v>
                </c:pt>
                <c:pt idx="20100">
                  <c:v>-0.16396905656415001</c:v>
                </c:pt>
                <c:pt idx="20101">
                  <c:v>-0.15681126180115401</c:v>
                </c:pt>
                <c:pt idx="20102">
                  <c:v>-0.14965346696816201</c:v>
                </c:pt>
                <c:pt idx="20103">
                  <c:v>-0.142495672135171</c:v>
                </c:pt>
                <c:pt idx="20104">
                  <c:v>-0.13533787737217501</c:v>
                </c:pt>
                <c:pt idx="20105">
                  <c:v>-0.128180082539184</c:v>
                </c:pt>
                <c:pt idx="20106">
                  <c:v>-0.121022287706193</c:v>
                </c:pt>
                <c:pt idx="20107">
                  <c:v>-0.113864492943197</c:v>
                </c:pt>
                <c:pt idx="20108">
                  <c:v>-0.106706698110205</c:v>
                </c:pt>
                <c:pt idx="20109">
                  <c:v>-9.9548903277214204E-2</c:v>
                </c:pt>
                <c:pt idx="20110">
                  <c:v>-9.2391108514218195E-2</c:v>
                </c:pt>
                <c:pt idx="20111">
                  <c:v>-8.5233313681226899E-2</c:v>
                </c:pt>
                <c:pt idx="20112">
                  <c:v>-7.80755188482357E-2</c:v>
                </c:pt>
                <c:pt idx="20113">
                  <c:v>-7.0917724085239706E-2</c:v>
                </c:pt>
                <c:pt idx="20114">
                  <c:v>-6.3759929252248396E-2</c:v>
                </c:pt>
                <c:pt idx="20115">
                  <c:v>-5.6602134419257197E-2</c:v>
                </c:pt>
                <c:pt idx="20116">
                  <c:v>-4.9444339656261202E-2</c:v>
                </c:pt>
                <c:pt idx="20117">
                  <c:v>-4.2286544823269899E-2</c:v>
                </c:pt>
                <c:pt idx="20118">
                  <c:v>-3.51287499902787E-2</c:v>
                </c:pt>
                <c:pt idx="20119">
                  <c:v>-2.7970955227282698E-2</c:v>
                </c:pt>
                <c:pt idx="20120">
                  <c:v>-2.0813160394291399E-2</c:v>
                </c:pt>
                <c:pt idx="20121">
                  <c:v>-1.36553655613002E-2</c:v>
                </c:pt>
                <c:pt idx="20122">
                  <c:v>-6.49757079830418E-3</c:v>
                </c:pt>
                <c:pt idx="20123">
                  <c:v>6.6022403468707401E-4</c:v>
                </c:pt>
                <c:pt idx="20124">
                  <c:v>7.8180188676783401E-3</c:v>
                </c:pt>
                <c:pt idx="20125">
                  <c:v>1.49758136306743E-2</c:v>
                </c:pt>
                <c:pt idx="20126">
                  <c:v>2.2133608463665602E-2</c:v>
                </c:pt>
                <c:pt idx="20127">
                  <c:v>2.92914032966568E-2</c:v>
                </c:pt>
                <c:pt idx="20128">
                  <c:v>3.6449198059652799E-2</c:v>
                </c:pt>
                <c:pt idx="20129">
                  <c:v>3.8359351187597E-2</c:v>
                </c:pt>
                <c:pt idx="20130">
                  <c:v>3.5021862573839803E-2</c:v>
                </c:pt>
                <c:pt idx="20131">
                  <c:v>3.1684373992719603E-2</c:v>
                </c:pt>
                <c:pt idx="20132">
                  <c:v>2.8346885378962301E-2</c:v>
                </c:pt>
                <c:pt idx="20133">
                  <c:v>2.50093967652051E-2</c:v>
                </c:pt>
                <c:pt idx="20134">
                  <c:v>2.16719081840849E-2</c:v>
                </c:pt>
                <c:pt idx="20135">
                  <c:v>1.8334419570327699E-2</c:v>
                </c:pt>
                <c:pt idx="20136">
                  <c:v>1.49969309565705E-2</c:v>
                </c:pt>
                <c:pt idx="20137">
                  <c:v>1.1659442375450199E-2</c:v>
                </c:pt>
                <c:pt idx="20138">
                  <c:v>8.3219537616929708E-3</c:v>
                </c:pt>
                <c:pt idx="20139">
                  <c:v>4.98446514793577E-3</c:v>
                </c:pt>
                <c:pt idx="20140">
                  <c:v>1.64697656681549E-3</c:v>
                </c:pt>
                <c:pt idx="20141">
                  <c:v>-1.69051204694171E-3</c:v>
                </c:pt>
                <c:pt idx="20142">
                  <c:v>-5.02800066069891E-3</c:v>
                </c:pt>
                <c:pt idx="20143">
                  <c:v>-8.3654892418191899E-3</c:v>
                </c:pt>
                <c:pt idx="20144">
                  <c:v>-1.1702977855576399E-2</c:v>
                </c:pt>
                <c:pt idx="20145">
                  <c:v>-1.50404664693336E-2</c:v>
                </c:pt>
                <c:pt idx="20146">
                  <c:v>-1.8377955050453899E-2</c:v>
                </c:pt>
                <c:pt idx="20147">
                  <c:v>-2.17154436642111E-2</c:v>
                </c:pt>
                <c:pt idx="20148">
                  <c:v>-2.5052932277968301E-2</c:v>
                </c:pt>
                <c:pt idx="20149">
                  <c:v>-2.8390420859088598E-2</c:v>
                </c:pt>
                <c:pt idx="20150">
                  <c:v>-3.1727909472845803E-2</c:v>
                </c:pt>
                <c:pt idx="20151">
                  <c:v>-3.5065398086603E-2</c:v>
                </c:pt>
                <c:pt idx="20152">
                  <c:v>-3.8402886667723297E-2</c:v>
                </c:pt>
                <c:pt idx="20153">
                  <c:v>-4.1740375281480502E-2</c:v>
                </c:pt>
                <c:pt idx="20154">
                  <c:v>-4.5077863895237699E-2</c:v>
                </c:pt>
                <c:pt idx="20155">
                  <c:v>-4.8415352476357899E-2</c:v>
                </c:pt>
                <c:pt idx="20156">
                  <c:v>-5.1752841090115097E-2</c:v>
                </c:pt>
                <c:pt idx="20157">
                  <c:v>-5.5090329703872301E-2</c:v>
                </c:pt>
                <c:pt idx="20158">
                  <c:v>-5.8427818284992598E-2</c:v>
                </c:pt>
                <c:pt idx="20159">
                  <c:v>-6.1765306898749803E-2</c:v>
                </c:pt>
                <c:pt idx="20160">
                  <c:v>-6.5102795512507E-2</c:v>
                </c:pt>
                <c:pt idx="20161">
                  <c:v>-6.8440284093627304E-2</c:v>
                </c:pt>
                <c:pt idx="20162">
                  <c:v>-7.1777772707384502E-2</c:v>
                </c:pt>
                <c:pt idx="20163">
                  <c:v>-7.5115261321141699E-2</c:v>
                </c:pt>
                <c:pt idx="20164">
                  <c:v>-7.8452749902262003E-2</c:v>
                </c:pt>
                <c:pt idx="20165">
                  <c:v>-8.1790238516019201E-2</c:v>
                </c:pt>
                <c:pt idx="20166">
                  <c:v>-8.5127727129776398E-2</c:v>
                </c:pt>
                <c:pt idx="20167">
                  <c:v>-8.8465215710896702E-2</c:v>
                </c:pt>
                <c:pt idx="20168">
                  <c:v>-9.18027043246539E-2</c:v>
                </c:pt>
                <c:pt idx="20169">
                  <c:v>-9.5140192938411097E-2</c:v>
                </c:pt>
                <c:pt idx="20170">
                  <c:v>-9.8477681519531401E-2</c:v>
                </c:pt>
                <c:pt idx="20171">
                  <c:v>-0.101815170133289</c:v>
                </c:pt>
                <c:pt idx="20172">
                  <c:v>-0.105152658747046</c:v>
                </c:pt>
                <c:pt idx="20173">
                  <c:v>-0.108490147328166</c:v>
                </c:pt>
                <c:pt idx="20174">
                  <c:v>-0.11182763594192301</c:v>
                </c:pt>
                <c:pt idx="20175">
                  <c:v>-0.11516512455568</c:v>
                </c:pt>
                <c:pt idx="20176">
                  <c:v>-0.11850261313680099</c:v>
                </c:pt>
                <c:pt idx="20177">
                  <c:v>-0.119742366177091</c:v>
                </c:pt>
                <c:pt idx="20178">
                  <c:v>-0.118884383629262</c:v>
                </c:pt>
                <c:pt idx="20179">
                  <c:v>-0.118026401089824</c:v>
                </c:pt>
                <c:pt idx="20180">
                  <c:v>-0.117168418541995</c:v>
                </c:pt>
                <c:pt idx="20181">
                  <c:v>-0.116310435994166</c:v>
                </c:pt>
                <c:pt idx="20182">
                  <c:v>-0.115452453454728</c:v>
                </c:pt>
                <c:pt idx="20183">
                  <c:v>-0.114594470906899</c:v>
                </c:pt>
                <c:pt idx="20184">
                  <c:v>-0.11373648835907001</c:v>
                </c:pt>
                <c:pt idx="20185">
                  <c:v>-0.11287850581963201</c:v>
                </c:pt>
                <c:pt idx="20186">
                  <c:v>-0.11202052327180299</c:v>
                </c:pt>
                <c:pt idx="20187">
                  <c:v>-0.111162540723974</c:v>
                </c:pt>
                <c:pt idx="20188">
                  <c:v>-0.11030455818453599</c:v>
                </c:pt>
                <c:pt idx="20189">
                  <c:v>-0.109446575636707</c:v>
                </c:pt>
                <c:pt idx="20190">
                  <c:v>-0.108588593088878</c:v>
                </c:pt>
                <c:pt idx="20191">
                  <c:v>-0.107730610549439</c:v>
                </c:pt>
                <c:pt idx="20192">
                  <c:v>-0.106872628001611</c:v>
                </c:pt>
                <c:pt idx="20193">
                  <c:v>-0.106014645453782</c:v>
                </c:pt>
                <c:pt idx="20194">
                  <c:v>-0.105156662914343</c:v>
                </c:pt>
                <c:pt idx="20195">
                  <c:v>-0.104298680366515</c:v>
                </c:pt>
                <c:pt idx="20196">
                  <c:v>-0.10344069781868601</c:v>
                </c:pt>
                <c:pt idx="20197">
                  <c:v>-0.10258271527924701</c:v>
                </c:pt>
                <c:pt idx="20198">
                  <c:v>-0.10172473273141799</c:v>
                </c:pt>
                <c:pt idx="20199">
                  <c:v>-0.10086675018359</c:v>
                </c:pt>
                <c:pt idx="20200">
                  <c:v>-0.10000876764415099</c:v>
                </c:pt>
                <c:pt idx="20201">
                  <c:v>-9.91507850963224E-2</c:v>
                </c:pt>
                <c:pt idx="20202">
                  <c:v>-9.8292802548493596E-2</c:v>
                </c:pt>
                <c:pt idx="20203">
                  <c:v>-9.7434820009054998E-2</c:v>
                </c:pt>
                <c:pt idx="20204">
                  <c:v>-9.6576837461226306E-2</c:v>
                </c:pt>
                <c:pt idx="20205">
                  <c:v>-9.5718854913397503E-2</c:v>
                </c:pt>
                <c:pt idx="20206">
                  <c:v>-9.4860872373958904E-2</c:v>
                </c:pt>
                <c:pt idx="20207">
                  <c:v>-9.4002889826130101E-2</c:v>
                </c:pt>
                <c:pt idx="20208">
                  <c:v>-9.3144907278301395E-2</c:v>
                </c:pt>
                <c:pt idx="20209">
                  <c:v>-9.2286924738862797E-2</c:v>
                </c:pt>
                <c:pt idx="20210">
                  <c:v>-9.1428942191033993E-2</c:v>
                </c:pt>
                <c:pt idx="20211">
                  <c:v>-9.0570959643205301E-2</c:v>
                </c:pt>
                <c:pt idx="20212">
                  <c:v>-8.9712977103766703E-2</c:v>
                </c:pt>
                <c:pt idx="20213">
                  <c:v>-8.88549945559379E-2</c:v>
                </c:pt>
                <c:pt idx="20214">
                  <c:v>-8.7997012008109193E-2</c:v>
                </c:pt>
                <c:pt idx="20215">
                  <c:v>-8.7139029468670595E-2</c:v>
                </c:pt>
                <c:pt idx="20216">
                  <c:v>-8.6281046920841806E-2</c:v>
                </c:pt>
                <c:pt idx="20217">
                  <c:v>-8.54230643730131E-2</c:v>
                </c:pt>
                <c:pt idx="20218">
                  <c:v>-8.4565081833574501E-2</c:v>
                </c:pt>
                <c:pt idx="20219">
                  <c:v>-8.3707099285745698E-2</c:v>
                </c:pt>
                <c:pt idx="20220">
                  <c:v>-8.2849116737917006E-2</c:v>
                </c:pt>
                <c:pt idx="20221">
                  <c:v>-8.1991134198478297E-2</c:v>
                </c:pt>
                <c:pt idx="20222">
                  <c:v>-8.1133151650649604E-2</c:v>
                </c:pt>
                <c:pt idx="20223">
                  <c:v>-8.0275169102820898E-2</c:v>
                </c:pt>
                <c:pt idx="20224">
                  <c:v>-7.9417186563382203E-2</c:v>
                </c:pt>
                <c:pt idx="20225">
                  <c:v>-8.1571711722755597E-2</c:v>
                </c:pt>
                <c:pt idx="20226">
                  <c:v>-8.6738744610373203E-2</c:v>
                </c:pt>
                <c:pt idx="20227">
                  <c:v>-9.1905777447463005E-2</c:v>
                </c:pt>
                <c:pt idx="20228">
                  <c:v>-9.7072810335080598E-2</c:v>
                </c:pt>
                <c:pt idx="20229">
                  <c:v>-0.102239843222698</c:v>
                </c:pt>
                <c:pt idx="20230">
                  <c:v>-0.10740687605978801</c:v>
                </c:pt>
                <c:pt idx="20231">
                  <c:v>-0.112573908947406</c:v>
                </c:pt>
                <c:pt idx="20232">
                  <c:v>-0.117740941835023</c:v>
                </c:pt>
                <c:pt idx="20233">
                  <c:v>-0.12290797467211299</c:v>
                </c:pt>
                <c:pt idx="20234">
                  <c:v>-0.128075007559731</c:v>
                </c:pt>
                <c:pt idx="20235">
                  <c:v>-0.133242040447348</c:v>
                </c:pt>
                <c:pt idx="20236">
                  <c:v>-0.13840907328443799</c:v>
                </c:pt>
                <c:pt idx="20237">
                  <c:v>-0.14357610617205499</c:v>
                </c:pt>
                <c:pt idx="20238">
                  <c:v>-0.14874313905967301</c:v>
                </c:pt>
                <c:pt idx="20239">
                  <c:v>-0.15391017189676301</c:v>
                </c:pt>
                <c:pt idx="20240">
                  <c:v>-0.15907720478438001</c:v>
                </c:pt>
                <c:pt idx="20241">
                  <c:v>-0.164244237671998</c:v>
                </c:pt>
                <c:pt idx="20242">
                  <c:v>-0.169411270509088</c:v>
                </c:pt>
                <c:pt idx="20243">
                  <c:v>-0.17457830339670499</c:v>
                </c:pt>
                <c:pt idx="20244">
                  <c:v>-0.17974533628432299</c:v>
                </c:pt>
                <c:pt idx="20245">
                  <c:v>-0.18491236912141301</c:v>
                </c:pt>
                <c:pt idx="20246">
                  <c:v>-0.19007940200903001</c:v>
                </c:pt>
                <c:pt idx="20247">
                  <c:v>-0.195246434896648</c:v>
                </c:pt>
                <c:pt idx="20248">
                  <c:v>-0.200413467733738</c:v>
                </c:pt>
                <c:pt idx="20249">
                  <c:v>-0.20558050062135499</c:v>
                </c:pt>
                <c:pt idx="20250">
                  <c:v>-0.21074753350897299</c:v>
                </c:pt>
                <c:pt idx="20251">
                  <c:v>-0.21591456634606301</c:v>
                </c:pt>
                <c:pt idx="20252">
                  <c:v>-0.22108159923368001</c:v>
                </c:pt>
                <c:pt idx="20253">
                  <c:v>-0.226248632121298</c:v>
                </c:pt>
                <c:pt idx="20254">
                  <c:v>-0.231415664958388</c:v>
                </c:pt>
                <c:pt idx="20255">
                  <c:v>-0.236582697846005</c:v>
                </c:pt>
                <c:pt idx="20256">
                  <c:v>-0.24174973073362299</c:v>
                </c:pt>
                <c:pt idx="20257">
                  <c:v>-0.24691676357071299</c:v>
                </c:pt>
                <c:pt idx="20258">
                  <c:v>-0.25208379645833001</c:v>
                </c:pt>
                <c:pt idx="20259">
                  <c:v>-0.25725082934594801</c:v>
                </c:pt>
                <c:pt idx="20260">
                  <c:v>-0.26241786218303798</c:v>
                </c:pt>
                <c:pt idx="20261">
                  <c:v>-0.26758489507065503</c:v>
                </c:pt>
                <c:pt idx="20262">
                  <c:v>-0.27275192795827302</c:v>
                </c:pt>
                <c:pt idx="20263">
                  <c:v>-0.27791896079536299</c:v>
                </c:pt>
                <c:pt idx="20264">
                  <c:v>-0.28308599368297999</c:v>
                </c:pt>
                <c:pt idx="20265">
                  <c:v>-0.28825302657059798</c:v>
                </c:pt>
                <c:pt idx="20266">
                  <c:v>-0.29342005940768701</c:v>
                </c:pt>
                <c:pt idx="20267">
                  <c:v>-0.298587092295305</c:v>
                </c:pt>
                <c:pt idx="20268">
                  <c:v>-0.303754125182923</c:v>
                </c:pt>
                <c:pt idx="20269">
                  <c:v>-0.30892115802001202</c:v>
                </c:pt>
                <c:pt idx="20270">
                  <c:v>-0.31408819090763002</c:v>
                </c:pt>
                <c:pt idx="20271">
                  <c:v>-0.31925522379524801</c:v>
                </c:pt>
                <c:pt idx="20272">
                  <c:v>-0.32442225663233698</c:v>
                </c:pt>
                <c:pt idx="20273">
                  <c:v>-0.32647046870393898</c:v>
                </c:pt>
                <c:pt idx="20274">
                  <c:v>-0.32539985993774001</c:v>
                </c:pt>
                <c:pt idx="20275">
                  <c:v>-0.324329251182011</c:v>
                </c:pt>
                <c:pt idx="20276">
                  <c:v>-0.32325864241581298</c:v>
                </c:pt>
                <c:pt idx="20277">
                  <c:v>-0.32218803364961401</c:v>
                </c:pt>
                <c:pt idx="20278">
                  <c:v>-0.32111742489388501</c:v>
                </c:pt>
                <c:pt idx="20279">
                  <c:v>-0.32004681612768598</c:v>
                </c:pt>
                <c:pt idx="20280">
                  <c:v>-0.31897620736148702</c:v>
                </c:pt>
                <c:pt idx="20281">
                  <c:v>-0.31790559860575801</c:v>
                </c:pt>
                <c:pt idx="20282">
                  <c:v>-0.31683498983955899</c:v>
                </c:pt>
                <c:pt idx="20283">
                  <c:v>-0.31576438107336002</c:v>
                </c:pt>
                <c:pt idx="20284">
                  <c:v>-0.31469377231763102</c:v>
                </c:pt>
                <c:pt idx="20285">
                  <c:v>-0.31362316355143299</c:v>
                </c:pt>
                <c:pt idx="20286">
                  <c:v>-0.31255255478523403</c:v>
                </c:pt>
                <c:pt idx="20287">
                  <c:v>-0.31148194602950502</c:v>
                </c:pt>
                <c:pt idx="20288">
                  <c:v>-0.310411337263306</c:v>
                </c:pt>
                <c:pt idx="20289">
                  <c:v>-0.30934072849710698</c:v>
                </c:pt>
                <c:pt idx="20290">
                  <c:v>-0.30827011974137802</c:v>
                </c:pt>
                <c:pt idx="20291">
                  <c:v>-0.307199510975179</c:v>
                </c:pt>
                <c:pt idx="20292">
                  <c:v>-0.30612890220898098</c:v>
                </c:pt>
                <c:pt idx="20293">
                  <c:v>-0.30505829345325097</c:v>
                </c:pt>
                <c:pt idx="20294">
                  <c:v>-0.30398768468705301</c:v>
                </c:pt>
                <c:pt idx="20295">
                  <c:v>-0.30291707592085398</c:v>
                </c:pt>
                <c:pt idx="20296">
                  <c:v>-0.30184646716512498</c:v>
                </c:pt>
                <c:pt idx="20297">
                  <c:v>-0.30077585839892601</c:v>
                </c:pt>
                <c:pt idx="20298">
                  <c:v>-0.29970524963272699</c:v>
                </c:pt>
                <c:pt idx="20299">
                  <c:v>-0.29863464087699798</c:v>
                </c:pt>
                <c:pt idx="20300">
                  <c:v>-0.29756403211079901</c:v>
                </c:pt>
                <c:pt idx="20301">
                  <c:v>-0.29649342334460099</c:v>
                </c:pt>
                <c:pt idx="20302">
                  <c:v>-0.29542281458887099</c:v>
                </c:pt>
                <c:pt idx="20303">
                  <c:v>-0.29435220582267302</c:v>
                </c:pt>
                <c:pt idx="20304">
                  <c:v>-0.293281597056474</c:v>
                </c:pt>
                <c:pt idx="20305">
                  <c:v>-0.29221098830074499</c:v>
                </c:pt>
                <c:pt idx="20306">
                  <c:v>-0.29114037953454602</c:v>
                </c:pt>
                <c:pt idx="20307">
                  <c:v>-0.290069770768347</c:v>
                </c:pt>
                <c:pt idx="20308">
                  <c:v>-0.28899916201261799</c:v>
                </c:pt>
                <c:pt idx="20309">
                  <c:v>-0.28792855324641897</c:v>
                </c:pt>
                <c:pt idx="20310">
                  <c:v>-0.28685794448022101</c:v>
                </c:pt>
                <c:pt idx="20311">
                  <c:v>-0.285787335724491</c:v>
                </c:pt>
                <c:pt idx="20312">
                  <c:v>-0.28471672695829298</c:v>
                </c:pt>
                <c:pt idx="20313">
                  <c:v>-0.28364611819209401</c:v>
                </c:pt>
                <c:pt idx="20314">
                  <c:v>-0.282575509436365</c:v>
                </c:pt>
                <c:pt idx="20315">
                  <c:v>-0.28150490067016598</c:v>
                </c:pt>
                <c:pt idx="20316">
                  <c:v>-0.28043429190396701</c:v>
                </c:pt>
                <c:pt idx="20317">
                  <c:v>-0.27936368314823801</c:v>
                </c:pt>
                <c:pt idx="20318">
                  <c:v>-0.27829307438203899</c:v>
                </c:pt>
                <c:pt idx="20319">
                  <c:v>-0.27722246561584102</c:v>
                </c:pt>
                <c:pt idx="20320">
                  <c:v>-0.27615185686011101</c:v>
                </c:pt>
                <c:pt idx="20321">
                  <c:v>-0.28156785131377399</c:v>
                </c:pt>
                <c:pt idx="20322">
                  <c:v>-0.29347044903260799</c:v>
                </c:pt>
                <c:pt idx="20323">
                  <c:v>-0.305373046635047</c:v>
                </c:pt>
                <c:pt idx="20324">
                  <c:v>-0.31727564435388</c:v>
                </c:pt>
                <c:pt idx="20325">
                  <c:v>-0.32917824207271401</c:v>
                </c:pt>
                <c:pt idx="20326">
                  <c:v>-0.34108083967515301</c:v>
                </c:pt>
                <c:pt idx="20327">
                  <c:v>-0.35298343739398602</c:v>
                </c:pt>
                <c:pt idx="20328">
                  <c:v>-0.36488603511281997</c:v>
                </c:pt>
                <c:pt idx="20329">
                  <c:v>-0.37678863271525898</c:v>
                </c:pt>
                <c:pt idx="20330">
                  <c:v>-0.38869123043409198</c:v>
                </c:pt>
                <c:pt idx="20331">
                  <c:v>-0.40059382815292599</c:v>
                </c:pt>
                <c:pt idx="20332">
                  <c:v>-0.41249642575536499</c:v>
                </c:pt>
                <c:pt idx="20333">
                  <c:v>-0.424399023474198</c:v>
                </c:pt>
                <c:pt idx="20334">
                  <c:v>-0.43630162119303201</c:v>
                </c:pt>
                <c:pt idx="20335">
                  <c:v>-0.44820421879547101</c:v>
                </c:pt>
                <c:pt idx="20336">
                  <c:v>-0.46010681651430402</c:v>
                </c:pt>
                <c:pt idx="20337">
                  <c:v>-0.47200941423313802</c:v>
                </c:pt>
                <c:pt idx="20338">
                  <c:v>-0.48391201183557703</c:v>
                </c:pt>
                <c:pt idx="20339">
                  <c:v>-0.49581460955440998</c:v>
                </c:pt>
                <c:pt idx="20340">
                  <c:v>-0.50771720727324399</c:v>
                </c:pt>
                <c:pt idx="20341">
                  <c:v>-0.51961980487568304</c:v>
                </c:pt>
                <c:pt idx="20342">
                  <c:v>-0.531522402594516</c:v>
                </c:pt>
                <c:pt idx="20343">
                  <c:v>-0.54342500031334995</c:v>
                </c:pt>
                <c:pt idx="20344">
                  <c:v>-0.55532759791578901</c:v>
                </c:pt>
                <c:pt idx="20345">
                  <c:v>-0.56723019563462196</c:v>
                </c:pt>
                <c:pt idx="20346">
                  <c:v>-0.57913279335345602</c:v>
                </c:pt>
                <c:pt idx="20347">
                  <c:v>-0.59103539095589497</c:v>
                </c:pt>
                <c:pt idx="20348">
                  <c:v>-0.60293798867472803</c:v>
                </c:pt>
                <c:pt idx="20349">
                  <c:v>-0.61484058639356098</c:v>
                </c:pt>
                <c:pt idx="20350">
                  <c:v>-0.62674318399600104</c:v>
                </c:pt>
                <c:pt idx="20351">
                  <c:v>-0.63864578171483399</c:v>
                </c:pt>
                <c:pt idx="20352">
                  <c:v>-0.65054837943366695</c:v>
                </c:pt>
                <c:pt idx="20353">
                  <c:v>-0.662450977036107</c:v>
                </c:pt>
                <c:pt idx="20354">
                  <c:v>-0.67435357475493996</c:v>
                </c:pt>
                <c:pt idx="20355">
                  <c:v>-0.68625617247377302</c:v>
                </c:pt>
                <c:pt idx="20356">
                  <c:v>-0.69815877007621296</c:v>
                </c:pt>
                <c:pt idx="20357">
                  <c:v>-0.71006136779504603</c:v>
                </c:pt>
                <c:pt idx="20358">
                  <c:v>-0.72196396551387898</c:v>
                </c:pt>
                <c:pt idx="20359">
                  <c:v>-0.73386656311631904</c:v>
                </c:pt>
                <c:pt idx="20360">
                  <c:v>-0.74576916083515199</c:v>
                </c:pt>
                <c:pt idx="20361">
                  <c:v>-0.75767175855398505</c:v>
                </c:pt>
                <c:pt idx="20362">
                  <c:v>-0.769574356156424</c:v>
                </c:pt>
                <c:pt idx="20363">
                  <c:v>-0.78147695387525795</c:v>
                </c:pt>
                <c:pt idx="20364">
                  <c:v>-0.79337955159409101</c:v>
                </c:pt>
                <c:pt idx="20365">
                  <c:v>-0.80528214919652996</c:v>
                </c:pt>
                <c:pt idx="20366">
                  <c:v>-0.81718474691536402</c:v>
                </c:pt>
                <c:pt idx="20367">
                  <c:v>-0.82908734463419698</c:v>
                </c:pt>
                <c:pt idx="20368">
                  <c:v>-0.84098994223663603</c:v>
                </c:pt>
                <c:pt idx="20369">
                  <c:v>-0.83769736865559796</c:v>
                </c:pt>
                <c:pt idx="20370">
                  <c:v>-0.81920962366855099</c:v>
                </c:pt>
                <c:pt idx="20371">
                  <c:v>-0.80072187886229296</c:v>
                </c:pt>
                <c:pt idx="20372">
                  <c:v>-0.78223413387524598</c:v>
                </c:pt>
                <c:pt idx="20373">
                  <c:v>-0.76374638888819901</c:v>
                </c:pt>
                <c:pt idx="20374">
                  <c:v>-0.74525864408194098</c:v>
                </c:pt>
                <c:pt idx="20375">
                  <c:v>-0.72677089909489401</c:v>
                </c:pt>
                <c:pt idx="20376">
                  <c:v>-0.70828315410784703</c:v>
                </c:pt>
                <c:pt idx="20377">
                  <c:v>-0.68979540930159</c:v>
                </c:pt>
                <c:pt idx="20378">
                  <c:v>-0.67130766431454203</c:v>
                </c:pt>
                <c:pt idx="20379">
                  <c:v>-0.65281991932749495</c:v>
                </c:pt>
                <c:pt idx="20380">
                  <c:v>-0.63433217452123802</c:v>
                </c:pt>
                <c:pt idx="20381">
                  <c:v>-0.61584442953419105</c:v>
                </c:pt>
                <c:pt idx="20382">
                  <c:v>-0.59735668454714397</c:v>
                </c:pt>
                <c:pt idx="20383">
                  <c:v>-0.57886893974088605</c:v>
                </c:pt>
                <c:pt idx="20384">
                  <c:v>-0.56038119475383896</c:v>
                </c:pt>
                <c:pt idx="20385">
                  <c:v>-0.54189344976679199</c:v>
                </c:pt>
                <c:pt idx="20386">
                  <c:v>-0.52340570496053396</c:v>
                </c:pt>
                <c:pt idx="20387">
                  <c:v>-0.50491795997348698</c:v>
                </c:pt>
                <c:pt idx="20388">
                  <c:v>-0.48643021498644001</c:v>
                </c:pt>
                <c:pt idx="20389">
                  <c:v>-0.46794247018018198</c:v>
                </c:pt>
                <c:pt idx="20390">
                  <c:v>-0.44945472519313501</c:v>
                </c:pt>
                <c:pt idx="20391">
                  <c:v>-0.43096698020608798</c:v>
                </c:pt>
                <c:pt idx="20392">
                  <c:v>-0.41247923539983</c:v>
                </c:pt>
                <c:pt idx="20393">
                  <c:v>-0.39399149041278297</c:v>
                </c:pt>
                <c:pt idx="20394">
                  <c:v>-0.375503745425736</c:v>
                </c:pt>
                <c:pt idx="20395">
                  <c:v>-0.35701600061947802</c:v>
                </c:pt>
                <c:pt idx="20396">
                  <c:v>-0.338528255632431</c:v>
                </c:pt>
                <c:pt idx="20397">
                  <c:v>-0.32004051064538402</c:v>
                </c:pt>
                <c:pt idx="20398">
                  <c:v>-0.30155276583912699</c:v>
                </c:pt>
                <c:pt idx="20399">
                  <c:v>-0.28306502085207902</c:v>
                </c:pt>
                <c:pt idx="20400">
                  <c:v>-0.26457727586503199</c:v>
                </c:pt>
                <c:pt idx="20401">
                  <c:v>-0.24608953105877501</c:v>
                </c:pt>
                <c:pt idx="20402">
                  <c:v>-0.22760178607172801</c:v>
                </c:pt>
                <c:pt idx="20403">
                  <c:v>-0.20911404108468001</c:v>
                </c:pt>
                <c:pt idx="20404">
                  <c:v>-0.19062629627842301</c:v>
                </c:pt>
                <c:pt idx="20405">
                  <c:v>-0.17213855129137601</c:v>
                </c:pt>
                <c:pt idx="20406">
                  <c:v>-0.15365080630432901</c:v>
                </c:pt>
                <c:pt idx="20407">
                  <c:v>-0.135163061498071</c:v>
                </c:pt>
                <c:pt idx="20408">
                  <c:v>-0.116675316511024</c:v>
                </c:pt>
                <c:pt idx="20409">
                  <c:v>-9.8187571523976599E-2</c:v>
                </c:pt>
                <c:pt idx="20410">
                  <c:v>-7.9699826717719094E-2</c:v>
                </c:pt>
                <c:pt idx="20411">
                  <c:v>-6.12120817306719E-2</c:v>
                </c:pt>
                <c:pt idx="20412">
                  <c:v>-4.2724336743624802E-2</c:v>
                </c:pt>
                <c:pt idx="20413">
                  <c:v>-2.42365919373672E-2</c:v>
                </c:pt>
                <c:pt idx="20414">
                  <c:v>-5.7488469503200502E-3</c:v>
                </c:pt>
                <c:pt idx="20415">
                  <c:v>1.2738898036727101E-2</c:v>
                </c:pt>
                <c:pt idx="20416">
                  <c:v>3.1226642842984698E-2</c:v>
                </c:pt>
                <c:pt idx="20417">
                  <c:v>4.3615309037812897E-2</c:v>
                </c:pt>
                <c:pt idx="20418">
                  <c:v>4.9904896397820697E-2</c:v>
                </c:pt>
                <c:pt idx="20419">
                  <c:v>5.6194483696323301E-2</c:v>
                </c:pt>
                <c:pt idx="20420">
                  <c:v>6.2484071056331102E-2</c:v>
                </c:pt>
                <c:pt idx="20421">
                  <c:v>6.8773658416338895E-2</c:v>
                </c:pt>
                <c:pt idx="20422">
                  <c:v>7.5063245714841506E-2</c:v>
                </c:pt>
                <c:pt idx="20423">
                  <c:v>8.1352833074849307E-2</c:v>
                </c:pt>
                <c:pt idx="20424">
                  <c:v>8.7642420434856996E-2</c:v>
                </c:pt>
                <c:pt idx="20425">
                  <c:v>9.3932007733359704E-2</c:v>
                </c:pt>
                <c:pt idx="20426">
                  <c:v>0.10022159509336701</c:v>
                </c:pt>
                <c:pt idx="20427">
                  <c:v>0.106511182453375</c:v>
                </c:pt>
                <c:pt idx="20428">
                  <c:v>0.112800769751878</c:v>
                </c:pt>
                <c:pt idx="20429">
                  <c:v>0.11909035711188599</c:v>
                </c:pt>
                <c:pt idx="20430">
                  <c:v>0.12537994447189299</c:v>
                </c:pt>
                <c:pt idx="20431">
                  <c:v>0.131669531770396</c:v>
                </c:pt>
                <c:pt idx="20432">
                  <c:v>0.13795911913040401</c:v>
                </c:pt>
                <c:pt idx="20433">
                  <c:v>0.14424870649041199</c:v>
                </c:pt>
                <c:pt idx="20434">
                  <c:v>0.15053829378891401</c:v>
                </c:pt>
                <c:pt idx="20435">
                  <c:v>0.15682788114892199</c:v>
                </c:pt>
                <c:pt idx="20436">
                  <c:v>0.16311746850893</c:v>
                </c:pt>
                <c:pt idx="20437">
                  <c:v>0.16940705580743201</c:v>
                </c:pt>
                <c:pt idx="20438">
                  <c:v>0.17569664316743999</c:v>
                </c:pt>
                <c:pt idx="20439">
                  <c:v>0.181986230527448</c:v>
                </c:pt>
                <c:pt idx="20440">
                  <c:v>0.18827581782595099</c:v>
                </c:pt>
                <c:pt idx="20441">
                  <c:v>0.194565405185958</c:v>
                </c:pt>
                <c:pt idx="20442">
                  <c:v>0.200854992545966</c:v>
                </c:pt>
                <c:pt idx="20443">
                  <c:v>0.20714457984446899</c:v>
                </c:pt>
                <c:pt idx="20444">
                  <c:v>0.213434167204476</c:v>
                </c:pt>
                <c:pt idx="20445">
                  <c:v>0.21972375456448401</c:v>
                </c:pt>
                <c:pt idx="20446">
                  <c:v>0.22601334186298699</c:v>
                </c:pt>
                <c:pt idx="20447">
                  <c:v>0.232302929222995</c:v>
                </c:pt>
                <c:pt idx="20448">
                  <c:v>0.23859251658300201</c:v>
                </c:pt>
                <c:pt idx="20449">
                  <c:v>0.244882103881505</c:v>
                </c:pt>
                <c:pt idx="20450">
                  <c:v>0.25117169124151301</c:v>
                </c:pt>
                <c:pt idx="20451">
                  <c:v>0.25746127860152102</c:v>
                </c:pt>
                <c:pt idx="20452">
                  <c:v>0.263750865900023</c:v>
                </c:pt>
                <c:pt idx="20453">
                  <c:v>0.27004045326003101</c:v>
                </c:pt>
                <c:pt idx="20454">
                  <c:v>0.27633004062003902</c:v>
                </c:pt>
                <c:pt idx="20455">
                  <c:v>0.28261962791854101</c:v>
                </c:pt>
                <c:pt idx="20456">
                  <c:v>0.28890921527854901</c:v>
                </c:pt>
                <c:pt idx="20457">
                  <c:v>0.29519880263855702</c:v>
                </c:pt>
                <c:pt idx="20458">
                  <c:v>0.30148838993706001</c:v>
                </c:pt>
                <c:pt idx="20459">
                  <c:v>0.30777797729706702</c:v>
                </c:pt>
                <c:pt idx="20460">
                  <c:v>0.31406756465707503</c:v>
                </c:pt>
                <c:pt idx="20461">
                  <c:v>0.32035715195557801</c:v>
                </c:pt>
                <c:pt idx="20462">
                  <c:v>0.32664673931558502</c:v>
                </c:pt>
                <c:pt idx="20463">
                  <c:v>0.33293632667559298</c:v>
                </c:pt>
                <c:pt idx="20464">
                  <c:v>0.33922591397409602</c:v>
                </c:pt>
                <c:pt idx="20465">
                  <c:v>0.33379369856494101</c:v>
                </c:pt>
                <c:pt idx="20466">
                  <c:v>0.31663968030474798</c:v>
                </c:pt>
                <c:pt idx="20467">
                  <c:v>0.299485662212302</c:v>
                </c:pt>
                <c:pt idx="20468">
                  <c:v>0.28233164395210902</c:v>
                </c:pt>
                <c:pt idx="20469">
                  <c:v>0.265177625691916</c:v>
                </c:pt>
                <c:pt idx="20470">
                  <c:v>0.24802360759947001</c:v>
                </c:pt>
                <c:pt idx="20471">
                  <c:v>0.23086958933927701</c:v>
                </c:pt>
                <c:pt idx="20472">
                  <c:v>0.21371557107908401</c:v>
                </c:pt>
                <c:pt idx="20473">
                  <c:v>0.19656155298663799</c:v>
                </c:pt>
                <c:pt idx="20474">
                  <c:v>0.17940753472644499</c:v>
                </c:pt>
                <c:pt idx="20475">
                  <c:v>0.162253516466252</c:v>
                </c:pt>
                <c:pt idx="20476">
                  <c:v>0.14509949837380601</c:v>
                </c:pt>
                <c:pt idx="20477">
                  <c:v>0.12794548011361301</c:v>
                </c:pt>
                <c:pt idx="20478">
                  <c:v>0.11079146185342</c:v>
                </c:pt>
                <c:pt idx="20479">
                  <c:v>9.3637443760974604E-2</c:v>
                </c:pt>
                <c:pt idx="20480">
                  <c:v>7.6483425500781493E-2</c:v>
                </c:pt>
                <c:pt idx="20481">
                  <c:v>5.9329407240588397E-2</c:v>
                </c:pt>
                <c:pt idx="20482">
                  <c:v>4.2175389148142603E-2</c:v>
                </c:pt>
                <c:pt idx="20483">
                  <c:v>2.50213708879496E-2</c:v>
                </c:pt>
                <c:pt idx="20484">
                  <c:v>7.8673526277565093E-3</c:v>
                </c:pt>
                <c:pt idx="20485">
                  <c:v>-9.2866654646893108E-3</c:v>
                </c:pt>
                <c:pt idx="20486">
                  <c:v>-2.64406837248824E-2</c:v>
                </c:pt>
                <c:pt idx="20487">
                  <c:v>-4.3594701985075403E-2</c:v>
                </c:pt>
                <c:pt idx="20488">
                  <c:v>-6.0748720077521197E-2</c:v>
                </c:pt>
                <c:pt idx="20489">
                  <c:v>-7.79027383377143E-2</c:v>
                </c:pt>
                <c:pt idx="20490">
                  <c:v>-9.5056756597907396E-2</c:v>
                </c:pt>
                <c:pt idx="20491">
                  <c:v>-0.112210774690353</c:v>
                </c:pt>
                <c:pt idx="20492">
                  <c:v>-0.12936479295054601</c:v>
                </c:pt>
                <c:pt idx="20493">
                  <c:v>-0.14651881121073901</c:v>
                </c:pt>
                <c:pt idx="20494">
                  <c:v>-0.163672829303185</c:v>
                </c:pt>
                <c:pt idx="20495">
                  <c:v>-0.180826847563378</c:v>
                </c:pt>
                <c:pt idx="20496">
                  <c:v>-0.197980865823571</c:v>
                </c:pt>
                <c:pt idx="20497">
                  <c:v>-0.21513488391601701</c:v>
                </c:pt>
                <c:pt idx="20498">
                  <c:v>-0.23228890217621001</c:v>
                </c:pt>
                <c:pt idx="20499">
                  <c:v>-0.24944292043640301</c:v>
                </c:pt>
                <c:pt idx="20500">
                  <c:v>-0.26659693852884903</c:v>
                </c:pt>
                <c:pt idx="20501">
                  <c:v>-0.283750956789042</c:v>
                </c:pt>
                <c:pt idx="20502">
                  <c:v>-0.30090497504923502</c:v>
                </c:pt>
                <c:pt idx="20503">
                  <c:v>-0.31805899314168101</c:v>
                </c:pt>
                <c:pt idx="20504">
                  <c:v>-0.33521301140187398</c:v>
                </c:pt>
                <c:pt idx="20505">
                  <c:v>-0.35236702966206701</c:v>
                </c:pt>
                <c:pt idx="20506">
                  <c:v>-0.369521047754513</c:v>
                </c:pt>
                <c:pt idx="20507">
                  <c:v>-0.38667506601470603</c:v>
                </c:pt>
                <c:pt idx="20508">
                  <c:v>-0.403829084274899</c:v>
                </c:pt>
                <c:pt idx="20509">
                  <c:v>-0.42098310236734499</c:v>
                </c:pt>
                <c:pt idx="20510">
                  <c:v>-0.43813712062753801</c:v>
                </c:pt>
                <c:pt idx="20511">
                  <c:v>-0.45529113888773098</c:v>
                </c:pt>
                <c:pt idx="20512">
                  <c:v>-0.47244515698017697</c:v>
                </c:pt>
                <c:pt idx="20513">
                  <c:v>-0.48756729850594499</c:v>
                </c:pt>
                <c:pt idx="20514">
                  <c:v>-0.50065756328309496</c:v>
                </c:pt>
                <c:pt idx="20515">
                  <c:v>-0.51374782793223694</c:v>
                </c:pt>
                <c:pt idx="20516">
                  <c:v>-0.52683809270938697</c:v>
                </c:pt>
                <c:pt idx="20517">
                  <c:v>-0.539928357486537</c:v>
                </c:pt>
                <c:pt idx="20518">
                  <c:v>-0.55301862213567898</c:v>
                </c:pt>
                <c:pt idx="20519">
                  <c:v>-0.56610888691282901</c:v>
                </c:pt>
                <c:pt idx="20520">
                  <c:v>-0.57919915168998004</c:v>
                </c:pt>
                <c:pt idx="20521">
                  <c:v>-0.59228941633912202</c:v>
                </c:pt>
                <c:pt idx="20522">
                  <c:v>-0.60537968111627205</c:v>
                </c:pt>
                <c:pt idx="20523">
                  <c:v>-0.61846994589342197</c:v>
                </c:pt>
                <c:pt idx="20524">
                  <c:v>-0.63156021054256395</c:v>
                </c:pt>
                <c:pt idx="20525">
                  <c:v>-0.64465047531971398</c:v>
                </c:pt>
                <c:pt idx="20526">
                  <c:v>-0.65774074009686401</c:v>
                </c:pt>
                <c:pt idx="20527">
                  <c:v>-0.67083100474600599</c:v>
                </c:pt>
                <c:pt idx="20528">
                  <c:v>-0.68392126952315702</c:v>
                </c:pt>
                <c:pt idx="20529">
                  <c:v>-0.69701153430030705</c:v>
                </c:pt>
                <c:pt idx="20530">
                  <c:v>-0.71010179894944903</c:v>
                </c:pt>
                <c:pt idx="20531">
                  <c:v>-0.72319206372659905</c:v>
                </c:pt>
                <c:pt idx="20532">
                  <c:v>-0.73628232850374897</c:v>
                </c:pt>
                <c:pt idx="20533">
                  <c:v>-0.74937259315289095</c:v>
                </c:pt>
                <c:pt idx="20534">
                  <c:v>-0.76246285793004098</c:v>
                </c:pt>
                <c:pt idx="20535">
                  <c:v>-0.77555312270719201</c:v>
                </c:pt>
                <c:pt idx="20536">
                  <c:v>-0.78864338735633299</c:v>
                </c:pt>
                <c:pt idx="20537">
                  <c:v>-0.80173365213348402</c:v>
                </c:pt>
                <c:pt idx="20538">
                  <c:v>-0.81482391691063405</c:v>
                </c:pt>
                <c:pt idx="20539">
                  <c:v>-0.82791418155977603</c:v>
                </c:pt>
                <c:pt idx="20540">
                  <c:v>-0.84100444633692595</c:v>
                </c:pt>
                <c:pt idx="20541">
                  <c:v>-0.85409471111407598</c:v>
                </c:pt>
                <c:pt idx="20542">
                  <c:v>-0.86718497576321796</c:v>
                </c:pt>
                <c:pt idx="20543">
                  <c:v>-0.88027524054036799</c:v>
                </c:pt>
                <c:pt idx="20544">
                  <c:v>-0.89336550531751902</c:v>
                </c:pt>
                <c:pt idx="20545">
                  <c:v>-0.90645576996666</c:v>
                </c:pt>
                <c:pt idx="20546">
                  <c:v>-0.91954603474381102</c:v>
                </c:pt>
                <c:pt idx="20547">
                  <c:v>-0.93263629952096105</c:v>
                </c:pt>
                <c:pt idx="20548">
                  <c:v>-0.94572656417010303</c:v>
                </c:pt>
                <c:pt idx="20549">
                  <c:v>-0.95881682894725295</c:v>
                </c:pt>
                <c:pt idx="20550">
                  <c:v>-0.97190709372440298</c:v>
                </c:pt>
                <c:pt idx="20551">
                  <c:v>-0.98499735837354496</c:v>
                </c:pt>
                <c:pt idx="20552">
                  <c:v>-0.99808762315069499</c:v>
                </c:pt>
                <c:pt idx="20553">
                  <c:v>-1.0111778879278499</c:v>
                </c:pt>
                <c:pt idx="20554">
                  <c:v>-1.0242681525769901</c:v>
                </c:pt>
                <c:pt idx="20555">
                  <c:v>-1.0373584173541399</c:v>
                </c:pt>
                <c:pt idx="20556">
                  <c:v>-1.0504486821312899</c:v>
                </c:pt>
                <c:pt idx="20557">
                  <c:v>-1.0635389467804299</c:v>
                </c:pt>
                <c:pt idx="20558">
                  <c:v>-1.07662921155758</c:v>
                </c:pt>
                <c:pt idx="20559">
                  <c:v>-1.08971947633473</c:v>
                </c:pt>
                <c:pt idx="20560">
                  <c:v>-1.10280974098387</c:v>
                </c:pt>
                <c:pt idx="20561">
                  <c:v>-1.11590000576102</c:v>
                </c:pt>
                <c:pt idx="20562">
                  <c:v>-1.12899027053817</c:v>
                </c:pt>
                <c:pt idx="20563">
                  <c:v>-1.14208053518731</c:v>
                </c:pt>
                <c:pt idx="20564">
                  <c:v>-1.15517079996447</c:v>
                </c:pt>
                <c:pt idx="20565">
                  <c:v>-1.1682610647416201</c:v>
                </c:pt>
                <c:pt idx="20566">
                  <c:v>-1.18135132939076</c:v>
                </c:pt>
                <c:pt idx="20567">
                  <c:v>-1.1944415941679101</c:v>
                </c:pt>
                <c:pt idx="20568">
                  <c:v>-1.2075318589450601</c:v>
                </c:pt>
                <c:pt idx="20569">
                  <c:v>-1.2206221235942001</c:v>
                </c:pt>
                <c:pt idx="20570">
                  <c:v>-1.2337123883713501</c:v>
                </c:pt>
                <c:pt idx="20571">
                  <c:v>-1.2468026531484999</c:v>
                </c:pt>
                <c:pt idx="20572">
                  <c:v>-1.2598929177976399</c:v>
                </c:pt>
                <c:pt idx="20573">
                  <c:v>-1.2729831825747899</c:v>
                </c:pt>
                <c:pt idx="20574">
                  <c:v>-1.28607344735194</c:v>
                </c:pt>
                <c:pt idx="20575">
                  <c:v>-1.2991637120010799</c:v>
                </c:pt>
                <c:pt idx="20576">
                  <c:v>-1.31225397677823</c:v>
                </c:pt>
                <c:pt idx="20577">
                  <c:v>-1.32534424155538</c:v>
                </c:pt>
                <c:pt idx="20578">
                  <c:v>-1.33843450620453</c:v>
                </c:pt>
                <c:pt idx="20579">
                  <c:v>-1.35152477098168</c:v>
                </c:pt>
                <c:pt idx="20580">
                  <c:v>-1.36461503575883</c:v>
                </c:pt>
                <c:pt idx="20581">
                  <c:v>-1.37770530040797</c:v>
                </c:pt>
                <c:pt idx="20582">
                  <c:v>-1.39079556518512</c:v>
                </c:pt>
                <c:pt idx="20583">
                  <c:v>-1.4038858299622701</c:v>
                </c:pt>
                <c:pt idx="20584">
                  <c:v>-1.4169760946114101</c:v>
                </c:pt>
                <c:pt idx="20585">
                  <c:v>-1.4300663593885601</c:v>
                </c:pt>
                <c:pt idx="20586">
                  <c:v>-1.4431566241657099</c:v>
                </c:pt>
                <c:pt idx="20587">
                  <c:v>-1.4562468888148501</c:v>
                </c:pt>
                <c:pt idx="20588">
                  <c:v>-1.4693371535919999</c:v>
                </c:pt>
                <c:pt idx="20589">
                  <c:v>-1.4824274183691499</c:v>
                </c:pt>
                <c:pt idx="20590">
                  <c:v>-1.4955176830182999</c:v>
                </c:pt>
                <c:pt idx="20591">
                  <c:v>-1.5086079477954499</c:v>
                </c:pt>
                <c:pt idx="20592">
                  <c:v>-1.5216982125726</c:v>
                </c:pt>
                <c:pt idx="20593">
                  <c:v>-1.5347884772217399</c:v>
                </c:pt>
                <c:pt idx="20594">
                  <c:v>-1.54787874199889</c:v>
                </c:pt>
                <c:pt idx="20595">
                  <c:v>-1.56096900677604</c:v>
                </c:pt>
                <c:pt idx="20596">
                  <c:v>-1.57405927142518</c:v>
                </c:pt>
                <c:pt idx="20597">
                  <c:v>-1.58714953620233</c:v>
                </c:pt>
                <c:pt idx="20598">
                  <c:v>-1.60023980097948</c:v>
                </c:pt>
                <c:pt idx="20599">
                  <c:v>-1.61333006562862</c:v>
                </c:pt>
                <c:pt idx="20600">
                  <c:v>-1.6264203304057701</c:v>
                </c:pt>
                <c:pt idx="20601">
                  <c:v>-1.6395105951829201</c:v>
                </c:pt>
                <c:pt idx="20602">
                  <c:v>-1.6526008598320701</c:v>
                </c:pt>
                <c:pt idx="20603">
                  <c:v>-1.6656911246092201</c:v>
                </c:pt>
                <c:pt idx="20604">
                  <c:v>-1.6787813893863699</c:v>
                </c:pt>
                <c:pt idx="20605">
                  <c:v>-1.6918716540355101</c:v>
                </c:pt>
                <c:pt idx="20606">
                  <c:v>-1.7049619188126599</c:v>
                </c:pt>
                <c:pt idx="20607">
                  <c:v>-1.7180521835898099</c:v>
                </c:pt>
                <c:pt idx="20608">
                  <c:v>-1.7311424482389499</c:v>
                </c:pt>
                <c:pt idx="20609">
                  <c:v>-1.7312779056909899</c:v>
                </c:pt>
                <c:pt idx="20610">
                  <c:v>-1.7184585557274501</c:v>
                </c:pt>
                <c:pt idx="20611">
                  <c:v>-1.70563920588925</c:v>
                </c:pt>
                <c:pt idx="20612">
                  <c:v>-1.6928198559257099</c:v>
                </c:pt>
                <c:pt idx="20613">
                  <c:v>-1.6800005059621601</c:v>
                </c:pt>
                <c:pt idx="20614">
                  <c:v>-1.66718115612396</c:v>
                </c:pt>
                <c:pt idx="20615">
                  <c:v>-1.6543618061604199</c:v>
                </c:pt>
                <c:pt idx="20616">
                  <c:v>-1.6415424561968699</c:v>
                </c:pt>
                <c:pt idx="20617">
                  <c:v>-1.62872310635868</c:v>
                </c:pt>
                <c:pt idx="20618">
                  <c:v>-1.61590375639513</c:v>
                </c:pt>
                <c:pt idx="20619">
                  <c:v>-1.6030844064315799</c:v>
                </c:pt>
                <c:pt idx="20620">
                  <c:v>-1.59026505659339</c:v>
                </c:pt>
                <c:pt idx="20621">
                  <c:v>-1.57744570662984</c:v>
                </c:pt>
                <c:pt idx="20622">
                  <c:v>-1.5646263566662899</c:v>
                </c:pt>
                <c:pt idx="20623">
                  <c:v>-1.5518070068281</c:v>
                </c:pt>
                <c:pt idx="20624">
                  <c:v>-1.53898765686455</c:v>
                </c:pt>
                <c:pt idx="20625">
                  <c:v>-1.5261683069009999</c:v>
                </c:pt>
                <c:pt idx="20626">
                  <c:v>-1.51334895706281</c:v>
                </c:pt>
                <c:pt idx="20627">
                  <c:v>-1.50052960709926</c:v>
                </c:pt>
                <c:pt idx="20628">
                  <c:v>-1.4877102571357099</c:v>
                </c:pt>
                <c:pt idx="20629">
                  <c:v>-1.47489090729752</c:v>
                </c:pt>
                <c:pt idx="20630">
                  <c:v>-1.46207155733397</c:v>
                </c:pt>
                <c:pt idx="20631">
                  <c:v>-1.4492522073704199</c:v>
                </c:pt>
                <c:pt idx="20632">
                  <c:v>-1.43643285753223</c:v>
                </c:pt>
                <c:pt idx="20633">
                  <c:v>-1.42361350756868</c:v>
                </c:pt>
                <c:pt idx="20634">
                  <c:v>-1.4107941576051299</c:v>
                </c:pt>
                <c:pt idx="20635">
                  <c:v>-1.3979748077669401</c:v>
                </c:pt>
                <c:pt idx="20636">
                  <c:v>-1.38515545780339</c:v>
                </c:pt>
                <c:pt idx="20637">
                  <c:v>-1.3723361078398399</c:v>
                </c:pt>
                <c:pt idx="20638">
                  <c:v>-1.3595167580016501</c:v>
                </c:pt>
                <c:pt idx="20639">
                  <c:v>-1.3466974080381</c:v>
                </c:pt>
                <c:pt idx="20640">
                  <c:v>-1.33387805807455</c:v>
                </c:pt>
                <c:pt idx="20641">
                  <c:v>-1.3210587082363601</c:v>
                </c:pt>
                <c:pt idx="20642">
                  <c:v>-1.30823935827281</c:v>
                </c:pt>
                <c:pt idx="20643">
                  <c:v>-1.29542000830926</c:v>
                </c:pt>
                <c:pt idx="20644">
                  <c:v>-1.2826006584710701</c:v>
                </c:pt>
                <c:pt idx="20645">
                  <c:v>-1.26978130850752</c:v>
                </c:pt>
                <c:pt idx="20646">
                  <c:v>-1.25696195854397</c:v>
                </c:pt>
                <c:pt idx="20647">
                  <c:v>-1.2441426087057801</c:v>
                </c:pt>
                <c:pt idx="20648">
                  <c:v>-1.23132325874223</c:v>
                </c:pt>
                <c:pt idx="20649">
                  <c:v>-1.21850390877868</c:v>
                </c:pt>
                <c:pt idx="20650">
                  <c:v>-1.2056845589404901</c:v>
                </c:pt>
                <c:pt idx="20651">
                  <c:v>-1.19286520897694</c:v>
                </c:pt>
                <c:pt idx="20652">
                  <c:v>-1.18004585901339</c:v>
                </c:pt>
                <c:pt idx="20653">
                  <c:v>-1.1672265091752001</c:v>
                </c:pt>
                <c:pt idx="20654">
                  <c:v>-1.15440715921165</c:v>
                </c:pt>
                <c:pt idx="20655">
                  <c:v>-1.1415878092481</c:v>
                </c:pt>
                <c:pt idx="20656">
                  <c:v>-1.1287684594099101</c:v>
                </c:pt>
                <c:pt idx="20657">
                  <c:v>-1.1221895485341999</c:v>
                </c:pt>
                <c:pt idx="20658">
                  <c:v>-1.1218510767899299</c:v>
                </c:pt>
                <c:pt idx="20659">
                  <c:v>-1.1215126050489701</c:v>
                </c:pt>
                <c:pt idx="20660">
                  <c:v>-1.1211741333047001</c:v>
                </c:pt>
                <c:pt idx="20661">
                  <c:v>-1.12083566156043</c:v>
                </c:pt>
                <c:pt idx="20662">
                  <c:v>-1.12049718981946</c:v>
                </c:pt>
                <c:pt idx="20663">
                  <c:v>-1.12015871807519</c:v>
                </c:pt>
                <c:pt idx="20664">
                  <c:v>-1.1198202463309199</c:v>
                </c:pt>
                <c:pt idx="20665">
                  <c:v>-1.1194817745899599</c:v>
                </c:pt>
                <c:pt idx="20666">
                  <c:v>-1.1191433028456901</c:v>
                </c:pt>
                <c:pt idx="20667">
                  <c:v>-1.11880483110141</c:v>
                </c:pt>
                <c:pt idx="20668">
                  <c:v>-1.11846635936045</c:v>
                </c:pt>
                <c:pt idx="20669">
                  <c:v>-1.11812788761618</c:v>
                </c:pt>
                <c:pt idx="20670">
                  <c:v>-1.1177894158719099</c:v>
                </c:pt>
                <c:pt idx="20671">
                  <c:v>-1.1174509441309499</c:v>
                </c:pt>
                <c:pt idx="20672">
                  <c:v>-1.1171124723866801</c:v>
                </c:pt>
                <c:pt idx="20673">
                  <c:v>-1.1167740006424001</c:v>
                </c:pt>
                <c:pt idx="20674">
                  <c:v>-1.11643552890144</c:v>
                </c:pt>
                <c:pt idx="20675">
                  <c:v>-1.11609705715717</c:v>
                </c:pt>
                <c:pt idx="20676">
                  <c:v>-1.1157585854129</c:v>
                </c:pt>
                <c:pt idx="20677">
                  <c:v>-1.1154201136719399</c:v>
                </c:pt>
                <c:pt idx="20678">
                  <c:v>-1.1150816419276599</c:v>
                </c:pt>
                <c:pt idx="20679">
                  <c:v>-1.1147431701833901</c:v>
                </c:pt>
                <c:pt idx="20680">
                  <c:v>-1.1144046984424301</c:v>
                </c:pt>
                <c:pt idx="20681">
                  <c:v>-1.11406622669816</c:v>
                </c:pt>
                <c:pt idx="20682">
                  <c:v>-1.11372775495389</c:v>
                </c:pt>
                <c:pt idx="20683">
                  <c:v>-1.11338928321293</c:v>
                </c:pt>
                <c:pt idx="20684">
                  <c:v>-1.1130508114686499</c:v>
                </c:pt>
                <c:pt idx="20685">
                  <c:v>-1.1127123397243801</c:v>
                </c:pt>
                <c:pt idx="20686">
                  <c:v>-1.1123738679834201</c:v>
                </c:pt>
                <c:pt idx="20687">
                  <c:v>-1.11203539623915</c:v>
                </c:pt>
                <c:pt idx="20688">
                  <c:v>-1.11169692449488</c:v>
                </c:pt>
                <c:pt idx="20689">
                  <c:v>-1.11135845275391</c:v>
                </c:pt>
                <c:pt idx="20690">
                  <c:v>-1.1110199810096399</c:v>
                </c:pt>
                <c:pt idx="20691">
                  <c:v>-1.1106815092653699</c:v>
                </c:pt>
                <c:pt idx="20692">
                  <c:v>-1.1103430375244101</c:v>
                </c:pt>
                <c:pt idx="20693">
                  <c:v>-1.1100045657801401</c:v>
                </c:pt>
                <c:pt idx="20694">
                  <c:v>-1.10966609403587</c:v>
                </c:pt>
                <c:pt idx="20695">
                  <c:v>-1.1093276222949</c:v>
                </c:pt>
                <c:pt idx="20696">
                  <c:v>-1.10898915055063</c:v>
                </c:pt>
                <c:pt idx="20697">
                  <c:v>-1.1086506788063599</c:v>
                </c:pt>
                <c:pt idx="20698">
                  <c:v>-1.1083122070653999</c:v>
                </c:pt>
                <c:pt idx="20699">
                  <c:v>-1.1079737353211301</c:v>
                </c:pt>
                <c:pt idx="20700">
                  <c:v>-1.10763526357685</c:v>
                </c:pt>
                <c:pt idx="20701">
                  <c:v>-1.10729679183589</c:v>
                </c:pt>
                <c:pt idx="20702">
                  <c:v>-1.10695832009162</c:v>
                </c:pt>
                <c:pt idx="20703">
                  <c:v>-1.1066198483473499</c:v>
                </c:pt>
                <c:pt idx="20704">
                  <c:v>-1.0996685305743701</c:v>
                </c:pt>
                <c:pt idx="20705">
                  <c:v>-1.08610436671987</c:v>
                </c:pt>
                <c:pt idx="20706">
                  <c:v>-1.0725402028653701</c:v>
                </c:pt>
                <c:pt idx="20707">
                  <c:v>-1.0589760391435099</c:v>
                </c:pt>
                <c:pt idx="20708">
                  <c:v>-1.04541187528901</c:v>
                </c:pt>
                <c:pt idx="20709">
                  <c:v>-1.0318477114345099</c:v>
                </c:pt>
                <c:pt idx="20710">
                  <c:v>-1.01828354771265</c:v>
                </c:pt>
                <c:pt idx="20711">
                  <c:v>-1.0047193838581501</c:v>
                </c:pt>
                <c:pt idx="20712">
                  <c:v>-0.99115522000364598</c:v>
                </c:pt>
                <c:pt idx="20713">
                  <c:v>-0.977591056281787</c:v>
                </c:pt>
                <c:pt idx="20714">
                  <c:v>-0.96402689242728701</c:v>
                </c:pt>
                <c:pt idx="20715">
                  <c:v>-0.95046272857278602</c:v>
                </c:pt>
                <c:pt idx="20716">
                  <c:v>-0.93689856485092704</c:v>
                </c:pt>
                <c:pt idx="20717">
                  <c:v>-0.92333440099642605</c:v>
                </c:pt>
                <c:pt idx="20718">
                  <c:v>-0.90977023714192495</c:v>
                </c:pt>
                <c:pt idx="20719">
                  <c:v>-0.89620607342006697</c:v>
                </c:pt>
                <c:pt idx="20720">
                  <c:v>-0.88264190956556599</c:v>
                </c:pt>
                <c:pt idx="20721">
                  <c:v>-0.869077745711065</c:v>
                </c:pt>
                <c:pt idx="20722">
                  <c:v>-0.85551358198920702</c:v>
                </c:pt>
                <c:pt idx="20723">
                  <c:v>-0.84194941813470603</c:v>
                </c:pt>
                <c:pt idx="20724">
                  <c:v>-0.82838525428020504</c:v>
                </c:pt>
                <c:pt idx="20725">
                  <c:v>-0.81482109055834695</c:v>
                </c:pt>
                <c:pt idx="20726">
                  <c:v>-0.80125692670384596</c:v>
                </c:pt>
                <c:pt idx="20727">
                  <c:v>-0.78769276284934497</c:v>
                </c:pt>
                <c:pt idx="20728">
                  <c:v>-0.77412859912748599</c:v>
                </c:pt>
                <c:pt idx="20729">
                  <c:v>-0.76056443527298601</c:v>
                </c:pt>
                <c:pt idx="20730">
                  <c:v>-0.74700027141848502</c:v>
                </c:pt>
                <c:pt idx="20731">
                  <c:v>-0.73343610769662604</c:v>
                </c:pt>
                <c:pt idx="20732">
                  <c:v>-0.71987194384212505</c:v>
                </c:pt>
                <c:pt idx="20733">
                  <c:v>-0.70630777998762495</c:v>
                </c:pt>
                <c:pt idx="20734">
                  <c:v>-0.69274361626576597</c:v>
                </c:pt>
                <c:pt idx="20735">
                  <c:v>-0.67917945241126498</c:v>
                </c:pt>
                <c:pt idx="20736">
                  <c:v>-0.665615288556764</c:v>
                </c:pt>
                <c:pt idx="20737">
                  <c:v>-0.65205112483490602</c:v>
                </c:pt>
                <c:pt idx="20738">
                  <c:v>-0.63848696098040503</c:v>
                </c:pt>
                <c:pt idx="20739">
                  <c:v>-0.62492279712590404</c:v>
                </c:pt>
                <c:pt idx="20740">
                  <c:v>-0.61135863340404595</c:v>
                </c:pt>
                <c:pt idx="20741">
                  <c:v>-0.59779446954954496</c:v>
                </c:pt>
                <c:pt idx="20742">
                  <c:v>-0.58423030569504397</c:v>
                </c:pt>
                <c:pt idx="20743">
                  <c:v>-0.57066614197318499</c:v>
                </c:pt>
                <c:pt idx="20744">
                  <c:v>-0.557101978118685</c:v>
                </c:pt>
                <c:pt idx="20745">
                  <c:v>-0.54353781426418402</c:v>
                </c:pt>
                <c:pt idx="20746">
                  <c:v>-0.52997365054232504</c:v>
                </c:pt>
                <c:pt idx="20747">
                  <c:v>-0.51640948668782405</c:v>
                </c:pt>
                <c:pt idx="20748">
                  <c:v>-0.50284532283332395</c:v>
                </c:pt>
                <c:pt idx="20749">
                  <c:v>-0.48928115911146502</c:v>
                </c:pt>
                <c:pt idx="20750">
                  <c:v>-0.47571699525696398</c:v>
                </c:pt>
                <c:pt idx="20751">
                  <c:v>-0.46215283140246299</c:v>
                </c:pt>
                <c:pt idx="20752">
                  <c:v>-0.45971025576414598</c:v>
                </c:pt>
                <c:pt idx="20753">
                  <c:v>-0.46838926815441001</c:v>
                </c:pt>
                <c:pt idx="20754">
                  <c:v>-0.47706828054467498</c:v>
                </c:pt>
                <c:pt idx="20755">
                  <c:v>-0.48574729285006801</c:v>
                </c:pt>
                <c:pt idx="20756">
                  <c:v>-0.49442630524033299</c:v>
                </c:pt>
                <c:pt idx="20757">
                  <c:v>-0.50310531763059696</c:v>
                </c:pt>
                <c:pt idx="20758">
                  <c:v>-0.51178432993598999</c:v>
                </c:pt>
                <c:pt idx="20759">
                  <c:v>-0.52046334232625502</c:v>
                </c:pt>
                <c:pt idx="20760">
                  <c:v>-0.52914235471651905</c:v>
                </c:pt>
                <c:pt idx="20761">
                  <c:v>-0.53782136702191297</c:v>
                </c:pt>
                <c:pt idx="20762">
                  <c:v>-0.546500379412177</c:v>
                </c:pt>
                <c:pt idx="20763">
                  <c:v>-0.55517939180244102</c:v>
                </c:pt>
                <c:pt idx="20764">
                  <c:v>-0.56385840410783505</c:v>
                </c:pt>
                <c:pt idx="20765">
                  <c:v>-0.57253741649809897</c:v>
                </c:pt>
                <c:pt idx="20766">
                  <c:v>-0.581216428888364</c:v>
                </c:pt>
                <c:pt idx="20767">
                  <c:v>-0.58989544119375703</c:v>
                </c:pt>
                <c:pt idx="20768">
                  <c:v>-0.59857445358402095</c:v>
                </c:pt>
                <c:pt idx="20769">
                  <c:v>-0.60725346597428598</c:v>
                </c:pt>
                <c:pt idx="20770">
                  <c:v>-0.61593247827967901</c:v>
                </c:pt>
                <c:pt idx="20771">
                  <c:v>-0.62461149066994404</c:v>
                </c:pt>
                <c:pt idx="20772">
                  <c:v>-0.63329050306020795</c:v>
                </c:pt>
                <c:pt idx="20773">
                  <c:v>-0.64196951536560098</c:v>
                </c:pt>
                <c:pt idx="20774">
                  <c:v>-0.65064852775586601</c:v>
                </c:pt>
                <c:pt idx="20775">
                  <c:v>-0.65932754014613004</c:v>
                </c:pt>
                <c:pt idx="20776">
                  <c:v>-0.66800655245152396</c:v>
                </c:pt>
                <c:pt idx="20777">
                  <c:v>-0.67668556484178799</c:v>
                </c:pt>
                <c:pt idx="20778">
                  <c:v>-0.68536457723205202</c:v>
                </c:pt>
                <c:pt idx="20779">
                  <c:v>-0.69404358953744605</c:v>
                </c:pt>
                <c:pt idx="20780">
                  <c:v>-0.70272260192770997</c:v>
                </c:pt>
                <c:pt idx="20781">
                  <c:v>-0.711401614317974</c:v>
                </c:pt>
                <c:pt idx="20782">
                  <c:v>-0.72008062662336803</c:v>
                </c:pt>
                <c:pt idx="20783">
                  <c:v>-0.72875963901363205</c:v>
                </c:pt>
                <c:pt idx="20784">
                  <c:v>-0.73743865140389697</c:v>
                </c:pt>
                <c:pt idx="20785">
                  <c:v>-0.74611766370929</c:v>
                </c:pt>
                <c:pt idx="20786">
                  <c:v>-0.75479667609955503</c:v>
                </c:pt>
                <c:pt idx="20787">
                  <c:v>-0.76347568848981895</c:v>
                </c:pt>
                <c:pt idx="20788">
                  <c:v>-0.77215470079521198</c:v>
                </c:pt>
                <c:pt idx="20789">
                  <c:v>-0.78083371318547701</c:v>
                </c:pt>
                <c:pt idx="20790">
                  <c:v>-0.78951272557574104</c:v>
                </c:pt>
                <c:pt idx="20791">
                  <c:v>-0.79819173788113396</c:v>
                </c:pt>
                <c:pt idx="20792">
                  <c:v>-0.80687075027139898</c:v>
                </c:pt>
                <c:pt idx="20793">
                  <c:v>-0.81554976266166301</c:v>
                </c:pt>
                <c:pt idx="20794">
                  <c:v>-0.82422877496705704</c:v>
                </c:pt>
                <c:pt idx="20795">
                  <c:v>-0.83290778735732096</c:v>
                </c:pt>
                <c:pt idx="20796">
                  <c:v>-0.84158679974758499</c:v>
                </c:pt>
                <c:pt idx="20797">
                  <c:v>-0.85026581205297902</c:v>
                </c:pt>
                <c:pt idx="20798">
                  <c:v>-0.85894482444324305</c:v>
                </c:pt>
                <c:pt idx="20799">
                  <c:v>-0.86762383683350797</c:v>
                </c:pt>
                <c:pt idx="20800">
                  <c:v>-0.87696460531839604</c:v>
                </c:pt>
                <c:pt idx="20801">
                  <c:v>-0.88696713007227101</c:v>
                </c:pt>
                <c:pt idx="20802">
                  <c:v>-0.89696965482614599</c:v>
                </c:pt>
                <c:pt idx="20803">
                  <c:v>-0.90697217948220799</c:v>
                </c:pt>
                <c:pt idx="20804">
                  <c:v>-0.91697470423608296</c:v>
                </c:pt>
                <c:pt idx="20805">
                  <c:v>-0.92697722898995905</c:v>
                </c:pt>
                <c:pt idx="20806">
                  <c:v>-0.93697975364602104</c:v>
                </c:pt>
                <c:pt idx="20807">
                  <c:v>-0.94698227839989602</c:v>
                </c:pt>
                <c:pt idx="20808">
                  <c:v>-0.95698480315377099</c:v>
                </c:pt>
                <c:pt idx="20809">
                  <c:v>-0.96698732780983299</c:v>
                </c:pt>
                <c:pt idx="20810">
                  <c:v>-0.97698985256370896</c:v>
                </c:pt>
                <c:pt idx="20811">
                  <c:v>-0.98699237731758405</c:v>
                </c:pt>
                <c:pt idx="20812">
                  <c:v>-0.99699490197364604</c:v>
                </c:pt>
                <c:pt idx="20813">
                  <c:v>-1.0069974267275199</c:v>
                </c:pt>
                <c:pt idx="20814">
                  <c:v>-1.0169999514814001</c:v>
                </c:pt>
                <c:pt idx="20815">
                  <c:v>-1.0270024761374601</c:v>
                </c:pt>
                <c:pt idx="20816">
                  <c:v>-1.0370050008913301</c:v>
                </c:pt>
                <c:pt idx="20817">
                  <c:v>-1.04700752564521</c:v>
                </c:pt>
                <c:pt idx="20818">
                  <c:v>-1.05701005030127</c:v>
                </c:pt>
                <c:pt idx="20819">
                  <c:v>-1.06701257505515</c:v>
                </c:pt>
                <c:pt idx="20820">
                  <c:v>-1.07701509980902</c:v>
                </c:pt>
                <c:pt idx="20821">
                  <c:v>-1.08701762446508</c:v>
                </c:pt>
                <c:pt idx="20822">
                  <c:v>-1.09702014921896</c:v>
                </c:pt>
                <c:pt idx="20823">
                  <c:v>-1.1070226739728299</c:v>
                </c:pt>
                <c:pt idx="20824">
                  <c:v>-1.1170251986288999</c:v>
                </c:pt>
                <c:pt idx="20825">
                  <c:v>-1.1270277233827699</c:v>
                </c:pt>
                <c:pt idx="20826">
                  <c:v>-1.1370302481366501</c:v>
                </c:pt>
                <c:pt idx="20827">
                  <c:v>-1.1470327727927101</c:v>
                </c:pt>
                <c:pt idx="20828">
                  <c:v>-1.1570352975465801</c:v>
                </c:pt>
                <c:pt idx="20829">
                  <c:v>-1.16703782230046</c:v>
                </c:pt>
                <c:pt idx="20830">
                  <c:v>-1.17704034695652</c:v>
                </c:pt>
                <c:pt idx="20831">
                  <c:v>-1.1870428717104</c:v>
                </c:pt>
                <c:pt idx="20832">
                  <c:v>-1.19704539646427</c:v>
                </c:pt>
                <c:pt idx="20833">
                  <c:v>-1.20704792112033</c:v>
                </c:pt>
                <c:pt idx="20834">
                  <c:v>-1.21705044587421</c:v>
                </c:pt>
                <c:pt idx="20835">
                  <c:v>-1.2270529706280799</c:v>
                </c:pt>
                <c:pt idx="20836">
                  <c:v>-1.2370554952841499</c:v>
                </c:pt>
                <c:pt idx="20837">
                  <c:v>-1.2470580200380199</c:v>
                </c:pt>
                <c:pt idx="20838">
                  <c:v>-1.2570605447919001</c:v>
                </c:pt>
                <c:pt idx="20839">
                  <c:v>-1.2670630694479601</c:v>
                </c:pt>
                <c:pt idx="20840">
                  <c:v>-1.2770655942018301</c:v>
                </c:pt>
                <c:pt idx="20841">
                  <c:v>-1.28706811895571</c:v>
                </c:pt>
                <c:pt idx="20842">
                  <c:v>-1.29707064361177</c:v>
                </c:pt>
                <c:pt idx="20843">
                  <c:v>-1.30707316836565</c:v>
                </c:pt>
                <c:pt idx="20844">
                  <c:v>-1.31707569311952</c:v>
                </c:pt>
                <c:pt idx="20845">
                  <c:v>-1.32707821777558</c:v>
                </c:pt>
                <c:pt idx="20846">
                  <c:v>-1.33708074252946</c:v>
                </c:pt>
                <c:pt idx="20847">
                  <c:v>-1.3470832672833399</c:v>
                </c:pt>
                <c:pt idx="20848">
                  <c:v>-1.3520721490185901</c:v>
                </c:pt>
                <c:pt idx="20849">
                  <c:v>-1.3520473878958199</c:v>
                </c:pt>
                <c:pt idx="20850">
                  <c:v>-1.35202262677305</c:v>
                </c:pt>
                <c:pt idx="20851">
                  <c:v>-1.35199786565053</c:v>
                </c:pt>
                <c:pt idx="20852">
                  <c:v>-1.3519731045277601</c:v>
                </c:pt>
                <c:pt idx="20853">
                  <c:v>-1.3519483434049999</c:v>
                </c:pt>
                <c:pt idx="20854">
                  <c:v>-1.35192358228247</c:v>
                </c:pt>
                <c:pt idx="20855">
                  <c:v>-1.3518988211597101</c:v>
                </c:pt>
                <c:pt idx="20856">
                  <c:v>-1.3518740600369401</c:v>
                </c:pt>
                <c:pt idx="20857">
                  <c:v>-1.35184929891442</c:v>
                </c:pt>
                <c:pt idx="20858">
                  <c:v>-1.35182453779165</c:v>
                </c:pt>
                <c:pt idx="20859">
                  <c:v>-1.3517997766688901</c:v>
                </c:pt>
                <c:pt idx="20860">
                  <c:v>-1.3517750155463599</c:v>
                </c:pt>
                <c:pt idx="20861">
                  <c:v>-1.3517502544236</c:v>
                </c:pt>
                <c:pt idx="20862">
                  <c:v>-1.35172549330083</c:v>
                </c:pt>
                <c:pt idx="20863">
                  <c:v>-1.3517007321783101</c:v>
                </c:pt>
                <c:pt idx="20864">
                  <c:v>-1.3516759710555399</c:v>
                </c:pt>
                <c:pt idx="20865">
                  <c:v>-1.35165120993277</c:v>
                </c:pt>
                <c:pt idx="20866">
                  <c:v>-1.3516264488102501</c:v>
                </c:pt>
                <c:pt idx="20867">
                  <c:v>-1.3516016876874799</c:v>
                </c:pt>
                <c:pt idx="20868">
                  <c:v>-1.3515769265647199</c:v>
                </c:pt>
                <c:pt idx="20869">
                  <c:v>-1.35155216544219</c:v>
                </c:pt>
                <c:pt idx="20870">
                  <c:v>-1.3515274043194301</c:v>
                </c:pt>
                <c:pt idx="20871">
                  <c:v>-1.3515026431966599</c:v>
                </c:pt>
                <c:pt idx="20872">
                  <c:v>-1.35147788207414</c:v>
                </c:pt>
                <c:pt idx="20873">
                  <c:v>-1.35145312095137</c:v>
                </c:pt>
                <c:pt idx="20874">
                  <c:v>-1.3514283598286001</c:v>
                </c:pt>
                <c:pt idx="20875">
                  <c:v>-1.35140359870608</c:v>
                </c:pt>
                <c:pt idx="20876">
                  <c:v>-1.35137883758331</c:v>
                </c:pt>
                <c:pt idx="20877">
                  <c:v>-1.3513540764605501</c:v>
                </c:pt>
                <c:pt idx="20878">
                  <c:v>-1.3513293153380199</c:v>
                </c:pt>
                <c:pt idx="20879">
                  <c:v>-1.35130455421526</c:v>
                </c:pt>
                <c:pt idx="20880">
                  <c:v>-1.35127979309249</c:v>
                </c:pt>
                <c:pt idx="20881">
                  <c:v>-1.3512550319699701</c:v>
                </c:pt>
                <c:pt idx="20882">
                  <c:v>-1.3512302708471999</c:v>
                </c:pt>
                <c:pt idx="20883">
                  <c:v>-1.35120550972444</c:v>
                </c:pt>
                <c:pt idx="20884">
                  <c:v>-1.3511807486019101</c:v>
                </c:pt>
                <c:pt idx="20885">
                  <c:v>-1.3511559874791499</c:v>
                </c:pt>
                <c:pt idx="20886">
                  <c:v>-1.3511312263563799</c:v>
                </c:pt>
                <c:pt idx="20887">
                  <c:v>-1.35110646523386</c:v>
                </c:pt>
                <c:pt idx="20888">
                  <c:v>-1.3510817041110901</c:v>
                </c:pt>
                <c:pt idx="20889">
                  <c:v>-1.3510569429883199</c:v>
                </c:pt>
                <c:pt idx="20890">
                  <c:v>-1.3510321818658</c:v>
                </c:pt>
                <c:pt idx="20891">
                  <c:v>-1.35100742074303</c:v>
                </c:pt>
                <c:pt idx="20892">
                  <c:v>-1.3509826596202701</c:v>
                </c:pt>
                <c:pt idx="20893">
                  <c:v>-1.35095789849774</c:v>
                </c:pt>
                <c:pt idx="20894">
                  <c:v>-1.35093313737498</c:v>
                </c:pt>
                <c:pt idx="20895">
                  <c:v>-1.3509083762522101</c:v>
                </c:pt>
                <c:pt idx="20896">
                  <c:v>-1.3544643876028599</c:v>
                </c:pt>
                <c:pt idx="20897">
                  <c:v>-1.36160117145146</c:v>
                </c:pt>
                <c:pt idx="20898">
                  <c:v>-1.36873795530006</c:v>
                </c:pt>
                <c:pt idx="20899">
                  <c:v>-1.3758747390788699</c:v>
                </c:pt>
                <c:pt idx="20900">
                  <c:v>-1.38301152292746</c:v>
                </c:pt>
                <c:pt idx="20901">
                  <c:v>-1.39014830677606</c:v>
                </c:pt>
                <c:pt idx="20902">
                  <c:v>-1.3972850905548699</c:v>
                </c:pt>
                <c:pt idx="20903">
                  <c:v>-1.40442187440347</c:v>
                </c:pt>
                <c:pt idx="20904">
                  <c:v>-1.4115586582520701</c:v>
                </c:pt>
                <c:pt idx="20905">
                  <c:v>-1.4186954420308699</c:v>
                </c:pt>
                <c:pt idx="20906">
                  <c:v>-1.42583222587947</c:v>
                </c:pt>
                <c:pt idx="20907">
                  <c:v>-1.4329690097280701</c:v>
                </c:pt>
                <c:pt idx="20908">
                  <c:v>-1.4401057935068799</c:v>
                </c:pt>
                <c:pt idx="20909">
                  <c:v>-1.44724257735548</c:v>
                </c:pt>
                <c:pt idx="20910">
                  <c:v>-1.4543793612040701</c:v>
                </c:pt>
                <c:pt idx="20911">
                  <c:v>-1.46151614498288</c:v>
                </c:pt>
                <c:pt idx="20912">
                  <c:v>-1.46865292883148</c:v>
                </c:pt>
                <c:pt idx="20913">
                  <c:v>-1.4757897126800801</c:v>
                </c:pt>
                <c:pt idx="20914">
                  <c:v>-1.48292649645889</c:v>
                </c:pt>
                <c:pt idx="20915">
                  <c:v>-1.49006328030748</c:v>
                </c:pt>
                <c:pt idx="20916">
                  <c:v>-1.4972000641560801</c:v>
                </c:pt>
                <c:pt idx="20917">
                  <c:v>-1.50433684793489</c:v>
                </c:pt>
                <c:pt idx="20918">
                  <c:v>-1.51147363178349</c:v>
                </c:pt>
                <c:pt idx="20919">
                  <c:v>-1.5186104156320801</c:v>
                </c:pt>
                <c:pt idx="20920">
                  <c:v>-1.52574719941089</c:v>
                </c:pt>
                <c:pt idx="20921">
                  <c:v>-1.53288398325949</c:v>
                </c:pt>
                <c:pt idx="20922">
                  <c:v>-1.5400207671080901</c:v>
                </c:pt>
                <c:pt idx="20923">
                  <c:v>-1.5471575508869</c:v>
                </c:pt>
                <c:pt idx="20924">
                  <c:v>-1.5542943347354901</c:v>
                </c:pt>
                <c:pt idx="20925">
                  <c:v>-1.5614311185840899</c:v>
                </c:pt>
                <c:pt idx="20926">
                  <c:v>-1.5685679023629</c:v>
                </c:pt>
                <c:pt idx="20927">
                  <c:v>-1.5757046862115001</c:v>
                </c:pt>
                <c:pt idx="20928">
                  <c:v>-1.5828414700600999</c:v>
                </c:pt>
                <c:pt idx="20929">
                  <c:v>-1.5899782538389</c:v>
                </c:pt>
                <c:pt idx="20930">
                  <c:v>-1.5971150376875001</c:v>
                </c:pt>
                <c:pt idx="20931">
                  <c:v>-1.6042518215360999</c:v>
                </c:pt>
                <c:pt idx="20932">
                  <c:v>-1.61138860531491</c:v>
                </c:pt>
                <c:pt idx="20933">
                  <c:v>-1.6185253891635101</c:v>
                </c:pt>
                <c:pt idx="20934">
                  <c:v>-1.6256621730120999</c:v>
                </c:pt>
                <c:pt idx="20935">
                  <c:v>-1.63279895679091</c:v>
                </c:pt>
                <c:pt idx="20936">
                  <c:v>-1.6399357406395101</c:v>
                </c:pt>
                <c:pt idx="20937">
                  <c:v>-1.6470725244881099</c:v>
                </c:pt>
                <c:pt idx="20938">
                  <c:v>-1.65420930826692</c:v>
                </c:pt>
                <c:pt idx="20939">
                  <c:v>-1.6613460921155101</c:v>
                </c:pt>
                <c:pt idx="20940">
                  <c:v>-1.6684828759641099</c:v>
                </c:pt>
                <c:pt idx="20941">
                  <c:v>-1.67561965974292</c:v>
                </c:pt>
                <c:pt idx="20942">
                  <c:v>-1.6827564435915201</c:v>
                </c:pt>
                <c:pt idx="20943">
                  <c:v>-1.6898932274401199</c:v>
                </c:pt>
                <c:pt idx="20944">
                  <c:v>-1.6873588662296199</c:v>
                </c:pt>
                <c:pt idx="20945">
                  <c:v>-1.6751533600320601</c:v>
                </c:pt>
                <c:pt idx="20946">
                  <c:v>-1.6629478538344999</c:v>
                </c:pt>
                <c:pt idx="20947">
                  <c:v>-1.6507423477562899</c:v>
                </c:pt>
                <c:pt idx="20948">
                  <c:v>-1.63853684155873</c:v>
                </c:pt>
                <c:pt idx="20949">
                  <c:v>-1.6263313353611699</c:v>
                </c:pt>
                <c:pt idx="20950">
                  <c:v>-1.6141258292829599</c:v>
                </c:pt>
                <c:pt idx="20951">
                  <c:v>-1.6019203230854</c:v>
                </c:pt>
                <c:pt idx="20952">
                  <c:v>-1.5897148168878401</c:v>
                </c:pt>
                <c:pt idx="20953">
                  <c:v>-1.5775093108096301</c:v>
                </c:pt>
                <c:pt idx="20954">
                  <c:v>-1.56530380461207</c:v>
                </c:pt>
                <c:pt idx="20955">
                  <c:v>-1.5530982984145101</c:v>
                </c:pt>
                <c:pt idx="20956">
                  <c:v>-1.5408927923363001</c:v>
                </c:pt>
                <c:pt idx="20957">
                  <c:v>-1.5286872861387399</c:v>
                </c:pt>
                <c:pt idx="20958">
                  <c:v>-1.5164817799411801</c:v>
                </c:pt>
                <c:pt idx="20959">
                  <c:v>-1.50427627386297</c:v>
                </c:pt>
                <c:pt idx="20960">
                  <c:v>-1.4920707676654099</c:v>
                </c:pt>
                <c:pt idx="20961">
                  <c:v>-1.47986526146785</c:v>
                </c:pt>
                <c:pt idx="20962">
                  <c:v>-1.46765975538964</c:v>
                </c:pt>
                <c:pt idx="20963">
                  <c:v>-1.4554542491920801</c:v>
                </c:pt>
                <c:pt idx="20964">
                  <c:v>-1.44324874299452</c:v>
                </c:pt>
                <c:pt idx="20965">
                  <c:v>-1.43104323691632</c:v>
                </c:pt>
                <c:pt idx="20966">
                  <c:v>-1.4188377307187501</c:v>
                </c:pt>
                <c:pt idx="20967">
                  <c:v>-1.40663222452119</c:v>
                </c:pt>
                <c:pt idx="20968">
                  <c:v>-1.3944267184429899</c:v>
                </c:pt>
                <c:pt idx="20969">
                  <c:v>-1.3822212122454201</c:v>
                </c:pt>
                <c:pt idx="20970">
                  <c:v>-1.3700157060478599</c:v>
                </c:pt>
                <c:pt idx="20971">
                  <c:v>-1.3578101999696599</c:v>
                </c:pt>
                <c:pt idx="20972">
                  <c:v>-1.3456046937721</c:v>
                </c:pt>
                <c:pt idx="20973">
                  <c:v>-1.3333991875745299</c:v>
                </c:pt>
                <c:pt idx="20974">
                  <c:v>-1.3211936814963301</c:v>
                </c:pt>
                <c:pt idx="20975">
                  <c:v>-1.30898817529877</c:v>
                </c:pt>
                <c:pt idx="20976">
                  <c:v>-1.2967826691012001</c:v>
                </c:pt>
                <c:pt idx="20977">
                  <c:v>-1.2845771630230001</c:v>
                </c:pt>
                <c:pt idx="20978">
                  <c:v>-1.27237165682544</c:v>
                </c:pt>
                <c:pt idx="20979">
                  <c:v>-1.2601661506278801</c:v>
                </c:pt>
                <c:pt idx="20980">
                  <c:v>-1.24796064454967</c:v>
                </c:pt>
                <c:pt idx="20981">
                  <c:v>-1.2357551383521099</c:v>
                </c:pt>
                <c:pt idx="20982">
                  <c:v>-1.22354963215455</c:v>
                </c:pt>
                <c:pt idx="20983">
                  <c:v>-1.21134412607634</c:v>
                </c:pt>
                <c:pt idx="20984">
                  <c:v>-1.1991386198787799</c:v>
                </c:pt>
                <c:pt idx="20985">
                  <c:v>-1.18693311368122</c:v>
                </c:pt>
                <c:pt idx="20986">
                  <c:v>-1.17472760760301</c:v>
                </c:pt>
                <c:pt idx="20987">
                  <c:v>-1.1625221014054501</c:v>
                </c:pt>
                <c:pt idx="20988">
                  <c:v>-1.15031659520789</c:v>
                </c:pt>
                <c:pt idx="20989">
                  <c:v>-1.13811108912968</c:v>
                </c:pt>
                <c:pt idx="20990">
                  <c:v>-1.1259055829321201</c:v>
                </c:pt>
                <c:pt idx="20991">
                  <c:v>-1.11370007673456</c:v>
                </c:pt>
                <c:pt idx="20992">
                  <c:v>-1.11075895981035</c:v>
                </c:pt>
                <c:pt idx="20993">
                  <c:v>-1.11708223198551</c:v>
                </c:pt>
                <c:pt idx="20994">
                  <c:v>-1.1234055041606601</c:v>
                </c:pt>
                <c:pt idx="20995">
                  <c:v>-1.1297287762739801</c:v>
                </c:pt>
                <c:pt idx="20996">
                  <c:v>-1.1360520484491301</c:v>
                </c:pt>
                <c:pt idx="20997">
                  <c:v>-1.1423753206242799</c:v>
                </c:pt>
                <c:pt idx="20998">
                  <c:v>-1.1486985927376001</c:v>
                </c:pt>
                <c:pt idx="20999">
                  <c:v>-1.1550218649127499</c:v>
                </c:pt>
                <c:pt idx="21000">
                  <c:v>-1.1613451370879</c:v>
                </c:pt>
                <c:pt idx="21001">
                  <c:v>-1.1676684092012199</c:v>
                </c:pt>
                <c:pt idx="21002">
                  <c:v>-1.17399168137637</c:v>
                </c:pt>
                <c:pt idx="21003">
                  <c:v>-1.1803149535515201</c:v>
                </c:pt>
                <c:pt idx="21004">
                  <c:v>-1.18663822566484</c:v>
                </c:pt>
                <c:pt idx="21005">
                  <c:v>-1.1929614978399901</c:v>
                </c:pt>
                <c:pt idx="21006">
                  <c:v>-1.1992847700151399</c:v>
                </c:pt>
                <c:pt idx="21007">
                  <c:v>-1.2056080421284601</c:v>
                </c:pt>
                <c:pt idx="21008">
                  <c:v>-1.2119313143036099</c:v>
                </c:pt>
                <c:pt idx="21009">
                  <c:v>-1.2182545864787599</c:v>
                </c:pt>
                <c:pt idx="21010">
                  <c:v>-1.2245778585920799</c:v>
                </c:pt>
                <c:pt idx="21011">
                  <c:v>-1.23090113076723</c:v>
                </c:pt>
                <c:pt idx="21012">
                  <c:v>-1.23722440294239</c:v>
                </c:pt>
                <c:pt idx="21013">
                  <c:v>-1.2435476750557</c:v>
                </c:pt>
                <c:pt idx="21014">
                  <c:v>-1.24987094723085</c:v>
                </c:pt>
                <c:pt idx="21015">
                  <c:v>-1.2561942194060101</c:v>
                </c:pt>
                <c:pt idx="21016">
                  <c:v>-1.26251749151932</c:v>
                </c:pt>
                <c:pt idx="21017">
                  <c:v>-1.2688407636944801</c:v>
                </c:pt>
                <c:pt idx="21018">
                  <c:v>-1.2751640358696299</c:v>
                </c:pt>
                <c:pt idx="21019">
                  <c:v>-1.2814873079829501</c:v>
                </c:pt>
                <c:pt idx="21020">
                  <c:v>-1.2878105801580999</c:v>
                </c:pt>
                <c:pt idx="21021">
                  <c:v>-1.29413385233325</c:v>
                </c:pt>
                <c:pt idx="21022">
                  <c:v>-1.3004571244465699</c:v>
                </c:pt>
                <c:pt idx="21023">
                  <c:v>-1.30678039662172</c:v>
                </c:pt>
                <c:pt idx="21024">
                  <c:v>-1.31310366879687</c:v>
                </c:pt>
                <c:pt idx="21025">
                  <c:v>-1.31942694091019</c:v>
                </c:pt>
                <c:pt idx="21026">
                  <c:v>-1.32575021308534</c:v>
                </c:pt>
                <c:pt idx="21027">
                  <c:v>-1.3320734852604901</c:v>
                </c:pt>
                <c:pt idx="21028">
                  <c:v>-1.33839675737381</c:v>
                </c:pt>
                <c:pt idx="21029">
                  <c:v>-1.3447200295489601</c:v>
                </c:pt>
                <c:pt idx="21030">
                  <c:v>-1.3510433017241099</c:v>
                </c:pt>
                <c:pt idx="21031">
                  <c:v>-1.3573665738374301</c:v>
                </c:pt>
                <c:pt idx="21032">
                  <c:v>-1.3636898460125799</c:v>
                </c:pt>
                <c:pt idx="21033">
                  <c:v>-1.37001311818773</c:v>
                </c:pt>
                <c:pt idx="21034">
                  <c:v>-1.3763363903010499</c:v>
                </c:pt>
                <c:pt idx="21035">
                  <c:v>-1.3826596624762</c:v>
                </c:pt>
                <c:pt idx="21036">
                  <c:v>-1.38898293465135</c:v>
                </c:pt>
                <c:pt idx="21037">
                  <c:v>-1.39530620676467</c:v>
                </c:pt>
                <c:pt idx="21038">
                  <c:v>-1.40162947893982</c:v>
                </c:pt>
                <c:pt idx="21039">
                  <c:v>-1.4079527511149801</c:v>
                </c:pt>
                <c:pt idx="21040">
                  <c:v>-1.41427602322829</c:v>
                </c:pt>
                <c:pt idx="21041">
                  <c:v>-1.4205992954034501</c:v>
                </c:pt>
                <c:pt idx="21042">
                  <c:v>-1.4269225675785999</c:v>
                </c:pt>
                <c:pt idx="21043">
                  <c:v>-1.4332458396919101</c:v>
                </c:pt>
                <c:pt idx="21044">
                  <c:v>-1.4395691118670699</c:v>
                </c:pt>
                <c:pt idx="21045">
                  <c:v>-1.44589238404222</c:v>
                </c:pt>
                <c:pt idx="21046">
                  <c:v>-1.4522156561555399</c:v>
                </c:pt>
                <c:pt idx="21047">
                  <c:v>-1.45853892833069</c:v>
                </c:pt>
                <c:pt idx="21048">
                  <c:v>-1.46486220050584</c:v>
                </c:pt>
                <c:pt idx="21049">
                  <c:v>-1.47118547261916</c:v>
                </c:pt>
                <c:pt idx="21050">
                  <c:v>-1.47750874479431</c:v>
                </c:pt>
                <c:pt idx="21051">
                  <c:v>-1.4838320169694601</c:v>
                </c:pt>
                <c:pt idx="21052">
                  <c:v>-1.4901552890827801</c:v>
                </c:pt>
                <c:pt idx="21053">
                  <c:v>-1.4964785612579301</c:v>
                </c:pt>
                <c:pt idx="21054">
                  <c:v>-1.5028018334330799</c:v>
                </c:pt>
                <c:pt idx="21055">
                  <c:v>-1.5091251055463999</c:v>
                </c:pt>
                <c:pt idx="21056">
                  <c:v>-1.5154483777215499</c:v>
                </c:pt>
                <c:pt idx="21057">
                  <c:v>-1.5217716498967</c:v>
                </c:pt>
                <c:pt idx="21058">
                  <c:v>-1.52809492201002</c:v>
                </c:pt>
                <c:pt idx="21059">
                  <c:v>-1.53441819418517</c:v>
                </c:pt>
                <c:pt idx="21060">
                  <c:v>-1.5407414663603201</c:v>
                </c:pt>
                <c:pt idx="21061">
                  <c:v>-1.54706473847364</c:v>
                </c:pt>
                <c:pt idx="21062">
                  <c:v>-1.5533880106487901</c:v>
                </c:pt>
                <c:pt idx="21063">
                  <c:v>-1.5597112828239501</c:v>
                </c:pt>
                <c:pt idx="21064">
                  <c:v>-1.5660345549372601</c:v>
                </c:pt>
                <c:pt idx="21065">
                  <c:v>-1.5723578271124099</c:v>
                </c:pt>
                <c:pt idx="21066">
                  <c:v>-1.5786810992875699</c:v>
                </c:pt>
                <c:pt idx="21067">
                  <c:v>-1.5850043714008799</c:v>
                </c:pt>
                <c:pt idx="21068">
                  <c:v>-1.59132764357604</c:v>
                </c:pt>
                <c:pt idx="21069">
                  <c:v>-1.59765091575119</c:v>
                </c:pt>
                <c:pt idx="21070">
                  <c:v>-1.6039741878645</c:v>
                </c:pt>
                <c:pt idx="21071">
                  <c:v>-1.61029746003966</c:v>
                </c:pt>
                <c:pt idx="21072">
                  <c:v>-1.6166207322148101</c:v>
                </c:pt>
                <c:pt idx="21073">
                  <c:v>-1.62294400432813</c:v>
                </c:pt>
                <c:pt idx="21074">
                  <c:v>-1.6292672765032801</c:v>
                </c:pt>
                <c:pt idx="21075">
                  <c:v>-1.6355905486784299</c:v>
                </c:pt>
                <c:pt idx="21076">
                  <c:v>-1.6419138207917501</c:v>
                </c:pt>
                <c:pt idx="21077">
                  <c:v>-1.6482370929668999</c:v>
                </c:pt>
                <c:pt idx="21078">
                  <c:v>-1.65456036514205</c:v>
                </c:pt>
                <c:pt idx="21079">
                  <c:v>-1.6608836372553699</c:v>
                </c:pt>
                <c:pt idx="21080">
                  <c:v>-1.66720690943052</c:v>
                </c:pt>
                <c:pt idx="21081">
                  <c:v>-1.67353018160567</c:v>
                </c:pt>
                <c:pt idx="21082">
                  <c:v>-1.67985345371899</c:v>
                </c:pt>
                <c:pt idx="21083">
                  <c:v>-1.68617672589414</c:v>
                </c:pt>
                <c:pt idx="21084">
                  <c:v>-1.6924999980692901</c:v>
                </c:pt>
                <c:pt idx="21085">
                  <c:v>-1.69882327018261</c:v>
                </c:pt>
                <c:pt idx="21086">
                  <c:v>-1.7051465423577601</c:v>
                </c:pt>
                <c:pt idx="21087">
                  <c:v>-1.7114698145329099</c:v>
                </c:pt>
                <c:pt idx="21088">
                  <c:v>-1.7177930866462301</c:v>
                </c:pt>
                <c:pt idx="21089">
                  <c:v>-1.7241163588213799</c:v>
                </c:pt>
                <c:pt idx="21090">
                  <c:v>-1.73043963099654</c:v>
                </c:pt>
                <c:pt idx="21091">
                  <c:v>-1.7367629031098499</c:v>
                </c:pt>
                <c:pt idx="21092">
                  <c:v>-1.74308617528501</c:v>
                </c:pt>
                <c:pt idx="21093">
                  <c:v>-1.74940944746016</c:v>
                </c:pt>
                <c:pt idx="21094">
                  <c:v>-1.75573271957347</c:v>
                </c:pt>
                <c:pt idx="21095">
                  <c:v>-1.76205599174863</c:v>
                </c:pt>
                <c:pt idx="21096">
                  <c:v>-1.7683792639237801</c:v>
                </c:pt>
                <c:pt idx="21097">
                  <c:v>-1.7747025360371</c:v>
                </c:pt>
                <c:pt idx="21098">
                  <c:v>-1.7810258082122501</c:v>
                </c:pt>
                <c:pt idx="21099">
                  <c:v>-1.7873490803873999</c:v>
                </c:pt>
                <c:pt idx="21100">
                  <c:v>-1.7936723525007201</c:v>
                </c:pt>
                <c:pt idx="21101">
                  <c:v>-1.7999956246758699</c:v>
                </c:pt>
                <c:pt idx="21102">
                  <c:v>-1.80631889685102</c:v>
                </c:pt>
                <c:pt idx="21103">
                  <c:v>-1.8126421689643399</c:v>
                </c:pt>
                <c:pt idx="21104">
                  <c:v>-1.81896544113949</c:v>
                </c:pt>
                <c:pt idx="21105">
                  <c:v>-1.82528871331464</c:v>
                </c:pt>
                <c:pt idx="21106">
                  <c:v>-1.83161198542796</c:v>
                </c:pt>
                <c:pt idx="21107">
                  <c:v>-1.8379352576031101</c:v>
                </c:pt>
                <c:pt idx="21108">
                  <c:v>-1.8442585297782601</c:v>
                </c:pt>
                <c:pt idx="21109">
                  <c:v>-1.8505818018915801</c:v>
                </c:pt>
                <c:pt idx="21110">
                  <c:v>-1.8569050740667301</c:v>
                </c:pt>
                <c:pt idx="21111">
                  <c:v>-1.8632283462418799</c:v>
                </c:pt>
                <c:pt idx="21112">
                  <c:v>-1.8695516183551999</c:v>
                </c:pt>
                <c:pt idx="21113">
                  <c:v>-1.8758748905303499</c:v>
                </c:pt>
                <c:pt idx="21114">
                  <c:v>-1.88219816270551</c:v>
                </c:pt>
                <c:pt idx="21115">
                  <c:v>-1.88852143481882</c:v>
                </c:pt>
                <c:pt idx="21116">
                  <c:v>-1.89484470699397</c:v>
                </c:pt>
                <c:pt idx="21117">
                  <c:v>-1.9011679791691301</c:v>
                </c:pt>
                <c:pt idx="21118">
                  <c:v>-1.90749125128244</c:v>
                </c:pt>
                <c:pt idx="21119">
                  <c:v>-1.9138145234576001</c:v>
                </c:pt>
                <c:pt idx="21120">
                  <c:v>-1.9201377956327501</c:v>
                </c:pt>
                <c:pt idx="21121">
                  <c:v>-1.9264610677460601</c:v>
                </c:pt>
                <c:pt idx="21122">
                  <c:v>-1.9327843399212199</c:v>
                </c:pt>
                <c:pt idx="21123">
                  <c:v>-1.9391076120963699</c:v>
                </c:pt>
                <c:pt idx="21124">
                  <c:v>-1.9454308842096899</c:v>
                </c:pt>
                <c:pt idx="21125">
                  <c:v>-1.95175415638484</c:v>
                </c:pt>
                <c:pt idx="21126">
                  <c:v>-1.95807742855999</c:v>
                </c:pt>
                <c:pt idx="21127">
                  <c:v>-1.96440070067331</c:v>
                </c:pt>
                <c:pt idx="21128">
                  <c:v>-1.97072397284846</c:v>
                </c:pt>
                <c:pt idx="21129">
                  <c:v>-1.9770472450236101</c:v>
                </c:pt>
                <c:pt idx="21130">
                  <c:v>-1.98337051713693</c:v>
                </c:pt>
                <c:pt idx="21131">
                  <c:v>-1.9896937893120801</c:v>
                </c:pt>
                <c:pt idx="21132">
                  <c:v>-1.9960170614872299</c:v>
                </c:pt>
                <c:pt idx="21133">
                  <c:v>-2.0023403336005501</c:v>
                </c:pt>
                <c:pt idx="21134">
                  <c:v>-2.0086636057757001</c:v>
                </c:pt>
                <c:pt idx="21135">
                  <c:v>-2.0149868779508502</c:v>
                </c:pt>
                <c:pt idx="21136">
                  <c:v>-2.0213101500641701</c:v>
                </c:pt>
                <c:pt idx="21137">
                  <c:v>-2.0276334222393202</c:v>
                </c:pt>
                <c:pt idx="21138">
                  <c:v>-2.0339566944144698</c:v>
                </c:pt>
                <c:pt idx="21139">
                  <c:v>-2.0402799665277902</c:v>
                </c:pt>
                <c:pt idx="21140">
                  <c:v>-2.0466032387029398</c:v>
                </c:pt>
                <c:pt idx="21141">
                  <c:v>-2.0529265108781001</c:v>
                </c:pt>
                <c:pt idx="21142">
                  <c:v>-2.0592497829914098</c:v>
                </c:pt>
                <c:pt idx="21143">
                  <c:v>-2.0655730551665599</c:v>
                </c:pt>
                <c:pt idx="21144">
                  <c:v>-2.0718963273417201</c:v>
                </c:pt>
                <c:pt idx="21145">
                  <c:v>-2.0782195994550299</c:v>
                </c:pt>
                <c:pt idx="21146">
                  <c:v>-2.0845428716301901</c:v>
                </c:pt>
                <c:pt idx="21147">
                  <c:v>-2.0908661438053402</c:v>
                </c:pt>
                <c:pt idx="21148">
                  <c:v>-2.0971894159186601</c:v>
                </c:pt>
                <c:pt idx="21149">
                  <c:v>-2.1035126880938102</c:v>
                </c:pt>
                <c:pt idx="21150">
                  <c:v>-2.1098359602689598</c:v>
                </c:pt>
                <c:pt idx="21151">
                  <c:v>-2.1161592323822802</c:v>
                </c:pt>
                <c:pt idx="21152">
                  <c:v>-2.1224825045574298</c:v>
                </c:pt>
                <c:pt idx="21153">
                  <c:v>-2.1288057767325799</c:v>
                </c:pt>
                <c:pt idx="21154">
                  <c:v>-2.1351290488458998</c:v>
                </c:pt>
                <c:pt idx="21155">
                  <c:v>-2.1414523210210499</c:v>
                </c:pt>
                <c:pt idx="21156">
                  <c:v>-2.1477755931961999</c:v>
                </c:pt>
                <c:pt idx="21157">
                  <c:v>-2.1540988653095199</c:v>
                </c:pt>
                <c:pt idx="21158">
                  <c:v>-2.1604221374846699</c:v>
                </c:pt>
                <c:pt idx="21159">
                  <c:v>-2.16674540965982</c:v>
                </c:pt>
                <c:pt idx="21160">
                  <c:v>-2.1730686817731399</c:v>
                </c:pt>
                <c:pt idx="21161">
                  <c:v>-2.17939195394829</c:v>
                </c:pt>
                <c:pt idx="21162">
                  <c:v>-2.18571522612344</c:v>
                </c:pt>
                <c:pt idx="21163">
                  <c:v>-2.19203849823676</c:v>
                </c:pt>
                <c:pt idx="21164">
                  <c:v>-2.1983617704119101</c:v>
                </c:pt>
                <c:pt idx="21165">
                  <c:v>-2.2046850425870699</c:v>
                </c:pt>
                <c:pt idx="21166">
                  <c:v>-2.2110083147003801</c:v>
                </c:pt>
                <c:pt idx="21167">
                  <c:v>-2.2173315868755301</c:v>
                </c:pt>
                <c:pt idx="21168">
                  <c:v>-2.2236548590506899</c:v>
                </c:pt>
                <c:pt idx="21169">
                  <c:v>-2.2299781311640001</c:v>
                </c:pt>
                <c:pt idx="21170">
                  <c:v>-2.2363014033391599</c:v>
                </c:pt>
                <c:pt idx="21171">
                  <c:v>-2.24262467551431</c:v>
                </c:pt>
                <c:pt idx="21172">
                  <c:v>-2.2489479476276202</c:v>
                </c:pt>
                <c:pt idx="21173">
                  <c:v>-2.25527121980278</c:v>
                </c:pt>
                <c:pt idx="21174">
                  <c:v>-2.2615944919779301</c:v>
                </c:pt>
                <c:pt idx="21175">
                  <c:v>-2.26791776409125</c:v>
                </c:pt>
                <c:pt idx="21176">
                  <c:v>-2.2742410362664001</c:v>
                </c:pt>
                <c:pt idx="21177">
                  <c:v>-2.2805643084415501</c:v>
                </c:pt>
                <c:pt idx="21178">
                  <c:v>-2.2868875805548701</c:v>
                </c:pt>
                <c:pt idx="21179">
                  <c:v>-2.2932108527300201</c:v>
                </c:pt>
                <c:pt idx="21180">
                  <c:v>-2.2995341249051702</c:v>
                </c:pt>
                <c:pt idx="21181">
                  <c:v>-2.3058573970184901</c:v>
                </c:pt>
                <c:pt idx="21182">
                  <c:v>-2.3121806691936402</c:v>
                </c:pt>
                <c:pt idx="21183">
                  <c:v>-2.3185039413687898</c:v>
                </c:pt>
                <c:pt idx="21184">
                  <c:v>-2.3248272134821102</c:v>
                </c:pt>
                <c:pt idx="21185">
                  <c:v>-2.3311504856572598</c:v>
                </c:pt>
                <c:pt idx="21186">
                  <c:v>-2.3374737578324098</c:v>
                </c:pt>
                <c:pt idx="21187">
                  <c:v>-2.3437970299457298</c:v>
                </c:pt>
                <c:pt idx="21188">
                  <c:v>-2.3501203021208799</c:v>
                </c:pt>
                <c:pt idx="21189">
                  <c:v>-2.3564435742960299</c:v>
                </c:pt>
                <c:pt idx="21190">
                  <c:v>-2.3627668464093499</c:v>
                </c:pt>
                <c:pt idx="21191">
                  <c:v>-2.3690901185844999</c:v>
                </c:pt>
                <c:pt idx="21192">
                  <c:v>-2.3754133907596602</c:v>
                </c:pt>
                <c:pt idx="21193">
                  <c:v>-2.3817366628729699</c:v>
                </c:pt>
                <c:pt idx="21194">
                  <c:v>-2.38805993504812</c:v>
                </c:pt>
                <c:pt idx="21195">
                  <c:v>-2.3943832072232798</c:v>
                </c:pt>
                <c:pt idx="21196">
                  <c:v>-2.40070647933659</c:v>
                </c:pt>
                <c:pt idx="21197">
                  <c:v>-2.4070297515117498</c:v>
                </c:pt>
                <c:pt idx="21198">
                  <c:v>-2.4133530236868999</c:v>
                </c:pt>
                <c:pt idx="21199">
                  <c:v>-2.4196762958002198</c:v>
                </c:pt>
                <c:pt idx="21200">
                  <c:v>-2.4259995679753699</c:v>
                </c:pt>
                <c:pt idx="21201">
                  <c:v>-2.4323228401505199</c:v>
                </c:pt>
                <c:pt idx="21202">
                  <c:v>-2.4386461122638399</c:v>
                </c:pt>
                <c:pt idx="21203">
                  <c:v>-2.4449693844389899</c:v>
                </c:pt>
                <c:pt idx="21204">
                  <c:v>-2.45129265661414</c:v>
                </c:pt>
                <c:pt idx="21205">
                  <c:v>-2.4576159287274599</c:v>
                </c:pt>
                <c:pt idx="21206">
                  <c:v>-2.46393920090261</c:v>
                </c:pt>
                <c:pt idx="21207">
                  <c:v>-2.47026247307776</c:v>
                </c:pt>
                <c:pt idx="21208">
                  <c:v>-2.47658574519108</c:v>
                </c:pt>
                <c:pt idx="21209">
                  <c:v>-2.48290901736623</c:v>
                </c:pt>
                <c:pt idx="21210">
                  <c:v>-2.4892322895413801</c:v>
                </c:pt>
                <c:pt idx="21211">
                  <c:v>-2.4955555616547</c:v>
                </c:pt>
                <c:pt idx="21212">
                  <c:v>-2.5018788338298501</c:v>
                </c:pt>
                <c:pt idx="21213">
                  <c:v>-2.5082021060050002</c:v>
                </c:pt>
                <c:pt idx="21214">
                  <c:v>-2.5145253781183201</c:v>
                </c:pt>
                <c:pt idx="21215">
                  <c:v>-2.5208486502934702</c:v>
                </c:pt>
                <c:pt idx="21216">
                  <c:v>-2.5271719224686202</c:v>
                </c:pt>
                <c:pt idx="21217">
                  <c:v>-2.5334951945819402</c:v>
                </c:pt>
                <c:pt idx="21218">
                  <c:v>-2.5398184667570902</c:v>
                </c:pt>
                <c:pt idx="21219">
                  <c:v>-2.54614173893225</c:v>
                </c:pt>
                <c:pt idx="21220">
                  <c:v>-2.5524650110455598</c:v>
                </c:pt>
                <c:pt idx="21221">
                  <c:v>-2.5587882832207201</c:v>
                </c:pt>
                <c:pt idx="21222">
                  <c:v>-2.5651115553958701</c:v>
                </c:pt>
                <c:pt idx="21223">
                  <c:v>-2.5714348275091798</c:v>
                </c:pt>
                <c:pt idx="21224">
                  <c:v>-2.5777580996843401</c:v>
                </c:pt>
                <c:pt idx="21225">
                  <c:v>-2.5840813718594902</c:v>
                </c:pt>
                <c:pt idx="21226">
                  <c:v>-2.5904046439728101</c:v>
                </c:pt>
                <c:pt idx="21227">
                  <c:v>-2.5967279161479602</c:v>
                </c:pt>
                <c:pt idx="21228">
                  <c:v>-2.6030511883231102</c:v>
                </c:pt>
                <c:pt idx="21229">
                  <c:v>-2.6093744604364302</c:v>
                </c:pt>
                <c:pt idx="21230">
                  <c:v>-2.6156977326115798</c:v>
                </c:pt>
                <c:pt idx="21231">
                  <c:v>-2.6220210047867298</c:v>
                </c:pt>
                <c:pt idx="21232">
                  <c:v>-2.6283442769000498</c:v>
                </c:pt>
                <c:pt idx="21233">
                  <c:v>-2.6346675490751998</c:v>
                </c:pt>
                <c:pt idx="21234">
                  <c:v>-2.6409908212503499</c:v>
                </c:pt>
                <c:pt idx="21235">
                  <c:v>-2.6473140933636699</c:v>
                </c:pt>
                <c:pt idx="21236">
                  <c:v>-2.6536373655388199</c:v>
                </c:pt>
                <c:pt idx="21237">
                  <c:v>-2.65996063771397</c:v>
                </c:pt>
                <c:pt idx="21238">
                  <c:v>-2.6662839098272899</c:v>
                </c:pt>
                <c:pt idx="21239">
                  <c:v>-2.67260718200244</c:v>
                </c:pt>
                <c:pt idx="21240">
                  <c:v>-2.67893045417759</c:v>
                </c:pt>
                <c:pt idx="21241">
                  <c:v>-2.68525372629091</c:v>
                </c:pt>
                <c:pt idx="21242">
                  <c:v>-2.69157699846606</c:v>
                </c:pt>
                <c:pt idx="21243">
                  <c:v>-2.6979002706412198</c:v>
                </c:pt>
                <c:pt idx="21244">
                  <c:v>-2.70422354275453</c:v>
                </c:pt>
                <c:pt idx="21245">
                  <c:v>-2.7105468149296801</c:v>
                </c:pt>
                <c:pt idx="21246">
                  <c:v>-2.7168700871048399</c:v>
                </c:pt>
                <c:pt idx="21247">
                  <c:v>-2.7231933592181501</c:v>
                </c:pt>
                <c:pt idx="21248">
                  <c:v>-2.7295166313933099</c:v>
                </c:pt>
                <c:pt idx="21249">
                  <c:v>-2.73583990356846</c:v>
                </c:pt>
                <c:pt idx="21250">
                  <c:v>-2.7421631756817799</c:v>
                </c:pt>
                <c:pt idx="21251">
                  <c:v>-2.74848644785693</c:v>
                </c:pt>
                <c:pt idx="21252">
                  <c:v>-2.75480972003208</c:v>
                </c:pt>
                <c:pt idx="21253">
                  <c:v>-2.7611329921454</c:v>
                </c:pt>
                <c:pt idx="21254">
                  <c:v>-2.76745626432055</c:v>
                </c:pt>
                <c:pt idx="21255">
                  <c:v>-2.7737795364957001</c:v>
                </c:pt>
                <c:pt idx="21256">
                  <c:v>-2.78010280860902</c:v>
                </c:pt>
                <c:pt idx="21257">
                  <c:v>-2.7864260807841701</c:v>
                </c:pt>
                <c:pt idx="21258">
                  <c:v>-2.7927493529593201</c:v>
                </c:pt>
                <c:pt idx="21259">
                  <c:v>-2.7990726250726401</c:v>
                </c:pt>
                <c:pt idx="21260">
                  <c:v>-2.8053958972477901</c:v>
                </c:pt>
                <c:pt idx="21261">
                  <c:v>-2.8117191694229402</c:v>
                </c:pt>
                <c:pt idx="21262">
                  <c:v>-2.8180424415362602</c:v>
                </c:pt>
                <c:pt idx="21263">
                  <c:v>-2.8243657137114102</c:v>
                </c:pt>
                <c:pt idx="21264">
                  <c:v>-2.8306889858865598</c:v>
                </c:pt>
                <c:pt idx="21265">
                  <c:v>-2.8370122579998802</c:v>
                </c:pt>
                <c:pt idx="21266">
                  <c:v>-2.8433355301750298</c:v>
                </c:pt>
                <c:pt idx="21267">
                  <c:v>-2.8496588023501799</c:v>
                </c:pt>
                <c:pt idx="21268">
                  <c:v>-2.8559820744634998</c:v>
                </c:pt>
                <c:pt idx="21269">
                  <c:v>-2.8623053466386499</c:v>
                </c:pt>
                <c:pt idx="21270">
                  <c:v>-2.8686286188138101</c:v>
                </c:pt>
                <c:pt idx="21271">
                  <c:v>-2.8749518909271199</c:v>
                </c:pt>
                <c:pt idx="21272">
                  <c:v>-2.8812751631022802</c:v>
                </c:pt>
                <c:pt idx="21273">
                  <c:v>-2.8875984352774302</c:v>
                </c:pt>
                <c:pt idx="21274">
                  <c:v>-2.89392170739074</c:v>
                </c:pt>
                <c:pt idx="21275">
                  <c:v>-2.9002449795659002</c:v>
                </c:pt>
                <c:pt idx="21276">
                  <c:v>-2.9065682517410498</c:v>
                </c:pt>
                <c:pt idx="21277">
                  <c:v>-2.9128915238543698</c:v>
                </c:pt>
                <c:pt idx="21278">
                  <c:v>-2.9192147960295198</c:v>
                </c:pt>
                <c:pt idx="21279">
                  <c:v>-2.9255380682046699</c:v>
                </c:pt>
                <c:pt idx="21280">
                  <c:v>-2.9198489281874198</c:v>
                </c:pt>
                <c:pt idx="21281">
                  <c:v>-2.9021473760175298</c:v>
                </c:pt>
                <c:pt idx="21282">
                  <c:v>-2.8844458238476398</c:v>
                </c:pt>
                <c:pt idx="21283">
                  <c:v>-2.86674427185085</c:v>
                </c:pt>
                <c:pt idx="21284">
                  <c:v>-2.8490427196809498</c:v>
                </c:pt>
                <c:pt idx="21285">
                  <c:v>-2.8313411675110598</c:v>
                </c:pt>
                <c:pt idx="21286">
                  <c:v>-2.81363961551427</c:v>
                </c:pt>
                <c:pt idx="21287">
                  <c:v>-2.79593806334438</c:v>
                </c:pt>
                <c:pt idx="21288">
                  <c:v>-2.77823651117449</c:v>
                </c:pt>
                <c:pt idx="21289">
                  <c:v>-2.7605349591777002</c:v>
                </c:pt>
                <c:pt idx="21290">
                  <c:v>-2.7428334070078102</c:v>
                </c:pt>
                <c:pt idx="21291">
                  <c:v>-2.7251318548379202</c:v>
                </c:pt>
                <c:pt idx="21292">
                  <c:v>-2.70743030284113</c:v>
                </c:pt>
                <c:pt idx="21293">
                  <c:v>-2.68972875067124</c:v>
                </c:pt>
                <c:pt idx="21294">
                  <c:v>-2.6720271985013402</c:v>
                </c:pt>
                <c:pt idx="21295">
                  <c:v>-2.6543256465045499</c:v>
                </c:pt>
                <c:pt idx="21296">
                  <c:v>-2.6366240943346599</c:v>
                </c:pt>
                <c:pt idx="21297">
                  <c:v>-2.6189225421647699</c:v>
                </c:pt>
                <c:pt idx="21298">
                  <c:v>-2.6012209901679801</c:v>
                </c:pt>
                <c:pt idx="21299">
                  <c:v>-2.5835194379980901</c:v>
                </c:pt>
                <c:pt idx="21300">
                  <c:v>-2.5658178858282001</c:v>
                </c:pt>
                <c:pt idx="21301">
                  <c:v>-2.5481163338314099</c:v>
                </c:pt>
                <c:pt idx="21302">
                  <c:v>-2.5304147816615199</c:v>
                </c:pt>
                <c:pt idx="21303">
                  <c:v>-2.5127132294916201</c:v>
                </c:pt>
                <c:pt idx="21304">
                  <c:v>-2.4950116774948299</c:v>
                </c:pt>
                <c:pt idx="21305">
                  <c:v>-2.4773101253249399</c:v>
                </c:pt>
                <c:pt idx="21306">
                  <c:v>-2.4596085731550499</c:v>
                </c:pt>
                <c:pt idx="21307">
                  <c:v>-2.4419070211582601</c:v>
                </c:pt>
                <c:pt idx="21308">
                  <c:v>-2.4242054689883701</c:v>
                </c:pt>
                <c:pt idx="21309">
                  <c:v>-2.4065039168184801</c:v>
                </c:pt>
                <c:pt idx="21310">
                  <c:v>-2.3888023648216898</c:v>
                </c:pt>
                <c:pt idx="21311">
                  <c:v>-2.3711008126517998</c:v>
                </c:pt>
                <c:pt idx="21312">
                  <c:v>-2.3533992604819098</c:v>
                </c:pt>
                <c:pt idx="21313">
                  <c:v>-2.33569770848512</c:v>
                </c:pt>
                <c:pt idx="21314">
                  <c:v>-2.3179961563152198</c:v>
                </c:pt>
                <c:pt idx="21315">
                  <c:v>-2.3002946041453298</c:v>
                </c:pt>
                <c:pt idx="21316">
                  <c:v>-2.28259305214854</c:v>
                </c:pt>
                <c:pt idx="21317">
                  <c:v>-2.26489149997865</c:v>
                </c:pt>
                <c:pt idx="21318">
                  <c:v>-2.24718994780876</c:v>
                </c:pt>
                <c:pt idx="21319">
                  <c:v>-2.2294883958119698</c:v>
                </c:pt>
                <c:pt idx="21320">
                  <c:v>-2.2117868436420798</c:v>
                </c:pt>
                <c:pt idx="21321">
                  <c:v>-2.1940852914721898</c:v>
                </c:pt>
                <c:pt idx="21322">
                  <c:v>-2.1763837394754</c:v>
                </c:pt>
                <c:pt idx="21323">
                  <c:v>-2.15868218730551</c:v>
                </c:pt>
                <c:pt idx="21324">
                  <c:v>-2.1409806351356102</c:v>
                </c:pt>
                <c:pt idx="21325">
                  <c:v>-2.12327908313882</c:v>
                </c:pt>
                <c:pt idx="21326">
                  <c:v>-2.10557753096893</c:v>
                </c:pt>
                <c:pt idx="21327">
                  <c:v>-2.08787597879904</c:v>
                </c:pt>
                <c:pt idx="21328">
                  <c:v>-2.1014017387547699</c:v>
                </c:pt>
                <c:pt idx="21329">
                  <c:v>-2.1461548107080399</c:v>
                </c:pt>
                <c:pt idx="21330">
                  <c:v>-2.19090788266131</c:v>
                </c:pt>
                <c:pt idx="21331">
                  <c:v>-2.2356609541769501</c:v>
                </c:pt>
                <c:pt idx="21332">
                  <c:v>-2.2804140261302202</c:v>
                </c:pt>
                <c:pt idx="21333">
                  <c:v>-2.3251670980834902</c:v>
                </c:pt>
                <c:pt idx="21334">
                  <c:v>-2.3699201695991201</c:v>
                </c:pt>
                <c:pt idx="21335">
                  <c:v>-2.4146732415523902</c:v>
                </c:pt>
                <c:pt idx="21336">
                  <c:v>-2.4594263135056602</c:v>
                </c:pt>
                <c:pt idx="21337">
                  <c:v>-2.5041793850212901</c:v>
                </c:pt>
                <c:pt idx="21338">
                  <c:v>-2.5489324569745602</c:v>
                </c:pt>
                <c:pt idx="21339">
                  <c:v>-2.5936855289278302</c:v>
                </c:pt>
                <c:pt idx="21340">
                  <c:v>-2.6384386004434699</c:v>
                </c:pt>
                <c:pt idx="21341">
                  <c:v>-2.6831916723967399</c:v>
                </c:pt>
                <c:pt idx="21342">
                  <c:v>-2.72794474435001</c:v>
                </c:pt>
                <c:pt idx="21343">
                  <c:v>-2.7726978158656399</c:v>
                </c:pt>
                <c:pt idx="21344">
                  <c:v>-2.81745088781891</c:v>
                </c:pt>
                <c:pt idx="21345">
                  <c:v>-2.86220395977218</c:v>
                </c:pt>
                <c:pt idx="21346">
                  <c:v>-2.9069570312878201</c:v>
                </c:pt>
                <c:pt idx="21347">
                  <c:v>-2.9517101032410902</c:v>
                </c:pt>
                <c:pt idx="21348">
                  <c:v>-2.9964631751943598</c:v>
                </c:pt>
                <c:pt idx="21349">
                  <c:v>-3.0412162467099901</c:v>
                </c:pt>
                <c:pt idx="21350">
                  <c:v>-3.0859693186632602</c:v>
                </c:pt>
                <c:pt idx="21351">
                  <c:v>-3.1307223906165298</c:v>
                </c:pt>
                <c:pt idx="21352">
                  <c:v>-3.1754754621321699</c:v>
                </c:pt>
                <c:pt idx="21353">
                  <c:v>-3.22022853408544</c:v>
                </c:pt>
                <c:pt idx="21354">
                  <c:v>-3.26498160603871</c:v>
                </c:pt>
                <c:pt idx="21355">
                  <c:v>-3.3097346775543399</c:v>
                </c:pt>
                <c:pt idx="21356">
                  <c:v>-3.35448774950761</c:v>
                </c:pt>
                <c:pt idx="21357">
                  <c:v>-3.39924082146088</c:v>
                </c:pt>
                <c:pt idx="21358">
                  <c:v>-3.4439938929765099</c:v>
                </c:pt>
                <c:pt idx="21359">
                  <c:v>-3.48874696492978</c:v>
                </c:pt>
                <c:pt idx="21360">
                  <c:v>-3.53350003688305</c:v>
                </c:pt>
                <c:pt idx="21361">
                  <c:v>-3.5782531083986902</c:v>
                </c:pt>
                <c:pt idx="21362">
                  <c:v>-3.6230061803519602</c:v>
                </c:pt>
                <c:pt idx="21363">
                  <c:v>-3.6677592523052298</c:v>
                </c:pt>
                <c:pt idx="21364">
                  <c:v>-3.7125123238208602</c:v>
                </c:pt>
                <c:pt idx="21365">
                  <c:v>-3.7572653957741302</c:v>
                </c:pt>
                <c:pt idx="21366">
                  <c:v>-3.8020184677273998</c:v>
                </c:pt>
                <c:pt idx="21367">
                  <c:v>-3.8467715392430399</c:v>
                </c:pt>
                <c:pt idx="21368">
                  <c:v>-3.89152461119631</c:v>
                </c:pt>
                <c:pt idx="21369">
                  <c:v>-3.93627768314958</c:v>
                </c:pt>
                <c:pt idx="21370">
                  <c:v>-3.9810307546652099</c:v>
                </c:pt>
                <c:pt idx="21371">
                  <c:v>-4.02578382661848</c:v>
                </c:pt>
                <c:pt idx="21372">
                  <c:v>-4.0705368985717501</c:v>
                </c:pt>
                <c:pt idx="21373">
                  <c:v>-4.1152899700873897</c:v>
                </c:pt>
                <c:pt idx="21374">
                  <c:v>-4.1600430420406598</c:v>
                </c:pt>
                <c:pt idx="21375">
                  <c:v>-4.2047961139939201</c:v>
                </c:pt>
                <c:pt idx="21376">
                  <c:v>-4.2138531996819601</c:v>
                </c:pt>
                <c:pt idx="21377">
                  <c:v>-4.1872142997307096</c:v>
                </c:pt>
                <c:pt idx="21378">
                  <c:v>-4.1605753997794501</c:v>
                </c:pt>
                <c:pt idx="21379">
                  <c:v>-4.1339365000886996</c:v>
                </c:pt>
                <c:pt idx="21380">
                  <c:v>-4.1072976001374402</c:v>
                </c:pt>
                <c:pt idx="21381">
                  <c:v>-4.0806587001861798</c:v>
                </c:pt>
                <c:pt idx="21382">
                  <c:v>-4.0540198004954302</c:v>
                </c:pt>
                <c:pt idx="21383">
                  <c:v>-4.0273809005441699</c:v>
                </c:pt>
                <c:pt idx="21384">
                  <c:v>-4.0007420005929202</c:v>
                </c:pt>
                <c:pt idx="21385">
                  <c:v>-3.9741031009021599</c:v>
                </c:pt>
                <c:pt idx="21386">
                  <c:v>-3.9474642009509</c:v>
                </c:pt>
                <c:pt idx="21387">
                  <c:v>-3.9208253009996499</c:v>
                </c:pt>
                <c:pt idx="21388">
                  <c:v>-3.89418640130889</c:v>
                </c:pt>
                <c:pt idx="21389">
                  <c:v>-3.8675475013576399</c:v>
                </c:pt>
                <c:pt idx="21390">
                  <c:v>-3.84090860140638</c:v>
                </c:pt>
                <c:pt idx="21391">
                  <c:v>-3.8142697017156202</c:v>
                </c:pt>
                <c:pt idx="21392">
                  <c:v>-3.7876308017643701</c:v>
                </c:pt>
                <c:pt idx="21393">
                  <c:v>-3.7609919018131102</c:v>
                </c:pt>
                <c:pt idx="21394">
                  <c:v>-3.7343530021223601</c:v>
                </c:pt>
                <c:pt idx="21395">
                  <c:v>-3.7077141021711002</c:v>
                </c:pt>
                <c:pt idx="21396">
                  <c:v>-3.6810752022198399</c:v>
                </c:pt>
                <c:pt idx="21397">
                  <c:v>-3.6544363025290898</c:v>
                </c:pt>
                <c:pt idx="21398">
                  <c:v>-3.6277974025778299</c:v>
                </c:pt>
                <c:pt idx="21399">
                  <c:v>-3.6011585026265802</c:v>
                </c:pt>
                <c:pt idx="21400">
                  <c:v>-3.5745196029358199</c:v>
                </c:pt>
                <c:pt idx="21401">
                  <c:v>-3.54788070298456</c:v>
                </c:pt>
                <c:pt idx="21402">
                  <c:v>-3.5212418030333099</c:v>
                </c:pt>
                <c:pt idx="21403">
                  <c:v>-3.4946029033425501</c:v>
                </c:pt>
                <c:pt idx="21404">
                  <c:v>-3.4679640033913</c:v>
                </c:pt>
                <c:pt idx="21405">
                  <c:v>-3.4413251034400401</c:v>
                </c:pt>
                <c:pt idx="21406">
                  <c:v>-3.4146862037492798</c:v>
                </c:pt>
                <c:pt idx="21407">
                  <c:v>-3.3880473037980301</c:v>
                </c:pt>
                <c:pt idx="21408">
                  <c:v>-3.3614084038467702</c:v>
                </c:pt>
                <c:pt idx="21409">
                  <c:v>-3.3347695041560201</c:v>
                </c:pt>
                <c:pt idx="21410">
                  <c:v>-3.3081306042047598</c:v>
                </c:pt>
                <c:pt idx="21411">
                  <c:v>-3.2814917042534999</c:v>
                </c:pt>
                <c:pt idx="21412">
                  <c:v>-3.2548528045627498</c:v>
                </c:pt>
                <c:pt idx="21413">
                  <c:v>-3.2282139046114899</c:v>
                </c:pt>
                <c:pt idx="21414">
                  <c:v>-3.2015750046602398</c:v>
                </c:pt>
                <c:pt idx="21415">
                  <c:v>-3.17493610496948</c:v>
                </c:pt>
                <c:pt idx="21416">
                  <c:v>-3.1482972050182201</c:v>
                </c:pt>
                <c:pt idx="21417">
                  <c:v>-3.12165830506697</c:v>
                </c:pt>
                <c:pt idx="21418">
                  <c:v>-3.0950194053762101</c:v>
                </c:pt>
                <c:pt idx="21419">
                  <c:v>-3.06838050542496</c:v>
                </c:pt>
                <c:pt idx="21420">
                  <c:v>-3.0417416054737001</c:v>
                </c:pt>
                <c:pt idx="21421">
                  <c:v>-3.0151027057829398</c:v>
                </c:pt>
                <c:pt idx="21422">
                  <c:v>-2.9884638058316901</c:v>
                </c:pt>
                <c:pt idx="21423">
                  <c:v>-2.9618249058804298</c:v>
                </c:pt>
                <c:pt idx="21424">
                  <c:v>-2.93518600618967</c:v>
                </c:pt>
                <c:pt idx="21425">
                  <c:v>-2.9085471062384198</c:v>
                </c:pt>
                <c:pt idx="21426">
                  <c:v>-2.8819082062871599</c:v>
                </c:pt>
                <c:pt idx="21427">
                  <c:v>-2.8552693065964099</c:v>
                </c:pt>
                <c:pt idx="21428">
                  <c:v>-2.82863040664515</c:v>
                </c:pt>
                <c:pt idx="21429">
                  <c:v>-2.8019915066938998</c:v>
                </c:pt>
                <c:pt idx="21430">
                  <c:v>-2.77535260700314</c:v>
                </c:pt>
                <c:pt idx="21431">
                  <c:v>-2.7487137070518801</c:v>
                </c:pt>
                <c:pt idx="21432">
                  <c:v>-2.72207480710063</c:v>
                </c:pt>
                <c:pt idx="21433">
                  <c:v>-2.6954359074098702</c:v>
                </c:pt>
                <c:pt idx="21434">
                  <c:v>-2.6687970074586098</c:v>
                </c:pt>
                <c:pt idx="21435">
                  <c:v>-2.6421581075073601</c:v>
                </c:pt>
                <c:pt idx="21436">
                  <c:v>-2.6155192078165999</c:v>
                </c:pt>
                <c:pt idx="21437">
                  <c:v>-2.5888803078653502</c:v>
                </c:pt>
                <c:pt idx="21438">
                  <c:v>-2.5622414079140898</c:v>
                </c:pt>
                <c:pt idx="21439">
                  <c:v>-2.53560250822333</c:v>
                </c:pt>
                <c:pt idx="21440">
                  <c:v>-2.5089636082720799</c:v>
                </c:pt>
                <c:pt idx="21441">
                  <c:v>-2.48232470832082</c:v>
                </c:pt>
                <c:pt idx="21442">
                  <c:v>-2.4556858086300699</c:v>
                </c:pt>
                <c:pt idx="21443">
                  <c:v>-2.42904690867881</c:v>
                </c:pt>
                <c:pt idx="21444">
                  <c:v>-2.4024080087275501</c:v>
                </c:pt>
                <c:pt idx="21445">
                  <c:v>-2.3757691090368001</c:v>
                </c:pt>
                <c:pt idx="21446">
                  <c:v>-2.3491302090855402</c:v>
                </c:pt>
                <c:pt idx="21447">
                  <c:v>-2.32249130913429</c:v>
                </c:pt>
                <c:pt idx="21448">
                  <c:v>-2.2958524094435302</c:v>
                </c:pt>
                <c:pt idx="21449">
                  <c:v>-2.2692135094922699</c:v>
                </c:pt>
                <c:pt idx="21450">
                  <c:v>-2.2425746095410202</c:v>
                </c:pt>
                <c:pt idx="21451">
                  <c:v>-2.2159357098502599</c:v>
                </c:pt>
                <c:pt idx="21452">
                  <c:v>-2.1892968098990102</c:v>
                </c:pt>
                <c:pt idx="21453">
                  <c:v>-2.1626579099477499</c:v>
                </c:pt>
                <c:pt idx="21454">
                  <c:v>-2.13601901025699</c:v>
                </c:pt>
                <c:pt idx="21455">
                  <c:v>-2.1093801103057399</c:v>
                </c:pt>
                <c:pt idx="21456">
                  <c:v>-2.08274121035448</c:v>
                </c:pt>
                <c:pt idx="21457">
                  <c:v>-2.0561023106637299</c:v>
                </c:pt>
                <c:pt idx="21458">
                  <c:v>-2.0294634107124701</c:v>
                </c:pt>
                <c:pt idx="21459">
                  <c:v>-2.0028245107612102</c:v>
                </c:pt>
                <c:pt idx="21460">
                  <c:v>-1.9761856110704601</c:v>
                </c:pt>
                <c:pt idx="21461">
                  <c:v>-1.9495467111192</c:v>
                </c:pt>
                <c:pt idx="21462">
                  <c:v>-1.9229078111679501</c:v>
                </c:pt>
                <c:pt idx="21463">
                  <c:v>-1.89626891147719</c:v>
                </c:pt>
                <c:pt idx="21464">
                  <c:v>-1.8696300115259299</c:v>
                </c:pt>
                <c:pt idx="21465">
                  <c:v>-1.84299111157468</c:v>
                </c:pt>
                <c:pt idx="21466">
                  <c:v>-1.8163522118839199</c:v>
                </c:pt>
                <c:pt idx="21467">
                  <c:v>-1.78971331193267</c:v>
                </c:pt>
                <c:pt idx="21468">
                  <c:v>-1.7630744119814099</c:v>
                </c:pt>
                <c:pt idx="21469">
                  <c:v>-1.7364355122906501</c:v>
                </c:pt>
                <c:pt idx="21470">
                  <c:v>-1.7097966123393999</c:v>
                </c:pt>
                <c:pt idx="21471">
                  <c:v>-1.68315771238814</c:v>
                </c:pt>
                <c:pt idx="21472">
                  <c:v>-1.65651881269738</c:v>
                </c:pt>
                <c:pt idx="21473">
                  <c:v>-1.6298799127461301</c:v>
                </c:pt>
                <c:pt idx="21474">
                  <c:v>-1.60324101279487</c:v>
                </c:pt>
                <c:pt idx="21475">
                  <c:v>-1.5766021131041199</c:v>
                </c:pt>
                <c:pt idx="21476">
                  <c:v>-1.54996321315286</c:v>
                </c:pt>
                <c:pt idx="21477">
                  <c:v>-1.5233243132016101</c:v>
                </c:pt>
                <c:pt idx="21478">
                  <c:v>-1.49668541351085</c:v>
                </c:pt>
                <c:pt idx="21479">
                  <c:v>-1.4700465135595899</c:v>
                </c:pt>
                <c:pt idx="21480">
                  <c:v>-1.44340761360834</c:v>
                </c:pt>
                <c:pt idx="21481">
                  <c:v>-1.41676871391758</c:v>
                </c:pt>
                <c:pt idx="21482">
                  <c:v>-1.3901298139663301</c:v>
                </c:pt>
                <c:pt idx="21483">
                  <c:v>-1.3634909140150699</c:v>
                </c:pt>
                <c:pt idx="21484">
                  <c:v>-1.3368520143243099</c:v>
                </c:pt>
                <c:pt idx="21485">
                  <c:v>-1.31021311437306</c:v>
                </c:pt>
                <c:pt idx="21486">
                  <c:v>-1.2835742144218001</c:v>
                </c:pt>
                <c:pt idx="21487">
                  <c:v>-1.25693531473104</c:v>
                </c:pt>
                <c:pt idx="21488">
                  <c:v>-1.2302964147797899</c:v>
                </c:pt>
                <c:pt idx="21489">
                  <c:v>-1.20365751482853</c:v>
                </c:pt>
                <c:pt idx="21490">
                  <c:v>-1.1770186151377799</c:v>
                </c:pt>
                <c:pt idx="21491">
                  <c:v>-1.15037971518652</c:v>
                </c:pt>
                <c:pt idx="21492">
                  <c:v>-1.1237408152352699</c:v>
                </c:pt>
                <c:pt idx="21493">
                  <c:v>-1.0971019155445101</c:v>
                </c:pt>
                <c:pt idx="21494">
                  <c:v>-1.07046301559325</c:v>
                </c:pt>
                <c:pt idx="21495">
                  <c:v>-1.0438241156420001</c:v>
                </c:pt>
                <c:pt idx="21496">
                  <c:v>-1.01718521595124</c:v>
                </c:pt>
                <c:pt idx="21497">
                  <c:v>-0.99054631599998499</c:v>
                </c:pt>
                <c:pt idx="21498">
                  <c:v>-0.96390741604872898</c:v>
                </c:pt>
                <c:pt idx="21499">
                  <c:v>-0.93726851635797204</c:v>
                </c:pt>
                <c:pt idx="21500">
                  <c:v>-0.91062961640671702</c:v>
                </c:pt>
                <c:pt idx="21501">
                  <c:v>-0.88399071645546101</c:v>
                </c:pt>
                <c:pt idx="21502">
                  <c:v>-0.85735181676470396</c:v>
                </c:pt>
                <c:pt idx="21503">
                  <c:v>-0.83071291681344905</c:v>
                </c:pt>
                <c:pt idx="21504">
                  <c:v>-0.80407401686219304</c:v>
                </c:pt>
                <c:pt idx="21505">
                  <c:v>-0.77743511717143599</c:v>
                </c:pt>
                <c:pt idx="21506">
                  <c:v>-0.75079621722018097</c:v>
                </c:pt>
                <c:pt idx="21507">
                  <c:v>-0.72415731726892496</c:v>
                </c:pt>
                <c:pt idx="21508">
                  <c:v>-0.69751841757816802</c:v>
                </c:pt>
                <c:pt idx="21509">
                  <c:v>-0.670879517626912</c:v>
                </c:pt>
                <c:pt idx="21510">
                  <c:v>-0.64424061767565699</c:v>
                </c:pt>
                <c:pt idx="21511">
                  <c:v>-0.61760171798490004</c:v>
                </c:pt>
                <c:pt idx="21512">
                  <c:v>-0.59096281803364403</c:v>
                </c:pt>
                <c:pt idx="21513">
                  <c:v>-0.56432391808238902</c:v>
                </c:pt>
                <c:pt idx="21514">
                  <c:v>-0.53768501839163196</c:v>
                </c:pt>
                <c:pt idx="21515">
                  <c:v>-0.51104611844037595</c:v>
                </c:pt>
                <c:pt idx="21516">
                  <c:v>-0.48440721848912099</c:v>
                </c:pt>
                <c:pt idx="21517">
                  <c:v>-0.45776831879836399</c:v>
                </c:pt>
                <c:pt idx="21518">
                  <c:v>-0.43112941884710798</c:v>
                </c:pt>
                <c:pt idx="21519">
                  <c:v>-0.40449051889585202</c:v>
                </c:pt>
                <c:pt idx="21520">
                  <c:v>-0.38542829088870401</c:v>
                </c:pt>
                <c:pt idx="21521">
                  <c:v>-0.37394273435758701</c:v>
                </c:pt>
                <c:pt idx="21522">
                  <c:v>-0.36245717782647002</c:v>
                </c:pt>
                <c:pt idx="21523">
                  <c:v>-0.35097162140766902</c:v>
                </c:pt>
                <c:pt idx="21524">
                  <c:v>-0.33948606487655297</c:v>
                </c:pt>
                <c:pt idx="21525">
                  <c:v>-0.32800050834543598</c:v>
                </c:pt>
                <c:pt idx="21526">
                  <c:v>-0.31651495192663498</c:v>
                </c:pt>
                <c:pt idx="21527">
                  <c:v>-0.30502939539551799</c:v>
                </c:pt>
                <c:pt idx="21528">
                  <c:v>-0.293543838864401</c:v>
                </c:pt>
                <c:pt idx="21529">
                  <c:v>-0.28205828244560099</c:v>
                </c:pt>
                <c:pt idx="21530">
                  <c:v>-0.270572725914484</c:v>
                </c:pt>
                <c:pt idx="21531">
                  <c:v>-0.25908716938336701</c:v>
                </c:pt>
                <c:pt idx="21532">
                  <c:v>-0.24760161296456601</c:v>
                </c:pt>
                <c:pt idx="21533">
                  <c:v>-0.23611605643344899</c:v>
                </c:pt>
                <c:pt idx="21534">
                  <c:v>-0.224630499902333</c:v>
                </c:pt>
                <c:pt idx="21535">
                  <c:v>-0.213144943483532</c:v>
                </c:pt>
                <c:pt idx="21536">
                  <c:v>-0.201659386952415</c:v>
                </c:pt>
                <c:pt idx="21537">
                  <c:v>-0.19017383042129801</c:v>
                </c:pt>
                <c:pt idx="21538">
                  <c:v>-0.17868827400249701</c:v>
                </c:pt>
                <c:pt idx="21539">
                  <c:v>-0.16720271747138099</c:v>
                </c:pt>
                <c:pt idx="21540">
                  <c:v>-0.155717160940264</c:v>
                </c:pt>
                <c:pt idx="21541">
                  <c:v>-0.144231604521463</c:v>
                </c:pt>
                <c:pt idx="21542">
                  <c:v>-0.13274604799034601</c:v>
                </c:pt>
                <c:pt idx="21543">
                  <c:v>-0.121260491459229</c:v>
                </c:pt>
                <c:pt idx="21544">
                  <c:v>-0.109774935040428</c:v>
                </c:pt>
                <c:pt idx="21545">
                  <c:v>-9.8289378509311701E-2</c:v>
                </c:pt>
                <c:pt idx="21546">
                  <c:v>-8.6803821978194806E-2</c:v>
                </c:pt>
                <c:pt idx="21547">
                  <c:v>-7.5318265559393999E-2</c:v>
                </c:pt>
                <c:pt idx="21548">
                  <c:v>-6.3832709028277201E-2</c:v>
                </c:pt>
                <c:pt idx="21549">
                  <c:v>-5.2347152497160397E-2</c:v>
                </c:pt>
                <c:pt idx="21550">
                  <c:v>-4.0861596078359597E-2</c:v>
                </c:pt>
                <c:pt idx="21551">
                  <c:v>-2.9376039547242799E-2</c:v>
                </c:pt>
                <c:pt idx="21552">
                  <c:v>-1.7890483016125999E-2</c:v>
                </c:pt>
                <c:pt idx="21553">
                  <c:v>-6.4049265973251399E-3</c:v>
                </c:pt>
                <c:pt idx="21554">
                  <c:v>5.08062993379166E-3</c:v>
                </c:pt>
                <c:pt idx="21555">
                  <c:v>1.65661864649084E-2</c:v>
                </c:pt>
                <c:pt idx="21556">
                  <c:v>2.8051742883709301E-2</c:v>
                </c:pt>
                <c:pt idx="21557">
                  <c:v>3.9537299414826102E-2</c:v>
                </c:pt>
                <c:pt idx="21558">
                  <c:v>5.1022855945942899E-2</c:v>
                </c:pt>
                <c:pt idx="21559">
                  <c:v>6.2508412364743707E-2</c:v>
                </c:pt>
                <c:pt idx="21560">
                  <c:v>7.3993968895860504E-2</c:v>
                </c:pt>
                <c:pt idx="21561">
                  <c:v>8.5479525426977301E-2</c:v>
                </c:pt>
                <c:pt idx="21562">
                  <c:v>9.6965081845778206E-2</c:v>
                </c:pt>
                <c:pt idx="21563">
                  <c:v>0.108450638376895</c:v>
                </c:pt>
                <c:pt idx="21564">
                  <c:v>0.11993619490801199</c:v>
                </c:pt>
                <c:pt idx="21565">
                  <c:v>0.131421751326813</c:v>
                </c:pt>
                <c:pt idx="21566">
                  <c:v>0.14290730785792899</c:v>
                </c:pt>
                <c:pt idx="21567">
                  <c:v>0.15439286438904601</c:v>
                </c:pt>
                <c:pt idx="21568">
                  <c:v>0.15810552658472901</c:v>
                </c:pt>
                <c:pt idx="21569">
                  <c:v>0.15404529461531699</c:v>
                </c:pt>
                <c:pt idx="21570">
                  <c:v>0.149985062645905</c:v>
                </c:pt>
                <c:pt idx="21571">
                  <c:v>0.145924830716198</c:v>
                </c:pt>
                <c:pt idx="21572">
                  <c:v>0.141864598746786</c:v>
                </c:pt>
                <c:pt idx="21573">
                  <c:v>0.13780436677737401</c:v>
                </c:pt>
                <c:pt idx="21574">
                  <c:v>0.13374413484766601</c:v>
                </c:pt>
                <c:pt idx="21575">
                  <c:v>0.12968390287825399</c:v>
                </c:pt>
                <c:pt idx="21576">
                  <c:v>0.12562367090884199</c:v>
                </c:pt>
                <c:pt idx="21577">
                  <c:v>0.12156343897913401</c:v>
                </c:pt>
                <c:pt idx="21578">
                  <c:v>0.117503207009722</c:v>
                </c:pt>
                <c:pt idx="21579">
                  <c:v>0.11344297504031001</c:v>
                </c:pt>
                <c:pt idx="21580">
                  <c:v>0.109382743110603</c:v>
                </c:pt>
                <c:pt idx="21581">
                  <c:v>0.105322511141191</c:v>
                </c:pt>
                <c:pt idx="21582">
                  <c:v>0.101262279171779</c:v>
                </c:pt>
                <c:pt idx="21583">
                  <c:v>9.7202047242071404E-2</c:v>
                </c:pt>
                <c:pt idx="21584">
                  <c:v>9.3141815272659398E-2</c:v>
                </c:pt>
                <c:pt idx="21585">
                  <c:v>8.9081583303247294E-2</c:v>
                </c:pt>
                <c:pt idx="21586">
                  <c:v>8.5021351373539902E-2</c:v>
                </c:pt>
                <c:pt idx="21587">
                  <c:v>8.0961119404127799E-2</c:v>
                </c:pt>
                <c:pt idx="21588">
                  <c:v>7.6900887434715806E-2</c:v>
                </c:pt>
                <c:pt idx="21589">
                  <c:v>7.2840655505008303E-2</c:v>
                </c:pt>
                <c:pt idx="21590">
                  <c:v>6.8780423535596297E-2</c:v>
                </c:pt>
                <c:pt idx="21591">
                  <c:v>6.4720191566184304E-2</c:v>
                </c:pt>
                <c:pt idx="21592">
                  <c:v>6.0659959636476801E-2</c:v>
                </c:pt>
                <c:pt idx="21593">
                  <c:v>5.6599727667064698E-2</c:v>
                </c:pt>
                <c:pt idx="21594">
                  <c:v>5.2539495697652698E-2</c:v>
                </c:pt>
                <c:pt idx="21595">
                  <c:v>4.8479263767945202E-2</c:v>
                </c:pt>
                <c:pt idx="21596">
                  <c:v>4.4419031798533203E-2</c:v>
                </c:pt>
                <c:pt idx="21597">
                  <c:v>4.0358799829121203E-2</c:v>
                </c:pt>
                <c:pt idx="21598">
                  <c:v>3.62985678994137E-2</c:v>
                </c:pt>
                <c:pt idx="21599">
                  <c:v>3.2238335930001603E-2</c:v>
                </c:pt>
                <c:pt idx="21600">
                  <c:v>2.81781039605896E-2</c:v>
                </c:pt>
                <c:pt idx="21601">
                  <c:v>2.4117872030882101E-2</c:v>
                </c:pt>
                <c:pt idx="21602">
                  <c:v>2.0057640061470101E-2</c:v>
                </c:pt>
                <c:pt idx="21603">
                  <c:v>1.5997408092058098E-2</c:v>
                </c:pt>
                <c:pt idx="21604">
                  <c:v>1.1937176162350601E-2</c:v>
                </c:pt>
                <c:pt idx="21605">
                  <c:v>7.8769441929385509E-3</c:v>
                </c:pt>
                <c:pt idx="21606">
                  <c:v>3.8167122235265201E-3</c:v>
                </c:pt>
                <c:pt idx="21607">
                  <c:v>-2.43519706180955E-4</c:v>
                </c:pt>
                <c:pt idx="21608">
                  <c:v>-4.3037516755929902E-3</c:v>
                </c:pt>
                <c:pt idx="21609">
                  <c:v>-8.3639836450050201E-3</c:v>
                </c:pt>
                <c:pt idx="21610">
                  <c:v>-1.24242155747125E-2</c:v>
                </c:pt>
                <c:pt idx="21611">
                  <c:v>-1.6484447544124502E-2</c:v>
                </c:pt>
                <c:pt idx="21612">
                  <c:v>-2.0544679513536598E-2</c:v>
                </c:pt>
                <c:pt idx="21613">
                  <c:v>-2.4604911443244001E-2</c:v>
                </c:pt>
                <c:pt idx="21614">
                  <c:v>-2.8665143412656101E-2</c:v>
                </c:pt>
                <c:pt idx="21615">
                  <c:v>-3.27253753820681E-2</c:v>
                </c:pt>
                <c:pt idx="21616">
                  <c:v>-3.0265087461123399E-2</c:v>
                </c:pt>
                <c:pt idx="21617">
                  <c:v>-2.1284279683685799E-2</c:v>
                </c:pt>
                <c:pt idx="21618">
                  <c:v>-1.23034719062482E-2</c:v>
                </c:pt>
                <c:pt idx="21619">
                  <c:v>-3.3226642166328201E-3</c:v>
                </c:pt>
                <c:pt idx="21620">
                  <c:v>5.6581435608048097E-3</c:v>
                </c:pt>
                <c:pt idx="21621">
                  <c:v>1.46389513382424E-2</c:v>
                </c:pt>
                <c:pt idx="21622">
                  <c:v>2.36197590278578E-2</c:v>
                </c:pt>
                <c:pt idx="21623">
                  <c:v>3.2600566805295397E-2</c:v>
                </c:pt>
                <c:pt idx="21624">
                  <c:v>4.1581374582732998E-2</c:v>
                </c:pt>
                <c:pt idx="21625">
                  <c:v>5.0562182272348398E-2</c:v>
                </c:pt>
                <c:pt idx="21626">
                  <c:v>5.9542990049785999E-2</c:v>
                </c:pt>
                <c:pt idx="21627">
                  <c:v>6.8523797827223606E-2</c:v>
                </c:pt>
                <c:pt idx="21628">
                  <c:v>7.7504605516838895E-2</c:v>
                </c:pt>
                <c:pt idx="21629">
                  <c:v>8.64854132942766E-2</c:v>
                </c:pt>
                <c:pt idx="21630">
                  <c:v>9.5466221071714194E-2</c:v>
                </c:pt>
                <c:pt idx="21631">
                  <c:v>0.10444702876133</c:v>
                </c:pt>
                <c:pt idx="21632">
                  <c:v>0.11342783653876699</c:v>
                </c:pt>
                <c:pt idx="21633">
                  <c:v>0.122408644316205</c:v>
                </c:pt>
                <c:pt idx="21634">
                  <c:v>0.13138945200582</c:v>
                </c:pt>
                <c:pt idx="21635">
                  <c:v>0.14037025978325801</c:v>
                </c:pt>
                <c:pt idx="21636">
                  <c:v>0.14935106756069499</c:v>
                </c:pt>
                <c:pt idx="21637">
                  <c:v>0.158331875250311</c:v>
                </c:pt>
                <c:pt idx="21638">
                  <c:v>0.16731268302774799</c:v>
                </c:pt>
                <c:pt idx="21639">
                  <c:v>0.176293490805186</c:v>
                </c:pt>
                <c:pt idx="21640">
                  <c:v>0.18527429849480101</c:v>
                </c:pt>
                <c:pt idx="21641">
                  <c:v>0.19425510627223899</c:v>
                </c:pt>
                <c:pt idx="21642">
                  <c:v>0.203235914049677</c:v>
                </c:pt>
                <c:pt idx="21643">
                  <c:v>0.21221672173929201</c:v>
                </c:pt>
                <c:pt idx="21644">
                  <c:v>0.22119752951673</c:v>
                </c:pt>
                <c:pt idx="21645">
                  <c:v>0.23017833729416701</c:v>
                </c:pt>
                <c:pt idx="21646">
                  <c:v>0.23915914498378299</c:v>
                </c:pt>
                <c:pt idx="21647">
                  <c:v>0.24813995276122</c:v>
                </c:pt>
                <c:pt idx="21648">
                  <c:v>0.25712076053865801</c:v>
                </c:pt>
                <c:pt idx="21649">
                  <c:v>0.26610156822827302</c:v>
                </c:pt>
                <c:pt idx="21650">
                  <c:v>0.275082376005711</c:v>
                </c:pt>
                <c:pt idx="21651">
                  <c:v>0.28406318378314799</c:v>
                </c:pt>
                <c:pt idx="21652">
                  <c:v>0.293043991472764</c:v>
                </c:pt>
                <c:pt idx="21653">
                  <c:v>0.30202479925020098</c:v>
                </c:pt>
                <c:pt idx="21654">
                  <c:v>0.31100560702763902</c:v>
                </c:pt>
                <c:pt idx="21655">
                  <c:v>0.31998641471725398</c:v>
                </c:pt>
                <c:pt idx="21656">
                  <c:v>0.32896722249469201</c:v>
                </c:pt>
                <c:pt idx="21657">
                  <c:v>0.33794803027213</c:v>
                </c:pt>
                <c:pt idx="21658">
                  <c:v>0.34692883796174501</c:v>
                </c:pt>
                <c:pt idx="21659">
                  <c:v>0.35590964573918199</c:v>
                </c:pt>
                <c:pt idx="21660">
                  <c:v>0.36489045351661997</c:v>
                </c:pt>
                <c:pt idx="21661">
                  <c:v>0.37387126120623498</c:v>
                </c:pt>
                <c:pt idx="21662">
                  <c:v>0.38285206898367302</c:v>
                </c:pt>
                <c:pt idx="21663">
                  <c:v>0.391832876761111</c:v>
                </c:pt>
                <c:pt idx="21664">
                  <c:v>0.37300918144517797</c:v>
                </c:pt>
                <c:pt idx="21665">
                  <c:v>0.326380983017306</c:v>
                </c:pt>
                <c:pt idx="21666">
                  <c:v>0.27975278458943498</c:v>
                </c:pt>
                <c:pt idx="21667">
                  <c:v>0.23312458661753499</c:v>
                </c:pt>
                <c:pt idx="21668">
                  <c:v>0.18649638818966399</c:v>
                </c:pt>
                <c:pt idx="21669">
                  <c:v>0.13986818976179299</c:v>
                </c:pt>
                <c:pt idx="21670">
                  <c:v>9.3239991789893298E-2</c:v>
                </c:pt>
                <c:pt idx="21671">
                  <c:v>4.6611793362022001E-2</c:v>
                </c:pt>
                <c:pt idx="21672" formatCode="0.00E+00">
                  <c:v>-1.6405065849378599E-5</c:v>
                </c:pt>
                <c:pt idx="21673">
                  <c:v>-4.6644603037748901E-2</c:v>
                </c:pt>
                <c:pt idx="21674">
                  <c:v>-9.3272801465620198E-2</c:v>
                </c:pt>
                <c:pt idx="21675">
                  <c:v>-0.139900999893492</c:v>
                </c:pt>
                <c:pt idx="21676">
                  <c:v>-0.18652919786539099</c:v>
                </c:pt>
                <c:pt idx="21677">
                  <c:v>-0.23315739629326199</c:v>
                </c:pt>
                <c:pt idx="21678">
                  <c:v>-0.27978559472113401</c:v>
                </c:pt>
                <c:pt idx="21679">
                  <c:v>-0.326413792693033</c:v>
                </c:pt>
                <c:pt idx="21680">
                  <c:v>-0.37304199112090503</c:v>
                </c:pt>
                <c:pt idx="21681">
                  <c:v>-0.419670189548776</c:v>
                </c:pt>
                <c:pt idx="21682">
                  <c:v>-0.46629838752067498</c:v>
                </c:pt>
                <c:pt idx="21683">
                  <c:v>-0.51292658594854701</c:v>
                </c:pt>
                <c:pt idx="21684">
                  <c:v>-0.55955478437641804</c:v>
                </c:pt>
                <c:pt idx="21685">
                  <c:v>-0.60618298234831802</c:v>
                </c:pt>
                <c:pt idx="21686">
                  <c:v>-0.65281118077618905</c:v>
                </c:pt>
                <c:pt idx="21687">
                  <c:v>-0.69943937920405996</c:v>
                </c:pt>
                <c:pt idx="21688">
                  <c:v>-0.74606757717595995</c:v>
                </c:pt>
                <c:pt idx="21689">
                  <c:v>-0.79269577560383098</c:v>
                </c:pt>
                <c:pt idx="21690">
                  <c:v>-0.839323974031702</c:v>
                </c:pt>
                <c:pt idx="21691">
                  <c:v>-0.88595217200360199</c:v>
                </c:pt>
                <c:pt idx="21692">
                  <c:v>-0.93258037043147302</c:v>
                </c:pt>
                <c:pt idx="21693">
                  <c:v>-0.97920856885934504</c:v>
                </c:pt>
                <c:pt idx="21694">
                  <c:v>-1.02583676683124</c:v>
                </c:pt>
                <c:pt idx="21695">
                  <c:v>-1.0724649652591201</c:v>
                </c:pt>
                <c:pt idx="21696">
                  <c:v>-1.1190931636869901</c:v>
                </c:pt>
                <c:pt idx="21697">
                  <c:v>-1.16572136165889</c:v>
                </c:pt>
                <c:pt idx="21698">
                  <c:v>-1.21234956008676</c:v>
                </c:pt>
                <c:pt idx="21699">
                  <c:v>-1.25897775851463</c:v>
                </c:pt>
                <c:pt idx="21700">
                  <c:v>-1.3056059564865301</c:v>
                </c:pt>
                <c:pt idx="21701">
                  <c:v>-1.3522341549143999</c:v>
                </c:pt>
                <c:pt idx="21702">
                  <c:v>-1.3988623533422699</c:v>
                </c:pt>
                <c:pt idx="21703">
                  <c:v>-1.44549055131417</c:v>
                </c:pt>
                <c:pt idx="21704">
                  <c:v>-1.4921187497420401</c:v>
                </c:pt>
                <c:pt idx="21705">
                  <c:v>-1.5387469481699101</c:v>
                </c:pt>
                <c:pt idx="21706">
                  <c:v>-1.58537514614181</c:v>
                </c:pt>
                <c:pt idx="21707">
                  <c:v>-1.63200334456968</c:v>
                </c:pt>
                <c:pt idx="21708">
                  <c:v>-1.67863154299756</c:v>
                </c:pt>
                <c:pt idx="21709">
                  <c:v>-1.7252597409694499</c:v>
                </c:pt>
                <c:pt idx="21710">
                  <c:v>-1.7718879393973299</c:v>
                </c:pt>
                <c:pt idx="21711">
                  <c:v>-1.8185161378251999</c:v>
                </c:pt>
                <c:pt idx="21712">
                  <c:v>-1.84059054827774</c:v>
                </c:pt>
                <c:pt idx="21713">
                  <c:v>-1.8381111714953899</c:v>
                </c:pt>
                <c:pt idx="21714">
                  <c:v>-1.8356317947130401</c:v>
                </c:pt>
                <c:pt idx="21715">
                  <c:v>-1.8331524179549401</c:v>
                </c:pt>
                <c:pt idx="21716">
                  <c:v>-1.83067304117259</c:v>
                </c:pt>
                <c:pt idx="21717">
                  <c:v>-1.8281936643902399</c:v>
                </c:pt>
                <c:pt idx="21718">
                  <c:v>-1.82571428763213</c:v>
                </c:pt>
                <c:pt idx="21719">
                  <c:v>-1.8232349108497801</c:v>
                </c:pt>
                <c:pt idx="21720">
                  <c:v>-1.82075553406743</c:v>
                </c:pt>
                <c:pt idx="21721">
                  <c:v>-1.81827615730933</c:v>
                </c:pt>
                <c:pt idx="21722">
                  <c:v>-1.8157967805269799</c:v>
                </c:pt>
                <c:pt idx="21723">
                  <c:v>-1.81331740374463</c:v>
                </c:pt>
                <c:pt idx="21724">
                  <c:v>-1.8108380269865301</c:v>
                </c:pt>
                <c:pt idx="21725">
                  <c:v>-1.80835865020418</c:v>
                </c:pt>
                <c:pt idx="21726">
                  <c:v>-1.8058792734218301</c:v>
                </c:pt>
                <c:pt idx="21727">
                  <c:v>-1.8033998966637199</c:v>
                </c:pt>
                <c:pt idx="21728">
                  <c:v>-1.80092051988137</c:v>
                </c:pt>
                <c:pt idx="21729">
                  <c:v>-1.7984411430990299</c:v>
                </c:pt>
                <c:pt idx="21730">
                  <c:v>-1.79596176634092</c:v>
                </c:pt>
                <c:pt idx="21731">
                  <c:v>-1.7934823895585701</c:v>
                </c:pt>
                <c:pt idx="21732">
                  <c:v>-1.79100301277622</c:v>
                </c:pt>
                <c:pt idx="21733">
                  <c:v>-1.78852363601812</c:v>
                </c:pt>
                <c:pt idx="21734">
                  <c:v>-1.7860442592357699</c:v>
                </c:pt>
                <c:pt idx="21735">
                  <c:v>-1.78356488245342</c:v>
                </c:pt>
                <c:pt idx="21736">
                  <c:v>-1.7810855056953201</c:v>
                </c:pt>
                <c:pt idx="21737">
                  <c:v>-1.77860612891297</c:v>
                </c:pt>
                <c:pt idx="21738">
                  <c:v>-1.7761267521306201</c:v>
                </c:pt>
                <c:pt idx="21739">
                  <c:v>-1.7736473753725099</c:v>
                </c:pt>
                <c:pt idx="21740">
                  <c:v>-1.7711679985901601</c:v>
                </c:pt>
                <c:pt idx="21741">
                  <c:v>-1.7686886218078099</c:v>
                </c:pt>
                <c:pt idx="21742">
                  <c:v>-1.76620924504971</c:v>
                </c:pt>
                <c:pt idx="21743">
                  <c:v>-1.7637298682673599</c:v>
                </c:pt>
                <c:pt idx="21744">
                  <c:v>-1.76125049148501</c:v>
                </c:pt>
                <c:pt idx="21745">
                  <c:v>-1.7587711147269101</c:v>
                </c:pt>
                <c:pt idx="21746">
                  <c:v>-1.7562917379445599</c:v>
                </c:pt>
                <c:pt idx="21747">
                  <c:v>-1.7538123611622101</c:v>
                </c:pt>
                <c:pt idx="21748">
                  <c:v>-1.7513329844040999</c:v>
                </c:pt>
                <c:pt idx="21749">
                  <c:v>-1.74885360762175</c:v>
                </c:pt>
                <c:pt idx="21750">
                  <c:v>-1.7463742308393999</c:v>
                </c:pt>
                <c:pt idx="21751">
                  <c:v>-1.7438948540813</c:v>
                </c:pt>
                <c:pt idx="21752">
                  <c:v>-1.7414154772989501</c:v>
                </c:pt>
                <c:pt idx="21753">
                  <c:v>-1.7389361005166</c:v>
                </c:pt>
                <c:pt idx="21754">
                  <c:v>-1.7364567237585</c:v>
                </c:pt>
                <c:pt idx="21755">
                  <c:v>-1.7339773469761499</c:v>
                </c:pt>
                <c:pt idx="21756">
                  <c:v>-1.7314979701938</c:v>
                </c:pt>
                <c:pt idx="21757">
                  <c:v>-1.7290185934356901</c:v>
                </c:pt>
                <c:pt idx="21758">
                  <c:v>-1.72653921665334</c:v>
                </c:pt>
                <c:pt idx="21759">
                  <c:v>-1.7240598398709901</c:v>
                </c:pt>
                <c:pt idx="21760">
                  <c:v>-1.7215804631128899</c:v>
                </c:pt>
                <c:pt idx="21761">
                  <c:v>-1.71910108633054</c:v>
                </c:pt>
                <c:pt idx="21762">
                  <c:v>-1.7166217095481899</c:v>
                </c:pt>
                <c:pt idx="21763">
                  <c:v>-1.71414233279009</c:v>
                </c:pt>
                <c:pt idx="21764">
                  <c:v>-1.7116629560077401</c:v>
                </c:pt>
                <c:pt idx="21765">
                  <c:v>-1.70918357922539</c:v>
                </c:pt>
                <c:pt idx="21766">
                  <c:v>-1.7067042024672801</c:v>
                </c:pt>
                <c:pt idx="21767">
                  <c:v>-1.7042248256849299</c:v>
                </c:pt>
                <c:pt idx="21768">
                  <c:v>-1.7017454489025901</c:v>
                </c:pt>
                <c:pt idx="21769">
                  <c:v>-1.6992660721444801</c:v>
                </c:pt>
                <c:pt idx="21770">
                  <c:v>-1.69678669536213</c:v>
                </c:pt>
                <c:pt idx="21771">
                  <c:v>-1.6943073185797799</c:v>
                </c:pt>
                <c:pt idx="21772">
                  <c:v>-1.6918279418216799</c:v>
                </c:pt>
                <c:pt idx="21773">
                  <c:v>-1.6893485650393301</c:v>
                </c:pt>
                <c:pt idx="21774">
                  <c:v>-1.68686918825698</c:v>
                </c:pt>
                <c:pt idx="21775">
                  <c:v>-1.68438981149888</c:v>
                </c:pt>
                <c:pt idx="21776">
                  <c:v>-1.6819104347165299</c:v>
                </c:pt>
                <c:pt idx="21777">
                  <c:v>-1.67943105793418</c:v>
                </c:pt>
                <c:pt idx="21778">
                  <c:v>-1.6769516811760701</c:v>
                </c:pt>
                <c:pt idx="21779">
                  <c:v>-1.67447230439372</c:v>
                </c:pt>
                <c:pt idx="21780">
                  <c:v>-1.6719929276113701</c:v>
                </c:pt>
                <c:pt idx="21781">
                  <c:v>-1.6695135508532699</c:v>
                </c:pt>
                <c:pt idx="21782">
                  <c:v>-1.66703417407092</c:v>
                </c:pt>
                <c:pt idx="21783">
                  <c:v>-1.6645547972885699</c:v>
                </c:pt>
                <c:pt idx="21784">
                  <c:v>-1.66207542053047</c:v>
                </c:pt>
                <c:pt idx="21785">
                  <c:v>-1.6595960437481201</c:v>
                </c:pt>
                <c:pt idx="21786">
                  <c:v>-1.65711666696577</c:v>
                </c:pt>
                <c:pt idx="21787">
                  <c:v>-1.65463729020766</c:v>
                </c:pt>
                <c:pt idx="21788">
                  <c:v>-1.6521579134253099</c:v>
                </c:pt>
                <c:pt idx="21789">
                  <c:v>-1.64967853664296</c:v>
                </c:pt>
                <c:pt idx="21790">
                  <c:v>-1.6471991598848601</c:v>
                </c:pt>
                <c:pt idx="21791">
                  <c:v>-1.64471978310251</c:v>
                </c:pt>
                <c:pt idx="21792">
                  <c:v>-1.6422404063201601</c:v>
                </c:pt>
                <c:pt idx="21793">
                  <c:v>-1.6397610295620599</c:v>
                </c:pt>
                <c:pt idx="21794">
                  <c:v>-1.6372816527797101</c:v>
                </c:pt>
                <c:pt idx="21795">
                  <c:v>-1.6348022759973599</c:v>
                </c:pt>
                <c:pt idx="21796">
                  <c:v>-1.63232289923925</c:v>
                </c:pt>
                <c:pt idx="21797">
                  <c:v>-1.6298435224568999</c:v>
                </c:pt>
                <c:pt idx="21798">
                  <c:v>-1.62736414567455</c:v>
                </c:pt>
                <c:pt idx="21799">
                  <c:v>-1.6248847689164501</c:v>
                </c:pt>
                <c:pt idx="21800">
                  <c:v>-1.6224053921341</c:v>
                </c:pt>
                <c:pt idx="21801">
                  <c:v>-1.6199260153517501</c:v>
                </c:pt>
                <c:pt idx="21802">
                  <c:v>-1.6174466385936499</c:v>
                </c:pt>
                <c:pt idx="21803">
                  <c:v>-1.6149672618113</c:v>
                </c:pt>
                <c:pt idx="21804">
                  <c:v>-1.6124878850289499</c:v>
                </c:pt>
                <c:pt idx="21805">
                  <c:v>-1.61000850827084</c:v>
                </c:pt>
                <c:pt idx="21806">
                  <c:v>-1.6075291314885001</c:v>
                </c:pt>
                <c:pt idx="21807">
                  <c:v>-1.60504975470615</c:v>
                </c:pt>
                <c:pt idx="21808">
                  <c:v>-1.60257037794804</c:v>
                </c:pt>
                <c:pt idx="21809">
                  <c:v>-1.6000910011656899</c:v>
                </c:pt>
                <c:pt idx="21810">
                  <c:v>-1.59761162438334</c:v>
                </c:pt>
                <c:pt idx="21811">
                  <c:v>-1.5951322476252401</c:v>
                </c:pt>
                <c:pt idx="21812">
                  <c:v>-1.59265287084289</c:v>
                </c:pt>
                <c:pt idx="21813">
                  <c:v>-1.5901734940605401</c:v>
                </c:pt>
                <c:pt idx="21814">
                  <c:v>-1.5876941173024399</c:v>
                </c:pt>
                <c:pt idx="21815">
                  <c:v>-1.58521474052009</c:v>
                </c:pt>
                <c:pt idx="21816">
                  <c:v>-1.5827353637377399</c:v>
                </c:pt>
                <c:pt idx="21817">
                  <c:v>-1.58025598697963</c:v>
                </c:pt>
                <c:pt idx="21818">
                  <c:v>-1.5777766101972801</c:v>
                </c:pt>
                <c:pt idx="21819">
                  <c:v>-1.57529723341493</c:v>
                </c:pt>
                <c:pt idx="21820">
                  <c:v>-1.57281785665683</c:v>
                </c:pt>
                <c:pt idx="21821">
                  <c:v>-1.5703384798744799</c:v>
                </c:pt>
                <c:pt idx="21822">
                  <c:v>-1.5678591030921301</c:v>
                </c:pt>
                <c:pt idx="21823">
                  <c:v>-1.5653797263340301</c:v>
                </c:pt>
                <c:pt idx="21824">
                  <c:v>-1.56290034955168</c:v>
                </c:pt>
                <c:pt idx="21825">
                  <c:v>-1.5604209727693299</c:v>
                </c:pt>
                <c:pt idx="21826">
                  <c:v>-1.55794159601122</c:v>
                </c:pt>
                <c:pt idx="21827">
                  <c:v>-1.5554622192288701</c:v>
                </c:pt>
                <c:pt idx="21828">
                  <c:v>-1.55298284244652</c:v>
                </c:pt>
                <c:pt idx="21829">
                  <c:v>-1.55050346568842</c:v>
                </c:pt>
                <c:pt idx="21830">
                  <c:v>-1.5480240889060699</c:v>
                </c:pt>
                <c:pt idx="21831">
                  <c:v>-1.54554471212372</c:v>
                </c:pt>
                <c:pt idx="21832">
                  <c:v>-1.5430653353656201</c:v>
                </c:pt>
                <c:pt idx="21833">
                  <c:v>-1.54058595858327</c:v>
                </c:pt>
                <c:pt idx="21834">
                  <c:v>-1.5381065818009201</c:v>
                </c:pt>
                <c:pt idx="21835">
                  <c:v>-1.5356272050428099</c:v>
                </c:pt>
                <c:pt idx="21836">
                  <c:v>-1.53314782826046</c:v>
                </c:pt>
                <c:pt idx="21837">
                  <c:v>-1.5306684514781099</c:v>
                </c:pt>
                <c:pt idx="21838">
                  <c:v>-1.52818907472001</c:v>
                </c:pt>
                <c:pt idx="21839">
                  <c:v>-1.5257096979376601</c:v>
                </c:pt>
                <c:pt idx="21840">
                  <c:v>-1.52323032115531</c:v>
                </c:pt>
                <c:pt idx="21841">
                  <c:v>-1.52075094439721</c:v>
                </c:pt>
                <c:pt idx="21842">
                  <c:v>-1.5182715676148599</c:v>
                </c:pt>
                <c:pt idx="21843">
                  <c:v>-1.51579219083251</c:v>
                </c:pt>
                <c:pt idx="21844">
                  <c:v>-1.5133128140744001</c:v>
                </c:pt>
                <c:pt idx="21845">
                  <c:v>-1.51083343729206</c:v>
                </c:pt>
                <c:pt idx="21846">
                  <c:v>-1.5083540605097101</c:v>
                </c:pt>
                <c:pt idx="21847">
                  <c:v>-1.5058746837515999</c:v>
                </c:pt>
                <c:pt idx="21848">
                  <c:v>-1.5033953069692501</c:v>
                </c:pt>
                <c:pt idx="21849">
                  <c:v>-1.5009159301868999</c:v>
                </c:pt>
                <c:pt idx="21850">
                  <c:v>-1.4984365534288</c:v>
                </c:pt>
                <c:pt idx="21851">
                  <c:v>-1.4959571766464499</c:v>
                </c:pt>
                <c:pt idx="21852">
                  <c:v>-1.4934777998641</c:v>
                </c:pt>
                <c:pt idx="21853">
                  <c:v>-1.4909984231060001</c:v>
                </c:pt>
                <c:pt idx="21854">
                  <c:v>-1.48851904632365</c:v>
                </c:pt>
                <c:pt idx="21855">
                  <c:v>-1.4860396695413001</c:v>
                </c:pt>
                <c:pt idx="21856">
                  <c:v>-1.4835602927831899</c:v>
                </c:pt>
                <c:pt idx="21857">
                  <c:v>-1.48108091600084</c:v>
                </c:pt>
                <c:pt idx="21858">
                  <c:v>-1.4786015392184899</c:v>
                </c:pt>
                <c:pt idx="21859">
                  <c:v>-1.47612216246039</c:v>
                </c:pt>
                <c:pt idx="21860">
                  <c:v>-1.4736427856780401</c:v>
                </c:pt>
                <c:pt idx="21861">
                  <c:v>-1.47116340889569</c:v>
                </c:pt>
                <c:pt idx="21862">
                  <c:v>-1.46868403213759</c:v>
                </c:pt>
                <c:pt idx="21863">
                  <c:v>-1.4662046553552399</c:v>
                </c:pt>
                <c:pt idx="21864">
                  <c:v>-1.46372527857289</c:v>
                </c:pt>
                <c:pt idx="21865">
                  <c:v>-1.4612459018147801</c:v>
                </c:pt>
                <c:pt idx="21866">
                  <c:v>-1.45876652503243</c:v>
                </c:pt>
                <c:pt idx="21867">
                  <c:v>-1.4562871482500801</c:v>
                </c:pt>
                <c:pt idx="21868">
                  <c:v>-1.4538077714919799</c:v>
                </c:pt>
                <c:pt idx="21869">
                  <c:v>-1.45132839470963</c:v>
                </c:pt>
                <c:pt idx="21870">
                  <c:v>-1.4488490179272799</c:v>
                </c:pt>
                <c:pt idx="21871">
                  <c:v>-1.44636964116918</c:v>
                </c:pt>
                <c:pt idx="21872">
                  <c:v>-1.4438902643868301</c:v>
                </c:pt>
                <c:pt idx="21873">
                  <c:v>-1.44141088760448</c:v>
                </c:pt>
                <c:pt idx="21874">
                  <c:v>-1.4389315108463701</c:v>
                </c:pt>
                <c:pt idx="21875">
                  <c:v>-1.4364521340640199</c:v>
                </c:pt>
                <c:pt idx="21876">
                  <c:v>-1.4339727572816801</c:v>
                </c:pt>
                <c:pt idx="21877">
                  <c:v>-1.4314933805235699</c:v>
                </c:pt>
                <c:pt idx="21878">
                  <c:v>-1.42901400374122</c:v>
                </c:pt>
                <c:pt idx="21879">
                  <c:v>-1.4265346269588699</c:v>
                </c:pt>
                <c:pt idx="21880">
                  <c:v>-1.42405525020077</c:v>
                </c:pt>
                <c:pt idx="21881">
                  <c:v>-1.4215758734184201</c:v>
                </c:pt>
                <c:pt idx="21882">
                  <c:v>-1.41909649663607</c:v>
                </c:pt>
                <c:pt idx="21883">
                  <c:v>-1.41661711987797</c:v>
                </c:pt>
                <c:pt idx="21884">
                  <c:v>-1.4141377430956199</c:v>
                </c:pt>
                <c:pt idx="21885">
                  <c:v>-1.41165836631327</c:v>
                </c:pt>
                <c:pt idx="21886">
                  <c:v>-1.4091789895551601</c:v>
                </c:pt>
                <c:pt idx="21887">
                  <c:v>-1.40669961277281</c:v>
                </c:pt>
                <c:pt idx="21888">
                  <c:v>-1.4042202359904601</c:v>
                </c:pt>
                <c:pt idx="21889">
                  <c:v>-1.4017408592323599</c:v>
                </c:pt>
                <c:pt idx="21890">
                  <c:v>-1.39926148245001</c:v>
                </c:pt>
                <c:pt idx="21891">
                  <c:v>-1.3967821056676599</c:v>
                </c:pt>
                <c:pt idx="21892">
                  <c:v>-1.39430272890956</c:v>
                </c:pt>
                <c:pt idx="21893">
                  <c:v>-1.3918233521272101</c:v>
                </c:pt>
                <c:pt idx="21894">
                  <c:v>-1.38934397534486</c:v>
                </c:pt>
                <c:pt idx="21895">
                  <c:v>-1.38686459858675</c:v>
                </c:pt>
                <c:pt idx="21896">
                  <c:v>-1.3843852218043999</c:v>
                </c:pt>
                <c:pt idx="21897">
                  <c:v>-1.3819058450220501</c:v>
                </c:pt>
                <c:pt idx="21898">
                  <c:v>-1.3794264682639501</c:v>
                </c:pt>
                <c:pt idx="21899">
                  <c:v>-1.3769470914816</c:v>
                </c:pt>
                <c:pt idx="21900">
                  <c:v>-1.3744677146992501</c:v>
                </c:pt>
                <c:pt idx="21901">
                  <c:v>-1.3719883379411499</c:v>
                </c:pt>
                <c:pt idx="21902">
                  <c:v>-1.3695089611588001</c:v>
                </c:pt>
                <c:pt idx="21903">
                  <c:v>-1.3670295843764499</c:v>
                </c:pt>
                <c:pt idx="21904">
                  <c:v>-1.36455020761834</c:v>
                </c:pt>
                <c:pt idx="21905">
                  <c:v>-1.3620708308359899</c:v>
                </c:pt>
                <c:pt idx="21906">
                  <c:v>-1.35959145405364</c:v>
                </c:pt>
                <c:pt idx="21907">
                  <c:v>-1.3571120772955401</c:v>
                </c:pt>
                <c:pt idx="21908">
                  <c:v>-1.35463270051319</c:v>
                </c:pt>
                <c:pt idx="21909">
                  <c:v>-1.3521533237308401</c:v>
                </c:pt>
                <c:pt idx="21910">
                  <c:v>-1.3496739469727399</c:v>
                </c:pt>
                <c:pt idx="21911">
                  <c:v>-1.34719457019039</c:v>
                </c:pt>
                <c:pt idx="21912">
                  <c:v>-1.3447151934080399</c:v>
                </c:pt>
                <c:pt idx="21913">
                  <c:v>-1.34223581664993</c:v>
                </c:pt>
                <c:pt idx="21914">
                  <c:v>-1.3397564398675901</c:v>
                </c:pt>
                <c:pt idx="21915">
                  <c:v>-1.33727706308524</c:v>
                </c:pt>
                <c:pt idx="21916">
                  <c:v>-1.33479768632713</c:v>
                </c:pt>
                <c:pt idx="21917">
                  <c:v>-1.3323183095447799</c:v>
                </c:pt>
                <c:pt idx="21918">
                  <c:v>-1.32983893276243</c:v>
                </c:pt>
                <c:pt idx="21919">
                  <c:v>-1.3273595560043301</c:v>
                </c:pt>
                <c:pt idx="21920">
                  <c:v>-1.32488017922198</c:v>
                </c:pt>
                <c:pt idx="21921">
                  <c:v>-1.3224008024396301</c:v>
                </c:pt>
                <c:pt idx="21922">
                  <c:v>-1.3199214256815299</c:v>
                </c:pt>
                <c:pt idx="21923">
                  <c:v>-1.31744204889918</c:v>
                </c:pt>
                <c:pt idx="21924">
                  <c:v>-1.3149626721168299</c:v>
                </c:pt>
                <c:pt idx="21925">
                  <c:v>-1.31248329535872</c:v>
                </c:pt>
                <c:pt idx="21926">
                  <c:v>-1.3100039185763701</c:v>
                </c:pt>
                <c:pt idx="21927">
                  <c:v>-1.30752454179402</c:v>
                </c:pt>
                <c:pt idx="21928">
                  <c:v>-1.3050451650359201</c:v>
                </c:pt>
                <c:pt idx="21929">
                  <c:v>-1.3025657882535699</c:v>
                </c:pt>
                <c:pt idx="21930">
                  <c:v>-1.3000864114712201</c:v>
                </c:pt>
                <c:pt idx="21931">
                  <c:v>-1.2976070347131201</c:v>
                </c:pt>
                <c:pt idx="21932">
                  <c:v>-1.29512765793077</c:v>
                </c:pt>
                <c:pt idx="21933">
                  <c:v>-1.2926482811484199</c:v>
                </c:pt>
                <c:pt idx="21934">
                  <c:v>-1.29016890439031</c:v>
                </c:pt>
                <c:pt idx="21935">
                  <c:v>-1.2876895276079601</c:v>
                </c:pt>
                <c:pt idx="21936">
                  <c:v>-1.28521015082561</c:v>
                </c:pt>
                <c:pt idx="21937">
                  <c:v>-1.28273077406751</c:v>
                </c:pt>
                <c:pt idx="21938">
                  <c:v>-1.2802513972851599</c:v>
                </c:pt>
                <c:pt idx="21939">
                  <c:v>-1.27777202050281</c:v>
                </c:pt>
                <c:pt idx="21940">
                  <c:v>-1.2752926437447101</c:v>
                </c:pt>
                <c:pt idx="21941">
                  <c:v>-1.27281326696236</c:v>
                </c:pt>
                <c:pt idx="21942">
                  <c:v>-1.2703338901800101</c:v>
                </c:pt>
                <c:pt idx="21943">
                  <c:v>-1.2678545134218999</c:v>
                </c:pt>
                <c:pt idx="21944">
                  <c:v>-1.26537513663955</c:v>
                </c:pt>
                <c:pt idx="21945">
                  <c:v>-1.2628957598571999</c:v>
                </c:pt>
                <c:pt idx="21946">
                  <c:v>-1.2604163830991</c:v>
                </c:pt>
                <c:pt idx="21947">
                  <c:v>-1.2579370063167501</c:v>
                </c:pt>
                <c:pt idx="21948">
                  <c:v>-1.2554576295344</c:v>
                </c:pt>
                <c:pt idx="21949">
                  <c:v>-1.2529782527763</c:v>
                </c:pt>
                <c:pt idx="21950">
                  <c:v>-1.2504988759939499</c:v>
                </c:pt>
                <c:pt idx="21951">
                  <c:v>-1.2480194992116</c:v>
                </c:pt>
                <c:pt idx="21952">
                  <c:v>-1.2455401224534901</c:v>
                </c:pt>
                <c:pt idx="21953">
                  <c:v>-1.24306074567115</c:v>
                </c:pt>
                <c:pt idx="21954">
                  <c:v>-1.2405813688888001</c:v>
                </c:pt>
                <c:pt idx="21955">
                  <c:v>-1.2381019921306899</c:v>
                </c:pt>
                <c:pt idx="21956">
                  <c:v>-1.2356226153483401</c:v>
                </c:pt>
                <c:pt idx="21957">
                  <c:v>-1.23314323856599</c:v>
                </c:pt>
                <c:pt idx="21958">
                  <c:v>-1.23066386180789</c:v>
                </c:pt>
                <c:pt idx="21959">
                  <c:v>-1.2281844850255399</c:v>
                </c:pt>
                <c:pt idx="21960">
                  <c:v>-1.22570510824319</c:v>
                </c:pt>
                <c:pt idx="21961">
                  <c:v>-1.2232257314850901</c:v>
                </c:pt>
                <c:pt idx="21962">
                  <c:v>-1.22074635470274</c:v>
                </c:pt>
                <c:pt idx="21963">
                  <c:v>-1.2182669779203901</c:v>
                </c:pt>
                <c:pt idx="21964">
                  <c:v>-1.2157876011622799</c:v>
                </c:pt>
                <c:pt idx="21965">
                  <c:v>-1.21330822437993</c:v>
                </c:pt>
                <c:pt idx="21966">
                  <c:v>-1.2108288475975799</c:v>
                </c:pt>
                <c:pt idx="21967">
                  <c:v>-1.20834947083948</c:v>
                </c:pt>
                <c:pt idx="21968">
                  <c:v>-1.2058700940571301</c:v>
                </c:pt>
                <c:pt idx="21969">
                  <c:v>-1.20339071727478</c:v>
                </c:pt>
                <c:pt idx="21970">
                  <c:v>-1.20091134051668</c:v>
                </c:pt>
                <c:pt idx="21971">
                  <c:v>-1.1984319637343299</c:v>
                </c:pt>
                <c:pt idx="21972">
                  <c:v>-1.19595258695198</c:v>
                </c:pt>
                <c:pt idx="21973">
                  <c:v>-1.1934732101938701</c:v>
                </c:pt>
                <c:pt idx="21974">
                  <c:v>-1.19099383341152</c:v>
                </c:pt>
                <c:pt idx="21975">
                  <c:v>-1.1885144566291701</c:v>
                </c:pt>
                <c:pt idx="21976">
                  <c:v>-1.1860350798710699</c:v>
                </c:pt>
                <c:pt idx="21977">
                  <c:v>-1.18355570308872</c:v>
                </c:pt>
                <c:pt idx="21978">
                  <c:v>-1.1810763263063699</c:v>
                </c:pt>
                <c:pt idx="21979">
                  <c:v>-1.17859694954827</c:v>
                </c:pt>
                <c:pt idx="21980">
                  <c:v>-1.1761175727659201</c:v>
                </c:pt>
                <c:pt idx="21981">
                  <c:v>-1.17363819598357</c:v>
                </c:pt>
                <c:pt idx="21982">
                  <c:v>-1.1711588192254601</c:v>
                </c:pt>
                <c:pt idx="21983">
                  <c:v>-1.16867944244311</c:v>
                </c:pt>
                <c:pt idx="21984">
                  <c:v>-1.1662000656607701</c:v>
                </c:pt>
                <c:pt idx="21985">
                  <c:v>-1.1637206889026599</c:v>
                </c:pt>
                <c:pt idx="21986">
                  <c:v>-1.16124131212031</c:v>
                </c:pt>
                <c:pt idx="21987">
                  <c:v>-1.1587619353379599</c:v>
                </c:pt>
                <c:pt idx="21988">
                  <c:v>-1.15628255857986</c:v>
                </c:pt>
                <c:pt idx="21989">
                  <c:v>-1.1538031817975101</c:v>
                </c:pt>
                <c:pt idx="21990">
                  <c:v>-1.15132380501516</c:v>
                </c:pt>
                <c:pt idx="21991">
                  <c:v>-1.14884442825705</c:v>
                </c:pt>
                <c:pt idx="21992">
                  <c:v>-1.1463650514747099</c:v>
                </c:pt>
                <c:pt idx="21993">
                  <c:v>-1.14388567469236</c:v>
                </c:pt>
                <c:pt idx="21994">
                  <c:v>-1.1414062979342501</c:v>
                </c:pt>
                <c:pt idx="21995">
                  <c:v>-1.1389269211519</c:v>
                </c:pt>
                <c:pt idx="21996">
                  <c:v>-1.1364475443695501</c:v>
                </c:pt>
                <c:pt idx="21997">
                  <c:v>-1.1339681676114499</c:v>
                </c:pt>
                <c:pt idx="21998">
                  <c:v>-1.1314887908291</c:v>
                </c:pt>
                <c:pt idx="21999">
                  <c:v>-1.1290094140467499</c:v>
                </c:pt>
                <c:pt idx="22000">
                  <c:v>-1.12653003728865</c:v>
                </c:pt>
                <c:pt idx="22001">
                  <c:v>-1.1240506605063001</c:v>
                </c:pt>
                <c:pt idx="22002">
                  <c:v>-1.12157128372395</c:v>
                </c:pt>
                <c:pt idx="22003">
                  <c:v>-1.11909190696584</c:v>
                </c:pt>
                <c:pt idx="22004">
                  <c:v>-1.1166125301834899</c:v>
                </c:pt>
                <c:pt idx="22005">
                  <c:v>-1.1141331534011401</c:v>
                </c:pt>
                <c:pt idx="22006">
                  <c:v>-1.1116537766430401</c:v>
                </c:pt>
                <c:pt idx="22007">
                  <c:v>-1.10917439986069</c:v>
                </c:pt>
                <c:pt idx="22008">
                  <c:v>-1.1066950230783399</c:v>
                </c:pt>
                <c:pt idx="22009">
                  <c:v>-1.1042156463202399</c:v>
                </c:pt>
                <c:pt idx="22010">
                  <c:v>-1.1017362695378901</c:v>
                </c:pt>
                <c:pt idx="22011">
                  <c:v>-1.0992568927555399</c:v>
                </c:pt>
                <c:pt idx="22012">
                  <c:v>-1.09677751599743</c:v>
                </c:pt>
                <c:pt idx="22013">
                  <c:v>-1.0942981392150799</c:v>
                </c:pt>
                <c:pt idx="22014">
                  <c:v>-1.09181876243273</c:v>
                </c:pt>
                <c:pt idx="22015">
                  <c:v>-1.0893393856746301</c:v>
                </c:pt>
                <c:pt idx="22016">
                  <c:v>-1.08686000889228</c:v>
                </c:pt>
                <c:pt idx="22017">
                  <c:v>-1.0843806321099301</c:v>
                </c:pt>
                <c:pt idx="22018">
                  <c:v>-1.0819012553518299</c:v>
                </c:pt>
                <c:pt idx="22019">
                  <c:v>-1.07942187856948</c:v>
                </c:pt>
                <c:pt idx="22020">
                  <c:v>-1.0769425017871299</c:v>
                </c:pt>
                <c:pt idx="22021">
                  <c:v>-1.07446312502902</c:v>
                </c:pt>
                <c:pt idx="22022">
                  <c:v>-1.0719837482466701</c:v>
                </c:pt>
                <c:pt idx="22023">
                  <c:v>-1.06950437146433</c:v>
                </c:pt>
                <c:pt idx="22024">
                  <c:v>-1.06702499470622</c:v>
                </c:pt>
                <c:pt idx="22025">
                  <c:v>-1.0645456179238699</c:v>
                </c:pt>
                <c:pt idx="22026">
                  <c:v>-1.06206624114152</c:v>
                </c:pt>
                <c:pt idx="22027">
                  <c:v>-1.0595868643834201</c:v>
                </c:pt>
                <c:pt idx="22028">
                  <c:v>-1.05710748760107</c:v>
                </c:pt>
                <c:pt idx="22029">
                  <c:v>-1.0546281108187201</c:v>
                </c:pt>
                <c:pt idx="22030">
                  <c:v>-1.0521487340606199</c:v>
                </c:pt>
                <c:pt idx="22031">
                  <c:v>-1.04966935727827</c:v>
                </c:pt>
                <c:pt idx="22032">
                  <c:v>-1.0471899804959199</c:v>
                </c:pt>
                <c:pt idx="22033">
                  <c:v>-1.04471060373781</c:v>
                </c:pt>
                <c:pt idx="22034">
                  <c:v>-1.0422312269554601</c:v>
                </c:pt>
                <c:pt idx="22035">
                  <c:v>-1.03975185017311</c:v>
                </c:pt>
                <c:pt idx="22036">
                  <c:v>-1.0372724734150101</c:v>
                </c:pt>
                <c:pt idx="22037">
                  <c:v>-1.0347930966326599</c:v>
                </c:pt>
                <c:pt idx="22038">
                  <c:v>-1.0323137198503101</c:v>
                </c:pt>
                <c:pt idx="22039">
                  <c:v>-1.0298343430922099</c:v>
                </c:pt>
                <c:pt idx="22040">
                  <c:v>-1.02735496630986</c:v>
                </c:pt>
                <c:pt idx="22041">
                  <c:v>-1.0248755895275099</c:v>
                </c:pt>
                <c:pt idx="22042">
                  <c:v>-1.0223962127694</c:v>
                </c:pt>
                <c:pt idx="22043">
                  <c:v>-1.0199168359870501</c:v>
                </c:pt>
                <c:pt idx="22044">
                  <c:v>-1.0174374592047</c:v>
                </c:pt>
                <c:pt idx="22045">
                  <c:v>-1.0149580824466</c:v>
                </c:pt>
                <c:pt idx="22046">
                  <c:v>-1.0124787056642499</c:v>
                </c:pt>
                <c:pt idx="22047">
                  <c:v>-1.0099993288819</c:v>
                </c:pt>
                <c:pt idx="22048">
                  <c:v>-1.0075199521238001</c:v>
                </c:pt>
                <c:pt idx="22049">
                  <c:v>-1.00504057534145</c:v>
                </c:pt>
                <c:pt idx="22050">
                  <c:v>-1.0025611985591001</c:v>
                </c:pt>
                <c:pt idx="22051">
                  <c:v>-1.0000818218009899</c:v>
                </c:pt>
                <c:pt idx="22052">
                  <c:v>-0.99760244501864404</c:v>
                </c:pt>
                <c:pt idx="22053">
                  <c:v>-0.99512306823629404</c:v>
                </c:pt>
                <c:pt idx="22054">
                  <c:v>-0.99264369147819098</c:v>
                </c:pt>
                <c:pt idx="22055">
                  <c:v>-0.99016431469584099</c:v>
                </c:pt>
                <c:pt idx="22056">
                  <c:v>-0.98768493791349099</c:v>
                </c:pt>
                <c:pt idx="22057">
                  <c:v>-0.98520556115538804</c:v>
                </c:pt>
                <c:pt idx="22058">
                  <c:v>-0.98272618437303805</c:v>
                </c:pt>
                <c:pt idx="22059">
                  <c:v>-0.98024680759068905</c:v>
                </c:pt>
                <c:pt idx="22060">
                  <c:v>-0.97776743083258399</c:v>
                </c:pt>
                <c:pt idx="22061">
                  <c:v>-0.975288054050235</c:v>
                </c:pt>
                <c:pt idx="22062">
                  <c:v>-0.972808677267885</c:v>
                </c:pt>
                <c:pt idx="22063">
                  <c:v>-0.97032930050978095</c:v>
                </c:pt>
                <c:pt idx="22064">
                  <c:v>-0.96784992372743195</c:v>
                </c:pt>
                <c:pt idx="22065">
                  <c:v>-0.96537054694508195</c:v>
                </c:pt>
                <c:pt idx="22066">
                  <c:v>-0.96289117018697901</c:v>
                </c:pt>
                <c:pt idx="22067">
                  <c:v>-0.96041179340462901</c:v>
                </c:pt>
                <c:pt idx="22068">
                  <c:v>-0.95793241662227901</c:v>
                </c:pt>
                <c:pt idx="22069">
                  <c:v>-0.95545303986417496</c:v>
                </c:pt>
                <c:pt idx="22070">
                  <c:v>-0.95297366308182596</c:v>
                </c:pt>
                <c:pt idx="22071">
                  <c:v>-0.95049428629947597</c:v>
                </c:pt>
                <c:pt idx="22072">
                  <c:v>-0.94801490954137202</c:v>
                </c:pt>
                <c:pt idx="22073">
                  <c:v>-0.94553553275902302</c:v>
                </c:pt>
                <c:pt idx="22074">
                  <c:v>-0.94305615597667303</c:v>
                </c:pt>
                <c:pt idx="22075">
                  <c:v>-0.94057677921856897</c:v>
                </c:pt>
                <c:pt idx="22076">
                  <c:v>-0.93809740243621997</c:v>
                </c:pt>
                <c:pt idx="22077">
                  <c:v>-0.93561802565386998</c:v>
                </c:pt>
                <c:pt idx="22078">
                  <c:v>-0.93313864889576603</c:v>
                </c:pt>
                <c:pt idx="22079">
                  <c:v>-0.93065927211341704</c:v>
                </c:pt>
                <c:pt idx="22080">
                  <c:v>-0.92817989533106704</c:v>
                </c:pt>
                <c:pt idx="22081">
                  <c:v>-0.92570051857296298</c:v>
                </c:pt>
                <c:pt idx="22082">
                  <c:v>-0.92322114179061299</c:v>
                </c:pt>
                <c:pt idx="22083">
                  <c:v>-0.92074176500826399</c:v>
                </c:pt>
                <c:pt idx="22084">
                  <c:v>-0.91826238825016004</c:v>
                </c:pt>
                <c:pt idx="22085">
                  <c:v>-0.91578301146781005</c:v>
                </c:pt>
                <c:pt idx="22086">
                  <c:v>-0.91330363468546105</c:v>
                </c:pt>
                <c:pt idx="22087">
                  <c:v>-0.91082425792735699</c:v>
                </c:pt>
                <c:pt idx="22088">
                  <c:v>-0.908344881145007</c:v>
                </c:pt>
                <c:pt idx="22089">
                  <c:v>-0.905865504362658</c:v>
                </c:pt>
                <c:pt idx="22090">
                  <c:v>-0.90338612760455395</c:v>
                </c:pt>
                <c:pt idx="22091">
                  <c:v>-0.90090675082220395</c:v>
                </c:pt>
                <c:pt idx="22092">
                  <c:v>-0.89842737403985495</c:v>
                </c:pt>
                <c:pt idx="22093">
                  <c:v>-0.89594799728175101</c:v>
                </c:pt>
                <c:pt idx="22094">
                  <c:v>-0.89346862049940101</c:v>
                </c:pt>
                <c:pt idx="22095">
                  <c:v>-0.89098924371705202</c:v>
                </c:pt>
                <c:pt idx="22096">
                  <c:v>-0.88850986695894796</c:v>
                </c:pt>
                <c:pt idx="22097">
                  <c:v>-0.88603049017659796</c:v>
                </c:pt>
                <c:pt idx="22098">
                  <c:v>-0.88355111339424897</c:v>
                </c:pt>
                <c:pt idx="22099">
                  <c:v>-0.88107173663614502</c:v>
                </c:pt>
                <c:pt idx="22100">
                  <c:v>-0.87859235985379502</c:v>
                </c:pt>
                <c:pt idx="22101">
                  <c:v>-0.87611298307144603</c:v>
                </c:pt>
                <c:pt idx="22102">
                  <c:v>-0.87363360631334197</c:v>
                </c:pt>
                <c:pt idx="22103">
                  <c:v>-0.87115422953099197</c:v>
                </c:pt>
                <c:pt idx="22104">
                  <c:v>-0.86867485274864198</c:v>
                </c:pt>
                <c:pt idx="22105">
                  <c:v>-0.86619547599053903</c:v>
                </c:pt>
                <c:pt idx="22106">
                  <c:v>-0.86371609920818904</c:v>
                </c:pt>
                <c:pt idx="22107">
                  <c:v>-0.86123672242583904</c:v>
                </c:pt>
                <c:pt idx="22108">
                  <c:v>-0.85875734566773598</c:v>
                </c:pt>
                <c:pt idx="22109">
                  <c:v>-0.85627796888538599</c:v>
                </c:pt>
                <c:pt idx="22110">
                  <c:v>-0.85379859210303599</c:v>
                </c:pt>
                <c:pt idx="22111">
                  <c:v>-0.85131921534493205</c:v>
                </c:pt>
                <c:pt idx="22112">
                  <c:v>-0.84883983856258305</c:v>
                </c:pt>
                <c:pt idx="22113">
                  <c:v>-0.84636046178023305</c:v>
                </c:pt>
                <c:pt idx="22114">
                  <c:v>-0.843881085022129</c:v>
                </c:pt>
                <c:pt idx="22115">
                  <c:v>-0.84140170823978</c:v>
                </c:pt>
                <c:pt idx="22116">
                  <c:v>-0.83892233145743</c:v>
                </c:pt>
                <c:pt idx="22117">
                  <c:v>-0.83644295469932595</c:v>
                </c:pt>
                <c:pt idx="22118">
                  <c:v>-0.83396357791697695</c:v>
                </c:pt>
                <c:pt idx="22119">
                  <c:v>-0.83148420113462695</c:v>
                </c:pt>
                <c:pt idx="22120">
                  <c:v>-0.82900482437652301</c:v>
                </c:pt>
                <c:pt idx="22121">
                  <c:v>-0.82652544759417401</c:v>
                </c:pt>
                <c:pt idx="22122">
                  <c:v>-0.82404607081182402</c:v>
                </c:pt>
                <c:pt idx="22123">
                  <c:v>-0.82156669405371996</c:v>
                </c:pt>
                <c:pt idx="22124">
                  <c:v>-0.81908731727137096</c:v>
                </c:pt>
                <c:pt idx="22125">
                  <c:v>-0.81660794048902097</c:v>
                </c:pt>
                <c:pt idx="22126">
                  <c:v>-0.81412856373091702</c:v>
                </c:pt>
                <c:pt idx="22127">
                  <c:v>-0.81164918694856802</c:v>
                </c:pt>
                <c:pt idx="22128">
                  <c:v>-0.80916981016621803</c:v>
                </c:pt>
                <c:pt idx="22129">
                  <c:v>-0.80669043340811397</c:v>
                </c:pt>
                <c:pt idx="22130">
                  <c:v>-0.80421105662576398</c:v>
                </c:pt>
                <c:pt idx="22131">
                  <c:v>-0.80173167984341498</c:v>
                </c:pt>
                <c:pt idx="22132">
                  <c:v>-0.79925230308531103</c:v>
                </c:pt>
                <c:pt idx="22133">
                  <c:v>-0.79677292630296204</c:v>
                </c:pt>
                <c:pt idx="22134">
                  <c:v>-0.79429354952061204</c:v>
                </c:pt>
                <c:pt idx="22135">
                  <c:v>-0.79181417276250798</c:v>
                </c:pt>
                <c:pt idx="22136">
                  <c:v>-0.78933479598015799</c:v>
                </c:pt>
                <c:pt idx="22137">
                  <c:v>-0.78685541919780899</c:v>
                </c:pt>
                <c:pt idx="22138">
                  <c:v>-0.78437604243970505</c:v>
                </c:pt>
                <c:pt idx="22139">
                  <c:v>-0.78189666565735505</c:v>
                </c:pt>
                <c:pt idx="22140">
                  <c:v>-0.77941728887500605</c:v>
                </c:pt>
                <c:pt idx="22141">
                  <c:v>-0.776937912116902</c:v>
                </c:pt>
                <c:pt idx="22142">
                  <c:v>-0.774458535334552</c:v>
                </c:pt>
                <c:pt idx="22143">
                  <c:v>-0.771979158552203</c:v>
                </c:pt>
                <c:pt idx="22144">
                  <c:v>-0.76949978179409895</c:v>
                </c:pt>
                <c:pt idx="22145">
                  <c:v>-0.76702040501174895</c:v>
                </c:pt>
                <c:pt idx="22146">
                  <c:v>-0.76454102822939995</c:v>
                </c:pt>
                <c:pt idx="22147">
                  <c:v>-0.76206165147129601</c:v>
                </c:pt>
                <c:pt idx="22148">
                  <c:v>-0.75958227468894601</c:v>
                </c:pt>
                <c:pt idx="22149">
                  <c:v>-0.75710289790659702</c:v>
                </c:pt>
                <c:pt idx="22150">
                  <c:v>-0.75462352114849296</c:v>
                </c:pt>
                <c:pt idx="22151">
                  <c:v>-0.75214414436614296</c:v>
                </c:pt>
                <c:pt idx="22152">
                  <c:v>-0.74966476758379397</c:v>
                </c:pt>
                <c:pt idx="22153">
                  <c:v>-0.74718539082569002</c:v>
                </c:pt>
                <c:pt idx="22154">
                  <c:v>-0.74470601404334003</c:v>
                </c:pt>
                <c:pt idx="22155">
                  <c:v>-0.74222663726099003</c:v>
                </c:pt>
                <c:pt idx="22156">
                  <c:v>-0.73974726050288697</c:v>
                </c:pt>
                <c:pt idx="22157">
                  <c:v>-0.73726788372053698</c:v>
                </c:pt>
                <c:pt idx="22158">
                  <c:v>-0.73478850693818698</c:v>
                </c:pt>
                <c:pt idx="22159">
                  <c:v>-0.73230913018008403</c:v>
                </c:pt>
                <c:pt idx="22160">
                  <c:v>-0.72982975339773404</c:v>
                </c:pt>
                <c:pt idx="22161">
                  <c:v>-0.72735037661538404</c:v>
                </c:pt>
                <c:pt idx="22162">
                  <c:v>-0.72487099985727999</c:v>
                </c:pt>
                <c:pt idx="22163">
                  <c:v>-0.72239162307493099</c:v>
                </c:pt>
                <c:pt idx="22164">
                  <c:v>-0.71991224629258099</c:v>
                </c:pt>
                <c:pt idx="22165">
                  <c:v>-0.71743286953447705</c:v>
                </c:pt>
                <c:pt idx="22166">
                  <c:v>-0.71495349275212805</c:v>
                </c:pt>
                <c:pt idx="22167">
                  <c:v>-0.71247411596977805</c:v>
                </c:pt>
                <c:pt idx="22168">
                  <c:v>-0.709994739211674</c:v>
                </c:pt>
                <c:pt idx="22169">
                  <c:v>-0.707515362429325</c:v>
                </c:pt>
                <c:pt idx="22170">
                  <c:v>-0.70503598564697501</c:v>
                </c:pt>
                <c:pt idx="22171">
                  <c:v>-0.70255660888887095</c:v>
                </c:pt>
                <c:pt idx="22172">
                  <c:v>-0.70007723210652195</c:v>
                </c:pt>
                <c:pt idx="22173">
                  <c:v>-0.69759785532417196</c:v>
                </c:pt>
                <c:pt idx="22174">
                  <c:v>-0.69511847856606801</c:v>
                </c:pt>
                <c:pt idx="22175">
                  <c:v>-0.69263910178371901</c:v>
                </c:pt>
                <c:pt idx="22176">
                  <c:v>-0.69015972500136902</c:v>
                </c:pt>
                <c:pt idx="22177">
                  <c:v>-0.68768034824326496</c:v>
                </c:pt>
                <c:pt idx="22178">
                  <c:v>-0.68520097146091596</c:v>
                </c:pt>
                <c:pt idx="22179">
                  <c:v>-0.68272159467856597</c:v>
                </c:pt>
                <c:pt idx="22180">
                  <c:v>-0.68024221792046202</c:v>
                </c:pt>
                <c:pt idx="22181">
                  <c:v>-0.67776284113811303</c:v>
                </c:pt>
                <c:pt idx="22182">
                  <c:v>-0.67528346435576303</c:v>
                </c:pt>
                <c:pt idx="22183">
                  <c:v>-0.67280408759765897</c:v>
                </c:pt>
                <c:pt idx="22184">
                  <c:v>-0.67032471081530998</c:v>
                </c:pt>
                <c:pt idx="22185">
                  <c:v>-0.66784533403295998</c:v>
                </c:pt>
                <c:pt idx="22186">
                  <c:v>-0.66536595727485603</c:v>
                </c:pt>
                <c:pt idx="22187">
                  <c:v>-0.66288658049250604</c:v>
                </c:pt>
                <c:pt idx="22188">
                  <c:v>-0.66040720371015704</c:v>
                </c:pt>
                <c:pt idx="22189">
                  <c:v>-0.65792782695205299</c:v>
                </c:pt>
                <c:pt idx="22190">
                  <c:v>-0.65544845016970299</c:v>
                </c:pt>
                <c:pt idx="22191">
                  <c:v>-0.65296907338735399</c:v>
                </c:pt>
                <c:pt idx="22192">
                  <c:v>-0.65048969662925005</c:v>
                </c:pt>
                <c:pt idx="22193">
                  <c:v>-0.64801031984690005</c:v>
                </c:pt>
                <c:pt idx="22194">
                  <c:v>-0.64553094306455105</c:v>
                </c:pt>
                <c:pt idx="22195">
                  <c:v>-0.643051566306447</c:v>
                </c:pt>
                <c:pt idx="22196">
                  <c:v>-0.640572189524097</c:v>
                </c:pt>
                <c:pt idx="22197">
                  <c:v>-0.63809281274174801</c:v>
                </c:pt>
                <c:pt idx="22198">
                  <c:v>-0.63561343598364395</c:v>
                </c:pt>
                <c:pt idx="22199">
                  <c:v>-0.63313405920129395</c:v>
                </c:pt>
                <c:pt idx="22200">
                  <c:v>-0.63065468241894496</c:v>
                </c:pt>
                <c:pt idx="22201">
                  <c:v>-0.62817530566084101</c:v>
                </c:pt>
                <c:pt idx="22202">
                  <c:v>-0.62569592887849101</c:v>
                </c:pt>
                <c:pt idx="22203">
                  <c:v>-0.62321655209614202</c:v>
                </c:pt>
                <c:pt idx="22204">
                  <c:v>-0.62073717533803796</c:v>
                </c:pt>
                <c:pt idx="22205">
                  <c:v>-0.61825779855568797</c:v>
                </c:pt>
                <c:pt idx="22206">
                  <c:v>-0.61577842177333797</c:v>
                </c:pt>
                <c:pt idx="22207">
                  <c:v>-0.61329904501523502</c:v>
                </c:pt>
                <c:pt idx="22208">
                  <c:v>-0.61081966823288503</c:v>
                </c:pt>
                <c:pt idx="22209">
                  <c:v>-0.60834029145053603</c:v>
                </c:pt>
                <c:pt idx="22210">
                  <c:v>-0.60586091469243097</c:v>
                </c:pt>
                <c:pt idx="22211">
                  <c:v>-0.60338153791008198</c:v>
                </c:pt>
                <c:pt idx="22212">
                  <c:v>-0.60090216112773198</c:v>
                </c:pt>
                <c:pt idx="22213">
                  <c:v>-0.59842278436962804</c:v>
                </c:pt>
                <c:pt idx="22214">
                  <c:v>-0.59594340758727904</c:v>
                </c:pt>
                <c:pt idx="22215">
                  <c:v>-0.59346403080492904</c:v>
                </c:pt>
                <c:pt idx="22216">
                  <c:v>-0.59098465404682499</c:v>
                </c:pt>
                <c:pt idx="22217">
                  <c:v>-0.58850527726447599</c:v>
                </c:pt>
                <c:pt idx="22218">
                  <c:v>-0.58602590048212599</c:v>
                </c:pt>
                <c:pt idx="22219">
                  <c:v>-0.58354652372402205</c:v>
                </c:pt>
                <c:pt idx="22220">
                  <c:v>-0.58106714694167305</c:v>
                </c:pt>
                <c:pt idx="22221">
                  <c:v>-0.57858777015932294</c:v>
                </c:pt>
                <c:pt idx="22222">
                  <c:v>-0.576108393401219</c:v>
                </c:pt>
                <c:pt idx="22223">
                  <c:v>-0.57362901661887</c:v>
                </c:pt>
                <c:pt idx="22224">
                  <c:v>-0.57114963983652001</c:v>
                </c:pt>
                <c:pt idx="22225">
                  <c:v>-0.56867026307841595</c:v>
                </c:pt>
                <c:pt idx="22226">
                  <c:v>-0.56619088629606695</c:v>
                </c:pt>
                <c:pt idx="22227">
                  <c:v>-0.56371150951371696</c:v>
                </c:pt>
                <c:pt idx="22228">
                  <c:v>-0.56123213275561301</c:v>
                </c:pt>
                <c:pt idx="22229">
                  <c:v>-0.55875275597326401</c:v>
                </c:pt>
                <c:pt idx="22230">
                  <c:v>-0.55627337919091402</c:v>
                </c:pt>
                <c:pt idx="22231">
                  <c:v>-0.55379400243280996</c:v>
                </c:pt>
                <c:pt idx="22232">
                  <c:v>-0.55131462565046097</c:v>
                </c:pt>
                <c:pt idx="22233">
                  <c:v>-0.54883524886811097</c:v>
                </c:pt>
                <c:pt idx="22234">
                  <c:v>-0.54635587211000702</c:v>
                </c:pt>
                <c:pt idx="22235">
                  <c:v>-0.54387649532765703</c:v>
                </c:pt>
                <c:pt idx="22236">
                  <c:v>-0.54139711854530803</c:v>
                </c:pt>
                <c:pt idx="22237">
                  <c:v>-0.53891774178720397</c:v>
                </c:pt>
                <c:pt idx="22238">
                  <c:v>-0.53643836500485398</c:v>
                </c:pt>
                <c:pt idx="22239">
                  <c:v>-0.53395898822250498</c:v>
                </c:pt>
                <c:pt idx="22240">
                  <c:v>-0.53147961146440104</c:v>
                </c:pt>
                <c:pt idx="22241">
                  <c:v>-0.52900023468205104</c:v>
                </c:pt>
                <c:pt idx="22242">
                  <c:v>-0.52652085789970204</c:v>
                </c:pt>
                <c:pt idx="22243">
                  <c:v>-0.52404148114159799</c:v>
                </c:pt>
                <c:pt idx="22244">
                  <c:v>-0.52156210435924799</c:v>
                </c:pt>
                <c:pt idx="22245">
                  <c:v>-0.51908272757689899</c:v>
                </c:pt>
                <c:pt idx="22246">
                  <c:v>-0.51660335081879505</c:v>
                </c:pt>
                <c:pt idx="22247">
                  <c:v>-0.51412397403644505</c:v>
                </c:pt>
                <c:pt idx="22248">
                  <c:v>-0.51164459725409595</c:v>
                </c:pt>
                <c:pt idx="22249">
                  <c:v>-0.509165220495992</c:v>
                </c:pt>
                <c:pt idx="22250">
                  <c:v>-0.506685843713642</c:v>
                </c:pt>
                <c:pt idx="22251">
                  <c:v>-0.50420646693129301</c:v>
                </c:pt>
                <c:pt idx="22252">
                  <c:v>-0.50172709017318895</c:v>
                </c:pt>
                <c:pt idx="22253">
                  <c:v>-0.49924771339083901</c:v>
                </c:pt>
                <c:pt idx="22254">
                  <c:v>-0.49676833660848901</c:v>
                </c:pt>
                <c:pt idx="22255">
                  <c:v>-0.49428895985038501</c:v>
                </c:pt>
                <c:pt idx="22256">
                  <c:v>-0.49180958306803602</c:v>
                </c:pt>
                <c:pt idx="22257">
                  <c:v>-0.48933020628568602</c:v>
                </c:pt>
                <c:pt idx="22258">
                  <c:v>-0.48685082952758202</c:v>
                </c:pt>
                <c:pt idx="22259">
                  <c:v>-0.48437145274523302</c:v>
                </c:pt>
                <c:pt idx="22260">
                  <c:v>-0.48189207596288303</c:v>
                </c:pt>
                <c:pt idx="22261">
                  <c:v>-0.47941269920477902</c:v>
                </c:pt>
                <c:pt idx="22262">
                  <c:v>-0.47693332242242997</c:v>
                </c:pt>
                <c:pt idx="22263">
                  <c:v>-0.47445394564007998</c:v>
                </c:pt>
                <c:pt idx="22264">
                  <c:v>-0.47197456888197598</c:v>
                </c:pt>
                <c:pt idx="22265">
                  <c:v>-0.46949519209962698</c:v>
                </c:pt>
                <c:pt idx="22266">
                  <c:v>-0.46701581531727698</c:v>
                </c:pt>
                <c:pt idx="22267">
                  <c:v>-0.46453643855917298</c:v>
                </c:pt>
                <c:pt idx="22268">
                  <c:v>-0.46205706177682399</c:v>
                </c:pt>
                <c:pt idx="22269">
                  <c:v>-0.45957768499447399</c:v>
                </c:pt>
                <c:pt idx="22270">
                  <c:v>-0.45709830823636999</c:v>
                </c:pt>
                <c:pt idx="22271">
                  <c:v>-0.45461893145402099</c:v>
                </c:pt>
                <c:pt idx="22272">
                  <c:v>-0.452139554671671</c:v>
                </c:pt>
                <c:pt idx="22273">
                  <c:v>-0.44966017791356699</c:v>
                </c:pt>
                <c:pt idx="22274">
                  <c:v>-0.447180801131218</c:v>
                </c:pt>
                <c:pt idx="22275">
                  <c:v>-0.444701424348868</c:v>
                </c:pt>
                <c:pt idx="22276">
                  <c:v>-0.442222047590764</c:v>
                </c:pt>
                <c:pt idx="22277">
                  <c:v>-0.439742670808415</c:v>
                </c:pt>
                <c:pt idx="22278">
                  <c:v>-0.43726329402606501</c:v>
                </c:pt>
                <c:pt idx="22279">
                  <c:v>-0.43478391726796101</c:v>
                </c:pt>
                <c:pt idx="22280">
                  <c:v>-0.43230454048561101</c:v>
                </c:pt>
                <c:pt idx="22281">
                  <c:v>-0.42982516370326201</c:v>
                </c:pt>
                <c:pt idx="22282">
                  <c:v>-0.42734578694515801</c:v>
                </c:pt>
                <c:pt idx="22283">
                  <c:v>-0.42486641016280802</c:v>
                </c:pt>
                <c:pt idx="22284">
                  <c:v>-0.42238703338045902</c:v>
                </c:pt>
                <c:pt idx="22285">
                  <c:v>-0.41990765662235502</c:v>
                </c:pt>
                <c:pt idx="22286">
                  <c:v>-0.41742827984000502</c:v>
                </c:pt>
                <c:pt idx="22287">
                  <c:v>-0.41494890305765603</c:v>
                </c:pt>
                <c:pt idx="22288">
                  <c:v>-0.41246952629955203</c:v>
                </c:pt>
                <c:pt idx="22289">
                  <c:v>-0.40999014951720197</c:v>
                </c:pt>
                <c:pt idx="22290">
                  <c:v>-0.40751077273485298</c:v>
                </c:pt>
                <c:pt idx="22291">
                  <c:v>-0.40503139597674898</c:v>
                </c:pt>
                <c:pt idx="22292">
                  <c:v>-0.40255201919439898</c:v>
                </c:pt>
                <c:pt idx="22293">
                  <c:v>-0.40007264241204998</c:v>
                </c:pt>
                <c:pt idx="22294">
                  <c:v>-0.39759326565394598</c:v>
                </c:pt>
                <c:pt idx="22295">
                  <c:v>-0.39511388887159599</c:v>
                </c:pt>
                <c:pt idx="22296">
                  <c:v>-0.39263451208924699</c:v>
                </c:pt>
                <c:pt idx="22297">
                  <c:v>-0.39015513533114299</c:v>
                </c:pt>
                <c:pt idx="22298">
                  <c:v>-0.38767575854879299</c:v>
                </c:pt>
                <c:pt idx="22299">
                  <c:v>-0.385196381766444</c:v>
                </c:pt>
                <c:pt idx="22300">
                  <c:v>-0.38271700500833999</c:v>
                </c:pt>
                <c:pt idx="22301">
                  <c:v>-0.38023762822599</c:v>
                </c:pt>
                <c:pt idx="22302">
                  <c:v>-0.377758251443641</c:v>
                </c:pt>
                <c:pt idx="22303">
                  <c:v>-0.375278874685537</c:v>
                </c:pt>
                <c:pt idx="22304">
                  <c:v>-0.372799497903187</c:v>
                </c:pt>
                <c:pt idx="22305">
                  <c:v>-0.37032012112083701</c:v>
                </c:pt>
                <c:pt idx="22306">
                  <c:v>-0.36784074436273301</c:v>
                </c:pt>
                <c:pt idx="22307">
                  <c:v>-0.36536136758038401</c:v>
                </c:pt>
                <c:pt idx="22308">
                  <c:v>-0.36288199079803402</c:v>
                </c:pt>
                <c:pt idx="22309">
                  <c:v>-0.36040261403993101</c:v>
                </c:pt>
                <c:pt idx="22310">
                  <c:v>-0.35792323725758102</c:v>
                </c:pt>
                <c:pt idx="22311">
                  <c:v>-0.35544386047523102</c:v>
                </c:pt>
                <c:pt idx="22312">
                  <c:v>-0.35296448371712702</c:v>
                </c:pt>
                <c:pt idx="22313">
                  <c:v>-0.35048510693477802</c:v>
                </c:pt>
                <c:pt idx="22314">
                  <c:v>-0.34800573015242797</c:v>
                </c:pt>
                <c:pt idx="22315">
                  <c:v>-0.34552635339432403</c:v>
                </c:pt>
                <c:pt idx="22316">
                  <c:v>-0.34304697661197497</c:v>
                </c:pt>
                <c:pt idx="22317">
                  <c:v>-0.34056759982962498</c:v>
                </c:pt>
                <c:pt idx="22318">
                  <c:v>-0.33808822307152098</c:v>
                </c:pt>
                <c:pt idx="22319">
                  <c:v>-0.33560884628917198</c:v>
                </c:pt>
                <c:pt idx="22320">
                  <c:v>-0.33312946950682198</c:v>
                </c:pt>
                <c:pt idx="22321">
                  <c:v>-0.33065009274871798</c:v>
                </c:pt>
                <c:pt idx="22322">
                  <c:v>-0.32817071596636899</c:v>
                </c:pt>
                <c:pt idx="22323">
                  <c:v>-0.32569133918401899</c:v>
                </c:pt>
                <c:pt idx="22324">
                  <c:v>-0.32321196242591499</c:v>
                </c:pt>
                <c:pt idx="22325">
                  <c:v>-0.32073258564356599</c:v>
                </c:pt>
                <c:pt idx="22326">
                  <c:v>-0.318253208861216</c:v>
                </c:pt>
                <c:pt idx="22327">
                  <c:v>-0.315773832103112</c:v>
                </c:pt>
                <c:pt idx="22328">
                  <c:v>-0.313294455320763</c:v>
                </c:pt>
                <c:pt idx="22329">
                  <c:v>-0.310815078538413</c:v>
                </c:pt>
                <c:pt idx="22330">
                  <c:v>-0.308335701780309</c:v>
                </c:pt>
                <c:pt idx="22331">
                  <c:v>-0.30585632499795901</c:v>
                </c:pt>
                <c:pt idx="22332">
                  <c:v>-0.30337694821561001</c:v>
                </c:pt>
                <c:pt idx="22333">
                  <c:v>-0.30089757145750601</c:v>
                </c:pt>
                <c:pt idx="22334">
                  <c:v>-0.29841819467515601</c:v>
                </c:pt>
                <c:pt idx="22335">
                  <c:v>-0.29593881789280702</c:v>
                </c:pt>
                <c:pt idx="22336">
                  <c:v>-0.29345944113470301</c:v>
                </c:pt>
                <c:pt idx="22337">
                  <c:v>-0.29098006435235302</c:v>
                </c:pt>
                <c:pt idx="22338">
                  <c:v>-0.28850068757000402</c:v>
                </c:pt>
                <c:pt idx="22339">
                  <c:v>-0.28602131081190002</c:v>
                </c:pt>
                <c:pt idx="22340">
                  <c:v>-0.28354193402955002</c:v>
                </c:pt>
                <c:pt idx="22341">
                  <c:v>-0.28106255724720097</c:v>
                </c:pt>
                <c:pt idx="22342">
                  <c:v>-0.27858318048909703</c:v>
                </c:pt>
                <c:pt idx="22343">
                  <c:v>-0.27610380370674698</c:v>
                </c:pt>
                <c:pt idx="22344">
                  <c:v>-0.27362442692439798</c:v>
                </c:pt>
                <c:pt idx="22345">
                  <c:v>-0.27114505016629398</c:v>
                </c:pt>
                <c:pt idx="22346">
                  <c:v>-0.26866567338394398</c:v>
                </c:pt>
                <c:pt idx="22347">
                  <c:v>-0.26618629660159498</c:v>
                </c:pt>
                <c:pt idx="22348">
                  <c:v>-0.26370691984349098</c:v>
                </c:pt>
                <c:pt idx="22349">
                  <c:v>-0.26122754306114099</c:v>
                </c:pt>
                <c:pt idx="22350">
                  <c:v>-0.25874816627879199</c:v>
                </c:pt>
                <c:pt idx="22351">
                  <c:v>-0.25626878952068799</c:v>
                </c:pt>
                <c:pt idx="22352">
                  <c:v>-0.25378941273833799</c:v>
                </c:pt>
                <c:pt idx="22353">
                  <c:v>-0.251310035955989</c:v>
                </c:pt>
                <c:pt idx="22354">
                  <c:v>-0.248830659197884</c:v>
                </c:pt>
                <c:pt idx="22355">
                  <c:v>-0.246351282415535</c:v>
                </c:pt>
                <c:pt idx="22356">
                  <c:v>-0.243871905633185</c:v>
                </c:pt>
                <c:pt idx="22357">
                  <c:v>-0.241392528875081</c:v>
                </c:pt>
                <c:pt idx="22358">
                  <c:v>-0.23891315209273201</c:v>
                </c:pt>
                <c:pt idx="22359">
                  <c:v>-0.23643377531038201</c:v>
                </c:pt>
                <c:pt idx="22360">
                  <c:v>-0.23395439855227801</c:v>
                </c:pt>
                <c:pt idx="22361">
                  <c:v>-0.23147502176992901</c:v>
                </c:pt>
                <c:pt idx="22362">
                  <c:v>-0.22899564498757899</c:v>
                </c:pt>
                <c:pt idx="22363">
                  <c:v>-0.22651626822947499</c:v>
                </c:pt>
                <c:pt idx="22364">
                  <c:v>-0.22403689144712599</c:v>
                </c:pt>
                <c:pt idx="22365">
                  <c:v>-0.221557514664776</c:v>
                </c:pt>
                <c:pt idx="22366">
                  <c:v>-0.21907813790667199</c:v>
                </c:pt>
                <c:pt idx="22367">
                  <c:v>-0.216598761124323</c:v>
                </c:pt>
                <c:pt idx="22368">
                  <c:v>-0.214119384341973</c:v>
                </c:pt>
                <c:pt idx="22369">
                  <c:v>-0.211640007583869</c:v>
                </c:pt>
                <c:pt idx="22370">
                  <c:v>-0.20916063080152</c:v>
                </c:pt>
                <c:pt idx="22371">
                  <c:v>-0.20668125401917001</c:v>
                </c:pt>
                <c:pt idx="22372">
                  <c:v>-0.20420187726106601</c:v>
                </c:pt>
                <c:pt idx="22373">
                  <c:v>-0.20172250047871701</c:v>
                </c:pt>
                <c:pt idx="22374">
                  <c:v>-0.19924312369636701</c:v>
                </c:pt>
                <c:pt idx="22375">
                  <c:v>-0.19676374693826301</c:v>
                </c:pt>
                <c:pt idx="22376">
                  <c:v>-0.19428437015591399</c:v>
                </c:pt>
                <c:pt idx="22377">
                  <c:v>-0.19180499337356399</c:v>
                </c:pt>
                <c:pt idx="22378">
                  <c:v>-0.18932561661545999</c:v>
                </c:pt>
                <c:pt idx="22379">
                  <c:v>-0.18684623983310999</c:v>
                </c:pt>
                <c:pt idx="22380">
                  <c:v>-0.184366863050761</c:v>
                </c:pt>
                <c:pt idx="22381">
                  <c:v>-0.181887486292657</c:v>
                </c:pt>
                <c:pt idx="22382">
                  <c:v>-0.179408109510307</c:v>
                </c:pt>
                <c:pt idx="22383">
                  <c:v>-0.176928732727958</c:v>
                </c:pt>
                <c:pt idx="22384">
                  <c:v>-0.174449355969854</c:v>
                </c:pt>
                <c:pt idx="22385">
                  <c:v>-0.17196997918750401</c:v>
                </c:pt>
                <c:pt idx="22386">
                  <c:v>-0.16949060240515501</c:v>
                </c:pt>
                <c:pt idx="22387">
                  <c:v>-0.16701122564705101</c:v>
                </c:pt>
                <c:pt idx="22388">
                  <c:v>-0.16453184886470101</c:v>
                </c:pt>
                <c:pt idx="22389">
                  <c:v>-0.16205247208235199</c:v>
                </c:pt>
                <c:pt idx="22390">
                  <c:v>-0.15957309532424799</c:v>
                </c:pt>
                <c:pt idx="22391">
                  <c:v>-0.15709371854189799</c:v>
                </c:pt>
                <c:pt idx="22392">
                  <c:v>-0.154614341759549</c:v>
                </c:pt>
                <c:pt idx="22393">
                  <c:v>-0.15213496500144499</c:v>
                </c:pt>
                <c:pt idx="22394">
                  <c:v>-0.149655588219095</c:v>
                </c:pt>
                <c:pt idx="22395">
                  <c:v>-0.147176211436746</c:v>
                </c:pt>
                <c:pt idx="22396">
                  <c:v>-0.144696834678642</c:v>
                </c:pt>
                <c:pt idx="22397">
                  <c:v>-0.142217457896292</c:v>
                </c:pt>
                <c:pt idx="22398">
                  <c:v>-0.13973808111394301</c:v>
                </c:pt>
                <c:pt idx="22399">
                  <c:v>-0.13725870435583901</c:v>
                </c:pt>
                <c:pt idx="22400">
                  <c:v>-0.13477932757348901</c:v>
                </c:pt>
                <c:pt idx="22401">
                  <c:v>-0.13229995079113999</c:v>
                </c:pt>
                <c:pt idx="22402">
                  <c:v>-0.12982057403303601</c:v>
                </c:pt>
                <c:pt idx="22403">
                  <c:v>-0.12734119725068599</c:v>
                </c:pt>
                <c:pt idx="22404">
                  <c:v>-0.12486182046833599</c:v>
                </c:pt>
                <c:pt idx="22405">
                  <c:v>-0.12238244371023201</c:v>
                </c:pt>
                <c:pt idx="22406">
                  <c:v>-0.119903066927883</c:v>
                </c:pt>
                <c:pt idx="22407">
                  <c:v>-0.117423690145533</c:v>
                </c:pt>
                <c:pt idx="22408">
                  <c:v>-0.114944313387429</c:v>
                </c:pt>
                <c:pt idx="22409">
                  <c:v>-0.11246493660508</c:v>
                </c:pt>
                <c:pt idx="22410">
                  <c:v>-0.10998555982273001</c:v>
                </c:pt>
                <c:pt idx="22411">
                  <c:v>-0.107506183064626</c:v>
                </c:pt>
                <c:pt idx="22412">
                  <c:v>-0.10502680628227699</c:v>
                </c:pt>
                <c:pt idx="22413">
                  <c:v>-0.102547429499927</c:v>
                </c:pt>
                <c:pt idx="22414">
                  <c:v>-0.100068052741823</c:v>
                </c:pt>
                <c:pt idx="22415">
                  <c:v>-9.7588675959473806E-2</c:v>
                </c:pt>
                <c:pt idx="22416">
                  <c:v>-9.5109299177124296E-2</c:v>
                </c:pt>
                <c:pt idx="22417">
                  <c:v>-9.2629922419020197E-2</c:v>
                </c:pt>
                <c:pt idx="22418">
                  <c:v>-9.0150545636670701E-2</c:v>
                </c:pt>
                <c:pt idx="22419">
                  <c:v>-8.7671168854321205E-2</c:v>
                </c:pt>
                <c:pt idx="22420">
                  <c:v>-8.5191792096217203E-2</c:v>
                </c:pt>
                <c:pt idx="22421">
                  <c:v>-8.2712415313867693E-2</c:v>
                </c:pt>
                <c:pt idx="22422">
                  <c:v>-8.0233038531518197E-2</c:v>
                </c:pt>
                <c:pt idx="22423">
                  <c:v>-7.7753661773414001E-2</c:v>
                </c:pt>
                <c:pt idx="22424">
                  <c:v>-7.5274284991064505E-2</c:v>
                </c:pt>
                <c:pt idx="22425">
                  <c:v>-7.2794908208714995E-2</c:v>
                </c:pt>
                <c:pt idx="22426">
                  <c:v>-7.0315531450611105E-2</c:v>
                </c:pt>
                <c:pt idx="22427">
                  <c:v>-6.7836154668261595E-2</c:v>
                </c:pt>
                <c:pt idx="22428">
                  <c:v>-6.5356777885912098E-2</c:v>
                </c:pt>
                <c:pt idx="22429">
                  <c:v>-6.2877401127807903E-2</c:v>
                </c:pt>
                <c:pt idx="22430">
                  <c:v>-6.03980243454584E-2</c:v>
                </c:pt>
                <c:pt idx="22431">
                  <c:v>-5.9456502604558203E-2</c:v>
                </c:pt>
                <c:pt idx="22432">
                  <c:v>-6.0052835910017401E-2</c:v>
                </c:pt>
                <c:pt idx="22433">
                  <c:v>-6.06491692213081E-2</c:v>
                </c:pt>
                <c:pt idx="22434">
                  <c:v>-6.1245502532598903E-2</c:v>
                </c:pt>
                <c:pt idx="22435">
                  <c:v>-6.18418358380581E-2</c:v>
                </c:pt>
                <c:pt idx="22436">
                  <c:v>-6.2438169149348903E-2</c:v>
                </c:pt>
                <c:pt idx="22437">
                  <c:v>-6.3034502460639602E-2</c:v>
                </c:pt>
                <c:pt idx="22438">
                  <c:v>-6.3630835766098806E-2</c:v>
                </c:pt>
                <c:pt idx="22439">
                  <c:v>-6.4227169077389595E-2</c:v>
                </c:pt>
                <c:pt idx="22440">
                  <c:v>-6.4823502388680301E-2</c:v>
                </c:pt>
                <c:pt idx="22441">
                  <c:v>-6.5419835694139603E-2</c:v>
                </c:pt>
                <c:pt idx="22442">
                  <c:v>-6.6016169005430295E-2</c:v>
                </c:pt>
                <c:pt idx="22443">
                  <c:v>-6.6612502316721001E-2</c:v>
                </c:pt>
                <c:pt idx="22444">
                  <c:v>-6.7208835622180302E-2</c:v>
                </c:pt>
                <c:pt idx="22445">
                  <c:v>-6.7805168933470994E-2</c:v>
                </c:pt>
                <c:pt idx="22446">
                  <c:v>-6.84015022447617E-2</c:v>
                </c:pt>
                <c:pt idx="22447">
                  <c:v>-6.8997835550221001E-2</c:v>
                </c:pt>
                <c:pt idx="22448">
                  <c:v>-6.9594168861511693E-2</c:v>
                </c:pt>
                <c:pt idx="22449">
                  <c:v>-7.0190502172802399E-2</c:v>
                </c:pt>
                <c:pt idx="22450">
                  <c:v>-7.07868354782617E-2</c:v>
                </c:pt>
                <c:pt idx="22451">
                  <c:v>-7.1383168789552406E-2</c:v>
                </c:pt>
                <c:pt idx="22452">
                  <c:v>-7.1979502100843099E-2</c:v>
                </c:pt>
                <c:pt idx="22453">
                  <c:v>-7.25758354063024E-2</c:v>
                </c:pt>
                <c:pt idx="22454">
                  <c:v>-7.3172168717593106E-2</c:v>
                </c:pt>
                <c:pt idx="22455">
                  <c:v>-7.3768502028883895E-2</c:v>
                </c:pt>
                <c:pt idx="22456">
                  <c:v>-7.4364835334343099E-2</c:v>
                </c:pt>
                <c:pt idx="22457">
                  <c:v>-7.4961168645633902E-2</c:v>
                </c:pt>
                <c:pt idx="22458">
                  <c:v>-7.5557501956924594E-2</c:v>
                </c:pt>
                <c:pt idx="22459">
                  <c:v>-7.6153835262383798E-2</c:v>
                </c:pt>
                <c:pt idx="22460">
                  <c:v>-7.6750168573674601E-2</c:v>
                </c:pt>
                <c:pt idx="22461">
                  <c:v>-7.7346501884965294E-2</c:v>
                </c:pt>
                <c:pt idx="22462">
                  <c:v>-7.7942835190424498E-2</c:v>
                </c:pt>
                <c:pt idx="22463">
                  <c:v>-7.8539168501715301E-2</c:v>
                </c:pt>
                <c:pt idx="22464">
                  <c:v>-7.9135501813006007E-2</c:v>
                </c:pt>
                <c:pt idx="22465">
                  <c:v>-7.9731835118465294E-2</c:v>
                </c:pt>
                <c:pt idx="22466">
                  <c:v>-8.0328168429756E-2</c:v>
                </c:pt>
                <c:pt idx="22467">
                  <c:v>-8.0924501741046706E-2</c:v>
                </c:pt>
                <c:pt idx="22468">
                  <c:v>-8.1520835046505993E-2</c:v>
                </c:pt>
                <c:pt idx="22469">
                  <c:v>-8.2117168357796699E-2</c:v>
                </c:pt>
                <c:pt idx="22470">
                  <c:v>-8.2713501669087405E-2</c:v>
                </c:pt>
                <c:pt idx="22471">
                  <c:v>-8.3309834974546706E-2</c:v>
                </c:pt>
                <c:pt idx="22472">
                  <c:v>-8.3906168285837399E-2</c:v>
                </c:pt>
                <c:pt idx="22473">
                  <c:v>-8.4502501597128202E-2</c:v>
                </c:pt>
                <c:pt idx="22474">
                  <c:v>-8.5098834902587406E-2</c:v>
                </c:pt>
                <c:pt idx="22475">
                  <c:v>-8.5695168213878098E-2</c:v>
                </c:pt>
                <c:pt idx="22476">
                  <c:v>-8.6291501525168901E-2</c:v>
                </c:pt>
                <c:pt idx="22477">
                  <c:v>-8.6887834830628105E-2</c:v>
                </c:pt>
                <c:pt idx="22478">
                  <c:v>-8.7484168141918797E-2</c:v>
                </c:pt>
                <c:pt idx="22479">
                  <c:v>-8.79394347017496E-2</c:v>
                </c:pt>
                <c:pt idx="22480">
                  <c:v>-8.8253634506062495E-2</c:v>
                </c:pt>
                <c:pt idx="22481">
                  <c:v>-8.8567834313447905E-2</c:v>
                </c:pt>
                <c:pt idx="22482">
                  <c:v>-8.88820341208333E-2</c:v>
                </c:pt>
                <c:pt idx="22483">
                  <c:v>-8.9196233925146196E-2</c:v>
                </c:pt>
                <c:pt idx="22484">
                  <c:v>-8.9510433732531605E-2</c:v>
                </c:pt>
                <c:pt idx="22485">
                  <c:v>-8.9824633539917001E-2</c:v>
                </c:pt>
                <c:pt idx="22486">
                  <c:v>-9.0138833344229896E-2</c:v>
                </c:pt>
                <c:pt idx="22487">
                  <c:v>-9.0453033151615306E-2</c:v>
                </c:pt>
                <c:pt idx="22488">
                  <c:v>-9.0767232959000702E-2</c:v>
                </c:pt>
                <c:pt idx="22489">
                  <c:v>-9.1081432763313597E-2</c:v>
                </c:pt>
                <c:pt idx="22490">
                  <c:v>-9.1395632570699006E-2</c:v>
                </c:pt>
                <c:pt idx="22491">
                  <c:v>-9.1709832378084402E-2</c:v>
                </c:pt>
                <c:pt idx="22492">
                  <c:v>-9.2024032182397297E-2</c:v>
                </c:pt>
                <c:pt idx="22493">
                  <c:v>-9.2338231989782693E-2</c:v>
                </c:pt>
                <c:pt idx="22494">
                  <c:v>-9.2652431797168103E-2</c:v>
                </c:pt>
                <c:pt idx="22495">
                  <c:v>-9.2966631601480998E-2</c:v>
                </c:pt>
                <c:pt idx="22496">
                  <c:v>-9.3280831408866394E-2</c:v>
                </c:pt>
                <c:pt idx="22497">
                  <c:v>-9.3595031216251803E-2</c:v>
                </c:pt>
                <c:pt idx="22498">
                  <c:v>-9.3909231020564699E-2</c:v>
                </c:pt>
                <c:pt idx="22499">
                  <c:v>-9.4223430827950094E-2</c:v>
                </c:pt>
                <c:pt idx="22500">
                  <c:v>-9.4537630635335504E-2</c:v>
                </c:pt>
                <c:pt idx="22501">
                  <c:v>-9.4851830439648399E-2</c:v>
                </c:pt>
                <c:pt idx="22502">
                  <c:v>-9.5166030247033795E-2</c:v>
                </c:pt>
                <c:pt idx="22503">
                  <c:v>-9.5480230054419205E-2</c:v>
                </c:pt>
                <c:pt idx="22504">
                  <c:v>-9.57944298587321E-2</c:v>
                </c:pt>
                <c:pt idx="22505">
                  <c:v>-9.6108629666117495E-2</c:v>
                </c:pt>
                <c:pt idx="22506">
                  <c:v>-9.6422829473502905E-2</c:v>
                </c:pt>
                <c:pt idx="22507">
                  <c:v>-9.67370292778158E-2</c:v>
                </c:pt>
                <c:pt idx="22508">
                  <c:v>-9.7051229085201196E-2</c:v>
                </c:pt>
                <c:pt idx="22509">
                  <c:v>-9.7365428892586606E-2</c:v>
                </c:pt>
                <c:pt idx="22510">
                  <c:v>-9.7679628696899501E-2</c:v>
                </c:pt>
                <c:pt idx="22511">
                  <c:v>-9.7993828504284897E-2</c:v>
                </c:pt>
                <c:pt idx="22512">
                  <c:v>-9.8308028311670306E-2</c:v>
                </c:pt>
                <c:pt idx="22513">
                  <c:v>-9.8622228115983201E-2</c:v>
                </c:pt>
                <c:pt idx="22514">
                  <c:v>-9.8936427923368597E-2</c:v>
                </c:pt>
                <c:pt idx="22515">
                  <c:v>-9.9250627730754007E-2</c:v>
                </c:pt>
                <c:pt idx="22516">
                  <c:v>-9.9564827535066902E-2</c:v>
                </c:pt>
                <c:pt idx="22517">
                  <c:v>-9.9879027342452298E-2</c:v>
                </c:pt>
                <c:pt idx="22518">
                  <c:v>-0.100193227149838</c:v>
                </c:pt>
                <c:pt idx="22519">
                  <c:v>-0.10050742695415101</c:v>
                </c:pt>
                <c:pt idx="22520">
                  <c:v>-0.100821626761536</c:v>
                </c:pt>
                <c:pt idx="22521">
                  <c:v>-0.10113582656892101</c:v>
                </c:pt>
                <c:pt idx="22522">
                  <c:v>-0.101450026373234</c:v>
                </c:pt>
                <c:pt idx="22523">
                  <c:v>-0.10176422618062</c:v>
                </c:pt>
                <c:pt idx="22524">
                  <c:v>-0.102078425988005</c:v>
                </c:pt>
                <c:pt idx="22525">
                  <c:v>-0.102392625792318</c:v>
                </c:pt>
                <c:pt idx="22526">
                  <c:v>-0.102706825599703</c:v>
                </c:pt>
                <c:pt idx="22527">
                  <c:v>-9.9339501217155304E-2</c:v>
                </c:pt>
                <c:pt idx="22528">
                  <c:v>-9.2290652687888497E-2</c:v>
                </c:pt>
                <c:pt idx="22529">
                  <c:v>-8.5241804089691897E-2</c:v>
                </c:pt>
                <c:pt idx="22530">
                  <c:v>-7.81929554914952E-2</c:v>
                </c:pt>
                <c:pt idx="22531">
                  <c:v>-7.1144106962228504E-2</c:v>
                </c:pt>
                <c:pt idx="22532">
                  <c:v>-6.4095258364031807E-2</c:v>
                </c:pt>
                <c:pt idx="22533">
                  <c:v>-5.7046409765835103E-2</c:v>
                </c:pt>
                <c:pt idx="22534">
                  <c:v>-4.9997561236568303E-2</c:v>
                </c:pt>
                <c:pt idx="22535">
                  <c:v>-4.2948712638371703E-2</c:v>
                </c:pt>
                <c:pt idx="22536">
                  <c:v>-3.5899864040174999E-2</c:v>
                </c:pt>
                <c:pt idx="22537">
                  <c:v>-2.8851015510908198E-2</c:v>
                </c:pt>
                <c:pt idx="22538">
                  <c:v>-2.1802166912711599E-2</c:v>
                </c:pt>
                <c:pt idx="22539">
                  <c:v>-1.47533183145149E-2</c:v>
                </c:pt>
                <c:pt idx="22540">
                  <c:v>-7.7044697852481202E-3</c:v>
                </c:pt>
                <c:pt idx="22541">
                  <c:v>-6.5562118705146698E-4</c:v>
                </c:pt>
                <c:pt idx="22542">
                  <c:v>6.3932274111451999E-3</c:v>
                </c:pt>
                <c:pt idx="22543">
                  <c:v>1.3442075940412E-2</c:v>
                </c:pt>
                <c:pt idx="22544">
                  <c:v>2.0490924538608599E-2</c:v>
                </c:pt>
                <c:pt idx="22545">
                  <c:v>2.75397731368053E-2</c:v>
                </c:pt>
                <c:pt idx="22546">
                  <c:v>3.45886216660721E-2</c:v>
                </c:pt>
                <c:pt idx="22547">
                  <c:v>4.16374702642687E-2</c:v>
                </c:pt>
                <c:pt idx="22548">
                  <c:v>4.8686318862465397E-2</c:v>
                </c:pt>
                <c:pt idx="22549">
                  <c:v>5.5735167391732197E-2</c:v>
                </c:pt>
                <c:pt idx="22550">
                  <c:v>6.2784015989928901E-2</c:v>
                </c:pt>
                <c:pt idx="22551">
                  <c:v>6.9832864588125501E-2</c:v>
                </c:pt>
                <c:pt idx="22552">
                  <c:v>7.6881713117392295E-2</c:v>
                </c:pt>
                <c:pt idx="22553">
                  <c:v>8.3930561715588894E-2</c:v>
                </c:pt>
                <c:pt idx="22554">
                  <c:v>9.0979410313785605E-2</c:v>
                </c:pt>
                <c:pt idx="22555">
                  <c:v>9.8028258843052399E-2</c:v>
                </c:pt>
                <c:pt idx="22556">
                  <c:v>0.105077107441249</c:v>
                </c:pt>
                <c:pt idx="22557">
                  <c:v>0.112125956039446</c:v>
                </c:pt>
                <c:pt idx="22558">
                  <c:v>0.119174804568712</c:v>
                </c:pt>
                <c:pt idx="22559">
                  <c:v>0.12622365316690901</c:v>
                </c:pt>
                <c:pt idx="22560">
                  <c:v>0.13327250176510599</c:v>
                </c:pt>
                <c:pt idx="22561">
                  <c:v>0.14032135029437301</c:v>
                </c:pt>
                <c:pt idx="22562">
                  <c:v>0.147370198892569</c:v>
                </c:pt>
                <c:pt idx="22563">
                  <c:v>0.15441904749076599</c:v>
                </c:pt>
                <c:pt idx="22564">
                  <c:v>0.161467896020033</c:v>
                </c:pt>
                <c:pt idx="22565">
                  <c:v>0.16851674461822899</c:v>
                </c:pt>
                <c:pt idx="22566">
                  <c:v>0.17556559321642601</c:v>
                </c:pt>
                <c:pt idx="22567">
                  <c:v>0.182614441745693</c:v>
                </c:pt>
                <c:pt idx="22568">
                  <c:v>0.18966329034388901</c:v>
                </c:pt>
                <c:pt idx="22569">
                  <c:v>0.196712138942086</c:v>
                </c:pt>
                <c:pt idx="22570">
                  <c:v>0.20376098747135299</c:v>
                </c:pt>
                <c:pt idx="22571">
                  <c:v>0.21080983606955001</c:v>
                </c:pt>
                <c:pt idx="22572">
                  <c:v>0.21785868466774599</c:v>
                </c:pt>
                <c:pt idx="22573">
                  <c:v>0.22490753319701301</c:v>
                </c:pt>
                <c:pt idx="22574">
                  <c:v>0.23195638179521</c:v>
                </c:pt>
                <c:pt idx="22575">
                  <c:v>0.23617986372144401</c:v>
                </c:pt>
                <c:pt idx="22576">
                  <c:v>0.23757797894231</c:v>
                </c:pt>
                <c:pt idx="22577">
                  <c:v>0.23897609417684801</c:v>
                </c:pt>
                <c:pt idx="22578">
                  <c:v>0.24037420941138499</c:v>
                </c:pt>
                <c:pt idx="22579">
                  <c:v>0.24177232463225101</c:v>
                </c:pt>
                <c:pt idx="22580">
                  <c:v>0.24317043986678899</c:v>
                </c:pt>
                <c:pt idx="22581">
                  <c:v>0.244568555101326</c:v>
                </c:pt>
                <c:pt idx="22582">
                  <c:v>0.24596667032219199</c:v>
                </c:pt>
                <c:pt idx="22583">
                  <c:v>0.24736478555673</c:v>
                </c:pt>
                <c:pt idx="22584">
                  <c:v>0.24876290079126701</c:v>
                </c:pt>
                <c:pt idx="22585">
                  <c:v>0.25016101601213298</c:v>
                </c:pt>
                <c:pt idx="22586">
                  <c:v>0.25155913124667101</c:v>
                </c:pt>
                <c:pt idx="22587">
                  <c:v>0.25295724648120899</c:v>
                </c:pt>
                <c:pt idx="22588">
                  <c:v>0.25435536170207401</c:v>
                </c:pt>
                <c:pt idx="22589">
                  <c:v>0.25575347693661199</c:v>
                </c:pt>
                <c:pt idx="22590">
                  <c:v>0.25715159217115002</c:v>
                </c:pt>
                <c:pt idx="22591">
                  <c:v>0.25854970739201499</c:v>
                </c:pt>
                <c:pt idx="22592">
                  <c:v>0.25994782262655303</c:v>
                </c:pt>
                <c:pt idx="22593">
                  <c:v>0.261345937861091</c:v>
                </c:pt>
                <c:pt idx="22594">
                  <c:v>0.26274405308195597</c:v>
                </c:pt>
                <c:pt idx="22595">
                  <c:v>0.26414216831649401</c:v>
                </c:pt>
                <c:pt idx="22596">
                  <c:v>0.26554028355103199</c:v>
                </c:pt>
                <c:pt idx="22597">
                  <c:v>0.26693839877189701</c:v>
                </c:pt>
                <c:pt idx="22598">
                  <c:v>0.26833651400643499</c:v>
                </c:pt>
                <c:pt idx="22599">
                  <c:v>0.26973462924097302</c:v>
                </c:pt>
                <c:pt idx="22600">
                  <c:v>0.27113274446183799</c:v>
                </c:pt>
                <c:pt idx="22601">
                  <c:v>0.27253085969637603</c:v>
                </c:pt>
                <c:pt idx="22602">
                  <c:v>0.273928974930914</c:v>
                </c:pt>
                <c:pt idx="22603">
                  <c:v>0.27532709015177897</c:v>
                </c:pt>
                <c:pt idx="22604">
                  <c:v>0.27672520538631701</c:v>
                </c:pt>
                <c:pt idx="22605">
                  <c:v>0.27812332062085499</c:v>
                </c:pt>
                <c:pt idx="22606">
                  <c:v>0.27952143584172001</c:v>
                </c:pt>
                <c:pt idx="22607">
                  <c:v>0.28091955107625799</c:v>
                </c:pt>
                <c:pt idx="22608">
                  <c:v>0.28231766631079602</c:v>
                </c:pt>
                <c:pt idx="22609">
                  <c:v>0.28371578153166099</c:v>
                </c:pt>
                <c:pt idx="22610">
                  <c:v>0.28511389676619903</c:v>
                </c:pt>
                <c:pt idx="22611">
                  <c:v>0.286512012000737</c:v>
                </c:pt>
                <c:pt idx="22612">
                  <c:v>0.28791012722160197</c:v>
                </c:pt>
                <c:pt idx="22613">
                  <c:v>0.28930824245614001</c:v>
                </c:pt>
                <c:pt idx="22614">
                  <c:v>0.29070635769067799</c:v>
                </c:pt>
                <c:pt idx="22615">
                  <c:v>0.29210447291154401</c:v>
                </c:pt>
                <c:pt idx="22616">
                  <c:v>0.29350258814608099</c:v>
                </c:pt>
                <c:pt idx="22617">
                  <c:v>0.29490070338061902</c:v>
                </c:pt>
                <c:pt idx="22618">
                  <c:v>0.29629881860148499</c:v>
                </c:pt>
                <c:pt idx="22619">
                  <c:v>0.29769693383602203</c:v>
                </c:pt>
                <c:pt idx="22620">
                  <c:v>0.29909504907056</c:v>
                </c:pt>
                <c:pt idx="22621">
                  <c:v>0.30049316429142597</c:v>
                </c:pt>
                <c:pt idx="22622">
                  <c:v>0.30189127952596301</c:v>
                </c:pt>
                <c:pt idx="22623">
                  <c:v>0.30710809076904899</c:v>
                </c:pt>
                <c:pt idx="22624">
                  <c:v>0.31614359795899799</c:v>
                </c:pt>
                <c:pt idx="22625">
                  <c:v>0.32517910523730398</c:v>
                </c:pt>
                <c:pt idx="22626">
                  <c:v>0.33421461251561102</c:v>
                </c:pt>
                <c:pt idx="22627">
                  <c:v>0.34325011970556002</c:v>
                </c:pt>
                <c:pt idx="22628">
                  <c:v>0.35228562698386701</c:v>
                </c:pt>
                <c:pt idx="22629">
                  <c:v>0.36132113426217299</c:v>
                </c:pt>
                <c:pt idx="22630">
                  <c:v>0.37035664145212199</c:v>
                </c:pt>
                <c:pt idx="22631">
                  <c:v>0.37939214873042898</c:v>
                </c:pt>
                <c:pt idx="22632">
                  <c:v>0.38842765600873502</c:v>
                </c:pt>
                <c:pt idx="22633">
                  <c:v>0.39746316319868502</c:v>
                </c:pt>
                <c:pt idx="22634">
                  <c:v>0.40649867047699101</c:v>
                </c:pt>
                <c:pt idx="22635">
                  <c:v>0.415534177755298</c:v>
                </c:pt>
                <c:pt idx="22636">
                  <c:v>0.42456968494524699</c:v>
                </c:pt>
                <c:pt idx="22637">
                  <c:v>0.43360519222355298</c:v>
                </c:pt>
                <c:pt idx="22638">
                  <c:v>0.44264069950186002</c:v>
                </c:pt>
                <c:pt idx="22639">
                  <c:v>0.45167620669180902</c:v>
                </c:pt>
                <c:pt idx="22640">
                  <c:v>0.46071171397011601</c:v>
                </c:pt>
                <c:pt idx="22641">
                  <c:v>0.469747221248422</c:v>
                </c:pt>
                <c:pt idx="22642">
                  <c:v>0.478782728438371</c:v>
                </c:pt>
                <c:pt idx="22643">
                  <c:v>0.48781823571667798</c:v>
                </c:pt>
                <c:pt idx="22644">
                  <c:v>0.49685374299498403</c:v>
                </c:pt>
                <c:pt idx="22645">
                  <c:v>0.50588925018493403</c:v>
                </c:pt>
                <c:pt idx="22646">
                  <c:v>0.51492475746323996</c:v>
                </c:pt>
                <c:pt idx="22647">
                  <c:v>0.523960264741547</c:v>
                </c:pt>
                <c:pt idx="22648">
                  <c:v>0.53299577193149605</c:v>
                </c:pt>
                <c:pt idx="22649">
                  <c:v>0.54203127920980199</c:v>
                </c:pt>
                <c:pt idx="22650">
                  <c:v>0.55106678648810903</c:v>
                </c:pt>
                <c:pt idx="22651">
                  <c:v>0.56010229367805797</c:v>
                </c:pt>
                <c:pt idx="22652">
                  <c:v>0.56913780095636501</c:v>
                </c:pt>
                <c:pt idx="22653">
                  <c:v>0.57817330823467095</c:v>
                </c:pt>
                <c:pt idx="22654">
                  <c:v>0.58720881542462</c:v>
                </c:pt>
                <c:pt idx="22655">
                  <c:v>0.59624432270292704</c:v>
                </c:pt>
                <c:pt idx="22656">
                  <c:v>0.60527982998123298</c:v>
                </c:pt>
                <c:pt idx="22657">
                  <c:v>0.61431533717118303</c:v>
                </c:pt>
                <c:pt idx="22658">
                  <c:v>0.62335084444948896</c:v>
                </c:pt>
                <c:pt idx="22659">
                  <c:v>0.632386351727796</c:v>
                </c:pt>
                <c:pt idx="22660">
                  <c:v>0.64142185891774495</c:v>
                </c:pt>
                <c:pt idx="22661">
                  <c:v>0.65045736619605199</c:v>
                </c:pt>
                <c:pt idx="22662">
                  <c:v>0.65949287347435803</c:v>
                </c:pt>
                <c:pt idx="22663">
                  <c:v>0.66852838066430698</c:v>
                </c:pt>
                <c:pt idx="22664">
                  <c:v>0.67756388794261402</c:v>
                </c:pt>
                <c:pt idx="22665">
                  <c:v>0.68659939522091995</c:v>
                </c:pt>
                <c:pt idx="22666">
                  <c:v>0.69563490241087</c:v>
                </c:pt>
                <c:pt idx="22667">
                  <c:v>0.70467040968917605</c:v>
                </c:pt>
                <c:pt idx="22668">
                  <c:v>0.71370591696748198</c:v>
                </c:pt>
                <c:pt idx="22669">
                  <c:v>0.72274142415743203</c:v>
                </c:pt>
                <c:pt idx="22670">
                  <c:v>0.73177693143573797</c:v>
                </c:pt>
                <c:pt idx="22671">
                  <c:v>0.73707533267123504</c:v>
                </c:pt>
                <c:pt idx="22672">
                  <c:v>0.73863662782254902</c:v>
                </c:pt>
                <c:pt idx="22673">
                  <c:v>0.74019792298913201</c:v>
                </c:pt>
                <c:pt idx="22674">
                  <c:v>0.741759218155714</c:v>
                </c:pt>
                <c:pt idx="22675">
                  <c:v>0.74332051330702897</c:v>
                </c:pt>
                <c:pt idx="22676">
                  <c:v>0.74488180847361196</c:v>
                </c:pt>
                <c:pt idx="22677">
                  <c:v>0.74644310364019395</c:v>
                </c:pt>
                <c:pt idx="22678">
                  <c:v>0.74800439879150904</c:v>
                </c:pt>
                <c:pt idx="22679">
                  <c:v>0.74956569395809203</c:v>
                </c:pt>
                <c:pt idx="22680">
                  <c:v>0.75112698912467402</c:v>
                </c:pt>
                <c:pt idx="22681">
                  <c:v>0.75268828427598899</c:v>
                </c:pt>
                <c:pt idx="22682">
                  <c:v>0.75424957944257198</c:v>
                </c:pt>
                <c:pt idx="22683">
                  <c:v>0.75581087460915397</c:v>
                </c:pt>
                <c:pt idx="22684">
                  <c:v>0.75737216976046895</c:v>
                </c:pt>
                <c:pt idx="22685">
                  <c:v>0.75893346492705205</c:v>
                </c:pt>
                <c:pt idx="22686">
                  <c:v>0.76049476009363404</c:v>
                </c:pt>
                <c:pt idx="22687">
                  <c:v>0.76205605524494902</c:v>
                </c:pt>
                <c:pt idx="22688">
                  <c:v>0.763617350411532</c:v>
                </c:pt>
                <c:pt idx="22689">
                  <c:v>0.76517864557811399</c:v>
                </c:pt>
                <c:pt idx="22690">
                  <c:v>0.76673994072942897</c:v>
                </c:pt>
                <c:pt idx="22691">
                  <c:v>0.76830123589601196</c:v>
                </c:pt>
                <c:pt idx="22692">
                  <c:v>0.76986253106259395</c:v>
                </c:pt>
                <c:pt idx="22693">
                  <c:v>0.77142382621390904</c:v>
                </c:pt>
                <c:pt idx="22694">
                  <c:v>0.77298512138049202</c:v>
                </c:pt>
                <c:pt idx="22695">
                  <c:v>0.77454641654707401</c:v>
                </c:pt>
                <c:pt idx="22696">
                  <c:v>0.77610771169838899</c:v>
                </c:pt>
                <c:pt idx="22697">
                  <c:v>0.77766900686497098</c:v>
                </c:pt>
                <c:pt idx="22698">
                  <c:v>0.77923030203155397</c:v>
                </c:pt>
                <c:pt idx="22699">
                  <c:v>0.78079159718286895</c:v>
                </c:pt>
                <c:pt idx="22700">
                  <c:v>0.78235289234945105</c:v>
                </c:pt>
                <c:pt idx="22701">
                  <c:v>0.78391418751603403</c:v>
                </c:pt>
                <c:pt idx="22702">
                  <c:v>0.78547548266734901</c:v>
                </c:pt>
                <c:pt idx="22703">
                  <c:v>0.787036777833931</c:v>
                </c:pt>
                <c:pt idx="22704">
                  <c:v>0.78859807300051399</c:v>
                </c:pt>
                <c:pt idx="22705">
                  <c:v>0.79015936815182897</c:v>
                </c:pt>
                <c:pt idx="22706">
                  <c:v>0.79172066331841096</c:v>
                </c:pt>
                <c:pt idx="22707">
                  <c:v>0.79328195848499405</c:v>
                </c:pt>
                <c:pt idx="22708">
                  <c:v>0.79484325363630903</c:v>
                </c:pt>
                <c:pt idx="22709">
                  <c:v>0.79640454880289102</c:v>
                </c:pt>
                <c:pt idx="22710">
                  <c:v>0.79796584396947401</c:v>
                </c:pt>
                <c:pt idx="22711">
                  <c:v>0.79952713912078899</c:v>
                </c:pt>
                <c:pt idx="22712">
                  <c:v>0.80108843428737098</c:v>
                </c:pt>
                <c:pt idx="22713">
                  <c:v>0.80264972945395396</c:v>
                </c:pt>
                <c:pt idx="22714">
                  <c:v>0.80421102460526905</c:v>
                </c:pt>
                <c:pt idx="22715">
                  <c:v>0.80577231977185104</c:v>
                </c:pt>
                <c:pt idx="22716">
                  <c:v>0.80733361493843403</c:v>
                </c:pt>
                <c:pt idx="22717">
                  <c:v>0.80889491008974901</c:v>
                </c:pt>
                <c:pt idx="22718">
                  <c:v>0.810456205256331</c:v>
                </c:pt>
                <c:pt idx="22719">
                  <c:v>0.81019008308159601</c:v>
                </c:pt>
                <c:pt idx="22720">
                  <c:v>0.808096543573252</c:v>
                </c:pt>
                <c:pt idx="22721">
                  <c:v>0.80600300404443603</c:v>
                </c:pt>
                <c:pt idx="22722">
                  <c:v>0.80390946451561895</c:v>
                </c:pt>
                <c:pt idx="22723">
                  <c:v>0.80181592500727505</c:v>
                </c:pt>
                <c:pt idx="22724">
                  <c:v>0.79972238547845897</c:v>
                </c:pt>
                <c:pt idx="22725">
                  <c:v>0.79762884594964201</c:v>
                </c:pt>
                <c:pt idx="22726">
                  <c:v>0.795535306441298</c:v>
                </c:pt>
                <c:pt idx="22727">
                  <c:v>0.79344176691248103</c:v>
                </c:pt>
                <c:pt idx="22728">
                  <c:v>0.79134822738366495</c:v>
                </c:pt>
                <c:pt idx="22729">
                  <c:v>0.78925468787532105</c:v>
                </c:pt>
                <c:pt idx="22730">
                  <c:v>0.78716114834650397</c:v>
                </c:pt>
                <c:pt idx="22731">
                  <c:v>0.785067608817688</c:v>
                </c:pt>
                <c:pt idx="22732">
                  <c:v>0.78297406930934399</c:v>
                </c:pt>
                <c:pt idx="22733">
                  <c:v>0.78088052978052702</c:v>
                </c:pt>
                <c:pt idx="22734">
                  <c:v>0.77878699025171105</c:v>
                </c:pt>
                <c:pt idx="22735">
                  <c:v>0.77669345074336604</c:v>
                </c:pt>
                <c:pt idx="22736">
                  <c:v>0.77459991121454996</c:v>
                </c:pt>
                <c:pt idx="22737">
                  <c:v>0.772506371685733</c:v>
                </c:pt>
                <c:pt idx="22738">
                  <c:v>0.77041283217738898</c:v>
                </c:pt>
                <c:pt idx="22739">
                  <c:v>0.76831929264857302</c:v>
                </c:pt>
                <c:pt idx="22740">
                  <c:v>0.76622575311975605</c:v>
                </c:pt>
                <c:pt idx="22741">
                  <c:v>0.76413221361141204</c:v>
                </c:pt>
                <c:pt idx="22742">
                  <c:v>0.76203867408259596</c:v>
                </c:pt>
                <c:pt idx="22743">
                  <c:v>0.75994513455377899</c:v>
                </c:pt>
                <c:pt idx="22744">
                  <c:v>0.75785159504543498</c:v>
                </c:pt>
                <c:pt idx="22745">
                  <c:v>0.75575805551661801</c:v>
                </c:pt>
                <c:pt idx="22746">
                  <c:v>0.75366451598780204</c:v>
                </c:pt>
                <c:pt idx="22747">
                  <c:v>0.75157097647945803</c:v>
                </c:pt>
                <c:pt idx="22748">
                  <c:v>0.74947743695064095</c:v>
                </c:pt>
                <c:pt idx="22749">
                  <c:v>0.74738389742182498</c:v>
                </c:pt>
                <c:pt idx="22750">
                  <c:v>0.74529035791348097</c:v>
                </c:pt>
                <c:pt idx="22751">
                  <c:v>0.743196818384664</c:v>
                </c:pt>
                <c:pt idx="22752">
                  <c:v>0.74110327885584804</c:v>
                </c:pt>
                <c:pt idx="22753">
                  <c:v>0.73900973934750303</c:v>
                </c:pt>
                <c:pt idx="22754">
                  <c:v>0.73691619981868695</c:v>
                </c:pt>
                <c:pt idx="22755">
                  <c:v>0.73482266028986998</c:v>
                </c:pt>
                <c:pt idx="22756">
                  <c:v>0.73272912078152597</c:v>
                </c:pt>
                <c:pt idx="22757">
                  <c:v>0.73063558125271</c:v>
                </c:pt>
                <c:pt idx="22758">
                  <c:v>0.72854204172389303</c:v>
                </c:pt>
                <c:pt idx="22759">
                  <c:v>0.72644850221554902</c:v>
                </c:pt>
                <c:pt idx="22760">
                  <c:v>0.72435496268673305</c:v>
                </c:pt>
                <c:pt idx="22761">
                  <c:v>0.72226142315791597</c:v>
                </c:pt>
                <c:pt idx="22762">
                  <c:v>0.72016788364957196</c:v>
                </c:pt>
                <c:pt idx="22763">
                  <c:v>0.71807434412075499</c:v>
                </c:pt>
                <c:pt idx="22764">
                  <c:v>0.71598080459193902</c:v>
                </c:pt>
                <c:pt idx="22765">
                  <c:v>0.71388726508359501</c:v>
                </c:pt>
                <c:pt idx="22766">
                  <c:v>0.71179372555477805</c:v>
                </c:pt>
                <c:pt idx="22767">
                  <c:v>0.71085723777145904</c:v>
                </c:pt>
                <c:pt idx="22768">
                  <c:v>0.71107780173956303</c:v>
                </c:pt>
                <c:pt idx="22769">
                  <c:v>0.71129836570982297</c:v>
                </c:pt>
                <c:pt idx="22770">
                  <c:v>0.71151892968008401</c:v>
                </c:pt>
                <c:pt idx="22771">
                  <c:v>0.711739493648187</c:v>
                </c:pt>
                <c:pt idx="22772">
                  <c:v>0.71196005761844805</c:v>
                </c:pt>
                <c:pt idx="22773">
                  <c:v>0.71218062158870798</c:v>
                </c:pt>
                <c:pt idx="22774">
                  <c:v>0.71240118555681198</c:v>
                </c:pt>
                <c:pt idx="22775">
                  <c:v>0.71262174952707202</c:v>
                </c:pt>
                <c:pt idx="22776">
                  <c:v>0.71284231349733296</c:v>
                </c:pt>
                <c:pt idx="22777">
                  <c:v>0.71306287746543595</c:v>
                </c:pt>
                <c:pt idx="22778">
                  <c:v>0.713283441435697</c:v>
                </c:pt>
                <c:pt idx="22779">
                  <c:v>0.71350400540595704</c:v>
                </c:pt>
                <c:pt idx="22780">
                  <c:v>0.71372456937406104</c:v>
                </c:pt>
                <c:pt idx="22781">
                  <c:v>0.71394513334432097</c:v>
                </c:pt>
                <c:pt idx="22782">
                  <c:v>0.71416569731458202</c:v>
                </c:pt>
                <c:pt idx="22783">
                  <c:v>0.71438626128268601</c:v>
                </c:pt>
                <c:pt idx="22784">
                  <c:v>0.71460682525294605</c:v>
                </c:pt>
                <c:pt idx="22785">
                  <c:v>0.71482738922320599</c:v>
                </c:pt>
                <c:pt idx="22786">
                  <c:v>0.71504795319130998</c:v>
                </c:pt>
                <c:pt idx="22787">
                  <c:v>0.71526851716157103</c:v>
                </c:pt>
                <c:pt idx="22788">
                  <c:v>0.71548908113183096</c:v>
                </c:pt>
                <c:pt idx="22789">
                  <c:v>0.71570964509993495</c:v>
                </c:pt>
                <c:pt idx="22790">
                  <c:v>0.715930209070195</c:v>
                </c:pt>
                <c:pt idx="22791">
                  <c:v>0.71615077304045505</c:v>
                </c:pt>
                <c:pt idx="22792">
                  <c:v>0.71637133700855904</c:v>
                </c:pt>
                <c:pt idx="22793">
                  <c:v>0.71659190097881997</c:v>
                </c:pt>
                <c:pt idx="22794">
                  <c:v>0.71681246494908002</c:v>
                </c:pt>
                <c:pt idx="22795">
                  <c:v>0.71703302891718401</c:v>
                </c:pt>
                <c:pt idx="22796">
                  <c:v>0.71725359288744395</c:v>
                </c:pt>
                <c:pt idx="22797">
                  <c:v>0.71747415685770399</c:v>
                </c:pt>
                <c:pt idx="22798">
                  <c:v>0.71769472082580799</c:v>
                </c:pt>
                <c:pt idx="22799">
                  <c:v>0.71791528479606903</c:v>
                </c:pt>
                <c:pt idx="22800">
                  <c:v>0.71813584876632897</c:v>
                </c:pt>
                <c:pt idx="22801">
                  <c:v>0.71835641273443296</c:v>
                </c:pt>
                <c:pt idx="22802">
                  <c:v>0.718576976704693</c:v>
                </c:pt>
                <c:pt idx="22803">
                  <c:v>0.71879754067495405</c:v>
                </c:pt>
                <c:pt idx="22804">
                  <c:v>0.71901810464305704</c:v>
                </c:pt>
                <c:pt idx="22805">
                  <c:v>0.71923866861331798</c:v>
                </c:pt>
                <c:pt idx="22806">
                  <c:v>0.71945923258357802</c:v>
                </c:pt>
                <c:pt idx="22807">
                  <c:v>0.71967979655168202</c:v>
                </c:pt>
                <c:pt idx="22808">
                  <c:v>0.71990036052194195</c:v>
                </c:pt>
                <c:pt idx="22809">
                  <c:v>0.720120924492203</c:v>
                </c:pt>
                <c:pt idx="22810">
                  <c:v>0.72034148846030599</c:v>
                </c:pt>
                <c:pt idx="22811">
                  <c:v>0.72056205243056703</c:v>
                </c:pt>
                <c:pt idx="22812">
                  <c:v>0.72078261640082697</c:v>
                </c:pt>
                <c:pt idx="22813">
                  <c:v>0.72100318036893096</c:v>
                </c:pt>
                <c:pt idx="22814">
                  <c:v>0.72122374433919101</c:v>
                </c:pt>
                <c:pt idx="22815">
                  <c:v>0.71703356518526795</c:v>
                </c:pt>
                <c:pt idx="22816">
                  <c:v>0.70843264296045905</c:v>
                </c:pt>
                <c:pt idx="22817">
                  <c:v>0.69983172065154198</c:v>
                </c:pt>
                <c:pt idx="22818">
                  <c:v>0.69123079834262602</c:v>
                </c:pt>
                <c:pt idx="22819">
                  <c:v>0.682629876117817</c:v>
                </c:pt>
                <c:pt idx="22820">
                  <c:v>0.67402895380890104</c:v>
                </c:pt>
                <c:pt idx="22821">
                  <c:v>0.66542803149998497</c:v>
                </c:pt>
                <c:pt idx="22822">
                  <c:v>0.65682710927517596</c:v>
                </c:pt>
                <c:pt idx="22823">
                  <c:v>0.648226186966259</c:v>
                </c:pt>
                <c:pt idx="22824">
                  <c:v>0.63962526465734304</c:v>
                </c:pt>
                <c:pt idx="22825">
                  <c:v>0.63102434243253402</c:v>
                </c:pt>
                <c:pt idx="22826">
                  <c:v>0.62242342012361795</c:v>
                </c:pt>
                <c:pt idx="22827">
                  <c:v>0.613822497814702</c:v>
                </c:pt>
                <c:pt idx="22828">
                  <c:v>0.60522157558989298</c:v>
                </c:pt>
                <c:pt idx="22829">
                  <c:v>0.59662065328097702</c:v>
                </c:pt>
                <c:pt idx="22830">
                  <c:v>0.58801973097205995</c:v>
                </c:pt>
                <c:pt idx="22831">
                  <c:v>0.57941880874725105</c:v>
                </c:pt>
                <c:pt idx="22832">
                  <c:v>0.57081788643833498</c:v>
                </c:pt>
                <c:pt idx="22833">
                  <c:v>0.56221696412941902</c:v>
                </c:pt>
                <c:pt idx="22834">
                  <c:v>0.55361604190461</c:v>
                </c:pt>
                <c:pt idx="22835">
                  <c:v>0.54501511959569404</c:v>
                </c:pt>
                <c:pt idx="22836">
                  <c:v>0.53641419728677697</c:v>
                </c:pt>
                <c:pt idx="22837">
                  <c:v>0.52781327506196796</c:v>
                </c:pt>
                <c:pt idx="22838">
                  <c:v>0.519212352753052</c:v>
                </c:pt>
                <c:pt idx="22839">
                  <c:v>0.51061143044413604</c:v>
                </c:pt>
                <c:pt idx="22840">
                  <c:v>0.50201050821932702</c:v>
                </c:pt>
                <c:pt idx="22841">
                  <c:v>0.49340958591041101</c:v>
                </c:pt>
                <c:pt idx="22842">
                  <c:v>0.48480866360149399</c:v>
                </c:pt>
                <c:pt idx="22843">
                  <c:v>0.47620774137668498</c:v>
                </c:pt>
                <c:pt idx="22844">
                  <c:v>0.46760681906776902</c:v>
                </c:pt>
                <c:pt idx="22845">
                  <c:v>0.459005896758853</c:v>
                </c:pt>
                <c:pt idx="22846">
                  <c:v>0.45040497453404399</c:v>
                </c:pt>
                <c:pt idx="22847">
                  <c:v>0.44180405222512797</c:v>
                </c:pt>
                <c:pt idx="22848">
                  <c:v>0.43320312991621102</c:v>
                </c:pt>
                <c:pt idx="22849">
                  <c:v>0.424602207691402</c:v>
                </c:pt>
                <c:pt idx="22850">
                  <c:v>0.41600128538248599</c:v>
                </c:pt>
                <c:pt idx="22851">
                  <c:v>0.40740036307357003</c:v>
                </c:pt>
                <c:pt idx="22852">
                  <c:v>0.39879944084876101</c:v>
                </c:pt>
                <c:pt idx="22853">
                  <c:v>0.390198518539845</c:v>
                </c:pt>
                <c:pt idx="22854">
                  <c:v>0.38159759623092798</c:v>
                </c:pt>
                <c:pt idx="22855">
                  <c:v>0.37299667400611902</c:v>
                </c:pt>
                <c:pt idx="22856">
                  <c:v>0.36439575169720301</c:v>
                </c:pt>
                <c:pt idx="22857">
                  <c:v>0.35579482938828699</c:v>
                </c:pt>
                <c:pt idx="22858">
                  <c:v>0.34719390716347798</c:v>
                </c:pt>
                <c:pt idx="22859">
                  <c:v>0.33859298485456202</c:v>
                </c:pt>
                <c:pt idx="22860">
                  <c:v>0.329992062545645</c:v>
                </c:pt>
                <c:pt idx="22861">
                  <c:v>0.32139114032083599</c:v>
                </c:pt>
                <c:pt idx="22862">
                  <c:v>0.31279021801191997</c:v>
                </c:pt>
                <c:pt idx="22863">
                  <c:v>0.31059355066621303</c:v>
                </c:pt>
                <c:pt idx="22864">
                  <c:v>0.31480113828730399</c:v>
                </c:pt>
                <c:pt idx="22865">
                  <c:v>0.31900872594954</c:v>
                </c:pt>
                <c:pt idx="22866">
                  <c:v>0.323216313611777</c:v>
                </c:pt>
                <c:pt idx="22867">
                  <c:v>0.32742390123286702</c:v>
                </c:pt>
                <c:pt idx="22868">
                  <c:v>0.33163148889510402</c:v>
                </c:pt>
                <c:pt idx="22869">
                  <c:v>0.33583907655734002</c:v>
                </c:pt>
                <c:pt idx="22870">
                  <c:v>0.34004666417843099</c:v>
                </c:pt>
                <c:pt idx="22871">
                  <c:v>0.34425425184066699</c:v>
                </c:pt>
                <c:pt idx="22872">
                  <c:v>0.34846183950290299</c:v>
                </c:pt>
                <c:pt idx="22873">
                  <c:v>0.35266942712399402</c:v>
                </c:pt>
                <c:pt idx="22874">
                  <c:v>0.35687701478623002</c:v>
                </c:pt>
                <c:pt idx="22875">
                  <c:v>0.36108460244846602</c:v>
                </c:pt>
                <c:pt idx="22876">
                  <c:v>0.36529219006955699</c:v>
                </c:pt>
                <c:pt idx="22877">
                  <c:v>0.36949977773179299</c:v>
                </c:pt>
                <c:pt idx="22878">
                  <c:v>0.37370736539402899</c:v>
                </c:pt>
                <c:pt idx="22879">
                  <c:v>0.37791495301512001</c:v>
                </c:pt>
                <c:pt idx="22880">
                  <c:v>0.38212254067735602</c:v>
                </c:pt>
                <c:pt idx="22881">
                  <c:v>0.38633012833959302</c:v>
                </c:pt>
                <c:pt idx="22882">
                  <c:v>0.39053771596068299</c:v>
                </c:pt>
                <c:pt idx="22883">
                  <c:v>0.39474530362291999</c:v>
                </c:pt>
                <c:pt idx="22884">
                  <c:v>0.39895289128515599</c:v>
                </c:pt>
                <c:pt idx="22885">
                  <c:v>0.40316047890624701</c:v>
                </c:pt>
                <c:pt idx="22886">
                  <c:v>0.40736806656848301</c:v>
                </c:pt>
                <c:pt idx="22887">
                  <c:v>0.41157565423071901</c:v>
                </c:pt>
                <c:pt idx="22888">
                  <c:v>0.41578324185180998</c:v>
                </c:pt>
                <c:pt idx="22889">
                  <c:v>0.41999082951404598</c:v>
                </c:pt>
                <c:pt idx="22890">
                  <c:v>0.42419841717628198</c:v>
                </c:pt>
                <c:pt idx="22891">
                  <c:v>0.42840600479737301</c:v>
                </c:pt>
                <c:pt idx="22892">
                  <c:v>0.43261359245960901</c:v>
                </c:pt>
                <c:pt idx="22893">
                  <c:v>0.43682118012184501</c:v>
                </c:pt>
                <c:pt idx="22894">
                  <c:v>0.44102876774293598</c:v>
                </c:pt>
                <c:pt idx="22895">
                  <c:v>0.44523635540517198</c:v>
                </c:pt>
                <c:pt idx="22896">
                  <c:v>0.44944394306740898</c:v>
                </c:pt>
                <c:pt idx="22897">
                  <c:v>0.45365153068849901</c:v>
                </c:pt>
                <c:pt idx="22898">
                  <c:v>0.45785911835073601</c:v>
                </c:pt>
                <c:pt idx="22899">
                  <c:v>0.46206670601297201</c:v>
                </c:pt>
                <c:pt idx="22900">
                  <c:v>0.46627429363406298</c:v>
                </c:pt>
                <c:pt idx="22901">
                  <c:v>0.47048188129629898</c:v>
                </c:pt>
                <c:pt idx="22902">
                  <c:v>0.47468946895853498</c:v>
                </c:pt>
                <c:pt idx="22903">
                  <c:v>0.478897056579626</c:v>
                </c:pt>
                <c:pt idx="22904">
                  <c:v>0.483104644241862</c:v>
                </c:pt>
                <c:pt idx="22905">
                  <c:v>0.487312231904098</c:v>
                </c:pt>
                <c:pt idx="22906">
                  <c:v>0.49151981952518897</c:v>
                </c:pt>
                <c:pt idx="22907">
                  <c:v>0.49572740718742497</c:v>
                </c:pt>
                <c:pt idx="22908">
                  <c:v>0.49993499484966097</c:v>
                </c:pt>
                <c:pt idx="22909">
                  <c:v>0.50414258247075205</c:v>
                </c:pt>
                <c:pt idx="22910">
                  <c:v>0.508350170132988</c:v>
                </c:pt>
                <c:pt idx="22911">
                  <c:v>0.50493777654858296</c:v>
                </c:pt>
                <c:pt idx="22912">
                  <c:v>0.493905401772195</c:v>
                </c:pt>
                <c:pt idx="22913">
                  <c:v>0.482873026887924</c:v>
                </c:pt>
                <c:pt idx="22914">
                  <c:v>0.47184065200365199</c:v>
                </c:pt>
                <c:pt idx="22915">
                  <c:v>0.46080827722726397</c:v>
                </c:pt>
                <c:pt idx="22916">
                  <c:v>0.44977590234299197</c:v>
                </c:pt>
                <c:pt idx="22917">
                  <c:v>0.43874352745872103</c:v>
                </c:pt>
                <c:pt idx="22918">
                  <c:v>0.42771115268233301</c:v>
                </c:pt>
                <c:pt idx="22919">
                  <c:v>0.41667877779806101</c:v>
                </c:pt>
                <c:pt idx="22920">
                  <c:v>0.40564640291378901</c:v>
                </c:pt>
                <c:pt idx="22921">
                  <c:v>0.39461402813740198</c:v>
                </c:pt>
                <c:pt idx="22922">
                  <c:v>0.38358165325312998</c:v>
                </c:pt>
                <c:pt idx="22923">
                  <c:v>0.37254927836885798</c:v>
                </c:pt>
                <c:pt idx="22924">
                  <c:v>0.36151690359247102</c:v>
                </c:pt>
                <c:pt idx="22925">
                  <c:v>0.35048452870819902</c:v>
                </c:pt>
                <c:pt idx="22926">
                  <c:v>0.33945215382392702</c:v>
                </c:pt>
                <c:pt idx="22927">
                  <c:v>0.32841977904753999</c:v>
                </c:pt>
                <c:pt idx="22928">
                  <c:v>0.31738740416326799</c:v>
                </c:pt>
                <c:pt idx="22929">
                  <c:v>0.30635502927899599</c:v>
                </c:pt>
                <c:pt idx="22930">
                  <c:v>0.29532265450260797</c:v>
                </c:pt>
                <c:pt idx="22931">
                  <c:v>0.28429027961833597</c:v>
                </c:pt>
                <c:pt idx="22932">
                  <c:v>0.27325790473406503</c:v>
                </c:pt>
                <c:pt idx="22933">
                  <c:v>0.26222552995767701</c:v>
                </c:pt>
                <c:pt idx="22934">
                  <c:v>0.25119315507340501</c:v>
                </c:pt>
                <c:pt idx="22935">
                  <c:v>0.24016078018913301</c:v>
                </c:pt>
                <c:pt idx="22936">
                  <c:v>0.22912840541274601</c:v>
                </c:pt>
                <c:pt idx="22937">
                  <c:v>0.21809603052847401</c:v>
                </c:pt>
                <c:pt idx="22938">
                  <c:v>0.20706365564420201</c:v>
                </c:pt>
                <c:pt idx="22939">
                  <c:v>0.19603128086781499</c:v>
                </c:pt>
                <c:pt idx="22940">
                  <c:v>0.18499890598354299</c:v>
                </c:pt>
                <c:pt idx="22941">
                  <c:v>0.17396653109927099</c:v>
                </c:pt>
                <c:pt idx="22942">
                  <c:v>0.16293415632288399</c:v>
                </c:pt>
                <c:pt idx="22943">
                  <c:v>0.15190178143861199</c:v>
                </c:pt>
                <c:pt idx="22944">
                  <c:v>0.14086940655433999</c:v>
                </c:pt>
                <c:pt idx="22945">
                  <c:v>0.129837031777952</c:v>
                </c:pt>
                <c:pt idx="22946">
                  <c:v>0.118804656893681</c:v>
                </c:pt>
                <c:pt idx="22947">
                  <c:v>0.107772282009409</c:v>
                </c:pt>
                <c:pt idx="22948">
                  <c:v>9.67399072330212E-2</c:v>
                </c:pt>
                <c:pt idx="22949">
                  <c:v>8.5707532348749393E-2</c:v>
                </c:pt>
                <c:pt idx="22950">
                  <c:v>7.4675157464477504E-2</c:v>
                </c:pt>
                <c:pt idx="22951">
                  <c:v>6.3642782688089997E-2</c:v>
                </c:pt>
                <c:pt idx="22952">
                  <c:v>5.2610407803818197E-2</c:v>
                </c:pt>
                <c:pt idx="22953">
                  <c:v>4.1578032919546301E-2</c:v>
                </c:pt>
                <c:pt idx="22954">
                  <c:v>3.0545658143158801E-2</c:v>
                </c:pt>
                <c:pt idx="22955">
                  <c:v>1.9513283258887001E-2</c:v>
                </c:pt>
                <c:pt idx="22956">
                  <c:v>8.4809083746151207E-3</c:v>
                </c:pt>
                <c:pt idx="22957">
                  <c:v>-2.5514664017723802E-3</c:v>
                </c:pt>
                <c:pt idx="22958">
                  <c:v>-1.35838412860442E-2</c:v>
                </c:pt>
                <c:pt idx="22959">
                  <c:v>-2.2315685618859899E-2</c:v>
                </c:pt>
                <c:pt idx="22960">
                  <c:v>-2.87469993212595E-2</c:v>
                </c:pt>
                <c:pt idx="22961">
                  <c:v>-3.5178313086549999E-2</c:v>
                </c:pt>
                <c:pt idx="22962">
                  <c:v>-4.1609626851840602E-2</c:v>
                </c:pt>
                <c:pt idx="22963">
                  <c:v>-4.8040940554240102E-2</c:v>
                </c:pt>
                <c:pt idx="22964">
                  <c:v>-5.4472254319530698E-2</c:v>
                </c:pt>
                <c:pt idx="22965">
                  <c:v>-6.0903568084821301E-2</c:v>
                </c:pt>
                <c:pt idx="22966">
                  <c:v>-6.7334881787220802E-2</c:v>
                </c:pt>
                <c:pt idx="22967">
                  <c:v>-7.3766195552511404E-2</c:v>
                </c:pt>
                <c:pt idx="22968">
                  <c:v>-8.0197509317801993E-2</c:v>
                </c:pt>
                <c:pt idx="22969">
                  <c:v>-8.6628823020201501E-2</c:v>
                </c:pt>
                <c:pt idx="22970">
                  <c:v>-9.3060136785492104E-2</c:v>
                </c:pt>
                <c:pt idx="22971">
                  <c:v>-9.9491450550782595E-2</c:v>
                </c:pt>
                <c:pt idx="22972">
                  <c:v>-0.10592276425318201</c:v>
                </c:pt>
                <c:pt idx="22973">
                  <c:v>-0.112354078018473</c:v>
                </c:pt>
                <c:pt idx="22974">
                  <c:v>-0.118785391783763</c:v>
                </c:pt>
                <c:pt idx="22975">
                  <c:v>-0.12521670548616301</c:v>
                </c:pt>
                <c:pt idx="22976">
                  <c:v>-0.131648019251453</c:v>
                </c:pt>
                <c:pt idx="22977">
                  <c:v>-0.13807933301674399</c:v>
                </c:pt>
                <c:pt idx="22978">
                  <c:v>-0.14451064671914299</c:v>
                </c:pt>
                <c:pt idx="22979">
                  <c:v>-0.15094196048443401</c:v>
                </c:pt>
                <c:pt idx="22980">
                  <c:v>-0.157373274249725</c:v>
                </c:pt>
                <c:pt idx="22981">
                  <c:v>-0.16380458795212399</c:v>
                </c:pt>
                <c:pt idx="22982">
                  <c:v>-0.17023590171741501</c:v>
                </c:pt>
                <c:pt idx="22983">
                  <c:v>-0.176667215482705</c:v>
                </c:pt>
                <c:pt idx="22984">
                  <c:v>-0.183098529185105</c:v>
                </c:pt>
                <c:pt idx="22985">
                  <c:v>-0.18952984295039499</c:v>
                </c:pt>
                <c:pt idx="22986">
                  <c:v>-0.19596115671568601</c:v>
                </c:pt>
                <c:pt idx="22987">
                  <c:v>-0.202392470418085</c:v>
                </c:pt>
                <c:pt idx="22988">
                  <c:v>-0.20882378418337599</c:v>
                </c:pt>
                <c:pt idx="22989">
                  <c:v>-0.21525509794866701</c:v>
                </c:pt>
                <c:pt idx="22990">
                  <c:v>-0.22168641165106601</c:v>
                </c:pt>
                <c:pt idx="22991">
                  <c:v>-0.228117725416357</c:v>
                </c:pt>
                <c:pt idx="22992">
                  <c:v>-0.23454903918164699</c:v>
                </c:pt>
                <c:pt idx="22993">
                  <c:v>-0.24098035288404701</c:v>
                </c:pt>
                <c:pt idx="22994">
                  <c:v>-0.247411666649337</c:v>
                </c:pt>
                <c:pt idx="22995">
                  <c:v>-0.25384298041462799</c:v>
                </c:pt>
                <c:pt idx="22996">
                  <c:v>-0.26027429411702802</c:v>
                </c:pt>
                <c:pt idx="22997">
                  <c:v>-0.26670560788231801</c:v>
                </c:pt>
                <c:pt idx="22998">
                  <c:v>-0.273136921647609</c:v>
                </c:pt>
                <c:pt idx="22999">
                  <c:v>-0.27956823535000802</c:v>
                </c:pt>
                <c:pt idx="23000">
                  <c:v>-0.28599954911529901</c:v>
                </c:pt>
                <c:pt idx="23001">
                  <c:v>-0.292430862880589</c:v>
                </c:pt>
                <c:pt idx="23002">
                  <c:v>-0.29886217658298903</c:v>
                </c:pt>
                <c:pt idx="23003">
                  <c:v>-0.30529349034827902</c:v>
                </c:pt>
                <c:pt idx="23004">
                  <c:v>-0.31172480411357001</c:v>
                </c:pt>
                <c:pt idx="23005">
                  <c:v>-0.31815611781596997</c:v>
                </c:pt>
                <c:pt idx="23006">
                  <c:v>-0.32458743158126002</c:v>
                </c:pt>
                <c:pt idx="23007">
                  <c:v>-0.32362591240078498</c:v>
                </c:pt>
                <c:pt idx="23008">
                  <c:v>-0.31527156030460102</c:v>
                </c:pt>
                <c:pt idx="23009">
                  <c:v>-0.30691720812672102</c:v>
                </c:pt>
                <c:pt idx="23010">
                  <c:v>-0.29856285594884102</c:v>
                </c:pt>
                <c:pt idx="23011">
                  <c:v>-0.29020850385265701</c:v>
                </c:pt>
                <c:pt idx="23012">
                  <c:v>-0.28185415167477701</c:v>
                </c:pt>
                <c:pt idx="23013">
                  <c:v>-0.27349979949689701</c:v>
                </c:pt>
                <c:pt idx="23014">
                  <c:v>-0.265145447400714</c:v>
                </c:pt>
                <c:pt idx="23015">
                  <c:v>-0.256791095222834</c:v>
                </c:pt>
                <c:pt idx="23016">
                  <c:v>-0.248436743044954</c:v>
                </c:pt>
                <c:pt idx="23017">
                  <c:v>-0.24008239094877001</c:v>
                </c:pt>
                <c:pt idx="23018">
                  <c:v>-0.23172803877088999</c:v>
                </c:pt>
                <c:pt idx="23019">
                  <c:v>-0.22337368659300999</c:v>
                </c:pt>
                <c:pt idx="23020">
                  <c:v>-0.215019334496826</c:v>
                </c:pt>
                <c:pt idx="23021">
                  <c:v>-0.20666498231894601</c:v>
                </c:pt>
                <c:pt idx="23022">
                  <c:v>-0.19831063014106601</c:v>
                </c:pt>
                <c:pt idx="23023">
                  <c:v>-0.18995627804488299</c:v>
                </c:pt>
                <c:pt idx="23024">
                  <c:v>-0.18160192586700299</c:v>
                </c:pt>
                <c:pt idx="23025">
                  <c:v>-0.173247573689123</c:v>
                </c:pt>
                <c:pt idx="23026">
                  <c:v>-0.16489322159293901</c:v>
                </c:pt>
                <c:pt idx="23027">
                  <c:v>-0.15653886941505901</c:v>
                </c:pt>
                <c:pt idx="23028">
                  <c:v>-0.14818451723717899</c:v>
                </c:pt>
                <c:pt idx="23029">
                  <c:v>-0.139830165140996</c:v>
                </c:pt>
                <c:pt idx="23030">
                  <c:v>-0.131475812963116</c:v>
                </c:pt>
                <c:pt idx="23031">
                  <c:v>-0.123121460785236</c:v>
                </c:pt>
                <c:pt idx="23032">
                  <c:v>-0.114767108689052</c:v>
                </c:pt>
                <c:pt idx="23033">
                  <c:v>-0.106412756511172</c:v>
                </c:pt>
                <c:pt idx="23034">
                  <c:v>-9.8058404333292007E-2</c:v>
                </c:pt>
                <c:pt idx="23035">
                  <c:v>-8.9704052237108298E-2</c:v>
                </c:pt>
                <c:pt idx="23036">
                  <c:v>-8.13497000592283E-2</c:v>
                </c:pt>
                <c:pt idx="23037">
                  <c:v>-7.2995347881348399E-2</c:v>
                </c:pt>
                <c:pt idx="23038">
                  <c:v>-6.4640995785164704E-2</c:v>
                </c:pt>
                <c:pt idx="23039">
                  <c:v>-5.6286643607284699E-2</c:v>
                </c:pt>
                <c:pt idx="23040">
                  <c:v>-4.7932291429404701E-2</c:v>
                </c:pt>
                <c:pt idx="23041">
                  <c:v>-3.9577939333221103E-2</c:v>
                </c:pt>
                <c:pt idx="23042">
                  <c:v>-3.1223587155341102E-2</c:v>
                </c:pt>
                <c:pt idx="23043">
                  <c:v>-2.28692349774611E-2</c:v>
                </c:pt>
                <c:pt idx="23044">
                  <c:v>-1.45148828812774E-2</c:v>
                </c:pt>
                <c:pt idx="23045">
                  <c:v>-6.1605307033974696E-3</c:v>
                </c:pt>
                <c:pt idx="23046">
                  <c:v>2.1938214744824901E-3</c:v>
                </c:pt>
                <c:pt idx="23047">
                  <c:v>1.0548173570666199E-2</c:v>
                </c:pt>
                <c:pt idx="23048">
                  <c:v>1.89025257485461E-2</c:v>
                </c:pt>
                <c:pt idx="23049">
                  <c:v>2.7256877926426101E-2</c:v>
                </c:pt>
                <c:pt idx="23050">
                  <c:v>3.5611230022609797E-2</c:v>
                </c:pt>
                <c:pt idx="23051">
                  <c:v>4.3965582200489801E-2</c:v>
                </c:pt>
                <c:pt idx="23052">
                  <c:v>5.2319934378369702E-2</c:v>
                </c:pt>
                <c:pt idx="23053">
                  <c:v>6.0674286474553397E-2</c:v>
                </c:pt>
                <c:pt idx="23054">
                  <c:v>6.9028638652433402E-2</c:v>
                </c:pt>
                <c:pt idx="23055">
                  <c:v>7.3824146672817004E-2</c:v>
                </c:pt>
                <c:pt idx="23056">
                  <c:v>7.5060810498752795E-2</c:v>
                </c:pt>
                <c:pt idx="23057">
                  <c:v>7.6297474336781801E-2</c:v>
                </c:pt>
                <c:pt idx="23058">
                  <c:v>7.7534138174810793E-2</c:v>
                </c:pt>
                <c:pt idx="23059">
                  <c:v>7.8770802000746598E-2</c:v>
                </c:pt>
                <c:pt idx="23060">
                  <c:v>8.0007465838775604E-2</c:v>
                </c:pt>
                <c:pt idx="23061">
                  <c:v>8.1244129676804597E-2</c:v>
                </c:pt>
                <c:pt idx="23062">
                  <c:v>8.2480793502740402E-2</c:v>
                </c:pt>
                <c:pt idx="23063">
                  <c:v>8.3717457340769394E-2</c:v>
                </c:pt>
                <c:pt idx="23064">
                  <c:v>8.49541211787984E-2</c:v>
                </c:pt>
                <c:pt idx="23065">
                  <c:v>8.6190785004734205E-2</c:v>
                </c:pt>
                <c:pt idx="23066">
                  <c:v>8.7427448842763197E-2</c:v>
                </c:pt>
                <c:pt idx="23067">
                  <c:v>8.8664112680792204E-2</c:v>
                </c:pt>
                <c:pt idx="23068">
                  <c:v>8.9900776506727995E-2</c:v>
                </c:pt>
                <c:pt idx="23069">
                  <c:v>9.1137440344757001E-2</c:v>
                </c:pt>
                <c:pt idx="23070">
                  <c:v>9.2374104182785993E-2</c:v>
                </c:pt>
                <c:pt idx="23071">
                  <c:v>9.3610768008721798E-2</c:v>
                </c:pt>
                <c:pt idx="23072">
                  <c:v>9.4847431846750804E-2</c:v>
                </c:pt>
                <c:pt idx="23073">
                  <c:v>9.6084095684779797E-2</c:v>
                </c:pt>
                <c:pt idx="23074">
                  <c:v>9.7320759510715601E-2</c:v>
                </c:pt>
                <c:pt idx="23075">
                  <c:v>9.8557423348744594E-2</c:v>
                </c:pt>
                <c:pt idx="23076">
                  <c:v>9.97940871867736E-2</c:v>
                </c:pt>
                <c:pt idx="23077">
                  <c:v>0.101030751012709</c:v>
                </c:pt>
                <c:pt idx="23078">
                  <c:v>0.10226741485073799</c:v>
                </c:pt>
                <c:pt idx="23079">
                  <c:v>0.103504078688767</c:v>
                </c:pt>
                <c:pt idx="23080">
                  <c:v>0.104740742514703</c:v>
                </c:pt>
                <c:pt idx="23081">
                  <c:v>0.10597740635273201</c:v>
                </c:pt>
                <c:pt idx="23082">
                  <c:v>0.107214070190761</c:v>
                </c:pt>
                <c:pt idx="23083">
                  <c:v>0.108450734016697</c:v>
                </c:pt>
                <c:pt idx="23084">
                  <c:v>0.109687397854726</c:v>
                </c:pt>
                <c:pt idx="23085">
                  <c:v>0.110924061692755</c:v>
                </c:pt>
                <c:pt idx="23086">
                  <c:v>0.112160725518691</c:v>
                </c:pt>
                <c:pt idx="23087">
                  <c:v>0.11339738935672</c:v>
                </c:pt>
                <c:pt idx="23088">
                  <c:v>0.11463405319474899</c:v>
                </c:pt>
                <c:pt idx="23089">
                  <c:v>0.11587071702068499</c:v>
                </c:pt>
                <c:pt idx="23090">
                  <c:v>0.117107380858714</c:v>
                </c:pt>
                <c:pt idx="23091">
                  <c:v>0.11834404469674301</c:v>
                </c:pt>
                <c:pt idx="23092">
                  <c:v>0.11958070852267801</c:v>
                </c:pt>
                <c:pt idx="23093">
                  <c:v>0.120817372360707</c:v>
                </c:pt>
                <c:pt idx="23094">
                  <c:v>0.122054036198736</c:v>
                </c:pt>
                <c:pt idx="23095">
                  <c:v>0.123290700024672</c:v>
                </c:pt>
                <c:pt idx="23096">
                  <c:v>0.124527363862701</c:v>
                </c:pt>
                <c:pt idx="23097">
                  <c:v>0.12576402770073</c:v>
                </c:pt>
                <c:pt idx="23098">
                  <c:v>0.12700069152666599</c:v>
                </c:pt>
                <c:pt idx="23099">
                  <c:v>0.12823735536469499</c:v>
                </c:pt>
                <c:pt idx="23100">
                  <c:v>0.129474019202724</c:v>
                </c:pt>
                <c:pt idx="23101">
                  <c:v>0.13071068302866001</c:v>
                </c:pt>
                <c:pt idx="23102">
                  <c:v>0.13194734686668899</c:v>
                </c:pt>
                <c:pt idx="23103">
                  <c:v>0.133807234085386</c:v>
                </c:pt>
                <c:pt idx="23104">
                  <c:v>0.13629034466482301</c:v>
                </c:pt>
                <c:pt idx="23105">
                  <c:v>0.13877345526854201</c:v>
                </c:pt>
                <c:pt idx="23106">
                  <c:v>0.14125656587226099</c:v>
                </c:pt>
                <c:pt idx="23107">
                  <c:v>0.143739676451698</c:v>
                </c:pt>
                <c:pt idx="23108">
                  <c:v>0.146222787055417</c:v>
                </c:pt>
                <c:pt idx="23109">
                  <c:v>0.148705897659136</c:v>
                </c:pt>
                <c:pt idx="23110">
                  <c:v>0.15118900823857301</c:v>
                </c:pt>
                <c:pt idx="23111">
                  <c:v>0.15367211884229201</c:v>
                </c:pt>
                <c:pt idx="23112">
                  <c:v>0.15615522944601101</c:v>
                </c:pt>
                <c:pt idx="23113">
                  <c:v>0.15863834002544799</c:v>
                </c:pt>
                <c:pt idx="23114">
                  <c:v>0.161121450629167</c:v>
                </c:pt>
                <c:pt idx="23115">
                  <c:v>0.163604561232886</c:v>
                </c:pt>
                <c:pt idx="23116">
                  <c:v>0.16608767181232301</c:v>
                </c:pt>
                <c:pt idx="23117">
                  <c:v>0.16857078241604201</c:v>
                </c:pt>
                <c:pt idx="23118">
                  <c:v>0.17105389301976101</c:v>
                </c:pt>
                <c:pt idx="23119">
                  <c:v>0.17353700359919799</c:v>
                </c:pt>
                <c:pt idx="23120">
                  <c:v>0.17602011420291699</c:v>
                </c:pt>
                <c:pt idx="23121">
                  <c:v>0.178503224806636</c:v>
                </c:pt>
                <c:pt idx="23122">
                  <c:v>0.18098633538607301</c:v>
                </c:pt>
                <c:pt idx="23123">
                  <c:v>0.18346944598979201</c:v>
                </c:pt>
                <c:pt idx="23124">
                  <c:v>0.18595255659351101</c:v>
                </c:pt>
                <c:pt idx="23125">
                  <c:v>0.18843566717294799</c:v>
                </c:pt>
                <c:pt idx="23126">
                  <c:v>0.19091877777666699</c:v>
                </c:pt>
                <c:pt idx="23127">
                  <c:v>0.19340188838038599</c:v>
                </c:pt>
                <c:pt idx="23128">
                  <c:v>0.195884998959823</c:v>
                </c:pt>
                <c:pt idx="23129">
                  <c:v>0.19836810956354201</c:v>
                </c:pt>
                <c:pt idx="23130">
                  <c:v>0.20085122016726101</c:v>
                </c:pt>
                <c:pt idx="23131">
                  <c:v>0.20333433074669799</c:v>
                </c:pt>
                <c:pt idx="23132">
                  <c:v>0.20581744135041699</c:v>
                </c:pt>
                <c:pt idx="23133">
                  <c:v>0.20830055195413599</c:v>
                </c:pt>
                <c:pt idx="23134">
                  <c:v>0.210783662533573</c:v>
                </c:pt>
                <c:pt idx="23135">
                  <c:v>0.213266773137292</c:v>
                </c:pt>
                <c:pt idx="23136">
                  <c:v>0.21574988374101101</c:v>
                </c:pt>
                <c:pt idx="23137">
                  <c:v>0.21823299432044799</c:v>
                </c:pt>
                <c:pt idx="23138">
                  <c:v>0.22071610492416699</c:v>
                </c:pt>
                <c:pt idx="23139">
                  <c:v>0.22319921552788599</c:v>
                </c:pt>
                <c:pt idx="23140">
                  <c:v>0.225682326107323</c:v>
                </c:pt>
                <c:pt idx="23141">
                  <c:v>0.228165436711042</c:v>
                </c:pt>
                <c:pt idx="23142">
                  <c:v>0.230648547314761</c:v>
                </c:pt>
                <c:pt idx="23143">
                  <c:v>0.23313165789419801</c:v>
                </c:pt>
                <c:pt idx="23144">
                  <c:v>0.23561476849791699</c:v>
                </c:pt>
                <c:pt idx="23145">
                  <c:v>0.23809787910163599</c:v>
                </c:pt>
                <c:pt idx="23146">
                  <c:v>0.240580989681073</c:v>
                </c:pt>
                <c:pt idx="23147">
                  <c:v>0.243064100284792</c:v>
                </c:pt>
                <c:pt idx="23148">
                  <c:v>0.245547210888511</c:v>
                </c:pt>
                <c:pt idx="23149">
                  <c:v>0.24803032146794801</c:v>
                </c:pt>
                <c:pt idx="23150">
                  <c:v>0.25051343207166699</c:v>
                </c:pt>
                <c:pt idx="23151">
                  <c:v>0.24945333190511701</c:v>
                </c:pt>
                <c:pt idx="23152">
                  <c:v>0.24485002098856401</c:v>
                </c:pt>
                <c:pt idx="23153">
                  <c:v>0.24024671002699499</c:v>
                </c:pt>
                <c:pt idx="23154">
                  <c:v>0.235643399065426</c:v>
                </c:pt>
                <c:pt idx="23155">
                  <c:v>0.231040088148872</c:v>
                </c:pt>
                <c:pt idx="23156">
                  <c:v>0.22643677718730401</c:v>
                </c:pt>
                <c:pt idx="23157">
                  <c:v>0.22183346622573499</c:v>
                </c:pt>
                <c:pt idx="23158">
                  <c:v>0.21723015530918099</c:v>
                </c:pt>
                <c:pt idx="23159">
                  <c:v>0.212626844347613</c:v>
                </c:pt>
                <c:pt idx="23160">
                  <c:v>0.20802353338604401</c:v>
                </c:pt>
                <c:pt idx="23161">
                  <c:v>0.20342022246948999</c:v>
                </c:pt>
                <c:pt idx="23162">
                  <c:v>0.198816911507921</c:v>
                </c:pt>
                <c:pt idx="23163">
                  <c:v>0.194213600546353</c:v>
                </c:pt>
                <c:pt idx="23164">
                  <c:v>0.18961028962979901</c:v>
                </c:pt>
                <c:pt idx="23165">
                  <c:v>0.18500697866822999</c:v>
                </c:pt>
                <c:pt idx="23166">
                  <c:v>0.180403667706662</c:v>
                </c:pt>
                <c:pt idx="23167">
                  <c:v>0.175800356790108</c:v>
                </c:pt>
                <c:pt idx="23168">
                  <c:v>0.17119704582853901</c:v>
                </c:pt>
                <c:pt idx="23169">
                  <c:v>0.16659373486696999</c:v>
                </c:pt>
                <c:pt idx="23170">
                  <c:v>0.16199042395041699</c:v>
                </c:pt>
                <c:pt idx="23171">
                  <c:v>0.157387112988848</c:v>
                </c:pt>
                <c:pt idx="23172">
                  <c:v>0.15278380202727901</c:v>
                </c:pt>
                <c:pt idx="23173">
                  <c:v>0.14818049111072601</c:v>
                </c:pt>
                <c:pt idx="23174">
                  <c:v>0.14357718014915699</c:v>
                </c:pt>
                <c:pt idx="23175">
                  <c:v>0.138973869187588</c:v>
                </c:pt>
                <c:pt idx="23176">
                  <c:v>0.134370558271035</c:v>
                </c:pt>
                <c:pt idx="23177">
                  <c:v>0.12976724730946601</c:v>
                </c:pt>
                <c:pt idx="23178">
                  <c:v>0.12516393634789699</c:v>
                </c:pt>
                <c:pt idx="23179">
                  <c:v>0.12056062543134401</c:v>
                </c:pt>
                <c:pt idx="23180">
                  <c:v>0.115957314469775</c:v>
                </c:pt>
                <c:pt idx="23181">
                  <c:v>0.111354003508206</c:v>
                </c:pt>
                <c:pt idx="23182">
                  <c:v>0.106750692591652</c:v>
                </c:pt>
                <c:pt idx="23183">
                  <c:v>0.10214738163008399</c:v>
                </c:pt>
                <c:pt idx="23184">
                  <c:v>9.7544070668514796E-2</c:v>
                </c:pt>
                <c:pt idx="23185">
                  <c:v>9.2940759751961297E-2</c:v>
                </c:pt>
                <c:pt idx="23186">
                  <c:v>8.83374487903925E-2</c:v>
                </c:pt>
                <c:pt idx="23187">
                  <c:v>8.3734137828823704E-2</c:v>
                </c:pt>
                <c:pt idx="23188">
                  <c:v>7.9130826912270094E-2</c:v>
                </c:pt>
                <c:pt idx="23189">
                  <c:v>7.4527515950701298E-2</c:v>
                </c:pt>
                <c:pt idx="23190">
                  <c:v>6.9924204989132599E-2</c:v>
                </c:pt>
                <c:pt idx="23191">
                  <c:v>6.5320894072579003E-2</c:v>
                </c:pt>
                <c:pt idx="23192">
                  <c:v>6.07175831110102E-2</c:v>
                </c:pt>
                <c:pt idx="23193">
                  <c:v>5.6114272149441403E-2</c:v>
                </c:pt>
                <c:pt idx="23194">
                  <c:v>5.1510961232887897E-2</c:v>
                </c:pt>
                <c:pt idx="23195">
                  <c:v>4.6907650271319101E-2</c:v>
                </c:pt>
                <c:pt idx="23196">
                  <c:v>4.2304339309750298E-2</c:v>
                </c:pt>
                <c:pt idx="23197">
                  <c:v>3.7701028393196799E-2</c:v>
                </c:pt>
                <c:pt idx="23198">
                  <c:v>3.3097717431628003E-2</c:v>
                </c:pt>
                <c:pt idx="23199">
                  <c:v>3.4897581447247202E-2</c:v>
                </c:pt>
                <c:pt idx="23200">
                  <c:v>4.31006204045635E-2</c:v>
                </c:pt>
                <c:pt idx="23201">
                  <c:v>5.1303659442096403E-2</c:v>
                </c:pt>
                <c:pt idx="23202">
                  <c:v>5.9506698479629298E-2</c:v>
                </c:pt>
                <c:pt idx="23203">
                  <c:v>6.7709737436945597E-2</c:v>
                </c:pt>
                <c:pt idx="23204">
                  <c:v>7.5912776474478499E-2</c:v>
                </c:pt>
                <c:pt idx="23205">
                  <c:v>8.4115815512011402E-2</c:v>
                </c:pt>
                <c:pt idx="23206">
                  <c:v>9.2318854469327694E-2</c:v>
                </c:pt>
                <c:pt idx="23207">
                  <c:v>0.100521893506861</c:v>
                </c:pt>
                <c:pt idx="23208">
                  <c:v>0.108724932544394</c:v>
                </c:pt>
                <c:pt idx="23209">
                  <c:v>0.11692797150171</c:v>
                </c:pt>
                <c:pt idx="23210">
                  <c:v>0.125131010539243</c:v>
                </c:pt>
                <c:pt idx="23211">
                  <c:v>0.133334049576776</c:v>
                </c:pt>
                <c:pt idx="23212">
                  <c:v>0.141537088534092</c:v>
                </c:pt>
                <c:pt idx="23213">
                  <c:v>0.149740127571625</c:v>
                </c:pt>
                <c:pt idx="23214">
                  <c:v>0.157943166609158</c:v>
                </c:pt>
                <c:pt idx="23215">
                  <c:v>0.166146205566474</c:v>
                </c:pt>
                <c:pt idx="23216">
                  <c:v>0.174349244604007</c:v>
                </c:pt>
                <c:pt idx="23217">
                  <c:v>0.18255228364154</c:v>
                </c:pt>
                <c:pt idx="23218">
                  <c:v>0.190755322598856</c:v>
                </c:pt>
                <c:pt idx="23219">
                  <c:v>0.198958361636389</c:v>
                </c:pt>
                <c:pt idx="23220">
                  <c:v>0.207161400673922</c:v>
                </c:pt>
                <c:pt idx="23221">
                  <c:v>0.215364439631238</c:v>
                </c:pt>
                <c:pt idx="23222">
                  <c:v>0.223567478668771</c:v>
                </c:pt>
                <c:pt idx="23223">
                  <c:v>0.231770517706304</c:v>
                </c:pt>
                <c:pt idx="23224">
                  <c:v>0.23997355666362</c:v>
                </c:pt>
                <c:pt idx="23225">
                  <c:v>0.248176595701153</c:v>
                </c:pt>
                <c:pt idx="23226">
                  <c:v>0.25637963473868602</c:v>
                </c:pt>
                <c:pt idx="23227">
                  <c:v>0.26458267369600302</c:v>
                </c:pt>
                <c:pt idx="23228">
                  <c:v>0.27278571273353502</c:v>
                </c:pt>
                <c:pt idx="23229">
                  <c:v>0.28098875177106802</c:v>
                </c:pt>
                <c:pt idx="23230">
                  <c:v>0.28919179072838502</c:v>
                </c:pt>
                <c:pt idx="23231">
                  <c:v>0.29739482976591802</c:v>
                </c:pt>
                <c:pt idx="23232">
                  <c:v>0.30559786880345002</c:v>
                </c:pt>
                <c:pt idx="23233">
                  <c:v>0.31380090776076702</c:v>
                </c:pt>
                <c:pt idx="23234">
                  <c:v>0.32200394679830002</c:v>
                </c:pt>
                <c:pt idx="23235">
                  <c:v>0.33020698583583302</c:v>
                </c:pt>
                <c:pt idx="23236">
                  <c:v>0.33841002479314902</c:v>
                </c:pt>
                <c:pt idx="23237">
                  <c:v>0.34661306383068202</c:v>
                </c:pt>
                <c:pt idx="23238">
                  <c:v>0.35481610286821502</c:v>
                </c:pt>
                <c:pt idx="23239">
                  <c:v>0.36301914182553102</c:v>
                </c:pt>
                <c:pt idx="23240">
                  <c:v>0.37122218086306402</c:v>
                </c:pt>
                <c:pt idx="23241">
                  <c:v>0.37942521990059702</c:v>
                </c:pt>
                <c:pt idx="23242">
                  <c:v>0.38762825885791302</c:v>
                </c:pt>
                <c:pt idx="23243">
                  <c:v>0.39583129789544602</c:v>
                </c:pt>
                <c:pt idx="23244">
                  <c:v>0.40403433693297902</c:v>
                </c:pt>
                <c:pt idx="23245">
                  <c:v>0.41223737589029502</c:v>
                </c:pt>
                <c:pt idx="23246">
                  <c:v>0.42044041492782802</c:v>
                </c:pt>
                <c:pt idx="23247">
                  <c:v>0.41950618674163798</c:v>
                </c:pt>
                <c:pt idx="23248">
                  <c:v>0.40943469136638899</c:v>
                </c:pt>
                <c:pt idx="23249">
                  <c:v>0.39936319589265201</c:v>
                </c:pt>
                <c:pt idx="23250">
                  <c:v>0.38929170041891498</c:v>
                </c:pt>
                <c:pt idx="23251">
                  <c:v>0.37922020504366599</c:v>
                </c:pt>
                <c:pt idx="23252">
                  <c:v>0.36914870956992801</c:v>
                </c:pt>
                <c:pt idx="23253">
                  <c:v>0.35907721409619198</c:v>
                </c:pt>
                <c:pt idx="23254">
                  <c:v>0.34900571872094199</c:v>
                </c:pt>
                <c:pt idx="23255">
                  <c:v>0.33893422324720501</c:v>
                </c:pt>
                <c:pt idx="23256">
                  <c:v>0.32886272777346798</c:v>
                </c:pt>
                <c:pt idx="23257">
                  <c:v>0.31879123239821899</c:v>
                </c:pt>
                <c:pt idx="23258">
                  <c:v>0.30871973692448201</c:v>
                </c:pt>
                <c:pt idx="23259">
                  <c:v>0.29864824145074498</c:v>
                </c:pt>
                <c:pt idx="23260">
                  <c:v>0.28857674607549599</c:v>
                </c:pt>
                <c:pt idx="23261">
                  <c:v>0.27850525060175901</c:v>
                </c:pt>
                <c:pt idx="23262">
                  <c:v>0.26843375512802198</c:v>
                </c:pt>
                <c:pt idx="23263">
                  <c:v>0.25836225975277299</c:v>
                </c:pt>
                <c:pt idx="23264">
                  <c:v>0.24829076427903601</c:v>
                </c:pt>
                <c:pt idx="23265">
                  <c:v>0.23821926880529901</c:v>
                </c:pt>
                <c:pt idx="23266">
                  <c:v>0.22814777343004999</c:v>
                </c:pt>
                <c:pt idx="23267">
                  <c:v>0.21807627795631301</c:v>
                </c:pt>
                <c:pt idx="23268">
                  <c:v>0.20800478248257601</c:v>
                </c:pt>
                <c:pt idx="23269">
                  <c:v>0.19793328710732699</c:v>
                </c:pt>
                <c:pt idx="23270">
                  <c:v>0.18786179163358999</c:v>
                </c:pt>
                <c:pt idx="23271">
                  <c:v>0.17779029615985301</c:v>
                </c:pt>
                <c:pt idx="23272">
                  <c:v>0.16771880078460399</c:v>
                </c:pt>
                <c:pt idx="23273">
                  <c:v>0.15764730531086699</c:v>
                </c:pt>
                <c:pt idx="23274">
                  <c:v>0.14757580983713001</c:v>
                </c:pt>
                <c:pt idx="23275">
                  <c:v>0.13750431446188099</c:v>
                </c:pt>
                <c:pt idx="23276">
                  <c:v>0.12743281898814399</c:v>
                </c:pt>
                <c:pt idx="23277">
                  <c:v>0.11736132351440701</c:v>
                </c:pt>
                <c:pt idx="23278">
                  <c:v>0.10728982813915799</c:v>
                </c:pt>
                <c:pt idx="23279">
                  <c:v>9.7218332665421001E-2</c:v>
                </c:pt>
                <c:pt idx="23280">
                  <c:v>8.7146837191684007E-2</c:v>
                </c:pt>
                <c:pt idx="23281">
                  <c:v>7.7075341816434897E-2</c:v>
                </c:pt>
                <c:pt idx="23282">
                  <c:v>6.7003846342697904E-2</c:v>
                </c:pt>
                <c:pt idx="23283">
                  <c:v>5.6932350868960903E-2</c:v>
                </c:pt>
                <c:pt idx="23284">
                  <c:v>4.6860855493711898E-2</c:v>
                </c:pt>
                <c:pt idx="23285">
                  <c:v>3.6789360019974897E-2</c:v>
                </c:pt>
                <c:pt idx="23286">
                  <c:v>2.6717864546237799E-2</c:v>
                </c:pt>
                <c:pt idx="23287">
                  <c:v>1.6646369170988801E-2</c:v>
                </c:pt>
                <c:pt idx="23288">
                  <c:v>6.5748736972518103E-3</c:v>
                </c:pt>
                <c:pt idx="23289">
                  <c:v>-3.49662177648522E-3</c:v>
                </c:pt>
                <c:pt idx="23290">
                  <c:v>-1.3568117151734199E-2</c:v>
                </c:pt>
                <c:pt idx="23291">
                  <c:v>-2.3639612625471301E-2</c:v>
                </c:pt>
                <c:pt idx="23292">
                  <c:v>-3.3711108099208298E-2</c:v>
                </c:pt>
                <c:pt idx="23293">
                  <c:v>-4.3782603474457303E-2</c:v>
                </c:pt>
                <c:pt idx="23294">
                  <c:v>-5.3854098948194297E-2</c:v>
                </c:pt>
                <c:pt idx="23295">
                  <c:v>-5.5830621461786703E-2</c:v>
                </c:pt>
                <c:pt idx="23296">
                  <c:v>-4.97121710185233E-2</c:v>
                </c:pt>
                <c:pt idx="23297">
                  <c:v>-4.35937205154283E-2</c:v>
                </c:pt>
                <c:pt idx="23298">
                  <c:v>-3.7475270012333202E-2</c:v>
                </c:pt>
                <c:pt idx="23299">
                  <c:v>-3.1356819569069799E-2</c:v>
                </c:pt>
                <c:pt idx="23300">
                  <c:v>-2.5238369065974799E-2</c:v>
                </c:pt>
                <c:pt idx="23301">
                  <c:v>-1.9119918562879801E-2</c:v>
                </c:pt>
                <c:pt idx="23302">
                  <c:v>-1.3001468119616401E-2</c:v>
                </c:pt>
                <c:pt idx="23303">
                  <c:v>-6.8830176165213704E-3</c:v>
                </c:pt>
                <c:pt idx="23304">
                  <c:v>-7.6456711342635204E-4</c:v>
                </c:pt>
                <c:pt idx="23305">
                  <c:v>5.3538833298370399E-3</c:v>
                </c:pt>
                <c:pt idx="23306">
                  <c:v>1.14723338329321E-2</c:v>
                </c:pt>
                <c:pt idx="23307">
                  <c:v>1.75907843360271E-2</c:v>
                </c:pt>
                <c:pt idx="23308">
                  <c:v>2.3709234779290499E-2</c:v>
                </c:pt>
                <c:pt idx="23309">
                  <c:v>2.98276852823855E-2</c:v>
                </c:pt>
                <c:pt idx="23310">
                  <c:v>3.5946135785480497E-2</c:v>
                </c:pt>
                <c:pt idx="23311">
                  <c:v>4.20645862287439E-2</c:v>
                </c:pt>
                <c:pt idx="23312">
                  <c:v>4.8183036731838901E-2</c:v>
                </c:pt>
                <c:pt idx="23313">
                  <c:v>5.4301487234933998E-2</c:v>
                </c:pt>
                <c:pt idx="23314">
                  <c:v>6.0419937678197297E-2</c:v>
                </c:pt>
                <c:pt idx="23315">
                  <c:v>6.6538388181292402E-2</c:v>
                </c:pt>
                <c:pt idx="23316">
                  <c:v>7.2656838684387395E-2</c:v>
                </c:pt>
                <c:pt idx="23317">
                  <c:v>7.8775289127650805E-2</c:v>
                </c:pt>
                <c:pt idx="23318">
                  <c:v>8.4893739630745799E-2</c:v>
                </c:pt>
                <c:pt idx="23319">
                  <c:v>9.1012190133840806E-2</c:v>
                </c:pt>
                <c:pt idx="23320">
                  <c:v>9.7130640577104202E-2</c:v>
                </c:pt>
                <c:pt idx="23321">
                  <c:v>0.103249091080199</c:v>
                </c:pt>
                <c:pt idx="23322">
                  <c:v>0.109367541583294</c:v>
                </c:pt>
                <c:pt idx="23323">
                  <c:v>0.115485992026558</c:v>
                </c:pt>
                <c:pt idx="23324">
                  <c:v>0.121604442529653</c:v>
                </c:pt>
                <c:pt idx="23325">
                  <c:v>0.127722893032748</c:v>
                </c:pt>
                <c:pt idx="23326">
                  <c:v>0.13384134347601101</c:v>
                </c:pt>
                <c:pt idx="23327">
                  <c:v>0.13995979397910599</c:v>
                </c:pt>
                <c:pt idx="23328">
                  <c:v>0.146078244482201</c:v>
                </c:pt>
                <c:pt idx="23329">
                  <c:v>0.152196694925465</c:v>
                </c:pt>
                <c:pt idx="23330">
                  <c:v>0.15831514542856001</c:v>
                </c:pt>
                <c:pt idx="23331">
                  <c:v>0.16443359593165499</c:v>
                </c:pt>
                <c:pt idx="23332">
                  <c:v>0.170552046374918</c:v>
                </c:pt>
                <c:pt idx="23333">
                  <c:v>0.17667049687801301</c:v>
                </c:pt>
                <c:pt idx="23334">
                  <c:v>0.18278894738110801</c:v>
                </c:pt>
                <c:pt idx="23335">
                  <c:v>0.18890739782437099</c:v>
                </c:pt>
                <c:pt idx="23336">
                  <c:v>0.195025848327466</c:v>
                </c:pt>
                <c:pt idx="23337">
                  <c:v>0.20114429883056101</c:v>
                </c:pt>
                <c:pt idx="23338">
                  <c:v>0.20726274927382499</c:v>
                </c:pt>
                <c:pt idx="23339">
                  <c:v>0.21338119977691999</c:v>
                </c:pt>
                <c:pt idx="23340">
                  <c:v>0.219499650280015</c:v>
                </c:pt>
                <c:pt idx="23341">
                  <c:v>0.22561810072327801</c:v>
                </c:pt>
                <c:pt idx="23342">
                  <c:v>0.23173655122637299</c:v>
                </c:pt>
                <c:pt idx="23343">
                  <c:v>0.22422310878072599</c:v>
                </c:pt>
                <c:pt idx="23344">
                  <c:v>0.20307777349789699</c:v>
                </c:pt>
                <c:pt idx="23345">
                  <c:v>0.18193243800829101</c:v>
                </c:pt>
                <c:pt idx="23346">
                  <c:v>0.160787102518684</c:v>
                </c:pt>
                <c:pt idx="23347">
                  <c:v>0.139641767235855</c:v>
                </c:pt>
                <c:pt idx="23348">
                  <c:v>0.11849643174624799</c:v>
                </c:pt>
                <c:pt idx="23349">
                  <c:v>9.7351096256641803E-2</c:v>
                </c:pt>
                <c:pt idx="23350">
                  <c:v>7.6205760973812903E-2</c:v>
                </c:pt>
                <c:pt idx="23351">
                  <c:v>5.5060425484206199E-2</c:v>
                </c:pt>
                <c:pt idx="23352">
                  <c:v>3.3915089994599502E-2</c:v>
                </c:pt>
                <c:pt idx="23353">
                  <c:v>1.27697547117706E-2</c:v>
                </c:pt>
                <c:pt idx="23354">
                  <c:v>-8.3755807778360999E-3</c:v>
                </c:pt>
                <c:pt idx="23355">
                  <c:v>-2.9520916267442798E-2</c:v>
                </c:pt>
                <c:pt idx="23356">
                  <c:v>-5.0666251550271699E-2</c:v>
                </c:pt>
                <c:pt idx="23357">
                  <c:v>-7.1811587039878402E-2</c:v>
                </c:pt>
                <c:pt idx="23358">
                  <c:v>-9.2956922529485106E-2</c:v>
                </c:pt>
                <c:pt idx="23359">
                  <c:v>-0.11410225781231401</c:v>
                </c:pt>
                <c:pt idx="23360">
                  <c:v>-0.13524759330192099</c:v>
                </c:pt>
                <c:pt idx="23361">
                  <c:v>-0.156392928791527</c:v>
                </c:pt>
                <c:pt idx="23362">
                  <c:v>-0.17753826407435599</c:v>
                </c:pt>
                <c:pt idx="23363">
                  <c:v>-0.198683599563963</c:v>
                </c:pt>
                <c:pt idx="23364">
                  <c:v>-0.21982893505357001</c:v>
                </c:pt>
                <c:pt idx="23365">
                  <c:v>-0.24097427033639801</c:v>
                </c:pt>
                <c:pt idx="23366">
                  <c:v>-0.26211960582600502</c:v>
                </c:pt>
                <c:pt idx="23367">
                  <c:v>-0.28326494131561197</c:v>
                </c:pt>
                <c:pt idx="23368">
                  <c:v>-0.304410276598441</c:v>
                </c:pt>
                <c:pt idx="23369">
                  <c:v>-0.32555561208804801</c:v>
                </c:pt>
                <c:pt idx="23370">
                  <c:v>-0.34670094757765402</c:v>
                </c:pt>
                <c:pt idx="23371">
                  <c:v>-0.36784628286048299</c:v>
                </c:pt>
                <c:pt idx="23372">
                  <c:v>-0.38899161835009</c:v>
                </c:pt>
                <c:pt idx="23373">
                  <c:v>-0.410136953839697</c:v>
                </c:pt>
                <c:pt idx="23374">
                  <c:v>-0.43128228912252498</c:v>
                </c:pt>
                <c:pt idx="23375">
                  <c:v>-0.45242762461213198</c:v>
                </c:pt>
                <c:pt idx="23376">
                  <c:v>-0.47357296010173899</c:v>
                </c:pt>
                <c:pt idx="23377">
                  <c:v>-0.49471829538456802</c:v>
                </c:pt>
                <c:pt idx="23378">
                  <c:v>-0.51586363087417397</c:v>
                </c:pt>
                <c:pt idx="23379">
                  <c:v>-0.53700896636378104</c:v>
                </c:pt>
                <c:pt idx="23380">
                  <c:v>-0.55815430164660995</c:v>
                </c:pt>
                <c:pt idx="23381">
                  <c:v>-0.57929963713621702</c:v>
                </c:pt>
                <c:pt idx="23382">
                  <c:v>-0.60044497262582297</c:v>
                </c:pt>
                <c:pt idx="23383">
                  <c:v>-0.621590307908652</c:v>
                </c:pt>
                <c:pt idx="23384">
                  <c:v>-0.64273564339825895</c:v>
                </c:pt>
                <c:pt idx="23385">
                  <c:v>-0.66388097888786601</c:v>
                </c:pt>
                <c:pt idx="23386">
                  <c:v>-0.68502631417069504</c:v>
                </c:pt>
                <c:pt idx="23387">
                  <c:v>-0.70617164966030099</c:v>
                </c:pt>
                <c:pt idx="23388">
                  <c:v>-0.72731698514990795</c:v>
                </c:pt>
                <c:pt idx="23389">
                  <c:v>-0.74846232043273697</c:v>
                </c:pt>
                <c:pt idx="23390">
                  <c:v>-0.75907784284898205</c:v>
                </c:pt>
                <c:pt idx="23391">
                  <c:v>-0.75916355211831499</c:v>
                </c:pt>
                <c:pt idx="23392">
                  <c:v>-0.75924926138681004</c:v>
                </c:pt>
                <c:pt idx="23393">
                  <c:v>-0.75933497065614297</c:v>
                </c:pt>
                <c:pt idx="23394">
                  <c:v>-0.75942067992547602</c:v>
                </c:pt>
                <c:pt idx="23395">
                  <c:v>-0.75950638919397095</c:v>
                </c:pt>
                <c:pt idx="23396">
                  <c:v>-0.759592098463304</c:v>
                </c:pt>
                <c:pt idx="23397">
                  <c:v>-0.75967780773263804</c:v>
                </c:pt>
                <c:pt idx="23398">
                  <c:v>-0.75976351700113298</c:v>
                </c:pt>
                <c:pt idx="23399">
                  <c:v>-0.75984922627046603</c:v>
                </c:pt>
                <c:pt idx="23400">
                  <c:v>-0.75993493553979896</c:v>
                </c:pt>
                <c:pt idx="23401">
                  <c:v>-0.76002064480829401</c:v>
                </c:pt>
                <c:pt idx="23402">
                  <c:v>-0.76010635407762694</c:v>
                </c:pt>
                <c:pt idx="23403">
                  <c:v>-0.76019206334695999</c:v>
                </c:pt>
                <c:pt idx="23404">
                  <c:v>-0.76027777261545504</c:v>
                </c:pt>
                <c:pt idx="23405">
                  <c:v>-0.76036348188478797</c:v>
                </c:pt>
                <c:pt idx="23406">
                  <c:v>-0.76044919115412202</c:v>
                </c:pt>
                <c:pt idx="23407">
                  <c:v>-0.76053490042261696</c:v>
                </c:pt>
                <c:pt idx="23408">
                  <c:v>-0.76062060969195</c:v>
                </c:pt>
                <c:pt idx="23409">
                  <c:v>-0.76070631896128305</c:v>
                </c:pt>
                <c:pt idx="23410">
                  <c:v>-0.76079202822977798</c:v>
                </c:pt>
                <c:pt idx="23411">
                  <c:v>-0.76087773749911103</c:v>
                </c:pt>
                <c:pt idx="23412">
                  <c:v>-0.76096344676844396</c:v>
                </c:pt>
                <c:pt idx="23413">
                  <c:v>-0.76104915603693901</c:v>
                </c:pt>
                <c:pt idx="23414">
                  <c:v>-0.76113486530627295</c:v>
                </c:pt>
                <c:pt idx="23415">
                  <c:v>-0.76122057457560599</c:v>
                </c:pt>
                <c:pt idx="23416">
                  <c:v>-0.76130628384410104</c:v>
                </c:pt>
                <c:pt idx="23417">
                  <c:v>-0.76139199311343397</c:v>
                </c:pt>
                <c:pt idx="23418">
                  <c:v>-0.76147770238276702</c:v>
                </c:pt>
                <c:pt idx="23419">
                  <c:v>-0.76156341165126196</c:v>
                </c:pt>
                <c:pt idx="23420">
                  <c:v>-0.761649120920595</c:v>
                </c:pt>
                <c:pt idx="23421">
                  <c:v>-0.76173483018992905</c:v>
                </c:pt>
                <c:pt idx="23422">
                  <c:v>-0.76182053945842299</c:v>
                </c:pt>
                <c:pt idx="23423">
                  <c:v>-0.76190624872775703</c:v>
                </c:pt>
                <c:pt idx="23424">
                  <c:v>-0.76199195799708996</c:v>
                </c:pt>
                <c:pt idx="23425">
                  <c:v>-0.76207766726558501</c:v>
                </c:pt>
                <c:pt idx="23426">
                  <c:v>-0.76216337653491795</c:v>
                </c:pt>
                <c:pt idx="23427">
                  <c:v>-0.76224908580425099</c:v>
                </c:pt>
                <c:pt idx="23428">
                  <c:v>-0.76233479507274604</c:v>
                </c:pt>
                <c:pt idx="23429">
                  <c:v>-0.76242050434207898</c:v>
                </c:pt>
                <c:pt idx="23430">
                  <c:v>-0.76250621361141302</c:v>
                </c:pt>
                <c:pt idx="23431">
                  <c:v>-0.76259192287990796</c:v>
                </c:pt>
                <c:pt idx="23432">
                  <c:v>-0.762677632149241</c:v>
                </c:pt>
                <c:pt idx="23433">
                  <c:v>-0.76276334141857405</c:v>
                </c:pt>
                <c:pt idx="23434">
                  <c:v>-0.76284905068706899</c:v>
                </c:pt>
                <c:pt idx="23435">
                  <c:v>-0.76293475995640203</c:v>
                </c:pt>
                <c:pt idx="23436">
                  <c:v>-0.76302046922573497</c:v>
                </c:pt>
                <c:pt idx="23437">
                  <c:v>-0.76310617849423001</c:v>
                </c:pt>
                <c:pt idx="23438">
                  <c:v>-0.76178325403621505</c:v>
                </c:pt>
                <c:pt idx="23439">
                  <c:v>-0.75905169584101095</c:v>
                </c:pt>
                <c:pt idx="23440">
                  <c:v>-0.75632013767251904</c:v>
                </c:pt>
                <c:pt idx="23441">
                  <c:v>-0.75358857947731595</c:v>
                </c:pt>
                <c:pt idx="23442">
                  <c:v>-0.75085702128211196</c:v>
                </c:pt>
                <c:pt idx="23443">
                  <c:v>-0.74812546311362005</c:v>
                </c:pt>
                <c:pt idx="23444">
                  <c:v>-0.74539390491841695</c:v>
                </c:pt>
                <c:pt idx="23445">
                  <c:v>-0.74266234672321296</c:v>
                </c:pt>
                <c:pt idx="23446">
                  <c:v>-0.73993078855472205</c:v>
                </c:pt>
                <c:pt idx="23447">
                  <c:v>-0.73719923035951795</c:v>
                </c:pt>
                <c:pt idx="23448">
                  <c:v>-0.73446767216431397</c:v>
                </c:pt>
                <c:pt idx="23449">
                  <c:v>-0.73173611399582295</c:v>
                </c:pt>
                <c:pt idx="23450">
                  <c:v>-0.72900455580061896</c:v>
                </c:pt>
                <c:pt idx="23451">
                  <c:v>-0.72627299760541597</c:v>
                </c:pt>
                <c:pt idx="23452">
                  <c:v>-0.72354143943692395</c:v>
                </c:pt>
                <c:pt idx="23453">
                  <c:v>-0.72080988124171996</c:v>
                </c:pt>
                <c:pt idx="23454">
                  <c:v>-0.71807832304651698</c:v>
                </c:pt>
                <c:pt idx="23455">
                  <c:v>-0.71534676487802495</c:v>
                </c:pt>
                <c:pt idx="23456">
                  <c:v>-0.71261520668282097</c:v>
                </c:pt>
                <c:pt idx="23457">
                  <c:v>-0.70988364848761798</c:v>
                </c:pt>
                <c:pt idx="23458">
                  <c:v>-0.70715209031912596</c:v>
                </c:pt>
                <c:pt idx="23459">
                  <c:v>-0.70442053212392297</c:v>
                </c:pt>
                <c:pt idx="23460">
                  <c:v>-0.70168897392871898</c:v>
                </c:pt>
                <c:pt idx="23461">
                  <c:v>-0.69895741576022696</c:v>
                </c:pt>
                <c:pt idx="23462">
                  <c:v>-0.69622585756502398</c:v>
                </c:pt>
                <c:pt idx="23463">
                  <c:v>-0.69349429936981999</c:v>
                </c:pt>
                <c:pt idx="23464">
                  <c:v>-0.69076274120132797</c:v>
                </c:pt>
                <c:pt idx="23465">
                  <c:v>-0.68803118300612498</c:v>
                </c:pt>
                <c:pt idx="23466">
                  <c:v>-0.68529962481092099</c:v>
                </c:pt>
                <c:pt idx="23467">
                  <c:v>-0.68256806664242897</c:v>
                </c:pt>
                <c:pt idx="23468">
                  <c:v>-0.67983650844722598</c:v>
                </c:pt>
                <c:pt idx="23469">
                  <c:v>-0.677104950252022</c:v>
                </c:pt>
                <c:pt idx="23470">
                  <c:v>-0.67437339208352998</c:v>
                </c:pt>
                <c:pt idx="23471">
                  <c:v>-0.67164183388832699</c:v>
                </c:pt>
                <c:pt idx="23472">
                  <c:v>-0.668910275693123</c:v>
                </c:pt>
                <c:pt idx="23473">
                  <c:v>-0.66617871752463198</c:v>
                </c:pt>
                <c:pt idx="23474">
                  <c:v>-0.66344715932942799</c:v>
                </c:pt>
                <c:pt idx="23475">
                  <c:v>-0.66071560113422501</c:v>
                </c:pt>
                <c:pt idx="23476">
                  <c:v>-0.65798404296573298</c:v>
                </c:pt>
                <c:pt idx="23477">
                  <c:v>-0.655252484770529</c:v>
                </c:pt>
                <c:pt idx="23478">
                  <c:v>-0.65252092657532601</c:v>
                </c:pt>
                <c:pt idx="23479">
                  <c:v>-0.64978936840683399</c:v>
                </c:pt>
                <c:pt idx="23480">
                  <c:v>-0.64705781021163</c:v>
                </c:pt>
                <c:pt idx="23481">
                  <c:v>-0.64432625201642701</c:v>
                </c:pt>
                <c:pt idx="23482">
                  <c:v>-0.64159469384793499</c:v>
                </c:pt>
                <c:pt idx="23483">
                  <c:v>-0.63886313565273201</c:v>
                </c:pt>
                <c:pt idx="23484">
                  <c:v>-0.63613157745752802</c:v>
                </c:pt>
                <c:pt idx="23485">
                  <c:v>-0.633400019289036</c:v>
                </c:pt>
                <c:pt idx="23486">
                  <c:v>-0.63323864343904801</c:v>
                </c:pt>
                <c:pt idx="23487">
                  <c:v>-0.63564744995222799</c:v>
                </c:pt>
                <c:pt idx="23488">
                  <c:v>-0.63805625644185204</c:v>
                </c:pt>
                <c:pt idx="23489">
                  <c:v>-0.64046506295503103</c:v>
                </c:pt>
                <c:pt idx="23490">
                  <c:v>-0.64287386946821101</c:v>
                </c:pt>
                <c:pt idx="23491">
                  <c:v>-0.64528267595783495</c:v>
                </c:pt>
                <c:pt idx="23492">
                  <c:v>-0.64769148247101505</c:v>
                </c:pt>
                <c:pt idx="23493">
                  <c:v>-0.65010028898419503</c:v>
                </c:pt>
                <c:pt idx="23494">
                  <c:v>-0.65250909547381897</c:v>
                </c:pt>
                <c:pt idx="23495">
                  <c:v>-0.65491790198699795</c:v>
                </c:pt>
                <c:pt idx="23496">
                  <c:v>-0.65732670850017805</c:v>
                </c:pt>
                <c:pt idx="23497">
                  <c:v>-0.65973551498980199</c:v>
                </c:pt>
                <c:pt idx="23498">
                  <c:v>-0.66214432150298197</c:v>
                </c:pt>
                <c:pt idx="23499">
                  <c:v>-0.66455312801616095</c:v>
                </c:pt>
                <c:pt idx="23500">
                  <c:v>-0.666961934505785</c:v>
                </c:pt>
                <c:pt idx="23501">
                  <c:v>-0.66937074101896499</c:v>
                </c:pt>
                <c:pt idx="23502">
                  <c:v>-0.67177954753214497</c:v>
                </c:pt>
                <c:pt idx="23503">
                  <c:v>-0.67418835402176902</c:v>
                </c:pt>
                <c:pt idx="23504">
                  <c:v>-0.676597160534949</c:v>
                </c:pt>
                <c:pt idx="23505">
                  <c:v>-0.67900596704812799</c:v>
                </c:pt>
                <c:pt idx="23506">
                  <c:v>-0.68141477353775304</c:v>
                </c:pt>
                <c:pt idx="23507">
                  <c:v>-0.68382358005093202</c:v>
                </c:pt>
                <c:pt idx="23508">
                  <c:v>-0.68623238656411201</c:v>
                </c:pt>
                <c:pt idx="23509">
                  <c:v>-0.68864119305373594</c:v>
                </c:pt>
                <c:pt idx="23510">
                  <c:v>-0.69104999956691604</c:v>
                </c:pt>
                <c:pt idx="23511">
                  <c:v>-0.69345880608009502</c:v>
                </c:pt>
                <c:pt idx="23512">
                  <c:v>-0.69586761256971896</c:v>
                </c:pt>
                <c:pt idx="23513">
                  <c:v>-0.69827641908289895</c:v>
                </c:pt>
                <c:pt idx="23514">
                  <c:v>-0.70068522559607904</c:v>
                </c:pt>
                <c:pt idx="23515">
                  <c:v>-0.70309403208570298</c:v>
                </c:pt>
                <c:pt idx="23516">
                  <c:v>-0.70550283859888197</c:v>
                </c:pt>
                <c:pt idx="23517">
                  <c:v>-0.70791164511206195</c:v>
                </c:pt>
                <c:pt idx="23518">
                  <c:v>-0.710320451601686</c:v>
                </c:pt>
                <c:pt idx="23519">
                  <c:v>-0.71272925811486598</c:v>
                </c:pt>
                <c:pt idx="23520">
                  <c:v>-0.71513806462804597</c:v>
                </c:pt>
                <c:pt idx="23521">
                  <c:v>-0.71754687111767002</c:v>
                </c:pt>
                <c:pt idx="23522">
                  <c:v>-0.719955677630849</c:v>
                </c:pt>
                <c:pt idx="23523">
                  <c:v>-0.72236448414402898</c:v>
                </c:pt>
                <c:pt idx="23524">
                  <c:v>-0.72477329063365303</c:v>
                </c:pt>
                <c:pt idx="23525">
                  <c:v>-0.72718209714683302</c:v>
                </c:pt>
                <c:pt idx="23526">
                  <c:v>-0.729590903660013</c:v>
                </c:pt>
                <c:pt idx="23527">
                  <c:v>-0.73199971014963705</c:v>
                </c:pt>
                <c:pt idx="23528">
                  <c:v>-0.73440851666281604</c:v>
                </c:pt>
                <c:pt idx="23529">
                  <c:v>-0.73681732317599602</c:v>
                </c:pt>
                <c:pt idx="23530">
                  <c:v>-0.73922612966561996</c:v>
                </c:pt>
                <c:pt idx="23531">
                  <c:v>-0.74163493617880005</c:v>
                </c:pt>
                <c:pt idx="23532">
                  <c:v>-0.74404374269198004</c:v>
                </c:pt>
                <c:pt idx="23533">
                  <c:v>-0.74645254918160397</c:v>
                </c:pt>
                <c:pt idx="23534">
                  <c:v>-0.74173666605187205</c:v>
                </c:pt>
                <c:pt idx="23535">
                  <c:v>-0.72989609322946303</c:v>
                </c:pt>
                <c:pt idx="23536">
                  <c:v>-0.71805552052284305</c:v>
                </c:pt>
                <c:pt idx="23537">
                  <c:v>-0.70621494770043403</c:v>
                </c:pt>
                <c:pt idx="23538">
                  <c:v>-0.694374374878026</c:v>
                </c:pt>
                <c:pt idx="23539">
                  <c:v>-0.68253380217140502</c:v>
                </c:pt>
                <c:pt idx="23540">
                  <c:v>-0.670693229348996</c:v>
                </c:pt>
                <c:pt idx="23541">
                  <c:v>-0.65885265652658798</c:v>
                </c:pt>
                <c:pt idx="23542">
                  <c:v>-0.647012083819967</c:v>
                </c:pt>
                <c:pt idx="23543">
                  <c:v>-0.63517151099755897</c:v>
                </c:pt>
                <c:pt idx="23544">
                  <c:v>-0.62333093817514995</c:v>
                </c:pt>
                <c:pt idx="23545">
                  <c:v>-0.61149036546852997</c:v>
                </c:pt>
                <c:pt idx="23546">
                  <c:v>-0.59964979264612095</c:v>
                </c:pt>
                <c:pt idx="23547">
                  <c:v>-0.58780921982371304</c:v>
                </c:pt>
                <c:pt idx="23548">
                  <c:v>-0.57596864711709195</c:v>
                </c:pt>
                <c:pt idx="23549">
                  <c:v>-0.56412807429468304</c:v>
                </c:pt>
                <c:pt idx="23550">
                  <c:v>-0.55228750147227501</c:v>
                </c:pt>
                <c:pt idx="23551">
                  <c:v>-0.54044692876565403</c:v>
                </c:pt>
                <c:pt idx="23552">
                  <c:v>-0.52860635594324601</c:v>
                </c:pt>
                <c:pt idx="23553">
                  <c:v>-0.51676578312083699</c:v>
                </c:pt>
                <c:pt idx="23554">
                  <c:v>-0.50492521041421701</c:v>
                </c:pt>
                <c:pt idx="23555">
                  <c:v>-0.49308463759180798</c:v>
                </c:pt>
                <c:pt idx="23556">
                  <c:v>-0.48124406476940002</c:v>
                </c:pt>
                <c:pt idx="23557">
                  <c:v>-0.46940349206277898</c:v>
                </c:pt>
                <c:pt idx="23558">
                  <c:v>-0.45756291924037001</c:v>
                </c:pt>
                <c:pt idx="23559">
                  <c:v>-0.44572234641796199</c:v>
                </c:pt>
                <c:pt idx="23560">
                  <c:v>-0.43388177371134101</c:v>
                </c:pt>
                <c:pt idx="23561">
                  <c:v>-0.42204120088893299</c:v>
                </c:pt>
                <c:pt idx="23562">
                  <c:v>-0.41020062806652402</c:v>
                </c:pt>
                <c:pt idx="23563">
                  <c:v>-0.39836005535990299</c:v>
                </c:pt>
                <c:pt idx="23564">
                  <c:v>-0.38651948253749502</c:v>
                </c:pt>
                <c:pt idx="23565">
                  <c:v>-0.37467890971508699</c:v>
                </c:pt>
                <c:pt idx="23566">
                  <c:v>-0.36283833700846602</c:v>
                </c:pt>
                <c:pt idx="23567">
                  <c:v>-0.35099776418605699</c:v>
                </c:pt>
                <c:pt idx="23568">
                  <c:v>-0.33915719136364902</c:v>
                </c:pt>
                <c:pt idx="23569">
                  <c:v>-0.32731661865702799</c:v>
                </c:pt>
                <c:pt idx="23570">
                  <c:v>-0.31547604583462002</c:v>
                </c:pt>
                <c:pt idx="23571">
                  <c:v>-0.303635473012211</c:v>
                </c:pt>
                <c:pt idx="23572">
                  <c:v>-0.29179490030559002</c:v>
                </c:pt>
                <c:pt idx="23573">
                  <c:v>-0.279954327483182</c:v>
                </c:pt>
                <c:pt idx="23574">
                  <c:v>-0.26811375466077297</c:v>
                </c:pt>
                <c:pt idx="23575">
                  <c:v>-0.256273181954153</c:v>
                </c:pt>
                <c:pt idx="23576">
                  <c:v>-0.244432609131744</c:v>
                </c:pt>
                <c:pt idx="23577">
                  <c:v>-0.232592036309336</c:v>
                </c:pt>
                <c:pt idx="23578">
                  <c:v>-0.220751463602715</c:v>
                </c:pt>
                <c:pt idx="23579">
                  <c:v>-0.208910890780306</c:v>
                </c:pt>
                <c:pt idx="23580">
                  <c:v>-0.19707031795789801</c:v>
                </c:pt>
                <c:pt idx="23581">
                  <c:v>-0.185229745251277</c:v>
                </c:pt>
                <c:pt idx="23582">
                  <c:v>-0.18439290895278099</c:v>
                </c:pt>
                <c:pt idx="23583">
                  <c:v>-0.194559809255058</c:v>
                </c:pt>
                <c:pt idx="23584">
                  <c:v>-0.20472670945791299</c:v>
                </c:pt>
                <c:pt idx="23585">
                  <c:v>-0.21489360976019001</c:v>
                </c:pt>
                <c:pt idx="23586">
                  <c:v>-0.225060510062467</c:v>
                </c:pt>
                <c:pt idx="23587">
                  <c:v>-0.23522741026532201</c:v>
                </c:pt>
                <c:pt idx="23588">
                  <c:v>-0.245394310567599</c:v>
                </c:pt>
                <c:pt idx="23589">
                  <c:v>-0.25556121086987499</c:v>
                </c:pt>
                <c:pt idx="23590">
                  <c:v>-0.26572811107273098</c:v>
                </c:pt>
                <c:pt idx="23591">
                  <c:v>-0.27589501137500699</c:v>
                </c:pt>
                <c:pt idx="23592">
                  <c:v>-0.28606191167728401</c:v>
                </c:pt>
                <c:pt idx="23593">
                  <c:v>-0.29622881188014</c:v>
                </c:pt>
                <c:pt idx="23594">
                  <c:v>-0.30639571218241601</c:v>
                </c:pt>
                <c:pt idx="23595">
                  <c:v>-0.31656261248469297</c:v>
                </c:pt>
                <c:pt idx="23596">
                  <c:v>-0.32672951268754802</c:v>
                </c:pt>
                <c:pt idx="23597">
                  <c:v>-0.33689641298982498</c:v>
                </c:pt>
                <c:pt idx="23598">
                  <c:v>-0.34706331329210199</c:v>
                </c:pt>
                <c:pt idx="23599">
                  <c:v>-0.35723021349495698</c:v>
                </c:pt>
                <c:pt idx="23600">
                  <c:v>-0.367397113797234</c:v>
                </c:pt>
                <c:pt idx="23601">
                  <c:v>-0.37756401409951001</c:v>
                </c:pt>
                <c:pt idx="23602">
                  <c:v>-0.387730914302366</c:v>
                </c:pt>
                <c:pt idx="23603">
                  <c:v>-0.39789781460464202</c:v>
                </c:pt>
                <c:pt idx="23604">
                  <c:v>-0.40806471490691898</c:v>
                </c:pt>
                <c:pt idx="23605">
                  <c:v>-0.41823161510977502</c:v>
                </c:pt>
                <c:pt idx="23606">
                  <c:v>-0.42839851541205098</c:v>
                </c:pt>
                <c:pt idx="23607">
                  <c:v>-0.438565415714328</c:v>
                </c:pt>
                <c:pt idx="23608">
                  <c:v>-0.44873231591718299</c:v>
                </c:pt>
                <c:pt idx="23609">
                  <c:v>-0.45889921621946</c:v>
                </c:pt>
                <c:pt idx="23610">
                  <c:v>-0.46906611652173602</c:v>
                </c:pt>
                <c:pt idx="23611">
                  <c:v>-0.47923301672459201</c:v>
                </c:pt>
                <c:pt idx="23612">
                  <c:v>-0.48939991702686902</c:v>
                </c:pt>
                <c:pt idx="23613">
                  <c:v>-0.49956681732914499</c:v>
                </c:pt>
                <c:pt idx="23614">
                  <c:v>-0.50973371753200103</c:v>
                </c:pt>
                <c:pt idx="23615">
                  <c:v>-0.51990061783427699</c:v>
                </c:pt>
                <c:pt idx="23616">
                  <c:v>-0.53006751813655395</c:v>
                </c:pt>
                <c:pt idx="23617">
                  <c:v>-0.54023441833940999</c:v>
                </c:pt>
                <c:pt idx="23618">
                  <c:v>-0.55040131864168595</c:v>
                </c:pt>
                <c:pt idx="23619">
                  <c:v>-0.56056821894396303</c:v>
                </c:pt>
                <c:pt idx="23620">
                  <c:v>-0.57073511914681796</c:v>
                </c:pt>
                <c:pt idx="23621">
                  <c:v>-0.58090201944909503</c:v>
                </c:pt>
                <c:pt idx="23622">
                  <c:v>-0.59106891975137099</c:v>
                </c:pt>
                <c:pt idx="23623">
                  <c:v>-0.60123581995422704</c:v>
                </c:pt>
                <c:pt idx="23624">
                  <c:v>-0.611402720256504</c:v>
                </c:pt>
                <c:pt idx="23625">
                  <c:v>-0.62156962055877996</c:v>
                </c:pt>
                <c:pt idx="23626">
                  <c:v>-0.631736520761636</c:v>
                </c:pt>
                <c:pt idx="23627">
                  <c:v>-0.64190342106391196</c:v>
                </c:pt>
                <c:pt idx="23628">
                  <c:v>-0.65207032136618903</c:v>
                </c:pt>
                <c:pt idx="23629">
                  <c:v>-0.66223722156904496</c:v>
                </c:pt>
                <c:pt idx="23630">
                  <c:v>-0.67040906228220798</c:v>
                </c:pt>
                <c:pt idx="23631">
                  <c:v>-0.67658584339232197</c:v>
                </c:pt>
                <c:pt idx="23632">
                  <c:v>-0.68276262444203395</c:v>
                </c:pt>
                <c:pt idx="23633">
                  <c:v>-0.68893940555214905</c:v>
                </c:pt>
                <c:pt idx="23634">
                  <c:v>-0.69511618666226305</c:v>
                </c:pt>
                <c:pt idx="23635">
                  <c:v>-0.70129296771197502</c:v>
                </c:pt>
                <c:pt idx="23636">
                  <c:v>-0.70746974882208902</c:v>
                </c:pt>
                <c:pt idx="23637">
                  <c:v>-0.71364652993220401</c:v>
                </c:pt>
                <c:pt idx="23638">
                  <c:v>-0.71982331098191599</c:v>
                </c:pt>
                <c:pt idx="23639">
                  <c:v>-0.72600009209202998</c:v>
                </c:pt>
                <c:pt idx="23640">
                  <c:v>-0.73217687320214397</c:v>
                </c:pt>
                <c:pt idx="23641">
                  <c:v>-0.73835365425185695</c:v>
                </c:pt>
                <c:pt idx="23642">
                  <c:v>-0.74453043536197105</c:v>
                </c:pt>
                <c:pt idx="23643">
                  <c:v>-0.75070721647208505</c:v>
                </c:pt>
                <c:pt idx="23644">
                  <c:v>-0.75688399752179802</c:v>
                </c:pt>
                <c:pt idx="23645">
                  <c:v>-0.76306077863191202</c:v>
                </c:pt>
                <c:pt idx="23646">
                  <c:v>-0.76923755974202601</c:v>
                </c:pt>
                <c:pt idx="23647">
                  <c:v>-0.77541434079173799</c:v>
                </c:pt>
                <c:pt idx="23648">
                  <c:v>-0.78159112190185298</c:v>
                </c:pt>
                <c:pt idx="23649">
                  <c:v>-0.78776790301196697</c:v>
                </c:pt>
                <c:pt idx="23650">
                  <c:v>-0.79394468406167895</c:v>
                </c:pt>
                <c:pt idx="23651">
                  <c:v>-0.80012146517179406</c:v>
                </c:pt>
                <c:pt idx="23652">
                  <c:v>-0.80629824628190805</c:v>
                </c:pt>
                <c:pt idx="23653">
                  <c:v>-0.81247502733162003</c:v>
                </c:pt>
                <c:pt idx="23654">
                  <c:v>-0.81865180844173502</c:v>
                </c:pt>
                <c:pt idx="23655">
                  <c:v>-0.82482858955184901</c:v>
                </c:pt>
                <c:pt idx="23656">
                  <c:v>-0.83100537060156099</c:v>
                </c:pt>
                <c:pt idx="23657">
                  <c:v>-0.83718215171167498</c:v>
                </c:pt>
                <c:pt idx="23658">
                  <c:v>-0.84335893282178997</c:v>
                </c:pt>
                <c:pt idx="23659">
                  <c:v>-0.84953571387150195</c:v>
                </c:pt>
                <c:pt idx="23660">
                  <c:v>-0.85571249498161595</c:v>
                </c:pt>
                <c:pt idx="23661">
                  <c:v>-0.86188927609173005</c:v>
                </c:pt>
                <c:pt idx="23662">
                  <c:v>-0.86806605714144303</c:v>
                </c:pt>
                <c:pt idx="23663">
                  <c:v>-0.87424283825155702</c:v>
                </c:pt>
                <c:pt idx="23664">
                  <c:v>-0.88041961936167101</c:v>
                </c:pt>
                <c:pt idx="23665">
                  <c:v>-0.88659640041138399</c:v>
                </c:pt>
                <c:pt idx="23666">
                  <c:v>-0.89277318152149798</c:v>
                </c:pt>
                <c:pt idx="23667">
                  <c:v>-0.89894996263161198</c:v>
                </c:pt>
                <c:pt idx="23668">
                  <c:v>-0.90512674368132395</c:v>
                </c:pt>
                <c:pt idx="23669">
                  <c:v>-0.91130352479143895</c:v>
                </c:pt>
                <c:pt idx="23670">
                  <c:v>-0.91748030590155305</c:v>
                </c:pt>
                <c:pt idx="23671">
                  <c:v>-0.92365708695126503</c:v>
                </c:pt>
                <c:pt idx="23672">
                  <c:v>-0.92983386806138002</c:v>
                </c:pt>
                <c:pt idx="23673">
                  <c:v>-0.93601064917149401</c:v>
                </c:pt>
                <c:pt idx="23674">
                  <c:v>-0.94218743022120599</c:v>
                </c:pt>
                <c:pt idx="23675">
                  <c:v>-0.94836421133131998</c:v>
                </c:pt>
                <c:pt idx="23676">
                  <c:v>-0.95454099244143498</c:v>
                </c:pt>
                <c:pt idx="23677">
                  <c:v>-0.96071777349114695</c:v>
                </c:pt>
                <c:pt idx="23678">
                  <c:v>-0.97163698574634305</c:v>
                </c:pt>
                <c:pt idx="23679">
                  <c:v>-0.98729862917974798</c:v>
                </c:pt>
                <c:pt idx="23680">
                  <c:v>-1.00296027246</c:v>
                </c:pt>
                <c:pt idx="23681">
                  <c:v>-1.0186219158934</c:v>
                </c:pt>
                <c:pt idx="23682">
                  <c:v>-1.03428355932681</c:v>
                </c:pt>
                <c:pt idx="23683">
                  <c:v>-1.0499452026070599</c:v>
                </c:pt>
                <c:pt idx="23684">
                  <c:v>-1.06560684604046</c:v>
                </c:pt>
                <c:pt idx="23685">
                  <c:v>-1.08126848947387</c:v>
                </c:pt>
                <c:pt idx="23686">
                  <c:v>-1.0969301327541201</c:v>
                </c:pt>
                <c:pt idx="23687">
                  <c:v>-1.1125917761875199</c:v>
                </c:pt>
                <c:pt idx="23688">
                  <c:v>-1.12825341962093</c:v>
                </c:pt>
                <c:pt idx="23689">
                  <c:v>-1.1439150629011801</c:v>
                </c:pt>
                <c:pt idx="23690">
                  <c:v>-1.1595767063345801</c:v>
                </c:pt>
                <c:pt idx="23691">
                  <c:v>-1.1752383497679799</c:v>
                </c:pt>
                <c:pt idx="23692">
                  <c:v>-1.19089999304824</c:v>
                </c:pt>
                <c:pt idx="23693">
                  <c:v>-1.2065616364816401</c:v>
                </c:pt>
                <c:pt idx="23694">
                  <c:v>-1.2222232799150401</c:v>
                </c:pt>
                <c:pt idx="23695">
                  <c:v>-1.23788492319529</c:v>
                </c:pt>
                <c:pt idx="23696">
                  <c:v>-1.2535465666287</c:v>
                </c:pt>
                <c:pt idx="23697">
                  <c:v>-1.2692082100621001</c:v>
                </c:pt>
                <c:pt idx="23698">
                  <c:v>-1.2848698533423499</c:v>
                </c:pt>
                <c:pt idx="23699">
                  <c:v>-1.30053149677576</c:v>
                </c:pt>
                <c:pt idx="23700">
                  <c:v>-1.31619314020916</c:v>
                </c:pt>
                <c:pt idx="23701">
                  <c:v>-1.3318547834894101</c:v>
                </c:pt>
                <c:pt idx="23702">
                  <c:v>-1.3475164269228199</c:v>
                </c:pt>
                <c:pt idx="23703">
                  <c:v>-1.36317807035622</c:v>
                </c:pt>
                <c:pt idx="23704">
                  <c:v>-1.3788397136364701</c:v>
                </c:pt>
                <c:pt idx="23705">
                  <c:v>-1.3945013570698801</c:v>
                </c:pt>
                <c:pt idx="23706">
                  <c:v>-1.4101630005032799</c:v>
                </c:pt>
                <c:pt idx="23707">
                  <c:v>-1.42582464378353</c:v>
                </c:pt>
                <c:pt idx="23708">
                  <c:v>-1.4414862872169401</c:v>
                </c:pt>
                <c:pt idx="23709">
                  <c:v>-1.4571479306503401</c:v>
                </c:pt>
                <c:pt idx="23710">
                  <c:v>-1.47280957393059</c:v>
                </c:pt>
                <c:pt idx="23711">
                  <c:v>-1.48847121736399</c:v>
                </c:pt>
                <c:pt idx="23712">
                  <c:v>-1.5041328607974001</c:v>
                </c:pt>
                <c:pt idx="23713">
                  <c:v>-1.5197945040776499</c:v>
                </c:pt>
                <c:pt idx="23714">
                  <c:v>-1.53545614751105</c:v>
                </c:pt>
                <c:pt idx="23715">
                  <c:v>-1.55111779094446</c:v>
                </c:pt>
                <c:pt idx="23716">
                  <c:v>-1.5667794342247101</c:v>
                </c:pt>
                <c:pt idx="23717">
                  <c:v>-1.5824410776581099</c:v>
                </c:pt>
                <c:pt idx="23718">
                  <c:v>-1.59810272109152</c:v>
                </c:pt>
                <c:pt idx="23719">
                  <c:v>-1.6137643643717701</c:v>
                </c:pt>
                <c:pt idx="23720">
                  <c:v>-1.6294260078051701</c:v>
                </c:pt>
                <c:pt idx="23721">
                  <c:v>-1.6450876512385799</c:v>
                </c:pt>
                <c:pt idx="23722">
                  <c:v>-1.66074929451883</c:v>
                </c:pt>
                <c:pt idx="23723">
                  <c:v>-1.6764109379522301</c:v>
                </c:pt>
                <c:pt idx="23724">
                  <c:v>-1.6920725813856401</c:v>
                </c:pt>
                <c:pt idx="23725">
                  <c:v>-1.70773422466589</c:v>
                </c:pt>
                <c:pt idx="23726">
                  <c:v>-1.7033886632945801</c:v>
                </c:pt>
                <c:pt idx="23727">
                  <c:v>-1.6790358969788199</c:v>
                </c:pt>
                <c:pt idx="23728">
                  <c:v>-1.65468313090119</c:v>
                </c:pt>
                <c:pt idx="23729">
                  <c:v>-1.6303303645854299</c:v>
                </c:pt>
                <c:pt idx="23730">
                  <c:v>-1.60597759826966</c:v>
                </c:pt>
                <c:pt idx="23731">
                  <c:v>-1.5816248321920401</c:v>
                </c:pt>
                <c:pt idx="23732">
                  <c:v>-1.55727206587628</c:v>
                </c:pt>
                <c:pt idx="23733">
                  <c:v>-1.5329192995605101</c:v>
                </c:pt>
                <c:pt idx="23734">
                  <c:v>-1.5085665334828899</c:v>
                </c:pt>
                <c:pt idx="23735">
                  <c:v>-1.4842137671671201</c:v>
                </c:pt>
                <c:pt idx="23736">
                  <c:v>-1.4598610008513599</c:v>
                </c:pt>
                <c:pt idx="23737">
                  <c:v>-1.43550823477374</c:v>
                </c:pt>
                <c:pt idx="23738">
                  <c:v>-1.4111554684579699</c:v>
                </c:pt>
                <c:pt idx="23739">
                  <c:v>-1.38680270214221</c:v>
                </c:pt>
                <c:pt idx="23740">
                  <c:v>-1.3624499360645901</c:v>
                </c:pt>
                <c:pt idx="23741">
                  <c:v>-1.33809716974882</c:v>
                </c:pt>
                <c:pt idx="23742">
                  <c:v>-1.3137444034330601</c:v>
                </c:pt>
                <c:pt idx="23743">
                  <c:v>-1.2893916373554299</c:v>
                </c:pt>
                <c:pt idx="23744">
                  <c:v>-1.2650388710396701</c:v>
                </c:pt>
                <c:pt idx="23745">
                  <c:v>-1.2406861047239</c:v>
                </c:pt>
                <c:pt idx="23746">
                  <c:v>-1.21633333864628</c:v>
                </c:pt>
                <c:pt idx="23747">
                  <c:v>-1.1919805723305199</c:v>
                </c:pt>
                <c:pt idx="23748">
                  <c:v>-1.16762780601475</c:v>
                </c:pt>
                <c:pt idx="23749">
                  <c:v>-1.1432750399371301</c:v>
                </c:pt>
                <c:pt idx="23750">
                  <c:v>-1.11892227362136</c:v>
                </c:pt>
                <c:pt idx="23751">
                  <c:v>-1.0945695073056001</c:v>
                </c:pt>
                <c:pt idx="23752">
                  <c:v>-1.0702167412279799</c:v>
                </c:pt>
                <c:pt idx="23753">
                  <c:v>-1.0458639749122101</c:v>
                </c:pt>
                <c:pt idx="23754">
                  <c:v>-1.0215112085964499</c:v>
                </c:pt>
                <c:pt idx="23755">
                  <c:v>-0.99715844251882602</c:v>
                </c:pt>
                <c:pt idx="23756">
                  <c:v>-0.97280567620306102</c:v>
                </c:pt>
                <c:pt idx="23757">
                  <c:v>-0.94845290988729603</c:v>
                </c:pt>
                <c:pt idx="23758">
                  <c:v>-0.92410014380967398</c:v>
                </c:pt>
                <c:pt idx="23759">
                  <c:v>-0.89974737749390898</c:v>
                </c:pt>
                <c:pt idx="23760">
                  <c:v>-0.87539461117814399</c:v>
                </c:pt>
                <c:pt idx="23761">
                  <c:v>-0.85104184510052205</c:v>
                </c:pt>
                <c:pt idx="23762">
                  <c:v>-0.82668907878475695</c:v>
                </c:pt>
                <c:pt idx="23763">
                  <c:v>-0.80233631246899195</c:v>
                </c:pt>
                <c:pt idx="23764">
                  <c:v>-0.77798354639137002</c:v>
                </c:pt>
                <c:pt idx="23765">
                  <c:v>-0.75363078007560502</c:v>
                </c:pt>
                <c:pt idx="23766">
                  <c:v>-0.72927801375984003</c:v>
                </c:pt>
                <c:pt idx="23767">
                  <c:v>-0.70492524768221798</c:v>
                </c:pt>
                <c:pt idx="23768">
                  <c:v>-0.68057248136645299</c:v>
                </c:pt>
                <c:pt idx="23769">
                  <c:v>-0.65621971505068799</c:v>
                </c:pt>
                <c:pt idx="23770">
                  <c:v>-0.63186694897306594</c:v>
                </c:pt>
                <c:pt idx="23771">
                  <c:v>-0.60751418265730095</c:v>
                </c:pt>
                <c:pt idx="23772">
                  <c:v>-0.58316141634153595</c:v>
                </c:pt>
                <c:pt idx="23773">
                  <c:v>-0.55880865026391402</c:v>
                </c:pt>
                <c:pt idx="23774">
                  <c:v>-0.54358504941263497</c:v>
                </c:pt>
                <c:pt idx="23775">
                  <c:v>-0.53749061408960797</c:v>
                </c:pt>
                <c:pt idx="23776">
                  <c:v>-0.53139617882617796</c:v>
                </c:pt>
                <c:pt idx="23777">
                  <c:v>-0.52530174350315195</c:v>
                </c:pt>
                <c:pt idx="23778">
                  <c:v>-0.51920730818012495</c:v>
                </c:pt>
                <c:pt idx="23779">
                  <c:v>-0.51311287291669505</c:v>
                </c:pt>
                <c:pt idx="23780">
                  <c:v>-0.50701843759366805</c:v>
                </c:pt>
                <c:pt idx="23781">
                  <c:v>-0.50092400227064104</c:v>
                </c:pt>
                <c:pt idx="23782">
                  <c:v>-0.49482956700721098</c:v>
                </c:pt>
                <c:pt idx="23783">
                  <c:v>-0.48873513168418398</c:v>
                </c:pt>
                <c:pt idx="23784">
                  <c:v>-0.48264069636115797</c:v>
                </c:pt>
                <c:pt idx="23785">
                  <c:v>-0.47654626109772802</c:v>
                </c:pt>
                <c:pt idx="23786">
                  <c:v>-0.47045182577470102</c:v>
                </c:pt>
                <c:pt idx="23787">
                  <c:v>-0.46435739045167401</c:v>
                </c:pt>
                <c:pt idx="23788">
                  <c:v>-0.458262955188244</c:v>
                </c:pt>
                <c:pt idx="23789">
                  <c:v>-0.452168519865217</c:v>
                </c:pt>
                <c:pt idx="23790">
                  <c:v>-0.44607408454219</c:v>
                </c:pt>
                <c:pt idx="23791">
                  <c:v>-0.43997964927875999</c:v>
                </c:pt>
                <c:pt idx="23792">
                  <c:v>-0.43388521395573398</c:v>
                </c:pt>
                <c:pt idx="23793">
                  <c:v>-0.42779077863270698</c:v>
                </c:pt>
                <c:pt idx="23794">
                  <c:v>-0.42169634336927703</c:v>
                </c:pt>
                <c:pt idx="23795">
                  <c:v>-0.41560190804625002</c:v>
                </c:pt>
                <c:pt idx="23796">
                  <c:v>-0.40950747272322302</c:v>
                </c:pt>
                <c:pt idx="23797">
                  <c:v>-0.40341303745979301</c:v>
                </c:pt>
                <c:pt idx="23798">
                  <c:v>-0.39731860213676701</c:v>
                </c:pt>
                <c:pt idx="23799">
                  <c:v>-0.39122416681374</c:v>
                </c:pt>
                <c:pt idx="23800">
                  <c:v>-0.38512973155030999</c:v>
                </c:pt>
                <c:pt idx="23801">
                  <c:v>-0.37903529622728299</c:v>
                </c:pt>
                <c:pt idx="23802">
                  <c:v>-0.37294086090425599</c:v>
                </c:pt>
                <c:pt idx="23803">
                  <c:v>-0.36684642564082598</c:v>
                </c:pt>
                <c:pt idx="23804">
                  <c:v>-0.36075199031779898</c:v>
                </c:pt>
                <c:pt idx="23805">
                  <c:v>-0.35465755499477303</c:v>
                </c:pt>
                <c:pt idx="23806">
                  <c:v>-0.34856311973134302</c:v>
                </c:pt>
                <c:pt idx="23807">
                  <c:v>-0.34246868440831602</c:v>
                </c:pt>
                <c:pt idx="23808">
                  <c:v>-0.33637424908528901</c:v>
                </c:pt>
                <c:pt idx="23809">
                  <c:v>-0.330279813821859</c:v>
                </c:pt>
                <c:pt idx="23810">
                  <c:v>-0.324185378498832</c:v>
                </c:pt>
                <c:pt idx="23811">
                  <c:v>-0.318090943175805</c:v>
                </c:pt>
                <c:pt idx="23812">
                  <c:v>-0.31199650791237499</c:v>
                </c:pt>
                <c:pt idx="23813">
                  <c:v>-0.30590207258934898</c:v>
                </c:pt>
                <c:pt idx="23814">
                  <c:v>-0.29980763726632198</c:v>
                </c:pt>
                <c:pt idx="23815">
                  <c:v>-0.29371320200289203</c:v>
                </c:pt>
                <c:pt idx="23816">
                  <c:v>-0.28761876667986502</c:v>
                </c:pt>
                <c:pt idx="23817">
                  <c:v>-0.28152433135683802</c:v>
                </c:pt>
                <c:pt idx="23818">
                  <c:v>-0.27542989609340801</c:v>
                </c:pt>
                <c:pt idx="23819">
                  <c:v>-0.26933546077038201</c:v>
                </c:pt>
                <c:pt idx="23820">
                  <c:v>-0.263241025447355</c:v>
                </c:pt>
                <c:pt idx="23821">
                  <c:v>-0.25714659018392499</c:v>
                </c:pt>
                <c:pt idx="23822">
                  <c:v>-0.25525625654582101</c:v>
                </c:pt>
                <c:pt idx="23823">
                  <c:v>-0.25757002462200701</c:v>
                </c:pt>
                <c:pt idx="23824">
                  <c:v>-0.25988379267556599</c:v>
                </c:pt>
                <c:pt idx="23825">
                  <c:v>-0.26219756075175199</c:v>
                </c:pt>
                <c:pt idx="23826">
                  <c:v>-0.26451132882793699</c:v>
                </c:pt>
                <c:pt idx="23827">
                  <c:v>-0.26682509688149703</c:v>
                </c:pt>
                <c:pt idx="23828">
                  <c:v>-0.26913886495768202</c:v>
                </c:pt>
                <c:pt idx="23829">
                  <c:v>-0.27145263303386802</c:v>
                </c:pt>
                <c:pt idx="23830">
                  <c:v>-0.273766401087427</c:v>
                </c:pt>
                <c:pt idx="23831">
                  <c:v>-0.276080169163613</c:v>
                </c:pt>
                <c:pt idx="23832">
                  <c:v>-0.27839393723979799</c:v>
                </c:pt>
                <c:pt idx="23833">
                  <c:v>-0.28070770529335798</c:v>
                </c:pt>
                <c:pt idx="23834">
                  <c:v>-0.28302147336954298</c:v>
                </c:pt>
                <c:pt idx="23835">
                  <c:v>-0.28533524144572903</c:v>
                </c:pt>
                <c:pt idx="23836">
                  <c:v>-0.28764900949928801</c:v>
                </c:pt>
                <c:pt idx="23837">
                  <c:v>-0.28996277757547401</c:v>
                </c:pt>
                <c:pt idx="23838">
                  <c:v>-0.292276545651659</c:v>
                </c:pt>
                <c:pt idx="23839">
                  <c:v>-0.29459031370521899</c:v>
                </c:pt>
                <c:pt idx="23840">
                  <c:v>-0.29690408178140398</c:v>
                </c:pt>
                <c:pt idx="23841">
                  <c:v>-0.29921784985758998</c:v>
                </c:pt>
                <c:pt idx="23842">
                  <c:v>-0.30153161791114902</c:v>
                </c:pt>
                <c:pt idx="23843">
                  <c:v>-0.30384538598733402</c:v>
                </c:pt>
                <c:pt idx="23844">
                  <c:v>-0.30615915406352001</c:v>
                </c:pt>
                <c:pt idx="23845">
                  <c:v>-0.308472922117079</c:v>
                </c:pt>
                <c:pt idx="23846">
                  <c:v>-0.31078669019326499</c:v>
                </c:pt>
                <c:pt idx="23847">
                  <c:v>-0.31310045826944999</c:v>
                </c:pt>
                <c:pt idx="23848">
                  <c:v>-0.31541422632301003</c:v>
                </c:pt>
                <c:pt idx="23849">
                  <c:v>-0.31772799439919502</c:v>
                </c:pt>
                <c:pt idx="23850">
                  <c:v>-0.32004176247538102</c:v>
                </c:pt>
                <c:pt idx="23851">
                  <c:v>-0.32235553052894</c:v>
                </c:pt>
                <c:pt idx="23852">
                  <c:v>-0.324669298605126</c:v>
                </c:pt>
                <c:pt idx="23853">
                  <c:v>-0.326983066681311</c:v>
                </c:pt>
                <c:pt idx="23854">
                  <c:v>-0.32929683473487098</c:v>
                </c:pt>
                <c:pt idx="23855">
                  <c:v>-0.33161060281105598</c:v>
                </c:pt>
                <c:pt idx="23856">
                  <c:v>-0.33392437088724197</c:v>
                </c:pt>
                <c:pt idx="23857">
                  <c:v>-0.33623813894080101</c:v>
                </c:pt>
                <c:pt idx="23858">
                  <c:v>-0.33855190701698601</c:v>
                </c:pt>
                <c:pt idx="23859">
                  <c:v>-0.340865675093172</c:v>
                </c:pt>
                <c:pt idx="23860">
                  <c:v>-0.34317944314673099</c:v>
                </c:pt>
                <c:pt idx="23861">
                  <c:v>-0.34549321122291698</c:v>
                </c:pt>
                <c:pt idx="23862">
                  <c:v>-0.34780697929910198</c:v>
                </c:pt>
                <c:pt idx="23863">
                  <c:v>-0.35012074735266202</c:v>
                </c:pt>
                <c:pt idx="23864">
                  <c:v>-0.35243451542884702</c:v>
                </c:pt>
                <c:pt idx="23865">
                  <c:v>-0.35474828350503301</c:v>
                </c:pt>
                <c:pt idx="23866">
                  <c:v>-0.357062051558592</c:v>
                </c:pt>
                <c:pt idx="23867">
                  <c:v>-0.35937581963477799</c:v>
                </c:pt>
                <c:pt idx="23868">
                  <c:v>-0.36168958771096299</c:v>
                </c:pt>
                <c:pt idx="23869">
                  <c:v>-0.36400335576452297</c:v>
                </c:pt>
                <c:pt idx="23870">
                  <c:v>-0.36734387454848899</c:v>
                </c:pt>
                <c:pt idx="23871">
                  <c:v>-0.37171114404740702</c:v>
                </c:pt>
                <c:pt idx="23872">
                  <c:v>-0.37607841350361898</c:v>
                </c:pt>
                <c:pt idx="23873">
                  <c:v>-0.38044568300253701</c:v>
                </c:pt>
                <c:pt idx="23874">
                  <c:v>-0.38481295250145597</c:v>
                </c:pt>
                <c:pt idx="23875">
                  <c:v>-0.38918022195766699</c:v>
                </c:pt>
                <c:pt idx="23876">
                  <c:v>-0.39354749145658602</c:v>
                </c:pt>
                <c:pt idx="23877">
                  <c:v>-0.39791476095550399</c:v>
                </c:pt>
                <c:pt idx="23878">
                  <c:v>-0.40228203041171601</c:v>
                </c:pt>
                <c:pt idx="23879">
                  <c:v>-0.40664929991063398</c:v>
                </c:pt>
                <c:pt idx="23880">
                  <c:v>-0.411016569409553</c:v>
                </c:pt>
                <c:pt idx="23881">
                  <c:v>-0.41538383886576402</c:v>
                </c:pt>
                <c:pt idx="23882">
                  <c:v>-0.41975110836468299</c:v>
                </c:pt>
                <c:pt idx="23883">
                  <c:v>-0.42411837786360101</c:v>
                </c:pt>
                <c:pt idx="23884">
                  <c:v>-0.42848564731981298</c:v>
                </c:pt>
                <c:pt idx="23885">
                  <c:v>-0.432852916818731</c:v>
                </c:pt>
                <c:pt idx="23886">
                  <c:v>-0.43722018631764997</c:v>
                </c:pt>
                <c:pt idx="23887">
                  <c:v>-0.44158745577386099</c:v>
                </c:pt>
                <c:pt idx="23888">
                  <c:v>-0.44595472527278002</c:v>
                </c:pt>
                <c:pt idx="23889">
                  <c:v>-0.45032199477169799</c:v>
                </c:pt>
                <c:pt idx="23890">
                  <c:v>-0.45468926422791001</c:v>
                </c:pt>
                <c:pt idx="23891">
                  <c:v>-0.45905653372682798</c:v>
                </c:pt>
                <c:pt idx="23892">
                  <c:v>-0.463423803225747</c:v>
                </c:pt>
                <c:pt idx="23893">
                  <c:v>-0.46779107268195802</c:v>
                </c:pt>
                <c:pt idx="23894">
                  <c:v>-0.47215834218087699</c:v>
                </c:pt>
                <c:pt idx="23895">
                  <c:v>-0.47652561167979501</c:v>
                </c:pt>
                <c:pt idx="23896">
                  <c:v>-0.48089288113600698</c:v>
                </c:pt>
                <c:pt idx="23897">
                  <c:v>-0.485260150634925</c:v>
                </c:pt>
                <c:pt idx="23898">
                  <c:v>-0.48962742013384403</c:v>
                </c:pt>
                <c:pt idx="23899">
                  <c:v>-0.49399468959005499</c:v>
                </c:pt>
                <c:pt idx="23900">
                  <c:v>-0.49836195908897402</c:v>
                </c:pt>
                <c:pt idx="23901">
                  <c:v>-0.50272922858789304</c:v>
                </c:pt>
                <c:pt idx="23902">
                  <c:v>-0.50709649804410395</c:v>
                </c:pt>
                <c:pt idx="23903">
                  <c:v>-0.51146376754302303</c:v>
                </c:pt>
                <c:pt idx="23904">
                  <c:v>-0.515831037041941</c:v>
                </c:pt>
                <c:pt idx="23905">
                  <c:v>-0.52019830649815302</c:v>
                </c:pt>
                <c:pt idx="23906">
                  <c:v>-0.52456557599707099</c:v>
                </c:pt>
                <c:pt idx="23907">
                  <c:v>-0.52893284549598996</c:v>
                </c:pt>
                <c:pt idx="23908">
                  <c:v>-0.53330011495220098</c:v>
                </c:pt>
                <c:pt idx="23909">
                  <c:v>-0.53766738445111995</c:v>
                </c:pt>
                <c:pt idx="23910">
                  <c:v>-0.54203465395003803</c:v>
                </c:pt>
                <c:pt idx="23911">
                  <c:v>-0.54640192340625005</c:v>
                </c:pt>
                <c:pt idx="23912">
                  <c:v>-0.55076919290516801</c:v>
                </c:pt>
                <c:pt idx="23913">
                  <c:v>-0.55513646240408698</c:v>
                </c:pt>
                <c:pt idx="23914">
                  <c:v>-0.559503731860298</c:v>
                </c:pt>
                <c:pt idx="23915">
                  <c:v>-0.56387100135921597</c:v>
                </c:pt>
                <c:pt idx="23916">
                  <c:v>-0.56823827085813505</c:v>
                </c:pt>
                <c:pt idx="23917">
                  <c:v>-0.57260554031434696</c:v>
                </c:pt>
                <c:pt idx="23918">
                  <c:v>-0.57408828102937504</c:v>
                </c:pt>
                <c:pt idx="23919">
                  <c:v>-0.572686492940365</c:v>
                </c:pt>
                <c:pt idx="23920">
                  <c:v>-0.571284704865064</c:v>
                </c:pt>
                <c:pt idx="23921">
                  <c:v>-0.56988291677605396</c:v>
                </c:pt>
                <c:pt idx="23922">
                  <c:v>-0.56848112868704403</c:v>
                </c:pt>
                <c:pt idx="23923">
                  <c:v>-0.56707934061174203</c:v>
                </c:pt>
                <c:pt idx="23924">
                  <c:v>-0.565677552522733</c:v>
                </c:pt>
                <c:pt idx="23925">
                  <c:v>-0.56427576443372296</c:v>
                </c:pt>
                <c:pt idx="23926">
                  <c:v>-0.56287397635842096</c:v>
                </c:pt>
                <c:pt idx="23927">
                  <c:v>-0.56147218826941203</c:v>
                </c:pt>
                <c:pt idx="23928">
                  <c:v>-0.56007040018040199</c:v>
                </c:pt>
                <c:pt idx="23929">
                  <c:v>-0.55866861210509999</c:v>
                </c:pt>
                <c:pt idx="23930">
                  <c:v>-0.55726682401608996</c:v>
                </c:pt>
                <c:pt idx="23931">
                  <c:v>-0.55586503592708103</c:v>
                </c:pt>
                <c:pt idx="23932">
                  <c:v>-0.55446324785177903</c:v>
                </c:pt>
                <c:pt idx="23933">
                  <c:v>-0.55306145976276899</c:v>
                </c:pt>
                <c:pt idx="23934">
                  <c:v>-0.55165967167375896</c:v>
                </c:pt>
                <c:pt idx="23935">
                  <c:v>-0.55025788359845795</c:v>
                </c:pt>
                <c:pt idx="23936">
                  <c:v>-0.54885609550944803</c:v>
                </c:pt>
                <c:pt idx="23937">
                  <c:v>-0.54745430742043799</c:v>
                </c:pt>
                <c:pt idx="23938">
                  <c:v>-0.54605251934513599</c:v>
                </c:pt>
                <c:pt idx="23939">
                  <c:v>-0.54465073125612695</c:v>
                </c:pt>
                <c:pt idx="23940">
                  <c:v>-0.54324894316711703</c:v>
                </c:pt>
                <c:pt idx="23941">
                  <c:v>-0.54184715509181502</c:v>
                </c:pt>
                <c:pt idx="23942">
                  <c:v>-0.54044536700280599</c:v>
                </c:pt>
                <c:pt idx="23943">
                  <c:v>-0.53904357891379595</c:v>
                </c:pt>
                <c:pt idx="23944">
                  <c:v>-0.53764179083849395</c:v>
                </c:pt>
                <c:pt idx="23945">
                  <c:v>-0.53624000274948402</c:v>
                </c:pt>
                <c:pt idx="23946">
                  <c:v>-0.53483821466047499</c:v>
                </c:pt>
                <c:pt idx="23947">
                  <c:v>-0.53343642658517298</c:v>
                </c:pt>
                <c:pt idx="23948">
                  <c:v>-0.53203463849616295</c:v>
                </c:pt>
                <c:pt idx="23949">
                  <c:v>-0.53063285040715302</c:v>
                </c:pt>
                <c:pt idx="23950">
                  <c:v>-0.52923106233185202</c:v>
                </c:pt>
                <c:pt idx="23951">
                  <c:v>-0.52782927424284198</c:v>
                </c:pt>
                <c:pt idx="23952">
                  <c:v>-0.52642748615383195</c:v>
                </c:pt>
                <c:pt idx="23953">
                  <c:v>-0.52502569807853094</c:v>
                </c:pt>
                <c:pt idx="23954">
                  <c:v>-0.52362390998952102</c:v>
                </c:pt>
                <c:pt idx="23955">
                  <c:v>-0.52222212190051098</c:v>
                </c:pt>
                <c:pt idx="23956">
                  <c:v>-0.52082033382520898</c:v>
                </c:pt>
                <c:pt idx="23957">
                  <c:v>-0.51941854573620005</c:v>
                </c:pt>
                <c:pt idx="23958">
                  <c:v>-0.51801675764719002</c:v>
                </c:pt>
                <c:pt idx="23959">
                  <c:v>-0.51661496957188802</c:v>
                </c:pt>
                <c:pt idx="23960">
                  <c:v>-0.51521318148287798</c:v>
                </c:pt>
                <c:pt idx="23961">
                  <c:v>-0.51381139339386905</c:v>
                </c:pt>
                <c:pt idx="23962">
                  <c:v>-0.51240960531856705</c:v>
                </c:pt>
                <c:pt idx="23963">
                  <c:v>-0.51100781722955702</c:v>
                </c:pt>
                <c:pt idx="23964">
                  <c:v>-0.50960602914054798</c:v>
                </c:pt>
                <c:pt idx="23965">
                  <c:v>-0.50820424106524598</c:v>
                </c:pt>
                <c:pt idx="23966">
                  <c:v>-0.50370326782651498</c:v>
                </c:pt>
                <c:pt idx="23967">
                  <c:v>-0.496103109416416</c:v>
                </c:pt>
                <c:pt idx="23968">
                  <c:v>-0.48850295108063801</c:v>
                </c:pt>
                <c:pt idx="23969">
                  <c:v>-0.48090279267053798</c:v>
                </c:pt>
                <c:pt idx="23970">
                  <c:v>-0.473302634260439</c:v>
                </c:pt>
                <c:pt idx="23971">
                  <c:v>-0.46570247592466102</c:v>
                </c:pt>
                <c:pt idx="23972">
                  <c:v>-0.45810231751456199</c:v>
                </c:pt>
                <c:pt idx="23973">
                  <c:v>-0.45050215910446301</c:v>
                </c:pt>
                <c:pt idx="23974">
                  <c:v>-0.44290200076868402</c:v>
                </c:pt>
                <c:pt idx="23975">
                  <c:v>-0.43530184235858499</c:v>
                </c:pt>
                <c:pt idx="23976">
                  <c:v>-0.42770168394848601</c:v>
                </c:pt>
                <c:pt idx="23977">
                  <c:v>-0.42010152561270803</c:v>
                </c:pt>
                <c:pt idx="23978">
                  <c:v>-0.41250136720260899</c:v>
                </c:pt>
                <c:pt idx="23979">
                  <c:v>-0.40490120879250902</c:v>
                </c:pt>
                <c:pt idx="23980">
                  <c:v>-0.39730105045673098</c:v>
                </c:pt>
                <c:pt idx="23981">
                  <c:v>-0.389700892046632</c:v>
                </c:pt>
                <c:pt idx="23982">
                  <c:v>-0.38210073363653302</c:v>
                </c:pt>
                <c:pt idx="23983">
                  <c:v>-0.37450057530075498</c:v>
                </c:pt>
                <c:pt idx="23984">
                  <c:v>-0.366900416890655</c:v>
                </c:pt>
                <c:pt idx="23985">
                  <c:v>-0.35930025848055602</c:v>
                </c:pt>
                <c:pt idx="23986">
                  <c:v>-0.35170010014477798</c:v>
                </c:pt>
                <c:pt idx="23987">
                  <c:v>-0.344099941734679</c:v>
                </c:pt>
                <c:pt idx="23988">
                  <c:v>-0.33649978332458003</c:v>
                </c:pt>
                <c:pt idx="23989">
                  <c:v>-0.32889962498880099</c:v>
                </c:pt>
                <c:pt idx="23990">
                  <c:v>-0.32129946657870201</c:v>
                </c:pt>
                <c:pt idx="23991">
                  <c:v>-0.31369930816860297</c:v>
                </c:pt>
                <c:pt idx="23992">
                  <c:v>-0.30609914983282499</c:v>
                </c:pt>
                <c:pt idx="23993">
                  <c:v>-0.29849899142272601</c:v>
                </c:pt>
                <c:pt idx="23994">
                  <c:v>-0.29089883301262598</c:v>
                </c:pt>
                <c:pt idx="23995">
                  <c:v>-0.28329867467684799</c:v>
                </c:pt>
                <c:pt idx="23996">
                  <c:v>-0.27569851626674902</c:v>
                </c:pt>
                <c:pt idx="23997">
                  <c:v>-0.26809835785664998</c:v>
                </c:pt>
                <c:pt idx="23998">
                  <c:v>-0.260498199520872</c:v>
                </c:pt>
                <c:pt idx="23999">
                  <c:v>-0.25289804111077202</c:v>
                </c:pt>
                <c:pt idx="24000">
                  <c:v>-0.24529788270067299</c:v>
                </c:pt>
                <c:pt idx="24001">
                  <c:v>-0.237697724364895</c:v>
                </c:pt>
                <c:pt idx="24002">
                  <c:v>-0.230097565954796</c:v>
                </c:pt>
                <c:pt idx="24003">
                  <c:v>-0.22249740754469699</c:v>
                </c:pt>
                <c:pt idx="24004">
                  <c:v>-0.21489724920891801</c:v>
                </c:pt>
                <c:pt idx="24005">
                  <c:v>-0.207297090798819</c:v>
                </c:pt>
                <c:pt idx="24006">
                  <c:v>-0.19969693238871999</c:v>
                </c:pt>
                <c:pt idx="24007">
                  <c:v>-0.19209677405294201</c:v>
                </c:pt>
                <c:pt idx="24008">
                  <c:v>-0.184496615642843</c:v>
                </c:pt>
                <c:pt idx="24009">
                  <c:v>-0.176896457232743</c:v>
                </c:pt>
                <c:pt idx="24010">
                  <c:v>-0.16929629889696499</c:v>
                </c:pt>
                <c:pt idx="24011">
                  <c:v>-0.16169614048686601</c:v>
                </c:pt>
                <c:pt idx="24012">
                  <c:v>-0.154095982076767</c:v>
                </c:pt>
                <c:pt idx="24013">
                  <c:v>-0.14649582374098899</c:v>
                </c:pt>
                <c:pt idx="24014">
                  <c:v>-0.140743936063911</c:v>
                </c:pt>
                <c:pt idx="24015">
                  <c:v>-0.13684031913276401</c:v>
                </c:pt>
                <c:pt idx="24016">
                  <c:v>-0.13293670223979101</c:v>
                </c:pt>
                <c:pt idx="24017">
                  <c:v>-0.12903308530864499</c:v>
                </c:pt>
                <c:pt idx="24018">
                  <c:v>-0.125129468377498</c:v>
                </c:pt>
                <c:pt idx="24019">
                  <c:v>-0.121225851484525</c:v>
                </c:pt>
                <c:pt idx="24020">
                  <c:v>-0.11732223455337901</c:v>
                </c:pt>
                <c:pt idx="24021">
                  <c:v>-0.113418617622232</c:v>
                </c:pt>
                <c:pt idx="24022">
                  <c:v>-0.109515000729259</c:v>
                </c:pt>
                <c:pt idx="24023">
                  <c:v>-0.105611383798113</c:v>
                </c:pt>
                <c:pt idx="24024">
                  <c:v>-0.101707766866966</c:v>
                </c:pt>
                <c:pt idx="24025">
                  <c:v>-9.7804149973993101E-2</c:v>
                </c:pt>
                <c:pt idx="24026">
                  <c:v>-9.3900533042846707E-2</c:v>
                </c:pt>
                <c:pt idx="24027">
                  <c:v>-8.9996916111700395E-2</c:v>
                </c:pt>
                <c:pt idx="24028">
                  <c:v>-8.6093299218727007E-2</c:v>
                </c:pt>
                <c:pt idx="24029">
                  <c:v>-8.2189682287580695E-2</c:v>
                </c:pt>
                <c:pt idx="24030">
                  <c:v>-7.8286065356434301E-2</c:v>
                </c:pt>
                <c:pt idx="24031">
                  <c:v>-7.4382448463460996E-2</c:v>
                </c:pt>
                <c:pt idx="24032">
                  <c:v>-7.0478831532314698E-2</c:v>
                </c:pt>
                <c:pt idx="24033">
                  <c:v>-6.6575214601168303E-2</c:v>
                </c:pt>
                <c:pt idx="24034">
                  <c:v>-6.2671597708194998E-2</c:v>
                </c:pt>
                <c:pt idx="24035">
                  <c:v>-5.8767980777048701E-2</c:v>
                </c:pt>
                <c:pt idx="24036">
                  <c:v>-5.4864363845902299E-2</c:v>
                </c:pt>
                <c:pt idx="24037">
                  <c:v>-5.0960746952929001E-2</c:v>
                </c:pt>
                <c:pt idx="24038">
                  <c:v>-4.7057130021782703E-2</c:v>
                </c:pt>
                <c:pt idx="24039">
                  <c:v>-4.3153513090636302E-2</c:v>
                </c:pt>
                <c:pt idx="24040">
                  <c:v>-3.9249896197663003E-2</c:v>
                </c:pt>
                <c:pt idx="24041">
                  <c:v>-3.5346279266516699E-2</c:v>
                </c:pt>
                <c:pt idx="24042">
                  <c:v>-3.1442662335370297E-2</c:v>
                </c:pt>
                <c:pt idx="24043">
                  <c:v>-2.7539045442396999E-2</c:v>
                </c:pt>
                <c:pt idx="24044">
                  <c:v>-2.3635428511250601E-2</c:v>
                </c:pt>
                <c:pt idx="24045">
                  <c:v>-1.97318115801043E-2</c:v>
                </c:pt>
                <c:pt idx="24046">
                  <c:v>-1.5828194687131002E-2</c:v>
                </c:pt>
                <c:pt idx="24047">
                  <c:v>-1.19245777559846E-2</c:v>
                </c:pt>
                <c:pt idx="24048">
                  <c:v>-8.0209608248382799E-3</c:v>
                </c:pt>
                <c:pt idx="24049">
                  <c:v>-4.1173439318649601E-3</c:v>
                </c:pt>
                <c:pt idx="24050">
                  <c:v>-2.1372700071860999E-4</c:v>
                </c:pt>
                <c:pt idx="24051">
                  <c:v>3.6898899304277301E-3</c:v>
                </c:pt>
                <c:pt idx="24052">
                  <c:v>7.5935068234010503E-3</c:v>
                </c:pt>
                <c:pt idx="24053">
                  <c:v>1.14971237545474E-2</c:v>
                </c:pt>
                <c:pt idx="24054">
                  <c:v>1.5400740685693699E-2</c:v>
                </c:pt>
                <c:pt idx="24055">
                  <c:v>1.9304357578667102E-2</c:v>
                </c:pt>
                <c:pt idx="24056">
                  <c:v>2.3207974509813399E-2</c:v>
                </c:pt>
                <c:pt idx="24057">
                  <c:v>2.7111591440959801E-2</c:v>
                </c:pt>
                <c:pt idx="24058">
                  <c:v>3.1015208333933099E-2</c:v>
                </c:pt>
                <c:pt idx="24059">
                  <c:v>3.4918825265079403E-2</c:v>
                </c:pt>
                <c:pt idx="24060">
                  <c:v>3.8822442196225798E-2</c:v>
                </c:pt>
                <c:pt idx="24061">
                  <c:v>4.2726059089199103E-2</c:v>
                </c:pt>
                <c:pt idx="24062">
                  <c:v>3.9594579953306903E-2</c:v>
                </c:pt>
                <c:pt idx="24063">
                  <c:v>2.94280047012365E-2</c:v>
                </c:pt>
                <c:pt idx="24064">
                  <c:v>1.9261429548583901E-2</c:v>
                </c:pt>
                <c:pt idx="24065">
                  <c:v>9.0948542965134695E-3</c:v>
                </c:pt>
                <c:pt idx="24066">
                  <c:v>-1.07172095555691E-3</c:v>
                </c:pt>
                <c:pt idx="24067">
                  <c:v>-1.12382961082095E-2</c:v>
                </c:pt>
                <c:pt idx="24068">
                  <c:v>-2.1404871360279899E-2</c:v>
                </c:pt>
                <c:pt idx="24069">
                  <c:v>-3.1571446612350298E-2</c:v>
                </c:pt>
                <c:pt idx="24070">
                  <c:v>-4.1738021765002901E-2</c:v>
                </c:pt>
                <c:pt idx="24071">
                  <c:v>-5.1904597017073298E-2</c:v>
                </c:pt>
                <c:pt idx="24072">
                  <c:v>-6.2071172269143701E-2</c:v>
                </c:pt>
                <c:pt idx="24073">
                  <c:v>-7.2237747421796297E-2</c:v>
                </c:pt>
                <c:pt idx="24074">
                  <c:v>-8.2404322673866701E-2</c:v>
                </c:pt>
                <c:pt idx="24075">
                  <c:v>-9.2570897925937007E-2</c:v>
                </c:pt>
                <c:pt idx="24076">
                  <c:v>-0.10273747307859001</c:v>
                </c:pt>
                <c:pt idx="24077">
                  <c:v>-0.11290404833066001</c:v>
                </c:pt>
                <c:pt idx="24078">
                  <c:v>-0.12307062358272999</c:v>
                </c:pt>
                <c:pt idx="24079">
                  <c:v>-0.13323719873538301</c:v>
                </c:pt>
                <c:pt idx="24080">
                  <c:v>-0.14340377398745299</c:v>
                </c:pt>
                <c:pt idx="24081">
                  <c:v>-0.15357034923952401</c:v>
                </c:pt>
                <c:pt idx="24082">
                  <c:v>-0.16373692439217599</c:v>
                </c:pt>
                <c:pt idx="24083">
                  <c:v>-0.17390349964424701</c:v>
                </c:pt>
                <c:pt idx="24084">
                  <c:v>-0.18407007489631699</c:v>
                </c:pt>
                <c:pt idx="24085">
                  <c:v>-0.19423665004897001</c:v>
                </c:pt>
                <c:pt idx="24086">
                  <c:v>-0.20440322530103999</c:v>
                </c:pt>
                <c:pt idx="24087">
                  <c:v>-0.21456980055311101</c:v>
                </c:pt>
                <c:pt idx="24088">
                  <c:v>-0.22473637570576299</c:v>
                </c:pt>
                <c:pt idx="24089">
                  <c:v>-0.23490295095783401</c:v>
                </c:pt>
                <c:pt idx="24090">
                  <c:v>-0.24506952620990399</c:v>
                </c:pt>
                <c:pt idx="24091">
                  <c:v>-0.25523610136255698</c:v>
                </c:pt>
                <c:pt idx="24092">
                  <c:v>-0.26540267661462702</c:v>
                </c:pt>
                <c:pt idx="24093">
                  <c:v>-0.27556925186669701</c:v>
                </c:pt>
                <c:pt idx="24094">
                  <c:v>-0.28573582701935002</c:v>
                </c:pt>
                <c:pt idx="24095">
                  <c:v>-0.29590240227142001</c:v>
                </c:pt>
                <c:pt idx="24096">
                  <c:v>-0.30606897752349099</c:v>
                </c:pt>
                <c:pt idx="24097">
                  <c:v>-0.31623555267614301</c:v>
                </c:pt>
                <c:pt idx="24098">
                  <c:v>-0.32640212792821399</c:v>
                </c:pt>
                <c:pt idx="24099">
                  <c:v>-0.33656870318028398</c:v>
                </c:pt>
                <c:pt idx="24100">
                  <c:v>-0.34673527833293699</c:v>
                </c:pt>
                <c:pt idx="24101">
                  <c:v>-0.35690185358500698</c:v>
                </c:pt>
                <c:pt idx="24102">
                  <c:v>-0.36706842883707702</c:v>
                </c:pt>
                <c:pt idx="24103">
                  <c:v>-0.37723500398972998</c:v>
                </c:pt>
                <c:pt idx="24104">
                  <c:v>-0.38740157924180002</c:v>
                </c:pt>
                <c:pt idx="24105">
                  <c:v>-0.39756815449387101</c:v>
                </c:pt>
                <c:pt idx="24106">
                  <c:v>-0.40773472964652302</c:v>
                </c:pt>
                <c:pt idx="24107">
                  <c:v>-0.41790130489859401</c:v>
                </c:pt>
                <c:pt idx="24108">
                  <c:v>-0.42806788015066399</c:v>
                </c:pt>
                <c:pt idx="24109">
                  <c:v>-0.43823445530331701</c:v>
                </c:pt>
                <c:pt idx="24110">
                  <c:v>-0.44341731496672199</c:v>
                </c:pt>
                <c:pt idx="24111">
                  <c:v>-0.44361645900665098</c:v>
                </c:pt>
                <c:pt idx="24112">
                  <c:v>-0.44381560304463302</c:v>
                </c:pt>
                <c:pt idx="24113">
                  <c:v>-0.44401474708456201</c:v>
                </c:pt>
                <c:pt idx="24114">
                  <c:v>-0.444213891124492</c:v>
                </c:pt>
                <c:pt idx="24115">
                  <c:v>-0.44441303516247399</c:v>
                </c:pt>
                <c:pt idx="24116">
                  <c:v>-0.44461217920240298</c:v>
                </c:pt>
                <c:pt idx="24117">
                  <c:v>-0.44481132324233202</c:v>
                </c:pt>
                <c:pt idx="24118">
                  <c:v>-0.44501046728031401</c:v>
                </c:pt>
                <c:pt idx="24119">
                  <c:v>-0.445209611320243</c:v>
                </c:pt>
                <c:pt idx="24120">
                  <c:v>-0.44540875536017199</c:v>
                </c:pt>
                <c:pt idx="24121">
                  <c:v>-0.44560789939815398</c:v>
                </c:pt>
                <c:pt idx="24122">
                  <c:v>-0.44580704343808403</c:v>
                </c:pt>
                <c:pt idx="24123">
                  <c:v>-0.44600618747801302</c:v>
                </c:pt>
                <c:pt idx="24124">
                  <c:v>-0.44620533151599501</c:v>
                </c:pt>
                <c:pt idx="24125">
                  <c:v>-0.446404475555924</c:v>
                </c:pt>
                <c:pt idx="24126">
                  <c:v>-0.44660361959585299</c:v>
                </c:pt>
                <c:pt idx="24127">
                  <c:v>-0.44680276363383498</c:v>
                </c:pt>
                <c:pt idx="24128">
                  <c:v>-0.44700190767376402</c:v>
                </c:pt>
                <c:pt idx="24129">
                  <c:v>-0.44720105171369301</c:v>
                </c:pt>
                <c:pt idx="24130">
                  <c:v>-0.447400195751675</c:v>
                </c:pt>
                <c:pt idx="24131">
                  <c:v>-0.44759933979160499</c:v>
                </c:pt>
                <c:pt idx="24132">
                  <c:v>-0.44779848383153398</c:v>
                </c:pt>
                <c:pt idx="24133">
                  <c:v>-0.44799762786951602</c:v>
                </c:pt>
                <c:pt idx="24134">
                  <c:v>-0.44819677190944501</c:v>
                </c:pt>
                <c:pt idx="24135">
                  <c:v>-0.448395915949374</c:v>
                </c:pt>
                <c:pt idx="24136">
                  <c:v>-0.44859505998735599</c:v>
                </c:pt>
                <c:pt idx="24137">
                  <c:v>-0.44879420402728498</c:v>
                </c:pt>
                <c:pt idx="24138">
                  <c:v>-0.44899334806721403</c:v>
                </c:pt>
                <c:pt idx="24139">
                  <c:v>-0.44919249210519602</c:v>
                </c:pt>
                <c:pt idx="24140">
                  <c:v>-0.44939163614512601</c:v>
                </c:pt>
                <c:pt idx="24141">
                  <c:v>-0.44959078018505499</c:v>
                </c:pt>
                <c:pt idx="24142">
                  <c:v>-0.44978992422303699</c:v>
                </c:pt>
                <c:pt idx="24143">
                  <c:v>-0.44998906826296597</c:v>
                </c:pt>
                <c:pt idx="24144">
                  <c:v>-0.45018821230289502</c:v>
                </c:pt>
                <c:pt idx="24145">
                  <c:v>-0.45038735634087701</c:v>
                </c:pt>
                <c:pt idx="24146">
                  <c:v>-0.450586500380806</c:v>
                </c:pt>
                <c:pt idx="24147">
                  <c:v>-0.45078564442073599</c:v>
                </c:pt>
                <c:pt idx="24148">
                  <c:v>-0.45098478845871698</c:v>
                </c:pt>
                <c:pt idx="24149">
                  <c:v>-0.45118393249864702</c:v>
                </c:pt>
                <c:pt idx="24150">
                  <c:v>-0.45138307653857601</c:v>
                </c:pt>
                <c:pt idx="24151">
                  <c:v>-0.451582220576558</c:v>
                </c:pt>
                <c:pt idx="24152">
                  <c:v>-0.45178136461648699</c:v>
                </c:pt>
                <c:pt idx="24153">
                  <c:v>-0.45198050865641598</c:v>
                </c:pt>
                <c:pt idx="24154">
                  <c:v>-0.45217965269439803</c:v>
                </c:pt>
                <c:pt idx="24155">
                  <c:v>-0.45237879673432702</c:v>
                </c:pt>
                <c:pt idx="24156">
                  <c:v>-0.452577940774257</c:v>
                </c:pt>
                <c:pt idx="24157">
                  <c:v>-0.45277708481223899</c:v>
                </c:pt>
                <c:pt idx="24158">
                  <c:v>-0.45135277579941802</c:v>
                </c:pt>
                <c:pt idx="24159">
                  <c:v>-0.44830501372250797</c:v>
                </c:pt>
                <c:pt idx="24160">
                  <c:v>-0.44525725167540098</c:v>
                </c:pt>
                <c:pt idx="24161">
                  <c:v>-0.44220948959849099</c:v>
                </c:pt>
                <c:pt idx="24162">
                  <c:v>-0.43916172752158</c:v>
                </c:pt>
                <c:pt idx="24163">
                  <c:v>-0.43611396547447401</c:v>
                </c:pt>
                <c:pt idx="24164">
                  <c:v>-0.43306620339756402</c:v>
                </c:pt>
                <c:pt idx="24165">
                  <c:v>-0.43001844132065298</c:v>
                </c:pt>
                <c:pt idx="24166">
                  <c:v>-0.42697067927354698</c:v>
                </c:pt>
                <c:pt idx="24167">
                  <c:v>-0.42392291719663699</c:v>
                </c:pt>
                <c:pt idx="24168">
                  <c:v>-0.42087515511972601</c:v>
                </c:pt>
                <c:pt idx="24169">
                  <c:v>-0.41782739307262001</c:v>
                </c:pt>
                <c:pt idx="24170">
                  <c:v>-0.41477963099570903</c:v>
                </c:pt>
                <c:pt idx="24171">
                  <c:v>-0.41173186891879898</c:v>
                </c:pt>
                <c:pt idx="24172">
                  <c:v>-0.40868410687169299</c:v>
                </c:pt>
                <c:pt idx="24173">
                  <c:v>-0.405636344794782</c:v>
                </c:pt>
                <c:pt idx="24174">
                  <c:v>-0.40258858271787201</c:v>
                </c:pt>
                <c:pt idx="24175">
                  <c:v>-0.39954082067076602</c:v>
                </c:pt>
                <c:pt idx="24176">
                  <c:v>-0.39649305859385497</c:v>
                </c:pt>
                <c:pt idx="24177">
                  <c:v>-0.39344529651694499</c:v>
                </c:pt>
                <c:pt idx="24178">
                  <c:v>-0.39039753446983899</c:v>
                </c:pt>
                <c:pt idx="24179">
                  <c:v>-0.387349772392928</c:v>
                </c:pt>
                <c:pt idx="24180">
                  <c:v>-0.38430201031601802</c:v>
                </c:pt>
                <c:pt idx="24181">
                  <c:v>-0.38125424826891102</c:v>
                </c:pt>
                <c:pt idx="24182">
                  <c:v>-0.37820648619200098</c:v>
                </c:pt>
                <c:pt idx="24183">
                  <c:v>-0.37515872411509099</c:v>
                </c:pt>
                <c:pt idx="24184">
                  <c:v>-0.372110962067984</c:v>
                </c:pt>
                <c:pt idx="24185">
                  <c:v>-0.36906319999107401</c:v>
                </c:pt>
                <c:pt idx="24186">
                  <c:v>-0.36601543791416402</c:v>
                </c:pt>
                <c:pt idx="24187">
                  <c:v>-0.36296767586705703</c:v>
                </c:pt>
                <c:pt idx="24188">
                  <c:v>-0.35991991379014698</c:v>
                </c:pt>
                <c:pt idx="24189">
                  <c:v>-0.356872151713237</c:v>
                </c:pt>
                <c:pt idx="24190">
                  <c:v>-0.35382438966613</c:v>
                </c:pt>
                <c:pt idx="24191">
                  <c:v>-0.35077662758922001</c:v>
                </c:pt>
                <c:pt idx="24192">
                  <c:v>-0.34772886551231003</c:v>
                </c:pt>
                <c:pt idx="24193">
                  <c:v>-0.34468110346520298</c:v>
                </c:pt>
                <c:pt idx="24194">
                  <c:v>-0.34163334138829299</c:v>
                </c:pt>
                <c:pt idx="24195">
                  <c:v>-0.338585579311383</c:v>
                </c:pt>
                <c:pt idx="24196">
                  <c:v>-0.33553781726427601</c:v>
                </c:pt>
                <c:pt idx="24197">
                  <c:v>-0.33249005518736602</c:v>
                </c:pt>
                <c:pt idx="24198">
                  <c:v>-0.32944229311045597</c:v>
                </c:pt>
                <c:pt idx="24199">
                  <c:v>-0.32639453106334898</c:v>
                </c:pt>
                <c:pt idx="24200">
                  <c:v>-0.32334676898643899</c:v>
                </c:pt>
                <c:pt idx="24201">
                  <c:v>-0.32029900690952801</c:v>
                </c:pt>
                <c:pt idx="24202">
                  <c:v>-0.31725124486242201</c:v>
                </c:pt>
                <c:pt idx="24203">
                  <c:v>-0.31420348278551202</c:v>
                </c:pt>
                <c:pt idx="24204">
                  <c:v>-0.31115572070860098</c:v>
                </c:pt>
                <c:pt idx="24205">
                  <c:v>-0.30810795866149499</c:v>
                </c:pt>
                <c:pt idx="24206">
                  <c:v>-0.30436079759288898</c:v>
                </c:pt>
                <c:pt idx="24207">
                  <c:v>-0.29991423752770302</c:v>
                </c:pt>
                <c:pt idx="24208">
                  <c:v>-0.295467677505999</c:v>
                </c:pt>
                <c:pt idx="24209">
                  <c:v>-0.29102111744081299</c:v>
                </c:pt>
                <c:pt idx="24210">
                  <c:v>-0.28657455737562698</c:v>
                </c:pt>
                <c:pt idx="24211">
                  <c:v>-0.28212799735392302</c:v>
                </c:pt>
                <c:pt idx="24212">
                  <c:v>-0.27768143728873701</c:v>
                </c:pt>
                <c:pt idx="24213">
                  <c:v>-0.27323487722355</c:v>
                </c:pt>
                <c:pt idx="24214">
                  <c:v>-0.26878831720184598</c:v>
                </c:pt>
                <c:pt idx="24215">
                  <c:v>-0.26434175713666003</c:v>
                </c:pt>
                <c:pt idx="24216">
                  <c:v>-0.25989519707147402</c:v>
                </c:pt>
                <c:pt idx="24217">
                  <c:v>-0.25544863704977</c:v>
                </c:pt>
                <c:pt idx="24218">
                  <c:v>-0.25100207698458399</c:v>
                </c:pt>
                <c:pt idx="24219">
                  <c:v>-0.246555516919398</c:v>
                </c:pt>
                <c:pt idx="24220">
                  <c:v>-0.24210895689769399</c:v>
                </c:pt>
                <c:pt idx="24221">
                  <c:v>-0.237662396832508</c:v>
                </c:pt>
                <c:pt idx="24222">
                  <c:v>-0.23321583676732099</c:v>
                </c:pt>
                <c:pt idx="24223">
                  <c:v>-0.22876927674561701</c:v>
                </c:pt>
                <c:pt idx="24224">
                  <c:v>-0.22432271668043099</c:v>
                </c:pt>
                <c:pt idx="24225">
                  <c:v>-0.21987615661524501</c:v>
                </c:pt>
                <c:pt idx="24226">
                  <c:v>-0.215429596593541</c:v>
                </c:pt>
                <c:pt idx="24227">
                  <c:v>-0.21098303652835501</c:v>
                </c:pt>
                <c:pt idx="24228">
                  <c:v>-0.206536476463169</c:v>
                </c:pt>
                <c:pt idx="24229">
                  <c:v>-0.20208991644146501</c:v>
                </c:pt>
                <c:pt idx="24230">
                  <c:v>-0.197643356376279</c:v>
                </c:pt>
                <c:pt idx="24231">
                  <c:v>-0.19319679631109199</c:v>
                </c:pt>
                <c:pt idx="24232">
                  <c:v>-0.188750236289389</c:v>
                </c:pt>
                <c:pt idx="24233">
                  <c:v>-0.18430367622420199</c:v>
                </c:pt>
                <c:pt idx="24234">
                  <c:v>-0.17985711615901601</c:v>
                </c:pt>
                <c:pt idx="24235">
                  <c:v>-0.17541055613731199</c:v>
                </c:pt>
                <c:pt idx="24236">
                  <c:v>-0.17096399607212601</c:v>
                </c:pt>
                <c:pt idx="24237">
                  <c:v>-0.16651743600694</c:v>
                </c:pt>
                <c:pt idx="24238">
                  <c:v>-0.16207087598523601</c:v>
                </c:pt>
                <c:pt idx="24239">
                  <c:v>-0.15762431592005</c:v>
                </c:pt>
                <c:pt idx="24240">
                  <c:v>-0.15317775585486301</c:v>
                </c:pt>
                <c:pt idx="24241">
                  <c:v>-0.14873119583316</c:v>
                </c:pt>
                <c:pt idx="24242">
                  <c:v>-0.14428463576797301</c:v>
                </c:pt>
                <c:pt idx="24243">
                  <c:v>-0.139838075702787</c:v>
                </c:pt>
                <c:pt idx="24244">
                  <c:v>-0.13539151568108301</c:v>
                </c:pt>
                <c:pt idx="24245">
                  <c:v>-0.130944955615897</c:v>
                </c:pt>
                <c:pt idx="24246">
                  <c:v>-0.12649839555071099</c:v>
                </c:pt>
                <c:pt idx="24247">
                  <c:v>-0.122051835529007</c:v>
                </c:pt>
                <c:pt idx="24248">
                  <c:v>-0.117605275463821</c:v>
                </c:pt>
                <c:pt idx="24249">
                  <c:v>-0.11315871539863399</c:v>
                </c:pt>
                <c:pt idx="24250">
                  <c:v>-0.10871215537693101</c:v>
                </c:pt>
                <c:pt idx="24251">
                  <c:v>-0.10426559531174399</c:v>
                </c:pt>
                <c:pt idx="24252">
                  <c:v>-9.9819035246558205E-2</c:v>
                </c:pt>
                <c:pt idx="24253">
                  <c:v>-9.53724752248543E-2</c:v>
                </c:pt>
                <c:pt idx="24254">
                  <c:v>-9.5229998512046596E-2</c:v>
                </c:pt>
                <c:pt idx="24255">
                  <c:v>-9.9391605181681095E-2</c:v>
                </c:pt>
                <c:pt idx="24256">
                  <c:v>-0.10355321181061999</c:v>
                </c:pt>
                <c:pt idx="24257">
                  <c:v>-0.10771481848025399</c:v>
                </c:pt>
                <c:pt idx="24258">
                  <c:v>-0.11187642514988901</c:v>
                </c:pt>
                <c:pt idx="24259">
                  <c:v>-0.116038031778827</c:v>
                </c:pt>
                <c:pt idx="24260">
                  <c:v>-0.120199638448462</c:v>
                </c:pt>
                <c:pt idx="24261">
                  <c:v>-0.124361245118096</c:v>
                </c:pt>
                <c:pt idx="24262">
                  <c:v>-0.12852285174703501</c:v>
                </c:pt>
                <c:pt idx="24263">
                  <c:v>-0.13268445841666901</c:v>
                </c:pt>
                <c:pt idx="24264">
                  <c:v>-0.13684606508630401</c:v>
                </c:pt>
                <c:pt idx="24265">
                  <c:v>-0.141007671715243</c:v>
                </c:pt>
                <c:pt idx="24266">
                  <c:v>-0.145169278384877</c:v>
                </c:pt>
                <c:pt idx="24267">
                  <c:v>-0.149330885054512</c:v>
                </c:pt>
                <c:pt idx="24268">
                  <c:v>-0.15349249168345</c:v>
                </c:pt>
                <c:pt idx="24269">
                  <c:v>-0.157654098353085</c:v>
                </c:pt>
                <c:pt idx="24270">
                  <c:v>-0.161815705022719</c:v>
                </c:pt>
                <c:pt idx="24271">
                  <c:v>-0.16597731165165799</c:v>
                </c:pt>
                <c:pt idx="24272">
                  <c:v>-0.17013891832129199</c:v>
                </c:pt>
                <c:pt idx="24273">
                  <c:v>-0.17430052499092699</c:v>
                </c:pt>
                <c:pt idx="24274">
                  <c:v>-0.17846213161986499</c:v>
                </c:pt>
                <c:pt idx="24275">
                  <c:v>-0.18262373828949999</c:v>
                </c:pt>
                <c:pt idx="24276">
                  <c:v>-0.18678534495913399</c:v>
                </c:pt>
                <c:pt idx="24277">
                  <c:v>-0.19094695158807301</c:v>
                </c:pt>
                <c:pt idx="24278">
                  <c:v>-0.19510855825770701</c:v>
                </c:pt>
                <c:pt idx="24279">
                  <c:v>-0.19927016492734201</c:v>
                </c:pt>
                <c:pt idx="24280">
                  <c:v>-0.203431771556281</c:v>
                </c:pt>
                <c:pt idx="24281">
                  <c:v>-0.207593378225915</c:v>
                </c:pt>
                <c:pt idx="24282">
                  <c:v>-0.21175498489555</c:v>
                </c:pt>
                <c:pt idx="24283">
                  <c:v>-0.215916591524488</c:v>
                </c:pt>
                <c:pt idx="24284">
                  <c:v>-0.220078198194123</c:v>
                </c:pt>
                <c:pt idx="24285">
                  <c:v>-0.224239804863757</c:v>
                </c:pt>
                <c:pt idx="24286">
                  <c:v>-0.22840141149269599</c:v>
                </c:pt>
                <c:pt idx="24287">
                  <c:v>-0.23256301816232999</c:v>
                </c:pt>
                <c:pt idx="24288">
                  <c:v>-0.23672462483196499</c:v>
                </c:pt>
                <c:pt idx="24289">
                  <c:v>-0.24088623146090299</c:v>
                </c:pt>
                <c:pt idx="24290">
                  <c:v>-0.24504783813053799</c:v>
                </c:pt>
                <c:pt idx="24291">
                  <c:v>-0.24920944480017199</c:v>
                </c:pt>
                <c:pt idx="24292">
                  <c:v>-0.25337105142911098</c:v>
                </c:pt>
                <c:pt idx="24293">
                  <c:v>-0.25753265809874598</c:v>
                </c:pt>
                <c:pt idx="24294">
                  <c:v>-0.26169426476837998</c:v>
                </c:pt>
                <c:pt idx="24295">
                  <c:v>-0.26585587139731898</c:v>
                </c:pt>
                <c:pt idx="24296">
                  <c:v>-0.27001747806695298</c:v>
                </c:pt>
                <c:pt idx="24297">
                  <c:v>-0.27417908473658797</c:v>
                </c:pt>
                <c:pt idx="24298">
                  <c:v>-0.27834069136552603</c:v>
                </c:pt>
                <c:pt idx="24299">
                  <c:v>-0.28250229803516103</c:v>
                </c:pt>
                <c:pt idx="24300">
                  <c:v>-0.28666390470479503</c:v>
                </c:pt>
                <c:pt idx="24301">
                  <c:v>-0.29082551133373402</c:v>
                </c:pt>
                <c:pt idx="24302">
                  <c:v>-0.288946454816086</c:v>
                </c:pt>
                <c:pt idx="24303">
                  <c:v>-0.28102673506896297</c:v>
                </c:pt>
                <c:pt idx="24304">
                  <c:v>-0.273107015399285</c:v>
                </c:pt>
                <c:pt idx="24305">
                  <c:v>-0.26518729565216198</c:v>
                </c:pt>
                <c:pt idx="24306">
                  <c:v>-0.25726757590503802</c:v>
                </c:pt>
                <c:pt idx="24307">
                  <c:v>-0.24934785623536099</c:v>
                </c:pt>
                <c:pt idx="24308">
                  <c:v>-0.24142813648823699</c:v>
                </c:pt>
                <c:pt idx="24309">
                  <c:v>-0.233508416741113</c:v>
                </c:pt>
                <c:pt idx="24310">
                  <c:v>-0.225588697071436</c:v>
                </c:pt>
                <c:pt idx="24311">
                  <c:v>-0.21766897732431201</c:v>
                </c:pt>
                <c:pt idx="24312">
                  <c:v>-0.20974925757718901</c:v>
                </c:pt>
                <c:pt idx="24313">
                  <c:v>-0.20182953790751099</c:v>
                </c:pt>
                <c:pt idx="24314">
                  <c:v>-0.19390981816038799</c:v>
                </c:pt>
                <c:pt idx="24315">
                  <c:v>-0.185990098413264</c:v>
                </c:pt>
                <c:pt idx="24316">
                  <c:v>-0.178070378743587</c:v>
                </c:pt>
                <c:pt idx="24317">
                  <c:v>-0.17015065899646301</c:v>
                </c:pt>
                <c:pt idx="24318">
                  <c:v>-0.16223093924934001</c:v>
                </c:pt>
                <c:pt idx="24319">
                  <c:v>-0.15431121957966201</c:v>
                </c:pt>
                <c:pt idx="24320">
                  <c:v>-0.14639149983253899</c:v>
                </c:pt>
                <c:pt idx="24321">
                  <c:v>-0.138471780085415</c:v>
                </c:pt>
                <c:pt idx="24322">
                  <c:v>-0.130552060415738</c:v>
                </c:pt>
                <c:pt idx="24323">
                  <c:v>-0.122632340668614</c:v>
                </c:pt>
                <c:pt idx="24324">
                  <c:v>-0.114712620921491</c:v>
                </c:pt>
                <c:pt idx="24325">
                  <c:v>-0.106792901251813</c:v>
                </c:pt>
                <c:pt idx="24326">
                  <c:v>-9.8873181504689503E-2</c:v>
                </c:pt>
                <c:pt idx="24327">
                  <c:v>-9.0953461757565995E-2</c:v>
                </c:pt>
                <c:pt idx="24328">
                  <c:v>-8.3033742087888496E-2</c:v>
                </c:pt>
                <c:pt idx="24329">
                  <c:v>-7.5114022340764905E-2</c:v>
                </c:pt>
                <c:pt idx="24330">
                  <c:v>-6.7194302593641397E-2</c:v>
                </c:pt>
                <c:pt idx="24331">
                  <c:v>-5.9274582923963898E-2</c:v>
                </c:pt>
                <c:pt idx="24332">
                  <c:v>-5.1354863176840397E-2</c:v>
                </c:pt>
                <c:pt idx="24333">
                  <c:v>-4.3435143429716799E-2</c:v>
                </c:pt>
                <c:pt idx="24334">
                  <c:v>-3.55154237600393E-2</c:v>
                </c:pt>
                <c:pt idx="24335">
                  <c:v>-2.7595704012915799E-2</c:v>
                </c:pt>
                <c:pt idx="24336">
                  <c:v>-1.9675984265792298E-2</c:v>
                </c:pt>
                <c:pt idx="24337">
                  <c:v>-1.1756264596114801E-2</c:v>
                </c:pt>
                <c:pt idx="24338">
                  <c:v>-3.8365448489912101E-3</c:v>
                </c:pt>
                <c:pt idx="24339">
                  <c:v>4.08317489813231E-3</c:v>
                </c:pt>
                <c:pt idx="24340">
                  <c:v>1.2002894567809799E-2</c:v>
                </c:pt>
                <c:pt idx="24341">
                  <c:v>1.99226143149334E-2</c:v>
                </c:pt>
                <c:pt idx="24342">
                  <c:v>2.7842334062056901E-2</c:v>
                </c:pt>
                <c:pt idx="24343">
                  <c:v>3.5762053731734397E-2</c:v>
                </c:pt>
                <c:pt idx="24344">
                  <c:v>4.3681773478857898E-2</c:v>
                </c:pt>
                <c:pt idx="24345">
                  <c:v>5.1601493225981503E-2</c:v>
                </c:pt>
                <c:pt idx="24346">
                  <c:v>5.9521212895659002E-2</c:v>
                </c:pt>
                <c:pt idx="24347">
                  <c:v>6.7440932642782503E-2</c:v>
                </c:pt>
                <c:pt idx="24348">
                  <c:v>7.5360652389905997E-2</c:v>
                </c:pt>
                <c:pt idx="24349">
                  <c:v>8.3280372059583496E-2</c:v>
                </c:pt>
                <c:pt idx="24350">
                  <c:v>8.8535969880956994E-2</c:v>
                </c:pt>
                <c:pt idx="24351">
                  <c:v>9.1127445757971895E-2</c:v>
                </c:pt>
                <c:pt idx="24352">
                  <c:v>9.3718921609644901E-2</c:v>
                </c:pt>
                <c:pt idx="24353">
                  <c:v>9.6310397486659705E-2</c:v>
                </c:pt>
                <c:pt idx="24354">
                  <c:v>9.8901873363674495E-2</c:v>
                </c:pt>
                <c:pt idx="24355">
                  <c:v>0.101493349215348</c:v>
                </c:pt>
                <c:pt idx="24356">
                  <c:v>0.104084825092362</c:v>
                </c:pt>
                <c:pt idx="24357">
                  <c:v>0.106676300969377</c:v>
                </c:pt>
                <c:pt idx="24358">
                  <c:v>0.10926777682105</c:v>
                </c:pt>
                <c:pt idx="24359">
                  <c:v>0.111859252698065</c:v>
                </c:pt>
                <c:pt idx="24360">
                  <c:v>0.11445072857508</c:v>
                </c:pt>
                <c:pt idx="24361">
                  <c:v>0.117042204426753</c:v>
                </c:pt>
                <c:pt idx="24362">
                  <c:v>0.119633680303768</c:v>
                </c:pt>
                <c:pt idx="24363">
                  <c:v>0.122225156180783</c:v>
                </c:pt>
                <c:pt idx="24364">
                  <c:v>0.12481663203245601</c:v>
                </c:pt>
                <c:pt idx="24365">
                  <c:v>0.12740810790946999</c:v>
                </c:pt>
                <c:pt idx="24366">
                  <c:v>0.12999958378648499</c:v>
                </c:pt>
                <c:pt idx="24367">
                  <c:v>0.13259105963815801</c:v>
                </c:pt>
                <c:pt idx="24368">
                  <c:v>0.13518253551517301</c:v>
                </c:pt>
                <c:pt idx="24369">
                  <c:v>0.13777401139218801</c:v>
                </c:pt>
                <c:pt idx="24370">
                  <c:v>0.140365487243861</c:v>
                </c:pt>
                <c:pt idx="24371">
                  <c:v>0.142956963120876</c:v>
                </c:pt>
                <c:pt idx="24372">
                  <c:v>0.14554843899789099</c:v>
                </c:pt>
                <c:pt idx="24373">
                  <c:v>0.14813991484956399</c:v>
                </c:pt>
                <c:pt idx="24374">
                  <c:v>0.15073139072657901</c:v>
                </c:pt>
                <c:pt idx="24375">
                  <c:v>0.15332286660359301</c:v>
                </c:pt>
                <c:pt idx="24376">
                  <c:v>0.155914342455266</c:v>
                </c:pt>
                <c:pt idx="24377">
                  <c:v>0.158505818332281</c:v>
                </c:pt>
                <c:pt idx="24378">
                  <c:v>0.161097294209296</c:v>
                </c:pt>
                <c:pt idx="24379">
                  <c:v>0.16368877006096899</c:v>
                </c:pt>
                <c:pt idx="24380">
                  <c:v>0.16628024593798399</c:v>
                </c:pt>
                <c:pt idx="24381">
                  <c:v>0.16887172181499899</c:v>
                </c:pt>
                <c:pt idx="24382">
                  <c:v>0.17146319766667201</c:v>
                </c:pt>
                <c:pt idx="24383">
                  <c:v>0.17405467354368701</c:v>
                </c:pt>
                <c:pt idx="24384">
                  <c:v>0.176646149420701</c:v>
                </c:pt>
                <c:pt idx="24385">
                  <c:v>0.179237625272374</c:v>
                </c:pt>
                <c:pt idx="24386">
                  <c:v>0.18182910114938899</c:v>
                </c:pt>
                <c:pt idx="24387">
                  <c:v>0.18442057702640399</c:v>
                </c:pt>
                <c:pt idx="24388">
                  <c:v>0.18701205287807701</c:v>
                </c:pt>
                <c:pt idx="24389">
                  <c:v>0.18960352875509201</c:v>
                </c:pt>
                <c:pt idx="24390">
                  <c:v>0.19219500463210701</c:v>
                </c:pt>
                <c:pt idx="24391">
                  <c:v>0.19478648048378</c:v>
                </c:pt>
                <c:pt idx="24392">
                  <c:v>0.197377956360795</c:v>
                </c:pt>
                <c:pt idx="24393">
                  <c:v>0.199969432237809</c:v>
                </c:pt>
                <c:pt idx="24394">
                  <c:v>0.20256090808948199</c:v>
                </c:pt>
                <c:pt idx="24395">
                  <c:v>0.20515238396649699</c:v>
                </c:pt>
                <c:pt idx="24396">
                  <c:v>0.20774385984351201</c:v>
                </c:pt>
                <c:pt idx="24397">
                  <c:v>0.21033533569518501</c:v>
                </c:pt>
                <c:pt idx="24398">
                  <c:v>0.20961891808996899</c:v>
                </c:pt>
                <c:pt idx="24399">
                  <c:v>0.20559460697941601</c:v>
                </c:pt>
                <c:pt idx="24400">
                  <c:v>0.20157029590821601</c:v>
                </c:pt>
                <c:pt idx="24401">
                  <c:v>0.197545984797663</c:v>
                </c:pt>
                <c:pt idx="24402">
                  <c:v>0.19352167368711001</c:v>
                </c:pt>
                <c:pt idx="24403">
                  <c:v>0.18949736261590999</c:v>
                </c:pt>
                <c:pt idx="24404">
                  <c:v>0.18547305150535701</c:v>
                </c:pt>
                <c:pt idx="24405">
                  <c:v>0.18144874039480399</c:v>
                </c:pt>
                <c:pt idx="24406">
                  <c:v>0.177424429323605</c:v>
                </c:pt>
                <c:pt idx="24407">
                  <c:v>0.17340011821305201</c:v>
                </c:pt>
                <c:pt idx="24408">
                  <c:v>0.169375807102499</c:v>
                </c:pt>
                <c:pt idx="24409">
                  <c:v>0.16535149603129901</c:v>
                </c:pt>
                <c:pt idx="24410">
                  <c:v>0.16132718492074599</c:v>
                </c:pt>
                <c:pt idx="24411">
                  <c:v>0.15730287381019301</c:v>
                </c:pt>
                <c:pt idx="24412">
                  <c:v>0.15327856273899301</c:v>
                </c:pt>
                <c:pt idx="24413">
                  <c:v>0.14925425162844</c:v>
                </c:pt>
                <c:pt idx="24414">
                  <c:v>0.14522994051788701</c:v>
                </c:pt>
                <c:pt idx="24415">
                  <c:v>0.14120562944668699</c:v>
                </c:pt>
                <c:pt idx="24416">
                  <c:v>0.13718131833613401</c:v>
                </c:pt>
                <c:pt idx="24417">
                  <c:v>0.13315700722558099</c:v>
                </c:pt>
                <c:pt idx="24418">
                  <c:v>0.129132696154382</c:v>
                </c:pt>
                <c:pt idx="24419">
                  <c:v>0.12510838504382901</c:v>
                </c:pt>
                <c:pt idx="24420">
                  <c:v>0.121084073933276</c:v>
                </c:pt>
                <c:pt idx="24421">
                  <c:v>0.11705976286207601</c:v>
                </c:pt>
                <c:pt idx="24422">
                  <c:v>0.11303545175152301</c:v>
                </c:pt>
                <c:pt idx="24423">
                  <c:v>0.10901114064097001</c:v>
                </c:pt>
                <c:pt idx="24424">
                  <c:v>0.10498682956977</c:v>
                </c:pt>
                <c:pt idx="24425">
                  <c:v>0.100962518459217</c:v>
                </c:pt>
                <c:pt idx="24426">
                  <c:v>9.6938207348663999E-2</c:v>
                </c:pt>
                <c:pt idx="24427">
                  <c:v>9.2913896277464297E-2</c:v>
                </c:pt>
                <c:pt idx="24428">
                  <c:v>8.8889585166911297E-2</c:v>
                </c:pt>
                <c:pt idx="24429">
                  <c:v>8.4865274056358297E-2</c:v>
                </c:pt>
                <c:pt idx="24430">
                  <c:v>8.0840962985158596E-2</c:v>
                </c:pt>
                <c:pt idx="24431">
                  <c:v>7.6816651874605596E-2</c:v>
                </c:pt>
                <c:pt idx="24432">
                  <c:v>7.2792340764052596E-2</c:v>
                </c:pt>
                <c:pt idx="24433">
                  <c:v>6.8768029692852797E-2</c:v>
                </c:pt>
                <c:pt idx="24434">
                  <c:v>6.4743718582299797E-2</c:v>
                </c:pt>
                <c:pt idx="24435">
                  <c:v>6.0719407471746797E-2</c:v>
                </c:pt>
                <c:pt idx="24436">
                  <c:v>5.6695096400547103E-2</c:v>
                </c:pt>
                <c:pt idx="24437">
                  <c:v>5.2670785289994103E-2</c:v>
                </c:pt>
                <c:pt idx="24438">
                  <c:v>4.8646474179441103E-2</c:v>
                </c:pt>
                <c:pt idx="24439">
                  <c:v>4.4622163108241297E-2</c:v>
                </c:pt>
                <c:pt idx="24440">
                  <c:v>4.0597851997688297E-2</c:v>
                </c:pt>
                <c:pt idx="24441">
                  <c:v>3.6573540887135297E-2</c:v>
                </c:pt>
                <c:pt idx="24442">
                  <c:v>3.2549229815935603E-2</c:v>
                </c:pt>
                <c:pt idx="24443">
                  <c:v>2.8524918705382599E-2</c:v>
                </c:pt>
                <c:pt idx="24444">
                  <c:v>2.4500607594829599E-2</c:v>
                </c:pt>
                <c:pt idx="24445">
                  <c:v>2.0476296523629901E-2</c:v>
                </c:pt>
                <c:pt idx="24446">
                  <c:v>2.0208472802007198E-2</c:v>
                </c:pt>
                <c:pt idx="24447">
                  <c:v>2.3697136495553699E-2</c:v>
                </c:pt>
                <c:pt idx="24448">
                  <c:v>2.7185800154984899E-2</c:v>
                </c:pt>
                <c:pt idx="24449">
                  <c:v>3.06744638485313E-2</c:v>
                </c:pt>
                <c:pt idx="24450">
                  <c:v>3.4163127542077801E-2</c:v>
                </c:pt>
                <c:pt idx="24451">
                  <c:v>3.7651791201509001E-2</c:v>
                </c:pt>
                <c:pt idx="24452">
                  <c:v>4.1140454895055502E-2</c:v>
                </c:pt>
                <c:pt idx="24453">
                  <c:v>4.4629118588601899E-2</c:v>
                </c:pt>
                <c:pt idx="24454">
                  <c:v>4.8117782248033099E-2</c:v>
                </c:pt>
                <c:pt idx="24455">
                  <c:v>5.16064459415796E-2</c:v>
                </c:pt>
                <c:pt idx="24456">
                  <c:v>5.5095109635125997E-2</c:v>
                </c:pt>
                <c:pt idx="24457">
                  <c:v>5.8583773294557197E-2</c:v>
                </c:pt>
                <c:pt idx="24458">
                  <c:v>6.2072436988103698E-2</c:v>
                </c:pt>
                <c:pt idx="24459">
                  <c:v>6.5561100681650206E-2</c:v>
                </c:pt>
                <c:pt idx="24460">
                  <c:v>6.9049764341081399E-2</c:v>
                </c:pt>
                <c:pt idx="24461">
                  <c:v>7.2538428034627803E-2</c:v>
                </c:pt>
                <c:pt idx="24462">
                  <c:v>7.6027091728174304E-2</c:v>
                </c:pt>
                <c:pt idx="24463">
                  <c:v>7.9515755387605497E-2</c:v>
                </c:pt>
                <c:pt idx="24464">
                  <c:v>8.3004419081151901E-2</c:v>
                </c:pt>
                <c:pt idx="24465">
                  <c:v>8.6493082774698402E-2</c:v>
                </c:pt>
                <c:pt idx="24466">
                  <c:v>8.9981746434129595E-2</c:v>
                </c:pt>
                <c:pt idx="24467">
                  <c:v>9.3470410127676096E-2</c:v>
                </c:pt>
                <c:pt idx="24468">
                  <c:v>9.69590738212225E-2</c:v>
                </c:pt>
                <c:pt idx="24469">
                  <c:v>0.100447737480654</c:v>
                </c:pt>
                <c:pt idx="24470">
                  <c:v>0.1039364011742</c:v>
                </c:pt>
                <c:pt idx="24471">
                  <c:v>0.107425064867747</c:v>
                </c:pt>
                <c:pt idx="24472">
                  <c:v>0.110913728527178</c:v>
                </c:pt>
                <c:pt idx="24473">
                  <c:v>0.114402392220724</c:v>
                </c:pt>
                <c:pt idx="24474">
                  <c:v>0.117891055914271</c:v>
                </c:pt>
                <c:pt idx="24475">
                  <c:v>0.121379719573702</c:v>
                </c:pt>
                <c:pt idx="24476">
                  <c:v>0.124868383267248</c:v>
                </c:pt>
                <c:pt idx="24477">
                  <c:v>0.128357046960795</c:v>
                </c:pt>
                <c:pt idx="24478">
                  <c:v>0.13184571062022599</c:v>
                </c:pt>
                <c:pt idx="24479">
                  <c:v>0.13533437431377299</c:v>
                </c:pt>
                <c:pt idx="24480">
                  <c:v>0.13882303800731899</c:v>
                </c:pt>
                <c:pt idx="24481">
                  <c:v>0.14231170166675</c:v>
                </c:pt>
                <c:pt idx="24482">
                  <c:v>0.145800365360297</c:v>
                </c:pt>
                <c:pt idx="24483">
                  <c:v>0.149289029053843</c:v>
                </c:pt>
                <c:pt idx="24484">
                  <c:v>0.15277769271327399</c:v>
                </c:pt>
                <c:pt idx="24485">
                  <c:v>0.15626635640682099</c:v>
                </c:pt>
                <c:pt idx="24486">
                  <c:v>0.15975502010036699</c:v>
                </c:pt>
                <c:pt idx="24487">
                  <c:v>0.163243683759799</c:v>
                </c:pt>
                <c:pt idx="24488">
                  <c:v>0.166732347453345</c:v>
                </c:pt>
                <c:pt idx="24489">
                  <c:v>0.170221011146891</c:v>
                </c:pt>
                <c:pt idx="24490">
                  <c:v>0.17370967480632299</c:v>
                </c:pt>
                <c:pt idx="24491">
                  <c:v>0.17719833849986899</c:v>
                </c:pt>
                <c:pt idx="24492">
                  <c:v>0.18068700219341599</c:v>
                </c:pt>
                <c:pt idx="24493">
                  <c:v>0.184175665852847</c:v>
                </c:pt>
                <c:pt idx="24494">
                  <c:v>0.185362577149046</c:v>
                </c:pt>
                <c:pt idx="24495">
                  <c:v>0.18424773603182101</c:v>
                </c:pt>
                <c:pt idx="24496">
                  <c:v>0.183132894925498</c:v>
                </c:pt>
                <c:pt idx="24497">
                  <c:v>0.18201805380827199</c:v>
                </c:pt>
                <c:pt idx="24498">
                  <c:v>0.18090321269104701</c:v>
                </c:pt>
                <c:pt idx="24499">
                  <c:v>0.17978837158472399</c:v>
                </c:pt>
                <c:pt idx="24500">
                  <c:v>0.17867353046749901</c:v>
                </c:pt>
                <c:pt idx="24501">
                  <c:v>0.177558689350274</c:v>
                </c:pt>
                <c:pt idx="24502">
                  <c:v>0.17644384824395001</c:v>
                </c:pt>
                <c:pt idx="24503">
                  <c:v>0.175329007126725</c:v>
                </c:pt>
                <c:pt idx="24504">
                  <c:v>0.17421416600949999</c:v>
                </c:pt>
                <c:pt idx="24505">
                  <c:v>0.17309932490317601</c:v>
                </c:pt>
                <c:pt idx="24506">
                  <c:v>0.17198448378595099</c:v>
                </c:pt>
                <c:pt idx="24507">
                  <c:v>0.17086964266872601</c:v>
                </c:pt>
                <c:pt idx="24508">
                  <c:v>0.169754801562403</c:v>
                </c:pt>
                <c:pt idx="24509">
                  <c:v>0.16863996044517701</c:v>
                </c:pt>
                <c:pt idx="24510">
                  <c:v>0.167525119327952</c:v>
                </c:pt>
                <c:pt idx="24511">
                  <c:v>0.16641027822162899</c:v>
                </c:pt>
                <c:pt idx="24512">
                  <c:v>0.165295437104404</c:v>
                </c:pt>
                <c:pt idx="24513">
                  <c:v>0.16418059598717899</c:v>
                </c:pt>
                <c:pt idx="24514">
                  <c:v>0.16306575488085501</c:v>
                </c:pt>
                <c:pt idx="24515">
                  <c:v>0.16195091376362999</c:v>
                </c:pt>
                <c:pt idx="24516">
                  <c:v>0.16083607264640501</c:v>
                </c:pt>
                <c:pt idx="24517">
                  <c:v>0.159721231540082</c:v>
                </c:pt>
                <c:pt idx="24518">
                  <c:v>0.15860639042285599</c:v>
                </c:pt>
                <c:pt idx="24519">
                  <c:v>0.157491549305631</c:v>
                </c:pt>
                <c:pt idx="24520">
                  <c:v>0.15637670819930799</c:v>
                </c:pt>
                <c:pt idx="24521">
                  <c:v>0.155261867082083</c:v>
                </c:pt>
                <c:pt idx="24522">
                  <c:v>0.15414702596485699</c:v>
                </c:pt>
                <c:pt idx="24523">
                  <c:v>0.15303218485853401</c:v>
                </c:pt>
                <c:pt idx="24524">
                  <c:v>0.151917343741309</c:v>
                </c:pt>
                <c:pt idx="24525">
                  <c:v>0.15080250262408401</c:v>
                </c:pt>
                <c:pt idx="24526">
                  <c:v>0.14968766151776</c:v>
                </c:pt>
                <c:pt idx="24527">
                  <c:v>0.14857282040053499</c:v>
                </c:pt>
                <c:pt idx="24528">
                  <c:v>0.14745797928331</c:v>
                </c:pt>
                <c:pt idx="24529">
                  <c:v>0.14634313817698699</c:v>
                </c:pt>
                <c:pt idx="24530">
                  <c:v>0.14522829705976101</c:v>
                </c:pt>
                <c:pt idx="24531">
                  <c:v>0.144113455942536</c:v>
                </c:pt>
                <c:pt idx="24532">
                  <c:v>0.14299861483621301</c:v>
                </c:pt>
                <c:pt idx="24533">
                  <c:v>0.141883773718988</c:v>
                </c:pt>
                <c:pt idx="24534">
                  <c:v>0.14076893260176199</c:v>
                </c:pt>
                <c:pt idx="24535">
                  <c:v>0.139654091495439</c:v>
                </c:pt>
                <c:pt idx="24536">
                  <c:v>0.13853925037821399</c:v>
                </c:pt>
                <c:pt idx="24537">
                  <c:v>0.13742440926098901</c:v>
                </c:pt>
                <c:pt idx="24538">
                  <c:v>0.136309568154665</c:v>
                </c:pt>
                <c:pt idx="24539">
                  <c:v>0.13519472703744001</c:v>
                </c:pt>
                <c:pt idx="24540">
                  <c:v>0.134079885920215</c:v>
                </c:pt>
                <c:pt idx="24541">
                  <c:v>0.13296504481389201</c:v>
                </c:pt>
                <c:pt idx="24542">
                  <c:v>0.13220372301886199</c:v>
                </c:pt>
                <c:pt idx="24543">
                  <c:v>0.13179592054849801</c:v>
                </c:pt>
                <c:pt idx="24544">
                  <c:v>0.131388118082122</c:v>
                </c:pt>
                <c:pt idx="24545">
                  <c:v>0.13098031561175699</c:v>
                </c:pt>
                <c:pt idx="24546">
                  <c:v>0.13057251314139301</c:v>
                </c:pt>
                <c:pt idx="24547">
                  <c:v>0.130164710675017</c:v>
                </c:pt>
                <c:pt idx="24548">
                  <c:v>0.12975690820465199</c:v>
                </c:pt>
                <c:pt idx="24549">
                  <c:v>0.12934910573428801</c:v>
                </c:pt>
                <c:pt idx="24550">
                  <c:v>0.12894130326791101</c:v>
                </c:pt>
                <c:pt idx="24551">
                  <c:v>0.128533500797547</c:v>
                </c:pt>
                <c:pt idx="24552">
                  <c:v>0.12812569832718301</c:v>
                </c:pt>
                <c:pt idx="24553">
                  <c:v>0.12771789586080601</c:v>
                </c:pt>
                <c:pt idx="24554">
                  <c:v>0.127310093390442</c:v>
                </c:pt>
                <c:pt idx="24555">
                  <c:v>0.12690229092007799</c:v>
                </c:pt>
                <c:pt idx="24556">
                  <c:v>0.12649448845370101</c:v>
                </c:pt>
                <c:pt idx="24557">
                  <c:v>0.126086685983337</c:v>
                </c:pt>
                <c:pt idx="24558">
                  <c:v>0.12567888351297299</c:v>
                </c:pt>
                <c:pt idx="24559">
                  <c:v>0.12527108104659601</c:v>
                </c:pt>
                <c:pt idx="24560">
                  <c:v>0.124863278576232</c:v>
                </c:pt>
                <c:pt idx="24561">
                  <c:v>0.124455476105868</c:v>
                </c:pt>
                <c:pt idx="24562">
                  <c:v>0.124047673639491</c:v>
                </c:pt>
                <c:pt idx="24563">
                  <c:v>0.123639871169127</c:v>
                </c:pt>
                <c:pt idx="24564">
                  <c:v>0.12323206869876301</c:v>
                </c:pt>
                <c:pt idx="24565">
                  <c:v>0.122824266232386</c:v>
                </c:pt>
                <c:pt idx="24566">
                  <c:v>0.122416463762022</c:v>
                </c:pt>
                <c:pt idx="24567">
                  <c:v>0.12200866129165799</c:v>
                </c:pt>
                <c:pt idx="24568">
                  <c:v>0.121600858825281</c:v>
                </c:pt>
                <c:pt idx="24569">
                  <c:v>0.12119305635491701</c:v>
                </c:pt>
                <c:pt idx="24570">
                  <c:v>0.120785253884553</c:v>
                </c:pt>
                <c:pt idx="24571">
                  <c:v>0.120377451418176</c:v>
                </c:pt>
                <c:pt idx="24572">
                  <c:v>0.11996964894781199</c:v>
                </c:pt>
                <c:pt idx="24573">
                  <c:v>0.119561846477448</c:v>
                </c:pt>
                <c:pt idx="24574">
                  <c:v>0.11915404401107101</c:v>
                </c:pt>
                <c:pt idx="24575">
                  <c:v>0.118746241540707</c:v>
                </c:pt>
                <c:pt idx="24576">
                  <c:v>0.118338439070343</c:v>
                </c:pt>
                <c:pt idx="24577">
                  <c:v>0.11793063660396599</c:v>
                </c:pt>
                <c:pt idx="24578">
                  <c:v>0.117522834133602</c:v>
                </c:pt>
                <c:pt idx="24579">
                  <c:v>0.117115031663238</c:v>
                </c:pt>
                <c:pt idx="24580">
                  <c:v>0.116707229196861</c:v>
                </c:pt>
                <c:pt idx="24581">
                  <c:v>0.116299426726497</c:v>
                </c:pt>
                <c:pt idx="24582">
                  <c:v>0.115891624256133</c:v>
                </c:pt>
                <c:pt idx="24583">
                  <c:v>0.115483821789756</c:v>
                </c:pt>
                <c:pt idx="24584">
                  <c:v>0.115076019319392</c:v>
                </c:pt>
                <c:pt idx="24585">
                  <c:v>0.114668216849028</c:v>
                </c:pt>
                <c:pt idx="24586">
                  <c:v>0.114260414382651</c:v>
                </c:pt>
                <c:pt idx="24587">
                  <c:v>0.113852611912287</c:v>
                </c:pt>
                <c:pt idx="24588">
                  <c:v>0.11344480944192301</c:v>
                </c:pt>
                <c:pt idx="24589">
                  <c:v>0.113037006975546</c:v>
                </c:pt>
                <c:pt idx="24590">
                  <c:v>0.11420084315838799</c:v>
                </c:pt>
                <c:pt idx="24591">
                  <c:v>0.116936318005413</c:v>
                </c:pt>
                <c:pt idx="24592">
                  <c:v>0.119671792825688</c:v>
                </c:pt>
                <c:pt idx="24593">
                  <c:v>0.122407267672713</c:v>
                </c:pt>
                <c:pt idx="24594">
                  <c:v>0.125142742519738</c:v>
                </c:pt>
                <c:pt idx="24595">
                  <c:v>0.12787821734001401</c:v>
                </c:pt>
                <c:pt idx="24596">
                  <c:v>0.130613692187039</c:v>
                </c:pt>
                <c:pt idx="24597">
                  <c:v>0.13334916703406399</c:v>
                </c:pt>
                <c:pt idx="24598">
                  <c:v>0.13608464185433899</c:v>
                </c:pt>
                <c:pt idx="24599">
                  <c:v>0.13882011670136399</c:v>
                </c:pt>
                <c:pt idx="24600">
                  <c:v>0.14155559154838901</c:v>
                </c:pt>
                <c:pt idx="24601">
                  <c:v>0.14429106636866501</c:v>
                </c:pt>
                <c:pt idx="24602">
                  <c:v>0.14702654121569</c:v>
                </c:pt>
                <c:pt idx="24603">
                  <c:v>0.149762016062715</c:v>
                </c:pt>
                <c:pt idx="24604">
                  <c:v>0.15249749088299</c:v>
                </c:pt>
                <c:pt idx="24605">
                  <c:v>0.15523296573001499</c:v>
                </c:pt>
                <c:pt idx="24606">
                  <c:v>0.15796844057703999</c:v>
                </c:pt>
                <c:pt idx="24607">
                  <c:v>0.16070391539731599</c:v>
                </c:pt>
                <c:pt idx="24608">
                  <c:v>0.16343939024434101</c:v>
                </c:pt>
                <c:pt idx="24609">
                  <c:v>0.166174865091366</c:v>
                </c:pt>
                <c:pt idx="24610">
                  <c:v>0.16891033991164101</c:v>
                </c:pt>
                <c:pt idx="24611">
                  <c:v>0.171645814758666</c:v>
                </c:pt>
                <c:pt idx="24612">
                  <c:v>0.17438128960569099</c:v>
                </c:pt>
                <c:pt idx="24613">
                  <c:v>0.17711676442596699</c:v>
                </c:pt>
                <c:pt idx="24614">
                  <c:v>0.17985223927299199</c:v>
                </c:pt>
                <c:pt idx="24615">
                  <c:v>0.18258771412001701</c:v>
                </c:pt>
                <c:pt idx="24616">
                  <c:v>0.18532318894029201</c:v>
                </c:pt>
                <c:pt idx="24617">
                  <c:v>0.188058663787317</c:v>
                </c:pt>
                <c:pt idx="24618">
                  <c:v>0.190794138634342</c:v>
                </c:pt>
                <c:pt idx="24619">
                  <c:v>0.193529613454618</c:v>
                </c:pt>
                <c:pt idx="24620">
                  <c:v>0.19626508830164299</c:v>
                </c:pt>
                <c:pt idx="24621">
                  <c:v>0.19900056314866801</c:v>
                </c:pt>
                <c:pt idx="24622">
                  <c:v>0.20173603796894299</c:v>
                </c:pt>
                <c:pt idx="24623">
                  <c:v>0.20447151281596801</c:v>
                </c:pt>
                <c:pt idx="24624">
                  <c:v>0.207206987662994</c:v>
                </c:pt>
                <c:pt idx="24625">
                  <c:v>0.209942462483269</c:v>
                </c:pt>
                <c:pt idx="24626">
                  <c:v>0.212677937330294</c:v>
                </c:pt>
                <c:pt idx="24627">
                  <c:v>0.21541341217731899</c:v>
                </c:pt>
                <c:pt idx="24628">
                  <c:v>0.21814888699759399</c:v>
                </c:pt>
                <c:pt idx="24629">
                  <c:v>0.22088436184461899</c:v>
                </c:pt>
                <c:pt idx="24630">
                  <c:v>0.22361983669164501</c:v>
                </c:pt>
                <c:pt idx="24631">
                  <c:v>0.22635531151192001</c:v>
                </c:pt>
                <c:pt idx="24632">
                  <c:v>0.229090786358945</c:v>
                </c:pt>
                <c:pt idx="24633">
                  <c:v>0.23182626120597</c:v>
                </c:pt>
                <c:pt idx="24634">
                  <c:v>0.234561736026245</c:v>
                </c:pt>
                <c:pt idx="24635">
                  <c:v>0.23729721087326999</c:v>
                </c:pt>
                <c:pt idx="24636">
                  <c:v>0.24003268572029601</c:v>
                </c:pt>
                <c:pt idx="24637">
                  <c:v>0.24276816054057099</c:v>
                </c:pt>
                <c:pt idx="24638">
                  <c:v>0.245413764425119</c:v>
                </c:pt>
                <c:pt idx="24639">
                  <c:v>0.24796949734656301</c:v>
                </c:pt>
                <c:pt idx="24640">
                  <c:v>0.25052523024301498</c:v>
                </c:pt>
                <c:pt idx="24641">
                  <c:v>0.25308096316445899</c:v>
                </c:pt>
                <c:pt idx="24642">
                  <c:v>0.255636696085903</c:v>
                </c:pt>
                <c:pt idx="24643">
                  <c:v>0.25819242898235401</c:v>
                </c:pt>
                <c:pt idx="24644">
                  <c:v>0.26074816190379801</c:v>
                </c:pt>
                <c:pt idx="24645">
                  <c:v>0.26330389482524202</c:v>
                </c:pt>
                <c:pt idx="24646">
                  <c:v>0.26585962772169403</c:v>
                </c:pt>
                <c:pt idx="24647">
                  <c:v>0.26841536064313798</c:v>
                </c:pt>
                <c:pt idx="24648">
                  <c:v>0.27097109356458199</c:v>
                </c:pt>
                <c:pt idx="24649">
                  <c:v>0.27352682646103299</c:v>
                </c:pt>
                <c:pt idx="24650">
                  <c:v>0.276082559382477</c:v>
                </c:pt>
                <c:pt idx="24651">
                  <c:v>0.27863829230392101</c:v>
                </c:pt>
                <c:pt idx="24652">
                  <c:v>0.28119402520037301</c:v>
                </c:pt>
                <c:pt idx="24653">
                  <c:v>0.28374975812181702</c:v>
                </c:pt>
                <c:pt idx="24654">
                  <c:v>0.28630549104326097</c:v>
                </c:pt>
                <c:pt idx="24655">
                  <c:v>0.28886122393971198</c:v>
                </c:pt>
                <c:pt idx="24656">
                  <c:v>0.29141695686115598</c:v>
                </c:pt>
                <c:pt idx="24657">
                  <c:v>0.29397268978259999</c:v>
                </c:pt>
                <c:pt idx="24658">
                  <c:v>0.296528422679052</c:v>
                </c:pt>
                <c:pt idx="24659">
                  <c:v>0.299084155600496</c:v>
                </c:pt>
                <c:pt idx="24660">
                  <c:v>0.30163988852194001</c:v>
                </c:pt>
                <c:pt idx="24661">
                  <c:v>0.30419562141839102</c:v>
                </c:pt>
                <c:pt idx="24662">
                  <c:v>0.30675135433983503</c:v>
                </c:pt>
                <c:pt idx="24663">
                  <c:v>0.30930708726127898</c:v>
                </c:pt>
                <c:pt idx="24664">
                  <c:v>0.31186282015773098</c:v>
                </c:pt>
                <c:pt idx="24665">
                  <c:v>0.31441855307917499</c:v>
                </c:pt>
                <c:pt idx="24666">
                  <c:v>0.316974286000619</c:v>
                </c:pt>
                <c:pt idx="24667">
                  <c:v>0.319530018897071</c:v>
                </c:pt>
                <c:pt idx="24668">
                  <c:v>0.32208575181851401</c:v>
                </c:pt>
                <c:pt idx="24669">
                  <c:v>0.32464148473995802</c:v>
                </c:pt>
                <c:pt idx="24670">
                  <c:v>0.32719721763641002</c:v>
                </c:pt>
                <c:pt idx="24671">
                  <c:v>0.32975295055785397</c:v>
                </c:pt>
                <c:pt idx="24672">
                  <c:v>0.33230868347929798</c:v>
                </c:pt>
                <c:pt idx="24673">
                  <c:v>0.33486441637574998</c:v>
                </c:pt>
                <c:pt idx="24674">
                  <c:v>0.33742014929719299</c:v>
                </c:pt>
                <c:pt idx="24675">
                  <c:v>0.339975882218637</c:v>
                </c:pt>
                <c:pt idx="24676">
                  <c:v>0.34253161511508901</c:v>
                </c:pt>
                <c:pt idx="24677">
                  <c:v>0.34508734803653301</c:v>
                </c:pt>
                <c:pt idx="24678">
                  <c:v>0.34764308095797702</c:v>
                </c:pt>
                <c:pt idx="24679">
                  <c:v>0.35019881385442903</c:v>
                </c:pt>
                <c:pt idx="24680">
                  <c:v>0.35275454677587298</c:v>
                </c:pt>
                <c:pt idx="24681">
                  <c:v>0.35531027969731599</c:v>
                </c:pt>
                <c:pt idx="24682">
                  <c:v>0.35786601259376799</c:v>
                </c:pt>
                <c:pt idx="24683">
                  <c:v>0.360421745515212</c:v>
                </c:pt>
                <c:pt idx="24684">
                  <c:v>0.36297747843665601</c:v>
                </c:pt>
                <c:pt idx="24685">
                  <c:v>0.36553321133310801</c:v>
                </c:pt>
                <c:pt idx="24686">
                  <c:v>0.36561316828322898</c:v>
                </c:pt>
                <c:pt idx="24687">
                  <c:v>0.36321734924473498</c:v>
                </c:pt>
                <c:pt idx="24688">
                  <c:v>0.36082153022966901</c:v>
                </c:pt>
                <c:pt idx="24689">
                  <c:v>0.358425711191175</c:v>
                </c:pt>
                <c:pt idx="24690">
                  <c:v>0.35602989215268099</c:v>
                </c:pt>
                <c:pt idx="24691">
                  <c:v>0.35363407313761502</c:v>
                </c:pt>
                <c:pt idx="24692">
                  <c:v>0.35123825409912102</c:v>
                </c:pt>
                <c:pt idx="24693">
                  <c:v>0.34884243506062701</c:v>
                </c:pt>
                <c:pt idx="24694">
                  <c:v>0.34644661604556098</c:v>
                </c:pt>
                <c:pt idx="24695">
                  <c:v>0.34405079700706698</c:v>
                </c:pt>
                <c:pt idx="24696">
                  <c:v>0.34165497796857203</c:v>
                </c:pt>
                <c:pt idx="24697">
                  <c:v>0.339259158953507</c:v>
                </c:pt>
                <c:pt idx="24698">
                  <c:v>0.33686333991501199</c:v>
                </c:pt>
                <c:pt idx="24699">
                  <c:v>0.33446752087651799</c:v>
                </c:pt>
                <c:pt idx="24700">
                  <c:v>0.33207170186145202</c:v>
                </c:pt>
                <c:pt idx="24701">
                  <c:v>0.32967588282295801</c:v>
                </c:pt>
                <c:pt idx="24702">
                  <c:v>0.327280063784464</c:v>
                </c:pt>
                <c:pt idx="24703">
                  <c:v>0.32488424476939798</c:v>
                </c:pt>
                <c:pt idx="24704">
                  <c:v>0.32248842573090403</c:v>
                </c:pt>
                <c:pt idx="24705">
                  <c:v>0.32009260669241002</c:v>
                </c:pt>
                <c:pt idx="24706">
                  <c:v>0.31769678767734399</c:v>
                </c:pt>
                <c:pt idx="24707">
                  <c:v>0.31530096863884999</c:v>
                </c:pt>
                <c:pt idx="24708">
                  <c:v>0.31290514960035598</c:v>
                </c:pt>
                <c:pt idx="24709">
                  <c:v>0.31050933058529001</c:v>
                </c:pt>
                <c:pt idx="24710">
                  <c:v>0.308113511546796</c:v>
                </c:pt>
                <c:pt idx="24711">
                  <c:v>0.305717692508302</c:v>
                </c:pt>
                <c:pt idx="24712">
                  <c:v>0.30332187349323603</c:v>
                </c:pt>
                <c:pt idx="24713">
                  <c:v>0.30092605445474202</c:v>
                </c:pt>
                <c:pt idx="24714">
                  <c:v>0.29853023541624701</c:v>
                </c:pt>
                <c:pt idx="24715">
                  <c:v>0.29613441640118199</c:v>
                </c:pt>
                <c:pt idx="24716">
                  <c:v>0.29373859736268798</c:v>
                </c:pt>
                <c:pt idx="24717">
                  <c:v>0.29134277832419297</c:v>
                </c:pt>
                <c:pt idx="24718">
                  <c:v>0.288946959309128</c:v>
                </c:pt>
                <c:pt idx="24719">
                  <c:v>0.286551140270633</c:v>
                </c:pt>
                <c:pt idx="24720">
                  <c:v>0.28415532123213899</c:v>
                </c:pt>
                <c:pt idx="24721">
                  <c:v>0.28175950221707302</c:v>
                </c:pt>
                <c:pt idx="24722">
                  <c:v>0.27936368317857901</c:v>
                </c:pt>
                <c:pt idx="24723">
                  <c:v>0.27696786414008501</c:v>
                </c:pt>
                <c:pt idx="24724">
                  <c:v>0.27457204512501898</c:v>
                </c:pt>
                <c:pt idx="24725">
                  <c:v>0.27217622608652497</c:v>
                </c:pt>
                <c:pt idx="24726">
                  <c:v>0.26978040704803102</c:v>
                </c:pt>
                <c:pt idx="24727">
                  <c:v>0.267384588032965</c:v>
                </c:pt>
                <c:pt idx="24728">
                  <c:v>0.26498876899447099</c:v>
                </c:pt>
                <c:pt idx="24729">
                  <c:v>0.26259294995597698</c:v>
                </c:pt>
                <c:pt idx="24730">
                  <c:v>0.26019713094091101</c:v>
                </c:pt>
                <c:pt idx="24731">
                  <c:v>0.25780131190241701</c:v>
                </c:pt>
                <c:pt idx="24732">
                  <c:v>0.255405492863923</c:v>
                </c:pt>
                <c:pt idx="24733">
                  <c:v>0.25300967384885698</c:v>
                </c:pt>
                <c:pt idx="24734">
                  <c:v>0.25670131565529902</c:v>
                </c:pt>
                <c:pt idx="24735">
                  <c:v>0.266480418349199</c:v>
                </c:pt>
                <c:pt idx="24736">
                  <c:v>0.27625952094747003</c:v>
                </c:pt>
                <c:pt idx="24737">
                  <c:v>0.28603862364137</c:v>
                </c:pt>
                <c:pt idx="24738">
                  <c:v>0.29581772633526998</c:v>
                </c:pt>
                <c:pt idx="24739">
                  <c:v>0.30559682893354001</c:v>
                </c:pt>
                <c:pt idx="24740">
                  <c:v>0.31537593162743999</c:v>
                </c:pt>
                <c:pt idx="24741">
                  <c:v>0.32515503432134002</c:v>
                </c:pt>
                <c:pt idx="24742">
                  <c:v>0.33493413691961099</c:v>
                </c:pt>
                <c:pt idx="24743">
                  <c:v>0.34471323961351003</c:v>
                </c:pt>
                <c:pt idx="24744">
                  <c:v>0.35449234230741</c:v>
                </c:pt>
                <c:pt idx="24745">
                  <c:v>0.36427144490568097</c:v>
                </c:pt>
                <c:pt idx="24746">
                  <c:v>0.37405054759958101</c:v>
                </c:pt>
                <c:pt idx="24747">
                  <c:v>0.38382965029348098</c:v>
                </c:pt>
                <c:pt idx="24748">
                  <c:v>0.39360875289175201</c:v>
                </c:pt>
                <c:pt idx="24749">
                  <c:v>0.40338785558565099</c:v>
                </c:pt>
                <c:pt idx="24750">
                  <c:v>0.41316695827955102</c:v>
                </c:pt>
                <c:pt idx="24751">
                  <c:v>0.42294606087782199</c:v>
                </c:pt>
                <c:pt idx="24752">
                  <c:v>0.43272516357172203</c:v>
                </c:pt>
                <c:pt idx="24753">
                  <c:v>0.442504266265621</c:v>
                </c:pt>
                <c:pt idx="24754">
                  <c:v>0.45228336886389198</c:v>
                </c:pt>
                <c:pt idx="24755">
                  <c:v>0.46206247155779201</c:v>
                </c:pt>
                <c:pt idx="24756">
                  <c:v>0.47184157425169199</c:v>
                </c:pt>
                <c:pt idx="24757">
                  <c:v>0.48162067684996301</c:v>
                </c:pt>
                <c:pt idx="24758">
                  <c:v>0.49139977954386199</c:v>
                </c:pt>
                <c:pt idx="24759">
                  <c:v>0.50117888223776197</c:v>
                </c:pt>
                <c:pt idx="24760">
                  <c:v>0.51095798483603305</c:v>
                </c:pt>
                <c:pt idx="24761">
                  <c:v>0.52073708752993297</c:v>
                </c:pt>
                <c:pt idx="24762">
                  <c:v>0.53051619022383201</c:v>
                </c:pt>
                <c:pt idx="24763">
                  <c:v>0.54029529282210298</c:v>
                </c:pt>
                <c:pt idx="24764">
                  <c:v>0.55007439551600301</c:v>
                </c:pt>
                <c:pt idx="24765">
                  <c:v>0.55985349820990304</c:v>
                </c:pt>
                <c:pt idx="24766">
                  <c:v>0.56963260080817402</c:v>
                </c:pt>
                <c:pt idx="24767">
                  <c:v>0.57941170350207305</c:v>
                </c:pt>
                <c:pt idx="24768">
                  <c:v>0.58919080619597297</c:v>
                </c:pt>
                <c:pt idx="24769">
                  <c:v>0.59896990879424405</c:v>
                </c:pt>
                <c:pt idx="24770">
                  <c:v>0.60874901148814398</c:v>
                </c:pt>
                <c:pt idx="24771">
                  <c:v>0.61852811418204401</c:v>
                </c:pt>
                <c:pt idx="24772">
                  <c:v>0.62830721678031498</c:v>
                </c:pt>
                <c:pt idx="24773">
                  <c:v>0.63808631947421401</c:v>
                </c:pt>
                <c:pt idx="24774">
                  <c:v>0.64786542216811405</c:v>
                </c:pt>
                <c:pt idx="24775">
                  <c:v>0.65764452476638502</c:v>
                </c:pt>
                <c:pt idx="24776">
                  <c:v>0.66742362746028505</c:v>
                </c:pt>
                <c:pt idx="24777">
                  <c:v>0.67720273015418397</c:v>
                </c:pt>
                <c:pt idx="24778">
                  <c:v>0.68698183275245495</c:v>
                </c:pt>
                <c:pt idx="24779">
                  <c:v>0.69676093544635498</c:v>
                </c:pt>
                <c:pt idx="24780">
                  <c:v>0.70654003814025501</c:v>
                </c:pt>
                <c:pt idx="24781">
                  <c:v>0.71631914073852598</c:v>
                </c:pt>
                <c:pt idx="24782">
                  <c:v>0.71087649876317305</c:v>
                </c:pt>
                <c:pt idx="24783">
                  <c:v>0.69021211201224497</c:v>
                </c:pt>
                <c:pt idx="24784">
                  <c:v>0.66954772546339203</c:v>
                </c:pt>
                <c:pt idx="24785">
                  <c:v>0.64888333871246495</c:v>
                </c:pt>
                <c:pt idx="24786">
                  <c:v>0.62821895196153699</c:v>
                </c:pt>
                <c:pt idx="24787">
                  <c:v>0.60755456541268404</c:v>
                </c:pt>
                <c:pt idx="24788">
                  <c:v>0.58689017866175597</c:v>
                </c:pt>
                <c:pt idx="24789">
                  <c:v>0.566225791910828</c:v>
                </c:pt>
                <c:pt idx="24790">
                  <c:v>0.54556140536197495</c:v>
                </c:pt>
                <c:pt idx="24791">
                  <c:v>0.52489701861104798</c:v>
                </c:pt>
                <c:pt idx="24792">
                  <c:v>0.50423263186012002</c:v>
                </c:pt>
                <c:pt idx="24793">
                  <c:v>0.48356824531126702</c:v>
                </c:pt>
                <c:pt idx="24794">
                  <c:v>0.462903858560339</c:v>
                </c:pt>
                <c:pt idx="24795">
                  <c:v>0.44223947180941198</c:v>
                </c:pt>
                <c:pt idx="24796">
                  <c:v>0.42157508526055798</c:v>
                </c:pt>
                <c:pt idx="24797">
                  <c:v>0.40091069850963101</c:v>
                </c:pt>
                <c:pt idx="24798">
                  <c:v>0.38024631175870299</c:v>
                </c:pt>
                <c:pt idx="24799">
                  <c:v>0.35958192520985</c:v>
                </c:pt>
                <c:pt idx="24800">
                  <c:v>0.33891753845892197</c:v>
                </c:pt>
                <c:pt idx="24801">
                  <c:v>0.31825315170799501</c:v>
                </c:pt>
                <c:pt idx="24802">
                  <c:v>0.29758876515914201</c:v>
                </c:pt>
                <c:pt idx="24803">
                  <c:v>0.27692437840821399</c:v>
                </c:pt>
                <c:pt idx="24804">
                  <c:v>0.25625999165728602</c:v>
                </c:pt>
                <c:pt idx="24805">
                  <c:v>0.235595605108433</c:v>
                </c:pt>
                <c:pt idx="24806">
                  <c:v>0.214931218357506</c:v>
                </c:pt>
                <c:pt idx="24807">
                  <c:v>0.19426683160657801</c:v>
                </c:pt>
                <c:pt idx="24808">
                  <c:v>0.17360244505772501</c:v>
                </c:pt>
                <c:pt idx="24809">
                  <c:v>0.15293805830679699</c:v>
                </c:pt>
                <c:pt idx="24810">
                  <c:v>0.132273671555869</c:v>
                </c:pt>
                <c:pt idx="24811">
                  <c:v>0.111609285007016</c:v>
                </c:pt>
                <c:pt idx="24812">
                  <c:v>9.0944898256088702E-2</c:v>
                </c:pt>
                <c:pt idx="24813">
                  <c:v>7.0280511505160903E-2</c:v>
                </c:pt>
                <c:pt idx="24814">
                  <c:v>4.9616124956307898E-2</c:v>
                </c:pt>
                <c:pt idx="24815">
                  <c:v>2.89517382053802E-2</c:v>
                </c:pt>
                <c:pt idx="24816">
                  <c:v>8.2873514544524705E-3</c:v>
                </c:pt>
                <c:pt idx="24817">
                  <c:v>-1.2377035094400499E-2</c:v>
                </c:pt>
                <c:pt idx="24818">
                  <c:v>-3.3041421845328198E-2</c:v>
                </c:pt>
                <c:pt idx="24819">
                  <c:v>-5.3705808596255997E-2</c:v>
                </c:pt>
                <c:pt idx="24820">
                  <c:v>-7.4370195145108994E-2</c:v>
                </c:pt>
                <c:pt idx="24821">
                  <c:v>-9.5034581896036599E-2</c:v>
                </c:pt>
                <c:pt idx="24822">
                  <c:v>-0.115698968646964</c:v>
                </c:pt>
                <c:pt idx="24823">
                  <c:v>-0.13636335519581699</c:v>
                </c:pt>
                <c:pt idx="24824">
                  <c:v>-0.15702774194674499</c:v>
                </c:pt>
                <c:pt idx="24825">
                  <c:v>-0.17769212869767301</c:v>
                </c:pt>
                <c:pt idx="24826">
                  <c:v>-0.19835651524652601</c:v>
                </c:pt>
                <c:pt idx="24827">
                  <c:v>-0.219020901997454</c:v>
                </c:pt>
                <c:pt idx="24828">
                  <c:v>-0.23968528874838099</c:v>
                </c:pt>
                <c:pt idx="24829">
                  <c:v>-0.26034967529723402</c:v>
                </c:pt>
                <c:pt idx="24830">
                  <c:v>-0.26820795859930102</c:v>
                </c:pt>
                <c:pt idx="24831">
                  <c:v>-0.26326013836305701</c:v>
                </c:pt>
                <c:pt idx="24832">
                  <c:v>-0.25831231817519701</c:v>
                </c:pt>
                <c:pt idx="24833">
                  <c:v>-0.25336449793895299</c:v>
                </c:pt>
                <c:pt idx="24834">
                  <c:v>-0.248416677702709</c:v>
                </c:pt>
                <c:pt idx="24835">
                  <c:v>-0.24346885751484901</c:v>
                </c:pt>
                <c:pt idx="24836">
                  <c:v>-0.23852103727860499</c:v>
                </c:pt>
                <c:pt idx="24837">
                  <c:v>-0.233573217042361</c:v>
                </c:pt>
                <c:pt idx="24838">
                  <c:v>-0.22862539685450101</c:v>
                </c:pt>
                <c:pt idx="24839">
                  <c:v>-0.22367757661825699</c:v>
                </c:pt>
                <c:pt idx="24840">
                  <c:v>-0.218729756382013</c:v>
                </c:pt>
                <c:pt idx="24841">
                  <c:v>-0.213781936194154</c:v>
                </c:pt>
                <c:pt idx="24842">
                  <c:v>-0.20883411595790999</c:v>
                </c:pt>
                <c:pt idx="24843">
                  <c:v>-0.203886295721666</c:v>
                </c:pt>
                <c:pt idx="24844">
                  <c:v>-0.198938475533806</c:v>
                </c:pt>
                <c:pt idx="24845">
                  <c:v>-0.19399065529756199</c:v>
                </c:pt>
                <c:pt idx="24846">
                  <c:v>-0.189042835061318</c:v>
                </c:pt>
                <c:pt idx="24847">
                  <c:v>-0.184095014873458</c:v>
                </c:pt>
                <c:pt idx="24848">
                  <c:v>-0.17914719463721401</c:v>
                </c:pt>
                <c:pt idx="24849">
                  <c:v>-0.17419937440097</c:v>
                </c:pt>
                <c:pt idx="24850">
                  <c:v>-0.16925155421311</c:v>
                </c:pt>
                <c:pt idx="24851">
                  <c:v>-0.16430373397686601</c:v>
                </c:pt>
                <c:pt idx="24852">
                  <c:v>-0.159355913740622</c:v>
                </c:pt>
                <c:pt idx="24853">
                  <c:v>-0.154408093552762</c:v>
                </c:pt>
                <c:pt idx="24854">
                  <c:v>-0.14946027331651801</c:v>
                </c:pt>
                <c:pt idx="24855">
                  <c:v>-0.14451245308027399</c:v>
                </c:pt>
                <c:pt idx="24856">
                  <c:v>-0.139564632892415</c:v>
                </c:pt>
                <c:pt idx="24857">
                  <c:v>-0.13461681265617101</c:v>
                </c:pt>
                <c:pt idx="24858">
                  <c:v>-0.12966899241992699</c:v>
                </c:pt>
                <c:pt idx="24859">
                  <c:v>-0.124721172232067</c:v>
                </c:pt>
                <c:pt idx="24860">
                  <c:v>-0.11977335199582299</c:v>
                </c:pt>
                <c:pt idx="24861">
                  <c:v>-0.11482553175957901</c:v>
                </c:pt>
                <c:pt idx="24862">
                  <c:v>-0.10987771157171899</c:v>
                </c:pt>
                <c:pt idx="24863">
                  <c:v>-0.10492989133547501</c:v>
                </c:pt>
                <c:pt idx="24864">
                  <c:v>-9.9982071099231004E-2</c:v>
                </c:pt>
                <c:pt idx="24865">
                  <c:v>-9.5034250911371201E-2</c:v>
                </c:pt>
                <c:pt idx="24866">
                  <c:v>-9.0086430675127199E-2</c:v>
                </c:pt>
                <c:pt idx="24867">
                  <c:v>-8.5138610438883197E-2</c:v>
                </c:pt>
                <c:pt idx="24868">
                  <c:v>-8.0190790251023394E-2</c:v>
                </c:pt>
                <c:pt idx="24869">
                  <c:v>-7.5242970014779406E-2</c:v>
                </c:pt>
                <c:pt idx="24870">
                  <c:v>-7.0295149778535404E-2</c:v>
                </c:pt>
                <c:pt idx="24871">
                  <c:v>-6.5347329590675601E-2</c:v>
                </c:pt>
                <c:pt idx="24872">
                  <c:v>-6.0399509354431599E-2</c:v>
                </c:pt>
                <c:pt idx="24873">
                  <c:v>-5.5451689118187597E-2</c:v>
                </c:pt>
                <c:pt idx="24874">
                  <c:v>-5.0503868930327801E-2</c:v>
                </c:pt>
                <c:pt idx="24875">
                  <c:v>-4.5556048694083799E-2</c:v>
                </c:pt>
                <c:pt idx="24876">
                  <c:v>-4.0608228457839797E-2</c:v>
                </c:pt>
                <c:pt idx="24877">
                  <c:v>-3.5660408269980001E-2</c:v>
                </c:pt>
                <c:pt idx="24878">
                  <c:v>-3.2765618056432001E-2</c:v>
                </c:pt>
                <c:pt idx="24879">
                  <c:v>-3.19238578799204E-2</c:v>
                </c:pt>
                <c:pt idx="24880">
                  <c:v>-3.1082097711640201E-2</c:v>
                </c:pt>
                <c:pt idx="24881">
                  <c:v>-3.02403375351285E-2</c:v>
                </c:pt>
                <c:pt idx="24882">
                  <c:v>-2.9398577358616802E-2</c:v>
                </c:pt>
                <c:pt idx="24883">
                  <c:v>-2.8556817190336599E-2</c:v>
                </c:pt>
                <c:pt idx="24884">
                  <c:v>-2.7715057013825001E-2</c:v>
                </c:pt>
                <c:pt idx="24885">
                  <c:v>-2.68732968373133E-2</c:v>
                </c:pt>
                <c:pt idx="24886">
                  <c:v>-2.6031536669033101E-2</c:v>
                </c:pt>
                <c:pt idx="24887">
                  <c:v>-2.51897764925215E-2</c:v>
                </c:pt>
                <c:pt idx="24888">
                  <c:v>-2.4348016316009798E-2</c:v>
                </c:pt>
                <c:pt idx="24889">
                  <c:v>-2.3506256147729599E-2</c:v>
                </c:pt>
                <c:pt idx="24890">
                  <c:v>-2.2664495971217901E-2</c:v>
                </c:pt>
                <c:pt idx="24891">
                  <c:v>-2.18227357947063E-2</c:v>
                </c:pt>
                <c:pt idx="24892">
                  <c:v>-2.0980975626426101E-2</c:v>
                </c:pt>
                <c:pt idx="24893">
                  <c:v>-2.0139215449914399E-2</c:v>
                </c:pt>
                <c:pt idx="24894">
                  <c:v>-1.9297455273402798E-2</c:v>
                </c:pt>
                <c:pt idx="24895">
                  <c:v>-1.8455695105122599E-2</c:v>
                </c:pt>
                <c:pt idx="24896">
                  <c:v>-1.7613934928610901E-2</c:v>
                </c:pt>
                <c:pt idx="24897" formatCode="0.00E+00">
                  <c:v>-1.67721747520992E-2</c:v>
                </c:pt>
                <c:pt idx="24898">
                  <c:v>-1.5930414583819101E-2</c:v>
                </c:pt>
                <c:pt idx="24899">
                  <c:v>-1.50886544073074E-2</c:v>
                </c:pt>
                <c:pt idx="24900">
                  <c:v>-1.42468942307957E-2</c:v>
                </c:pt>
                <c:pt idx="24901">
                  <c:v>-1.3405134062515501E-2</c:v>
                </c:pt>
                <c:pt idx="24902">
                  <c:v>-1.25633738860039E-2</c:v>
                </c:pt>
                <c:pt idx="24903">
                  <c:v>-1.17216137094922E-2</c:v>
                </c:pt>
                <c:pt idx="24904">
                  <c:v>-1.0879853541212001E-2</c:v>
                </c:pt>
                <c:pt idx="24905">
                  <c:v>-1.00380933647004E-2</c:v>
                </c:pt>
                <c:pt idx="24906">
                  <c:v>-9.1963331881886792E-3</c:v>
                </c:pt>
                <c:pt idx="24907">
                  <c:v>-8.3545730199085008E-3</c:v>
                </c:pt>
                <c:pt idx="24908">
                  <c:v>-7.5128128433968296E-3</c:v>
                </c:pt>
                <c:pt idx="24909">
                  <c:v>-6.6710526668851697E-3</c:v>
                </c:pt>
                <c:pt idx="24910">
                  <c:v>-5.82929249860498E-3</c:v>
                </c:pt>
                <c:pt idx="24911">
                  <c:v>-4.9875323220933097E-3</c:v>
                </c:pt>
                <c:pt idx="24912">
                  <c:v>-4.1457721455816499E-3</c:v>
                </c:pt>
                <c:pt idx="24913">
                  <c:v>-3.3040119773014602E-3</c:v>
                </c:pt>
                <c:pt idx="24914">
                  <c:v>-2.4622518007897899E-3</c:v>
                </c:pt>
                <c:pt idx="24915">
                  <c:v>-1.62049162427813E-3</c:v>
                </c:pt>
                <c:pt idx="24916">
                  <c:v>-7.7873145599793902E-4</c:v>
                </c:pt>
                <c:pt idx="24917" formatCode="0.00E+00">
                  <c:v>6.3028720513726502E-5</c:v>
                </c:pt>
                <c:pt idx="24918">
                  <c:v>9.04788897025393E-4</c:v>
                </c:pt>
                <c:pt idx="24919" formatCode="0.00E+00">
                  <c:v>1.74654906530558E-3</c:v>
                </c:pt>
                <c:pt idx="24920">
                  <c:v>2.5883092418172498E-3</c:v>
                </c:pt>
                <c:pt idx="24921">
                  <c:v>3.4300694183289101E-3</c:v>
                </c:pt>
                <c:pt idx="24922">
                  <c:v>4.2718295866091003E-3</c:v>
                </c:pt>
                <c:pt idx="24923">
                  <c:v>5.1135897631207601E-3</c:v>
                </c:pt>
                <c:pt idx="24924">
                  <c:v>5.9553499396324304E-3</c:v>
                </c:pt>
                <c:pt idx="24925">
                  <c:v>6.7971101079126201E-3</c:v>
                </c:pt>
                <c:pt idx="24926">
                  <c:v>8.8491253919393692E-3</c:v>
                </c:pt>
                <c:pt idx="24927">
                  <c:v>1.2111395791934799E-2</c:v>
                </c:pt>
                <c:pt idx="24928">
                  <c:v>1.53736661600288E-2</c:v>
                </c:pt>
                <c:pt idx="24929">
                  <c:v>1.8635936560024199E-2</c:v>
                </c:pt>
                <c:pt idx="24930">
                  <c:v>2.1898206960019501E-2</c:v>
                </c:pt>
                <c:pt idx="24931">
                  <c:v>2.5160477328113499E-2</c:v>
                </c:pt>
                <c:pt idx="24932">
                  <c:v>2.8422747728108901E-2</c:v>
                </c:pt>
                <c:pt idx="24933">
                  <c:v>3.16850181281043E-2</c:v>
                </c:pt>
                <c:pt idx="24934">
                  <c:v>3.4947288496198298E-2</c:v>
                </c:pt>
                <c:pt idx="24935">
                  <c:v>3.82095588961937E-2</c:v>
                </c:pt>
                <c:pt idx="24936">
                  <c:v>4.1471829296189103E-2</c:v>
                </c:pt>
                <c:pt idx="24937">
                  <c:v>4.47340996642831E-2</c:v>
                </c:pt>
                <c:pt idx="24938">
                  <c:v>4.7996370064278503E-2</c:v>
                </c:pt>
                <c:pt idx="24939">
                  <c:v>5.1258640464273898E-2</c:v>
                </c:pt>
                <c:pt idx="24940">
                  <c:v>5.4520910832367903E-2</c:v>
                </c:pt>
                <c:pt idx="24941">
                  <c:v>5.7783181232363201E-2</c:v>
                </c:pt>
                <c:pt idx="24942">
                  <c:v>6.1045451632358597E-2</c:v>
                </c:pt>
                <c:pt idx="24943">
                  <c:v>6.4307722000452594E-2</c:v>
                </c:pt>
                <c:pt idx="24944">
                  <c:v>6.7569992400448003E-2</c:v>
                </c:pt>
                <c:pt idx="24945">
                  <c:v>7.0832262800443399E-2</c:v>
                </c:pt>
                <c:pt idx="24946">
                  <c:v>7.4094533168537396E-2</c:v>
                </c:pt>
                <c:pt idx="24947">
                  <c:v>7.7356803568532806E-2</c:v>
                </c:pt>
                <c:pt idx="24948">
                  <c:v>8.0619073968528202E-2</c:v>
                </c:pt>
                <c:pt idx="24949">
                  <c:v>8.3881344336622199E-2</c:v>
                </c:pt>
                <c:pt idx="24950">
                  <c:v>8.7143614736617594E-2</c:v>
                </c:pt>
                <c:pt idx="24951">
                  <c:v>9.0405885136613004E-2</c:v>
                </c:pt>
                <c:pt idx="24952">
                  <c:v>9.3668155504707001E-2</c:v>
                </c:pt>
                <c:pt idx="24953">
                  <c:v>9.6930425904702397E-2</c:v>
                </c:pt>
                <c:pt idx="24954">
                  <c:v>0.100192696304698</c:v>
                </c:pt>
                <c:pt idx="24955">
                  <c:v>0.103454966672792</c:v>
                </c:pt>
                <c:pt idx="24956">
                  <c:v>0.10671723707278701</c:v>
                </c:pt>
                <c:pt idx="24957">
                  <c:v>0.109979507472783</c:v>
                </c:pt>
                <c:pt idx="24958">
                  <c:v>0.11324177784087699</c:v>
                </c:pt>
                <c:pt idx="24959">
                  <c:v>0.116504048240872</c:v>
                </c:pt>
                <c:pt idx="24960">
                  <c:v>0.11976631864086699</c:v>
                </c:pt>
                <c:pt idx="24961">
                  <c:v>0.12302858900896101</c:v>
                </c:pt>
                <c:pt idx="24962">
                  <c:v>0.12629085940895701</c:v>
                </c:pt>
                <c:pt idx="24963">
                  <c:v>0.12955312980895201</c:v>
                </c:pt>
                <c:pt idx="24964">
                  <c:v>0.13281540017704599</c:v>
                </c:pt>
                <c:pt idx="24965">
                  <c:v>0.13607767057704101</c:v>
                </c:pt>
                <c:pt idx="24966">
                  <c:v>0.139339940977037</c:v>
                </c:pt>
                <c:pt idx="24967">
                  <c:v>0.14260221134513101</c:v>
                </c:pt>
                <c:pt idx="24968">
                  <c:v>0.14586448174512601</c:v>
                </c:pt>
                <c:pt idx="24969">
                  <c:v>0.149126752145122</c:v>
                </c:pt>
                <c:pt idx="24970">
                  <c:v>0.15238902251321601</c:v>
                </c:pt>
                <c:pt idx="24971">
                  <c:v>0.155651292913211</c:v>
                </c:pt>
                <c:pt idx="24972">
                  <c:v>0.158913563313206</c:v>
                </c:pt>
                <c:pt idx="24973">
                  <c:v>0.16217583368130001</c:v>
                </c:pt>
                <c:pt idx="24974">
                  <c:v>0.16425852824350401</c:v>
                </c:pt>
                <c:pt idx="24975">
                  <c:v>0.165161646959676</c:v>
                </c:pt>
                <c:pt idx="24976">
                  <c:v>0.166064765667016</c:v>
                </c:pt>
                <c:pt idx="24977">
                  <c:v>0.16696788438318799</c:v>
                </c:pt>
                <c:pt idx="24978">
                  <c:v>0.16787100309936001</c:v>
                </c:pt>
                <c:pt idx="24979">
                  <c:v>0.16877412180670101</c:v>
                </c:pt>
                <c:pt idx="24980">
                  <c:v>0.169677240522873</c:v>
                </c:pt>
                <c:pt idx="24981">
                  <c:v>0.17058035923904499</c:v>
                </c:pt>
                <c:pt idx="24982">
                  <c:v>0.17148347794638499</c:v>
                </c:pt>
                <c:pt idx="24983">
                  <c:v>0.17238659666255701</c:v>
                </c:pt>
                <c:pt idx="24984">
                  <c:v>0.173289715378729</c:v>
                </c:pt>
                <c:pt idx="24985">
                  <c:v>0.17419283408607</c:v>
                </c:pt>
                <c:pt idx="24986">
                  <c:v>0.17509595280224199</c:v>
                </c:pt>
                <c:pt idx="24987">
                  <c:v>0.17599907151841401</c:v>
                </c:pt>
                <c:pt idx="24988">
                  <c:v>0.17690219022575401</c:v>
                </c:pt>
                <c:pt idx="24989">
                  <c:v>0.177805308941926</c:v>
                </c:pt>
                <c:pt idx="24990">
                  <c:v>0.178708427658098</c:v>
                </c:pt>
                <c:pt idx="24991">
                  <c:v>0.179611546365439</c:v>
                </c:pt>
                <c:pt idx="24992">
                  <c:v>0.18051466508161099</c:v>
                </c:pt>
                <c:pt idx="24993">
                  <c:v>0.18141778379778301</c:v>
                </c:pt>
                <c:pt idx="24994">
                  <c:v>0.18232090250512301</c:v>
                </c:pt>
                <c:pt idx="24995">
                  <c:v>0.183224021221295</c:v>
                </c:pt>
                <c:pt idx="24996">
                  <c:v>0.18412713993746699</c:v>
                </c:pt>
                <c:pt idx="24997">
                  <c:v>0.18503025864480799</c:v>
                </c:pt>
                <c:pt idx="24998">
                  <c:v>0.18593337736098001</c:v>
                </c:pt>
                <c:pt idx="24999">
                  <c:v>0.186836496077152</c:v>
                </c:pt>
                <c:pt idx="25000">
                  <c:v>0.187739614784492</c:v>
                </c:pt>
                <c:pt idx="25001">
                  <c:v>0.18864273350066399</c:v>
                </c:pt>
                <c:pt idx="25002">
                  <c:v>0.18954585221683601</c:v>
                </c:pt>
                <c:pt idx="25003">
                  <c:v>0.19044897092417701</c:v>
                </c:pt>
                <c:pt idx="25004">
                  <c:v>0.191352089640349</c:v>
                </c:pt>
                <c:pt idx="25005">
                  <c:v>0.19225520835652099</c:v>
                </c:pt>
                <c:pt idx="25006">
                  <c:v>0.19315832706386099</c:v>
                </c:pt>
                <c:pt idx="25007">
                  <c:v>0.19406144578003301</c:v>
                </c:pt>
                <c:pt idx="25008">
                  <c:v>0.194964564496205</c:v>
                </c:pt>
                <c:pt idx="25009">
                  <c:v>0.195867683203545</c:v>
                </c:pt>
                <c:pt idx="25010">
                  <c:v>0.19677080191971799</c:v>
                </c:pt>
                <c:pt idx="25011">
                  <c:v>0.19767392063588901</c:v>
                </c:pt>
                <c:pt idx="25012">
                  <c:v>0.19857703934323001</c:v>
                </c:pt>
                <c:pt idx="25013">
                  <c:v>0.199480158059402</c:v>
                </c:pt>
                <c:pt idx="25014">
                  <c:v>0.20038327677557399</c:v>
                </c:pt>
                <c:pt idx="25015">
                  <c:v>0.20128639548291399</c:v>
                </c:pt>
                <c:pt idx="25016">
                  <c:v>0.20218951419908601</c:v>
                </c:pt>
                <c:pt idx="25017">
                  <c:v>0.203092632915258</c:v>
                </c:pt>
                <c:pt idx="25018">
                  <c:v>0.203995751622599</c:v>
                </c:pt>
                <c:pt idx="25019">
                  <c:v>0.20489887033877099</c:v>
                </c:pt>
                <c:pt idx="25020">
                  <c:v>0.20580198905494301</c:v>
                </c:pt>
                <c:pt idx="25021">
                  <c:v>0.20670510776228301</c:v>
                </c:pt>
                <c:pt idx="25022">
                  <c:v>0.20859334999437601</c:v>
                </c:pt>
                <c:pt idx="25023">
                  <c:v>0.21146671574926901</c:v>
                </c:pt>
                <c:pt idx="25024">
                  <c:v>0.21434008147606401</c:v>
                </c:pt>
                <c:pt idx="25025">
                  <c:v>0.21721344723095801</c:v>
                </c:pt>
                <c:pt idx="25026">
                  <c:v>0.220086812985851</c:v>
                </c:pt>
                <c:pt idx="25027">
                  <c:v>0.22296017871264601</c:v>
                </c:pt>
                <c:pt idx="25028">
                  <c:v>0.22583354446754</c:v>
                </c:pt>
                <c:pt idx="25029">
                  <c:v>0.228706910222433</c:v>
                </c:pt>
                <c:pt idx="25030">
                  <c:v>0.231580275949228</c:v>
                </c:pt>
                <c:pt idx="25031">
                  <c:v>0.234453641704122</c:v>
                </c:pt>
                <c:pt idx="25032">
                  <c:v>0.237327007459015</c:v>
                </c:pt>
                <c:pt idx="25033">
                  <c:v>0.240200373185811</c:v>
                </c:pt>
                <c:pt idx="25034">
                  <c:v>0.243073738940704</c:v>
                </c:pt>
                <c:pt idx="25035">
                  <c:v>0.245947104695597</c:v>
                </c:pt>
                <c:pt idx="25036">
                  <c:v>0.248820470422393</c:v>
                </c:pt>
                <c:pt idx="25037">
                  <c:v>0.25169383617728602</c:v>
                </c:pt>
                <c:pt idx="25038">
                  <c:v>0.25456720193218002</c:v>
                </c:pt>
                <c:pt idx="25039">
                  <c:v>0.25744056765897499</c:v>
                </c:pt>
                <c:pt idx="25040">
                  <c:v>0.26031393341386799</c:v>
                </c:pt>
                <c:pt idx="25041">
                  <c:v>0.26318729916876199</c:v>
                </c:pt>
                <c:pt idx="25042">
                  <c:v>0.26606066489555702</c:v>
                </c:pt>
                <c:pt idx="25043">
                  <c:v>0.26893403065045002</c:v>
                </c:pt>
                <c:pt idx="25044">
                  <c:v>0.27180739640534402</c:v>
                </c:pt>
                <c:pt idx="25045">
                  <c:v>0.27468076213213899</c:v>
                </c:pt>
                <c:pt idx="25046">
                  <c:v>0.27755412788703199</c:v>
                </c:pt>
                <c:pt idx="25047">
                  <c:v>0.28042749364192598</c:v>
                </c:pt>
                <c:pt idx="25048">
                  <c:v>0.28330085936872101</c:v>
                </c:pt>
                <c:pt idx="25049">
                  <c:v>0.28617422512361401</c:v>
                </c:pt>
                <c:pt idx="25050">
                  <c:v>0.28904759087850801</c:v>
                </c:pt>
                <c:pt idx="25051">
                  <c:v>0.29192095660530298</c:v>
                </c:pt>
                <c:pt idx="25052">
                  <c:v>0.29479432236019598</c:v>
                </c:pt>
                <c:pt idx="25053">
                  <c:v>0.29766768811508998</c:v>
                </c:pt>
                <c:pt idx="25054">
                  <c:v>0.30054105384188501</c:v>
                </c:pt>
                <c:pt idx="25055">
                  <c:v>0.30341441959677901</c:v>
                </c:pt>
                <c:pt idx="25056">
                  <c:v>0.306287785351672</c:v>
                </c:pt>
                <c:pt idx="25057">
                  <c:v>0.30916115107846698</c:v>
                </c:pt>
                <c:pt idx="25058">
                  <c:v>0.31203451683336098</c:v>
                </c:pt>
                <c:pt idx="25059">
                  <c:v>0.31490788258825397</c:v>
                </c:pt>
                <c:pt idx="25060">
                  <c:v>0.317781248315049</c:v>
                </c:pt>
                <c:pt idx="25061">
                  <c:v>0.320654614069943</c:v>
                </c:pt>
                <c:pt idx="25062">
                  <c:v>0.323527979824836</c:v>
                </c:pt>
                <c:pt idx="25063">
                  <c:v>0.32640134555163097</c:v>
                </c:pt>
                <c:pt idx="25064">
                  <c:v>0.32927471130652503</c:v>
                </c:pt>
                <c:pt idx="25065">
                  <c:v>0.33214807706141802</c:v>
                </c:pt>
                <c:pt idx="25066">
                  <c:v>0.335021442788213</c:v>
                </c:pt>
                <c:pt idx="25067">
                  <c:v>0.33789480854310699</c:v>
                </c:pt>
                <c:pt idx="25068">
                  <c:v>0.34076817429799999</c:v>
                </c:pt>
                <c:pt idx="25069">
                  <c:v>0.34364154002479502</c:v>
                </c:pt>
                <c:pt idx="25070">
                  <c:v>0.344015307564071</c:v>
                </c:pt>
                <c:pt idx="25071">
                  <c:v>0.34188947687026999</c:v>
                </c:pt>
                <c:pt idx="25072">
                  <c:v>0.33976364619725702</c:v>
                </c:pt>
                <c:pt idx="25073">
                  <c:v>0.33763781550345501</c:v>
                </c:pt>
                <c:pt idx="25074">
                  <c:v>0.335511984809654</c:v>
                </c:pt>
                <c:pt idx="25075">
                  <c:v>0.33338615413664102</c:v>
                </c:pt>
                <c:pt idx="25076">
                  <c:v>0.33126032344284001</c:v>
                </c:pt>
                <c:pt idx="25077">
                  <c:v>0.329134492749038</c:v>
                </c:pt>
                <c:pt idx="25078">
                  <c:v>0.32700866207602503</c:v>
                </c:pt>
                <c:pt idx="25079">
                  <c:v>0.32488283138222401</c:v>
                </c:pt>
                <c:pt idx="25080">
                  <c:v>0.322757000688422</c:v>
                </c:pt>
                <c:pt idx="25081">
                  <c:v>0.32063117001540897</c:v>
                </c:pt>
                <c:pt idx="25082">
                  <c:v>0.31850533932160802</c:v>
                </c:pt>
                <c:pt idx="25083">
                  <c:v>0.31637950862780601</c:v>
                </c:pt>
                <c:pt idx="25084">
                  <c:v>0.31425367795479298</c:v>
                </c:pt>
                <c:pt idx="25085">
                  <c:v>0.31212784726099202</c:v>
                </c:pt>
                <c:pt idx="25086">
                  <c:v>0.31000201656719001</c:v>
                </c:pt>
                <c:pt idx="25087">
                  <c:v>0.30787618589417698</c:v>
                </c:pt>
                <c:pt idx="25088">
                  <c:v>0.30575035520037602</c:v>
                </c:pt>
                <c:pt idx="25089">
                  <c:v>0.30362452450657501</c:v>
                </c:pt>
                <c:pt idx="25090">
                  <c:v>0.30149869383356098</c:v>
                </c:pt>
                <c:pt idx="25091">
                  <c:v>0.29937286313976003</c:v>
                </c:pt>
                <c:pt idx="25092">
                  <c:v>0.29724703244595901</c:v>
                </c:pt>
                <c:pt idx="25093">
                  <c:v>0.29512120177294598</c:v>
                </c:pt>
                <c:pt idx="25094">
                  <c:v>0.29299537107914397</c:v>
                </c:pt>
                <c:pt idx="25095">
                  <c:v>0.29086954038534302</c:v>
                </c:pt>
                <c:pt idx="25096">
                  <c:v>0.28874370971232999</c:v>
                </c:pt>
                <c:pt idx="25097">
                  <c:v>0.28661787901852798</c:v>
                </c:pt>
                <c:pt idx="25098">
                  <c:v>0.28449204832472702</c:v>
                </c:pt>
                <c:pt idx="25099">
                  <c:v>0.28236621765171399</c:v>
                </c:pt>
                <c:pt idx="25100">
                  <c:v>0.28024038695791198</c:v>
                </c:pt>
                <c:pt idx="25101">
                  <c:v>0.27811455626411102</c:v>
                </c:pt>
                <c:pt idx="25102">
                  <c:v>0.27598872559109799</c:v>
                </c:pt>
                <c:pt idx="25103">
                  <c:v>0.27386289489729698</c:v>
                </c:pt>
                <c:pt idx="25104">
                  <c:v>0.27173706420349503</c:v>
                </c:pt>
                <c:pt idx="25105">
                  <c:v>0.269611233530482</c:v>
                </c:pt>
                <c:pt idx="25106">
                  <c:v>0.26748540283668099</c:v>
                </c:pt>
                <c:pt idx="25107">
                  <c:v>0.26535957214287897</c:v>
                </c:pt>
                <c:pt idx="25108">
                  <c:v>0.263233741469866</c:v>
                </c:pt>
                <c:pt idx="25109">
                  <c:v>0.26110791077606499</c:v>
                </c:pt>
                <c:pt idx="25110">
                  <c:v>0.25898208008226298</c:v>
                </c:pt>
                <c:pt idx="25111">
                  <c:v>0.25685624940925</c:v>
                </c:pt>
                <c:pt idx="25112">
                  <c:v>0.25473041871544899</c:v>
                </c:pt>
                <c:pt idx="25113">
                  <c:v>0.25260458802164798</c:v>
                </c:pt>
                <c:pt idx="25114">
                  <c:v>0.25047875734863401</c:v>
                </c:pt>
                <c:pt idx="25115">
                  <c:v>0.248352926654833</c:v>
                </c:pt>
                <c:pt idx="25116">
                  <c:v>0.24622709596103201</c:v>
                </c:pt>
                <c:pt idx="25117">
                  <c:v>0.24410126528801801</c:v>
                </c:pt>
                <c:pt idx="25118">
                  <c:v>0.24131178332261699</c:v>
                </c:pt>
                <c:pt idx="25119">
                  <c:v>0.237858650080981</c:v>
                </c:pt>
                <c:pt idx="25120">
                  <c:v>0.23440551687311201</c:v>
                </c:pt>
                <c:pt idx="25121">
                  <c:v>0.23095238363147499</c:v>
                </c:pt>
                <c:pt idx="25122">
                  <c:v>0.22749925038983901</c:v>
                </c:pt>
                <c:pt idx="25123">
                  <c:v>0.22404611718197001</c:v>
                </c:pt>
                <c:pt idx="25124">
                  <c:v>0.220592983940333</c:v>
                </c:pt>
                <c:pt idx="25125">
                  <c:v>0.21713985069869601</c:v>
                </c:pt>
                <c:pt idx="25126">
                  <c:v>0.21368671749082799</c:v>
                </c:pt>
                <c:pt idx="25127">
                  <c:v>0.210233584249191</c:v>
                </c:pt>
                <c:pt idx="25128">
                  <c:v>0.20678045100755399</c:v>
                </c:pt>
                <c:pt idx="25129">
                  <c:v>0.20332731779968599</c:v>
                </c:pt>
                <c:pt idx="25130">
                  <c:v>0.19987418455804901</c:v>
                </c:pt>
                <c:pt idx="25131">
                  <c:v>0.19642105131641199</c:v>
                </c:pt>
                <c:pt idx="25132">
                  <c:v>0.192967918108543</c:v>
                </c:pt>
                <c:pt idx="25133">
                  <c:v>0.18951478486690701</c:v>
                </c:pt>
                <c:pt idx="25134">
                  <c:v>0.18606165162527</c:v>
                </c:pt>
                <c:pt idx="25135">
                  <c:v>0.182608518417401</c:v>
                </c:pt>
                <c:pt idx="25136">
                  <c:v>0.17915538517576499</c:v>
                </c:pt>
                <c:pt idx="25137">
                  <c:v>0.175702251934128</c:v>
                </c:pt>
                <c:pt idx="25138">
                  <c:v>0.172249118726259</c:v>
                </c:pt>
                <c:pt idx="25139">
                  <c:v>0.16879598548462299</c:v>
                </c:pt>
                <c:pt idx="25140">
                  <c:v>0.165342852242986</c:v>
                </c:pt>
                <c:pt idx="25141">
                  <c:v>0.16188971903511701</c:v>
                </c:pt>
                <c:pt idx="25142">
                  <c:v>0.15843658579348099</c:v>
                </c:pt>
                <c:pt idx="25143">
                  <c:v>0.15498345255184401</c:v>
                </c:pt>
                <c:pt idx="25144">
                  <c:v>0.15153031934397501</c:v>
                </c:pt>
                <c:pt idx="25145">
                  <c:v>0.148077186102339</c:v>
                </c:pt>
                <c:pt idx="25146">
                  <c:v>0.14462405286070201</c:v>
                </c:pt>
                <c:pt idx="25147">
                  <c:v>0.14117091965283299</c:v>
                </c:pt>
                <c:pt idx="25148">
                  <c:v>0.137717786411196</c:v>
                </c:pt>
                <c:pt idx="25149">
                  <c:v>0.13426465316955999</c:v>
                </c:pt>
                <c:pt idx="25150">
                  <c:v>0.13081151996169099</c:v>
                </c:pt>
                <c:pt idx="25151">
                  <c:v>0.12735838672005401</c:v>
                </c:pt>
                <c:pt idx="25152">
                  <c:v>0.12390525347841801</c:v>
                </c:pt>
                <c:pt idx="25153">
                  <c:v>0.120452120270549</c:v>
                </c:pt>
                <c:pt idx="25154">
                  <c:v>0.116998987028912</c:v>
                </c:pt>
                <c:pt idx="25155">
                  <c:v>0.113545853787276</c:v>
                </c:pt>
                <c:pt idx="25156">
                  <c:v>0.110092720579407</c:v>
                </c:pt>
                <c:pt idx="25157">
                  <c:v>0.10663958733777</c:v>
                </c:pt>
                <c:pt idx="25158">
                  <c:v>0.103186454096134</c:v>
                </c:pt>
                <c:pt idx="25159">
                  <c:v>9.9733320888264795E-2</c:v>
                </c:pt>
                <c:pt idx="25160">
                  <c:v>9.6280187646628101E-2</c:v>
                </c:pt>
                <c:pt idx="25161">
                  <c:v>9.2827054404991505E-2</c:v>
                </c:pt>
                <c:pt idx="25162">
                  <c:v>8.9373921197122702E-2</c:v>
                </c:pt>
                <c:pt idx="25163">
                  <c:v>8.5920787955486105E-2</c:v>
                </c:pt>
                <c:pt idx="25164">
                  <c:v>8.2467654713849398E-2</c:v>
                </c:pt>
                <c:pt idx="25165">
                  <c:v>7.9014521505980595E-2</c:v>
                </c:pt>
                <c:pt idx="25166">
                  <c:v>7.9174270724682999E-2</c:v>
                </c:pt>
                <c:pt idx="25167">
                  <c:v>8.2946902428959995E-2</c:v>
                </c:pt>
                <c:pt idx="25168">
                  <c:v>8.6719534096345002E-2</c:v>
                </c:pt>
                <c:pt idx="25169">
                  <c:v>9.0492165800621999E-2</c:v>
                </c:pt>
                <c:pt idx="25170">
                  <c:v>9.4264797504899106E-2</c:v>
                </c:pt>
                <c:pt idx="25171">
                  <c:v>9.8037429172284002E-2</c:v>
                </c:pt>
                <c:pt idx="25172">
                  <c:v>0.101810060876561</c:v>
                </c:pt>
                <c:pt idx="25173">
                  <c:v>0.10558269258083799</c:v>
                </c:pt>
                <c:pt idx="25174">
                  <c:v>0.109355324248223</c:v>
                </c:pt>
                <c:pt idx="25175">
                  <c:v>0.1131279559525</c:v>
                </c:pt>
                <c:pt idx="25176">
                  <c:v>0.11690058765677699</c:v>
                </c:pt>
                <c:pt idx="25177">
                  <c:v>0.120673219324162</c:v>
                </c:pt>
                <c:pt idx="25178">
                  <c:v>0.124445851028439</c:v>
                </c:pt>
                <c:pt idx="25179">
                  <c:v>0.12821848273271599</c:v>
                </c:pt>
                <c:pt idx="25180">
                  <c:v>0.131991114400101</c:v>
                </c:pt>
                <c:pt idx="25181">
                  <c:v>0.135763746104378</c:v>
                </c:pt>
                <c:pt idx="25182">
                  <c:v>0.13953637780865499</c:v>
                </c:pt>
                <c:pt idx="25183">
                  <c:v>0.14330900947604</c:v>
                </c:pt>
                <c:pt idx="25184">
                  <c:v>0.147081641180317</c:v>
                </c:pt>
                <c:pt idx="25185">
                  <c:v>0.15085427288459399</c:v>
                </c:pt>
                <c:pt idx="25186">
                  <c:v>0.154626904551979</c:v>
                </c:pt>
                <c:pt idx="25187">
                  <c:v>0.158399536256256</c:v>
                </c:pt>
                <c:pt idx="25188">
                  <c:v>0.16217216796053299</c:v>
                </c:pt>
                <c:pt idx="25189">
                  <c:v>0.165944799627918</c:v>
                </c:pt>
                <c:pt idx="25190">
                  <c:v>0.169717431332195</c:v>
                </c:pt>
                <c:pt idx="25191">
                  <c:v>0.17349006303647199</c:v>
                </c:pt>
                <c:pt idx="25192">
                  <c:v>0.177262694703857</c:v>
                </c:pt>
                <c:pt idx="25193">
                  <c:v>0.181035326408134</c:v>
                </c:pt>
                <c:pt idx="25194">
                  <c:v>0.18480795811241199</c:v>
                </c:pt>
                <c:pt idx="25195">
                  <c:v>0.188580589779796</c:v>
                </c:pt>
                <c:pt idx="25196">
                  <c:v>0.19235322148407399</c:v>
                </c:pt>
                <c:pt idx="25197">
                  <c:v>0.19612585318835099</c:v>
                </c:pt>
                <c:pt idx="25198">
                  <c:v>0.199898484855736</c:v>
                </c:pt>
                <c:pt idx="25199">
                  <c:v>0.20367111656001299</c:v>
                </c:pt>
                <c:pt idx="25200">
                  <c:v>0.20744374826428999</c:v>
                </c:pt>
                <c:pt idx="25201">
                  <c:v>0.211216379931675</c:v>
                </c:pt>
                <c:pt idx="25202">
                  <c:v>0.21498901163595199</c:v>
                </c:pt>
                <c:pt idx="25203">
                  <c:v>0.21876164334022899</c:v>
                </c:pt>
                <c:pt idx="25204">
                  <c:v>0.222534275007614</c:v>
                </c:pt>
                <c:pt idx="25205">
                  <c:v>0.22630690671189099</c:v>
                </c:pt>
                <c:pt idx="25206">
                  <c:v>0.23007953841616799</c:v>
                </c:pt>
                <c:pt idx="25207">
                  <c:v>0.233852170083553</c:v>
                </c:pt>
                <c:pt idx="25208">
                  <c:v>0.23762480178782999</c:v>
                </c:pt>
                <c:pt idx="25209">
                  <c:v>0.24139743349210699</c:v>
                </c:pt>
                <c:pt idx="25210">
                  <c:v>0.245170065159492</c:v>
                </c:pt>
                <c:pt idx="25211">
                  <c:v>0.24894269686376899</c:v>
                </c:pt>
                <c:pt idx="25212">
                  <c:v>0.25271532856804602</c:v>
                </c:pt>
                <c:pt idx="25213">
                  <c:v>0.25648796023543102</c:v>
                </c:pt>
                <c:pt idx="25214">
                  <c:v>0.25872590832450298</c:v>
                </c:pt>
                <c:pt idx="25215">
                  <c:v>0.25942917278764899</c:v>
                </c:pt>
                <c:pt idx="25216">
                  <c:v>0.26013243724391899</c:v>
                </c:pt>
                <c:pt idx="25217">
                  <c:v>0.26083570170706599</c:v>
                </c:pt>
                <c:pt idx="25218">
                  <c:v>0.26153896617021299</c:v>
                </c:pt>
                <c:pt idx="25219">
                  <c:v>0.262242230626482</c:v>
                </c:pt>
                <c:pt idx="25220">
                  <c:v>0.262945495089629</c:v>
                </c:pt>
                <c:pt idx="25221">
                  <c:v>0.263648759552776</c:v>
                </c:pt>
                <c:pt idx="25222">
                  <c:v>0.26435202400904501</c:v>
                </c:pt>
                <c:pt idx="25223">
                  <c:v>0.26505528847219201</c:v>
                </c:pt>
                <c:pt idx="25224">
                  <c:v>0.26575855293533901</c:v>
                </c:pt>
                <c:pt idx="25225">
                  <c:v>0.26646181739160901</c:v>
                </c:pt>
                <c:pt idx="25226">
                  <c:v>0.26716508185475502</c:v>
                </c:pt>
                <c:pt idx="25227">
                  <c:v>0.26786834631790202</c:v>
                </c:pt>
                <c:pt idx="25228">
                  <c:v>0.26857161077417202</c:v>
                </c:pt>
                <c:pt idx="25229">
                  <c:v>0.26927487523731902</c:v>
                </c:pt>
                <c:pt idx="25230">
                  <c:v>0.26997813970046503</c:v>
                </c:pt>
                <c:pt idx="25231">
                  <c:v>0.27068140415673497</c:v>
                </c:pt>
                <c:pt idx="25232">
                  <c:v>0.27138466861988197</c:v>
                </c:pt>
                <c:pt idx="25233">
                  <c:v>0.27208793308302898</c:v>
                </c:pt>
                <c:pt idx="25234">
                  <c:v>0.27279119753929798</c:v>
                </c:pt>
                <c:pt idx="25235">
                  <c:v>0.27349446200244498</c:v>
                </c:pt>
                <c:pt idx="25236">
                  <c:v>0.27419772646559198</c:v>
                </c:pt>
                <c:pt idx="25237">
                  <c:v>0.27490099092186199</c:v>
                </c:pt>
                <c:pt idx="25238">
                  <c:v>0.27560425538500799</c:v>
                </c:pt>
                <c:pt idx="25239">
                  <c:v>0.27630751984815499</c:v>
                </c:pt>
                <c:pt idx="25240">
                  <c:v>0.277010784304425</c:v>
                </c:pt>
                <c:pt idx="25241">
                  <c:v>0.277714048767572</c:v>
                </c:pt>
                <c:pt idx="25242">
                  <c:v>0.278417313230718</c:v>
                </c:pt>
                <c:pt idx="25243">
                  <c:v>0.279120577686988</c:v>
                </c:pt>
                <c:pt idx="25244">
                  <c:v>0.279823842150135</c:v>
                </c:pt>
                <c:pt idx="25245">
                  <c:v>0.28052710661328201</c:v>
                </c:pt>
                <c:pt idx="25246">
                  <c:v>0.28123037106955101</c:v>
                </c:pt>
                <c:pt idx="25247">
                  <c:v>0.28193363553269801</c:v>
                </c:pt>
                <c:pt idx="25248">
                  <c:v>0.28263689999584501</c:v>
                </c:pt>
                <c:pt idx="25249">
                  <c:v>0.28334016445211502</c:v>
                </c:pt>
                <c:pt idx="25250">
                  <c:v>0.28404342891526102</c:v>
                </c:pt>
                <c:pt idx="25251">
                  <c:v>0.28474669337840802</c:v>
                </c:pt>
                <c:pt idx="25252">
                  <c:v>0.28544995783467803</c:v>
                </c:pt>
                <c:pt idx="25253">
                  <c:v>0.28615322229782503</c:v>
                </c:pt>
                <c:pt idx="25254">
                  <c:v>0.28685648676097097</c:v>
                </c:pt>
                <c:pt idx="25255">
                  <c:v>0.28755975121724098</c:v>
                </c:pt>
                <c:pt idx="25256">
                  <c:v>0.28826301568038798</c:v>
                </c:pt>
                <c:pt idx="25257">
                  <c:v>0.28896628014353498</c:v>
                </c:pt>
                <c:pt idx="25258">
                  <c:v>0.28966954459980399</c:v>
                </c:pt>
                <c:pt idx="25259">
                  <c:v>0.29037280906295099</c:v>
                </c:pt>
                <c:pt idx="25260">
                  <c:v>0.29107607352609799</c:v>
                </c:pt>
                <c:pt idx="25261">
                  <c:v>0.29177933798236699</c:v>
                </c:pt>
                <c:pt idx="25262">
                  <c:v>0.29293364470599098</c:v>
                </c:pt>
                <c:pt idx="25263">
                  <c:v>0.29453899369324299</c:v>
                </c:pt>
                <c:pt idx="25264">
                  <c:v>0.296144342664796</c:v>
                </c:pt>
                <c:pt idx="25265">
                  <c:v>0.29774969165204801</c:v>
                </c:pt>
                <c:pt idx="25266">
                  <c:v>0.29935504063929902</c:v>
                </c:pt>
                <c:pt idx="25267">
                  <c:v>0.30096038961085197</c:v>
                </c:pt>
                <c:pt idx="25268">
                  <c:v>0.30256573859810398</c:v>
                </c:pt>
                <c:pt idx="25269">
                  <c:v>0.30417108758535499</c:v>
                </c:pt>
                <c:pt idx="25270">
                  <c:v>0.305776436556908</c:v>
                </c:pt>
                <c:pt idx="25271">
                  <c:v>0.30738178554416001</c:v>
                </c:pt>
                <c:pt idx="25272">
                  <c:v>0.30898713453141202</c:v>
                </c:pt>
                <c:pt idx="25273">
                  <c:v>0.31059248350296498</c:v>
                </c:pt>
                <c:pt idx="25274">
                  <c:v>0.31219783249021599</c:v>
                </c:pt>
                <c:pt idx="25275">
                  <c:v>0.313803181477468</c:v>
                </c:pt>
                <c:pt idx="25276">
                  <c:v>0.31540853044902101</c:v>
                </c:pt>
                <c:pt idx="25277">
                  <c:v>0.31701387943627202</c:v>
                </c:pt>
                <c:pt idx="25278">
                  <c:v>0.31861922842352403</c:v>
                </c:pt>
                <c:pt idx="25279">
                  <c:v>0.32022457739507698</c:v>
                </c:pt>
                <c:pt idx="25280">
                  <c:v>0.32182992638232899</c:v>
                </c:pt>
                <c:pt idx="25281">
                  <c:v>0.32343527536958</c:v>
                </c:pt>
                <c:pt idx="25282">
                  <c:v>0.32504062434113301</c:v>
                </c:pt>
                <c:pt idx="25283">
                  <c:v>0.32664597332838502</c:v>
                </c:pt>
                <c:pt idx="25284">
                  <c:v>0.32825132231563597</c:v>
                </c:pt>
                <c:pt idx="25285">
                  <c:v>0.32985667128718898</c:v>
                </c:pt>
                <c:pt idx="25286">
                  <c:v>0.33146202027444099</c:v>
                </c:pt>
                <c:pt idx="25287">
                  <c:v>0.333067369261693</c:v>
                </c:pt>
                <c:pt idx="25288">
                  <c:v>0.33467271823324601</c:v>
                </c:pt>
                <c:pt idx="25289">
                  <c:v>0.33627806722049702</c:v>
                </c:pt>
                <c:pt idx="25290">
                  <c:v>0.33788341620774898</c:v>
                </c:pt>
                <c:pt idx="25291">
                  <c:v>0.33948876517930199</c:v>
                </c:pt>
                <c:pt idx="25292">
                  <c:v>0.341094114166553</c:v>
                </c:pt>
                <c:pt idx="25293">
                  <c:v>0.34269946315380501</c:v>
                </c:pt>
                <c:pt idx="25294">
                  <c:v>0.34430481212535802</c:v>
                </c:pt>
                <c:pt idx="25295">
                  <c:v>0.34591016111261003</c:v>
                </c:pt>
                <c:pt idx="25296">
                  <c:v>0.34751551009986098</c:v>
                </c:pt>
                <c:pt idx="25297">
                  <c:v>0.34912085907141399</c:v>
                </c:pt>
                <c:pt idx="25298">
                  <c:v>0.350726208058666</c:v>
                </c:pt>
                <c:pt idx="25299">
                  <c:v>0.35233155704591701</c:v>
                </c:pt>
                <c:pt idx="25300">
                  <c:v>0.35393690601747002</c:v>
                </c:pt>
                <c:pt idx="25301">
                  <c:v>0.35554225500472197</c:v>
                </c:pt>
                <c:pt idx="25302">
                  <c:v>0.35714760399197398</c:v>
                </c:pt>
                <c:pt idx="25303">
                  <c:v>0.35875295296352699</c:v>
                </c:pt>
                <c:pt idx="25304">
                  <c:v>0.360358301950778</c:v>
                </c:pt>
                <c:pt idx="25305">
                  <c:v>0.36196365093803001</c:v>
                </c:pt>
                <c:pt idx="25306">
                  <c:v>0.36356899990958302</c:v>
                </c:pt>
                <c:pt idx="25307">
                  <c:v>0.36517434889683398</c:v>
                </c:pt>
                <c:pt idx="25308">
                  <c:v>0.36677969788408599</c:v>
                </c:pt>
                <c:pt idx="25309">
                  <c:v>0.368385046855639</c:v>
                </c:pt>
                <c:pt idx="25310">
                  <c:v>0.37055248764151399</c:v>
                </c:pt>
                <c:pt idx="25311">
                  <c:v>0.37328202022994</c:v>
                </c:pt>
                <c:pt idx="25312">
                  <c:v>0.37601155279167298</c:v>
                </c:pt>
                <c:pt idx="25313">
                  <c:v>0.37874108538009899</c:v>
                </c:pt>
                <c:pt idx="25314">
                  <c:v>0.381470617968524</c:v>
                </c:pt>
                <c:pt idx="25315">
                  <c:v>0.38420015053025802</c:v>
                </c:pt>
                <c:pt idx="25316">
                  <c:v>0.38692968311868298</c:v>
                </c:pt>
                <c:pt idx="25317">
                  <c:v>0.38965921570710899</c:v>
                </c:pt>
                <c:pt idx="25318">
                  <c:v>0.39238874826884201</c:v>
                </c:pt>
                <c:pt idx="25319">
                  <c:v>0.39511828085726802</c:v>
                </c:pt>
                <c:pt idx="25320">
                  <c:v>0.39784781344569298</c:v>
                </c:pt>
                <c:pt idx="25321">
                  <c:v>0.400577346007427</c:v>
                </c:pt>
                <c:pt idx="25322">
                  <c:v>0.40330687859585201</c:v>
                </c:pt>
                <c:pt idx="25323">
                  <c:v>0.40603641118427802</c:v>
                </c:pt>
                <c:pt idx="25324">
                  <c:v>0.408765943746011</c:v>
                </c:pt>
                <c:pt idx="25325">
                  <c:v>0.411495476334437</c:v>
                </c:pt>
                <c:pt idx="25326">
                  <c:v>0.41422500892286201</c:v>
                </c:pt>
                <c:pt idx="25327">
                  <c:v>0.41695454148459599</c:v>
                </c:pt>
                <c:pt idx="25328">
                  <c:v>0.419684074073021</c:v>
                </c:pt>
                <c:pt idx="25329">
                  <c:v>0.42241360666144701</c:v>
                </c:pt>
                <c:pt idx="25330">
                  <c:v>0.42514313922317998</c:v>
                </c:pt>
                <c:pt idx="25331">
                  <c:v>0.42787267181160599</c:v>
                </c:pt>
                <c:pt idx="25332">
                  <c:v>0.430602204400031</c:v>
                </c:pt>
                <c:pt idx="25333">
                  <c:v>0.43333173696176502</c:v>
                </c:pt>
                <c:pt idx="25334">
                  <c:v>0.43606126955018998</c:v>
                </c:pt>
                <c:pt idx="25335">
                  <c:v>0.43879080213861599</c:v>
                </c:pt>
                <c:pt idx="25336">
                  <c:v>0.44152033470034902</c:v>
                </c:pt>
                <c:pt idx="25337">
                  <c:v>0.44424986728877502</c:v>
                </c:pt>
                <c:pt idx="25338">
                  <c:v>0.44697939987719998</c:v>
                </c:pt>
                <c:pt idx="25339">
                  <c:v>0.44970893243893401</c:v>
                </c:pt>
                <c:pt idx="25340">
                  <c:v>0.45243846502735902</c:v>
                </c:pt>
                <c:pt idx="25341">
                  <c:v>0.45516799761578502</c:v>
                </c:pt>
                <c:pt idx="25342">
                  <c:v>0.457897530177518</c:v>
                </c:pt>
                <c:pt idx="25343">
                  <c:v>0.46062706276594401</c:v>
                </c:pt>
                <c:pt idx="25344">
                  <c:v>0.46335659535436902</c:v>
                </c:pt>
                <c:pt idx="25345">
                  <c:v>0.46608612791610299</c:v>
                </c:pt>
                <c:pt idx="25346">
                  <c:v>0.468815660504528</c:v>
                </c:pt>
                <c:pt idx="25347">
                  <c:v>0.47154519309295401</c:v>
                </c:pt>
                <c:pt idx="25348">
                  <c:v>0.47427472565468698</c:v>
                </c:pt>
                <c:pt idx="25349">
                  <c:v>0.47700425824311299</c:v>
                </c:pt>
                <c:pt idx="25350">
                  <c:v>0.479733790831538</c:v>
                </c:pt>
                <c:pt idx="25351">
                  <c:v>0.48246332339327203</c:v>
                </c:pt>
                <c:pt idx="25352">
                  <c:v>0.48519285598169698</c:v>
                </c:pt>
                <c:pt idx="25353">
                  <c:v>0.48792238857012299</c:v>
                </c:pt>
                <c:pt idx="25354">
                  <c:v>0.49065192113185602</c:v>
                </c:pt>
                <c:pt idx="25355">
                  <c:v>0.49338145372028203</c:v>
                </c:pt>
                <c:pt idx="25356">
                  <c:v>0.49611098630870698</c:v>
                </c:pt>
                <c:pt idx="25357">
                  <c:v>0.49884051887044101</c:v>
                </c:pt>
                <c:pt idx="25358">
                  <c:v>0.48004397916765301</c:v>
                </c:pt>
                <c:pt idx="25359">
                  <c:v>0.43972136702329301</c:v>
                </c:pt>
                <c:pt idx="25360">
                  <c:v>0.43972136702329301</c:v>
                </c:pt>
                <c:pt idx="25361">
                  <c:v>0.43972136702329301</c:v>
                </c:pt>
                <c:pt idx="25362">
                  <c:v>0.43972136702329301</c:v>
                </c:pt>
                <c:pt idx="25363">
                  <c:v>0.43972136702329301</c:v>
                </c:pt>
                <c:pt idx="25364">
                  <c:v>0.43972136702329301</c:v>
                </c:pt>
                <c:pt idx="25365">
                  <c:v>0.43972136702329301</c:v>
                </c:pt>
                <c:pt idx="25366">
                  <c:v>0.43972136702329301</c:v>
                </c:pt>
                <c:pt idx="25367">
                  <c:v>0.43972136702329301</c:v>
                </c:pt>
                <c:pt idx="25368">
                  <c:v>0.43972136702329301</c:v>
                </c:pt>
                <c:pt idx="25369">
                  <c:v>0.43972136702329301</c:v>
                </c:pt>
                <c:pt idx="25370">
                  <c:v>0.43972136702329301</c:v>
                </c:pt>
                <c:pt idx="25371">
                  <c:v>0.43972136702329301</c:v>
                </c:pt>
                <c:pt idx="25372">
                  <c:v>0.43972136702329301</c:v>
                </c:pt>
                <c:pt idx="25373">
                  <c:v>0.43972136702329301</c:v>
                </c:pt>
                <c:pt idx="25374">
                  <c:v>0.43972136702329301</c:v>
                </c:pt>
                <c:pt idx="25375">
                  <c:v>0.43972136702329301</c:v>
                </c:pt>
                <c:pt idx="25376">
                  <c:v>0.43972136702329301</c:v>
                </c:pt>
                <c:pt idx="25377">
                  <c:v>0.43972136702329301</c:v>
                </c:pt>
                <c:pt idx="25378">
                  <c:v>0.43972136702329301</c:v>
                </c:pt>
                <c:pt idx="25379">
                  <c:v>0.43972136702329301</c:v>
                </c:pt>
                <c:pt idx="25380">
                  <c:v>0.43972136702329301</c:v>
                </c:pt>
                <c:pt idx="25381">
                  <c:v>0.43972136702329301</c:v>
                </c:pt>
                <c:pt idx="25382">
                  <c:v>0.43972136702329301</c:v>
                </c:pt>
                <c:pt idx="25383">
                  <c:v>0.43972136702329301</c:v>
                </c:pt>
                <c:pt idx="25384">
                  <c:v>0.43972136702329301</c:v>
                </c:pt>
                <c:pt idx="25385">
                  <c:v>0.43972136702329301</c:v>
                </c:pt>
                <c:pt idx="25386">
                  <c:v>0.43972136702329301</c:v>
                </c:pt>
                <c:pt idx="25387">
                  <c:v>0.43972136702329301</c:v>
                </c:pt>
                <c:pt idx="25388">
                  <c:v>-0.72963438122003998</c:v>
                </c:pt>
                <c:pt idx="25389">
                  <c:v>-0.76995699336440004</c:v>
                </c:pt>
                <c:pt idx="25390">
                  <c:v>-0.81027960511444996</c:v>
                </c:pt>
                <c:pt idx="25391">
                  <c:v>-0.85060221725881002</c:v>
                </c:pt>
                <c:pt idx="25392">
                  <c:v>-0.89092482940316897</c:v>
                </c:pt>
                <c:pt idx="25393">
                  <c:v>-0.931247441153219</c:v>
                </c:pt>
                <c:pt idx="25394">
                  <c:v>-0.97157005329757895</c:v>
                </c:pt>
                <c:pt idx="25395">
                  <c:v>-1.01189266544194</c:v>
                </c:pt>
                <c:pt idx="25396">
                  <c:v>-1.0522152771919899</c:v>
                </c:pt>
                <c:pt idx="25397">
                  <c:v>-1.09253788933635</c:v>
                </c:pt>
                <c:pt idx="25398">
                  <c:v>-1.13286050148071</c:v>
                </c:pt>
                <c:pt idx="25399">
                  <c:v>-1.17318311323076</c:v>
                </c:pt>
                <c:pt idx="25400">
                  <c:v>-1.21350572537512</c:v>
                </c:pt>
                <c:pt idx="25401">
                  <c:v>-1.2538283375194801</c:v>
                </c:pt>
                <c:pt idx="25402">
                  <c:v>-1.29415094926953</c:v>
                </c:pt>
                <c:pt idx="25403">
                  <c:v>-1.3344735614138901</c:v>
                </c:pt>
                <c:pt idx="25404">
                  <c:v>-1.3747961735582499</c:v>
                </c:pt>
                <c:pt idx="25405">
                  <c:v>-1.4151187853083</c:v>
                </c:pt>
                <c:pt idx="25406">
                  <c:v>-1.41910492526124</c:v>
                </c:pt>
                <c:pt idx="25407">
                  <c:v>-1.38675459276896</c:v>
                </c:pt>
                <c:pt idx="25408">
                  <c:v>-1.35440426059303</c:v>
                </c:pt>
                <c:pt idx="25409">
                  <c:v>-1.3220539281007599</c:v>
                </c:pt>
                <c:pt idx="25410">
                  <c:v>-1.2897035956084799</c:v>
                </c:pt>
                <c:pt idx="25411">
                  <c:v>-1.2573532634325499</c:v>
                </c:pt>
                <c:pt idx="25412">
                  <c:v>-1.2250029309402699</c:v>
                </c:pt>
                <c:pt idx="25413">
                  <c:v>-1.1926525984480001</c:v>
                </c:pt>
                <c:pt idx="25414">
                  <c:v>-1.1603022662720699</c:v>
                </c:pt>
                <c:pt idx="25415">
                  <c:v>-1.1279519337797901</c:v>
                </c:pt>
                <c:pt idx="25416">
                  <c:v>-1.0956016012875101</c:v>
                </c:pt>
                <c:pt idx="25417">
                  <c:v>-1.0632512691115801</c:v>
                </c:pt>
                <c:pt idx="25418">
                  <c:v>-1.03090093661931</c:v>
                </c:pt>
                <c:pt idx="25419">
                  <c:v>-0.99855060412702801</c:v>
                </c:pt>
                <c:pt idx="25420">
                  <c:v>-0.96620027195110003</c:v>
                </c:pt>
                <c:pt idx="25421">
                  <c:v>-0.933849939458822</c:v>
                </c:pt>
                <c:pt idx="25422">
                  <c:v>-0.90149960696654396</c:v>
                </c:pt>
                <c:pt idx="25423">
                  <c:v>-0.86914927479061599</c:v>
                </c:pt>
                <c:pt idx="25424">
                  <c:v>-0.83679894229833796</c:v>
                </c:pt>
                <c:pt idx="25425">
                  <c:v>-0.80444860980606003</c:v>
                </c:pt>
                <c:pt idx="25426">
                  <c:v>-0.77209827763013295</c:v>
                </c:pt>
                <c:pt idx="25427">
                  <c:v>-0.73974794513785502</c:v>
                </c:pt>
                <c:pt idx="25428">
                  <c:v>-0.70739761264557599</c:v>
                </c:pt>
                <c:pt idx="25429">
                  <c:v>-0.67504728046964901</c:v>
                </c:pt>
                <c:pt idx="25430">
                  <c:v>-0.64269694797737098</c:v>
                </c:pt>
                <c:pt idx="25431">
                  <c:v>-0.61034661548509295</c:v>
                </c:pt>
                <c:pt idx="25432">
                  <c:v>-0.57799628330916497</c:v>
                </c:pt>
                <c:pt idx="25433">
                  <c:v>-0.54564595081688705</c:v>
                </c:pt>
                <c:pt idx="25434">
                  <c:v>-0.51329561832460902</c:v>
                </c:pt>
                <c:pt idx="25435">
                  <c:v>-0.48094528614868098</c:v>
                </c:pt>
                <c:pt idx="25436">
                  <c:v>-0.44859495365640301</c:v>
                </c:pt>
                <c:pt idx="25437">
                  <c:v>-0.41624462116412497</c:v>
                </c:pt>
                <c:pt idx="25438">
                  <c:v>-0.383894288988198</c:v>
                </c:pt>
                <c:pt idx="25439">
                  <c:v>-0.35154395649592002</c:v>
                </c:pt>
                <c:pt idx="25440">
                  <c:v>-0.31919362400364198</c:v>
                </c:pt>
                <c:pt idx="25441">
                  <c:v>-0.28684329182771401</c:v>
                </c:pt>
                <c:pt idx="25442">
                  <c:v>-0.25449295933543598</c:v>
                </c:pt>
                <c:pt idx="25443">
                  <c:v>-0.222142626843158</c:v>
                </c:pt>
                <c:pt idx="25444">
                  <c:v>-0.18979229466722999</c:v>
                </c:pt>
                <c:pt idx="25445">
                  <c:v>-0.15744196217495199</c:v>
                </c:pt>
                <c:pt idx="25446">
                  <c:v>-0.12509162968267401</c:v>
                </c:pt>
                <c:pt idx="25447">
                  <c:v>-9.2741297506746506E-2</c:v>
                </c:pt>
                <c:pt idx="25448">
                  <c:v>-6.0390965014468501E-2</c:v>
                </c:pt>
                <c:pt idx="25449">
                  <c:v>-2.8040632522190499E-2</c:v>
                </c:pt>
                <c:pt idx="25450">
                  <c:v>4.3096996537372303E-3</c:v>
                </c:pt>
                <c:pt idx="25451">
                  <c:v>3.6660032146015202E-2</c:v>
                </c:pt>
                <c:pt idx="25452">
                  <c:v>6.9010364638293201E-2</c:v>
                </c:pt>
                <c:pt idx="25453">
                  <c:v>0.101360696814221</c:v>
                </c:pt>
                <c:pt idx="25454">
                  <c:v>0.11780766838015</c:v>
                </c:pt>
                <c:pt idx="25455">
                  <c:v>0.118351278908647</c:v>
                </c:pt>
                <c:pt idx="25456">
                  <c:v>0.11889488943182699</c:v>
                </c:pt>
                <c:pt idx="25457">
                  <c:v>0.119438499960324</c:v>
                </c:pt>
                <c:pt idx="25458">
                  <c:v>0.119982110488821</c:v>
                </c:pt>
                <c:pt idx="25459">
                  <c:v>0.120525721012001</c:v>
                </c:pt>
                <c:pt idx="25460">
                  <c:v>0.121069331540498</c:v>
                </c:pt>
                <c:pt idx="25461">
                  <c:v>0.12161294206899401</c:v>
                </c:pt>
                <c:pt idx="25462">
                  <c:v>0.12215655259217501</c:v>
                </c:pt>
                <c:pt idx="25463">
                  <c:v>0.122700163120672</c:v>
                </c:pt>
                <c:pt idx="25464">
                  <c:v>0.123243773649168</c:v>
                </c:pt>
                <c:pt idx="25465">
                  <c:v>0.123787384172349</c:v>
                </c:pt>
                <c:pt idx="25466">
                  <c:v>0.12433099470084499</c:v>
                </c:pt>
                <c:pt idx="25467">
                  <c:v>0.124874605229342</c:v>
                </c:pt>
                <c:pt idx="25468">
                  <c:v>0.12541821575252299</c:v>
                </c:pt>
                <c:pt idx="25469">
                  <c:v>0.12596182628101901</c:v>
                </c:pt>
                <c:pt idx="25470">
                  <c:v>0.12650543680951601</c:v>
                </c:pt>
                <c:pt idx="25471">
                  <c:v>0.12704904733269701</c:v>
                </c:pt>
                <c:pt idx="25472">
                  <c:v>0.127592657861193</c:v>
                </c:pt>
                <c:pt idx="25473">
                  <c:v>0.12813626838969</c:v>
                </c:pt>
                <c:pt idx="25474">
                  <c:v>0.12867987891287</c:v>
                </c:pt>
                <c:pt idx="25475">
                  <c:v>0.129223489441367</c:v>
                </c:pt>
                <c:pt idx="25476">
                  <c:v>0.12976709996986399</c:v>
                </c:pt>
                <c:pt idx="25477">
                  <c:v>0.13031071049304399</c:v>
                </c:pt>
                <c:pt idx="25478">
                  <c:v>0.13085432102154099</c:v>
                </c:pt>
                <c:pt idx="25479">
                  <c:v>0.13139793155003701</c:v>
                </c:pt>
                <c:pt idx="25480">
                  <c:v>0.13194154207321801</c:v>
                </c:pt>
                <c:pt idx="25481">
                  <c:v>0.13248515260171501</c:v>
                </c:pt>
                <c:pt idx="25482">
                  <c:v>0.133028763130211</c:v>
                </c:pt>
                <c:pt idx="25483">
                  <c:v>0.133572373653392</c:v>
                </c:pt>
                <c:pt idx="25484">
                  <c:v>0.134115984181889</c:v>
                </c:pt>
                <c:pt idx="25485">
                  <c:v>0.13465959471038499</c:v>
                </c:pt>
                <c:pt idx="25486">
                  <c:v>0.13520320523356599</c:v>
                </c:pt>
                <c:pt idx="25487">
                  <c:v>0.13574681576206199</c:v>
                </c:pt>
                <c:pt idx="25488">
                  <c:v>0.13629042629055901</c:v>
                </c:pt>
                <c:pt idx="25489">
                  <c:v>0.13683403681374001</c:v>
                </c:pt>
                <c:pt idx="25490">
                  <c:v>0.13737764734223601</c:v>
                </c:pt>
                <c:pt idx="25491">
                  <c:v>0.13792125787073301</c:v>
                </c:pt>
                <c:pt idx="25492">
                  <c:v>0.138464868393914</c:v>
                </c:pt>
                <c:pt idx="25493">
                  <c:v>0.13900847892241</c:v>
                </c:pt>
                <c:pt idx="25494">
                  <c:v>0.139552089450907</c:v>
                </c:pt>
                <c:pt idx="25495">
                  <c:v>0.140095699974087</c:v>
                </c:pt>
                <c:pt idx="25496">
                  <c:v>0.14063931050258399</c:v>
                </c:pt>
                <c:pt idx="25497">
                  <c:v>0.14118292103108099</c:v>
                </c:pt>
                <c:pt idx="25498">
                  <c:v>0.14172653155426099</c:v>
                </c:pt>
                <c:pt idx="25499">
                  <c:v>0.14227014208275801</c:v>
                </c:pt>
                <c:pt idx="25500">
                  <c:v>0.14281375261125401</c:v>
                </c:pt>
                <c:pt idx="25501">
                  <c:v>0.14335736313443501</c:v>
                </c:pt>
                <c:pt idx="25502">
                  <c:v>0.14471382775665001</c:v>
                </c:pt>
                <c:pt idx="25503">
                  <c:v>0.14688314647826001</c:v>
                </c:pt>
                <c:pt idx="25504">
                  <c:v>0.149052465178657</c:v>
                </c:pt>
                <c:pt idx="25505">
                  <c:v>0.151221783900267</c:v>
                </c:pt>
                <c:pt idx="25506">
                  <c:v>0.153391102621877</c:v>
                </c:pt>
                <c:pt idx="25507">
                  <c:v>0.15556042132227399</c:v>
                </c:pt>
                <c:pt idx="25508">
                  <c:v>0.15772974004388399</c:v>
                </c:pt>
                <c:pt idx="25509">
                  <c:v>0.15989905876549401</c:v>
                </c:pt>
                <c:pt idx="25510">
                  <c:v>0.16206837746589101</c:v>
                </c:pt>
                <c:pt idx="25511">
                  <c:v>0.164237696187501</c:v>
                </c:pt>
                <c:pt idx="25512">
                  <c:v>0.166407014909111</c:v>
                </c:pt>
                <c:pt idx="25513">
                  <c:v>0.16857633360950799</c:v>
                </c:pt>
                <c:pt idx="25514">
                  <c:v>0.17074565233111799</c:v>
                </c:pt>
                <c:pt idx="25515">
                  <c:v>0.17291497105272799</c:v>
                </c:pt>
                <c:pt idx="25516">
                  <c:v>0.17508428975312501</c:v>
                </c:pt>
                <c:pt idx="25517">
                  <c:v>0.17725360847473501</c:v>
                </c:pt>
                <c:pt idx="25518">
                  <c:v>0.17942292719634501</c:v>
                </c:pt>
                <c:pt idx="25519">
                  <c:v>0.181592245896742</c:v>
                </c:pt>
                <c:pt idx="25520">
                  <c:v>0.183761564618352</c:v>
                </c:pt>
                <c:pt idx="25521">
                  <c:v>0.18593088333996199</c:v>
                </c:pt>
                <c:pt idx="25522">
                  <c:v>0.18810020204035899</c:v>
                </c:pt>
                <c:pt idx="25523">
                  <c:v>0.19026952076196901</c:v>
                </c:pt>
                <c:pt idx="25524">
                  <c:v>0.19243883948357901</c:v>
                </c:pt>
                <c:pt idx="25525">
                  <c:v>0.194608158183976</c:v>
                </c:pt>
                <c:pt idx="25526">
                  <c:v>0.196777476905586</c:v>
                </c:pt>
                <c:pt idx="25527">
                  <c:v>0.198946795627196</c:v>
                </c:pt>
                <c:pt idx="25528">
                  <c:v>0.20111611432759299</c:v>
                </c:pt>
                <c:pt idx="25529">
                  <c:v>0.20328543304920299</c:v>
                </c:pt>
                <c:pt idx="25530">
                  <c:v>0.20545475177081299</c:v>
                </c:pt>
                <c:pt idx="25531">
                  <c:v>0.20762407047121001</c:v>
                </c:pt>
                <c:pt idx="25532">
                  <c:v>0.20979338919282001</c:v>
                </c:pt>
                <c:pt idx="25533">
                  <c:v>0.21196270791443</c:v>
                </c:pt>
                <c:pt idx="25534">
                  <c:v>0.214132026614827</c:v>
                </c:pt>
                <c:pt idx="25535">
                  <c:v>0.216301345336437</c:v>
                </c:pt>
                <c:pt idx="25536">
                  <c:v>0.21847066405804699</c:v>
                </c:pt>
                <c:pt idx="25537">
                  <c:v>0.22063998275844399</c:v>
                </c:pt>
                <c:pt idx="25538">
                  <c:v>0.22280930148005401</c:v>
                </c:pt>
                <c:pt idx="25539">
                  <c:v>0.22497862020166401</c:v>
                </c:pt>
                <c:pt idx="25540">
                  <c:v>0.227147938902061</c:v>
                </c:pt>
                <c:pt idx="25541">
                  <c:v>0.229317257623671</c:v>
                </c:pt>
                <c:pt idx="25542">
                  <c:v>0.231486576345282</c:v>
                </c:pt>
                <c:pt idx="25543">
                  <c:v>0.23365589504567799</c:v>
                </c:pt>
                <c:pt idx="25544">
                  <c:v>0.23582521376728799</c:v>
                </c:pt>
                <c:pt idx="25545">
                  <c:v>0.23799453248889901</c:v>
                </c:pt>
                <c:pt idx="25546">
                  <c:v>0.24016385118929501</c:v>
                </c:pt>
                <c:pt idx="25547">
                  <c:v>0.24233316991090501</c:v>
                </c:pt>
                <c:pt idx="25548">
                  <c:v>0.244502488632516</c:v>
                </c:pt>
                <c:pt idx="25549">
                  <c:v>0.246671807332912</c:v>
                </c:pt>
                <c:pt idx="25550">
                  <c:v>0.24884112605452299</c:v>
                </c:pt>
                <c:pt idx="25551">
                  <c:v>0.25473261204042202</c:v>
                </c:pt>
                <c:pt idx="25552">
                  <c:v>0.26434626522259802</c:v>
                </c:pt>
                <c:pt idx="25553">
                  <c:v>0.27395991849878598</c:v>
                </c:pt>
                <c:pt idx="25554">
                  <c:v>0.283573571774974</c:v>
                </c:pt>
                <c:pt idx="25555">
                  <c:v>0.29318722495714999</c:v>
                </c:pt>
                <c:pt idx="25556">
                  <c:v>0.30280087823333801</c:v>
                </c:pt>
                <c:pt idx="25557">
                  <c:v>0.31241453150952497</c:v>
                </c:pt>
                <c:pt idx="25558">
                  <c:v>0.32202818469170202</c:v>
                </c:pt>
                <c:pt idx="25559">
                  <c:v>0.33164183796788899</c:v>
                </c:pt>
                <c:pt idx="25560">
                  <c:v>0.341255491244077</c:v>
                </c:pt>
                <c:pt idx="25561">
                  <c:v>0.350869144426254</c:v>
                </c:pt>
                <c:pt idx="25562">
                  <c:v>0.36048279770244102</c:v>
                </c:pt>
                <c:pt idx="25563">
                  <c:v>0.37009645097862898</c:v>
                </c:pt>
                <c:pt idx="25564">
                  <c:v>0.37971010416080497</c:v>
                </c:pt>
                <c:pt idx="25565">
                  <c:v>0.38932375743699299</c:v>
                </c:pt>
                <c:pt idx="25566">
                  <c:v>0.39893741071318001</c:v>
                </c:pt>
                <c:pt idx="25567">
                  <c:v>0.408551063895357</c:v>
                </c:pt>
                <c:pt idx="25568">
                  <c:v>0.41816471717154402</c:v>
                </c:pt>
                <c:pt idx="25569">
                  <c:v>0.42777837044773198</c:v>
                </c:pt>
                <c:pt idx="25570">
                  <c:v>0.43739202362990898</c:v>
                </c:pt>
                <c:pt idx="25571">
                  <c:v>0.44700567690609599</c:v>
                </c:pt>
                <c:pt idx="25572">
                  <c:v>0.45661933018228401</c:v>
                </c:pt>
                <c:pt idx="25573">
                  <c:v>0.46623298336446001</c:v>
                </c:pt>
                <c:pt idx="25574">
                  <c:v>0.47584663664064802</c:v>
                </c:pt>
                <c:pt idx="25575">
                  <c:v>0.48546028991683499</c:v>
                </c:pt>
                <c:pt idx="25576">
                  <c:v>0.49507394309901198</c:v>
                </c:pt>
                <c:pt idx="25577">
                  <c:v>0.5046875963752</c:v>
                </c:pt>
                <c:pt idx="25578">
                  <c:v>0.51430124965138702</c:v>
                </c:pt>
                <c:pt idx="25579">
                  <c:v>0.52391490283356401</c:v>
                </c:pt>
                <c:pt idx="25580">
                  <c:v>0.53352855610975103</c:v>
                </c:pt>
                <c:pt idx="25581">
                  <c:v>0.54314220938593905</c:v>
                </c:pt>
                <c:pt idx="25582">
                  <c:v>0.55275586256811604</c:v>
                </c:pt>
                <c:pt idx="25583">
                  <c:v>0.56236951584430295</c:v>
                </c:pt>
                <c:pt idx="25584">
                  <c:v>0.57198316912049096</c:v>
                </c:pt>
                <c:pt idx="25585">
                  <c:v>0.58159682230266696</c:v>
                </c:pt>
                <c:pt idx="25586">
                  <c:v>0.59121047557885498</c:v>
                </c:pt>
                <c:pt idx="25587">
                  <c:v>0.60082412885504199</c:v>
                </c:pt>
                <c:pt idx="25588">
                  <c:v>0.61043778203721899</c:v>
                </c:pt>
                <c:pt idx="25589">
                  <c:v>0.62005143531340601</c:v>
                </c:pt>
                <c:pt idx="25590">
                  <c:v>0.62966508858959402</c:v>
                </c:pt>
                <c:pt idx="25591">
                  <c:v>0.63927874177177102</c:v>
                </c:pt>
                <c:pt idx="25592">
                  <c:v>0.64889239504795804</c:v>
                </c:pt>
                <c:pt idx="25593">
                  <c:v>0.65850604832414605</c:v>
                </c:pt>
                <c:pt idx="25594">
                  <c:v>0.66811970150632205</c:v>
                </c:pt>
                <c:pt idx="25595">
                  <c:v>0.67773335478250996</c:v>
                </c:pt>
                <c:pt idx="25596">
                  <c:v>0.68734700805869697</c:v>
                </c:pt>
                <c:pt idx="25597">
                  <c:v>0.69696066124087397</c:v>
                </c:pt>
                <c:pt idx="25598">
                  <c:v>0.70657431451706099</c:v>
                </c:pt>
                <c:pt idx="25599">
                  <c:v>0.71064739287485901</c:v>
                </c:pt>
                <c:pt idx="25600">
                  <c:v>0.70917989628991596</c:v>
                </c:pt>
                <c:pt idx="25601">
                  <c:v>0.70771239969062305</c:v>
                </c:pt>
                <c:pt idx="25602">
                  <c:v>0.70624490309132903</c:v>
                </c:pt>
                <c:pt idx="25603">
                  <c:v>0.70477740650638698</c:v>
                </c:pt>
                <c:pt idx="25604">
                  <c:v>0.70330990990709297</c:v>
                </c:pt>
                <c:pt idx="25605">
                  <c:v>0.70184241330779995</c:v>
                </c:pt>
                <c:pt idx="25606">
                  <c:v>0.70037491672285701</c:v>
                </c:pt>
                <c:pt idx="25607">
                  <c:v>0.69890742012356399</c:v>
                </c:pt>
                <c:pt idx="25608">
                  <c:v>0.69743992352427098</c:v>
                </c:pt>
                <c:pt idx="25609">
                  <c:v>0.69597242693932804</c:v>
                </c:pt>
                <c:pt idx="25610">
                  <c:v>0.69450493034003502</c:v>
                </c:pt>
                <c:pt idx="25611">
                  <c:v>0.693037433740741</c:v>
                </c:pt>
                <c:pt idx="25612">
                  <c:v>0.69156993715579795</c:v>
                </c:pt>
                <c:pt idx="25613">
                  <c:v>0.69010244055650505</c:v>
                </c:pt>
                <c:pt idx="25614">
                  <c:v>0.68863494395721203</c:v>
                </c:pt>
                <c:pt idx="25615">
                  <c:v>0.68716744737226898</c:v>
                </c:pt>
                <c:pt idx="25616">
                  <c:v>0.68569995077297596</c:v>
                </c:pt>
                <c:pt idx="25617">
                  <c:v>0.68423245417368195</c:v>
                </c:pt>
                <c:pt idx="25618">
                  <c:v>0.68276495758874001</c:v>
                </c:pt>
                <c:pt idx="25619">
                  <c:v>0.68129746098944599</c:v>
                </c:pt>
                <c:pt idx="25620">
                  <c:v>0.67982996439015297</c:v>
                </c:pt>
                <c:pt idx="25621">
                  <c:v>0.67836246780521003</c:v>
                </c:pt>
                <c:pt idx="25622">
                  <c:v>0.67689497120591702</c:v>
                </c:pt>
                <c:pt idx="25623">
                  <c:v>0.675427474606623</c:v>
                </c:pt>
                <c:pt idx="25624">
                  <c:v>0.67395997802168095</c:v>
                </c:pt>
                <c:pt idx="25625">
                  <c:v>0.67249248142238705</c:v>
                </c:pt>
                <c:pt idx="25626">
                  <c:v>0.67102498482309403</c:v>
                </c:pt>
                <c:pt idx="25627">
                  <c:v>0.66955748823815098</c:v>
                </c:pt>
                <c:pt idx="25628">
                  <c:v>0.66808999163885796</c:v>
                </c:pt>
                <c:pt idx="25629">
                  <c:v>0.66662249503956506</c:v>
                </c:pt>
                <c:pt idx="25630">
                  <c:v>0.665154998454622</c:v>
                </c:pt>
                <c:pt idx="25631">
                  <c:v>0.66368750185532899</c:v>
                </c:pt>
                <c:pt idx="25632">
                  <c:v>0.66222000525603497</c:v>
                </c:pt>
                <c:pt idx="25633">
                  <c:v>0.66075250867109203</c:v>
                </c:pt>
                <c:pt idx="25634">
                  <c:v>0.65928501207179901</c:v>
                </c:pt>
                <c:pt idx="25635">
                  <c:v>0.657817515472506</c:v>
                </c:pt>
                <c:pt idx="25636">
                  <c:v>0.65635001888756295</c:v>
                </c:pt>
                <c:pt idx="25637">
                  <c:v>0.65488252228827004</c:v>
                </c:pt>
                <c:pt idx="25638">
                  <c:v>0.65341502568897603</c:v>
                </c:pt>
                <c:pt idx="25639">
                  <c:v>0.65194752910403397</c:v>
                </c:pt>
                <c:pt idx="25640">
                  <c:v>0.65048003250473996</c:v>
                </c:pt>
                <c:pt idx="25641">
                  <c:v>0.64901253590544705</c:v>
                </c:pt>
                <c:pt idx="25642">
                  <c:v>0.647545039320504</c:v>
                </c:pt>
                <c:pt idx="25643">
                  <c:v>0.64607754272121098</c:v>
                </c:pt>
                <c:pt idx="25644">
                  <c:v>0.64461004612191797</c:v>
                </c:pt>
                <c:pt idx="25645">
                  <c:v>0.64314254953697503</c:v>
                </c:pt>
                <c:pt idx="25646">
                  <c:v>0.64167505293768201</c:v>
                </c:pt>
                <c:pt idx="25647">
                  <c:v>0.64394920475744799</c:v>
                </c:pt>
                <c:pt idx="25648">
                  <c:v>0.649965004963582</c:v>
                </c:pt>
                <c:pt idx="25649">
                  <c:v>0.65598080522854396</c:v>
                </c:pt>
                <c:pt idx="25650">
                  <c:v>0.66199660549350603</c:v>
                </c:pt>
                <c:pt idx="25651">
                  <c:v>0.66801240569964104</c:v>
                </c:pt>
                <c:pt idx="25652">
                  <c:v>0.674028205964602</c:v>
                </c:pt>
                <c:pt idx="25653">
                  <c:v>0.68004400622956496</c:v>
                </c:pt>
                <c:pt idx="25654">
                  <c:v>0.68605980643569897</c:v>
                </c:pt>
                <c:pt idx="25655">
                  <c:v>0.69207560670066104</c:v>
                </c:pt>
                <c:pt idx="25656">
                  <c:v>0.698091406965623</c:v>
                </c:pt>
                <c:pt idx="25657">
                  <c:v>0.70410720717175701</c:v>
                </c:pt>
                <c:pt idx="25658">
                  <c:v>0.71012300743671897</c:v>
                </c:pt>
                <c:pt idx="25659">
                  <c:v>0.71613880770168103</c:v>
                </c:pt>
                <c:pt idx="25660">
                  <c:v>0.72215460790781505</c:v>
                </c:pt>
                <c:pt idx="25661">
                  <c:v>0.72817040817277701</c:v>
                </c:pt>
                <c:pt idx="25662">
                  <c:v>0.73418620843773896</c:v>
                </c:pt>
                <c:pt idx="25663">
                  <c:v>0.74020200864387298</c:v>
                </c:pt>
                <c:pt idx="25664">
                  <c:v>0.74621780890883505</c:v>
                </c:pt>
                <c:pt idx="25665">
                  <c:v>0.752233609173797</c:v>
                </c:pt>
                <c:pt idx="25666">
                  <c:v>0.75824940937993102</c:v>
                </c:pt>
                <c:pt idx="25667">
                  <c:v>0.76426520964489297</c:v>
                </c:pt>
                <c:pt idx="25668">
                  <c:v>0.77028100990985504</c:v>
                </c:pt>
                <c:pt idx="25669">
                  <c:v>0.77629681011599005</c:v>
                </c:pt>
                <c:pt idx="25670">
                  <c:v>0.78231261038095201</c:v>
                </c:pt>
                <c:pt idx="25671">
                  <c:v>0.78832841064591297</c:v>
                </c:pt>
                <c:pt idx="25672">
                  <c:v>0.79434421085204798</c:v>
                </c:pt>
                <c:pt idx="25673">
                  <c:v>0.80036001111701005</c:v>
                </c:pt>
                <c:pt idx="25674">
                  <c:v>0.80637581138197201</c:v>
                </c:pt>
                <c:pt idx="25675">
                  <c:v>0.81239161158810602</c:v>
                </c:pt>
                <c:pt idx="25676">
                  <c:v>0.81840741185306798</c:v>
                </c:pt>
                <c:pt idx="25677">
                  <c:v>0.82442321211803005</c:v>
                </c:pt>
                <c:pt idx="25678">
                  <c:v>0.83043901232416395</c:v>
                </c:pt>
                <c:pt idx="25679">
                  <c:v>0.83645481258912602</c:v>
                </c:pt>
                <c:pt idx="25680">
                  <c:v>0.84247061285408797</c:v>
                </c:pt>
                <c:pt idx="25681">
                  <c:v>0.84848641306022199</c:v>
                </c:pt>
                <c:pt idx="25682">
                  <c:v>0.85450221332518395</c:v>
                </c:pt>
                <c:pt idx="25683">
                  <c:v>0.86051801359014601</c:v>
                </c:pt>
                <c:pt idx="25684">
                  <c:v>0.86653381379628003</c:v>
                </c:pt>
                <c:pt idx="25685">
                  <c:v>0.87254961406124198</c:v>
                </c:pt>
                <c:pt idx="25686">
                  <c:v>0.87856541432620405</c:v>
                </c:pt>
                <c:pt idx="25687">
                  <c:v>0.88458121453233796</c:v>
                </c:pt>
                <c:pt idx="25688">
                  <c:v>0.89059701479730002</c:v>
                </c:pt>
                <c:pt idx="25689">
                  <c:v>0.89661281506226198</c:v>
                </c:pt>
                <c:pt idx="25690">
                  <c:v>0.902628615268396</c:v>
                </c:pt>
                <c:pt idx="25691">
                  <c:v>0.90864441553335795</c:v>
                </c:pt>
                <c:pt idx="25692">
                  <c:v>0.91466021579832102</c:v>
                </c:pt>
                <c:pt idx="25693">
                  <c:v>0.92067601600445503</c:v>
                </c:pt>
                <c:pt idx="25694">
                  <c:v>0.92669181626941699</c:v>
                </c:pt>
                <c:pt idx="25695">
                  <c:v>0.92977616663662899</c:v>
                </c:pt>
                <c:pt idx="25696">
                  <c:v>0.92992906708412104</c:v>
                </c:pt>
                <c:pt idx="25697">
                  <c:v>0.93008196753310801</c:v>
                </c:pt>
                <c:pt idx="25698">
                  <c:v>0.93023486798209498</c:v>
                </c:pt>
                <c:pt idx="25699">
                  <c:v>0.93038776842958704</c:v>
                </c:pt>
                <c:pt idx="25700">
                  <c:v>0.93054066887857401</c:v>
                </c:pt>
                <c:pt idx="25701">
                  <c:v>0.93069356932756098</c:v>
                </c:pt>
                <c:pt idx="25702">
                  <c:v>0.93084646977505303</c:v>
                </c:pt>
                <c:pt idx="25703">
                  <c:v>0.93099937022404</c:v>
                </c:pt>
                <c:pt idx="25704">
                  <c:v>0.93115227067302697</c:v>
                </c:pt>
                <c:pt idx="25705">
                  <c:v>0.93130517112051903</c:v>
                </c:pt>
                <c:pt idx="25706">
                  <c:v>0.931458071569506</c:v>
                </c:pt>
                <c:pt idx="25707">
                  <c:v>0.93161097201849297</c:v>
                </c:pt>
                <c:pt idx="25708">
                  <c:v>0.93176387246598502</c:v>
                </c:pt>
                <c:pt idx="25709">
                  <c:v>0.93191677291497199</c:v>
                </c:pt>
                <c:pt idx="25710">
                  <c:v>0.93206967336395796</c:v>
                </c:pt>
                <c:pt idx="25711">
                  <c:v>0.93222257381145002</c:v>
                </c:pt>
                <c:pt idx="25712">
                  <c:v>0.93237547426043699</c:v>
                </c:pt>
                <c:pt idx="25713">
                  <c:v>0.93252837470942396</c:v>
                </c:pt>
                <c:pt idx="25714">
                  <c:v>0.93268127515691601</c:v>
                </c:pt>
                <c:pt idx="25715">
                  <c:v>0.93283417560590298</c:v>
                </c:pt>
                <c:pt idx="25716">
                  <c:v>0.93298707605488995</c:v>
                </c:pt>
                <c:pt idx="25717">
                  <c:v>0.93313997650238201</c:v>
                </c:pt>
                <c:pt idx="25718">
                  <c:v>0.93329287695136898</c:v>
                </c:pt>
                <c:pt idx="25719">
                  <c:v>0.93344577740035595</c:v>
                </c:pt>
                <c:pt idx="25720">
                  <c:v>0.933598677847848</c:v>
                </c:pt>
                <c:pt idx="25721">
                  <c:v>0.93375157829683497</c:v>
                </c:pt>
                <c:pt idx="25722">
                  <c:v>0.93390447874582205</c:v>
                </c:pt>
                <c:pt idx="25723">
                  <c:v>0.934057379193314</c:v>
                </c:pt>
                <c:pt idx="25724">
                  <c:v>0.93421027964230097</c:v>
                </c:pt>
                <c:pt idx="25725">
                  <c:v>0.93436318009128805</c:v>
                </c:pt>
                <c:pt idx="25726">
                  <c:v>0.93451608053877999</c:v>
                </c:pt>
                <c:pt idx="25727">
                  <c:v>0.93466898098776696</c:v>
                </c:pt>
                <c:pt idx="25728">
                  <c:v>0.93482188143675404</c:v>
                </c:pt>
                <c:pt idx="25729">
                  <c:v>0.93497478188424599</c:v>
                </c:pt>
                <c:pt idx="25730">
                  <c:v>0.93512768233323296</c:v>
                </c:pt>
                <c:pt idx="25731">
                  <c:v>0.93528058278222004</c:v>
                </c:pt>
                <c:pt idx="25732">
                  <c:v>0.93543348322971198</c:v>
                </c:pt>
                <c:pt idx="25733">
                  <c:v>0.93558638367869895</c:v>
                </c:pt>
                <c:pt idx="25734">
                  <c:v>0.93573928412768603</c:v>
                </c:pt>
                <c:pt idx="25735">
                  <c:v>0.93589218457517698</c:v>
                </c:pt>
                <c:pt idx="25736">
                  <c:v>0.93604508502416395</c:v>
                </c:pt>
                <c:pt idx="25737">
                  <c:v>0.93619798547315103</c:v>
                </c:pt>
                <c:pt idx="25738">
                  <c:v>0.93635088592064297</c:v>
                </c:pt>
                <c:pt idx="25739">
                  <c:v>0.93650378636963005</c:v>
                </c:pt>
                <c:pt idx="25740">
                  <c:v>0.93665668681861702</c:v>
                </c:pt>
                <c:pt idx="25741">
                  <c:v>0.93680958726610897</c:v>
                </c:pt>
                <c:pt idx="25742">
                  <c:v>0.93696248771509605</c:v>
                </c:pt>
                <c:pt idx="25743">
                  <c:v>0.92365498916895705</c:v>
                </c:pt>
                <c:pt idx="25744">
                  <c:v>0.89688709179543102</c:v>
                </c:pt>
                <c:pt idx="25745">
                  <c:v>0.87011919416014505</c:v>
                </c:pt>
                <c:pt idx="25746">
                  <c:v>0.84335129652485996</c:v>
                </c:pt>
                <c:pt idx="25747">
                  <c:v>0.81658339915133404</c:v>
                </c:pt>
                <c:pt idx="25748">
                  <c:v>0.78981550151604796</c:v>
                </c:pt>
                <c:pt idx="25749">
                  <c:v>0.76304760388076298</c:v>
                </c:pt>
                <c:pt idx="25750">
                  <c:v>0.73627970650723695</c:v>
                </c:pt>
                <c:pt idx="25751">
                  <c:v>0.70951180887195098</c:v>
                </c:pt>
                <c:pt idx="25752">
                  <c:v>0.682743911236665</c:v>
                </c:pt>
                <c:pt idx="25753">
                  <c:v>0.65597601386313997</c:v>
                </c:pt>
                <c:pt idx="25754">
                  <c:v>0.629208116227854</c:v>
                </c:pt>
                <c:pt idx="25755">
                  <c:v>0.60244021859256802</c:v>
                </c:pt>
                <c:pt idx="25756">
                  <c:v>0.57567232121904299</c:v>
                </c:pt>
                <c:pt idx="25757">
                  <c:v>0.54890442358375702</c:v>
                </c:pt>
                <c:pt idx="25758">
                  <c:v>0.52213652594847104</c:v>
                </c:pt>
                <c:pt idx="25759">
                  <c:v>0.49536862857494601</c:v>
                </c:pt>
                <c:pt idx="25760">
                  <c:v>0.46860073093965998</c:v>
                </c:pt>
                <c:pt idx="25761">
                  <c:v>0.44183283330437401</c:v>
                </c:pt>
                <c:pt idx="25762">
                  <c:v>0.41506493593084898</c:v>
                </c:pt>
                <c:pt idx="25763">
                  <c:v>0.388297038295563</c:v>
                </c:pt>
                <c:pt idx="25764">
                  <c:v>0.36152914066027703</c:v>
                </c:pt>
                <c:pt idx="25765">
                  <c:v>0.334761243286752</c:v>
                </c:pt>
                <c:pt idx="25766">
                  <c:v>0.30799334565146602</c:v>
                </c:pt>
                <c:pt idx="25767">
                  <c:v>0.28122544801617999</c:v>
                </c:pt>
                <c:pt idx="25768">
                  <c:v>0.25445755064265402</c:v>
                </c:pt>
                <c:pt idx="25769">
                  <c:v>0.22768965300736899</c:v>
                </c:pt>
                <c:pt idx="25770">
                  <c:v>0.20092175537208301</c:v>
                </c:pt>
                <c:pt idx="25771">
                  <c:v>0.17415385799855701</c:v>
                </c:pt>
                <c:pt idx="25772">
                  <c:v>0.14738596036327201</c:v>
                </c:pt>
                <c:pt idx="25773">
                  <c:v>0.120618062727986</c:v>
                </c:pt>
                <c:pt idx="25774">
                  <c:v>9.3850165354460294E-2</c:v>
                </c:pt>
                <c:pt idx="25775">
                  <c:v>6.7082267719174499E-2</c:v>
                </c:pt>
                <c:pt idx="25776">
                  <c:v>4.0314370083888697E-2</c:v>
                </c:pt>
                <c:pt idx="25777">
                  <c:v>1.3546472710363199E-2</c:v>
                </c:pt>
                <c:pt idx="25778">
                  <c:v>-1.3221424924922599E-2</c:v>
                </c:pt>
                <c:pt idx="25779">
                  <c:v>-3.9989322560208401E-2</c:v>
                </c:pt>
                <c:pt idx="25780">
                  <c:v>-6.6757219933733902E-2</c:v>
                </c:pt>
                <c:pt idx="25781">
                  <c:v>-9.3525117569019697E-2</c:v>
                </c:pt>
                <c:pt idx="25782">
                  <c:v>-0.12029301520430501</c:v>
                </c:pt>
                <c:pt idx="25783">
                  <c:v>-0.14706091257783099</c:v>
                </c:pt>
                <c:pt idx="25784">
                  <c:v>-0.173828810213117</c:v>
                </c:pt>
                <c:pt idx="25785">
                  <c:v>-0.200596707848403</c:v>
                </c:pt>
                <c:pt idx="25786">
                  <c:v>-0.227364605221928</c:v>
                </c:pt>
                <c:pt idx="25787">
                  <c:v>-0.254132502857214</c:v>
                </c:pt>
                <c:pt idx="25788">
                  <c:v>-0.28090040049249998</c:v>
                </c:pt>
                <c:pt idx="25789">
                  <c:v>-0.30766829786602501</c:v>
                </c:pt>
                <c:pt idx="25790">
                  <c:v>-0.33443619550131098</c:v>
                </c:pt>
                <c:pt idx="25791">
                  <c:v>-0.34031335383523797</c:v>
                </c:pt>
                <c:pt idx="25792">
                  <c:v>-0.32529977286870199</c:v>
                </c:pt>
                <c:pt idx="25793">
                  <c:v>-0.31028619175535099</c:v>
                </c:pt>
                <c:pt idx="25794">
                  <c:v>-0.295272610641999</c:v>
                </c:pt>
                <c:pt idx="25795">
                  <c:v>-0.28025902967546301</c:v>
                </c:pt>
                <c:pt idx="25796">
                  <c:v>-0.26524544856211102</c:v>
                </c:pt>
                <c:pt idx="25797">
                  <c:v>-0.25023186744876003</c:v>
                </c:pt>
                <c:pt idx="25798">
                  <c:v>-0.23521828648222401</c:v>
                </c:pt>
                <c:pt idx="25799">
                  <c:v>-0.22020470536887199</c:v>
                </c:pt>
                <c:pt idx="25800">
                  <c:v>-0.20519112425552</c:v>
                </c:pt>
                <c:pt idx="25801">
                  <c:v>-0.19017754328898501</c:v>
                </c:pt>
                <c:pt idx="25802">
                  <c:v>-0.17516396217563299</c:v>
                </c:pt>
                <c:pt idx="25803">
                  <c:v>-0.16015038106228099</c:v>
                </c:pt>
                <c:pt idx="25804">
                  <c:v>-0.14513680009574501</c:v>
                </c:pt>
                <c:pt idx="25805">
                  <c:v>-0.13012321898239401</c:v>
                </c:pt>
                <c:pt idx="25806">
                  <c:v>-0.11510963786904201</c:v>
                </c:pt>
                <c:pt idx="25807">
                  <c:v>-0.100096056902506</c:v>
                </c:pt>
                <c:pt idx="25808">
                  <c:v>-8.5082475789154302E-2</c:v>
                </c:pt>
                <c:pt idx="25809">
                  <c:v>-7.0068894675802504E-2</c:v>
                </c:pt>
                <c:pt idx="25810">
                  <c:v>-5.50553137092668E-2</c:v>
                </c:pt>
                <c:pt idx="25811">
                  <c:v>-4.0041732595915001E-2</c:v>
                </c:pt>
                <c:pt idx="25812">
                  <c:v>-2.50281514825633E-2</c:v>
                </c:pt>
                <c:pt idx="25813">
                  <c:v>-1.00145705160276E-2</c:v>
                </c:pt>
                <c:pt idx="25814">
                  <c:v>4.9990105973242204E-3</c:v>
                </c:pt>
                <c:pt idx="25815">
                  <c:v>2.0012591710676E-2</c:v>
                </c:pt>
                <c:pt idx="25816">
                  <c:v>3.5026172677211698E-2</c:v>
                </c:pt>
                <c:pt idx="25817">
                  <c:v>5.0039753790563503E-2</c:v>
                </c:pt>
                <c:pt idx="25818">
                  <c:v>6.5053334903915197E-2</c:v>
                </c:pt>
                <c:pt idx="25819">
                  <c:v>8.0066915870450894E-2</c:v>
                </c:pt>
                <c:pt idx="25820">
                  <c:v>9.5080496983802706E-2</c:v>
                </c:pt>
                <c:pt idx="25821">
                  <c:v>0.11009407809715401</c:v>
                </c:pt>
                <c:pt idx="25822">
                  <c:v>0.12510765906369001</c:v>
                </c:pt>
                <c:pt idx="25823">
                  <c:v>0.140121240177042</c:v>
                </c:pt>
                <c:pt idx="25824">
                  <c:v>0.15513482129039399</c:v>
                </c:pt>
                <c:pt idx="25825">
                  <c:v>0.17014840225692901</c:v>
                </c:pt>
                <c:pt idx="25826">
                  <c:v>0.185161983370281</c:v>
                </c:pt>
                <c:pt idx="25827">
                  <c:v>0.200175564483633</c:v>
                </c:pt>
                <c:pt idx="25828">
                  <c:v>0.21518914545016901</c:v>
                </c:pt>
                <c:pt idx="25829">
                  <c:v>0.23020272656352</c:v>
                </c:pt>
                <c:pt idx="25830">
                  <c:v>0.245216307676872</c:v>
                </c:pt>
                <c:pt idx="25831">
                  <c:v>0.26022988864340801</c:v>
                </c:pt>
                <c:pt idx="25832">
                  <c:v>0.27524346975676001</c:v>
                </c:pt>
                <c:pt idx="25833">
                  <c:v>0.290257050870112</c:v>
                </c:pt>
                <c:pt idx="25834">
                  <c:v>0.30527063183664699</c:v>
                </c:pt>
                <c:pt idx="25835">
                  <c:v>0.32028421294999898</c:v>
                </c:pt>
                <c:pt idx="25836">
                  <c:v>0.33529779406335097</c:v>
                </c:pt>
                <c:pt idx="25837">
                  <c:v>0.35031137502988602</c:v>
                </c:pt>
                <c:pt idx="25838">
                  <c:v>0.36532495614323801</c:v>
                </c:pt>
                <c:pt idx="25839">
                  <c:v>0.36867225444195201</c:v>
                </c:pt>
                <c:pt idx="25840">
                  <c:v>0.36035326992588901</c:v>
                </c:pt>
                <c:pt idx="25841">
                  <c:v>0.35203428532847703</c:v>
                </c:pt>
                <c:pt idx="25842">
                  <c:v>0.34371530073106399</c:v>
                </c:pt>
                <c:pt idx="25843">
                  <c:v>0.33539631621500099</c:v>
                </c:pt>
                <c:pt idx="25844">
                  <c:v>0.32707733161758901</c:v>
                </c:pt>
                <c:pt idx="25845">
                  <c:v>0.31875834702017602</c:v>
                </c:pt>
                <c:pt idx="25846">
                  <c:v>0.31043936250411303</c:v>
                </c:pt>
                <c:pt idx="25847">
                  <c:v>0.30212037790670099</c:v>
                </c:pt>
                <c:pt idx="25848">
                  <c:v>0.29380139330928801</c:v>
                </c:pt>
                <c:pt idx="25849">
                  <c:v>0.28548240879322501</c:v>
                </c:pt>
                <c:pt idx="25850">
                  <c:v>0.27716342419581202</c:v>
                </c:pt>
                <c:pt idx="25851">
                  <c:v>0.26884443959839999</c:v>
                </c:pt>
                <c:pt idx="25852">
                  <c:v>0.26052545508233699</c:v>
                </c:pt>
                <c:pt idx="25853">
                  <c:v>0.25220647048492401</c:v>
                </c:pt>
                <c:pt idx="25854">
                  <c:v>0.243887485887512</c:v>
                </c:pt>
                <c:pt idx="25855">
                  <c:v>0.235568501371449</c:v>
                </c:pt>
                <c:pt idx="25856">
                  <c:v>0.22724951677403599</c:v>
                </c:pt>
                <c:pt idx="25857">
                  <c:v>0.218930532176624</c:v>
                </c:pt>
                <c:pt idx="25858">
                  <c:v>0.210611547660561</c:v>
                </c:pt>
                <c:pt idx="25859">
                  <c:v>0.202292563063148</c:v>
                </c:pt>
                <c:pt idx="25860">
                  <c:v>0.19397357846573601</c:v>
                </c:pt>
                <c:pt idx="25861">
                  <c:v>0.18565459394967301</c:v>
                </c:pt>
                <c:pt idx="25862">
                  <c:v>0.17733560935226</c:v>
                </c:pt>
                <c:pt idx="25863">
                  <c:v>0.16901662475484799</c:v>
                </c:pt>
                <c:pt idx="25864">
                  <c:v>0.16069764023878499</c:v>
                </c:pt>
                <c:pt idx="25865">
                  <c:v>0.15237865564137201</c:v>
                </c:pt>
                <c:pt idx="25866">
                  <c:v>0.14405967104396</c:v>
                </c:pt>
                <c:pt idx="25867">
                  <c:v>0.135740686527897</c:v>
                </c:pt>
                <c:pt idx="25868">
                  <c:v>0.12742170193048399</c:v>
                </c:pt>
                <c:pt idx="25869">
                  <c:v>0.119102717333072</c:v>
                </c:pt>
                <c:pt idx="25870">
                  <c:v>0.110783732817009</c:v>
                </c:pt>
                <c:pt idx="25871">
                  <c:v>0.102464748219596</c:v>
                </c:pt>
                <c:pt idx="25872">
                  <c:v>9.4145763622183506E-2</c:v>
                </c:pt>
                <c:pt idx="25873">
                  <c:v>8.5826779106121104E-2</c:v>
                </c:pt>
                <c:pt idx="25874">
                  <c:v>7.7507794508708303E-2</c:v>
                </c:pt>
                <c:pt idx="25875">
                  <c:v>6.9188809911295501E-2</c:v>
                </c:pt>
                <c:pt idx="25876">
                  <c:v>6.0869825395233099E-2</c:v>
                </c:pt>
                <c:pt idx="25877">
                  <c:v>5.2550840797820297E-2</c:v>
                </c:pt>
                <c:pt idx="25878">
                  <c:v>4.4231856200407503E-2</c:v>
                </c:pt>
                <c:pt idx="25879">
                  <c:v>3.59128716843451E-2</c:v>
                </c:pt>
                <c:pt idx="25880">
                  <c:v>2.7593887086932299E-2</c:v>
                </c:pt>
                <c:pt idx="25881">
                  <c:v>1.9274902489519501E-2</c:v>
                </c:pt>
                <c:pt idx="25882">
                  <c:v>1.09559179734571E-2</c:v>
                </c:pt>
                <c:pt idx="25883">
                  <c:v>2.6369333760442601E-3</c:v>
                </c:pt>
                <c:pt idx="25884">
                  <c:v>-5.6820512213685498E-3</c:v>
                </c:pt>
                <c:pt idx="25885">
                  <c:v>-1.40010357374309E-2</c:v>
                </c:pt>
                <c:pt idx="25886">
                  <c:v>-2.2320020334843801E-2</c:v>
                </c:pt>
                <c:pt idx="25887">
                  <c:v>-2.0431177127229298E-2</c:v>
                </c:pt>
                <c:pt idx="25888">
                  <c:v>-8.3345061615786795E-3</c:v>
                </c:pt>
                <c:pt idx="25889">
                  <c:v>3.7621649223639202E-3</c:v>
                </c:pt>
                <c:pt idx="25890">
                  <c:v>1.5858836006306502E-2</c:v>
                </c:pt>
                <c:pt idx="25891">
                  <c:v>2.79555069719571E-2</c:v>
                </c:pt>
                <c:pt idx="25892">
                  <c:v>4.0052178055899702E-2</c:v>
                </c:pt>
                <c:pt idx="25893">
                  <c:v>5.2148849139842302E-2</c:v>
                </c:pt>
                <c:pt idx="25894">
                  <c:v>6.4245520105492906E-2</c:v>
                </c:pt>
                <c:pt idx="25895">
                  <c:v>7.6342191189435499E-2</c:v>
                </c:pt>
                <c:pt idx="25896">
                  <c:v>8.8438862273378105E-2</c:v>
                </c:pt>
                <c:pt idx="25897">
                  <c:v>0.100535533239029</c:v>
                </c:pt>
                <c:pt idx="25898">
                  <c:v>0.112632204322971</c:v>
                </c:pt>
                <c:pt idx="25899">
                  <c:v>0.12472887540691401</c:v>
                </c:pt>
                <c:pt idx="25900">
                  <c:v>0.136825546372565</c:v>
                </c:pt>
                <c:pt idx="25901">
                  <c:v>0.14892221745650699</c:v>
                </c:pt>
                <c:pt idx="25902">
                  <c:v>0.16101888854044999</c:v>
                </c:pt>
                <c:pt idx="25903">
                  <c:v>0.1731155595061</c:v>
                </c:pt>
                <c:pt idx="25904">
                  <c:v>0.18521223059004299</c:v>
                </c:pt>
                <c:pt idx="25905">
                  <c:v>0.19730890167398599</c:v>
                </c:pt>
                <c:pt idx="25906">
                  <c:v>0.209405572639636</c:v>
                </c:pt>
                <c:pt idx="25907">
                  <c:v>0.22150224372357899</c:v>
                </c:pt>
                <c:pt idx="25908">
                  <c:v>0.23359891480752101</c:v>
                </c:pt>
                <c:pt idx="25909">
                  <c:v>0.24569558577317199</c:v>
                </c:pt>
                <c:pt idx="25910">
                  <c:v>0.25779225685711499</c:v>
                </c:pt>
                <c:pt idx="25911">
                  <c:v>0.26988892794105701</c:v>
                </c:pt>
                <c:pt idx="25912">
                  <c:v>0.28198559890670799</c:v>
                </c:pt>
                <c:pt idx="25913">
                  <c:v>0.29408226999065001</c:v>
                </c:pt>
                <c:pt idx="25914">
                  <c:v>0.30617894107459298</c:v>
                </c:pt>
                <c:pt idx="25915">
                  <c:v>0.31827561204024402</c:v>
                </c:pt>
                <c:pt idx="25916">
                  <c:v>0.33037228312418598</c:v>
                </c:pt>
                <c:pt idx="25917">
                  <c:v>0.34246895420812901</c:v>
                </c:pt>
                <c:pt idx="25918">
                  <c:v>0.35456562517377899</c:v>
                </c:pt>
                <c:pt idx="25919">
                  <c:v>0.36666229625772201</c:v>
                </c:pt>
                <c:pt idx="25920">
                  <c:v>0.37875896734166498</c:v>
                </c:pt>
                <c:pt idx="25921">
                  <c:v>0.39085563830731501</c:v>
                </c:pt>
                <c:pt idx="25922">
                  <c:v>0.40295230939125798</c:v>
                </c:pt>
                <c:pt idx="25923">
                  <c:v>0.4150489804752</c:v>
                </c:pt>
                <c:pt idx="25924">
                  <c:v>0.42714565144085098</c:v>
                </c:pt>
                <c:pt idx="25925">
                  <c:v>0.439242322524794</c:v>
                </c:pt>
                <c:pt idx="25926">
                  <c:v>0.45133899360873603</c:v>
                </c:pt>
                <c:pt idx="25927">
                  <c:v>0.46343566457438701</c:v>
                </c:pt>
                <c:pt idx="25928">
                  <c:v>0.47553233565832898</c:v>
                </c:pt>
                <c:pt idx="25929">
                  <c:v>0.487629006742272</c:v>
                </c:pt>
                <c:pt idx="25930">
                  <c:v>0.49972567770792298</c:v>
                </c:pt>
                <c:pt idx="25931">
                  <c:v>0.51182234879186495</c:v>
                </c:pt>
                <c:pt idx="25932">
                  <c:v>0.52391901987580802</c:v>
                </c:pt>
                <c:pt idx="25933">
                  <c:v>0.53601569084145795</c:v>
                </c:pt>
                <c:pt idx="25934">
                  <c:v>0.54811236192540103</c:v>
                </c:pt>
                <c:pt idx="25935">
                  <c:v>0.55649949962119205</c:v>
                </c:pt>
                <c:pt idx="25936">
                  <c:v>0.56117710385717801</c:v>
                </c:pt>
                <c:pt idx="25937">
                  <c:v>0.56585470813890604</c:v>
                </c:pt>
                <c:pt idx="25938">
                  <c:v>0.57053231242063396</c:v>
                </c:pt>
                <c:pt idx="25939">
                  <c:v>0.57520991665662102</c:v>
                </c:pt>
                <c:pt idx="25940">
                  <c:v>0.57988752093834905</c:v>
                </c:pt>
                <c:pt idx="25941">
                  <c:v>0.58456512522007698</c:v>
                </c:pt>
                <c:pt idx="25942">
                  <c:v>0.58924272945606304</c:v>
                </c:pt>
                <c:pt idx="25943">
                  <c:v>0.59392033373779096</c:v>
                </c:pt>
                <c:pt idx="25944">
                  <c:v>0.59859793801951899</c:v>
                </c:pt>
                <c:pt idx="25945">
                  <c:v>0.60327554225550595</c:v>
                </c:pt>
                <c:pt idx="25946">
                  <c:v>0.60795314653723398</c:v>
                </c:pt>
                <c:pt idx="25947">
                  <c:v>0.61263075081896201</c:v>
                </c:pt>
                <c:pt idx="25948">
                  <c:v>0.61730835505494797</c:v>
                </c:pt>
                <c:pt idx="25949">
                  <c:v>0.621985959336676</c:v>
                </c:pt>
                <c:pt idx="25950">
                  <c:v>0.62666356361840503</c:v>
                </c:pt>
                <c:pt idx="25951">
                  <c:v>0.63134116785439098</c:v>
                </c:pt>
                <c:pt idx="25952">
                  <c:v>0.63601877213611901</c:v>
                </c:pt>
                <c:pt idx="25953">
                  <c:v>0.64069637641784705</c:v>
                </c:pt>
                <c:pt idx="25954">
                  <c:v>0.645373980653834</c:v>
                </c:pt>
                <c:pt idx="25955">
                  <c:v>0.65005158493556203</c:v>
                </c:pt>
                <c:pt idx="25956">
                  <c:v>0.65472918921728995</c:v>
                </c:pt>
                <c:pt idx="25957">
                  <c:v>0.65940679345327602</c:v>
                </c:pt>
                <c:pt idx="25958">
                  <c:v>0.66408439773500405</c:v>
                </c:pt>
                <c:pt idx="25959">
                  <c:v>0.66876200201673197</c:v>
                </c:pt>
                <c:pt idx="25960">
                  <c:v>0.67343960625271904</c:v>
                </c:pt>
                <c:pt idx="25961">
                  <c:v>0.67811721053444696</c:v>
                </c:pt>
                <c:pt idx="25962">
                  <c:v>0.68279481481617499</c:v>
                </c:pt>
                <c:pt idx="25963">
                  <c:v>0.68747241905216105</c:v>
                </c:pt>
                <c:pt idx="25964">
                  <c:v>0.69215002333388898</c:v>
                </c:pt>
                <c:pt idx="25965">
                  <c:v>0.69682762761561801</c:v>
                </c:pt>
                <c:pt idx="25966">
                  <c:v>0.70150523185160396</c:v>
                </c:pt>
                <c:pt idx="25967">
                  <c:v>0.70618283613333199</c:v>
                </c:pt>
                <c:pt idx="25968">
                  <c:v>0.71086044041506002</c:v>
                </c:pt>
                <c:pt idx="25969">
                  <c:v>0.71553804465104598</c:v>
                </c:pt>
                <c:pt idx="25970">
                  <c:v>0.72021564893277501</c:v>
                </c:pt>
                <c:pt idx="25971">
                  <c:v>0.72489325321450304</c:v>
                </c:pt>
                <c:pt idx="25972">
                  <c:v>0.729570857450489</c:v>
                </c:pt>
                <c:pt idx="25973">
                  <c:v>0.73424846173221703</c:v>
                </c:pt>
                <c:pt idx="25974">
                  <c:v>0.73892606601394495</c:v>
                </c:pt>
                <c:pt idx="25975">
                  <c:v>0.74360367024993201</c:v>
                </c:pt>
                <c:pt idx="25976">
                  <c:v>0.74828127453166005</c:v>
                </c:pt>
                <c:pt idx="25977">
                  <c:v>0.75295887881338797</c:v>
                </c:pt>
                <c:pt idx="25978">
                  <c:v>0.75763648304937403</c:v>
                </c:pt>
                <c:pt idx="25979">
                  <c:v>0.76231408733110195</c:v>
                </c:pt>
                <c:pt idx="25980">
                  <c:v>0.76699169161282998</c:v>
                </c:pt>
                <c:pt idx="25981">
                  <c:v>0.77166929584881705</c:v>
                </c:pt>
                <c:pt idx="25982">
                  <c:v>0.77634690013054497</c:v>
                </c:pt>
                <c:pt idx="25983">
                  <c:v>0.77828760375760497</c:v>
                </c:pt>
                <c:pt idx="25984">
                  <c:v>0.77749140671866501</c:v>
                </c:pt>
                <c:pt idx="25985">
                  <c:v>0.77669520967193895</c:v>
                </c:pt>
                <c:pt idx="25986">
                  <c:v>0.77589901262521299</c:v>
                </c:pt>
                <c:pt idx="25987">
                  <c:v>0.77510281558627303</c:v>
                </c:pt>
                <c:pt idx="25988">
                  <c:v>0.77430661853954796</c:v>
                </c:pt>
                <c:pt idx="25989">
                  <c:v>0.77351042149282201</c:v>
                </c:pt>
                <c:pt idx="25990">
                  <c:v>0.77271422445388205</c:v>
                </c:pt>
                <c:pt idx="25991">
                  <c:v>0.77191802740715598</c:v>
                </c:pt>
                <c:pt idx="25992">
                  <c:v>0.77112183036043103</c:v>
                </c:pt>
                <c:pt idx="25993">
                  <c:v>0.77032563332149095</c:v>
                </c:pt>
                <c:pt idx="25994">
                  <c:v>0.769529436274765</c:v>
                </c:pt>
                <c:pt idx="25995">
                  <c:v>0.76873323922803904</c:v>
                </c:pt>
                <c:pt idx="25996">
                  <c:v>0.76793704218909897</c:v>
                </c:pt>
                <c:pt idx="25997">
                  <c:v>0.76714084514237402</c:v>
                </c:pt>
                <c:pt idx="25998">
                  <c:v>0.76634464809564795</c:v>
                </c:pt>
                <c:pt idx="25999">
                  <c:v>0.76554845105670799</c:v>
                </c:pt>
                <c:pt idx="26000">
                  <c:v>0.76475225400998204</c:v>
                </c:pt>
                <c:pt idx="26001">
                  <c:v>0.76395605696325697</c:v>
                </c:pt>
                <c:pt idx="26002">
                  <c:v>0.76315985992431701</c:v>
                </c:pt>
                <c:pt idx="26003">
                  <c:v>0.76236366287759105</c:v>
                </c:pt>
                <c:pt idx="26004">
                  <c:v>0.76156746583086499</c:v>
                </c:pt>
                <c:pt idx="26005">
                  <c:v>0.76077126879192603</c:v>
                </c:pt>
                <c:pt idx="26006">
                  <c:v>0.75997507174519996</c:v>
                </c:pt>
                <c:pt idx="26007">
                  <c:v>0.759178874698474</c:v>
                </c:pt>
                <c:pt idx="26008">
                  <c:v>0.75838267765953404</c:v>
                </c:pt>
                <c:pt idx="26009">
                  <c:v>0.75758648061280798</c:v>
                </c:pt>
                <c:pt idx="26010">
                  <c:v>0.75679028356608302</c:v>
                </c:pt>
                <c:pt idx="26011">
                  <c:v>0.75599408652714295</c:v>
                </c:pt>
                <c:pt idx="26012">
                  <c:v>0.755197889480417</c:v>
                </c:pt>
                <c:pt idx="26013">
                  <c:v>0.75440169243369104</c:v>
                </c:pt>
                <c:pt idx="26014">
                  <c:v>0.75360549539475197</c:v>
                </c:pt>
                <c:pt idx="26015">
                  <c:v>0.75280929834802601</c:v>
                </c:pt>
                <c:pt idx="26016">
                  <c:v>0.75201310130129995</c:v>
                </c:pt>
                <c:pt idx="26017">
                  <c:v>0.75121690426235999</c:v>
                </c:pt>
                <c:pt idx="26018">
                  <c:v>0.75042070721563503</c:v>
                </c:pt>
                <c:pt idx="26019">
                  <c:v>0.74962451016890896</c:v>
                </c:pt>
                <c:pt idx="26020">
                  <c:v>0.748828313129969</c:v>
                </c:pt>
                <c:pt idx="26021">
                  <c:v>0.74803211608324305</c:v>
                </c:pt>
                <c:pt idx="26022">
                  <c:v>0.74723591903651698</c:v>
                </c:pt>
                <c:pt idx="26023">
                  <c:v>0.74643972199757802</c:v>
                </c:pt>
                <c:pt idx="26024">
                  <c:v>0.74564352495085195</c:v>
                </c:pt>
                <c:pt idx="26025">
                  <c:v>0.744847327904126</c:v>
                </c:pt>
                <c:pt idx="26026">
                  <c:v>0.74405113086518604</c:v>
                </c:pt>
                <c:pt idx="26027">
                  <c:v>0.74325493381845997</c:v>
                </c:pt>
                <c:pt idx="26028">
                  <c:v>0.74245873677173502</c:v>
                </c:pt>
                <c:pt idx="26029">
                  <c:v>0.74166253973279495</c:v>
                </c:pt>
                <c:pt idx="26030">
                  <c:v>0.74086634268606899</c:v>
                </c:pt>
                <c:pt idx="26031">
                  <c:v>0.72802729618721895</c:v>
                </c:pt>
                <c:pt idx="26032">
                  <c:v>0.70314540039544304</c:v>
                </c:pt>
                <c:pt idx="26033">
                  <c:v>0.67826350436034899</c:v>
                </c:pt>
                <c:pt idx="26034">
                  <c:v>0.65338160832525605</c:v>
                </c:pt>
                <c:pt idx="26035">
                  <c:v>0.62849971253347903</c:v>
                </c:pt>
                <c:pt idx="26036">
                  <c:v>0.60361781649838597</c:v>
                </c:pt>
                <c:pt idx="26037">
                  <c:v>0.57873592046329203</c:v>
                </c:pt>
                <c:pt idx="26038">
                  <c:v>0.55385402467151601</c:v>
                </c:pt>
                <c:pt idx="26039">
                  <c:v>0.52897212863642296</c:v>
                </c:pt>
                <c:pt idx="26040">
                  <c:v>0.50409023260132901</c:v>
                </c:pt>
                <c:pt idx="26041">
                  <c:v>0.47920833680955299</c:v>
                </c:pt>
                <c:pt idx="26042">
                  <c:v>0.45432644077445999</c:v>
                </c:pt>
                <c:pt idx="26043">
                  <c:v>0.429444544739366</c:v>
                </c:pt>
                <c:pt idx="26044">
                  <c:v>0.40456264894758998</c:v>
                </c:pt>
                <c:pt idx="26045">
                  <c:v>0.37968075291249598</c:v>
                </c:pt>
                <c:pt idx="26046">
                  <c:v>0.35479885687740298</c:v>
                </c:pt>
                <c:pt idx="26047">
                  <c:v>0.32991696108562701</c:v>
                </c:pt>
                <c:pt idx="26048">
                  <c:v>0.30503506505053302</c:v>
                </c:pt>
                <c:pt idx="26049">
                  <c:v>0.28015316901544002</c:v>
                </c:pt>
                <c:pt idx="26050">
                  <c:v>0.255271273223663</c:v>
                </c:pt>
                <c:pt idx="26051">
                  <c:v>0.23038937718857</c:v>
                </c:pt>
                <c:pt idx="26052">
                  <c:v>0.205507481153476</c:v>
                </c:pt>
                <c:pt idx="26053">
                  <c:v>0.18062558536170001</c:v>
                </c:pt>
                <c:pt idx="26054">
                  <c:v>0.15574368932660701</c:v>
                </c:pt>
                <c:pt idx="26055">
                  <c:v>0.13086179329151301</c:v>
                </c:pt>
                <c:pt idx="26056">
                  <c:v>0.10597989749973701</c:v>
                </c:pt>
                <c:pt idx="26057">
                  <c:v>8.1098001464643493E-2</c:v>
                </c:pt>
                <c:pt idx="26058">
                  <c:v>5.6216105429550099E-2</c:v>
                </c:pt>
                <c:pt idx="26059">
                  <c:v>3.1334209637773801E-2</c:v>
                </c:pt>
                <c:pt idx="26060">
                  <c:v>6.45231360268034E-3</c:v>
                </c:pt>
                <c:pt idx="26061">
                  <c:v>-1.8429582432413098E-2</c:v>
                </c:pt>
                <c:pt idx="26062">
                  <c:v>-4.3311478224189397E-2</c:v>
                </c:pt>
                <c:pt idx="26063">
                  <c:v>-6.8193374259282902E-2</c:v>
                </c:pt>
                <c:pt idx="26064">
                  <c:v>-9.3075270294376303E-2</c:v>
                </c:pt>
                <c:pt idx="26065">
                  <c:v>-0.117957166086153</c:v>
                </c:pt>
                <c:pt idx="26066">
                  <c:v>-0.142839062121246</c:v>
                </c:pt>
                <c:pt idx="26067">
                  <c:v>-0.167720958156339</c:v>
                </c:pt>
                <c:pt idx="26068">
                  <c:v>-0.19260285394811599</c:v>
                </c:pt>
                <c:pt idx="26069">
                  <c:v>-0.21748474998320899</c:v>
                </c:pt>
                <c:pt idx="26070">
                  <c:v>-0.24236664601830299</c:v>
                </c:pt>
                <c:pt idx="26071">
                  <c:v>-0.26724854181007901</c:v>
                </c:pt>
                <c:pt idx="26072">
                  <c:v>-0.29213043784517201</c:v>
                </c:pt>
                <c:pt idx="26073">
                  <c:v>-0.31701233388026601</c:v>
                </c:pt>
                <c:pt idx="26074">
                  <c:v>-0.34189422967204203</c:v>
                </c:pt>
                <c:pt idx="26075">
                  <c:v>-0.36677612570713602</c:v>
                </c:pt>
                <c:pt idx="26076">
                  <c:v>-0.39165802174222902</c:v>
                </c:pt>
                <c:pt idx="26077">
                  <c:v>-0.41653991753400499</c:v>
                </c:pt>
                <c:pt idx="26078">
                  <c:v>-0.44142181356909899</c:v>
                </c:pt>
                <c:pt idx="26079">
                  <c:v>-0.45110813937517402</c:v>
                </c:pt>
                <c:pt idx="26080">
                  <c:v>-0.44559889489996402</c:v>
                </c:pt>
                <c:pt idx="26081">
                  <c:v>-0.44559889489996402</c:v>
                </c:pt>
                <c:pt idx="26082">
                  <c:v>-0.44559889489996402</c:v>
                </c:pt>
                <c:pt idx="26083">
                  <c:v>-0.44559889489996402</c:v>
                </c:pt>
                <c:pt idx="26084">
                  <c:v>-0.44559889489996402</c:v>
                </c:pt>
                <c:pt idx="26085">
                  <c:v>-0.44559889489996402</c:v>
                </c:pt>
                <c:pt idx="26086">
                  <c:v>-0.44559889489996402</c:v>
                </c:pt>
                <c:pt idx="26087">
                  <c:v>-0.44559889489996402</c:v>
                </c:pt>
                <c:pt idx="26088">
                  <c:v>-0.44559889489996402</c:v>
                </c:pt>
                <c:pt idx="26089">
                  <c:v>-0.44559889489996402</c:v>
                </c:pt>
                <c:pt idx="26090">
                  <c:v>-0.44559889489996402</c:v>
                </c:pt>
                <c:pt idx="26091">
                  <c:v>-0.44559889489996402</c:v>
                </c:pt>
                <c:pt idx="26092">
                  <c:v>-0.44559889489996402</c:v>
                </c:pt>
                <c:pt idx="26093">
                  <c:v>-0.44559889489996402</c:v>
                </c:pt>
                <c:pt idx="26094">
                  <c:v>-0.44559889489996402</c:v>
                </c:pt>
                <c:pt idx="26095">
                  <c:v>-0.44559889489996402</c:v>
                </c:pt>
                <c:pt idx="26096">
                  <c:v>-0.44559889489996402</c:v>
                </c:pt>
                <c:pt idx="26097">
                  <c:v>-0.44559889489996402</c:v>
                </c:pt>
                <c:pt idx="26098">
                  <c:v>-0.44559889489996402</c:v>
                </c:pt>
                <c:pt idx="26099">
                  <c:v>-0.44559889489996402</c:v>
                </c:pt>
                <c:pt idx="26100">
                  <c:v>-0.44559889489996402</c:v>
                </c:pt>
                <c:pt idx="26101">
                  <c:v>-0.44559889489996402</c:v>
                </c:pt>
                <c:pt idx="26102">
                  <c:v>-0.44559889489996402</c:v>
                </c:pt>
                <c:pt idx="26103">
                  <c:v>-0.44559889489996402</c:v>
                </c:pt>
                <c:pt idx="26104">
                  <c:v>-0.44559889489996402</c:v>
                </c:pt>
                <c:pt idx="26105">
                  <c:v>-0.44559889489996402</c:v>
                </c:pt>
                <c:pt idx="26106">
                  <c:v>-0.44559889489996402</c:v>
                </c:pt>
                <c:pt idx="26107">
                  <c:v>-0.44559889489996402</c:v>
                </c:pt>
                <c:pt idx="26108">
                  <c:v>-0.44559889489996402</c:v>
                </c:pt>
                <c:pt idx="26109">
                  <c:v>-0.44559889489996402</c:v>
                </c:pt>
                <c:pt idx="26110">
                  <c:v>-0.44559889489996402</c:v>
                </c:pt>
                <c:pt idx="26111">
                  <c:v>-0.44559889489996402</c:v>
                </c:pt>
                <c:pt idx="26112">
                  <c:v>-0.44559889489996402</c:v>
                </c:pt>
                <c:pt idx="26113">
                  <c:v>-0.44559889489996402</c:v>
                </c:pt>
                <c:pt idx="26114">
                  <c:v>-0.44559889489996402</c:v>
                </c:pt>
                <c:pt idx="26115">
                  <c:v>-0.44559889489996402</c:v>
                </c:pt>
                <c:pt idx="26116">
                  <c:v>-0.247266092499448</c:v>
                </c:pt>
                <c:pt idx="26117">
                  <c:v>-0.24175684797036401</c:v>
                </c:pt>
                <c:pt idx="26118">
                  <c:v>-0.23624760344128101</c:v>
                </c:pt>
                <c:pt idx="26119">
                  <c:v>-0.23073835896607101</c:v>
                </c:pt>
                <c:pt idx="26120">
                  <c:v>-0.22522911443698801</c:v>
                </c:pt>
                <c:pt idx="26121">
                  <c:v>-0.21971986990790399</c:v>
                </c:pt>
                <c:pt idx="26122">
                  <c:v>-0.21421062543269501</c:v>
                </c:pt>
                <c:pt idx="26123">
                  <c:v>-0.20870138090361101</c:v>
                </c:pt>
                <c:pt idx="26124">
                  <c:v>-0.20319213637452799</c:v>
                </c:pt>
                <c:pt idx="26125">
                  <c:v>-0.19768289189931901</c:v>
                </c:pt>
                <c:pt idx="26126">
                  <c:v>-0.19217364737023501</c:v>
                </c:pt>
                <c:pt idx="26127">
                  <c:v>-0.20927079570402399</c:v>
                </c:pt>
                <c:pt idx="26128">
                  <c:v>-0.248974336670334</c:v>
                </c:pt>
                <c:pt idx="26129">
                  <c:v>-0.28867787802490003</c:v>
                </c:pt>
                <c:pt idx="26130">
                  <c:v>-0.32838141937946602</c:v>
                </c:pt>
                <c:pt idx="26131">
                  <c:v>-0.36808496034577498</c:v>
                </c:pt>
                <c:pt idx="26132">
                  <c:v>-0.40778850170034098</c:v>
                </c:pt>
                <c:pt idx="26133">
                  <c:v>-0.44749204305490697</c:v>
                </c:pt>
                <c:pt idx="26134">
                  <c:v>-0.48719558402121599</c:v>
                </c:pt>
                <c:pt idx="26135">
                  <c:v>-0.52689912537578198</c:v>
                </c:pt>
                <c:pt idx="26136">
                  <c:v>-0.56660266673034798</c:v>
                </c:pt>
                <c:pt idx="26137">
                  <c:v>-0.60630620769665799</c:v>
                </c:pt>
                <c:pt idx="26138">
                  <c:v>-0.64600974905122399</c:v>
                </c:pt>
                <c:pt idx="26139">
                  <c:v>-0.68571329040578999</c:v>
                </c:pt>
                <c:pt idx="26140">
                  <c:v>-0.725416831372099</c:v>
                </c:pt>
                <c:pt idx="26141">
                  <c:v>-0.765120372726665</c:v>
                </c:pt>
                <c:pt idx="26142">
                  <c:v>-0.804823914081231</c:v>
                </c:pt>
                <c:pt idx="26143">
                  <c:v>-0.84452745504754101</c:v>
                </c:pt>
                <c:pt idx="26144">
                  <c:v>-0.88423099640210601</c:v>
                </c:pt>
                <c:pt idx="26145">
                  <c:v>-0.923934537756672</c:v>
                </c:pt>
                <c:pt idx="26146">
                  <c:v>-0.96363807872298202</c:v>
                </c:pt>
                <c:pt idx="26147">
                  <c:v>-1.00334162007755</c:v>
                </c:pt>
                <c:pt idx="26148">
                  <c:v>-1.0430451614321099</c:v>
                </c:pt>
                <c:pt idx="26149">
                  <c:v>-1.0827487023984199</c:v>
                </c:pt>
                <c:pt idx="26150">
                  <c:v>-1.12245224375299</c:v>
                </c:pt>
                <c:pt idx="26151">
                  <c:v>-1.1621557851075499</c:v>
                </c:pt>
                <c:pt idx="26152">
                  <c:v>-1.2018593260738599</c:v>
                </c:pt>
                <c:pt idx="26153">
                  <c:v>-1.24156286742843</c:v>
                </c:pt>
                <c:pt idx="26154">
                  <c:v>-1.2812664087829999</c:v>
                </c:pt>
                <c:pt idx="26155">
                  <c:v>-1.3209699497493099</c:v>
                </c:pt>
                <c:pt idx="26156">
                  <c:v>-1.36067349110387</c:v>
                </c:pt>
                <c:pt idx="26157">
                  <c:v>-1.4003770324584399</c:v>
                </c:pt>
                <c:pt idx="26158">
                  <c:v>-1.4400805734247499</c:v>
                </c:pt>
                <c:pt idx="26159">
                  <c:v>-1.47978411477931</c:v>
                </c:pt>
                <c:pt idx="26160">
                  <c:v>-1.5194876561338799</c:v>
                </c:pt>
                <c:pt idx="26161">
                  <c:v>-1.5591911971001899</c:v>
                </c:pt>
                <c:pt idx="26162">
                  <c:v>-1.5988947384547501</c:v>
                </c:pt>
                <c:pt idx="26163">
                  <c:v>-1.6385982798093199</c:v>
                </c:pt>
                <c:pt idx="26164">
                  <c:v>-1.6783018207756299</c:v>
                </c:pt>
                <c:pt idx="26165">
                  <c:v>-1.7180053621302001</c:v>
                </c:pt>
                <c:pt idx="26166">
                  <c:v>-1.7577089034847599</c:v>
                </c:pt>
                <c:pt idx="26167">
                  <c:v>-1.79741244445107</c:v>
                </c:pt>
                <c:pt idx="26168">
                  <c:v>-1.8371159858056401</c:v>
                </c:pt>
                <c:pt idx="26169">
                  <c:v>-1.8768195271602</c:v>
                </c:pt>
                <c:pt idx="26170">
                  <c:v>-1.91652306812651</c:v>
                </c:pt>
                <c:pt idx="26171">
                  <c:v>-1.9562266094810801</c:v>
                </c:pt>
                <c:pt idx="26172">
                  <c:v>-1.99593015083564</c:v>
                </c:pt>
                <c:pt idx="26173">
                  <c:v>-2.0356336918019502</c:v>
                </c:pt>
                <c:pt idx="26174">
                  <c:v>-2.0753372331565201</c:v>
                </c:pt>
                <c:pt idx="26175">
                  <c:v>-2.059030428771</c:v>
                </c:pt>
                <c:pt idx="26176">
                  <c:v>-1.98671327896133</c:v>
                </c:pt>
                <c:pt idx="26177">
                  <c:v>-1.9143961284444899</c:v>
                </c:pt>
                <c:pt idx="26178">
                  <c:v>-1.8420789779276501</c:v>
                </c:pt>
                <c:pt idx="26179">
                  <c:v>-1.7697618281179901</c:v>
                </c:pt>
                <c:pt idx="26180">
                  <c:v>-1.69744467760115</c:v>
                </c:pt>
                <c:pt idx="26181">
                  <c:v>-1.6251275270843</c:v>
                </c:pt>
                <c:pt idx="26182">
                  <c:v>-1.55281037727464</c:v>
                </c:pt>
                <c:pt idx="26183">
                  <c:v>-1.4804932267577999</c:v>
                </c:pt>
                <c:pt idx="26184">
                  <c:v>-1.4081760762409601</c:v>
                </c:pt>
                <c:pt idx="26185">
                  <c:v>-1.3358589264313001</c:v>
                </c:pt>
                <c:pt idx="26186">
                  <c:v>-1.26354177591445</c:v>
                </c:pt>
                <c:pt idx="26187">
                  <c:v>-1.19122462539761</c:v>
                </c:pt>
                <c:pt idx="26188">
                  <c:v>-1.11890747558795</c:v>
                </c:pt>
                <c:pt idx="26189">
                  <c:v>-1.0465903250711099</c:v>
                </c:pt>
                <c:pt idx="26190">
                  <c:v>-0.97427317455426499</c:v>
                </c:pt>
                <c:pt idx="26191">
                  <c:v>-0.90195602474460401</c:v>
                </c:pt>
                <c:pt idx="26192">
                  <c:v>-0.82963887422776195</c:v>
                </c:pt>
                <c:pt idx="26193">
                  <c:v>-0.75732172371091899</c:v>
                </c:pt>
                <c:pt idx="26194">
                  <c:v>-0.68500457390125802</c:v>
                </c:pt>
                <c:pt idx="26195">
                  <c:v>-0.61268742338441495</c:v>
                </c:pt>
                <c:pt idx="26196">
                  <c:v>-0.540370272867573</c:v>
                </c:pt>
                <c:pt idx="26197">
                  <c:v>-0.46805312305791202</c:v>
                </c:pt>
                <c:pt idx="26198">
                  <c:v>-0.39573597254106901</c:v>
                </c:pt>
                <c:pt idx="26199">
                  <c:v>-0.323418822024227</c:v>
                </c:pt>
                <c:pt idx="26200">
                  <c:v>-0.25110167221456597</c:v>
                </c:pt>
                <c:pt idx="26201">
                  <c:v>-0.17878452169772299</c:v>
                </c:pt>
                <c:pt idx="26202">
                  <c:v>-0.106467371180881</c:v>
                </c:pt>
                <c:pt idx="26203">
                  <c:v>-3.4150221371219501E-2</c:v>
                </c:pt>
                <c:pt idx="26204">
                  <c:v>3.8166929145622898E-2</c:v>
                </c:pt>
                <c:pt idx="26205">
                  <c:v>0.110484079662465</c:v>
                </c:pt>
                <c:pt idx="26206">
                  <c:v>0.18280122947212701</c:v>
                </c:pt>
                <c:pt idx="26207">
                  <c:v>0.25511837998896902</c:v>
                </c:pt>
                <c:pt idx="26208">
                  <c:v>0.32743553050581098</c:v>
                </c:pt>
                <c:pt idx="26209">
                  <c:v>0.39975268031547301</c:v>
                </c:pt>
                <c:pt idx="26210">
                  <c:v>0.47206983083231502</c:v>
                </c:pt>
                <c:pt idx="26211">
                  <c:v>0.54438698134915797</c:v>
                </c:pt>
                <c:pt idx="26212">
                  <c:v>0.61670413115881895</c:v>
                </c:pt>
                <c:pt idx="26213">
                  <c:v>0.68902128167566101</c:v>
                </c:pt>
                <c:pt idx="26214">
                  <c:v>0.76133843219250397</c:v>
                </c:pt>
                <c:pt idx="26215">
                  <c:v>0.83365558200216505</c:v>
                </c:pt>
                <c:pt idx="26216">
                  <c:v>0.90597273251900701</c:v>
                </c:pt>
                <c:pt idx="26217">
                  <c:v>0.97828988303584996</c:v>
                </c:pt>
                <c:pt idx="26218">
                  <c:v>1.0506070328455099</c:v>
                </c:pt>
                <c:pt idx="26219">
                  <c:v>1.12292418336235</c:v>
                </c:pt>
                <c:pt idx="26220">
                  <c:v>1.1952413338792001</c:v>
                </c:pt>
                <c:pt idx="26221">
                  <c:v>1.26755848368886</c:v>
                </c:pt>
                <c:pt idx="26222">
                  <c:v>1.3398756342057001</c:v>
                </c:pt>
                <c:pt idx="26223">
                  <c:v>1.3626861510094099</c:v>
                </c:pt>
                <c:pt idx="26224">
                  <c:v>1.33599003401524</c:v>
                </c:pt>
                <c:pt idx="26225">
                  <c:v>1.3092939167600199</c:v>
                </c:pt>
                <c:pt idx="26226">
                  <c:v>1.2825977995047999</c:v>
                </c:pt>
                <c:pt idx="26227">
                  <c:v>1.2559016825106299</c:v>
                </c:pt>
                <c:pt idx="26228">
                  <c:v>1.2292055652554099</c:v>
                </c:pt>
                <c:pt idx="26229">
                  <c:v>1.2025094480001799</c:v>
                </c:pt>
                <c:pt idx="26230">
                  <c:v>1.1758133310060199</c:v>
                </c:pt>
                <c:pt idx="26231">
                  <c:v>1.1491172137507899</c:v>
                </c:pt>
                <c:pt idx="26232">
                  <c:v>1.1224210964955701</c:v>
                </c:pt>
                <c:pt idx="26233">
                  <c:v>1.0957249795013999</c:v>
                </c:pt>
                <c:pt idx="26234">
                  <c:v>1.0690288622461801</c:v>
                </c:pt>
                <c:pt idx="26235">
                  <c:v>1.0423327449909601</c:v>
                </c:pt>
                <c:pt idx="26236">
                  <c:v>1.0156366279967901</c:v>
                </c:pt>
                <c:pt idx="26237">
                  <c:v>0.98894051074156597</c:v>
                </c:pt>
                <c:pt idx="26238">
                  <c:v>0.96224439348634305</c:v>
                </c:pt>
                <c:pt idx="26239">
                  <c:v>0.93554827649217698</c:v>
                </c:pt>
                <c:pt idx="26240">
                  <c:v>0.90885215923695295</c:v>
                </c:pt>
                <c:pt idx="26241">
                  <c:v>0.88215604198172903</c:v>
                </c:pt>
                <c:pt idx="26242">
                  <c:v>0.85545992498756396</c:v>
                </c:pt>
                <c:pt idx="26243">
                  <c:v>0.82876380773234004</c:v>
                </c:pt>
                <c:pt idx="26244">
                  <c:v>0.80206769047711601</c:v>
                </c:pt>
                <c:pt idx="26245">
                  <c:v>0.77537157348295105</c:v>
                </c:pt>
                <c:pt idx="26246">
                  <c:v>0.74867545622772702</c:v>
                </c:pt>
                <c:pt idx="26247">
                  <c:v>0.72197933897250299</c:v>
                </c:pt>
                <c:pt idx="26248">
                  <c:v>0.69528322197833703</c:v>
                </c:pt>
                <c:pt idx="26249">
                  <c:v>0.668587104723114</c:v>
                </c:pt>
                <c:pt idx="26250">
                  <c:v>0.64189098746788997</c:v>
                </c:pt>
                <c:pt idx="26251">
                  <c:v>0.61519487047372401</c:v>
                </c:pt>
                <c:pt idx="26252">
                  <c:v>0.58849875321849998</c:v>
                </c:pt>
                <c:pt idx="26253">
                  <c:v>0.56180263596327695</c:v>
                </c:pt>
                <c:pt idx="26254">
                  <c:v>0.53510651896911099</c:v>
                </c:pt>
                <c:pt idx="26255">
                  <c:v>0.50841040171388696</c:v>
                </c:pt>
                <c:pt idx="26256">
                  <c:v>0.48171428445866299</c:v>
                </c:pt>
                <c:pt idx="26257">
                  <c:v>0.45501816746449802</c:v>
                </c:pt>
                <c:pt idx="26258">
                  <c:v>0.428322050209274</c:v>
                </c:pt>
                <c:pt idx="26259">
                  <c:v>0.40162593295405002</c:v>
                </c:pt>
                <c:pt idx="26260">
                  <c:v>0.374929815959885</c:v>
                </c:pt>
                <c:pt idx="26261">
                  <c:v>0.34823369870466098</c:v>
                </c:pt>
                <c:pt idx="26262">
                  <c:v>0.321537581449437</c:v>
                </c:pt>
                <c:pt idx="26263">
                  <c:v>0.29484146445527099</c:v>
                </c:pt>
                <c:pt idx="26264">
                  <c:v>0.26814534720004701</c:v>
                </c:pt>
                <c:pt idx="26265">
                  <c:v>0.24144922994482401</c:v>
                </c:pt>
                <c:pt idx="26266">
                  <c:v>0.21475311295065799</c:v>
                </c:pt>
                <c:pt idx="26267">
                  <c:v>0.18805699569543399</c:v>
                </c:pt>
                <c:pt idx="26268">
                  <c:v>0.16136087844020999</c:v>
                </c:pt>
                <c:pt idx="26269">
                  <c:v>0.134664761446045</c:v>
                </c:pt>
                <c:pt idx="26270">
                  <c:v>0.107968644190821</c:v>
                </c:pt>
                <c:pt idx="26271">
                  <c:v>4.6669714260956001E-2</c:v>
                </c:pt>
                <c:pt idx="26272">
                  <c:v>-4.9232027647435901E-2</c:v>
                </c:pt>
                <c:pt idx="26273">
                  <c:v>-0.14513377049364001</c:v>
                </c:pt>
                <c:pt idx="26274">
                  <c:v>-0.24103551333984399</c:v>
                </c:pt>
                <c:pt idx="26275">
                  <c:v>-0.33693725524823598</c:v>
                </c:pt>
                <c:pt idx="26276">
                  <c:v>-0.43283899809443999</c:v>
                </c:pt>
                <c:pt idx="26277">
                  <c:v>-0.52874074094064405</c:v>
                </c:pt>
                <c:pt idx="26278">
                  <c:v>-0.62464248284903601</c:v>
                </c:pt>
                <c:pt idx="26279">
                  <c:v>-0.72054422569524001</c:v>
                </c:pt>
                <c:pt idx="26280">
                  <c:v>-0.81644596854144402</c:v>
                </c:pt>
                <c:pt idx="26281">
                  <c:v>-0.91234771044983598</c:v>
                </c:pt>
                <c:pt idx="26282">
                  <c:v>-1.00824945329604</c:v>
                </c:pt>
                <c:pt idx="26283">
                  <c:v>-1.1041511961422401</c:v>
                </c:pt>
                <c:pt idx="26284">
                  <c:v>-1.20005293805064</c:v>
                </c:pt>
                <c:pt idx="26285">
                  <c:v>-1.2959546808968401</c:v>
                </c:pt>
                <c:pt idx="26286">
                  <c:v>-1.39185642374304</c:v>
                </c:pt>
                <c:pt idx="26287">
                  <c:v>-1.48775816565144</c:v>
                </c:pt>
                <c:pt idx="26288">
                  <c:v>-1.5836599084976399</c:v>
                </c:pt>
                <c:pt idx="26289">
                  <c:v>-1.67956165134385</c:v>
                </c:pt>
                <c:pt idx="26290">
                  <c:v>-1.7754633932522399</c:v>
                </c:pt>
                <c:pt idx="26291">
                  <c:v>-1.87136513609844</c:v>
                </c:pt>
                <c:pt idx="26292">
                  <c:v>-1.9672668789446399</c:v>
                </c:pt>
                <c:pt idx="26293">
                  <c:v>-2.0631686208530402</c:v>
                </c:pt>
                <c:pt idx="26294">
                  <c:v>-2.1590703636992399</c:v>
                </c:pt>
                <c:pt idx="26295">
                  <c:v>-2.2549721065454502</c:v>
                </c:pt>
                <c:pt idx="26296">
                  <c:v>-2.3508738484538401</c:v>
                </c:pt>
                <c:pt idx="26297">
                  <c:v>-2.4467755913000402</c:v>
                </c:pt>
                <c:pt idx="26298">
                  <c:v>-2.5426773341462501</c:v>
                </c:pt>
                <c:pt idx="26299">
                  <c:v>-2.6385790760546399</c:v>
                </c:pt>
                <c:pt idx="26300">
                  <c:v>-2.73448081890084</c:v>
                </c:pt>
                <c:pt idx="26301">
                  <c:v>-2.8303825617470499</c:v>
                </c:pt>
                <c:pt idx="26302">
                  <c:v>-2.9262843036554398</c:v>
                </c:pt>
                <c:pt idx="26303">
                  <c:v>-3.0221860465016399</c:v>
                </c:pt>
                <c:pt idx="26304">
                  <c:v>-3.1180877893478498</c:v>
                </c:pt>
                <c:pt idx="26305">
                  <c:v>-3.2139895312562401</c:v>
                </c:pt>
                <c:pt idx="26306">
                  <c:v>-3.3098912741024402</c:v>
                </c:pt>
                <c:pt idx="26307">
                  <c:v>-3.4057930169486501</c:v>
                </c:pt>
                <c:pt idx="26308">
                  <c:v>-3.50169475885704</c:v>
                </c:pt>
                <c:pt idx="26309">
                  <c:v>-3.5975965017032401</c:v>
                </c:pt>
                <c:pt idx="26310">
                  <c:v>-3.69349824454945</c:v>
                </c:pt>
                <c:pt idx="26311">
                  <c:v>-3.7893999864578398</c:v>
                </c:pt>
                <c:pt idx="26312">
                  <c:v>-3.8853017293040399</c:v>
                </c:pt>
                <c:pt idx="26313">
                  <c:v>-3.9812034721502498</c:v>
                </c:pt>
                <c:pt idx="26314">
                  <c:v>-4.0771052140586397</c:v>
                </c:pt>
                <c:pt idx="26315">
                  <c:v>-4.1730069569048398</c:v>
                </c:pt>
                <c:pt idx="26316">
                  <c:v>-4.2689086997510497</c:v>
                </c:pt>
                <c:pt idx="26317">
                  <c:v>-4.36481044165944</c:v>
                </c:pt>
                <c:pt idx="26318">
                  <c:v>-4.4607121845056401</c:v>
                </c:pt>
                <c:pt idx="26319">
                  <c:v>-4.5032414282184803</c:v>
                </c:pt>
                <c:pt idx="26320">
                  <c:v>-4.4923981725311899</c:v>
                </c:pt>
                <c:pt idx="26321">
                  <c:v>-4.4815549167378697</c:v>
                </c:pt>
                <c:pt idx="26322">
                  <c:v>-4.4707116609445503</c:v>
                </c:pt>
                <c:pt idx="26323">
                  <c:v>-4.4598684052572599</c:v>
                </c:pt>
                <c:pt idx="26324">
                  <c:v>-4.4490251494639299</c:v>
                </c:pt>
                <c:pt idx="26325">
                  <c:v>-4.4381818936706097</c:v>
                </c:pt>
                <c:pt idx="26326">
                  <c:v>-4.4273386379833202</c:v>
                </c:pt>
                <c:pt idx="26327">
                  <c:v>-4.4164953821899999</c:v>
                </c:pt>
                <c:pt idx="26328">
                  <c:v>-4.4056521263966699</c:v>
                </c:pt>
                <c:pt idx="26329">
                  <c:v>-4.3948088707093804</c:v>
                </c:pt>
                <c:pt idx="26330">
                  <c:v>-4.3839656149160602</c:v>
                </c:pt>
                <c:pt idx="26331">
                  <c:v>-4.3731223591227399</c:v>
                </c:pt>
                <c:pt idx="26332">
                  <c:v>-4.3622791034354496</c:v>
                </c:pt>
                <c:pt idx="26333">
                  <c:v>-4.3514358476421204</c:v>
                </c:pt>
                <c:pt idx="26334">
                  <c:v>-4.3405925918488002</c:v>
                </c:pt>
                <c:pt idx="26335">
                  <c:v>-4.3297493361615098</c:v>
                </c:pt>
                <c:pt idx="26336">
                  <c:v>-4.3189060803681896</c:v>
                </c:pt>
                <c:pt idx="26337">
                  <c:v>-4.3080628245748596</c:v>
                </c:pt>
                <c:pt idx="26338">
                  <c:v>-4.2972195688875701</c:v>
                </c:pt>
                <c:pt idx="26339">
                  <c:v>-4.2863763130942498</c:v>
                </c:pt>
                <c:pt idx="26340">
                  <c:v>-4.2755330573009296</c:v>
                </c:pt>
                <c:pt idx="26341">
                  <c:v>-4.2646898016136401</c:v>
                </c:pt>
                <c:pt idx="26342">
                  <c:v>-4.2538465458203101</c:v>
                </c:pt>
                <c:pt idx="26343">
                  <c:v>-4.2430032900269898</c:v>
                </c:pt>
                <c:pt idx="26344">
                  <c:v>-4.2321600343397003</c:v>
                </c:pt>
                <c:pt idx="26345">
                  <c:v>-4.2213167785463801</c:v>
                </c:pt>
                <c:pt idx="26346">
                  <c:v>-4.2104735227530501</c:v>
                </c:pt>
                <c:pt idx="26347">
                  <c:v>-4.1996302670657597</c:v>
                </c:pt>
                <c:pt idx="26348">
                  <c:v>-4.1887870112724404</c:v>
                </c:pt>
                <c:pt idx="26349">
                  <c:v>-4.1779437554791201</c:v>
                </c:pt>
                <c:pt idx="26350">
                  <c:v>-4.1671004997918297</c:v>
                </c:pt>
                <c:pt idx="26351">
                  <c:v>-4.1562572439984997</c:v>
                </c:pt>
                <c:pt idx="26352">
                  <c:v>-4.1454139882051804</c:v>
                </c:pt>
                <c:pt idx="26353">
                  <c:v>-4.13457073251789</c:v>
                </c:pt>
                <c:pt idx="26354">
                  <c:v>-4.1237274767245697</c:v>
                </c:pt>
                <c:pt idx="26355">
                  <c:v>-4.1128842209312397</c:v>
                </c:pt>
                <c:pt idx="26356">
                  <c:v>-4.1020409652439502</c:v>
                </c:pt>
                <c:pt idx="26357">
                  <c:v>-4.09119770945063</c:v>
                </c:pt>
                <c:pt idx="26358">
                  <c:v>-4.0803544536573098</c:v>
                </c:pt>
                <c:pt idx="26359">
                  <c:v>-4.0695111979700203</c:v>
                </c:pt>
                <c:pt idx="26360">
                  <c:v>-4.0586679421766902</c:v>
                </c:pt>
                <c:pt idx="26361">
                  <c:v>-4.04782468638337</c:v>
                </c:pt>
                <c:pt idx="26362">
                  <c:v>-4.0369814306960796</c:v>
                </c:pt>
                <c:pt idx="26363">
                  <c:v>-4.0261381749027603</c:v>
                </c:pt>
                <c:pt idx="26364">
                  <c:v>-4.0152949191094303</c:v>
                </c:pt>
                <c:pt idx="26365">
                  <c:v>-4.0044516634221399</c:v>
                </c:pt>
                <c:pt idx="26366">
                  <c:v>-3.9936084076288201</c:v>
                </c:pt>
                <c:pt idx="26367">
                  <c:v>-3.9827651518354998</c:v>
                </c:pt>
                <c:pt idx="26368">
                  <c:v>-3.9719218961482099</c:v>
                </c:pt>
                <c:pt idx="26369">
                  <c:v>-3.9610786403548799</c:v>
                </c:pt>
                <c:pt idx="26370">
                  <c:v>-3.9502353845615601</c:v>
                </c:pt>
                <c:pt idx="26371">
                  <c:v>-3.9393921288742701</c:v>
                </c:pt>
                <c:pt idx="26372">
                  <c:v>-3.9285488730809499</c:v>
                </c:pt>
                <c:pt idx="26373">
                  <c:v>-3.9177056172876199</c:v>
                </c:pt>
                <c:pt idx="26374">
                  <c:v>-3.90686236160033</c:v>
                </c:pt>
                <c:pt idx="26375">
                  <c:v>-3.8960191058070102</c:v>
                </c:pt>
                <c:pt idx="26376">
                  <c:v>-3.8851758500136899</c:v>
                </c:pt>
                <c:pt idx="26377">
                  <c:v>-3.8743325943264</c:v>
                </c:pt>
                <c:pt idx="26378">
                  <c:v>-3.86348933853307</c:v>
                </c:pt>
                <c:pt idx="26379">
                  <c:v>-3.8526460827397502</c:v>
                </c:pt>
                <c:pt idx="26380">
                  <c:v>-3.8418028270524598</c:v>
                </c:pt>
                <c:pt idx="26381">
                  <c:v>-3.83095957125914</c:v>
                </c:pt>
                <c:pt idx="26382">
                  <c:v>-3.82011631546581</c:v>
                </c:pt>
                <c:pt idx="26383">
                  <c:v>-3.80927305977852</c:v>
                </c:pt>
                <c:pt idx="26384">
                  <c:v>-3.7984298039851998</c:v>
                </c:pt>
                <c:pt idx="26385">
                  <c:v>-3.78758654819188</c:v>
                </c:pt>
                <c:pt idx="26386">
                  <c:v>-3.7767432925045901</c:v>
                </c:pt>
                <c:pt idx="26387">
                  <c:v>-3.7659000367112601</c:v>
                </c:pt>
                <c:pt idx="26388">
                  <c:v>-3.7550567809179398</c:v>
                </c:pt>
                <c:pt idx="26389">
                  <c:v>-3.7442135252306499</c:v>
                </c:pt>
                <c:pt idx="26390">
                  <c:v>-3.7333702694373301</c:v>
                </c:pt>
                <c:pt idx="26391">
                  <c:v>-3.7225270136440001</c:v>
                </c:pt>
                <c:pt idx="26392">
                  <c:v>-3.7116837579567101</c:v>
                </c:pt>
                <c:pt idx="26393">
                  <c:v>-3.7008405021633899</c:v>
                </c:pt>
                <c:pt idx="26394">
                  <c:v>-3.6899972463700701</c:v>
                </c:pt>
                <c:pt idx="26395">
                  <c:v>-3.6791539906827802</c:v>
                </c:pt>
                <c:pt idx="26396">
                  <c:v>-3.6683107348894501</c:v>
                </c:pt>
                <c:pt idx="26397">
                  <c:v>-3.6574674790961299</c:v>
                </c:pt>
                <c:pt idx="26398">
                  <c:v>-3.64662422340884</c:v>
                </c:pt>
                <c:pt idx="26399">
                  <c:v>-3.6357809676155202</c:v>
                </c:pt>
                <c:pt idx="26400">
                  <c:v>-3.6249377118221902</c:v>
                </c:pt>
                <c:pt idx="26401">
                  <c:v>-3.6140944561349002</c:v>
                </c:pt>
                <c:pt idx="26402">
                  <c:v>-3.60325120034158</c:v>
                </c:pt>
                <c:pt idx="26403">
                  <c:v>-3.5924079445482602</c:v>
                </c:pt>
                <c:pt idx="26404">
                  <c:v>-3.5815646888609698</c:v>
                </c:pt>
                <c:pt idx="26405">
                  <c:v>-3.5707214330676398</c:v>
                </c:pt>
                <c:pt idx="26406">
                  <c:v>-3.55987817727432</c:v>
                </c:pt>
                <c:pt idx="26407">
                  <c:v>-3.54903492158703</c:v>
                </c:pt>
                <c:pt idx="26408">
                  <c:v>-3.5381916657937098</c:v>
                </c:pt>
                <c:pt idx="26409">
                  <c:v>-3.5273484100003798</c:v>
                </c:pt>
                <c:pt idx="26410">
                  <c:v>-3.5165051543130899</c:v>
                </c:pt>
                <c:pt idx="26411">
                  <c:v>-3.5056618985197701</c:v>
                </c:pt>
                <c:pt idx="26412">
                  <c:v>-3.4948186427264498</c:v>
                </c:pt>
                <c:pt idx="26413">
                  <c:v>-3.4839753870391599</c:v>
                </c:pt>
                <c:pt idx="26414">
                  <c:v>-3.4731321312458299</c:v>
                </c:pt>
                <c:pt idx="26415">
                  <c:v>-3.4622888754525101</c:v>
                </c:pt>
                <c:pt idx="26416">
                  <c:v>-3.4514456197652201</c:v>
                </c:pt>
                <c:pt idx="26417">
                  <c:v>-3.4406023639718999</c:v>
                </c:pt>
                <c:pt idx="26418">
                  <c:v>-3.4297591081785699</c:v>
                </c:pt>
                <c:pt idx="26419">
                  <c:v>-3.4189158524912799</c:v>
                </c:pt>
                <c:pt idx="26420">
                  <c:v>-3.4080725966979601</c:v>
                </c:pt>
                <c:pt idx="26421">
                  <c:v>-3.3972293409046399</c:v>
                </c:pt>
                <c:pt idx="26422">
                  <c:v>-3.38638608521735</c:v>
                </c:pt>
                <c:pt idx="26423">
                  <c:v>-3.37554282942402</c:v>
                </c:pt>
                <c:pt idx="26424">
                  <c:v>-3.3646995736307002</c:v>
                </c:pt>
                <c:pt idx="26425">
                  <c:v>-3.3538563179434102</c:v>
                </c:pt>
                <c:pt idx="26426">
                  <c:v>-3.34301306215009</c:v>
                </c:pt>
                <c:pt idx="26427">
                  <c:v>-3.33216980635676</c:v>
                </c:pt>
                <c:pt idx="26428">
                  <c:v>-3.32132655066947</c:v>
                </c:pt>
                <c:pt idx="26429">
                  <c:v>-3.3104832948761498</c:v>
                </c:pt>
                <c:pt idx="26430">
                  <c:v>-3.29964003908283</c:v>
                </c:pt>
                <c:pt idx="26431">
                  <c:v>-3.28879678339554</c:v>
                </c:pt>
                <c:pt idx="26432">
                  <c:v>-3.27795352760221</c:v>
                </c:pt>
                <c:pt idx="26433">
                  <c:v>-3.2671102718088898</c:v>
                </c:pt>
                <c:pt idx="26434">
                  <c:v>-3.2562670161215999</c:v>
                </c:pt>
                <c:pt idx="26435">
                  <c:v>-3.2454237603282801</c:v>
                </c:pt>
                <c:pt idx="26436">
                  <c:v>-3.2345805045349501</c:v>
                </c:pt>
                <c:pt idx="26437">
                  <c:v>-3.2237372488476601</c:v>
                </c:pt>
                <c:pt idx="26438">
                  <c:v>-3.2128939930543399</c:v>
                </c:pt>
                <c:pt idx="26439">
                  <c:v>-3.2020507372610201</c:v>
                </c:pt>
                <c:pt idx="26440">
                  <c:v>-3.1912074815737301</c:v>
                </c:pt>
                <c:pt idx="26441">
                  <c:v>-3.1803642257804001</c:v>
                </c:pt>
                <c:pt idx="26442">
                  <c:v>-3.1695209699870799</c:v>
                </c:pt>
                <c:pt idx="26443">
                  <c:v>-3.1586777142997899</c:v>
                </c:pt>
                <c:pt idx="26444">
                  <c:v>-3.1478344585064701</c:v>
                </c:pt>
                <c:pt idx="26445">
                  <c:v>-3.1369912027131401</c:v>
                </c:pt>
                <c:pt idx="26446">
                  <c:v>-3.1261479470258502</c:v>
                </c:pt>
                <c:pt idx="26447">
                  <c:v>-3.11530469123253</c:v>
                </c:pt>
                <c:pt idx="26448">
                  <c:v>-3.1044614354392102</c:v>
                </c:pt>
                <c:pt idx="26449">
                  <c:v>-3.0936181797519202</c:v>
                </c:pt>
                <c:pt idx="26450">
                  <c:v>-3.0827749239585902</c:v>
                </c:pt>
                <c:pt idx="26451">
                  <c:v>-3.07193166816527</c:v>
                </c:pt>
                <c:pt idx="26452">
                  <c:v>-3.06108841247798</c:v>
                </c:pt>
                <c:pt idx="26453">
                  <c:v>-3.0502451566846598</c:v>
                </c:pt>
                <c:pt idx="26454">
                  <c:v>-3.0394019008913302</c:v>
                </c:pt>
                <c:pt idx="26455">
                  <c:v>-3.0285586452040398</c:v>
                </c:pt>
                <c:pt idx="26456">
                  <c:v>-3.01771538941072</c:v>
                </c:pt>
                <c:pt idx="26457">
                  <c:v>-3.0068721336173998</c:v>
                </c:pt>
                <c:pt idx="26458">
                  <c:v>-2.9960288779301099</c:v>
                </c:pt>
                <c:pt idx="26459">
                  <c:v>-2.9851856221367798</c:v>
                </c:pt>
                <c:pt idx="26460">
                  <c:v>-2.9743423663434601</c:v>
                </c:pt>
                <c:pt idx="26461">
                  <c:v>-2.9634991106561701</c:v>
                </c:pt>
                <c:pt idx="26462">
                  <c:v>-2.9526558548628499</c:v>
                </c:pt>
                <c:pt idx="26463">
                  <c:v>-2.9418125990695199</c:v>
                </c:pt>
                <c:pt idx="26464">
                  <c:v>-2.9309693433822299</c:v>
                </c:pt>
                <c:pt idx="26465">
                  <c:v>-2.9201260875889101</c:v>
                </c:pt>
                <c:pt idx="26466">
                  <c:v>-2.9092828317955899</c:v>
                </c:pt>
                <c:pt idx="26467">
                  <c:v>-2.8984395761082999</c:v>
                </c:pt>
                <c:pt idx="26468">
                  <c:v>-2.8875963203149699</c:v>
                </c:pt>
                <c:pt idx="26469">
                  <c:v>-2.8767530645216501</c:v>
                </c:pt>
                <c:pt idx="26470">
                  <c:v>-2.8659098088343602</c:v>
                </c:pt>
                <c:pt idx="26471">
                  <c:v>-2.85506655304104</c:v>
                </c:pt>
                <c:pt idx="26472">
                  <c:v>-2.8442232972477099</c:v>
                </c:pt>
                <c:pt idx="26473">
                  <c:v>-2.83338004156042</c:v>
                </c:pt>
                <c:pt idx="26474">
                  <c:v>-2.8225367857671002</c:v>
                </c:pt>
                <c:pt idx="26475">
                  <c:v>-2.81169352997378</c:v>
                </c:pt>
                <c:pt idx="26476">
                  <c:v>-2.80085027428649</c:v>
                </c:pt>
                <c:pt idx="26477">
                  <c:v>-2.79000701849316</c:v>
                </c:pt>
                <c:pt idx="26478">
                  <c:v>-2.7791637626998398</c:v>
                </c:pt>
                <c:pt idx="26479">
                  <c:v>-2.7683205070125498</c:v>
                </c:pt>
                <c:pt idx="26480">
                  <c:v>-2.75747725121923</c:v>
                </c:pt>
                <c:pt idx="26481">
                  <c:v>-2.7466339954259</c:v>
                </c:pt>
                <c:pt idx="26482">
                  <c:v>-2.7357907397386101</c:v>
                </c:pt>
                <c:pt idx="26483">
                  <c:v>-2.7249474839452899</c:v>
                </c:pt>
                <c:pt idx="26484">
                  <c:v>-2.7141042281519701</c:v>
                </c:pt>
                <c:pt idx="26485">
                  <c:v>-2.7032609724646801</c:v>
                </c:pt>
                <c:pt idx="26486">
                  <c:v>-2.6924177166713501</c:v>
                </c:pt>
                <c:pt idx="26487">
                  <c:v>-2.6815744608780299</c:v>
                </c:pt>
                <c:pt idx="26488">
                  <c:v>-2.6707312051907399</c:v>
                </c:pt>
                <c:pt idx="26489">
                  <c:v>-2.6598879493974201</c:v>
                </c:pt>
                <c:pt idx="26490">
                  <c:v>-2.6490446936040901</c:v>
                </c:pt>
                <c:pt idx="26491">
                  <c:v>-2.6382014379168002</c:v>
                </c:pt>
                <c:pt idx="26492">
                  <c:v>-2.6273581821234799</c:v>
                </c:pt>
                <c:pt idx="26493">
                  <c:v>-2.6165149263301601</c:v>
                </c:pt>
                <c:pt idx="26494">
                  <c:v>-2.6056716706428702</c:v>
                </c:pt>
                <c:pt idx="26495">
                  <c:v>-2.5948284148495402</c:v>
                </c:pt>
                <c:pt idx="26496">
                  <c:v>-2.5839851590562199</c:v>
                </c:pt>
                <c:pt idx="26497">
                  <c:v>-2.57314190336893</c:v>
                </c:pt>
                <c:pt idx="26498">
                  <c:v>-2.5622986475756102</c:v>
                </c:pt>
                <c:pt idx="26499">
                  <c:v>-2.5514553917822802</c:v>
                </c:pt>
                <c:pt idx="26500">
                  <c:v>-2.5406121360949898</c:v>
                </c:pt>
                <c:pt idx="26501">
                  <c:v>-2.52976888030167</c:v>
                </c:pt>
                <c:pt idx="26502">
                  <c:v>-2.5189256245083498</c:v>
                </c:pt>
                <c:pt idx="26503">
                  <c:v>-2.5080823688210598</c:v>
                </c:pt>
                <c:pt idx="26504">
                  <c:v>-2.4972391130277298</c:v>
                </c:pt>
                <c:pt idx="26505">
                  <c:v>-2.48639585723441</c:v>
                </c:pt>
                <c:pt idx="26506">
                  <c:v>-2.4755526015471201</c:v>
                </c:pt>
                <c:pt idx="26507">
                  <c:v>-2.4647093457537999</c:v>
                </c:pt>
                <c:pt idx="26508">
                  <c:v>-2.4538660899604698</c:v>
                </c:pt>
                <c:pt idx="26509">
                  <c:v>-2.4430228342731799</c:v>
                </c:pt>
                <c:pt idx="26510">
                  <c:v>-2.4321795784798601</c:v>
                </c:pt>
                <c:pt idx="26511">
                  <c:v>-2.4213363226865399</c:v>
                </c:pt>
                <c:pt idx="26512">
                  <c:v>-2.4104930669992499</c:v>
                </c:pt>
                <c:pt idx="26513">
                  <c:v>-2.3996498112059199</c:v>
                </c:pt>
                <c:pt idx="26514">
                  <c:v>-2.3888065554126001</c:v>
                </c:pt>
                <c:pt idx="26515">
                  <c:v>-2.3779632997253102</c:v>
                </c:pt>
                <c:pt idx="26516">
                  <c:v>-2.3671200439319899</c:v>
                </c:pt>
                <c:pt idx="26517">
                  <c:v>-2.3562767881386599</c:v>
                </c:pt>
                <c:pt idx="26518">
                  <c:v>-2.34543353245137</c:v>
                </c:pt>
                <c:pt idx="26519">
                  <c:v>-2.3345902766580502</c:v>
                </c:pt>
                <c:pt idx="26520">
                  <c:v>-2.32374702086473</c:v>
                </c:pt>
                <c:pt idx="26521">
                  <c:v>-2.31290376517744</c:v>
                </c:pt>
                <c:pt idx="26522">
                  <c:v>-2.30206050938411</c:v>
                </c:pt>
                <c:pt idx="26523">
                  <c:v>-2.2912172535907902</c:v>
                </c:pt>
                <c:pt idx="26524">
                  <c:v>-2.2803739979034998</c:v>
                </c:pt>
                <c:pt idx="26525">
                  <c:v>-2.26953074211018</c:v>
                </c:pt>
                <c:pt idx="26526">
                  <c:v>-2.25868748631685</c:v>
                </c:pt>
                <c:pt idx="26527">
                  <c:v>-2.2478442306295601</c:v>
                </c:pt>
                <c:pt idx="26528">
                  <c:v>-2.2370009748362398</c:v>
                </c:pt>
                <c:pt idx="26529">
                  <c:v>-2.22615771904292</c:v>
                </c:pt>
                <c:pt idx="26530">
                  <c:v>-2.2153144633556301</c:v>
                </c:pt>
                <c:pt idx="26531">
                  <c:v>-2.2044712075623001</c:v>
                </c:pt>
                <c:pt idx="26532">
                  <c:v>-2.1936279517689798</c:v>
                </c:pt>
                <c:pt idx="26533">
                  <c:v>-2.1827846960816899</c:v>
                </c:pt>
                <c:pt idx="26534">
                  <c:v>-2.1719414402883701</c:v>
                </c:pt>
                <c:pt idx="26535">
                  <c:v>-2.1610981844950401</c:v>
                </c:pt>
                <c:pt idx="26536">
                  <c:v>-2.1502549288077502</c:v>
                </c:pt>
                <c:pt idx="26537">
                  <c:v>-2.1394116730144299</c:v>
                </c:pt>
                <c:pt idx="26538">
                  <c:v>-2.1285684172211101</c:v>
                </c:pt>
                <c:pt idx="26539">
                  <c:v>-2.1177251615338202</c:v>
                </c:pt>
                <c:pt idx="26540">
                  <c:v>-2.1068819057404902</c:v>
                </c:pt>
                <c:pt idx="26541">
                  <c:v>-2.0960386499471699</c:v>
                </c:pt>
                <c:pt idx="26542">
                  <c:v>-2.08519539425988</c:v>
                </c:pt>
                <c:pt idx="26543">
                  <c:v>-2.0743521384665602</c:v>
                </c:pt>
                <c:pt idx="26544">
                  <c:v>-2.0635088826732302</c:v>
                </c:pt>
                <c:pt idx="26545">
                  <c:v>-2.0526656269859398</c:v>
                </c:pt>
                <c:pt idx="26546">
                  <c:v>-2.04182237119262</c:v>
                </c:pt>
                <c:pt idx="26547">
                  <c:v>-2.0309791153993002</c:v>
                </c:pt>
                <c:pt idx="26548">
                  <c:v>-2.0201358597120098</c:v>
                </c:pt>
                <c:pt idx="26549">
                  <c:v>-2.0092926039186798</c:v>
                </c:pt>
                <c:pt idx="26550">
                  <c:v>-1.99844934812536</c:v>
                </c:pt>
                <c:pt idx="26551">
                  <c:v>-1.9876060924380701</c:v>
                </c:pt>
                <c:pt idx="26552">
                  <c:v>-1.9767628366447501</c:v>
                </c:pt>
                <c:pt idx="26553">
                  <c:v>-1.96591958085142</c:v>
                </c:pt>
                <c:pt idx="26554">
                  <c:v>-1.9550763251641301</c:v>
                </c:pt>
                <c:pt idx="26555">
                  <c:v>-1.9442330693708101</c:v>
                </c:pt>
                <c:pt idx="26556">
                  <c:v>-1.9333898135774901</c:v>
                </c:pt>
                <c:pt idx="26557">
                  <c:v>-1.9225465578901999</c:v>
                </c:pt>
                <c:pt idx="26558">
                  <c:v>-1.9117033020968699</c:v>
                </c:pt>
                <c:pt idx="26559">
                  <c:v>-1.9008600463035501</c:v>
                </c:pt>
                <c:pt idx="26560">
                  <c:v>-1.8900167906162599</c:v>
                </c:pt>
                <c:pt idx="26561">
                  <c:v>-1.8791735348229399</c:v>
                </c:pt>
                <c:pt idx="26562">
                  <c:v>-1.8683302790296099</c:v>
                </c:pt>
                <c:pt idx="26563">
                  <c:v>-1.85748702334232</c:v>
                </c:pt>
                <c:pt idx="26564">
                  <c:v>-1.8466437675489999</c:v>
                </c:pt>
                <c:pt idx="26565">
                  <c:v>-1.8358005117556799</c:v>
                </c:pt>
                <c:pt idx="26566">
                  <c:v>-1.82495725606839</c:v>
                </c:pt>
                <c:pt idx="26567">
                  <c:v>-1.81411400027506</c:v>
                </c:pt>
                <c:pt idx="26568">
                  <c:v>-1.80327074448174</c:v>
                </c:pt>
                <c:pt idx="26569">
                  <c:v>-1.79242748879445</c:v>
                </c:pt>
                <c:pt idx="26570">
                  <c:v>-1.78158423300113</c:v>
                </c:pt>
                <c:pt idx="26571">
                  <c:v>-1.7707409772078</c:v>
                </c:pt>
                <c:pt idx="26572">
                  <c:v>-1.75989772152051</c:v>
                </c:pt>
                <c:pt idx="26573">
                  <c:v>-1.74905446572719</c:v>
                </c:pt>
                <c:pt idx="26574">
                  <c:v>-1.73821120993387</c:v>
                </c:pt>
                <c:pt idx="26575">
                  <c:v>-1.7273679542465801</c:v>
                </c:pt>
                <c:pt idx="26576">
                  <c:v>-1.7165246984532501</c:v>
                </c:pt>
                <c:pt idx="26577">
                  <c:v>-1.70568144265993</c:v>
                </c:pt>
                <c:pt idx="26578">
                  <c:v>-1.6948381869726401</c:v>
                </c:pt>
                <c:pt idx="26579">
                  <c:v>-1.6839949311793201</c:v>
                </c:pt>
                <c:pt idx="26580">
                  <c:v>-1.6731516753859901</c:v>
                </c:pt>
                <c:pt idx="26581">
                  <c:v>-1.6623084196986999</c:v>
                </c:pt>
                <c:pt idx="26582">
                  <c:v>-1.6514651639053799</c:v>
                </c:pt>
                <c:pt idx="26583">
                  <c:v>-1.6406219081120601</c:v>
                </c:pt>
                <c:pt idx="26584">
                  <c:v>-1.6297786524247699</c:v>
                </c:pt>
                <c:pt idx="26585">
                  <c:v>-1.6189353966314399</c:v>
                </c:pt>
                <c:pt idx="26586">
                  <c:v>-1.6080921408381199</c:v>
                </c:pt>
                <c:pt idx="26587">
                  <c:v>-1.59724888515083</c:v>
                </c:pt>
                <c:pt idx="26588">
                  <c:v>-1.5864056293575099</c:v>
                </c:pt>
                <c:pt idx="26589">
                  <c:v>-1.5755623735641799</c:v>
                </c:pt>
                <c:pt idx="26590">
                  <c:v>-1.56471911787689</c:v>
                </c:pt>
                <c:pt idx="26591">
                  <c:v>-1.55387586208357</c:v>
                </c:pt>
                <c:pt idx="26592">
                  <c:v>-1.54303260629024</c:v>
                </c:pt>
                <c:pt idx="26593">
                  <c:v>-1.53218935060296</c:v>
                </c:pt>
                <c:pt idx="26594">
                  <c:v>-1.52134609480963</c:v>
                </c:pt>
                <c:pt idx="26595">
                  <c:v>-1.51050283901631</c:v>
                </c:pt>
                <c:pt idx="26596">
                  <c:v>-1.4996595833290201</c:v>
                </c:pt>
                <c:pt idx="26597">
                  <c:v>-1.4888163275357</c:v>
                </c:pt>
                <c:pt idx="26598">
                  <c:v>-1.47797307174237</c:v>
                </c:pt>
                <c:pt idx="26599">
                  <c:v>-1.4671298160550801</c:v>
                </c:pt>
                <c:pt idx="26600">
                  <c:v>-1.4562865602617601</c:v>
                </c:pt>
                <c:pt idx="26601">
                  <c:v>-1.44544330446844</c:v>
                </c:pt>
                <c:pt idx="26602">
                  <c:v>-1.4346000487811501</c:v>
                </c:pt>
                <c:pt idx="26603">
                  <c:v>-1.4237567929878201</c:v>
                </c:pt>
                <c:pt idx="26604">
                  <c:v>-1.4129135371945001</c:v>
                </c:pt>
                <c:pt idx="26605">
                  <c:v>-1.4020702815072099</c:v>
                </c:pt>
                <c:pt idx="26606">
                  <c:v>-1.3912270257138899</c:v>
                </c:pt>
                <c:pt idx="26607">
                  <c:v>-1.3803837699205601</c:v>
                </c:pt>
                <c:pt idx="26608">
                  <c:v>-1.3695405142332699</c:v>
                </c:pt>
                <c:pt idx="26609">
                  <c:v>-1.3586972584399499</c:v>
                </c:pt>
                <c:pt idx="26610">
                  <c:v>-1.3478540026466199</c:v>
                </c:pt>
                <c:pt idx="26611">
                  <c:v>-1.33701074695934</c:v>
                </c:pt>
                <c:pt idx="26612">
                  <c:v>-1.32616749116601</c:v>
                </c:pt>
                <c:pt idx="26613">
                  <c:v>-1.3153242353726899</c:v>
                </c:pt>
                <c:pt idx="26614">
                  <c:v>-1.3044809796854</c:v>
                </c:pt>
                <c:pt idx="26615">
                  <c:v>-1.29363772389208</c:v>
                </c:pt>
                <c:pt idx="26616">
                  <c:v>-1.28279446809875</c:v>
                </c:pt>
                <c:pt idx="26617">
                  <c:v>-1.27195121241146</c:v>
                </c:pt>
                <c:pt idx="26618">
                  <c:v>-1.26110795661814</c:v>
                </c:pt>
                <c:pt idx="26619">
                  <c:v>-1.25026470082481</c:v>
                </c:pt>
                <c:pt idx="26620">
                  <c:v>-1.2394214451375301</c:v>
                </c:pt>
                <c:pt idx="26621">
                  <c:v>-1.2285781893442</c:v>
                </c:pt>
                <c:pt idx="26622">
                  <c:v>-1.21773493355088</c:v>
                </c:pt>
                <c:pt idx="26623">
                  <c:v>-1.2068916778635901</c:v>
                </c:pt>
                <c:pt idx="26624">
                  <c:v>-1.1960484220702701</c:v>
                </c:pt>
                <c:pt idx="26625">
                  <c:v>-1.1852051662769401</c:v>
                </c:pt>
                <c:pt idx="26626">
                  <c:v>-1.1743619105896499</c:v>
                </c:pt>
                <c:pt idx="26627">
                  <c:v>-1.1635186547963301</c:v>
                </c:pt>
                <c:pt idx="26628">
                  <c:v>-1.1526753990030101</c:v>
                </c:pt>
                <c:pt idx="26629">
                  <c:v>-1.1418321433157199</c:v>
                </c:pt>
                <c:pt idx="26630">
                  <c:v>-1.1309888875223899</c:v>
                </c:pt>
                <c:pt idx="26631">
                  <c:v>-1.1201456317290699</c:v>
                </c:pt>
                <c:pt idx="26632">
                  <c:v>-1.1093023760417799</c:v>
                </c:pt>
                <c:pt idx="26633">
                  <c:v>-1.0984591202484599</c:v>
                </c:pt>
                <c:pt idx="26634">
                  <c:v>-1.0876158644551299</c:v>
                </c:pt>
                <c:pt idx="26635">
                  <c:v>-1.07677260876784</c:v>
                </c:pt>
                <c:pt idx="26636">
                  <c:v>-1.06592935297452</c:v>
                </c:pt>
                <c:pt idx="26637">
                  <c:v>-1.05508609718119</c:v>
                </c:pt>
                <c:pt idx="26638">
                  <c:v>-1.04424284149391</c:v>
                </c:pt>
                <c:pt idx="26639">
                  <c:v>-1.03339958570058</c:v>
                </c:pt>
                <c:pt idx="26640">
                  <c:v>-1.02255632990726</c:v>
                </c:pt>
                <c:pt idx="26641">
                  <c:v>-1.01171307421997</c:v>
                </c:pt>
                <c:pt idx="26642">
                  <c:v>-1.00086981842665</c:v>
                </c:pt>
                <c:pt idx="26643">
                  <c:v>-0.99002656263332101</c:v>
                </c:pt>
                <c:pt idx="26644">
                  <c:v>-0.97918330694603295</c:v>
                </c:pt>
                <c:pt idx="26645">
                  <c:v>-0.96834005115270905</c:v>
                </c:pt>
                <c:pt idx="26646">
                  <c:v>-0.95749679535938403</c:v>
                </c:pt>
                <c:pt idx="26647">
                  <c:v>-0.94665353967209498</c:v>
                </c:pt>
                <c:pt idx="26648">
                  <c:v>-0.93581028387877196</c:v>
                </c:pt>
                <c:pt idx="26649">
                  <c:v>-0.92496702808544795</c:v>
                </c:pt>
                <c:pt idx="26650">
                  <c:v>-0.91412377239815901</c:v>
                </c:pt>
                <c:pt idx="26651">
                  <c:v>-0.90328051660483499</c:v>
                </c:pt>
                <c:pt idx="26652">
                  <c:v>-0.89243726081151098</c:v>
                </c:pt>
                <c:pt idx="26653">
                  <c:v>-0.88159400512422204</c:v>
                </c:pt>
                <c:pt idx="26654">
                  <c:v>-0.87075074933089802</c:v>
                </c:pt>
                <c:pt idx="26655">
                  <c:v>-0.85990749353757501</c:v>
                </c:pt>
                <c:pt idx="26656">
                  <c:v>-0.84906423785028595</c:v>
                </c:pt>
                <c:pt idx="26657">
                  <c:v>-0.83822098205696205</c:v>
                </c:pt>
                <c:pt idx="26658">
                  <c:v>-0.82737772626363804</c:v>
                </c:pt>
                <c:pt idx="26659">
                  <c:v>-0.81653447057634898</c:v>
                </c:pt>
                <c:pt idx="26660">
                  <c:v>-0.80569121478302497</c:v>
                </c:pt>
                <c:pt idx="26661">
                  <c:v>-0.79484795898970095</c:v>
                </c:pt>
                <c:pt idx="26662">
                  <c:v>-0.78400470330241201</c:v>
                </c:pt>
                <c:pt idx="26663">
                  <c:v>-0.773161447509088</c:v>
                </c:pt>
                <c:pt idx="26664">
                  <c:v>-0.76231819171576398</c:v>
                </c:pt>
                <c:pt idx="26665">
                  <c:v>-0.75147493602847604</c:v>
                </c:pt>
                <c:pt idx="26666">
                  <c:v>-0.74063168023515102</c:v>
                </c:pt>
                <c:pt idx="26667">
                  <c:v>-0.72978842444182801</c:v>
                </c:pt>
                <c:pt idx="26668">
                  <c:v>-0.71894516875453895</c:v>
                </c:pt>
                <c:pt idx="26669">
                  <c:v>-0.70810191296121505</c:v>
                </c:pt>
                <c:pt idx="26670">
                  <c:v>-0.69725865716789104</c:v>
                </c:pt>
                <c:pt idx="26671">
                  <c:v>-0.68641540148060198</c:v>
                </c:pt>
                <c:pt idx="26672">
                  <c:v>-0.67557214568727797</c:v>
                </c:pt>
                <c:pt idx="26673">
                  <c:v>-0.66472888989395396</c:v>
                </c:pt>
                <c:pt idx="26674">
                  <c:v>-0.65388563420666501</c:v>
                </c:pt>
                <c:pt idx="26675">
                  <c:v>-0.643042378413342</c:v>
                </c:pt>
                <c:pt idx="26676">
                  <c:v>-0.63219912262001798</c:v>
                </c:pt>
                <c:pt idx="26677">
                  <c:v>-0.62135586693272904</c:v>
                </c:pt>
                <c:pt idx="26678">
                  <c:v>-0.61051261113940503</c:v>
                </c:pt>
                <c:pt idx="26679">
                  <c:v>-0.59966935534608101</c:v>
                </c:pt>
                <c:pt idx="26680">
                  <c:v>-0.58882609965879196</c:v>
                </c:pt>
                <c:pt idx="26681">
                  <c:v>-0.57798284386546805</c:v>
                </c:pt>
                <c:pt idx="26682">
                  <c:v>-0.56713958807214504</c:v>
                </c:pt>
                <c:pt idx="26683">
                  <c:v>-0.55629633238485598</c:v>
                </c:pt>
                <c:pt idx="26684">
                  <c:v>-0.54545307659153097</c:v>
                </c:pt>
                <c:pt idx="26685">
                  <c:v>-0.53460982079820696</c:v>
                </c:pt>
                <c:pt idx="26686">
                  <c:v>-0.52376656511091901</c:v>
                </c:pt>
                <c:pt idx="26687">
                  <c:v>-0.512923309317595</c:v>
                </c:pt>
                <c:pt idx="26688">
                  <c:v>-0.50208005352427099</c:v>
                </c:pt>
                <c:pt idx="26689">
                  <c:v>-0.49123679783698199</c:v>
                </c:pt>
                <c:pt idx="26690">
                  <c:v>-0.48039354204365797</c:v>
                </c:pt>
                <c:pt idx="26691">
                  <c:v>-0.46955028625033401</c:v>
                </c:pt>
                <c:pt idx="26692">
                  <c:v>-0.45870703056304502</c:v>
                </c:pt>
                <c:pt idx="26693">
                  <c:v>-0.447863774769721</c:v>
                </c:pt>
                <c:pt idx="26694">
                  <c:v>-0.43702051897639799</c:v>
                </c:pt>
                <c:pt idx="26695">
                  <c:v>-0.42617726328910899</c:v>
                </c:pt>
                <c:pt idx="26696">
                  <c:v>-0.41533400749578497</c:v>
                </c:pt>
                <c:pt idx="26697">
                  <c:v>-0.40449075170246102</c:v>
                </c:pt>
                <c:pt idx="26698">
                  <c:v>-0.39364749601517202</c:v>
                </c:pt>
                <c:pt idx="26699">
                  <c:v>-0.382804240221848</c:v>
                </c:pt>
                <c:pt idx="26700">
                  <c:v>-0.37196098442852399</c:v>
                </c:pt>
                <c:pt idx="26701">
                  <c:v>-0.36111772874123499</c:v>
                </c:pt>
                <c:pt idx="26702">
                  <c:v>-0.35027447294791197</c:v>
                </c:pt>
                <c:pt idx="26703">
                  <c:v>-0.33943121715458702</c:v>
                </c:pt>
                <c:pt idx="26704">
                  <c:v>-0.32858796146729902</c:v>
                </c:pt>
                <c:pt idx="26705">
                  <c:v>-0.317744705673975</c:v>
                </c:pt>
                <c:pt idx="26706">
                  <c:v>-0.30690144988065099</c:v>
                </c:pt>
                <c:pt idx="26707">
                  <c:v>-0.29605819419336199</c:v>
                </c:pt>
                <c:pt idx="26708">
                  <c:v>-0.28521493840003798</c:v>
                </c:pt>
                <c:pt idx="26709">
                  <c:v>-0.27437168260671402</c:v>
                </c:pt>
                <c:pt idx="26710">
                  <c:v>-0.26352842691942502</c:v>
                </c:pt>
                <c:pt idx="26711">
                  <c:v>-0.252685171126101</c:v>
                </c:pt>
                <c:pt idx="26712">
                  <c:v>-0.24184191533277699</c:v>
                </c:pt>
                <c:pt idx="26713">
                  <c:v>-0.23099865964548899</c:v>
                </c:pt>
                <c:pt idx="26714">
                  <c:v>-0.220155403852165</c:v>
                </c:pt>
                <c:pt idx="26715">
                  <c:v>-0.20931214805884099</c:v>
                </c:pt>
                <c:pt idx="26716">
                  <c:v>-0.19846889237155199</c:v>
                </c:pt>
                <c:pt idx="26717">
                  <c:v>-0.18762563657822801</c:v>
                </c:pt>
                <c:pt idx="26718">
                  <c:v>-0.17678238078490399</c:v>
                </c:pt>
                <c:pt idx="26719">
                  <c:v>-0.16593912509761499</c:v>
                </c:pt>
                <c:pt idx="26720">
                  <c:v>-0.15509586930429101</c:v>
                </c:pt>
                <c:pt idx="26721">
                  <c:v>-0.14425261351096699</c:v>
                </c:pt>
                <c:pt idx="26722">
                  <c:v>-0.13340935782367899</c:v>
                </c:pt>
                <c:pt idx="26723">
                  <c:v>-0.12256610203035399</c:v>
                </c:pt>
                <c:pt idx="26724">
                  <c:v>-0.11172284623703101</c:v>
                </c:pt>
                <c:pt idx="26725">
                  <c:v>-0.10087959054974199</c:v>
                </c:pt>
                <c:pt idx="26726">
                  <c:v>-9.0036334756417896E-2</c:v>
                </c:pt>
                <c:pt idx="26727">
                  <c:v>-7.9193078963093799E-2</c:v>
                </c:pt>
                <c:pt idx="26728">
                  <c:v>-6.8349823275804897E-2</c:v>
                </c:pt>
                <c:pt idx="26729">
                  <c:v>-5.7506567482481299E-2</c:v>
                </c:pt>
                <c:pt idx="26730">
                  <c:v>-4.6663311689157203E-2</c:v>
                </c:pt>
                <c:pt idx="26731">
                  <c:v>-3.58200560018683E-2</c:v>
                </c:pt>
                <c:pt idx="26732">
                  <c:v>-2.4976800208544699E-2</c:v>
                </c:pt>
                <c:pt idx="26733">
                  <c:v>-1.4133544415220699E-2</c:v>
                </c:pt>
                <c:pt idx="26734">
                  <c:v>-3.2902887279317198E-3</c:v>
                </c:pt>
                <c:pt idx="26735">
                  <c:v>7.5529670653923502E-3</c:v>
                </c:pt>
                <c:pt idx="26736">
                  <c:v>1.8396222858715901E-2</c:v>
                </c:pt>
                <c:pt idx="26737">
                  <c:v>2.92394785460049E-2</c:v>
                </c:pt>
                <c:pt idx="26738">
                  <c:v>4.00827343393289E-2</c:v>
                </c:pt>
                <c:pt idx="26739">
                  <c:v>5.0925990132652997E-2</c:v>
                </c:pt>
                <c:pt idx="26740">
                  <c:v>6.17692458199414E-2</c:v>
                </c:pt>
                <c:pt idx="26741">
                  <c:v>7.2612501613265504E-2</c:v>
                </c:pt>
                <c:pt idx="26742">
                  <c:v>8.3455757406589601E-2</c:v>
                </c:pt>
                <c:pt idx="26743">
                  <c:v>9.4299013093878503E-2</c:v>
                </c:pt>
                <c:pt idx="26744">
                  <c:v>0.105142268887202</c:v>
                </c:pt>
                <c:pt idx="26745">
                  <c:v>0.115985524680526</c:v>
                </c:pt>
                <c:pt idx="26746">
                  <c:v>0.126828780367815</c:v>
                </c:pt>
                <c:pt idx="26747">
                  <c:v>0.13767203616113899</c:v>
                </c:pt>
                <c:pt idx="26748">
                  <c:v>0.148515291954463</c:v>
                </c:pt>
                <c:pt idx="26749">
                  <c:v>0.159358547641752</c:v>
                </c:pt>
                <c:pt idx="26750">
                  <c:v>0.17020180343507599</c:v>
                </c:pt>
                <c:pt idx="26751">
                  <c:v>0.17727619509186901</c:v>
                </c:pt>
                <c:pt idx="26752">
                  <c:v>0.18058172255348301</c:v>
                </c:pt>
                <c:pt idx="26753">
                  <c:v>0.18388725004742101</c:v>
                </c:pt>
                <c:pt idx="26754">
                  <c:v>0.18719277754135999</c:v>
                </c:pt>
                <c:pt idx="26755">
                  <c:v>0.19049830500297399</c:v>
                </c:pt>
                <c:pt idx="26756">
                  <c:v>0.19380383249691199</c:v>
                </c:pt>
                <c:pt idx="26757">
                  <c:v>0.19710935999085</c:v>
                </c:pt>
                <c:pt idx="26758">
                  <c:v>0.200414887452464</c:v>
                </c:pt>
                <c:pt idx="26759">
                  <c:v>0.203720414946402</c:v>
                </c:pt>
                <c:pt idx="26760">
                  <c:v>0.207025942440341</c:v>
                </c:pt>
                <c:pt idx="26761">
                  <c:v>0.210331469901955</c:v>
                </c:pt>
                <c:pt idx="26762">
                  <c:v>0.21363699739589301</c:v>
                </c:pt>
                <c:pt idx="26763">
                  <c:v>0.21694252488983101</c:v>
                </c:pt>
                <c:pt idx="26764">
                  <c:v>0.22024805235144501</c:v>
                </c:pt>
                <c:pt idx="26765">
                  <c:v>0.22355357984538299</c:v>
                </c:pt>
                <c:pt idx="26766">
                  <c:v>0.22685910733932199</c:v>
                </c:pt>
                <c:pt idx="26767">
                  <c:v>0.23016463480093499</c:v>
                </c:pt>
                <c:pt idx="26768">
                  <c:v>0.233470162294874</c:v>
                </c:pt>
                <c:pt idx="26769">
                  <c:v>0.236775689788812</c:v>
                </c:pt>
                <c:pt idx="26770">
                  <c:v>0.240081217250426</c:v>
                </c:pt>
                <c:pt idx="26771">
                  <c:v>0.243386744744364</c:v>
                </c:pt>
                <c:pt idx="26772">
                  <c:v>0.24669227223830201</c:v>
                </c:pt>
                <c:pt idx="26773">
                  <c:v>0.24999779969991601</c:v>
                </c:pt>
                <c:pt idx="26774">
                  <c:v>0.25330332719385501</c:v>
                </c:pt>
                <c:pt idx="26775">
                  <c:v>0.25660885468779299</c:v>
                </c:pt>
                <c:pt idx="26776">
                  <c:v>0.25991438214940699</c:v>
                </c:pt>
                <c:pt idx="26777">
                  <c:v>0.26321990964334502</c:v>
                </c:pt>
                <c:pt idx="26778">
                  <c:v>0.26652543713728299</c:v>
                </c:pt>
                <c:pt idx="26779">
                  <c:v>0.26983096459889699</c:v>
                </c:pt>
                <c:pt idx="26780">
                  <c:v>0.27313649209283603</c:v>
                </c:pt>
                <c:pt idx="26781">
                  <c:v>0.276442019586774</c:v>
                </c:pt>
                <c:pt idx="26782">
                  <c:v>0.279747547048388</c:v>
                </c:pt>
                <c:pt idx="26783">
                  <c:v>0.28305307454232598</c:v>
                </c:pt>
                <c:pt idx="26784">
                  <c:v>0.28635860203626401</c:v>
                </c:pt>
                <c:pt idx="26785">
                  <c:v>0.28966412949787801</c:v>
                </c:pt>
                <c:pt idx="26786">
                  <c:v>0.29296965699181599</c:v>
                </c:pt>
                <c:pt idx="26787">
                  <c:v>0.29627518448575502</c:v>
                </c:pt>
                <c:pt idx="26788">
                  <c:v>0.29958071194736902</c:v>
                </c:pt>
                <c:pt idx="26789">
                  <c:v>0.30288623944130699</c:v>
                </c:pt>
                <c:pt idx="26790">
                  <c:v>0.30619176693524502</c:v>
                </c:pt>
                <c:pt idx="26791">
                  <c:v>0.30949729439685902</c:v>
                </c:pt>
                <c:pt idx="26792">
                  <c:v>0.312802821890797</c:v>
                </c:pt>
                <c:pt idx="26793">
                  <c:v>0.31610834938473598</c:v>
                </c:pt>
                <c:pt idx="26794">
                  <c:v>0.31941387684634998</c:v>
                </c:pt>
                <c:pt idx="26795">
                  <c:v>0.32271940434028801</c:v>
                </c:pt>
                <c:pt idx="26796">
                  <c:v>0.32602493183422598</c:v>
                </c:pt>
                <c:pt idx="26797">
                  <c:v>0.32933045929583998</c:v>
                </c:pt>
                <c:pt idx="26798">
                  <c:v>0.33263598678977802</c:v>
                </c:pt>
                <c:pt idx="26799">
                  <c:v>0.337232144993306</c:v>
                </c:pt>
                <c:pt idx="26800">
                  <c:v>0.34311893385787201</c:v>
                </c:pt>
                <c:pt idx="26801">
                  <c:v>0.34900572278000502</c:v>
                </c:pt>
                <c:pt idx="26802">
                  <c:v>0.35489251170213698</c:v>
                </c:pt>
                <c:pt idx="26803">
                  <c:v>0.36077930056670299</c:v>
                </c:pt>
                <c:pt idx="26804">
                  <c:v>0.366666089488836</c:v>
                </c:pt>
                <c:pt idx="26805">
                  <c:v>0.37255287841096801</c:v>
                </c:pt>
                <c:pt idx="26806">
                  <c:v>0.37843966727553402</c:v>
                </c:pt>
                <c:pt idx="26807">
                  <c:v>0.38432645619766698</c:v>
                </c:pt>
                <c:pt idx="26808">
                  <c:v>0.39021324511979899</c:v>
                </c:pt>
                <c:pt idx="26809">
                  <c:v>0.396100033984365</c:v>
                </c:pt>
                <c:pt idx="26810">
                  <c:v>0.40198682290649801</c:v>
                </c:pt>
                <c:pt idx="26811">
                  <c:v>0.40787361182863002</c:v>
                </c:pt>
                <c:pt idx="26812">
                  <c:v>0.41376040069319597</c:v>
                </c:pt>
                <c:pt idx="26813">
                  <c:v>0.41964718961532899</c:v>
                </c:pt>
                <c:pt idx="26814">
                  <c:v>0.425533978537461</c:v>
                </c:pt>
                <c:pt idx="26815">
                  <c:v>0.43142076740202701</c:v>
                </c:pt>
                <c:pt idx="26816">
                  <c:v>0.43730755632416002</c:v>
                </c:pt>
                <c:pt idx="26817">
                  <c:v>0.44319434524629198</c:v>
                </c:pt>
                <c:pt idx="26818">
                  <c:v>0.44908113411085798</c:v>
                </c:pt>
                <c:pt idx="26819">
                  <c:v>0.454967923032991</c:v>
                </c:pt>
                <c:pt idx="26820">
                  <c:v>0.46085471195512301</c:v>
                </c:pt>
                <c:pt idx="26821">
                  <c:v>0.46674150081968901</c:v>
                </c:pt>
                <c:pt idx="26822">
                  <c:v>0.47262828974182203</c:v>
                </c:pt>
                <c:pt idx="26823">
                  <c:v>0.47851507866395399</c:v>
                </c:pt>
                <c:pt idx="26824">
                  <c:v>0.48440186752851999</c:v>
                </c:pt>
                <c:pt idx="26825">
                  <c:v>0.49028865645065201</c:v>
                </c:pt>
                <c:pt idx="26826">
                  <c:v>0.49617544537278502</c:v>
                </c:pt>
                <c:pt idx="26827">
                  <c:v>0.50206223423735097</c:v>
                </c:pt>
                <c:pt idx="26828">
                  <c:v>0.50794902315948298</c:v>
                </c:pt>
                <c:pt idx="26829">
                  <c:v>0.51383581208161599</c:v>
                </c:pt>
                <c:pt idx="26830">
                  <c:v>0.51972260094618195</c:v>
                </c:pt>
                <c:pt idx="26831">
                  <c:v>0.52560938986831396</c:v>
                </c:pt>
                <c:pt idx="26832">
                  <c:v>0.53149617879044697</c:v>
                </c:pt>
                <c:pt idx="26833">
                  <c:v>0.53738296765501303</c:v>
                </c:pt>
                <c:pt idx="26834">
                  <c:v>0.54326975657714505</c:v>
                </c:pt>
                <c:pt idx="26835">
                  <c:v>0.54915654549927795</c:v>
                </c:pt>
                <c:pt idx="26836">
                  <c:v>0.55504333436384401</c:v>
                </c:pt>
                <c:pt idx="26837">
                  <c:v>0.56093012328597602</c:v>
                </c:pt>
                <c:pt idx="26838">
                  <c:v>0.56681691220810904</c:v>
                </c:pt>
                <c:pt idx="26839">
                  <c:v>0.57270370107267499</c:v>
                </c:pt>
                <c:pt idx="26840">
                  <c:v>0.578590489994807</c:v>
                </c:pt>
                <c:pt idx="26841">
                  <c:v>0.58447727891694001</c:v>
                </c:pt>
                <c:pt idx="26842">
                  <c:v>0.59036406778150596</c:v>
                </c:pt>
                <c:pt idx="26843">
                  <c:v>0.59625085670363798</c:v>
                </c:pt>
                <c:pt idx="26844">
                  <c:v>0.60213764562577099</c:v>
                </c:pt>
                <c:pt idx="26845">
                  <c:v>0.60802443449033705</c:v>
                </c:pt>
                <c:pt idx="26846">
                  <c:v>0.61391122341246895</c:v>
                </c:pt>
                <c:pt idx="26847">
                  <c:v>0.61489713825524706</c:v>
                </c:pt>
                <c:pt idx="26848">
                  <c:v>0.61098217902272201</c:v>
                </c:pt>
                <c:pt idx="26849">
                  <c:v>0.60706721975191202</c:v>
                </c:pt>
                <c:pt idx="26850">
                  <c:v>0.60315226048110304</c:v>
                </c:pt>
                <c:pt idx="26851">
                  <c:v>0.59923730124857799</c:v>
                </c:pt>
                <c:pt idx="26852">
                  <c:v>0.59532234197776901</c:v>
                </c:pt>
                <c:pt idx="26853">
                  <c:v>0.59140738270695903</c:v>
                </c:pt>
                <c:pt idx="26854">
                  <c:v>0.58749242347443398</c:v>
                </c:pt>
                <c:pt idx="26855">
                  <c:v>0.583577464203625</c:v>
                </c:pt>
                <c:pt idx="26856">
                  <c:v>0.57966250493281601</c:v>
                </c:pt>
                <c:pt idx="26857">
                  <c:v>0.57574754570028996</c:v>
                </c:pt>
                <c:pt idx="26858">
                  <c:v>0.57183258642948098</c:v>
                </c:pt>
                <c:pt idx="26859">
                  <c:v>0.567917627158672</c:v>
                </c:pt>
                <c:pt idx="26860">
                  <c:v>0.56400266792614595</c:v>
                </c:pt>
                <c:pt idx="26861">
                  <c:v>0.56008770865533697</c:v>
                </c:pt>
                <c:pt idx="26862">
                  <c:v>0.55617274938452799</c:v>
                </c:pt>
                <c:pt idx="26863">
                  <c:v>0.55225779015200305</c:v>
                </c:pt>
                <c:pt idx="26864">
                  <c:v>0.54834283088119296</c:v>
                </c:pt>
                <c:pt idx="26865">
                  <c:v>0.54442787161038397</c:v>
                </c:pt>
                <c:pt idx="26866">
                  <c:v>0.54051291237785903</c:v>
                </c:pt>
                <c:pt idx="26867">
                  <c:v>0.53659795310704905</c:v>
                </c:pt>
                <c:pt idx="26868">
                  <c:v>0.53268299383623996</c:v>
                </c:pt>
                <c:pt idx="26869">
                  <c:v>0.52876803460371502</c:v>
                </c:pt>
                <c:pt idx="26870">
                  <c:v>0.52485307533290604</c:v>
                </c:pt>
                <c:pt idx="26871">
                  <c:v>0.52093811606209595</c:v>
                </c:pt>
                <c:pt idx="26872">
                  <c:v>0.51702315682957101</c:v>
                </c:pt>
                <c:pt idx="26873">
                  <c:v>0.51310819755876202</c:v>
                </c:pt>
                <c:pt idx="26874">
                  <c:v>0.50919323828795204</c:v>
                </c:pt>
                <c:pt idx="26875">
                  <c:v>0.50527827905542699</c:v>
                </c:pt>
                <c:pt idx="26876">
                  <c:v>0.50136331978461801</c:v>
                </c:pt>
                <c:pt idx="26877">
                  <c:v>0.49744836051380897</c:v>
                </c:pt>
                <c:pt idx="26878">
                  <c:v>0.49353340128128298</c:v>
                </c:pt>
                <c:pt idx="26879">
                  <c:v>0.489618442010474</c:v>
                </c:pt>
                <c:pt idx="26880">
                  <c:v>0.48570348273966502</c:v>
                </c:pt>
                <c:pt idx="26881">
                  <c:v>0.48178852350713902</c:v>
                </c:pt>
                <c:pt idx="26882">
                  <c:v>0.47787356423632998</c:v>
                </c:pt>
                <c:pt idx="26883">
                  <c:v>0.473958604965521</c:v>
                </c:pt>
                <c:pt idx="26884">
                  <c:v>0.47004364573299601</c:v>
                </c:pt>
                <c:pt idx="26885">
                  <c:v>0.46612868646218603</c:v>
                </c:pt>
                <c:pt idx="26886">
                  <c:v>0.46221372719137699</c:v>
                </c:pt>
                <c:pt idx="26887">
                  <c:v>0.45829876795885199</c:v>
                </c:pt>
                <c:pt idx="26888">
                  <c:v>0.45438380868804201</c:v>
                </c:pt>
                <c:pt idx="26889">
                  <c:v>0.45046884941723297</c:v>
                </c:pt>
                <c:pt idx="26890">
                  <c:v>0.44655389018470798</c:v>
                </c:pt>
                <c:pt idx="26891">
                  <c:v>0.442638930913899</c:v>
                </c:pt>
                <c:pt idx="26892">
                  <c:v>0.43872397164308902</c:v>
                </c:pt>
                <c:pt idx="26893">
                  <c:v>0.43480901241056402</c:v>
                </c:pt>
                <c:pt idx="26894">
                  <c:v>0.43089405313975498</c:v>
                </c:pt>
                <c:pt idx="26895">
                  <c:v>0.43019940931276401</c:v>
                </c:pt>
                <c:pt idx="26896">
                  <c:v>0.43272508092738798</c:v>
                </c:pt>
                <c:pt idx="26897">
                  <c:v>0.43525075256670998</c:v>
                </c:pt>
                <c:pt idx="26898">
                  <c:v>0.43777642420603202</c:v>
                </c:pt>
                <c:pt idx="26899">
                  <c:v>0.44030209582065599</c:v>
                </c:pt>
                <c:pt idx="26900">
                  <c:v>0.44282776745997798</c:v>
                </c:pt>
                <c:pt idx="26901">
                  <c:v>0.44535343909929997</c:v>
                </c:pt>
                <c:pt idx="26902">
                  <c:v>0.447879110713923</c:v>
                </c:pt>
                <c:pt idx="26903">
                  <c:v>0.45040478235324599</c:v>
                </c:pt>
                <c:pt idx="26904">
                  <c:v>0.45293045399256798</c:v>
                </c:pt>
                <c:pt idx="26905">
                  <c:v>0.45545612560719101</c:v>
                </c:pt>
                <c:pt idx="26906">
                  <c:v>0.457981797246513</c:v>
                </c:pt>
                <c:pt idx="26907">
                  <c:v>0.46050746888583499</c:v>
                </c:pt>
                <c:pt idx="26908">
                  <c:v>0.46303314050045902</c:v>
                </c:pt>
                <c:pt idx="26909">
                  <c:v>0.46555881213978101</c:v>
                </c:pt>
                <c:pt idx="26910">
                  <c:v>0.468084483779103</c:v>
                </c:pt>
                <c:pt idx="26911">
                  <c:v>0.47061015539372703</c:v>
                </c:pt>
                <c:pt idx="26912">
                  <c:v>0.47313582703304902</c:v>
                </c:pt>
                <c:pt idx="26913">
                  <c:v>0.47566149867237101</c:v>
                </c:pt>
                <c:pt idx="26914">
                  <c:v>0.47818717028699398</c:v>
                </c:pt>
                <c:pt idx="26915">
                  <c:v>0.48071284192631603</c:v>
                </c:pt>
                <c:pt idx="26916">
                  <c:v>0.48323851356563802</c:v>
                </c:pt>
                <c:pt idx="26917">
                  <c:v>0.48576418518026199</c:v>
                </c:pt>
                <c:pt idx="26918">
                  <c:v>0.48828985681958398</c:v>
                </c:pt>
                <c:pt idx="26919">
                  <c:v>0.49081552845890603</c:v>
                </c:pt>
                <c:pt idx="26920">
                  <c:v>0.49334120007353</c:v>
                </c:pt>
                <c:pt idx="26921">
                  <c:v>0.49586687171285199</c:v>
                </c:pt>
                <c:pt idx="26922">
                  <c:v>0.49839254335217398</c:v>
                </c:pt>
                <c:pt idx="26923">
                  <c:v>0.500918214966798</c:v>
                </c:pt>
                <c:pt idx="26924">
                  <c:v>0.50344388660612005</c:v>
                </c:pt>
                <c:pt idx="26925">
                  <c:v>0.50596955824544199</c:v>
                </c:pt>
                <c:pt idx="26926">
                  <c:v>0.50849522986006501</c:v>
                </c:pt>
                <c:pt idx="26927">
                  <c:v>0.51102090149938695</c:v>
                </c:pt>
                <c:pt idx="26928">
                  <c:v>0.51354657313870899</c:v>
                </c:pt>
                <c:pt idx="26929">
                  <c:v>0.51607224475333302</c:v>
                </c:pt>
                <c:pt idx="26930">
                  <c:v>0.51859791639265496</c:v>
                </c:pt>
                <c:pt idx="26931">
                  <c:v>0.521123588031977</c:v>
                </c:pt>
                <c:pt idx="26932">
                  <c:v>0.52364925964660103</c:v>
                </c:pt>
                <c:pt idx="26933">
                  <c:v>0.52617493128592296</c:v>
                </c:pt>
                <c:pt idx="26934">
                  <c:v>0.52870060292524501</c:v>
                </c:pt>
                <c:pt idx="26935">
                  <c:v>0.53122627453986904</c:v>
                </c:pt>
                <c:pt idx="26936">
                  <c:v>0.53375194617919097</c:v>
                </c:pt>
                <c:pt idx="26937">
                  <c:v>0.53627761781851302</c:v>
                </c:pt>
                <c:pt idx="26938">
                  <c:v>0.53880328943313605</c:v>
                </c:pt>
                <c:pt idx="26939">
                  <c:v>0.54132896107245798</c:v>
                </c:pt>
                <c:pt idx="26940">
                  <c:v>0.54385463271178003</c:v>
                </c:pt>
                <c:pt idx="26941">
                  <c:v>0.54638030432640405</c:v>
                </c:pt>
                <c:pt idx="26942">
                  <c:v>0.54890597596572599</c:v>
                </c:pt>
                <c:pt idx="26943">
                  <c:v>0.55387639286733803</c:v>
                </c:pt>
                <c:pt idx="26944">
                  <c:v>0.56129155497580296</c:v>
                </c:pt>
                <c:pt idx="26945">
                  <c:v>0.56870671715678001</c:v>
                </c:pt>
                <c:pt idx="26946">
                  <c:v>0.57612187933775805</c:v>
                </c:pt>
                <c:pt idx="26947">
                  <c:v>0.58353704144622298</c:v>
                </c:pt>
                <c:pt idx="26948">
                  <c:v>0.59095220362720102</c:v>
                </c:pt>
                <c:pt idx="26949">
                  <c:v>0.59836736580817795</c:v>
                </c:pt>
                <c:pt idx="26950">
                  <c:v>0.605782527916643</c:v>
                </c:pt>
                <c:pt idx="26951">
                  <c:v>0.61319769009762104</c:v>
                </c:pt>
                <c:pt idx="26952">
                  <c:v>0.62061285227859797</c:v>
                </c:pt>
                <c:pt idx="26953">
                  <c:v>0.62802801438706402</c:v>
                </c:pt>
                <c:pt idx="26954">
                  <c:v>0.63544317656804095</c:v>
                </c:pt>
                <c:pt idx="26955">
                  <c:v>0.64285833874901799</c:v>
                </c:pt>
                <c:pt idx="26956">
                  <c:v>0.65027350085748403</c:v>
                </c:pt>
                <c:pt idx="26957">
                  <c:v>0.65768866303846096</c:v>
                </c:pt>
                <c:pt idx="26958">
                  <c:v>0.665103825219439</c:v>
                </c:pt>
                <c:pt idx="26959">
                  <c:v>0.67251898732790405</c:v>
                </c:pt>
                <c:pt idx="26960">
                  <c:v>0.67993414950888198</c:v>
                </c:pt>
                <c:pt idx="26961">
                  <c:v>0.68734931168985902</c:v>
                </c:pt>
                <c:pt idx="26962">
                  <c:v>0.69476447379832396</c:v>
                </c:pt>
                <c:pt idx="26963">
                  <c:v>0.702179635979302</c:v>
                </c:pt>
                <c:pt idx="26964">
                  <c:v>0.70959479816027904</c:v>
                </c:pt>
                <c:pt idx="26965">
                  <c:v>0.71700996026874497</c:v>
                </c:pt>
                <c:pt idx="26966">
                  <c:v>0.72442512244972201</c:v>
                </c:pt>
                <c:pt idx="26967">
                  <c:v>0.73184028463070006</c:v>
                </c:pt>
                <c:pt idx="26968">
                  <c:v>0.73925544673916499</c:v>
                </c:pt>
                <c:pt idx="26969">
                  <c:v>0.74667060892014203</c:v>
                </c:pt>
                <c:pt idx="26970">
                  <c:v>0.75408577110111996</c:v>
                </c:pt>
                <c:pt idx="26971">
                  <c:v>0.76150093320958501</c:v>
                </c:pt>
                <c:pt idx="26972">
                  <c:v>0.76891609539056305</c:v>
                </c:pt>
                <c:pt idx="26973">
                  <c:v>0.77633125757153998</c:v>
                </c:pt>
                <c:pt idx="26974">
                  <c:v>0.78374641968000502</c:v>
                </c:pt>
                <c:pt idx="26975">
                  <c:v>0.79116158186098295</c:v>
                </c:pt>
                <c:pt idx="26976">
                  <c:v>0.79857674404196</c:v>
                </c:pt>
                <c:pt idx="26977">
                  <c:v>0.80599190615042604</c:v>
                </c:pt>
                <c:pt idx="26978">
                  <c:v>0.81340706833140297</c:v>
                </c:pt>
                <c:pt idx="26979">
                  <c:v>0.82082223051238101</c:v>
                </c:pt>
                <c:pt idx="26980">
                  <c:v>0.82823739262084595</c:v>
                </c:pt>
                <c:pt idx="26981">
                  <c:v>0.83565255480182299</c:v>
                </c:pt>
                <c:pt idx="26982">
                  <c:v>0.84306771698280103</c:v>
                </c:pt>
                <c:pt idx="26983">
                  <c:v>0.85048287909126596</c:v>
                </c:pt>
                <c:pt idx="26984">
                  <c:v>0.85789804127224401</c:v>
                </c:pt>
                <c:pt idx="26985">
                  <c:v>0.86531320345322105</c:v>
                </c:pt>
                <c:pt idx="26986">
                  <c:v>0.87272836556168598</c:v>
                </c:pt>
                <c:pt idx="26987">
                  <c:v>0.88014352774266402</c:v>
                </c:pt>
                <c:pt idx="26988">
                  <c:v>0.88755868992364095</c:v>
                </c:pt>
                <c:pt idx="26989">
                  <c:v>0.894973852032107</c:v>
                </c:pt>
                <c:pt idx="26990">
                  <c:v>0.90238901421308404</c:v>
                </c:pt>
                <c:pt idx="26991">
                  <c:v>0.90061522001184302</c:v>
                </c:pt>
                <c:pt idx="26992">
                  <c:v>0.88965246947140197</c:v>
                </c:pt>
                <c:pt idx="26993">
                  <c:v>0.87868971882375801</c:v>
                </c:pt>
                <c:pt idx="26994">
                  <c:v>0.86772696817611406</c:v>
                </c:pt>
                <c:pt idx="26995">
                  <c:v>0.85676421763567401</c:v>
                </c:pt>
                <c:pt idx="26996">
                  <c:v>0.84580146698802905</c:v>
                </c:pt>
                <c:pt idx="26997">
                  <c:v>0.83483871634038498</c:v>
                </c:pt>
                <c:pt idx="26998">
                  <c:v>0.82387596579994504</c:v>
                </c:pt>
                <c:pt idx="26999">
                  <c:v>0.81291321515230097</c:v>
                </c:pt>
                <c:pt idx="27000">
                  <c:v>0.80195046450465701</c:v>
                </c:pt>
                <c:pt idx="27001">
                  <c:v>0.79098771396421597</c:v>
                </c:pt>
                <c:pt idx="27002">
                  <c:v>0.78002496331657201</c:v>
                </c:pt>
                <c:pt idx="27003">
                  <c:v>0.76906221266892805</c:v>
                </c:pt>
                <c:pt idx="27004">
                  <c:v>0.758099462128488</c:v>
                </c:pt>
                <c:pt idx="27005">
                  <c:v>0.74713671148084404</c:v>
                </c:pt>
                <c:pt idx="27006">
                  <c:v>0.73617396083319997</c:v>
                </c:pt>
                <c:pt idx="27007">
                  <c:v>0.72521121029275903</c:v>
                </c:pt>
                <c:pt idx="27008">
                  <c:v>0.71424845964511496</c:v>
                </c:pt>
                <c:pt idx="27009">
                  <c:v>0.703285708997471</c:v>
                </c:pt>
                <c:pt idx="27010">
                  <c:v>0.69232295845702996</c:v>
                </c:pt>
                <c:pt idx="27011">
                  <c:v>0.681360207809386</c:v>
                </c:pt>
                <c:pt idx="27012">
                  <c:v>0.67039745716174204</c:v>
                </c:pt>
                <c:pt idx="27013">
                  <c:v>0.65943470662130199</c:v>
                </c:pt>
                <c:pt idx="27014">
                  <c:v>0.64847195597365803</c:v>
                </c:pt>
                <c:pt idx="27015">
                  <c:v>0.63750920532601396</c:v>
                </c:pt>
                <c:pt idx="27016">
                  <c:v>0.62654645478557303</c:v>
                </c:pt>
                <c:pt idx="27017">
                  <c:v>0.61558370413792896</c:v>
                </c:pt>
                <c:pt idx="27018">
                  <c:v>0.604620953490285</c:v>
                </c:pt>
                <c:pt idx="27019">
                  <c:v>0.59365820294984395</c:v>
                </c:pt>
                <c:pt idx="27020">
                  <c:v>0.58269545230219999</c:v>
                </c:pt>
                <c:pt idx="27021">
                  <c:v>0.57173270165455603</c:v>
                </c:pt>
                <c:pt idx="27022">
                  <c:v>0.56076995111411598</c:v>
                </c:pt>
                <c:pt idx="27023">
                  <c:v>0.54980720046647202</c:v>
                </c:pt>
                <c:pt idx="27024">
                  <c:v>0.53884444981882795</c:v>
                </c:pt>
                <c:pt idx="27025">
                  <c:v>0.52788169927838702</c:v>
                </c:pt>
                <c:pt idx="27026">
                  <c:v>0.51691894863074295</c:v>
                </c:pt>
                <c:pt idx="27027">
                  <c:v>0.50595619798309899</c:v>
                </c:pt>
                <c:pt idx="27028">
                  <c:v>0.494993447442659</c:v>
                </c:pt>
                <c:pt idx="27029">
                  <c:v>0.48403069679501398</c:v>
                </c:pt>
                <c:pt idx="27030">
                  <c:v>0.47306794614737002</c:v>
                </c:pt>
                <c:pt idx="27031">
                  <c:v>0.46210519560692997</c:v>
                </c:pt>
                <c:pt idx="27032">
                  <c:v>0.45114244495928602</c:v>
                </c:pt>
                <c:pt idx="27033">
                  <c:v>0.440179694311642</c:v>
                </c:pt>
                <c:pt idx="27034">
                  <c:v>0.42921694377120101</c:v>
                </c:pt>
                <c:pt idx="27035">
                  <c:v>0.41825419312355699</c:v>
                </c:pt>
                <c:pt idx="27036">
                  <c:v>0.40729144247591298</c:v>
                </c:pt>
                <c:pt idx="27037">
                  <c:v>0.39632869193547299</c:v>
                </c:pt>
                <c:pt idx="27038">
                  <c:v>0.38536594128782897</c:v>
                </c:pt>
                <c:pt idx="27039">
                  <c:v>0.38022400208214502</c:v>
                </c:pt>
                <c:pt idx="27040">
                  <c:v>0.38090287435244202</c:v>
                </c:pt>
                <c:pt idx="27041">
                  <c:v>0.38158174662937699</c:v>
                </c:pt>
                <c:pt idx="27042">
                  <c:v>0.38226061890631202</c:v>
                </c:pt>
                <c:pt idx="27043">
                  <c:v>0.38293949117660803</c:v>
                </c:pt>
                <c:pt idx="27044">
                  <c:v>0.383618363453543</c:v>
                </c:pt>
                <c:pt idx="27045">
                  <c:v>0.38429723573047803</c:v>
                </c:pt>
                <c:pt idx="27046">
                  <c:v>0.38497610800077398</c:v>
                </c:pt>
                <c:pt idx="27047">
                  <c:v>0.38565498027771</c:v>
                </c:pt>
                <c:pt idx="27048">
                  <c:v>0.38633385255464497</c:v>
                </c:pt>
                <c:pt idx="27049">
                  <c:v>0.38701272482494098</c:v>
                </c:pt>
                <c:pt idx="27050">
                  <c:v>0.38769159710187601</c:v>
                </c:pt>
                <c:pt idx="27051">
                  <c:v>0.38837046937881098</c:v>
                </c:pt>
                <c:pt idx="27052">
                  <c:v>0.38904934164910698</c:v>
                </c:pt>
                <c:pt idx="27053">
                  <c:v>0.38972821392604201</c:v>
                </c:pt>
                <c:pt idx="27054">
                  <c:v>0.39040708620297698</c:v>
                </c:pt>
                <c:pt idx="27055">
                  <c:v>0.39108595847327399</c:v>
                </c:pt>
                <c:pt idx="27056">
                  <c:v>0.39176483075020901</c:v>
                </c:pt>
                <c:pt idx="27057">
                  <c:v>0.39244370302714399</c:v>
                </c:pt>
                <c:pt idx="27058">
                  <c:v>0.39312257529743999</c:v>
                </c:pt>
                <c:pt idx="27059">
                  <c:v>0.39380144757437502</c:v>
                </c:pt>
                <c:pt idx="27060">
                  <c:v>0.39448031985130999</c:v>
                </c:pt>
                <c:pt idx="27061">
                  <c:v>0.39515919212160699</c:v>
                </c:pt>
                <c:pt idx="27062">
                  <c:v>0.39583806439854202</c:v>
                </c:pt>
                <c:pt idx="27063">
                  <c:v>0.39651693667547699</c:v>
                </c:pt>
                <c:pt idx="27064">
                  <c:v>0.397195808945773</c:v>
                </c:pt>
                <c:pt idx="27065">
                  <c:v>0.39787468122270803</c:v>
                </c:pt>
                <c:pt idx="27066">
                  <c:v>0.398553553499643</c:v>
                </c:pt>
                <c:pt idx="27067">
                  <c:v>0.39923242576994</c:v>
                </c:pt>
                <c:pt idx="27068">
                  <c:v>0.39991129804687497</c:v>
                </c:pt>
                <c:pt idx="27069">
                  <c:v>0.40059017032381</c:v>
                </c:pt>
                <c:pt idx="27070">
                  <c:v>0.40126904259410601</c:v>
                </c:pt>
                <c:pt idx="27071">
                  <c:v>0.40194791487104098</c:v>
                </c:pt>
                <c:pt idx="27072">
                  <c:v>0.40262678714797601</c:v>
                </c:pt>
                <c:pt idx="27073">
                  <c:v>0.40330565941827201</c:v>
                </c:pt>
                <c:pt idx="27074">
                  <c:v>0.40398453169520798</c:v>
                </c:pt>
                <c:pt idx="27075">
                  <c:v>0.40466340397214301</c:v>
                </c:pt>
                <c:pt idx="27076">
                  <c:v>0.40534227624243901</c:v>
                </c:pt>
                <c:pt idx="27077">
                  <c:v>0.40602114851937399</c:v>
                </c:pt>
                <c:pt idx="27078">
                  <c:v>0.40670002079630901</c:v>
                </c:pt>
                <c:pt idx="27079">
                  <c:v>0.40737889306660502</c:v>
                </c:pt>
                <c:pt idx="27080">
                  <c:v>0.40805776534353999</c:v>
                </c:pt>
                <c:pt idx="27081">
                  <c:v>0.40873663762047502</c:v>
                </c:pt>
                <c:pt idx="27082">
                  <c:v>0.40941550989077202</c:v>
                </c:pt>
                <c:pt idx="27083">
                  <c:v>0.41009438216770699</c:v>
                </c:pt>
                <c:pt idx="27084">
                  <c:v>0.41077325444464202</c:v>
                </c:pt>
                <c:pt idx="27085">
                  <c:v>0.41145212671493803</c:v>
                </c:pt>
                <c:pt idx="27086">
                  <c:v>0.412130998991873</c:v>
                </c:pt>
                <c:pt idx="27087">
                  <c:v>0.41070801649726302</c:v>
                </c:pt>
                <c:pt idx="27088">
                  <c:v>0.40718317925089498</c:v>
                </c:pt>
                <c:pt idx="27089">
                  <c:v>0.40365834197005901</c:v>
                </c:pt>
                <c:pt idx="27090">
                  <c:v>0.40013350468922199</c:v>
                </c:pt>
                <c:pt idx="27091">
                  <c:v>0.396608667442854</c:v>
                </c:pt>
                <c:pt idx="27092">
                  <c:v>0.39308383016201698</c:v>
                </c:pt>
                <c:pt idx="27093">
                  <c:v>0.38955899288118001</c:v>
                </c:pt>
                <c:pt idx="27094">
                  <c:v>0.38603415563481303</c:v>
                </c:pt>
                <c:pt idx="27095">
                  <c:v>0.382509318353976</c:v>
                </c:pt>
                <c:pt idx="27096">
                  <c:v>0.37898448107313898</c:v>
                </c:pt>
                <c:pt idx="27097">
                  <c:v>0.37545964382677099</c:v>
                </c:pt>
                <c:pt idx="27098">
                  <c:v>0.37193480654593503</c:v>
                </c:pt>
                <c:pt idx="27099">
                  <c:v>0.368409969265098</c:v>
                </c:pt>
                <c:pt idx="27100">
                  <c:v>0.36488513201873002</c:v>
                </c:pt>
                <c:pt idx="27101">
                  <c:v>0.361360294737893</c:v>
                </c:pt>
                <c:pt idx="27102">
                  <c:v>0.35783545745705603</c:v>
                </c:pt>
                <c:pt idx="27103">
                  <c:v>0.35431062021068899</c:v>
                </c:pt>
                <c:pt idx="27104">
                  <c:v>0.35078578292985202</c:v>
                </c:pt>
                <c:pt idx="27105">
                  <c:v>0.347260945649015</c:v>
                </c:pt>
                <c:pt idx="27106">
                  <c:v>0.34373610840264701</c:v>
                </c:pt>
                <c:pt idx="27107">
                  <c:v>0.34021127112181099</c:v>
                </c:pt>
                <c:pt idx="27108">
                  <c:v>0.33668643384097402</c:v>
                </c:pt>
                <c:pt idx="27109">
                  <c:v>0.33316159659460598</c:v>
                </c:pt>
                <c:pt idx="27110">
                  <c:v>0.32963675931376901</c:v>
                </c:pt>
                <c:pt idx="27111">
                  <c:v>0.32611192203293299</c:v>
                </c:pt>
                <c:pt idx="27112">
                  <c:v>0.322587084786565</c:v>
                </c:pt>
                <c:pt idx="27113">
                  <c:v>0.31906224750572798</c:v>
                </c:pt>
                <c:pt idx="27114">
                  <c:v>0.31553741022489101</c:v>
                </c:pt>
                <c:pt idx="27115">
                  <c:v>0.31201257297852403</c:v>
                </c:pt>
                <c:pt idx="27116">
                  <c:v>0.308487735697687</c:v>
                </c:pt>
                <c:pt idx="27117">
                  <c:v>0.30496289841684998</c:v>
                </c:pt>
                <c:pt idx="27118">
                  <c:v>0.301438061170482</c:v>
                </c:pt>
                <c:pt idx="27119">
                  <c:v>0.29791322388964497</c:v>
                </c:pt>
                <c:pt idx="27120">
                  <c:v>0.29438838660880901</c:v>
                </c:pt>
                <c:pt idx="27121">
                  <c:v>0.29086354936244102</c:v>
                </c:pt>
                <c:pt idx="27122">
                  <c:v>0.287338712081604</c:v>
                </c:pt>
                <c:pt idx="27123">
                  <c:v>0.28381387480076697</c:v>
                </c:pt>
                <c:pt idx="27124">
                  <c:v>0.28028903755439999</c:v>
                </c:pt>
                <c:pt idx="27125">
                  <c:v>0.27676420027356302</c:v>
                </c:pt>
                <c:pt idx="27126">
                  <c:v>0.273239362992726</c:v>
                </c:pt>
                <c:pt idx="27127">
                  <c:v>0.26971452574635801</c:v>
                </c:pt>
                <c:pt idx="27128">
                  <c:v>0.26618968846552099</c:v>
                </c:pt>
                <c:pt idx="27129">
                  <c:v>0.26266485118468502</c:v>
                </c:pt>
                <c:pt idx="27130">
                  <c:v>0.25914001393831698</c:v>
                </c:pt>
                <c:pt idx="27131">
                  <c:v>0.25561517665748001</c:v>
                </c:pt>
                <c:pt idx="27132">
                  <c:v>0.25209033937664299</c:v>
                </c:pt>
                <c:pt idx="27133">
                  <c:v>0.24856550213027601</c:v>
                </c:pt>
                <c:pt idx="27134">
                  <c:v>0.24504066484943901</c:v>
                </c:pt>
                <c:pt idx="27135">
                  <c:v>0.24151582756860199</c:v>
                </c:pt>
                <c:pt idx="27136">
                  <c:v>0.24513388467410699</c:v>
                </c:pt>
                <c:pt idx="27137">
                  <c:v>0.255894836146908</c:v>
                </c:pt>
                <c:pt idx="27138">
                  <c:v>0.26665578761970998</c:v>
                </c:pt>
                <c:pt idx="27139">
                  <c:v>0.27741673898728098</c:v>
                </c:pt>
                <c:pt idx="27140">
                  <c:v>0.28817769046008201</c:v>
                </c:pt>
                <c:pt idx="27141">
                  <c:v>0.298938641932884</c:v>
                </c:pt>
                <c:pt idx="27142">
                  <c:v>0.30969959330045499</c:v>
                </c:pt>
                <c:pt idx="27143">
                  <c:v>0.32046054477325597</c:v>
                </c:pt>
                <c:pt idx="27144">
                  <c:v>0.33122149624605801</c:v>
                </c:pt>
                <c:pt idx="27145">
                  <c:v>0.341982447613629</c:v>
                </c:pt>
                <c:pt idx="27146">
                  <c:v>0.35274339908642999</c:v>
                </c:pt>
                <c:pt idx="27147">
                  <c:v>0.36350435055923203</c:v>
                </c:pt>
                <c:pt idx="27148">
                  <c:v>0.37426530192680302</c:v>
                </c:pt>
                <c:pt idx="27149">
                  <c:v>0.385026253399604</c:v>
                </c:pt>
                <c:pt idx="27150">
                  <c:v>0.39578720487240598</c:v>
                </c:pt>
                <c:pt idx="27151">
                  <c:v>0.40654815623997698</c:v>
                </c:pt>
                <c:pt idx="27152">
                  <c:v>0.41730910771277802</c:v>
                </c:pt>
                <c:pt idx="27153">
                  <c:v>0.42807005918558</c:v>
                </c:pt>
                <c:pt idx="27154">
                  <c:v>0.43883101055315099</c:v>
                </c:pt>
                <c:pt idx="27155">
                  <c:v>0.44959196202595197</c:v>
                </c:pt>
                <c:pt idx="27156">
                  <c:v>0.46035291349875401</c:v>
                </c:pt>
                <c:pt idx="27157">
                  <c:v>0.47111386486632501</c:v>
                </c:pt>
                <c:pt idx="27158">
                  <c:v>0.48187481633912599</c:v>
                </c:pt>
                <c:pt idx="27159">
                  <c:v>0.49263576781192697</c:v>
                </c:pt>
                <c:pt idx="27160">
                  <c:v>0.50339671917949902</c:v>
                </c:pt>
                <c:pt idx="27161">
                  <c:v>0.5141576706523</c:v>
                </c:pt>
                <c:pt idx="27162">
                  <c:v>0.52491862212510099</c:v>
                </c:pt>
                <c:pt idx="27163">
                  <c:v>0.53567957349267303</c:v>
                </c:pt>
                <c:pt idx="27164">
                  <c:v>0.54644052496547402</c:v>
                </c:pt>
                <c:pt idx="27165">
                  <c:v>0.557201476438275</c:v>
                </c:pt>
                <c:pt idx="27166">
                  <c:v>0.56796242780584705</c:v>
                </c:pt>
                <c:pt idx="27167">
                  <c:v>0.57872337927864803</c:v>
                </c:pt>
                <c:pt idx="27168">
                  <c:v>0.58948433075144901</c:v>
                </c:pt>
                <c:pt idx="27169">
                  <c:v>0.60024528211902095</c:v>
                </c:pt>
                <c:pt idx="27170">
                  <c:v>0.61100623359182205</c:v>
                </c:pt>
                <c:pt idx="27171">
                  <c:v>0.62176718506462303</c:v>
                </c:pt>
                <c:pt idx="27172">
                  <c:v>0.63252813643219497</c:v>
                </c:pt>
                <c:pt idx="27173">
                  <c:v>0.64328908790499595</c:v>
                </c:pt>
                <c:pt idx="27174">
                  <c:v>0.65405003937779704</c:v>
                </c:pt>
                <c:pt idx="27175">
                  <c:v>0.66481099074536798</c:v>
                </c:pt>
                <c:pt idx="27176">
                  <c:v>0.67557194221816996</c:v>
                </c:pt>
                <c:pt idx="27177">
                  <c:v>0.68633289369097095</c:v>
                </c:pt>
                <c:pt idx="27178">
                  <c:v>0.69709384505854199</c:v>
                </c:pt>
                <c:pt idx="27179">
                  <c:v>0.70785479653134398</c:v>
                </c:pt>
                <c:pt idx="27180">
                  <c:v>0.71861574800414496</c:v>
                </c:pt>
                <c:pt idx="27181">
                  <c:v>0.72937669937171601</c:v>
                </c:pt>
                <c:pt idx="27182">
                  <c:v>0.74013765084451799</c:v>
                </c:pt>
                <c:pt idx="27183">
                  <c:v>0.75089860231731897</c:v>
                </c:pt>
                <c:pt idx="27184">
                  <c:v>0.75710971347573897</c:v>
                </c:pt>
                <c:pt idx="27185">
                  <c:v>0.75877098449845604</c:v>
                </c:pt>
                <c:pt idx="27186">
                  <c:v>0.760432255521173</c:v>
                </c:pt>
                <c:pt idx="27187">
                  <c:v>0.76209352652764495</c:v>
                </c:pt>
                <c:pt idx="27188">
                  <c:v>0.76375479755036302</c:v>
                </c:pt>
                <c:pt idx="27189">
                  <c:v>0.76541606857307998</c:v>
                </c:pt>
                <c:pt idx="27190">
                  <c:v>0.76707733957955204</c:v>
                </c:pt>
                <c:pt idx="27191">
                  <c:v>0.768738610602269</c:v>
                </c:pt>
                <c:pt idx="27192">
                  <c:v>0.77039988162498696</c:v>
                </c:pt>
                <c:pt idx="27193">
                  <c:v>0.77206115263145902</c:v>
                </c:pt>
                <c:pt idx="27194">
                  <c:v>0.77372242365417598</c:v>
                </c:pt>
                <c:pt idx="27195">
                  <c:v>0.77538369467689305</c:v>
                </c:pt>
                <c:pt idx="27196">
                  <c:v>0.77704496568336501</c:v>
                </c:pt>
                <c:pt idx="27197">
                  <c:v>0.77870623670608297</c:v>
                </c:pt>
                <c:pt idx="27198">
                  <c:v>0.78036750772880004</c:v>
                </c:pt>
                <c:pt idx="27199">
                  <c:v>0.78202877873527199</c:v>
                </c:pt>
                <c:pt idx="27200">
                  <c:v>0.78369004975798895</c:v>
                </c:pt>
                <c:pt idx="27201">
                  <c:v>0.78535132078070702</c:v>
                </c:pt>
                <c:pt idx="27202">
                  <c:v>0.78701259178717897</c:v>
                </c:pt>
                <c:pt idx="27203">
                  <c:v>0.78867386280989604</c:v>
                </c:pt>
                <c:pt idx="27204">
                  <c:v>0.790335133832613</c:v>
                </c:pt>
                <c:pt idx="27205">
                  <c:v>0.79199640483908595</c:v>
                </c:pt>
                <c:pt idx="27206">
                  <c:v>0.79365767586180302</c:v>
                </c:pt>
                <c:pt idx="27207">
                  <c:v>0.79531894688451998</c:v>
                </c:pt>
                <c:pt idx="27208">
                  <c:v>0.79698021789099205</c:v>
                </c:pt>
                <c:pt idx="27209">
                  <c:v>0.79864148891371001</c:v>
                </c:pt>
                <c:pt idx="27210">
                  <c:v>0.80030275993642697</c:v>
                </c:pt>
                <c:pt idx="27211">
                  <c:v>0.80196403094289903</c:v>
                </c:pt>
                <c:pt idx="27212">
                  <c:v>0.80362530196561599</c:v>
                </c:pt>
                <c:pt idx="27213">
                  <c:v>0.80528657298833395</c:v>
                </c:pt>
                <c:pt idx="27214">
                  <c:v>0.80694784399480601</c:v>
                </c:pt>
                <c:pt idx="27215">
                  <c:v>0.80860911501752297</c:v>
                </c:pt>
                <c:pt idx="27216">
                  <c:v>0.81027038604024004</c:v>
                </c:pt>
                <c:pt idx="27217">
                  <c:v>0.811931657046712</c:v>
                </c:pt>
                <c:pt idx="27218">
                  <c:v>0.81359292806942995</c:v>
                </c:pt>
                <c:pt idx="27219">
                  <c:v>0.81525419909214702</c:v>
                </c:pt>
                <c:pt idx="27220">
                  <c:v>0.81691547009861898</c:v>
                </c:pt>
                <c:pt idx="27221">
                  <c:v>0.81857674112133605</c:v>
                </c:pt>
                <c:pt idx="27222">
                  <c:v>0.82023801214405401</c:v>
                </c:pt>
                <c:pt idx="27223">
                  <c:v>0.82189928315052596</c:v>
                </c:pt>
                <c:pt idx="27224">
                  <c:v>0.82356055417324303</c:v>
                </c:pt>
                <c:pt idx="27225">
                  <c:v>0.82522182519595999</c:v>
                </c:pt>
                <c:pt idx="27226">
                  <c:v>0.82688309620243206</c:v>
                </c:pt>
                <c:pt idx="27227">
                  <c:v>0.82854436722515001</c:v>
                </c:pt>
                <c:pt idx="27228">
                  <c:v>0.83020563824786697</c:v>
                </c:pt>
                <c:pt idx="27229">
                  <c:v>0.83186690925433904</c:v>
                </c:pt>
                <c:pt idx="27230">
                  <c:v>0.833528180277056</c:v>
                </c:pt>
                <c:pt idx="27231">
                  <c:v>0.83518945129977396</c:v>
                </c:pt>
                <c:pt idx="27232">
                  <c:v>0.83445774637994097</c:v>
                </c:pt>
                <c:pt idx="27233">
                  <c:v>0.83133306553333397</c:v>
                </c:pt>
                <c:pt idx="27234">
                  <c:v>0.82820838468672697</c:v>
                </c:pt>
                <c:pt idx="27235">
                  <c:v>0.82508370387067598</c:v>
                </c:pt>
                <c:pt idx="27236">
                  <c:v>0.82195902302406898</c:v>
                </c:pt>
                <c:pt idx="27237">
                  <c:v>0.81883434217746198</c:v>
                </c:pt>
                <c:pt idx="27238">
                  <c:v>0.81570966136141099</c:v>
                </c:pt>
                <c:pt idx="27239">
                  <c:v>0.81258498051480399</c:v>
                </c:pt>
                <c:pt idx="27240">
                  <c:v>0.80946029966819699</c:v>
                </c:pt>
                <c:pt idx="27241">
                  <c:v>0.806335618852146</c:v>
                </c:pt>
                <c:pt idx="27242">
                  <c:v>0.803210938005539</c:v>
                </c:pt>
                <c:pt idx="27243">
                  <c:v>0.800086257158932</c:v>
                </c:pt>
                <c:pt idx="27244">
                  <c:v>0.79696157634288101</c:v>
                </c:pt>
                <c:pt idx="27245">
                  <c:v>0.79383689549627401</c:v>
                </c:pt>
                <c:pt idx="27246">
                  <c:v>0.79071221464966701</c:v>
                </c:pt>
                <c:pt idx="27247">
                  <c:v>0.78758753383361502</c:v>
                </c:pt>
                <c:pt idx="27248">
                  <c:v>0.78446285298700902</c:v>
                </c:pt>
                <c:pt idx="27249">
                  <c:v>0.78133817214040202</c:v>
                </c:pt>
                <c:pt idx="27250">
                  <c:v>0.77821349132435003</c:v>
                </c:pt>
                <c:pt idx="27251">
                  <c:v>0.77508881047774303</c:v>
                </c:pt>
                <c:pt idx="27252">
                  <c:v>0.77196412963113603</c:v>
                </c:pt>
                <c:pt idx="27253">
                  <c:v>0.76883944881508504</c:v>
                </c:pt>
                <c:pt idx="27254">
                  <c:v>0.76571476796847804</c:v>
                </c:pt>
                <c:pt idx="27255">
                  <c:v>0.76259008712187104</c:v>
                </c:pt>
                <c:pt idx="27256">
                  <c:v>0.75946540630582005</c:v>
                </c:pt>
                <c:pt idx="27257">
                  <c:v>0.75634072545921305</c:v>
                </c:pt>
                <c:pt idx="27258">
                  <c:v>0.75321604461260605</c:v>
                </c:pt>
                <c:pt idx="27259">
                  <c:v>0.75009136379655506</c:v>
                </c:pt>
                <c:pt idx="27260">
                  <c:v>0.74696668294994795</c:v>
                </c:pt>
                <c:pt idx="27261">
                  <c:v>0.74384200210334095</c:v>
                </c:pt>
                <c:pt idx="27262">
                  <c:v>0.74071732128728995</c:v>
                </c:pt>
                <c:pt idx="27263">
                  <c:v>0.73759264044068296</c:v>
                </c:pt>
                <c:pt idx="27264">
                  <c:v>0.73446795959407596</c:v>
                </c:pt>
                <c:pt idx="27265">
                  <c:v>0.73134327877802496</c:v>
                </c:pt>
                <c:pt idx="27266">
                  <c:v>0.72821859793141797</c:v>
                </c:pt>
                <c:pt idx="27267">
                  <c:v>0.72509391708481097</c:v>
                </c:pt>
                <c:pt idx="27268">
                  <c:v>0.72196923626875997</c:v>
                </c:pt>
                <c:pt idx="27269">
                  <c:v>0.71884455542215298</c:v>
                </c:pt>
                <c:pt idx="27270">
                  <c:v>0.71571987457554598</c:v>
                </c:pt>
                <c:pt idx="27271">
                  <c:v>0.71259519375949498</c:v>
                </c:pt>
                <c:pt idx="27272">
                  <c:v>0.70947051291288799</c:v>
                </c:pt>
                <c:pt idx="27273">
                  <c:v>0.70634583206628099</c:v>
                </c:pt>
                <c:pt idx="27274">
                  <c:v>0.70322115125022999</c:v>
                </c:pt>
                <c:pt idx="27275">
                  <c:v>0.70009647040362299</c:v>
                </c:pt>
                <c:pt idx="27276">
                  <c:v>0.696971789557016</c:v>
                </c:pt>
                <c:pt idx="27277">
                  <c:v>0.693847108740964</c:v>
                </c:pt>
                <c:pt idx="27278">
                  <c:v>0.69072242789435701</c:v>
                </c:pt>
                <c:pt idx="27279">
                  <c:v>0.68759774704775101</c:v>
                </c:pt>
                <c:pt idx="27280">
                  <c:v>0.68625496461240898</c:v>
                </c:pt>
                <c:pt idx="27281">
                  <c:v>0.68669408053966596</c:v>
                </c:pt>
                <c:pt idx="27282">
                  <c:v>0.68713319646692395</c:v>
                </c:pt>
                <c:pt idx="27283">
                  <c:v>0.68757231238988803</c:v>
                </c:pt>
                <c:pt idx="27284">
                  <c:v>0.68801142831714601</c:v>
                </c:pt>
                <c:pt idx="27285">
                  <c:v>0.688450544244403</c:v>
                </c:pt>
                <c:pt idx="27286">
                  <c:v>0.68888966016736697</c:v>
                </c:pt>
                <c:pt idx="27287">
                  <c:v>0.68932877609462495</c:v>
                </c:pt>
                <c:pt idx="27288">
                  <c:v>0.68976789202188205</c:v>
                </c:pt>
                <c:pt idx="27289">
                  <c:v>0.69020700794484602</c:v>
                </c:pt>
                <c:pt idx="27290">
                  <c:v>0.690646123872104</c:v>
                </c:pt>
                <c:pt idx="27291">
                  <c:v>0.69108523979936198</c:v>
                </c:pt>
                <c:pt idx="27292">
                  <c:v>0.69152435572232496</c:v>
                </c:pt>
                <c:pt idx="27293">
                  <c:v>0.69196347164958305</c:v>
                </c:pt>
                <c:pt idx="27294">
                  <c:v>0.69240258757684103</c:v>
                </c:pt>
                <c:pt idx="27295">
                  <c:v>0.69284170349980501</c:v>
                </c:pt>
                <c:pt idx="27296">
                  <c:v>0.69328081942706199</c:v>
                </c:pt>
                <c:pt idx="27297">
                  <c:v>0.69371993535431997</c:v>
                </c:pt>
                <c:pt idx="27298">
                  <c:v>0.69415905127728394</c:v>
                </c:pt>
                <c:pt idx="27299">
                  <c:v>0.69459816720454204</c:v>
                </c:pt>
                <c:pt idx="27300">
                  <c:v>0.69503728313179902</c:v>
                </c:pt>
                <c:pt idx="27301">
                  <c:v>0.69547639905476299</c:v>
                </c:pt>
                <c:pt idx="27302">
                  <c:v>0.69591551498202098</c:v>
                </c:pt>
                <c:pt idx="27303">
                  <c:v>0.69635463090927896</c:v>
                </c:pt>
                <c:pt idx="27304">
                  <c:v>0.69679374683224204</c:v>
                </c:pt>
                <c:pt idx="27305">
                  <c:v>0.69723286275950003</c:v>
                </c:pt>
                <c:pt idx="27306">
                  <c:v>0.69767197868675801</c:v>
                </c:pt>
                <c:pt idx="27307">
                  <c:v>0.69811109460972198</c:v>
                </c:pt>
                <c:pt idx="27308">
                  <c:v>0.69855021053697897</c:v>
                </c:pt>
                <c:pt idx="27309">
                  <c:v>0.69898932646423695</c:v>
                </c:pt>
                <c:pt idx="27310">
                  <c:v>0.69942844238720103</c:v>
                </c:pt>
                <c:pt idx="27311">
                  <c:v>0.69986755831445902</c:v>
                </c:pt>
                <c:pt idx="27312">
                  <c:v>0.700306674241716</c:v>
                </c:pt>
                <c:pt idx="27313">
                  <c:v>0.70074579016467997</c:v>
                </c:pt>
                <c:pt idx="27314">
                  <c:v>0.70118490609193795</c:v>
                </c:pt>
                <c:pt idx="27315">
                  <c:v>0.70162402201919505</c:v>
                </c:pt>
                <c:pt idx="27316">
                  <c:v>0.70206313794215902</c:v>
                </c:pt>
                <c:pt idx="27317">
                  <c:v>0.702502253869417</c:v>
                </c:pt>
                <c:pt idx="27318">
                  <c:v>0.70294136979667499</c:v>
                </c:pt>
                <c:pt idx="27319">
                  <c:v>0.70338048571963796</c:v>
                </c:pt>
                <c:pt idx="27320">
                  <c:v>0.70381960164689605</c:v>
                </c:pt>
                <c:pt idx="27321">
                  <c:v>0.70425871757415404</c:v>
                </c:pt>
                <c:pt idx="27322">
                  <c:v>0.70469783349711801</c:v>
                </c:pt>
                <c:pt idx="27323">
                  <c:v>0.70513694942437499</c:v>
                </c:pt>
                <c:pt idx="27324">
                  <c:v>0.70557606535163298</c:v>
                </c:pt>
                <c:pt idx="27325">
                  <c:v>0.70601518127459695</c:v>
                </c:pt>
                <c:pt idx="27326">
                  <c:v>0.70645429720185504</c:v>
                </c:pt>
                <c:pt idx="27327">
                  <c:v>0.70689341312911202</c:v>
                </c:pt>
                <c:pt idx="27328">
                  <c:v>0.69940060351252198</c:v>
                </c:pt>
                <c:pt idx="27329">
                  <c:v>0.68397586830526902</c:v>
                </c:pt>
                <c:pt idx="27330">
                  <c:v>0.66855113309801495</c:v>
                </c:pt>
                <c:pt idx="27331">
                  <c:v>0.653126398041598</c:v>
                </c:pt>
                <c:pt idx="27332">
                  <c:v>0.63770166283434504</c:v>
                </c:pt>
                <c:pt idx="27333">
                  <c:v>0.62227692762709097</c:v>
                </c:pt>
                <c:pt idx="27334">
                  <c:v>0.60685219257067502</c:v>
                </c:pt>
                <c:pt idx="27335">
                  <c:v>0.59142745736342095</c:v>
                </c:pt>
                <c:pt idx="27336">
                  <c:v>0.57600272215616699</c:v>
                </c:pt>
                <c:pt idx="27337">
                  <c:v>0.56057798709975104</c:v>
                </c:pt>
                <c:pt idx="27338">
                  <c:v>0.54515325189249697</c:v>
                </c:pt>
                <c:pt idx="27339">
                  <c:v>0.52972851668524301</c:v>
                </c:pt>
                <c:pt idx="27340">
                  <c:v>0.51430378162882695</c:v>
                </c:pt>
                <c:pt idx="27341">
                  <c:v>0.49887904642157299</c:v>
                </c:pt>
                <c:pt idx="27342">
                  <c:v>0.48345431121431998</c:v>
                </c:pt>
                <c:pt idx="27343">
                  <c:v>0.46802957615790303</c:v>
                </c:pt>
                <c:pt idx="27344">
                  <c:v>0.45260484095064901</c:v>
                </c:pt>
                <c:pt idx="27345">
                  <c:v>0.437180105743396</c:v>
                </c:pt>
                <c:pt idx="27346">
                  <c:v>0.42175537068697899</c:v>
                </c:pt>
                <c:pt idx="27347">
                  <c:v>0.40633063547972498</c:v>
                </c:pt>
                <c:pt idx="27348">
                  <c:v>0.39090590027247202</c:v>
                </c:pt>
                <c:pt idx="27349">
                  <c:v>0.37548116521605501</c:v>
                </c:pt>
                <c:pt idx="27350">
                  <c:v>0.360056430008801</c:v>
                </c:pt>
                <c:pt idx="27351">
                  <c:v>0.34463169480154798</c:v>
                </c:pt>
                <c:pt idx="27352">
                  <c:v>0.32920695974513098</c:v>
                </c:pt>
                <c:pt idx="27353">
                  <c:v>0.31378222453787702</c:v>
                </c:pt>
                <c:pt idx="27354">
                  <c:v>0.298357489330624</c:v>
                </c:pt>
                <c:pt idx="27355">
                  <c:v>0.282932754274207</c:v>
                </c:pt>
                <c:pt idx="27356">
                  <c:v>0.26750801906695298</c:v>
                </c:pt>
                <c:pt idx="27357">
                  <c:v>0.25208328385970002</c:v>
                </c:pt>
                <c:pt idx="27358">
                  <c:v>0.23665854880328299</c:v>
                </c:pt>
                <c:pt idx="27359">
                  <c:v>0.22123381359602901</c:v>
                </c:pt>
                <c:pt idx="27360">
                  <c:v>0.20580907838877599</c:v>
                </c:pt>
                <c:pt idx="27361">
                  <c:v>0.19038434333235901</c:v>
                </c:pt>
                <c:pt idx="27362">
                  <c:v>0.174959608125106</c:v>
                </c:pt>
                <c:pt idx="27363">
                  <c:v>0.15953487291785201</c:v>
                </c:pt>
                <c:pt idx="27364">
                  <c:v>0.14411013786143501</c:v>
                </c:pt>
                <c:pt idx="27365">
                  <c:v>0.12868540265418199</c:v>
                </c:pt>
                <c:pt idx="27366">
                  <c:v>0.113260667446928</c:v>
                </c:pt>
                <c:pt idx="27367">
                  <c:v>9.7835932390511304E-2</c:v>
                </c:pt>
                <c:pt idx="27368">
                  <c:v>8.2411197183257706E-2</c:v>
                </c:pt>
                <c:pt idx="27369">
                  <c:v>6.6986461976004094E-2</c:v>
                </c:pt>
                <c:pt idx="27370">
                  <c:v>5.1561726919587297E-2</c:v>
                </c:pt>
                <c:pt idx="27371">
                  <c:v>3.6136991712333803E-2</c:v>
                </c:pt>
                <c:pt idx="27372">
                  <c:v>2.0712256505080202E-2</c:v>
                </c:pt>
                <c:pt idx="27373">
                  <c:v>5.2875214486633902E-3</c:v>
                </c:pt>
                <c:pt idx="27374">
                  <c:v>-1.01372137585902E-2</c:v>
                </c:pt>
                <c:pt idx="27375">
                  <c:v>-2.5561948965843701E-2</c:v>
                </c:pt>
                <c:pt idx="27376">
                  <c:v>-3.99971288961029E-2</c:v>
                </c:pt>
                <c:pt idx="27377">
                  <c:v>-5.34427538441292E-2</c:v>
                </c:pt>
                <c:pt idx="27378">
                  <c:v>-6.6888378792155603E-2</c:v>
                </c:pt>
                <c:pt idx="27379">
                  <c:v>-8.0334003608698606E-2</c:v>
                </c:pt>
                <c:pt idx="27380">
                  <c:v>-9.3779628556725003E-2</c:v>
                </c:pt>
                <c:pt idx="27381">
                  <c:v>-0.107225253504751</c:v>
                </c:pt>
                <c:pt idx="27382">
                  <c:v>-0.120670878321294</c:v>
                </c:pt>
                <c:pt idx="27383">
                  <c:v>-0.13411650326932101</c:v>
                </c:pt>
                <c:pt idx="27384">
                  <c:v>-0.14756212821734699</c:v>
                </c:pt>
                <c:pt idx="27385">
                  <c:v>-0.16100775303389001</c:v>
                </c:pt>
                <c:pt idx="27386">
                  <c:v>-0.17445337798191601</c:v>
                </c:pt>
                <c:pt idx="27387">
                  <c:v>-0.18789900292994299</c:v>
                </c:pt>
                <c:pt idx="27388">
                  <c:v>-0.20134462774648601</c:v>
                </c:pt>
                <c:pt idx="27389">
                  <c:v>-0.21479025269451199</c:v>
                </c:pt>
                <c:pt idx="27390">
                  <c:v>-0.228235877642538</c:v>
                </c:pt>
                <c:pt idx="27391">
                  <c:v>-0.24168150245908199</c:v>
                </c:pt>
                <c:pt idx="27392">
                  <c:v>-0.25512712740710802</c:v>
                </c:pt>
                <c:pt idx="27393">
                  <c:v>-0.268572752355134</c:v>
                </c:pt>
                <c:pt idx="27394">
                  <c:v>-0.28201837717167699</c:v>
                </c:pt>
                <c:pt idx="27395">
                  <c:v>-0.29546400211970397</c:v>
                </c:pt>
                <c:pt idx="27396">
                  <c:v>-0.30890962706773001</c:v>
                </c:pt>
                <c:pt idx="27397">
                  <c:v>-0.322355251884273</c:v>
                </c:pt>
                <c:pt idx="27398">
                  <c:v>-0.33580087683229898</c:v>
                </c:pt>
                <c:pt idx="27399">
                  <c:v>-0.34924650178032601</c:v>
                </c:pt>
                <c:pt idx="27400">
                  <c:v>-0.362692126596869</c:v>
                </c:pt>
                <c:pt idx="27401">
                  <c:v>-0.37613775154489498</c:v>
                </c:pt>
                <c:pt idx="27402">
                  <c:v>-0.38958337649292102</c:v>
                </c:pt>
                <c:pt idx="27403">
                  <c:v>-0.40302900130946401</c:v>
                </c:pt>
                <c:pt idx="27404">
                  <c:v>-0.41647462625749099</c:v>
                </c:pt>
                <c:pt idx="27405">
                  <c:v>-0.42992025120551702</c:v>
                </c:pt>
                <c:pt idx="27406">
                  <c:v>-0.44336587602206001</c:v>
                </c:pt>
                <c:pt idx="27407">
                  <c:v>-0.45681150097008699</c:v>
                </c:pt>
                <c:pt idx="27408">
                  <c:v>-0.47025712591811297</c:v>
                </c:pt>
                <c:pt idx="27409">
                  <c:v>-0.48370275073465602</c:v>
                </c:pt>
                <c:pt idx="27410">
                  <c:v>-0.497148375682682</c:v>
                </c:pt>
                <c:pt idx="27411">
                  <c:v>-0.51059400063070903</c:v>
                </c:pt>
                <c:pt idx="27412">
                  <c:v>-0.52403962544725202</c:v>
                </c:pt>
                <c:pt idx="27413">
                  <c:v>-0.53748525039527795</c:v>
                </c:pt>
                <c:pt idx="27414">
                  <c:v>-0.55093087534330398</c:v>
                </c:pt>
                <c:pt idx="27415">
                  <c:v>-0.56437650015984697</c:v>
                </c:pt>
                <c:pt idx="27416">
                  <c:v>-0.57782212510787401</c:v>
                </c:pt>
                <c:pt idx="27417">
                  <c:v>-0.59126775005590004</c:v>
                </c:pt>
                <c:pt idx="27418">
                  <c:v>-0.60471337487244303</c:v>
                </c:pt>
                <c:pt idx="27419">
                  <c:v>-0.61815899982046896</c:v>
                </c:pt>
                <c:pt idx="27420">
                  <c:v>-0.63160462476849599</c:v>
                </c:pt>
                <c:pt idx="27421">
                  <c:v>-0.64505024958503898</c:v>
                </c:pt>
                <c:pt idx="27422">
                  <c:v>-0.65849587453306502</c:v>
                </c:pt>
                <c:pt idx="27423">
                  <c:v>-0.67194149948109105</c:v>
                </c:pt>
                <c:pt idx="27424">
                  <c:v>-0.67439832829925495</c:v>
                </c:pt>
                <c:pt idx="27425">
                  <c:v>-0.66586636117376796</c:v>
                </c:pt>
                <c:pt idx="27426">
                  <c:v>-0.65733439404827998</c:v>
                </c:pt>
                <c:pt idx="27427">
                  <c:v>-0.64880242700622504</c:v>
                </c:pt>
                <c:pt idx="27428">
                  <c:v>-0.64027045988073705</c:v>
                </c:pt>
                <c:pt idx="27429">
                  <c:v>-0.63173849275524896</c:v>
                </c:pt>
                <c:pt idx="27430">
                  <c:v>-0.62320652571319402</c:v>
                </c:pt>
                <c:pt idx="27431">
                  <c:v>-0.61467455858770603</c:v>
                </c:pt>
                <c:pt idx="27432">
                  <c:v>-0.60614259146221805</c:v>
                </c:pt>
                <c:pt idx="27433">
                  <c:v>-0.59761062442016399</c:v>
                </c:pt>
                <c:pt idx="27434">
                  <c:v>-0.58907865729467601</c:v>
                </c:pt>
                <c:pt idx="27435">
                  <c:v>-0.58054669016918803</c:v>
                </c:pt>
                <c:pt idx="27436">
                  <c:v>-0.57201472312713297</c:v>
                </c:pt>
                <c:pt idx="27437">
                  <c:v>-0.56348275600164499</c:v>
                </c:pt>
                <c:pt idx="27438">
                  <c:v>-0.55495078887615701</c:v>
                </c:pt>
                <c:pt idx="27439">
                  <c:v>-0.54641882183410295</c:v>
                </c:pt>
                <c:pt idx="27440">
                  <c:v>-0.53788685470861497</c:v>
                </c:pt>
                <c:pt idx="27441">
                  <c:v>-0.52935488758312699</c:v>
                </c:pt>
                <c:pt idx="27442">
                  <c:v>-0.52082292054107204</c:v>
                </c:pt>
                <c:pt idx="27443">
                  <c:v>-0.51229095341558395</c:v>
                </c:pt>
                <c:pt idx="27444">
                  <c:v>-0.50375898629009597</c:v>
                </c:pt>
                <c:pt idx="27445">
                  <c:v>-0.49522701924804102</c:v>
                </c:pt>
                <c:pt idx="27446">
                  <c:v>-0.48669505212255298</c:v>
                </c:pt>
                <c:pt idx="27447">
                  <c:v>-0.478163084997066</c:v>
                </c:pt>
                <c:pt idx="27448">
                  <c:v>-0.469631117955011</c:v>
                </c:pt>
                <c:pt idx="27449">
                  <c:v>-0.46109915082952302</c:v>
                </c:pt>
                <c:pt idx="27450">
                  <c:v>-0.45256718370403498</c:v>
                </c:pt>
                <c:pt idx="27451">
                  <c:v>-0.44403521666197998</c:v>
                </c:pt>
                <c:pt idx="27452">
                  <c:v>-0.435503249536492</c:v>
                </c:pt>
                <c:pt idx="27453">
                  <c:v>-0.42697128241100402</c:v>
                </c:pt>
                <c:pt idx="27454">
                  <c:v>-0.41843931536895002</c:v>
                </c:pt>
                <c:pt idx="27455">
                  <c:v>-0.40990734824346198</c:v>
                </c:pt>
                <c:pt idx="27456">
                  <c:v>-0.40137538111797399</c:v>
                </c:pt>
                <c:pt idx="27457">
                  <c:v>-0.392843414075919</c:v>
                </c:pt>
                <c:pt idx="27458">
                  <c:v>-0.38431144695043101</c:v>
                </c:pt>
                <c:pt idx="27459">
                  <c:v>-0.37577947982494297</c:v>
                </c:pt>
                <c:pt idx="27460">
                  <c:v>-0.36724751278288797</c:v>
                </c:pt>
                <c:pt idx="27461">
                  <c:v>-0.35871554565740099</c:v>
                </c:pt>
                <c:pt idx="27462">
                  <c:v>-0.35018357853191301</c:v>
                </c:pt>
                <c:pt idx="27463">
                  <c:v>-0.34165161148985801</c:v>
                </c:pt>
                <c:pt idx="27464">
                  <c:v>-0.33311964436437003</c:v>
                </c:pt>
                <c:pt idx="27465">
                  <c:v>-0.32458767723888199</c:v>
                </c:pt>
                <c:pt idx="27466">
                  <c:v>-0.31605571019682699</c:v>
                </c:pt>
                <c:pt idx="27467">
                  <c:v>-0.30752374307133901</c:v>
                </c:pt>
                <c:pt idx="27468">
                  <c:v>-0.29899177594585102</c:v>
                </c:pt>
                <c:pt idx="27469">
                  <c:v>-0.29045980890379702</c:v>
                </c:pt>
                <c:pt idx="27470">
                  <c:v>-0.28192784177830899</c:v>
                </c:pt>
                <c:pt idx="27471">
                  <c:v>-0.273395874652821</c:v>
                </c:pt>
                <c:pt idx="27472">
                  <c:v>-0.26759025133839498</c:v>
                </c:pt>
                <c:pt idx="27473">
                  <c:v>-0.264510971687208</c:v>
                </c:pt>
                <c:pt idx="27474">
                  <c:v>-0.26143169203602101</c:v>
                </c:pt>
                <c:pt idx="27475">
                  <c:v>-0.258352412414947</c:v>
                </c:pt>
                <c:pt idx="27476">
                  <c:v>-0.25527313276376001</c:v>
                </c:pt>
                <c:pt idx="27477">
                  <c:v>-0.25219385311257297</c:v>
                </c:pt>
                <c:pt idx="27478">
                  <c:v>-0.24911457349149799</c:v>
                </c:pt>
                <c:pt idx="27479">
                  <c:v>-0.246035293840311</c:v>
                </c:pt>
                <c:pt idx="27480">
                  <c:v>-0.24295601418912399</c:v>
                </c:pt>
                <c:pt idx="27481">
                  <c:v>-0.239876734568049</c:v>
                </c:pt>
                <c:pt idx="27482">
                  <c:v>-0.23679745491686299</c:v>
                </c:pt>
                <c:pt idx="27483">
                  <c:v>-0.23371817526567601</c:v>
                </c:pt>
                <c:pt idx="27484">
                  <c:v>-0.23063889564460099</c:v>
                </c:pt>
                <c:pt idx="27485">
                  <c:v>-0.22755961599341401</c:v>
                </c:pt>
                <c:pt idx="27486">
                  <c:v>-0.224480336342227</c:v>
                </c:pt>
                <c:pt idx="27487">
                  <c:v>-0.22140105672115201</c:v>
                </c:pt>
                <c:pt idx="27488">
                  <c:v>-0.218321777069966</c:v>
                </c:pt>
                <c:pt idx="27489">
                  <c:v>-0.21524249741877899</c:v>
                </c:pt>
                <c:pt idx="27490">
                  <c:v>-0.212163217797704</c:v>
                </c:pt>
                <c:pt idx="27491">
                  <c:v>-0.20908393814651699</c:v>
                </c:pt>
                <c:pt idx="27492">
                  <c:v>-0.20600465849533001</c:v>
                </c:pt>
                <c:pt idx="27493">
                  <c:v>-0.20292537887425499</c:v>
                </c:pt>
                <c:pt idx="27494">
                  <c:v>-0.19984609922306801</c:v>
                </c:pt>
                <c:pt idx="27495">
                  <c:v>-0.196766819571882</c:v>
                </c:pt>
                <c:pt idx="27496">
                  <c:v>-0.19368753995080701</c:v>
                </c:pt>
                <c:pt idx="27497">
                  <c:v>-0.19060826029962</c:v>
                </c:pt>
                <c:pt idx="27498">
                  <c:v>-0.18752898064843301</c:v>
                </c:pt>
                <c:pt idx="27499">
                  <c:v>-0.184449701027358</c:v>
                </c:pt>
                <c:pt idx="27500">
                  <c:v>-0.18137042137617099</c:v>
                </c:pt>
                <c:pt idx="27501">
                  <c:v>-0.178291141724985</c:v>
                </c:pt>
                <c:pt idx="27502">
                  <c:v>-0.17521186210390999</c:v>
                </c:pt>
                <c:pt idx="27503">
                  <c:v>-0.172132582452723</c:v>
                </c:pt>
                <c:pt idx="27504">
                  <c:v>-0.16905330280153599</c:v>
                </c:pt>
                <c:pt idx="27505">
                  <c:v>-0.16597402318046101</c:v>
                </c:pt>
                <c:pt idx="27506">
                  <c:v>-0.16289474352927399</c:v>
                </c:pt>
                <c:pt idx="27507">
                  <c:v>-0.15981546387808701</c:v>
                </c:pt>
                <c:pt idx="27508">
                  <c:v>-0.15673618425701299</c:v>
                </c:pt>
                <c:pt idx="27509">
                  <c:v>-0.15365690460582601</c:v>
                </c:pt>
                <c:pt idx="27510">
                  <c:v>-0.150577624954639</c:v>
                </c:pt>
                <c:pt idx="27511">
                  <c:v>-0.14749834533356401</c:v>
                </c:pt>
                <c:pt idx="27512">
                  <c:v>-0.144419065682377</c:v>
                </c:pt>
                <c:pt idx="27513">
                  <c:v>-0.14133978603118999</c:v>
                </c:pt>
                <c:pt idx="27514">
                  <c:v>-0.138260506410115</c:v>
                </c:pt>
                <c:pt idx="27515">
                  <c:v>-0.13518122675892899</c:v>
                </c:pt>
                <c:pt idx="27516">
                  <c:v>-0.13210194710774201</c:v>
                </c:pt>
                <c:pt idx="27517">
                  <c:v>-0.12902266748666699</c:v>
                </c:pt>
                <c:pt idx="27518">
                  <c:v>-0.12594338783548001</c:v>
                </c:pt>
                <c:pt idx="27519">
                  <c:v>-0.122864108184293</c:v>
                </c:pt>
                <c:pt idx="27520">
                  <c:v>-0.123113967383116</c:v>
                </c:pt>
                <c:pt idx="27521">
                  <c:v>-0.12669296539497801</c:v>
                </c:pt>
                <c:pt idx="27522">
                  <c:v>-0.13027196340684</c:v>
                </c:pt>
                <c:pt idx="27523">
                  <c:v>-0.133850961383704</c:v>
                </c:pt>
                <c:pt idx="27524">
                  <c:v>-0.13742995939556599</c:v>
                </c:pt>
                <c:pt idx="27525">
                  <c:v>-0.141008957407428</c:v>
                </c:pt>
                <c:pt idx="27526">
                  <c:v>-0.14458795538429101</c:v>
                </c:pt>
                <c:pt idx="27527">
                  <c:v>-0.14816695339615299</c:v>
                </c:pt>
                <c:pt idx="27528">
                  <c:v>-0.151745951408015</c:v>
                </c:pt>
                <c:pt idx="27529">
                  <c:v>-0.15532494938487901</c:v>
                </c:pt>
                <c:pt idx="27530">
                  <c:v>-0.15890394739674099</c:v>
                </c:pt>
                <c:pt idx="27531">
                  <c:v>-0.162482945408603</c:v>
                </c:pt>
                <c:pt idx="27532">
                  <c:v>-0.16606194338546601</c:v>
                </c:pt>
                <c:pt idx="27533">
                  <c:v>-0.16964094139732799</c:v>
                </c:pt>
                <c:pt idx="27534">
                  <c:v>-0.17321993940919</c:v>
                </c:pt>
                <c:pt idx="27535">
                  <c:v>-0.17679893738605401</c:v>
                </c:pt>
                <c:pt idx="27536">
                  <c:v>-0.18037793539791599</c:v>
                </c:pt>
                <c:pt idx="27537">
                  <c:v>-0.18395693340977801</c:v>
                </c:pt>
                <c:pt idx="27538">
                  <c:v>-0.18753593138664101</c:v>
                </c:pt>
                <c:pt idx="27539">
                  <c:v>-0.191114929398504</c:v>
                </c:pt>
                <c:pt idx="27540">
                  <c:v>-0.19469392741036601</c:v>
                </c:pt>
                <c:pt idx="27541">
                  <c:v>-0.19827292538722899</c:v>
                </c:pt>
                <c:pt idx="27542">
                  <c:v>-0.201851923399091</c:v>
                </c:pt>
                <c:pt idx="27543">
                  <c:v>-0.20543092141095301</c:v>
                </c:pt>
                <c:pt idx="27544">
                  <c:v>-0.20900991938781699</c:v>
                </c:pt>
                <c:pt idx="27545">
                  <c:v>-0.212588917399679</c:v>
                </c:pt>
                <c:pt idx="27546">
                  <c:v>-0.21616791541154101</c:v>
                </c:pt>
                <c:pt idx="27547">
                  <c:v>-0.21974691338840399</c:v>
                </c:pt>
                <c:pt idx="27548">
                  <c:v>-0.223325911400266</c:v>
                </c:pt>
                <c:pt idx="27549">
                  <c:v>-0.22690490941212799</c:v>
                </c:pt>
                <c:pt idx="27550">
                  <c:v>-0.23048390738899199</c:v>
                </c:pt>
                <c:pt idx="27551">
                  <c:v>-0.234062905400854</c:v>
                </c:pt>
                <c:pt idx="27552">
                  <c:v>-0.23764190341271599</c:v>
                </c:pt>
                <c:pt idx="27553">
                  <c:v>-0.241220901389579</c:v>
                </c:pt>
                <c:pt idx="27554">
                  <c:v>-0.24479989940144101</c:v>
                </c:pt>
                <c:pt idx="27555">
                  <c:v>-0.24837889741330399</c:v>
                </c:pt>
                <c:pt idx="27556">
                  <c:v>-0.251957895390167</c:v>
                </c:pt>
                <c:pt idx="27557">
                  <c:v>-0.25553689340202901</c:v>
                </c:pt>
                <c:pt idx="27558">
                  <c:v>-0.25911589141389102</c:v>
                </c:pt>
                <c:pt idx="27559">
                  <c:v>-0.26269488939075503</c:v>
                </c:pt>
                <c:pt idx="27560">
                  <c:v>-0.26627388740261698</c:v>
                </c:pt>
                <c:pt idx="27561">
                  <c:v>-0.26985288541447899</c:v>
                </c:pt>
                <c:pt idx="27562">
                  <c:v>-0.273431883391342</c:v>
                </c:pt>
                <c:pt idx="27563">
                  <c:v>-0.27701088140320401</c:v>
                </c:pt>
                <c:pt idx="27564">
                  <c:v>-0.28058987941506602</c:v>
                </c:pt>
                <c:pt idx="27565">
                  <c:v>-0.28416887739192997</c:v>
                </c:pt>
                <c:pt idx="27566">
                  <c:v>-0.28774787540379199</c:v>
                </c:pt>
                <c:pt idx="27567">
                  <c:v>-0.291326873415654</c:v>
                </c:pt>
                <c:pt idx="27568">
                  <c:v>-0.292220370910524</c:v>
                </c:pt>
                <c:pt idx="27569">
                  <c:v>-0.290428367939642</c:v>
                </c:pt>
                <c:pt idx="27570">
                  <c:v>-0.28863636496876099</c:v>
                </c:pt>
                <c:pt idx="27571">
                  <c:v>-0.28684436201540298</c:v>
                </c:pt>
                <c:pt idx="27572">
                  <c:v>-0.28505235904452098</c:v>
                </c:pt>
                <c:pt idx="27573">
                  <c:v>-0.28326035607363897</c:v>
                </c:pt>
                <c:pt idx="27574">
                  <c:v>-0.28146835312028101</c:v>
                </c:pt>
                <c:pt idx="27575">
                  <c:v>-0.27967635014939901</c:v>
                </c:pt>
                <c:pt idx="27576">
                  <c:v>-0.27788434717851701</c:v>
                </c:pt>
                <c:pt idx="27577">
                  <c:v>-0.27609234422515899</c:v>
                </c:pt>
                <c:pt idx="27578">
                  <c:v>-0.27430034125427699</c:v>
                </c:pt>
                <c:pt idx="27579">
                  <c:v>-0.27250833828339499</c:v>
                </c:pt>
                <c:pt idx="27580">
                  <c:v>-0.27071633533003697</c:v>
                </c:pt>
                <c:pt idx="27581">
                  <c:v>-0.26892433235915503</c:v>
                </c:pt>
                <c:pt idx="27582">
                  <c:v>-0.26713232938827303</c:v>
                </c:pt>
                <c:pt idx="27583">
                  <c:v>-0.26534032643491501</c:v>
                </c:pt>
                <c:pt idx="27584">
                  <c:v>-0.26354832346403301</c:v>
                </c:pt>
                <c:pt idx="27585">
                  <c:v>-0.26175632049315101</c:v>
                </c:pt>
                <c:pt idx="27586">
                  <c:v>-0.25996431753979299</c:v>
                </c:pt>
                <c:pt idx="27587">
                  <c:v>-0.25817231456891099</c:v>
                </c:pt>
                <c:pt idx="27588">
                  <c:v>-0.25638031159802899</c:v>
                </c:pt>
                <c:pt idx="27589">
                  <c:v>-0.25458830864467102</c:v>
                </c:pt>
                <c:pt idx="27590">
                  <c:v>-0.25279630567378902</c:v>
                </c:pt>
                <c:pt idx="27591">
                  <c:v>-0.25100430270290702</c:v>
                </c:pt>
                <c:pt idx="27592">
                  <c:v>-0.249212299749549</c:v>
                </c:pt>
                <c:pt idx="27593">
                  <c:v>-0.247420296778667</c:v>
                </c:pt>
                <c:pt idx="27594">
                  <c:v>-0.245628293807785</c:v>
                </c:pt>
                <c:pt idx="27595">
                  <c:v>-0.24383629085442701</c:v>
                </c:pt>
                <c:pt idx="27596">
                  <c:v>-0.24204428788354501</c:v>
                </c:pt>
                <c:pt idx="27597">
                  <c:v>-0.24025228491266301</c:v>
                </c:pt>
                <c:pt idx="27598">
                  <c:v>-0.23846028195930499</c:v>
                </c:pt>
                <c:pt idx="27599">
                  <c:v>-0.23666827898842299</c:v>
                </c:pt>
                <c:pt idx="27600">
                  <c:v>-0.23487627601754099</c:v>
                </c:pt>
                <c:pt idx="27601">
                  <c:v>-0.233084273064183</c:v>
                </c:pt>
                <c:pt idx="27602">
                  <c:v>-0.231292270093301</c:v>
                </c:pt>
                <c:pt idx="27603">
                  <c:v>-0.22950026712242</c:v>
                </c:pt>
                <c:pt idx="27604">
                  <c:v>-0.22770826416906101</c:v>
                </c:pt>
                <c:pt idx="27605">
                  <c:v>-0.22591626119818001</c:v>
                </c:pt>
                <c:pt idx="27606">
                  <c:v>-0.22412425822729801</c:v>
                </c:pt>
                <c:pt idx="27607">
                  <c:v>-0.22233225527393999</c:v>
                </c:pt>
                <c:pt idx="27608">
                  <c:v>-0.22054025230305799</c:v>
                </c:pt>
                <c:pt idx="27609">
                  <c:v>-0.21874824933217599</c:v>
                </c:pt>
                <c:pt idx="27610">
                  <c:v>-0.216956246378818</c:v>
                </c:pt>
                <c:pt idx="27611">
                  <c:v>-0.215164243407936</c:v>
                </c:pt>
                <c:pt idx="27612">
                  <c:v>-0.21337224043705399</c:v>
                </c:pt>
                <c:pt idx="27613">
                  <c:v>-0.211580237483696</c:v>
                </c:pt>
                <c:pt idx="27614">
                  <c:v>-0.209788234512814</c:v>
                </c:pt>
                <c:pt idx="27615">
                  <c:v>-0.207996231541932</c:v>
                </c:pt>
                <c:pt idx="27616">
                  <c:v>-0.205313987850926</c:v>
                </c:pt>
                <c:pt idx="27617">
                  <c:v>-0.20174150339853</c:v>
                </c:pt>
                <c:pt idx="27618">
                  <c:v>-0.19816901894613401</c:v>
                </c:pt>
                <c:pt idx="27619">
                  <c:v>-0.19459653452867201</c:v>
                </c:pt>
                <c:pt idx="27620">
                  <c:v>-0.19102405007627599</c:v>
                </c:pt>
                <c:pt idx="27621">
                  <c:v>-0.18745156562387999</c:v>
                </c:pt>
                <c:pt idx="27622">
                  <c:v>-0.18387908120641899</c:v>
                </c:pt>
                <c:pt idx="27623">
                  <c:v>-0.180306596754023</c:v>
                </c:pt>
                <c:pt idx="27624">
                  <c:v>-0.176734112301627</c:v>
                </c:pt>
                <c:pt idx="27625">
                  <c:v>-0.173161627884166</c:v>
                </c:pt>
                <c:pt idx="27626">
                  <c:v>-0.16958914343177001</c:v>
                </c:pt>
                <c:pt idx="27627">
                  <c:v>-0.16601665897937401</c:v>
                </c:pt>
                <c:pt idx="27628">
                  <c:v>-0.16244417456191201</c:v>
                </c:pt>
                <c:pt idx="27629">
                  <c:v>-0.15887169010951599</c:v>
                </c:pt>
                <c:pt idx="27630">
                  <c:v>-0.15529920565711999</c:v>
                </c:pt>
                <c:pt idx="27631">
                  <c:v>-0.151726721239659</c:v>
                </c:pt>
                <c:pt idx="27632">
                  <c:v>-0.148154236787263</c:v>
                </c:pt>
                <c:pt idx="27633">
                  <c:v>-0.144581752334867</c:v>
                </c:pt>
                <c:pt idx="27634">
                  <c:v>-0.14100926791740601</c:v>
                </c:pt>
                <c:pt idx="27635">
                  <c:v>-0.13743678346500901</c:v>
                </c:pt>
                <c:pt idx="27636">
                  <c:v>-0.13386429901261299</c:v>
                </c:pt>
                <c:pt idx="27637">
                  <c:v>-0.13029181459515199</c:v>
                </c:pt>
                <c:pt idx="27638">
                  <c:v>-0.12671933014275599</c:v>
                </c:pt>
                <c:pt idx="27639">
                  <c:v>-0.12314684569036</c:v>
                </c:pt>
                <c:pt idx="27640">
                  <c:v>-0.119574361272899</c:v>
                </c:pt>
                <c:pt idx="27641">
                  <c:v>-0.116001876820503</c:v>
                </c:pt>
                <c:pt idx="27642">
                  <c:v>-0.11242939236810701</c:v>
                </c:pt>
                <c:pt idx="27643">
                  <c:v>-0.108856907950645</c:v>
                </c:pt>
                <c:pt idx="27644">
                  <c:v>-0.105284423498249</c:v>
                </c:pt>
                <c:pt idx="27645">
                  <c:v>-0.101711939045853</c:v>
                </c:pt>
                <c:pt idx="27646">
                  <c:v>-9.8139454628392103E-2</c:v>
                </c:pt>
                <c:pt idx="27647">
                  <c:v>-9.4566970175995996E-2</c:v>
                </c:pt>
                <c:pt idx="27648">
                  <c:v>-9.0994485723599902E-2</c:v>
                </c:pt>
                <c:pt idx="27649">
                  <c:v>-8.7422001306138697E-2</c:v>
                </c:pt>
                <c:pt idx="27650">
                  <c:v>-8.3849516853742603E-2</c:v>
                </c:pt>
                <c:pt idx="27651">
                  <c:v>-8.0277032401346496E-2</c:v>
                </c:pt>
                <c:pt idx="27652">
                  <c:v>-7.6704547983885304E-2</c:v>
                </c:pt>
                <c:pt idx="27653">
                  <c:v>-7.3132063531489197E-2</c:v>
                </c:pt>
                <c:pt idx="27654">
                  <c:v>-6.9559579079093103E-2</c:v>
                </c:pt>
                <c:pt idx="27655">
                  <c:v>-6.5987094661631898E-2</c:v>
                </c:pt>
                <c:pt idx="27656">
                  <c:v>-6.2414610209235798E-2</c:v>
                </c:pt>
                <c:pt idx="27657">
                  <c:v>-5.8842125756839697E-2</c:v>
                </c:pt>
                <c:pt idx="27658">
                  <c:v>-5.5269641339378603E-2</c:v>
                </c:pt>
                <c:pt idx="27659">
                  <c:v>-5.1697156886982502E-2</c:v>
                </c:pt>
                <c:pt idx="27660">
                  <c:v>-4.8124672434586298E-2</c:v>
                </c:pt>
                <c:pt idx="27661">
                  <c:v>-4.4552188017125197E-2</c:v>
                </c:pt>
                <c:pt idx="27662">
                  <c:v>-4.0979703564729103E-2</c:v>
                </c:pt>
                <c:pt idx="27663">
                  <c:v>-3.7407219112333003E-2</c:v>
                </c:pt>
                <c:pt idx="27664">
                  <c:v>-3.4125052922580897E-2</c:v>
                </c:pt>
                <c:pt idx="27665">
                  <c:v>-3.11332049276308E-2</c:v>
                </c:pt>
                <c:pt idx="27666">
                  <c:v>-2.8141356932680699E-2</c:v>
                </c:pt>
                <c:pt idx="27667">
                  <c:v>-2.5149508966987599E-2</c:v>
                </c:pt>
                <c:pt idx="27668">
                  <c:v>-2.2157660972037502E-2</c:v>
                </c:pt>
                <c:pt idx="27669">
                  <c:v>-1.9165812977087401E-2</c:v>
                </c:pt>
                <c:pt idx="27670">
                  <c:v>-1.6173965011394301E-2</c:v>
                </c:pt>
                <c:pt idx="27671">
                  <c:v>-1.31821170164442E-2</c:v>
                </c:pt>
                <c:pt idx="27672">
                  <c:v>-1.01902690214941E-2</c:v>
                </c:pt>
                <c:pt idx="27673">
                  <c:v>-7.1984210558009697E-3</c:v>
                </c:pt>
                <c:pt idx="27674">
                  <c:v>-4.2065730608508902E-3</c:v>
                </c:pt>
                <c:pt idx="27675">
                  <c:v>-1.21472506590081E-3</c:v>
                </c:pt>
                <c:pt idx="27676">
                  <c:v>1.77712289979233E-3</c:v>
                </c:pt>
                <c:pt idx="27677">
                  <c:v>4.7689708947424104E-3</c:v>
                </c:pt>
                <c:pt idx="27678">
                  <c:v>7.7608188896925003E-3</c:v>
                </c:pt>
                <c:pt idx="27679">
                  <c:v>1.07526668553856E-2</c:v>
                </c:pt>
                <c:pt idx="27680">
                  <c:v>1.3744514850335701E-2</c:v>
                </c:pt>
                <c:pt idx="27681">
                  <c:v>1.6736362845285801E-2</c:v>
                </c:pt>
                <c:pt idx="27682">
                  <c:v>1.9728210810978902E-2</c:v>
                </c:pt>
                <c:pt idx="27683">
                  <c:v>2.2720058805928998E-2</c:v>
                </c:pt>
                <c:pt idx="27684">
                  <c:v>2.5711906800879099E-2</c:v>
                </c:pt>
                <c:pt idx="27685">
                  <c:v>2.87037547665722E-2</c:v>
                </c:pt>
                <c:pt idx="27686">
                  <c:v>3.16956027615223E-2</c:v>
                </c:pt>
                <c:pt idx="27687">
                  <c:v>3.46874507564724E-2</c:v>
                </c:pt>
                <c:pt idx="27688">
                  <c:v>3.7679298722165501E-2</c:v>
                </c:pt>
                <c:pt idx="27689">
                  <c:v>4.0671146717115601E-2</c:v>
                </c:pt>
                <c:pt idx="27690">
                  <c:v>4.3662994712065702E-2</c:v>
                </c:pt>
                <c:pt idx="27691">
                  <c:v>4.6654842677758802E-2</c:v>
                </c:pt>
                <c:pt idx="27692">
                  <c:v>4.9646690672708903E-2</c:v>
                </c:pt>
                <c:pt idx="27693">
                  <c:v>5.2638538667659003E-2</c:v>
                </c:pt>
                <c:pt idx="27694">
                  <c:v>5.5630386633352097E-2</c:v>
                </c:pt>
                <c:pt idx="27695">
                  <c:v>5.8622234628302197E-2</c:v>
                </c:pt>
                <c:pt idx="27696">
                  <c:v>6.1614082623252298E-2</c:v>
                </c:pt>
                <c:pt idx="27697">
                  <c:v>6.4605930588945495E-2</c:v>
                </c:pt>
                <c:pt idx="27698">
                  <c:v>6.7597778583895499E-2</c:v>
                </c:pt>
                <c:pt idx="27699">
                  <c:v>7.0589626578845599E-2</c:v>
                </c:pt>
                <c:pt idx="27700">
                  <c:v>7.3581474544538797E-2</c:v>
                </c:pt>
                <c:pt idx="27701">
                  <c:v>7.65733225394888E-2</c:v>
                </c:pt>
                <c:pt idx="27702">
                  <c:v>7.95651705344389E-2</c:v>
                </c:pt>
                <c:pt idx="27703">
                  <c:v>8.2557018500132001E-2</c:v>
                </c:pt>
                <c:pt idx="27704">
                  <c:v>8.5548866495082102E-2</c:v>
                </c:pt>
                <c:pt idx="27705">
                  <c:v>8.8540714490032202E-2</c:v>
                </c:pt>
                <c:pt idx="27706">
                  <c:v>9.1532562455725303E-2</c:v>
                </c:pt>
                <c:pt idx="27707">
                  <c:v>9.4524410450675403E-2</c:v>
                </c:pt>
                <c:pt idx="27708">
                  <c:v>9.7516258445625503E-2</c:v>
                </c:pt>
                <c:pt idx="27709">
                  <c:v>0.10050810641131901</c:v>
                </c:pt>
                <c:pt idx="27710">
                  <c:v>0.103499954406269</c:v>
                </c:pt>
                <c:pt idx="27711">
                  <c:v>0.106491802401219</c:v>
                </c:pt>
                <c:pt idx="27712">
                  <c:v>0.107980425594114</c:v>
                </c:pt>
                <c:pt idx="27713">
                  <c:v>0.10796582403296701</c:v>
                </c:pt>
                <c:pt idx="27714">
                  <c:v>0.107951222471821</c:v>
                </c:pt>
                <c:pt idx="27715">
                  <c:v>0.107936620910817</c:v>
                </c:pt>
                <c:pt idx="27716">
                  <c:v>0.10792201934967099</c:v>
                </c:pt>
                <c:pt idx="27717">
                  <c:v>0.107907417788525</c:v>
                </c:pt>
                <c:pt idx="27718">
                  <c:v>0.107892816227521</c:v>
                </c:pt>
                <c:pt idx="27719">
                  <c:v>0.107878214666375</c:v>
                </c:pt>
                <c:pt idx="27720">
                  <c:v>0.107863613105228</c:v>
                </c:pt>
                <c:pt idx="27721">
                  <c:v>0.10784901154422501</c:v>
                </c:pt>
                <c:pt idx="27722">
                  <c:v>0.107834409983078</c:v>
                </c:pt>
                <c:pt idx="27723">
                  <c:v>0.10781980842193201</c:v>
                </c:pt>
                <c:pt idx="27724">
                  <c:v>0.107805206860928</c:v>
                </c:pt>
                <c:pt idx="27725">
                  <c:v>0.107790605299782</c:v>
                </c:pt>
                <c:pt idx="27726">
                  <c:v>0.10777600373863599</c:v>
                </c:pt>
                <c:pt idx="27727">
                  <c:v>0.107761402177632</c:v>
                </c:pt>
                <c:pt idx="27728">
                  <c:v>0.107746800616486</c:v>
                </c:pt>
                <c:pt idx="27729">
                  <c:v>0.107732199055339</c:v>
                </c:pt>
                <c:pt idx="27730">
                  <c:v>0.107717597494336</c:v>
                </c:pt>
                <c:pt idx="27731">
                  <c:v>0.10770299593318899</c:v>
                </c:pt>
                <c:pt idx="27732">
                  <c:v>0.107688394372043</c:v>
                </c:pt>
                <c:pt idx="27733">
                  <c:v>0.107673792811039</c:v>
                </c:pt>
                <c:pt idx="27734">
                  <c:v>0.107659191249893</c:v>
                </c:pt>
                <c:pt idx="27735">
                  <c:v>0.107644589688746</c:v>
                </c:pt>
                <c:pt idx="27736">
                  <c:v>0.10762998812774301</c:v>
                </c:pt>
                <c:pt idx="27737">
                  <c:v>0.107615386566596</c:v>
                </c:pt>
                <c:pt idx="27738">
                  <c:v>0.10760078500545001</c:v>
                </c:pt>
                <c:pt idx="27739">
                  <c:v>0.10758618344444699</c:v>
                </c:pt>
                <c:pt idx="27740">
                  <c:v>0.1075715818833</c:v>
                </c:pt>
                <c:pt idx="27741">
                  <c:v>0.10755698032215399</c:v>
                </c:pt>
                <c:pt idx="27742">
                  <c:v>0.10754237876115</c:v>
                </c:pt>
                <c:pt idx="27743">
                  <c:v>0.107527777200004</c:v>
                </c:pt>
                <c:pt idx="27744">
                  <c:v>0.107513175638857</c:v>
                </c:pt>
                <c:pt idx="27745">
                  <c:v>0.107498574077854</c:v>
                </c:pt>
                <c:pt idx="27746">
                  <c:v>0.10748397251670699</c:v>
                </c:pt>
                <c:pt idx="27747">
                  <c:v>0.107469370955561</c:v>
                </c:pt>
                <c:pt idx="27748">
                  <c:v>0.107454769394557</c:v>
                </c:pt>
                <c:pt idx="27749">
                  <c:v>0.107440167833411</c:v>
                </c:pt>
                <c:pt idx="27750">
                  <c:v>0.107425566272265</c:v>
                </c:pt>
                <c:pt idx="27751">
                  <c:v>0.10741096471126101</c:v>
                </c:pt>
                <c:pt idx="27752">
                  <c:v>0.107396363150115</c:v>
                </c:pt>
                <c:pt idx="27753">
                  <c:v>0.10738176158896801</c:v>
                </c:pt>
                <c:pt idx="27754">
                  <c:v>0.10736716002796499</c:v>
                </c:pt>
                <c:pt idx="27755">
                  <c:v>0.107352558466818</c:v>
                </c:pt>
                <c:pt idx="27756">
                  <c:v>0.10733795690567199</c:v>
                </c:pt>
                <c:pt idx="27757">
                  <c:v>0.107323355344668</c:v>
                </c:pt>
                <c:pt idx="27758">
                  <c:v>0.107308753783522</c:v>
                </c:pt>
                <c:pt idx="27759">
                  <c:v>0.107294152222376</c:v>
                </c:pt>
                <c:pt idx="27760">
                  <c:v>0.107279550661372</c:v>
                </c:pt>
                <c:pt idx="27761">
                  <c:v>0.10726494910022601</c:v>
                </c:pt>
                <c:pt idx="27762">
                  <c:v>0.107250347539079</c:v>
                </c:pt>
                <c:pt idx="27763">
                  <c:v>0.107235745978076</c:v>
                </c:pt>
                <c:pt idx="27764">
                  <c:v>0.107221144416929</c:v>
                </c:pt>
                <c:pt idx="27765">
                  <c:v>0.107206542855783</c:v>
                </c:pt>
                <c:pt idx="27766">
                  <c:v>0.10719194129477901</c:v>
                </c:pt>
                <c:pt idx="27767">
                  <c:v>0.107177339733633</c:v>
                </c:pt>
                <c:pt idx="27768">
                  <c:v>0.107162738172487</c:v>
                </c:pt>
                <c:pt idx="27769">
                  <c:v>0.10714813661148299</c:v>
                </c:pt>
                <c:pt idx="27770">
                  <c:v>0.107133535050337</c:v>
                </c:pt>
                <c:pt idx="27771">
                  <c:v>0.10711893348918999</c:v>
                </c:pt>
                <c:pt idx="27772">
                  <c:v>0.107104331928187</c:v>
                </c:pt>
                <c:pt idx="27773">
                  <c:v>0.10708973036704</c:v>
                </c:pt>
                <c:pt idx="27774">
                  <c:v>0.107075128805894</c:v>
                </c:pt>
                <c:pt idx="27775">
                  <c:v>0.10706052724489</c:v>
                </c:pt>
                <c:pt idx="27776">
                  <c:v>0.10704592568374401</c:v>
                </c:pt>
                <c:pt idx="27777">
                  <c:v>0.107031324122598</c:v>
                </c:pt>
                <c:pt idx="27778">
                  <c:v>0.107016722561594</c:v>
                </c:pt>
                <c:pt idx="27779">
                  <c:v>0.10700212100044799</c:v>
                </c:pt>
                <c:pt idx="27780">
                  <c:v>0.106987519439301</c:v>
                </c:pt>
                <c:pt idx="27781">
                  <c:v>0.106972917878298</c:v>
                </c:pt>
                <c:pt idx="27782">
                  <c:v>0.106958316317151</c:v>
                </c:pt>
                <c:pt idx="27783">
                  <c:v>0.106943714756005</c:v>
                </c:pt>
                <c:pt idx="27784">
                  <c:v>0.10692911319500099</c:v>
                </c:pt>
                <c:pt idx="27785">
                  <c:v>0.106914511633855</c:v>
                </c:pt>
                <c:pt idx="27786">
                  <c:v>0.10689991007270799</c:v>
                </c:pt>
                <c:pt idx="27787">
                  <c:v>0.106885308511705</c:v>
                </c:pt>
                <c:pt idx="27788">
                  <c:v>0.106870706950559</c:v>
                </c:pt>
                <c:pt idx="27789">
                  <c:v>0.106856105389412</c:v>
                </c:pt>
                <c:pt idx="27790">
                  <c:v>0.106841503828409</c:v>
                </c:pt>
                <c:pt idx="27791">
                  <c:v>0.10682690226726201</c:v>
                </c:pt>
                <c:pt idx="27792">
                  <c:v>0.106812300706116</c:v>
                </c:pt>
                <c:pt idx="27793">
                  <c:v>0.106797699145112</c:v>
                </c:pt>
                <c:pt idx="27794">
                  <c:v>0.10678309758396599</c:v>
                </c:pt>
                <c:pt idx="27795">
                  <c:v>0.106768496022819</c:v>
                </c:pt>
                <c:pt idx="27796">
                  <c:v>0.106753894461816</c:v>
                </c:pt>
                <c:pt idx="27797">
                  <c:v>0.106739292900669</c:v>
                </c:pt>
                <c:pt idx="27798">
                  <c:v>0.106724691339523</c:v>
                </c:pt>
                <c:pt idx="27799">
                  <c:v>0.10671008977851899</c:v>
                </c:pt>
                <c:pt idx="27800">
                  <c:v>0.106695488217373</c:v>
                </c:pt>
                <c:pt idx="27801">
                  <c:v>0.10668088665622701</c:v>
                </c:pt>
                <c:pt idx="27802">
                  <c:v>0.106666285095223</c:v>
                </c:pt>
                <c:pt idx="27803">
                  <c:v>0.106651683534077</c:v>
                </c:pt>
                <c:pt idx="27804">
                  <c:v>0.10663708197293</c:v>
                </c:pt>
                <c:pt idx="27805">
                  <c:v>0.106622480411927</c:v>
                </c:pt>
                <c:pt idx="27806">
                  <c:v>0.10660787885078001</c:v>
                </c:pt>
                <c:pt idx="27807">
                  <c:v>0.106593277289634</c:v>
                </c:pt>
                <c:pt idx="27808">
                  <c:v>0.10657867572863</c:v>
                </c:pt>
                <c:pt idx="27809">
                  <c:v>0.10656407416748399</c:v>
                </c:pt>
                <c:pt idx="27810">
                  <c:v>0.106549472606338</c:v>
                </c:pt>
                <c:pt idx="27811">
                  <c:v>0.106534871045334</c:v>
                </c:pt>
                <c:pt idx="27812">
                  <c:v>0.106520269484188</c:v>
                </c:pt>
                <c:pt idx="27813">
                  <c:v>0.106505667923041</c:v>
                </c:pt>
                <c:pt idx="27814">
                  <c:v>0.10649106636203801</c:v>
                </c:pt>
                <c:pt idx="27815">
                  <c:v>0.106476464800891</c:v>
                </c:pt>
                <c:pt idx="27816">
                  <c:v>0.10646186323974501</c:v>
                </c:pt>
                <c:pt idx="27817">
                  <c:v>0.106447261678741</c:v>
                </c:pt>
                <c:pt idx="27818">
                  <c:v>0.106432660117595</c:v>
                </c:pt>
                <c:pt idx="27819">
                  <c:v>0.10641805855644899</c:v>
                </c:pt>
                <c:pt idx="27820">
                  <c:v>0.106403456995445</c:v>
                </c:pt>
                <c:pt idx="27821">
                  <c:v>0.106388855434299</c:v>
                </c:pt>
                <c:pt idx="27822">
                  <c:v>0.106374253873152</c:v>
                </c:pt>
                <c:pt idx="27823">
                  <c:v>0.106359652312149</c:v>
                </c:pt>
                <c:pt idx="27824">
                  <c:v>0.10634505075100199</c:v>
                </c:pt>
                <c:pt idx="27825">
                  <c:v>0.106330449189856</c:v>
                </c:pt>
                <c:pt idx="27826">
                  <c:v>0.106315847628852</c:v>
                </c:pt>
                <c:pt idx="27827">
                  <c:v>0.106301246067706</c:v>
                </c:pt>
                <c:pt idx="27828">
                  <c:v>0.10628664450656</c:v>
                </c:pt>
                <c:pt idx="27829">
                  <c:v>0.10627204294555601</c:v>
                </c:pt>
                <c:pt idx="27830">
                  <c:v>0.10625744138441</c:v>
                </c:pt>
                <c:pt idx="27831">
                  <c:v>0.10624283982326301</c:v>
                </c:pt>
                <c:pt idx="27832">
                  <c:v>0.10622823826225999</c:v>
                </c:pt>
                <c:pt idx="27833">
                  <c:v>0.106213636701113</c:v>
                </c:pt>
                <c:pt idx="27834">
                  <c:v>0.10619903513996699</c:v>
                </c:pt>
                <c:pt idx="27835">
                  <c:v>0.106184433578963</c:v>
                </c:pt>
                <c:pt idx="27836">
                  <c:v>0.106169832017817</c:v>
                </c:pt>
                <c:pt idx="27837">
                  <c:v>0.10615523045667</c:v>
                </c:pt>
                <c:pt idx="27838">
                  <c:v>0.106140628895667</c:v>
                </c:pt>
                <c:pt idx="27839">
                  <c:v>0.10612602733452101</c:v>
                </c:pt>
                <c:pt idx="27840">
                  <c:v>0.106111425773374</c:v>
                </c:pt>
                <c:pt idx="27841">
                  <c:v>0.106096824212371</c:v>
                </c:pt>
                <c:pt idx="27842">
                  <c:v>0.106082222651224</c:v>
                </c:pt>
                <c:pt idx="27843">
                  <c:v>0.106067621090078</c:v>
                </c:pt>
                <c:pt idx="27844">
                  <c:v>0.10605301952907401</c:v>
                </c:pt>
                <c:pt idx="27845">
                  <c:v>0.106038417967928</c:v>
                </c:pt>
                <c:pt idx="27846">
                  <c:v>0.106023816406781</c:v>
                </c:pt>
                <c:pt idx="27847">
                  <c:v>0.10600921484577799</c:v>
                </c:pt>
                <c:pt idx="27848">
                  <c:v>0.105994613284631</c:v>
                </c:pt>
                <c:pt idx="27849">
                  <c:v>0.10598001172348499</c:v>
                </c:pt>
                <c:pt idx="27850">
                  <c:v>0.105965410162481</c:v>
                </c:pt>
                <c:pt idx="27851">
                  <c:v>0.105950808601335</c:v>
                </c:pt>
                <c:pt idx="27852">
                  <c:v>0.105936207040189</c:v>
                </c:pt>
                <c:pt idx="27853">
                  <c:v>0.105921605479185</c:v>
                </c:pt>
                <c:pt idx="27854">
                  <c:v>0.10590700391803901</c:v>
                </c:pt>
                <c:pt idx="27855">
                  <c:v>0.105892402356892</c:v>
                </c:pt>
                <c:pt idx="27856">
                  <c:v>0.105877800795889</c:v>
                </c:pt>
                <c:pt idx="27857">
                  <c:v>0.10586319923474199</c:v>
                </c:pt>
                <c:pt idx="27858">
                  <c:v>0.105848597673596</c:v>
                </c:pt>
                <c:pt idx="27859">
                  <c:v>0.105833996112592</c:v>
                </c:pt>
                <c:pt idx="27860">
                  <c:v>0.105819394551446</c:v>
                </c:pt>
                <c:pt idx="27861">
                  <c:v>0.1058047929903</c:v>
                </c:pt>
                <c:pt idx="27862">
                  <c:v>0.10579019142929599</c:v>
                </c:pt>
                <c:pt idx="27863">
                  <c:v>0.10577558986815</c:v>
                </c:pt>
                <c:pt idx="27864">
                  <c:v>0.10576098830700301</c:v>
                </c:pt>
                <c:pt idx="27865">
                  <c:v>0.105746386746</c:v>
                </c:pt>
                <c:pt idx="27866">
                  <c:v>0.105731785184853</c:v>
                </c:pt>
                <c:pt idx="27867">
                  <c:v>0.105717183623707</c:v>
                </c:pt>
                <c:pt idx="27868">
                  <c:v>0.105702582062703</c:v>
                </c:pt>
                <c:pt idx="27869">
                  <c:v>0.10568798050155701</c:v>
                </c:pt>
                <c:pt idx="27870">
                  <c:v>0.105673378940411</c:v>
                </c:pt>
                <c:pt idx="27871">
                  <c:v>0.105658777379407</c:v>
                </c:pt>
                <c:pt idx="27872">
                  <c:v>0.10564417581826099</c:v>
                </c:pt>
                <c:pt idx="27873">
                  <c:v>0.105629574257114</c:v>
                </c:pt>
                <c:pt idx="27874">
                  <c:v>0.105614972696111</c:v>
                </c:pt>
                <c:pt idx="27875">
                  <c:v>0.105600371134964</c:v>
                </c:pt>
                <c:pt idx="27876">
                  <c:v>0.105585769573818</c:v>
                </c:pt>
                <c:pt idx="27877">
                  <c:v>0.10557116801281401</c:v>
                </c:pt>
                <c:pt idx="27878">
                  <c:v>0.105556566451668</c:v>
                </c:pt>
                <c:pt idx="27879">
                  <c:v>0.10554196489052201</c:v>
                </c:pt>
                <c:pt idx="27880">
                  <c:v>0.105527363329518</c:v>
                </c:pt>
                <c:pt idx="27881">
                  <c:v>0.105512761768372</c:v>
                </c:pt>
                <c:pt idx="27882">
                  <c:v>0.10549816020722499</c:v>
                </c:pt>
                <c:pt idx="27883">
                  <c:v>0.105483558646222</c:v>
                </c:pt>
                <c:pt idx="27884">
                  <c:v>0.105468957085075</c:v>
                </c:pt>
                <c:pt idx="27885">
                  <c:v>0.105454355523929</c:v>
                </c:pt>
                <c:pt idx="27886">
                  <c:v>0.105439753962925</c:v>
                </c:pt>
                <c:pt idx="27887">
                  <c:v>0.10542515240177899</c:v>
                </c:pt>
                <c:pt idx="27888">
                  <c:v>0.105410550840633</c:v>
                </c:pt>
                <c:pt idx="27889">
                  <c:v>0.105395949279629</c:v>
                </c:pt>
                <c:pt idx="27890">
                  <c:v>0.105381347718483</c:v>
                </c:pt>
                <c:pt idx="27891">
                  <c:v>0.105366746157336</c:v>
                </c:pt>
                <c:pt idx="27892">
                  <c:v>0.10535214459633301</c:v>
                </c:pt>
                <c:pt idx="27893">
                  <c:v>0.105337543035186</c:v>
                </c:pt>
                <c:pt idx="27894">
                  <c:v>0.10532294147404</c:v>
                </c:pt>
                <c:pt idx="27895">
                  <c:v>0.10530833991303599</c:v>
                </c:pt>
                <c:pt idx="27896">
                  <c:v>0.10529373835189</c:v>
                </c:pt>
                <c:pt idx="27897">
                  <c:v>0.10527913679074299</c:v>
                </c:pt>
                <c:pt idx="27898">
                  <c:v>0.10526453522974</c:v>
                </c:pt>
                <c:pt idx="27899">
                  <c:v>0.105249933668593</c:v>
                </c:pt>
                <c:pt idx="27900">
                  <c:v>0.105235332107447</c:v>
                </c:pt>
                <c:pt idx="27901">
                  <c:v>0.105220730546443</c:v>
                </c:pt>
                <c:pt idx="27902">
                  <c:v>0.10520612898529701</c:v>
                </c:pt>
                <c:pt idx="27903">
                  <c:v>0.105191527424151</c:v>
                </c:pt>
                <c:pt idx="27904">
                  <c:v>0.105176925863147</c:v>
                </c:pt>
                <c:pt idx="27905">
                  <c:v>0.105162324302001</c:v>
                </c:pt>
                <c:pt idx="27906">
                  <c:v>0.105147722740854</c:v>
                </c:pt>
                <c:pt idx="27907">
                  <c:v>0.10513312117985101</c:v>
                </c:pt>
                <c:pt idx="27908">
                  <c:v>0.105118519618704</c:v>
                </c:pt>
                <c:pt idx="27909">
                  <c:v>0.105103918057558</c:v>
                </c:pt>
                <c:pt idx="27910">
                  <c:v>0.10508931649655399</c:v>
                </c:pt>
                <c:pt idx="27911">
                  <c:v>0.105074714935408</c:v>
                </c:pt>
                <c:pt idx="27912">
                  <c:v>0.10506011337426201</c:v>
                </c:pt>
                <c:pt idx="27913">
                  <c:v>0.105045511813258</c:v>
                </c:pt>
                <c:pt idx="27914">
                  <c:v>0.105030910252112</c:v>
                </c:pt>
                <c:pt idx="27915">
                  <c:v>0.105016308690965</c:v>
                </c:pt>
                <c:pt idx="27916">
                  <c:v>0.105001707129962</c:v>
                </c:pt>
                <c:pt idx="27917">
                  <c:v>0.10498710556881501</c:v>
                </c:pt>
                <c:pt idx="27918">
                  <c:v>0.104972504007669</c:v>
                </c:pt>
                <c:pt idx="27919">
                  <c:v>0.104957902446665</c:v>
                </c:pt>
                <c:pt idx="27920">
                  <c:v>0.10494330088551899</c:v>
                </c:pt>
                <c:pt idx="27921">
                  <c:v>0.104928699324373</c:v>
                </c:pt>
                <c:pt idx="27922">
                  <c:v>0.104914097763369</c:v>
                </c:pt>
                <c:pt idx="27923">
                  <c:v>0.104899496202223</c:v>
                </c:pt>
                <c:pt idx="27924">
                  <c:v>0.104884894641076</c:v>
                </c:pt>
                <c:pt idx="27925">
                  <c:v>0.10487029308007299</c:v>
                </c:pt>
                <c:pt idx="27926">
                  <c:v>0.104855691518926</c:v>
                </c:pt>
                <c:pt idx="27927">
                  <c:v>0.10484108995778001</c:v>
                </c:pt>
                <c:pt idx="27928">
                  <c:v>0.104826488396776</c:v>
                </c:pt>
                <c:pt idx="27929">
                  <c:v>0.10481188683563</c:v>
                </c:pt>
                <c:pt idx="27930">
                  <c:v>0.10479728527448399</c:v>
                </c:pt>
                <c:pt idx="27931">
                  <c:v>0.10478268371348</c:v>
                </c:pt>
                <c:pt idx="27932">
                  <c:v>0.10476808215233401</c:v>
                </c:pt>
                <c:pt idx="27933">
                  <c:v>0.104753480591187</c:v>
                </c:pt>
                <c:pt idx="27934">
                  <c:v>0.104738879030184</c:v>
                </c:pt>
                <c:pt idx="27935">
                  <c:v>0.10472427746903699</c:v>
                </c:pt>
                <c:pt idx="27936">
                  <c:v>0.104709675907891</c:v>
                </c:pt>
                <c:pt idx="27937">
                  <c:v>0.104695074346887</c:v>
                </c:pt>
                <c:pt idx="27938">
                  <c:v>0.104680472785741</c:v>
                </c:pt>
                <c:pt idx="27939">
                  <c:v>0.104665871224595</c:v>
                </c:pt>
                <c:pt idx="27940">
                  <c:v>0.10465126966359101</c:v>
                </c:pt>
                <c:pt idx="27941">
                  <c:v>0.104636668102445</c:v>
                </c:pt>
                <c:pt idx="27942">
                  <c:v>0.10462206654129801</c:v>
                </c:pt>
                <c:pt idx="27943">
                  <c:v>0.104607464980295</c:v>
                </c:pt>
                <c:pt idx="27944">
                  <c:v>0.104592863419148</c:v>
                </c:pt>
                <c:pt idx="27945">
                  <c:v>0.10457826185800199</c:v>
                </c:pt>
                <c:pt idx="27946">
                  <c:v>0.104563660296998</c:v>
                </c:pt>
                <c:pt idx="27947">
                  <c:v>0.104549058735852</c:v>
                </c:pt>
                <c:pt idx="27948">
                  <c:v>0.104534457174705</c:v>
                </c:pt>
                <c:pt idx="27949">
                  <c:v>0.104519855613702</c:v>
                </c:pt>
                <c:pt idx="27950">
                  <c:v>0.10450525405255599</c:v>
                </c:pt>
                <c:pt idx="27951">
                  <c:v>0.104490652491409</c:v>
                </c:pt>
                <c:pt idx="27952">
                  <c:v>0.104476050930406</c:v>
                </c:pt>
                <c:pt idx="27953">
                  <c:v>0.104461449369259</c:v>
                </c:pt>
                <c:pt idx="27954">
                  <c:v>0.104446847808113</c:v>
                </c:pt>
                <c:pt idx="27955">
                  <c:v>0.10443224624710901</c:v>
                </c:pt>
                <c:pt idx="27956">
                  <c:v>0.104417644685963</c:v>
                </c:pt>
                <c:pt idx="27957">
                  <c:v>0.10440304312481601</c:v>
                </c:pt>
                <c:pt idx="27958">
                  <c:v>0.10438844156381299</c:v>
                </c:pt>
                <c:pt idx="27959">
                  <c:v>0.104373840002666</c:v>
                </c:pt>
                <c:pt idx="27960">
                  <c:v>0.10435923844151999</c:v>
                </c:pt>
                <c:pt idx="27961">
                  <c:v>0.104344636880516</c:v>
                </c:pt>
                <c:pt idx="27962">
                  <c:v>0.10433003531937</c:v>
                </c:pt>
                <c:pt idx="27963">
                  <c:v>0.104315433758224</c:v>
                </c:pt>
                <c:pt idx="27964">
                  <c:v>0.10430083219722</c:v>
                </c:pt>
                <c:pt idx="27965">
                  <c:v>0.10428623063607401</c:v>
                </c:pt>
                <c:pt idx="27966">
                  <c:v>0.104271629074927</c:v>
                </c:pt>
                <c:pt idx="27967">
                  <c:v>0.104257027513924</c:v>
                </c:pt>
                <c:pt idx="27968">
                  <c:v>0.104242425952777</c:v>
                </c:pt>
                <c:pt idx="27969">
                  <c:v>0.104227824391631</c:v>
                </c:pt>
                <c:pt idx="27970">
                  <c:v>0.10421322283062701</c:v>
                </c:pt>
                <c:pt idx="27971">
                  <c:v>0.104198621269481</c:v>
                </c:pt>
                <c:pt idx="27972">
                  <c:v>0.104184019708335</c:v>
                </c:pt>
                <c:pt idx="27973">
                  <c:v>0.10416941814733099</c:v>
                </c:pt>
                <c:pt idx="27974">
                  <c:v>0.104154816586185</c:v>
                </c:pt>
                <c:pt idx="27975">
                  <c:v>0.10414021502503799</c:v>
                </c:pt>
                <c:pt idx="27976">
                  <c:v>0.104125613464035</c:v>
                </c:pt>
                <c:pt idx="27977">
                  <c:v>0.104111011902888</c:v>
                </c:pt>
                <c:pt idx="27978">
                  <c:v>0.104096410341742</c:v>
                </c:pt>
                <c:pt idx="27979">
                  <c:v>0.104081808780738</c:v>
                </c:pt>
                <c:pt idx="27980">
                  <c:v>0.10406720721959201</c:v>
                </c:pt>
                <c:pt idx="27981">
                  <c:v>0.104052605658446</c:v>
                </c:pt>
                <c:pt idx="27982">
                  <c:v>0.104038004097442</c:v>
                </c:pt>
                <c:pt idx="27983">
                  <c:v>0.10402340253629599</c:v>
                </c:pt>
                <c:pt idx="27984">
                  <c:v>0.104008800975149</c:v>
                </c:pt>
                <c:pt idx="27985">
                  <c:v>0.103994199414146</c:v>
                </c:pt>
                <c:pt idx="27986">
                  <c:v>0.103979597852999</c:v>
                </c:pt>
                <c:pt idx="27987">
                  <c:v>0.103964996291853</c:v>
                </c:pt>
                <c:pt idx="27988">
                  <c:v>0.10395039473084899</c:v>
                </c:pt>
                <c:pt idx="27989">
                  <c:v>0.103935793169703</c:v>
                </c:pt>
                <c:pt idx="27990">
                  <c:v>0.10392119160855701</c:v>
                </c:pt>
                <c:pt idx="27991">
                  <c:v>0.103906590047553</c:v>
                </c:pt>
                <c:pt idx="27992">
                  <c:v>0.103891988486407</c:v>
                </c:pt>
                <c:pt idx="27993">
                  <c:v>0.10387738692526</c:v>
                </c:pt>
                <c:pt idx="27994">
                  <c:v>0.103862785364257</c:v>
                </c:pt>
                <c:pt idx="27995">
                  <c:v>0.10384818380311001</c:v>
                </c:pt>
                <c:pt idx="27996">
                  <c:v>0.103833582241964</c:v>
                </c:pt>
                <c:pt idx="27997">
                  <c:v>0.10381898068096</c:v>
                </c:pt>
                <c:pt idx="27998">
                  <c:v>0.10380437911981399</c:v>
                </c:pt>
                <c:pt idx="27999">
                  <c:v>0.103789777558667</c:v>
                </c:pt>
                <c:pt idx="28000">
                  <c:v>0.103775175997664</c:v>
                </c:pt>
                <c:pt idx="28001">
                  <c:v>0.103760574436517</c:v>
                </c:pt>
                <c:pt idx="28002">
                  <c:v>0.103745972875371</c:v>
                </c:pt>
                <c:pt idx="28003">
                  <c:v>0.10373137131436801</c:v>
                </c:pt>
                <c:pt idx="28004">
                  <c:v>0.103716769753221</c:v>
                </c:pt>
                <c:pt idx="28005">
                  <c:v>0.10370216819207501</c:v>
                </c:pt>
                <c:pt idx="28006">
                  <c:v>0.103687566631071</c:v>
                </c:pt>
                <c:pt idx="28007">
                  <c:v>0.103672965069925</c:v>
                </c:pt>
                <c:pt idx="28008">
                  <c:v>0.103658363508778</c:v>
                </c:pt>
                <c:pt idx="28009">
                  <c:v>0.103643761947775</c:v>
                </c:pt>
                <c:pt idx="28010">
                  <c:v>0.10362916038662801</c:v>
                </c:pt>
                <c:pt idx="28011">
                  <c:v>0.103614558825482</c:v>
                </c:pt>
                <c:pt idx="28012">
                  <c:v>0.103599957264478</c:v>
                </c:pt>
                <c:pt idx="28013">
                  <c:v>0.10358535570333199</c:v>
                </c:pt>
                <c:pt idx="28014">
                  <c:v>0.103570754142186</c:v>
                </c:pt>
                <c:pt idx="28015">
                  <c:v>0.103556152581182</c:v>
                </c:pt>
                <c:pt idx="28016">
                  <c:v>0.103541551020036</c:v>
                </c:pt>
                <c:pt idx="28017">
                  <c:v>0.103526949458889</c:v>
                </c:pt>
                <c:pt idx="28018">
                  <c:v>0.10351234789788601</c:v>
                </c:pt>
                <c:pt idx="28019">
                  <c:v>0.103497746336739</c:v>
                </c:pt>
                <c:pt idx="28020">
                  <c:v>0.10348314477559301</c:v>
                </c:pt>
                <c:pt idx="28021">
                  <c:v>0.103468543214589</c:v>
                </c:pt>
                <c:pt idx="28022">
                  <c:v>0.103453941653443</c:v>
                </c:pt>
                <c:pt idx="28023">
                  <c:v>0.10343934009229699</c:v>
                </c:pt>
                <c:pt idx="28024">
                  <c:v>0.103424738531293</c:v>
                </c:pt>
                <c:pt idx="28025">
                  <c:v>0.103410136970147</c:v>
                </c:pt>
                <c:pt idx="28026">
                  <c:v>0.103395535409</c:v>
                </c:pt>
                <c:pt idx="28027">
                  <c:v>0.103380933847997</c:v>
                </c:pt>
                <c:pt idx="28028">
                  <c:v>0.10336633228684999</c:v>
                </c:pt>
                <c:pt idx="28029">
                  <c:v>0.103351730725704</c:v>
                </c:pt>
                <c:pt idx="28030">
                  <c:v>0.1033371291647</c:v>
                </c:pt>
                <c:pt idx="28031">
                  <c:v>0.103322527603554</c:v>
                </c:pt>
                <c:pt idx="28032">
                  <c:v>0.103307926042408</c:v>
                </c:pt>
                <c:pt idx="28033">
                  <c:v>0.10329332448140401</c:v>
                </c:pt>
                <c:pt idx="28034">
                  <c:v>0.103278722920258</c:v>
                </c:pt>
                <c:pt idx="28035">
                  <c:v>0.10326412135911101</c:v>
                </c:pt>
                <c:pt idx="28036">
                  <c:v>0.10324951979810799</c:v>
                </c:pt>
                <c:pt idx="28037">
                  <c:v>0.103234918236961</c:v>
                </c:pt>
                <c:pt idx="28038">
                  <c:v>0.10322031667581499</c:v>
                </c:pt>
                <c:pt idx="28039">
                  <c:v>0.103205715114811</c:v>
                </c:pt>
                <c:pt idx="28040">
                  <c:v>0.103191113553665</c:v>
                </c:pt>
                <c:pt idx="28041">
                  <c:v>0.103176511992519</c:v>
                </c:pt>
                <c:pt idx="28042">
                  <c:v>0.103161910431515</c:v>
                </c:pt>
                <c:pt idx="28043">
                  <c:v>0.10314730887036901</c:v>
                </c:pt>
                <c:pt idx="28044">
                  <c:v>0.103132707309222</c:v>
                </c:pt>
                <c:pt idx="28045">
                  <c:v>0.103118105748219</c:v>
                </c:pt>
                <c:pt idx="28046">
                  <c:v>0.103103504187072</c:v>
                </c:pt>
                <c:pt idx="28047">
                  <c:v>0.103088902625926</c:v>
                </c:pt>
                <c:pt idx="28048">
                  <c:v>0.10307430106492201</c:v>
                </c:pt>
                <c:pt idx="28049">
                  <c:v>0.103059699503776</c:v>
                </c:pt>
                <c:pt idx="28050">
                  <c:v>0.103045097942629</c:v>
                </c:pt>
                <c:pt idx="28051">
                  <c:v>0.10303049638162599</c:v>
                </c:pt>
                <c:pt idx="28052">
                  <c:v>0.10301589482048</c:v>
                </c:pt>
                <c:pt idx="28053">
                  <c:v>0.10300129325933299</c:v>
                </c:pt>
                <c:pt idx="28054">
                  <c:v>0.10298669169833</c:v>
                </c:pt>
                <c:pt idx="28055">
                  <c:v>0.102972090137183</c:v>
                </c:pt>
                <c:pt idx="28056">
                  <c:v>0.102957488576037</c:v>
                </c:pt>
                <c:pt idx="28057">
                  <c:v>0.102942887015033</c:v>
                </c:pt>
                <c:pt idx="28058">
                  <c:v>0.10292828545388701</c:v>
                </c:pt>
                <c:pt idx="28059">
                  <c:v>0.10291368389274</c:v>
                </c:pt>
                <c:pt idx="28060">
                  <c:v>0.102899082331737</c:v>
                </c:pt>
                <c:pt idx="28061">
                  <c:v>0.10288448077058999</c:v>
                </c:pt>
                <c:pt idx="28062">
                  <c:v>0.102869879209444</c:v>
                </c:pt>
                <c:pt idx="28063">
                  <c:v>0.10285527764844</c:v>
                </c:pt>
                <c:pt idx="28064">
                  <c:v>0.102840676087294</c:v>
                </c:pt>
                <c:pt idx="28065">
                  <c:v>0.102826074526148</c:v>
                </c:pt>
                <c:pt idx="28066">
                  <c:v>0.10281147296514399</c:v>
                </c:pt>
                <c:pt idx="28067">
                  <c:v>0.102796871403998</c:v>
                </c:pt>
                <c:pt idx="28068">
                  <c:v>0.10278226984285101</c:v>
                </c:pt>
                <c:pt idx="28069">
                  <c:v>0.102767668281848</c:v>
                </c:pt>
                <c:pt idx="28070">
                  <c:v>0.102753066720701</c:v>
                </c:pt>
                <c:pt idx="28071">
                  <c:v>0.102738465159555</c:v>
                </c:pt>
                <c:pt idx="28072">
                  <c:v>0.102723863598551</c:v>
                </c:pt>
                <c:pt idx="28073">
                  <c:v>0.10270926203740501</c:v>
                </c:pt>
                <c:pt idx="28074">
                  <c:v>0.102694660476259</c:v>
                </c:pt>
                <c:pt idx="28075">
                  <c:v>0.102680058915255</c:v>
                </c:pt>
                <c:pt idx="28076">
                  <c:v>0.10266545735410899</c:v>
                </c:pt>
                <c:pt idx="28077">
                  <c:v>0.102650855792962</c:v>
                </c:pt>
                <c:pt idx="28078">
                  <c:v>0.102636254231959</c:v>
                </c:pt>
                <c:pt idx="28079">
                  <c:v>0.102621652670812</c:v>
                </c:pt>
                <c:pt idx="28080">
                  <c:v>0.102607051109666</c:v>
                </c:pt>
                <c:pt idx="28081">
                  <c:v>0.10259244954866199</c:v>
                </c:pt>
                <c:pt idx="28082">
                  <c:v>0.102577847987516</c:v>
                </c:pt>
                <c:pt idx="28083">
                  <c:v>0.10256324642637001</c:v>
                </c:pt>
                <c:pt idx="28084">
                  <c:v>0.102548644865366</c:v>
                </c:pt>
                <c:pt idx="28085">
                  <c:v>0.10253404330422</c:v>
                </c:pt>
                <c:pt idx="28086">
                  <c:v>0.10251944174307299</c:v>
                </c:pt>
                <c:pt idx="28087">
                  <c:v>0.10250484018207</c:v>
                </c:pt>
                <c:pt idx="28088">
                  <c:v>0.102490238620923</c:v>
                </c:pt>
                <c:pt idx="28089">
                  <c:v>0.102475637059777</c:v>
                </c:pt>
                <c:pt idx="28090">
                  <c:v>0.102461035498773</c:v>
                </c:pt>
                <c:pt idx="28091">
                  <c:v>0.10244643393762699</c:v>
                </c:pt>
                <c:pt idx="28092">
                  <c:v>0.102431832376481</c:v>
                </c:pt>
                <c:pt idx="28093">
                  <c:v>0.102417230815477</c:v>
                </c:pt>
                <c:pt idx="28094">
                  <c:v>0.102402629254331</c:v>
                </c:pt>
                <c:pt idx="28095">
                  <c:v>0.102388027693184</c:v>
                </c:pt>
                <c:pt idx="28096">
                  <c:v>0.10237342613218101</c:v>
                </c:pt>
                <c:pt idx="28097">
                  <c:v>0.102358824571034</c:v>
                </c:pt>
                <c:pt idx="28098">
                  <c:v>0.10234422300988801</c:v>
                </c:pt>
                <c:pt idx="28099">
                  <c:v>0.102329621448884</c:v>
                </c:pt>
                <c:pt idx="28100">
                  <c:v>0.102315019887738</c:v>
                </c:pt>
                <c:pt idx="28101">
                  <c:v>0.10230041832659199</c:v>
                </c:pt>
                <c:pt idx="28102">
                  <c:v>0.102285816765588</c:v>
                </c:pt>
                <c:pt idx="28103">
                  <c:v>0.102271215204442</c:v>
                </c:pt>
                <c:pt idx="28104">
                  <c:v>0.102256613643295</c:v>
                </c:pt>
                <c:pt idx="28105">
                  <c:v>0.102242012082292</c:v>
                </c:pt>
                <c:pt idx="28106">
                  <c:v>0.10222741052114501</c:v>
                </c:pt>
                <c:pt idx="28107">
                  <c:v>0.102212808959999</c:v>
                </c:pt>
                <c:pt idx="28108">
                  <c:v>0.102198207398995</c:v>
                </c:pt>
                <c:pt idx="28109">
                  <c:v>0.102183605837849</c:v>
                </c:pt>
                <c:pt idx="28110">
                  <c:v>0.102169004276702</c:v>
                </c:pt>
                <c:pt idx="28111">
                  <c:v>0.10215440271569901</c:v>
                </c:pt>
                <c:pt idx="28112">
                  <c:v>0.102139801154552</c:v>
                </c:pt>
                <c:pt idx="28113">
                  <c:v>0.102125199593406</c:v>
                </c:pt>
                <c:pt idx="28114">
                  <c:v>0.10211059803240299</c:v>
                </c:pt>
                <c:pt idx="28115">
                  <c:v>0.102095996471256</c:v>
                </c:pt>
                <c:pt idx="28116">
                  <c:v>0.10208139491010999</c:v>
                </c:pt>
                <c:pt idx="28117">
                  <c:v>0.102066793349106</c:v>
                </c:pt>
                <c:pt idx="28118">
                  <c:v>0.10205219178796</c:v>
                </c:pt>
                <c:pt idx="28119">
                  <c:v>0.102037590226813</c:v>
                </c:pt>
                <c:pt idx="28120">
                  <c:v>0.10202298866581</c:v>
                </c:pt>
                <c:pt idx="28121">
                  <c:v>0.10200838710466301</c:v>
                </c:pt>
                <c:pt idx="28122">
                  <c:v>0.101993785543517</c:v>
                </c:pt>
                <c:pt idx="28123">
                  <c:v>0.101979183982513</c:v>
                </c:pt>
                <c:pt idx="28124">
                  <c:v>0.10196458242136699</c:v>
                </c:pt>
                <c:pt idx="28125">
                  <c:v>0.101949980860221</c:v>
                </c:pt>
                <c:pt idx="28126">
                  <c:v>0.101935379299217</c:v>
                </c:pt>
                <c:pt idx="28127">
                  <c:v>0.101920777738071</c:v>
                </c:pt>
                <c:pt idx="28128">
                  <c:v>0.101906176176924</c:v>
                </c:pt>
                <c:pt idx="28129">
                  <c:v>0.10189157461592099</c:v>
                </c:pt>
                <c:pt idx="28130">
                  <c:v>0.101876973054774</c:v>
                </c:pt>
                <c:pt idx="28131">
                  <c:v>0.10186237149362801</c:v>
                </c:pt>
                <c:pt idx="28132">
                  <c:v>0.101847769932624</c:v>
                </c:pt>
                <c:pt idx="28133">
                  <c:v>0.101833168371478</c:v>
                </c:pt>
                <c:pt idx="28134">
                  <c:v>0.101818566810332</c:v>
                </c:pt>
                <c:pt idx="28135">
                  <c:v>0.101803965249328</c:v>
                </c:pt>
                <c:pt idx="28136">
                  <c:v>0.10178936368818201</c:v>
                </c:pt>
                <c:pt idx="28137">
                  <c:v>0.101774762127035</c:v>
                </c:pt>
                <c:pt idx="28138">
                  <c:v>0.101760160566032</c:v>
                </c:pt>
                <c:pt idx="28139">
                  <c:v>0.10174555900488499</c:v>
                </c:pt>
                <c:pt idx="28140">
                  <c:v>0.101730957443739</c:v>
                </c:pt>
                <c:pt idx="28141">
                  <c:v>0.101716355882735</c:v>
                </c:pt>
                <c:pt idx="28142">
                  <c:v>0.101701754321589</c:v>
                </c:pt>
                <c:pt idx="28143">
                  <c:v>0.101687152760443</c:v>
                </c:pt>
                <c:pt idx="28144">
                  <c:v>0.10167255119943901</c:v>
                </c:pt>
                <c:pt idx="28145">
                  <c:v>0.101657949638293</c:v>
                </c:pt>
                <c:pt idx="28146">
                  <c:v>0.10164334807714601</c:v>
                </c:pt>
                <c:pt idx="28147">
                  <c:v>0.101628746516143</c:v>
                </c:pt>
                <c:pt idx="28148">
                  <c:v>0.101614144954996</c:v>
                </c:pt>
                <c:pt idx="28149">
                  <c:v>0.10159954339384999</c:v>
                </c:pt>
                <c:pt idx="28150">
                  <c:v>0.101584941832846</c:v>
                </c:pt>
                <c:pt idx="28151">
                  <c:v>0.1015703402717</c:v>
                </c:pt>
                <c:pt idx="28152">
                  <c:v>0.101555738710554</c:v>
                </c:pt>
                <c:pt idx="28153">
                  <c:v>0.10154113714955</c:v>
                </c:pt>
                <c:pt idx="28154">
                  <c:v>0.10152653558840399</c:v>
                </c:pt>
                <c:pt idx="28155">
                  <c:v>0.101511934027257</c:v>
                </c:pt>
                <c:pt idx="28156">
                  <c:v>0.101497332466254</c:v>
                </c:pt>
                <c:pt idx="28157">
                  <c:v>0.101482730905107</c:v>
                </c:pt>
                <c:pt idx="28158">
                  <c:v>0.101468129343961</c:v>
                </c:pt>
                <c:pt idx="28159">
                  <c:v>0.10145352778295701</c:v>
                </c:pt>
                <c:pt idx="28160">
                  <c:v>0.101438926221811</c:v>
                </c:pt>
                <c:pt idx="28161">
                  <c:v>0.10142432466066401</c:v>
                </c:pt>
                <c:pt idx="28162">
                  <c:v>0.10140972309966099</c:v>
                </c:pt>
                <c:pt idx="28163">
                  <c:v>0.101395121538515</c:v>
                </c:pt>
                <c:pt idx="28164">
                  <c:v>0.10138051997736799</c:v>
                </c:pt>
                <c:pt idx="28165">
                  <c:v>0.101365918416365</c:v>
                </c:pt>
                <c:pt idx="28166">
                  <c:v>0.101351316855218</c:v>
                </c:pt>
                <c:pt idx="28167">
                  <c:v>0.101336715294072</c:v>
                </c:pt>
                <c:pt idx="28168">
                  <c:v>0.101322113733068</c:v>
                </c:pt>
                <c:pt idx="28169">
                  <c:v>0.10130751217192201</c:v>
                </c:pt>
                <c:pt idx="28170">
                  <c:v>0.101292910610775</c:v>
                </c:pt>
                <c:pt idx="28171">
                  <c:v>0.101278309049772</c:v>
                </c:pt>
                <c:pt idx="28172">
                  <c:v>0.101263707488625</c:v>
                </c:pt>
                <c:pt idx="28173">
                  <c:v>0.101249105927479</c:v>
                </c:pt>
                <c:pt idx="28174">
                  <c:v>0.10123450436647501</c:v>
                </c:pt>
                <c:pt idx="28175">
                  <c:v>0.101219902805329</c:v>
                </c:pt>
                <c:pt idx="28176">
                  <c:v>0.101205301244183</c:v>
                </c:pt>
                <c:pt idx="28177">
                  <c:v>0.10119069968317899</c:v>
                </c:pt>
                <c:pt idx="28178">
                  <c:v>0.101176098122033</c:v>
                </c:pt>
                <c:pt idx="28179">
                  <c:v>0.10116149656088599</c:v>
                </c:pt>
                <c:pt idx="28180">
                  <c:v>0.101146894999883</c:v>
                </c:pt>
                <c:pt idx="28181">
                  <c:v>0.101132293438736</c:v>
                </c:pt>
                <c:pt idx="28182">
                  <c:v>0.10111769187759</c:v>
                </c:pt>
                <c:pt idx="28183">
                  <c:v>0.101103090316586</c:v>
                </c:pt>
                <c:pt idx="28184">
                  <c:v>0.10108848875544001</c:v>
                </c:pt>
                <c:pt idx="28185">
                  <c:v>0.101073887194294</c:v>
                </c:pt>
                <c:pt idx="28186">
                  <c:v>0.10105928563329</c:v>
                </c:pt>
                <c:pt idx="28187">
                  <c:v>0.10104468407214399</c:v>
                </c:pt>
                <c:pt idx="28188">
                  <c:v>0.101030082510997</c:v>
                </c:pt>
                <c:pt idx="28189">
                  <c:v>0.101015480949994</c:v>
                </c:pt>
                <c:pt idx="28190">
                  <c:v>0.101000879388847</c:v>
                </c:pt>
                <c:pt idx="28191">
                  <c:v>0.100986277827701</c:v>
                </c:pt>
                <c:pt idx="28192">
                  <c:v>0.10097167626669699</c:v>
                </c:pt>
                <c:pt idx="28193">
                  <c:v>0.100957074705551</c:v>
                </c:pt>
                <c:pt idx="28194">
                  <c:v>0.10094247314440501</c:v>
                </c:pt>
                <c:pt idx="28195">
                  <c:v>0.100927871583401</c:v>
                </c:pt>
                <c:pt idx="28196">
                  <c:v>0.100913270022255</c:v>
                </c:pt>
                <c:pt idx="28197">
                  <c:v>0.100898668461108</c:v>
                </c:pt>
                <c:pt idx="28198">
                  <c:v>0.100884066900105</c:v>
                </c:pt>
                <c:pt idx="28199">
                  <c:v>0.10086946533895801</c:v>
                </c:pt>
                <c:pt idx="28200">
                  <c:v>0.100854863777812</c:v>
                </c:pt>
                <c:pt idx="28201">
                  <c:v>0.100840262216808</c:v>
                </c:pt>
                <c:pt idx="28202">
                  <c:v>0.10082566065566199</c:v>
                </c:pt>
                <c:pt idx="28203">
                  <c:v>0.100811059094516</c:v>
                </c:pt>
                <c:pt idx="28204">
                  <c:v>0.100796457533512</c:v>
                </c:pt>
                <c:pt idx="28205">
                  <c:v>0.100781855972366</c:v>
                </c:pt>
                <c:pt idx="28206">
                  <c:v>0.100767254411219</c:v>
                </c:pt>
                <c:pt idx="28207">
                  <c:v>0.10075265285021601</c:v>
                </c:pt>
                <c:pt idx="28208">
                  <c:v>0.100738051289069</c:v>
                </c:pt>
                <c:pt idx="28209">
                  <c:v>0.10072344972792301</c:v>
                </c:pt>
                <c:pt idx="28210">
                  <c:v>0.100708848166919</c:v>
                </c:pt>
                <c:pt idx="28211">
                  <c:v>0.100694246605773</c:v>
                </c:pt>
                <c:pt idx="28212">
                  <c:v>0.100679645044626</c:v>
                </c:pt>
                <c:pt idx="28213">
                  <c:v>0.100665043483623</c:v>
                </c:pt>
                <c:pt idx="28214">
                  <c:v>0.100650441922477</c:v>
                </c:pt>
                <c:pt idx="28215">
                  <c:v>0.10063584036133</c:v>
                </c:pt>
                <c:pt idx="28216">
                  <c:v>0.100621238800327</c:v>
                </c:pt>
                <c:pt idx="28217">
                  <c:v>0.10060663723917999</c:v>
                </c:pt>
                <c:pt idx="28218">
                  <c:v>0.100592035678034</c:v>
                </c:pt>
                <c:pt idx="28219">
                  <c:v>0.10057743411703</c:v>
                </c:pt>
                <c:pt idx="28220">
                  <c:v>0.100562832555884</c:v>
                </c:pt>
                <c:pt idx="28221">
                  <c:v>0.100548230994737</c:v>
                </c:pt>
                <c:pt idx="28222">
                  <c:v>0.10053362943373401</c:v>
                </c:pt>
                <c:pt idx="28223">
                  <c:v>0.100519027872587</c:v>
                </c:pt>
                <c:pt idx="28224">
                  <c:v>0.10050442631144101</c:v>
                </c:pt>
                <c:pt idx="28225">
                  <c:v>0.100489824750437</c:v>
                </c:pt>
                <c:pt idx="28226">
                  <c:v>0.100475223189291</c:v>
                </c:pt>
                <c:pt idx="28227">
                  <c:v>0.10046062162814499</c:v>
                </c:pt>
                <c:pt idx="28228">
                  <c:v>0.100446020067141</c:v>
                </c:pt>
                <c:pt idx="28229">
                  <c:v>0.100431418505995</c:v>
                </c:pt>
                <c:pt idx="28230">
                  <c:v>0.100416816944848</c:v>
                </c:pt>
                <c:pt idx="28231">
                  <c:v>0.100402215383845</c:v>
                </c:pt>
                <c:pt idx="28232">
                  <c:v>0.10038761382269799</c:v>
                </c:pt>
                <c:pt idx="28233">
                  <c:v>0.100373012261552</c:v>
                </c:pt>
                <c:pt idx="28234">
                  <c:v>0.100358410700548</c:v>
                </c:pt>
                <c:pt idx="28235">
                  <c:v>0.100343809139402</c:v>
                </c:pt>
                <c:pt idx="28236">
                  <c:v>0.100329207578256</c:v>
                </c:pt>
                <c:pt idx="28237">
                  <c:v>0.10031460601725201</c:v>
                </c:pt>
                <c:pt idx="28238">
                  <c:v>0.100300004456106</c:v>
                </c:pt>
                <c:pt idx="28239">
                  <c:v>0.10028540289495901</c:v>
                </c:pt>
                <c:pt idx="28240">
                  <c:v>0.10027080133395599</c:v>
                </c:pt>
                <c:pt idx="28241">
                  <c:v>0.100256199772809</c:v>
                </c:pt>
                <c:pt idx="28242">
                  <c:v>0.10024159821166299</c:v>
                </c:pt>
                <c:pt idx="28243">
                  <c:v>0.100226996650659</c:v>
                </c:pt>
                <c:pt idx="28244">
                  <c:v>0.100212395089513</c:v>
                </c:pt>
                <c:pt idx="28245">
                  <c:v>0.100197793528367</c:v>
                </c:pt>
                <c:pt idx="28246">
                  <c:v>0.100183191967363</c:v>
                </c:pt>
                <c:pt idx="28247">
                  <c:v>0.10016859040621701</c:v>
                </c:pt>
                <c:pt idx="28248">
                  <c:v>0.10015398884507</c:v>
                </c:pt>
                <c:pt idx="28249">
                  <c:v>0.100139387284067</c:v>
                </c:pt>
                <c:pt idx="28250">
                  <c:v>0.10012478572292</c:v>
                </c:pt>
                <c:pt idx="28251">
                  <c:v>0.100110184161774</c:v>
                </c:pt>
                <c:pt idx="28252">
                  <c:v>0.10009558260077001</c:v>
                </c:pt>
                <c:pt idx="28253">
                  <c:v>0.100080981039624</c:v>
                </c:pt>
                <c:pt idx="28254">
                  <c:v>0.100066379478478</c:v>
                </c:pt>
                <c:pt idx="28255">
                  <c:v>0.10005177791747399</c:v>
                </c:pt>
                <c:pt idx="28256">
                  <c:v>0.100037176356328</c:v>
                </c:pt>
                <c:pt idx="28257">
                  <c:v>0.10002257479518099</c:v>
                </c:pt>
                <c:pt idx="28258">
                  <c:v>0.100007973234178</c:v>
                </c:pt>
                <c:pt idx="28259">
                  <c:v>9.9993371673031198E-2</c:v>
                </c:pt>
                <c:pt idx="28260">
                  <c:v>9.9978770111884899E-2</c:v>
                </c:pt>
                <c:pt idx="28261">
                  <c:v>9.9964168550881305E-2</c:v>
                </c:pt>
                <c:pt idx="28262">
                  <c:v>9.9949566989734895E-2</c:v>
                </c:pt>
                <c:pt idx="28263">
                  <c:v>9.9934965428588499E-2</c:v>
                </c:pt>
                <c:pt idx="28264">
                  <c:v>9.9920363867584905E-2</c:v>
                </c:pt>
                <c:pt idx="28265">
                  <c:v>9.9905762306438495E-2</c:v>
                </c:pt>
                <c:pt idx="28266">
                  <c:v>9.9891160745292099E-2</c:v>
                </c:pt>
                <c:pt idx="28267">
                  <c:v>9.9876559184288602E-2</c:v>
                </c:pt>
                <c:pt idx="28268">
                  <c:v>9.9861957623142206E-2</c:v>
                </c:pt>
                <c:pt idx="28269">
                  <c:v>9.9847356061995796E-2</c:v>
                </c:pt>
                <c:pt idx="28270">
                  <c:v>9.9832754500992202E-2</c:v>
                </c:pt>
                <c:pt idx="28271">
                  <c:v>9.9818152939845806E-2</c:v>
                </c:pt>
                <c:pt idx="28272">
                  <c:v>9.9803551378699507E-2</c:v>
                </c:pt>
                <c:pt idx="28273">
                  <c:v>9.9788949817695899E-2</c:v>
                </c:pt>
                <c:pt idx="28274">
                  <c:v>9.9774348256549503E-2</c:v>
                </c:pt>
                <c:pt idx="28275">
                  <c:v>9.9759746695403106E-2</c:v>
                </c:pt>
                <c:pt idx="28276">
                  <c:v>9.9745145134399499E-2</c:v>
                </c:pt>
                <c:pt idx="28277">
                  <c:v>9.9730543573253103E-2</c:v>
                </c:pt>
                <c:pt idx="28278">
                  <c:v>9.9715942012106804E-2</c:v>
                </c:pt>
                <c:pt idx="28279">
                  <c:v>9.9701340451103099E-2</c:v>
                </c:pt>
                <c:pt idx="28280">
                  <c:v>9.96867388899568E-2</c:v>
                </c:pt>
                <c:pt idx="28281">
                  <c:v>9.9672137328810403E-2</c:v>
                </c:pt>
                <c:pt idx="28282">
                  <c:v>9.9657535767806796E-2</c:v>
                </c:pt>
                <c:pt idx="28283">
                  <c:v>9.96429342066604E-2</c:v>
                </c:pt>
                <c:pt idx="28284">
                  <c:v>9.9628332645514003E-2</c:v>
                </c:pt>
                <c:pt idx="28285">
                  <c:v>9.9613731084510507E-2</c:v>
                </c:pt>
                <c:pt idx="28286">
                  <c:v>9.9599129523364097E-2</c:v>
                </c:pt>
                <c:pt idx="28287">
                  <c:v>9.95845279622177E-2</c:v>
                </c:pt>
                <c:pt idx="28288">
                  <c:v>9.9569926401214107E-2</c:v>
                </c:pt>
                <c:pt idx="28289">
                  <c:v>9.9555324840067697E-2</c:v>
                </c:pt>
                <c:pt idx="28290">
                  <c:v>9.95407232789213E-2</c:v>
                </c:pt>
                <c:pt idx="28291">
                  <c:v>9.9526121717917804E-2</c:v>
                </c:pt>
                <c:pt idx="28292">
                  <c:v>9.9511520156771394E-2</c:v>
                </c:pt>
                <c:pt idx="28293">
                  <c:v>9.9496918595624997E-2</c:v>
                </c:pt>
                <c:pt idx="28294">
                  <c:v>9.9482317034621404E-2</c:v>
                </c:pt>
                <c:pt idx="28295">
                  <c:v>9.9467715473474994E-2</c:v>
                </c:pt>
                <c:pt idx="28296">
                  <c:v>9.9453113912328597E-2</c:v>
                </c:pt>
                <c:pt idx="28297">
                  <c:v>9.9438512351325004E-2</c:v>
                </c:pt>
                <c:pt idx="28298">
                  <c:v>9.9423910790178704E-2</c:v>
                </c:pt>
                <c:pt idx="28299">
                  <c:v>9.9409309229032294E-2</c:v>
                </c:pt>
                <c:pt idx="28300">
                  <c:v>9.9394707668028701E-2</c:v>
                </c:pt>
                <c:pt idx="28301">
                  <c:v>9.9380106106882304E-2</c:v>
                </c:pt>
                <c:pt idx="28302">
                  <c:v>9.9365504545735894E-2</c:v>
                </c:pt>
                <c:pt idx="28303">
                  <c:v>9.9350902984732301E-2</c:v>
                </c:pt>
                <c:pt idx="28304">
                  <c:v>9.9336301423586001E-2</c:v>
                </c:pt>
                <c:pt idx="28305">
                  <c:v>9.9321699862439605E-2</c:v>
                </c:pt>
                <c:pt idx="28306">
                  <c:v>9.9307098301435998E-2</c:v>
                </c:pt>
                <c:pt idx="28307">
                  <c:v>9.9292496740289601E-2</c:v>
                </c:pt>
                <c:pt idx="28308">
                  <c:v>9.9277895179143205E-2</c:v>
                </c:pt>
                <c:pt idx="28309">
                  <c:v>9.9263293618139598E-2</c:v>
                </c:pt>
                <c:pt idx="28310">
                  <c:v>9.9248692056993201E-2</c:v>
                </c:pt>
                <c:pt idx="28311">
                  <c:v>9.9234090495846902E-2</c:v>
                </c:pt>
                <c:pt idx="28312">
                  <c:v>9.9219488934843295E-2</c:v>
                </c:pt>
                <c:pt idx="28313">
                  <c:v>9.9204887373696898E-2</c:v>
                </c:pt>
                <c:pt idx="28314">
                  <c:v>9.9190285812550502E-2</c:v>
                </c:pt>
                <c:pt idx="28315">
                  <c:v>9.9175684251546894E-2</c:v>
                </c:pt>
                <c:pt idx="28316">
                  <c:v>9.9161082690400498E-2</c:v>
                </c:pt>
                <c:pt idx="28317">
                  <c:v>9.9146481129254199E-2</c:v>
                </c:pt>
                <c:pt idx="28318">
                  <c:v>9.9131879568250605E-2</c:v>
                </c:pt>
                <c:pt idx="28319">
                  <c:v>9.9117278007104195E-2</c:v>
                </c:pt>
                <c:pt idx="28320">
                  <c:v>9.9102676445957799E-2</c:v>
                </c:pt>
                <c:pt idx="28321">
                  <c:v>9.9088074884954205E-2</c:v>
                </c:pt>
                <c:pt idx="28322">
                  <c:v>9.9073473323807795E-2</c:v>
                </c:pt>
                <c:pt idx="28323">
                  <c:v>9.9058871762661496E-2</c:v>
                </c:pt>
                <c:pt idx="28324">
                  <c:v>9.9044270201657902E-2</c:v>
                </c:pt>
                <c:pt idx="28325">
                  <c:v>9.9029668640511506E-2</c:v>
                </c:pt>
                <c:pt idx="28326">
                  <c:v>9.9015067079365096E-2</c:v>
                </c:pt>
                <c:pt idx="28327">
                  <c:v>9.9000465518361502E-2</c:v>
                </c:pt>
                <c:pt idx="28328">
                  <c:v>9.8985863957215203E-2</c:v>
                </c:pt>
                <c:pt idx="28329">
                  <c:v>9.8971262396068793E-2</c:v>
                </c:pt>
                <c:pt idx="28330">
                  <c:v>9.8956660835065199E-2</c:v>
                </c:pt>
                <c:pt idx="28331">
                  <c:v>9.8942059273918803E-2</c:v>
                </c:pt>
                <c:pt idx="28332">
                  <c:v>9.8927457712772393E-2</c:v>
                </c:pt>
                <c:pt idx="28333">
                  <c:v>9.8912856151768799E-2</c:v>
                </c:pt>
                <c:pt idx="28334">
                  <c:v>9.8898254590622403E-2</c:v>
                </c:pt>
                <c:pt idx="28335">
                  <c:v>9.8883653029476104E-2</c:v>
                </c:pt>
                <c:pt idx="28336">
                  <c:v>9.8869051468472496E-2</c:v>
                </c:pt>
                <c:pt idx="28337">
                  <c:v>9.88544499073261E-2</c:v>
                </c:pt>
                <c:pt idx="28338">
                  <c:v>9.8839848346179704E-2</c:v>
                </c:pt>
                <c:pt idx="28339">
                  <c:v>9.8825246785176096E-2</c:v>
                </c:pt>
                <c:pt idx="28340">
                  <c:v>9.88106452240297E-2</c:v>
                </c:pt>
                <c:pt idx="28341">
                  <c:v>9.8796043662883401E-2</c:v>
                </c:pt>
                <c:pt idx="28342">
                  <c:v>9.8781442101879793E-2</c:v>
                </c:pt>
                <c:pt idx="28343">
                  <c:v>9.8766840540733397E-2</c:v>
                </c:pt>
                <c:pt idx="28344">
                  <c:v>9.8752238979587001E-2</c:v>
                </c:pt>
                <c:pt idx="28345">
                  <c:v>9.8737637418583393E-2</c:v>
                </c:pt>
                <c:pt idx="28346">
                  <c:v>9.8723035857436997E-2</c:v>
                </c:pt>
                <c:pt idx="28347">
                  <c:v>9.8708434296290601E-2</c:v>
                </c:pt>
                <c:pt idx="28348">
                  <c:v>9.8693832735287104E-2</c:v>
                </c:pt>
                <c:pt idx="28349">
                  <c:v>9.8679231174140694E-2</c:v>
                </c:pt>
                <c:pt idx="28350">
                  <c:v>9.8664629612994298E-2</c:v>
                </c:pt>
                <c:pt idx="28351">
                  <c:v>9.8650028051990704E-2</c:v>
                </c:pt>
                <c:pt idx="28352">
                  <c:v>9.8635426490844294E-2</c:v>
                </c:pt>
                <c:pt idx="28353">
                  <c:v>9.8620824929697898E-2</c:v>
                </c:pt>
                <c:pt idx="28354">
                  <c:v>9.8606223368694401E-2</c:v>
                </c:pt>
                <c:pt idx="28355">
                  <c:v>9.8591621807548005E-2</c:v>
                </c:pt>
                <c:pt idx="28356">
                  <c:v>9.8577020246401595E-2</c:v>
                </c:pt>
                <c:pt idx="28357">
                  <c:v>9.8562418685398001E-2</c:v>
                </c:pt>
                <c:pt idx="28358">
                  <c:v>9.8547817124251605E-2</c:v>
                </c:pt>
                <c:pt idx="28359">
                  <c:v>9.8533215563105195E-2</c:v>
                </c:pt>
                <c:pt idx="28360">
                  <c:v>9.8518614002101601E-2</c:v>
                </c:pt>
                <c:pt idx="28361">
                  <c:v>9.8504012440955302E-2</c:v>
                </c:pt>
                <c:pt idx="28362">
                  <c:v>9.8489410879808906E-2</c:v>
                </c:pt>
                <c:pt idx="28363">
                  <c:v>9.8474809318805298E-2</c:v>
                </c:pt>
                <c:pt idx="28364">
                  <c:v>9.8460207757658902E-2</c:v>
                </c:pt>
                <c:pt idx="28365">
                  <c:v>9.8445606196512506E-2</c:v>
                </c:pt>
                <c:pt idx="28366">
                  <c:v>9.8431004635508898E-2</c:v>
                </c:pt>
                <c:pt idx="28367">
                  <c:v>9.8416403074362599E-2</c:v>
                </c:pt>
                <c:pt idx="28368">
                  <c:v>9.8401801513216203E-2</c:v>
                </c:pt>
                <c:pt idx="28369">
                  <c:v>9.8387199952212595E-2</c:v>
                </c:pt>
                <c:pt idx="28370">
                  <c:v>9.8372598391066199E-2</c:v>
                </c:pt>
                <c:pt idx="28371">
                  <c:v>9.8357996829919803E-2</c:v>
                </c:pt>
                <c:pt idx="28372">
                  <c:v>9.8343395268916195E-2</c:v>
                </c:pt>
                <c:pt idx="28373">
                  <c:v>9.8328793707769896E-2</c:v>
                </c:pt>
                <c:pt idx="28374">
                  <c:v>9.83141921466235E-2</c:v>
                </c:pt>
                <c:pt idx="28375">
                  <c:v>9.8299590585619906E-2</c:v>
                </c:pt>
                <c:pt idx="28376">
                  <c:v>9.8284989024473496E-2</c:v>
                </c:pt>
                <c:pt idx="28377">
                  <c:v>9.82703874633271E-2</c:v>
                </c:pt>
                <c:pt idx="28378">
                  <c:v>9.8255785902323506E-2</c:v>
                </c:pt>
                <c:pt idx="28379">
                  <c:v>9.8241184341177207E-2</c:v>
                </c:pt>
                <c:pt idx="28380">
                  <c:v>9.8226582780030797E-2</c:v>
                </c:pt>
                <c:pt idx="28381">
                  <c:v>9.8211981219027203E-2</c:v>
                </c:pt>
                <c:pt idx="28382">
                  <c:v>9.8197379657880807E-2</c:v>
                </c:pt>
                <c:pt idx="28383">
                  <c:v>9.8182778096734397E-2</c:v>
                </c:pt>
                <c:pt idx="28384">
                  <c:v>9.8168176535730803E-2</c:v>
                </c:pt>
                <c:pt idx="28385">
                  <c:v>9.8153574974584504E-2</c:v>
                </c:pt>
                <c:pt idx="28386">
                  <c:v>9.8138973413438094E-2</c:v>
                </c:pt>
                <c:pt idx="28387">
                  <c:v>9.81243718524345E-2</c:v>
                </c:pt>
                <c:pt idx="28388">
                  <c:v>9.8109770291288104E-2</c:v>
                </c:pt>
                <c:pt idx="28389">
                  <c:v>9.8095168730141694E-2</c:v>
                </c:pt>
                <c:pt idx="28390">
                  <c:v>9.80805671691381E-2</c:v>
                </c:pt>
                <c:pt idx="28391">
                  <c:v>9.8065965607991801E-2</c:v>
                </c:pt>
                <c:pt idx="28392">
                  <c:v>9.8051364046845405E-2</c:v>
                </c:pt>
                <c:pt idx="28393">
                  <c:v>9.8036762485841797E-2</c:v>
                </c:pt>
                <c:pt idx="28394">
                  <c:v>9.8022160924695401E-2</c:v>
                </c:pt>
                <c:pt idx="28395">
                  <c:v>9.8007559363549004E-2</c:v>
                </c:pt>
                <c:pt idx="28396">
                  <c:v>9.7992957802545397E-2</c:v>
                </c:pt>
                <c:pt idx="28397">
                  <c:v>9.7978356241399001E-2</c:v>
                </c:pt>
                <c:pt idx="28398">
                  <c:v>9.7963754680252702E-2</c:v>
                </c:pt>
                <c:pt idx="28399">
                  <c:v>9.7949153119249094E-2</c:v>
                </c:pt>
                <c:pt idx="28400">
                  <c:v>9.7934551558102698E-2</c:v>
                </c:pt>
                <c:pt idx="28401">
                  <c:v>9.7919949996956301E-2</c:v>
                </c:pt>
                <c:pt idx="28402">
                  <c:v>9.7905348435952694E-2</c:v>
                </c:pt>
                <c:pt idx="28403">
                  <c:v>9.7890746874806298E-2</c:v>
                </c:pt>
                <c:pt idx="28404">
                  <c:v>9.7876145313659998E-2</c:v>
                </c:pt>
                <c:pt idx="28405">
                  <c:v>9.7861543752656405E-2</c:v>
                </c:pt>
                <c:pt idx="28406">
                  <c:v>9.7846942191509995E-2</c:v>
                </c:pt>
                <c:pt idx="28407">
                  <c:v>9.7832340630363598E-2</c:v>
                </c:pt>
                <c:pt idx="28408">
                  <c:v>9.7817739069360005E-2</c:v>
                </c:pt>
                <c:pt idx="28409">
                  <c:v>9.7803137508213595E-2</c:v>
                </c:pt>
                <c:pt idx="28410">
                  <c:v>9.7788535947067295E-2</c:v>
                </c:pt>
                <c:pt idx="28411">
                  <c:v>9.7773934386063702E-2</c:v>
                </c:pt>
                <c:pt idx="28412">
                  <c:v>9.7759332824917305E-2</c:v>
                </c:pt>
                <c:pt idx="28413">
                  <c:v>9.7744731263770895E-2</c:v>
                </c:pt>
                <c:pt idx="28414">
                  <c:v>9.7730129702767302E-2</c:v>
                </c:pt>
                <c:pt idx="28415">
                  <c:v>9.7715528141620905E-2</c:v>
                </c:pt>
                <c:pt idx="28416">
                  <c:v>9.7700926580474606E-2</c:v>
                </c:pt>
                <c:pt idx="28417">
                  <c:v>9.7686325019470999E-2</c:v>
                </c:pt>
                <c:pt idx="28418">
                  <c:v>9.7671723458324602E-2</c:v>
                </c:pt>
                <c:pt idx="28419">
                  <c:v>9.7657121897178206E-2</c:v>
                </c:pt>
                <c:pt idx="28420">
                  <c:v>9.7642520336174599E-2</c:v>
                </c:pt>
                <c:pt idx="28421">
                  <c:v>9.7627918775028202E-2</c:v>
                </c:pt>
                <c:pt idx="28422">
                  <c:v>9.7613317213881903E-2</c:v>
                </c:pt>
                <c:pt idx="28423">
                  <c:v>9.7598715652878296E-2</c:v>
                </c:pt>
                <c:pt idx="28424">
                  <c:v>9.7584114091731899E-2</c:v>
                </c:pt>
                <c:pt idx="28425">
                  <c:v>9.7569512530585503E-2</c:v>
                </c:pt>
                <c:pt idx="28426">
                  <c:v>9.7554910969581896E-2</c:v>
                </c:pt>
                <c:pt idx="28427">
                  <c:v>9.7540309408435499E-2</c:v>
                </c:pt>
                <c:pt idx="28428">
                  <c:v>9.7525707847289103E-2</c:v>
                </c:pt>
                <c:pt idx="28429">
                  <c:v>9.7511106286285607E-2</c:v>
                </c:pt>
                <c:pt idx="28430">
                  <c:v>9.7496504725139196E-2</c:v>
                </c:pt>
                <c:pt idx="28431">
                  <c:v>9.74819031639928E-2</c:v>
                </c:pt>
                <c:pt idx="28432">
                  <c:v>9.0814331619212596E-2</c:v>
                </c:pt>
                <c:pt idx="28433">
                  <c:v>7.7493790044042596E-2</c:v>
                </c:pt>
                <c:pt idx="28434">
                  <c:v>6.4173248468872707E-2</c:v>
                </c:pt>
                <c:pt idx="28435">
                  <c:v>5.0852707023962697E-2</c:v>
                </c:pt>
                <c:pt idx="28436">
                  <c:v>3.7532165448792801E-2</c:v>
                </c:pt>
                <c:pt idx="28437">
                  <c:v>2.4211623873622801E-2</c:v>
                </c:pt>
                <c:pt idx="28438">
                  <c:v>1.08910824287129E-2</c:v>
                </c:pt>
                <c:pt idx="28439">
                  <c:v>-2.42945914645712E-3</c:v>
                </c:pt>
                <c:pt idx="28440">
                  <c:v>-1.5750000721627098E-2</c:v>
                </c:pt>
                <c:pt idx="28441">
                  <c:v>-2.9070542166537001E-2</c:v>
                </c:pt>
                <c:pt idx="28442">
                  <c:v>-4.2391083741706997E-2</c:v>
                </c:pt>
                <c:pt idx="28443">
                  <c:v>-5.5711625316876998E-2</c:v>
                </c:pt>
                <c:pt idx="28444">
                  <c:v>-6.9032166761786903E-2</c:v>
                </c:pt>
                <c:pt idx="28445">
                  <c:v>-8.2352708336956904E-2</c:v>
                </c:pt>
                <c:pt idx="28446">
                  <c:v>-9.5673249912126904E-2</c:v>
                </c:pt>
                <c:pt idx="28447">
                  <c:v>-0.108993791357037</c:v>
                </c:pt>
                <c:pt idx="28448">
                  <c:v>-0.122314332932207</c:v>
                </c:pt>
                <c:pt idx="28449">
                  <c:v>-0.13563487450737699</c:v>
                </c:pt>
                <c:pt idx="28450">
                  <c:v>-0.14895541595228701</c:v>
                </c:pt>
                <c:pt idx="28451">
                  <c:v>-0.16227595752745699</c:v>
                </c:pt>
                <c:pt idx="28452">
                  <c:v>-0.17559649910262701</c:v>
                </c:pt>
                <c:pt idx="28453">
                  <c:v>-0.188917040547537</c:v>
                </c:pt>
                <c:pt idx="28454">
                  <c:v>-0.20223758212270701</c:v>
                </c:pt>
                <c:pt idx="28455">
                  <c:v>-0.215558123697877</c:v>
                </c:pt>
                <c:pt idx="28456">
                  <c:v>-0.22887866514278599</c:v>
                </c:pt>
                <c:pt idx="28457">
                  <c:v>-0.242199206717956</c:v>
                </c:pt>
                <c:pt idx="28458">
                  <c:v>-0.25551974829312601</c:v>
                </c:pt>
                <c:pt idx="28459">
                  <c:v>-0.26884028973803598</c:v>
                </c:pt>
                <c:pt idx="28460">
                  <c:v>-0.28216083131320602</c:v>
                </c:pt>
                <c:pt idx="28461">
                  <c:v>-0.295481372888376</c:v>
                </c:pt>
                <c:pt idx="28462">
                  <c:v>-0.30880191433328602</c:v>
                </c:pt>
                <c:pt idx="28463">
                  <c:v>-0.32212245590845601</c:v>
                </c:pt>
                <c:pt idx="28464">
                  <c:v>-0.33544299748362599</c:v>
                </c:pt>
                <c:pt idx="28465">
                  <c:v>-0.34876353892853601</c:v>
                </c:pt>
                <c:pt idx="28466">
                  <c:v>-0.362084080503706</c:v>
                </c:pt>
                <c:pt idx="28467">
                  <c:v>-0.37540462207887598</c:v>
                </c:pt>
                <c:pt idx="28468">
                  <c:v>-0.388725163523786</c:v>
                </c:pt>
                <c:pt idx="28469">
                  <c:v>-0.40204570509895599</c:v>
                </c:pt>
                <c:pt idx="28470">
                  <c:v>-0.41536624667412603</c:v>
                </c:pt>
                <c:pt idx="28471">
                  <c:v>-0.42868678811903599</c:v>
                </c:pt>
                <c:pt idx="28472">
                  <c:v>-0.44200732969420597</c:v>
                </c:pt>
                <c:pt idx="28473">
                  <c:v>-0.45532787126937602</c:v>
                </c:pt>
                <c:pt idx="28474">
                  <c:v>-0.46864841271428598</c:v>
                </c:pt>
                <c:pt idx="28475">
                  <c:v>-0.48196895428945602</c:v>
                </c:pt>
                <c:pt idx="28476">
                  <c:v>-0.49528949586462601</c:v>
                </c:pt>
                <c:pt idx="28477">
                  <c:v>-0.50861003730953602</c:v>
                </c:pt>
                <c:pt idx="28478">
                  <c:v>-0.52193057888470595</c:v>
                </c:pt>
                <c:pt idx="28479">
                  <c:v>-0.535251120459875</c:v>
                </c:pt>
                <c:pt idx="28480">
                  <c:v>-0.54047656512086995</c:v>
                </c:pt>
                <c:pt idx="28481">
                  <c:v>-0.53760691307166397</c:v>
                </c:pt>
                <c:pt idx="28482">
                  <c:v>-0.534737261022459</c:v>
                </c:pt>
                <c:pt idx="28483">
                  <c:v>-0.53186760900131602</c:v>
                </c:pt>
                <c:pt idx="28484">
                  <c:v>-0.52899795695211105</c:v>
                </c:pt>
                <c:pt idx="28485">
                  <c:v>-0.52612830490290596</c:v>
                </c:pt>
                <c:pt idx="28486">
                  <c:v>-0.52325865288176199</c:v>
                </c:pt>
                <c:pt idx="28487">
                  <c:v>-0.52038900083255701</c:v>
                </c:pt>
                <c:pt idx="28488">
                  <c:v>-0.51751934878335204</c:v>
                </c:pt>
                <c:pt idx="28489">
                  <c:v>-0.51464969676220895</c:v>
                </c:pt>
                <c:pt idx="28490">
                  <c:v>-0.51178004471300298</c:v>
                </c:pt>
                <c:pt idx="28491">
                  <c:v>-0.50891039266379801</c:v>
                </c:pt>
                <c:pt idx="28492">
                  <c:v>-0.50604074064265503</c:v>
                </c:pt>
                <c:pt idx="28493">
                  <c:v>-0.50317108859345006</c:v>
                </c:pt>
                <c:pt idx="28494">
                  <c:v>-0.50030143654424497</c:v>
                </c:pt>
                <c:pt idx="28495">
                  <c:v>-0.49743178452310099</c:v>
                </c:pt>
                <c:pt idx="28496">
                  <c:v>-0.49456213247389602</c:v>
                </c:pt>
                <c:pt idx="28497">
                  <c:v>-0.49169248042469099</c:v>
                </c:pt>
                <c:pt idx="28498">
                  <c:v>-0.48882282840354802</c:v>
                </c:pt>
                <c:pt idx="28499">
                  <c:v>-0.48595317635434299</c:v>
                </c:pt>
                <c:pt idx="28500">
                  <c:v>-0.48308352430513701</c:v>
                </c:pt>
                <c:pt idx="28501">
                  <c:v>-0.48021387228399398</c:v>
                </c:pt>
                <c:pt idx="28502">
                  <c:v>-0.47734422023478901</c:v>
                </c:pt>
                <c:pt idx="28503">
                  <c:v>-0.47447456818558398</c:v>
                </c:pt>
                <c:pt idx="28504">
                  <c:v>-0.47160491616444</c:v>
                </c:pt>
                <c:pt idx="28505">
                  <c:v>-0.46873526411523497</c:v>
                </c:pt>
                <c:pt idx="28506">
                  <c:v>-0.46586561206603</c:v>
                </c:pt>
                <c:pt idx="28507">
                  <c:v>-0.46299596004488702</c:v>
                </c:pt>
                <c:pt idx="28508">
                  <c:v>-0.46012630799568199</c:v>
                </c:pt>
                <c:pt idx="28509">
                  <c:v>-0.45725665594647602</c:v>
                </c:pt>
                <c:pt idx="28510">
                  <c:v>-0.45438700392533299</c:v>
                </c:pt>
                <c:pt idx="28511">
                  <c:v>-0.45151735187612801</c:v>
                </c:pt>
                <c:pt idx="28512">
                  <c:v>-0.44864769982692299</c:v>
                </c:pt>
                <c:pt idx="28513">
                  <c:v>-0.44577804780578001</c:v>
                </c:pt>
                <c:pt idx="28514">
                  <c:v>-0.44290839575657398</c:v>
                </c:pt>
                <c:pt idx="28515">
                  <c:v>-0.44003874370736901</c:v>
                </c:pt>
                <c:pt idx="28516">
                  <c:v>-0.43716909168622597</c:v>
                </c:pt>
                <c:pt idx="28517">
                  <c:v>-0.434299439637021</c:v>
                </c:pt>
                <c:pt idx="28518">
                  <c:v>-0.43142978758781497</c:v>
                </c:pt>
                <c:pt idx="28519">
                  <c:v>-0.428560135566672</c:v>
                </c:pt>
                <c:pt idx="28520">
                  <c:v>-0.42569048351746702</c:v>
                </c:pt>
                <c:pt idx="28521">
                  <c:v>-0.42282083146826199</c:v>
                </c:pt>
                <c:pt idx="28522">
                  <c:v>-0.41995117944711902</c:v>
                </c:pt>
                <c:pt idx="28523">
                  <c:v>-0.41708152739791299</c:v>
                </c:pt>
                <c:pt idx="28524">
                  <c:v>-0.41421187534870801</c:v>
                </c:pt>
                <c:pt idx="28525">
                  <c:v>-0.41134222332756498</c:v>
                </c:pt>
                <c:pt idx="28526">
                  <c:v>-0.40847257127836001</c:v>
                </c:pt>
                <c:pt idx="28527">
                  <c:v>-0.40560291922915498</c:v>
                </c:pt>
                <c:pt idx="28528">
                  <c:v>-0.402733267208011</c:v>
                </c:pt>
                <c:pt idx="28529">
                  <c:v>-0.39986361515880597</c:v>
                </c:pt>
                <c:pt idx="28530">
                  <c:v>-0.396993963109601</c:v>
                </c:pt>
                <c:pt idx="28531">
                  <c:v>-0.39412431108845802</c:v>
                </c:pt>
                <c:pt idx="28532">
                  <c:v>-0.391254659039252</c:v>
                </c:pt>
                <c:pt idx="28533">
                  <c:v>-0.38838500699004702</c:v>
                </c:pt>
                <c:pt idx="28534">
                  <c:v>-0.38551535496890399</c:v>
                </c:pt>
                <c:pt idx="28535">
                  <c:v>-0.38264570291969902</c:v>
                </c:pt>
                <c:pt idx="28536">
                  <c:v>-0.37977605087049399</c:v>
                </c:pt>
                <c:pt idx="28537">
                  <c:v>-0.37690639884935001</c:v>
                </c:pt>
                <c:pt idx="28538">
                  <c:v>-0.37403674680014498</c:v>
                </c:pt>
                <c:pt idx="28539">
                  <c:v>-0.37116709475094001</c:v>
                </c:pt>
                <c:pt idx="28540">
                  <c:v>-0.36829744272979698</c:v>
                </c:pt>
                <c:pt idx="28541">
                  <c:v>-0.365427790680592</c:v>
                </c:pt>
                <c:pt idx="28542">
                  <c:v>-0.36255813863138597</c:v>
                </c:pt>
                <c:pt idx="28543">
                  <c:v>-0.359688486610243</c:v>
                </c:pt>
                <c:pt idx="28544">
                  <c:v>-0.35681883456103802</c:v>
                </c:pt>
                <c:pt idx="28545">
                  <c:v>-0.35394918251183299</c:v>
                </c:pt>
                <c:pt idx="28546">
                  <c:v>-0.35107953049068902</c:v>
                </c:pt>
                <c:pt idx="28547">
                  <c:v>-0.34820987844148399</c:v>
                </c:pt>
                <c:pt idx="28548">
                  <c:v>-0.34534022639227901</c:v>
                </c:pt>
                <c:pt idx="28549">
                  <c:v>-0.34247057437113598</c:v>
                </c:pt>
                <c:pt idx="28550">
                  <c:v>-0.33960092232193101</c:v>
                </c:pt>
                <c:pt idx="28551">
                  <c:v>-0.33673127027272498</c:v>
                </c:pt>
                <c:pt idx="28552">
                  <c:v>-0.333861618251582</c:v>
                </c:pt>
                <c:pt idx="28553">
                  <c:v>-0.33099196620237697</c:v>
                </c:pt>
                <c:pt idx="28554">
                  <c:v>-0.328122314153172</c:v>
                </c:pt>
                <c:pt idx="28555">
                  <c:v>-0.32525266213202803</c:v>
                </c:pt>
                <c:pt idx="28556">
                  <c:v>-0.322383010082823</c:v>
                </c:pt>
                <c:pt idx="28557">
                  <c:v>-0.31951335803361802</c:v>
                </c:pt>
                <c:pt idx="28558">
                  <c:v>-0.31664370601247499</c:v>
                </c:pt>
                <c:pt idx="28559">
                  <c:v>-0.31377405396327002</c:v>
                </c:pt>
                <c:pt idx="28560">
                  <c:v>-0.31090440191406399</c:v>
                </c:pt>
                <c:pt idx="28561">
                  <c:v>-0.30803474989292101</c:v>
                </c:pt>
                <c:pt idx="28562">
                  <c:v>-0.30516509784371598</c:v>
                </c:pt>
                <c:pt idx="28563">
                  <c:v>-0.30229544579451101</c:v>
                </c:pt>
                <c:pt idx="28564">
                  <c:v>-0.29942579377336798</c:v>
                </c:pt>
                <c:pt idx="28565">
                  <c:v>-0.296556141724162</c:v>
                </c:pt>
                <c:pt idx="28566">
                  <c:v>-0.29368648967495697</c:v>
                </c:pt>
                <c:pt idx="28567">
                  <c:v>-0.290816837653814</c:v>
                </c:pt>
                <c:pt idx="28568">
                  <c:v>-0.28794718560460902</c:v>
                </c:pt>
                <c:pt idx="28569">
                  <c:v>-0.28507753355540399</c:v>
                </c:pt>
                <c:pt idx="28570">
                  <c:v>-0.28220788153426002</c:v>
                </c:pt>
                <c:pt idx="28571">
                  <c:v>-0.27933822948505499</c:v>
                </c:pt>
                <c:pt idx="28572">
                  <c:v>-0.27646857743585002</c:v>
                </c:pt>
                <c:pt idx="28573">
                  <c:v>-0.27359892541470698</c:v>
                </c:pt>
                <c:pt idx="28574">
                  <c:v>-0.27072927336550101</c:v>
                </c:pt>
                <c:pt idx="28575">
                  <c:v>-0.26785962131629598</c:v>
                </c:pt>
                <c:pt idx="28576">
                  <c:v>-0.25941797326861898</c:v>
                </c:pt>
                <c:pt idx="28577">
                  <c:v>-0.24540432912742699</c:v>
                </c:pt>
                <c:pt idx="28578">
                  <c:v>-0.231390684986235</c:v>
                </c:pt>
                <c:pt idx="28579">
                  <c:v>-0.21737704098208099</c:v>
                </c:pt>
                <c:pt idx="28580">
                  <c:v>-0.203363396840888</c:v>
                </c:pt>
                <c:pt idx="28581">
                  <c:v>-0.18934975269969601</c:v>
                </c:pt>
                <c:pt idx="28582">
                  <c:v>-0.175336108695542</c:v>
                </c:pt>
                <c:pt idx="28583">
                  <c:v>-0.16132246455434901</c:v>
                </c:pt>
                <c:pt idx="28584">
                  <c:v>-0.14730882041315699</c:v>
                </c:pt>
                <c:pt idx="28585">
                  <c:v>-0.13329517640900301</c:v>
                </c:pt>
                <c:pt idx="28586">
                  <c:v>-0.11928153226781001</c:v>
                </c:pt>
                <c:pt idx="28587">
                  <c:v>-0.105267888126618</c:v>
                </c:pt>
                <c:pt idx="28588">
                  <c:v>-9.1254244122463704E-2</c:v>
                </c:pt>
                <c:pt idx="28589">
                  <c:v>-7.7240599981271404E-2</c:v>
                </c:pt>
                <c:pt idx="28590">
                  <c:v>-6.3226955840079202E-2</c:v>
                </c:pt>
                <c:pt idx="28591">
                  <c:v>-4.9213311835924797E-2</c:v>
                </c:pt>
                <c:pt idx="28592">
                  <c:v>-3.5199667694732498E-2</c:v>
                </c:pt>
                <c:pt idx="28593">
                  <c:v>-2.1186023553540202E-2</c:v>
                </c:pt>
                <c:pt idx="28594">
                  <c:v>-7.1723795493858203E-3</c:v>
                </c:pt>
                <c:pt idx="28595">
                  <c:v>6.8412645918064499E-3</c:v>
                </c:pt>
                <c:pt idx="28596">
                  <c:v>2.0854908732998698E-2</c:v>
                </c:pt>
                <c:pt idx="28597">
                  <c:v>3.48685527371531E-2</c:v>
                </c:pt>
                <c:pt idx="28598">
                  <c:v>4.8882196878345399E-2</c:v>
                </c:pt>
                <c:pt idx="28599">
                  <c:v>6.2895841019537699E-2</c:v>
                </c:pt>
                <c:pt idx="28600">
                  <c:v>7.6909485023692103E-2</c:v>
                </c:pt>
                <c:pt idx="28601">
                  <c:v>9.0923129164884306E-2</c:v>
                </c:pt>
                <c:pt idx="28602">
                  <c:v>0.10493677330607699</c:v>
                </c:pt>
                <c:pt idx="28603">
                  <c:v>0.118950417310231</c:v>
                </c:pt>
                <c:pt idx="28604">
                  <c:v>0.132964061451423</c:v>
                </c:pt>
                <c:pt idx="28605">
                  <c:v>0.146977705592616</c:v>
                </c:pt>
                <c:pt idx="28606">
                  <c:v>0.16099134959677</c:v>
                </c:pt>
                <c:pt idx="28607">
                  <c:v>0.17500499373796199</c:v>
                </c:pt>
                <c:pt idx="28608">
                  <c:v>0.18901863787915399</c:v>
                </c:pt>
                <c:pt idx="28609">
                  <c:v>0.20303228188330899</c:v>
                </c:pt>
                <c:pt idx="28610">
                  <c:v>0.21704592602450101</c:v>
                </c:pt>
                <c:pt idx="28611">
                  <c:v>0.23105957016569301</c:v>
                </c:pt>
                <c:pt idx="28612">
                  <c:v>0.24507321416984801</c:v>
                </c:pt>
                <c:pt idx="28613">
                  <c:v>0.25908685831104</c:v>
                </c:pt>
                <c:pt idx="28614">
                  <c:v>0.273100502452232</c:v>
                </c:pt>
                <c:pt idx="28615">
                  <c:v>0.287114146456387</c:v>
                </c:pt>
                <c:pt idx="28616">
                  <c:v>0.30112779059757899</c:v>
                </c:pt>
                <c:pt idx="28617">
                  <c:v>0.31514143473877099</c:v>
                </c:pt>
                <c:pt idx="28618">
                  <c:v>0.32915507874292599</c:v>
                </c:pt>
                <c:pt idx="28619">
                  <c:v>0.34316872288411798</c:v>
                </c:pt>
                <c:pt idx="28620">
                  <c:v>0.35718236702530998</c:v>
                </c:pt>
                <c:pt idx="28621">
                  <c:v>0.37119601102946498</c:v>
                </c:pt>
                <c:pt idx="28622">
                  <c:v>0.38520965517065697</c:v>
                </c:pt>
                <c:pt idx="28623">
                  <c:v>0.39922329931184902</c:v>
                </c:pt>
                <c:pt idx="28624">
                  <c:v>0.40398154993110502</c:v>
                </c:pt>
                <c:pt idx="28625">
                  <c:v>0.399484407237852</c:v>
                </c:pt>
                <c:pt idx="28626">
                  <c:v>0.39498726454459898</c:v>
                </c:pt>
                <c:pt idx="28627">
                  <c:v>0.39049012189532301</c:v>
                </c:pt>
                <c:pt idx="28628">
                  <c:v>0.38599297920206999</c:v>
                </c:pt>
                <c:pt idx="28629">
                  <c:v>0.38149583650881602</c:v>
                </c:pt>
                <c:pt idx="28630">
                  <c:v>0.37699869385953999</c:v>
                </c:pt>
                <c:pt idx="28631">
                  <c:v>0.37250155116628703</c:v>
                </c:pt>
                <c:pt idx="28632">
                  <c:v>0.36800440847303401</c:v>
                </c:pt>
                <c:pt idx="28633">
                  <c:v>0.36350726582375797</c:v>
                </c:pt>
                <c:pt idx="28634">
                  <c:v>0.35901012313050501</c:v>
                </c:pt>
                <c:pt idx="28635">
                  <c:v>0.35451298043725199</c:v>
                </c:pt>
                <c:pt idx="28636">
                  <c:v>0.35001583778797601</c:v>
                </c:pt>
                <c:pt idx="28637">
                  <c:v>0.34551869509472299</c:v>
                </c:pt>
                <c:pt idx="28638">
                  <c:v>0.34102155240146997</c:v>
                </c:pt>
                <c:pt idx="28639">
                  <c:v>0.336524409752194</c:v>
                </c:pt>
                <c:pt idx="28640">
                  <c:v>0.33202726705893998</c:v>
                </c:pt>
                <c:pt idx="28641">
                  <c:v>0.32753012436568701</c:v>
                </c:pt>
                <c:pt idx="28642">
                  <c:v>0.32303298171641098</c:v>
                </c:pt>
                <c:pt idx="28643">
                  <c:v>0.31853583902315802</c:v>
                </c:pt>
                <c:pt idx="28644">
                  <c:v>0.314038696329905</c:v>
                </c:pt>
                <c:pt idx="28645">
                  <c:v>0.30954155368062902</c:v>
                </c:pt>
                <c:pt idx="28646">
                  <c:v>0.305044410987376</c:v>
                </c:pt>
                <c:pt idx="28647">
                  <c:v>0.30054726829412298</c:v>
                </c:pt>
                <c:pt idx="28648">
                  <c:v>0.29605012564484701</c:v>
                </c:pt>
                <c:pt idx="28649">
                  <c:v>0.29155298295159399</c:v>
                </c:pt>
                <c:pt idx="28650">
                  <c:v>0.28705584025834002</c:v>
                </c:pt>
                <c:pt idx="28651">
                  <c:v>0.28255869760906399</c:v>
                </c:pt>
                <c:pt idx="28652">
                  <c:v>0.27806155491581103</c:v>
                </c:pt>
                <c:pt idx="28653">
                  <c:v>0.27356441222255801</c:v>
                </c:pt>
                <c:pt idx="28654">
                  <c:v>0.26906726957328198</c:v>
                </c:pt>
                <c:pt idx="28655">
                  <c:v>0.26457012688002901</c:v>
                </c:pt>
                <c:pt idx="28656">
                  <c:v>0.26007298418677599</c:v>
                </c:pt>
                <c:pt idx="28657">
                  <c:v>0.25557584153750001</c:v>
                </c:pt>
                <c:pt idx="28658">
                  <c:v>0.25107869884424699</c:v>
                </c:pt>
                <c:pt idx="28659">
                  <c:v>0.246581556150993</c:v>
                </c:pt>
                <c:pt idx="28660">
                  <c:v>0.242084413501717</c:v>
                </c:pt>
                <c:pt idx="28661">
                  <c:v>0.23758727080846401</c:v>
                </c:pt>
                <c:pt idx="28662">
                  <c:v>0.23309012811521099</c:v>
                </c:pt>
                <c:pt idx="28663">
                  <c:v>0.22859298546593501</c:v>
                </c:pt>
                <c:pt idx="28664">
                  <c:v>0.22409584277268199</c:v>
                </c:pt>
                <c:pt idx="28665">
                  <c:v>0.219598700079429</c:v>
                </c:pt>
                <c:pt idx="28666">
                  <c:v>0.215101557430153</c:v>
                </c:pt>
                <c:pt idx="28667">
                  <c:v>0.2106044147369</c:v>
                </c:pt>
                <c:pt idx="28668">
                  <c:v>0.20610727204364701</c:v>
                </c:pt>
                <c:pt idx="28669">
                  <c:v>0.20161012939437101</c:v>
                </c:pt>
                <c:pt idx="28670">
                  <c:v>0.19711298670111699</c:v>
                </c:pt>
                <c:pt idx="28671">
                  <c:v>0.192615844007864</c:v>
                </c:pt>
                <c:pt idx="28672">
                  <c:v>0.18597605652981999</c:v>
                </c:pt>
                <c:pt idx="28673">
                  <c:v>0.17719362416406501</c:v>
                </c:pt>
                <c:pt idx="28674">
                  <c:v>0.16841119179830899</c:v>
                </c:pt>
                <c:pt idx="28675">
                  <c:v>0.159628759518436</c:v>
                </c:pt>
                <c:pt idx="28676">
                  <c:v>0.15084632715268001</c:v>
                </c:pt>
                <c:pt idx="28677">
                  <c:v>0.14206389478692499</c:v>
                </c:pt>
                <c:pt idx="28678">
                  <c:v>0.133281462507052</c:v>
                </c:pt>
                <c:pt idx="28679">
                  <c:v>0.124499030141296</c:v>
                </c:pt>
                <c:pt idx="28680">
                  <c:v>0.115716597775541</c:v>
                </c:pt>
                <c:pt idx="28681">
                  <c:v>0.106934165495668</c:v>
                </c:pt>
                <c:pt idx="28682">
                  <c:v>9.81517331299121E-2</c:v>
                </c:pt>
                <c:pt idx="28683">
                  <c:v>8.9369300764156598E-2</c:v>
                </c:pt>
                <c:pt idx="28684">
                  <c:v>8.0586868484283494E-2</c:v>
                </c:pt>
                <c:pt idx="28685">
                  <c:v>7.1804436118528006E-2</c:v>
                </c:pt>
                <c:pt idx="28686">
                  <c:v>6.3022003752772393E-2</c:v>
                </c:pt>
                <c:pt idx="28687">
                  <c:v>5.4239571472899303E-2</c:v>
                </c:pt>
                <c:pt idx="28688">
                  <c:v>4.5457139107143801E-2</c:v>
                </c:pt>
                <c:pt idx="28689">
                  <c:v>3.6674706741388299E-2</c:v>
                </c:pt>
                <c:pt idx="28690">
                  <c:v>2.7892274461515199E-2</c:v>
                </c:pt>
                <c:pt idx="28691">
                  <c:v>1.91098420957596E-2</c:v>
                </c:pt>
                <c:pt idx="28692">
                  <c:v>1.03274097300041E-2</c:v>
                </c:pt>
                <c:pt idx="28693">
                  <c:v>1.5449774501309901E-3</c:v>
                </c:pt>
                <c:pt idx="28694">
                  <c:v>-7.2374549156245301E-3</c:v>
                </c:pt>
                <c:pt idx="28695">
                  <c:v>-1.60198872813801E-2</c:v>
                </c:pt>
                <c:pt idx="28696">
                  <c:v>-2.48023195612532E-2</c:v>
                </c:pt>
                <c:pt idx="28697">
                  <c:v>-3.3584751927008702E-2</c:v>
                </c:pt>
                <c:pt idx="28698">
                  <c:v>-4.2367184292764197E-2</c:v>
                </c:pt>
                <c:pt idx="28699">
                  <c:v>-5.1149616572637301E-2</c:v>
                </c:pt>
                <c:pt idx="28700">
                  <c:v>-5.9932048938392803E-2</c:v>
                </c:pt>
                <c:pt idx="28701">
                  <c:v>-6.8714481304148395E-2</c:v>
                </c:pt>
                <c:pt idx="28702">
                  <c:v>-7.7496913584021498E-2</c:v>
                </c:pt>
                <c:pt idx="28703">
                  <c:v>-8.6279345949777E-2</c:v>
                </c:pt>
                <c:pt idx="28704">
                  <c:v>-9.5061778315532502E-2</c:v>
                </c:pt>
                <c:pt idx="28705">
                  <c:v>-0.10384421059540599</c:v>
                </c:pt>
                <c:pt idx="28706">
                  <c:v>-0.112626642961161</c:v>
                </c:pt>
                <c:pt idx="28707">
                  <c:v>-0.121409075326917</c:v>
                </c:pt>
                <c:pt idx="28708">
                  <c:v>-0.13019150760678999</c:v>
                </c:pt>
                <c:pt idx="28709">
                  <c:v>-0.13897393997254501</c:v>
                </c:pt>
                <c:pt idx="28710">
                  <c:v>-0.147756372338301</c:v>
                </c:pt>
                <c:pt idx="28711">
                  <c:v>-0.15653880461817399</c:v>
                </c:pt>
                <c:pt idx="28712">
                  <c:v>-0.16532123698393</c:v>
                </c:pt>
                <c:pt idx="28713">
                  <c:v>-0.17410366934968499</c:v>
                </c:pt>
                <c:pt idx="28714">
                  <c:v>-0.18288610162955801</c:v>
                </c:pt>
                <c:pt idx="28715">
                  <c:v>-0.191668533995314</c:v>
                </c:pt>
                <c:pt idx="28716">
                  <c:v>-0.20045096636106899</c:v>
                </c:pt>
                <c:pt idx="28717">
                  <c:v>-0.20923339864094201</c:v>
                </c:pt>
                <c:pt idx="28718">
                  <c:v>-0.218015831006698</c:v>
                </c:pt>
                <c:pt idx="28719">
                  <c:v>-0.22679826337245301</c:v>
                </c:pt>
                <c:pt idx="28720">
                  <c:v>-0.209622649892688</c:v>
                </c:pt>
                <c:pt idx="28721">
                  <c:v>-0.16648899055785299</c:v>
                </c:pt>
                <c:pt idx="28722">
                  <c:v>-0.12335533122301801</c:v>
                </c:pt>
                <c:pt idx="28723">
                  <c:v>-8.0221672309981396E-2</c:v>
                </c:pt>
                <c:pt idx="28724">
                  <c:v>-3.7088012975145898E-2</c:v>
                </c:pt>
                <c:pt idx="28725">
                  <c:v>6.04564635968949E-3</c:v>
                </c:pt>
                <c:pt idx="28726">
                  <c:v>4.9179305272725703E-2</c:v>
                </c:pt>
                <c:pt idx="28727">
                  <c:v>9.2312964607561096E-2</c:v>
                </c:pt>
                <c:pt idx="28728">
                  <c:v>0.13544662394239701</c:v>
                </c:pt>
                <c:pt idx="28729">
                  <c:v>0.17858028285543301</c:v>
                </c:pt>
                <c:pt idx="28730">
                  <c:v>0.22171394219026799</c:v>
                </c:pt>
                <c:pt idx="28731">
                  <c:v>0.264847601525104</c:v>
                </c:pt>
                <c:pt idx="28732">
                  <c:v>0.30798126043814</c:v>
                </c:pt>
                <c:pt idx="28733">
                  <c:v>0.35111491977297499</c:v>
                </c:pt>
                <c:pt idx="28734">
                  <c:v>0.39424857910781103</c:v>
                </c:pt>
                <c:pt idx="28735">
                  <c:v>0.43738223802084703</c:v>
                </c:pt>
                <c:pt idx="28736">
                  <c:v>0.48051589735568201</c:v>
                </c:pt>
                <c:pt idx="28737">
                  <c:v>0.52364955669051805</c:v>
                </c:pt>
                <c:pt idx="28738">
                  <c:v>0.56678321560355405</c:v>
                </c:pt>
                <c:pt idx="28739">
                  <c:v>0.60991687493838898</c:v>
                </c:pt>
                <c:pt idx="28740">
                  <c:v>0.65305053427322501</c:v>
                </c:pt>
                <c:pt idx="28741">
                  <c:v>0.69618419318626101</c:v>
                </c:pt>
                <c:pt idx="28742">
                  <c:v>0.73931785252109705</c:v>
                </c:pt>
                <c:pt idx="28743">
                  <c:v>0.78245151185593198</c:v>
                </c:pt>
                <c:pt idx="28744">
                  <c:v>0.82558517076896798</c:v>
                </c:pt>
                <c:pt idx="28745">
                  <c:v>0.86871883010380402</c:v>
                </c:pt>
                <c:pt idx="28746">
                  <c:v>0.91185248943863895</c:v>
                </c:pt>
                <c:pt idx="28747">
                  <c:v>0.95498614835167495</c:v>
                </c:pt>
                <c:pt idx="28748">
                  <c:v>0.99811980768651098</c:v>
                </c:pt>
                <c:pt idx="28749">
                  <c:v>1.04125346702135</c:v>
                </c:pt>
                <c:pt idx="28750">
                  <c:v>1.08438712593438</c:v>
                </c:pt>
                <c:pt idx="28751">
                  <c:v>1.1275207852692199</c:v>
                </c:pt>
                <c:pt idx="28752">
                  <c:v>1.1706544446040501</c:v>
                </c:pt>
                <c:pt idx="28753">
                  <c:v>1.2137881035170901</c:v>
                </c:pt>
                <c:pt idx="28754">
                  <c:v>1.25692176285192</c:v>
                </c:pt>
                <c:pt idx="28755">
                  <c:v>1.30005542218676</c:v>
                </c:pt>
                <c:pt idx="28756">
                  <c:v>1.3431890810998</c:v>
                </c:pt>
                <c:pt idx="28757">
                  <c:v>1.3863227404346301</c:v>
                </c:pt>
                <c:pt idx="28758">
                  <c:v>1.42945639976947</c:v>
                </c:pt>
                <c:pt idx="28759">
                  <c:v>1.4725900586825</c:v>
                </c:pt>
                <c:pt idx="28760">
                  <c:v>1.51572371801734</c:v>
                </c:pt>
                <c:pt idx="28761">
                  <c:v>1.5588573773521699</c:v>
                </c:pt>
                <c:pt idx="28762">
                  <c:v>1.6019910362652099</c:v>
                </c:pt>
                <c:pt idx="28763">
                  <c:v>1.64512469560005</c:v>
                </c:pt>
                <c:pt idx="28764">
                  <c:v>1.68825835493488</c:v>
                </c:pt>
                <c:pt idx="28765">
                  <c:v>1.73139201384792</c:v>
                </c:pt>
                <c:pt idx="28766">
                  <c:v>1.7745256731827499</c:v>
                </c:pt>
                <c:pt idx="28767">
                  <c:v>1.81765933251759</c:v>
                </c:pt>
                <c:pt idx="28768">
                  <c:v>1.8477604792337301</c:v>
                </c:pt>
                <c:pt idx="28769">
                  <c:v>1.8648291140837401</c:v>
                </c:pt>
                <c:pt idx="28770">
                  <c:v>1.8818977489337601</c:v>
                </c:pt>
                <c:pt idx="28771">
                  <c:v>1.89896638361686</c:v>
                </c:pt>
                <c:pt idx="28772">
                  <c:v>1.91603501846688</c:v>
                </c:pt>
                <c:pt idx="28773">
                  <c:v>1.9331036533168899</c:v>
                </c:pt>
                <c:pt idx="28774">
                  <c:v>1.9501722879999901</c:v>
                </c:pt>
                <c:pt idx="28775">
                  <c:v>1.9672409228500101</c:v>
                </c:pt>
                <c:pt idx="28776">
                  <c:v>1.98430955770002</c:v>
                </c:pt>
                <c:pt idx="28777">
                  <c:v>2.00137819238312</c:v>
                </c:pt>
                <c:pt idx="28778">
                  <c:v>2.0184468272331402</c:v>
                </c:pt>
                <c:pt idx="28779">
                  <c:v>2.0355154620831502</c:v>
                </c:pt>
                <c:pt idx="28780">
                  <c:v>2.0525840967662501</c:v>
                </c:pt>
                <c:pt idx="28781">
                  <c:v>2.0696527316162698</c:v>
                </c:pt>
                <c:pt idx="28782">
                  <c:v>2.0867213664662798</c:v>
                </c:pt>
                <c:pt idx="28783">
                  <c:v>2.1037900011493802</c:v>
                </c:pt>
                <c:pt idx="28784">
                  <c:v>2.1208586359993999</c:v>
                </c:pt>
                <c:pt idx="28785">
                  <c:v>2.1379272708494099</c:v>
                </c:pt>
                <c:pt idx="28786">
                  <c:v>2.1549959055325201</c:v>
                </c:pt>
                <c:pt idx="28787">
                  <c:v>2.1720645403825301</c:v>
                </c:pt>
                <c:pt idx="28788">
                  <c:v>2.1891331752325498</c:v>
                </c:pt>
                <c:pt idx="28789">
                  <c:v>2.2062018099156502</c:v>
                </c:pt>
                <c:pt idx="28790">
                  <c:v>2.2232704447656602</c:v>
                </c:pt>
                <c:pt idx="28791">
                  <c:v>2.2403390796156799</c:v>
                </c:pt>
                <c:pt idx="28792">
                  <c:v>2.2574077142987798</c:v>
                </c:pt>
                <c:pt idx="28793">
                  <c:v>2.2744763491487898</c:v>
                </c:pt>
                <c:pt idx="28794">
                  <c:v>2.29154498399881</c:v>
                </c:pt>
                <c:pt idx="28795">
                  <c:v>2.30861361868191</c:v>
                </c:pt>
                <c:pt idx="28796">
                  <c:v>2.3256822535319199</c:v>
                </c:pt>
                <c:pt idx="28797">
                  <c:v>2.3427508883819401</c:v>
                </c:pt>
                <c:pt idx="28798">
                  <c:v>2.3598195230650401</c:v>
                </c:pt>
                <c:pt idx="28799">
                  <c:v>2.37688815791505</c:v>
                </c:pt>
                <c:pt idx="28800">
                  <c:v>2.3939567927650698</c:v>
                </c:pt>
                <c:pt idx="28801">
                  <c:v>2.4110254274481702</c:v>
                </c:pt>
                <c:pt idx="28802">
                  <c:v>2.4280940622981899</c:v>
                </c:pt>
                <c:pt idx="28803">
                  <c:v>2.4451626971481999</c:v>
                </c:pt>
                <c:pt idx="28804">
                  <c:v>2.4622313318312998</c:v>
                </c:pt>
                <c:pt idx="28805">
                  <c:v>2.47929996668132</c:v>
                </c:pt>
                <c:pt idx="28806">
                  <c:v>2.49636860153133</c:v>
                </c:pt>
                <c:pt idx="28807">
                  <c:v>2.5134372362144299</c:v>
                </c:pt>
                <c:pt idx="28808">
                  <c:v>2.5305058710644501</c:v>
                </c:pt>
                <c:pt idx="28809">
                  <c:v>2.5475745059144601</c:v>
                </c:pt>
                <c:pt idx="28810">
                  <c:v>2.56464314059756</c:v>
                </c:pt>
                <c:pt idx="28811">
                  <c:v>2.5817117754475798</c:v>
                </c:pt>
                <c:pt idx="28812">
                  <c:v>2.5987804102975902</c:v>
                </c:pt>
                <c:pt idx="28813">
                  <c:v>2.6158490449806902</c:v>
                </c:pt>
                <c:pt idx="28814">
                  <c:v>2.6329176798307099</c:v>
                </c:pt>
                <c:pt idx="28815">
                  <c:v>2.6499863146807199</c:v>
                </c:pt>
                <c:pt idx="28816">
                  <c:v>2.65562149339467</c:v>
                </c:pt>
                <c:pt idx="28817">
                  <c:v>2.6498232162265101</c:v>
                </c:pt>
                <c:pt idx="28818">
                  <c:v>2.6440249390583501</c:v>
                </c:pt>
                <c:pt idx="28819">
                  <c:v>2.6382266619468999</c:v>
                </c:pt>
                <c:pt idx="28820">
                  <c:v>2.63242838477874</c:v>
                </c:pt>
                <c:pt idx="28821">
                  <c:v>2.62663010761058</c:v>
                </c:pt>
                <c:pt idx="28822">
                  <c:v>2.6208318304991201</c:v>
                </c:pt>
                <c:pt idx="28823">
                  <c:v>2.6150335533309601</c:v>
                </c:pt>
                <c:pt idx="28824">
                  <c:v>2.6092352761628002</c:v>
                </c:pt>
                <c:pt idx="28825">
                  <c:v>2.60343699905135</c:v>
                </c:pt>
                <c:pt idx="28826">
                  <c:v>2.59763872188319</c:v>
                </c:pt>
                <c:pt idx="28827">
                  <c:v>2.5918404447150301</c:v>
                </c:pt>
                <c:pt idx="28828">
                  <c:v>2.5860421676035701</c:v>
                </c:pt>
                <c:pt idx="28829">
                  <c:v>2.5802438904354101</c:v>
                </c:pt>
                <c:pt idx="28830">
                  <c:v>2.57444561326726</c:v>
                </c:pt>
                <c:pt idx="28831">
                  <c:v>2.5686473361558</c:v>
                </c:pt>
                <c:pt idx="28832">
                  <c:v>2.56284905898764</c:v>
                </c:pt>
                <c:pt idx="28833">
                  <c:v>2.5570507818194801</c:v>
                </c:pt>
                <c:pt idx="28834">
                  <c:v>2.5512525047080201</c:v>
                </c:pt>
                <c:pt idx="28835">
                  <c:v>2.5454542275398602</c:v>
                </c:pt>
                <c:pt idx="28836">
                  <c:v>2.53965595037171</c:v>
                </c:pt>
                <c:pt idx="28837">
                  <c:v>2.53385767326025</c:v>
                </c:pt>
                <c:pt idx="28838">
                  <c:v>2.5280593960920901</c:v>
                </c:pt>
                <c:pt idx="28839">
                  <c:v>2.5222611189239301</c:v>
                </c:pt>
                <c:pt idx="28840">
                  <c:v>2.5164628418124702</c:v>
                </c:pt>
                <c:pt idx="28841">
                  <c:v>2.51066456464432</c:v>
                </c:pt>
                <c:pt idx="28842">
                  <c:v>2.50486628747616</c:v>
                </c:pt>
                <c:pt idx="28843">
                  <c:v>2.4990680103647001</c:v>
                </c:pt>
                <c:pt idx="28844">
                  <c:v>2.4932697331965401</c:v>
                </c:pt>
                <c:pt idx="28845">
                  <c:v>2.4874714560283802</c:v>
                </c:pt>
                <c:pt idx="28846">
                  <c:v>2.48167317891693</c:v>
                </c:pt>
                <c:pt idx="28847">
                  <c:v>2.47587490174877</c:v>
                </c:pt>
                <c:pt idx="28848">
                  <c:v>2.4700766245806101</c:v>
                </c:pt>
                <c:pt idx="28849">
                  <c:v>2.4642783474691501</c:v>
                </c:pt>
                <c:pt idx="28850">
                  <c:v>2.4584800703009901</c:v>
                </c:pt>
                <c:pt idx="28851">
                  <c:v>2.4526817931328302</c:v>
                </c:pt>
                <c:pt idx="28852">
                  <c:v>2.44688351602138</c:v>
                </c:pt>
                <c:pt idx="28853">
                  <c:v>2.44108523885322</c:v>
                </c:pt>
                <c:pt idx="28854">
                  <c:v>2.4352869616850601</c:v>
                </c:pt>
                <c:pt idx="28855">
                  <c:v>2.4294886845736001</c:v>
                </c:pt>
                <c:pt idx="28856">
                  <c:v>2.4236904074054402</c:v>
                </c:pt>
                <c:pt idx="28857">
                  <c:v>2.4178921302372798</c:v>
                </c:pt>
                <c:pt idx="28858">
                  <c:v>2.41209385312583</c:v>
                </c:pt>
                <c:pt idx="28859">
                  <c:v>2.4062955759576701</c:v>
                </c:pt>
                <c:pt idx="28860">
                  <c:v>2.4004972987895101</c:v>
                </c:pt>
                <c:pt idx="28861">
                  <c:v>2.3946990216780502</c:v>
                </c:pt>
                <c:pt idx="28862">
                  <c:v>2.3889007445098902</c:v>
                </c:pt>
                <c:pt idx="28863">
                  <c:v>2.38310246734174</c:v>
                </c:pt>
                <c:pt idx="28864">
                  <c:v>2.3948906168052702</c:v>
                </c:pt>
                <c:pt idx="28865">
                  <c:v>2.4242651929099299</c:v>
                </c:pt>
                <c:pt idx="28866">
                  <c:v>2.4536397690145901</c:v>
                </c:pt>
                <c:pt idx="28867">
                  <c:v>2.4830143448319899</c:v>
                </c:pt>
                <c:pt idx="28868">
                  <c:v>2.5123889209366501</c:v>
                </c:pt>
                <c:pt idx="28869">
                  <c:v>2.5417634970413099</c:v>
                </c:pt>
                <c:pt idx="28870">
                  <c:v>2.5711380728587199</c:v>
                </c:pt>
                <c:pt idx="28871">
                  <c:v>2.6005126489633801</c:v>
                </c:pt>
                <c:pt idx="28872">
                  <c:v>2.6298872250680398</c:v>
                </c:pt>
                <c:pt idx="28873">
                  <c:v>2.6592618008854498</c:v>
                </c:pt>
                <c:pt idx="28874">
                  <c:v>2.68863637699011</c:v>
                </c:pt>
                <c:pt idx="28875">
                  <c:v>2.7180109530947698</c:v>
                </c:pt>
                <c:pt idx="28876">
                  <c:v>2.7473855289121798</c:v>
                </c:pt>
                <c:pt idx="28877">
                  <c:v>2.77676010501684</c:v>
                </c:pt>
                <c:pt idx="28878">
                  <c:v>2.80613468112149</c:v>
                </c:pt>
                <c:pt idx="28879">
                  <c:v>2.8355092569389</c:v>
                </c:pt>
                <c:pt idx="28880">
                  <c:v>2.8648838330435602</c:v>
                </c:pt>
                <c:pt idx="28881">
                  <c:v>2.89425840914822</c:v>
                </c:pt>
                <c:pt idx="28882">
                  <c:v>2.92363298496563</c:v>
                </c:pt>
                <c:pt idx="28883">
                  <c:v>2.9530075610702902</c:v>
                </c:pt>
                <c:pt idx="28884">
                  <c:v>2.9823821371749499</c:v>
                </c:pt>
                <c:pt idx="28885">
                  <c:v>3.0117567129923599</c:v>
                </c:pt>
                <c:pt idx="28886">
                  <c:v>3.0411312890970201</c:v>
                </c:pt>
                <c:pt idx="28887">
                  <c:v>3.0705058652016799</c:v>
                </c:pt>
                <c:pt idx="28888">
                  <c:v>3.0998804410190899</c:v>
                </c:pt>
                <c:pt idx="28889">
                  <c:v>3.1292550171237399</c:v>
                </c:pt>
                <c:pt idx="28890">
                  <c:v>3.1586295932284001</c:v>
                </c:pt>
                <c:pt idx="28891">
                  <c:v>3.1880041690458101</c:v>
                </c:pt>
                <c:pt idx="28892">
                  <c:v>3.2173787451504698</c:v>
                </c:pt>
                <c:pt idx="28893">
                  <c:v>3.2467533212551301</c:v>
                </c:pt>
                <c:pt idx="28894">
                  <c:v>3.27612789707254</c:v>
                </c:pt>
                <c:pt idx="28895">
                  <c:v>3.3055024731771998</c:v>
                </c:pt>
                <c:pt idx="28896">
                  <c:v>3.33487704928186</c:v>
                </c:pt>
                <c:pt idx="28897">
                  <c:v>3.36425162509927</c:v>
                </c:pt>
                <c:pt idx="28898">
                  <c:v>3.3936262012039302</c:v>
                </c:pt>
                <c:pt idx="28899">
                  <c:v>3.42300077730859</c:v>
                </c:pt>
                <c:pt idx="28900">
                  <c:v>3.4523753531259902</c:v>
                </c:pt>
                <c:pt idx="28901">
                  <c:v>3.48174992923065</c:v>
                </c:pt>
                <c:pt idx="28902">
                  <c:v>3.5111245053353102</c:v>
                </c:pt>
                <c:pt idx="28903">
                  <c:v>3.5404990811527202</c:v>
                </c:pt>
                <c:pt idx="28904">
                  <c:v>3.5698736572573799</c:v>
                </c:pt>
                <c:pt idx="28905">
                  <c:v>3.5992482333620401</c:v>
                </c:pt>
                <c:pt idx="28906">
                  <c:v>3.6286228091794501</c:v>
                </c:pt>
                <c:pt idx="28907">
                  <c:v>3.6579973852841099</c:v>
                </c:pt>
                <c:pt idx="28908">
                  <c:v>3.6873719613887701</c:v>
                </c:pt>
                <c:pt idx="28909">
                  <c:v>3.7167465372061801</c:v>
                </c:pt>
                <c:pt idx="28910">
                  <c:v>3.7461211133108399</c:v>
                </c:pt>
                <c:pt idx="28911">
                  <c:v>3.7754956894154899</c:v>
                </c:pt>
                <c:pt idx="28912">
                  <c:v>3.7862118454767901</c:v>
                </c:pt>
                <c:pt idx="28913">
                  <c:v>3.7782695819389001</c:v>
                </c:pt>
                <c:pt idx="28914">
                  <c:v>3.7703273184010002</c:v>
                </c:pt>
                <c:pt idx="28915">
                  <c:v>3.7623850549407698</c:v>
                </c:pt>
                <c:pt idx="28916">
                  <c:v>3.7544427914028802</c:v>
                </c:pt>
                <c:pt idx="28917">
                  <c:v>3.7465005278649799</c:v>
                </c:pt>
                <c:pt idx="28918">
                  <c:v>3.7385582644047601</c:v>
                </c:pt>
                <c:pt idx="28919">
                  <c:v>3.7306160008668598</c:v>
                </c:pt>
                <c:pt idx="28920">
                  <c:v>3.7226737373289698</c:v>
                </c:pt>
                <c:pt idx="28921">
                  <c:v>3.7147314738687398</c:v>
                </c:pt>
                <c:pt idx="28922">
                  <c:v>3.7067892103308502</c:v>
                </c:pt>
                <c:pt idx="28923">
                  <c:v>3.6988469467929499</c:v>
                </c:pt>
                <c:pt idx="28924">
                  <c:v>3.6909046833327199</c:v>
                </c:pt>
                <c:pt idx="28925">
                  <c:v>3.6829624197948299</c:v>
                </c:pt>
                <c:pt idx="28926">
                  <c:v>3.67502015625693</c:v>
                </c:pt>
                <c:pt idx="28927">
                  <c:v>3.6670778927967098</c:v>
                </c:pt>
                <c:pt idx="28928">
                  <c:v>3.65913562925881</c:v>
                </c:pt>
                <c:pt idx="28929">
                  <c:v>3.6511933657209199</c:v>
                </c:pt>
                <c:pt idx="28930">
                  <c:v>3.6432511022606899</c:v>
                </c:pt>
                <c:pt idx="28931">
                  <c:v>3.6353088387227999</c:v>
                </c:pt>
                <c:pt idx="28932">
                  <c:v>3.6273665751849</c:v>
                </c:pt>
                <c:pt idx="28933">
                  <c:v>3.6194243117246701</c:v>
                </c:pt>
                <c:pt idx="28934">
                  <c:v>3.61148204818678</c:v>
                </c:pt>
                <c:pt idx="28935">
                  <c:v>3.6035397846488801</c:v>
                </c:pt>
                <c:pt idx="28936">
                  <c:v>3.5955975211886599</c:v>
                </c:pt>
                <c:pt idx="28937">
                  <c:v>3.5876552576507601</c:v>
                </c:pt>
                <c:pt idx="28938">
                  <c:v>3.57971299411287</c:v>
                </c:pt>
                <c:pt idx="28939">
                  <c:v>3.5717707306526401</c:v>
                </c:pt>
                <c:pt idx="28940">
                  <c:v>3.56382846711475</c:v>
                </c:pt>
                <c:pt idx="28941">
                  <c:v>3.5558862035768501</c:v>
                </c:pt>
                <c:pt idx="28942">
                  <c:v>3.5479439401166202</c:v>
                </c:pt>
                <c:pt idx="28943">
                  <c:v>3.5400016765787301</c:v>
                </c:pt>
                <c:pt idx="28944">
                  <c:v>3.5320594130408298</c:v>
                </c:pt>
                <c:pt idx="28945">
                  <c:v>3.5241171495806101</c:v>
                </c:pt>
                <c:pt idx="28946">
                  <c:v>3.5161748860427098</c:v>
                </c:pt>
                <c:pt idx="28947">
                  <c:v>3.5082326225048202</c:v>
                </c:pt>
                <c:pt idx="28948">
                  <c:v>3.5002903590445902</c:v>
                </c:pt>
                <c:pt idx="28949">
                  <c:v>3.4923480955067001</c:v>
                </c:pt>
                <c:pt idx="28950">
                  <c:v>3.4844058319687998</c:v>
                </c:pt>
                <c:pt idx="28951">
                  <c:v>3.4764635685085699</c:v>
                </c:pt>
                <c:pt idx="28952">
                  <c:v>3.4685213049706798</c:v>
                </c:pt>
                <c:pt idx="28953">
                  <c:v>3.4605790414327799</c:v>
                </c:pt>
                <c:pt idx="28954">
                  <c:v>3.4526367779725602</c:v>
                </c:pt>
                <c:pt idx="28955">
                  <c:v>3.4446945144346599</c:v>
                </c:pt>
                <c:pt idx="28956">
                  <c:v>3.4367522508967698</c:v>
                </c:pt>
                <c:pt idx="28957">
                  <c:v>3.4288099874365399</c:v>
                </c:pt>
                <c:pt idx="28958">
                  <c:v>3.42086772389864</c:v>
                </c:pt>
                <c:pt idx="28959">
                  <c:v>3.41292546036075</c:v>
                </c:pt>
                <c:pt idx="28960">
                  <c:v>3.4106751330736</c:v>
                </c:pt>
                <c:pt idx="28961">
                  <c:v>3.4141167419216298</c:v>
                </c:pt>
                <c:pt idx="28962">
                  <c:v>3.4175583507696499</c:v>
                </c:pt>
                <c:pt idx="28963">
                  <c:v>3.4209999595840199</c:v>
                </c:pt>
                <c:pt idx="28964">
                  <c:v>3.4244415684320502</c:v>
                </c:pt>
                <c:pt idx="28965">
                  <c:v>3.4278831772800702</c:v>
                </c:pt>
                <c:pt idx="28966">
                  <c:v>3.4313247860944398</c:v>
                </c:pt>
                <c:pt idx="28967">
                  <c:v>3.4347663949424598</c:v>
                </c:pt>
                <c:pt idx="28968">
                  <c:v>3.4382080037904901</c:v>
                </c:pt>
                <c:pt idx="28969">
                  <c:v>3.4416496126048601</c:v>
                </c:pt>
                <c:pt idx="28970">
                  <c:v>3.4450912214528802</c:v>
                </c:pt>
                <c:pt idx="28971">
                  <c:v>3.44853283030091</c:v>
                </c:pt>
                <c:pt idx="28972">
                  <c:v>3.45197443911528</c:v>
                </c:pt>
                <c:pt idx="28973">
                  <c:v>3.4554160479633</c:v>
                </c:pt>
                <c:pt idx="28974">
                  <c:v>3.4588576568113298</c:v>
                </c:pt>
                <c:pt idx="28975">
                  <c:v>3.4622992656256999</c:v>
                </c:pt>
                <c:pt idx="28976">
                  <c:v>3.4657408744737199</c:v>
                </c:pt>
                <c:pt idx="28977">
                  <c:v>3.46918248332174</c:v>
                </c:pt>
                <c:pt idx="28978">
                  <c:v>3.47262409213611</c:v>
                </c:pt>
                <c:pt idx="28979">
                  <c:v>3.4760657009841398</c:v>
                </c:pt>
                <c:pt idx="28980">
                  <c:v>3.4795073098321598</c:v>
                </c:pt>
                <c:pt idx="28981">
                  <c:v>3.4829489186465299</c:v>
                </c:pt>
                <c:pt idx="28982">
                  <c:v>3.4863905274945601</c:v>
                </c:pt>
                <c:pt idx="28983">
                  <c:v>3.4898321363425802</c:v>
                </c:pt>
                <c:pt idx="28984">
                  <c:v>3.4932737451569502</c:v>
                </c:pt>
                <c:pt idx="28985">
                  <c:v>3.4967153540049698</c:v>
                </c:pt>
                <c:pt idx="28986">
                  <c:v>3.500156962853</c:v>
                </c:pt>
                <c:pt idx="28987">
                  <c:v>3.5035985716673701</c:v>
                </c:pt>
                <c:pt idx="28988">
                  <c:v>3.5070401805153901</c:v>
                </c:pt>
                <c:pt idx="28989">
                  <c:v>3.5104817893634199</c:v>
                </c:pt>
                <c:pt idx="28990">
                  <c:v>3.51392339817779</c:v>
                </c:pt>
                <c:pt idx="28991">
                  <c:v>3.51736500702581</c:v>
                </c:pt>
                <c:pt idx="28992">
                  <c:v>3.5208066158738398</c:v>
                </c:pt>
                <c:pt idx="28993">
                  <c:v>3.5242482246882099</c:v>
                </c:pt>
                <c:pt idx="28994">
                  <c:v>3.5276898335362299</c:v>
                </c:pt>
                <c:pt idx="28995">
                  <c:v>3.5311314423842601</c:v>
                </c:pt>
                <c:pt idx="28996">
                  <c:v>3.53457305119862</c:v>
                </c:pt>
                <c:pt idx="28997">
                  <c:v>3.5380146600466502</c:v>
                </c:pt>
                <c:pt idx="28998">
                  <c:v>3.5414562688946698</c:v>
                </c:pt>
                <c:pt idx="28999">
                  <c:v>3.5448978777090399</c:v>
                </c:pt>
                <c:pt idx="29000">
                  <c:v>3.5483394865570701</c:v>
                </c:pt>
                <c:pt idx="29001">
                  <c:v>3.5517810954050901</c:v>
                </c:pt>
                <c:pt idx="29002">
                  <c:v>3.5552227042194602</c:v>
                </c:pt>
                <c:pt idx="29003">
                  <c:v>3.55866431306749</c:v>
                </c:pt>
                <c:pt idx="29004">
                  <c:v>3.56210592191551</c:v>
                </c:pt>
                <c:pt idx="29005">
                  <c:v>3.5655475307298801</c:v>
                </c:pt>
                <c:pt idx="29006">
                  <c:v>3.5689891395779001</c:v>
                </c:pt>
                <c:pt idx="29007">
                  <c:v>3.5724307484259299</c:v>
                </c:pt>
                <c:pt idx="29008">
                  <c:v>3.5758723572402999</c:v>
                </c:pt>
                <c:pt idx="29009">
                  <c:v>3.5722263684398898</c:v>
                </c:pt>
                <c:pt idx="29010">
                  <c:v>3.5614927819415501</c:v>
                </c:pt>
                <c:pt idx="29011">
                  <c:v>3.5507591955481699</c:v>
                </c:pt>
                <c:pt idx="29012">
                  <c:v>3.5400256090498301</c:v>
                </c:pt>
                <c:pt idx="29013">
                  <c:v>3.5292920225514801</c:v>
                </c:pt>
                <c:pt idx="29014">
                  <c:v>3.5185584361580999</c:v>
                </c:pt>
                <c:pt idx="29015">
                  <c:v>3.5078248496597602</c:v>
                </c:pt>
                <c:pt idx="29016">
                  <c:v>3.4970912631614199</c:v>
                </c:pt>
                <c:pt idx="29017">
                  <c:v>3.4863576767680402</c:v>
                </c:pt>
                <c:pt idx="29018">
                  <c:v>3.4756240902696902</c:v>
                </c:pt>
                <c:pt idx="29019">
                  <c:v>3.46489050377135</c:v>
                </c:pt>
                <c:pt idx="29020">
                  <c:v>3.4541569173779698</c:v>
                </c:pt>
                <c:pt idx="29021">
                  <c:v>3.44342333087963</c:v>
                </c:pt>
                <c:pt idx="29022">
                  <c:v>3.4326897443812898</c:v>
                </c:pt>
                <c:pt idx="29023">
                  <c:v>3.4219561579878999</c:v>
                </c:pt>
                <c:pt idx="29024">
                  <c:v>3.4112225714895601</c:v>
                </c:pt>
                <c:pt idx="29025">
                  <c:v>3.4004889849912199</c:v>
                </c:pt>
                <c:pt idx="29026">
                  <c:v>3.3897553985978401</c:v>
                </c:pt>
                <c:pt idx="29027">
                  <c:v>3.3790218120994999</c:v>
                </c:pt>
                <c:pt idx="29028">
                  <c:v>3.3682882256011499</c:v>
                </c:pt>
                <c:pt idx="29029">
                  <c:v>3.3575546392077702</c:v>
                </c:pt>
                <c:pt idx="29030">
                  <c:v>3.34682105270943</c:v>
                </c:pt>
                <c:pt idx="29031">
                  <c:v>3.3360874662110902</c:v>
                </c:pt>
                <c:pt idx="29032">
                  <c:v>3.32535387981771</c:v>
                </c:pt>
                <c:pt idx="29033">
                  <c:v>3.31462029331936</c:v>
                </c:pt>
                <c:pt idx="29034">
                  <c:v>3.3038867068210198</c:v>
                </c:pt>
                <c:pt idx="29035">
                  <c:v>3.2931531204276401</c:v>
                </c:pt>
                <c:pt idx="29036">
                  <c:v>3.2824195339292999</c:v>
                </c:pt>
                <c:pt idx="29037">
                  <c:v>3.2716859474309499</c:v>
                </c:pt>
                <c:pt idx="29038">
                  <c:v>3.2609523610375701</c:v>
                </c:pt>
                <c:pt idx="29039">
                  <c:v>3.2502187745392299</c:v>
                </c:pt>
                <c:pt idx="29040">
                  <c:v>3.2394851880408901</c:v>
                </c:pt>
                <c:pt idx="29041">
                  <c:v>3.22875160164751</c:v>
                </c:pt>
                <c:pt idx="29042">
                  <c:v>3.21801801514916</c:v>
                </c:pt>
                <c:pt idx="29043">
                  <c:v>3.2072844286508202</c:v>
                </c:pt>
                <c:pt idx="29044">
                  <c:v>3.19655084225744</c:v>
                </c:pt>
                <c:pt idx="29045">
                  <c:v>3.1858172557590998</c:v>
                </c:pt>
                <c:pt idx="29046">
                  <c:v>3.17508366926076</c:v>
                </c:pt>
                <c:pt idx="29047">
                  <c:v>3.1643500828673798</c:v>
                </c:pt>
                <c:pt idx="29048">
                  <c:v>3.1536164963690299</c:v>
                </c:pt>
                <c:pt idx="29049">
                  <c:v>3.1428829098706901</c:v>
                </c:pt>
                <c:pt idx="29050">
                  <c:v>3.1321493234773099</c:v>
                </c:pt>
                <c:pt idx="29051">
                  <c:v>3.1214157369789701</c:v>
                </c:pt>
                <c:pt idx="29052">
                  <c:v>3.1106821504806201</c:v>
                </c:pt>
                <c:pt idx="29053">
                  <c:v>3.09994856408724</c:v>
                </c:pt>
                <c:pt idx="29054">
                  <c:v>3.0892149775889002</c:v>
                </c:pt>
                <c:pt idx="29055">
                  <c:v>3.07848139109056</c:v>
                </c:pt>
                <c:pt idx="29056">
                  <c:v>3.0677478046971798</c:v>
                </c:pt>
                <c:pt idx="29057">
                  <c:v>3.0754537195016098</c:v>
                </c:pt>
                <c:pt idx="29058">
                  <c:v>3.10159913573762</c:v>
                </c:pt>
                <c:pt idx="29059">
                  <c:v>3.1277445517179499</c:v>
                </c:pt>
                <c:pt idx="29060">
                  <c:v>3.15388996795396</c:v>
                </c:pt>
                <c:pt idx="29061">
                  <c:v>3.1800353841899698</c:v>
                </c:pt>
                <c:pt idx="29062">
                  <c:v>3.2061808001703</c:v>
                </c:pt>
                <c:pt idx="29063">
                  <c:v>3.2323262164063098</c:v>
                </c:pt>
                <c:pt idx="29064">
                  <c:v>3.25847163264232</c:v>
                </c:pt>
                <c:pt idx="29065">
                  <c:v>3.2846170486226498</c:v>
                </c:pt>
                <c:pt idx="29066">
                  <c:v>3.31076246485866</c:v>
                </c:pt>
                <c:pt idx="29067">
                  <c:v>3.3369078810946702</c:v>
                </c:pt>
                <c:pt idx="29068">
                  <c:v>3.363053297075</c:v>
                </c:pt>
                <c:pt idx="29069">
                  <c:v>3.3891987133110102</c:v>
                </c:pt>
                <c:pt idx="29070">
                  <c:v>3.4153441295470199</c:v>
                </c:pt>
                <c:pt idx="29071">
                  <c:v>3.4414895455273502</c:v>
                </c:pt>
                <c:pt idx="29072">
                  <c:v>3.4676349617633599</c:v>
                </c:pt>
                <c:pt idx="29073">
                  <c:v>3.4937803779993701</c:v>
                </c:pt>
                <c:pt idx="29074">
                  <c:v>3.5199257939797</c:v>
                </c:pt>
                <c:pt idx="29075">
                  <c:v>3.5460712102157101</c:v>
                </c:pt>
                <c:pt idx="29076">
                  <c:v>3.5722166264517199</c:v>
                </c:pt>
                <c:pt idx="29077">
                  <c:v>3.5983620424320502</c:v>
                </c:pt>
                <c:pt idx="29078">
                  <c:v>3.6245074586680599</c:v>
                </c:pt>
                <c:pt idx="29079">
                  <c:v>3.6506528749040701</c:v>
                </c:pt>
                <c:pt idx="29080">
                  <c:v>3.6767982908843999</c:v>
                </c:pt>
                <c:pt idx="29081">
                  <c:v>3.7029437071204101</c:v>
                </c:pt>
                <c:pt idx="29082">
                  <c:v>3.7290891233564198</c:v>
                </c:pt>
                <c:pt idx="29083">
                  <c:v>3.7552345393367501</c:v>
                </c:pt>
                <c:pt idx="29084">
                  <c:v>3.7813799555727599</c:v>
                </c:pt>
                <c:pt idx="29085">
                  <c:v>3.80752537180877</c:v>
                </c:pt>
                <c:pt idx="29086">
                  <c:v>3.8336707877890999</c:v>
                </c:pt>
                <c:pt idx="29087">
                  <c:v>3.8598162040251101</c:v>
                </c:pt>
                <c:pt idx="29088">
                  <c:v>3.8859616202611198</c:v>
                </c:pt>
                <c:pt idx="29089">
                  <c:v>3.9121070362414501</c:v>
                </c:pt>
                <c:pt idx="29090">
                  <c:v>3.9382524524774598</c:v>
                </c:pt>
                <c:pt idx="29091">
                  <c:v>3.96439786871347</c:v>
                </c:pt>
                <c:pt idx="29092">
                  <c:v>3.9905432846937998</c:v>
                </c:pt>
                <c:pt idx="29093">
                  <c:v>4.0166887009298096</c:v>
                </c:pt>
                <c:pt idx="29094">
                  <c:v>4.0428341171658202</c:v>
                </c:pt>
                <c:pt idx="29095">
                  <c:v>4.06897953314615</c:v>
                </c:pt>
                <c:pt idx="29096">
                  <c:v>4.0951249493821598</c:v>
                </c:pt>
                <c:pt idx="29097">
                  <c:v>4.1212703656181704</c:v>
                </c:pt>
                <c:pt idx="29098">
                  <c:v>4.1474157815985002</c:v>
                </c:pt>
                <c:pt idx="29099">
                  <c:v>4.17356119783451</c:v>
                </c:pt>
                <c:pt idx="29100">
                  <c:v>4.1997066140705197</c:v>
                </c:pt>
                <c:pt idx="29101">
                  <c:v>4.2258520300508504</c:v>
                </c:pt>
                <c:pt idx="29102">
                  <c:v>4.2519974462868602</c:v>
                </c:pt>
                <c:pt idx="29103">
                  <c:v>4.2781428625228699</c:v>
                </c:pt>
                <c:pt idx="29104">
                  <c:v>4.3042882785031997</c:v>
                </c:pt>
                <c:pt idx="29105">
                  <c:v>4.3004184334308402</c:v>
                </c:pt>
                <c:pt idx="29106">
                  <c:v>4.2665333268404497</c:v>
                </c:pt>
                <c:pt idx="29107">
                  <c:v>4.23264822058142</c:v>
                </c:pt>
                <c:pt idx="29108">
                  <c:v>4.1987631139910402</c:v>
                </c:pt>
                <c:pt idx="29109">
                  <c:v>4.1648780074006497</c:v>
                </c:pt>
                <c:pt idx="29110">
                  <c:v>4.13099290114162</c:v>
                </c:pt>
                <c:pt idx="29111">
                  <c:v>4.0971077945512402</c:v>
                </c:pt>
                <c:pt idx="29112">
                  <c:v>4.0632226879608497</c:v>
                </c:pt>
                <c:pt idx="29113">
                  <c:v>4.02933758170182</c:v>
                </c:pt>
                <c:pt idx="29114">
                  <c:v>3.9954524751114402</c:v>
                </c:pt>
                <c:pt idx="29115">
                  <c:v>3.9615673685210502</c:v>
                </c:pt>
                <c:pt idx="29116">
                  <c:v>3.92768226226202</c:v>
                </c:pt>
                <c:pt idx="29117">
                  <c:v>3.8937971556716402</c:v>
                </c:pt>
                <c:pt idx="29118">
                  <c:v>3.8599120490812502</c:v>
                </c:pt>
                <c:pt idx="29119">
                  <c:v>3.82602694282222</c:v>
                </c:pt>
                <c:pt idx="29120">
                  <c:v>3.7921418362318402</c:v>
                </c:pt>
                <c:pt idx="29121">
                  <c:v>3.7582567296414502</c:v>
                </c:pt>
                <c:pt idx="29122">
                  <c:v>3.72437162338242</c:v>
                </c:pt>
                <c:pt idx="29123">
                  <c:v>3.6904865167920402</c:v>
                </c:pt>
                <c:pt idx="29124">
                  <c:v>3.6566014102016502</c:v>
                </c:pt>
                <c:pt idx="29125">
                  <c:v>3.62271630394262</c:v>
                </c:pt>
                <c:pt idx="29126">
                  <c:v>3.5888311973522402</c:v>
                </c:pt>
                <c:pt idx="29127">
                  <c:v>3.5549460907618502</c:v>
                </c:pt>
                <c:pt idx="29128">
                  <c:v>3.52106098450282</c:v>
                </c:pt>
                <c:pt idx="29129">
                  <c:v>3.4871758779124402</c:v>
                </c:pt>
                <c:pt idx="29130">
                  <c:v>3.4532907713220502</c:v>
                </c:pt>
                <c:pt idx="29131">
                  <c:v>3.41940566506302</c:v>
                </c:pt>
                <c:pt idx="29132">
                  <c:v>3.3855205584726402</c:v>
                </c:pt>
                <c:pt idx="29133">
                  <c:v>3.3516354518822502</c:v>
                </c:pt>
                <c:pt idx="29134">
                  <c:v>3.31775034562322</c:v>
                </c:pt>
                <c:pt idx="29135">
                  <c:v>3.2838652390328402</c:v>
                </c:pt>
                <c:pt idx="29136">
                  <c:v>3.2499801324424502</c:v>
                </c:pt>
                <c:pt idx="29137">
                  <c:v>3.2160950261834298</c:v>
                </c:pt>
                <c:pt idx="29138">
                  <c:v>3.1822099195930398</c:v>
                </c:pt>
                <c:pt idx="29139">
                  <c:v>3.1483248130026502</c:v>
                </c:pt>
                <c:pt idx="29140">
                  <c:v>3.1144397067436298</c:v>
                </c:pt>
                <c:pt idx="29141">
                  <c:v>3.0805546001532398</c:v>
                </c:pt>
                <c:pt idx="29142">
                  <c:v>3.0466694935628502</c:v>
                </c:pt>
                <c:pt idx="29143">
                  <c:v>3.0127843873038298</c:v>
                </c:pt>
                <c:pt idx="29144">
                  <c:v>2.9788992807134398</c:v>
                </c:pt>
                <c:pt idx="29145">
                  <c:v>2.9450141741230502</c:v>
                </c:pt>
                <c:pt idx="29146">
                  <c:v>2.9111290678640298</c:v>
                </c:pt>
                <c:pt idx="29147">
                  <c:v>2.8772439612736398</c:v>
                </c:pt>
                <c:pt idx="29148">
                  <c:v>2.8433588546832498</c:v>
                </c:pt>
                <c:pt idx="29149">
                  <c:v>2.8094737484242298</c:v>
                </c:pt>
                <c:pt idx="29150">
                  <c:v>2.7755886418338398</c:v>
                </c:pt>
                <c:pt idx="29151">
                  <c:v>2.7417035352434498</c:v>
                </c:pt>
                <c:pt idx="29152">
                  <c:v>2.7078184289844298</c:v>
                </c:pt>
                <c:pt idx="29153">
                  <c:v>2.6951772082996901</c:v>
                </c:pt>
                <c:pt idx="29154">
                  <c:v>2.70377987366899</c:v>
                </c:pt>
                <c:pt idx="29155">
                  <c:v>2.7123825389541598</c:v>
                </c:pt>
                <c:pt idx="29156">
                  <c:v>2.7209852043234601</c:v>
                </c:pt>
                <c:pt idx="29157">
                  <c:v>2.72958786969276</c:v>
                </c:pt>
                <c:pt idx="29158">
                  <c:v>2.7381905349779299</c:v>
                </c:pt>
                <c:pt idx="29159">
                  <c:v>2.7467932003472302</c:v>
                </c:pt>
                <c:pt idx="29160">
                  <c:v>2.7553958657165301</c:v>
                </c:pt>
                <c:pt idx="29161">
                  <c:v>2.7639985310016999</c:v>
                </c:pt>
                <c:pt idx="29162">
                  <c:v>2.7726011963710002</c:v>
                </c:pt>
                <c:pt idx="29163">
                  <c:v>2.7812038617403001</c:v>
                </c:pt>
                <c:pt idx="29164">
                  <c:v>2.7898065270254699</c:v>
                </c:pt>
                <c:pt idx="29165">
                  <c:v>2.7984091923947698</c:v>
                </c:pt>
                <c:pt idx="29166">
                  <c:v>2.8070118577640701</c:v>
                </c:pt>
                <c:pt idx="29167">
                  <c:v>2.8156145230492502</c:v>
                </c:pt>
                <c:pt idx="29168">
                  <c:v>2.8242171884185399</c:v>
                </c:pt>
                <c:pt idx="29169">
                  <c:v>2.8328198537878402</c:v>
                </c:pt>
                <c:pt idx="29170">
                  <c:v>2.8414225190730198</c:v>
                </c:pt>
                <c:pt idx="29171">
                  <c:v>2.8500251844423099</c:v>
                </c:pt>
                <c:pt idx="29172">
                  <c:v>2.8586278498116098</c:v>
                </c:pt>
                <c:pt idx="29173">
                  <c:v>2.8672305150967898</c:v>
                </c:pt>
                <c:pt idx="29174">
                  <c:v>2.8758331804660902</c:v>
                </c:pt>
                <c:pt idx="29175">
                  <c:v>2.8844358458353798</c:v>
                </c:pt>
                <c:pt idx="29176">
                  <c:v>2.8930385111205599</c:v>
                </c:pt>
                <c:pt idx="29177">
                  <c:v>2.9016411764898602</c:v>
                </c:pt>
                <c:pt idx="29178">
                  <c:v>2.9102438418591601</c:v>
                </c:pt>
                <c:pt idx="29179">
                  <c:v>2.9188465071443299</c:v>
                </c:pt>
                <c:pt idx="29180">
                  <c:v>2.9274491725136298</c:v>
                </c:pt>
                <c:pt idx="29181">
                  <c:v>2.9360518378829301</c:v>
                </c:pt>
                <c:pt idx="29182">
                  <c:v>2.9446545031681</c:v>
                </c:pt>
                <c:pt idx="29183">
                  <c:v>2.9532571685373998</c:v>
                </c:pt>
                <c:pt idx="29184">
                  <c:v>2.9618598339067002</c:v>
                </c:pt>
                <c:pt idx="29185">
                  <c:v>2.97046249919187</c:v>
                </c:pt>
                <c:pt idx="29186">
                  <c:v>2.9790651645611699</c:v>
                </c:pt>
                <c:pt idx="29187">
                  <c:v>2.9876678299304702</c:v>
                </c:pt>
                <c:pt idx="29188">
                  <c:v>2.99627049521564</c:v>
                </c:pt>
                <c:pt idx="29189">
                  <c:v>3.0048731605849399</c:v>
                </c:pt>
                <c:pt idx="29190">
                  <c:v>3.0134758259542398</c:v>
                </c:pt>
                <c:pt idx="29191">
                  <c:v>3.0220784912394101</c:v>
                </c:pt>
                <c:pt idx="29192">
                  <c:v>3.03068115660871</c:v>
                </c:pt>
                <c:pt idx="29193">
                  <c:v>3.0392838219780098</c:v>
                </c:pt>
                <c:pt idx="29194">
                  <c:v>3.0478864872631801</c:v>
                </c:pt>
                <c:pt idx="29195">
                  <c:v>3.05648915263248</c:v>
                </c:pt>
                <c:pt idx="29196">
                  <c:v>3.0650918180017799</c:v>
                </c:pt>
                <c:pt idx="29197">
                  <c:v>3.0736944832869599</c:v>
                </c:pt>
                <c:pt idx="29198">
                  <c:v>3.08229714865625</c:v>
                </c:pt>
                <c:pt idx="29199">
                  <c:v>3.0908998140255499</c:v>
                </c:pt>
                <c:pt idx="29200">
                  <c:v>3.09950247931073</c:v>
                </c:pt>
                <c:pt idx="29201">
                  <c:v>3.0979166030922198</c:v>
                </c:pt>
                <c:pt idx="29202">
                  <c:v>3.0861421852147499</c:v>
                </c:pt>
                <c:pt idx="29203">
                  <c:v>3.0743677674524199</c:v>
                </c:pt>
                <c:pt idx="29204">
                  <c:v>3.0625933495749398</c:v>
                </c:pt>
                <c:pt idx="29205">
                  <c:v>3.0508189316974699</c:v>
                </c:pt>
                <c:pt idx="29206">
                  <c:v>3.0390445139351399</c:v>
                </c:pt>
                <c:pt idx="29207">
                  <c:v>3.0272700960576699</c:v>
                </c:pt>
                <c:pt idx="29208">
                  <c:v>3.0154956781801898</c:v>
                </c:pt>
                <c:pt idx="29209">
                  <c:v>3.0037212604178598</c:v>
                </c:pt>
                <c:pt idx="29210">
                  <c:v>2.9919468425403899</c:v>
                </c:pt>
                <c:pt idx="29211">
                  <c:v>2.9801724246629102</c:v>
                </c:pt>
                <c:pt idx="29212">
                  <c:v>2.9683980069005802</c:v>
                </c:pt>
                <c:pt idx="29213">
                  <c:v>2.9566235890231098</c:v>
                </c:pt>
                <c:pt idx="29214">
                  <c:v>2.9448491711456399</c:v>
                </c:pt>
                <c:pt idx="29215">
                  <c:v>2.9330747533833001</c:v>
                </c:pt>
                <c:pt idx="29216">
                  <c:v>2.9213003355058298</c:v>
                </c:pt>
                <c:pt idx="29217">
                  <c:v>2.9095259176283599</c:v>
                </c:pt>
                <c:pt idx="29218">
                  <c:v>2.8977514998660201</c:v>
                </c:pt>
                <c:pt idx="29219">
                  <c:v>2.8859770819885502</c:v>
                </c:pt>
                <c:pt idx="29220">
                  <c:v>2.8742026641110798</c:v>
                </c:pt>
                <c:pt idx="29221">
                  <c:v>2.8624282463487498</c:v>
                </c:pt>
                <c:pt idx="29222">
                  <c:v>2.8506538284712701</c:v>
                </c:pt>
                <c:pt idx="29223">
                  <c:v>2.8388794105937998</c:v>
                </c:pt>
                <c:pt idx="29224">
                  <c:v>2.8271049928314702</c:v>
                </c:pt>
                <c:pt idx="29225">
                  <c:v>2.8153305749539999</c:v>
                </c:pt>
                <c:pt idx="29226">
                  <c:v>2.8035561570765202</c:v>
                </c:pt>
                <c:pt idx="29227">
                  <c:v>2.7917817393141902</c:v>
                </c:pt>
                <c:pt idx="29228">
                  <c:v>2.7800073214367198</c:v>
                </c:pt>
                <c:pt idx="29229">
                  <c:v>2.7682329035592401</c:v>
                </c:pt>
                <c:pt idx="29230">
                  <c:v>2.7564584857969101</c:v>
                </c:pt>
                <c:pt idx="29231">
                  <c:v>2.7446840679194402</c:v>
                </c:pt>
                <c:pt idx="29232">
                  <c:v>2.7329096500419698</c:v>
                </c:pt>
                <c:pt idx="29233">
                  <c:v>2.7211352322796301</c:v>
                </c:pt>
                <c:pt idx="29234">
                  <c:v>2.7093608144021601</c:v>
                </c:pt>
                <c:pt idx="29235">
                  <c:v>2.6975863965246898</c:v>
                </c:pt>
                <c:pt idx="29236">
                  <c:v>2.68581197876235</c:v>
                </c:pt>
                <c:pt idx="29237">
                  <c:v>2.6740375608848801</c:v>
                </c:pt>
                <c:pt idx="29238">
                  <c:v>2.6622631430074102</c:v>
                </c:pt>
                <c:pt idx="29239">
                  <c:v>2.6504887252450802</c:v>
                </c:pt>
                <c:pt idx="29240">
                  <c:v>2.6387143073676</c:v>
                </c:pt>
                <c:pt idx="29241">
                  <c:v>2.6269398894901301</c:v>
                </c:pt>
                <c:pt idx="29242">
                  <c:v>2.6151654717278001</c:v>
                </c:pt>
                <c:pt idx="29243">
                  <c:v>2.60339105385032</c:v>
                </c:pt>
                <c:pt idx="29244">
                  <c:v>2.5916166359728501</c:v>
                </c:pt>
                <c:pt idx="29245">
                  <c:v>2.5798422182105201</c:v>
                </c:pt>
                <c:pt idx="29246">
                  <c:v>2.5680678003330502</c:v>
                </c:pt>
                <c:pt idx="29247">
                  <c:v>2.55629338245557</c:v>
                </c:pt>
                <c:pt idx="29248">
                  <c:v>2.54451896469324</c:v>
                </c:pt>
                <c:pt idx="29249">
                  <c:v>2.5404362670533698</c:v>
                </c:pt>
                <c:pt idx="29250">
                  <c:v>2.5440452897048198</c:v>
                </c:pt>
                <c:pt idx="29251">
                  <c:v>2.5476543123209798</c:v>
                </c:pt>
                <c:pt idx="29252">
                  <c:v>2.5512633349724401</c:v>
                </c:pt>
                <c:pt idx="29253">
                  <c:v>2.5548723576238901</c:v>
                </c:pt>
                <c:pt idx="29254">
                  <c:v>2.5584813802400501</c:v>
                </c:pt>
                <c:pt idx="29255">
                  <c:v>2.5620904028915099</c:v>
                </c:pt>
                <c:pt idx="29256">
                  <c:v>2.5656994255429599</c:v>
                </c:pt>
                <c:pt idx="29257">
                  <c:v>2.56930844815912</c:v>
                </c:pt>
                <c:pt idx="29258">
                  <c:v>2.5729174708105802</c:v>
                </c:pt>
                <c:pt idx="29259">
                  <c:v>2.5765264934620302</c:v>
                </c:pt>
                <c:pt idx="29260">
                  <c:v>2.5801355160781898</c:v>
                </c:pt>
                <c:pt idx="29261">
                  <c:v>2.5837445387296398</c:v>
                </c:pt>
                <c:pt idx="29262">
                  <c:v>2.5873535613811001</c:v>
                </c:pt>
                <c:pt idx="29263">
                  <c:v>2.5909625839972601</c:v>
                </c:pt>
                <c:pt idx="29264">
                  <c:v>2.5945716066487101</c:v>
                </c:pt>
                <c:pt idx="29265">
                  <c:v>2.5981806293001699</c:v>
                </c:pt>
                <c:pt idx="29266">
                  <c:v>2.6017896519163299</c:v>
                </c:pt>
                <c:pt idx="29267">
                  <c:v>2.60539867456778</c:v>
                </c:pt>
                <c:pt idx="29268">
                  <c:v>2.6090076972192402</c:v>
                </c:pt>
                <c:pt idx="29269">
                  <c:v>2.6126167198353998</c:v>
                </c:pt>
                <c:pt idx="29270">
                  <c:v>2.6162257424868498</c:v>
                </c:pt>
                <c:pt idx="29271">
                  <c:v>2.6198347651382998</c:v>
                </c:pt>
                <c:pt idx="29272">
                  <c:v>2.6234437877544701</c:v>
                </c:pt>
                <c:pt idx="29273">
                  <c:v>2.6270528104059201</c:v>
                </c:pt>
                <c:pt idx="29274">
                  <c:v>2.6306618330573701</c:v>
                </c:pt>
                <c:pt idx="29275">
                  <c:v>2.6342708556735399</c:v>
                </c:pt>
                <c:pt idx="29276">
                  <c:v>2.6378798783249899</c:v>
                </c:pt>
                <c:pt idx="29277">
                  <c:v>2.64148890097644</c:v>
                </c:pt>
                <c:pt idx="29278">
                  <c:v>2.6450979235926</c:v>
                </c:pt>
                <c:pt idx="29279">
                  <c:v>2.6487069462440598</c:v>
                </c:pt>
                <c:pt idx="29280">
                  <c:v>2.6523159688955098</c:v>
                </c:pt>
                <c:pt idx="29281">
                  <c:v>2.6559249915116698</c:v>
                </c:pt>
                <c:pt idx="29282">
                  <c:v>2.6595340141631301</c:v>
                </c:pt>
                <c:pt idx="29283">
                  <c:v>2.6631430368145801</c:v>
                </c:pt>
                <c:pt idx="29284">
                  <c:v>2.6667520594307401</c:v>
                </c:pt>
                <c:pt idx="29285">
                  <c:v>2.6703610820821999</c:v>
                </c:pt>
                <c:pt idx="29286">
                  <c:v>2.6739701047336499</c:v>
                </c:pt>
                <c:pt idx="29287">
                  <c:v>2.67757912734981</c:v>
                </c:pt>
                <c:pt idx="29288">
                  <c:v>2.6811881500012702</c:v>
                </c:pt>
                <c:pt idx="29289">
                  <c:v>2.6847971726527202</c:v>
                </c:pt>
                <c:pt idx="29290">
                  <c:v>2.6884061952688798</c:v>
                </c:pt>
                <c:pt idx="29291">
                  <c:v>2.6920152179203298</c:v>
                </c:pt>
                <c:pt idx="29292">
                  <c:v>2.6956242405717901</c:v>
                </c:pt>
                <c:pt idx="29293">
                  <c:v>2.6992332631879501</c:v>
                </c:pt>
                <c:pt idx="29294">
                  <c:v>2.7028422858394001</c:v>
                </c:pt>
                <c:pt idx="29295">
                  <c:v>2.7064513084908599</c:v>
                </c:pt>
                <c:pt idx="29296">
                  <c:v>2.7100603311070199</c:v>
                </c:pt>
                <c:pt idx="29297">
                  <c:v>2.7197607831108002</c:v>
                </c:pt>
                <c:pt idx="29298">
                  <c:v>2.7355526645094499</c:v>
                </c:pt>
                <c:pt idx="29299">
                  <c:v>2.7513445457536698</c:v>
                </c:pt>
                <c:pt idx="29300">
                  <c:v>2.76713642715232</c:v>
                </c:pt>
                <c:pt idx="29301">
                  <c:v>2.7829283085509702</c:v>
                </c:pt>
                <c:pt idx="29302">
                  <c:v>2.7987201897951901</c:v>
                </c:pt>
                <c:pt idx="29303">
                  <c:v>2.8145120711938398</c:v>
                </c:pt>
                <c:pt idx="29304">
                  <c:v>2.8303039525924998</c:v>
                </c:pt>
                <c:pt idx="29305">
                  <c:v>2.8460958338367202</c:v>
                </c:pt>
                <c:pt idx="29306">
                  <c:v>2.8618877152353699</c:v>
                </c:pt>
                <c:pt idx="29307">
                  <c:v>2.8776795966340201</c:v>
                </c:pt>
                <c:pt idx="29308">
                  <c:v>2.89347147787824</c:v>
                </c:pt>
                <c:pt idx="29309">
                  <c:v>2.9092633592768902</c:v>
                </c:pt>
                <c:pt idx="29310">
                  <c:v>2.9250552406755501</c:v>
                </c:pt>
                <c:pt idx="29311">
                  <c:v>2.94084712191977</c:v>
                </c:pt>
                <c:pt idx="29312">
                  <c:v>2.9566390033184198</c:v>
                </c:pt>
                <c:pt idx="29313">
                  <c:v>2.97243088471707</c:v>
                </c:pt>
                <c:pt idx="29314">
                  <c:v>2.9882227659612899</c:v>
                </c:pt>
                <c:pt idx="29315">
                  <c:v>3.0040146473599401</c:v>
                </c:pt>
                <c:pt idx="29316">
                  <c:v>3.0198065287585898</c:v>
                </c:pt>
                <c:pt idx="29317">
                  <c:v>3.0355984100028199</c:v>
                </c:pt>
                <c:pt idx="29318">
                  <c:v>3.0513902914014701</c:v>
                </c:pt>
                <c:pt idx="29319">
                  <c:v>3.0671821728001198</c:v>
                </c:pt>
                <c:pt idx="29320">
                  <c:v>3.0829740540443402</c:v>
                </c:pt>
                <c:pt idx="29321">
                  <c:v>3.0987659354429899</c:v>
                </c:pt>
                <c:pt idx="29322">
                  <c:v>3.1145578168416401</c:v>
                </c:pt>
                <c:pt idx="29323">
                  <c:v>3.1303496980858698</c:v>
                </c:pt>
                <c:pt idx="29324">
                  <c:v>3.14614157948452</c:v>
                </c:pt>
                <c:pt idx="29325">
                  <c:v>3.1619334608831702</c:v>
                </c:pt>
                <c:pt idx="29326">
                  <c:v>3.1777253421273901</c:v>
                </c:pt>
                <c:pt idx="29327">
                  <c:v>3.1935172235260398</c:v>
                </c:pt>
                <c:pt idx="29328">
                  <c:v>3.20930910492469</c:v>
                </c:pt>
                <c:pt idx="29329">
                  <c:v>3.2251009861689202</c:v>
                </c:pt>
                <c:pt idx="29330">
                  <c:v>3.2408928675675699</c:v>
                </c:pt>
                <c:pt idx="29331">
                  <c:v>3.2566847489662201</c:v>
                </c:pt>
                <c:pt idx="29332">
                  <c:v>3.27247663021044</c:v>
                </c:pt>
                <c:pt idx="29333">
                  <c:v>3.2882685116090902</c:v>
                </c:pt>
                <c:pt idx="29334">
                  <c:v>3.3040603930077399</c:v>
                </c:pt>
                <c:pt idx="29335">
                  <c:v>3.31985227425197</c:v>
                </c:pt>
                <c:pt idx="29336">
                  <c:v>3.3356441556506198</c:v>
                </c:pt>
                <c:pt idx="29337">
                  <c:v>3.35143603704927</c:v>
                </c:pt>
                <c:pt idx="29338">
                  <c:v>3.3672279182934899</c:v>
                </c:pt>
                <c:pt idx="29339">
                  <c:v>3.3830197996921401</c:v>
                </c:pt>
                <c:pt idx="29340">
                  <c:v>3.3988116810907898</c:v>
                </c:pt>
                <c:pt idx="29341">
                  <c:v>3.4146035623350102</c:v>
                </c:pt>
                <c:pt idx="29342">
                  <c:v>3.4303954437336701</c:v>
                </c:pt>
                <c:pt idx="29343">
                  <c:v>3.4461873251323198</c:v>
                </c:pt>
                <c:pt idx="29344">
                  <c:v>3.4619792063765402</c:v>
                </c:pt>
                <c:pt idx="29345">
                  <c:v>3.48077184129186</c:v>
                </c:pt>
                <c:pt idx="29346">
                  <c:v>3.5025652297448202</c:v>
                </c:pt>
                <c:pt idx="29347">
                  <c:v>3.5243586179846602</c:v>
                </c:pt>
                <c:pt idx="29348">
                  <c:v>3.5461520064376102</c:v>
                </c:pt>
                <c:pt idx="29349">
                  <c:v>3.5679453948905602</c:v>
                </c:pt>
                <c:pt idx="29350">
                  <c:v>3.5897387831304002</c:v>
                </c:pt>
                <c:pt idx="29351">
                  <c:v>3.6115321715833599</c:v>
                </c:pt>
                <c:pt idx="29352">
                  <c:v>3.6333255600363099</c:v>
                </c:pt>
                <c:pt idx="29353">
                  <c:v>3.6551189482761499</c:v>
                </c:pt>
                <c:pt idx="29354">
                  <c:v>3.6769123367291101</c:v>
                </c:pt>
                <c:pt idx="29355">
                  <c:v>3.6987057251820601</c:v>
                </c:pt>
                <c:pt idx="29356">
                  <c:v>3.7204991134219001</c:v>
                </c:pt>
                <c:pt idx="29357">
                  <c:v>3.7422925018748501</c:v>
                </c:pt>
                <c:pt idx="29358">
                  <c:v>3.7640858903278098</c:v>
                </c:pt>
                <c:pt idx="29359">
                  <c:v>3.7858792785676498</c:v>
                </c:pt>
                <c:pt idx="29360">
                  <c:v>3.8076726670205998</c:v>
                </c:pt>
                <c:pt idx="29361">
                  <c:v>3.8294660554735498</c:v>
                </c:pt>
                <c:pt idx="29362">
                  <c:v>3.8512594437133898</c:v>
                </c:pt>
                <c:pt idx="29363">
                  <c:v>3.87305283216635</c:v>
                </c:pt>
                <c:pt idx="29364">
                  <c:v>3.8948462206193</c:v>
                </c:pt>
                <c:pt idx="29365">
                  <c:v>3.91663960885914</c:v>
                </c:pt>
                <c:pt idx="29366">
                  <c:v>3.9384329973121002</c:v>
                </c:pt>
                <c:pt idx="29367">
                  <c:v>3.9602263857650501</c:v>
                </c:pt>
                <c:pt idx="29368">
                  <c:v>3.9820197740048902</c:v>
                </c:pt>
                <c:pt idx="29369">
                  <c:v>4.0038131624578401</c:v>
                </c:pt>
                <c:pt idx="29370">
                  <c:v>4.0256065509108003</c:v>
                </c:pt>
                <c:pt idx="29371">
                  <c:v>4.0473999391506403</c:v>
                </c:pt>
                <c:pt idx="29372">
                  <c:v>4.0691933276035899</c:v>
                </c:pt>
                <c:pt idx="29373">
                  <c:v>4.0909867160565501</c:v>
                </c:pt>
                <c:pt idx="29374">
                  <c:v>4.1127801042963901</c:v>
                </c:pt>
                <c:pt idx="29375">
                  <c:v>4.1345734927493396</c:v>
                </c:pt>
                <c:pt idx="29376">
                  <c:v>4.15636688120229</c:v>
                </c:pt>
                <c:pt idx="29377">
                  <c:v>4.17816026944213</c:v>
                </c:pt>
                <c:pt idx="29378">
                  <c:v>4.1999536578950902</c:v>
                </c:pt>
                <c:pt idx="29379">
                  <c:v>4.2217470463480398</c:v>
                </c:pt>
                <c:pt idx="29380">
                  <c:v>4.2435404345878798</c:v>
                </c:pt>
                <c:pt idx="29381">
                  <c:v>4.26533382304084</c:v>
                </c:pt>
                <c:pt idx="29382">
                  <c:v>4.2871272114937904</c:v>
                </c:pt>
                <c:pt idx="29383">
                  <c:v>4.3089205997336304</c:v>
                </c:pt>
                <c:pt idx="29384">
                  <c:v>4.3307139881865799</c:v>
                </c:pt>
                <c:pt idx="29385">
                  <c:v>4.3525073766395401</c:v>
                </c:pt>
                <c:pt idx="29386">
                  <c:v>4.3743007648793801</c:v>
                </c:pt>
                <c:pt idx="29387">
                  <c:v>4.3960941533323297</c:v>
                </c:pt>
                <c:pt idx="29388">
                  <c:v>4.4178875417852801</c:v>
                </c:pt>
                <c:pt idx="29389">
                  <c:v>4.4396809300251201</c:v>
                </c:pt>
                <c:pt idx="29390">
                  <c:v>4.4614743184780803</c:v>
                </c:pt>
                <c:pt idx="29391">
                  <c:v>4.4832677069310298</c:v>
                </c:pt>
                <c:pt idx="29392">
                  <c:v>4.5050610951708698</c:v>
                </c:pt>
                <c:pt idx="29393">
                  <c:v>4.5408605774196698</c:v>
                </c:pt>
                <c:pt idx="29394">
                  <c:v>4.59066615356216</c:v>
                </c:pt>
                <c:pt idx="29395">
                  <c:v>4.6404717292175999</c:v>
                </c:pt>
                <c:pt idx="29396">
                  <c:v>4.6902773053600804</c:v>
                </c:pt>
                <c:pt idx="29397">
                  <c:v>4.74008288150256</c:v>
                </c:pt>
                <c:pt idx="29398">
                  <c:v>4.7898884571579998</c:v>
                </c:pt>
                <c:pt idx="29399">
                  <c:v>4.8396940333004803</c:v>
                </c:pt>
                <c:pt idx="29400">
                  <c:v>4.8894996094429599</c:v>
                </c:pt>
                <c:pt idx="29401">
                  <c:v>4.9393051850983998</c:v>
                </c:pt>
                <c:pt idx="29402">
                  <c:v>4.98911076124089</c:v>
                </c:pt>
                <c:pt idx="29403">
                  <c:v>5.0389163373833696</c:v>
                </c:pt>
                <c:pt idx="29404">
                  <c:v>5.0887219130388104</c:v>
                </c:pt>
                <c:pt idx="29405">
                  <c:v>5.13852748918129</c:v>
                </c:pt>
                <c:pt idx="29406">
                  <c:v>5.1883330653237696</c:v>
                </c:pt>
                <c:pt idx="29407">
                  <c:v>5.2381386409792103</c:v>
                </c:pt>
                <c:pt idx="29408">
                  <c:v>5.2879442171216899</c:v>
                </c:pt>
                <c:pt idx="29409">
                  <c:v>5.3377497932641802</c:v>
                </c:pt>
                <c:pt idx="29410">
                  <c:v>5.3875553689196201</c:v>
                </c:pt>
                <c:pt idx="29411">
                  <c:v>5.4373609450620997</c:v>
                </c:pt>
                <c:pt idx="29412">
                  <c:v>5.4871665212045801</c:v>
                </c:pt>
                <c:pt idx="29413">
                  <c:v>5.53697209686002</c:v>
                </c:pt>
                <c:pt idx="29414">
                  <c:v>5.5867776730024996</c:v>
                </c:pt>
                <c:pt idx="29415">
                  <c:v>5.6365832491449899</c:v>
                </c:pt>
                <c:pt idx="29416">
                  <c:v>5.68638882480042</c:v>
                </c:pt>
                <c:pt idx="29417">
                  <c:v>5.7361944009429102</c:v>
                </c:pt>
                <c:pt idx="29418">
                  <c:v>5.7859999770853898</c:v>
                </c:pt>
                <c:pt idx="29419">
                  <c:v>5.8358055527408297</c:v>
                </c:pt>
                <c:pt idx="29420">
                  <c:v>5.8856111288833102</c:v>
                </c:pt>
                <c:pt idx="29421">
                  <c:v>5.9354167050257898</c:v>
                </c:pt>
                <c:pt idx="29422">
                  <c:v>5.9852222806812296</c:v>
                </c:pt>
                <c:pt idx="29423">
                  <c:v>6.0350278568237199</c:v>
                </c:pt>
                <c:pt idx="29424">
                  <c:v>6.0848334329662004</c:v>
                </c:pt>
                <c:pt idx="29425">
                  <c:v>6.1346390086216402</c:v>
                </c:pt>
                <c:pt idx="29426">
                  <c:v>6.1844445847641198</c:v>
                </c:pt>
                <c:pt idx="29427">
                  <c:v>6.2342501609066003</c:v>
                </c:pt>
                <c:pt idx="29428">
                  <c:v>6.2840557365620402</c:v>
                </c:pt>
                <c:pt idx="29429">
                  <c:v>6.3338613127045198</c:v>
                </c:pt>
                <c:pt idx="29430">
                  <c:v>6.3836668888470101</c:v>
                </c:pt>
                <c:pt idx="29431">
                  <c:v>6.4334724645024499</c:v>
                </c:pt>
                <c:pt idx="29432">
                  <c:v>6.4832780406449304</c:v>
                </c:pt>
                <c:pt idx="29433">
                  <c:v>6.53308361678741</c:v>
                </c:pt>
                <c:pt idx="29434">
                  <c:v>6.5828891924428499</c:v>
                </c:pt>
                <c:pt idx="29435">
                  <c:v>6.6326947685853304</c:v>
                </c:pt>
                <c:pt idx="29436">
                  <c:v>6.6825003447278197</c:v>
                </c:pt>
                <c:pt idx="29437">
                  <c:v>6.7323059203832498</c:v>
                </c:pt>
                <c:pt idx="29438">
                  <c:v>6.7821114965257401</c:v>
                </c:pt>
                <c:pt idx="29439">
                  <c:v>6.8319170726682197</c:v>
                </c:pt>
                <c:pt idx="29440">
                  <c:v>6.8817226483236604</c:v>
                </c:pt>
                <c:pt idx="29441">
                  <c:v>6.93152822446614</c:v>
                </c:pt>
                <c:pt idx="29442">
                  <c:v>6.9813338006086196</c:v>
                </c:pt>
                <c:pt idx="29443">
                  <c:v>7.0311393762640604</c:v>
                </c:pt>
                <c:pt idx="29444">
                  <c:v>7.08094495240654</c:v>
                </c:pt>
                <c:pt idx="29445">
                  <c:v>7.1307505285490302</c:v>
                </c:pt>
                <c:pt idx="29446">
                  <c:v>7.1805561042044701</c:v>
                </c:pt>
                <c:pt idx="29447">
                  <c:v>7.2303616803469497</c:v>
                </c:pt>
                <c:pt idx="29448">
                  <c:v>7.2801672564894302</c:v>
                </c:pt>
                <c:pt idx="29449">
                  <c:v>7.3299728321448701</c:v>
                </c:pt>
                <c:pt idx="29450">
                  <c:v>7.3797784082873497</c:v>
                </c:pt>
                <c:pt idx="29451">
                  <c:v>7.4295839844298399</c:v>
                </c:pt>
                <c:pt idx="29452">
                  <c:v>7.47938956008527</c:v>
                </c:pt>
                <c:pt idx="29453">
                  <c:v>7.5291951362277603</c:v>
                </c:pt>
                <c:pt idx="29454">
                  <c:v>7.5790007123702399</c:v>
                </c:pt>
                <c:pt idx="29455">
                  <c:v>7.6288062880256797</c:v>
                </c:pt>
                <c:pt idx="29456">
                  <c:v>7.6786118641681602</c:v>
                </c:pt>
                <c:pt idx="29457">
                  <c:v>7.7284174403106398</c:v>
                </c:pt>
                <c:pt idx="29458">
                  <c:v>7.7782230159660797</c:v>
                </c:pt>
                <c:pt idx="29459">
                  <c:v>7.8280285921085699</c:v>
                </c:pt>
                <c:pt idx="29460">
                  <c:v>7.8778341682510504</c:v>
                </c:pt>
                <c:pt idx="29461">
                  <c:v>7.9276397439064903</c:v>
                </c:pt>
                <c:pt idx="29462">
                  <c:v>7.9774453200489699</c:v>
                </c:pt>
                <c:pt idx="29463">
                  <c:v>8.0272508961914504</c:v>
                </c:pt>
                <c:pt idx="29464">
                  <c:v>8.0770564718468894</c:v>
                </c:pt>
                <c:pt idx="29465">
                  <c:v>8.1268620479893698</c:v>
                </c:pt>
                <c:pt idx="29466">
                  <c:v>8.1766676241318592</c:v>
                </c:pt>
                <c:pt idx="29467">
                  <c:v>8.2264731997873</c:v>
                </c:pt>
                <c:pt idx="29468">
                  <c:v>8.2762787759297805</c:v>
                </c:pt>
                <c:pt idx="29469">
                  <c:v>8.3260843520722592</c:v>
                </c:pt>
                <c:pt idx="29470">
                  <c:v>8.3758899277276999</c:v>
                </c:pt>
                <c:pt idx="29471">
                  <c:v>8.4256955038701804</c:v>
                </c:pt>
                <c:pt idx="29472">
                  <c:v>8.4755010800126591</c:v>
                </c:pt>
                <c:pt idx="29473">
                  <c:v>8.5253066556680999</c:v>
                </c:pt>
                <c:pt idx="29474">
                  <c:v>8.5751122318105892</c:v>
                </c:pt>
                <c:pt idx="29475">
                  <c:v>8.6249178079530697</c:v>
                </c:pt>
                <c:pt idx="29476">
                  <c:v>8.6747233836085105</c:v>
                </c:pt>
                <c:pt idx="29477">
                  <c:v>8.7245289597509892</c:v>
                </c:pt>
                <c:pt idx="29478">
                  <c:v>8.7743345358934697</c:v>
                </c:pt>
                <c:pt idx="29479">
                  <c:v>8.8241401115489104</c:v>
                </c:pt>
                <c:pt idx="29480">
                  <c:v>8.8739456876913891</c:v>
                </c:pt>
                <c:pt idx="29481">
                  <c:v>8.9237512638338803</c:v>
                </c:pt>
                <c:pt idx="29482">
                  <c:v>8.9735568394893193</c:v>
                </c:pt>
                <c:pt idx="29483">
                  <c:v>9.0233624156317997</c:v>
                </c:pt>
                <c:pt idx="29484">
                  <c:v>9.0731679917742802</c:v>
                </c:pt>
                <c:pt idx="29485">
                  <c:v>9.1229735674297192</c:v>
                </c:pt>
                <c:pt idx="29486">
                  <c:v>9.1727791435721997</c:v>
                </c:pt>
                <c:pt idx="29487">
                  <c:v>9.2225847197146802</c:v>
                </c:pt>
                <c:pt idx="29488">
                  <c:v>9.2723902953701192</c:v>
                </c:pt>
                <c:pt idx="29489">
                  <c:v>9.3003712606535593</c:v>
                </c:pt>
                <c:pt idx="29490">
                  <c:v>9.3065276149255105</c:v>
                </c:pt>
                <c:pt idx="29491">
                  <c:v>9.3126839691372503</c:v>
                </c:pt>
                <c:pt idx="29492">
                  <c:v>9.3188403234091997</c:v>
                </c:pt>
                <c:pt idx="29493">
                  <c:v>9.3249966776811402</c:v>
                </c:pt>
                <c:pt idx="29494">
                  <c:v>9.3311530318928906</c:v>
                </c:pt>
                <c:pt idx="29495">
                  <c:v>9.3373093861648293</c:v>
                </c:pt>
                <c:pt idx="29496">
                  <c:v>9.3434657404367805</c:v>
                </c:pt>
                <c:pt idx="29497">
                  <c:v>9.3496220946485202</c:v>
                </c:pt>
                <c:pt idx="29498">
                  <c:v>9.3557784489204696</c:v>
                </c:pt>
                <c:pt idx="29499">
                  <c:v>9.3619348031924208</c:v>
                </c:pt>
                <c:pt idx="29500">
                  <c:v>9.3680911574041605</c:v>
                </c:pt>
                <c:pt idx="29501">
                  <c:v>9.3742475116761099</c:v>
                </c:pt>
                <c:pt idx="29502">
                  <c:v>9.3804038659480504</c:v>
                </c:pt>
                <c:pt idx="29503">
                  <c:v>9.3865602201598008</c:v>
                </c:pt>
                <c:pt idx="29504">
                  <c:v>9.3927165744317396</c:v>
                </c:pt>
                <c:pt idx="29505">
                  <c:v>9.3988729287036907</c:v>
                </c:pt>
                <c:pt idx="29506">
                  <c:v>9.4050292829154305</c:v>
                </c:pt>
                <c:pt idx="29507">
                  <c:v>9.4111856371873799</c:v>
                </c:pt>
                <c:pt idx="29508">
                  <c:v>9.4173419914593204</c:v>
                </c:pt>
                <c:pt idx="29509">
                  <c:v>9.4234983456710708</c:v>
                </c:pt>
                <c:pt idx="29510">
                  <c:v>9.4296546999430095</c:v>
                </c:pt>
                <c:pt idx="29511">
                  <c:v>9.4358110542149607</c:v>
                </c:pt>
                <c:pt idx="29512">
                  <c:v>9.4419674084267005</c:v>
                </c:pt>
                <c:pt idx="29513">
                  <c:v>9.4481237626986498</c:v>
                </c:pt>
                <c:pt idx="29514">
                  <c:v>9.4542801169705992</c:v>
                </c:pt>
                <c:pt idx="29515">
                  <c:v>9.4604364711823408</c:v>
                </c:pt>
                <c:pt idx="29516">
                  <c:v>9.4665928254542901</c:v>
                </c:pt>
                <c:pt idx="29517">
                  <c:v>9.4727491797262307</c:v>
                </c:pt>
                <c:pt idx="29518">
                  <c:v>9.4789055339379793</c:v>
                </c:pt>
                <c:pt idx="29519">
                  <c:v>9.4850618882099198</c:v>
                </c:pt>
                <c:pt idx="29520">
                  <c:v>9.4912182424818692</c:v>
                </c:pt>
                <c:pt idx="29521">
                  <c:v>9.4973745966936107</c:v>
                </c:pt>
                <c:pt idx="29522">
                  <c:v>9.5035309509655601</c:v>
                </c:pt>
                <c:pt idx="29523">
                  <c:v>9.5096873052375006</c:v>
                </c:pt>
                <c:pt idx="29524">
                  <c:v>9.5158436594492493</c:v>
                </c:pt>
                <c:pt idx="29525">
                  <c:v>9.5220000137211898</c:v>
                </c:pt>
                <c:pt idx="29526">
                  <c:v>9.5281563679931391</c:v>
                </c:pt>
                <c:pt idx="29527">
                  <c:v>9.5343127222048807</c:v>
                </c:pt>
                <c:pt idx="29528">
                  <c:v>9.5404690764768301</c:v>
                </c:pt>
                <c:pt idx="29529">
                  <c:v>9.5466254307487795</c:v>
                </c:pt>
                <c:pt idx="29530">
                  <c:v>9.5527817849605192</c:v>
                </c:pt>
                <c:pt idx="29531">
                  <c:v>9.5589381392324704</c:v>
                </c:pt>
                <c:pt idx="29532">
                  <c:v>9.5650944935044109</c:v>
                </c:pt>
                <c:pt idx="29533">
                  <c:v>9.5712508477161595</c:v>
                </c:pt>
                <c:pt idx="29534">
                  <c:v>9.5774072019881</c:v>
                </c:pt>
                <c:pt idx="29535">
                  <c:v>9.5835635562600494</c:v>
                </c:pt>
                <c:pt idx="29536">
                  <c:v>9.5897199104717892</c:v>
                </c:pt>
                <c:pt idx="29537">
                  <c:v>9.5883910788974394</c:v>
                </c:pt>
                <c:pt idx="29538">
                  <c:v>9.5795770614244908</c:v>
                </c:pt>
                <c:pt idx="29539">
                  <c:v>9.5707630440377507</c:v>
                </c:pt>
                <c:pt idx="29540">
                  <c:v>9.5619490265648004</c:v>
                </c:pt>
                <c:pt idx="29541">
                  <c:v>9.5531350090918608</c:v>
                </c:pt>
                <c:pt idx="29542">
                  <c:v>9.5443209917051099</c:v>
                </c:pt>
                <c:pt idx="29543">
                  <c:v>9.5355069742321703</c:v>
                </c:pt>
                <c:pt idx="29544">
                  <c:v>9.5266929567592307</c:v>
                </c:pt>
                <c:pt idx="29545">
                  <c:v>9.5178789393724799</c:v>
                </c:pt>
                <c:pt idx="29546">
                  <c:v>9.5090649218995402</c:v>
                </c:pt>
                <c:pt idx="29547">
                  <c:v>9.5002509044266006</c:v>
                </c:pt>
                <c:pt idx="29548">
                  <c:v>9.4914368870398498</c:v>
                </c:pt>
                <c:pt idx="29549">
                  <c:v>9.4826228695669101</c:v>
                </c:pt>
                <c:pt idx="29550">
                  <c:v>9.4738088520939598</c:v>
                </c:pt>
                <c:pt idx="29551">
                  <c:v>9.4649948347072108</c:v>
                </c:pt>
                <c:pt idx="29552">
                  <c:v>9.4561808172342694</c:v>
                </c:pt>
                <c:pt idx="29553">
                  <c:v>9.4473667997613298</c:v>
                </c:pt>
                <c:pt idx="29554">
                  <c:v>9.4385527823745807</c:v>
                </c:pt>
                <c:pt idx="29555">
                  <c:v>9.4297387649016393</c:v>
                </c:pt>
                <c:pt idx="29556">
                  <c:v>9.4209247474286997</c:v>
                </c:pt>
                <c:pt idx="29557">
                  <c:v>9.4121107300419506</c:v>
                </c:pt>
                <c:pt idx="29558">
                  <c:v>9.4032967125690092</c:v>
                </c:pt>
                <c:pt idx="29559">
                  <c:v>9.3944826950960607</c:v>
                </c:pt>
                <c:pt idx="29560">
                  <c:v>9.3856686777093206</c:v>
                </c:pt>
                <c:pt idx="29561">
                  <c:v>9.3768546602363703</c:v>
                </c:pt>
                <c:pt idx="29562">
                  <c:v>9.3680406427634306</c:v>
                </c:pt>
                <c:pt idx="29563">
                  <c:v>9.3592266253766798</c:v>
                </c:pt>
                <c:pt idx="29564">
                  <c:v>9.3504126079037402</c:v>
                </c:pt>
                <c:pt idx="29565">
                  <c:v>9.3415985904308005</c:v>
                </c:pt>
                <c:pt idx="29566">
                  <c:v>9.3327845730440497</c:v>
                </c:pt>
                <c:pt idx="29567">
                  <c:v>9.3239705555711101</c:v>
                </c:pt>
                <c:pt idx="29568">
                  <c:v>9.3151565380981705</c:v>
                </c:pt>
                <c:pt idx="29569">
                  <c:v>9.3063425207114197</c:v>
                </c:pt>
                <c:pt idx="29570">
                  <c:v>9.29752850323848</c:v>
                </c:pt>
                <c:pt idx="29571">
                  <c:v>9.2887144857655297</c:v>
                </c:pt>
                <c:pt idx="29572">
                  <c:v>9.2799004683787807</c:v>
                </c:pt>
                <c:pt idx="29573">
                  <c:v>9.2710864509058393</c:v>
                </c:pt>
                <c:pt idx="29574">
                  <c:v>9.2622724334328996</c:v>
                </c:pt>
                <c:pt idx="29575">
                  <c:v>9.2534584160461506</c:v>
                </c:pt>
                <c:pt idx="29576">
                  <c:v>9.2446443985732092</c:v>
                </c:pt>
                <c:pt idx="29577">
                  <c:v>9.2358303811002695</c:v>
                </c:pt>
                <c:pt idx="29578">
                  <c:v>9.2270163637135205</c:v>
                </c:pt>
                <c:pt idx="29579">
                  <c:v>9.2182023462405809</c:v>
                </c:pt>
                <c:pt idx="29580">
                  <c:v>9.2093883287676306</c:v>
                </c:pt>
                <c:pt idx="29581">
                  <c:v>9.2005743113808798</c:v>
                </c:pt>
                <c:pt idx="29582">
                  <c:v>9.1917602939079401</c:v>
                </c:pt>
                <c:pt idx="29583">
                  <c:v>9.1829462764350005</c:v>
                </c:pt>
                <c:pt idx="29584">
                  <c:v>9.1741322590482497</c:v>
                </c:pt>
                <c:pt idx="29585">
                  <c:v>9.1618375291835399</c:v>
                </c:pt>
                <c:pt idx="29586">
                  <c:v>9.1460620869027398</c:v>
                </c:pt>
                <c:pt idx="29587">
                  <c:v>9.1302866447762003</c:v>
                </c:pt>
                <c:pt idx="29588">
                  <c:v>9.1145112024954003</c:v>
                </c:pt>
                <c:pt idx="29589">
                  <c:v>9.0987357602146108</c:v>
                </c:pt>
                <c:pt idx="29590">
                  <c:v>9.0829603180880696</c:v>
                </c:pt>
                <c:pt idx="29591">
                  <c:v>9.0671848758072695</c:v>
                </c:pt>
                <c:pt idx="29592">
                  <c:v>9.0514094335264694</c:v>
                </c:pt>
                <c:pt idx="29593">
                  <c:v>9.0356339913999406</c:v>
                </c:pt>
                <c:pt idx="29594">
                  <c:v>9.0198585491191405</c:v>
                </c:pt>
                <c:pt idx="29595">
                  <c:v>9.0040831068383405</c:v>
                </c:pt>
                <c:pt idx="29596">
                  <c:v>8.9883076647118099</c:v>
                </c:pt>
                <c:pt idx="29597">
                  <c:v>8.9725322224310098</c:v>
                </c:pt>
                <c:pt idx="29598">
                  <c:v>8.9567567801502097</c:v>
                </c:pt>
                <c:pt idx="29599">
                  <c:v>8.9409813380236702</c:v>
                </c:pt>
                <c:pt idx="29600">
                  <c:v>8.9252058957428808</c:v>
                </c:pt>
                <c:pt idx="29601">
                  <c:v>8.9094304534620807</c:v>
                </c:pt>
                <c:pt idx="29602">
                  <c:v>8.8936550113355395</c:v>
                </c:pt>
                <c:pt idx="29603">
                  <c:v>8.8778795690547394</c:v>
                </c:pt>
                <c:pt idx="29604">
                  <c:v>8.8621041267739393</c:v>
                </c:pt>
                <c:pt idx="29605">
                  <c:v>8.8463286846474105</c:v>
                </c:pt>
                <c:pt idx="29606">
                  <c:v>8.8305532423666104</c:v>
                </c:pt>
                <c:pt idx="29607">
                  <c:v>8.8147778000858104</c:v>
                </c:pt>
                <c:pt idx="29608">
                  <c:v>8.7990023579592798</c:v>
                </c:pt>
                <c:pt idx="29609">
                  <c:v>8.7832269156784797</c:v>
                </c:pt>
                <c:pt idx="29610">
                  <c:v>8.7674514733976796</c:v>
                </c:pt>
                <c:pt idx="29611">
                  <c:v>8.7516760312711508</c:v>
                </c:pt>
                <c:pt idx="29612">
                  <c:v>8.7359005889903401</c:v>
                </c:pt>
                <c:pt idx="29613">
                  <c:v>8.7201251467095506</c:v>
                </c:pt>
                <c:pt idx="29614">
                  <c:v>8.7043497045830094</c:v>
                </c:pt>
                <c:pt idx="29615">
                  <c:v>8.6885742623022093</c:v>
                </c:pt>
                <c:pt idx="29616">
                  <c:v>8.6727988200214092</c:v>
                </c:pt>
                <c:pt idx="29617">
                  <c:v>8.6570233778948804</c:v>
                </c:pt>
                <c:pt idx="29618">
                  <c:v>8.6412479356140803</c:v>
                </c:pt>
                <c:pt idx="29619">
                  <c:v>8.6254724933332803</c:v>
                </c:pt>
                <c:pt idx="29620">
                  <c:v>8.6096970512067497</c:v>
                </c:pt>
                <c:pt idx="29621">
                  <c:v>8.5939216089259496</c:v>
                </c:pt>
                <c:pt idx="29622">
                  <c:v>8.5781461666451495</c:v>
                </c:pt>
                <c:pt idx="29623">
                  <c:v>8.56237072451861</c:v>
                </c:pt>
                <c:pt idx="29624">
                  <c:v>8.54659528223781</c:v>
                </c:pt>
                <c:pt idx="29625">
                  <c:v>8.5308198399570205</c:v>
                </c:pt>
                <c:pt idx="29626">
                  <c:v>8.5150443978304793</c:v>
                </c:pt>
                <c:pt idx="29627">
                  <c:v>8.4992689555496792</c:v>
                </c:pt>
                <c:pt idx="29628">
                  <c:v>8.4834935132688791</c:v>
                </c:pt>
                <c:pt idx="29629">
                  <c:v>8.4677180711423503</c:v>
                </c:pt>
                <c:pt idx="29630">
                  <c:v>8.4519426288615502</c:v>
                </c:pt>
                <c:pt idx="29631">
                  <c:v>8.4361671865807502</c:v>
                </c:pt>
                <c:pt idx="29632">
                  <c:v>8.4203917444542196</c:v>
                </c:pt>
                <c:pt idx="29633">
                  <c:v>8.3746408150249696</c:v>
                </c:pt>
                <c:pt idx="29634">
                  <c:v>8.2989143982378994</c:v>
                </c:pt>
                <c:pt idx="29635">
                  <c:v>8.2231879821913605</c:v>
                </c:pt>
                <c:pt idx="29636">
                  <c:v>8.1474615654042903</c:v>
                </c:pt>
                <c:pt idx="29637">
                  <c:v>8.0717351486172202</c:v>
                </c:pt>
                <c:pt idx="29638">
                  <c:v>7.9960087325706803</c:v>
                </c:pt>
                <c:pt idx="29639">
                  <c:v>7.9202823157836102</c:v>
                </c:pt>
                <c:pt idx="29640">
                  <c:v>7.84455589899654</c:v>
                </c:pt>
                <c:pt idx="29641">
                  <c:v>7.7688294829500002</c:v>
                </c:pt>
                <c:pt idx="29642">
                  <c:v>7.69310306616293</c:v>
                </c:pt>
                <c:pt idx="29643">
                  <c:v>7.6173766493758599</c:v>
                </c:pt>
                <c:pt idx="29644">
                  <c:v>7.5416502333293103</c:v>
                </c:pt>
                <c:pt idx="29645">
                  <c:v>7.4659238165422499</c:v>
                </c:pt>
                <c:pt idx="29646">
                  <c:v>7.3901973997551798</c:v>
                </c:pt>
                <c:pt idx="29647">
                  <c:v>7.3144709837086301</c:v>
                </c:pt>
                <c:pt idx="29648">
                  <c:v>7.2387445669215698</c:v>
                </c:pt>
                <c:pt idx="29649">
                  <c:v>7.1630181501344996</c:v>
                </c:pt>
                <c:pt idx="29650">
                  <c:v>7.08729173408795</c:v>
                </c:pt>
                <c:pt idx="29651">
                  <c:v>7.0115653173008798</c:v>
                </c:pt>
                <c:pt idx="29652">
                  <c:v>6.9358389005138203</c:v>
                </c:pt>
                <c:pt idx="29653">
                  <c:v>6.8601124844672698</c:v>
                </c:pt>
                <c:pt idx="29654">
                  <c:v>6.7843860676801997</c:v>
                </c:pt>
                <c:pt idx="29655">
                  <c:v>6.7086596508931402</c:v>
                </c:pt>
                <c:pt idx="29656">
                  <c:v>6.6329332348465897</c:v>
                </c:pt>
                <c:pt idx="29657">
                  <c:v>6.5572068180595204</c:v>
                </c:pt>
                <c:pt idx="29658">
                  <c:v>6.4814804012724503</c:v>
                </c:pt>
                <c:pt idx="29659">
                  <c:v>6.4057539852259104</c:v>
                </c:pt>
                <c:pt idx="29660">
                  <c:v>6.3300275684388403</c:v>
                </c:pt>
                <c:pt idx="29661">
                  <c:v>6.2543011516517701</c:v>
                </c:pt>
                <c:pt idx="29662">
                  <c:v>6.1785747356052303</c:v>
                </c:pt>
                <c:pt idx="29663">
                  <c:v>6.1028483188181601</c:v>
                </c:pt>
                <c:pt idx="29664">
                  <c:v>6.02712190203109</c:v>
                </c:pt>
                <c:pt idx="29665">
                  <c:v>5.9513954859845501</c:v>
                </c:pt>
                <c:pt idx="29666">
                  <c:v>5.87566906919748</c:v>
                </c:pt>
                <c:pt idx="29667">
                  <c:v>5.7999426524104098</c:v>
                </c:pt>
                <c:pt idx="29668">
                  <c:v>5.7242162363638602</c:v>
                </c:pt>
                <c:pt idx="29669">
                  <c:v>5.6484898195767999</c:v>
                </c:pt>
                <c:pt idx="29670">
                  <c:v>5.5727634027897297</c:v>
                </c:pt>
                <c:pt idx="29671">
                  <c:v>5.4970369867431801</c:v>
                </c:pt>
                <c:pt idx="29672">
                  <c:v>5.4213105699561099</c:v>
                </c:pt>
                <c:pt idx="29673">
                  <c:v>5.3455841531690496</c:v>
                </c:pt>
                <c:pt idx="29674">
                  <c:v>5.2698577371224999</c:v>
                </c:pt>
                <c:pt idx="29675">
                  <c:v>5.1941313203354298</c:v>
                </c:pt>
                <c:pt idx="29676">
                  <c:v>5.1184049035483703</c:v>
                </c:pt>
                <c:pt idx="29677">
                  <c:v>5.0426784875018198</c:v>
                </c:pt>
                <c:pt idx="29678">
                  <c:v>4.9669520707147496</c:v>
                </c:pt>
                <c:pt idx="29679">
                  <c:v>4.8912256539276902</c:v>
                </c:pt>
                <c:pt idx="29680">
                  <c:v>4.8154992378811396</c:v>
                </c:pt>
                <c:pt idx="29681">
                  <c:v>4.7879483322347403</c:v>
                </c:pt>
                <c:pt idx="29682">
                  <c:v>4.8085729380655202</c:v>
                </c:pt>
                <c:pt idx="29683">
                  <c:v>4.82919754369461</c:v>
                </c:pt>
                <c:pt idx="29684">
                  <c:v>4.8498221495253802</c:v>
                </c:pt>
                <c:pt idx="29685">
                  <c:v>4.8704467553561601</c:v>
                </c:pt>
                <c:pt idx="29686">
                  <c:v>4.8910713609852499</c:v>
                </c:pt>
                <c:pt idx="29687">
                  <c:v>4.9116959668160201</c:v>
                </c:pt>
                <c:pt idx="29688">
                  <c:v>4.9323205726468</c:v>
                </c:pt>
                <c:pt idx="29689">
                  <c:v>4.9529451782758898</c:v>
                </c:pt>
                <c:pt idx="29690">
                  <c:v>4.97356978410666</c:v>
                </c:pt>
                <c:pt idx="29691">
                  <c:v>4.9941943899374399</c:v>
                </c:pt>
                <c:pt idx="29692">
                  <c:v>5.0148189955665297</c:v>
                </c:pt>
                <c:pt idx="29693">
                  <c:v>5.0354436013972999</c:v>
                </c:pt>
                <c:pt idx="29694">
                  <c:v>5.0560682072280798</c:v>
                </c:pt>
                <c:pt idx="29695">
                  <c:v>5.0766928128571696</c:v>
                </c:pt>
                <c:pt idx="29696">
                  <c:v>5.0973174186879397</c:v>
                </c:pt>
                <c:pt idx="29697">
                  <c:v>5.1179420245187197</c:v>
                </c:pt>
                <c:pt idx="29698">
                  <c:v>5.1385666301478103</c:v>
                </c:pt>
                <c:pt idx="29699">
                  <c:v>5.1591912359785796</c:v>
                </c:pt>
                <c:pt idx="29700">
                  <c:v>5.1798158418093596</c:v>
                </c:pt>
                <c:pt idx="29701">
                  <c:v>5.2004404474384502</c:v>
                </c:pt>
                <c:pt idx="29702">
                  <c:v>5.2210650532692204</c:v>
                </c:pt>
                <c:pt idx="29703">
                  <c:v>5.2416896591000004</c:v>
                </c:pt>
                <c:pt idx="29704">
                  <c:v>5.2623142647290901</c:v>
                </c:pt>
                <c:pt idx="29705">
                  <c:v>5.2829388705598603</c:v>
                </c:pt>
                <c:pt idx="29706">
                  <c:v>5.3035634763906403</c:v>
                </c:pt>
                <c:pt idx="29707">
                  <c:v>5.32418808201973</c:v>
                </c:pt>
                <c:pt idx="29708">
                  <c:v>5.3448126878505002</c:v>
                </c:pt>
                <c:pt idx="29709">
                  <c:v>5.3654372936812802</c:v>
                </c:pt>
                <c:pt idx="29710">
                  <c:v>5.3860618993103699</c:v>
                </c:pt>
                <c:pt idx="29711">
                  <c:v>5.4066865051411401</c:v>
                </c:pt>
                <c:pt idx="29712">
                  <c:v>5.4273111109719201</c:v>
                </c:pt>
                <c:pt idx="29713">
                  <c:v>5.4479357166010098</c:v>
                </c:pt>
                <c:pt idx="29714">
                  <c:v>5.46856032243178</c:v>
                </c:pt>
                <c:pt idx="29715">
                  <c:v>5.48918492826256</c:v>
                </c:pt>
                <c:pt idx="29716">
                  <c:v>5.5098095338916497</c:v>
                </c:pt>
                <c:pt idx="29717">
                  <c:v>5.5304341397224199</c:v>
                </c:pt>
                <c:pt idx="29718">
                  <c:v>5.5510587455531999</c:v>
                </c:pt>
                <c:pt idx="29719">
                  <c:v>5.5716833511822896</c:v>
                </c:pt>
                <c:pt idx="29720">
                  <c:v>5.5923079570130598</c:v>
                </c:pt>
                <c:pt idx="29721">
                  <c:v>5.6129325628438398</c:v>
                </c:pt>
                <c:pt idx="29722">
                  <c:v>5.6335571684729304</c:v>
                </c:pt>
                <c:pt idx="29723">
                  <c:v>5.6541817743037104</c:v>
                </c:pt>
                <c:pt idx="29724">
                  <c:v>5.6748063801344797</c:v>
                </c:pt>
                <c:pt idx="29725">
                  <c:v>5.6954309857635703</c:v>
                </c:pt>
                <c:pt idx="29726">
                  <c:v>5.7160555915943503</c:v>
                </c:pt>
                <c:pt idx="29727">
                  <c:v>5.7366801974251196</c:v>
                </c:pt>
                <c:pt idx="29728">
                  <c:v>5.7573048030542102</c:v>
                </c:pt>
                <c:pt idx="29729">
                  <c:v>5.7860496323598998</c:v>
                </c:pt>
                <c:pt idx="29730">
                  <c:v>5.8229146851972198</c:v>
                </c:pt>
                <c:pt idx="29731">
                  <c:v>5.8597797376740504</c:v>
                </c:pt>
                <c:pt idx="29732">
                  <c:v>5.8966447905113801</c:v>
                </c:pt>
                <c:pt idx="29733">
                  <c:v>5.9335098433487001</c:v>
                </c:pt>
                <c:pt idx="29734">
                  <c:v>5.9703748958255201</c:v>
                </c:pt>
                <c:pt idx="29735">
                  <c:v>6.0072399486628498</c:v>
                </c:pt>
                <c:pt idx="29736">
                  <c:v>6.0441050015001698</c:v>
                </c:pt>
                <c:pt idx="29737">
                  <c:v>6.0809700539770004</c:v>
                </c:pt>
                <c:pt idx="29738">
                  <c:v>6.1178351068143204</c:v>
                </c:pt>
                <c:pt idx="29739">
                  <c:v>6.1547001596516502</c:v>
                </c:pt>
                <c:pt idx="29740">
                  <c:v>6.1915652121284701</c:v>
                </c:pt>
                <c:pt idx="29741">
                  <c:v>6.2284302649657999</c:v>
                </c:pt>
                <c:pt idx="29742">
                  <c:v>6.2652953178031199</c:v>
                </c:pt>
                <c:pt idx="29743">
                  <c:v>6.3021603702799496</c:v>
                </c:pt>
                <c:pt idx="29744">
                  <c:v>6.3390254231172696</c:v>
                </c:pt>
                <c:pt idx="29745">
                  <c:v>6.3758904759546002</c:v>
                </c:pt>
                <c:pt idx="29746">
                  <c:v>6.4127555284314202</c:v>
                </c:pt>
                <c:pt idx="29747">
                  <c:v>6.4496205812687499</c:v>
                </c:pt>
                <c:pt idx="29748">
                  <c:v>6.4864856341060699</c:v>
                </c:pt>
                <c:pt idx="29749">
                  <c:v>6.5233506865828996</c:v>
                </c:pt>
                <c:pt idx="29750">
                  <c:v>6.5602157394202196</c:v>
                </c:pt>
                <c:pt idx="29751">
                  <c:v>6.5970807922575503</c:v>
                </c:pt>
                <c:pt idx="29752">
                  <c:v>6.6339458447343702</c:v>
                </c:pt>
                <c:pt idx="29753">
                  <c:v>6.6708108975717</c:v>
                </c:pt>
                <c:pt idx="29754">
                  <c:v>6.70767595040902</c:v>
                </c:pt>
                <c:pt idx="29755">
                  <c:v>6.7445410028858399</c:v>
                </c:pt>
                <c:pt idx="29756">
                  <c:v>6.7814060557231697</c:v>
                </c:pt>
                <c:pt idx="29757">
                  <c:v>6.8182711085604897</c:v>
                </c:pt>
                <c:pt idx="29758">
                  <c:v>6.8551361610373203</c:v>
                </c:pt>
                <c:pt idx="29759">
                  <c:v>6.8920012138746403</c:v>
                </c:pt>
                <c:pt idx="29760">
                  <c:v>6.92886626671197</c:v>
                </c:pt>
                <c:pt idx="29761">
                  <c:v>6.96573131918879</c:v>
                </c:pt>
                <c:pt idx="29762">
                  <c:v>7.0025963720261197</c:v>
                </c:pt>
                <c:pt idx="29763">
                  <c:v>7.0394614248634397</c:v>
                </c:pt>
                <c:pt idx="29764">
                  <c:v>7.0763264773402703</c:v>
                </c:pt>
                <c:pt idx="29765">
                  <c:v>7.1131915301775903</c:v>
                </c:pt>
                <c:pt idx="29766">
                  <c:v>7.1500565830149201</c:v>
                </c:pt>
                <c:pt idx="29767">
                  <c:v>7.18692163549174</c:v>
                </c:pt>
                <c:pt idx="29768">
                  <c:v>7.2237866883290698</c:v>
                </c:pt>
                <c:pt idx="29769">
                  <c:v>7.2606517411663898</c:v>
                </c:pt>
                <c:pt idx="29770">
                  <c:v>7.2975167936432204</c:v>
                </c:pt>
                <c:pt idx="29771">
                  <c:v>7.3343818464805404</c:v>
                </c:pt>
                <c:pt idx="29772">
                  <c:v>7.3712468993178604</c:v>
                </c:pt>
                <c:pt idx="29773">
                  <c:v>7.4081119517946901</c:v>
                </c:pt>
                <c:pt idx="29774">
                  <c:v>7.4449770046320101</c:v>
                </c:pt>
                <c:pt idx="29775">
                  <c:v>7.4818420574693398</c:v>
                </c:pt>
                <c:pt idx="29776">
                  <c:v>7.5187071099461598</c:v>
                </c:pt>
                <c:pt idx="29777">
                  <c:v>7.5388361839489697</c:v>
                </c:pt>
                <c:pt idx="29778">
                  <c:v>7.5422292790003604</c:v>
                </c:pt>
                <c:pt idx="29779">
                  <c:v>7.5456223740185697</c:v>
                </c:pt>
                <c:pt idx="29780">
                  <c:v>7.5490154690699596</c:v>
                </c:pt>
                <c:pt idx="29781">
                  <c:v>7.5524085641213503</c:v>
                </c:pt>
                <c:pt idx="29782">
                  <c:v>7.5558016591395702</c:v>
                </c:pt>
                <c:pt idx="29783">
                  <c:v>7.5591947541909601</c:v>
                </c:pt>
                <c:pt idx="29784">
                  <c:v>7.5625878492423499</c:v>
                </c:pt>
                <c:pt idx="29785">
                  <c:v>7.5659809442605601</c:v>
                </c:pt>
                <c:pt idx="29786">
                  <c:v>7.56937403931195</c:v>
                </c:pt>
                <c:pt idx="29787">
                  <c:v>7.5727671343633398</c:v>
                </c:pt>
                <c:pt idx="29788">
                  <c:v>7.57616022938155</c:v>
                </c:pt>
                <c:pt idx="29789">
                  <c:v>7.5795533244329398</c:v>
                </c:pt>
                <c:pt idx="29790">
                  <c:v>7.5829464194843297</c:v>
                </c:pt>
                <c:pt idx="29791">
                  <c:v>7.5863395145025398</c:v>
                </c:pt>
                <c:pt idx="29792">
                  <c:v>7.5897326095539297</c:v>
                </c:pt>
                <c:pt idx="29793">
                  <c:v>7.5931257046053204</c:v>
                </c:pt>
                <c:pt idx="29794">
                  <c:v>7.5965187996235297</c:v>
                </c:pt>
                <c:pt idx="29795">
                  <c:v>7.5999118946749196</c:v>
                </c:pt>
                <c:pt idx="29796">
                  <c:v>7.6033049897263201</c:v>
                </c:pt>
                <c:pt idx="29797">
                  <c:v>7.6066980847445196</c:v>
                </c:pt>
                <c:pt idx="29798">
                  <c:v>7.6100911797959201</c:v>
                </c:pt>
                <c:pt idx="29799">
                  <c:v>7.6134842748473099</c:v>
                </c:pt>
                <c:pt idx="29800">
                  <c:v>7.6168773698655201</c:v>
                </c:pt>
                <c:pt idx="29801">
                  <c:v>7.62027046491691</c:v>
                </c:pt>
                <c:pt idx="29802">
                  <c:v>7.6236635599682998</c:v>
                </c:pt>
                <c:pt idx="29803">
                  <c:v>7.62705665498651</c:v>
                </c:pt>
                <c:pt idx="29804">
                  <c:v>7.6304497500378998</c:v>
                </c:pt>
                <c:pt idx="29805">
                  <c:v>7.6338428450892897</c:v>
                </c:pt>
                <c:pt idx="29806">
                  <c:v>7.6372359401074998</c:v>
                </c:pt>
                <c:pt idx="29807">
                  <c:v>7.6406290351588897</c:v>
                </c:pt>
                <c:pt idx="29808">
                  <c:v>7.6440221302102804</c:v>
                </c:pt>
                <c:pt idx="29809">
                  <c:v>7.6474152252284897</c:v>
                </c:pt>
                <c:pt idx="29810">
                  <c:v>7.6508083202798796</c:v>
                </c:pt>
                <c:pt idx="29811">
                  <c:v>7.6542014153312801</c:v>
                </c:pt>
                <c:pt idx="29812">
                  <c:v>7.6575945103494902</c:v>
                </c:pt>
                <c:pt idx="29813">
                  <c:v>7.6609876054008801</c:v>
                </c:pt>
                <c:pt idx="29814">
                  <c:v>7.6643807004522699</c:v>
                </c:pt>
                <c:pt idx="29815">
                  <c:v>7.6677737954704801</c:v>
                </c:pt>
                <c:pt idx="29816">
                  <c:v>7.67116689052187</c:v>
                </c:pt>
                <c:pt idx="29817">
                  <c:v>7.6745599855732598</c:v>
                </c:pt>
                <c:pt idx="29818">
                  <c:v>7.67795308059147</c:v>
                </c:pt>
                <c:pt idx="29819">
                  <c:v>7.6813461756428598</c:v>
                </c:pt>
                <c:pt idx="29820">
                  <c:v>7.6847392706942497</c:v>
                </c:pt>
                <c:pt idx="29821">
                  <c:v>7.6881323657124598</c:v>
                </c:pt>
                <c:pt idx="29822">
                  <c:v>7.6915254607638497</c:v>
                </c:pt>
                <c:pt idx="29823">
                  <c:v>7.6949185558152404</c:v>
                </c:pt>
                <c:pt idx="29824">
                  <c:v>7.6983116508334497</c:v>
                </c:pt>
                <c:pt idx="29825">
                  <c:v>7.66490804451578</c:v>
                </c:pt>
                <c:pt idx="29826">
                  <c:v>7.5947077365720199</c:v>
                </c:pt>
                <c:pt idx="29827">
                  <c:v>7.52450742931474</c:v>
                </c:pt>
                <c:pt idx="29828">
                  <c:v>7.4543071213709702</c:v>
                </c:pt>
                <c:pt idx="29829">
                  <c:v>7.3841068134272101</c:v>
                </c:pt>
                <c:pt idx="29830">
                  <c:v>7.3139065061699302</c:v>
                </c:pt>
                <c:pt idx="29831">
                  <c:v>7.2437061982261701</c:v>
                </c:pt>
                <c:pt idx="29832">
                  <c:v>7.17350589028241</c:v>
                </c:pt>
                <c:pt idx="29833">
                  <c:v>7.1033055830251204</c:v>
                </c:pt>
                <c:pt idx="29834">
                  <c:v>7.0331052750813603</c:v>
                </c:pt>
                <c:pt idx="29835">
                  <c:v>6.9629049671376002</c:v>
                </c:pt>
                <c:pt idx="29836">
                  <c:v>6.8927046598803203</c:v>
                </c:pt>
                <c:pt idx="29837">
                  <c:v>6.8225043519365602</c:v>
                </c:pt>
                <c:pt idx="29838">
                  <c:v>6.7523040439927904</c:v>
                </c:pt>
                <c:pt idx="29839">
                  <c:v>6.6821037367355096</c:v>
                </c:pt>
                <c:pt idx="29840">
                  <c:v>6.6119034287917504</c:v>
                </c:pt>
                <c:pt idx="29841">
                  <c:v>6.5417031208479903</c:v>
                </c:pt>
                <c:pt idx="29842">
                  <c:v>6.4715028135907096</c:v>
                </c:pt>
                <c:pt idx="29843">
                  <c:v>6.4013025056469397</c:v>
                </c:pt>
                <c:pt idx="29844">
                  <c:v>6.3311021977031796</c:v>
                </c:pt>
                <c:pt idx="29845">
                  <c:v>6.2609018904458997</c:v>
                </c:pt>
                <c:pt idx="29846">
                  <c:v>6.1907015825021396</c:v>
                </c:pt>
                <c:pt idx="29847">
                  <c:v>6.1205012745583796</c:v>
                </c:pt>
                <c:pt idx="29848">
                  <c:v>6.0503009673010899</c:v>
                </c:pt>
                <c:pt idx="29849">
                  <c:v>5.9801006593573298</c:v>
                </c:pt>
                <c:pt idx="29850">
                  <c:v>5.9099003514135697</c:v>
                </c:pt>
                <c:pt idx="29851">
                  <c:v>5.8397000441562898</c:v>
                </c:pt>
                <c:pt idx="29852">
                  <c:v>5.7694997362125298</c:v>
                </c:pt>
                <c:pt idx="29853">
                  <c:v>5.6992994282687599</c:v>
                </c:pt>
                <c:pt idx="29854">
                  <c:v>5.62909912101148</c:v>
                </c:pt>
                <c:pt idx="29855">
                  <c:v>5.5588988130677199</c:v>
                </c:pt>
                <c:pt idx="29856">
                  <c:v>5.4886985051239598</c:v>
                </c:pt>
                <c:pt idx="29857">
                  <c:v>5.41849819786668</c:v>
                </c:pt>
                <c:pt idx="29858">
                  <c:v>5.3482978899229199</c:v>
                </c:pt>
                <c:pt idx="29859">
                  <c:v>5.27809758197915</c:v>
                </c:pt>
                <c:pt idx="29860">
                  <c:v>5.2078972747218701</c:v>
                </c:pt>
                <c:pt idx="29861">
                  <c:v>5.1376969667781101</c:v>
                </c:pt>
                <c:pt idx="29862">
                  <c:v>5.06749665883435</c:v>
                </c:pt>
                <c:pt idx="29863">
                  <c:v>4.9972963515770701</c:v>
                </c:pt>
                <c:pt idx="29864">
                  <c:v>4.9270960436333002</c:v>
                </c:pt>
                <c:pt idx="29865">
                  <c:v>4.8568957356895401</c:v>
                </c:pt>
                <c:pt idx="29866">
                  <c:v>4.7866954284322603</c:v>
                </c:pt>
                <c:pt idx="29867">
                  <c:v>4.7164951204885002</c:v>
                </c:pt>
                <c:pt idx="29868">
                  <c:v>4.6462948125447401</c:v>
                </c:pt>
                <c:pt idx="29869">
                  <c:v>4.5760945052874504</c:v>
                </c:pt>
                <c:pt idx="29870">
                  <c:v>4.5058941973436903</c:v>
                </c:pt>
                <c:pt idx="29871">
                  <c:v>4.4356938893999303</c:v>
                </c:pt>
                <c:pt idx="29872">
                  <c:v>4.3654935821426504</c:v>
                </c:pt>
                <c:pt idx="29873">
                  <c:v>4.3443095423428097</c:v>
                </c:pt>
                <c:pt idx="29874">
                  <c:v>4.3721417710292796</c:v>
                </c:pt>
                <c:pt idx="29875">
                  <c:v>4.3999739994435796</c:v>
                </c:pt>
                <c:pt idx="29876">
                  <c:v>4.4278062281300397</c:v>
                </c:pt>
                <c:pt idx="29877">
                  <c:v>4.4556384568165104</c:v>
                </c:pt>
                <c:pt idx="29878">
                  <c:v>4.4834706852308104</c:v>
                </c:pt>
                <c:pt idx="29879">
                  <c:v>4.5113029139172696</c:v>
                </c:pt>
                <c:pt idx="29880">
                  <c:v>4.5391351426037403</c:v>
                </c:pt>
                <c:pt idx="29881">
                  <c:v>4.5669673710180403</c:v>
                </c:pt>
                <c:pt idx="29882">
                  <c:v>4.5947995997045004</c:v>
                </c:pt>
                <c:pt idx="29883">
                  <c:v>4.6226318283909702</c:v>
                </c:pt>
                <c:pt idx="29884">
                  <c:v>4.6504640568052702</c:v>
                </c:pt>
                <c:pt idx="29885">
                  <c:v>4.6782962854917303</c:v>
                </c:pt>
                <c:pt idx="29886">
                  <c:v>4.7061285141782001</c:v>
                </c:pt>
                <c:pt idx="29887">
                  <c:v>4.7339607425925001</c:v>
                </c:pt>
                <c:pt idx="29888">
                  <c:v>4.7617929712789602</c:v>
                </c:pt>
                <c:pt idx="29889">
                  <c:v>4.78962519996543</c:v>
                </c:pt>
                <c:pt idx="29890">
                  <c:v>4.8174574283797202</c:v>
                </c:pt>
                <c:pt idx="29891">
                  <c:v>4.8452896570661901</c:v>
                </c:pt>
                <c:pt idx="29892">
                  <c:v>4.8731218857526599</c:v>
                </c:pt>
                <c:pt idx="29893">
                  <c:v>4.9009541141669501</c:v>
                </c:pt>
                <c:pt idx="29894">
                  <c:v>4.92878634285342</c:v>
                </c:pt>
                <c:pt idx="29895">
                  <c:v>4.9566185715398801</c:v>
                </c:pt>
                <c:pt idx="29896">
                  <c:v>4.9844507999541801</c:v>
                </c:pt>
                <c:pt idx="29897">
                  <c:v>5.0122830286406499</c:v>
                </c:pt>
                <c:pt idx="29898">
                  <c:v>5.04011525732711</c:v>
                </c:pt>
                <c:pt idx="29899">
                  <c:v>5.06794748574141</c:v>
                </c:pt>
                <c:pt idx="29900">
                  <c:v>5.0957797144278798</c:v>
                </c:pt>
                <c:pt idx="29901">
                  <c:v>5.1236119431143399</c:v>
                </c:pt>
                <c:pt idx="29902">
                  <c:v>5.1514441715286399</c:v>
                </c:pt>
                <c:pt idx="29903">
                  <c:v>5.1792764002151097</c:v>
                </c:pt>
                <c:pt idx="29904">
                  <c:v>5.2071086289015698</c:v>
                </c:pt>
                <c:pt idx="29905">
                  <c:v>5.2349408573158698</c:v>
                </c:pt>
                <c:pt idx="29906">
                  <c:v>5.2627730860023396</c:v>
                </c:pt>
                <c:pt idx="29907">
                  <c:v>5.2906053146887997</c:v>
                </c:pt>
                <c:pt idx="29908">
                  <c:v>5.3184375431030997</c:v>
                </c:pt>
                <c:pt idx="29909">
                  <c:v>5.3462697717895704</c:v>
                </c:pt>
                <c:pt idx="29910">
                  <c:v>5.3741020004760296</c:v>
                </c:pt>
                <c:pt idx="29911">
                  <c:v>5.4019342288903296</c:v>
                </c:pt>
                <c:pt idx="29912">
                  <c:v>5.4297664575768003</c:v>
                </c:pt>
                <c:pt idx="29913">
                  <c:v>5.4575986862632604</c:v>
                </c:pt>
                <c:pt idx="29914">
                  <c:v>5.4854309146775604</c:v>
                </c:pt>
                <c:pt idx="29915">
                  <c:v>5.5132631433640302</c:v>
                </c:pt>
                <c:pt idx="29916">
                  <c:v>5.5410953720504903</c:v>
                </c:pt>
                <c:pt idx="29917">
                  <c:v>5.5689276004647903</c:v>
                </c:pt>
                <c:pt idx="29918">
                  <c:v>5.5967598291512601</c:v>
                </c:pt>
                <c:pt idx="29919">
                  <c:v>5.6245920578377202</c:v>
                </c:pt>
                <c:pt idx="29920">
                  <c:v>5.6524242862520202</c:v>
                </c:pt>
                <c:pt idx="29921">
                  <c:v>5.6623228806273804</c:v>
                </c:pt>
                <c:pt idx="29922">
                  <c:v>5.6542878405663801</c:v>
                </c:pt>
                <c:pt idx="29923">
                  <c:v>5.6462528005839498</c:v>
                </c:pt>
                <c:pt idx="29924">
                  <c:v>5.6382177605229504</c:v>
                </c:pt>
                <c:pt idx="29925">
                  <c:v>5.6301827204619403</c:v>
                </c:pt>
                <c:pt idx="29926">
                  <c:v>5.6221476804795101</c:v>
                </c:pt>
                <c:pt idx="29927">
                  <c:v>5.6141126404185098</c:v>
                </c:pt>
                <c:pt idx="29928">
                  <c:v>5.6060776003575103</c:v>
                </c:pt>
                <c:pt idx="29929">
                  <c:v>5.5980425603750801</c:v>
                </c:pt>
                <c:pt idx="29930">
                  <c:v>5.59000752031407</c:v>
                </c:pt>
                <c:pt idx="29931">
                  <c:v>5.5819724802530697</c:v>
                </c:pt>
                <c:pt idx="29932">
                  <c:v>5.5739374402706403</c:v>
                </c:pt>
                <c:pt idx="29933">
                  <c:v>5.56590240020964</c:v>
                </c:pt>
                <c:pt idx="29934">
                  <c:v>5.5578673601486299</c:v>
                </c:pt>
                <c:pt idx="29935">
                  <c:v>5.5498323201661997</c:v>
                </c:pt>
                <c:pt idx="29936">
                  <c:v>5.5417972801052002</c:v>
                </c:pt>
                <c:pt idx="29937">
                  <c:v>5.5337622400441999</c:v>
                </c:pt>
                <c:pt idx="29938">
                  <c:v>5.5257272000617697</c:v>
                </c:pt>
                <c:pt idx="29939">
                  <c:v>5.5176921600007702</c:v>
                </c:pt>
                <c:pt idx="29940">
                  <c:v>5.5096571199397602</c:v>
                </c:pt>
                <c:pt idx="29941">
                  <c:v>5.5016220799573299</c:v>
                </c:pt>
                <c:pt idx="29942">
                  <c:v>5.4935870398963296</c:v>
                </c:pt>
                <c:pt idx="29943">
                  <c:v>5.4855519998353302</c:v>
                </c:pt>
                <c:pt idx="29944">
                  <c:v>5.4775169598528999</c:v>
                </c:pt>
                <c:pt idx="29945">
                  <c:v>5.4694819197918898</c:v>
                </c:pt>
                <c:pt idx="29946">
                  <c:v>5.4614468797308904</c:v>
                </c:pt>
                <c:pt idx="29947">
                  <c:v>5.4534118397484601</c:v>
                </c:pt>
                <c:pt idx="29948">
                  <c:v>5.4453767996874598</c:v>
                </c:pt>
                <c:pt idx="29949">
                  <c:v>5.4373417596264497</c:v>
                </c:pt>
                <c:pt idx="29950">
                  <c:v>5.4293067196440203</c:v>
                </c:pt>
                <c:pt idx="29951">
                  <c:v>5.42127167958302</c:v>
                </c:pt>
                <c:pt idx="29952">
                  <c:v>5.4132366395220197</c:v>
                </c:pt>
                <c:pt idx="29953">
                  <c:v>5.4052015995395903</c:v>
                </c:pt>
                <c:pt idx="29954">
                  <c:v>5.39716655947859</c:v>
                </c:pt>
                <c:pt idx="29955">
                  <c:v>5.38913151941758</c:v>
                </c:pt>
                <c:pt idx="29956">
                  <c:v>5.3810964794351497</c:v>
                </c:pt>
                <c:pt idx="29957">
                  <c:v>5.3730614393741503</c:v>
                </c:pt>
                <c:pt idx="29958">
                  <c:v>5.36502639931315</c:v>
                </c:pt>
                <c:pt idx="29959">
                  <c:v>5.3569913593307197</c:v>
                </c:pt>
                <c:pt idx="29960">
                  <c:v>5.3489563192697096</c:v>
                </c:pt>
                <c:pt idx="29961">
                  <c:v>5.3409212792087102</c:v>
                </c:pt>
                <c:pt idx="29962">
                  <c:v>5.3328862392262799</c:v>
                </c:pt>
                <c:pt idx="29963">
                  <c:v>5.3248511991652796</c:v>
                </c:pt>
                <c:pt idx="29964">
                  <c:v>5.3168161591042704</c:v>
                </c:pt>
                <c:pt idx="29965">
                  <c:v>5.3087811191218401</c:v>
                </c:pt>
                <c:pt idx="29966">
                  <c:v>5.3007460790608398</c:v>
                </c:pt>
                <c:pt idx="29967">
                  <c:v>5.2927110389998404</c:v>
                </c:pt>
                <c:pt idx="29968">
                  <c:v>5.2846759990174101</c:v>
                </c:pt>
                <c:pt idx="29969">
                  <c:v>5.2869719871476999</c:v>
                </c:pt>
                <c:pt idx="29970">
                  <c:v>5.2995990035414398</c:v>
                </c:pt>
                <c:pt idx="29971">
                  <c:v>5.3122260198116997</c:v>
                </c:pt>
                <c:pt idx="29972">
                  <c:v>5.3248530362054396</c:v>
                </c:pt>
                <c:pt idx="29973">
                  <c:v>5.3374800525991803</c:v>
                </c:pt>
                <c:pt idx="29974">
                  <c:v>5.3501070688694403</c:v>
                </c:pt>
                <c:pt idx="29975">
                  <c:v>5.3627340852631802</c:v>
                </c:pt>
                <c:pt idx="29976">
                  <c:v>5.37536110165692</c:v>
                </c:pt>
                <c:pt idx="29977">
                  <c:v>5.38798811792718</c:v>
                </c:pt>
                <c:pt idx="29978">
                  <c:v>5.4006151343209297</c:v>
                </c:pt>
                <c:pt idx="29979">
                  <c:v>5.4132421507146704</c:v>
                </c:pt>
                <c:pt idx="29980">
                  <c:v>5.4258691669849304</c:v>
                </c:pt>
                <c:pt idx="29981">
                  <c:v>5.4384961833786702</c:v>
                </c:pt>
                <c:pt idx="29982">
                  <c:v>5.4511231997724101</c:v>
                </c:pt>
                <c:pt idx="29983">
                  <c:v>5.4637502160426701</c:v>
                </c:pt>
                <c:pt idx="29984">
                  <c:v>5.4763772324364099</c:v>
                </c:pt>
                <c:pt idx="29985">
                  <c:v>5.4890042488301498</c:v>
                </c:pt>
                <c:pt idx="29986">
                  <c:v>5.5016312651004204</c:v>
                </c:pt>
                <c:pt idx="29987">
                  <c:v>5.5142582814941603</c:v>
                </c:pt>
                <c:pt idx="29988">
                  <c:v>5.5268852978879002</c:v>
                </c:pt>
                <c:pt idx="29989">
                  <c:v>5.5395123141581601</c:v>
                </c:pt>
                <c:pt idx="29990">
                  <c:v>5.5521393305519</c:v>
                </c:pt>
                <c:pt idx="29991">
                  <c:v>5.5647663469456399</c:v>
                </c:pt>
                <c:pt idx="29992">
                  <c:v>5.5773933632158998</c:v>
                </c:pt>
                <c:pt idx="29993">
                  <c:v>5.5900203796096397</c:v>
                </c:pt>
                <c:pt idx="29994">
                  <c:v>5.6026473960033796</c:v>
                </c:pt>
                <c:pt idx="29995">
                  <c:v>5.6152744122736502</c:v>
                </c:pt>
                <c:pt idx="29996">
                  <c:v>5.6279014286673901</c:v>
                </c:pt>
                <c:pt idx="29997">
                  <c:v>5.6405284450611299</c:v>
                </c:pt>
                <c:pt idx="29998">
                  <c:v>5.6531554613313899</c:v>
                </c:pt>
                <c:pt idx="29999">
                  <c:v>5.6657824777251298</c:v>
                </c:pt>
                <c:pt idx="30000">
                  <c:v>5.6784094941188696</c:v>
                </c:pt>
                <c:pt idx="30001">
                  <c:v>5.6910365103891296</c:v>
                </c:pt>
                <c:pt idx="30002">
                  <c:v>5.7036635267828801</c:v>
                </c:pt>
                <c:pt idx="30003">
                  <c:v>5.71629054317662</c:v>
                </c:pt>
                <c:pt idx="30004">
                  <c:v>5.72891755944688</c:v>
                </c:pt>
                <c:pt idx="30005">
                  <c:v>5.7415445758406198</c:v>
                </c:pt>
                <c:pt idx="30006">
                  <c:v>5.7541715922343597</c:v>
                </c:pt>
                <c:pt idx="30007">
                  <c:v>5.7667986085046197</c:v>
                </c:pt>
                <c:pt idx="30008">
                  <c:v>5.7794256248983604</c:v>
                </c:pt>
                <c:pt idx="30009">
                  <c:v>5.7920526412921003</c:v>
                </c:pt>
                <c:pt idx="30010">
                  <c:v>5.80467965756237</c:v>
                </c:pt>
                <c:pt idx="30011">
                  <c:v>5.8173066739561099</c:v>
                </c:pt>
                <c:pt idx="30012">
                  <c:v>5.8299336903498498</c:v>
                </c:pt>
                <c:pt idx="30013">
                  <c:v>5.8425607066201097</c:v>
                </c:pt>
                <c:pt idx="30014">
                  <c:v>5.8551877230138496</c:v>
                </c:pt>
                <c:pt idx="30015">
                  <c:v>5.8678147394075904</c:v>
                </c:pt>
                <c:pt idx="30016">
                  <c:v>5.8804417556778503</c:v>
                </c:pt>
                <c:pt idx="30017">
                  <c:v>5.8973803883256402</c:v>
                </c:pt>
                <c:pt idx="30018">
                  <c:v>5.9186306372575803</c:v>
                </c:pt>
                <c:pt idx="30019">
                  <c:v>5.9398808859817196</c:v>
                </c:pt>
                <c:pt idx="30020">
                  <c:v>5.9611311349136598</c:v>
                </c:pt>
                <c:pt idx="30021">
                  <c:v>5.9823813838456097</c:v>
                </c:pt>
                <c:pt idx="30022">
                  <c:v>6.0036316325697499</c:v>
                </c:pt>
                <c:pt idx="30023">
                  <c:v>6.02488188150169</c:v>
                </c:pt>
                <c:pt idx="30024">
                  <c:v>6.0461321304336302</c:v>
                </c:pt>
                <c:pt idx="30025">
                  <c:v>6.0673823791577703</c:v>
                </c:pt>
                <c:pt idx="30026">
                  <c:v>6.0886326280897203</c:v>
                </c:pt>
                <c:pt idx="30027">
                  <c:v>6.1098828770216604</c:v>
                </c:pt>
                <c:pt idx="30028">
                  <c:v>6.1311331257457997</c:v>
                </c:pt>
                <c:pt idx="30029">
                  <c:v>6.1523833746777399</c:v>
                </c:pt>
                <c:pt idx="30030">
                  <c:v>6.1736336236096898</c:v>
                </c:pt>
                <c:pt idx="30031">
                  <c:v>6.19488387233383</c:v>
                </c:pt>
                <c:pt idx="30032">
                  <c:v>6.2161341212657701</c:v>
                </c:pt>
                <c:pt idx="30033">
                  <c:v>6.2373843701977103</c:v>
                </c:pt>
                <c:pt idx="30034">
                  <c:v>6.2586346189218496</c:v>
                </c:pt>
                <c:pt idx="30035">
                  <c:v>6.2798848678538004</c:v>
                </c:pt>
                <c:pt idx="30036">
                  <c:v>6.3011351167857397</c:v>
                </c:pt>
                <c:pt idx="30037">
                  <c:v>6.3223853655098798</c:v>
                </c:pt>
                <c:pt idx="30038">
                  <c:v>6.34363561444182</c:v>
                </c:pt>
                <c:pt idx="30039">
                  <c:v>6.3648858633737699</c:v>
                </c:pt>
                <c:pt idx="30040">
                  <c:v>6.3861361120979101</c:v>
                </c:pt>
                <c:pt idx="30041">
                  <c:v>6.4073863610298503</c:v>
                </c:pt>
                <c:pt idx="30042">
                  <c:v>6.4286366099617904</c:v>
                </c:pt>
                <c:pt idx="30043">
                  <c:v>6.4498868586859297</c:v>
                </c:pt>
                <c:pt idx="30044">
                  <c:v>6.4711371076178796</c:v>
                </c:pt>
                <c:pt idx="30045">
                  <c:v>6.4923873565498198</c:v>
                </c:pt>
                <c:pt idx="30046">
                  <c:v>6.51363760527396</c:v>
                </c:pt>
                <c:pt idx="30047">
                  <c:v>6.5348878542059001</c:v>
                </c:pt>
                <c:pt idx="30048">
                  <c:v>6.5561381031378501</c:v>
                </c:pt>
                <c:pt idx="30049">
                  <c:v>6.5773883518619902</c:v>
                </c:pt>
                <c:pt idx="30050">
                  <c:v>6.5986386007939304</c:v>
                </c:pt>
                <c:pt idx="30051">
                  <c:v>6.6198888497258697</c:v>
                </c:pt>
                <c:pt idx="30052">
                  <c:v>6.6411390984500098</c:v>
                </c:pt>
                <c:pt idx="30053">
                  <c:v>6.6623893473819598</c:v>
                </c:pt>
                <c:pt idx="30054">
                  <c:v>6.6836395963138999</c:v>
                </c:pt>
                <c:pt idx="30055">
                  <c:v>6.7048898450380401</c:v>
                </c:pt>
                <c:pt idx="30056">
                  <c:v>6.7261400939699802</c:v>
                </c:pt>
                <c:pt idx="30057">
                  <c:v>6.7473903429019302</c:v>
                </c:pt>
                <c:pt idx="30058">
                  <c:v>6.7686405916260703</c:v>
                </c:pt>
                <c:pt idx="30059">
                  <c:v>6.7898908405580096</c:v>
                </c:pt>
                <c:pt idx="30060">
                  <c:v>6.8111410894899498</c:v>
                </c:pt>
                <c:pt idx="30061">
                  <c:v>6.8323913382140899</c:v>
                </c:pt>
                <c:pt idx="30062">
                  <c:v>6.8536415871460301</c:v>
                </c:pt>
                <c:pt idx="30063">
                  <c:v>6.87489183607798</c:v>
                </c:pt>
                <c:pt idx="30064">
                  <c:v>6.8961420848021202</c:v>
                </c:pt>
                <c:pt idx="30065">
                  <c:v>6.8561483415837197</c:v>
                </c:pt>
                <c:pt idx="30066">
                  <c:v>6.7549106057871899</c:v>
                </c:pt>
                <c:pt idx="30067">
                  <c:v>6.6536728709806603</c:v>
                </c:pt>
                <c:pt idx="30068">
                  <c:v>6.5524351351841297</c:v>
                </c:pt>
                <c:pt idx="30069">
                  <c:v>6.4511973993876</c:v>
                </c:pt>
                <c:pt idx="30070">
                  <c:v>6.3499596645810703</c:v>
                </c:pt>
                <c:pt idx="30071">
                  <c:v>6.2487219287845397</c:v>
                </c:pt>
                <c:pt idx="30072">
                  <c:v>6.1474841929880197</c:v>
                </c:pt>
                <c:pt idx="30073">
                  <c:v>6.0462464581814803</c:v>
                </c:pt>
                <c:pt idx="30074">
                  <c:v>5.9450087223849497</c:v>
                </c:pt>
                <c:pt idx="30075">
                  <c:v>5.8437709865884297</c:v>
                </c:pt>
                <c:pt idx="30076">
                  <c:v>5.7425332517818903</c:v>
                </c:pt>
                <c:pt idx="30077">
                  <c:v>5.6412955159853704</c:v>
                </c:pt>
                <c:pt idx="30078">
                  <c:v>5.5400577801888398</c:v>
                </c:pt>
                <c:pt idx="30079">
                  <c:v>5.4388200453823101</c:v>
                </c:pt>
                <c:pt idx="30080">
                  <c:v>5.3375823095857804</c:v>
                </c:pt>
                <c:pt idx="30081">
                  <c:v>5.2363445737892498</c:v>
                </c:pt>
                <c:pt idx="30082">
                  <c:v>5.1351068389827201</c:v>
                </c:pt>
                <c:pt idx="30083">
                  <c:v>5.0338691031861904</c:v>
                </c:pt>
                <c:pt idx="30084">
                  <c:v>4.9326313673896598</c:v>
                </c:pt>
                <c:pt idx="30085">
                  <c:v>4.8313936325831301</c:v>
                </c:pt>
                <c:pt idx="30086">
                  <c:v>4.7301558967866004</c:v>
                </c:pt>
                <c:pt idx="30087">
                  <c:v>4.6289181609900796</c:v>
                </c:pt>
                <c:pt idx="30088">
                  <c:v>4.5276804261835402</c:v>
                </c:pt>
                <c:pt idx="30089">
                  <c:v>4.4264426903870104</c:v>
                </c:pt>
                <c:pt idx="30090">
                  <c:v>4.3252049545904896</c:v>
                </c:pt>
                <c:pt idx="30091">
                  <c:v>4.2239672197839502</c:v>
                </c:pt>
                <c:pt idx="30092">
                  <c:v>4.1227294839874302</c:v>
                </c:pt>
                <c:pt idx="30093">
                  <c:v>4.0214917481908996</c:v>
                </c:pt>
                <c:pt idx="30094">
                  <c:v>3.9202540133843602</c:v>
                </c:pt>
                <c:pt idx="30095">
                  <c:v>3.8190162775878398</c:v>
                </c:pt>
                <c:pt idx="30096">
                  <c:v>3.7177785417913101</c:v>
                </c:pt>
                <c:pt idx="30097">
                  <c:v>3.61654080698478</c:v>
                </c:pt>
                <c:pt idx="30098">
                  <c:v>3.5153030711882498</c:v>
                </c:pt>
                <c:pt idx="30099">
                  <c:v>3.4140653353917201</c:v>
                </c:pt>
                <c:pt idx="30100">
                  <c:v>3.31282760058519</c:v>
                </c:pt>
                <c:pt idx="30101">
                  <c:v>3.2115898647886598</c:v>
                </c:pt>
                <c:pt idx="30102">
                  <c:v>3.1103521289921301</c:v>
                </c:pt>
                <c:pt idx="30103">
                  <c:v>3.0091143941856</c:v>
                </c:pt>
                <c:pt idx="30104">
                  <c:v>2.9078766583890698</c:v>
                </c:pt>
                <c:pt idx="30105">
                  <c:v>2.8066389225925499</c:v>
                </c:pt>
                <c:pt idx="30106">
                  <c:v>2.70540118778601</c:v>
                </c:pt>
                <c:pt idx="30107">
                  <c:v>2.6041634519894798</c:v>
                </c:pt>
                <c:pt idx="30108">
                  <c:v>2.5029257161929599</c:v>
                </c:pt>
                <c:pt idx="30109">
                  <c:v>2.40168798138642</c:v>
                </c:pt>
                <c:pt idx="30110">
                  <c:v>2.3004502455899001</c:v>
                </c:pt>
                <c:pt idx="30111">
                  <c:v>2.1992125097933699</c:v>
                </c:pt>
                <c:pt idx="30112">
                  <c:v>2.0979747749868398</c:v>
                </c:pt>
                <c:pt idx="30113">
                  <c:v>2.0514357668230798</c:v>
                </c:pt>
                <c:pt idx="30114">
                  <c:v>2.0595954866741701</c:v>
                </c:pt>
                <c:pt idx="30115">
                  <c:v>2.0677552064454701</c:v>
                </c:pt>
                <c:pt idx="30116">
                  <c:v>2.0759149262965599</c:v>
                </c:pt>
                <c:pt idx="30117">
                  <c:v>2.0840746461476498</c:v>
                </c:pt>
                <c:pt idx="30118">
                  <c:v>2.09223436591894</c:v>
                </c:pt>
                <c:pt idx="30119">
                  <c:v>2.1003940857700298</c:v>
                </c:pt>
                <c:pt idx="30120">
                  <c:v>2.1085538056211202</c:v>
                </c:pt>
                <c:pt idx="30121">
                  <c:v>2.1167135253924201</c:v>
                </c:pt>
                <c:pt idx="30122">
                  <c:v>2.12487324524351</c:v>
                </c:pt>
                <c:pt idx="30123">
                  <c:v>2.1330329650945998</c:v>
                </c:pt>
                <c:pt idx="30124">
                  <c:v>2.14119268486589</c:v>
                </c:pt>
                <c:pt idx="30125">
                  <c:v>2.1493524047169799</c:v>
                </c:pt>
                <c:pt idx="30126">
                  <c:v>2.1575121245680702</c:v>
                </c:pt>
                <c:pt idx="30127">
                  <c:v>2.1656718443393701</c:v>
                </c:pt>
                <c:pt idx="30128">
                  <c:v>2.17383156419046</c:v>
                </c:pt>
                <c:pt idx="30129">
                  <c:v>2.1819912840415499</c:v>
                </c:pt>
                <c:pt idx="30130">
                  <c:v>2.19015100381284</c:v>
                </c:pt>
                <c:pt idx="30131">
                  <c:v>2.1983107236639299</c:v>
                </c:pt>
                <c:pt idx="30132">
                  <c:v>2.2064704435150202</c:v>
                </c:pt>
                <c:pt idx="30133">
                  <c:v>2.2146301632863201</c:v>
                </c:pt>
                <c:pt idx="30134">
                  <c:v>2.22278988313741</c:v>
                </c:pt>
                <c:pt idx="30135">
                  <c:v>2.2309496029884999</c:v>
                </c:pt>
                <c:pt idx="30136">
                  <c:v>2.23910932275979</c:v>
                </c:pt>
                <c:pt idx="30137">
                  <c:v>2.2472690426108799</c:v>
                </c:pt>
                <c:pt idx="30138">
                  <c:v>2.2554287624619702</c:v>
                </c:pt>
                <c:pt idx="30139">
                  <c:v>2.2635884822332701</c:v>
                </c:pt>
                <c:pt idx="30140">
                  <c:v>2.27174820208436</c:v>
                </c:pt>
                <c:pt idx="30141">
                  <c:v>2.2799079219354499</c:v>
                </c:pt>
                <c:pt idx="30142">
                  <c:v>2.28806764170674</c:v>
                </c:pt>
                <c:pt idx="30143">
                  <c:v>2.2962273615578299</c:v>
                </c:pt>
                <c:pt idx="30144">
                  <c:v>2.3043870814089198</c:v>
                </c:pt>
                <c:pt idx="30145">
                  <c:v>2.3125468011802202</c:v>
                </c:pt>
                <c:pt idx="30146">
                  <c:v>2.32070652103131</c:v>
                </c:pt>
                <c:pt idx="30147">
                  <c:v>2.3288662408823901</c:v>
                </c:pt>
                <c:pt idx="30148">
                  <c:v>2.3370259606536901</c:v>
                </c:pt>
                <c:pt idx="30149">
                  <c:v>2.3451856805047799</c:v>
                </c:pt>
                <c:pt idx="30150">
                  <c:v>2.3533454003558698</c:v>
                </c:pt>
                <c:pt idx="30151">
                  <c:v>2.3615051201271702</c:v>
                </c:pt>
                <c:pt idx="30152">
                  <c:v>2.3696648399782498</c:v>
                </c:pt>
                <c:pt idx="30153">
                  <c:v>2.3778245598293402</c:v>
                </c:pt>
                <c:pt idx="30154">
                  <c:v>2.3859842796006401</c:v>
                </c:pt>
                <c:pt idx="30155">
                  <c:v>2.39414399945173</c:v>
                </c:pt>
                <c:pt idx="30156">
                  <c:v>2.4023037193028198</c:v>
                </c:pt>
                <c:pt idx="30157">
                  <c:v>2.41046343907411</c:v>
                </c:pt>
                <c:pt idx="30158">
                  <c:v>2.4186231589251999</c:v>
                </c:pt>
                <c:pt idx="30159">
                  <c:v>2.4267828787762902</c:v>
                </c:pt>
                <c:pt idx="30160">
                  <c:v>2.4349425985475901</c:v>
                </c:pt>
                <c:pt idx="30161">
                  <c:v>2.4358047636628699</c:v>
                </c:pt>
                <c:pt idx="30162">
                  <c:v>2.4293693739913702</c:v>
                </c:pt>
                <c:pt idx="30163">
                  <c:v>2.42293398438279</c:v>
                </c:pt>
                <c:pt idx="30164">
                  <c:v>2.4164985947112898</c:v>
                </c:pt>
                <c:pt idx="30165">
                  <c:v>2.4100632050397901</c:v>
                </c:pt>
                <c:pt idx="30166">
                  <c:v>2.4036278154312201</c:v>
                </c:pt>
                <c:pt idx="30167">
                  <c:v>2.3971924257597101</c:v>
                </c:pt>
                <c:pt idx="30168">
                  <c:v>2.39075703608821</c:v>
                </c:pt>
                <c:pt idx="30169">
                  <c:v>2.38432164647964</c:v>
                </c:pt>
                <c:pt idx="30170">
                  <c:v>2.3778862568081398</c:v>
                </c:pt>
                <c:pt idx="30171">
                  <c:v>2.3714508671366299</c:v>
                </c:pt>
                <c:pt idx="30172">
                  <c:v>2.3650154775280599</c:v>
                </c:pt>
                <c:pt idx="30173">
                  <c:v>2.3585800878565601</c:v>
                </c:pt>
                <c:pt idx="30174">
                  <c:v>2.35214469818506</c:v>
                </c:pt>
                <c:pt idx="30175">
                  <c:v>2.3457093085764802</c:v>
                </c:pt>
                <c:pt idx="30176">
                  <c:v>2.33927391890498</c:v>
                </c:pt>
                <c:pt idx="30177">
                  <c:v>2.3328385292334799</c:v>
                </c:pt>
                <c:pt idx="30178">
                  <c:v>2.3264031396249099</c:v>
                </c:pt>
                <c:pt idx="30179">
                  <c:v>2.3199677499533999</c:v>
                </c:pt>
                <c:pt idx="30180">
                  <c:v>2.3135323602818998</c:v>
                </c:pt>
                <c:pt idx="30181">
                  <c:v>2.3070969706733302</c:v>
                </c:pt>
                <c:pt idx="30182">
                  <c:v>2.3006615810018198</c:v>
                </c:pt>
                <c:pt idx="30183">
                  <c:v>2.2942261913303201</c:v>
                </c:pt>
                <c:pt idx="30184">
                  <c:v>2.2877908017217501</c:v>
                </c:pt>
                <c:pt idx="30185">
                  <c:v>2.2813554120502499</c:v>
                </c:pt>
                <c:pt idx="30186">
                  <c:v>2.27492002237874</c:v>
                </c:pt>
                <c:pt idx="30187">
                  <c:v>2.26848463277017</c:v>
                </c:pt>
                <c:pt idx="30188">
                  <c:v>2.2620492430986698</c:v>
                </c:pt>
                <c:pt idx="30189">
                  <c:v>2.2556138534271701</c:v>
                </c:pt>
                <c:pt idx="30190">
                  <c:v>2.2491784638185899</c:v>
                </c:pt>
                <c:pt idx="30191">
                  <c:v>2.2427430741470902</c:v>
                </c:pt>
                <c:pt idx="30192">
                  <c:v>2.23630768447559</c:v>
                </c:pt>
                <c:pt idx="30193">
                  <c:v>2.22987229486702</c:v>
                </c:pt>
                <c:pt idx="30194">
                  <c:v>2.2234369051955101</c:v>
                </c:pt>
                <c:pt idx="30195">
                  <c:v>2.2170015155240099</c:v>
                </c:pt>
                <c:pt idx="30196">
                  <c:v>2.2105661259154399</c:v>
                </c:pt>
                <c:pt idx="30197">
                  <c:v>2.2041307362439402</c:v>
                </c:pt>
                <c:pt idx="30198">
                  <c:v>2.1976953465724298</c:v>
                </c:pt>
                <c:pt idx="30199">
                  <c:v>2.1912599569638598</c:v>
                </c:pt>
                <c:pt idx="30200">
                  <c:v>2.1848245672923601</c:v>
                </c:pt>
                <c:pt idx="30201">
                  <c:v>2.1783891776208599</c:v>
                </c:pt>
                <c:pt idx="30202">
                  <c:v>2.1719537880122801</c:v>
                </c:pt>
                <c:pt idx="30203">
                  <c:v>2.16551839834078</c:v>
                </c:pt>
                <c:pt idx="30204">
                  <c:v>2.1590830086692798</c:v>
                </c:pt>
                <c:pt idx="30205">
                  <c:v>2.1526476190607098</c:v>
                </c:pt>
                <c:pt idx="30206">
                  <c:v>2.1462122293891999</c:v>
                </c:pt>
                <c:pt idx="30207">
                  <c:v>2.1397768397177002</c:v>
                </c:pt>
                <c:pt idx="30208">
                  <c:v>2.1333414501091301</c:v>
                </c:pt>
                <c:pt idx="30209">
                  <c:v>2.1245277328802299</c:v>
                </c:pt>
                <c:pt idx="30210">
                  <c:v>2.1133356880773202</c:v>
                </c:pt>
                <c:pt idx="30211">
                  <c:v>2.1021436433838501</c:v>
                </c:pt>
                <c:pt idx="30212">
                  <c:v>2.0909515985809399</c:v>
                </c:pt>
                <c:pt idx="30213">
                  <c:v>2.0797595537780298</c:v>
                </c:pt>
                <c:pt idx="30214">
                  <c:v>2.0685675090845699</c:v>
                </c:pt>
                <c:pt idx="30215">
                  <c:v>2.0573754642816602</c:v>
                </c:pt>
                <c:pt idx="30216">
                  <c:v>2.04618341947875</c:v>
                </c:pt>
                <c:pt idx="30217">
                  <c:v>2.0349913747852799</c:v>
                </c:pt>
                <c:pt idx="30218">
                  <c:v>2.0237993299823702</c:v>
                </c:pt>
                <c:pt idx="30219">
                  <c:v>2.0126072851794601</c:v>
                </c:pt>
                <c:pt idx="30220">
                  <c:v>2.0014152404860002</c:v>
                </c:pt>
                <c:pt idx="30221">
                  <c:v>1.99022319568309</c:v>
                </c:pt>
                <c:pt idx="30222">
                  <c:v>1.9790311508801799</c:v>
                </c:pt>
                <c:pt idx="30223">
                  <c:v>1.96783910618671</c:v>
                </c:pt>
                <c:pt idx="30224">
                  <c:v>1.9566470613838001</c:v>
                </c:pt>
                <c:pt idx="30225">
                  <c:v>1.9454550165808899</c:v>
                </c:pt>
                <c:pt idx="30226">
                  <c:v>1.93426297188743</c:v>
                </c:pt>
                <c:pt idx="30227">
                  <c:v>1.9230709270845201</c:v>
                </c:pt>
                <c:pt idx="30228">
                  <c:v>1.91187888228161</c:v>
                </c:pt>
                <c:pt idx="30229">
                  <c:v>1.9006868375881401</c:v>
                </c:pt>
                <c:pt idx="30230">
                  <c:v>1.8894947927852299</c:v>
                </c:pt>
                <c:pt idx="30231">
                  <c:v>1.87830274798232</c:v>
                </c:pt>
                <c:pt idx="30232">
                  <c:v>1.8671107032888601</c:v>
                </c:pt>
                <c:pt idx="30233">
                  <c:v>1.8559186584859499</c:v>
                </c:pt>
                <c:pt idx="30234">
                  <c:v>1.84472661368304</c:v>
                </c:pt>
                <c:pt idx="30235">
                  <c:v>1.8335345689895699</c:v>
                </c:pt>
                <c:pt idx="30236">
                  <c:v>1.82234252418666</c:v>
                </c:pt>
                <c:pt idx="30237">
                  <c:v>1.8111504793837501</c:v>
                </c:pt>
                <c:pt idx="30238">
                  <c:v>1.7999584346902899</c:v>
                </c:pt>
                <c:pt idx="30239">
                  <c:v>1.78876638988738</c:v>
                </c:pt>
                <c:pt idx="30240">
                  <c:v>1.7775743450844701</c:v>
                </c:pt>
                <c:pt idx="30241">
                  <c:v>1.766382300391</c:v>
                </c:pt>
                <c:pt idx="30242">
                  <c:v>1.7551902555880901</c:v>
                </c:pt>
                <c:pt idx="30243">
                  <c:v>1.7439982107851799</c:v>
                </c:pt>
                <c:pt idx="30244">
                  <c:v>1.73280616609172</c:v>
                </c:pt>
                <c:pt idx="30245">
                  <c:v>1.7216141212888101</c:v>
                </c:pt>
                <c:pt idx="30246">
                  <c:v>1.7104220764858999</c:v>
                </c:pt>
                <c:pt idx="30247">
                  <c:v>1.69923003179243</c:v>
                </c:pt>
                <c:pt idx="30248">
                  <c:v>1.6880379869895199</c:v>
                </c:pt>
                <c:pt idx="30249">
                  <c:v>1.67684594218661</c:v>
                </c:pt>
                <c:pt idx="30250">
                  <c:v>1.6656538974931501</c:v>
                </c:pt>
                <c:pt idx="30251">
                  <c:v>1.6544618526902399</c:v>
                </c:pt>
                <c:pt idx="30252">
                  <c:v>1.64326980788733</c:v>
                </c:pt>
                <c:pt idx="30253">
                  <c:v>1.6320777631938601</c:v>
                </c:pt>
                <c:pt idx="30254">
                  <c:v>1.62088571839095</c:v>
                </c:pt>
                <c:pt idx="30255">
                  <c:v>1.6096936735880401</c:v>
                </c:pt>
                <c:pt idx="30256">
                  <c:v>1.5985016288945799</c:v>
                </c:pt>
                <c:pt idx="30257">
                  <c:v>1.5995608626132301</c:v>
                </c:pt>
                <c:pt idx="30258">
                  <c:v>1.612871374939</c:v>
                </c:pt>
                <c:pt idx="30259">
                  <c:v>1.6261818871346201</c:v>
                </c:pt>
                <c:pt idx="30260">
                  <c:v>1.6394923994604</c:v>
                </c:pt>
                <c:pt idx="30261">
                  <c:v>1.65280291178618</c:v>
                </c:pt>
                <c:pt idx="30262">
                  <c:v>1.6661134239817901</c:v>
                </c:pt>
                <c:pt idx="30263">
                  <c:v>1.67942393630757</c:v>
                </c:pt>
                <c:pt idx="30264">
                  <c:v>1.69273444863335</c:v>
                </c:pt>
                <c:pt idx="30265">
                  <c:v>1.7060449608289701</c:v>
                </c:pt>
                <c:pt idx="30266">
                  <c:v>1.71935547315475</c:v>
                </c:pt>
                <c:pt idx="30267">
                  <c:v>1.73266598548052</c:v>
                </c:pt>
                <c:pt idx="30268">
                  <c:v>1.74597649767614</c:v>
                </c:pt>
                <c:pt idx="30269">
                  <c:v>1.75928701000192</c:v>
                </c:pt>
                <c:pt idx="30270">
                  <c:v>1.7725975223277</c:v>
                </c:pt>
                <c:pt idx="30271">
                  <c:v>1.78590803452332</c:v>
                </c:pt>
                <c:pt idx="30272">
                  <c:v>1.79921854684909</c:v>
                </c:pt>
                <c:pt idx="30273">
                  <c:v>1.8125290591748699</c:v>
                </c:pt>
                <c:pt idx="30274">
                  <c:v>1.82583957137049</c:v>
                </c:pt>
                <c:pt idx="30275">
                  <c:v>1.83915008369627</c:v>
                </c:pt>
                <c:pt idx="30276">
                  <c:v>1.8524605960220499</c:v>
                </c:pt>
                <c:pt idx="30277">
                  <c:v>1.86577110821766</c:v>
                </c:pt>
                <c:pt idx="30278">
                  <c:v>1.87908162054344</c:v>
                </c:pt>
                <c:pt idx="30279">
                  <c:v>1.8923921328692199</c:v>
                </c:pt>
                <c:pt idx="30280">
                  <c:v>1.90570264506484</c:v>
                </c:pt>
                <c:pt idx="30281">
                  <c:v>1.91901315739061</c:v>
                </c:pt>
                <c:pt idx="30282">
                  <c:v>1.9323236697163899</c:v>
                </c:pt>
                <c:pt idx="30283">
                  <c:v>1.94563418191201</c:v>
                </c:pt>
                <c:pt idx="30284">
                  <c:v>1.9589446942377899</c:v>
                </c:pt>
                <c:pt idx="30285">
                  <c:v>1.9722552065635699</c:v>
                </c:pt>
                <c:pt idx="30286">
                  <c:v>1.98556571875918</c:v>
                </c:pt>
                <c:pt idx="30287">
                  <c:v>1.9988762310849599</c:v>
                </c:pt>
                <c:pt idx="30288">
                  <c:v>2.0121867434107399</c:v>
                </c:pt>
                <c:pt idx="30289">
                  <c:v>2.0254972556063602</c:v>
                </c:pt>
                <c:pt idx="30290">
                  <c:v>2.0388077679321301</c:v>
                </c:pt>
                <c:pt idx="30291">
                  <c:v>2.0521182802579099</c:v>
                </c:pt>
                <c:pt idx="30292">
                  <c:v>2.0654287924535302</c:v>
                </c:pt>
                <c:pt idx="30293">
                  <c:v>2.0787393047793099</c:v>
                </c:pt>
                <c:pt idx="30294">
                  <c:v>2.0920498171050901</c:v>
                </c:pt>
                <c:pt idx="30295">
                  <c:v>2.1053603293007002</c:v>
                </c:pt>
                <c:pt idx="30296">
                  <c:v>2.1186708416264799</c:v>
                </c:pt>
                <c:pt idx="30297">
                  <c:v>2.1319813539522601</c:v>
                </c:pt>
                <c:pt idx="30298">
                  <c:v>2.1452918661478799</c:v>
                </c:pt>
                <c:pt idx="30299">
                  <c:v>2.1586023784736499</c:v>
                </c:pt>
                <c:pt idx="30300">
                  <c:v>2.1719128907994301</c:v>
                </c:pt>
                <c:pt idx="30301">
                  <c:v>2.1852234029950499</c:v>
                </c:pt>
                <c:pt idx="30302">
                  <c:v>2.1985339153208301</c:v>
                </c:pt>
                <c:pt idx="30303">
                  <c:v>2.2118444276466098</c:v>
                </c:pt>
                <c:pt idx="30304">
                  <c:v>2.2251549398422199</c:v>
                </c:pt>
                <c:pt idx="30305">
                  <c:v>2.23138526540462</c:v>
                </c:pt>
                <c:pt idx="30306">
                  <c:v>2.2305354041541898</c:v>
                </c:pt>
                <c:pt idx="30307">
                  <c:v>2.2296855429120699</c:v>
                </c:pt>
                <c:pt idx="30308">
                  <c:v>2.2288356816616299</c:v>
                </c:pt>
                <c:pt idx="30309">
                  <c:v>2.2279858204112002</c:v>
                </c:pt>
                <c:pt idx="30310">
                  <c:v>2.2271359591690798</c:v>
                </c:pt>
                <c:pt idx="30311">
                  <c:v>2.2262860979186399</c:v>
                </c:pt>
                <c:pt idx="30312">
                  <c:v>2.2254362366682101</c:v>
                </c:pt>
                <c:pt idx="30313">
                  <c:v>2.2245863754260902</c:v>
                </c:pt>
                <c:pt idx="30314">
                  <c:v>2.2237365141756502</c:v>
                </c:pt>
                <c:pt idx="30315">
                  <c:v>2.22288665292522</c:v>
                </c:pt>
                <c:pt idx="30316">
                  <c:v>2.2220367916831001</c:v>
                </c:pt>
                <c:pt idx="30317">
                  <c:v>2.2211869304326601</c:v>
                </c:pt>
                <c:pt idx="30318">
                  <c:v>2.2203370691822299</c:v>
                </c:pt>
                <c:pt idx="30319">
                  <c:v>2.21948720794011</c:v>
                </c:pt>
                <c:pt idx="30320">
                  <c:v>2.2186373466896701</c:v>
                </c:pt>
                <c:pt idx="30321">
                  <c:v>2.2177874854392399</c:v>
                </c:pt>
                <c:pt idx="30322">
                  <c:v>2.2169376241971199</c:v>
                </c:pt>
                <c:pt idx="30323">
                  <c:v>2.21608776294668</c:v>
                </c:pt>
                <c:pt idx="30324">
                  <c:v>2.2152379016962498</c:v>
                </c:pt>
                <c:pt idx="30325">
                  <c:v>2.2143880404541298</c:v>
                </c:pt>
                <c:pt idx="30326">
                  <c:v>2.2135381792036899</c:v>
                </c:pt>
                <c:pt idx="30327">
                  <c:v>2.2126883179532602</c:v>
                </c:pt>
                <c:pt idx="30328">
                  <c:v>2.2118384567111402</c:v>
                </c:pt>
                <c:pt idx="30329">
                  <c:v>2.2109885954606998</c:v>
                </c:pt>
                <c:pt idx="30330">
                  <c:v>2.2101387342102701</c:v>
                </c:pt>
                <c:pt idx="30331">
                  <c:v>2.2092888729681501</c:v>
                </c:pt>
                <c:pt idx="30332">
                  <c:v>2.2084390117177102</c:v>
                </c:pt>
                <c:pt idx="30333">
                  <c:v>2.20758915046728</c:v>
                </c:pt>
                <c:pt idx="30334">
                  <c:v>2.2067392892251601</c:v>
                </c:pt>
                <c:pt idx="30335">
                  <c:v>2.2058894279747201</c:v>
                </c:pt>
                <c:pt idx="30336">
                  <c:v>2.2050395667242899</c:v>
                </c:pt>
                <c:pt idx="30337">
                  <c:v>2.20418970548217</c:v>
                </c:pt>
                <c:pt idx="30338">
                  <c:v>2.20333984423173</c:v>
                </c:pt>
                <c:pt idx="30339">
                  <c:v>2.2024899829812998</c:v>
                </c:pt>
                <c:pt idx="30340">
                  <c:v>2.2016401217391799</c:v>
                </c:pt>
                <c:pt idx="30341">
                  <c:v>2.2007902604887399</c:v>
                </c:pt>
                <c:pt idx="30342">
                  <c:v>2.1999403992383102</c:v>
                </c:pt>
                <c:pt idx="30343">
                  <c:v>2.1990905379961898</c:v>
                </c:pt>
                <c:pt idx="30344">
                  <c:v>2.1982406767457499</c:v>
                </c:pt>
                <c:pt idx="30345">
                  <c:v>2.1973908154953201</c:v>
                </c:pt>
                <c:pt idx="30346">
                  <c:v>2.1965409542532002</c:v>
                </c:pt>
                <c:pt idx="30347">
                  <c:v>2.1956910930027602</c:v>
                </c:pt>
                <c:pt idx="30348">
                  <c:v>2.19484123175233</c:v>
                </c:pt>
                <c:pt idx="30349">
                  <c:v>2.1939913705102101</c:v>
                </c:pt>
                <c:pt idx="30350">
                  <c:v>2.1931415092597701</c:v>
                </c:pt>
                <c:pt idx="30351">
                  <c:v>2.19229164800934</c:v>
                </c:pt>
                <c:pt idx="30352">
                  <c:v>2.19144178676722</c:v>
                </c:pt>
                <c:pt idx="30353">
                  <c:v>2.1972479140496302</c:v>
                </c:pt>
                <c:pt idx="30354">
                  <c:v>2.2097100299113701</c:v>
                </c:pt>
                <c:pt idx="30355">
                  <c:v>2.22217214565124</c:v>
                </c:pt>
                <c:pt idx="30356">
                  <c:v>2.2346342615129799</c:v>
                </c:pt>
                <c:pt idx="30357">
                  <c:v>2.2470963773747199</c:v>
                </c:pt>
                <c:pt idx="30358">
                  <c:v>2.2595584931145898</c:v>
                </c:pt>
                <c:pt idx="30359">
                  <c:v>2.2720206089763302</c:v>
                </c:pt>
                <c:pt idx="30360">
                  <c:v>2.2844827248380799</c:v>
                </c:pt>
                <c:pt idx="30361">
                  <c:v>2.2969448405779498</c:v>
                </c:pt>
                <c:pt idx="30362">
                  <c:v>2.3094069564396902</c:v>
                </c:pt>
                <c:pt idx="30363">
                  <c:v>2.3218690723014301</c:v>
                </c:pt>
                <c:pt idx="30364">
                  <c:v>2.3343311880413098</c:v>
                </c:pt>
                <c:pt idx="30365">
                  <c:v>2.3467933039030502</c:v>
                </c:pt>
                <c:pt idx="30366">
                  <c:v>2.3592554197647901</c:v>
                </c:pt>
                <c:pt idx="30367">
                  <c:v>2.37171753550466</c:v>
                </c:pt>
                <c:pt idx="30368">
                  <c:v>2.3841796513664</c:v>
                </c:pt>
                <c:pt idx="30369">
                  <c:v>2.3966417672281399</c:v>
                </c:pt>
                <c:pt idx="30370">
                  <c:v>2.40910388296802</c:v>
                </c:pt>
                <c:pt idx="30371">
                  <c:v>2.42156599882976</c:v>
                </c:pt>
                <c:pt idx="30372">
                  <c:v>2.4340281146914999</c:v>
                </c:pt>
                <c:pt idx="30373">
                  <c:v>2.4464902304313698</c:v>
                </c:pt>
                <c:pt idx="30374">
                  <c:v>2.4589523462931102</c:v>
                </c:pt>
                <c:pt idx="30375">
                  <c:v>2.4714144621548502</c:v>
                </c:pt>
                <c:pt idx="30376">
                  <c:v>2.4838765778947298</c:v>
                </c:pt>
                <c:pt idx="30377">
                  <c:v>2.4963386937564702</c:v>
                </c:pt>
                <c:pt idx="30378">
                  <c:v>2.5088008096182102</c:v>
                </c:pt>
                <c:pt idx="30379">
                  <c:v>2.5212629253580801</c:v>
                </c:pt>
                <c:pt idx="30380">
                  <c:v>2.53372504121982</c:v>
                </c:pt>
                <c:pt idx="30381">
                  <c:v>2.54618715708156</c:v>
                </c:pt>
                <c:pt idx="30382">
                  <c:v>2.5586492728214401</c:v>
                </c:pt>
                <c:pt idx="30383">
                  <c:v>2.57111138868318</c:v>
                </c:pt>
                <c:pt idx="30384">
                  <c:v>2.58357350454492</c:v>
                </c:pt>
                <c:pt idx="30385">
                  <c:v>2.5960356202847898</c:v>
                </c:pt>
                <c:pt idx="30386">
                  <c:v>2.6084977361465298</c:v>
                </c:pt>
                <c:pt idx="30387">
                  <c:v>2.6209598520082702</c:v>
                </c:pt>
                <c:pt idx="30388">
                  <c:v>2.6334219677481499</c:v>
                </c:pt>
                <c:pt idx="30389">
                  <c:v>2.6458840836098898</c:v>
                </c:pt>
                <c:pt idx="30390">
                  <c:v>2.6583461994716302</c:v>
                </c:pt>
                <c:pt idx="30391">
                  <c:v>2.6708083152115001</c:v>
                </c:pt>
                <c:pt idx="30392">
                  <c:v>2.68327043107324</c:v>
                </c:pt>
                <c:pt idx="30393">
                  <c:v>2.69573254693498</c:v>
                </c:pt>
                <c:pt idx="30394">
                  <c:v>2.7081946626748601</c:v>
                </c:pt>
                <c:pt idx="30395">
                  <c:v>2.7206567785366</c:v>
                </c:pt>
                <c:pt idx="30396">
                  <c:v>2.73311889439834</c:v>
                </c:pt>
                <c:pt idx="30397">
                  <c:v>2.7455810101382099</c:v>
                </c:pt>
                <c:pt idx="30398">
                  <c:v>2.7580431259999498</c:v>
                </c:pt>
                <c:pt idx="30399">
                  <c:v>2.7705052418616898</c:v>
                </c:pt>
                <c:pt idx="30400">
                  <c:v>2.7829673576015699</c:v>
                </c:pt>
                <c:pt idx="30401">
                  <c:v>2.7831790595409198</c:v>
                </c:pt>
                <c:pt idx="30402">
                  <c:v>2.77114034747231</c:v>
                </c:pt>
                <c:pt idx="30403">
                  <c:v>2.75910163552143</c:v>
                </c:pt>
                <c:pt idx="30404">
                  <c:v>2.7470629234528299</c:v>
                </c:pt>
                <c:pt idx="30405">
                  <c:v>2.73502421138422</c:v>
                </c:pt>
                <c:pt idx="30406">
                  <c:v>2.72298549943334</c:v>
                </c:pt>
                <c:pt idx="30407">
                  <c:v>2.7109467873647399</c:v>
                </c:pt>
                <c:pt idx="30408">
                  <c:v>2.6989080752961301</c:v>
                </c:pt>
                <c:pt idx="30409">
                  <c:v>2.6868693633452501</c:v>
                </c:pt>
                <c:pt idx="30410">
                  <c:v>2.6748306512766402</c:v>
                </c:pt>
                <c:pt idx="30411">
                  <c:v>2.6627919392080401</c:v>
                </c:pt>
                <c:pt idx="30412">
                  <c:v>2.6507532272571601</c:v>
                </c:pt>
                <c:pt idx="30413">
                  <c:v>2.6387145151885498</c:v>
                </c:pt>
                <c:pt idx="30414">
                  <c:v>2.6266758031199502</c:v>
                </c:pt>
                <c:pt idx="30415">
                  <c:v>2.6146370911690702</c:v>
                </c:pt>
                <c:pt idx="30416">
                  <c:v>2.6025983791004599</c:v>
                </c:pt>
                <c:pt idx="30417">
                  <c:v>2.5905596670318598</c:v>
                </c:pt>
                <c:pt idx="30418">
                  <c:v>2.5785209550809798</c:v>
                </c:pt>
                <c:pt idx="30419">
                  <c:v>2.5664822430123699</c:v>
                </c:pt>
                <c:pt idx="30420">
                  <c:v>2.5544435309437699</c:v>
                </c:pt>
                <c:pt idx="30421">
                  <c:v>2.5424048189928898</c:v>
                </c:pt>
                <c:pt idx="30422">
                  <c:v>2.53036610692428</c:v>
                </c:pt>
                <c:pt idx="30423">
                  <c:v>2.5183273948556701</c:v>
                </c:pt>
                <c:pt idx="30424">
                  <c:v>2.5062886829047901</c:v>
                </c:pt>
                <c:pt idx="30425">
                  <c:v>2.49424997083619</c:v>
                </c:pt>
                <c:pt idx="30426">
                  <c:v>2.4822112587675802</c:v>
                </c:pt>
                <c:pt idx="30427">
                  <c:v>2.4701725468167002</c:v>
                </c:pt>
                <c:pt idx="30428">
                  <c:v>2.4581338347481001</c:v>
                </c:pt>
                <c:pt idx="30429">
                  <c:v>2.4460951226794898</c:v>
                </c:pt>
                <c:pt idx="30430">
                  <c:v>2.4340564107286098</c:v>
                </c:pt>
                <c:pt idx="30431">
                  <c:v>2.4220176986600102</c:v>
                </c:pt>
                <c:pt idx="30432">
                  <c:v>2.4099789865913999</c:v>
                </c:pt>
                <c:pt idx="30433">
                  <c:v>2.3979402746405198</c:v>
                </c:pt>
                <c:pt idx="30434">
                  <c:v>2.3859015625719202</c:v>
                </c:pt>
                <c:pt idx="30435">
                  <c:v>2.3738628505033099</c:v>
                </c:pt>
                <c:pt idx="30436">
                  <c:v>2.3618241385524299</c:v>
                </c:pt>
                <c:pt idx="30437">
                  <c:v>2.3497854264838298</c:v>
                </c:pt>
                <c:pt idx="30438">
                  <c:v>2.33774671441522</c:v>
                </c:pt>
                <c:pt idx="30439">
                  <c:v>2.32570800246434</c:v>
                </c:pt>
                <c:pt idx="30440">
                  <c:v>2.3136692903957301</c:v>
                </c:pt>
                <c:pt idx="30441">
                  <c:v>2.30163057832713</c:v>
                </c:pt>
                <c:pt idx="30442">
                  <c:v>2.28959186637625</c:v>
                </c:pt>
                <c:pt idx="30443">
                  <c:v>2.2775531543076402</c:v>
                </c:pt>
                <c:pt idx="30444">
                  <c:v>2.2655144422390401</c:v>
                </c:pt>
                <c:pt idx="30445">
                  <c:v>2.2534757302881601</c:v>
                </c:pt>
                <c:pt idx="30446">
                  <c:v>2.2414370182195502</c:v>
                </c:pt>
                <c:pt idx="30447">
                  <c:v>2.2293983061509501</c:v>
                </c:pt>
                <c:pt idx="30448">
                  <c:v>2.2173595942000701</c:v>
                </c:pt>
                <c:pt idx="30449">
                  <c:v>2.21709182906545</c:v>
                </c:pt>
                <c:pt idx="30450">
                  <c:v>2.2285950109470298</c:v>
                </c:pt>
                <c:pt idx="30451">
                  <c:v>2.2400981927161299</c:v>
                </c:pt>
                <c:pt idx="30452">
                  <c:v>2.2516013745977199</c:v>
                </c:pt>
                <c:pt idx="30453">
                  <c:v>2.26310455647931</c:v>
                </c:pt>
                <c:pt idx="30454">
                  <c:v>2.27460773824841</c:v>
                </c:pt>
                <c:pt idx="30455">
                  <c:v>2.2861109201299898</c:v>
                </c:pt>
                <c:pt idx="30456">
                  <c:v>2.2976141020115799</c:v>
                </c:pt>
                <c:pt idx="30457">
                  <c:v>2.3091172837806799</c:v>
                </c:pt>
                <c:pt idx="30458">
                  <c:v>2.32062046566227</c:v>
                </c:pt>
                <c:pt idx="30459">
                  <c:v>2.3321236475438498</c:v>
                </c:pt>
                <c:pt idx="30460">
                  <c:v>2.3436268293129499</c:v>
                </c:pt>
                <c:pt idx="30461">
                  <c:v>2.3551300111945399</c:v>
                </c:pt>
                <c:pt idx="30462">
                  <c:v>2.36663319307613</c:v>
                </c:pt>
                <c:pt idx="30463">
                  <c:v>2.37813637484523</c:v>
                </c:pt>
                <c:pt idx="30464">
                  <c:v>2.3896395567268098</c:v>
                </c:pt>
                <c:pt idx="30465">
                  <c:v>2.4011427386083999</c:v>
                </c:pt>
                <c:pt idx="30466">
                  <c:v>2.4126459203774999</c:v>
                </c:pt>
                <c:pt idx="30467">
                  <c:v>2.4241491022590802</c:v>
                </c:pt>
                <c:pt idx="30468">
                  <c:v>2.4356522841406698</c:v>
                </c:pt>
                <c:pt idx="30469">
                  <c:v>2.4471554659097698</c:v>
                </c:pt>
                <c:pt idx="30470">
                  <c:v>2.4586586477913599</c:v>
                </c:pt>
                <c:pt idx="30471">
                  <c:v>2.4701618296729499</c:v>
                </c:pt>
                <c:pt idx="30472">
                  <c:v>2.4816650114420402</c:v>
                </c:pt>
                <c:pt idx="30473">
                  <c:v>2.4931681933236298</c:v>
                </c:pt>
                <c:pt idx="30474">
                  <c:v>2.5046713752052199</c:v>
                </c:pt>
                <c:pt idx="30475">
                  <c:v>2.5161745569743199</c:v>
                </c:pt>
                <c:pt idx="30476">
                  <c:v>2.5276777388559002</c:v>
                </c:pt>
                <c:pt idx="30477">
                  <c:v>2.5391809207374898</c:v>
                </c:pt>
                <c:pt idx="30478">
                  <c:v>2.5506841025065898</c:v>
                </c:pt>
                <c:pt idx="30479">
                  <c:v>2.5621872843881799</c:v>
                </c:pt>
                <c:pt idx="30480">
                  <c:v>2.5736904662697602</c:v>
                </c:pt>
                <c:pt idx="30481">
                  <c:v>2.5851936480388602</c:v>
                </c:pt>
                <c:pt idx="30482">
                  <c:v>2.5966968299204498</c:v>
                </c:pt>
                <c:pt idx="30483">
                  <c:v>2.6082000118020399</c:v>
                </c:pt>
                <c:pt idx="30484">
                  <c:v>2.6197031935711399</c:v>
                </c:pt>
                <c:pt idx="30485">
                  <c:v>2.6312063754527202</c:v>
                </c:pt>
                <c:pt idx="30486">
                  <c:v>2.6427095573343098</c:v>
                </c:pt>
                <c:pt idx="30487">
                  <c:v>2.6542127391034098</c:v>
                </c:pt>
                <c:pt idx="30488">
                  <c:v>2.6657159209849999</c:v>
                </c:pt>
                <c:pt idx="30489">
                  <c:v>2.6772191028665802</c:v>
                </c:pt>
                <c:pt idx="30490">
                  <c:v>2.6887222846356802</c:v>
                </c:pt>
                <c:pt idx="30491">
                  <c:v>2.7002254665172698</c:v>
                </c:pt>
                <c:pt idx="30492">
                  <c:v>2.7117286483988599</c:v>
                </c:pt>
                <c:pt idx="30493">
                  <c:v>2.7232318301679501</c:v>
                </c:pt>
                <c:pt idx="30494">
                  <c:v>2.7347350120495402</c:v>
                </c:pt>
                <c:pt idx="30495">
                  <c:v>2.7462381939311298</c:v>
                </c:pt>
                <c:pt idx="30496">
                  <c:v>2.7577413757002298</c:v>
                </c:pt>
                <c:pt idx="30497">
                  <c:v>2.77077289704734</c:v>
                </c:pt>
                <c:pt idx="30498">
                  <c:v>2.7853327578706399</c:v>
                </c:pt>
                <c:pt idx="30499">
                  <c:v>2.79989261855156</c:v>
                </c:pt>
                <c:pt idx="30500">
                  <c:v>2.8144524793748702</c:v>
                </c:pt>
                <c:pt idx="30501">
                  <c:v>2.8290123401981702</c:v>
                </c:pt>
                <c:pt idx="30502">
                  <c:v>2.8435722008791</c:v>
                </c:pt>
                <c:pt idx="30503">
                  <c:v>2.8581320617024</c:v>
                </c:pt>
                <c:pt idx="30504">
                  <c:v>2.8726919225257102</c:v>
                </c:pt>
                <c:pt idx="30505">
                  <c:v>2.8872517832066298</c:v>
                </c:pt>
                <c:pt idx="30506">
                  <c:v>2.90181164402994</c:v>
                </c:pt>
                <c:pt idx="30507">
                  <c:v>2.9163715048532399</c:v>
                </c:pt>
                <c:pt idx="30508">
                  <c:v>2.9309313655341702</c:v>
                </c:pt>
                <c:pt idx="30509">
                  <c:v>2.9454912263574702</c:v>
                </c:pt>
                <c:pt idx="30510">
                  <c:v>2.9600510871807701</c:v>
                </c:pt>
                <c:pt idx="30511">
                  <c:v>2.9746109478617</c:v>
                </c:pt>
                <c:pt idx="30512">
                  <c:v>2.989170808685</c:v>
                </c:pt>
                <c:pt idx="30513">
                  <c:v>3.0037306695083101</c:v>
                </c:pt>
                <c:pt idx="30514">
                  <c:v>3.0182905301892302</c:v>
                </c:pt>
                <c:pt idx="30515">
                  <c:v>3.0328503910125399</c:v>
                </c:pt>
                <c:pt idx="30516">
                  <c:v>3.0474102518358399</c:v>
                </c:pt>
                <c:pt idx="30517">
                  <c:v>3.0619701125167702</c:v>
                </c:pt>
                <c:pt idx="30518">
                  <c:v>3.0765299733400702</c:v>
                </c:pt>
                <c:pt idx="30519">
                  <c:v>3.0910898341633799</c:v>
                </c:pt>
                <c:pt idx="30520">
                  <c:v>3.1056496948443</c:v>
                </c:pt>
                <c:pt idx="30521">
                  <c:v>3.1202095556676102</c:v>
                </c:pt>
                <c:pt idx="30522">
                  <c:v>3.1347694164909101</c:v>
                </c:pt>
                <c:pt idx="30523">
                  <c:v>3.1493292771718302</c:v>
                </c:pt>
                <c:pt idx="30524">
                  <c:v>3.1638891379951399</c:v>
                </c:pt>
                <c:pt idx="30525">
                  <c:v>3.1784489988184399</c:v>
                </c:pt>
                <c:pt idx="30526">
                  <c:v>3.1930088594993702</c:v>
                </c:pt>
                <c:pt idx="30527">
                  <c:v>3.2075687203226702</c:v>
                </c:pt>
                <c:pt idx="30528">
                  <c:v>3.2221285811459799</c:v>
                </c:pt>
                <c:pt idx="30529">
                  <c:v>3.2366884418269</c:v>
                </c:pt>
                <c:pt idx="30530">
                  <c:v>3.2512483026502101</c:v>
                </c:pt>
                <c:pt idx="30531">
                  <c:v>3.2658081634735101</c:v>
                </c:pt>
                <c:pt idx="30532">
                  <c:v>3.28036802415444</c:v>
                </c:pt>
                <c:pt idx="30533">
                  <c:v>3.2949278849777399</c:v>
                </c:pt>
                <c:pt idx="30534">
                  <c:v>3.3094877458010399</c:v>
                </c:pt>
                <c:pt idx="30535">
                  <c:v>3.3240476064819702</c:v>
                </c:pt>
                <c:pt idx="30536">
                  <c:v>3.3386074673052701</c:v>
                </c:pt>
                <c:pt idx="30537">
                  <c:v>3.3531673281285799</c:v>
                </c:pt>
                <c:pt idx="30538">
                  <c:v>3.3677271888094999</c:v>
                </c:pt>
                <c:pt idx="30539">
                  <c:v>3.3822870496328101</c:v>
                </c:pt>
                <c:pt idx="30540">
                  <c:v>3.3968469104561101</c:v>
                </c:pt>
                <c:pt idx="30541">
                  <c:v>3.4114067711370399</c:v>
                </c:pt>
                <c:pt idx="30542">
                  <c:v>3.4259666319603399</c:v>
                </c:pt>
                <c:pt idx="30543">
                  <c:v>3.4405264927836501</c:v>
                </c:pt>
                <c:pt idx="30544">
                  <c:v>3.4550863534645702</c:v>
                </c:pt>
                <c:pt idx="30545">
                  <c:v>3.4475787964048998</c:v>
                </c:pt>
                <c:pt idx="30546">
                  <c:v>3.4180038213081199</c:v>
                </c:pt>
                <c:pt idx="30547">
                  <c:v>3.3884288465005499</c:v>
                </c:pt>
                <c:pt idx="30548">
                  <c:v>3.3588538714037699</c:v>
                </c:pt>
                <c:pt idx="30549">
                  <c:v>3.3292788963069899</c:v>
                </c:pt>
                <c:pt idx="30550">
                  <c:v>3.2997039214994199</c:v>
                </c:pt>
                <c:pt idx="30551">
                  <c:v>3.27012894640264</c:v>
                </c:pt>
                <c:pt idx="30552">
                  <c:v>3.24055397130586</c:v>
                </c:pt>
                <c:pt idx="30553">
                  <c:v>3.21097899649829</c:v>
                </c:pt>
                <c:pt idx="30554">
                  <c:v>3.18140402140151</c:v>
                </c:pt>
                <c:pt idx="30555">
                  <c:v>3.1518290463047198</c:v>
                </c:pt>
                <c:pt idx="30556">
                  <c:v>3.1222540714971498</c:v>
                </c:pt>
                <c:pt idx="30557">
                  <c:v>3.0926790964003699</c:v>
                </c:pt>
                <c:pt idx="30558">
                  <c:v>3.0631041213035899</c:v>
                </c:pt>
                <c:pt idx="30559">
                  <c:v>3.0335291464960199</c:v>
                </c:pt>
                <c:pt idx="30560">
                  <c:v>3.0039541713992399</c:v>
                </c:pt>
                <c:pt idx="30561">
                  <c:v>2.9743791963024599</c:v>
                </c:pt>
                <c:pt idx="30562">
                  <c:v>2.94480422149489</c:v>
                </c:pt>
                <c:pt idx="30563">
                  <c:v>2.91522924639811</c:v>
                </c:pt>
                <c:pt idx="30564">
                  <c:v>2.88565427130133</c:v>
                </c:pt>
                <c:pt idx="30565">
                  <c:v>2.85607929649376</c:v>
                </c:pt>
                <c:pt idx="30566">
                  <c:v>2.8265043213969698</c:v>
                </c:pt>
                <c:pt idx="30567">
                  <c:v>2.7969293463001899</c:v>
                </c:pt>
                <c:pt idx="30568">
                  <c:v>2.7673543714926199</c:v>
                </c:pt>
                <c:pt idx="30569">
                  <c:v>2.7377793963958399</c:v>
                </c:pt>
                <c:pt idx="30570">
                  <c:v>2.7082044212990599</c:v>
                </c:pt>
                <c:pt idx="30571">
                  <c:v>2.6786294464914899</c:v>
                </c:pt>
                <c:pt idx="30572">
                  <c:v>2.64905447139471</c:v>
                </c:pt>
                <c:pt idx="30573">
                  <c:v>2.61947949629793</c:v>
                </c:pt>
                <c:pt idx="30574">
                  <c:v>2.58990452149036</c:v>
                </c:pt>
                <c:pt idx="30575">
                  <c:v>2.56032954639358</c:v>
                </c:pt>
                <c:pt idx="30576">
                  <c:v>2.5307545712968</c:v>
                </c:pt>
                <c:pt idx="30577">
                  <c:v>2.5011795964892301</c:v>
                </c:pt>
                <c:pt idx="30578">
                  <c:v>2.4716046213924501</c:v>
                </c:pt>
                <c:pt idx="30579">
                  <c:v>2.4420296462956599</c:v>
                </c:pt>
                <c:pt idx="30580">
                  <c:v>2.4124546714880899</c:v>
                </c:pt>
                <c:pt idx="30581">
                  <c:v>2.3828796963913099</c:v>
                </c:pt>
                <c:pt idx="30582">
                  <c:v>2.3533047212945299</c:v>
                </c:pt>
                <c:pt idx="30583">
                  <c:v>2.32372974648696</c:v>
                </c:pt>
                <c:pt idx="30584">
                  <c:v>2.29415477139018</c:v>
                </c:pt>
                <c:pt idx="30585">
                  <c:v>2.2645797962934</c:v>
                </c:pt>
                <c:pt idx="30586">
                  <c:v>2.23500482148583</c:v>
                </c:pt>
                <c:pt idx="30587">
                  <c:v>2.20542984638905</c:v>
                </c:pt>
                <c:pt idx="30588">
                  <c:v>2.1758548712922701</c:v>
                </c:pt>
                <c:pt idx="30589">
                  <c:v>2.1462798964847001</c:v>
                </c:pt>
                <c:pt idx="30590">
                  <c:v>2.1167049213879201</c:v>
                </c:pt>
                <c:pt idx="30591">
                  <c:v>2.0871299462911299</c:v>
                </c:pt>
                <c:pt idx="30592">
                  <c:v>2.0575549714835599</c:v>
                </c:pt>
                <c:pt idx="30593">
                  <c:v>2.0547045659656198</c:v>
                </c:pt>
                <c:pt idx="30594">
                  <c:v>2.07857873021318</c:v>
                </c:pt>
                <c:pt idx="30595">
                  <c:v>2.1024528942272802</c:v>
                </c:pt>
                <c:pt idx="30596">
                  <c:v>2.1263270584748502</c:v>
                </c:pt>
                <c:pt idx="30597">
                  <c:v>2.1502012227224099</c:v>
                </c:pt>
                <c:pt idx="30598">
                  <c:v>2.1740753867365101</c:v>
                </c:pt>
                <c:pt idx="30599">
                  <c:v>2.1979495509840699</c:v>
                </c:pt>
                <c:pt idx="30600">
                  <c:v>2.2218237152316398</c:v>
                </c:pt>
                <c:pt idx="30601">
                  <c:v>2.24569787924574</c:v>
                </c:pt>
                <c:pt idx="30602">
                  <c:v>2.2695720434933002</c:v>
                </c:pt>
                <c:pt idx="30603">
                  <c:v>2.2934462077408702</c:v>
                </c:pt>
                <c:pt idx="30604">
                  <c:v>2.31732037175497</c:v>
                </c:pt>
                <c:pt idx="30605">
                  <c:v>2.3411945360025301</c:v>
                </c:pt>
                <c:pt idx="30606">
                  <c:v>2.3650687002500899</c:v>
                </c:pt>
                <c:pt idx="30607">
                  <c:v>2.3889428642641901</c:v>
                </c:pt>
                <c:pt idx="30608">
                  <c:v>2.4128170285117601</c:v>
                </c:pt>
                <c:pt idx="30609">
                  <c:v>2.4366911927593198</c:v>
                </c:pt>
                <c:pt idx="30610">
                  <c:v>2.46056535677342</c:v>
                </c:pt>
                <c:pt idx="30611">
                  <c:v>2.4844395210209802</c:v>
                </c:pt>
                <c:pt idx="30612">
                  <c:v>2.5083136852685501</c:v>
                </c:pt>
                <c:pt idx="30613">
                  <c:v>2.5321878492826499</c:v>
                </c:pt>
                <c:pt idx="30614">
                  <c:v>2.5560620135302101</c:v>
                </c:pt>
                <c:pt idx="30615">
                  <c:v>2.5799361777777698</c:v>
                </c:pt>
                <c:pt idx="30616">
                  <c:v>2.6038103417918701</c:v>
                </c:pt>
                <c:pt idx="30617">
                  <c:v>2.62768450603944</c:v>
                </c:pt>
                <c:pt idx="30618">
                  <c:v>2.6515586702870002</c:v>
                </c:pt>
                <c:pt idx="30619">
                  <c:v>2.6754328343011</c:v>
                </c:pt>
                <c:pt idx="30620">
                  <c:v>2.6993069985486602</c:v>
                </c:pt>
                <c:pt idx="30621">
                  <c:v>2.7231811627962301</c:v>
                </c:pt>
                <c:pt idx="30622">
                  <c:v>2.7470553268103299</c:v>
                </c:pt>
                <c:pt idx="30623">
                  <c:v>2.7709294910578901</c:v>
                </c:pt>
                <c:pt idx="30624">
                  <c:v>2.79480365530546</c:v>
                </c:pt>
                <c:pt idx="30625">
                  <c:v>2.8186778193195599</c:v>
                </c:pt>
                <c:pt idx="30626">
                  <c:v>2.84255198356712</c:v>
                </c:pt>
                <c:pt idx="30627">
                  <c:v>2.8664261478146802</c:v>
                </c:pt>
                <c:pt idx="30628">
                  <c:v>2.89030031182878</c:v>
                </c:pt>
                <c:pt idx="30629">
                  <c:v>2.9141744760763499</c:v>
                </c:pt>
                <c:pt idx="30630">
                  <c:v>2.9380486403239101</c:v>
                </c:pt>
                <c:pt idx="30631">
                  <c:v>2.9619228043380099</c:v>
                </c:pt>
                <c:pt idx="30632">
                  <c:v>2.9857969685855701</c:v>
                </c:pt>
                <c:pt idx="30633">
                  <c:v>3.00967113283314</c:v>
                </c:pt>
                <c:pt idx="30634">
                  <c:v>3.0335452968472398</c:v>
                </c:pt>
                <c:pt idx="30635">
                  <c:v>3.0574194610948</c:v>
                </c:pt>
                <c:pt idx="30636">
                  <c:v>3.0812936253423602</c:v>
                </c:pt>
                <c:pt idx="30637">
                  <c:v>3.10516778935646</c:v>
                </c:pt>
                <c:pt idx="30638">
                  <c:v>3.1290419536040299</c:v>
                </c:pt>
                <c:pt idx="30639">
                  <c:v>3.1529161178515901</c:v>
                </c:pt>
                <c:pt idx="30640">
                  <c:v>3.1767902818656899</c:v>
                </c:pt>
                <c:pt idx="30641">
                  <c:v>3.1784855457177699</c:v>
                </c:pt>
                <c:pt idx="30642">
                  <c:v>3.15800190901943</c:v>
                </c:pt>
                <c:pt idx="30643">
                  <c:v>3.1375182725214099</c:v>
                </c:pt>
                <c:pt idx="30644">
                  <c:v>3.1170346358230701</c:v>
                </c:pt>
                <c:pt idx="30645">
                  <c:v>3.09655099912474</c:v>
                </c:pt>
                <c:pt idx="30646">
                  <c:v>3.0760673626267199</c:v>
                </c:pt>
                <c:pt idx="30647">
                  <c:v>3.05558372592838</c:v>
                </c:pt>
                <c:pt idx="30648">
                  <c:v>3.0351000892300499</c:v>
                </c:pt>
                <c:pt idx="30649">
                  <c:v>3.0146164527320298</c:v>
                </c:pt>
                <c:pt idx="30650">
                  <c:v>2.99413281603369</c:v>
                </c:pt>
                <c:pt idx="30651">
                  <c:v>2.9736491793353599</c:v>
                </c:pt>
                <c:pt idx="30652">
                  <c:v>2.95316554283733</c:v>
                </c:pt>
                <c:pt idx="30653">
                  <c:v>2.9326819061389999</c:v>
                </c:pt>
                <c:pt idx="30654">
                  <c:v>2.9121982694406698</c:v>
                </c:pt>
                <c:pt idx="30655">
                  <c:v>2.89171463294264</c:v>
                </c:pt>
                <c:pt idx="30656">
                  <c:v>2.8712309962443099</c:v>
                </c:pt>
                <c:pt idx="30657">
                  <c:v>2.8507473595459798</c:v>
                </c:pt>
                <c:pt idx="30658">
                  <c:v>2.8302637230479499</c:v>
                </c:pt>
                <c:pt idx="30659">
                  <c:v>2.8097800863496198</c:v>
                </c:pt>
                <c:pt idx="30660">
                  <c:v>2.7892964496512902</c:v>
                </c:pt>
                <c:pt idx="30661">
                  <c:v>2.7688128131532599</c:v>
                </c:pt>
                <c:pt idx="30662">
                  <c:v>2.7483291764549298</c:v>
                </c:pt>
                <c:pt idx="30663">
                  <c:v>2.7278455397566002</c:v>
                </c:pt>
                <c:pt idx="30664">
                  <c:v>2.7073619032585698</c:v>
                </c:pt>
                <c:pt idx="30665">
                  <c:v>2.6868782665602402</c:v>
                </c:pt>
                <c:pt idx="30666">
                  <c:v>2.6663946298619101</c:v>
                </c:pt>
                <c:pt idx="30667">
                  <c:v>2.6459109933638798</c:v>
                </c:pt>
                <c:pt idx="30668">
                  <c:v>2.6254273566655502</c:v>
                </c:pt>
                <c:pt idx="30669">
                  <c:v>2.6049437199672099</c:v>
                </c:pt>
                <c:pt idx="30670">
                  <c:v>2.5844600834691902</c:v>
                </c:pt>
                <c:pt idx="30671">
                  <c:v>2.5639764467708601</c:v>
                </c:pt>
                <c:pt idx="30672">
                  <c:v>2.5434928100725198</c:v>
                </c:pt>
                <c:pt idx="30673">
                  <c:v>2.5230091735745002</c:v>
                </c:pt>
                <c:pt idx="30674">
                  <c:v>2.5025255368761701</c:v>
                </c:pt>
                <c:pt idx="30675">
                  <c:v>2.4820419001778302</c:v>
                </c:pt>
                <c:pt idx="30676">
                  <c:v>2.4615582636798101</c:v>
                </c:pt>
                <c:pt idx="30677">
                  <c:v>2.4410746269814698</c:v>
                </c:pt>
                <c:pt idx="30678">
                  <c:v>2.4205909902831402</c:v>
                </c:pt>
                <c:pt idx="30679">
                  <c:v>2.4001073537851201</c:v>
                </c:pt>
                <c:pt idx="30680">
                  <c:v>2.3796237170867802</c:v>
                </c:pt>
                <c:pt idx="30681">
                  <c:v>2.3591400803884501</c:v>
                </c:pt>
                <c:pt idx="30682">
                  <c:v>2.33865644389043</c:v>
                </c:pt>
                <c:pt idx="30683">
                  <c:v>2.3181728071920902</c:v>
                </c:pt>
                <c:pt idx="30684">
                  <c:v>2.2976891704937601</c:v>
                </c:pt>
                <c:pt idx="30685">
                  <c:v>2.2772055339957298</c:v>
                </c:pt>
                <c:pt idx="30686">
                  <c:v>2.2567218972974001</c:v>
                </c:pt>
                <c:pt idx="30687">
                  <c:v>2.23623826059907</c:v>
                </c:pt>
                <c:pt idx="30688">
                  <c:v>2.2157546241010402</c:v>
                </c:pt>
                <c:pt idx="30689">
                  <c:v>2.2033421835291001</c:v>
                </c:pt>
                <c:pt idx="30690">
                  <c:v>2.1990009391399399</c:v>
                </c:pt>
                <c:pt idx="30691">
                  <c:v>2.19465969479322</c:v>
                </c:pt>
                <c:pt idx="30692">
                  <c:v>2.19031845040405</c:v>
                </c:pt>
                <c:pt idx="30693">
                  <c:v>2.1859772060148801</c:v>
                </c:pt>
                <c:pt idx="30694">
                  <c:v>2.18163596166817</c:v>
                </c:pt>
                <c:pt idx="30695">
                  <c:v>2.177294717279</c:v>
                </c:pt>
                <c:pt idx="30696">
                  <c:v>2.1729534728898301</c:v>
                </c:pt>
                <c:pt idx="30697">
                  <c:v>2.1686122285431102</c:v>
                </c:pt>
                <c:pt idx="30698">
                  <c:v>2.16427098415395</c:v>
                </c:pt>
                <c:pt idx="30699">
                  <c:v>2.1599297397647801</c:v>
                </c:pt>
                <c:pt idx="30700">
                  <c:v>2.1555884954180602</c:v>
                </c:pt>
                <c:pt idx="30701">
                  <c:v>2.1512472510288898</c:v>
                </c:pt>
                <c:pt idx="30702">
                  <c:v>2.1469060066397199</c:v>
                </c:pt>
                <c:pt idx="30703">
                  <c:v>2.1425647622930102</c:v>
                </c:pt>
                <c:pt idx="30704">
                  <c:v>2.1382235179038398</c:v>
                </c:pt>
                <c:pt idx="30705">
                  <c:v>2.1338822735146699</c:v>
                </c:pt>
                <c:pt idx="30706">
                  <c:v>2.1295410291679602</c:v>
                </c:pt>
                <c:pt idx="30707">
                  <c:v>2.1251997847787898</c:v>
                </c:pt>
                <c:pt idx="30708">
                  <c:v>2.1208585403896199</c:v>
                </c:pt>
                <c:pt idx="30709">
                  <c:v>2.1165172960429</c:v>
                </c:pt>
                <c:pt idx="30710">
                  <c:v>2.11217605165373</c:v>
                </c:pt>
                <c:pt idx="30711">
                  <c:v>2.1078348072645698</c:v>
                </c:pt>
                <c:pt idx="30712">
                  <c:v>2.1034935629178499</c:v>
                </c:pt>
                <c:pt idx="30713">
                  <c:v>2.09915231852868</c:v>
                </c:pt>
                <c:pt idx="30714">
                  <c:v>2.0948110741395101</c:v>
                </c:pt>
                <c:pt idx="30715">
                  <c:v>2.0904698297927999</c:v>
                </c:pt>
                <c:pt idx="30716">
                  <c:v>2.08612858540363</c:v>
                </c:pt>
                <c:pt idx="30717">
                  <c:v>2.0817873410144601</c:v>
                </c:pt>
                <c:pt idx="30718">
                  <c:v>2.0774460966677402</c:v>
                </c:pt>
                <c:pt idx="30719">
                  <c:v>2.07310485227858</c:v>
                </c:pt>
                <c:pt idx="30720">
                  <c:v>2.06876360788941</c:v>
                </c:pt>
                <c:pt idx="30721">
                  <c:v>2.0644223635426902</c:v>
                </c:pt>
                <c:pt idx="30722">
                  <c:v>2.0600811191535202</c:v>
                </c:pt>
                <c:pt idx="30723">
                  <c:v>2.0557398747643498</c:v>
                </c:pt>
                <c:pt idx="30724">
                  <c:v>2.0513986304176401</c:v>
                </c:pt>
                <c:pt idx="30725">
                  <c:v>2.0470573860284702</c:v>
                </c:pt>
                <c:pt idx="30726">
                  <c:v>2.0427161416392998</c:v>
                </c:pt>
                <c:pt idx="30727">
                  <c:v>2.0383748972925901</c:v>
                </c:pt>
                <c:pt idx="30728">
                  <c:v>2.0340336529034202</c:v>
                </c:pt>
                <c:pt idx="30729">
                  <c:v>2.0296924085142498</c:v>
                </c:pt>
                <c:pt idx="30730">
                  <c:v>2.0253511641675299</c:v>
                </c:pt>
                <c:pt idx="30731">
                  <c:v>2.02100991977836</c:v>
                </c:pt>
                <c:pt idx="30732">
                  <c:v>2.0166686753891998</c:v>
                </c:pt>
                <c:pt idx="30733">
                  <c:v>2.0123274310424799</c:v>
                </c:pt>
                <c:pt idx="30734">
                  <c:v>2.00798618665331</c:v>
                </c:pt>
                <c:pt idx="30735">
                  <c:v>2.00364494226414</c:v>
                </c:pt>
                <c:pt idx="30736">
                  <c:v>1.9993036979174299</c:v>
                </c:pt>
                <c:pt idx="30737">
                  <c:v>2.0021766135070398</c:v>
                </c:pt>
                <c:pt idx="30738">
                  <c:v>2.0122636891258199</c:v>
                </c:pt>
                <c:pt idx="30739">
                  <c:v>2.02235076464597</c:v>
                </c:pt>
                <c:pt idx="30740">
                  <c:v>2.0324378402647501</c:v>
                </c:pt>
                <c:pt idx="30741">
                  <c:v>2.0425249158835301</c:v>
                </c:pt>
                <c:pt idx="30742">
                  <c:v>2.0526119914036798</c:v>
                </c:pt>
                <c:pt idx="30743">
                  <c:v>2.0626990670224599</c:v>
                </c:pt>
                <c:pt idx="30744">
                  <c:v>2.0727861426412502</c:v>
                </c:pt>
                <c:pt idx="30745">
                  <c:v>2.08287321816139</c:v>
                </c:pt>
                <c:pt idx="30746">
                  <c:v>2.0929602937801701</c:v>
                </c:pt>
                <c:pt idx="30747">
                  <c:v>2.10304736939896</c:v>
                </c:pt>
                <c:pt idx="30748">
                  <c:v>2.1131344449190999</c:v>
                </c:pt>
                <c:pt idx="30749">
                  <c:v>2.1232215205378799</c:v>
                </c:pt>
                <c:pt idx="30750">
                  <c:v>2.1333085961566698</c:v>
                </c:pt>
                <c:pt idx="30751">
                  <c:v>2.1433956716768101</c:v>
                </c:pt>
                <c:pt idx="30752">
                  <c:v>2.1534827472955902</c:v>
                </c:pt>
                <c:pt idx="30753">
                  <c:v>2.16356982291438</c:v>
                </c:pt>
                <c:pt idx="30754">
                  <c:v>2.1736568984345199</c:v>
                </c:pt>
                <c:pt idx="30755">
                  <c:v>2.1837439740533102</c:v>
                </c:pt>
                <c:pt idx="30756">
                  <c:v>2.1938310496720899</c:v>
                </c:pt>
                <c:pt idx="30757">
                  <c:v>2.2039181251922302</c:v>
                </c:pt>
                <c:pt idx="30758">
                  <c:v>2.21400520081102</c:v>
                </c:pt>
                <c:pt idx="30759">
                  <c:v>2.2240922764298001</c:v>
                </c:pt>
                <c:pt idx="30760">
                  <c:v>2.23417935194994</c:v>
                </c:pt>
                <c:pt idx="30761">
                  <c:v>2.2442664275687298</c:v>
                </c:pt>
                <c:pt idx="30762">
                  <c:v>2.2543535031875099</c:v>
                </c:pt>
                <c:pt idx="30763">
                  <c:v>2.26444057870766</c:v>
                </c:pt>
                <c:pt idx="30764">
                  <c:v>2.2745276543264401</c:v>
                </c:pt>
                <c:pt idx="30765">
                  <c:v>2.2846147299452202</c:v>
                </c:pt>
                <c:pt idx="30766">
                  <c:v>2.2947018054653698</c:v>
                </c:pt>
                <c:pt idx="30767">
                  <c:v>2.3047888810841499</c:v>
                </c:pt>
                <c:pt idx="30768">
                  <c:v>2.31487595670293</c:v>
                </c:pt>
                <c:pt idx="30769">
                  <c:v>2.3249630322230801</c:v>
                </c:pt>
                <c:pt idx="30770">
                  <c:v>2.3350501078418602</c:v>
                </c:pt>
                <c:pt idx="30771">
                  <c:v>2.34513718346065</c:v>
                </c:pt>
                <c:pt idx="30772">
                  <c:v>2.3552242589807899</c:v>
                </c:pt>
                <c:pt idx="30773">
                  <c:v>2.36531133459957</c:v>
                </c:pt>
                <c:pt idx="30774">
                  <c:v>2.3753984102183598</c:v>
                </c:pt>
                <c:pt idx="30775">
                  <c:v>2.3854854857385002</c:v>
                </c:pt>
                <c:pt idx="30776">
                  <c:v>2.3955725613572798</c:v>
                </c:pt>
                <c:pt idx="30777">
                  <c:v>2.4056596369760701</c:v>
                </c:pt>
                <c:pt idx="30778">
                  <c:v>2.41574671249621</c:v>
                </c:pt>
                <c:pt idx="30779">
                  <c:v>2.4258337881149998</c:v>
                </c:pt>
                <c:pt idx="30780">
                  <c:v>2.4359208637337799</c:v>
                </c:pt>
                <c:pt idx="30781">
                  <c:v>2.4460079392539198</c:v>
                </c:pt>
                <c:pt idx="30782">
                  <c:v>2.4560950148727101</c:v>
                </c:pt>
                <c:pt idx="30783">
                  <c:v>2.4661820904914902</c:v>
                </c:pt>
                <c:pt idx="30784">
                  <c:v>2.4762691660116301</c:v>
                </c:pt>
                <c:pt idx="30785">
                  <c:v>2.4779808121104598</c:v>
                </c:pt>
                <c:pt idx="30786">
                  <c:v>2.4713170286308399</c:v>
                </c:pt>
                <c:pt idx="30787">
                  <c:v>2.4646532452163701</c:v>
                </c:pt>
                <c:pt idx="30788">
                  <c:v>2.4579894617367501</c:v>
                </c:pt>
                <c:pt idx="30789">
                  <c:v>2.45132567825712</c:v>
                </c:pt>
                <c:pt idx="30790">
                  <c:v>2.4446618948426599</c:v>
                </c:pt>
                <c:pt idx="30791">
                  <c:v>2.4379981113630298</c:v>
                </c:pt>
                <c:pt idx="30792">
                  <c:v>2.4313343278834099</c:v>
                </c:pt>
                <c:pt idx="30793">
                  <c:v>2.42467054446894</c:v>
                </c:pt>
                <c:pt idx="30794">
                  <c:v>2.4180067609893201</c:v>
                </c:pt>
                <c:pt idx="30795">
                  <c:v>2.41134297750969</c:v>
                </c:pt>
                <c:pt idx="30796">
                  <c:v>2.4046791940952299</c:v>
                </c:pt>
                <c:pt idx="30797">
                  <c:v>2.3980154106156002</c:v>
                </c:pt>
                <c:pt idx="30798">
                  <c:v>2.3913516271359798</c:v>
                </c:pt>
                <c:pt idx="30799">
                  <c:v>2.38468784372151</c:v>
                </c:pt>
                <c:pt idx="30800">
                  <c:v>2.3780240602418901</c:v>
                </c:pt>
                <c:pt idx="30801">
                  <c:v>2.3713602767622599</c:v>
                </c:pt>
                <c:pt idx="30802">
                  <c:v>2.3646964933477999</c:v>
                </c:pt>
                <c:pt idx="30803">
                  <c:v>2.3580327098681702</c:v>
                </c:pt>
                <c:pt idx="30804">
                  <c:v>2.3513689263885502</c:v>
                </c:pt>
                <c:pt idx="30805">
                  <c:v>2.3447051429740799</c:v>
                </c:pt>
                <c:pt idx="30806">
                  <c:v>2.33804135949446</c:v>
                </c:pt>
                <c:pt idx="30807">
                  <c:v>2.3313775760148299</c:v>
                </c:pt>
                <c:pt idx="30808">
                  <c:v>2.3247137926003698</c:v>
                </c:pt>
                <c:pt idx="30809">
                  <c:v>2.3180500091207401</c:v>
                </c:pt>
                <c:pt idx="30810">
                  <c:v>2.31138622564111</c:v>
                </c:pt>
                <c:pt idx="30811">
                  <c:v>2.3047224422266499</c:v>
                </c:pt>
                <c:pt idx="30812">
                  <c:v>2.29805865874703</c:v>
                </c:pt>
                <c:pt idx="30813">
                  <c:v>2.2913948752673998</c:v>
                </c:pt>
                <c:pt idx="30814">
                  <c:v>2.2847310918529402</c:v>
                </c:pt>
                <c:pt idx="30815">
                  <c:v>2.2780673083733101</c:v>
                </c:pt>
                <c:pt idx="30816">
                  <c:v>2.2714035248936799</c:v>
                </c:pt>
                <c:pt idx="30817">
                  <c:v>2.2647397414792199</c:v>
                </c:pt>
                <c:pt idx="30818">
                  <c:v>2.2580759579995999</c:v>
                </c:pt>
                <c:pt idx="30819">
                  <c:v>2.2514121745199702</c:v>
                </c:pt>
                <c:pt idx="30820">
                  <c:v>2.2447483911055102</c:v>
                </c:pt>
                <c:pt idx="30821">
                  <c:v>2.23808460762588</c:v>
                </c:pt>
                <c:pt idx="30822">
                  <c:v>2.2314208241462499</c:v>
                </c:pt>
                <c:pt idx="30823">
                  <c:v>2.2247570407317898</c:v>
                </c:pt>
                <c:pt idx="30824">
                  <c:v>2.2180932572521699</c:v>
                </c:pt>
                <c:pt idx="30825">
                  <c:v>2.2114294737725402</c:v>
                </c:pt>
                <c:pt idx="30826">
                  <c:v>2.2047656903580801</c:v>
                </c:pt>
                <c:pt idx="30827">
                  <c:v>2.19810190687845</c:v>
                </c:pt>
                <c:pt idx="30828">
                  <c:v>2.1914381233988198</c:v>
                </c:pt>
                <c:pt idx="30829">
                  <c:v>2.1847743399843602</c:v>
                </c:pt>
                <c:pt idx="30830">
                  <c:v>2.1781105565047301</c:v>
                </c:pt>
                <c:pt idx="30831">
                  <c:v>2.1714467730251101</c:v>
                </c:pt>
                <c:pt idx="30832">
                  <c:v>2.1647829896106501</c:v>
                </c:pt>
                <c:pt idx="30833">
                  <c:v>2.16228724827219</c:v>
                </c:pt>
                <c:pt idx="30834">
                  <c:v>2.16395954910401</c:v>
                </c:pt>
                <c:pt idx="30835">
                  <c:v>2.1656318499194902</c:v>
                </c:pt>
                <c:pt idx="30836">
                  <c:v>2.1673041507513102</c:v>
                </c:pt>
                <c:pt idx="30837">
                  <c:v>2.16897645158314</c:v>
                </c:pt>
                <c:pt idx="30838">
                  <c:v>2.17064875239861</c:v>
                </c:pt>
                <c:pt idx="30839">
                  <c:v>2.17232105323043</c:v>
                </c:pt>
                <c:pt idx="30840">
                  <c:v>2.1739933540622598</c:v>
                </c:pt>
                <c:pt idx="30841">
                  <c:v>2.1756656548777298</c:v>
                </c:pt>
                <c:pt idx="30842">
                  <c:v>2.1773379557095498</c:v>
                </c:pt>
                <c:pt idx="30843">
                  <c:v>2.17901025654138</c:v>
                </c:pt>
                <c:pt idx="30844">
                  <c:v>2.18068255735685</c:v>
                </c:pt>
                <c:pt idx="30845">
                  <c:v>2.1823548581886798</c:v>
                </c:pt>
                <c:pt idx="30846">
                  <c:v>2.1840271590204998</c:v>
                </c:pt>
                <c:pt idx="30847">
                  <c:v>2.1856994598359698</c:v>
                </c:pt>
                <c:pt idx="30848">
                  <c:v>2.1873717606678</c:v>
                </c:pt>
                <c:pt idx="30849">
                  <c:v>2.1890440614996201</c:v>
                </c:pt>
                <c:pt idx="30850">
                  <c:v>2.19071636231509</c:v>
                </c:pt>
                <c:pt idx="30851">
                  <c:v>2.1923886631469198</c:v>
                </c:pt>
                <c:pt idx="30852">
                  <c:v>2.1940609639787398</c:v>
                </c:pt>
                <c:pt idx="30853">
                  <c:v>2.19573326479422</c:v>
                </c:pt>
                <c:pt idx="30854">
                  <c:v>2.1974055656260401</c:v>
                </c:pt>
                <c:pt idx="30855">
                  <c:v>2.1990778664578698</c:v>
                </c:pt>
                <c:pt idx="30856">
                  <c:v>2.2007501672733398</c:v>
                </c:pt>
                <c:pt idx="30857">
                  <c:v>2.2024224681051598</c:v>
                </c:pt>
                <c:pt idx="30858">
                  <c:v>2.2040947689369901</c:v>
                </c:pt>
                <c:pt idx="30859">
                  <c:v>2.2057670697524601</c:v>
                </c:pt>
                <c:pt idx="30860">
                  <c:v>2.2074393705842899</c:v>
                </c:pt>
                <c:pt idx="30861">
                  <c:v>2.2091116714161099</c:v>
                </c:pt>
                <c:pt idx="30862">
                  <c:v>2.2107839722315799</c:v>
                </c:pt>
                <c:pt idx="30863">
                  <c:v>2.2124562730634101</c:v>
                </c:pt>
                <c:pt idx="30864">
                  <c:v>2.2141285738952301</c:v>
                </c:pt>
                <c:pt idx="30865">
                  <c:v>2.2158008747107001</c:v>
                </c:pt>
                <c:pt idx="30866">
                  <c:v>2.2174731755425299</c:v>
                </c:pt>
                <c:pt idx="30867">
                  <c:v>2.2191454763743499</c:v>
                </c:pt>
                <c:pt idx="30868">
                  <c:v>2.2208177771898301</c:v>
                </c:pt>
                <c:pt idx="30869">
                  <c:v>2.2224900780216501</c:v>
                </c:pt>
                <c:pt idx="30870">
                  <c:v>2.2241623788534799</c:v>
                </c:pt>
                <c:pt idx="30871">
                  <c:v>2.2258346796689499</c:v>
                </c:pt>
                <c:pt idx="30872">
                  <c:v>2.2275069805007699</c:v>
                </c:pt>
                <c:pt idx="30873">
                  <c:v>2.2291792813326001</c:v>
                </c:pt>
                <c:pt idx="30874">
                  <c:v>2.2308515821480701</c:v>
                </c:pt>
                <c:pt idx="30875">
                  <c:v>2.2325238829798901</c:v>
                </c:pt>
                <c:pt idx="30876">
                  <c:v>2.2341961838117199</c:v>
                </c:pt>
                <c:pt idx="30877">
                  <c:v>2.2358684846271899</c:v>
                </c:pt>
                <c:pt idx="30878">
                  <c:v>2.2375407854590201</c:v>
                </c:pt>
                <c:pt idx="30879">
                  <c:v>2.2392130862908401</c:v>
                </c:pt>
                <c:pt idx="30880">
                  <c:v>2.2408853871063101</c:v>
                </c:pt>
                <c:pt idx="30881">
                  <c:v>2.2429524718256602</c:v>
                </c:pt>
                <c:pt idx="30882">
                  <c:v>2.24541434043529</c:v>
                </c:pt>
                <c:pt idx="30883">
                  <c:v>2.24787620902084</c:v>
                </c:pt>
                <c:pt idx="30884">
                  <c:v>2.25033807763046</c:v>
                </c:pt>
                <c:pt idx="30885">
                  <c:v>2.2527999462400898</c:v>
                </c:pt>
                <c:pt idx="30886">
                  <c:v>2.2552618148256398</c:v>
                </c:pt>
                <c:pt idx="30887">
                  <c:v>2.2577236834352599</c:v>
                </c:pt>
                <c:pt idx="30888">
                  <c:v>2.2601855520448901</c:v>
                </c:pt>
                <c:pt idx="30889">
                  <c:v>2.2626474206304401</c:v>
                </c:pt>
                <c:pt idx="30890">
                  <c:v>2.2651092892400699</c:v>
                </c:pt>
                <c:pt idx="30891">
                  <c:v>2.26757115784969</c:v>
                </c:pt>
                <c:pt idx="30892">
                  <c:v>2.27003302643524</c:v>
                </c:pt>
                <c:pt idx="30893">
                  <c:v>2.2724948950448698</c:v>
                </c:pt>
                <c:pt idx="30894">
                  <c:v>2.2749567636544898</c:v>
                </c:pt>
                <c:pt idx="30895">
                  <c:v>2.2774186322400398</c:v>
                </c:pt>
                <c:pt idx="30896">
                  <c:v>2.2798805008496701</c:v>
                </c:pt>
                <c:pt idx="30897">
                  <c:v>2.2823423694592901</c:v>
                </c:pt>
                <c:pt idx="30898">
                  <c:v>2.2848042380448499</c:v>
                </c:pt>
                <c:pt idx="30899">
                  <c:v>2.2872661066544699</c:v>
                </c:pt>
                <c:pt idx="30900">
                  <c:v>2.2897279752641002</c:v>
                </c:pt>
                <c:pt idx="30901">
                  <c:v>2.2921898438496502</c:v>
                </c:pt>
                <c:pt idx="30902">
                  <c:v>2.2946517124592698</c:v>
                </c:pt>
                <c:pt idx="30903">
                  <c:v>2.2971135810689001</c:v>
                </c:pt>
                <c:pt idx="30904">
                  <c:v>2.29957544965445</c:v>
                </c:pt>
                <c:pt idx="30905">
                  <c:v>2.3020373182640799</c:v>
                </c:pt>
                <c:pt idx="30906">
                  <c:v>2.3044991868736999</c:v>
                </c:pt>
                <c:pt idx="30907">
                  <c:v>2.3069610554592499</c:v>
                </c:pt>
                <c:pt idx="30908">
                  <c:v>2.3094229240688802</c:v>
                </c:pt>
                <c:pt idx="30909">
                  <c:v>2.3118847926784998</c:v>
                </c:pt>
                <c:pt idx="30910">
                  <c:v>2.3143466612640502</c:v>
                </c:pt>
                <c:pt idx="30911">
                  <c:v>2.31680852987368</c:v>
                </c:pt>
                <c:pt idx="30912">
                  <c:v>2.3192703984833001</c:v>
                </c:pt>
                <c:pt idx="30913">
                  <c:v>2.3217322670688598</c:v>
                </c:pt>
                <c:pt idx="30914">
                  <c:v>2.3241941356784799</c:v>
                </c:pt>
                <c:pt idx="30915">
                  <c:v>2.3266560042881101</c:v>
                </c:pt>
                <c:pt idx="30916">
                  <c:v>2.3291178728736601</c:v>
                </c:pt>
                <c:pt idx="30917">
                  <c:v>2.3315797414832802</c:v>
                </c:pt>
                <c:pt idx="30918">
                  <c:v>2.33404161009291</c:v>
                </c:pt>
                <c:pt idx="30919">
                  <c:v>2.33650347867846</c:v>
                </c:pt>
                <c:pt idx="30920">
                  <c:v>2.33896534728808</c:v>
                </c:pt>
                <c:pt idx="30921">
                  <c:v>2.3414272158977099</c:v>
                </c:pt>
                <c:pt idx="30922">
                  <c:v>2.3438890844832598</c:v>
                </c:pt>
                <c:pt idx="30923">
                  <c:v>2.3463509530928901</c:v>
                </c:pt>
                <c:pt idx="30924">
                  <c:v>2.3488128217025102</c:v>
                </c:pt>
                <c:pt idx="30925">
                  <c:v>2.3512746902880601</c:v>
                </c:pt>
                <c:pt idx="30926">
                  <c:v>2.35373655889769</c:v>
                </c:pt>
                <c:pt idx="30927">
                  <c:v>2.35619842750731</c:v>
                </c:pt>
                <c:pt idx="30928">
                  <c:v>2.35866029609286</c:v>
                </c:pt>
                <c:pt idx="30929">
                  <c:v>2.3519675287932298</c:v>
                </c:pt>
                <c:pt idx="30930">
                  <c:v>2.3361201255204</c:v>
                </c:pt>
                <c:pt idx="30931">
                  <c:v>2.3202727224025499</c:v>
                </c:pt>
                <c:pt idx="30932">
                  <c:v>2.3044253191297202</c:v>
                </c:pt>
                <c:pt idx="30933">
                  <c:v>2.28857791585689</c:v>
                </c:pt>
                <c:pt idx="30934">
                  <c:v>2.27273051273903</c:v>
                </c:pt>
                <c:pt idx="30935">
                  <c:v>2.2568831094661999</c:v>
                </c:pt>
                <c:pt idx="30936">
                  <c:v>2.2410357061933701</c:v>
                </c:pt>
                <c:pt idx="30937">
                  <c:v>2.2251883030755102</c:v>
                </c:pt>
                <c:pt idx="30938">
                  <c:v>2.20934089980268</c:v>
                </c:pt>
                <c:pt idx="30939">
                  <c:v>2.1934934965298498</c:v>
                </c:pt>
                <c:pt idx="30940">
                  <c:v>2.1776460934119899</c:v>
                </c:pt>
                <c:pt idx="30941">
                  <c:v>2.1617986901391602</c:v>
                </c:pt>
                <c:pt idx="30942">
                  <c:v>2.14595128686633</c:v>
                </c:pt>
                <c:pt idx="30943">
                  <c:v>2.13010388374847</c:v>
                </c:pt>
                <c:pt idx="30944">
                  <c:v>2.1142564804756399</c:v>
                </c:pt>
                <c:pt idx="30945">
                  <c:v>2.0984090772028101</c:v>
                </c:pt>
                <c:pt idx="30946">
                  <c:v>2.0825616740849502</c:v>
                </c:pt>
                <c:pt idx="30947">
                  <c:v>2.06671427081212</c:v>
                </c:pt>
                <c:pt idx="30948">
                  <c:v>2.0508668675392898</c:v>
                </c:pt>
                <c:pt idx="30949">
                  <c:v>2.0350194644214299</c:v>
                </c:pt>
                <c:pt idx="30950">
                  <c:v>2.0191720611486002</c:v>
                </c:pt>
                <c:pt idx="30951">
                  <c:v>2.00332465787577</c:v>
                </c:pt>
                <c:pt idx="30952">
                  <c:v>1.98747725475791</c:v>
                </c:pt>
                <c:pt idx="30953">
                  <c:v>1.9716298514850801</c:v>
                </c:pt>
                <c:pt idx="30954">
                  <c:v>1.9557824482122499</c:v>
                </c:pt>
                <c:pt idx="30955">
                  <c:v>1.93993504509439</c:v>
                </c:pt>
                <c:pt idx="30956">
                  <c:v>1.92408764182156</c:v>
                </c:pt>
                <c:pt idx="30957">
                  <c:v>1.90824023854873</c:v>
                </c:pt>
                <c:pt idx="30958">
                  <c:v>1.8923928354308699</c:v>
                </c:pt>
                <c:pt idx="30959">
                  <c:v>1.8765454321580499</c:v>
                </c:pt>
                <c:pt idx="30960">
                  <c:v>1.86069802888522</c:v>
                </c:pt>
                <c:pt idx="30961">
                  <c:v>1.84485062576736</c:v>
                </c:pt>
                <c:pt idx="30962">
                  <c:v>1.8290032224945301</c:v>
                </c:pt>
                <c:pt idx="30963">
                  <c:v>1.8131558192217001</c:v>
                </c:pt>
                <c:pt idx="30964">
                  <c:v>1.79730841610384</c:v>
                </c:pt>
                <c:pt idx="30965">
                  <c:v>1.78146101283101</c:v>
                </c:pt>
                <c:pt idx="30966">
                  <c:v>1.76561360955818</c:v>
                </c:pt>
                <c:pt idx="30967">
                  <c:v>1.7497662064403201</c:v>
                </c:pt>
                <c:pt idx="30968">
                  <c:v>1.7339188031674899</c:v>
                </c:pt>
                <c:pt idx="30969">
                  <c:v>1.71807139989466</c:v>
                </c:pt>
                <c:pt idx="30970">
                  <c:v>1.7022239967768</c:v>
                </c:pt>
                <c:pt idx="30971">
                  <c:v>1.6863765935039701</c:v>
                </c:pt>
                <c:pt idx="30972">
                  <c:v>1.6705291902311401</c:v>
                </c:pt>
                <c:pt idx="30973">
                  <c:v>1.65468178711328</c:v>
                </c:pt>
                <c:pt idx="30974">
                  <c:v>1.63883438384045</c:v>
                </c:pt>
                <c:pt idx="30975">
                  <c:v>1.62298698056762</c:v>
                </c:pt>
                <c:pt idx="30976">
                  <c:v>1.6071395774497601</c:v>
                </c:pt>
                <c:pt idx="30977">
                  <c:v>1.5912921741769299</c:v>
                </c:pt>
                <c:pt idx="30978">
                  <c:v>1.59019435683654</c:v>
                </c:pt>
                <c:pt idx="30979">
                  <c:v>1.60384612539811</c:v>
                </c:pt>
                <c:pt idx="30980">
                  <c:v>1.6174978940931799</c:v>
                </c:pt>
                <c:pt idx="30981">
                  <c:v>1.63114966278825</c:v>
                </c:pt>
                <c:pt idx="30982">
                  <c:v>1.64480143134982</c:v>
                </c:pt>
                <c:pt idx="30983">
                  <c:v>1.6584532000448899</c:v>
                </c:pt>
                <c:pt idx="30984">
                  <c:v>1.6721049687399601</c:v>
                </c:pt>
                <c:pt idx="30985">
                  <c:v>1.6857567373015301</c:v>
                </c:pt>
                <c:pt idx="30986">
                  <c:v>1.6994085059966</c:v>
                </c:pt>
                <c:pt idx="30987">
                  <c:v>1.7130602746916701</c:v>
                </c:pt>
                <c:pt idx="30988">
                  <c:v>1.7267120432532399</c:v>
                </c:pt>
                <c:pt idx="30989">
                  <c:v>1.74036381194831</c:v>
                </c:pt>
                <c:pt idx="30990">
                  <c:v>1.7540155806433799</c:v>
                </c:pt>
                <c:pt idx="30991">
                  <c:v>1.7676673492049499</c:v>
                </c:pt>
                <c:pt idx="30992">
                  <c:v>1.7813191179000201</c:v>
                </c:pt>
                <c:pt idx="30993">
                  <c:v>1.79497088659509</c:v>
                </c:pt>
                <c:pt idx="30994">
                  <c:v>1.80862265515666</c:v>
                </c:pt>
                <c:pt idx="30995">
                  <c:v>1.8222744238517301</c:v>
                </c:pt>
                <c:pt idx="30996">
                  <c:v>1.8359261925468</c:v>
                </c:pt>
                <c:pt idx="30997">
                  <c:v>1.84957796110837</c:v>
                </c:pt>
                <c:pt idx="30998">
                  <c:v>1.8632297298034399</c:v>
                </c:pt>
                <c:pt idx="30999">
                  <c:v>1.87688149849851</c:v>
                </c:pt>
                <c:pt idx="31000">
                  <c:v>1.8905332670600801</c:v>
                </c:pt>
                <c:pt idx="31001">
                  <c:v>1.90418503575515</c:v>
                </c:pt>
                <c:pt idx="31002">
                  <c:v>1.9178368044502201</c:v>
                </c:pt>
                <c:pt idx="31003">
                  <c:v>1.9314885730117901</c:v>
                </c:pt>
                <c:pt idx="31004">
                  <c:v>1.94514034170686</c:v>
                </c:pt>
                <c:pt idx="31005">
                  <c:v>1.9587921104019299</c:v>
                </c:pt>
                <c:pt idx="31006">
                  <c:v>1.9724438789635099</c:v>
                </c:pt>
                <c:pt idx="31007">
                  <c:v>1.98609564765858</c:v>
                </c:pt>
                <c:pt idx="31008">
                  <c:v>1.9997474163536499</c:v>
                </c:pt>
                <c:pt idx="31009">
                  <c:v>2.0133991849152202</c:v>
                </c:pt>
                <c:pt idx="31010">
                  <c:v>2.0270509536102899</c:v>
                </c:pt>
                <c:pt idx="31011">
                  <c:v>2.04070272230536</c:v>
                </c:pt>
                <c:pt idx="31012">
                  <c:v>2.0543544908669298</c:v>
                </c:pt>
                <c:pt idx="31013">
                  <c:v>2.0680062595619999</c:v>
                </c:pt>
                <c:pt idx="31014">
                  <c:v>2.08165802825707</c:v>
                </c:pt>
                <c:pt idx="31015">
                  <c:v>2.0953097968186398</c:v>
                </c:pt>
                <c:pt idx="31016">
                  <c:v>2.1089615655137099</c:v>
                </c:pt>
                <c:pt idx="31017">
                  <c:v>2.1226133342087801</c:v>
                </c:pt>
                <c:pt idx="31018">
                  <c:v>2.1362651027703499</c:v>
                </c:pt>
                <c:pt idx="31019">
                  <c:v>2.14991687146542</c:v>
                </c:pt>
                <c:pt idx="31020">
                  <c:v>2.1635686401604901</c:v>
                </c:pt>
                <c:pt idx="31021">
                  <c:v>2.1772204087220599</c:v>
                </c:pt>
                <c:pt idx="31022">
                  <c:v>2.19087217741713</c:v>
                </c:pt>
                <c:pt idx="31023">
                  <c:v>2.2045239461122002</c:v>
                </c:pt>
                <c:pt idx="31024">
                  <c:v>2.2181757146737699</c:v>
                </c:pt>
                <c:pt idx="31025">
                  <c:v>2.2318274833688401</c:v>
                </c:pt>
                <c:pt idx="31026">
                  <c:v>2.24498809555686</c:v>
                </c:pt>
                <c:pt idx="31027">
                  <c:v>2.2576575511104999</c:v>
                </c:pt>
                <c:pt idx="31028">
                  <c:v>2.2703270067880301</c:v>
                </c:pt>
                <c:pt idx="31029">
                  <c:v>2.2829964624655599</c:v>
                </c:pt>
                <c:pt idx="31030">
                  <c:v>2.2956659180191998</c:v>
                </c:pt>
                <c:pt idx="31031">
                  <c:v>2.3083353736967398</c:v>
                </c:pt>
                <c:pt idx="31032">
                  <c:v>2.32100482937427</c:v>
                </c:pt>
                <c:pt idx="31033">
                  <c:v>2.33367428492791</c:v>
                </c:pt>
                <c:pt idx="31034">
                  <c:v>2.3463437406054499</c:v>
                </c:pt>
                <c:pt idx="31035">
                  <c:v>2.3590131962829801</c:v>
                </c:pt>
                <c:pt idx="31036">
                  <c:v>2.3716826518366201</c:v>
                </c:pt>
                <c:pt idx="31037">
                  <c:v>2.3843521075141498</c:v>
                </c:pt>
                <c:pt idx="31038">
                  <c:v>2.3970215631916898</c:v>
                </c:pt>
                <c:pt idx="31039">
                  <c:v>2.4096910187453302</c:v>
                </c:pt>
                <c:pt idx="31040">
                  <c:v>2.42236047442286</c:v>
                </c:pt>
                <c:pt idx="31041">
                  <c:v>2.4350299301003999</c:v>
                </c:pt>
                <c:pt idx="31042">
                  <c:v>2.4476993856540399</c:v>
                </c:pt>
                <c:pt idx="31043">
                  <c:v>2.4603688413315701</c:v>
                </c:pt>
                <c:pt idx="31044">
                  <c:v>2.4730382970090998</c:v>
                </c:pt>
                <c:pt idx="31045">
                  <c:v>2.4857077525627398</c:v>
                </c:pt>
                <c:pt idx="31046">
                  <c:v>2.4983772082402802</c:v>
                </c:pt>
                <c:pt idx="31047">
                  <c:v>2.51104666391781</c:v>
                </c:pt>
                <c:pt idx="31048">
                  <c:v>2.5237161194714499</c:v>
                </c:pt>
                <c:pt idx="31049">
                  <c:v>2.5363855751489899</c:v>
                </c:pt>
                <c:pt idx="31050">
                  <c:v>2.5490550308265201</c:v>
                </c:pt>
                <c:pt idx="31051">
                  <c:v>2.56172448638016</c:v>
                </c:pt>
                <c:pt idx="31052">
                  <c:v>2.5743939420576898</c:v>
                </c:pt>
                <c:pt idx="31053">
                  <c:v>2.5870633977352302</c:v>
                </c:pt>
                <c:pt idx="31054">
                  <c:v>2.5997328532888702</c:v>
                </c:pt>
                <c:pt idx="31055">
                  <c:v>2.6124023089663999</c:v>
                </c:pt>
                <c:pt idx="31056">
                  <c:v>2.6250717646439301</c:v>
                </c:pt>
                <c:pt idx="31057">
                  <c:v>2.6377412201975798</c:v>
                </c:pt>
                <c:pt idx="31058">
                  <c:v>2.65041067587511</c:v>
                </c:pt>
                <c:pt idx="31059">
                  <c:v>2.6630801315526398</c:v>
                </c:pt>
                <c:pt idx="31060">
                  <c:v>2.6757495871062802</c:v>
                </c:pt>
                <c:pt idx="31061">
                  <c:v>2.6884190427838202</c:v>
                </c:pt>
                <c:pt idx="31062">
                  <c:v>2.7010884984613499</c:v>
                </c:pt>
                <c:pt idx="31063">
                  <c:v>2.7137579540149899</c:v>
                </c:pt>
                <c:pt idx="31064">
                  <c:v>2.7264274096925298</c:v>
                </c:pt>
                <c:pt idx="31065">
                  <c:v>2.73909686537006</c:v>
                </c:pt>
                <c:pt idx="31066">
                  <c:v>2.7517663209237</c:v>
                </c:pt>
                <c:pt idx="31067">
                  <c:v>2.7644357766012302</c:v>
                </c:pt>
                <c:pt idx="31068">
                  <c:v>2.7771052322787702</c:v>
                </c:pt>
                <c:pt idx="31069">
                  <c:v>2.7897746878324101</c:v>
                </c:pt>
                <c:pt idx="31070">
                  <c:v>2.8024441435099399</c:v>
                </c:pt>
                <c:pt idx="31071">
                  <c:v>2.8151135991874701</c:v>
                </c:pt>
                <c:pt idx="31072">
                  <c:v>2.8277830547411198</c:v>
                </c:pt>
                <c:pt idx="31073">
                  <c:v>2.84045251041865</c:v>
                </c:pt>
                <c:pt idx="31074">
                  <c:v>2.8454209836419602</c:v>
                </c:pt>
                <c:pt idx="31075">
                  <c:v>2.8426884743839702</c:v>
                </c:pt>
                <c:pt idx="31076">
                  <c:v>2.8399559650992501</c:v>
                </c:pt>
                <c:pt idx="31077">
                  <c:v>2.8372234558145402</c:v>
                </c:pt>
                <c:pt idx="31078">
                  <c:v>2.8344909465565502</c:v>
                </c:pt>
                <c:pt idx="31079">
                  <c:v>2.8317584372718398</c:v>
                </c:pt>
                <c:pt idx="31080">
                  <c:v>2.8290259279871299</c:v>
                </c:pt>
                <c:pt idx="31081">
                  <c:v>2.82629341872914</c:v>
                </c:pt>
                <c:pt idx="31082">
                  <c:v>2.8235609094444301</c:v>
                </c:pt>
                <c:pt idx="31083">
                  <c:v>2.8208284001597201</c:v>
                </c:pt>
                <c:pt idx="31084">
                  <c:v>2.8180958909017302</c:v>
                </c:pt>
                <c:pt idx="31085">
                  <c:v>2.8153633816170101</c:v>
                </c:pt>
                <c:pt idx="31086">
                  <c:v>2.8126308723323001</c:v>
                </c:pt>
                <c:pt idx="31087">
                  <c:v>2.8098983630743102</c:v>
                </c:pt>
                <c:pt idx="31088">
                  <c:v>2.8071658537895998</c:v>
                </c:pt>
                <c:pt idx="31089">
                  <c:v>2.8044333445048899</c:v>
                </c:pt>
                <c:pt idx="31090">
                  <c:v>2.8017008352468999</c:v>
                </c:pt>
                <c:pt idx="31091">
                  <c:v>2.79896832596219</c:v>
                </c:pt>
                <c:pt idx="31092">
                  <c:v>2.7962358166774801</c:v>
                </c:pt>
                <c:pt idx="31093">
                  <c:v>2.7935033074194902</c:v>
                </c:pt>
                <c:pt idx="31094">
                  <c:v>2.7907707981347798</c:v>
                </c:pt>
                <c:pt idx="31095">
                  <c:v>2.7880382888500601</c:v>
                </c:pt>
                <c:pt idx="31096">
                  <c:v>2.7853057795920702</c:v>
                </c:pt>
                <c:pt idx="31097">
                  <c:v>2.7825732703073598</c:v>
                </c:pt>
                <c:pt idx="31098">
                  <c:v>2.7798407610226499</c:v>
                </c:pt>
                <c:pt idx="31099">
                  <c:v>2.7771082517646599</c:v>
                </c:pt>
                <c:pt idx="31100">
                  <c:v>2.77437574247995</c:v>
                </c:pt>
                <c:pt idx="31101">
                  <c:v>2.7716432331952401</c:v>
                </c:pt>
                <c:pt idx="31102">
                  <c:v>2.7689107239372501</c:v>
                </c:pt>
                <c:pt idx="31103">
                  <c:v>2.7661782146525402</c:v>
                </c:pt>
                <c:pt idx="31104">
                  <c:v>2.7634457053678299</c:v>
                </c:pt>
                <c:pt idx="31105">
                  <c:v>2.7607131961098301</c:v>
                </c:pt>
                <c:pt idx="31106">
                  <c:v>2.7579806868251202</c:v>
                </c:pt>
                <c:pt idx="31107">
                  <c:v>2.7552481775404098</c:v>
                </c:pt>
                <c:pt idx="31108">
                  <c:v>2.7525156682824199</c:v>
                </c:pt>
                <c:pt idx="31109">
                  <c:v>2.74978315899771</c:v>
                </c:pt>
                <c:pt idx="31110">
                  <c:v>2.7470506497130001</c:v>
                </c:pt>
                <c:pt idx="31111">
                  <c:v>2.7443181404550101</c:v>
                </c:pt>
                <c:pt idx="31112">
                  <c:v>2.7415856311703002</c:v>
                </c:pt>
                <c:pt idx="31113">
                  <c:v>2.7388531218855898</c:v>
                </c:pt>
                <c:pt idx="31114">
                  <c:v>2.7361206126275999</c:v>
                </c:pt>
                <c:pt idx="31115">
                  <c:v>2.7333881033428802</c:v>
                </c:pt>
                <c:pt idx="31116">
                  <c:v>2.7306555940581698</c:v>
                </c:pt>
                <c:pt idx="31117">
                  <c:v>2.7279230848001799</c:v>
                </c:pt>
                <c:pt idx="31118">
                  <c:v>2.7251905755154699</c:v>
                </c:pt>
                <c:pt idx="31119">
                  <c:v>2.72245806623076</c:v>
                </c:pt>
                <c:pt idx="31120">
                  <c:v>2.7197255569727701</c:v>
                </c:pt>
                <c:pt idx="31121">
                  <c:v>2.7169930476880602</c:v>
                </c:pt>
                <c:pt idx="31122">
                  <c:v>2.7238403063546799</c:v>
                </c:pt>
                <c:pt idx="31123">
                  <c:v>2.7402673328788998</c:v>
                </c:pt>
                <c:pt idx="31124">
                  <c:v>2.7566943595637601</c:v>
                </c:pt>
                <c:pt idx="31125">
                  <c:v>2.7731213862486199</c:v>
                </c:pt>
                <c:pt idx="31126">
                  <c:v>2.78954841277285</c:v>
                </c:pt>
                <c:pt idx="31127">
                  <c:v>2.8059754394577099</c:v>
                </c:pt>
                <c:pt idx="31128">
                  <c:v>2.8224024661425702</c:v>
                </c:pt>
                <c:pt idx="31129">
                  <c:v>2.8388294926667998</c:v>
                </c:pt>
                <c:pt idx="31130">
                  <c:v>2.8552565193516601</c:v>
                </c:pt>
                <c:pt idx="31131">
                  <c:v>2.87168354603652</c:v>
                </c:pt>
                <c:pt idx="31132">
                  <c:v>2.8881105725607399</c:v>
                </c:pt>
                <c:pt idx="31133">
                  <c:v>2.9045375992456002</c:v>
                </c:pt>
                <c:pt idx="31134">
                  <c:v>2.9209646259304698</c:v>
                </c:pt>
                <c:pt idx="31135">
                  <c:v>2.9373916524546901</c:v>
                </c:pt>
                <c:pt idx="31136">
                  <c:v>2.95381867913955</c:v>
                </c:pt>
                <c:pt idx="31137">
                  <c:v>2.9702457058244098</c:v>
                </c:pt>
                <c:pt idx="31138">
                  <c:v>2.9866727323486399</c:v>
                </c:pt>
                <c:pt idx="31139">
                  <c:v>3.0030997590334998</c:v>
                </c:pt>
                <c:pt idx="31140">
                  <c:v>3.0195267857183601</c:v>
                </c:pt>
                <c:pt idx="31141">
                  <c:v>3.03595381224258</c:v>
                </c:pt>
                <c:pt idx="31142">
                  <c:v>3.05238083892745</c:v>
                </c:pt>
                <c:pt idx="31143">
                  <c:v>3.0688078656123099</c:v>
                </c:pt>
                <c:pt idx="31144">
                  <c:v>3.0852348921365298</c:v>
                </c:pt>
                <c:pt idx="31145">
                  <c:v>3.1016619188213901</c:v>
                </c:pt>
                <c:pt idx="31146">
                  <c:v>3.1180889455062601</c:v>
                </c:pt>
                <c:pt idx="31147">
                  <c:v>3.13451597203048</c:v>
                </c:pt>
                <c:pt idx="31148">
                  <c:v>3.1509429987153399</c:v>
                </c:pt>
                <c:pt idx="31149">
                  <c:v>3.1673700254002002</c:v>
                </c:pt>
                <c:pt idx="31150">
                  <c:v>3.1837970519244299</c:v>
                </c:pt>
                <c:pt idx="31151">
                  <c:v>3.2002240786092901</c:v>
                </c:pt>
                <c:pt idx="31152">
                  <c:v>3.21665110529415</c:v>
                </c:pt>
                <c:pt idx="31153">
                  <c:v>3.2330781318183699</c:v>
                </c:pt>
                <c:pt idx="31154">
                  <c:v>3.2495051585032302</c:v>
                </c:pt>
                <c:pt idx="31155">
                  <c:v>3.2659321851880998</c:v>
                </c:pt>
                <c:pt idx="31156">
                  <c:v>3.2823592117123201</c:v>
                </c:pt>
                <c:pt idx="31157">
                  <c:v>3.29878623839718</c:v>
                </c:pt>
                <c:pt idx="31158">
                  <c:v>3.3152132650820398</c:v>
                </c:pt>
                <c:pt idx="31159">
                  <c:v>3.33164029160627</c:v>
                </c:pt>
                <c:pt idx="31160">
                  <c:v>3.3480673182911298</c:v>
                </c:pt>
                <c:pt idx="31161">
                  <c:v>3.3644943449759901</c:v>
                </c:pt>
                <c:pt idx="31162">
                  <c:v>3.3809213715002202</c:v>
                </c:pt>
                <c:pt idx="31163">
                  <c:v>3.3973483981850801</c:v>
                </c:pt>
                <c:pt idx="31164">
                  <c:v>3.4137754248699399</c:v>
                </c:pt>
                <c:pt idx="31165">
                  <c:v>3.4302024513941598</c:v>
                </c:pt>
                <c:pt idx="31166">
                  <c:v>3.4466294780790201</c:v>
                </c:pt>
                <c:pt idx="31167">
                  <c:v>3.4630565047638902</c:v>
                </c:pt>
                <c:pt idx="31168">
                  <c:v>3.4794835312881101</c:v>
                </c:pt>
                <c:pt idx="31169">
                  <c:v>3.4959105579729699</c:v>
                </c:pt>
                <c:pt idx="31170">
                  <c:v>3.50114737621064</c:v>
                </c:pt>
                <c:pt idx="31171">
                  <c:v>3.4951939859811598</c:v>
                </c:pt>
                <c:pt idx="31172">
                  <c:v>3.4892405956934698</c:v>
                </c:pt>
                <c:pt idx="31173">
                  <c:v>3.4832872054057802</c:v>
                </c:pt>
                <c:pt idx="31174">
                  <c:v>3.4773338151763098</c:v>
                </c:pt>
                <c:pt idx="31175">
                  <c:v>3.4713804248886202</c:v>
                </c:pt>
                <c:pt idx="31176">
                  <c:v>3.4654270346009302</c:v>
                </c:pt>
                <c:pt idx="31177">
                  <c:v>3.4594736443714602</c:v>
                </c:pt>
                <c:pt idx="31178">
                  <c:v>3.4535202540837702</c:v>
                </c:pt>
                <c:pt idx="31179">
                  <c:v>3.4475668637960801</c:v>
                </c:pt>
                <c:pt idx="31180">
                  <c:v>3.4416134735666</c:v>
                </c:pt>
                <c:pt idx="31181">
                  <c:v>3.4356600832789099</c:v>
                </c:pt>
                <c:pt idx="31182">
                  <c:v>3.4297066929912199</c:v>
                </c:pt>
                <c:pt idx="31183">
                  <c:v>3.4237533027617499</c:v>
                </c:pt>
                <c:pt idx="31184">
                  <c:v>3.4177999124740599</c:v>
                </c:pt>
                <c:pt idx="31185">
                  <c:v>3.4118465221863699</c:v>
                </c:pt>
                <c:pt idx="31186">
                  <c:v>3.4058931319568901</c:v>
                </c:pt>
                <c:pt idx="31187">
                  <c:v>3.3999397416692001</c:v>
                </c:pt>
                <c:pt idx="31188">
                  <c:v>3.3939863513815101</c:v>
                </c:pt>
                <c:pt idx="31189">
                  <c:v>3.3880329611520401</c:v>
                </c:pt>
                <c:pt idx="31190">
                  <c:v>3.3820795708643501</c:v>
                </c:pt>
                <c:pt idx="31191">
                  <c:v>3.37612618057666</c:v>
                </c:pt>
                <c:pt idx="31192">
                  <c:v>3.3701727903471901</c:v>
                </c:pt>
                <c:pt idx="31193">
                  <c:v>3.3642194000595</c:v>
                </c:pt>
                <c:pt idx="31194">
                  <c:v>3.3582660097717998</c:v>
                </c:pt>
                <c:pt idx="31195">
                  <c:v>3.3523126195423298</c:v>
                </c:pt>
                <c:pt idx="31196">
                  <c:v>3.3463592292546398</c:v>
                </c:pt>
                <c:pt idx="31197">
                  <c:v>3.3404058389669502</c:v>
                </c:pt>
                <c:pt idx="31198">
                  <c:v>3.3344524487374798</c:v>
                </c:pt>
                <c:pt idx="31199">
                  <c:v>3.3284990584497902</c:v>
                </c:pt>
                <c:pt idx="31200">
                  <c:v>3.3225456681621002</c:v>
                </c:pt>
                <c:pt idx="31201">
                  <c:v>3.31659227793262</c:v>
                </c:pt>
                <c:pt idx="31202">
                  <c:v>3.31063888764493</c:v>
                </c:pt>
                <c:pt idx="31203">
                  <c:v>3.3046854973572399</c:v>
                </c:pt>
                <c:pt idx="31204">
                  <c:v>3.29873210712777</c:v>
                </c:pt>
                <c:pt idx="31205">
                  <c:v>3.2927787168400799</c:v>
                </c:pt>
                <c:pt idx="31206">
                  <c:v>3.2868253265523899</c:v>
                </c:pt>
                <c:pt idx="31207">
                  <c:v>3.28087193632292</c:v>
                </c:pt>
                <c:pt idx="31208">
                  <c:v>3.2749185460352201</c:v>
                </c:pt>
                <c:pt idx="31209">
                  <c:v>3.2689651557475301</c:v>
                </c:pt>
                <c:pt idx="31210">
                  <c:v>3.2630117655180602</c:v>
                </c:pt>
                <c:pt idx="31211">
                  <c:v>3.2570583752303701</c:v>
                </c:pt>
                <c:pt idx="31212">
                  <c:v>3.2511049849426801</c:v>
                </c:pt>
                <c:pt idx="31213">
                  <c:v>3.2451515947132101</c:v>
                </c:pt>
                <c:pt idx="31214">
                  <c:v>3.2391982044255201</c:v>
                </c:pt>
                <c:pt idx="31215">
                  <c:v>3.23324481413783</c:v>
                </c:pt>
                <c:pt idx="31216">
                  <c:v>3.2272914239083499</c:v>
                </c:pt>
                <c:pt idx="31217">
                  <c:v>3.2213380336206598</c:v>
                </c:pt>
                <c:pt idx="31218">
                  <c:v>3.2178523139789501</c:v>
                </c:pt>
                <c:pt idx="31219">
                  <c:v>3.21683426501041</c:v>
                </c:pt>
                <c:pt idx="31220">
                  <c:v>3.2158162160319201</c:v>
                </c:pt>
                <c:pt idx="31221">
                  <c:v>3.2147981670534298</c:v>
                </c:pt>
                <c:pt idx="31222">
                  <c:v>3.2137801180848902</c:v>
                </c:pt>
                <c:pt idx="31223">
                  <c:v>3.2127620691063998</c:v>
                </c:pt>
                <c:pt idx="31224">
                  <c:v>3.2117440201279002</c:v>
                </c:pt>
                <c:pt idx="31225">
                  <c:v>3.2107259711593699</c:v>
                </c:pt>
                <c:pt idx="31226">
                  <c:v>3.2097079221808702</c:v>
                </c:pt>
                <c:pt idx="31227">
                  <c:v>3.2086898732023799</c:v>
                </c:pt>
                <c:pt idx="31228">
                  <c:v>3.2076718242338398</c:v>
                </c:pt>
                <c:pt idx="31229">
                  <c:v>3.2066537752553499</c:v>
                </c:pt>
                <c:pt idx="31230">
                  <c:v>3.2056357262768498</c:v>
                </c:pt>
                <c:pt idx="31231">
                  <c:v>3.2046176773083199</c:v>
                </c:pt>
                <c:pt idx="31232">
                  <c:v>3.2035996283298198</c:v>
                </c:pt>
                <c:pt idx="31233">
                  <c:v>3.2025815793513299</c:v>
                </c:pt>
                <c:pt idx="31234">
                  <c:v>3.2015635303827898</c:v>
                </c:pt>
                <c:pt idx="31235">
                  <c:v>3.2005454814043</c:v>
                </c:pt>
                <c:pt idx="31236">
                  <c:v>3.1995274324257998</c:v>
                </c:pt>
                <c:pt idx="31237">
                  <c:v>3.19850938345727</c:v>
                </c:pt>
                <c:pt idx="31238">
                  <c:v>3.1974913344787699</c:v>
                </c:pt>
                <c:pt idx="31239">
                  <c:v>3.19647328550028</c:v>
                </c:pt>
                <c:pt idx="31240">
                  <c:v>3.1954552365317399</c:v>
                </c:pt>
                <c:pt idx="31241">
                  <c:v>3.19443718755325</c:v>
                </c:pt>
                <c:pt idx="31242">
                  <c:v>3.1934191385747601</c:v>
                </c:pt>
                <c:pt idx="31243">
                  <c:v>3.19240108960622</c:v>
                </c:pt>
                <c:pt idx="31244">
                  <c:v>3.1913830406277199</c:v>
                </c:pt>
                <c:pt idx="31245">
                  <c:v>3.19036499164923</c:v>
                </c:pt>
                <c:pt idx="31246">
                  <c:v>3.18934694268069</c:v>
                </c:pt>
                <c:pt idx="31247">
                  <c:v>3.1883288937022001</c:v>
                </c:pt>
                <c:pt idx="31248">
                  <c:v>3.1873108447237102</c:v>
                </c:pt>
                <c:pt idx="31249">
                  <c:v>3.1862927957551701</c:v>
                </c:pt>
                <c:pt idx="31250">
                  <c:v>3.18527474677667</c:v>
                </c:pt>
                <c:pt idx="31251">
                  <c:v>3.1842566977981801</c:v>
                </c:pt>
                <c:pt idx="31252">
                  <c:v>3.18323864882964</c:v>
                </c:pt>
                <c:pt idx="31253">
                  <c:v>3.1822205998511501</c:v>
                </c:pt>
                <c:pt idx="31254">
                  <c:v>3.1812025508726598</c:v>
                </c:pt>
                <c:pt idx="31255">
                  <c:v>3.1801845019041202</c:v>
                </c:pt>
                <c:pt idx="31256">
                  <c:v>3.1791664529256298</c:v>
                </c:pt>
                <c:pt idx="31257">
                  <c:v>3.1781484039471302</c:v>
                </c:pt>
                <c:pt idx="31258">
                  <c:v>3.1771303549785901</c:v>
                </c:pt>
                <c:pt idx="31259">
                  <c:v>3.1761123060001002</c:v>
                </c:pt>
                <c:pt idx="31260">
                  <c:v>3.1750942570216099</c:v>
                </c:pt>
                <c:pt idx="31261">
                  <c:v>3.1740762080530698</c:v>
                </c:pt>
                <c:pt idx="31262">
                  <c:v>3.1730581590745799</c:v>
                </c:pt>
                <c:pt idx="31263">
                  <c:v>3.1720401100960798</c:v>
                </c:pt>
                <c:pt idx="31264">
                  <c:v>3.1710220611275401</c:v>
                </c:pt>
                <c:pt idx="31265">
                  <c:v>3.1700040121490498</c:v>
                </c:pt>
                <c:pt idx="31266">
                  <c:v>3.1685468543786199</c:v>
                </c:pt>
                <c:pt idx="31267">
                  <c:v>3.1666505878317301</c:v>
                </c:pt>
                <c:pt idx="31268">
                  <c:v>3.1647543212662899</c:v>
                </c:pt>
                <c:pt idx="31269">
                  <c:v>3.1628580547008598</c:v>
                </c:pt>
                <c:pt idx="31270">
                  <c:v>3.16096178815397</c:v>
                </c:pt>
                <c:pt idx="31271">
                  <c:v>3.1590655215885302</c:v>
                </c:pt>
                <c:pt idx="31272">
                  <c:v>3.1571692550230899</c:v>
                </c:pt>
                <c:pt idx="31273">
                  <c:v>3.1552729884762001</c:v>
                </c:pt>
                <c:pt idx="31274">
                  <c:v>3.15337672191077</c:v>
                </c:pt>
                <c:pt idx="31275">
                  <c:v>3.1514804553453302</c:v>
                </c:pt>
                <c:pt idx="31276">
                  <c:v>3.1495841887984399</c:v>
                </c:pt>
                <c:pt idx="31277">
                  <c:v>3.1476879222330001</c:v>
                </c:pt>
                <c:pt idx="31278">
                  <c:v>3.14579165566757</c:v>
                </c:pt>
                <c:pt idx="31279">
                  <c:v>3.1438953891206798</c:v>
                </c:pt>
                <c:pt idx="31280">
                  <c:v>3.1419991225552399</c:v>
                </c:pt>
                <c:pt idx="31281">
                  <c:v>3.1401028559898001</c:v>
                </c:pt>
                <c:pt idx="31282">
                  <c:v>3.1382065894429099</c:v>
                </c:pt>
                <c:pt idx="31283">
                  <c:v>3.1363103228774798</c:v>
                </c:pt>
                <c:pt idx="31284">
                  <c:v>3.13441405631204</c:v>
                </c:pt>
                <c:pt idx="31285">
                  <c:v>3.1325177897651502</c:v>
                </c:pt>
                <c:pt idx="31286">
                  <c:v>3.1306215231997099</c:v>
                </c:pt>
                <c:pt idx="31287">
                  <c:v>3.1287252566342798</c:v>
                </c:pt>
                <c:pt idx="31288">
                  <c:v>3.12682899008739</c:v>
                </c:pt>
                <c:pt idx="31289">
                  <c:v>3.1249327235219502</c:v>
                </c:pt>
                <c:pt idx="31290">
                  <c:v>3.1230364569565201</c:v>
                </c:pt>
                <c:pt idx="31291">
                  <c:v>3.1211401904096201</c:v>
                </c:pt>
                <c:pt idx="31292">
                  <c:v>3.11924392384419</c:v>
                </c:pt>
                <c:pt idx="31293">
                  <c:v>3.1173476572787502</c:v>
                </c:pt>
                <c:pt idx="31294">
                  <c:v>3.1154513907318599</c:v>
                </c:pt>
                <c:pt idx="31295">
                  <c:v>3.1135551241664201</c:v>
                </c:pt>
                <c:pt idx="31296">
                  <c:v>3.11165885760099</c:v>
                </c:pt>
                <c:pt idx="31297">
                  <c:v>3.1097625910540998</c:v>
                </c:pt>
                <c:pt idx="31298">
                  <c:v>3.10786632448866</c:v>
                </c:pt>
                <c:pt idx="31299">
                  <c:v>3.1059700579232299</c:v>
                </c:pt>
                <c:pt idx="31300">
                  <c:v>3.1040737913763299</c:v>
                </c:pt>
                <c:pt idx="31301">
                  <c:v>3.1021775248108998</c:v>
                </c:pt>
                <c:pt idx="31302">
                  <c:v>3.10028125824546</c:v>
                </c:pt>
                <c:pt idx="31303">
                  <c:v>3.0983849916985702</c:v>
                </c:pt>
                <c:pt idx="31304">
                  <c:v>3.0964887251331401</c:v>
                </c:pt>
                <c:pt idx="31305">
                  <c:v>3.0945924585676998</c:v>
                </c:pt>
                <c:pt idx="31306">
                  <c:v>3.09269619202081</c:v>
                </c:pt>
                <c:pt idx="31307">
                  <c:v>3.0907999254553702</c:v>
                </c:pt>
                <c:pt idx="31308">
                  <c:v>3.0889036588899401</c:v>
                </c:pt>
                <c:pt idx="31309">
                  <c:v>3.0870073923430401</c:v>
                </c:pt>
                <c:pt idx="31310">
                  <c:v>3.08511112577761</c:v>
                </c:pt>
                <c:pt idx="31311">
                  <c:v>3.0832148592121702</c:v>
                </c:pt>
                <c:pt idx="31312">
                  <c:v>3.08131859266528</c:v>
                </c:pt>
                <c:pt idx="31313">
                  <c:v>3.0794223260998499</c:v>
                </c:pt>
                <c:pt idx="31314">
                  <c:v>3.0796313478666502</c:v>
                </c:pt>
                <c:pt idx="31315">
                  <c:v>3.08194565795776</c:v>
                </c:pt>
                <c:pt idx="31316">
                  <c:v>3.0842599680715002</c:v>
                </c:pt>
                <c:pt idx="31317">
                  <c:v>3.0865742781852501</c:v>
                </c:pt>
                <c:pt idx="31318">
                  <c:v>3.0888885882763599</c:v>
                </c:pt>
                <c:pt idx="31319">
                  <c:v>3.0912028983901001</c:v>
                </c:pt>
                <c:pt idx="31320">
                  <c:v>3.09351720850385</c:v>
                </c:pt>
                <c:pt idx="31321">
                  <c:v>3.0958315185949599</c:v>
                </c:pt>
                <c:pt idx="31322">
                  <c:v>3.0981458287087</c:v>
                </c:pt>
                <c:pt idx="31323">
                  <c:v>3.1004601388224402</c:v>
                </c:pt>
                <c:pt idx="31324">
                  <c:v>3.1027744489135598</c:v>
                </c:pt>
                <c:pt idx="31325">
                  <c:v>3.1050887590273</c:v>
                </c:pt>
                <c:pt idx="31326">
                  <c:v>3.1074030691410401</c:v>
                </c:pt>
                <c:pt idx="31327">
                  <c:v>3.1097173792321602</c:v>
                </c:pt>
                <c:pt idx="31328">
                  <c:v>3.1120316893458999</c:v>
                </c:pt>
                <c:pt idx="31329">
                  <c:v>3.1143459994596401</c:v>
                </c:pt>
                <c:pt idx="31330">
                  <c:v>3.1166603095507601</c:v>
                </c:pt>
                <c:pt idx="31331">
                  <c:v>3.1189746196644998</c:v>
                </c:pt>
                <c:pt idx="31332">
                  <c:v>3.12128892977824</c:v>
                </c:pt>
                <c:pt idx="31333">
                  <c:v>3.1236032398693498</c:v>
                </c:pt>
                <c:pt idx="31334">
                  <c:v>3.1259175499830998</c:v>
                </c:pt>
                <c:pt idx="31335">
                  <c:v>3.12823186009684</c:v>
                </c:pt>
                <c:pt idx="31336">
                  <c:v>3.1305461701879498</c:v>
                </c:pt>
                <c:pt idx="31337">
                  <c:v>3.1328604803017002</c:v>
                </c:pt>
                <c:pt idx="31338">
                  <c:v>3.1351747904154399</c:v>
                </c:pt>
                <c:pt idx="31339">
                  <c:v>3.1374891005065502</c:v>
                </c:pt>
                <c:pt idx="31340">
                  <c:v>3.1398034106203001</c:v>
                </c:pt>
                <c:pt idx="31341">
                  <c:v>3.1421177207340398</c:v>
                </c:pt>
                <c:pt idx="31342">
                  <c:v>3.1444320308251501</c:v>
                </c:pt>
                <c:pt idx="31343">
                  <c:v>3.1467463409389</c:v>
                </c:pt>
                <c:pt idx="31344">
                  <c:v>3.1490606510526402</c:v>
                </c:pt>
                <c:pt idx="31345">
                  <c:v>3.15137496114375</c:v>
                </c:pt>
                <c:pt idx="31346">
                  <c:v>3.1536892712575</c:v>
                </c:pt>
                <c:pt idx="31347">
                  <c:v>3.1560035813712402</c:v>
                </c:pt>
                <c:pt idx="31348">
                  <c:v>3.15831789146235</c:v>
                </c:pt>
                <c:pt idx="31349">
                  <c:v>3.1606322015760902</c:v>
                </c:pt>
                <c:pt idx="31350">
                  <c:v>3.1629465116898401</c:v>
                </c:pt>
                <c:pt idx="31351">
                  <c:v>3.1652608217809499</c:v>
                </c:pt>
                <c:pt idx="31352">
                  <c:v>3.1675751318946901</c:v>
                </c:pt>
                <c:pt idx="31353">
                  <c:v>3.16988944200844</c:v>
                </c:pt>
                <c:pt idx="31354">
                  <c:v>3.1722037520995499</c:v>
                </c:pt>
                <c:pt idx="31355">
                  <c:v>3.17451806221329</c:v>
                </c:pt>
                <c:pt idx="31356">
                  <c:v>3.17683237232704</c:v>
                </c:pt>
                <c:pt idx="31357">
                  <c:v>3.1791466824181498</c:v>
                </c:pt>
                <c:pt idx="31358">
                  <c:v>3.18146099253189</c:v>
                </c:pt>
                <c:pt idx="31359">
                  <c:v>3.1837753026456399</c:v>
                </c:pt>
                <c:pt idx="31360">
                  <c:v>3.1860896127367502</c:v>
                </c:pt>
                <c:pt idx="31361">
                  <c:v>3.1884039228504899</c:v>
                </c:pt>
                <c:pt idx="31362">
                  <c:v>3.1934028947608302</c:v>
                </c:pt>
                <c:pt idx="31363">
                  <c:v>3.2010865284113899</c:v>
                </c:pt>
                <c:pt idx="31364">
                  <c:v>3.2087701621370801</c:v>
                </c:pt>
                <c:pt idx="31365">
                  <c:v>3.2164537958627699</c:v>
                </c:pt>
                <c:pt idx="31366">
                  <c:v>3.22413742951333</c:v>
                </c:pt>
                <c:pt idx="31367">
                  <c:v>3.2318210632390199</c:v>
                </c:pt>
                <c:pt idx="31368">
                  <c:v>3.2395046969647101</c:v>
                </c:pt>
                <c:pt idx="31369">
                  <c:v>3.2471883306152698</c:v>
                </c:pt>
                <c:pt idx="31370">
                  <c:v>3.25487196434096</c:v>
                </c:pt>
                <c:pt idx="31371">
                  <c:v>3.2625555980666499</c:v>
                </c:pt>
                <c:pt idx="31372">
                  <c:v>3.2702392317172002</c:v>
                </c:pt>
                <c:pt idx="31373">
                  <c:v>3.2779228654428998</c:v>
                </c:pt>
                <c:pt idx="31374">
                  <c:v>3.28560649916859</c:v>
                </c:pt>
                <c:pt idx="31375">
                  <c:v>3.29329013281914</c:v>
                </c:pt>
                <c:pt idx="31376">
                  <c:v>3.3009737665448302</c:v>
                </c:pt>
                <c:pt idx="31377">
                  <c:v>3.3086574002705298</c:v>
                </c:pt>
                <c:pt idx="31378">
                  <c:v>3.3163410339210802</c:v>
                </c:pt>
                <c:pt idx="31379">
                  <c:v>3.32402466764677</c:v>
                </c:pt>
                <c:pt idx="31380">
                  <c:v>3.3317083013724602</c:v>
                </c:pt>
                <c:pt idx="31381">
                  <c:v>3.3393919350230199</c:v>
                </c:pt>
                <c:pt idx="31382">
                  <c:v>3.3470755687487102</c:v>
                </c:pt>
                <c:pt idx="31383">
                  <c:v>3.3547592024744</c:v>
                </c:pt>
                <c:pt idx="31384">
                  <c:v>3.3624428361249601</c:v>
                </c:pt>
                <c:pt idx="31385">
                  <c:v>3.3701264698506499</c:v>
                </c:pt>
                <c:pt idx="31386">
                  <c:v>3.3778101035763402</c:v>
                </c:pt>
                <c:pt idx="31387">
                  <c:v>3.3854937372268998</c:v>
                </c:pt>
                <c:pt idx="31388">
                  <c:v>3.3931773709525901</c:v>
                </c:pt>
                <c:pt idx="31389">
                  <c:v>3.4008610046782799</c:v>
                </c:pt>
                <c:pt idx="31390">
                  <c:v>3.4085446383288298</c:v>
                </c:pt>
                <c:pt idx="31391">
                  <c:v>3.4162282720545298</c:v>
                </c:pt>
                <c:pt idx="31392">
                  <c:v>3.4239119057802201</c:v>
                </c:pt>
                <c:pt idx="31393">
                  <c:v>3.43159553943077</c:v>
                </c:pt>
                <c:pt idx="31394">
                  <c:v>3.43927917315647</c:v>
                </c:pt>
                <c:pt idx="31395">
                  <c:v>3.4469628068821598</c:v>
                </c:pt>
                <c:pt idx="31396">
                  <c:v>3.4546464405327102</c:v>
                </c:pt>
                <c:pt idx="31397">
                  <c:v>3.4623300742584</c:v>
                </c:pt>
                <c:pt idx="31398">
                  <c:v>3.4700137079841</c:v>
                </c:pt>
                <c:pt idx="31399">
                  <c:v>3.4776973416346499</c:v>
                </c:pt>
                <c:pt idx="31400">
                  <c:v>3.4853809753603402</c:v>
                </c:pt>
                <c:pt idx="31401">
                  <c:v>3.49306460908603</c:v>
                </c:pt>
                <c:pt idx="31402">
                  <c:v>3.5007482427365901</c:v>
                </c:pt>
                <c:pt idx="31403">
                  <c:v>3.5084318764622799</c:v>
                </c:pt>
                <c:pt idx="31404">
                  <c:v>3.5161155101879702</c:v>
                </c:pt>
                <c:pt idx="31405">
                  <c:v>3.5237991438385299</c:v>
                </c:pt>
                <c:pt idx="31406">
                  <c:v>3.5314827775642201</c:v>
                </c:pt>
                <c:pt idx="31407">
                  <c:v>3.5391664112899099</c:v>
                </c:pt>
                <c:pt idx="31408">
                  <c:v>3.5468500449404701</c:v>
                </c:pt>
                <c:pt idx="31409">
                  <c:v>3.5545336786661599</c:v>
                </c:pt>
                <c:pt idx="31410">
                  <c:v>3.55785257937521</c:v>
                </c:pt>
                <c:pt idx="31411">
                  <c:v>3.5568067470473501</c:v>
                </c:pt>
                <c:pt idx="31412">
                  <c:v>3.5557609147092699</c:v>
                </c:pt>
                <c:pt idx="31413">
                  <c:v>3.5547150823711902</c:v>
                </c:pt>
                <c:pt idx="31414">
                  <c:v>3.5536692500433298</c:v>
                </c:pt>
                <c:pt idx="31415">
                  <c:v>3.55262341770525</c:v>
                </c:pt>
                <c:pt idx="31416">
                  <c:v>3.5515775853671698</c:v>
                </c:pt>
                <c:pt idx="31417">
                  <c:v>3.5505317530393099</c:v>
                </c:pt>
                <c:pt idx="31418">
                  <c:v>3.5494859207012301</c:v>
                </c:pt>
                <c:pt idx="31419">
                  <c:v>3.5484400883631499</c:v>
                </c:pt>
                <c:pt idx="31420">
                  <c:v>3.54739425603529</c:v>
                </c:pt>
                <c:pt idx="31421">
                  <c:v>3.5463484236972098</c:v>
                </c:pt>
                <c:pt idx="31422">
                  <c:v>3.5453025913591301</c:v>
                </c:pt>
                <c:pt idx="31423">
                  <c:v>3.5442567590312701</c:v>
                </c:pt>
                <c:pt idx="31424">
                  <c:v>3.5432109266931899</c:v>
                </c:pt>
                <c:pt idx="31425">
                  <c:v>3.5421650943551102</c:v>
                </c:pt>
                <c:pt idx="31426">
                  <c:v>3.5411192620272498</c:v>
                </c:pt>
                <c:pt idx="31427">
                  <c:v>3.54007342968917</c:v>
                </c:pt>
                <c:pt idx="31428">
                  <c:v>3.5390275973510898</c:v>
                </c:pt>
                <c:pt idx="31429">
                  <c:v>3.5379817650232299</c:v>
                </c:pt>
                <c:pt idx="31430">
                  <c:v>3.5369359326851502</c:v>
                </c:pt>
                <c:pt idx="31431">
                  <c:v>3.53589010034707</c:v>
                </c:pt>
                <c:pt idx="31432">
                  <c:v>3.53484426801921</c:v>
                </c:pt>
                <c:pt idx="31433">
                  <c:v>3.5337984356811298</c:v>
                </c:pt>
                <c:pt idx="31434">
                  <c:v>3.5327526033430501</c:v>
                </c:pt>
                <c:pt idx="31435">
                  <c:v>3.5317067710151901</c:v>
                </c:pt>
                <c:pt idx="31436">
                  <c:v>3.53066093867711</c:v>
                </c:pt>
                <c:pt idx="31437">
                  <c:v>3.5296151063390302</c:v>
                </c:pt>
                <c:pt idx="31438">
                  <c:v>3.5285692740111698</c:v>
                </c:pt>
                <c:pt idx="31439">
                  <c:v>3.5275234416730901</c:v>
                </c:pt>
                <c:pt idx="31440">
                  <c:v>3.5264776093350099</c:v>
                </c:pt>
                <c:pt idx="31441">
                  <c:v>3.5254317770071499</c:v>
                </c:pt>
                <c:pt idx="31442">
                  <c:v>3.5243859446690702</c:v>
                </c:pt>
                <c:pt idx="31443">
                  <c:v>3.52334011233099</c:v>
                </c:pt>
                <c:pt idx="31444">
                  <c:v>3.5222942800031301</c:v>
                </c:pt>
                <c:pt idx="31445">
                  <c:v>3.5212484476650499</c:v>
                </c:pt>
                <c:pt idx="31446">
                  <c:v>3.5202026153269701</c:v>
                </c:pt>
                <c:pt idx="31447">
                  <c:v>3.5191567829991102</c:v>
                </c:pt>
                <c:pt idx="31448">
                  <c:v>3.51811095066103</c:v>
                </c:pt>
                <c:pt idx="31449">
                  <c:v>3.5170651183229502</c:v>
                </c:pt>
                <c:pt idx="31450">
                  <c:v>3.5160192859950898</c:v>
                </c:pt>
                <c:pt idx="31451">
                  <c:v>3.5149734536570101</c:v>
                </c:pt>
                <c:pt idx="31452">
                  <c:v>3.5139276213189299</c:v>
                </c:pt>
                <c:pt idx="31453">
                  <c:v>3.51288178899107</c:v>
                </c:pt>
                <c:pt idx="31454">
                  <c:v>3.5118359566529902</c:v>
                </c:pt>
                <c:pt idx="31455">
                  <c:v>3.51079012431491</c:v>
                </c:pt>
                <c:pt idx="31456">
                  <c:v>3.5097442919870501</c:v>
                </c:pt>
                <c:pt idx="31457">
                  <c:v>3.5086984596489699</c:v>
                </c:pt>
                <c:pt idx="31458">
                  <c:v>3.4723337523137898</c:v>
                </c:pt>
                <c:pt idx="31459">
                  <c:v>3.4006501704357799</c:v>
                </c:pt>
                <c:pt idx="31460">
                  <c:v>3.4006501704357799</c:v>
                </c:pt>
                <c:pt idx="31461">
                  <c:v>3.4006501704357799</c:v>
                </c:pt>
                <c:pt idx="31462">
                  <c:v>3.4006501704357799</c:v>
                </c:pt>
                <c:pt idx="31463">
                  <c:v>3.4006501704357799</c:v>
                </c:pt>
                <c:pt idx="31464">
                  <c:v>3.4006501704357799</c:v>
                </c:pt>
                <c:pt idx="31465">
                  <c:v>3.4006501704357799</c:v>
                </c:pt>
                <c:pt idx="31466">
                  <c:v>3.4006501704357799</c:v>
                </c:pt>
                <c:pt idx="31467">
                  <c:v>3.4006501704357799</c:v>
                </c:pt>
                <c:pt idx="31468">
                  <c:v>3.4006501704357799</c:v>
                </c:pt>
                <c:pt idx="31469">
                  <c:v>3.4006501704357799</c:v>
                </c:pt>
                <c:pt idx="31470">
                  <c:v>3.4006501704357799</c:v>
                </c:pt>
                <c:pt idx="31471">
                  <c:v>3.4006501704357799</c:v>
                </c:pt>
                <c:pt idx="31472">
                  <c:v>3.4006501704357799</c:v>
                </c:pt>
                <c:pt idx="31473">
                  <c:v>3.4006501704357799</c:v>
                </c:pt>
                <c:pt idx="31474">
                  <c:v>3.4006501704357799</c:v>
                </c:pt>
                <c:pt idx="31475">
                  <c:v>3.4006501704357799</c:v>
                </c:pt>
                <c:pt idx="31476">
                  <c:v>3.4006501704357799</c:v>
                </c:pt>
                <c:pt idx="31477">
                  <c:v>3.4006501704357799</c:v>
                </c:pt>
                <c:pt idx="31478">
                  <c:v>3.4006501704357799</c:v>
                </c:pt>
                <c:pt idx="31479">
                  <c:v>3.4006501704357799</c:v>
                </c:pt>
                <c:pt idx="31480">
                  <c:v>3.4006501704357799</c:v>
                </c:pt>
                <c:pt idx="31481">
                  <c:v>3.4006501704357799</c:v>
                </c:pt>
                <c:pt idx="31482">
                  <c:v>3.4006501704357799</c:v>
                </c:pt>
                <c:pt idx="31483">
                  <c:v>3.4006501704357799</c:v>
                </c:pt>
                <c:pt idx="31484">
                  <c:v>3.4006501704357799</c:v>
                </c:pt>
                <c:pt idx="31485">
                  <c:v>1.53687702898999</c:v>
                </c:pt>
                <c:pt idx="31486">
                  <c:v>1.4651934471119901</c:v>
                </c:pt>
                <c:pt idx="31487">
                  <c:v>1.393509864533</c:v>
                </c:pt>
                <c:pt idx="31488">
                  <c:v>1.3218262819540101</c:v>
                </c:pt>
                <c:pt idx="31489">
                  <c:v>1.2501427000760099</c:v>
                </c:pt>
                <c:pt idx="31490">
                  <c:v>1.17845911749702</c:v>
                </c:pt>
                <c:pt idx="31491">
                  <c:v>1.1067755349180299</c:v>
                </c:pt>
                <c:pt idx="31492">
                  <c:v>1.03509195304003</c:v>
                </c:pt>
                <c:pt idx="31493">
                  <c:v>0.963408370461042</c:v>
                </c:pt>
                <c:pt idx="31494">
                  <c:v>0.891724787882054</c:v>
                </c:pt>
                <c:pt idx="31495">
                  <c:v>0.82004120600405195</c:v>
                </c:pt>
                <c:pt idx="31496">
                  <c:v>0.74835762342506496</c:v>
                </c:pt>
                <c:pt idx="31497">
                  <c:v>0.67667404084607696</c:v>
                </c:pt>
                <c:pt idx="31498">
                  <c:v>0.60499045896807502</c:v>
                </c:pt>
                <c:pt idx="31499">
                  <c:v>0.53330687638908703</c:v>
                </c:pt>
                <c:pt idx="31500">
                  <c:v>0.46162329381009898</c:v>
                </c:pt>
                <c:pt idx="31501">
                  <c:v>0.38993971193209698</c:v>
                </c:pt>
                <c:pt idx="31502">
                  <c:v>0.31825612935310899</c:v>
                </c:pt>
                <c:pt idx="31503">
                  <c:v>0.24657254677412099</c:v>
                </c:pt>
                <c:pt idx="31504">
                  <c:v>0.17488896489611899</c:v>
                </c:pt>
                <c:pt idx="31505">
                  <c:v>0.103205382317131</c:v>
                </c:pt>
                <c:pt idx="31506">
                  <c:v>6.5305972606329102E-2</c:v>
                </c:pt>
                <c:pt idx="31507">
                  <c:v>6.1190736039934399E-2</c:v>
                </c:pt>
                <c:pt idx="31508">
                  <c:v>5.7075499433297303E-2</c:v>
                </c:pt>
                <c:pt idx="31509">
                  <c:v>5.29602628266602E-2</c:v>
                </c:pt>
                <c:pt idx="31510">
                  <c:v>4.8845026260265503E-2</c:v>
                </c:pt>
                <c:pt idx="31511">
                  <c:v>4.47297896536284E-2</c:v>
                </c:pt>
                <c:pt idx="31512">
                  <c:v>4.0614553046991297E-2</c:v>
                </c:pt>
                <c:pt idx="31513">
                  <c:v>3.6499316480596698E-2</c:v>
                </c:pt>
                <c:pt idx="31514">
                  <c:v>3.2384079873959602E-2</c:v>
                </c:pt>
                <c:pt idx="31515">
                  <c:v>2.8268843267322499E-2</c:v>
                </c:pt>
                <c:pt idx="31516">
                  <c:v>2.41536067009278E-2</c:v>
                </c:pt>
                <c:pt idx="31517">
                  <c:v>2.00383700942907E-2</c:v>
                </c:pt>
                <c:pt idx="31518">
                  <c:v>1.5923133487653601E-2</c:v>
                </c:pt>
                <c:pt idx="31519">
                  <c:v>1.1807896921258901E-2</c:v>
                </c:pt>
                <c:pt idx="31520">
                  <c:v>7.6926603146218299E-3</c:v>
                </c:pt>
                <c:pt idx="31521">
                  <c:v>3.57742370798473E-3</c:v>
                </c:pt>
                <c:pt idx="31522">
                  <c:v>-5.3781285840993898E-4</c:v>
                </c:pt>
                <c:pt idx="31523">
                  <c:v>-4.6530494650470402E-3</c:v>
                </c:pt>
                <c:pt idx="31524">
                  <c:v>-8.7682860716841397E-3</c:v>
                </c:pt>
                <c:pt idx="31525" formatCode="0.00E+00">
                  <c:v>-1.28835226380788E-2</c:v>
                </c:pt>
                <c:pt idx="31526">
                  <c:v>-1.6998759244715899E-2</c:v>
                </c:pt>
                <c:pt idx="31527">
                  <c:v>-2.1113995851352999E-2</c:v>
                </c:pt>
                <c:pt idx="31528">
                  <c:v>-2.5229232417747698E-2</c:v>
                </c:pt>
                <c:pt idx="31529">
                  <c:v>-2.9344469024384801E-2</c:v>
                </c:pt>
                <c:pt idx="31530">
                  <c:v>-3.3459705631021901E-2</c:v>
                </c:pt>
                <c:pt idx="31531">
                  <c:v>-3.75749421974165E-2</c:v>
                </c:pt>
                <c:pt idx="31532">
                  <c:v>-4.1690178804053603E-2</c:v>
                </c:pt>
                <c:pt idx="31533">
                  <c:v>-4.5805415410690803E-2</c:v>
                </c:pt>
                <c:pt idx="31534">
                  <c:v>-4.9920651977085402E-2</c:v>
                </c:pt>
                <c:pt idx="31535">
                  <c:v>-5.4035888583722498E-2</c:v>
                </c:pt>
                <c:pt idx="31536">
                  <c:v>-5.8151125190359601E-2</c:v>
                </c:pt>
                <c:pt idx="31537">
                  <c:v>-6.2266361756754297E-2</c:v>
                </c:pt>
                <c:pt idx="31538">
                  <c:v>-6.63815983633914E-2</c:v>
                </c:pt>
                <c:pt idx="31539">
                  <c:v>-7.0496834970028496E-2</c:v>
                </c:pt>
                <c:pt idx="31540">
                  <c:v>-7.4612071536423102E-2</c:v>
                </c:pt>
                <c:pt idx="31541">
                  <c:v>-7.8727308143060198E-2</c:v>
                </c:pt>
                <c:pt idx="31542">
                  <c:v>-8.2842544749697405E-2</c:v>
                </c:pt>
                <c:pt idx="31543">
                  <c:v>-8.6957781316091998E-2</c:v>
                </c:pt>
                <c:pt idx="31544">
                  <c:v>-9.1073017922729094E-2</c:v>
                </c:pt>
                <c:pt idx="31545">
                  <c:v>-9.5188254529366204E-2</c:v>
                </c:pt>
                <c:pt idx="31546">
                  <c:v>-9.9303491095760907E-2</c:v>
                </c:pt>
                <c:pt idx="31547">
                  <c:v>-0.103418727702398</c:v>
                </c:pt>
                <c:pt idx="31548">
                  <c:v>-0.107533964309035</c:v>
                </c:pt>
                <c:pt idx="31549">
                  <c:v>-0.11164920087543</c:v>
                </c:pt>
                <c:pt idx="31550">
                  <c:v>-0.115764437482067</c:v>
                </c:pt>
                <c:pt idx="31551">
                  <c:v>-0.11987967408870399</c:v>
                </c:pt>
                <c:pt idx="31552">
                  <c:v>-0.123994910655099</c:v>
                </c:pt>
                <c:pt idx="31553">
                  <c:v>-0.128110147261736</c:v>
                </c:pt>
                <c:pt idx="31554">
                  <c:v>-0.13149431360286401</c:v>
                </c:pt>
                <c:pt idx="31555">
                  <c:v>-0.13414740964743299</c:v>
                </c:pt>
                <c:pt idx="31556">
                  <c:v>-0.136800505717947</c:v>
                </c:pt>
                <c:pt idx="31557">
                  <c:v>-0.13945360178846</c:v>
                </c:pt>
                <c:pt idx="31558">
                  <c:v>-0.14210669783302901</c:v>
                </c:pt>
                <c:pt idx="31559">
                  <c:v>-0.14475979390354199</c:v>
                </c:pt>
                <c:pt idx="31560">
                  <c:v>-0.14741288997405599</c:v>
                </c:pt>
                <c:pt idx="31561">
                  <c:v>-0.150065986018625</c:v>
                </c:pt>
                <c:pt idx="31562">
                  <c:v>-0.15271908208913801</c:v>
                </c:pt>
                <c:pt idx="31563">
                  <c:v>-0.15537217815965201</c:v>
                </c:pt>
                <c:pt idx="31564">
                  <c:v>-0.15802527420422099</c:v>
                </c:pt>
                <c:pt idx="31565">
                  <c:v>-0.160678370274734</c:v>
                </c:pt>
                <c:pt idx="31566">
                  <c:v>-0.16333146634524701</c:v>
                </c:pt>
                <c:pt idx="31567">
                  <c:v>-0.16598456238981599</c:v>
                </c:pt>
                <c:pt idx="31568">
                  <c:v>-0.16863765846032999</c:v>
                </c:pt>
                <c:pt idx="31569">
                  <c:v>-0.171290754530843</c:v>
                </c:pt>
                <c:pt idx="31570">
                  <c:v>-0.17394385057541201</c:v>
                </c:pt>
                <c:pt idx="31571">
                  <c:v>-0.17659694664592501</c:v>
                </c:pt>
                <c:pt idx="31572">
                  <c:v>-0.17925004271643899</c:v>
                </c:pt>
                <c:pt idx="31573">
                  <c:v>-0.181903138761008</c:v>
                </c:pt>
                <c:pt idx="31574">
                  <c:v>-0.184556234831521</c:v>
                </c:pt>
                <c:pt idx="31575">
                  <c:v>-0.18720933090203501</c:v>
                </c:pt>
                <c:pt idx="31576">
                  <c:v>-0.18986242694660399</c:v>
                </c:pt>
                <c:pt idx="31577">
                  <c:v>-0.192515523017117</c:v>
                </c:pt>
                <c:pt idx="31578">
                  <c:v>-0.19516861908763</c:v>
                </c:pt>
                <c:pt idx="31579">
                  <c:v>-0.19782171513219901</c:v>
                </c:pt>
                <c:pt idx="31580">
                  <c:v>-0.20047481120271299</c:v>
                </c:pt>
                <c:pt idx="31581">
                  <c:v>-0.20312790727322599</c:v>
                </c:pt>
                <c:pt idx="31582">
                  <c:v>-0.205781003317795</c:v>
                </c:pt>
                <c:pt idx="31583">
                  <c:v>-0.20843409938830901</c:v>
                </c:pt>
                <c:pt idx="31584">
                  <c:v>-0.21108719545882201</c:v>
                </c:pt>
                <c:pt idx="31585">
                  <c:v>-0.21374029150339099</c:v>
                </c:pt>
                <c:pt idx="31586">
                  <c:v>-0.216393387573904</c:v>
                </c:pt>
                <c:pt idx="31587">
                  <c:v>-0.21904648364441801</c:v>
                </c:pt>
                <c:pt idx="31588">
                  <c:v>-0.22169957968898699</c:v>
                </c:pt>
                <c:pt idx="31589">
                  <c:v>-0.22435267575949999</c:v>
                </c:pt>
                <c:pt idx="31590">
                  <c:v>-0.227005771830013</c:v>
                </c:pt>
                <c:pt idx="31591">
                  <c:v>-0.22965886787458201</c:v>
                </c:pt>
                <c:pt idx="31592">
                  <c:v>-0.23231196394509601</c:v>
                </c:pt>
                <c:pt idx="31593">
                  <c:v>-0.23496506001560899</c:v>
                </c:pt>
                <c:pt idx="31594">
                  <c:v>-0.237618156060178</c:v>
                </c:pt>
                <c:pt idx="31595">
                  <c:v>-0.240271252130692</c:v>
                </c:pt>
                <c:pt idx="31596">
                  <c:v>-0.24292434820120501</c:v>
                </c:pt>
                <c:pt idx="31597">
                  <c:v>-0.24557744424577399</c:v>
                </c:pt>
                <c:pt idx="31598">
                  <c:v>-0.248230540316287</c:v>
                </c:pt>
                <c:pt idx="31599">
                  <c:v>-0.250883636386801</c:v>
                </c:pt>
                <c:pt idx="31600">
                  <c:v>-0.25353673243136998</c:v>
                </c:pt>
                <c:pt idx="31601">
                  <c:v>-0.25618982850188299</c:v>
                </c:pt>
                <c:pt idx="31602">
                  <c:v>-0.25320296245888102</c:v>
                </c:pt>
                <c:pt idx="31603">
                  <c:v>-0.244576134347329</c:v>
                </c:pt>
                <c:pt idx="31604">
                  <c:v>-0.23594930615141699</c:v>
                </c:pt>
                <c:pt idx="31605">
                  <c:v>-0.227322477955504</c:v>
                </c:pt>
                <c:pt idx="31606">
                  <c:v>-0.21869564984395301</c:v>
                </c:pt>
                <c:pt idx="31607">
                  <c:v>-0.21006882164804</c:v>
                </c:pt>
                <c:pt idx="31608">
                  <c:v>-0.20144199345212799</c:v>
                </c:pt>
                <c:pt idx="31609">
                  <c:v>-0.19281516534057599</c:v>
                </c:pt>
                <c:pt idx="31610">
                  <c:v>-0.18418833714466401</c:v>
                </c:pt>
                <c:pt idx="31611">
                  <c:v>-0.175561508948751</c:v>
                </c:pt>
                <c:pt idx="31612">
                  <c:v>-0.16693468083720001</c:v>
                </c:pt>
                <c:pt idx="31613">
                  <c:v>-0.15830785264128699</c:v>
                </c:pt>
                <c:pt idx="31614">
                  <c:v>-0.14968102444537501</c:v>
                </c:pt>
                <c:pt idx="31615">
                  <c:v>-0.14105419633382299</c:v>
                </c:pt>
                <c:pt idx="31616">
                  <c:v>-0.13242736813791101</c:v>
                </c:pt>
                <c:pt idx="31617">
                  <c:v>-0.12380053994199799</c:v>
                </c:pt>
                <c:pt idx="31618">
                  <c:v>-0.115173711830447</c:v>
                </c:pt>
                <c:pt idx="31619">
                  <c:v>-0.106546883634534</c:v>
                </c:pt>
                <c:pt idx="31620">
                  <c:v>-9.79200554386217E-2</c:v>
                </c:pt>
                <c:pt idx="31621">
                  <c:v>-8.9293227327069999E-2</c:v>
                </c:pt>
                <c:pt idx="31622">
                  <c:v>-8.0666399131157598E-2</c:v>
                </c:pt>
                <c:pt idx="31623">
                  <c:v>-7.2039570935245101E-2</c:v>
                </c:pt>
                <c:pt idx="31624">
                  <c:v>-6.3412742823693496E-2</c:v>
                </c:pt>
                <c:pt idx="31625">
                  <c:v>-5.4785914627780999E-2</c:v>
                </c:pt>
                <c:pt idx="31626">
                  <c:v>-4.6159086431868598E-2</c:v>
                </c:pt>
                <c:pt idx="31627">
                  <c:v>-3.7532258320316897E-2</c:v>
                </c:pt>
                <c:pt idx="31628">
                  <c:v>-2.89054301244045E-2</c:v>
                </c:pt>
                <c:pt idx="31629">
                  <c:v>-2.0278601928491999E-2</c:v>
                </c:pt>
                <c:pt idx="31630">
                  <c:v>-1.16517738169404E-2</c:v>
                </c:pt>
                <c:pt idx="31631">
                  <c:v>-3.0249456210279398E-3</c:v>
                </c:pt>
                <c:pt idx="31632">
                  <c:v>5.6018825748845001E-3</c:v>
                </c:pt>
                <c:pt idx="31633">
                  <c:v>1.42287106864362E-2</c:v>
                </c:pt>
                <c:pt idx="31634">
                  <c:v>2.2855538882348599E-2</c:v>
                </c:pt>
                <c:pt idx="31635">
                  <c:v>3.1482367078261103E-2</c:v>
                </c:pt>
                <c:pt idx="31636">
                  <c:v>4.0109195189812701E-2</c:v>
                </c:pt>
                <c:pt idx="31637">
                  <c:v>4.8736023385725198E-2</c:v>
                </c:pt>
                <c:pt idx="31638">
                  <c:v>5.7362851581637599E-2</c:v>
                </c:pt>
                <c:pt idx="31639">
                  <c:v>6.5989679693189293E-2</c:v>
                </c:pt>
                <c:pt idx="31640">
                  <c:v>7.4616507889101694E-2</c:v>
                </c:pt>
                <c:pt idx="31641">
                  <c:v>8.3243336085014205E-2</c:v>
                </c:pt>
                <c:pt idx="31642">
                  <c:v>9.1870164196565796E-2</c:v>
                </c:pt>
                <c:pt idx="31643">
                  <c:v>0.100496992392478</c:v>
                </c:pt>
                <c:pt idx="31644">
                  <c:v>0.109123820588391</c:v>
                </c:pt>
                <c:pt idx="31645">
                  <c:v>0.11775064869994201</c:v>
                </c:pt>
                <c:pt idx="31646">
                  <c:v>0.12637747689585499</c:v>
                </c:pt>
                <c:pt idx="31647">
                  <c:v>0.135004305091767</c:v>
                </c:pt>
                <c:pt idx="31648">
                  <c:v>0.14363113320331899</c:v>
                </c:pt>
                <c:pt idx="31649">
                  <c:v>0.15225796139923101</c:v>
                </c:pt>
                <c:pt idx="31650">
                  <c:v>0.15944973084049099</c:v>
                </c:pt>
                <c:pt idx="31651">
                  <c:v>0.16520644146078001</c:v>
                </c:pt>
                <c:pt idx="31652">
                  <c:v>0.17096315213736299</c:v>
                </c:pt>
                <c:pt idx="31653">
                  <c:v>0.176719862813946</c:v>
                </c:pt>
                <c:pt idx="31654">
                  <c:v>0.18247657343423401</c:v>
                </c:pt>
                <c:pt idx="31655">
                  <c:v>0.188233284110817</c:v>
                </c:pt>
                <c:pt idx="31656">
                  <c:v>0.19398999478740001</c:v>
                </c:pt>
                <c:pt idx="31657">
                  <c:v>0.19974670540768899</c:v>
                </c:pt>
                <c:pt idx="31658">
                  <c:v>0.205503416084272</c:v>
                </c:pt>
                <c:pt idx="31659">
                  <c:v>0.21126012676085501</c:v>
                </c:pt>
                <c:pt idx="31660">
                  <c:v>0.217016837381143</c:v>
                </c:pt>
                <c:pt idx="31661">
                  <c:v>0.22277354805772601</c:v>
                </c:pt>
                <c:pt idx="31662">
                  <c:v>0.22853025873430899</c:v>
                </c:pt>
                <c:pt idx="31663">
                  <c:v>0.234286969354598</c:v>
                </c:pt>
                <c:pt idx="31664">
                  <c:v>0.24004368003118101</c:v>
                </c:pt>
                <c:pt idx="31665">
                  <c:v>0.24580039070776399</c:v>
                </c:pt>
                <c:pt idx="31666">
                  <c:v>0.25155710132805298</c:v>
                </c:pt>
                <c:pt idx="31667">
                  <c:v>0.25731381200463599</c:v>
                </c:pt>
                <c:pt idx="31668">
                  <c:v>0.263070522681219</c:v>
                </c:pt>
                <c:pt idx="31669">
                  <c:v>0.26882723330150698</c:v>
                </c:pt>
                <c:pt idx="31670">
                  <c:v>0.27458394397808999</c:v>
                </c:pt>
                <c:pt idx="31671">
                  <c:v>0.280340654654673</c:v>
                </c:pt>
                <c:pt idx="31672">
                  <c:v>0.28609736527496199</c:v>
                </c:pt>
                <c:pt idx="31673">
                  <c:v>0.291854075951545</c:v>
                </c:pt>
                <c:pt idx="31674">
                  <c:v>0.29761078662812801</c:v>
                </c:pt>
                <c:pt idx="31675">
                  <c:v>0.303367497248417</c:v>
                </c:pt>
                <c:pt idx="31676">
                  <c:v>0.30912420792500001</c:v>
                </c:pt>
                <c:pt idx="31677">
                  <c:v>0.31488091860158202</c:v>
                </c:pt>
                <c:pt idx="31678">
                  <c:v>0.320637629221871</c:v>
                </c:pt>
                <c:pt idx="31679">
                  <c:v>0.32639433989845401</c:v>
                </c:pt>
                <c:pt idx="31680">
                  <c:v>0.33215105057503702</c:v>
                </c:pt>
                <c:pt idx="31681">
                  <c:v>0.33790776119532601</c:v>
                </c:pt>
                <c:pt idx="31682">
                  <c:v>0.34366447187190902</c:v>
                </c:pt>
                <c:pt idx="31683">
                  <c:v>0.34942118254849203</c:v>
                </c:pt>
                <c:pt idx="31684">
                  <c:v>0.35517789316878001</c:v>
                </c:pt>
                <c:pt idx="31685">
                  <c:v>0.36093460384536302</c:v>
                </c:pt>
                <c:pt idx="31686">
                  <c:v>0.36669131452194598</c:v>
                </c:pt>
                <c:pt idx="31687">
                  <c:v>0.37244802514223502</c:v>
                </c:pt>
                <c:pt idx="31688">
                  <c:v>0.37820473581881803</c:v>
                </c:pt>
                <c:pt idx="31689">
                  <c:v>0.38396144649540098</c:v>
                </c:pt>
                <c:pt idx="31690">
                  <c:v>0.38971815711569002</c:v>
                </c:pt>
                <c:pt idx="31691">
                  <c:v>0.39547486779227298</c:v>
                </c:pt>
                <c:pt idx="31692">
                  <c:v>0.40123157846885599</c:v>
                </c:pt>
                <c:pt idx="31693">
                  <c:v>0.40698828908914397</c:v>
                </c:pt>
                <c:pt idx="31694">
                  <c:v>0.41274499976572698</c:v>
                </c:pt>
                <c:pt idx="31695">
                  <c:v>0.41850171044230999</c:v>
                </c:pt>
                <c:pt idx="31696">
                  <c:v>0.42425842106259898</c:v>
                </c:pt>
                <c:pt idx="31697">
                  <c:v>0.43001513173918199</c:v>
                </c:pt>
                <c:pt idx="31698">
                  <c:v>0.423681741161057</c:v>
                </c:pt>
                <c:pt idx="31699">
                  <c:v>0.40525824942393601</c:v>
                </c:pt>
                <c:pt idx="31700">
                  <c:v>0.38683475750665403</c:v>
                </c:pt>
                <c:pt idx="31701">
                  <c:v>0.36841126558937198</c:v>
                </c:pt>
                <c:pt idx="31702">
                  <c:v>0.34998777385225199</c:v>
                </c:pt>
                <c:pt idx="31703">
                  <c:v>0.33156428193497001</c:v>
                </c:pt>
                <c:pt idx="31704">
                  <c:v>0.31314079001768802</c:v>
                </c:pt>
                <c:pt idx="31705">
                  <c:v>0.29471729828056697</c:v>
                </c:pt>
                <c:pt idx="31706">
                  <c:v>0.27629380636328599</c:v>
                </c:pt>
                <c:pt idx="31707">
                  <c:v>0.257870314446004</c:v>
                </c:pt>
                <c:pt idx="31708">
                  <c:v>0.23944682270888301</c:v>
                </c:pt>
                <c:pt idx="31709">
                  <c:v>0.221023330791601</c:v>
                </c:pt>
                <c:pt idx="31710">
                  <c:v>0.20259983887431901</c:v>
                </c:pt>
                <c:pt idx="31711">
                  <c:v>0.18417634713719899</c:v>
                </c:pt>
                <c:pt idx="31712">
                  <c:v>0.16575285521991701</c:v>
                </c:pt>
                <c:pt idx="31713">
                  <c:v>0.14732936330263499</c:v>
                </c:pt>
                <c:pt idx="31714">
                  <c:v>0.128905871565514</c:v>
                </c:pt>
                <c:pt idx="31715">
                  <c:v>0.110482379648233</c:v>
                </c:pt>
                <c:pt idx="31716">
                  <c:v>9.2058887730950806E-2</c:v>
                </c:pt>
                <c:pt idx="31717">
                  <c:v>7.3635395993830205E-2</c:v>
                </c:pt>
                <c:pt idx="31718">
                  <c:v>5.5211904076548399E-2</c:v>
                </c:pt>
                <c:pt idx="31719">
                  <c:v>3.6788412159266502E-2</c:v>
                </c:pt>
                <c:pt idx="31720">
                  <c:v>1.8364920422145901E-2</c:v>
                </c:pt>
                <c:pt idx="31721" formatCode="0.00E+00">
                  <c:v>-5.8571495135939497E-5</c:v>
                </c:pt>
                <c:pt idx="31722">
                  <c:v>-1.8482063412417801E-2</c:v>
                </c:pt>
                <c:pt idx="31723">
                  <c:v>-3.6905555149538402E-2</c:v>
                </c:pt>
                <c:pt idx="31724">
                  <c:v>-5.5329047066820201E-2</c:v>
                </c:pt>
                <c:pt idx="31725">
                  <c:v>-7.3752538984102098E-2</c:v>
                </c:pt>
                <c:pt idx="31726">
                  <c:v>-9.2176030721222699E-2</c:v>
                </c:pt>
                <c:pt idx="31727">
                  <c:v>-0.110599522638505</c:v>
                </c:pt>
                <c:pt idx="31728">
                  <c:v>-0.12902301455578599</c:v>
                </c:pt>
                <c:pt idx="31729">
                  <c:v>-0.14744650629290701</c:v>
                </c:pt>
                <c:pt idx="31730">
                  <c:v>-0.165869998210189</c:v>
                </c:pt>
                <c:pt idx="31731">
                  <c:v>-0.18429349012747101</c:v>
                </c:pt>
                <c:pt idx="31732">
                  <c:v>-0.202716981864591</c:v>
                </c:pt>
                <c:pt idx="31733">
                  <c:v>-0.22114047378187299</c:v>
                </c:pt>
                <c:pt idx="31734">
                  <c:v>-0.239563965699155</c:v>
                </c:pt>
                <c:pt idx="31735">
                  <c:v>-0.25798745743627599</c:v>
                </c:pt>
                <c:pt idx="31736">
                  <c:v>-0.27641094935355798</c:v>
                </c:pt>
                <c:pt idx="31737">
                  <c:v>-0.29483444127083902</c:v>
                </c:pt>
                <c:pt idx="31738">
                  <c:v>-0.31325793300796001</c:v>
                </c:pt>
                <c:pt idx="31739">
                  <c:v>-0.331681424925242</c:v>
                </c:pt>
                <c:pt idx="31740">
                  <c:v>-0.35010491684252398</c:v>
                </c:pt>
                <c:pt idx="31741">
                  <c:v>-0.36852840857964397</c:v>
                </c:pt>
                <c:pt idx="31742">
                  <c:v>-0.38695190049692602</c:v>
                </c:pt>
                <c:pt idx="31743">
                  <c:v>-0.405375392414208</c:v>
                </c:pt>
                <c:pt idx="31744">
                  <c:v>-0.42379888415132899</c:v>
                </c:pt>
                <c:pt idx="31745">
                  <c:v>-0.44222237606860998</c:v>
                </c:pt>
                <c:pt idx="31746">
                  <c:v>-0.45231269458177198</c:v>
                </c:pt>
                <c:pt idx="31747">
                  <c:v>-0.45406983961542302</c:v>
                </c:pt>
                <c:pt idx="31748">
                  <c:v>-0.45582698466625599</c:v>
                </c:pt>
                <c:pt idx="31749">
                  <c:v>-0.45758412971709</c:v>
                </c:pt>
                <c:pt idx="31750">
                  <c:v>-0.45934127475074099</c:v>
                </c:pt>
                <c:pt idx="31751">
                  <c:v>-0.46109841980157501</c:v>
                </c:pt>
                <c:pt idx="31752">
                  <c:v>-0.46285556485240897</c:v>
                </c:pt>
                <c:pt idx="31753">
                  <c:v>-0.46461270988606002</c:v>
                </c:pt>
                <c:pt idx="31754">
                  <c:v>-0.46636985493689398</c:v>
                </c:pt>
                <c:pt idx="31755">
                  <c:v>-0.468126999987728</c:v>
                </c:pt>
                <c:pt idx="31756">
                  <c:v>-0.46988414502137898</c:v>
                </c:pt>
                <c:pt idx="31757">
                  <c:v>-0.471641290072213</c:v>
                </c:pt>
                <c:pt idx="31758">
                  <c:v>-0.47339843512304702</c:v>
                </c:pt>
                <c:pt idx="31759">
                  <c:v>-0.47515558015669801</c:v>
                </c:pt>
                <c:pt idx="31760">
                  <c:v>-0.47691272520753197</c:v>
                </c:pt>
                <c:pt idx="31761">
                  <c:v>-0.47866987025836599</c:v>
                </c:pt>
                <c:pt idx="31762">
                  <c:v>-0.48042701529201698</c:v>
                </c:pt>
                <c:pt idx="31763">
                  <c:v>-0.482184160342851</c:v>
                </c:pt>
                <c:pt idx="31764">
                  <c:v>-0.48394130539368502</c:v>
                </c:pt>
                <c:pt idx="31765">
                  <c:v>-0.485698450427336</c:v>
                </c:pt>
                <c:pt idx="31766">
                  <c:v>-0.48745559547817002</c:v>
                </c:pt>
                <c:pt idx="31767">
                  <c:v>-0.48921274052900399</c:v>
                </c:pt>
                <c:pt idx="31768">
                  <c:v>-0.49096988556265497</c:v>
                </c:pt>
                <c:pt idx="31769">
                  <c:v>-0.49272703061348899</c:v>
                </c:pt>
                <c:pt idx="31770">
                  <c:v>-0.49448417566432301</c:v>
                </c:pt>
                <c:pt idx="31771">
                  <c:v>-0.496241320697974</c:v>
                </c:pt>
                <c:pt idx="31772">
                  <c:v>-0.49799846574880802</c:v>
                </c:pt>
                <c:pt idx="31773">
                  <c:v>-0.49975561079964198</c:v>
                </c:pt>
                <c:pt idx="31774">
                  <c:v>-0.50151275583329302</c:v>
                </c:pt>
                <c:pt idx="31775">
                  <c:v>-0.50326990088412704</c:v>
                </c:pt>
                <c:pt idx="31776">
                  <c:v>-0.50502704593496095</c:v>
                </c:pt>
                <c:pt idx="31777">
                  <c:v>-0.50678419096861205</c:v>
                </c:pt>
                <c:pt idx="31778">
                  <c:v>-0.50854133601944596</c:v>
                </c:pt>
                <c:pt idx="31779">
                  <c:v>-0.51029848107027997</c:v>
                </c:pt>
                <c:pt idx="31780">
                  <c:v>-0.51205562610393096</c:v>
                </c:pt>
                <c:pt idx="31781">
                  <c:v>-0.51381277115476498</c:v>
                </c:pt>
                <c:pt idx="31782">
                  <c:v>-0.515569916205598</c:v>
                </c:pt>
                <c:pt idx="31783">
                  <c:v>-0.51732706123924999</c:v>
                </c:pt>
                <c:pt idx="31784">
                  <c:v>-0.51908420629008301</c:v>
                </c:pt>
                <c:pt idx="31785">
                  <c:v>-0.52084135134091702</c:v>
                </c:pt>
                <c:pt idx="31786">
                  <c:v>-0.52259849637456901</c:v>
                </c:pt>
                <c:pt idx="31787">
                  <c:v>-0.52435564142540203</c:v>
                </c:pt>
                <c:pt idx="31788">
                  <c:v>-0.52611278647623605</c:v>
                </c:pt>
                <c:pt idx="31789">
                  <c:v>-0.52786993150988704</c:v>
                </c:pt>
                <c:pt idx="31790">
                  <c:v>-0.52962707656072106</c:v>
                </c:pt>
                <c:pt idx="31791">
                  <c:v>-0.53138422161155496</c:v>
                </c:pt>
                <c:pt idx="31792">
                  <c:v>-0.53314136664520595</c:v>
                </c:pt>
                <c:pt idx="31793">
                  <c:v>-0.53489851169603997</c:v>
                </c:pt>
                <c:pt idx="31794">
                  <c:v>-0.53470533713325696</c:v>
                </c:pt>
                <c:pt idx="31795">
                  <c:v>-0.53256184296419595</c:v>
                </c:pt>
                <c:pt idx="31796">
                  <c:v>-0.53041834877417304</c:v>
                </c:pt>
                <c:pt idx="31797">
                  <c:v>-0.52827485458415102</c:v>
                </c:pt>
                <c:pt idx="31798">
                  <c:v>-0.52613136041508901</c:v>
                </c:pt>
                <c:pt idx="31799">
                  <c:v>-0.52398786622506699</c:v>
                </c:pt>
                <c:pt idx="31800">
                  <c:v>-0.52184437203504397</c:v>
                </c:pt>
                <c:pt idx="31801">
                  <c:v>-0.51970087786598296</c:v>
                </c:pt>
                <c:pt idx="31802">
                  <c:v>-0.51755738367596005</c:v>
                </c:pt>
                <c:pt idx="31803">
                  <c:v>-0.51541388948593803</c:v>
                </c:pt>
                <c:pt idx="31804">
                  <c:v>-0.51327039531687602</c:v>
                </c:pt>
                <c:pt idx="31805">
                  <c:v>-0.51112690112685299</c:v>
                </c:pt>
                <c:pt idx="31806">
                  <c:v>-0.50898340693683097</c:v>
                </c:pt>
                <c:pt idx="31807">
                  <c:v>-0.50683991276776896</c:v>
                </c:pt>
                <c:pt idx="31808">
                  <c:v>-0.50469641857774705</c:v>
                </c:pt>
                <c:pt idx="31809">
                  <c:v>-0.50255292438772403</c:v>
                </c:pt>
                <c:pt idx="31810">
                  <c:v>-0.50040943021866302</c:v>
                </c:pt>
                <c:pt idx="31811">
                  <c:v>-0.49826593602864</c:v>
                </c:pt>
                <c:pt idx="31812">
                  <c:v>-0.49612244183861798</c:v>
                </c:pt>
                <c:pt idx="31813">
                  <c:v>-0.49397894766955602</c:v>
                </c:pt>
                <c:pt idx="31814">
                  <c:v>-0.491835453479534</c:v>
                </c:pt>
                <c:pt idx="31815">
                  <c:v>-0.48969195928951098</c:v>
                </c:pt>
                <c:pt idx="31816">
                  <c:v>-0.48754846512044903</c:v>
                </c:pt>
                <c:pt idx="31817">
                  <c:v>-0.485404970930427</c:v>
                </c:pt>
                <c:pt idx="31818">
                  <c:v>-0.48326147674040398</c:v>
                </c:pt>
                <c:pt idx="31819">
                  <c:v>-0.48111798257134297</c:v>
                </c:pt>
                <c:pt idx="31820">
                  <c:v>-0.47897448838132001</c:v>
                </c:pt>
                <c:pt idx="31821">
                  <c:v>-0.47683099419129799</c:v>
                </c:pt>
                <c:pt idx="31822">
                  <c:v>-0.47468750002223598</c:v>
                </c:pt>
                <c:pt idx="31823">
                  <c:v>-0.47254400583221401</c:v>
                </c:pt>
                <c:pt idx="31824">
                  <c:v>-0.47040051164219099</c:v>
                </c:pt>
                <c:pt idx="31825">
                  <c:v>-0.46825701747312998</c:v>
                </c:pt>
                <c:pt idx="31826">
                  <c:v>-0.46611352328310701</c:v>
                </c:pt>
                <c:pt idx="31827">
                  <c:v>-0.46397002909308499</c:v>
                </c:pt>
                <c:pt idx="31828">
                  <c:v>-0.46182653492402298</c:v>
                </c:pt>
                <c:pt idx="31829">
                  <c:v>-0.45968304073400001</c:v>
                </c:pt>
                <c:pt idx="31830">
                  <c:v>-0.45753954654397799</c:v>
                </c:pt>
                <c:pt idx="31831">
                  <c:v>-0.45539605237491598</c:v>
                </c:pt>
                <c:pt idx="31832">
                  <c:v>-0.45325255818489402</c:v>
                </c:pt>
                <c:pt idx="31833">
                  <c:v>-0.451109063994871</c:v>
                </c:pt>
                <c:pt idx="31834">
                  <c:v>-0.44896556982580998</c:v>
                </c:pt>
                <c:pt idx="31835">
                  <c:v>-0.44682207563578702</c:v>
                </c:pt>
                <c:pt idx="31836">
                  <c:v>-0.444678581445765</c:v>
                </c:pt>
                <c:pt idx="31837">
                  <c:v>-0.44253508727670299</c:v>
                </c:pt>
                <c:pt idx="31838">
                  <c:v>-0.44039159308668102</c:v>
                </c:pt>
                <c:pt idx="31839">
                  <c:v>-0.438248098896658</c:v>
                </c:pt>
                <c:pt idx="31840">
                  <c:v>-0.43610460472759699</c:v>
                </c:pt>
                <c:pt idx="31841">
                  <c:v>-0.43396111053757402</c:v>
                </c:pt>
                <c:pt idx="31842">
                  <c:v>-0.43264432769689198</c:v>
                </c:pt>
                <c:pt idx="31843">
                  <c:v>-0.43215425621611703</c:v>
                </c:pt>
                <c:pt idx="31844">
                  <c:v>-0.43166418473054902</c:v>
                </c:pt>
                <c:pt idx="31845">
                  <c:v>-0.43117411324498101</c:v>
                </c:pt>
                <c:pt idx="31846">
                  <c:v>-0.43068404176420599</c:v>
                </c:pt>
                <c:pt idx="31847">
                  <c:v>-0.43019397027863898</c:v>
                </c:pt>
                <c:pt idx="31848">
                  <c:v>-0.42970389879307103</c:v>
                </c:pt>
                <c:pt idx="31849">
                  <c:v>-0.42921382731229601</c:v>
                </c:pt>
                <c:pt idx="31850">
                  <c:v>-0.428723755826728</c:v>
                </c:pt>
                <c:pt idx="31851">
                  <c:v>-0.42823368434116099</c:v>
                </c:pt>
                <c:pt idx="31852">
                  <c:v>-0.42774361286038498</c:v>
                </c:pt>
                <c:pt idx="31853">
                  <c:v>-0.42725354137481802</c:v>
                </c:pt>
                <c:pt idx="31854">
                  <c:v>-0.42676346988925001</c:v>
                </c:pt>
                <c:pt idx="31855">
                  <c:v>-0.426273398408475</c:v>
                </c:pt>
                <c:pt idx="31856">
                  <c:v>-0.42578332692290699</c:v>
                </c:pt>
                <c:pt idx="31857">
                  <c:v>-0.42529325543733998</c:v>
                </c:pt>
                <c:pt idx="31858">
                  <c:v>-0.42480318395656402</c:v>
                </c:pt>
                <c:pt idx="31859">
                  <c:v>-0.42431311247099701</c:v>
                </c:pt>
                <c:pt idx="31860">
                  <c:v>-0.423823040985429</c:v>
                </c:pt>
                <c:pt idx="31861">
                  <c:v>-0.42333296950465399</c:v>
                </c:pt>
                <c:pt idx="31862">
                  <c:v>-0.42284289801908598</c:v>
                </c:pt>
                <c:pt idx="31863">
                  <c:v>-0.42235282653351902</c:v>
                </c:pt>
                <c:pt idx="31864">
                  <c:v>-0.42186275505274401</c:v>
                </c:pt>
                <c:pt idx="31865">
                  <c:v>-0.421372683567176</c:v>
                </c:pt>
                <c:pt idx="31866">
                  <c:v>-0.42088261208160799</c:v>
                </c:pt>
                <c:pt idx="31867">
                  <c:v>-0.42039254060083298</c:v>
                </c:pt>
                <c:pt idx="31868">
                  <c:v>-0.41990246911526602</c:v>
                </c:pt>
                <c:pt idx="31869">
                  <c:v>-0.41941239762969801</c:v>
                </c:pt>
                <c:pt idx="31870">
                  <c:v>-0.418922326148923</c:v>
                </c:pt>
                <c:pt idx="31871">
                  <c:v>-0.41843225466335499</c:v>
                </c:pt>
                <c:pt idx="31872">
                  <c:v>-0.41794218317778797</c:v>
                </c:pt>
                <c:pt idx="31873">
                  <c:v>-0.41745211169701202</c:v>
                </c:pt>
                <c:pt idx="31874">
                  <c:v>-0.41696204021144501</c:v>
                </c:pt>
                <c:pt idx="31875">
                  <c:v>-0.416471968725877</c:v>
                </c:pt>
                <c:pt idx="31876">
                  <c:v>-0.41598189724510198</c:v>
                </c:pt>
                <c:pt idx="31877">
                  <c:v>-0.41549182575953397</c:v>
                </c:pt>
                <c:pt idx="31878">
                  <c:v>-0.41500175427396702</c:v>
                </c:pt>
                <c:pt idx="31879">
                  <c:v>-0.41451168279319101</c:v>
                </c:pt>
                <c:pt idx="31880">
                  <c:v>-0.41402161130762399</c:v>
                </c:pt>
                <c:pt idx="31881">
                  <c:v>-0.41353153982205598</c:v>
                </c:pt>
                <c:pt idx="31882">
                  <c:v>-0.41304146834128103</c:v>
                </c:pt>
                <c:pt idx="31883">
                  <c:v>-0.41255139685571302</c:v>
                </c:pt>
                <c:pt idx="31884">
                  <c:v>-0.412061325370146</c:v>
                </c:pt>
                <c:pt idx="31885">
                  <c:v>-0.41157125388937099</c:v>
                </c:pt>
                <c:pt idx="31886">
                  <c:v>-0.41108118240380298</c:v>
                </c:pt>
                <c:pt idx="31887">
                  <c:v>-0.41059111091823502</c:v>
                </c:pt>
                <c:pt idx="31888">
                  <c:v>-0.41010103943746001</c:v>
                </c:pt>
                <c:pt idx="31889">
                  <c:v>-0.409610967951893</c:v>
                </c:pt>
                <c:pt idx="31890">
                  <c:v>-0.40573796549421398</c:v>
                </c:pt>
                <c:pt idx="31891">
                  <c:v>-0.39848203211174898</c:v>
                </c:pt>
                <c:pt idx="31892">
                  <c:v>-0.39122609865832902</c:v>
                </c:pt>
                <c:pt idx="31893">
                  <c:v>-0.38397016520490901</c:v>
                </c:pt>
                <c:pt idx="31894">
                  <c:v>-0.37671423182244501</c:v>
                </c:pt>
                <c:pt idx="31895">
                  <c:v>-0.369458298369025</c:v>
                </c:pt>
                <c:pt idx="31896">
                  <c:v>-0.36220236491560498</c:v>
                </c:pt>
                <c:pt idx="31897">
                  <c:v>-0.35494643153313998</c:v>
                </c:pt>
                <c:pt idx="31898">
                  <c:v>-0.34769049807972102</c:v>
                </c:pt>
                <c:pt idx="31899">
                  <c:v>-0.34043456462630101</c:v>
                </c:pt>
                <c:pt idx="31900">
                  <c:v>-0.33317863124383601</c:v>
                </c:pt>
                <c:pt idx="31901">
                  <c:v>-0.32592269779041599</c:v>
                </c:pt>
                <c:pt idx="31902">
                  <c:v>-0.31866676433699698</c:v>
                </c:pt>
                <c:pt idx="31903">
                  <c:v>-0.31141083095453198</c:v>
                </c:pt>
                <c:pt idx="31904">
                  <c:v>-0.30415489750111202</c:v>
                </c:pt>
                <c:pt idx="31905">
                  <c:v>-0.296898964047692</c:v>
                </c:pt>
                <c:pt idx="31906">
                  <c:v>-0.28964303066522801</c:v>
                </c:pt>
                <c:pt idx="31907">
                  <c:v>-0.28238709721180799</c:v>
                </c:pt>
                <c:pt idx="31908">
                  <c:v>-0.27513116375838798</c:v>
                </c:pt>
                <c:pt idx="31909">
                  <c:v>-0.26787523037592298</c:v>
                </c:pt>
                <c:pt idx="31910">
                  <c:v>-0.26061929692250402</c:v>
                </c:pt>
                <c:pt idx="31911">
                  <c:v>-0.253363363469084</c:v>
                </c:pt>
                <c:pt idx="31912">
                  <c:v>-0.24610743008661901</c:v>
                </c:pt>
                <c:pt idx="31913">
                  <c:v>-0.23885149663319899</c:v>
                </c:pt>
                <c:pt idx="31914">
                  <c:v>-0.23159556317978</c:v>
                </c:pt>
                <c:pt idx="31915">
                  <c:v>-0.224339629797315</c:v>
                </c:pt>
                <c:pt idx="31916">
                  <c:v>-0.21708369634389499</c:v>
                </c:pt>
                <c:pt idx="31917">
                  <c:v>-0.209827762890475</c:v>
                </c:pt>
                <c:pt idx="31918">
                  <c:v>-0.202571829508011</c:v>
                </c:pt>
                <c:pt idx="31919">
                  <c:v>-0.19531589605459099</c:v>
                </c:pt>
                <c:pt idx="31920">
                  <c:v>-0.188059962601171</c:v>
                </c:pt>
                <c:pt idx="31921">
                  <c:v>-0.180804029218706</c:v>
                </c:pt>
                <c:pt idx="31922">
                  <c:v>-0.17354809576528701</c:v>
                </c:pt>
                <c:pt idx="31923">
                  <c:v>-0.166292162311867</c:v>
                </c:pt>
                <c:pt idx="31924">
                  <c:v>-0.159036228929402</c:v>
                </c:pt>
                <c:pt idx="31925">
                  <c:v>-0.15178029547598201</c:v>
                </c:pt>
                <c:pt idx="31926">
                  <c:v>-0.144524362022563</c:v>
                </c:pt>
                <c:pt idx="31927">
                  <c:v>-0.137268428640098</c:v>
                </c:pt>
                <c:pt idx="31928">
                  <c:v>-0.13001249518667801</c:v>
                </c:pt>
                <c:pt idx="31929">
                  <c:v>-0.122756561733258</c:v>
                </c:pt>
                <c:pt idx="31930">
                  <c:v>-0.115500628350794</c:v>
                </c:pt>
                <c:pt idx="31931">
                  <c:v>-0.108244694897374</c:v>
                </c:pt>
                <c:pt idx="31932">
                  <c:v>-0.10098876144395399</c:v>
                </c:pt>
                <c:pt idx="31933">
                  <c:v>-9.3732828061489401E-2</c:v>
                </c:pt>
                <c:pt idx="31934">
                  <c:v>-8.6476894608069704E-2</c:v>
                </c:pt>
                <c:pt idx="31935">
                  <c:v>-7.9220961154649897E-2</c:v>
                </c:pt>
                <c:pt idx="31936">
                  <c:v>-7.1965027772185095E-2</c:v>
                </c:pt>
                <c:pt idx="31937">
                  <c:v>-6.4709094318765398E-2</c:v>
                </c:pt>
                <c:pt idx="31938">
                  <c:v>-6.4764734952968306E-2</c:v>
                </c:pt>
                <c:pt idx="31939">
                  <c:v>-7.2131949653821303E-2</c:v>
                </c:pt>
                <c:pt idx="31940">
                  <c:v>-7.9499164426717603E-2</c:v>
                </c:pt>
                <c:pt idx="31941">
                  <c:v>-8.6866379199613805E-2</c:v>
                </c:pt>
                <c:pt idx="31942">
                  <c:v>-9.4233593900466803E-2</c:v>
                </c:pt>
                <c:pt idx="31943">
                  <c:v>-0.10160080867336301</c:v>
                </c:pt>
                <c:pt idx="31944">
                  <c:v>-0.108968023446259</c:v>
                </c:pt>
                <c:pt idx="31945">
                  <c:v>-0.116335238147112</c:v>
                </c:pt>
                <c:pt idx="31946">
                  <c:v>-0.123702452920009</c:v>
                </c:pt>
                <c:pt idx="31947">
                  <c:v>-0.13106966769290501</c:v>
                </c:pt>
                <c:pt idx="31948">
                  <c:v>-0.13843688239375801</c:v>
                </c:pt>
                <c:pt idx="31949">
                  <c:v>-0.14580409716665399</c:v>
                </c:pt>
                <c:pt idx="31950">
                  <c:v>-0.15317131193955</c:v>
                </c:pt>
                <c:pt idx="31951">
                  <c:v>-0.160538526640403</c:v>
                </c:pt>
                <c:pt idx="31952">
                  <c:v>-0.1679057414133</c:v>
                </c:pt>
                <c:pt idx="31953">
                  <c:v>-0.17527295618619601</c:v>
                </c:pt>
                <c:pt idx="31954">
                  <c:v>-0.18264017088704901</c:v>
                </c:pt>
                <c:pt idx="31955">
                  <c:v>-0.19000738565994499</c:v>
                </c:pt>
                <c:pt idx="31956">
                  <c:v>-0.197374600432841</c:v>
                </c:pt>
                <c:pt idx="31957">
                  <c:v>-0.20474181513369399</c:v>
                </c:pt>
                <c:pt idx="31958">
                  <c:v>-0.212109029906591</c:v>
                </c:pt>
                <c:pt idx="31959">
                  <c:v>-0.21947624467948701</c:v>
                </c:pt>
                <c:pt idx="31960">
                  <c:v>-0.22684345938034001</c:v>
                </c:pt>
                <c:pt idx="31961">
                  <c:v>-0.23421067415323599</c:v>
                </c:pt>
                <c:pt idx="31962">
                  <c:v>-0.241577888926132</c:v>
                </c:pt>
                <c:pt idx="31963">
                  <c:v>-0.24894510362698499</c:v>
                </c:pt>
                <c:pt idx="31964">
                  <c:v>-0.256312318399882</c:v>
                </c:pt>
                <c:pt idx="31965">
                  <c:v>-0.26367953317277798</c:v>
                </c:pt>
                <c:pt idx="31966">
                  <c:v>-0.27104674787363098</c:v>
                </c:pt>
                <c:pt idx="31967">
                  <c:v>-0.27841396264652701</c:v>
                </c:pt>
                <c:pt idx="31968">
                  <c:v>-0.28578117741942299</c:v>
                </c:pt>
                <c:pt idx="31969">
                  <c:v>-0.29314839212027599</c:v>
                </c:pt>
                <c:pt idx="31970">
                  <c:v>-0.30051560689317303</c:v>
                </c:pt>
                <c:pt idx="31971">
                  <c:v>-0.30788282166606901</c:v>
                </c:pt>
                <c:pt idx="31972">
                  <c:v>-0.315250036366922</c:v>
                </c:pt>
                <c:pt idx="31973">
                  <c:v>-0.32261725113981798</c:v>
                </c:pt>
                <c:pt idx="31974">
                  <c:v>-0.32998446591271402</c:v>
                </c:pt>
                <c:pt idx="31975">
                  <c:v>-0.33735168061356702</c:v>
                </c:pt>
                <c:pt idx="31976">
                  <c:v>-0.344718895386464</c:v>
                </c:pt>
                <c:pt idx="31977">
                  <c:v>-0.35208611015935998</c:v>
                </c:pt>
                <c:pt idx="31978">
                  <c:v>-0.35945332486021297</c:v>
                </c:pt>
                <c:pt idx="31979">
                  <c:v>-0.36682053963310901</c:v>
                </c:pt>
                <c:pt idx="31980">
                  <c:v>-0.37418775440600499</c:v>
                </c:pt>
                <c:pt idx="31981">
                  <c:v>-0.38155496910685899</c:v>
                </c:pt>
                <c:pt idx="31982">
                  <c:v>-0.38892218387975502</c:v>
                </c:pt>
                <c:pt idx="31983">
                  <c:v>-0.396289398652651</c:v>
                </c:pt>
                <c:pt idx="31984">
                  <c:v>-0.403656613353504</c:v>
                </c:pt>
                <c:pt idx="31985">
                  <c:v>-0.41102382812639998</c:v>
                </c:pt>
                <c:pt idx="31986">
                  <c:v>-0.41196015436005801</c:v>
                </c:pt>
                <c:pt idx="31987">
                  <c:v>-0.40646559206328903</c:v>
                </c:pt>
                <c:pt idx="31988">
                  <c:v>-0.40097102971278997</c:v>
                </c:pt>
                <c:pt idx="31989">
                  <c:v>-0.39547646736228997</c:v>
                </c:pt>
                <c:pt idx="31990">
                  <c:v>-0.389981905065521</c:v>
                </c:pt>
                <c:pt idx="31991">
                  <c:v>-0.384487342715021</c:v>
                </c:pt>
                <c:pt idx="31992">
                  <c:v>-0.378992780364521</c:v>
                </c:pt>
                <c:pt idx="31993">
                  <c:v>-0.37349821806775202</c:v>
                </c:pt>
                <c:pt idx="31994">
                  <c:v>-0.36800365571725302</c:v>
                </c:pt>
                <c:pt idx="31995">
                  <c:v>-0.36250909336675302</c:v>
                </c:pt>
                <c:pt idx="31996">
                  <c:v>-0.35701453106998399</c:v>
                </c:pt>
                <c:pt idx="31997">
                  <c:v>-0.35151996871948399</c:v>
                </c:pt>
                <c:pt idx="31998">
                  <c:v>-0.34602540636898499</c:v>
                </c:pt>
                <c:pt idx="31999">
                  <c:v>-0.34053084407221601</c:v>
                </c:pt>
                <c:pt idx="32000">
                  <c:v>-0.33503628172171601</c:v>
                </c:pt>
                <c:pt idx="32001">
                  <c:v>-0.32954171937121601</c:v>
                </c:pt>
                <c:pt idx="32002">
                  <c:v>-0.32404715707444698</c:v>
                </c:pt>
                <c:pt idx="32003">
                  <c:v>-0.31855259472394798</c:v>
                </c:pt>
                <c:pt idx="32004">
                  <c:v>-0.31305803237344798</c:v>
                </c:pt>
                <c:pt idx="32005">
                  <c:v>-0.307563470076679</c:v>
                </c:pt>
                <c:pt idx="32006">
                  <c:v>-0.302068907726179</c:v>
                </c:pt>
                <c:pt idx="32007">
                  <c:v>-0.29657434537568</c:v>
                </c:pt>
                <c:pt idx="32008">
                  <c:v>-0.29107978307891103</c:v>
                </c:pt>
                <c:pt idx="32009">
                  <c:v>-0.28558522072841103</c:v>
                </c:pt>
                <c:pt idx="32010">
                  <c:v>-0.28009065837791097</c:v>
                </c:pt>
                <c:pt idx="32011">
                  <c:v>-0.27459609608114199</c:v>
                </c:pt>
                <c:pt idx="32012">
                  <c:v>-0.26910153373064299</c:v>
                </c:pt>
                <c:pt idx="32013">
                  <c:v>-0.263606971380143</c:v>
                </c:pt>
                <c:pt idx="32014">
                  <c:v>-0.25811240908337402</c:v>
                </c:pt>
                <c:pt idx="32015">
                  <c:v>-0.25261784673287402</c:v>
                </c:pt>
                <c:pt idx="32016">
                  <c:v>-0.24712328438237399</c:v>
                </c:pt>
                <c:pt idx="32017">
                  <c:v>-0.24162872208560501</c:v>
                </c:pt>
                <c:pt idx="32018">
                  <c:v>-0.23613415973510599</c:v>
                </c:pt>
                <c:pt idx="32019">
                  <c:v>-0.23063959738460599</c:v>
                </c:pt>
                <c:pt idx="32020">
                  <c:v>-0.22514503508783701</c:v>
                </c:pt>
                <c:pt idx="32021">
                  <c:v>-0.21965047273733701</c:v>
                </c:pt>
                <c:pt idx="32022">
                  <c:v>-0.21415591038683801</c:v>
                </c:pt>
                <c:pt idx="32023">
                  <c:v>-0.208661348090069</c:v>
                </c:pt>
                <c:pt idx="32024">
                  <c:v>-0.20316678573956901</c:v>
                </c:pt>
                <c:pt idx="32025">
                  <c:v>-0.19767222338906901</c:v>
                </c:pt>
                <c:pt idx="32026">
                  <c:v>-0.1921776610923</c:v>
                </c:pt>
                <c:pt idx="32027">
                  <c:v>-0.186683098741801</c:v>
                </c:pt>
                <c:pt idx="32028">
                  <c:v>-0.181188536391301</c:v>
                </c:pt>
                <c:pt idx="32029">
                  <c:v>-0.175693974094532</c:v>
                </c:pt>
                <c:pt idx="32030">
                  <c:v>-0.170199411744032</c:v>
                </c:pt>
                <c:pt idx="32031">
                  <c:v>-0.164704849393533</c:v>
                </c:pt>
                <c:pt idx="32032">
                  <c:v>-0.15921028709676399</c:v>
                </c:pt>
                <c:pt idx="32033">
                  <c:v>-0.15371572474626399</c:v>
                </c:pt>
                <c:pt idx="32034">
                  <c:v>-0.150545140641692</c:v>
                </c:pt>
                <c:pt idx="32035">
                  <c:v>-0.14969853480755901</c:v>
                </c:pt>
                <c:pt idx="32036">
                  <c:v>-0.14885192896514701</c:v>
                </c:pt>
                <c:pt idx="32037">
                  <c:v>-0.14800532312273501</c:v>
                </c:pt>
                <c:pt idx="32038">
                  <c:v>-0.147158717288602</c:v>
                </c:pt>
                <c:pt idx="32039">
                  <c:v>-0.14631211144619</c:v>
                </c:pt>
                <c:pt idx="32040">
                  <c:v>-0.14546550560377799</c:v>
                </c:pt>
                <c:pt idx="32041">
                  <c:v>-0.14461889976964501</c:v>
                </c:pt>
                <c:pt idx="32042">
                  <c:v>-0.14377229392723401</c:v>
                </c:pt>
                <c:pt idx="32043">
                  <c:v>-0.14292568808482201</c:v>
                </c:pt>
                <c:pt idx="32044">
                  <c:v>-0.14207908225068899</c:v>
                </c:pt>
                <c:pt idx="32045">
                  <c:v>-0.14123247640827699</c:v>
                </c:pt>
                <c:pt idx="32046">
                  <c:v>-0.14038587056586499</c:v>
                </c:pt>
                <c:pt idx="32047">
                  <c:v>-0.139539264731732</c:v>
                </c:pt>
                <c:pt idx="32048">
                  <c:v>-0.13869265888932</c:v>
                </c:pt>
                <c:pt idx="32049">
                  <c:v>-0.137846053046908</c:v>
                </c:pt>
                <c:pt idx="32050">
                  <c:v>-0.13699944721277499</c:v>
                </c:pt>
                <c:pt idx="32051">
                  <c:v>-0.13615284137036299</c:v>
                </c:pt>
                <c:pt idx="32052">
                  <c:v>-0.13530623552795201</c:v>
                </c:pt>
                <c:pt idx="32053">
                  <c:v>-0.134459629693819</c:v>
                </c:pt>
                <c:pt idx="32054">
                  <c:v>-0.133613023851407</c:v>
                </c:pt>
                <c:pt idx="32055">
                  <c:v>-0.132766418008995</c:v>
                </c:pt>
                <c:pt idx="32056">
                  <c:v>-0.13191981217486201</c:v>
                </c:pt>
                <c:pt idx="32057">
                  <c:v>-0.13107320633245001</c:v>
                </c:pt>
                <c:pt idx="32058">
                  <c:v>-0.13022660049003801</c:v>
                </c:pt>
                <c:pt idx="32059">
                  <c:v>-0.129379994655905</c:v>
                </c:pt>
                <c:pt idx="32060">
                  <c:v>-0.12853338881349299</c:v>
                </c:pt>
                <c:pt idx="32061">
                  <c:v>-0.12768678297108099</c:v>
                </c:pt>
                <c:pt idx="32062">
                  <c:v>-0.12684017713694801</c:v>
                </c:pt>
                <c:pt idx="32063">
                  <c:v>-0.125993571294537</c:v>
                </c:pt>
                <c:pt idx="32064">
                  <c:v>-0.125146965452125</c:v>
                </c:pt>
                <c:pt idx="32065">
                  <c:v>-0.124300359617992</c:v>
                </c:pt>
                <c:pt idx="32066">
                  <c:v>-0.12345375377558</c:v>
                </c:pt>
                <c:pt idx="32067">
                  <c:v>-0.122607147933168</c:v>
                </c:pt>
                <c:pt idx="32068">
                  <c:v>-0.121760542099035</c:v>
                </c:pt>
                <c:pt idx="32069">
                  <c:v>-0.120913936256623</c:v>
                </c:pt>
                <c:pt idx="32070">
                  <c:v>-0.120067330414211</c:v>
                </c:pt>
                <c:pt idx="32071">
                  <c:v>-0.119220724580078</c:v>
                </c:pt>
                <c:pt idx="32072">
                  <c:v>-0.118374118737666</c:v>
                </c:pt>
                <c:pt idx="32073">
                  <c:v>-0.117527512895255</c:v>
                </c:pt>
                <c:pt idx="32074">
                  <c:v>-0.116680907061122</c:v>
                </c:pt>
                <c:pt idx="32075">
                  <c:v>-0.11583430121871</c:v>
                </c:pt>
                <c:pt idx="32076">
                  <c:v>-0.11498769537629799</c:v>
                </c:pt>
                <c:pt idx="32077">
                  <c:v>-0.11414108954216499</c:v>
                </c:pt>
                <c:pt idx="32078">
                  <c:v>-0.11329448369975301</c:v>
                </c:pt>
                <c:pt idx="32079">
                  <c:v>-0.11244787785734101</c:v>
                </c:pt>
                <c:pt idx="32080">
                  <c:v>-0.11160127202320801</c:v>
                </c:pt>
                <c:pt idx="32081">
                  <c:v>-0.110754666180796</c:v>
                </c:pt>
                <c:pt idx="32082">
                  <c:v>-0.118645463660721</c:v>
                </c:pt>
                <c:pt idx="32083">
                  <c:v>-0.135273664361406</c:v>
                </c:pt>
                <c:pt idx="32084">
                  <c:v>-0.15190186522469701</c:v>
                </c:pt>
                <c:pt idx="32085">
                  <c:v>-0.16853006608798801</c:v>
                </c:pt>
                <c:pt idx="32086">
                  <c:v>-0.185158266788674</c:v>
                </c:pt>
                <c:pt idx="32087">
                  <c:v>-0.20178646765196501</c:v>
                </c:pt>
                <c:pt idx="32088">
                  <c:v>-0.21841466851525601</c:v>
                </c:pt>
                <c:pt idx="32089">
                  <c:v>-0.235042869215941</c:v>
                </c:pt>
                <c:pt idx="32090">
                  <c:v>-0.25167107007923201</c:v>
                </c:pt>
                <c:pt idx="32091">
                  <c:v>-0.26829927094252298</c:v>
                </c:pt>
                <c:pt idx="32092">
                  <c:v>-0.28492747164320897</c:v>
                </c:pt>
                <c:pt idx="32093">
                  <c:v>-0.30155567250650001</c:v>
                </c:pt>
                <c:pt idx="32094">
                  <c:v>-0.31818387336979098</c:v>
                </c:pt>
                <c:pt idx="32095">
                  <c:v>-0.33481207407047597</c:v>
                </c:pt>
                <c:pt idx="32096">
                  <c:v>-0.35144027493376701</c:v>
                </c:pt>
                <c:pt idx="32097">
                  <c:v>-0.36806847579705798</c:v>
                </c:pt>
                <c:pt idx="32098">
                  <c:v>-0.38469667649774397</c:v>
                </c:pt>
                <c:pt idx="32099">
                  <c:v>-0.401324877361035</c:v>
                </c:pt>
                <c:pt idx="32100">
                  <c:v>-0.41795307822432598</c:v>
                </c:pt>
                <c:pt idx="32101">
                  <c:v>-0.43458127892501103</c:v>
                </c:pt>
                <c:pt idx="32102">
                  <c:v>-0.451209479788302</c:v>
                </c:pt>
                <c:pt idx="32103">
                  <c:v>-0.46783768065159298</c:v>
                </c:pt>
                <c:pt idx="32104">
                  <c:v>-0.48446588135227903</c:v>
                </c:pt>
                <c:pt idx="32105">
                  <c:v>-0.50109408221556895</c:v>
                </c:pt>
                <c:pt idx="32106">
                  <c:v>-0.51772228307886003</c:v>
                </c:pt>
                <c:pt idx="32107">
                  <c:v>-0.53435048377954597</c:v>
                </c:pt>
                <c:pt idx="32108">
                  <c:v>-0.55097868464283695</c:v>
                </c:pt>
                <c:pt idx="32109">
                  <c:v>-0.56760688550612803</c:v>
                </c:pt>
                <c:pt idx="32110">
                  <c:v>-0.58423508620681297</c:v>
                </c:pt>
                <c:pt idx="32111">
                  <c:v>-0.60086328707010395</c:v>
                </c:pt>
                <c:pt idx="32112">
                  <c:v>-0.61749148793339503</c:v>
                </c:pt>
                <c:pt idx="32113">
                  <c:v>-0.63411968863408097</c:v>
                </c:pt>
                <c:pt idx="32114">
                  <c:v>-0.65074788949737195</c:v>
                </c:pt>
                <c:pt idx="32115">
                  <c:v>-0.66737609036066303</c:v>
                </c:pt>
                <c:pt idx="32116">
                  <c:v>-0.68400429106134797</c:v>
                </c:pt>
                <c:pt idx="32117">
                  <c:v>-0.70063249192463894</c:v>
                </c:pt>
                <c:pt idx="32118">
                  <c:v>-0.71726069278793003</c:v>
                </c:pt>
                <c:pt idx="32119">
                  <c:v>-0.73388889348861597</c:v>
                </c:pt>
                <c:pt idx="32120">
                  <c:v>-0.75051709435190705</c:v>
                </c:pt>
                <c:pt idx="32121">
                  <c:v>-0.76714529521519803</c:v>
                </c:pt>
                <c:pt idx="32122">
                  <c:v>-0.78377349591588297</c:v>
                </c:pt>
                <c:pt idx="32123">
                  <c:v>-0.80040169677917405</c:v>
                </c:pt>
                <c:pt idx="32124">
                  <c:v>-0.81702989764246503</c:v>
                </c:pt>
                <c:pt idx="32125">
                  <c:v>-0.83365809834315097</c:v>
                </c:pt>
                <c:pt idx="32126">
                  <c:v>-0.85028629920644205</c:v>
                </c:pt>
                <c:pt idx="32127">
                  <c:v>-0.86691450006973303</c:v>
                </c:pt>
                <c:pt idx="32128">
                  <c:v>-0.88354270077041797</c:v>
                </c:pt>
                <c:pt idx="32129">
                  <c:v>-0.90017090163370905</c:v>
                </c:pt>
                <c:pt idx="32130">
                  <c:v>-0.90007535048182696</c:v>
                </c:pt>
                <c:pt idx="32131">
                  <c:v>-0.88325604736243102</c:v>
                </c:pt>
                <c:pt idx="32132">
                  <c:v>-0.86643674407856097</c:v>
                </c:pt>
                <c:pt idx="32133">
                  <c:v>-0.84961744079469104</c:v>
                </c:pt>
                <c:pt idx="32134">
                  <c:v>-0.83279813767529598</c:v>
                </c:pt>
                <c:pt idx="32135">
                  <c:v>-0.81597883439142604</c:v>
                </c:pt>
                <c:pt idx="32136">
                  <c:v>-0.799159531107556</c:v>
                </c:pt>
                <c:pt idx="32137">
                  <c:v>-0.78234022798816105</c:v>
                </c:pt>
                <c:pt idx="32138">
                  <c:v>-0.76552092470429101</c:v>
                </c:pt>
                <c:pt idx="32139">
                  <c:v>-0.74870162142042096</c:v>
                </c:pt>
                <c:pt idx="32140">
                  <c:v>-0.73188231830102601</c:v>
                </c:pt>
                <c:pt idx="32141">
                  <c:v>-0.71506301501715597</c:v>
                </c:pt>
                <c:pt idx="32142">
                  <c:v>-0.69824371173328603</c:v>
                </c:pt>
                <c:pt idx="32143">
                  <c:v>-0.68142440861388998</c:v>
                </c:pt>
                <c:pt idx="32144">
                  <c:v>-0.66460510533002104</c:v>
                </c:pt>
                <c:pt idx="32145">
                  <c:v>-0.64778580204615099</c:v>
                </c:pt>
                <c:pt idx="32146">
                  <c:v>-0.63096649892675505</c:v>
                </c:pt>
                <c:pt idx="32147">
                  <c:v>-0.614147195642885</c:v>
                </c:pt>
                <c:pt idx="32148">
                  <c:v>-0.59732789235901596</c:v>
                </c:pt>
                <c:pt idx="32149">
                  <c:v>-0.58050858923962001</c:v>
                </c:pt>
                <c:pt idx="32150">
                  <c:v>-0.56368928595574996</c:v>
                </c:pt>
                <c:pt idx="32151">
                  <c:v>-0.54686998267188103</c:v>
                </c:pt>
                <c:pt idx="32152">
                  <c:v>-0.53005067955248497</c:v>
                </c:pt>
                <c:pt idx="32153">
                  <c:v>-0.51323137626861504</c:v>
                </c:pt>
                <c:pt idx="32154">
                  <c:v>-0.49641207298474499</c:v>
                </c:pt>
                <c:pt idx="32155">
                  <c:v>-0.47959276986534999</c:v>
                </c:pt>
                <c:pt idx="32156">
                  <c:v>-0.46277346658148</c:v>
                </c:pt>
                <c:pt idx="32157">
                  <c:v>-0.44595416329761001</c:v>
                </c:pt>
                <c:pt idx="32158">
                  <c:v>-0.42913486017821501</c:v>
                </c:pt>
                <c:pt idx="32159">
                  <c:v>-0.41231555689434501</c:v>
                </c:pt>
                <c:pt idx="32160">
                  <c:v>-0.39549625361047502</c:v>
                </c:pt>
                <c:pt idx="32161">
                  <c:v>-0.37867695049107902</c:v>
                </c:pt>
                <c:pt idx="32162">
                  <c:v>-0.36185764720720998</c:v>
                </c:pt>
                <c:pt idx="32163">
                  <c:v>-0.34503834392333999</c:v>
                </c:pt>
                <c:pt idx="32164">
                  <c:v>-0.32821904080394398</c:v>
                </c:pt>
                <c:pt idx="32165">
                  <c:v>-0.31139973752007499</c:v>
                </c:pt>
                <c:pt idx="32166">
                  <c:v>-0.294580434236205</c:v>
                </c:pt>
                <c:pt idx="32167">
                  <c:v>-0.277761131116809</c:v>
                </c:pt>
                <c:pt idx="32168">
                  <c:v>-0.26094182783293901</c:v>
                </c:pt>
                <c:pt idx="32169">
                  <c:v>-0.24412252454906999</c:v>
                </c:pt>
                <c:pt idx="32170">
                  <c:v>-0.22730322142967399</c:v>
                </c:pt>
                <c:pt idx="32171">
                  <c:v>-0.210483918145804</c:v>
                </c:pt>
                <c:pt idx="32172">
                  <c:v>-0.19366461486193401</c:v>
                </c:pt>
                <c:pt idx="32173">
                  <c:v>-0.17684531174253901</c:v>
                </c:pt>
                <c:pt idx="32174">
                  <c:v>-0.16002600845866899</c:v>
                </c:pt>
                <c:pt idx="32175">
                  <c:v>-0.143206705174799</c:v>
                </c:pt>
                <c:pt idx="32176">
                  <c:v>-0.126387402055404</c:v>
                </c:pt>
                <c:pt idx="32177">
                  <c:v>-0.10956809877153401</c:v>
                </c:pt>
                <c:pt idx="32178">
                  <c:v>-0.10333774785142499</c:v>
                </c:pt>
                <c:pt idx="32179">
                  <c:v>-0.107696349326419</c:v>
                </c:pt>
                <c:pt idx="32180">
                  <c:v>-0.112054950844035</c:v>
                </c:pt>
                <c:pt idx="32181">
                  <c:v>-0.116413552361651</c:v>
                </c:pt>
                <c:pt idx="32182">
                  <c:v>-0.120772153836644</c:v>
                </c:pt>
                <c:pt idx="32183">
                  <c:v>-0.12513075535425999</c:v>
                </c:pt>
                <c:pt idx="32184">
                  <c:v>-0.12948935687187599</c:v>
                </c:pt>
                <c:pt idx="32185">
                  <c:v>-0.13384795834686899</c:v>
                </c:pt>
                <c:pt idx="32186">
                  <c:v>-0.13820655986448499</c:v>
                </c:pt>
                <c:pt idx="32187">
                  <c:v>-0.14256516138210101</c:v>
                </c:pt>
                <c:pt idx="32188">
                  <c:v>-0.14692376285709399</c:v>
                </c:pt>
                <c:pt idx="32189">
                  <c:v>-0.15128236437470999</c:v>
                </c:pt>
                <c:pt idx="32190">
                  <c:v>-0.15564096589232601</c:v>
                </c:pt>
                <c:pt idx="32191">
                  <c:v>-0.15999956736731899</c:v>
                </c:pt>
                <c:pt idx="32192">
                  <c:v>-0.16435816888493501</c:v>
                </c:pt>
                <c:pt idx="32193">
                  <c:v>-0.16871677040255101</c:v>
                </c:pt>
                <c:pt idx="32194">
                  <c:v>-0.17307537187754399</c:v>
                </c:pt>
                <c:pt idx="32195">
                  <c:v>-0.17743397339516001</c:v>
                </c:pt>
                <c:pt idx="32196">
                  <c:v>-0.18179257491277601</c:v>
                </c:pt>
                <c:pt idx="32197">
                  <c:v>-0.18615117638776901</c:v>
                </c:pt>
                <c:pt idx="32198">
                  <c:v>-0.19050977790538501</c:v>
                </c:pt>
                <c:pt idx="32199">
                  <c:v>-0.194868379423001</c:v>
                </c:pt>
                <c:pt idx="32200">
                  <c:v>-0.19922698089799401</c:v>
                </c:pt>
                <c:pt idx="32201">
                  <c:v>-0.20358558241561001</c:v>
                </c:pt>
                <c:pt idx="32202">
                  <c:v>-0.207944183933226</c:v>
                </c:pt>
                <c:pt idx="32203">
                  <c:v>-0.21230278540821901</c:v>
                </c:pt>
                <c:pt idx="32204">
                  <c:v>-0.216661386925835</c:v>
                </c:pt>
                <c:pt idx="32205">
                  <c:v>-0.221019988443451</c:v>
                </c:pt>
                <c:pt idx="32206">
                  <c:v>-0.22537858991844401</c:v>
                </c:pt>
                <c:pt idx="32207">
                  <c:v>-0.22973719143606</c:v>
                </c:pt>
                <c:pt idx="32208">
                  <c:v>-0.234095792953676</c:v>
                </c:pt>
                <c:pt idx="32209">
                  <c:v>-0.23845439442867</c:v>
                </c:pt>
                <c:pt idx="32210">
                  <c:v>-0.242812995946285</c:v>
                </c:pt>
                <c:pt idx="32211">
                  <c:v>-0.24717159746390099</c:v>
                </c:pt>
                <c:pt idx="32212">
                  <c:v>-0.251530198938895</c:v>
                </c:pt>
                <c:pt idx="32213">
                  <c:v>-0.25588880045651002</c:v>
                </c:pt>
                <c:pt idx="32214">
                  <c:v>-0.26024740197412599</c:v>
                </c:pt>
                <c:pt idx="32215">
                  <c:v>-0.26460600344912</c:v>
                </c:pt>
                <c:pt idx="32216">
                  <c:v>-0.26896460496673502</c:v>
                </c:pt>
                <c:pt idx="32217">
                  <c:v>-0.27332320648435099</c:v>
                </c:pt>
                <c:pt idx="32218">
                  <c:v>-0.277681807959345</c:v>
                </c:pt>
                <c:pt idx="32219">
                  <c:v>-0.28204040947696002</c:v>
                </c:pt>
                <c:pt idx="32220">
                  <c:v>-0.28639901099457599</c:v>
                </c:pt>
                <c:pt idx="32221">
                  <c:v>-0.29075761246956999</c:v>
                </c:pt>
                <c:pt idx="32222">
                  <c:v>-0.29511621398718502</c:v>
                </c:pt>
                <c:pt idx="32223">
                  <c:v>-0.29947481550480098</c:v>
                </c:pt>
                <c:pt idx="32224">
                  <c:v>-0.30383341697979499</c:v>
                </c:pt>
                <c:pt idx="32225">
                  <c:v>-0.30819201849741101</c:v>
                </c:pt>
                <c:pt idx="32226">
                  <c:v>-0.307652936104302</c:v>
                </c:pt>
                <c:pt idx="32227">
                  <c:v>-0.30221616981942501</c:v>
                </c:pt>
                <c:pt idx="32228">
                  <c:v>-0.29677940348138199</c:v>
                </c:pt>
                <c:pt idx="32229">
                  <c:v>-0.29134263714333902</c:v>
                </c:pt>
                <c:pt idx="32230">
                  <c:v>-0.28590587085846197</c:v>
                </c:pt>
                <c:pt idx="32231">
                  <c:v>-0.28046910452041901</c:v>
                </c:pt>
                <c:pt idx="32232">
                  <c:v>-0.27503233818237699</c:v>
                </c:pt>
                <c:pt idx="32233">
                  <c:v>-0.2695955718975</c:v>
                </c:pt>
                <c:pt idx="32234">
                  <c:v>-0.26415880555945698</c:v>
                </c:pt>
                <c:pt idx="32235">
                  <c:v>-0.25872203922141401</c:v>
                </c:pt>
                <c:pt idx="32236">
                  <c:v>-0.25328527293653702</c:v>
                </c:pt>
                <c:pt idx="32237">
                  <c:v>-0.247848506598494</c:v>
                </c:pt>
                <c:pt idx="32238">
                  <c:v>-0.24241174026045101</c:v>
                </c:pt>
                <c:pt idx="32239">
                  <c:v>-0.23697497397557399</c:v>
                </c:pt>
                <c:pt idx="32240">
                  <c:v>-0.231538207637532</c:v>
                </c:pt>
                <c:pt idx="32241">
                  <c:v>-0.226101441299489</c:v>
                </c:pt>
                <c:pt idx="32242">
                  <c:v>-0.22066467501461201</c:v>
                </c:pt>
                <c:pt idx="32243">
                  <c:v>-0.21522790867656899</c:v>
                </c:pt>
                <c:pt idx="32244">
                  <c:v>-0.209791142338526</c:v>
                </c:pt>
                <c:pt idx="32245">
                  <c:v>-0.20435437605364901</c:v>
                </c:pt>
                <c:pt idx="32246">
                  <c:v>-0.19891760971560599</c:v>
                </c:pt>
                <c:pt idx="32247">
                  <c:v>-0.19348084337756399</c:v>
                </c:pt>
                <c:pt idx="32248">
                  <c:v>-0.188044077092686</c:v>
                </c:pt>
                <c:pt idx="32249">
                  <c:v>-0.18260731075464401</c:v>
                </c:pt>
                <c:pt idx="32250">
                  <c:v>-0.17717054441660099</c:v>
                </c:pt>
                <c:pt idx="32251">
                  <c:v>-0.171733778131724</c:v>
                </c:pt>
                <c:pt idx="32252">
                  <c:v>-0.166297011793681</c:v>
                </c:pt>
                <c:pt idx="32253">
                  <c:v>-0.16086024545563801</c:v>
                </c:pt>
                <c:pt idx="32254">
                  <c:v>-0.15542347917076099</c:v>
                </c:pt>
                <c:pt idx="32255">
                  <c:v>-0.149986712832718</c:v>
                </c:pt>
                <c:pt idx="32256">
                  <c:v>-0.14454994649467601</c:v>
                </c:pt>
                <c:pt idx="32257">
                  <c:v>-0.13911318020979799</c:v>
                </c:pt>
                <c:pt idx="32258">
                  <c:v>-0.13367641387175599</c:v>
                </c:pt>
                <c:pt idx="32259">
                  <c:v>-0.128239647533713</c:v>
                </c:pt>
                <c:pt idx="32260">
                  <c:v>-0.122802881248836</c:v>
                </c:pt>
                <c:pt idx="32261">
                  <c:v>-0.117366114910793</c:v>
                </c:pt>
                <c:pt idx="32262">
                  <c:v>-0.11192934857275</c:v>
                </c:pt>
                <c:pt idx="32263">
                  <c:v>-0.10649258228787301</c:v>
                </c:pt>
                <c:pt idx="32264">
                  <c:v>-0.10105581594983</c:v>
                </c:pt>
                <c:pt idx="32265">
                  <c:v>-9.5619049611787701E-2</c:v>
                </c:pt>
                <c:pt idx="32266">
                  <c:v>-9.0182283326910501E-2</c:v>
                </c:pt>
                <c:pt idx="32267">
                  <c:v>-8.4745516988867703E-2</c:v>
                </c:pt>
                <c:pt idx="32268">
                  <c:v>-7.9308750650825002E-2</c:v>
                </c:pt>
                <c:pt idx="32269">
                  <c:v>-7.3871984365947801E-2</c:v>
                </c:pt>
                <c:pt idx="32270">
                  <c:v>-6.8435218027905101E-2</c:v>
                </c:pt>
                <c:pt idx="32271">
                  <c:v>-6.29984516898624E-2</c:v>
                </c:pt>
                <c:pt idx="32272">
                  <c:v>-5.7561685404985199E-2</c:v>
                </c:pt>
                <c:pt idx="32273">
                  <c:v>-5.2124919066942499E-2</c:v>
                </c:pt>
                <c:pt idx="32274">
                  <c:v>-5.48481308131228E-2</c:v>
                </c:pt>
                <c:pt idx="32275">
                  <c:v>-6.5731320594097503E-2</c:v>
                </c:pt>
                <c:pt idx="32276">
                  <c:v>-7.6614510481497602E-2</c:v>
                </c:pt>
                <c:pt idx="32277">
                  <c:v>-8.7497700368897799E-2</c:v>
                </c:pt>
                <c:pt idx="32278">
                  <c:v>-9.8380890149872405E-2</c:v>
                </c:pt>
                <c:pt idx="32279">
                  <c:v>-0.109264080037273</c:v>
                </c:pt>
                <c:pt idx="32280">
                  <c:v>-0.12014726992467301</c:v>
                </c:pt>
                <c:pt idx="32281">
                  <c:v>-0.131030459705647</c:v>
                </c:pt>
                <c:pt idx="32282">
                  <c:v>-0.141913649593048</c:v>
                </c:pt>
                <c:pt idx="32283">
                  <c:v>-0.152796839480448</c:v>
                </c:pt>
                <c:pt idx="32284">
                  <c:v>-0.163680029261422</c:v>
                </c:pt>
                <c:pt idx="32285">
                  <c:v>-0.174563219148823</c:v>
                </c:pt>
                <c:pt idx="32286">
                  <c:v>-0.185446409036223</c:v>
                </c:pt>
                <c:pt idx="32287">
                  <c:v>-0.196329598817197</c:v>
                </c:pt>
                <c:pt idx="32288">
                  <c:v>-0.207212788704597</c:v>
                </c:pt>
                <c:pt idx="32289">
                  <c:v>-0.218095978591998</c:v>
                </c:pt>
                <c:pt idx="32290">
                  <c:v>-0.228979168372972</c:v>
                </c:pt>
                <c:pt idx="32291">
                  <c:v>-0.239862358260372</c:v>
                </c:pt>
                <c:pt idx="32292">
                  <c:v>-0.250745548147773</c:v>
                </c:pt>
                <c:pt idx="32293">
                  <c:v>-0.26162873792874702</c:v>
                </c:pt>
                <c:pt idx="32294">
                  <c:v>-0.27251192781614703</c:v>
                </c:pt>
                <c:pt idx="32295">
                  <c:v>-0.28339511770354803</c:v>
                </c:pt>
                <c:pt idx="32296">
                  <c:v>-0.29427830748452199</c:v>
                </c:pt>
                <c:pt idx="32297">
                  <c:v>-0.305161497371922</c:v>
                </c:pt>
                <c:pt idx="32298">
                  <c:v>-0.316044687259323</c:v>
                </c:pt>
                <c:pt idx="32299">
                  <c:v>-0.32692787704029702</c:v>
                </c:pt>
                <c:pt idx="32300">
                  <c:v>-0.33781106692769702</c:v>
                </c:pt>
                <c:pt idx="32301">
                  <c:v>-0.34869425681509703</c:v>
                </c:pt>
                <c:pt idx="32302">
                  <c:v>-0.35957744659607199</c:v>
                </c:pt>
                <c:pt idx="32303">
                  <c:v>-0.37046063648347199</c:v>
                </c:pt>
                <c:pt idx="32304">
                  <c:v>-0.381343826370872</c:v>
                </c:pt>
                <c:pt idx="32305">
                  <c:v>-0.39222701615184702</c:v>
                </c:pt>
                <c:pt idx="32306">
                  <c:v>-0.40311020603924702</c:v>
                </c:pt>
                <c:pt idx="32307">
                  <c:v>-0.41399339592664702</c:v>
                </c:pt>
                <c:pt idx="32308">
                  <c:v>-0.42487658570762199</c:v>
                </c:pt>
                <c:pt idx="32309">
                  <c:v>-0.43575977559502199</c:v>
                </c:pt>
                <c:pt idx="32310">
                  <c:v>-0.44664296548242199</c:v>
                </c:pt>
                <c:pt idx="32311">
                  <c:v>-0.45752615526339702</c:v>
                </c:pt>
                <c:pt idx="32312">
                  <c:v>-0.46840934515079702</c:v>
                </c:pt>
                <c:pt idx="32313">
                  <c:v>-0.47929253503819702</c:v>
                </c:pt>
                <c:pt idx="32314">
                  <c:v>-0.49017572481917199</c:v>
                </c:pt>
                <c:pt idx="32315">
                  <c:v>-0.50105891470657205</c:v>
                </c:pt>
                <c:pt idx="32316">
                  <c:v>-0.51194210459397205</c:v>
                </c:pt>
                <c:pt idx="32317">
                  <c:v>-0.52282529437494696</c:v>
                </c:pt>
                <c:pt idx="32318">
                  <c:v>-0.53370848426234696</c:v>
                </c:pt>
                <c:pt idx="32319">
                  <c:v>-0.54459167414974696</c:v>
                </c:pt>
                <c:pt idx="32320">
                  <c:v>-0.55547486393072198</c:v>
                </c:pt>
                <c:pt idx="32321">
                  <c:v>-0.56635805381812199</c:v>
                </c:pt>
                <c:pt idx="32322">
                  <c:v>-0.57757979593401099</c:v>
                </c:pt>
                <c:pt idx="32323">
                  <c:v>-0.58914009016770696</c:v>
                </c:pt>
                <c:pt idx="32324">
                  <c:v>-0.60070038451444896</c:v>
                </c:pt>
                <c:pt idx="32325">
                  <c:v>-0.61226067886119195</c:v>
                </c:pt>
                <c:pt idx="32326">
                  <c:v>-0.62382097309488804</c:v>
                </c:pt>
                <c:pt idx="32327">
                  <c:v>-0.63538126744163004</c:v>
                </c:pt>
                <c:pt idx="32328">
                  <c:v>-0.64694156178837303</c:v>
                </c:pt>
                <c:pt idx="32329">
                  <c:v>-0.65850185602206801</c:v>
                </c:pt>
                <c:pt idx="32330">
                  <c:v>-0.670062150368811</c:v>
                </c:pt>
                <c:pt idx="32331">
                  <c:v>-0.681622444715553</c:v>
                </c:pt>
                <c:pt idx="32332">
                  <c:v>-0.69318273894924898</c:v>
                </c:pt>
                <c:pt idx="32333">
                  <c:v>-0.70474303329599197</c:v>
                </c:pt>
                <c:pt idx="32334">
                  <c:v>-0.71630332764273397</c:v>
                </c:pt>
                <c:pt idx="32335">
                  <c:v>-0.72786362187642994</c:v>
                </c:pt>
                <c:pt idx="32336">
                  <c:v>-0.73942391622317205</c:v>
                </c:pt>
                <c:pt idx="32337">
                  <c:v>-0.75098421056991504</c:v>
                </c:pt>
                <c:pt idx="32338">
                  <c:v>-0.76254450480361102</c:v>
                </c:pt>
                <c:pt idx="32339">
                  <c:v>-0.77410479915035302</c:v>
                </c:pt>
                <c:pt idx="32340">
                  <c:v>-0.78566509349709601</c:v>
                </c:pt>
                <c:pt idx="32341">
                  <c:v>-0.79722538773079099</c:v>
                </c:pt>
                <c:pt idx="32342">
                  <c:v>-0.80878568207753399</c:v>
                </c:pt>
                <c:pt idx="32343">
                  <c:v>-0.82034597642427598</c:v>
                </c:pt>
                <c:pt idx="32344">
                  <c:v>-0.83190627065797196</c:v>
                </c:pt>
                <c:pt idx="32345">
                  <c:v>-0.84346656500471495</c:v>
                </c:pt>
                <c:pt idx="32346">
                  <c:v>-0.85502685935145695</c:v>
                </c:pt>
                <c:pt idx="32347">
                  <c:v>-0.86658715358515304</c:v>
                </c:pt>
                <c:pt idx="32348">
                  <c:v>-0.87814744793189503</c:v>
                </c:pt>
                <c:pt idx="32349">
                  <c:v>-0.88970774227863803</c:v>
                </c:pt>
                <c:pt idx="32350">
                  <c:v>-0.901268036512333</c:v>
                </c:pt>
                <c:pt idx="32351">
                  <c:v>-0.912828330859076</c:v>
                </c:pt>
                <c:pt idx="32352">
                  <c:v>-0.92438862520581899</c:v>
                </c:pt>
                <c:pt idx="32353">
                  <c:v>-0.93594891943951397</c:v>
                </c:pt>
                <c:pt idx="32354">
                  <c:v>-0.94750921378625697</c:v>
                </c:pt>
                <c:pt idx="32355">
                  <c:v>-0.95906950813299896</c:v>
                </c:pt>
                <c:pt idx="32356">
                  <c:v>-0.97062980236669505</c:v>
                </c:pt>
                <c:pt idx="32357">
                  <c:v>-0.98219009671343804</c:v>
                </c:pt>
                <c:pt idx="32358">
                  <c:v>-0.99375039106018004</c:v>
                </c:pt>
                <c:pt idx="32359">
                  <c:v>-1.00531068529388</c:v>
                </c:pt>
                <c:pt idx="32360">
                  <c:v>-1.0168709796406199</c:v>
                </c:pt>
                <c:pt idx="32361">
                  <c:v>-1.02843127398736</c:v>
                </c:pt>
                <c:pt idx="32362">
                  <c:v>-1.0399915682210601</c:v>
                </c:pt>
                <c:pt idx="32363">
                  <c:v>-1.0515518625678</c:v>
                </c:pt>
                <c:pt idx="32364">
                  <c:v>-1.0631121569145401</c:v>
                </c:pt>
                <c:pt idx="32365">
                  <c:v>-1.0746724511482399</c:v>
                </c:pt>
                <c:pt idx="32366">
                  <c:v>-1.0862327454949801</c:v>
                </c:pt>
                <c:pt idx="32367">
                  <c:v>-1.0977930398417199</c:v>
                </c:pt>
                <c:pt idx="32368">
                  <c:v>-1.10935333407542</c:v>
                </c:pt>
                <c:pt idx="32369">
                  <c:v>-1.1209136284221599</c:v>
                </c:pt>
                <c:pt idx="32370">
                  <c:v>-1.1195608710240701</c:v>
                </c:pt>
                <c:pt idx="32371">
                  <c:v>-1.10529506193045</c:v>
                </c:pt>
                <c:pt idx="32372">
                  <c:v>-1.09102925269733</c:v>
                </c:pt>
                <c:pt idx="32373">
                  <c:v>-1.0767634434642099</c:v>
                </c:pt>
                <c:pt idx="32374">
                  <c:v>-1.0624976343705901</c:v>
                </c:pt>
                <c:pt idx="32375">
                  <c:v>-1.04823182513747</c:v>
                </c:pt>
                <c:pt idx="32376">
                  <c:v>-1.03396601590435</c:v>
                </c:pt>
                <c:pt idx="32377">
                  <c:v>-1.0197002068107299</c:v>
                </c:pt>
                <c:pt idx="32378">
                  <c:v>-1.0054343975776101</c:v>
                </c:pt>
                <c:pt idx="32379">
                  <c:v>-0.99116858834448796</c:v>
                </c:pt>
                <c:pt idx="32380">
                  <c:v>-0.97690277925087099</c:v>
                </c:pt>
                <c:pt idx="32381">
                  <c:v>-0.96263697001774895</c:v>
                </c:pt>
                <c:pt idx="32382">
                  <c:v>-0.94837116078462802</c:v>
                </c:pt>
                <c:pt idx="32383">
                  <c:v>-0.93410535169101006</c:v>
                </c:pt>
                <c:pt idx="32384">
                  <c:v>-0.91983954245788901</c:v>
                </c:pt>
                <c:pt idx="32385">
                  <c:v>-0.90557373322476797</c:v>
                </c:pt>
                <c:pt idx="32386">
                  <c:v>-0.89130792413115001</c:v>
                </c:pt>
                <c:pt idx="32387">
                  <c:v>-0.87704211489802897</c:v>
                </c:pt>
                <c:pt idx="32388">
                  <c:v>-0.86277630566490704</c:v>
                </c:pt>
                <c:pt idx="32389">
                  <c:v>-0.84851049657128996</c:v>
                </c:pt>
                <c:pt idx="32390">
                  <c:v>-0.83424468733816803</c:v>
                </c:pt>
                <c:pt idx="32391">
                  <c:v>-0.81997887810504699</c:v>
                </c:pt>
                <c:pt idx="32392">
                  <c:v>-0.80571306901142903</c:v>
                </c:pt>
                <c:pt idx="32393">
                  <c:v>-0.79144725977830799</c:v>
                </c:pt>
                <c:pt idx="32394">
                  <c:v>-0.77718145054518595</c:v>
                </c:pt>
                <c:pt idx="32395">
                  <c:v>-0.76291564145156898</c:v>
                </c:pt>
                <c:pt idx="32396">
                  <c:v>-0.74864983221844705</c:v>
                </c:pt>
                <c:pt idx="32397">
                  <c:v>-0.73438402298532601</c:v>
                </c:pt>
                <c:pt idx="32398">
                  <c:v>-0.72011821389170805</c:v>
                </c:pt>
                <c:pt idx="32399">
                  <c:v>-0.70585240465858701</c:v>
                </c:pt>
                <c:pt idx="32400">
                  <c:v>-0.69158659542546597</c:v>
                </c:pt>
                <c:pt idx="32401">
                  <c:v>-0.677320786331848</c:v>
                </c:pt>
                <c:pt idx="32402">
                  <c:v>-0.66305497709872696</c:v>
                </c:pt>
                <c:pt idx="32403">
                  <c:v>-0.64878916786560503</c:v>
                </c:pt>
                <c:pt idx="32404">
                  <c:v>-0.63452335877198796</c:v>
                </c:pt>
                <c:pt idx="32405">
                  <c:v>-0.62025754953886603</c:v>
                </c:pt>
                <c:pt idx="32406">
                  <c:v>-0.60599174030574499</c:v>
                </c:pt>
                <c:pt idx="32407">
                  <c:v>-0.59172593121212702</c:v>
                </c:pt>
                <c:pt idx="32408">
                  <c:v>-0.57746012197900598</c:v>
                </c:pt>
                <c:pt idx="32409">
                  <c:v>-0.56319431274588505</c:v>
                </c:pt>
                <c:pt idx="32410">
                  <c:v>-0.54892850365226697</c:v>
                </c:pt>
                <c:pt idx="32411">
                  <c:v>-0.53466269441914605</c:v>
                </c:pt>
                <c:pt idx="32412">
                  <c:v>-0.52039688518602401</c:v>
                </c:pt>
                <c:pt idx="32413">
                  <c:v>-0.50613107609240704</c:v>
                </c:pt>
                <c:pt idx="32414">
                  <c:v>-0.491865266859285</c:v>
                </c:pt>
                <c:pt idx="32415">
                  <c:v>-0.47759945762616401</c:v>
                </c:pt>
                <c:pt idx="32416">
                  <c:v>-0.46333364853254599</c:v>
                </c:pt>
                <c:pt idx="32417">
                  <c:v>-0.44906783929942501</c:v>
                </c:pt>
                <c:pt idx="32418">
                  <c:v>-0.44147603290019</c:v>
                </c:pt>
                <c:pt idx="32419">
                  <c:v>-0.44055822939043399</c:v>
                </c:pt>
                <c:pt idx="32420">
                  <c:v>-0.43964042587170299</c:v>
                </c:pt>
                <c:pt idx="32421">
                  <c:v>-0.43872262235297199</c:v>
                </c:pt>
                <c:pt idx="32422">
                  <c:v>-0.43780481884321598</c:v>
                </c:pt>
                <c:pt idx="32423">
                  <c:v>-0.43688701532448598</c:v>
                </c:pt>
                <c:pt idx="32424">
                  <c:v>-0.43596921180575499</c:v>
                </c:pt>
                <c:pt idx="32425">
                  <c:v>-0.43505140829599898</c:v>
                </c:pt>
                <c:pt idx="32426">
                  <c:v>-0.43413360477726798</c:v>
                </c:pt>
                <c:pt idx="32427">
                  <c:v>-0.43321580125853698</c:v>
                </c:pt>
                <c:pt idx="32428">
                  <c:v>-0.43229799774878103</c:v>
                </c:pt>
                <c:pt idx="32429">
                  <c:v>-0.43138019423004997</c:v>
                </c:pt>
                <c:pt idx="32430">
                  <c:v>-0.43046239071131898</c:v>
                </c:pt>
                <c:pt idx="32431">
                  <c:v>-0.42954458720156302</c:v>
                </c:pt>
                <c:pt idx="32432">
                  <c:v>-0.42862678368283302</c:v>
                </c:pt>
                <c:pt idx="32433">
                  <c:v>-0.42770898016410203</c:v>
                </c:pt>
                <c:pt idx="32434">
                  <c:v>-0.42679117665434602</c:v>
                </c:pt>
                <c:pt idx="32435">
                  <c:v>-0.42587337313561502</c:v>
                </c:pt>
                <c:pt idx="32436">
                  <c:v>-0.42495556961688402</c:v>
                </c:pt>
                <c:pt idx="32437">
                  <c:v>-0.42403776610712801</c:v>
                </c:pt>
                <c:pt idx="32438">
                  <c:v>-0.42311996258839701</c:v>
                </c:pt>
                <c:pt idx="32439">
                  <c:v>-0.42220215906966602</c:v>
                </c:pt>
                <c:pt idx="32440">
                  <c:v>-0.42128435555991001</c:v>
                </c:pt>
                <c:pt idx="32441">
                  <c:v>-0.42036655204118001</c:v>
                </c:pt>
                <c:pt idx="32442">
                  <c:v>-0.41944874852244901</c:v>
                </c:pt>
                <c:pt idx="32443">
                  <c:v>-0.418530945012693</c:v>
                </c:pt>
                <c:pt idx="32444">
                  <c:v>-0.417613141493962</c:v>
                </c:pt>
                <c:pt idx="32445">
                  <c:v>-0.41669533797523101</c:v>
                </c:pt>
                <c:pt idx="32446">
                  <c:v>-0.415777534465475</c:v>
                </c:pt>
                <c:pt idx="32447">
                  <c:v>-0.414859730946744</c:v>
                </c:pt>
                <c:pt idx="32448">
                  <c:v>-0.413941927428013</c:v>
                </c:pt>
                <c:pt idx="32449">
                  <c:v>-0.41302412391825799</c:v>
                </c:pt>
                <c:pt idx="32450">
                  <c:v>-0.41210632039952699</c:v>
                </c:pt>
                <c:pt idx="32451">
                  <c:v>-0.411188516880796</c:v>
                </c:pt>
                <c:pt idx="32452">
                  <c:v>-0.41027071337103999</c:v>
                </c:pt>
                <c:pt idx="32453">
                  <c:v>-0.40935290985230899</c:v>
                </c:pt>
                <c:pt idx="32454">
                  <c:v>-0.40843510633357799</c:v>
                </c:pt>
                <c:pt idx="32455">
                  <c:v>-0.40751730282382198</c:v>
                </c:pt>
                <c:pt idx="32456">
                  <c:v>-0.40659949930509098</c:v>
                </c:pt>
                <c:pt idx="32457">
                  <c:v>-0.40568169578635999</c:v>
                </c:pt>
                <c:pt idx="32458">
                  <c:v>-0.40476389227660498</c:v>
                </c:pt>
                <c:pt idx="32459">
                  <c:v>-0.40384608875787398</c:v>
                </c:pt>
                <c:pt idx="32460">
                  <c:v>-0.40292828523914298</c:v>
                </c:pt>
                <c:pt idx="32461">
                  <c:v>-0.40201048172938703</c:v>
                </c:pt>
                <c:pt idx="32462">
                  <c:v>-0.40109267821065597</c:v>
                </c:pt>
                <c:pt idx="32463">
                  <c:v>-0.40017487469192498</c:v>
                </c:pt>
                <c:pt idx="32464">
                  <c:v>-0.39925707118216902</c:v>
                </c:pt>
                <c:pt idx="32465">
                  <c:v>-0.39833926766343802</c:v>
                </c:pt>
                <c:pt idx="32466">
                  <c:v>-0.39742146414470703</c:v>
                </c:pt>
                <c:pt idx="32467">
                  <c:v>-0.39650366063495202</c:v>
                </c:pt>
                <c:pt idx="32468">
                  <c:v>-0.39558585711622102</c:v>
                </c:pt>
                <c:pt idx="32469">
                  <c:v>-0.39466805359749002</c:v>
                </c:pt>
                <c:pt idx="32470">
                  <c:v>-0.39375025008773401</c:v>
                </c:pt>
                <c:pt idx="32471">
                  <c:v>-0.39283244656900301</c:v>
                </c:pt>
                <c:pt idx="32472">
                  <c:v>-0.39191464305027202</c:v>
                </c:pt>
                <c:pt idx="32473">
                  <c:v>-0.39099683954051601</c:v>
                </c:pt>
                <c:pt idx="32474">
                  <c:v>-0.39007903602178501</c:v>
                </c:pt>
                <c:pt idx="32475">
                  <c:v>-0.38916123250305401</c:v>
                </c:pt>
                <c:pt idx="32476">
                  <c:v>-0.388243428993299</c:v>
                </c:pt>
                <c:pt idx="32477">
                  <c:v>-0.387325625474568</c:v>
                </c:pt>
                <c:pt idx="32478">
                  <c:v>-0.38640782195583701</c:v>
                </c:pt>
                <c:pt idx="32479">
                  <c:v>-0.385490018446081</c:v>
                </c:pt>
                <c:pt idx="32480">
                  <c:v>-0.38457221492735</c:v>
                </c:pt>
                <c:pt idx="32481">
                  <c:v>-0.383654411408619</c:v>
                </c:pt>
                <c:pt idx="32482">
                  <c:v>-0.38273660789886299</c:v>
                </c:pt>
                <c:pt idx="32483">
                  <c:v>-0.38181880438013199</c:v>
                </c:pt>
                <c:pt idx="32484">
                  <c:v>-0.380901000861401</c:v>
                </c:pt>
                <c:pt idx="32485">
                  <c:v>-0.37998319735164598</c:v>
                </c:pt>
                <c:pt idx="32486">
                  <c:v>-0.37906539383291499</c:v>
                </c:pt>
                <c:pt idx="32487">
                  <c:v>-0.37814759031418399</c:v>
                </c:pt>
                <c:pt idx="32488">
                  <c:v>-0.37722978680442798</c:v>
                </c:pt>
                <c:pt idx="32489">
                  <c:v>-0.37631198328569698</c:v>
                </c:pt>
                <c:pt idx="32490">
                  <c:v>-0.37539417976696599</c:v>
                </c:pt>
                <c:pt idx="32491">
                  <c:v>-0.37447637625720998</c:v>
                </c:pt>
                <c:pt idx="32492">
                  <c:v>-0.37355857273847898</c:v>
                </c:pt>
                <c:pt idx="32493">
                  <c:v>-0.37264076921974798</c:v>
                </c:pt>
                <c:pt idx="32494">
                  <c:v>-0.37172296570999303</c:v>
                </c:pt>
                <c:pt idx="32495">
                  <c:v>-0.37080516219126203</c:v>
                </c:pt>
                <c:pt idx="32496">
                  <c:v>-0.36988735867253097</c:v>
                </c:pt>
                <c:pt idx="32497">
                  <c:v>-0.36896955516277502</c:v>
                </c:pt>
                <c:pt idx="32498">
                  <c:v>-0.36805175164404402</c:v>
                </c:pt>
                <c:pt idx="32499">
                  <c:v>-0.36713394812531303</c:v>
                </c:pt>
                <c:pt idx="32500">
                  <c:v>-0.36621614461555702</c:v>
                </c:pt>
                <c:pt idx="32501">
                  <c:v>-0.36529834109682602</c:v>
                </c:pt>
                <c:pt idx="32502">
                  <c:v>-0.36438053757809502</c:v>
                </c:pt>
                <c:pt idx="32503">
                  <c:v>-0.36346273406834001</c:v>
                </c:pt>
                <c:pt idx="32504">
                  <c:v>-0.36254493054960901</c:v>
                </c:pt>
                <c:pt idx="32505">
                  <c:v>-0.36162712703087802</c:v>
                </c:pt>
                <c:pt idx="32506">
                  <c:v>-0.36070932352112201</c:v>
                </c:pt>
                <c:pt idx="32507">
                  <c:v>-0.35979152000239101</c:v>
                </c:pt>
                <c:pt idx="32508">
                  <c:v>-0.35887371648366001</c:v>
                </c:pt>
                <c:pt idx="32509">
                  <c:v>-0.357955912973904</c:v>
                </c:pt>
                <c:pt idx="32510">
                  <c:v>-0.357038109455173</c:v>
                </c:pt>
                <c:pt idx="32511">
                  <c:v>-0.356120305936443</c:v>
                </c:pt>
                <c:pt idx="32512">
                  <c:v>-0.35520250242668699</c:v>
                </c:pt>
                <c:pt idx="32513">
                  <c:v>-0.354284698907956</c:v>
                </c:pt>
                <c:pt idx="32514">
                  <c:v>-0.353366895389225</c:v>
                </c:pt>
                <c:pt idx="32515">
                  <c:v>-0.35244909187946899</c:v>
                </c:pt>
                <c:pt idx="32516">
                  <c:v>-0.35153128836073799</c:v>
                </c:pt>
                <c:pt idx="32517">
                  <c:v>-0.35061348484200699</c:v>
                </c:pt>
                <c:pt idx="32518">
                  <c:v>-0.34969568133225098</c:v>
                </c:pt>
                <c:pt idx="32519">
                  <c:v>-0.34877787781351999</c:v>
                </c:pt>
                <c:pt idx="32520">
                  <c:v>-0.34786007429478999</c:v>
                </c:pt>
                <c:pt idx="32521">
                  <c:v>-0.34694227078503398</c:v>
                </c:pt>
                <c:pt idx="32522">
                  <c:v>-0.34602446726630298</c:v>
                </c:pt>
                <c:pt idx="32523">
                  <c:v>-0.34510666374757198</c:v>
                </c:pt>
                <c:pt idx="32524">
                  <c:v>-0.34418886023781597</c:v>
                </c:pt>
                <c:pt idx="32525">
                  <c:v>-0.34327105671908498</c:v>
                </c:pt>
                <c:pt idx="32526">
                  <c:v>-0.34235325320035398</c:v>
                </c:pt>
                <c:pt idx="32527">
                  <c:v>-0.34143544969059803</c:v>
                </c:pt>
                <c:pt idx="32528">
                  <c:v>-0.34051764617186697</c:v>
                </c:pt>
                <c:pt idx="32529">
                  <c:v>-0.33959984265313697</c:v>
                </c:pt>
                <c:pt idx="32530">
                  <c:v>-0.33868203914338102</c:v>
                </c:pt>
                <c:pt idx="32531">
                  <c:v>-0.33776423562465002</c:v>
                </c:pt>
                <c:pt idx="32532">
                  <c:v>-0.33684643210591902</c:v>
                </c:pt>
                <c:pt idx="32533">
                  <c:v>-0.33592862859616301</c:v>
                </c:pt>
                <c:pt idx="32534">
                  <c:v>-0.33501082507743202</c:v>
                </c:pt>
                <c:pt idx="32535">
                  <c:v>-0.33409302155870102</c:v>
                </c:pt>
                <c:pt idx="32536">
                  <c:v>-0.33317521804894501</c:v>
                </c:pt>
                <c:pt idx="32537">
                  <c:v>-0.33225741453021501</c:v>
                </c:pt>
                <c:pt idx="32538">
                  <c:v>-0.33133961101148401</c:v>
                </c:pt>
                <c:pt idx="32539">
                  <c:v>-0.330421807501728</c:v>
                </c:pt>
                <c:pt idx="32540">
                  <c:v>-0.32950400398299701</c:v>
                </c:pt>
                <c:pt idx="32541">
                  <c:v>-0.32858620046426601</c:v>
                </c:pt>
                <c:pt idx="32542">
                  <c:v>-0.32766839695451</c:v>
                </c:pt>
                <c:pt idx="32543">
                  <c:v>-0.326750593435779</c:v>
                </c:pt>
                <c:pt idx="32544">
                  <c:v>-0.325832789917048</c:v>
                </c:pt>
                <c:pt idx="32545">
                  <c:v>-0.32491498640729199</c:v>
                </c:pt>
                <c:pt idx="32546">
                  <c:v>-0.323997182888562</c:v>
                </c:pt>
                <c:pt idx="32547">
                  <c:v>-0.323079379369831</c:v>
                </c:pt>
                <c:pt idx="32548">
                  <c:v>-0.32216157586007499</c:v>
                </c:pt>
                <c:pt idx="32549">
                  <c:v>-0.32124377234134399</c:v>
                </c:pt>
                <c:pt idx="32550">
                  <c:v>-0.32032596882261299</c:v>
                </c:pt>
                <c:pt idx="32551">
                  <c:v>-0.31940816531285698</c:v>
                </c:pt>
                <c:pt idx="32552">
                  <c:v>-0.31849036179412599</c:v>
                </c:pt>
                <c:pt idx="32553">
                  <c:v>-0.31757255827539499</c:v>
                </c:pt>
                <c:pt idx="32554">
                  <c:v>-0.31665475476563898</c:v>
                </c:pt>
                <c:pt idx="32555">
                  <c:v>-0.31573695124690898</c:v>
                </c:pt>
                <c:pt idx="32556">
                  <c:v>-0.31481914772817798</c:v>
                </c:pt>
                <c:pt idx="32557">
                  <c:v>-0.31390134421842197</c:v>
                </c:pt>
                <c:pt idx="32558">
                  <c:v>-0.31298354069969098</c:v>
                </c:pt>
                <c:pt idx="32559">
                  <c:v>-0.31206573718095998</c:v>
                </c:pt>
                <c:pt idx="32560">
                  <c:v>-0.31114793367120402</c:v>
                </c:pt>
                <c:pt idx="32561">
                  <c:v>-0.31023013015247303</c:v>
                </c:pt>
                <c:pt idx="32562">
                  <c:v>-0.30931232663374197</c:v>
                </c:pt>
                <c:pt idx="32563">
                  <c:v>-0.30839452312398602</c:v>
                </c:pt>
                <c:pt idx="32564">
                  <c:v>-0.30747671960525602</c:v>
                </c:pt>
                <c:pt idx="32565">
                  <c:v>-0.30655891608652502</c:v>
                </c:pt>
                <c:pt idx="32566">
                  <c:v>-0.30564111257676901</c:v>
                </c:pt>
                <c:pt idx="32567">
                  <c:v>-0.30472330905803802</c:v>
                </c:pt>
                <c:pt idx="32568">
                  <c:v>-0.30380550553930702</c:v>
                </c:pt>
                <c:pt idx="32569">
                  <c:v>-0.30288770202955101</c:v>
                </c:pt>
                <c:pt idx="32570">
                  <c:v>-0.30196989851082001</c:v>
                </c:pt>
                <c:pt idx="32571">
                  <c:v>-0.30105209499208901</c:v>
                </c:pt>
                <c:pt idx="32572">
                  <c:v>-0.300134291482334</c:v>
                </c:pt>
                <c:pt idx="32573">
                  <c:v>-0.29921648796360301</c:v>
                </c:pt>
                <c:pt idx="32574">
                  <c:v>-0.29829868444487201</c:v>
                </c:pt>
                <c:pt idx="32575">
                  <c:v>-0.297380880935116</c:v>
                </c:pt>
                <c:pt idx="32576">
                  <c:v>-0.296463077416385</c:v>
                </c:pt>
                <c:pt idx="32577">
                  <c:v>-0.295545273897654</c:v>
                </c:pt>
                <c:pt idx="32578">
                  <c:v>-0.29462747038789799</c:v>
                </c:pt>
                <c:pt idx="32579">
                  <c:v>-0.293709666869167</c:v>
                </c:pt>
                <c:pt idx="32580">
                  <c:v>-0.292791863350436</c:v>
                </c:pt>
                <c:pt idx="32581">
                  <c:v>-0.29187405984068099</c:v>
                </c:pt>
                <c:pt idx="32582">
                  <c:v>-0.29095625632194999</c:v>
                </c:pt>
                <c:pt idx="32583">
                  <c:v>-0.29003845280321899</c:v>
                </c:pt>
                <c:pt idx="32584">
                  <c:v>-0.28912064929346298</c:v>
                </c:pt>
                <c:pt idx="32585">
                  <c:v>-0.28820284577473199</c:v>
                </c:pt>
                <c:pt idx="32586">
                  <c:v>-0.28728504225600099</c:v>
                </c:pt>
                <c:pt idx="32587">
                  <c:v>-0.28636723874624498</c:v>
                </c:pt>
                <c:pt idx="32588">
                  <c:v>-0.28544943522751398</c:v>
                </c:pt>
                <c:pt idx="32589">
                  <c:v>-0.28453163170878298</c:v>
                </c:pt>
                <c:pt idx="32590">
                  <c:v>-0.28361382819902797</c:v>
                </c:pt>
                <c:pt idx="32591">
                  <c:v>-0.28269602468029698</c:v>
                </c:pt>
                <c:pt idx="32592">
                  <c:v>-0.28177822116156598</c:v>
                </c:pt>
                <c:pt idx="32593">
                  <c:v>-0.28086041765181002</c:v>
                </c:pt>
                <c:pt idx="32594">
                  <c:v>-0.27994261413307903</c:v>
                </c:pt>
                <c:pt idx="32595">
                  <c:v>-0.27902481061434797</c:v>
                </c:pt>
                <c:pt idx="32596">
                  <c:v>-0.27810700710459202</c:v>
                </c:pt>
                <c:pt idx="32597">
                  <c:v>-0.27718920358586102</c:v>
                </c:pt>
                <c:pt idx="32598">
                  <c:v>-0.27627140006713002</c:v>
                </c:pt>
                <c:pt idx="32599">
                  <c:v>-0.27535359655737501</c:v>
                </c:pt>
                <c:pt idx="32600">
                  <c:v>-0.27443579303864402</c:v>
                </c:pt>
                <c:pt idx="32601">
                  <c:v>-0.27351798951991302</c:v>
                </c:pt>
                <c:pt idx="32602">
                  <c:v>-0.27260018601015701</c:v>
                </c:pt>
                <c:pt idx="32603">
                  <c:v>-0.27168238249142601</c:v>
                </c:pt>
                <c:pt idx="32604">
                  <c:v>-0.27076457897269501</c:v>
                </c:pt>
                <c:pt idx="32605">
                  <c:v>-0.269846775462939</c:v>
                </c:pt>
                <c:pt idx="32606">
                  <c:v>-0.26892897194420801</c:v>
                </c:pt>
                <c:pt idx="32607">
                  <c:v>-0.26801116842547701</c:v>
                </c:pt>
                <c:pt idx="32608">
                  <c:v>-0.267093364915722</c:v>
                </c:pt>
                <c:pt idx="32609">
                  <c:v>-0.266175561396991</c:v>
                </c:pt>
                <c:pt idx="32610">
                  <c:v>-0.26525775787826</c:v>
                </c:pt>
                <c:pt idx="32611">
                  <c:v>-0.26433995436850399</c:v>
                </c:pt>
                <c:pt idx="32612">
                  <c:v>-0.263422150849773</c:v>
                </c:pt>
                <c:pt idx="32613">
                  <c:v>-0.262504347331042</c:v>
                </c:pt>
                <c:pt idx="32614">
                  <c:v>-0.26158654382128599</c:v>
                </c:pt>
                <c:pt idx="32615">
                  <c:v>-0.26066874030255499</c:v>
                </c:pt>
                <c:pt idx="32616">
                  <c:v>-0.25975093678382399</c:v>
                </c:pt>
                <c:pt idx="32617">
                  <c:v>-0.25883313327406898</c:v>
                </c:pt>
                <c:pt idx="32618">
                  <c:v>-0.25791532975533799</c:v>
                </c:pt>
                <c:pt idx="32619">
                  <c:v>-0.25699752623660699</c:v>
                </c:pt>
                <c:pt idx="32620">
                  <c:v>-0.25607972272685098</c:v>
                </c:pt>
                <c:pt idx="32621">
                  <c:v>-0.25516191920811998</c:v>
                </c:pt>
                <c:pt idx="32622">
                  <c:v>-0.25424411568938898</c:v>
                </c:pt>
                <c:pt idx="32623">
                  <c:v>-0.25332631217963297</c:v>
                </c:pt>
                <c:pt idx="32624">
                  <c:v>-0.25240850866090198</c:v>
                </c:pt>
                <c:pt idx="32625">
                  <c:v>-0.25149070514217198</c:v>
                </c:pt>
                <c:pt idx="32626">
                  <c:v>-0.25057290163241602</c:v>
                </c:pt>
                <c:pt idx="32627">
                  <c:v>-0.249655098113685</c:v>
                </c:pt>
                <c:pt idx="32628">
                  <c:v>-0.248737294594954</c:v>
                </c:pt>
                <c:pt idx="32629">
                  <c:v>-0.24781949108519799</c:v>
                </c:pt>
                <c:pt idx="32630">
                  <c:v>-0.24690168756646699</c:v>
                </c:pt>
                <c:pt idx="32631">
                  <c:v>-0.245983884047736</c:v>
                </c:pt>
                <c:pt idx="32632">
                  <c:v>-0.24506608053798001</c:v>
                </c:pt>
                <c:pt idx="32633">
                  <c:v>-0.24414827701924899</c:v>
                </c:pt>
                <c:pt idx="32634">
                  <c:v>-0.24323047350051899</c:v>
                </c:pt>
                <c:pt idx="32635">
                  <c:v>-0.24231266999076301</c:v>
                </c:pt>
                <c:pt idx="32636">
                  <c:v>-0.24139486647203201</c:v>
                </c:pt>
                <c:pt idx="32637">
                  <c:v>-0.24047706295330101</c:v>
                </c:pt>
                <c:pt idx="32638">
                  <c:v>-0.239559259443545</c:v>
                </c:pt>
                <c:pt idx="32639">
                  <c:v>-0.23864145592481401</c:v>
                </c:pt>
                <c:pt idx="32640">
                  <c:v>-0.23772365240608301</c:v>
                </c:pt>
                <c:pt idx="32641">
                  <c:v>-0.236805848896327</c:v>
                </c:pt>
                <c:pt idx="32642">
                  <c:v>-0.235888045377596</c:v>
                </c:pt>
                <c:pt idx="32643">
                  <c:v>-0.234970241858866</c:v>
                </c:pt>
                <c:pt idx="32644">
                  <c:v>-0.23405243834910999</c:v>
                </c:pt>
                <c:pt idx="32645">
                  <c:v>-0.233134634830379</c:v>
                </c:pt>
                <c:pt idx="32646">
                  <c:v>-0.232216831311648</c:v>
                </c:pt>
                <c:pt idx="32647">
                  <c:v>-0.23129902780189199</c:v>
                </c:pt>
                <c:pt idx="32648">
                  <c:v>-0.23038122428316099</c:v>
                </c:pt>
                <c:pt idx="32649">
                  <c:v>-0.22946342076442999</c:v>
                </c:pt>
                <c:pt idx="32650">
                  <c:v>-0.22854561725467401</c:v>
                </c:pt>
                <c:pt idx="32651">
                  <c:v>-0.22762781373594301</c:v>
                </c:pt>
                <c:pt idx="32652">
                  <c:v>-0.22671001021721299</c:v>
                </c:pt>
                <c:pt idx="32653">
                  <c:v>-0.225792206707457</c:v>
                </c:pt>
                <c:pt idx="32654">
                  <c:v>-0.22487440318872601</c:v>
                </c:pt>
                <c:pt idx="32655">
                  <c:v>-0.22395659966999501</c:v>
                </c:pt>
                <c:pt idx="32656">
                  <c:v>-0.223038796160239</c:v>
                </c:pt>
                <c:pt idx="32657">
                  <c:v>-0.222120992641508</c:v>
                </c:pt>
                <c:pt idx="32658">
                  <c:v>-0.22120318912277701</c:v>
                </c:pt>
                <c:pt idx="32659">
                  <c:v>-0.220285385613021</c:v>
                </c:pt>
                <c:pt idx="32660">
                  <c:v>-0.219367582094291</c:v>
                </c:pt>
                <c:pt idx="32661">
                  <c:v>-0.21844977857556</c:v>
                </c:pt>
                <c:pt idx="32662">
                  <c:v>-0.21753197506580399</c:v>
                </c:pt>
                <c:pt idx="32663">
                  <c:v>-0.21661417154707299</c:v>
                </c:pt>
                <c:pt idx="32664">
                  <c:v>-0.21569636802834199</c:v>
                </c:pt>
                <c:pt idx="32665">
                  <c:v>-0.21477856451858601</c:v>
                </c:pt>
                <c:pt idx="32666">
                  <c:v>-0.21386076099985499</c:v>
                </c:pt>
                <c:pt idx="32667">
                  <c:v>-0.21294295748112399</c:v>
                </c:pt>
                <c:pt idx="32668">
                  <c:v>-0.21202515397136801</c:v>
                </c:pt>
                <c:pt idx="32669">
                  <c:v>-0.21110735045263801</c:v>
                </c:pt>
                <c:pt idx="32670">
                  <c:v>-0.21018954693390701</c:v>
                </c:pt>
                <c:pt idx="32671">
                  <c:v>-0.209271743424151</c:v>
                </c:pt>
                <c:pt idx="32672">
                  <c:v>-0.20835393990542</c:v>
                </c:pt>
                <c:pt idx="32673">
                  <c:v>-0.20743613638668901</c:v>
                </c:pt>
                <c:pt idx="32674">
                  <c:v>-0.206518332876933</c:v>
                </c:pt>
                <c:pt idx="32675">
                  <c:v>-0.205600529358202</c:v>
                </c:pt>
                <c:pt idx="32676">
                  <c:v>-0.204682725839471</c:v>
                </c:pt>
                <c:pt idx="32677">
                  <c:v>-0.20376492232971599</c:v>
                </c:pt>
                <c:pt idx="32678">
                  <c:v>-0.20284711881098499</c:v>
                </c:pt>
                <c:pt idx="32679">
                  <c:v>-0.201929315292254</c:v>
                </c:pt>
                <c:pt idx="32680">
                  <c:v>-0.20101151178249799</c:v>
                </c:pt>
                <c:pt idx="32681">
                  <c:v>-0.20009370826376699</c:v>
                </c:pt>
                <c:pt idx="32682">
                  <c:v>-0.19917590474503599</c:v>
                </c:pt>
                <c:pt idx="32683">
                  <c:v>-0.19825810123528001</c:v>
                </c:pt>
                <c:pt idx="32684">
                  <c:v>-0.19734029771654901</c:v>
                </c:pt>
                <c:pt idx="32685">
                  <c:v>-0.19642249419781799</c:v>
                </c:pt>
                <c:pt idx="32686">
                  <c:v>-0.19550469068806201</c:v>
                </c:pt>
                <c:pt idx="32687">
                  <c:v>-0.19458688716933201</c:v>
                </c:pt>
                <c:pt idx="32688">
                  <c:v>-0.19366908365060101</c:v>
                </c:pt>
                <c:pt idx="32689">
                  <c:v>-0.192751280140845</c:v>
                </c:pt>
                <c:pt idx="32690">
                  <c:v>-0.191833476622114</c:v>
                </c:pt>
                <c:pt idx="32691">
                  <c:v>-0.190915673103383</c:v>
                </c:pt>
                <c:pt idx="32692">
                  <c:v>-0.18999786959362699</c:v>
                </c:pt>
                <c:pt idx="32693">
                  <c:v>-0.189080066074896</c:v>
                </c:pt>
                <c:pt idx="32694">
                  <c:v>-0.188162262556165</c:v>
                </c:pt>
                <c:pt idx="32695">
                  <c:v>-0.18724445904640999</c:v>
                </c:pt>
                <c:pt idx="32696">
                  <c:v>-0.18632665552767899</c:v>
                </c:pt>
                <c:pt idx="32697">
                  <c:v>-0.18540885200894799</c:v>
                </c:pt>
                <c:pt idx="32698">
                  <c:v>-0.18449104849919201</c:v>
                </c:pt>
                <c:pt idx="32699">
                  <c:v>-0.18357324498046099</c:v>
                </c:pt>
                <c:pt idx="32700">
                  <c:v>-0.18265544146172999</c:v>
                </c:pt>
                <c:pt idx="32701">
                  <c:v>-0.18173763795197401</c:v>
                </c:pt>
                <c:pt idx="32702">
                  <c:v>-0.18081983443324301</c:v>
                </c:pt>
                <c:pt idx="32703">
                  <c:v>-0.17990203091451201</c:v>
                </c:pt>
                <c:pt idx="32704">
                  <c:v>-0.178984227404757</c:v>
                </c:pt>
                <c:pt idx="32705">
                  <c:v>-0.178066423886026</c:v>
                </c:pt>
                <c:pt idx="32706">
                  <c:v>-0.17714862036729501</c:v>
                </c:pt>
                <c:pt idx="32707">
                  <c:v>-0.176230816857539</c:v>
                </c:pt>
                <c:pt idx="32708">
                  <c:v>-0.175313013338808</c:v>
                </c:pt>
                <c:pt idx="32709">
                  <c:v>-0.174395209820077</c:v>
                </c:pt>
                <c:pt idx="32710">
                  <c:v>-0.17347740631032099</c:v>
                </c:pt>
                <c:pt idx="32711">
                  <c:v>-0.17255960279158999</c:v>
                </c:pt>
                <c:pt idx="32712">
                  <c:v>-0.171641799272859</c:v>
                </c:pt>
                <c:pt idx="32713">
                  <c:v>-0.17072399576310399</c:v>
                </c:pt>
                <c:pt idx="32714">
                  <c:v>-0.16980619224437299</c:v>
                </c:pt>
                <c:pt idx="32715">
                  <c:v>-0.16888838872564199</c:v>
                </c:pt>
                <c:pt idx="32716">
                  <c:v>-0.16797058521588601</c:v>
                </c:pt>
                <c:pt idx="32717">
                  <c:v>-0.16705278169715501</c:v>
                </c:pt>
                <c:pt idx="32718">
                  <c:v>-0.16613497817842399</c:v>
                </c:pt>
                <c:pt idx="32719">
                  <c:v>-0.165217174668668</c:v>
                </c:pt>
                <c:pt idx="32720">
                  <c:v>-0.16429937114993701</c:v>
                </c:pt>
                <c:pt idx="32721">
                  <c:v>-0.16338156763120601</c:v>
                </c:pt>
                <c:pt idx="32722">
                  <c:v>-0.162463764121451</c:v>
                </c:pt>
                <c:pt idx="32723">
                  <c:v>-0.16154596060272</c:v>
                </c:pt>
                <c:pt idx="32724">
                  <c:v>-0.160628157083989</c:v>
                </c:pt>
                <c:pt idx="32725">
                  <c:v>-0.15971035357423299</c:v>
                </c:pt>
                <c:pt idx="32726">
                  <c:v>-0.158792550055502</c:v>
                </c:pt>
                <c:pt idx="32727">
                  <c:v>-0.157874746536771</c:v>
                </c:pt>
                <c:pt idx="32728">
                  <c:v>-0.15695694302701499</c:v>
                </c:pt>
                <c:pt idx="32729">
                  <c:v>-0.15603913950828399</c:v>
                </c:pt>
                <c:pt idx="32730">
                  <c:v>-0.15512133598955299</c:v>
                </c:pt>
                <c:pt idx="32731">
                  <c:v>-0.15420353247979801</c:v>
                </c:pt>
                <c:pt idx="32732">
                  <c:v>-0.15328572896106701</c:v>
                </c:pt>
                <c:pt idx="32733">
                  <c:v>-0.15236792544233599</c:v>
                </c:pt>
                <c:pt idx="32734">
                  <c:v>-0.15145012193258001</c:v>
                </c:pt>
                <c:pt idx="32735">
                  <c:v>-0.15053231841384901</c:v>
                </c:pt>
                <c:pt idx="32736">
                  <c:v>-0.14961451489511801</c:v>
                </c:pt>
                <c:pt idx="32737">
                  <c:v>-0.148696711385362</c:v>
                </c:pt>
                <c:pt idx="32738">
                  <c:v>-0.147778907866631</c:v>
                </c:pt>
                <c:pt idx="32739">
                  <c:v>-0.14686110434790001</c:v>
                </c:pt>
                <c:pt idx="32740">
                  <c:v>-0.145943300838145</c:v>
                </c:pt>
                <c:pt idx="32741">
                  <c:v>-0.145025497319414</c:v>
                </c:pt>
                <c:pt idx="32742">
                  <c:v>-0.144107693800683</c:v>
                </c:pt>
                <c:pt idx="32743">
                  <c:v>-0.14318989029092699</c:v>
                </c:pt>
                <c:pt idx="32744">
                  <c:v>-0.14227208677219599</c:v>
                </c:pt>
                <c:pt idx="32745">
                  <c:v>-0.141354283253465</c:v>
                </c:pt>
                <c:pt idx="32746">
                  <c:v>-0.14043647974370899</c:v>
                </c:pt>
                <c:pt idx="32747">
                  <c:v>-0.13951867622497799</c:v>
                </c:pt>
                <c:pt idx="32748">
                  <c:v>-0.13860087270624799</c:v>
                </c:pt>
                <c:pt idx="32749">
                  <c:v>-0.13768306919649201</c:v>
                </c:pt>
                <c:pt idx="32750">
                  <c:v>-0.13676526567776101</c:v>
                </c:pt>
                <c:pt idx="32751">
                  <c:v>-0.13584746215903001</c:v>
                </c:pt>
                <c:pt idx="32752">
                  <c:v>-0.134929658649274</c:v>
                </c:pt>
                <c:pt idx="32753">
                  <c:v>-0.13401185513054301</c:v>
                </c:pt>
                <c:pt idx="32754">
                  <c:v>-0.13309405161181201</c:v>
                </c:pt>
                <c:pt idx="32755">
                  <c:v>-0.132176248102056</c:v>
                </c:pt>
                <c:pt idx="32756">
                  <c:v>-0.131258444583325</c:v>
                </c:pt>
                <c:pt idx="32757">
                  <c:v>-0.130340641064595</c:v>
                </c:pt>
                <c:pt idx="32758">
                  <c:v>-0.12942283755483899</c:v>
                </c:pt>
                <c:pt idx="32759">
                  <c:v>-0.128505034036108</c:v>
                </c:pt>
                <c:pt idx="32760">
                  <c:v>-0.127587230517377</c:v>
                </c:pt>
                <c:pt idx="32761">
                  <c:v>-0.12666942700762099</c:v>
                </c:pt>
                <c:pt idx="32762">
                  <c:v>-0.12575162348888999</c:v>
                </c:pt>
                <c:pt idx="32763">
                  <c:v>-0.12483381997015899</c:v>
                </c:pt>
                <c:pt idx="32764">
                  <c:v>-0.123916016460403</c:v>
                </c:pt>
                <c:pt idx="32765">
                  <c:v>-0.122998212941672</c:v>
                </c:pt>
                <c:pt idx="32766">
                  <c:v>-0.122080409422942</c:v>
                </c:pt>
                <c:pt idx="32767">
                  <c:v>-0.12116260591318601</c:v>
                </c:pt>
                <c:pt idx="32768">
                  <c:v>-0.12024480239445499</c:v>
                </c:pt>
                <c:pt idx="32769">
                  <c:v>-0.119326998875724</c:v>
                </c:pt>
                <c:pt idx="32770">
                  <c:v>-0.118409195365968</c:v>
                </c:pt>
                <c:pt idx="32771">
                  <c:v>-0.117491391847237</c:v>
                </c:pt>
                <c:pt idx="32772">
                  <c:v>-0.11657358832850601</c:v>
                </c:pt>
                <c:pt idx="32773">
                  <c:v>-0.11565578481875</c:v>
                </c:pt>
                <c:pt idx="32774">
                  <c:v>-0.11473798130002</c:v>
                </c:pt>
                <c:pt idx="32775">
                  <c:v>-0.113820177781289</c:v>
                </c:pt>
                <c:pt idx="32776">
                  <c:v>-0.112902374271533</c:v>
                </c:pt>
                <c:pt idx="32777">
                  <c:v>-0.11198457075280201</c:v>
                </c:pt>
                <c:pt idx="32778">
                  <c:v>-0.111066767234071</c:v>
                </c:pt>
                <c:pt idx="32779">
                  <c:v>-0.110148963724315</c:v>
                </c:pt>
                <c:pt idx="32780">
                  <c:v>-0.109231160205584</c:v>
                </c:pt>
                <c:pt idx="32781">
                  <c:v>-0.108313356686853</c:v>
                </c:pt>
                <c:pt idx="32782">
                  <c:v>-0.10739555317709699</c:v>
                </c:pt>
                <c:pt idx="32783">
                  <c:v>-0.106477749658367</c:v>
                </c:pt>
                <c:pt idx="32784">
                  <c:v>-0.105559946139636</c:v>
                </c:pt>
                <c:pt idx="32785">
                  <c:v>-0.10464214262988</c:v>
                </c:pt>
                <c:pt idx="32786">
                  <c:v>-0.10372433911114901</c:v>
                </c:pt>
                <c:pt idx="32787">
                  <c:v>-0.10280653559241799</c:v>
                </c:pt>
                <c:pt idx="32788">
                  <c:v>-0.101888732082662</c:v>
                </c:pt>
                <c:pt idx="32789">
                  <c:v>-0.100970928563931</c:v>
                </c:pt>
                <c:pt idx="32790">
                  <c:v>-0.1000531250452</c:v>
                </c:pt>
                <c:pt idx="32791">
                  <c:v>-9.9135321535444507E-2</c:v>
                </c:pt>
                <c:pt idx="32792">
                  <c:v>-9.8217518016713606E-2</c:v>
                </c:pt>
                <c:pt idx="32793">
                  <c:v>-9.7299714497982595E-2</c:v>
                </c:pt>
                <c:pt idx="32794">
                  <c:v>-9.6381910988226793E-2</c:v>
                </c:pt>
                <c:pt idx="32795">
                  <c:v>-9.5464107469495907E-2</c:v>
                </c:pt>
                <c:pt idx="32796">
                  <c:v>-9.4546303950765007E-2</c:v>
                </c:pt>
                <c:pt idx="32797">
                  <c:v>-9.3628500441009205E-2</c:v>
                </c:pt>
                <c:pt idx="32798">
                  <c:v>-9.2710696922278193E-2</c:v>
                </c:pt>
                <c:pt idx="32799">
                  <c:v>-9.1792893403547293E-2</c:v>
                </c:pt>
                <c:pt idx="32800">
                  <c:v>-9.0875089893791505E-2</c:v>
                </c:pt>
                <c:pt idx="32801">
                  <c:v>-8.9957286375060605E-2</c:v>
                </c:pt>
                <c:pt idx="32802">
                  <c:v>-8.2996854568460995E-2</c:v>
                </c:pt>
                <c:pt idx="32803">
                  <c:v>-6.9993794558940906E-2</c:v>
                </c:pt>
                <c:pt idx="32804">
                  <c:v>-5.6990734422265397E-2</c:v>
                </c:pt>
                <c:pt idx="32805">
                  <c:v>-4.3987674285589903E-2</c:v>
                </c:pt>
                <c:pt idx="32806">
                  <c:v>-3.09846142760698E-2</c:v>
                </c:pt>
                <c:pt idx="32807">
                  <c:v>-1.7981554139394201E-2</c:v>
                </c:pt>
                <c:pt idx="32808">
                  <c:v>-4.9784940027187002E-3</c:v>
                </c:pt>
                <c:pt idx="32809">
                  <c:v>8.0245660068013792E-3</c:v>
                </c:pt>
                <c:pt idx="32810">
                  <c:v>2.1027626143476901E-2</c:v>
                </c:pt>
                <c:pt idx="32811">
                  <c:v>3.4030686280152503E-2</c:v>
                </c:pt>
                <c:pt idx="32812">
                  <c:v>4.7033746289672503E-2</c:v>
                </c:pt>
                <c:pt idx="32813">
                  <c:v>6.0036806426348101E-2</c:v>
                </c:pt>
                <c:pt idx="32814">
                  <c:v>7.3039866563023595E-2</c:v>
                </c:pt>
                <c:pt idx="32815">
                  <c:v>8.6042926572543699E-2</c:v>
                </c:pt>
                <c:pt idx="32816">
                  <c:v>9.90459867092192E-2</c:v>
                </c:pt>
                <c:pt idx="32817">
                  <c:v>0.11204904684589501</c:v>
                </c:pt>
                <c:pt idx="32818">
                  <c:v>0.12505210685541501</c:v>
                </c:pt>
                <c:pt idx="32819">
                  <c:v>0.13805516699209</c:v>
                </c:pt>
                <c:pt idx="32820">
                  <c:v>0.15105822712876599</c:v>
                </c:pt>
                <c:pt idx="32821">
                  <c:v>0.16406128713828599</c:v>
                </c:pt>
                <c:pt idx="32822">
                  <c:v>0.17706434727496201</c:v>
                </c:pt>
                <c:pt idx="32823">
                  <c:v>0.190067407411637</c:v>
                </c:pt>
                <c:pt idx="32824">
                  <c:v>0.203070467421157</c:v>
                </c:pt>
                <c:pt idx="32825">
                  <c:v>0.21607352755783299</c:v>
                </c:pt>
                <c:pt idx="32826">
                  <c:v>0.229076587694508</c:v>
                </c:pt>
                <c:pt idx="32827">
                  <c:v>0.24207964770402801</c:v>
                </c:pt>
                <c:pt idx="32828">
                  <c:v>0.25508270784070403</c:v>
                </c:pt>
                <c:pt idx="32829">
                  <c:v>0.26808576797737899</c:v>
                </c:pt>
                <c:pt idx="32830">
                  <c:v>0.28108882798689899</c:v>
                </c:pt>
                <c:pt idx="32831">
                  <c:v>0.29409188812357501</c:v>
                </c:pt>
                <c:pt idx="32832">
                  <c:v>0.30709494826025102</c:v>
                </c:pt>
                <c:pt idx="32833">
                  <c:v>0.32009800826977097</c:v>
                </c:pt>
                <c:pt idx="32834">
                  <c:v>0.33310106840644599</c:v>
                </c:pt>
                <c:pt idx="32835">
                  <c:v>0.346104128543122</c:v>
                </c:pt>
                <c:pt idx="32836">
                  <c:v>0.35910718855264201</c:v>
                </c:pt>
                <c:pt idx="32837">
                  <c:v>0.37211024868931702</c:v>
                </c:pt>
                <c:pt idx="32838">
                  <c:v>0.38511330882599298</c:v>
                </c:pt>
                <c:pt idx="32839">
                  <c:v>0.39811636883551299</c:v>
                </c:pt>
                <c:pt idx="32840">
                  <c:v>0.41111942897218801</c:v>
                </c:pt>
                <c:pt idx="32841">
                  <c:v>0.42412248910886402</c:v>
                </c:pt>
                <c:pt idx="32842">
                  <c:v>0.43712554911838403</c:v>
                </c:pt>
                <c:pt idx="32843">
                  <c:v>0.45012860925505999</c:v>
                </c:pt>
                <c:pt idx="32844">
                  <c:v>0.463131669391735</c:v>
                </c:pt>
                <c:pt idx="32845">
                  <c:v>0.47613472940125501</c:v>
                </c:pt>
                <c:pt idx="32846">
                  <c:v>0.48913778953793102</c:v>
                </c:pt>
                <c:pt idx="32847">
                  <c:v>0.50214084967460604</c:v>
                </c:pt>
                <c:pt idx="32848">
                  <c:v>0.51514390968412604</c:v>
                </c:pt>
                <c:pt idx="32849">
                  <c:v>0.528146969820802</c:v>
                </c:pt>
                <c:pt idx="32850">
                  <c:v>0.52826603652767401</c:v>
                </c:pt>
                <c:pt idx="32851">
                  <c:v>0.51550110983957598</c:v>
                </c:pt>
                <c:pt idx="32852">
                  <c:v>0.50273618302665102</c:v>
                </c:pt>
                <c:pt idx="32853">
                  <c:v>0.489971256213726</c:v>
                </c:pt>
                <c:pt idx="32854">
                  <c:v>0.47720632952562803</c:v>
                </c:pt>
                <c:pt idx="32855">
                  <c:v>0.46444140271270301</c:v>
                </c:pt>
                <c:pt idx="32856">
                  <c:v>0.451676475899778</c:v>
                </c:pt>
                <c:pt idx="32857">
                  <c:v>0.43891154921168002</c:v>
                </c:pt>
                <c:pt idx="32858">
                  <c:v>0.426146622398755</c:v>
                </c:pt>
                <c:pt idx="32859">
                  <c:v>0.41338169558582999</c:v>
                </c:pt>
                <c:pt idx="32860">
                  <c:v>0.40061676889773201</c:v>
                </c:pt>
                <c:pt idx="32861">
                  <c:v>0.387851842084807</c:v>
                </c:pt>
                <c:pt idx="32862">
                  <c:v>0.37508691527188198</c:v>
                </c:pt>
                <c:pt idx="32863">
                  <c:v>0.362321988583784</c:v>
                </c:pt>
                <c:pt idx="32864">
                  <c:v>0.34955706177085899</c:v>
                </c:pt>
                <c:pt idx="32865">
                  <c:v>0.33679213495793398</c:v>
                </c:pt>
                <c:pt idx="32866">
                  <c:v>0.324027208269836</c:v>
                </c:pt>
                <c:pt idx="32867">
                  <c:v>0.31126228145691098</c:v>
                </c:pt>
                <c:pt idx="32868">
                  <c:v>0.29849735464398602</c:v>
                </c:pt>
                <c:pt idx="32869">
                  <c:v>0.28573242795588799</c:v>
                </c:pt>
                <c:pt idx="32870">
                  <c:v>0.27296750114296298</c:v>
                </c:pt>
                <c:pt idx="32871">
                  <c:v>0.26020257433003802</c:v>
                </c:pt>
                <c:pt idx="32872">
                  <c:v>0.24743764764194001</c:v>
                </c:pt>
                <c:pt idx="32873">
                  <c:v>0.234672720829015</c:v>
                </c:pt>
                <c:pt idx="32874">
                  <c:v>0.22190779401609001</c:v>
                </c:pt>
                <c:pt idx="32875">
                  <c:v>0.209142867327992</c:v>
                </c:pt>
                <c:pt idx="32876">
                  <c:v>0.19637794051506699</c:v>
                </c:pt>
                <c:pt idx="32877">
                  <c:v>0.183613013702142</c:v>
                </c:pt>
                <c:pt idx="32878">
                  <c:v>0.170848087014044</c:v>
                </c:pt>
                <c:pt idx="32879">
                  <c:v>0.15808316020111901</c:v>
                </c:pt>
                <c:pt idx="32880">
                  <c:v>0.145318233388194</c:v>
                </c:pt>
                <c:pt idx="32881">
                  <c:v>0.13255330670009599</c:v>
                </c:pt>
                <c:pt idx="32882">
                  <c:v>0.119788379887171</c:v>
                </c:pt>
                <c:pt idx="32883">
                  <c:v>0.107023453074247</c:v>
                </c:pt>
                <c:pt idx="32884">
                  <c:v>9.42585263861484E-2</c:v>
                </c:pt>
                <c:pt idx="32885">
                  <c:v>8.1493599573223496E-2</c:v>
                </c:pt>
                <c:pt idx="32886">
                  <c:v>6.8728672760298606E-2</c:v>
                </c:pt>
                <c:pt idx="32887">
                  <c:v>5.59637460722004E-2</c:v>
                </c:pt>
                <c:pt idx="32888">
                  <c:v>4.3198819259275503E-2</c:v>
                </c:pt>
                <c:pt idx="32889">
                  <c:v>3.0433892446350599E-2</c:v>
                </c:pt>
                <c:pt idx="32890">
                  <c:v>1.7668965758252501E-2</c:v>
                </c:pt>
                <c:pt idx="32891">
                  <c:v>4.90403894532757E-3</c:v>
                </c:pt>
                <c:pt idx="32892">
                  <c:v>-7.8608878675973503E-3</c:v>
                </c:pt>
                <c:pt idx="32893">
                  <c:v>-2.0625814555695499E-2</c:v>
                </c:pt>
                <c:pt idx="32894">
                  <c:v>-3.33907413686204E-2</c:v>
                </c:pt>
                <c:pt idx="32895">
                  <c:v>-4.6155668181545297E-2</c:v>
                </c:pt>
                <c:pt idx="32896">
                  <c:v>-5.8920594869643399E-2</c:v>
                </c:pt>
                <c:pt idx="32897">
                  <c:v>-7.1685521682568296E-2</c:v>
                </c:pt>
                <c:pt idx="32898">
                  <c:v>-6.9223963693746199E-2</c:v>
                </c:pt>
                <c:pt idx="32899">
                  <c:v>-5.1535920969790601E-2</c:v>
                </c:pt>
                <c:pt idx="32900">
                  <c:v>-3.3847878072865697E-2</c:v>
                </c:pt>
                <c:pt idx="32901">
                  <c:v>-1.61598351759407E-2</c:v>
                </c:pt>
                <c:pt idx="32902">
                  <c:v>1.5282075480148999E-3</c:v>
                </c:pt>
                <c:pt idx="32903">
                  <c:v>1.9216250444939902E-2</c:v>
                </c:pt>
                <c:pt idx="32904">
                  <c:v>3.6904293341864798E-2</c:v>
                </c:pt>
                <c:pt idx="32905">
                  <c:v>5.4592336065820403E-2</c:v>
                </c:pt>
                <c:pt idx="32906">
                  <c:v>7.2280378962745404E-2</c:v>
                </c:pt>
                <c:pt idx="32907">
                  <c:v>8.99684218596703E-2</c:v>
                </c:pt>
                <c:pt idx="32908">
                  <c:v>0.107656464583626</c:v>
                </c:pt>
                <c:pt idx="32909">
                  <c:v>0.12534450748055101</c:v>
                </c:pt>
                <c:pt idx="32910">
                  <c:v>0.143032550377476</c:v>
                </c:pt>
                <c:pt idx="32911">
                  <c:v>0.160720593101431</c:v>
                </c:pt>
                <c:pt idx="32912">
                  <c:v>0.17840863599835599</c:v>
                </c:pt>
                <c:pt idx="32913">
                  <c:v>0.19609667889528101</c:v>
                </c:pt>
                <c:pt idx="32914">
                  <c:v>0.21378472161923701</c:v>
                </c:pt>
                <c:pt idx="32915">
                  <c:v>0.231472764516162</c:v>
                </c:pt>
                <c:pt idx="32916">
                  <c:v>0.24916080741308699</c:v>
                </c:pt>
                <c:pt idx="32917">
                  <c:v>0.26684885013704202</c:v>
                </c:pt>
                <c:pt idx="32918">
                  <c:v>0.28453689303396701</c:v>
                </c:pt>
                <c:pt idx="32919">
                  <c:v>0.302224935930892</c:v>
                </c:pt>
                <c:pt idx="32920">
                  <c:v>0.31991297865484802</c:v>
                </c:pt>
                <c:pt idx="32921">
                  <c:v>0.33760102155177302</c:v>
                </c:pt>
                <c:pt idx="32922">
                  <c:v>0.35528906444869801</c:v>
                </c:pt>
                <c:pt idx="32923">
                  <c:v>0.37297710717265398</c:v>
                </c:pt>
                <c:pt idx="32924">
                  <c:v>0.39066515006957803</c:v>
                </c:pt>
                <c:pt idx="32925">
                  <c:v>0.40835319296650302</c:v>
                </c:pt>
                <c:pt idx="32926">
                  <c:v>0.42604123569045899</c:v>
                </c:pt>
                <c:pt idx="32927">
                  <c:v>0.44372927858738398</c:v>
                </c:pt>
                <c:pt idx="32928">
                  <c:v>0.46141732148430897</c:v>
                </c:pt>
                <c:pt idx="32929">
                  <c:v>0.479105364208264</c:v>
                </c:pt>
                <c:pt idx="32930">
                  <c:v>0.49679340710518999</c:v>
                </c:pt>
                <c:pt idx="32931">
                  <c:v>0.51448145000211398</c:v>
                </c:pt>
                <c:pt idx="32932">
                  <c:v>0.53216949272606995</c:v>
                </c:pt>
                <c:pt idx="32933">
                  <c:v>0.549857535622995</c:v>
                </c:pt>
                <c:pt idx="32934">
                  <c:v>0.56754557851992005</c:v>
                </c:pt>
                <c:pt idx="32935">
                  <c:v>0.58523362124387601</c:v>
                </c:pt>
                <c:pt idx="32936">
                  <c:v>0.60292166414080095</c:v>
                </c:pt>
                <c:pt idx="32937">
                  <c:v>0.620609707037725</c:v>
                </c:pt>
                <c:pt idx="32938">
                  <c:v>0.63829774976168097</c:v>
                </c:pt>
                <c:pt idx="32939">
                  <c:v>0.65598579265860602</c:v>
                </c:pt>
                <c:pt idx="32940">
                  <c:v>0.67367383555553095</c:v>
                </c:pt>
                <c:pt idx="32941">
                  <c:v>0.69136187827948703</c:v>
                </c:pt>
                <c:pt idx="32942">
                  <c:v>0.70904992117641197</c:v>
                </c:pt>
                <c:pt idx="32943">
                  <c:v>0.72673796407333702</c:v>
                </c:pt>
                <c:pt idx="32944">
                  <c:v>0.74442600679729198</c:v>
                </c:pt>
                <c:pt idx="32945">
                  <c:v>0.76211404969421703</c:v>
                </c:pt>
                <c:pt idx="32946">
                  <c:v>0.76476341830451999</c:v>
                </c:pt>
                <c:pt idx="32947">
                  <c:v>0.75237411264430998</c:v>
                </c:pt>
                <c:pt idx="32948">
                  <c:v>0.73998480686294699</c:v>
                </c:pt>
                <c:pt idx="32949">
                  <c:v>0.727595501081584</c:v>
                </c:pt>
                <c:pt idx="32950">
                  <c:v>0.71520619542137398</c:v>
                </c:pt>
                <c:pt idx="32951">
                  <c:v>0.70281688964001099</c:v>
                </c:pt>
                <c:pt idx="32952">
                  <c:v>0.690427583858647</c:v>
                </c:pt>
                <c:pt idx="32953">
                  <c:v>0.67803827819843798</c:v>
                </c:pt>
                <c:pt idx="32954">
                  <c:v>0.66564897241707399</c:v>
                </c:pt>
                <c:pt idx="32955">
                  <c:v>0.653259666635711</c:v>
                </c:pt>
                <c:pt idx="32956">
                  <c:v>0.64087036097550198</c:v>
                </c:pt>
                <c:pt idx="32957">
                  <c:v>0.62848105519413799</c:v>
                </c:pt>
                <c:pt idx="32958">
                  <c:v>0.616091749412775</c:v>
                </c:pt>
                <c:pt idx="32959">
                  <c:v>0.60370244375256499</c:v>
                </c:pt>
                <c:pt idx="32960">
                  <c:v>0.591313137971202</c:v>
                </c:pt>
                <c:pt idx="32961">
                  <c:v>0.578923832189839</c:v>
                </c:pt>
                <c:pt idx="32962">
                  <c:v>0.56653452652962899</c:v>
                </c:pt>
                <c:pt idx="32963">
                  <c:v>0.554145220748266</c:v>
                </c:pt>
                <c:pt idx="32964">
                  <c:v>0.54175591496690301</c:v>
                </c:pt>
                <c:pt idx="32965">
                  <c:v>0.52936660930669299</c:v>
                </c:pt>
                <c:pt idx="32966">
                  <c:v>0.51697730352533</c:v>
                </c:pt>
                <c:pt idx="32967">
                  <c:v>0.50458799774396601</c:v>
                </c:pt>
                <c:pt idx="32968">
                  <c:v>0.49219869208375699</c:v>
                </c:pt>
                <c:pt idx="32969">
                  <c:v>0.479809386302393</c:v>
                </c:pt>
                <c:pt idx="32970">
                  <c:v>0.46742008052103001</c:v>
                </c:pt>
                <c:pt idx="32971">
                  <c:v>0.45503077486082</c:v>
                </c:pt>
                <c:pt idx="32972">
                  <c:v>0.44264146907945701</c:v>
                </c:pt>
                <c:pt idx="32973">
                  <c:v>0.43025216329809401</c:v>
                </c:pt>
                <c:pt idx="32974">
                  <c:v>0.417862857637884</c:v>
                </c:pt>
                <c:pt idx="32975">
                  <c:v>0.40547355185652101</c:v>
                </c:pt>
                <c:pt idx="32976">
                  <c:v>0.39308424607515802</c:v>
                </c:pt>
                <c:pt idx="32977">
                  <c:v>0.380694940414948</c:v>
                </c:pt>
                <c:pt idx="32978">
                  <c:v>0.36830563463358501</c:v>
                </c:pt>
                <c:pt idx="32979">
                  <c:v>0.35591632885222102</c:v>
                </c:pt>
                <c:pt idx="32980">
                  <c:v>0.343527023192012</c:v>
                </c:pt>
                <c:pt idx="32981">
                  <c:v>0.33113771741064801</c:v>
                </c:pt>
                <c:pt idx="32982">
                  <c:v>0.31874841162928502</c:v>
                </c:pt>
                <c:pt idx="32983">
                  <c:v>0.30635910596907601</c:v>
                </c:pt>
                <c:pt idx="32984">
                  <c:v>0.29396980018771202</c:v>
                </c:pt>
                <c:pt idx="32985">
                  <c:v>0.28158049440634902</c:v>
                </c:pt>
                <c:pt idx="32986">
                  <c:v>0.26919118874613901</c:v>
                </c:pt>
                <c:pt idx="32987">
                  <c:v>0.25680188296477602</c:v>
                </c:pt>
                <c:pt idx="32988">
                  <c:v>0.244412577183413</c:v>
                </c:pt>
                <c:pt idx="32989">
                  <c:v>0.23202327152320301</c:v>
                </c:pt>
                <c:pt idx="32990">
                  <c:v>0.21963396574183999</c:v>
                </c:pt>
                <c:pt idx="32991">
                  <c:v>0.207244659960476</c:v>
                </c:pt>
                <c:pt idx="32992">
                  <c:v>0.19485535430026699</c:v>
                </c:pt>
                <c:pt idx="32993">
                  <c:v>0.18246604851890399</c:v>
                </c:pt>
                <c:pt idx="32994">
                  <c:v>0.16800706715157299</c:v>
                </c:pt>
                <c:pt idx="32995">
                  <c:v>0.15147841034545101</c:v>
                </c:pt>
                <c:pt idx="32996">
                  <c:v>0.13494975337769699</c:v>
                </c:pt>
                <c:pt idx="32997">
                  <c:v>0.118421096409943</c:v>
                </c:pt>
                <c:pt idx="32998">
                  <c:v>0.10189243960382099</c:v>
                </c:pt>
                <c:pt idx="32999">
                  <c:v>8.5363782636066796E-2</c:v>
                </c:pt>
                <c:pt idx="33000">
                  <c:v>6.8835125668312805E-2</c:v>
                </c:pt>
                <c:pt idx="33001">
                  <c:v>5.2306468862190703E-2</c:v>
                </c:pt>
                <c:pt idx="33002">
                  <c:v>3.5777811894436601E-2</c:v>
                </c:pt>
                <c:pt idx="33003">
                  <c:v>1.92491549266826E-2</c:v>
                </c:pt>
                <c:pt idx="33004">
                  <c:v>2.72049812056047E-3</c:v>
                </c:pt>
                <c:pt idx="33005">
                  <c:v>-1.3808158847193599E-2</c:v>
                </c:pt>
                <c:pt idx="33006">
                  <c:v>-3.0336815814947599E-2</c:v>
                </c:pt>
                <c:pt idx="33007">
                  <c:v>-4.6865472621069701E-2</c:v>
                </c:pt>
                <c:pt idx="33008">
                  <c:v>-6.3394129588823706E-2</c:v>
                </c:pt>
                <c:pt idx="33009">
                  <c:v>-7.9922786556577793E-2</c:v>
                </c:pt>
                <c:pt idx="33010">
                  <c:v>-9.6451443362699896E-2</c:v>
                </c:pt>
                <c:pt idx="33011">
                  <c:v>-0.112980100330454</c:v>
                </c:pt>
                <c:pt idx="33012">
                  <c:v>-0.12950875729820799</c:v>
                </c:pt>
                <c:pt idx="33013">
                  <c:v>-0.14603741410432999</c:v>
                </c:pt>
                <c:pt idx="33014">
                  <c:v>-0.16256607107208401</c:v>
                </c:pt>
                <c:pt idx="33015">
                  <c:v>-0.179094728039838</c:v>
                </c:pt>
                <c:pt idx="33016">
                  <c:v>-0.19562338484596001</c:v>
                </c:pt>
                <c:pt idx="33017">
                  <c:v>-0.212152041813714</c:v>
                </c:pt>
                <c:pt idx="33018">
                  <c:v>-0.22868069878146799</c:v>
                </c:pt>
                <c:pt idx="33019">
                  <c:v>-0.24520935558758999</c:v>
                </c:pt>
                <c:pt idx="33020">
                  <c:v>-0.26173801255534401</c:v>
                </c:pt>
                <c:pt idx="33021">
                  <c:v>-0.27826666952309798</c:v>
                </c:pt>
                <c:pt idx="33022">
                  <c:v>-0.29479532632922101</c:v>
                </c:pt>
                <c:pt idx="33023">
                  <c:v>-0.31132398329697503</c:v>
                </c:pt>
                <c:pt idx="33024">
                  <c:v>-0.32785264026472899</c:v>
                </c:pt>
                <c:pt idx="33025">
                  <c:v>-0.34438129707085102</c:v>
                </c:pt>
                <c:pt idx="33026">
                  <c:v>-0.36090995403860499</c:v>
                </c:pt>
                <c:pt idx="33027">
                  <c:v>-0.377438611006359</c:v>
                </c:pt>
                <c:pt idx="33028">
                  <c:v>-0.39396726781248098</c:v>
                </c:pt>
                <c:pt idx="33029">
                  <c:v>-0.410495924780235</c:v>
                </c:pt>
                <c:pt idx="33030">
                  <c:v>-0.42702458174798902</c:v>
                </c:pt>
                <c:pt idx="33031">
                  <c:v>-0.443553238554111</c:v>
                </c:pt>
                <c:pt idx="33032">
                  <c:v>-0.46008189552186501</c:v>
                </c:pt>
                <c:pt idx="33033">
                  <c:v>-0.47661055248961898</c:v>
                </c:pt>
                <c:pt idx="33034">
                  <c:v>-0.49313920929574101</c:v>
                </c:pt>
                <c:pt idx="33035">
                  <c:v>-0.50966786626349503</c:v>
                </c:pt>
                <c:pt idx="33036">
                  <c:v>-0.52619652323124899</c:v>
                </c:pt>
                <c:pt idx="33037">
                  <c:v>-0.54272518003737202</c:v>
                </c:pt>
                <c:pt idx="33038">
                  <c:v>-0.55925383700512499</c:v>
                </c:pt>
                <c:pt idx="33039">
                  <c:v>-0.57578249397287995</c:v>
                </c:pt>
                <c:pt idx="33040">
                  <c:v>-0.59231115077900198</c:v>
                </c:pt>
                <c:pt idx="33041">
                  <c:v>-0.60883980774675595</c:v>
                </c:pt>
                <c:pt idx="33042">
                  <c:v>-0.60952670374546103</c:v>
                </c:pt>
                <c:pt idx="33043">
                  <c:v>-0.59437183881266098</c:v>
                </c:pt>
                <c:pt idx="33044">
                  <c:v>-0.57921697373166403</c:v>
                </c:pt>
                <c:pt idx="33045">
                  <c:v>-0.56406210865066597</c:v>
                </c:pt>
                <c:pt idx="33046">
                  <c:v>-0.54890724371786603</c:v>
                </c:pt>
                <c:pt idx="33047">
                  <c:v>-0.53375237863686897</c:v>
                </c:pt>
                <c:pt idx="33048">
                  <c:v>-0.51859751355587103</c:v>
                </c:pt>
                <c:pt idx="33049">
                  <c:v>-0.50344264862307098</c:v>
                </c:pt>
                <c:pt idx="33050">
                  <c:v>-0.48828778354207403</c:v>
                </c:pt>
                <c:pt idx="33051">
                  <c:v>-0.47313291846107702</c:v>
                </c:pt>
                <c:pt idx="33052">
                  <c:v>-0.45797805352827697</c:v>
                </c:pt>
                <c:pt idx="33053">
                  <c:v>-0.44282318844727903</c:v>
                </c:pt>
                <c:pt idx="33054">
                  <c:v>-0.42766832336628202</c:v>
                </c:pt>
                <c:pt idx="33055">
                  <c:v>-0.41251345843348203</c:v>
                </c:pt>
                <c:pt idx="33056">
                  <c:v>-0.39735859335248502</c:v>
                </c:pt>
                <c:pt idx="33057">
                  <c:v>-0.38220372827148702</c:v>
                </c:pt>
                <c:pt idx="33058">
                  <c:v>-0.36704886333868703</c:v>
                </c:pt>
                <c:pt idx="33059">
                  <c:v>-0.35189399825769002</c:v>
                </c:pt>
                <c:pt idx="33060">
                  <c:v>-0.33673913317669202</c:v>
                </c:pt>
                <c:pt idx="33061">
                  <c:v>-0.32158426824389302</c:v>
                </c:pt>
                <c:pt idx="33062">
                  <c:v>-0.30642940316289502</c:v>
                </c:pt>
                <c:pt idx="33063">
                  <c:v>-0.29127453808189802</c:v>
                </c:pt>
                <c:pt idx="33064">
                  <c:v>-0.27611967314909802</c:v>
                </c:pt>
                <c:pt idx="33065">
                  <c:v>-0.26096480806810002</c:v>
                </c:pt>
                <c:pt idx="33066">
                  <c:v>-0.24580994298710299</c:v>
                </c:pt>
                <c:pt idx="33067">
                  <c:v>-0.23065507805430299</c:v>
                </c:pt>
                <c:pt idx="33068">
                  <c:v>-0.21550021297330599</c:v>
                </c:pt>
                <c:pt idx="33069">
                  <c:v>-0.20034534789230801</c:v>
                </c:pt>
                <c:pt idx="33070">
                  <c:v>-0.18519048295950799</c:v>
                </c:pt>
                <c:pt idx="33071">
                  <c:v>-0.17003561787851099</c:v>
                </c:pt>
                <c:pt idx="33072">
                  <c:v>-0.15488075279751301</c:v>
                </c:pt>
                <c:pt idx="33073">
                  <c:v>-0.13972588786471399</c:v>
                </c:pt>
                <c:pt idx="33074">
                  <c:v>-0.124571022783716</c:v>
                </c:pt>
                <c:pt idx="33075">
                  <c:v>-0.10941615770271899</c:v>
                </c:pt>
                <c:pt idx="33076">
                  <c:v>-9.4261292769919E-2</c:v>
                </c:pt>
                <c:pt idx="33077">
                  <c:v>-7.9106427688921496E-2</c:v>
                </c:pt>
                <c:pt idx="33078">
                  <c:v>-6.3951562607924006E-2</c:v>
                </c:pt>
                <c:pt idx="33079">
                  <c:v>-4.8796697675124297E-2</c:v>
                </c:pt>
                <c:pt idx="33080">
                  <c:v>-3.36418325941268E-2</c:v>
                </c:pt>
                <c:pt idx="33081">
                  <c:v>-1.8486967513129299E-2</c:v>
                </c:pt>
                <c:pt idx="33082">
                  <c:v>-3.3321025803295201E-3</c:v>
                </c:pt>
                <c:pt idx="33083">
                  <c:v>1.1822762500668001E-2</c:v>
                </c:pt>
                <c:pt idx="33084">
                  <c:v>2.69776275816654E-2</c:v>
                </c:pt>
                <c:pt idx="33085">
                  <c:v>4.21324925144652E-2</c:v>
                </c:pt>
                <c:pt idx="33086">
                  <c:v>5.7287357595462697E-2</c:v>
                </c:pt>
                <c:pt idx="33087">
                  <c:v>7.2442222676460194E-2</c:v>
                </c:pt>
                <c:pt idx="33088">
                  <c:v>8.7597087609259897E-2</c:v>
                </c:pt>
                <c:pt idx="33089">
                  <c:v>0.102751952690257</c:v>
                </c:pt>
                <c:pt idx="33090">
                  <c:v>0.111132435301921</c:v>
                </c:pt>
                <c:pt idx="33091">
                  <c:v>0.112738535381227</c:v>
                </c:pt>
                <c:pt idx="33092">
                  <c:v>0.11434463547623901</c:v>
                </c:pt>
                <c:pt idx="33093">
                  <c:v>0.115950735571251</c:v>
                </c:pt>
                <c:pt idx="33094">
                  <c:v>0.117556835650556</c:v>
                </c:pt>
                <c:pt idx="33095">
                  <c:v>0.11916293574556799</c:v>
                </c:pt>
                <c:pt idx="33096">
                  <c:v>0.12076903584058001</c:v>
                </c:pt>
                <c:pt idx="33097">
                  <c:v>0.122375135919886</c:v>
                </c:pt>
                <c:pt idx="33098">
                  <c:v>0.12398123601489699</c:v>
                </c:pt>
                <c:pt idx="33099">
                  <c:v>0.12558733610990899</c:v>
                </c:pt>
                <c:pt idx="33100">
                  <c:v>0.127193436189215</c:v>
                </c:pt>
                <c:pt idx="33101">
                  <c:v>0.128799536284227</c:v>
                </c:pt>
                <c:pt idx="33102">
                  <c:v>0.13040563637923799</c:v>
                </c:pt>
                <c:pt idx="33103">
                  <c:v>0.132011736458544</c:v>
                </c:pt>
                <c:pt idx="33104">
                  <c:v>0.133617836553556</c:v>
                </c:pt>
                <c:pt idx="33105">
                  <c:v>0.13522393664856799</c:v>
                </c:pt>
                <c:pt idx="33106">
                  <c:v>0.136830036727874</c:v>
                </c:pt>
                <c:pt idx="33107">
                  <c:v>0.138436136822885</c:v>
                </c:pt>
                <c:pt idx="33108">
                  <c:v>0.140042236917897</c:v>
                </c:pt>
                <c:pt idx="33109">
                  <c:v>0.141648336997203</c:v>
                </c:pt>
                <c:pt idx="33110">
                  <c:v>0.143254437092215</c:v>
                </c:pt>
                <c:pt idx="33111">
                  <c:v>0.144860537187226</c:v>
                </c:pt>
                <c:pt idx="33112">
                  <c:v>0.146466637266532</c:v>
                </c:pt>
                <c:pt idx="33113">
                  <c:v>0.148072737361544</c:v>
                </c:pt>
                <c:pt idx="33114">
                  <c:v>0.149678837456556</c:v>
                </c:pt>
                <c:pt idx="33115">
                  <c:v>0.151284937535861</c:v>
                </c:pt>
                <c:pt idx="33116">
                  <c:v>0.152891037630873</c:v>
                </c:pt>
                <c:pt idx="33117">
                  <c:v>0.154497137725885</c:v>
                </c:pt>
                <c:pt idx="33118">
                  <c:v>0.156103237805191</c:v>
                </c:pt>
                <c:pt idx="33119">
                  <c:v>0.157709337900202</c:v>
                </c:pt>
                <c:pt idx="33120">
                  <c:v>0.159315437995214</c:v>
                </c:pt>
                <c:pt idx="33121">
                  <c:v>0.16092153807452</c:v>
                </c:pt>
                <c:pt idx="33122">
                  <c:v>0.162527638169532</c:v>
                </c:pt>
                <c:pt idx="33123">
                  <c:v>0.164133738264543</c:v>
                </c:pt>
                <c:pt idx="33124">
                  <c:v>0.16573983834384901</c:v>
                </c:pt>
                <c:pt idx="33125">
                  <c:v>0.167345938438861</c:v>
                </c:pt>
                <c:pt idx="33126">
                  <c:v>0.168952038533873</c:v>
                </c:pt>
                <c:pt idx="33127">
                  <c:v>0.17055813861317801</c:v>
                </c:pt>
                <c:pt idx="33128">
                  <c:v>0.17216423870819</c:v>
                </c:pt>
                <c:pt idx="33129">
                  <c:v>0.173770338803202</c:v>
                </c:pt>
                <c:pt idx="33130">
                  <c:v>0.17537643888250801</c:v>
                </c:pt>
                <c:pt idx="33131">
                  <c:v>0.176982538977519</c:v>
                </c:pt>
                <c:pt idx="33132">
                  <c:v>0.178588639072531</c:v>
                </c:pt>
                <c:pt idx="33133">
                  <c:v>0.18019473915183701</c:v>
                </c:pt>
                <c:pt idx="33134">
                  <c:v>0.18180083924684901</c:v>
                </c:pt>
                <c:pt idx="33135">
                  <c:v>0.18340693934186</c:v>
                </c:pt>
                <c:pt idx="33136">
                  <c:v>0.18501303942116601</c:v>
                </c:pt>
                <c:pt idx="33137">
                  <c:v>0.18661913951617801</c:v>
                </c:pt>
                <c:pt idx="33138">
                  <c:v>0.19752420519545</c:v>
                </c:pt>
                <c:pt idx="33139">
                  <c:v>0.21772823632636201</c:v>
                </c:pt>
                <c:pt idx="33140">
                  <c:v>0.23793226765484701</c:v>
                </c:pt>
                <c:pt idx="33141">
                  <c:v>0.25813629898333201</c:v>
                </c:pt>
                <c:pt idx="33142">
                  <c:v>0.27834033011424397</c:v>
                </c:pt>
                <c:pt idx="33143">
                  <c:v>0.298544361442729</c:v>
                </c:pt>
                <c:pt idx="33144">
                  <c:v>0.31874839277121297</c:v>
                </c:pt>
                <c:pt idx="33145">
                  <c:v>0.33895242390212499</c:v>
                </c:pt>
                <c:pt idx="33146">
                  <c:v>0.35915645523061002</c:v>
                </c:pt>
                <c:pt idx="33147">
                  <c:v>0.37936048655909499</c:v>
                </c:pt>
                <c:pt idx="33148">
                  <c:v>0.399564517690007</c:v>
                </c:pt>
                <c:pt idx="33149">
                  <c:v>0.41976854901849198</c:v>
                </c:pt>
                <c:pt idx="33150">
                  <c:v>0.439972580346977</c:v>
                </c:pt>
                <c:pt idx="33151">
                  <c:v>0.46017661147788902</c:v>
                </c:pt>
                <c:pt idx="33152">
                  <c:v>0.48038064280637399</c:v>
                </c:pt>
                <c:pt idx="33153">
                  <c:v>0.50058467413485896</c:v>
                </c:pt>
                <c:pt idx="33154">
                  <c:v>0.52078870526577004</c:v>
                </c:pt>
                <c:pt idx="33155">
                  <c:v>0.54099273659425495</c:v>
                </c:pt>
                <c:pt idx="33156">
                  <c:v>0.56119676792273998</c:v>
                </c:pt>
                <c:pt idx="33157">
                  <c:v>0.58140079905365205</c:v>
                </c:pt>
                <c:pt idx="33158">
                  <c:v>0.60160483038213697</c:v>
                </c:pt>
                <c:pt idx="33159">
                  <c:v>0.621808861710622</c:v>
                </c:pt>
                <c:pt idx="33160">
                  <c:v>0.64201289284153396</c:v>
                </c:pt>
                <c:pt idx="33161">
                  <c:v>0.66221692417001898</c:v>
                </c:pt>
                <c:pt idx="33162">
                  <c:v>0.68242095549850401</c:v>
                </c:pt>
                <c:pt idx="33163">
                  <c:v>0.70262498662941597</c:v>
                </c:pt>
                <c:pt idx="33164">
                  <c:v>0.7228290179579</c:v>
                </c:pt>
                <c:pt idx="33165">
                  <c:v>0.74303304928638503</c:v>
                </c:pt>
                <c:pt idx="33166">
                  <c:v>0.76323708041729699</c:v>
                </c:pt>
                <c:pt idx="33167">
                  <c:v>0.78344111174578202</c:v>
                </c:pt>
                <c:pt idx="33168">
                  <c:v>0.80364514307426704</c:v>
                </c:pt>
                <c:pt idx="33169">
                  <c:v>0.823849174205179</c:v>
                </c:pt>
                <c:pt idx="33170">
                  <c:v>0.84405320553366403</c:v>
                </c:pt>
                <c:pt idx="33171">
                  <c:v>0.86425723686214895</c:v>
                </c:pt>
                <c:pt idx="33172">
                  <c:v>0.88446126799306102</c:v>
                </c:pt>
                <c:pt idx="33173">
                  <c:v>0.90466529932154505</c:v>
                </c:pt>
                <c:pt idx="33174">
                  <c:v>0.92486933065002996</c:v>
                </c:pt>
                <c:pt idx="33175">
                  <c:v>0.94507336178094203</c:v>
                </c:pt>
                <c:pt idx="33176">
                  <c:v>0.96527739310942695</c:v>
                </c:pt>
                <c:pt idx="33177">
                  <c:v>0.98548142443791198</c:v>
                </c:pt>
                <c:pt idx="33178">
                  <c:v>1.0056854555688199</c:v>
                </c:pt>
                <c:pt idx="33179">
                  <c:v>1.0258894868973101</c:v>
                </c:pt>
                <c:pt idx="33180">
                  <c:v>1.04609351822579</c:v>
                </c:pt>
                <c:pt idx="33181">
                  <c:v>1.06629754935671</c:v>
                </c:pt>
                <c:pt idx="33182">
                  <c:v>1.0865015806851901</c:v>
                </c:pt>
                <c:pt idx="33183">
                  <c:v>1.10670561201368</c:v>
                </c:pt>
                <c:pt idx="33184">
                  <c:v>1.12690964314459</c:v>
                </c:pt>
                <c:pt idx="33185">
                  <c:v>1.1471136744730701</c:v>
                </c:pt>
                <c:pt idx="33186">
                  <c:v>1.15989429037554</c:v>
                </c:pt>
                <c:pt idx="33187">
                  <c:v>1.16525149074774</c:v>
                </c:pt>
                <c:pt idx="33188">
                  <c:v>1.1706086911723299</c:v>
                </c:pt>
                <c:pt idx="33189">
                  <c:v>1.17596589159692</c:v>
                </c:pt>
                <c:pt idx="33190">
                  <c:v>1.18132309196912</c:v>
                </c:pt>
                <c:pt idx="33191">
                  <c:v>1.1866802923937101</c:v>
                </c:pt>
                <c:pt idx="33192">
                  <c:v>1.1920374928183</c:v>
                </c:pt>
                <c:pt idx="33193">
                  <c:v>1.19739469319051</c:v>
                </c:pt>
                <c:pt idx="33194">
                  <c:v>1.2027518936151</c:v>
                </c:pt>
                <c:pt idx="33195">
                  <c:v>1.2081090940396899</c:v>
                </c:pt>
                <c:pt idx="33196">
                  <c:v>1.2134662944118899</c:v>
                </c:pt>
                <c:pt idx="33197">
                  <c:v>1.21882349483648</c:v>
                </c:pt>
                <c:pt idx="33198">
                  <c:v>1.2241806952610701</c:v>
                </c:pt>
                <c:pt idx="33199">
                  <c:v>1.2295378956332801</c:v>
                </c:pt>
                <c:pt idx="33200">
                  <c:v>1.23489509605787</c:v>
                </c:pt>
                <c:pt idx="33201">
                  <c:v>1.24025229648246</c:v>
                </c:pt>
                <c:pt idx="33202">
                  <c:v>1.24560949685466</c:v>
                </c:pt>
                <c:pt idx="33203">
                  <c:v>1.2509666972792499</c:v>
                </c:pt>
                <c:pt idx="33204">
                  <c:v>1.25632389770384</c:v>
                </c:pt>
                <c:pt idx="33205">
                  <c:v>1.26168109807605</c:v>
                </c:pt>
                <c:pt idx="33206">
                  <c:v>1.2670382985006401</c:v>
                </c:pt>
                <c:pt idx="33207">
                  <c:v>1.27239549892523</c:v>
                </c:pt>
                <c:pt idx="33208">
                  <c:v>1.27775269929743</c:v>
                </c:pt>
                <c:pt idx="33209">
                  <c:v>1.2831098997220201</c:v>
                </c:pt>
                <c:pt idx="33210">
                  <c:v>1.2884671001466099</c:v>
                </c:pt>
                <c:pt idx="33211">
                  <c:v>1.2938243005188099</c:v>
                </c:pt>
                <c:pt idx="33212">
                  <c:v>1.2991815009434</c:v>
                </c:pt>
                <c:pt idx="33213">
                  <c:v>1.3045387013680001</c:v>
                </c:pt>
                <c:pt idx="33214">
                  <c:v>1.3098959017402001</c:v>
                </c:pt>
                <c:pt idx="33215">
                  <c:v>1.31525310216479</c:v>
                </c:pt>
                <c:pt idx="33216">
                  <c:v>1.3206103025893801</c:v>
                </c:pt>
                <c:pt idx="33217">
                  <c:v>1.3259675029615801</c:v>
                </c:pt>
                <c:pt idx="33218">
                  <c:v>1.3313247033861699</c:v>
                </c:pt>
                <c:pt idx="33219">
                  <c:v>1.33668190381076</c:v>
                </c:pt>
                <c:pt idx="33220">
                  <c:v>1.34203910418297</c:v>
                </c:pt>
                <c:pt idx="33221">
                  <c:v>1.3473963046075601</c:v>
                </c:pt>
                <c:pt idx="33222">
                  <c:v>1.35275350503215</c:v>
                </c:pt>
                <c:pt idx="33223">
                  <c:v>1.35811070540435</c:v>
                </c:pt>
                <c:pt idx="33224">
                  <c:v>1.3634679058289401</c:v>
                </c:pt>
                <c:pt idx="33225">
                  <c:v>1.3688251062535299</c:v>
                </c:pt>
                <c:pt idx="33226">
                  <c:v>1.3741823066257399</c:v>
                </c:pt>
                <c:pt idx="33227">
                  <c:v>1.37953950705033</c:v>
                </c:pt>
                <c:pt idx="33228">
                  <c:v>1.3848967074749201</c:v>
                </c:pt>
                <c:pt idx="33229">
                  <c:v>1.3902539078471201</c:v>
                </c:pt>
                <c:pt idx="33230">
                  <c:v>1.39561110827171</c:v>
                </c:pt>
                <c:pt idx="33231">
                  <c:v>1.4009683086963001</c:v>
                </c:pt>
                <c:pt idx="33232">
                  <c:v>1.4063255090685001</c:v>
                </c:pt>
                <c:pt idx="33233">
                  <c:v>1.4116827094930899</c:v>
                </c:pt>
                <c:pt idx="33234">
                  <c:v>1.41703990991769</c:v>
                </c:pt>
                <c:pt idx="33235">
                  <c:v>1.4133558231137799</c:v>
                </c:pt>
                <c:pt idx="33236">
                  <c:v>1.4006304491229999</c:v>
                </c:pt>
                <c:pt idx="33237">
                  <c:v>1.3879050751322299</c:v>
                </c:pt>
                <c:pt idx="33238">
                  <c:v>1.37517970126589</c:v>
                </c:pt>
                <c:pt idx="33239">
                  <c:v>1.36245432727511</c:v>
                </c:pt>
                <c:pt idx="33240">
                  <c:v>1.34972895328433</c:v>
                </c:pt>
                <c:pt idx="33241">
                  <c:v>1.33700357941799</c:v>
                </c:pt>
                <c:pt idx="33242">
                  <c:v>1.32427820542722</c:v>
                </c:pt>
                <c:pt idx="33243">
                  <c:v>1.31155283143644</c:v>
                </c:pt>
                <c:pt idx="33244">
                  <c:v>1.2988274575701</c:v>
                </c:pt>
                <c:pt idx="33245">
                  <c:v>1.28610208357932</c:v>
                </c:pt>
                <c:pt idx="33246">
                  <c:v>1.27337670958855</c:v>
                </c:pt>
                <c:pt idx="33247">
                  <c:v>1.26065133572221</c:v>
                </c:pt>
                <c:pt idx="33248">
                  <c:v>1.24792596173143</c:v>
                </c:pt>
                <c:pt idx="33249">
                  <c:v>1.23520058774065</c:v>
                </c:pt>
                <c:pt idx="33250">
                  <c:v>1.22247521387432</c:v>
                </c:pt>
                <c:pt idx="33251">
                  <c:v>1.20974983988354</c:v>
                </c:pt>
                <c:pt idx="33252">
                  <c:v>1.19702446589276</c:v>
                </c:pt>
                <c:pt idx="33253">
                  <c:v>1.18429909202642</c:v>
                </c:pt>
                <c:pt idx="33254">
                  <c:v>1.17157371803564</c:v>
                </c:pt>
                <c:pt idx="33255">
                  <c:v>1.15884834404487</c:v>
                </c:pt>
                <c:pt idx="33256">
                  <c:v>1.14612297017853</c:v>
                </c:pt>
                <c:pt idx="33257">
                  <c:v>1.13339759618775</c:v>
                </c:pt>
                <c:pt idx="33258">
                  <c:v>1.12067222219697</c:v>
                </c:pt>
                <c:pt idx="33259">
                  <c:v>1.1079468483306401</c:v>
                </c:pt>
                <c:pt idx="33260">
                  <c:v>1.0952214743398601</c:v>
                </c:pt>
                <c:pt idx="33261">
                  <c:v>1.0824961003490801</c:v>
                </c:pt>
                <c:pt idx="33262">
                  <c:v>1.0697707264827401</c:v>
                </c:pt>
                <c:pt idx="33263">
                  <c:v>1.0570453524919701</c:v>
                </c:pt>
                <c:pt idx="33264">
                  <c:v>1.0443199785011901</c:v>
                </c:pt>
                <c:pt idx="33265">
                  <c:v>1.0315946046348501</c:v>
                </c:pt>
                <c:pt idx="33266">
                  <c:v>1.0188692306440701</c:v>
                </c:pt>
                <c:pt idx="33267">
                  <c:v>1.0061438566532901</c:v>
                </c:pt>
                <c:pt idx="33268">
                  <c:v>0.99341848278695699</c:v>
                </c:pt>
                <c:pt idx="33269">
                  <c:v>0.98069310879617899</c:v>
                </c:pt>
                <c:pt idx="33270">
                  <c:v>0.96796773480540099</c:v>
                </c:pt>
                <c:pt idx="33271">
                  <c:v>0.95524236093906401</c:v>
                </c:pt>
                <c:pt idx="33272">
                  <c:v>0.94251698694828601</c:v>
                </c:pt>
                <c:pt idx="33273">
                  <c:v>0.92979161295750801</c:v>
                </c:pt>
                <c:pt idx="33274">
                  <c:v>0.91706623909117102</c:v>
                </c:pt>
                <c:pt idx="33275">
                  <c:v>0.90434086510039302</c:v>
                </c:pt>
                <c:pt idx="33276">
                  <c:v>0.89161549110961502</c:v>
                </c:pt>
                <c:pt idx="33277">
                  <c:v>0.87889011724327804</c:v>
                </c:pt>
                <c:pt idx="33278">
                  <c:v>0.86616474325250004</c:v>
                </c:pt>
                <c:pt idx="33279">
                  <c:v>0.85343936926172204</c:v>
                </c:pt>
                <c:pt idx="33280">
                  <c:v>0.84071399539538405</c:v>
                </c:pt>
                <c:pt idx="33281">
                  <c:v>0.82798862140460705</c:v>
                </c:pt>
                <c:pt idx="33282">
                  <c:v>0.81526324741382905</c:v>
                </c:pt>
                <c:pt idx="33283">
                  <c:v>0.80836790771601896</c:v>
                </c:pt>
                <c:pt idx="33284">
                  <c:v>0.80730260210301796</c:v>
                </c:pt>
                <c:pt idx="33285">
                  <c:v>0.80623729649001696</c:v>
                </c:pt>
                <c:pt idx="33286">
                  <c:v>0.80517199088743296</c:v>
                </c:pt>
                <c:pt idx="33287">
                  <c:v>0.80410668527443196</c:v>
                </c:pt>
                <c:pt idx="33288">
                  <c:v>0.80304137966143097</c:v>
                </c:pt>
                <c:pt idx="33289">
                  <c:v>0.80197607405884797</c:v>
                </c:pt>
                <c:pt idx="33290">
                  <c:v>0.80091076844584697</c:v>
                </c:pt>
                <c:pt idx="33291">
                  <c:v>0.79984546283284597</c:v>
                </c:pt>
                <c:pt idx="33292">
                  <c:v>0.79878015723026297</c:v>
                </c:pt>
                <c:pt idx="33293">
                  <c:v>0.79771485161726197</c:v>
                </c:pt>
                <c:pt idx="33294">
                  <c:v>0.79664954600426097</c:v>
                </c:pt>
                <c:pt idx="33295">
                  <c:v>0.79558424040167697</c:v>
                </c:pt>
                <c:pt idx="33296">
                  <c:v>0.79451893478867597</c:v>
                </c:pt>
                <c:pt idx="33297">
                  <c:v>0.79345362917567497</c:v>
                </c:pt>
                <c:pt idx="33298">
                  <c:v>0.79238832357309197</c:v>
                </c:pt>
                <c:pt idx="33299">
                  <c:v>0.79132301796009097</c:v>
                </c:pt>
                <c:pt idx="33300">
                  <c:v>0.79025771234708997</c:v>
                </c:pt>
                <c:pt idx="33301">
                  <c:v>0.78919240674450697</c:v>
                </c:pt>
                <c:pt idx="33302">
                  <c:v>0.78812710113150597</c:v>
                </c:pt>
                <c:pt idx="33303">
                  <c:v>0.78706179551850497</c:v>
                </c:pt>
                <c:pt idx="33304">
                  <c:v>0.78599648991592097</c:v>
                </c:pt>
                <c:pt idx="33305">
                  <c:v>0.78493118430291997</c:v>
                </c:pt>
                <c:pt idx="33306">
                  <c:v>0.78386587868991897</c:v>
                </c:pt>
                <c:pt idx="33307">
                  <c:v>0.78280057308733597</c:v>
                </c:pt>
                <c:pt idx="33308">
                  <c:v>0.78173526747433497</c:v>
                </c:pt>
                <c:pt idx="33309">
                  <c:v>0.78066996186133397</c:v>
                </c:pt>
                <c:pt idx="33310">
                  <c:v>0.77960465625875097</c:v>
                </c:pt>
                <c:pt idx="33311">
                  <c:v>0.77853935064574997</c:v>
                </c:pt>
                <c:pt idx="33312">
                  <c:v>0.77747404503274897</c:v>
                </c:pt>
                <c:pt idx="33313">
                  <c:v>0.77640873943016497</c:v>
                </c:pt>
                <c:pt idx="33314">
                  <c:v>0.77534343381716397</c:v>
                </c:pt>
                <c:pt idx="33315">
                  <c:v>0.77427812820416297</c:v>
                </c:pt>
                <c:pt idx="33316">
                  <c:v>0.77321282260157997</c:v>
                </c:pt>
                <c:pt idx="33317">
                  <c:v>0.77214751698857897</c:v>
                </c:pt>
                <c:pt idx="33318">
                  <c:v>0.77108221137557797</c:v>
                </c:pt>
                <c:pt idx="33319">
                  <c:v>0.77001690577299498</c:v>
                </c:pt>
                <c:pt idx="33320">
                  <c:v>0.76895160015999398</c:v>
                </c:pt>
                <c:pt idx="33321">
                  <c:v>0.76788629454699298</c:v>
                </c:pt>
                <c:pt idx="33322">
                  <c:v>0.76682098894440898</c:v>
                </c:pt>
                <c:pt idx="33323">
                  <c:v>0.76575568333140798</c:v>
                </c:pt>
                <c:pt idx="33324">
                  <c:v>0.76469037771840698</c:v>
                </c:pt>
                <c:pt idx="33325">
                  <c:v>0.76362507211582398</c:v>
                </c:pt>
                <c:pt idx="33326">
                  <c:v>0.76255976650282298</c:v>
                </c:pt>
                <c:pt idx="33327">
                  <c:v>0.76149446088982198</c:v>
                </c:pt>
                <c:pt idx="33328">
                  <c:v>0.76042915528723898</c:v>
                </c:pt>
                <c:pt idx="33329">
                  <c:v>0.75936384967423798</c:v>
                </c:pt>
                <c:pt idx="33330">
                  <c:v>0.75829854406123698</c:v>
                </c:pt>
                <c:pt idx="33331">
                  <c:v>0.76918098965010395</c:v>
                </c:pt>
                <c:pt idx="33332">
                  <c:v>0.79201118650345903</c:v>
                </c:pt>
                <c:pt idx="33333">
                  <c:v>0.814841383356813</c:v>
                </c:pt>
                <c:pt idx="33334">
                  <c:v>0.83767157998691399</c:v>
                </c:pt>
                <c:pt idx="33335">
                  <c:v>0.86050177684026796</c:v>
                </c:pt>
                <c:pt idx="33336">
                  <c:v>0.88333197369362304</c:v>
                </c:pt>
                <c:pt idx="33337">
                  <c:v>0.90616217032372404</c:v>
                </c:pt>
                <c:pt idx="33338">
                  <c:v>0.928992367177078</c:v>
                </c:pt>
                <c:pt idx="33339">
                  <c:v>0.95182256403043297</c:v>
                </c:pt>
                <c:pt idx="33340">
                  <c:v>0.97465276066053297</c:v>
                </c:pt>
                <c:pt idx="33341">
                  <c:v>0.99748295751388805</c:v>
                </c:pt>
                <c:pt idx="33342">
                  <c:v>1.0203131543672399</c:v>
                </c:pt>
                <c:pt idx="33343">
                  <c:v>1.04314335099734</c:v>
                </c:pt>
                <c:pt idx="33344">
                  <c:v>1.0659735478507</c:v>
                </c:pt>
                <c:pt idx="33345">
                  <c:v>1.0888037447040499</c:v>
                </c:pt>
                <c:pt idx="33346">
                  <c:v>1.1116339413341501</c:v>
                </c:pt>
                <c:pt idx="33347">
                  <c:v>1.13446413818751</c:v>
                </c:pt>
                <c:pt idx="33348">
                  <c:v>1.15729433504086</c:v>
                </c:pt>
                <c:pt idx="33349">
                  <c:v>1.1801245316709601</c:v>
                </c:pt>
                <c:pt idx="33350">
                  <c:v>1.2029547285243201</c:v>
                </c:pt>
                <c:pt idx="33351">
                  <c:v>1.22578492537767</c:v>
                </c:pt>
                <c:pt idx="33352">
                  <c:v>1.2486151220077699</c:v>
                </c:pt>
                <c:pt idx="33353">
                  <c:v>1.2714453188611301</c:v>
                </c:pt>
                <c:pt idx="33354">
                  <c:v>1.2942755157144801</c:v>
                </c:pt>
                <c:pt idx="33355">
                  <c:v>1.31710571234458</c:v>
                </c:pt>
                <c:pt idx="33356">
                  <c:v>1.3399359091979399</c:v>
                </c:pt>
                <c:pt idx="33357">
                  <c:v>1.3627661060512899</c:v>
                </c:pt>
                <c:pt idx="33358">
                  <c:v>1.38559630268139</c:v>
                </c:pt>
                <c:pt idx="33359">
                  <c:v>1.40842649953475</c:v>
                </c:pt>
                <c:pt idx="33360">
                  <c:v>1.4312566963880999</c:v>
                </c:pt>
                <c:pt idx="33361">
                  <c:v>1.4540868930182</c:v>
                </c:pt>
                <c:pt idx="33362">
                  <c:v>1.47691708987156</c:v>
                </c:pt>
                <c:pt idx="33363">
                  <c:v>1.49974728672491</c:v>
                </c:pt>
                <c:pt idx="33364">
                  <c:v>1.5225774833550101</c:v>
                </c:pt>
                <c:pt idx="33365">
                  <c:v>1.54540768020837</c:v>
                </c:pt>
                <c:pt idx="33366">
                  <c:v>1.56823787706172</c:v>
                </c:pt>
                <c:pt idx="33367">
                  <c:v>1.5910680736918199</c:v>
                </c:pt>
                <c:pt idx="33368">
                  <c:v>1.6138982705451801</c:v>
                </c:pt>
                <c:pt idx="33369">
                  <c:v>1.6367284673985301</c:v>
                </c:pt>
                <c:pt idx="33370">
                  <c:v>1.6595586640286299</c:v>
                </c:pt>
                <c:pt idx="33371">
                  <c:v>1.6823888608819899</c:v>
                </c:pt>
                <c:pt idx="33372">
                  <c:v>1.7052190577353401</c:v>
                </c:pt>
                <c:pt idx="33373">
                  <c:v>1.72804925436544</c:v>
                </c:pt>
                <c:pt idx="33374">
                  <c:v>1.7508794512188</c:v>
                </c:pt>
                <c:pt idx="33375">
                  <c:v>1.7737096480721499</c:v>
                </c:pt>
                <c:pt idx="33376">
                  <c:v>1.79653984470225</c:v>
                </c:pt>
                <c:pt idx="33377">
                  <c:v>1.81937004155561</c:v>
                </c:pt>
                <c:pt idx="33378">
                  <c:v>1.84220023840896</c:v>
                </c:pt>
                <c:pt idx="33379">
                  <c:v>1.85318864790877</c:v>
                </c:pt>
                <c:pt idx="33380">
                  <c:v>1.8523352704188401</c:v>
                </c:pt>
                <c:pt idx="33381">
                  <c:v>1.8514818929289101</c:v>
                </c:pt>
                <c:pt idx="33382">
                  <c:v>1.8506285154473201</c:v>
                </c:pt>
                <c:pt idx="33383">
                  <c:v>1.8497751379573899</c:v>
                </c:pt>
                <c:pt idx="33384">
                  <c:v>1.8489217604674599</c:v>
                </c:pt>
                <c:pt idx="33385">
                  <c:v>1.84806838298587</c:v>
                </c:pt>
                <c:pt idx="33386">
                  <c:v>1.84721500549594</c:v>
                </c:pt>
                <c:pt idx="33387">
                  <c:v>1.84636162800601</c:v>
                </c:pt>
                <c:pt idx="33388">
                  <c:v>1.84550825052442</c:v>
                </c:pt>
                <c:pt idx="33389">
                  <c:v>1.8446548730344901</c:v>
                </c:pt>
                <c:pt idx="33390">
                  <c:v>1.8438014955445501</c:v>
                </c:pt>
                <c:pt idx="33391">
                  <c:v>1.8429481180629701</c:v>
                </c:pt>
                <c:pt idx="33392">
                  <c:v>1.8420947405730299</c:v>
                </c:pt>
                <c:pt idx="33393">
                  <c:v>1.8412413630830999</c:v>
                </c:pt>
                <c:pt idx="33394">
                  <c:v>1.84038798560151</c:v>
                </c:pt>
                <c:pt idx="33395">
                  <c:v>1.83953460811158</c:v>
                </c:pt>
                <c:pt idx="33396">
                  <c:v>1.83868123062165</c:v>
                </c:pt>
                <c:pt idx="33397">
                  <c:v>1.83782785314006</c:v>
                </c:pt>
                <c:pt idx="33398">
                  <c:v>1.8369744756501301</c:v>
                </c:pt>
                <c:pt idx="33399">
                  <c:v>1.8361210981602001</c:v>
                </c:pt>
                <c:pt idx="33400">
                  <c:v>1.8352677206786101</c:v>
                </c:pt>
                <c:pt idx="33401">
                  <c:v>1.8344143431886799</c:v>
                </c:pt>
                <c:pt idx="33402">
                  <c:v>1.8335609656987499</c:v>
                </c:pt>
                <c:pt idx="33403">
                  <c:v>1.83270758821716</c:v>
                </c:pt>
                <c:pt idx="33404">
                  <c:v>1.83185421072723</c:v>
                </c:pt>
                <c:pt idx="33405">
                  <c:v>1.83100083323729</c:v>
                </c:pt>
                <c:pt idx="33406">
                  <c:v>1.83014745575571</c:v>
                </c:pt>
                <c:pt idx="33407">
                  <c:v>1.8292940782657801</c:v>
                </c:pt>
                <c:pt idx="33408">
                  <c:v>1.8284407007758401</c:v>
                </c:pt>
                <c:pt idx="33409">
                  <c:v>1.8275873232942601</c:v>
                </c:pt>
                <c:pt idx="33410">
                  <c:v>1.8267339458043199</c:v>
                </c:pt>
                <c:pt idx="33411">
                  <c:v>1.8258805683143899</c:v>
                </c:pt>
                <c:pt idx="33412">
                  <c:v>1.8250271908328</c:v>
                </c:pt>
                <c:pt idx="33413">
                  <c:v>1.82417381334287</c:v>
                </c:pt>
                <c:pt idx="33414">
                  <c:v>1.82332043585294</c:v>
                </c:pt>
                <c:pt idx="33415">
                  <c:v>1.82246705837135</c:v>
                </c:pt>
                <c:pt idx="33416">
                  <c:v>1.8216136808814201</c:v>
                </c:pt>
                <c:pt idx="33417">
                  <c:v>1.8207603033914901</c:v>
                </c:pt>
                <c:pt idx="33418">
                  <c:v>1.8199069259099001</c:v>
                </c:pt>
                <c:pt idx="33419">
                  <c:v>1.8190535484199699</c:v>
                </c:pt>
                <c:pt idx="33420">
                  <c:v>1.8182001709300299</c:v>
                </c:pt>
                <c:pt idx="33421">
                  <c:v>1.81734679344845</c:v>
                </c:pt>
                <c:pt idx="33422">
                  <c:v>1.81649341595852</c:v>
                </c:pt>
                <c:pt idx="33423">
                  <c:v>1.81564003846858</c:v>
                </c:pt>
                <c:pt idx="33424">
                  <c:v>1.814786660987</c:v>
                </c:pt>
                <c:pt idx="33425">
                  <c:v>1.8139332834970601</c:v>
                </c:pt>
                <c:pt idx="33426">
                  <c:v>1.8130799060071301</c:v>
                </c:pt>
                <c:pt idx="33427">
                  <c:v>1.8061931379426699</c:v>
                </c:pt>
                <c:pt idx="33428">
                  <c:v>1.7932729792448401</c:v>
                </c:pt>
                <c:pt idx="33429">
                  <c:v>1.7803528205470101</c:v>
                </c:pt>
                <c:pt idx="33430">
                  <c:v>1.7674326619755301</c:v>
                </c:pt>
                <c:pt idx="33431">
                  <c:v>1.75451250327771</c:v>
                </c:pt>
                <c:pt idx="33432">
                  <c:v>1.74159234457988</c:v>
                </c:pt>
                <c:pt idx="33433">
                  <c:v>1.7286721860084</c:v>
                </c:pt>
                <c:pt idx="33434">
                  <c:v>1.71575202731057</c:v>
                </c:pt>
                <c:pt idx="33435">
                  <c:v>1.7028318686127399</c:v>
                </c:pt>
                <c:pt idx="33436">
                  <c:v>1.68991171004126</c:v>
                </c:pt>
                <c:pt idx="33437">
                  <c:v>1.6769915513434299</c:v>
                </c:pt>
                <c:pt idx="33438">
                  <c:v>1.6640713926456101</c:v>
                </c:pt>
                <c:pt idx="33439">
                  <c:v>1.6511512340741199</c:v>
                </c:pt>
                <c:pt idx="33440">
                  <c:v>1.6382310753763001</c:v>
                </c:pt>
                <c:pt idx="33441">
                  <c:v>1.6253109166784701</c:v>
                </c:pt>
                <c:pt idx="33442">
                  <c:v>1.6123907581069901</c:v>
                </c:pt>
                <c:pt idx="33443">
                  <c:v>1.59947059940916</c:v>
                </c:pt>
                <c:pt idx="33444">
                  <c:v>1.58655044071133</c:v>
                </c:pt>
                <c:pt idx="33445">
                  <c:v>1.57363028213985</c:v>
                </c:pt>
                <c:pt idx="33446">
                  <c:v>1.56071012344203</c:v>
                </c:pt>
                <c:pt idx="33447">
                  <c:v>1.5477899647441999</c:v>
                </c:pt>
                <c:pt idx="33448">
                  <c:v>1.53486980617272</c:v>
                </c:pt>
                <c:pt idx="33449">
                  <c:v>1.5219496474748899</c:v>
                </c:pt>
                <c:pt idx="33450">
                  <c:v>1.5090294887770599</c:v>
                </c:pt>
                <c:pt idx="33451">
                  <c:v>1.4961093302055799</c:v>
                </c:pt>
                <c:pt idx="33452">
                  <c:v>1.4831891715077501</c:v>
                </c:pt>
                <c:pt idx="33453">
                  <c:v>1.4702690128099301</c:v>
                </c:pt>
                <c:pt idx="33454">
                  <c:v>1.4573488542384501</c:v>
                </c:pt>
                <c:pt idx="33455">
                  <c:v>1.44442869554062</c:v>
                </c:pt>
                <c:pt idx="33456">
                  <c:v>1.43150853684279</c:v>
                </c:pt>
                <c:pt idx="33457">
                  <c:v>1.41858837827131</c:v>
                </c:pt>
                <c:pt idx="33458">
                  <c:v>1.40566821957348</c:v>
                </c:pt>
                <c:pt idx="33459">
                  <c:v>1.3927480608756599</c:v>
                </c:pt>
                <c:pt idx="33460">
                  <c:v>1.37982790230417</c:v>
                </c:pt>
                <c:pt idx="33461">
                  <c:v>1.3669077436063499</c:v>
                </c:pt>
                <c:pt idx="33462">
                  <c:v>1.3539875849085199</c:v>
                </c:pt>
                <c:pt idx="33463">
                  <c:v>1.3410674263370399</c:v>
                </c:pt>
                <c:pt idx="33464">
                  <c:v>1.3281472676392101</c:v>
                </c:pt>
                <c:pt idx="33465">
                  <c:v>1.3152271089413801</c:v>
                </c:pt>
                <c:pt idx="33466">
                  <c:v>1.3023069503699001</c:v>
                </c:pt>
                <c:pt idx="33467">
                  <c:v>1.28938679167208</c:v>
                </c:pt>
                <c:pt idx="33468">
                  <c:v>1.27646663297425</c:v>
                </c:pt>
                <c:pt idx="33469">
                  <c:v>1.26354647440277</c:v>
                </c:pt>
                <c:pt idx="33470">
                  <c:v>1.25062631570494</c:v>
                </c:pt>
                <c:pt idx="33471">
                  <c:v>1.23770615700711</c:v>
                </c:pt>
                <c:pt idx="33472">
                  <c:v>1.22478599843563</c:v>
                </c:pt>
                <c:pt idx="33473">
                  <c:v>1.2118658397377999</c:v>
                </c:pt>
                <c:pt idx="33474">
                  <c:v>1.1989456810399799</c:v>
                </c:pt>
                <c:pt idx="33475">
                  <c:v>1.1921938444695199</c:v>
                </c:pt>
                <c:pt idx="33476">
                  <c:v>1.1916103298168399</c:v>
                </c:pt>
                <c:pt idx="33477">
                  <c:v>1.1910268151641501</c:v>
                </c:pt>
                <c:pt idx="33478">
                  <c:v>1.1904433005171799</c:v>
                </c:pt>
                <c:pt idx="33479">
                  <c:v>1.1898597858644899</c:v>
                </c:pt>
                <c:pt idx="33480">
                  <c:v>1.1892762712118099</c:v>
                </c:pt>
                <c:pt idx="33481">
                  <c:v>1.18869275656483</c:v>
                </c:pt>
                <c:pt idx="33482">
                  <c:v>1.18810924191214</c:v>
                </c:pt>
                <c:pt idx="33483">
                  <c:v>1.1875257272594599</c:v>
                </c:pt>
                <c:pt idx="33484">
                  <c:v>1.18694221261248</c:v>
                </c:pt>
                <c:pt idx="33485">
                  <c:v>1.1863586979598</c:v>
                </c:pt>
                <c:pt idx="33486">
                  <c:v>1.18577518330711</c:v>
                </c:pt>
                <c:pt idx="33487">
                  <c:v>1.18519166866013</c:v>
                </c:pt>
                <c:pt idx="33488">
                  <c:v>1.18460815400745</c:v>
                </c:pt>
                <c:pt idx="33489">
                  <c:v>1.18402463935476</c:v>
                </c:pt>
                <c:pt idx="33490">
                  <c:v>1.1834411247077801</c:v>
                </c:pt>
                <c:pt idx="33491">
                  <c:v>1.1828576100551</c:v>
                </c:pt>
                <c:pt idx="33492">
                  <c:v>1.18227409540242</c:v>
                </c:pt>
                <c:pt idx="33493">
                  <c:v>1.1816905807554401</c:v>
                </c:pt>
                <c:pt idx="33494">
                  <c:v>1.1811070661027501</c:v>
                </c:pt>
                <c:pt idx="33495">
                  <c:v>1.18052355145007</c:v>
                </c:pt>
                <c:pt idx="33496">
                  <c:v>1.1799400368030899</c:v>
                </c:pt>
                <c:pt idx="33497">
                  <c:v>1.1793565221504001</c:v>
                </c:pt>
                <c:pt idx="33498">
                  <c:v>1.1787730074977201</c:v>
                </c:pt>
                <c:pt idx="33499">
                  <c:v>1.1781894928507399</c:v>
                </c:pt>
                <c:pt idx="33500">
                  <c:v>1.1776059781980599</c:v>
                </c:pt>
                <c:pt idx="33501">
                  <c:v>1.1770224635453701</c:v>
                </c:pt>
                <c:pt idx="33502">
                  <c:v>1.17643894889839</c:v>
                </c:pt>
                <c:pt idx="33503">
                  <c:v>1.1758554342457099</c:v>
                </c:pt>
                <c:pt idx="33504">
                  <c:v>1.1752719195930199</c:v>
                </c:pt>
                <c:pt idx="33505">
                  <c:v>1.17468840494605</c:v>
                </c:pt>
                <c:pt idx="33506">
                  <c:v>1.17410489029336</c:v>
                </c:pt>
                <c:pt idx="33507">
                  <c:v>1.1735213756406799</c:v>
                </c:pt>
                <c:pt idx="33508">
                  <c:v>1.1729378609937</c:v>
                </c:pt>
                <c:pt idx="33509">
                  <c:v>1.17235434634101</c:v>
                </c:pt>
                <c:pt idx="33510">
                  <c:v>1.17177083168833</c:v>
                </c:pt>
                <c:pt idx="33511">
                  <c:v>1.17118731704135</c:v>
                </c:pt>
                <c:pt idx="33512">
                  <c:v>1.17060380238867</c:v>
                </c:pt>
                <c:pt idx="33513">
                  <c:v>1.17002028773598</c:v>
                </c:pt>
                <c:pt idx="33514">
                  <c:v>1.1694367730890001</c:v>
                </c:pt>
                <c:pt idx="33515">
                  <c:v>1.16885325843632</c:v>
                </c:pt>
                <c:pt idx="33516">
                  <c:v>1.16826974378363</c:v>
                </c:pt>
                <c:pt idx="33517">
                  <c:v>1.1676862291366501</c:v>
                </c:pt>
                <c:pt idx="33518">
                  <c:v>1.1671027144839701</c:v>
                </c:pt>
                <c:pt idx="33519">
                  <c:v>1.16651919983129</c:v>
                </c:pt>
                <c:pt idx="33520">
                  <c:v>1.1659356851843099</c:v>
                </c:pt>
                <c:pt idx="33521">
                  <c:v>1.1653521705316201</c:v>
                </c:pt>
                <c:pt idx="33522">
                  <c:v>1.1647686558789401</c:v>
                </c:pt>
                <c:pt idx="33523">
                  <c:v>1.1598498137403801</c:v>
                </c:pt>
                <c:pt idx="33524">
                  <c:v>1.15059564407426</c:v>
                </c:pt>
                <c:pt idx="33525">
                  <c:v>1.1413414744081301</c:v>
                </c:pt>
                <c:pt idx="33526">
                  <c:v>1.1320873048325</c:v>
                </c:pt>
                <c:pt idx="33527">
                  <c:v>1.1228331351663801</c:v>
                </c:pt>
                <c:pt idx="33528">
                  <c:v>1.1135789655002599</c:v>
                </c:pt>
                <c:pt idx="33529">
                  <c:v>1.1043247959246301</c:v>
                </c:pt>
                <c:pt idx="33530">
                  <c:v>1.0950706262585099</c:v>
                </c:pt>
                <c:pt idx="33531">
                  <c:v>1.08581645659238</c:v>
                </c:pt>
                <c:pt idx="33532">
                  <c:v>1.0765622870167499</c:v>
                </c:pt>
                <c:pt idx="33533">
                  <c:v>1.06730811735063</c:v>
                </c:pt>
                <c:pt idx="33534">
                  <c:v>1.0580539476845101</c:v>
                </c:pt>
                <c:pt idx="33535">
                  <c:v>1.04879977810888</c:v>
                </c:pt>
                <c:pt idx="33536">
                  <c:v>1.0395456084427499</c:v>
                </c:pt>
                <c:pt idx="33537">
                  <c:v>1.03029143877663</c:v>
                </c:pt>
                <c:pt idx="33538">
                  <c:v>1.0210372692009999</c:v>
                </c:pt>
                <c:pt idx="33539">
                  <c:v>1.01178309953488</c:v>
                </c:pt>
                <c:pt idx="33540">
                  <c:v>1.0025289298687501</c:v>
                </c:pt>
                <c:pt idx="33541">
                  <c:v>0.993274760293126</c:v>
                </c:pt>
                <c:pt idx="33542">
                  <c:v>0.98402059062700298</c:v>
                </c:pt>
                <c:pt idx="33543">
                  <c:v>0.97476642096087895</c:v>
                </c:pt>
                <c:pt idx="33544">
                  <c:v>0.96551225138525099</c:v>
                </c:pt>
                <c:pt idx="33545">
                  <c:v>0.95625808171912696</c:v>
                </c:pt>
                <c:pt idx="33546">
                  <c:v>0.94700391205300305</c:v>
                </c:pt>
                <c:pt idx="33547">
                  <c:v>0.93774974247737497</c:v>
                </c:pt>
                <c:pt idx="33548">
                  <c:v>0.92849557281125095</c:v>
                </c:pt>
                <c:pt idx="33549">
                  <c:v>0.91924140314512803</c:v>
                </c:pt>
                <c:pt idx="33550">
                  <c:v>0.90998723356949895</c:v>
                </c:pt>
                <c:pt idx="33551">
                  <c:v>0.90073306390337604</c:v>
                </c:pt>
                <c:pt idx="33552">
                  <c:v>0.89147889423725202</c:v>
                </c:pt>
                <c:pt idx="33553">
                  <c:v>0.88222472466162405</c:v>
                </c:pt>
                <c:pt idx="33554">
                  <c:v>0.87297055499550003</c:v>
                </c:pt>
                <c:pt idx="33555">
                  <c:v>0.863716385329376</c:v>
                </c:pt>
                <c:pt idx="33556">
                  <c:v>0.85446221575374803</c:v>
                </c:pt>
                <c:pt idx="33557">
                  <c:v>0.84520804608762401</c:v>
                </c:pt>
                <c:pt idx="33558">
                  <c:v>0.83595387642150099</c:v>
                </c:pt>
                <c:pt idx="33559">
                  <c:v>0.82669970684587202</c:v>
                </c:pt>
                <c:pt idx="33560">
                  <c:v>0.81744553717974899</c:v>
                </c:pt>
                <c:pt idx="33561">
                  <c:v>0.80819136751362497</c:v>
                </c:pt>
                <c:pt idx="33562">
                  <c:v>0.798937197937997</c:v>
                </c:pt>
                <c:pt idx="33563">
                  <c:v>0.78968302827187298</c:v>
                </c:pt>
                <c:pt idx="33564">
                  <c:v>0.78042885860574895</c:v>
                </c:pt>
                <c:pt idx="33565">
                  <c:v>0.77117468903012099</c:v>
                </c:pt>
                <c:pt idx="33566">
                  <c:v>0.76192051936399696</c:v>
                </c:pt>
                <c:pt idx="33567">
                  <c:v>0.75266634969787405</c:v>
                </c:pt>
                <c:pt idx="33568">
                  <c:v>0.74341218012224497</c:v>
                </c:pt>
                <c:pt idx="33569">
                  <c:v>0.73415801045612195</c:v>
                </c:pt>
                <c:pt idx="33570">
                  <c:v>0.72490384078999803</c:v>
                </c:pt>
                <c:pt idx="33571">
                  <c:v>0.723005591154808</c:v>
                </c:pt>
                <c:pt idx="33572">
                  <c:v>0.72846326142093998</c:v>
                </c:pt>
                <c:pt idx="33573">
                  <c:v>0.73392093168707295</c:v>
                </c:pt>
                <c:pt idx="33574">
                  <c:v>0.73937860189983595</c:v>
                </c:pt>
                <c:pt idx="33575">
                  <c:v>0.74483627216596904</c:v>
                </c:pt>
                <c:pt idx="33576">
                  <c:v>0.75029394243210201</c:v>
                </c:pt>
                <c:pt idx="33577">
                  <c:v>0.75575161264486401</c:v>
                </c:pt>
                <c:pt idx="33578">
                  <c:v>0.76120928291099699</c:v>
                </c:pt>
                <c:pt idx="33579">
                  <c:v>0.76666695317712996</c:v>
                </c:pt>
                <c:pt idx="33580">
                  <c:v>0.77212462338989296</c:v>
                </c:pt>
                <c:pt idx="33581">
                  <c:v>0.77758229365602605</c:v>
                </c:pt>
                <c:pt idx="33582">
                  <c:v>0.78303996392215802</c:v>
                </c:pt>
                <c:pt idx="33583">
                  <c:v>0.78849763413492102</c:v>
                </c:pt>
                <c:pt idx="33584">
                  <c:v>0.793955304401054</c:v>
                </c:pt>
                <c:pt idx="33585">
                  <c:v>0.79941297466718697</c:v>
                </c:pt>
                <c:pt idx="33586">
                  <c:v>0.80487064487994897</c:v>
                </c:pt>
                <c:pt idx="33587">
                  <c:v>0.81032831514608195</c:v>
                </c:pt>
                <c:pt idx="33588">
                  <c:v>0.81578598541221503</c:v>
                </c:pt>
                <c:pt idx="33589">
                  <c:v>0.82124365562497803</c:v>
                </c:pt>
                <c:pt idx="33590">
                  <c:v>0.82670132589111101</c:v>
                </c:pt>
                <c:pt idx="33591">
                  <c:v>0.83215899615724398</c:v>
                </c:pt>
                <c:pt idx="33592">
                  <c:v>0.83761666637000598</c:v>
                </c:pt>
                <c:pt idx="33593">
                  <c:v>0.84307433663613895</c:v>
                </c:pt>
                <c:pt idx="33594">
                  <c:v>0.84853200690227204</c:v>
                </c:pt>
                <c:pt idx="33595">
                  <c:v>0.85398967711503504</c:v>
                </c:pt>
                <c:pt idx="33596">
                  <c:v>0.85944734738116801</c:v>
                </c:pt>
                <c:pt idx="33597">
                  <c:v>0.86490501764729999</c:v>
                </c:pt>
                <c:pt idx="33598">
                  <c:v>0.87036268786006299</c:v>
                </c:pt>
                <c:pt idx="33599">
                  <c:v>0.87582035812619596</c:v>
                </c:pt>
                <c:pt idx="33600">
                  <c:v>0.88127802839232905</c:v>
                </c:pt>
                <c:pt idx="33601">
                  <c:v>0.88673569860509105</c:v>
                </c:pt>
                <c:pt idx="33602">
                  <c:v>0.89219336887122402</c:v>
                </c:pt>
                <c:pt idx="33603">
                  <c:v>0.897651039137357</c:v>
                </c:pt>
                <c:pt idx="33604">
                  <c:v>0.90310870935012</c:v>
                </c:pt>
                <c:pt idx="33605">
                  <c:v>0.90856637961625297</c:v>
                </c:pt>
                <c:pt idx="33606">
                  <c:v>0.91402404988238495</c:v>
                </c:pt>
                <c:pt idx="33607">
                  <c:v>0.91948172009514795</c:v>
                </c:pt>
                <c:pt idx="33608">
                  <c:v>0.92493939036128103</c:v>
                </c:pt>
                <c:pt idx="33609">
                  <c:v>0.93039706062741401</c:v>
                </c:pt>
                <c:pt idx="33610">
                  <c:v>0.93585473084017701</c:v>
                </c:pt>
                <c:pt idx="33611">
                  <c:v>0.94131240110630898</c:v>
                </c:pt>
                <c:pt idx="33612">
                  <c:v>0.94677007137244196</c:v>
                </c:pt>
                <c:pt idx="33613">
                  <c:v>0.95222774158520496</c:v>
                </c:pt>
                <c:pt idx="33614">
                  <c:v>0.95768541185133804</c:v>
                </c:pt>
                <c:pt idx="33615">
                  <c:v>0.96314308211747102</c:v>
                </c:pt>
                <c:pt idx="33616">
                  <c:v>0.96860075233023402</c:v>
                </c:pt>
                <c:pt idx="33617">
                  <c:v>0.97405842259636599</c:v>
                </c:pt>
                <c:pt idx="33618">
                  <c:v>0.97951609286249897</c:v>
                </c:pt>
                <c:pt idx="33619">
                  <c:v>0.97950789806787797</c:v>
                </c:pt>
                <c:pt idx="33620">
                  <c:v>0.97403383828106405</c:v>
                </c:pt>
                <c:pt idx="33621">
                  <c:v>0.96855977849425001</c:v>
                </c:pt>
                <c:pt idx="33622">
                  <c:v>0.96308571876096705</c:v>
                </c:pt>
                <c:pt idx="33623">
                  <c:v>0.95761165897415301</c:v>
                </c:pt>
                <c:pt idx="33624">
                  <c:v>0.95213759918733898</c:v>
                </c:pt>
                <c:pt idx="33625">
                  <c:v>0.94666353945405601</c:v>
                </c:pt>
                <c:pt idx="33626">
                  <c:v>0.94118947966724198</c:v>
                </c:pt>
                <c:pt idx="33627">
                  <c:v>0.93571541988042795</c:v>
                </c:pt>
                <c:pt idx="33628">
                  <c:v>0.93024136014714398</c:v>
                </c:pt>
                <c:pt idx="33629">
                  <c:v>0.92476730036033095</c:v>
                </c:pt>
                <c:pt idx="33630">
                  <c:v>0.91929324057351702</c:v>
                </c:pt>
                <c:pt idx="33631">
                  <c:v>0.91381918084023295</c:v>
                </c:pt>
                <c:pt idx="33632">
                  <c:v>0.90834512105342002</c:v>
                </c:pt>
                <c:pt idx="33633">
                  <c:v>0.90287106126660599</c:v>
                </c:pt>
                <c:pt idx="33634">
                  <c:v>0.89739700153332203</c:v>
                </c:pt>
                <c:pt idx="33635">
                  <c:v>0.89192294174650799</c:v>
                </c:pt>
                <c:pt idx="33636">
                  <c:v>0.88644888195969496</c:v>
                </c:pt>
                <c:pt idx="33637">
                  <c:v>0.88097482222641099</c:v>
                </c:pt>
                <c:pt idx="33638">
                  <c:v>0.87550076243959696</c:v>
                </c:pt>
                <c:pt idx="33639">
                  <c:v>0.87002670265278403</c:v>
                </c:pt>
                <c:pt idx="33640">
                  <c:v>0.86455264291949996</c:v>
                </c:pt>
                <c:pt idx="33641">
                  <c:v>0.85907858313268604</c:v>
                </c:pt>
                <c:pt idx="33642">
                  <c:v>0.853604523345872</c:v>
                </c:pt>
                <c:pt idx="33643">
                  <c:v>0.84813046361258904</c:v>
                </c:pt>
                <c:pt idx="33644">
                  <c:v>0.842656403825775</c:v>
                </c:pt>
                <c:pt idx="33645">
                  <c:v>0.83718234403896097</c:v>
                </c:pt>
                <c:pt idx="33646">
                  <c:v>0.831708284305678</c:v>
                </c:pt>
                <c:pt idx="33647">
                  <c:v>0.82623422451886397</c:v>
                </c:pt>
                <c:pt idx="33648">
                  <c:v>0.82076016473205005</c:v>
                </c:pt>
                <c:pt idx="33649">
                  <c:v>0.81528610499876697</c:v>
                </c:pt>
                <c:pt idx="33650">
                  <c:v>0.80981204521195305</c:v>
                </c:pt>
                <c:pt idx="33651">
                  <c:v>0.80433798542513901</c:v>
                </c:pt>
                <c:pt idx="33652">
                  <c:v>0.79886392569185505</c:v>
                </c:pt>
                <c:pt idx="33653">
                  <c:v>0.79338986590504201</c:v>
                </c:pt>
                <c:pt idx="33654">
                  <c:v>0.78791580611822798</c:v>
                </c:pt>
                <c:pt idx="33655">
                  <c:v>0.78244174638494401</c:v>
                </c:pt>
                <c:pt idx="33656">
                  <c:v>0.77696768659812998</c:v>
                </c:pt>
                <c:pt idx="33657">
                  <c:v>0.77149362681131695</c:v>
                </c:pt>
                <c:pt idx="33658">
                  <c:v>0.76601956707803298</c:v>
                </c:pt>
                <c:pt idx="33659">
                  <c:v>0.76054550729121895</c:v>
                </c:pt>
                <c:pt idx="33660">
                  <c:v>0.75507144750440602</c:v>
                </c:pt>
                <c:pt idx="33661">
                  <c:v>0.74959738777112195</c:v>
                </c:pt>
                <c:pt idx="33662">
                  <c:v>0.74412332798430803</c:v>
                </c:pt>
                <c:pt idx="33663">
                  <c:v>0.73864926819749399</c:v>
                </c:pt>
                <c:pt idx="33664">
                  <c:v>0.73317520846421103</c:v>
                </c:pt>
                <c:pt idx="33665">
                  <c:v>0.72770114867739699</c:v>
                </c:pt>
                <c:pt idx="33666">
                  <c:v>0.72222708889058296</c:v>
                </c:pt>
                <c:pt idx="33667">
                  <c:v>0.69870838903616905</c:v>
                </c:pt>
                <c:pt idx="33668">
                  <c:v>0.65714504888105196</c:v>
                </c:pt>
                <c:pt idx="33669">
                  <c:v>0.65714504888105196</c:v>
                </c:pt>
                <c:pt idx="33670">
                  <c:v>0.65714504888105196</c:v>
                </c:pt>
                <c:pt idx="33671">
                  <c:v>0.65714504888105196</c:v>
                </c:pt>
                <c:pt idx="33672">
                  <c:v>0.65714504888105196</c:v>
                </c:pt>
                <c:pt idx="33673">
                  <c:v>0.65714504888105196</c:v>
                </c:pt>
                <c:pt idx="33674">
                  <c:v>0.65714504888105196</c:v>
                </c:pt>
                <c:pt idx="33675">
                  <c:v>0.65714504888105196</c:v>
                </c:pt>
                <c:pt idx="33676">
                  <c:v>0.65714504888105196</c:v>
                </c:pt>
                <c:pt idx="33677">
                  <c:v>0.65714504888105196</c:v>
                </c:pt>
                <c:pt idx="33678">
                  <c:v>0.65714504888105196</c:v>
                </c:pt>
                <c:pt idx="33679">
                  <c:v>0.65714504888105196</c:v>
                </c:pt>
                <c:pt idx="33680">
                  <c:v>0.65714504888105196</c:v>
                </c:pt>
                <c:pt idx="33681">
                  <c:v>0.65714504888105196</c:v>
                </c:pt>
                <c:pt idx="33682">
                  <c:v>0.65714504888105196</c:v>
                </c:pt>
                <c:pt idx="33683">
                  <c:v>0.65714504888105196</c:v>
                </c:pt>
                <c:pt idx="33684">
                  <c:v>0.65714504888105196</c:v>
                </c:pt>
                <c:pt idx="33685">
                  <c:v>0.65714504888105196</c:v>
                </c:pt>
                <c:pt idx="33686">
                  <c:v>0.65714504888105196</c:v>
                </c:pt>
                <c:pt idx="33687">
                  <c:v>0.65714504888105196</c:v>
                </c:pt>
                <c:pt idx="33688">
                  <c:v>0.65714504888105196</c:v>
                </c:pt>
                <c:pt idx="33689">
                  <c:v>0.65714504888105196</c:v>
                </c:pt>
                <c:pt idx="33690">
                  <c:v>0.65714504888105196</c:v>
                </c:pt>
                <c:pt idx="33691">
                  <c:v>0.65714504888105196</c:v>
                </c:pt>
                <c:pt idx="33692">
                  <c:v>0.65714504888105196</c:v>
                </c:pt>
                <c:pt idx="33693">
                  <c:v>0.65714504888105196</c:v>
                </c:pt>
                <c:pt idx="33694">
                  <c:v>0.65714504888105196</c:v>
                </c:pt>
                <c:pt idx="33695">
                  <c:v>0.65714504888105196</c:v>
                </c:pt>
                <c:pt idx="33696">
                  <c:v>0.65714504888105196</c:v>
                </c:pt>
                <c:pt idx="33697">
                  <c:v>-0.54819181155288998</c:v>
                </c:pt>
                <c:pt idx="33698">
                  <c:v>-0.58975515170800596</c:v>
                </c:pt>
                <c:pt idx="33699">
                  <c:v>-0.63131849186312305</c:v>
                </c:pt>
                <c:pt idx="33700">
                  <c:v>-0.67288183161179604</c:v>
                </c:pt>
                <c:pt idx="33701">
                  <c:v>-0.71444517176691202</c:v>
                </c:pt>
                <c:pt idx="33702">
                  <c:v>-0.756008511922028</c:v>
                </c:pt>
                <c:pt idx="33703">
                  <c:v>-0.79757185167070199</c:v>
                </c:pt>
                <c:pt idx="33704">
                  <c:v>-0.83913519182581797</c:v>
                </c:pt>
                <c:pt idx="33705">
                  <c:v>-0.88069853198093395</c:v>
                </c:pt>
                <c:pt idx="33706">
                  <c:v>-0.92226187172960805</c:v>
                </c:pt>
                <c:pt idx="33707">
                  <c:v>-0.96382521188472403</c:v>
                </c:pt>
                <c:pt idx="33708">
                  <c:v>-1.00538855203984</c:v>
                </c:pt>
                <c:pt idx="33709">
                  <c:v>-1.0469518917885099</c:v>
                </c:pt>
                <c:pt idx="33710">
                  <c:v>-1.08851523194363</c:v>
                </c:pt>
                <c:pt idx="33711">
                  <c:v>-1.1300785720987501</c:v>
                </c:pt>
                <c:pt idx="33712">
                  <c:v>-1.1716419118474199</c:v>
                </c:pt>
                <c:pt idx="33713">
                  <c:v>-1.21320525200254</c:v>
                </c:pt>
                <c:pt idx="33714">
                  <c:v>-1.2547685921576499</c:v>
                </c:pt>
                <c:pt idx="33715">
                  <c:v>-1.2770568847591299</c:v>
                </c:pt>
                <c:pt idx="33716">
                  <c:v>-1.28007013048522</c:v>
                </c:pt>
                <c:pt idx="33717">
                  <c:v>-1.2830833762113101</c:v>
                </c:pt>
                <c:pt idx="33718">
                  <c:v>-1.2860966219079299</c:v>
                </c:pt>
                <c:pt idx="33719">
                  <c:v>-1.28910986763402</c:v>
                </c:pt>
                <c:pt idx="33720">
                  <c:v>-1.2921231133601101</c:v>
                </c:pt>
                <c:pt idx="33721">
                  <c:v>-1.29513635905674</c:v>
                </c:pt>
                <c:pt idx="33722">
                  <c:v>-1.29814960478283</c:v>
                </c:pt>
                <c:pt idx="33723">
                  <c:v>-1.3011628505089201</c:v>
                </c:pt>
                <c:pt idx="33724">
                  <c:v>-1.30417609620554</c:v>
                </c:pt>
                <c:pt idx="33725">
                  <c:v>-1.3071893419316301</c:v>
                </c:pt>
                <c:pt idx="33726">
                  <c:v>-1.3102025876577199</c:v>
                </c:pt>
                <c:pt idx="33727">
                  <c:v>-1.31321583335435</c:v>
                </c:pt>
                <c:pt idx="33728">
                  <c:v>-1.3162290790804401</c:v>
                </c:pt>
                <c:pt idx="33729">
                  <c:v>-1.3192423248065299</c:v>
                </c:pt>
                <c:pt idx="33730">
                  <c:v>-1.32225557050315</c:v>
                </c:pt>
                <c:pt idx="33731">
                  <c:v>-1.3252688162292401</c:v>
                </c:pt>
                <c:pt idx="33732">
                  <c:v>-1.3282820619553299</c:v>
                </c:pt>
                <c:pt idx="33733">
                  <c:v>-1.33129530765195</c:v>
                </c:pt>
                <c:pt idx="33734">
                  <c:v>-1.3343085533780401</c:v>
                </c:pt>
                <c:pt idx="33735">
                  <c:v>-1.33732179910413</c:v>
                </c:pt>
                <c:pt idx="33736">
                  <c:v>-1.34033504480076</c:v>
                </c:pt>
                <c:pt idx="33737">
                  <c:v>-1.3433482905268499</c:v>
                </c:pt>
                <c:pt idx="33738">
                  <c:v>-1.34636153625294</c:v>
                </c:pt>
                <c:pt idx="33739">
                  <c:v>-1.3493747819495601</c:v>
                </c:pt>
                <c:pt idx="33740">
                  <c:v>-1.3523880276756499</c:v>
                </c:pt>
                <c:pt idx="33741">
                  <c:v>-1.35540127340174</c:v>
                </c:pt>
                <c:pt idx="33742">
                  <c:v>-1.3584145190983701</c:v>
                </c:pt>
                <c:pt idx="33743">
                  <c:v>-1.3614277648244599</c:v>
                </c:pt>
                <c:pt idx="33744">
                  <c:v>-1.36444101055055</c:v>
                </c:pt>
                <c:pt idx="33745">
                  <c:v>-1.3674542562471701</c:v>
                </c:pt>
                <c:pt idx="33746">
                  <c:v>-1.3704675019732599</c:v>
                </c:pt>
                <c:pt idx="33747">
                  <c:v>-1.37348074769935</c:v>
                </c:pt>
                <c:pt idx="33748">
                  <c:v>-1.3764939933959699</c:v>
                </c:pt>
                <c:pt idx="33749">
                  <c:v>-1.37950723912206</c:v>
                </c:pt>
                <c:pt idx="33750">
                  <c:v>-1.38252048484815</c:v>
                </c:pt>
                <c:pt idx="33751">
                  <c:v>-1.3855337305447799</c:v>
                </c:pt>
                <c:pt idx="33752">
                  <c:v>-1.38854697627087</c:v>
                </c:pt>
                <c:pt idx="33753">
                  <c:v>-1.3915602219969601</c:v>
                </c:pt>
                <c:pt idx="33754">
                  <c:v>-1.3945734676935799</c:v>
                </c:pt>
                <c:pt idx="33755">
                  <c:v>-1.39758671341967</c:v>
                </c:pt>
                <c:pt idx="33756">
                  <c:v>-1.4005999591457601</c:v>
                </c:pt>
                <c:pt idx="33757">
                  <c:v>-1.4036132048423899</c:v>
                </c:pt>
                <c:pt idx="33758">
                  <c:v>-1.40662645056848</c:v>
                </c:pt>
                <c:pt idx="33759">
                  <c:v>-1.4096396962945701</c:v>
                </c:pt>
                <c:pt idx="33760">
                  <c:v>-1.41265294199119</c:v>
                </c:pt>
                <c:pt idx="33761">
                  <c:v>-1.41566618771728</c:v>
                </c:pt>
                <c:pt idx="33762">
                  <c:v>-1.4186794334433701</c:v>
                </c:pt>
                <c:pt idx="33763">
                  <c:v>-1.4130686174387099</c:v>
                </c:pt>
                <c:pt idx="33764">
                  <c:v>-1.3988337397020001</c:v>
                </c:pt>
                <c:pt idx="33765">
                  <c:v>-1.38459886196529</c:v>
                </c:pt>
                <c:pt idx="33766">
                  <c:v>-1.37036398436778</c:v>
                </c:pt>
                <c:pt idx="33767">
                  <c:v>-1.3561291066310699</c:v>
                </c:pt>
                <c:pt idx="33768">
                  <c:v>-1.3418942288943601</c:v>
                </c:pt>
                <c:pt idx="33769">
                  <c:v>-1.32765935129685</c:v>
                </c:pt>
                <c:pt idx="33770">
                  <c:v>-1.3134244735601399</c:v>
                </c:pt>
                <c:pt idx="33771">
                  <c:v>-1.2991895958234301</c:v>
                </c:pt>
                <c:pt idx="33772">
                  <c:v>-1.28495471822592</c:v>
                </c:pt>
                <c:pt idx="33773">
                  <c:v>-1.2707198404891999</c:v>
                </c:pt>
                <c:pt idx="33774">
                  <c:v>-1.2564849627524901</c:v>
                </c:pt>
                <c:pt idx="33775">
                  <c:v>-1.24225008515498</c:v>
                </c:pt>
                <c:pt idx="33776">
                  <c:v>-1.22801520741827</c:v>
                </c:pt>
                <c:pt idx="33777">
                  <c:v>-1.2137803296815599</c:v>
                </c:pt>
                <c:pt idx="33778">
                  <c:v>-1.1995454520840501</c:v>
                </c:pt>
                <c:pt idx="33779">
                  <c:v>-1.18531057434734</c:v>
                </c:pt>
                <c:pt idx="33780">
                  <c:v>-1.1710756966106299</c:v>
                </c:pt>
                <c:pt idx="33781">
                  <c:v>-1.1568408190131201</c:v>
                </c:pt>
                <c:pt idx="33782">
                  <c:v>-1.14260594127641</c:v>
                </c:pt>
                <c:pt idx="33783">
                  <c:v>-1.1283710635397</c:v>
                </c:pt>
                <c:pt idx="33784">
                  <c:v>-1.1141361859421901</c:v>
                </c:pt>
                <c:pt idx="33785">
                  <c:v>-1.0999013082054701</c:v>
                </c:pt>
                <c:pt idx="33786">
                  <c:v>-1.08566643046876</c:v>
                </c:pt>
                <c:pt idx="33787">
                  <c:v>-1.0714315528712499</c:v>
                </c:pt>
                <c:pt idx="33788">
                  <c:v>-1.0571966751345401</c:v>
                </c:pt>
                <c:pt idx="33789">
                  <c:v>-1.04296179739783</c:v>
                </c:pt>
                <c:pt idx="33790">
                  <c:v>-1.0287269198003199</c:v>
                </c:pt>
                <c:pt idx="33791">
                  <c:v>-1.0144920420636101</c:v>
                </c:pt>
                <c:pt idx="33792">
                  <c:v>-1.0002571643269</c:v>
                </c:pt>
                <c:pt idx="33793">
                  <c:v>-0.98602228672938796</c:v>
                </c:pt>
                <c:pt idx="33794">
                  <c:v>-0.97178740899267702</c:v>
                </c:pt>
                <c:pt idx="33795">
                  <c:v>-0.95755253125596596</c:v>
                </c:pt>
                <c:pt idx="33796">
                  <c:v>-0.94331765365845599</c:v>
                </c:pt>
                <c:pt idx="33797">
                  <c:v>-0.92908277592174504</c:v>
                </c:pt>
                <c:pt idx="33798">
                  <c:v>-0.91484789818503298</c:v>
                </c:pt>
                <c:pt idx="33799">
                  <c:v>-0.90061302058752302</c:v>
                </c:pt>
                <c:pt idx="33800">
                  <c:v>-0.88637814285081196</c:v>
                </c:pt>
                <c:pt idx="33801">
                  <c:v>-0.87214326511410101</c:v>
                </c:pt>
                <c:pt idx="33802">
                  <c:v>-0.85790838751659104</c:v>
                </c:pt>
                <c:pt idx="33803">
                  <c:v>-0.84367350977987998</c:v>
                </c:pt>
                <c:pt idx="33804">
                  <c:v>-0.82943863204316803</c:v>
                </c:pt>
                <c:pt idx="33805">
                  <c:v>-0.81520375444565796</c:v>
                </c:pt>
                <c:pt idx="33806">
                  <c:v>-0.80096887670894701</c:v>
                </c:pt>
                <c:pt idx="33807">
                  <c:v>-0.78673399897223595</c:v>
                </c:pt>
                <c:pt idx="33808">
                  <c:v>-0.77249912137472598</c:v>
                </c:pt>
                <c:pt idx="33809">
                  <c:v>-0.75826424363801503</c:v>
                </c:pt>
                <c:pt idx="33810">
                  <c:v>-0.74402936590130297</c:v>
                </c:pt>
                <c:pt idx="33811">
                  <c:v>-0.73211728113056196</c:v>
                </c:pt>
                <c:pt idx="33812">
                  <c:v>-0.72252798906361304</c:v>
                </c:pt>
                <c:pt idx="33813">
                  <c:v>-0.71293869699666401</c:v>
                </c:pt>
                <c:pt idx="33814">
                  <c:v>-0.70334940502348797</c:v>
                </c:pt>
                <c:pt idx="33815">
                  <c:v>-0.69376011295653905</c:v>
                </c:pt>
                <c:pt idx="33816">
                  <c:v>-0.68417082088959003</c:v>
                </c:pt>
                <c:pt idx="33817">
                  <c:v>-0.67458152891641399</c:v>
                </c:pt>
                <c:pt idx="33818">
                  <c:v>-0.66499223684946496</c:v>
                </c:pt>
                <c:pt idx="33819">
                  <c:v>-0.65540294478251604</c:v>
                </c:pt>
                <c:pt idx="33820">
                  <c:v>-0.64581365280934</c:v>
                </c:pt>
                <c:pt idx="33821">
                  <c:v>-0.63622436074239097</c:v>
                </c:pt>
                <c:pt idx="33822">
                  <c:v>-0.62663506867544205</c:v>
                </c:pt>
                <c:pt idx="33823">
                  <c:v>-0.61704577670226601</c:v>
                </c:pt>
                <c:pt idx="33824">
                  <c:v>-0.60745648463531698</c:v>
                </c:pt>
                <c:pt idx="33825">
                  <c:v>-0.59786719256836796</c:v>
                </c:pt>
                <c:pt idx="33826">
                  <c:v>-0.58827790059519203</c:v>
                </c:pt>
                <c:pt idx="33827">
                  <c:v>-0.578688608528243</c:v>
                </c:pt>
                <c:pt idx="33828">
                  <c:v>-0.56909931646129397</c:v>
                </c:pt>
                <c:pt idx="33829">
                  <c:v>-0.55951002448811804</c:v>
                </c:pt>
                <c:pt idx="33830">
                  <c:v>-0.54992073242116901</c:v>
                </c:pt>
                <c:pt idx="33831">
                  <c:v>-0.54033144035421998</c:v>
                </c:pt>
                <c:pt idx="33832">
                  <c:v>-0.53074214838104405</c:v>
                </c:pt>
                <c:pt idx="33833">
                  <c:v>-0.52115285631409503</c:v>
                </c:pt>
                <c:pt idx="33834">
                  <c:v>-0.511563564247146</c:v>
                </c:pt>
                <c:pt idx="33835">
                  <c:v>-0.50197427227396896</c:v>
                </c:pt>
                <c:pt idx="33836">
                  <c:v>-0.49238498020701998</c:v>
                </c:pt>
                <c:pt idx="33837">
                  <c:v>-0.48279568814007201</c:v>
                </c:pt>
                <c:pt idx="33838">
                  <c:v>-0.47320639616689503</c:v>
                </c:pt>
                <c:pt idx="33839">
                  <c:v>-0.463617104099946</c:v>
                </c:pt>
                <c:pt idx="33840">
                  <c:v>-0.45402781203299702</c:v>
                </c:pt>
                <c:pt idx="33841">
                  <c:v>-0.44443852005982099</c:v>
                </c:pt>
                <c:pt idx="33842">
                  <c:v>-0.43484922799287201</c:v>
                </c:pt>
                <c:pt idx="33843">
                  <c:v>-0.42525993592592298</c:v>
                </c:pt>
                <c:pt idx="33844">
                  <c:v>-0.415670643952747</c:v>
                </c:pt>
                <c:pt idx="33845">
                  <c:v>-0.40608135188579803</c:v>
                </c:pt>
                <c:pt idx="33846">
                  <c:v>-0.396492059818849</c:v>
                </c:pt>
                <c:pt idx="33847">
                  <c:v>-0.38690276784567301</c:v>
                </c:pt>
                <c:pt idx="33848">
                  <c:v>-0.37731347577872398</c:v>
                </c:pt>
                <c:pt idx="33849">
                  <c:v>-0.36772418371177501</c:v>
                </c:pt>
                <c:pt idx="33850">
                  <c:v>-0.35813489173859903</c:v>
                </c:pt>
                <c:pt idx="33851">
                  <c:v>-0.34854559967165</c:v>
                </c:pt>
                <c:pt idx="33852">
                  <c:v>-0.33895630760470102</c:v>
                </c:pt>
                <c:pt idx="33853">
                  <c:v>-0.32936701563152498</c:v>
                </c:pt>
                <c:pt idx="33854">
                  <c:v>-0.31977772356457601</c:v>
                </c:pt>
                <c:pt idx="33855">
                  <c:v>-0.31018843149762698</c:v>
                </c:pt>
                <c:pt idx="33856">
                  <c:v>-0.300599139524451</c:v>
                </c:pt>
                <c:pt idx="33857">
                  <c:v>-0.29100984745750202</c:v>
                </c:pt>
                <c:pt idx="33858">
                  <c:v>-0.281420555390553</c:v>
                </c:pt>
                <c:pt idx="33859">
                  <c:v>-0.29193218493760997</c:v>
                </c:pt>
                <c:pt idx="33860">
                  <c:v>-0.32254473605153</c:v>
                </c:pt>
                <c:pt idx="33861">
                  <c:v>-0.35315728716544997</c:v>
                </c:pt>
                <c:pt idx="33862">
                  <c:v>-0.38376983798001402</c:v>
                </c:pt>
                <c:pt idx="33863">
                  <c:v>-0.41438238909393399</c:v>
                </c:pt>
                <c:pt idx="33864">
                  <c:v>-0.44499494020785502</c:v>
                </c:pt>
                <c:pt idx="33865">
                  <c:v>-0.47560749102241801</c:v>
                </c:pt>
                <c:pt idx="33866">
                  <c:v>-0.50622004213633898</c:v>
                </c:pt>
                <c:pt idx="33867">
                  <c:v>-0.536832593250259</c:v>
                </c:pt>
                <c:pt idx="33868">
                  <c:v>-0.56744514406482305</c:v>
                </c:pt>
                <c:pt idx="33869">
                  <c:v>-0.59805769517874297</c:v>
                </c:pt>
                <c:pt idx="33870">
                  <c:v>-0.62867024629266299</c:v>
                </c:pt>
                <c:pt idx="33871">
                  <c:v>-0.65928279710722704</c:v>
                </c:pt>
                <c:pt idx="33872">
                  <c:v>-0.68989534822114695</c:v>
                </c:pt>
                <c:pt idx="33873">
                  <c:v>-0.72050789933506698</c:v>
                </c:pt>
                <c:pt idx="33874">
                  <c:v>-0.75112045014963102</c:v>
                </c:pt>
                <c:pt idx="33875">
                  <c:v>-0.78173300126355205</c:v>
                </c:pt>
                <c:pt idx="33876">
                  <c:v>-0.81234555237747197</c:v>
                </c:pt>
                <c:pt idx="33877">
                  <c:v>-0.84295810319203601</c:v>
                </c:pt>
                <c:pt idx="33878">
                  <c:v>-0.87357065430595604</c:v>
                </c:pt>
                <c:pt idx="33879">
                  <c:v>-0.90418320541987596</c:v>
                </c:pt>
                <c:pt idx="33880">
                  <c:v>-0.93479575623444</c:v>
                </c:pt>
                <c:pt idx="33881">
                  <c:v>-0.96540830734836003</c:v>
                </c:pt>
                <c:pt idx="33882">
                  <c:v>-0.99602085846227995</c:v>
                </c:pt>
                <c:pt idx="33883">
                  <c:v>-1.0266334092768401</c:v>
                </c:pt>
                <c:pt idx="33884">
                  <c:v>-1.05724596039076</c:v>
                </c:pt>
                <c:pt idx="33885">
                  <c:v>-1.0878585115046799</c:v>
                </c:pt>
                <c:pt idx="33886">
                  <c:v>-1.11847106231925</c:v>
                </c:pt>
                <c:pt idx="33887">
                  <c:v>-1.1490836134331699</c:v>
                </c:pt>
                <c:pt idx="33888">
                  <c:v>-1.17969616454709</c:v>
                </c:pt>
                <c:pt idx="33889">
                  <c:v>-1.2103087153616501</c:v>
                </c:pt>
                <c:pt idx="33890">
                  <c:v>-1.24092126647557</c:v>
                </c:pt>
                <c:pt idx="33891">
                  <c:v>-1.2715338175894899</c:v>
                </c:pt>
                <c:pt idx="33892">
                  <c:v>-1.30214636840406</c:v>
                </c:pt>
                <c:pt idx="33893">
                  <c:v>-1.3327589195179801</c:v>
                </c:pt>
                <c:pt idx="33894">
                  <c:v>-1.3633714706319</c:v>
                </c:pt>
                <c:pt idx="33895">
                  <c:v>-1.3939840214464601</c:v>
                </c:pt>
                <c:pt idx="33896">
                  <c:v>-1.42459657256038</c:v>
                </c:pt>
                <c:pt idx="33897">
                  <c:v>-1.4552091236743001</c:v>
                </c:pt>
                <c:pt idx="33898">
                  <c:v>-1.4858216744888699</c:v>
                </c:pt>
                <c:pt idx="33899">
                  <c:v>-1.5164342256027901</c:v>
                </c:pt>
                <c:pt idx="33900">
                  <c:v>-1.54704677671671</c:v>
                </c:pt>
                <c:pt idx="33901">
                  <c:v>-1.57765932753127</c:v>
                </c:pt>
                <c:pt idx="33902">
                  <c:v>-1.6082718786451899</c:v>
                </c:pt>
                <c:pt idx="33903">
                  <c:v>-1.6388844297591101</c:v>
                </c:pt>
                <c:pt idx="33904">
                  <c:v>-1.6694969805736699</c:v>
                </c:pt>
                <c:pt idx="33905">
                  <c:v>-1.70010953168759</c:v>
                </c:pt>
                <c:pt idx="33906">
                  <c:v>-1.73072208280152</c:v>
                </c:pt>
                <c:pt idx="33907">
                  <c:v>-1.74728640459509</c:v>
                </c:pt>
                <c:pt idx="33908">
                  <c:v>-1.7498024975688999</c:v>
                </c:pt>
                <c:pt idx="33909">
                  <c:v>-1.7523185905427201</c:v>
                </c:pt>
                <c:pt idx="33910">
                  <c:v>-1.7548346834919299</c:v>
                </c:pt>
                <c:pt idx="33911">
                  <c:v>-1.7573507764657399</c:v>
                </c:pt>
                <c:pt idx="33912">
                  <c:v>-1.7598668694395601</c:v>
                </c:pt>
                <c:pt idx="33913">
                  <c:v>-1.7623829623887699</c:v>
                </c:pt>
                <c:pt idx="33914">
                  <c:v>-1.7648990553625801</c:v>
                </c:pt>
                <c:pt idx="33915">
                  <c:v>-1.7674151483364</c:v>
                </c:pt>
                <c:pt idx="33916">
                  <c:v>-1.7699312412856101</c:v>
                </c:pt>
                <c:pt idx="33917">
                  <c:v>-1.77244733425942</c:v>
                </c:pt>
                <c:pt idx="33918">
                  <c:v>-1.77496342723323</c:v>
                </c:pt>
                <c:pt idx="33919">
                  <c:v>-1.77747952018245</c:v>
                </c:pt>
                <c:pt idx="33920">
                  <c:v>-1.77999561315626</c:v>
                </c:pt>
                <c:pt idx="33921">
                  <c:v>-1.7825117061300699</c:v>
                </c:pt>
                <c:pt idx="33922">
                  <c:v>-1.78502779907928</c:v>
                </c:pt>
                <c:pt idx="33923">
                  <c:v>-1.7875438920530999</c:v>
                </c:pt>
                <c:pt idx="33924">
                  <c:v>-1.7900599850269101</c:v>
                </c:pt>
                <c:pt idx="33925">
                  <c:v>-1.79257607797612</c:v>
                </c:pt>
                <c:pt idx="33926">
                  <c:v>-1.7950921709499399</c:v>
                </c:pt>
                <c:pt idx="33927">
                  <c:v>-1.7976082639237501</c:v>
                </c:pt>
                <c:pt idx="33928">
                  <c:v>-1.8001243568729599</c:v>
                </c:pt>
                <c:pt idx="33929">
                  <c:v>-1.8026404498467801</c:v>
                </c:pt>
                <c:pt idx="33930">
                  <c:v>-1.80515654282059</c:v>
                </c:pt>
                <c:pt idx="33931">
                  <c:v>-1.8076726357698001</c:v>
                </c:pt>
                <c:pt idx="33932">
                  <c:v>-1.81018872874362</c:v>
                </c:pt>
                <c:pt idx="33933">
                  <c:v>-1.81270482171743</c:v>
                </c:pt>
                <c:pt idx="33934">
                  <c:v>-1.81522091466664</c:v>
                </c:pt>
                <c:pt idx="33935">
                  <c:v>-1.81773700764045</c:v>
                </c:pt>
                <c:pt idx="33936">
                  <c:v>-1.8202531006142699</c:v>
                </c:pt>
                <c:pt idx="33937">
                  <c:v>-1.82276919356348</c:v>
                </c:pt>
                <c:pt idx="33938">
                  <c:v>-1.8252852865372899</c:v>
                </c:pt>
                <c:pt idx="33939">
                  <c:v>-1.8278013795111101</c:v>
                </c:pt>
                <c:pt idx="33940">
                  <c:v>-1.8303174724603199</c:v>
                </c:pt>
                <c:pt idx="33941">
                  <c:v>-1.8328335654341299</c:v>
                </c:pt>
                <c:pt idx="33942">
                  <c:v>-1.8353496584079501</c:v>
                </c:pt>
                <c:pt idx="33943">
                  <c:v>-1.8378657513571599</c:v>
                </c:pt>
                <c:pt idx="33944">
                  <c:v>-1.8403818443309701</c:v>
                </c:pt>
                <c:pt idx="33945">
                  <c:v>-1.84289793730479</c:v>
                </c:pt>
                <c:pt idx="33946">
                  <c:v>-1.8454140302540001</c:v>
                </c:pt>
                <c:pt idx="33947">
                  <c:v>-1.84793012322781</c:v>
                </c:pt>
                <c:pt idx="33948">
                  <c:v>-1.85044621620163</c:v>
                </c:pt>
                <c:pt idx="33949">
                  <c:v>-1.85296230915084</c:v>
                </c:pt>
                <c:pt idx="33950">
                  <c:v>-1.85547840212465</c:v>
                </c:pt>
                <c:pt idx="33951">
                  <c:v>-1.8579944950984599</c:v>
                </c:pt>
                <c:pt idx="33952">
                  <c:v>-1.86051058804767</c:v>
                </c:pt>
                <c:pt idx="33953">
                  <c:v>-1.8630266810214899</c:v>
                </c:pt>
                <c:pt idx="33954">
                  <c:v>-1.8655427739953001</c:v>
                </c:pt>
                <c:pt idx="33955">
                  <c:v>-1.8780515332865899</c:v>
                </c:pt>
                <c:pt idx="33956">
                  <c:v>-1.9005529590143599</c:v>
                </c:pt>
                <c:pt idx="33957">
                  <c:v>-1.92305438474213</c:v>
                </c:pt>
                <c:pt idx="33958">
                  <c:v>-1.94555581024985</c:v>
                </c:pt>
                <c:pt idx="33959">
                  <c:v>-1.9680572359776201</c:v>
                </c:pt>
                <c:pt idx="33960">
                  <c:v>-1.9905586617053901</c:v>
                </c:pt>
                <c:pt idx="33961">
                  <c:v>-2.0130600872131201</c:v>
                </c:pt>
                <c:pt idx="33962">
                  <c:v>-2.0355615129408799</c:v>
                </c:pt>
                <c:pt idx="33963">
                  <c:v>-2.05806293866865</c:v>
                </c:pt>
                <c:pt idx="33964">
                  <c:v>-2.08056436417638</c:v>
                </c:pt>
                <c:pt idx="33965">
                  <c:v>-2.1030657899041501</c:v>
                </c:pt>
                <c:pt idx="33966">
                  <c:v>-2.1255672156319099</c:v>
                </c:pt>
                <c:pt idx="33967">
                  <c:v>-2.1480686411396399</c:v>
                </c:pt>
                <c:pt idx="33968">
                  <c:v>-2.1705700668674099</c:v>
                </c:pt>
                <c:pt idx="33969">
                  <c:v>-2.1930714925951702</c:v>
                </c:pt>
                <c:pt idx="33970">
                  <c:v>-2.2155729181028998</c:v>
                </c:pt>
                <c:pt idx="33971">
                  <c:v>-2.2380743438306698</c:v>
                </c:pt>
                <c:pt idx="33972">
                  <c:v>-2.2605757695584399</c:v>
                </c:pt>
                <c:pt idx="33973">
                  <c:v>-2.2830771950661699</c:v>
                </c:pt>
                <c:pt idx="33974">
                  <c:v>-2.3055786207939302</c:v>
                </c:pt>
                <c:pt idx="33975">
                  <c:v>-2.3280800465217002</c:v>
                </c:pt>
                <c:pt idx="33976">
                  <c:v>-2.3505814720294298</c:v>
                </c:pt>
                <c:pt idx="33977">
                  <c:v>-2.3730828977571901</c:v>
                </c:pt>
                <c:pt idx="33978">
                  <c:v>-2.3955843234849601</c:v>
                </c:pt>
                <c:pt idx="33979">
                  <c:v>-2.4180857489926901</c:v>
                </c:pt>
                <c:pt idx="33980">
                  <c:v>-2.4405871747204602</c:v>
                </c:pt>
                <c:pt idx="33981">
                  <c:v>-2.46308860044822</c:v>
                </c:pt>
                <c:pt idx="33982">
                  <c:v>-2.48559002595595</c:v>
                </c:pt>
                <c:pt idx="33983">
                  <c:v>-2.5080914516837201</c:v>
                </c:pt>
                <c:pt idx="33984">
                  <c:v>-2.5305928774114901</c:v>
                </c:pt>
                <c:pt idx="33985">
                  <c:v>-2.5530943029192099</c:v>
                </c:pt>
                <c:pt idx="33986">
                  <c:v>-2.5755957286469799</c:v>
                </c:pt>
                <c:pt idx="33987">
                  <c:v>-2.59809715437475</c:v>
                </c:pt>
                <c:pt idx="33988">
                  <c:v>-2.62059857988248</c:v>
                </c:pt>
                <c:pt idx="33989">
                  <c:v>-2.6431000056102398</c:v>
                </c:pt>
                <c:pt idx="33990">
                  <c:v>-2.6656014313380099</c:v>
                </c:pt>
                <c:pt idx="33991">
                  <c:v>-2.6881028568457399</c:v>
                </c:pt>
                <c:pt idx="33992">
                  <c:v>-2.7106042825735099</c:v>
                </c:pt>
                <c:pt idx="33993">
                  <c:v>-2.7331057083012702</c:v>
                </c:pt>
                <c:pt idx="33994">
                  <c:v>-2.7556071338089998</c:v>
                </c:pt>
                <c:pt idx="33995">
                  <c:v>-2.7781085595367698</c:v>
                </c:pt>
                <c:pt idx="33996">
                  <c:v>-2.8006099852645399</c:v>
                </c:pt>
                <c:pt idx="33997">
                  <c:v>-2.8231114107722601</c:v>
                </c:pt>
                <c:pt idx="33998">
                  <c:v>-2.8456128365000302</c:v>
                </c:pt>
                <c:pt idx="33999">
                  <c:v>-2.8681142622278002</c:v>
                </c:pt>
                <c:pt idx="34000">
                  <c:v>-2.8906156877355298</c:v>
                </c:pt>
                <c:pt idx="34001">
                  <c:v>-2.9131171134632901</c:v>
                </c:pt>
                <c:pt idx="34002">
                  <c:v>-2.9356185391910601</c:v>
                </c:pt>
                <c:pt idx="34003">
                  <c:v>-2.9529000049543899</c:v>
                </c:pt>
                <c:pt idx="34004">
                  <c:v>-2.9649615111568899</c:v>
                </c:pt>
                <c:pt idx="34005">
                  <c:v>-2.9770230173593899</c:v>
                </c:pt>
                <c:pt idx="34006">
                  <c:v>-2.9890845234439398</c:v>
                </c:pt>
                <c:pt idx="34007">
                  <c:v>-3.0011460296464398</c:v>
                </c:pt>
                <c:pt idx="34008">
                  <c:v>-3.0132075358489399</c:v>
                </c:pt>
                <c:pt idx="34009">
                  <c:v>-3.0252690419335</c:v>
                </c:pt>
                <c:pt idx="34010">
                  <c:v>-3.037330548136</c:v>
                </c:pt>
                <c:pt idx="34011">
                  <c:v>-3.0493920543385</c:v>
                </c:pt>
                <c:pt idx="34012">
                  <c:v>-3.0614535604230499</c:v>
                </c:pt>
                <c:pt idx="34013">
                  <c:v>-3.0735150666255602</c:v>
                </c:pt>
                <c:pt idx="34014">
                  <c:v>-3.0855765728280602</c:v>
                </c:pt>
                <c:pt idx="34015">
                  <c:v>-3.0976380789126101</c:v>
                </c:pt>
                <c:pt idx="34016">
                  <c:v>-3.1096995851151101</c:v>
                </c:pt>
                <c:pt idx="34017">
                  <c:v>-3.1217610913176101</c:v>
                </c:pt>
                <c:pt idx="34018">
                  <c:v>-3.1338225974021698</c:v>
                </c:pt>
                <c:pt idx="34019">
                  <c:v>-3.1458841036046699</c:v>
                </c:pt>
                <c:pt idx="34020">
                  <c:v>-3.1579456098071699</c:v>
                </c:pt>
                <c:pt idx="34021">
                  <c:v>-3.1700071158917198</c:v>
                </c:pt>
                <c:pt idx="34022">
                  <c:v>-3.1820686220942198</c:v>
                </c:pt>
                <c:pt idx="34023">
                  <c:v>-3.1941301282967198</c:v>
                </c:pt>
                <c:pt idx="34024">
                  <c:v>-3.20619163438128</c:v>
                </c:pt>
                <c:pt idx="34025">
                  <c:v>-3.21825314058378</c:v>
                </c:pt>
                <c:pt idx="34026">
                  <c:v>-3.23031464678628</c:v>
                </c:pt>
                <c:pt idx="34027">
                  <c:v>-3.2423761528708299</c:v>
                </c:pt>
                <c:pt idx="34028">
                  <c:v>-3.2544376590733401</c:v>
                </c:pt>
                <c:pt idx="34029">
                  <c:v>-3.2664991652758402</c:v>
                </c:pt>
                <c:pt idx="34030">
                  <c:v>-3.2785606713603901</c:v>
                </c:pt>
                <c:pt idx="34031">
                  <c:v>-3.2906221775628901</c:v>
                </c:pt>
                <c:pt idx="34032">
                  <c:v>-3.3026836837653901</c:v>
                </c:pt>
                <c:pt idx="34033">
                  <c:v>-3.3147451898499498</c:v>
                </c:pt>
                <c:pt idx="34034">
                  <c:v>-3.3268066960524498</c:v>
                </c:pt>
                <c:pt idx="34035">
                  <c:v>-3.3388682022549498</c:v>
                </c:pt>
                <c:pt idx="34036">
                  <c:v>-3.3509297083395002</c:v>
                </c:pt>
                <c:pt idx="34037">
                  <c:v>-3.3629912145419998</c:v>
                </c:pt>
                <c:pt idx="34038">
                  <c:v>-3.3750527207444998</c:v>
                </c:pt>
                <c:pt idx="34039">
                  <c:v>-3.3871142268290599</c:v>
                </c:pt>
                <c:pt idx="34040">
                  <c:v>-3.39917573303156</c:v>
                </c:pt>
                <c:pt idx="34041">
                  <c:v>-3.41123723923406</c:v>
                </c:pt>
                <c:pt idx="34042">
                  <c:v>-3.4232987453186099</c:v>
                </c:pt>
                <c:pt idx="34043">
                  <c:v>-3.4353602515211201</c:v>
                </c:pt>
                <c:pt idx="34044">
                  <c:v>-3.4474217577236201</c:v>
                </c:pt>
                <c:pt idx="34045">
                  <c:v>-3.4594832638081701</c:v>
                </c:pt>
                <c:pt idx="34046">
                  <c:v>-3.4715447700106701</c:v>
                </c:pt>
                <c:pt idx="34047">
                  <c:v>-3.4836062762131701</c:v>
                </c:pt>
                <c:pt idx="34048">
                  <c:v>-3.4956677822977298</c:v>
                </c:pt>
                <c:pt idx="34049">
                  <c:v>-3.5077292885002298</c:v>
                </c:pt>
                <c:pt idx="34050">
                  <c:v>-3.5197907947027298</c:v>
                </c:pt>
                <c:pt idx="34051">
                  <c:v>-3.5157063015970702</c:v>
                </c:pt>
                <c:pt idx="34052">
                  <c:v>-3.4954758093063698</c:v>
                </c:pt>
                <c:pt idx="34053">
                  <c:v>-3.4752453170156699</c:v>
                </c:pt>
                <c:pt idx="34054">
                  <c:v>-3.4550148249228001</c:v>
                </c:pt>
                <c:pt idx="34055">
                  <c:v>-3.4347843326321099</c:v>
                </c:pt>
                <c:pt idx="34056">
                  <c:v>-3.41455384034141</c:v>
                </c:pt>
                <c:pt idx="34057">
                  <c:v>-3.3943233482485402</c:v>
                </c:pt>
                <c:pt idx="34058">
                  <c:v>-3.3740928559578398</c:v>
                </c:pt>
                <c:pt idx="34059">
                  <c:v>-3.3538623636671399</c:v>
                </c:pt>
                <c:pt idx="34060">
                  <c:v>-3.3336318715742701</c:v>
                </c:pt>
                <c:pt idx="34061">
                  <c:v>-3.3134013792835701</c:v>
                </c:pt>
                <c:pt idx="34062">
                  <c:v>-3.2931708869928702</c:v>
                </c:pt>
                <c:pt idx="34063">
                  <c:v>-3.2729403949000102</c:v>
                </c:pt>
                <c:pt idx="34064">
                  <c:v>-3.2527099026093098</c:v>
                </c:pt>
                <c:pt idx="34065">
                  <c:v>-3.2324794103186099</c:v>
                </c:pt>
                <c:pt idx="34066">
                  <c:v>-3.2122489182257401</c:v>
                </c:pt>
                <c:pt idx="34067">
                  <c:v>-3.1920184259350401</c:v>
                </c:pt>
                <c:pt idx="34068">
                  <c:v>-3.1717879336443402</c:v>
                </c:pt>
                <c:pt idx="34069">
                  <c:v>-3.1515574415514802</c:v>
                </c:pt>
                <c:pt idx="34070">
                  <c:v>-3.1313269492607798</c:v>
                </c:pt>
                <c:pt idx="34071">
                  <c:v>-3.1110964569700799</c:v>
                </c:pt>
                <c:pt idx="34072">
                  <c:v>-3.0908659648772101</c:v>
                </c:pt>
                <c:pt idx="34073">
                  <c:v>-3.0706354725865102</c:v>
                </c:pt>
                <c:pt idx="34074">
                  <c:v>-3.0504049802958102</c:v>
                </c:pt>
                <c:pt idx="34075">
                  <c:v>-3.03017448820294</c:v>
                </c:pt>
                <c:pt idx="34076">
                  <c:v>-3.00994399591224</c:v>
                </c:pt>
                <c:pt idx="34077">
                  <c:v>-2.9897135036215401</c:v>
                </c:pt>
                <c:pt idx="34078">
                  <c:v>-2.9694830115286801</c:v>
                </c:pt>
                <c:pt idx="34079">
                  <c:v>-2.9492525192379802</c:v>
                </c:pt>
                <c:pt idx="34080">
                  <c:v>-2.9290220269472802</c:v>
                </c:pt>
                <c:pt idx="34081">
                  <c:v>-2.90879153485441</c:v>
                </c:pt>
                <c:pt idx="34082">
                  <c:v>-2.88856104256371</c:v>
                </c:pt>
                <c:pt idx="34083">
                  <c:v>-2.8683305502730101</c:v>
                </c:pt>
                <c:pt idx="34084">
                  <c:v>-2.8481000581801501</c:v>
                </c:pt>
                <c:pt idx="34085">
                  <c:v>-2.8278695658894502</c:v>
                </c:pt>
                <c:pt idx="34086">
                  <c:v>-2.8076390735987502</c:v>
                </c:pt>
                <c:pt idx="34087">
                  <c:v>-2.78740858150588</c:v>
                </c:pt>
                <c:pt idx="34088">
                  <c:v>-2.76717808921518</c:v>
                </c:pt>
                <c:pt idx="34089">
                  <c:v>-2.7469475969244801</c:v>
                </c:pt>
                <c:pt idx="34090">
                  <c:v>-2.7267171048316099</c:v>
                </c:pt>
                <c:pt idx="34091">
                  <c:v>-2.7064866125409099</c:v>
                </c:pt>
                <c:pt idx="34092">
                  <c:v>-2.6862561202502202</c:v>
                </c:pt>
                <c:pt idx="34093">
                  <c:v>-2.66602562815735</c:v>
                </c:pt>
                <c:pt idx="34094">
                  <c:v>-2.64579513586665</c:v>
                </c:pt>
                <c:pt idx="34095">
                  <c:v>-2.6255646435759501</c:v>
                </c:pt>
                <c:pt idx="34096">
                  <c:v>-2.6053341514830799</c:v>
                </c:pt>
                <c:pt idx="34097">
                  <c:v>-2.5851036591923799</c:v>
                </c:pt>
                <c:pt idx="34098">
                  <c:v>-2.56487316690168</c:v>
                </c:pt>
                <c:pt idx="34099">
                  <c:v>-2.5365109151306</c:v>
                </c:pt>
                <c:pt idx="34100">
                  <c:v>-2.5000169034266699</c:v>
                </c:pt>
                <c:pt idx="34101">
                  <c:v>-2.4635228917227399</c:v>
                </c:pt>
                <c:pt idx="34102">
                  <c:v>-2.4270288803756799</c:v>
                </c:pt>
                <c:pt idx="34103">
                  <c:v>-2.3905348686717498</c:v>
                </c:pt>
                <c:pt idx="34104">
                  <c:v>-2.3540408569678202</c:v>
                </c:pt>
                <c:pt idx="34105">
                  <c:v>-2.31754684562077</c:v>
                </c:pt>
                <c:pt idx="34106">
                  <c:v>-2.2810528339168399</c:v>
                </c:pt>
                <c:pt idx="34107">
                  <c:v>-2.2445588222129098</c:v>
                </c:pt>
                <c:pt idx="34108">
                  <c:v>-2.2080648108658498</c:v>
                </c:pt>
                <c:pt idx="34109">
                  <c:v>-2.1715707991619202</c:v>
                </c:pt>
                <c:pt idx="34110">
                  <c:v>-2.1350767874579901</c:v>
                </c:pt>
                <c:pt idx="34111">
                  <c:v>-2.0985827761109301</c:v>
                </c:pt>
                <c:pt idx="34112">
                  <c:v>-2.0620887644070001</c:v>
                </c:pt>
                <c:pt idx="34113">
                  <c:v>-2.02559475270307</c:v>
                </c:pt>
                <c:pt idx="34114">
                  <c:v>-1.98910074135601</c:v>
                </c:pt>
                <c:pt idx="34115">
                  <c:v>-1.9526067296520799</c:v>
                </c:pt>
                <c:pt idx="34116">
                  <c:v>-1.9161127179481501</c:v>
                </c:pt>
                <c:pt idx="34117">
                  <c:v>-1.8796187066011001</c:v>
                </c:pt>
                <c:pt idx="34118">
                  <c:v>-1.84312469489717</c:v>
                </c:pt>
                <c:pt idx="34119">
                  <c:v>-1.8066306831932399</c:v>
                </c:pt>
                <c:pt idx="34120">
                  <c:v>-1.77013667184618</c:v>
                </c:pt>
                <c:pt idx="34121">
                  <c:v>-1.7336426601422501</c:v>
                </c:pt>
                <c:pt idx="34122">
                  <c:v>-1.69714864843832</c:v>
                </c:pt>
                <c:pt idx="34123">
                  <c:v>-1.66065463709126</c:v>
                </c:pt>
                <c:pt idx="34124">
                  <c:v>-1.62416062538733</c:v>
                </c:pt>
                <c:pt idx="34125">
                  <c:v>-1.5876666136833999</c:v>
                </c:pt>
                <c:pt idx="34126">
                  <c:v>-1.5511726023363399</c:v>
                </c:pt>
                <c:pt idx="34127">
                  <c:v>-1.5146785906324101</c:v>
                </c:pt>
                <c:pt idx="34128">
                  <c:v>-1.47818457892848</c:v>
                </c:pt>
                <c:pt idx="34129">
                  <c:v>-1.44169056758143</c:v>
                </c:pt>
                <c:pt idx="34130">
                  <c:v>-1.4051965558774999</c:v>
                </c:pt>
                <c:pt idx="34131">
                  <c:v>-1.3687025441735701</c:v>
                </c:pt>
                <c:pt idx="34132">
                  <c:v>-1.3322085328265101</c:v>
                </c:pt>
                <c:pt idx="34133">
                  <c:v>-1.29571452112258</c:v>
                </c:pt>
                <c:pt idx="34134">
                  <c:v>-1.2592205094186499</c:v>
                </c:pt>
                <c:pt idx="34135">
                  <c:v>-1.22272649807159</c:v>
                </c:pt>
                <c:pt idx="34136">
                  <c:v>-1.1862324863676601</c:v>
                </c:pt>
                <c:pt idx="34137">
                  <c:v>-1.14973847466373</c:v>
                </c:pt>
                <c:pt idx="34138">
                  <c:v>-1.11324446331667</c:v>
                </c:pt>
                <c:pt idx="34139">
                  <c:v>-1.07675045161274</c:v>
                </c:pt>
                <c:pt idx="34140">
                  <c:v>-1.0402564399088099</c:v>
                </c:pt>
                <c:pt idx="34141">
                  <c:v>-1.0037624285617599</c:v>
                </c:pt>
                <c:pt idx="34142">
                  <c:v>-0.96726841685782705</c:v>
                </c:pt>
                <c:pt idx="34143">
                  <c:v>-0.93077440515389698</c:v>
                </c:pt>
                <c:pt idx="34144">
                  <c:v>-0.89428039380683899</c:v>
                </c:pt>
                <c:pt idx="34145">
                  <c:v>-0.85778638210290903</c:v>
                </c:pt>
                <c:pt idx="34146">
                  <c:v>-0.82129237039897995</c:v>
                </c:pt>
                <c:pt idx="34147">
                  <c:v>-0.80701030336240098</c:v>
                </c:pt>
                <c:pt idx="34148">
                  <c:v>-0.81494018043457905</c:v>
                </c:pt>
                <c:pt idx="34149">
                  <c:v>-0.82287005750675801</c:v>
                </c:pt>
                <c:pt idx="34150">
                  <c:v>-0.830799934501391</c:v>
                </c:pt>
                <c:pt idx="34151">
                  <c:v>-0.83872981157356896</c:v>
                </c:pt>
                <c:pt idx="34152">
                  <c:v>-0.84665968864574803</c:v>
                </c:pt>
                <c:pt idx="34153">
                  <c:v>-0.85458956564038102</c:v>
                </c:pt>
                <c:pt idx="34154">
                  <c:v>-0.86251944271255898</c:v>
                </c:pt>
                <c:pt idx="34155">
                  <c:v>-0.87044931978473805</c:v>
                </c:pt>
                <c:pt idx="34156">
                  <c:v>-0.87837919677937104</c:v>
                </c:pt>
                <c:pt idx="34157">
                  <c:v>-0.886309073851549</c:v>
                </c:pt>
                <c:pt idx="34158">
                  <c:v>-0.89423895092372796</c:v>
                </c:pt>
                <c:pt idx="34159">
                  <c:v>-0.90216882791836095</c:v>
                </c:pt>
                <c:pt idx="34160">
                  <c:v>-0.91009870499053902</c:v>
                </c:pt>
                <c:pt idx="34161">
                  <c:v>-0.91802858206271798</c:v>
                </c:pt>
                <c:pt idx="34162">
                  <c:v>-0.92595845905735097</c:v>
                </c:pt>
                <c:pt idx="34163">
                  <c:v>-0.93388833612952904</c:v>
                </c:pt>
                <c:pt idx="34164">
                  <c:v>-0.941818213201708</c:v>
                </c:pt>
                <c:pt idx="34165">
                  <c:v>-0.94974809019634099</c:v>
                </c:pt>
                <c:pt idx="34166">
                  <c:v>-0.95767796726851895</c:v>
                </c:pt>
                <c:pt idx="34167">
                  <c:v>-0.96560784434069802</c:v>
                </c:pt>
                <c:pt idx="34168">
                  <c:v>-0.97353772133533101</c:v>
                </c:pt>
                <c:pt idx="34169">
                  <c:v>-0.98146759840750897</c:v>
                </c:pt>
                <c:pt idx="34170">
                  <c:v>-0.98939747547968804</c:v>
                </c:pt>
                <c:pt idx="34171">
                  <c:v>-0.99732735247432103</c:v>
                </c:pt>
                <c:pt idx="34172">
                  <c:v>-1.0052572295465001</c:v>
                </c:pt>
                <c:pt idx="34173">
                  <c:v>-1.0131871066186799</c:v>
                </c:pt>
                <c:pt idx="34174">
                  <c:v>-1.02111698361331</c:v>
                </c:pt>
                <c:pt idx="34175">
                  <c:v>-1.0290468606854899</c:v>
                </c:pt>
                <c:pt idx="34176">
                  <c:v>-1.03697673775767</c:v>
                </c:pt>
                <c:pt idx="34177">
                  <c:v>-1.0449066147523001</c:v>
                </c:pt>
                <c:pt idx="34178">
                  <c:v>-1.0528364918244799</c:v>
                </c:pt>
                <c:pt idx="34179">
                  <c:v>-1.06076636889666</c:v>
                </c:pt>
                <c:pt idx="34180">
                  <c:v>-1.0686962458912901</c:v>
                </c:pt>
                <c:pt idx="34181">
                  <c:v>-1.0766261229634699</c:v>
                </c:pt>
                <c:pt idx="34182">
                  <c:v>-1.08455600003565</c:v>
                </c:pt>
                <c:pt idx="34183">
                  <c:v>-1.0924858770302801</c:v>
                </c:pt>
                <c:pt idx="34184">
                  <c:v>-1.10041575410246</c:v>
                </c:pt>
                <c:pt idx="34185">
                  <c:v>-1.10834563117464</c:v>
                </c:pt>
                <c:pt idx="34186">
                  <c:v>-1.1162755081692699</c:v>
                </c:pt>
                <c:pt idx="34187">
                  <c:v>-1.12420538524145</c:v>
                </c:pt>
                <c:pt idx="34188">
                  <c:v>-1.13213526231363</c:v>
                </c:pt>
                <c:pt idx="34189">
                  <c:v>-1.1400651393082599</c:v>
                </c:pt>
                <c:pt idx="34190">
                  <c:v>-1.14799501638044</c:v>
                </c:pt>
                <c:pt idx="34191">
                  <c:v>-1.1559248934526201</c:v>
                </c:pt>
                <c:pt idx="34192">
                  <c:v>-1.1638547704472499</c:v>
                </c:pt>
                <c:pt idx="34193">
                  <c:v>-1.17178464751943</c:v>
                </c:pt>
                <c:pt idx="34194">
                  <c:v>-1.1797145245916101</c:v>
                </c:pt>
                <c:pt idx="34195">
                  <c:v>-1.1974272356542199</c:v>
                </c:pt>
                <c:pt idx="34196">
                  <c:v>-1.22492278093068</c:v>
                </c:pt>
                <c:pt idx="34197">
                  <c:v>-1.25241832620714</c:v>
                </c:pt>
                <c:pt idx="34198">
                  <c:v>-1.27991387121473</c:v>
                </c:pt>
                <c:pt idx="34199">
                  <c:v>-1.30740941649119</c:v>
                </c:pt>
                <c:pt idx="34200">
                  <c:v>-1.3349049617676501</c:v>
                </c:pt>
                <c:pt idx="34201">
                  <c:v>-1.36240050677524</c:v>
                </c:pt>
                <c:pt idx="34202">
                  <c:v>-1.3898960520517001</c:v>
                </c:pt>
                <c:pt idx="34203">
                  <c:v>-1.4173915973281599</c:v>
                </c:pt>
                <c:pt idx="34204">
                  <c:v>-1.4448871423357501</c:v>
                </c:pt>
                <c:pt idx="34205">
                  <c:v>-1.4723826876122099</c:v>
                </c:pt>
                <c:pt idx="34206">
                  <c:v>-1.4998782328886699</c:v>
                </c:pt>
                <c:pt idx="34207">
                  <c:v>-1.5273737778962599</c:v>
                </c:pt>
                <c:pt idx="34208">
                  <c:v>-1.55486932317272</c:v>
                </c:pt>
                <c:pt idx="34209">
                  <c:v>-1.58236486844918</c:v>
                </c:pt>
                <c:pt idx="34210">
                  <c:v>-1.60986041345676</c:v>
                </c:pt>
                <c:pt idx="34211">
                  <c:v>-1.63735595873323</c:v>
                </c:pt>
                <c:pt idx="34212">
                  <c:v>-1.6648515040096901</c:v>
                </c:pt>
                <c:pt idx="34213">
                  <c:v>-1.6923470490172701</c:v>
                </c:pt>
                <c:pt idx="34214">
                  <c:v>-1.7198425942937401</c:v>
                </c:pt>
                <c:pt idx="34215">
                  <c:v>-1.7473381395701999</c:v>
                </c:pt>
                <c:pt idx="34216">
                  <c:v>-1.7748336845777799</c:v>
                </c:pt>
                <c:pt idx="34217">
                  <c:v>-1.8023292298542499</c:v>
                </c:pt>
                <c:pt idx="34218">
                  <c:v>-1.82982477513071</c:v>
                </c:pt>
                <c:pt idx="34219">
                  <c:v>-1.85732032013829</c:v>
                </c:pt>
                <c:pt idx="34220">
                  <c:v>-1.88481586541476</c:v>
                </c:pt>
                <c:pt idx="34221">
                  <c:v>-1.91231141069122</c:v>
                </c:pt>
                <c:pt idx="34222">
                  <c:v>-1.9398069556988</c:v>
                </c:pt>
                <c:pt idx="34223">
                  <c:v>-1.96730250097527</c:v>
                </c:pt>
                <c:pt idx="34224">
                  <c:v>-1.9947980462517301</c:v>
                </c:pt>
                <c:pt idx="34225">
                  <c:v>-2.0222935912593099</c:v>
                </c:pt>
                <c:pt idx="34226">
                  <c:v>-2.0497891365357699</c:v>
                </c:pt>
                <c:pt idx="34227">
                  <c:v>-2.0772846818122401</c:v>
                </c:pt>
                <c:pt idx="34228">
                  <c:v>-2.1047802268198201</c:v>
                </c:pt>
                <c:pt idx="34229">
                  <c:v>-2.1322757720962802</c:v>
                </c:pt>
                <c:pt idx="34230">
                  <c:v>-2.15977131737275</c:v>
                </c:pt>
                <c:pt idx="34231">
                  <c:v>-2.18726686238033</c:v>
                </c:pt>
                <c:pt idx="34232">
                  <c:v>-2.21476240765679</c:v>
                </c:pt>
                <c:pt idx="34233">
                  <c:v>-2.2422579529332598</c:v>
                </c:pt>
                <c:pt idx="34234">
                  <c:v>-2.2697534979408398</c:v>
                </c:pt>
                <c:pt idx="34235">
                  <c:v>-2.2972490432172998</c:v>
                </c:pt>
                <c:pt idx="34236">
                  <c:v>-2.3247445884937701</c:v>
                </c:pt>
                <c:pt idx="34237">
                  <c:v>-2.3522401335013501</c:v>
                </c:pt>
                <c:pt idx="34238">
                  <c:v>-2.3797356787778101</c:v>
                </c:pt>
                <c:pt idx="34239">
                  <c:v>-2.4072312240542799</c:v>
                </c:pt>
                <c:pt idx="34240">
                  <c:v>-2.4347267690618599</c:v>
                </c:pt>
                <c:pt idx="34241">
                  <c:v>-2.46222231433832</c:v>
                </c:pt>
                <c:pt idx="34242">
                  <c:v>-2.48971785961478</c:v>
                </c:pt>
                <c:pt idx="34243">
                  <c:v>-2.5055207691785899</c:v>
                </c:pt>
                <c:pt idx="34244">
                  <c:v>-2.50963104348582</c:v>
                </c:pt>
                <c:pt idx="34245">
                  <c:v>-2.5137413177930501</c:v>
                </c:pt>
                <c:pt idx="34246">
                  <c:v>-2.5178515920600799</c:v>
                </c:pt>
                <c:pt idx="34247">
                  <c:v>-2.52196186636731</c:v>
                </c:pt>
                <c:pt idx="34248">
                  <c:v>-2.5260721406745401</c:v>
                </c:pt>
                <c:pt idx="34249">
                  <c:v>-2.5301824149415699</c:v>
                </c:pt>
                <c:pt idx="34250">
                  <c:v>-2.5342926892488</c:v>
                </c:pt>
                <c:pt idx="34251">
                  <c:v>-2.5384029635560301</c:v>
                </c:pt>
                <c:pt idx="34252">
                  <c:v>-2.5425132378230599</c:v>
                </c:pt>
                <c:pt idx="34253">
                  <c:v>-2.54662351213029</c:v>
                </c:pt>
                <c:pt idx="34254">
                  <c:v>-2.5507337864375201</c:v>
                </c:pt>
                <c:pt idx="34255">
                  <c:v>-2.5548440607045499</c:v>
                </c:pt>
                <c:pt idx="34256">
                  <c:v>-2.55895433501178</c:v>
                </c:pt>
                <c:pt idx="34257">
                  <c:v>-2.5630646093190101</c:v>
                </c:pt>
                <c:pt idx="34258">
                  <c:v>-2.56717488358604</c:v>
                </c:pt>
                <c:pt idx="34259">
                  <c:v>-2.5712851578932701</c:v>
                </c:pt>
                <c:pt idx="34260">
                  <c:v>-2.5753954322005002</c:v>
                </c:pt>
                <c:pt idx="34261">
                  <c:v>-2.57950570646753</c:v>
                </c:pt>
                <c:pt idx="34262">
                  <c:v>-2.5836159807747601</c:v>
                </c:pt>
                <c:pt idx="34263">
                  <c:v>-2.5877262550819902</c:v>
                </c:pt>
                <c:pt idx="34264">
                  <c:v>-2.59183652934902</c:v>
                </c:pt>
                <c:pt idx="34265">
                  <c:v>-2.5959468036562501</c:v>
                </c:pt>
                <c:pt idx="34266">
                  <c:v>-2.6000570779634802</c:v>
                </c:pt>
                <c:pt idx="34267">
                  <c:v>-2.60416735223051</c:v>
                </c:pt>
                <c:pt idx="34268">
                  <c:v>-2.6082776265377401</c:v>
                </c:pt>
                <c:pt idx="34269">
                  <c:v>-2.6123879008449702</c:v>
                </c:pt>
                <c:pt idx="34270">
                  <c:v>-2.616498175112</c:v>
                </c:pt>
                <c:pt idx="34271">
                  <c:v>-2.6206084494192301</c:v>
                </c:pt>
                <c:pt idx="34272">
                  <c:v>-2.6247187237264602</c:v>
                </c:pt>
                <c:pt idx="34273">
                  <c:v>-2.62882899799349</c:v>
                </c:pt>
                <c:pt idx="34274">
                  <c:v>-2.6329392723007201</c:v>
                </c:pt>
                <c:pt idx="34275">
                  <c:v>-2.6370495466079502</c:v>
                </c:pt>
                <c:pt idx="34276">
                  <c:v>-2.64115982087498</c:v>
                </c:pt>
                <c:pt idx="34277">
                  <c:v>-2.6452700951822101</c:v>
                </c:pt>
                <c:pt idx="34278">
                  <c:v>-2.6493803694894398</c:v>
                </c:pt>
                <c:pt idx="34279">
                  <c:v>-2.65349064375647</c:v>
                </c:pt>
                <c:pt idx="34280">
                  <c:v>-2.6576009180637001</c:v>
                </c:pt>
                <c:pt idx="34281">
                  <c:v>-2.6617111923709298</c:v>
                </c:pt>
                <c:pt idx="34282">
                  <c:v>-2.66582146663796</c:v>
                </c:pt>
                <c:pt idx="34283">
                  <c:v>-2.6699317409451901</c:v>
                </c:pt>
                <c:pt idx="34284">
                  <c:v>-2.6740420152524198</c:v>
                </c:pt>
                <c:pt idx="34285">
                  <c:v>-2.6781522895194501</c:v>
                </c:pt>
                <c:pt idx="34286">
                  <c:v>-2.6822625638266802</c:v>
                </c:pt>
                <c:pt idx="34287">
                  <c:v>-2.6863728381339098</c:v>
                </c:pt>
                <c:pt idx="34288">
                  <c:v>-2.6904831124009401</c:v>
                </c:pt>
                <c:pt idx="34289">
                  <c:v>-2.6945933867081702</c:v>
                </c:pt>
                <c:pt idx="34290">
                  <c:v>-2.6987036610153998</c:v>
                </c:pt>
                <c:pt idx="34291">
                  <c:v>-2.70024378050512</c:v>
                </c:pt>
                <c:pt idx="34292">
                  <c:v>-2.6992137452397902</c:v>
                </c:pt>
                <c:pt idx="34293">
                  <c:v>-2.6981837099744501</c:v>
                </c:pt>
                <c:pt idx="34294">
                  <c:v>-2.69715367471919</c:v>
                </c:pt>
                <c:pt idx="34295">
                  <c:v>-2.6961236394538499</c:v>
                </c:pt>
                <c:pt idx="34296">
                  <c:v>-2.6950936041885201</c:v>
                </c:pt>
                <c:pt idx="34297">
                  <c:v>-2.6940635689332502</c:v>
                </c:pt>
                <c:pt idx="34298">
                  <c:v>-2.6930335336679199</c:v>
                </c:pt>
                <c:pt idx="34299">
                  <c:v>-2.6920034984025798</c:v>
                </c:pt>
                <c:pt idx="34300">
                  <c:v>-2.6909734631473201</c:v>
                </c:pt>
                <c:pt idx="34301">
                  <c:v>-2.68994342788198</c:v>
                </c:pt>
                <c:pt idx="34302">
                  <c:v>-2.68891339261664</c:v>
                </c:pt>
                <c:pt idx="34303">
                  <c:v>-2.6878833573613798</c:v>
                </c:pt>
                <c:pt idx="34304">
                  <c:v>-2.6868533220960402</c:v>
                </c:pt>
                <c:pt idx="34305">
                  <c:v>-2.6858232868307099</c:v>
                </c:pt>
                <c:pt idx="34306">
                  <c:v>-2.6847932515754498</c:v>
                </c:pt>
                <c:pt idx="34307">
                  <c:v>-2.6837632163101102</c:v>
                </c:pt>
                <c:pt idx="34308">
                  <c:v>-2.6827331810447701</c:v>
                </c:pt>
                <c:pt idx="34309">
                  <c:v>-2.68170314578951</c:v>
                </c:pt>
                <c:pt idx="34310">
                  <c:v>-2.6806731105241699</c:v>
                </c:pt>
                <c:pt idx="34311">
                  <c:v>-2.67964307525884</c:v>
                </c:pt>
                <c:pt idx="34312">
                  <c:v>-2.6786130400035701</c:v>
                </c:pt>
                <c:pt idx="34313">
                  <c:v>-2.6775830047382398</c:v>
                </c:pt>
                <c:pt idx="34314">
                  <c:v>-2.6765529694728998</c:v>
                </c:pt>
                <c:pt idx="34315">
                  <c:v>-2.6755229342176401</c:v>
                </c:pt>
                <c:pt idx="34316">
                  <c:v>-2.6744928989523</c:v>
                </c:pt>
                <c:pt idx="34317">
                  <c:v>-2.6734628636869702</c:v>
                </c:pt>
                <c:pt idx="34318">
                  <c:v>-2.6724328284316998</c:v>
                </c:pt>
                <c:pt idx="34319">
                  <c:v>-2.67140279316637</c:v>
                </c:pt>
                <c:pt idx="34320">
                  <c:v>-2.6703727579010299</c:v>
                </c:pt>
                <c:pt idx="34321">
                  <c:v>-2.6693427226457702</c:v>
                </c:pt>
                <c:pt idx="34322">
                  <c:v>-2.6683126873804301</c:v>
                </c:pt>
                <c:pt idx="34323">
                  <c:v>-2.6672826521150901</c:v>
                </c:pt>
                <c:pt idx="34324">
                  <c:v>-2.6662526168598299</c:v>
                </c:pt>
                <c:pt idx="34325">
                  <c:v>-2.6652225815944899</c:v>
                </c:pt>
                <c:pt idx="34326">
                  <c:v>-2.66419254632916</c:v>
                </c:pt>
                <c:pt idx="34327">
                  <c:v>-2.6631625110738901</c:v>
                </c:pt>
                <c:pt idx="34328">
                  <c:v>-2.6621324758085598</c:v>
                </c:pt>
                <c:pt idx="34329">
                  <c:v>-2.6611024405432202</c:v>
                </c:pt>
                <c:pt idx="34330">
                  <c:v>-2.6600724052879601</c:v>
                </c:pt>
                <c:pt idx="34331">
                  <c:v>-2.65904237002262</c:v>
                </c:pt>
                <c:pt idx="34332">
                  <c:v>-2.6580123347572902</c:v>
                </c:pt>
                <c:pt idx="34333">
                  <c:v>-2.6569822995020198</c:v>
                </c:pt>
                <c:pt idx="34334">
                  <c:v>-2.65595226423669</c:v>
                </c:pt>
                <c:pt idx="34335">
                  <c:v>-2.6549222289713499</c:v>
                </c:pt>
                <c:pt idx="34336">
                  <c:v>-2.6538921937160902</c:v>
                </c:pt>
                <c:pt idx="34337">
                  <c:v>-2.6528621584507501</c:v>
                </c:pt>
                <c:pt idx="34338">
                  <c:v>-2.6518321231854101</c:v>
                </c:pt>
                <c:pt idx="34339">
                  <c:v>-2.64671625891165</c:v>
                </c:pt>
                <c:pt idx="34340">
                  <c:v>-2.6375145655807599</c:v>
                </c:pt>
                <c:pt idx="34341">
                  <c:v>-2.6283128722498801</c:v>
                </c:pt>
                <c:pt idx="34342">
                  <c:v>-2.6191111790089798</c:v>
                </c:pt>
                <c:pt idx="34343">
                  <c:v>-2.6099094856781</c:v>
                </c:pt>
                <c:pt idx="34344">
                  <c:v>-2.6007077923472099</c:v>
                </c:pt>
                <c:pt idx="34345">
                  <c:v>-2.5915060991063101</c:v>
                </c:pt>
                <c:pt idx="34346">
                  <c:v>-2.5823044057754299</c:v>
                </c:pt>
                <c:pt idx="34347">
                  <c:v>-2.5731027124445398</c:v>
                </c:pt>
                <c:pt idx="34348">
                  <c:v>-2.56390101920364</c:v>
                </c:pt>
                <c:pt idx="34349">
                  <c:v>-2.5546993258727602</c:v>
                </c:pt>
                <c:pt idx="34350">
                  <c:v>-2.5454976325418799</c:v>
                </c:pt>
                <c:pt idx="34351">
                  <c:v>-2.5362959393009801</c:v>
                </c:pt>
                <c:pt idx="34352">
                  <c:v>-2.52709424597009</c:v>
                </c:pt>
                <c:pt idx="34353">
                  <c:v>-2.5178925526392102</c:v>
                </c:pt>
                <c:pt idx="34354">
                  <c:v>-2.5086908593983099</c:v>
                </c:pt>
                <c:pt idx="34355">
                  <c:v>-2.4994891660674199</c:v>
                </c:pt>
                <c:pt idx="34356">
                  <c:v>-2.4902874727365401</c:v>
                </c:pt>
                <c:pt idx="34357">
                  <c:v>-2.4810857794956398</c:v>
                </c:pt>
                <c:pt idx="34358">
                  <c:v>-2.47188408616476</c:v>
                </c:pt>
                <c:pt idx="34359">
                  <c:v>-2.4626823928338699</c:v>
                </c:pt>
                <c:pt idx="34360">
                  <c:v>-2.4534806995929701</c:v>
                </c:pt>
                <c:pt idx="34361">
                  <c:v>-2.4442790062620898</c:v>
                </c:pt>
                <c:pt idx="34362">
                  <c:v>-2.43507731293121</c:v>
                </c:pt>
                <c:pt idx="34363">
                  <c:v>-2.4258756196903102</c:v>
                </c:pt>
                <c:pt idx="34364">
                  <c:v>-2.4166739263594201</c:v>
                </c:pt>
                <c:pt idx="34365">
                  <c:v>-2.4074722330285399</c:v>
                </c:pt>
                <c:pt idx="34366">
                  <c:v>-2.39827053978764</c:v>
                </c:pt>
                <c:pt idx="34367">
                  <c:v>-2.38906884645675</c:v>
                </c:pt>
                <c:pt idx="34368">
                  <c:v>-2.3798671531258702</c:v>
                </c:pt>
                <c:pt idx="34369">
                  <c:v>-2.3706654598849699</c:v>
                </c:pt>
                <c:pt idx="34370">
                  <c:v>-2.3614637665540901</c:v>
                </c:pt>
                <c:pt idx="34371">
                  <c:v>-2.3522620732232</c:v>
                </c:pt>
                <c:pt idx="34372">
                  <c:v>-2.3430603799823002</c:v>
                </c:pt>
                <c:pt idx="34373">
                  <c:v>-2.3338586866514199</c:v>
                </c:pt>
                <c:pt idx="34374">
                  <c:v>-2.3246569933205401</c:v>
                </c:pt>
                <c:pt idx="34375">
                  <c:v>-2.3154553000796301</c:v>
                </c:pt>
                <c:pt idx="34376">
                  <c:v>-2.3062536067487498</c:v>
                </c:pt>
                <c:pt idx="34377">
                  <c:v>-2.29705191341787</c:v>
                </c:pt>
                <c:pt idx="34378">
                  <c:v>-2.2878502201769702</c:v>
                </c:pt>
                <c:pt idx="34379">
                  <c:v>-2.2786485268460801</c:v>
                </c:pt>
                <c:pt idx="34380">
                  <c:v>-2.2694468335151998</c:v>
                </c:pt>
                <c:pt idx="34381">
                  <c:v>-2.2602451402743</c:v>
                </c:pt>
                <c:pt idx="34382">
                  <c:v>-2.2510434469434202</c:v>
                </c:pt>
                <c:pt idx="34383">
                  <c:v>-2.2418417536125301</c:v>
                </c:pt>
                <c:pt idx="34384">
                  <c:v>-2.2326400603716299</c:v>
                </c:pt>
                <c:pt idx="34385">
                  <c:v>-2.22343836704075</c:v>
                </c:pt>
                <c:pt idx="34386">
                  <c:v>-2.21423667370986</c:v>
                </c:pt>
                <c:pt idx="34387">
                  <c:v>-2.1901045114205901</c:v>
                </c:pt>
                <c:pt idx="34388">
                  <c:v>-2.1510418798886701</c:v>
                </c:pt>
                <c:pt idx="34389">
                  <c:v>-2.1119792483567501</c:v>
                </c:pt>
                <c:pt idx="34390">
                  <c:v>-2.0729166172068201</c:v>
                </c:pt>
                <c:pt idx="34391">
                  <c:v>-2.0338539856749001</c:v>
                </c:pt>
                <c:pt idx="34392">
                  <c:v>-1.99479135414299</c:v>
                </c:pt>
                <c:pt idx="34393">
                  <c:v>-1.95572872299306</c:v>
                </c:pt>
                <c:pt idx="34394">
                  <c:v>-1.91666609146114</c:v>
                </c:pt>
                <c:pt idx="34395">
                  <c:v>-1.87760345992922</c:v>
                </c:pt>
                <c:pt idx="34396">
                  <c:v>-1.8385408287792899</c:v>
                </c:pt>
                <c:pt idx="34397">
                  <c:v>-1.7994781972473699</c:v>
                </c:pt>
                <c:pt idx="34398">
                  <c:v>-1.7604155657154501</c:v>
                </c:pt>
                <c:pt idx="34399">
                  <c:v>-1.7213529345655201</c:v>
                </c:pt>
                <c:pt idx="34400">
                  <c:v>-1.6822903030336001</c:v>
                </c:pt>
                <c:pt idx="34401">
                  <c:v>-1.64322767150168</c:v>
                </c:pt>
                <c:pt idx="34402">
                  <c:v>-1.60416504035176</c:v>
                </c:pt>
                <c:pt idx="34403">
                  <c:v>-1.56510240881984</c:v>
                </c:pt>
                <c:pt idx="34404">
                  <c:v>-1.52603977728792</c:v>
                </c:pt>
                <c:pt idx="34405">
                  <c:v>-1.4869771461379899</c:v>
                </c:pt>
                <c:pt idx="34406">
                  <c:v>-1.4479145146060699</c:v>
                </c:pt>
                <c:pt idx="34407">
                  <c:v>-1.4088518830741501</c:v>
                </c:pt>
                <c:pt idx="34408">
                  <c:v>-1.3697892519242201</c:v>
                </c:pt>
                <c:pt idx="34409">
                  <c:v>-1.3307266203923001</c:v>
                </c:pt>
                <c:pt idx="34410">
                  <c:v>-1.29166398886038</c:v>
                </c:pt>
                <c:pt idx="34411">
                  <c:v>-1.25260135771045</c:v>
                </c:pt>
                <c:pt idx="34412">
                  <c:v>-1.21353872617854</c:v>
                </c:pt>
                <c:pt idx="34413">
                  <c:v>-1.17447609464662</c:v>
                </c:pt>
                <c:pt idx="34414">
                  <c:v>-1.1354134634966899</c:v>
                </c:pt>
                <c:pt idx="34415">
                  <c:v>-1.0963508319647699</c:v>
                </c:pt>
                <c:pt idx="34416">
                  <c:v>-1.0572882004328501</c:v>
                </c:pt>
                <c:pt idx="34417">
                  <c:v>-1.0182255692829201</c:v>
                </c:pt>
                <c:pt idx="34418">
                  <c:v>-0.97916293775100205</c:v>
                </c:pt>
                <c:pt idx="34419">
                  <c:v>-0.94010030621908303</c:v>
                </c:pt>
                <c:pt idx="34420">
                  <c:v>-0.901037675069153</c:v>
                </c:pt>
                <c:pt idx="34421">
                  <c:v>-0.86197504353723498</c:v>
                </c:pt>
                <c:pt idx="34422">
                  <c:v>-0.82291241200531595</c:v>
                </c:pt>
                <c:pt idx="34423">
                  <c:v>-0.78384978085538604</c:v>
                </c:pt>
                <c:pt idx="34424">
                  <c:v>-0.74478714932346801</c:v>
                </c:pt>
                <c:pt idx="34425">
                  <c:v>-0.70572451779154899</c:v>
                </c:pt>
                <c:pt idx="34426">
                  <c:v>-0.66666188664161896</c:v>
                </c:pt>
                <c:pt idx="34427">
                  <c:v>-0.62759925510970105</c:v>
                </c:pt>
                <c:pt idx="34428">
                  <c:v>-0.58853662357778203</c:v>
                </c:pt>
                <c:pt idx="34429">
                  <c:v>-0.549473992427852</c:v>
                </c:pt>
                <c:pt idx="34430">
                  <c:v>-0.51041136089593397</c:v>
                </c:pt>
                <c:pt idx="34431">
                  <c:v>-0.47134872936401501</c:v>
                </c:pt>
                <c:pt idx="34432">
                  <c:v>-0.43228609821408598</c:v>
                </c:pt>
                <c:pt idx="34433">
                  <c:v>-0.39322346668216701</c:v>
                </c:pt>
                <c:pt idx="34434">
                  <c:v>-0.35416083515024799</c:v>
                </c:pt>
                <c:pt idx="34435">
                  <c:v>-0.34414070637629202</c:v>
                </c:pt>
                <c:pt idx="34436">
                  <c:v>-0.36316307979918</c:v>
                </c:pt>
                <c:pt idx="34437">
                  <c:v>-0.38218545322206698</c:v>
                </c:pt>
                <c:pt idx="34438">
                  <c:v>-0.40120782645893799</c:v>
                </c:pt>
                <c:pt idx="34439">
                  <c:v>-0.42023019988182497</c:v>
                </c:pt>
                <c:pt idx="34440">
                  <c:v>-0.43925257330471301</c:v>
                </c:pt>
                <c:pt idx="34441">
                  <c:v>-0.45827494654158302</c:v>
                </c:pt>
                <c:pt idx="34442">
                  <c:v>-0.477297319964471</c:v>
                </c:pt>
                <c:pt idx="34443">
                  <c:v>-0.49631969338735898</c:v>
                </c:pt>
                <c:pt idx="34444">
                  <c:v>-0.51534206662422899</c:v>
                </c:pt>
                <c:pt idx="34445">
                  <c:v>-0.53436444004711703</c:v>
                </c:pt>
                <c:pt idx="34446">
                  <c:v>-0.55338681347000396</c:v>
                </c:pt>
                <c:pt idx="34447">
                  <c:v>-0.57240918670687402</c:v>
                </c:pt>
                <c:pt idx="34448">
                  <c:v>-0.59143156012976195</c:v>
                </c:pt>
                <c:pt idx="34449">
                  <c:v>-0.61045393355264999</c:v>
                </c:pt>
                <c:pt idx="34450">
                  <c:v>-0.62947630678952005</c:v>
                </c:pt>
                <c:pt idx="34451">
                  <c:v>-0.64849868021240797</c:v>
                </c:pt>
                <c:pt idx="34452">
                  <c:v>-0.66752105363529501</c:v>
                </c:pt>
                <c:pt idx="34453">
                  <c:v>-0.68654342687216596</c:v>
                </c:pt>
                <c:pt idx="34454">
                  <c:v>-0.705565800295053</c:v>
                </c:pt>
                <c:pt idx="34455">
                  <c:v>-0.72458817371794104</c:v>
                </c:pt>
                <c:pt idx="34456">
                  <c:v>-0.74361054695481099</c:v>
                </c:pt>
                <c:pt idx="34457">
                  <c:v>-0.76263292037769903</c:v>
                </c:pt>
                <c:pt idx="34458">
                  <c:v>-0.78165529380058696</c:v>
                </c:pt>
                <c:pt idx="34459">
                  <c:v>-0.80067766703745702</c:v>
                </c:pt>
                <c:pt idx="34460">
                  <c:v>-0.81970004046034395</c:v>
                </c:pt>
                <c:pt idx="34461">
                  <c:v>-0.83872241388323199</c:v>
                </c:pt>
                <c:pt idx="34462">
                  <c:v>-0.85774478712010205</c:v>
                </c:pt>
                <c:pt idx="34463">
                  <c:v>-0.87676716054298998</c:v>
                </c:pt>
                <c:pt idx="34464">
                  <c:v>-0.89578953396587802</c:v>
                </c:pt>
                <c:pt idx="34465">
                  <c:v>-0.91481190720274796</c:v>
                </c:pt>
                <c:pt idx="34466">
                  <c:v>-0.933834280625635</c:v>
                </c:pt>
                <c:pt idx="34467">
                  <c:v>-0.95285665404852304</c:v>
                </c:pt>
                <c:pt idx="34468">
                  <c:v>-0.97187902728539299</c:v>
                </c:pt>
                <c:pt idx="34469">
                  <c:v>-0.99090140070828103</c:v>
                </c:pt>
                <c:pt idx="34470">
                  <c:v>-1.00992377413117</c:v>
                </c:pt>
                <c:pt idx="34471">
                  <c:v>-1.0289461473680399</c:v>
                </c:pt>
                <c:pt idx="34472">
                  <c:v>-1.0479685207909299</c:v>
                </c:pt>
                <c:pt idx="34473">
                  <c:v>-1.06699089421381</c:v>
                </c:pt>
                <c:pt idx="34474">
                  <c:v>-1.0860132674506799</c:v>
                </c:pt>
                <c:pt idx="34475">
                  <c:v>-1.10503564087357</c:v>
                </c:pt>
                <c:pt idx="34476">
                  <c:v>-1.12405801429646</c:v>
                </c:pt>
                <c:pt idx="34477">
                  <c:v>-1.14308038753333</c:v>
                </c:pt>
                <c:pt idx="34478">
                  <c:v>-1.16210276095622</c:v>
                </c:pt>
                <c:pt idx="34479">
                  <c:v>-1.18112513437911</c:v>
                </c:pt>
                <c:pt idx="34480">
                  <c:v>-1.20014750761598</c:v>
                </c:pt>
                <c:pt idx="34481">
                  <c:v>-1.21916988103886</c:v>
                </c:pt>
                <c:pt idx="34482">
                  <c:v>-1.2381922544617501</c:v>
                </c:pt>
                <c:pt idx="34483">
                  <c:v>-1.2503633541925501</c:v>
                </c:pt>
                <c:pt idx="34484">
                  <c:v>-1.2556831805554201</c:v>
                </c:pt>
                <c:pt idx="34485">
                  <c:v>-1.2610030069183</c:v>
                </c:pt>
                <c:pt idx="34486">
                  <c:v>-1.2663228332291601</c:v>
                </c:pt>
                <c:pt idx="34487">
                  <c:v>-1.27164265959204</c:v>
                </c:pt>
                <c:pt idx="34488">
                  <c:v>-1.27696248595492</c:v>
                </c:pt>
                <c:pt idx="34489">
                  <c:v>-1.28228231226578</c:v>
                </c:pt>
                <c:pt idx="34490">
                  <c:v>-1.28760213862866</c:v>
                </c:pt>
                <c:pt idx="34491">
                  <c:v>-1.29292196499154</c:v>
                </c:pt>
                <c:pt idx="34492">
                  <c:v>-1.2982417913024</c:v>
                </c:pt>
                <c:pt idx="34493">
                  <c:v>-1.30356161766528</c:v>
                </c:pt>
                <c:pt idx="34494">
                  <c:v>-1.30888144402816</c:v>
                </c:pt>
                <c:pt idx="34495">
                  <c:v>-1.31420127033901</c:v>
                </c:pt>
                <c:pt idx="34496">
                  <c:v>-1.31952109670189</c:v>
                </c:pt>
                <c:pt idx="34497">
                  <c:v>-1.32484092306477</c:v>
                </c:pt>
                <c:pt idx="34498">
                  <c:v>-1.33016074937563</c:v>
                </c:pt>
                <c:pt idx="34499">
                  <c:v>-1.33548057573851</c:v>
                </c:pt>
                <c:pt idx="34500">
                  <c:v>-1.34080040210139</c:v>
                </c:pt>
                <c:pt idx="34501">
                  <c:v>-1.34612022841225</c:v>
                </c:pt>
                <c:pt idx="34502">
                  <c:v>-1.35144005477513</c:v>
                </c:pt>
                <c:pt idx="34503">
                  <c:v>-1.3567598811380099</c:v>
                </c:pt>
                <c:pt idx="34504">
                  <c:v>-1.36207970744886</c:v>
                </c:pt>
                <c:pt idx="34505">
                  <c:v>-1.36739953381174</c:v>
                </c:pt>
                <c:pt idx="34506">
                  <c:v>-1.3727193601746199</c:v>
                </c:pt>
                <c:pt idx="34507">
                  <c:v>-1.37803918648548</c:v>
                </c:pt>
                <c:pt idx="34508">
                  <c:v>-1.3833590128483599</c:v>
                </c:pt>
                <c:pt idx="34509">
                  <c:v>-1.3886788392112399</c:v>
                </c:pt>
                <c:pt idx="34510">
                  <c:v>-1.3939986655220999</c:v>
                </c:pt>
                <c:pt idx="34511">
                  <c:v>-1.3993184918849799</c:v>
                </c:pt>
                <c:pt idx="34512">
                  <c:v>-1.4046383182478599</c:v>
                </c:pt>
                <c:pt idx="34513">
                  <c:v>-1.4099581445587199</c:v>
                </c:pt>
                <c:pt idx="34514">
                  <c:v>-1.4152779709215999</c:v>
                </c:pt>
                <c:pt idx="34515">
                  <c:v>-1.4205977972844801</c:v>
                </c:pt>
                <c:pt idx="34516">
                  <c:v>-1.4259176235953299</c:v>
                </c:pt>
                <c:pt idx="34517">
                  <c:v>-1.4312374499582099</c:v>
                </c:pt>
                <c:pt idx="34518">
                  <c:v>-1.4365572763210901</c:v>
                </c:pt>
                <c:pt idx="34519">
                  <c:v>-1.4418771026319499</c:v>
                </c:pt>
                <c:pt idx="34520">
                  <c:v>-1.4471969289948301</c:v>
                </c:pt>
                <c:pt idx="34521">
                  <c:v>-1.4525167553577101</c:v>
                </c:pt>
                <c:pt idx="34522">
                  <c:v>-1.4578365816685701</c:v>
                </c:pt>
                <c:pt idx="34523">
                  <c:v>-1.4631564080314501</c:v>
                </c:pt>
                <c:pt idx="34524">
                  <c:v>-1.4684762343943301</c:v>
                </c:pt>
                <c:pt idx="34525">
                  <c:v>-1.4737960607051801</c:v>
                </c:pt>
                <c:pt idx="34526">
                  <c:v>-1.4791158870680601</c:v>
                </c:pt>
                <c:pt idx="34527">
                  <c:v>-1.4844357134309401</c:v>
                </c:pt>
                <c:pt idx="34528">
                  <c:v>-1.4897555397418001</c:v>
                </c:pt>
                <c:pt idx="34529">
                  <c:v>-1.4950753661046801</c:v>
                </c:pt>
                <c:pt idx="34530">
                  <c:v>-1.50039519246756</c:v>
                </c:pt>
                <c:pt idx="34531">
                  <c:v>-1.5055929262982299</c:v>
                </c:pt>
                <c:pt idx="34532">
                  <c:v>-1.5106685676998799</c:v>
                </c:pt>
                <c:pt idx="34533">
                  <c:v>-1.5157442091015301</c:v>
                </c:pt>
                <c:pt idx="34534">
                  <c:v>-1.5208198504535499</c:v>
                </c:pt>
                <c:pt idx="34535">
                  <c:v>-1.5258954918551999</c:v>
                </c:pt>
                <c:pt idx="34536">
                  <c:v>-1.5309711332568501</c:v>
                </c:pt>
                <c:pt idx="34537">
                  <c:v>-1.53604677460886</c:v>
                </c:pt>
                <c:pt idx="34538">
                  <c:v>-1.5411224160105099</c:v>
                </c:pt>
                <c:pt idx="34539">
                  <c:v>-1.5461980574121601</c:v>
                </c:pt>
                <c:pt idx="34540">
                  <c:v>-1.55127369876418</c:v>
                </c:pt>
                <c:pt idx="34541">
                  <c:v>-1.5563493401658299</c:v>
                </c:pt>
                <c:pt idx="34542">
                  <c:v>-1.5614249815674801</c:v>
                </c:pt>
                <c:pt idx="34543">
                  <c:v>-1.56650062291949</c:v>
                </c:pt>
                <c:pt idx="34544">
                  <c:v>-1.5715762643211399</c:v>
                </c:pt>
                <c:pt idx="34545">
                  <c:v>-1.5766519057227899</c:v>
                </c:pt>
                <c:pt idx="34546">
                  <c:v>-1.58172754707481</c:v>
                </c:pt>
                <c:pt idx="34547">
                  <c:v>-1.58680318847646</c:v>
                </c:pt>
                <c:pt idx="34548">
                  <c:v>-1.5918788298781099</c:v>
                </c:pt>
                <c:pt idx="34549">
                  <c:v>-1.59695447123013</c:v>
                </c:pt>
                <c:pt idx="34550">
                  <c:v>-1.60203011263178</c:v>
                </c:pt>
                <c:pt idx="34551">
                  <c:v>-1.6071057540334299</c:v>
                </c:pt>
                <c:pt idx="34552">
                  <c:v>-1.61218139538544</c:v>
                </c:pt>
                <c:pt idx="34553">
                  <c:v>-1.61725703678709</c:v>
                </c:pt>
                <c:pt idx="34554">
                  <c:v>-1.6223326781887399</c:v>
                </c:pt>
                <c:pt idx="34555">
                  <c:v>-1.62740831954076</c:v>
                </c:pt>
                <c:pt idx="34556">
                  <c:v>-1.63248396094241</c:v>
                </c:pt>
                <c:pt idx="34557">
                  <c:v>-1.63755960234406</c:v>
                </c:pt>
                <c:pt idx="34558">
                  <c:v>-1.6426352436960701</c:v>
                </c:pt>
                <c:pt idx="34559">
                  <c:v>-1.64771088509772</c:v>
                </c:pt>
                <c:pt idx="34560">
                  <c:v>-1.65278652649937</c:v>
                </c:pt>
                <c:pt idx="34561">
                  <c:v>-1.6578621678513901</c:v>
                </c:pt>
                <c:pt idx="34562">
                  <c:v>-1.66293780925304</c:v>
                </c:pt>
                <c:pt idx="34563">
                  <c:v>-1.66801345065469</c:v>
                </c:pt>
                <c:pt idx="34564">
                  <c:v>-1.6730890920067101</c:v>
                </c:pt>
                <c:pt idx="34565">
                  <c:v>-1.67816473340836</c:v>
                </c:pt>
                <c:pt idx="34566">
                  <c:v>-1.68324037481001</c:v>
                </c:pt>
                <c:pt idx="34567">
                  <c:v>-1.6883160161620201</c:v>
                </c:pt>
                <c:pt idx="34568">
                  <c:v>-1.69339165756367</c:v>
                </c:pt>
                <c:pt idx="34569">
                  <c:v>-1.69846729896532</c:v>
                </c:pt>
                <c:pt idx="34570">
                  <c:v>-1.7035429403173401</c:v>
                </c:pt>
                <c:pt idx="34571">
                  <c:v>-1.7086185817189901</c:v>
                </c:pt>
                <c:pt idx="34572">
                  <c:v>-1.71369422312064</c:v>
                </c:pt>
                <c:pt idx="34573">
                  <c:v>-1.7187698644726499</c:v>
                </c:pt>
                <c:pt idx="34574">
                  <c:v>-1.7238455058743001</c:v>
                </c:pt>
                <c:pt idx="34575">
                  <c:v>-1.72892114727595</c:v>
                </c:pt>
                <c:pt idx="34576">
                  <c:v>-1.7339967886279699</c:v>
                </c:pt>
                <c:pt idx="34577">
                  <c:v>-1.7390724300296201</c:v>
                </c:pt>
                <c:pt idx="34578">
                  <c:v>-1.74414807143127</c:v>
                </c:pt>
                <c:pt idx="34579">
                  <c:v>-1.7521906130214699</c:v>
                </c:pt>
                <c:pt idx="34580">
                  <c:v>-1.76320005492021</c:v>
                </c:pt>
                <c:pt idx="34581">
                  <c:v>-1.7742094968189599</c:v>
                </c:pt>
                <c:pt idx="34582">
                  <c:v>-1.7852189386100401</c:v>
                </c:pt>
                <c:pt idx="34583">
                  <c:v>-1.79622838050878</c:v>
                </c:pt>
                <c:pt idx="34584">
                  <c:v>-1.8072378224075301</c:v>
                </c:pt>
                <c:pt idx="34585">
                  <c:v>-1.81824726419861</c:v>
                </c:pt>
                <c:pt idx="34586">
                  <c:v>-1.8292567060973499</c:v>
                </c:pt>
                <c:pt idx="34587">
                  <c:v>-1.84026614799609</c:v>
                </c:pt>
                <c:pt idx="34588">
                  <c:v>-1.85127558978718</c:v>
                </c:pt>
                <c:pt idx="34589">
                  <c:v>-1.8622850316859201</c:v>
                </c:pt>
                <c:pt idx="34590">
                  <c:v>-1.8732944735846599</c:v>
                </c:pt>
                <c:pt idx="34591">
                  <c:v>-1.8843039153757499</c:v>
                </c:pt>
                <c:pt idx="34592">
                  <c:v>-1.89531335727449</c:v>
                </c:pt>
                <c:pt idx="34593">
                  <c:v>-1.9063227991732301</c:v>
                </c:pt>
                <c:pt idx="34594">
                  <c:v>-1.9173322409643101</c:v>
                </c:pt>
                <c:pt idx="34595">
                  <c:v>-1.92834168286306</c:v>
                </c:pt>
                <c:pt idx="34596">
                  <c:v>-1.9393511247618</c:v>
                </c:pt>
                <c:pt idx="34597">
                  <c:v>-1.95036056655288</c:v>
                </c:pt>
                <c:pt idx="34598">
                  <c:v>-1.9613700084516299</c:v>
                </c:pt>
                <c:pt idx="34599">
                  <c:v>-1.97237945035037</c:v>
                </c:pt>
                <c:pt idx="34600">
                  <c:v>-1.98338889214145</c:v>
                </c:pt>
                <c:pt idx="34601">
                  <c:v>-1.9943983340401901</c:v>
                </c:pt>
                <c:pt idx="34602">
                  <c:v>-2.0054077759389402</c:v>
                </c:pt>
                <c:pt idx="34603">
                  <c:v>-2.0164172177300199</c:v>
                </c:pt>
                <c:pt idx="34604">
                  <c:v>-2.0274266596287598</c:v>
                </c:pt>
                <c:pt idx="34605">
                  <c:v>-2.0384361015275099</c:v>
                </c:pt>
                <c:pt idx="34606">
                  <c:v>-2.0494455433185901</c:v>
                </c:pt>
                <c:pt idx="34607">
                  <c:v>-2.0604549852173299</c:v>
                </c:pt>
                <c:pt idx="34608">
                  <c:v>-2.0714644271160698</c:v>
                </c:pt>
                <c:pt idx="34609">
                  <c:v>-2.0824738689071598</c:v>
                </c:pt>
                <c:pt idx="34610">
                  <c:v>-2.0934833108059001</c:v>
                </c:pt>
                <c:pt idx="34611">
                  <c:v>-2.10449275270464</c:v>
                </c:pt>
                <c:pt idx="34612">
                  <c:v>-2.11550219449573</c:v>
                </c:pt>
                <c:pt idx="34613">
                  <c:v>-2.1265116363944698</c:v>
                </c:pt>
                <c:pt idx="34614">
                  <c:v>-2.1375210782932101</c:v>
                </c:pt>
                <c:pt idx="34615">
                  <c:v>-2.1485305200842899</c:v>
                </c:pt>
                <c:pt idx="34616">
                  <c:v>-2.15953996198304</c:v>
                </c:pt>
                <c:pt idx="34617">
                  <c:v>-2.1705494038817799</c:v>
                </c:pt>
                <c:pt idx="34618">
                  <c:v>-2.1815588456728601</c:v>
                </c:pt>
                <c:pt idx="34619">
                  <c:v>-2.1925682875716102</c:v>
                </c:pt>
                <c:pt idx="34620">
                  <c:v>-2.20357772947035</c:v>
                </c:pt>
                <c:pt idx="34621">
                  <c:v>-2.2145871712614298</c:v>
                </c:pt>
                <c:pt idx="34622">
                  <c:v>-2.2255966131601701</c:v>
                </c:pt>
                <c:pt idx="34623">
                  <c:v>-2.2366060550589202</c:v>
                </c:pt>
                <c:pt idx="34624">
                  <c:v>-2.2476154968499999</c:v>
                </c:pt>
                <c:pt idx="34625">
                  <c:v>-2.2586249387487398</c:v>
                </c:pt>
                <c:pt idx="34626">
                  <c:v>-2.2696343806474899</c:v>
                </c:pt>
                <c:pt idx="34627">
                  <c:v>-2.2783079238066901</c:v>
                </c:pt>
                <c:pt idx="34628">
                  <c:v>-2.2846455684253701</c:v>
                </c:pt>
                <c:pt idx="34629">
                  <c:v>-2.2909832130440502</c:v>
                </c:pt>
                <c:pt idx="34630">
                  <c:v>-2.29732085760075</c:v>
                </c:pt>
                <c:pt idx="34631">
                  <c:v>-2.30365850221943</c:v>
                </c:pt>
                <c:pt idx="34632">
                  <c:v>-2.3099961468381101</c:v>
                </c:pt>
                <c:pt idx="34633">
                  <c:v>-2.3163337913948099</c:v>
                </c:pt>
                <c:pt idx="34634">
                  <c:v>-2.3226714360134899</c:v>
                </c:pt>
                <c:pt idx="34635">
                  <c:v>-2.3290090806321699</c:v>
                </c:pt>
                <c:pt idx="34636">
                  <c:v>-2.3353467251888702</c:v>
                </c:pt>
                <c:pt idx="34637">
                  <c:v>-2.3416843698075498</c:v>
                </c:pt>
                <c:pt idx="34638">
                  <c:v>-2.34802201442622</c:v>
                </c:pt>
                <c:pt idx="34639">
                  <c:v>-2.3543596589829301</c:v>
                </c:pt>
                <c:pt idx="34640">
                  <c:v>-2.3606973036015999</c:v>
                </c:pt>
                <c:pt idx="34641">
                  <c:v>-2.3670349482202799</c:v>
                </c:pt>
                <c:pt idx="34642">
                  <c:v>-2.3733725927769802</c:v>
                </c:pt>
                <c:pt idx="34643">
                  <c:v>-2.3797102373956598</c:v>
                </c:pt>
                <c:pt idx="34644">
                  <c:v>-2.3860478820143398</c:v>
                </c:pt>
                <c:pt idx="34645">
                  <c:v>-2.3923855265710401</c:v>
                </c:pt>
                <c:pt idx="34646">
                  <c:v>-2.3987231711897201</c:v>
                </c:pt>
                <c:pt idx="34647">
                  <c:v>-2.4050608158084001</c:v>
                </c:pt>
                <c:pt idx="34648">
                  <c:v>-2.4113984603651</c:v>
                </c:pt>
                <c:pt idx="34649">
                  <c:v>-2.41773610498378</c:v>
                </c:pt>
                <c:pt idx="34650">
                  <c:v>-2.4240737496024498</c:v>
                </c:pt>
                <c:pt idx="34651">
                  <c:v>-2.4304113941591599</c:v>
                </c:pt>
                <c:pt idx="34652">
                  <c:v>-2.4367490387778399</c:v>
                </c:pt>
                <c:pt idx="34653">
                  <c:v>-2.4430866833965101</c:v>
                </c:pt>
                <c:pt idx="34654">
                  <c:v>-2.4494243279532202</c:v>
                </c:pt>
                <c:pt idx="34655">
                  <c:v>-2.45576197257189</c:v>
                </c:pt>
                <c:pt idx="34656">
                  <c:v>-2.46209961719057</c:v>
                </c:pt>
                <c:pt idx="34657">
                  <c:v>-2.4684372617472699</c:v>
                </c:pt>
                <c:pt idx="34658">
                  <c:v>-2.4747749063659499</c:v>
                </c:pt>
                <c:pt idx="34659">
                  <c:v>-2.4811125509846299</c:v>
                </c:pt>
                <c:pt idx="34660">
                  <c:v>-2.4874501955413302</c:v>
                </c:pt>
                <c:pt idx="34661">
                  <c:v>-2.4937878401600102</c:v>
                </c:pt>
                <c:pt idx="34662">
                  <c:v>-2.5001254847786898</c:v>
                </c:pt>
                <c:pt idx="34663">
                  <c:v>-2.5064631293353901</c:v>
                </c:pt>
                <c:pt idx="34664">
                  <c:v>-2.5128007739540701</c:v>
                </c:pt>
                <c:pt idx="34665">
                  <c:v>-2.5191384185727399</c:v>
                </c:pt>
                <c:pt idx="34666">
                  <c:v>-2.5254760631294499</c:v>
                </c:pt>
                <c:pt idx="34667">
                  <c:v>-2.5318137077481202</c:v>
                </c:pt>
                <c:pt idx="34668">
                  <c:v>-2.5381513523667998</c:v>
                </c:pt>
                <c:pt idx="34669">
                  <c:v>-2.5444889969235001</c:v>
                </c:pt>
                <c:pt idx="34670">
                  <c:v>-2.5508266415421801</c:v>
                </c:pt>
                <c:pt idx="34671">
                  <c:v>-2.5571642861608601</c:v>
                </c:pt>
                <c:pt idx="34672">
                  <c:v>-2.5635019307175599</c:v>
                </c:pt>
                <c:pt idx="34673">
                  <c:v>-2.56983957533624</c:v>
                </c:pt>
                <c:pt idx="34674">
                  <c:v>-2.57617721995492</c:v>
                </c:pt>
                <c:pt idx="34675">
                  <c:v>-2.5877720922382101</c:v>
                </c:pt>
                <c:pt idx="34676">
                  <c:v>-2.6046241923468001</c:v>
                </c:pt>
                <c:pt idx="34677">
                  <c:v>-2.62147629245539</c:v>
                </c:pt>
                <c:pt idx="34678">
                  <c:v>-2.6383283923991798</c:v>
                </c:pt>
                <c:pt idx="34679">
                  <c:v>-2.6551804925077702</c:v>
                </c:pt>
                <c:pt idx="34680">
                  <c:v>-2.6720325926163602</c:v>
                </c:pt>
                <c:pt idx="34681">
                  <c:v>-2.6888846925601499</c:v>
                </c:pt>
                <c:pt idx="34682">
                  <c:v>-2.7057367926687399</c:v>
                </c:pt>
                <c:pt idx="34683">
                  <c:v>-2.7225888927773201</c:v>
                </c:pt>
                <c:pt idx="34684">
                  <c:v>-2.7394409927211201</c:v>
                </c:pt>
                <c:pt idx="34685">
                  <c:v>-2.7562930928296998</c:v>
                </c:pt>
                <c:pt idx="34686">
                  <c:v>-2.7731451929382902</c:v>
                </c:pt>
                <c:pt idx="34687">
                  <c:v>-2.78999729288208</c:v>
                </c:pt>
                <c:pt idx="34688">
                  <c:v>-2.8068493929906699</c:v>
                </c:pt>
                <c:pt idx="34689">
                  <c:v>-2.8237014930992599</c:v>
                </c:pt>
                <c:pt idx="34690">
                  <c:v>-2.8405535930430501</c:v>
                </c:pt>
                <c:pt idx="34691">
                  <c:v>-2.8574056931516401</c:v>
                </c:pt>
                <c:pt idx="34692">
                  <c:v>-2.87425779326023</c:v>
                </c:pt>
                <c:pt idx="34693">
                  <c:v>-2.8911098932040198</c:v>
                </c:pt>
                <c:pt idx="34694">
                  <c:v>-2.9079619933126102</c:v>
                </c:pt>
                <c:pt idx="34695">
                  <c:v>-2.9248140934211899</c:v>
                </c:pt>
                <c:pt idx="34696">
                  <c:v>-2.9416661933649899</c:v>
                </c:pt>
                <c:pt idx="34697">
                  <c:v>-2.9585182934735701</c:v>
                </c:pt>
                <c:pt idx="34698">
                  <c:v>-2.97537039358216</c:v>
                </c:pt>
                <c:pt idx="34699">
                  <c:v>-2.9922224935259498</c:v>
                </c:pt>
                <c:pt idx="34700">
                  <c:v>-3.0090745936345402</c:v>
                </c:pt>
                <c:pt idx="34701">
                  <c:v>-3.0259266937431302</c:v>
                </c:pt>
                <c:pt idx="34702">
                  <c:v>-3.0427787936869199</c:v>
                </c:pt>
                <c:pt idx="34703">
                  <c:v>-3.0596308937955099</c:v>
                </c:pt>
                <c:pt idx="34704">
                  <c:v>-3.0764829939040998</c:v>
                </c:pt>
                <c:pt idx="34705">
                  <c:v>-3.0933350938478901</c:v>
                </c:pt>
                <c:pt idx="34706">
                  <c:v>-3.11018719395648</c:v>
                </c:pt>
                <c:pt idx="34707">
                  <c:v>-3.1270392940650602</c:v>
                </c:pt>
                <c:pt idx="34708">
                  <c:v>-3.1438913940088602</c:v>
                </c:pt>
                <c:pt idx="34709">
                  <c:v>-3.1607434941174399</c:v>
                </c:pt>
                <c:pt idx="34710">
                  <c:v>-3.1775955942260299</c:v>
                </c:pt>
                <c:pt idx="34711">
                  <c:v>-3.1944476941698201</c:v>
                </c:pt>
                <c:pt idx="34712">
                  <c:v>-3.2112997942784101</c:v>
                </c:pt>
                <c:pt idx="34713">
                  <c:v>-3.228151894387</c:v>
                </c:pt>
                <c:pt idx="34714">
                  <c:v>-3.2450039943307898</c:v>
                </c:pt>
                <c:pt idx="34715">
                  <c:v>-3.2618560944393802</c:v>
                </c:pt>
                <c:pt idx="34716">
                  <c:v>-3.2787081945479701</c:v>
                </c:pt>
                <c:pt idx="34717">
                  <c:v>-3.2955602944917599</c:v>
                </c:pt>
                <c:pt idx="34718">
                  <c:v>-3.3124123946003499</c:v>
                </c:pt>
                <c:pt idx="34719">
                  <c:v>-3.32926449470893</c:v>
                </c:pt>
                <c:pt idx="34720">
                  <c:v>-3.34611659465273</c:v>
                </c:pt>
                <c:pt idx="34721">
                  <c:v>-3.3629686947613102</c:v>
                </c:pt>
                <c:pt idx="34722">
                  <c:v>-3.3798207948699002</c:v>
                </c:pt>
                <c:pt idx="34723">
                  <c:v>-3.3709184134530199</c:v>
                </c:pt>
                <c:pt idx="34724">
                  <c:v>-3.3362615506603599</c:v>
                </c:pt>
                <c:pt idx="34725">
                  <c:v>-3.3016046878676901</c:v>
                </c:pt>
                <c:pt idx="34726">
                  <c:v>-3.2669478254139399</c:v>
                </c:pt>
                <c:pt idx="34727">
                  <c:v>-3.2322909626212799</c:v>
                </c:pt>
                <c:pt idx="34728">
                  <c:v>-3.1976340998286199</c:v>
                </c:pt>
                <c:pt idx="34729">
                  <c:v>-3.1629772373748599</c:v>
                </c:pt>
                <c:pt idx="34730">
                  <c:v>-3.1283203745821999</c:v>
                </c:pt>
                <c:pt idx="34731">
                  <c:v>-3.0936635117895399</c:v>
                </c:pt>
                <c:pt idx="34732">
                  <c:v>-3.0590066493357799</c:v>
                </c:pt>
                <c:pt idx="34733">
                  <c:v>-3.0243497865431199</c:v>
                </c:pt>
                <c:pt idx="34734">
                  <c:v>-2.9896929237504599</c:v>
                </c:pt>
                <c:pt idx="34735">
                  <c:v>-2.9550360612967101</c:v>
                </c:pt>
                <c:pt idx="34736">
                  <c:v>-2.9203791985040501</c:v>
                </c:pt>
                <c:pt idx="34737">
                  <c:v>-2.8857223357113901</c:v>
                </c:pt>
                <c:pt idx="34738">
                  <c:v>-2.8510654732576302</c:v>
                </c:pt>
                <c:pt idx="34739">
                  <c:v>-2.8164086104649702</c:v>
                </c:pt>
                <c:pt idx="34740">
                  <c:v>-2.7817517476723101</c:v>
                </c:pt>
                <c:pt idx="34741">
                  <c:v>-2.7470948852185502</c:v>
                </c:pt>
                <c:pt idx="34742">
                  <c:v>-2.7124380224258902</c:v>
                </c:pt>
                <c:pt idx="34743">
                  <c:v>-2.6777811596332302</c:v>
                </c:pt>
                <c:pt idx="34744">
                  <c:v>-2.6431242971794799</c:v>
                </c:pt>
                <c:pt idx="34745">
                  <c:v>-2.6084674343868102</c:v>
                </c:pt>
                <c:pt idx="34746">
                  <c:v>-2.5738105715941502</c:v>
                </c:pt>
                <c:pt idx="34747">
                  <c:v>-2.5391537091404</c:v>
                </c:pt>
                <c:pt idx="34748">
                  <c:v>-2.5044968463477399</c:v>
                </c:pt>
                <c:pt idx="34749">
                  <c:v>-2.4698399835550799</c:v>
                </c:pt>
                <c:pt idx="34750">
                  <c:v>-2.43518312110132</c:v>
                </c:pt>
                <c:pt idx="34751">
                  <c:v>-2.40052625830866</c:v>
                </c:pt>
                <c:pt idx="34752">
                  <c:v>-2.365869395516</c:v>
                </c:pt>
                <c:pt idx="34753">
                  <c:v>-2.33121253306224</c:v>
                </c:pt>
                <c:pt idx="34754">
                  <c:v>-2.29655567026958</c:v>
                </c:pt>
                <c:pt idx="34755">
                  <c:v>-2.26189880747692</c:v>
                </c:pt>
                <c:pt idx="34756">
                  <c:v>-2.2272419450231702</c:v>
                </c:pt>
                <c:pt idx="34757">
                  <c:v>-2.1925850822305</c:v>
                </c:pt>
                <c:pt idx="34758">
                  <c:v>-2.15792821943784</c:v>
                </c:pt>
                <c:pt idx="34759">
                  <c:v>-2.1232713569840902</c:v>
                </c:pt>
                <c:pt idx="34760">
                  <c:v>-2.0886144941914302</c:v>
                </c:pt>
                <c:pt idx="34761">
                  <c:v>-2.0539576313987702</c:v>
                </c:pt>
                <c:pt idx="34762">
                  <c:v>-2.0193007689450102</c:v>
                </c:pt>
                <c:pt idx="34763">
                  <c:v>-1.98464390615235</c:v>
                </c:pt>
                <c:pt idx="34764">
                  <c:v>-1.94998704335969</c:v>
                </c:pt>
                <c:pt idx="34765">
                  <c:v>-1.91533018090593</c:v>
                </c:pt>
                <c:pt idx="34766">
                  <c:v>-1.88067331811327</c:v>
                </c:pt>
                <c:pt idx="34767">
                  <c:v>-1.84601645532061</c:v>
                </c:pt>
                <c:pt idx="34768">
                  <c:v>-1.81135959286686</c:v>
                </c:pt>
                <c:pt idx="34769">
                  <c:v>-1.7767027300742</c:v>
                </c:pt>
                <c:pt idx="34770">
                  <c:v>-1.74204586728153</c:v>
                </c:pt>
                <c:pt idx="34771">
                  <c:v>-1.7309678880427599</c:v>
                </c:pt>
                <c:pt idx="34772">
                  <c:v>-1.74346879184476</c:v>
                </c:pt>
                <c:pt idx="34773">
                  <c:v>-1.7559696956467601</c:v>
                </c:pt>
                <c:pt idx="34774">
                  <c:v>-1.76847059932652</c:v>
                </c:pt>
                <c:pt idx="34775">
                  <c:v>-1.78097150312852</c:v>
                </c:pt>
                <c:pt idx="34776">
                  <c:v>-1.7934724069305199</c:v>
                </c:pt>
                <c:pt idx="34777">
                  <c:v>-1.80597331061027</c:v>
                </c:pt>
                <c:pt idx="34778">
                  <c:v>-1.8184742144122701</c:v>
                </c:pt>
                <c:pt idx="34779">
                  <c:v>-1.8309751182142699</c:v>
                </c:pt>
                <c:pt idx="34780">
                  <c:v>-1.84347602189403</c:v>
                </c:pt>
                <c:pt idx="34781">
                  <c:v>-1.8559769256960299</c:v>
                </c:pt>
                <c:pt idx="34782">
                  <c:v>-1.86847782949803</c:v>
                </c:pt>
                <c:pt idx="34783">
                  <c:v>-1.8809787331777801</c:v>
                </c:pt>
                <c:pt idx="34784">
                  <c:v>-1.8934796369797799</c:v>
                </c:pt>
                <c:pt idx="34785">
                  <c:v>-1.90598054078178</c:v>
                </c:pt>
                <c:pt idx="34786">
                  <c:v>-1.9184814444615399</c:v>
                </c:pt>
                <c:pt idx="34787">
                  <c:v>-1.93098234826354</c:v>
                </c:pt>
                <c:pt idx="34788">
                  <c:v>-1.9434832520655401</c:v>
                </c:pt>
                <c:pt idx="34789">
                  <c:v>-1.9559841557452899</c:v>
                </c:pt>
                <c:pt idx="34790">
                  <c:v>-1.96848505954729</c:v>
                </c:pt>
                <c:pt idx="34791">
                  <c:v>-1.9809859633492899</c:v>
                </c:pt>
                <c:pt idx="34792">
                  <c:v>-1.99348686702905</c:v>
                </c:pt>
                <c:pt idx="34793">
                  <c:v>-2.0059877708310498</c:v>
                </c:pt>
                <c:pt idx="34794">
                  <c:v>-2.0184886746330499</c:v>
                </c:pt>
                <c:pt idx="34795">
                  <c:v>-2.0309895783127998</c:v>
                </c:pt>
                <c:pt idx="34796">
                  <c:v>-2.0434904821147999</c:v>
                </c:pt>
                <c:pt idx="34797">
                  <c:v>-2.0559913859168</c:v>
                </c:pt>
                <c:pt idx="34798">
                  <c:v>-2.0684922895965601</c:v>
                </c:pt>
                <c:pt idx="34799">
                  <c:v>-2.0809931933985601</c:v>
                </c:pt>
                <c:pt idx="34800">
                  <c:v>-2.0934940972005598</c:v>
                </c:pt>
                <c:pt idx="34801">
                  <c:v>-2.1059950008803101</c:v>
                </c:pt>
                <c:pt idx="34802">
                  <c:v>-2.1184959046823102</c:v>
                </c:pt>
                <c:pt idx="34803">
                  <c:v>-2.1309968084843098</c:v>
                </c:pt>
                <c:pt idx="34804">
                  <c:v>-2.1434977121640699</c:v>
                </c:pt>
                <c:pt idx="34805">
                  <c:v>-2.15599861596607</c:v>
                </c:pt>
                <c:pt idx="34806">
                  <c:v>-2.1684995197680701</c:v>
                </c:pt>
                <c:pt idx="34807">
                  <c:v>-2.18100042344782</c:v>
                </c:pt>
                <c:pt idx="34808">
                  <c:v>-2.1935013272498201</c:v>
                </c:pt>
                <c:pt idx="34809">
                  <c:v>-2.2060022310518201</c:v>
                </c:pt>
                <c:pt idx="34810">
                  <c:v>-2.2185031347315798</c:v>
                </c:pt>
                <c:pt idx="34811">
                  <c:v>-2.2310040385335799</c:v>
                </c:pt>
                <c:pt idx="34812">
                  <c:v>-2.24350494233558</c:v>
                </c:pt>
                <c:pt idx="34813">
                  <c:v>-2.2560058460153298</c:v>
                </c:pt>
                <c:pt idx="34814">
                  <c:v>-2.2685067498173299</c:v>
                </c:pt>
                <c:pt idx="34815">
                  <c:v>-2.28100765361933</c:v>
                </c:pt>
                <c:pt idx="34816">
                  <c:v>-2.2935085572990799</c:v>
                </c:pt>
                <c:pt idx="34817">
                  <c:v>-2.3060094611010902</c:v>
                </c:pt>
                <c:pt idx="34818">
                  <c:v>-2.3185103649030898</c:v>
                </c:pt>
                <c:pt idx="34819">
                  <c:v>-2.3095654312381599</c:v>
                </c:pt>
                <c:pt idx="34820">
                  <c:v>-2.2791746602010101</c:v>
                </c:pt>
                <c:pt idx="34821">
                  <c:v>-2.2487838891638501</c:v>
                </c:pt>
                <c:pt idx="34822">
                  <c:v>-2.2183931184238799</c:v>
                </c:pt>
                <c:pt idx="34823">
                  <c:v>-2.1880023473867198</c:v>
                </c:pt>
                <c:pt idx="34824">
                  <c:v>-2.15761157634957</c:v>
                </c:pt>
                <c:pt idx="34825">
                  <c:v>-2.1272208056095998</c:v>
                </c:pt>
                <c:pt idx="34826">
                  <c:v>-2.0968300345724402</c:v>
                </c:pt>
                <c:pt idx="34827">
                  <c:v>-2.0664392635352899</c:v>
                </c:pt>
                <c:pt idx="34828">
                  <c:v>-2.0360484927953202</c:v>
                </c:pt>
                <c:pt idx="34829">
                  <c:v>-2.0056577217581602</c:v>
                </c:pt>
                <c:pt idx="34830">
                  <c:v>-1.9752669507210101</c:v>
                </c:pt>
                <c:pt idx="34831">
                  <c:v>-1.9448761799810399</c:v>
                </c:pt>
                <c:pt idx="34832">
                  <c:v>-1.9144854089438801</c:v>
                </c:pt>
                <c:pt idx="34833">
                  <c:v>-1.88409463790673</c:v>
                </c:pt>
                <c:pt idx="34834">
                  <c:v>-1.8537038671667601</c:v>
                </c:pt>
                <c:pt idx="34835">
                  <c:v>-1.8233130961296</c:v>
                </c:pt>
                <c:pt idx="34836">
                  <c:v>-1.79292232509245</c:v>
                </c:pt>
                <c:pt idx="34837">
                  <c:v>-1.76253155435248</c:v>
                </c:pt>
                <c:pt idx="34838">
                  <c:v>-1.73214078331532</c:v>
                </c:pt>
                <c:pt idx="34839">
                  <c:v>-1.7017500122781699</c:v>
                </c:pt>
                <c:pt idx="34840">
                  <c:v>-1.6713592415381999</c:v>
                </c:pt>
                <c:pt idx="34841">
                  <c:v>-1.6409684705010401</c:v>
                </c:pt>
                <c:pt idx="34842">
                  <c:v>-1.6105776994638901</c:v>
                </c:pt>
                <c:pt idx="34843">
                  <c:v>-1.5801869287239201</c:v>
                </c:pt>
                <c:pt idx="34844">
                  <c:v>-1.54979615768676</c:v>
                </c:pt>
                <c:pt idx="34845">
                  <c:v>-1.51940538664961</c:v>
                </c:pt>
                <c:pt idx="34846">
                  <c:v>-1.48901461590964</c:v>
                </c:pt>
                <c:pt idx="34847">
                  <c:v>-1.45862384487248</c:v>
                </c:pt>
                <c:pt idx="34848">
                  <c:v>-1.4282330738353299</c:v>
                </c:pt>
                <c:pt idx="34849">
                  <c:v>-1.39784230309536</c:v>
                </c:pt>
                <c:pt idx="34850">
                  <c:v>-1.3674515320581999</c:v>
                </c:pt>
                <c:pt idx="34851">
                  <c:v>-1.3370607610210501</c:v>
                </c:pt>
                <c:pt idx="34852">
                  <c:v>-1.3066699902810801</c:v>
                </c:pt>
                <c:pt idx="34853">
                  <c:v>-1.2762792192439201</c:v>
                </c:pt>
                <c:pt idx="34854">
                  <c:v>-1.24588844820677</c:v>
                </c:pt>
                <c:pt idx="34855">
                  <c:v>-1.2154976774668</c:v>
                </c:pt>
                <c:pt idx="34856">
                  <c:v>-1.18510690642964</c:v>
                </c:pt>
                <c:pt idx="34857">
                  <c:v>-1.15471613539249</c:v>
                </c:pt>
                <c:pt idx="34858">
                  <c:v>-1.12432536465252</c:v>
                </c:pt>
                <c:pt idx="34859">
                  <c:v>-1.0939345936153599</c:v>
                </c:pt>
                <c:pt idx="34860">
                  <c:v>-1.0635438225782099</c:v>
                </c:pt>
                <c:pt idx="34861">
                  <c:v>-1.0331530518382399</c:v>
                </c:pt>
                <c:pt idx="34862">
                  <c:v>-1.0027622808010801</c:v>
                </c:pt>
                <c:pt idx="34863">
                  <c:v>-0.97237150976392595</c:v>
                </c:pt>
                <c:pt idx="34864">
                  <c:v>-0.94198073902395796</c:v>
                </c:pt>
                <c:pt idx="34865">
                  <c:v>-0.91158996798680203</c:v>
                </c:pt>
                <c:pt idx="34866">
                  <c:v>-0.88119919694964599</c:v>
                </c:pt>
                <c:pt idx="34867">
                  <c:v>-0.87606786405999404</c:v>
                </c:pt>
                <c:pt idx="34868">
                  <c:v>-0.89619596889990505</c:v>
                </c:pt>
                <c:pt idx="34869">
                  <c:v>-0.91632407373981595</c:v>
                </c:pt>
                <c:pt idx="34870">
                  <c:v>-0.93645217838289596</c:v>
                </c:pt>
                <c:pt idx="34871">
                  <c:v>-0.95658028322280697</c:v>
                </c:pt>
                <c:pt idx="34872">
                  <c:v>-0.97670838806271798</c:v>
                </c:pt>
                <c:pt idx="34873">
                  <c:v>-0.99683649270579899</c:v>
                </c:pt>
                <c:pt idx="34874">
                  <c:v>-1.01696459754571</c:v>
                </c:pt>
                <c:pt idx="34875">
                  <c:v>-1.03709270238562</c:v>
                </c:pt>
                <c:pt idx="34876">
                  <c:v>-1.0572208070286999</c:v>
                </c:pt>
                <c:pt idx="34877">
                  <c:v>-1.0773489118686099</c:v>
                </c:pt>
                <c:pt idx="34878">
                  <c:v>-1.0974770167085199</c:v>
                </c:pt>
                <c:pt idx="34879">
                  <c:v>-1.1176051213516001</c:v>
                </c:pt>
                <c:pt idx="34880">
                  <c:v>-1.1377332261915101</c:v>
                </c:pt>
                <c:pt idx="34881">
                  <c:v>-1.1578613310314301</c:v>
                </c:pt>
                <c:pt idx="34882">
                  <c:v>-1.17798943567451</c:v>
                </c:pt>
                <c:pt idx="34883">
                  <c:v>-1.19811754051442</c:v>
                </c:pt>
                <c:pt idx="34884">
                  <c:v>-1.21824564535433</c:v>
                </c:pt>
                <c:pt idx="34885">
                  <c:v>-1.2383737499974099</c:v>
                </c:pt>
                <c:pt idx="34886">
                  <c:v>-1.2585018548373199</c:v>
                </c:pt>
                <c:pt idx="34887">
                  <c:v>-1.2786299596772299</c:v>
                </c:pt>
                <c:pt idx="34888">
                  <c:v>-1.29875806432031</c:v>
                </c:pt>
                <c:pt idx="34889">
                  <c:v>-1.3188861691602201</c:v>
                </c:pt>
                <c:pt idx="34890">
                  <c:v>-1.3390142740001301</c:v>
                </c:pt>
                <c:pt idx="34891">
                  <c:v>-1.35914237864321</c:v>
                </c:pt>
                <c:pt idx="34892">
                  <c:v>-1.37927048348312</c:v>
                </c:pt>
                <c:pt idx="34893">
                  <c:v>-1.39939858832304</c:v>
                </c:pt>
                <c:pt idx="34894">
                  <c:v>-1.4195266929661201</c:v>
                </c:pt>
                <c:pt idx="34895">
                  <c:v>-1.4396547978060299</c:v>
                </c:pt>
                <c:pt idx="34896">
                  <c:v>-1.4597829026459399</c:v>
                </c:pt>
                <c:pt idx="34897">
                  <c:v>-1.47991100728902</c:v>
                </c:pt>
                <c:pt idx="34898">
                  <c:v>-1.50003911212893</c:v>
                </c:pt>
                <c:pt idx="34899">
                  <c:v>-1.5201672169688401</c:v>
                </c:pt>
                <c:pt idx="34900">
                  <c:v>-1.54029532161192</c:v>
                </c:pt>
                <c:pt idx="34901">
                  <c:v>-1.56042342645183</c:v>
                </c:pt>
                <c:pt idx="34902">
                  <c:v>-1.58055153129174</c:v>
                </c:pt>
                <c:pt idx="34903">
                  <c:v>-1.6006796359348201</c:v>
                </c:pt>
                <c:pt idx="34904">
                  <c:v>-1.6208077407747301</c:v>
                </c:pt>
                <c:pt idx="34905">
                  <c:v>-1.6409358456146499</c:v>
                </c:pt>
                <c:pt idx="34906">
                  <c:v>-1.66106395025773</c:v>
                </c:pt>
                <c:pt idx="34907">
                  <c:v>-1.68119205509764</c:v>
                </c:pt>
                <c:pt idx="34908">
                  <c:v>-1.70132015993755</c:v>
                </c:pt>
                <c:pt idx="34909">
                  <c:v>-1.7214482645806299</c:v>
                </c:pt>
                <c:pt idx="34910">
                  <c:v>-1.7415763694205399</c:v>
                </c:pt>
                <c:pt idx="34911">
                  <c:v>-1.76170447426045</c:v>
                </c:pt>
                <c:pt idx="34912">
                  <c:v>-1.7818325789035301</c:v>
                </c:pt>
                <c:pt idx="34913">
                  <c:v>-1.8019606837434401</c:v>
                </c:pt>
                <c:pt idx="34914">
                  <c:v>-1.8220887885833501</c:v>
                </c:pt>
                <c:pt idx="34915">
                  <c:v>-1.8289109495142799</c:v>
                </c:pt>
                <c:pt idx="34916">
                  <c:v>-1.8224271668369401</c:v>
                </c:pt>
                <c:pt idx="34917">
                  <c:v>-1.81594338415959</c:v>
                </c:pt>
                <c:pt idx="34918">
                  <c:v>-1.8094596015456601</c:v>
                </c:pt>
                <c:pt idx="34919">
                  <c:v>-1.80297581886831</c:v>
                </c:pt>
                <c:pt idx="34920">
                  <c:v>-1.79649203619097</c:v>
                </c:pt>
                <c:pt idx="34921">
                  <c:v>-1.7900082535770401</c:v>
                </c:pt>
                <c:pt idx="34922">
                  <c:v>-1.78352447089969</c:v>
                </c:pt>
                <c:pt idx="34923">
                  <c:v>-1.77704068822235</c:v>
                </c:pt>
                <c:pt idx="34924">
                  <c:v>-1.7705569056084101</c:v>
                </c:pt>
                <c:pt idx="34925">
                  <c:v>-1.76407312293107</c:v>
                </c:pt>
                <c:pt idx="34926">
                  <c:v>-1.7575893402537299</c:v>
                </c:pt>
                <c:pt idx="34927">
                  <c:v>-1.75110555763979</c:v>
                </c:pt>
                <c:pt idx="34928">
                  <c:v>-1.74462177496245</c:v>
                </c:pt>
                <c:pt idx="34929">
                  <c:v>-1.7381379922851099</c:v>
                </c:pt>
                <c:pt idx="34930">
                  <c:v>-1.73165420967117</c:v>
                </c:pt>
                <c:pt idx="34931">
                  <c:v>-1.7251704269938299</c:v>
                </c:pt>
                <c:pt idx="34932">
                  <c:v>-1.7186866443164901</c:v>
                </c:pt>
                <c:pt idx="34933">
                  <c:v>-1.71220286170255</c:v>
                </c:pt>
                <c:pt idx="34934">
                  <c:v>-1.7057190790252099</c:v>
                </c:pt>
                <c:pt idx="34935">
                  <c:v>-1.6992352963478701</c:v>
                </c:pt>
                <c:pt idx="34936">
                  <c:v>-1.69275151373393</c:v>
                </c:pt>
                <c:pt idx="34937">
                  <c:v>-1.6862677310565899</c:v>
                </c:pt>
                <c:pt idx="34938">
                  <c:v>-1.67978394837925</c:v>
                </c:pt>
                <c:pt idx="34939">
                  <c:v>-1.6733001657653099</c:v>
                </c:pt>
                <c:pt idx="34940">
                  <c:v>-1.6668163830879701</c:v>
                </c:pt>
                <c:pt idx="34941">
                  <c:v>-1.66033260041062</c:v>
                </c:pt>
                <c:pt idx="34942">
                  <c:v>-1.6538488177966899</c:v>
                </c:pt>
                <c:pt idx="34943">
                  <c:v>-1.6473650351193401</c:v>
                </c:pt>
                <c:pt idx="34944">
                  <c:v>-1.640881252442</c:v>
                </c:pt>
                <c:pt idx="34945">
                  <c:v>-1.6343974698280701</c:v>
                </c:pt>
                <c:pt idx="34946">
                  <c:v>-1.62791368715072</c:v>
                </c:pt>
                <c:pt idx="34947">
                  <c:v>-1.62142990447338</c:v>
                </c:pt>
                <c:pt idx="34948">
                  <c:v>-1.6149461218594401</c:v>
                </c:pt>
                <c:pt idx="34949">
                  <c:v>-1.6084623391821</c:v>
                </c:pt>
                <c:pt idx="34950">
                  <c:v>-1.60197855650476</c:v>
                </c:pt>
                <c:pt idx="34951">
                  <c:v>-1.5954947738908201</c:v>
                </c:pt>
                <c:pt idx="34952">
                  <c:v>-1.58901099121348</c:v>
                </c:pt>
                <c:pt idx="34953">
                  <c:v>-1.5825272085361399</c:v>
                </c:pt>
                <c:pt idx="34954">
                  <c:v>-1.5760434259222</c:v>
                </c:pt>
                <c:pt idx="34955">
                  <c:v>-1.56955964324486</c:v>
                </c:pt>
                <c:pt idx="34956">
                  <c:v>-1.5630758605675199</c:v>
                </c:pt>
                <c:pt idx="34957">
                  <c:v>-1.55659207795358</c:v>
                </c:pt>
                <c:pt idx="34958">
                  <c:v>-1.5501082952762399</c:v>
                </c:pt>
                <c:pt idx="34959">
                  <c:v>-1.5436245125989001</c:v>
                </c:pt>
                <c:pt idx="34960">
                  <c:v>-1.53714072998496</c:v>
                </c:pt>
                <c:pt idx="34961">
                  <c:v>-1.5306569473076199</c:v>
                </c:pt>
                <c:pt idx="34962">
                  <c:v>-1.5241731646302801</c:v>
                </c:pt>
                <c:pt idx="34963">
                  <c:v>-1.5266644523919</c:v>
                </c:pt>
                <c:pt idx="34964">
                  <c:v>-1.53813081052836</c:v>
                </c:pt>
                <c:pt idx="34965">
                  <c:v>-1.54959716866482</c:v>
                </c:pt>
                <c:pt idx="34966">
                  <c:v>-1.5610635266891599</c:v>
                </c:pt>
                <c:pt idx="34967">
                  <c:v>-1.57252988482562</c:v>
                </c:pt>
                <c:pt idx="34968">
                  <c:v>-1.58399624296208</c:v>
                </c:pt>
                <c:pt idx="34969">
                  <c:v>-1.5954626009864199</c:v>
                </c:pt>
                <c:pt idx="34970">
                  <c:v>-1.6069289591228799</c:v>
                </c:pt>
                <c:pt idx="34971">
                  <c:v>-1.6183953172593399</c:v>
                </c:pt>
                <c:pt idx="34972">
                  <c:v>-1.6298616752836801</c:v>
                </c:pt>
                <c:pt idx="34973">
                  <c:v>-1.6413280334201401</c:v>
                </c:pt>
                <c:pt idx="34974">
                  <c:v>-1.6527943915566099</c:v>
                </c:pt>
                <c:pt idx="34975">
                  <c:v>-1.6642607495809401</c:v>
                </c:pt>
                <c:pt idx="34976">
                  <c:v>-1.6757271077174001</c:v>
                </c:pt>
                <c:pt idx="34977">
                  <c:v>-1.6871934658538701</c:v>
                </c:pt>
                <c:pt idx="34978">
                  <c:v>-1.6986598238782</c:v>
                </c:pt>
                <c:pt idx="34979">
                  <c:v>-1.71012618201467</c:v>
                </c:pt>
                <c:pt idx="34980">
                  <c:v>-1.7215925401511301</c:v>
                </c:pt>
                <c:pt idx="34981">
                  <c:v>-1.73305889817546</c:v>
                </c:pt>
                <c:pt idx="34982">
                  <c:v>-1.74452525631193</c:v>
                </c:pt>
                <c:pt idx="34983">
                  <c:v>-1.75599161444839</c:v>
                </c:pt>
                <c:pt idx="34984">
                  <c:v>-1.76745797247272</c:v>
                </c:pt>
                <c:pt idx="34985">
                  <c:v>-1.77892433060919</c:v>
                </c:pt>
                <c:pt idx="34986">
                  <c:v>-1.79039068874565</c:v>
                </c:pt>
                <c:pt idx="34987">
                  <c:v>-1.8018570467699899</c:v>
                </c:pt>
                <c:pt idx="34988">
                  <c:v>-1.8133234049064499</c:v>
                </c:pt>
                <c:pt idx="34989">
                  <c:v>-1.82478976304291</c:v>
                </c:pt>
                <c:pt idx="34990">
                  <c:v>-1.8362561210672499</c:v>
                </c:pt>
                <c:pt idx="34991">
                  <c:v>-1.8477224792037099</c:v>
                </c:pt>
                <c:pt idx="34992">
                  <c:v>-1.8591888373401699</c:v>
                </c:pt>
                <c:pt idx="34993">
                  <c:v>-1.8706551953645101</c:v>
                </c:pt>
                <c:pt idx="34994">
                  <c:v>-1.8821215535009701</c:v>
                </c:pt>
                <c:pt idx="34995">
                  <c:v>-1.8935879116374399</c:v>
                </c:pt>
                <c:pt idx="34996">
                  <c:v>-1.90505426966177</c:v>
                </c:pt>
                <c:pt idx="34997">
                  <c:v>-1.9165206277982301</c:v>
                </c:pt>
                <c:pt idx="34998">
                  <c:v>-1.9279869859347001</c:v>
                </c:pt>
                <c:pt idx="34999">
                  <c:v>-1.93945334395903</c:v>
                </c:pt>
                <c:pt idx="35000">
                  <c:v>-1.9509197020955</c:v>
                </c:pt>
                <c:pt idx="35001">
                  <c:v>-1.96238606023196</c:v>
                </c:pt>
                <c:pt idx="35002">
                  <c:v>-1.97385241825629</c:v>
                </c:pt>
                <c:pt idx="35003">
                  <c:v>-1.98531877639276</c:v>
                </c:pt>
                <c:pt idx="35004">
                  <c:v>-1.99678513452922</c:v>
                </c:pt>
                <c:pt idx="35005">
                  <c:v>-2.0082514925535602</c:v>
                </c:pt>
                <c:pt idx="35006">
                  <c:v>-2.0197178506900202</c:v>
                </c:pt>
                <c:pt idx="35007">
                  <c:v>-2.0311842088264802</c:v>
                </c:pt>
                <c:pt idx="35008">
                  <c:v>-2.0426505668508201</c:v>
                </c:pt>
                <c:pt idx="35009">
                  <c:v>-2.0541169249872802</c:v>
                </c:pt>
                <c:pt idx="35010">
                  <c:v>-2.0655832831237402</c:v>
                </c:pt>
                <c:pt idx="35011">
                  <c:v>-2.0698771369957001</c:v>
                </c:pt>
                <c:pt idx="35012">
                  <c:v>-2.0669984867773201</c:v>
                </c:pt>
                <c:pt idx="35013">
                  <c:v>-2.0641198365589299</c:v>
                </c:pt>
                <c:pt idx="35014">
                  <c:v>-2.0612411863686901</c:v>
                </c:pt>
                <c:pt idx="35015">
                  <c:v>-2.0583625361503102</c:v>
                </c:pt>
                <c:pt idx="35016">
                  <c:v>-2.05548388593192</c:v>
                </c:pt>
                <c:pt idx="35017">
                  <c:v>-2.0526052357416802</c:v>
                </c:pt>
                <c:pt idx="35018">
                  <c:v>-2.04972658552329</c:v>
                </c:pt>
                <c:pt idx="35019">
                  <c:v>-2.04684793530491</c:v>
                </c:pt>
                <c:pt idx="35020">
                  <c:v>-2.0439692851146698</c:v>
                </c:pt>
                <c:pt idx="35021">
                  <c:v>-2.0410906348962801</c:v>
                </c:pt>
                <c:pt idx="35022">
                  <c:v>-2.0382119846779001</c:v>
                </c:pt>
                <c:pt idx="35023">
                  <c:v>-2.0353333344876599</c:v>
                </c:pt>
                <c:pt idx="35024">
                  <c:v>-2.0324546842692701</c:v>
                </c:pt>
                <c:pt idx="35025">
                  <c:v>-2.0295760340508902</c:v>
                </c:pt>
                <c:pt idx="35026">
                  <c:v>-2.0266973838606499</c:v>
                </c:pt>
                <c:pt idx="35027">
                  <c:v>-2.0238187336422602</c:v>
                </c:pt>
                <c:pt idx="35028">
                  <c:v>-2.0209400834238802</c:v>
                </c:pt>
                <c:pt idx="35029">
                  <c:v>-2.01806143323364</c:v>
                </c:pt>
                <c:pt idx="35030">
                  <c:v>-2.0151827830152498</c:v>
                </c:pt>
                <c:pt idx="35031">
                  <c:v>-2.0123041327968698</c:v>
                </c:pt>
                <c:pt idx="35032">
                  <c:v>-2.00942548260663</c:v>
                </c:pt>
                <c:pt idx="35033">
                  <c:v>-2.0065468323882398</c:v>
                </c:pt>
                <c:pt idx="35034">
                  <c:v>-2.0036681821698599</c:v>
                </c:pt>
                <c:pt idx="35035">
                  <c:v>-2.0007895319796201</c:v>
                </c:pt>
                <c:pt idx="35036">
                  <c:v>-1.9979108817612301</c:v>
                </c:pt>
                <c:pt idx="35037">
                  <c:v>-1.9950322315428499</c:v>
                </c:pt>
                <c:pt idx="35038">
                  <c:v>-1.9921535813526099</c:v>
                </c:pt>
                <c:pt idx="35039">
                  <c:v>-1.9892749311342199</c:v>
                </c:pt>
                <c:pt idx="35040">
                  <c:v>-1.98639628091584</c:v>
                </c:pt>
                <c:pt idx="35041">
                  <c:v>-1.9835176307255999</c:v>
                </c:pt>
                <c:pt idx="35042">
                  <c:v>-1.98063898050721</c:v>
                </c:pt>
                <c:pt idx="35043">
                  <c:v>-1.97776033028883</c:v>
                </c:pt>
                <c:pt idx="35044">
                  <c:v>-1.97488168009859</c:v>
                </c:pt>
                <c:pt idx="35045">
                  <c:v>-1.9720030298802</c:v>
                </c:pt>
                <c:pt idx="35046">
                  <c:v>-1.9691243796618101</c:v>
                </c:pt>
                <c:pt idx="35047">
                  <c:v>-1.9662457294715801</c:v>
                </c:pt>
                <c:pt idx="35048">
                  <c:v>-1.9633670792531901</c:v>
                </c:pt>
                <c:pt idx="35049">
                  <c:v>-1.9604884290347999</c:v>
                </c:pt>
                <c:pt idx="35050">
                  <c:v>-1.9576097788445701</c:v>
                </c:pt>
                <c:pt idx="35051">
                  <c:v>-1.9547311286261799</c:v>
                </c:pt>
                <c:pt idx="35052">
                  <c:v>-1.95185247840779</c:v>
                </c:pt>
                <c:pt idx="35053">
                  <c:v>-1.9489738282175599</c:v>
                </c:pt>
                <c:pt idx="35054">
                  <c:v>-1.94609517799917</c:v>
                </c:pt>
                <c:pt idx="35055">
                  <c:v>-1.94321652778078</c:v>
                </c:pt>
                <c:pt idx="35056">
                  <c:v>-1.94033787759055</c:v>
                </c:pt>
                <c:pt idx="35057">
                  <c:v>-1.93745922737216</c:v>
                </c:pt>
                <c:pt idx="35058">
                  <c:v>-1.9345805771537701</c:v>
                </c:pt>
                <c:pt idx="35059">
                  <c:v>-1.95512425446122</c:v>
                </c:pt>
                <c:pt idx="35060">
                  <c:v>-1.9990902594018001</c:v>
                </c:pt>
                <c:pt idx="35061">
                  <c:v>-2.04305626434238</c:v>
                </c:pt>
                <c:pt idx="35062">
                  <c:v>-2.08702226885302</c:v>
                </c:pt>
                <c:pt idx="35063">
                  <c:v>-2.1309882737936001</c:v>
                </c:pt>
                <c:pt idx="35064">
                  <c:v>-2.17495427873417</c:v>
                </c:pt>
                <c:pt idx="35065">
                  <c:v>-2.2189202832448101</c:v>
                </c:pt>
                <c:pt idx="35066">
                  <c:v>-2.2628862881853902</c:v>
                </c:pt>
                <c:pt idx="35067">
                  <c:v>-2.3068522931259698</c:v>
                </c:pt>
                <c:pt idx="35068">
                  <c:v>-2.3508182976366099</c:v>
                </c:pt>
                <c:pt idx="35069">
                  <c:v>-2.39478430257719</c:v>
                </c:pt>
                <c:pt idx="35070">
                  <c:v>-2.4387503075177701</c:v>
                </c:pt>
                <c:pt idx="35071">
                  <c:v>-2.4827163120284101</c:v>
                </c:pt>
                <c:pt idx="35072">
                  <c:v>-2.5266823169689898</c:v>
                </c:pt>
                <c:pt idx="35073">
                  <c:v>-2.5706483219095699</c:v>
                </c:pt>
                <c:pt idx="35074">
                  <c:v>-2.61461432642021</c:v>
                </c:pt>
                <c:pt idx="35075">
                  <c:v>-2.6585803313607901</c:v>
                </c:pt>
                <c:pt idx="35076">
                  <c:v>-2.7025463363013702</c:v>
                </c:pt>
                <c:pt idx="35077">
                  <c:v>-2.7465123408120098</c:v>
                </c:pt>
                <c:pt idx="35078">
                  <c:v>-2.7904783457525899</c:v>
                </c:pt>
                <c:pt idx="35079">
                  <c:v>-2.8344443506931598</c:v>
                </c:pt>
                <c:pt idx="35080">
                  <c:v>-2.8784103552038101</c:v>
                </c:pt>
                <c:pt idx="35081">
                  <c:v>-2.92237636014438</c:v>
                </c:pt>
                <c:pt idx="35082">
                  <c:v>-2.9663423650849601</c:v>
                </c:pt>
                <c:pt idx="35083">
                  <c:v>-3.0103083695956001</c:v>
                </c:pt>
                <c:pt idx="35084">
                  <c:v>-3.0542743745361798</c:v>
                </c:pt>
                <c:pt idx="35085">
                  <c:v>-3.0982403794767599</c:v>
                </c:pt>
                <c:pt idx="35086">
                  <c:v>-3.1422063839873999</c:v>
                </c:pt>
                <c:pt idx="35087">
                  <c:v>-3.18617238892798</c:v>
                </c:pt>
                <c:pt idx="35088">
                  <c:v>-3.2301383938685602</c:v>
                </c:pt>
                <c:pt idx="35089">
                  <c:v>-3.2741043983792002</c:v>
                </c:pt>
                <c:pt idx="35090">
                  <c:v>-3.3180704033197799</c:v>
                </c:pt>
                <c:pt idx="35091">
                  <c:v>-3.36203640826036</c:v>
                </c:pt>
                <c:pt idx="35092">
                  <c:v>-3.406002412771</c:v>
                </c:pt>
                <c:pt idx="35093">
                  <c:v>-3.4499684177115801</c:v>
                </c:pt>
                <c:pt idx="35094">
                  <c:v>-3.4939344226521598</c:v>
                </c:pt>
                <c:pt idx="35095">
                  <c:v>-3.5379004271627998</c:v>
                </c:pt>
                <c:pt idx="35096">
                  <c:v>-3.58186643210338</c:v>
                </c:pt>
                <c:pt idx="35097">
                  <c:v>-3.6258324370439499</c:v>
                </c:pt>
                <c:pt idx="35098">
                  <c:v>-3.6697984415546001</c:v>
                </c:pt>
                <c:pt idx="35099">
                  <c:v>-3.71376444649517</c:v>
                </c:pt>
                <c:pt idx="35100">
                  <c:v>-3.7577304514357501</c:v>
                </c:pt>
                <c:pt idx="35101">
                  <c:v>-3.8016964559463902</c:v>
                </c:pt>
                <c:pt idx="35102">
                  <c:v>-3.8456624608869698</c:v>
                </c:pt>
                <c:pt idx="35103">
                  <c:v>-3.88962846582755</c:v>
                </c:pt>
                <c:pt idx="35104">
                  <c:v>-3.93359447033819</c:v>
                </c:pt>
                <c:pt idx="35105">
                  <c:v>-3.9775604752787701</c:v>
                </c:pt>
                <c:pt idx="35106">
                  <c:v>-4.0215264802193502</c:v>
                </c:pt>
                <c:pt idx="35107">
                  <c:v>-4.0140347358973401</c:v>
                </c:pt>
                <c:pt idx="35108">
                  <c:v>-3.95508524281319</c:v>
                </c:pt>
                <c:pt idx="35109">
                  <c:v>-3.8961357497290501</c:v>
                </c:pt>
                <c:pt idx="35110">
                  <c:v>-3.8371862572213602</c:v>
                </c:pt>
                <c:pt idx="35111">
                  <c:v>-3.7782367641372101</c:v>
                </c:pt>
                <c:pt idx="35112">
                  <c:v>-3.71928727105306</c:v>
                </c:pt>
                <c:pt idx="35113">
                  <c:v>-3.6603377785453799</c:v>
                </c:pt>
                <c:pt idx="35114">
                  <c:v>-3.6013882854612298</c:v>
                </c:pt>
                <c:pt idx="35115">
                  <c:v>-3.5424387923770801</c:v>
                </c:pt>
                <c:pt idx="35116">
                  <c:v>-3.4834892998693898</c:v>
                </c:pt>
                <c:pt idx="35117">
                  <c:v>-3.4245398067852499</c:v>
                </c:pt>
                <c:pt idx="35118">
                  <c:v>-3.3655903137010998</c:v>
                </c:pt>
                <c:pt idx="35119">
                  <c:v>-3.30664082119341</c:v>
                </c:pt>
                <c:pt idx="35120">
                  <c:v>-3.2476913281092701</c:v>
                </c:pt>
                <c:pt idx="35121">
                  <c:v>-3.18874183502512</c:v>
                </c:pt>
                <c:pt idx="35122">
                  <c:v>-3.1297923425174301</c:v>
                </c:pt>
                <c:pt idx="35123">
                  <c:v>-3.07084284943328</c:v>
                </c:pt>
                <c:pt idx="35124">
                  <c:v>-3.0118933563491401</c:v>
                </c:pt>
                <c:pt idx="35125">
                  <c:v>-2.9529438638414498</c:v>
                </c:pt>
                <c:pt idx="35126">
                  <c:v>-2.8939943707573001</c:v>
                </c:pt>
                <c:pt idx="35127">
                  <c:v>-2.8350448776731501</c:v>
                </c:pt>
                <c:pt idx="35128">
                  <c:v>-2.7760953851654699</c:v>
                </c:pt>
                <c:pt idx="35129">
                  <c:v>-2.7171458920813198</c:v>
                </c:pt>
                <c:pt idx="35130">
                  <c:v>-2.6581963989971702</c:v>
                </c:pt>
                <c:pt idx="35131">
                  <c:v>-2.5992469064894799</c:v>
                </c:pt>
                <c:pt idx="35132">
                  <c:v>-2.54029741340534</c:v>
                </c:pt>
                <c:pt idx="35133">
                  <c:v>-2.4813479203211899</c:v>
                </c:pt>
                <c:pt idx="35134">
                  <c:v>-2.4223984278135</c:v>
                </c:pt>
                <c:pt idx="35135">
                  <c:v>-2.3634489347293601</c:v>
                </c:pt>
                <c:pt idx="35136">
                  <c:v>-2.30449944164521</c:v>
                </c:pt>
                <c:pt idx="35137">
                  <c:v>-2.2455499491375202</c:v>
                </c:pt>
                <c:pt idx="35138">
                  <c:v>-2.1866004560533701</c:v>
                </c:pt>
                <c:pt idx="35139">
                  <c:v>-2.1276509629692302</c:v>
                </c:pt>
                <c:pt idx="35140">
                  <c:v>-2.0687014704615398</c:v>
                </c:pt>
                <c:pt idx="35141">
                  <c:v>-2.0097519773773902</c:v>
                </c:pt>
                <c:pt idx="35142">
                  <c:v>-1.9508024842932401</c:v>
                </c:pt>
                <c:pt idx="35143">
                  <c:v>-1.89185299178556</c:v>
                </c:pt>
                <c:pt idx="35144">
                  <c:v>-1.8329034987014099</c:v>
                </c:pt>
                <c:pt idx="35145">
                  <c:v>-1.77395400561726</c:v>
                </c:pt>
                <c:pt idx="35146">
                  <c:v>-1.7150045131095799</c:v>
                </c:pt>
                <c:pt idx="35147">
                  <c:v>-1.65605502002543</c:v>
                </c:pt>
                <c:pt idx="35148">
                  <c:v>-1.5971055269412799</c:v>
                </c:pt>
                <c:pt idx="35149">
                  <c:v>-1.5381560344335901</c:v>
                </c:pt>
                <c:pt idx="35150">
                  <c:v>-1.47920654134945</c:v>
                </c:pt>
                <c:pt idx="35151">
                  <c:v>-1.4202570482653001</c:v>
                </c:pt>
                <c:pt idx="35152">
                  <c:v>-1.36130755575761</c:v>
                </c:pt>
                <c:pt idx="35153">
                  <c:v>-1.3023580626734601</c:v>
                </c:pt>
                <c:pt idx="35154">
                  <c:v>-1.24340856958932</c:v>
                </c:pt>
                <c:pt idx="35155">
                  <c:v>-1.2248104681831899</c:v>
                </c:pt>
                <c:pt idx="35156">
                  <c:v>-1.2465637575840001</c:v>
                </c:pt>
                <c:pt idx="35157">
                  <c:v>-1.26831704698482</c:v>
                </c:pt>
                <c:pt idx="35158">
                  <c:v>-1.29007033617291</c:v>
                </c:pt>
                <c:pt idx="35159">
                  <c:v>-1.3118236255737299</c:v>
                </c:pt>
                <c:pt idx="35160">
                  <c:v>-1.33357691497455</c:v>
                </c:pt>
                <c:pt idx="35161">
                  <c:v>-1.3553302041626401</c:v>
                </c:pt>
                <c:pt idx="35162">
                  <c:v>-1.3770834935634599</c:v>
                </c:pt>
                <c:pt idx="35163">
                  <c:v>-1.39883678296428</c:v>
                </c:pt>
                <c:pt idx="35164">
                  <c:v>-1.4205900721523701</c:v>
                </c:pt>
                <c:pt idx="35165">
                  <c:v>-1.44234336155319</c:v>
                </c:pt>
                <c:pt idx="35166">
                  <c:v>-1.4640966509540001</c:v>
                </c:pt>
                <c:pt idx="35167">
                  <c:v>-1.4858499401420999</c:v>
                </c:pt>
                <c:pt idx="35168">
                  <c:v>-1.50760322954291</c:v>
                </c:pt>
                <c:pt idx="35169">
                  <c:v>-1.5293565189437299</c:v>
                </c:pt>
                <c:pt idx="35170">
                  <c:v>-1.55110980813182</c:v>
                </c:pt>
                <c:pt idx="35171">
                  <c:v>-1.5728630975326401</c:v>
                </c:pt>
                <c:pt idx="35172">
                  <c:v>-1.59461638693346</c:v>
                </c:pt>
                <c:pt idx="35173">
                  <c:v>-1.61636967612155</c:v>
                </c:pt>
                <c:pt idx="35174">
                  <c:v>-1.6381229655223699</c:v>
                </c:pt>
                <c:pt idx="35175">
                  <c:v>-1.65987625492319</c:v>
                </c:pt>
                <c:pt idx="35176">
                  <c:v>-1.6816295441112801</c:v>
                </c:pt>
                <c:pt idx="35177">
                  <c:v>-1.7033828335121</c:v>
                </c:pt>
                <c:pt idx="35178">
                  <c:v>-1.7251361229129101</c:v>
                </c:pt>
                <c:pt idx="35179">
                  <c:v>-1.7468894121010099</c:v>
                </c:pt>
                <c:pt idx="35180">
                  <c:v>-1.76864270150182</c:v>
                </c:pt>
                <c:pt idx="35181">
                  <c:v>-1.7903959909026399</c:v>
                </c:pt>
                <c:pt idx="35182">
                  <c:v>-1.8121492800907399</c:v>
                </c:pt>
                <c:pt idx="35183">
                  <c:v>-1.8339025694915501</c:v>
                </c:pt>
                <c:pt idx="35184">
                  <c:v>-1.8556558588923699</c:v>
                </c:pt>
                <c:pt idx="35185">
                  <c:v>-1.87740914808046</c:v>
                </c:pt>
                <c:pt idx="35186">
                  <c:v>-1.8991624374812801</c:v>
                </c:pt>
                <c:pt idx="35187">
                  <c:v>-1.9209157268821</c:v>
                </c:pt>
                <c:pt idx="35188">
                  <c:v>-1.94266901607019</c:v>
                </c:pt>
                <c:pt idx="35189">
                  <c:v>-1.9644223054710099</c:v>
                </c:pt>
                <c:pt idx="35190">
                  <c:v>-1.98617559487182</c:v>
                </c:pt>
                <c:pt idx="35191">
                  <c:v>-2.0079288840599201</c:v>
                </c:pt>
                <c:pt idx="35192">
                  <c:v>-2.0296821734607402</c:v>
                </c:pt>
                <c:pt idx="35193">
                  <c:v>-2.0514354628615501</c:v>
                </c:pt>
                <c:pt idx="35194">
                  <c:v>-2.0731887520496501</c:v>
                </c:pt>
                <c:pt idx="35195">
                  <c:v>-2.09494204145046</c:v>
                </c:pt>
                <c:pt idx="35196">
                  <c:v>-2.1166953308512801</c:v>
                </c:pt>
                <c:pt idx="35197">
                  <c:v>-2.13844862003937</c:v>
                </c:pt>
                <c:pt idx="35198">
                  <c:v>-2.1602019094401901</c:v>
                </c:pt>
                <c:pt idx="35199">
                  <c:v>-2.1819551988410102</c:v>
                </c:pt>
                <c:pt idx="35200">
                  <c:v>-2.2037084880291</c:v>
                </c:pt>
                <c:pt idx="35201">
                  <c:v>-2.2254617774299201</c:v>
                </c:pt>
                <c:pt idx="35202">
                  <c:v>-2.2472150668307398</c:v>
                </c:pt>
                <c:pt idx="35203">
                  <c:v>-2.2615157351513999</c:v>
                </c:pt>
                <c:pt idx="35204">
                  <c:v>-2.2683637827652898</c:v>
                </c:pt>
                <c:pt idx="35205">
                  <c:v>-2.2752118303791899</c:v>
                </c:pt>
                <c:pt idx="35206">
                  <c:v>-2.2820598779261201</c:v>
                </c:pt>
                <c:pt idx="35207">
                  <c:v>-2.2889079255400202</c:v>
                </c:pt>
                <c:pt idx="35208">
                  <c:v>-2.2957559731539199</c:v>
                </c:pt>
                <c:pt idx="35209">
                  <c:v>-2.30260402070085</c:v>
                </c:pt>
                <c:pt idx="35210">
                  <c:v>-2.3094520683147501</c:v>
                </c:pt>
                <c:pt idx="35211">
                  <c:v>-2.3163001159286498</c:v>
                </c:pt>
                <c:pt idx="35212">
                  <c:v>-2.32314816347558</c:v>
                </c:pt>
                <c:pt idx="35213">
                  <c:v>-2.3299962110894699</c:v>
                </c:pt>
                <c:pt idx="35214">
                  <c:v>-2.33684425870337</c:v>
                </c:pt>
                <c:pt idx="35215">
                  <c:v>-2.3436923062503001</c:v>
                </c:pt>
                <c:pt idx="35216">
                  <c:v>-2.3505403538641998</c:v>
                </c:pt>
                <c:pt idx="35217">
                  <c:v>-2.3573884014780999</c:v>
                </c:pt>
                <c:pt idx="35218">
                  <c:v>-2.3642364490250301</c:v>
                </c:pt>
                <c:pt idx="35219">
                  <c:v>-2.3710844966389302</c:v>
                </c:pt>
                <c:pt idx="35220">
                  <c:v>-2.3779325442528201</c:v>
                </c:pt>
                <c:pt idx="35221">
                  <c:v>-2.38478059179976</c:v>
                </c:pt>
                <c:pt idx="35222">
                  <c:v>-2.3916286394136499</c:v>
                </c:pt>
                <c:pt idx="35223">
                  <c:v>-2.39847668702755</c:v>
                </c:pt>
                <c:pt idx="35224">
                  <c:v>-2.4053247345744801</c:v>
                </c:pt>
                <c:pt idx="35225">
                  <c:v>-2.4121727821883798</c:v>
                </c:pt>
                <c:pt idx="35226">
                  <c:v>-2.4190208298022799</c:v>
                </c:pt>
                <c:pt idx="35227">
                  <c:v>-2.4258688773492101</c:v>
                </c:pt>
                <c:pt idx="35228">
                  <c:v>-2.4327169249631102</c:v>
                </c:pt>
                <c:pt idx="35229">
                  <c:v>-2.4395649725770001</c:v>
                </c:pt>
                <c:pt idx="35230">
                  <c:v>-2.44641302012394</c:v>
                </c:pt>
                <c:pt idx="35231">
                  <c:v>-2.4532610677378299</c:v>
                </c:pt>
                <c:pt idx="35232">
                  <c:v>-2.46010911535173</c:v>
                </c:pt>
                <c:pt idx="35233">
                  <c:v>-2.4669571628986602</c:v>
                </c:pt>
                <c:pt idx="35234">
                  <c:v>-2.4738052105125599</c:v>
                </c:pt>
                <c:pt idx="35235">
                  <c:v>-2.48065325812646</c:v>
                </c:pt>
                <c:pt idx="35236">
                  <c:v>-2.4875013056733901</c:v>
                </c:pt>
                <c:pt idx="35237">
                  <c:v>-2.4943493532872898</c:v>
                </c:pt>
                <c:pt idx="35238">
                  <c:v>-2.5011974009011801</c:v>
                </c:pt>
                <c:pt idx="35239">
                  <c:v>-2.5080454484481098</c:v>
                </c:pt>
                <c:pt idx="35240">
                  <c:v>-2.51489349606201</c:v>
                </c:pt>
                <c:pt idx="35241">
                  <c:v>-2.5217415436759101</c:v>
                </c:pt>
                <c:pt idx="35242">
                  <c:v>-2.5285895912228402</c:v>
                </c:pt>
                <c:pt idx="35243">
                  <c:v>-2.5354376388367399</c:v>
                </c:pt>
                <c:pt idx="35244">
                  <c:v>-2.54228568645064</c:v>
                </c:pt>
                <c:pt idx="35245">
                  <c:v>-2.5491337339975702</c:v>
                </c:pt>
                <c:pt idx="35246">
                  <c:v>-2.5559817816114601</c:v>
                </c:pt>
                <c:pt idx="35247">
                  <c:v>-2.5628298292253602</c:v>
                </c:pt>
                <c:pt idx="35248">
                  <c:v>-2.5696778767722899</c:v>
                </c:pt>
                <c:pt idx="35249">
                  <c:v>-2.57652592438619</c:v>
                </c:pt>
                <c:pt idx="35250">
                  <c:v>-2.5833739720000901</c:v>
                </c:pt>
                <c:pt idx="35251">
                  <c:v>-2.5908524804138899</c:v>
                </c:pt>
                <c:pt idx="35252">
                  <c:v>-2.5989614497659299</c:v>
                </c:pt>
                <c:pt idx="35253">
                  <c:v>-2.6070704191179801</c:v>
                </c:pt>
                <c:pt idx="35254">
                  <c:v>-2.61517938839072</c:v>
                </c:pt>
                <c:pt idx="35255">
                  <c:v>-2.6232883577427599</c:v>
                </c:pt>
                <c:pt idx="35256">
                  <c:v>-2.6313973270948101</c:v>
                </c:pt>
                <c:pt idx="35257">
                  <c:v>-2.63950629636755</c:v>
                </c:pt>
                <c:pt idx="35258">
                  <c:v>-2.6476152657196002</c:v>
                </c:pt>
                <c:pt idx="35259">
                  <c:v>-2.6557242350716401</c:v>
                </c:pt>
                <c:pt idx="35260">
                  <c:v>-2.66383320434438</c:v>
                </c:pt>
                <c:pt idx="35261">
                  <c:v>-2.6719421736964302</c:v>
                </c:pt>
                <c:pt idx="35262">
                  <c:v>-2.6800511430484701</c:v>
                </c:pt>
                <c:pt idx="35263">
                  <c:v>-2.68816011232121</c:v>
                </c:pt>
                <c:pt idx="35264">
                  <c:v>-2.6962690816732602</c:v>
                </c:pt>
                <c:pt idx="35265">
                  <c:v>-2.7043780510253002</c:v>
                </c:pt>
                <c:pt idx="35266">
                  <c:v>-2.7124870202980498</c:v>
                </c:pt>
                <c:pt idx="35267">
                  <c:v>-2.7205959896500902</c:v>
                </c:pt>
                <c:pt idx="35268">
                  <c:v>-2.7287049590021302</c:v>
                </c:pt>
                <c:pt idx="35269">
                  <c:v>-2.7368139282748798</c:v>
                </c:pt>
                <c:pt idx="35270">
                  <c:v>-2.7449228976269202</c:v>
                </c:pt>
                <c:pt idx="35271">
                  <c:v>-2.7530318669789602</c:v>
                </c:pt>
                <c:pt idx="35272">
                  <c:v>-2.7611408362517098</c:v>
                </c:pt>
                <c:pt idx="35273">
                  <c:v>-2.7692498056037498</c:v>
                </c:pt>
                <c:pt idx="35274">
                  <c:v>-2.7773587749557902</c:v>
                </c:pt>
                <c:pt idx="35275">
                  <c:v>-2.7854677442285398</c:v>
                </c:pt>
                <c:pt idx="35276">
                  <c:v>-2.7935767135805798</c:v>
                </c:pt>
                <c:pt idx="35277">
                  <c:v>-2.8016856829326202</c:v>
                </c:pt>
                <c:pt idx="35278">
                  <c:v>-2.8097946522053698</c:v>
                </c:pt>
                <c:pt idx="35279">
                  <c:v>-2.8179036215574098</c:v>
                </c:pt>
                <c:pt idx="35280">
                  <c:v>-2.82601259090946</c:v>
                </c:pt>
                <c:pt idx="35281">
                  <c:v>-2.8341215601821999</c:v>
                </c:pt>
                <c:pt idx="35282">
                  <c:v>-2.8422305295342398</c:v>
                </c:pt>
                <c:pt idx="35283">
                  <c:v>-2.85033949888629</c:v>
                </c:pt>
                <c:pt idx="35284">
                  <c:v>-2.8584484681590299</c:v>
                </c:pt>
                <c:pt idx="35285">
                  <c:v>-2.8665574375110801</c:v>
                </c:pt>
                <c:pt idx="35286">
                  <c:v>-2.87466640686312</c:v>
                </c:pt>
                <c:pt idx="35287">
                  <c:v>-2.8827753761358599</c:v>
                </c:pt>
                <c:pt idx="35288">
                  <c:v>-2.8908843454879101</c:v>
                </c:pt>
                <c:pt idx="35289">
                  <c:v>-2.89899331483995</c:v>
                </c:pt>
                <c:pt idx="35290">
                  <c:v>-2.9071022841127001</c:v>
                </c:pt>
                <c:pt idx="35291">
                  <c:v>-2.9152112534647401</c:v>
                </c:pt>
                <c:pt idx="35292">
                  <c:v>-2.9233202228167801</c:v>
                </c:pt>
                <c:pt idx="35293">
                  <c:v>-2.9314291920895301</c:v>
                </c:pt>
                <c:pt idx="35294">
                  <c:v>-2.9395381614415701</c:v>
                </c:pt>
                <c:pt idx="35295">
                  <c:v>-2.9476471307936101</c:v>
                </c:pt>
                <c:pt idx="35296">
                  <c:v>-2.9557561000663601</c:v>
                </c:pt>
                <c:pt idx="35297">
                  <c:v>-2.9638650694184001</c:v>
                </c:pt>
                <c:pt idx="35298">
                  <c:v>-2.9719740387704401</c:v>
                </c:pt>
                <c:pt idx="35299">
                  <c:v>-2.9724846903708002</c:v>
                </c:pt>
                <c:pt idx="35300">
                  <c:v>-2.9653970243250001</c:v>
                </c:pt>
                <c:pt idx="35301">
                  <c:v>-2.9583093582791902</c:v>
                </c:pt>
                <c:pt idx="35302">
                  <c:v>-2.9512216923026999</c:v>
                </c:pt>
                <c:pt idx="35303">
                  <c:v>-2.94413402625689</c:v>
                </c:pt>
                <c:pt idx="35304">
                  <c:v>-2.9370463602110801</c:v>
                </c:pt>
                <c:pt idx="35305">
                  <c:v>-2.9299586942345899</c:v>
                </c:pt>
                <c:pt idx="35306">
                  <c:v>-2.92287102818878</c:v>
                </c:pt>
                <c:pt idx="35307">
                  <c:v>-2.9157833621429798</c:v>
                </c:pt>
                <c:pt idx="35308">
                  <c:v>-2.9086956961664798</c:v>
                </c:pt>
                <c:pt idx="35309">
                  <c:v>-2.9016080301206801</c:v>
                </c:pt>
                <c:pt idx="35310">
                  <c:v>-2.8945203640748698</c:v>
                </c:pt>
                <c:pt idx="35311">
                  <c:v>-2.8874326980983702</c:v>
                </c:pt>
                <c:pt idx="35312">
                  <c:v>-2.8803450320525701</c:v>
                </c:pt>
                <c:pt idx="35313">
                  <c:v>-2.8732573660067602</c:v>
                </c:pt>
                <c:pt idx="35314">
                  <c:v>-2.8661697000302699</c:v>
                </c:pt>
                <c:pt idx="35315">
                  <c:v>-2.85908203398446</c:v>
                </c:pt>
                <c:pt idx="35316">
                  <c:v>-2.8519943679386599</c:v>
                </c:pt>
                <c:pt idx="35317">
                  <c:v>-2.8449067019621599</c:v>
                </c:pt>
                <c:pt idx="35318">
                  <c:v>-2.8378190359163602</c:v>
                </c:pt>
                <c:pt idx="35319">
                  <c:v>-2.8307313698705499</c:v>
                </c:pt>
                <c:pt idx="35320">
                  <c:v>-2.8236437038940601</c:v>
                </c:pt>
                <c:pt idx="35321">
                  <c:v>-2.8165560378482501</c:v>
                </c:pt>
                <c:pt idx="35322">
                  <c:v>-2.8094683718024398</c:v>
                </c:pt>
                <c:pt idx="35323">
                  <c:v>-2.80238070582595</c:v>
                </c:pt>
                <c:pt idx="35324">
                  <c:v>-2.7952930397801401</c:v>
                </c:pt>
                <c:pt idx="35325">
                  <c:v>-2.78820537373434</c:v>
                </c:pt>
                <c:pt idx="35326">
                  <c:v>-2.78111770775784</c:v>
                </c:pt>
                <c:pt idx="35327">
                  <c:v>-2.7740300417120398</c:v>
                </c:pt>
                <c:pt idx="35328">
                  <c:v>-2.7669423756662299</c:v>
                </c:pt>
                <c:pt idx="35329">
                  <c:v>-2.7598547096897401</c:v>
                </c:pt>
                <c:pt idx="35330">
                  <c:v>-2.7527670436439302</c:v>
                </c:pt>
                <c:pt idx="35331">
                  <c:v>-2.7456793775981199</c:v>
                </c:pt>
                <c:pt idx="35332">
                  <c:v>-2.7385917116216301</c:v>
                </c:pt>
                <c:pt idx="35333">
                  <c:v>-2.7315040455758202</c:v>
                </c:pt>
                <c:pt idx="35334">
                  <c:v>-2.72441637953002</c:v>
                </c:pt>
                <c:pt idx="35335">
                  <c:v>-2.71732871355352</c:v>
                </c:pt>
                <c:pt idx="35336">
                  <c:v>-2.7102410475077199</c:v>
                </c:pt>
                <c:pt idx="35337">
                  <c:v>-2.70315338146191</c:v>
                </c:pt>
                <c:pt idx="35338">
                  <c:v>-2.6960657154854202</c:v>
                </c:pt>
                <c:pt idx="35339">
                  <c:v>-2.6889780494396098</c:v>
                </c:pt>
                <c:pt idx="35340">
                  <c:v>-2.6818903833938101</c:v>
                </c:pt>
                <c:pt idx="35341">
                  <c:v>-2.6748027174173101</c:v>
                </c:pt>
                <c:pt idx="35342">
                  <c:v>-2.6677150513714998</c:v>
                </c:pt>
                <c:pt idx="35343">
                  <c:v>-2.6606273853257001</c:v>
                </c:pt>
                <c:pt idx="35344">
                  <c:v>-2.6535397193492001</c:v>
                </c:pt>
                <c:pt idx="35345">
                  <c:v>-2.6464520533033999</c:v>
                </c:pt>
                <c:pt idx="35346">
                  <c:v>-2.63936438725759</c:v>
                </c:pt>
                <c:pt idx="35347">
                  <c:v>-2.6322767212810998</c:v>
                </c:pt>
                <c:pt idx="35348">
                  <c:v>-2.6251890552352899</c:v>
                </c:pt>
                <c:pt idx="35349">
                  <c:v>-2.6181013891894902</c:v>
                </c:pt>
                <c:pt idx="35350">
                  <c:v>-2.6110137232129902</c:v>
                </c:pt>
                <c:pt idx="35351">
                  <c:v>-2.6039260571671798</c:v>
                </c:pt>
                <c:pt idx="35352">
                  <c:v>-2.5968383911213802</c:v>
                </c:pt>
                <c:pt idx="35353">
                  <c:v>-2.5897507251448801</c:v>
                </c:pt>
                <c:pt idx="35354">
                  <c:v>-2.58266305909908</c:v>
                </c:pt>
                <c:pt idx="35355">
                  <c:v>-2.5755753930532701</c:v>
                </c:pt>
                <c:pt idx="35356">
                  <c:v>-2.5684877270767799</c:v>
                </c:pt>
                <c:pt idx="35357">
                  <c:v>-2.56140006103097</c:v>
                </c:pt>
                <c:pt idx="35358">
                  <c:v>-2.5543123949851698</c:v>
                </c:pt>
                <c:pt idx="35359">
                  <c:v>-2.5472247290086698</c:v>
                </c:pt>
                <c:pt idx="35360">
                  <c:v>-2.5401370629628701</c:v>
                </c:pt>
                <c:pt idx="35361">
                  <c:v>-2.5330493969170602</c:v>
                </c:pt>
                <c:pt idx="35362">
                  <c:v>-2.5259617309405602</c:v>
                </c:pt>
                <c:pt idx="35363">
                  <c:v>-2.5188740648947601</c:v>
                </c:pt>
                <c:pt idx="35364">
                  <c:v>-2.5117863988489502</c:v>
                </c:pt>
                <c:pt idx="35365">
                  <c:v>-2.5046987328724599</c:v>
                </c:pt>
                <c:pt idx="35366">
                  <c:v>-2.49761106682665</c:v>
                </c:pt>
                <c:pt idx="35367">
                  <c:v>-2.4905234007808499</c:v>
                </c:pt>
                <c:pt idx="35368">
                  <c:v>-2.4834357348043499</c:v>
                </c:pt>
                <c:pt idx="35369">
                  <c:v>-2.4763480687585502</c:v>
                </c:pt>
                <c:pt idx="35370">
                  <c:v>-2.4692604027127398</c:v>
                </c:pt>
                <c:pt idx="35371">
                  <c:v>-2.4621727367362398</c:v>
                </c:pt>
                <c:pt idx="35372">
                  <c:v>-2.4550850706904401</c:v>
                </c:pt>
                <c:pt idx="35373">
                  <c:v>-2.4479974046446298</c:v>
                </c:pt>
                <c:pt idx="35374">
                  <c:v>-2.44090973866814</c:v>
                </c:pt>
                <c:pt idx="35375">
                  <c:v>-2.4338220726223301</c:v>
                </c:pt>
                <c:pt idx="35376">
                  <c:v>-2.4267344065765299</c:v>
                </c:pt>
                <c:pt idx="35377">
                  <c:v>-2.4196467406000299</c:v>
                </c:pt>
                <c:pt idx="35378">
                  <c:v>-2.4125590745542298</c:v>
                </c:pt>
                <c:pt idx="35379">
                  <c:v>-2.4054714085084199</c:v>
                </c:pt>
                <c:pt idx="35380">
                  <c:v>-2.3983837425319199</c:v>
                </c:pt>
                <c:pt idx="35381">
                  <c:v>-2.3912960764861202</c:v>
                </c:pt>
                <c:pt idx="35382">
                  <c:v>-2.3842084104403098</c:v>
                </c:pt>
                <c:pt idx="35383">
                  <c:v>-2.37712074446382</c:v>
                </c:pt>
                <c:pt idx="35384">
                  <c:v>-2.3700330784180101</c:v>
                </c:pt>
                <c:pt idx="35385">
                  <c:v>-2.36294541237221</c:v>
                </c:pt>
                <c:pt idx="35386">
                  <c:v>-2.35585774639571</c:v>
                </c:pt>
                <c:pt idx="35387">
                  <c:v>-2.3487700803499099</c:v>
                </c:pt>
                <c:pt idx="35388">
                  <c:v>-2.3416824143041</c:v>
                </c:pt>
                <c:pt idx="35389">
                  <c:v>-2.3345947483276102</c:v>
                </c:pt>
                <c:pt idx="35390">
                  <c:v>-2.3275070822817998</c:v>
                </c:pt>
                <c:pt idx="35391">
                  <c:v>-2.3204194162359899</c:v>
                </c:pt>
                <c:pt idx="35392">
                  <c:v>-2.3133317502595001</c:v>
                </c:pt>
                <c:pt idx="35393">
                  <c:v>-2.3062440842136902</c:v>
                </c:pt>
                <c:pt idx="35394">
                  <c:v>-2.2991564181678901</c:v>
                </c:pt>
                <c:pt idx="35395">
                  <c:v>-2.2920687521913901</c:v>
                </c:pt>
                <c:pt idx="35396">
                  <c:v>-2.2849810861455899</c:v>
                </c:pt>
                <c:pt idx="35397">
                  <c:v>-2.27789342009978</c:v>
                </c:pt>
                <c:pt idx="35398">
                  <c:v>-2.2708057541232902</c:v>
                </c:pt>
                <c:pt idx="35399">
                  <c:v>-2.2637180880774799</c:v>
                </c:pt>
                <c:pt idx="35400">
                  <c:v>-2.25663042203167</c:v>
                </c:pt>
                <c:pt idx="35401">
                  <c:v>-2.2495427560551802</c:v>
                </c:pt>
                <c:pt idx="35402">
                  <c:v>-2.2424550900093698</c:v>
                </c:pt>
                <c:pt idx="35403">
                  <c:v>-2.2353674239635701</c:v>
                </c:pt>
                <c:pt idx="35404">
                  <c:v>-2.2282797579870701</c:v>
                </c:pt>
                <c:pt idx="35405">
                  <c:v>-2.22119209194127</c:v>
                </c:pt>
                <c:pt idx="35406">
                  <c:v>-2.2141044258954601</c:v>
                </c:pt>
                <c:pt idx="35407">
                  <c:v>-2.2070167599189698</c:v>
                </c:pt>
                <c:pt idx="35408">
                  <c:v>-2.1999290938731599</c:v>
                </c:pt>
                <c:pt idx="35409">
                  <c:v>-2.1928414278273598</c:v>
                </c:pt>
                <c:pt idx="35410">
                  <c:v>-2.1857537618508598</c:v>
                </c:pt>
                <c:pt idx="35411">
                  <c:v>-2.1786660958050499</c:v>
                </c:pt>
                <c:pt idx="35412">
                  <c:v>-2.1715784297592502</c:v>
                </c:pt>
                <c:pt idx="35413">
                  <c:v>-2.1644907637827502</c:v>
                </c:pt>
                <c:pt idx="35414">
                  <c:v>-2.15740309773695</c:v>
                </c:pt>
                <c:pt idx="35415">
                  <c:v>-2.1503154316911401</c:v>
                </c:pt>
                <c:pt idx="35416">
                  <c:v>-2.1432277657146499</c:v>
                </c:pt>
                <c:pt idx="35417">
                  <c:v>-2.13614009966884</c:v>
                </c:pt>
                <c:pt idx="35418">
                  <c:v>-2.1290524336230399</c:v>
                </c:pt>
                <c:pt idx="35419">
                  <c:v>-2.1219647676465399</c:v>
                </c:pt>
                <c:pt idx="35420">
                  <c:v>-2.1148771016007299</c:v>
                </c:pt>
                <c:pt idx="35421">
                  <c:v>-2.1077894355549298</c:v>
                </c:pt>
                <c:pt idx="35422">
                  <c:v>-2.1007017695784298</c:v>
                </c:pt>
                <c:pt idx="35423">
                  <c:v>-2.0936141035326301</c:v>
                </c:pt>
                <c:pt idx="35424">
                  <c:v>-2.0865264374868202</c:v>
                </c:pt>
                <c:pt idx="35425">
                  <c:v>-2.07943877151033</c:v>
                </c:pt>
                <c:pt idx="35426">
                  <c:v>-2.0723511054645201</c:v>
                </c:pt>
                <c:pt idx="35427">
                  <c:v>-2.0652634394187199</c:v>
                </c:pt>
                <c:pt idx="35428">
                  <c:v>-2.0581757734422199</c:v>
                </c:pt>
                <c:pt idx="35429">
                  <c:v>-2.05108810739641</c:v>
                </c:pt>
                <c:pt idx="35430">
                  <c:v>-2.0440004413506099</c:v>
                </c:pt>
                <c:pt idx="35431">
                  <c:v>-2.0369127753741099</c:v>
                </c:pt>
                <c:pt idx="35432">
                  <c:v>-2.0298251093283102</c:v>
                </c:pt>
                <c:pt idx="35433">
                  <c:v>-2.0227374432824998</c:v>
                </c:pt>
                <c:pt idx="35434">
                  <c:v>-2.01564977730601</c:v>
                </c:pt>
                <c:pt idx="35435">
                  <c:v>-2.0085621112602001</c:v>
                </c:pt>
                <c:pt idx="35436">
                  <c:v>-2.0014744452144</c:v>
                </c:pt>
                <c:pt idx="35437">
                  <c:v>-1.9943867792379</c:v>
                </c:pt>
                <c:pt idx="35438">
                  <c:v>-1.9872991131921001</c:v>
                </c:pt>
                <c:pt idx="35439">
                  <c:v>-1.9802114471462899</c:v>
                </c:pt>
                <c:pt idx="35440">
                  <c:v>-1.9731237811697899</c:v>
                </c:pt>
                <c:pt idx="35441">
                  <c:v>-1.96603611512399</c:v>
                </c:pt>
                <c:pt idx="35442">
                  <c:v>-1.9589484490781801</c:v>
                </c:pt>
                <c:pt idx="35443">
                  <c:v>-1.9518607831016901</c:v>
                </c:pt>
                <c:pt idx="35444">
                  <c:v>-1.94477311705588</c:v>
                </c:pt>
                <c:pt idx="35445">
                  <c:v>-1.9376854510100801</c:v>
                </c:pt>
                <c:pt idx="35446">
                  <c:v>-1.93059778503358</c:v>
                </c:pt>
                <c:pt idx="35447">
                  <c:v>-1.9235101189877799</c:v>
                </c:pt>
                <c:pt idx="35448">
                  <c:v>-1.91642245294197</c:v>
                </c:pt>
                <c:pt idx="35449">
                  <c:v>-1.90933478696547</c:v>
                </c:pt>
                <c:pt idx="35450">
                  <c:v>-1.9022471209196701</c:v>
                </c:pt>
                <c:pt idx="35451">
                  <c:v>-1.8951594548738599</c:v>
                </c:pt>
                <c:pt idx="35452">
                  <c:v>-1.8880717888973699</c:v>
                </c:pt>
                <c:pt idx="35453">
                  <c:v>-1.88098412285156</c:v>
                </c:pt>
                <c:pt idx="35454">
                  <c:v>-1.8738964568057599</c:v>
                </c:pt>
                <c:pt idx="35455">
                  <c:v>-1.8668087908292601</c:v>
                </c:pt>
                <c:pt idx="35456">
                  <c:v>-1.85972112478346</c:v>
                </c:pt>
                <c:pt idx="35457">
                  <c:v>-1.8526334587376501</c:v>
                </c:pt>
                <c:pt idx="35458">
                  <c:v>-1.8455457927611501</c:v>
                </c:pt>
                <c:pt idx="35459">
                  <c:v>-1.8384581267153499</c:v>
                </c:pt>
                <c:pt idx="35460">
                  <c:v>-1.83137046066954</c:v>
                </c:pt>
                <c:pt idx="35461">
                  <c:v>-1.82428279469305</c:v>
                </c:pt>
                <c:pt idx="35462">
                  <c:v>-1.8171951286472401</c:v>
                </c:pt>
                <c:pt idx="35463">
                  <c:v>-1.81010746260144</c:v>
                </c:pt>
                <c:pt idx="35464">
                  <c:v>-1.8030197966249399</c:v>
                </c:pt>
                <c:pt idx="35465">
                  <c:v>-1.79593213057914</c:v>
                </c:pt>
                <c:pt idx="35466">
                  <c:v>-1.7888444645333299</c:v>
                </c:pt>
                <c:pt idx="35467">
                  <c:v>-1.7817567985568401</c:v>
                </c:pt>
                <c:pt idx="35468">
                  <c:v>-1.77466913251103</c:v>
                </c:pt>
                <c:pt idx="35469">
                  <c:v>-1.7675814664652201</c:v>
                </c:pt>
                <c:pt idx="35470">
                  <c:v>-1.7604938004887301</c:v>
                </c:pt>
                <c:pt idx="35471">
                  <c:v>-1.7534061344429199</c:v>
                </c:pt>
                <c:pt idx="35472">
                  <c:v>-1.74631846839712</c:v>
                </c:pt>
                <c:pt idx="35473">
                  <c:v>-1.73923080242062</c:v>
                </c:pt>
                <c:pt idx="35474">
                  <c:v>-1.7321431363748201</c:v>
                </c:pt>
                <c:pt idx="35475">
                  <c:v>-1.72505547032901</c:v>
                </c:pt>
                <c:pt idx="35476">
                  <c:v>-1.7179678043525199</c:v>
                </c:pt>
                <c:pt idx="35477">
                  <c:v>-1.71088013830671</c:v>
                </c:pt>
                <c:pt idx="35478">
                  <c:v>-1.7037924722608999</c:v>
                </c:pt>
                <c:pt idx="35479">
                  <c:v>-1.6967048062844099</c:v>
                </c:pt>
                <c:pt idx="35480">
                  <c:v>-1.6896171402386</c:v>
                </c:pt>
                <c:pt idx="35481">
                  <c:v>-1.6825294741928001</c:v>
                </c:pt>
                <c:pt idx="35482">
                  <c:v>-1.6754418082163001</c:v>
                </c:pt>
                <c:pt idx="35483">
                  <c:v>-1.6683541421704999</c:v>
                </c:pt>
                <c:pt idx="35484">
                  <c:v>-1.66126647612469</c:v>
                </c:pt>
                <c:pt idx="35485">
                  <c:v>-1.6541788101482</c:v>
                </c:pt>
                <c:pt idx="35486">
                  <c:v>-1.6470911441023901</c:v>
                </c:pt>
                <c:pt idx="35487">
                  <c:v>-1.64000347805658</c:v>
                </c:pt>
                <c:pt idx="35488">
                  <c:v>-1.63291581208009</c:v>
                </c:pt>
                <c:pt idx="35489">
                  <c:v>-1.6258281460342801</c:v>
                </c:pt>
                <c:pt idx="35490">
                  <c:v>-1.6187404799884799</c:v>
                </c:pt>
                <c:pt idx="35491">
                  <c:v>-1.6116528140119799</c:v>
                </c:pt>
                <c:pt idx="35492">
                  <c:v>-1.60456514796618</c:v>
                </c:pt>
                <c:pt idx="35493">
                  <c:v>-1.5974774819203701</c:v>
                </c:pt>
                <c:pt idx="35494">
                  <c:v>-1.5903898159438801</c:v>
                </c:pt>
                <c:pt idx="35495">
                  <c:v>-1.5833021498980699</c:v>
                </c:pt>
                <c:pt idx="35496">
                  <c:v>-1.57621448385227</c:v>
                </c:pt>
                <c:pt idx="35497">
                  <c:v>-1.56912681787577</c:v>
                </c:pt>
                <c:pt idx="35498">
                  <c:v>-1.5620391518299599</c:v>
                </c:pt>
                <c:pt idx="35499">
                  <c:v>-1.55495148578416</c:v>
                </c:pt>
                <c:pt idx="35500">
                  <c:v>-1.54786381980766</c:v>
                </c:pt>
                <c:pt idx="35501">
                  <c:v>-1.5407761537618601</c:v>
                </c:pt>
                <c:pt idx="35502">
                  <c:v>-1.5336884877160499</c:v>
                </c:pt>
                <c:pt idx="35503">
                  <c:v>-1.5266008217395599</c:v>
                </c:pt>
                <c:pt idx="35504">
                  <c:v>-1.51951315569375</c:v>
                </c:pt>
                <c:pt idx="35505">
                  <c:v>-1.5124254896479501</c:v>
                </c:pt>
                <c:pt idx="35506">
                  <c:v>-1.5053378236714501</c:v>
                </c:pt>
                <c:pt idx="35507">
                  <c:v>-1.49825015762564</c:v>
                </c:pt>
                <c:pt idx="35508">
                  <c:v>-1.49116249157984</c:v>
                </c:pt>
                <c:pt idx="35509">
                  <c:v>-1.48407482560334</c:v>
                </c:pt>
                <c:pt idx="35510">
                  <c:v>-1.4769871595575399</c:v>
                </c:pt>
                <c:pt idx="35511">
                  <c:v>-1.46989949351173</c:v>
                </c:pt>
                <c:pt idx="35512">
                  <c:v>-1.46281182753524</c:v>
                </c:pt>
                <c:pt idx="35513">
                  <c:v>-1.4557241614894301</c:v>
                </c:pt>
                <c:pt idx="35514">
                  <c:v>-1.4486364954436299</c:v>
                </c:pt>
                <c:pt idx="35515">
                  <c:v>-1.4415488294671299</c:v>
                </c:pt>
                <c:pt idx="35516">
                  <c:v>-1.43446116342133</c:v>
                </c:pt>
                <c:pt idx="35517">
                  <c:v>-1.4273734973755201</c:v>
                </c:pt>
                <c:pt idx="35518">
                  <c:v>-1.4202858313990201</c:v>
                </c:pt>
                <c:pt idx="35519">
                  <c:v>-1.41319816535322</c:v>
                </c:pt>
                <c:pt idx="35520">
                  <c:v>-1.4061104993074101</c:v>
                </c:pt>
                <c:pt idx="35521">
                  <c:v>-1.39902283333092</c:v>
                </c:pt>
                <c:pt idx="35522">
                  <c:v>-1.3919351672851099</c:v>
                </c:pt>
                <c:pt idx="35523">
                  <c:v>-1.38484750123931</c:v>
                </c:pt>
                <c:pt idx="35524">
                  <c:v>-1.37775983526281</c:v>
                </c:pt>
                <c:pt idx="35525">
                  <c:v>-1.3706721692170101</c:v>
                </c:pt>
                <c:pt idx="35526">
                  <c:v>-1.3635845031711999</c:v>
                </c:pt>
                <c:pt idx="35527">
                  <c:v>-1.3564968371946999</c:v>
                </c:pt>
                <c:pt idx="35528">
                  <c:v>-1.3494091711489</c:v>
                </c:pt>
                <c:pt idx="35529">
                  <c:v>-1.3423215051030899</c:v>
                </c:pt>
                <c:pt idx="35530">
                  <c:v>-1.3352338391266001</c:v>
                </c:pt>
                <c:pt idx="35531">
                  <c:v>-1.32814617308079</c:v>
                </c:pt>
                <c:pt idx="35532">
                  <c:v>-1.3210585070349901</c:v>
                </c:pt>
                <c:pt idx="35533">
                  <c:v>-1.31397084105849</c:v>
                </c:pt>
                <c:pt idx="35534">
                  <c:v>-1.3068831750126899</c:v>
                </c:pt>
                <c:pt idx="35535">
                  <c:v>-1.29979550896688</c:v>
                </c:pt>
                <c:pt idx="35536">
                  <c:v>-1.29270784299038</c:v>
                </c:pt>
                <c:pt idx="35537">
                  <c:v>-1.2856201769445801</c:v>
                </c:pt>
                <c:pt idx="35538">
                  <c:v>-1.27853251089877</c:v>
                </c:pt>
                <c:pt idx="35539">
                  <c:v>-1.2714448449222799</c:v>
                </c:pt>
                <c:pt idx="35540">
                  <c:v>-1.26435717887647</c:v>
                </c:pt>
                <c:pt idx="35541">
                  <c:v>-1.2572695128306699</c:v>
                </c:pt>
                <c:pt idx="35542">
                  <c:v>-1.2501818468541701</c:v>
                </c:pt>
                <c:pt idx="35543">
                  <c:v>-1.24309418080837</c:v>
                </c:pt>
                <c:pt idx="35544">
                  <c:v>-1.2360065147625601</c:v>
                </c:pt>
                <c:pt idx="35545">
                  <c:v>-1.2289188487860701</c:v>
                </c:pt>
                <c:pt idx="35546">
                  <c:v>-1.2218311827402599</c:v>
                </c:pt>
                <c:pt idx="35547">
                  <c:v>-1.21474351669445</c:v>
                </c:pt>
                <c:pt idx="35548">
                  <c:v>-1.20765585071796</c:v>
                </c:pt>
                <c:pt idx="35549">
                  <c:v>-1.2005681846721501</c:v>
                </c:pt>
                <c:pt idx="35550">
                  <c:v>-1.19348051862635</c:v>
                </c:pt>
                <c:pt idx="35551">
                  <c:v>-1.1863928526498499</c:v>
                </c:pt>
                <c:pt idx="35552">
                  <c:v>-1.17930518660405</c:v>
                </c:pt>
                <c:pt idx="35553">
                  <c:v>-1.1722175205582399</c:v>
                </c:pt>
                <c:pt idx="35554">
                  <c:v>-1.1651298545817499</c:v>
                </c:pt>
                <c:pt idx="35555">
                  <c:v>-1.15804218853594</c:v>
                </c:pt>
                <c:pt idx="35556">
                  <c:v>-1.1509545224901301</c:v>
                </c:pt>
                <c:pt idx="35557">
                  <c:v>-1.1438668565136401</c:v>
                </c:pt>
                <c:pt idx="35558">
                  <c:v>-1.1367791904678299</c:v>
                </c:pt>
                <c:pt idx="35559">
                  <c:v>-1.12969152442203</c:v>
                </c:pt>
                <c:pt idx="35560">
                  <c:v>-1.12260385844553</c:v>
                </c:pt>
                <c:pt idx="35561">
                  <c:v>-1.1155161923997301</c:v>
                </c:pt>
                <c:pt idx="35562">
                  <c:v>-1.10842852635392</c:v>
                </c:pt>
                <c:pt idx="35563">
                  <c:v>-1.10134086037743</c:v>
                </c:pt>
                <c:pt idx="35564">
                  <c:v>-1.09425319433162</c:v>
                </c:pt>
                <c:pt idx="35565">
                  <c:v>-1.0871655282858199</c:v>
                </c:pt>
                <c:pt idx="35566">
                  <c:v>-1.0800778623093199</c:v>
                </c:pt>
                <c:pt idx="35567">
                  <c:v>-1.07299019626351</c:v>
                </c:pt>
                <c:pt idx="35568">
                  <c:v>-1.0659025302177101</c:v>
                </c:pt>
                <c:pt idx="35569">
                  <c:v>-1.0588148642412101</c:v>
                </c:pt>
                <c:pt idx="35570">
                  <c:v>-1.0517271981954099</c:v>
                </c:pt>
                <c:pt idx="35571">
                  <c:v>-1.0446395321496</c:v>
                </c:pt>
                <c:pt idx="35572">
                  <c:v>-1.03755186617311</c:v>
                </c:pt>
                <c:pt idx="35573">
                  <c:v>-1.0304642001272999</c:v>
                </c:pt>
                <c:pt idx="35574">
                  <c:v>-1.0233765340815</c:v>
                </c:pt>
                <c:pt idx="35575">
                  <c:v>-1.016288868105</c:v>
                </c:pt>
                <c:pt idx="35576">
                  <c:v>-1.0092012020591901</c:v>
                </c:pt>
                <c:pt idx="35577">
                  <c:v>-1.0021135360133899</c:v>
                </c:pt>
                <c:pt idx="35578">
                  <c:v>-0.99502587003689302</c:v>
                </c:pt>
                <c:pt idx="35579">
                  <c:v>-0.987938203991088</c:v>
                </c:pt>
                <c:pt idx="35580">
                  <c:v>-0.98085053794528299</c:v>
                </c:pt>
                <c:pt idx="35581">
                  <c:v>-0.97376287196878697</c:v>
                </c:pt>
                <c:pt idx="35582">
                  <c:v>-0.96667520592298095</c:v>
                </c:pt>
                <c:pt idx="35583">
                  <c:v>-0.95958753987717604</c:v>
                </c:pt>
                <c:pt idx="35584">
                  <c:v>-0.95249987390068003</c:v>
                </c:pt>
                <c:pt idx="35585">
                  <c:v>-0.94541220785487501</c:v>
                </c:pt>
                <c:pt idx="35586">
                  <c:v>-0.93832454180906899</c:v>
                </c:pt>
                <c:pt idx="35587">
                  <c:v>-0.93123687583257297</c:v>
                </c:pt>
                <c:pt idx="35588">
                  <c:v>-0.92414920978676796</c:v>
                </c:pt>
                <c:pt idx="35589">
                  <c:v>-0.91706154374096305</c:v>
                </c:pt>
                <c:pt idx="35590">
                  <c:v>-0.90997387776446703</c:v>
                </c:pt>
                <c:pt idx="35591">
                  <c:v>-0.90288621171866101</c:v>
                </c:pt>
                <c:pt idx="35592">
                  <c:v>-0.89579854567285599</c:v>
                </c:pt>
                <c:pt idx="35593">
                  <c:v>-0.88871087969636098</c:v>
                </c:pt>
                <c:pt idx="35594">
                  <c:v>-0.88162321365055496</c:v>
                </c:pt>
                <c:pt idx="35595">
                  <c:v>-0.87453554760475005</c:v>
                </c:pt>
                <c:pt idx="35596">
                  <c:v>-0.86744788162825404</c:v>
                </c:pt>
                <c:pt idx="35597">
                  <c:v>-0.86036021558244802</c:v>
                </c:pt>
                <c:pt idx="35598">
                  <c:v>-0.853272549536643</c:v>
                </c:pt>
                <c:pt idx="35599">
                  <c:v>-0.84618488356014698</c:v>
                </c:pt>
                <c:pt idx="35600">
                  <c:v>-0.83909721751434196</c:v>
                </c:pt>
                <c:pt idx="35601">
                  <c:v>-0.83200955146853695</c:v>
                </c:pt>
                <c:pt idx="35602">
                  <c:v>-0.82492188549204104</c:v>
                </c:pt>
                <c:pt idx="35603">
                  <c:v>-0.81783421944623502</c:v>
                </c:pt>
                <c:pt idx="35604">
                  <c:v>-0.81074655340043</c:v>
                </c:pt>
                <c:pt idx="35605">
                  <c:v>-0.80365888742393399</c:v>
                </c:pt>
                <c:pt idx="35606">
                  <c:v>-0.79657122137812897</c:v>
                </c:pt>
                <c:pt idx="35607">
                  <c:v>-0.78948355533232295</c:v>
                </c:pt>
                <c:pt idx="35608">
                  <c:v>-0.78239588935582804</c:v>
                </c:pt>
                <c:pt idx="35609">
                  <c:v>-0.77530822331002203</c:v>
                </c:pt>
                <c:pt idx="35610">
                  <c:v>-0.76822055726421701</c:v>
                </c:pt>
                <c:pt idx="35611">
                  <c:v>-0.76113289128772099</c:v>
                </c:pt>
                <c:pt idx="35612">
                  <c:v>-0.75404522524191597</c:v>
                </c:pt>
                <c:pt idx="35613">
                  <c:v>-0.74695755919611095</c:v>
                </c:pt>
                <c:pt idx="35614">
                  <c:v>-0.73986989321961505</c:v>
                </c:pt>
                <c:pt idx="35615">
                  <c:v>-0.73278222717380903</c:v>
                </c:pt>
                <c:pt idx="35616">
                  <c:v>-0.72569456112800401</c:v>
                </c:pt>
                <c:pt idx="35617">
                  <c:v>-0.718606895151508</c:v>
                </c:pt>
                <c:pt idx="35618">
                  <c:v>-0.71151922910570298</c:v>
                </c:pt>
                <c:pt idx="35619">
                  <c:v>-0.70443156305989696</c:v>
                </c:pt>
                <c:pt idx="35620">
                  <c:v>-0.69734389708340205</c:v>
                </c:pt>
                <c:pt idx="35621">
                  <c:v>-0.69025623103759604</c:v>
                </c:pt>
                <c:pt idx="35622">
                  <c:v>-0.68316856499179102</c:v>
                </c:pt>
                <c:pt idx="35623">
                  <c:v>-0.676080899015295</c:v>
                </c:pt>
                <c:pt idx="35624">
                  <c:v>-0.66899323296948898</c:v>
                </c:pt>
                <c:pt idx="35625">
                  <c:v>-0.66190556692368396</c:v>
                </c:pt>
                <c:pt idx="35626">
                  <c:v>-0.65481790094718895</c:v>
                </c:pt>
                <c:pt idx="35627">
                  <c:v>-0.64773023490138304</c:v>
                </c:pt>
                <c:pt idx="35628">
                  <c:v>-0.64064256885557802</c:v>
                </c:pt>
                <c:pt idx="35629">
                  <c:v>-0.633554902879082</c:v>
                </c:pt>
                <c:pt idx="35630">
                  <c:v>-0.62646723683327599</c:v>
                </c:pt>
                <c:pt idx="35631">
                  <c:v>-0.61937957078747097</c:v>
                </c:pt>
                <c:pt idx="35632">
                  <c:v>-0.61229190481097495</c:v>
                </c:pt>
                <c:pt idx="35633">
                  <c:v>-0.60520423876517004</c:v>
                </c:pt>
                <c:pt idx="35634">
                  <c:v>-0.59811657271936503</c:v>
                </c:pt>
                <c:pt idx="35635">
                  <c:v>-0.59102890674286901</c:v>
                </c:pt>
                <c:pt idx="35636">
                  <c:v>-0.58394124069706299</c:v>
                </c:pt>
                <c:pt idx="35637">
                  <c:v>-0.57685357465125797</c:v>
                </c:pt>
                <c:pt idx="35638">
                  <c:v>-0.56976590867476196</c:v>
                </c:pt>
                <c:pt idx="35639">
                  <c:v>-0.56267824262895705</c:v>
                </c:pt>
                <c:pt idx="35640">
                  <c:v>-0.55559057658315203</c:v>
                </c:pt>
                <c:pt idx="35641">
                  <c:v>-0.54850291060665601</c:v>
                </c:pt>
                <c:pt idx="35642">
                  <c:v>-0.54141524456085</c:v>
                </c:pt>
                <c:pt idx="35643">
                  <c:v>-0.53432757851504498</c:v>
                </c:pt>
                <c:pt idx="35644">
                  <c:v>-0.52723991253854896</c:v>
                </c:pt>
                <c:pt idx="35645">
                  <c:v>-0.52015224649274405</c:v>
                </c:pt>
                <c:pt idx="35646">
                  <c:v>-0.51306458044693903</c:v>
                </c:pt>
                <c:pt idx="35647">
                  <c:v>-0.50597691447044302</c:v>
                </c:pt>
                <c:pt idx="35648">
                  <c:v>-0.498889248424637</c:v>
                </c:pt>
                <c:pt idx="35649">
                  <c:v>-0.49180158237883198</c:v>
                </c:pt>
                <c:pt idx="35650">
                  <c:v>-0.48471391640233602</c:v>
                </c:pt>
                <c:pt idx="35651">
                  <c:v>-0.477626250356531</c:v>
                </c:pt>
                <c:pt idx="35652">
                  <c:v>-0.47053858431072598</c:v>
                </c:pt>
                <c:pt idx="35653">
                  <c:v>-0.46345091833423002</c:v>
                </c:pt>
                <c:pt idx="35654">
                  <c:v>-0.456363252288424</c:v>
                </c:pt>
                <c:pt idx="35655">
                  <c:v>-0.44927558624261899</c:v>
                </c:pt>
                <c:pt idx="35656">
                  <c:v>-0.44218792026612302</c:v>
                </c:pt>
                <c:pt idx="35657">
                  <c:v>-0.43510025422031801</c:v>
                </c:pt>
                <c:pt idx="35658">
                  <c:v>-0.42801258817451299</c:v>
                </c:pt>
                <c:pt idx="35659">
                  <c:v>-0.42092492219801703</c:v>
                </c:pt>
                <c:pt idx="35660">
                  <c:v>-0.41383725615221101</c:v>
                </c:pt>
                <c:pt idx="35661">
                  <c:v>-0.40674959010640599</c:v>
                </c:pt>
                <c:pt idx="35662">
                  <c:v>-0.39966192412990997</c:v>
                </c:pt>
                <c:pt idx="35663">
                  <c:v>-0.39257425808410401</c:v>
                </c:pt>
                <c:pt idx="35664">
                  <c:v>-0.38548659203829999</c:v>
                </c:pt>
                <c:pt idx="35665">
                  <c:v>-0.37839892606180398</c:v>
                </c:pt>
                <c:pt idx="35666">
                  <c:v>-0.37131126001599801</c:v>
                </c:pt>
                <c:pt idx="35667">
                  <c:v>-0.36422359397019299</c:v>
                </c:pt>
                <c:pt idx="35668">
                  <c:v>-0.35713592799369698</c:v>
                </c:pt>
                <c:pt idx="35669">
                  <c:v>-0.35004826194789102</c:v>
                </c:pt>
                <c:pt idx="35670">
                  <c:v>-0.342960595902086</c:v>
                </c:pt>
                <c:pt idx="35671">
                  <c:v>-0.33587292992559098</c:v>
                </c:pt>
                <c:pt idx="35672">
                  <c:v>-0.32878526387978502</c:v>
                </c:pt>
                <c:pt idx="35673">
                  <c:v>-0.32169759783398</c:v>
                </c:pt>
                <c:pt idx="35674">
                  <c:v>-0.31460993185748398</c:v>
                </c:pt>
                <c:pt idx="35675">
                  <c:v>-0.30752226581167802</c:v>
                </c:pt>
                <c:pt idx="35676">
                  <c:v>-0.300434599765873</c:v>
                </c:pt>
                <c:pt idx="35677">
                  <c:v>-0.29334693378937698</c:v>
                </c:pt>
                <c:pt idx="35678">
                  <c:v>-0.28625926774357202</c:v>
                </c:pt>
                <c:pt idx="35679">
                  <c:v>-0.279171601697767</c:v>
                </c:pt>
                <c:pt idx="35680">
                  <c:v>-0.27208393572127099</c:v>
                </c:pt>
                <c:pt idx="35681">
                  <c:v>-0.26499626967546502</c:v>
                </c:pt>
                <c:pt idx="35682">
                  <c:v>-0.25790860362966</c:v>
                </c:pt>
                <c:pt idx="35683">
                  <c:v>-0.25082093765316399</c:v>
                </c:pt>
                <c:pt idx="35684">
                  <c:v>-0.243733271607359</c:v>
                </c:pt>
                <c:pt idx="35685">
                  <c:v>-0.23664560556155401</c:v>
                </c:pt>
                <c:pt idx="35686">
                  <c:v>-0.22955793958505799</c:v>
                </c:pt>
                <c:pt idx="35687">
                  <c:v>-0.222470273539252</c:v>
                </c:pt>
                <c:pt idx="35688">
                  <c:v>-0.21538260749344701</c:v>
                </c:pt>
                <c:pt idx="35689">
                  <c:v>-0.20829494151695099</c:v>
                </c:pt>
                <c:pt idx="35690">
                  <c:v>-0.201207275471146</c:v>
                </c:pt>
                <c:pt idx="35691">
                  <c:v>-0.19411960942534101</c:v>
                </c:pt>
                <c:pt idx="35692">
                  <c:v>-0.187031943448845</c:v>
                </c:pt>
                <c:pt idx="35693">
                  <c:v>-0.179944277403039</c:v>
                </c:pt>
                <c:pt idx="35694">
                  <c:v>-0.17285661135723401</c:v>
                </c:pt>
                <c:pt idx="35695">
                  <c:v>-0.165768945380738</c:v>
                </c:pt>
                <c:pt idx="35696">
                  <c:v>-0.15868127933493201</c:v>
                </c:pt>
                <c:pt idx="35697">
                  <c:v>-0.15159361328912799</c:v>
                </c:pt>
                <c:pt idx="35698">
                  <c:v>-0.144505947312632</c:v>
                </c:pt>
                <c:pt idx="35699">
                  <c:v>-0.13741828126682601</c:v>
                </c:pt>
                <c:pt idx="35700">
                  <c:v>-0.13033061522102099</c:v>
                </c:pt>
                <c:pt idx="35701">
                  <c:v>-0.123242949244525</c:v>
                </c:pt>
                <c:pt idx="35702">
                  <c:v>-0.116155283198719</c:v>
                </c:pt>
                <c:pt idx="35703">
                  <c:v>-0.10906761715291401</c:v>
                </c:pt>
                <c:pt idx="35704">
                  <c:v>-0.101979951176419</c:v>
                </c:pt>
                <c:pt idx="35705">
                  <c:v>-9.4892285130613194E-2</c:v>
                </c:pt>
                <c:pt idx="35706">
                  <c:v>-8.7804619084807897E-2</c:v>
                </c:pt>
                <c:pt idx="35707">
                  <c:v>-8.0716953108312006E-2</c:v>
                </c:pt>
                <c:pt idx="35708">
                  <c:v>-7.3629287062506502E-2</c:v>
                </c:pt>
                <c:pt idx="35709">
                  <c:v>-6.6541621016700997E-2</c:v>
                </c:pt>
                <c:pt idx="35710">
                  <c:v>-5.9453955040205099E-2</c:v>
                </c:pt>
                <c:pt idx="35711">
                  <c:v>-5.2366288994400101E-2</c:v>
                </c:pt>
                <c:pt idx="35712">
                  <c:v>-4.5278622948594797E-2</c:v>
                </c:pt>
                <c:pt idx="35713">
                  <c:v>-3.8190956972098802E-2</c:v>
                </c:pt>
                <c:pt idx="35714">
                  <c:v>-3.1103290926293398E-2</c:v>
                </c:pt>
                <c:pt idx="35715">
                  <c:v>-2.4015624880488001E-2</c:v>
                </c:pt>
                <c:pt idx="35716">
                  <c:v>-1.69279589039921E-2</c:v>
                </c:pt>
                <c:pt idx="35717">
                  <c:v>-9.8402928581871104E-3</c:v>
                </c:pt>
                <c:pt idx="35718">
                  <c:v>-2.7526268123817502E-3</c:v>
                </c:pt>
                <c:pt idx="35719">
                  <c:v>4.33503916411415E-3</c:v>
                </c:pt>
                <c:pt idx="35720">
                  <c:v>1.1422705209919601E-2</c:v>
                </c:pt>
                <c:pt idx="35721">
                  <c:v>1.8510371255725001E-2</c:v>
                </c:pt>
                <c:pt idx="35722">
                  <c:v>2.5598037232220899E-2</c:v>
                </c:pt>
                <c:pt idx="35723">
                  <c:v>3.26857032780263E-2</c:v>
                </c:pt>
                <c:pt idx="35724">
                  <c:v>3.9773369323831201E-2</c:v>
                </c:pt>
                <c:pt idx="35725">
                  <c:v>4.6861035300327203E-2</c:v>
                </c:pt>
                <c:pt idx="35726">
                  <c:v>5.3948701346132701E-2</c:v>
                </c:pt>
                <c:pt idx="35727">
                  <c:v>6.1036367391938101E-2</c:v>
                </c:pt>
                <c:pt idx="35728">
                  <c:v>6.8124033368434006E-2</c:v>
                </c:pt>
                <c:pt idx="35729">
                  <c:v>7.52116994142394E-2</c:v>
                </c:pt>
                <c:pt idx="35730">
                  <c:v>8.2299365460044405E-2</c:v>
                </c:pt>
                <c:pt idx="35731">
                  <c:v>8.9387031436540296E-2</c:v>
                </c:pt>
                <c:pt idx="35732">
                  <c:v>9.6474697482345703E-2</c:v>
                </c:pt>
                <c:pt idx="35733">
                  <c:v>0.103562363528151</c:v>
                </c:pt>
                <c:pt idx="35734">
                  <c:v>0.110650029504647</c:v>
                </c:pt>
                <c:pt idx="35735">
                  <c:v>0.11773769555045201</c:v>
                </c:pt>
                <c:pt idx="35736">
                  <c:v>0.124825361596258</c:v>
                </c:pt>
                <c:pt idx="35737">
                  <c:v>0.131913027572753</c:v>
                </c:pt>
                <c:pt idx="35738">
                  <c:v>0.13900069361855899</c:v>
                </c:pt>
                <c:pt idx="35739">
                  <c:v>0.14608835966436401</c:v>
                </c:pt>
                <c:pt idx="35740">
                  <c:v>0.15317602564086</c:v>
                </c:pt>
                <c:pt idx="35741">
                  <c:v>0.16026369168666599</c:v>
                </c:pt>
                <c:pt idx="35742">
                  <c:v>0.16735135773247101</c:v>
                </c:pt>
                <c:pt idx="35743">
                  <c:v>0.17443902370896699</c:v>
                </c:pt>
                <c:pt idx="35744">
                  <c:v>0.18152668975477201</c:v>
                </c:pt>
                <c:pt idx="35745">
                  <c:v>0.188614355800577</c:v>
                </c:pt>
                <c:pt idx="35746">
                  <c:v>0.19570202177707299</c:v>
                </c:pt>
                <c:pt idx="35747">
                  <c:v>0.20278968782287901</c:v>
                </c:pt>
                <c:pt idx="35748">
                  <c:v>0.209877353868684</c:v>
                </c:pt>
                <c:pt idx="35749">
                  <c:v>0.21696501984517999</c:v>
                </c:pt>
                <c:pt idx="35750">
                  <c:v>0.22405268589098501</c:v>
                </c:pt>
                <c:pt idx="35751">
                  <c:v>0.23114035193679</c:v>
                </c:pt>
                <c:pt idx="35752">
                  <c:v>0.23822801791328599</c:v>
                </c:pt>
                <c:pt idx="35753">
                  <c:v>0.24531568395909201</c:v>
                </c:pt>
                <c:pt idx="35754">
                  <c:v>0.252403350004897</c:v>
                </c:pt>
                <c:pt idx="35755">
                  <c:v>0.25949101598139301</c:v>
                </c:pt>
                <c:pt idx="35756">
                  <c:v>0.26657868202719798</c:v>
                </c:pt>
                <c:pt idx="35757">
                  <c:v>0.273666348073003</c:v>
                </c:pt>
                <c:pt idx="35758">
                  <c:v>0.28075401404949901</c:v>
                </c:pt>
                <c:pt idx="35759">
                  <c:v>0.28784168009530497</c:v>
                </c:pt>
                <c:pt idx="35760">
                  <c:v>0.29492934614110999</c:v>
                </c:pt>
                <c:pt idx="35761">
                  <c:v>0.30201701211760601</c:v>
                </c:pt>
                <c:pt idx="35762">
                  <c:v>0.30910467816341097</c:v>
                </c:pt>
                <c:pt idx="35763">
                  <c:v>0.31619234420921599</c:v>
                </c:pt>
                <c:pt idx="35764">
                  <c:v>0.32328001018571201</c:v>
                </c:pt>
                <c:pt idx="35765">
                  <c:v>0.33036767623151803</c:v>
                </c:pt>
                <c:pt idx="35766">
                  <c:v>0.33745534227732299</c:v>
                </c:pt>
                <c:pt idx="35767">
                  <c:v>0.34454300825381901</c:v>
                </c:pt>
                <c:pt idx="35768">
                  <c:v>0.35163067429962402</c:v>
                </c:pt>
                <c:pt idx="35769">
                  <c:v>0.35871834034542999</c:v>
                </c:pt>
                <c:pt idx="35770">
                  <c:v>0.365806006321925</c:v>
                </c:pt>
                <c:pt idx="35771">
                  <c:v>0.37289367236773102</c:v>
                </c:pt>
                <c:pt idx="35772">
                  <c:v>0.37998133841353599</c:v>
                </c:pt>
                <c:pt idx="35773">
                  <c:v>0.387069004390032</c:v>
                </c:pt>
                <c:pt idx="35774">
                  <c:v>0.39415667043583702</c:v>
                </c:pt>
                <c:pt idx="35775">
                  <c:v>0.40124433648164298</c:v>
                </c:pt>
                <c:pt idx="35776">
                  <c:v>0.408332002458139</c:v>
                </c:pt>
                <c:pt idx="35777">
                  <c:v>0.41541966850394402</c:v>
                </c:pt>
                <c:pt idx="35778">
                  <c:v>0.42250733454974898</c:v>
                </c:pt>
                <c:pt idx="35779">
                  <c:v>0.429595000526245</c:v>
                </c:pt>
                <c:pt idx="35780">
                  <c:v>0.43668266657205002</c:v>
                </c:pt>
                <c:pt idx="35781">
                  <c:v>0.44377033261785598</c:v>
                </c:pt>
                <c:pt idx="35782">
                  <c:v>0.45085799859435199</c:v>
                </c:pt>
                <c:pt idx="35783">
                  <c:v>0.45794566464015701</c:v>
                </c:pt>
                <c:pt idx="35784">
                  <c:v>0.46503333068596198</c:v>
                </c:pt>
                <c:pt idx="35785">
                  <c:v>0.47212099666245799</c:v>
                </c:pt>
                <c:pt idx="35786">
                  <c:v>0.47920866270826301</c:v>
                </c:pt>
                <c:pt idx="35787">
                  <c:v>0.48629632875406897</c:v>
                </c:pt>
                <c:pt idx="35788">
                  <c:v>0.49338399473056499</c:v>
                </c:pt>
                <c:pt idx="35789">
                  <c:v>0.50047166077636995</c:v>
                </c:pt>
                <c:pt idx="35790">
                  <c:v>0.50755932682217497</c:v>
                </c:pt>
                <c:pt idx="35791">
                  <c:v>0.51464699279867099</c:v>
                </c:pt>
                <c:pt idx="35792">
                  <c:v>0.52173465884447701</c:v>
                </c:pt>
                <c:pt idx="35793">
                  <c:v>0.52882232489028203</c:v>
                </c:pt>
                <c:pt idx="35794">
                  <c:v>0.53590999086677804</c:v>
                </c:pt>
                <c:pt idx="35795">
                  <c:v>0.54299765691258295</c:v>
                </c:pt>
                <c:pt idx="35796">
                  <c:v>0.55008532295838797</c:v>
                </c:pt>
                <c:pt idx="35797">
                  <c:v>0.55717298893488398</c:v>
                </c:pt>
                <c:pt idx="35798">
                  <c:v>0.56426065498069</c:v>
                </c:pt>
                <c:pt idx="35799">
                  <c:v>0.57134832102649502</c:v>
                </c:pt>
                <c:pt idx="35800">
                  <c:v>0.57843598700299104</c:v>
                </c:pt>
                <c:pt idx="35801">
                  <c:v>0.58552365304879594</c:v>
                </c:pt>
                <c:pt idx="35802">
                  <c:v>0.59261131909460196</c:v>
                </c:pt>
                <c:pt idx="35803">
                  <c:v>0.59969898507109698</c:v>
                </c:pt>
                <c:pt idx="35804">
                  <c:v>0.606786651116903</c:v>
                </c:pt>
                <c:pt idx="35805">
                  <c:v>0.61387431716270802</c:v>
                </c:pt>
                <c:pt idx="35806">
                  <c:v>0.62096198313920403</c:v>
                </c:pt>
                <c:pt idx="35807">
                  <c:v>0.62804964918500905</c:v>
                </c:pt>
                <c:pt idx="35808">
                  <c:v>0.63513731523081496</c:v>
                </c:pt>
                <c:pt idx="35809">
                  <c:v>0.64222498120731097</c:v>
                </c:pt>
                <c:pt idx="35810">
                  <c:v>0.64931264725311599</c:v>
                </c:pt>
                <c:pt idx="35811">
                  <c:v>0.65640031329892101</c:v>
                </c:pt>
                <c:pt idx="35812">
                  <c:v>0.66348797927541703</c:v>
                </c:pt>
                <c:pt idx="35813">
                  <c:v>0.67057564532122205</c:v>
                </c:pt>
                <c:pt idx="35814">
                  <c:v>0.67766331136702795</c:v>
                </c:pt>
                <c:pt idx="35815">
                  <c:v>0.68475097734352397</c:v>
                </c:pt>
                <c:pt idx="35816">
                  <c:v>0.69183864338932899</c:v>
                </c:pt>
                <c:pt idx="35817">
                  <c:v>0.69892630943513401</c:v>
                </c:pt>
                <c:pt idx="35818">
                  <c:v>0.70601397541163002</c:v>
                </c:pt>
                <c:pt idx="35819">
                  <c:v>0.71310164145743504</c:v>
                </c:pt>
                <c:pt idx="35820">
                  <c:v>0.72018930750324095</c:v>
                </c:pt>
                <c:pt idx="35821">
                  <c:v>0.72727697347973697</c:v>
                </c:pt>
                <c:pt idx="35822">
                  <c:v>0.73436463952554198</c:v>
                </c:pt>
                <c:pt idx="35823">
                  <c:v>0.741452305571347</c:v>
                </c:pt>
                <c:pt idx="35824">
                  <c:v>0.74853997154784302</c:v>
                </c:pt>
                <c:pt idx="35825">
                  <c:v>0.75562763759364904</c:v>
                </c:pt>
                <c:pt idx="35826">
                  <c:v>0.76271530363945395</c:v>
                </c:pt>
                <c:pt idx="35827">
                  <c:v>0.75832083461641997</c:v>
                </c:pt>
                <c:pt idx="35828">
                  <c:v>0.74244423058296405</c:v>
                </c:pt>
                <c:pt idx="35829">
                  <c:v>0.72656762654950802</c:v>
                </c:pt>
                <c:pt idx="35830">
                  <c:v>0.71069102267130702</c:v>
                </c:pt>
                <c:pt idx="35831">
                  <c:v>0.69481441863785098</c:v>
                </c:pt>
                <c:pt idx="35832">
                  <c:v>0.67893781460439495</c:v>
                </c:pt>
                <c:pt idx="35833">
                  <c:v>0.66306121072619495</c:v>
                </c:pt>
                <c:pt idx="35834">
                  <c:v>0.64718460669273903</c:v>
                </c:pt>
                <c:pt idx="35835">
                  <c:v>0.631308002659283</c:v>
                </c:pt>
                <c:pt idx="35836">
                  <c:v>0.615431398781082</c:v>
                </c:pt>
                <c:pt idx="35837">
                  <c:v>0.59955479474762596</c:v>
                </c:pt>
                <c:pt idx="35838">
                  <c:v>0.58367819071417004</c:v>
                </c:pt>
                <c:pt idx="35839">
                  <c:v>0.56780158683597004</c:v>
                </c:pt>
                <c:pt idx="35840">
                  <c:v>0.55192498280251401</c:v>
                </c:pt>
                <c:pt idx="35841">
                  <c:v>0.53604837876905698</c:v>
                </c:pt>
                <c:pt idx="35842">
                  <c:v>0.52017177489085697</c:v>
                </c:pt>
                <c:pt idx="35843">
                  <c:v>0.50429517085740105</c:v>
                </c:pt>
                <c:pt idx="35844">
                  <c:v>0.48841856682394502</c:v>
                </c:pt>
                <c:pt idx="35845">
                  <c:v>0.47254196294574402</c:v>
                </c:pt>
                <c:pt idx="35846">
                  <c:v>0.45666535891228799</c:v>
                </c:pt>
                <c:pt idx="35847">
                  <c:v>0.44078875487883201</c:v>
                </c:pt>
                <c:pt idx="35848">
                  <c:v>0.42491215100063201</c:v>
                </c:pt>
                <c:pt idx="35849">
                  <c:v>0.40903554696717598</c:v>
                </c:pt>
                <c:pt idx="35850">
                  <c:v>0.39315894293372</c:v>
                </c:pt>
                <c:pt idx="35851">
                  <c:v>0.377282339055519</c:v>
                </c:pt>
                <c:pt idx="35852">
                  <c:v>0.36140573502206302</c:v>
                </c:pt>
                <c:pt idx="35853">
                  <c:v>0.34552913098860699</c:v>
                </c:pt>
                <c:pt idx="35854">
                  <c:v>0.32965252711040699</c:v>
                </c:pt>
                <c:pt idx="35855">
                  <c:v>0.31377592307695101</c:v>
                </c:pt>
                <c:pt idx="35856">
                  <c:v>0.29789931904349498</c:v>
                </c:pt>
                <c:pt idx="35857">
                  <c:v>0.28202271516529398</c:v>
                </c:pt>
                <c:pt idx="35858">
                  <c:v>0.266146111131838</c:v>
                </c:pt>
                <c:pt idx="35859">
                  <c:v>0.25026950709838203</c:v>
                </c:pt>
                <c:pt idx="35860">
                  <c:v>0.234392903220181</c:v>
                </c:pt>
                <c:pt idx="35861">
                  <c:v>0.21851629918672499</c:v>
                </c:pt>
                <c:pt idx="35862">
                  <c:v>0.20263969515326899</c:v>
                </c:pt>
                <c:pt idx="35863">
                  <c:v>0.18676309127506899</c:v>
                </c:pt>
                <c:pt idx="35864">
                  <c:v>0.17088648724161301</c:v>
                </c:pt>
                <c:pt idx="35865">
                  <c:v>0.15500988320815701</c:v>
                </c:pt>
                <c:pt idx="35866">
                  <c:v>0.13913327932995601</c:v>
                </c:pt>
                <c:pt idx="35867">
                  <c:v>0.1232566752965</c:v>
                </c:pt>
                <c:pt idx="35868">
                  <c:v>0.107380071263044</c:v>
                </c:pt>
                <c:pt idx="35869">
                  <c:v>9.1503467384843801E-2</c:v>
                </c:pt>
                <c:pt idx="35870">
                  <c:v>7.5626863351387699E-2</c:v>
                </c:pt>
                <c:pt idx="35871">
                  <c:v>5.9750259317931702E-2</c:v>
                </c:pt>
                <c:pt idx="35872">
                  <c:v>4.38736554397312E-2</c:v>
                </c:pt>
                <c:pt idx="35873">
                  <c:v>2.7997051406275199E-2</c:v>
                </c:pt>
                <c:pt idx="35874">
                  <c:v>3.68819266467088E-2</c:v>
                </c:pt>
                <c:pt idx="35875">
                  <c:v>7.0528281004965193E-2</c:v>
                </c:pt>
                <c:pt idx="35876">
                  <c:v>0.104174635692245</c:v>
                </c:pt>
                <c:pt idx="35877">
                  <c:v>0.137820990379526</c:v>
                </c:pt>
                <c:pt idx="35878">
                  <c:v>0.171467344737782</c:v>
                </c:pt>
                <c:pt idx="35879">
                  <c:v>0.205113699425062</c:v>
                </c:pt>
                <c:pt idx="35880">
                  <c:v>0.238760054112343</c:v>
                </c:pt>
                <c:pt idx="35881">
                  <c:v>0.27240640847059899</c:v>
                </c:pt>
                <c:pt idx="35882">
                  <c:v>0.30605276315787899</c:v>
                </c:pt>
                <c:pt idx="35883">
                  <c:v>0.33969911784515999</c:v>
                </c:pt>
                <c:pt idx="35884">
                  <c:v>0.37334547220341602</c:v>
                </c:pt>
                <c:pt idx="35885">
                  <c:v>0.40699182689069602</c:v>
                </c:pt>
                <c:pt idx="35886">
                  <c:v>0.44063818157797602</c:v>
                </c:pt>
                <c:pt idx="35887">
                  <c:v>0.47428453593623299</c:v>
                </c:pt>
                <c:pt idx="35888">
                  <c:v>0.50793089062351304</c:v>
                </c:pt>
                <c:pt idx="35889">
                  <c:v>0.54157724531079299</c:v>
                </c:pt>
                <c:pt idx="35890">
                  <c:v>0.57522359966905001</c:v>
                </c:pt>
                <c:pt idx="35891">
                  <c:v>0.60886995435632996</c:v>
                </c:pt>
                <c:pt idx="35892">
                  <c:v>0.64251630904361001</c:v>
                </c:pt>
                <c:pt idx="35893">
                  <c:v>0.67616266340186704</c:v>
                </c:pt>
                <c:pt idx="35894">
                  <c:v>0.70980901808914698</c:v>
                </c:pt>
                <c:pt idx="35895">
                  <c:v>0.74345537277642704</c:v>
                </c:pt>
                <c:pt idx="35896">
                  <c:v>0.77710172713468395</c:v>
                </c:pt>
                <c:pt idx="35897">
                  <c:v>0.81074808182196401</c:v>
                </c:pt>
                <c:pt idx="35898">
                  <c:v>0.84439443650924395</c:v>
                </c:pt>
                <c:pt idx="35899">
                  <c:v>0.87804079086750098</c:v>
                </c:pt>
                <c:pt idx="35900">
                  <c:v>0.91168714555478103</c:v>
                </c:pt>
                <c:pt idx="35901">
                  <c:v>0.94533350024206098</c:v>
                </c:pt>
                <c:pt idx="35902">
                  <c:v>0.978979854600317</c:v>
                </c:pt>
                <c:pt idx="35903">
                  <c:v>1.0126262092875999</c:v>
                </c:pt>
                <c:pt idx="35904">
                  <c:v>1.04627256397488</c:v>
                </c:pt>
                <c:pt idx="35905">
                  <c:v>1.0799189183331299</c:v>
                </c:pt>
                <c:pt idx="35906">
                  <c:v>1.11356527302041</c:v>
                </c:pt>
                <c:pt idx="35907">
                  <c:v>1.1472116277077</c:v>
                </c:pt>
                <c:pt idx="35908">
                  <c:v>1.1808579820659499</c:v>
                </c:pt>
                <c:pt idx="35909">
                  <c:v>1.21450433675323</c:v>
                </c:pt>
                <c:pt idx="35910">
                  <c:v>1.2481506914405101</c:v>
                </c:pt>
                <c:pt idx="35911">
                  <c:v>1.28179704579877</c:v>
                </c:pt>
                <c:pt idx="35912">
                  <c:v>1.31544340048605</c:v>
                </c:pt>
                <c:pt idx="35913">
                  <c:v>1.3490897551733301</c:v>
                </c:pt>
                <c:pt idx="35914">
                  <c:v>1.38273610953158</c:v>
                </c:pt>
                <c:pt idx="35915">
                  <c:v>1.41638246421887</c:v>
                </c:pt>
                <c:pt idx="35916">
                  <c:v>1.4500288189061501</c:v>
                </c:pt>
                <c:pt idx="35917">
                  <c:v>1.4836751732644</c:v>
                </c:pt>
                <c:pt idx="35918">
                  <c:v>1.5173215279516801</c:v>
                </c:pt>
                <c:pt idx="35919">
                  <c:v>1.5509678826389599</c:v>
                </c:pt>
                <c:pt idx="35920">
                  <c:v>1.58461423699722</c:v>
                </c:pt>
                <c:pt idx="35921">
                  <c:v>1.6182605916845001</c:v>
                </c:pt>
                <c:pt idx="35922">
                  <c:v>1.6399556257994401</c:v>
                </c:pt>
                <c:pt idx="35923">
                  <c:v>1.6496993391632899</c:v>
                </c:pt>
                <c:pt idx="35924">
                  <c:v>1.65944305262241</c:v>
                </c:pt>
                <c:pt idx="35925">
                  <c:v>1.66918676608154</c:v>
                </c:pt>
                <c:pt idx="35926">
                  <c:v>1.6789304794453801</c:v>
                </c:pt>
                <c:pt idx="35927">
                  <c:v>1.6886741929045099</c:v>
                </c:pt>
                <c:pt idx="35928">
                  <c:v>1.69841790636364</c:v>
                </c:pt>
                <c:pt idx="35929">
                  <c:v>1.70816161972748</c:v>
                </c:pt>
                <c:pt idx="35930">
                  <c:v>1.7179053331866101</c:v>
                </c:pt>
                <c:pt idx="35931">
                  <c:v>1.7276490466457299</c:v>
                </c:pt>
                <c:pt idx="35932">
                  <c:v>1.73739276000958</c:v>
                </c:pt>
                <c:pt idx="35933">
                  <c:v>1.74713647346871</c:v>
                </c:pt>
                <c:pt idx="35934">
                  <c:v>1.7568801869278301</c:v>
                </c:pt>
                <c:pt idx="35935">
                  <c:v>1.7666239002916799</c:v>
                </c:pt>
                <c:pt idx="35936">
                  <c:v>1.7763676137508</c:v>
                </c:pt>
                <c:pt idx="35937">
                  <c:v>1.78611132720993</c:v>
                </c:pt>
                <c:pt idx="35938">
                  <c:v>1.7958550405737701</c:v>
                </c:pt>
                <c:pt idx="35939">
                  <c:v>1.8055987540328999</c:v>
                </c:pt>
                <c:pt idx="35940">
                  <c:v>1.81534246749203</c:v>
                </c:pt>
                <c:pt idx="35941">
                  <c:v>1.82508618085587</c:v>
                </c:pt>
                <c:pt idx="35942">
                  <c:v>1.8348298943150001</c:v>
                </c:pt>
                <c:pt idx="35943">
                  <c:v>1.8445736077741199</c:v>
                </c:pt>
                <c:pt idx="35944">
                  <c:v>1.85431732113797</c:v>
                </c:pt>
                <c:pt idx="35945">
                  <c:v>1.8640610345971</c:v>
                </c:pt>
                <c:pt idx="35946">
                  <c:v>1.8738047480562201</c:v>
                </c:pt>
                <c:pt idx="35947">
                  <c:v>1.8835484614200699</c:v>
                </c:pt>
                <c:pt idx="35948">
                  <c:v>1.89329217487919</c:v>
                </c:pt>
                <c:pt idx="35949">
                  <c:v>1.90303588833832</c:v>
                </c:pt>
                <c:pt idx="35950">
                  <c:v>1.9127796017021601</c:v>
                </c:pt>
                <c:pt idx="35951">
                  <c:v>1.9225233151612899</c:v>
                </c:pt>
                <c:pt idx="35952">
                  <c:v>1.93226702862042</c:v>
                </c:pt>
                <c:pt idx="35953">
                  <c:v>1.94201074198426</c:v>
                </c:pt>
                <c:pt idx="35954">
                  <c:v>1.9517544554433901</c:v>
                </c:pt>
                <c:pt idx="35955">
                  <c:v>1.9614981689025099</c:v>
                </c:pt>
                <c:pt idx="35956">
                  <c:v>1.97124188226636</c:v>
                </c:pt>
                <c:pt idx="35957">
                  <c:v>1.98098559572549</c:v>
                </c:pt>
                <c:pt idx="35958">
                  <c:v>1.9907293091846101</c:v>
                </c:pt>
                <c:pt idx="35959">
                  <c:v>2.0004730225484599</c:v>
                </c:pt>
                <c:pt idx="35960">
                  <c:v>2.01021673600758</c:v>
                </c:pt>
                <c:pt idx="35961">
                  <c:v>2.0199604494667098</c:v>
                </c:pt>
                <c:pt idx="35962">
                  <c:v>2.0297041628305501</c:v>
                </c:pt>
                <c:pt idx="35963">
                  <c:v>2.0394478762896799</c:v>
                </c:pt>
                <c:pt idx="35964">
                  <c:v>2.0491915897488102</c:v>
                </c:pt>
                <c:pt idx="35965">
                  <c:v>2.0589353031126501</c:v>
                </c:pt>
                <c:pt idx="35966">
                  <c:v>2.0686790165717799</c:v>
                </c:pt>
                <c:pt idx="35967">
                  <c:v>2.0784227300309102</c:v>
                </c:pt>
                <c:pt idx="35968">
                  <c:v>2.08816644339475</c:v>
                </c:pt>
                <c:pt idx="35969">
                  <c:v>2.0979101568538798</c:v>
                </c:pt>
                <c:pt idx="35970">
                  <c:v>2.09517386611437</c:v>
                </c:pt>
                <c:pt idx="35971">
                  <c:v>2.0799575712378502</c:v>
                </c:pt>
                <c:pt idx="35972">
                  <c:v>2.0647412762125401</c:v>
                </c:pt>
                <c:pt idx="35973">
                  <c:v>2.04952498118723</c:v>
                </c:pt>
                <c:pt idx="35974">
                  <c:v>2.03430868631072</c:v>
                </c:pt>
                <c:pt idx="35975">
                  <c:v>2.0190923912854002</c:v>
                </c:pt>
                <c:pt idx="35976">
                  <c:v>2.0038760962600901</c:v>
                </c:pt>
                <c:pt idx="35977">
                  <c:v>1.9886598013835799</c:v>
                </c:pt>
                <c:pt idx="35978">
                  <c:v>1.97344350635826</c:v>
                </c:pt>
                <c:pt idx="35979">
                  <c:v>1.95822721133295</c:v>
                </c:pt>
                <c:pt idx="35980">
                  <c:v>1.94301091645644</c:v>
                </c:pt>
                <c:pt idx="35981">
                  <c:v>1.9277946214311199</c:v>
                </c:pt>
                <c:pt idx="35982">
                  <c:v>1.91257832640581</c:v>
                </c:pt>
                <c:pt idx="35983">
                  <c:v>1.8973620315293001</c:v>
                </c:pt>
                <c:pt idx="35984">
                  <c:v>1.88214573650398</c:v>
                </c:pt>
                <c:pt idx="35985">
                  <c:v>1.8669294414786699</c:v>
                </c:pt>
                <c:pt idx="35986">
                  <c:v>1.8517131466021599</c:v>
                </c:pt>
                <c:pt idx="35987">
                  <c:v>1.8364968515768501</c:v>
                </c:pt>
                <c:pt idx="35988">
                  <c:v>1.82128055655153</c:v>
                </c:pt>
                <c:pt idx="35989">
                  <c:v>1.80606426167502</c:v>
                </c:pt>
                <c:pt idx="35990">
                  <c:v>1.7908479666497099</c:v>
                </c:pt>
                <c:pt idx="35991">
                  <c:v>1.7756316716243901</c:v>
                </c:pt>
                <c:pt idx="35992">
                  <c:v>1.7604153767478801</c:v>
                </c:pt>
                <c:pt idx="35993">
                  <c:v>1.74519908172257</c:v>
                </c:pt>
                <c:pt idx="35994">
                  <c:v>1.7299827866972499</c:v>
                </c:pt>
                <c:pt idx="35995">
                  <c:v>1.7147664918207399</c:v>
                </c:pt>
                <c:pt idx="35996">
                  <c:v>1.6995501967954301</c:v>
                </c:pt>
                <c:pt idx="35997">
                  <c:v>1.68433390177012</c:v>
                </c:pt>
                <c:pt idx="35998">
                  <c:v>1.6691176068936</c:v>
                </c:pt>
                <c:pt idx="35999">
                  <c:v>1.6539013118682899</c:v>
                </c:pt>
                <c:pt idx="36000">
                  <c:v>1.6386850168429801</c:v>
                </c:pt>
                <c:pt idx="36001">
                  <c:v>1.6234687219664601</c:v>
                </c:pt>
                <c:pt idx="36002">
                  <c:v>1.60825242694115</c:v>
                </c:pt>
                <c:pt idx="36003">
                  <c:v>1.5930361319158399</c:v>
                </c:pt>
                <c:pt idx="36004">
                  <c:v>1.5778198370393199</c:v>
                </c:pt>
                <c:pt idx="36005">
                  <c:v>1.5626035420140101</c:v>
                </c:pt>
                <c:pt idx="36006">
                  <c:v>1.5473872469887</c:v>
                </c:pt>
                <c:pt idx="36007">
                  <c:v>1.53217095211218</c:v>
                </c:pt>
                <c:pt idx="36008">
                  <c:v>1.5169546570868699</c:v>
                </c:pt>
                <c:pt idx="36009">
                  <c:v>1.5017383620615601</c:v>
                </c:pt>
                <c:pt idx="36010">
                  <c:v>1.4865220671850401</c:v>
                </c:pt>
                <c:pt idx="36011">
                  <c:v>1.47130577215973</c:v>
                </c:pt>
                <c:pt idx="36012">
                  <c:v>1.4560894771344199</c:v>
                </c:pt>
                <c:pt idx="36013">
                  <c:v>1.4408731822579</c:v>
                </c:pt>
                <c:pt idx="36014">
                  <c:v>1.4256568872325901</c:v>
                </c:pt>
                <c:pt idx="36015">
                  <c:v>1.41044059220728</c:v>
                </c:pt>
                <c:pt idx="36016">
                  <c:v>1.39522429733077</c:v>
                </c:pt>
                <c:pt idx="36017">
                  <c:v>1.38000800230545</c:v>
                </c:pt>
                <c:pt idx="36018">
                  <c:v>1.37130444403021</c:v>
                </c:pt>
                <c:pt idx="36019">
                  <c:v>1.36911362257196</c:v>
                </c:pt>
                <c:pt idx="36020">
                  <c:v>1.36692280109228</c:v>
                </c:pt>
                <c:pt idx="36021">
                  <c:v>1.3647319796126101</c:v>
                </c:pt>
                <c:pt idx="36022">
                  <c:v>1.3625411581543601</c:v>
                </c:pt>
                <c:pt idx="36023">
                  <c:v>1.3603503366746801</c:v>
                </c:pt>
                <c:pt idx="36024">
                  <c:v>1.3581595151950001</c:v>
                </c:pt>
                <c:pt idx="36025">
                  <c:v>1.3559686937367501</c:v>
                </c:pt>
                <c:pt idx="36026">
                  <c:v>1.3537778722570699</c:v>
                </c:pt>
                <c:pt idx="36027">
                  <c:v>1.3515870507773999</c:v>
                </c:pt>
                <c:pt idx="36028">
                  <c:v>1.3493962293191499</c:v>
                </c:pt>
                <c:pt idx="36029">
                  <c:v>1.34720540783947</c:v>
                </c:pt>
                <c:pt idx="36030">
                  <c:v>1.34501458635979</c:v>
                </c:pt>
                <c:pt idx="36031">
                  <c:v>1.34282376490154</c:v>
                </c:pt>
                <c:pt idx="36032">
                  <c:v>1.34063294342186</c:v>
                </c:pt>
                <c:pt idx="36033">
                  <c:v>1.33844212194219</c:v>
                </c:pt>
                <c:pt idx="36034">
                  <c:v>1.33625130048394</c:v>
                </c:pt>
                <c:pt idx="36035">
                  <c:v>1.3340604790042601</c:v>
                </c:pt>
                <c:pt idx="36036">
                  <c:v>1.3318696575245801</c:v>
                </c:pt>
                <c:pt idx="36037">
                  <c:v>1.3296788360663301</c:v>
                </c:pt>
                <c:pt idx="36038">
                  <c:v>1.3274880145866499</c:v>
                </c:pt>
                <c:pt idx="36039">
                  <c:v>1.3252971931069799</c:v>
                </c:pt>
                <c:pt idx="36040">
                  <c:v>1.3231063716487299</c:v>
                </c:pt>
                <c:pt idx="36041">
                  <c:v>1.3209155501690499</c:v>
                </c:pt>
                <c:pt idx="36042">
                  <c:v>1.31872472868937</c:v>
                </c:pt>
                <c:pt idx="36043">
                  <c:v>1.31653390723112</c:v>
                </c:pt>
                <c:pt idx="36044">
                  <c:v>1.31434308575144</c:v>
                </c:pt>
                <c:pt idx="36045">
                  <c:v>1.31215226427177</c:v>
                </c:pt>
                <c:pt idx="36046">
                  <c:v>1.30996144281352</c:v>
                </c:pt>
                <c:pt idx="36047">
                  <c:v>1.30777062133384</c:v>
                </c:pt>
                <c:pt idx="36048">
                  <c:v>1.3055797998541601</c:v>
                </c:pt>
                <c:pt idx="36049">
                  <c:v>1.3033889783959101</c:v>
                </c:pt>
                <c:pt idx="36050">
                  <c:v>1.3011981569162301</c:v>
                </c:pt>
                <c:pt idx="36051">
                  <c:v>1.2990073354365601</c:v>
                </c:pt>
                <c:pt idx="36052">
                  <c:v>1.2968165139782999</c:v>
                </c:pt>
                <c:pt idx="36053">
                  <c:v>1.2946256924986299</c:v>
                </c:pt>
                <c:pt idx="36054">
                  <c:v>1.2924348710189499</c:v>
                </c:pt>
                <c:pt idx="36055">
                  <c:v>1.2902440495606999</c:v>
                </c:pt>
                <c:pt idx="36056">
                  <c:v>1.28805322808102</c:v>
                </c:pt>
                <c:pt idx="36057">
                  <c:v>1.28586240660135</c:v>
                </c:pt>
                <c:pt idx="36058">
                  <c:v>1.28367158514309</c:v>
                </c:pt>
                <c:pt idx="36059">
                  <c:v>1.28148076366342</c:v>
                </c:pt>
                <c:pt idx="36060">
                  <c:v>1.27928994218374</c:v>
                </c:pt>
                <c:pt idx="36061">
                  <c:v>1.27709912072549</c:v>
                </c:pt>
                <c:pt idx="36062">
                  <c:v>1.2749082992458101</c:v>
                </c:pt>
                <c:pt idx="36063">
                  <c:v>1.2727174777661401</c:v>
                </c:pt>
                <c:pt idx="36064">
                  <c:v>1.2705266563078801</c:v>
                </c:pt>
                <c:pt idx="36065">
                  <c:v>1.2683358348282101</c:v>
                </c:pt>
                <c:pt idx="36066">
                  <c:v>1.2588596607367499</c:v>
                </c:pt>
                <c:pt idx="36067">
                  <c:v>1.24209813414653</c:v>
                </c:pt>
                <c:pt idx="36068">
                  <c:v>1.2253366073923999</c:v>
                </c:pt>
                <c:pt idx="36069">
                  <c:v>1.20857508063827</c:v>
                </c:pt>
                <c:pt idx="36070">
                  <c:v>1.1918135540480499</c:v>
                </c:pt>
                <c:pt idx="36071">
                  <c:v>1.17505202729392</c:v>
                </c:pt>
                <c:pt idx="36072">
                  <c:v>1.1582905005397901</c:v>
                </c:pt>
                <c:pt idx="36073">
                  <c:v>1.14152897394957</c:v>
                </c:pt>
                <c:pt idx="36074">
                  <c:v>1.1247674471954401</c:v>
                </c:pt>
                <c:pt idx="36075">
                  <c:v>1.10800592044131</c:v>
                </c:pt>
                <c:pt idx="36076">
                  <c:v>1.0912443938510901</c:v>
                </c:pt>
                <c:pt idx="36077">
                  <c:v>1.0744828670969599</c:v>
                </c:pt>
                <c:pt idx="36078">
                  <c:v>1.0577213403428301</c:v>
                </c:pt>
                <c:pt idx="36079">
                  <c:v>1.0409598137526099</c:v>
                </c:pt>
                <c:pt idx="36080">
                  <c:v>1.02419828699848</c:v>
                </c:pt>
                <c:pt idx="36081">
                  <c:v>1.0074367602443499</c:v>
                </c:pt>
                <c:pt idx="36082">
                  <c:v>0.99067523365413002</c:v>
                </c:pt>
                <c:pt idx="36083">
                  <c:v>0.97391370690000101</c:v>
                </c:pt>
                <c:pt idx="36084">
                  <c:v>0.957152180145871</c:v>
                </c:pt>
                <c:pt idx="36085">
                  <c:v>0.94039065355565099</c:v>
                </c:pt>
                <c:pt idx="36086">
                  <c:v>0.92362912680152098</c:v>
                </c:pt>
                <c:pt idx="36087">
                  <c:v>0.90686760004739098</c:v>
                </c:pt>
                <c:pt idx="36088">
                  <c:v>0.89010607345717097</c:v>
                </c:pt>
                <c:pt idx="36089">
                  <c:v>0.87334454670304096</c:v>
                </c:pt>
                <c:pt idx="36090">
                  <c:v>0.85658301994891195</c:v>
                </c:pt>
                <c:pt idx="36091">
                  <c:v>0.83982149335869105</c:v>
                </c:pt>
                <c:pt idx="36092">
                  <c:v>0.82305996660456204</c:v>
                </c:pt>
                <c:pt idx="36093">
                  <c:v>0.80629843985043204</c:v>
                </c:pt>
                <c:pt idx="36094">
                  <c:v>0.78953691326021203</c:v>
                </c:pt>
                <c:pt idx="36095">
                  <c:v>0.77277538650608202</c:v>
                </c:pt>
                <c:pt idx="36096">
                  <c:v>0.75601385975195201</c:v>
                </c:pt>
                <c:pt idx="36097">
                  <c:v>0.739252333161732</c:v>
                </c:pt>
                <c:pt idx="36098">
                  <c:v>0.72249080640760199</c:v>
                </c:pt>
                <c:pt idx="36099">
                  <c:v>0.70572927965347299</c:v>
                </c:pt>
                <c:pt idx="36100">
                  <c:v>0.68896775306325198</c:v>
                </c:pt>
                <c:pt idx="36101">
                  <c:v>0.67220622630912197</c:v>
                </c:pt>
                <c:pt idx="36102">
                  <c:v>0.65544469955499296</c:v>
                </c:pt>
                <c:pt idx="36103">
                  <c:v>0.63868317296477195</c:v>
                </c:pt>
                <c:pt idx="36104">
                  <c:v>0.62192164621064305</c:v>
                </c:pt>
                <c:pt idx="36105">
                  <c:v>0.60516011945651305</c:v>
                </c:pt>
                <c:pt idx="36106">
                  <c:v>0.58839859286629304</c:v>
                </c:pt>
                <c:pt idx="36107">
                  <c:v>0.57163706611216303</c:v>
                </c:pt>
                <c:pt idx="36108">
                  <c:v>0.55487553935803402</c:v>
                </c:pt>
                <c:pt idx="36109">
                  <c:v>0.53811401276781301</c:v>
                </c:pt>
                <c:pt idx="36110">
                  <c:v>0.521352486013683</c:v>
                </c:pt>
                <c:pt idx="36111">
                  <c:v>0.50459095925955399</c:v>
                </c:pt>
                <c:pt idx="36112">
                  <c:v>0.48782943266933299</c:v>
                </c:pt>
                <c:pt idx="36113">
                  <c:v>0.47106790591520398</c:v>
                </c:pt>
                <c:pt idx="36114">
                  <c:v>0.45716913362029199</c:v>
                </c:pt>
                <c:pt idx="36115">
                  <c:v>0.44613311591251498</c:v>
                </c:pt>
                <c:pt idx="36116">
                  <c:v>0.44613311591251498</c:v>
                </c:pt>
                <c:pt idx="36117">
                  <c:v>0.44613311591251498</c:v>
                </c:pt>
                <c:pt idx="36118">
                  <c:v>0.44613311591251498</c:v>
                </c:pt>
                <c:pt idx="36119">
                  <c:v>0.44613311591251498</c:v>
                </c:pt>
                <c:pt idx="36120">
                  <c:v>0.44613311591251498</c:v>
                </c:pt>
                <c:pt idx="36121">
                  <c:v>0.44613311591251498</c:v>
                </c:pt>
                <c:pt idx="36122">
                  <c:v>0.44613311591251498</c:v>
                </c:pt>
                <c:pt idx="36123">
                  <c:v>0.44613311591251498</c:v>
                </c:pt>
                <c:pt idx="36124">
                  <c:v>0.44613311591251498</c:v>
                </c:pt>
                <c:pt idx="36125">
                  <c:v>0.44613311591251498</c:v>
                </c:pt>
                <c:pt idx="36126">
                  <c:v>0.44613311591251498</c:v>
                </c:pt>
                <c:pt idx="36127">
                  <c:v>0.44613311591251498</c:v>
                </c:pt>
                <c:pt idx="36128">
                  <c:v>0.44613311591251498</c:v>
                </c:pt>
                <c:pt idx="36129">
                  <c:v>0.44613311591251498</c:v>
                </c:pt>
                <c:pt idx="36130">
                  <c:v>0.44613311591251498</c:v>
                </c:pt>
                <c:pt idx="36131">
                  <c:v>0.44613311591251498</c:v>
                </c:pt>
                <c:pt idx="36132">
                  <c:v>0.44613311591251498</c:v>
                </c:pt>
                <c:pt idx="36133">
                  <c:v>0.44613311591251498</c:v>
                </c:pt>
                <c:pt idx="36134">
                  <c:v>0.44613311591251498</c:v>
                </c:pt>
                <c:pt idx="36135">
                  <c:v>0.44613311591251498</c:v>
                </c:pt>
                <c:pt idx="36136">
                  <c:v>0.44613311591251498</c:v>
                </c:pt>
                <c:pt idx="36137">
                  <c:v>0.44613311591251498</c:v>
                </c:pt>
                <c:pt idx="36138">
                  <c:v>0.44613311591251498</c:v>
                </c:pt>
                <c:pt idx="36139">
                  <c:v>0.44613311591251498</c:v>
                </c:pt>
                <c:pt idx="36140">
                  <c:v>0.44613311591251498</c:v>
                </c:pt>
                <c:pt idx="36141">
                  <c:v>0.44613311591251498</c:v>
                </c:pt>
                <c:pt idx="36142">
                  <c:v>0.44613311591251498</c:v>
                </c:pt>
                <c:pt idx="36143">
                  <c:v>0.137124618044275</c:v>
                </c:pt>
                <c:pt idx="36144">
                  <c:v>0.12608860022857801</c:v>
                </c:pt>
                <c:pt idx="36145">
                  <c:v>0.115052582520801</c:v>
                </c:pt>
                <c:pt idx="36146">
                  <c:v>0.10401656470510399</c:v>
                </c:pt>
                <c:pt idx="36147">
                  <c:v>9.2980546889406504E-2</c:v>
                </c:pt>
                <c:pt idx="36148">
                  <c:v>8.1944529181629297E-2</c:v>
                </c:pt>
                <c:pt idx="36149">
                  <c:v>7.0908511365932195E-2</c:v>
                </c:pt>
                <c:pt idx="36150">
                  <c:v>5.9872493550235002E-2</c:v>
                </c:pt>
                <c:pt idx="36151">
                  <c:v>4.8836475842457899E-2</c:v>
                </c:pt>
                <c:pt idx="36152">
                  <c:v>3.78004580267607E-2</c:v>
                </c:pt>
                <c:pt idx="36153">
                  <c:v>2.6764440211063601E-2</c:v>
                </c:pt>
                <c:pt idx="36154">
                  <c:v>1.5728422503286401E-2</c:v>
                </c:pt>
                <c:pt idx="36155">
                  <c:v>4.6924046875892796E-3</c:v>
                </c:pt>
                <c:pt idx="36156">
                  <c:v>-6.3436131281078504E-3</c:v>
                </c:pt>
                <c:pt idx="36157">
                  <c:v>-1.7379630835885E-2</c:v>
                </c:pt>
                <c:pt idx="36158">
                  <c:v>-2.84156486515822E-2</c:v>
                </c:pt>
                <c:pt idx="36159">
                  <c:v>-3.9451666467279302E-2</c:v>
                </c:pt>
                <c:pt idx="36160">
                  <c:v>-5.0487684175056502E-2</c:v>
                </c:pt>
                <c:pt idx="36161">
                  <c:v>-6.1523701990753597E-2</c:v>
                </c:pt>
                <c:pt idx="36162">
                  <c:v>-6.8044075329201301E-2</c:v>
                </c:pt>
                <c:pt idx="36163">
                  <c:v>-7.0048804139254101E-2</c:v>
                </c:pt>
                <c:pt idx="36164">
                  <c:v>-7.2053532968910802E-2</c:v>
                </c:pt>
                <c:pt idx="36165">
                  <c:v>-7.4058261798567601E-2</c:v>
                </c:pt>
                <c:pt idx="36166">
                  <c:v>-7.6062990608620401E-2</c:v>
                </c:pt>
                <c:pt idx="36167">
                  <c:v>-7.80677194382772E-2</c:v>
                </c:pt>
                <c:pt idx="36168">
                  <c:v>-8.0072448267933999E-2</c:v>
                </c:pt>
                <c:pt idx="36169">
                  <c:v>-8.2077177077986799E-2</c:v>
                </c:pt>
                <c:pt idx="36170">
                  <c:v>-8.40819059076435E-2</c:v>
                </c:pt>
                <c:pt idx="36171">
                  <c:v>-8.6086634737300299E-2</c:v>
                </c:pt>
                <c:pt idx="36172">
                  <c:v>-8.8091363547353099E-2</c:v>
                </c:pt>
                <c:pt idx="36173">
                  <c:v>-9.0096092377009898E-2</c:v>
                </c:pt>
                <c:pt idx="36174">
                  <c:v>-9.2100821206666697E-2</c:v>
                </c:pt>
                <c:pt idx="36175">
                  <c:v>-9.4105550016719497E-2</c:v>
                </c:pt>
                <c:pt idx="36176">
                  <c:v>-9.6110278846376296E-2</c:v>
                </c:pt>
                <c:pt idx="36177">
                  <c:v>-9.8115007676032998E-2</c:v>
                </c:pt>
                <c:pt idx="36178">
                  <c:v>-0.10011973648608601</c:v>
                </c:pt>
                <c:pt idx="36179">
                  <c:v>-0.102124465315743</c:v>
                </c:pt>
                <c:pt idx="36180">
                  <c:v>-0.10412919414539901</c:v>
                </c:pt>
                <c:pt idx="36181">
                  <c:v>-0.106133922955452</c:v>
                </c:pt>
                <c:pt idx="36182">
                  <c:v>-0.10813865178510899</c:v>
                </c:pt>
                <c:pt idx="36183">
                  <c:v>-0.110143380614766</c:v>
                </c:pt>
                <c:pt idx="36184">
                  <c:v>-0.112148109424819</c:v>
                </c:pt>
                <c:pt idx="36185">
                  <c:v>-0.114152838254475</c:v>
                </c:pt>
                <c:pt idx="36186">
                  <c:v>-0.116157567084132</c:v>
                </c:pt>
                <c:pt idx="36187">
                  <c:v>-0.118162295894185</c:v>
                </c:pt>
                <c:pt idx="36188">
                  <c:v>-0.120167024723842</c:v>
                </c:pt>
                <c:pt idx="36189">
                  <c:v>-0.12217175355349801</c:v>
                </c:pt>
                <c:pt idx="36190">
                  <c:v>-0.124176482363551</c:v>
                </c:pt>
                <c:pt idx="36191">
                  <c:v>-0.12618121119320799</c:v>
                </c:pt>
                <c:pt idx="36192">
                  <c:v>-0.12818594002286501</c:v>
                </c:pt>
                <c:pt idx="36193">
                  <c:v>-0.13019066883291799</c:v>
                </c:pt>
                <c:pt idx="36194">
                  <c:v>-0.13219539766257399</c:v>
                </c:pt>
                <c:pt idx="36195">
                  <c:v>-0.13420012649223101</c:v>
                </c:pt>
                <c:pt idx="36196">
                  <c:v>-0.13620485530228399</c:v>
                </c:pt>
                <c:pt idx="36197">
                  <c:v>-0.13820958413194101</c:v>
                </c:pt>
                <c:pt idx="36198">
                  <c:v>-0.140214312961598</c:v>
                </c:pt>
                <c:pt idx="36199">
                  <c:v>-0.14221904177165001</c:v>
                </c:pt>
                <c:pt idx="36200">
                  <c:v>-0.14422377060130701</c:v>
                </c:pt>
                <c:pt idx="36201">
                  <c:v>-0.146228499430964</c:v>
                </c:pt>
                <c:pt idx="36202">
                  <c:v>-0.14823322824101701</c:v>
                </c:pt>
                <c:pt idx="36203">
                  <c:v>-0.150237957070673</c:v>
                </c:pt>
                <c:pt idx="36204">
                  <c:v>-0.15224268590032999</c:v>
                </c:pt>
                <c:pt idx="36205">
                  <c:v>-0.154247414710383</c:v>
                </c:pt>
                <c:pt idx="36206">
                  <c:v>-0.15625214354003999</c:v>
                </c:pt>
                <c:pt idx="36207">
                  <c:v>-0.15825687236969699</c:v>
                </c:pt>
                <c:pt idx="36208">
                  <c:v>-0.160261601179749</c:v>
                </c:pt>
                <c:pt idx="36209">
                  <c:v>-0.16226633000940599</c:v>
                </c:pt>
                <c:pt idx="36210">
                  <c:v>-0.156599317913726</c:v>
                </c:pt>
                <c:pt idx="36211">
                  <c:v>-0.14326056496955999</c:v>
                </c:pt>
                <c:pt idx="36212">
                  <c:v>-0.129921811894957</c:v>
                </c:pt>
                <c:pt idx="36213">
                  <c:v>-0.116583058820353</c:v>
                </c:pt>
                <c:pt idx="36214">
                  <c:v>-0.10324430587618701</c:v>
                </c:pt>
                <c:pt idx="36215">
                  <c:v>-8.9905552801583605E-2</c:v>
                </c:pt>
                <c:pt idx="36216">
                  <c:v>-7.6566799726979898E-2</c:v>
                </c:pt>
                <c:pt idx="36217">
                  <c:v>-6.3228046782814296E-2</c:v>
                </c:pt>
                <c:pt idx="36218">
                  <c:v>-4.9889293708210602E-2</c:v>
                </c:pt>
                <c:pt idx="36219">
                  <c:v>-3.6550540633606902E-2</c:v>
                </c:pt>
                <c:pt idx="36220">
                  <c:v>-2.32117876894413E-2</c:v>
                </c:pt>
                <c:pt idx="36221">
                  <c:v>-9.8730346148375604E-3</c:v>
                </c:pt>
                <c:pt idx="36222">
                  <c:v>3.46571845976618E-3</c:v>
                </c:pt>
                <c:pt idx="36223">
                  <c:v>1.6804471403931799E-2</c:v>
                </c:pt>
                <c:pt idx="36224">
                  <c:v>3.0143224478535499E-2</c:v>
                </c:pt>
                <c:pt idx="36225">
                  <c:v>4.3481977553139199E-2</c:v>
                </c:pt>
                <c:pt idx="36226">
                  <c:v>5.6820730497304801E-2</c:v>
                </c:pt>
                <c:pt idx="36227">
                  <c:v>7.0159483571908501E-2</c:v>
                </c:pt>
                <c:pt idx="36228">
                  <c:v>8.3498236646512194E-2</c:v>
                </c:pt>
                <c:pt idx="36229">
                  <c:v>9.6836989590677797E-2</c:v>
                </c:pt>
                <c:pt idx="36230">
                  <c:v>0.110175742665282</c:v>
                </c:pt>
                <c:pt idx="36231">
                  <c:v>0.123514495739885</c:v>
                </c:pt>
                <c:pt idx="36232">
                  <c:v>0.13685324868405099</c:v>
                </c:pt>
                <c:pt idx="36233">
                  <c:v>0.15019200175865499</c:v>
                </c:pt>
                <c:pt idx="36234">
                  <c:v>0.16353075483325799</c:v>
                </c:pt>
                <c:pt idx="36235">
                  <c:v>0.176869507777424</c:v>
                </c:pt>
                <c:pt idx="36236">
                  <c:v>0.19020826085202799</c:v>
                </c:pt>
                <c:pt idx="36237">
                  <c:v>0.20354701392663099</c:v>
                </c:pt>
                <c:pt idx="36238">
                  <c:v>0.216885766870797</c:v>
                </c:pt>
                <c:pt idx="36239">
                  <c:v>0.230224519945401</c:v>
                </c:pt>
                <c:pt idx="36240">
                  <c:v>0.243563273020004</c:v>
                </c:pt>
                <c:pt idx="36241">
                  <c:v>0.25690202596417</c:v>
                </c:pt>
                <c:pt idx="36242">
                  <c:v>0.27024077903877403</c:v>
                </c:pt>
                <c:pt idx="36243">
                  <c:v>0.283579532113377</c:v>
                </c:pt>
                <c:pt idx="36244">
                  <c:v>0.29691828505754297</c:v>
                </c:pt>
                <c:pt idx="36245">
                  <c:v>0.310257038132147</c:v>
                </c:pt>
                <c:pt idx="36246">
                  <c:v>0.32359579120675003</c:v>
                </c:pt>
                <c:pt idx="36247">
                  <c:v>0.336934544150916</c:v>
                </c:pt>
                <c:pt idx="36248">
                  <c:v>0.35027329722551998</c:v>
                </c:pt>
                <c:pt idx="36249">
                  <c:v>0.363612050300123</c:v>
                </c:pt>
                <c:pt idx="36250">
                  <c:v>0.37695080324428898</c:v>
                </c:pt>
                <c:pt idx="36251">
                  <c:v>0.39028955631889301</c:v>
                </c:pt>
                <c:pt idx="36252">
                  <c:v>0.40362830939349698</c:v>
                </c:pt>
                <c:pt idx="36253">
                  <c:v>0.41696706233766201</c:v>
                </c:pt>
                <c:pt idx="36254">
                  <c:v>0.43030581541226598</c:v>
                </c:pt>
                <c:pt idx="36255">
                  <c:v>0.44364456848687001</c:v>
                </c:pt>
                <c:pt idx="36256">
                  <c:v>0.45698332143103498</c:v>
                </c:pt>
                <c:pt idx="36257">
                  <c:v>0.47032207450563901</c:v>
                </c:pt>
                <c:pt idx="36258">
                  <c:v>0.47653519453512899</c:v>
                </c:pt>
                <c:pt idx="36259">
                  <c:v>0.475622681478656</c:v>
                </c:pt>
                <c:pt idx="36260">
                  <c:v>0.47471016841325903</c:v>
                </c:pt>
                <c:pt idx="36261">
                  <c:v>0.473797655347863</c:v>
                </c:pt>
                <c:pt idx="36262">
                  <c:v>0.47288514229139</c:v>
                </c:pt>
                <c:pt idx="36263">
                  <c:v>0.47197262922599398</c:v>
                </c:pt>
                <c:pt idx="36264">
                  <c:v>0.47106011616059801</c:v>
                </c:pt>
                <c:pt idx="36265">
                  <c:v>0.47014760310412501</c:v>
                </c:pt>
                <c:pt idx="36266">
                  <c:v>0.46923509003872799</c:v>
                </c:pt>
                <c:pt idx="36267">
                  <c:v>0.46832257697333202</c:v>
                </c:pt>
                <c:pt idx="36268">
                  <c:v>0.46741006391685902</c:v>
                </c:pt>
                <c:pt idx="36269">
                  <c:v>0.46649755085146299</c:v>
                </c:pt>
                <c:pt idx="36270">
                  <c:v>0.46558503778606702</c:v>
                </c:pt>
                <c:pt idx="36271">
                  <c:v>0.46467252472959403</c:v>
                </c:pt>
                <c:pt idx="36272">
                  <c:v>0.463760011664197</c:v>
                </c:pt>
                <c:pt idx="36273">
                  <c:v>0.46284749859880098</c:v>
                </c:pt>
                <c:pt idx="36274">
                  <c:v>0.46193498554232798</c:v>
                </c:pt>
                <c:pt idx="36275">
                  <c:v>0.46102247247693201</c:v>
                </c:pt>
                <c:pt idx="36276">
                  <c:v>0.46010995941153598</c:v>
                </c:pt>
                <c:pt idx="36277">
                  <c:v>0.45919744635506299</c:v>
                </c:pt>
                <c:pt idx="36278">
                  <c:v>0.45828493328966602</c:v>
                </c:pt>
                <c:pt idx="36279">
                  <c:v>0.45737242022426999</c:v>
                </c:pt>
                <c:pt idx="36280">
                  <c:v>0.456459907167797</c:v>
                </c:pt>
                <c:pt idx="36281">
                  <c:v>0.45554739410240103</c:v>
                </c:pt>
                <c:pt idx="36282">
                  <c:v>0.454634881037005</c:v>
                </c:pt>
                <c:pt idx="36283">
                  <c:v>0.453722367980532</c:v>
                </c:pt>
                <c:pt idx="36284">
                  <c:v>0.45280985491513498</c:v>
                </c:pt>
                <c:pt idx="36285">
                  <c:v>0.45189734184973901</c:v>
                </c:pt>
                <c:pt idx="36286">
                  <c:v>0.45098482879326601</c:v>
                </c:pt>
                <c:pt idx="36287">
                  <c:v>0.45007231572786999</c:v>
                </c:pt>
                <c:pt idx="36288">
                  <c:v>0.44915980266247402</c:v>
                </c:pt>
                <c:pt idx="36289">
                  <c:v>0.44824728960600102</c:v>
                </c:pt>
                <c:pt idx="36290">
                  <c:v>0.447334776540604</c:v>
                </c:pt>
                <c:pt idx="36291">
                  <c:v>0.44642226347520803</c:v>
                </c:pt>
                <c:pt idx="36292">
                  <c:v>0.44550975041873497</c:v>
                </c:pt>
                <c:pt idx="36293">
                  <c:v>0.444597237353339</c:v>
                </c:pt>
                <c:pt idx="36294">
                  <c:v>0.44368472428794298</c:v>
                </c:pt>
                <c:pt idx="36295">
                  <c:v>0.44277221123146998</c:v>
                </c:pt>
                <c:pt idx="36296">
                  <c:v>0.44185969816607301</c:v>
                </c:pt>
                <c:pt idx="36297">
                  <c:v>0.44094718510067699</c:v>
                </c:pt>
                <c:pt idx="36298">
                  <c:v>0.44003467204420399</c:v>
                </c:pt>
                <c:pt idx="36299">
                  <c:v>0.43912215897880802</c:v>
                </c:pt>
                <c:pt idx="36300">
                  <c:v>0.43820964591341199</c:v>
                </c:pt>
                <c:pt idx="36301">
                  <c:v>0.437297132856939</c:v>
                </c:pt>
                <c:pt idx="36302">
                  <c:v>0.43638461979154197</c:v>
                </c:pt>
                <c:pt idx="36303">
                  <c:v>0.435472106726146</c:v>
                </c:pt>
                <c:pt idx="36304">
                  <c:v>0.43455959366967301</c:v>
                </c:pt>
                <c:pt idx="36305">
                  <c:v>0.43364708060427698</c:v>
                </c:pt>
                <c:pt idx="36306">
                  <c:v>0.43904174020687398</c:v>
                </c:pt>
                <c:pt idx="36307">
                  <c:v>0.45074357240708901</c:v>
                </c:pt>
                <c:pt idx="36308">
                  <c:v>0.46244540472173501</c:v>
                </c:pt>
                <c:pt idx="36309">
                  <c:v>0.47414723703638101</c:v>
                </c:pt>
                <c:pt idx="36310">
                  <c:v>0.48584906923659599</c:v>
                </c:pt>
                <c:pt idx="36311">
                  <c:v>0.49755090155124199</c:v>
                </c:pt>
                <c:pt idx="36312">
                  <c:v>0.50925273386588799</c:v>
                </c:pt>
                <c:pt idx="36313">
                  <c:v>0.52095456606610302</c:v>
                </c:pt>
                <c:pt idx="36314">
                  <c:v>0.53265639838074796</c:v>
                </c:pt>
                <c:pt idx="36315">
                  <c:v>0.54435823069539402</c:v>
                </c:pt>
                <c:pt idx="36316">
                  <c:v>0.55606006289560905</c:v>
                </c:pt>
                <c:pt idx="36317">
                  <c:v>0.567761895210255</c:v>
                </c:pt>
                <c:pt idx="36318">
                  <c:v>0.57946372752490105</c:v>
                </c:pt>
                <c:pt idx="36319">
                  <c:v>0.59116555972511597</c:v>
                </c:pt>
                <c:pt idx="36320">
                  <c:v>0.60286739203976203</c:v>
                </c:pt>
                <c:pt idx="36321">
                  <c:v>0.61456922435440797</c:v>
                </c:pt>
                <c:pt idx="36322">
                  <c:v>0.62627105655462301</c:v>
                </c:pt>
                <c:pt idx="36323">
                  <c:v>0.63797288886926895</c:v>
                </c:pt>
                <c:pt idx="36324">
                  <c:v>0.64967472118391401</c:v>
                </c:pt>
                <c:pt idx="36325">
                  <c:v>0.66137655338412904</c:v>
                </c:pt>
                <c:pt idx="36326">
                  <c:v>0.67307838569877498</c:v>
                </c:pt>
                <c:pt idx="36327">
                  <c:v>0.68478021801342104</c:v>
                </c:pt>
                <c:pt idx="36328">
                  <c:v>0.69648205021363596</c:v>
                </c:pt>
                <c:pt idx="36329">
                  <c:v>0.70818388252828202</c:v>
                </c:pt>
                <c:pt idx="36330">
                  <c:v>0.71988571484292796</c:v>
                </c:pt>
                <c:pt idx="36331">
                  <c:v>0.73158754704314299</c:v>
                </c:pt>
                <c:pt idx="36332">
                  <c:v>0.74328937935778905</c:v>
                </c:pt>
                <c:pt idx="36333">
                  <c:v>0.75499121167243399</c:v>
                </c:pt>
                <c:pt idx="36334">
                  <c:v>0.76669304387264903</c:v>
                </c:pt>
                <c:pt idx="36335">
                  <c:v>0.77839487618729497</c:v>
                </c:pt>
                <c:pt idx="36336">
                  <c:v>0.79009670850194103</c:v>
                </c:pt>
                <c:pt idx="36337">
                  <c:v>0.80179854070215595</c:v>
                </c:pt>
                <c:pt idx="36338">
                  <c:v>0.813500373016802</c:v>
                </c:pt>
                <c:pt idx="36339">
                  <c:v>0.82520220533144795</c:v>
                </c:pt>
                <c:pt idx="36340">
                  <c:v>0.83690403753166298</c:v>
                </c:pt>
                <c:pt idx="36341">
                  <c:v>0.84860586984630904</c:v>
                </c:pt>
                <c:pt idx="36342">
                  <c:v>0.86030770216095498</c:v>
                </c:pt>
                <c:pt idx="36343">
                  <c:v>0.87200953436117001</c:v>
                </c:pt>
                <c:pt idx="36344">
                  <c:v>0.88371136667581496</c:v>
                </c:pt>
                <c:pt idx="36345">
                  <c:v>0.89541319899046101</c:v>
                </c:pt>
                <c:pt idx="36346">
                  <c:v>0.90711503119067605</c:v>
                </c:pt>
                <c:pt idx="36347">
                  <c:v>0.91881686350532199</c:v>
                </c:pt>
                <c:pt idx="36348">
                  <c:v>0.93051869581996804</c:v>
                </c:pt>
                <c:pt idx="36349">
                  <c:v>0.94222052802018297</c:v>
                </c:pt>
                <c:pt idx="36350">
                  <c:v>0.95392236033482902</c:v>
                </c:pt>
                <c:pt idx="36351">
                  <c:v>0.96562419264947497</c:v>
                </c:pt>
                <c:pt idx="36352">
                  <c:v>0.97732602484969</c:v>
                </c:pt>
                <c:pt idx="36353">
                  <c:v>0.98902785716433606</c:v>
                </c:pt>
                <c:pt idx="36354">
                  <c:v>1.00052128866098</c:v>
                </c:pt>
                <c:pt idx="36355">
                  <c:v>1.0118063192278099</c:v>
                </c:pt>
                <c:pt idx="36356">
                  <c:v>1.0230913499049901</c:v>
                </c:pt>
                <c:pt idx="36357">
                  <c:v>1.03437638058218</c:v>
                </c:pt>
                <c:pt idx="36358">
                  <c:v>1.0456614111490099</c:v>
                </c:pt>
                <c:pt idx="36359">
                  <c:v>1.05694644182619</c:v>
                </c:pt>
                <c:pt idx="36360">
                  <c:v>1.0682314725033799</c:v>
                </c:pt>
                <c:pt idx="36361">
                  <c:v>1.0795165030702101</c:v>
                </c:pt>
                <c:pt idx="36362">
                  <c:v>1.09080153374739</c:v>
                </c:pt>
                <c:pt idx="36363">
                  <c:v>1.1020865644245801</c:v>
                </c:pt>
                <c:pt idx="36364">
                  <c:v>1.11337159499141</c:v>
                </c:pt>
                <c:pt idx="36365">
                  <c:v>1.1246566256685899</c:v>
                </c:pt>
                <c:pt idx="36366">
                  <c:v>1.13594165634578</c:v>
                </c:pt>
                <c:pt idx="36367">
                  <c:v>1.14722668691261</c:v>
                </c:pt>
                <c:pt idx="36368">
                  <c:v>1.1585117175897901</c:v>
                </c:pt>
                <c:pt idx="36369">
                  <c:v>1.16979674826697</c:v>
                </c:pt>
                <c:pt idx="36370">
                  <c:v>1.1810817788337999</c:v>
                </c:pt>
                <c:pt idx="36371">
                  <c:v>1.1923668095109901</c:v>
                </c:pt>
                <c:pt idx="36372">
                  <c:v>1.20365184018817</c:v>
                </c:pt>
                <c:pt idx="36373">
                  <c:v>1.2149368707549999</c:v>
                </c:pt>
                <c:pt idx="36374">
                  <c:v>1.22622190143219</c:v>
                </c:pt>
                <c:pt idx="36375">
                  <c:v>1.2375069321093699</c:v>
                </c:pt>
                <c:pt idx="36376">
                  <c:v>1.2487919626762001</c:v>
                </c:pt>
                <c:pt idx="36377">
                  <c:v>1.26007699335339</c:v>
                </c:pt>
                <c:pt idx="36378">
                  <c:v>1.2713620240305701</c:v>
                </c:pt>
                <c:pt idx="36379">
                  <c:v>1.2826470545974</c:v>
                </c:pt>
                <c:pt idx="36380">
                  <c:v>1.2939320852745899</c:v>
                </c:pt>
                <c:pt idx="36381">
                  <c:v>1.30521711595177</c:v>
                </c:pt>
                <c:pt idx="36382">
                  <c:v>1.3165021465186</c:v>
                </c:pt>
                <c:pt idx="36383">
                  <c:v>1.3277871771957901</c:v>
                </c:pt>
                <c:pt idx="36384">
                  <c:v>1.33907220787297</c:v>
                </c:pt>
                <c:pt idx="36385">
                  <c:v>1.3503572384397999</c:v>
                </c:pt>
                <c:pt idx="36386">
                  <c:v>1.36164226911699</c:v>
                </c:pt>
                <c:pt idx="36387">
                  <c:v>1.3729272997941699</c:v>
                </c:pt>
                <c:pt idx="36388">
                  <c:v>1.3842123303610001</c:v>
                </c:pt>
                <c:pt idx="36389">
                  <c:v>1.39549736103818</c:v>
                </c:pt>
                <c:pt idx="36390">
                  <c:v>1.4067823917153699</c:v>
                </c:pt>
                <c:pt idx="36391">
                  <c:v>1.4180674222822001</c:v>
                </c:pt>
                <c:pt idx="36392">
                  <c:v>1.42935245295938</c:v>
                </c:pt>
                <c:pt idx="36393">
                  <c:v>1.4406374836365701</c:v>
                </c:pt>
                <c:pt idx="36394">
                  <c:v>1.4519225142034</c:v>
                </c:pt>
                <c:pt idx="36395">
                  <c:v>1.4632075448805799</c:v>
                </c:pt>
                <c:pt idx="36396">
                  <c:v>1.47449257555777</c:v>
                </c:pt>
                <c:pt idx="36397">
                  <c:v>1.4857776061246</c:v>
                </c:pt>
                <c:pt idx="36398">
                  <c:v>1.4970626368017801</c:v>
                </c:pt>
                <c:pt idx="36399">
                  <c:v>1.50834766747897</c:v>
                </c:pt>
                <c:pt idx="36400">
                  <c:v>1.5196326980457999</c:v>
                </c:pt>
                <c:pt idx="36401">
                  <c:v>1.53091772872298</c:v>
                </c:pt>
                <c:pt idx="36402">
                  <c:v>1.53706711822493</c:v>
                </c:pt>
                <c:pt idx="36403">
                  <c:v>1.5380808665058501</c:v>
                </c:pt>
                <c:pt idx="36404">
                  <c:v>1.53909461479669</c:v>
                </c:pt>
                <c:pt idx="36405">
                  <c:v>1.5401083630875301</c:v>
                </c:pt>
                <c:pt idx="36406">
                  <c:v>1.5411221113684599</c:v>
                </c:pt>
                <c:pt idx="36407">
                  <c:v>1.5421358596593</c:v>
                </c:pt>
                <c:pt idx="36408">
                  <c:v>1.5431496079501399</c:v>
                </c:pt>
                <c:pt idx="36409">
                  <c:v>1.5441633562310599</c:v>
                </c:pt>
                <c:pt idx="36410">
                  <c:v>1.5451771045219</c:v>
                </c:pt>
                <c:pt idx="36411">
                  <c:v>1.5461908528127399</c:v>
                </c:pt>
                <c:pt idx="36412">
                  <c:v>1.54720460109366</c:v>
                </c:pt>
                <c:pt idx="36413">
                  <c:v>1.5482183493845001</c:v>
                </c:pt>
                <c:pt idx="36414">
                  <c:v>1.54923209767534</c:v>
                </c:pt>
                <c:pt idx="36415">
                  <c:v>1.55024584595627</c:v>
                </c:pt>
                <c:pt idx="36416">
                  <c:v>1.5512595942471099</c:v>
                </c:pt>
                <c:pt idx="36417">
                  <c:v>1.55227334253795</c:v>
                </c:pt>
                <c:pt idx="36418">
                  <c:v>1.5532870908188701</c:v>
                </c:pt>
                <c:pt idx="36419">
                  <c:v>1.55430083910971</c:v>
                </c:pt>
                <c:pt idx="36420">
                  <c:v>1.5553145874005501</c:v>
                </c:pt>
                <c:pt idx="36421">
                  <c:v>1.5563283356814801</c:v>
                </c:pt>
                <c:pt idx="36422">
                  <c:v>1.55734208397231</c:v>
                </c:pt>
                <c:pt idx="36423">
                  <c:v>1.5583558322631501</c:v>
                </c:pt>
                <c:pt idx="36424">
                  <c:v>1.5593695805440799</c:v>
                </c:pt>
                <c:pt idx="36425">
                  <c:v>1.56038332883492</c:v>
                </c:pt>
                <c:pt idx="36426">
                  <c:v>1.5613970771257599</c:v>
                </c:pt>
                <c:pt idx="36427">
                  <c:v>1.56241082540668</c:v>
                </c:pt>
                <c:pt idx="36428">
                  <c:v>1.5634245736975201</c:v>
                </c:pt>
                <c:pt idx="36429">
                  <c:v>1.56443832198836</c:v>
                </c:pt>
                <c:pt idx="36430">
                  <c:v>1.56545207026929</c:v>
                </c:pt>
                <c:pt idx="36431">
                  <c:v>1.5664658185601199</c:v>
                </c:pt>
                <c:pt idx="36432">
                  <c:v>1.56747956685096</c:v>
                </c:pt>
                <c:pt idx="36433">
                  <c:v>1.5684933151318901</c:v>
                </c:pt>
                <c:pt idx="36434">
                  <c:v>1.5695070634227299</c:v>
                </c:pt>
                <c:pt idx="36435">
                  <c:v>1.5705208117135701</c:v>
                </c:pt>
                <c:pt idx="36436">
                  <c:v>1.5715345599944901</c:v>
                </c:pt>
                <c:pt idx="36437">
                  <c:v>1.57254830828533</c:v>
                </c:pt>
                <c:pt idx="36438">
                  <c:v>1.5735620565761701</c:v>
                </c:pt>
                <c:pt idx="36439">
                  <c:v>1.5745758048570999</c:v>
                </c:pt>
                <c:pt idx="36440">
                  <c:v>1.57558955314794</c:v>
                </c:pt>
                <c:pt idx="36441">
                  <c:v>1.5766033014387699</c:v>
                </c:pt>
                <c:pt idx="36442">
                  <c:v>1.5776170497197</c:v>
                </c:pt>
                <c:pt idx="36443">
                  <c:v>1.5786307980105401</c:v>
                </c:pt>
                <c:pt idx="36444">
                  <c:v>1.57964454630138</c:v>
                </c:pt>
                <c:pt idx="36445">
                  <c:v>1.5806582945823</c:v>
                </c:pt>
                <c:pt idx="36446">
                  <c:v>1.5816720428731399</c:v>
                </c:pt>
                <c:pt idx="36447">
                  <c:v>1.58268579116398</c:v>
                </c:pt>
                <c:pt idx="36448">
                  <c:v>1.58369953944491</c:v>
                </c:pt>
                <c:pt idx="36449">
                  <c:v>1.5847132877357499</c:v>
                </c:pt>
                <c:pt idx="36450">
                  <c:v>1.58135469222936</c:v>
                </c:pt>
                <c:pt idx="36451">
                  <c:v>1.5736237529707999</c:v>
                </c:pt>
                <c:pt idx="36452">
                  <c:v>1.5658928136366499</c:v>
                </c:pt>
                <c:pt idx="36453">
                  <c:v>1.5581618743024901</c:v>
                </c:pt>
                <c:pt idx="36454">
                  <c:v>1.55043093504394</c:v>
                </c:pt>
                <c:pt idx="36455">
                  <c:v>1.54269999570979</c:v>
                </c:pt>
                <c:pt idx="36456">
                  <c:v>1.53496905637563</c:v>
                </c:pt>
                <c:pt idx="36457">
                  <c:v>1.5272381171170799</c:v>
                </c:pt>
                <c:pt idx="36458">
                  <c:v>1.5195071777829201</c:v>
                </c:pt>
                <c:pt idx="36459">
                  <c:v>1.5117762384487701</c:v>
                </c:pt>
                <c:pt idx="36460">
                  <c:v>1.50404529919021</c:v>
                </c:pt>
                <c:pt idx="36461">
                  <c:v>1.49631435985606</c:v>
                </c:pt>
                <c:pt idx="36462">
                  <c:v>1.4885834205219</c:v>
                </c:pt>
                <c:pt idx="36463">
                  <c:v>1.4808524812633499</c:v>
                </c:pt>
                <c:pt idx="36464">
                  <c:v>1.4731215419292001</c:v>
                </c:pt>
                <c:pt idx="36465">
                  <c:v>1.4653906025950401</c:v>
                </c:pt>
                <c:pt idx="36466">
                  <c:v>1.45765966333649</c:v>
                </c:pt>
                <c:pt idx="36467">
                  <c:v>1.44992872400233</c:v>
                </c:pt>
                <c:pt idx="36468">
                  <c:v>1.4421977846681799</c:v>
                </c:pt>
                <c:pt idx="36469">
                  <c:v>1.4344668454096201</c:v>
                </c:pt>
                <c:pt idx="36470">
                  <c:v>1.4267359060754701</c:v>
                </c:pt>
                <c:pt idx="36471">
                  <c:v>1.41900496674131</c:v>
                </c:pt>
                <c:pt idx="36472">
                  <c:v>1.41127402748276</c:v>
                </c:pt>
                <c:pt idx="36473">
                  <c:v>1.4035430881486</c:v>
                </c:pt>
                <c:pt idx="36474">
                  <c:v>1.3958121488144499</c:v>
                </c:pt>
                <c:pt idx="36475">
                  <c:v>1.3880812095559001</c:v>
                </c:pt>
                <c:pt idx="36476">
                  <c:v>1.3803502702217401</c:v>
                </c:pt>
                <c:pt idx="36477">
                  <c:v>1.37261933088759</c:v>
                </c:pt>
                <c:pt idx="36478">
                  <c:v>1.36488839162903</c:v>
                </c:pt>
                <c:pt idx="36479">
                  <c:v>1.3571574522948799</c:v>
                </c:pt>
                <c:pt idx="36480">
                  <c:v>1.3494265129607199</c:v>
                </c:pt>
                <c:pt idx="36481">
                  <c:v>1.3416955737021701</c:v>
                </c:pt>
                <c:pt idx="36482">
                  <c:v>1.33396463436801</c:v>
                </c:pt>
                <c:pt idx="36483">
                  <c:v>1.32623369503386</c:v>
                </c:pt>
                <c:pt idx="36484">
                  <c:v>1.31850275577531</c:v>
                </c:pt>
                <c:pt idx="36485">
                  <c:v>1.3107718164411499</c:v>
                </c:pt>
                <c:pt idx="36486">
                  <c:v>1.3030408771069999</c:v>
                </c:pt>
                <c:pt idx="36487">
                  <c:v>1.2953099378484401</c:v>
                </c:pt>
                <c:pt idx="36488">
                  <c:v>1.28757899851429</c:v>
                </c:pt>
                <c:pt idx="36489">
                  <c:v>1.27984805918013</c:v>
                </c:pt>
                <c:pt idx="36490">
                  <c:v>1.2721171199215799</c:v>
                </c:pt>
                <c:pt idx="36491">
                  <c:v>1.2643861805874199</c:v>
                </c:pt>
                <c:pt idx="36492">
                  <c:v>1.2566552412532701</c:v>
                </c:pt>
                <c:pt idx="36493">
                  <c:v>1.24892430199472</c:v>
                </c:pt>
                <c:pt idx="36494">
                  <c:v>1.24119336266056</c:v>
                </c:pt>
                <c:pt idx="36495">
                  <c:v>1.23346242332641</c:v>
                </c:pt>
                <c:pt idx="36496">
                  <c:v>1.2257314840678499</c:v>
                </c:pt>
                <c:pt idx="36497">
                  <c:v>1.2180005447336999</c:v>
                </c:pt>
                <c:pt idx="36498">
                  <c:v>1.21500892245672</c:v>
                </c:pt>
                <c:pt idx="36499">
                  <c:v>1.2167566172529201</c:v>
                </c:pt>
                <c:pt idx="36500">
                  <c:v>1.21850431206622</c:v>
                </c:pt>
                <c:pt idx="36501">
                  <c:v>1.22025200687952</c:v>
                </c:pt>
                <c:pt idx="36502">
                  <c:v>1.22199970167572</c:v>
                </c:pt>
                <c:pt idx="36503">
                  <c:v>1.22374739648902</c:v>
                </c:pt>
                <c:pt idx="36504">
                  <c:v>1.2254950913023099</c:v>
                </c:pt>
                <c:pt idx="36505">
                  <c:v>1.22724278609852</c:v>
                </c:pt>
                <c:pt idx="36506">
                  <c:v>1.2289904809118199</c:v>
                </c:pt>
                <c:pt idx="36507">
                  <c:v>1.2307381757251099</c:v>
                </c:pt>
                <c:pt idx="36508">
                  <c:v>1.23248587052132</c:v>
                </c:pt>
                <c:pt idx="36509">
                  <c:v>1.2342335653346199</c:v>
                </c:pt>
                <c:pt idx="36510">
                  <c:v>1.2359812601479101</c:v>
                </c:pt>
                <c:pt idx="36511">
                  <c:v>1.2377289549441199</c:v>
                </c:pt>
                <c:pt idx="36512">
                  <c:v>1.2394766497574199</c:v>
                </c:pt>
                <c:pt idx="36513">
                  <c:v>1.2412243445707101</c:v>
                </c:pt>
                <c:pt idx="36514">
                  <c:v>1.2429720393669199</c:v>
                </c:pt>
                <c:pt idx="36515">
                  <c:v>1.2447197341802201</c:v>
                </c:pt>
                <c:pt idx="36516">
                  <c:v>1.24646742899351</c:v>
                </c:pt>
                <c:pt idx="36517">
                  <c:v>1.2482151237897201</c:v>
                </c:pt>
                <c:pt idx="36518">
                  <c:v>1.2499628186030101</c:v>
                </c:pt>
                <c:pt idx="36519">
                  <c:v>1.25171051341631</c:v>
                </c:pt>
                <c:pt idx="36520">
                  <c:v>1.2534582082125201</c:v>
                </c:pt>
                <c:pt idx="36521">
                  <c:v>1.25520590302581</c:v>
                </c:pt>
                <c:pt idx="36522">
                  <c:v>1.25695359783911</c:v>
                </c:pt>
                <c:pt idx="36523">
                  <c:v>1.25870129263532</c:v>
                </c:pt>
                <c:pt idx="36524">
                  <c:v>1.26044898744861</c:v>
                </c:pt>
                <c:pt idx="36525">
                  <c:v>1.26219668226191</c:v>
                </c:pt>
                <c:pt idx="36526">
                  <c:v>1.26394437705812</c:v>
                </c:pt>
                <c:pt idx="36527">
                  <c:v>1.26569207187141</c:v>
                </c:pt>
                <c:pt idx="36528">
                  <c:v>1.2674397666847099</c:v>
                </c:pt>
                <c:pt idx="36529">
                  <c:v>1.26918746148091</c:v>
                </c:pt>
                <c:pt idx="36530">
                  <c:v>1.2709351562942099</c:v>
                </c:pt>
                <c:pt idx="36531">
                  <c:v>1.2726828511075099</c:v>
                </c:pt>
                <c:pt idx="36532">
                  <c:v>1.27443054590371</c:v>
                </c:pt>
                <c:pt idx="36533">
                  <c:v>1.2761782407170099</c:v>
                </c:pt>
                <c:pt idx="36534">
                  <c:v>1.2779259355303101</c:v>
                </c:pt>
                <c:pt idx="36535">
                  <c:v>1.2796736303265099</c:v>
                </c:pt>
                <c:pt idx="36536">
                  <c:v>1.2814213251398101</c:v>
                </c:pt>
                <c:pt idx="36537">
                  <c:v>1.2831690199531101</c:v>
                </c:pt>
                <c:pt idx="36538">
                  <c:v>1.2849167147493099</c:v>
                </c:pt>
                <c:pt idx="36539">
                  <c:v>1.2866644095626101</c:v>
                </c:pt>
                <c:pt idx="36540">
                  <c:v>1.28841210437591</c:v>
                </c:pt>
                <c:pt idx="36541">
                  <c:v>1.2901597991721101</c:v>
                </c:pt>
                <c:pt idx="36542">
                  <c:v>1.29190749398541</c:v>
                </c:pt>
                <c:pt idx="36543">
                  <c:v>1.2936551887987</c:v>
                </c:pt>
                <c:pt idx="36544">
                  <c:v>1.2954028835949101</c:v>
                </c:pt>
                <c:pt idx="36545">
                  <c:v>1.29715057840821</c:v>
                </c:pt>
                <c:pt idx="36546">
                  <c:v>1.29628291087507</c:v>
                </c:pt>
                <c:pt idx="36547">
                  <c:v>1.2927998810113099</c:v>
                </c:pt>
                <c:pt idx="36548">
                  <c:v>1.28931685111348</c:v>
                </c:pt>
                <c:pt idx="36549">
                  <c:v>1.2858338212156499</c:v>
                </c:pt>
                <c:pt idx="36550">
                  <c:v>1.2823507913518799</c:v>
                </c:pt>
                <c:pt idx="36551">
                  <c:v>1.27886776145405</c:v>
                </c:pt>
                <c:pt idx="36552">
                  <c:v>1.2753847315562199</c:v>
                </c:pt>
                <c:pt idx="36553">
                  <c:v>1.2719017016924501</c:v>
                </c:pt>
                <c:pt idx="36554">
                  <c:v>1.26841867179463</c:v>
                </c:pt>
                <c:pt idx="36555">
                  <c:v>1.2649356418968001</c:v>
                </c:pt>
                <c:pt idx="36556">
                  <c:v>1.2614526120330301</c:v>
                </c:pt>
                <c:pt idx="36557">
                  <c:v>1.2579695821351999</c:v>
                </c:pt>
                <c:pt idx="36558">
                  <c:v>1.25448655223737</c:v>
                </c:pt>
                <c:pt idx="36559">
                  <c:v>1.2510035223736</c:v>
                </c:pt>
                <c:pt idx="36560">
                  <c:v>1.2475204924757699</c:v>
                </c:pt>
                <c:pt idx="36561">
                  <c:v>1.24403746257794</c:v>
                </c:pt>
                <c:pt idx="36562">
                  <c:v>1.24055443271418</c:v>
                </c:pt>
                <c:pt idx="36563">
                  <c:v>1.2370714028163501</c:v>
                </c:pt>
                <c:pt idx="36564">
                  <c:v>1.23358837291852</c:v>
                </c:pt>
                <c:pt idx="36565">
                  <c:v>1.2301053430547499</c:v>
                </c:pt>
                <c:pt idx="36566">
                  <c:v>1.2266223131569201</c:v>
                </c:pt>
                <c:pt idx="36567">
                  <c:v>1.2231392832590899</c:v>
                </c:pt>
                <c:pt idx="36568">
                  <c:v>1.2196562533953199</c:v>
                </c:pt>
                <c:pt idx="36569">
                  <c:v>1.21617322349749</c:v>
                </c:pt>
                <c:pt idx="36570">
                  <c:v>1.2126901935996699</c:v>
                </c:pt>
                <c:pt idx="36571">
                  <c:v>1.2092071637359001</c:v>
                </c:pt>
                <c:pt idx="36572">
                  <c:v>1.20572413383807</c:v>
                </c:pt>
                <c:pt idx="36573">
                  <c:v>1.2022411039402401</c:v>
                </c:pt>
                <c:pt idx="36574">
                  <c:v>1.1987580740764701</c:v>
                </c:pt>
                <c:pt idx="36575">
                  <c:v>1.1952750441786399</c:v>
                </c:pt>
                <c:pt idx="36576">
                  <c:v>1.1917920142808101</c:v>
                </c:pt>
                <c:pt idx="36577">
                  <c:v>1.18830898441704</c:v>
                </c:pt>
                <c:pt idx="36578">
                  <c:v>1.1848259545192199</c:v>
                </c:pt>
                <c:pt idx="36579">
                  <c:v>1.18134292462139</c:v>
                </c:pt>
                <c:pt idx="36580">
                  <c:v>1.17785989475762</c:v>
                </c:pt>
                <c:pt idx="36581">
                  <c:v>1.1743768648597901</c:v>
                </c:pt>
                <c:pt idx="36582">
                  <c:v>1.17089383496196</c:v>
                </c:pt>
                <c:pt idx="36583">
                  <c:v>1.16741080509819</c:v>
                </c:pt>
                <c:pt idx="36584">
                  <c:v>1.1639277752003601</c:v>
                </c:pt>
                <c:pt idx="36585">
                  <c:v>1.1604447453025299</c:v>
                </c:pt>
                <c:pt idx="36586">
                  <c:v>1.1569617154387699</c:v>
                </c:pt>
                <c:pt idx="36587">
                  <c:v>1.15347868554094</c:v>
                </c:pt>
                <c:pt idx="36588">
                  <c:v>1.1499956556431099</c:v>
                </c:pt>
                <c:pt idx="36589">
                  <c:v>1.1465126257793401</c:v>
                </c:pt>
                <c:pt idx="36590">
                  <c:v>1.14302959588151</c:v>
                </c:pt>
                <c:pt idx="36591">
                  <c:v>1.1395465659836801</c:v>
                </c:pt>
                <c:pt idx="36592">
                  <c:v>1.1360635361199101</c:v>
                </c:pt>
                <c:pt idx="36593">
                  <c:v>1.1325805062220899</c:v>
                </c:pt>
                <c:pt idx="36594">
                  <c:v>1.1139470948714301</c:v>
                </c:pt>
                <c:pt idx="36595">
                  <c:v>1.0801633022924799</c:v>
                </c:pt>
                <c:pt idx="36596">
                  <c:v>1.04637950938317</c:v>
                </c:pt>
                <c:pt idx="36597">
                  <c:v>1.0125957164738599</c:v>
                </c:pt>
                <c:pt idx="36598">
                  <c:v>0.97881192389491301</c:v>
                </c:pt>
                <c:pt idx="36599">
                  <c:v>0.94502813098560001</c:v>
                </c:pt>
                <c:pt idx="36600">
                  <c:v>0.91124433807628802</c:v>
                </c:pt>
                <c:pt idx="36601">
                  <c:v>0.87746054549734298</c:v>
                </c:pt>
                <c:pt idx="36602">
                  <c:v>0.84367675258803099</c:v>
                </c:pt>
                <c:pt idx="36603">
                  <c:v>0.80989295967871899</c:v>
                </c:pt>
                <c:pt idx="36604">
                  <c:v>0.77610916709977396</c:v>
                </c:pt>
                <c:pt idx="36605">
                  <c:v>0.74232537419046196</c:v>
                </c:pt>
                <c:pt idx="36606">
                  <c:v>0.70854158128114897</c:v>
                </c:pt>
                <c:pt idx="36607">
                  <c:v>0.67475778870220504</c:v>
                </c:pt>
                <c:pt idx="36608">
                  <c:v>0.64097399579289205</c:v>
                </c:pt>
                <c:pt idx="36609">
                  <c:v>0.60719020288358005</c:v>
                </c:pt>
                <c:pt idx="36610">
                  <c:v>0.57340641030463502</c:v>
                </c:pt>
                <c:pt idx="36611">
                  <c:v>0.53962261739532302</c:v>
                </c:pt>
                <c:pt idx="36612">
                  <c:v>0.50583882448601103</c:v>
                </c:pt>
                <c:pt idx="36613">
                  <c:v>0.47205503190706599</c:v>
                </c:pt>
                <c:pt idx="36614">
                  <c:v>0.438271238997754</c:v>
                </c:pt>
                <c:pt idx="36615">
                  <c:v>0.40448744608844101</c:v>
                </c:pt>
                <c:pt idx="36616">
                  <c:v>0.37070365350949702</c:v>
                </c:pt>
                <c:pt idx="36617">
                  <c:v>0.33691986060018397</c:v>
                </c:pt>
                <c:pt idx="36618">
                  <c:v>0.30313606769087198</c:v>
                </c:pt>
                <c:pt idx="36619">
                  <c:v>0.269352275111927</c:v>
                </c:pt>
                <c:pt idx="36620">
                  <c:v>0.235568482202615</c:v>
                </c:pt>
                <c:pt idx="36621">
                  <c:v>0.20178468929330201</c:v>
                </c:pt>
                <c:pt idx="36622">
                  <c:v>0.168000896714358</c:v>
                </c:pt>
                <c:pt idx="36623">
                  <c:v>0.13421710380504601</c:v>
                </c:pt>
                <c:pt idx="36624">
                  <c:v>0.100433310895733</c:v>
                </c:pt>
                <c:pt idx="36625">
                  <c:v>6.66495183167886E-2</c:v>
                </c:pt>
                <c:pt idx="36626">
                  <c:v>3.2865725407476197E-2</c:v>
                </c:pt>
                <c:pt idx="36627">
                  <c:v>-9.1806750183626195E-4</c:v>
                </c:pt>
                <c:pt idx="36628">
                  <c:v>-3.47018600807808E-2</c:v>
                </c:pt>
                <c:pt idx="36629">
                  <c:v>-6.8485652990093196E-2</c:v>
                </c:pt>
                <c:pt idx="36630">
                  <c:v>-0.10226944589940599</c:v>
                </c:pt>
                <c:pt idx="36631">
                  <c:v>-0.13605323847834999</c:v>
                </c:pt>
                <c:pt idx="36632">
                  <c:v>-0.16983703138766301</c:v>
                </c:pt>
                <c:pt idx="36633">
                  <c:v>-0.20362082429697501</c:v>
                </c:pt>
                <c:pt idx="36634">
                  <c:v>-0.23740461687591999</c:v>
                </c:pt>
                <c:pt idx="36635">
                  <c:v>-0.27118840978523201</c:v>
                </c:pt>
                <c:pt idx="36636">
                  <c:v>-0.304972202694544</c:v>
                </c:pt>
                <c:pt idx="36637">
                  <c:v>-0.33875599527348899</c:v>
                </c:pt>
                <c:pt idx="36638">
                  <c:v>-0.37253978818280098</c:v>
                </c:pt>
                <c:pt idx="36639">
                  <c:v>-0.40632358109211397</c:v>
                </c:pt>
                <c:pt idx="36640">
                  <c:v>-0.44010737367105801</c:v>
                </c:pt>
                <c:pt idx="36641">
                  <c:v>-0.473891166580371</c:v>
                </c:pt>
                <c:pt idx="36642">
                  <c:v>-0.49195239274441599</c:v>
                </c:pt>
                <c:pt idx="36643">
                  <c:v>-0.494291052030503</c:v>
                </c:pt>
                <c:pt idx="36644">
                  <c:v>-0.49662971133945999</c:v>
                </c:pt>
                <c:pt idx="36645">
                  <c:v>-0.49896837064841698</c:v>
                </c:pt>
                <c:pt idx="36646">
                  <c:v>-0.50130702993450404</c:v>
                </c:pt>
                <c:pt idx="36647">
                  <c:v>-0.50364568924346098</c:v>
                </c:pt>
                <c:pt idx="36648">
                  <c:v>-0.50598434855241703</c:v>
                </c:pt>
                <c:pt idx="36649">
                  <c:v>-0.50832300783850504</c:v>
                </c:pt>
                <c:pt idx="36650">
                  <c:v>-0.51066166714746197</c:v>
                </c:pt>
                <c:pt idx="36651">
                  <c:v>-0.51300032645641802</c:v>
                </c:pt>
                <c:pt idx="36652">
                  <c:v>-0.51533898574250603</c:v>
                </c:pt>
                <c:pt idx="36653">
                  <c:v>-0.51767764505146197</c:v>
                </c:pt>
                <c:pt idx="36654">
                  <c:v>-0.52001630436041901</c:v>
                </c:pt>
                <c:pt idx="36655">
                  <c:v>-0.52235496364650702</c:v>
                </c:pt>
                <c:pt idx="36656">
                  <c:v>-0.52469362295546296</c:v>
                </c:pt>
                <c:pt idx="36657">
                  <c:v>-0.52703228226442</c:v>
                </c:pt>
                <c:pt idx="36658">
                  <c:v>-0.52937094155050701</c:v>
                </c:pt>
                <c:pt idx="36659">
                  <c:v>-0.53170960085946395</c:v>
                </c:pt>
                <c:pt idx="36660">
                  <c:v>-0.534048260168421</c:v>
                </c:pt>
                <c:pt idx="36661">
                  <c:v>-0.536386919454508</c:v>
                </c:pt>
                <c:pt idx="36662">
                  <c:v>-0.53872557876346505</c:v>
                </c:pt>
                <c:pt idx="36663">
                  <c:v>-0.54106423807242199</c:v>
                </c:pt>
                <c:pt idx="36664">
                  <c:v>-0.543402897358509</c:v>
                </c:pt>
                <c:pt idx="36665">
                  <c:v>-0.54574155666746604</c:v>
                </c:pt>
                <c:pt idx="36666">
                  <c:v>-0.54808021597642298</c:v>
                </c:pt>
                <c:pt idx="36667">
                  <c:v>-0.55041887526250999</c:v>
                </c:pt>
                <c:pt idx="36668">
                  <c:v>-0.55275753457146704</c:v>
                </c:pt>
                <c:pt idx="36669">
                  <c:v>-0.55509619388042397</c:v>
                </c:pt>
                <c:pt idx="36670">
                  <c:v>-0.55743485316651098</c:v>
                </c:pt>
                <c:pt idx="36671">
                  <c:v>-0.55977351247546803</c:v>
                </c:pt>
                <c:pt idx="36672">
                  <c:v>-0.56211217178442396</c:v>
                </c:pt>
                <c:pt idx="36673">
                  <c:v>-0.56445083107051197</c:v>
                </c:pt>
                <c:pt idx="36674">
                  <c:v>-0.56678949037946902</c:v>
                </c:pt>
                <c:pt idx="36675">
                  <c:v>-0.56912814968842496</c:v>
                </c:pt>
                <c:pt idx="36676">
                  <c:v>-0.57146680897451296</c:v>
                </c:pt>
                <c:pt idx="36677">
                  <c:v>-0.57380546828347001</c:v>
                </c:pt>
                <c:pt idx="36678">
                  <c:v>-0.57614412759242595</c:v>
                </c:pt>
                <c:pt idx="36679">
                  <c:v>-0.57848278687851395</c:v>
                </c:pt>
                <c:pt idx="36680">
                  <c:v>-0.58082144618747</c:v>
                </c:pt>
                <c:pt idx="36681">
                  <c:v>-0.58316010549642705</c:v>
                </c:pt>
                <c:pt idx="36682">
                  <c:v>-0.58549876478251395</c:v>
                </c:pt>
                <c:pt idx="36683">
                  <c:v>-0.58783742409147099</c:v>
                </c:pt>
                <c:pt idx="36684">
                  <c:v>-0.59017608340042804</c:v>
                </c:pt>
                <c:pt idx="36685">
                  <c:v>-0.59251474268651505</c:v>
                </c:pt>
                <c:pt idx="36686">
                  <c:v>-0.59485340199547199</c:v>
                </c:pt>
                <c:pt idx="36687">
                  <c:v>-0.59719206130442903</c:v>
                </c:pt>
                <c:pt idx="36688">
                  <c:v>-0.59953072059051604</c:v>
                </c:pt>
                <c:pt idx="36689">
                  <c:v>-0.60186937989947298</c:v>
                </c:pt>
                <c:pt idx="36690">
                  <c:v>-0.59778378586825498</c:v>
                </c:pt>
                <c:pt idx="36691">
                  <c:v>-0.58727393855476295</c:v>
                </c:pt>
                <c:pt idx="36692">
                  <c:v>-0.57676409113849603</c:v>
                </c:pt>
                <c:pt idx="36693">
                  <c:v>-0.56625424372222999</c:v>
                </c:pt>
                <c:pt idx="36694">
                  <c:v>-0.55574439640873796</c:v>
                </c:pt>
                <c:pt idx="36695">
                  <c:v>-0.54523454899247203</c:v>
                </c:pt>
                <c:pt idx="36696">
                  <c:v>-0.534724701576205</c:v>
                </c:pt>
                <c:pt idx="36697">
                  <c:v>-0.52421485426271297</c:v>
                </c:pt>
                <c:pt idx="36698">
                  <c:v>-0.51370500684644704</c:v>
                </c:pt>
                <c:pt idx="36699">
                  <c:v>-0.503195159430181</c:v>
                </c:pt>
                <c:pt idx="36700">
                  <c:v>-0.49268531211668898</c:v>
                </c:pt>
                <c:pt idx="36701">
                  <c:v>-0.482175464700422</c:v>
                </c:pt>
                <c:pt idx="36702">
                  <c:v>-0.47166561728415601</c:v>
                </c:pt>
                <c:pt idx="36703">
                  <c:v>-0.46115576997066399</c:v>
                </c:pt>
                <c:pt idx="36704">
                  <c:v>-0.450645922554398</c:v>
                </c:pt>
                <c:pt idx="36705">
                  <c:v>-0.44013607513813102</c:v>
                </c:pt>
                <c:pt idx="36706">
                  <c:v>-0.429626227824639</c:v>
                </c:pt>
                <c:pt idx="36707">
                  <c:v>-0.41911638040837301</c:v>
                </c:pt>
                <c:pt idx="36708">
                  <c:v>-0.40860653299210697</c:v>
                </c:pt>
                <c:pt idx="36709">
                  <c:v>-0.398096685678615</c:v>
                </c:pt>
                <c:pt idx="36710">
                  <c:v>-0.38758683826234802</c:v>
                </c:pt>
                <c:pt idx="36711">
                  <c:v>-0.37707699084608198</c:v>
                </c:pt>
                <c:pt idx="36712">
                  <c:v>-0.36656714353259001</c:v>
                </c:pt>
                <c:pt idx="36713">
                  <c:v>-0.35605729611632397</c:v>
                </c:pt>
                <c:pt idx="36714">
                  <c:v>-0.34554744870005699</c:v>
                </c:pt>
                <c:pt idx="36715">
                  <c:v>-0.33503760138656502</c:v>
                </c:pt>
                <c:pt idx="36716">
                  <c:v>-0.32452775397029898</c:v>
                </c:pt>
                <c:pt idx="36717">
                  <c:v>-0.314017906554033</c:v>
                </c:pt>
                <c:pt idx="36718">
                  <c:v>-0.30350805924054097</c:v>
                </c:pt>
                <c:pt idx="36719">
                  <c:v>-0.29299821182427399</c:v>
                </c:pt>
                <c:pt idx="36720">
                  <c:v>-0.28248836440800801</c:v>
                </c:pt>
                <c:pt idx="36721">
                  <c:v>-0.27197851709451598</c:v>
                </c:pt>
                <c:pt idx="36722">
                  <c:v>-0.26146866967825</c:v>
                </c:pt>
                <c:pt idx="36723">
                  <c:v>-0.25095882226198302</c:v>
                </c:pt>
                <c:pt idx="36724">
                  <c:v>-0.24044897494849199</c:v>
                </c:pt>
                <c:pt idx="36725">
                  <c:v>-0.22993912753222501</c:v>
                </c:pt>
                <c:pt idx="36726">
                  <c:v>-0.219429280115959</c:v>
                </c:pt>
                <c:pt idx="36727">
                  <c:v>-0.208919432802467</c:v>
                </c:pt>
                <c:pt idx="36728">
                  <c:v>-0.19840958538619999</c:v>
                </c:pt>
                <c:pt idx="36729">
                  <c:v>-0.18789973796993401</c:v>
                </c:pt>
                <c:pt idx="36730">
                  <c:v>-0.17738989065644201</c:v>
                </c:pt>
                <c:pt idx="36731">
                  <c:v>-0.166880043240176</c:v>
                </c:pt>
                <c:pt idx="36732">
                  <c:v>-0.15637019582390899</c:v>
                </c:pt>
                <c:pt idx="36733">
                  <c:v>-0.14586034851041799</c:v>
                </c:pt>
                <c:pt idx="36734">
                  <c:v>-0.135350501094151</c:v>
                </c:pt>
                <c:pt idx="36735">
                  <c:v>-0.12484065367788499</c:v>
                </c:pt>
                <c:pt idx="36736">
                  <c:v>-0.114330806364393</c:v>
                </c:pt>
                <c:pt idx="36737">
                  <c:v>-0.103820958948126</c:v>
                </c:pt>
                <c:pt idx="36738">
                  <c:v>-0.10626483991600399</c:v>
                </c:pt>
                <c:pt idx="36739">
                  <c:v>-0.12166244920793499</c:v>
                </c:pt>
                <c:pt idx="36740">
                  <c:v>-0.13706005865043699</c:v>
                </c:pt>
                <c:pt idx="36741">
                  <c:v>-0.15245766809293901</c:v>
                </c:pt>
                <c:pt idx="36742">
                  <c:v>-0.16785527738486999</c:v>
                </c:pt>
                <c:pt idx="36743">
                  <c:v>-0.18325288682737201</c:v>
                </c:pt>
                <c:pt idx="36744">
                  <c:v>-0.19865049626987499</c:v>
                </c:pt>
                <c:pt idx="36745">
                  <c:v>-0.21404810556180501</c:v>
                </c:pt>
                <c:pt idx="36746">
                  <c:v>-0.22944571500430799</c:v>
                </c:pt>
                <c:pt idx="36747">
                  <c:v>-0.24484332444681001</c:v>
                </c:pt>
                <c:pt idx="36748">
                  <c:v>-0.26024093373874102</c:v>
                </c:pt>
                <c:pt idx="36749">
                  <c:v>-0.27563854318124298</c:v>
                </c:pt>
                <c:pt idx="36750">
                  <c:v>-0.29103615262374499</c:v>
                </c:pt>
                <c:pt idx="36751">
                  <c:v>-0.30643376191567601</c:v>
                </c:pt>
                <c:pt idx="36752">
                  <c:v>-0.32183137135817802</c:v>
                </c:pt>
                <c:pt idx="36753">
                  <c:v>-0.33722898080067998</c:v>
                </c:pt>
                <c:pt idx="36754">
                  <c:v>-0.35262659009261099</c:v>
                </c:pt>
                <c:pt idx="36755">
                  <c:v>-0.36802419953511301</c:v>
                </c:pt>
                <c:pt idx="36756">
                  <c:v>-0.38342180897761602</c:v>
                </c:pt>
                <c:pt idx="36757">
                  <c:v>-0.39881941826954598</c:v>
                </c:pt>
                <c:pt idx="36758">
                  <c:v>-0.41421702771204899</c:v>
                </c:pt>
                <c:pt idx="36759">
                  <c:v>-0.429614637154551</c:v>
                </c:pt>
                <c:pt idx="36760">
                  <c:v>-0.44501224644648202</c:v>
                </c:pt>
                <c:pt idx="36761">
                  <c:v>-0.46040985588898398</c:v>
                </c:pt>
                <c:pt idx="36762">
                  <c:v>-0.47580746533148599</c:v>
                </c:pt>
                <c:pt idx="36763">
                  <c:v>-0.491205074623417</c:v>
                </c:pt>
                <c:pt idx="36764">
                  <c:v>-0.50660268406591902</c:v>
                </c:pt>
                <c:pt idx="36765">
                  <c:v>-0.52200029350842103</c:v>
                </c:pt>
                <c:pt idx="36766">
                  <c:v>-0.53739790280035205</c:v>
                </c:pt>
                <c:pt idx="36767">
                  <c:v>-0.55279551224285395</c:v>
                </c:pt>
                <c:pt idx="36768">
                  <c:v>-0.56819312168535696</c:v>
                </c:pt>
                <c:pt idx="36769">
                  <c:v>-0.58359073097728698</c:v>
                </c:pt>
                <c:pt idx="36770">
                  <c:v>-0.59898834041978999</c:v>
                </c:pt>
                <c:pt idx="36771">
                  <c:v>-0.614385949862292</c:v>
                </c:pt>
                <c:pt idx="36772">
                  <c:v>-0.62978355915422302</c:v>
                </c:pt>
                <c:pt idx="36773">
                  <c:v>-0.64518116859672503</c:v>
                </c:pt>
                <c:pt idx="36774">
                  <c:v>-0.66057877803922704</c:v>
                </c:pt>
                <c:pt idx="36775">
                  <c:v>-0.67597638733115795</c:v>
                </c:pt>
                <c:pt idx="36776">
                  <c:v>-0.69137399677365996</c:v>
                </c:pt>
                <c:pt idx="36777">
                  <c:v>-0.70677160621616197</c:v>
                </c:pt>
                <c:pt idx="36778">
                  <c:v>-0.72216921550809299</c:v>
                </c:pt>
                <c:pt idx="36779">
                  <c:v>-0.737566824950595</c:v>
                </c:pt>
                <c:pt idx="36780">
                  <c:v>-0.75296443439309801</c:v>
                </c:pt>
                <c:pt idx="36781">
                  <c:v>-0.76836204368502903</c:v>
                </c:pt>
                <c:pt idx="36782">
                  <c:v>-0.78375965312753104</c:v>
                </c:pt>
                <c:pt idx="36783">
                  <c:v>-0.79915726257003294</c:v>
                </c:pt>
                <c:pt idx="36784">
                  <c:v>-0.81455487186196396</c:v>
                </c:pt>
                <c:pt idx="36785">
                  <c:v>-0.82995248130446597</c:v>
                </c:pt>
                <c:pt idx="36786">
                  <c:v>-0.833123985165652</c:v>
                </c:pt>
                <c:pt idx="36787">
                  <c:v>-0.82406938344866698</c:v>
                </c:pt>
                <c:pt idx="36788">
                  <c:v>-0.81501478164313801</c:v>
                </c:pt>
                <c:pt idx="36789">
                  <c:v>-0.80596017983760904</c:v>
                </c:pt>
                <c:pt idx="36790">
                  <c:v>-0.79690557812062401</c:v>
                </c:pt>
                <c:pt idx="36791">
                  <c:v>-0.78785097631509404</c:v>
                </c:pt>
                <c:pt idx="36792">
                  <c:v>-0.77879637450956496</c:v>
                </c:pt>
                <c:pt idx="36793">
                  <c:v>-0.76974177279258005</c:v>
                </c:pt>
                <c:pt idx="36794">
                  <c:v>-0.76068717098705096</c:v>
                </c:pt>
                <c:pt idx="36795">
                  <c:v>-0.75163256918152199</c:v>
                </c:pt>
                <c:pt idx="36796">
                  <c:v>-0.74257796746453697</c:v>
                </c:pt>
                <c:pt idx="36797">
                  <c:v>-0.733523365659008</c:v>
                </c:pt>
                <c:pt idx="36798">
                  <c:v>-0.72446876385347903</c:v>
                </c:pt>
                <c:pt idx="36799">
                  <c:v>-0.715414162136494</c:v>
                </c:pt>
                <c:pt idx="36800">
                  <c:v>-0.70635956033096503</c:v>
                </c:pt>
                <c:pt idx="36801">
                  <c:v>-0.69730495852543595</c:v>
                </c:pt>
                <c:pt idx="36802">
                  <c:v>-0.68825035680845104</c:v>
                </c:pt>
                <c:pt idx="36803">
                  <c:v>-0.67919575500292195</c:v>
                </c:pt>
                <c:pt idx="36804">
                  <c:v>-0.67014115319739298</c:v>
                </c:pt>
                <c:pt idx="36805">
                  <c:v>-0.66108655148040796</c:v>
                </c:pt>
                <c:pt idx="36806">
                  <c:v>-0.65203194967487799</c:v>
                </c:pt>
                <c:pt idx="36807">
                  <c:v>-0.64297734786935001</c:v>
                </c:pt>
                <c:pt idx="36808">
                  <c:v>-0.63392274615236399</c:v>
                </c:pt>
                <c:pt idx="36809">
                  <c:v>-0.62486814434683502</c:v>
                </c:pt>
                <c:pt idx="36810">
                  <c:v>-0.61581354254130605</c:v>
                </c:pt>
                <c:pt idx="36811">
                  <c:v>-0.60675894082432102</c:v>
                </c:pt>
                <c:pt idx="36812">
                  <c:v>-0.59770433901879205</c:v>
                </c:pt>
                <c:pt idx="36813">
                  <c:v>-0.58864973721326297</c:v>
                </c:pt>
                <c:pt idx="36814">
                  <c:v>-0.57959513549627795</c:v>
                </c:pt>
                <c:pt idx="36815">
                  <c:v>-0.57054053369074897</c:v>
                </c:pt>
                <c:pt idx="36816">
                  <c:v>-0.56148593188522</c:v>
                </c:pt>
                <c:pt idx="36817">
                  <c:v>-0.55243133016823498</c:v>
                </c:pt>
                <c:pt idx="36818">
                  <c:v>-0.54337672836270601</c:v>
                </c:pt>
                <c:pt idx="36819">
                  <c:v>-0.53432212655717704</c:v>
                </c:pt>
                <c:pt idx="36820">
                  <c:v>-0.52526752484019201</c:v>
                </c:pt>
                <c:pt idx="36821">
                  <c:v>-0.51621292303466304</c:v>
                </c:pt>
                <c:pt idx="36822">
                  <c:v>-0.50715832122913396</c:v>
                </c:pt>
                <c:pt idx="36823">
                  <c:v>-0.49810371951214799</c:v>
                </c:pt>
                <c:pt idx="36824">
                  <c:v>-0.48904911770661902</c:v>
                </c:pt>
                <c:pt idx="36825">
                  <c:v>-0.47999451590108999</c:v>
                </c:pt>
                <c:pt idx="36826">
                  <c:v>-0.47093991418410502</c:v>
                </c:pt>
                <c:pt idx="36827">
                  <c:v>-0.461885312378576</c:v>
                </c:pt>
                <c:pt idx="36828">
                  <c:v>-0.45283071057304702</c:v>
                </c:pt>
                <c:pt idx="36829">
                  <c:v>-0.443776108856062</c:v>
                </c:pt>
                <c:pt idx="36830">
                  <c:v>-0.43472150705053297</c:v>
                </c:pt>
                <c:pt idx="36831">
                  <c:v>-0.425666905245004</c:v>
                </c:pt>
                <c:pt idx="36832">
                  <c:v>-0.41661230352801898</c:v>
                </c:pt>
                <c:pt idx="36833">
                  <c:v>-0.40755770172249001</c:v>
                </c:pt>
                <c:pt idx="36834">
                  <c:v>-0.40862403663177999</c:v>
                </c:pt>
                <c:pt idx="36835">
                  <c:v>-0.41981130821718299</c:v>
                </c:pt>
                <c:pt idx="36836">
                  <c:v>-0.43099857991198598</c:v>
                </c:pt>
                <c:pt idx="36837">
                  <c:v>-0.44218585160678803</c:v>
                </c:pt>
                <c:pt idx="36838">
                  <c:v>-0.45337312319219197</c:v>
                </c:pt>
                <c:pt idx="36839">
                  <c:v>-0.46456039488699502</c:v>
                </c:pt>
                <c:pt idx="36840">
                  <c:v>-0.47574766658179701</c:v>
                </c:pt>
                <c:pt idx="36841">
                  <c:v>-0.48693493816720101</c:v>
                </c:pt>
                <c:pt idx="36842">
                  <c:v>-0.49812220986200301</c:v>
                </c:pt>
                <c:pt idx="36843">
                  <c:v>-0.509309481556806</c:v>
                </c:pt>
                <c:pt idx="36844">
                  <c:v>-0.520496753142209</c:v>
                </c:pt>
                <c:pt idx="36845">
                  <c:v>-0.53168402483701205</c:v>
                </c:pt>
                <c:pt idx="36846">
                  <c:v>-0.54287129653181498</c:v>
                </c:pt>
                <c:pt idx="36847">
                  <c:v>-0.55405856811721799</c:v>
                </c:pt>
                <c:pt idx="36848">
                  <c:v>-0.56524583981202103</c:v>
                </c:pt>
                <c:pt idx="36849">
                  <c:v>-0.57643311150682297</c:v>
                </c:pt>
                <c:pt idx="36850">
                  <c:v>-0.58762038309222697</c:v>
                </c:pt>
                <c:pt idx="36851">
                  <c:v>-0.59880765478703002</c:v>
                </c:pt>
                <c:pt idx="36852">
                  <c:v>-0.60999492648183196</c:v>
                </c:pt>
                <c:pt idx="36853">
                  <c:v>-0.62118219806723596</c:v>
                </c:pt>
                <c:pt idx="36854">
                  <c:v>-0.63236946976203801</c:v>
                </c:pt>
                <c:pt idx="36855">
                  <c:v>-0.64355674145684105</c:v>
                </c:pt>
                <c:pt idx="36856">
                  <c:v>-0.65474401304224505</c:v>
                </c:pt>
                <c:pt idx="36857">
                  <c:v>-0.66593128473704699</c:v>
                </c:pt>
                <c:pt idx="36858">
                  <c:v>-0.67711855643185004</c:v>
                </c:pt>
                <c:pt idx="36859">
                  <c:v>-0.68830582801725304</c:v>
                </c:pt>
                <c:pt idx="36860">
                  <c:v>-0.69949309971205598</c:v>
                </c:pt>
                <c:pt idx="36861">
                  <c:v>-0.71068037140685902</c:v>
                </c:pt>
                <c:pt idx="36862">
                  <c:v>-0.72186764299226203</c:v>
                </c:pt>
                <c:pt idx="36863">
                  <c:v>-0.73305491468706496</c:v>
                </c:pt>
                <c:pt idx="36864">
                  <c:v>-0.74424218638186701</c:v>
                </c:pt>
                <c:pt idx="36865">
                  <c:v>-0.75542945796727101</c:v>
                </c:pt>
                <c:pt idx="36866">
                  <c:v>-0.76661672966207295</c:v>
                </c:pt>
                <c:pt idx="36867">
                  <c:v>-0.777804001356876</c:v>
                </c:pt>
                <c:pt idx="36868">
                  <c:v>-0.78899127294228</c:v>
                </c:pt>
                <c:pt idx="36869">
                  <c:v>-0.80017854463708205</c:v>
                </c:pt>
                <c:pt idx="36870">
                  <c:v>-0.81136581633188498</c:v>
                </c:pt>
                <c:pt idx="36871">
                  <c:v>-0.82255308791728798</c:v>
                </c:pt>
                <c:pt idx="36872">
                  <c:v>-0.83374035961209103</c:v>
                </c:pt>
                <c:pt idx="36873">
                  <c:v>-0.84492763130689397</c:v>
                </c:pt>
                <c:pt idx="36874">
                  <c:v>-0.85611490289229697</c:v>
                </c:pt>
                <c:pt idx="36875">
                  <c:v>-0.86730217458710002</c:v>
                </c:pt>
                <c:pt idx="36876">
                  <c:v>-0.87848944628190195</c:v>
                </c:pt>
                <c:pt idx="36877">
                  <c:v>-0.88967671786730596</c:v>
                </c:pt>
                <c:pt idx="36878">
                  <c:v>-0.900863989562108</c:v>
                </c:pt>
                <c:pt idx="36879">
                  <c:v>-0.91205126125691105</c:v>
                </c:pt>
                <c:pt idx="36880">
                  <c:v>-0.92323853284231505</c:v>
                </c:pt>
                <c:pt idx="36881">
                  <c:v>-0.93442580453711699</c:v>
                </c:pt>
                <c:pt idx="36882">
                  <c:v>-0.94836477347492598</c:v>
                </c:pt>
                <c:pt idx="36883">
                  <c:v>-0.96505543951174599</c:v>
                </c:pt>
                <c:pt idx="36884">
                  <c:v>-0.981746105711781</c:v>
                </c:pt>
                <c:pt idx="36885">
                  <c:v>-0.99843677191181701</c:v>
                </c:pt>
                <c:pt idx="36886">
                  <c:v>-1.0151274379486399</c:v>
                </c:pt>
                <c:pt idx="36887">
                  <c:v>-1.03181810414867</c:v>
                </c:pt>
                <c:pt idx="36888">
                  <c:v>-1.0485087703487099</c:v>
                </c:pt>
                <c:pt idx="36889">
                  <c:v>-1.0651994363855299</c:v>
                </c:pt>
                <c:pt idx="36890">
                  <c:v>-1.0818901025855601</c:v>
                </c:pt>
                <c:pt idx="36891">
                  <c:v>-1.0985807687856</c:v>
                </c:pt>
                <c:pt idx="36892">
                  <c:v>-1.11527143482242</c:v>
                </c:pt>
                <c:pt idx="36893">
                  <c:v>-1.1319621010224501</c:v>
                </c:pt>
                <c:pt idx="36894">
                  <c:v>-1.14865276722249</c:v>
                </c:pt>
                <c:pt idx="36895">
                  <c:v>-1.16534343325931</c:v>
                </c:pt>
                <c:pt idx="36896">
                  <c:v>-1.1820340994593499</c:v>
                </c:pt>
                <c:pt idx="36897">
                  <c:v>-1.19872476565938</c:v>
                </c:pt>
                <c:pt idx="36898">
                  <c:v>-1.2154154316962</c:v>
                </c:pt>
                <c:pt idx="36899">
                  <c:v>-1.2321060978962399</c:v>
                </c:pt>
                <c:pt idx="36900">
                  <c:v>-1.2487967640962701</c:v>
                </c:pt>
                <c:pt idx="36901">
                  <c:v>-1.2654874301330901</c:v>
                </c:pt>
                <c:pt idx="36902">
                  <c:v>-1.28217809633313</c:v>
                </c:pt>
                <c:pt idx="36903">
                  <c:v>-1.2988687625331601</c:v>
                </c:pt>
                <c:pt idx="36904">
                  <c:v>-1.3155594285699801</c:v>
                </c:pt>
                <c:pt idx="36905">
                  <c:v>-1.33225009477002</c:v>
                </c:pt>
                <c:pt idx="36906">
                  <c:v>-1.3489407609700499</c:v>
                </c:pt>
                <c:pt idx="36907">
                  <c:v>-1.3656314270068699</c:v>
                </c:pt>
                <c:pt idx="36908">
                  <c:v>-1.38232209320691</c:v>
                </c:pt>
                <c:pt idx="36909">
                  <c:v>-1.3990127594069399</c:v>
                </c:pt>
                <c:pt idx="36910">
                  <c:v>-1.4157034254437599</c:v>
                </c:pt>
                <c:pt idx="36911">
                  <c:v>-1.4323940916438</c:v>
                </c:pt>
                <c:pt idx="36912">
                  <c:v>-1.4490847578438399</c:v>
                </c:pt>
                <c:pt idx="36913">
                  <c:v>-1.46577542388065</c:v>
                </c:pt>
                <c:pt idx="36914">
                  <c:v>-1.4824660900806901</c:v>
                </c:pt>
                <c:pt idx="36915">
                  <c:v>-1.49915675628073</c:v>
                </c:pt>
                <c:pt idx="36916">
                  <c:v>-1.51584742231755</c:v>
                </c:pt>
                <c:pt idx="36917">
                  <c:v>-1.5325380885175801</c:v>
                </c:pt>
                <c:pt idx="36918">
                  <c:v>-1.54922875471762</c:v>
                </c:pt>
                <c:pt idx="36919">
                  <c:v>-1.56591942075444</c:v>
                </c:pt>
                <c:pt idx="36920">
                  <c:v>-1.5826100869544699</c:v>
                </c:pt>
                <c:pt idx="36921">
                  <c:v>-1.59930075315451</c:v>
                </c:pt>
                <c:pt idx="36922">
                  <c:v>-1.61599141919133</c:v>
                </c:pt>
                <c:pt idx="36923">
                  <c:v>-1.6326820853913599</c:v>
                </c:pt>
                <c:pt idx="36924">
                  <c:v>-1.6493727515914001</c:v>
                </c:pt>
                <c:pt idx="36925">
                  <c:v>-1.6660634176282201</c:v>
                </c:pt>
                <c:pt idx="36926">
                  <c:v>-1.68275408382825</c:v>
                </c:pt>
                <c:pt idx="36927">
                  <c:v>-1.6994447500282901</c:v>
                </c:pt>
                <c:pt idx="36928">
                  <c:v>-1.7161354160651101</c:v>
                </c:pt>
                <c:pt idx="36929">
                  <c:v>-1.73282608226515</c:v>
                </c:pt>
                <c:pt idx="36930">
                  <c:v>-1.7414161994119199</c:v>
                </c:pt>
                <c:pt idx="36931">
                  <c:v>-1.7419057674440801</c:v>
                </c:pt>
                <c:pt idx="36932">
                  <c:v>-1.74239533548102</c:v>
                </c:pt>
                <c:pt idx="36933">
                  <c:v>-1.7428849035179601</c:v>
                </c:pt>
                <c:pt idx="36934">
                  <c:v>-1.74337447155011</c:v>
                </c:pt>
                <c:pt idx="36935">
                  <c:v>-1.7438640395870499</c:v>
                </c:pt>
                <c:pt idx="36936">
                  <c:v>-1.7443536076239901</c:v>
                </c:pt>
                <c:pt idx="36937">
                  <c:v>-1.74484317565614</c:v>
                </c:pt>
                <c:pt idx="36938">
                  <c:v>-1.7453327436930799</c:v>
                </c:pt>
                <c:pt idx="36939">
                  <c:v>-1.74582231173002</c:v>
                </c:pt>
                <c:pt idx="36940">
                  <c:v>-1.7463118797621699</c:v>
                </c:pt>
                <c:pt idx="36941">
                  <c:v>-1.7468014477991101</c:v>
                </c:pt>
                <c:pt idx="36942">
                  <c:v>-1.74729101583605</c:v>
                </c:pt>
                <c:pt idx="36943">
                  <c:v>-1.7477805838682099</c:v>
                </c:pt>
                <c:pt idx="36944">
                  <c:v>-1.74827015190515</c:v>
                </c:pt>
                <c:pt idx="36945">
                  <c:v>-1.7487597199420899</c:v>
                </c:pt>
                <c:pt idx="36946">
                  <c:v>-1.7492492879742401</c:v>
                </c:pt>
                <c:pt idx="36947">
                  <c:v>-1.74973885601118</c:v>
                </c:pt>
                <c:pt idx="36948">
                  <c:v>-1.7502284240481201</c:v>
                </c:pt>
                <c:pt idx="36949">
                  <c:v>-1.75071799208027</c:v>
                </c:pt>
                <c:pt idx="36950">
                  <c:v>-1.7512075601172099</c:v>
                </c:pt>
                <c:pt idx="36951">
                  <c:v>-1.75169712815415</c:v>
                </c:pt>
                <c:pt idx="36952">
                  <c:v>-1.7521866961863</c:v>
                </c:pt>
                <c:pt idx="36953">
                  <c:v>-1.7526762642232401</c:v>
                </c:pt>
                <c:pt idx="36954">
                  <c:v>-1.75316583226018</c:v>
                </c:pt>
                <c:pt idx="36955">
                  <c:v>-1.7536554002923399</c:v>
                </c:pt>
                <c:pt idx="36956">
                  <c:v>-1.75414496832928</c:v>
                </c:pt>
                <c:pt idx="36957">
                  <c:v>-1.7546345363662199</c:v>
                </c:pt>
                <c:pt idx="36958">
                  <c:v>-1.7551241043983701</c:v>
                </c:pt>
                <c:pt idx="36959">
                  <c:v>-1.75561367243531</c:v>
                </c:pt>
                <c:pt idx="36960">
                  <c:v>-1.7561032404722501</c:v>
                </c:pt>
                <c:pt idx="36961">
                  <c:v>-1.7565928085044</c:v>
                </c:pt>
                <c:pt idx="36962">
                  <c:v>-1.7570823765413399</c:v>
                </c:pt>
                <c:pt idx="36963">
                  <c:v>-1.75757194457828</c:v>
                </c:pt>
                <c:pt idx="36964">
                  <c:v>-1.75806151261043</c:v>
                </c:pt>
                <c:pt idx="36965">
                  <c:v>-1.7585510806473701</c:v>
                </c:pt>
                <c:pt idx="36966">
                  <c:v>-1.75904064868431</c:v>
                </c:pt>
                <c:pt idx="36967">
                  <c:v>-1.7595302167164699</c:v>
                </c:pt>
                <c:pt idx="36968">
                  <c:v>-1.76001978475341</c:v>
                </c:pt>
                <c:pt idx="36969">
                  <c:v>-1.7605093527903399</c:v>
                </c:pt>
                <c:pt idx="36970">
                  <c:v>-1.7609989208225001</c:v>
                </c:pt>
                <c:pt idx="36971">
                  <c:v>-1.76148848885944</c:v>
                </c:pt>
                <c:pt idx="36972">
                  <c:v>-1.7619780568963801</c:v>
                </c:pt>
                <c:pt idx="36973">
                  <c:v>-1.76246762492853</c:v>
                </c:pt>
                <c:pt idx="36974">
                  <c:v>-1.7629571929654699</c:v>
                </c:pt>
                <c:pt idx="36975">
                  <c:v>-1.76344676100241</c:v>
                </c:pt>
                <c:pt idx="36976">
                  <c:v>-1.76393632903456</c:v>
                </c:pt>
                <c:pt idx="36977">
                  <c:v>-1.7644258970715001</c:v>
                </c:pt>
                <c:pt idx="36978">
                  <c:v>-1.75518078388446</c:v>
                </c:pt>
                <c:pt idx="36979">
                  <c:v>-1.73620098959104</c:v>
                </c:pt>
                <c:pt idx="36980">
                  <c:v>-1.71722119511202</c:v>
                </c:pt>
                <c:pt idx="36981">
                  <c:v>-1.698241400633</c:v>
                </c:pt>
                <c:pt idx="36982">
                  <c:v>-1.67926160633958</c:v>
                </c:pt>
                <c:pt idx="36983">
                  <c:v>-1.66028181186056</c:v>
                </c:pt>
                <c:pt idx="36984">
                  <c:v>-1.64130201738154</c:v>
                </c:pt>
                <c:pt idx="36985">
                  <c:v>-1.62232222308812</c:v>
                </c:pt>
                <c:pt idx="36986">
                  <c:v>-1.6033424286091</c:v>
                </c:pt>
                <c:pt idx="36987">
                  <c:v>-1.58436263413009</c:v>
                </c:pt>
                <c:pt idx="36988">
                  <c:v>-1.56538283983667</c:v>
                </c:pt>
                <c:pt idx="36989">
                  <c:v>-1.5464030453576501</c:v>
                </c:pt>
                <c:pt idx="36990">
                  <c:v>-1.5274232508786301</c:v>
                </c:pt>
                <c:pt idx="36991">
                  <c:v>-1.5084434565852101</c:v>
                </c:pt>
                <c:pt idx="36992">
                  <c:v>-1.4894636621061901</c:v>
                </c:pt>
                <c:pt idx="36993">
                  <c:v>-1.4704838676271701</c:v>
                </c:pt>
                <c:pt idx="36994">
                  <c:v>-1.4515040733337501</c:v>
                </c:pt>
                <c:pt idx="36995">
                  <c:v>-1.4325242788547301</c:v>
                </c:pt>
                <c:pt idx="36996">
                  <c:v>-1.4135444843757099</c:v>
                </c:pt>
                <c:pt idx="36997">
                  <c:v>-1.3945646900822899</c:v>
                </c:pt>
                <c:pt idx="36998">
                  <c:v>-1.3755848956032699</c:v>
                </c:pt>
                <c:pt idx="36999">
                  <c:v>-1.3566051011242499</c:v>
                </c:pt>
                <c:pt idx="37000">
                  <c:v>-1.3376253068308299</c:v>
                </c:pt>
                <c:pt idx="37001">
                  <c:v>-1.3186455123518099</c:v>
                </c:pt>
                <c:pt idx="37002">
                  <c:v>-1.2996657178727899</c:v>
                </c:pt>
                <c:pt idx="37003">
                  <c:v>-1.2806859235793699</c:v>
                </c:pt>
                <c:pt idx="37004">
                  <c:v>-1.26170612910035</c:v>
                </c:pt>
                <c:pt idx="37005">
                  <c:v>-1.24272633462133</c:v>
                </c:pt>
                <c:pt idx="37006">
                  <c:v>-1.22374654032792</c:v>
                </c:pt>
                <c:pt idx="37007">
                  <c:v>-1.2047667458489</c:v>
                </c:pt>
                <c:pt idx="37008">
                  <c:v>-1.18578695136988</c:v>
                </c:pt>
                <c:pt idx="37009">
                  <c:v>-1.16680715707646</c:v>
                </c:pt>
                <c:pt idx="37010">
                  <c:v>-1.14782736259744</c:v>
                </c:pt>
                <c:pt idx="37011">
                  <c:v>-1.12884756811842</c:v>
                </c:pt>
                <c:pt idx="37012">
                  <c:v>-1.109867773825</c:v>
                </c:pt>
                <c:pt idx="37013">
                  <c:v>-1.09088797934598</c:v>
                </c:pt>
                <c:pt idx="37014">
                  <c:v>-1.07190818486696</c:v>
                </c:pt>
                <c:pt idx="37015">
                  <c:v>-1.05292839057354</c:v>
                </c:pt>
                <c:pt idx="37016">
                  <c:v>-1.0339485960945201</c:v>
                </c:pt>
                <c:pt idx="37017">
                  <c:v>-1.0149688016155001</c:v>
                </c:pt>
                <c:pt idx="37018">
                  <c:v>-0.99598900732208195</c:v>
                </c:pt>
                <c:pt idx="37019">
                  <c:v>-0.97700921284306197</c:v>
                </c:pt>
                <c:pt idx="37020">
                  <c:v>-0.95802941836404198</c:v>
                </c:pt>
                <c:pt idx="37021">
                  <c:v>-0.93904962407062398</c:v>
                </c:pt>
                <c:pt idx="37022">
                  <c:v>-0.92006982959160399</c:v>
                </c:pt>
                <c:pt idx="37023">
                  <c:v>-0.90109003511258401</c:v>
                </c:pt>
                <c:pt idx="37024">
                  <c:v>-0.882110240819165</c:v>
                </c:pt>
                <c:pt idx="37025">
                  <c:v>-0.86313044634014502</c:v>
                </c:pt>
                <c:pt idx="37026">
                  <c:v>-0.85777728085251703</c:v>
                </c:pt>
                <c:pt idx="37027">
                  <c:v>-0.86605074437055496</c:v>
                </c:pt>
                <c:pt idx="37028">
                  <c:v>-0.87432420796949895</c:v>
                </c:pt>
                <c:pt idx="37029">
                  <c:v>-0.88259767156844304</c:v>
                </c:pt>
                <c:pt idx="37030">
                  <c:v>-0.89087113508648097</c:v>
                </c:pt>
                <c:pt idx="37031">
                  <c:v>-0.89914459868542496</c:v>
                </c:pt>
                <c:pt idx="37032">
                  <c:v>-0.90741806228436805</c:v>
                </c:pt>
                <c:pt idx="37033">
                  <c:v>-0.91569152580240698</c:v>
                </c:pt>
                <c:pt idx="37034">
                  <c:v>-0.92396498940134997</c:v>
                </c:pt>
                <c:pt idx="37035">
                  <c:v>-0.93223845300029395</c:v>
                </c:pt>
                <c:pt idx="37036">
                  <c:v>-0.94051191651833199</c:v>
                </c:pt>
                <c:pt idx="37037">
                  <c:v>-0.94878538011727598</c:v>
                </c:pt>
                <c:pt idx="37038">
                  <c:v>-0.95705884371621996</c:v>
                </c:pt>
                <c:pt idx="37039">
                  <c:v>-0.965332307234258</c:v>
                </c:pt>
                <c:pt idx="37040">
                  <c:v>-0.97360577083320199</c:v>
                </c:pt>
                <c:pt idx="37041">
                  <c:v>-0.98187923443214498</c:v>
                </c:pt>
                <c:pt idx="37042">
                  <c:v>-0.99015269795018401</c:v>
                </c:pt>
                <c:pt idx="37043">
                  <c:v>-0.998426161549127</c:v>
                </c:pt>
                <c:pt idx="37044">
                  <c:v>-1.00669962514807</c:v>
                </c:pt>
                <c:pt idx="37045">
                  <c:v>-1.0149730886661099</c:v>
                </c:pt>
                <c:pt idx="37046">
                  <c:v>-1.02324655226505</c:v>
                </c:pt>
                <c:pt idx="37047">
                  <c:v>-1.0315200158640001</c:v>
                </c:pt>
                <c:pt idx="37048">
                  <c:v>-1.03979347938204</c:v>
                </c:pt>
                <c:pt idx="37049">
                  <c:v>-1.0480669429809799</c:v>
                </c:pt>
                <c:pt idx="37050">
                  <c:v>-1.05634040657992</c:v>
                </c:pt>
                <c:pt idx="37051">
                  <c:v>-1.0646138700979599</c:v>
                </c:pt>
                <c:pt idx="37052">
                  <c:v>-1.0728873336969</c:v>
                </c:pt>
                <c:pt idx="37053">
                  <c:v>-1.0811607972958499</c:v>
                </c:pt>
                <c:pt idx="37054">
                  <c:v>-1.0894342608138901</c:v>
                </c:pt>
                <c:pt idx="37055">
                  <c:v>-1.0977077244128299</c:v>
                </c:pt>
                <c:pt idx="37056">
                  <c:v>-1.10598118801177</c:v>
                </c:pt>
                <c:pt idx="37057">
                  <c:v>-1.11425465152981</c:v>
                </c:pt>
                <c:pt idx="37058">
                  <c:v>-1.1225281151287601</c:v>
                </c:pt>
                <c:pt idx="37059">
                  <c:v>-1.1308015787276999</c:v>
                </c:pt>
                <c:pt idx="37060">
                  <c:v>-1.1390750422457401</c:v>
                </c:pt>
                <c:pt idx="37061">
                  <c:v>-1.14734850584468</c:v>
                </c:pt>
                <c:pt idx="37062">
                  <c:v>-1.15562196944363</c:v>
                </c:pt>
                <c:pt idx="37063">
                  <c:v>-1.16389543296166</c:v>
                </c:pt>
                <c:pt idx="37064">
                  <c:v>-1.1721688965606101</c:v>
                </c:pt>
                <c:pt idx="37065">
                  <c:v>-1.18044236015955</c:v>
                </c:pt>
                <c:pt idx="37066">
                  <c:v>-1.1887158236775901</c:v>
                </c:pt>
                <c:pt idx="37067">
                  <c:v>-1.19698928727653</c:v>
                </c:pt>
                <c:pt idx="37068">
                  <c:v>-1.2052627508754801</c:v>
                </c:pt>
                <c:pt idx="37069">
                  <c:v>-1.21353621439352</c:v>
                </c:pt>
                <c:pt idx="37070">
                  <c:v>-1.2218096779924601</c:v>
                </c:pt>
                <c:pt idx="37071">
                  <c:v>-1.2300831415914</c:v>
                </c:pt>
                <c:pt idx="37072">
                  <c:v>-1.2383566051094399</c:v>
                </c:pt>
                <c:pt idx="37073">
                  <c:v>-1.2460432425446299</c:v>
                </c:pt>
                <c:pt idx="37074">
                  <c:v>-1.2531430538119801</c:v>
                </c:pt>
                <c:pt idx="37075">
                  <c:v>-1.26024286500989</c:v>
                </c:pt>
                <c:pt idx="37076">
                  <c:v>-1.26734267627723</c:v>
                </c:pt>
                <c:pt idx="37077">
                  <c:v>-1.2744424875445799</c:v>
                </c:pt>
                <c:pt idx="37078">
                  <c:v>-1.28154229874249</c:v>
                </c:pt>
                <c:pt idx="37079">
                  <c:v>-1.28864211000983</c:v>
                </c:pt>
                <c:pt idx="37080">
                  <c:v>-1.2957419212771799</c:v>
                </c:pt>
                <c:pt idx="37081">
                  <c:v>-1.3028417324750901</c:v>
                </c:pt>
                <c:pt idx="37082">
                  <c:v>-1.30994154374243</c:v>
                </c:pt>
                <c:pt idx="37083">
                  <c:v>-1.3170413550097799</c:v>
                </c:pt>
                <c:pt idx="37084">
                  <c:v>-1.3241411662076901</c:v>
                </c:pt>
                <c:pt idx="37085">
                  <c:v>-1.33124097747503</c:v>
                </c:pt>
                <c:pt idx="37086">
                  <c:v>-1.3383407887423799</c:v>
                </c:pt>
                <c:pt idx="37087">
                  <c:v>-1.3454405999402901</c:v>
                </c:pt>
                <c:pt idx="37088">
                  <c:v>-1.35254041120763</c:v>
                </c:pt>
                <c:pt idx="37089">
                  <c:v>-1.35964022247498</c:v>
                </c:pt>
                <c:pt idx="37090">
                  <c:v>-1.3667400336728901</c:v>
                </c:pt>
                <c:pt idx="37091">
                  <c:v>-1.37383984494024</c:v>
                </c:pt>
                <c:pt idx="37092">
                  <c:v>-1.38093965620758</c:v>
                </c:pt>
                <c:pt idx="37093">
                  <c:v>-1.3880394674054899</c:v>
                </c:pt>
                <c:pt idx="37094">
                  <c:v>-1.39513927867284</c:v>
                </c:pt>
                <c:pt idx="37095">
                  <c:v>-1.40223908994018</c:v>
                </c:pt>
                <c:pt idx="37096">
                  <c:v>-1.4093389011380899</c:v>
                </c:pt>
                <c:pt idx="37097">
                  <c:v>-1.4164387124054401</c:v>
                </c:pt>
                <c:pt idx="37098">
                  <c:v>-1.42353852367278</c:v>
                </c:pt>
                <c:pt idx="37099">
                  <c:v>-1.4306383348706899</c:v>
                </c:pt>
                <c:pt idx="37100">
                  <c:v>-1.4377381461380401</c:v>
                </c:pt>
                <c:pt idx="37101">
                  <c:v>-1.44483795740538</c:v>
                </c:pt>
                <c:pt idx="37102">
                  <c:v>-1.4519377686032899</c:v>
                </c:pt>
                <c:pt idx="37103">
                  <c:v>-1.4590375798706401</c:v>
                </c:pt>
                <c:pt idx="37104">
                  <c:v>-1.46613739113798</c:v>
                </c:pt>
                <c:pt idx="37105">
                  <c:v>-1.47323720233589</c:v>
                </c:pt>
                <c:pt idx="37106">
                  <c:v>-1.4803370136032401</c:v>
                </c:pt>
                <c:pt idx="37107">
                  <c:v>-1.48743682487058</c:v>
                </c:pt>
                <c:pt idx="37108">
                  <c:v>-1.49453663606849</c:v>
                </c:pt>
                <c:pt idx="37109">
                  <c:v>-1.5016364473358399</c:v>
                </c:pt>
                <c:pt idx="37110">
                  <c:v>-1.5087362586031801</c:v>
                </c:pt>
                <c:pt idx="37111">
                  <c:v>-1.51583606980109</c:v>
                </c:pt>
                <c:pt idx="37112">
                  <c:v>-1.5229358810684399</c:v>
                </c:pt>
                <c:pt idx="37113">
                  <c:v>-1.5300356923357801</c:v>
                </c:pt>
                <c:pt idx="37114">
                  <c:v>-1.53713550353369</c:v>
                </c:pt>
                <c:pt idx="37115">
                  <c:v>-1.5442353148010399</c:v>
                </c:pt>
                <c:pt idx="37116">
                  <c:v>-1.5513351260683801</c:v>
                </c:pt>
                <c:pt idx="37117">
                  <c:v>-1.55843493726629</c:v>
                </c:pt>
                <c:pt idx="37118">
                  <c:v>-1.5655347485336399</c:v>
                </c:pt>
                <c:pt idx="37119">
                  <c:v>-1.5726345598009801</c:v>
                </c:pt>
                <c:pt idx="37120">
                  <c:v>-1.57973437099889</c:v>
                </c:pt>
                <c:pt idx="37121">
                  <c:v>-1.58587875205461</c:v>
                </c:pt>
                <c:pt idx="37122">
                  <c:v>-1.5910677028920299</c:v>
                </c:pt>
                <c:pt idx="37123">
                  <c:v>-1.5962566536787</c:v>
                </c:pt>
                <c:pt idx="37124">
                  <c:v>-1.6014456045161201</c:v>
                </c:pt>
                <c:pt idx="37125">
                  <c:v>-1.6066345553535299</c:v>
                </c:pt>
                <c:pt idx="37126">
                  <c:v>-1.61182350614021</c:v>
                </c:pt>
                <c:pt idx="37127">
                  <c:v>-1.6170124569776201</c:v>
                </c:pt>
                <c:pt idx="37128">
                  <c:v>-1.62220140781504</c:v>
                </c:pt>
                <c:pt idx="37129">
                  <c:v>-1.62739035860171</c:v>
                </c:pt>
                <c:pt idx="37130">
                  <c:v>-1.6325793094391301</c:v>
                </c:pt>
                <c:pt idx="37131">
                  <c:v>-1.63776826027654</c:v>
                </c:pt>
                <c:pt idx="37132">
                  <c:v>-1.64295721106322</c:v>
                </c:pt>
                <c:pt idx="37133">
                  <c:v>-1.6481461619006299</c:v>
                </c:pt>
                <c:pt idx="37134">
                  <c:v>-1.65333511273805</c:v>
                </c:pt>
                <c:pt idx="37135">
                  <c:v>-1.65852406352472</c:v>
                </c:pt>
                <c:pt idx="37136">
                  <c:v>-1.6637130143621399</c:v>
                </c:pt>
                <c:pt idx="37137">
                  <c:v>-1.66890196519955</c:v>
                </c:pt>
                <c:pt idx="37138">
                  <c:v>-1.6740909159862301</c:v>
                </c:pt>
                <c:pt idx="37139">
                  <c:v>-1.6792798668236399</c:v>
                </c:pt>
                <c:pt idx="37140">
                  <c:v>-1.68446881766106</c:v>
                </c:pt>
                <c:pt idx="37141">
                  <c:v>-1.6896577684477301</c:v>
                </c:pt>
                <c:pt idx="37142">
                  <c:v>-1.69484671928515</c:v>
                </c:pt>
                <c:pt idx="37143">
                  <c:v>-1.7000356701225601</c:v>
                </c:pt>
                <c:pt idx="37144">
                  <c:v>-1.7052246209092401</c:v>
                </c:pt>
                <c:pt idx="37145">
                  <c:v>-1.71041357174665</c:v>
                </c:pt>
                <c:pt idx="37146">
                  <c:v>-1.7156025225840701</c:v>
                </c:pt>
                <c:pt idx="37147">
                  <c:v>-1.7207914733707399</c:v>
                </c:pt>
                <c:pt idx="37148">
                  <c:v>-1.72598042420816</c:v>
                </c:pt>
                <c:pt idx="37149">
                  <c:v>-1.7311693750455699</c:v>
                </c:pt>
                <c:pt idx="37150">
                  <c:v>-1.7363583258322499</c:v>
                </c:pt>
                <c:pt idx="37151">
                  <c:v>-1.74154727666966</c:v>
                </c:pt>
                <c:pt idx="37152">
                  <c:v>-1.7467362275070799</c:v>
                </c:pt>
                <c:pt idx="37153">
                  <c:v>-1.7519251782937499</c:v>
                </c:pt>
                <c:pt idx="37154">
                  <c:v>-1.75711412913117</c:v>
                </c:pt>
                <c:pt idx="37155">
                  <c:v>-1.7623030799685799</c:v>
                </c:pt>
                <c:pt idx="37156">
                  <c:v>-1.76749203075526</c:v>
                </c:pt>
                <c:pt idx="37157">
                  <c:v>-1.7726809815926701</c:v>
                </c:pt>
                <c:pt idx="37158">
                  <c:v>-1.7778699324300899</c:v>
                </c:pt>
                <c:pt idx="37159">
                  <c:v>-1.78305888321676</c:v>
                </c:pt>
                <c:pt idx="37160">
                  <c:v>-1.7882478340541801</c:v>
                </c:pt>
                <c:pt idx="37161">
                  <c:v>-1.79343678489159</c:v>
                </c:pt>
                <c:pt idx="37162">
                  <c:v>-1.79862573567827</c:v>
                </c:pt>
                <c:pt idx="37163">
                  <c:v>-1.8038146865156801</c:v>
                </c:pt>
                <c:pt idx="37164">
                  <c:v>-1.8090036373531</c:v>
                </c:pt>
                <c:pt idx="37165">
                  <c:v>-1.81419258813977</c:v>
                </c:pt>
                <c:pt idx="37166">
                  <c:v>-1.8193815389771899</c:v>
                </c:pt>
                <c:pt idx="37167">
                  <c:v>-1.8245704898146</c:v>
                </c:pt>
                <c:pt idx="37168">
                  <c:v>-1.82975944060128</c:v>
                </c:pt>
                <c:pt idx="37169">
                  <c:v>-1.83685944075179</c:v>
                </c:pt>
                <c:pt idx="37170">
                  <c:v>-1.8458704902287599</c:v>
                </c:pt>
                <c:pt idx="37171">
                  <c:v>-1.8548815396176099</c:v>
                </c:pt>
                <c:pt idx="37172">
                  <c:v>-1.8638925890945699</c:v>
                </c:pt>
                <c:pt idx="37173">
                  <c:v>-1.8729036385715401</c:v>
                </c:pt>
                <c:pt idx="37174">
                  <c:v>-1.8819146879603901</c:v>
                </c:pt>
                <c:pt idx="37175">
                  <c:v>-1.89092573743735</c:v>
                </c:pt>
                <c:pt idx="37176">
                  <c:v>-1.89993678691432</c:v>
                </c:pt>
                <c:pt idx="37177">
                  <c:v>-1.90894783630316</c:v>
                </c:pt>
                <c:pt idx="37178">
                  <c:v>-1.91795888578013</c:v>
                </c:pt>
                <c:pt idx="37179">
                  <c:v>-1.9269699352570999</c:v>
                </c:pt>
                <c:pt idx="37180">
                  <c:v>-1.9359809846459399</c:v>
                </c:pt>
                <c:pt idx="37181">
                  <c:v>-1.9449920341229101</c:v>
                </c:pt>
                <c:pt idx="37182">
                  <c:v>-1.9540030835998701</c:v>
                </c:pt>
                <c:pt idx="37183">
                  <c:v>-1.9630141329887201</c:v>
                </c:pt>
                <c:pt idx="37184">
                  <c:v>-1.97202518246569</c:v>
                </c:pt>
                <c:pt idx="37185">
                  <c:v>-1.98103623194265</c:v>
                </c:pt>
                <c:pt idx="37186">
                  <c:v>-1.9900472813315</c:v>
                </c:pt>
                <c:pt idx="37187">
                  <c:v>-1.99905833080847</c:v>
                </c:pt>
                <c:pt idx="37188">
                  <c:v>-2.0080693802854301</c:v>
                </c:pt>
                <c:pt idx="37189">
                  <c:v>-2.0170804296742801</c:v>
                </c:pt>
                <c:pt idx="37190">
                  <c:v>-2.0260914791512499</c:v>
                </c:pt>
                <c:pt idx="37191">
                  <c:v>-2.0351025286282098</c:v>
                </c:pt>
                <c:pt idx="37192">
                  <c:v>-2.0441135780170598</c:v>
                </c:pt>
                <c:pt idx="37193">
                  <c:v>-2.0531246274940198</c:v>
                </c:pt>
                <c:pt idx="37194">
                  <c:v>-2.06213567697099</c:v>
                </c:pt>
                <c:pt idx="37195">
                  <c:v>-2.07114672635984</c:v>
                </c:pt>
                <c:pt idx="37196">
                  <c:v>-2.0801577758367999</c:v>
                </c:pt>
                <c:pt idx="37197">
                  <c:v>-2.0891688253137701</c:v>
                </c:pt>
                <c:pt idx="37198">
                  <c:v>-2.0981798747026201</c:v>
                </c:pt>
                <c:pt idx="37199">
                  <c:v>-2.1071909241795801</c:v>
                </c:pt>
                <c:pt idx="37200">
                  <c:v>-2.1162019736565498</c:v>
                </c:pt>
                <c:pt idx="37201">
                  <c:v>-2.1252130230453901</c:v>
                </c:pt>
                <c:pt idx="37202">
                  <c:v>-2.1342240725223598</c:v>
                </c:pt>
                <c:pt idx="37203">
                  <c:v>-2.14323512199933</c:v>
                </c:pt>
                <c:pt idx="37204">
                  <c:v>-2.1522461713881702</c:v>
                </c:pt>
                <c:pt idx="37205">
                  <c:v>-2.1612572208651399</c:v>
                </c:pt>
                <c:pt idx="37206">
                  <c:v>-2.1702682703421101</c:v>
                </c:pt>
                <c:pt idx="37207">
                  <c:v>-2.1792793197309499</c:v>
                </c:pt>
                <c:pt idx="37208">
                  <c:v>-2.1882903692079201</c:v>
                </c:pt>
                <c:pt idx="37209">
                  <c:v>-2.19730141868488</c:v>
                </c:pt>
                <c:pt idx="37210">
                  <c:v>-2.20631246807373</c:v>
                </c:pt>
                <c:pt idx="37211">
                  <c:v>-2.2153235175506998</c:v>
                </c:pt>
                <c:pt idx="37212">
                  <c:v>-2.2243345670276602</c:v>
                </c:pt>
                <c:pt idx="37213">
                  <c:v>-2.2333456164165102</c:v>
                </c:pt>
                <c:pt idx="37214">
                  <c:v>-2.2423566658934799</c:v>
                </c:pt>
                <c:pt idx="37215">
                  <c:v>-2.2513677153704399</c:v>
                </c:pt>
                <c:pt idx="37216">
                  <c:v>-2.2603787647592899</c:v>
                </c:pt>
                <c:pt idx="37217">
                  <c:v>-2.2575205075343199</c:v>
                </c:pt>
                <c:pt idx="37218">
                  <c:v>-2.2427929435245</c:v>
                </c:pt>
                <c:pt idx="37219">
                  <c:v>-2.2280653796587</c:v>
                </c:pt>
                <c:pt idx="37220">
                  <c:v>-2.2133378156488801</c:v>
                </c:pt>
                <c:pt idx="37221">
                  <c:v>-2.19861025163907</c:v>
                </c:pt>
                <c:pt idx="37222">
                  <c:v>-2.18388268777327</c:v>
                </c:pt>
                <c:pt idx="37223">
                  <c:v>-2.1691551237634501</c:v>
                </c:pt>
                <c:pt idx="37224">
                  <c:v>-2.1544275597536302</c:v>
                </c:pt>
                <c:pt idx="37225">
                  <c:v>-2.13969999588784</c:v>
                </c:pt>
                <c:pt idx="37226">
                  <c:v>-2.1249724318780201</c:v>
                </c:pt>
                <c:pt idx="37227">
                  <c:v>-2.1102448678682002</c:v>
                </c:pt>
                <c:pt idx="37228">
                  <c:v>-2.0955173040024002</c:v>
                </c:pt>
                <c:pt idx="37229">
                  <c:v>-2.0807897399925901</c:v>
                </c:pt>
                <c:pt idx="37230">
                  <c:v>-2.0660621759827702</c:v>
                </c:pt>
                <c:pt idx="37231">
                  <c:v>-2.0513346121169702</c:v>
                </c:pt>
                <c:pt idx="37232">
                  <c:v>-2.0366070481071499</c:v>
                </c:pt>
                <c:pt idx="37233">
                  <c:v>-2.0218794840973402</c:v>
                </c:pt>
                <c:pt idx="37234">
                  <c:v>-2.0071519202315402</c:v>
                </c:pt>
                <c:pt idx="37235">
                  <c:v>-1.9924243562217201</c:v>
                </c:pt>
                <c:pt idx="37236">
                  <c:v>-1.9776967922119</c:v>
                </c:pt>
                <c:pt idx="37237">
                  <c:v>-1.96296922834611</c:v>
                </c:pt>
                <c:pt idx="37238">
                  <c:v>-1.9482416643362901</c:v>
                </c:pt>
                <c:pt idx="37239">
                  <c:v>-1.93351410032647</c:v>
                </c:pt>
                <c:pt idx="37240">
                  <c:v>-1.91878653646067</c:v>
                </c:pt>
                <c:pt idx="37241">
                  <c:v>-1.9040589724508601</c:v>
                </c:pt>
                <c:pt idx="37242">
                  <c:v>-1.88933140844104</c:v>
                </c:pt>
                <c:pt idx="37243">
                  <c:v>-1.87460384457524</c:v>
                </c:pt>
                <c:pt idx="37244">
                  <c:v>-1.8598762805654201</c:v>
                </c:pt>
                <c:pt idx="37245">
                  <c:v>-1.84514871655561</c:v>
                </c:pt>
                <c:pt idx="37246">
                  <c:v>-1.83042115268981</c:v>
                </c:pt>
                <c:pt idx="37247">
                  <c:v>-1.8156935886799901</c:v>
                </c:pt>
                <c:pt idx="37248">
                  <c:v>-1.80096602467017</c:v>
                </c:pt>
                <c:pt idx="37249">
                  <c:v>-1.78623846080438</c:v>
                </c:pt>
                <c:pt idx="37250">
                  <c:v>-1.7715108967945601</c:v>
                </c:pt>
                <c:pt idx="37251">
                  <c:v>-1.75678333278474</c:v>
                </c:pt>
                <c:pt idx="37252">
                  <c:v>-1.74205576891894</c:v>
                </c:pt>
                <c:pt idx="37253">
                  <c:v>-1.7273282049091301</c:v>
                </c:pt>
                <c:pt idx="37254">
                  <c:v>-1.71260064089931</c:v>
                </c:pt>
                <c:pt idx="37255">
                  <c:v>-1.69787307703351</c:v>
                </c:pt>
                <c:pt idx="37256">
                  <c:v>-1.6831455130236901</c:v>
                </c:pt>
                <c:pt idx="37257">
                  <c:v>-1.66841794901388</c:v>
                </c:pt>
                <c:pt idx="37258">
                  <c:v>-1.65369038514808</c:v>
                </c:pt>
                <c:pt idx="37259">
                  <c:v>-1.6389628211382601</c:v>
                </c:pt>
                <c:pt idx="37260">
                  <c:v>-1.62423525712844</c:v>
                </c:pt>
                <c:pt idx="37261">
                  <c:v>-1.60950769326265</c:v>
                </c:pt>
                <c:pt idx="37262">
                  <c:v>-1.5947801292528301</c:v>
                </c:pt>
                <c:pt idx="37263">
                  <c:v>-1.58005256524301</c:v>
                </c:pt>
                <c:pt idx="37264">
                  <c:v>-1.56532500137721</c:v>
                </c:pt>
                <c:pt idx="37265">
                  <c:v>-1.5522384685145301</c:v>
                </c:pt>
                <c:pt idx="37266">
                  <c:v>-1.5407929668104301</c:v>
                </c:pt>
                <c:pt idx="37267">
                  <c:v>-1.5293474652182599</c:v>
                </c:pt>
                <c:pt idx="37268">
                  <c:v>-1.5179019635141699</c:v>
                </c:pt>
                <c:pt idx="37269">
                  <c:v>-1.50645646181008</c:v>
                </c:pt>
                <c:pt idx="37270">
                  <c:v>-1.49501096021791</c:v>
                </c:pt>
                <c:pt idx="37271">
                  <c:v>-1.4835654585138101</c:v>
                </c:pt>
                <c:pt idx="37272">
                  <c:v>-1.4721199568097201</c:v>
                </c:pt>
                <c:pt idx="37273">
                  <c:v>-1.4606744552175499</c:v>
                </c:pt>
                <c:pt idx="37274">
                  <c:v>-1.4492289535134599</c:v>
                </c:pt>
                <c:pt idx="37275">
                  <c:v>-1.43778345180936</c:v>
                </c:pt>
                <c:pt idx="37276">
                  <c:v>-1.42633795021719</c:v>
                </c:pt>
                <c:pt idx="37277">
                  <c:v>-1.4148924485131</c:v>
                </c:pt>
                <c:pt idx="37278">
                  <c:v>-1.4034469468090001</c:v>
                </c:pt>
                <c:pt idx="37279">
                  <c:v>-1.3920014452168401</c:v>
                </c:pt>
                <c:pt idx="37280">
                  <c:v>-1.3805559435127399</c:v>
                </c:pt>
                <c:pt idx="37281">
                  <c:v>-1.3691104418086499</c:v>
                </c:pt>
                <c:pt idx="37282">
                  <c:v>-1.35766494021648</c:v>
                </c:pt>
                <c:pt idx="37283">
                  <c:v>-1.34621943851238</c:v>
                </c:pt>
                <c:pt idx="37284">
                  <c:v>-1.33477393680829</c:v>
                </c:pt>
                <c:pt idx="37285">
                  <c:v>-1.3233284352161201</c:v>
                </c:pt>
                <c:pt idx="37286">
                  <c:v>-1.3118829335120299</c:v>
                </c:pt>
                <c:pt idx="37287">
                  <c:v>-1.3004374318079299</c:v>
                </c:pt>
                <c:pt idx="37288">
                  <c:v>-1.28899193021576</c:v>
                </c:pt>
                <c:pt idx="37289">
                  <c:v>-1.27754642851167</c:v>
                </c:pt>
                <c:pt idx="37290">
                  <c:v>-1.26610092680758</c:v>
                </c:pt>
                <c:pt idx="37291">
                  <c:v>-1.2546554252154101</c:v>
                </c:pt>
                <c:pt idx="37292">
                  <c:v>-1.2432099235113101</c:v>
                </c:pt>
                <c:pt idx="37293">
                  <c:v>-1.2317644218072199</c:v>
                </c:pt>
                <c:pt idx="37294">
                  <c:v>-1.22031892021505</c:v>
                </c:pt>
                <c:pt idx="37295">
                  <c:v>-1.20887341851095</c:v>
                </c:pt>
                <c:pt idx="37296">
                  <c:v>-1.19742791680686</c:v>
                </c:pt>
                <c:pt idx="37297">
                  <c:v>-1.1859824152146901</c:v>
                </c:pt>
                <c:pt idx="37298">
                  <c:v>-1.1745369135106001</c:v>
                </c:pt>
                <c:pt idx="37299">
                  <c:v>-1.1630914118065001</c:v>
                </c:pt>
                <c:pt idx="37300">
                  <c:v>-1.1516459102143299</c:v>
                </c:pt>
                <c:pt idx="37301">
                  <c:v>-1.14020040851024</c:v>
                </c:pt>
                <c:pt idx="37302">
                  <c:v>-1.12875490680615</c:v>
                </c:pt>
                <c:pt idx="37303">
                  <c:v>-1.11730940521398</c:v>
                </c:pt>
                <c:pt idx="37304">
                  <c:v>-1.1058639035098801</c:v>
                </c:pt>
                <c:pt idx="37305">
                  <c:v>-1.0944184018057901</c:v>
                </c:pt>
                <c:pt idx="37306">
                  <c:v>-1.0829729002136199</c:v>
                </c:pt>
                <c:pt idx="37307">
                  <c:v>-1.0715273985095299</c:v>
                </c:pt>
                <c:pt idx="37308">
                  <c:v>-1.06008189680543</c:v>
                </c:pt>
                <c:pt idx="37309">
                  <c:v>-1.04863639521326</c:v>
                </c:pt>
                <c:pt idx="37310">
                  <c:v>-1.03719089350917</c:v>
                </c:pt>
                <c:pt idx="37311">
                  <c:v>-1.0257453918050801</c:v>
                </c:pt>
                <c:pt idx="37312">
                  <c:v>-1.0142998902129099</c:v>
                </c:pt>
                <c:pt idx="37313">
                  <c:v>-1.0208000598426099</c:v>
                </c:pt>
                <c:pt idx="37314">
                  <c:v>-1.0452459009314501</c:v>
                </c:pt>
                <c:pt idx="37315">
                  <c:v>-1.0696917417812399</c:v>
                </c:pt>
                <c:pt idx="37316">
                  <c:v>-1.0941375828700799</c:v>
                </c:pt>
                <c:pt idx="37317">
                  <c:v>-1.1185834239589201</c:v>
                </c:pt>
                <c:pt idx="37318">
                  <c:v>-1.1430292648087099</c:v>
                </c:pt>
                <c:pt idx="37319">
                  <c:v>-1.1674751058975601</c:v>
                </c:pt>
                <c:pt idx="37320">
                  <c:v>-1.1919209469864001</c:v>
                </c:pt>
                <c:pt idx="37321">
                  <c:v>-1.2163667878361899</c:v>
                </c:pt>
                <c:pt idx="37322">
                  <c:v>-1.2408126289250301</c:v>
                </c:pt>
                <c:pt idx="37323">
                  <c:v>-1.26525847001387</c:v>
                </c:pt>
                <c:pt idx="37324">
                  <c:v>-1.2897043108636601</c:v>
                </c:pt>
                <c:pt idx="37325">
                  <c:v>-1.3141501519525101</c:v>
                </c:pt>
                <c:pt idx="37326">
                  <c:v>-1.33859599304135</c:v>
                </c:pt>
                <c:pt idx="37327">
                  <c:v>-1.3630418338911401</c:v>
                </c:pt>
                <c:pt idx="37328">
                  <c:v>-1.38748767497998</c:v>
                </c:pt>
                <c:pt idx="37329">
                  <c:v>-1.41193351606882</c:v>
                </c:pt>
                <c:pt idx="37330">
                  <c:v>-1.4363793569186101</c:v>
                </c:pt>
                <c:pt idx="37331">
                  <c:v>-1.46082519800746</c:v>
                </c:pt>
                <c:pt idx="37332">
                  <c:v>-1.4852710390963</c:v>
                </c:pt>
                <c:pt idx="37333">
                  <c:v>-1.5097168799460901</c:v>
                </c:pt>
                <c:pt idx="37334">
                  <c:v>-1.53416272103493</c:v>
                </c:pt>
                <c:pt idx="37335">
                  <c:v>-1.55860856212377</c:v>
                </c:pt>
                <c:pt idx="37336">
                  <c:v>-1.58305440297356</c:v>
                </c:pt>
                <c:pt idx="37337">
                  <c:v>-1.60750024406241</c:v>
                </c:pt>
                <c:pt idx="37338">
                  <c:v>-1.6319460851512499</c:v>
                </c:pt>
                <c:pt idx="37339">
                  <c:v>-1.65639192600104</c:v>
                </c:pt>
                <c:pt idx="37340">
                  <c:v>-1.68083776708988</c:v>
                </c:pt>
                <c:pt idx="37341">
                  <c:v>-1.7052836081787199</c:v>
                </c:pt>
                <c:pt idx="37342">
                  <c:v>-1.72972944902851</c:v>
                </c:pt>
                <c:pt idx="37343">
                  <c:v>-1.75417529011736</c:v>
                </c:pt>
                <c:pt idx="37344">
                  <c:v>-1.7786211312061999</c:v>
                </c:pt>
                <c:pt idx="37345">
                  <c:v>-1.80306697205599</c:v>
                </c:pt>
                <c:pt idx="37346">
                  <c:v>-1.8275128131448299</c:v>
                </c:pt>
                <c:pt idx="37347">
                  <c:v>-1.8519586542336699</c:v>
                </c:pt>
                <c:pt idx="37348">
                  <c:v>-1.87640449508346</c:v>
                </c:pt>
                <c:pt idx="37349">
                  <c:v>-1.9008503361723099</c:v>
                </c:pt>
                <c:pt idx="37350">
                  <c:v>-1.9252961772611501</c:v>
                </c:pt>
                <c:pt idx="37351">
                  <c:v>-1.9497420181109399</c:v>
                </c:pt>
                <c:pt idx="37352">
                  <c:v>-1.9741878591997799</c:v>
                </c:pt>
                <c:pt idx="37353">
                  <c:v>-1.9986337002886201</c:v>
                </c:pt>
                <c:pt idx="37354">
                  <c:v>-2.0230795411384102</c:v>
                </c:pt>
                <c:pt idx="37355">
                  <c:v>-2.0475253822272599</c:v>
                </c:pt>
                <c:pt idx="37356">
                  <c:v>-2.0719712233160998</c:v>
                </c:pt>
                <c:pt idx="37357">
                  <c:v>-2.0964170641658901</c:v>
                </c:pt>
                <c:pt idx="37358">
                  <c:v>-2.1208629052547301</c:v>
                </c:pt>
                <c:pt idx="37359">
                  <c:v>-2.14530874634357</c:v>
                </c:pt>
                <c:pt idx="37360">
                  <c:v>-2.1697545871933599</c:v>
                </c:pt>
                <c:pt idx="37361">
                  <c:v>-2.1608512250213501</c:v>
                </c:pt>
                <c:pt idx="37362">
                  <c:v>-2.1185986593555302</c:v>
                </c:pt>
                <c:pt idx="37363">
                  <c:v>-2.1185986593555302</c:v>
                </c:pt>
                <c:pt idx="37364">
                  <c:v>-2.1185986593555302</c:v>
                </c:pt>
                <c:pt idx="37365">
                  <c:v>-2.1185986593555302</c:v>
                </c:pt>
                <c:pt idx="37366">
                  <c:v>-2.1185986593555302</c:v>
                </c:pt>
                <c:pt idx="37367">
                  <c:v>-2.1185986593555302</c:v>
                </c:pt>
                <c:pt idx="37368">
                  <c:v>-2.1185986593555302</c:v>
                </c:pt>
                <c:pt idx="37369">
                  <c:v>-2.1185986593555302</c:v>
                </c:pt>
                <c:pt idx="37370">
                  <c:v>-2.1185986593555302</c:v>
                </c:pt>
                <c:pt idx="37371">
                  <c:v>-2.1185986593555302</c:v>
                </c:pt>
                <c:pt idx="37372">
                  <c:v>-2.1185986593555302</c:v>
                </c:pt>
                <c:pt idx="37373">
                  <c:v>-2.1185986593555302</c:v>
                </c:pt>
                <c:pt idx="37374">
                  <c:v>-2.1185986593555302</c:v>
                </c:pt>
                <c:pt idx="37375">
                  <c:v>-2.1185986593555302</c:v>
                </c:pt>
                <c:pt idx="37376">
                  <c:v>-2.1185986593555302</c:v>
                </c:pt>
                <c:pt idx="37377">
                  <c:v>-2.1185986593555302</c:v>
                </c:pt>
                <c:pt idx="37378">
                  <c:v>-2.1185986593555302</c:v>
                </c:pt>
                <c:pt idx="37379">
                  <c:v>-2.1185986593555302</c:v>
                </c:pt>
                <c:pt idx="37380">
                  <c:v>-2.1185986593555302</c:v>
                </c:pt>
                <c:pt idx="37381">
                  <c:v>-2.1185986593555302</c:v>
                </c:pt>
                <c:pt idx="37382">
                  <c:v>-2.1185986593555302</c:v>
                </c:pt>
                <c:pt idx="37383">
                  <c:v>-2.1185986593555302</c:v>
                </c:pt>
                <c:pt idx="37384">
                  <c:v>-2.1185986593555302</c:v>
                </c:pt>
                <c:pt idx="37385">
                  <c:v>-2.1185986593555302</c:v>
                </c:pt>
                <c:pt idx="37386">
                  <c:v>-2.1185986593555302</c:v>
                </c:pt>
                <c:pt idx="37387">
                  <c:v>-2.1185986593555302</c:v>
                </c:pt>
                <c:pt idx="37388">
                  <c:v>-2.1185986593555302</c:v>
                </c:pt>
                <c:pt idx="37389">
                  <c:v>-0.97777939009706105</c:v>
                </c:pt>
                <c:pt idx="37390">
                  <c:v>-0.93552682484442495</c:v>
                </c:pt>
                <c:pt idx="37391">
                  <c:v>-0.89327425917860603</c:v>
                </c:pt>
                <c:pt idx="37392">
                  <c:v>-0.851021693512787</c:v>
                </c:pt>
                <c:pt idx="37393">
                  <c:v>-0.80876912826015102</c:v>
                </c:pt>
                <c:pt idx="37394">
                  <c:v>-0.76651656259433198</c:v>
                </c:pt>
                <c:pt idx="37395">
                  <c:v>-0.72426399692851295</c:v>
                </c:pt>
                <c:pt idx="37396">
                  <c:v>-0.68201143167587697</c:v>
                </c:pt>
                <c:pt idx="37397">
                  <c:v>-0.63975886601005805</c:v>
                </c:pt>
                <c:pt idx="37398">
                  <c:v>-0.59750630034423902</c:v>
                </c:pt>
                <c:pt idx="37399">
                  <c:v>-0.55525373509160303</c:v>
                </c:pt>
                <c:pt idx="37400">
                  <c:v>-0.513001169425784</c:v>
                </c:pt>
                <c:pt idx="37401">
                  <c:v>-0.47074860375996502</c:v>
                </c:pt>
                <c:pt idx="37402">
                  <c:v>-0.42849603850732898</c:v>
                </c:pt>
                <c:pt idx="37403">
                  <c:v>-0.38624347284151</c:v>
                </c:pt>
                <c:pt idx="37404">
                  <c:v>-0.34399090717569097</c:v>
                </c:pt>
                <c:pt idx="37405">
                  <c:v>-0.30173834192305499</c:v>
                </c:pt>
                <c:pt idx="37406">
                  <c:v>-0.25948577625723601</c:v>
                </c:pt>
                <c:pt idx="37407">
                  <c:v>-0.21723321059141701</c:v>
                </c:pt>
                <c:pt idx="37408">
                  <c:v>-0.17498064533878099</c:v>
                </c:pt>
                <c:pt idx="37409">
                  <c:v>-0.155690774784878</c:v>
                </c:pt>
                <c:pt idx="37410">
                  <c:v>-0.15936359950328399</c:v>
                </c:pt>
                <c:pt idx="37411">
                  <c:v>-0.16303642418577399</c:v>
                </c:pt>
                <c:pt idx="37412">
                  <c:v>-0.16670924890418001</c:v>
                </c:pt>
                <c:pt idx="37413">
                  <c:v>-0.17038207362258601</c:v>
                </c:pt>
                <c:pt idx="37414">
                  <c:v>-0.17405489830507601</c:v>
                </c:pt>
                <c:pt idx="37415">
                  <c:v>-0.177727723023482</c:v>
                </c:pt>
                <c:pt idx="37416">
                  <c:v>-0.18140054774188799</c:v>
                </c:pt>
                <c:pt idx="37417">
                  <c:v>-0.18507337242437799</c:v>
                </c:pt>
                <c:pt idx="37418">
                  <c:v>-0.18874619714278301</c:v>
                </c:pt>
                <c:pt idx="37419">
                  <c:v>-0.192419021861189</c:v>
                </c:pt>
                <c:pt idx="37420">
                  <c:v>-0.196091846543679</c:v>
                </c:pt>
                <c:pt idx="37421">
                  <c:v>-0.199764671262085</c:v>
                </c:pt>
                <c:pt idx="37422">
                  <c:v>-0.20343749598049099</c:v>
                </c:pt>
                <c:pt idx="37423">
                  <c:v>-0.20711032066298099</c:v>
                </c:pt>
                <c:pt idx="37424">
                  <c:v>-0.21078314538138701</c:v>
                </c:pt>
                <c:pt idx="37425">
                  <c:v>-0.214455970099793</c:v>
                </c:pt>
                <c:pt idx="37426">
                  <c:v>-0.218128794782283</c:v>
                </c:pt>
                <c:pt idx="37427">
                  <c:v>-0.221801619500689</c:v>
                </c:pt>
                <c:pt idx="37428">
                  <c:v>-0.22547444421909499</c:v>
                </c:pt>
                <c:pt idx="37429">
                  <c:v>-0.22914726890158499</c:v>
                </c:pt>
                <c:pt idx="37430">
                  <c:v>-0.23282009361999101</c:v>
                </c:pt>
                <c:pt idx="37431">
                  <c:v>-0.236492918338397</c:v>
                </c:pt>
                <c:pt idx="37432">
                  <c:v>-0.240165743020886</c:v>
                </c:pt>
                <c:pt idx="37433">
                  <c:v>-0.24383856773929199</c:v>
                </c:pt>
                <c:pt idx="37434">
                  <c:v>-0.24751139245769799</c:v>
                </c:pt>
                <c:pt idx="37435">
                  <c:v>-0.25118421714018802</c:v>
                </c:pt>
                <c:pt idx="37436">
                  <c:v>-0.25485704185859398</c:v>
                </c:pt>
                <c:pt idx="37437">
                  <c:v>-0.258529866577</c:v>
                </c:pt>
                <c:pt idx="37438">
                  <c:v>-0.26220269125948997</c:v>
                </c:pt>
                <c:pt idx="37439">
                  <c:v>-0.26587551597789599</c:v>
                </c:pt>
                <c:pt idx="37440">
                  <c:v>-0.26954834069630201</c:v>
                </c:pt>
                <c:pt idx="37441">
                  <c:v>-0.27322116537879199</c:v>
                </c:pt>
                <c:pt idx="37442">
                  <c:v>-0.27689399009719801</c:v>
                </c:pt>
                <c:pt idx="37443">
                  <c:v>-0.28056681481560403</c:v>
                </c:pt>
                <c:pt idx="37444">
                  <c:v>-0.284239639498094</c:v>
                </c:pt>
                <c:pt idx="37445">
                  <c:v>-0.28791246421650002</c:v>
                </c:pt>
                <c:pt idx="37446">
                  <c:v>-0.29158528893490598</c:v>
                </c:pt>
                <c:pt idx="37447">
                  <c:v>-0.29525811361739501</c:v>
                </c:pt>
                <c:pt idx="37448">
                  <c:v>-0.29893093833580098</c:v>
                </c:pt>
                <c:pt idx="37449">
                  <c:v>-0.302603763054207</c:v>
                </c:pt>
                <c:pt idx="37450">
                  <c:v>-0.30627658773669703</c:v>
                </c:pt>
                <c:pt idx="37451">
                  <c:v>-0.30994941245510299</c:v>
                </c:pt>
                <c:pt idx="37452">
                  <c:v>-0.31362223717350901</c:v>
                </c:pt>
                <c:pt idx="37453">
                  <c:v>-0.31729506185599898</c:v>
                </c:pt>
                <c:pt idx="37454">
                  <c:v>-0.320967886574405</c:v>
                </c:pt>
                <c:pt idx="37455">
                  <c:v>-0.32464071129281102</c:v>
                </c:pt>
                <c:pt idx="37456">
                  <c:v>-0.328313535975301</c:v>
                </c:pt>
                <c:pt idx="37457">
                  <c:v>-0.32906218297797002</c:v>
                </c:pt>
                <c:pt idx="37458">
                  <c:v>-0.32688665224447699</c:v>
                </c:pt>
                <c:pt idx="37459">
                  <c:v>-0.32471112153225901</c:v>
                </c:pt>
                <c:pt idx="37460">
                  <c:v>-0.32253559079876598</c:v>
                </c:pt>
                <c:pt idx="37461">
                  <c:v>-0.32036006006527301</c:v>
                </c:pt>
                <c:pt idx="37462">
                  <c:v>-0.31818452935305402</c:v>
                </c:pt>
                <c:pt idx="37463">
                  <c:v>-0.316008998619562</c:v>
                </c:pt>
                <c:pt idx="37464">
                  <c:v>-0.31383346788606897</c:v>
                </c:pt>
                <c:pt idx="37465">
                  <c:v>-0.31165793717384999</c:v>
                </c:pt>
                <c:pt idx="37466">
                  <c:v>-0.30948240644035802</c:v>
                </c:pt>
                <c:pt idx="37467">
                  <c:v>-0.30730687570686499</c:v>
                </c:pt>
                <c:pt idx="37468">
                  <c:v>-0.305131344994646</c:v>
                </c:pt>
                <c:pt idx="37469">
                  <c:v>-0.30295581426115298</c:v>
                </c:pt>
                <c:pt idx="37470">
                  <c:v>-0.30078028352766101</c:v>
                </c:pt>
                <c:pt idx="37471">
                  <c:v>-0.29860475281544202</c:v>
                </c:pt>
                <c:pt idx="37472">
                  <c:v>-0.296429222081949</c:v>
                </c:pt>
                <c:pt idx="37473">
                  <c:v>-0.29425369134845603</c:v>
                </c:pt>
                <c:pt idx="37474">
                  <c:v>-0.29207816063623798</c:v>
                </c:pt>
                <c:pt idx="37475">
                  <c:v>-0.28990262990274501</c:v>
                </c:pt>
                <c:pt idx="37476">
                  <c:v>-0.28772709916925199</c:v>
                </c:pt>
                <c:pt idx="37477">
                  <c:v>-0.285551568457034</c:v>
                </c:pt>
                <c:pt idx="37478">
                  <c:v>-0.28337603772354097</c:v>
                </c:pt>
                <c:pt idx="37479">
                  <c:v>-0.281200506990048</c:v>
                </c:pt>
                <c:pt idx="37480">
                  <c:v>-0.27902497627783002</c:v>
                </c:pt>
                <c:pt idx="37481">
                  <c:v>-0.27684944554433699</c:v>
                </c:pt>
                <c:pt idx="37482">
                  <c:v>-0.27467391481084402</c:v>
                </c:pt>
                <c:pt idx="37483">
                  <c:v>-0.27249838409862498</c:v>
                </c:pt>
                <c:pt idx="37484">
                  <c:v>-0.27032285336513301</c:v>
                </c:pt>
                <c:pt idx="37485">
                  <c:v>-0.26814732263163998</c:v>
                </c:pt>
                <c:pt idx="37486">
                  <c:v>-0.265971791919421</c:v>
                </c:pt>
                <c:pt idx="37487">
                  <c:v>-0.26379626118592803</c:v>
                </c:pt>
                <c:pt idx="37488">
                  <c:v>-0.261620730452436</c:v>
                </c:pt>
                <c:pt idx="37489">
                  <c:v>-0.25944519974021701</c:v>
                </c:pt>
                <c:pt idx="37490">
                  <c:v>-0.25726966900672399</c:v>
                </c:pt>
                <c:pt idx="37491">
                  <c:v>-0.25509413827323202</c:v>
                </c:pt>
                <c:pt idx="37492">
                  <c:v>-0.25291860756101298</c:v>
                </c:pt>
                <c:pt idx="37493">
                  <c:v>-0.25074307682752001</c:v>
                </c:pt>
                <c:pt idx="37494">
                  <c:v>-0.24856754609402701</c:v>
                </c:pt>
                <c:pt idx="37495">
                  <c:v>-0.24639201538180899</c:v>
                </c:pt>
                <c:pt idx="37496">
                  <c:v>-0.244216484648316</c:v>
                </c:pt>
                <c:pt idx="37497">
                  <c:v>-0.242040953914823</c:v>
                </c:pt>
                <c:pt idx="37498">
                  <c:v>-0.23986542320260501</c:v>
                </c:pt>
                <c:pt idx="37499">
                  <c:v>-0.23768989246911201</c:v>
                </c:pt>
                <c:pt idx="37500">
                  <c:v>-0.23551436173561899</c:v>
                </c:pt>
                <c:pt idx="37501">
                  <c:v>-0.233338831023401</c:v>
                </c:pt>
                <c:pt idx="37502">
                  <c:v>-0.231163300289908</c:v>
                </c:pt>
                <c:pt idx="37503">
                  <c:v>-0.22898776955641501</c:v>
                </c:pt>
                <c:pt idx="37504">
                  <c:v>-0.22681223884419599</c:v>
                </c:pt>
                <c:pt idx="37505">
                  <c:v>-0.22759242093516699</c:v>
                </c:pt>
                <c:pt idx="37506">
                  <c:v>-0.231328315871245</c:v>
                </c:pt>
                <c:pt idx="37507">
                  <c:v>-0.23506421077079001</c:v>
                </c:pt>
                <c:pt idx="37508">
                  <c:v>-0.23880010570686899</c:v>
                </c:pt>
                <c:pt idx="37509">
                  <c:v>-0.242536000642947</c:v>
                </c:pt>
                <c:pt idx="37510">
                  <c:v>-0.24627189554249301</c:v>
                </c:pt>
                <c:pt idx="37511">
                  <c:v>-0.25000779047857102</c:v>
                </c:pt>
                <c:pt idx="37512">
                  <c:v>-0.25374368541464998</c:v>
                </c:pt>
                <c:pt idx="37513">
                  <c:v>-0.25747958031419499</c:v>
                </c:pt>
                <c:pt idx="37514">
                  <c:v>-0.261215475250274</c:v>
                </c:pt>
                <c:pt idx="37515">
                  <c:v>-0.26495137018635201</c:v>
                </c:pt>
                <c:pt idx="37516">
                  <c:v>-0.26868726508589802</c:v>
                </c:pt>
                <c:pt idx="37517">
                  <c:v>-0.27242316002197597</c:v>
                </c:pt>
                <c:pt idx="37518">
                  <c:v>-0.27615905495805498</c:v>
                </c:pt>
                <c:pt idx="37519">
                  <c:v>-0.2798949498576</c:v>
                </c:pt>
                <c:pt idx="37520">
                  <c:v>-0.283630844793679</c:v>
                </c:pt>
                <c:pt idx="37521">
                  <c:v>-0.28736673972975701</c:v>
                </c:pt>
                <c:pt idx="37522">
                  <c:v>-0.29110263462930303</c:v>
                </c:pt>
                <c:pt idx="37523">
                  <c:v>-0.29483852956538098</c:v>
                </c:pt>
                <c:pt idx="37524">
                  <c:v>-0.29857442450145899</c:v>
                </c:pt>
                <c:pt idx="37525">
                  <c:v>-0.302310319401005</c:v>
                </c:pt>
                <c:pt idx="37526">
                  <c:v>-0.30604621433708301</c:v>
                </c:pt>
                <c:pt idx="37527">
                  <c:v>-0.30978210927316202</c:v>
                </c:pt>
                <c:pt idx="37528">
                  <c:v>-0.31351800417270698</c:v>
                </c:pt>
                <c:pt idx="37529">
                  <c:v>-0.31725389910878599</c:v>
                </c:pt>
                <c:pt idx="37530">
                  <c:v>-0.320989794044864</c:v>
                </c:pt>
                <c:pt idx="37531">
                  <c:v>-0.32472568894441001</c:v>
                </c:pt>
                <c:pt idx="37532">
                  <c:v>-0.32846158388048802</c:v>
                </c:pt>
                <c:pt idx="37533">
                  <c:v>-0.33219747881656703</c:v>
                </c:pt>
                <c:pt idx="37534">
                  <c:v>-0.33593337371611198</c:v>
                </c:pt>
                <c:pt idx="37535">
                  <c:v>-0.33966926865219099</c:v>
                </c:pt>
                <c:pt idx="37536">
                  <c:v>-0.343405163588269</c:v>
                </c:pt>
                <c:pt idx="37537">
                  <c:v>-0.34714105848781501</c:v>
                </c:pt>
                <c:pt idx="37538">
                  <c:v>-0.35087695342389302</c:v>
                </c:pt>
                <c:pt idx="37539">
                  <c:v>-0.35461284835997198</c:v>
                </c:pt>
                <c:pt idx="37540">
                  <c:v>-0.35834874325951699</c:v>
                </c:pt>
                <c:pt idx="37541">
                  <c:v>-0.362084638195596</c:v>
                </c:pt>
                <c:pt idx="37542">
                  <c:v>-0.36582053313167401</c:v>
                </c:pt>
                <c:pt idx="37543">
                  <c:v>-0.36955642803121902</c:v>
                </c:pt>
                <c:pt idx="37544">
                  <c:v>-0.37329232296729797</c:v>
                </c:pt>
                <c:pt idx="37545">
                  <c:v>-0.37702821790337598</c:v>
                </c:pt>
                <c:pt idx="37546">
                  <c:v>-0.38076411280292199</c:v>
                </c:pt>
                <c:pt idx="37547">
                  <c:v>-0.384500007739</c:v>
                </c:pt>
                <c:pt idx="37548">
                  <c:v>-0.38823590267507901</c:v>
                </c:pt>
                <c:pt idx="37549">
                  <c:v>-0.39197179757462403</c:v>
                </c:pt>
                <c:pt idx="37550">
                  <c:v>-0.39570769251070298</c:v>
                </c:pt>
                <c:pt idx="37551">
                  <c:v>-0.39944358744678099</c:v>
                </c:pt>
                <c:pt idx="37552">
                  <c:v>-0.403179482346327</c:v>
                </c:pt>
                <c:pt idx="37553">
                  <c:v>-0.39998479478351601</c:v>
                </c:pt>
                <c:pt idx="37554">
                  <c:v>-0.38985952467340501</c:v>
                </c:pt>
                <c:pt idx="37555">
                  <c:v>-0.37973425466230898</c:v>
                </c:pt>
                <c:pt idx="37556">
                  <c:v>-0.36960898455219898</c:v>
                </c:pt>
                <c:pt idx="37557">
                  <c:v>-0.35948371444208899</c:v>
                </c:pt>
                <c:pt idx="37558">
                  <c:v>-0.34935844443099201</c:v>
                </c:pt>
                <c:pt idx="37559">
                  <c:v>-0.33923317432088201</c:v>
                </c:pt>
                <c:pt idx="37560">
                  <c:v>-0.32910790421077202</c:v>
                </c:pt>
                <c:pt idx="37561">
                  <c:v>-0.31898263419967599</c:v>
                </c:pt>
                <c:pt idx="37562">
                  <c:v>-0.30885736408956499</c:v>
                </c:pt>
                <c:pt idx="37563">
                  <c:v>-0.29873209397945499</c:v>
                </c:pt>
                <c:pt idx="37564">
                  <c:v>-0.28860682396835902</c:v>
                </c:pt>
                <c:pt idx="37565">
                  <c:v>-0.27848155385824902</c:v>
                </c:pt>
                <c:pt idx="37566">
                  <c:v>-0.26835628374813802</c:v>
                </c:pt>
                <c:pt idx="37567">
                  <c:v>-0.25823101373704199</c:v>
                </c:pt>
                <c:pt idx="37568">
                  <c:v>-0.248105743626932</c:v>
                </c:pt>
                <c:pt idx="37569">
                  <c:v>-0.237980473516822</c:v>
                </c:pt>
                <c:pt idx="37570">
                  <c:v>-0.227855203505725</c:v>
                </c:pt>
                <c:pt idx="37571">
                  <c:v>-0.217729933395615</c:v>
                </c:pt>
                <c:pt idx="37572">
                  <c:v>-0.207604663285505</c:v>
                </c:pt>
                <c:pt idx="37573">
                  <c:v>-0.197479393274409</c:v>
                </c:pt>
                <c:pt idx="37574">
                  <c:v>-0.187354123164298</c:v>
                </c:pt>
                <c:pt idx="37575">
                  <c:v>-0.17722885305418801</c:v>
                </c:pt>
                <c:pt idx="37576">
                  <c:v>-0.167103583043092</c:v>
                </c:pt>
                <c:pt idx="37577">
                  <c:v>-0.15697831293298201</c:v>
                </c:pt>
                <c:pt idx="37578">
                  <c:v>-0.14685304282287101</c:v>
                </c:pt>
                <c:pt idx="37579">
                  <c:v>-0.13672777281177501</c:v>
                </c:pt>
                <c:pt idx="37580">
                  <c:v>-0.12660250270166501</c:v>
                </c:pt>
                <c:pt idx="37581">
                  <c:v>-0.116477232591555</c:v>
                </c:pt>
                <c:pt idx="37582">
                  <c:v>-0.106351962580458</c:v>
                </c:pt>
                <c:pt idx="37583">
                  <c:v>-9.6226692470348194E-2</c:v>
                </c:pt>
                <c:pt idx="37584">
                  <c:v>-8.6101422360238003E-2</c:v>
                </c:pt>
                <c:pt idx="37585">
                  <c:v>-7.5976152349141596E-2</c:v>
                </c:pt>
                <c:pt idx="37586">
                  <c:v>-6.5850882239031502E-2</c:v>
                </c:pt>
                <c:pt idx="37587">
                  <c:v>-5.5725612128921201E-2</c:v>
                </c:pt>
                <c:pt idx="37588">
                  <c:v>-4.5600342117824898E-2</c:v>
                </c:pt>
                <c:pt idx="37589">
                  <c:v>-3.54750720077147E-2</c:v>
                </c:pt>
                <c:pt idx="37590">
                  <c:v>-2.5349801897604499E-2</c:v>
                </c:pt>
                <c:pt idx="37591">
                  <c:v>-1.52245318865082E-2</c:v>
                </c:pt>
                <c:pt idx="37592" formatCode="0.00E+00">
                  <c:v>-5.0992617763979502E-3</c:v>
                </c:pt>
                <c:pt idx="37593">
                  <c:v>5.0260083337122698E-3</c:v>
                </c:pt>
                <c:pt idx="37594">
                  <c:v>1.5151278344808601E-2</c:v>
                </c:pt>
                <c:pt idx="37595">
                  <c:v>2.52765484549188E-2</c:v>
                </c:pt>
                <c:pt idx="37596">
                  <c:v>3.5401818565028997E-2</c:v>
                </c:pt>
                <c:pt idx="37597">
                  <c:v>4.5527088576125301E-2</c:v>
                </c:pt>
                <c:pt idx="37598">
                  <c:v>5.5652358686235602E-2</c:v>
                </c:pt>
                <c:pt idx="37599">
                  <c:v>6.5777628796345702E-2</c:v>
                </c:pt>
                <c:pt idx="37600">
                  <c:v>7.5902898807442096E-2</c:v>
                </c:pt>
                <c:pt idx="37601">
                  <c:v>7.8638996229652605E-2</c:v>
                </c:pt>
                <c:pt idx="37602">
                  <c:v>7.3985920912350706E-2</c:v>
                </c:pt>
                <c:pt idx="37603">
                  <c:v>6.93328456405507E-2</c:v>
                </c:pt>
                <c:pt idx="37604">
                  <c:v>6.46797703232488E-2</c:v>
                </c:pt>
                <c:pt idx="37605">
                  <c:v>6.0026695005946797E-2</c:v>
                </c:pt>
                <c:pt idx="37606">
                  <c:v>5.5373619734146798E-2</c:v>
                </c:pt>
                <c:pt idx="37607">
                  <c:v>5.0720544416844898E-2</c:v>
                </c:pt>
                <c:pt idx="37608">
                  <c:v>4.6067469099542999E-2</c:v>
                </c:pt>
                <c:pt idx="37609">
                  <c:v>4.1414393827743E-2</c:v>
                </c:pt>
                <c:pt idx="37610">
                  <c:v>3.6761318510441003E-2</c:v>
                </c:pt>
                <c:pt idx="37611">
                  <c:v>3.2108243193139097E-2</c:v>
                </c:pt>
                <c:pt idx="37612">
                  <c:v>2.7455167921339101E-2</c:v>
                </c:pt>
                <c:pt idx="37613">
                  <c:v>2.2802092604037202E-2</c:v>
                </c:pt>
                <c:pt idx="37614">
                  <c:v>1.8149017286735299E-2</c:v>
                </c:pt>
                <c:pt idx="37615">
                  <c:v>1.3495942014935199E-2</c:v>
                </c:pt>
                <c:pt idx="37616">
                  <c:v>8.8428666976333205E-3</c:v>
                </c:pt>
                <c:pt idx="37617">
                  <c:v>4.1897913803314001E-3</c:v>
                </c:pt>
                <c:pt idx="37618">
                  <c:v>-4.6328389146861598E-4</c:v>
                </c:pt>
                <c:pt idx="37619">
                  <c:v>-5.1163592087705399E-3</c:v>
                </c:pt>
                <c:pt idx="37620">
                  <c:v>-9.7694345260724604E-3</c:v>
                </c:pt>
                <c:pt idx="37621">
                  <c:v>-1.4422509797872501E-2</c:v>
                </c:pt>
                <c:pt idx="37622">
                  <c:v>-1.90755851151744E-2</c:v>
                </c:pt>
                <c:pt idx="37623">
                  <c:v>-2.37286604324763E-2</c:v>
                </c:pt>
                <c:pt idx="37624">
                  <c:v>-2.8381735704276299E-2</c:v>
                </c:pt>
                <c:pt idx="37625">
                  <c:v>-3.3034811021578299E-2</c:v>
                </c:pt>
                <c:pt idx="37626">
                  <c:v>-3.7687886338880199E-2</c:v>
                </c:pt>
                <c:pt idx="37627">
                  <c:v>-4.2340961610680197E-2</c:v>
                </c:pt>
                <c:pt idx="37628">
                  <c:v>-4.6994036927982097E-2</c:v>
                </c:pt>
                <c:pt idx="37629">
                  <c:v>-5.1647112245284003E-2</c:v>
                </c:pt>
                <c:pt idx="37630">
                  <c:v>-5.6300187517084099E-2</c:v>
                </c:pt>
                <c:pt idx="37631">
                  <c:v>-6.0953262834385999E-2</c:v>
                </c:pt>
                <c:pt idx="37632">
                  <c:v>-6.5606338151687899E-2</c:v>
                </c:pt>
                <c:pt idx="37633">
                  <c:v>-7.0259413423487904E-2</c:v>
                </c:pt>
                <c:pt idx="37634">
                  <c:v>-7.4912488740789901E-2</c:v>
                </c:pt>
                <c:pt idx="37635">
                  <c:v>-7.9565564058091801E-2</c:v>
                </c:pt>
                <c:pt idx="37636">
                  <c:v>-8.4218639329891806E-2</c:v>
                </c:pt>
                <c:pt idx="37637">
                  <c:v>-8.8871714647193706E-2</c:v>
                </c:pt>
                <c:pt idx="37638">
                  <c:v>-9.3524789964495605E-2</c:v>
                </c:pt>
                <c:pt idx="37639">
                  <c:v>-9.8177865236295597E-2</c:v>
                </c:pt>
                <c:pt idx="37640">
                  <c:v>-0.102830940553598</c:v>
                </c:pt>
                <c:pt idx="37641">
                  <c:v>-0.10748401587089899</c:v>
                </c:pt>
                <c:pt idx="37642">
                  <c:v>-0.1121370911427</c:v>
                </c:pt>
                <c:pt idx="37643">
                  <c:v>-0.116790166460001</c:v>
                </c:pt>
                <c:pt idx="37644">
                  <c:v>-0.12144324177730299</c:v>
                </c:pt>
                <c:pt idx="37645">
                  <c:v>-0.12609631704910301</c:v>
                </c:pt>
                <c:pt idx="37646">
                  <c:v>-0.13074939236640501</c:v>
                </c:pt>
                <c:pt idx="37647">
                  <c:v>-0.13540246768370701</c:v>
                </c:pt>
                <c:pt idx="37648">
                  <c:v>-0.14005554295550701</c:v>
                </c:pt>
                <c:pt idx="37649">
                  <c:v>-0.14549044350458901</c:v>
                </c:pt>
                <c:pt idx="37650">
                  <c:v>-0.15170716929091199</c:v>
                </c:pt>
                <c:pt idx="37651">
                  <c:v>-0.157923895016442</c:v>
                </c:pt>
                <c:pt idx="37652">
                  <c:v>-0.16414062080276501</c:v>
                </c:pt>
                <c:pt idx="37653">
                  <c:v>-0.17035734658908699</c:v>
                </c:pt>
                <c:pt idx="37654">
                  <c:v>-0.176574072314617</c:v>
                </c:pt>
                <c:pt idx="37655">
                  <c:v>-0.18279079810094001</c:v>
                </c:pt>
                <c:pt idx="37656">
                  <c:v>-0.189007523887263</c:v>
                </c:pt>
                <c:pt idx="37657">
                  <c:v>-0.195224249612793</c:v>
                </c:pt>
                <c:pt idx="37658">
                  <c:v>-0.20144097539911601</c:v>
                </c:pt>
                <c:pt idx="37659">
                  <c:v>-0.207657701185438</c:v>
                </c:pt>
                <c:pt idx="37660">
                  <c:v>-0.213874426910968</c:v>
                </c:pt>
                <c:pt idx="37661">
                  <c:v>-0.22009115269729099</c:v>
                </c:pt>
                <c:pt idx="37662">
                  <c:v>-0.226307878483614</c:v>
                </c:pt>
                <c:pt idx="37663">
                  <c:v>-0.232524604209144</c:v>
                </c:pt>
                <c:pt idx="37664">
                  <c:v>-0.23874132999546699</c:v>
                </c:pt>
                <c:pt idx="37665">
                  <c:v>-0.244958055781789</c:v>
                </c:pt>
                <c:pt idx="37666">
                  <c:v>-0.25117478150731998</c:v>
                </c:pt>
                <c:pt idx="37667">
                  <c:v>-0.25739150729364202</c:v>
                </c:pt>
                <c:pt idx="37668">
                  <c:v>-0.263608233079965</c:v>
                </c:pt>
                <c:pt idx="37669">
                  <c:v>-0.26982495880549501</c:v>
                </c:pt>
                <c:pt idx="37670">
                  <c:v>-0.27604168459181799</c:v>
                </c:pt>
                <c:pt idx="37671">
                  <c:v>-0.28225841037814098</c:v>
                </c:pt>
                <c:pt idx="37672">
                  <c:v>-0.28847513610367098</c:v>
                </c:pt>
                <c:pt idx="37673">
                  <c:v>-0.29469186188999302</c:v>
                </c:pt>
                <c:pt idx="37674">
                  <c:v>-0.30090858767631601</c:v>
                </c:pt>
                <c:pt idx="37675">
                  <c:v>-0.30712531340184601</c:v>
                </c:pt>
                <c:pt idx="37676">
                  <c:v>-0.313342039188169</c:v>
                </c:pt>
                <c:pt idx="37677">
                  <c:v>-0.31955876497449198</c:v>
                </c:pt>
                <c:pt idx="37678">
                  <c:v>-0.32577549070002199</c:v>
                </c:pt>
                <c:pt idx="37679">
                  <c:v>-0.33199221648634403</c:v>
                </c:pt>
                <c:pt idx="37680">
                  <c:v>-0.33820894227266701</c:v>
                </c:pt>
                <c:pt idx="37681">
                  <c:v>-0.34442566799819702</c:v>
                </c:pt>
                <c:pt idx="37682">
                  <c:v>-0.35064239378452</c:v>
                </c:pt>
                <c:pt idx="37683">
                  <c:v>-0.35685911957084299</c:v>
                </c:pt>
                <c:pt idx="37684">
                  <c:v>-0.36307584529637299</c:v>
                </c:pt>
                <c:pt idx="37685">
                  <c:v>-0.36929257108269498</c:v>
                </c:pt>
                <c:pt idx="37686">
                  <c:v>-0.37550929686901802</c:v>
                </c:pt>
                <c:pt idx="37687">
                  <c:v>-0.38172602259454802</c:v>
                </c:pt>
                <c:pt idx="37688">
                  <c:v>-0.38794274838087101</c:v>
                </c:pt>
                <c:pt idx="37689">
                  <c:v>-0.39415947416719399</c:v>
                </c:pt>
                <c:pt idx="37690">
                  <c:v>-0.40037619989272399</c:v>
                </c:pt>
                <c:pt idx="37691">
                  <c:v>-0.40659292567904698</c:v>
                </c:pt>
                <c:pt idx="37692">
                  <c:v>-0.41280965146536902</c:v>
                </c:pt>
                <c:pt idx="37693">
                  <c:v>-0.41902637719089902</c:v>
                </c:pt>
                <c:pt idx="37694">
                  <c:v>-0.42524310297722201</c:v>
                </c:pt>
                <c:pt idx="37695">
                  <c:v>-0.43145982876354499</c:v>
                </c:pt>
                <c:pt idx="37696">
                  <c:v>-0.437676554489075</c:v>
                </c:pt>
                <c:pt idx="37697">
                  <c:v>-0.44312608166804301</c:v>
                </c:pt>
                <c:pt idx="37698">
                  <c:v>-0.44780841023429901</c:v>
                </c:pt>
                <c:pt idx="37699">
                  <c:v>-0.45249073875476697</c:v>
                </c:pt>
                <c:pt idx="37700">
                  <c:v>-0.45717306732102198</c:v>
                </c:pt>
                <c:pt idx="37701">
                  <c:v>-0.46185539588727798</c:v>
                </c:pt>
                <c:pt idx="37702">
                  <c:v>-0.46653772440774499</c:v>
                </c:pt>
                <c:pt idx="37703">
                  <c:v>-0.47122005297400099</c:v>
                </c:pt>
                <c:pt idx="37704">
                  <c:v>-0.47590238154025699</c:v>
                </c:pt>
                <c:pt idx="37705">
                  <c:v>-0.48058471006072401</c:v>
                </c:pt>
                <c:pt idx="37706">
                  <c:v>-0.48526703862698001</c:v>
                </c:pt>
                <c:pt idx="37707">
                  <c:v>-0.48994936719323501</c:v>
                </c:pt>
                <c:pt idx="37708">
                  <c:v>-0.49463169571370302</c:v>
                </c:pt>
                <c:pt idx="37709">
                  <c:v>-0.49931402427995902</c:v>
                </c:pt>
                <c:pt idx="37710">
                  <c:v>-0.50399635284621402</c:v>
                </c:pt>
                <c:pt idx="37711">
                  <c:v>-0.50867868136668204</c:v>
                </c:pt>
                <c:pt idx="37712">
                  <c:v>-0.51336100993293698</c:v>
                </c:pt>
                <c:pt idx="37713">
                  <c:v>-0.51804333849919304</c:v>
                </c:pt>
                <c:pt idx="37714">
                  <c:v>-0.52272566701966094</c:v>
                </c:pt>
                <c:pt idx="37715">
                  <c:v>-0.527407995585916</c:v>
                </c:pt>
                <c:pt idx="37716">
                  <c:v>-0.53209032415217195</c:v>
                </c:pt>
                <c:pt idx="37717">
                  <c:v>-0.53677265267263896</c:v>
                </c:pt>
                <c:pt idx="37718">
                  <c:v>-0.54145498123889502</c:v>
                </c:pt>
                <c:pt idx="37719">
                  <c:v>-0.54613730980515096</c:v>
                </c:pt>
                <c:pt idx="37720">
                  <c:v>-0.55081963832561798</c:v>
                </c:pt>
                <c:pt idx="37721">
                  <c:v>-0.55550196689187403</c:v>
                </c:pt>
                <c:pt idx="37722">
                  <c:v>-0.56018429545812898</c:v>
                </c:pt>
                <c:pt idx="37723">
                  <c:v>-0.56486662397859699</c:v>
                </c:pt>
                <c:pt idx="37724">
                  <c:v>-0.56954895254485305</c:v>
                </c:pt>
                <c:pt idx="37725">
                  <c:v>-0.57423128111110799</c:v>
                </c:pt>
                <c:pt idx="37726">
                  <c:v>-0.57891360963157601</c:v>
                </c:pt>
                <c:pt idx="37727">
                  <c:v>-0.58359593819783095</c:v>
                </c:pt>
                <c:pt idx="37728">
                  <c:v>-0.58827826676408701</c:v>
                </c:pt>
                <c:pt idx="37729">
                  <c:v>-0.59296059528455503</c:v>
                </c:pt>
                <c:pt idx="37730">
                  <c:v>-0.59764292385080997</c:v>
                </c:pt>
                <c:pt idx="37731">
                  <c:v>-0.60232525241706603</c:v>
                </c:pt>
                <c:pt idx="37732">
                  <c:v>-0.60700758093753304</c:v>
                </c:pt>
                <c:pt idx="37733">
                  <c:v>-0.61168990950378899</c:v>
                </c:pt>
                <c:pt idx="37734">
                  <c:v>-0.61637223807004504</c:v>
                </c:pt>
                <c:pt idx="37735">
                  <c:v>-0.62105456659051195</c:v>
                </c:pt>
                <c:pt idx="37736">
                  <c:v>-0.625736895156768</c:v>
                </c:pt>
                <c:pt idx="37737">
                  <c:v>-0.63041922372302295</c:v>
                </c:pt>
                <c:pt idx="37738">
                  <c:v>-0.63510155224349096</c:v>
                </c:pt>
                <c:pt idx="37739">
                  <c:v>-0.63978388080974702</c:v>
                </c:pt>
                <c:pt idx="37740">
                  <c:v>-0.64446620937600196</c:v>
                </c:pt>
                <c:pt idx="37741">
                  <c:v>-0.64914853789646998</c:v>
                </c:pt>
                <c:pt idx="37742">
                  <c:v>-0.65383086646272504</c:v>
                </c:pt>
                <c:pt idx="37743">
                  <c:v>-0.65851319502898098</c:v>
                </c:pt>
                <c:pt idx="37744">
                  <c:v>-0.663195523549449</c:v>
                </c:pt>
                <c:pt idx="37745">
                  <c:v>-0.66463689169727203</c:v>
                </c:pt>
                <c:pt idx="37746">
                  <c:v>-0.66283729940402603</c:v>
                </c:pt>
                <c:pt idx="37747">
                  <c:v>-0.66103770712837795</c:v>
                </c:pt>
                <c:pt idx="37748">
                  <c:v>-0.65923811483513195</c:v>
                </c:pt>
                <c:pt idx="37749">
                  <c:v>-0.65743852254188595</c:v>
                </c:pt>
                <c:pt idx="37750">
                  <c:v>-0.65563893026623798</c:v>
                </c:pt>
                <c:pt idx="37751">
                  <c:v>-0.65383933797299199</c:v>
                </c:pt>
                <c:pt idx="37752">
                  <c:v>-0.65203974567974599</c:v>
                </c:pt>
                <c:pt idx="37753">
                  <c:v>-0.65024015340409802</c:v>
                </c:pt>
                <c:pt idx="37754">
                  <c:v>-0.64844056111085202</c:v>
                </c:pt>
                <c:pt idx="37755">
                  <c:v>-0.64664096881760602</c:v>
                </c:pt>
                <c:pt idx="37756">
                  <c:v>-0.64484137654195794</c:v>
                </c:pt>
                <c:pt idx="37757">
                  <c:v>-0.64304178424871195</c:v>
                </c:pt>
                <c:pt idx="37758">
                  <c:v>-0.64124219195546495</c:v>
                </c:pt>
                <c:pt idx="37759">
                  <c:v>-0.63944259967981698</c:v>
                </c:pt>
                <c:pt idx="37760">
                  <c:v>-0.63764300738657098</c:v>
                </c:pt>
                <c:pt idx="37761">
                  <c:v>-0.63584341509332498</c:v>
                </c:pt>
                <c:pt idx="37762">
                  <c:v>-0.63404382281767702</c:v>
                </c:pt>
                <c:pt idx="37763">
                  <c:v>-0.63224423052443102</c:v>
                </c:pt>
                <c:pt idx="37764">
                  <c:v>-0.63044463823118502</c:v>
                </c:pt>
                <c:pt idx="37765">
                  <c:v>-0.62864504595553705</c:v>
                </c:pt>
                <c:pt idx="37766">
                  <c:v>-0.62684545366229105</c:v>
                </c:pt>
                <c:pt idx="37767">
                  <c:v>-0.62504586136904505</c:v>
                </c:pt>
                <c:pt idx="37768">
                  <c:v>-0.62324626909339698</c:v>
                </c:pt>
                <c:pt idx="37769">
                  <c:v>-0.62144667680015098</c:v>
                </c:pt>
                <c:pt idx="37770">
                  <c:v>-0.61964708450690498</c:v>
                </c:pt>
                <c:pt idx="37771">
                  <c:v>-0.61784749223125701</c:v>
                </c:pt>
                <c:pt idx="37772">
                  <c:v>-0.61604789993801101</c:v>
                </c:pt>
                <c:pt idx="37773">
                  <c:v>-0.61424830764476501</c:v>
                </c:pt>
                <c:pt idx="37774">
                  <c:v>-0.61244871536911605</c:v>
                </c:pt>
                <c:pt idx="37775">
                  <c:v>-0.61064912307587005</c:v>
                </c:pt>
                <c:pt idx="37776">
                  <c:v>-0.60884953078262405</c:v>
                </c:pt>
                <c:pt idx="37777">
                  <c:v>-0.60704993850697597</c:v>
                </c:pt>
                <c:pt idx="37778">
                  <c:v>-0.60525034621372997</c:v>
                </c:pt>
                <c:pt idx="37779">
                  <c:v>-0.60345075392048397</c:v>
                </c:pt>
                <c:pt idx="37780">
                  <c:v>-0.60165116164483601</c:v>
                </c:pt>
                <c:pt idx="37781">
                  <c:v>-0.59985156935159001</c:v>
                </c:pt>
                <c:pt idx="37782">
                  <c:v>-0.59805197705834401</c:v>
                </c:pt>
                <c:pt idx="37783">
                  <c:v>-0.59625238478269604</c:v>
                </c:pt>
                <c:pt idx="37784">
                  <c:v>-0.59445279248945004</c:v>
                </c:pt>
                <c:pt idx="37785">
                  <c:v>-0.59265320019620404</c:v>
                </c:pt>
                <c:pt idx="37786">
                  <c:v>-0.59085360792055597</c:v>
                </c:pt>
                <c:pt idx="37787">
                  <c:v>-0.58905401562730997</c:v>
                </c:pt>
                <c:pt idx="37788">
                  <c:v>-0.58725442333406397</c:v>
                </c:pt>
                <c:pt idx="37789">
                  <c:v>-0.585454831058415</c:v>
                </c:pt>
                <c:pt idx="37790">
                  <c:v>-0.583655238765169</c:v>
                </c:pt>
                <c:pt idx="37791">
                  <c:v>-0.581855646471923</c:v>
                </c:pt>
                <c:pt idx="37792">
                  <c:v>-0.58005605419627504</c:v>
                </c:pt>
                <c:pt idx="37793">
                  <c:v>-0.57792379615423695</c:v>
                </c:pt>
                <c:pt idx="37794">
                  <c:v>-0.57545887236108195</c:v>
                </c:pt>
                <c:pt idx="37795">
                  <c:v>-0.57299394859203201</c:v>
                </c:pt>
                <c:pt idx="37796">
                  <c:v>-0.57052902479887702</c:v>
                </c:pt>
                <c:pt idx="37797">
                  <c:v>-0.56806410100572202</c:v>
                </c:pt>
                <c:pt idx="37798">
                  <c:v>-0.56559917723667197</c:v>
                </c:pt>
                <c:pt idx="37799">
                  <c:v>-0.56313425344351697</c:v>
                </c:pt>
                <c:pt idx="37800">
                  <c:v>-0.56066932965036198</c:v>
                </c:pt>
                <c:pt idx="37801">
                  <c:v>-0.55820440588131204</c:v>
                </c:pt>
                <c:pt idx="37802">
                  <c:v>-0.55573948208815704</c:v>
                </c:pt>
                <c:pt idx="37803">
                  <c:v>-0.55327455829500205</c:v>
                </c:pt>
                <c:pt idx="37804">
                  <c:v>-0.550809634525952</c:v>
                </c:pt>
                <c:pt idx="37805">
                  <c:v>-0.548344710732797</c:v>
                </c:pt>
                <c:pt idx="37806">
                  <c:v>-0.54587978693964201</c:v>
                </c:pt>
                <c:pt idx="37807">
                  <c:v>-0.54341486317059196</c:v>
                </c:pt>
                <c:pt idx="37808">
                  <c:v>-0.54094993937743696</c:v>
                </c:pt>
                <c:pt idx="37809">
                  <c:v>-0.53848501558428197</c:v>
                </c:pt>
                <c:pt idx="37810">
                  <c:v>-0.53602009181523202</c:v>
                </c:pt>
                <c:pt idx="37811">
                  <c:v>-0.53355516802207703</c:v>
                </c:pt>
                <c:pt idx="37812">
                  <c:v>-0.53109024422892204</c:v>
                </c:pt>
                <c:pt idx="37813">
                  <c:v>-0.52862532045987198</c:v>
                </c:pt>
                <c:pt idx="37814">
                  <c:v>-0.52616039666671699</c:v>
                </c:pt>
                <c:pt idx="37815">
                  <c:v>-0.523695472873562</c:v>
                </c:pt>
                <c:pt idx="37816">
                  <c:v>-0.52123054910451205</c:v>
                </c:pt>
                <c:pt idx="37817">
                  <c:v>-0.51876562531135695</c:v>
                </c:pt>
                <c:pt idx="37818">
                  <c:v>-0.51630070151820295</c:v>
                </c:pt>
                <c:pt idx="37819">
                  <c:v>-0.51383577774915201</c:v>
                </c:pt>
                <c:pt idx="37820">
                  <c:v>-0.51137085395599702</c:v>
                </c:pt>
                <c:pt idx="37821">
                  <c:v>-0.50890593016284302</c:v>
                </c:pt>
                <c:pt idx="37822">
                  <c:v>-0.50644100639379197</c:v>
                </c:pt>
                <c:pt idx="37823">
                  <c:v>-0.50397608260063698</c:v>
                </c:pt>
                <c:pt idx="37824">
                  <c:v>-0.50151115880748298</c:v>
                </c:pt>
                <c:pt idx="37825">
                  <c:v>-0.49904623503843198</c:v>
                </c:pt>
                <c:pt idx="37826">
                  <c:v>-0.49658131124527699</c:v>
                </c:pt>
                <c:pt idx="37827">
                  <c:v>-0.494116387452123</c:v>
                </c:pt>
                <c:pt idx="37828">
                  <c:v>-0.491651463683072</c:v>
                </c:pt>
                <c:pt idx="37829">
                  <c:v>-0.489186539889918</c:v>
                </c:pt>
                <c:pt idx="37830">
                  <c:v>-0.48672161609676301</c:v>
                </c:pt>
                <c:pt idx="37831">
                  <c:v>-0.48425669232771201</c:v>
                </c:pt>
                <c:pt idx="37832">
                  <c:v>-0.48179176853455802</c:v>
                </c:pt>
                <c:pt idx="37833">
                  <c:v>-0.47932684474140302</c:v>
                </c:pt>
                <c:pt idx="37834">
                  <c:v>-0.47686192097235203</c:v>
                </c:pt>
                <c:pt idx="37835">
                  <c:v>-0.47439699717919798</c:v>
                </c:pt>
                <c:pt idx="37836">
                  <c:v>-0.47193207338604298</c:v>
                </c:pt>
                <c:pt idx="37837">
                  <c:v>-0.46946714961699298</c:v>
                </c:pt>
                <c:pt idx="37838">
                  <c:v>-0.46700222582383799</c:v>
                </c:pt>
                <c:pt idx="37839">
                  <c:v>-0.464537302030683</c:v>
                </c:pt>
                <c:pt idx="37840">
                  <c:v>-0.462072378261633</c:v>
                </c:pt>
                <c:pt idx="37841">
                  <c:v>-0.45759562232198803</c:v>
                </c:pt>
                <c:pt idx="37842">
                  <c:v>-0.45110703422179999</c:v>
                </c:pt>
                <c:pt idx="37843">
                  <c:v>-0.44461844618506402</c:v>
                </c:pt>
                <c:pt idx="37844">
                  <c:v>-0.43812985808487598</c:v>
                </c:pt>
                <c:pt idx="37845">
                  <c:v>-0.43164126998468899</c:v>
                </c:pt>
                <c:pt idx="37846">
                  <c:v>-0.42515268194795203</c:v>
                </c:pt>
                <c:pt idx="37847">
                  <c:v>-0.41866409384776498</c:v>
                </c:pt>
                <c:pt idx="37848">
                  <c:v>-0.412175505747577</c:v>
                </c:pt>
                <c:pt idx="37849">
                  <c:v>-0.40568691771084098</c:v>
                </c:pt>
                <c:pt idx="37850">
                  <c:v>-0.39919832961065299</c:v>
                </c:pt>
                <c:pt idx="37851">
                  <c:v>-0.392709741510466</c:v>
                </c:pt>
                <c:pt idx="37852">
                  <c:v>-0.38622115347372898</c:v>
                </c:pt>
                <c:pt idx="37853">
                  <c:v>-0.379732565373542</c:v>
                </c:pt>
                <c:pt idx="37854">
                  <c:v>-0.37324397727335401</c:v>
                </c:pt>
                <c:pt idx="37855">
                  <c:v>-0.36675538923661799</c:v>
                </c:pt>
                <c:pt idx="37856">
                  <c:v>-0.36026680113643</c:v>
                </c:pt>
                <c:pt idx="37857">
                  <c:v>-0.35377821303624302</c:v>
                </c:pt>
                <c:pt idx="37858">
                  <c:v>-0.347289624999507</c:v>
                </c:pt>
                <c:pt idx="37859">
                  <c:v>-0.34080103689931901</c:v>
                </c:pt>
                <c:pt idx="37860">
                  <c:v>-0.33431244879913102</c:v>
                </c:pt>
                <c:pt idx="37861">
                  <c:v>-0.327823860762395</c:v>
                </c:pt>
                <c:pt idx="37862">
                  <c:v>-0.32133527266220802</c:v>
                </c:pt>
                <c:pt idx="37863">
                  <c:v>-0.31484668456201997</c:v>
                </c:pt>
                <c:pt idx="37864">
                  <c:v>-0.30835809652528401</c:v>
                </c:pt>
                <c:pt idx="37865">
                  <c:v>-0.30186950842509602</c:v>
                </c:pt>
                <c:pt idx="37866">
                  <c:v>-0.29538092032490898</c:v>
                </c:pt>
                <c:pt idx="37867">
                  <c:v>-0.28889233228817202</c:v>
                </c:pt>
                <c:pt idx="37868">
                  <c:v>-0.28240374418798497</c:v>
                </c:pt>
                <c:pt idx="37869">
                  <c:v>-0.27591515608779699</c:v>
                </c:pt>
                <c:pt idx="37870">
                  <c:v>-0.26942656805106102</c:v>
                </c:pt>
                <c:pt idx="37871">
                  <c:v>-0.26293797995087298</c:v>
                </c:pt>
                <c:pt idx="37872">
                  <c:v>-0.25644939185068599</c:v>
                </c:pt>
                <c:pt idx="37873">
                  <c:v>-0.249960803813949</c:v>
                </c:pt>
                <c:pt idx="37874">
                  <c:v>-0.24347221571376201</c:v>
                </c:pt>
                <c:pt idx="37875">
                  <c:v>-0.236983627613574</c:v>
                </c:pt>
                <c:pt idx="37876">
                  <c:v>-0.23049503957683801</c:v>
                </c:pt>
                <c:pt idx="37877">
                  <c:v>-0.22400645147664999</c:v>
                </c:pt>
                <c:pt idx="37878">
                  <c:v>-0.21751786337646301</c:v>
                </c:pt>
                <c:pt idx="37879">
                  <c:v>-0.21102927533972601</c:v>
                </c:pt>
                <c:pt idx="37880">
                  <c:v>-0.204540687239539</c:v>
                </c:pt>
                <c:pt idx="37881">
                  <c:v>-0.19805209913935101</c:v>
                </c:pt>
                <c:pt idx="37882">
                  <c:v>-0.19156351110261499</c:v>
                </c:pt>
                <c:pt idx="37883">
                  <c:v>-0.185074923002428</c:v>
                </c:pt>
                <c:pt idx="37884">
                  <c:v>-0.17858633490223999</c:v>
                </c:pt>
                <c:pt idx="37885">
                  <c:v>-0.172097746865504</c:v>
                </c:pt>
                <c:pt idx="37886">
                  <c:v>-0.16560915876531601</c:v>
                </c:pt>
                <c:pt idx="37887">
                  <c:v>-0.159120570665129</c:v>
                </c:pt>
                <c:pt idx="37888">
                  <c:v>-0.152631982628392</c:v>
                </c:pt>
                <c:pt idx="37889">
                  <c:v>-0.15416229848788601</c:v>
                </c:pt>
                <c:pt idx="37890">
                  <c:v>-0.16371151836307299</c:v>
                </c:pt>
                <c:pt idx="37891">
                  <c:v>-0.173260738144879</c:v>
                </c:pt>
                <c:pt idx="37892">
                  <c:v>-0.182809958020066</c:v>
                </c:pt>
                <c:pt idx="37893">
                  <c:v>-0.192359177895253</c:v>
                </c:pt>
                <c:pt idx="37894">
                  <c:v>-0.20190839767705901</c:v>
                </c:pt>
                <c:pt idx="37895">
                  <c:v>-0.21145761755224499</c:v>
                </c:pt>
                <c:pt idx="37896">
                  <c:v>-0.22100683742743199</c:v>
                </c:pt>
                <c:pt idx="37897">
                  <c:v>-0.230556057209238</c:v>
                </c:pt>
                <c:pt idx="37898">
                  <c:v>-0.240105277084425</c:v>
                </c:pt>
                <c:pt idx="37899">
                  <c:v>-0.249654496959612</c:v>
                </c:pt>
                <c:pt idx="37900">
                  <c:v>-0.25920371674141801</c:v>
                </c:pt>
                <c:pt idx="37901">
                  <c:v>-0.26875293661660499</c:v>
                </c:pt>
                <c:pt idx="37902">
                  <c:v>-0.27830215649179102</c:v>
                </c:pt>
                <c:pt idx="37903">
                  <c:v>-0.28785137627359703</c:v>
                </c:pt>
                <c:pt idx="37904">
                  <c:v>-0.297400596148784</c:v>
                </c:pt>
                <c:pt idx="37905">
                  <c:v>-0.30694981602397098</c:v>
                </c:pt>
                <c:pt idx="37906">
                  <c:v>-0.31649903580577698</c:v>
                </c:pt>
                <c:pt idx="37907">
                  <c:v>-0.32604825568096402</c:v>
                </c:pt>
                <c:pt idx="37908">
                  <c:v>-0.33559747555615099</c:v>
                </c:pt>
                <c:pt idx="37909">
                  <c:v>-0.345146695337957</c:v>
                </c:pt>
                <c:pt idx="37910">
                  <c:v>-0.35469591521314398</c:v>
                </c:pt>
                <c:pt idx="37911">
                  <c:v>-0.36424513508833001</c:v>
                </c:pt>
                <c:pt idx="37912">
                  <c:v>-0.37379435487013601</c:v>
                </c:pt>
                <c:pt idx="37913">
                  <c:v>-0.38334357474532299</c:v>
                </c:pt>
                <c:pt idx="37914">
                  <c:v>-0.39289279462051002</c:v>
                </c:pt>
                <c:pt idx="37915">
                  <c:v>-0.40244201440231597</c:v>
                </c:pt>
                <c:pt idx="37916">
                  <c:v>-0.411991234277503</c:v>
                </c:pt>
                <c:pt idx="37917">
                  <c:v>-0.42154045415268998</c:v>
                </c:pt>
                <c:pt idx="37918">
                  <c:v>-0.43108967393449599</c:v>
                </c:pt>
                <c:pt idx="37919">
                  <c:v>-0.44063889380968202</c:v>
                </c:pt>
                <c:pt idx="37920">
                  <c:v>-0.450188113684869</c:v>
                </c:pt>
                <c:pt idx="37921">
                  <c:v>-0.459737333466675</c:v>
                </c:pt>
                <c:pt idx="37922">
                  <c:v>-0.46928655334186198</c:v>
                </c:pt>
                <c:pt idx="37923">
                  <c:v>-0.47883577321704901</c:v>
                </c:pt>
                <c:pt idx="37924">
                  <c:v>-0.48838499299885502</c:v>
                </c:pt>
                <c:pt idx="37925">
                  <c:v>-0.49793421287404199</c:v>
                </c:pt>
                <c:pt idx="37926">
                  <c:v>-0.50748343274922803</c:v>
                </c:pt>
                <c:pt idx="37927">
                  <c:v>-0.51703265253103503</c:v>
                </c:pt>
                <c:pt idx="37928">
                  <c:v>-0.52658187240622101</c:v>
                </c:pt>
                <c:pt idx="37929">
                  <c:v>-0.53613109228140798</c:v>
                </c:pt>
                <c:pt idx="37930">
                  <c:v>-0.54568031206321399</c:v>
                </c:pt>
                <c:pt idx="37931">
                  <c:v>-0.55522953193840097</c:v>
                </c:pt>
                <c:pt idx="37932">
                  <c:v>-0.56477875181358805</c:v>
                </c:pt>
                <c:pt idx="37933">
                  <c:v>-0.57432797159539395</c:v>
                </c:pt>
                <c:pt idx="37934">
                  <c:v>-0.58387719147058004</c:v>
                </c:pt>
                <c:pt idx="37935">
                  <c:v>-0.59342641134576701</c:v>
                </c:pt>
                <c:pt idx="37936">
                  <c:v>-0.60297563112757302</c:v>
                </c:pt>
                <c:pt idx="37937">
                  <c:v>-0.60723425070905901</c:v>
                </c:pt>
                <c:pt idx="37938">
                  <c:v>-0.60620226995989002</c:v>
                </c:pt>
                <c:pt idx="37939">
                  <c:v>-0.60517028922081195</c:v>
                </c:pt>
                <c:pt idx="37940">
                  <c:v>-0.60413830847164296</c:v>
                </c:pt>
                <c:pt idx="37941">
                  <c:v>-0.60310632772247397</c:v>
                </c:pt>
                <c:pt idx="37942">
                  <c:v>-0.60207434698339601</c:v>
                </c:pt>
                <c:pt idx="37943">
                  <c:v>-0.60104236623422702</c:v>
                </c:pt>
                <c:pt idx="37944">
                  <c:v>-0.60001038548505703</c:v>
                </c:pt>
                <c:pt idx="37945">
                  <c:v>-0.59897840474597897</c:v>
                </c:pt>
                <c:pt idx="37946">
                  <c:v>-0.59794642399680997</c:v>
                </c:pt>
                <c:pt idx="37947">
                  <c:v>-0.59691444324764098</c:v>
                </c:pt>
                <c:pt idx="37948">
                  <c:v>-0.59588246250856303</c:v>
                </c:pt>
                <c:pt idx="37949">
                  <c:v>-0.59485048175939403</c:v>
                </c:pt>
                <c:pt idx="37950">
                  <c:v>-0.59381850101022404</c:v>
                </c:pt>
                <c:pt idx="37951">
                  <c:v>-0.59278652027114698</c:v>
                </c:pt>
                <c:pt idx="37952">
                  <c:v>-0.59175453952197699</c:v>
                </c:pt>
                <c:pt idx="37953">
                  <c:v>-0.59072255877280799</c:v>
                </c:pt>
                <c:pt idx="37954">
                  <c:v>-0.58969057803373004</c:v>
                </c:pt>
                <c:pt idx="37955">
                  <c:v>-0.58865859728456105</c:v>
                </c:pt>
                <c:pt idx="37956">
                  <c:v>-0.58762661653539205</c:v>
                </c:pt>
                <c:pt idx="37957">
                  <c:v>-0.58659463579631399</c:v>
                </c:pt>
                <c:pt idx="37958">
                  <c:v>-0.585562655047145</c:v>
                </c:pt>
                <c:pt idx="37959">
                  <c:v>-0.58453067429797501</c:v>
                </c:pt>
                <c:pt idx="37960">
                  <c:v>-0.58349869355889805</c:v>
                </c:pt>
                <c:pt idx="37961">
                  <c:v>-0.58246671280972795</c:v>
                </c:pt>
                <c:pt idx="37962">
                  <c:v>-0.58143473206055896</c:v>
                </c:pt>
                <c:pt idx="37963">
                  <c:v>-0.580402751321481</c:v>
                </c:pt>
                <c:pt idx="37964">
                  <c:v>-0.57937077057231201</c:v>
                </c:pt>
                <c:pt idx="37965">
                  <c:v>-0.57833878982314302</c:v>
                </c:pt>
                <c:pt idx="37966">
                  <c:v>-0.57730680908406495</c:v>
                </c:pt>
                <c:pt idx="37967">
                  <c:v>-0.57627482833489496</c:v>
                </c:pt>
                <c:pt idx="37968">
                  <c:v>-0.57524284758572597</c:v>
                </c:pt>
                <c:pt idx="37969">
                  <c:v>-0.57421086684664802</c:v>
                </c:pt>
                <c:pt idx="37970">
                  <c:v>-0.57317888609747902</c:v>
                </c:pt>
                <c:pt idx="37971">
                  <c:v>-0.57214690534831003</c:v>
                </c:pt>
                <c:pt idx="37972">
                  <c:v>-0.57111492460923197</c:v>
                </c:pt>
                <c:pt idx="37973">
                  <c:v>-0.57008294386006297</c:v>
                </c:pt>
                <c:pt idx="37974">
                  <c:v>-0.56905096311089298</c:v>
                </c:pt>
                <c:pt idx="37975">
                  <c:v>-0.56801898237181603</c:v>
                </c:pt>
                <c:pt idx="37976">
                  <c:v>-0.56698700162264604</c:v>
                </c:pt>
                <c:pt idx="37977">
                  <c:v>-0.56595502087347704</c:v>
                </c:pt>
                <c:pt idx="37978">
                  <c:v>-0.56492304013439898</c:v>
                </c:pt>
                <c:pt idx="37979">
                  <c:v>-0.56389105938522999</c:v>
                </c:pt>
                <c:pt idx="37980">
                  <c:v>-0.56285907863606099</c:v>
                </c:pt>
                <c:pt idx="37981">
                  <c:v>-0.56182709789698304</c:v>
                </c:pt>
                <c:pt idx="37982">
                  <c:v>-0.56079511714781405</c:v>
                </c:pt>
                <c:pt idx="37983">
                  <c:v>-0.55976313639864395</c:v>
                </c:pt>
                <c:pt idx="37984">
                  <c:v>-0.55873115565956699</c:v>
                </c:pt>
                <c:pt idx="37985">
                  <c:v>-0.55288097912439704</c:v>
                </c:pt>
                <c:pt idx="37986">
                  <c:v>-0.54221260676957395</c:v>
                </c:pt>
                <c:pt idx="37987">
                  <c:v>-0.53154423451907495</c:v>
                </c:pt>
                <c:pt idx="37988">
                  <c:v>-0.52087586216425097</c:v>
                </c:pt>
                <c:pt idx="37989">
                  <c:v>-0.51020748980942798</c:v>
                </c:pt>
                <c:pt idx="37990">
                  <c:v>-0.49953911755892899</c:v>
                </c:pt>
                <c:pt idx="37991">
                  <c:v>-0.48887074520410501</c:v>
                </c:pt>
                <c:pt idx="37992">
                  <c:v>-0.47820237284928202</c:v>
                </c:pt>
                <c:pt idx="37993">
                  <c:v>-0.46753400059878297</c:v>
                </c:pt>
                <c:pt idx="37994">
                  <c:v>-0.45686562824395899</c:v>
                </c:pt>
                <c:pt idx="37995">
                  <c:v>-0.446197255889136</c:v>
                </c:pt>
                <c:pt idx="37996">
                  <c:v>-0.43552888363863701</c:v>
                </c:pt>
                <c:pt idx="37997">
                  <c:v>-0.42486051128381302</c:v>
                </c:pt>
                <c:pt idx="37998">
                  <c:v>-0.41419213892898898</c:v>
                </c:pt>
                <c:pt idx="37999">
                  <c:v>-0.40352376667849099</c:v>
                </c:pt>
                <c:pt idx="38000">
                  <c:v>-0.39285539432366701</c:v>
                </c:pt>
                <c:pt idx="38001">
                  <c:v>-0.38218702196884302</c:v>
                </c:pt>
                <c:pt idx="38002">
                  <c:v>-0.37151864971834497</c:v>
                </c:pt>
                <c:pt idx="38003">
                  <c:v>-0.36085027736352099</c:v>
                </c:pt>
                <c:pt idx="38004">
                  <c:v>-0.350181905008697</c:v>
                </c:pt>
                <c:pt idx="38005">
                  <c:v>-0.33951353275819801</c:v>
                </c:pt>
                <c:pt idx="38006">
                  <c:v>-0.32884516040337503</c:v>
                </c:pt>
                <c:pt idx="38007">
                  <c:v>-0.31817678804855098</c:v>
                </c:pt>
                <c:pt idx="38008">
                  <c:v>-0.30750841579805199</c:v>
                </c:pt>
                <c:pt idx="38009">
                  <c:v>-0.29684004344322901</c:v>
                </c:pt>
                <c:pt idx="38010">
                  <c:v>-0.28617167108840502</c:v>
                </c:pt>
                <c:pt idx="38011">
                  <c:v>-0.27550329883790597</c:v>
                </c:pt>
                <c:pt idx="38012">
                  <c:v>-0.26483492648308299</c:v>
                </c:pt>
                <c:pt idx="38013">
                  <c:v>-0.254166554128259</c:v>
                </c:pt>
                <c:pt idx="38014">
                  <c:v>-0.24349818187776001</c:v>
                </c:pt>
                <c:pt idx="38015">
                  <c:v>-0.232829809522937</c:v>
                </c:pt>
                <c:pt idx="38016">
                  <c:v>-0.22216143716811301</c:v>
                </c:pt>
                <c:pt idx="38017">
                  <c:v>-0.21149306491761399</c:v>
                </c:pt>
                <c:pt idx="38018">
                  <c:v>-0.20082469256279101</c:v>
                </c:pt>
                <c:pt idx="38019">
                  <c:v>-0.19015632020796699</c:v>
                </c:pt>
                <c:pt idx="38020">
                  <c:v>-0.179487947957468</c:v>
                </c:pt>
                <c:pt idx="38021">
                  <c:v>-0.16881957560264399</c:v>
                </c:pt>
                <c:pt idx="38022">
                  <c:v>-0.158151203247821</c:v>
                </c:pt>
                <c:pt idx="38023">
                  <c:v>-0.14748283099732201</c:v>
                </c:pt>
                <c:pt idx="38024">
                  <c:v>-0.136814458642498</c:v>
                </c:pt>
                <c:pt idx="38025">
                  <c:v>-0.12614608628767501</c:v>
                </c:pt>
                <c:pt idx="38026">
                  <c:v>-0.11547771403717599</c:v>
                </c:pt>
                <c:pt idx="38027">
                  <c:v>-0.10480934168235199</c:v>
                </c:pt>
                <c:pt idx="38028">
                  <c:v>-9.4140969327528704E-2</c:v>
                </c:pt>
                <c:pt idx="38029">
                  <c:v>-8.3472597077029906E-2</c:v>
                </c:pt>
                <c:pt idx="38030">
                  <c:v>-7.2804224722206198E-2</c:v>
                </c:pt>
                <c:pt idx="38031">
                  <c:v>-6.2135852367382602E-2</c:v>
                </c:pt>
                <c:pt idx="38032">
                  <c:v>-5.1467480116883797E-2</c:v>
                </c:pt>
                <c:pt idx="38033">
                  <c:v>-4.8145316995653997E-2</c:v>
                </c:pt>
                <c:pt idx="38034">
                  <c:v>-5.2169363159330698E-2</c:v>
                </c:pt>
                <c:pt idx="38035">
                  <c:v>-5.6193409283656799E-2</c:v>
                </c:pt>
                <c:pt idx="38036">
                  <c:v>-6.02174554473335E-2</c:v>
                </c:pt>
                <c:pt idx="38037">
                  <c:v>-6.4241501611010304E-2</c:v>
                </c:pt>
                <c:pt idx="38038">
                  <c:v>-6.8265547735336302E-2</c:v>
                </c:pt>
                <c:pt idx="38039">
                  <c:v>-7.2289593899013099E-2</c:v>
                </c:pt>
                <c:pt idx="38040">
                  <c:v>-7.63136400626898E-2</c:v>
                </c:pt>
                <c:pt idx="38041">
                  <c:v>-8.0337686187015894E-2</c:v>
                </c:pt>
                <c:pt idx="38042">
                  <c:v>-8.4361732350692595E-2</c:v>
                </c:pt>
                <c:pt idx="38043">
                  <c:v>-8.8385778514369406E-2</c:v>
                </c:pt>
                <c:pt idx="38044">
                  <c:v>-9.2409824638695404E-2</c:v>
                </c:pt>
                <c:pt idx="38045">
                  <c:v>-9.6433870802372201E-2</c:v>
                </c:pt>
                <c:pt idx="38046">
                  <c:v>-0.100457916966049</c:v>
                </c:pt>
                <c:pt idx="38047">
                  <c:v>-0.104481963090375</c:v>
                </c:pt>
                <c:pt idx="38048">
                  <c:v>-0.108506009254052</c:v>
                </c:pt>
                <c:pt idx="38049">
                  <c:v>-0.11253005541772799</c:v>
                </c:pt>
                <c:pt idx="38050">
                  <c:v>-0.11655410154205401</c:v>
                </c:pt>
                <c:pt idx="38051">
                  <c:v>-0.120578147705731</c:v>
                </c:pt>
                <c:pt idx="38052">
                  <c:v>-0.124602193869408</c:v>
                </c:pt>
                <c:pt idx="38053">
                  <c:v>-0.12862623999373399</c:v>
                </c:pt>
                <c:pt idx="38054">
                  <c:v>-0.13265028615741101</c:v>
                </c:pt>
                <c:pt idx="38055">
                  <c:v>-0.136674332321088</c:v>
                </c:pt>
                <c:pt idx="38056">
                  <c:v>-0.140698378445414</c:v>
                </c:pt>
                <c:pt idx="38057">
                  <c:v>-0.14472242460908999</c:v>
                </c:pt>
                <c:pt idx="38058">
                  <c:v>-0.14874647077276701</c:v>
                </c:pt>
                <c:pt idx="38059">
                  <c:v>-0.15277051689709301</c:v>
                </c:pt>
                <c:pt idx="38060">
                  <c:v>-0.15679456306077</c:v>
                </c:pt>
                <c:pt idx="38061">
                  <c:v>-0.16081860922444699</c:v>
                </c:pt>
                <c:pt idx="38062">
                  <c:v>-0.16484265534877299</c:v>
                </c:pt>
                <c:pt idx="38063">
                  <c:v>-0.16886670151244901</c:v>
                </c:pt>
                <c:pt idx="38064">
                  <c:v>-0.172890747676126</c:v>
                </c:pt>
                <c:pt idx="38065">
                  <c:v>-0.176914793800452</c:v>
                </c:pt>
                <c:pt idx="38066">
                  <c:v>-0.18093883996412899</c:v>
                </c:pt>
                <c:pt idx="38067">
                  <c:v>-0.18496288612780601</c:v>
                </c:pt>
                <c:pt idx="38068">
                  <c:v>-0.18898693225213201</c:v>
                </c:pt>
                <c:pt idx="38069">
                  <c:v>-0.193010978415808</c:v>
                </c:pt>
                <c:pt idx="38070">
                  <c:v>-0.19703502457948499</c:v>
                </c:pt>
                <c:pt idx="38071">
                  <c:v>-0.20105907070381099</c:v>
                </c:pt>
                <c:pt idx="38072">
                  <c:v>-0.20508311686748801</c:v>
                </c:pt>
                <c:pt idx="38073">
                  <c:v>-0.209107163031165</c:v>
                </c:pt>
                <c:pt idx="38074">
                  <c:v>-0.213131209155491</c:v>
                </c:pt>
                <c:pt idx="38075">
                  <c:v>-0.21715525531916799</c:v>
                </c:pt>
                <c:pt idx="38076">
                  <c:v>-0.22117930148284401</c:v>
                </c:pt>
                <c:pt idx="38077">
                  <c:v>-0.22520334760717001</c:v>
                </c:pt>
                <c:pt idx="38078">
                  <c:v>-0.229227393770847</c:v>
                </c:pt>
                <c:pt idx="38079">
                  <c:v>-0.23325143993452399</c:v>
                </c:pt>
                <c:pt idx="38080">
                  <c:v>-0.23727548605884999</c:v>
                </c:pt>
                <c:pt idx="38081">
                  <c:v>-0.23645617479665801</c:v>
                </c:pt>
                <c:pt idx="38082">
                  <c:v>-0.23079350607476801</c:v>
                </c:pt>
                <c:pt idx="38083">
                  <c:v>-0.22513083740825299</c:v>
                </c:pt>
                <c:pt idx="38084">
                  <c:v>-0.21946816868636301</c:v>
                </c:pt>
                <c:pt idx="38085">
                  <c:v>-0.21380549996447201</c:v>
                </c:pt>
                <c:pt idx="38086">
                  <c:v>-0.20814283129795699</c:v>
                </c:pt>
                <c:pt idx="38087">
                  <c:v>-0.20248016257606699</c:v>
                </c:pt>
                <c:pt idx="38088">
                  <c:v>-0.19681749385417699</c:v>
                </c:pt>
                <c:pt idx="38089">
                  <c:v>-0.191154825187661</c:v>
                </c:pt>
                <c:pt idx="38090">
                  <c:v>-0.185492156465771</c:v>
                </c:pt>
                <c:pt idx="38091">
                  <c:v>-0.17982948774388099</c:v>
                </c:pt>
                <c:pt idx="38092">
                  <c:v>-0.174166819077365</c:v>
                </c:pt>
                <c:pt idx="38093">
                  <c:v>-0.168504150355475</c:v>
                </c:pt>
                <c:pt idx="38094">
                  <c:v>-0.162841481633585</c:v>
                </c:pt>
                <c:pt idx="38095">
                  <c:v>-0.15717881296706901</c:v>
                </c:pt>
                <c:pt idx="38096">
                  <c:v>-0.15151614424517901</c:v>
                </c:pt>
                <c:pt idx="38097">
                  <c:v>-0.14585347552328901</c:v>
                </c:pt>
                <c:pt idx="38098">
                  <c:v>-0.14019080685677399</c:v>
                </c:pt>
                <c:pt idx="38099">
                  <c:v>-0.13452813813488301</c:v>
                </c:pt>
                <c:pt idx="38100">
                  <c:v>-0.12886546941299301</c:v>
                </c:pt>
                <c:pt idx="38101">
                  <c:v>-0.12320280074647801</c:v>
                </c:pt>
                <c:pt idx="38102">
                  <c:v>-0.117540132024588</c:v>
                </c:pt>
                <c:pt idx="38103">
                  <c:v>-0.111877463302697</c:v>
                </c:pt>
                <c:pt idx="38104">
                  <c:v>-0.106214794636182</c:v>
                </c:pt>
                <c:pt idx="38105">
                  <c:v>-0.100552125914292</c:v>
                </c:pt>
                <c:pt idx="38106">
                  <c:v>-9.4889457192401605E-2</c:v>
                </c:pt>
                <c:pt idx="38107">
                  <c:v>-8.92267885258861E-2</c:v>
                </c:pt>
                <c:pt idx="38108">
                  <c:v>-8.3564119803995904E-2</c:v>
                </c:pt>
                <c:pt idx="38109">
                  <c:v>-7.7901451082105805E-2</c:v>
                </c:pt>
                <c:pt idx="38110">
                  <c:v>-7.2238782415590203E-2</c:v>
                </c:pt>
                <c:pt idx="38111">
                  <c:v>-6.6576113693700104E-2</c:v>
                </c:pt>
                <c:pt idx="38112">
                  <c:v>-6.0913444971809998E-2</c:v>
                </c:pt>
                <c:pt idx="38113">
                  <c:v>-5.5250776305294402E-2</c:v>
                </c:pt>
                <c:pt idx="38114">
                  <c:v>-4.9588107583404303E-2</c:v>
                </c:pt>
                <c:pt idx="38115">
                  <c:v>-4.39254388615141E-2</c:v>
                </c:pt>
                <c:pt idx="38116">
                  <c:v>-3.8262770194998602E-2</c:v>
                </c:pt>
                <c:pt idx="38117">
                  <c:v>-3.2600101473108399E-2</c:v>
                </c:pt>
                <c:pt idx="38118">
                  <c:v>-2.69374327512183E-2</c:v>
                </c:pt>
                <c:pt idx="38119">
                  <c:v>-2.1274764084702798E-2</c:v>
                </c:pt>
                <c:pt idx="38120">
                  <c:v>-1.5612095362812601E-2</c:v>
                </c:pt>
                <c:pt idx="38121">
                  <c:v>-9.9494266409224704E-3</c:v>
                </c:pt>
                <c:pt idx="38122">
                  <c:v>-4.2867579744069297E-3</c:v>
                </c:pt>
                <c:pt idx="38123">
                  <c:v>1.37591074748322E-3</c:v>
                </c:pt>
                <c:pt idx="38124">
                  <c:v>7.0385794693733602E-3</c:v>
                </c:pt>
                <c:pt idx="38125">
                  <c:v>1.2701248135888899E-2</c:v>
                </c:pt>
                <c:pt idx="38126">
                  <c:v>1.8363916857779002E-2</c:v>
                </c:pt>
                <c:pt idx="38127">
                  <c:v>2.4026585579669201E-2</c:v>
                </c:pt>
                <c:pt idx="38128">
                  <c:v>2.9689254246184699E-2</c:v>
                </c:pt>
                <c:pt idx="38129">
                  <c:v>2.9566041694672699E-2</c:v>
                </c:pt>
                <c:pt idx="38130">
                  <c:v>2.36569478293445E-2</c:v>
                </c:pt>
                <c:pt idx="38131">
                  <c:v>1.7747854021800701E-2</c:v>
                </c:pt>
                <c:pt idx="38132">
                  <c:v>1.18387601564725E-2</c:v>
                </c:pt>
                <c:pt idx="38133">
                  <c:v>5.92966629114437E-3</c:v>
                </c:pt>
                <c:pt idx="38134" formatCode="0.00E+00">
                  <c:v>2.0572483600569301E-5</c:v>
                </c:pt>
                <c:pt idx="38135">
                  <c:v>-5.8885213817275999E-3</c:v>
                </c:pt>
                <c:pt idx="38136">
                  <c:v>-1.17976152470558E-2</c:v>
                </c:pt>
                <c:pt idx="38137">
                  <c:v>-1.77067090545996E-2</c:v>
                </c:pt>
                <c:pt idx="38138">
                  <c:v>-2.3615802919927702E-2</c:v>
                </c:pt>
                <c:pt idx="38139">
                  <c:v>-2.95248967852559E-2</c:v>
                </c:pt>
                <c:pt idx="38140">
                  <c:v>-3.5433990592799697E-2</c:v>
                </c:pt>
                <c:pt idx="38141">
                  <c:v>-4.1343084458127899E-2</c:v>
                </c:pt>
                <c:pt idx="38142">
                  <c:v>-4.7252178323455997E-2</c:v>
                </c:pt>
                <c:pt idx="38143">
                  <c:v>-5.3161272130999797E-2</c:v>
                </c:pt>
                <c:pt idx="38144">
                  <c:v>-5.9070365996327999E-2</c:v>
                </c:pt>
                <c:pt idx="38145">
                  <c:v>-6.4979459861656194E-2</c:v>
                </c:pt>
                <c:pt idx="38146">
                  <c:v>-7.0888553669199994E-2</c:v>
                </c:pt>
                <c:pt idx="38147">
                  <c:v>-7.6797647534528099E-2</c:v>
                </c:pt>
                <c:pt idx="38148">
                  <c:v>-8.2706741399856301E-2</c:v>
                </c:pt>
                <c:pt idx="38149">
                  <c:v>-8.8615835207400101E-2</c:v>
                </c:pt>
                <c:pt idx="38150">
                  <c:v>-9.4524929072728303E-2</c:v>
                </c:pt>
                <c:pt idx="38151">
                  <c:v>-0.10043402293805601</c:v>
                </c:pt>
                <c:pt idx="38152">
                  <c:v>-0.1063431167456</c:v>
                </c:pt>
                <c:pt idx="38153">
                  <c:v>-0.11225221061092799</c:v>
                </c:pt>
                <c:pt idx="38154">
                  <c:v>-0.118161304476257</c:v>
                </c:pt>
                <c:pt idx="38155">
                  <c:v>-0.1240703982838</c:v>
                </c:pt>
                <c:pt idx="38156">
                  <c:v>-0.12997949214912899</c:v>
                </c:pt>
                <c:pt idx="38157">
                  <c:v>-0.135888586014457</c:v>
                </c:pt>
                <c:pt idx="38158">
                  <c:v>-0.141797679822001</c:v>
                </c:pt>
                <c:pt idx="38159">
                  <c:v>-0.14770677368732901</c:v>
                </c:pt>
                <c:pt idx="38160">
                  <c:v>-0.15361586755265699</c:v>
                </c:pt>
                <c:pt idx="38161">
                  <c:v>-0.159524961360201</c:v>
                </c:pt>
                <c:pt idx="38162">
                  <c:v>-0.16543405522552901</c:v>
                </c:pt>
                <c:pt idx="38163">
                  <c:v>-0.17134314909085699</c:v>
                </c:pt>
                <c:pt idx="38164">
                  <c:v>-0.177252242898401</c:v>
                </c:pt>
                <c:pt idx="38165">
                  <c:v>-0.183161336763729</c:v>
                </c:pt>
                <c:pt idx="38166">
                  <c:v>-0.18907043062905701</c:v>
                </c:pt>
                <c:pt idx="38167">
                  <c:v>-0.19497952443660099</c:v>
                </c:pt>
                <c:pt idx="38168">
                  <c:v>-0.200888618301929</c:v>
                </c:pt>
                <c:pt idx="38169">
                  <c:v>-0.20679771216725701</c:v>
                </c:pt>
                <c:pt idx="38170">
                  <c:v>-0.21270680597480099</c:v>
                </c:pt>
                <c:pt idx="38171">
                  <c:v>-0.218615899840129</c:v>
                </c:pt>
                <c:pt idx="38172">
                  <c:v>-0.224524993705457</c:v>
                </c:pt>
                <c:pt idx="38173">
                  <c:v>-0.23043408751300101</c:v>
                </c:pt>
                <c:pt idx="38174">
                  <c:v>-0.23634318137832899</c:v>
                </c:pt>
                <c:pt idx="38175">
                  <c:v>-0.242252275243658</c:v>
                </c:pt>
                <c:pt idx="38176">
                  <c:v>-0.24816136905120101</c:v>
                </c:pt>
                <c:pt idx="38177">
                  <c:v>-0.26583706899335302</c:v>
                </c:pt>
                <c:pt idx="38178">
                  <c:v>-0.29527937509451602</c:v>
                </c:pt>
                <c:pt idx="38179">
                  <c:v>-0.32472168090776599</c:v>
                </c:pt>
                <c:pt idx="38180">
                  <c:v>-0.35416398700892898</c:v>
                </c:pt>
                <c:pt idx="38181">
                  <c:v>-0.38360629311009198</c:v>
                </c:pt>
                <c:pt idx="38182">
                  <c:v>-0.413048598923343</c:v>
                </c:pt>
                <c:pt idx="38183">
                  <c:v>-0.442490905024506</c:v>
                </c:pt>
                <c:pt idx="38184">
                  <c:v>-0.47193321112566899</c:v>
                </c:pt>
                <c:pt idx="38185">
                  <c:v>-0.50137551693891902</c:v>
                </c:pt>
                <c:pt idx="38186">
                  <c:v>-0.53081782304008196</c:v>
                </c:pt>
                <c:pt idx="38187">
                  <c:v>-0.56026012914124601</c:v>
                </c:pt>
                <c:pt idx="38188">
                  <c:v>-0.58970243495449604</c:v>
                </c:pt>
                <c:pt idx="38189">
                  <c:v>-0.61914474105565898</c:v>
                </c:pt>
                <c:pt idx="38190">
                  <c:v>-0.64858704715682203</c:v>
                </c:pt>
                <c:pt idx="38191">
                  <c:v>-0.67802935297007205</c:v>
                </c:pt>
                <c:pt idx="38192">
                  <c:v>-0.70747165907123499</c:v>
                </c:pt>
                <c:pt idx="38193">
                  <c:v>-0.73691396517239904</c:v>
                </c:pt>
                <c:pt idx="38194">
                  <c:v>-0.76635627098564896</c:v>
                </c:pt>
                <c:pt idx="38195">
                  <c:v>-0.79579857708681201</c:v>
                </c:pt>
                <c:pt idx="38196">
                  <c:v>-0.82524088318797495</c:v>
                </c:pt>
                <c:pt idx="38197">
                  <c:v>-0.85468318900122497</c:v>
                </c:pt>
                <c:pt idx="38198">
                  <c:v>-0.88412549510238903</c:v>
                </c:pt>
                <c:pt idx="38199">
                  <c:v>-0.91356780120355197</c:v>
                </c:pt>
                <c:pt idx="38200">
                  <c:v>-0.94301010701680199</c:v>
                </c:pt>
                <c:pt idx="38201">
                  <c:v>-0.97245241311796504</c:v>
                </c:pt>
                <c:pt idx="38202">
                  <c:v>-1.0018947192191301</c:v>
                </c:pt>
                <c:pt idx="38203">
                  <c:v>-1.0313370250323799</c:v>
                </c:pt>
                <c:pt idx="38204">
                  <c:v>-1.0607793311335401</c:v>
                </c:pt>
                <c:pt idx="38205">
                  <c:v>-1.0902216372347</c:v>
                </c:pt>
                <c:pt idx="38206">
                  <c:v>-1.11966394304796</c:v>
                </c:pt>
                <c:pt idx="38207">
                  <c:v>-1.14910624914912</c:v>
                </c:pt>
                <c:pt idx="38208">
                  <c:v>-1.1785485552502799</c:v>
                </c:pt>
                <c:pt idx="38209">
                  <c:v>-1.2079908610635299</c:v>
                </c:pt>
                <c:pt idx="38210">
                  <c:v>-1.2374331671646901</c:v>
                </c:pt>
                <c:pt idx="38211">
                  <c:v>-1.26687547326586</c:v>
                </c:pt>
                <c:pt idx="38212">
                  <c:v>-1.2963177790791101</c:v>
                </c:pt>
                <c:pt idx="38213">
                  <c:v>-1.32576008518027</c:v>
                </c:pt>
                <c:pt idx="38214">
                  <c:v>-1.3552023912814299</c:v>
                </c:pt>
                <c:pt idx="38215">
                  <c:v>-1.38464469709468</c:v>
                </c:pt>
                <c:pt idx="38216">
                  <c:v>-1.4140870031958499</c:v>
                </c:pt>
                <c:pt idx="38217">
                  <c:v>-1.4435293092970101</c:v>
                </c:pt>
                <c:pt idx="38218">
                  <c:v>-1.4729716151102601</c:v>
                </c:pt>
                <c:pt idx="38219">
                  <c:v>-1.50241392121142</c:v>
                </c:pt>
                <c:pt idx="38220">
                  <c:v>-1.53185622731259</c:v>
                </c:pt>
                <c:pt idx="38221">
                  <c:v>-1.56129853312584</c:v>
                </c:pt>
                <c:pt idx="38222">
                  <c:v>-1.5907408392269999</c:v>
                </c:pt>
                <c:pt idx="38223">
                  <c:v>-1.6201831453281601</c:v>
                </c:pt>
                <c:pt idx="38224">
                  <c:v>-1.6270143292905199</c:v>
                </c:pt>
                <c:pt idx="38225">
                  <c:v>-1.61123439153196</c:v>
                </c:pt>
                <c:pt idx="38226">
                  <c:v>-1.5954544537733899</c:v>
                </c:pt>
                <c:pt idx="38227">
                  <c:v>-1.5796745161691399</c:v>
                </c:pt>
                <c:pt idx="38228">
                  <c:v>-1.56389457841058</c:v>
                </c:pt>
                <c:pt idx="38229">
                  <c:v>-1.5481146406520201</c:v>
                </c:pt>
                <c:pt idx="38230">
                  <c:v>-1.5323347030477601</c:v>
                </c:pt>
                <c:pt idx="38231">
                  <c:v>-1.5165547652892</c:v>
                </c:pt>
                <c:pt idx="38232">
                  <c:v>-1.5007748275306401</c:v>
                </c:pt>
                <c:pt idx="38233">
                  <c:v>-1.4849948899263901</c:v>
                </c:pt>
                <c:pt idx="38234">
                  <c:v>-1.4692149521678199</c:v>
                </c:pt>
                <c:pt idx="38235">
                  <c:v>-1.45343501440926</c:v>
                </c:pt>
                <c:pt idx="38236">
                  <c:v>-1.43765507680501</c:v>
                </c:pt>
                <c:pt idx="38237">
                  <c:v>-1.4218751390464399</c:v>
                </c:pt>
                <c:pt idx="38238">
                  <c:v>-1.40609520128788</c:v>
                </c:pt>
                <c:pt idx="38239">
                  <c:v>-1.39031526368363</c:v>
                </c:pt>
                <c:pt idx="38240">
                  <c:v>-1.3745353259250701</c:v>
                </c:pt>
                <c:pt idx="38241">
                  <c:v>-1.3587553881665</c:v>
                </c:pt>
                <c:pt idx="38242">
                  <c:v>-1.34297545056225</c:v>
                </c:pt>
                <c:pt idx="38243">
                  <c:v>-1.3271955128036901</c:v>
                </c:pt>
                <c:pt idx="38244">
                  <c:v>-1.31141557504512</c:v>
                </c:pt>
                <c:pt idx="38245">
                  <c:v>-1.29563563744087</c:v>
                </c:pt>
                <c:pt idx="38246">
                  <c:v>-1.2798556996823101</c:v>
                </c:pt>
                <c:pt idx="38247">
                  <c:v>-1.2640757619237499</c:v>
                </c:pt>
                <c:pt idx="38248">
                  <c:v>-1.2482958243194899</c:v>
                </c:pt>
                <c:pt idx="38249">
                  <c:v>-1.23251588656093</c:v>
                </c:pt>
                <c:pt idx="38250">
                  <c:v>-1.2167359488023699</c:v>
                </c:pt>
                <c:pt idx="38251">
                  <c:v>-1.2009560111981199</c:v>
                </c:pt>
                <c:pt idx="38252">
                  <c:v>-1.18517607343955</c:v>
                </c:pt>
                <c:pt idx="38253">
                  <c:v>-1.1693961356809901</c:v>
                </c:pt>
                <c:pt idx="38254">
                  <c:v>-1.1536161980767401</c:v>
                </c:pt>
                <c:pt idx="38255">
                  <c:v>-1.13783626031817</c:v>
                </c:pt>
                <c:pt idx="38256">
                  <c:v>-1.1220563225596101</c:v>
                </c:pt>
                <c:pt idx="38257">
                  <c:v>-1.1062763849553601</c:v>
                </c:pt>
                <c:pt idx="38258">
                  <c:v>-1.0904964471967999</c:v>
                </c:pt>
                <c:pt idx="38259">
                  <c:v>-1.07471650943823</c:v>
                </c:pt>
                <c:pt idx="38260">
                  <c:v>-1.05893657183398</c:v>
                </c:pt>
                <c:pt idx="38261">
                  <c:v>-1.0431566340754199</c:v>
                </c:pt>
                <c:pt idx="38262">
                  <c:v>-1.02737669631686</c:v>
                </c:pt>
                <c:pt idx="38263">
                  <c:v>-1.0115967587126</c:v>
                </c:pt>
                <c:pt idx="38264">
                  <c:v>-0.99581682095404001</c:v>
                </c:pt>
                <c:pt idx="38265">
                  <c:v>-0.98003688319547699</c:v>
                </c:pt>
                <c:pt idx="38266">
                  <c:v>-0.96425694559122399</c:v>
                </c:pt>
                <c:pt idx="38267">
                  <c:v>-0.94847700783266098</c:v>
                </c:pt>
                <c:pt idx="38268">
                  <c:v>-0.93269707007409897</c:v>
                </c:pt>
                <c:pt idx="38269">
                  <c:v>-0.91691713246984596</c:v>
                </c:pt>
                <c:pt idx="38270">
                  <c:v>-0.90113719471128295</c:v>
                </c:pt>
                <c:pt idx="38271">
                  <c:v>-0.88535725695272005</c:v>
                </c:pt>
                <c:pt idx="38272">
                  <c:v>-0.86916298748044896</c:v>
                </c:pt>
                <c:pt idx="38273">
                  <c:v>-0.85255438598295596</c:v>
                </c:pt>
                <c:pt idx="38274">
                  <c:v>-0.83594578448546197</c:v>
                </c:pt>
                <c:pt idx="38275">
                  <c:v>-0.81933718315038295</c:v>
                </c:pt>
                <c:pt idx="38276">
                  <c:v>-0.80272858165288896</c:v>
                </c:pt>
                <c:pt idx="38277">
                  <c:v>-0.78611998015539597</c:v>
                </c:pt>
                <c:pt idx="38278">
                  <c:v>-0.76951137882031595</c:v>
                </c:pt>
                <c:pt idx="38279">
                  <c:v>-0.75290277732282196</c:v>
                </c:pt>
                <c:pt idx="38280">
                  <c:v>-0.73629417582532897</c:v>
                </c:pt>
                <c:pt idx="38281">
                  <c:v>-0.71968557449024895</c:v>
                </c:pt>
                <c:pt idx="38282">
                  <c:v>-0.70307697299275596</c:v>
                </c:pt>
                <c:pt idx="38283">
                  <c:v>-0.68646837149526196</c:v>
                </c:pt>
                <c:pt idx="38284">
                  <c:v>-0.66985977016018206</c:v>
                </c:pt>
                <c:pt idx="38285">
                  <c:v>-0.65325116866268895</c:v>
                </c:pt>
                <c:pt idx="38286">
                  <c:v>-0.63664256716519496</c:v>
                </c:pt>
                <c:pt idx="38287">
                  <c:v>-0.62003396583011605</c:v>
                </c:pt>
                <c:pt idx="38288">
                  <c:v>-0.60342536433262195</c:v>
                </c:pt>
                <c:pt idx="38289">
                  <c:v>-0.58681676283512896</c:v>
                </c:pt>
                <c:pt idx="38290">
                  <c:v>-0.57020816150004905</c:v>
                </c:pt>
                <c:pt idx="38291">
                  <c:v>-0.55359956000255495</c:v>
                </c:pt>
                <c:pt idx="38292">
                  <c:v>-0.53699095850506195</c:v>
                </c:pt>
                <c:pt idx="38293">
                  <c:v>-0.52038235716998205</c:v>
                </c:pt>
                <c:pt idx="38294">
                  <c:v>-0.50377375567248805</c:v>
                </c:pt>
                <c:pt idx="38295">
                  <c:v>-0.48716515417499501</c:v>
                </c:pt>
                <c:pt idx="38296">
                  <c:v>-0.47055655283991499</c:v>
                </c:pt>
                <c:pt idx="38297">
                  <c:v>-0.453947951342422</c:v>
                </c:pt>
                <c:pt idx="38298">
                  <c:v>-0.437339349844928</c:v>
                </c:pt>
                <c:pt idx="38299">
                  <c:v>-0.42073074850984798</c:v>
                </c:pt>
                <c:pt idx="38300">
                  <c:v>-0.40412214701235499</c:v>
                </c:pt>
                <c:pt idx="38301">
                  <c:v>-0.387513545514861</c:v>
                </c:pt>
                <c:pt idx="38302">
                  <c:v>-0.37090494417978198</c:v>
                </c:pt>
                <c:pt idx="38303">
                  <c:v>-0.35429634268228799</c:v>
                </c:pt>
                <c:pt idx="38304">
                  <c:v>-0.337687741184795</c:v>
                </c:pt>
                <c:pt idx="38305">
                  <c:v>-0.32107913984971498</c:v>
                </c:pt>
                <c:pt idx="38306">
                  <c:v>-0.30447053835222099</c:v>
                </c:pt>
                <c:pt idx="38307">
                  <c:v>-0.287861936854728</c:v>
                </c:pt>
                <c:pt idx="38308">
                  <c:v>-0.27125333551964798</c:v>
                </c:pt>
                <c:pt idx="38309">
                  <c:v>-0.25464473402215498</c:v>
                </c:pt>
                <c:pt idx="38310">
                  <c:v>-0.23803613252466099</c:v>
                </c:pt>
                <c:pt idx="38311">
                  <c:v>-0.221427531189581</c:v>
                </c:pt>
                <c:pt idx="38312">
                  <c:v>-0.20481892969208801</c:v>
                </c:pt>
                <c:pt idx="38313">
                  <c:v>-0.18821032819459399</c:v>
                </c:pt>
                <c:pt idx="38314">
                  <c:v>-0.171601726859514</c:v>
                </c:pt>
                <c:pt idx="38315">
                  <c:v>-0.15499312536202101</c:v>
                </c:pt>
                <c:pt idx="38316">
                  <c:v>-0.13838452386452799</c:v>
                </c:pt>
                <c:pt idx="38317">
                  <c:v>-0.12177592252944799</c:v>
                </c:pt>
                <c:pt idx="38318">
                  <c:v>-0.105167321031954</c:v>
                </c:pt>
                <c:pt idx="38319">
                  <c:v>-8.8558719534460803E-2</c:v>
                </c:pt>
                <c:pt idx="38320">
                  <c:v>-8.6130289877937999E-2</c:v>
                </c:pt>
                <c:pt idx="38321">
                  <c:v>-9.7882031836606001E-2</c:v>
                </c:pt>
                <c:pt idx="38322">
                  <c:v>-0.109633773795274</c:v>
                </c:pt>
                <c:pt idx="38323">
                  <c:v>-0.121385515639023</c:v>
                </c:pt>
                <c:pt idx="38324">
                  <c:v>-0.13313725759769099</c:v>
                </c:pt>
                <c:pt idx="38325">
                  <c:v>-0.144888999556359</c:v>
                </c:pt>
                <c:pt idx="38326">
                  <c:v>-0.156640741400108</c:v>
                </c:pt>
                <c:pt idx="38327">
                  <c:v>-0.16839248335877599</c:v>
                </c:pt>
                <c:pt idx="38328">
                  <c:v>-0.18014422531744501</c:v>
                </c:pt>
                <c:pt idx="38329">
                  <c:v>-0.191895967161194</c:v>
                </c:pt>
                <c:pt idx="38330">
                  <c:v>-0.20364770911986199</c:v>
                </c:pt>
                <c:pt idx="38331">
                  <c:v>-0.21539945107853001</c:v>
                </c:pt>
                <c:pt idx="38332">
                  <c:v>-0.227151192922279</c:v>
                </c:pt>
                <c:pt idx="38333">
                  <c:v>-0.23890293488094699</c:v>
                </c:pt>
                <c:pt idx="38334">
                  <c:v>-0.25065467683961501</c:v>
                </c:pt>
                <c:pt idx="38335">
                  <c:v>-0.26240641868336401</c:v>
                </c:pt>
                <c:pt idx="38336">
                  <c:v>-0.27415816064203202</c:v>
                </c:pt>
                <c:pt idx="38337">
                  <c:v>-0.28590990260069998</c:v>
                </c:pt>
                <c:pt idx="38338">
                  <c:v>-0.29766164444444898</c:v>
                </c:pt>
                <c:pt idx="38339">
                  <c:v>-0.309413386403117</c:v>
                </c:pt>
                <c:pt idx="38340">
                  <c:v>-0.32116512836178501</c:v>
                </c:pt>
                <c:pt idx="38341">
                  <c:v>-0.33291687020553401</c:v>
                </c:pt>
                <c:pt idx="38342">
                  <c:v>-0.34466861216420203</c:v>
                </c:pt>
                <c:pt idx="38343">
                  <c:v>-0.35642035412287099</c:v>
                </c:pt>
                <c:pt idx="38344">
                  <c:v>-0.36817209596661998</c:v>
                </c:pt>
                <c:pt idx="38345">
                  <c:v>-0.379923837925288</c:v>
                </c:pt>
                <c:pt idx="38346">
                  <c:v>-0.39167557988395602</c:v>
                </c:pt>
                <c:pt idx="38347">
                  <c:v>-0.40342732172770501</c:v>
                </c:pt>
                <c:pt idx="38348">
                  <c:v>-0.41517906368637297</c:v>
                </c:pt>
                <c:pt idx="38349">
                  <c:v>-0.42693080564504099</c:v>
                </c:pt>
                <c:pt idx="38350">
                  <c:v>-0.43868254748878999</c:v>
                </c:pt>
                <c:pt idx="38351">
                  <c:v>-0.450434289447458</c:v>
                </c:pt>
                <c:pt idx="38352">
                  <c:v>-0.46218603140612602</c:v>
                </c:pt>
                <c:pt idx="38353">
                  <c:v>-0.47393777324987502</c:v>
                </c:pt>
                <c:pt idx="38354">
                  <c:v>-0.48568951520854298</c:v>
                </c:pt>
                <c:pt idx="38355">
                  <c:v>-0.49744125716721099</c:v>
                </c:pt>
                <c:pt idx="38356">
                  <c:v>-0.50919299901096005</c:v>
                </c:pt>
                <c:pt idx="38357">
                  <c:v>-0.52094474096962795</c:v>
                </c:pt>
                <c:pt idx="38358">
                  <c:v>-0.53269648292829697</c:v>
                </c:pt>
                <c:pt idx="38359">
                  <c:v>-0.54444822477204602</c:v>
                </c:pt>
                <c:pt idx="38360">
                  <c:v>-0.55619996673071403</c:v>
                </c:pt>
                <c:pt idx="38361">
                  <c:v>-0.56795170868938205</c:v>
                </c:pt>
                <c:pt idx="38362">
                  <c:v>-0.57970345053313099</c:v>
                </c:pt>
                <c:pt idx="38363">
                  <c:v>-0.59145519249179901</c:v>
                </c:pt>
                <c:pt idx="38364">
                  <c:v>-0.60320693445046702</c:v>
                </c:pt>
                <c:pt idx="38365">
                  <c:v>-0.61495867629421597</c:v>
                </c:pt>
                <c:pt idx="38366">
                  <c:v>-0.62671041825288398</c:v>
                </c:pt>
                <c:pt idx="38367">
                  <c:v>-0.638462160211552</c:v>
                </c:pt>
                <c:pt idx="38368">
                  <c:v>-0.63323626302407998</c:v>
                </c:pt>
                <c:pt idx="38369">
                  <c:v>-0.61103272680171905</c:v>
                </c:pt>
                <c:pt idx="38370">
                  <c:v>-0.58882919057935701</c:v>
                </c:pt>
                <c:pt idx="38371">
                  <c:v>-0.56662565457412095</c:v>
                </c:pt>
                <c:pt idx="38372">
                  <c:v>-0.54442211835176002</c:v>
                </c:pt>
                <c:pt idx="38373">
                  <c:v>-0.52221858212939798</c:v>
                </c:pt>
                <c:pt idx="38374">
                  <c:v>-0.50001504612416303</c:v>
                </c:pt>
                <c:pt idx="38375">
                  <c:v>-0.47781150990180099</c:v>
                </c:pt>
                <c:pt idx="38376">
                  <c:v>-0.45560797367944</c:v>
                </c:pt>
                <c:pt idx="38377">
                  <c:v>-0.433404437674204</c:v>
                </c:pt>
                <c:pt idx="38378">
                  <c:v>-0.41120090145184202</c:v>
                </c:pt>
                <c:pt idx="38379">
                  <c:v>-0.38899736522948097</c:v>
                </c:pt>
                <c:pt idx="38380">
                  <c:v>-0.36679382922424503</c:v>
                </c:pt>
                <c:pt idx="38381">
                  <c:v>-0.34459029300188398</c:v>
                </c:pt>
                <c:pt idx="38382">
                  <c:v>-0.322386756779522</c:v>
                </c:pt>
                <c:pt idx="38383">
                  <c:v>-0.300183220774287</c:v>
                </c:pt>
                <c:pt idx="38384">
                  <c:v>-0.27797968455192501</c:v>
                </c:pt>
                <c:pt idx="38385">
                  <c:v>-0.25577614832956402</c:v>
                </c:pt>
                <c:pt idx="38386">
                  <c:v>-0.23357261232432799</c:v>
                </c:pt>
                <c:pt idx="38387">
                  <c:v>-0.21136907610196601</c:v>
                </c:pt>
                <c:pt idx="38388">
                  <c:v>-0.18916553987960499</c:v>
                </c:pt>
                <c:pt idx="38389">
                  <c:v>-0.16696200387436899</c:v>
                </c:pt>
                <c:pt idx="38390">
                  <c:v>-0.144758467652008</c:v>
                </c:pt>
                <c:pt idx="38391">
                  <c:v>-0.12255493142964601</c:v>
                </c:pt>
                <c:pt idx="38392">
                  <c:v>-0.100351395424411</c:v>
                </c:pt>
                <c:pt idx="38393">
                  <c:v>-7.8147859202049003E-2</c:v>
                </c:pt>
                <c:pt idx="38394">
                  <c:v>-5.5944322979687398E-2</c:v>
                </c:pt>
                <c:pt idx="38395">
                  <c:v>-3.3740786974451799E-2</c:v>
                </c:pt>
                <c:pt idx="38396">
                  <c:v>-1.15372507520903E-2</c:v>
                </c:pt>
                <c:pt idx="38397">
                  <c:v>1.06662854702712E-2</c:v>
                </c:pt>
                <c:pt idx="38398">
                  <c:v>3.2869821475506898E-2</c:v>
                </c:pt>
                <c:pt idx="38399">
                  <c:v>5.5073357697868398E-2</c:v>
                </c:pt>
                <c:pt idx="38400">
                  <c:v>7.7276893920229905E-2</c:v>
                </c:pt>
                <c:pt idx="38401">
                  <c:v>9.9480429925465602E-2</c:v>
                </c:pt>
                <c:pt idx="38402">
                  <c:v>0.12168396614782701</c:v>
                </c:pt>
                <c:pt idx="38403">
                  <c:v>0.14388750237018899</c:v>
                </c:pt>
                <c:pt idx="38404">
                  <c:v>0.16609103837542399</c:v>
                </c:pt>
                <c:pt idx="38405">
                  <c:v>0.18829457459778601</c:v>
                </c:pt>
                <c:pt idx="38406">
                  <c:v>0.21049811082014699</c:v>
                </c:pt>
                <c:pt idx="38407">
                  <c:v>0.232701646825383</c:v>
                </c:pt>
                <c:pt idx="38408">
                  <c:v>0.25490518304774501</c:v>
                </c:pt>
                <c:pt idx="38409">
                  <c:v>0.277108719270106</c:v>
                </c:pt>
                <c:pt idx="38410">
                  <c:v>0.299312255275342</c:v>
                </c:pt>
                <c:pt idx="38411">
                  <c:v>0.32151579149770299</c:v>
                </c:pt>
                <c:pt idx="38412">
                  <c:v>0.34371932772006503</c:v>
                </c:pt>
                <c:pt idx="38413">
                  <c:v>0.36592286372529997</c:v>
                </c:pt>
                <c:pt idx="38414">
                  <c:v>0.38812639994766202</c:v>
                </c:pt>
                <c:pt idx="38415">
                  <c:v>0.410329936170023</c:v>
                </c:pt>
                <c:pt idx="38416">
                  <c:v>0.41688386821506002</c:v>
                </c:pt>
                <c:pt idx="38417">
                  <c:v>0.40778819640771202</c:v>
                </c:pt>
                <c:pt idx="38418">
                  <c:v>0.39869252460036297</c:v>
                </c:pt>
                <c:pt idx="38419">
                  <c:v>0.389596852881961</c:v>
                </c:pt>
                <c:pt idx="38420">
                  <c:v>0.380501181074612</c:v>
                </c:pt>
                <c:pt idx="38421">
                  <c:v>0.37140550926726401</c:v>
                </c:pt>
                <c:pt idx="38422">
                  <c:v>0.36230983754886098</c:v>
                </c:pt>
                <c:pt idx="38423">
                  <c:v>0.35321416574151299</c:v>
                </c:pt>
                <c:pt idx="38424">
                  <c:v>0.34411849393416499</c:v>
                </c:pt>
                <c:pt idx="38425">
                  <c:v>0.33502282221576202</c:v>
                </c:pt>
                <c:pt idx="38426">
                  <c:v>0.32592715040841402</c:v>
                </c:pt>
                <c:pt idx="38427">
                  <c:v>0.31683147860106498</c:v>
                </c:pt>
                <c:pt idx="38428">
                  <c:v>0.307735806882663</c:v>
                </c:pt>
                <c:pt idx="38429">
                  <c:v>0.29864013507531401</c:v>
                </c:pt>
                <c:pt idx="38430">
                  <c:v>0.28954446326796601</c:v>
                </c:pt>
                <c:pt idx="38431">
                  <c:v>0.28044879154956298</c:v>
                </c:pt>
                <c:pt idx="38432">
                  <c:v>0.27135311974221499</c:v>
                </c:pt>
                <c:pt idx="38433">
                  <c:v>0.26225744793486699</c:v>
                </c:pt>
                <c:pt idx="38434">
                  <c:v>0.25316177621646402</c:v>
                </c:pt>
                <c:pt idx="38435">
                  <c:v>0.244066104409116</c:v>
                </c:pt>
                <c:pt idx="38436">
                  <c:v>0.234970432601767</c:v>
                </c:pt>
                <c:pt idx="38437">
                  <c:v>0.225874760883365</c:v>
                </c:pt>
                <c:pt idx="38438">
                  <c:v>0.21677908907601601</c:v>
                </c:pt>
                <c:pt idx="38439">
                  <c:v>0.20768341726866801</c:v>
                </c:pt>
                <c:pt idx="38440">
                  <c:v>0.19858774555026501</c:v>
                </c:pt>
                <c:pt idx="38441">
                  <c:v>0.18949207374291699</c:v>
                </c:pt>
                <c:pt idx="38442">
                  <c:v>0.180396401935569</c:v>
                </c:pt>
                <c:pt idx="38443">
                  <c:v>0.17130073021716599</c:v>
                </c:pt>
                <c:pt idx="38444">
                  <c:v>0.162205058409818</c:v>
                </c:pt>
                <c:pt idx="38445">
                  <c:v>0.15310938660247</c:v>
                </c:pt>
                <c:pt idx="38446">
                  <c:v>0.144013714884067</c:v>
                </c:pt>
                <c:pt idx="38447">
                  <c:v>0.13491804307671901</c:v>
                </c:pt>
                <c:pt idx="38448">
                  <c:v>0.12582237126936999</c:v>
                </c:pt>
                <c:pt idx="38449">
                  <c:v>0.116726699550968</c:v>
                </c:pt>
                <c:pt idx="38450">
                  <c:v>0.107631027743619</c:v>
                </c:pt>
                <c:pt idx="38451">
                  <c:v>9.8535355936270996E-2</c:v>
                </c:pt>
                <c:pt idx="38452">
                  <c:v>8.9439684217868201E-2</c:v>
                </c:pt>
                <c:pt idx="38453">
                  <c:v>8.0344012410519999E-2</c:v>
                </c:pt>
                <c:pt idx="38454">
                  <c:v>7.12483406031717E-2</c:v>
                </c:pt>
                <c:pt idx="38455">
                  <c:v>6.2152668884769002E-2</c:v>
                </c:pt>
                <c:pt idx="38456">
                  <c:v>5.3056997077420703E-2</c:v>
                </c:pt>
                <c:pt idx="38457">
                  <c:v>4.3961325270072397E-2</c:v>
                </c:pt>
                <c:pt idx="38458">
                  <c:v>3.4865653551669699E-2</c:v>
                </c:pt>
                <c:pt idx="38459">
                  <c:v>2.57699817443214E-2</c:v>
                </c:pt>
                <c:pt idx="38460">
                  <c:v>1.6674309936973102E-2</c:v>
                </c:pt>
                <c:pt idx="38461">
                  <c:v>7.5786382185703497E-3</c:v>
                </c:pt>
                <c:pt idx="38462">
                  <c:v>-1.5170335887779299E-3</c:v>
                </c:pt>
                <c:pt idx="38463">
                  <c:v>-1.06127053961262E-2</c:v>
                </c:pt>
                <c:pt idx="38464">
                  <c:v>-1.36578550261423E-2</c:v>
                </c:pt>
                <c:pt idx="38465">
                  <c:v>-1.0652482614455E-2</c:v>
                </c:pt>
                <c:pt idx="38466">
                  <c:v>-7.6471102027676303E-3</c:v>
                </c:pt>
                <c:pt idx="38467">
                  <c:v>-4.6417378204694701E-3</c:v>
                </c:pt>
                <c:pt idx="38468">
                  <c:v>-1.63636540878212E-3</c:v>
                </c:pt>
                <c:pt idx="38469">
                  <c:v>1.3690070029052301E-3</c:v>
                </c:pt>
                <c:pt idx="38470">
                  <c:v>4.3743793852033903E-3</c:v>
                </c:pt>
                <c:pt idx="38471">
                  <c:v>7.3797517968907404E-3</c:v>
                </c:pt>
                <c:pt idx="38472">
                  <c:v>1.03851242085781E-2</c:v>
                </c:pt>
                <c:pt idx="38473">
                  <c:v>1.33904965908762E-2</c:v>
                </c:pt>
                <c:pt idx="38474">
                  <c:v>1.6395869002563599E-2</c:v>
                </c:pt>
                <c:pt idx="38475">
                  <c:v>1.9401241414251001E-2</c:v>
                </c:pt>
                <c:pt idx="38476">
                  <c:v>2.24066137965491E-2</c:v>
                </c:pt>
                <c:pt idx="38477">
                  <c:v>2.5411986208236498E-2</c:v>
                </c:pt>
                <c:pt idx="38478">
                  <c:v>2.84173586199238E-2</c:v>
                </c:pt>
                <c:pt idx="38479">
                  <c:v>3.1422731002222003E-2</c:v>
                </c:pt>
                <c:pt idx="38480">
                  <c:v>3.4428103413909297E-2</c:v>
                </c:pt>
                <c:pt idx="38481">
                  <c:v>3.7433475825596703E-2</c:v>
                </c:pt>
                <c:pt idx="38482">
                  <c:v>4.0438848207894798E-2</c:v>
                </c:pt>
                <c:pt idx="38483">
                  <c:v>4.3444220619582197E-2</c:v>
                </c:pt>
                <c:pt idx="38484">
                  <c:v>4.6449593031269498E-2</c:v>
                </c:pt>
                <c:pt idx="38485">
                  <c:v>4.9454965413567697E-2</c:v>
                </c:pt>
                <c:pt idx="38486">
                  <c:v>5.2460337825254999E-2</c:v>
                </c:pt>
                <c:pt idx="38487">
                  <c:v>5.5465710236942398E-2</c:v>
                </c:pt>
                <c:pt idx="38488">
                  <c:v>5.84710826192405E-2</c:v>
                </c:pt>
                <c:pt idx="38489">
                  <c:v>6.1476455030927898E-2</c:v>
                </c:pt>
                <c:pt idx="38490">
                  <c:v>6.44818274426152E-2</c:v>
                </c:pt>
                <c:pt idx="38491">
                  <c:v>6.7487199824913399E-2</c:v>
                </c:pt>
                <c:pt idx="38492">
                  <c:v>7.0492572236600701E-2</c:v>
                </c:pt>
                <c:pt idx="38493">
                  <c:v>7.3497944648288099E-2</c:v>
                </c:pt>
                <c:pt idx="38494">
                  <c:v>7.6503317030586299E-2</c:v>
                </c:pt>
                <c:pt idx="38495">
                  <c:v>7.95086894422736E-2</c:v>
                </c:pt>
                <c:pt idx="38496">
                  <c:v>8.2514061853960999E-2</c:v>
                </c:pt>
                <c:pt idx="38497">
                  <c:v>8.5519434236259101E-2</c:v>
                </c:pt>
                <c:pt idx="38498">
                  <c:v>8.85248066479465E-2</c:v>
                </c:pt>
                <c:pt idx="38499">
                  <c:v>9.1530179059633801E-2</c:v>
                </c:pt>
                <c:pt idx="38500">
                  <c:v>9.4535551441932E-2</c:v>
                </c:pt>
                <c:pt idx="38501">
                  <c:v>9.7540923853619302E-2</c:v>
                </c:pt>
                <c:pt idx="38502">
                  <c:v>0.10054629626530701</c:v>
                </c:pt>
                <c:pt idx="38503">
                  <c:v>0.103551668647605</c:v>
                </c:pt>
                <c:pt idx="38504">
                  <c:v>0.10655704105929199</c:v>
                </c:pt>
                <c:pt idx="38505">
                  <c:v>0.10956241347098</c:v>
                </c:pt>
                <c:pt idx="38506">
                  <c:v>0.11256778585327799</c:v>
                </c:pt>
                <c:pt idx="38507">
                  <c:v>0.115573158264965</c:v>
                </c:pt>
                <c:pt idx="38508">
                  <c:v>0.118578530676652</c:v>
                </c:pt>
                <c:pt idx="38509">
                  <c:v>0.121583903058951</c:v>
                </c:pt>
                <c:pt idx="38510">
                  <c:v>0.124589275470638</c:v>
                </c:pt>
                <c:pt idx="38511">
                  <c:v>0.127594647882325</c:v>
                </c:pt>
                <c:pt idx="38512">
                  <c:v>0.12665226615154801</c:v>
                </c:pt>
                <c:pt idx="38513">
                  <c:v>0.121762130309509</c:v>
                </c:pt>
                <c:pt idx="38514">
                  <c:v>0.116871994467471</c:v>
                </c:pt>
                <c:pt idx="38515">
                  <c:v>0.111981858673253</c:v>
                </c:pt>
                <c:pt idx="38516">
                  <c:v>0.107091722831214</c:v>
                </c:pt>
                <c:pt idx="38517">
                  <c:v>0.102201586989176</c:v>
                </c:pt>
                <c:pt idx="38518">
                  <c:v>9.7311451194957294E-2</c:v>
                </c:pt>
                <c:pt idx="38519">
                  <c:v>9.2421315352918795E-2</c:v>
                </c:pt>
                <c:pt idx="38520">
                  <c:v>8.7531179510880394E-2</c:v>
                </c:pt>
                <c:pt idx="38521">
                  <c:v>8.2641043716662005E-2</c:v>
                </c:pt>
                <c:pt idx="38522">
                  <c:v>7.7750907874623507E-2</c:v>
                </c:pt>
                <c:pt idx="38523">
                  <c:v>7.2860772032585105E-2</c:v>
                </c:pt>
                <c:pt idx="38524">
                  <c:v>6.7970636238366702E-2</c:v>
                </c:pt>
                <c:pt idx="38525">
                  <c:v>6.3080500396328301E-2</c:v>
                </c:pt>
                <c:pt idx="38526">
                  <c:v>5.8190364554289803E-2</c:v>
                </c:pt>
                <c:pt idx="38527">
                  <c:v>5.33002287600714E-2</c:v>
                </c:pt>
                <c:pt idx="38528">
                  <c:v>4.8410092918032999E-2</c:v>
                </c:pt>
                <c:pt idx="38529">
                  <c:v>4.35199570759945E-2</c:v>
                </c:pt>
                <c:pt idx="38530">
                  <c:v>3.8629821281776097E-2</c:v>
                </c:pt>
                <c:pt idx="38531">
                  <c:v>3.3739685439737703E-2</c:v>
                </c:pt>
                <c:pt idx="38532">
                  <c:v>2.8849549597699201E-2</c:v>
                </c:pt>
                <c:pt idx="38533">
                  <c:v>2.3959413803480802E-2</c:v>
                </c:pt>
                <c:pt idx="38534">
                  <c:v>1.90692779614424E-2</c:v>
                </c:pt>
                <c:pt idx="38535">
                  <c:v>1.41791421194039E-2</c:v>
                </c:pt>
                <c:pt idx="38536">
                  <c:v>9.2890063251855493E-3</c:v>
                </c:pt>
                <c:pt idx="38537">
                  <c:v>4.3988704831470996E-3</c:v>
                </c:pt>
                <c:pt idx="38538">
                  <c:v>-4.9126535889135897E-4</c:v>
                </c:pt>
                <c:pt idx="38539">
                  <c:v>-5.3814011531097298E-3</c:v>
                </c:pt>
                <c:pt idx="38540">
                  <c:v>-1.0271536995148199E-2</c:v>
                </c:pt>
                <c:pt idx="38541">
                  <c:v>-1.5161672837186601E-2</c:v>
                </c:pt>
                <c:pt idx="38542">
                  <c:v>-2.0051808631404999E-2</c:v>
                </c:pt>
                <c:pt idx="38543">
                  <c:v>-2.49419444734435E-2</c:v>
                </c:pt>
                <c:pt idx="38544">
                  <c:v>-2.9832080315481901E-2</c:v>
                </c:pt>
                <c:pt idx="38545">
                  <c:v>-3.4722216109700298E-2</c:v>
                </c:pt>
                <c:pt idx="38546">
                  <c:v>-3.9612351951738803E-2</c:v>
                </c:pt>
                <c:pt idx="38547">
                  <c:v>-4.4502487793777197E-2</c:v>
                </c:pt>
                <c:pt idx="38548">
                  <c:v>-4.93926235879956E-2</c:v>
                </c:pt>
                <c:pt idx="38549">
                  <c:v>-5.4282759430034098E-2</c:v>
                </c:pt>
                <c:pt idx="38550">
                  <c:v>-5.91728952720725E-2</c:v>
                </c:pt>
                <c:pt idx="38551">
                  <c:v>-6.4063031066290896E-2</c:v>
                </c:pt>
                <c:pt idx="38552">
                  <c:v>-6.8953166908329394E-2</c:v>
                </c:pt>
                <c:pt idx="38553">
                  <c:v>-7.3843302750367795E-2</c:v>
                </c:pt>
                <c:pt idx="38554">
                  <c:v>-7.8733438544586198E-2</c:v>
                </c:pt>
                <c:pt idx="38555">
                  <c:v>-8.36235743866246E-2</c:v>
                </c:pt>
                <c:pt idx="38556">
                  <c:v>-8.8513710228663098E-2</c:v>
                </c:pt>
                <c:pt idx="38557">
                  <c:v>-9.3403846022881501E-2</c:v>
                </c:pt>
                <c:pt idx="38558">
                  <c:v>-9.8293981864919902E-2</c:v>
                </c:pt>
                <c:pt idx="38559">
                  <c:v>-0.103184117706958</c:v>
                </c:pt>
                <c:pt idx="38560">
                  <c:v>-0.10419287800082799</c:v>
                </c:pt>
                <c:pt idx="38561">
                  <c:v>-0.101320262815059</c:v>
                </c:pt>
                <c:pt idx="38562">
                  <c:v>-9.8447647629289994E-2</c:v>
                </c:pt>
                <c:pt idx="38563">
                  <c:v>-9.5575032471611698E-2</c:v>
                </c:pt>
                <c:pt idx="38564">
                  <c:v>-9.2702417285842498E-2</c:v>
                </c:pt>
                <c:pt idx="38565">
                  <c:v>-8.98298021000732E-2</c:v>
                </c:pt>
                <c:pt idx="38566">
                  <c:v>-8.6957186942395001E-2</c:v>
                </c:pt>
                <c:pt idx="38567">
                  <c:v>-8.4084571756625703E-2</c:v>
                </c:pt>
                <c:pt idx="38568">
                  <c:v>-8.1211956570856503E-2</c:v>
                </c:pt>
                <c:pt idx="38569">
                  <c:v>-7.8339341413178207E-2</c:v>
                </c:pt>
                <c:pt idx="38570">
                  <c:v>-7.5466726227409006E-2</c:v>
                </c:pt>
                <c:pt idx="38571">
                  <c:v>-7.2594111041639806E-2</c:v>
                </c:pt>
                <c:pt idx="38572">
                  <c:v>-6.9721495883961496E-2</c:v>
                </c:pt>
                <c:pt idx="38573">
                  <c:v>-6.6848880698192295E-2</c:v>
                </c:pt>
                <c:pt idx="38574">
                  <c:v>-6.3976265512422997E-2</c:v>
                </c:pt>
                <c:pt idx="38575">
                  <c:v>-6.1103650354744798E-2</c:v>
                </c:pt>
                <c:pt idx="38576">
                  <c:v>-5.8231035168975501E-2</c:v>
                </c:pt>
                <c:pt idx="38577">
                  <c:v>-5.53584199832063E-2</c:v>
                </c:pt>
                <c:pt idx="38578">
                  <c:v>-5.2485804825527997E-2</c:v>
                </c:pt>
                <c:pt idx="38579">
                  <c:v>-4.9613189639758797E-2</c:v>
                </c:pt>
                <c:pt idx="38580">
                  <c:v>-4.6740574453989603E-2</c:v>
                </c:pt>
                <c:pt idx="38581">
                  <c:v>-4.38679592963113E-2</c:v>
                </c:pt>
                <c:pt idx="38582">
                  <c:v>-4.0995344110542002E-2</c:v>
                </c:pt>
                <c:pt idx="38583">
                  <c:v>-3.8122728924772802E-2</c:v>
                </c:pt>
                <c:pt idx="38584">
                  <c:v>-3.5250113767094499E-2</c:v>
                </c:pt>
                <c:pt idx="38585">
                  <c:v>-3.2377498581325298E-2</c:v>
                </c:pt>
                <c:pt idx="38586">
                  <c:v>-2.9504883395556101E-2</c:v>
                </c:pt>
                <c:pt idx="38587">
                  <c:v>-2.6632268237877801E-2</c:v>
                </c:pt>
                <c:pt idx="38588">
                  <c:v>-2.3759653052108601E-2</c:v>
                </c:pt>
                <c:pt idx="38589">
                  <c:v>-2.08870378663393E-2</c:v>
                </c:pt>
                <c:pt idx="38590">
                  <c:v>-1.8014422708661101E-2</c:v>
                </c:pt>
                <c:pt idx="38591">
                  <c:v>-1.5141807522891799E-2</c:v>
                </c:pt>
                <c:pt idx="38592">
                  <c:v>-1.2269192337122601E-2</c:v>
                </c:pt>
                <c:pt idx="38593">
                  <c:v>-9.3965771794443306E-3</c:v>
                </c:pt>
                <c:pt idx="38594">
                  <c:v>-6.5239619936750901E-3</c:v>
                </c:pt>
                <c:pt idx="38595">
                  <c:v>-3.6513468079058501E-3</c:v>
                </c:pt>
                <c:pt idx="38596">
                  <c:v>-7.7873165022758798E-4</c:v>
                </c:pt>
                <c:pt idx="38597">
                  <c:v>2.09388353554165E-3</c:v>
                </c:pt>
                <c:pt idx="38598">
                  <c:v>4.9664987213108901E-3</c:v>
                </c:pt>
                <c:pt idx="38599">
                  <c:v>7.8391138789891505E-3</c:v>
                </c:pt>
                <c:pt idx="38600">
                  <c:v>1.07117290647584E-2</c:v>
                </c:pt>
                <c:pt idx="38601">
                  <c:v>1.35843442505276E-2</c:v>
                </c:pt>
                <c:pt idx="38602">
                  <c:v>1.64569594082059E-2</c:v>
                </c:pt>
                <c:pt idx="38603">
                  <c:v>1.93295745939751E-2</c:v>
                </c:pt>
                <c:pt idx="38604">
                  <c:v>2.2202189779744402E-2</c:v>
                </c:pt>
                <c:pt idx="38605">
                  <c:v>2.50748049374226E-2</c:v>
                </c:pt>
                <c:pt idx="38606">
                  <c:v>2.7947420123191902E-2</c:v>
                </c:pt>
                <c:pt idx="38607">
                  <c:v>3.0820035308961099E-2</c:v>
                </c:pt>
                <c:pt idx="38608">
                  <c:v>3.04565354241336E-2</c:v>
                </c:pt>
                <c:pt idx="38609">
                  <c:v>2.6856920502287399E-2</c:v>
                </c:pt>
                <c:pt idx="38610">
                  <c:v>2.3257305580441201E-2</c:v>
                </c:pt>
                <c:pt idx="38611">
                  <c:v>1.96576906937952E-2</c:v>
                </c:pt>
                <c:pt idx="38612">
                  <c:v>1.6058075771948999E-2</c:v>
                </c:pt>
                <c:pt idx="38613">
                  <c:v>1.24584608501028E-2</c:v>
                </c:pt>
                <c:pt idx="38614">
                  <c:v>8.8588459634567802E-3</c:v>
                </c:pt>
                <c:pt idx="38615">
                  <c:v>5.2592310416105601E-3</c:v>
                </c:pt>
                <c:pt idx="38616">
                  <c:v>1.65961611976434E-3</c:v>
                </c:pt>
                <c:pt idx="38617">
                  <c:v>-1.93999876688165E-3</c:v>
                </c:pt>
                <c:pt idx="38618">
                  <c:v>-5.5396136887278704E-3</c:v>
                </c:pt>
                <c:pt idx="38619">
                  <c:v>-9.1392286105740905E-3</c:v>
                </c:pt>
                <c:pt idx="38620">
                  <c:v>-1.27388434972201E-2</c:v>
                </c:pt>
                <c:pt idx="38621">
                  <c:v>-1.6338458419066299E-2</c:v>
                </c:pt>
                <c:pt idx="38622">
                  <c:v>-1.99380733409125E-2</c:v>
                </c:pt>
                <c:pt idx="38623">
                  <c:v>-2.3537688227558501E-2</c:v>
                </c:pt>
                <c:pt idx="38624">
                  <c:v>-2.7137303149404698E-2</c:v>
                </c:pt>
                <c:pt idx="38625">
                  <c:v>-3.0736918071251E-2</c:v>
                </c:pt>
                <c:pt idx="38626">
                  <c:v>-3.4336532957896897E-2</c:v>
                </c:pt>
                <c:pt idx="38627">
                  <c:v>-3.7936147879743198E-2</c:v>
                </c:pt>
                <c:pt idx="38628">
                  <c:v>-4.1535762801589403E-2</c:v>
                </c:pt>
                <c:pt idx="38629">
                  <c:v>-4.5135377688235397E-2</c:v>
                </c:pt>
                <c:pt idx="38630">
                  <c:v>-4.8734992610081601E-2</c:v>
                </c:pt>
                <c:pt idx="38631">
                  <c:v>-5.2334607531927799E-2</c:v>
                </c:pt>
                <c:pt idx="38632">
                  <c:v>-5.5934222418573799E-2</c:v>
                </c:pt>
                <c:pt idx="38633">
                  <c:v>-5.9533837340419997E-2</c:v>
                </c:pt>
                <c:pt idx="38634">
                  <c:v>-6.3133452262266201E-2</c:v>
                </c:pt>
                <c:pt idx="38635">
                  <c:v>-6.6733067148912195E-2</c:v>
                </c:pt>
                <c:pt idx="38636">
                  <c:v>-7.0332682070758504E-2</c:v>
                </c:pt>
                <c:pt idx="38637">
                  <c:v>-7.3932296992604701E-2</c:v>
                </c:pt>
                <c:pt idx="38638">
                  <c:v>-7.7531911879250695E-2</c:v>
                </c:pt>
                <c:pt idx="38639">
                  <c:v>-8.1131526801096907E-2</c:v>
                </c:pt>
                <c:pt idx="38640">
                  <c:v>-8.4731141722943104E-2</c:v>
                </c:pt>
                <c:pt idx="38641">
                  <c:v>-8.8330756609589098E-2</c:v>
                </c:pt>
                <c:pt idx="38642">
                  <c:v>-9.1930371531435295E-2</c:v>
                </c:pt>
                <c:pt idx="38643">
                  <c:v>-9.5529986453281507E-2</c:v>
                </c:pt>
                <c:pt idx="38644">
                  <c:v>-9.9129601339927501E-2</c:v>
                </c:pt>
                <c:pt idx="38645">
                  <c:v>-0.102729216261774</c:v>
                </c:pt>
                <c:pt idx="38646">
                  <c:v>-0.10632883118362001</c:v>
                </c:pt>
                <c:pt idx="38647">
                  <c:v>-0.109928446070266</c:v>
                </c:pt>
                <c:pt idx="38648">
                  <c:v>-0.113528060992112</c:v>
                </c:pt>
                <c:pt idx="38649">
                  <c:v>-0.11712767591395799</c:v>
                </c:pt>
                <c:pt idx="38650">
                  <c:v>-0.120727290800604</c:v>
                </c:pt>
                <c:pt idx="38651">
                  <c:v>-0.124326905722451</c:v>
                </c:pt>
                <c:pt idx="38652">
                  <c:v>-0.12792652064429699</c:v>
                </c:pt>
                <c:pt idx="38653">
                  <c:v>-0.131526135530943</c:v>
                </c:pt>
                <c:pt idx="38654">
                  <c:v>-0.13512575045278899</c:v>
                </c:pt>
                <c:pt idx="38655">
                  <c:v>-0.13872536537463501</c:v>
                </c:pt>
                <c:pt idx="38656">
                  <c:v>-0.14385191893600399</c:v>
                </c:pt>
                <c:pt idx="38657">
                  <c:v>-0.15050541121795999</c:v>
                </c:pt>
                <c:pt idx="38658">
                  <c:v>-0.15715890349991599</c:v>
                </c:pt>
                <c:pt idx="38659">
                  <c:v>-0.163812395716809</c:v>
                </c:pt>
                <c:pt idx="38660">
                  <c:v>-0.170465887998765</c:v>
                </c:pt>
                <c:pt idx="38661">
                  <c:v>-0.17711938028072199</c:v>
                </c:pt>
                <c:pt idx="38662">
                  <c:v>-0.18377287249761501</c:v>
                </c:pt>
                <c:pt idx="38663">
                  <c:v>-0.19042636477957101</c:v>
                </c:pt>
                <c:pt idx="38664">
                  <c:v>-0.197079857061527</c:v>
                </c:pt>
                <c:pt idx="38665">
                  <c:v>-0.20373334927841999</c:v>
                </c:pt>
                <c:pt idx="38666">
                  <c:v>-0.21038684156037599</c:v>
                </c:pt>
                <c:pt idx="38667">
                  <c:v>-0.21704033384233301</c:v>
                </c:pt>
                <c:pt idx="38668">
                  <c:v>-0.223693826059226</c:v>
                </c:pt>
                <c:pt idx="38669">
                  <c:v>-0.23034731834118199</c:v>
                </c:pt>
                <c:pt idx="38670">
                  <c:v>-0.23700081062313799</c:v>
                </c:pt>
                <c:pt idx="38671">
                  <c:v>-0.24365430284003101</c:v>
                </c:pt>
                <c:pt idx="38672">
                  <c:v>-0.25030779512198698</c:v>
                </c:pt>
                <c:pt idx="38673">
                  <c:v>-0.25696128740394403</c:v>
                </c:pt>
                <c:pt idx="38674">
                  <c:v>-0.26361477962083602</c:v>
                </c:pt>
                <c:pt idx="38675">
                  <c:v>-0.27026827190279301</c:v>
                </c:pt>
                <c:pt idx="38676">
                  <c:v>-0.27692176418474901</c:v>
                </c:pt>
                <c:pt idx="38677">
                  <c:v>-0.283575256401642</c:v>
                </c:pt>
                <c:pt idx="38678">
                  <c:v>-0.29022874868359799</c:v>
                </c:pt>
                <c:pt idx="38679">
                  <c:v>-0.29688224096555499</c:v>
                </c:pt>
                <c:pt idx="38680">
                  <c:v>-0.30353573318244698</c:v>
                </c:pt>
                <c:pt idx="38681">
                  <c:v>-0.31018922546440397</c:v>
                </c:pt>
                <c:pt idx="38682">
                  <c:v>-0.31684271774636003</c:v>
                </c:pt>
                <c:pt idx="38683">
                  <c:v>-0.32349620996325301</c:v>
                </c:pt>
                <c:pt idx="38684">
                  <c:v>-0.33014970224520901</c:v>
                </c:pt>
                <c:pt idx="38685">
                  <c:v>-0.33680319452716601</c:v>
                </c:pt>
                <c:pt idx="38686">
                  <c:v>-0.34345668674405799</c:v>
                </c:pt>
                <c:pt idx="38687">
                  <c:v>-0.35011017902601499</c:v>
                </c:pt>
                <c:pt idx="38688">
                  <c:v>-0.35676367130797099</c:v>
                </c:pt>
                <c:pt idx="38689">
                  <c:v>-0.36341716352486397</c:v>
                </c:pt>
                <c:pt idx="38690">
                  <c:v>-0.37007065580682003</c:v>
                </c:pt>
                <c:pt idx="38691">
                  <c:v>-0.37672414808877702</c:v>
                </c:pt>
                <c:pt idx="38692">
                  <c:v>-0.38337764030566901</c:v>
                </c:pt>
                <c:pt idx="38693">
                  <c:v>-0.39003113258762601</c:v>
                </c:pt>
                <c:pt idx="38694">
                  <c:v>-0.396684624869582</c:v>
                </c:pt>
                <c:pt idx="38695">
                  <c:v>-0.40333811708647499</c:v>
                </c:pt>
                <c:pt idx="38696">
                  <c:v>-0.40999160936843099</c:v>
                </c:pt>
                <c:pt idx="38697">
                  <c:v>-0.41664510165038798</c:v>
                </c:pt>
                <c:pt idx="38698">
                  <c:v>-0.42329859386728003</c:v>
                </c:pt>
                <c:pt idx="38699">
                  <c:v>-0.42995208614923702</c:v>
                </c:pt>
                <c:pt idx="38700">
                  <c:v>-0.43660557843119302</c:v>
                </c:pt>
                <c:pt idx="38701">
                  <c:v>-0.44325907064808601</c:v>
                </c:pt>
                <c:pt idx="38702">
                  <c:v>-0.449912562930042</c:v>
                </c:pt>
                <c:pt idx="38703">
                  <c:v>-0.456566055211999</c:v>
                </c:pt>
                <c:pt idx="38704">
                  <c:v>-0.458854493885897</c:v>
                </c:pt>
                <c:pt idx="38705">
                  <c:v>-0.45677787905137401</c:v>
                </c:pt>
                <c:pt idx="38706">
                  <c:v>-0.45470126421685197</c:v>
                </c:pt>
                <c:pt idx="38707">
                  <c:v>-0.45262464940263603</c:v>
                </c:pt>
                <c:pt idx="38708">
                  <c:v>-0.45054803456811399</c:v>
                </c:pt>
                <c:pt idx="38709">
                  <c:v>-0.448471419733592</c:v>
                </c:pt>
                <c:pt idx="38710">
                  <c:v>-0.446394804919376</c:v>
                </c:pt>
                <c:pt idx="38711">
                  <c:v>-0.44431819008485401</c:v>
                </c:pt>
                <c:pt idx="38712">
                  <c:v>-0.44224157525033098</c:v>
                </c:pt>
                <c:pt idx="38713">
                  <c:v>-0.44016496043611603</c:v>
                </c:pt>
                <c:pt idx="38714">
                  <c:v>-0.43808834560159299</c:v>
                </c:pt>
                <c:pt idx="38715">
                  <c:v>-0.436011730767071</c:v>
                </c:pt>
                <c:pt idx="38716">
                  <c:v>-0.433935115952856</c:v>
                </c:pt>
                <c:pt idx="38717">
                  <c:v>-0.43185850111833302</c:v>
                </c:pt>
                <c:pt idx="38718">
                  <c:v>-0.42978188628381098</c:v>
                </c:pt>
                <c:pt idx="38719">
                  <c:v>-0.42770527146959503</c:v>
                </c:pt>
                <c:pt idx="38720">
                  <c:v>-0.42562865663507299</c:v>
                </c:pt>
                <c:pt idx="38721">
                  <c:v>-0.423552041800551</c:v>
                </c:pt>
                <c:pt idx="38722">
                  <c:v>-0.421475426986335</c:v>
                </c:pt>
                <c:pt idx="38723">
                  <c:v>-0.41939881215181302</c:v>
                </c:pt>
                <c:pt idx="38724">
                  <c:v>-0.41732219731728998</c:v>
                </c:pt>
                <c:pt idx="38725">
                  <c:v>-0.41524558250307497</c:v>
                </c:pt>
                <c:pt idx="38726">
                  <c:v>-0.41316896766855299</c:v>
                </c:pt>
                <c:pt idx="38727">
                  <c:v>-0.41109235283403001</c:v>
                </c:pt>
                <c:pt idx="38728">
                  <c:v>-0.409015738019815</c:v>
                </c:pt>
                <c:pt idx="38729">
                  <c:v>-0.40693912318529202</c:v>
                </c:pt>
                <c:pt idx="38730">
                  <c:v>-0.40486250835076998</c:v>
                </c:pt>
                <c:pt idx="38731">
                  <c:v>-0.40278589353655397</c:v>
                </c:pt>
                <c:pt idx="38732">
                  <c:v>-0.40070927870203199</c:v>
                </c:pt>
                <c:pt idx="38733">
                  <c:v>-0.39863266386751001</c:v>
                </c:pt>
                <c:pt idx="38734">
                  <c:v>-0.396556049053294</c:v>
                </c:pt>
                <c:pt idx="38735">
                  <c:v>-0.39447943421877202</c:v>
                </c:pt>
                <c:pt idx="38736">
                  <c:v>-0.39240281938424898</c:v>
                </c:pt>
                <c:pt idx="38737">
                  <c:v>-0.39032620457003397</c:v>
                </c:pt>
                <c:pt idx="38738">
                  <c:v>-0.38824958973551199</c:v>
                </c:pt>
                <c:pt idx="38739">
                  <c:v>-0.38617297490098901</c:v>
                </c:pt>
                <c:pt idx="38740">
                  <c:v>-0.384096360086774</c:v>
                </c:pt>
                <c:pt idx="38741">
                  <c:v>-0.38201974525225102</c:v>
                </c:pt>
                <c:pt idx="38742">
                  <c:v>-0.37994313041772898</c:v>
                </c:pt>
                <c:pt idx="38743">
                  <c:v>-0.37786651560351298</c:v>
                </c:pt>
                <c:pt idx="38744">
                  <c:v>-0.37578990076899099</c:v>
                </c:pt>
                <c:pt idx="38745">
                  <c:v>-0.37371328593446901</c:v>
                </c:pt>
                <c:pt idx="38746">
                  <c:v>-0.371636671120253</c:v>
                </c:pt>
                <c:pt idx="38747">
                  <c:v>-0.36956005628573102</c:v>
                </c:pt>
                <c:pt idx="38748">
                  <c:v>-0.36748344145120798</c:v>
                </c:pt>
                <c:pt idx="38749">
                  <c:v>-0.36540682663699298</c:v>
                </c:pt>
                <c:pt idx="38750">
                  <c:v>-0.36333021180246999</c:v>
                </c:pt>
                <c:pt idx="38751">
                  <c:v>-0.36125359696794801</c:v>
                </c:pt>
                <c:pt idx="38752">
                  <c:v>-0.36140560731872801</c:v>
                </c:pt>
                <c:pt idx="38753">
                  <c:v>-0.36378624282976202</c:v>
                </c:pt>
                <c:pt idx="38754">
                  <c:v>-0.36616687834079698</c:v>
                </c:pt>
                <c:pt idx="38755">
                  <c:v>-0.368547513828551</c:v>
                </c:pt>
                <c:pt idx="38756">
                  <c:v>-0.37092814933958501</c:v>
                </c:pt>
                <c:pt idx="38757">
                  <c:v>-0.37330878485062002</c:v>
                </c:pt>
                <c:pt idx="38758">
                  <c:v>-0.37568942033837399</c:v>
                </c:pt>
                <c:pt idx="38759">
                  <c:v>-0.378070055849409</c:v>
                </c:pt>
                <c:pt idx="38760">
                  <c:v>-0.38045069136044302</c:v>
                </c:pt>
                <c:pt idx="38761">
                  <c:v>-0.38283132684819798</c:v>
                </c:pt>
                <c:pt idx="38762">
                  <c:v>-0.385211962359232</c:v>
                </c:pt>
                <c:pt idx="38763">
                  <c:v>-0.38759259787026601</c:v>
                </c:pt>
                <c:pt idx="38764">
                  <c:v>-0.38997323335802098</c:v>
                </c:pt>
                <c:pt idx="38765">
                  <c:v>-0.39235386886905499</c:v>
                </c:pt>
                <c:pt idx="38766">
                  <c:v>-0.39473450438009</c:v>
                </c:pt>
                <c:pt idx="38767">
                  <c:v>-0.39711513986784402</c:v>
                </c:pt>
                <c:pt idx="38768">
                  <c:v>-0.39949577537887798</c:v>
                </c:pt>
                <c:pt idx="38769">
                  <c:v>-0.40187641088991299</c:v>
                </c:pt>
                <c:pt idx="38770">
                  <c:v>-0.40425704637766702</c:v>
                </c:pt>
                <c:pt idx="38771">
                  <c:v>-0.40663768188870197</c:v>
                </c:pt>
                <c:pt idx="38772">
                  <c:v>-0.40901831739973599</c:v>
                </c:pt>
                <c:pt idx="38773">
                  <c:v>-0.41139895288749101</c:v>
                </c:pt>
                <c:pt idx="38774">
                  <c:v>-0.41377958839852502</c:v>
                </c:pt>
                <c:pt idx="38775">
                  <c:v>-0.41616022390955898</c:v>
                </c:pt>
                <c:pt idx="38776">
                  <c:v>-0.418540859397314</c:v>
                </c:pt>
                <c:pt idx="38777">
                  <c:v>-0.42092149490834802</c:v>
                </c:pt>
                <c:pt idx="38778">
                  <c:v>-0.42330213041938303</c:v>
                </c:pt>
                <c:pt idx="38779">
                  <c:v>-0.425682765907137</c:v>
                </c:pt>
                <c:pt idx="38780">
                  <c:v>-0.42806340141817201</c:v>
                </c:pt>
                <c:pt idx="38781">
                  <c:v>-0.43044403692920602</c:v>
                </c:pt>
                <c:pt idx="38782">
                  <c:v>-0.43282467241695999</c:v>
                </c:pt>
                <c:pt idx="38783">
                  <c:v>-0.435205307927995</c:v>
                </c:pt>
                <c:pt idx="38784">
                  <c:v>-0.43758594343902901</c:v>
                </c:pt>
                <c:pt idx="38785">
                  <c:v>-0.43996657892678398</c:v>
                </c:pt>
                <c:pt idx="38786">
                  <c:v>-0.44234721443781799</c:v>
                </c:pt>
                <c:pt idx="38787">
                  <c:v>-0.44472784994885201</c:v>
                </c:pt>
                <c:pt idx="38788">
                  <c:v>-0.44710848543660697</c:v>
                </c:pt>
                <c:pt idx="38789">
                  <c:v>-0.44948912094764099</c:v>
                </c:pt>
                <c:pt idx="38790">
                  <c:v>-0.451869756458676</c:v>
                </c:pt>
                <c:pt idx="38791">
                  <c:v>-0.45425039194643002</c:v>
                </c:pt>
                <c:pt idx="38792">
                  <c:v>-0.45663102745746498</c:v>
                </c:pt>
                <c:pt idx="38793">
                  <c:v>-0.45901166296849899</c:v>
                </c:pt>
                <c:pt idx="38794">
                  <c:v>-0.46139229845625301</c:v>
                </c:pt>
                <c:pt idx="38795">
                  <c:v>-0.46377293396728803</c:v>
                </c:pt>
                <c:pt idx="38796">
                  <c:v>-0.46615356947832198</c:v>
                </c:pt>
                <c:pt idx="38797">
                  <c:v>-0.46853420496607701</c:v>
                </c:pt>
                <c:pt idx="38798">
                  <c:v>-0.47091484047711102</c:v>
                </c:pt>
                <c:pt idx="38799">
                  <c:v>-0.47329547598814597</c:v>
                </c:pt>
                <c:pt idx="38800">
                  <c:v>-0.46752888815940602</c:v>
                </c:pt>
                <c:pt idx="38801">
                  <c:v>-0.45361507698054399</c:v>
                </c:pt>
                <c:pt idx="38802">
                  <c:v>-0.43970126580168201</c:v>
                </c:pt>
                <c:pt idx="38803">
                  <c:v>-0.42578745475888202</c:v>
                </c:pt>
                <c:pt idx="38804">
                  <c:v>-0.41187364358002099</c:v>
                </c:pt>
                <c:pt idx="38805">
                  <c:v>-0.39795983240115901</c:v>
                </c:pt>
                <c:pt idx="38806">
                  <c:v>-0.38404602135835902</c:v>
                </c:pt>
                <c:pt idx="38807">
                  <c:v>-0.37013221017949699</c:v>
                </c:pt>
                <c:pt idx="38808">
                  <c:v>-0.35621839900063501</c:v>
                </c:pt>
                <c:pt idx="38809">
                  <c:v>-0.34230458795783503</c:v>
                </c:pt>
                <c:pt idx="38810">
                  <c:v>-0.32839077677897399</c:v>
                </c:pt>
                <c:pt idx="38811">
                  <c:v>-0.31447696560011201</c:v>
                </c:pt>
                <c:pt idx="38812">
                  <c:v>-0.30056315455731197</c:v>
                </c:pt>
                <c:pt idx="38813">
                  <c:v>-0.28664934337844999</c:v>
                </c:pt>
                <c:pt idx="38814">
                  <c:v>-0.27273553219958802</c:v>
                </c:pt>
                <c:pt idx="38815">
                  <c:v>-0.25882172115678798</c:v>
                </c:pt>
                <c:pt idx="38816">
                  <c:v>-0.244907909977927</c:v>
                </c:pt>
                <c:pt idx="38817">
                  <c:v>-0.23099409879906499</c:v>
                </c:pt>
                <c:pt idx="38818">
                  <c:v>-0.21708028775626501</c:v>
                </c:pt>
                <c:pt idx="38819">
                  <c:v>-0.203166476577403</c:v>
                </c:pt>
                <c:pt idx="38820">
                  <c:v>-0.18925266539854099</c:v>
                </c:pt>
                <c:pt idx="38821">
                  <c:v>-0.17533885435574101</c:v>
                </c:pt>
                <c:pt idx="38822">
                  <c:v>-0.16142504317688</c:v>
                </c:pt>
                <c:pt idx="38823">
                  <c:v>-0.14751123199801799</c:v>
                </c:pt>
                <c:pt idx="38824">
                  <c:v>-0.13359742095521801</c:v>
                </c:pt>
                <c:pt idx="38825">
                  <c:v>-0.119683609776356</c:v>
                </c:pt>
                <c:pt idx="38826">
                  <c:v>-0.105769798597494</c:v>
                </c:pt>
                <c:pt idx="38827">
                  <c:v>-9.1855987554694304E-2</c:v>
                </c:pt>
                <c:pt idx="38828">
                  <c:v>-7.7942176375832603E-2</c:v>
                </c:pt>
                <c:pt idx="38829">
                  <c:v>-6.4028365196970902E-2</c:v>
                </c:pt>
                <c:pt idx="38830">
                  <c:v>-5.01145541541708E-2</c:v>
                </c:pt>
                <c:pt idx="38831">
                  <c:v>-3.6200742975309098E-2</c:v>
                </c:pt>
                <c:pt idx="38832">
                  <c:v>-2.22869317964474E-2</c:v>
                </c:pt>
                <c:pt idx="38833">
                  <c:v>-8.3731207536473194E-3</c:v>
                </c:pt>
                <c:pt idx="38834">
                  <c:v>5.5406904252143802E-3</c:v>
                </c:pt>
                <c:pt idx="38835">
                  <c:v>1.9454501604076101E-2</c:v>
                </c:pt>
                <c:pt idx="38836">
                  <c:v>3.3368312646876203E-2</c:v>
                </c:pt>
                <c:pt idx="38837">
                  <c:v>4.7282123825737897E-2</c:v>
                </c:pt>
                <c:pt idx="38838">
                  <c:v>6.1195935004599598E-2</c:v>
                </c:pt>
                <c:pt idx="38839">
                  <c:v>7.51097460473997E-2</c:v>
                </c:pt>
                <c:pt idx="38840">
                  <c:v>8.9023557226261402E-2</c:v>
                </c:pt>
                <c:pt idx="38841">
                  <c:v>0.10293736840512301</c:v>
                </c:pt>
                <c:pt idx="38842">
                  <c:v>0.116851179447923</c:v>
                </c:pt>
                <c:pt idx="38843">
                  <c:v>0.13076499062678501</c:v>
                </c:pt>
                <c:pt idx="38844">
                  <c:v>0.14467880180564699</c:v>
                </c:pt>
                <c:pt idx="38845">
                  <c:v>0.158592612848447</c:v>
                </c:pt>
                <c:pt idx="38846">
                  <c:v>0.17250642402730801</c:v>
                </c:pt>
                <c:pt idx="38847">
                  <c:v>0.18642023520616999</c:v>
                </c:pt>
                <c:pt idx="38848">
                  <c:v>0.19486053621397301</c:v>
                </c:pt>
                <c:pt idx="38849">
                  <c:v>0.197827327284609</c:v>
                </c:pt>
                <c:pt idx="38850">
                  <c:v>0.197827327284609</c:v>
                </c:pt>
                <c:pt idx="38851">
                  <c:v>0.197827327284609</c:v>
                </c:pt>
                <c:pt idx="38852">
                  <c:v>0.197827327284609</c:v>
                </c:pt>
                <c:pt idx="38853">
                  <c:v>0.197827327284609</c:v>
                </c:pt>
                <c:pt idx="38854">
                  <c:v>0.197827327284609</c:v>
                </c:pt>
                <c:pt idx="38855">
                  <c:v>0.197827327284609</c:v>
                </c:pt>
                <c:pt idx="38856">
                  <c:v>0.197827327284609</c:v>
                </c:pt>
                <c:pt idx="38857">
                  <c:v>0.197827327284609</c:v>
                </c:pt>
                <c:pt idx="38858">
                  <c:v>0.197827327284609</c:v>
                </c:pt>
                <c:pt idx="38859">
                  <c:v>0.197827327284609</c:v>
                </c:pt>
                <c:pt idx="38860">
                  <c:v>0.197827327284609</c:v>
                </c:pt>
                <c:pt idx="38861">
                  <c:v>0.197827327284609</c:v>
                </c:pt>
                <c:pt idx="38862">
                  <c:v>0.197827327284609</c:v>
                </c:pt>
                <c:pt idx="38863">
                  <c:v>0.197827327284609</c:v>
                </c:pt>
                <c:pt idx="38864">
                  <c:v>0.197827327284609</c:v>
                </c:pt>
                <c:pt idx="38865">
                  <c:v>0.197827327284609</c:v>
                </c:pt>
                <c:pt idx="38866">
                  <c:v>0.197827327284609</c:v>
                </c:pt>
                <c:pt idx="38867">
                  <c:v>0.197827327284609</c:v>
                </c:pt>
                <c:pt idx="38868">
                  <c:v>0.197827327284609</c:v>
                </c:pt>
                <c:pt idx="38869">
                  <c:v>0.197827327284609</c:v>
                </c:pt>
                <c:pt idx="38870">
                  <c:v>0.197827327284609</c:v>
                </c:pt>
                <c:pt idx="38871">
                  <c:v>0.197827327284609</c:v>
                </c:pt>
                <c:pt idx="38872">
                  <c:v>0.197827327284609</c:v>
                </c:pt>
                <c:pt idx="38873">
                  <c:v>0.197827327284609</c:v>
                </c:pt>
                <c:pt idx="38874">
                  <c:v>0.197827327284609</c:v>
                </c:pt>
                <c:pt idx="38875">
                  <c:v>0.197827327284609</c:v>
                </c:pt>
                <c:pt idx="38876">
                  <c:v>0.197827327284609</c:v>
                </c:pt>
                <c:pt idx="38877">
                  <c:v>0.197827327284609</c:v>
                </c:pt>
                <c:pt idx="38878">
                  <c:v>0.28386426804293602</c:v>
                </c:pt>
                <c:pt idx="38879">
                  <c:v>0.28683105911357198</c:v>
                </c:pt>
                <c:pt idx="38880">
                  <c:v>0.28979785018420801</c:v>
                </c:pt>
                <c:pt idx="38881">
                  <c:v>0.29276464122583201</c:v>
                </c:pt>
                <c:pt idx="38882">
                  <c:v>0.29573143229646798</c:v>
                </c:pt>
                <c:pt idx="38883">
                  <c:v>0.298698223367105</c:v>
                </c:pt>
                <c:pt idx="38884">
                  <c:v>0.301665014408729</c:v>
                </c:pt>
                <c:pt idx="38885">
                  <c:v>0.30463180547936503</c:v>
                </c:pt>
                <c:pt idx="38886">
                  <c:v>0.30759859655000099</c:v>
                </c:pt>
                <c:pt idx="38887">
                  <c:v>0.310565387591625</c:v>
                </c:pt>
                <c:pt idx="38888">
                  <c:v>0.31353217866226102</c:v>
                </c:pt>
                <c:pt idx="38889">
                  <c:v>0.31649896973289698</c:v>
                </c:pt>
                <c:pt idx="38890">
                  <c:v>0.31946576077452099</c:v>
                </c:pt>
                <c:pt idx="38891">
                  <c:v>0.32243255184515701</c:v>
                </c:pt>
                <c:pt idx="38892">
                  <c:v>0.32539934291579298</c:v>
                </c:pt>
                <c:pt idx="38893">
                  <c:v>0.32836613395741698</c:v>
                </c:pt>
                <c:pt idx="38894">
                  <c:v>0.331332925028054</c:v>
                </c:pt>
                <c:pt idx="38895">
                  <c:v>0.33429971609869003</c:v>
                </c:pt>
                <c:pt idx="38896">
                  <c:v>0.34102906125011301</c:v>
                </c:pt>
                <c:pt idx="38897">
                  <c:v>0.35152096056662802</c:v>
                </c:pt>
                <c:pt idx="38898">
                  <c:v>0.36201285988314302</c:v>
                </c:pt>
                <c:pt idx="38899">
                  <c:v>0.37250475909705899</c:v>
                </c:pt>
                <c:pt idx="38900">
                  <c:v>0.382996658413574</c:v>
                </c:pt>
                <c:pt idx="38901">
                  <c:v>0.39348855773008901</c:v>
                </c:pt>
                <c:pt idx="38902">
                  <c:v>0.40398045694400497</c:v>
                </c:pt>
                <c:pt idx="38903">
                  <c:v>0.41447235626051998</c:v>
                </c:pt>
                <c:pt idx="38904">
                  <c:v>0.42496425557703499</c:v>
                </c:pt>
                <c:pt idx="38905">
                  <c:v>0.43545615479095001</c:v>
                </c:pt>
                <c:pt idx="38906">
                  <c:v>0.44594805410746502</c:v>
                </c:pt>
                <c:pt idx="38907">
                  <c:v>0.45643995342398003</c:v>
                </c:pt>
                <c:pt idx="38908">
                  <c:v>0.46693185263789599</c:v>
                </c:pt>
                <c:pt idx="38909">
                  <c:v>0.477423751954411</c:v>
                </c:pt>
                <c:pt idx="38910">
                  <c:v>0.48791565127092601</c:v>
                </c:pt>
                <c:pt idx="38911">
                  <c:v>0.49840755048484198</c:v>
                </c:pt>
                <c:pt idx="38912">
                  <c:v>0.50889944980135704</c:v>
                </c:pt>
                <c:pt idx="38913">
                  <c:v>0.51939134911787199</c:v>
                </c:pt>
                <c:pt idx="38914">
                  <c:v>0.52988324833178801</c:v>
                </c:pt>
                <c:pt idx="38915">
                  <c:v>0.54037514764830297</c:v>
                </c:pt>
                <c:pt idx="38916">
                  <c:v>0.55086704696481803</c:v>
                </c:pt>
                <c:pt idx="38917">
                  <c:v>0.56135894617873405</c:v>
                </c:pt>
                <c:pt idx="38918">
                  <c:v>0.571850845495249</c:v>
                </c:pt>
                <c:pt idx="38919">
                  <c:v>0.58234274481176396</c:v>
                </c:pt>
                <c:pt idx="38920">
                  <c:v>0.59283464402567998</c:v>
                </c:pt>
                <c:pt idx="38921">
                  <c:v>0.60332654334219504</c:v>
                </c:pt>
                <c:pt idx="38922">
                  <c:v>0.61381844265871</c:v>
                </c:pt>
                <c:pt idx="38923">
                  <c:v>0.62431034187262602</c:v>
                </c:pt>
                <c:pt idx="38924">
                  <c:v>0.63480224118914097</c:v>
                </c:pt>
                <c:pt idx="38925">
                  <c:v>0.64529414050565603</c:v>
                </c:pt>
                <c:pt idx="38926">
                  <c:v>0.65578603971957194</c:v>
                </c:pt>
                <c:pt idx="38927">
                  <c:v>0.66627793903608701</c:v>
                </c:pt>
                <c:pt idx="38928">
                  <c:v>0.67676983835260196</c:v>
                </c:pt>
                <c:pt idx="38929">
                  <c:v>0.68726173756651798</c:v>
                </c:pt>
                <c:pt idx="38930">
                  <c:v>0.69775363688303305</c:v>
                </c:pt>
                <c:pt idx="38931">
                  <c:v>0.708245536199548</c:v>
                </c:pt>
                <c:pt idx="38932">
                  <c:v>0.71873743541346402</c:v>
                </c:pt>
                <c:pt idx="38933">
                  <c:v>0.72922933472997897</c:v>
                </c:pt>
                <c:pt idx="38934">
                  <c:v>0.73972123404649404</c:v>
                </c:pt>
                <c:pt idx="38935">
                  <c:v>0.75021313326040995</c:v>
                </c:pt>
                <c:pt idx="38936">
                  <c:v>0.76070503257692501</c:v>
                </c:pt>
                <c:pt idx="38937">
                  <c:v>0.77119693189343996</c:v>
                </c:pt>
                <c:pt idx="38938">
                  <c:v>0.78168883110735599</c:v>
                </c:pt>
                <c:pt idx="38939">
                  <c:v>0.79218073042387105</c:v>
                </c:pt>
                <c:pt idx="38940">
                  <c:v>0.802672629740386</c:v>
                </c:pt>
                <c:pt idx="38941">
                  <c:v>0.81316452895430202</c:v>
                </c:pt>
                <c:pt idx="38942">
                  <c:v>0.82365642827081698</c:v>
                </c:pt>
                <c:pt idx="38943">
                  <c:v>0.83414832758733204</c:v>
                </c:pt>
                <c:pt idx="38944">
                  <c:v>0.828701138141963</c:v>
                </c:pt>
                <c:pt idx="38945">
                  <c:v>0.807314860028577</c:v>
                </c:pt>
                <c:pt idx="38946">
                  <c:v>0.78592858191518999</c:v>
                </c:pt>
                <c:pt idx="38947">
                  <c:v>0.76454230401093703</c:v>
                </c:pt>
                <c:pt idx="38948">
                  <c:v>0.74315602589755103</c:v>
                </c:pt>
                <c:pt idx="38949">
                  <c:v>0.72176974778416403</c:v>
                </c:pt>
                <c:pt idx="38950">
                  <c:v>0.70038346987991196</c:v>
                </c:pt>
                <c:pt idx="38951">
                  <c:v>0.67899719176652495</c:v>
                </c:pt>
                <c:pt idx="38952">
                  <c:v>0.65761091365313795</c:v>
                </c:pt>
                <c:pt idx="38953">
                  <c:v>0.63622463574888599</c:v>
                </c:pt>
                <c:pt idx="38954">
                  <c:v>0.61483835763549899</c:v>
                </c:pt>
                <c:pt idx="38955">
                  <c:v>0.59345207952211299</c:v>
                </c:pt>
                <c:pt idx="38956">
                  <c:v>0.57206580161786003</c:v>
                </c:pt>
                <c:pt idx="38957">
                  <c:v>0.55067952350447302</c:v>
                </c:pt>
                <c:pt idx="38958">
                  <c:v>0.52929324539108702</c:v>
                </c:pt>
                <c:pt idx="38959">
                  <c:v>0.50790696748683395</c:v>
                </c:pt>
                <c:pt idx="38960">
                  <c:v>0.486520689373447</c:v>
                </c:pt>
                <c:pt idx="38961">
                  <c:v>0.465134411260061</c:v>
                </c:pt>
                <c:pt idx="38962">
                  <c:v>0.44374813335580798</c:v>
                </c:pt>
                <c:pt idx="38963">
                  <c:v>0.42236185524242198</c:v>
                </c:pt>
                <c:pt idx="38964">
                  <c:v>0.40097557712903498</c:v>
                </c:pt>
                <c:pt idx="38965">
                  <c:v>0.37958929922478202</c:v>
                </c:pt>
                <c:pt idx="38966">
                  <c:v>0.35820302111139601</c:v>
                </c:pt>
                <c:pt idx="38967">
                  <c:v>0.33681674299800901</c:v>
                </c:pt>
                <c:pt idx="38968">
                  <c:v>0.315430465093756</c:v>
                </c:pt>
                <c:pt idx="38969">
                  <c:v>0.29404418698036999</c:v>
                </c:pt>
                <c:pt idx="38970">
                  <c:v>0.27265790886698299</c:v>
                </c:pt>
                <c:pt idx="38971">
                  <c:v>0.25127163096273097</c:v>
                </c:pt>
                <c:pt idx="38972">
                  <c:v>0.229885352849344</c:v>
                </c:pt>
                <c:pt idx="38973">
                  <c:v>0.208499074735957</c:v>
                </c:pt>
                <c:pt idx="38974">
                  <c:v>0.18711279683170501</c:v>
                </c:pt>
                <c:pt idx="38975">
                  <c:v>0.16572651871831801</c:v>
                </c:pt>
                <c:pt idx="38976">
                  <c:v>0.144340240604932</c:v>
                </c:pt>
                <c:pt idx="38977">
                  <c:v>0.122953962700679</c:v>
                </c:pt>
                <c:pt idx="38978">
                  <c:v>0.101567684587292</c:v>
                </c:pt>
                <c:pt idx="38979">
                  <c:v>8.0181406473905703E-2</c:v>
                </c:pt>
                <c:pt idx="38980">
                  <c:v>5.8795128569653E-2</c:v>
                </c:pt>
                <c:pt idx="38981">
                  <c:v>3.74088504562664E-2</c:v>
                </c:pt>
                <c:pt idx="38982">
                  <c:v>1.60225723428798E-2</c:v>
                </c:pt>
                <c:pt idx="38983">
                  <c:v>-5.36370556137283E-3</c:v>
                </c:pt>
                <c:pt idx="38984">
                  <c:v>-2.67499836747595E-2</c:v>
                </c:pt>
                <c:pt idx="38985">
                  <c:v>-4.8136261788146097E-2</c:v>
                </c:pt>
                <c:pt idx="38986">
                  <c:v>-6.9522539692398702E-2</c:v>
                </c:pt>
                <c:pt idx="38987">
                  <c:v>-9.09088178057854E-2</c:v>
                </c:pt>
                <c:pt idx="38988">
                  <c:v>-0.112295095919172</c:v>
                </c:pt>
                <c:pt idx="38989">
                  <c:v>-0.13368137382342499</c:v>
                </c:pt>
                <c:pt idx="38990">
                  <c:v>-0.15506765193681099</c:v>
                </c:pt>
                <c:pt idx="38991">
                  <c:v>-0.17645393005019799</c:v>
                </c:pt>
                <c:pt idx="38992">
                  <c:v>-0.19784020795445001</c:v>
                </c:pt>
                <c:pt idx="38993">
                  <c:v>-0.21922648606783701</c:v>
                </c:pt>
                <c:pt idx="38994">
                  <c:v>-0.24061276418122399</c:v>
                </c:pt>
                <c:pt idx="38995">
                  <c:v>-0.26199904208547597</c:v>
                </c:pt>
                <c:pt idx="38996">
                  <c:v>-0.28338532019886298</c:v>
                </c:pt>
                <c:pt idx="38997">
                  <c:v>-0.30477159831224998</c:v>
                </c:pt>
                <c:pt idx="38998">
                  <c:v>-0.326157876216502</c:v>
                </c:pt>
                <c:pt idx="38999">
                  <c:v>-0.347544154329889</c:v>
                </c:pt>
                <c:pt idx="39000">
                  <c:v>-0.368930432443275</c:v>
                </c:pt>
                <c:pt idx="39001">
                  <c:v>-0.39031671034752802</c:v>
                </c:pt>
                <c:pt idx="39002">
                  <c:v>-0.41170298846091502</c:v>
                </c:pt>
                <c:pt idx="39003">
                  <c:v>-0.43308926657430102</c:v>
                </c:pt>
                <c:pt idx="39004">
                  <c:v>-0.45447554447855398</c:v>
                </c:pt>
                <c:pt idx="39005">
                  <c:v>-0.47586182259194099</c:v>
                </c:pt>
                <c:pt idx="39006">
                  <c:v>-0.49724810070532699</c:v>
                </c:pt>
                <c:pt idx="39007">
                  <c:v>-0.51863437860957995</c:v>
                </c:pt>
                <c:pt idx="39008">
                  <c:v>-0.54002065672296595</c:v>
                </c:pt>
                <c:pt idx="39009">
                  <c:v>-0.56140693483635296</c:v>
                </c:pt>
                <c:pt idx="39010">
                  <c:v>-0.58279321274060603</c:v>
                </c:pt>
                <c:pt idx="39011">
                  <c:v>-0.60417949085399203</c:v>
                </c:pt>
                <c:pt idx="39012">
                  <c:v>-0.62556576896737903</c:v>
                </c:pt>
                <c:pt idx="39013">
                  <c:v>-0.64695204687163099</c:v>
                </c:pt>
                <c:pt idx="39014">
                  <c:v>-0.668338324985018</c:v>
                </c:pt>
                <c:pt idx="39015">
                  <c:v>-0.689724603098405</c:v>
                </c:pt>
                <c:pt idx="39016">
                  <c:v>-0.71111088100265696</c:v>
                </c:pt>
                <c:pt idx="39017">
                  <c:v>-0.73249715911604396</c:v>
                </c:pt>
                <c:pt idx="39018">
                  <c:v>-0.75388343722942996</c:v>
                </c:pt>
                <c:pt idx="39019">
                  <c:v>-0.77526971513368304</c:v>
                </c:pt>
                <c:pt idx="39020">
                  <c:v>-0.79665599324707004</c:v>
                </c:pt>
                <c:pt idx="39021">
                  <c:v>-0.81804227136045604</c:v>
                </c:pt>
                <c:pt idx="39022">
                  <c:v>-0.839428549264709</c:v>
                </c:pt>
                <c:pt idx="39023">
                  <c:v>-0.860814827378096</c:v>
                </c:pt>
                <c:pt idx="39024">
                  <c:v>-0.88220110549148201</c:v>
                </c:pt>
                <c:pt idx="39025">
                  <c:v>-0.90358738339573497</c:v>
                </c:pt>
                <c:pt idx="39026">
                  <c:v>-0.92497366150912097</c:v>
                </c:pt>
                <c:pt idx="39027">
                  <c:v>-0.94635993962250797</c:v>
                </c:pt>
                <c:pt idx="39028">
                  <c:v>-0.96774621752676104</c:v>
                </c:pt>
                <c:pt idx="39029">
                  <c:v>-0.98913249564014705</c:v>
                </c:pt>
                <c:pt idx="39030">
                  <c:v>-1.0105187737535299</c:v>
                </c:pt>
                <c:pt idx="39031">
                  <c:v>-1.0319050516577899</c:v>
                </c:pt>
                <c:pt idx="39032">
                  <c:v>-1.0532913297711699</c:v>
                </c:pt>
                <c:pt idx="39033">
                  <c:v>-1.0746776078845599</c:v>
                </c:pt>
                <c:pt idx="39034">
                  <c:v>-1.0960638857888101</c:v>
                </c:pt>
                <c:pt idx="39035">
                  <c:v>-1.1174501639022001</c:v>
                </c:pt>
                <c:pt idx="39036">
                  <c:v>-1.1388364420155901</c:v>
                </c:pt>
                <c:pt idx="39037">
                  <c:v>-1.1602227199198401</c:v>
                </c:pt>
                <c:pt idx="39038">
                  <c:v>-1.1816089980332201</c:v>
                </c:pt>
                <c:pt idx="39039">
                  <c:v>-1.2029952761466101</c:v>
                </c:pt>
                <c:pt idx="39040">
                  <c:v>-1.19501476661326</c:v>
                </c:pt>
                <c:pt idx="39041">
                  <c:v>-1.1576674696463101</c:v>
                </c:pt>
                <c:pt idx="39042">
                  <c:v>-1.1203201726793599</c:v>
                </c:pt>
                <c:pt idx="39043">
                  <c:v>-1.0829728760776201</c:v>
                </c:pt>
                <c:pt idx="39044">
                  <c:v>-1.0456255791106801</c:v>
                </c:pt>
                <c:pt idx="39045">
                  <c:v>-1.0082782821437299</c:v>
                </c:pt>
                <c:pt idx="39046">
                  <c:v>-0.97093098554199098</c:v>
                </c:pt>
                <c:pt idx="39047">
                  <c:v>-0.93358368857504104</c:v>
                </c:pt>
                <c:pt idx="39048">
                  <c:v>-0.89623639160809199</c:v>
                </c:pt>
                <c:pt idx="39049">
                  <c:v>-0.85888909500635702</c:v>
                </c:pt>
                <c:pt idx="39050">
                  <c:v>-0.82154179803940797</c:v>
                </c:pt>
                <c:pt idx="39051">
                  <c:v>-0.78419450107245803</c:v>
                </c:pt>
                <c:pt idx="39052">
                  <c:v>-0.74684720447072295</c:v>
                </c:pt>
                <c:pt idx="39053">
                  <c:v>-0.70949990750377401</c:v>
                </c:pt>
                <c:pt idx="39054">
                  <c:v>-0.67215261053682396</c:v>
                </c:pt>
                <c:pt idx="39055">
                  <c:v>-0.63480531393508999</c:v>
                </c:pt>
                <c:pt idx="39056">
                  <c:v>-0.59745801696814005</c:v>
                </c:pt>
                <c:pt idx="39057">
                  <c:v>-0.56011072000119</c:v>
                </c:pt>
                <c:pt idx="39058">
                  <c:v>-0.52276342339945603</c:v>
                </c:pt>
                <c:pt idx="39059">
                  <c:v>-0.48541612643250598</c:v>
                </c:pt>
                <c:pt idx="39060">
                  <c:v>-0.44806882946555698</c:v>
                </c:pt>
                <c:pt idx="39061">
                  <c:v>-0.41072153286382201</c:v>
                </c:pt>
                <c:pt idx="39062">
                  <c:v>-0.37337423589687302</c:v>
                </c:pt>
                <c:pt idx="39063">
                  <c:v>-0.33602693892992302</c:v>
                </c:pt>
                <c:pt idx="39064">
                  <c:v>-0.298679642328188</c:v>
                </c:pt>
                <c:pt idx="39065">
                  <c:v>-0.261332345361239</c:v>
                </c:pt>
                <c:pt idx="39066">
                  <c:v>-0.22398504839428901</c:v>
                </c:pt>
                <c:pt idx="39067">
                  <c:v>-0.18663775179255501</c:v>
                </c:pt>
                <c:pt idx="39068">
                  <c:v>-0.14929045482560499</c:v>
                </c:pt>
                <c:pt idx="39069">
                  <c:v>-0.11194315785865599</c:v>
                </c:pt>
                <c:pt idx="39070">
                  <c:v>-7.4595861256920998E-2</c:v>
                </c:pt>
                <c:pt idx="39071">
                  <c:v>-3.7248564289971399E-2</c:v>
                </c:pt>
                <c:pt idx="39072" formatCode="0.00E+00">
                  <c:v>9.8732676978241493E-5</c:v>
                </c:pt>
                <c:pt idx="39073">
                  <c:v>3.7446029278712802E-2</c:v>
                </c:pt>
                <c:pt idx="39074">
                  <c:v>7.47933262456624E-2</c:v>
                </c:pt>
                <c:pt idx="39075">
                  <c:v>0.11214062321261201</c:v>
                </c:pt>
                <c:pt idx="39076">
                  <c:v>0.149487919814347</c:v>
                </c:pt>
                <c:pt idx="39077">
                  <c:v>0.186835216781296</c:v>
                </c:pt>
                <c:pt idx="39078">
                  <c:v>0.22418251374824599</c:v>
                </c:pt>
                <c:pt idx="39079">
                  <c:v>0.26152981034998002</c:v>
                </c:pt>
                <c:pt idx="39080">
                  <c:v>0.29887710731693001</c:v>
                </c:pt>
                <c:pt idx="39081">
                  <c:v>0.33622440428387901</c:v>
                </c:pt>
                <c:pt idx="39082">
                  <c:v>0.37357170088561398</c:v>
                </c:pt>
                <c:pt idx="39083">
                  <c:v>0.41091899785256403</c:v>
                </c:pt>
                <c:pt idx="39084">
                  <c:v>0.44826629481951302</c:v>
                </c:pt>
                <c:pt idx="39085">
                  <c:v>0.48561359142124799</c:v>
                </c:pt>
                <c:pt idx="39086">
                  <c:v>0.52296088838819699</c:v>
                </c:pt>
                <c:pt idx="39087">
                  <c:v>0.56030818535514704</c:v>
                </c:pt>
                <c:pt idx="39088">
                  <c:v>0.57294582593594701</c:v>
                </c:pt>
                <c:pt idx="39089">
                  <c:v>0.56087381068843301</c:v>
                </c:pt>
                <c:pt idx="39090">
                  <c:v>0.54880179544091801</c:v>
                </c:pt>
                <c:pt idx="39091">
                  <c:v>0.53672978031145502</c:v>
                </c:pt>
                <c:pt idx="39092">
                  <c:v>0.52465776506394002</c:v>
                </c:pt>
                <c:pt idx="39093">
                  <c:v>0.51258574981642602</c:v>
                </c:pt>
                <c:pt idx="39094">
                  <c:v>0.50051373468696203</c:v>
                </c:pt>
                <c:pt idx="39095">
                  <c:v>0.48844171943944797</c:v>
                </c:pt>
                <c:pt idx="39096">
                  <c:v>0.47636970419193297</c:v>
                </c:pt>
                <c:pt idx="39097">
                  <c:v>0.46429768906246999</c:v>
                </c:pt>
                <c:pt idx="39098">
                  <c:v>0.45222567381495499</c:v>
                </c:pt>
                <c:pt idx="39099">
                  <c:v>0.44015365856744099</c:v>
                </c:pt>
                <c:pt idx="39100">
                  <c:v>0.428081643437977</c:v>
                </c:pt>
                <c:pt idx="39101">
                  <c:v>0.416009628190463</c:v>
                </c:pt>
                <c:pt idx="39102">
                  <c:v>0.403937612942948</c:v>
                </c:pt>
                <c:pt idx="39103">
                  <c:v>0.39186559781348501</c:v>
                </c:pt>
                <c:pt idx="39104">
                  <c:v>0.37979358256597001</c:v>
                </c:pt>
                <c:pt idx="39105">
                  <c:v>0.36772156731845601</c:v>
                </c:pt>
                <c:pt idx="39106">
                  <c:v>0.35564955218899202</c:v>
                </c:pt>
                <c:pt idx="39107">
                  <c:v>0.34357753694147802</c:v>
                </c:pt>
                <c:pt idx="39108">
                  <c:v>0.33150552169396302</c:v>
                </c:pt>
                <c:pt idx="39109">
                  <c:v>0.31943350656449998</c:v>
                </c:pt>
                <c:pt idx="39110">
                  <c:v>0.30736149131698598</c:v>
                </c:pt>
                <c:pt idx="39111">
                  <c:v>0.29528947606947098</c:v>
                </c:pt>
                <c:pt idx="39112">
                  <c:v>0.28321746094000799</c:v>
                </c:pt>
                <c:pt idx="39113">
                  <c:v>0.27114544569249299</c:v>
                </c:pt>
                <c:pt idx="39114">
                  <c:v>0.25907343044497899</c:v>
                </c:pt>
                <c:pt idx="39115">
                  <c:v>0.247001415315515</c:v>
                </c:pt>
                <c:pt idx="39116">
                  <c:v>0.234929400068001</c:v>
                </c:pt>
                <c:pt idx="39117">
                  <c:v>0.222857384820486</c:v>
                </c:pt>
                <c:pt idx="39118">
                  <c:v>0.21078536969102299</c:v>
                </c:pt>
                <c:pt idx="39119">
                  <c:v>0.19871335444350799</c:v>
                </c:pt>
                <c:pt idx="39120">
                  <c:v>0.18664133919599399</c:v>
                </c:pt>
                <c:pt idx="39121">
                  <c:v>0.17456932406653</c:v>
                </c:pt>
                <c:pt idx="39122">
                  <c:v>0.162497308819016</c:v>
                </c:pt>
                <c:pt idx="39123">
                  <c:v>0.150425293571501</c:v>
                </c:pt>
                <c:pt idx="39124">
                  <c:v>0.13835327844203801</c:v>
                </c:pt>
                <c:pt idx="39125">
                  <c:v>0.12628126319452301</c:v>
                </c:pt>
                <c:pt idx="39126">
                  <c:v>0.114209247947009</c:v>
                </c:pt>
                <c:pt idx="39127">
                  <c:v>0.102137232817545</c:v>
                </c:pt>
                <c:pt idx="39128">
                  <c:v>9.00652175700309E-2</c:v>
                </c:pt>
                <c:pt idx="39129">
                  <c:v>7.79932023225164E-2</c:v>
                </c:pt>
                <c:pt idx="39130">
                  <c:v>6.5921187193052899E-2</c:v>
                </c:pt>
                <c:pt idx="39131">
                  <c:v>5.3849171945538503E-2</c:v>
                </c:pt>
                <c:pt idx="39132">
                  <c:v>4.1777156698024003E-2</c:v>
                </c:pt>
                <c:pt idx="39133">
                  <c:v>2.9705141568560502E-2</c:v>
                </c:pt>
                <c:pt idx="39134">
                  <c:v>1.7633126321046001E-2</c:v>
                </c:pt>
                <c:pt idx="39135">
                  <c:v>5.5611110735315902E-3</c:v>
                </c:pt>
                <c:pt idx="39136">
                  <c:v>-6.6640996338833305E-4</c:v>
                </c:pt>
                <c:pt idx="39137">
                  <c:v>-1.04943698499217E-3</c:v>
                </c:pt>
                <c:pt idx="39138">
                  <c:v>-1.4324640065960001E-3</c:v>
                </c:pt>
                <c:pt idx="39139">
                  <c:v>-1.81549102445426E-3</c:v>
                </c:pt>
                <c:pt idx="39140">
                  <c:v>-2.1985180460580901E-3</c:v>
                </c:pt>
                <c:pt idx="39141">
                  <c:v>-2.5815450676619301E-3</c:v>
                </c:pt>
                <c:pt idx="39142">
                  <c:v>-2.9645720855201898E-3</c:v>
                </c:pt>
                <c:pt idx="39143">
                  <c:v>-3.3475991071240199E-3</c:v>
                </c:pt>
                <c:pt idx="39144">
                  <c:v>-3.7306261287278599E-3</c:v>
                </c:pt>
                <c:pt idx="39145">
                  <c:v>-4.1136531465861097E-3</c:v>
                </c:pt>
                <c:pt idx="39146">
                  <c:v>-4.4966801681899501E-3</c:v>
                </c:pt>
                <c:pt idx="39147" formatCode="0.00E+00">
                  <c:v>-4.8797071897937801E-3</c:v>
                </c:pt>
                <c:pt idx="39148">
                  <c:v>-5.2627342076520403E-3</c:v>
                </c:pt>
                <c:pt idx="39149">
                  <c:v>-5.6457612292558704E-3</c:v>
                </c:pt>
                <c:pt idx="39150">
                  <c:v>-6.0287882508597099E-3</c:v>
                </c:pt>
                <c:pt idx="39151">
                  <c:v>-6.4118152687179701E-3</c:v>
                </c:pt>
                <c:pt idx="39152">
                  <c:v>-6.7948422903218002E-3</c:v>
                </c:pt>
                <c:pt idx="39153">
                  <c:v>-7.1778693119256302E-3</c:v>
                </c:pt>
                <c:pt idx="39154">
                  <c:v>-7.5608963297838904E-3</c:v>
                </c:pt>
                <c:pt idx="39155">
                  <c:v>-7.94392335138773E-3</c:v>
                </c:pt>
                <c:pt idx="39156">
                  <c:v>-8.3269503729915591E-3</c:v>
                </c:pt>
                <c:pt idx="39157">
                  <c:v>-8.7099773908498202E-3</c:v>
                </c:pt>
                <c:pt idx="39158">
                  <c:v>-9.0930044124536494E-3</c:v>
                </c:pt>
                <c:pt idx="39159">
                  <c:v>-9.4760314340574907E-3</c:v>
                </c:pt>
                <c:pt idx="39160">
                  <c:v>-9.85905845191575E-3</c:v>
                </c:pt>
                <c:pt idx="39161">
                  <c:v>-1.02420854735196E-2</c:v>
                </c:pt>
                <c:pt idx="39162">
                  <c:v>-1.06251124951234E-2</c:v>
                </c:pt>
                <c:pt idx="39163">
                  <c:v>-1.1008139512981701E-2</c:v>
                </c:pt>
                <c:pt idx="39164">
                  <c:v>-1.13911665345855E-2</c:v>
                </c:pt>
                <c:pt idx="39165">
                  <c:v>-1.17741935561893E-2</c:v>
                </c:pt>
                <c:pt idx="39166">
                  <c:v>-1.2157220574047599E-2</c:v>
                </c:pt>
                <c:pt idx="39167">
                  <c:v>-1.2540247595651401E-2</c:v>
                </c:pt>
                <c:pt idx="39168">
                  <c:v>-1.2923274617255299E-2</c:v>
                </c:pt>
                <c:pt idx="39169">
                  <c:v>-1.33063016351135E-2</c:v>
                </c:pt>
                <c:pt idx="39170">
                  <c:v>-1.36893286567174E-2</c:v>
                </c:pt>
                <c:pt idx="39171">
                  <c:v>-1.4072355678321199E-2</c:v>
                </c:pt>
                <c:pt idx="39172">
                  <c:v>-1.44553826961795E-2</c:v>
                </c:pt>
                <c:pt idx="39173">
                  <c:v>-1.48384097177833E-2</c:v>
                </c:pt>
                <c:pt idx="39174">
                  <c:v>-1.52214367393871E-2</c:v>
                </c:pt>
                <c:pt idx="39175">
                  <c:v>-1.5604463757245401E-2</c:v>
                </c:pt>
                <c:pt idx="39176">
                  <c:v>-1.59874907788492E-2</c:v>
                </c:pt>
                <c:pt idx="39177">
                  <c:v>-1.6370517800453E-2</c:v>
                </c:pt>
                <c:pt idx="39178">
                  <c:v>-1.6753544818311299E-2</c:v>
                </c:pt>
                <c:pt idx="39179">
                  <c:v>-1.7136571839915099E-2</c:v>
                </c:pt>
                <c:pt idx="39180">
                  <c:v>-1.7519598861518999E-2</c:v>
                </c:pt>
                <c:pt idx="39181">
                  <c:v>-1.7902625879377201E-2</c:v>
                </c:pt>
                <c:pt idx="39182">
                  <c:v>-1.8285652900981102E-2</c:v>
                </c:pt>
                <c:pt idx="39183">
                  <c:v>-1.8668679922584901E-2</c:v>
                </c:pt>
                <c:pt idx="39184">
                  <c:v>-2.2064571634992099E-2</c:v>
                </c:pt>
                <c:pt idx="39185">
                  <c:v>-2.8473328066738499E-2</c:v>
                </c:pt>
                <c:pt idx="39186">
                  <c:v>-3.48820844984849E-2</c:v>
                </c:pt>
                <c:pt idx="39187">
                  <c:v>-4.1290840867560803E-2</c:v>
                </c:pt>
                <c:pt idx="39188">
                  <c:v>-4.76995972993072E-2</c:v>
                </c:pt>
                <c:pt idx="39189">
                  <c:v>-5.41083537310535E-2</c:v>
                </c:pt>
                <c:pt idx="39190">
                  <c:v>-6.0517110100129397E-2</c:v>
                </c:pt>
                <c:pt idx="39191">
                  <c:v>-6.6925866531875794E-2</c:v>
                </c:pt>
                <c:pt idx="39192">
                  <c:v>-7.3334622963622198E-2</c:v>
                </c:pt>
                <c:pt idx="39193">
                  <c:v>-7.9743379332698094E-2</c:v>
                </c:pt>
                <c:pt idx="39194">
                  <c:v>-8.6152135764444401E-2</c:v>
                </c:pt>
                <c:pt idx="39195">
                  <c:v>-9.2560892196190805E-2</c:v>
                </c:pt>
                <c:pt idx="39196">
                  <c:v>-9.8969648565266702E-2</c:v>
                </c:pt>
                <c:pt idx="39197">
                  <c:v>-0.10537840499701299</c:v>
                </c:pt>
                <c:pt idx="39198">
                  <c:v>-0.111787161428759</c:v>
                </c:pt>
                <c:pt idx="39199">
                  <c:v>-0.118195917797835</c:v>
                </c:pt>
                <c:pt idx="39200">
                  <c:v>-0.124604674229582</c:v>
                </c:pt>
                <c:pt idx="39201">
                  <c:v>-0.13101343066132801</c:v>
                </c:pt>
                <c:pt idx="39202">
                  <c:v>-0.13742218703040401</c:v>
                </c:pt>
                <c:pt idx="39203">
                  <c:v>-0.14383094346215</c:v>
                </c:pt>
                <c:pt idx="39204">
                  <c:v>-0.15023969989389699</c:v>
                </c:pt>
                <c:pt idx="39205">
                  <c:v>-0.156648456262973</c:v>
                </c:pt>
                <c:pt idx="39206">
                  <c:v>-0.16305721269471901</c:v>
                </c:pt>
                <c:pt idx="39207">
                  <c:v>-0.169465969126465</c:v>
                </c:pt>
                <c:pt idx="39208">
                  <c:v>-0.17587472549554101</c:v>
                </c:pt>
                <c:pt idx="39209">
                  <c:v>-0.18228348192728799</c:v>
                </c:pt>
                <c:pt idx="39210">
                  <c:v>-0.18869223835903401</c:v>
                </c:pt>
                <c:pt idx="39211">
                  <c:v>-0.19510099472810999</c:v>
                </c:pt>
                <c:pt idx="39212">
                  <c:v>-0.201509751159856</c:v>
                </c:pt>
                <c:pt idx="39213">
                  <c:v>-0.20791850759160299</c:v>
                </c:pt>
                <c:pt idx="39214">
                  <c:v>-0.214327263960679</c:v>
                </c:pt>
                <c:pt idx="39215">
                  <c:v>-0.22073602039242499</c:v>
                </c:pt>
                <c:pt idx="39216">
                  <c:v>-0.227144776824171</c:v>
                </c:pt>
                <c:pt idx="39217">
                  <c:v>-0.23355353319324701</c:v>
                </c:pt>
                <c:pt idx="39218">
                  <c:v>-0.239962289624994</c:v>
                </c:pt>
                <c:pt idx="39219">
                  <c:v>-0.24637104605674001</c:v>
                </c:pt>
                <c:pt idx="39220">
                  <c:v>-0.25277980242581599</c:v>
                </c:pt>
                <c:pt idx="39221">
                  <c:v>-0.25918855885756198</c:v>
                </c:pt>
                <c:pt idx="39222">
                  <c:v>-0.26559731528930902</c:v>
                </c:pt>
                <c:pt idx="39223">
                  <c:v>-0.27200607165838497</c:v>
                </c:pt>
                <c:pt idx="39224">
                  <c:v>-0.27841482809013102</c:v>
                </c:pt>
                <c:pt idx="39225">
                  <c:v>-0.284823584521877</c:v>
                </c:pt>
                <c:pt idx="39226">
                  <c:v>-0.29123234089095301</c:v>
                </c:pt>
                <c:pt idx="39227">
                  <c:v>-0.2976410973227</c:v>
                </c:pt>
                <c:pt idx="39228">
                  <c:v>-0.30404985375444599</c:v>
                </c:pt>
                <c:pt idx="39229">
                  <c:v>-0.31045861012352199</c:v>
                </c:pt>
                <c:pt idx="39230">
                  <c:v>-0.31686736655526798</c:v>
                </c:pt>
                <c:pt idx="39231">
                  <c:v>-0.32327612298701502</c:v>
                </c:pt>
                <c:pt idx="39232">
                  <c:v>-0.32618411839695399</c:v>
                </c:pt>
                <c:pt idx="39233">
                  <c:v>-0.32559135288597502</c:v>
                </c:pt>
                <c:pt idx="39234">
                  <c:v>-0.32499858737499598</c:v>
                </c:pt>
                <c:pt idx="39235">
                  <c:v>-0.32440582186981298</c:v>
                </c:pt>
                <c:pt idx="39236">
                  <c:v>-0.32381305635883401</c:v>
                </c:pt>
                <c:pt idx="39237">
                  <c:v>-0.32322029084785497</c:v>
                </c:pt>
                <c:pt idx="39238">
                  <c:v>-0.32262752534267197</c:v>
                </c:pt>
                <c:pt idx="39239">
                  <c:v>-0.322034759831693</c:v>
                </c:pt>
                <c:pt idx="39240">
                  <c:v>-0.32144199432071402</c:v>
                </c:pt>
                <c:pt idx="39241">
                  <c:v>-0.32084922881553102</c:v>
                </c:pt>
                <c:pt idx="39242">
                  <c:v>-0.32025646330455199</c:v>
                </c:pt>
                <c:pt idx="39243">
                  <c:v>-0.31966369779357301</c:v>
                </c:pt>
                <c:pt idx="39244">
                  <c:v>-0.31907093228839001</c:v>
                </c:pt>
                <c:pt idx="39245">
                  <c:v>-0.31847816677741098</c:v>
                </c:pt>
                <c:pt idx="39246">
                  <c:v>-0.317885401266432</c:v>
                </c:pt>
                <c:pt idx="39247">
                  <c:v>-0.31729263576125</c:v>
                </c:pt>
                <c:pt idx="39248">
                  <c:v>-0.31669987025027002</c:v>
                </c:pt>
                <c:pt idx="39249">
                  <c:v>-0.31610710473929099</c:v>
                </c:pt>
                <c:pt idx="39250">
                  <c:v>-0.31551433923410899</c:v>
                </c:pt>
                <c:pt idx="39251">
                  <c:v>-0.31492157372312901</c:v>
                </c:pt>
                <c:pt idx="39252">
                  <c:v>-0.31432880821214998</c:v>
                </c:pt>
                <c:pt idx="39253">
                  <c:v>-0.31373604270696798</c:v>
                </c:pt>
                <c:pt idx="39254">
                  <c:v>-0.313143277195989</c:v>
                </c:pt>
                <c:pt idx="39255">
                  <c:v>-0.31255051168500902</c:v>
                </c:pt>
                <c:pt idx="39256">
                  <c:v>-0.31195774617982702</c:v>
                </c:pt>
                <c:pt idx="39257">
                  <c:v>-0.31136498066884799</c:v>
                </c:pt>
                <c:pt idx="39258">
                  <c:v>-0.31077221515786801</c:v>
                </c:pt>
                <c:pt idx="39259">
                  <c:v>-0.31017944965268601</c:v>
                </c:pt>
                <c:pt idx="39260">
                  <c:v>-0.30958668414170698</c:v>
                </c:pt>
                <c:pt idx="39261">
                  <c:v>-0.308993918630728</c:v>
                </c:pt>
                <c:pt idx="39262">
                  <c:v>-0.308401153125545</c:v>
                </c:pt>
                <c:pt idx="39263">
                  <c:v>-0.30780838761456603</c:v>
                </c:pt>
                <c:pt idx="39264">
                  <c:v>-0.30721562210358699</c:v>
                </c:pt>
                <c:pt idx="39265">
                  <c:v>-0.30662285659840399</c:v>
                </c:pt>
                <c:pt idx="39266">
                  <c:v>-0.30603009108742502</c:v>
                </c:pt>
                <c:pt idx="39267">
                  <c:v>-0.30543732557644598</c:v>
                </c:pt>
                <c:pt idx="39268">
                  <c:v>-0.30484456007126298</c:v>
                </c:pt>
                <c:pt idx="39269">
                  <c:v>-0.30425179456028401</c:v>
                </c:pt>
                <c:pt idx="39270">
                  <c:v>-0.30365902904930497</c:v>
                </c:pt>
                <c:pt idx="39271">
                  <c:v>-0.30306626354412203</c:v>
                </c:pt>
                <c:pt idx="39272">
                  <c:v>-0.302473498033143</c:v>
                </c:pt>
                <c:pt idx="39273">
                  <c:v>-0.30188073252216402</c:v>
                </c:pt>
                <c:pt idx="39274">
                  <c:v>-0.30128796701698102</c:v>
                </c:pt>
                <c:pt idx="39275">
                  <c:v>-0.30069520150600199</c:v>
                </c:pt>
                <c:pt idx="39276">
                  <c:v>-0.30010243599502301</c:v>
                </c:pt>
                <c:pt idx="39277">
                  <c:v>-0.29950967048984101</c:v>
                </c:pt>
                <c:pt idx="39278">
                  <c:v>-0.29891690497886098</c:v>
                </c:pt>
                <c:pt idx="39279">
                  <c:v>-0.298324139467882</c:v>
                </c:pt>
                <c:pt idx="39280">
                  <c:v>-0.29748178260636399</c:v>
                </c:pt>
                <c:pt idx="39281">
                  <c:v>-0.29638983438097</c:v>
                </c:pt>
                <c:pt idx="39282">
                  <c:v>-0.29529788615557701</c:v>
                </c:pt>
                <c:pt idx="39283">
                  <c:v>-0.29420593794086097</c:v>
                </c:pt>
                <c:pt idx="39284">
                  <c:v>-0.29311398971546798</c:v>
                </c:pt>
                <c:pt idx="39285">
                  <c:v>-0.29202204149007399</c:v>
                </c:pt>
                <c:pt idx="39286">
                  <c:v>-0.29093009327535801</c:v>
                </c:pt>
                <c:pt idx="39287">
                  <c:v>-0.28983814504996502</c:v>
                </c:pt>
                <c:pt idx="39288">
                  <c:v>-0.28874619682457098</c:v>
                </c:pt>
                <c:pt idx="39289">
                  <c:v>-0.287654248609856</c:v>
                </c:pt>
                <c:pt idx="39290">
                  <c:v>-0.28656230038446201</c:v>
                </c:pt>
                <c:pt idx="39291">
                  <c:v>-0.28547035215906802</c:v>
                </c:pt>
                <c:pt idx="39292">
                  <c:v>-0.28437840394435299</c:v>
                </c:pt>
                <c:pt idx="39293">
                  <c:v>-0.283286455718959</c:v>
                </c:pt>
                <c:pt idx="39294">
                  <c:v>-0.282194507493566</c:v>
                </c:pt>
                <c:pt idx="39295">
                  <c:v>-0.28110255927884997</c:v>
                </c:pt>
                <c:pt idx="39296">
                  <c:v>-0.28001061105345698</c:v>
                </c:pt>
                <c:pt idx="39297">
                  <c:v>-0.27891866282806299</c:v>
                </c:pt>
                <c:pt idx="39298">
                  <c:v>-0.27782671461334701</c:v>
                </c:pt>
                <c:pt idx="39299">
                  <c:v>-0.27673476638795402</c:v>
                </c:pt>
                <c:pt idx="39300">
                  <c:v>-0.27564281816255998</c:v>
                </c:pt>
                <c:pt idx="39301">
                  <c:v>-0.274550869947845</c:v>
                </c:pt>
                <c:pt idx="39302">
                  <c:v>-0.27345892172245101</c:v>
                </c:pt>
                <c:pt idx="39303">
                  <c:v>-0.27236697349705702</c:v>
                </c:pt>
                <c:pt idx="39304">
                  <c:v>-0.27127502528234199</c:v>
                </c:pt>
                <c:pt idx="39305">
                  <c:v>-0.270183077056948</c:v>
                </c:pt>
                <c:pt idx="39306">
                  <c:v>-0.269091128831555</c:v>
                </c:pt>
                <c:pt idx="39307">
                  <c:v>-0.26799918061683897</c:v>
                </c:pt>
                <c:pt idx="39308">
                  <c:v>-0.26690723239144498</c:v>
                </c:pt>
                <c:pt idx="39309">
                  <c:v>-0.26581528416605199</c:v>
                </c:pt>
                <c:pt idx="39310">
                  <c:v>-0.26472333595133601</c:v>
                </c:pt>
                <c:pt idx="39311">
                  <c:v>-0.26363138772594302</c:v>
                </c:pt>
                <c:pt idx="39312">
                  <c:v>-0.26253943950054898</c:v>
                </c:pt>
                <c:pt idx="39313">
                  <c:v>-0.261447491285833</c:v>
                </c:pt>
                <c:pt idx="39314">
                  <c:v>-0.26035554306044001</c:v>
                </c:pt>
                <c:pt idx="39315">
                  <c:v>-0.25926359483504602</c:v>
                </c:pt>
                <c:pt idx="39316">
                  <c:v>-0.25817164662033099</c:v>
                </c:pt>
                <c:pt idx="39317">
                  <c:v>-0.257079698394937</c:v>
                </c:pt>
                <c:pt idx="39318">
                  <c:v>-0.255987750169543</c:v>
                </c:pt>
                <c:pt idx="39319">
                  <c:v>-0.25489580195482803</c:v>
                </c:pt>
                <c:pt idx="39320">
                  <c:v>-0.25380385372943398</c:v>
                </c:pt>
                <c:pt idx="39321">
                  <c:v>-0.25271190550404099</c:v>
                </c:pt>
                <c:pt idx="39322">
                  <c:v>-0.25161995728932501</c:v>
                </c:pt>
                <c:pt idx="39323">
                  <c:v>-0.25052800906393102</c:v>
                </c:pt>
                <c:pt idx="39324">
                  <c:v>-0.249436060838538</c:v>
                </c:pt>
                <c:pt idx="39325">
                  <c:v>-0.248344112623822</c:v>
                </c:pt>
                <c:pt idx="39326">
                  <c:v>-0.24725216439842901</c:v>
                </c:pt>
                <c:pt idx="39327">
                  <c:v>-0.24616021617303499</c:v>
                </c:pt>
                <c:pt idx="39328">
                  <c:v>-0.24752846328494499</c:v>
                </c:pt>
                <c:pt idx="39329">
                  <c:v>-0.25135690572998598</c:v>
                </c:pt>
                <c:pt idx="39330">
                  <c:v>-0.25518534817502703</c:v>
                </c:pt>
                <c:pt idx="39331">
                  <c:v>-0.25901379058263002</c:v>
                </c:pt>
                <c:pt idx="39332">
                  <c:v>-0.26284223302767101</c:v>
                </c:pt>
                <c:pt idx="39333">
                  <c:v>-0.266670675472712</c:v>
                </c:pt>
                <c:pt idx="39334">
                  <c:v>-0.270499117880315</c:v>
                </c:pt>
                <c:pt idx="39335">
                  <c:v>-0.27432756032535599</c:v>
                </c:pt>
                <c:pt idx="39336">
                  <c:v>-0.27815600277039698</c:v>
                </c:pt>
                <c:pt idx="39337">
                  <c:v>-0.28198444517799998</c:v>
                </c:pt>
                <c:pt idx="39338">
                  <c:v>-0.28581288762304102</c:v>
                </c:pt>
                <c:pt idx="39339">
                  <c:v>-0.28964133006808201</c:v>
                </c:pt>
                <c:pt idx="39340">
                  <c:v>-0.29346977247568501</c:v>
                </c:pt>
                <c:pt idx="39341">
                  <c:v>-0.297298214920726</c:v>
                </c:pt>
                <c:pt idx="39342">
                  <c:v>-0.30112665736576699</c:v>
                </c:pt>
                <c:pt idx="39343">
                  <c:v>-0.30495509977337099</c:v>
                </c:pt>
                <c:pt idx="39344">
                  <c:v>-0.30878354221841198</c:v>
                </c:pt>
                <c:pt idx="39345">
                  <c:v>-0.31261198466345302</c:v>
                </c:pt>
                <c:pt idx="39346">
                  <c:v>-0.31644042707105602</c:v>
                </c:pt>
                <c:pt idx="39347">
                  <c:v>-0.32026886951609701</c:v>
                </c:pt>
                <c:pt idx="39348">
                  <c:v>-0.324097311961138</c:v>
                </c:pt>
                <c:pt idx="39349">
                  <c:v>-0.327925754368741</c:v>
                </c:pt>
                <c:pt idx="39350">
                  <c:v>-0.33175419681378199</c:v>
                </c:pt>
                <c:pt idx="39351">
                  <c:v>-0.33558263925882298</c:v>
                </c:pt>
                <c:pt idx="39352">
                  <c:v>-0.33941108166642597</c:v>
                </c:pt>
                <c:pt idx="39353">
                  <c:v>-0.34323952411146702</c:v>
                </c:pt>
                <c:pt idx="39354">
                  <c:v>-0.34706796655650801</c:v>
                </c:pt>
                <c:pt idx="39355">
                  <c:v>-0.35089640896411101</c:v>
                </c:pt>
                <c:pt idx="39356">
                  <c:v>-0.354724851409152</c:v>
                </c:pt>
                <c:pt idx="39357">
                  <c:v>-0.35855329385419299</c:v>
                </c:pt>
                <c:pt idx="39358">
                  <c:v>-0.36238173626179598</c:v>
                </c:pt>
                <c:pt idx="39359">
                  <c:v>-0.36621017870683797</c:v>
                </c:pt>
                <c:pt idx="39360">
                  <c:v>-0.37003862115187802</c:v>
                </c:pt>
                <c:pt idx="39361">
                  <c:v>-0.37386706355948202</c:v>
                </c:pt>
                <c:pt idx="39362">
                  <c:v>-0.37769550600452301</c:v>
                </c:pt>
                <c:pt idx="39363">
                  <c:v>-0.381523948449564</c:v>
                </c:pt>
                <c:pt idx="39364">
                  <c:v>-0.38535239085716699</c:v>
                </c:pt>
                <c:pt idx="39365">
                  <c:v>-0.38918083330220798</c:v>
                </c:pt>
                <c:pt idx="39366">
                  <c:v>-0.39300927574724898</c:v>
                </c:pt>
                <c:pt idx="39367">
                  <c:v>-0.39683771815485203</c:v>
                </c:pt>
                <c:pt idx="39368">
                  <c:v>-0.40066616059989302</c:v>
                </c:pt>
                <c:pt idx="39369">
                  <c:v>-0.40449460304493401</c:v>
                </c:pt>
                <c:pt idx="39370">
                  <c:v>-0.408323045452537</c:v>
                </c:pt>
                <c:pt idx="39371">
                  <c:v>-0.41215148789757799</c:v>
                </c:pt>
                <c:pt idx="39372">
                  <c:v>-0.41597993034261899</c:v>
                </c:pt>
                <c:pt idx="39373">
                  <c:v>-0.41980837275022198</c:v>
                </c:pt>
                <c:pt idx="39374">
                  <c:v>-0.42363681519526297</c:v>
                </c:pt>
                <c:pt idx="39375">
                  <c:v>-0.41830400497569797</c:v>
                </c:pt>
                <c:pt idx="39376">
                  <c:v>-0.40380994216927102</c:v>
                </c:pt>
                <c:pt idx="39377">
                  <c:v>-0.389315879221108</c:v>
                </c:pt>
                <c:pt idx="39378">
                  <c:v>-0.37482181627294497</c:v>
                </c:pt>
                <c:pt idx="39379">
                  <c:v>-0.36032775346651802</c:v>
                </c:pt>
                <c:pt idx="39380">
                  <c:v>-0.345833690518355</c:v>
                </c:pt>
                <c:pt idx="39381">
                  <c:v>-0.33133962757019197</c:v>
                </c:pt>
                <c:pt idx="39382">
                  <c:v>-0.31684556476376502</c:v>
                </c:pt>
                <c:pt idx="39383">
                  <c:v>-0.302351501815602</c:v>
                </c:pt>
                <c:pt idx="39384">
                  <c:v>-0.28785743886743898</c:v>
                </c:pt>
                <c:pt idx="39385">
                  <c:v>-0.27336337606101202</c:v>
                </c:pt>
                <c:pt idx="39386">
                  <c:v>-0.258869313112849</c:v>
                </c:pt>
                <c:pt idx="39387">
                  <c:v>-0.244375250164686</c:v>
                </c:pt>
                <c:pt idx="39388">
                  <c:v>-0.22988118735825899</c:v>
                </c:pt>
                <c:pt idx="39389">
                  <c:v>-0.215387124410096</c:v>
                </c:pt>
                <c:pt idx="39390">
                  <c:v>-0.200893061461933</c:v>
                </c:pt>
                <c:pt idx="39391">
                  <c:v>-0.18639899865550599</c:v>
                </c:pt>
                <c:pt idx="39392">
                  <c:v>-0.171904935707343</c:v>
                </c:pt>
                <c:pt idx="39393">
                  <c:v>-0.15741087275918</c:v>
                </c:pt>
                <c:pt idx="39394">
                  <c:v>-0.14291680995275299</c:v>
                </c:pt>
                <c:pt idx="39395">
                  <c:v>-0.12842274700459</c:v>
                </c:pt>
                <c:pt idx="39396">
                  <c:v>-0.113928684056427</c:v>
                </c:pt>
                <c:pt idx="39397">
                  <c:v>-9.9434621249999605E-2</c:v>
                </c:pt>
                <c:pt idx="39398">
                  <c:v>-8.4940558301836694E-2</c:v>
                </c:pt>
                <c:pt idx="39399">
                  <c:v>-7.0446495353673699E-2</c:v>
                </c:pt>
                <c:pt idx="39400">
                  <c:v>-5.5952432547246599E-2</c:v>
                </c:pt>
                <c:pt idx="39401">
                  <c:v>-4.1458369599083701E-2</c:v>
                </c:pt>
                <c:pt idx="39402">
                  <c:v>-2.69643066509207E-2</c:v>
                </c:pt>
                <c:pt idx="39403">
                  <c:v>-1.2470243844493601E-2</c:v>
                </c:pt>
                <c:pt idx="39404">
                  <c:v>2.0238191036693301E-3</c:v>
                </c:pt>
                <c:pt idx="39405">
                  <c:v>1.65178820518323E-2</c:v>
                </c:pt>
                <c:pt idx="39406">
                  <c:v>3.1011944858259401E-2</c:v>
                </c:pt>
                <c:pt idx="39407">
                  <c:v>4.5506007806422298E-2</c:v>
                </c:pt>
                <c:pt idx="39408">
                  <c:v>6.00000707545853E-2</c:v>
                </c:pt>
                <c:pt idx="39409">
                  <c:v>7.4494133561012393E-2</c:v>
                </c:pt>
                <c:pt idx="39410">
                  <c:v>8.8988196509175402E-2</c:v>
                </c:pt>
                <c:pt idx="39411">
                  <c:v>0.10348225945733799</c:v>
                </c:pt>
                <c:pt idx="39412">
                  <c:v>0.117976322263765</c:v>
                </c:pt>
                <c:pt idx="39413">
                  <c:v>0.132470385211928</c:v>
                </c:pt>
                <c:pt idx="39414">
                  <c:v>0.14696444816009099</c:v>
                </c:pt>
                <c:pt idx="39415">
                  <c:v>0.161458510966518</c:v>
                </c:pt>
                <c:pt idx="39416">
                  <c:v>0.175952573914681</c:v>
                </c:pt>
                <c:pt idx="39417">
                  <c:v>0.19044663686284399</c:v>
                </c:pt>
                <c:pt idx="39418">
                  <c:v>0.204940699669271</c:v>
                </c:pt>
                <c:pt idx="39419">
                  <c:v>0.219434762617434</c:v>
                </c:pt>
                <c:pt idx="39420">
                  <c:v>0.23392882556559699</c:v>
                </c:pt>
                <c:pt idx="39421">
                  <c:v>0.248422888372024</c:v>
                </c:pt>
                <c:pt idx="39422">
                  <c:v>0.262916951320187</c:v>
                </c:pt>
                <c:pt idx="39423">
                  <c:v>0.27218345451256698</c:v>
                </c:pt>
                <c:pt idx="39424">
                  <c:v>0.276222397873154</c:v>
                </c:pt>
                <c:pt idx="39425">
                  <c:v>0.28026134127323699</c:v>
                </c:pt>
                <c:pt idx="39426">
                  <c:v>0.28430028467332003</c:v>
                </c:pt>
                <c:pt idx="39427">
                  <c:v>0.28833922803390699</c:v>
                </c:pt>
                <c:pt idx="39428">
                  <c:v>0.29237817143398998</c:v>
                </c:pt>
                <c:pt idx="39429">
                  <c:v>0.29641711483407401</c:v>
                </c:pt>
                <c:pt idx="39430">
                  <c:v>0.30045605819465998</c:v>
                </c:pt>
                <c:pt idx="39431">
                  <c:v>0.30449500159474302</c:v>
                </c:pt>
                <c:pt idx="39432">
                  <c:v>0.308533944994827</c:v>
                </c:pt>
                <c:pt idx="39433">
                  <c:v>0.31257288835541303</c:v>
                </c:pt>
                <c:pt idx="39434">
                  <c:v>0.31661183175549601</c:v>
                </c:pt>
                <c:pt idx="39435">
                  <c:v>0.32065077515557999</c:v>
                </c:pt>
                <c:pt idx="39436">
                  <c:v>0.32468971851616601</c:v>
                </c:pt>
                <c:pt idx="39437">
                  <c:v>0.32872866191625</c:v>
                </c:pt>
                <c:pt idx="39438">
                  <c:v>0.33276760531633298</c:v>
                </c:pt>
                <c:pt idx="39439">
                  <c:v>0.336806548676919</c:v>
                </c:pt>
                <c:pt idx="39440">
                  <c:v>0.34084549207700299</c:v>
                </c:pt>
                <c:pt idx="39441">
                  <c:v>0.34488443547708603</c:v>
                </c:pt>
                <c:pt idx="39442">
                  <c:v>0.34892337883767199</c:v>
                </c:pt>
                <c:pt idx="39443">
                  <c:v>0.35296232223775598</c:v>
                </c:pt>
                <c:pt idx="39444">
                  <c:v>0.35700126563783902</c:v>
                </c:pt>
                <c:pt idx="39445">
                  <c:v>0.36104020899842598</c:v>
                </c:pt>
                <c:pt idx="39446">
                  <c:v>0.36507915239850902</c:v>
                </c:pt>
                <c:pt idx="39447">
                  <c:v>0.36911809579859201</c:v>
                </c:pt>
                <c:pt idx="39448">
                  <c:v>0.37315703915917903</c:v>
                </c:pt>
                <c:pt idx="39449">
                  <c:v>0.37719598255926201</c:v>
                </c:pt>
                <c:pt idx="39450">
                  <c:v>0.38123492595934499</c:v>
                </c:pt>
                <c:pt idx="39451">
                  <c:v>0.38527386931993202</c:v>
                </c:pt>
                <c:pt idx="39452">
                  <c:v>0.389312812720015</c:v>
                </c:pt>
                <c:pt idx="39453">
                  <c:v>0.39335175612009798</c:v>
                </c:pt>
                <c:pt idx="39454">
                  <c:v>0.39739069948068501</c:v>
                </c:pt>
                <c:pt idx="39455">
                  <c:v>0.40142964288076799</c:v>
                </c:pt>
                <c:pt idx="39456">
                  <c:v>0.40546858628085097</c:v>
                </c:pt>
                <c:pt idx="39457">
                  <c:v>0.409507529641438</c:v>
                </c:pt>
                <c:pt idx="39458">
                  <c:v>0.41354647304152098</c:v>
                </c:pt>
                <c:pt idx="39459">
                  <c:v>0.41758541644160402</c:v>
                </c:pt>
                <c:pt idx="39460">
                  <c:v>0.42162435980219098</c:v>
                </c:pt>
                <c:pt idx="39461">
                  <c:v>0.42566330320227402</c:v>
                </c:pt>
                <c:pt idx="39462">
                  <c:v>0.42970224660235701</c:v>
                </c:pt>
                <c:pt idx="39463">
                  <c:v>0.43374118996294397</c:v>
                </c:pt>
                <c:pt idx="39464">
                  <c:v>0.43778013336302701</c:v>
                </c:pt>
                <c:pt idx="39465">
                  <c:v>0.44181907676311</c:v>
                </c:pt>
                <c:pt idx="39466">
                  <c:v>0.44585802012369702</c:v>
                </c:pt>
                <c:pt idx="39467">
                  <c:v>0.44989696352378</c:v>
                </c:pt>
                <c:pt idx="39468">
                  <c:v>0.45393590692386299</c:v>
                </c:pt>
                <c:pt idx="39469">
                  <c:v>0.45797485028445001</c:v>
                </c:pt>
                <c:pt idx="39470">
                  <c:v>0.46201379368453299</c:v>
                </c:pt>
                <c:pt idx="39471">
                  <c:v>0.45516580436098703</c:v>
                </c:pt>
                <c:pt idx="39472">
                  <c:v>0.43743088241119599</c:v>
                </c:pt>
                <c:pt idx="39473">
                  <c:v>0.41969596028797701</c:v>
                </c:pt>
                <c:pt idx="39474">
                  <c:v>0.40196103816475898</c:v>
                </c:pt>
                <c:pt idx="39475">
                  <c:v>0.38422611621496799</c:v>
                </c:pt>
                <c:pt idx="39476">
                  <c:v>0.36649119409174902</c:v>
                </c:pt>
                <c:pt idx="39477">
                  <c:v>0.34875627196852999</c:v>
                </c:pt>
                <c:pt idx="39478">
                  <c:v>0.331021350018739</c:v>
                </c:pt>
                <c:pt idx="39479">
                  <c:v>0.31328642789552003</c:v>
                </c:pt>
                <c:pt idx="39480">
                  <c:v>0.29555150577230099</c:v>
                </c:pt>
                <c:pt idx="39481">
                  <c:v>0.27781658382251001</c:v>
                </c:pt>
                <c:pt idx="39482">
                  <c:v>0.26008166169929098</c:v>
                </c:pt>
                <c:pt idx="39483">
                  <c:v>0.242346739576072</c:v>
                </c:pt>
                <c:pt idx="39484">
                  <c:v>0.22461181762628099</c:v>
                </c:pt>
                <c:pt idx="39485">
                  <c:v>0.20687689550306301</c:v>
                </c:pt>
                <c:pt idx="39486">
                  <c:v>0.18914197337984401</c:v>
                </c:pt>
                <c:pt idx="39487">
                  <c:v>0.171407051430053</c:v>
                </c:pt>
                <c:pt idx="39488">
                  <c:v>0.15367212930683399</c:v>
                </c:pt>
                <c:pt idx="39489">
                  <c:v>0.13593720718361499</c:v>
                </c:pt>
                <c:pt idx="39490">
                  <c:v>0.11820228523382401</c:v>
                </c:pt>
                <c:pt idx="39491">
                  <c:v>0.100467363110605</c:v>
                </c:pt>
                <c:pt idx="39492">
                  <c:v>8.2732440987386302E-2</c:v>
                </c:pt>
                <c:pt idx="39493">
                  <c:v>6.4997519037595305E-2</c:v>
                </c:pt>
                <c:pt idx="39494">
                  <c:v>4.7262596914376502E-2</c:v>
                </c:pt>
                <c:pt idx="39495">
                  <c:v>2.9527674791157602E-2</c:v>
                </c:pt>
                <c:pt idx="39496">
                  <c:v>1.17927528413666E-2</c:v>
                </c:pt>
                <c:pt idx="39497">
                  <c:v>-5.94216928185226E-3</c:v>
                </c:pt>
                <c:pt idx="39498">
                  <c:v>-2.3677091405071099E-2</c:v>
                </c:pt>
                <c:pt idx="39499">
                  <c:v>-4.14120133548622E-2</c:v>
                </c:pt>
                <c:pt idx="39500">
                  <c:v>-5.9146935478081003E-2</c:v>
                </c:pt>
                <c:pt idx="39501">
                  <c:v>-7.68818576012998E-2</c:v>
                </c:pt>
                <c:pt idx="39502">
                  <c:v>-9.4616779551090893E-2</c:v>
                </c:pt>
                <c:pt idx="39503">
                  <c:v>-0.11235170167430999</c:v>
                </c:pt>
                <c:pt idx="39504">
                  <c:v>-0.130086623797529</c:v>
                </c:pt>
                <c:pt idx="39505">
                  <c:v>-0.14782154574732001</c:v>
                </c:pt>
                <c:pt idx="39506">
                  <c:v>-0.16555646787053799</c:v>
                </c:pt>
                <c:pt idx="39507">
                  <c:v>-0.18329138999375699</c:v>
                </c:pt>
                <c:pt idx="39508">
                  <c:v>-0.201026311943548</c:v>
                </c:pt>
                <c:pt idx="39509">
                  <c:v>-0.21876123406676701</c:v>
                </c:pt>
                <c:pt idx="39510">
                  <c:v>-0.23649615618998601</c:v>
                </c:pt>
                <c:pt idx="39511">
                  <c:v>-0.25423107813977702</c:v>
                </c:pt>
                <c:pt idx="39512">
                  <c:v>-0.271966000262996</c:v>
                </c:pt>
                <c:pt idx="39513">
                  <c:v>-0.28970092238621498</c:v>
                </c:pt>
                <c:pt idx="39514">
                  <c:v>-0.30743584433600601</c:v>
                </c:pt>
                <c:pt idx="39515">
                  <c:v>-0.32517076645922499</c:v>
                </c:pt>
                <c:pt idx="39516">
                  <c:v>-0.34290568858244302</c:v>
                </c:pt>
                <c:pt idx="39517">
                  <c:v>-0.36064061053223401</c:v>
                </c:pt>
                <c:pt idx="39518">
                  <c:v>-0.37837553265545298</c:v>
                </c:pt>
                <c:pt idx="39519">
                  <c:v>-0.39124546448402497</c:v>
                </c:pt>
                <c:pt idx="39520">
                  <c:v>-0.399250405905688</c:v>
                </c:pt>
                <c:pt idx="39521">
                  <c:v>-0.40725534740563102</c:v>
                </c:pt>
                <c:pt idx="39522">
                  <c:v>-0.41526028890557398</c:v>
                </c:pt>
                <c:pt idx="39523">
                  <c:v>-0.42326523032723701</c:v>
                </c:pt>
                <c:pt idx="39524">
                  <c:v>-0.43127017182718003</c:v>
                </c:pt>
                <c:pt idx="39525">
                  <c:v>-0.43927511332712299</c:v>
                </c:pt>
                <c:pt idx="39526">
                  <c:v>-0.44728005474878602</c:v>
                </c:pt>
                <c:pt idx="39527">
                  <c:v>-0.45528499624872898</c:v>
                </c:pt>
                <c:pt idx="39528">
                  <c:v>-0.463289937748672</c:v>
                </c:pt>
                <c:pt idx="39529">
                  <c:v>-0.47129487917033502</c:v>
                </c:pt>
                <c:pt idx="39530">
                  <c:v>-0.47929982067027799</c:v>
                </c:pt>
                <c:pt idx="39531">
                  <c:v>-0.48730476217022101</c:v>
                </c:pt>
                <c:pt idx="39532">
                  <c:v>-0.49530970359188398</c:v>
                </c:pt>
                <c:pt idx="39533">
                  <c:v>-0.503314645091827</c:v>
                </c:pt>
                <c:pt idx="39534">
                  <c:v>-0.51131958659177001</c:v>
                </c:pt>
                <c:pt idx="39535">
                  <c:v>-0.51932452801343298</c:v>
                </c:pt>
                <c:pt idx="39536">
                  <c:v>-0.527329469513376</c:v>
                </c:pt>
                <c:pt idx="39537">
                  <c:v>-0.53533441101331902</c:v>
                </c:pt>
                <c:pt idx="39538">
                  <c:v>-0.54333935243498199</c:v>
                </c:pt>
                <c:pt idx="39539">
                  <c:v>-0.55134429393492501</c:v>
                </c:pt>
                <c:pt idx="39540">
                  <c:v>-0.55934923543486803</c:v>
                </c:pt>
                <c:pt idx="39541">
                  <c:v>-0.567354176856531</c:v>
                </c:pt>
                <c:pt idx="39542">
                  <c:v>-0.57535911835647402</c:v>
                </c:pt>
                <c:pt idx="39543">
                  <c:v>-0.58336405985641704</c:v>
                </c:pt>
                <c:pt idx="39544">
                  <c:v>-0.59136900127808001</c:v>
                </c:pt>
                <c:pt idx="39545">
                  <c:v>-0.59937394277802303</c:v>
                </c:pt>
                <c:pt idx="39546">
                  <c:v>-0.60737888427796605</c:v>
                </c:pt>
                <c:pt idx="39547">
                  <c:v>-0.61538382569962902</c:v>
                </c:pt>
                <c:pt idx="39548">
                  <c:v>-0.62338876719957204</c:v>
                </c:pt>
                <c:pt idx="39549">
                  <c:v>-0.63139370869951505</c:v>
                </c:pt>
                <c:pt idx="39550">
                  <c:v>-0.63939865012117802</c:v>
                </c:pt>
                <c:pt idx="39551">
                  <c:v>-0.64740359162112104</c:v>
                </c:pt>
                <c:pt idx="39552">
                  <c:v>-0.65540853312106395</c:v>
                </c:pt>
                <c:pt idx="39553">
                  <c:v>-0.66341347454272703</c:v>
                </c:pt>
                <c:pt idx="39554">
                  <c:v>-0.67141841604267005</c:v>
                </c:pt>
                <c:pt idx="39555">
                  <c:v>-0.67942335754261296</c:v>
                </c:pt>
                <c:pt idx="39556">
                  <c:v>-0.68742829896427604</c:v>
                </c:pt>
                <c:pt idx="39557">
                  <c:v>-0.69543324046421895</c:v>
                </c:pt>
                <c:pt idx="39558">
                  <c:v>-0.70343818196416197</c:v>
                </c:pt>
                <c:pt idx="39559">
                  <c:v>-0.71144312338582505</c:v>
                </c:pt>
                <c:pt idx="39560">
                  <c:v>-0.71944806488576796</c:v>
                </c:pt>
                <c:pt idx="39561">
                  <c:v>-0.72745300638571098</c:v>
                </c:pt>
                <c:pt idx="39562">
                  <c:v>-0.73545794780737395</c:v>
                </c:pt>
                <c:pt idx="39563">
                  <c:v>-0.74346288930731697</c:v>
                </c:pt>
                <c:pt idx="39564">
                  <c:v>-0.75146783080725998</c:v>
                </c:pt>
                <c:pt idx="39565">
                  <c:v>-0.75947277222892295</c:v>
                </c:pt>
                <c:pt idx="39566">
                  <c:v>-0.76747771372886597</c:v>
                </c:pt>
                <c:pt idx="39567">
                  <c:v>-0.76481743380077605</c:v>
                </c:pt>
                <c:pt idx="39568">
                  <c:v>-0.75149193250046598</c:v>
                </c:pt>
                <c:pt idx="39569">
                  <c:v>-0.73816643106984703</c:v>
                </c:pt>
                <c:pt idx="39570">
                  <c:v>-0.72484092963922797</c:v>
                </c:pt>
                <c:pt idx="39571">
                  <c:v>-0.71151542833891801</c:v>
                </c:pt>
                <c:pt idx="39572">
                  <c:v>-0.69818992690829895</c:v>
                </c:pt>
                <c:pt idx="39573">
                  <c:v>-0.68486442547768001</c:v>
                </c:pt>
                <c:pt idx="39574">
                  <c:v>-0.67153892417737004</c:v>
                </c:pt>
                <c:pt idx="39575">
                  <c:v>-0.65821342274675099</c:v>
                </c:pt>
                <c:pt idx="39576">
                  <c:v>-0.64488792131613204</c:v>
                </c:pt>
                <c:pt idx="39577">
                  <c:v>-0.63156242001582197</c:v>
                </c:pt>
                <c:pt idx="39578">
                  <c:v>-0.61823691858520302</c:v>
                </c:pt>
                <c:pt idx="39579">
                  <c:v>-0.60491141715458396</c:v>
                </c:pt>
                <c:pt idx="39580">
                  <c:v>-0.591585915854273</c:v>
                </c:pt>
                <c:pt idx="39581">
                  <c:v>-0.57826041442365494</c:v>
                </c:pt>
                <c:pt idx="39582">
                  <c:v>-0.564934912993036</c:v>
                </c:pt>
                <c:pt idx="39583">
                  <c:v>-0.55160941169272504</c:v>
                </c:pt>
                <c:pt idx="39584">
                  <c:v>-0.53828391026210598</c:v>
                </c:pt>
                <c:pt idx="39585">
                  <c:v>-0.52495840883148803</c:v>
                </c:pt>
                <c:pt idx="39586">
                  <c:v>-0.51163290753117696</c:v>
                </c:pt>
                <c:pt idx="39587">
                  <c:v>-0.49830740610055801</c:v>
                </c:pt>
                <c:pt idx="39588">
                  <c:v>-0.48498190466994001</c:v>
                </c:pt>
                <c:pt idx="39589">
                  <c:v>-0.471656403369629</c:v>
                </c:pt>
                <c:pt idx="39590">
                  <c:v>-0.45833090193900999</c:v>
                </c:pt>
                <c:pt idx="39591">
                  <c:v>-0.44500540050839099</c:v>
                </c:pt>
                <c:pt idx="39592">
                  <c:v>-0.43167989920808097</c:v>
                </c:pt>
                <c:pt idx="39593">
                  <c:v>-0.41835439777746197</c:v>
                </c:pt>
                <c:pt idx="39594">
                  <c:v>-0.40502889634684303</c:v>
                </c:pt>
                <c:pt idx="39595">
                  <c:v>-0.39170339504653301</c:v>
                </c:pt>
                <c:pt idx="39596">
                  <c:v>-0.37837789361591401</c:v>
                </c:pt>
                <c:pt idx="39597">
                  <c:v>-0.365052392185295</c:v>
                </c:pt>
                <c:pt idx="39598">
                  <c:v>-0.35172689088498499</c:v>
                </c:pt>
                <c:pt idx="39599">
                  <c:v>-0.33840138945436599</c:v>
                </c:pt>
                <c:pt idx="39600">
                  <c:v>-0.32507588802374698</c:v>
                </c:pt>
                <c:pt idx="39601">
                  <c:v>-0.31175038672343702</c:v>
                </c:pt>
                <c:pt idx="39602">
                  <c:v>-0.29842488529281802</c:v>
                </c:pt>
                <c:pt idx="39603">
                  <c:v>-0.28509938386219902</c:v>
                </c:pt>
                <c:pt idx="39604">
                  <c:v>-0.271773882561889</c:v>
                </c:pt>
                <c:pt idx="39605">
                  <c:v>-0.25844838113127</c:v>
                </c:pt>
                <c:pt idx="39606">
                  <c:v>-0.245122879700651</c:v>
                </c:pt>
                <c:pt idx="39607">
                  <c:v>-0.23179737840034101</c:v>
                </c:pt>
                <c:pt idx="39608">
                  <c:v>-0.21847187696972201</c:v>
                </c:pt>
                <c:pt idx="39609">
                  <c:v>-0.205146375539103</c:v>
                </c:pt>
                <c:pt idx="39610">
                  <c:v>-0.19182087423879299</c:v>
                </c:pt>
                <c:pt idx="39611">
                  <c:v>-0.17849537280817401</c:v>
                </c:pt>
                <c:pt idx="39612">
                  <c:v>-0.16516987137755501</c:v>
                </c:pt>
                <c:pt idx="39613">
                  <c:v>-0.15184437007724499</c:v>
                </c:pt>
                <c:pt idx="39614">
                  <c:v>-0.13851886864662599</c:v>
                </c:pt>
                <c:pt idx="39615">
                  <c:v>-0.13269435149033701</c:v>
                </c:pt>
                <c:pt idx="39616">
                  <c:v>-0.134370818644378</c:v>
                </c:pt>
                <c:pt idx="39617">
                  <c:v>-0.13604728581481401</c:v>
                </c:pt>
                <c:pt idx="39618">
                  <c:v>-0.137723752985249</c:v>
                </c:pt>
                <c:pt idx="39619">
                  <c:v>-0.13940022013928999</c:v>
                </c:pt>
                <c:pt idx="39620">
                  <c:v>-0.141076687309726</c:v>
                </c:pt>
                <c:pt idx="39621">
                  <c:v>-0.14275315448016099</c:v>
                </c:pt>
                <c:pt idx="39622">
                  <c:v>-0.144429621634202</c:v>
                </c:pt>
                <c:pt idx="39623">
                  <c:v>-0.14610608880463799</c:v>
                </c:pt>
                <c:pt idx="39624">
                  <c:v>-0.147782555975073</c:v>
                </c:pt>
                <c:pt idx="39625">
                  <c:v>-0.14945902312911399</c:v>
                </c:pt>
                <c:pt idx="39626">
                  <c:v>-0.15113549029954901</c:v>
                </c:pt>
                <c:pt idx="39627">
                  <c:v>-0.15281195746998499</c:v>
                </c:pt>
                <c:pt idx="39628">
                  <c:v>-0.15448842462402601</c:v>
                </c:pt>
                <c:pt idx="39629">
                  <c:v>-0.156164891794461</c:v>
                </c:pt>
                <c:pt idx="39630">
                  <c:v>-0.15784135896489701</c:v>
                </c:pt>
                <c:pt idx="39631">
                  <c:v>-0.159517826118938</c:v>
                </c:pt>
                <c:pt idx="39632">
                  <c:v>-0.16119429328937299</c:v>
                </c:pt>
                <c:pt idx="39633">
                  <c:v>-0.162870760459809</c:v>
                </c:pt>
                <c:pt idx="39634">
                  <c:v>-0.16454722761384999</c:v>
                </c:pt>
                <c:pt idx="39635">
                  <c:v>-0.166223694784285</c:v>
                </c:pt>
                <c:pt idx="39636">
                  <c:v>-0.16790016195472099</c:v>
                </c:pt>
                <c:pt idx="39637">
                  <c:v>-0.16957662910876201</c:v>
                </c:pt>
                <c:pt idx="39638">
                  <c:v>-0.17125309627919699</c:v>
                </c:pt>
                <c:pt idx="39639">
                  <c:v>-0.17292956344963201</c:v>
                </c:pt>
                <c:pt idx="39640">
                  <c:v>-0.174606030603674</c:v>
                </c:pt>
                <c:pt idx="39641">
                  <c:v>-0.17628249777410901</c:v>
                </c:pt>
                <c:pt idx="39642">
                  <c:v>-0.177958964944544</c:v>
                </c:pt>
                <c:pt idx="39643">
                  <c:v>-0.17963543209858601</c:v>
                </c:pt>
                <c:pt idx="39644">
                  <c:v>-0.181311899269021</c:v>
                </c:pt>
                <c:pt idx="39645">
                  <c:v>-0.18298836643945601</c:v>
                </c:pt>
                <c:pt idx="39646">
                  <c:v>-0.184664833593498</c:v>
                </c:pt>
                <c:pt idx="39647">
                  <c:v>-0.18634130076393299</c:v>
                </c:pt>
                <c:pt idx="39648">
                  <c:v>-0.188017767934368</c:v>
                </c:pt>
                <c:pt idx="39649">
                  <c:v>-0.18969423508840999</c:v>
                </c:pt>
                <c:pt idx="39650">
                  <c:v>-0.191370702258845</c:v>
                </c:pt>
                <c:pt idx="39651">
                  <c:v>-0.19304716942927999</c:v>
                </c:pt>
                <c:pt idx="39652">
                  <c:v>-0.19472363658332201</c:v>
                </c:pt>
                <c:pt idx="39653">
                  <c:v>-0.19640010375375699</c:v>
                </c:pt>
                <c:pt idx="39654">
                  <c:v>-0.19807657092419201</c:v>
                </c:pt>
                <c:pt idx="39655">
                  <c:v>-0.199753038078233</c:v>
                </c:pt>
                <c:pt idx="39656">
                  <c:v>-0.20142950524866901</c:v>
                </c:pt>
                <c:pt idx="39657">
                  <c:v>-0.203105972419104</c:v>
                </c:pt>
                <c:pt idx="39658">
                  <c:v>-0.20478243957314499</c:v>
                </c:pt>
                <c:pt idx="39659">
                  <c:v>-0.206458906743581</c:v>
                </c:pt>
                <c:pt idx="39660">
                  <c:v>-0.20813537391401599</c:v>
                </c:pt>
                <c:pt idx="39661">
                  <c:v>-0.209811841068057</c:v>
                </c:pt>
                <c:pt idx="39662">
                  <c:v>-0.21148830823849299</c:v>
                </c:pt>
                <c:pt idx="39663">
                  <c:v>-0.20653539094771201</c:v>
                </c:pt>
                <c:pt idx="39664">
                  <c:v>-0.19495308926267199</c:v>
                </c:pt>
                <c:pt idx="39665">
                  <c:v>-0.18337078746436999</c:v>
                </c:pt>
                <c:pt idx="39666">
                  <c:v>-0.171788485666068</c:v>
                </c:pt>
                <c:pt idx="39667">
                  <c:v>-0.16020618398102801</c:v>
                </c:pt>
                <c:pt idx="39668">
                  <c:v>-0.14862388218272601</c:v>
                </c:pt>
                <c:pt idx="39669">
                  <c:v>-0.13704158038442499</c:v>
                </c:pt>
                <c:pt idx="39670">
                  <c:v>-0.125459278699385</c:v>
                </c:pt>
                <c:pt idx="39671">
                  <c:v>-0.113876976901083</c:v>
                </c:pt>
                <c:pt idx="39672">
                  <c:v>-0.10229467510278099</c:v>
                </c:pt>
                <c:pt idx="39673">
                  <c:v>-9.0712373417740799E-2</c:v>
                </c:pt>
                <c:pt idx="39674">
                  <c:v>-7.9130071619438899E-2</c:v>
                </c:pt>
                <c:pt idx="39675">
                  <c:v>-6.7547769821136902E-2</c:v>
                </c:pt>
                <c:pt idx="39676">
                  <c:v>-5.5965468136096999E-2</c:v>
                </c:pt>
                <c:pt idx="39677">
                  <c:v>-4.4383166337795099E-2</c:v>
                </c:pt>
                <c:pt idx="39678">
                  <c:v>-3.2800864539493102E-2</c:v>
                </c:pt>
                <c:pt idx="39679">
                  <c:v>-2.1218562854453199E-2</c:v>
                </c:pt>
                <c:pt idx="39680">
                  <c:v>-9.6362610561512609E-3</c:v>
                </c:pt>
                <c:pt idx="39681">
                  <c:v>1.94604074215071E-3</c:v>
                </c:pt>
                <c:pt idx="39682">
                  <c:v>1.3528342427190599E-2</c:v>
                </c:pt>
                <c:pt idx="39683">
                  <c:v>2.5110644225492602E-2</c:v>
                </c:pt>
                <c:pt idx="39684">
                  <c:v>3.6692946023794498E-2</c:v>
                </c:pt>
                <c:pt idx="39685">
                  <c:v>4.8275247708834401E-2</c:v>
                </c:pt>
                <c:pt idx="39686">
                  <c:v>5.9857549507136398E-2</c:v>
                </c:pt>
                <c:pt idx="39687">
                  <c:v>7.1439851305438298E-2</c:v>
                </c:pt>
                <c:pt idx="39688">
                  <c:v>8.3022152990478298E-2</c:v>
                </c:pt>
                <c:pt idx="39689">
                  <c:v>9.4604454788780198E-2</c:v>
                </c:pt>
                <c:pt idx="39690">
                  <c:v>0.106186756587082</c:v>
                </c:pt>
                <c:pt idx="39691">
                  <c:v>0.117769058272122</c:v>
                </c:pt>
                <c:pt idx="39692">
                  <c:v>0.129351360070424</c:v>
                </c:pt>
                <c:pt idx="39693">
                  <c:v>0.140933661868726</c:v>
                </c:pt>
                <c:pt idx="39694">
                  <c:v>0.15251596355376601</c:v>
                </c:pt>
                <c:pt idx="39695">
                  <c:v>0.16409826535206801</c:v>
                </c:pt>
                <c:pt idx="39696">
                  <c:v>0.17568056715037</c:v>
                </c:pt>
                <c:pt idx="39697">
                  <c:v>0.18726286883540999</c:v>
                </c:pt>
                <c:pt idx="39698">
                  <c:v>0.19884517063371199</c:v>
                </c:pt>
                <c:pt idx="39699">
                  <c:v>0.21042747243201401</c:v>
                </c:pt>
                <c:pt idx="39700">
                  <c:v>0.222009774117054</c:v>
                </c:pt>
                <c:pt idx="39701">
                  <c:v>0.233592075915355</c:v>
                </c:pt>
                <c:pt idx="39702">
                  <c:v>0.24517437771365699</c:v>
                </c:pt>
                <c:pt idx="39703">
                  <c:v>0.25675667939869701</c:v>
                </c:pt>
                <c:pt idx="39704">
                  <c:v>0.268338981196999</c:v>
                </c:pt>
                <c:pt idx="39705">
                  <c:v>0.279921282995301</c:v>
                </c:pt>
                <c:pt idx="39706">
                  <c:v>0.29150358468034099</c:v>
                </c:pt>
                <c:pt idx="39707">
                  <c:v>0.30308588647864299</c:v>
                </c:pt>
                <c:pt idx="39708">
                  <c:v>0.31466818827694498</c:v>
                </c:pt>
                <c:pt idx="39709">
                  <c:v>0.32625048996198502</c:v>
                </c:pt>
                <c:pt idx="39710">
                  <c:v>0.33783279176028702</c:v>
                </c:pt>
                <c:pt idx="39711">
                  <c:v>0.34225032409568601</c:v>
                </c:pt>
                <c:pt idx="39712">
                  <c:v>0.33950308694500098</c:v>
                </c:pt>
                <c:pt idx="39713">
                  <c:v>0.33675584976745099</c:v>
                </c:pt>
                <c:pt idx="39714">
                  <c:v>0.334008612589901</c:v>
                </c:pt>
                <c:pt idx="39715">
                  <c:v>0.33126137543921602</c:v>
                </c:pt>
                <c:pt idx="39716">
                  <c:v>0.32851413826166598</c:v>
                </c:pt>
                <c:pt idx="39717">
                  <c:v>0.32576690108411599</c:v>
                </c:pt>
                <c:pt idx="39718">
                  <c:v>0.32301966393343101</c:v>
                </c:pt>
                <c:pt idx="39719">
                  <c:v>0.32027242675588102</c:v>
                </c:pt>
                <c:pt idx="39720">
                  <c:v>0.31752518957833198</c:v>
                </c:pt>
                <c:pt idx="39721">
                  <c:v>0.314777952427647</c:v>
                </c:pt>
                <c:pt idx="39722">
                  <c:v>0.31203071525009701</c:v>
                </c:pt>
                <c:pt idx="39723">
                  <c:v>0.30928347807254702</c:v>
                </c:pt>
                <c:pt idx="39724">
                  <c:v>0.30653624092186199</c:v>
                </c:pt>
                <c:pt idx="39725">
                  <c:v>0.303789003744312</c:v>
                </c:pt>
                <c:pt idx="39726">
                  <c:v>0.30104176656676201</c:v>
                </c:pt>
                <c:pt idx="39727">
                  <c:v>0.29829452941607698</c:v>
                </c:pt>
                <c:pt idx="39728">
                  <c:v>0.29554729223852699</c:v>
                </c:pt>
                <c:pt idx="39729">
                  <c:v>0.292800055060978</c:v>
                </c:pt>
                <c:pt idx="39730">
                  <c:v>0.29005281791029303</c:v>
                </c:pt>
                <c:pt idx="39731">
                  <c:v>0.28730558073274298</c:v>
                </c:pt>
                <c:pt idx="39732">
                  <c:v>0.28455834355519299</c:v>
                </c:pt>
                <c:pt idx="39733">
                  <c:v>0.28181110640450802</c:v>
                </c:pt>
                <c:pt idx="39734">
                  <c:v>0.27906386922695797</c:v>
                </c:pt>
                <c:pt idx="39735">
                  <c:v>0.27631663204940798</c:v>
                </c:pt>
                <c:pt idx="39736">
                  <c:v>0.27356939489872301</c:v>
                </c:pt>
                <c:pt idx="39737">
                  <c:v>0.27082215772117302</c:v>
                </c:pt>
                <c:pt idx="39738">
                  <c:v>0.26807492054362397</c:v>
                </c:pt>
                <c:pt idx="39739">
                  <c:v>0.265327683392939</c:v>
                </c:pt>
                <c:pt idx="39740">
                  <c:v>0.26258044621538901</c:v>
                </c:pt>
                <c:pt idx="39741">
                  <c:v>0.25983320903783902</c:v>
                </c:pt>
                <c:pt idx="39742">
                  <c:v>0.25708597188715399</c:v>
                </c:pt>
                <c:pt idx="39743">
                  <c:v>0.254338734709604</c:v>
                </c:pt>
                <c:pt idx="39744">
                  <c:v>0.25159149753205401</c:v>
                </c:pt>
                <c:pt idx="39745">
                  <c:v>0.248844260381369</c:v>
                </c:pt>
                <c:pt idx="39746">
                  <c:v>0.24609702320381899</c:v>
                </c:pt>
                <c:pt idx="39747">
                  <c:v>0.243349786026269</c:v>
                </c:pt>
                <c:pt idx="39748">
                  <c:v>0.24060254887558499</c:v>
                </c:pt>
                <c:pt idx="39749">
                  <c:v>0.237855311698035</c:v>
                </c:pt>
                <c:pt idx="39750">
                  <c:v>0.23510807452048499</c:v>
                </c:pt>
                <c:pt idx="39751">
                  <c:v>0.23236083736980001</c:v>
                </c:pt>
                <c:pt idx="39752">
                  <c:v>0.22961360019224999</c:v>
                </c:pt>
                <c:pt idx="39753">
                  <c:v>0.22686636301470001</c:v>
                </c:pt>
                <c:pt idx="39754">
                  <c:v>0.224119125864015</c:v>
                </c:pt>
                <c:pt idx="39755">
                  <c:v>0.22137188868646501</c:v>
                </c:pt>
                <c:pt idx="39756">
                  <c:v>0.218624651508915</c:v>
                </c:pt>
                <c:pt idx="39757">
                  <c:v>0.21587741435823099</c:v>
                </c:pt>
                <c:pt idx="39758">
                  <c:v>0.213130177180681</c:v>
                </c:pt>
                <c:pt idx="39759">
                  <c:v>0.21735101547406999</c:v>
                </c:pt>
                <c:pt idx="39760">
                  <c:v>0.22853992917765401</c:v>
                </c:pt>
                <c:pt idx="39761">
                  <c:v>0.239728842990654</c:v>
                </c:pt>
                <c:pt idx="39762">
                  <c:v>0.25091775680365402</c:v>
                </c:pt>
                <c:pt idx="39763">
                  <c:v>0.26210667050723802</c:v>
                </c:pt>
                <c:pt idx="39764">
                  <c:v>0.27329558432023798</c:v>
                </c:pt>
                <c:pt idx="39765">
                  <c:v>0.28448449813323701</c:v>
                </c:pt>
                <c:pt idx="39766">
                  <c:v>0.295673411836822</c:v>
                </c:pt>
                <c:pt idx="39767">
                  <c:v>0.30686232564982102</c:v>
                </c:pt>
                <c:pt idx="39768">
                  <c:v>0.31805123946282099</c:v>
                </c:pt>
                <c:pt idx="39769">
                  <c:v>0.32924015316640498</c:v>
                </c:pt>
                <c:pt idx="39770">
                  <c:v>0.340429066979405</c:v>
                </c:pt>
                <c:pt idx="39771">
                  <c:v>0.35161798079240503</c:v>
                </c:pt>
                <c:pt idx="39772">
                  <c:v>0.36280689449598902</c:v>
                </c:pt>
                <c:pt idx="39773">
                  <c:v>0.37399580830898899</c:v>
                </c:pt>
                <c:pt idx="39774">
                  <c:v>0.38518472212198801</c:v>
                </c:pt>
                <c:pt idx="39775">
                  <c:v>0.396373635825573</c:v>
                </c:pt>
                <c:pt idx="39776">
                  <c:v>0.40756254963857202</c:v>
                </c:pt>
                <c:pt idx="39777">
                  <c:v>0.41875146345157199</c:v>
                </c:pt>
                <c:pt idx="39778">
                  <c:v>0.42994037715515698</c:v>
                </c:pt>
                <c:pt idx="39779">
                  <c:v>0.44112929096815601</c:v>
                </c:pt>
                <c:pt idx="39780">
                  <c:v>0.45231820478115597</c:v>
                </c:pt>
                <c:pt idx="39781">
                  <c:v>0.46350711848474002</c:v>
                </c:pt>
                <c:pt idx="39782">
                  <c:v>0.47469603229773999</c:v>
                </c:pt>
                <c:pt idx="39783">
                  <c:v>0.48588494611073901</c:v>
                </c:pt>
                <c:pt idx="39784">
                  <c:v>0.497073859814324</c:v>
                </c:pt>
                <c:pt idx="39785">
                  <c:v>0.50826277362732397</c:v>
                </c:pt>
                <c:pt idx="39786">
                  <c:v>0.519451687440323</c:v>
                </c:pt>
                <c:pt idx="39787">
                  <c:v>0.53064060114390799</c:v>
                </c:pt>
                <c:pt idx="39788">
                  <c:v>0.54182951495690701</c:v>
                </c:pt>
                <c:pt idx="39789">
                  <c:v>0.55301842876990703</c:v>
                </c:pt>
                <c:pt idx="39790">
                  <c:v>0.56420734247349102</c:v>
                </c:pt>
                <c:pt idx="39791">
                  <c:v>0.57539625628649105</c:v>
                </c:pt>
                <c:pt idx="39792">
                  <c:v>0.58658517009949096</c:v>
                </c:pt>
                <c:pt idx="39793">
                  <c:v>0.59777408380307495</c:v>
                </c:pt>
                <c:pt idx="39794">
                  <c:v>0.60896299761607497</c:v>
                </c:pt>
                <c:pt idx="39795">
                  <c:v>0.620151911429074</c:v>
                </c:pt>
                <c:pt idx="39796">
                  <c:v>0.63134082513265899</c:v>
                </c:pt>
                <c:pt idx="39797">
                  <c:v>0.64252973894565801</c:v>
                </c:pt>
                <c:pt idx="39798">
                  <c:v>0.65371865275865804</c:v>
                </c:pt>
                <c:pt idx="39799">
                  <c:v>0.66490756646224303</c:v>
                </c:pt>
                <c:pt idx="39800">
                  <c:v>0.67609648027524205</c:v>
                </c:pt>
                <c:pt idx="39801">
                  <c:v>0.68728539408824196</c:v>
                </c:pt>
                <c:pt idx="39802">
                  <c:v>0.69847430779182595</c:v>
                </c:pt>
                <c:pt idx="39803">
                  <c:v>0.70966322160482598</c:v>
                </c:pt>
                <c:pt idx="39804">
                  <c:v>0.720852135417825</c:v>
                </c:pt>
                <c:pt idx="39805">
                  <c:v>0.73204104912140999</c:v>
                </c:pt>
                <c:pt idx="39806">
                  <c:v>0.74322996293441002</c:v>
                </c:pt>
                <c:pt idx="39807">
                  <c:v>0.74323445638551</c:v>
                </c:pt>
                <c:pt idx="39808">
                  <c:v>0.73205452950591698</c:v>
                </c:pt>
                <c:pt idx="39809">
                  <c:v>0.72087460251699698</c:v>
                </c:pt>
                <c:pt idx="39810">
                  <c:v>0.70969467552807697</c:v>
                </c:pt>
                <c:pt idx="39811">
                  <c:v>0.69851474864848395</c:v>
                </c:pt>
                <c:pt idx="39812">
                  <c:v>0.68733482165956294</c:v>
                </c:pt>
                <c:pt idx="39813">
                  <c:v>0.67615489467064305</c:v>
                </c:pt>
                <c:pt idx="39814">
                  <c:v>0.66497496779105003</c:v>
                </c:pt>
                <c:pt idx="39815">
                  <c:v>0.65379504080213002</c:v>
                </c:pt>
                <c:pt idx="39816">
                  <c:v>0.64261511381321001</c:v>
                </c:pt>
                <c:pt idx="39817">
                  <c:v>0.631435186933616</c:v>
                </c:pt>
                <c:pt idx="39818">
                  <c:v>0.62025525994469599</c:v>
                </c:pt>
                <c:pt idx="39819">
                  <c:v>0.60907533295577598</c:v>
                </c:pt>
                <c:pt idx="39820">
                  <c:v>0.59789540607618297</c:v>
                </c:pt>
                <c:pt idx="39821">
                  <c:v>0.58671547908726296</c:v>
                </c:pt>
                <c:pt idx="39822">
                  <c:v>0.57553555209834195</c:v>
                </c:pt>
                <c:pt idx="39823">
                  <c:v>0.56435562521874905</c:v>
                </c:pt>
                <c:pt idx="39824">
                  <c:v>0.55317569822982904</c:v>
                </c:pt>
                <c:pt idx="39825">
                  <c:v>0.54199577124090903</c:v>
                </c:pt>
                <c:pt idx="39826">
                  <c:v>0.53081584436131601</c:v>
                </c:pt>
                <c:pt idx="39827">
                  <c:v>0.51963591737239601</c:v>
                </c:pt>
                <c:pt idx="39828">
                  <c:v>0.508455990383475</c:v>
                </c:pt>
                <c:pt idx="39829">
                  <c:v>0.49727606350388198</c:v>
                </c:pt>
                <c:pt idx="39830">
                  <c:v>0.48609613651496197</c:v>
                </c:pt>
                <c:pt idx="39831">
                  <c:v>0.47491620952604202</c:v>
                </c:pt>
                <c:pt idx="39832">
                  <c:v>0.46373628264644901</c:v>
                </c:pt>
                <c:pt idx="39833">
                  <c:v>0.452556355657528</c:v>
                </c:pt>
                <c:pt idx="39834">
                  <c:v>0.44137642866860799</c:v>
                </c:pt>
                <c:pt idx="39835">
                  <c:v>0.43019650178901497</c:v>
                </c:pt>
                <c:pt idx="39836">
                  <c:v>0.41901657480009502</c:v>
                </c:pt>
                <c:pt idx="39837">
                  <c:v>0.40783664781117401</c:v>
                </c:pt>
                <c:pt idx="39838">
                  <c:v>0.396656720931581</c:v>
                </c:pt>
                <c:pt idx="39839">
                  <c:v>0.38547679394266099</c:v>
                </c:pt>
                <c:pt idx="39840">
                  <c:v>0.37429686695374098</c:v>
                </c:pt>
                <c:pt idx="39841">
                  <c:v>0.36311694007414802</c:v>
                </c:pt>
                <c:pt idx="39842">
                  <c:v>0.35193701308522801</c:v>
                </c:pt>
                <c:pt idx="39843">
                  <c:v>0.340757086096307</c:v>
                </c:pt>
                <c:pt idx="39844">
                  <c:v>0.32957715921671399</c:v>
                </c:pt>
                <c:pt idx="39845">
                  <c:v>0.31839723222779398</c:v>
                </c:pt>
                <c:pt idx="39846">
                  <c:v>0.30721730523887403</c:v>
                </c:pt>
                <c:pt idx="39847">
                  <c:v>0.29603737835928101</c:v>
                </c:pt>
                <c:pt idx="39848">
                  <c:v>0.28485745137036</c:v>
                </c:pt>
                <c:pt idx="39849">
                  <c:v>0.27367752438144</c:v>
                </c:pt>
                <c:pt idx="39850">
                  <c:v>0.26249759750184698</c:v>
                </c:pt>
                <c:pt idx="39851">
                  <c:v>0.25131767051292703</c:v>
                </c:pt>
                <c:pt idx="39852">
                  <c:v>0.24013774352400599</c:v>
                </c:pt>
                <c:pt idx="39853">
                  <c:v>0.228957816644413</c:v>
                </c:pt>
                <c:pt idx="39854">
                  <c:v>0.217777889655493</c:v>
                </c:pt>
                <c:pt idx="39855">
                  <c:v>0.213547233839217</c:v>
                </c:pt>
                <c:pt idx="39856">
                  <c:v>0.216265849217541</c:v>
                </c:pt>
                <c:pt idx="39857">
                  <c:v>0.218984464622449</c:v>
                </c:pt>
                <c:pt idx="39858">
                  <c:v>0.221703080027358</c:v>
                </c:pt>
                <c:pt idx="39859">
                  <c:v>0.22442169540568199</c:v>
                </c:pt>
                <c:pt idx="39860">
                  <c:v>0.22714031081059</c:v>
                </c:pt>
                <c:pt idx="39861">
                  <c:v>0.229858926215499</c:v>
                </c:pt>
                <c:pt idx="39862">
                  <c:v>0.23257754159382199</c:v>
                </c:pt>
                <c:pt idx="39863">
                  <c:v>0.23529615699873099</c:v>
                </c:pt>
                <c:pt idx="39864">
                  <c:v>0.23801477240364</c:v>
                </c:pt>
                <c:pt idx="39865">
                  <c:v>0.24073338778196299</c:v>
                </c:pt>
                <c:pt idx="39866">
                  <c:v>0.24345200318687199</c:v>
                </c:pt>
                <c:pt idx="39867">
                  <c:v>0.24617061859177999</c:v>
                </c:pt>
                <c:pt idx="39868">
                  <c:v>0.24888923397010401</c:v>
                </c:pt>
                <c:pt idx="39869">
                  <c:v>0.25160784937501302</c:v>
                </c:pt>
                <c:pt idx="39870">
                  <c:v>0.25432646477992099</c:v>
                </c:pt>
                <c:pt idx="39871">
                  <c:v>0.25704508015824501</c:v>
                </c:pt>
                <c:pt idx="39872">
                  <c:v>0.25976369556315398</c:v>
                </c:pt>
                <c:pt idx="39873">
                  <c:v>0.26248231096806202</c:v>
                </c:pt>
                <c:pt idx="39874">
                  <c:v>0.26520092634638598</c:v>
                </c:pt>
                <c:pt idx="39875">
                  <c:v>0.26791954175129401</c:v>
                </c:pt>
                <c:pt idx="39876">
                  <c:v>0.27063815715620299</c:v>
                </c:pt>
                <c:pt idx="39877">
                  <c:v>0.273356772534526</c:v>
                </c:pt>
                <c:pt idx="39878">
                  <c:v>0.27607538793943498</c:v>
                </c:pt>
                <c:pt idx="39879">
                  <c:v>0.27879400334434401</c:v>
                </c:pt>
                <c:pt idx="39880">
                  <c:v>0.28151261872266697</c:v>
                </c:pt>
                <c:pt idx="39881">
                  <c:v>0.284231234127576</c:v>
                </c:pt>
                <c:pt idx="39882">
                  <c:v>0.28694984953248498</c:v>
                </c:pt>
                <c:pt idx="39883">
                  <c:v>0.289668464910808</c:v>
                </c:pt>
                <c:pt idx="39884">
                  <c:v>0.29238708031571697</c:v>
                </c:pt>
                <c:pt idx="39885">
                  <c:v>0.29510569572062501</c:v>
                </c:pt>
                <c:pt idx="39886">
                  <c:v>0.29782431109894902</c:v>
                </c:pt>
                <c:pt idx="39887">
                  <c:v>0.300542926503857</c:v>
                </c:pt>
                <c:pt idx="39888">
                  <c:v>0.30326154190876597</c:v>
                </c:pt>
                <c:pt idx="39889">
                  <c:v>0.30598015728708999</c:v>
                </c:pt>
                <c:pt idx="39890">
                  <c:v>0.30869877269199802</c:v>
                </c:pt>
                <c:pt idx="39891">
                  <c:v>0.311417388096907</c:v>
                </c:pt>
                <c:pt idx="39892">
                  <c:v>0.31413600347523002</c:v>
                </c:pt>
                <c:pt idx="39893">
                  <c:v>0.31685461888013899</c:v>
                </c:pt>
                <c:pt idx="39894">
                  <c:v>0.31957323428504802</c:v>
                </c:pt>
                <c:pt idx="39895">
                  <c:v>0.32229184966337099</c:v>
                </c:pt>
                <c:pt idx="39896">
                  <c:v>0.32501046506828002</c:v>
                </c:pt>
                <c:pt idx="39897">
                  <c:v>0.32772908047318899</c:v>
                </c:pt>
                <c:pt idx="39898">
                  <c:v>0.33044769585151201</c:v>
                </c:pt>
                <c:pt idx="39899">
                  <c:v>0.33316631125642099</c:v>
                </c:pt>
                <c:pt idx="39900">
                  <c:v>0.33588492666132902</c:v>
                </c:pt>
                <c:pt idx="39901">
                  <c:v>0.33860354203965298</c:v>
                </c:pt>
                <c:pt idx="39902">
                  <c:v>0.34132215744456101</c:v>
                </c:pt>
                <c:pt idx="39903">
                  <c:v>0.34284688380098999</c:v>
                </c:pt>
                <c:pt idx="39904">
                  <c:v>0.343177721097363</c:v>
                </c:pt>
                <c:pt idx="39905">
                  <c:v>0.34350855839697197</c:v>
                </c:pt>
                <c:pt idx="39906">
                  <c:v>0.34383939569658001</c:v>
                </c:pt>
                <c:pt idx="39907">
                  <c:v>0.34417023299295302</c:v>
                </c:pt>
                <c:pt idx="39908">
                  <c:v>0.34450107029256199</c:v>
                </c:pt>
                <c:pt idx="39909">
                  <c:v>0.34483190759217103</c:v>
                </c:pt>
                <c:pt idx="39910">
                  <c:v>0.34516274488854398</c:v>
                </c:pt>
                <c:pt idx="39911">
                  <c:v>0.34549358218815301</c:v>
                </c:pt>
                <c:pt idx="39912">
                  <c:v>0.34582441948776099</c:v>
                </c:pt>
                <c:pt idx="39913">
                  <c:v>0.346155256784134</c:v>
                </c:pt>
                <c:pt idx="39914">
                  <c:v>0.34648609408374298</c:v>
                </c:pt>
                <c:pt idx="39915">
                  <c:v>0.34681693138335201</c:v>
                </c:pt>
                <c:pt idx="39916">
                  <c:v>0.34714776867972502</c:v>
                </c:pt>
                <c:pt idx="39917">
                  <c:v>0.347478605979333</c:v>
                </c:pt>
                <c:pt idx="39918">
                  <c:v>0.34780944327894198</c:v>
                </c:pt>
                <c:pt idx="39919">
                  <c:v>0.34814028057531499</c:v>
                </c:pt>
                <c:pt idx="39920">
                  <c:v>0.34847111787492402</c:v>
                </c:pt>
                <c:pt idx="39921">
                  <c:v>0.348801955174533</c:v>
                </c:pt>
                <c:pt idx="39922">
                  <c:v>0.34913279247090601</c:v>
                </c:pt>
                <c:pt idx="39923">
                  <c:v>0.34946362977051398</c:v>
                </c:pt>
                <c:pt idx="39924">
                  <c:v>0.34979446707012302</c:v>
                </c:pt>
                <c:pt idx="39925">
                  <c:v>0.35012530436649603</c:v>
                </c:pt>
                <c:pt idx="39926">
                  <c:v>0.350456141666105</c:v>
                </c:pt>
                <c:pt idx="39927">
                  <c:v>0.35078697896571298</c:v>
                </c:pt>
                <c:pt idx="39928">
                  <c:v>0.35111781626208699</c:v>
                </c:pt>
                <c:pt idx="39929">
                  <c:v>0.35144865356169502</c:v>
                </c:pt>
                <c:pt idx="39930">
                  <c:v>0.351779490861304</c:v>
                </c:pt>
                <c:pt idx="39931">
                  <c:v>0.35211032815767701</c:v>
                </c:pt>
                <c:pt idx="39932">
                  <c:v>0.35244116545728599</c:v>
                </c:pt>
                <c:pt idx="39933">
                  <c:v>0.35277200275689402</c:v>
                </c:pt>
                <c:pt idx="39934">
                  <c:v>0.35310284005326797</c:v>
                </c:pt>
                <c:pt idx="39935">
                  <c:v>0.35343367735287601</c:v>
                </c:pt>
                <c:pt idx="39936">
                  <c:v>0.35376451465248498</c:v>
                </c:pt>
                <c:pt idx="39937">
                  <c:v>0.35409535194885799</c:v>
                </c:pt>
                <c:pt idx="39938">
                  <c:v>0.35442618924846703</c:v>
                </c:pt>
                <c:pt idx="39939">
                  <c:v>0.35475702654807501</c:v>
                </c:pt>
                <c:pt idx="39940">
                  <c:v>0.35508786384444901</c:v>
                </c:pt>
                <c:pt idx="39941">
                  <c:v>0.35541870114405699</c:v>
                </c:pt>
                <c:pt idx="39942">
                  <c:v>0.35574953844366602</c:v>
                </c:pt>
                <c:pt idx="39943">
                  <c:v>0.35608037574003898</c:v>
                </c:pt>
                <c:pt idx="39944">
                  <c:v>0.35641121303964801</c:v>
                </c:pt>
                <c:pt idx="39945">
                  <c:v>0.35674205033925599</c:v>
                </c:pt>
                <c:pt idx="39946">
                  <c:v>0.35707288763563</c:v>
                </c:pt>
                <c:pt idx="39947">
                  <c:v>0.35740372493523798</c:v>
                </c:pt>
                <c:pt idx="39948">
                  <c:v>0.35773456223484701</c:v>
                </c:pt>
                <c:pt idx="39949">
                  <c:v>0.35806539953122002</c:v>
                </c:pt>
                <c:pt idx="39950">
                  <c:v>0.358396236830829</c:v>
                </c:pt>
                <c:pt idx="39951">
                  <c:v>0.36555857927366597</c:v>
                </c:pt>
                <c:pt idx="39952">
                  <c:v>0.37955242677060402</c:v>
                </c:pt>
                <c:pt idx="39953">
                  <c:v>0.393546274404388</c:v>
                </c:pt>
                <c:pt idx="39954">
                  <c:v>0.40754012203817103</c:v>
                </c:pt>
                <c:pt idx="39955">
                  <c:v>0.42153396953511002</c:v>
                </c:pt>
                <c:pt idx="39956">
                  <c:v>0.43552781716889299</c:v>
                </c:pt>
                <c:pt idx="39957">
                  <c:v>0.44952166480267602</c:v>
                </c:pt>
                <c:pt idx="39958">
                  <c:v>0.46351551229961502</c:v>
                </c:pt>
                <c:pt idx="39959">
                  <c:v>0.47750935993339799</c:v>
                </c:pt>
                <c:pt idx="39960">
                  <c:v>0.49150320756718102</c:v>
                </c:pt>
                <c:pt idx="39961">
                  <c:v>0.50549705506412002</c:v>
                </c:pt>
                <c:pt idx="39962">
                  <c:v>0.51949090269790299</c:v>
                </c:pt>
                <c:pt idx="39963">
                  <c:v>0.53348475033168596</c:v>
                </c:pt>
                <c:pt idx="39964">
                  <c:v>0.54747859782862496</c:v>
                </c:pt>
                <c:pt idx="39965">
                  <c:v>0.56147244546240804</c:v>
                </c:pt>
                <c:pt idx="39966">
                  <c:v>0.57546629309619102</c:v>
                </c:pt>
                <c:pt idx="39967">
                  <c:v>0.58946014059313001</c:v>
                </c:pt>
                <c:pt idx="39968">
                  <c:v>0.60345398822691299</c:v>
                </c:pt>
                <c:pt idx="39969">
                  <c:v>0.61744783586069596</c:v>
                </c:pt>
                <c:pt idx="39970">
                  <c:v>0.63144168335763495</c:v>
                </c:pt>
                <c:pt idx="39971">
                  <c:v>0.64543553099141804</c:v>
                </c:pt>
                <c:pt idx="39972">
                  <c:v>0.65942937862520101</c:v>
                </c:pt>
                <c:pt idx="39973">
                  <c:v>0.67342322612214001</c:v>
                </c:pt>
                <c:pt idx="39974">
                  <c:v>0.68741707375592298</c:v>
                </c:pt>
                <c:pt idx="39975">
                  <c:v>0.70141092138970595</c:v>
                </c:pt>
                <c:pt idx="39976">
                  <c:v>0.71540476888664495</c:v>
                </c:pt>
                <c:pt idx="39977">
                  <c:v>0.72939861652042803</c:v>
                </c:pt>
                <c:pt idx="39978">
                  <c:v>0.74339246415421101</c:v>
                </c:pt>
                <c:pt idx="39979">
                  <c:v>0.75738631165115</c:v>
                </c:pt>
                <c:pt idx="39980">
                  <c:v>0.77138015928493298</c:v>
                </c:pt>
                <c:pt idx="39981">
                  <c:v>0.78537400691871595</c:v>
                </c:pt>
                <c:pt idx="39982">
                  <c:v>0.79936785441565505</c:v>
                </c:pt>
                <c:pt idx="39983">
                  <c:v>0.81336170204943803</c:v>
                </c:pt>
                <c:pt idx="39984">
                  <c:v>0.827355549683221</c:v>
                </c:pt>
                <c:pt idx="39985">
                  <c:v>0.84134939718016</c:v>
                </c:pt>
                <c:pt idx="39986">
                  <c:v>0.85534324481394297</c:v>
                </c:pt>
                <c:pt idx="39987">
                  <c:v>0.86933709244772595</c:v>
                </c:pt>
                <c:pt idx="39988">
                  <c:v>0.88333093994466505</c:v>
                </c:pt>
                <c:pt idx="39989">
                  <c:v>0.89732478757844802</c:v>
                </c:pt>
                <c:pt idx="39990">
                  <c:v>0.911318635212231</c:v>
                </c:pt>
                <c:pt idx="39991">
                  <c:v>0.92531248270916999</c:v>
                </c:pt>
                <c:pt idx="39992">
                  <c:v>0.93930633034295297</c:v>
                </c:pt>
                <c:pt idx="39993">
                  <c:v>0.95330017797673605</c:v>
                </c:pt>
                <c:pt idx="39994">
                  <c:v>0.96729402547367505</c:v>
                </c:pt>
                <c:pt idx="39995">
                  <c:v>0.98128787310745802</c:v>
                </c:pt>
                <c:pt idx="39996">
                  <c:v>0.99528172074124099</c:v>
                </c:pt>
                <c:pt idx="39997">
                  <c:v>1.00927556823818</c:v>
                </c:pt>
                <c:pt idx="39998">
                  <c:v>1.02326941587196</c:v>
                </c:pt>
                <c:pt idx="39999">
                  <c:v>1.02296172702803</c:v>
                </c:pt>
                <c:pt idx="40000">
                  <c:v>1.00835250174934</c:v>
                </c:pt>
                <c:pt idx="40001">
                  <c:v>0.99374327632778603</c:v>
                </c:pt>
                <c:pt idx="40002">
                  <c:v>0.97913405090623495</c:v>
                </c:pt>
                <c:pt idx="40003">
                  <c:v>0.96452482562754605</c:v>
                </c:pt>
                <c:pt idx="40004">
                  <c:v>0.94991560020599397</c:v>
                </c:pt>
                <c:pt idx="40005">
                  <c:v>0.93530637478444301</c:v>
                </c:pt>
                <c:pt idx="40006">
                  <c:v>0.92069714950575399</c:v>
                </c:pt>
                <c:pt idx="40007">
                  <c:v>0.90608792408420302</c:v>
                </c:pt>
                <c:pt idx="40008">
                  <c:v>0.89147869866265095</c:v>
                </c:pt>
                <c:pt idx="40009">
                  <c:v>0.87686947338396204</c:v>
                </c:pt>
                <c:pt idx="40010">
                  <c:v>0.86226024796241096</c:v>
                </c:pt>
                <c:pt idx="40011">
                  <c:v>0.84765102254086</c:v>
                </c:pt>
                <c:pt idx="40012">
                  <c:v>0.83304179726216998</c:v>
                </c:pt>
                <c:pt idx="40013">
                  <c:v>0.81843257184061902</c:v>
                </c:pt>
                <c:pt idx="40014">
                  <c:v>0.80382334641906805</c:v>
                </c:pt>
                <c:pt idx="40015">
                  <c:v>0.78921412114037803</c:v>
                </c:pt>
                <c:pt idx="40016">
                  <c:v>0.77460489571882696</c:v>
                </c:pt>
                <c:pt idx="40017">
                  <c:v>0.75999567029727599</c:v>
                </c:pt>
                <c:pt idx="40018">
                  <c:v>0.74538644501858697</c:v>
                </c:pt>
                <c:pt idx="40019">
                  <c:v>0.73077721959703501</c:v>
                </c:pt>
                <c:pt idx="40020">
                  <c:v>0.71616799417548405</c:v>
                </c:pt>
                <c:pt idx="40021">
                  <c:v>0.70155876889679503</c:v>
                </c:pt>
                <c:pt idx="40022">
                  <c:v>0.68694954347524395</c:v>
                </c:pt>
                <c:pt idx="40023">
                  <c:v>0.67234031805369199</c:v>
                </c:pt>
                <c:pt idx="40024">
                  <c:v>0.65773109277500297</c:v>
                </c:pt>
                <c:pt idx="40025">
                  <c:v>0.643121867353452</c:v>
                </c:pt>
                <c:pt idx="40026">
                  <c:v>0.62851264193190004</c:v>
                </c:pt>
                <c:pt idx="40027">
                  <c:v>0.61390341665321102</c:v>
                </c:pt>
                <c:pt idx="40028">
                  <c:v>0.59929419123165995</c:v>
                </c:pt>
                <c:pt idx="40029">
                  <c:v>0.58468496581010798</c:v>
                </c:pt>
                <c:pt idx="40030">
                  <c:v>0.57007574053141896</c:v>
                </c:pt>
                <c:pt idx="40031">
                  <c:v>0.555466515109868</c:v>
                </c:pt>
                <c:pt idx="40032">
                  <c:v>0.54085728968831703</c:v>
                </c:pt>
                <c:pt idx="40033">
                  <c:v>0.52624806440962701</c:v>
                </c:pt>
                <c:pt idx="40034">
                  <c:v>0.51163883898807605</c:v>
                </c:pt>
                <c:pt idx="40035">
                  <c:v>0.49702961356652497</c:v>
                </c:pt>
                <c:pt idx="40036">
                  <c:v>0.48242038828783601</c:v>
                </c:pt>
                <c:pt idx="40037">
                  <c:v>0.46781116286628399</c:v>
                </c:pt>
                <c:pt idx="40038">
                  <c:v>0.45320193744473303</c:v>
                </c:pt>
                <c:pt idx="40039">
                  <c:v>0.43859271216604401</c:v>
                </c:pt>
                <c:pt idx="40040">
                  <c:v>0.42398348674449199</c:v>
                </c:pt>
                <c:pt idx="40041">
                  <c:v>0.40937426132294102</c:v>
                </c:pt>
                <c:pt idx="40042">
                  <c:v>0.394765036044252</c:v>
                </c:pt>
                <c:pt idx="40043">
                  <c:v>0.38015581062270098</c:v>
                </c:pt>
                <c:pt idx="40044">
                  <c:v>0.36554658520114902</c:v>
                </c:pt>
                <c:pt idx="40045">
                  <c:v>0.35093735992246</c:v>
                </c:pt>
                <c:pt idx="40046">
                  <c:v>0.33632813450090898</c:v>
                </c:pt>
                <c:pt idx="40047">
                  <c:v>0.32534277244493598</c:v>
                </c:pt>
                <c:pt idx="40048">
                  <c:v>0.31798127385184199</c:v>
                </c:pt>
                <c:pt idx="40049">
                  <c:v>0.31061977518675998</c:v>
                </c:pt>
                <c:pt idx="40050">
                  <c:v>0.30325827652167903</c:v>
                </c:pt>
                <c:pt idx="40051">
                  <c:v>0.29589677792858499</c:v>
                </c:pt>
                <c:pt idx="40052">
                  <c:v>0.28853527926350298</c:v>
                </c:pt>
                <c:pt idx="40053">
                  <c:v>0.28117378059842102</c:v>
                </c:pt>
                <c:pt idx="40054">
                  <c:v>0.27381228200532698</c:v>
                </c:pt>
                <c:pt idx="40055">
                  <c:v>0.26645078334024602</c:v>
                </c:pt>
                <c:pt idx="40056">
                  <c:v>0.25908928467516401</c:v>
                </c:pt>
                <c:pt idx="40057">
                  <c:v>0.25172778608207003</c:v>
                </c:pt>
                <c:pt idx="40058">
                  <c:v>0.24436628741698799</c:v>
                </c:pt>
                <c:pt idx="40059">
                  <c:v>0.237004788751907</c:v>
                </c:pt>
                <c:pt idx="40060">
                  <c:v>0.22964329015881199</c:v>
                </c:pt>
                <c:pt idx="40061">
                  <c:v>0.22228179149373101</c:v>
                </c:pt>
                <c:pt idx="40062">
                  <c:v>0.214920292828649</c:v>
                </c:pt>
                <c:pt idx="40063">
                  <c:v>0.20755879423555501</c:v>
                </c:pt>
                <c:pt idx="40064">
                  <c:v>0.200197295570474</c:v>
                </c:pt>
                <c:pt idx="40065">
                  <c:v>0.19283579690539199</c:v>
                </c:pt>
                <c:pt idx="40066">
                  <c:v>0.185474298312298</c:v>
                </c:pt>
                <c:pt idx="40067">
                  <c:v>0.17811279964721599</c:v>
                </c:pt>
                <c:pt idx="40068">
                  <c:v>0.17075130098213501</c:v>
                </c:pt>
                <c:pt idx="40069">
                  <c:v>0.16338980238904</c:v>
                </c:pt>
                <c:pt idx="40070">
                  <c:v>0.15602830372395901</c:v>
                </c:pt>
                <c:pt idx="40071">
                  <c:v>0.148666805058877</c:v>
                </c:pt>
                <c:pt idx="40072">
                  <c:v>0.14130530646578299</c:v>
                </c:pt>
                <c:pt idx="40073">
                  <c:v>0.133943807800702</c:v>
                </c:pt>
                <c:pt idx="40074">
                  <c:v>0.12658230913561999</c:v>
                </c:pt>
                <c:pt idx="40075">
                  <c:v>0.11922081054252601</c:v>
                </c:pt>
                <c:pt idx="40076">
                  <c:v>0.111859311877444</c:v>
                </c:pt>
                <c:pt idx="40077">
                  <c:v>0.104497813212363</c:v>
                </c:pt>
                <c:pt idx="40078">
                  <c:v>9.7136314619268402E-2</c:v>
                </c:pt>
                <c:pt idx="40079">
                  <c:v>8.9774815954186904E-2</c:v>
                </c:pt>
                <c:pt idx="40080">
                  <c:v>8.2413317289105406E-2</c:v>
                </c:pt>
                <c:pt idx="40081">
                  <c:v>7.5051818696011102E-2</c:v>
                </c:pt>
                <c:pt idx="40082">
                  <c:v>6.7690320030929604E-2</c:v>
                </c:pt>
                <c:pt idx="40083">
                  <c:v>6.0328821365848002E-2</c:v>
                </c:pt>
                <c:pt idx="40084">
                  <c:v>5.2967322772753803E-2</c:v>
                </c:pt>
                <c:pt idx="40085">
                  <c:v>4.5605824107672201E-2</c:v>
                </c:pt>
                <c:pt idx="40086">
                  <c:v>3.8244325442590703E-2</c:v>
                </c:pt>
                <c:pt idx="40087">
                  <c:v>3.0882826849496399E-2</c:v>
                </c:pt>
                <c:pt idx="40088">
                  <c:v>2.3521328184414901E-2</c:v>
                </c:pt>
                <c:pt idx="40089">
                  <c:v>1.6159829519333299E-2</c:v>
                </c:pt>
                <c:pt idx="40090">
                  <c:v>8.7983309262390699E-3</c:v>
                </c:pt>
                <c:pt idx="40091">
                  <c:v>1.4368322611575399E-3</c:v>
                </c:pt>
                <c:pt idx="40092">
                  <c:v>-5.9246664039239996E-3</c:v>
                </c:pt>
                <c:pt idx="40093">
                  <c:v>-1.3286164997018301E-2</c:v>
                </c:pt>
                <c:pt idx="40094">
                  <c:v>-2.0647663662099799E-2</c:v>
                </c:pt>
                <c:pt idx="40095">
                  <c:v>-1.8125157567939299E-2</c:v>
                </c:pt>
                <c:pt idx="40096">
                  <c:v>-5.7186467668197301E-3</c:v>
                </c:pt>
                <c:pt idx="40097">
                  <c:v>6.6878641556217403E-3</c:v>
                </c:pt>
                <c:pt idx="40098">
                  <c:v>1.9094375078063199E-2</c:v>
                </c:pt>
                <c:pt idx="40099">
                  <c:v>3.1500885879182802E-2</c:v>
                </c:pt>
                <c:pt idx="40100">
                  <c:v>4.3907396801624303E-2</c:v>
                </c:pt>
                <c:pt idx="40101">
                  <c:v>5.63139077240657E-2</c:v>
                </c:pt>
                <c:pt idx="40102">
                  <c:v>6.8720418525185303E-2</c:v>
                </c:pt>
                <c:pt idx="40103">
                  <c:v>8.1126929447626797E-2</c:v>
                </c:pt>
                <c:pt idx="40104">
                  <c:v>9.3533440370068305E-2</c:v>
                </c:pt>
                <c:pt idx="40105">
                  <c:v>0.105939951171188</c:v>
                </c:pt>
                <c:pt idx="40106">
                  <c:v>0.11834646209362901</c:v>
                </c:pt>
                <c:pt idx="40107">
                  <c:v>0.130752973016071</c:v>
                </c:pt>
                <c:pt idx="40108">
                  <c:v>0.14315948381718999</c:v>
                </c:pt>
                <c:pt idx="40109">
                  <c:v>0.15556599473963201</c:v>
                </c:pt>
                <c:pt idx="40110">
                  <c:v>0.167972505662073</c:v>
                </c:pt>
                <c:pt idx="40111">
                  <c:v>0.18037901646319299</c:v>
                </c:pt>
                <c:pt idx="40112">
                  <c:v>0.19278552738563401</c:v>
                </c:pt>
                <c:pt idx="40113">
                  <c:v>0.205192038308076</c:v>
                </c:pt>
                <c:pt idx="40114">
                  <c:v>0.21759854910919499</c:v>
                </c:pt>
                <c:pt idx="40115">
                  <c:v>0.23000506003163701</c:v>
                </c:pt>
                <c:pt idx="40116">
                  <c:v>0.242411570954078</c:v>
                </c:pt>
                <c:pt idx="40117">
                  <c:v>0.25481808175519799</c:v>
                </c:pt>
                <c:pt idx="40118">
                  <c:v>0.26722459267763898</c:v>
                </c:pt>
                <c:pt idx="40119">
                  <c:v>0.27963110360008098</c:v>
                </c:pt>
                <c:pt idx="40120">
                  <c:v>0.29203761440120002</c:v>
                </c:pt>
                <c:pt idx="40121">
                  <c:v>0.30444412532364201</c:v>
                </c:pt>
                <c:pt idx="40122">
                  <c:v>0.31685063624608301</c:v>
                </c:pt>
                <c:pt idx="40123">
                  <c:v>0.32925714704720299</c:v>
                </c:pt>
                <c:pt idx="40124">
                  <c:v>0.34166365796964498</c:v>
                </c:pt>
                <c:pt idx="40125">
                  <c:v>0.35407016889208598</c:v>
                </c:pt>
                <c:pt idx="40126">
                  <c:v>0.36647667969320602</c:v>
                </c:pt>
                <c:pt idx="40127">
                  <c:v>0.37888319061564701</c:v>
                </c:pt>
                <c:pt idx="40128">
                  <c:v>0.39128970153808901</c:v>
                </c:pt>
                <c:pt idx="40129">
                  <c:v>0.40369621233920799</c:v>
                </c:pt>
                <c:pt idx="40130">
                  <c:v>0.41610272326164999</c:v>
                </c:pt>
                <c:pt idx="40131">
                  <c:v>0.42850923418409098</c:v>
                </c:pt>
                <c:pt idx="40132">
                  <c:v>0.44091574498521102</c:v>
                </c:pt>
                <c:pt idx="40133">
                  <c:v>0.45332225590765202</c:v>
                </c:pt>
                <c:pt idx="40134">
                  <c:v>0.46572876683009401</c:v>
                </c:pt>
                <c:pt idx="40135">
                  <c:v>0.478135277631213</c:v>
                </c:pt>
                <c:pt idx="40136">
                  <c:v>0.49054178855365499</c:v>
                </c:pt>
                <c:pt idx="40137">
                  <c:v>0.50294829947609598</c:v>
                </c:pt>
                <c:pt idx="40138">
                  <c:v>0.51535481027721597</c:v>
                </c:pt>
                <c:pt idx="40139">
                  <c:v>0.52776132119965702</c:v>
                </c:pt>
                <c:pt idx="40140">
                  <c:v>0.54016783212209896</c:v>
                </c:pt>
                <c:pt idx="40141">
                  <c:v>0.55257434292321805</c:v>
                </c:pt>
                <c:pt idx="40142">
                  <c:v>0.56498085384565999</c:v>
                </c:pt>
                <c:pt idx="40143">
                  <c:v>0.56960504797267697</c:v>
                </c:pt>
                <c:pt idx="40144">
                  <c:v>0.56644692528079299</c:v>
                </c:pt>
                <c:pt idx="40145">
                  <c:v>0.56328880255802605</c:v>
                </c:pt>
                <c:pt idx="40146">
                  <c:v>0.56013067983525999</c:v>
                </c:pt>
                <c:pt idx="40147">
                  <c:v>0.55697255714337601</c:v>
                </c:pt>
                <c:pt idx="40148">
                  <c:v>0.55381443442060896</c:v>
                </c:pt>
                <c:pt idx="40149">
                  <c:v>0.55065631169784302</c:v>
                </c:pt>
                <c:pt idx="40150">
                  <c:v>0.54749818900595904</c:v>
                </c:pt>
                <c:pt idx="40151">
                  <c:v>0.54434006628319198</c:v>
                </c:pt>
                <c:pt idx="40152">
                  <c:v>0.54118194356042604</c:v>
                </c:pt>
                <c:pt idx="40153">
                  <c:v>0.53802382086854195</c:v>
                </c:pt>
                <c:pt idx="40154">
                  <c:v>0.534865698145775</c:v>
                </c:pt>
                <c:pt idx="40155">
                  <c:v>0.53170757542300895</c:v>
                </c:pt>
                <c:pt idx="40156">
                  <c:v>0.52854945273112497</c:v>
                </c:pt>
                <c:pt idx="40157">
                  <c:v>0.52539133000835803</c:v>
                </c:pt>
                <c:pt idx="40158">
                  <c:v>0.52223320728559197</c:v>
                </c:pt>
                <c:pt idx="40159">
                  <c:v>0.51907508459370799</c:v>
                </c:pt>
                <c:pt idx="40160">
                  <c:v>0.51591696187094105</c:v>
                </c:pt>
                <c:pt idx="40161">
                  <c:v>0.51275883914817499</c:v>
                </c:pt>
                <c:pt idx="40162">
                  <c:v>0.50960071645629101</c:v>
                </c:pt>
                <c:pt idx="40163">
                  <c:v>0.50644259373352396</c:v>
                </c:pt>
                <c:pt idx="40164">
                  <c:v>0.50328447101075802</c:v>
                </c:pt>
                <c:pt idx="40165">
                  <c:v>0.50012634831887404</c:v>
                </c:pt>
                <c:pt idx="40166">
                  <c:v>0.49696822559610698</c:v>
                </c:pt>
                <c:pt idx="40167">
                  <c:v>0.49381010287334098</c:v>
                </c:pt>
                <c:pt idx="40168">
                  <c:v>0.490651980181457</c:v>
                </c:pt>
                <c:pt idx="40169">
                  <c:v>0.48749385745869001</c:v>
                </c:pt>
                <c:pt idx="40170">
                  <c:v>0.48433573473592401</c:v>
                </c:pt>
                <c:pt idx="40171">
                  <c:v>0.48117761204404003</c:v>
                </c:pt>
                <c:pt idx="40172">
                  <c:v>0.47801948932127297</c:v>
                </c:pt>
                <c:pt idx="40173">
                  <c:v>0.47486136659850697</c:v>
                </c:pt>
                <c:pt idx="40174">
                  <c:v>0.47170324390662299</c:v>
                </c:pt>
                <c:pt idx="40175">
                  <c:v>0.46854512118385599</c:v>
                </c:pt>
                <c:pt idx="40176">
                  <c:v>0.46538699846109</c:v>
                </c:pt>
                <c:pt idx="40177">
                  <c:v>0.46222887576920602</c:v>
                </c:pt>
                <c:pt idx="40178">
                  <c:v>0.45907075304643902</c:v>
                </c:pt>
                <c:pt idx="40179">
                  <c:v>0.45591263032367302</c:v>
                </c:pt>
                <c:pt idx="40180">
                  <c:v>0.45275450763178898</c:v>
                </c:pt>
                <c:pt idx="40181">
                  <c:v>0.44959638490902198</c:v>
                </c:pt>
                <c:pt idx="40182">
                  <c:v>0.44643826218625599</c:v>
                </c:pt>
                <c:pt idx="40183">
                  <c:v>0.44328013949437201</c:v>
                </c:pt>
                <c:pt idx="40184">
                  <c:v>0.44012201677160501</c:v>
                </c:pt>
                <c:pt idx="40185">
                  <c:v>0.43696389404883901</c:v>
                </c:pt>
                <c:pt idx="40186">
                  <c:v>0.43380577135695497</c:v>
                </c:pt>
                <c:pt idx="40187">
                  <c:v>0.43064764863418897</c:v>
                </c:pt>
                <c:pt idx="40188">
                  <c:v>0.42748952591142197</c:v>
                </c:pt>
                <c:pt idx="40189">
                  <c:v>0.42433140321953799</c:v>
                </c:pt>
                <c:pt idx="40190">
                  <c:v>0.421173280496772</c:v>
                </c:pt>
                <c:pt idx="40191">
                  <c:v>0.42336747910009298</c:v>
                </c:pt>
                <c:pt idx="40192">
                  <c:v>0.43091399899309102</c:v>
                </c:pt>
                <c:pt idx="40193">
                  <c:v>0.43846051895988503</c:v>
                </c:pt>
                <c:pt idx="40194">
                  <c:v>0.44600703892667998</c:v>
                </c:pt>
                <c:pt idx="40195">
                  <c:v>0.45355355881967802</c:v>
                </c:pt>
                <c:pt idx="40196">
                  <c:v>0.46110007878647202</c:v>
                </c:pt>
                <c:pt idx="40197">
                  <c:v>0.46864659875326697</c:v>
                </c:pt>
                <c:pt idx="40198">
                  <c:v>0.47619311864626401</c:v>
                </c:pt>
                <c:pt idx="40199">
                  <c:v>0.48373963861305902</c:v>
                </c:pt>
                <c:pt idx="40200">
                  <c:v>0.49128615857985403</c:v>
                </c:pt>
                <c:pt idx="40201">
                  <c:v>0.49883267847285101</c:v>
                </c:pt>
                <c:pt idx="40202">
                  <c:v>0.50637919843964596</c:v>
                </c:pt>
                <c:pt idx="40203">
                  <c:v>0.51392571840644097</c:v>
                </c:pt>
                <c:pt idx="40204">
                  <c:v>0.52147223829943801</c:v>
                </c:pt>
                <c:pt idx="40205">
                  <c:v>0.52901875826623301</c:v>
                </c:pt>
                <c:pt idx="40206">
                  <c:v>0.53656527823302802</c:v>
                </c:pt>
                <c:pt idx="40207">
                  <c:v>0.54411179812602495</c:v>
                </c:pt>
                <c:pt idx="40208">
                  <c:v>0.55165831809281995</c:v>
                </c:pt>
                <c:pt idx="40209">
                  <c:v>0.55920483805961396</c:v>
                </c:pt>
                <c:pt idx="40210">
                  <c:v>0.566751357952612</c:v>
                </c:pt>
                <c:pt idx="40211">
                  <c:v>0.57429787791940701</c:v>
                </c:pt>
                <c:pt idx="40212">
                  <c:v>0.58184439788620101</c:v>
                </c:pt>
                <c:pt idx="40213">
                  <c:v>0.58939091777919905</c:v>
                </c:pt>
                <c:pt idx="40214">
                  <c:v>0.59693743774599395</c:v>
                </c:pt>
                <c:pt idx="40215">
                  <c:v>0.60448395771278796</c:v>
                </c:pt>
                <c:pt idx="40216">
                  <c:v>0.61203047760578599</c:v>
                </c:pt>
                <c:pt idx="40217">
                  <c:v>0.619576997572581</c:v>
                </c:pt>
                <c:pt idx="40218">
                  <c:v>0.62712351753937501</c:v>
                </c:pt>
                <c:pt idx="40219">
                  <c:v>0.63467003743237305</c:v>
                </c:pt>
                <c:pt idx="40220">
                  <c:v>0.64221655739916805</c:v>
                </c:pt>
                <c:pt idx="40221">
                  <c:v>0.64976307736596195</c:v>
                </c:pt>
                <c:pt idx="40222">
                  <c:v>0.65730959725895999</c:v>
                </c:pt>
                <c:pt idx="40223">
                  <c:v>0.66485611722575499</c:v>
                </c:pt>
                <c:pt idx="40224">
                  <c:v>0.672402637192549</c:v>
                </c:pt>
                <c:pt idx="40225">
                  <c:v>0.67994915708554704</c:v>
                </c:pt>
                <c:pt idx="40226">
                  <c:v>0.68749567705234105</c:v>
                </c:pt>
                <c:pt idx="40227">
                  <c:v>0.69504219701913605</c:v>
                </c:pt>
                <c:pt idx="40228">
                  <c:v>0.70258871691213398</c:v>
                </c:pt>
                <c:pt idx="40229">
                  <c:v>0.71013523687892799</c:v>
                </c:pt>
                <c:pt idx="40230">
                  <c:v>0.717681756845723</c:v>
                </c:pt>
                <c:pt idx="40231">
                  <c:v>0.72522827673872103</c:v>
                </c:pt>
                <c:pt idx="40232">
                  <c:v>0.73277479670551504</c:v>
                </c:pt>
                <c:pt idx="40233">
                  <c:v>0.74032131667231005</c:v>
                </c:pt>
                <c:pt idx="40234">
                  <c:v>0.74786783656530798</c:v>
                </c:pt>
                <c:pt idx="40235">
                  <c:v>0.75541435653210198</c:v>
                </c:pt>
                <c:pt idx="40236">
                  <c:v>0.76296087649889699</c:v>
                </c:pt>
                <c:pt idx="40237">
                  <c:v>0.77050739639189503</c:v>
                </c:pt>
                <c:pt idx="40238">
                  <c:v>0.77805391635868903</c:v>
                </c:pt>
                <c:pt idx="40239">
                  <c:v>0.77611705246567197</c:v>
                </c:pt>
                <c:pt idx="40240">
                  <c:v>0.76469680475828095</c:v>
                </c:pt>
                <c:pt idx="40241">
                  <c:v>0.75327655693921203</c:v>
                </c:pt>
                <c:pt idx="40242">
                  <c:v>0.741856309120142</c:v>
                </c:pt>
                <c:pt idx="40243">
                  <c:v>0.73043606141275097</c:v>
                </c:pt>
                <c:pt idx="40244">
                  <c:v>0.71901581359368205</c:v>
                </c:pt>
                <c:pt idx="40245">
                  <c:v>0.70759556577461202</c:v>
                </c:pt>
                <c:pt idx="40246">
                  <c:v>0.69617531806722099</c:v>
                </c:pt>
                <c:pt idx="40247">
                  <c:v>0.68475507024815196</c:v>
                </c:pt>
                <c:pt idx="40248">
                  <c:v>0.67333482242908205</c:v>
                </c:pt>
                <c:pt idx="40249">
                  <c:v>0.66191457472169102</c:v>
                </c:pt>
                <c:pt idx="40250">
                  <c:v>0.65049432690262199</c:v>
                </c:pt>
                <c:pt idx="40251">
                  <c:v>0.63907407908355196</c:v>
                </c:pt>
                <c:pt idx="40252">
                  <c:v>0.62765383137616104</c:v>
                </c:pt>
                <c:pt idx="40253">
                  <c:v>0.61623358355709201</c:v>
                </c:pt>
                <c:pt idx="40254">
                  <c:v>0.60481333573802198</c:v>
                </c:pt>
                <c:pt idx="40255">
                  <c:v>0.59339308803063096</c:v>
                </c:pt>
                <c:pt idx="40256">
                  <c:v>0.58197284021156204</c:v>
                </c:pt>
                <c:pt idx="40257">
                  <c:v>0.57055259239249201</c:v>
                </c:pt>
                <c:pt idx="40258">
                  <c:v>0.55913234468510098</c:v>
                </c:pt>
                <c:pt idx="40259">
                  <c:v>0.54771209686603195</c:v>
                </c:pt>
                <c:pt idx="40260">
                  <c:v>0.53629184904696203</c:v>
                </c:pt>
                <c:pt idx="40261">
                  <c:v>0.524871601339571</c:v>
                </c:pt>
                <c:pt idx="40262">
                  <c:v>0.51345135352050197</c:v>
                </c:pt>
                <c:pt idx="40263">
                  <c:v>0.50203110570143195</c:v>
                </c:pt>
                <c:pt idx="40264">
                  <c:v>0.49061085799404103</c:v>
                </c:pt>
                <c:pt idx="40265">
                  <c:v>0.479190610174972</c:v>
                </c:pt>
                <c:pt idx="40266">
                  <c:v>0.46777036235590203</c:v>
                </c:pt>
                <c:pt idx="40267">
                  <c:v>0.456350114648511</c:v>
                </c:pt>
                <c:pt idx="40268">
                  <c:v>0.44492986682944202</c:v>
                </c:pt>
                <c:pt idx="40269">
                  <c:v>0.43350961901037299</c:v>
                </c:pt>
                <c:pt idx="40270">
                  <c:v>0.42208937130298102</c:v>
                </c:pt>
                <c:pt idx="40271">
                  <c:v>0.41066912348391199</c:v>
                </c:pt>
                <c:pt idx="40272">
                  <c:v>0.39924887566484302</c:v>
                </c:pt>
                <c:pt idx="40273">
                  <c:v>0.38782862795745099</c:v>
                </c:pt>
                <c:pt idx="40274">
                  <c:v>0.37640838013838201</c:v>
                </c:pt>
                <c:pt idx="40275">
                  <c:v>0.36498813231931299</c:v>
                </c:pt>
                <c:pt idx="40276">
                  <c:v>0.35356788461192101</c:v>
                </c:pt>
                <c:pt idx="40277">
                  <c:v>0.34214763679285198</c:v>
                </c:pt>
                <c:pt idx="40278">
                  <c:v>0.33072738897378301</c:v>
                </c:pt>
                <c:pt idx="40279">
                  <c:v>0.31930714126639098</c:v>
                </c:pt>
                <c:pt idx="40280">
                  <c:v>0.30788689344732201</c:v>
                </c:pt>
                <c:pt idx="40281">
                  <c:v>0.29646664562825298</c:v>
                </c:pt>
                <c:pt idx="40282">
                  <c:v>0.28504639792086101</c:v>
                </c:pt>
                <c:pt idx="40283">
                  <c:v>0.27362615010179198</c:v>
                </c:pt>
                <c:pt idx="40284">
                  <c:v>0.262205902282723</c:v>
                </c:pt>
                <c:pt idx="40285">
                  <c:v>0.25078565457533097</c:v>
                </c:pt>
                <c:pt idx="40286">
                  <c:v>0.239365406756262</c:v>
                </c:pt>
                <c:pt idx="40287">
                  <c:v>0.23501505267887199</c:v>
                </c:pt>
                <c:pt idx="40288">
                  <c:v>0.23773459236594899</c:v>
                </c:pt>
                <c:pt idx="40289">
                  <c:v>0.24045413207961999</c:v>
                </c:pt>
                <c:pt idx="40290">
                  <c:v>0.243173671793292</c:v>
                </c:pt>
                <c:pt idx="40291">
                  <c:v>0.245893211480369</c:v>
                </c:pt>
                <c:pt idx="40292">
                  <c:v>0.24861275119404</c:v>
                </c:pt>
                <c:pt idx="40293">
                  <c:v>0.25133229090771197</c:v>
                </c:pt>
                <c:pt idx="40294">
                  <c:v>0.25405183059478897</c:v>
                </c:pt>
                <c:pt idx="40295">
                  <c:v>0.25677137030845998</c:v>
                </c:pt>
                <c:pt idx="40296">
                  <c:v>0.25949091002213198</c:v>
                </c:pt>
                <c:pt idx="40297">
                  <c:v>0.26221044970920898</c:v>
                </c:pt>
                <c:pt idx="40298">
                  <c:v>0.26492998942288098</c:v>
                </c:pt>
                <c:pt idx="40299">
                  <c:v>0.26764952913655199</c:v>
                </c:pt>
                <c:pt idx="40300">
                  <c:v>0.27036906882362899</c:v>
                </c:pt>
                <c:pt idx="40301">
                  <c:v>0.27308860853730099</c:v>
                </c:pt>
                <c:pt idx="40302">
                  <c:v>0.275808148250972</c:v>
                </c:pt>
                <c:pt idx="40303">
                  <c:v>0.278527687938049</c:v>
                </c:pt>
                <c:pt idx="40304">
                  <c:v>0.281247227651721</c:v>
                </c:pt>
                <c:pt idx="40305">
                  <c:v>0.283966767365392</c:v>
                </c:pt>
                <c:pt idx="40306">
                  <c:v>0.286686307052469</c:v>
                </c:pt>
                <c:pt idx="40307">
                  <c:v>0.28940584676614101</c:v>
                </c:pt>
                <c:pt idx="40308">
                  <c:v>0.29212538647981201</c:v>
                </c:pt>
                <c:pt idx="40309">
                  <c:v>0.29484492616688901</c:v>
                </c:pt>
                <c:pt idx="40310">
                  <c:v>0.29756446588056101</c:v>
                </c:pt>
                <c:pt idx="40311">
                  <c:v>0.30028400559423202</c:v>
                </c:pt>
                <c:pt idx="40312">
                  <c:v>0.30300354528130902</c:v>
                </c:pt>
                <c:pt idx="40313">
                  <c:v>0.30572308499498102</c:v>
                </c:pt>
                <c:pt idx="40314">
                  <c:v>0.30844262470865202</c:v>
                </c:pt>
                <c:pt idx="40315">
                  <c:v>0.31116216439572902</c:v>
                </c:pt>
                <c:pt idx="40316">
                  <c:v>0.31388170410940103</c:v>
                </c:pt>
                <c:pt idx="40317">
                  <c:v>0.31660124382307198</c:v>
                </c:pt>
                <c:pt idx="40318">
                  <c:v>0.31932078351014997</c:v>
                </c:pt>
                <c:pt idx="40319">
                  <c:v>0.32204032322382098</c:v>
                </c:pt>
                <c:pt idx="40320">
                  <c:v>0.32475986293749198</c:v>
                </c:pt>
                <c:pt idx="40321">
                  <c:v>0.32747940262456998</c:v>
                </c:pt>
                <c:pt idx="40322">
                  <c:v>0.33019894233824099</c:v>
                </c:pt>
                <c:pt idx="40323">
                  <c:v>0.33291848205191199</c:v>
                </c:pt>
                <c:pt idx="40324">
                  <c:v>0.33563802173898999</c:v>
                </c:pt>
                <c:pt idx="40325">
                  <c:v>0.33835756145266099</c:v>
                </c:pt>
                <c:pt idx="40326">
                  <c:v>0.341077101166332</c:v>
                </c:pt>
                <c:pt idx="40327">
                  <c:v>0.34379664085341</c:v>
                </c:pt>
                <c:pt idx="40328">
                  <c:v>0.346516180567081</c:v>
                </c:pt>
                <c:pt idx="40329">
                  <c:v>0.349235720280752</c:v>
                </c:pt>
                <c:pt idx="40330">
                  <c:v>0.35195525996783</c:v>
                </c:pt>
                <c:pt idx="40331">
                  <c:v>0.35467479968150101</c:v>
                </c:pt>
                <c:pt idx="40332">
                  <c:v>0.35739433939517301</c:v>
                </c:pt>
                <c:pt idx="40333">
                  <c:v>0.36011387908225001</c:v>
                </c:pt>
                <c:pt idx="40334">
                  <c:v>0.36283341879592101</c:v>
                </c:pt>
                <c:pt idx="40335">
                  <c:v>0.36852989478664799</c:v>
                </c:pt>
                <c:pt idx="40336">
                  <c:v>0.37720330699040799</c:v>
                </c:pt>
                <c:pt idx="40337">
                  <c:v>0.38587671927898398</c:v>
                </c:pt>
                <c:pt idx="40338">
                  <c:v>0.39455013156756003</c:v>
                </c:pt>
                <c:pt idx="40339">
                  <c:v>0.40322354377132003</c:v>
                </c:pt>
                <c:pt idx="40340">
                  <c:v>0.41189695605989601</c:v>
                </c:pt>
                <c:pt idx="40341">
                  <c:v>0.420570368348472</c:v>
                </c:pt>
                <c:pt idx="40342">
                  <c:v>0.429243780552232</c:v>
                </c:pt>
                <c:pt idx="40343">
                  <c:v>0.43791719284080799</c:v>
                </c:pt>
                <c:pt idx="40344">
                  <c:v>0.44659060512938498</c:v>
                </c:pt>
                <c:pt idx="40345">
                  <c:v>0.45526401733314398</c:v>
                </c:pt>
                <c:pt idx="40346">
                  <c:v>0.46393742962172102</c:v>
                </c:pt>
                <c:pt idx="40347">
                  <c:v>0.47261084191029701</c:v>
                </c:pt>
                <c:pt idx="40348">
                  <c:v>0.48128425411405701</c:v>
                </c:pt>
                <c:pt idx="40349">
                  <c:v>0.489957666402633</c:v>
                </c:pt>
                <c:pt idx="40350">
                  <c:v>0.49863107869120898</c:v>
                </c:pt>
                <c:pt idx="40351">
                  <c:v>0.50730449089496898</c:v>
                </c:pt>
                <c:pt idx="40352">
                  <c:v>0.51597790318354497</c:v>
                </c:pt>
                <c:pt idx="40353">
                  <c:v>0.52465131547212096</c:v>
                </c:pt>
                <c:pt idx="40354">
                  <c:v>0.53332472767588102</c:v>
                </c:pt>
                <c:pt idx="40355">
                  <c:v>0.541998139964457</c:v>
                </c:pt>
                <c:pt idx="40356">
                  <c:v>0.55067155225303299</c:v>
                </c:pt>
                <c:pt idx="40357">
                  <c:v>0.55934496445679305</c:v>
                </c:pt>
                <c:pt idx="40358">
                  <c:v>0.56801837674536904</c:v>
                </c:pt>
                <c:pt idx="40359">
                  <c:v>0.57669178903394502</c:v>
                </c:pt>
                <c:pt idx="40360">
                  <c:v>0.58536520123770497</c:v>
                </c:pt>
                <c:pt idx="40361">
                  <c:v>0.59403861352628096</c:v>
                </c:pt>
                <c:pt idx="40362">
                  <c:v>0.60271202581485805</c:v>
                </c:pt>
                <c:pt idx="40363">
                  <c:v>0.611385438018617</c:v>
                </c:pt>
                <c:pt idx="40364">
                  <c:v>0.62005885030719299</c:v>
                </c:pt>
                <c:pt idx="40365">
                  <c:v>0.62873226259576998</c:v>
                </c:pt>
                <c:pt idx="40366">
                  <c:v>0.63740567479952903</c:v>
                </c:pt>
                <c:pt idx="40367">
                  <c:v>0.64607908708810602</c:v>
                </c:pt>
                <c:pt idx="40368">
                  <c:v>0.65475249937668201</c:v>
                </c:pt>
                <c:pt idx="40369">
                  <c:v>0.66342591158044195</c:v>
                </c:pt>
                <c:pt idx="40370">
                  <c:v>0.67209932386901805</c:v>
                </c:pt>
                <c:pt idx="40371">
                  <c:v>0.68077273615759404</c:v>
                </c:pt>
                <c:pt idx="40372">
                  <c:v>0.68944614836135398</c:v>
                </c:pt>
                <c:pt idx="40373">
                  <c:v>0.69811956064992997</c:v>
                </c:pt>
                <c:pt idx="40374">
                  <c:v>0.70679297293850596</c:v>
                </c:pt>
                <c:pt idx="40375">
                  <c:v>0.71546638514226601</c:v>
                </c:pt>
                <c:pt idx="40376">
                  <c:v>0.724139797430842</c:v>
                </c:pt>
                <c:pt idx="40377">
                  <c:v>0.73281320971941799</c:v>
                </c:pt>
                <c:pt idx="40378">
                  <c:v>0.74148662192317805</c:v>
                </c:pt>
                <c:pt idx="40379">
                  <c:v>0.75016003421175403</c:v>
                </c:pt>
                <c:pt idx="40380">
                  <c:v>0.75883344650033002</c:v>
                </c:pt>
                <c:pt idx="40381">
                  <c:v>0.76750685870408997</c:v>
                </c:pt>
                <c:pt idx="40382">
                  <c:v>0.77618027099266595</c:v>
                </c:pt>
                <c:pt idx="40383">
                  <c:v>0.777660344348166</c:v>
                </c:pt>
                <c:pt idx="40384">
                  <c:v>0.77194707877621505</c:v>
                </c:pt>
                <c:pt idx="40385">
                  <c:v>0.76623381314839401</c:v>
                </c:pt>
                <c:pt idx="40386">
                  <c:v>0.76052054752057197</c:v>
                </c:pt>
                <c:pt idx="40387">
                  <c:v>0.75480728194862101</c:v>
                </c:pt>
                <c:pt idx="40388">
                  <c:v>0.74909401632079997</c:v>
                </c:pt>
                <c:pt idx="40389">
                  <c:v>0.74338075069297904</c:v>
                </c:pt>
                <c:pt idx="40390">
                  <c:v>0.73766748512102698</c:v>
                </c:pt>
                <c:pt idx="40391">
                  <c:v>0.73195421949320605</c:v>
                </c:pt>
                <c:pt idx="40392">
                  <c:v>0.72624095386538501</c:v>
                </c:pt>
                <c:pt idx="40393">
                  <c:v>0.72052768829343306</c:v>
                </c:pt>
                <c:pt idx="40394">
                  <c:v>0.71481442266561201</c:v>
                </c:pt>
                <c:pt idx="40395">
                  <c:v>0.70910115703779097</c:v>
                </c:pt>
                <c:pt idx="40396">
                  <c:v>0.70338789146584002</c:v>
                </c:pt>
                <c:pt idx="40397">
                  <c:v>0.69767462583801798</c:v>
                </c:pt>
                <c:pt idx="40398">
                  <c:v>0.69196136021019705</c:v>
                </c:pt>
                <c:pt idx="40399">
                  <c:v>0.68624809463824599</c:v>
                </c:pt>
                <c:pt idx="40400">
                  <c:v>0.68053482901042495</c:v>
                </c:pt>
                <c:pt idx="40401">
                  <c:v>0.67482156338260402</c:v>
                </c:pt>
                <c:pt idx="40402">
                  <c:v>0.66910829781065195</c:v>
                </c:pt>
                <c:pt idx="40403">
                  <c:v>0.66339503218283102</c:v>
                </c:pt>
                <c:pt idx="40404">
                  <c:v>0.65768176655500998</c:v>
                </c:pt>
                <c:pt idx="40405">
                  <c:v>0.65196850098305803</c:v>
                </c:pt>
                <c:pt idx="40406">
                  <c:v>0.64625523535523699</c:v>
                </c:pt>
                <c:pt idx="40407">
                  <c:v>0.64054196972741595</c:v>
                </c:pt>
                <c:pt idx="40408">
                  <c:v>0.634828704155464</c:v>
                </c:pt>
                <c:pt idx="40409">
                  <c:v>0.62911543852764296</c:v>
                </c:pt>
                <c:pt idx="40410">
                  <c:v>0.62340217289982203</c:v>
                </c:pt>
                <c:pt idx="40411">
                  <c:v>0.61768890732787096</c:v>
                </c:pt>
                <c:pt idx="40412">
                  <c:v>0.61197564170005003</c:v>
                </c:pt>
                <c:pt idx="40413">
                  <c:v>0.60626237607222799</c:v>
                </c:pt>
                <c:pt idx="40414">
                  <c:v>0.60054911050027704</c:v>
                </c:pt>
                <c:pt idx="40415">
                  <c:v>0.594835844872456</c:v>
                </c:pt>
                <c:pt idx="40416">
                  <c:v>0.58912257924463496</c:v>
                </c:pt>
                <c:pt idx="40417">
                  <c:v>0.58340931367268301</c:v>
                </c:pt>
                <c:pt idx="40418">
                  <c:v>0.57769604804486197</c:v>
                </c:pt>
                <c:pt idx="40419">
                  <c:v>0.57198278241704104</c:v>
                </c:pt>
                <c:pt idx="40420">
                  <c:v>0.56626951684508897</c:v>
                </c:pt>
                <c:pt idx="40421">
                  <c:v>0.56055625121726804</c:v>
                </c:pt>
                <c:pt idx="40422">
                  <c:v>0.554842985589447</c:v>
                </c:pt>
                <c:pt idx="40423">
                  <c:v>0.54912972001749605</c:v>
                </c:pt>
                <c:pt idx="40424">
                  <c:v>0.54341645438967501</c:v>
                </c:pt>
                <c:pt idx="40425">
                  <c:v>0.53770318876185397</c:v>
                </c:pt>
                <c:pt idx="40426">
                  <c:v>0.53198992318990201</c:v>
                </c:pt>
                <c:pt idx="40427">
                  <c:v>0.52627665756208097</c:v>
                </c:pt>
                <c:pt idx="40428">
                  <c:v>0.52056339193426004</c:v>
                </c:pt>
                <c:pt idx="40429">
                  <c:v>0.51485012636230798</c:v>
                </c:pt>
                <c:pt idx="40430">
                  <c:v>0.50913686073448705</c:v>
                </c:pt>
                <c:pt idx="40431">
                  <c:v>0.50342359510666601</c:v>
                </c:pt>
                <c:pt idx="40432">
                  <c:v>0.497710329534714</c:v>
                </c:pt>
                <c:pt idx="40433">
                  <c:v>0.49199706390689302</c:v>
                </c:pt>
                <c:pt idx="40434">
                  <c:v>0.48628379827907198</c:v>
                </c:pt>
                <c:pt idx="40435">
                  <c:v>0.48057053270712002</c:v>
                </c:pt>
                <c:pt idx="40436">
                  <c:v>0.47485726707929898</c:v>
                </c:pt>
                <c:pt idx="40437">
                  <c:v>0.469144001451478</c:v>
                </c:pt>
                <c:pt idx="40438">
                  <c:v>0.46343073587952699</c:v>
                </c:pt>
                <c:pt idx="40439">
                  <c:v>0.457717470251706</c:v>
                </c:pt>
                <c:pt idx="40440">
                  <c:v>0.45200420462388502</c:v>
                </c:pt>
                <c:pt idx="40441">
                  <c:v>0.44629093905193301</c:v>
                </c:pt>
                <c:pt idx="40442">
                  <c:v>0.44057767342411203</c:v>
                </c:pt>
                <c:pt idx="40443">
                  <c:v>0.43486440779629099</c:v>
                </c:pt>
                <c:pt idx="40444">
                  <c:v>0.42915114222433898</c:v>
                </c:pt>
                <c:pt idx="40445">
                  <c:v>0.42343787659651799</c:v>
                </c:pt>
                <c:pt idx="40446">
                  <c:v>0.41772461096869701</c:v>
                </c:pt>
                <c:pt idx="40447">
                  <c:v>0.412011345396745</c:v>
                </c:pt>
                <c:pt idx="40448">
                  <c:v>0.40629807976892401</c:v>
                </c:pt>
                <c:pt idx="40449">
                  <c:v>0.40058481414110297</c:v>
                </c:pt>
                <c:pt idx="40450">
                  <c:v>0.39487154856915202</c:v>
                </c:pt>
                <c:pt idx="40451">
                  <c:v>0.38915828294133098</c:v>
                </c:pt>
                <c:pt idx="40452">
                  <c:v>0.38344501731350999</c:v>
                </c:pt>
                <c:pt idx="40453">
                  <c:v>0.37773175174155799</c:v>
                </c:pt>
                <c:pt idx="40454">
                  <c:v>0.372018486113737</c:v>
                </c:pt>
                <c:pt idx="40455">
                  <c:v>0.36630522048591602</c:v>
                </c:pt>
                <c:pt idx="40456">
                  <c:v>0.36059195491396401</c:v>
                </c:pt>
                <c:pt idx="40457">
                  <c:v>0.35487868928614302</c:v>
                </c:pt>
                <c:pt idx="40458">
                  <c:v>0.34916542365832198</c:v>
                </c:pt>
                <c:pt idx="40459">
                  <c:v>0.34345215808636997</c:v>
                </c:pt>
                <c:pt idx="40460">
                  <c:v>0.33773889245854899</c:v>
                </c:pt>
                <c:pt idx="40461">
                  <c:v>0.332025626830728</c:v>
                </c:pt>
                <c:pt idx="40462">
                  <c:v>0.326312361258776</c:v>
                </c:pt>
                <c:pt idx="40463">
                  <c:v>0.32059909563095501</c:v>
                </c:pt>
                <c:pt idx="40464">
                  <c:v>0.31488583000313403</c:v>
                </c:pt>
                <c:pt idx="40465">
                  <c:v>0.30917256443118302</c:v>
                </c:pt>
                <c:pt idx="40466">
                  <c:v>0.30345929880336198</c:v>
                </c:pt>
                <c:pt idx="40467">
                  <c:v>0.29774603317554099</c:v>
                </c:pt>
                <c:pt idx="40468">
                  <c:v>0.29203276760358898</c:v>
                </c:pt>
                <c:pt idx="40469">
                  <c:v>0.286319501975768</c:v>
                </c:pt>
                <c:pt idx="40470">
                  <c:v>0.28060623634794701</c:v>
                </c:pt>
                <c:pt idx="40471">
                  <c:v>0.274892970775995</c:v>
                </c:pt>
                <c:pt idx="40472">
                  <c:v>0.26917970514817402</c:v>
                </c:pt>
                <c:pt idx="40473">
                  <c:v>0.26346643952035298</c:v>
                </c:pt>
                <c:pt idx="40474">
                  <c:v>0.25775317394840103</c:v>
                </c:pt>
                <c:pt idx="40475">
                  <c:v>0.25203990832057999</c:v>
                </c:pt>
                <c:pt idx="40476">
                  <c:v>0.246326642692759</c:v>
                </c:pt>
                <c:pt idx="40477">
                  <c:v>0.24061337712080799</c:v>
                </c:pt>
                <c:pt idx="40478">
                  <c:v>0.23490011149298601</c:v>
                </c:pt>
                <c:pt idx="40479">
                  <c:v>0.229186845865165</c:v>
                </c:pt>
                <c:pt idx="40480">
                  <c:v>0.22347358029321401</c:v>
                </c:pt>
                <c:pt idx="40481">
                  <c:v>0.217760314665393</c:v>
                </c:pt>
                <c:pt idx="40482">
                  <c:v>0.21204704903757199</c:v>
                </c:pt>
                <c:pt idx="40483">
                  <c:v>0.20633378346562001</c:v>
                </c:pt>
                <c:pt idx="40484">
                  <c:v>0.200620517837799</c:v>
                </c:pt>
                <c:pt idx="40485">
                  <c:v>0.19490725220997801</c:v>
                </c:pt>
                <c:pt idx="40486">
                  <c:v>0.189193986638026</c:v>
                </c:pt>
                <c:pt idx="40487">
                  <c:v>0.18348072101020499</c:v>
                </c:pt>
                <c:pt idx="40488">
                  <c:v>0.177767455382384</c:v>
                </c:pt>
                <c:pt idx="40489">
                  <c:v>0.17205418981043299</c:v>
                </c:pt>
                <c:pt idx="40490">
                  <c:v>0.16634092418261101</c:v>
                </c:pt>
                <c:pt idx="40491">
                  <c:v>0.16062765855479</c:v>
                </c:pt>
                <c:pt idx="40492">
                  <c:v>0.15491439298283899</c:v>
                </c:pt>
                <c:pt idx="40493">
                  <c:v>0.149201127355018</c:v>
                </c:pt>
                <c:pt idx="40494">
                  <c:v>0.14348786172719699</c:v>
                </c:pt>
                <c:pt idx="40495">
                  <c:v>0.13777459615524501</c:v>
                </c:pt>
                <c:pt idx="40496">
                  <c:v>0.132061330527424</c:v>
                </c:pt>
                <c:pt idx="40497">
                  <c:v>0.12634806489960301</c:v>
                </c:pt>
                <c:pt idx="40498">
                  <c:v>0.120634799327651</c:v>
                </c:pt>
                <c:pt idx="40499">
                  <c:v>0.11492153369983001</c:v>
                </c:pt>
                <c:pt idx="40500">
                  <c:v>0.10920826807200899</c:v>
                </c:pt>
                <c:pt idx="40501">
                  <c:v>0.103495002500057</c:v>
                </c:pt>
                <c:pt idx="40502">
                  <c:v>9.7781736872236305E-2</c:v>
                </c:pt>
                <c:pt idx="40503">
                  <c:v>9.2068471244415306E-2</c:v>
                </c:pt>
                <c:pt idx="40504">
                  <c:v>8.6355205672463603E-2</c:v>
                </c:pt>
                <c:pt idx="40505">
                  <c:v>8.0641940044642493E-2</c:v>
                </c:pt>
                <c:pt idx="40506">
                  <c:v>7.4928674416821495E-2</c:v>
                </c:pt>
                <c:pt idx="40507">
                  <c:v>6.9215408844869902E-2</c:v>
                </c:pt>
                <c:pt idx="40508">
                  <c:v>6.3502143217048806E-2</c:v>
                </c:pt>
                <c:pt idx="40509">
                  <c:v>5.7788877589227801E-2</c:v>
                </c:pt>
                <c:pt idx="40510">
                  <c:v>5.2075612017276E-2</c:v>
                </c:pt>
                <c:pt idx="40511">
                  <c:v>4.6362346389455002E-2</c:v>
                </c:pt>
                <c:pt idx="40512">
                  <c:v>4.0649080761634003E-2</c:v>
                </c:pt>
                <c:pt idx="40513">
                  <c:v>3.4935815189682203E-2</c:v>
                </c:pt>
                <c:pt idx="40514">
                  <c:v>2.92225495618612E-2</c:v>
                </c:pt>
                <c:pt idx="40515">
                  <c:v>2.3509283934040101E-2</c:v>
                </c:pt>
                <c:pt idx="40516">
                  <c:v>1.7796018362088498E-2</c:v>
                </c:pt>
                <c:pt idx="40517">
                  <c:v>1.20827527342675E-2</c:v>
                </c:pt>
                <c:pt idx="40518">
                  <c:v>6.3694871064464299E-3</c:v>
                </c:pt>
                <c:pt idx="40519">
                  <c:v>6.5622153449472497E-4</c:v>
                </c:pt>
                <c:pt idx="40520">
                  <c:v>-5.0570440933263303E-3</c:v>
                </c:pt>
                <c:pt idx="40521">
                  <c:v>-1.0770309721147399E-2</c:v>
                </c:pt>
                <c:pt idx="40522">
                  <c:v>-1.6483575293099101E-2</c:v>
                </c:pt>
                <c:pt idx="40523">
                  <c:v>-2.21968409209201E-2</c:v>
                </c:pt>
                <c:pt idx="40524">
                  <c:v>-2.7910106548741199E-2</c:v>
                </c:pt>
                <c:pt idx="40525">
                  <c:v>-3.3623372120692802E-2</c:v>
                </c:pt>
                <c:pt idx="40526">
                  <c:v>-3.9336637748513897E-2</c:v>
                </c:pt>
                <c:pt idx="40527">
                  <c:v>-4.123800164962E-2</c:v>
                </c:pt>
                <c:pt idx="40528">
                  <c:v>-3.9327463816068303E-2</c:v>
                </c:pt>
                <c:pt idx="40529">
                  <c:v>-3.7416925963833697E-2</c:v>
                </c:pt>
                <c:pt idx="40530">
                  <c:v>-3.5506388111599001E-2</c:v>
                </c:pt>
                <c:pt idx="40531">
                  <c:v>-3.3595850278047297E-2</c:v>
                </c:pt>
                <c:pt idx="40532">
                  <c:v>-3.1685312425812698E-2</c:v>
                </c:pt>
                <c:pt idx="40533">
                  <c:v>-2.9774774573578001E-2</c:v>
                </c:pt>
                <c:pt idx="40534">
                  <c:v>-2.7864236740026301E-2</c:v>
                </c:pt>
                <c:pt idx="40535">
                  <c:v>-2.5953698887791699E-2</c:v>
                </c:pt>
                <c:pt idx="40536">
                  <c:v>-2.4043161035556999E-2</c:v>
                </c:pt>
                <c:pt idx="40537">
                  <c:v>-2.2132623202005298E-2</c:v>
                </c:pt>
                <c:pt idx="40538">
                  <c:v>-2.0222085349770699E-2</c:v>
                </c:pt>
                <c:pt idx="40539">
                  <c:v>-1.83115474975361E-2</c:v>
                </c:pt>
                <c:pt idx="40540">
                  <c:v>-1.6401009663984299E-2</c:v>
                </c:pt>
                <c:pt idx="40541">
                  <c:v>-1.44904718117497E-2</c:v>
                </c:pt>
                <c:pt idx="40542">
                  <c:v>-1.2579933959515101E-2</c:v>
                </c:pt>
                <c:pt idx="40543">
                  <c:v>-1.0669396125963401E-2</c:v>
                </c:pt>
                <c:pt idx="40544">
                  <c:v>-8.7588582737287198E-3</c:v>
                </c:pt>
                <c:pt idx="40545">
                  <c:v>-6.8483204214940798E-3</c:v>
                </c:pt>
                <c:pt idx="40546">
                  <c:v>-4.9377825879423701E-3</c:v>
                </c:pt>
                <c:pt idx="40547">
                  <c:v>-3.0272447357077401E-3</c:v>
                </c:pt>
                <c:pt idx="40548">
                  <c:v>-1.1167068834731001E-3</c:v>
                </c:pt>
                <c:pt idx="40549">
                  <c:v>7.9383095007861196E-4</c:v>
                </c:pt>
                <c:pt idx="40550">
                  <c:v>2.7043688023132501E-3</c:v>
                </c:pt>
                <c:pt idx="40551">
                  <c:v>4.6149066545478901E-3</c:v>
                </c:pt>
                <c:pt idx="40552">
                  <c:v>6.5254444880995998E-3</c:v>
                </c:pt>
                <c:pt idx="40553">
                  <c:v>8.4359823403342398E-3</c:v>
                </c:pt>
                <c:pt idx="40554">
                  <c:v>1.03465201925689E-2</c:v>
                </c:pt>
                <c:pt idx="40555">
                  <c:v>1.22570580261206E-2</c:v>
                </c:pt>
                <c:pt idx="40556">
                  <c:v>1.4167595878355199E-2</c:v>
                </c:pt>
                <c:pt idx="40557">
                  <c:v>1.6078133730589899E-2</c:v>
                </c:pt>
                <c:pt idx="40558">
                  <c:v>1.7988671564141599E-2</c:v>
                </c:pt>
                <c:pt idx="40559">
                  <c:v>1.9899209416376198E-2</c:v>
                </c:pt>
                <c:pt idx="40560">
                  <c:v>2.1809747268610801E-2</c:v>
                </c:pt>
                <c:pt idx="40561">
                  <c:v>2.3720285102162599E-2</c:v>
                </c:pt>
                <c:pt idx="40562">
                  <c:v>2.5630822954397201E-2</c:v>
                </c:pt>
                <c:pt idx="40563">
                  <c:v>2.75413608066318E-2</c:v>
                </c:pt>
                <c:pt idx="40564">
                  <c:v>2.9451898640183501E-2</c:v>
                </c:pt>
                <c:pt idx="40565">
                  <c:v>3.1362436492418197E-2</c:v>
                </c:pt>
                <c:pt idx="40566">
                  <c:v>3.3272974344652803E-2</c:v>
                </c:pt>
                <c:pt idx="40567">
                  <c:v>3.51835121782045E-2</c:v>
                </c:pt>
                <c:pt idx="40568">
                  <c:v>3.7094050030439203E-2</c:v>
                </c:pt>
                <c:pt idx="40569">
                  <c:v>3.9004587882673802E-2</c:v>
                </c:pt>
                <c:pt idx="40570">
                  <c:v>4.0915125716225499E-2</c:v>
                </c:pt>
                <c:pt idx="40571">
                  <c:v>4.2825663568460202E-2</c:v>
                </c:pt>
                <c:pt idx="40572">
                  <c:v>4.4736201420694802E-2</c:v>
                </c:pt>
                <c:pt idx="40573">
                  <c:v>4.6646739254246498E-2</c:v>
                </c:pt>
                <c:pt idx="40574">
                  <c:v>4.8557277106481098E-2</c:v>
                </c:pt>
                <c:pt idx="40575">
                  <c:v>4.9801553024047103E-2</c:v>
                </c:pt>
                <c:pt idx="40576">
                  <c:v>5.0379566996638099E-2</c:v>
                </c:pt>
                <c:pt idx="40577">
                  <c:v>5.0957580974881497E-2</c:v>
                </c:pt>
                <c:pt idx="40578">
                  <c:v>5.1535594953124902E-2</c:v>
                </c:pt>
                <c:pt idx="40579">
                  <c:v>5.2113608925716003E-2</c:v>
                </c:pt>
                <c:pt idx="40580">
                  <c:v>5.2691622903959401E-2</c:v>
                </c:pt>
                <c:pt idx="40581">
                  <c:v>5.3269636882202799E-2</c:v>
                </c:pt>
                <c:pt idx="40582">
                  <c:v>5.3847650854793899E-2</c:v>
                </c:pt>
                <c:pt idx="40583">
                  <c:v>5.4425664833037297E-2</c:v>
                </c:pt>
                <c:pt idx="40584">
                  <c:v>5.5003678811280703E-2</c:v>
                </c:pt>
                <c:pt idx="40585">
                  <c:v>5.5581692783871803E-2</c:v>
                </c:pt>
                <c:pt idx="40586">
                  <c:v>5.6159706762115201E-2</c:v>
                </c:pt>
                <c:pt idx="40587">
                  <c:v>5.6737720740358599E-2</c:v>
                </c:pt>
                <c:pt idx="40588">
                  <c:v>5.7315734712949699E-2</c:v>
                </c:pt>
                <c:pt idx="40589">
                  <c:v>5.7893748691193098E-2</c:v>
                </c:pt>
                <c:pt idx="40590">
                  <c:v>5.8471762669436503E-2</c:v>
                </c:pt>
                <c:pt idx="40591">
                  <c:v>5.9049776642027603E-2</c:v>
                </c:pt>
                <c:pt idx="40592">
                  <c:v>5.9627790620271001E-2</c:v>
                </c:pt>
                <c:pt idx="40593">
                  <c:v>6.0205804598514399E-2</c:v>
                </c:pt>
                <c:pt idx="40594">
                  <c:v>6.07838185711055E-2</c:v>
                </c:pt>
                <c:pt idx="40595">
                  <c:v>6.1361832549348898E-2</c:v>
                </c:pt>
                <c:pt idx="40596">
                  <c:v>6.1939846527592303E-2</c:v>
                </c:pt>
                <c:pt idx="40597">
                  <c:v>6.2517860500183403E-2</c:v>
                </c:pt>
                <c:pt idx="40598">
                  <c:v>6.3095874478426794E-2</c:v>
                </c:pt>
                <c:pt idx="40599">
                  <c:v>6.36738884566702E-2</c:v>
                </c:pt>
                <c:pt idx="40600">
                  <c:v>6.4251902429261196E-2</c:v>
                </c:pt>
                <c:pt idx="40601">
                  <c:v>6.4829916407504698E-2</c:v>
                </c:pt>
                <c:pt idx="40602">
                  <c:v>6.5407930385748103E-2</c:v>
                </c:pt>
                <c:pt idx="40603">
                  <c:v>6.5985944358339099E-2</c:v>
                </c:pt>
                <c:pt idx="40604">
                  <c:v>6.6563958336582602E-2</c:v>
                </c:pt>
                <c:pt idx="40605">
                  <c:v>6.7141972314825896E-2</c:v>
                </c:pt>
                <c:pt idx="40606">
                  <c:v>6.7719986287417003E-2</c:v>
                </c:pt>
                <c:pt idx="40607">
                  <c:v>6.8298000265660394E-2</c:v>
                </c:pt>
                <c:pt idx="40608">
                  <c:v>6.8876014243903799E-2</c:v>
                </c:pt>
                <c:pt idx="40609">
                  <c:v>6.9454028216494906E-2</c:v>
                </c:pt>
                <c:pt idx="40610">
                  <c:v>7.0032042194738298E-2</c:v>
                </c:pt>
                <c:pt idx="40611">
                  <c:v>7.0610056172981703E-2</c:v>
                </c:pt>
                <c:pt idx="40612">
                  <c:v>7.1188070145572796E-2</c:v>
                </c:pt>
                <c:pt idx="40613">
                  <c:v>7.1766084123816201E-2</c:v>
                </c:pt>
                <c:pt idx="40614">
                  <c:v>7.2344098102059606E-2</c:v>
                </c:pt>
                <c:pt idx="40615">
                  <c:v>7.29221120746507E-2</c:v>
                </c:pt>
                <c:pt idx="40616">
                  <c:v>7.3500126052894105E-2</c:v>
                </c:pt>
                <c:pt idx="40617">
                  <c:v>7.4078140031137496E-2</c:v>
                </c:pt>
                <c:pt idx="40618">
                  <c:v>7.4656154003728603E-2</c:v>
                </c:pt>
                <c:pt idx="40619">
                  <c:v>7.5234167981971994E-2</c:v>
                </c:pt>
                <c:pt idx="40620">
                  <c:v>7.58121819602154E-2</c:v>
                </c:pt>
                <c:pt idx="40621">
                  <c:v>7.6390195932806507E-2</c:v>
                </c:pt>
                <c:pt idx="40622">
                  <c:v>7.6968209911049898E-2</c:v>
                </c:pt>
                <c:pt idx="40623">
                  <c:v>6.7562486811911196E-2</c:v>
                </c:pt>
                <c:pt idx="40624">
                  <c:v>4.8173026755262298E-2</c:v>
                </c:pt>
                <c:pt idx="40625">
                  <c:v>2.8783566509006001E-2</c:v>
                </c:pt>
                <c:pt idx="40626">
                  <c:v>9.3941062627497206E-3</c:v>
                </c:pt>
                <c:pt idx="40627">
                  <c:v>-9.9953537938992105E-3</c:v>
                </c:pt>
                <c:pt idx="40628">
                  <c:v>-2.9384814040155499E-2</c:v>
                </c:pt>
                <c:pt idx="40629">
                  <c:v>-4.8774274286411803E-2</c:v>
                </c:pt>
                <c:pt idx="40630">
                  <c:v>-6.8163734343060695E-2</c:v>
                </c:pt>
                <c:pt idx="40631">
                  <c:v>-8.7553194589316999E-2</c:v>
                </c:pt>
                <c:pt idx="40632">
                  <c:v>-0.106942654835573</c:v>
                </c:pt>
                <c:pt idx="40633">
                  <c:v>-0.12633211489222201</c:v>
                </c:pt>
                <c:pt idx="40634">
                  <c:v>-0.145721575138479</c:v>
                </c:pt>
                <c:pt idx="40635">
                  <c:v>-0.16511103538473501</c:v>
                </c:pt>
                <c:pt idx="40636">
                  <c:v>-0.184500495441384</c:v>
                </c:pt>
                <c:pt idx="40637">
                  <c:v>-0.20388995568764001</c:v>
                </c:pt>
                <c:pt idx="40638">
                  <c:v>-0.223279415933896</c:v>
                </c:pt>
                <c:pt idx="40639">
                  <c:v>-0.24266887599054501</c:v>
                </c:pt>
                <c:pt idx="40640">
                  <c:v>-0.26205833623680203</c:v>
                </c:pt>
                <c:pt idx="40641">
                  <c:v>-0.28144779648305801</c:v>
                </c:pt>
                <c:pt idx="40642">
                  <c:v>-0.300837256539707</c:v>
                </c:pt>
                <c:pt idx="40643">
                  <c:v>-0.32022671678596298</c:v>
                </c:pt>
                <c:pt idx="40644">
                  <c:v>-0.33961617703221902</c:v>
                </c:pt>
                <c:pt idx="40645">
                  <c:v>-0.35900563708886801</c:v>
                </c:pt>
                <c:pt idx="40646">
                  <c:v>-0.378395097335125</c:v>
                </c:pt>
                <c:pt idx="40647">
                  <c:v>-0.39778455758138098</c:v>
                </c:pt>
                <c:pt idx="40648">
                  <c:v>-0.41717401763803003</c:v>
                </c:pt>
                <c:pt idx="40649">
                  <c:v>-0.43656347788428601</c:v>
                </c:pt>
                <c:pt idx="40650">
                  <c:v>-0.455952938130542</c:v>
                </c:pt>
                <c:pt idx="40651">
                  <c:v>-0.47534239818719098</c:v>
                </c:pt>
                <c:pt idx="40652">
                  <c:v>-0.49473185843344802</c:v>
                </c:pt>
                <c:pt idx="40653">
                  <c:v>-0.51412131867970401</c:v>
                </c:pt>
                <c:pt idx="40654">
                  <c:v>-0.533510778736353</c:v>
                </c:pt>
                <c:pt idx="40655">
                  <c:v>-0.55290023898260898</c:v>
                </c:pt>
                <c:pt idx="40656">
                  <c:v>-0.57228969922886497</c:v>
                </c:pt>
                <c:pt idx="40657">
                  <c:v>-0.59167915928551396</c:v>
                </c:pt>
                <c:pt idx="40658">
                  <c:v>-0.61106861953177105</c:v>
                </c:pt>
                <c:pt idx="40659">
                  <c:v>-0.63045807977802704</c:v>
                </c:pt>
                <c:pt idx="40660">
                  <c:v>-0.64984753983467602</c:v>
                </c:pt>
                <c:pt idx="40661">
                  <c:v>-0.66923700008093201</c:v>
                </c:pt>
                <c:pt idx="40662">
                  <c:v>-0.68862646032718799</c:v>
                </c:pt>
                <c:pt idx="40663">
                  <c:v>-0.70801592038383698</c:v>
                </c:pt>
                <c:pt idx="40664">
                  <c:v>-0.72740538063009397</c:v>
                </c:pt>
                <c:pt idx="40665">
                  <c:v>-0.74679484087634995</c:v>
                </c:pt>
                <c:pt idx="40666">
                  <c:v>-0.76618430093299905</c:v>
                </c:pt>
                <c:pt idx="40667">
                  <c:v>-0.78557376117925504</c:v>
                </c:pt>
                <c:pt idx="40668">
                  <c:v>-0.80496322142551202</c:v>
                </c:pt>
                <c:pt idx="40669">
                  <c:v>-0.82435268148216101</c:v>
                </c:pt>
                <c:pt idx="40670">
                  <c:v>-0.84374214172841699</c:v>
                </c:pt>
                <c:pt idx="40671">
                  <c:v>-0.84264772336438698</c:v>
                </c:pt>
                <c:pt idx="40672">
                  <c:v>-0.82106942645800396</c:v>
                </c:pt>
                <c:pt idx="40673">
                  <c:v>-0.79949112934060995</c:v>
                </c:pt>
                <c:pt idx="40674">
                  <c:v>-0.77791283222321606</c:v>
                </c:pt>
                <c:pt idx="40675">
                  <c:v>-0.75633453531683403</c:v>
                </c:pt>
                <c:pt idx="40676">
                  <c:v>-0.73475623819943903</c:v>
                </c:pt>
                <c:pt idx="40677">
                  <c:v>-0.71317794108204502</c:v>
                </c:pt>
                <c:pt idx="40678">
                  <c:v>-0.691599644175663</c:v>
                </c:pt>
                <c:pt idx="40679">
                  <c:v>-0.67002134705826799</c:v>
                </c:pt>
                <c:pt idx="40680">
                  <c:v>-0.64844304994087398</c:v>
                </c:pt>
                <c:pt idx="40681">
                  <c:v>-0.62686475303449196</c:v>
                </c:pt>
                <c:pt idx="40682">
                  <c:v>-0.60528645591709795</c:v>
                </c:pt>
                <c:pt idx="40683">
                  <c:v>-0.58370815879970295</c:v>
                </c:pt>
                <c:pt idx="40684">
                  <c:v>-0.56212986189332104</c:v>
                </c:pt>
                <c:pt idx="40685">
                  <c:v>-0.54055156477592703</c:v>
                </c:pt>
                <c:pt idx="40686">
                  <c:v>-0.51897326765853302</c:v>
                </c:pt>
                <c:pt idx="40687">
                  <c:v>-0.49739497075215</c:v>
                </c:pt>
                <c:pt idx="40688">
                  <c:v>-0.47581667363475599</c:v>
                </c:pt>
                <c:pt idx="40689">
                  <c:v>-0.45423837651736199</c:v>
                </c:pt>
                <c:pt idx="40690">
                  <c:v>-0.43266007961097902</c:v>
                </c:pt>
                <c:pt idx="40691">
                  <c:v>-0.41108178249358501</c:v>
                </c:pt>
                <c:pt idx="40692">
                  <c:v>-0.38950348537619101</c:v>
                </c:pt>
                <c:pt idx="40693">
                  <c:v>-0.36792518846980798</c:v>
                </c:pt>
                <c:pt idx="40694">
                  <c:v>-0.34634689135241398</c:v>
                </c:pt>
                <c:pt idx="40695">
                  <c:v>-0.32476859423502002</c:v>
                </c:pt>
                <c:pt idx="40696">
                  <c:v>-0.303190297328637</c:v>
                </c:pt>
                <c:pt idx="40697">
                  <c:v>-0.281612000211243</c:v>
                </c:pt>
                <c:pt idx="40698">
                  <c:v>-0.26003370309384899</c:v>
                </c:pt>
                <c:pt idx="40699">
                  <c:v>-0.238455406187467</c:v>
                </c:pt>
                <c:pt idx="40700">
                  <c:v>-0.21687710907007199</c:v>
                </c:pt>
                <c:pt idx="40701">
                  <c:v>-0.19529881195267801</c:v>
                </c:pt>
                <c:pt idx="40702">
                  <c:v>-0.17372051504629599</c:v>
                </c:pt>
                <c:pt idx="40703">
                  <c:v>-0.15214221792890201</c:v>
                </c:pt>
                <c:pt idx="40704">
                  <c:v>-0.130563920811507</c:v>
                </c:pt>
                <c:pt idx="40705">
                  <c:v>-0.10898562390512501</c:v>
                </c:pt>
                <c:pt idx="40706">
                  <c:v>-8.7407326787730596E-2</c:v>
                </c:pt>
                <c:pt idx="40707">
                  <c:v>-6.5829029670336395E-2</c:v>
                </c:pt>
                <c:pt idx="40708">
                  <c:v>-4.4250732763953998E-2</c:v>
                </c:pt>
                <c:pt idx="40709">
                  <c:v>-2.26724356465598E-2</c:v>
                </c:pt>
                <c:pt idx="40710">
                  <c:v>-1.09413852916557E-3</c:v>
                </c:pt>
                <c:pt idx="40711">
                  <c:v>2.0484158377216899E-2</c:v>
                </c:pt>
                <c:pt idx="40712">
                  <c:v>4.2062455494611101E-2</c:v>
                </c:pt>
                <c:pt idx="40713">
                  <c:v>6.3640752612005302E-2</c:v>
                </c:pt>
                <c:pt idx="40714">
                  <c:v>8.5219049518387796E-2</c:v>
                </c:pt>
                <c:pt idx="40715">
                  <c:v>0.106797346635782</c:v>
                </c:pt>
                <c:pt idx="40716">
                  <c:v>0.12837564375317601</c:v>
                </c:pt>
                <c:pt idx="40717">
                  <c:v>0.149953940659559</c:v>
                </c:pt>
                <c:pt idx="40718">
                  <c:v>0.17153223777695301</c:v>
                </c:pt>
                <c:pt idx="40719">
                  <c:v>0.183274100553971</c:v>
                </c:pt>
                <c:pt idx="40720">
                  <c:v>0.18517952890327399</c:v>
                </c:pt>
                <c:pt idx="40721">
                  <c:v>0.18708495727121</c:v>
                </c:pt>
                <c:pt idx="40722">
                  <c:v>0.188990385639145</c:v>
                </c:pt>
                <c:pt idx="40723">
                  <c:v>0.19089581398844799</c:v>
                </c:pt>
                <c:pt idx="40724">
                  <c:v>0.19280124235638399</c:v>
                </c:pt>
                <c:pt idx="40725">
                  <c:v>0.19470667072431899</c:v>
                </c:pt>
                <c:pt idx="40726">
                  <c:v>0.19661209907362201</c:v>
                </c:pt>
                <c:pt idx="40727">
                  <c:v>0.19851752744155801</c:v>
                </c:pt>
                <c:pt idx="40728">
                  <c:v>0.20042295580949299</c:v>
                </c:pt>
                <c:pt idx="40729">
                  <c:v>0.202328384158796</c:v>
                </c:pt>
                <c:pt idx="40730">
                  <c:v>0.20423381252673201</c:v>
                </c:pt>
                <c:pt idx="40731">
                  <c:v>0.20613924089466701</c:v>
                </c:pt>
                <c:pt idx="40732">
                  <c:v>0.20804466924397</c:v>
                </c:pt>
                <c:pt idx="40733">
                  <c:v>0.209950097611906</c:v>
                </c:pt>
                <c:pt idx="40734">
                  <c:v>0.211855525979841</c:v>
                </c:pt>
                <c:pt idx="40735">
                  <c:v>0.21376095432914399</c:v>
                </c:pt>
                <c:pt idx="40736">
                  <c:v>0.21566638269707999</c:v>
                </c:pt>
                <c:pt idx="40737">
                  <c:v>0.217571811065015</c:v>
                </c:pt>
                <c:pt idx="40738">
                  <c:v>0.21947723941431799</c:v>
                </c:pt>
                <c:pt idx="40739">
                  <c:v>0.22138266778225399</c:v>
                </c:pt>
                <c:pt idx="40740">
                  <c:v>0.22328809615018899</c:v>
                </c:pt>
                <c:pt idx="40741">
                  <c:v>0.22519352449949201</c:v>
                </c:pt>
                <c:pt idx="40742">
                  <c:v>0.22709895286742801</c:v>
                </c:pt>
                <c:pt idx="40743">
                  <c:v>0.22900438123536301</c:v>
                </c:pt>
                <c:pt idx="40744">
                  <c:v>0.230909809584666</c:v>
                </c:pt>
                <c:pt idx="40745">
                  <c:v>0.23281523795260201</c:v>
                </c:pt>
                <c:pt idx="40746">
                  <c:v>0.23472066632053701</c:v>
                </c:pt>
                <c:pt idx="40747">
                  <c:v>0.23662609466984</c:v>
                </c:pt>
                <c:pt idx="40748">
                  <c:v>0.238531523037776</c:v>
                </c:pt>
                <c:pt idx="40749">
                  <c:v>0.240436951405711</c:v>
                </c:pt>
                <c:pt idx="40750">
                  <c:v>0.24234237975501399</c:v>
                </c:pt>
                <c:pt idx="40751">
                  <c:v>0.24424780812294999</c:v>
                </c:pt>
                <c:pt idx="40752">
                  <c:v>0.246153236490885</c:v>
                </c:pt>
                <c:pt idx="40753">
                  <c:v>0.24805866484018799</c:v>
                </c:pt>
                <c:pt idx="40754">
                  <c:v>0.24996409320812399</c:v>
                </c:pt>
                <c:pt idx="40755">
                  <c:v>0.25186952157605902</c:v>
                </c:pt>
                <c:pt idx="40756">
                  <c:v>0.25377494992536198</c:v>
                </c:pt>
                <c:pt idx="40757">
                  <c:v>0.25568037829329798</c:v>
                </c:pt>
                <c:pt idx="40758">
                  <c:v>0.25758580666123299</c:v>
                </c:pt>
                <c:pt idx="40759">
                  <c:v>0.259491235010536</c:v>
                </c:pt>
                <c:pt idx="40760">
                  <c:v>0.26139666337847201</c:v>
                </c:pt>
                <c:pt idx="40761">
                  <c:v>0.26330209174640701</c:v>
                </c:pt>
                <c:pt idx="40762">
                  <c:v>0.26520752009571003</c:v>
                </c:pt>
                <c:pt idx="40763">
                  <c:v>0.26711294846364603</c:v>
                </c:pt>
                <c:pt idx="40764">
                  <c:v>0.26901837683158197</c:v>
                </c:pt>
                <c:pt idx="40765">
                  <c:v>0.27092380518088399</c:v>
                </c:pt>
                <c:pt idx="40766">
                  <c:v>0.27282923354881999</c:v>
                </c:pt>
                <c:pt idx="40767">
                  <c:v>0.27062462421830502</c:v>
                </c:pt>
                <c:pt idx="40768">
                  <c:v>0.26430997722238098</c:v>
                </c:pt>
                <c:pt idx="40769">
                  <c:v>0.25799533016470599</c:v>
                </c:pt>
                <c:pt idx="40770">
                  <c:v>0.25168068310703201</c:v>
                </c:pt>
                <c:pt idx="40771">
                  <c:v>0.24536603611110799</c:v>
                </c:pt>
                <c:pt idx="40772">
                  <c:v>0.23905138905343401</c:v>
                </c:pt>
                <c:pt idx="40773">
                  <c:v>0.232736741995759</c:v>
                </c:pt>
                <c:pt idx="40774">
                  <c:v>0.22642209499983501</c:v>
                </c:pt>
                <c:pt idx="40775">
                  <c:v>0.220107447942161</c:v>
                </c:pt>
                <c:pt idx="40776">
                  <c:v>0.21379280088448699</c:v>
                </c:pt>
                <c:pt idx="40777">
                  <c:v>0.207478153888563</c:v>
                </c:pt>
                <c:pt idx="40778">
                  <c:v>0.20116350683088799</c:v>
                </c:pt>
                <c:pt idx="40779">
                  <c:v>0.19484885977321401</c:v>
                </c:pt>
                <c:pt idx="40780">
                  <c:v>0.18853421277728999</c:v>
                </c:pt>
                <c:pt idx="40781">
                  <c:v>0.18221956571961601</c:v>
                </c:pt>
                <c:pt idx="40782">
                  <c:v>0.17590491866194199</c:v>
                </c:pt>
                <c:pt idx="40783">
                  <c:v>0.16959027166601801</c:v>
                </c:pt>
                <c:pt idx="40784">
                  <c:v>0.163275624608343</c:v>
                </c:pt>
                <c:pt idx="40785">
                  <c:v>0.15696097755066901</c:v>
                </c:pt>
                <c:pt idx="40786">
                  <c:v>0.15064633055474499</c:v>
                </c:pt>
                <c:pt idx="40787">
                  <c:v>0.14433168349707101</c:v>
                </c:pt>
                <c:pt idx="40788">
                  <c:v>0.138017036439396</c:v>
                </c:pt>
                <c:pt idx="40789">
                  <c:v>0.13170238944347201</c:v>
                </c:pt>
                <c:pt idx="40790">
                  <c:v>0.125387742385798</c:v>
                </c:pt>
                <c:pt idx="40791">
                  <c:v>0.119073095328124</c:v>
                </c:pt>
                <c:pt idx="40792">
                  <c:v>0.1127584483322</c:v>
                </c:pt>
                <c:pt idx="40793">
                  <c:v>0.106443801274525</c:v>
                </c:pt>
                <c:pt idx="40794">
                  <c:v>0.10012915421685099</c:v>
                </c:pt>
                <c:pt idx="40795">
                  <c:v>9.3814507220927004E-2</c:v>
                </c:pt>
                <c:pt idx="40796">
                  <c:v>8.7499860163252702E-2</c:v>
                </c:pt>
                <c:pt idx="40797">
                  <c:v>8.1185213105578399E-2</c:v>
                </c:pt>
                <c:pt idx="40798">
                  <c:v>7.4870566109654396E-2</c:v>
                </c:pt>
                <c:pt idx="40799">
                  <c:v>6.8555919051980094E-2</c:v>
                </c:pt>
                <c:pt idx="40800">
                  <c:v>6.2241271994305798E-2</c:v>
                </c:pt>
                <c:pt idx="40801">
                  <c:v>5.5926624998381802E-2</c:v>
                </c:pt>
                <c:pt idx="40802">
                  <c:v>4.96119779407075E-2</c:v>
                </c:pt>
                <c:pt idx="40803">
                  <c:v>4.3297330883033197E-2</c:v>
                </c:pt>
                <c:pt idx="40804">
                  <c:v>3.6982683887109097E-2</c:v>
                </c:pt>
                <c:pt idx="40805">
                  <c:v>3.0668036829434898E-2</c:v>
                </c:pt>
                <c:pt idx="40806">
                  <c:v>2.4353389771760599E-2</c:v>
                </c:pt>
                <c:pt idx="40807">
                  <c:v>1.8038742775836499E-2</c:v>
                </c:pt>
                <c:pt idx="40808">
                  <c:v>1.17240957181622E-2</c:v>
                </c:pt>
                <c:pt idx="40809">
                  <c:v>5.4094486604879498E-3</c:v>
                </c:pt>
                <c:pt idx="40810">
                  <c:v>-9.0519833543610897E-4</c:v>
                </c:pt>
                <c:pt idx="40811">
                  <c:v>-7.2198453931103896E-3</c:v>
                </c:pt>
                <c:pt idx="40812">
                  <c:v>-1.35344924507847E-2</c:v>
                </c:pt>
                <c:pt idx="40813">
                  <c:v>-1.98491394467087E-2</c:v>
                </c:pt>
                <c:pt idx="40814">
                  <c:v>-2.6163786504382999E-2</c:v>
                </c:pt>
                <c:pt idx="40815">
                  <c:v>-3.3060279215154802E-2</c:v>
                </c:pt>
                <c:pt idx="40816">
                  <c:v>-4.0538617509958297E-2</c:v>
                </c:pt>
                <c:pt idx="40817">
                  <c:v>-4.8016955877891697E-2</c:v>
                </c:pt>
                <c:pt idx="40818">
                  <c:v>-5.5495294245825E-2</c:v>
                </c:pt>
                <c:pt idx="40819">
                  <c:v>-6.2973632540628502E-2</c:v>
                </c:pt>
                <c:pt idx="40820">
                  <c:v>-7.0451970908561895E-2</c:v>
                </c:pt>
                <c:pt idx="40821">
                  <c:v>-7.7930309276495302E-2</c:v>
                </c:pt>
                <c:pt idx="40822">
                  <c:v>-8.5408647571298804E-2</c:v>
                </c:pt>
                <c:pt idx="40823">
                  <c:v>-9.28869859392321E-2</c:v>
                </c:pt>
                <c:pt idx="40824">
                  <c:v>-0.10036532430716601</c:v>
                </c:pt>
                <c:pt idx="40825">
                  <c:v>-0.107843662601969</c:v>
                </c:pt>
                <c:pt idx="40826">
                  <c:v>-0.115322000969902</c:v>
                </c:pt>
                <c:pt idx="40827">
                  <c:v>-0.122800339337836</c:v>
                </c:pt>
                <c:pt idx="40828">
                  <c:v>-0.13027867763263901</c:v>
                </c:pt>
                <c:pt idx="40829">
                  <c:v>-0.137757016000573</c:v>
                </c:pt>
                <c:pt idx="40830">
                  <c:v>-0.14523535436850599</c:v>
                </c:pt>
                <c:pt idx="40831">
                  <c:v>-0.15271369266331</c:v>
                </c:pt>
                <c:pt idx="40832">
                  <c:v>-0.16019203103124299</c:v>
                </c:pt>
                <c:pt idx="40833">
                  <c:v>-0.16767036939917601</c:v>
                </c:pt>
                <c:pt idx="40834">
                  <c:v>-0.17514870769398</c:v>
                </c:pt>
                <c:pt idx="40835">
                  <c:v>-0.18262704606191299</c:v>
                </c:pt>
                <c:pt idx="40836">
                  <c:v>-0.19010538442984601</c:v>
                </c:pt>
                <c:pt idx="40837">
                  <c:v>-0.19758372272465</c:v>
                </c:pt>
                <c:pt idx="40838">
                  <c:v>-0.20506206109258299</c:v>
                </c:pt>
                <c:pt idx="40839">
                  <c:v>-0.212540399460517</c:v>
                </c:pt>
                <c:pt idx="40840">
                  <c:v>-0.22001873775531999</c:v>
                </c:pt>
                <c:pt idx="40841">
                  <c:v>-0.22749707612325401</c:v>
                </c:pt>
                <c:pt idx="40842">
                  <c:v>-0.234975414491187</c:v>
                </c:pt>
                <c:pt idx="40843">
                  <c:v>-0.24245375278599099</c:v>
                </c:pt>
                <c:pt idx="40844">
                  <c:v>-0.24993209115392401</c:v>
                </c:pt>
                <c:pt idx="40845">
                  <c:v>-0.257410429521857</c:v>
                </c:pt>
                <c:pt idx="40846">
                  <c:v>-0.26488876781666099</c:v>
                </c:pt>
                <c:pt idx="40847">
                  <c:v>-0.27236710618459398</c:v>
                </c:pt>
                <c:pt idx="40848">
                  <c:v>-0.27984544455252702</c:v>
                </c:pt>
                <c:pt idx="40849">
                  <c:v>-0.28732378284733101</c:v>
                </c:pt>
                <c:pt idx="40850">
                  <c:v>-0.294802121215264</c:v>
                </c:pt>
                <c:pt idx="40851">
                  <c:v>-0.30228045958319799</c:v>
                </c:pt>
                <c:pt idx="40852">
                  <c:v>-0.30975879787800098</c:v>
                </c:pt>
                <c:pt idx="40853">
                  <c:v>-0.31723713624593503</c:v>
                </c:pt>
                <c:pt idx="40854">
                  <c:v>-0.32471547461386802</c:v>
                </c:pt>
                <c:pt idx="40855">
                  <c:v>-0.332193812908672</c:v>
                </c:pt>
                <c:pt idx="40856">
                  <c:v>-0.33967215127660499</c:v>
                </c:pt>
                <c:pt idx="40857">
                  <c:v>-0.34715048964453799</c:v>
                </c:pt>
                <c:pt idx="40858">
                  <c:v>-0.35462882793934197</c:v>
                </c:pt>
                <c:pt idx="40859">
                  <c:v>-0.36210716630727502</c:v>
                </c:pt>
                <c:pt idx="40860">
                  <c:v>-0.36958550467520801</c:v>
                </c:pt>
                <c:pt idx="40861">
                  <c:v>-0.377063842970012</c:v>
                </c:pt>
                <c:pt idx="40862">
                  <c:v>-0.38454218133794499</c:v>
                </c:pt>
                <c:pt idx="40863">
                  <c:v>-0.38818988145987898</c:v>
                </c:pt>
                <c:pt idx="40864">
                  <c:v>-0.38800694331084501</c:v>
                </c:pt>
                <c:pt idx="40865">
                  <c:v>-0.38782400516002302</c:v>
                </c:pt>
                <c:pt idx="40866">
                  <c:v>-0.38764106700919998</c:v>
                </c:pt>
                <c:pt idx="40867">
                  <c:v>-0.38745812886016701</c:v>
                </c:pt>
                <c:pt idx="40868">
                  <c:v>-0.38727519070934402</c:v>
                </c:pt>
                <c:pt idx="40869">
                  <c:v>-0.38709225255852198</c:v>
                </c:pt>
                <c:pt idx="40870">
                  <c:v>-0.386909314409488</c:v>
                </c:pt>
                <c:pt idx="40871">
                  <c:v>-0.38672637625866602</c:v>
                </c:pt>
                <c:pt idx="40872">
                  <c:v>-0.38654343810784297</c:v>
                </c:pt>
                <c:pt idx="40873">
                  <c:v>-0.386360499958809</c:v>
                </c:pt>
                <c:pt idx="40874">
                  <c:v>-0.38617756180798701</c:v>
                </c:pt>
                <c:pt idx="40875">
                  <c:v>-0.38599462365716403</c:v>
                </c:pt>
                <c:pt idx="40876">
                  <c:v>-0.385811685508131</c:v>
                </c:pt>
                <c:pt idx="40877">
                  <c:v>-0.38562874735730801</c:v>
                </c:pt>
                <c:pt idx="40878">
                  <c:v>-0.38544580920648502</c:v>
                </c:pt>
                <c:pt idx="40879">
                  <c:v>-0.38526287105745199</c:v>
                </c:pt>
                <c:pt idx="40880">
                  <c:v>-0.38507993290662901</c:v>
                </c:pt>
                <c:pt idx="40881">
                  <c:v>-0.38489699475580702</c:v>
                </c:pt>
                <c:pt idx="40882">
                  <c:v>-0.38471405660677299</c:v>
                </c:pt>
                <c:pt idx="40883">
                  <c:v>-0.384531118455951</c:v>
                </c:pt>
                <c:pt idx="40884">
                  <c:v>-0.38434818030512802</c:v>
                </c:pt>
                <c:pt idx="40885">
                  <c:v>-0.38416524215609399</c:v>
                </c:pt>
                <c:pt idx="40886">
                  <c:v>-0.383982304005272</c:v>
                </c:pt>
                <c:pt idx="40887">
                  <c:v>-0.38379936585444901</c:v>
                </c:pt>
                <c:pt idx="40888">
                  <c:v>-0.38361642770541599</c:v>
                </c:pt>
                <c:pt idx="40889">
                  <c:v>-0.383433489554593</c:v>
                </c:pt>
                <c:pt idx="40890">
                  <c:v>-0.38325055140377101</c:v>
                </c:pt>
                <c:pt idx="40891">
                  <c:v>-0.38306761325473698</c:v>
                </c:pt>
                <c:pt idx="40892">
                  <c:v>-0.382884675103914</c:v>
                </c:pt>
                <c:pt idx="40893">
                  <c:v>-0.38270173695309201</c:v>
                </c:pt>
                <c:pt idx="40894">
                  <c:v>-0.38251879880405798</c:v>
                </c:pt>
                <c:pt idx="40895">
                  <c:v>-0.38233586065323599</c:v>
                </c:pt>
                <c:pt idx="40896">
                  <c:v>-0.38215292250241301</c:v>
                </c:pt>
                <c:pt idx="40897">
                  <c:v>-0.38196998435337998</c:v>
                </c:pt>
                <c:pt idx="40898">
                  <c:v>-0.38178704620255699</c:v>
                </c:pt>
                <c:pt idx="40899">
                  <c:v>-0.381604108051734</c:v>
                </c:pt>
                <c:pt idx="40900">
                  <c:v>-0.38142116990270097</c:v>
                </c:pt>
                <c:pt idx="40901">
                  <c:v>-0.38123823175187799</c:v>
                </c:pt>
                <c:pt idx="40902">
                  <c:v>-0.381055293601056</c:v>
                </c:pt>
                <c:pt idx="40903">
                  <c:v>-0.38087235545202203</c:v>
                </c:pt>
                <c:pt idx="40904">
                  <c:v>-0.38068941730119998</c:v>
                </c:pt>
                <c:pt idx="40905">
                  <c:v>-0.380506479150377</c:v>
                </c:pt>
                <c:pt idx="40906">
                  <c:v>-0.38032354100134302</c:v>
                </c:pt>
                <c:pt idx="40907">
                  <c:v>-0.38014060285052098</c:v>
                </c:pt>
                <c:pt idx="40908">
                  <c:v>-0.37995766469969799</c:v>
                </c:pt>
                <c:pt idx="40909">
                  <c:v>-0.37977472655066502</c:v>
                </c:pt>
                <c:pt idx="40910">
                  <c:v>-0.384082396499415</c:v>
                </c:pt>
                <c:pt idx="40911">
                  <c:v>-0.39288067457910397</c:v>
                </c:pt>
                <c:pt idx="40912">
                  <c:v>-0.40167895257275599</c:v>
                </c:pt>
                <c:pt idx="40913">
                  <c:v>-0.41047723065244501</c:v>
                </c:pt>
                <c:pt idx="40914">
                  <c:v>-0.41927550873213398</c:v>
                </c:pt>
                <c:pt idx="40915">
                  <c:v>-0.428073786725786</c:v>
                </c:pt>
                <c:pt idx="40916">
                  <c:v>-0.43687206480547602</c:v>
                </c:pt>
                <c:pt idx="40917">
                  <c:v>-0.44567034288516499</c:v>
                </c:pt>
                <c:pt idx="40918">
                  <c:v>-0.45446862087881701</c:v>
                </c:pt>
                <c:pt idx="40919">
                  <c:v>-0.46326689895850598</c:v>
                </c:pt>
                <c:pt idx="40920">
                  <c:v>-0.47206517703819501</c:v>
                </c:pt>
                <c:pt idx="40921">
                  <c:v>-0.48086345503184702</c:v>
                </c:pt>
                <c:pt idx="40922">
                  <c:v>-0.48966173311153699</c:v>
                </c:pt>
                <c:pt idx="40923">
                  <c:v>-0.49846001119122602</c:v>
                </c:pt>
                <c:pt idx="40924">
                  <c:v>-0.50725828918487803</c:v>
                </c:pt>
                <c:pt idx="40925">
                  <c:v>-0.51605656726456695</c:v>
                </c:pt>
                <c:pt idx="40926">
                  <c:v>-0.52485484534425597</c:v>
                </c:pt>
                <c:pt idx="40927">
                  <c:v>-0.53365312333790804</c:v>
                </c:pt>
                <c:pt idx="40928">
                  <c:v>-0.54245140141759696</c:v>
                </c:pt>
                <c:pt idx="40929">
                  <c:v>-0.55124967949728698</c:v>
                </c:pt>
                <c:pt idx="40930">
                  <c:v>-0.56004795749093905</c:v>
                </c:pt>
                <c:pt idx="40931">
                  <c:v>-0.56884623557062797</c:v>
                </c:pt>
                <c:pt idx="40932">
                  <c:v>-0.57764451365031699</c:v>
                </c:pt>
                <c:pt idx="40933">
                  <c:v>-0.58644279164396895</c:v>
                </c:pt>
                <c:pt idx="40934">
                  <c:v>-0.59524106972365798</c:v>
                </c:pt>
                <c:pt idx="40935">
                  <c:v>-0.604039347803348</c:v>
                </c:pt>
                <c:pt idx="40936">
                  <c:v>-0.61283762579699896</c:v>
                </c:pt>
                <c:pt idx="40937">
                  <c:v>-0.62163590387668899</c:v>
                </c:pt>
                <c:pt idx="40938">
                  <c:v>-0.63043418195637801</c:v>
                </c:pt>
                <c:pt idx="40939">
                  <c:v>-0.63923245995002997</c:v>
                </c:pt>
                <c:pt idx="40940">
                  <c:v>-0.648030738029719</c:v>
                </c:pt>
                <c:pt idx="40941">
                  <c:v>-0.65682901610940903</c:v>
                </c:pt>
                <c:pt idx="40942">
                  <c:v>-0.66562729410305999</c:v>
                </c:pt>
                <c:pt idx="40943">
                  <c:v>-0.67442557218275001</c:v>
                </c:pt>
                <c:pt idx="40944">
                  <c:v>-0.68322385026243904</c:v>
                </c:pt>
                <c:pt idx="40945">
                  <c:v>-0.692022128256091</c:v>
                </c:pt>
                <c:pt idx="40946">
                  <c:v>-0.70082040633578002</c:v>
                </c:pt>
                <c:pt idx="40947">
                  <c:v>-0.70961868441546905</c:v>
                </c:pt>
                <c:pt idx="40948">
                  <c:v>-0.71841696240912101</c:v>
                </c:pt>
                <c:pt idx="40949">
                  <c:v>-0.72721524048881103</c:v>
                </c:pt>
                <c:pt idx="40950">
                  <c:v>-0.73601351856849995</c:v>
                </c:pt>
                <c:pt idx="40951">
                  <c:v>-0.74481179656215202</c:v>
                </c:pt>
                <c:pt idx="40952">
                  <c:v>-0.75361007464184104</c:v>
                </c:pt>
                <c:pt idx="40953">
                  <c:v>-0.76240835272152996</c:v>
                </c:pt>
                <c:pt idx="40954">
                  <c:v>-0.77120663071518203</c:v>
                </c:pt>
                <c:pt idx="40955">
                  <c:v>-0.78000490879487105</c:v>
                </c:pt>
                <c:pt idx="40956">
                  <c:v>-0.78880318687456097</c:v>
                </c:pt>
                <c:pt idx="40957">
                  <c:v>-0.79760146486821304</c:v>
                </c:pt>
                <c:pt idx="40958">
                  <c:v>-0.80238365603815798</c:v>
                </c:pt>
                <c:pt idx="40959">
                  <c:v>-0.80314976027030704</c:v>
                </c:pt>
                <c:pt idx="40960">
                  <c:v>-0.80391586449496399</c:v>
                </c:pt>
                <c:pt idx="40961">
                  <c:v>-0.80468196872711295</c:v>
                </c:pt>
                <c:pt idx="40962">
                  <c:v>-0.80544807295926202</c:v>
                </c:pt>
                <c:pt idx="40963">
                  <c:v>-0.80621417718391897</c:v>
                </c:pt>
                <c:pt idx="40964">
                  <c:v>-0.80698028141606803</c:v>
                </c:pt>
                <c:pt idx="40965">
                  <c:v>-0.80774638564821699</c:v>
                </c:pt>
                <c:pt idx="40966">
                  <c:v>-0.80851248987287405</c:v>
                </c:pt>
                <c:pt idx="40967">
                  <c:v>-0.80927859410502301</c:v>
                </c:pt>
                <c:pt idx="40968">
                  <c:v>-0.81004469833717196</c:v>
                </c:pt>
                <c:pt idx="40969">
                  <c:v>-0.81081080256183002</c:v>
                </c:pt>
                <c:pt idx="40970">
                  <c:v>-0.81157690679397898</c:v>
                </c:pt>
                <c:pt idx="40971">
                  <c:v>-0.81234301102612805</c:v>
                </c:pt>
                <c:pt idx="40972">
                  <c:v>-0.813109115250785</c:v>
                </c:pt>
                <c:pt idx="40973">
                  <c:v>-0.81387521948293395</c:v>
                </c:pt>
                <c:pt idx="40974">
                  <c:v>-0.81464132371508302</c:v>
                </c:pt>
                <c:pt idx="40975">
                  <c:v>-0.81540742793973997</c:v>
                </c:pt>
                <c:pt idx="40976">
                  <c:v>-0.81617353217188904</c:v>
                </c:pt>
                <c:pt idx="40977">
                  <c:v>-0.81693963640403799</c:v>
                </c:pt>
                <c:pt idx="40978">
                  <c:v>-0.81770574062869505</c:v>
                </c:pt>
                <c:pt idx="40979">
                  <c:v>-0.81847184486084401</c:v>
                </c:pt>
                <c:pt idx="40980">
                  <c:v>-0.81923794909299297</c:v>
                </c:pt>
                <c:pt idx="40981">
                  <c:v>-0.82000405331765103</c:v>
                </c:pt>
                <c:pt idx="40982">
                  <c:v>-0.82077015754979898</c:v>
                </c:pt>
                <c:pt idx="40983">
                  <c:v>-0.82153626178194805</c:v>
                </c:pt>
                <c:pt idx="40984">
                  <c:v>-0.822302366006606</c:v>
                </c:pt>
                <c:pt idx="40985">
                  <c:v>-0.82306847023875496</c:v>
                </c:pt>
                <c:pt idx="40986">
                  <c:v>-0.82383457447090402</c:v>
                </c:pt>
                <c:pt idx="40987">
                  <c:v>-0.82460067869556097</c:v>
                </c:pt>
                <c:pt idx="40988">
                  <c:v>-0.82536678292771004</c:v>
                </c:pt>
                <c:pt idx="40989">
                  <c:v>-0.826132887159859</c:v>
                </c:pt>
                <c:pt idx="40990">
                  <c:v>-0.82689899138451595</c:v>
                </c:pt>
                <c:pt idx="40991">
                  <c:v>-0.82766509561666501</c:v>
                </c:pt>
                <c:pt idx="40992">
                  <c:v>-0.82843119984881397</c:v>
                </c:pt>
                <c:pt idx="40993">
                  <c:v>-0.82919730407347103</c:v>
                </c:pt>
                <c:pt idx="40994">
                  <c:v>-0.82996340830561999</c:v>
                </c:pt>
                <c:pt idx="40995">
                  <c:v>-0.83072951253776905</c:v>
                </c:pt>
                <c:pt idx="40996">
                  <c:v>-0.831495616762426</c:v>
                </c:pt>
                <c:pt idx="40997">
                  <c:v>-0.83226172099457496</c:v>
                </c:pt>
                <c:pt idx="40998">
                  <c:v>-0.83302782522672403</c:v>
                </c:pt>
                <c:pt idx="40999">
                  <c:v>-0.83379392945138198</c:v>
                </c:pt>
                <c:pt idx="41000">
                  <c:v>-0.83456003368353104</c:v>
                </c:pt>
                <c:pt idx="41001">
                  <c:v>-0.835326137915679</c:v>
                </c:pt>
                <c:pt idx="41002">
                  <c:v>-0.83609224214033695</c:v>
                </c:pt>
                <c:pt idx="41003">
                  <c:v>-0.83685834637248602</c:v>
                </c:pt>
                <c:pt idx="41004">
                  <c:v>-0.83762445060463497</c:v>
                </c:pt>
                <c:pt idx="41005">
                  <c:v>-0.83839055482929203</c:v>
                </c:pt>
                <c:pt idx="41006">
                  <c:v>-0.83296403350429205</c:v>
                </c:pt>
                <c:pt idx="41007">
                  <c:v>-0.82134488657889004</c:v>
                </c:pt>
                <c:pt idx="41008">
                  <c:v>-0.80972573976710904</c:v>
                </c:pt>
                <c:pt idx="41009">
                  <c:v>-0.79810659284170604</c:v>
                </c:pt>
                <c:pt idx="41010">
                  <c:v>-0.78648744591630304</c:v>
                </c:pt>
                <c:pt idx="41011">
                  <c:v>-0.77486829910452204</c:v>
                </c:pt>
                <c:pt idx="41012">
                  <c:v>-0.76324915217911904</c:v>
                </c:pt>
                <c:pt idx="41013">
                  <c:v>-0.75163000525371604</c:v>
                </c:pt>
                <c:pt idx="41014">
                  <c:v>-0.74001085844193604</c:v>
                </c:pt>
                <c:pt idx="41015">
                  <c:v>-0.72839171151653304</c:v>
                </c:pt>
                <c:pt idx="41016">
                  <c:v>-0.71677256459113003</c:v>
                </c:pt>
                <c:pt idx="41017">
                  <c:v>-0.70515341777934903</c:v>
                </c:pt>
                <c:pt idx="41018">
                  <c:v>-0.69353427085394603</c:v>
                </c:pt>
                <c:pt idx="41019">
                  <c:v>-0.68191512392854303</c:v>
                </c:pt>
                <c:pt idx="41020">
                  <c:v>-0.67029597711676303</c:v>
                </c:pt>
                <c:pt idx="41021">
                  <c:v>-0.65867683019136003</c:v>
                </c:pt>
                <c:pt idx="41022">
                  <c:v>-0.64705768326595703</c:v>
                </c:pt>
                <c:pt idx="41023">
                  <c:v>-0.63543853645417603</c:v>
                </c:pt>
                <c:pt idx="41024">
                  <c:v>-0.62381938952877303</c:v>
                </c:pt>
                <c:pt idx="41025">
                  <c:v>-0.61220024260337003</c:v>
                </c:pt>
                <c:pt idx="41026">
                  <c:v>-0.60058109579159003</c:v>
                </c:pt>
                <c:pt idx="41027">
                  <c:v>-0.58896194886618702</c:v>
                </c:pt>
                <c:pt idx="41028">
                  <c:v>-0.57734280194078402</c:v>
                </c:pt>
                <c:pt idx="41029">
                  <c:v>-0.56572365512900302</c:v>
                </c:pt>
                <c:pt idx="41030">
                  <c:v>-0.55410450820360002</c:v>
                </c:pt>
                <c:pt idx="41031">
                  <c:v>-0.54248536127819702</c:v>
                </c:pt>
                <c:pt idx="41032">
                  <c:v>-0.53086621446641602</c:v>
                </c:pt>
                <c:pt idx="41033">
                  <c:v>-0.51924706754101402</c:v>
                </c:pt>
                <c:pt idx="41034">
                  <c:v>-0.50762792061561102</c:v>
                </c:pt>
                <c:pt idx="41035">
                  <c:v>-0.49600877380383002</c:v>
                </c:pt>
                <c:pt idx="41036">
                  <c:v>-0.48438962687842702</c:v>
                </c:pt>
                <c:pt idx="41037">
                  <c:v>-0.47277047995302401</c:v>
                </c:pt>
                <c:pt idx="41038">
                  <c:v>-0.46115133314124301</c:v>
                </c:pt>
                <c:pt idx="41039">
                  <c:v>-0.44953218621584001</c:v>
                </c:pt>
                <c:pt idx="41040">
                  <c:v>-0.43791303929043701</c:v>
                </c:pt>
                <c:pt idx="41041">
                  <c:v>-0.42629389247865701</c:v>
                </c:pt>
                <c:pt idx="41042">
                  <c:v>-0.41467474555325401</c:v>
                </c:pt>
                <c:pt idx="41043">
                  <c:v>-0.40305559862785101</c:v>
                </c:pt>
                <c:pt idx="41044">
                  <c:v>-0.39143645181607001</c:v>
                </c:pt>
                <c:pt idx="41045">
                  <c:v>-0.37981730489066701</c:v>
                </c:pt>
                <c:pt idx="41046">
                  <c:v>-0.36819815796526401</c:v>
                </c:pt>
                <c:pt idx="41047">
                  <c:v>-0.356579011153484</c:v>
                </c:pt>
                <c:pt idx="41048">
                  <c:v>-0.344959864228081</c:v>
                </c:pt>
                <c:pt idx="41049">
                  <c:v>-0.333340717302678</c:v>
                </c:pt>
                <c:pt idx="41050">
                  <c:v>-0.321721570490897</c:v>
                </c:pt>
                <c:pt idx="41051">
                  <c:v>-0.310102423565494</c:v>
                </c:pt>
                <c:pt idx="41052">
                  <c:v>-0.298483276640091</c:v>
                </c:pt>
                <c:pt idx="41053">
                  <c:v>-0.28686412982831</c:v>
                </c:pt>
                <c:pt idx="41054">
                  <c:v>-0.273913918357993</c:v>
                </c:pt>
                <c:pt idx="41055">
                  <c:v>-0.259632642333463</c:v>
                </c:pt>
                <c:pt idx="41056">
                  <c:v>-0.24535136644858899</c:v>
                </c:pt>
                <c:pt idx="41057">
                  <c:v>-0.23107009042405899</c:v>
                </c:pt>
                <c:pt idx="41058">
                  <c:v>-0.21678881439952999</c:v>
                </c:pt>
                <c:pt idx="41059">
                  <c:v>-0.202507538514655</c:v>
                </c:pt>
                <c:pt idx="41060">
                  <c:v>-0.188226262490126</c:v>
                </c:pt>
                <c:pt idx="41061">
                  <c:v>-0.173944986465596</c:v>
                </c:pt>
                <c:pt idx="41062">
                  <c:v>-0.15966371058072101</c:v>
                </c:pt>
                <c:pt idx="41063">
                  <c:v>-0.14538243455619199</c:v>
                </c:pt>
                <c:pt idx="41064">
                  <c:v>-0.13110115853166199</c:v>
                </c:pt>
                <c:pt idx="41065">
                  <c:v>-0.116819882646788</c:v>
                </c:pt>
                <c:pt idx="41066">
                  <c:v>-0.102538606622258</c:v>
                </c:pt>
                <c:pt idx="41067">
                  <c:v>-8.8257330597728598E-2</c:v>
                </c:pt>
                <c:pt idx="41068">
                  <c:v>-7.3976054712853997E-2</c:v>
                </c:pt>
                <c:pt idx="41069">
                  <c:v>-5.9694778688324499E-2</c:v>
                </c:pt>
                <c:pt idx="41070">
                  <c:v>-4.5413502663794902E-2</c:v>
                </c:pt>
                <c:pt idx="41071">
                  <c:v>-3.1132226778920399E-2</c:v>
                </c:pt>
                <c:pt idx="41072">
                  <c:v>-1.68509507543908E-2</c:v>
                </c:pt>
                <c:pt idx="41073">
                  <c:v>-2.5696747298612501E-3</c:v>
                </c:pt>
                <c:pt idx="41074">
                  <c:v>1.1711601155013299E-2</c:v>
                </c:pt>
                <c:pt idx="41075">
                  <c:v>2.5992877179542899E-2</c:v>
                </c:pt>
                <c:pt idx="41076">
                  <c:v>4.0274153204072398E-2</c:v>
                </c:pt>
                <c:pt idx="41077">
                  <c:v>5.4555429088946998E-2</c:v>
                </c:pt>
                <c:pt idx="41078">
                  <c:v>6.8836705113476504E-2</c:v>
                </c:pt>
                <c:pt idx="41079">
                  <c:v>8.31179811380061E-2</c:v>
                </c:pt>
                <c:pt idx="41080">
                  <c:v>9.73992570228807E-2</c:v>
                </c:pt>
                <c:pt idx="41081">
                  <c:v>0.11168053304741</c:v>
                </c:pt>
                <c:pt idx="41082">
                  <c:v>0.12596180907193999</c:v>
                </c:pt>
                <c:pt idx="41083">
                  <c:v>0.14024308495681401</c:v>
                </c:pt>
                <c:pt idx="41084">
                  <c:v>0.15452436098134401</c:v>
                </c:pt>
                <c:pt idx="41085">
                  <c:v>0.168805637005873</c:v>
                </c:pt>
                <c:pt idx="41086">
                  <c:v>0.18308691289074799</c:v>
                </c:pt>
                <c:pt idx="41087">
                  <c:v>0.19736818891527799</c:v>
                </c:pt>
                <c:pt idx="41088">
                  <c:v>0.21164946493980699</c:v>
                </c:pt>
                <c:pt idx="41089">
                  <c:v>0.22593074082468201</c:v>
                </c:pt>
                <c:pt idx="41090">
                  <c:v>0.24021201684921101</c:v>
                </c:pt>
                <c:pt idx="41091">
                  <c:v>0.25449329287374101</c:v>
                </c:pt>
                <c:pt idx="41092">
                  <c:v>0.268774568758615</c:v>
                </c:pt>
                <c:pt idx="41093">
                  <c:v>0.28305584478314499</c:v>
                </c:pt>
                <c:pt idx="41094">
                  <c:v>0.29733712080767499</c:v>
                </c:pt>
                <c:pt idx="41095">
                  <c:v>0.31161839669254898</c:v>
                </c:pt>
                <c:pt idx="41096">
                  <c:v>0.32589967271707898</c:v>
                </c:pt>
                <c:pt idx="41097">
                  <c:v>0.34018094874160798</c:v>
                </c:pt>
                <c:pt idx="41098">
                  <c:v>0.35446222462648302</c:v>
                </c:pt>
                <c:pt idx="41099">
                  <c:v>0.36874350065101202</c:v>
                </c:pt>
                <c:pt idx="41100">
                  <c:v>0.38302477667554202</c:v>
                </c:pt>
                <c:pt idx="41101">
                  <c:v>0.39730605256041601</c:v>
                </c:pt>
                <c:pt idx="41102">
                  <c:v>0.40460504637892603</c:v>
                </c:pt>
                <c:pt idx="41103">
                  <c:v>0.40492175794264401</c:v>
                </c:pt>
                <c:pt idx="41104">
                  <c:v>0.40523846950326498</c:v>
                </c:pt>
                <c:pt idx="41105">
                  <c:v>0.40555518106698202</c:v>
                </c:pt>
                <c:pt idx="41106">
                  <c:v>0.4058718926307</c:v>
                </c:pt>
                <c:pt idx="41107">
                  <c:v>0.40618860419132102</c:v>
                </c:pt>
                <c:pt idx="41108">
                  <c:v>0.40650531575503901</c:v>
                </c:pt>
                <c:pt idx="41109">
                  <c:v>0.406822027318757</c:v>
                </c:pt>
                <c:pt idx="41110">
                  <c:v>0.40713873887937801</c:v>
                </c:pt>
                <c:pt idx="41111">
                  <c:v>0.407455450443096</c:v>
                </c:pt>
                <c:pt idx="41112">
                  <c:v>0.40777216200681399</c:v>
                </c:pt>
                <c:pt idx="41113">
                  <c:v>0.40808887356743501</c:v>
                </c:pt>
                <c:pt idx="41114">
                  <c:v>0.40840558513115299</c:v>
                </c:pt>
                <c:pt idx="41115">
                  <c:v>0.40872229669487098</c:v>
                </c:pt>
                <c:pt idx="41116">
                  <c:v>0.409039008255492</c:v>
                </c:pt>
                <c:pt idx="41117">
                  <c:v>0.40935571981920998</c:v>
                </c:pt>
                <c:pt idx="41118">
                  <c:v>0.40967243138292803</c:v>
                </c:pt>
                <c:pt idx="41119">
                  <c:v>0.40998914294354899</c:v>
                </c:pt>
                <c:pt idx="41120">
                  <c:v>0.41030585450726698</c:v>
                </c:pt>
                <c:pt idx="41121">
                  <c:v>0.41062256607098502</c:v>
                </c:pt>
                <c:pt idx="41122">
                  <c:v>0.41093927763160598</c:v>
                </c:pt>
                <c:pt idx="41123">
                  <c:v>0.41125598919532402</c:v>
                </c:pt>
                <c:pt idx="41124">
                  <c:v>0.41157270075904201</c:v>
                </c:pt>
                <c:pt idx="41125">
                  <c:v>0.41188941231966297</c:v>
                </c:pt>
                <c:pt idx="41126">
                  <c:v>0.41220612388338101</c:v>
                </c:pt>
                <c:pt idx="41127">
                  <c:v>0.412522835447099</c:v>
                </c:pt>
                <c:pt idx="41128">
                  <c:v>0.41283954700772002</c:v>
                </c:pt>
                <c:pt idx="41129">
                  <c:v>0.41315625857143801</c:v>
                </c:pt>
                <c:pt idx="41130">
                  <c:v>0.41347297013515599</c:v>
                </c:pt>
                <c:pt idx="41131">
                  <c:v>0.41378968169577601</c:v>
                </c:pt>
                <c:pt idx="41132">
                  <c:v>0.414106393259494</c:v>
                </c:pt>
                <c:pt idx="41133">
                  <c:v>0.41442310482321199</c:v>
                </c:pt>
                <c:pt idx="41134">
                  <c:v>0.414739816383833</c:v>
                </c:pt>
                <c:pt idx="41135">
                  <c:v>0.41505652794755099</c:v>
                </c:pt>
                <c:pt idx="41136">
                  <c:v>0.41537323951126898</c:v>
                </c:pt>
                <c:pt idx="41137">
                  <c:v>0.41568995107189</c:v>
                </c:pt>
                <c:pt idx="41138">
                  <c:v>0.41600666263560798</c:v>
                </c:pt>
                <c:pt idx="41139">
                  <c:v>0.41632337419932602</c:v>
                </c:pt>
                <c:pt idx="41140">
                  <c:v>0.41664008575994699</c:v>
                </c:pt>
                <c:pt idx="41141">
                  <c:v>0.41695679732366497</c:v>
                </c:pt>
                <c:pt idx="41142">
                  <c:v>0.41727350888738302</c:v>
                </c:pt>
                <c:pt idx="41143">
                  <c:v>0.41759022044800398</c:v>
                </c:pt>
                <c:pt idx="41144">
                  <c:v>0.41790693201172202</c:v>
                </c:pt>
                <c:pt idx="41145">
                  <c:v>0.41822364357544001</c:v>
                </c:pt>
                <c:pt idx="41146">
                  <c:v>0.41854035513606103</c:v>
                </c:pt>
                <c:pt idx="41147">
                  <c:v>0.41885706669977901</c:v>
                </c:pt>
                <c:pt idx="41148">
                  <c:v>0.419173778263497</c:v>
                </c:pt>
                <c:pt idx="41149">
                  <c:v>0.41949048982411802</c:v>
                </c:pt>
                <c:pt idx="41150">
                  <c:v>0.41932468086993402</c:v>
                </c:pt>
                <c:pt idx="41151">
                  <c:v>0.41867635139448001</c:v>
                </c:pt>
                <c:pt idx="41152">
                  <c:v>0.41802802192536498</c:v>
                </c:pt>
                <c:pt idx="41153">
                  <c:v>0.41737969244991002</c:v>
                </c:pt>
                <c:pt idx="41154">
                  <c:v>0.41673136297445501</c:v>
                </c:pt>
                <c:pt idx="41155">
                  <c:v>0.41608303350533998</c:v>
                </c:pt>
                <c:pt idx="41156">
                  <c:v>0.41543470402988503</c:v>
                </c:pt>
                <c:pt idx="41157">
                  <c:v>0.41478637455443002</c:v>
                </c:pt>
                <c:pt idx="41158">
                  <c:v>0.41413804508531499</c:v>
                </c:pt>
                <c:pt idx="41159">
                  <c:v>0.41348971560985998</c:v>
                </c:pt>
                <c:pt idx="41160">
                  <c:v>0.41284138613440502</c:v>
                </c:pt>
                <c:pt idx="41161">
                  <c:v>0.41219305666529099</c:v>
                </c:pt>
                <c:pt idx="41162">
                  <c:v>0.41154472718983598</c:v>
                </c:pt>
                <c:pt idx="41163">
                  <c:v>0.41089639771438102</c:v>
                </c:pt>
                <c:pt idx="41164">
                  <c:v>0.410248068245266</c:v>
                </c:pt>
                <c:pt idx="41165">
                  <c:v>0.40959973876981098</c:v>
                </c:pt>
                <c:pt idx="41166">
                  <c:v>0.40895140929435603</c:v>
                </c:pt>
                <c:pt idx="41167">
                  <c:v>0.408303079825241</c:v>
                </c:pt>
                <c:pt idx="41168">
                  <c:v>0.40765475034978599</c:v>
                </c:pt>
                <c:pt idx="41169">
                  <c:v>0.40700642087433098</c:v>
                </c:pt>
                <c:pt idx="41170">
                  <c:v>0.406358091405216</c:v>
                </c:pt>
                <c:pt idx="41171">
                  <c:v>0.40570976192976199</c:v>
                </c:pt>
                <c:pt idx="41172">
                  <c:v>0.40506143245430698</c:v>
                </c:pt>
                <c:pt idx="41173">
                  <c:v>0.40441310298519201</c:v>
                </c:pt>
                <c:pt idx="41174">
                  <c:v>0.403764773509737</c:v>
                </c:pt>
                <c:pt idx="41175">
                  <c:v>0.40311644403428198</c:v>
                </c:pt>
                <c:pt idx="41176">
                  <c:v>0.40246811456516701</c:v>
                </c:pt>
                <c:pt idx="41177">
                  <c:v>0.401819785089712</c:v>
                </c:pt>
                <c:pt idx="41178">
                  <c:v>0.40117145561425699</c:v>
                </c:pt>
                <c:pt idx="41179">
                  <c:v>0.40052312614514202</c:v>
                </c:pt>
                <c:pt idx="41180">
                  <c:v>0.399874796669688</c:v>
                </c:pt>
                <c:pt idx="41181">
                  <c:v>0.39922646719423299</c:v>
                </c:pt>
                <c:pt idx="41182">
                  <c:v>0.39857813772511802</c:v>
                </c:pt>
                <c:pt idx="41183">
                  <c:v>0.39792980824966301</c:v>
                </c:pt>
                <c:pt idx="41184">
                  <c:v>0.397281478774208</c:v>
                </c:pt>
                <c:pt idx="41185">
                  <c:v>0.39663314930509302</c:v>
                </c:pt>
                <c:pt idx="41186">
                  <c:v>0.39598481982963801</c:v>
                </c:pt>
                <c:pt idx="41187">
                  <c:v>0.395336490354183</c:v>
                </c:pt>
                <c:pt idx="41188">
                  <c:v>0.39468816088506797</c:v>
                </c:pt>
                <c:pt idx="41189">
                  <c:v>0.39403983140961302</c:v>
                </c:pt>
                <c:pt idx="41190">
                  <c:v>0.393391501934159</c:v>
                </c:pt>
                <c:pt idx="41191">
                  <c:v>0.39274317246504398</c:v>
                </c:pt>
                <c:pt idx="41192">
                  <c:v>0.39209484298958902</c:v>
                </c:pt>
                <c:pt idx="41193">
                  <c:v>0.39144651351413401</c:v>
                </c:pt>
                <c:pt idx="41194">
                  <c:v>0.39079818404501898</c:v>
                </c:pt>
                <c:pt idx="41195">
                  <c:v>0.39014985456956403</c:v>
                </c:pt>
                <c:pt idx="41196">
                  <c:v>0.38950152509410901</c:v>
                </c:pt>
                <c:pt idx="41197">
                  <c:v>0.38885319562499399</c:v>
                </c:pt>
                <c:pt idx="41198">
                  <c:v>0.39070618501587001</c:v>
                </c:pt>
                <c:pt idx="41199">
                  <c:v>0.39506049329054799</c:v>
                </c:pt>
                <c:pt idx="41200">
                  <c:v>0.39941480152264502</c:v>
                </c:pt>
                <c:pt idx="41201">
                  <c:v>0.403769109797322</c:v>
                </c:pt>
                <c:pt idx="41202">
                  <c:v>0.40812341807199998</c:v>
                </c:pt>
                <c:pt idx="41203">
                  <c:v>0.41247772630409701</c:v>
                </c:pt>
                <c:pt idx="41204">
                  <c:v>0.41683203457877499</c:v>
                </c:pt>
                <c:pt idx="41205">
                  <c:v>0.42118634285345302</c:v>
                </c:pt>
                <c:pt idx="41206">
                  <c:v>0.42554065108555</c:v>
                </c:pt>
                <c:pt idx="41207">
                  <c:v>0.42989495936022798</c:v>
                </c:pt>
                <c:pt idx="41208">
                  <c:v>0.43424926763490501</c:v>
                </c:pt>
                <c:pt idx="41209">
                  <c:v>0.43860357586700299</c:v>
                </c:pt>
                <c:pt idx="41210">
                  <c:v>0.44295788414168003</c:v>
                </c:pt>
                <c:pt idx="41211">
                  <c:v>0.447312192416358</c:v>
                </c:pt>
                <c:pt idx="41212">
                  <c:v>0.45166650064845498</c:v>
                </c:pt>
                <c:pt idx="41213">
                  <c:v>0.45602080892313301</c:v>
                </c:pt>
                <c:pt idx="41214">
                  <c:v>0.46037511719781099</c:v>
                </c:pt>
                <c:pt idx="41215">
                  <c:v>0.46472942542990803</c:v>
                </c:pt>
                <c:pt idx="41216">
                  <c:v>0.469083733704585</c:v>
                </c:pt>
                <c:pt idx="41217">
                  <c:v>0.47343804197926298</c:v>
                </c:pt>
                <c:pt idx="41218">
                  <c:v>0.47779235021136002</c:v>
                </c:pt>
                <c:pt idx="41219">
                  <c:v>0.48214665848603799</c:v>
                </c:pt>
                <c:pt idx="41220">
                  <c:v>0.48650096676071602</c:v>
                </c:pt>
                <c:pt idx="41221">
                  <c:v>0.49085527499281301</c:v>
                </c:pt>
                <c:pt idx="41222">
                  <c:v>0.49520958326749098</c:v>
                </c:pt>
                <c:pt idx="41223">
                  <c:v>0.49956389154216801</c:v>
                </c:pt>
                <c:pt idx="41224">
                  <c:v>0.503918199774266</c:v>
                </c:pt>
                <c:pt idx="41225">
                  <c:v>0.50827250804894297</c:v>
                </c:pt>
                <c:pt idx="41226">
                  <c:v>0.51262681632362095</c:v>
                </c:pt>
                <c:pt idx="41227">
                  <c:v>0.51698112455571799</c:v>
                </c:pt>
                <c:pt idx="41228">
                  <c:v>0.52133543283039596</c:v>
                </c:pt>
                <c:pt idx="41229">
                  <c:v>0.52568974110507405</c:v>
                </c:pt>
                <c:pt idx="41230">
                  <c:v>0.53004404933717097</c:v>
                </c:pt>
                <c:pt idx="41231">
                  <c:v>0.53439835761184795</c:v>
                </c:pt>
                <c:pt idx="41232">
                  <c:v>0.53875266588652604</c:v>
                </c:pt>
                <c:pt idx="41233">
                  <c:v>0.54310697411862296</c:v>
                </c:pt>
                <c:pt idx="41234">
                  <c:v>0.54746128239330105</c:v>
                </c:pt>
                <c:pt idx="41235">
                  <c:v>0.55181559066797903</c:v>
                </c:pt>
                <c:pt idx="41236">
                  <c:v>0.55616989890007595</c:v>
                </c:pt>
                <c:pt idx="41237">
                  <c:v>0.56052420717475404</c:v>
                </c:pt>
                <c:pt idx="41238">
                  <c:v>0.56487851544943102</c:v>
                </c:pt>
                <c:pt idx="41239">
                  <c:v>0.56923282368152905</c:v>
                </c:pt>
                <c:pt idx="41240">
                  <c:v>0.57358713195620603</c:v>
                </c:pt>
                <c:pt idx="41241">
                  <c:v>0.57794144023088401</c:v>
                </c:pt>
                <c:pt idx="41242">
                  <c:v>0.58229574846298104</c:v>
                </c:pt>
                <c:pt idx="41243">
                  <c:v>0.58665005673765902</c:v>
                </c:pt>
                <c:pt idx="41244">
                  <c:v>0.591004365012337</c:v>
                </c:pt>
                <c:pt idx="41245">
                  <c:v>0.59535867324443403</c:v>
                </c:pt>
                <c:pt idx="41246">
                  <c:v>0.59861880202376105</c:v>
                </c:pt>
                <c:pt idx="41247">
                  <c:v>0.60078475130009601</c:v>
                </c:pt>
                <c:pt idx="41248">
                  <c:v>0.60295070055525002</c:v>
                </c:pt>
                <c:pt idx="41249">
                  <c:v>0.60511664983158497</c:v>
                </c:pt>
                <c:pt idx="41250">
                  <c:v>0.60728259910792004</c:v>
                </c:pt>
                <c:pt idx="41251">
                  <c:v>0.60944854836307405</c:v>
                </c:pt>
                <c:pt idx="41252">
                  <c:v>0.611614497639409</c:v>
                </c:pt>
                <c:pt idx="41253">
                  <c:v>0.61378044691574296</c:v>
                </c:pt>
                <c:pt idx="41254">
                  <c:v>0.61594639617089797</c:v>
                </c:pt>
                <c:pt idx="41255">
                  <c:v>0.61811234544723204</c:v>
                </c:pt>
                <c:pt idx="41256">
                  <c:v>0.62027829472356699</c:v>
                </c:pt>
                <c:pt idx="41257">
                  <c:v>0.622444243978721</c:v>
                </c:pt>
                <c:pt idx="41258">
                  <c:v>0.62461019325505596</c:v>
                </c:pt>
                <c:pt idx="41259">
                  <c:v>0.62677614253139102</c:v>
                </c:pt>
                <c:pt idx="41260">
                  <c:v>0.62894209178654503</c:v>
                </c:pt>
                <c:pt idx="41261">
                  <c:v>0.63110804106287999</c:v>
                </c:pt>
                <c:pt idx="41262">
                  <c:v>0.63327399033921405</c:v>
                </c:pt>
                <c:pt idx="41263">
                  <c:v>0.63543993959436895</c:v>
                </c:pt>
                <c:pt idx="41264">
                  <c:v>0.63760588887070302</c:v>
                </c:pt>
                <c:pt idx="41265">
                  <c:v>0.63977183814703797</c:v>
                </c:pt>
                <c:pt idx="41266">
                  <c:v>0.64193778740219198</c:v>
                </c:pt>
                <c:pt idx="41267">
                  <c:v>0.64410373667852705</c:v>
                </c:pt>
                <c:pt idx="41268">
                  <c:v>0.64626968595486201</c:v>
                </c:pt>
                <c:pt idx="41269">
                  <c:v>0.64843563521001601</c:v>
                </c:pt>
                <c:pt idx="41270">
                  <c:v>0.65060158448635097</c:v>
                </c:pt>
                <c:pt idx="41271">
                  <c:v>0.65276753376268504</c:v>
                </c:pt>
                <c:pt idx="41272">
                  <c:v>0.65493348301784005</c:v>
                </c:pt>
                <c:pt idx="41273">
                  <c:v>0.657099432294174</c:v>
                </c:pt>
                <c:pt idx="41274">
                  <c:v>0.65926538157050896</c:v>
                </c:pt>
                <c:pt idx="41275">
                  <c:v>0.66143133082566297</c:v>
                </c:pt>
                <c:pt idx="41276">
                  <c:v>0.66359728010199803</c:v>
                </c:pt>
                <c:pt idx="41277">
                  <c:v>0.66576322937833299</c:v>
                </c:pt>
                <c:pt idx="41278">
                  <c:v>0.667929178633487</c:v>
                </c:pt>
                <c:pt idx="41279">
                  <c:v>0.67009512790982195</c:v>
                </c:pt>
                <c:pt idx="41280">
                  <c:v>0.67226107718615602</c:v>
                </c:pt>
                <c:pt idx="41281">
                  <c:v>0.67442702644131003</c:v>
                </c:pt>
                <c:pt idx="41282">
                  <c:v>0.67659297571764498</c:v>
                </c:pt>
                <c:pt idx="41283">
                  <c:v>0.67875892499398005</c:v>
                </c:pt>
                <c:pt idx="41284">
                  <c:v>0.68092487424913395</c:v>
                </c:pt>
                <c:pt idx="41285">
                  <c:v>0.68309082352546902</c:v>
                </c:pt>
                <c:pt idx="41286">
                  <c:v>0.68525677280180297</c:v>
                </c:pt>
                <c:pt idx="41287">
                  <c:v>0.68742272205695798</c:v>
                </c:pt>
                <c:pt idx="41288">
                  <c:v>0.68958867133329205</c:v>
                </c:pt>
                <c:pt idx="41289">
                  <c:v>0.691754620609627</c:v>
                </c:pt>
                <c:pt idx="41290">
                  <c:v>0.69392056986478101</c:v>
                </c:pt>
                <c:pt idx="41291">
                  <c:v>0.69608651914111597</c:v>
                </c:pt>
                <c:pt idx="41292">
                  <c:v>0.69825246841745103</c:v>
                </c:pt>
                <c:pt idx="41293">
                  <c:v>0.70041841767260504</c:v>
                </c:pt>
                <c:pt idx="41294">
                  <c:v>0.693782727436004</c:v>
                </c:pt>
                <c:pt idx="41295">
                  <c:v>0.67834539762499002</c:v>
                </c:pt>
                <c:pt idx="41296">
                  <c:v>0.66290806796493595</c:v>
                </c:pt>
                <c:pt idx="41297">
                  <c:v>0.64747073815392098</c:v>
                </c:pt>
                <c:pt idx="41298">
                  <c:v>0.632033408342907</c:v>
                </c:pt>
                <c:pt idx="41299">
                  <c:v>0.61659607868285304</c:v>
                </c:pt>
                <c:pt idx="41300">
                  <c:v>0.60115874887183796</c:v>
                </c:pt>
                <c:pt idx="41301">
                  <c:v>0.58572141906082398</c:v>
                </c:pt>
                <c:pt idx="41302">
                  <c:v>0.57028408940077002</c:v>
                </c:pt>
                <c:pt idx="41303">
                  <c:v>0.55484675958975505</c:v>
                </c:pt>
                <c:pt idx="41304">
                  <c:v>0.53940942977874096</c:v>
                </c:pt>
                <c:pt idx="41305">
                  <c:v>0.523972100118686</c:v>
                </c:pt>
                <c:pt idx="41306">
                  <c:v>0.50853477030767202</c:v>
                </c:pt>
                <c:pt idx="41307">
                  <c:v>0.49309744049665799</c:v>
                </c:pt>
                <c:pt idx="41308">
                  <c:v>0.47766011083660298</c:v>
                </c:pt>
                <c:pt idx="41309">
                  <c:v>0.462222781025589</c:v>
                </c:pt>
                <c:pt idx="41310">
                  <c:v>0.44678545121457403</c:v>
                </c:pt>
                <c:pt idx="41311">
                  <c:v>0.43134812155452001</c:v>
                </c:pt>
                <c:pt idx="41312">
                  <c:v>0.41591079174350598</c:v>
                </c:pt>
                <c:pt idx="41313">
                  <c:v>0.400473461932491</c:v>
                </c:pt>
                <c:pt idx="41314">
                  <c:v>0.38503613227243699</c:v>
                </c:pt>
                <c:pt idx="41315">
                  <c:v>0.36959880246142301</c:v>
                </c:pt>
                <c:pt idx="41316">
                  <c:v>0.35416147265040798</c:v>
                </c:pt>
                <c:pt idx="41317">
                  <c:v>0.33872414299035403</c:v>
                </c:pt>
                <c:pt idx="41318">
                  <c:v>0.32328681317933899</c:v>
                </c:pt>
                <c:pt idx="41319">
                  <c:v>0.30784948336832502</c:v>
                </c:pt>
                <c:pt idx="41320">
                  <c:v>0.29241215370827101</c:v>
                </c:pt>
                <c:pt idx="41321">
                  <c:v>0.27697482389725597</c:v>
                </c:pt>
                <c:pt idx="41322">
                  <c:v>0.261537494086242</c:v>
                </c:pt>
                <c:pt idx="41323">
                  <c:v>0.24610016442618801</c:v>
                </c:pt>
                <c:pt idx="41324">
                  <c:v>0.23066283461517301</c:v>
                </c:pt>
                <c:pt idx="41325">
                  <c:v>0.215225504804159</c:v>
                </c:pt>
                <c:pt idx="41326">
                  <c:v>0.19978817514410399</c:v>
                </c:pt>
                <c:pt idx="41327">
                  <c:v>0.18435084533309001</c:v>
                </c:pt>
                <c:pt idx="41328">
                  <c:v>0.16891351552207601</c:v>
                </c:pt>
                <c:pt idx="41329">
                  <c:v>0.153476185862021</c:v>
                </c:pt>
                <c:pt idx="41330">
                  <c:v>0.13803885605100699</c:v>
                </c:pt>
                <c:pt idx="41331">
                  <c:v>0.122601526239993</c:v>
                </c:pt>
                <c:pt idx="41332">
                  <c:v>0.107164196579938</c:v>
                </c:pt>
                <c:pt idx="41333">
                  <c:v>9.1726866768923804E-2</c:v>
                </c:pt>
                <c:pt idx="41334">
                  <c:v>7.6289536957909396E-2</c:v>
                </c:pt>
                <c:pt idx="41335">
                  <c:v>6.0852207297855003E-2</c:v>
                </c:pt>
                <c:pt idx="41336">
                  <c:v>4.5414877486840699E-2</c:v>
                </c:pt>
                <c:pt idx="41337">
                  <c:v>2.9977547675826301E-2</c:v>
                </c:pt>
                <c:pt idx="41338">
                  <c:v>1.45402180157719E-2</c:v>
                </c:pt>
                <c:pt idx="41339">
                  <c:v>-8.9711179524248202E-4</c:v>
                </c:pt>
                <c:pt idx="41340">
                  <c:v>-1.63344416062568E-2</c:v>
                </c:pt>
                <c:pt idx="41341">
                  <c:v>-3.1771771266311297E-2</c:v>
                </c:pt>
                <c:pt idx="41342">
                  <c:v>-3.8683911942533698E-2</c:v>
                </c:pt>
                <c:pt idx="41343">
                  <c:v>-3.70708634244164E-2</c:v>
                </c:pt>
                <c:pt idx="41344">
                  <c:v>-3.5457814922072901E-2</c:v>
                </c:pt>
                <c:pt idx="41345">
                  <c:v>-3.3844766403955603E-2</c:v>
                </c:pt>
                <c:pt idx="41346">
                  <c:v>-3.2231717885838201E-2</c:v>
                </c:pt>
                <c:pt idx="41347">
                  <c:v>-3.06186693834948E-2</c:v>
                </c:pt>
                <c:pt idx="41348">
                  <c:v>-2.9005620865377401E-2</c:v>
                </c:pt>
                <c:pt idx="41349">
                  <c:v>-2.73925723472601E-2</c:v>
                </c:pt>
                <c:pt idx="41350">
                  <c:v>-2.5779523844916601E-2</c:v>
                </c:pt>
                <c:pt idx="41351">
                  <c:v>-2.4166475326799299E-2</c:v>
                </c:pt>
                <c:pt idx="41352">
                  <c:v>-2.2553426808682001E-2</c:v>
                </c:pt>
                <c:pt idx="41353">
                  <c:v>-2.0940378306338499E-2</c:v>
                </c:pt>
                <c:pt idx="41354">
                  <c:v>-1.9327329788221201E-2</c:v>
                </c:pt>
                <c:pt idx="41355">
                  <c:v>-1.7714281270103899E-2</c:v>
                </c:pt>
                <c:pt idx="41356">
                  <c:v>-1.61012327677604E-2</c:v>
                </c:pt>
                <c:pt idx="41357">
                  <c:v>-1.4488184249643101E-2</c:v>
                </c:pt>
                <c:pt idx="41358">
                  <c:v>-1.2875135731525799E-2</c:v>
                </c:pt>
                <c:pt idx="41359">
                  <c:v>-1.12620872291823E-2</c:v>
                </c:pt>
                <c:pt idx="41360">
                  <c:v>-9.6490387110649695E-3</c:v>
                </c:pt>
                <c:pt idx="41361">
                  <c:v>-8.0359901929476594E-3</c:v>
                </c:pt>
                <c:pt idx="41362">
                  <c:v>-6.4229416906041699E-3</c:v>
                </c:pt>
                <c:pt idx="41363">
                  <c:v>-4.8098931724868598E-3</c:v>
                </c:pt>
                <c:pt idx="41364">
                  <c:v>-3.1968446543695502E-3</c:v>
                </c:pt>
                <c:pt idx="41365">
                  <c:v>-1.5837961520260499E-3</c:v>
                </c:pt>
                <c:pt idx="41366" formatCode="0.00E+00">
                  <c:v>2.92523660912584E-5</c:v>
                </c:pt>
                <c:pt idx="41367">
                  <c:v>1.64230088420857E-3</c:v>
                </c:pt>
                <c:pt idx="41368">
                  <c:v>3.2553493865520602E-3</c:v>
                </c:pt>
                <c:pt idx="41369">
                  <c:v>4.8683979046693698E-3</c:v>
                </c:pt>
                <c:pt idx="41370">
                  <c:v>6.4814464227866903E-3</c:v>
                </c:pt>
                <c:pt idx="41371">
                  <c:v>8.0944949251301797E-3</c:v>
                </c:pt>
                <c:pt idx="41372">
                  <c:v>9.7075434432474898E-3</c:v>
                </c:pt>
                <c:pt idx="41373">
                  <c:v>1.13205919613648E-2</c:v>
                </c:pt>
                <c:pt idx="41374">
                  <c:v>1.2933640463708301E-2</c:v>
                </c:pt>
                <c:pt idx="41375">
                  <c:v>1.45466889818256E-2</c:v>
                </c:pt>
                <c:pt idx="41376">
                  <c:v>1.61597374999429E-2</c:v>
                </c:pt>
                <c:pt idx="41377">
                  <c:v>1.7772786002286399E-2</c:v>
                </c:pt>
                <c:pt idx="41378">
                  <c:v>1.93858345204037E-2</c:v>
                </c:pt>
                <c:pt idx="41379">
                  <c:v>2.0998883038520998E-2</c:v>
                </c:pt>
                <c:pt idx="41380">
                  <c:v>2.2611931540864501E-2</c:v>
                </c:pt>
                <c:pt idx="41381">
                  <c:v>2.4224980058981799E-2</c:v>
                </c:pt>
                <c:pt idx="41382">
                  <c:v>2.5838028577099201E-2</c:v>
                </c:pt>
                <c:pt idx="41383">
                  <c:v>2.7451077079442599E-2</c:v>
                </c:pt>
                <c:pt idx="41384">
                  <c:v>2.9064125597560001E-2</c:v>
                </c:pt>
                <c:pt idx="41385">
                  <c:v>3.0677174115677299E-2</c:v>
                </c:pt>
                <c:pt idx="41386">
                  <c:v>3.2290222618020802E-2</c:v>
                </c:pt>
                <c:pt idx="41387">
                  <c:v>3.39032711361381E-2</c:v>
                </c:pt>
                <c:pt idx="41388">
                  <c:v>3.5516319654255397E-2</c:v>
                </c:pt>
                <c:pt idx="41389">
                  <c:v>3.7129368156598903E-2</c:v>
                </c:pt>
                <c:pt idx="41390">
                  <c:v>3.9402205904797899E-2</c:v>
                </c:pt>
                <c:pt idx="41391">
                  <c:v>4.2334832887687301E-2</c:v>
                </c:pt>
                <c:pt idx="41392">
                  <c:v>4.5267459841898797E-2</c:v>
                </c:pt>
                <c:pt idx="41393">
                  <c:v>4.8200086824788199E-2</c:v>
                </c:pt>
                <c:pt idx="41394">
                  <c:v>5.1132713807677498E-2</c:v>
                </c:pt>
                <c:pt idx="41395">
                  <c:v>5.4065340761889E-2</c:v>
                </c:pt>
                <c:pt idx="41396">
                  <c:v>5.6997967744778402E-2</c:v>
                </c:pt>
                <c:pt idx="41397">
                  <c:v>5.9930594727667701E-2</c:v>
                </c:pt>
                <c:pt idx="41398">
                  <c:v>6.28632216818793E-2</c:v>
                </c:pt>
                <c:pt idx="41399">
                  <c:v>6.5795848664768605E-2</c:v>
                </c:pt>
                <c:pt idx="41400">
                  <c:v>6.8728475647657994E-2</c:v>
                </c:pt>
                <c:pt idx="41401">
                  <c:v>7.1661102601869503E-2</c:v>
                </c:pt>
                <c:pt idx="41402">
                  <c:v>7.4593729584758905E-2</c:v>
                </c:pt>
                <c:pt idx="41403">
                  <c:v>7.7526356567648197E-2</c:v>
                </c:pt>
                <c:pt idx="41404">
                  <c:v>8.0458983521859706E-2</c:v>
                </c:pt>
                <c:pt idx="41405">
                  <c:v>8.3391610504749095E-2</c:v>
                </c:pt>
                <c:pt idx="41406">
                  <c:v>8.63242374876384E-2</c:v>
                </c:pt>
                <c:pt idx="41407">
                  <c:v>8.9256864441850006E-2</c:v>
                </c:pt>
                <c:pt idx="41408">
                  <c:v>9.2189491424739298E-2</c:v>
                </c:pt>
                <c:pt idx="41409">
                  <c:v>9.51221184076287E-2</c:v>
                </c:pt>
                <c:pt idx="41410">
                  <c:v>9.8054745361840195E-2</c:v>
                </c:pt>
                <c:pt idx="41411">
                  <c:v>0.10098737234473</c:v>
                </c:pt>
                <c:pt idx="41412">
                  <c:v>0.103919999327619</c:v>
                </c:pt>
                <c:pt idx="41413">
                  <c:v>0.10685262628183</c:v>
                </c:pt>
                <c:pt idx="41414">
                  <c:v>0.10978525326472</c:v>
                </c:pt>
                <c:pt idx="41415">
                  <c:v>0.112717880247609</c:v>
                </c:pt>
                <c:pt idx="41416">
                  <c:v>0.115650507201821</c:v>
                </c:pt>
                <c:pt idx="41417">
                  <c:v>0.11858313418471</c:v>
                </c:pt>
                <c:pt idx="41418">
                  <c:v>0.121515761167599</c:v>
                </c:pt>
                <c:pt idx="41419">
                  <c:v>0.124448388121811</c:v>
                </c:pt>
                <c:pt idx="41420">
                  <c:v>0.12738101510470001</c:v>
                </c:pt>
                <c:pt idx="41421">
                  <c:v>0.13031364208759</c:v>
                </c:pt>
                <c:pt idx="41422">
                  <c:v>0.13324626904180101</c:v>
                </c:pt>
                <c:pt idx="41423">
                  <c:v>0.13617889602468999</c:v>
                </c:pt>
                <c:pt idx="41424">
                  <c:v>0.13911152300758001</c:v>
                </c:pt>
                <c:pt idx="41425">
                  <c:v>0.14204414996179099</c:v>
                </c:pt>
                <c:pt idx="41426">
                  <c:v>0.144976776944681</c:v>
                </c:pt>
                <c:pt idx="41427">
                  <c:v>0.14790940392756999</c:v>
                </c:pt>
                <c:pt idx="41428">
                  <c:v>0.150842030881782</c:v>
                </c:pt>
                <c:pt idx="41429">
                  <c:v>0.15377465786467101</c:v>
                </c:pt>
                <c:pt idx="41430">
                  <c:v>0.15670728484756</c:v>
                </c:pt>
                <c:pt idx="41431">
                  <c:v>0.15963991180177201</c:v>
                </c:pt>
                <c:pt idx="41432">
                  <c:v>0.16257253878466099</c:v>
                </c:pt>
                <c:pt idx="41433">
                  <c:v>0.165505165767551</c:v>
                </c:pt>
                <c:pt idx="41434">
                  <c:v>0.16843779272176199</c:v>
                </c:pt>
                <c:pt idx="41435">
                  <c:v>0.171370419704651</c:v>
                </c:pt>
                <c:pt idx="41436">
                  <c:v>0.17430304668754101</c:v>
                </c:pt>
                <c:pt idx="41437">
                  <c:v>0.177235673641752</c:v>
                </c:pt>
                <c:pt idx="41438">
                  <c:v>0.18174892428916101</c:v>
                </c:pt>
                <c:pt idx="41439">
                  <c:v>0.18784279861212999</c:v>
                </c:pt>
                <c:pt idx="41440">
                  <c:v>0.193936672875508</c:v>
                </c:pt>
                <c:pt idx="41441">
                  <c:v>0.20003054719847799</c:v>
                </c:pt>
                <c:pt idx="41442">
                  <c:v>0.206124421521447</c:v>
                </c:pt>
                <c:pt idx="41443">
                  <c:v>0.21221829578482501</c:v>
                </c:pt>
                <c:pt idx="41444">
                  <c:v>0.218312170107794</c:v>
                </c:pt>
                <c:pt idx="41445">
                  <c:v>0.22440604443076301</c:v>
                </c:pt>
                <c:pt idx="41446">
                  <c:v>0.23049991869414099</c:v>
                </c:pt>
                <c:pt idx="41447">
                  <c:v>0.23659379301711</c:v>
                </c:pt>
                <c:pt idx="41448">
                  <c:v>0.24268766734007899</c:v>
                </c:pt>
                <c:pt idx="41449">
                  <c:v>0.248781541603457</c:v>
                </c:pt>
                <c:pt idx="41450">
                  <c:v>0.25487541592642599</c:v>
                </c:pt>
                <c:pt idx="41451">
                  <c:v>0.26096929024939503</c:v>
                </c:pt>
                <c:pt idx="41452">
                  <c:v>0.26706316451277301</c:v>
                </c:pt>
                <c:pt idx="41453">
                  <c:v>0.27315703883574199</c:v>
                </c:pt>
                <c:pt idx="41454">
                  <c:v>0.27925091315871198</c:v>
                </c:pt>
                <c:pt idx="41455">
                  <c:v>0.28534478742208902</c:v>
                </c:pt>
                <c:pt idx="41456">
                  <c:v>0.291438661745059</c:v>
                </c:pt>
                <c:pt idx="41457">
                  <c:v>0.29753253606802799</c:v>
                </c:pt>
                <c:pt idx="41458">
                  <c:v>0.30362641033140603</c:v>
                </c:pt>
                <c:pt idx="41459">
                  <c:v>0.30972028465437501</c:v>
                </c:pt>
                <c:pt idx="41460">
                  <c:v>0.315814158977344</c:v>
                </c:pt>
                <c:pt idx="41461">
                  <c:v>0.32190803324072198</c:v>
                </c:pt>
                <c:pt idx="41462">
                  <c:v>0.32800190756369102</c:v>
                </c:pt>
                <c:pt idx="41463">
                  <c:v>0.33409578188666</c:v>
                </c:pt>
                <c:pt idx="41464">
                  <c:v>0.34018965615003799</c:v>
                </c:pt>
                <c:pt idx="41465">
                  <c:v>0.34628353047300697</c:v>
                </c:pt>
                <c:pt idx="41466">
                  <c:v>0.35237740479597701</c:v>
                </c:pt>
                <c:pt idx="41467">
                  <c:v>0.358471279059354</c:v>
                </c:pt>
                <c:pt idx="41468">
                  <c:v>0.36456515338232398</c:v>
                </c:pt>
                <c:pt idx="41469">
                  <c:v>0.37065902770529302</c:v>
                </c:pt>
                <c:pt idx="41470">
                  <c:v>0.37675290196867101</c:v>
                </c:pt>
                <c:pt idx="41471">
                  <c:v>0.38284677629163999</c:v>
                </c:pt>
                <c:pt idx="41472">
                  <c:v>0.38894065061460897</c:v>
                </c:pt>
                <c:pt idx="41473">
                  <c:v>0.39503452487798701</c:v>
                </c:pt>
                <c:pt idx="41474">
                  <c:v>0.401128399200956</c:v>
                </c:pt>
                <c:pt idx="41475">
                  <c:v>0.40722227352392498</c:v>
                </c:pt>
                <c:pt idx="41476">
                  <c:v>0.41331614778730302</c:v>
                </c:pt>
                <c:pt idx="41477">
                  <c:v>0.41941002211027201</c:v>
                </c:pt>
                <c:pt idx="41478">
                  <c:v>0.42550389643324199</c:v>
                </c:pt>
                <c:pt idx="41479">
                  <c:v>0.43159777069661898</c:v>
                </c:pt>
                <c:pt idx="41480">
                  <c:v>0.43769164501958802</c:v>
                </c:pt>
                <c:pt idx="41481">
                  <c:v>0.443785519342558</c:v>
                </c:pt>
                <c:pt idx="41482">
                  <c:v>0.44987939360593598</c:v>
                </c:pt>
                <c:pt idx="41483">
                  <c:v>0.45597326792890502</c:v>
                </c:pt>
                <c:pt idx="41484">
                  <c:v>0.46206714225187401</c:v>
                </c:pt>
                <c:pt idx="41485">
                  <c:v>0.46816101651525199</c:v>
                </c:pt>
                <c:pt idx="41486">
                  <c:v>0.468828899033298</c:v>
                </c:pt>
                <c:pt idx="41487">
                  <c:v>0.46407078970852</c:v>
                </c:pt>
                <c:pt idx="41488">
                  <c:v>0.45931268043027201</c:v>
                </c:pt>
                <c:pt idx="41489">
                  <c:v>0.45455457110549502</c:v>
                </c:pt>
                <c:pt idx="41490">
                  <c:v>0.44979646178071703</c:v>
                </c:pt>
                <c:pt idx="41491">
                  <c:v>0.44503835250246898</c:v>
                </c:pt>
                <c:pt idx="41492">
                  <c:v>0.44028024317769099</c:v>
                </c:pt>
                <c:pt idx="41493">
                  <c:v>0.435522133852914</c:v>
                </c:pt>
                <c:pt idx="41494">
                  <c:v>0.430764024574666</c:v>
                </c:pt>
                <c:pt idx="41495">
                  <c:v>0.42600591524988801</c:v>
                </c:pt>
                <c:pt idx="41496">
                  <c:v>0.42124780592511102</c:v>
                </c:pt>
                <c:pt idx="41497">
                  <c:v>0.41648969664686297</c:v>
                </c:pt>
                <c:pt idx="41498">
                  <c:v>0.41173158732208498</c:v>
                </c:pt>
                <c:pt idx="41499">
                  <c:v>0.40697347799730799</c:v>
                </c:pt>
                <c:pt idx="41500">
                  <c:v>0.402215368719059</c:v>
                </c:pt>
                <c:pt idx="41501">
                  <c:v>0.397457259394282</c:v>
                </c:pt>
                <c:pt idx="41502">
                  <c:v>0.39269915006950501</c:v>
                </c:pt>
                <c:pt idx="41503">
                  <c:v>0.38794104079125602</c:v>
                </c:pt>
                <c:pt idx="41504">
                  <c:v>0.38318293146647903</c:v>
                </c:pt>
                <c:pt idx="41505">
                  <c:v>0.37842482214170198</c:v>
                </c:pt>
                <c:pt idx="41506">
                  <c:v>0.37366671286345299</c:v>
                </c:pt>
                <c:pt idx="41507">
                  <c:v>0.36890860353867599</c:v>
                </c:pt>
                <c:pt idx="41508">
                  <c:v>0.364150494213898</c:v>
                </c:pt>
                <c:pt idx="41509">
                  <c:v>0.35939238493565001</c:v>
                </c:pt>
                <c:pt idx="41510">
                  <c:v>0.35463427561087302</c:v>
                </c:pt>
                <c:pt idx="41511">
                  <c:v>0.34987616628609503</c:v>
                </c:pt>
                <c:pt idx="41512">
                  <c:v>0.34511805700784698</c:v>
                </c:pt>
                <c:pt idx="41513">
                  <c:v>0.34035994768306899</c:v>
                </c:pt>
                <c:pt idx="41514">
                  <c:v>0.33560183835829199</c:v>
                </c:pt>
                <c:pt idx="41515">
                  <c:v>0.330843729080044</c:v>
                </c:pt>
                <c:pt idx="41516">
                  <c:v>0.32608561975526601</c:v>
                </c:pt>
                <c:pt idx="41517">
                  <c:v>0.32132751043048902</c:v>
                </c:pt>
                <c:pt idx="41518">
                  <c:v>0.31656940115224103</c:v>
                </c:pt>
                <c:pt idx="41519">
                  <c:v>0.31181129182746298</c:v>
                </c:pt>
                <c:pt idx="41520">
                  <c:v>0.30705318250268598</c:v>
                </c:pt>
                <c:pt idx="41521">
                  <c:v>0.30229507322443699</c:v>
                </c:pt>
                <c:pt idx="41522">
                  <c:v>0.29753696389966</c:v>
                </c:pt>
                <c:pt idx="41523">
                  <c:v>0.29277885457488301</c:v>
                </c:pt>
                <c:pt idx="41524">
                  <c:v>0.28802074529663402</c:v>
                </c:pt>
                <c:pt idx="41525">
                  <c:v>0.28326263597185702</c:v>
                </c:pt>
                <c:pt idx="41526">
                  <c:v>0.27850452664707998</c:v>
                </c:pt>
                <c:pt idx="41527">
                  <c:v>0.27374641736883099</c:v>
                </c:pt>
                <c:pt idx="41528">
                  <c:v>0.26898830804405399</c:v>
                </c:pt>
                <c:pt idx="41529">
                  <c:v>0.264230198719276</c:v>
                </c:pt>
                <c:pt idx="41530">
                  <c:v>0.25947208944102801</c:v>
                </c:pt>
                <c:pt idx="41531">
                  <c:v>0.25471398011625102</c:v>
                </c:pt>
                <c:pt idx="41532">
                  <c:v>0.24995587079147299</c:v>
                </c:pt>
                <c:pt idx="41533">
                  <c:v>0.245197761513225</c:v>
                </c:pt>
                <c:pt idx="41534">
                  <c:v>0.24226180386282301</c:v>
                </c:pt>
                <c:pt idx="41535">
                  <c:v>0.24114799789952299</c:v>
                </c:pt>
                <c:pt idx="41536">
                  <c:v>0.24003419194711501</c:v>
                </c:pt>
                <c:pt idx="41537">
                  <c:v>0.23892038598381499</c:v>
                </c:pt>
                <c:pt idx="41538">
                  <c:v>0.237806580020516</c:v>
                </c:pt>
                <c:pt idx="41539">
                  <c:v>0.23669277406810799</c:v>
                </c:pt>
                <c:pt idx="41540">
                  <c:v>0.235578968104808</c:v>
                </c:pt>
                <c:pt idx="41541">
                  <c:v>0.234465162141509</c:v>
                </c:pt>
                <c:pt idx="41542">
                  <c:v>0.23335135618910099</c:v>
                </c:pt>
                <c:pt idx="41543">
                  <c:v>0.232237550225801</c:v>
                </c:pt>
                <c:pt idx="41544">
                  <c:v>0.23112374426250201</c:v>
                </c:pt>
                <c:pt idx="41545">
                  <c:v>0.230009938310094</c:v>
                </c:pt>
                <c:pt idx="41546">
                  <c:v>0.22889613234679401</c:v>
                </c:pt>
                <c:pt idx="41547">
                  <c:v>0.22778232638349499</c:v>
                </c:pt>
                <c:pt idx="41548">
                  <c:v>0.22666852043108701</c:v>
                </c:pt>
                <c:pt idx="41549">
                  <c:v>0.22555471446778699</c:v>
                </c:pt>
                <c:pt idx="41550">
                  <c:v>0.224440908504487</c:v>
                </c:pt>
                <c:pt idx="41551">
                  <c:v>0.22332710255207999</c:v>
                </c:pt>
                <c:pt idx="41552">
                  <c:v>0.22221329658878</c:v>
                </c:pt>
                <c:pt idx="41553">
                  <c:v>0.22109949062548001</c:v>
                </c:pt>
                <c:pt idx="41554">
                  <c:v>0.219985684673072</c:v>
                </c:pt>
                <c:pt idx="41555">
                  <c:v>0.21887187870977301</c:v>
                </c:pt>
                <c:pt idx="41556">
                  <c:v>0.21775807274647299</c:v>
                </c:pt>
                <c:pt idx="41557">
                  <c:v>0.21664426679406501</c:v>
                </c:pt>
                <c:pt idx="41558">
                  <c:v>0.21553046083076599</c:v>
                </c:pt>
                <c:pt idx="41559">
                  <c:v>0.214416654867466</c:v>
                </c:pt>
                <c:pt idx="41560">
                  <c:v>0.21330284891505799</c:v>
                </c:pt>
                <c:pt idx="41561">
                  <c:v>0.212189042951759</c:v>
                </c:pt>
                <c:pt idx="41562">
                  <c:v>0.21107523698845901</c:v>
                </c:pt>
                <c:pt idx="41563">
                  <c:v>0.209961431036051</c:v>
                </c:pt>
                <c:pt idx="41564">
                  <c:v>0.20884762507275201</c:v>
                </c:pt>
                <c:pt idx="41565">
                  <c:v>0.20773381910945199</c:v>
                </c:pt>
                <c:pt idx="41566">
                  <c:v>0.20662001315704401</c:v>
                </c:pt>
                <c:pt idx="41567">
                  <c:v>0.20550620719374399</c:v>
                </c:pt>
                <c:pt idx="41568">
                  <c:v>0.204392401230445</c:v>
                </c:pt>
                <c:pt idx="41569">
                  <c:v>0.20327859527803699</c:v>
                </c:pt>
                <c:pt idx="41570">
                  <c:v>0.202164789314737</c:v>
                </c:pt>
                <c:pt idx="41571">
                  <c:v>0.20105098335143801</c:v>
                </c:pt>
                <c:pt idx="41572">
                  <c:v>0.19993717739903</c:v>
                </c:pt>
                <c:pt idx="41573">
                  <c:v>0.19882337143573001</c:v>
                </c:pt>
                <c:pt idx="41574">
                  <c:v>0.19770956547243099</c:v>
                </c:pt>
                <c:pt idx="41575">
                  <c:v>0.19659575952002301</c:v>
                </c:pt>
                <c:pt idx="41576">
                  <c:v>0.19548195355672299</c:v>
                </c:pt>
                <c:pt idx="41577">
                  <c:v>0.194368147593423</c:v>
                </c:pt>
                <c:pt idx="41578">
                  <c:v>0.19325434164101599</c:v>
                </c:pt>
                <c:pt idx="41579">
                  <c:v>0.192140535677716</c:v>
                </c:pt>
                <c:pt idx="41580">
                  <c:v>0.191026729714416</c:v>
                </c:pt>
                <c:pt idx="41581">
                  <c:v>0.18991292376200899</c:v>
                </c:pt>
                <c:pt idx="41582">
                  <c:v>0.18976760430110301</c:v>
                </c:pt>
                <c:pt idx="41583">
                  <c:v>0.19059077134935701</c:v>
                </c:pt>
                <c:pt idx="41584">
                  <c:v>0.191413938389561</c:v>
                </c:pt>
                <c:pt idx="41585">
                  <c:v>0.192237105437815</c:v>
                </c:pt>
                <c:pt idx="41586">
                  <c:v>0.193060272486069</c:v>
                </c:pt>
                <c:pt idx="41587">
                  <c:v>0.19388343952627399</c:v>
                </c:pt>
                <c:pt idx="41588">
                  <c:v>0.19470660657452701</c:v>
                </c:pt>
                <c:pt idx="41589">
                  <c:v>0.19552977362278101</c:v>
                </c:pt>
                <c:pt idx="41590">
                  <c:v>0.196352940662986</c:v>
                </c:pt>
                <c:pt idx="41591">
                  <c:v>0.197176107711239</c:v>
                </c:pt>
                <c:pt idx="41592">
                  <c:v>0.197999274759493</c:v>
                </c:pt>
                <c:pt idx="41593">
                  <c:v>0.19882244179969799</c:v>
                </c:pt>
                <c:pt idx="41594">
                  <c:v>0.19964560884795199</c:v>
                </c:pt>
                <c:pt idx="41595">
                  <c:v>0.20046877589620499</c:v>
                </c:pt>
                <c:pt idx="41596">
                  <c:v>0.20129194293641001</c:v>
                </c:pt>
                <c:pt idx="41597">
                  <c:v>0.202115109984664</c:v>
                </c:pt>
                <c:pt idx="41598">
                  <c:v>0.202938277032918</c:v>
                </c:pt>
                <c:pt idx="41599">
                  <c:v>0.20376144407312199</c:v>
                </c:pt>
                <c:pt idx="41600">
                  <c:v>0.20458461112137599</c:v>
                </c:pt>
                <c:pt idx="41601">
                  <c:v>0.20540777816962999</c:v>
                </c:pt>
                <c:pt idx="41602">
                  <c:v>0.20623094520983401</c:v>
                </c:pt>
                <c:pt idx="41603">
                  <c:v>0.20705411225808801</c:v>
                </c:pt>
                <c:pt idx="41604">
                  <c:v>0.20787727930634201</c:v>
                </c:pt>
                <c:pt idx="41605">
                  <c:v>0.208700446346546</c:v>
                </c:pt>
                <c:pt idx="41606">
                  <c:v>0.2095236133948</c:v>
                </c:pt>
                <c:pt idx="41607">
                  <c:v>0.21034678044305399</c:v>
                </c:pt>
                <c:pt idx="41608">
                  <c:v>0.21116994748325801</c:v>
                </c:pt>
                <c:pt idx="41609">
                  <c:v>0.21199311453151201</c:v>
                </c:pt>
                <c:pt idx="41610">
                  <c:v>0.21281628157976601</c:v>
                </c:pt>
                <c:pt idx="41611">
                  <c:v>0.21363944861997</c:v>
                </c:pt>
                <c:pt idx="41612">
                  <c:v>0.214462615668224</c:v>
                </c:pt>
                <c:pt idx="41613">
                  <c:v>0.215285782716478</c:v>
                </c:pt>
                <c:pt idx="41614">
                  <c:v>0.21610894975668199</c:v>
                </c:pt>
                <c:pt idx="41615">
                  <c:v>0.21693211680493599</c:v>
                </c:pt>
                <c:pt idx="41616">
                  <c:v>0.21775528385319001</c:v>
                </c:pt>
                <c:pt idx="41617">
                  <c:v>0.21857845089339401</c:v>
                </c:pt>
                <c:pt idx="41618">
                  <c:v>0.219401617941648</c:v>
                </c:pt>
                <c:pt idx="41619">
                  <c:v>0.220224784989902</c:v>
                </c:pt>
                <c:pt idx="41620">
                  <c:v>0.22104795203010599</c:v>
                </c:pt>
                <c:pt idx="41621">
                  <c:v>0.22187111907835999</c:v>
                </c:pt>
                <c:pt idx="41622">
                  <c:v>0.22269428612661399</c:v>
                </c:pt>
                <c:pt idx="41623">
                  <c:v>0.22351745316681801</c:v>
                </c:pt>
                <c:pt idx="41624">
                  <c:v>0.22434062021507201</c:v>
                </c:pt>
                <c:pt idx="41625">
                  <c:v>0.225163787263326</c:v>
                </c:pt>
                <c:pt idx="41626">
                  <c:v>0.22598695430353</c:v>
                </c:pt>
                <c:pt idx="41627">
                  <c:v>0.22681012135178399</c:v>
                </c:pt>
                <c:pt idx="41628">
                  <c:v>0.22763328840003799</c:v>
                </c:pt>
                <c:pt idx="41629">
                  <c:v>0.22845645544024201</c:v>
                </c:pt>
                <c:pt idx="41630">
                  <c:v>0.22708670770643399</c:v>
                </c:pt>
                <c:pt idx="41631">
                  <c:v>0.22352404517524499</c:v>
                </c:pt>
                <c:pt idx="41632">
                  <c:v>0.21996138267889601</c:v>
                </c:pt>
                <c:pt idx="41633">
                  <c:v>0.216398720147707</c:v>
                </c:pt>
                <c:pt idx="41634">
                  <c:v>0.212836057616519</c:v>
                </c:pt>
                <c:pt idx="41635">
                  <c:v>0.20927339512016899</c:v>
                </c:pt>
                <c:pt idx="41636">
                  <c:v>0.20571073258898101</c:v>
                </c:pt>
                <c:pt idx="41637">
                  <c:v>0.20214807005779201</c:v>
                </c:pt>
                <c:pt idx="41638">
                  <c:v>0.19858540756144299</c:v>
                </c:pt>
                <c:pt idx="41639">
                  <c:v>0.19502274503025399</c:v>
                </c:pt>
                <c:pt idx="41640">
                  <c:v>0.19146008249906599</c:v>
                </c:pt>
                <c:pt idx="41641">
                  <c:v>0.187897420002716</c:v>
                </c:pt>
                <c:pt idx="41642">
                  <c:v>0.184334757471528</c:v>
                </c:pt>
                <c:pt idx="41643">
                  <c:v>0.180772094940339</c:v>
                </c:pt>
                <c:pt idx="41644">
                  <c:v>0.17720943244398901</c:v>
                </c:pt>
                <c:pt idx="41645">
                  <c:v>0.17364676991280101</c:v>
                </c:pt>
                <c:pt idx="41646">
                  <c:v>0.170084107381613</c:v>
                </c:pt>
                <c:pt idx="41647">
                  <c:v>0.16652144488526299</c:v>
                </c:pt>
                <c:pt idx="41648">
                  <c:v>0.16295878235407399</c:v>
                </c:pt>
                <c:pt idx="41649">
                  <c:v>0.15939611982288601</c:v>
                </c:pt>
                <c:pt idx="41650">
                  <c:v>0.155833457326536</c:v>
                </c:pt>
                <c:pt idx="41651">
                  <c:v>0.152270794795348</c:v>
                </c:pt>
                <c:pt idx="41652">
                  <c:v>0.14870813226415899</c:v>
                </c:pt>
                <c:pt idx="41653">
                  <c:v>0.14514546976781001</c:v>
                </c:pt>
                <c:pt idx="41654">
                  <c:v>0.14158280723662101</c:v>
                </c:pt>
                <c:pt idx="41655">
                  <c:v>0.138020144705433</c:v>
                </c:pt>
                <c:pt idx="41656">
                  <c:v>0.13445748220908299</c:v>
                </c:pt>
                <c:pt idx="41657">
                  <c:v>0.13089481967789501</c:v>
                </c:pt>
                <c:pt idx="41658">
                  <c:v>0.12733215714670601</c:v>
                </c:pt>
                <c:pt idx="41659">
                  <c:v>0.123769494650357</c:v>
                </c:pt>
                <c:pt idx="41660">
                  <c:v>0.12020683211916799</c:v>
                </c:pt>
                <c:pt idx="41661">
                  <c:v>0.11664416958798</c:v>
                </c:pt>
                <c:pt idx="41662">
                  <c:v>0.11308150709163001</c:v>
                </c:pt>
                <c:pt idx="41663">
                  <c:v>0.109518844560442</c:v>
                </c:pt>
                <c:pt idx="41664">
                  <c:v>0.105956182029253</c:v>
                </c:pt>
                <c:pt idx="41665">
                  <c:v>0.102393519532903</c:v>
                </c:pt>
                <c:pt idx="41666">
                  <c:v>9.8830857001714997E-2</c:v>
                </c:pt>
                <c:pt idx="41667">
                  <c:v>9.5268194470526493E-2</c:v>
                </c:pt>
                <c:pt idx="41668">
                  <c:v>9.1705531974176899E-2</c:v>
                </c:pt>
                <c:pt idx="41669">
                  <c:v>8.8142869442988395E-2</c:v>
                </c:pt>
                <c:pt idx="41670">
                  <c:v>8.4580206911799904E-2</c:v>
                </c:pt>
                <c:pt idx="41671">
                  <c:v>8.1017544415450296E-2</c:v>
                </c:pt>
                <c:pt idx="41672">
                  <c:v>7.7454881884261806E-2</c:v>
                </c:pt>
                <c:pt idx="41673">
                  <c:v>7.3892219353073302E-2</c:v>
                </c:pt>
                <c:pt idx="41674">
                  <c:v>7.0329556856723693E-2</c:v>
                </c:pt>
                <c:pt idx="41675">
                  <c:v>6.6766894325535203E-2</c:v>
                </c:pt>
                <c:pt idx="41676">
                  <c:v>6.3204231794346796E-2</c:v>
                </c:pt>
                <c:pt idx="41677">
                  <c:v>5.9641569297997098E-2</c:v>
                </c:pt>
                <c:pt idx="41678">
                  <c:v>5.7374633547225197E-2</c:v>
                </c:pt>
                <c:pt idx="41679">
                  <c:v>5.6403424585920403E-2</c:v>
                </c:pt>
                <c:pt idx="41680">
                  <c:v>5.5432215634112901E-2</c:v>
                </c:pt>
                <c:pt idx="41681">
                  <c:v>5.44610066728081E-2</c:v>
                </c:pt>
                <c:pt idx="41682">
                  <c:v>5.3489797711503299E-2</c:v>
                </c:pt>
                <c:pt idx="41683">
                  <c:v>5.2518588759695797E-2</c:v>
                </c:pt>
                <c:pt idx="41684">
                  <c:v>5.1547379798391003E-2</c:v>
                </c:pt>
                <c:pt idx="41685">
                  <c:v>5.0576170837086203E-2</c:v>
                </c:pt>
                <c:pt idx="41686">
                  <c:v>4.9604961885278701E-2</c:v>
                </c:pt>
                <c:pt idx="41687">
                  <c:v>4.86337529239739E-2</c:v>
                </c:pt>
                <c:pt idx="41688">
                  <c:v>4.7662543962669099E-2</c:v>
                </c:pt>
                <c:pt idx="41689">
                  <c:v>4.6691335010861597E-2</c:v>
                </c:pt>
                <c:pt idx="41690">
                  <c:v>4.5720126049556803E-2</c:v>
                </c:pt>
                <c:pt idx="41691">
                  <c:v>4.4748917088252002E-2</c:v>
                </c:pt>
                <c:pt idx="41692">
                  <c:v>4.3777708136444597E-2</c:v>
                </c:pt>
                <c:pt idx="41693">
                  <c:v>4.2806499175139699E-2</c:v>
                </c:pt>
                <c:pt idx="41694">
                  <c:v>4.1835290213834898E-2</c:v>
                </c:pt>
                <c:pt idx="41695">
                  <c:v>4.08640812620275E-2</c:v>
                </c:pt>
                <c:pt idx="41696">
                  <c:v>3.9892872300722602E-2</c:v>
                </c:pt>
                <c:pt idx="41697">
                  <c:v>3.8921663339417802E-2</c:v>
                </c:pt>
                <c:pt idx="41698">
                  <c:v>3.7950454387610397E-2</c:v>
                </c:pt>
                <c:pt idx="41699">
                  <c:v>3.6979245426305603E-2</c:v>
                </c:pt>
                <c:pt idx="41700">
                  <c:v>3.6008036465000698E-2</c:v>
                </c:pt>
                <c:pt idx="41701">
                  <c:v>3.50368275131933E-2</c:v>
                </c:pt>
                <c:pt idx="41702">
                  <c:v>3.4065618551888499E-2</c:v>
                </c:pt>
                <c:pt idx="41703">
                  <c:v>3.3094409590583601E-2</c:v>
                </c:pt>
                <c:pt idx="41704">
                  <c:v>3.2123200638776203E-2</c:v>
                </c:pt>
                <c:pt idx="41705">
                  <c:v>3.1151991677471399E-2</c:v>
                </c:pt>
                <c:pt idx="41706">
                  <c:v>3.0180782716166501E-2</c:v>
                </c:pt>
                <c:pt idx="41707">
                  <c:v>2.9209573764359099E-2</c:v>
                </c:pt>
                <c:pt idx="41708">
                  <c:v>2.8238364803054299E-2</c:v>
                </c:pt>
                <c:pt idx="41709">
                  <c:v>2.7267155841749401E-2</c:v>
                </c:pt>
                <c:pt idx="41710">
                  <c:v>2.6295946889941999E-2</c:v>
                </c:pt>
                <c:pt idx="41711">
                  <c:v>2.5324737928637198E-2</c:v>
                </c:pt>
                <c:pt idx="41712">
                  <c:v>2.43535289673323E-2</c:v>
                </c:pt>
                <c:pt idx="41713">
                  <c:v>2.3382320015524899E-2</c:v>
                </c:pt>
                <c:pt idx="41714">
                  <c:v>2.2411111054220102E-2</c:v>
                </c:pt>
                <c:pt idx="41715">
                  <c:v>2.1439902092915301E-2</c:v>
                </c:pt>
                <c:pt idx="41716">
                  <c:v>2.0468693141107799E-2</c:v>
                </c:pt>
                <c:pt idx="41717">
                  <c:v>1.9497484179803001E-2</c:v>
                </c:pt>
                <c:pt idx="41718">
                  <c:v>1.85262752184982E-2</c:v>
                </c:pt>
                <c:pt idx="41719">
                  <c:v>1.7555066266690698E-2</c:v>
                </c:pt>
                <c:pt idx="41720">
                  <c:v>1.6583857305385901E-2</c:v>
                </c:pt>
                <c:pt idx="41721">
                  <c:v>1.56126483440811E-2</c:v>
                </c:pt>
                <c:pt idx="41722">
                  <c:v>1.46414393922736E-2</c:v>
                </c:pt>
                <c:pt idx="41723">
                  <c:v>1.3670230430968801E-2</c:v>
                </c:pt>
                <c:pt idx="41724">
                  <c:v>1.2699021469664E-2</c:v>
                </c:pt>
                <c:pt idx="41725">
                  <c:v>1.17278125178565E-2</c:v>
                </c:pt>
                <c:pt idx="41726">
                  <c:v>6.4781527769889298E-3</c:v>
                </c:pt>
                <c:pt idx="41727">
                  <c:v>-3.0499577733260198E-3</c:v>
                </c:pt>
                <c:pt idx="41728">
                  <c:v>-1.25780682304666E-2</c:v>
                </c:pt>
                <c:pt idx="41729">
                  <c:v>-2.21061787807816E-2</c:v>
                </c:pt>
                <c:pt idx="41730">
                  <c:v>-3.16342893310965E-2</c:v>
                </c:pt>
                <c:pt idx="41731">
                  <c:v>-4.11623997882372E-2</c:v>
                </c:pt>
                <c:pt idx="41732">
                  <c:v>-5.0690510338552097E-2</c:v>
                </c:pt>
                <c:pt idx="41733">
                  <c:v>-6.0218620888867001E-2</c:v>
                </c:pt>
                <c:pt idx="41734">
                  <c:v>-6.9746731346007701E-2</c:v>
                </c:pt>
                <c:pt idx="41735">
                  <c:v>-7.9274841896322598E-2</c:v>
                </c:pt>
                <c:pt idx="41736">
                  <c:v>-8.8802952446637606E-2</c:v>
                </c:pt>
                <c:pt idx="41737">
                  <c:v>-9.8331062903778202E-2</c:v>
                </c:pt>
                <c:pt idx="41738">
                  <c:v>-0.107859173454093</c:v>
                </c:pt>
                <c:pt idx="41739">
                  <c:v>-0.117387284004408</c:v>
                </c:pt>
                <c:pt idx="41740">
                  <c:v>-0.12691539446154901</c:v>
                </c:pt>
                <c:pt idx="41741">
                  <c:v>-0.136443505011864</c:v>
                </c:pt>
                <c:pt idx="41742">
                  <c:v>-0.145971615562179</c:v>
                </c:pt>
                <c:pt idx="41743">
                  <c:v>-0.155499726019319</c:v>
                </c:pt>
                <c:pt idx="41744">
                  <c:v>-0.16502783656963399</c:v>
                </c:pt>
                <c:pt idx="41745">
                  <c:v>-0.17455594711994901</c:v>
                </c:pt>
                <c:pt idx="41746">
                  <c:v>-0.18408405757709001</c:v>
                </c:pt>
                <c:pt idx="41747">
                  <c:v>-0.193612168127405</c:v>
                </c:pt>
                <c:pt idx="41748">
                  <c:v>-0.20314027867772</c:v>
                </c:pt>
                <c:pt idx="41749">
                  <c:v>-0.21266838913486</c:v>
                </c:pt>
                <c:pt idx="41750">
                  <c:v>-0.22219649968517499</c:v>
                </c:pt>
                <c:pt idx="41751">
                  <c:v>-0.23172461023548999</c:v>
                </c:pt>
                <c:pt idx="41752">
                  <c:v>-0.24125272069263101</c:v>
                </c:pt>
                <c:pt idx="41753">
                  <c:v>-0.25078083124294598</c:v>
                </c:pt>
                <c:pt idx="41754">
                  <c:v>-0.26030894179326097</c:v>
                </c:pt>
                <c:pt idx="41755">
                  <c:v>-0.269837052250401</c:v>
                </c:pt>
                <c:pt idx="41756">
                  <c:v>-0.27936516280071599</c:v>
                </c:pt>
                <c:pt idx="41757">
                  <c:v>-0.28889327335103099</c:v>
                </c:pt>
                <c:pt idx="41758">
                  <c:v>-0.29842138380817201</c:v>
                </c:pt>
                <c:pt idx="41759">
                  <c:v>-0.30794949435848701</c:v>
                </c:pt>
                <c:pt idx="41760">
                  <c:v>-0.317477604908802</c:v>
                </c:pt>
                <c:pt idx="41761">
                  <c:v>-0.32700571536594197</c:v>
                </c:pt>
                <c:pt idx="41762">
                  <c:v>-0.33653382591625702</c:v>
                </c:pt>
                <c:pt idx="41763">
                  <c:v>-0.34606193646657202</c:v>
                </c:pt>
                <c:pt idx="41764">
                  <c:v>-0.35559004692371299</c:v>
                </c:pt>
                <c:pt idx="41765">
                  <c:v>-0.36511815747402798</c:v>
                </c:pt>
                <c:pt idx="41766">
                  <c:v>-0.37464626802434298</c:v>
                </c:pt>
                <c:pt idx="41767">
                  <c:v>-0.384174378481483</c:v>
                </c:pt>
                <c:pt idx="41768">
                  <c:v>-0.393702489031798</c:v>
                </c:pt>
                <c:pt idx="41769">
                  <c:v>-0.40323059958211299</c:v>
                </c:pt>
                <c:pt idx="41770">
                  <c:v>-0.41275871003925402</c:v>
                </c:pt>
                <c:pt idx="41771">
                  <c:v>-0.42228682058956901</c:v>
                </c:pt>
                <c:pt idx="41772">
                  <c:v>-0.43181493113988401</c:v>
                </c:pt>
                <c:pt idx="41773">
                  <c:v>-0.44134304159702398</c:v>
                </c:pt>
                <c:pt idx="41774">
                  <c:v>-0.443867411334953</c:v>
                </c:pt>
                <c:pt idx="41775">
                  <c:v>-0.43938804021157302</c:v>
                </c:pt>
                <c:pt idx="41776">
                  <c:v>-0.43490866913199699</c:v>
                </c:pt>
                <c:pt idx="41777">
                  <c:v>-0.43042929800861801</c:v>
                </c:pt>
                <c:pt idx="41778">
                  <c:v>-0.42594992688523903</c:v>
                </c:pt>
                <c:pt idx="41779">
                  <c:v>-0.42147055580566301</c:v>
                </c:pt>
                <c:pt idx="41780">
                  <c:v>-0.41699118468228402</c:v>
                </c:pt>
                <c:pt idx="41781">
                  <c:v>-0.41251181355890498</c:v>
                </c:pt>
                <c:pt idx="41782">
                  <c:v>-0.40803244247932902</c:v>
                </c:pt>
                <c:pt idx="41783">
                  <c:v>-0.40355307135594998</c:v>
                </c:pt>
                <c:pt idx="41784">
                  <c:v>-0.39907370023257099</c:v>
                </c:pt>
                <c:pt idx="41785">
                  <c:v>-0.39459432915299503</c:v>
                </c:pt>
                <c:pt idx="41786">
                  <c:v>-0.39011495802961599</c:v>
                </c:pt>
                <c:pt idx="41787">
                  <c:v>-0.38563558690623601</c:v>
                </c:pt>
                <c:pt idx="41788">
                  <c:v>-0.38115621582665998</c:v>
                </c:pt>
                <c:pt idx="41789">
                  <c:v>-0.376676844703281</c:v>
                </c:pt>
                <c:pt idx="41790">
                  <c:v>-0.37219747357990202</c:v>
                </c:pt>
                <c:pt idx="41791">
                  <c:v>-0.36771810250032599</c:v>
                </c:pt>
                <c:pt idx="41792">
                  <c:v>-0.36323873137694701</c:v>
                </c:pt>
                <c:pt idx="41793">
                  <c:v>-0.35875936025356803</c:v>
                </c:pt>
                <c:pt idx="41794">
                  <c:v>-0.354279989173992</c:v>
                </c:pt>
                <c:pt idx="41795">
                  <c:v>-0.34980061805061302</c:v>
                </c:pt>
                <c:pt idx="41796">
                  <c:v>-0.34532124692723398</c:v>
                </c:pt>
                <c:pt idx="41797">
                  <c:v>-0.34084187584765802</c:v>
                </c:pt>
                <c:pt idx="41798">
                  <c:v>-0.33636250472427798</c:v>
                </c:pt>
                <c:pt idx="41799">
                  <c:v>-0.33188313360089899</c:v>
                </c:pt>
                <c:pt idx="41800">
                  <c:v>-0.32740376252132303</c:v>
                </c:pt>
                <c:pt idx="41801">
                  <c:v>-0.32292439139794399</c:v>
                </c:pt>
                <c:pt idx="41802">
                  <c:v>-0.318445020274565</c:v>
                </c:pt>
                <c:pt idx="41803">
                  <c:v>-0.31396564919498898</c:v>
                </c:pt>
                <c:pt idx="41804">
                  <c:v>-0.30948627807161</c:v>
                </c:pt>
                <c:pt idx="41805">
                  <c:v>-0.30500690694823102</c:v>
                </c:pt>
                <c:pt idx="41806">
                  <c:v>-0.30052753586865499</c:v>
                </c:pt>
                <c:pt idx="41807">
                  <c:v>-0.29604816474527601</c:v>
                </c:pt>
                <c:pt idx="41808">
                  <c:v>-0.29156879362189603</c:v>
                </c:pt>
                <c:pt idx="41809">
                  <c:v>-0.287089422542321</c:v>
                </c:pt>
                <c:pt idx="41810">
                  <c:v>-0.28261005141894102</c:v>
                </c:pt>
                <c:pt idx="41811">
                  <c:v>-0.27813068029556198</c:v>
                </c:pt>
                <c:pt idx="41812">
                  <c:v>-0.27365130921598602</c:v>
                </c:pt>
                <c:pt idx="41813">
                  <c:v>-0.26917193809260698</c:v>
                </c:pt>
                <c:pt idx="41814">
                  <c:v>-0.26469256696922799</c:v>
                </c:pt>
                <c:pt idx="41815">
                  <c:v>-0.26021319588965203</c:v>
                </c:pt>
                <c:pt idx="41816">
                  <c:v>-0.25573382476627299</c:v>
                </c:pt>
                <c:pt idx="41817">
                  <c:v>-0.251254453642894</c:v>
                </c:pt>
                <c:pt idx="41818">
                  <c:v>-0.24677508256331801</c:v>
                </c:pt>
                <c:pt idx="41819">
                  <c:v>-0.242295711439939</c:v>
                </c:pt>
                <c:pt idx="41820">
                  <c:v>-0.23781634031655899</c:v>
                </c:pt>
                <c:pt idx="41821">
                  <c:v>-0.23333696923698299</c:v>
                </c:pt>
                <c:pt idx="41822">
                  <c:v>-0.230106156900929</c:v>
                </c:pt>
                <c:pt idx="41823">
                  <c:v>-0.228123903360922</c:v>
                </c:pt>
                <c:pt idx="41824">
                  <c:v>-0.226141649840298</c:v>
                </c:pt>
                <c:pt idx="41825">
                  <c:v>-0.224159396300291</c:v>
                </c:pt>
                <c:pt idx="41826">
                  <c:v>-0.222177142760283</c:v>
                </c:pt>
                <c:pt idx="41827">
                  <c:v>-0.22019488923965999</c:v>
                </c:pt>
                <c:pt idx="41828">
                  <c:v>-0.21821263569965199</c:v>
                </c:pt>
                <c:pt idx="41829">
                  <c:v>-0.21623038215964399</c:v>
                </c:pt>
                <c:pt idx="41830">
                  <c:v>-0.21424812863902101</c:v>
                </c:pt>
                <c:pt idx="41831">
                  <c:v>-0.21226587509901301</c:v>
                </c:pt>
                <c:pt idx="41832">
                  <c:v>-0.21028362155900501</c:v>
                </c:pt>
                <c:pt idx="41833">
                  <c:v>-0.20830136803838201</c:v>
                </c:pt>
                <c:pt idx="41834">
                  <c:v>-0.20631911449837401</c:v>
                </c:pt>
                <c:pt idx="41835">
                  <c:v>-0.20433686095836701</c:v>
                </c:pt>
                <c:pt idx="41836">
                  <c:v>-0.202354607437743</c:v>
                </c:pt>
                <c:pt idx="41837">
                  <c:v>-0.200372353897735</c:v>
                </c:pt>
                <c:pt idx="41838">
                  <c:v>-0.198390100357728</c:v>
                </c:pt>
                <c:pt idx="41839">
                  <c:v>-0.19640784683710399</c:v>
                </c:pt>
                <c:pt idx="41840">
                  <c:v>-0.19442559329709699</c:v>
                </c:pt>
                <c:pt idx="41841">
                  <c:v>-0.19244333975708899</c:v>
                </c:pt>
                <c:pt idx="41842">
                  <c:v>-0.19046108623646499</c:v>
                </c:pt>
                <c:pt idx="41843">
                  <c:v>-0.18847883269645799</c:v>
                </c:pt>
                <c:pt idx="41844">
                  <c:v>-0.18649657915644999</c:v>
                </c:pt>
                <c:pt idx="41845">
                  <c:v>-0.18451432563582701</c:v>
                </c:pt>
                <c:pt idx="41846">
                  <c:v>-0.18253207209581901</c:v>
                </c:pt>
                <c:pt idx="41847">
                  <c:v>-0.18054981855581101</c:v>
                </c:pt>
                <c:pt idx="41848">
                  <c:v>-0.178567565035188</c:v>
                </c:pt>
                <c:pt idx="41849">
                  <c:v>-0.17658531149518</c:v>
                </c:pt>
                <c:pt idx="41850">
                  <c:v>-0.174603057955172</c:v>
                </c:pt>
                <c:pt idx="41851">
                  <c:v>-0.172620804434549</c:v>
                </c:pt>
                <c:pt idx="41852">
                  <c:v>-0.170638550894541</c:v>
                </c:pt>
                <c:pt idx="41853">
                  <c:v>-0.168656297354534</c:v>
                </c:pt>
                <c:pt idx="41854">
                  <c:v>-0.16667404383390999</c:v>
                </c:pt>
                <c:pt idx="41855">
                  <c:v>-0.16469179029390299</c:v>
                </c:pt>
                <c:pt idx="41856">
                  <c:v>-0.16270953675389499</c:v>
                </c:pt>
                <c:pt idx="41857">
                  <c:v>-0.16072728323327101</c:v>
                </c:pt>
                <c:pt idx="41858">
                  <c:v>-0.15874502969326401</c:v>
                </c:pt>
                <c:pt idx="41859">
                  <c:v>-0.15676277615325601</c:v>
                </c:pt>
                <c:pt idx="41860">
                  <c:v>-0.15478052263263301</c:v>
                </c:pt>
                <c:pt idx="41861">
                  <c:v>-0.15279826909262501</c:v>
                </c:pt>
                <c:pt idx="41862">
                  <c:v>-0.15081601555261701</c:v>
                </c:pt>
                <c:pt idx="41863">
                  <c:v>-0.148833762031994</c:v>
                </c:pt>
                <c:pt idx="41864">
                  <c:v>-0.146851508491986</c:v>
                </c:pt>
                <c:pt idx="41865">
                  <c:v>-0.144869254951978</c:v>
                </c:pt>
                <c:pt idx="41866">
                  <c:v>-0.14288700143135499</c:v>
                </c:pt>
                <c:pt idx="41867">
                  <c:v>-0.14090474789134699</c:v>
                </c:pt>
                <c:pt idx="41868">
                  <c:v>-0.13892249435133999</c:v>
                </c:pt>
                <c:pt idx="41869">
                  <c:v>-0.13694024083071599</c:v>
                </c:pt>
                <c:pt idx="41870">
                  <c:v>-0.13910731698777101</c:v>
                </c:pt>
                <c:pt idx="41871">
                  <c:v>-0.14542372287087199</c:v>
                </c:pt>
                <c:pt idx="41872">
                  <c:v>-0.15174012869220599</c:v>
                </c:pt>
                <c:pt idx="41873">
                  <c:v>-0.158056534575307</c:v>
                </c:pt>
                <c:pt idx="41874">
                  <c:v>-0.164372940458408</c:v>
                </c:pt>
                <c:pt idx="41875">
                  <c:v>-0.170689346279741</c:v>
                </c:pt>
                <c:pt idx="41876">
                  <c:v>-0.17700575216284201</c:v>
                </c:pt>
                <c:pt idx="41877">
                  <c:v>-0.18332215804594301</c:v>
                </c:pt>
                <c:pt idx="41878">
                  <c:v>-0.18963856386727701</c:v>
                </c:pt>
                <c:pt idx="41879">
                  <c:v>-0.19595496975037799</c:v>
                </c:pt>
                <c:pt idx="41880">
                  <c:v>-0.20227137563347899</c:v>
                </c:pt>
                <c:pt idx="41881">
                  <c:v>-0.20858778145481199</c:v>
                </c:pt>
                <c:pt idx="41882">
                  <c:v>-0.214904187337913</c:v>
                </c:pt>
                <c:pt idx="41883">
                  <c:v>-0.22122059322101401</c:v>
                </c:pt>
                <c:pt idx="41884">
                  <c:v>-0.227536999042348</c:v>
                </c:pt>
                <c:pt idx="41885">
                  <c:v>-0.23385340492544901</c:v>
                </c:pt>
                <c:pt idx="41886">
                  <c:v>-0.24016981080854999</c:v>
                </c:pt>
                <c:pt idx="41887">
                  <c:v>-0.24648621662988299</c:v>
                </c:pt>
                <c:pt idx="41888">
                  <c:v>-0.25280262251298402</c:v>
                </c:pt>
                <c:pt idx="41889">
                  <c:v>-0.25911902839608503</c:v>
                </c:pt>
                <c:pt idx="41890">
                  <c:v>-0.265435434217418</c:v>
                </c:pt>
                <c:pt idx="41891">
                  <c:v>-0.271751840100519</c:v>
                </c:pt>
                <c:pt idx="41892">
                  <c:v>-0.27806824598362001</c:v>
                </c:pt>
                <c:pt idx="41893">
                  <c:v>-0.28438465180495398</c:v>
                </c:pt>
                <c:pt idx="41894">
                  <c:v>-0.29070105768805499</c:v>
                </c:pt>
                <c:pt idx="41895">
                  <c:v>-0.29701746357115599</c:v>
                </c:pt>
                <c:pt idx="41896">
                  <c:v>-0.30333386939248902</c:v>
                </c:pt>
                <c:pt idx="41897">
                  <c:v>-0.30965027527559003</c:v>
                </c:pt>
                <c:pt idx="41898">
                  <c:v>-0.31596668115869098</c:v>
                </c:pt>
                <c:pt idx="41899">
                  <c:v>-0.322283086980025</c:v>
                </c:pt>
                <c:pt idx="41900">
                  <c:v>-0.32859949286312601</c:v>
                </c:pt>
                <c:pt idx="41901">
                  <c:v>-0.33491589874622701</c:v>
                </c:pt>
                <c:pt idx="41902">
                  <c:v>-0.34123230456755999</c:v>
                </c:pt>
                <c:pt idx="41903">
                  <c:v>-0.34754871045066099</c:v>
                </c:pt>
                <c:pt idx="41904">
                  <c:v>-0.353865116333762</c:v>
                </c:pt>
                <c:pt idx="41905">
                  <c:v>-0.36018152215509602</c:v>
                </c:pt>
                <c:pt idx="41906">
                  <c:v>-0.36649792803819697</c:v>
                </c:pt>
                <c:pt idx="41907">
                  <c:v>-0.37281433392129798</c:v>
                </c:pt>
                <c:pt idx="41908">
                  <c:v>-0.37913073974263101</c:v>
                </c:pt>
                <c:pt idx="41909">
                  <c:v>-0.38544714562573201</c:v>
                </c:pt>
                <c:pt idx="41910">
                  <c:v>-0.39176355150883302</c:v>
                </c:pt>
                <c:pt idx="41911">
                  <c:v>-0.39807995733016599</c:v>
                </c:pt>
                <c:pt idx="41912">
                  <c:v>-0.404396363213267</c:v>
                </c:pt>
                <c:pt idx="41913">
                  <c:v>-0.410712769096368</c:v>
                </c:pt>
                <c:pt idx="41914">
                  <c:v>-0.41702917491770197</c:v>
                </c:pt>
                <c:pt idx="41915">
                  <c:v>-0.42334558080080298</c:v>
                </c:pt>
                <c:pt idx="41916">
                  <c:v>-0.42966198668390398</c:v>
                </c:pt>
                <c:pt idx="41917">
                  <c:v>-0.43597839250523701</c:v>
                </c:pt>
                <c:pt idx="41918">
                  <c:v>-0.43858016100307001</c:v>
                </c:pt>
                <c:pt idx="41919">
                  <c:v>-0.43746729208968799</c:v>
                </c:pt>
                <c:pt idx="41920">
                  <c:v>-0.43635442318718798</c:v>
                </c:pt>
                <c:pt idx="41921">
                  <c:v>-0.43524155427380501</c:v>
                </c:pt>
                <c:pt idx="41922">
                  <c:v>-0.43412868536042298</c:v>
                </c:pt>
                <c:pt idx="41923">
                  <c:v>-0.43301581645792298</c:v>
                </c:pt>
                <c:pt idx="41924">
                  <c:v>-0.431902947544541</c:v>
                </c:pt>
                <c:pt idx="41925">
                  <c:v>-0.43079007863115898</c:v>
                </c:pt>
                <c:pt idx="41926">
                  <c:v>-0.42967720972865903</c:v>
                </c:pt>
                <c:pt idx="41927">
                  <c:v>-0.428564340815277</c:v>
                </c:pt>
                <c:pt idx="41928">
                  <c:v>-0.42745147190189398</c:v>
                </c:pt>
                <c:pt idx="41929">
                  <c:v>-0.42633860299939402</c:v>
                </c:pt>
                <c:pt idx="41930">
                  <c:v>-0.425225734086012</c:v>
                </c:pt>
                <c:pt idx="41931">
                  <c:v>-0.42411286517263003</c:v>
                </c:pt>
                <c:pt idx="41932">
                  <c:v>-0.42299999627013002</c:v>
                </c:pt>
                <c:pt idx="41933">
                  <c:v>-0.42188712735674799</c:v>
                </c:pt>
                <c:pt idx="41934">
                  <c:v>-0.42077425844336502</c:v>
                </c:pt>
                <c:pt idx="41935">
                  <c:v>-0.41966138954086601</c:v>
                </c:pt>
                <c:pt idx="41936">
                  <c:v>-0.41854852062748299</c:v>
                </c:pt>
                <c:pt idx="41937">
                  <c:v>-0.41743565171410102</c:v>
                </c:pt>
                <c:pt idx="41938">
                  <c:v>-0.41632278281160101</c:v>
                </c:pt>
                <c:pt idx="41939">
                  <c:v>-0.41520991389821899</c:v>
                </c:pt>
                <c:pt idx="41940">
                  <c:v>-0.41409704498483602</c:v>
                </c:pt>
                <c:pt idx="41941">
                  <c:v>-0.41298417608233701</c:v>
                </c:pt>
                <c:pt idx="41942">
                  <c:v>-0.41187130716895398</c:v>
                </c:pt>
                <c:pt idx="41943">
                  <c:v>-0.41075843825557201</c:v>
                </c:pt>
                <c:pt idx="41944">
                  <c:v>-0.409645569353072</c:v>
                </c:pt>
                <c:pt idx="41945">
                  <c:v>-0.40853270043968998</c:v>
                </c:pt>
                <c:pt idx="41946">
                  <c:v>-0.40741983152630701</c:v>
                </c:pt>
                <c:pt idx="41947">
                  <c:v>-0.406306962623808</c:v>
                </c:pt>
                <c:pt idx="41948">
                  <c:v>-0.40519409371042497</c:v>
                </c:pt>
                <c:pt idx="41949">
                  <c:v>-0.404081224797043</c:v>
                </c:pt>
                <c:pt idx="41950">
                  <c:v>-0.402968355894543</c:v>
                </c:pt>
                <c:pt idx="41951">
                  <c:v>-0.40185548698116103</c:v>
                </c:pt>
                <c:pt idx="41952">
                  <c:v>-0.400742618067779</c:v>
                </c:pt>
                <c:pt idx="41953">
                  <c:v>-0.39962974916527899</c:v>
                </c:pt>
                <c:pt idx="41954">
                  <c:v>-0.39851688025189602</c:v>
                </c:pt>
                <c:pt idx="41955">
                  <c:v>-0.397404011338514</c:v>
                </c:pt>
                <c:pt idx="41956">
                  <c:v>-0.39629114243601399</c:v>
                </c:pt>
                <c:pt idx="41957">
                  <c:v>-0.39517827352263202</c:v>
                </c:pt>
                <c:pt idx="41958">
                  <c:v>-0.39406540460924999</c:v>
                </c:pt>
                <c:pt idx="41959">
                  <c:v>-0.39295253570674998</c:v>
                </c:pt>
                <c:pt idx="41960">
                  <c:v>-0.39183966679336801</c:v>
                </c:pt>
                <c:pt idx="41961">
                  <c:v>-0.39072679787998499</c:v>
                </c:pt>
                <c:pt idx="41962">
                  <c:v>-0.38961392897748598</c:v>
                </c:pt>
                <c:pt idx="41963">
                  <c:v>-0.38850106006410301</c:v>
                </c:pt>
                <c:pt idx="41964">
                  <c:v>-0.38738819115072098</c:v>
                </c:pt>
                <c:pt idx="41965">
                  <c:v>-0.38627532224822098</c:v>
                </c:pt>
                <c:pt idx="41966">
                  <c:v>-0.38530526099094897</c:v>
                </c:pt>
                <c:pt idx="41967">
                  <c:v>-0.38447800739078603</c:v>
                </c:pt>
                <c:pt idx="41968">
                  <c:v>-0.383650753798712</c:v>
                </c:pt>
                <c:pt idx="41969">
                  <c:v>-0.38282350019854799</c:v>
                </c:pt>
                <c:pt idx="41970">
                  <c:v>-0.38199624659838499</c:v>
                </c:pt>
                <c:pt idx="41971">
                  <c:v>-0.38116899300631102</c:v>
                </c:pt>
                <c:pt idx="41972">
                  <c:v>-0.38034173940614702</c:v>
                </c:pt>
                <c:pt idx="41973">
                  <c:v>-0.37951448580598401</c:v>
                </c:pt>
                <c:pt idx="41974">
                  <c:v>-0.37868723221390999</c:v>
                </c:pt>
                <c:pt idx="41975">
                  <c:v>-0.37785997861374598</c:v>
                </c:pt>
                <c:pt idx="41976">
                  <c:v>-0.37703272501358298</c:v>
                </c:pt>
                <c:pt idx="41977">
                  <c:v>-0.37620547142150901</c:v>
                </c:pt>
                <c:pt idx="41978">
                  <c:v>-0.37537821782134501</c:v>
                </c:pt>
                <c:pt idx="41979">
                  <c:v>-0.374550964221182</c:v>
                </c:pt>
                <c:pt idx="41980">
                  <c:v>-0.37372371062910797</c:v>
                </c:pt>
                <c:pt idx="41981">
                  <c:v>-0.37289645702894397</c:v>
                </c:pt>
                <c:pt idx="41982">
                  <c:v>-0.37206920342878103</c:v>
                </c:pt>
                <c:pt idx="41983">
                  <c:v>-0.371241949836707</c:v>
                </c:pt>
                <c:pt idx="41984">
                  <c:v>-0.370414696236543</c:v>
                </c:pt>
                <c:pt idx="41985">
                  <c:v>-0.36958744263637999</c:v>
                </c:pt>
                <c:pt idx="41986">
                  <c:v>-0.36876018904430602</c:v>
                </c:pt>
                <c:pt idx="41987">
                  <c:v>-0.36793293544414202</c:v>
                </c:pt>
                <c:pt idx="41988">
                  <c:v>-0.36710568184397901</c:v>
                </c:pt>
                <c:pt idx="41989">
                  <c:v>-0.36627842825190499</c:v>
                </c:pt>
                <c:pt idx="41990">
                  <c:v>-0.36545117465174098</c:v>
                </c:pt>
                <c:pt idx="41991">
                  <c:v>-0.36462392105157798</c:v>
                </c:pt>
                <c:pt idx="41992">
                  <c:v>-0.36379666745950401</c:v>
                </c:pt>
                <c:pt idx="41993">
                  <c:v>-0.36296941385934001</c:v>
                </c:pt>
                <c:pt idx="41994">
                  <c:v>-0.362142160259176</c:v>
                </c:pt>
                <c:pt idx="41995">
                  <c:v>-0.36131490666710298</c:v>
                </c:pt>
                <c:pt idx="41996">
                  <c:v>-0.36048765306693897</c:v>
                </c:pt>
                <c:pt idx="41997">
                  <c:v>-0.35966039946677503</c:v>
                </c:pt>
                <c:pt idx="41998">
                  <c:v>-0.358833145874702</c:v>
                </c:pt>
                <c:pt idx="41999">
                  <c:v>-0.358005892274538</c:v>
                </c:pt>
                <c:pt idx="42000">
                  <c:v>-0.35717863867437399</c:v>
                </c:pt>
                <c:pt idx="42001">
                  <c:v>-0.35635138508230002</c:v>
                </c:pt>
                <c:pt idx="42002">
                  <c:v>-0.35552413148213702</c:v>
                </c:pt>
                <c:pt idx="42003">
                  <c:v>-0.35469687788197302</c:v>
                </c:pt>
                <c:pt idx="42004">
                  <c:v>-0.35386962428989899</c:v>
                </c:pt>
                <c:pt idx="42005">
                  <c:v>-0.35304237068973598</c:v>
                </c:pt>
                <c:pt idx="42006">
                  <c:v>-0.35221511708957198</c:v>
                </c:pt>
                <c:pt idx="42007">
                  <c:v>-0.35138786349749801</c:v>
                </c:pt>
                <c:pt idx="42008">
                  <c:v>-0.35056060989733501</c:v>
                </c:pt>
                <c:pt idx="42009">
                  <c:v>-0.34973335629717101</c:v>
                </c:pt>
                <c:pt idx="42010">
                  <c:v>-0.34890610270509698</c:v>
                </c:pt>
                <c:pt idx="42011">
                  <c:v>-0.34807884910493397</c:v>
                </c:pt>
                <c:pt idx="42012">
                  <c:v>-0.34725159550477003</c:v>
                </c:pt>
                <c:pt idx="42013">
                  <c:v>-0.346424341912696</c:v>
                </c:pt>
                <c:pt idx="42014">
                  <c:v>-0.34542177965978299</c:v>
                </c:pt>
                <c:pt idx="42015">
                  <c:v>-0.34424390875289601</c:v>
                </c:pt>
                <c:pt idx="42016">
                  <c:v>-0.34306603785752599</c:v>
                </c:pt>
                <c:pt idx="42017">
                  <c:v>-0.34188816695063901</c:v>
                </c:pt>
                <c:pt idx="42018">
                  <c:v>-0.34071029604375103</c:v>
                </c:pt>
                <c:pt idx="42019">
                  <c:v>-0.339532425148382</c:v>
                </c:pt>
                <c:pt idx="42020">
                  <c:v>-0.33835455424149402</c:v>
                </c:pt>
                <c:pt idx="42021">
                  <c:v>-0.33717668333460699</c:v>
                </c:pt>
                <c:pt idx="42022">
                  <c:v>-0.33599881243923801</c:v>
                </c:pt>
                <c:pt idx="42023">
                  <c:v>-0.33482094153234998</c:v>
                </c:pt>
                <c:pt idx="42024">
                  <c:v>-0.333643070625463</c:v>
                </c:pt>
                <c:pt idx="42025">
                  <c:v>-0.33246519973009298</c:v>
                </c:pt>
                <c:pt idx="42026">
                  <c:v>-0.331287328823206</c:v>
                </c:pt>
                <c:pt idx="42027">
                  <c:v>-0.33010945791631802</c:v>
                </c:pt>
                <c:pt idx="42028">
                  <c:v>-0.32893158702094899</c:v>
                </c:pt>
                <c:pt idx="42029">
                  <c:v>-0.32775371611406101</c:v>
                </c:pt>
                <c:pt idx="42030">
                  <c:v>-0.32657584520717398</c:v>
                </c:pt>
                <c:pt idx="42031">
                  <c:v>-0.325397974311805</c:v>
                </c:pt>
                <c:pt idx="42032">
                  <c:v>-0.32422010340491703</c:v>
                </c:pt>
                <c:pt idx="42033">
                  <c:v>-0.32304223249802999</c:v>
                </c:pt>
                <c:pt idx="42034">
                  <c:v>-0.32186436160266002</c:v>
                </c:pt>
                <c:pt idx="42035">
                  <c:v>-0.32068649069577299</c:v>
                </c:pt>
                <c:pt idx="42036">
                  <c:v>-0.31950861978888501</c:v>
                </c:pt>
                <c:pt idx="42037">
                  <c:v>-0.31833074889351598</c:v>
                </c:pt>
                <c:pt idx="42038">
                  <c:v>-0.317152877986629</c:v>
                </c:pt>
                <c:pt idx="42039">
                  <c:v>-0.31597500707974102</c:v>
                </c:pt>
                <c:pt idx="42040">
                  <c:v>-0.314797136184372</c:v>
                </c:pt>
                <c:pt idx="42041">
                  <c:v>-0.31361926527748402</c:v>
                </c:pt>
                <c:pt idx="42042">
                  <c:v>-0.31244139437059698</c:v>
                </c:pt>
                <c:pt idx="42043">
                  <c:v>-0.31126352347522701</c:v>
                </c:pt>
                <c:pt idx="42044">
                  <c:v>-0.31008565256833998</c:v>
                </c:pt>
                <c:pt idx="42045">
                  <c:v>-0.308907781661452</c:v>
                </c:pt>
                <c:pt idx="42046">
                  <c:v>-0.30772991076608303</c:v>
                </c:pt>
                <c:pt idx="42047">
                  <c:v>-0.30655203985919599</c:v>
                </c:pt>
                <c:pt idx="42048">
                  <c:v>-0.30537416895230801</c:v>
                </c:pt>
                <c:pt idx="42049">
                  <c:v>-0.30419629805693899</c:v>
                </c:pt>
                <c:pt idx="42050">
                  <c:v>-0.30301842715005101</c:v>
                </c:pt>
                <c:pt idx="42051">
                  <c:v>-0.30184055624316403</c:v>
                </c:pt>
                <c:pt idx="42052">
                  <c:v>-0.300662685347794</c:v>
                </c:pt>
                <c:pt idx="42053">
                  <c:v>-0.29948481444090702</c:v>
                </c:pt>
                <c:pt idx="42054">
                  <c:v>-0.29830694353401899</c:v>
                </c:pt>
                <c:pt idx="42055">
                  <c:v>-0.29712907263865002</c:v>
                </c:pt>
                <c:pt idx="42056">
                  <c:v>-0.29595120173176298</c:v>
                </c:pt>
                <c:pt idx="42057">
                  <c:v>-0.294773330824875</c:v>
                </c:pt>
                <c:pt idx="42058">
                  <c:v>-0.29359545992950598</c:v>
                </c:pt>
                <c:pt idx="42059">
                  <c:v>-0.292417589022618</c:v>
                </c:pt>
                <c:pt idx="42060">
                  <c:v>-0.29123971811573102</c:v>
                </c:pt>
                <c:pt idx="42061">
                  <c:v>-0.29006184722036199</c:v>
                </c:pt>
                <c:pt idx="42062">
                  <c:v>-0.29585908331899302</c:v>
                </c:pt>
                <c:pt idx="42063">
                  <c:v>-0.30863142647186398</c:v>
                </c:pt>
                <c:pt idx="42064">
                  <c:v>-0.32140376949983501</c:v>
                </c:pt>
                <c:pt idx="42065">
                  <c:v>-0.33417611265270603</c:v>
                </c:pt>
                <c:pt idx="42066">
                  <c:v>-0.34694845580557698</c:v>
                </c:pt>
                <c:pt idx="42067">
                  <c:v>-0.35972079883354902</c:v>
                </c:pt>
                <c:pt idx="42068">
                  <c:v>-0.37249314198641997</c:v>
                </c:pt>
                <c:pt idx="42069">
                  <c:v>-0.38526548513929099</c:v>
                </c:pt>
                <c:pt idx="42070">
                  <c:v>-0.39803782816726202</c:v>
                </c:pt>
                <c:pt idx="42071">
                  <c:v>-0.41081017132013298</c:v>
                </c:pt>
                <c:pt idx="42072">
                  <c:v>-0.42358251447300399</c:v>
                </c:pt>
                <c:pt idx="42073">
                  <c:v>-0.43635485750097602</c:v>
                </c:pt>
                <c:pt idx="42074">
                  <c:v>-0.44912720065384698</c:v>
                </c:pt>
                <c:pt idx="42075">
                  <c:v>-0.46189954380671699</c:v>
                </c:pt>
                <c:pt idx="42076">
                  <c:v>-0.47467188683468903</c:v>
                </c:pt>
                <c:pt idx="42077">
                  <c:v>-0.48744422998755998</c:v>
                </c:pt>
                <c:pt idx="42078">
                  <c:v>-0.500216573140431</c:v>
                </c:pt>
                <c:pt idx="42079">
                  <c:v>-0.51298891616840203</c:v>
                </c:pt>
                <c:pt idx="42080">
                  <c:v>-0.52576125932127304</c:v>
                </c:pt>
                <c:pt idx="42081">
                  <c:v>-0.53853360247414395</c:v>
                </c:pt>
                <c:pt idx="42082">
                  <c:v>-0.55130594550211598</c:v>
                </c:pt>
                <c:pt idx="42083">
                  <c:v>-0.56407828865498699</c:v>
                </c:pt>
                <c:pt idx="42084">
                  <c:v>-0.57685063180785801</c:v>
                </c:pt>
                <c:pt idx="42085">
                  <c:v>-0.58962297483582904</c:v>
                </c:pt>
                <c:pt idx="42086">
                  <c:v>-0.60239531798870005</c:v>
                </c:pt>
                <c:pt idx="42087">
                  <c:v>-0.61516766114157095</c:v>
                </c:pt>
                <c:pt idx="42088">
                  <c:v>-0.62794000416954299</c:v>
                </c:pt>
                <c:pt idx="42089">
                  <c:v>-0.640712347322413</c:v>
                </c:pt>
                <c:pt idx="42090">
                  <c:v>-0.65348469047528401</c:v>
                </c:pt>
                <c:pt idx="42091">
                  <c:v>-0.66625703350325605</c:v>
                </c:pt>
                <c:pt idx="42092">
                  <c:v>-0.67902937665612695</c:v>
                </c:pt>
                <c:pt idx="42093">
                  <c:v>-0.69180171980899796</c:v>
                </c:pt>
                <c:pt idx="42094">
                  <c:v>-0.704574062836969</c:v>
                </c:pt>
                <c:pt idx="42095">
                  <c:v>-0.71734640598984001</c:v>
                </c:pt>
                <c:pt idx="42096">
                  <c:v>-0.73011874914271102</c:v>
                </c:pt>
                <c:pt idx="42097">
                  <c:v>-0.74289109217068305</c:v>
                </c:pt>
                <c:pt idx="42098">
                  <c:v>-0.75566343532355396</c:v>
                </c:pt>
                <c:pt idx="42099">
                  <c:v>-0.76843577847642497</c:v>
                </c:pt>
                <c:pt idx="42100">
                  <c:v>-0.781208121504396</c:v>
                </c:pt>
                <c:pt idx="42101">
                  <c:v>-0.79398046465726702</c:v>
                </c:pt>
                <c:pt idx="42102">
                  <c:v>-0.80675280781013803</c:v>
                </c:pt>
                <c:pt idx="42103">
                  <c:v>-0.81952515083810995</c:v>
                </c:pt>
                <c:pt idx="42104">
                  <c:v>-0.83229749399097996</c:v>
                </c:pt>
                <c:pt idx="42105">
                  <c:v>-0.84506983714385098</c:v>
                </c:pt>
                <c:pt idx="42106">
                  <c:v>-0.85784218017182301</c:v>
                </c:pt>
                <c:pt idx="42107">
                  <c:v>-0.87061452332469402</c:v>
                </c:pt>
                <c:pt idx="42108">
                  <c:v>-0.88338686647756504</c:v>
                </c:pt>
                <c:pt idx="42109">
                  <c:v>-0.89615920950553596</c:v>
                </c:pt>
                <c:pt idx="42110">
                  <c:v>-0.90055626174914505</c:v>
                </c:pt>
                <c:pt idx="42111">
                  <c:v>-0.89657802302499001</c:v>
                </c:pt>
                <c:pt idx="42112">
                  <c:v>-0.89259978433973697</c:v>
                </c:pt>
                <c:pt idx="42113">
                  <c:v>-0.88862154561558304</c:v>
                </c:pt>
                <c:pt idx="42114">
                  <c:v>-0.88464330689142801</c:v>
                </c:pt>
                <c:pt idx="42115">
                  <c:v>-0.88066506820617496</c:v>
                </c:pt>
                <c:pt idx="42116">
                  <c:v>-0.87668682948202004</c:v>
                </c:pt>
                <c:pt idx="42117">
                  <c:v>-0.872708590757865</c:v>
                </c:pt>
                <c:pt idx="42118">
                  <c:v>-0.86873035207261295</c:v>
                </c:pt>
                <c:pt idx="42119">
                  <c:v>-0.86475211334845803</c:v>
                </c:pt>
                <c:pt idx="42120">
                  <c:v>-0.86077387462430299</c:v>
                </c:pt>
                <c:pt idx="42121">
                  <c:v>-0.85679563593905095</c:v>
                </c:pt>
                <c:pt idx="42122">
                  <c:v>-0.85281739721489602</c:v>
                </c:pt>
                <c:pt idx="42123">
                  <c:v>-0.84883915849074099</c:v>
                </c:pt>
                <c:pt idx="42124">
                  <c:v>-0.84486091980548905</c:v>
                </c:pt>
                <c:pt idx="42125">
                  <c:v>-0.84088268108133402</c:v>
                </c:pt>
                <c:pt idx="42126">
                  <c:v>-0.83690444235717898</c:v>
                </c:pt>
                <c:pt idx="42127">
                  <c:v>-0.83292620367192705</c:v>
                </c:pt>
                <c:pt idx="42128">
                  <c:v>-0.82894796494777201</c:v>
                </c:pt>
                <c:pt idx="42129">
                  <c:v>-0.82496972622361697</c:v>
                </c:pt>
                <c:pt idx="42130">
                  <c:v>-0.82099148753836504</c:v>
                </c:pt>
                <c:pt idx="42131">
                  <c:v>-0.81701324881421</c:v>
                </c:pt>
                <c:pt idx="42132">
                  <c:v>-0.81303501009005497</c:v>
                </c:pt>
                <c:pt idx="42133">
                  <c:v>-0.80905677140480303</c:v>
                </c:pt>
                <c:pt idx="42134">
                  <c:v>-0.805078532680648</c:v>
                </c:pt>
                <c:pt idx="42135">
                  <c:v>-0.80110029395649296</c:v>
                </c:pt>
                <c:pt idx="42136">
                  <c:v>-0.79712205527124103</c:v>
                </c:pt>
                <c:pt idx="42137">
                  <c:v>-0.79314381654708599</c:v>
                </c:pt>
                <c:pt idx="42138">
                  <c:v>-0.78916557782293095</c:v>
                </c:pt>
                <c:pt idx="42139">
                  <c:v>-0.78518733913767902</c:v>
                </c:pt>
                <c:pt idx="42140">
                  <c:v>-0.78120910041352298</c:v>
                </c:pt>
                <c:pt idx="42141">
                  <c:v>-0.77723086168936895</c:v>
                </c:pt>
                <c:pt idx="42142">
                  <c:v>-0.77325262300411601</c:v>
                </c:pt>
                <c:pt idx="42143">
                  <c:v>-0.76927438427996098</c:v>
                </c:pt>
                <c:pt idx="42144">
                  <c:v>-0.76529614555580605</c:v>
                </c:pt>
                <c:pt idx="42145">
                  <c:v>-0.76131790687055401</c:v>
                </c:pt>
                <c:pt idx="42146">
                  <c:v>-0.75733966814639897</c:v>
                </c:pt>
                <c:pt idx="42147">
                  <c:v>-0.75336142942224404</c:v>
                </c:pt>
                <c:pt idx="42148">
                  <c:v>-0.749383190736992</c:v>
                </c:pt>
                <c:pt idx="42149">
                  <c:v>-0.74540495201283696</c:v>
                </c:pt>
                <c:pt idx="42150">
                  <c:v>-0.74142671328868204</c:v>
                </c:pt>
                <c:pt idx="42151">
                  <c:v>-0.73744847460342999</c:v>
                </c:pt>
                <c:pt idx="42152">
                  <c:v>-0.73347023587927496</c:v>
                </c:pt>
                <c:pt idx="42153">
                  <c:v>-0.72949199715512003</c:v>
                </c:pt>
                <c:pt idx="42154">
                  <c:v>-0.72551375846986799</c:v>
                </c:pt>
                <c:pt idx="42155">
                  <c:v>-0.72153551974571295</c:v>
                </c:pt>
                <c:pt idx="42156">
                  <c:v>-0.71755728102155802</c:v>
                </c:pt>
                <c:pt idx="42157">
                  <c:v>-0.71357904233630598</c:v>
                </c:pt>
                <c:pt idx="42158">
                  <c:v>-0.70867138623356696</c:v>
                </c:pt>
                <c:pt idx="42159">
                  <c:v>-0.70283431274575403</c:v>
                </c:pt>
                <c:pt idx="42160">
                  <c:v>-0.69699723931502</c:v>
                </c:pt>
                <c:pt idx="42161">
                  <c:v>-0.69116016582720596</c:v>
                </c:pt>
                <c:pt idx="42162">
                  <c:v>-0.68532309233939204</c:v>
                </c:pt>
                <c:pt idx="42163">
                  <c:v>-0.67948601890865901</c:v>
                </c:pt>
                <c:pt idx="42164">
                  <c:v>-0.67364894542084497</c:v>
                </c:pt>
                <c:pt idx="42165">
                  <c:v>-0.66781187193303104</c:v>
                </c:pt>
                <c:pt idx="42166">
                  <c:v>-0.66197479850229701</c:v>
                </c:pt>
                <c:pt idx="42167">
                  <c:v>-0.65613772501448298</c:v>
                </c:pt>
                <c:pt idx="42168">
                  <c:v>-0.65030065152667005</c:v>
                </c:pt>
                <c:pt idx="42169">
                  <c:v>-0.64446357809593602</c:v>
                </c:pt>
                <c:pt idx="42170">
                  <c:v>-0.63862650460812198</c:v>
                </c:pt>
                <c:pt idx="42171">
                  <c:v>-0.63278943112030805</c:v>
                </c:pt>
                <c:pt idx="42172">
                  <c:v>-0.62695235768957402</c:v>
                </c:pt>
                <c:pt idx="42173">
                  <c:v>-0.62111528420176099</c:v>
                </c:pt>
                <c:pt idx="42174">
                  <c:v>-0.61527821071394695</c:v>
                </c:pt>
                <c:pt idx="42175">
                  <c:v>-0.60944113728321303</c:v>
                </c:pt>
                <c:pt idx="42176">
                  <c:v>-0.60360406379539899</c:v>
                </c:pt>
                <c:pt idx="42177">
                  <c:v>-0.59776699030758595</c:v>
                </c:pt>
                <c:pt idx="42178">
                  <c:v>-0.59192991687685204</c:v>
                </c:pt>
                <c:pt idx="42179">
                  <c:v>-0.586092843389038</c:v>
                </c:pt>
                <c:pt idx="42180">
                  <c:v>-0.58025576990122396</c:v>
                </c:pt>
                <c:pt idx="42181">
                  <c:v>-0.57441869647049104</c:v>
                </c:pt>
                <c:pt idx="42182">
                  <c:v>-0.568581622982677</c:v>
                </c:pt>
                <c:pt idx="42183">
                  <c:v>-0.56274454949486297</c:v>
                </c:pt>
                <c:pt idx="42184">
                  <c:v>-0.55690747606412905</c:v>
                </c:pt>
                <c:pt idx="42185">
                  <c:v>-0.55107040257631501</c:v>
                </c:pt>
                <c:pt idx="42186">
                  <c:v>-0.54523332908850097</c:v>
                </c:pt>
                <c:pt idx="42187">
                  <c:v>-0.53939625565776805</c:v>
                </c:pt>
                <c:pt idx="42188">
                  <c:v>-0.53355918216995402</c:v>
                </c:pt>
                <c:pt idx="42189">
                  <c:v>-0.52772210868213998</c:v>
                </c:pt>
                <c:pt idx="42190">
                  <c:v>-0.52188503525140695</c:v>
                </c:pt>
                <c:pt idx="42191">
                  <c:v>-0.51604796176359302</c:v>
                </c:pt>
                <c:pt idx="42192">
                  <c:v>-0.51021088827577898</c:v>
                </c:pt>
                <c:pt idx="42193">
                  <c:v>-0.50437381484504495</c:v>
                </c:pt>
                <c:pt idx="42194">
                  <c:v>-0.49853674135723097</c:v>
                </c:pt>
                <c:pt idx="42195">
                  <c:v>-0.49269966786941799</c:v>
                </c:pt>
                <c:pt idx="42196">
                  <c:v>-0.48686259443868402</c:v>
                </c:pt>
                <c:pt idx="42197">
                  <c:v>-0.48102552095086998</c:v>
                </c:pt>
                <c:pt idx="42198">
                  <c:v>-0.475188447463056</c:v>
                </c:pt>
                <c:pt idx="42199">
                  <c:v>-0.46935137403232202</c:v>
                </c:pt>
                <c:pt idx="42200">
                  <c:v>-0.46351430054450898</c:v>
                </c:pt>
                <c:pt idx="42201">
                  <c:v>-0.457677227056695</c:v>
                </c:pt>
                <c:pt idx="42202">
                  <c:v>-0.45184015362596103</c:v>
                </c:pt>
                <c:pt idx="42203">
                  <c:v>-0.44600308013814699</c:v>
                </c:pt>
                <c:pt idx="42204">
                  <c:v>-0.44016600665033401</c:v>
                </c:pt>
                <c:pt idx="42205">
                  <c:v>-0.43432893321959998</c:v>
                </c:pt>
                <c:pt idx="42206">
                  <c:v>-0.42804025725909101</c:v>
                </c:pt>
                <c:pt idx="42207">
                  <c:v>-0.42129997882273301</c:v>
                </c:pt>
                <c:pt idx="42208">
                  <c:v>-0.41455970045228702</c:v>
                </c:pt>
                <c:pt idx="42209">
                  <c:v>-0.40781942201592902</c:v>
                </c:pt>
                <c:pt idx="42210">
                  <c:v>-0.40107914357957097</c:v>
                </c:pt>
                <c:pt idx="42211">
                  <c:v>-0.39433886520912498</c:v>
                </c:pt>
                <c:pt idx="42212">
                  <c:v>-0.38759858677276698</c:v>
                </c:pt>
                <c:pt idx="42213">
                  <c:v>-0.38085830833640799</c:v>
                </c:pt>
                <c:pt idx="42214">
                  <c:v>-0.37411802996596299</c:v>
                </c:pt>
                <c:pt idx="42215">
                  <c:v>-0.367377751529604</c:v>
                </c:pt>
                <c:pt idx="42216">
                  <c:v>-0.36063747309324601</c:v>
                </c:pt>
                <c:pt idx="42217">
                  <c:v>-0.35389719472280001</c:v>
                </c:pt>
                <c:pt idx="42218">
                  <c:v>-0.34715691628644202</c:v>
                </c:pt>
                <c:pt idx="42219">
                  <c:v>-0.34041663785008403</c:v>
                </c:pt>
                <c:pt idx="42220">
                  <c:v>-0.33367635947963797</c:v>
                </c:pt>
                <c:pt idx="42221">
                  <c:v>-0.32693608104327998</c:v>
                </c:pt>
                <c:pt idx="42222">
                  <c:v>-0.32019580260692199</c:v>
                </c:pt>
                <c:pt idx="42223">
                  <c:v>-0.31345552423647599</c:v>
                </c:pt>
                <c:pt idx="42224">
                  <c:v>-0.306715245800118</c:v>
                </c:pt>
                <c:pt idx="42225">
                  <c:v>-0.29997496736376</c:v>
                </c:pt>
                <c:pt idx="42226">
                  <c:v>-0.29323468899331401</c:v>
                </c:pt>
                <c:pt idx="42227">
                  <c:v>-0.28649441055695601</c:v>
                </c:pt>
                <c:pt idx="42228">
                  <c:v>-0.27975413212059702</c:v>
                </c:pt>
                <c:pt idx="42229">
                  <c:v>-0.27301385375015202</c:v>
                </c:pt>
                <c:pt idx="42230">
                  <c:v>-0.26627357531379298</c:v>
                </c:pt>
                <c:pt idx="42231">
                  <c:v>-0.25953329687743498</c:v>
                </c:pt>
                <c:pt idx="42232">
                  <c:v>-0.25279301850698899</c:v>
                </c:pt>
                <c:pt idx="42233">
                  <c:v>-0.24605274007063099</c:v>
                </c:pt>
                <c:pt idx="42234">
                  <c:v>-0.239312461634273</c:v>
                </c:pt>
                <c:pt idx="42235">
                  <c:v>-0.232572183263827</c:v>
                </c:pt>
                <c:pt idx="42236">
                  <c:v>-0.22583190482746901</c:v>
                </c:pt>
                <c:pt idx="42237">
                  <c:v>-0.21909162639111099</c:v>
                </c:pt>
                <c:pt idx="42238">
                  <c:v>-0.21235134802066499</c:v>
                </c:pt>
                <c:pt idx="42239">
                  <c:v>-0.205611069584307</c:v>
                </c:pt>
                <c:pt idx="42240">
                  <c:v>-0.19887079114794901</c:v>
                </c:pt>
                <c:pt idx="42241">
                  <c:v>-0.19213051277750301</c:v>
                </c:pt>
                <c:pt idx="42242">
                  <c:v>-0.18539023434114499</c:v>
                </c:pt>
                <c:pt idx="42243">
                  <c:v>-0.178649955904786</c:v>
                </c:pt>
                <c:pt idx="42244">
                  <c:v>-0.171909677534341</c:v>
                </c:pt>
                <c:pt idx="42245">
                  <c:v>-0.16516939909798201</c:v>
                </c:pt>
                <c:pt idx="42246">
                  <c:v>-0.15842912066162401</c:v>
                </c:pt>
                <c:pt idx="42247">
                  <c:v>-0.15168884229117799</c:v>
                </c:pt>
                <c:pt idx="42248">
                  <c:v>-0.14494856385482</c:v>
                </c:pt>
                <c:pt idx="42249">
                  <c:v>-0.138208285418462</c:v>
                </c:pt>
                <c:pt idx="42250">
                  <c:v>-0.13146800704801601</c:v>
                </c:pt>
                <c:pt idx="42251">
                  <c:v>-0.124727728611658</c:v>
                </c:pt>
                <c:pt idx="42252">
                  <c:v>-0.1179874501753</c:v>
                </c:pt>
                <c:pt idx="42253">
                  <c:v>-0.11124717180485399</c:v>
                </c:pt>
                <c:pt idx="42254">
                  <c:v>-0.110265431274647</c:v>
                </c:pt>
                <c:pt idx="42255">
                  <c:v>-0.115042228690813</c:v>
                </c:pt>
                <c:pt idx="42256">
                  <c:v>-0.11981902606026799</c:v>
                </c:pt>
                <c:pt idx="42257">
                  <c:v>-0.124595823476434</c:v>
                </c:pt>
                <c:pt idx="42258">
                  <c:v>-0.12937262089259999</c:v>
                </c:pt>
                <c:pt idx="42259">
                  <c:v>-0.13414941826205501</c:v>
                </c:pt>
                <c:pt idx="42260">
                  <c:v>-0.138926215678221</c:v>
                </c:pt>
                <c:pt idx="42261">
                  <c:v>-0.14370301309438799</c:v>
                </c:pt>
                <c:pt idx="42262">
                  <c:v>-0.14847981046384201</c:v>
                </c:pt>
                <c:pt idx="42263">
                  <c:v>-0.153256607880009</c:v>
                </c:pt>
                <c:pt idx="42264">
                  <c:v>-0.15803340529617499</c:v>
                </c:pt>
                <c:pt idx="42265">
                  <c:v>-0.16281020266563001</c:v>
                </c:pt>
                <c:pt idx="42266">
                  <c:v>-0.167587000081796</c:v>
                </c:pt>
                <c:pt idx="42267">
                  <c:v>-0.17236379749796199</c:v>
                </c:pt>
                <c:pt idx="42268">
                  <c:v>-0.17714059486741701</c:v>
                </c:pt>
                <c:pt idx="42269">
                  <c:v>-0.181917392283583</c:v>
                </c:pt>
                <c:pt idx="42270">
                  <c:v>-0.18669418969974999</c:v>
                </c:pt>
                <c:pt idx="42271">
                  <c:v>-0.19147098706920401</c:v>
                </c:pt>
                <c:pt idx="42272">
                  <c:v>-0.196247784485371</c:v>
                </c:pt>
                <c:pt idx="42273">
                  <c:v>-0.20102458190153699</c:v>
                </c:pt>
                <c:pt idx="42274">
                  <c:v>-0.20580137927099201</c:v>
                </c:pt>
                <c:pt idx="42275">
                  <c:v>-0.210578176687158</c:v>
                </c:pt>
                <c:pt idx="42276">
                  <c:v>-0.21535497410332399</c:v>
                </c:pt>
                <c:pt idx="42277">
                  <c:v>-0.22013177147277899</c:v>
                </c:pt>
                <c:pt idx="42278">
                  <c:v>-0.224908568888945</c:v>
                </c:pt>
                <c:pt idx="42279">
                  <c:v>-0.22968536630511199</c:v>
                </c:pt>
                <c:pt idx="42280">
                  <c:v>-0.23446216367456599</c:v>
                </c:pt>
                <c:pt idx="42281">
                  <c:v>-0.239238961090733</c:v>
                </c:pt>
                <c:pt idx="42282">
                  <c:v>-0.24401575850689899</c:v>
                </c:pt>
                <c:pt idx="42283">
                  <c:v>-0.24879255587635399</c:v>
                </c:pt>
                <c:pt idx="42284">
                  <c:v>-0.25356935329252001</c:v>
                </c:pt>
                <c:pt idx="42285">
                  <c:v>-0.258346150708686</c:v>
                </c:pt>
                <c:pt idx="42286">
                  <c:v>-0.26312294807814102</c:v>
                </c:pt>
                <c:pt idx="42287">
                  <c:v>-0.26789974549430701</c:v>
                </c:pt>
                <c:pt idx="42288">
                  <c:v>-0.272676542910474</c:v>
                </c:pt>
                <c:pt idx="42289">
                  <c:v>-0.27745334027992802</c:v>
                </c:pt>
                <c:pt idx="42290">
                  <c:v>-0.28223013769609501</c:v>
                </c:pt>
                <c:pt idx="42291">
                  <c:v>-0.287006935112261</c:v>
                </c:pt>
                <c:pt idx="42292">
                  <c:v>-0.29178373248171602</c:v>
                </c:pt>
                <c:pt idx="42293">
                  <c:v>-0.29656052989788201</c:v>
                </c:pt>
                <c:pt idx="42294">
                  <c:v>-0.301337327314048</c:v>
                </c:pt>
                <c:pt idx="42295">
                  <c:v>-0.30611412468350302</c:v>
                </c:pt>
                <c:pt idx="42296">
                  <c:v>-0.31089092209966901</c:v>
                </c:pt>
                <c:pt idx="42297">
                  <c:v>-0.315667719515836</c:v>
                </c:pt>
                <c:pt idx="42298">
                  <c:v>-0.32044451688529002</c:v>
                </c:pt>
                <c:pt idx="42299">
                  <c:v>-0.32522131430145701</c:v>
                </c:pt>
                <c:pt idx="42300">
                  <c:v>-0.329998111717623</c:v>
                </c:pt>
                <c:pt idx="42301">
                  <c:v>-0.33477490908707802</c:v>
                </c:pt>
                <c:pt idx="42302">
                  <c:v>-0.33590498788426498</c:v>
                </c:pt>
                <c:pt idx="42303">
                  <c:v>-0.33338834803700101</c:v>
                </c:pt>
                <c:pt idx="42304">
                  <c:v>-0.33087170821434703</c:v>
                </c:pt>
                <c:pt idx="42305">
                  <c:v>-0.328355068367084</c:v>
                </c:pt>
                <c:pt idx="42306">
                  <c:v>-0.32583842851981998</c:v>
                </c:pt>
                <c:pt idx="42307">
                  <c:v>-0.32332178869716599</c:v>
                </c:pt>
                <c:pt idx="42308">
                  <c:v>-0.32080514884990302</c:v>
                </c:pt>
                <c:pt idx="42309">
                  <c:v>-0.318288509002639</c:v>
                </c:pt>
                <c:pt idx="42310">
                  <c:v>-0.31577186917998501</c:v>
                </c:pt>
                <c:pt idx="42311">
                  <c:v>-0.31325522933272199</c:v>
                </c:pt>
                <c:pt idx="42312">
                  <c:v>-0.31073858948545802</c:v>
                </c:pt>
                <c:pt idx="42313">
                  <c:v>-0.30822194966280397</c:v>
                </c:pt>
                <c:pt idx="42314">
                  <c:v>-0.30570530981554001</c:v>
                </c:pt>
                <c:pt idx="42315">
                  <c:v>-0.30318866996827698</c:v>
                </c:pt>
                <c:pt idx="42316">
                  <c:v>-0.30067203014562299</c:v>
                </c:pt>
                <c:pt idx="42317">
                  <c:v>-0.29815539029835902</c:v>
                </c:pt>
                <c:pt idx="42318">
                  <c:v>-0.295638750451095</c:v>
                </c:pt>
                <c:pt idx="42319">
                  <c:v>-0.29312211062844201</c:v>
                </c:pt>
                <c:pt idx="42320">
                  <c:v>-0.29060547078117799</c:v>
                </c:pt>
                <c:pt idx="42321">
                  <c:v>-0.28808883093391402</c:v>
                </c:pt>
                <c:pt idx="42322">
                  <c:v>-0.28557219111126098</c:v>
                </c:pt>
                <c:pt idx="42323">
                  <c:v>-0.28305555126399701</c:v>
                </c:pt>
                <c:pt idx="42324">
                  <c:v>-0.28053891141673298</c:v>
                </c:pt>
                <c:pt idx="42325">
                  <c:v>-0.278022271594079</c:v>
                </c:pt>
                <c:pt idx="42326">
                  <c:v>-0.27550563174681603</c:v>
                </c:pt>
                <c:pt idx="42327">
                  <c:v>-0.272988991899552</c:v>
                </c:pt>
                <c:pt idx="42328">
                  <c:v>-0.27047235207689801</c:v>
                </c:pt>
                <c:pt idx="42329">
                  <c:v>-0.26795571222963499</c:v>
                </c:pt>
                <c:pt idx="42330">
                  <c:v>-0.26543907238237102</c:v>
                </c:pt>
                <c:pt idx="42331">
                  <c:v>-0.26292243255971698</c:v>
                </c:pt>
                <c:pt idx="42332">
                  <c:v>-0.26040579271245301</c:v>
                </c:pt>
                <c:pt idx="42333">
                  <c:v>-0.25788915286518999</c:v>
                </c:pt>
                <c:pt idx="42334">
                  <c:v>-0.255372513042536</c:v>
                </c:pt>
                <c:pt idx="42335">
                  <c:v>-0.25285587319527197</c:v>
                </c:pt>
                <c:pt idx="42336">
                  <c:v>-0.250339233348009</c:v>
                </c:pt>
                <c:pt idx="42337">
                  <c:v>-0.24782259352535499</c:v>
                </c:pt>
                <c:pt idx="42338">
                  <c:v>-0.24530595367809099</c:v>
                </c:pt>
                <c:pt idx="42339">
                  <c:v>-0.242789313830827</c:v>
                </c:pt>
                <c:pt idx="42340">
                  <c:v>-0.24027267400817401</c:v>
                </c:pt>
                <c:pt idx="42341">
                  <c:v>-0.23775603416091001</c:v>
                </c:pt>
                <c:pt idx="42342">
                  <c:v>-0.23523939431364599</c:v>
                </c:pt>
                <c:pt idx="42343">
                  <c:v>-0.232722754490993</c:v>
                </c:pt>
                <c:pt idx="42344">
                  <c:v>-0.230206114643729</c:v>
                </c:pt>
                <c:pt idx="42345">
                  <c:v>-0.22768947479646501</c:v>
                </c:pt>
                <c:pt idx="42346">
                  <c:v>-0.22517283497381099</c:v>
                </c:pt>
                <c:pt idx="42347">
                  <c:v>-0.222656195126548</c:v>
                </c:pt>
                <c:pt idx="42348">
                  <c:v>-0.220139555279284</c:v>
                </c:pt>
                <c:pt idx="42349">
                  <c:v>-0.21762291545663001</c:v>
                </c:pt>
                <c:pt idx="42350">
                  <c:v>-0.213851919231835</c:v>
                </c:pt>
                <c:pt idx="42351">
                  <c:v>-0.208826566620748</c:v>
                </c:pt>
                <c:pt idx="42352">
                  <c:v>-0.203801214058802</c:v>
                </c:pt>
                <c:pt idx="42353">
                  <c:v>-0.198775861447714</c:v>
                </c:pt>
                <c:pt idx="42354">
                  <c:v>-0.19375050883662701</c:v>
                </c:pt>
                <c:pt idx="42355">
                  <c:v>-0.18872515627468101</c:v>
                </c:pt>
                <c:pt idx="42356">
                  <c:v>-0.18369980366359401</c:v>
                </c:pt>
                <c:pt idx="42357">
                  <c:v>-0.17867445105250601</c:v>
                </c:pt>
                <c:pt idx="42358">
                  <c:v>-0.17364909849056001</c:v>
                </c:pt>
                <c:pt idx="42359">
                  <c:v>-0.16862374587947301</c:v>
                </c:pt>
                <c:pt idx="42360">
                  <c:v>-0.16359839326838499</c:v>
                </c:pt>
                <c:pt idx="42361">
                  <c:v>-0.15857304070643999</c:v>
                </c:pt>
                <c:pt idx="42362">
                  <c:v>-0.15354768809535199</c:v>
                </c:pt>
                <c:pt idx="42363">
                  <c:v>-0.148522335484264</c:v>
                </c:pt>
                <c:pt idx="42364">
                  <c:v>-0.14349698292231899</c:v>
                </c:pt>
                <c:pt idx="42365">
                  <c:v>-0.138471630311231</c:v>
                </c:pt>
                <c:pt idx="42366">
                  <c:v>-0.133446277700143</c:v>
                </c:pt>
                <c:pt idx="42367">
                  <c:v>-0.128420925138198</c:v>
                </c:pt>
                <c:pt idx="42368">
                  <c:v>-0.12339557252711</c:v>
                </c:pt>
                <c:pt idx="42369">
                  <c:v>-0.11837021991602199</c:v>
                </c:pt>
                <c:pt idx="42370">
                  <c:v>-0.11334486735407701</c:v>
                </c:pt>
                <c:pt idx="42371">
                  <c:v>-0.108319514742989</c:v>
                </c:pt>
                <c:pt idx="42372">
                  <c:v>-0.103294162131902</c:v>
                </c:pt>
                <c:pt idx="42373">
                  <c:v>-9.8268809569956206E-2</c:v>
                </c:pt>
                <c:pt idx="42374">
                  <c:v>-9.3243456958868501E-2</c:v>
                </c:pt>
                <c:pt idx="42375">
                  <c:v>-8.8218104347780699E-2</c:v>
                </c:pt>
                <c:pt idx="42376">
                  <c:v>-8.3192751785835406E-2</c:v>
                </c:pt>
                <c:pt idx="42377">
                  <c:v>-7.8167399174747604E-2</c:v>
                </c:pt>
                <c:pt idx="42378">
                  <c:v>-7.3142046563659899E-2</c:v>
                </c:pt>
                <c:pt idx="42379">
                  <c:v>-6.8116694001714495E-2</c:v>
                </c:pt>
                <c:pt idx="42380">
                  <c:v>-6.3091341390626804E-2</c:v>
                </c:pt>
                <c:pt idx="42381">
                  <c:v>-5.8065988779539002E-2</c:v>
                </c:pt>
                <c:pt idx="42382">
                  <c:v>-5.3040636217593702E-2</c:v>
                </c:pt>
                <c:pt idx="42383">
                  <c:v>-4.80152836065059E-2</c:v>
                </c:pt>
                <c:pt idx="42384">
                  <c:v>-4.2989930995418202E-2</c:v>
                </c:pt>
                <c:pt idx="42385">
                  <c:v>-3.7964578433472798E-2</c:v>
                </c:pt>
                <c:pt idx="42386">
                  <c:v>-3.29392258223851E-2</c:v>
                </c:pt>
                <c:pt idx="42387">
                  <c:v>-2.7913873211297301E-2</c:v>
                </c:pt>
                <c:pt idx="42388">
                  <c:v>-2.2888520649351901E-2</c:v>
                </c:pt>
                <c:pt idx="42389">
                  <c:v>-1.78631680382642E-2</c:v>
                </c:pt>
                <c:pt idx="42390">
                  <c:v>-1.28378154271765E-2</c:v>
                </c:pt>
                <c:pt idx="42391">
                  <c:v>-7.8124628652310804E-3</c:v>
                </c:pt>
                <c:pt idx="42392">
                  <c:v>-2.7871102541433398E-3</c:v>
                </c:pt>
                <c:pt idx="42393">
                  <c:v>2.2382423569443999E-3</c:v>
                </c:pt>
                <c:pt idx="42394">
                  <c:v>7.2635949188897802E-3</c:v>
                </c:pt>
                <c:pt idx="42395">
                  <c:v>1.2288947529977501E-2</c:v>
                </c:pt>
                <c:pt idx="42396">
                  <c:v>1.73143001410653E-2</c:v>
                </c:pt>
                <c:pt idx="42397">
                  <c:v>2.2339652703010599E-2</c:v>
                </c:pt>
                <c:pt idx="42398">
                  <c:v>2.4455530725613E-2</c:v>
                </c:pt>
                <c:pt idx="42399">
                  <c:v>2.3661934139407498E-2</c:v>
                </c:pt>
                <c:pt idx="42400">
                  <c:v>2.2868337560962501E-2</c:v>
                </c:pt>
                <c:pt idx="42401">
                  <c:v>2.20747409747571E-2</c:v>
                </c:pt>
                <c:pt idx="42402">
                  <c:v>2.1281144388551599E-2</c:v>
                </c:pt>
                <c:pt idx="42403">
                  <c:v>2.0487547810106602E-2</c:v>
                </c:pt>
                <c:pt idx="42404">
                  <c:v>1.9693951223901201E-2</c:v>
                </c:pt>
                <c:pt idx="42405">
                  <c:v>1.8900354637695699E-2</c:v>
                </c:pt>
                <c:pt idx="42406">
                  <c:v>1.8106758059250699E-2</c:v>
                </c:pt>
                <c:pt idx="42407">
                  <c:v>1.7313161473045301E-2</c:v>
                </c:pt>
                <c:pt idx="42408">
                  <c:v>1.65195648868398E-2</c:v>
                </c:pt>
                <c:pt idx="42409">
                  <c:v>1.5725968308394799E-2</c:v>
                </c:pt>
                <c:pt idx="42410">
                  <c:v>1.49323717221894E-2</c:v>
                </c:pt>
                <c:pt idx="42411">
                  <c:v>1.41387751359839E-2</c:v>
                </c:pt>
                <c:pt idx="42412">
                  <c:v>1.33451785575389E-2</c:v>
                </c:pt>
                <c:pt idx="42413">
                  <c:v>1.25515819713334E-2</c:v>
                </c:pt>
                <c:pt idx="42414">
                  <c:v>1.1757985385127999E-2</c:v>
                </c:pt>
                <c:pt idx="42415">
                  <c:v>1.0964388806683E-2</c:v>
                </c:pt>
                <c:pt idx="42416">
                  <c:v>1.0170792220477501E-2</c:v>
                </c:pt>
                <c:pt idx="42417">
                  <c:v>9.3771956342720703E-3</c:v>
                </c:pt>
                <c:pt idx="42418">
                  <c:v>8.5835990558270903E-3</c:v>
                </c:pt>
                <c:pt idx="42419">
                  <c:v>7.7900024696216296E-3</c:v>
                </c:pt>
                <c:pt idx="42420">
                  <c:v>6.9964058834161603E-3</c:v>
                </c:pt>
                <c:pt idx="42421">
                  <c:v>6.2028093049711899E-3</c:v>
                </c:pt>
                <c:pt idx="42422">
                  <c:v>5.4092127187657197E-3</c:v>
                </c:pt>
                <c:pt idx="42423">
                  <c:v>4.6156161325602496E-3</c:v>
                </c:pt>
                <c:pt idx="42424">
                  <c:v>3.82201955411528E-3</c:v>
                </c:pt>
                <c:pt idx="42425">
                  <c:v>3.0284229679098098E-3</c:v>
                </c:pt>
                <c:pt idx="42426">
                  <c:v>2.2348263817043501E-3</c:v>
                </c:pt>
                <c:pt idx="42427">
                  <c:v>1.4412298032593701E-3</c:v>
                </c:pt>
                <c:pt idx="42428">
                  <c:v>6.4763321705390404E-4</c:v>
                </c:pt>
                <c:pt idx="42429">
                  <c:v>-1.4596336915156201E-4</c:v>
                </c:pt>
                <c:pt idx="42430">
                  <c:v>-9.39559947596542E-4</c:v>
                </c:pt>
                <c:pt idx="42431">
                  <c:v>-1.73315653380201E-3</c:v>
                </c:pt>
                <c:pt idx="42432">
                  <c:v>-2.5267531200074802E-3</c:v>
                </c:pt>
                <c:pt idx="42433">
                  <c:v>-3.3203496984524502E-3</c:v>
                </c:pt>
                <c:pt idx="42434">
                  <c:v>-4.1139462846579199E-3</c:v>
                </c:pt>
                <c:pt idx="42435">
                  <c:v>-4.9075428708633901E-3</c:v>
                </c:pt>
                <c:pt idx="42436">
                  <c:v>-5.7011394493083596E-3</c:v>
                </c:pt>
                <c:pt idx="42437">
                  <c:v>-6.4947360355138203E-3</c:v>
                </c:pt>
                <c:pt idx="42438">
                  <c:v>-7.2883326217192904E-3</c:v>
                </c:pt>
                <c:pt idx="42439">
                  <c:v>-8.08192920016426E-3</c:v>
                </c:pt>
                <c:pt idx="42440">
                  <c:v>-8.8755257863697302E-3</c:v>
                </c:pt>
                <c:pt idx="42441">
                  <c:v>-9.6691223725752003E-3</c:v>
                </c:pt>
                <c:pt idx="42442">
                  <c:v>-1.0462718951020199E-2</c:v>
                </c:pt>
                <c:pt idx="42443">
                  <c:v>-1.12563155372256E-2</c:v>
                </c:pt>
                <c:pt idx="42444">
                  <c:v>-1.20499121234311E-2</c:v>
                </c:pt>
                <c:pt idx="42445">
                  <c:v>-1.2843508701876101E-2</c:v>
                </c:pt>
                <c:pt idx="42446">
                  <c:v>-1.36371052880815E-2</c:v>
                </c:pt>
                <c:pt idx="42447">
                  <c:v>-1.4430701874286999E-2</c:v>
                </c:pt>
                <c:pt idx="42448">
                  <c:v>-1.5224298452732E-2</c:v>
                </c:pt>
                <c:pt idx="42449">
                  <c:v>-1.60178950389375E-2</c:v>
                </c:pt>
                <c:pt idx="42450">
                  <c:v>-1.6811491625142901E-2</c:v>
                </c:pt>
                <c:pt idx="42451">
                  <c:v>-1.7605088203587901E-2</c:v>
                </c:pt>
                <c:pt idx="42452">
                  <c:v>-1.8398684789793399E-2</c:v>
                </c:pt>
                <c:pt idx="42453">
                  <c:v>-1.91922813759988E-2</c:v>
                </c:pt>
                <c:pt idx="42454">
                  <c:v>-1.9985877954443801E-2</c:v>
                </c:pt>
                <c:pt idx="42455">
                  <c:v>-2.0779474540649299E-2</c:v>
                </c:pt>
                <c:pt idx="42456">
                  <c:v>-2.15730711268547E-2</c:v>
                </c:pt>
                <c:pt idx="42457">
                  <c:v>-2.23666677052997E-2</c:v>
                </c:pt>
                <c:pt idx="42458">
                  <c:v>-2.3160264291505198E-2</c:v>
                </c:pt>
                <c:pt idx="42459">
                  <c:v>-2.39538608777107E-2</c:v>
                </c:pt>
                <c:pt idx="42460">
                  <c:v>-2.47474574561556E-2</c:v>
                </c:pt>
                <c:pt idx="42461">
                  <c:v>-2.5541054042361101E-2</c:v>
                </c:pt>
                <c:pt idx="42462">
                  <c:v>-2.6334650628566599E-2</c:v>
                </c:pt>
                <c:pt idx="42463">
                  <c:v>-2.7128247207011499E-2</c:v>
                </c:pt>
                <c:pt idx="42464">
                  <c:v>-2.7921843793217001E-2</c:v>
                </c:pt>
                <c:pt idx="42465">
                  <c:v>-2.8715440379422499E-2</c:v>
                </c:pt>
                <c:pt idx="42466">
                  <c:v>-2.9509036957867399E-2</c:v>
                </c:pt>
                <c:pt idx="42467">
                  <c:v>-3.03026335440729E-2</c:v>
                </c:pt>
                <c:pt idx="42468">
                  <c:v>-3.1096230130278402E-2</c:v>
                </c:pt>
                <c:pt idx="42469">
                  <c:v>-3.1889826708723402E-2</c:v>
                </c:pt>
                <c:pt idx="42470">
                  <c:v>-3.26834232949288E-2</c:v>
                </c:pt>
                <c:pt idx="42471">
                  <c:v>-3.3477019881134301E-2</c:v>
                </c:pt>
                <c:pt idx="42472">
                  <c:v>-3.4270616459579302E-2</c:v>
                </c:pt>
                <c:pt idx="42473">
                  <c:v>-3.5064213045784699E-2</c:v>
                </c:pt>
                <c:pt idx="42474">
                  <c:v>-3.5857809631990201E-2</c:v>
                </c:pt>
                <c:pt idx="42475">
                  <c:v>-3.6651406210435201E-2</c:v>
                </c:pt>
                <c:pt idx="42476">
                  <c:v>-3.7445002796640703E-2</c:v>
                </c:pt>
                <c:pt idx="42477">
                  <c:v>-3.82385993828461E-2</c:v>
                </c:pt>
                <c:pt idx="42478">
                  <c:v>-3.9032195961291101E-2</c:v>
                </c:pt>
                <c:pt idx="42479">
                  <c:v>-3.9825792547496498E-2</c:v>
                </c:pt>
                <c:pt idx="42480">
                  <c:v>-4.0619389133702E-2</c:v>
                </c:pt>
                <c:pt idx="42481">
                  <c:v>-4.1412985712147E-2</c:v>
                </c:pt>
                <c:pt idx="42482">
                  <c:v>-4.2206582298352502E-2</c:v>
                </c:pt>
                <c:pt idx="42483">
                  <c:v>-4.3000178884557899E-2</c:v>
                </c:pt>
                <c:pt idx="42484">
                  <c:v>-4.37937754630029E-2</c:v>
                </c:pt>
                <c:pt idx="42485">
                  <c:v>-4.4587372049208401E-2</c:v>
                </c:pt>
                <c:pt idx="42486">
                  <c:v>-4.5380968635413799E-2</c:v>
                </c:pt>
                <c:pt idx="42487">
                  <c:v>-4.6174565213858799E-2</c:v>
                </c:pt>
                <c:pt idx="42488">
                  <c:v>-4.6968161800064301E-2</c:v>
                </c:pt>
                <c:pt idx="42489">
                  <c:v>-4.7761758386269698E-2</c:v>
                </c:pt>
                <c:pt idx="42490">
                  <c:v>-4.8555354964714699E-2</c:v>
                </c:pt>
                <c:pt idx="42491">
                  <c:v>-4.93489515509202E-2</c:v>
                </c:pt>
                <c:pt idx="42492">
                  <c:v>-5.0142548137125702E-2</c:v>
                </c:pt>
                <c:pt idx="42493">
                  <c:v>-5.0936144715570598E-2</c:v>
                </c:pt>
                <c:pt idx="42494">
                  <c:v>-5.17297413017761E-2</c:v>
                </c:pt>
                <c:pt idx="42495">
                  <c:v>-5.2523337887981601E-2</c:v>
                </c:pt>
                <c:pt idx="42496">
                  <c:v>-5.3316934466426498E-2</c:v>
                </c:pt>
                <c:pt idx="42497">
                  <c:v>-5.4110531052631999E-2</c:v>
                </c:pt>
                <c:pt idx="42498">
                  <c:v>-5.4904127638837501E-2</c:v>
                </c:pt>
                <c:pt idx="42499">
                  <c:v>-5.5697724217282397E-2</c:v>
                </c:pt>
                <c:pt idx="42500">
                  <c:v>-5.6491320803487899E-2</c:v>
                </c:pt>
                <c:pt idx="42501">
                  <c:v>-5.72849173896934E-2</c:v>
                </c:pt>
                <c:pt idx="42502">
                  <c:v>-5.8078513968138297E-2</c:v>
                </c:pt>
                <c:pt idx="42503">
                  <c:v>-5.8872110554343798E-2</c:v>
                </c:pt>
                <c:pt idx="42504">
                  <c:v>-5.96657071405493E-2</c:v>
                </c:pt>
                <c:pt idx="42505">
                  <c:v>-6.0459303718994301E-2</c:v>
                </c:pt>
                <c:pt idx="42506">
                  <c:v>-6.1252900305199698E-2</c:v>
                </c:pt>
                <c:pt idx="42507">
                  <c:v>-6.2046496891405199E-2</c:v>
                </c:pt>
                <c:pt idx="42508">
                  <c:v>-6.28400934698502E-2</c:v>
                </c:pt>
                <c:pt idx="42509">
                  <c:v>-6.3633690056055597E-2</c:v>
                </c:pt>
                <c:pt idx="42510">
                  <c:v>-6.4427286642261106E-2</c:v>
                </c:pt>
                <c:pt idx="42511">
                  <c:v>-6.52208832207061E-2</c:v>
                </c:pt>
                <c:pt idx="42512">
                  <c:v>-6.6014479806911497E-2</c:v>
                </c:pt>
                <c:pt idx="42513">
                  <c:v>-6.6808076393117005E-2</c:v>
                </c:pt>
                <c:pt idx="42514">
                  <c:v>-6.7601672971561999E-2</c:v>
                </c:pt>
                <c:pt idx="42515">
                  <c:v>-6.8395269557767396E-2</c:v>
                </c:pt>
                <c:pt idx="42516">
                  <c:v>-6.9188866143972905E-2</c:v>
                </c:pt>
                <c:pt idx="42517">
                  <c:v>-6.9982462722417899E-2</c:v>
                </c:pt>
                <c:pt idx="42518">
                  <c:v>-7.0776059308623407E-2</c:v>
                </c:pt>
                <c:pt idx="42519">
                  <c:v>-7.1569655894828804E-2</c:v>
                </c:pt>
                <c:pt idx="42520">
                  <c:v>-7.2363252473273798E-2</c:v>
                </c:pt>
                <c:pt idx="42521">
                  <c:v>-7.3156849059479306E-2</c:v>
                </c:pt>
                <c:pt idx="42522">
                  <c:v>-7.3950445645684704E-2</c:v>
                </c:pt>
                <c:pt idx="42523">
                  <c:v>-7.4744042224129698E-2</c:v>
                </c:pt>
                <c:pt idx="42524">
                  <c:v>-7.5537638810335206E-2</c:v>
                </c:pt>
                <c:pt idx="42525">
                  <c:v>-7.6331235396540603E-2</c:v>
                </c:pt>
                <c:pt idx="42526">
                  <c:v>-7.7124831974985597E-2</c:v>
                </c:pt>
                <c:pt idx="42527">
                  <c:v>-7.7918428561191105E-2</c:v>
                </c:pt>
                <c:pt idx="42528">
                  <c:v>-7.8712025147396503E-2</c:v>
                </c:pt>
                <c:pt idx="42529">
                  <c:v>-7.9505621725841497E-2</c:v>
                </c:pt>
                <c:pt idx="42530">
                  <c:v>-8.0299218312047005E-2</c:v>
                </c:pt>
                <c:pt idx="42531">
                  <c:v>-8.1092814898252499E-2</c:v>
                </c:pt>
                <c:pt idx="42532">
                  <c:v>-8.1886411476697396E-2</c:v>
                </c:pt>
                <c:pt idx="42533">
                  <c:v>-8.2680008062902904E-2</c:v>
                </c:pt>
                <c:pt idx="42534">
                  <c:v>-8.3473604649108399E-2</c:v>
                </c:pt>
                <c:pt idx="42535">
                  <c:v>-8.4267201227553296E-2</c:v>
                </c:pt>
                <c:pt idx="42536">
                  <c:v>-8.5060797813758804E-2</c:v>
                </c:pt>
                <c:pt idx="42537">
                  <c:v>-8.5854394399964298E-2</c:v>
                </c:pt>
                <c:pt idx="42538">
                  <c:v>-8.6647990978409306E-2</c:v>
                </c:pt>
                <c:pt idx="42539">
                  <c:v>-8.7441587564614703E-2</c:v>
                </c:pt>
                <c:pt idx="42540">
                  <c:v>-8.8235184150820198E-2</c:v>
                </c:pt>
                <c:pt idx="42541">
                  <c:v>-8.9028780729265206E-2</c:v>
                </c:pt>
                <c:pt idx="42542">
                  <c:v>-8.4788733466439198E-2</c:v>
                </c:pt>
                <c:pt idx="42543">
                  <c:v>-7.5515042319422104E-2</c:v>
                </c:pt>
                <c:pt idx="42544">
                  <c:v>-6.62413512630914E-2</c:v>
                </c:pt>
                <c:pt idx="42545">
                  <c:v>-5.6967660116074299E-2</c:v>
                </c:pt>
                <c:pt idx="42546">
                  <c:v>-4.7693968969057199E-2</c:v>
                </c:pt>
                <c:pt idx="42547">
                  <c:v>-3.8420277912726501E-2</c:v>
                </c:pt>
                <c:pt idx="42548">
                  <c:v>-2.9146586765709401E-2</c:v>
                </c:pt>
                <c:pt idx="42549">
                  <c:v>-1.98728956186923E-2</c:v>
                </c:pt>
                <c:pt idx="42550">
                  <c:v>-1.0599204562361599E-2</c:v>
                </c:pt>
                <c:pt idx="42551">
                  <c:v>-1.32551341534452E-3</c:v>
                </c:pt>
                <c:pt idx="42552">
                  <c:v>7.9481777316725705E-3</c:v>
                </c:pt>
                <c:pt idx="42553">
                  <c:v>1.7221868788003299E-2</c:v>
                </c:pt>
                <c:pt idx="42554">
                  <c:v>2.64955599350204E-2</c:v>
                </c:pt>
                <c:pt idx="42555">
                  <c:v>3.5769251082037497E-2</c:v>
                </c:pt>
                <c:pt idx="42556">
                  <c:v>4.5042942138368201E-2</c:v>
                </c:pt>
                <c:pt idx="42557">
                  <c:v>5.4316633285385198E-2</c:v>
                </c:pt>
                <c:pt idx="42558">
                  <c:v>6.3590324432402298E-2</c:v>
                </c:pt>
                <c:pt idx="42559">
                  <c:v>7.2864015488733003E-2</c:v>
                </c:pt>
                <c:pt idx="42560">
                  <c:v>8.2137706635750096E-2</c:v>
                </c:pt>
                <c:pt idx="42561">
                  <c:v>9.1411397782767204E-2</c:v>
                </c:pt>
                <c:pt idx="42562">
                  <c:v>0.10068508883909801</c:v>
                </c:pt>
                <c:pt idx="42563">
                  <c:v>0.109958779986115</c:v>
                </c:pt>
                <c:pt idx="42564">
                  <c:v>0.119232471133132</c:v>
                </c:pt>
                <c:pt idx="42565">
                  <c:v>0.12850616218946301</c:v>
                </c:pt>
                <c:pt idx="42566">
                  <c:v>0.13777985333647999</c:v>
                </c:pt>
                <c:pt idx="42567">
                  <c:v>0.147053544483497</c:v>
                </c:pt>
                <c:pt idx="42568">
                  <c:v>0.156327235539828</c:v>
                </c:pt>
                <c:pt idx="42569">
                  <c:v>0.16560092668684501</c:v>
                </c:pt>
                <c:pt idx="42570">
                  <c:v>0.17487461783386199</c:v>
                </c:pt>
                <c:pt idx="42571">
                  <c:v>0.18414830889019301</c:v>
                </c:pt>
                <c:pt idx="42572">
                  <c:v>0.19342200003721</c:v>
                </c:pt>
                <c:pt idx="42573">
                  <c:v>0.20269569118422701</c:v>
                </c:pt>
                <c:pt idx="42574">
                  <c:v>0.211969382240557</c:v>
                </c:pt>
                <c:pt idx="42575">
                  <c:v>0.22124307338757401</c:v>
                </c:pt>
                <c:pt idx="42576">
                  <c:v>0.23051676453459199</c:v>
                </c:pt>
                <c:pt idx="42577">
                  <c:v>0.23979045559092199</c:v>
                </c:pt>
                <c:pt idx="42578">
                  <c:v>0.249064146737939</c:v>
                </c:pt>
                <c:pt idx="42579">
                  <c:v>0.25833783788495601</c:v>
                </c:pt>
                <c:pt idx="42580">
                  <c:v>0.26761152894128698</c:v>
                </c:pt>
                <c:pt idx="42581">
                  <c:v>0.27688522008830402</c:v>
                </c:pt>
                <c:pt idx="42582">
                  <c:v>0.286158911235321</c:v>
                </c:pt>
                <c:pt idx="42583">
                  <c:v>0.29543260229165202</c:v>
                </c:pt>
                <c:pt idx="42584">
                  <c:v>0.30470629343866901</c:v>
                </c:pt>
                <c:pt idx="42585">
                  <c:v>0.31397998458568599</c:v>
                </c:pt>
                <c:pt idx="42586">
                  <c:v>0.32325367564201701</c:v>
                </c:pt>
                <c:pt idx="42587">
                  <c:v>0.332527366789034</c:v>
                </c:pt>
                <c:pt idx="42588">
                  <c:v>0.34180105793605098</c:v>
                </c:pt>
                <c:pt idx="42589">
                  <c:v>0.351074748992382</c:v>
                </c:pt>
                <c:pt idx="42590">
                  <c:v>0.35818686437430802</c:v>
                </c:pt>
                <c:pt idx="42591">
                  <c:v>0.36313740397604599</c:v>
                </c:pt>
                <c:pt idx="42592">
                  <c:v>0.36808794352937202</c:v>
                </c:pt>
                <c:pt idx="42593">
                  <c:v>0.37303848313110999</c:v>
                </c:pt>
                <c:pt idx="42594">
                  <c:v>0.37798902273284701</c:v>
                </c:pt>
                <c:pt idx="42595">
                  <c:v>0.38293956228617398</c:v>
                </c:pt>
                <c:pt idx="42596">
                  <c:v>0.38789010188791101</c:v>
                </c:pt>
                <c:pt idx="42597">
                  <c:v>0.39284064148964898</c:v>
                </c:pt>
                <c:pt idx="42598">
                  <c:v>0.39779118104297501</c:v>
                </c:pt>
                <c:pt idx="42599">
                  <c:v>0.40274172064471297</c:v>
                </c:pt>
                <c:pt idx="42600">
                  <c:v>0.40769226024645</c:v>
                </c:pt>
                <c:pt idx="42601">
                  <c:v>0.41264279979977603</c:v>
                </c:pt>
                <c:pt idx="42602">
                  <c:v>0.417593339401514</c:v>
                </c:pt>
                <c:pt idx="42603">
                  <c:v>0.42254387900325102</c:v>
                </c:pt>
                <c:pt idx="42604">
                  <c:v>0.42749441855657799</c:v>
                </c:pt>
                <c:pt idx="42605">
                  <c:v>0.43244495815831502</c:v>
                </c:pt>
                <c:pt idx="42606">
                  <c:v>0.43739549776005299</c:v>
                </c:pt>
                <c:pt idx="42607">
                  <c:v>0.44234603731337901</c:v>
                </c:pt>
                <c:pt idx="42608">
                  <c:v>0.44729657691511698</c:v>
                </c:pt>
                <c:pt idx="42609">
                  <c:v>0.45224711651685401</c:v>
                </c:pt>
                <c:pt idx="42610">
                  <c:v>0.45719765607018098</c:v>
                </c:pt>
                <c:pt idx="42611">
                  <c:v>0.46214819567191801</c:v>
                </c:pt>
                <c:pt idx="42612">
                  <c:v>0.46709873527365597</c:v>
                </c:pt>
                <c:pt idx="42613">
                  <c:v>0.472049274826982</c:v>
                </c:pt>
                <c:pt idx="42614">
                  <c:v>0.47699981442872003</c:v>
                </c:pt>
                <c:pt idx="42615">
                  <c:v>0.481950354030457</c:v>
                </c:pt>
                <c:pt idx="42616">
                  <c:v>0.48690089358378402</c:v>
                </c:pt>
                <c:pt idx="42617">
                  <c:v>0.49185143318552099</c:v>
                </c:pt>
                <c:pt idx="42618">
                  <c:v>0.49680197278725802</c:v>
                </c:pt>
                <c:pt idx="42619">
                  <c:v>0.50175251234058504</c:v>
                </c:pt>
                <c:pt idx="42620">
                  <c:v>0.50670305194232201</c:v>
                </c:pt>
                <c:pt idx="42621">
                  <c:v>0.51165359154405998</c:v>
                </c:pt>
                <c:pt idx="42622">
                  <c:v>0.51660413109738601</c:v>
                </c:pt>
                <c:pt idx="42623">
                  <c:v>0.52155467069912398</c:v>
                </c:pt>
                <c:pt idx="42624">
                  <c:v>0.52650521030086095</c:v>
                </c:pt>
                <c:pt idx="42625">
                  <c:v>0.53145574985418798</c:v>
                </c:pt>
                <c:pt idx="42626">
                  <c:v>0.53640628945592495</c:v>
                </c:pt>
                <c:pt idx="42627">
                  <c:v>0.54135682905766302</c:v>
                </c:pt>
                <c:pt idx="42628">
                  <c:v>0.54630736861098905</c:v>
                </c:pt>
                <c:pt idx="42629">
                  <c:v>0.55125790821272702</c:v>
                </c:pt>
                <c:pt idx="42630">
                  <c:v>0.55620844781446399</c:v>
                </c:pt>
                <c:pt idx="42631">
                  <c:v>0.56115898736779102</c:v>
                </c:pt>
                <c:pt idx="42632">
                  <c:v>0.56610952696952799</c:v>
                </c:pt>
                <c:pt idx="42633">
                  <c:v>0.57106006657126496</c:v>
                </c:pt>
                <c:pt idx="42634">
                  <c:v>0.57601060612459198</c:v>
                </c:pt>
                <c:pt idx="42635">
                  <c:v>0.58096114572632895</c:v>
                </c:pt>
                <c:pt idx="42636">
                  <c:v>0.58591168532806703</c:v>
                </c:pt>
                <c:pt idx="42637">
                  <c:v>0.59086222488139395</c:v>
                </c:pt>
                <c:pt idx="42638">
                  <c:v>0.59616361485637104</c:v>
                </c:pt>
                <c:pt idx="42639">
                  <c:v>0.60181585520703995</c:v>
                </c:pt>
                <c:pt idx="42640">
                  <c:v>0.60746809550243597</c:v>
                </c:pt>
                <c:pt idx="42641">
                  <c:v>0.61312033585310499</c:v>
                </c:pt>
                <c:pt idx="42642">
                  <c:v>0.61877257620377402</c:v>
                </c:pt>
                <c:pt idx="42643">
                  <c:v>0.62442481649917003</c:v>
                </c:pt>
                <c:pt idx="42644">
                  <c:v>0.63007705684983895</c:v>
                </c:pt>
                <c:pt idx="42645">
                  <c:v>0.63572929720050797</c:v>
                </c:pt>
                <c:pt idx="42646">
                  <c:v>0.64138153749590399</c:v>
                </c:pt>
                <c:pt idx="42647">
                  <c:v>0.64703377784657301</c:v>
                </c:pt>
                <c:pt idx="42648">
                  <c:v>0.65268601819724203</c:v>
                </c:pt>
                <c:pt idx="42649">
                  <c:v>0.65833825849263805</c:v>
                </c:pt>
                <c:pt idx="42650">
                  <c:v>0.66399049884330696</c:v>
                </c:pt>
                <c:pt idx="42651">
                  <c:v>0.66964273919397599</c:v>
                </c:pt>
                <c:pt idx="42652">
                  <c:v>0.675294979489372</c:v>
                </c:pt>
                <c:pt idx="42653">
                  <c:v>0.68094721984004103</c:v>
                </c:pt>
                <c:pt idx="42654">
                  <c:v>0.68659946019071005</c:v>
                </c:pt>
                <c:pt idx="42655">
                  <c:v>0.69225170048610596</c:v>
                </c:pt>
                <c:pt idx="42656">
                  <c:v>0.69790394083677498</c:v>
                </c:pt>
                <c:pt idx="42657">
                  <c:v>0.70355618118744401</c:v>
                </c:pt>
                <c:pt idx="42658">
                  <c:v>0.70920842148284002</c:v>
                </c:pt>
                <c:pt idx="42659">
                  <c:v>0.71486066183350905</c:v>
                </c:pt>
                <c:pt idx="42660">
                  <c:v>0.72051290218417696</c:v>
                </c:pt>
                <c:pt idx="42661">
                  <c:v>0.72616514247957398</c:v>
                </c:pt>
                <c:pt idx="42662">
                  <c:v>0.731817382830242</c:v>
                </c:pt>
                <c:pt idx="42663">
                  <c:v>0.73746962318091103</c:v>
                </c:pt>
                <c:pt idx="42664">
                  <c:v>0.74312186347630804</c:v>
                </c:pt>
                <c:pt idx="42665">
                  <c:v>0.74877410382697596</c:v>
                </c:pt>
                <c:pt idx="42666">
                  <c:v>0.75442634417764498</c:v>
                </c:pt>
                <c:pt idx="42667">
                  <c:v>0.760078584473041</c:v>
                </c:pt>
                <c:pt idx="42668">
                  <c:v>0.76573082482371002</c:v>
                </c:pt>
                <c:pt idx="42669">
                  <c:v>0.77138306517437905</c:v>
                </c:pt>
                <c:pt idx="42670">
                  <c:v>0.77703530546977495</c:v>
                </c:pt>
                <c:pt idx="42671">
                  <c:v>0.78268754582044398</c:v>
                </c:pt>
                <c:pt idx="42672">
                  <c:v>0.788339786171113</c:v>
                </c:pt>
                <c:pt idx="42673">
                  <c:v>0.79399202646650902</c:v>
                </c:pt>
                <c:pt idx="42674">
                  <c:v>0.79964426681717804</c:v>
                </c:pt>
                <c:pt idx="42675">
                  <c:v>0.80529650716784695</c:v>
                </c:pt>
                <c:pt idx="42676">
                  <c:v>0.81094874746324297</c:v>
                </c:pt>
                <c:pt idx="42677">
                  <c:v>0.81660098781391199</c:v>
                </c:pt>
                <c:pt idx="42678">
                  <c:v>0.82225322816458102</c:v>
                </c:pt>
                <c:pt idx="42679">
                  <c:v>0.82790546845997703</c:v>
                </c:pt>
                <c:pt idx="42680">
                  <c:v>0.83355770881064595</c:v>
                </c:pt>
                <c:pt idx="42681">
                  <c:v>0.83920994916131497</c:v>
                </c:pt>
                <c:pt idx="42682">
                  <c:v>0.84486218945671099</c:v>
                </c:pt>
                <c:pt idx="42683">
                  <c:v>0.85051442980738001</c:v>
                </c:pt>
                <c:pt idx="42684">
                  <c:v>0.85616667015804904</c:v>
                </c:pt>
                <c:pt idx="42685">
                  <c:v>0.86181891045344505</c:v>
                </c:pt>
                <c:pt idx="42686">
                  <c:v>0.86184442046490695</c:v>
                </c:pt>
                <c:pt idx="42687">
                  <c:v>0.85624320009786004</c:v>
                </c:pt>
                <c:pt idx="42688">
                  <c:v>0.85064197978558698</c:v>
                </c:pt>
                <c:pt idx="42689">
                  <c:v>0.84504075941854095</c:v>
                </c:pt>
                <c:pt idx="42690">
                  <c:v>0.83943953905149404</c:v>
                </c:pt>
                <c:pt idx="42691">
                  <c:v>0.83383831873922098</c:v>
                </c:pt>
                <c:pt idx="42692">
                  <c:v>0.82823709837217396</c:v>
                </c:pt>
                <c:pt idx="42693">
                  <c:v>0.82263587800512705</c:v>
                </c:pt>
                <c:pt idx="42694">
                  <c:v>0.81703465769285399</c:v>
                </c:pt>
                <c:pt idx="42695">
                  <c:v>0.81143343732580797</c:v>
                </c:pt>
                <c:pt idx="42696">
                  <c:v>0.80583221695876095</c:v>
                </c:pt>
                <c:pt idx="42697">
                  <c:v>0.800230996646488</c:v>
                </c:pt>
                <c:pt idx="42698">
                  <c:v>0.79462977627944098</c:v>
                </c:pt>
                <c:pt idx="42699">
                  <c:v>0.78902855591239396</c:v>
                </c:pt>
                <c:pt idx="42700">
                  <c:v>0.78342733560012201</c:v>
                </c:pt>
                <c:pt idx="42701">
                  <c:v>0.77782611523307499</c:v>
                </c:pt>
                <c:pt idx="42702">
                  <c:v>0.77222489486602797</c:v>
                </c:pt>
                <c:pt idx="42703">
                  <c:v>0.76662367455375502</c:v>
                </c:pt>
                <c:pt idx="42704">
                  <c:v>0.761022454186708</c:v>
                </c:pt>
                <c:pt idx="42705">
                  <c:v>0.75542123381966197</c:v>
                </c:pt>
                <c:pt idx="42706">
                  <c:v>0.74982001350738903</c:v>
                </c:pt>
                <c:pt idx="42707">
                  <c:v>0.74421879314034201</c:v>
                </c:pt>
                <c:pt idx="42708">
                  <c:v>0.73861757277329498</c:v>
                </c:pt>
                <c:pt idx="42709">
                  <c:v>0.73301635246102204</c:v>
                </c:pt>
                <c:pt idx="42710">
                  <c:v>0.72741513209397601</c:v>
                </c:pt>
                <c:pt idx="42711">
                  <c:v>0.72181391172692899</c:v>
                </c:pt>
                <c:pt idx="42712">
                  <c:v>0.71621269141465604</c:v>
                </c:pt>
                <c:pt idx="42713">
                  <c:v>0.71061147104760902</c:v>
                </c:pt>
                <c:pt idx="42714">
                  <c:v>0.705010250680562</c:v>
                </c:pt>
                <c:pt idx="42715">
                  <c:v>0.69940903036828905</c:v>
                </c:pt>
                <c:pt idx="42716">
                  <c:v>0.69380781000124303</c:v>
                </c:pt>
                <c:pt idx="42717">
                  <c:v>0.68820658963419601</c:v>
                </c:pt>
                <c:pt idx="42718">
                  <c:v>0.68260536932192295</c:v>
                </c:pt>
                <c:pt idx="42719">
                  <c:v>0.67700414895487604</c:v>
                </c:pt>
                <c:pt idx="42720">
                  <c:v>0.67140292858783002</c:v>
                </c:pt>
                <c:pt idx="42721">
                  <c:v>0.66580170827555596</c:v>
                </c:pt>
                <c:pt idx="42722">
                  <c:v>0.66020048790851005</c:v>
                </c:pt>
                <c:pt idx="42723">
                  <c:v>0.65459926754146303</c:v>
                </c:pt>
                <c:pt idx="42724">
                  <c:v>0.64899804722918997</c:v>
                </c:pt>
                <c:pt idx="42725">
                  <c:v>0.64339682686214295</c:v>
                </c:pt>
                <c:pt idx="42726">
                  <c:v>0.63779560649509703</c:v>
                </c:pt>
                <c:pt idx="42727">
                  <c:v>0.63219438618282398</c:v>
                </c:pt>
                <c:pt idx="42728">
                  <c:v>0.62659316581577695</c:v>
                </c:pt>
                <c:pt idx="42729">
                  <c:v>0.62099194544873004</c:v>
                </c:pt>
                <c:pt idx="42730">
                  <c:v>0.61539072513645698</c:v>
                </c:pt>
                <c:pt idx="42731">
                  <c:v>0.60978950476940996</c:v>
                </c:pt>
                <c:pt idx="42732">
                  <c:v>0.60418828440236405</c:v>
                </c:pt>
                <c:pt idx="42733">
                  <c:v>0.59858706409009099</c:v>
                </c:pt>
                <c:pt idx="42734">
                  <c:v>0.59761266454442497</c:v>
                </c:pt>
                <c:pt idx="42735">
                  <c:v>0.60126508585245897</c:v>
                </c:pt>
                <c:pt idx="42736">
                  <c:v>0.60491750712477499</c:v>
                </c:pt>
                <c:pt idx="42737">
                  <c:v>0.60856992843280899</c:v>
                </c:pt>
                <c:pt idx="42738">
                  <c:v>0.612222349740842</c:v>
                </c:pt>
                <c:pt idx="42739">
                  <c:v>0.61587477101315902</c:v>
                </c:pt>
                <c:pt idx="42740">
                  <c:v>0.61952719232119302</c:v>
                </c:pt>
                <c:pt idx="42741">
                  <c:v>0.62317961362922603</c:v>
                </c:pt>
                <c:pt idx="42742">
                  <c:v>0.62683203490154304</c:v>
                </c:pt>
                <c:pt idx="42743">
                  <c:v>0.63048445620957705</c:v>
                </c:pt>
                <c:pt idx="42744">
                  <c:v>0.63413687751761005</c:v>
                </c:pt>
                <c:pt idx="42745">
                  <c:v>0.63778929878992696</c:v>
                </c:pt>
                <c:pt idx="42746">
                  <c:v>0.64144172009796097</c:v>
                </c:pt>
                <c:pt idx="42747">
                  <c:v>0.64509414140599397</c:v>
                </c:pt>
                <c:pt idx="42748">
                  <c:v>0.64874656267831099</c:v>
                </c:pt>
                <c:pt idx="42749">
                  <c:v>0.65239898398634399</c:v>
                </c:pt>
                <c:pt idx="42750">
                  <c:v>0.656051405294378</c:v>
                </c:pt>
                <c:pt idx="42751">
                  <c:v>0.65970382656669502</c:v>
                </c:pt>
                <c:pt idx="42752">
                  <c:v>0.66335624787472802</c:v>
                </c:pt>
                <c:pt idx="42753">
                  <c:v>0.66700866918276203</c:v>
                </c:pt>
                <c:pt idx="42754">
                  <c:v>0.67066109045507905</c:v>
                </c:pt>
                <c:pt idx="42755">
                  <c:v>0.67431351176311205</c:v>
                </c:pt>
                <c:pt idx="42756">
                  <c:v>0.67796593307114605</c:v>
                </c:pt>
                <c:pt idx="42757">
                  <c:v>0.68161835434346296</c:v>
                </c:pt>
                <c:pt idx="42758">
                  <c:v>0.68527077565149597</c:v>
                </c:pt>
                <c:pt idx="42759">
                  <c:v>0.68892319695952997</c:v>
                </c:pt>
                <c:pt idx="42760">
                  <c:v>0.69257561823184599</c:v>
                </c:pt>
                <c:pt idx="42761">
                  <c:v>0.69622803953987999</c:v>
                </c:pt>
                <c:pt idx="42762">
                  <c:v>0.699880460847913</c:v>
                </c:pt>
                <c:pt idx="42763">
                  <c:v>0.70353288212023002</c:v>
                </c:pt>
                <c:pt idx="42764">
                  <c:v>0.70718530342826402</c:v>
                </c:pt>
                <c:pt idx="42765">
                  <c:v>0.71083772473629703</c:v>
                </c:pt>
                <c:pt idx="42766">
                  <c:v>0.71449014600861405</c:v>
                </c:pt>
                <c:pt idx="42767">
                  <c:v>0.71814256731664805</c:v>
                </c:pt>
                <c:pt idx="42768">
                  <c:v>0.72179498862468106</c:v>
                </c:pt>
                <c:pt idx="42769">
                  <c:v>0.72544740989699796</c:v>
                </c:pt>
                <c:pt idx="42770">
                  <c:v>0.72909983120503097</c:v>
                </c:pt>
                <c:pt idx="42771">
                  <c:v>0.73275225251306497</c:v>
                </c:pt>
                <c:pt idx="42772">
                  <c:v>0.73640467378538199</c:v>
                </c:pt>
                <c:pt idx="42773">
                  <c:v>0.740057095093415</c:v>
                </c:pt>
                <c:pt idx="42774">
                  <c:v>0.743709516401449</c:v>
                </c:pt>
                <c:pt idx="42775">
                  <c:v>0.74736193767376602</c:v>
                </c:pt>
                <c:pt idx="42776">
                  <c:v>0.75101435898179902</c:v>
                </c:pt>
                <c:pt idx="42777">
                  <c:v>0.75466678028983303</c:v>
                </c:pt>
                <c:pt idx="42778">
                  <c:v>0.75831920156215005</c:v>
                </c:pt>
                <c:pt idx="42779">
                  <c:v>0.76197162287018305</c:v>
                </c:pt>
                <c:pt idx="42780">
                  <c:v>0.76562404417821694</c:v>
                </c:pt>
                <c:pt idx="42781">
                  <c:v>0.76927646545053296</c:v>
                </c:pt>
                <c:pt idx="42782">
                  <c:v>0.76964191169721696</c:v>
                </c:pt>
                <c:pt idx="42783">
                  <c:v>0.76672038285959099</c:v>
                </c:pt>
                <c:pt idx="42784">
                  <c:v>0.76379885405053405</c:v>
                </c:pt>
                <c:pt idx="42785">
                  <c:v>0.76087732521290796</c:v>
                </c:pt>
                <c:pt idx="42786">
                  <c:v>0.75795579637528199</c:v>
                </c:pt>
                <c:pt idx="42787">
                  <c:v>0.75503426756622505</c:v>
                </c:pt>
                <c:pt idx="42788">
                  <c:v>0.75211273872859896</c:v>
                </c:pt>
                <c:pt idx="42789">
                  <c:v>0.74919120989097299</c:v>
                </c:pt>
                <c:pt idx="42790">
                  <c:v>0.74626968108191605</c:v>
                </c:pt>
                <c:pt idx="42791">
                  <c:v>0.74334815224428996</c:v>
                </c:pt>
                <c:pt idx="42792">
                  <c:v>0.74042662340666399</c:v>
                </c:pt>
                <c:pt idx="42793">
                  <c:v>0.73750509459760705</c:v>
                </c:pt>
                <c:pt idx="42794">
                  <c:v>0.73458356575998096</c:v>
                </c:pt>
                <c:pt idx="42795">
                  <c:v>0.73166203692235499</c:v>
                </c:pt>
                <c:pt idx="42796">
                  <c:v>0.72874050811329805</c:v>
                </c:pt>
                <c:pt idx="42797">
                  <c:v>0.72581897927567196</c:v>
                </c:pt>
                <c:pt idx="42798">
                  <c:v>0.72289745043804599</c:v>
                </c:pt>
                <c:pt idx="42799">
                  <c:v>0.71997592162898905</c:v>
                </c:pt>
                <c:pt idx="42800">
                  <c:v>0.71705439279136296</c:v>
                </c:pt>
                <c:pt idx="42801">
                  <c:v>0.71413286395373698</c:v>
                </c:pt>
                <c:pt idx="42802">
                  <c:v>0.71121133514468005</c:v>
                </c:pt>
                <c:pt idx="42803">
                  <c:v>0.70828980630705396</c:v>
                </c:pt>
                <c:pt idx="42804">
                  <c:v>0.70536827746942798</c:v>
                </c:pt>
                <c:pt idx="42805">
                  <c:v>0.70244674866037105</c:v>
                </c:pt>
                <c:pt idx="42806">
                  <c:v>0.69952521982274496</c:v>
                </c:pt>
                <c:pt idx="42807">
                  <c:v>0.69660369098511898</c:v>
                </c:pt>
                <c:pt idx="42808">
                  <c:v>0.69368216217606204</c:v>
                </c:pt>
                <c:pt idx="42809">
                  <c:v>0.69076063333843596</c:v>
                </c:pt>
                <c:pt idx="42810">
                  <c:v>0.68783910450080998</c:v>
                </c:pt>
                <c:pt idx="42811">
                  <c:v>0.68491757569175304</c:v>
                </c:pt>
                <c:pt idx="42812">
                  <c:v>0.68199604685412696</c:v>
                </c:pt>
                <c:pt idx="42813">
                  <c:v>0.67907451801650098</c:v>
                </c:pt>
                <c:pt idx="42814">
                  <c:v>0.67615298920744404</c:v>
                </c:pt>
                <c:pt idx="42815">
                  <c:v>0.67323146036981796</c:v>
                </c:pt>
                <c:pt idx="42816">
                  <c:v>0.67030993153219198</c:v>
                </c:pt>
                <c:pt idx="42817">
                  <c:v>0.66738840272313604</c:v>
                </c:pt>
                <c:pt idx="42818">
                  <c:v>0.66446687388550896</c:v>
                </c:pt>
                <c:pt idx="42819">
                  <c:v>0.66154534504788298</c:v>
                </c:pt>
                <c:pt idx="42820">
                  <c:v>0.65862381623882704</c:v>
                </c:pt>
                <c:pt idx="42821">
                  <c:v>0.65570228740120096</c:v>
                </c:pt>
                <c:pt idx="42822">
                  <c:v>0.65278075856357398</c:v>
                </c:pt>
                <c:pt idx="42823">
                  <c:v>0.64985922975451804</c:v>
                </c:pt>
                <c:pt idx="42824">
                  <c:v>0.64693770091689196</c:v>
                </c:pt>
                <c:pt idx="42825">
                  <c:v>0.64401617207926498</c:v>
                </c:pt>
                <c:pt idx="42826">
                  <c:v>0.64109464327020904</c:v>
                </c:pt>
                <c:pt idx="42827">
                  <c:v>0.63817311443258296</c:v>
                </c:pt>
                <c:pt idx="42828">
                  <c:v>0.63525158559495598</c:v>
                </c:pt>
                <c:pt idx="42829">
                  <c:v>0.63233005678590004</c:v>
                </c:pt>
                <c:pt idx="42830">
                  <c:v>0.63141428771868902</c:v>
                </c:pt>
                <c:pt idx="42831">
                  <c:v>0.63250427843590196</c:v>
                </c:pt>
                <c:pt idx="42832">
                  <c:v>0.63359426914245698</c:v>
                </c:pt>
                <c:pt idx="42833">
                  <c:v>0.63468425985967003</c:v>
                </c:pt>
                <c:pt idx="42834">
                  <c:v>0.63577425057688397</c:v>
                </c:pt>
                <c:pt idx="42835">
                  <c:v>0.63686424128343899</c:v>
                </c:pt>
                <c:pt idx="42836">
                  <c:v>0.63795423200065204</c:v>
                </c:pt>
                <c:pt idx="42837">
                  <c:v>0.63904422271786598</c:v>
                </c:pt>
                <c:pt idx="42838">
                  <c:v>0.64013421342442101</c:v>
                </c:pt>
                <c:pt idx="42839">
                  <c:v>0.64122420414163395</c:v>
                </c:pt>
                <c:pt idx="42840">
                  <c:v>0.642314194858848</c:v>
                </c:pt>
                <c:pt idx="42841">
                  <c:v>0.64340418556540302</c:v>
                </c:pt>
                <c:pt idx="42842">
                  <c:v>0.64449417628261596</c:v>
                </c:pt>
                <c:pt idx="42843">
                  <c:v>0.64558416699983001</c:v>
                </c:pt>
                <c:pt idx="42844">
                  <c:v>0.64667415770638503</c:v>
                </c:pt>
                <c:pt idx="42845">
                  <c:v>0.64776414842359797</c:v>
                </c:pt>
                <c:pt idx="42846">
                  <c:v>0.64885413914081203</c:v>
                </c:pt>
                <c:pt idx="42847">
                  <c:v>0.64994412984736705</c:v>
                </c:pt>
                <c:pt idx="42848">
                  <c:v>0.65103412056457999</c:v>
                </c:pt>
                <c:pt idx="42849">
                  <c:v>0.65212411128179404</c:v>
                </c:pt>
                <c:pt idx="42850">
                  <c:v>0.65321410198834895</c:v>
                </c:pt>
                <c:pt idx="42851">
                  <c:v>0.654304092705562</c:v>
                </c:pt>
                <c:pt idx="42852">
                  <c:v>0.65539408342277605</c:v>
                </c:pt>
                <c:pt idx="42853">
                  <c:v>0.65648407412933096</c:v>
                </c:pt>
                <c:pt idx="42854">
                  <c:v>0.65757406484654402</c:v>
                </c:pt>
                <c:pt idx="42855">
                  <c:v>0.65866405556375796</c:v>
                </c:pt>
                <c:pt idx="42856">
                  <c:v>0.65975404627031198</c:v>
                </c:pt>
                <c:pt idx="42857">
                  <c:v>0.66084403698752603</c:v>
                </c:pt>
                <c:pt idx="42858">
                  <c:v>0.66193402770473997</c:v>
                </c:pt>
                <c:pt idx="42859">
                  <c:v>0.66302401841129399</c:v>
                </c:pt>
                <c:pt idx="42860">
                  <c:v>0.66411400912850804</c:v>
                </c:pt>
                <c:pt idx="42861">
                  <c:v>0.66520399984572198</c:v>
                </c:pt>
                <c:pt idx="42862">
                  <c:v>0.66629399055227601</c:v>
                </c:pt>
                <c:pt idx="42863">
                  <c:v>0.66738398126948995</c:v>
                </c:pt>
                <c:pt idx="42864">
                  <c:v>0.668473971986704</c:v>
                </c:pt>
                <c:pt idx="42865">
                  <c:v>0.66956396269325802</c:v>
                </c:pt>
                <c:pt idx="42866">
                  <c:v>0.67065395341047196</c:v>
                </c:pt>
                <c:pt idx="42867">
                  <c:v>0.67174394412768601</c:v>
                </c:pt>
                <c:pt idx="42868">
                  <c:v>0.67283393483424003</c:v>
                </c:pt>
                <c:pt idx="42869">
                  <c:v>0.67392392555145397</c:v>
                </c:pt>
                <c:pt idx="42870">
                  <c:v>0.67501391626866802</c:v>
                </c:pt>
                <c:pt idx="42871">
                  <c:v>0.67610390697522205</c:v>
                </c:pt>
                <c:pt idx="42872">
                  <c:v>0.67719389769243599</c:v>
                </c:pt>
                <c:pt idx="42873">
                  <c:v>0.67828388840964904</c:v>
                </c:pt>
                <c:pt idx="42874">
                  <c:v>0.67937387911620395</c:v>
                </c:pt>
                <c:pt idx="42875">
                  <c:v>0.680463869833418</c:v>
                </c:pt>
                <c:pt idx="42876">
                  <c:v>0.68155386055063105</c:v>
                </c:pt>
                <c:pt idx="42877">
                  <c:v>0.68264385125718596</c:v>
                </c:pt>
                <c:pt idx="42878">
                  <c:v>0.68310051804130401</c:v>
                </c:pt>
                <c:pt idx="42879">
                  <c:v>0.68292386088790202</c:v>
                </c:pt>
                <c:pt idx="42880">
                  <c:v>0.68274720373622799</c:v>
                </c:pt>
                <c:pt idx="42881">
                  <c:v>0.68257054658282601</c:v>
                </c:pt>
                <c:pt idx="42882">
                  <c:v>0.68239388942942403</c:v>
                </c:pt>
                <c:pt idx="42883">
                  <c:v>0.682217232277749</c:v>
                </c:pt>
                <c:pt idx="42884">
                  <c:v>0.68204057512434801</c:v>
                </c:pt>
                <c:pt idx="42885">
                  <c:v>0.68186391797094603</c:v>
                </c:pt>
                <c:pt idx="42886">
                  <c:v>0.681687260819271</c:v>
                </c:pt>
                <c:pt idx="42887">
                  <c:v>0.68151060366587002</c:v>
                </c:pt>
                <c:pt idx="42888">
                  <c:v>0.68133394651246804</c:v>
                </c:pt>
                <c:pt idx="42889">
                  <c:v>0.68115728936079301</c:v>
                </c:pt>
                <c:pt idx="42890">
                  <c:v>0.68098063220739102</c:v>
                </c:pt>
                <c:pt idx="42891">
                  <c:v>0.68080397505399004</c:v>
                </c:pt>
                <c:pt idx="42892">
                  <c:v>0.68062731790231501</c:v>
                </c:pt>
                <c:pt idx="42893">
                  <c:v>0.68045066074891303</c:v>
                </c:pt>
                <c:pt idx="42894">
                  <c:v>0.68027400359551204</c:v>
                </c:pt>
                <c:pt idx="42895">
                  <c:v>0.68009734644383701</c:v>
                </c:pt>
                <c:pt idx="42896">
                  <c:v>0.67992068929043503</c:v>
                </c:pt>
                <c:pt idx="42897">
                  <c:v>0.67974403213703305</c:v>
                </c:pt>
                <c:pt idx="42898">
                  <c:v>0.67956737498535902</c:v>
                </c:pt>
                <c:pt idx="42899">
                  <c:v>0.67939071783195704</c:v>
                </c:pt>
                <c:pt idx="42900">
                  <c:v>0.67921406067855505</c:v>
                </c:pt>
                <c:pt idx="42901">
                  <c:v>0.67903740352688102</c:v>
                </c:pt>
                <c:pt idx="42902">
                  <c:v>0.67886074637347904</c:v>
                </c:pt>
                <c:pt idx="42903">
                  <c:v>0.67868408922007695</c:v>
                </c:pt>
                <c:pt idx="42904">
                  <c:v>0.67850743206840303</c:v>
                </c:pt>
                <c:pt idx="42905">
                  <c:v>0.67833077491500104</c:v>
                </c:pt>
                <c:pt idx="42906">
                  <c:v>0.67815411776159895</c:v>
                </c:pt>
                <c:pt idx="42907">
                  <c:v>0.67797746060992503</c:v>
                </c:pt>
                <c:pt idx="42908">
                  <c:v>0.67780080345652305</c:v>
                </c:pt>
                <c:pt idx="42909">
                  <c:v>0.67762414630312096</c:v>
                </c:pt>
                <c:pt idx="42910">
                  <c:v>0.67744748915144704</c:v>
                </c:pt>
                <c:pt idx="42911">
                  <c:v>0.67727083199804505</c:v>
                </c:pt>
                <c:pt idx="42912">
                  <c:v>0.67709417484464296</c:v>
                </c:pt>
                <c:pt idx="42913">
                  <c:v>0.67691751769296904</c:v>
                </c:pt>
                <c:pt idx="42914">
                  <c:v>0.67674086053956695</c:v>
                </c:pt>
                <c:pt idx="42915">
                  <c:v>0.67656420338616496</c:v>
                </c:pt>
                <c:pt idx="42916">
                  <c:v>0.67638754623449004</c:v>
                </c:pt>
                <c:pt idx="42917">
                  <c:v>0.67621088908108895</c:v>
                </c:pt>
                <c:pt idx="42918">
                  <c:v>0.67603423192768697</c:v>
                </c:pt>
                <c:pt idx="42919">
                  <c:v>0.67585757477601205</c:v>
                </c:pt>
                <c:pt idx="42920">
                  <c:v>0.67568091762260996</c:v>
                </c:pt>
                <c:pt idx="42921">
                  <c:v>0.67550426046920897</c:v>
                </c:pt>
                <c:pt idx="42922">
                  <c:v>0.67532760331753405</c:v>
                </c:pt>
                <c:pt idx="42923">
                  <c:v>0.67515094616413196</c:v>
                </c:pt>
                <c:pt idx="42924">
                  <c:v>0.67497428901072998</c:v>
                </c:pt>
                <c:pt idx="42925">
                  <c:v>0.67479763185905595</c:v>
                </c:pt>
                <c:pt idx="42926">
                  <c:v>0.67176396821492002</c:v>
                </c:pt>
                <c:pt idx="42927">
                  <c:v>0.66587329806009399</c:v>
                </c:pt>
                <c:pt idx="42928">
                  <c:v>0.65998262796287199</c:v>
                </c:pt>
                <c:pt idx="42929">
                  <c:v>0.65409195780804597</c:v>
                </c:pt>
                <c:pt idx="42930">
                  <c:v>0.64820128765321905</c:v>
                </c:pt>
                <c:pt idx="42931">
                  <c:v>0.64231061755599705</c:v>
                </c:pt>
                <c:pt idx="42932">
                  <c:v>0.63641994740117103</c:v>
                </c:pt>
                <c:pt idx="42933">
                  <c:v>0.630529277246345</c:v>
                </c:pt>
                <c:pt idx="42934">
                  <c:v>0.624638607149123</c:v>
                </c:pt>
                <c:pt idx="42935">
                  <c:v>0.61874793699429698</c:v>
                </c:pt>
                <c:pt idx="42936">
                  <c:v>0.61285726683947095</c:v>
                </c:pt>
                <c:pt idx="42937">
                  <c:v>0.60696659674224895</c:v>
                </c:pt>
                <c:pt idx="42938">
                  <c:v>0.60107592658742304</c:v>
                </c:pt>
                <c:pt idx="42939">
                  <c:v>0.59518525643259601</c:v>
                </c:pt>
                <c:pt idx="42940">
                  <c:v>0.58929458633537402</c:v>
                </c:pt>
                <c:pt idx="42941">
                  <c:v>0.58340391618054799</c:v>
                </c:pt>
                <c:pt idx="42942">
                  <c:v>0.57751324602572196</c:v>
                </c:pt>
                <c:pt idx="42943">
                  <c:v>0.57162257592849997</c:v>
                </c:pt>
                <c:pt idx="42944">
                  <c:v>0.56573190577367405</c:v>
                </c:pt>
                <c:pt idx="42945">
                  <c:v>0.55984123561884802</c:v>
                </c:pt>
                <c:pt idx="42946">
                  <c:v>0.55395056552162603</c:v>
                </c:pt>
                <c:pt idx="42947">
                  <c:v>0.548059895366799</c:v>
                </c:pt>
                <c:pt idx="42948">
                  <c:v>0.54216922521197297</c:v>
                </c:pt>
                <c:pt idx="42949">
                  <c:v>0.53627855511475098</c:v>
                </c:pt>
                <c:pt idx="42950">
                  <c:v>0.53038788495992495</c:v>
                </c:pt>
                <c:pt idx="42951">
                  <c:v>0.52449721480509903</c:v>
                </c:pt>
                <c:pt idx="42952">
                  <c:v>0.51860654470787704</c:v>
                </c:pt>
                <c:pt idx="42953">
                  <c:v>0.51271587455305101</c:v>
                </c:pt>
                <c:pt idx="42954">
                  <c:v>0.50682520439822398</c:v>
                </c:pt>
                <c:pt idx="42955">
                  <c:v>0.50093453430100199</c:v>
                </c:pt>
                <c:pt idx="42956">
                  <c:v>0.49504386414617602</c:v>
                </c:pt>
                <c:pt idx="42957">
                  <c:v>0.48915319399134999</c:v>
                </c:pt>
                <c:pt idx="42958">
                  <c:v>0.48326252389412799</c:v>
                </c:pt>
                <c:pt idx="42959">
                  <c:v>0.47737185373930202</c:v>
                </c:pt>
                <c:pt idx="42960">
                  <c:v>0.47148118358447599</c:v>
                </c:pt>
                <c:pt idx="42961">
                  <c:v>0.465590513487254</c:v>
                </c:pt>
                <c:pt idx="42962">
                  <c:v>0.45969984333242703</c:v>
                </c:pt>
                <c:pt idx="42963">
                  <c:v>0.453809173177601</c:v>
                </c:pt>
                <c:pt idx="42964">
                  <c:v>0.447918503080379</c:v>
                </c:pt>
                <c:pt idx="42965">
                  <c:v>0.44202783292555298</c:v>
                </c:pt>
                <c:pt idx="42966">
                  <c:v>0.436137162770727</c:v>
                </c:pt>
                <c:pt idx="42967">
                  <c:v>0.43024649267350501</c:v>
                </c:pt>
                <c:pt idx="42968">
                  <c:v>0.42435582251867898</c:v>
                </c:pt>
                <c:pt idx="42969">
                  <c:v>0.41846515236385201</c:v>
                </c:pt>
                <c:pt idx="42970">
                  <c:v>0.41257448226663002</c:v>
                </c:pt>
                <c:pt idx="42971">
                  <c:v>0.40668381211180399</c:v>
                </c:pt>
                <c:pt idx="42972">
                  <c:v>0.40079314195697802</c:v>
                </c:pt>
                <c:pt idx="42973">
                  <c:v>0.39490247185975602</c:v>
                </c:pt>
                <c:pt idx="42974">
                  <c:v>0.39067413814003099</c:v>
                </c:pt>
                <c:pt idx="42975">
                  <c:v>0.388108140867018</c:v>
                </c:pt>
                <c:pt idx="42976">
                  <c:v>0.385542143619097</c:v>
                </c:pt>
                <c:pt idx="42977">
                  <c:v>0.38297614634608401</c:v>
                </c:pt>
                <c:pt idx="42978">
                  <c:v>0.38041014907307102</c:v>
                </c:pt>
                <c:pt idx="42979">
                  <c:v>0.37784415182515002</c:v>
                </c:pt>
                <c:pt idx="42980">
                  <c:v>0.37527815455213698</c:v>
                </c:pt>
                <c:pt idx="42981">
                  <c:v>0.37271215727912399</c:v>
                </c:pt>
                <c:pt idx="42982">
                  <c:v>0.37014616003120399</c:v>
                </c:pt>
                <c:pt idx="42983">
                  <c:v>0.367580162758191</c:v>
                </c:pt>
                <c:pt idx="42984">
                  <c:v>0.36501416548517801</c:v>
                </c:pt>
                <c:pt idx="42985">
                  <c:v>0.36244816823725701</c:v>
                </c:pt>
                <c:pt idx="42986">
                  <c:v>0.35988217096424402</c:v>
                </c:pt>
                <c:pt idx="42987">
                  <c:v>0.35731617369123098</c:v>
                </c:pt>
                <c:pt idx="42988">
                  <c:v>0.35475017644330997</c:v>
                </c:pt>
                <c:pt idx="42989">
                  <c:v>0.35218417917029698</c:v>
                </c:pt>
                <c:pt idx="42990">
                  <c:v>0.349618181897284</c:v>
                </c:pt>
                <c:pt idx="42991">
                  <c:v>0.34705218464936399</c:v>
                </c:pt>
                <c:pt idx="42992">
                  <c:v>0.34448618737635101</c:v>
                </c:pt>
                <c:pt idx="42993">
                  <c:v>0.34192019010333702</c:v>
                </c:pt>
                <c:pt idx="42994">
                  <c:v>0.33935419285541701</c:v>
                </c:pt>
                <c:pt idx="42995">
                  <c:v>0.33678819558240403</c:v>
                </c:pt>
                <c:pt idx="42996">
                  <c:v>0.33422219830939098</c:v>
                </c:pt>
                <c:pt idx="42997">
                  <c:v>0.33165620106146998</c:v>
                </c:pt>
                <c:pt idx="42998">
                  <c:v>0.32909020378845699</c:v>
                </c:pt>
                <c:pt idx="42999">
                  <c:v>0.326524206515444</c:v>
                </c:pt>
                <c:pt idx="43000">
                  <c:v>0.323958209267524</c:v>
                </c:pt>
                <c:pt idx="43001">
                  <c:v>0.32139221199451001</c:v>
                </c:pt>
                <c:pt idx="43002">
                  <c:v>0.31882621472149703</c:v>
                </c:pt>
                <c:pt idx="43003">
                  <c:v>0.31626021747357702</c:v>
                </c:pt>
                <c:pt idx="43004">
                  <c:v>0.31369422020056398</c:v>
                </c:pt>
                <c:pt idx="43005">
                  <c:v>0.31112822292755099</c:v>
                </c:pt>
                <c:pt idx="43006">
                  <c:v>0.30856222567962999</c:v>
                </c:pt>
                <c:pt idx="43007">
                  <c:v>0.305996228406617</c:v>
                </c:pt>
                <c:pt idx="43008">
                  <c:v>0.30343023113360401</c:v>
                </c:pt>
                <c:pt idx="43009">
                  <c:v>0.30086423388568301</c:v>
                </c:pt>
                <c:pt idx="43010">
                  <c:v>0.29829823661267002</c:v>
                </c:pt>
                <c:pt idx="43011">
                  <c:v>0.29573223933965698</c:v>
                </c:pt>
                <c:pt idx="43012">
                  <c:v>0.29316624209173697</c:v>
                </c:pt>
                <c:pt idx="43013">
                  <c:v>0.29060024481872399</c:v>
                </c:pt>
                <c:pt idx="43014">
                  <c:v>0.288034247545711</c:v>
                </c:pt>
                <c:pt idx="43015">
                  <c:v>0.28546825029778999</c:v>
                </c:pt>
                <c:pt idx="43016">
                  <c:v>0.28290225302477701</c:v>
                </c:pt>
                <c:pt idx="43017">
                  <c:v>0.28033625575176402</c:v>
                </c:pt>
                <c:pt idx="43018">
                  <c:v>0.27777025850384301</c:v>
                </c:pt>
                <c:pt idx="43019">
                  <c:v>0.27520426123083003</c:v>
                </c:pt>
                <c:pt idx="43020">
                  <c:v>0.27263826395781698</c:v>
                </c:pt>
                <c:pt idx="43021">
                  <c:v>0.27007226670989698</c:v>
                </c:pt>
                <c:pt idx="43022">
                  <c:v>0.27026566143986902</c:v>
                </c:pt>
                <c:pt idx="43023">
                  <c:v>0.273218448192102</c:v>
                </c:pt>
                <c:pt idx="43024">
                  <c:v>0.27617123491545897</c:v>
                </c:pt>
                <c:pt idx="43025">
                  <c:v>0.27912402166769101</c:v>
                </c:pt>
                <c:pt idx="43026">
                  <c:v>0.282076808419924</c:v>
                </c:pt>
                <c:pt idx="43027">
                  <c:v>0.28502959514328102</c:v>
                </c:pt>
                <c:pt idx="43028">
                  <c:v>0.28798238189551301</c:v>
                </c:pt>
                <c:pt idx="43029">
                  <c:v>0.29093516864774599</c:v>
                </c:pt>
                <c:pt idx="43030">
                  <c:v>0.29388795537110302</c:v>
                </c:pt>
                <c:pt idx="43031">
                  <c:v>0.296840742123336</c:v>
                </c:pt>
                <c:pt idx="43032">
                  <c:v>0.29979352887556798</c:v>
                </c:pt>
                <c:pt idx="43033">
                  <c:v>0.30274631559892501</c:v>
                </c:pt>
                <c:pt idx="43034">
                  <c:v>0.30569910235115799</c:v>
                </c:pt>
                <c:pt idx="43035">
                  <c:v>0.30865188910338998</c:v>
                </c:pt>
                <c:pt idx="43036">
                  <c:v>0.311604675826747</c:v>
                </c:pt>
                <c:pt idx="43037">
                  <c:v>0.31455746257897998</c:v>
                </c:pt>
                <c:pt idx="43038">
                  <c:v>0.31751024933121202</c:v>
                </c:pt>
                <c:pt idx="43039">
                  <c:v>0.32046303605456999</c:v>
                </c:pt>
                <c:pt idx="43040">
                  <c:v>0.32341582280680198</c:v>
                </c:pt>
                <c:pt idx="43041">
                  <c:v>0.32636860955903402</c:v>
                </c:pt>
                <c:pt idx="43042">
                  <c:v>0.32932139628239199</c:v>
                </c:pt>
                <c:pt idx="43043">
                  <c:v>0.33227418303462403</c:v>
                </c:pt>
                <c:pt idx="43044">
                  <c:v>0.33522696978685601</c:v>
                </c:pt>
                <c:pt idx="43045">
                  <c:v>0.33817975651021398</c:v>
                </c:pt>
                <c:pt idx="43046">
                  <c:v>0.34113254326244602</c:v>
                </c:pt>
                <c:pt idx="43047">
                  <c:v>0.344085330014679</c:v>
                </c:pt>
                <c:pt idx="43048">
                  <c:v>0.34703811673803597</c:v>
                </c:pt>
                <c:pt idx="43049">
                  <c:v>0.34999090349026801</c:v>
                </c:pt>
                <c:pt idx="43050">
                  <c:v>0.352943690242501</c:v>
                </c:pt>
                <c:pt idx="43051">
                  <c:v>0.35589647696585802</c:v>
                </c:pt>
                <c:pt idx="43052">
                  <c:v>0.35884926371809001</c:v>
                </c:pt>
                <c:pt idx="43053">
                  <c:v>0.36180205047032299</c:v>
                </c:pt>
                <c:pt idx="43054">
                  <c:v>0.36475483719368001</c:v>
                </c:pt>
                <c:pt idx="43055">
                  <c:v>0.367707623945913</c:v>
                </c:pt>
                <c:pt idx="43056">
                  <c:v>0.37066041069814498</c:v>
                </c:pt>
                <c:pt idx="43057">
                  <c:v>0.37361319742150201</c:v>
                </c:pt>
                <c:pt idx="43058">
                  <c:v>0.37656598417373499</c:v>
                </c:pt>
                <c:pt idx="43059">
                  <c:v>0.37951877092596698</c:v>
                </c:pt>
                <c:pt idx="43060">
                  <c:v>0.382471557649325</c:v>
                </c:pt>
                <c:pt idx="43061">
                  <c:v>0.38542434440155698</c:v>
                </c:pt>
                <c:pt idx="43062">
                  <c:v>0.38837713115378902</c:v>
                </c:pt>
                <c:pt idx="43063">
                  <c:v>0.39132991787714699</c:v>
                </c:pt>
                <c:pt idx="43064">
                  <c:v>0.39428270462937898</c:v>
                </c:pt>
                <c:pt idx="43065">
                  <c:v>0.39723549138161102</c:v>
                </c:pt>
                <c:pt idx="43066">
                  <c:v>0.40018827810496899</c:v>
                </c:pt>
                <c:pt idx="43067">
                  <c:v>0.40314106485720103</c:v>
                </c:pt>
                <c:pt idx="43068">
                  <c:v>0.40609385160943301</c:v>
                </c:pt>
                <c:pt idx="43069">
                  <c:v>0.40904663833279098</c:v>
                </c:pt>
                <c:pt idx="43070">
                  <c:v>0.41199942508502302</c:v>
                </c:pt>
                <c:pt idx="43071">
                  <c:v>0.41635956539116098</c:v>
                </c:pt>
                <c:pt idx="43072">
                  <c:v>0.422127059204635</c:v>
                </c:pt>
                <c:pt idx="43073">
                  <c:v>0.42789455307450802</c:v>
                </c:pt>
                <c:pt idx="43074">
                  <c:v>0.43366204694438099</c:v>
                </c:pt>
                <c:pt idx="43075">
                  <c:v>0.43942954075785501</c:v>
                </c:pt>
                <c:pt idx="43076">
                  <c:v>0.44519703462772803</c:v>
                </c:pt>
                <c:pt idx="43077">
                  <c:v>0.45096452849760199</c:v>
                </c:pt>
                <c:pt idx="43078">
                  <c:v>0.45673202231107501</c:v>
                </c:pt>
                <c:pt idx="43079">
                  <c:v>0.46249951618094898</c:v>
                </c:pt>
                <c:pt idx="43080">
                  <c:v>0.468267010050822</c:v>
                </c:pt>
                <c:pt idx="43081">
                  <c:v>0.47403450386429602</c:v>
                </c:pt>
                <c:pt idx="43082">
                  <c:v>0.47980199773416898</c:v>
                </c:pt>
                <c:pt idx="43083">
                  <c:v>0.485569491604042</c:v>
                </c:pt>
                <c:pt idx="43084">
                  <c:v>0.49133698541751603</c:v>
                </c:pt>
                <c:pt idx="43085">
                  <c:v>0.49710447928738899</c:v>
                </c:pt>
                <c:pt idx="43086">
                  <c:v>0.50287197315726295</c:v>
                </c:pt>
                <c:pt idx="43087">
                  <c:v>0.50863946697073603</c:v>
                </c:pt>
                <c:pt idx="43088">
                  <c:v>0.51440696084060999</c:v>
                </c:pt>
                <c:pt idx="43089">
                  <c:v>0.52017445471048296</c:v>
                </c:pt>
                <c:pt idx="43090">
                  <c:v>0.52594194852395704</c:v>
                </c:pt>
                <c:pt idx="43091">
                  <c:v>0.53170944239383</c:v>
                </c:pt>
                <c:pt idx="43092">
                  <c:v>0.53747693626370296</c:v>
                </c:pt>
                <c:pt idx="43093">
                  <c:v>0.54324443007717704</c:v>
                </c:pt>
                <c:pt idx="43094">
                  <c:v>0.54901192394705001</c:v>
                </c:pt>
                <c:pt idx="43095">
                  <c:v>0.55477941781692397</c:v>
                </c:pt>
                <c:pt idx="43096">
                  <c:v>0.56054691163039705</c:v>
                </c:pt>
                <c:pt idx="43097">
                  <c:v>0.56631440550027101</c:v>
                </c:pt>
                <c:pt idx="43098">
                  <c:v>0.57208189937014398</c:v>
                </c:pt>
                <c:pt idx="43099">
                  <c:v>0.57784939318361805</c:v>
                </c:pt>
                <c:pt idx="43100">
                  <c:v>0.58361688705349102</c:v>
                </c:pt>
                <c:pt idx="43101">
                  <c:v>0.58938438092336398</c:v>
                </c:pt>
                <c:pt idx="43102">
                  <c:v>0.59515187473683795</c:v>
                </c:pt>
                <c:pt idx="43103">
                  <c:v>0.60091936860671102</c:v>
                </c:pt>
                <c:pt idx="43104">
                  <c:v>0.60668686247658499</c:v>
                </c:pt>
                <c:pt idx="43105">
                  <c:v>0.61245435629005796</c:v>
                </c:pt>
                <c:pt idx="43106">
                  <c:v>0.61822185015993203</c:v>
                </c:pt>
                <c:pt idx="43107">
                  <c:v>0.62398934402980499</c:v>
                </c:pt>
                <c:pt idx="43108">
                  <c:v>0.62975683784327896</c:v>
                </c:pt>
                <c:pt idx="43109">
                  <c:v>0.63552433171315204</c:v>
                </c:pt>
                <c:pt idx="43110">
                  <c:v>0.641291825583025</c:v>
                </c:pt>
                <c:pt idx="43111">
                  <c:v>0.64705931939649897</c:v>
                </c:pt>
                <c:pt idx="43112">
                  <c:v>0.65282681326637204</c:v>
                </c:pt>
                <c:pt idx="43113">
                  <c:v>0.658594307136246</c:v>
                </c:pt>
                <c:pt idx="43114">
                  <c:v>0.66436180094971897</c:v>
                </c:pt>
                <c:pt idx="43115">
                  <c:v>0.67012929481959305</c:v>
                </c:pt>
                <c:pt idx="43116">
                  <c:v>0.67589678868946601</c:v>
                </c:pt>
                <c:pt idx="43117">
                  <c:v>0.68166428250293998</c:v>
                </c:pt>
                <c:pt idx="43118">
                  <c:v>0.68743177637281305</c:v>
                </c:pt>
                <c:pt idx="43119">
                  <c:v>0.69109208402119504</c:v>
                </c:pt>
                <c:pt idx="43120">
                  <c:v>0.69264520541817998</c:v>
                </c:pt>
                <c:pt idx="43121">
                  <c:v>0.69419832683035199</c:v>
                </c:pt>
                <c:pt idx="43122">
                  <c:v>0.695751448242524</c:v>
                </c:pt>
                <c:pt idx="43123">
                  <c:v>0.69730456963950904</c:v>
                </c:pt>
                <c:pt idx="43124">
                  <c:v>0.69885769105168105</c:v>
                </c:pt>
                <c:pt idx="43125">
                  <c:v>0.70041081246385295</c:v>
                </c:pt>
                <c:pt idx="43126">
                  <c:v>0.701963933860838</c:v>
                </c:pt>
                <c:pt idx="43127">
                  <c:v>0.70351705527301001</c:v>
                </c:pt>
                <c:pt idx="43128">
                  <c:v>0.70507017668518202</c:v>
                </c:pt>
                <c:pt idx="43129">
                  <c:v>0.70662329808216695</c:v>
                </c:pt>
                <c:pt idx="43130">
                  <c:v>0.70817641949433896</c:v>
                </c:pt>
                <c:pt idx="43131">
                  <c:v>0.70972954090651097</c:v>
                </c:pt>
                <c:pt idx="43132">
                  <c:v>0.71128266230349602</c:v>
                </c:pt>
                <c:pt idx="43133">
                  <c:v>0.71283578371566803</c:v>
                </c:pt>
                <c:pt idx="43134">
                  <c:v>0.71438890512784103</c:v>
                </c:pt>
                <c:pt idx="43135">
                  <c:v>0.71594202652482497</c:v>
                </c:pt>
                <c:pt idx="43136">
                  <c:v>0.71749514793699698</c:v>
                </c:pt>
                <c:pt idx="43137">
                  <c:v>0.71904826934916999</c:v>
                </c:pt>
                <c:pt idx="43138">
                  <c:v>0.72060139074615404</c:v>
                </c:pt>
                <c:pt idx="43139">
                  <c:v>0.72215451215832605</c:v>
                </c:pt>
                <c:pt idx="43140">
                  <c:v>0.72370763357049905</c:v>
                </c:pt>
                <c:pt idx="43141">
                  <c:v>0.72526075496748299</c:v>
                </c:pt>
                <c:pt idx="43142">
                  <c:v>0.726813876379655</c:v>
                </c:pt>
                <c:pt idx="43143">
                  <c:v>0.72836699779182801</c:v>
                </c:pt>
                <c:pt idx="43144">
                  <c:v>0.72992011918881206</c:v>
                </c:pt>
                <c:pt idx="43145">
                  <c:v>0.73147324060098395</c:v>
                </c:pt>
                <c:pt idx="43146">
                  <c:v>0.73302636201315696</c:v>
                </c:pt>
                <c:pt idx="43147">
                  <c:v>0.73457948341014101</c:v>
                </c:pt>
                <c:pt idx="43148">
                  <c:v>0.73613260482231402</c:v>
                </c:pt>
                <c:pt idx="43149">
                  <c:v>0.73768572623448603</c:v>
                </c:pt>
                <c:pt idx="43150">
                  <c:v>0.73923884763146996</c:v>
                </c:pt>
                <c:pt idx="43151">
                  <c:v>0.74079196904364297</c:v>
                </c:pt>
                <c:pt idx="43152">
                  <c:v>0.74234509045581498</c:v>
                </c:pt>
                <c:pt idx="43153">
                  <c:v>0.74389821185279903</c:v>
                </c:pt>
                <c:pt idx="43154">
                  <c:v>0.74545133326497204</c:v>
                </c:pt>
                <c:pt idx="43155">
                  <c:v>0.74700445467714405</c:v>
                </c:pt>
                <c:pt idx="43156">
                  <c:v>0.74855757607412798</c:v>
                </c:pt>
                <c:pt idx="43157">
                  <c:v>0.75011069748630099</c:v>
                </c:pt>
                <c:pt idx="43158">
                  <c:v>0.751663818898473</c:v>
                </c:pt>
                <c:pt idx="43159">
                  <c:v>0.75321694029545805</c:v>
                </c:pt>
                <c:pt idx="43160">
                  <c:v>0.75477006170762995</c:v>
                </c:pt>
                <c:pt idx="43161">
                  <c:v>0.75632318311980196</c:v>
                </c:pt>
                <c:pt idx="43162">
                  <c:v>0.757876304516787</c:v>
                </c:pt>
                <c:pt idx="43163">
                  <c:v>0.75942942592895901</c:v>
                </c:pt>
                <c:pt idx="43164">
                  <c:v>0.76098254734113102</c:v>
                </c:pt>
                <c:pt idx="43165">
                  <c:v>0.76253566873811596</c:v>
                </c:pt>
                <c:pt idx="43166">
                  <c:v>0.76408879015028797</c:v>
                </c:pt>
                <c:pt idx="43167">
                  <c:v>0.764319574835572</c:v>
                </c:pt>
                <c:pt idx="43168">
                  <c:v>0.76322802279540702</c:v>
                </c:pt>
                <c:pt idx="43169">
                  <c:v>0.76213647074456703</c:v>
                </c:pt>
                <c:pt idx="43170">
                  <c:v>0.76104491869372703</c:v>
                </c:pt>
                <c:pt idx="43171">
                  <c:v>0.75995336665356195</c:v>
                </c:pt>
                <c:pt idx="43172">
                  <c:v>0.75886181460272195</c:v>
                </c:pt>
                <c:pt idx="43173">
                  <c:v>0.75777026255188196</c:v>
                </c:pt>
                <c:pt idx="43174">
                  <c:v>0.75667871051171698</c:v>
                </c:pt>
                <c:pt idx="43175">
                  <c:v>0.75558715846087698</c:v>
                </c:pt>
                <c:pt idx="43176">
                  <c:v>0.75449560641003699</c:v>
                </c:pt>
                <c:pt idx="43177">
                  <c:v>0.75340405436987201</c:v>
                </c:pt>
                <c:pt idx="43178">
                  <c:v>0.75231250231903202</c:v>
                </c:pt>
                <c:pt idx="43179">
                  <c:v>0.75122095026819302</c:v>
                </c:pt>
                <c:pt idx="43180">
                  <c:v>0.75012939822802704</c:v>
                </c:pt>
                <c:pt idx="43181">
                  <c:v>0.74903784617718705</c:v>
                </c:pt>
                <c:pt idx="43182">
                  <c:v>0.74794629412634805</c:v>
                </c:pt>
                <c:pt idx="43183">
                  <c:v>0.74685474208618197</c:v>
                </c:pt>
                <c:pt idx="43184">
                  <c:v>0.74576319003534197</c:v>
                </c:pt>
                <c:pt idx="43185">
                  <c:v>0.74467163798450298</c:v>
                </c:pt>
                <c:pt idx="43186">
                  <c:v>0.743580085944337</c:v>
                </c:pt>
                <c:pt idx="43187">
                  <c:v>0.742488533893497</c:v>
                </c:pt>
                <c:pt idx="43188">
                  <c:v>0.74139698184265801</c:v>
                </c:pt>
                <c:pt idx="43189">
                  <c:v>0.74030542980249203</c:v>
                </c:pt>
                <c:pt idx="43190">
                  <c:v>0.73921387775165204</c:v>
                </c:pt>
                <c:pt idx="43191">
                  <c:v>0.73812232570081304</c:v>
                </c:pt>
                <c:pt idx="43192">
                  <c:v>0.73703077366064695</c:v>
                </c:pt>
                <c:pt idx="43193">
                  <c:v>0.73593922160980696</c:v>
                </c:pt>
                <c:pt idx="43194">
                  <c:v>0.73484766955896796</c:v>
                </c:pt>
                <c:pt idx="43195">
                  <c:v>0.73375611751880199</c:v>
                </c:pt>
                <c:pt idx="43196">
                  <c:v>0.73266456546796199</c:v>
                </c:pt>
                <c:pt idx="43197">
                  <c:v>0.731573013417123</c:v>
                </c:pt>
                <c:pt idx="43198">
                  <c:v>0.73048146137695702</c:v>
                </c:pt>
                <c:pt idx="43199">
                  <c:v>0.72938990932611802</c:v>
                </c:pt>
                <c:pt idx="43200">
                  <c:v>0.72829835727527803</c:v>
                </c:pt>
                <c:pt idx="43201">
                  <c:v>0.72720680523511205</c:v>
                </c:pt>
                <c:pt idx="43202">
                  <c:v>0.72611525318427295</c:v>
                </c:pt>
                <c:pt idx="43203">
                  <c:v>0.72502370113343295</c:v>
                </c:pt>
                <c:pt idx="43204">
                  <c:v>0.72393214909326697</c:v>
                </c:pt>
                <c:pt idx="43205">
                  <c:v>0.72284059704242798</c:v>
                </c:pt>
                <c:pt idx="43206">
                  <c:v>0.72174904499158798</c:v>
                </c:pt>
                <c:pt idx="43207">
                  <c:v>0.72065749295142201</c:v>
                </c:pt>
                <c:pt idx="43208">
                  <c:v>0.71956594090058301</c:v>
                </c:pt>
                <c:pt idx="43209">
                  <c:v>0.71847438884974302</c:v>
                </c:pt>
                <c:pt idx="43210">
                  <c:v>0.71738283680957704</c:v>
                </c:pt>
                <c:pt idx="43211">
                  <c:v>0.71629128475873804</c:v>
                </c:pt>
                <c:pt idx="43212">
                  <c:v>0.71519973270789805</c:v>
                </c:pt>
                <c:pt idx="43213">
                  <c:v>0.71410818066773196</c:v>
                </c:pt>
                <c:pt idx="43214">
                  <c:v>0.71301662861689297</c:v>
                </c:pt>
                <c:pt idx="43215">
                  <c:v>0.71015775441348405</c:v>
                </c:pt>
                <c:pt idx="43216">
                  <c:v>0.70553155809040002</c:v>
                </c:pt>
                <c:pt idx="43217">
                  <c:v>0.70090536172207696</c:v>
                </c:pt>
                <c:pt idx="43218">
                  <c:v>0.696279165353754</c:v>
                </c:pt>
                <c:pt idx="43219">
                  <c:v>0.69165296903066997</c:v>
                </c:pt>
                <c:pt idx="43220">
                  <c:v>0.68702677266234702</c:v>
                </c:pt>
                <c:pt idx="43221">
                  <c:v>0.68240057629402395</c:v>
                </c:pt>
                <c:pt idx="43222">
                  <c:v>0.67777437997094003</c:v>
                </c:pt>
                <c:pt idx="43223">
                  <c:v>0.67314818360261697</c:v>
                </c:pt>
                <c:pt idx="43224">
                  <c:v>0.66852198723429401</c:v>
                </c:pt>
                <c:pt idx="43225">
                  <c:v>0.66389579091120998</c:v>
                </c:pt>
                <c:pt idx="43226">
                  <c:v>0.65926959454288703</c:v>
                </c:pt>
                <c:pt idx="43227">
                  <c:v>0.65464339817456396</c:v>
                </c:pt>
                <c:pt idx="43228">
                  <c:v>0.65001720185148004</c:v>
                </c:pt>
                <c:pt idx="43229">
                  <c:v>0.64539100548315698</c:v>
                </c:pt>
                <c:pt idx="43230">
                  <c:v>0.64076480911483502</c:v>
                </c:pt>
                <c:pt idx="43231">
                  <c:v>0.63613861279175099</c:v>
                </c:pt>
                <c:pt idx="43232">
                  <c:v>0.63151241642342804</c:v>
                </c:pt>
                <c:pt idx="43233">
                  <c:v>0.62688622005510497</c:v>
                </c:pt>
                <c:pt idx="43234">
                  <c:v>0.62226002373202105</c:v>
                </c:pt>
                <c:pt idx="43235">
                  <c:v>0.61763382736369798</c:v>
                </c:pt>
                <c:pt idx="43236">
                  <c:v>0.61300763099537503</c:v>
                </c:pt>
                <c:pt idx="43237">
                  <c:v>0.608381434672291</c:v>
                </c:pt>
                <c:pt idx="43238">
                  <c:v>0.60375523830396804</c:v>
                </c:pt>
                <c:pt idx="43239">
                  <c:v>0.59912904193564498</c:v>
                </c:pt>
                <c:pt idx="43240">
                  <c:v>0.59450284561256095</c:v>
                </c:pt>
                <c:pt idx="43241">
                  <c:v>0.58987664924423799</c:v>
                </c:pt>
                <c:pt idx="43242">
                  <c:v>0.58525045287591504</c:v>
                </c:pt>
                <c:pt idx="43243">
                  <c:v>0.58062425655283101</c:v>
                </c:pt>
                <c:pt idx="43244">
                  <c:v>0.57599806018450805</c:v>
                </c:pt>
                <c:pt idx="43245">
                  <c:v>0.57137186381618499</c:v>
                </c:pt>
                <c:pt idx="43246">
                  <c:v>0.56674566749310096</c:v>
                </c:pt>
                <c:pt idx="43247">
                  <c:v>0.562119471124778</c:v>
                </c:pt>
                <c:pt idx="43248">
                  <c:v>0.55749327475645605</c:v>
                </c:pt>
                <c:pt idx="43249">
                  <c:v>0.55286707843337202</c:v>
                </c:pt>
                <c:pt idx="43250">
                  <c:v>0.54824088206504895</c:v>
                </c:pt>
                <c:pt idx="43251">
                  <c:v>0.543614685696726</c:v>
                </c:pt>
                <c:pt idx="43252">
                  <c:v>0.53898848937364197</c:v>
                </c:pt>
                <c:pt idx="43253">
                  <c:v>0.53436229300531901</c:v>
                </c:pt>
                <c:pt idx="43254">
                  <c:v>0.52973609663699595</c:v>
                </c:pt>
                <c:pt idx="43255">
                  <c:v>0.52510990031391203</c:v>
                </c:pt>
                <c:pt idx="43256">
                  <c:v>0.52048370394558896</c:v>
                </c:pt>
                <c:pt idx="43257">
                  <c:v>0.51585750757726601</c:v>
                </c:pt>
                <c:pt idx="43258">
                  <c:v>0.51123131125418197</c:v>
                </c:pt>
                <c:pt idx="43259">
                  <c:v>0.50660511488585902</c:v>
                </c:pt>
                <c:pt idx="43260">
                  <c:v>0.50197891851753595</c:v>
                </c:pt>
                <c:pt idx="43261">
                  <c:v>0.49735272219445198</c:v>
                </c:pt>
                <c:pt idx="43262">
                  <c:v>0.49272652582612902</c:v>
                </c:pt>
                <c:pt idx="43263">
                  <c:v>0.49093053260688502</c:v>
                </c:pt>
                <c:pt idx="43264">
                  <c:v>0.49196474254637301</c:v>
                </c:pt>
                <c:pt idx="43265">
                  <c:v>0.49299895249597597</c:v>
                </c:pt>
                <c:pt idx="43266">
                  <c:v>0.49403316244557799</c:v>
                </c:pt>
                <c:pt idx="43267">
                  <c:v>0.49506737238506698</c:v>
                </c:pt>
                <c:pt idx="43268">
                  <c:v>0.496101582334669</c:v>
                </c:pt>
                <c:pt idx="43269">
                  <c:v>0.49713579228427102</c:v>
                </c:pt>
                <c:pt idx="43270">
                  <c:v>0.49817000222376001</c:v>
                </c:pt>
                <c:pt idx="43271">
                  <c:v>0.49920421217336203</c:v>
                </c:pt>
                <c:pt idx="43272">
                  <c:v>0.50023842212296399</c:v>
                </c:pt>
                <c:pt idx="43273">
                  <c:v>0.50127263206245298</c:v>
                </c:pt>
                <c:pt idx="43274">
                  <c:v>0.502306842012055</c:v>
                </c:pt>
                <c:pt idx="43275">
                  <c:v>0.50334105196165702</c:v>
                </c:pt>
                <c:pt idx="43276">
                  <c:v>0.50437526190114601</c:v>
                </c:pt>
                <c:pt idx="43277">
                  <c:v>0.50540947185074803</c:v>
                </c:pt>
                <c:pt idx="43278">
                  <c:v>0.50644368180035104</c:v>
                </c:pt>
                <c:pt idx="43279">
                  <c:v>0.50747789173983904</c:v>
                </c:pt>
                <c:pt idx="43280">
                  <c:v>0.50851210168944205</c:v>
                </c:pt>
                <c:pt idx="43281">
                  <c:v>0.50954631163904396</c:v>
                </c:pt>
                <c:pt idx="43282">
                  <c:v>0.51058052157853295</c:v>
                </c:pt>
                <c:pt idx="43283">
                  <c:v>0.51161473152813497</c:v>
                </c:pt>
                <c:pt idx="43284">
                  <c:v>0.51264894147773699</c:v>
                </c:pt>
                <c:pt idx="43285">
                  <c:v>0.51368315141722598</c:v>
                </c:pt>
                <c:pt idx="43286">
                  <c:v>0.514717361366828</c:v>
                </c:pt>
                <c:pt idx="43287">
                  <c:v>0.51575157131643001</c:v>
                </c:pt>
                <c:pt idx="43288">
                  <c:v>0.51678578125591901</c:v>
                </c:pt>
                <c:pt idx="43289">
                  <c:v>0.51781999120552102</c:v>
                </c:pt>
                <c:pt idx="43290">
                  <c:v>0.51885420115512304</c:v>
                </c:pt>
                <c:pt idx="43291">
                  <c:v>0.51988841109461204</c:v>
                </c:pt>
                <c:pt idx="43292">
                  <c:v>0.52092262104421405</c:v>
                </c:pt>
                <c:pt idx="43293">
                  <c:v>0.52195683099381696</c:v>
                </c:pt>
                <c:pt idx="43294">
                  <c:v>0.52299104093330495</c:v>
                </c:pt>
                <c:pt idx="43295">
                  <c:v>0.52402525088290797</c:v>
                </c:pt>
                <c:pt idx="43296">
                  <c:v>0.52505946083250998</c:v>
                </c:pt>
                <c:pt idx="43297">
                  <c:v>0.52609367077199898</c:v>
                </c:pt>
                <c:pt idx="43298">
                  <c:v>0.52712788072160099</c:v>
                </c:pt>
                <c:pt idx="43299">
                  <c:v>0.52816209067120301</c:v>
                </c:pt>
                <c:pt idx="43300">
                  <c:v>0.52919630061069201</c:v>
                </c:pt>
                <c:pt idx="43301">
                  <c:v>0.53023051056029402</c:v>
                </c:pt>
                <c:pt idx="43302">
                  <c:v>0.53126472050989604</c:v>
                </c:pt>
                <c:pt idx="43303">
                  <c:v>0.53229893044938503</c:v>
                </c:pt>
                <c:pt idx="43304">
                  <c:v>0.53333314039898705</c:v>
                </c:pt>
                <c:pt idx="43305">
                  <c:v>0.53436735034858895</c:v>
                </c:pt>
                <c:pt idx="43306">
                  <c:v>0.53540156028807795</c:v>
                </c:pt>
                <c:pt idx="43307">
                  <c:v>0.53643577023767997</c:v>
                </c:pt>
                <c:pt idx="43308">
                  <c:v>0.53746998018728198</c:v>
                </c:pt>
                <c:pt idx="43309">
                  <c:v>0.53850419012677098</c:v>
                </c:pt>
                <c:pt idx="43310">
                  <c:v>0.53953840007637299</c:v>
                </c:pt>
                <c:pt idx="43311">
                  <c:v>0.54209203232047798</c:v>
                </c:pt>
                <c:pt idx="43312">
                  <c:v>0.54616508682986598</c:v>
                </c:pt>
                <c:pt idx="43313">
                  <c:v>0.550238141379085</c:v>
                </c:pt>
                <c:pt idx="43314">
                  <c:v>0.55431119592830402</c:v>
                </c:pt>
                <c:pt idx="43315">
                  <c:v>0.55838425043769302</c:v>
                </c:pt>
                <c:pt idx="43316">
                  <c:v>0.56245730498691204</c:v>
                </c:pt>
                <c:pt idx="43317">
                  <c:v>0.56653035953613096</c:v>
                </c:pt>
                <c:pt idx="43318">
                  <c:v>0.57060341404551995</c:v>
                </c:pt>
                <c:pt idx="43319">
                  <c:v>0.57467646859473898</c:v>
                </c:pt>
                <c:pt idx="43320">
                  <c:v>0.578749523143958</c:v>
                </c:pt>
                <c:pt idx="43321">
                  <c:v>0.582822577653347</c:v>
                </c:pt>
                <c:pt idx="43322">
                  <c:v>0.58689563220256602</c:v>
                </c:pt>
                <c:pt idx="43323">
                  <c:v>0.59096868675178504</c:v>
                </c:pt>
                <c:pt idx="43324">
                  <c:v>0.59504174126117404</c:v>
                </c:pt>
                <c:pt idx="43325">
                  <c:v>0.59911479581039295</c:v>
                </c:pt>
                <c:pt idx="43326">
                  <c:v>0.60318785035961198</c:v>
                </c:pt>
                <c:pt idx="43327">
                  <c:v>0.60726090486900097</c:v>
                </c:pt>
                <c:pt idx="43328">
                  <c:v>0.61133395941822</c:v>
                </c:pt>
                <c:pt idx="43329">
                  <c:v>0.61540701396743902</c:v>
                </c:pt>
                <c:pt idx="43330">
                  <c:v>0.61948006847682802</c:v>
                </c:pt>
                <c:pt idx="43331">
                  <c:v>0.62355312302604704</c:v>
                </c:pt>
                <c:pt idx="43332">
                  <c:v>0.62762617757526595</c:v>
                </c:pt>
                <c:pt idx="43333">
                  <c:v>0.63169923208465495</c:v>
                </c:pt>
                <c:pt idx="43334">
                  <c:v>0.63577228663387397</c:v>
                </c:pt>
                <c:pt idx="43335">
                  <c:v>0.639845341183092</c:v>
                </c:pt>
                <c:pt idx="43336">
                  <c:v>0.64391839569248099</c:v>
                </c:pt>
                <c:pt idx="43337">
                  <c:v>0.64799145024170102</c:v>
                </c:pt>
                <c:pt idx="43338">
                  <c:v>0.65206450479091904</c:v>
                </c:pt>
                <c:pt idx="43339">
                  <c:v>0.65613755930030804</c:v>
                </c:pt>
                <c:pt idx="43340">
                  <c:v>0.66021061384952695</c:v>
                </c:pt>
                <c:pt idx="43341">
                  <c:v>0.66428366839874597</c:v>
                </c:pt>
                <c:pt idx="43342">
                  <c:v>0.66835672290813497</c:v>
                </c:pt>
                <c:pt idx="43343">
                  <c:v>0.67242977745735399</c:v>
                </c:pt>
                <c:pt idx="43344">
                  <c:v>0.67650283200657302</c:v>
                </c:pt>
                <c:pt idx="43345">
                  <c:v>0.68057588651596201</c:v>
                </c:pt>
                <c:pt idx="43346">
                  <c:v>0.68464894106518104</c:v>
                </c:pt>
                <c:pt idx="43347">
                  <c:v>0.68872199561439995</c:v>
                </c:pt>
                <c:pt idx="43348">
                  <c:v>0.69279505012378895</c:v>
                </c:pt>
                <c:pt idx="43349">
                  <c:v>0.69686810467300797</c:v>
                </c:pt>
                <c:pt idx="43350">
                  <c:v>0.70094115922222699</c:v>
                </c:pt>
                <c:pt idx="43351">
                  <c:v>0.70501421373161599</c:v>
                </c:pt>
                <c:pt idx="43352">
                  <c:v>0.70908726828083501</c:v>
                </c:pt>
                <c:pt idx="43353">
                  <c:v>0.71316032283005404</c:v>
                </c:pt>
                <c:pt idx="43354">
                  <c:v>0.71723337733944303</c:v>
                </c:pt>
                <c:pt idx="43355">
                  <c:v>0.72130643188866195</c:v>
                </c:pt>
                <c:pt idx="43356">
                  <c:v>0.72537948643788097</c:v>
                </c:pt>
                <c:pt idx="43357">
                  <c:v>0.72945254094726997</c:v>
                </c:pt>
                <c:pt idx="43358">
                  <c:v>0.73352559549648899</c:v>
                </c:pt>
                <c:pt idx="43359">
                  <c:v>0.73299581207110698</c:v>
                </c:pt>
                <c:pt idx="43360">
                  <c:v>0.72786319068916405</c:v>
                </c:pt>
                <c:pt idx="43361">
                  <c:v>0.72273056925703105</c:v>
                </c:pt>
                <c:pt idx="43362">
                  <c:v>0.71759794782489705</c:v>
                </c:pt>
                <c:pt idx="43363">
                  <c:v>0.71246532644295502</c:v>
                </c:pt>
                <c:pt idx="43364">
                  <c:v>0.70733270501082202</c:v>
                </c:pt>
                <c:pt idx="43365">
                  <c:v>0.70220008357868802</c:v>
                </c:pt>
                <c:pt idx="43366">
                  <c:v>0.69706746219674598</c:v>
                </c:pt>
                <c:pt idx="43367">
                  <c:v>0.69193484076461298</c:v>
                </c:pt>
                <c:pt idx="43368">
                  <c:v>0.68680221933247898</c:v>
                </c:pt>
                <c:pt idx="43369">
                  <c:v>0.68166959795053705</c:v>
                </c:pt>
                <c:pt idx="43370">
                  <c:v>0.67653697651840405</c:v>
                </c:pt>
                <c:pt idx="43371">
                  <c:v>0.67140435508627005</c:v>
                </c:pt>
                <c:pt idx="43372">
                  <c:v>0.66627173370432802</c:v>
                </c:pt>
                <c:pt idx="43373">
                  <c:v>0.66113911227219502</c:v>
                </c:pt>
                <c:pt idx="43374">
                  <c:v>0.65600649084006102</c:v>
                </c:pt>
                <c:pt idx="43375">
                  <c:v>0.65087386945811898</c:v>
                </c:pt>
                <c:pt idx="43376">
                  <c:v>0.64574124802598498</c:v>
                </c:pt>
                <c:pt idx="43377">
                  <c:v>0.64060862659385198</c:v>
                </c:pt>
                <c:pt idx="43378">
                  <c:v>0.63547600521190994</c:v>
                </c:pt>
                <c:pt idx="43379">
                  <c:v>0.63034338377977595</c:v>
                </c:pt>
                <c:pt idx="43380">
                  <c:v>0.62521076234764295</c:v>
                </c:pt>
                <c:pt idx="43381">
                  <c:v>0.62007814096570102</c:v>
                </c:pt>
                <c:pt idx="43382">
                  <c:v>0.61494551953356702</c:v>
                </c:pt>
                <c:pt idx="43383">
                  <c:v>0.60981289810143402</c:v>
                </c:pt>
                <c:pt idx="43384">
                  <c:v>0.60468027671949198</c:v>
                </c:pt>
                <c:pt idx="43385">
                  <c:v>0.59954765528735798</c:v>
                </c:pt>
                <c:pt idx="43386">
                  <c:v>0.59441503385522498</c:v>
                </c:pt>
                <c:pt idx="43387">
                  <c:v>0.58928241247328295</c:v>
                </c:pt>
                <c:pt idx="43388">
                  <c:v>0.58414979104114895</c:v>
                </c:pt>
                <c:pt idx="43389">
                  <c:v>0.57901716960901595</c:v>
                </c:pt>
                <c:pt idx="43390">
                  <c:v>0.57388454822707402</c:v>
                </c:pt>
                <c:pt idx="43391">
                  <c:v>0.56875192679494002</c:v>
                </c:pt>
                <c:pt idx="43392">
                  <c:v>0.56361930536280702</c:v>
                </c:pt>
                <c:pt idx="43393">
                  <c:v>0.55848668398086398</c:v>
                </c:pt>
                <c:pt idx="43394">
                  <c:v>0.55335406254873098</c:v>
                </c:pt>
                <c:pt idx="43395">
                  <c:v>0.54822144111659699</c:v>
                </c:pt>
                <c:pt idx="43396">
                  <c:v>0.54308881973465495</c:v>
                </c:pt>
                <c:pt idx="43397">
                  <c:v>0.53795619830252195</c:v>
                </c:pt>
                <c:pt idx="43398">
                  <c:v>0.53282357687038795</c:v>
                </c:pt>
                <c:pt idx="43399">
                  <c:v>0.52769095548844602</c:v>
                </c:pt>
                <c:pt idx="43400">
                  <c:v>0.52255833405631302</c:v>
                </c:pt>
                <c:pt idx="43401">
                  <c:v>0.51742571262417902</c:v>
                </c:pt>
                <c:pt idx="43402">
                  <c:v>0.51229309124223699</c:v>
                </c:pt>
                <c:pt idx="43403">
                  <c:v>0.50716046981010399</c:v>
                </c:pt>
                <c:pt idx="43404">
                  <c:v>0.50202784837796999</c:v>
                </c:pt>
                <c:pt idx="43405">
                  <c:v>0.49689522699602801</c:v>
                </c:pt>
                <c:pt idx="43406">
                  <c:v>0.49176260556389501</c:v>
                </c:pt>
                <c:pt idx="43407">
                  <c:v>0.48962385821096899</c:v>
                </c:pt>
                <c:pt idx="43408">
                  <c:v>0.49047898494980002</c:v>
                </c:pt>
                <c:pt idx="43409">
                  <c:v>0.49133411169699398</c:v>
                </c:pt>
                <c:pt idx="43410">
                  <c:v>0.49218923844418799</c:v>
                </c:pt>
                <c:pt idx="43411">
                  <c:v>0.49304436518301897</c:v>
                </c:pt>
                <c:pt idx="43412">
                  <c:v>0.49389949193021299</c:v>
                </c:pt>
                <c:pt idx="43413">
                  <c:v>0.494754618677407</c:v>
                </c:pt>
                <c:pt idx="43414">
                  <c:v>0.49560974541623798</c:v>
                </c:pt>
                <c:pt idx="43415">
                  <c:v>0.49646487216343199</c:v>
                </c:pt>
                <c:pt idx="43416">
                  <c:v>0.497319998910626</c:v>
                </c:pt>
                <c:pt idx="43417">
                  <c:v>0.49817512564945698</c:v>
                </c:pt>
                <c:pt idx="43418">
                  <c:v>0.499030252396651</c:v>
                </c:pt>
                <c:pt idx="43419">
                  <c:v>0.49988537914384501</c:v>
                </c:pt>
                <c:pt idx="43420">
                  <c:v>0.50074050588267704</c:v>
                </c:pt>
                <c:pt idx="43421">
                  <c:v>0.50159563262986995</c:v>
                </c:pt>
                <c:pt idx="43422">
                  <c:v>0.50245075937706396</c:v>
                </c:pt>
                <c:pt idx="43423">
                  <c:v>0.503305886115896</c:v>
                </c:pt>
                <c:pt idx="43424">
                  <c:v>0.50416101286308901</c:v>
                </c:pt>
                <c:pt idx="43425">
                  <c:v>0.50501613961028302</c:v>
                </c:pt>
                <c:pt idx="43426">
                  <c:v>0.50587126634911495</c:v>
                </c:pt>
                <c:pt idx="43427">
                  <c:v>0.50672639309630796</c:v>
                </c:pt>
                <c:pt idx="43428">
                  <c:v>0.50758151984350197</c:v>
                </c:pt>
                <c:pt idx="43429">
                  <c:v>0.50843664658233401</c:v>
                </c:pt>
                <c:pt idx="43430">
                  <c:v>0.50929177332952802</c:v>
                </c:pt>
                <c:pt idx="43431">
                  <c:v>0.51014690007672103</c:v>
                </c:pt>
                <c:pt idx="43432">
                  <c:v>0.51100202681555296</c:v>
                </c:pt>
                <c:pt idx="43433">
                  <c:v>0.51185715356274697</c:v>
                </c:pt>
                <c:pt idx="43434">
                  <c:v>0.51271228030993998</c:v>
                </c:pt>
                <c:pt idx="43435">
                  <c:v>0.51356740704877202</c:v>
                </c:pt>
                <c:pt idx="43436">
                  <c:v>0.51442253379596603</c:v>
                </c:pt>
                <c:pt idx="43437">
                  <c:v>0.51527766054315904</c:v>
                </c:pt>
                <c:pt idx="43438">
                  <c:v>0.51613278728199097</c:v>
                </c:pt>
                <c:pt idx="43439">
                  <c:v>0.51698791402918498</c:v>
                </c:pt>
                <c:pt idx="43440">
                  <c:v>0.51784304077637799</c:v>
                </c:pt>
                <c:pt idx="43441">
                  <c:v>0.51869816751521003</c:v>
                </c:pt>
                <c:pt idx="43442">
                  <c:v>0.51955329426240404</c:v>
                </c:pt>
                <c:pt idx="43443">
                  <c:v>0.52040842100959805</c:v>
                </c:pt>
                <c:pt idx="43444">
                  <c:v>0.52126354774842898</c:v>
                </c:pt>
                <c:pt idx="43445">
                  <c:v>0.52211867449562299</c:v>
                </c:pt>
                <c:pt idx="43446">
                  <c:v>0.522973801242817</c:v>
                </c:pt>
                <c:pt idx="43447">
                  <c:v>0.52382892798164804</c:v>
                </c:pt>
                <c:pt idx="43448">
                  <c:v>0.52468405472884205</c:v>
                </c:pt>
                <c:pt idx="43449">
                  <c:v>0.52553918147603595</c:v>
                </c:pt>
                <c:pt idx="43450">
                  <c:v>0.52639430821486699</c:v>
                </c:pt>
                <c:pt idx="43451">
                  <c:v>0.527249434962061</c:v>
                </c:pt>
                <c:pt idx="43452">
                  <c:v>0.52810456170925502</c:v>
                </c:pt>
                <c:pt idx="43453">
                  <c:v>0.52895968844808605</c:v>
                </c:pt>
                <c:pt idx="43454">
                  <c:v>0.52981481519527995</c:v>
                </c:pt>
                <c:pt idx="43455">
                  <c:v>0.53142850449248002</c:v>
                </c:pt>
                <c:pt idx="43456">
                  <c:v>0.53380075632178703</c:v>
                </c:pt>
                <c:pt idx="43457">
                  <c:v>0.53617300817429203</c:v>
                </c:pt>
                <c:pt idx="43458">
                  <c:v>0.53854526002679703</c:v>
                </c:pt>
                <c:pt idx="43459">
                  <c:v>0.54091751185610404</c:v>
                </c:pt>
                <c:pt idx="43460">
                  <c:v>0.54328976370860904</c:v>
                </c:pt>
                <c:pt idx="43461">
                  <c:v>0.54566201556111404</c:v>
                </c:pt>
                <c:pt idx="43462">
                  <c:v>0.54803426739042105</c:v>
                </c:pt>
                <c:pt idx="43463">
                  <c:v>0.55040651924292605</c:v>
                </c:pt>
                <c:pt idx="43464">
                  <c:v>0.55277877109543105</c:v>
                </c:pt>
                <c:pt idx="43465">
                  <c:v>0.55515102292473795</c:v>
                </c:pt>
                <c:pt idx="43466">
                  <c:v>0.55752327477724295</c:v>
                </c:pt>
                <c:pt idx="43467">
                  <c:v>0.55989552662974795</c:v>
                </c:pt>
                <c:pt idx="43468">
                  <c:v>0.56226777845905496</c:v>
                </c:pt>
                <c:pt idx="43469">
                  <c:v>0.56464003031155996</c:v>
                </c:pt>
                <c:pt idx="43470">
                  <c:v>0.56701228216406496</c:v>
                </c:pt>
                <c:pt idx="43471">
                  <c:v>0.56938453399337197</c:v>
                </c:pt>
                <c:pt idx="43472">
                  <c:v>0.57175678584587697</c:v>
                </c:pt>
                <c:pt idx="43473">
                  <c:v>0.57412903769838197</c:v>
                </c:pt>
                <c:pt idx="43474">
                  <c:v>0.57650128952768898</c:v>
                </c:pt>
                <c:pt idx="43475">
                  <c:v>0.57887354138019398</c:v>
                </c:pt>
                <c:pt idx="43476">
                  <c:v>0.58124579323269898</c:v>
                </c:pt>
                <c:pt idx="43477">
                  <c:v>0.58361804506200599</c:v>
                </c:pt>
                <c:pt idx="43478">
                  <c:v>0.58599029691451099</c:v>
                </c:pt>
                <c:pt idx="43479">
                  <c:v>0.58836254876701599</c:v>
                </c:pt>
                <c:pt idx="43480">
                  <c:v>0.590734800596323</c:v>
                </c:pt>
                <c:pt idx="43481">
                  <c:v>0.593107052448828</c:v>
                </c:pt>
                <c:pt idx="43482">
                  <c:v>0.595479304301333</c:v>
                </c:pt>
                <c:pt idx="43483">
                  <c:v>0.59785155613064001</c:v>
                </c:pt>
                <c:pt idx="43484">
                  <c:v>0.60022380798314501</c:v>
                </c:pt>
                <c:pt idx="43485">
                  <c:v>0.60259605983565001</c:v>
                </c:pt>
                <c:pt idx="43486">
                  <c:v>0.60496831166495701</c:v>
                </c:pt>
                <c:pt idx="43487">
                  <c:v>0.60734056351746202</c:v>
                </c:pt>
                <c:pt idx="43488">
                  <c:v>0.60971281536996702</c:v>
                </c:pt>
                <c:pt idx="43489">
                  <c:v>0.61208506719927402</c:v>
                </c:pt>
                <c:pt idx="43490">
                  <c:v>0.61445731905177903</c:v>
                </c:pt>
                <c:pt idx="43491">
                  <c:v>0.61682957090428403</c:v>
                </c:pt>
                <c:pt idx="43492">
                  <c:v>0.61920182273359103</c:v>
                </c:pt>
                <c:pt idx="43493">
                  <c:v>0.62157407458609504</c:v>
                </c:pt>
                <c:pt idx="43494">
                  <c:v>0.62394632643860004</c:v>
                </c:pt>
                <c:pt idx="43495">
                  <c:v>0.62631857826790704</c:v>
                </c:pt>
                <c:pt idx="43496">
                  <c:v>0.62869083012041205</c:v>
                </c:pt>
                <c:pt idx="43497">
                  <c:v>0.63106308197291705</c:v>
                </c:pt>
                <c:pt idx="43498">
                  <c:v>0.63343533380222405</c:v>
                </c:pt>
                <c:pt idx="43499">
                  <c:v>0.63580758565472895</c:v>
                </c:pt>
                <c:pt idx="43500">
                  <c:v>0.63817983750723395</c:v>
                </c:pt>
                <c:pt idx="43501">
                  <c:v>0.64055208933654095</c:v>
                </c:pt>
                <c:pt idx="43502">
                  <c:v>0.64292434118904596</c:v>
                </c:pt>
                <c:pt idx="43503">
                  <c:v>0.644278318149068</c:v>
                </c:pt>
                <c:pt idx="43504">
                  <c:v>0.64461402020621195</c:v>
                </c:pt>
                <c:pt idx="43505">
                  <c:v>0.64494972226663805</c:v>
                </c:pt>
                <c:pt idx="43506">
                  <c:v>0.64528542432706404</c:v>
                </c:pt>
                <c:pt idx="43507">
                  <c:v>0.64562112638420799</c:v>
                </c:pt>
                <c:pt idx="43508">
                  <c:v>0.64595682844463398</c:v>
                </c:pt>
                <c:pt idx="43509">
                  <c:v>0.64629253050505997</c:v>
                </c:pt>
                <c:pt idx="43510">
                  <c:v>0.64662823256220403</c:v>
                </c:pt>
                <c:pt idx="43511">
                  <c:v>0.64696393462263002</c:v>
                </c:pt>
                <c:pt idx="43512">
                  <c:v>0.64729963668305601</c:v>
                </c:pt>
                <c:pt idx="43513">
                  <c:v>0.64763533874019996</c:v>
                </c:pt>
                <c:pt idx="43514">
                  <c:v>0.64797104080062595</c:v>
                </c:pt>
                <c:pt idx="43515">
                  <c:v>0.64830674286105205</c:v>
                </c:pt>
                <c:pt idx="43516">
                  <c:v>0.648642444918195</c:v>
                </c:pt>
                <c:pt idx="43517">
                  <c:v>0.64897814697862199</c:v>
                </c:pt>
                <c:pt idx="43518">
                  <c:v>0.64931384903904799</c:v>
                </c:pt>
                <c:pt idx="43519">
                  <c:v>0.64964955109619105</c:v>
                </c:pt>
                <c:pt idx="43520">
                  <c:v>0.64998525315661804</c:v>
                </c:pt>
                <c:pt idx="43521">
                  <c:v>0.65032095521704403</c:v>
                </c:pt>
                <c:pt idx="43522">
                  <c:v>0.65065665727418698</c:v>
                </c:pt>
                <c:pt idx="43523">
                  <c:v>0.65099235933461297</c:v>
                </c:pt>
                <c:pt idx="43524">
                  <c:v>0.65132806139503996</c:v>
                </c:pt>
                <c:pt idx="43525">
                  <c:v>0.65166376345218302</c:v>
                </c:pt>
                <c:pt idx="43526">
                  <c:v>0.65199946551260901</c:v>
                </c:pt>
                <c:pt idx="43527">
                  <c:v>0.652335167573036</c:v>
                </c:pt>
                <c:pt idx="43528">
                  <c:v>0.65267086963017895</c:v>
                </c:pt>
                <c:pt idx="43529">
                  <c:v>0.65300657169060505</c:v>
                </c:pt>
                <c:pt idx="43530">
                  <c:v>0.65334227375103204</c:v>
                </c:pt>
                <c:pt idx="43531">
                  <c:v>0.65367797580817499</c:v>
                </c:pt>
                <c:pt idx="43532">
                  <c:v>0.65401367786860098</c:v>
                </c:pt>
                <c:pt idx="43533">
                  <c:v>0.65434937992902797</c:v>
                </c:pt>
                <c:pt idx="43534">
                  <c:v>0.65468508198617104</c:v>
                </c:pt>
                <c:pt idx="43535">
                  <c:v>0.65502078404659703</c:v>
                </c:pt>
                <c:pt idx="43536">
                  <c:v>0.65535648610702402</c:v>
                </c:pt>
                <c:pt idx="43537">
                  <c:v>0.65569218816416697</c:v>
                </c:pt>
                <c:pt idx="43538">
                  <c:v>0.65602789022459296</c:v>
                </c:pt>
                <c:pt idx="43539">
                  <c:v>0.65636359228501895</c:v>
                </c:pt>
                <c:pt idx="43540">
                  <c:v>0.65669929434216301</c:v>
                </c:pt>
                <c:pt idx="43541">
                  <c:v>0.657034996402589</c:v>
                </c:pt>
                <c:pt idx="43542">
                  <c:v>0.65737069846301499</c:v>
                </c:pt>
                <c:pt idx="43543">
                  <c:v>0.65770640052015905</c:v>
                </c:pt>
                <c:pt idx="43544">
                  <c:v>0.65804210258058504</c:v>
                </c:pt>
                <c:pt idx="43545">
                  <c:v>0.65837780464101103</c:v>
                </c:pt>
                <c:pt idx="43546">
                  <c:v>0.65871350669815498</c:v>
                </c:pt>
                <c:pt idx="43547">
                  <c:v>0.65904920875858097</c:v>
                </c:pt>
                <c:pt idx="43548">
                  <c:v>0.65938491081900696</c:v>
                </c:pt>
                <c:pt idx="43549">
                  <c:v>0.65972061287615102</c:v>
                </c:pt>
                <c:pt idx="43550">
                  <c:v>0.66005631493657702</c:v>
                </c:pt>
                <c:pt idx="43551">
                  <c:v>0.65885752087731098</c:v>
                </c:pt>
                <c:pt idx="43552">
                  <c:v>0.65612423071436299</c:v>
                </c:pt>
                <c:pt idx="43553">
                  <c:v>0.65339094052468705</c:v>
                </c:pt>
                <c:pt idx="43554">
                  <c:v>0.650657650335011</c:v>
                </c:pt>
                <c:pt idx="43555">
                  <c:v>0.64792436017206401</c:v>
                </c:pt>
                <c:pt idx="43556">
                  <c:v>0.64519106998238696</c:v>
                </c:pt>
                <c:pt idx="43557">
                  <c:v>0.64245777979271101</c:v>
                </c:pt>
                <c:pt idx="43558">
                  <c:v>0.63972448962976403</c:v>
                </c:pt>
                <c:pt idx="43559">
                  <c:v>0.63699119944008697</c:v>
                </c:pt>
                <c:pt idx="43560">
                  <c:v>0.63425790925041103</c:v>
                </c:pt>
                <c:pt idx="43561">
                  <c:v>0.63152461908746405</c:v>
                </c:pt>
                <c:pt idx="43562">
                  <c:v>0.62879132889778699</c:v>
                </c:pt>
                <c:pt idx="43563">
                  <c:v>0.62605803870811105</c:v>
                </c:pt>
                <c:pt idx="43564">
                  <c:v>0.62332474854516395</c:v>
                </c:pt>
                <c:pt idx="43565">
                  <c:v>0.62059145835548701</c:v>
                </c:pt>
                <c:pt idx="43566">
                  <c:v>0.61785816816581096</c:v>
                </c:pt>
                <c:pt idx="43567">
                  <c:v>0.61512487800286397</c:v>
                </c:pt>
                <c:pt idx="43568">
                  <c:v>0.61239158781318703</c:v>
                </c:pt>
                <c:pt idx="43569">
                  <c:v>0.60965829762351098</c:v>
                </c:pt>
                <c:pt idx="43570">
                  <c:v>0.60692500746056399</c:v>
                </c:pt>
                <c:pt idx="43571">
                  <c:v>0.60419171727088705</c:v>
                </c:pt>
                <c:pt idx="43572">
                  <c:v>0.601458427081211</c:v>
                </c:pt>
                <c:pt idx="43573">
                  <c:v>0.59872513691826401</c:v>
                </c:pt>
                <c:pt idx="43574">
                  <c:v>0.59599184672858696</c:v>
                </c:pt>
                <c:pt idx="43575">
                  <c:v>0.59325855653891102</c:v>
                </c:pt>
                <c:pt idx="43576">
                  <c:v>0.59052526637596403</c:v>
                </c:pt>
                <c:pt idx="43577">
                  <c:v>0.58779197618628698</c:v>
                </c:pt>
                <c:pt idx="43578">
                  <c:v>0.58505868599661104</c:v>
                </c:pt>
                <c:pt idx="43579">
                  <c:v>0.58232539583366405</c:v>
                </c:pt>
                <c:pt idx="43580">
                  <c:v>0.579592105643987</c:v>
                </c:pt>
                <c:pt idx="43581">
                  <c:v>0.57685881545431095</c:v>
                </c:pt>
                <c:pt idx="43582">
                  <c:v>0.57412552529136396</c:v>
                </c:pt>
                <c:pt idx="43583">
                  <c:v>0.57139223510168802</c:v>
                </c:pt>
                <c:pt idx="43584">
                  <c:v>0.56865894491201097</c:v>
                </c:pt>
                <c:pt idx="43585">
                  <c:v>0.56592565474906398</c:v>
                </c:pt>
                <c:pt idx="43586">
                  <c:v>0.56319236455938804</c:v>
                </c:pt>
                <c:pt idx="43587">
                  <c:v>0.56045907436971099</c:v>
                </c:pt>
                <c:pt idx="43588">
                  <c:v>0.557725784206764</c:v>
                </c:pt>
                <c:pt idx="43589">
                  <c:v>0.55499249401708795</c:v>
                </c:pt>
                <c:pt idx="43590">
                  <c:v>0.552259203827411</c:v>
                </c:pt>
                <c:pt idx="43591">
                  <c:v>0.54952591366446402</c:v>
                </c:pt>
                <c:pt idx="43592">
                  <c:v>0.54679262347478796</c:v>
                </c:pt>
                <c:pt idx="43593">
                  <c:v>0.54405933328511102</c:v>
                </c:pt>
                <c:pt idx="43594">
                  <c:v>0.54132604312216404</c:v>
                </c:pt>
                <c:pt idx="43595">
                  <c:v>0.53859275293248798</c:v>
                </c:pt>
                <c:pt idx="43596">
                  <c:v>0.53585946274281104</c:v>
                </c:pt>
                <c:pt idx="43597">
                  <c:v>0.53312617257986405</c:v>
                </c:pt>
                <c:pt idx="43598">
                  <c:v>0.530392882390188</c:v>
                </c:pt>
                <c:pt idx="43599">
                  <c:v>0.52611386111610503</c:v>
                </c:pt>
                <c:pt idx="43600">
                  <c:v>0.52028910880377899</c:v>
                </c:pt>
                <c:pt idx="43601">
                  <c:v>0.51446435643449395</c:v>
                </c:pt>
                <c:pt idx="43602">
                  <c:v>0.50863960406520803</c:v>
                </c:pt>
                <c:pt idx="43603">
                  <c:v>0.50281485175288199</c:v>
                </c:pt>
                <c:pt idx="43604">
                  <c:v>0.49699009938359601</c:v>
                </c:pt>
                <c:pt idx="43605">
                  <c:v>0.49116534701431103</c:v>
                </c:pt>
                <c:pt idx="43606">
                  <c:v>0.48534059470198498</c:v>
                </c:pt>
                <c:pt idx="43607">
                  <c:v>0.479515842332699</c:v>
                </c:pt>
                <c:pt idx="43608">
                  <c:v>0.47369108996341402</c:v>
                </c:pt>
                <c:pt idx="43609">
                  <c:v>0.46786633765108798</c:v>
                </c:pt>
                <c:pt idx="43610">
                  <c:v>0.462041585281802</c:v>
                </c:pt>
                <c:pt idx="43611">
                  <c:v>0.45621683291251702</c:v>
                </c:pt>
                <c:pt idx="43612">
                  <c:v>0.45039208060019098</c:v>
                </c:pt>
                <c:pt idx="43613">
                  <c:v>0.444567328230905</c:v>
                </c:pt>
                <c:pt idx="43614">
                  <c:v>0.43874257586162002</c:v>
                </c:pt>
                <c:pt idx="43615">
                  <c:v>0.43291782354929398</c:v>
                </c:pt>
                <c:pt idx="43616">
                  <c:v>0.427093071180008</c:v>
                </c:pt>
                <c:pt idx="43617">
                  <c:v>0.42126831881072202</c:v>
                </c:pt>
                <c:pt idx="43618">
                  <c:v>0.41544356649839598</c:v>
                </c:pt>
                <c:pt idx="43619">
                  <c:v>0.409618814129111</c:v>
                </c:pt>
                <c:pt idx="43620">
                  <c:v>0.40379406175982502</c:v>
                </c:pt>
                <c:pt idx="43621">
                  <c:v>0.39796930944749898</c:v>
                </c:pt>
                <c:pt idx="43622">
                  <c:v>0.392144557078214</c:v>
                </c:pt>
                <c:pt idx="43623">
                  <c:v>0.38631980470892802</c:v>
                </c:pt>
                <c:pt idx="43624">
                  <c:v>0.38049505239660197</c:v>
                </c:pt>
                <c:pt idx="43625">
                  <c:v>0.37467030002731699</c:v>
                </c:pt>
                <c:pt idx="43626">
                  <c:v>0.36884554765803101</c:v>
                </c:pt>
                <c:pt idx="43627">
                  <c:v>0.36302079534570503</c:v>
                </c:pt>
                <c:pt idx="43628">
                  <c:v>0.35719604297641999</c:v>
                </c:pt>
                <c:pt idx="43629">
                  <c:v>0.35137129060713401</c:v>
                </c:pt>
                <c:pt idx="43630">
                  <c:v>0.34554653829480803</c:v>
                </c:pt>
                <c:pt idx="43631">
                  <c:v>0.33972178592552199</c:v>
                </c:pt>
                <c:pt idx="43632">
                  <c:v>0.33389703355623701</c:v>
                </c:pt>
                <c:pt idx="43633">
                  <c:v>0.32807228124391102</c:v>
                </c:pt>
                <c:pt idx="43634">
                  <c:v>0.32224752887462499</c:v>
                </c:pt>
                <c:pt idx="43635">
                  <c:v>0.31642277650534001</c:v>
                </c:pt>
                <c:pt idx="43636">
                  <c:v>0.31059802419301402</c:v>
                </c:pt>
                <c:pt idx="43637">
                  <c:v>0.30477327182372799</c:v>
                </c:pt>
                <c:pt idx="43638">
                  <c:v>0.29894851945444301</c:v>
                </c:pt>
                <c:pt idx="43639">
                  <c:v>0.29312376714211702</c:v>
                </c:pt>
                <c:pt idx="43640">
                  <c:v>0.28729901477283099</c:v>
                </c:pt>
                <c:pt idx="43641">
                  <c:v>0.28147426240354601</c:v>
                </c:pt>
                <c:pt idx="43642">
                  <c:v>0.27564951009122002</c:v>
                </c:pt>
                <c:pt idx="43643">
                  <c:v>0.26982475772193398</c:v>
                </c:pt>
                <c:pt idx="43644">
                  <c:v>0.264000005352648</c:v>
                </c:pt>
                <c:pt idx="43645">
                  <c:v>0.25817525304032202</c:v>
                </c:pt>
                <c:pt idx="43646">
                  <c:v>0.25235050067103698</c:v>
                </c:pt>
                <c:pt idx="43647">
                  <c:v>0.251949758203386</c:v>
                </c:pt>
                <c:pt idx="43648">
                  <c:v>0.256973025626133</c:v>
                </c:pt>
                <c:pt idx="43649">
                  <c:v>0.26199629309800199</c:v>
                </c:pt>
                <c:pt idx="43650">
                  <c:v>0.26701956056987097</c:v>
                </c:pt>
                <c:pt idx="43651">
                  <c:v>0.27204282799261897</c:v>
                </c:pt>
                <c:pt idx="43652">
                  <c:v>0.27706609546448802</c:v>
                </c:pt>
                <c:pt idx="43653">
                  <c:v>0.282089362936357</c:v>
                </c:pt>
                <c:pt idx="43654">
                  <c:v>0.287112630359104</c:v>
                </c:pt>
                <c:pt idx="43655">
                  <c:v>0.29213589783097399</c:v>
                </c:pt>
                <c:pt idx="43656">
                  <c:v>0.29715916530284298</c:v>
                </c:pt>
                <c:pt idx="43657">
                  <c:v>0.30218243272558998</c:v>
                </c:pt>
                <c:pt idx="43658">
                  <c:v>0.30720570019746002</c:v>
                </c:pt>
                <c:pt idx="43659">
                  <c:v>0.31222896766932901</c:v>
                </c:pt>
                <c:pt idx="43660">
                  <c:v>0.31725223509207601</c:v>
                </c:pt>
                <c:pt idx="43661">
                  <c:v>0.32227550256394499</c:v>
                </c:pt>
                <c:pt idx="43662">
                  <c:v>0.32729877003581498</c:v>
                </c:pt>
                <c:pt idx="43663">
                  <c:v>0.33232203745856198</c:v>
                </c:pt>
                <c:pt idx="43664">
                  <c:v>0.33734530493043102</c:v>
                </c:pt>
                <c:pt idx="43665">
                  <c:v>0.34236857240230001</c:v>
                </c:pt>
                <c:pt idx="43666">
                  <c:v>0.34739183982504801</c:v>
                </c:pt>
                <c:pt idx="43667">
                  <c:v>0.352415107296917</c:v>
                </c:pt>
                <c:pt idx="43668">
                  <c:v>0.35743837476878598</c:v>
                </c:pt>
                <c:pt idx="43669">
                  <c:v>0.36246164219153398</c:v>
                </c:pt>
                <c:pt idx="43670">
                  <c:v>0.36748490966340303</c:v>
                </c:pt>
                <c:pt idx="43671">
                  <c:v>0.37250817713527201</c:v>
                </c:pt>
                <c:pt idx="43672">
                  <c:v>0.37753144455801901</c:v>
                </c:pt>
                <c:pt idx="43673">
                  <c:v>0.382554712029889</c:v>
                </c:pt>
                <c:pt idx="43674">
                  <c:v>0.38757797950175799</c:v>
                </c:pt>
                <c:pt idx="43675">
                  <c:v>0.39260124692450499</c:v>
                </c:pt>
                <c:pt idx="43676">
                  <c:v>0.39762451439637397</c:v>
                </c:pt>
                <c:pt idx="43677">
                  <c:v>0.40264778186824401</c:v>
                </c:pt>
                <c:pt idx="43678">
                  <c:v>0.40767104929099102</c:v>
                </c:pt>
                <c:pt idx="43679">
                  <c:v>0.41269431676286</c:v>
                </c:pt>
                <c:pt idx="43680">
                  <c:v>0.41771758423472999</c:v>
                </c:pt>
                <c:pt idx="43681">
                  <c:v>0.42274085165747699</c:v>
                </c:pt>
                <c:pt idx="43682">
                  <c:v>0.42776411912934598</c:v>
                </c:pt>
                <c:pt idx="43683">
                  <c:v>0.43278738660121502</c:v>
                </c:pt>
                <c:pt idx="43684">
                  <c:v>0.43781065402396302</c:v>
                </c:pt>
                <c:pt idx="43685">
                  <c:v>0.44283392149583201</c:v>
                </c:pt>
                <c:pt idx="43686">
                  <c:v>0.44785718896770099</c:v>
                </c:pt>
                <c:pt idx="43687">
                  <c:v>0.45288045639044799</c:v>
                </c:pt>
                <c:pt idx="43688">
                  <c:v>0.45790372386231798</c:v>
                </c:pt>
                <c:pt idx="43689">
                  <c:v>0.46292699133418702</c:v>
                </c:pt>
                <c:pt idx="43690">
                  <c:v>0.46795025875693402</c:v>
                </c:pt>
                <c:pt idx="43691">
                  <c:v>0.47297352622880301</c:v>
                </c:pt>
                <c:pt idx="43692">
                  <c:v>0.47799679370067299</c:v>
                </c:pt>
                <c:pt idx="43693">
                  <c:v>0.48302006112342</c:v>
                </c:pt>
                <c:pt idx="43694">
                  <c:v>0.48804332859528898</c:v>
                </c:pt>
                <c:pt idx="43695">
                  <c:v>0.490825769905257</c:v>
                </c:pt>
                <c:pt idx="43696">
                  <c:v>0.49136738503237398</c:v>
                </c:pt>
                <c:pt idx="43697">
                  <c:v>0.491909000164787</c:v>
                </c:pt>
                <c:pt idx="43698">
                  <c:v>0.49245061529720102</c:v>
                </c:pt>
                <c:pt idx="43699">
                  <c:v>0.492992230424318</c:v>
                </c:pt>
                <c:pt idx="43700">
                  <c:v>0.49353384555673102</c:v>
                </c:pt>
                <c:pt idx="43701">
                  <c:v>0.49407546068914499</c:v>
                </c:pt>
                <c:pt idx="43702">
                  <c:v>0.49461707581626202</c:v>
                </c:pt>
                <c:pt idx="43703">
                  <c:v>0.49515869094867598</c:v>
                </c:pt>
                <c:pt idx="43704">
                  <c:v>0.495700306081089</c:v>
                </c:pt>
                <c:pt idx="43705">
                  <c:v>0.49624192120820598</c:v>
                </c:pt>
                <c:pt idx="43706">
                  <c:v>0.49678353634062</c:v>
                </c:pt>
                <c:pt idx="43707">
                  <c:v>0.49732515147303302</c:v>
                </c:pt>
                <c:pt idx="43708">
                  <c:v>0.49786676660015</c:v>
                </c:pt>
                <c:pt idx="43709">
                  <c:v>0.49840838173256402</c:v>
                </c:pt>
                <c:pt idx="43710">
                  <c:v>0.49894999686497798</c:v>
                </c:pt>
                <c:pt idx="43711">
                  <c:v>0.49949161199209502</c:v>
                </c:pt>
                <c:pt idx="43712">
                  <c:v>0.50003322712450804</c:v>
                </c:pt>
                <c:pt idx="43713">
                  <c:v>0.50057484225692195</c:v>
                </c:pt>
                <c:pt idx="43714">
                  <c:v>0.50111645738403898</c:v>
                </c:pt>
                <c:pt idx="43715">
                  <c:v>0.501658072516452</c:v>
                </c:pt>
                <c:pt idx="43716">
                  <c:v>0.50219968764886602</c:v>
                </c:pt>
                <c:pt idx="43717">
                  <c:v>0.50274130277598295</c:v>
                </c:pt>
                <c:pt idx="43718">
                  <c:v>0.50328291790839697</c:v>
                </c:pt>
                <c:pt idx="43719">
                  <c:v>0.50382453304080999</c:v>
                </c:pt>
                <c:pt idx="43720">
                  <c:v>0.50436614816792702</c:v>
                </c:pt>
                <c:pt idx="43721">
                  <c:v>0.50490776330034104</c:v>
                </c:pt>
                <c:pt idx="43722">
                  <c:v>0.50544937843275395</c:v>
                </c:pt>
                <c:pt idx="43723">
                  <c:v>0.50599099355987098</c:v>
                </c:pt>
                <c:pt idx="43724">
                  <c:v>0.506532608692285</c:v>
                </c:pt>
                <c:pt idx="43725">
                  <c:v>0.50707422382469902</c:v>
                </c:pt>
                <c:pt idx="43726">
                  <c:v>0.50761583895181595</c:v>
                </c:pt>
                <c:pt idx="43727">
                  <c:v>0.50815745408422897</c:v>
                </c:pt>
                <c:pt idx="43728">
                  <c:v>0.50869906921664299</c:v>
                </c:pt>
                <c:pt idx="43729">
                  <c:v>0.50924068434376002</c:v>
                </c:pt>
                <c:pt idx="43730">
                  <c:v>0.50978229947617304</c:v>
                </c:pt>
                <c:pt idx="43731">
                  <c:v>0.51032391460858695</c:v>
                </c:pt>
                <c:pt idx="43732">
                  <c:v>0.51086552973570398</c:v>
                </c:pt>
                <c:pt idx="43733">
                  <c:v>0.511407144868117</c:v>
                </c:pt>
                <c:pt idx="43734">
                  <c:v>0.51194876000053102</c:v>
                </c:pt>
                <c:pt idx="43735">
                  <c:v>0.51249037512764795</c:v>
                </c:pt>
                <c:pt idx="43736">
                  <c:v>0.51303199026006197</c:v>
                </c:pt>
                <c:pt idx="43737">
                  <c:v>0.51357360539247499</c:v>
                </c:pt>
                <c:pt idx="43738">
                  <c:v>0.51411522051959202</c:v>
                </c:pt>
                <c:pt idx="43739">
                  <c:v>0.51465683565200604</c:v>
                </c:pt>
                <c:pt idx="43740">
                  <c:v>0.51519845078441895</c:v>
                </c:pt>
                <c:pt idx="43741">
                  <c:v>0.51574006591153698</c:v>
                </c:pt>
                <c:pt idx="43742">
                  <c:v>0.51628168104395</c:v>
                </c:pt>
                <c:pt idx="43743">
                  <c:v>0.51426101153669801</c:v>
                </c:pt>
                <c:pt idx="43744">
                  <c:v>0.50967805741669803</c:v>
                </c:pt>
                <c:pt idx="43745">
                  <c:v>0.505095103251882</c:v>
                </c:pt>
                <c:pt idx="43746">
                  <c:v>0.50051214908706598</c:v>
                </c:pt>
                <c:pt idx="43747">
                  <c:v>0.495929194967067</c:v>
                </c:pt>
                <c:pt idx="43748">
                  <c:v>0.49134624080225098</c:v>
                </c:pt>
                <c:pt idx="43749">
                  <c:v>0.48676328663743501</c:v>
                </c:pt>
                <c:pt idx="43750">
                  <c:v>0.48218033251743597</c:v>
                </c:pt>
                <c:pt idx="43751">
                  <c:v>0.47759737835262001</c:v>
                </c:pt>
                <c:pt idx="43752">
                  <c:v>0.47301442418780398</c:v>
                </c:pt>
                <c:pt idx="43753">
                  <c:v>0.468431470067805</c:v>
                </c:pt>
                <c:pt idx="43754">
                  <c:v>0.46384851590298898</c:v>
                </c:pt>
                <c:pt idx="43755">
                  <c:v>0.45926556173817301</c:v>
                </c:pt>
                <c:pt idx="43756">
                  <c:v>0.45468260761817397</c:v>
                </c:pt>
                <c:pt idx="43757">
                  <c:v>0.45009965345335801</c:v>
                </c:pt>
                <c:pt idx="43758">
                  <c:v>0.44551669928854198</c:v>
                </c:pt>
                <c:pt idx="43759">
                  <c:v>0.440933745168542</c:v>
                </c:pt>
                <c:pt idx="43760">
                  <c:v>0.43635079100372698</c:v>
                </c:pt>
                <c:pt idx="43761">
                  <c:v>0.43176783683891101</c:v>
                </c:pt>
                <c:pt idx="43762">
                  <c:v>0.42718488271891097</c:v>
                </c:pt>
                <c:pt idx="43763">
                  <c:v>0.42260192855409501</c:v>
                </c:pt>
                <c:pt idx="43764">
                  <c:v>0.41801897438927998</c:v>
                </c:pt>
                <c:pt idx="43765">
                  <c:v>0.41343602026928</c:v>
                </c:pt>
                <c:pt idx="43766">
                  <c:v>0.40885306610446398</c:v>
                </c:pt>
                <c:pt idx="43767">
                  <c:v>0.40427011193964901</c:v>
                </c:pt>
                <c:pt idx="43768">
                  <c:v>0.39968715781964897</c:v>
                </c:pt>
                <c:pt idx="43769">
                  <c:v>0.39510420365483301</c:v>
                </c:pt>
                <c:pt idx="43770">
                  <c:v>0.39052124949001699</c:v>
                </c:pt>
                <c:pt idx="43771">
                  <c:v>0.385938295370018</c:v>
                </c:pt>
                <c:pt idx="43772">
                  <c:v>0.38135534120520198</c:v>
                </c:pt>
                <c:pt idx="43773">
                  <c:v>0.37677238704038601</c:v>
                </c:pt>
                <c:pt idx="43774">
                  <c:v>0.37218943292038698</c:v>
                </c:pt>
                <c:pt idx="43775">
                  <c:v>0.36760647875557101</c:v>
                </c:pt>
                <c:pt idx="43776">
                  <c:v>0.36302352459075499</c:v>
                </c:pt>
                <c:pt idx="43777">
                  <c:v>0.358440570470756</c:v>
                </c:pt>
                <c:pt idx="43778">
                  <c:v>0.35385761630593998</c:v>
                </c:pt>
                <c:pt idx="43779">
                  <c:v>0.34927466214112401</c:v>
                </c:pt>
                <c:pt idx="43780">
                  <c:v>0.34469170802112398</c:v>
                </c:pt>
                <c:pt idx="43781">
                  <c:v>0.34010875385630901</c:v>
                </c:pt>
                <c:pt idx="43782">
                  <c:v>0.33552579969149299</c:v>
                </c:pt>
                <c:pt idx="43783">
                  <c:v>0.33094284557149301</c:v>
                </c:pt>
                <c:pt idx="43784">
                  <c:v>0.32635989140667698</c:v>
                </c:pt>
                <c:pt idx="43785">
                  <c:v>0.32177693724186202</c:v>
                </c:pt>
                <c:pt idx="43786">
                  <c:v>0.31719398312186198</c:v>
                </c:pt>
                <c:pt idx="43787">
                  <c:v>0.31261102895704601</c:v>
                </c:pt>
                <c:pt idx="43788">
                  <c:v>0.30802807479223099</c:v>
                </c:pt>
                <c:pt idx="43789">
                  <c:v>0.30344512067223101</c:v>
                </c:pt>
                <c:pt idx="43790">
                  <c:v>0.29886216650741498</c:v>
                </c:pt>
                <c:pt idx="43791">
                  <c:v>0.29793927608646797</c:v>
                </c:pt>
                <c:pt idx="43792">
                  <c:v>0.30067644940818899</c:v>
                </c:pt>
                <c:pt idx="43793">
                  <c:v>0.30341362275667499</c:v>
                </c:pt>
                <c:pt idx="43794">
                  <c:v>0.30615079610516199</c:v>
                </c:pt>
                <c:pt idx="43795">
                  <c:v>0.30888796942688301</c:v>
                </c:pt>
                <c:pt idx="43796">
                  <c:v>0.31162514277537001</c:v>
                </c:pt>
                <c:pt idx="43797">
                  <c:v>0.31436231612385601</c:v>
                </c:pt>
                <c:pt idx="43798">
                  <c:v>0.31709948944557698</c:v>
                </c:pt>
                <c:pt idx="43799">
                  <c:v>0.31983666279406398</c:v>
                </c:pt>
                <c:pt idx="43800">
                  <c:v>0.32257383614255097</c:v>
                </c:pt>
                <c:pt idx="43801">
                  <c:v>0.32531100946427099</c:v>
                </c:pt>
                <c:pt idx="43802">
                  <c:v>0.32804818281275799</c:v>
                </c:pt>
                <c:pt idx="43803">
                  <c:v>0.33078535616124499</c:v>
                </c:pt>
                <c:pt idx="43804">
                  <c:v>0.33352252948296501</c:v>
                </c:pt>
                <c:pt idx="43805">
                  <c:v>0.33625970283145201</c:v>
                </c:pt>
                <c:pt idx="43806">
                  <c:v>0.33899687617993901</c:v>
                </c:pt>
                <c:pt idx="43807">
                  <c:v>0.34173404950165898</c:v>
                </c:pt>
                <c:pt idx="43808">
                  <c:v>0.34447122285014597</c:v>
                </c:pt>
                <c:pt idx="43809">
                  <c:v>0.34720839619863297</c:v>
                </c:pt>
                <c:pt idx="43810">
                  <c:v>0.34994556952035399</c:v>
                </c:pt>
                <c:pt idx="43811">
                  <c:v>0.35268274286884099</c:v>
                </c:pt>
                <c:pt idx="43812">
                  <c:v>0.35541991621732699</c:v>
                </c:pt>
                <c:pt idx="43813">
                  <c:v>0.35815708953904801</c:v>
                </c:pt>
                <c:pt idx="43814">
                  <c:v>0.36089426288753501</c:v>
                </c:pt>
                <c:pt idx="43815">
                  <c:v>0.36363143623602201</c:v>
                </c:pt>
                <c:pt idx="43816">
                  <c:v>0.36636860955774198</c:v>
                </c:pt>
                <c:pt idx="43817">
                  <c:v>0.36910578290622897</c:v>
                </c:pt>
                <c:pt idx="43818">
                  <c:v>0.37184295625471597</c:v>
                </c:pt>
                <c:pt idx="43819">
                  <c:v>0.37458012957643599</c:v>
                </c:pt>
                <c:pt idx="43820">
                  <c:v>0.37731730292492299</c:v>
                </c:pt>
                <c:pt idx="43821">
                  <c:v>0.38005447627340999</c:v>
                </c:pt>
                <c:pt idx="43822">
                  <c:v>0.38279164959513001</c:v>
                </c:pt>
                <c:pt idx="43823">
                  <c:v>0.38552882294361701</c:v>
                </c:pt>
                <c:pt idx="43824">
                  <c:v>0.38826599629210401</c:v>
                </c:pt>
                <c:pt idx="43825">
                  <c:v>0.39100316961382497</c:v>
                </c:pt>
                <c:pt idx="43826">
                  <c:v>0.39374034296231097</c:v>
                </c:pt>
                <c:pt idx="43827">
                  <c:v>0.39647751631079797</c:v>
                </c:pt>
                <c:pt idx="43828">
                  <c:v>0.39921468963251899</c:v>
                </c:pt>
                <c:pt idx="43829">
                  <c:v>0.40195186298100599</c:v>
                </c:pt>
                <c:pt idx="43830">
                  <c:v>0.40468903632949299</c:v>
                </c:pt>
                <c:pt idx="43831">
                  <c:v>0.40742620965121301</c:v>
                </c:pt>
                <c:pt idx="43832">
                  <c:v>0.41016338299970001</c:v>
                </c:pt>
                <c:pt idx="43833">
                  <c:v>0.41290055634818701</c:v>
                </c:pt>
                <c:pt idx="43834">
                  <c:v>0.41563772966990697</c:v>
                </c:pt>
                <c:pt idx="43835">
                  <c:v>0.41837490301839397</c:v>
                </c:pt>
                <c:pt idx="43836">
                  <c:v>0.42111207636688103</c:v>
                </c:pt>
                <c:pt idx="43837">
                  <c:v>0.42384924968860099</c:v>
                </c:pt>
                <c:pt idx="43838">
                  <c:v>0.42658642303708799</c:v>
                </c:pt>
                <c:pt idx="43839">
                  <c:v>0.432252861614974</c:v>
                </c:pt>
                <c:pt idx="43840">
                  <c:v>0.44084856535866301</c:v>
                </c:pt>
                <c:pt idx="43841">
                  <c:v>0.44944426918640901</c:v>
                </c:pt>
                <c:pt idx="43842">
                  <c:v>0.458039973014154</c:v>
                </c:pt>
                <c:pt idx="43843">
                  <c:v>0.46663567675784401</c:v>
                </c:pt>
                <c:pt idx="43844">
                  <c:v>0.475231380585589</c:v>
                </c:pt>
                <c:pt idx="43845">
                  <c:v>0.483827084413335</c:v>
                </c:pt>
                <c:pt idx="43846">
                  <c:v>0.49242278815702401</c:v>
                </c:pt>
                <c:pt idx="43847">
                  <c:v>0.501018491984769</c:v>
                </c:pt>
                <c:pt idx="43848">
                  <c:v>0.50961419581251499</c:v>
                </c:pt>
                <c:pt idx="43849">
                  <c:v>0.518209899556204</c:v>
                </c:pt>
                <c:pt idx="43850">
                  <c:v>0.52680560338394999</c:v>
                </c:pt>
                <c:pt idx="43851">
                  <c:v>0.53540130721169499</c:v>
                </c:pt>
                <c:pt idx="43852">
                  <c:v>0.543997010955384</c:v>
                </c:pt>
                <c:pt idx="43853">
                  <c:v>0.55259271478312999</c:v>
                </c:pt>
                <c:pt idx="43854">
                  <c:v>0.56118841861087598</c:v>
                </c:pt>
                <c:pt idx="43855">
                  <c:v>0.56978412235456499</c:v>
                </c:pt>
                <c:pt idx="43856">
                  <c:v>0.57837982618230999</c:v>
                </c:pt>
                <c:pt idx="43857">
                  <c:v>0.58697553001005598</c:v>
                </c:pt>
                <c:pt idx="43858">
                  <c:v>0.59557123375374499</c:v>
                </c:pt>
                <c:pt idx="43859">
                  <c:v>0.60416693758149098</c:v>
                </c:pt>
                <c:pt idx="43860">
                  <c:v>0.61276264140923598</c:v>
                </c:pt>
                <c:pt idx="43861">
                  <c:v>0.62135834515292598</c:v>
                </c:pt>
                <c:pt idx="43862">
                  <c:v>0.62995404898067098</c:v>
                </c:pt>
                <c:pt idx="43863">
                  <c:v>0.63854975280841697</c:v>
                </c:pt>
                <c:pt idx="43864">
                  <c:v>0.64714545655210598</c:v>
                </c:pt>
                <c:pt idx="43865">
                  <c:v>0.65574116037985097</c:v>
                </c:pt>
                <c:pt idx="43866">
                  <c:v>0.66433686420759697</c:v>
                </c:pt>
                <c:pt idx="43867">
                  <c:v>0.67293256795128598</c:v>
                </c:pt>
                <c:pt idx="43868">
                  <c:v>0.68152827177903197</c:v>
                </c:pt>
                <c:pt idx="43869">
                  <c:v>0.69012397560677696</c:v>
                </c:pt>
                <c:pt idx="43870">
                  <c:v>0.69871967935046697</c:v>
                </c:pt>
                <c:pt idx="43871">
                  <c:v>0.70731538317821196</c:v>
                </c:pt>
                <c:pt idx="43872">
                  <c:v>0.71591108700595796</c:v>
                </c:pt>
                <c:pt idx="43873">
                  <c:v>0.72450679074964697</c:v>
                </c:pt>
                <c:pt idx="43874">
                  <c:v>0.73310249457739196</c:v>
                </c:pt>
                <c:pt idx="43875">
                  <c:v>0.74169819840513795</c:v>
                </c:pt>
                <c:pt idx="43876">
                  <c:v>0.75029390214882696</c:v>
                </c:pt>
                <c:pt idx="43877">
                  <c:v>0.75888960597657296</c:v>
                </c:pt>
                <c:pt idx="43878">
                  <c:v>0.76748530980431795</c:v>
                </c:pt>
                <c:pt idx="43879">
                  <c:v>0.77608101354800796</c:v>
                </c:pt>
                <c:pt idx="43880">
                  <c:v>0.78467671737575295</c:v>
                </c:pt>
                <c:pt idx="43881">
                  <c:v>0.79327242120349895</c:v>
                </c:pt>
                <c:pt idx="43882">
                  <c:v>0.80186812494718795</c:v>
                </c:pt>
                <c:pt idx="43883">
                  <c:v>0.81046382877493295</c:v>
                </c:pt>
                <c:pt idx="43884">
                  <c:v>0.81905953260267905</c:v>
                </c:pt>
                <c:pt idx="43885">
                  <c:v>0.82765523634636795</c:v>
                </c:pt>
                <c:pt idx="43886">
                  <c:v>0.83625094017411405</c:v>
                </c:pt>
                <c:pt idx="43887">
                  <c:v>0.86674183960252205</c:v>
                </c:pt>
                <c:pt idx="43888">
                  <c:v>0.91912793427225203</c:v>
                </c:pt>
                <c:pt idx="43889">
                  <c:v>0.97151402945425902</c:v>
                </c:pt>
                <c:pt idx="43890">
                  <c:v>1.02390012463627</c:v>
                </c:pt>
                <c:pt idx="43891">
                  <c:v>1.0762862193060001</c:v>
                </c:pt>
                <c:pt idx="43892">
                  <c:v>1.128672314488</c:v>
                </c:pt>
                <c:pt idx="43893">
                  <c:v>1.1810584096700101</c:v>
                </c:pt>
                <c:pt idx="43894">
                  <c:v>1.23344450433974</c:v>
                </c:pt>
                <c:pt idx="43895">
                  <c:v>1.2858305995217501</c:v>
                </c:pt>
                <c:pt idx="43896">
                  <c:v>1.3382166947037499</c:v>
                </c:pt>
                <c:pt idx="43897">
                  <c:v>1.39060278937348</c:v>
                </c:pt>
                <c:pt idx="43898">
                  <c:v>1.4429888845554899</c:v>
                </c:pt>
                <c:pt idx="43899">
                  <c:v>1.4953749797375</c:v>
                </c:pt>
                <c:pt idx="43900">
                  <c:v>1.5477610744072301</c:v>
                </c:pt>
                <c:pt idx="43901">
                  <c:v>1.60014716958924</c:v>
                </c:pt>
                <c:pt idx="43902">
                  <c:v>1.6525332647712401</c:v>
                </c:pt>
                <c:pt idx="43903">
                  <c:v>1.70491935944097</c:v>
                </c:pt>
                <c:pt idx="43904">
                  <c:v>1.75730545462298</c:v>
                </c:pt>
                <c:pt idx="43905">
                  <c:v>1.8096915498049899</c:v>
                </c:pt>
                <c:pt idx="43906">
                  <c:v>1.86207764447472</c:v>
                </c:pt>
                <c:pt idx="43907">
                  <c:v>1.9144637396567199</c:v>
                </c:pt>
                <c:pt idx="43908">
                  <c:v>1.96684983483873</c:v>
                </c:pt>
                <c:pt idx="43909">
                  <c:v>2.0192359295084601</c:v>
                </c:pt>
                <c:pt idx="43910">
                  <c:v>2.0716220246904702</c:v>
                </c:pt>
                <c:pt idx="43911">
                  <c:v>2.1240081198724798</c:v>
                </c:pt>
                <c:pt idx="43912">
                  <c:v>2.1763942145422099</c:v>
                </c:pt>
                <c:pt idx="43913">
                  <c:v>2.2287803097242098</c:v>
                </c:pt>
                <c:pt idx="43914">
                  <c:v>2.2811664049062199</c:v>
                </c:pt>
                <c:pt idx="43915">
                  <c:v>2.33355249957595</c:v>
                </c:pt>
                <c:pt idx="43916">
                  <c:v>2.3859385947579601</c:v>
                </c:pt>
                <c:pt idx="43917">
                  <c:v>2.43832468993996</c:v>
                </c:pt>
                <c:pt idx="43918">
                  <c:v>2.4907107846096901</c:v>
                </c:pt>
                <c:pt idx="43919">
                  <c:v>2.5430968797917002</c:v>
                </c:pt>
                <c:pt idx="43920">
                  <c:v>2.5954829749737098</c:v>
                </c:pt>
                <c:pt idx="43921">
                  <c:v>2.6478690696434399</c:v>
                </c:pt>
                <c:pt idx="43922">
                  <c:v>2.70025516482545</c:v>
                </c:pt>
                <c:pt idx="43923">
                  <c:v>2.7526412600074499</c:v>
                </c:pt>
                <c:pt idx="43924">
                  <c:v>2.80502735467718</c:v>
                </c:pt>
                <c:pt idx="43925">
                  <c:v>2.8574134498591901</c:v>
                </c:pt>
                <c:pt idx="43926">
                  <c:v>2.9097995450412002</c:v>
                </c:pt>
                <c:pt idx="43927">
                  <c:v>2.9621856397109299</c:v>
                </c:pt>
                <c:pt idx="43928">
                  <c:v>3.0145717348929302</c:v>
                </c:pt>
                <c:pt idx="43929">
                  <c:v>3.0669578300749398</c:v>
                </c:pt>
                <c:pt idx="43930">
                  <c:v>3.1193439247446699</c:v>
                </c:pt>
                <c:pt idx="43931">
                  <c:v>3.17173001992668</c:v>
                </c:pt>
                <c:pt idx="43932">
                  <c:v>3.2241161151086901</c:v>
                </c:pt>
                <c:pt idx="43933">
                  <c:v>3.27650220977841</c:v>
                </c:pt>
                <c:pt idx="43934">
                  <c:v>3.3288883049604201</c:v>
                </c:pt>
                <c:pt idx="43935">
                  <c:v>3.2791483778423101</c:v>
                </c:pt>
                <c:pt idx="43936">
                  <c:v>3.1272824291958301</c:v>
                </c:pt>
                <c:pt idx="43937">
                  <c:v>2.9754164790642599</c:v>
                </c:pt>
                <c:pt idx="43938">
                  <c:v>2.8235505289326999</c:v>
                </c:pt>
                <c:pt idx="43939">
                  <c:v>2.6716845802862101</c:v>
                </c:pt>
                <c:pt idx="43940">
                  <c:v>2.5198186301546501</c:v>
                </c:pt>
                <c:pt idx="43941">
                  <c:v>2.3679526800230799</c:v>
                </c:pt>
                <c:pt idx="43942">
                  <c:v>2.2160867313765902</c:v>
                </c:pt>
                <c:pt idx="43943">
                  <c:v>2.0642207812450302</c:v>
                </c:pt>
                <c:pt idx="43944">
                  <c:v>1.9123548311134599</c:v>
                </c:pt>
                <c:pt idx="43945">
                  <c:v>1.76048888246698</c:v>
                </c:pt>
                <c:pt idx="43946">
                  <c:v>1.60862293233541</c:v>
                </c:pt>
                <c:pt idx="43947">
                  <c:v>1.45675698220385</c:v>
                </c:pt>
                <c:pt idx="43948">
                  <c:v>1.30489103355736</c:v>
                </c:pt>
                <c:pt idx="43949">
                  <c:v>1.15302508342579</c:v>
                </c:pt>
                <c:pt idx="43950">
                  <c:v>1.00115913329423</c:v>
                </c:pt>
                <c:pt idx="43951">
                  <c:v>0.84929318464774195</c:v>
                </c:pt>
                <c:pt idx="43952">
                  <c:v>0.69742723451617705</c:v>
                </c:pt>
                <c:pt idx="43953">
                  <c:v>0.54556128438461104</c:v>
                </c:pt>
                <c:pt idx="43954">
                  <c:v>0.39369533573812499</c:v>
                </c:pt>
                <c:pt idx="43955">
                  <c:v>0.24182938560656</c:v>
                </c:pt>
                <c:pt idx="43956">
                  <c:v>8.99634354749939E-2</c:v>
                </c:pt>
                <c:pt idx="43957">
                  <c:v>-6.1902513171491702E-2</c:v>
                </c:pt>
                <c:pt idx="43958">
                  <c:v>-0.21376846330305699</c:v>
                </c:pt>
                <c:pt idx="43959">
                  <c:v>-0.365634413434623</c:v>
                </c:pt>
                <c:pt idx="43960">
                  <c:v>-0.51750036208110906</c:v>
                </c:pt>
                <c:pt idx="43961">
                  <c:v>-0.66936631221267395</c:v>
                </c:pt>
                <c:pt idx="43962">
                  <c:v>-0.82123226234423996</c:v>
                </c:pt>
                <c:pt idx="43963">
                  <c:v>-0.97309821099072602</c:v>
                </c:pt>
                <c:pt idx="43964">
                  <c:v>-1.12496416112229</c:v>
                </c:pt>
                <c:pt idx="43965">
                  <c:v>-1.27683011125386</c:v>
                </c:pt>
                <c:pt idx="43966">
                  <c:v>-1.42869605990034</c:v>
                </c:pt>
                <c:pt idx="43967">
                  <c:v>-1.58056201003191</c:v>
                </c:pt>
                <c:pt idx="43968">
                  <c:v>-1.73242796016347</c:v>
                </c:pt>
                <c:pt idx="43969">
                  <c:v>-1.8842939088099599</c:v>
                </c:pt>
                <c:pt idx="43970">
                  <c:v>-2.03615985894153</c:v>
                </c:pt>
                <c:pt idx="43971">
                  <c:v>-2.18802580907309</c:v>
                </c:pt>
                <c:pt idx="43972">
                  <c:v>-2.3398917577195801</c:v>
                </c:pt>
                <c:pt idx="43973">
                  <c:v>-2.4917577078511401</c:v>
                </c:pt>
                <c:pt idx="43974">
                  <c:v>-2.6436236579827099</c:v>
                </c:pt>
                <c:pt idx="43975">
                  <c:v>-2.7954896066291899</c:v>
                </c:pt>
                <c:pt idx="43976">
                  <c:v>-2.9473555567607601</c:v>
                </c:pt>
                <c:pt idx="43977">
                  <c:v>-3.0992215068923299</c:v>
                </c:pt>
                <c:pt idx="43978">
                  <c:v>-3.2510874555388098</c:v>
                </c:pt>
                <c:pt idx="43979">
                  <c:v>-3.4029534056703801</c:v>
                </c:pt>
                <c:pt idx="43980">
                  <c:v>-3.5548193558019401</c:v>
                </c:pt>
                <c:pt idx="43981">
                  <c:v>-3.7066853044484298</c:v>
                </c:pt>
                <c:pt idx="43982">
                  <c:v>-3.8585512545799898</c:v>
                </c:pt>
                <c:pt idx="43983">
                  <c:v>-3.9056841082334</c:v>
                </c:pt>
                <c:pt idx="43984">
                  <c:v>-3.8480838652403699</c:v>
                </c:pt>
                <c:pt idx="43985">
                  <c:v>-3.79048362168407</c:v>
                </c:pt>
                <c:pt idx="43986">
                  <c:v>-3.7328833781277799</c:v>
                </c:pt>
                <c:pt idx="43987">
                  <c:v>-3.6752831351347401</c:v>
                </c:pt>
                <c:pt idx="43988">
                  <c:v>-3.6176828915784398</c:v>
                </c:pt>
                <c:pt idx="43989">
                  <c:v>-3.5600826480221501</c:v>
                </c:pt>
                <c:pt idx="43990">
                  <c:v>-3.5024824050291099</c:v>
                </c:pt>
                <c:pt idx="43991">
                  <c:v>-3.4448821614728198</c:v>
                </c:pt>
                <c:pt idx="43992">
                  <c:v>-3.3872819179165199</c:v>
                </c:pt>
                <c:pt idx="43993">
                  <c:v>-3.3296816749234899</c:v>
                </c:pt>
                <c:pt idx="43994">
                  <c:v>-3.27208143136719</c:v>
                </c:pt>
                <c:pt idx="43995">
                  <c:v>-3.2144811878108901</c:v>
                </c:pt>
                <c:pt idx="43996">
                  <c:v>-3.1568809448178601</c:v>
                </c:pt>
                <c:pt idx="43997">
                  <c:v>-3.0992807012615602</c:v>
                </c:pt>
                <c:pt idx="43998">
                  <c:v>-3.0416804577052599</c:v>
                </c:pt>
                <c:pt idx="43999">
                  <c:v>-2.9840802147122298</c:v>
                </c:pt>
                <c:pt idx="44000">
                  <c:v>-2.9264799711559299</c:v>
                </c:pt>
                <c:pt idx="44001">
                  <c:v>-2.8688797275996301</c:v>
                </c:pt>
                <c:pt idx="44002">
                  <c:v>-2.8112794846066</c:v>
                </c:pt>
                <c:pt idx="44003">
                  <c:v>-2.7536792410503002</c:v>
                </c:pt>
                <c:pt idx="44004">
                  <c:v>-2.6960789974939998</c:v>
                </c:pt>
                <c:pt idx="44005">
                  <c:v>-2.6384787545009698</c:v>
                </c:pt>
                <c:pt idx="44006">
                  <c:v>-2.5808785109446699</c:v>
                </c:pt>
                <c:pt idx="44007">
                  <c:v>-2.52327826738837</c:v>
                </c:pt>
                <c:pt idx="44008">
                  <c:v>-2.46567802439534</c:v>
                </c:pt>
                <c:pt idx="44009">
                  <c:v>-2.4080777808390401</c:v>
                </c:pt>
                <c:pt idx="44010">
                  <c:v>-2.3504775372827398</c:v>
                </c:pt>
                <c:pt idx="44011">
                  <c:v>-2.2928772942897102</c:v>
                </c:pt>
                <c:pt idx="44012">
                  <c:v>-2.2352770507334099</c:v>
                </c:pt>
                <c:pt idx="44013">
                  <c:v>-2.1776768071771202</c:v>
                </c:pt>
                <c:pt idx="44014">
                  <c:v>-2.12007656418408</c:v>
                </c:pt>
                <c:pt idx="44015">
                  <c:v>-2.0624763206277898</c:v>
                </c:pt>
                <c:pt idx="44016">
                  <c:v>-2.00487607707149</c:v>
                </c:pt>
                <c:pt idx="44017">
                  <c:v>-1.94727583407845</c:v>
                </c:pt>
                <c:pt idx="44018">
                  <c:v>-1.8896755905221601</c:v>
                </c:pt>
                <c:pt idx="44019">
                  <c:v>-1.8320753469658599</c:v>
                </c:pt>
                <c:pt idx="44020">
                  <c:v>-1.7744751039728299</c:v>
                </c:pt>
                <c:pt idx="44021">
                  <c:v>-1.71687486041653</c:v>
                </c:pt>
                <c:pt idx="44022">
                  <c:v>-1.6592746168602299</c:v>
                </c:pt>
                <c:pt idx="44023">
                  <c:v>-1.6016743738671999</c:v>
                </c:pt>
                <c:pt idx="44024">
                  <c:v>-1.5440741303109</c:v>
                </c:pt>
                <c:pt idx="44025">
                  <c:v>-1.4864738867545999</c:v>
                </c:pt>
                <c:pt idx="44026">
                  <c:v>-1.4288736437615699</c:v>
                </c:pt>
                <c:pt idx="44027">
                  <c:v>-1.37127340020527</c:v>
                </c:pt>
                <c:pt idx="44028">
                  <c:v>-1.3136731566489701</c:v>
                </c:pt>
                <c:pt idx="44029">
                  <c:v>-1.2560729136559401</c:v>
                </c:pt>
                <c:pt idx="44030">
                  <c:v>-1.19847267009964</c:v>
                </c:pt>
                <c:pt idx="44031">
                  <c:v>-1.15147748045316</c:v>
                </c:pt>
                <c:pt idx="44032">
                  <c:v>-1.1150873451464101</c:v>
                </c:pt>
                <c:pt idx="44033">
                  <c:v>-1.0786972094838201</c:v>
                </c:pt>
                <c:pt idx="44034">
                  <c:v>-1.0423070738212199</c:v>
                </c:pt>
                <c:pt idx="44035">
                  <c:v>-1.0059169385144799</c:v>
                </c:pt>
                <c:pt idx="44036">
                  <c:v>-0.96952680285187898</c:v>
                </c:pt>
                <c:pt idx="44037">
                  <c:v>-0.93313666718928201</c:v>
                </c:pt>
                <c:pt idx="44038">
                  <c:v>-0.89674653188254005</c:v>
                </c:pt>
                <c:pt idx="44039">
                  <c:v>-0.86035639621994198</c:v>
                </c:pt>
                <c:pt idx="44040">
                  <c:v>-0.82396626055734501</c:v>
                </c:pt>
                <c:pt idx="44041">
                  <c:v>-0.78757612525060305</c:v>
                </c:pt>
                <c:pt idx="44042">
                  <c:v>-0.75118598958800598</c:v>
                </c:pt>
                <c:pt idx="44043">
                  <c:v>-0.71479585392540801</c:v>
                </c:pt>
                <c:pt idx="44044">
                  <c:v>-0.67840571861866605</c:v>
                </c:pt>
                <c:pt idx="44045">
                  <c:v>-0.64201558295606898</c:v>
                </c:pt>
                <c:pt idx="44046">
                  <c:v>-0.60562544729347101</c:v>
                </c:pt>
                <c:pt idx="44047">
                  <c:v>-0.56923531198672905</c:v>
                </c:pt>
                <c:pt idx="44048">
                  <c:v>-0.53284517632413197</c:v>
                </c:pt>
                <c:pt idx="44049">
                  <c:v>-0.49645504066153401</c:v>
                </c:pt>
                <c:pt idx="44050">
                  <c:v>-0.460064905354792</c:v>
                </c:pt>
                <c:pt idx="44051">
                  <c:v>-0.42367476969219497</c:v>
                </c:pt>
                <c:pt idx="44052">
                  <c:v>-0.38728463402959801</c:v>
                </c:pt>
                <c:pt idx="44053">
                  <c:v>-0.350894498722855</c:v>
                </c:pt>
                <c:pt idx="44054">
                  <c:v>-0.31450436306025797</c:v>
                </c:pt>
                <c:pt idx="44055">
                  <c:v>-0.27811422739766101</c:v>
                </c:pt>
                <c:pt idx="44056">
                  <c:v>-0.241724092090919</c:v>
                </c:pt>
                <c:pt idx="44057">
                  <c:v>-0.205333956428321</c:v>
                </c:pt>
                <c:pt idx="44058">
                  <c:v>-0.16894382076572401</c:v>
                </c:pt>
                <c:pt idx="44059">
                  <c:v>-0.132553685458982</c:v>
                </c:pt>
                <c:pt idx="44060">
                  <c:v>-9.6163549796384307E-2</c:v>
                </c:pt>
                <c:pt idx="44061">
                  <c:v>-5.9773414133786902E-2</c:v>
                </c:pt>
                <c:pt idx="44062">
                  <c:v>-2.33832788270447E-2</c:v>
                </c:pt>
                <c:pt idx="44063">
                  <c:v>1.30068568355526E-2</c:v>
                </c:pt>
                <c:pt idx="44064">
                  <c:v>4.9396992498150001E-2</c:v>
                </c:pt>
                <c:pt idx="44065">
                  <c:v>8.5787127804892199E-2</c:v>
                </c:pt>
                <c:pt idx="44066">
                  <c:v>0.12217726346749</c:v>
                </c:pt>
                <c:pt idx="44067">
                  <c:v>0.15856739913008699</c:v>
                </c:pt>
                <c:pt idx="44068">
                  <c:v>0.19495753443682901</c:v>
                </c:pt>
                <c:pt idx="44069">
                  <c:v>0.231347670099426</c:v>
                </c:pt>
                <c:pt idx="44070">
                  <c:v>0.26773780576202399</c:v>
                </c:pt>
                <c:pt idx="44071">
                  <c:v>0.30412794106876601</c:v>
                </c:pt>
                <c:pt idx="44072">
                  <c:v>0.34051807673136297</c:v>
                </c:pt>
                <c:pt idx="44073">
                  <c:v>0.376908212393961</c:v>
                </c:pt>
                <c:pt idx="44074">
                  <c:v>0.41329834770070301</c:v>
                </c:pt>
                <c:pt idx="44075">
                  <c:v>0.44968848336329997</c:v>
                </c:pt>
                <c:pt idx="44076">
                  <c:v>0.486078619025898</c:v>
                </c:pt>
                <c:pt idx="44077">
                  <c:v>0.52246875433263995</c:v>
                </c:pt>
                <c:pt idx="44078">
                  <c:v>0.55885888999523703</c:v>
                </c:pt>
                <c:pt idx="44079">
                  <c:v>0.56678336479507196</c:v>
                </c:pt>
                <c:pt idx="44080">
                  <c:v>0.54624217873418501</c:v>
                </c:pt>
                <c:pt idx="44081">
                  <c:v>0.52570099247242796</c:v>
                </c:pt>
                <c:pt idx="44082">
                  <c:v>0.50515980621067103</c:v>
                </c:pt>
                <c:pt idx="44083">
                  <c:v>0.48461862014978402</c:v>
                </c:pt>
                <c:pt idx="44084">
                  <c:v>0.46407743388802702</c:v>
                </c:pt>
                <c:pt idx="44085">
                  <c:v>0.44353624762626898</c:v>
                </c:pt>
                <c:pt idx="44086">
                  <c:v>0.42299506156538202</c:v>
                </c:pt>
                <c:pt idx="44087">
                  <c:v>0.40245387530362497</c:v>
                </c:pt>
                <c:pt idx="44088">
                  <c:v>0.38191268904186798</c:v>
                </c:pt>
                <c:pt idx="44089">
                  <c:v>0.36137150298098097</c:v>
                </c:pt>
                <c:pt idx="44090">
                  <c:v>0.34083031671922398</c:v>
                </c:pt>
                <c:pt idx="44091">
                  <c:v>0.32028913045746599</c:v>
                </c:pt>
                <c:pt idx="44092">
                  <c:v>0.29974794439657898</c:v>
                </c:pt>
                <c:pt idx="44093">
                  <c:v>0.27920675813482199</c:v>
                </c:pt>
                <c:pt idx="44094">
                  <c:v>0.25866557187306499</c:v>
                </c:pt>
                <c:pt idx="44095">
                  <c:v>0.23812438581217801</c:v>
                </c:pt>
                <c:pt idx="44096">
                  <c:v>0.21758319955042099</c:v>
                </c:pt>
                <c:pt idx="44097">
                  <c:v>0.197042013288663</c:v>
                </c:pt>
                <c:pt idx="44098">
                  <c:v>0.17650082722777599</c:v>
                </c:pt>
                <c:pt idx="44099">
                  <c:v>0.155959640966019</c:v>
                </c:pt>
                <c:pt idx="44100">
                  <c:v>0.135418454704262</c:v>
                </c:pt>
                <c:pt idx="44101">
                  <c:v>0.114877268643375</c:v>
                </c:pt>
                <c:pt idx="44102">
                  <c:v>9.4336082381617503E-2</c:v>
                </c:pt>
                <c:pt idx="44103">
                  <c:v>7.3794896119860398E-2</c:v>
                </c:pt>
                <c:pt idx="44104">
                  <c:v>5.3253710058973197E-2</c:v>
                </c:pt>
                <c:pt idx="44105">
                  <c:v>3.2712523797216002E-2</c:v>
                </c:pt>
                <c:pt idx="44106">
                  <c:v>1.21713375354589E-2</c:v>
                </c:pt>
                <c:pt idx="44107">
                  <c:v>-8.3698485254283302E-3</c:v>
                </c:pt>
                <c:pt idx="44108">
                  <c:v>-2.8911034787185399E-2</c:v>
                </c:pt>
                <c:pt idx="44109">
                  <c:v>-4.9452221048942598E-2</c:v>
                </c:pt>
                <c:pt idx="44110">
                  <c:v>-6.9993407109829806E-2</c:v>
                </c:pt>
                <c:pt idx="44111">
                  <c:v>-9.0534593371586897E-2</c:v>
                </c:pt>
                <c:pt idx="44112">
                  <c:v>-0.111075779633344</c:v>
                </c:pt>
                <c:pt idx="44113">
                  <c:v>-0.13161696569423101</c:v>
                </c:pt>
                <c:pt idx="44114">
                  <c:v>-0.152158151955988</c:v>
                </c:pt>
                <c:pt idx="44115">
                  <c:v>-0.172699338217746</c:v>
                </c:pt>
                <c:pt idx="44116">
                  <c:v>-0.193240524278633</c:v>
                </c:pt>
                <c:pt idx="44117">
                  <c:v>-0.21378171054039</c:v>
                </c:pt>
                <c:pt idx="44118">
                  <c:v>-0.23432289680214699</c:v>
                </c:pt>
                <c:pt idx="44119">
                  <c:v>-0.25486408286303402</c:v>
                </c:pt>
                <c:pt idx="44120">
                  <c:v>-0.27540526912479102</c:v>
                </c:pt>
                <c:pt idx="44121">
                  <c:v>-0.29594645538654901</c:v>
                </c:pt>
                <c:pt idx="44122">
                  <c:v>-0.31648764144743602</c:v>
                </c:pt>
                <c:pt idx="44123">
                  <c:v>-0.33702882770919301</c:v>
                </c:pt>
                <c:pt idx="44124">
                  <c:v>-0.35757001397095001</c:v>
                </c:pt>
                <c:pt idx="44125">
                  <c:v>-0.37811120003183701</c:v>
                </c:pt>
                <c:pt idx="44126">
                  <c:v>-0.39865238629359401</c:v>
                </c:pt>
                <c:pt idx="44127">
                  <c:v>-0.40949273186635798</c:v>
                </c:pt>
                <c:pt idx="44128">
                  <c:v>-0.410632236671226</c:v>
                </c:pt>
                <c:pt idx="44129">
                  <c:v>-0.411771741487237</c:v>
                </c:pt>
                <c:pt idx="44130">
                  <c:v>-0.41291124630324799</c:v>
                </c:pt>
                <c:pt idx="44131">
                  <c:v>-0.41405075110811601</c:v>
                </c:pt>
                <c:pt idx="44132">
                  <c:v>-0.41519025592412701</c:v>
                </c:pt>
                <c:pt idx="44133">
                  <c:v>-0.416329760740138</c:v>
                </c:pt>
                <c:pt idx="44134">
                  <c:v>-0.41746926554500602</c:v>
                </c:pt>
                <c:pt idx="44135">
                  <c:v>-0.41860877036101701</c:v>
                </c:pt>
                <c:pt idx="44136">
                  <c:v>-0.41974827517702801</c:v>
                </c:pt>
                <c:pt idx="44137">
                  <c:v>-0.42088777998189503</c:v>
                </c:pt>
                <c:pt idx="44138">
                  <c:v>-0.42202728479790602</c:v>
                </c:pt>
                <c:pt idx="44139">
                  <c:v>-0.42316678961391702</c:v>
                </c:pt>
                <c:pt idx="44140">
                  <c:v>-0.42430629441878498</c:v>
                </c:pt>
                <c:pt idx="44141">
                  <c:v>-0.42544579923479597</c:v>
                </c:pt>
                <c:pt idx="44142">
                  <c:v>-0.42658530405080702</c:v>
                </c:pt>
                <c:pt idx="44143">
                  <c:v>-0.42772480885567499</c:v>
                </c:pt>
                <c:pt idx="44144">
                  <c:v>-0.42886431367168598</c:v>
                </c:pt>
                <c:pt idx="44145">
                  <c:v>-0.43000381848769698</c:v>
                </c:pt>
                <c:pt idx="44146">
                  <c:v>-0.43114332329256499</c:v>
                </c:pt>
                <c:pt idx="44147">
                  <c:v>-0.43228282810857599</c:v>
                </c:pt>
                <c:pt idx="44148">
                  <c:v>-0.43342233292458698</c:v>
                </c:pt>
                <c:pt idx="44149">
                  <c:v>-0.434561837729454</c:v>
                </c:pt>
                <c:pt idx="44150">
                  <c:v>-0.435701342545465</c:v>
                </c:pt>
                <c:pt idx="44151">
                  <c:v>-0.43684084736147599</c:v>
                </c:pt>
                <c:pt idx="44152">
                  <c:v>-0.43798035216634401</c:v>
                </c:pt>
                <c:pt idx="44153">
                  <c:v>-0.43911985698235501</c:v>
                </c:pt>
                <c:pt idx="44154">
                  <c:v>-0.440259361798366</c:v>
                </c:pt>
                <c:pt idx="44155">
                  <c:v>-0.44139886660323402</c:v>
                </c:pt>
                <c:pt idx="44156">
                  <c:v>-0.44253837141924501</c:v>
                </c:pt>
                <c:pt idx="44157">
                  <c:v>-0.44367787623525601</c:v>
                </c:pt>
                <c:pt idx="44158">
                  <c:v>-0.44481738104012403</c:v>
                </c:pt>
                <c:pt idx="44159">
                  <c:v>-0.44595688585613502</c:v>
                </c:pt>
                <c:pt idx="44160">
                  <c:v>-0.44709639067214502</c:v>
                </c:pt>
                <c:pt idx="44161">
                  <c:v>-0.44823589547701298</c:v>
                </c:pt>
                <c:pt idx="44162">
                  <c:v>-0.44937540029302397</c:v>
                </c:pt>
                <c:pt idx="44163">
                  <c:v>-0.45051490510903502</c:v>
                </c:pt>
                <c:pt idx="44164">
                  <c:v>-0.45165440991390299</c:v>
                </c:pt>
                <c:pt idx="44165">
                  <c:v>-0.45279391472991398</c:v>
                </c:pt>
                <c:pt idx="44166">
                  <c:v>-0.45393341954592498</c:v>
                </c:pt>
                <c:pt idx="44167">
                  <c:v>-0.455072924350793</c:v>
                </c:pt>
                <c:pt idx="44168">
                  <c:v>-0.45621242916680399</c:v>
                </c:pt>
                <c:pt idx="44169">
                  <c:v>-0.45735193398281498</c:v>
                </c:pt>
                <c:pt idx="44170">
                  <c:v>-0.458491438787683</c:v>
                </c:pt>
                <c:pt idx="44171">
                  <c:v>-0.459630943603694</c:v>
                </c:pt>
                <c:pt idx="44172">
                  <c:v>-0.46077044841970399</c:v>
                </c:pt>
                <c:pt idx="44173">
                  <c:v>-0.46190995322457201</c:v>
                </c:pt>
                <c:pt idx="44174">
                  <c:v>-0.46304945804058301</c:v>
                </c:pt>
                <c:pt idx="44175">
                  <c:v>-0.464188962856594</c:v>
                </c:pt>
                <c:pt idx="44176">
                  <c:v>-0.46532846766146202</c:v>
                </c:pt>
                <c:pt idx="44177">
                  <c:v>-0.46646797247747301</c:v>
                </c:pt>
                <c:pt idx="44178">
                  <c:v>-0.46760747729348401</c:v>
                </c:pt>
                <c:pt idx="44179">
                  <c:v>-0.46874698209835203</c:v>
                </c:pt>
                <c:pt idx="44180">
                  <c:v>-0.46988648691436302</c:v>
                </c:pt>
                <c:pt idx="44181">
                  <c:v>-0.47102599173037402</c:v>
                </c:pt>
                <c:pt idx="44182">
                  <c:v>-0.47216549653524198</c:v>
                </c:pt>
                <c:pt idx="44183">
                  <c:v>-0.47330500135125297</c:v>
                </c:pt>
                <c:pt idx="44184">
                  <c:v>-0.47444450616726402</c:v>
                </c:pt>
                <c:pt idx="44185">
                  <c:v>-0.47558401097213099</c:v>
                </c:pt>
                <c:pt idx="44186">
                  <c:v>-0.47672351578814198</c:v>
                </c:pt>
                <c:pt idx="44187">
                  <c:v>-0.47786302060415298</c:v>
                </c:pt>
                <c:pt idx="44188">
                  <c:v>-0.479002525409021</c:v>
                </c:pt>
                <c:pt idx="44189">
                  <c:v>-0.48014203022503199</c:v>
                </c:pt>
                <c:pt idx="44190">
                  <c:v>-0.48128153504104298</c:v>
                </c:pt>
                <c:pt idx="44191">
                  <c:v>-0.482421039845911</c:v>
                </c:pt>
                <c:pt idx="44192">
                  <c:v>-0.483560544661922</c:v>
                </c:pt>
                <c:pt idx="44193">
                  <c:v>-0.48470004947793299</c:v>
                </c:pt>
                <c:pt idx="44194">
                  <c:v>-0.48583955428280101</c:v>
                </c:pt>
                <c:pt idx="44195">
                  <c:v>-0.48697905909881201</c:v>
                </c:pt>
                <c:pt idx="44196">
                  <c:v>-0.488118563914823</c:v>
                </c:pt>
                <c:pt idx="44197">
                  <c:v>-0.48925806871969002</c:v>
                </c:pt>
                <c:pt idx="44198">
                  <c:v>-0.49039757353570101</c:v>
                </c:pt>
                <c:pt idx="44199">
                  <c:v>-0.49153707835171201</c:v>
                </c:pt>
                <c:pt idx="44200">
                  <c:v>-0.49267658315657997</c:v>
                </c:pt>
                <c:pt idx="44201">
                  <c:v>-0.49381608797259102</c:v>
                </c:pt>
                <c:pt idx="44202">
                  <c:v>-0.49495559278860202</c:v>
                </c:pt>
                <c:pt idx="44203">
                  <c:v>-0.49609509759346998</c:v>
                </c:pt>
                <c:pt idx="44204">
                  <c:v>-0.49723460240948097</c:v>
                </c:pt>
                <c:pt idx="44205">
                  <c:v>-0.49837410722549202</c:v>
                </c:pt>
                <c:pt idx="44206">
                  <c:v>-0.49951361203035999</c:v>
                </c:pt>
                <c:pt idx="44207">
                  <c:v>-0.50065311684637104</c:v>
                </c:pt>
                <c:pt idx="44208">
                  <c:v>-0.50179262166238203</c:v>
                </c:pt>
                <c:pt idx="44209">
                  <c:v>-0.50293212646724905</c:v>
                </c:pt>
                <c:pt idx="44210">
                  <c:v>-0.50407163128326005</c:v>
                </c:pt>
                <c:pt idx="44211">
                  <c:v>-0.50521113609927104</c:v>
                </c:pt>
                <c:pt idx="44212">
                  <c:v>-0.50635064090413895</c:v>
                </c:pt>
                <c:pt idx="44213">
                  <c:v>-0.50749014572015005</c:v>
                </c:pt>
                <c:pt idx="44214">
                  <c:v>-0.50862965053616105</c:v>
                </c:pt>
                <c:pt idx="44215">
                  <c:v>-0.50976915534102896</c:v>
                </c:pt>
                <c:pt idx="44216">
                  <c:v>-0.51090866015703995</c:v>
                </c:pt>
                <c:pt idx="44217">
                  <c:v>-0.51204816497305095</c:v>
                </c:pt>
                <c:pt idx="44218">
                  <c:v>-0.51318766977791896</c:v>
                </c:pt>
                <c:pt idx="44219">
                  <c:v>-0.51432717459392996</c:v>
                </c:pt>
                <c:pt idx="44220">
                  <c:v>-0.51546667940994095</c:v>
                </c:pt>
                <c:pt idx="44221">
                  <c:v>-0.51660618421480797</c:v>
                </c:pt>
                <c:pt idx="44222">
                  <c:v>-0.51774568903081897</c:v>
                </c:pt>
                <c:pt idx="44223">
                  <c:v>-0.51888519384682996</c:v>
                </c:pt>
                <c:pt idx="44224">
                  <c:v>-0.52002469865169798</c:v>
                </c:pt>
                <c:pt idx="44225">
                  <c:v>-0.52116420346770898</c:v>
                </c:pt>
                <c:pt idx="44226">
                  <c:v>-0.52230370828371997</c:v>
                </c:pt>
                <c:pt idx="44227">
                  <c:v>-0.52344321308858799</c:v>
                </c:pt>
                <c:pt idx="44228">
                  <c:v>-0.52458271790459898</c:v>
                </c:pt>
                <c:pt idx="44229">
                  <c:v>-0.52572222272060998</c:v>
                </c:pt>
                <c:pt idx="44230">
                  <c:v>-0.526861727525478</c:v>
                </c:pt>
                <c:pt idx="44231">
                  <c:v>-0.52800123234148899</c:v>
                </c:pt>
                <c:pt idx="44232">
                  <c:v>-0.52914073715749899</c:v>
                </c:pt>
                <c:pt idx="44233">
                  <c:v>-0.530280241962367</c:v>
                </c:pt>
                <c:pt idx="44234">
                  <c:v>-0.531419746778378</c:v>
                </c:pt>
                <c:pt idx="44235">
                  <c:v>-0.53255925159438899</c:v>
                </c:pt>
                <c:pt idx="44236">
                  <c:v>-0.53369875639925701</c:v>
                </c:pt>
                <c:pt idx="44237">
                  <c:v>-0.53483826121526801</c:v>
                </c:pt>
                <c:pt idx="44238">
                  <c:v>-0.535977766031279</c:v>
                </c:pt>
                <c:pt idx="44239">
                  <c:v>-0.53711727083614702</c:v>
                </c:pt>
                <c:pt idx="44240">
                  <c:v>-0.53825677565215801</c:v>
                </c:pt>
                <c:pt idx="44241">
                  <c:v>-0.53939628046816901</c:v>
                </c:pt>
                <c:pt idx="44242">
                  <c:v>-0.54053578527303703</c:v>
                </c:pt>
                <c:pt idx="44243">
                  <c:v>-0.54167529008904802</c:v>
                </c:pt>
                <c:pt idx="44244">
                  <c:v>-0.54281479490505902</c:v>
                </c:pt>
                <c:pt idx="44245">
                  <c:v>-0.54395429970992604</c:v>
                </c:pt>
                <c:pt idx="44246">
                  <c:v>-0.54509380452593703</c:v>
                </c:pt>
                <c:pt idx="44247">
                  <c:v>-0.54623330934194803</c:v>
                </c:pt>
                <c:pt idx="44248">
                  <c:v>-0.54737281414681604</c:v>
                </c:pt>
                <c:pt idx="44249">
                  <c:v>-0.54851231896282704</c:v>
                </c:pt>
                <c:pt idx="44250">
                  <c:v>-0.54965182377883803</c:v>
                </c:pt>
                <c:pt idx="44251">
                  <c:v>-0.55079132858370605</c:v>
                </c:pt>
                <c:pt idx="44252">
                  <c:v>-0.55193083339971705</c:v>
                </c:pt>
                <c:pt idx="44253">
                  <c:v>-0.55307033821572804</c:v>
                </c:pt>
                <c:pt idx="44254">
                  <c:v>-0.55420984302059595</c:v>
                </c:pt>
                <c:pt idx="44255">
                  <c:v>-0.55534934783660705</c:v>
                </c:pt>
                <c:pt idx="44256">
                  <c:v>-0.55648885265261705</c:v>
                </c:pt>
                <c:pt idx="44257">
                  <c:v>-0.55762835745748496</c:v>
                </c:pt>
                <c:pt idx="44258">
                  <c:v>-0.55876786227349595</c:v>
                </c:pt>
                <c:pt idx="44259">
                  <c:v>-0.55990736708950695</c:v>
                </c:pt>
                <c:pt idx="44260">
                  <c:v>-0.56104687189437497</c:v>
                </c:pt>
                <c:pt idx="44261">
                  <c:v>-0.56218637671038596</c:v>
                </c:pt>
                <c:pt idx="44262">
                  <c:v>-0.56332588152639695</c:v>
                </c:pt>
                <c:pt idx="44263">
                  <c:v>-0.56446538633126497</c:v>
                </c:pt>
                <c:pt idx="44264">
                  <c:v>-0.56560489114727597</c:v>
                </c:pt>
                <c:pt idx="44265">
                  <c:v>-0.56674439596328696</c:v>
                </c:pt>
                <c:pt idx="44266">
                  <c:v>-0.56788390076815498</c:v>
                </c:pt>
                <c:pt idx="44267">
                  <c:v>-0.56902340558416498</c:v>
                </c:pt>
                <c:pt idx="44268">
                  <c:v>-0.57016291040017697</c:v>
                </c:pt>
                <c:pt idx="44269">
                  <c:v>-0.57130241520504399</c:v>
                </c:pt>
                <c:pt idx="44270">
                  <c:v>-0.57244192002105498</c:v>
                </c:pt>
                <c:pt idx="44271">
                  <c:v>-0.55047478313706899</c:v>
                </c:pt>
                <c:pt idx="44272">
                  <c:v>-0.50540100483245798</c:v>
                </c:pt>
                <c:pt idx="44273">
                  <c:v>-0.46032722608707599</c:v>
                </c:pt>
                <c:pt idx="44274">
                  <c:v>-0.415253447341695</c:v>
                </c:pt>
                <c:pt idx="44275">
                  <c:v>-0.37017966903708399</c:v>
                </c:pt>
                <c:pt idx="44276">
                  <c:v>-0.325105890291702</c:v>
                </c:pt>
                <c:pt idx="44277">
                  <c:v>-0.28003211154632002</c:v>
                </c:pt>
                <c:pt idx="44278">
                  <c:v>-0.23495833324171</c:v>
                </c:pt>
                <c:pt idx="44279">
                  <c:v>-0.18988455449632799</c:v>
                </c:pt>
                <c:pt idx="44280">
                  <c:v>-0.144810775750946</c:v>
                </c:pt>
                <c:pt idx="44281">
                  <c:v>-9.9736997446335296E-2</c:v>
                </c:pt>
                <c:pt idx="44282">
                  <c:v>-5.4663218700953399E-2</c:v>
                </c:pt>
                <c:pt idx="44283">
                  <c:v>-9.5894399555714899E-3</c:v>
                </c:pt>
                <c:pt idx="44284">
                  <c:v>3.5484338349039003E-2</c:v>
                </c:pt>
                <c:pt idx="44285">
                  <c:v>8.05581170944209E-2</c:v>
                </c:pt>
                <c:pt idx="44286">
                  <c:v>0.125631895839803</c:v>
                </c:pt>
                <c:pt idx="44287">
                  <c:v>0.17070567414441301</c:v>
                </c:pt>
                <c:pt idx="44288">
                  <c:v>0.215779452889795</c:v>
                </c:pt>
                <c:pt idx="44289">
                  <c:v>0.26085323163517699</c:v>
                </c:pt>
                <c:pt idx="44290">
                  <c:v>0.305927009939788</c:v>
                </c:pt>
                <c:pt idx="44291">
                  <c:v>0.35100078868516998</c:v>
                </c:pt>
                <c:pt idx="44292">
                  <c:v>0.39607456743055203</c:v>
                </c:pt>
                <c:pt idx="44293">
                  <c:v>0.44114834573516198</c:v>
                </c:pt>
                <c:pt idx="44294">
                  <c:v>0.48622212448054403</c:v>
                </c:pt>
                <c:pt idx="44295">
                  <c:v>0.53129590322592601</c:v>
                </c:pt>
                <c:pt idx="44296">
                  <c:v>0.57636968153053603</c:v>
                </c:pt>
                <c:pt idx="44297">
                  <c:v>0.62144346027591801</c:v>
                </c:pt>
                <c:pt idx="44298">
                  <c:v>0.6665172390213</c:v>
                </c:pt>
                <c:pt idx="44299">
                  <c:v>0.71159101732591101</c:v>
                </c:pt>
                <c:pt idx="44300">
                  <c:v>0.756664796071293</c:v>
                </c:pt>
                <c:pt idx="44301">
                  <c:v>0.80173857481667399</c:v>
                </c:pt>
                <c:pt idx="44302">
                  <c:v>0.846812353121285</c:v>
                </c:pt>
                <c:pt idx="44303">
                  <c:v>0.89188613186666699</c:v>
                </c:pt>
                <c:pt idx="44304">
                  <c:v>0.93695991061204897</c:v>
                </c:pt>
                <c:pt idx="44305">
                  <c:v>0.98203368891665899</c:v>
                </c:pt>
                <c:pt idx="44306">
                  <c:v>1.02710746766204</c:v>
                </c:pt>
                <c:pt idx="44307">
                  <c:v>1.0721812464074201</c:v>
                </c:pt>
                <c:pt idx="44308">
                  <c:v>1.1172550247120301</c:v>
                </c:pt>
                <c:pt idx="44309">
                  <c:v>1.16232880345742</c:v>
                </c:pt>
                <c:pt idx="44310">
                  <c:v>1.2074025822028001</c:v>
                </c:pt>
                <c:pt idx="44311">
                  <c:v>1.2524763605074101</c:v>
                </c:pt>
                <c:pt idx="44312">
                  <c:v>1.2975501392527899</c:v>
                </c:pt>
                <c:pt idx="44313">
                  <c:v>1.34262391799817</c:v>
                </c:pt>
                <c:pt idx="44314">
                  <c:v>1.3876976963027801</c:v>
                </c:pt>
                <c:pt idx="44315">
                  <c:v>1.4327714750481599</c:v>
                </c:pt>
                <c:pt idx="44316">
                  <c:v>1.47784525379355</c:v>
                </c:pt>
                <c:pt idx="44317">
                  <c:v>1.52291903209816</c:v>
                </c:pt>
                <c:pt idx="44318">
                  <c:v>1.5679928108435399</c:v>
                </c:pt>
                <c:pt idx="44319">
                  <c:v>1.57319251357839</c:v>
                </c:pt>
                <c:pt idx="44320">
                  <c:v>1.5385181403632699</c:v>
                </c:pt>
                <c:pt idx="44321">
                  <c:v>1.5038437668090801</c:v>
                </c:pt>
                <c:pt idx="44322">
                  <c:v>1.4691693932548799</c:v>
                </c:pt>
                <c:pt idx="44323">
                  <c:v>1.4344950200397599</c:v>
                </c:pt>
                <c:pt idx="44324">
                  <c:v>1.39982064648557</c:v>
                </c:pt>
                <c:pt idx="44325">
                  <c:v>1.3651462729313699</c:v>
                </c:pt>
                <c:pt idx="44326">
                  <c:v>1.3304718997162599</c:v>
                </c:pt>
                <c:pt idx="44327">
                  <c:v>1.29579752616206</c:v>
                </c:pt>
                <c:pt idx="44328">
                  <c:v>1.2611231526078699</c:v>
                </c:pt>
                <c:pt idx="44329">
                  <c:v>1.2264487793927501</c:v>
                </c:pt>
                <c:pt idx="44330">
                  <c:v>1.19177440583855</c:v>
                </c:pt>
                <c:pt idx="44331">
                  <c:v>1.1571000322843601</c:v>
                </c:pt>
                <c:pt idx="44332">
                  <c:v>1.1224256590692401</c:v>
                </c:pt>
                <c:pt idx="44333">
                  <c:v>1.08775128551505</c:v>
                </c:pt>
                <c:pt idx="44334">
                  <c:v>1.0530769119608501</c:v>
                </c:pt>
                <c:pt idx="44335">
                  <c:v>1.0184025387457301</c:v>
                </c:pt>
                <c:pt idx="44336">
                  <c:v>0.98372816519153805</c:v>
                </c:pt>
                <c:pt idx="44337">
                  <c:v>0.94905379163734305</c:v>
                </c:pt>
                <c:pt idx="44338">
                  <c:v>0.91437941842222503</c:v>
                </c:pt>
                <c:pt idx="44339">
                  <c:v>0.87970504486803103</c:v>
                </c:pt>
                <c:pt idx="44340">
                  <c:v>0.84503067131383602</c:v>
                </c:pt>
                <c:pt idx="44341">
                  <c:v>0.81035629809871801</c:v>
                </c:pt>
                <c:pt idx="44342">
                  <c:v>0.775681924544523</c:v>
                </c:pt>
                <c:pt idx="44343">
                  <c:v>0.741007550990328</c:v>
                </c:pt>
                <c:pt idx="44344">
                  <c:v>0.70633317777520999</c:v>
                </c:pt>
                <c:pt idx="44345">
                  <c:v>0.67165880422101498</c:v>
                </c:pt>
                <c:pt idx="44346">
                  <c:v>0.63698443066681998</c:v>
                </c:pt>
                <c:pt idx="44347">
                  <c:v>0.60231005745170196</c:v>
                </c:pt>
                <c:pt idx="44348">
                  <c:v>0.56763568389750696</c:v>
                </c:pt>
                <c:pt idx="44349">
                  <c:v>0.53296131034331196</c:v>
                </c:pt>
                <c:pt idx="44350">
                  <c:v>0.498286937128194</c:v>
                </c:pt>
                <c:pt idx="44351">
                  <c:v>0.46361256357399899</c:v>
                </c:pt>
                <c:pt idx="44352">
                  <c:v>0.42893819001980399</c:v>
                </c:pt>
                <c:pt idx="44353">
                  <c:v>0.39426381680468597</c:v>
                </c:pt>
                <c:pt idx="44354">
                  <c:v>0.35958944325049103</c:v>
                </c:pt>
                <c:pt idx="44355">
                  <c:v>0.32491506969629602</c:v>
                </c:pt>
                <c:pt idx="44356">
                  <c:v>0.29024069648117801</c:v>
                </c:pt>
                <c:pt idx="44357">
                  <c:v>0.255566322926983</c:v>
                </c:pt>
                <c:pt idx="44358">
                  <c:v>0.220891949372788</c:v>
                </c:pt>
                <c:pt idx="44359">
                  <c:v>0.18621757615767001</c:v>
                </c:pt>
                <c:pt idx="44360">
                  <c:v>0.15154320260347501</c:v>
                </c:pt>
                <c:pt idx="44361">
                  <c:v>0.116868829049281</c:v>
                </c:pt>
                <c:pt idx="44362">
                  <c:v>8.2194455834162503E-2</c:v>
                </c:pt>
                <c:pt idx="44363">
                  <c:v>4.7520082279967603E-2</c:v>
                </c:pt>
                <c:pt idx="44364">
                  <c:v>1.28457087257727E-2</c:v>
                </c:pt>
                <c:pt idx="44365">
                  <c:v>-2.1828664489345399E-2</c:v>
                </c:pt>
                <c:pt idx="44366">
                  <c:v>-5.6503038043540302E-2</c:v>
                </c:pt>
                <c:pt idx="44367">
                  <c:v>-7.2833153978105705E-2</c:v>
                </c:pt>
                <c:pt idx="44368">
                  <c:v>-7.0819012184604499E-2</c:v>
                </c:pt>
                <c:pt idx="44369">
                  <c:v>-6.8804870371407201E-2</c:v>
                </c:pt>
                <c:pt idx="44370">
                  <c:v>-6.679072855821E-2</c:v>
                </c:pt>
                <c:pt idx="44371">
                  <c:v>-6.4776586764708793E-2</c:v>
                </c:pt>
                <c:pt idx="44372">
                  <c:v>-6.2762444951511495E-2</c:v>
                </c:pt>
                <c:pt idx="44373">
                  <c:v>-6.0748303138314301E-2</c:v>
                </c:pt>
                <c:pt idx="44374">
                  <c:v>-5.8734161344813102E-2</c:v>
                </c:pt>
                <c:pt idx="44375">
                  <c:v>-5.6720019531615803E-2</c:v>
                </c:pt>
                <c:pt idx="44376">
                  <c:v>-5.4705877718418602E-2</c:v>
                </c:pt>
                <c:pt idx="44377">
                  <c:v>-5.2691735924917403E-2</c:v>
                </c:pt>
                <c:pt idx="44378">
                  <c:v>-5.0677594111720098E-2</c:v>
                </c:pt>
                <c:pt idx="44379">
                  <c:v>-4.8663452298522897E-2</c:v>
                </c:pt>
                <c:pt idx="44380">
                  <c:v>-4.6649310505021697E-2</c:v>
                </c:pt>
                <c:pt idx="44381">
                  <c:v>-4.4635168691824503E-2</c:v>
                </c:pt>
                <c:pt idx="44382">
                  <c:v>-4.2621026878627198E-2</c:v>
                </c:pt>
                <c:pt idx="44383">
                  <c:v>-4.0606885085125999E-2</c:v>
                </c:pt>
                <c:pt idx="44384">
                  <c:v>-3.8592743271928798E-2</c:v>
                </c:pt>
                <c:pt idx="44385">
                  <c:v>-3.6578601458731499E-2</c:v>
                </c:pt>
                <c:pt idx="44386">
                  <c:v>-3.45644596652303E-2</c:v>
                </c:pt>
                <c:pt idx="44387">
                  <c:v>-3.2550317852033099E-2</c:v>
                </c:pt>
                <c:pt idx="44388">
                  <c:v>-3.0536176038835801E-2</c:v>
                </c:pt>
                <c:pt idx="44389">
                  <c:v>-2.8522034245334602E-2</c:v>
                </c:pt>
                <c:pt idx="44390">
                  <c:v>-2.65078924321374E-2</c:v>
                </c:pt>
                <c:pt idx="44391">
                  <c:v>-2.4493750618940099E-2</c:v>
                </c:pt>
                <c:pt idx="44392">
                  <c:v>-2.2479608825438899E-2</c:v>
                </c:pt>
                <c:pt idx="44393">
                  <c:v>-2.0465467012241698E-2</c:v>
                </c:pt>
                <c:pt idx="44394">
                  <c:v>-1.84513251990444E-2</c:v>
                </c:pt>
                <c:pt idx="44395">
                  <c:v>-1.6437183405543201E-2</c:v>
                </c:pt>
                <c:pt idx="44396">
                  <c:v>-1.4423041592346E-2</c:v>
                </c:pt>
                <c:pt idx="44397">
                  <c:v>-1.24088997791487E-2</c:v>
                </c:pt>
                <c:pt idx="44398">
                  <c:v>-1.0394757985647599E-2</c:v>
                </c:pt>
                <c:pt idx="44399">
                  <c:v>-8.3806161724503097E-3</c:v>
                </c:pt>
                <c:pt idx="44400">
                  <c:v>-6.3664743592530496E-3</c:v>
                </c:pt>
                <c:pt idx="44401">
                  <c:v>-4.3523325657518703E-3</c:v>
                </c:pt>
                <c:pt idx="44402">
                  <c:v>-2.3381907525546102E-3</c:v>
                </c:pt>
                <c:pt idx="44403">
                  <c:v>-3.2404893935735998E-4</c:v>
                </c:pt>
                <c:pt idx="44404">
                  <c:v>1.6900928541438299E-3</c:v>
                </c:pt>
                <c:pt idx="44405">
                  <c:v>3.7042346673410798E-3</c:v>
                </c:pt>
                <c:pt idx="44406">
                  <c:v>5.7183764805383303E-3</c:v>
                </c:pt>
                <c:pt idx="44407">
                  <c:v>7.7325182740395201E-3</c:v>
                </c:pt>
                <c:pt idx="44408">
                  <c:v>9.7466600872367706E-3</c:v>
                </c:pt>
                <c:pt idx="44409">
                  <c:v>1.1760801900433999E-2</c:v>
                </c:pt>
                <c:pt idx="44410">
                  <c:v>1.3774943693935201E-2</c:v>
                </c:pt>
                <c:pt idx="44411">
                  <c:v>1.5789085507132501E-2</c:v>
                </c:pt>
                <c:pt idx="44412">
                  <c:v>1.7803227320329702E-2</c:v>
                </c:pt>
                <c:pt idx="44413">
                  <c:v>1.9817369113830901E-2</c:v>
                </c:pt>
                <c:pt idx="44414">
                  <c:v>2.1831510927028199E-2</c:v>
                </c:pt>
                <c:pt idx="44415">
                  <c:v>2.0944817630961898E-2</c:v>
                </c:pt>
                <c:pt idx="44416">
                  <c:v>1.7157289242407801E-2</c:v>
                </c:pt>
                <c:pt idx="44417">
                  <c:v>1.3369760816815899E-2</c:v>
                </c:pt>
                <c:pt idx="44418">
                  <c:v>9.5822323912240007E-3</c:v>
                </c:pt>
                <c:pt idx="44419">
                  <c:v>5.7947040026699202E-3</c:v>
                </c:pt>
                <c:pt idx="44420">
                  <c:v>2.0071755770780198E-3</c:v>
                </c:pt>
                <c:pt idx="44421">
                  <c:v>-1.7803528485138701E-3</c:v>
                </c:pt>
                <c:pt idx="44422">
                  <c:v>-5.5678812370679601E-3</c:v>
                </c:pt>
                <c:pt idx="44423">
                  <c:v>-9.3554096626598596E-3</c:v>
                </c:pt>
                <c:pt idx="44424">
                  <c:v>-1.31429380882518E-2</c:v>
                </c:pt>
                <c:pt idx="44425">
                  <c:v>-1.6930466476805801E-2</c:v>
                </c:pt>
                <c:pt idx="44426">
                  <c:v>-2.0717994902397702E-2</c:v>
                </c:pt>
                <c:pt idx="44427">
                  <c:v>-2.4505523327989599E-2</c:v>
                </c:pt>
                <c:pt idx="44428">
                  <c:v>-2.8293051716543699E-2</c:v>
                </c:pt>
                <c:pt idx="44429">
                  <c:v>-3.2080580142135599E-2</c:v>
                </c:pt>
                <c:pt idx="44430">
                  <c:v>-3.58681085677275E-2</c:v>
                </c:pt>
                <c:pt idx="44431">
                  <c:v>-3.9655636956281597E-2</c:v>
                </c:pt>
                <c:pt idx="44432">
                  <c:v>-4.3443165381873497E-2</c:v>
                </c:pt>
                <c:pt idx="44433">
                  <c:v>-4.7230693807465397E-2</c:v>
                </c:pt>
                <c:pt idx="44434">
                  <c:v>-5.1018222196019501E-2</c:v>
                </c:pt>
                <c:pt idx="44435">
                  <c:v>-5.4805750621611402E-2</c:v>
                </c:pt>
                <c:pt idx="44436">
                  <c:v>-5.8593279047203302E-2</c:v>
                </c:pt>
                <c:pt idx="44437">
                  <c:v>-6.2380807435757302E-2</c:v>
                </c:pt>
                <c:pt idx="44438">
                  <c:v>-6.6168335861349195E-2</c:v>
                </c:pt>
                <c:pt idx="44439">
                  <c:v>-6.9955864286941102E-2</c:v>
                </c:pt>
                <c:pt idx="44440">
                  <c:v>-7.3743392675495206E-2</c:v>
                </c:pt>
                <c:pt idx="44441">
                  <c:v>-7.75309211010871E-2</c:v>
                </c:pt>
                <c:pt idx="44442">
                  <c:v>-8.1318449526678993E-2</c:v>
                </c:pt>
                <c:pt idx="44443">
                  <c:v>-8.5105977915233097E-2</c:v>
                </c:pt>
                <c:pt idx="44444">
                  <c:v>-8.8893506340825004E-2</c:v>
                </c:pt>
                <c:pt idx="44445">
                  <c:v>-9.2681034766416898E-2</c:v>
                </c:pt>
                <c:pt idx="44446">
                  <c:v>-9.6468563154971002E-2</c:v>
                </c:pt>
                <c:pt idx="44447">
                  <c:v>-0.10025609158056301</c:v>
                </c:pt>
                <c:pt idx="44448">
                  <c:v>-0.104043620006155</c:v>
                </c:pt>
                <c:pt idx="44449">
                  <c:v>-0.107831148394709</c:v>
                </c:pt>
                <c:pt idx="44450">
                  <c:v>-0.11161867682030099</c:v>
                </c:pt>
                <c:pt idx="44451">
                  <c:v>-0.115406205245893</c:v>
                </c:pt>
                <c:pt idx="44452">
                  <c:v>-0.119193733634447</c:v>
                </c:pt>
                <c:pt idx="44453">
                  <c:v>-0.122981262060039</c:v>
                </c:pt>
                <c:pt idx="44454">
                  <c:v>-0.126768790485631</c:v>
                </c:pt>
                <c:pt idx="44455">
                  <c:v>-0.13055631887418501</c:v>
                </c:pt>
                <c:pt idx="44456">
                  <c:v>-0.134343847299777</c:v>
                </c:pt>
                <c:pt idx="44457">
                  <c:v>-0.13813137572536799</c:v>
                </c:pt>
                <c:pt idx="44458">
                  <c:v>-0.141918904113922</c:v>
                </c:pt>
                <c:pt idx="44459">
                  <c:v>-0.14570643253951401</c:v>
                </c:pt>
                <c:pt idx="44460">
                  <c:v>-0.149493960965106</c:v>
                </c:pt>
                <c:pt idx="44461">
                  <c:v>-0.15328148935366001</c:v>
                </c:pt>
                <c:pt idx="44462">
                  <c:v>-0.157069017779252</c:v>
                </c:pt>
                <c:pt idx="44463">
                  <c:v>-0.16203868821699199</c:v>
                </c:pt>
                <c:pt idx="44464">
                  <c:v>-0.16819050061497701</c:v>
                </c:pt>
                <c:pt idx="44465">
                  <c:v>-0.17434231307312101</c:v>
                </c:pt>
                <c:pt idx="44466">
                  <c:v>-0.18049412553126501</c:v>
                </c:pt>
                <c:pt idx="44467">
                  <c:v>-0.18664593792925099</c:v>
                </c:pt>
                <c:pt idx="44468">
                  <c:v>-0.19279775038739499</c:v>
                </c:pt>
                <c:pt idx="44469">
                  <c:v>-0.198949562845539</c:v>
                </c:pt>
                <c:pt idx="44470">
                  <c:v>-0.20510137524352401</c:v>
                </c:pt>
                <c:pt idx="44471">
                  <c:v>-0.21125318770166801</c:v>
                </c:pt>
                <c:pt idx="44472">
                  <c:v>-0.21740500015981201</c:v>
                </c:pt>
                <c:pt idx="44473">
                  <c:v>-0.223556812557798</c:v>
                </c:pt>
                <c:pt idx="44474">
                  <c:v>-0.229708625015942</c:v>
                </c:pt>
                <c:pt idx="44475">
                  <c:v>-0.235860437474086</c:v>
                </c:pt>
                <c:pt idx="44476">
                  <c:v>-0.24201224987207101</c:v>
                </c:pt>
                <c:pt idx="44477">
                  <c:v>-0.24816406233021501</c:v>
                </c:pt>
                <c:pt idx="44478">
                  <c:v>-0.25431587478835899</c:v>
                </c:pt>
                <c:pt idx="44479">
                  <c:v>-0.260467687186345</c:v>
                </c:pt>
                <c:pt idx="44480">
                  <c:v>-0.266619499644489</c:v>
                </c:pt>
                <c:pt idx="44481">
                  <c:v>-0.272771312102633</c:v>
                </c:pt>
                <c:pt idx="44482">
                  <c:v>-0.27892312450061901</c:v>
                </c:pt>
                <c:pt idx="44483">
                  <c:v>-0.28507493695876202</c:v>
                </c:pt>
                <c:pt idx="44484">
                  <c:v>-0.29122674941690602</c:v>
                </c:pt>
                <c:pt idx="44485">
                  <c:v>-0.29737856181489197</c:v>
                </c:pt>
                <c:pt idx="44486">
                  <c:v>-0.30353037427303597</c:v>
                </c:pt>
                <c:pt idx="44487">
                  <c:v>-0.30968218673117998</c:v>
                </c:pt>
                <c:pt idx="44488">
                  <c:v>-0.31583399912916599</c:v>
                </c:pt>
                <c:pt idx="44489">
                  <c:v>-0.32198581158730899</c:v>
                </c:pt>
                <c:pt idx="44490">
                  <c:v>-0.32813762404545299</c:v>
                </c:pt>
                <c:pt idx="44491">
                  <c:v>-0.334289436443439</c:v>
                </c:pt>
                <c:pt idx="44492">
                  <c:v>-0.340441248901583</c:v>
                </c:pt>
                <c:pt idx="44493">
                  <c:v>-0.34659306135972701</c:v>
                </c:pt>
                <c:pt idx="44494">
                  <c:v>-0.35274487375771302</c:v>
                </c:pt>
                <c:pt idx="44495">
                  <c:v>-0.35889668621585602</c:v>
                </c:pt>
                <c:pt idx="44496">
                  <c:v>-0.36504849867400002</c:v>
                </c:pt>
                <c:pt idx="44497">
                  <c:v>-0.37120031107198598</c:v>
                </c:pt>
                <c:pt idx="44498">
                  <c:v>-0.37735212353012998</c:v>
                </c:pt>
                <c:pt idx="44499">
                  <c:v>-0.38350393598827398</c:v>
                </c:pt>
                <c:pt idx="44500">
                  <c:v>-0.38965574838625999</c:v>
                </c:pt>
                <c:pt idx="44501">
                  <c:v>-0.39580756084440299</c:v>
                </c:pt>
                <c:pt idx="44502">
                  <c:v>-0.401959373302547</c:v>
                </c:pt>
                <c:pt idx="44503">
                  <c:v>-0.40811118570053301</c:v>
                </c:pt>
                <c:pt idx="44504">
                  <c:v>-0.41426299815867701</c:v>
                </c:pt>
                <c:pt idx="44505">
                  <c:v>-0.42041481061682101</c:v>
                </c:pt>
                <c:pt idx="44506">
                  <c:v>-0.42656662301480702</c:v>
                </c:pt>
                <c:pt idx="44507">
                  <c:v>-0.43271843547295002</c:v>
                </c:pt>
                <c:pt idx="44508">
                  <c:v>-0.43887024793109403</c:v>
                </c:pt>
                <c:pt idx="44509">
                  <c:v>-0.44502206032907998</c:v>
                </c:pt>
                <c:pt idx="44510">
                  <c:v>-0.45117387278722398</c:v>
                </c:pt>
                <c:pt idx="44511">
                  <c:v>-0.45732568524536799</c:v>
                </c:pt>
                <c:pt idx="44512">
                  <c:v>-0.463477497643354</c:v>
                </c:pt>
                <c:pt idx="44513">
                  <c:v>-0.469629310101497</c:v>
                </c:pt>
                <c:pt idx="44514">
                  <c:v>-0.475781122559641</c:v>
                </c:pt>
                <c:pt idx="44515">
                  <c:v>-0.48193293495762701</c:v>
                </c:pt>
                <c:pt idx="44516">
                  <c:v>-0.48808474741577101</c:v>
                </c:pt>
                <c:pt idx="44517">
                  <c:v>-0.49423655987391502</c:v>
                </c:pt>
                <c:pt idx="44518">
                  <c:v>-0.50038837227190103</c:v>
                </c:pt>
                <c:pt idx="44519">
                  <c:v>-0.50654018473004503</c:v>
                </c:pt>
                <c:pt idx="44520">
                  <c:v>-0.51269199718818803</c:v>
                </c:pt>
                <c:pt idx="44521">
                  <c:v>-0.51884380958617404</c:v>
                </c:pt>
                <c:pt idx="44522">
                  <c:v>-0.52499562204431804</c:v>
                </c:pt>
                <c:pt idx="44523">
                  <c:v>-0.53114743450246205</c:v>
                </c:pt>
                <c:pt idx="44524">
                  <c:v>-0.53729924690044795</c:v>
                </c:pt>
                <c:pt idx="44525">
                  <c:v>-0.54345105935859195</c:v>
                </c:pt>
                <c:pt idx="44526">
                  <c:v>-0.54960287181673495</c:v>
                </c:pt>
                <c:pt idx="44527">
                  <c:v>-0.55575468421472096</c:v>
                </c:pt>
                <c:pt idx="44528">
                  <c:v>-0.56190649667286496</c:v>
                </c:pt>
                <c:pt idx="44529">
                  <c:v>-0.56805830913100896</c:v>
                </c:pt>
                <c:pt idx="44530">
                  <c:v>-0.57421012152899498</c:v>
                </c:pt>
                <c:pt idx="44531">
                  <c:v>-0.58036193398713898</c:v>
                </c:pt>
                <c:pt idx="44532">
                  <c:v>-0.58651374644528198</c:v>
                </c:pt>
                <c:pt idx="44533">
                  <c:v>-0.59266555884326799</c:v>
                </c:pt>
                <c:pt idx="44534">
                  <c:v>-0.59881737130141199</c:v>
                </c:pt>
                <c:pt idx="44535">
                  <c:v>-0.604969183759556</c:v>
                </c:pt>
                <c:pt idx="44536">
                  <c:v>-0.61112099615754201</c:v>
                </c:pt>
                <c:pt idx="44537">
                  <c:v>-0.61727280861568601</c:v>
                </c:pt>
                <c:pt idx="44538">
                  <c:v>-0.62342462107383001</c:v>
                </c:pt>
                <c:pt idx="44539">
                  <c:v>-0.62957643347181502</c:v>
                </c:pt>
                <c:pt idx="44540">
                  <c:v>-0.63572824592995902</c:v>
                </c:pt>
                <c:pt idx="44541">
                  <c:v>-0.64188005838810303</c:v>
                </c:pt>
                <c:pt idx="44542">
                  <c:v>-0.64803187078608904</c:v>
                </c:pt>
                <c:pt idx="44543">
                  <c:v>-0.65418368324423304</c:v>
                </c:pt>
                <c:pt idx="44544">
                  <c:v>-0.66033549570237704</c:v>
                </c:pt>
                <c:pt idx="44545">
                  <c:v>-0.66648730810036205</c:v>
                </c:pt>
                <c:pt idx="44546">
                  <c:v>-0.67263912055850605</c:v>
                </c:pt>
                <c:pt idx="44547">
                  <c:v>-0.67879093301665006</c:v>
                </c:pt>
                <c:pt idx="44548">
                  <c:v>-0.68494274541463596</c:v>
                </c:pt>
                <c:pt idx="44549">
                  <c:v>-0.69109455787277996</c:v>
                </c:pt>
                <c:pt idx="44550">
                  <c:v>-0.69724637033092396</c:v>
                </c:pt>
                <c:pt idx="44551">
                  <c:v>-0.70339818272890897</c:v>
                </c:pt>
                <c:pt idx="44552">
                  <c:v>-0.70954999518705297</c:v>
                </c:pt>
                <c:pt idx="44553">
                  <c:v>-0.71570180764519697</c:v>
                </c:pt>
                <c:pt idx="44554">
                  <c:v>-0.72185362004318299</c:v>
                </c:pt>
                <c:pt idx="44555">
                  <c:v>-0.72800543250132699</c:v>
                </c:pt>
                <c:pt idx="44556">
                  <c:v>-0.73415724495947099</c:v>
                </c:pt>
                <c:pt idx="44557">
                  <c:v>-0.740309057357456</c:v>
                </c:pt>
                <c:pt idx="44558">
                  <c:v>-0.7464608698156</c:v>
                </c:pt>
                <c:pt idx="44559">
                  <c:v>-0.74484898805093203</c:v>
                </c:pt>
                <c:pt idx="44560">
                  <c:v>-0.735473412100904</c:v>
                </c:pt>
                <c:pt idx="44561">
                  <c:v>-0.72609783605919398</c:v>
                </c:pt>
                <c:pt idx="44562">
                  <c:v>-0.71672226001748396</c:v>
                </c:pt>
                <c:pt idx="44563">
                  <c:v>-0.70734668406745604</c:v>
                </c:pt>
                <c:pt idx="44564">
                  <c:v>-0.69797110802574602</c:v>
                </c:pt>
                <c:pt idx="44565">
                  <c:v>-0.688595531984036</c:v>
                </c:pt>
                <c:pt idx="44566">
                  <c:v>-0.67921995603400798</c:v>
                </c:pt>
                <c:pt idx="44567">
                  <c:v>-0.66984437999229796</c:v>
                </c:pt>
                <c:pt idx="44568">
                  <c:v>-0.66046880395058805</c:v>
                </c:pt>
                <c:pt idx="44569">
                  <c:v>-0.65109322800056002</c:v>
                </c:pt>
                <c:pt idx="44570">
                  <c:v>-0.64171765195885</c:v>
                </c:pt>
                <c:pt idx="44571">
                  <c:v>-0.63234207591713998</c:v>
                </c:pt>
                <c:pt idx="44572">
                  <c:v>-0.62296649996711295</c:v>
                </c:pt>
                <c:pt idx="44573">
                  <c:v>-0.61359092392540204</c:v>
                </c:pt>
                <c:pt idx="44574">
                  <c:v>-0.60421534788369202</c:v>
                </c:pt>
                <c:pt idx="44575">
                  <c:v>-0.594839771933665</c:v>
                </c:pt>
                <c:pt idx="44576">
                  <c:v>-0.58546419589195497</c:v>
                </c:pt>
                <c:pt idx="44577">
                  <c:v>-0.57608861985024395</c:v>
                </c:pt>
                <c:pt idx="44578">
                  <c:v>-0.56671304390021704</c:v>
                </c:pt>
                <c:pt idx="44579">
                  <c:v>-0.55733746785850702</c:v>
                </c:pt>
                <c:pt idx="44580">
                  <c:v>-0.547961891816796</c:v>
                </c:pt>
                <c:pt idx="44581">
                  <c:v>-0.53858631586676897</c:v>
                </c:pt>
                <c:pt idx="44582">
                  <c:v>-0.52921073982505895</c:v>
                </c:pt>
                <c:pt idx="44583">
                  <c:v>-0.51983516378334904</c:v>
                </c:pt>
                <c:pt idx="44584">
                  <c:v>-0.51045958783332102</c:v>
                </c:pt>
                <c:pt idx="44585">
                  <c:v>-0.50108401179161099</c:v>
                </c:pt>
                <c:pt idx="44586">
                  <c:v>-0.49170843574990097</c:v>
                </c:pt>
                <c:pt idx="44587">
                  <c:v>-0.482332859799873</c:v>
                </c:pt>
                <c:pt idx="44588">
                  <c:v>-0.47295728375816298</c:v>
                </c:pt>
                <c:pt idx="44589">
                  <c:v>-0.46358170771645302</c:v>
                </c:pt>
                <c:pt idx="44590">
                  <c:v>-0.45420613176642499</c:v>
                </c:pt>
                <c:pt idx="44591">
                  <c:v>-0.44483055572471503</c:v>
                </c:pt>
                <c:pt idx="44592">
                  <c:v>-0.43545497968300501</c:v>
                </c:pt>
                <c:pt idx="44593">
                  <c:v>-0.42607940373297798</c:v>
                </c:pt>
                <c:pt idx="44594">
                  <c:v>-0.41670382769126701</c:v>
                </c:pt>
                <c:pt idx="44595">
                  <c:v>-0.40732825164955699</c:v>
                </c:pt>
                <c:pt idx="44596">
                  <c:v>-0.39795267569953002</c:v>
                </c:pt>
                <c:pt idx="44597">
                  <c:v>-0.38857709965782</c:v>
                </c:pt>
                <c:pt idx="44598">
                  <c:v>-0.37920152361610898</c:v>
                </c:pt>
                <c:pt idx="44599">
                  <c:v>-0.36982594766608201</c:v>
                </c:pt>
                <c:pt idx="44600">
                  <c:v>-0.36045037162437199</c:v>
                </c:pt>
                <c:pt idx="44601">
                  <c:v>-0.35107479558266202</c:v>
                </c:pt>
                <c:pt idx="44602">
                  <c:v>-0.341699219632634</c:v>
                </c:pt>
                <c:pt idx="44603">
                  <c:v>-0.33232364359092398</c:v>
                </c:pt>
                <c:pt idx="44604">
                  <c:v>-0.32294806754921401</c:v>
                </c:pt>
                <c:pt idx="44605">
                  <c:v>-0.31357249159918599</c:v>
                </c:pt>
                <c:pt idx="44606">
                  <c:v>-0.30419691555747602</c:v>
                </c:pt>
                <c:pt idx="44607">
                  <c:v>-0.298070839440081</c:v>
                </c:pt>
                <c:pt idx="44608">
                  <c:v>-0.295194263297827</c:v>
                </c:pt>
                <c:pt idx="44609">
                  <c:v>-0.29231768712744399</c:v>
                </c:pt>
                <c:pt idx="44610">
                  <c:v>-0.28944111095705999</c:v>
                </c:pt>
                <c:pt idx="44611">
                  <c:v>-0.28656453481480698</c:v>
                </c:pt>
                <c:pt idx="44612">
                  <c:v>-0.28368795864442398</c:v>
                </c:pt>
                <c:pt idx="44613">
                  <c:v>-0.28081138247404003</c:v>
                </c:pt>
                <c:pt idx="44614">
                  <c:v>-0.27793480633178702</c:v>
                </c:pt>
                <c:pt idx="44615">
                  <c:v>-0.27505823016140302</c:v>
                </c:pt>
                <c:pt idx="44616">
                  <c:v>-0.27218165399102001</c:v>
                </c:pt>
                <c:pt idx="44617">
                  <c:v>-0.26930507784876601</c:v>
                </c:pt>
                <c:pt idx="44618">
                  <c:v>-0.266428501678383</c:v>
                </c:pt>
                <c:pt idx="44619">
                  <c:v>-0.263551925508</c:v>
                </c:pt>
                <c:pt idx="44620">
                  <c:v>-0.26067534936574599</c:v>
                </c:pt>
                <c:pt idx="44621">
                  <c:v>-0.25779877319536298</c:v>
                </c:pt>
                <c:pt idx="44622">
                  <c:v>-0.25492219702497998</c:v>
                </c:pt>
                <c:pt idx="44623">
                  <c:v>-0.25204562088272597</c:v>
                </c:pt>
                <c:pt idx="44624">
                  <c:v>-0.249169044712343</c:v>
                </c:pt>
                <c:pt idx="44625">
                  <c:v>-0.24629246854195999</c:v>
                </c:pt>
                <c:pt idx="44626">
                  <c:v>-0.24341589239970601</c:v>
                </c:pt>
                <c:pt idx="44627">
                  <c:v>-0.24053931622932301</c:v>
                </c:pt>
                <c:pt idx="44628">
                  <c:v>-0.237662740058939</c:v>
                </c:pt>
                <c:pt idx="44629">
                  <c:v>-0.234786163916686</c:v>
                </c:pt>
                <c:pt idx="44630">
                  <c:v>-0.23190958774630199</c:v>
                </c:pt>
                <c:pt idx="44631">
                  <c:v>-0.22903301157591899</c:v>
                </c:pt>
                <c:pt idx="44632">
                  <c:v>-0.22615643543366601</c:v>
                </c:pt>
                <c:pt idx="44633">
                  <c:v>-0.223279859263282</c:v>
                </c:pt>
                <c:pt idx="44634">
                  <c:v>-0.220403283092899</c:v>
                </c:pt>
                <c:pt idx="44635">
                  <c:v>-0.21752670695064499</c:v>
                </c:pt>
                <c:pt idx="44636">
                  <c:v>-0.21465013078026199</c:v>
                </c:pt>
                <c:pt idx="44637">
                  <c:v>-0.21177355460987901</c:v>
                </c:pt>
                <c:pt idx="44638">
                  <c:v>-0.20889697846762501</c:v>
                </c:pt>
                <c:pt idx="44639">
                  <c:v>-0.206020402297242</c:v>
                </c:pt>
                <c:pt idx="44640">
                  <c:v>-0.203143826126859</c:v>
                </c:pt>
                <c:pt idx="44641">
                  <c:v>-0.20026724998460499</c:v>
                </c:pt>
                <c:pt idx="44642">
                  <c:v>-0.19739067381422201</c:v>
                </c:pt>
                <c:pt idx="44643">
                  <c:v>-0.19451409764383801</c:v>
                </c:pt>
                <c:pt idx="44644">
                  <c:v>-0.191637521501585</c:v>
                </c:pt>
                <c:pt idx="44645">
                  <c:v>-0.188760945331202</c:v>
                </c:pt>
                <c:pt idx="44646">
                  <c:v>-0.18588436916081799</c:v>
                </c:pt>
                <c:pt idx="44647">
                  <c:v>-0.18300779301856501</c:v>
                </c:pt>
                <c:pt idx="44648">
                  <c:v>-0.18013121684818101</c:v>
                </c:pt>
                <c:pt idx="44649">
                  <c:v>-0.177254640677798</c:v>
                </c:pt>
                <c:pt idx="44650">
                  <c:v>-0.174378064535544</c:v>
                </c:pt>
                <c:pt idx="44651">
                  <c:v>-0.17150148836516099</c:v>
                </c:pt>
                <c:pt idx="44652">
                  <c:v>-0.16862491219477799</c:v>
                </c:pt>
                <c:pt idx="44653">
                  <c:v>-0.16574833605252401</c:v>
                </c:pt>
                <c:pt idx="44654">
                  <c:v>-0.162871759882141</c:v>
                </c:pt>
                <c:pt idx="44655">
                  <c:v>-0.159995183711758</c:v>
                </c:pt>
                <c:pt idx="44656">
                  <c:v>-0.16037843690158901</c:v>
                </c:pt>
                <c:pt idx="44657">
                  <c:v>-0.164021519418144</c:v>
                </c:pt>
                <c:pt idx="44658">
                  <c:v>-0.16766460193469901</c:v>
                </c:pt>
                <c:pt idx="44659">
                  <c:v>-0.17130768441562899</c:v>
                </c:pt>
                <c:pt idx="44660">
                  <c:v>-0.174950766932185</c:v>
                </c:pt>
                <c:pt idx="44661">
                  <c:v>-0.17859384944873999</c:v>
                </c:pt>
                <c:pt idx="44662">
                  <c:v>-0.18223693192967</c:v>
                </c:pt>
                <c:pt idx="44663">
                  <c:v>-0.18588001444622501</c:v>
                </c:pt>
                <c:pt idx="44664">
                  <c:v>-0.189523096962781</c:v>
                </c:pt>
                <c:pt idx="44665">
                  <c:v>-0.19316617944371101</c:v>
                </c:pt>
                <c:pt idx="44666">
                  <c:v>-0.19680926196026599</c:v>
                </c:pt>
                <c:pt idx="44667">
                  <c:v>-0.200452344476821</c:v>
                </c:pt>
                <c:pt idx="44668">
                  <c:v>-0.20409542695775101</c:v>
                </c:pt>
                <c:pt idx="44669">
                  <c:v>-0.207738509474307</c:v>
                </c:pt>
                <c:pt idx="44670">
                  <c:v>-0.21138159199086201</c:v>
                </c:pt>
                <c:pt idx="44671">
                  <c:v>-0.21502467447179199</c:v>
                </c:pt>
                <c:pt idx="44672">
                  <c:v>-0.21866775698834701</c:v>
                </c:pt>
                <c:pt idx="44673">
                  <c:v>-0.22231083950490299</c:v>
                </c:pt>
                <c:pt idx="44674">
                  <c:v>-0.225953921985833</c:v>
                </c:pt>
                <c:pt idx="44675">
                  <c:v>-0.22959700450238801</c:v>
                </c:pt>
                <c:pt idx="44676">
                  <c:v>-0.233240087018943</c:v>
                </c:pt>
                <c:pt idx="44677">
                  <c:v>-0.23688316949987301</c:v>
                </c:pt>
                <c:pt idx="44678">
                  <c:v>-0.24052625201642899</c:v>
                </c:pt>
                <c:pt idx="44679">
                  <c:v>-0.24416933453298401</c:v>
                </c:pt>
                <c:pt idx="44680">
                  <c:v>-0.24781241701391399</c:v>
                </c:pt>
                <c:pt idx="44681">
                  <c:v>-0.25145549953046897</c:v>
                </c:pt>
                <c:pt idx="44682">
                  <c:v>-0.25509858204702501</c:v>
                </c:pt>
                <c:pt idx="44683">
                  <c:v>-0.258741664527955</c:v>
                </c:pt>
                <c:pt idx="44684">
                  <c:v>-0.26238474704450998</c:v>
                </c:pt>
                <c:pt idx="44685">
                  <c:v>-0.26602782956106502</c:v>
                </c:pt>
                <c:pt idx="44686">
                  <c:v>-0.269670912041995</c:v>
                </c:pt>
                <c:pt idx="44687">
                  <c:v>-0.27331399455855099</c:v>
                </c:pt>
                <c:pt idx="44688">
                  <c:v>-0.27695707707510597</c:v>
                </c:pt>
                <c:pt idx="44689">
                  <c:v>-0.28060015955603601</c:v>
                </c:pt>
                <c:pt idx="44690">
                  <c:v>-0.284243242072591</c:v>
                </c:pt>
                <c:pt idx="44691">
                  <c:v>-0.28788632458914698</c:v>
                </c:pt>
                <c:pt idx="44692">
                  <c:v>-0.29152940707007702</c:v>
                </c:pt>
                <c:pt idx="44693">
                  <c:v>-0.295172489586632</c:v>
                </c:pt>
                <c:pt idx="44694">
                  <c:v>-0.29881557210318699</c:v>
                </c:pt>
                <c:pt idx="44695">
                  <c:v>-0.30245865458411703</c:v>
                </c:pt>
                <c:pt idx="44696">
                  <c:v>-0.30610173710067301</c:v>
                </c:pt>
                <c:pt idx="44697">
                  <c:v>-0.309744819617228</c:v>
                </c:pt>
                <c:pt idx="44698">
                  <c:v>-0.31338790209815798</c:v>
                </c:pt>
                <c:pt idx="44699">
                  <c:v>-0.31703098461471302</c:v>
                </c:pt>
                <c:pt idx="44700">
                  <c:v>-0.320674067131269</c:v>
                </c:pt>
                <c:pt idx="44701">
                  <c:v>-0.32431714961219898</c:v>
                </c:pt>
                <c:pt idx="44702">
                  <c:v>-0.32796023212875403</c:v>
                </c:pt>
                <c:pt idx="44703">
                  <c:v>-0.33160331464530901</c:v>
                </c:pt>
                <c:pt idx="44704">
                  <c:v>-0.33403047479240899</c:v>
                </c:pt>
                <c:pt idx="44705">
                  <c:v>-0.33524171263281199</c:v>
                </c:pt>
                <c:pt idx="44706">
                  <c:v>-0.336452950473214</c:v>
                </c:pt>
                <c:pt idx="44707">
                  <c:v>-0.33766418830177197</c:v>
                </c:pt>
                <c:pt idx="44708">
                  <c:v>-0.33887542614217397</c:v>
                </c:pt>
                <c:pt idx="44709">
                  <c:v>-0.34008666398257598</c:v>
                </c:pt>
                <c:pt idx="44710">
                  <c:v>-0.34129790181113401</c:v>
                </c:pt>
                <c:pt idx="44711">
                  <c:v>-0.34250913965153601</c:v>
                </c:pt>
                <c:pt idx="44712">
                  <c:v>-0.34372037749193901</c:v>
                </c:pt>
                <c:pt idx="44713">
                  <c:v>-0.34493161532049599</c:v>
                </c:pt>
                <c:pt idx="44714">
                  <c:v>-0.34614285316089799</c:v>
                </c:pt>
                <c:pt idx="44715">
                  <c:v>-0.34735409100130099</c:v>
                </c:pt>
                <c:pt idx="44716">
                  <c:v>-0.34856532882985802</c:v>
                </c:pt>
                <c:pt idx="44717">
                  <c:v>-0.34977656667026102</c:v>
                </c:pt>
                <c:pt idx="44718">
                  <c:v>-0.35098780451066303</c:v>
                </c:pt>
                <c:pt idx="44719">
                  <c:v>-0.352199042339221</c:v>
                </c:pt>
                <c:pt idx="44720">
                  <c:v>-0.353410280179623</c:v>
                </c:pt>
                <c:pt idx="44721">
                  <c:v>-0.35462151802002501</c:v>
                </c:pt>
                <c:pt idx="44722">
                  <c:v>-0.35583275584858298</c:v>
                </c:pt>
                <c:pt idx="44723">
                  <c:v>-0.35704399368898498</c:v>
                </c:pt>
                <c:pt idx="44724">
                  <c:v>-0.35825523152938799</c:v>
                </c:pt>
                <c:pt idx="44725">
                  <c:v>-0.35946646935794502</c:v>
                </c:pt>
                <c:pt idx="44726">
                  <c:v>-0.36067770719834702</c:v>
                </c:pt>
                <c:pt idx="44727">
                  <c:v>-0.36188894503875002</c:v>
                </c:pt>
                <c:pt idx="44728">
                  <c:v>-0.363100182867307</c:v>
                </c:pt>
                <c:pt idx="44729">
                  <c:v>-0.36431142070771</c:v>
                </c:pt>
                <c:pt idx="44730">
                  <c:v>-0.365522658548112</c:v>
                </c:pt>
                <c:pt idx="44731">
                  <c:v>-0.36673389637666998</c:v>
                </c:pt>
                <c:pt idx="44732">
                  <c:v>-0.36794513421707198</c:v>
                </c:pt>
                <c:pt idx="44733">
                  <c:v>-0.36915637205747398</c:v>
                </c:pt>
                <c:pt idx="44734">
                  <c:v>-0.37036760988603201</c:v>
                </c:pt>
                <c:pt idx="44735">
                  <c:v>-0.37157884772643401</c:v>
                </c:pt>
                <c:pt idx="44736">
                  <c:v>-0.37279008556683602</c:v>
                </c:pt>
                <c:pt idx="44737">
                  <c:v>-0.37400132339539399</c:v>
                </c:pt>
                <c:pt idx="44738">
                  <c:v>-0.37521256123579699</c:v>
                </c:pt>
                <c:pt idx="44739">
                  <c:v>-0.37642379907619899</c:v>
                </c:pt>
                <c:pt idx="44740">
                  <c:v>-0.37763503690475703</c:v>
                </c:pt>
                <c:pt idx="44741">
                  <c:v>-0.37884627474515897</c:v>
                </c:pt>
                <c:pt idx="44742">
                  <c:v>-0.38005751258556097</c:v>
                </c:pt>
                <c:pt idx="44743">
                  <c:v>-0.38126875041411901</c:v>
                </c:pt>
                <c:pt idx="44744">
                  <c:v>-0.38247998825452101</c:v>
                </c:pt>
                <c:pt idx="44745">
                  <c:v>-0.38369122609492301</c:v>
                </c:pt>
                <c:pt idx="44746">
                  <c:v>-0.38490246392348099</c:v>
                </c:pt>
                <c:pt idx="44747">
                  <c:v>-0.38611370176388299</c:v>
                </c:pt>
                <c:pt idx="44748">
                  <c:v>-0.38732493960428599</c:v>
                </c:pt>
                <c:pt idx="44749">
                  <c:v>-0.38853617743284302</c:v>
                </c:pt>
                <c:pt idx="44750">
                  <c:v>-0.38974741527324602</c:v>
                </c:pt>
                <c:pt idx="44751">
                  <c:v>-0.39095865311364802</c:v>
                </c:pt>
                <c:pt idx="44752">
                  <c:v>-0.391922028342224</c:v>
                </c:pt>
                <c:pt idx="44753">
                  <c:v>-0.39263754098093101</c:v>
                </c:pt>
                <c:pt idx="44754">
                  <c:v>-0.39335305361963901</c:v>
                </c:pt>
                <c:pt idx="44755">
                  <c:v>-0.39406856625134901</c:v>
                </c:pt>
                <c:pt idx="44756">
                  <c:v>-0.39478407889005701</c:v>
                </c:pt>
                <c:pt idx="44757">
                  <c:v>-0.39549959152876402</c:v>
                </c:pt>
                <c:pt idx="44758">
                  <c:v>-0.39621510416047501</c:v>
                </c:pt>
                <c:pt idx="44759">
                  <c:v>-0.39693061679918201</c:v>
                </c:pt>
                <c:pt idx="44760">
                  <c:v>-0.39764612943789002</c:v>
                </c:pt>
                <c:pt idx="44761">
                  <c:v>-0.39836164206960001</c:v>
                </c:pt>
                <c:pt idx="44762">
                  <c:v>-0.39907715470830801</c:v>
                </c:pt>
                <c:pt idx="44763">
                  <c:v>-0.39979266734701502</c:v>
                </c:pt>
                <c:pt idx="44764">
                  <c:v>-0.40050817997872601</c:v>
                </c:pt>
                <c:pt idx="44765">
                  <c:v>-0.40122369261743301</c:v>
                </c:pt>
                <c:pt idx="44766">
                  <c:v>-0.40193920525614002</c:v>
                </c:pt>
                <c:pt idx="44767">
                  <c:v>-0.40265471788785101</c:v>
                </c:pt>
                <c:pt idx="44768">
                  <c:v>-0.40337023052655802</c:v>
                </c:pt>
                <c:pt idx="44769">
                  <c:v>-0.40408574316526602</c:v>
                </c:pt>
                <c:pt idx="44770">
                  <c:v>-0.40480125579697601</c:v>
                </c:pt>
                <c:pt idx="44771">
                  <c:v>-0.40551676843568402</c:v>
                </c:pt>
                <c:pt idx="44772">
                  <c:v>-0.40623228107439102</c:v>
                </c:pt>
                <c:pt idx="44773">
                  <c:v>-0.40694779370610201</c:v>
                </c:pt>
                <c:pt idx="44774">
                  <c:v>-0.40766330634480902</c:v>
                </c:pt>
                <c:pt idx="44775">
                  <c:v>-0.40837881898351702</c:v>
                </c:pt>
                <c:pt idx="44776">
                  <c:v>-0.40909433161522701</c:v>
                </c:pt>
                <c:pt idx="44777">
                  <c:v>-0.40980984425393502</c:v>
                </c:pt>
                <c:pt idx="44778">
                  <c:v>-0.41052535689264202</c:v>
                </c:pt>
                <c:pt idx="44779">
                  <c:v>-0.41124086952435301</c:v>
                </c:pt>
                <c:pt idx="44780">
                  <c:v>-0.41195638216306002</c:v>
                </c:pt>
                <c:pt idx="44781">
                  <c:v>-0.41267189480176802</c:v>
                </c:pt>
                <c:pt idx="44782">
                  <c:v>-0.41338740743347802</c:v>
                </c:pt>
                <c:pt idx="44783">
                  <c:v>-0.41410292007218602</c:v>
                </c:pt>
                <c:pt idx="44784">
                  <c:v>-0.41481843271089303</c:v>
                </c:pt>
                <c:pt idx="44785">
                  <c:v>-0.41553394534260402</c:v>
                </c:pt>
                <c:pt idx="44786">
                  <c:v>-0.41624945798131102</c:v>
                </c:pt>
                <c:pt idx="44787">
                  <c:v>-0.41696497062001903</c:v>
                </c:pt>
                <c:pt idx="44788">
                  <c:v>-0.41768048325172902</c:v>
                </c:pt>
                <c:pt idx="44789">
                  <c:v>-0.41839599589043702</c:v>
                </c:pt>
                <c:pt idx="44790">
                  <c:v>-0.41911150852914397</c:v>
                </c:pt>
                <c:pt idx="44791">
                  <c:v>-0.41982702116085502</c:v>
                </c:pt>
                <c:pt idx="44792">
                  <c:v>-0.42054253379956202</c:v>
                </c:pt>
                <c:pt idx="44793">
                  <c:v>-0.42125804643826997</c:v>
                </c:pt>
                <c:pt idx="44794">
                  <c:v>-0.42197355906998002</c:v>
                </c:pt>
                <c:pt idx="44795">
                  <c:v>-0.42268907170868703</c:v>
                </c:pt>
                <c:pt idx="44796">
                  <c:v>-0.42340458434739497</c:v>
                </c:pt>
                <c:pt idx="44797">
                  <c:v>-0.42412009697910502</c:v>
                </c:pt>
                <c:pt idx="44798">
                  <c:v>-0.42483560961781303</c:v>
                </c:pt>
                <c:pt idx="44799">
                  <c:v>-0.42555112225651998</c:v>
                </c:pt>
                <c:pt idx="44800">
                  <c:v>-0.427647486582869</c:v>
                </c:pt>
                <c:pt idx="44801">
                  <c:v>-0.43112470262049801</c:v>
                </c:pt>
                <c:pt idx="44802">
                  <c:v>-0.43460191865812597</c:v>
                </c:pt>
                <c:pt idx="44803">
                  <c:v>-0.43807913466175202</c:v>
                </c:pt>
                <c:pt idx="44804">
                  <c:v>-0.44155635069937998</c:v>
                </c:pt>
                <c:pt idx="44805">
                  <c:v>-0.445033566737009</c:v>
                </c:pt>
                <c:pt idx="44806">
                  <c:v>-0.448510782740634</c:v>
                </c:pt>
                <c:pt idx="44807">
                  <c:v>-0.45198799877826301</c:v>
                </c:pt>
                <c:pt idx="44808">
                  <c:v>-0.45546521481589203</c:v>
                </c:pt>
                <c:pt idx="44809">
                  <c:v>-0.45894243081951702</c:v>
                </c:pt>
                <c:pt idx="44810">
                  <c:v>-0.46241964685714498</c:v>
                </c:pt>
                <c:pt idx="44811">
                  <c:v>-0.465896862894774</c:v>
                </c:pt>
                <c:pt idx="44812">
                  <c:v>-0.46937407889839899</c:v>
                </c:pt>
                <c:pt idx="44813">
                  <c:v>-0.47285129493602801</c:v>
                </c:pt>
                <c:pt idx="44814">
                  <c:v>-0.47632851097365703</c:v>
                </c:pt>
                <c:pt idx="44815">
                  <c:v>-0.47980572697728202</c:v>
                </c:pt>
                <c:pt idx="44816">
                  <c:v>-0.48328294301491098</c:v>
                </c:pt>
                <c:pt idx="44817">
                  <c:v>-0.486760159052539</c:v>
                </c:pt>
                <c:pt idx="44818">
                  <c:v>-0.49023737505616499</c:v>
                </c:pt>
                <c:pt idx="44819">
                  <c:v>-0.49371459109379301</c:v>
                </c:pt>
                <c:pt idx="44820">
                  <c:v>-0.49719180713142203</c:v>
                </c:pt>
                <c:pt idx="44821">
                  <c:v>-0.50066902313504802</c:v>
                </c:pt>
                <c:pt idx="44822">
                  <c:v>-0.50414623917267598</c:v>
                </c:pt>
                <c:pt idx="44823">
                  <c:v>-0.50762345521030505</c:v>
                </c:pt>
                <c:pt idx="44824">
                  <c:v>-0.51110067121392999</c:v>
                </c:pt>
                <c:pt idx="44825">
                  <c:v>-0.51457788725155895</c:v>
                </c:pt>
                <c:pt idx="44826">
                  <c:v>-0.51805510328918702</c:v>
                </c:pt>
                <c:pt idx="44827">
                  <c:v>-0.52153231929281296</c:v>
                </c:pt>
                <c:pt idx="44828">
                  <c:v>-0.52500953533044104</c:v>
                </c:pt>
                <c:pt idx="44829">
                  <c:v>-0.52848675136807</c:v>
                </c:pt>
                <c:pt idx="44830">
                  <c:v>-0.53196396737169505</c:v>
                </c:pt>
                <c:pt idx="44831">
                  <c:v>-0.53544118340932401</c:v>
                </c:pt>
                <c:pt idx="44832">
                  <c:v>-0.53891839944695297</c:v>
                </c:pt>
                <c:pt idx="44833">
                  <c:v>-0.54239561545057802</c:v>
                </c:pt>
                <c:pt idx="44834">
                  <c:v>-0.54587283148820698</c:v>
                </c:pt>
                <c:pt idx="44835">
                  <c:v>-0.54935004752583505</c:v>
                </c:pt>
                <c:pt idx="44836">
                  <c:v>-0.55282726352946099</c:v>
                </c:pt>
                <c:pt idx="44837">
                  <c:v>-0.55630447956708895</c:v>
                </c:pt>
                <c:pt idx="44838">
                  <c:v>-0.55978169560471802</c:v>
                </c:pt>
                <c:pt idx="44839">
                  <c:v>-0.56325891160834296</c:v>
                </c:pt>
                <c:pt idx="44840">
                  <c:v>-0.56673612764597203</c:v>
                </c:pt>
                <c:pt idx="44841">
                  <c:v>-0.57021334368360099</c:v>
                </c:pt>
                <c:pt idx="44842">
                  <c:v>-0.57369055968722604</c:v>
                </c:pt>
                <c:pt idx="44843">
                  <c:v>-0.577167775724855</c:v>
                </c:pt>
                <c:pt idx="44844">
                  <c:v>-0.58064499176248296</c:v>
                </c:pt>
                <c:pt idx="44845">
                  <c:v>-0.58412220776610901</c:v>
                </c:pt>
                <c:pt idx="44846">
                  <c:v>-0.58759942380373698</c:v>
                </c:pt>
                <c:pt idx="44847">
                  <c:v>-0.59107663984136605</c:v>
                </c:pt>
                <c:pt idx="44848">
                  <c:v>-0.58997982300833296</c:v>
                </c:pt>
                <c:pt idx="44849">
                  <c:v>-0.58430897334069698</c:v>
                </c:pt>
                <c:pt idx="44850">
                  <c:v>-0.57863812367306</c:v>
                </c:pt>
                <c:pt idx="44851">
                  <c:v>-0.57296727406087899</c:v>
                </c:pt>
                <c:pt idx="44852">
                  <c:v>-0.56729642439324202</c:v>
                </c:pt>
                <c:pt idx="44853">
                  <c:v>-0.56162557472560604</c:v>
                </c:pt>
                <c:pt idx="44854">
                  <c:v>-0.55595472511342403</c:v>
                </c:pt>
                <c:pt idx="44855">
                  <c:v>-0.55028387544578805</c:v>
                </c:pt>
                <c:pt idx="44856">
                  <c:v>-0.54461302577815096</c:v>
                </c:pt>
                <c:pt idx="44857">
                  <c:v>-0.53894217616596896</c:v>
                </c:pt>
                <c:pt idx="44858">
                  <c:v>-0.53327132649833298</c:v>
                </c:pt>
                <c:pt idx="44859">
                  <c:v>-0.527600476830697</c:v>
                </c:pt>
                <c:pt idx="44860">
                  <c:v>-0.52192962721851499</c:v>
                </c:pt>
                <c:pt idx="44861">
                  <c:v>-0.51625877755087801</c:v>
                </c:pt>
                <c:pt idx="44862">
                  <c:v>-0.51058792788324203</c:v>
                </c:pt>
                <c:pt idx="44863">
                  <c:v>-0.50491707827106003</c:v>
                </c:pt>
                <c:pt idx="44864">
                  <c:v>-0.49924622860342399</c:v>
                </c:pt>
                <c:pt idx="44865">
                  <c:v>-0.49357537893578701</c:v>
                </c:pt>
                <c:pt idx="44866">
                  <c:v>-0.48790452932360501</c:v>
                </c:pt>
                <c:pt idx="44867">
                  <c:v>-0.48223367965596903</c:v>
                </c:pt>
                <c:pt idx="44868">
                  <c:v>-0.47656282998833299</c:v>
                </c:pt>
                <c:pt idx="44869">
                  <c:v>-0.47089198037615099</c:v>
                </c:pt>
                <c:pt idx="44870">
                  <c:v>-0.46522113070851401</c:v>
                </c:pt>
                <c:pt idx="44871">
                  <c:v>-0.45955028104087797</c:v>
                </c:pt>
                <c:pt idx="44872">
                  <c:v>-0.45387943142869602</c:v>
                </c:pt>
                <c:pt idx="44873">
                  <c:v>-0.44820858176105999</c:v>
                </c:pt>
                <c:pt idx="44874">
                  <c:v>-0.44253773209342301</c:v>
                </c:pt>
                <c:pt idx="44875">
                  <c:v>-0.436866882481242</c:v>
                </c:pt>
                <c:pt idx="44876">
                  <c:v>-0.43119603281360502</c:v>
                </c:pt>
                <c:pt idx="44877">
                  <c:v>-0.42552518314596899</c:v>
                </c:pt>
                <c:pt idx="44878">
                  <c:v>-0.41985433353378698</c:v>
                </c:pt>
                <c:pt idx="44879">
                  <c:v>-0.41418348386615</c:v>
                </c:pt>
                <c:pt idx="44880">
                  <c:v>-0.40851263419851402</c:v>
                </c:pt>
                <c:pt idx="44881">
                  <c:v>-0.40284178458633202</c:v>
                </c:pt>
                <c:pt idx="44882">
                  <c:v>-0.39717093491869598</c:v>
                </c:pt>
                <c:pt idx="44883">
                  <c:v>-0.39150008525106</c:v>
                </c:pt>
                <c:pt idx="44884">
                  <c:v>-0.385829235638878</c:v>
                </c:pt>
                <c:pt idx="44885">
                  <c:v>-0.38015838597124102</c:v>
                </c:pt>
                <c:pt idx="44886">
                  <c:v>-0.37448753630360498</c:v>
                </c:pt>
                <c:pt idx="44887">
                  <c:v>-0.36881668669142298</c:v>
                </c:pt>
                <c:pt idx="44888">
                  <c:v>-0.363145837023787</c:v>
                </c:pt>
                <c:pt idx="44889">
                  <c:v>-0.35747498735615002</c:v>
                </c:pt>
                <c:pt idx="44890">
                  <c:v>-0.35180413774396802</c:v>
                </c:pt>
                <c:pt idx="44891">
                  <c:v>-0.34613328807633198</c:v>
                </c:pt>
                <c:pt idx="44892">
                  <c:v>-0.340462438408696</c:v>
                </c:pt>
                <c:pt idx="44893">
                  <c:v>-0.33479158879651399</c:v>
                </c:pt>
                <c:pt idx="44894">
                  <c:v>-0.32912073912887702</c:v>
                </c:pt>
                <c:pt idx="44895">
                  <c:v>-0.32344988946124098</c:v>
                </c:pt>
                <c:pt idx="44896">
                  <c:v>-0.27094594320223098</c:v>
                </c:pt>
                <c:pt idx="44897">
                  <c:v>-0.17160889991381201</c:v>
                </c:pt>
                <c:pt idx="44898">
                  <c:v>-0.17160889991381201</c:v>
                </c:pt>
                <c:pt idx="44899">
                  <c:v>-0.17160889991381201</c:v>
                </c:pt>
                <c:pt idx="44900">
                  <c:v>-0.17160889991381201</c:v>
                </c:pt>
                <c:pt idx="44901">
                  <c:v>-0.17160889991381201</c:v>
                </c:pt>
                <c:pt idx="44902">
                  <c:v>-0.17160889991381201</c:v>
                </c:pt>
                <c:pt idx="44903">
                  <c:v>-0.17160889991381201</c:v>
                </c:pt>
                <c:pt idx="44904">
                  <c:v>-0.17160889991381201</c:v>
                </c:pt>
                <c:pt idx="44905">
                  <c:v>-0.17160889991381201</c:v>
                </c:pt>
                <c:pt idx="44906">
                  <c:v>-0.17160889991381201</c:v>
                </c:pt>
                <c:pt idx="44907">
                  <c:v>-0.17160889991381201</c:v>
                </c:pt>
                <c:pt idx="44908">
                  <c:v>-0.17160889991381201</c:v>
                </c:pt>
                <c:pt idx="44909">
                  <c:v>-0.17160889991381201</c:v>
                </c:pt>
                <c:pt idx="44910">
                  <c:v>-0.17160889991381201</c:v>
                </c:pt>
                <c:pt idx="44911">
                  <c:v>-0.17160889991381201</c:v>
                </c:pt>
                <c:pt idx="44912">
                  <c:v>-0.17160889991381201</c:v>
                </c:pt>
                <c:pt idx="44913">
                  <c:v>-0.17160889991381201</c:v>
                </c:pt>
                <c:pt idx="44914">
                  <c:v>-0.17160889991381201</c:v>
                </c:pt>
                <c:pt idx="44915">
                  <c:v>-0.17160889991381201</c:v>
                </c:pt>
                <c:pt idx="44916">
                  <c:v>-0.17160889991381201</c:v>
                </c:pt>
                <c:pt idx="44917">
                  <c:v>-0.17160889991381201</c:v>
                </c:pt>
                <c:pt idx="44918">
                  <c:v>-0.17160889991381201</c:v>
                </c:pt>
                <c:pt idx="44919">
                  <c:v>-0.17160889991381201</c:v>
                </c:pt>
                <c:pt idx="44920">
                  <c:v>-0.17160889991381201</c:v>
                </c:pt>
                <c:pt idx="44921">
                  <c:v>-0.17160889991381201</c:v>
                </c:pt>
                <c:pt idx="44922">
                  <c:v>-0.17160889991381201</c:v>
                </c:pt>
                <c:pt idx="44923">
                  <c:v>-0.17160889991381201</c:v>
                </c:pt>
                <c:pt idx="44924">
                  <c:v>-0.17160889991381201</c:v>
                </c:pt>
                <c:pt idx="44925">
                  <c:v>-0.17160889991381201</c:v>
                </c:pt>
                <c:pt idx="44926">
                  <c:v>-0.17160889991381201</c:v>
                </c:pt>
                <c:pt idx="44927">
                  <c:v>-0.17160889991381201</c:v>
                </c:pt>
                <c:pt idx="44928">
                  <c:v>-0.17160889991381201</c:v>
                </c:pt>
                <c:pt idx="44929">
                  <c:v>-0.17160889991381201</c:v>
                </c:pt>
                <c:pt idx="44930">
                  <c:v>3.1065135179185401</c:v>
                </c:pt>
                <c:pt idx="44931">
                  <c:v>3.2058505612069599</c:v>
                </c:pt>
                <c:pt idx="44932">
                  <c:v>3.30518760352397</c:v>
                </c:pt>
                <c:pt idx="44933">
                  <c:v>3.4045246468123902</c:v>
                </c:pt>
                <c:pt idx="44934">
                  <c:v>3.5038616901008099</c:v>
                </c:pt>
                <c:pt idx="44935">
                  <c:v>3.6031987324178201</c:v>
                </c:pt>
                <c:pt idx="44936">
                  <c:v>3.7025357757062398</c:v>
                </c:pt>
                <c:pt idx="44937">
                  <c:v>3.80187281899466</c:v>
                </c:pt>
                <c:pt idx="44938">
                  <c:v>3.9012098613116701</c:v>
                </c:pt>
                <c:pt idx="44939">
                  <c:v>4.0005469046000899</c:v>
                </c:pt>
                <c:pt idx="44940">
                  <c:v>4.0998839478885101</c:v>
                </c:pt>
                <c:pt idx="44941">
                  <c:v>4.1992209902055198</c:v>
                </c:pt>
                <c:pt idx="44942">
                  <c:v>4.2985580334939399</c:v>
                </c:pt>
                <c:pt idx="44943">
                  <c:v>4.3978950767823601</c:v>
                </c:pt>
                <c:pt idx="44944">
                  <c:v>4.4435580864705999</c:v>
                </c:pt>
                <c:pt idx="44945">
                  <c:v>4.43554706412655</c:v>
                </c:pt>
                <c:pt idx="44946">
                  <c:v>4.4275360417825098</c:v>
                </c:pt>
                <c:pt idx="44947">
                  <c:v>4.4195250195167999</c:v>
                </c:pt>
                <c:pt idx="44948">
                  <c:v>4.4115139971727597</c:v>
                </c:pt>
                <c:pt idx="44949">
                  <c:v>4.4035029748287098</c:v>
                </c:pt>
                <c:pt idx="44950">
                  <c:v>4.3954919525630096</c:v>
                </c:pt>
                <c:pt idx="44951">
                  <c:v>4.3874809302189597</c:v>
                </c:pt>
                <c:pt idx="44952">
                  <c:v>4.3794699078749204</c:v>
                </c:pt>
                <c:pt idx="44953">
                  <c:v>4.3714588856092096</c:v>
                </c:pt>
                <c:pt idx="44954">
                  <c:v>4.3634478632651703</c:v>
                </c:pt>
                <c:pt idx="44955">
                  <c:v>4.3554368409211204</c:v>
                </c:pt>
                <c:pt idx="44956">
                  <c:v>4.3474258186554202</c:v>
                </c:pt>
                <c:pt idx="44957">
                  <c:v>4.3394147963113703</c:v>
                </c:pt>
                <c:pt idx="44958">
                  <c:v>4.3314037739673301</c:v>
                </c:pt>
                <c:pt idx="44959">
                  <c:v>4.3233927517016202</c:v>
                </c:pt>
                <c:pt idx="44960">
                  <c:v>4.31538172935758</c:v>
                </c:pt>
                <c:pt idx="44961">
                  <c:v>4.3073707070135301</c:v>
                </c:pt>
                <c:pt idx="44962">
                  <c:v>4.2993596847478299</c:v>
                </c:pt>
                <c:pt idx="44963">
                  <c:v>4.2913486624037898</c:v>
                </c:pt>
                <c:pt idx="44964">
                  <c:v>4.2833376400597398</c:v>
                </c:pt>
                <c:pt idx="44965">
                  <c:v>4.2753266177940397</c:v>
                </c:pt>
                <c:pt idx="44966">
                  <c:v>4.2673155954499897</c:v>
                </c:pt>
                <c:pt idx="44967">
                  <c:v>4.2593045731059496</c:v>
                </c:pt>
                <c:pt idx="44968">
                  <c:v>4.2512935508402396</c:v>
                </c:pt>
                <c:pt idx="44969">
                  <c:v>4.2432825284962004</c:v>
                </c:pt>
                <c:pt idx="44970">
                  <c:v>4.2352715061521504</c:v>
                </c:pt>
                <c:pt idx="44971">
                  <c:v>4.2272604838864503</c:v>
                </c:pt>
                <c:pt idx="44972">
                  <c:v>4.2192494615424003</c:v>
                </c:pt>
                <c:pt idx="44973">
                  <c:v>4.2112384391983602</c:v>
                </c:pt>
                <c:pt idx="44974">
                  <c:v>4.2032274169326502</c:v>
                </c:pt>
                <c:pt idx="44975">
                  <c:v>4.1952163945886101</c:v>
                </c:pt>
                <c:pt idx="44976">
                  <c:v>4.1872053722445601</c:v>
                </c:pt>
                <c:pt idx="44977">
                  <c:v>4.17919434997886</c:v>
                </c:pt>
                <c:pt idx="44978">
                  <c:v>4.17118332763481</c:v>
                </c:pt>
                <c:pt idx="44979">
                  <c:v>4.1631723052907699</c:v>
                </c:pt>
                <c:pt idx="44980">
                  <c:v>4.1551612830250599</c:v>
                </c:pt>
                <c:pt idx="44981">
                  <c:v>4.1471502606810198</c:v>
                </c:pt>
                <c:pt idx="44982">
                  <c:v>4.1391392383369796</c:v>
                </c:pt>
                <c:pt idx="44983">
                  <c:v>4.1311282160712697</c:v>
                </c:pt>
                <c:pt idx="44984">
                  <c:v>4.1231171937272304</c:v>
                </c:pt>
                <c:pt idx="44985">
                  <c:v>4.1151061713831796</c:v>
                </c:pt>
                <c:pt idx="44986">
                  <c:v>4.1070951491174803</c:v>
                </c:pt>
                <c:pt idx="44987">
                  <c:v>4.0990841267734304</c:v>
                </c:pt>
                <c:pt idx="44988">
                  <c:v>4.0910731044293902</c:v>
                </c:pt>
                <c:pt idx="44989">
                  <c:v>4.0830620821636803</c:v>
                </c:pt>
                <c:pt idx="44990">
                  <c:v>4.0750510598196401</c:v>
                </c:pt>
                <c:pt idx="44991">
                  <c:v>4.0670400374755902</c:v>
                </c:pt>
                <c:pt idx="44992">
                  <c:v>4.0921221693527299</c:v>
                </c:pt>
                <c:pt idx="44993">
                  <c:v>4.1502974555255303</c:v>
                </c:pt>
                <c:pt idx="44994">
                  <c:v>4.2084727416983299</c:v>
                </c:pt>
                <c:pt idx="44995">
                  <c:v>4.2666480273022396</c:v>
                </c:pt>
                <c:pt idx="44996">
                  <c:v>4.32482331347504</c:v>
                </c:pt>
                <c:pt idx="44997">
                  <c:v>4.3829985996478404</c:v>
                </c:pt>
                <c:pt idx="44998">
                  <c:v>4.4411738852517502</c:v>
                </c:pt>
                <c:pt idx="44999">
                  <c:v>4.4993491714245497</c:v>
                </c:pt>
                <c:pt idx="45000">
                  <c:v>4.5575244575973501</c:v>
                </c:pt>
                <c:pt idx="45001">
                  <c:v>4.6156997432012599</c:v>
                </c:pt>
                <c:pt idx="45002">
                  <c:v>4.6738750293740496</c:v>
                </c:pt>
                <c:pt idx="45003">
                  <c:v>4.7320503155468501</c:v>
                </c:pt>
                <c:pt idx="45004">
                  <c:v>4.7902256011507598</c:v>
                </c:pt>
                <c:pt idx="45005">
                  <c:v>4.8484008873235602</c:v>
                </c:pt>
                <c:pt idx="45006">
                  <c:v>4.9065761734963598</c:v>
                </c:pt>
                <c:pt idx="45007">
                  <c:v>4.9647514591002704</c:v>
                </c:pt>
                <c:pt idx="45008">
                  <c:v>5.0229267452730699</c:v>
                </c:pt>
                <c:pt idx="45009">
                  <c:v>5.0811020314458704</c:v>
                </c:pt>
                <c:pt idx="45010">
                  <c:v>5.1392773170497801</c:v>
                </c:pt>
                <c:pt idx="45011">
                  <c:v>5.1974526032225796</c:v>
                </c:pt>
                <c:pt idx="45012">
                  <c:v>5.2556278893953801</c:v>
                </c:pt>
                <c:pt idx="45013">
                  <c:v>5.3138031749992898</c:v>
                </c:pt>
                <c:pt idx="45014">
                  <c:v>5.3719784611720902</c:v>
                </c:pt>
                <c:pt idx="45015">
                  <c:v>5.43015374734488</c:v>
                </c:pt>
                <c:pt idx="45016">
                  <c:v>5.4883290329487897</c:v>
                </c:pt>
                <c:pt idx="45017">
                  <c:v>5.5465043191215901</c:v>
                </c:pt>
                <c:pt idx="45018">
                  <c:v>5.6046796052943897</c:v>
                </c:pt>
                <c:pt idx="45019">
                  <c:v>5.6628548908983003</c:v>
                </c:pt>
                <c:pt idx="45020">
                  <c:v>5.7210301770710998</c:v>
                </c:pt>
                <c:pt idx="45021">
                  <c:v>5.7792054632439003</c:v>
                </c:pt>
                <c:pt idx="45022">
                  <c:v>5.83738074884781</c:v>
                </c:pt>
                <c:pt idx="45023">
                  <c:v>5.8955560350206104</c:v>
                </c:pt>
                <c:pt idx="45024">
                  <c:v>5.95373132119341</c:v>
                </c:pt>
                <c:pt idx="45025">
                  <c:v>6.0119066067973197</c:v>
                </c:pt>
                <c:pt idx="45026">
                  <c:v>6.0700818929701201</c:v>
                </c:pt>
                <c:pt idx="45027">
                  <c:v>6.1282571791429099</c:v>
                </c:pt>
                <c:pt idx="45028">
                  <c:v>6.1864324647468303</c:v>
                </c:pt>
                <c:pt idx="45029">
                  <c:v>6.2446077509196201</c:v>
                </c:pt>
                <c:pt idx="45030">
                  <c:v>6.3027830370924196</c:v>
                </c:pt>
                <c:pt idx="45031">
                  <c:v>6.3609583226963302</c:v>
                </c:pt>
                <c:pt idx="45032">
                  <c:v>6.4191336088691298</c:v>
                </c:pt>
                <c:pt idx="45033">
                  <c:v>6.4773088950419302</c:v>
                </c:pt>
                <c:pt idx="45034">
                  <c:v>6.5354841806458399</c:v>
                </c:pt>
                <c:pt idx="45035">
                  <c:v>6.5936594668186403</c:v>
                </c:pt>
                <c:pt idx="45036">
                  <c:v>6.6518347529914399</c:v>
                </c:pt>
                <c:pt idx="45037">
                  <c:v>6.7100100385953496</c:v>
                </c:pt>
                <c:pt idx="45038">
                  <c:v>6.76818532476815</c:v>
                </c:pt>
                <c:pt idx="45039">
                  <c:v>6.8263606109409496</c:v>
                </c:pt>
                <c:pt idx="45040">
                  <c:v>6.8308309808191003</c:v>
                </c:pt>
                <c:pt idx="45041">
                  <c:v>6.7815964351652704</c:v>
                </c:pt>
                <c:pt idx="45042">
                  <c:v>6.7323618895114397</c:v>
                </c:pt>
                <c:pt idx="45043">
                  <c:v>6.68312734433907</c:v>
                </c:pt>
                <c:pt idx="45044">
                  <c:v>6.6338927986852401</c:v>
                </c:pt>
                <c:pt idx="45045">
                  <c:v>6.5846582530314102</c:v>
                </c:pt>
                <c:pt idx="45046">
                  <c:v>6.5354237078590396</c:v>
                </c:pt>
                <c:pt idx="45047">
                  <c:v>6.4861891622052097</c:v>
                </c:pt>
                <c:pt idx="45048">
                  <c:v>6.43695461655137</c:v>
                </c:pt>
                <c:pt idx="45049">
                  <c:v>6.3877200713790003</c:v>
                </c:pt>
                <c:pt idx="45050">
                  <c:v>6.3384855257251704</c:v>
                </c:pt>
                <c:pt idx="45051">
                  <c:v>6.2892509800713396</c:v>
                </c:pt>
                <c:pt idx="45052">
                  <c:v>6.24001643489897</c:v>
                </c:pt>
                <c:pt idx="45053">
                  <c:v>6.1907818892451401</c:v>
                </c:pt>
                <c:pt idx="45054">
                  <c:v>6.1415473435913102</c:v>
                </c:pt>
                <c:pt idx="45055">
                  <c:v>6.0923127984189396</c:v>
                </c:pt>
                <c:pt idx="45056">
                  <c:v>6.0430782527651097</c:v>
                </c:pt>
                <c:pt idx="45057">
                  <c:v>5.99384370711127</c:v>
                </c:pt>
                <c:pt idx="45058">
                  <c:v>5.9446091619389003</c:v>
                </c:pt>
                <c:pt idx="45059">
                  <c:v>5.8953746162850704</c:v>
                </c:pt>
                <c:pt idx="45060">
                  <c:v>5.8461400706312396</c:v>
                </c:pt>
                <c:pt idx="45061">
                  <c:v>5.7969055254588699</c:v>
                </c:pt>
                <c:pt idx="45062">
                  <c:v>5.74767097980504</c:v>
                </c:pt>
                <c:pt idx="45063">
                  <c:v>5.6984364341512102</c:v>
                </c:pt>
                <c:pt idx="45064">
                  <c:v>5.6492018889788396</c:v>
                </c:pt>
                <c:pt idx="45065">
                  <c:v>5.5999673433250097</c:v>
                </c:pt>
                <c:pt idx="45066">
                  <c:v>5.5507327976711798</c:v>
                </c:pt>
                <c:pt idx="45067">
                  <c:v>5.5014982524988003</c:v>
                </c:pt>
                <c:pt idx="45068">
                  <c:v>5.4522637068449704</c:v>
                </c:pt>
                <c:pt idx="45069">
                  <c:v>5.4030291611911396</c:v>
                </c:pt>
                <c:pt idx="45070">
                  <c:v>5.3537946160187699</c:v>
                </c:pt>
                <c:pt idx="45071">
                  <c:v>5.30456007036494</c:v>
                </c:pt>
                <c:pt idx="45072">
                  <c:v>5.2553255247111101</c:v>
                </c:pt>
                <c:pt idx="45073">
                  <c:v>5.2060909795387396</c:v>
                </c:pt>
                <c:pt idx="45074">
                  <c:v>5.1568564338849097</c:v>
                </c:pt>
                <c:pt idx="45075">
                  <c:v>5.10762188823107</c:v>
                </c:pt>
                <c:pt idx="45076">
                  <c:v>5.0583873430587003</c:v>
                </c:pt>
                <c:pt idx="45077">
                  <c:v>5.0091527974048704</c:v>
                </c:pt>
                <c:pt idx="45078">
                  <c:v>4.9599182517510396</c:v>
                </c:pt>
                <c:pt idx="45079">
                  <c:v>4.9106837065786699</c:v>
                </c:pt>
                <c:pt idx="45080">
                  <c:v>4.86144916092484</c:v>
                </c:pt>
                <c:pt idx="45081">
                  <c:v>4.8122146152710101</c:v>
                </c:pt>
                <c:pt idx="45082">
                  <c:v>4.7629800700986404</c:v>
                </c:pt>
                <c:pt idx="45083">
                  <c:v>4.7137455244448097</c:v>
                </c:pt>
                <c:pt idx="45084">
                  <c:v>4.6645109787909798</c:v>
                </c:pt>
                <c:pt idx="45085">
                  <c:v>4.6152764336186003</c:v>
                </c:pt>
                <c:pt idx="45086">
                  <c:v>4.5660418879647704</c:v>
                </c:pt>
                <c:pt idx="45087">
                  <c:v>4.5168073423109396</c:v>
                </c:pt>
                <c:pt idx="45088">
                  <c:v>4.4915766825970103</c:v>
                </c:pt>
                <c:pt idx="45089">
                  <c:v>4.4903499080277101</c:v>
                </c:pt>
                <c:pt idx="45090">
                  <c:v>4.4891231334584196</c:v>
                </c:pt>
                <c:pt idx="45091">
                  <c:v>4.4878963589011196</c:v>
                </c:pt>
                <c:pt idx="45092">
                  <c:v>4.4866695843318301</c:v>
                </c:pt>
                <c:pt idx="45093">
                  <c:v>4.4854428097625298</c:v>
                </c:pt>
                <c:pt idx="45094">
                  <c:v>4.4842160352052396</c:v>
                </c:pt>
                <c:pt idx="45095">
                  <c:v>4.4829892606359403</c:v>
                </c:pt>
                <c:pt idx="45096">
                  <c:v>4.4817624860666498</c:v>
                </c:pt>
                <c:pt idx="45097">
                  <c:v>4.4805357115093498</c:v>
                </c:pt>
                <c:pt idx="45098">
                  <c:v>4.4793089369400603</c:v>
                </c:pt>
                <c:pt idx="45099">
                  <c:v>4.4780821623707601</c:v>
                </c:pt>
                <c:pt idx="45100">
                  <c:v>4.4768553878134698</c:v>
                </c:pt>
                <c:pt idx="45101">
                  <c:v>4.4756286132441696</c:v>
                </c:pt>
                <c:pt idx="45102">
                  <c:v>4.4744018386748801</c:v>
                </c:pt>
                <c:pt idx="45103">
                  <c:v>4.47317506411758</c:v>
                </c:pt>
                <c:pt idx="45104">
                  <c:v>4.4719482895482896</c:v>
                </c:pt>
                <c:pt idx="45105">
                  <c:v>4.4707215149790001</c:v>
                </c:pt>
                <c:pt idx="45106">
                  <c:v>4.4694947404217</c:v>
                </c:pt>
                <c:pt idx="45107">
                  <c:v>4.4682679658523998</c:v>
                </c:pt>
                <c:pt idx="45108">
                  <c:v>4.4670411912831103</c:v>
                </c:pt>
                <c:pt idx="45109">
                  <c:v>4.4658144167258103</c:v>
                </c:pt>
                <c:pt idx="45110">
                  <c:v>4.4645876421565198</c:v>
                </c:pt>
                <c:pt idx="45111">
                  <c:v>4.4633608675872303</c:v>
                </c:pt>
                <c:pt idx="45112">
                  <c:v>4.4621340930299302</c:v>
                </c:pt>
                <c:pt idx="45113">
                  <c:v>4.46090731846063</c:v>
                </c:pt>
                <c:pt idx="45114">
                  <c:v>4.4596805438913396</c:v>
                </c:pt>
                <c:pt idx="45115">
                  <c:v>4.4584537693340396</c:v>
                </c:pt>
                <c:pt idx="45116">
                  <c:v>4.45722699476475</c:v>
                </c:pt>
                <c:pt idx="45117">
                  <c:v>4.4560002201954596</c:v>
                </c:pt>
                <c:pt idx="45118">
                  <c:v>4.4547734456381596</c:v>
                </c:pt>
                <c:pt idx="45119">
                  <c:v>4.4535466710688603</c:v>
                </c:pt>
                <c:pt idx="45120">
                  <c:v>4.4523198964995698</c:v>
                </c:pt>
                <c:pt idx="45121">
                  <c:v>4.4510931219422698</c:v>
                </c:pt>
                <c:pt idx="45122">
                  <c:v>4.4498663473729803</c:v>
                </c:pt>
                <c:pt idx="45123">
                  <c:v>4.4486395728036898</c:v>
                </c:pt>
                <c:pt idx="45124">
                  <c:v>4.4474127982463898</c:v>
                </c:pt>
                <c:pt idx="45125">
                  <c:v>4.4461860236770896</c:v>
                </c:pt>
                <c:pt idx="45126">
                  <c:v>4.4449592491078</c:v>
                </c:pt>
                <c:pt idx="45127">
                  <c:v>4.4437324745505</c:v>
                </c:pt>
                <c:pt idx="45128">
                  <c:v>4.4425056999812096</c:v>
                </c:pt>
                <c:pt idx="45129">
                  <c:v>4.44127892541192</c:v>
                </c:pt>
                <c:pt idx="45130">
                  <c:v>4.44005215085462</c:v>
                </c:pt>
                <c:pt idx="45131">
                  <c:v>4.4388253762853296</c:v>
                </c:pt>
                <c:pt idx="45132">
                  <c:v>4.4375986017160303</c:v>
                </c:pt>
                <c:pt idx="45133">
                  <c:v>4.4363718271587302</c:v>
                </c:pt>
                <c:pt idx="45134">
                  <c:v>4.4351450525894398</c:v>
                </c:pt>
                <c:pt idx="45135">
                  <c:v>4.4339182780201503</c:v>
                </c:pt>
                <c:pt idx="45136">
                  <c:v>4.4394609488457499</c:v>
                </c:pt>
                <c:pt idx="45137">
                  <c:v>4.45177306508955</c:v>
                </c:pt>
                <c:pt idx="45138">
                  <c:v>4.46408518133335</c:v>
                </c:pt>
                <c:pt idx="45139">
                  <c:v>4.4763972974567503</c:v>
                </c:pt>
                <c:pt idx="45140">
                  <c:v>4.4887094137005503</c:v>
                </c:pt>
                <c:pt idx="45141">
                  <c:v>4.5010215299443503</c:v>
                </c:pt>
                <c:pt idx="45142">
                  <c:v>4.5133336460677498</c:v>
                </c:pt>
                <c:pt idx="45143">
                  <c:v>4.5256457623115498</c:v>
                </c:pt>
                <c:pt idx="45144">
                  <c:v>4.5379578785553498</c:v>
                </c:pt>
                <c:pt idx="45145">
                  <c:v>4.5502699946787502</c:v>
                </c:pt>
                <c:pt idx="45146">
                  <c:v>4.5625821109225502</c:v>
                </c:pt>
                <c:pt idx="45147">
                  <c:v>4.5748942271663502</c:v>
                </c:pt>
                <c:pt idx="45148">
                  <c:v>4.5872063432897496</c:v>
                </c:pt>
                <c:pt idx="45149">
                  <c:v>4.5995184595335497</c:v>
                </c:pt>
                <c:pt idx="45150">
                  <c:v>4.6118305757773497</c:v>
                </c:pt>
                <c:pt idx="45151">
                  <c:v>4.62414269190075</c:v>
                </c:pt>
                <c:pt idx="45152">
                  <c:v>4.63645480814455</c:v>
                </c:pt>
                <c:pt idx="45153">
                  <c:v>4.64876692438835</c:v>
                </c:pt>
                <c:pt idx="45154">
                  <c:v>4.6610790405117504</c:v>
                </c:pt>
                <c:pt idx="45155">
                  <c:v>4.6733911567555504</c:v>
                </c:pt>
                <c:pt idx="45156">
                  <c:v>4.6857032729993504</c:v>
                </c:pt>
                <c:pt idx="45157">
                  <c:v>4.6980153891227499</c:v>
                </c:pt>
                <c:pt idx="45158">
                  <c:v>4.7103275053665499</c:v>
                </c:pt>
                <c:pt idx="45159">
                  <c:v>4.7226396216103499</c:v>
                </c:pt>
                <c:pt idx="45160">
                  <c:v>4.7349517377337502</c:v>
                </c:pt>
                <c:pt idx="45161">
                  <c:v>4.7472638539775502</c:v>
                </c:pt>
                <c:pt idx="45162">
                  <c:v>4.7595759702213503</c:v>
                </c:pt>
                <c:pt idx="45163">
                  <c:v>4.7718880863447497</c:v>
                </c:pt>
                <c:pt idx="45164">
                  <c:v>4.7842002025885497</c:v>
                </c:pt>
                <c:pt idx="45165">
                  <c:v>4.7965123188323497</c:v>
                </c:pt>
                <c:pt idx="45166">
                  <c:v>4.8088244349557501</c:v>
                </c:pt>
                <c:pt idx="45167">
                  <c:v>4.8211365511995501</c:v>
                </c:pt>
                <c:pt idx="45168">
                  <c:v>4.8334486674433501</c:v>
                </c:pt>
                <c:pt idx="45169">
                  <c:v>4.8457607835667504</c:v>
                </c:pt>
                <c:pt idx="45170">
                  <c:v>4.8580728998105496</c:v>
                </c:pt>
                <c:pt idx="45171">
                  <c:v>4.8703850160543496</c:v>
                </c:pt>
                <c:pt idx="45172">
                  <c:v>4.8826971321777499</c:v>
                </c:pt>
                <c:pt idx="45173">
                  <c:v>4.8950092484215499</c:v>
                </c:pt>
                <c:pt idx="45174">
                  <c:v>4.90732136466535</c:v>
                </c:pt>
                <c:pt idx="45175">
                  <c:v>4.9196334807887503</c:v>
                </c:pt>
                <c:pt idx="45176">
                  <c:v>4.9319455970325503</c:v>
                </c:pt>
                <c:pt idx="45177">
                  <c:v>4.9442577132763503</c:v>
                </c:pt>
                <c:pt idx="45178">
                  <c:v>4.9565698293997498</c:v>
                </c:pt>
                <c:pt idx="45179">
                  <c:v>4.9688819456435498</c:v>
                </c:pt>
                <c:pt idx="45180">
                  <c:v>4.9811940618873498</c:v>
                </c:pt>
                <c:pt idx="45181">
                  <c:v>4.9935061780107501</c:v>
                </c:pt>
                <c:pt idx="45182">
                  <c:v>5.0058182942545502</c:v>
                </c:pt>
                <c:pt idx="45183">
                  <c:v>5.0181304104983502</c:v>
                </c:pt>
                <c:pt idx="45184">
                  <c:v>4.97119828445169</c:v>
                </c:pt>
                <c:pt idx="45185">
                  <c:v>4.8650219159415604</c:v>
                </c:pt>
                <c:pt idx="45186">
                  <c:v>4.8650219159415604</c:v>
                </c:pt>
                <c:pt idx="45187">
                  <c:v>4.8650219159415604</c:v>
                </c:pt>
                <c:pt idx="45188">
                  <c:v>4.8650219159415604</c:v>
                </c:pt>
                <c:pt idx="45189">
                  <c:v>4.8650219159415604</c:v>
                </c:pt>
                <c:pt idx="45190">
                  <c:v>4.8650219159415604</c:v>
                </c:pt>
                <c:pt idx="45191">
                  <c:v>4.8650219159415604</c:v>
                </c:pt>
                <c:pt idx="45192">
                  <c:v>4.8650219159415604</c:v>
                </c:pt>
                <c:pt idx="45193">
                  <c:v>4.8650219159415604</c:v>
                </c:pt>
                <c:pt idx="45194">
                  <c:v>4.8650219159415604</c:v>
                </c:pt>
                <c:pt idx="45195">
                  <c:v>4.8650219159415604</c:v>
                </c:pt>
                <c:pt idx="45196">
                  <c:v>4.8650219159415604</c:v>
                </c:pt>
                <c:pt idx="45197">
                  <c:v>4.8650219159415604</c:v>
                </c:pt>
                <c:pt idx="45198">
                  <c:v>4.8650219159415604</c:v>
                </c:pt>
                <c:pt idx="45199">
                  <c:v>4.8650219159415604</c:v>
                </c:pt>
                <c:pt idx="45200">
                  <c:v>4.8650219159415604</c:v>
                </c:pt>
                <c:pt idx="45201">
                  <c:v>4.8650219159415604</c:v>
                </c:pt>
                <c:pt idx="45202">
                  <c:v>4.8650219159415604</c:v>
                </c:pt>
                <c:pt idx="45203">
                  <c:v>4.8650219159415604</c:v>
                </c:pt>
                <c:pt idx="45204">
                  <c:v>4.8650219159415604</c:v>
                </c:pt>
                <c:pt idx="45205">
                  <c:v>4.8650219159415604</c:v>
                </c:pt>
                <c:pt idx="45206">
                  <c:v>4.8650219159415604</c:v>
                </c:pt>
                <c:pt idx="45207">
                  <c:v>4.8650219159415604</c:v>
                </c:pt>
                <c:pt idx="45208">
                  <c:v>4.8650219159415604</c:v>
                </c:pt>
                <c:pt idx="45209">
                  <c:v>4.8650219159415604</c:v>
                </c:pt>
                <c:pt idx="45210">
                  <c:v>4.8650219159415604</c:v>
                </c:pt>
                <c:pt idx="45211">
                  <c:v>4.8650219159415604</c:v>
                </c:pt>
                <c:pt idx="45212">
                  <c:v>4.8650219159415604</c:v>
                </c:pt>
                <c:pt idx="45213">
                  <c:v>4.8650219159415604</c:v>
                </c:pt>
                <c:pt idx="45214">
                  <c:v>4.8650219159415604</c:v>
                </c:pt>
                <c:pt idx="45215">
                  <c:v>4.8650219159415604</c:v>
                </c:pt>
                <c:pt idx="45216">
                  <c:v>1.57355450251024</c:v>
                </c:pt>
                <c:pt idx="45217">
                  <c:v>1.4673781350383901</c:v>
                </c:pt>
                <c:pt idx="45218">
                  <c:v>1.3612017665282601</c:v>
                </c:pt>
                <c:pt idx="45219">
                  <c:v>1.2550253980181201</c:v>
                </c:pt>
                <c:pt idx="45220">
                  <c:v>1.14884903054627</c:v>
                </c:pt>
                <c:pt idx="45221">
                  <c:v>1.04267266203614</c:v>
                </c:pt>
                <c:pt idx="45222">
                  <c:v>0.93649629352600505</c:v>
                </c:pt>
                <c:pt idx="45223">
                  <c:v>0.83031992605415705</c:v>
                </c:pt>
                <c:pt idx="45224">
                  <c:v>0.72414355754402204</c:v>
                </c:pt>
                <c:pt idx="45225">
                  <c:v>0.61796718903388703</c:v>
                </c:pt>
                <c:pt idx="45226">
                  <c:v>0.51179082156203903</c:v>
                </c:pt>
                <c:pt idx="45227">
                  <c:v>0.40561445305190402</c:v>
                </c:pt>
                <c:pt idx="45228">
                  <c:v>0.29943808454176901</c:v>
                </c:pt>
                <c:pt idx="45229">
                  <c:v>0.19326171706992001</c:v>
                </c:pt>
                <c:pt idx="45230">
                  <c:v>8.7085348559785503E-2</c:v>
                </c:pt>
                <c:pt idx="45231">
                  <c:v>-1.9091019950349501E-2</c:v>
                </c:pt>
                <c:pt idx="45232">
                  <c:v>-7.2719334571760399E-2</c:v>
                </c:pt>
                <c:pt idx="45233">
                  <c:v>-7.3799597013976898E-2</c:v>
                </c:pt>
                <c:pt idx="45234">
                  <c:v>-7.4879859456193396E-2</c:v>
                </c:pt>
                <c:pt idx="45235">
                  <c:v>-7.5960121887846094E-2</c:v>
                </c:pt>
                <c:pt idx="45236">
                  <c:v>-7.7040384330062606E-2</c:v>
                </c:pt>
                <c:pt idx="45237">
                  <c:v>-7.8120646772279104E-2</c:v>
                </c:pt>
                <c:pt idx="45238">
                  <c:v>-7.9200909203931802E-2</c:v>
                </c:pt>
                <c:pt idx="45239">
                  <c:v>-8.02811716461483E-2</c:v>
                </c:pt>
                <c:pt idx="45240">
                  <c:v>-8.1361434088364798E-2</c:v>
                </c:pt>
                <c:pt idx="45241">
                  <c:v>-8.2441696520017496E-2</c:v>
                </c:pt>
                <c:pt idx="45242">
                  <c:v>-8.3521958962233994E-2</c:v>
                </c:pt>
                <c:pt idx="45243">
                  <c:v>-8.4602221404450395E-2</c:v>
                </c:pt>
                <c:pt idx="45244">
                  <c:v>-8.5682483836103204E-2</c:v>
                </c:pt>
                <c:pt idx="45245">
                  <c:v>-8.6762746278319702E-2</c:v>
                </c:pt>
                <c:pt idx="45246">
                  <c:v>-8.7843008720536103E-2</c:v>
                </c:pt>
                <c:pt idx="45247">
                  <c:v>-8.8923271152188801E-2</c:v>
                </c:pt>
                <c:pt idx="45248">
                  <c:v>-9.0003533594405299E-2</c:v>
                </c:pt>
                <c:pt idx="45249">
                  <c:v>-9.1083796036621797E-2</c:v>
                </c:pt>
                <c:pt idx="45250">
                  <c:v>-9.2164058468274496E-2</c:v>
                </c:pt>
                <c:pt idx="45251">
                  <c:v>-9.3244320910490994E-2</c:v>
                </c:pt>
                <c:pt idx="45252">
                  <c:v>-9.4324583352707506E-2</c:v>
                </c:pt>
                <c:pt idx="45253">
                  <c:v>-9.5404845784360204E-2</c:v>
                </c:pt>
                <c:pt idx="45254">
                  <c:v>-9.6485108226576702E-2</c:v>
                </c:pt>
                <c:pt idx="45255">
                  <c:v>-9.75653706687932E-2</c:v>
                </c:pt>
                <c:pt idx="45256">
                  <c:v>-9.8645633100445898E-2</c:v>
                </c:pt>
                <c:pt idx="45257">
                  <c:v>-9.9725895542662396E-2</c:v>
                </c:pt>
                <c:pt idx="45258">
                  <c:v>-0.10080615798487901</c:v>
                </c:pt>
                <c:pt idx="45259">
                  <c:v>-0.10188642041653199</c:v>
                </c:pt>
                <c:pt idx="45260">
                  <c:v>-0.10296668285874799</c:v>
                </c:pt>
                <c:pt idx="45261">
                  <c:v>-0.104046945300965</c:v>
                </c:pt>
                <c:pt idx="45262">
                  <c:v>-0.105127207732617</c:v>
                </c:pt>
                <c:pt idx="45263">
                  <c:v>-0.10620747017483401</c:v>
                </c:pt>
                <c:pt idx="45264">
                  <c:v>-0.10728773261705001</c:v>
                </c:pt>
                <c:pt idx="45265">
                  <c:v>-0.10836799504870299</c:v>
                </c:pt>
                <c:pt idx="45266">
                  <c:v>-0.10944825749091899</c:v>
                </c:pt>
                <c:pt idx="45267">
                  <c:v>-0.110528519933136</c:v>
                </c:pt>
                <c:pt idx="45268">
                  <c:v>-0.11160878236478899</c:v>
                </c:pt>
                <c:pt idx="45269">
                  <c:v>-0.11268904480700501</c:v>
                </c:pt>
                <c:pt idx="45270">
                  <c:v>-0.113769307249222</c:v>
                </c:pt>
                <c:pt idx="45271">
                  <c:v>-0.11484956968087399</c:v>
                </c:pt>
                <c:pt idx="45272">
                  <c:v>-0.11592983212309101</c:v>
                </c:pt>
                <c:pt idx="45273">
                  <c:v>-0.117010094565307</c:v>
                </c:pt>
                <c:pt idx="45274">
                  <c:v>-0.11809035699695999</c:v>
                </c:pt>
                <c:pt idx="45275">
                  <c:v>-0.11917061943917601</c:v>
                </c:pt>
                <c:pt idx="45276">
                  <c:v>-0.120250881881393</c:v>
                </c:pt>
                <c:pt idx="45277">
                  <c:v>-0.12133114431304599</c:v>
                </c:pt>
                <c:pt idx="45278">
                  <c:v>-0.12241140675526201</c:v>
                </c:pt>
                <c:pt idx="45279">
                  <c:v>-0.123491669197479</c:v>
                </c:pt>
                <c:pt idx="45280">
                  <c:v>-0.12361765211813799</c:v>
                </c:pt>
                <c:pt idx="45281">
                  <c:v>-0.122789355531702</c:v>
                </c:pt>
                <c:pt idx="45282">
                  <c:v>-0.121961058945265</c:v>
                </c:pt>
                <c:pt idx="45283">
                  <c:v>-0.12113276236692901</c:v>
                </c:pt>
                <c:pt idx="45284">
                  <c:v>-0.120304465780493</c:v>
                </c:pt>
                <c:pt idx="45285">
                  <c:v>-0.119476169194057</c:v>
                </c:pt>
                <c:pt idx="45286">
                  <c:v>-0.118647872615721</c:v>
                </c:pt>
                <c:pt idx="45287">
                  <c:v>-0.117819576029284</c:v>
                </c:pt>
                <c:pt idx="45288">
                  <c:v>-0.116991279442848</c:v>
                </c:pt>
                <c:pt idx="45289">
                  <c:v>-0.116162982864512</c:v>
                </c:pt>
                <c:pt idx="45290">
                  <c:v>-0.115334686278076</c:v>
                </c:pt>
                <c:pt idx="45291">
                  <c:v>-0.11450638969164</c:v>
                </c:pt>
                <c:pt idx="45292">
                  <c:v>-0.113678093113303</c:v>
                </c:pt>
                <c:pt idx="45293">
                  <c:v>-0.112849796526867</c:v>
                </c:pt>
                <c:pt idx="45294">
                  <c:v>-0.11202149994043099</c:v>
                </c:pt>
                <c:pt idx="45295">
                  <c:v>-0.111193203362095</c:v>
                </c:pt>
                <c:pt idx="45296">
                  <c:v>-0.11036490677565799</c:v>
                </c:pt>
                <c:pt idx="45297">
                  <c:v>-0.10953661018922201</c:v>
                </c:pt>
                <c:pt idx="45298">
                  <c:v>-0.108708313610886</c:v>
                </c:pt>
                <c:pt idx="45299">
                  <c:v>-0.10788001702445001</c:v>
                </c:pt>
                <c:pt idx="45300">
                  <c:v>-0.107051720438014</c:v>
                </c:pt>
                <c:pt idx="45301">
                  <c:v>-0.10622342385967699</c:v>
                </c:pt>
                <c:pt idx="45302">
                  <c:v>-0.105395127273241</c:v>
                </c:pt>
                <c:pt idx="45303">
                  <c:v>-0.104566830686805</c:v>
                </c:pt>
                <c:pt idx="45304">
                  <c:v>-0.103738534108469</c:v>
                </c:pt>
                <c:pt idx="45305">
                  <c:v>-0.102910237522033</c:v>
                </c:pt>
                <c:pt idx="45306">
                  <c:v>-0.102081940935596</c:v>
                </c:pt>
                <c:pt idx="45307">
                  <c:v>-0.10125364435726</c:v>
                </c:pt>
                <c:pt idx="45308">
                  <c:v>-0.100425347770824</c:v>
                </c:pt>
                <c:pt idx="45309">
                  <c:v>-9.9597051184387705E-2</c:v>
                </c:pt>
                <c:pt idx="45310">
                  <c:v>-9.8768754606051404E-2</c:v>
                </c:pt>
                <c:pt idx="45311">
                  <c:v>-9.7940458019615206E-2</c:v>
                </c:pt>
                <c:pt idx="45312">
                  <c:v>-9.7112161433179106E-2</c:v>
                </c:pt>
                <c:pt idx="45313">
                  <c:v>-9.6283864854842693E-2</c:v>
                </c:pt>
                <c:pt idx="45314">
                  <c:v>-9.5455568268406593E-2</c:v>
                </c:pt>
                <c:pt idx="45315">
                  <c:v>-9.4627271681970396E-2</c:v>
                </c:pt>
                <c:pt idx="45316">
                  <c:v>-9.3798975103634094E-2</c:v>
                </c:pt>
                <c:pt idx="45317">
                  <c:v>-9.2970678517197994E-2</c:v>
                </c:pt>
                <c:pt idx="45318">
                  <c:v>-9.2142381930761796E-2</c:v>
                </c:pt>
                <c:pt idx="45319">
                  <c:v>-9.1314085352425495E-2</c:v>
                </c:pt>
                <c:pt idx="45320">
                  <c:v>-9.0485788765989297E-2</c:v>
                </c:pt>
                <c:pt idx="45321">
                  <c:v>-8.96574921795531E-2</c:v>
                </c:pt>
                <c:pt idx="45322">
                  <c:v>-8.8829195601216798E-2</c:v>
                </c:pt>
                <c:pt idx="45323">
                  <c:v>-8.8000899014780698E-2</c:v>
                </c:pt>
                <c:pt idx="45324">
                  <c:v>-8.7172602428344501E-2</c:v>
                </c:pt>
                <c:pt idx="45325">
                  <c:v>-8.6344305850008199E-2</c:v>
                </c:pt>
                <c:pt idx="45326">
                  <c:v>-8.5516009263572001E-2</c:v>
                </c:pt>
                <c:pt idx="45327">
                  <c:v>-8.4687712677135901E-2</c:v>
                </c:pt>
                <c:pt idx="45328">
                  <c:v>-8.2691624005786599E-2</c:v>
                </c:pt>
                <c:pt idx="45329">
                  <c:v>-7.9527743225167605E-2</c:v>
                </c:pt>
                <c:pt idx="45330">
                  <c:v>-7.63638624445485E-2</c:v>
                </c:pt>
                <c:pt idx="45331">
                  <c:v>-7.3199981694868799E-2</c:v>
                </c:pt>
                <c:pt idx="45332">
                  <c:v>-7.0036100914249694E-2</c:v>
                </c:pt>
                <c:pt idx="45333">
                  <c:v>-6.68722201336307E-2</c:v>
                </c:pt>
                <c:pt idx="45334">
                  <c:v>-6.3708339383950902E-2</c:v>
                </c:pt>
                <c:pt idx="45335">
                  <c:v>-6.0544458603331901E-2</c:v>
                </c:pt>
                <c:pt idx="45336">
                  <c:v>-5.73805778227129E-2</c:v>
                </c:pt>
                <c:pt idx="45337">
                  <c:v>-5.4216697073033102E-2</c:v>
                </c:pt>
                <c:pt idx="45338">
                  <c:v>-5.1052816292414101E-2</c:v>
                </c:pt>
                <c:pt idx="45339">
                  <c:v>-4.78889355117951E-2</c:v>
                </c:pt>
                <c:pt idx="45340">
                  <c:v>-4.4725054762115302E-2</c:v>
                </c:pt>
                <c:pt idx="45341">
                  <c:v>-4.1561173981496301E-2</c:v>
                </c:pt>
                <c:pt idx="45342">
                  <c:v>-3.83972932008773E-2</c:v>
                </c:pt>
                <c:pt idx="45343">
                  <c:v>-3.5233412451197502E-2</c:v>
                </c:pt>
                <c:pt idx="45344">
                  <c:v>-3.2069531670578501E-2</c:v>
                </c:pt>
                <c:pt idx="45345">
                  <c:v>-2.89056508899595E-2</c:v>
                </c:pt>
                <c:pt idx="45346">
                  <c:v>-2.5741770140279702E-2</c:v>
                </c:pt>
                <c:pt idx="45347">
                  <c:v>-2.2577889359660701E-2</c:v>
                </c:pt>
                <c:pt idx="45348">
                  <c:v>-1.94140085790417E-2</c:v>
                </c:pt>
                <c:pt idx="45349">
                  <c:v>-1.6250127829361902E-2</c:v>
                </c:pt>
                <c:pt idx="45350">
                  <c:v>-1.3086247048742901E-2</c:v>
                </c:pt>
                <c:pt idx="45351">
                  <c:v>-9.9223662681238393E-3</c:v>
                </c:pt>
                <c:pt idx="45352">
                  <c:v>-6.7584855184440497E-3</c:v>
                </c:pt>
                <c:pt idx="45353">
                  <c:v>-3.5946047378250402E-3</c:v>
                </c:pt>
                <c:pt idx="45354">
                  <c:v>-4.3072395720602401E-4</c:v>
                </c:pt>
                <c:pt idx="45355">
                  <c:v>2.7331567924737598E-3</c:v>
                </c:pt>
                <c:pt idx="45356">
                  <c:v>5.8970375730927798E-3</c:v>
                </c:pt>
                <c:pt idx="45357">
                  <c:v>9.0609183537117902E-3</c:v>
                </c:pt>
                <c:pt idx="45358">
                  <c:v>1.2224799103391601E-2</c:v>
                </c:pt>
                <c:pt idx="45359">
                  <c:v>1.53886798840106E-2</c:v>
                </c:pt>
                <c:pt idx="45360">
                  <c:v>1.8552560664629601E-2</c:v>
                </c:pt>
                <c:pt idx="45361">
                  <c:v>2.1716441414309399E-2</c:v>
                </c:pt>
                <c:pt idx="45362">
                  <c:v>2.48803221949284E-2</c:v>
                </c:pt>
                <c:pt idx="45363">
                  <c:v>2.8044202975547401E-2</c:v>
                </c:pt>
                <c:pt idx="45364">
                  <c:v>3.1208083725227199E-2</c:v>
                </c:pt>
                <c:pt idx="45365">
                  <c:v>3.4371964505846203E-2</c:v>
                </c:pt>
                <c:pt idx="45366">
                  <c:v>3.7535845286465197E-2</c:v>
                </c:pt>
                <c:pt idx="45367">
                  <c:v>4.0699726036145002E-2</c:v>
                </c:pt>
                <c:pt idx="45368">
                  <c:v>4.3863606816764003E-2</c:v>
                </c:pt>
                <c:pt idx="45369">
                  <c:v>4.7027487597382997E-2</c:v>
                </c:pt>
                <c:pt idx="45370">
                  <c:v>5.0191368347062802E-2</c:v>
                </c:pt>
                <c:pt idx="45371">
                  <c:v>5.3355249127681803E-2</c:v>
                </c:pt>
                <c:pt idx="45372">
                  <c:v>5.6519129908300901E-2</c:v>
                </c:pt>
                <c:pt idx="45373">
                  <c:v>5.9683010657980602E-2</c:v>
                </c:pt>
                <c:pt idx="45374">
                  <c:v>6.28468914385997E-2</c:v>
                </c:pt>
                <c:pt idx="45375">
                  <c:v>6.6010772219218694E-2</c:v>
                </c:pt>
                <c:pt idx="45376">
                  <c:v>6.2303885443727197E-2</c:v>
                </c:pt>
                <c:pt idx="45377">
                  <c:v>5.1726231126011803E-2</c:v>
                </c:pt>
                <c:pt idx="45378">
                  <c:v>4.1148576808296401E-2</c:v>
                </c:pt>
                <c:pt idx="45379">
                  <c:v>3.05709225940188E-2</c:v>
                </c:pt>
                <c:pt idx="45380">
                  <c:v>1.9993268276303398E-2</c:v>
                </c:pt>
                <c:pt idx="45381">
                  <c:v>9.4156139585880403E-3</c:v>
                </c:pt>
                <c:pt idx="45382">
                  <c:v>-1.1620402556896301E-3</c:v>
                </c:pt>
                <c:pt idx="45383">
                  <c:v>-1.1739694573405001E-2</c:v>
                </c:pt>
                <c:pt idx="45384">
                  <c:v>-2.23173488911204E-2</c:v>
                </c:pt>
                <c:pt idx="45385">
                  <c:v>-3.2895003105398002E-2</c:v>
                </c:pt>
                <c:pt idx="45386">
                  <c:v>-4.3472657423113403E-2</c:v>
                </c:pt>
                <c:pt idx="45387">
                  <c:v>-5.4050311740828701E-2</c:v>
                </c:pt>
                <c:pt idx="45388">
                  <c:v>-6.4627965955106406E-2</c:v>
                </c:pt>
                <c:pt idx="45389">
                  <c:v>-7.5205620272821794E-2</c:v>
                </c:pt>
                <c:pt idx="45390">
                  <c:v>-8.5783274590537098E-2</c:v>
                </c:pt>
                <c:pt idx="45391">
                  <c:v>-9.6360928804814797E-2</c:v>
                </c:pt>
                <c:pt idx="45392">
                  <c:v>-0.10693858312253</c:v>
                </c:pt>
                <c:pt idx="45393">
                  <c:v>-0.117516237440246</c:v>
                </c:pt>
                <c:pt idx="45394">
                  <c:v>-0.12809389165452301</c:v>
                </c:pt>
                <c:pt idx="45395">
                  <c:v>-0.13867154597223899</c:v>
                </c:pt>
                <c:pt idx="45396">
                  <c:v>-0.149249200289954</c:v>
                </c:pt>
                <c:pt idx="45397">
                  <c:v>-0.15982685450423201</c:v>
                </c:pt>
                <c:pt idx="45398">
                  <c:v>-0.17040450882194699</c:v>
                </c:pt>
                <c:pt idx="45399">
                  <c:v>-0.18098216313966201</c:v>
                </c:pt>
                <c:pt idx="45400">
                  <c:v>-0.19155981735394001</c:v>
                </c:pt>
                <c:pt idx="45401">
                  <c:v>-0.20213747167165499</c:v>
                </c:pt>
                <c:pt idx="45402">
                  <c:v>-0.21271512598937101</c:v>
                </c:pt>
                <c:pt idx="45403">
                  <c:v>-0.22329278020364801</c:v>
                </c:pt>
                <c:pt idx="45404">
                  <c:v>-0.233870434521364</c:v>
                </c:pt>
                <c:pt idx="45405">
                  <c:v>-0.24444808883907901</c:v>
                </c:pt>
                <c:pt idx="45406">
                  <c:v>-0.25502574305335701</c:v>
                </c:pt>
                <c:pt idx="45407">
                  <c:v>-0.26560339737107203</c:v>
                </c:pt>
                <c:pt idx="45408">
                  <c:v>-0.27618105168878698</c:v>
                </c:pt>
                <c:pt idx="45409">
                  <c:v>-0.28675870590306501</c:v>
                </c:pt>
                <c:pt idx="45410">
                  <c:v>-0.29733636022078103</c:v>
                </c:pt>
                <c:pt idx="45411">
                  <c:v>-0.30791401453849598</c:v>
                </c:pt>
                <c:pt idx="45412">
                  <c:v>-0.31849166875277402</c:v>
                </c:pt>
                <c:pt idx="45413">
                  <c:v>-0.32906932307048897</c:v>
                </c:pt>
                <c:pt idx="45414">
                  <c:v>-0.33964697738820399</c:v>
                </c:pt>
                <c:pt idx="45415">
                  <c:v>-0.35022463160248202</c:v>
                </c:pt>
                <c:pt idx="45416">
                  <c:v>-0.36080228592019697</c:v>
                </c:pt>
                <c:pt idx="45417">
                  <c:v>-0.37137994023791299</c:v>
                </c:pt>
                <c:pt idx="45418">
                  <c:v>-0.38195759445219002</c:v>
                </c:pt>
                <c:pt idx="45419">
                  <c:v>-0.39253524876990598</c:v>
                </c:pt>
                <c:pt idx="45420">
                  <c:v>-0.40311290308762099</c:v>
                </c:pt>
                <c:pt idx="45421">
                  <c:v>-0.41369055730189902</c:v>
                </c:pt>
                <c:pt idx="45422">
                  <c:v>-0.42426821161961398</c:v>
                </c:pt>
                <c:pt idx="45423">
                  <c:v>-0.43484586593732899</c:v>
                </c:pt>
                <c:pt idx="45424">
                  <c:v>-0.43948835760962501</c:v>
                </c:pt>
                <c:pt idx="45425">
                  <c:v>-0.43819568680192</c:v>
                </c:pt>
                <c:pt idx="45426">
                  <c:v>-0.43690301599421499</c:v>
                </c:pt>
                <c:pt idx="45427">
                  <c:v>-0.43561034519915098</c:v>
                </c:pt>
                <c:pt idx="45428">
                  <c:v>-0.43431767439144597</c:v>
                </c:pt>
                <c:pt idx="45429">
                  <c:v>-0.43302500358374102</c:v>
                </c:pt>
                <c:pt idx="45430">
                  <c:v>-0.43173233278867601</c:v>
                </c:pt>
                <c:pt idx="45431">
                  <c:v>-0.430439661980971</c:v>
                </c:pt>
                <c:pt idx="45432">
                  <c:v>-0.42914699117326599</c:v>
                </c:pt>
                <c:pt idx="45433">
                  <c:v>-0.42785432037820198</c:v>
                </c:pt>
                <c:pt idx="45434">
                  <c:v>-0.42656164957049703</c:v>
                </c:pt>
                <c:pt idx="45435">
                  <c:v>-0.42526897876279202</c:v>
                </c:pt>
                <c:pt idx="45436">
                  <c:v>-0.42397630796772701</c:v>
                </c:pt>
                <c:pt idx="45437">
                  <c:v>-0.422683637160022</c:v>
                </c:pt>
                <c:pt idx="45438">
                  <c:v>-0.42139096635231699</c:v>
                </c:pt>
                <c:pt idx="45439">
                  <c:v>-0.42009829555725298</c:v>
                </c:pt>
                <c:pt idx="45440">
                  <c:v>-0.41880562474954802</c:v>
                </c:pt>
                <c:pt idx="45441">
                  <c:v>-0.41751295394184301</c:v>
                </c:pt>
                <c:pt idx="45442">
                  <c:v>-0.416220283146778</c:v>
                </c:pt>
                <c:pt idx="45443">
                  <c:v>-0.41492761233907299</c:v>
                </c:pt>
                <c:pt idx="45444">
                  <c:v>-0.41363494153136798</c:v>
                </c:pt>
                <c:pt idx="45445">
                  <c:v>-0.41234227073630397</c:v>
                </c:pt>
                <c:pt idx="45446">
                  <c:v>-0.41104959992859902</c:v>
                </c:pt>
                <c:pt idx="45447">
                  <c:v>-0.40975692912089401</c:v>
                </c:pt>
                <c:pt idx="45448">
                  <c:v>-0.408464258325829</c:v>
                </c:pt>
                <c:pt idx="45449">
                  <c:v>-0.40717158751812399</c:v>
                </c:pt>
                <c:pt idx="45450">
                  <c:v>-0.40587891671041898</c:v>
                </c:pt>
                <c:pt idx="45451">
                  <c:v>-0.40458624591535503</c:v>
                </c:pt>
                <c:pt idx="45452">
                  <c:v>-0.40329357510765002</c:v>
                </c:pt>
                <c:pt idx="45453">
                  <c:v>-0.40200090429994501</c:v>
                </c:pt>
                <c:pt idx="45454">
                  <c:v>-0.40070823350488</c:v>
                </c:pt>
                <c:pt idx="45455">
                  <c:v>-0.39941556269717499</c:v>
                </c:pt>
                <c:pt idx="45456">
                  <c:v>-0.39812289188946998</c:v>
                </c:pt>
                <c:pt idx="45457">
                  <c:v>-0.39683022109440602</c:v>
                </c:pt>
                <c:pt idx="45458">
                  <c:v>-0.39553755028670101</c:v>
                </c:pt>
                <c:pt idx="45459">
                  <c:v>-0.394244879478996</c:v>
                </c:pt>
                <c:pt idx="45460">
                  <c:v>-0.39295220868393099</c:v>
                </c:pt>
                <c:pt idx="45461">
                  <c:v>-0.39165953787622598</c:v>
                </c:pt>
                <c:pt idx="45462">
                  <c:v>-0.39036686706852097</c:v>
                </c:pt>
                <c:pt idx="45463">
                  <c:v>-0.38907419627345702</c:v>
                </c:pt>
                <c:pt idx="45464">
                  <c:v>-0.38778152546575201</c:v>
                </c:pt>
                <c:pt idx="45465">
                  <c:v>-0.386488854658047</c:v>
                </c:pt>
                <c:pt idx="45466">
                  <c:v>-0.38519618386298299</c:v>
                </c:pt>
                <c:pt idx="45467">
                  <c:v>-0.38390351305527698</c:v>
                </c:pt>
                <c:pt idx="45468">
                  <c:v>-0.38261084224757202</c:v>
                </c:pt>
                <c:pt idx="45469">
                  <c:v>-0.38131817145250801</c:v>
                </c:pt>
                <c:pt idx="45470">
                  <c:v>-0.380025500644803</c:v>
                </c:pt>
                <c:pt idx="45471">
                  <c:v>-0.378732829837098</c:v>
                </c:pt>
                <c:pt idx="45472">
                  <c:v>-0.37532827106927802</c:v>
                </c:pt>
                <c:pt idx="45473">
                  <c:v>-0.36981182430131099</c:v>
                </c:pt>
                <c:pt idx="45474">
                  <c:v>-0.36429537753334401</c:v>
                </c:pt>
                <c:pt idx="45475">
                  <c:v>-0.358778930819322</c:v>
                </c:pt>
                <c:pt idx="45476">
                  <c:v>-0.35326248405135502</c:v>
                </c:pt>
                <c:pt idx="45477">
                  <c:v>-0.34774603728338799</c:v>
                </c:pt>
                <c:pt idx="45478">
                  <c:v>-0.34222959056936503</c:v>
                </c:pt>
                <c:pt idx="45479">
                  <c:v>-0.336713143801398</c:v>
                </c:pt>
                <c:pt idx="45480">
                  <c:v>-0.33119669703343102</c:v>
                </c:pt>
                <c:pt idx="45481">
                  <c:v>-0.325680250319409</c:v>
                </c:pt>
                <c:pt idx="45482">
                  <c:v>-0.32016380355144203</c:v>
                </c:pt>
                <c:pt idx="45483">
                  <c:v>-0.314647356783474</c:v>
                </c:pt>
                <c:pt idx="45484">
                  <c:v>-0.30913091006945198</c:v>
                </c:pt>
                <c:pt idx="45485">
                  <c:v>-0.303614463301485</c:v>
                </c:pt>
                <c:pt idx="45486">
                  <c:v>-0.29809801653351797</c:v>
                </c:pt>
                <c:pt idx="45487">
                  <c:v>-0.29258156981949501</c:v>
                </c:pt>
                <c:pt idx="45488">
                  <c:v>-0.28706512305152798</c:v>
                </c:pt>
                <c:pt idx="45489">
                  <c:v>-0.28154867628356101</c:v>
                </c:pt>
                <c:pt idx="45490">
                  <c:v>-0.27603222956953899</c:v>
                </c:pt>
                <c:pt idx="45491">
                  <c:v>-0.27051578280157201</c:v>
                </c:pt>
                <c:pt idx="45492">
                  <c:v>-0.26499933603360498</c:v>
                </c:pt>
                <c:pt idx="45493">
                  <c:v>-0.25948288931958202</c:v>
                </c:pt>
                <c:pt idx="45494">
                  <c:v>-0.25396644255161499</c:v>
                </c:pt>
                <c:pt idx="45495">
                  <c:v>-0.24844999578364799</c:v>
                </c:pt>
                <c:pt idx="45496">
                  <c:v>-0.242933549069626</c:v>
                </c:pt>
                <c:pt idx="45497">
                  <c:v>-0.23741710230165899</c:v>
                </c:pt>
                <c:pt idx="45498">
                  <c:v>-0.23190065553369099</c:v>
                </c:pt>
                <c:pt idx="45499">
                  <c:v>-0.226384208819669</c:v>
                </c:pt>
                <c:pt idx="45500">
                  <c:v>-0.220867762051702</c:v>
                </c:pt>
                <c:pt idx="45501">
                  <c:v>-0.215351315283735</c:v>
                </c:pt>
                <c:pt idx="45502">
                  <c:v>-0.20983486856971301</c:v>
                </c:pt>
                <c:pt idx="45503">
                  <c:v>-0.204318421801745</c:v>
                </c:pt>
                <c:pt idx="45504">
                  <c:v>-0.198801975033778</c:v>
                </c:pt>
                <c:pt idx="45505">
                  <c:v>-0.19328552831975601</c:v>
                </c:pt>
                <c:pt idx="45506">
                  <c:v>-0.18776908155178901</c:v>
                </c:pt>
                <c:pt idx="45507">
                  <c:v>-0.182252634783822</c:v>
                </c:pt>
                <c:pt idx="45508">
                  <c:v>-0.17673618806979899</c:v>
                </c:pt>
                <c:pt idx="45509">
                  <c:v>-0.17121974130183201</c:v>
                </c:pt>
                <c:pt idx="45510">
                  <c:v>-0.16570329453386501</c:v>
                </c:pt>
                <c:pt idx="45511">
                  <c:v>-0.16018684781984299</c:v>
                </c:pt>
                <c:pt idx="45512">
                  <c:v>-0.15467040105187599</c:v>
                </c:pt>
                <c:pt idx="45513">
                  <c:v>-0.14915395428390901</c:v>
                </c:pt>
                <c:pt idx="45514">
                  <c:v>-0.143637507569886</c:v>
                </c:pt>
                <c:pt idx="45515">
                  <c:v>-0.13812106080191899</c:v>
                </c:pt>
                <c:pt idx="45516">
                  <c:v>-0.13260461403395199</c:v>
                </c:pt>
                <c:pt idx="45517">
                  <c:v>-0.12708816731993</c:v>
                </c:pt>
                <c:pt idx="45518">
                  <c:v>-0.121571720551963</c:v>
                </c:pt>
                <c:pt idx="45519">
                  <c:v>-0.11605527378399499</c:v>
                </c:pt>
                <c:pt idx="45520">
                  <c:v>-0.110400996952604</c:v>
                </c:pt>
                <c:pt idx="45521">
                  <c:v>-0.10460888994893699</c:v>
                </c:pt>
                <c:pt idx="45522">
                  <c:v>-9.8816782945269896E-2</c:v>
                </c:pt>
                <c:pt idx="45523">
                  <c:v>-9.30246759982431E-2</c:v>
                </c:pt>
                <c:pt idx="45524">
                  <c:v>-8.7232568994575904E-2</c:v>
                </c:pt>
                <c:pt idx="45525">
                  <c:v>-8.1440461990908694E-2</c:v>
                </c:pt>
                <c:pt idx="45526">
                  <c:v>-7.5648355043881801E-2</c:v>
                </c:pt>
                <c:pt idx="45527">
                  <c:v>-6.9856248040214605E-2</c:v>
                </c:pt>
                <c:pt idx="45528">
                  <c:v>-6.4064141036547395E-2</c:v>
                </c:pt>
                <c:pt idx="45529">
                  <c:v>-5.82720340895206E-2</c:v>
                </c:pt>
                <c:pt idx="45530">
                  <c:v>-5.2479927085853403E-2</c:v>
                </c:pt>
                <c:pt idx="45531">
                  <c:v>-4.66878200821862E-2</c:v>
                </c:pt>
                <c:pt idx="45532">
                  <c:v>-4.0895713135159301E-2</c:v>
                </c:pt>
                <c:pt idx="45533">
                  <c:v>-3.5103606131492097E-2</c:v>
                </c:pt>
                <c:pt idx="45534">
                  <c:v>-2.9311499127824901E-2</c:v>
                </c:pt>
                <c:pt idx="45535">
                  <c:v>-2.3519392180798099E-2</c:v>
                </c:pt>
                <c:pt idx="45536">
                  <c:v>-1.7727285177130798E-2</c:v>
                </c:pt>
                <c:pt idx="45537">
                  <c:v>-1.1935178173463601E-2</c:v>
                </c:pt>
                <c:pt idx="45538">
                  <c:v>-6.1430712264367998E-3</c:v>
                </c:pt>
                <c:pt idx="45539">
                  <c:v>-3.50964222769576E-4</c:v>
                </c:pt>
                <c:pt idx="45540">
                  <c:v>5.4411427808976204E-3</c:v>
                </c:pt>
                <c:pt idx="45541">
                  <c:v>1.1233249727924499E-2</c:v>
                </c:pt>
                <c:pt idx="45542">
                  <c:v>1.7025356731591699E-2</c:v>
                </c:pt>
                <c:pt idx="45543">
                  <c:v>2.2817463735258899E-2</c:v>
                </c:pt>
                <c:pt idx="45544">
                  <c:v>2.8609570682285701E-2</c:v>
                </c:pt>
                <c:pt idx="45545">
                  <c:v>3.4401677685952897E-2</c:v>
                </c:pt>
                <c:pt idx="45546">
                  <c:v>4.01937846896201E-2</c:v>
                </c:pt>
                <c:pt idx="45547">
                  <c:v>4.5985891636647E-2</c:v>
                </c:pt>
                <c:pt idx="45548">
                  <c:v>5.1777998640314203E-2</c:v>
                </c:pt>
                <c:pt idx="45549">
                  <c:v>5.7570105643981399E-2</c:v>
                </c:pt>
                <c:pt idx="45550">
                  <c:v>6.3362212591008202E-2</c:v>
                </c:pt>
                <c:pt idx="45551">
                  <c:v>6.9154319594675398E-2</c:v>
                </c:pt>
                <c:pt idx="45552">
                  <c:v>7.4946426598342705E-2</c:v>
                </c:pt>
                <c:pt idx="45553">
                  <c:v>8.0738533545369501E-2</c:v>
                </c:pt>
                <c:pt idx="45554">
                  <c:v>8.6530640549036697E-2</c:v>
                </c:pt>
                <c:pt idx="45555">
                  <c:v>9.2322747552703893E-2</c:v>
                </c:pt>
                <c:pt idx="45556">
                  <c:v>9.8114854499730703E-2</c:v>
                </c:pt>
                <c:pt idx="45557">
                  <c:v>0.103906961503398</c:v>
                </c:pt>
                <c:pt idx="45558">
                  <c:v>0.109699068507065</c:v>
                </c:pt>
                <c:pt idx="45559">
                  <c:v>0.115491175454092</c:v>
                </c:pt>
                <c:pt idx="45560">
                  <c:v>0.121283282457759</c:v>
                </c:pt>
                <c:pt idx="45561">
                  <c:v>0.12707538946142599</c:v>
                </c:pt>
                <c:pt idx="45562">
                  <c:v>0.132867496408453</c:v>
                </c:pt>
                <c:pt idx="45563">
                  <c:v>0.13865960341212</c:v>
                </c:pt>
                <c:pt idx="45564">
                  <c:v>0.144451710415788</c:v>
                </c:pt>
                <c:pt idx="45565">
                  <c:v>0.150243817362815</c:v>
                </c:pt>
                <c:pt idx="45566">
                  <c:v>0.156035924366482</c:v>
                </c:pt>
                <c:pt idx="45567">
                  <c:v>0.16182803137014901</c:v>
                </c:pt>
                <c:pt idx="45568">
                  <c:v>0.15835370638375801</c:v>
                </c:pt>
                <c:pt idx="45569">
                  <c:v>0.145612949455865</c:v>
                </c:pt>
                <c:pt idx="45570">
                  <c:v>0.132872192527971</c:v>
                </c:pt>
                <c:pt idx="45571">
                  <c:v>0.120131435724668</c:v>
                </c:pt>
                <c:pt idx="45572">
                  <c:v>0.107390678796775</c:v>
                </c:pt>
                <c:pt idx="45573">
                  <c:v>9.4649921868881298E-2</c:v>
                </c:pt>
                <c:pt idx="45574">
                  <c:v>8.1909165065578299E-2</c:v>
                </c:pt>
                <c:pt idx="45575">
                  <c:v>6.9168408137684906E-2</c:v>
                </c:pt>
                <c:pt idx="45576">
                  <c:v>5.6427651209791402E-2</c:v>
                </c:pt>
                <c:pt idx="45577">
                  <c:v>4.3686894406488402E-2</c:v>
                </c:pt>
                <c:pt idx="45578">
                  <c:v>3.0946137478594999E-2</c:v>
                </c:pt>
                <c:pt idx="45579">
                  <c:v>1.8205380550701498E-2</c:v>
                </c:pt>
                <c:pt idx="45580">
                  <c:v>5.4646237473985199E-3</c:v>
                </c:pt>
                <c:pt idx="45581">
                  <c:v>-7.2761331804949399E-3</c:v>
                </c:pt>
                <c:pt idx="45582">
                  <c:v>-2.0016890108388401E-2</c:v>
                </c:pt>
                <c:pt idx="45583">
                  <c:v>-3.2757646911691397E-2</c:v>
                </c:pt>
                <c:pt idx="45584">
                  <c:v>-4.5498403839584797E-2</c:v>
                </c:pt>
                <c:pt idx="45585">
                  <c:v>-5.8239160767478301E-2</c:v>
                </c:pt>
                <c:pt idx="45586">
                  <c:v>-7.0979917570781301E-2</c:v>
                </c:pt>
                <c:pt idx="45587">
                  <c:v>-8.3720674498674694E-2</c:v>
                </c:pt>
                <c:pt idx="45588">
                  <c:v>-9.6461431426568198E-2</c:v>
                </c:pt>
                <c:pt idx="45589">
                  <c:v>-0.109202188229871</c:v>
                </c:pt>
                <c:pt idx="45590">
                  <c:v>-0.12194294515776501</c:v>
                </c:pt>
                <c:pt idx="45591">
                  <c:v>-0.134683702085658</c:v>
                </c:pt>
                <c:pt idx="45592">
                  <c:v>-0.147424458888961</c:v>
                </c:pt>
                <c:pt idx="45593">
                  <c:v>-0.160165215816855</c:v>
                </c:pt>
                <c:pt idx="45594">
                  <c:v>-0.172905972744748</c:v>
                </c:pt>
                <c:pt idx="45595">
                  <c:v>-0.185646729548051</c:v>
                </c:pt>
                <c:pt idx="45596">
                  <c:v>-0.19838748647594401</c:v>
                </c:pt>
                <c:pt idx="45597">
                  <c:v>-0.21112824340383801</c:v>
                </c:pt>
                <c:pt idx="45598">
                  <c:v>-0.22386900020714101</c:v>
                </c:pt>
                <c:pt idx="45599">
                  <c:v>-0.23660975713503399</c:v>
                </c:pt>
                <c:pt idx="45600">
                  <c:v>-0.24935051406292799</c:v>
                </c:pt>
                <c:pt idx="45601">
                  <c:v>-0.26209127086623102</c:v>
                </c:pt>
                <c:pt idx="45602">
                  <c:v>-0.27483202779412402</c:v>
                </c:pt>
                <c:pt idx="45603">
                  <c:v>-0.28757278472201803</c:v>
                </c:pt>
                <c:pt idx="45604">
                  <c:v>-0.30031354152532103</c:v>
                </c:pt>
                <c:pt idx="45605">
                  <c:v>-0.31305429845321397</c:v>
                </c:pt>
                <c:pt idx="45606">
                  <c:v>-0.32579505538110798</c:v>
                </c:pt>
                <c:pt idx="45607">
                  <c:v>-0.33853581218441098</c:v>
                </c:pt>
                <c:pt idx="45608">
                  <c:v>-0.35127656911230398</c:v>
                </c:pt>
                <c:pt idx="45609">
                  <c:v>-0.36401732604019699</c:v>
                </c:pt>
                <c:pt idx="45610">
                  <c:v>-0.37675808284349999</c:v>
                </c:pt>
                <c:pt idx="45611">
                  <c:v>-0.38949883977139399</c:v>
                </c:pt>
                <c:pt idx="45612">
                  <c:v>-0.40223959669928699</c:v>
                </c:pt>
                <c:pt idx="45613">
                  <c:v>-0.41498035350258999</c:v>
                </c:pt>
                <c:pt idx="45614">
                  <c:v>-0.427721110430484</c:v>
                </c:pt>
                <c:pt idx="45615">
                  <c:v>-0.440461867358377</c:v>
                </c:pt>
                <c:pt idx="45616">
                  <c:v>-0.44261759110752202</c:v>
                </c:pt>
                <c:pt idx="45617">
                  <c:v>-0.43418828185316299</c:v>
                </c:pt>
                <c:pt idx="45618">
                  <c:v>-0.42575897259880402</c:v>
                </c:pt>
                <c:pt idx="45619">
                  <c:v>-0.417329663426875</c:v>
                </c:pt>
                <c:pt idx="45620">
                  <c:v>-0.40890035417251602</c:v>
                </c:pt>
                <c:pt idx="45621">
                  <c:v>-0.40047104491815699</c:v>
                </c:pt>
                <c:pt idx="45622">
                  <c:v>-0.39204173574622803</c:v>
                </c:pt>
                <c:pt idx="45623">
                  <c:v>-0.383612426491869</c:v>
                </c:pt>
                <c:pt idx="45624">
                  <c:v>-0.37518311723751002</c:v>
                </c:pt>
                <c:pt idx="45625">
                  <c:v>-0.366753808065581</c:v>
                </c:pt>
                <c:pt idx="45626">
                  <c:v>-0.35832449881122203</c:v>
                </c:pt>
                <c:pt idx="45627">
                  <c:v>-0.349895189556863</c:v>
                </c:pt>
                <c:pt idx="45628">
                  <c:v>-0.34146588038493297</c:v>
                </c:pt>
                <c:pt idx="45629">
                  <c:v>-0.333036571130575</c:v>
                </c:pt>
                <c:pt idx="45630">
                  <c:v>-0.32460726187621602</c:v>
                </c:pt>
                <c:pt idx="45631">
                  <c:v>-0.316177952704286</c:v>
                </c:pt>
                <c:pt idx="45632">
                  <c:v>-0.30774864344992697</c:v>
                </c:pt>
                <c:pt idx="45633">
                  <c:v>-0.299319334195569</c:v>
                </c:pt>
                <c:pt idx="45634">
                  <c:v>-0.29089002502363898</c:v>
                </c:pt>
                <c:pt idx="45635">
                  <c:v>-0.28246071576928</c:v>
                </c:pt>
                <c:pt idx="45636">
                  <c:v>-0.27403140651492203</c:v>
                </c:pt>
                <c:pt idx="45637">
                  <c:v>-0.26560209734299201</c:v>
                </c:pt>
                <c:pt idx="45638">
                  <c:v>-0.25717278808863298</c:v>
                </c:pt>
                <c:pt idx="45639">
                  <c:v>-0.248743478834274</c:v>
                </c:pt>
                <c:pt idx="45640">
                  <c:v>-0.24031416966234501</c:v>
                </c:pt>
                <c:pt idx="45641">
                  <c:v>-0.231884860407986</c:v>
                </c:pt>
                <c:pt idx="45642">
                  <c:v>-0.223455551153627</c:v>
                </c:pt>
                <c:pt idx="45643">
                  <c:v>-0.21502624198169801</c:v>
                </c:pt>
                <c:pt idx="45644">
                  <c:v>-0.20659693272733901</c:v>
                </c:pt>
                <c:pt idx="45645">
                  <c:v>-0.19816762347298</c:v>
                </c:pt>
                <c:pt idx="45646">
                  <c:v>-0.18973831430105101</c:v>
                </c:pt>
                <c:pt idx="45647">
                  <c:v>-0.18130900504669201</c:v>
                </c:pt>
                <c:pt idx="45648">
                  <c:v>-0.172879695792333</c:v>
                </c:pt>
                <c:pt idx="45649">
                  <c:v>-0.16445038662040301</c:v>
                </c:pt>
                <c:pt idx="45650">
                  <c:v>-0.15602107736604501</c:v>
                </c:pt>
                <c:pt idx="45651">
                  <c:v>-0.14759176811168601</c:v>
                </c:pt>
                <c:pt idx="45652">
                  <c:v>-0.13916245893975601</c:v>
                </c:pt>
                <c:pt idx="45653">
                  <c:v>-0.13073314968539701</c:v>
                </c:pt>
                <c:pt idx="45654">
                  <c:v>-0.12230384043103899</c:v>
                </c:pt>
                <c:pt idx="45655">
                  <c:v>-0.113874531259109</c:v>
                </c:pt>
                <c:pt idx="45656">
                  <c:v>-0.10544522200475</c:v>
                </c:pt>
                <c:pt idx="45657">
                  <c:v>-9.7015912750391495E-2</c:v>
                </c:pt>
                <c:pt idx="45658">
                  <c:v>-8.8586603578462E-2</c:v>
                </c:pt>
                <c:pt idx="45659">
                  <c:v>-8.0157294324103207E-2</c:v>
                </c:pt>
                <c:pt idx="45660">
                  <c:v>-7.1727985069744399E-2</c:v>
                </c:pt>
                <c:pt idx="45661">
                  <c:v>-6.3298675897814904E-2</c:v>
                </c:pt>
                <c:pt idx="45662">
                  <c:v>-5.4869366643456097E-2</c:v>
                </c:pt>
                <c:pt idx="45663">
                  <c:v>-4.6440057389097303E-2</c:v>
                </c:pt>
                <c:pt idx="45664">
                  <c:v>-4.2560417941005201E-2</c:v>
                </c:pt>
                <c:pt idx="45665">
                  <c:v>-4.3230448166100499E-2</c:v>
                </c:pt>
                <c:pt idx="45666">
                  <c:v>-4.3900478391195701E-2</c:v>
                </c:pt>
                <c:pt idx="45667">
                  <c:v>-4.4570508609738803E-2</c:v>
                </c:pt>
                <c:pt idx="45668">
                  <c:v>-4.5240538834833997E-2</c:v>
                </c:pt>
                <c:pt idx="45669">
                  <c:v>-4.5910569059929303E-2</c:v>
                </c:pt>
                <c:pt idx="45670">
                  <c:v>-4.6580599278472398E-2</c:v>
                </c:pt>
                <c:pt idx="45671">
                  <c:v>-4.72506295035676E-2</c:v>
                </c:pt>
                <c:pt idx="45672">
                  <c:v>-4.7920659728662898E-2</c:v>
                </c:pt>
                <c:pt idx="45673">
                  <c:v>-4.8590689947206001E-2</c:v>
                </c:pt>
                <c:pt idx="45674">
                  <c:v>-4.9260720172301202E-2</c:v>
                </c:pt>
                <c:pt idx="45675">
                  <c:v>-4.9930750397396501E-2</c:v>
                </c:pt>
                <c:pt idx="45676">
                  <c:v>-5.0600780615939603E-2</c:v>
                </c:pt>
                <c:pt idx="45677">
                  <c:v>-5.1270810841034797E-2</c:v>
                </c:pt>
                <c:pt idx="45678">
                  <c:v>-5.1940841066130103E-2</c:v>
                </c:pt>
                <c:pt idx="45679">
                  <c:v>-5.2610871284673198E-2</c:v>
                </c:pt>
                <c:pt idx="45680">
                  <c:v>-5.32809015097684E-2</c:v>
                </c:pt>
                <c:pt idx="45681">
                  <c:v>-5.3950931734863601E-2</c:v>
                </c:pt>
                <c:pt idx="45682">
                  <c:v>-5.4620961953406703E-2</c:v>
                </c:pt>
                <c:pt idx="45683">
                  <c:v>-5.5290992178502002E-2</c:v>
                </c:pt>
                <c:pt idx="45684">
                  <c:v>-5.5961022403597203E-2</c:v>
                </c:pt>
                <c:pt idx="45685">
                  <c:v>-5.6631052622140299E-2</c:v>
                </c:pt>
                <c:pt idx="45686">
                  <c:v>-5.7301082847235597E-2</c:v>
                </c:pt>
                <c:pt idx="45687">
                  <c:v>-5.7971113072330799E-2</c:v>
                </c:pt>
                <c:pt idx="45688">
                  <c:v>-5.8641143290873901E-2</c:v>
                </c:pt>
                <c:pt idx="45689">
                  <c:v>-5.93111735159692E-2</c:v>
                </c:pt>
                <c:pt idx="45690">
                  <c:v>-5.9981203741064401E-2</c:v>
                </c:pt>
                <c:pt idx="45691">
                  <c:v>-6.0651233959607503E-2</c:v>
                </c:pt>
                <c:pt idx="45692">
                  <c:v>-6.1321264184702698E-2</c:v>
                </c:pt>
                <c:pt idx="45693">
                  <c:v>-6.1991294409798003E-2</c:v>
                </c:pt>
                <c:pt idx="45694">
                  <c:v>-6.2661324628341106E-2</c:v>
                </c:pt>
                <c:pt idx="45695">
                  <c:v>-6.33313548534363E-2</c:v>
                </c:pt>
                <c:pt idx="45696">
                  <c:v>-6.4001385078531606E-2</c:v>
                </c:pt>
                <c:pt idx="45697">
                  <c:v>-6.4671415297074694E-2</c:v>
                </c:pt>
                <c:pt idx="45698">
                  <c:v>-6.5341445522169903E-2</c:v>
                </c:pt>
                <c:pt idx="45699">
                  <c:v>-6.6011475747265194E-2</c:v>
                </c:pt>
                <c:pt idx="45700">
                  <c:v>-6.6681505965808296E-2</c:v>
                </c:pt>
                <c:pt idx="45701">
                  <c:v>-6.7351536190903505E-2</c:v>
                </c:pt>
                <c:pt idx="45702">
                  <c:v>-6.8021566415998796E-2</c:v>
                </c:pt>
                <c:pt idx="45703">
                  <c:v>-6.8691596634541899E-2</c:v>
                </c:pt>
                <c:pt idx="45704">
                  <c:v>-6.9361626859637093E-2</c:v>
                </c:pt>
                <c:pt idx="45705">
                  <c:v>-7.0031657084732302E-2</c:v>
                </c:pt>
                <c:pt idx="45706">
                  <c:v>-7.0701687303275501E-2</c:v>
                </c:pt>
                <c:pt idx="45707">
                  <c:v>-7.1371717528370696E-2</c:v>
                </c:pt>
                <c:pt idx="45708">
                  <c:v>-7.2041747753465904E-2</c:v>
                </c:pt>
                <c:pt idx="45709">
                  <c:v>-7.2711777972009006E-2</c:v>
                </c:pt>
                <c:pt idx="45710">
                  <c:v>-7.3381808197104298E-2</c:v>
                </c:pt>
                <c:pt idx="45711">
                  <c:v>-7.4051838422199506E-2</c:v>
                </c:pt>
                <c:pt idx="45712">
                  <c:v>-7.4490331908225696E-2</c:v>
                </c:pt>
                <c:pt idx="45713">
                  <c:v>-7.46972886666699E-2</c:v>
                </c:pt>
                <c:pt idx="45714">
                  <c:v>-7.4904245425114105E-2</c:v>
                </c:pt>
                <c:pt idx="45715">
                  <c:v>-7.5111202181534401E-2</c:v>
                </c:pt>
                <c:pt idx="45716">
                  <c:v>-7.5318158939978605E-2</c:v>
                </c:pt>
                <c:pt idx="45717">
                  <c:v>-7.5525115698422796E-2</c:v>
                </c:pt>
                <c:pt idx="45718">
                  <c:v>-7.5732072454843105E-2</c:v>
                </c:pt>
                <c:pt idx="45719">
                  <c:v>-7.5939029213287296E-2</c:v>
                </c:pt>
                <c:pt idx="45720">
                  <c:v>-7.61459859717315E-2</c:v>
                </c:pt>
                <c:pt idx="45721">
                  <c:v>-7.6352942728151796E-2</c:v>
                </c:pt>
                <c:pt idx="45722">
                  <c:v>-7.6559899486596E-2</c:v>
                </c:pt>
                <c:pt idx="45723">
                  <c:v>-7.6766856245040205E-2</c:v>
                </c:pt>
                <c:pt idx="45724">
                  <c:v>-7.69738130014605E-2</c:v>
                </c:pt>
                <c:pt idx="45725">
                  <c:v>-7.7180769759904705E-2</c:v>
                </c:pt>
                <c:pt idx="45726">
                  <c:v>-7.7387726518348895E-2</c:v>
                </c:pt>
                <c:pt idx="45727">
                  <c:v>-7.7594683274769205E-2</c:v>
                </c:pt>
                <c:pt idx="45728">
                  <c:v>-7.7801640033213396E-2</c:v>
                </c:pt>
                <c:pt idx="45729">
                  <c:v>-7.80085967916576E-2</c:v>
                </c:pt>
                <c:pt idx="45730">
                  <c:v>-7.8215553548077896E-2</c:v>
                </c:pt>
                <c:pt idx="45731">
                  <c:v>-7.84225103065221E-2</c:v>
                </c:pt>
                <c:pt idx="45732">
                  <c:v>-7.8629467064966305E-2</c:v>
                </c:pt>
                <c:pt idx="45733">
                  <c:v>-7.88364238213866E-2</c:v>
                </c:pt>
                <c:pt idx="45734">
                  <c:v>-7.9043380579830805E-2</c:v>
                </c:pt>
                <c:pt idx="45735">
                  <c:v>-7.9250337338274995E-2</c:v>
                </c:pt>
                <c:pt idx="45736">
                  <c:v>-7.9457294094695402E-2</c:v>
                </c:pt>
                <c:pt idx="45737">
                  <c:v>-7.9664250853139496E-2</c:v>
                </c:pt>
                <c:pt idx="45738">
                  <c:v>-7.98712076115837E-2</c:v>
                </c:pt>
                <c:pt idx="45739">
                  <c:v>-8.0078164368004107E-2</c:v>
                </c:pt>
                <c:pt idx="45740">
                  <c:v>-8.02851211264482E-2</c:v>
                </c:pt>
                <c:pt idx="45741">
                  <c:v>-8.0492077884892405E-2</c:v>
                </c:pt>
                <c:pt idx="45742">
                  <c:v>-8.0699034641312797E-2</c:v>
                </c:pt>
                <c:pt idx="45743">
                  <c:v>-8.0905991399756905E-2</c:v>
                </c:pt>
                <c:pt idx="45744">
                  <c:v>-8.1112948158201095E-2</c:v>
                </c:pt>
                <c:pt idx="45745">
                  <c:v>-8.1319904914621502E-2</c:v>
                </c:pt>
                <c:pt idx="45746">
                  <c:v>-8.1526861673065595E-2</c:v>
                </c:pt>
                <c:pt idx="45747">
                  <c:v>-8.17338184315098E-2</c:v>
                </c:pt>
                <c:pt idx="45748">
                  <c:v>-8.1940775187930207E-2</c:v>
                </c:pt>
                <c:pt idx="45749">
                  <c:v>-8.21477319463743E-2</c:v>
                </c:pt>
                <c:pt idx="45750">
                  <c:v>-8.2354688704818504E-2</c:v>
                </c:pt>
                <c:pt idx="45751">
                  <c:v>-8.2561645461238897E-2</c:v>
                </c:pt>
                <c:pt idx="45752">
                  <c:v>-8.2768602219683102E-2</c:v>
                </c:pt>
                <c:pt idx="45753">
                  <c:v>-8.2975558978127195E-2</c:v>
                </c:pt>
                <c:pt idx="45754">
                  <c:v>-8.3182515734547602E-2</c:v>
                </c:pt>
                <c:pt idx="45755">
                  <c:v>-8.3389472492991806E-2</c:v>
                </c:pt>
                <c:pt idx="45756">
                  <c:v>-8.35964292514359E-2</c:v>
                </c:pt>
                <c:pt idx="45757">
                  <c:v>-8.3803386007856306E-2</c:v>
                </c:pt>
                <c:pt idx="45758">
                  <c:v>-8.4010342766300497E-2</c:v>
                </c:pt>
                <c:pt idx="45759">
                  <c:v>-8.4217299524744604E-2</c:v>
                </c:pt>
                <c:pt idx="45760">
                  <c:v>-8.5003628186674798E-2</c:v>
                </c:pt>
                <c:pt idx="45761">
                  <c:v>-8.6369328760185604E-2</c:v>
                </c:pt>
                <c:pt idx="45762">
                  <c:v>-8.7735029333696299E-2</c:v>
                </c:pt>
                <c:pt idx="45763">
                  <c:v>-8.9100729893851996E-2</c:v>
                </c:pt>
                <c:pt idx="45764">
                  <c:v>-9.0466430467362705E-2</c:v>
                </c:pt>
                <c:pt idx="45765">
                  <c:v>-9.1832131040873399E-2</c:v>
                </c:pt>
                <c:pt idx="45766">
                  <c:v>-9.3197831601029096E-2</c:v>
                </c:pt>
                <c:pt idx="45767">
                  <c:v>-9.4563532174539902E-2</c:v>
                </c:pt>
                <c:pt idx="45768">
                  <c:v>-9.5929232748050597E-2</c:v>
                </c:pt>
                <c:pt idx="45769">
                  <c:v>-9.7294933308206294E-2</c:v>
                </c:pt>
                <c:pt idx="45770">
                  <c:v>-9.8660633881717003E-2</c:v>
                </c:pt>
                <c:pt idx="45771">
                  <c:v>-0.100026334455228</c:v>
                </c:pt>
                <c:pt idx="45772">
                  <c:v>-0.10139203501538301</c:v>
                </c:pt>
                <c:pt idx="45773">
                  <c:v>-0.10275773558889401</c:v>
                </c:pt>
                <c:pt idx="45774">
                  <c:v>-0.10412343616240501</c:v>
                </c:pt>
                <c:pt idx="45775">
                  <c:v>-0.10548913672256099</c:v>
                </c:pt>
                <c:pt idx="45776">
                  <c:v>-0.106854837296071</c:v>
                </c:pt>
                <c:pt idx="45777">
                  <c:v>-0.108220537869582</c:v>
                </c:pt>
                <c:pt idx="45778">
                  <c:v>-0.109586238429738</c:v>
                </c:pt>
                <c:pt idx="45779">
                  <c:v>-0.110951939003248</c:v>
                </c:pt>
                <c:pt idx="45780">
                  <c:v>-0.112317639576759</c:v>
                </c:pt>
                <c:pt idx="45781">
                  <c:v>-0.113683340136915</c:v>
                </c:pt>
                <c:pt idx="45782">
                  <c:v>-0.115049040710426</c:v>
                </c:pt>
                <c:pt idx="45783">
                  <c:v>-0.116414741283936</c:v>
                </c:pt>
                <c:pt idx="45784">
                  <c:v>-0.117780441844092</c:v>
                </c:pt>
                <c:pt idx="45785">
                  <c:v>-0.119146142417603</c:v>
                </c:pt>
                <c:pt idx="45786">
                  <c:v>-0.12051184299111301</c:v>
                </c:pt>
                <c:pt idx="45787">
                  <c:v>-0.12187754355126899</c:v>
                </c:pt>
                <c:pt idx="45788">
                  <c:v>-0.12324324412477999</c:v>
                </c:pt>
                <c:pt idx="45789">
                  <c:v>-0.12460894469829099</c:v>
                </c:pt>
                <c:pt idx="45790">
                  <c:v>-0.12597464525844601</c:v>
                </c:pt>
                <c:pt idx="45791">
                  <c:v>-0.127340345831957</c:v>
                </c:pt>
                <c:pt idx="45792">
                  <c:v>-0.12870604640546801</c:v>
                </c:pt>
                <c:pt idx="45793">
                  <c:v>-0.13007174696562299</c:v>
                </c:pt>
                <c:pt idx="45794">
                  <c:v>-0.131437447539134</c:v>
                </c:pt>
                <c:pt idx="45795">
                  <c:v>-0.13280314811264499</c:v>
                </c:pt>
                <c:pt idx="45796">
                  <c:v>-0.13416884867280099</c:v>
                </c:pt>
                <c:pt idx="45797">
                  <c:v>-0.135534549246311</c:v>
                </c:pt>
                <c:pt idx="45798">
                  <c:v>-0.13690024981982199</c:v>
                </c:pt>
                <c:pt idx="45799">
                  <c:v>-0.13826595037997799</c:v>
                </c:pt>
                <c:pt idx="45800">
                  <c:v>-0.13963165095348801</c:v>
                </c:pt>
                <c:pt idx="45801">
                  <c:v>-0.14099735152699899</c:v>
                </c:pt>
                <c:pt idx="45802">
                  <c:v>-0.142363052087155</c:v>
                </c:pt>
                <c:pt idx="45803">
                  <c:v>-0.14372875266066601</c:v>
                </c:pt>
                <c:pt idx="45804">
                  <c:v>-0.145094453234176</c:v>
                </c:pt>
                <c:pt idx="45805">
                  <c:v>-0.146460153794332</c:v>
                </c:pt>
                <c:pt idx="45806">
                  <c:v>-0.14782585436784301</c:v>
                </c:pt>
                <c:pt idx="45807">
                  <c:v>-0.149191554941353</c:v>
                </c:pt>
                <c:pt idx="45808">
                  <c:v>-0.14757163935729101</c:v>
                </c:pt>
                <c:pt idx="45809">
                  <c:v>-0.14296610762151199</c:v>
                </c:pt>
                <c:pt idx="45810">
                  <c:v>-0.138360575885733</c:v>
                </c:pt>
                <c:pt idx="45811">
                  <c:v>-0.13375504419499001</c:v>
                </c:pt>
                <c:pt idx="45812">
                  <c:v>-0.129149512459211</c:v>
                </c:pt>
                <c:pt idx="45813">
                  <c:v>-0.12454398072343199</c:v>
                </c:pt>
                <c:pt idx="45814">
                  <c:v>-0.11993844903269001</c:v>
                </c:pt>
                <c:pt idx="45815">
                  <c:v>-0.11533291729691</c:v>
                </c:pt>
                <c:pt idx="45816">
                  <c:v>-0.110727385561131</c:v>
                </c:pt>
                <c:pt idx="45817">
                  <c:v>-0.106121853870389</c:v>
                </c:pt>
                <c:pt idx="45818">
                  <c:v>-0.10151632213461</c:v>
                </c:pt>
                <c:pt idx="45819">
                  <c:v>-9.6910790398830202E-2</c:v>
                </c:pt>
                <c:pt idx="45820">
                  <c:v>-9.2305258708088006E-2</c:v>
                </c:pt>
                <c:pt idx="45821">
                  <c:v>-8.7699726972308698E-2</c:v>
                </c:pt>
                <c:pt idx="45822">
                  <c:v>-8.3094195236529403E-2</c:v>
                </c:pt>
                <c:pt idx="45823">
                  <c:v>-7.8488663545787096E-2</c:v>
                </c:pt>
                <c:pt idx="45824">
                  <c:v>-7.3883131810007899E-2</c:v>
                </c:pt>
                <c:pt idx="45825">
                  <c:v>-6.9277600074228604E-2</c:v>
                </c:pt>
                <c:pt idx="45826">
                  <c:v>-6.4672068383486297E-2</c:v>
                </c:pt>
                <c:pt idx="45827">
                  <c:v>-6.0066536647707003E-2</c:v>
                </c:pt>
                <c:pt idx="45828">
                  <c:v>-5.5461004911927798E-2</c:v>
                </c:pt>
                <c:pt idx="45829">
                  <c:v>-5.0855473221185499E-2</c:v>
                </c:pt>
                <c:pt idx="45830">
                  <c:v>-4.6249941485406197E-2</c:v>
                </c:pt>
                <c:pt idx="45831">
                  <c:v>-4.1644409749626903E-2</c:v>
                </c:pt>
                <c:pt idx="45832">
                  <c:v>-3.7038878058884603E-2</c:v>
                </c:pt>
                <c:pt idx="45833">
                  <c:v>-3.2433346323105398E-2</c:v>
                </c:pt>
                <c:pt idx="45834">
                  <c:v>-2.78278145873261E-2</c:v>
                </c:pt>
                <c:pt idx="45835">
                  <c:v>-2.3222282896583801E-2</c:v>
                </c:pt>
                <c:pt idx="45836">
                  <c:v>-1.86167511608046E-2</c:v>
                </c:pt>
                <c:pt idx="45837">
                  <c:v>-1.40112194250253E-2</c:v>
                </c:pt>
                <c:pt idx="45838">
                  <c:v>-9.4056877342829897E-3</c:v>
                </c:pt>
                <c:pt idx="45839">
                  <c:v>-4.8001559985037202E-3</c:v>
                </c:pt>
                <c:pt idx="45840">
                  <c:v>-1.9462426272445801E-4</c:v>
                </c:pt>
                <c:pt idx="45841">
                  <c:v>4.4109074280178403E-3</c:v>
                </c:pt>
                <c:pt idx="45842">
                  <c:v>9.0164391637971002E-3</c:v>
                </c:pt>
                <c:pt idx="45843">
                  <c:v>1.36219708995764E-2</c:v>
                </c:pt>
                <c:pt idx="45844">
                  <c:v>1.82275025903187E-2</c:v>
                </c:pt>
                <c:pt idx="45845">
                  <c:v>2.2833034326097901E-2</c:v>
                </c:pt>
                <c:pt idx="45846">
                  <c:v>2.7438566061877199E-2</c:v>
                </c:pt>
                <c:pt idx="45847">
                  <c:v>3.2044097752619502E-2</c:v>
                </c:pt>
                <c:pt idx="45848">
                  <c:v>3.6649629488398797E-2</c:v>
                </c:pt>
                <c:pt idx="45849">
                  <c:v>4.1255161224178001E-2</c:v>
                </c:pt>
                <c:pt idx="45850">
                  <c:v>4.5860692914920301E-2</c:v>
                </c:pt>
                <c:pt idx="45851">
                  <c:v>5.0466224650699602E-2</c:v>
                </c:pt>
                <c:pt idx="45852">
                  <c:v>5.5071756386478897E-2</c:v>
                </c:pt>
                <c:pt idx="45853">
                  <c:v>5.96772880772211E-2</c:v>
                </c:pt>
                <c:pt idx="45854">
                  <c:v>6.4282819813000394E-2</c:v>
                </c:pt>
                <c:pt idx="45855">
                  <c:v>6.8888351548779703E-2</c:v>
                </c:pt>
                <c:pt idx="45856">
                  <c:v>6.4575183260755994E-2</c:v>
                </c:pt>
                <c:pt idx="45857">
                  <c:v>5.13433149767068E-2</c:v>
                </c:pt>
                <c:pt idx="45858">
                  <c:v>3.8111446692657702E-2</c:v>
                </c:pt>
                <c:pt idx="45859">
                  <c:v>2.48795785380015E-2</c:v>
                </c:pt>
                <c:pt idx="45860">
                  <c:v>1.1647710253952399E-2</c:v>
                </c:pt>
                <c:pt idx="45861">
                  <c:v>-1.5841580300967699E-3</c:v>
                </c:pt>
                <c:pt idx="45862">
                  <c:v>-1.4816026184753001E-2</c:v>
                </c:pt>
                <c:pt idx="45863">
                  <c:v>-2.8047894468802102E-2</c:v>
                </c:pt>
                <c:pt idx="45864">
                  <c:v>-4.1279762752851203E-2</c:v>
                </c:pt>
                <c:pt idx="45865">
                  <c:v>-5.4511630907507401E-2</c:v>
                </c:pt>
                <c:pt idx="45866">
                  <c:v>-6.7743499191556603E-2</c:v>
                </c:pt>
                <c:pt idx="45867">
                  <c:v>-8.09753674756057E-2</c:v>
                </c:pt>
                <c:pt idx="45868">
                  <c:v>-9.4207235630261899E-2</c:v>
                </c:pt>
                <c:pt idx="45869">
                  <c:v>-0.107439103914311</c:v>
                </c:pt>
                <c:pt idx="45870">
                  <c:v>-0.12067097219836</c:v>
                </c:pt>
                <c:pt idx="45871">
                  <c:v>-0.133902840353016</c:v>
                </c:pt>
                <c:pt idx="45872">
                  <c:v>-0.14713470863706599</c:v>
                </c:pt>
                <c:pt idx="45873">
                  <c:v>-0.160366576921115</c:v>
                </c:pt>
                <c:pt idx="45874">
                  <c:v>-0.17359844507577099</c:v>
                </c:pt>
                <c:pt idx="45875">
                  <c:v>-0.18683031335982</c:v>
                </c:pt>
                <c:pt idx="45876">
                  <c:v>-0.20006218164386899</c:v>
                </c:pt>
                <c:pt idx="45877">
                  <c:v>-0.21329404979852501</c:v>
                </c:pt>
                <c:pt idx="45878">
                  <c:v>-0.226525918082574</c:v>
                </c:pt>
                <c:pt idx="45879">
                  <c:v>-0.23975778636662401</c:v>
                </c:pt>
                <c:pt idx="45880">
                  <c:v>-0.25298965452128003</c:v>
                </c:pt>
                <c:pt idx="45881">
                  <c:v>-0.26622152280532901</c:v>
                </c:pt>
                <c:pt idx="45882">
                  <c:v>-0.279453391089378</c:v>
                </c:pt>
                <c:pt idx="45883">
                  <c:v>-0.29268525924403399</c:v>
                </c:pt>
                <c:pt idx="45884">
                  <c:v>-0.30591712752808298</c:v>
                </c:pt>
                <c:pt idx="45885">
                  <c:v>-0.31914899581213202</c:v>
                </c:pt>
                <c:pt idx="45886">
                  <c:v>-0.33238086396678901</c:v>
                </c:pt>
                <c:pt idx="45887">
                  <c:v>-0.345612732250838</c:v>
                </c:pt>
                <c:pt idx="45888">
                  <c:v>-0.35884460053488698</c:v>
                </c:pt>
                <c:pt idx="45889">
                  <c:v>-0.37207646868954303</c:v>
                </c:pt>
                <c:pt idx="45890">
                  <c:v>-0.38530833697359201</c:v>
                </c:pt>
                <c:pt idx="45891">
                  <c:v>-0.398540205257641</c:v>
                </c:pt>
                <c:pt idx="45892">
                  <c:v>-0.41177207341229799</c:v>
                </c:pt>
                <c:pt idx="45893">
                  <c:v>-0.42500394169634698</c:v>
                </c:pt>
                <c:pt idx="45894">
                  <c:v>-0.43823580998039602</c:v>
                </c:pt>
                <c:pt idx="45895">
                  <c:v>-0.45146767813505201</c:v>
                </c:pt>
                <c:pt idx="45896">
                  <c:v>-0.464699546419101</c:v>
                </c:pt>
                <c:pt idx="45897">
                  <c:v>-0.47793141470314998</c:v>
                </c:pt>
                <c:pt idx="45898">
                  <c:v>-0.49116328285780703</c:v>
                </c:pt>
                <c:pt idx="45899">
                  <c:v>-0.50439515114185596</c:v>
                </c:pt>
                <c:pt idx="45900">
                  <c:v>-0.51762701942590505</c:v>
                </c:pt>
                <c:pt idx="45901">
                  <c:v>-0.53085888758056099</c:v>
                </c:pt>
                <c:pt idx="45902">
                  <c:v>-0.54409075586460998</c:v>
                </c:pt>
                <c:pt idx="45903">
                  <c:v>-0.55732262414865896</c:v>
                </c:pt>
                <c:pt idx="45904">
                  <c:v>-0.547156772556049</c:v>
                </c:pt>
                <c:pt idx="45905">
                  <c:v>-0.51359320118213503</c:v>
                </c:pt>
                <c:pt idx="45906">
                  <c:v>-0.51359320118213503</c:v>
                </c:pt>
                <c:pt idx="45907">
                  <c:v>-0.51359320118213503</c:v>
                </c:pt>
                <c:pt idx="45908">
                  <c:v>-0.51359320118213503</c:v>
                </c:pt>
                <c:pt idx="45909">
                  <c:v>-0.51359320118213503</c:v>
                </c:pt>
                <c:pt idx="45910">
                  <c:v>-0.51359320118213503</c:v>
                </c:pt>
                <c:pt idx="45911">
                  <c:v>-0.51359320118213503</c:v>
                </c:pt>
                <c:pt idx="45912">
                  <c:v>-0.51359320118213503</c:v>
                </c:pt>
                <c:pt idx="45913">
                  <c:v>-0.51359320118213503</c:v>
                </c:pt>
                <c:pt idx="45914">
                  <c:v>-0.51359320118213503</c:v>
                </c:pt>
                <c:pt idx="45915">
                  <c:v>-0.51359320118213503</c:v>
                </c:pt>
                <c:pt idx="45916">
                  <c:v>-0.51359320118213503</c:v>
                </c:pt>
                <c:pt idx="45917">
                  <c:v>-0.51359320118213503</c:v>
                </c:pt>
                <c:pt idx="45918">
                  <c:v>-0.51359320118213503</c:v>
                </c:pt>
                <c:pt idx="45919">
                  <c:v>-0.51359320118213503</c:v>
                </c:pt>
                <c:pt idx="45920">
                  <c:v>-0.51359320118213503</c:v>
                </c:pt>
                <c:pt idx="45921">
                  <c:v>-0.51359320118213503</c:v>
                </c:pt>
                <c:pt idx="45922">
                  <c:v>-0.51359320118213503</c:v>
                </c:pt>
                <c:pt idx="45923">
                  <c:v>-0.51359320118213503</c:v>
                </c:pt>
                <c:pt idx="45924">
                  <c:v>-0.51359320118213503</c:v>
                </c:pt>
                <c:pt idx="45925">
                  <c:v>-0.51359320118213503</c:v>
                </c:pt>
                <c:pt idx="45926">
                  <c:v>-0.51359320118213503</c:v>
                </c:pt>
                <c:pt idx="45927">
                  <c:v>-0.51359320118213503</c:v>
                </c:pt>
                <c:pt idx="45928">
                  <c:v>-0.51359320118213503</c:v>
                </c:pt>
                <c:pt idx="45929">
                  <c:v>-0.51359320118213503</c:v>
                </c:pt>
                <c:pt idx="45930">
                  <c:v>-0.51359320118213503</c:v>
                </c:pt>
                <c:pt idx="45931">
                  <c:v>-0.51359320118213503</c:v>
                </c:pt>
                <c:pt idx="45932">
                  <c:v>-0.51359320118213503</c:v>
                </c:pt>
                <c:pt idx="45933">
                  <c:v>-0.51359320118213503</c:v>
                </c:pt>
                <c:pt idx="45934">
                  <c:v>-0.51359320118213503</c:v>
                </c:pt>
                <c:pt idx="45935">
                  <c:v>-0.51359320118213503</c:v>
                </c:pt>
                <c:pt idx="45936">
                  <c:v>-0.51359320118213503</c:v>
                </c:pt>
                <c:pt idx="45937">
                  <c:v>-0.51359320118213503</c:v>
                </c:pt>
                <c:pt idx="45938">
                  <c:v>-0.51359320118213503</c:v>
                </c:pt>
                <c:pt idx="45939">
                  <c:v>0.62756822192059902</c:v>
                </c:pt>
                <c:pt idx="45940">
                  <c:v>0.66113179296629898</c:v>
                </c:pt>
                <c:pt idx="45941">
                  <c:v>0.69469536434021295</c:v>
                </c:pt>
                <c:pt idx="45942">
                  <c:v>0.72825893571412803</c:v>
                </c:pt>
                <c:pt idx="45943">
                  <c:v>0.76182250675982799</c:v>
                </c:pt>
                <c:pt idx="45944">
                  <c:v>0.79538607813374196</c:v>
                </c:pt>
                <c:pt idx="45945">
                  <c:v>0.82894964950765704</c:v>
                </c:pt>
                <c:pt idx="45946">
                  <c:v>0.862513220553357</c:v>
                </c:pt>
                <c:pt idx="45947">
                  <c:v>0.89607679192727097</c:v>
                </c:pt>
                <c:pt idx="45948">
                  <c:v>0.92964036330118605</c:v>
                </c:pt>
                <c:pt idx="45949">
                  <c:v>0.963203934346886</c:v>
                </c:pt>
                <c:pt idx="45950">
                  <c:v>0.99676750572079997</c:v>
                </c:pt>
                <c:pt idx="45951">
                  <c:v>1.03033107709472</c:v>
                </c:pt>
                <c:pt idx="45952">
                  <c:v>1.0489795074222701</c:v>
                </c:pt>
                <c:pt idx="45953">
                  <c:v>1.0527127972557</c:v>
                </c:pt>
                <c:pt idx="45954">
                  <c:v>1.0564460870891299</c:v>
                </c:pt>
                <c:pt idx="45955">
                  <c:v>1.0601793768860599</c:v>
                </c:pt>
                <c:pt idx="45956">
                  <c:v>1.06391266671949</c:v>
                </c:pt>
                <c:pt idx="45957">
                  <c:v>1.0676459565529299</c:v>
                </c:pt>
                <c:pt idx="45958">
                  <c:v>1.0713792463498499</c:v>
                </c:pt>
                <c:pt idx="45959">
                  <c:v>1.0751125361832901</c:v>
                </c:pt>
                <c:pt idx="45960">
                  <c:v>1.07884582601672</c:v>
                </c:pt>
                <c:pt idx="45961">
                  <c:v>1.08257911581365</c:v>
                </c:pt>
                <c:pt idx="45962">
                  <c:v>1.0863124056470801</c:v>
                </c:pt>
                <c:pt idx="45963">
                  <c:v>1.09004569548051</c:v>
                </c:pt>
                <c:pt idx="45964">
                  <c:v>1.09377898527744</c:v>
                </c:pt>
                <c:pt idx="45965">
                  <c:v>1.0975122751108799</c:v>
                </c:pt>
                <c:pt idx="45966">
                  <c:v>1.10124556494431</c:v>
                </c:pt>
                <c:pt idx="45967">
                  <c:v>1.10497885474124</c:v>
                </c:pt>
                <c:pt idx="45968">
                  <c:v>1.1087121445746699</c:v>
                </c:pt>
                <c:pt idx="45969">
                  <c:v>1.1124454344081001</c:v>
                </c:pt>
                <c:pt idx="45970">
                  <c:v>1.1161787242050301</c:v>
                </c:pt>
                <c:pt idx="45971">
                  <c:v>1.11991201403846</c:v>
                </c:pt>
                <c:pt idx="45972">
                  <c:v>1.1236453038719001</c:v>
                </c:pt>
                <c:pt idx="45973">
                  <c:v>1.1273785936688201</c:v>
                </c:pt>
                <c:pt idx="45974">
                  <c:v>1.13111188350226</c:v>
                </c:pt>
                <c:pt idx="45975">
                  <c:v>1.1348451733356899</c:v>
                </c:pt>
                <c:pt idx="45976">
                  <c:v>1.1385784631326199</c:v>
                </c:pt>
                <c:pt idx="45977">
                  <c:v>1.14231175296605</c:v>
                </c:pt>
                <c:pt idx="45978">
                  <c:v>1.1460450427994899</c:v>
                </c:pt>
                <c:pt idx="45979">
                  <c:v>1.1497783325964099</c:v>
                </c:pt>
                <c:pt idx="45980">
                  <c:v>1.1535116224298501</c:v>
                </c:pt>
                <c:pt idx="45981">
                  <c:v>1.15724491226328</c:v>
                </c:pt>
                <c:pt idx="45982">
                  <c:v>1.16097820206021</c:v>
                </c:pt>
                <c:pt idx="45983">
                  <c:v>1.1647114918936401</c:v>
                </c:pt>
                <c:pt idx="45984">
                  <c:v>1.16844478172707</c:v>
                </c:pt>
                <c:pt idx="45985">
                  <c:v>1.172178071524</c:v>
                </c:pt>
                <c:pt idx="45986">
                  <c:v>1.1759113613574299</c:v>
                </c:pt>
                <c:pt idx="45987">
                  <c:v>1.17964465119087</c:v>
                </c:pt>
                <c:pt idx="45988">
                  <c:v>1.18337794098779</c:v>
                </c:pt>
                <c:pt idx="45989">
                  <c:v>1.1871112308212299</c:v>
                </c:pt>
                <c:pt idx="45990">
                  <c:v>1.1908445206546601</c:v>
                </c:pt>
                <c:pt idx="45991">
                  <c:v>1.1945778104515901</c:v>
                </c:pt>
                <c:pt idx="45992">
                  <c:v>1.19831110028502</c:v>
                </c:pt>
                <c:pt idx="45993">
                  <c:v>1.2020443901184601</c:v>
                </c:pt>
                <c:pt idx="45994">
                  <c:v>1.2057776799153801</c:v>
                </c:pt>
                <c:pt idx="45995">
                  <c:v>1.20951096974882</c:v>
                </c:pt>
                <c:pt idx="45996">
                  <c:v>1.2132442595822499</c:v>
                </c:pt>
                <c:pt idx="45997">
                  <c:v>1.2169775493791799</c:v>
                </c:pt>
                <c:pt idx="45998">
                  <c:v>1.22071083921261</c:v>
                </c:pt>
                <c:pt idx="45999">
                  <c:v>1.2244441290460399</c:v>
                </c:pt>
                <c:pt idx="46000">
                  <c:v>1.2272612638201199</c:v>
                </c:pt>
                <c:pt idx="46001">
                  <c:v>1.22916224360145</c:v>
                </c:pt>
                <c:pt idx="46002">
                  <c:v>1.2310632233827901</c:v>
                </c:pt>
                <c:pt idx="46003">
                  <c:v>1.2329642031455299</c:v>
                </c:pt>
                <c:pt idx="46004">
                  <c:v>1.23486518292686</c:v>
                </c:pt>
                <c:pt idx="46005">
                  <c:v>1.2367661627082001</c:v>
                </c:pt>
                <c:pt idx="46006">
                  <c:v>1.2386671424709399</c:v>
                </c:pt>
                <c:pt idx="46007">
                  <c:v>1.24056812225227</c:v>
                </c:pt>
                <c:pt idx="46008">
                  <c:v>1.2424691020336101</c:v>
                </c:pt>
                <c:pt idx="46009">
                  <c:v>1.2443700817963499</c:v>
                </c:pt>
                <c:pt idx="46010">
                  <c:v>1.24627106157768</c:v>
                </c:pt>
                <c:pt idx="46011">
                  <c:v>1.24817204135902</c:v>
                </c:pt>
                <c:pt idx="46012">
                  <c:v>1.2500730211217601</c:v>
                </c:pt>
                <c:pt idx="46013">
                  <c:v>1.25197400090309</c:v>
                </c:pt>
                <c:pt idx="46014">
                  <c:v>1.25387498068443</c:v>
                </c:pt>
                <c:pt idx="46015">
                  <c:v>1.2557759604471701</c:v>
                </c:pt>
                <c:pt idx="46016">
                  <c:v>1.2576769402285</c:v>
                </c:pt>
                <c:pt idx="46017">
                  <c:v>1.25957792000984</c:v>
                </c:pt>
                <c:pt idx="46018">
                  <c:v>1.2614788997725801</c:v>
                </c:pt>
                <c:pt idx="46019">
                  <c:v>1.26337987955391</c:v>
                </c:pt>
                <c:pt idx="46020">
                  <c:v>1.26528085933525</c:v>
                </c:pt>
                <c:pt idx="46021">
                  <c:v>1.2671818390979901</c:v>
                </c:pt>
                <c:pt idx="46022">
                  <c:v>1.26908281887932</c:v>
                </c:pt>
                <c:pt idx="46023">
                  <c:v>1.27098379866066</c:v>
                </c:pt>
                <c:pt idx="46024">
                  <c:v>1.2728847784234001</c:v>
                </c:pt>
                <c:pt idx="46025">
                  <c:v>1.2747857582047299</c:v>
                </c:pt>
                <c:pt idx="46026">
                  <c:v>1.27668673798607</c:v>
                </c:pt>
                <c:pt idx="46027">
                  <c:v>1.2785877177488101</c:v>
                </c:pt>
                <c:pt idx="46028">
                  <c:v>1.2804886975301399</c:v>
                </c:pt>
                <c:pt idx="46029">
                  <c:v>1.28238967731148</c:v>
                </c:pt>
                <c:pt idx="46030">
                  <c:v>1.2842906570742201</c:v>
                </c:pt>
                <c:pt idx="46031">
                  <c:v>1.2861916368555499</c:v>
                </c:pt>
                <c:pt idx="46032">
                  <c:v>1.28809261663689</c:v>
                </c:pt>
                <c:pt idx="46033">
                  <c:v>1.2899935963996301</c:v>
                </c:pt>
                <c:pt idx="46034">
                  <c:v>1.2918945761809599</c:v>
                </c:pt>
                <c:pt idx="46035">
                  <c:v>1.2937955559623</c:v>
                </c:pt>
                <c:pt idx="46036">
                  <c:v>1.2956965357250401</c:v>
                </c:pt>
                <c:pt idx="46037">
                  <c:v>1.2975975155063699</c:v>
                </c:pt>
                <c:pt idx="46038">
                  <c:v>1.29949849528771</c:v>
                </c:pt>
                <c:pt idx="46039">
                  <c:v>1.3013994750504501</c:v>
                </c:pt>
                <c:pt idx="46040">
                  <c:v>1.3033004548317899</c:v>
                </c:pt>
                <c:pt idx="46041">
                  <c:v>1.30520143461312</c:v>
                </c:pt>
                <c:pt idx="46042">
                  <c:v>1.3071024143758601</c:v>
                </c:pt>
                <c:pt idx="46043">
                  <c:v>1.3090033941571999</c:v>
                </c:pt>
                <c:pt idx="46044">
                  <c:v>1.31090437393853</c:v>
                </c:pt>
                <c:pt idx="46045">
                  <c:v>1.3128053537012701</c:v>
                </c:pt>
                <c:pt idx="46046">
                  <c:v>1.3147063334826099</c:v>
                </c:pt>
                <c:pt idx="46047">
                  <c:v>1.31660731326394</c:v>
                </c:pt>
                <c:pt idx="46048">
                  <c:v>1.3182605152751401</c:v>
                </c:pt>
                <c:pt idx="46049">
                  <c:v>1.3196659395516499</c:v>
                </c:pt>
                <c:pt idx="46050">
                  <c:v>1.3210713638281499</c:v>
                </c:pt>
                <c:pt idx="46051">
                  <c:v>1.3224767880909201</c:v>
                </c:pt>
                <c:pt idx="46052">
                  <c:v>1.3238822123674301</c:v>
                </c:pt>
                <c:pt idx="46053">
                  <c:v>1.3252876366439399</c:v>
                </c:pt>
                <c:pt idx="46054">
                  <c:v>1.3266930609067</c:v>
                </c:pt>
                <c:pt idx="46055">
                  <c:v>1.3280984851832101</c:v>
                </c:pt>
                <c:pt idx="46056">
                  <c:v>1.3295039094597201</c:v>
                </c:pt>
                <c:pt idx="46057">
                  <c:v>1.33090933372249</c:v>
                </c:pt>
                <c:pt idx="46058">
                  <c:v>1.332314757999</c:v>
                </c:pt>
                <c:pt idx="46059">
                  <c:v>1.33372018227551</c:v>
                </c:pt>
                <c:pt idx="46060">
                  <c:v>1.33512560654269</c:v>
                </c:pt>
                <c:pt idx="46061">
                  <c:v>1.33653103081478</c:v>
                </c:pt>
                <c:pt idx="46062">
                  <c:v>1.33793645508687</c:v>
                </c:pt>
                <c:pt idx="46063">
                  <c:v>1.3393418793584799</c:v>
                </c:pt>
                <c:pt idx="46064">
                  <c:v>1.3407473036305699</c:v>
                </c:pt>
                <c:pt idx="46065">
                  <c:v>1.3421527279026599</c:v>
                </c:pt>
                <c:pt idx="46066">
                  <c:v>1.3435581521742599</c:v>
                </c:pt>
                <c:pt idx="46067">
                  <c:v>1.3449635764463499</c:v>
                </c:pt>
                <c:pt idx="46068">
                  <c:v>1.3463690007184399</c:v>
                </c:pt>
                <c:pt idx="46069">
                  <c:v>1.3477744249900401</c:v>
                </c:pt>
                <c:pt idx="46070">
                  <c:v>1.3491798492621401</c:v>
                </c:pt>
                <c:pt idx="46071">
                  <c:v>1.3505852735342301</c:v>
                </c:pt>
                <c:pt idx="46072">
                  <c:v>1.35199069780583</c:v>
                </c:pt>
                <c:pt idx="46073">
                  <c:v>1.35339612207792</c:v>
                </c:pt>
                <c:pt idx="46074">
                  <c:v>1.35480154635001</c:v>
                </c:pt>
                <c:pt idx="46075">
                  <c:v>1.35620697062161</c:v>
                </c:pt>
                <c:pt idx="46076">
                  <c:v>1.3576123948937</c:v>
                </c:pt>
                <c:pt idx="46077">
                  <c:v>1.3590178191658</c:v>
                </c:pt>
                <c:pt idx="46078">
                  <c:v>1.3604232434374</c:v>
                </c:pt>
                <c:pt idx="46079">
                  <c:v>1.36182866770949</c:v>
                </c:pt>
                <c:pt idx="46080">
                  <c:v>1.36323409198158</c:v>
                </c:pt>
                <c:pt idx="46081">
                  <c:v>1.3646395162531799</c:v>
                </c:pt>
                <c:pt idx="46082">
                  <c:v>1.3660449405252699</c:v>
                </c:pt>
                <c:pt idx="46083">
                  <c:v>1.3674503647973699</c:v>
                </c:pt>
                <c:pt idx="46084">
                  <c:v>1.3688557890689701</c:v>
                </c:pt>
                <c:pt idx="46085">
                  <c:v>1.3702612133410601</c:v>
                </c:pt>
                <c:pt idx="46086">
                  <c:v>1.3716666376131501</c:v>
                </c:pt>
                <c:pt idx="46087">
                  <c:v>1.3730720618847501</c:v>
                </c:pt>
                <c:pt idx="46088">
                  <c:v>1.3744774861568401</c:v>
                </c:pt>
                <c:pt idx="46089">
                  <c:v>1.3758829104289301</c:v>
                </c:pt>
                <c:pt idx="46090">
                  <c:v>1.37728833470054</c:v>
                </c:pt>
                <c:pt idx="46091">
                  <c:v>1.37869375897263</c:v>
                </c:pt>
                <c:pt idx="46092">
                  <c:v>1.38009918324472</c:v>
                </c:pt>
                <c:pt idx="46093">
                  <c:v>1.38150460751632</c:v>
                </c:pt>
                <c:pt idx="46094">
                  <c:v>1.38291003178841</c:v>
                </c:pt>
                <c:pt idx="46095">
                  <c:v>1.3843154560605</c:v>
                </c:pt>
                <c:pt idx="46096">
                  <c:v>1.3831801127383201</c:v>
                </c:pt>
                <c:pt idx="46097">
                  <c:v>1.37950400182106</c:v>
                </c:pt>
                <c:pt idx="46098">
                  <c:v>1.37582789090381</c:v>
                </c:pt>
                <c:pt idx="46099">
                  <c:v>1.37215177998784</c:v>
                </c:pt>
                <c:pt idx="46100">
                  <c:v>1.3684756690705799</c:v>
                </c:pt>
                <c:pt idx="46101">
                  <c:v>1.3647995581533301</c:v>
                </c:pt>
                <c:pt idx="46102">
                  <c:v>1.3611234472373499</c:v>
                </c:pt>
                <c:pt idx="46103">
                  <c:v>1.3574473363201001</c:v>
                </c:pt>
                <c:pt idx="46104">
                  <c:v>1.35377122540284</c:v>
                </c:pt>
                <c:pt idx="46105">
                  <c:v>1.35009511448687</c:v>
                </c:pt>
                <c:pt idx="46106">
                  <c:v>1.34641900356962</c:v>
                </c:pt>
                <c:pt idx="46107">
                  <c:v>1.3427428926523599</c:v>
                </c:pt>
                <c:pt idx="46108">
                  <c:v>1.3390667817363899</c:v>
                </c:pt>
                <c:pt idx="46109">
                  <c:v>1.3353906708191401</c:v>
                </c:pt>
                <c:pt idx="46110">
                  <c:v>1.33171455990188</c:v>
                </c:pt>
                <c:pt idx="46111">
                  <c:v>1.3280384489859101</c:v>
                </c:pt>
                <c:pt idx="46112">
                  <c:v>1.32436233806865</c:v>
                </c:pt>
                <c:pt idx="46113">
                  <c:v>1.3206862271513999</c:v>
                </c:pt>
                <c:pt idx="46114">
                  <c:v>1.31701011623543</c:v>
                </c:pt>
                <c:pt idx="46115">
                  <c:v>1.3133340053181699</c:v>
                </c:pt>
                <c:pt idx="46116">
                  <c:v>1.3096578944009201</c:v>
                </c:pt>
                <c:pt idx="46117">
                  <c:v>1.3059817834849501</c:v>
                </c:pt>
                <c:pt idx="46118">
                  <c:v>1.30230567256769</c:v>
                </c:pt>
                <c:pt idx="46119">
                  <c:v>1.29862956165043</c:v>
                </c:pt>
                <c:pt idx="46120">
                  <c:v>1.29495345073446</c:v>
                </c:pt>
                <c:pt idx="46121">
                  <c:v>1.2912773398172099</c:v>
                </c:pt>
                <c:pt idx="46122">
                  <c:v>1.2876012288999501</c:v>
                </c:pt>
                <c:pt idx="46123">
                  <c:v>1.2839251179839799</c:v>
                </c:pt>
                <c:pt idx="46124">
                  <c:v>1.2802490070667301</c:v>
                </c:pt>
                <c:pt idx="46125">
                  <c:v>1.27657289614947</c:v>
                </c:pt>
                <c:pt idx="46126">
                  <c:v>1.2728967852335</c:v>
                </c:pt>
                <c:pt idx="46127">
                  <c:v>1.26922067431624</c:v>
                </c:pt>
                <c:pt idx="46128">
                  <c:v>1.2655445633989899</c:v>
                </c:pt>
                <c:pt idx="46129">
                  <c:v>1.2618684524830199</c:v>
                </c:pt>
                <c:pt idx="46130">
                  <c:v>1.2581923415657601</c:v>
                </c:pt>
                <c:pt idx="46131">
                  <c:v>1.25451623064851</c:v>
                </c:pt>
                <c:pt idx="46132">
                  <c:v>1.2508401197325401</c:v>
                </c:pt>
                <c:pt idx="46133">
                  <c:v>1.24716400881528</c:v>
                </c:pt>
                <c:pt idx="46134">
                  <c:v>1.2434878978980199</c:v>
                </c:pt>
                <c:pt idx="46135">
                  <c:v>1.23981178698205</c:v>
                </c:pt>
                <c:pt idx="46136">
                  <c:v>1.2361356760647999</c:v>
                </c:pt>
                <c:pt idx="46137">
                  <c:v>1.2324595651475401</c:v>
                </c:pt>
                <c:pt idx="46138">
                  <c:v>1.2287834542315701</c:v>
                </c:pt>
                <c:pt idx="46139">
                  <c:v>1.22510734331432</c:v>
                </c:pt>
                <c:pt idx="46140">
                  <c:v>1.22143123239706</c:v>
                </c:pt>
                <c:pt idx="46141">
                  <c:v>1.21775512148109</c:v>
                </c:pt>
                <c:pt idx="46142">
                  <c:v>1.2140790105638299</c:v>
                </c:pt>
                <c:pt idx="46143">
                  <c:v>1.2104028996465801</c:v>
                </c:pt>
                <c:pt idx="46144">
                  <c:v>1.20251135006276</c:v>
                </c:pt>
                <c:pt idx="46145">
                  <c:v>1.19040436180688</c:v>
                </c:pt>
                <c:pt idx="46146">
                  <c:v>1.1782973735509901</c:v>
                </c:pt>
                <c:pt idx="46147">
                  <c:v>1.1661903852993301</c:v>
                </c:pt>
                <c:pt idx="46148">
                  <c:v>1.1540833970434401</c:v>
                </c:pt>
                <c:pt idx="46149">
                  <c:v>1.1419764087875499</c:v>
                </c:pt>
                <c:pt idx="46150">
                  <c:v>1.1298694205358899</c:v>
                </c:pt>
                <c:pt idx="46151">
                  <c:v>1.1177624322800099</c:v>
                </c:pt>
                <c:pt idx="46152">
                  <c:v>1.10565544402412</c:v>
                </c:pt>
                <c:pt idx="46153">
                  <c:v>1.09354845577246</c:v>
                </c:pt>
                <c:pt idx="46154">
                  <c:v>1.08144146751657</c:v>
                </c:pt>
                <c:pt idx="46155">
                  <c:v>1.06933447926068</c:v>
                </c:pt>
                <c:pt idx="46156">
                  <c:v>1.05722749100902</c:v>
                </c:pt>
                <c:pt idx="46157">
                  <c:v>1.0451205027531301</c:v>
                </c:pt>
                <c:pt idx="46158">
                  <c:v>1.0330135144972501</c:v>
                </c:pt>
                <c:pt idx="46159">
                  <c:v>1.0209065262455901</c:v>
                </c:pt>
                <c:pt idx="46160">
                  <c:v>1.0087995379896999</c:v>
                </c:pt>
                <c:pt idx="46161">
                  <c:v>0.99669254973381105</c:v>
                </c:pt>
                <c:pt idx="46162">
                  <c:v>0.98458556148215104</c:v>
                </c:pt>
                <c:pt idx="46163">
                  <c:v>0.97247857322626297</c:v>
                </c:pt>
                <c:pt idx="46164">
                  <c:v>0.960371584970375</c:v>
                </c:pt>
                <c:pt idx="46165">
                  <c:v>0.94826459671871499</c:v>
                </c:pt>
                <c:pt idx="46166">
                  <c:v>0.93615760846282803</c:v>
                </c:pt>
                <c:pt idx="46167">
                  <c:v>0.92405062020693995</c:v>
                </c:pt>
                <c:pt idx="46168">
                  <c:v>0.91194363195528005</c:v>
                </c:pt>
                <c:pt idx="46169">
                  <c:v>0.89983664369939198</c:v>
                </c:pt>
                <c:pt idx="46170">
                  <c:v>0.88772965544350402</c:v>
                </c:pt>
                <c:pt idx="46171">
                  <c:v>0.87562266719184401</c:v>
                </c:pt>
                <c:pt idx="46172">
                  <c:v>0.86351567893595704</c:v>
                </c:pt>
                <c:pt idx="46173">
                  <c:v>0.85140869068006897</c:v>
                </c:pt>
                <c:pt idx="46174">
                  <c:v>0.83930170242840896</c:v>
                </c:pt>
                <c:pt idx="46175">
                  <c:v>0.827194714172521</c:v>
                </c:pt>
                <c:pt idx="46176">
                  <c:v>0.81508772591663303</c:v>
                </c:pt>
                <c:pt idx="46177">
                  <c:v>0.80298073766497302</c:v>
                </c:pt>
                <c:pt idx="46178">
                  <c:v>0.79087374940908595</c:v>
                </c:pt>
                <c:pt idx="46179">
                  <c:v>0.77876676115319798</c:v>
                </c:pt>
                <c:pt idx="46180">
                  <c:v>0.76665977290153797</c:v>
                </c:pt>
                <c:pt idx="46181">
                  <c:v>0.75455278464565001</c:v>
                </c:pt>
                <c:pt idx="46182">
                  <c:v>0.74244579638976205</c:v>
                </c:pt>
                <c:pt idx="46183">
                  <c:v>0.73033880813810304</c:v>
                </c:pt>
                <c:pt idx="46184">
                  <c:v>0.71823181988221496</c:v>
                </c:pt>
                <c:pt idx="46185">
                  <c:v>0.706124831626327</c:v>
                </c:pt>
                <c:pt idx="46186">
                  <c:v>0.69401784337466699</c:v>
                </c:pt>
                <c:pt idx="46187">
                  <c:v>0.68191085511877902</c:v>
                </c:pt>
                <c:pt idx="46188">
                  <c:v>0.66980386686289095</c:v>
                </c:pt>
                <c:pt idx="46189">
                  <c:v>0.65769687861123205</c:v>
                </c:pt>
                <c:pt idx="46190">
                  <c:v>0.64558989035534398</c:v>
                </c:pt>
                <c:pt idx="46191">
                  <c:v>0.63348290209945601</c:v>
                </c:pt>
                <c:pt idx="46192">
                  <c:v>0.63834619566649797</c:v>
                </c:pt>
                <c:pt idx="46193">
                  <c:v>0.66017977105986603</c:v>
                </c:pt>
                <c:pt idx="46194">
                  <c:v>0.68201334645323497</c:v>
                </c:pt>
                <c:pt idx="46195">
                  <c:v>0.70384692183897901</c:v>
                </c:pt>
                <c:pt idx="46196">
                  <c:v>0.72568049723234795</c:v>
                </c:pt>
                <c:pt idx="46197">
                  <c:v>0.74751407262571601</c:v>
                </c:pt>
                <c:pt idx="46198">
                  <c:v>0.76934764801146005</c:v>
                </c:pt>
                <c:pt idx="46199">
                  <c:v>0.79118122340482899</c:v>
                </c:pt>
                <c:pt idx="46200">
                  <c:v>0.81301479879819805</c:v>
                </c:pt>
                <c:pt idx="46201">
                  <c:v>0.83484837418394098</c:v>
                </c:pt>
                <c:pt idx="46202">
                  <c:v>0.85668194957731003</c:v>
                </c:pt>
                <c:pt idx="46203">
                  <c:v>0.87851552497067897</c:v>
                </c:pt>
                <c:pt idx="46204">
                  <c:v>0.90034910035642202</c:v>
                </c:pt>
                <c:pt idx="46205">
                  <c:v>0.92218267574979096</c:v>
                </c:pt>
                <c:pt idx="46206">
                  <c:v>0.94401625114316001</c:v>
                </c:pt>
                <c:pt idx="46207">
                  <c:v>0.96584982652890305</c:v>
                </c:pt>
                <c:pt idx="46208">
                  <c:v>0.987683401922272</c:v>
                </c:pt>
                <c:pt idx="46209">
                  <c:v>1.0095169773156401</c:v>
                </c:pt>
                <c:pt idx="46210">
                  <c:v>1.03135055270138</c:v>
                </c:pt>
                <c:pt idx="46211">
                  <c:v>1.05318412809475</c:v>
                </c:pt>
                <c:pt idx="46212">
                  <c:v>1.0750177034881201</c:v>
                </c:pt>
                <c:pt idx="46213">
                  <c:v>1.09685127887387</c:v>
                </c:pt>
                <c:pt idx="46214">
                  <c:v>1.1186848542672301</c:v>
                </c:pt>
                <c:pt idx="46215">
                  <c:v>1.1405184296605999</c:v>
                </c:pt>
                <c:pt idx="46216">
                  <c:v>1.1623520050463501</c:v>
                </c:pt>
                <c:pt idx="46217">
                  <c:v>1.1841855804397201</c:v>
                </c:pt>
                <c:pt idx="46218">
                  <c:v>1.2060191558330799</c:v>
                </c:pt>
                <c:pt idx="46219">
                  <c:v>1.2278527312188301</c:v>
                </c:pt>
                <c:pt idx="46220">
                  <c:v>1.2496863066121999</c:v>
                </c:pt>
                <c:pt idx="46221">
                  <c:v>1.27151988200557</c:v>
                </c:pt>
                <c:pt idx="46222">
                  <c:v>1.2933534573913099</c:v>
                </c:pt>
                <c:pt idx="46223">
                  <c:v>1.31518703278468</c:v>
                </c:pt>
                <c:pt idx="46224">
                  <c:v>1.33702060817805</c:v>
                </c:pt>
                <c:pt idx="46225">
                  <c:v>1.35885418356379</c:v>
                </c:pt>
                <c:pt idx="46226">
                  <c:v>1.38068775895716</c:v>
                </c:pt>
                <c:pt idx="46227">
                  <c:v>1.4025213343505301</c:v>
                </c:pt>
                <c:pt idx="46228">
                  <c:v>1.42435490973627</c:v>
                </c:pt>
                <c:pt idx="46229">
                  <c:v>1.44618848512964</c:v>
                </c:pt>
                <c:pt idx="46230">
                  <c:v>1.4680220605230101</c:v>
                </c:pt>
                <c:pt idx="46231">
                  <c:v>1.48985563590875</c:v>
                </c:pt>
                <c:pt idx="46232">
                  <c:v>1.5116892113021201</c:v>
                </c:pt>
                <c:pt idx="46233">
                  <c:v>1.5335227866954899</c:v>
                </c:pt>
                <c:pt idx="46234">
                  <c:v>1.5553563620812301</c:v>
                </c:pt>
                <c:pt idx="46235">
                  <c:v>1.5771899374745999</c:v>
                </c:pt>
                <c:pt idx="46236">
                  <c:v>1.59902351286797</c:v>
                </c:pt>
                <c:pt idx="46237">
                  <c:v>1.6208570882537101</c:v>
                </c:pt>
                <c:pt idx="46238">
                  <c:v>1.6426906636470799</c:v>
                </c:pt>
                <c:pt idx="46239">
                  <c:v>1.66452423904045</c:v>
                </c:pt>
                <c:pt idx="46240">
                  <c:v>1.66987518999221</c:v>
                </c:pt>
                <c:pt idx="46241">
                  <c:v>1.6587435165061</c:v>
                </c:pt>
                <c:pt idx="46242">
                  <c:v>1.6587435165061</c:v>
                </c:pt>
                <c:pt idx="46243">
                  <c:v>1.6587435165061</c:v>
                </c:pt>
                <c:pt idx="46244">
                  <c:v>1.6587435165061</c:v>
                </c:pt>
                <c:pt idx="46245">
                  <c:v>1.6587435165061</c:v>
                </c:pt>
                <c:pt idx="46246">
                  <c:v>1.6587435165061</c:v>
                </c:pt>
                <c:pt idx="46247">
                  <c:v>1.6587435165061</c:v>
                </c:pt>
                <c:pt idx="46248">
                  <c:v>1.6587435165061</c:v>
                </c:pt>
                <c:pt idx="46249">
                  <c:v>1.6587435165061</c:v>
                </c:pt>
                <c:pt idx="46250">
                  <c:v>1.6587435165061</c:v>
                </c:pt>
                <c:pt idx="46251">
                  <c:v>1.6587435165061</c:v>
                </c:pt>
                <c:pt idx="46252">
                  <c:v>1.6587435165061</c:v>
                </c:pt>
                <c:pt idx="46253">
                  <c:v>1.6587435165061</c:v>
                </c:pt>
                <c:pt idx="46254">
                  <c:v>1.6587435165061</c:v>
                </c:pt>
                <c:pt idx="46255">
                  <c:v>1.6587435165061</c:v>
                </c:pt>
                <c:pt idx="46256">
                  <c:v>1.6587435165061</c:v>
                </c:pt>
                <c:pt idx="46257">
                  <c:v>1.6587435165061</c:v>
                </c:pt>
                <c:pt idx="46258">
                  <c:v>1.6587435165061</c:v>
                </c:pt>
                <c:pt idx="46259">
                  <c:v>1.6587435165061</c:v>
                </c:pt>
                <c:pt idx="46260">
                  <c:v>1.6587435165061</c:v>
                </c:pt>
                <c:pt idx="46261">
                  <c:v>1.6587435165061</c:v>
                </c:pt>
                <c:pt idx="46262">
                  <c:v>1.6587435165061</c:v>
                </c:pt>
                <c:pt idx="46263">
                  <c:v>1.6587435165061</c:v>
                </c:pt>
                <c:pt idx="46264">
                  <c:v>1.6587435165061</c:v>
                </c:pt>
                <c:pt idx="46265">
                  <c:v>1.6587435165061</c:v>
                </c:pt>
                <c:pt idx="46266">
                  <c:v>1.6587435165061</c:v>
                </c:pt>
                <c:pt idx="46267">
                  <c:v>1.6587435165061</c:v>
                </c:pt>
                <c:pt idx="46268">
                  <c:v>1.6587435165061</c:v>
                </c:pt>
                <c:pt idx="46269">
                  <c:v>1.6587435165061</c:v>
                </c:pt>
                <c:pt idx="46270">
                  <c:v>1.6587435165061</c:v>
                </c:pt>
                <c:pt idx="46271">
                  <c:v>1.6587435165061</c:v>
                </c:pt>
                <c:pt idx="46272">
                  <c:v>1.6587435165061</c:v>
                </c:pt>
                <c:pt idx="46273">
                  <c:v>1.6587435165061</c:v>
                </c:pt>
                <c:pt idx="46274">
                  <c:v>1.6587435165061</c:v>
                </c:pt>
                <c:pt idx="46275">
                  <c:v>1.2802666180209801</c:v>
                </c:pt>
                <c:pt idx="46276">
                  <c:v>1.2691349445387601</c:v>
                </c:pt>
                <c:pt idx="46277">
                  <c:v>1.2580032710526401</c:v>
                </c:pt>
                <c:pt idx="46278">
                  <c:v>1.2468715975665301</c:v>
                </c:pt>
                <c:pt idx="46279">
                  <c:v>1.2357399240842999</c:v>
                </c:pt>
                <c:pt idx="46280">
                  <c:v>1.2246082505981899</c:v>
                </c:pt>
                <c:pt idx="46281">
                  <c:v>1.2134765771120699</c:v>
                </c:pt>
                <c:pt idx="46282">
                  <c:v>1.2023449036298499</c:v>
                </c:pt>
                <c:pt idx="46283">
                  <c:v>1.1912132301437299</c:v>
                </c:pt>
                <c:pt idx="46284">
                  <c:v>1.1800815566576199</c:v>
                </c:pt>
                <c:pt idx="46285">
                  <c:v>1.1689498831753899</c:v>
                </c:pt>
                <c:pt idx="46286">
                  <c:v>1.15781820968928</c:v>
                </c:pt>
                <c:pt idx="46287">
                  <c:v>1.14668653620316</c:v>
                </c:pt>
                <c:pt idx="46288">
                  <c:v>1.13017099870541</c:v>
                </c:pt>
                <c:pt idx="46289">
                  <c:v>1.1082715971844901</c:v>
                </c:pt>
                <c:pt idx="46290">
                  <c:v>1.0863721956635699</c:v>
                </c:pt>
                <c:pt idx="46291">
                  <c:v>1.0644727941503001</c:v>
                </c:pt>
                <c:pt idx="46292">
                  <c:v>1.0425733926293701</c:v>
                </c:pt>
                <c:pt idx="46293">
                  <c:v>1.0206739911084499</c:v>
                </c:pt>
                <c:pt idx="46294">
                  <c:v>0.99877458959517795</c:v>
                </c:pt>
                <c:pt idx="46295">
                  <c:v>0.976875188074256</c:v>
                </c:pt>
                <c:pt idx="46296">
                  <c:v>0.95497578655333304</c:v>
                </c:pt>
                <c:pt idx="46297">
                  <c:v>0.93307638504005996</c:v>
                </c:pt>
                <c:pt idx="46298">
                  <c:v>0.91117698351913701</c:v>
                </c:pt>
                <c:pt idx="46299">
                  <c:v>0.88927758199821505</c:v>
                </c:pt>
                <c:pt idx="46300">
                  <c:v>0.86737818048494097</c:v>
                </c:pt>
                <c:pt idx="46301">
                  <c:v>0.84547877896401902</c:v>
                </c:pt>
                <c:pt idx="46302">
                  <c:v>0.82357937744309695</c:v>
                </c:pt>
                <c:pt idx="46303">
                  <c:v>0.80167997592982299</c:v>
                </c:pt>
                <c:pt idx="46304">
                  <c:v>0.77978057440890003</c:v>
                </c:pt>
                <c:pt idx="46305">
                  <c:v>0.75788117288797796</c:v>
                </c:pt>
                <c:pt idx="46306">
                  <c:v>0.735981771374704</c:v>
                </c:pt>
                <c:pt idx="46307">
                  <c:v>0.71408236985378204</c:v>
                </c:pt>
                <c:pt idx="46308">
                  <c:v>0.69218296833285997</c:v>
                </c:pt>
                <c:pt idx="46309">
                  <c:v>0.67028356681958601</c:v>
                </c:pt>
                <c:pt idx="46310">
                  <c:v>0.64838416529866405</c:v>
                </c:pt>
                <c:pt idx="46311">
                  <c:v>0.62648476377774098</c:v>
                </c:pt>
                <c:pt idx="46312">
                  <c:v>0.60458536226446702</c:v>
                </c:pt>
                <c:pt idx="46313">
                  <c:v>0.58268596074354495</c:v>
                </c:pt>
                <c:pt idx="46314">
                  <c:v>0.56078655922262299</c:v>
                </c:pt>
                <c:pt idx="46315">
                  <c:v>0.53888715770934903</c:v>
                </c:pt>
                <c:pt idx="46316">
                  <c:v>0.51698775618842696</c:v>
                </c:pt>
                <c:pt idx="46317">
                  <c:v>0.495088354667504</c:v>
                </c:pt>
                <c:pt idx="46318">
                  <c:v>0.47318895315422999</c:v>
                </c:pt>
                <c:pt idx="46319">
                  <c:v>0.45128955163330797</c:v>
                </c:pt>
                <c:pt idx="46320">
                  <c:v>0.42939015011238602</c:v>
                </c:pt>
                <c:pt idx="46321">
                  <c:v>0.407490748599112</c:v>
                </c:pt>
                <c:pt idx="46322">
                  <c:v>0.38559134707818998</c:v>
                </c:pt>
                <c:pt idx="46323">
                  <c:v>0.36369194555726803</c:v>
                </c:pt>
                <c:pt idx="46324">
                  <c:v>0.34179254404399401</c:v>
                </c:pt>
                <c:pt idx="46325">
                  <c:v>0.31989314252307099</c:v>
                </c:pt>
                <c:pt idx="46326">
                  <c:v>0.29799374100214898</c:v>
                </c:pt>
                <c:pt idx="46327">
                  <c:v>0.27609433948887502</c:v>
                </c:pt>
                <c:pt idx="46328">
                  <c:v>0.25419493796795301</c:v>
                </c:pt>
                <c:pt idx="46329">
                  <c:v>0.23229553644703099</c:v>
                </c:pt>
                <c:pt idx="46330">
                  <c:v>0.210396134933757</c:v>
                </c:pt>
                <c:pt idx="46331">
                  <c:v>0.18849673341283399</c:v>
                </c:pt>
                <c:pt idx="46332">
                  <c:v>0.166597331891912</c:v>
                </c:pt>
                <c:pt idx="46333">
                  <c:v>0.14469793037863801</c:v>
                </c:pt>
                <c:pt idx="46334">
                  <c:v>0.122798528857716</c:v>
                </c:pt>
                <c:pt idx="46335">
                  <c:v>0.100899127336794</c:v>
                </c:pt>
                <c:pt idx="46336">
                  <c:v>0.13020374541969401</c:v>
                </c:pt>
                <c:pt idx="46337">
                  <c:v>0.21071238312688501</c:v>
                </c:pt>
                <c:pt idx="46338">
                  <c:v>0.29122102083407603</c:v>
                </c:pt>
                <c:pt idx="46339">
                  <c:v>0.37172965851314899</c:v>
                </c:pt>
                <c:pt idx="46340">
                  <c:v>0.45223829622034001</c:v>
                </c:pt>
                <c:pt idx="46341">
                  <c:v>0.53274693392753203</c:v>
                </c:pt>
                <c:pt idx="46342">
                  <c:v>0.61325557160660504</c:v>
                </c:pt>
                <c:pt idx="46343">
                  <c:v>0.69376420931379601</c:v>
                </c:pt>
                <c:pt idx="46344">
                  <c:v>0.77427284702098698</c:v>
                </c:pt>
                <c:pt idx="46345">
                  <c:v>0.85478148470006099</c:v>
                </c:pt>
                <c:pt idx="46346">
                  <c:v>0.93529012240725196</c:v>
                </c:pt>
                <c:pt idx="46347">
                  <c:v>1.01579876011444</c:v>
                </c:pt>
                <c:pt idx="46348">
                  <c:v>1.09630739779352</c:v>
                </c:pt>
                <c:pt idx="46349">
                  <c:v>1.17681603550071</c:v>
                </c:pt>
                <c:pt idx="46350">
                  <c:v>1.2573246732079</c:v>
                </c:pt>
                <c:pt idx="46351">
                  <c:v>1.33783331088697</c:v>
                </c:pt>
                <c:pt idx="46352">
                  <c:v>1.41834194859416</c:v>
                </c:pt>
                <c:pt idx="46353">
                  <c:v>1.4988505863013499</c:v>
                </c:pt>
                <c:pt idx="46354">
                  <c:v>1.5793592239804299</c:v>
                </c:pt>
                <c:pt idx="46355">
                  <c:v>1.6598678616876199</c:v>
                </c:pt>
                <c:pt idx="46356">
                  <c:v>1.7403764993948101</c:v>
                </c:pt>
                <c:pt idx="46357">
                  <c:v>1.8208851370738799</c:v>
                </c:pt>
                <c:pt idx="46358">
                  <c:v>1.9013937747810701</c:v>
                </c:pt>
                <c:pt idx="46359">
                  <c:v>1.98190241248827</c:v>
                </c:pt>
                <c:pt idx="46360">
                  <c:v>2.0624110501673401</c:v>
                </c:pt>
                <c:pt idx="46361">
                  <c:v>2.1429196878745298</c:v>
                </c:pt>
                <c:pt idx="46362">
                  <c:v>2.22342832558172</c:v>
                </c:pt>
                <c:pt idx="46363">
                  <c:v>2.3039369632608002</c:v>
                </c:pt>
                <c:pt idx="46364">
                  <c:v>2.38444560096799</c:v>
                </c:pt>
                <c:pt idx="46365">
                  <c:v>2.4649542386751802</c:v>
                </c:pt>
                <c:pt idx="46366">
                  <c:v>2.5454628763542502</c:v>
                </c:pt>
                <c:pt idx="46367">
                  <c:v>2.6259715140614399</c:v>
                </c:pt>
                <c:pt idx="46368">
                  <c:v>2.7064801517686301</c:v>
                </c:pt>
                <c:pt idx="46369">
                  <c:v>2.7869887894477099</c:v>
                </c:pt>
                <c:pt idx="46370">
                  <c:v>2.8674974271549001</c:v>
                </c:pt>
                <c:pt idx="46371">
                  <c:v>2.9480060648620898</c:v>
                </c:pt>
                <c:pt idx="46372">
                  <c:v>3.0285147025411598</c:v>
                </c:pt>
                <c:pt idx="46373">
                  <c:v>3.10902334024835</c:v>
                </c:pt>
                <c:pt idx="46374">
                  <c:v>3.1895319779555402</c:v>
                </c:pt>
                <c:pt idx="46375">
                  <c:v>3.27004061563462</c:v>
                </c:pt>
                <c:pt idx="46376">
                  <c:v>3.3505492533418102</c:v>
                </c:pt>
                <c:pt idx="46377">
                  <c:v>3.4310578910489999</c:v>
                </c:pt>
                <c:pt idx="46378">
                  <c:v>3.51156652872807</c:v>
                </c:pt>
                <c:pt idx="46379">
                  <c:v>3.5920751664352699</c:v>
                </c:pt>
                <c:pt idx="46380">
                  <c:v>3.6725838041424601</c:v>
                </c:pt>
                <c:pt idx="46381">
                  <c:v>3.7530924418215301</c:v>
                </c:pt>
                <c:pt idx="46382">
                  <c:v>3.8336010795287199</c:v>
                </c:pt>
                <c:pt idx="46383">
                  <c:v>3.9141097172359101</c:v>
                </c:pt>
                <c:pt idx="46384">
                  <c:v>3.9203643340436898</c:v>
                </c:pt>
                <c:pt idx="46385">
                  <c:v>3.85236492995642</c:v>
                </c:pt>
                <c:pt idx="46386">
                  <c:v>3.78436552586916</c:v>
                </c:pt>
                <c:pt idx="46387">
                  <c:v>3.7163661218056401</c:v>
                </c:pt>
                <c:pt idx="46388">
                  <c:v>3.6483667177183801</c:v>
                </c:pt>
                <c:pt idx="46389">
                  <c:v>3.5803673136311098</c:v>
                </c:pt>
                <c:pt idx="46390">
                  <c:v>3.5123679095675899</c:v>
                </c:pt>
                <c:pt idx="46391">
                  <c:v>3.4443685054803299</c:v>
                </c:pt>
                <c:pt idx="46392">
                  <c:v>3.3763691013930601</c:v>
                </c:pt>
                <c:pt idx="46393">
                  <c:v>3.30836969732955</c:v>
                </c:pt>
                <c:pt idx="46394">
                  <c:v>3.2403702932422802</c:v>
                </c:pt>
                <c:pt idx="46395">
                  <c:v>3.1723708891550202</c:v>
                </c:pt>
                <c:pt idx="46396">
                  <c:v>3.1043714850914998</c:v>
                </c:pt>
                <c:pt idx="46397">
                  <c:v>3.0363720810042301</c:v>
                </c:pt>
                <c:pt idx="46398">
                  <c:v>2.96837267691697</c:v>
                </c:pt>
                <c:pt idx="46399">
                  <c:v>2.9003732728534501</c:v>
                </c:pt>
                <c:pt idx="46400">
                  <c:v>2.8323738687661901</c:v>
                </c:pt>
                <c:pt idx="46401">
                  <c:v>2.7643744646789199</c:v>
                </c:pt>
                <c:pt idx="46402">
                  <c:v>2.6963750606154</c:v>
                </c:pt>
                <c:pt idx="46403">
                  <c:v>2.62837565652814</c:v>
                </c:pt>
                <c:pt idx="46404">
                  <c:v>2.5603762524408702</c:v>
                </c:pt>
                <c:pt idx="46405">
                  <c:v>2.4923768483773601</c:v>
                </c:pt>
                <c:pt idx="46406">
                  <c:v>2.4243774442900898</c:v>
                </c:pt>
                <c:pt idx="46407">
                  <c:v>2.3563780402028298</c:v>
                </c:pt>
                <c:pt idx="46408">
                  <c:v>2.2883786361393099</c:v>
                </c:pt>
                <c:pt idx="46409">
                  <c:v>2.2203792320520401</c:v>
                </c:pt>
                <c:pt idx="46410">
                  <c:v>2.1523798279647801</c:v>
                </c:pt>
                <c:pt idx="46411">
                  <c:v>2.0843804239012602</c:v>
                </c:pt>
                <c:pt idx="46412">
                  <c:v>2.0163810198140002</c:v>
                </c:pt>
                <c:pt idx="46413">
                  <c:v>1.94838161572673</c:v>
                </c:pt>
                <c:pt idx="46414">
                  <c:v>1.8803822116632101</c:v>
                </c:pt>
                <c:pt idx="46415">
                  <c:v>1.81238280757595</c:v>
                </c:pt>
                <c:pt idx="46416">
                  <c:v>1.74438340348868</c:v>
                </c:pt>
                <c:pt idx="46417">
                  <c:v>1.6763839994251699</c:v>
                </c:pt>
                <c:pt idx="46418">
                  <c:v>1.6083845953378999</c:v>
                </c:pt>
                <c:pt idx="46419">
                  <c:v>1.5403851912506299</c:v>
                </c:pt>
                <c:pt idx="46420">
                  <c:v>1.47238578718712</c:v>
                </c:pt>
                <c:pt idx="46421">
                  <c:v>1.40438638309985</c:v>
                </c:pt>
                <c:pt idx="46422">
                  <c:v>1.33638697901259</c:v>
                </c:pt>
                <c:pt idx="46423">
                  <c:v>1.2683875749490701</c:v>
                </c:pt>
                <c:pt idx="46424">
                  <c:v>1.2003881708618001</c:v>
                </c:pt>
                <c:pt idx="46425">
                  <c:v>1.13238876677454</c:v>
                </c:pt>
                <c:pt idx="46426">
                  <c:v>1.0643893627110199</c:v>
                </c:pt>
                <c:pt idx="46427">
                  <c:v>0.99638995862375701</c:v>
                </c:pt>
                <c:pt idx="46428">
                  <c:v>0.928390554536491</c:v>
                </c:pt>
                <c:pt idx="46429">
                  <c:v>0.86039115047297399</c:v>
                </c:pt>
                <c:pt idx="46430">
                  <c:v>0.79239174638570897</c:v>
                </c:pt>
                <c:pt idx="46431">
                  <c:v>0.72439234229844396</c:v>
                </c:pt>
                <c:pt idx="46432">
                  <c:v>0.69440392586385202</c:v>
                </c:pt>
                <c:pt idx="46433">
                  <c:v>0.70242649706098903</c:v>
                </c:pt>
                <c:pt idx="46434">
                  <c:v>0.71044906825812504</c:v>
                </c:pt>
                <c:pt idx="46435">
                  <c:v>0.71847163945245995</c:v>
                </c:pt>
                <c:pt idx="46436">
                  <c:v>0.72649421064959596</c:v>
                </c:pt>
                <c:pt idx="46437">
                  <c:v>0.73451678184673297</c:v>
                </c:pt>
                <c:pt idx="46438">
                  <c:v>0.742539353041067</c:v>
                </c:pt>
                <c:pt idx="46439">
                  <c:v>0.750561924238203</c:v>
                </c:pt>
                <c:pt idx="46440">
                  <c:v>0.75858449543534001</c:v>
                </c:pt>
                <c:pt idx="46441">
                  <c:v>0.76660706662967404</c:v>
                </c:pt>
                <c:pt idx="46442">
                  <c:v>0.77462963782681105</c:v>
                </c:pt>
                <c:pt idx="46443">
                  <c:v>0.78265220902394705</c:v>
                </c:pt>
                <c:pt idx="46444">
                  <c:v>0.79067478021828197</c:v>
                </c:pt>
                <c:pt idx="46445">
                  <c:v>0.79869735141541798</c:v>
                </c:pt>
                <c:pt idx="46446">
                  <c:v>0.80671992261255399</c:v>
                </c:pt>
                <c:pt idx="46447">
                  <c:v>0.81474249380688901</c:v>
                </c:pt>
                <c:pt idx="46448">
                  <c:v>0.82276506500402602</c:v>
                </c:pt>
                <c:pt idx="46449">
                  <c:v>0.83078763620116203</c:v>
                </c:pt>
                <c:pt idx="46450">
                  <c:v>0.83881020739549605</c:v>
                </c:pt>
                <c:pt idx="46451">
                  <c:v>0.84683277859263295</c:v>
                </c:pt>
                <c:pt idx="46452">
                  <c:v>0.85485534978976896</c:v>
                </c:pt>
                <c:pt idx="46453">
                  <c:v>0.86287792098410399</c:v>
                </c:pt>
                <c:pt idx="46454">
                  <c:v>0.87090049218123999</c:v>
                </c:pt>
                <c:pt idx="46455">
                  <c:v>0.878923063378376</c:v>
                </c:pt>
                <c:pt idx="46456">
                  <c:v>0.88694563457271103</c:v>
                </c:pt>
                <c:pt idx="46457">
                  <c:v>0.89496820576984704</c:v>
                </c:pt>
                <c:pt idx="46458">
                  <c:v>0.90299077696698404</c:v>
                </c:pt>
                <c:pt idx="46459">
                  <c:v>0.91101334816131796</c:v>
                </c:pt>
                <c:pt idx="46460">
                  <c:v>0.91903591935845497</c:v>
                </c:pt>
                <c:pt idx="46461">
                  <c:v>0.92705849055559097</c:v>
                </c:pt>
                <c:pt idx="46462">
                  <c:v>0.935081061749926</c:v>
                </c:pt>
                <c:pt idx="46463">
                  <c:v>0.94310363294706201</c:v>
                </c:pt>
                <c:pt idx="46464">
                  <c:v>0.95112620414419902</c:v>
                </c:pt>
                <c:pt idx="46465">
                  <c:v>0.95914877533853304</c:v>
                </c:pt>
                <c:pt idx="46466">
                  <c:v>0.96717134653566905</c:v>
                </c:pt>
                <c:pt idx="46467">
                  <c:v>0.97519391773280595</c:v>
                </c:pt>
                <c:pt idx="46468">
                  <c:v>0.98321648892713998</c:v>
                </c:pt>
                <c:pt idx="46469">
                  <c:v>0.99123906012427698</c:v>
                </c:pt>
                <c:pt idx="46470">
                  <c:v>0.99926163132141299</c:v>
                </c:pt>
                <c:pt idx="46471">
                  <c:v>1.00728420251575</c:v>
                </c:pt>
                <c:pt idx="46472">
                  <c:v>1.01530677371288</c:v>
                </c:pt>
                <c:pt idx="46473">
                  <c:v>1.02332934491002</c:v>
                </c:pt>
                <c:pt idx="46474">
                  <c:v>1.0313519161043601</c:v>
                </c:pt>
                <c:pt idx="46475">
                  <c:v>1.0393744873014901</c:v>
                </c:pt>
                <c:pt idx="46476">
                  <c:v>1.0473970584986301</c:v>
                </c:pt>
                <c:pt idx="46477">
                  <c:v>1.0554196296929601</c:v>
                </c:pt>
                <c:pt idx="46478">
                  <c:v>1.0634422008901001</c:v>
                </c:pt>
                <c:pt idx="46479">
                  <c:v>1.0714647720872399</c:v>
                </c:pt>
                <c:pt idx="46480">
                  <c:v>1.04772945392237</c:v>
                </c:pt>
                <c:pt idx="46481">
                  <c:v>0.99223624637891905</c:v>
                </c:pt>
                <c:pt idx="46482">
                  <c:v>0.93674303883547005</c:v>
                </c:pt>
                <c:pt idx="46483">
                  <c:v>0.881249831311401</c:v>
                </c:pt>
                <c:pt idx="46484">
                  <c:v>0.825756623767952</c:v>
                </c:pt>
                <c:pt idx="46485">
                  <c:v>0.77026341622450301</c:v>
                </c:pt>
                <c:pt idx="46486">
                  <c:v>0.71477020870043395</c:v>
                </c:pt>
                <c:pt idx="46487">
                  <c:v>0.65927700115698495</c:v>
                </c:pt>
                <c:pt idx="46488">
                  <c:v>0.60378379361353596</c:v>
                </c:pt>
                <c:pt idx="46489">
                  <c:v>0.54829058608946701</c:v>
                </c:pt>
                <c:pt idx="46490">
                  <c:v>0.49279737854601802</c:v>
                </c:pt>
                <c:pt idx="46491">
                  <c:v>0.43730417100256902</c:v>
                </c:pt>
                <c:pt idx="46492">
                  <c:v>0.38181096347850002</c:v>
                </c:pt>
                <c:pt idx="46493">
                  <c:v>0.32631775593505102</c:v>
                </c:pt>
                <c:pt idx="46494">
                  <c:v>0.27082454839160203</c:v>
                </c:pt>
                <c:pt idx="46495">
                  <c:v>0.215331340867534</c:v>
                </c:pt>
                <c:pt idx="46496">
                  <c:v>0.159838133324084</c:v>
                </c:pt>
                <c:pt idx="46497">
                  <c:v>0.10434492578063501</c:v>
                </c:pt>
                <c:pt idx="46498">
                  <c:v>4.8851718256566798E-2</c:v>
                </c:pt>
                <c:pt idx="46499">
                  <c:v>-6.64148928688246E-3</c:v>
                </c:pt>
                <c:pt idx="46500">
                  <c:v>-6.21346968303318E-2</c:v>
                </c:pt>
                <c:pt idx="46501">
                  <c:v>-0.1176279043544</c:v>
                </c:pt>
                <c:pt idx="46502">
                  <c:v>-0.17312111189784901</c:v>
                </c:pt>
                <c:pt idx="46503">
                  <c:v>-0.22861431944129901</c:v>
                </c:pt>
                <c:pt idx="46504">
                  <c:v>-0.28410752696536701</c:v>
                </c:pt>
                <c:pt idx="46505">
                  <c:v>-0.339600734508816</c:v>
                </c:pt>
                <c:pt idx="46506">
                  <c:v>-0.395093942052266</c:v>
                </c:pt>
                <c:pt idx="46507">
                  <c:v>-0.450587149576334</c:v>
                </c:pt>
                <c:pt idx="46508">
                  <c:v>-0.50608035711978305</c:v>
                </c:pt>
                <c:pt idx="46509">
                  <c:v>-0.56157356466323205</c:v>
                </c:pt>
                <c:pt idx="46510">
                  <c:v>-0.61706677218730099</c:v>
                </c:pt>
                <c:pt idx="46511">
                  <c:v>-0.67255997973074999</c:v>
                </c:pt>
                <c:pt idx="46512">
                  <c:v>-0.72805318727419899</c:v>
                </c:pt>
                <c:pt idx="46513">
                  <c:v>-0.78354639479826804</c:v>
                </c:pt>
                <c:pt idx="46514">
                  <c:v>-0.83903960234171704</c:v>
                </c:pt>
                <c:pt idx="46515">
                  <c:v>-0.89453280988516604</c:v>
                </c:pt>
                <c:pt idx="46516">
                  <c:v>-0.95002601740923498</c:v>
                </c:pt>
                <c:pt idx="46517">
                  <c:v>-1.0055192249526801</c:v>
                </c:pt>
                <c:pt idx="46518">
                  <c:v>-1.0610124324961301</c:v>
                </c:pt>
                <c:pt idx="46519">
                  <c:v>-1.1165056400202</c:v>
                </c:pt>
                <c:pt idx="46520">
                  <c:v>-1.17199884756365</c:v>
                </c:pt>
                <c:pt idx="46521">
                  <c:v>-1.2274920551071</c:v>
                </c:pt>
                <c:pt idx="46522">
                  <c:v>-1.28298526263117</c:v>
                </c:pt>
                <c:pt idx="46523">
                  <c:v>-1.33847847017462</c:v>
                </c:pt>
                <c:pt idx="46524">
                  <c:v>-1.39397167771807</c:v>
                </c:pt>
                <c:pt idx="46525">
                  <c:v>-1.4494648852421399</c:v>
                </c:pt>
                <c:pt idx="46526">
                  <c:v>-1.5049580927855799</c:v>
                </c:pt>
                <c:pt idx="46527">
                  <c:v>-1.5604513003290299</c:v>
                </c:pt>
                <c:pt idx="46528">
                  <c:v>-1.5615239961943299</c:v>
                </c:pt>
                <c:pt idx="46529">
                  <c:v>-1.50817618038223</c:v>
                </c:pt>
                <c:pt idx="46530">
                  <c:v>-1.4548283645701401</c:v>
                </c:pt>
                <c:pt idx="46531">
                  <c:v>-1.4014805487766699</c:v>
                </c:pt>
                <c:pt idx="46532">
                  <c:v>-1.34813273296457</c:v>
                </c:pt>
                <c:pt idx="46533">
                  <c:v>-1.2947849171524699</c:v>
                </c:pt>
                <c:pt idx="46534">
                  <c:v>-1.241437101359</c:v>
                </c:pt>
                <c:pt idx="46535">
                  <c:v>-1.1880892855469001</c:v>
                </c:pt>
                <c:pt idx="46536">
                  <c:v>-1.1347414697347999</c:v>
                </c:pt>
                <c:pt idx="46537">
                  <c:v>-1.08139365394133</c:v>
                </c:pt>
                <c:pt idx="46538">
                  <c:v>-1.0280458381292299</c:v>
                </c:pt>
                <c:pt idx="46539">
                  <c:v>-0.97469802231713498</c:v>
                </c:pt>
                <c:pt idx="46540">
                  <c:v>-0.92135020652366695</c:v>
                </c:pt>
                <c:pt idx="46541">
                  <c:v>-0.86800239071156804</c:v>
                </c:pt>
                <c:pt idx="46542">
                  <c:v>-0.81465457489946902</c:v>
                </c:pt>
                <c:pt idx="46543">
                  <c:v>-0.76130675910600099</c:v>
                </c:pt>
                <c:pt idx="46544">
                  <c:v>-0.70795894329390097</c:v>
                </c:pt>
                <c:pt idx="46545">
                  <c:v>-0.65461112748180195</c:v>
                </c:pt>
                <c:pt idx="46546">
                  <c:v>-0.60126331168833402</c:v>
                </c:pt>
                <c:pt idx="46547">
                  <c:v>-0.547915495876234</c:v>
                </c:pt>
                <c:pt idx="46548">
                  <c:v>-0.49456768006413498</c:v>
                </c:pt>
                <c:pt idx="46549">
                  <c:v>-0.44121986427066701</c:v>
                </c:pt>
                <c:pt idx="46550">
                  <c:v>-0.38787204845856799</c:v>
                </c:pt>
                <c:pt idx="46551">
                  <c:v>-0.33452423264646902</c:v>
                </c:pt>
                <c:pt idx="46552">
                  <c:v>-0.28117641685300099</c:v>
                </c:pt>
                <c:pt idx="46553">
                  <c:v>-0.227828601040901</c:v>
                </c:pt>
                <c:pt idx="46554">
                  <c:v>-0.174480785228802</c:v>
                </c:pt>
                <c:pt idx="46555">
                  <c:v>-0.121132969435334</c:v>
                </c:pt>
                <c:pt idx="46556">
                  <c:v>-6.7785153623234298E-2</c:v>
                </c:pt>
                <c:pt idx="46557">
                  <c:v>-1.44373378111351E-2</c:v>
                </c:pt>
                <c:pt idx="46558">
                  <c:v>3.8910477982332797E-2</c:v>
                </c:pt>
                <c:pt idx="46559">
                  <c:v>9.2258293794432303E-2</c:v>
                </c:pt>
                <c:pt idx="46560">
                  <c:v>0.145606109606532</c:v>
                </c:pt>
                <c:pt idx="46561">
                  <c:v>0.19895392539999901</c:v>
                </c:pt>
                <c:pt idx="46562">
                  <c:v>0.25230174121209897</c:v>
                </c:pt>
                <c:pt idx="46563">
                  <c:v>0.30564955702419799</c:v>
                </c:pt>
                <c:pt idx="46564">
                  <c:v>0.35899737281766603</c:v>
                </c:pt>
                <c:pt idx="46565">
                  <c:v>0.41234518862976599</c:v>
                </c:pt>
                <c:pt idx="46566">
                  <c:v>0.46569300444186501</c:v>
                </c:pt>
                <c:pt idx="46567">
                  <c:v>0.51904082023533304</c:v>
                </c:pt>
                <c:pt idx="46568">
                  <c:v>0.57238863604743195</c:v>
                </c:pt>
                <c:pt idx="46569">
                  <c:v>0.62573645185953197</c:v>
                </c:pt>
                <c:pt idx="46570">
                  <c:v>0.67908426765300001</c:v>
                </c:pt>
                <c:pt idx="46571">
                  <c:v>0.73243208346509903</c:v>
                </c:pt>
                <c:pt idx="46572">
                  <c:v>0.78577989927719805</c:v>
                </c:pt>
                <c:pt idx="46573">
                  <c:v>0.83912771507066597</c:v>
                </c:pt>
                <c:pt idx="46574">
                  <c:v>0.89247553088276599</c:v>
                </c:pt>
                <c:pt idx="46575">
                  <c:v>0.94582334669486501</c:v>
                </c:pt>
                <c:pt idx="46576">
                  <c:v>0.99917116248833304</c:v>
                </c:pt>
                <c:pt idx="46577">
                  <c:v>1.01527969769705</c:v>
                </c:pt>
                <c:pt idx="46578">
                  <c:v>0.99414895227636502</c:v>
                </c:pt>
                <c:pt idx="46579">
                  <c:v>0.97301820686306195</c:v>
                </c:pt>
                <c:pt idx="46580">
                  <c:v>0.95188746144238001</c:v>
                </c:pt>
                <c:pt idx="46581">
                  <c:v>0.93075671602169796</c:v>
                </c:pt>
                <c:pt idx="46582">
                  <c:v>0.90962597060839501</c:v>
                </c:pt>
                <c:pt idx="46583">
                  <c:v>0.88849522518771296</c:v>
                </c:pt>
                <c:pt idx="46584">
                  <c:v>0.86736447976703102</c:v>
                </c:pt>
                <c:pt idx="46585">
                  <c:v>0.84623373435372795</c:v>
                </c:pt>
                <c:pt idx="46586">
                  <c:v>0.82510298893304601</c:v>
                </c:pt>
                <c:pt idx="46587">
                  <c:v>0.80397224351236296</c:v>
                </c:pt>
                <c:pt idx="46588">
                  <c:v>0.78284149809906101</c:v>
                </c:pt>
                <c:pt idx="46589">
                  <c:v>0.76171075267837896</c:v>
                </c:pt>
                <c:pt idx="46590">
                  <c:v>0.74058000725769602</c:v>
                </c:pt>
                <c:pt idx="46591">
                  <c:v>0.71944926184439395</c:v>
                </c:pt>
                <c:pt idx="46592">
                  <c:v>0.69831851642371201</c:v>
                </c:pt>
                <c:pt idx="46593">
                  <c:v>0.67718777100302896</c:v>
                </c:pt>
                <c:pt idx="46594">
                  <c:v>0.65605702558972701</c:v>
                </c:pt>
                <c:pt idx="46595">
                  <c:v>0.63492628016904396</c:v>
                </c:pt>
                <c:pt idx="46596">
                  <c:v>0.61379553474836201</c:v>
                </c:pt>
                <c:pt idx="46597">
                  <c:v>0.59266478933505995</c:v>
                </c:pt>
                <c:pt idx="46598">
                  <c:v>0.57153404391437701</c:v>
                </c:pt>
                <c:pt idx="46599">
                  <c:v>0.55040329849369496</c:v>
                </c:pt>
                <c:pt idx="46600">
                  <c:v>0.529272553080393</c:v>
                </c:pt>
                <c:pt idx="46601">
                  <c:v>0.50814180765970995</c:v>
                </c:pt>
                <c:pt idx="46602">
                  <c:v>0.48701106223902801</c:v>
                </c:pt>
                <c:pt idx="46603">
                  <c:v>0.465880316825725</c:v>
                </c:pt>
                <c:pt idx="46604">
                  <c:v>0.44474957140504301</c:v>
                </c:pt>
                <c:pt idx="46605">
                  <c:v>0.42361882598436101</c:v>
                </c:pt>
                <c:pt idx="46606">
                  <c:v>0.402488080571058</c:v>
                </c:pt>
                <c:pt idx="46607">
                  <c:v>0.38135733515037601</c:v>
                </c:pt>
                <c:pt idx="46608">
                  <c:v>0.36022658972969401</c:v>
                </c:pt>
                <c:pt idx="46609">
                  <c:v>0.339095844316391</c:v>
                </c:pt>
                <c:pt idx="46610">
                  <c:v>0.31796509889570901</c:v>
                </c:pt>
                <c:pt idx="46611">
                  <c:v>0.29683435347502701</c:v>
                </c:pt>
                <c:pt idx="46612">
                  <c:v>0.275703608061724</c:v>
                </c:pt>
                <c:pt idx="46613">
                  <c:v>0.25457286264104201</c:v>
                </c:pt>
                <c:pt idx="46614">
                  <c:v>0.23344211722035901</c:v>
                </c:pt>
                <c:pt idx="46615">
                  <c:v>0.212311371807057</c:v>
                </c:pt>
                <c:pt idx="46616">
                  <c:v>0.19118062638637501</c:v>
                </c:pt>
                <c:pt idx="46617">
                  <c:v>0.17004988096569201</c:v>
                </c:pt>
                <c:pt idx="46618">
                  <c:v>0.14891913555239</c:v>
                </c:pt>
                <c:pt idx="46619">
                  <c:v>0.12778839013170801</c:v>
                </c:pt>
                <c:pt idx="46620">
                  <c:v>0.106657644711025</c:v>
                </c:pt>
                <c:pt idx="46621">
                  <c:v>8.5526899297722697E-2</c:v>
                </c:pt>
                <c:pt idx="46622">
                  <c:v>6.4396153877040396E-2</c:v>
                </c:pt>
                <c:pt idx="46623">
                  <c:v>4.3265408456358102E-2</c:v>
                </c:pt>
                <c:pt idx="46624">
                  <c:v>2.21346630430556E-2</c:v>
                </c:pt>
                <c:pt idx="46625">
                  <c:v>1.05917469778029E-2</c:v>
                </c:pt>
                <c:pt idx="46626">
                  <c:v>8.6366602746768308E-3</c:v>
                </c:pt>
                <c:pt idx="46627">
                  <c:v>6.6815735722335597E-3</c:v>
                </c:pt>
                <c:pt idx="46628">
                  <c:v>4.7264868691074798E-3</c:v>
                </c:pt>
                <c:pt idx="46629">
                  <c:v>2.7714001659813999E-3</c:v>
                </c:pt>
                <c:pt idx="46630">
                  <c:v>8.1631346353813197E-4</c:v>
                </c:pt>
                <c:pt idx="46631">
                  <c:v>-1.13877323958794E-3</c:v>
                </c:pt>
                <c:pt idx="46632">
                  <c:v>-3.0938599427140201E-3</c:v>
                </c:pt>
                <c:pt idx="46633">
                  <c:v>-5.0489466451572899E-3</c:v>
                </c:pt>
                <c:pt idx="46634">
                  <c:v>-7.0040333482833698E-3</c:v>
                </c:pt>
                <c:pt idx="46635">
                  <c:v>-8.9591200514094506E-3</c:v>
                </c:pt>
                <c:pt idx="46636">
                  <c:v>-1.09142067538527E-2</c:v>
                </c:pt>
                <c:pt idx="46637">
                  <c:v>-1.2869293456978801E-2</c:v>
                </c:pt>
                <c:pt idx="46638">
                  <c:v>-1.48243801601049E-2</c:v>
                </c:pt>
                <c:pt idx="46639">
                  <c:v>-1.6779466862548099E-2</c:v>
                </c:pt>
                <c:pt idx="46640">
                  <c:v>-1.8734553565674199E-2</c:v>
                </c:pt>
                <c:pt idx="46641">
                  <c:v>-2.06896402688003E-2</c:v>
                </c:pt>
                <c:pt idx="46642">
                  <c:v>-2.26447269712436E-2</c:v>
                </c:pt>
                <c:pt idx="46643">
                  <c:v>-2.45998136743696E-2</c:v>
                </c:pt>
                <c:pt idx="46644">
                  <c:v>-2.6554900377495701E-2</c:v>
                </c:pt>
                <c:pt idx="46645">
                  <c:v>-2.8509987079939E-2</c:v>
                </c:pt>
                <c:pt idx="46646">
                  <c:v>-3.0465073783065101E-2</c:v>
                </c:pt>
                <c:pt idx="46647">
                  <c:v>-3.2420160486191098E-2</c:v>
                </c:pt>
                <c:pt idx="46648">
                  <c:v>-3.4375247188634397E-2</c:v>
                </c:pt>
                <c:pt idx="46649">
                  <c:v>-3.6330333891760498E-2</c:v>
                </c:pt>
                <c:pt idx="46650">
                  <c:v>-3.8285420594886599E-2</c:v>
                </c:pt>
                <c:pt idx="46651">
                  <c:v>-4.0240507297329801E-2</c:v>
                </c:pt>
                <c:pt idx="46652">
                  <c:v>-4.2195594000455902E-2</c:v>
                </c:pt>
                <c:pt idx="46653">
                  <c:v>-4.4150680703582003E-2</c:v>
                </c:pt>
                <c:pt idx="46654">
                  <c:v>-4.6105767406025303E-2</c:v>
                </c:pt>
                <c:pt idx="46655">
                  <c:v>-4.8060854109151299E-2</c:v>
                </c:pt>
                <c:pt idx="46656">
                  <c:v>-5.00159408122774E-2</c:v>
                </c:pt>
                <c:pt idx="46657">
                  <c:v>-5.19710275147207E-2</c:v>
                </c:pt>
                <c:pt idx="46658">
                  <c:v>-5.39261142178468E-2</c:v>
                </c:pt>
                <c:pt idx="46659">
                  <c:v>-5.5881200920972797E-2</c:v>
                </c:pt>
                <c:pt idx="46660">
                  <c:v>-5.7836287623416097E-2</c:v>
                </c:pt>
                <c:pt idx="46661">
                  <c:v>-5.9791374326542197E-2</c:v>
                </c:pt>
                <c:pt idx="46662">
                  <c:v>-6.1746461029668298E-2</c:v>
                </c:pt>
                <c:pt idx="46663">
                  <c:v>-6.3701547732111494E-2</c:v>
                </c:pt>
                <c:pt idx="46664">
                  <c:v>-6.5656634435237601E-2</c:v>
                </c:pt>
                <c:pt idx="46665">
                  <c:v>-6.7611721138363695E-2</c:v>
                </c:pt>
                <c:pt idx="46666">
                  <c:v>-6.9566807840807002E-2</c:v>
                </c:pt>
                <c:pt idx="46667">
                  <c:v>-7.1521894543932998E-2</c:v>
                </c:pt>
                <c:pt idx="46668">
                  <c:v>-7.3476981247059106E-2</c:v>
                </c:pt>
                <c:pt idx="46669">
                  <c:v>-7.5432067949502399E-2</c:v>
                </c:pt>
                <c:pt idx="46670">
                  <c:v>-7.7387154652628506E-2</c:v>
                </c:pt>
                <c:pt idx="46671">
                  <c:v>-7.9342241355754503E-2</c:v>
                </c:pt>
                <c:pt idx="46672">
                  <c:v>-8.1297328058197796E-2</c:v>
                </c:pt>
                <c:pt idx="46673">
                  <c:v>-8.3252414761323904E-2</c:v>
                </c:pt>
                <c:pt idx="46674">
                  <c:v>-8.5207501464449997E-2</c:v>
                </c:pt>
                <c:pt idx="46675">
                  <c:v>-8.7162588166893207E-2</c:v>
                </c:pt>
                <c:pt idx="46676">
                  <c:v>-8.9117674870019301E-2</c:v>
                </c:pt>
                <c:pt idx="46677">
                  <c:v>-9.1072761573145394E-2</c:v>
                </c:pt>
                <c:pt idx="46678">
                  <c:v>-9.3027848275588701E-2</c:v>
                </c:pt>
                <c:pt idx="46679">
                  <c:v>-9.4982934978714698E-2</c:v>
                </c:pt>
                <c:pt idx="46680">
                  <c:v>-9.6938021681840805E-2</c:v>
                </c:pt>
                <c:pt idx="46681">
                  <c:v>-9.8893108384284098E-2</c:v>
                </c:pt>
                <c:pt idx="46682">
                  <c:v>-0.10084819508741</c:v>
                </c:pt>
                <c:pt idx="46683">
                  <c:v>-0.10280328179053599</c:v>
                </c:pt>
                <c:pt idx="46684">
                  <c:v>-0.10475836849297999</c:v>
                </c:pt>
                <c:pt idx="46685">
                  <c:v>-0.10671345519610601</c:v>
                </c:pt>
                <c:pt idx="46686">
                  <c:v>-0.108668541899232</c:v>
                </c:pt>
                <c:pt idx="46687">
                  <c:v>-0.110623628601675</c:v>
                </c:pt>
                <c:pt idx="46688">
                  <c:v>-0.112578715304801</c:v>
                </c:pt>
                <c:pt idx="46689">
                  <c:v>-0.114533802007927</c:v>
                </c:pt>
                <c:pt idx="46690">
                  <c:v>-0.11648888871037</c:v>
                </c:pt>
                <c:pt idx="46691">
                  <c:v>-0.11844397541349599</c:v>
                </c:pt>
                <c:pt idx="46692">
                  <c:v>-0.120399062116623</c:v>
                </c:pt>
                <c:pt idx="46693">
                  <c:v>-0.12235414881906601</c:v>
                </c:pt>
                <c:pt idx="46694">
                  <c:v>-0.124309235522192</c:v>
                </c:pt>
                <c:pt idx="46695">
                  <c:v>-0.126264322225318</c:v>
                </c:pt>
                <c:pt idx="46696">
                  <c:v>-0.12821940892776101</c:v>
                </c:pt>
                <c:pt idx="46697">
                  <c:v>-0.13017449563088701</c:v>
                </c:pt>
                <c:pt idx="46698">
                  <c:v>-0.13212958233401301</c:v>
                </c:pt>
                <c:pt idx="46699">
                  <c:v>-0.13408466903645699</c:v>
                </c:pt>
                <c:pt idx="46700">
                  <c:v>-0.13603975573958299</c:v>
                </c:pt>
                <c:pt idx="46701">
                  <c:v>-0.13799484244270899</c:v>
                </c:pt>
                <c:pt idx="46702">
                  <c:v>-0.139949929145152</c:v>
                </c:pt>
                <c:pt idx="46703">
                  <c:v>-0.141905015848278</c:v>
                </c:pt>
                <c:pt idx="46704">
                  <c:v>-0.143860102551404</c:v>
                </c:pt>
                <c:pt idx="46705">
                  <c:v>-0.14581518925384701</c:v>
                </c:pt>
                <c:pt idx="46706">
                  <c:v>-0.14777027595697401</c:v>
                </c:pt>
                <c:pt idx="46707">
                  <c:v>-0.1497253626601</c:v>
                </c:pt>
                <c:pt idx="46708">
                  <c:v>-0.15168044936254299</c:v>
                </c:pt>
                <c:pt idx="46709">
                  <c:v>-0.15363553606566899</c:v>
                </c:pt>
                <c:pt idx="46710">
                  <c:v>-0.15559062276879501</c:v>
                </c:pt>
                <c:pt idx="46711">
                  <c:v>-0.157545709471238</c:v>
                </c:pt>
                <c:pt idx="46712">
                  <c:v>-0.159500796174364</c:v>
                </c:pt>
                <c:pt idx="46713">
                  <c:v>-0.16145588287749099</c:v>
                </c:pt>
                <c:pt idx="46714">
                  <c:v>-0.16341096957993401</c:v>
                </c:pt>
                <c:pt idx="46715">
                  <c:v>-0.16536605628306</c:v>
                </c:pt>
                <c:pt idx="46716">
                  <c:v>-0.167321142986186</c:v>
                </c:pt>
                <c:pt idx="46717">
                  <c:v>-0.16927622968862899</c:v>
                </c:pt>
                <c:pt idx="46718">
                  <c:v>-0.17123131639175501</c:v>
                </c:pt>
                <c:pt idx="46719">
                  <c:v>-0.17318640309488101</c:v>
                </c:pt>
                <c:pt idx="46720">
                  <c:v>-0.175141489797325</c:v>
                </c:pt>
                <c:pt idx="46721">
                  <c:v>-0.18243357965288901</c:v>
                </c:pt>
                <c:pt idx="46722">
                  <c:v>-0.19506267266461999</c:v>
                </c:pt>
                <c:pt idx="46723">
                  <c:v>-0.207691765671941</c:v>
                </c:pt>
                <c:pt idx="46724">
                  <c:v>-0.22032085868367099</c:v>
                </c:pt>
                <c:pt idx="46725">
                  <c:v>-0.232949951695402</c:v>
                </c:pt>
                <c:pt idx="46726">
                  <c:v>-0.24557904470272299</c:v>
                </c:pt>
                <c:pt idx="46727">
                  <c:v>-0.258208137714454</c:v>
                </c:pt>
                <c:pt idx="46728">
                  <c:v>-0.27083723072618499</c:v>
                </c:pt>
                <c:pt idx="46729">
                  <c:v>-0.283466323733505</c:v>
                </c:pt>
                <c:pt idx="46730">
                  <c:v>-0.29609541674523598</c:v>
                </c:pt>
                <c:pt idx="46731">
                  <c:v>-0.30872450975696702</c:v>
                </c:pt>
                <c:pt idx="46732">
                  <c:v>-0.32135360276428698</c:v>
                </c:pt>
                <c:pt idx="46733">
                  <c:v>-0.33398269577601802</c:v>
                </c:pt>
                <c:pt idx="46734">
                  <c:v>-0.34661178878774901</c:v>
                </c:pt>
                <c:pt idx="46735">
                  <c:v>-0.35924088179507002</c:v>
                </c:pt>
                <c:pt idx="46736">
                  <c:v>-0.37186997480680101</c:v>
                </c:pt>
                <c:pt idx="46737">
                  <c:v>-0.38449906781853199</c:v>
                </c:pt>
                <c:pt idx="46738">
                  <c:v>-0.39712816082585201</c:v>
                </c:pt>
                <c:pt idx="46739">
                  <c:v>-0.40975725383758299</c:v>
                </c:pt>
                <c:pt idx="46740">
                  <c:v>-0.42238634684931398</c:v>
                </c:pt>
                <c:pt idx="46741">
                  <c:v>-0.43501543985663399</c:v>
                </c:pt>
                <c:pt idx="46742">
                  <c:v>-0.44764453286836497</c:v>
                </c:pt>
                <c:pt idx="46743">
                  <c:v>-0.46027362588009602</c:v>
                </c:pt>
                <c:pt idx="46744">
                  <c:v>-0.47290271888741597</c:v>
                </c:pt>
                <c:pt idx="46745">
                  <c:v>-0.48553181189914701</c:v>
                </c:pt>
                <c:pt idx="46746">
                  <c:v>-0.498160904910878</c:v>
                </c:pt>
                <c:pt idx="46747">
                  <c:v>-0.51078999791819901</c:v>
                </c:pt>
                <c:pt idx="46748">
                  <c:v>-0.52341909092993</c:v>
                </c:pt>
                <c:pt idx="46749">
                  <c:v>-0.53604818394166098</c:v>
                </c:pt>
                <c:pt idx="46750">
                  <c:v>-0.54867727694898105</c:v>
                </c:pt>
                <c:pt idx="46751">
                  <c:v>-0.56130636996071204</c:v>
                </c:pt>
                <c:pt idx="46752">
                  <c:v>-0.57393546297244302</c:v>
                </c:pt>
                <c:pt idx="46753">
                  <c:v>-0.58656455597976298</c:v>
                </c:pt>
                <c:pt idx="46754">
                  <c:v>-0.59919364899149397</c:v>
                </c:pt>
                <c:pt idx="46755">
                  <c:v>-0.61182274200322495</c:v>
                </c:pt>
                <c:pt idx="46756">
                  <c:v>-0.62445183501054502</c:v>
                </c:pt>
                <c:pt idx="46757">
                  <c:v>-0.63708092802227601</c:v>
                </c:pt>
                <c:pt idx="46758">
                  <c:v>-0.64971002103400699</c:v>
                </c:pt>
                <c:pt idx="46759">
                  <c:v>-0.66233911404132795</c:v>
                </c:pt>
                <c:pt idx="46760">
                  <c:v>-0.67496820705305904</c:v>
                </c:pt>
                <c:pt idx="46761">
                  <c:v>-0.68759730006479003</c:v>
                </c:pt>
                <c:pt idx="46762">
                  <c:v>-0.70022639307210999</c:v>
                </c:pt>
                <c:pt idx="46763">
                  <c:v>-0.71285548608384097</c:v>
                </c:pt>
                <c:pt idx="46764">
                  <c:v>-0.72548457909557196</c:v>
                </c:pt>
                <c:pt idx="46765">
                  <c:v>-0.73811367210289203</c:v>
                </c:pt>
                <c:pt idx="46766">
                  <c:v>-0.75074276511462301</c:v>
                </c:pt>
                <c:pt idx="46767">
                  <c:v>-0.763371858126354</c:v>
                </c:pt>
                <c:pt idx="46768">
                  <c:v>-0.77600095113367396</c:v>
                </c:pt>
                <c:pt idx="46769">
                  <c:v>-0.78243874503921795</c:v>
                </c:pt>
                <c:pt idx="46770">
                  <c:v>-0.78268523983425098</c:v>
                </c:pt>
                <c:pt idx="46771">
                  <c:v>-0.78293173462919696</c:v>
                </c:pt>
                <c:pt idx="46772">
                  <c:v>-0.78317822942422999</c:v>
                </c:pt>
                <c:pt idx="46773">
                  <c:v>-0.78342472421926201</c:v>
                </c:pt>
                <c:pt idx="46774">
                  <c:v>-0.783671219014208</c:v>
                </c:pt>
                <c:pt idx="46775">
                  <c:v>-0.78391771380924102</c:v>
                </c:pt>
                <c:pt idx="46776">
                  <c:v>-0.78416420860427305</c:v>
                </c:pt>
                <c:pt idx="46777">
                  <c:v>-0.78441070339922003</c:v>
                </c:pt>
                <c:pt idx="46778">
                  <c:v>-0.78465719819425195</c:v>
                </c:pt>
                <c:pt idx="46779">
                  <c:v>-0.78490369298928397</c:v>
                </c:pt>
                <c:pt idx="46780">
                  <c:v>-0.78515018778423096</c:v>
                </c:pt>
                <c:pt idx="46781">
                  <c:v>-0.78539668257926298</c:v>
                </c:pt>
                <c:pt idx="46782">
                  <c:v>-0.78564317737429501</c:v>
                </c:pt>
                <c:pt idx="46783">
                  <c:v>-0.78588967216924199</c:v>
                </c:pt>
                <c:pt idx="46784">
                  <c:v>-0.78613616696427402</c:v>
                </c:pt>
                <c:pt idx="46785">
                  <c:v>-0.78638266175930704</c:v>
                </c:pt>
                <c:pt idx="46786">
                  <c:v>-0.78662915655425303</c:v>
                </c:pt>
                <c:pt idx="46787">
                  <c:v>-0.78687565134928505</c:v>
                </c:pt>
                <c:pt idx="46788">
                  <c:v>-0.78712214614431797</c:v>
                </c:pt>
                <c:pt idx="46789">
                  <c:v>-0.78736864093926395</c:v>
                </c:pt>
                <c:pt idx="46790">
                  <c:v>-0.78761513573429598</c:v>
                </c:pt>
                <c:pt idx="46791">
                  <c:v>-0.787861630529329</c:v>
                </c:pt>
                <c:pt idx="46792">
                  <c:v>-0.78810812532427499</c:v>
                </c:pt>
                <c:pt idx="46793">
                  <c:v>-0.78835462011930801</c:v>
                </c:pt>
                <c:pt idx="46794">
                  <c:v>-0.78860111491434004</c:v>
                </c:pt>
                <c:pt idx="46795">
                  <c:v>-0.78884760970928602</c:v>
                </c:pt>
                <c:pt idx="46796">
                  <c:v>-0.78909410450431905</c:v>
                </c:pt>
                <c:pt idx="46797">
                  <c:v>-0.78934059929935096</c:v>
                </c:pt>
                <c:pt idx="46798">
                  <c:v>-0.78958709409429795</c:v>
                </c:pt>
                <c:pt idx="46799">
                  <c:v>-0.78983358888932997</c:v>
                </c:pt>
                <c:pt idx="46800">
                  <c:v>-0.790080083684362</c:v>
                </c:pt>
                <c:pt idx="46801">
                  <c:v>-0.79032657847930898</c:v>
                </c:pt>
                <c:pt idx="46802">
                  <c:v>-0.79057307327434101</c:v>
                </c:pt>
                <c:pt idx="46803">
                  <c:v>-0.79081956806937403</c:v>
                </c:pt>
                <c:pt idx="46804">
                  <c:v>-0.79106606286432002</c:v>
                </c:pt>
                <c:pt idx="46805">
                  <c:v>-0.79131255765935204</c:v>
                </c:pt>
                <c:pt idx="46806">
                  <c:v>-0.79155905245438496</c:v>
                </c:pt>
                <c:pt idx="46807">
                  <c:v>-0.79180554724933105</c:v>
                </c:pt>
                <c:pt idx="46808">
                  <c:v>-0.79205204204436297</c:v>
                </c:pt>
                <c:pt idx="46809">
                  <c:v>-0.79229853683939599</c:v>
                </c:pt>
                <c:pt idx="46810">
                  <c:v>-0.79254503163434198</c:v>
                </c:pt>
                <c:pt idx="46811">
                  <c:v>-0.792791526429374</c:v>
                </c:pt>
                <c:pt idx="46812">
                  <c:v>-0.79303802122440703</c:v>
                </c:pt>
                <c:pt idx="46813">
                  <c:v>-0.79328451601935301</c:v>
                </c:pt>
                <c:pt idx="46814">
                  <c:v>-0.79353101081438604</c:v>
                </c:pt>
                <c:pt idx="46815">
                  <c:v>-0.79377750560941795</c:v>
                </c:pt>
                <c:pt idx="46816">
                  <c:v>-0.79402400040436405</c:v>
                </c:pt>
                <c:pt idx="46817">
                  <c:v>-0.78925888943906397</c:v>
                </c:pt>
                <c:pt idx="46818">
                  <c:v>-0.77948217270992903</c:v>
                </c:pt>
                <c:pt idx="46819">
                  <c:v>-0.76970545598420903</c:v>
                </c:pt>
                <c:pt idx="46820">
                  <c:v>-0.75992873925507498</c:v>
                </c:pt>
                <c:pt idx="46821">
                  <c:v>-0.75015202252594104</c:v>
                </c:pt>
                <c:pt idx="46822">
                  <c:v>-0.74037530580022104</c:v>
                </c:pt>
                <c:pt idx="46823">
                  <c:v>-0.73059858907108599</c:v>
                </c:pt>
                <c:pt idx="46824">
                  <c:v>-0.72082187234195205</c:v>
                </c:pt>
                <c:pt idx="46825">
                  <c:v>-0.71104515561623205</c:v>
                </c:pt>
                <c:pt idx="46826">
                  <c:v>-0.701268438887098</c:v>
                </c:pt>
                <c:pt idx="46827">
                  <c:v>-0.69149172215796295</c:v>
                </c:pt>
                <c:pt idx="46828">
                  <c:v>-0.68171500543224295</c:v>
                </c:pt>
                <c:pt idx="46829">
                  <c:v>-0.67193828870310901</c:v>
                </c:pt>
                <c:pt idx="46830">
                  <c:v>-0.66216157197397496</c:v>
                </c:pt>
                <c:pt idx="46831">
                  <c:v>-0.65238485524825496</c:v>
                </c:pt>
                <c:pt idx="46832">
                  <c:v>-0.64260813851912002</c:v>
                </c:pt>
                <c:pt idx="46833">
                  <c:v>-0.63283142178998597</c:v>
                </c:pt>
                <c:pt idx="46834">
                  <c:v>-0.62305470506426597</c:v>
                </c:pt>
                <c:pt idx="46835">
                  <c:v>-0.61327798833513203</c:v>
                </c:pt>
                <c:pt idx="46836">
                  <c:v>-0.60350127160599698</c:v>
                </c:pt>
                <c:pt idx="46837">
                  <c:v>-0.59372455488027698</c:v>
                </c:pt>
                <c:pt idx="46838">
                  <c:v>-0.58394783815114304</c:v>
                </c:pt>
                <c:pt idx="46839">
                  <c:v>-0.57417112142200899</c:v>
                </c:pt>
                <c:pt idx="46840">
                  <c:v>-0.56439440469628899</c:v>
                </c:pt>
                <c:pt idx="46841">
                  <c:v>-0.55461768796715405</c:v>
                </c:pt>
                <c:pt idx="46842">
                  <c:v>-0.54484097123802</c:v>
                </c:pt>
                <c:pt idx="46843">
                  <c:v>-0.5350642545123</c:v>
                </c:pt>
                <c:pt idx="46844">
                  <c:v>-0.52528753778316595</c:v>
                </c:pt>
                <c:pt idx="46845">
                  <c:v>-0.51551082105403101</c:v>
                </c:pt>
                <c:pt idx="46846">
                  <c:v>-0.50573410432831201</c:v>
                </c:pt>
                <c:pt idx="46847">
                  <c:v>-0.49595738759917701</c:v>
                </c:pt>
                <c:pt idx="46848">
                  <c:v>-0.48618067087004302</c:v>
                </c:pt>
                <c:pt idx="46849">
                  <c:v>-0.47640395414432302</c:v>
                </c:pt>
                <c:pt idx="46850">
                  <c:v>-0.46662723741518802</c:v>
                </c:pt>
                <c:pt idx="46851">
                  <c:v>-0.45685052068605397</c:v>
                </c:pt>
                <c:pt idx="46852">
                  <c:v>-0.44707380396033403</c:v>
                </c:pt>
                <c:pt idx="46853">
                  <c:v>-0.43729708723119998</c:v>
                </c:pt>
                <c:pt idx="46854">
                  <c:v>-0.42752037050206498</c:v>
                </c:pt>
                <c:pt idx="46855">
                  <c:v>-0.41774365377634598</c:v>
                </c:pt>
                <c:pt idx="46856">
                  <c:v>-0.40796693704721099</c:v>
                </c:pt>
                <c:pt idx="46857">
                  <c:v>-0.39819022031807699</c:v>
                </c:pt>
                <c:pt idx="46858">
                  <c:v>-0.38841350359235699</c:v>
                </c:pt>
                <c:pt idx="46859">
                  <c:v>-0.378636786863222</c:v>
                </c:pt>
                <c:pt idx="46860">
                  <c:v>-0.368860070134088</c:v>
                </c:pt>
                <c:pt idx="46861">
                  <c:v>-0.359083353408368</c:v>
                </c:pt>
                <c:pt idx="46862">
                  <c:v>-0.34930663667923401</c:v>
                </c:pt>
                <c:pt idx="46863">
                  <c:v>-0.33952991995009901</c:v>
                </c:pt>
                <c:pt idx="46864">
                  <c:v>-0.32975320322438001</c:v>
                </c:pt>
                <c:pt idx="46865">
                  <c:v>-0.324528921785326</c:v>
                </c:pt>
                <c:pt idx="46866">
                  <c:v>-0.32385707563953298</c:v>
                </c:pt>
                <c:pt idx="46867">
                  <c:v>-0.32318522949397499</c:v>
                </c:pt>
                <c:pt idx="46868">
                  <c:v>-0.32251338334818203</c:v>
                </c:pt>
                <c:pt idx="46869">
                  <c:v>-0.32184153720238901</c:v>
                </c:pt>
                <c:pt idx="46870">
                  <c:v>-0.32116969105683002</c:v>
                </c:pt>
                <c:pt idx="46871">
                  <c:v>-0.320497844911038</c:v>
                </c:pt>
                <c:pt idx="46872">
                  <c:v>-0.31982599876524498</c:v>
                </c:pt>
                <c:pt idx="46873">
                  <c:v>-0.31915415261968599</c:v>
                </c:pt>
                <c:pt idx="46874">
                  <c:v>-0.31848230647389297</c:v>
                </c:pt>
                <c:pt idx="46875">
                  <c:v>-0.31781046032810001</c:v>
                </c:pt>
                <c:pt idx="46876">
                  <c:v>-0.31713861418254202</c:v>
                </c:pt>
                <c:pt idx="46877">
                  <c:v>-0.316466768036749</c:v>
                </c:pt>
                <c:pt idx="46878">
                  <c:v>-0.31579492189095598</c:v>
                </c:pt>
                <c:pt idx="46879">
                  <c:v>-0.315123075745398</c:v>
                </c:pt>
                <c:pt idx="46880">
                  <c:v>-0.31445122959960498</c:v>
                </c:pt>
                <c:pt idx="46881">
                  <c:v>-0.31377938345381201</c:v>
                </c:pt>
                <c:pt idx="46882">
                  <c:v>-0.31310753730825402</c:v>
                </c:pt>
                <c:pt idx="46883">
                  <c:v>-0.312435691162461</c:v>
                </c:pt>
                <c:pt idx="46884">
                  <c:v>-0.31176384501666798</c:v>
                </c:pt>
                <c:pt idx="46885">
                  <c:v>-0.31109199887111</c:v>
                </c:pt>
                <c:pt idx="46886">
                  <c:v>-0.31042015272531698</c:v>
                </c:pt>
                <c:pt idx="46887">
                  <c:v>-0.30974830657952401</c:v>
                </c:pt>
                <c:pt idx="46888">
                  <c:v>-0.30907646043396497</c:v>
                </c:pt>
                <c:pt idx="46889">
                  <c:v>-0.30840461428817201</c:v>
                </c:pt>
                <c:pt idx="46890">
                  <c:v>-0.30773276814237899</c:v>
                </c:pt>
                <c:pt idx="46891">
                  <c:v>-0.307060921996821</c:v>
                </c:pt>
                <c:pt idx="46892">
                  <c:v>-0.30638907585102798</c:v>
                </c:pt>
                <c:pt idx="46893">
                  <c:v>-0.30571722970523502</c:v>
                </c:pt>
                <c:pt idx="46894">
                  <c:v>-0.30504538355967697</c:v>
                </c:pt>
                <c:pt idx="46895">
                  <c:v>-0.30437353741388401</c:v>
                </c:pt>
                <c:pt idx="46896">
                  <c:v>-0.30370169126809099</c:v>
                </c:pt>
                <c:pt idx="46897">
                  <c:v>-0.303029845122533</c:v>
                </c:pt>
                <c:pt idx="46898">
                  <c:v>-0.30235799897673998</c:v>
                </c:pt>
                <c:pt idx="46899">
                  <c:v>-0.30168615283094702</c:v>
                </c:pt>
                <c:pt idx="46900">
                  <c:v>-0.30101430668538898</c:v>
                </c:pt>
                <c:pt idx="46901">
                  <c:v>-0.30034246053959601</c:v>
                </c:pt>
                <c:pt idx="46902">
                  <c:v>-0.29967061439380299</c:v>
                </c:pt>
                <c:pt idx="46903">
                  <c:v>-0.29899876824824401</c:v>
                </c:pt>
                <c:pt idx="46904">
                  <c:v>-0.29832692210245099</c:v>
                </c:pt>
                <c:pt idx="46905">
                  <c:v>-0.29765507595665802</c:v>
                </c:pt>
                <c:pt idx="46906">
                  <c:v>-0.29698322981109998</c:v>
                </c:pt>
                <c:pt idx="46907">
                  <c:v>-0.29631138366530702</c:v>
                </c:pt>
                <c:pt idx="46908">
                  <c:v>-0.295639537519514</c:v>
                </c:pt>
                <c:pt idx="46909">
                  <c:v>-0.29496769137395601</c:v>
                </c:pt>
                <c:pt idx="46910">
                  <c:v>-0.29429584522816299</c:v>
                </c:pt>
                <c:pt idx="46911">
                  <c:v>-0.29362399908237002</c:v>
                </c:pt>
                <c:pt idx="46912">
                  <c:v>-0.29295215293681198</c:v>
                </c:pt>
                <c:pt idx="46913">
                  <c:v>-0.28934702271315799</c:v>
                </c:pt>
                <c:pt idx="46914">
                  <c:v>-0.28280860840959299</c:v>
                </c:pt>
                <c:pt idx="46915">
                  <c:v>-0.27627019410831199</c:v>
                </c:pt>
                <c:pt idx="46916">
                  <c:v>-0.269731779804748</c:v>
                </c:pt>
                <c:pt idx="46917">
                  <c:v>-0.263193365501184</c:v>
                </c:pt>
                <c:pt idx="46918">
                  <c:v>-0.256654951199903</c:v>
                </c:pt>
                <c:pt idx="46919">
                  <c:v>-0.250116536896339</c:v>
                </c:pt>
                <c:pt idx="46920">
                  <c:v>-0.243578122592774</c:v>
                </c:pt>
                <c:pt idx="46921">
                  <c:v>-0.23703970829149301</c:v>
                </c:pt>
                <c:pt idx="46922">
                  <c:v>-0.23050129398792901</c:v>
                </c:pt>
                <c:pt idx="46923">
                  <c:v>-0.22396287968436501</c:v>
                </c:pt>
                <c:pt idx="46924">
                  <c:v>-0.21742446538308399</c:v>
                </c:pt>
                <c:pt idx="46925">
                  <c:v>-0.21088605107951899</c:v>
                </c:pt>
                <c:pt idx="46926">
                  <c:v>-0.20434763677595499</c:v>
                </c:pt>
                <c:pt idx="46927">
                  <c:v>-0.197809222474674</c:v>
                </c:pt>
                <c:pt idx="46928">
                  <c:v>-0.19127080817111</c:v>
                </c:pt>
                <c:pt idx="46929">
                  <c:v>-0.184732393867545</c:v>
                </c:pt>
                <c:pt idx="46930">
                  <c:v>-0.17819397956626501</c:v>
                </c:pt>
                <c:pt idx="46931">
                  <c:v>-0.17165556526270001</c:v>
                </c:pt>
                <c:pt idx="46932">
                  <c:v>-0.16511715095913601</c:v>
                </c:pt>
                <c:pt idx="46933">
                  <c:v>-0.15857873665785499</c:v>
                </c:pt>
                <c:pt idx="46934">
                  <c:v>-0.15204032235429099</c:v>
                </c:pt>
                <c:pt idx="46935">
                  <c:v>-0.14550190805072599</c:v>
                </c:pt>
                <c:pt idx="46936">
                  <c:v>-0.138963493749446</c:v>
                </c:pt>
                <c:pt idx="46937">
                  <c:v>-0.132425079445881</c:v>
                </c:pt>
                <c:pt idx="46938">
                  <c:v>-0.125886665142317</c:v>
                </c:pt>
                <c:pt idx="46939">
                  <c:v>-0.11934825084103599</c:v>
                </c:pt>
                <c:pt idx="46940">
                  <c:v>-0.11280983653747199</c:v>
                </c:pt>
                <c:pt idx="46941">
                  <c:v>-0.106271422233907</c:v>
                </c:pt>
                <c:pt idx="46942">
                  <c:v>-9.9733007932626502E-2</c:v>
                </c:pt>
                <c:pt idx="46943">
                  <c:v>-9.31945936290621E-2</c:v>
                </c:pt>
                <c:pt idx="46944">
                  <c:v>-8.6656179325497698E-2</c:v>
                </c:pt>
                <c:pt idx="46945">
                  <c:v>-8.01177650242169E-2</c:v>
                </c:pt>
                <c:pt idx="46946">
                  <c:v>-7.3579350720652498E-2</c:v>
                </c:pt>
                <c:pt idx="46947">
                  <c:v>-6.7040936417088207E-2</c:v>
                </c:pt>
                <c:pt idx="46948">
                  <c:v>-6.0502522115807401E-2</c:v>
                </c:pt>
                <c:pt idx="46949">
                  <c:v>-5.3964107812242999E-2</c:v>
                </c:pt>
                <c:pt idx="46950">
                  <c:v>-4.7425693508678597E-2</c:v>
                </c:pt>
                <c:pt idx="46951">
                  <c:v>-4.0887279207397799E-2</c:v>
                </c:pt>
                <c:pt idx="46952">
                  <c:v>-3.4348864903833501E-2</c:v>
                </c:pt>
                <c:pt idx="46953">
                  <c:v>-2.7810450600269099E-2</c:v>
                </c:pt>
                <c:pt idx="46954">
                  <c:v>-2.1272036298988301E-2</c:v>
                </c:pt>
                <c:pt idx="46955">
                  <c:v>-1.47336219954239E-2</c:v>
                </c:pt>
                <c:pt idx="46956">
                  <c:v>-8.19520769185955E-3</c:v>
                </c:pt>
                <c:pt idx="46957">
                  <c:v>-1.6567933905787099E-3</c:v>
                </c:pt>
                <c:pt idx="46958">
                  <c:v>4.8816209129856399E-3</c:v>
                </c:pt>
                <c:pt idx="46959">
                  <c:v>1.142003521655E-2</c:v>
                </c:pt>
                <c:pt idx="46960">
                  <c:v>1.79584495178308E-2</c:v>
                </c:pt>
                <c:pt idx="46961">
                  <c:v>2.1075017120817701E-2</c:v>
                </c:pt>
                <c:pt idx="46962">
                  <c:v>2.07697380208368E-2</c:v>
                </c:pt>
                <c:pt idx="46963">
                  <c:v>2.0464458920962599E-2</c:v>
                </c:pt>
                <c:pt idx="46964">
                  <c:v>2.0159179820981799E-2</c:v>
                </c:pt>
                <c:pt idx="46965">
                  <c:v>1.9853900721000899E-2</c:v>
                </c:pt>
                <c:pt idx="46966">
                  <c:v>1.9548621621126701E-2</c:v>
                </c:pt>
                <c:pt idx="46967">
                  <c:v>1.92433425211458E-2</c:v>
                </c:pt>
                <c:pt idx="46968" formatCode="0.00E+00">
                  <c:v>1.8938063421165E-2</c:v>
                </c:pt>
                <c:pt idx="46969">
                  <c:v>1.8632784321290799E-2</c:v>
                </c:pt>
                <c:pt idx="46970">
                  <c:v>1.8327505221309898E-2</c:v>
                </c:pt>
                <c:pt idx="46971">
                  <c:v>1.8022226121329098E-2</c:v>
                </c:pt>
                <c:pt idx="46972">
                  <c:v>1.7716947021454901E-2</c:v>
                </c:pt>
                <c:pt idx="46973">
                  <c:v>1.7411667921474E-2</c:v>
                </c:pt>
                <c:pt idx="46974">
                  <c:v>1.71063888214932E-2</c:v>
                </c:pt>
                <c:pt idx="46975">
                  <c:v>1.6801109721618999E-2</c:v>
                </c:pt>
                <c:pt idx="46976">
                  <c:v>1.6495830621638102E-2</c:v>
                </c:pt>
                <c:pt idx="46977">
                  <c:v>1.6190551521657302E-2</c:v>
                </c:pt>
                <c:pt idx="46978">
                  <c:v>1.5885272421783E-2</c:v>
                </c:pt>
                <c:pt idx="46979">
                  <c:v>1.55799933218022E-2</c:v>
                </c:pt>
                <c:pt idx="46980">
                  <c:v>1.52747142218214E-2</c:v>
                </c:pt>
                <c:pt idx="46981">
                  <c:v>1.49694351219471E-2</c:v>
                </c:pt>
                <c:pt idx="46982">
                  <c:v>1.46641560219663E-2</c:v>
                </c:pt>
                <c:pt idx="46983">
                  <c:v>1.43588769219855E-2</c:v>
                </c:pt>
                <c:pt idx="46984">
                  <c:v>1.40535978221112E-2</c:v>
                </c:pt>
                <c:pt idx="46985">
                  <c:v>1.37483187221304E-2</c:v>
                </c:pt>
                <c:pt idx="46986">
                  <c:v>1.3443039622149501E-2</c:v>
                </c:pt>
                <c:pt idx="46987">
                  <c:v>1.3137760522275299E-2</c:v>
                </c:pt>
                <c:pt idx="46988">
                  <c:v>1.2832481422294499E-2</c:v>
                </c:pt>
                <c:pt idx="46989">
                  <c:v>1.2527202322313601E-2</c:v>
                </c:pt>
                <c:pt idx="46990">
                  <c:v>1.2221923222439399E-2</c:v>
                </c:pt>
                <c:pt idx="46991">
                  <c:v>1.1916644122458599E-2</c:v>
                </c:pt>
                <c:pt idx="46992">
                  <c:v>1.16113650224777E-2</c:v>
                </c:pt>
                <c:pt idx="46993">
                  <c:v>1.1306085922603499E-2</c:v>
                </c:pt>
                <c:pt idx="46994">
                  <c:v>1.1000806822622699E-2</c:v>
                </c:pt>
                <c:pt idx="46995">
                  <c:v>1.06955277226418E-2</c:v>
                </c:pt>
                <c:pt idx="46996">
                  <c:v>1.0390248622767599E-2</c:v>
                </c:pt>
                <c:pt idx="46997">
                  <c:v>1.0084969522786799E-2</c:v>
                </c:pt>
                <c:pt idx="46998">
                  <c:v>9.7796904228059107E-3</c:v>
                </c:pt>
                <c:pt idx="46999">
                  <c:v>9.47441132293168E-3</c:v>
                </c:pt>
                <c:pt idx="47000">
                  <c:v>9.1691322229508401E-3</c:v>
                </c:pt>
                <c:pt idx="47001">
                  <c:v>8.8638531229700002E-3</c:v>
                </c:pt>
                <c:pt idx="47002">
                  <c:v>8.5585740230957798E-3</c:v>
                </c:pt>
                <c:pt idx="47003">
                  <c:v>8.2532949231149295E-3</c:v>
                </c:pt>
                <c:pt idx="47004">
                  <c:v>7.9480158231340896E-3</c:v>
                </c:pt>
                <c:pt idx="47005">
                  <c:v>7.6427367232598702E-3</c:v>
                </c:pt>
                <c:pt idx="47006">
                  <c:v>7.3374576232790199E-3</c:v>
                </c:pt>
                <c:pt idx="47007">
                  <c:v>7.03217852329818E-3</c:v>
                </c:pt>
                <c:pt idx="47008">
                  <c:v>6.7268994234239597E-3</c:v>
                </c:pt>
                <c:pt idx="47009">
                  <c:v>5.5899702683907398E-3</c:v>
                </c:pt>
                <c:pt idx="47010">
                  <c:v>3.6213910577242402E-3</c:v>
                </c:pt>
                <c:pt idx="47011">
                  <c:v>1.6528118477452699E-3</c:v>
                </c:pt>
                <c:pt idx="47012">
                  <c:v>-3.1576736292122899E-4</c:v>
                </c:pt>
                <c:pt idx="47013">
                  <c:v>-2.2843465735877299E-3</c:v>
                </c:pt>
                <c:pt idx="47014">
                  <c:v>-4.2529257835666997E-3</c:v>
                </c:pt>
                <c:pt idx="47015">
                  <c:v>-6.2215049942332002E-3</c:v>
                </c:pt>
                <c:pt idx="47016">
                  <c:v>-8.1900842048996999E-3</c:v>
                </c:pt>
                <c:pt idx="47017">
                  <c:v>-1.0158663414878699E-2</c:v>
                </c:pt>
                <c:pt idx="47018">
                  <c:v>-1.2127242625545201E-2</c:v>
                </c:pt>
                <c:pt idx="47019">
                  <c:v>-1.40958218362117E-2</c:v>
                </c:pt>
                <c:pt idx="47020">
                  <c:v>-1.6064401046190599E-2</c:v>
                </c:pt>
                <c:pt idx="47021">
                  <c:v>-1.8032980256857099E-2</c:v>
                </c:pt>
                <c:pt idx="47022">
                  <c:v>-2.0001559467523598E-2</c:v>
                </c:pt>
                <c:pt idx="47023">
                  <c:v>-2.1970138677502599E-2</c:v>
                </c:pt>
                <c:pt idx="47024">
                  <c:v>-2.3938717888169099E-2</c:v>
                </c:pt>
                <c:pt idx="47025">
                  <c:v>-2.5907297098835599E-2</c:v>
                </c:pt>
                <c:pt idx="47026">
                  <c:v>-2.78758763088146E-2</c:v>
                </c:pt>
                <c:pt idx="47027">
                  <c:v>-2.9844455519481099E-2</c:v>
                </c:pt>
                <c:pt idx="47028">
                  <c:v>-3.1813034730147599E-2</c:v>
                </c:pt>
                <c:pt idx="47029">
                  <c:v>-3.3781613940126597E-2</c:v>
                </c:pt>
                <c:pt idx="47030">
                  <c:v>-3.5750193150793003E-2</c:v>
                </c:pt>
                <c:pt idx="47031">
                  <c:v>-3.7718772361459499E-2</c:v>
                </c:pt>
                <c:pt idx="47032">
                  <c:v>-3.9687351571438503E-2</c:v>
                </c:pt>
                <c:pt idx="47033">
                  <c:v>-4.1655930782105E-2</c:v>
                </c:pt>
                <c:pt idx="47034">
                  <c:v>-4.3624509992771503E-2</c:v>
                </c:pt>
                <c:pt idx="47035">
                  <c:v>-4.55930892027505E-2</c:v>
                </c:pt>
                <c:pt idx="47036">
                  <c:v>-4.7561668413417003E-2</c:v>
                </c:pt>
                <c:pt idx="47037">
                  <c:v>-4.95302476240835E-2</c:v>
                </c:pt>
                <c:pt idx="47038">
                  <c:v>-5.1498826834062497E-2</c:v>
                </c:pt>
                <c:pt idx="47039">
                  <c:v>-5.3467406044729E-2</c:v>
                </c:pt>
                <c:pt idx="47040">
                  <c:v>-5.5435985255395497E-2</c:v>
                </c:pt>
                <c:pt idx="47041">
                  <c:v>-5.7404564465374397E-2</c:v>
                </c:pt>
                <c:pt idx="47042">
                  <c:v>-5.93731436760409E-2</c:v>
                </c:pt>
                <c:pt idx="47043">
                  <c:v>-6.1341722886707403E-2</c:v>
                </c:pt>
                <c:pt idx="47044">
                  <c:v>-6.3310302096686394E-2</c:v>
                </c:pt>
                <c:pt idx="47045">
                  <c:v>-6.5278881307352904E-2</c:v>
                </c:pt>
                <c:pt idx="47046">
                  <c:v>-6.72474605180194E-2</c:v>
                </c:pt>
                <c:pt idx="47047">
                  <c:v>-6.9216039727998405E-2</c:v>
                </c:pt>
                <c:pt idx="47048">
                  <c:v>-7.1184618938664901E-2</c:v>
                </c:pt>
                <c:pt idx="47049">
                  <c:v>-7.3153198149331397E-2</c:v>
                </c:pt>
                <c:pt idx="47050">
                  <c:v>-7.5121777359310304E-2</c:v>
                </c:pt>
                <c:pt idx="47051">
                  <c:v>-7.7090356569976801E-2</c:v>
                </c:pt>
                <c:pt idx="47052">
                  <c:v>-7.9058935780643297E-2</c:v>
                </c:pt>
                <c:pt idx="47053">
                  <c:v>-8.1027514990622301E-2</c:v>
                </c:pt>
                <c:pt idx="47054">
                  <c:v>-8.2996094201288798E-2</c:v>
                </c:pt>
                <c:pt idx="47055">
                  <c:v>-8.4964673411955294E-2</c:v>
                </c:pt>
                <c:pt idx="47056">
                  <c:v>-8.6933252621934298E-2</c:v>
                </c:pt>
                <c:pt idx="47057">
                  <c:v>-8.8193064969868701E-2</c:v>
                </c:pt>
                <c:pt idx="47058">
                  <c:v>-8.8744110454576003E-2</c:v>
                </c:pt>
                <c:pt idx="47059">
                  <c:v>-8.9295155939090806E-2</c:v>
                </c:pt>
                <c:pt idx="47060">
                  <c:v>-8.9846201423798094E-2</c:v>
                </c:pt>
                <c:pt idx="47061">
                  <c:v>-9.0397246908505396E-2</c:v>
                </c:pt>
                <c:pt idx="47062">
                  <c:v>-9.09482923930202E-2</c:v>
                </c:pt>
                <c:pt idx="47063">
                  <c:v>-9.1499337877727502E-2</c:v>
                </c:pt>
                <c:pt idx="47064">
                  <c:v>-9.2050383362434804E-2</c:v>
                </c:pt>
                <c:pt idx="47065">
                  <c:v>-9.2601428846949593E-2</c:v>
                </c:pt>
                <c:pt idx="47066">
                  <c:v>-9.3152474331656895E-2</c:v>
                </c:pt>
                <c:pt idx="47067">
                  <c:v>-9.3703519816364197E-2</c:v>
                </c:pt>
                <c:pt idx="47068">
                  <c:v>-9.4254565300879001E-2</c:v>
                </c:pt>
                <c:pt idx="47069">
                  <c:v>-9.4805610785586303E-2</c:v>
                </c:pt>
                <c:pt idx="47070">
                  <c:v>-9.5356656270293605E-2</c:v>
                </c:pt>
                <c:pt idx="47071">
                  <c:v>-9.5907701754808394E-2</c:v>
                </c:pt>
                <c:pt idx="47072">
                  <c:v>-9.6458747239515696E-2</c:v>
                </c:pt>
                <c:pt idx="47073">
                  <c:v>-9.7009792724222901E-2</c:v>
                </c:pt>
                <c:pt idx="47074">
                  <c:v>-9.7560838208737802E-2</c:v>
                </c:pt>
                <c:pt idx="47075">
                  <c:v>-9.8111883693445104E-2</c:v>
                </c:pt>
                <c:pt idx="47076">
                  <c:v>-9.8662929178152295E-2</c:v>
                </c:pt>
                <c:pt idx="47077">
                  <c:v>-9.9213974662667195E-2</c:v>
                </c:pt>
                <c:pt idx="47078">
                  <c:v>-9.9765020147374497E-2</c:v>
                </c:pt>
                <c:pt idx="47079">
                  <c:v>-0.10031606563208199</c:v>
                </c:pt>
                <c:pt idx="47080">
                  <c:v>-0.10086711111659701</c:v>
                </c:pt>
                <c:pt idx="47081">
                  <c:v>-0.101418156601304</c:v>
                </c:pt>
                <c:pt idx="47082">
                  <c:v>-0.101969202086011</c:v>
                </c:pt>
                <c:pt idx="47083">
                  <c:v>-0.102520247570526</c:v>
                </c:pt>
                <c:pt idx="47084">
                  <c:v>-0.10307129305523299</c:v>
                </c:pt>
                <c:pt idx="47085">
                  <c:v>-0.103622338539941</c:v>
                </c:pt>
                <c:pt idx="47086">
                  <c:v>-0.104173384024455</c:v>
                </c:pt>
                <c:pt idx="47087">
                  <c:v>-0.104724429509163</c:v>
                </c:pt>
                <c:pt idx="47088">
                  <c:v>-0.10527547499386999</c:v>
                </c:pt>
                <c:pt idx="47089">
                  <c:v>-0.10582652047838501</c:v>
                </c:pt>
                <c:pt idx="47090">
                  <c:v>-0.106377565963092</c:v>
                </c:pt>
                <c:pt idx="47091">
                  <c:v>-0.106928611447799</c:v>
                </c:pt>
                <c:pt idx="47092">
                  <c:v>-0.107479656932314</c:v>
                </c:pt>
                <c:pt idx="47093">
                  <c:v>-0.10803070241702099</c:v>
                </c:pt>
                <c:pt idx="47094">
                  <c:v>-0.108581747901729</c:v>
                </c:pt>
                <c:pt idx="47095">
                  <c:v>-0.109132793386244</c:v>
                </c:pt>
                <c:pt idx="47096">
                  <c:v>-0.109683838870951</c:v>
                </c:pt>
                <c:pt idx="47097">
                  <c:v>-0.11023488435565799</c:v>
                </c:pt>
                <c:pt idx="47098">
                  <c:v>-0.11078592984017301</c:v>
                </c:pt>
                <c:pt idx="47099">
                  <c:v>-0.11133697532488</c:v>
                </c:pt>
                <c:pt idx="47100">
                  <c:v>-0.111888020809587</c:v>
                </c:pt>
                <c:pt idx="47101">
                  <c:v>-0.112439066294102</c:v>
                </c:pt>
                <c:pt idx="47102">
                  <c:v>-0.11299011177881001</c:v>
                </c:pt>
                <c:pt idx="47103">
                  <c:v>-0.113541157263517</c:v>
                </c:pt>
                <c:pt idx="47104">
                  <c:v>-0.114092202748032</c:v>
                </c:pt>
                <c:pt idx="47105">
                  <c:v>-0.11330275316176699</c:v>
                </c:pt>
                <c:pt idx="47106">
                  <c:v>-0.111172808503595</c:v>
                </c:pt>
                <c:pt idx="47107">
                  <c:v>-0.109042863846166</c:v>
                </c:pt>
                <c:pt idx="47108">
                  <c:v>-0.106912919187994</c:v>
                </c:pt>
                <c:pt idx="47109">
                  <c:v>-0.10478297452982099</c:v>
                </c:pt>
                <c:pt idx="47110">
                  <c:v>-0.102653029872392</c:v>
                </c:pt>
                <c:pt idx="47111">
                  <c:v>-0.10052308521422</c:v>
                </c:pt>
                <c:pt idx="47112">
                  <c:v>-9.8393140556047198E-2</c:v>
                </c:pt>
                <c:pt idx="47113">
                  <c:v>-9.6263195898618606E-2</c:v>
                </c:pt>
                <c:pt idx="47114">
                  <c:v>-9.4133251240445998E-2</c:v>
                </c:pt>
                <c:pt idx="47115">
                  <c:v>-9.20033065822735E-2</c:v>
                </c:pt>
                <c:pt idx="47116">
                  <c:v>-8.9873361924844797E-2</c:v>
                </c:pt>
                <c:pt idx="47117">
                  <c:v>-8.7743417266672299E-2</c:v>
                </c:pt>
                <c:pt idx="47118">
                  <c:v>-8.5613472608499802E-2</c:v>
                </c:pt>
                <c:pt idx="47119">
                  <c:v>-8.3483527951071099E-2</c:v>
                </c:pt>
                <c:pt idx="47120">
                  <c:v>-8.1353583292898601E-2</c:v>
                </c:pt>
                <c:pt idx="47121">
                  <c:v>-7.9223638634726007E-2</c:v>
                </c:pt>
                <c:pt idx="47122">
                  <c:v>-7.7093693977297401E-2</c:v>
                </c:pt>
                <c:pt idx="47123">
                  <c:v>-7.4963749319124806E-2</c:v>
                </c:pt>
                <c:pt idx="47124">
                  <c:v>-7.2833804660952295E-2</c:v>
                </c:pt>
                <c:pt idx="47125">
                  <c:v>-7.0703860003523605E-2</c:v>
                </c:pt>
                <c:pt idx="47126">
                  <c:v>-6.8573915345351094E-2</c:v>
                </c:pt>
                <c:pt idx="47127">
                  <c:v>-6.64439706871785E-2</c:v>
                </c:pt>
                <c:pt idx="47128">
                  <c:v>-6.4314026029749893E-2</c:v>
                </c:pt>
                <c:pt idx="47129">
                  <c:v>-6.2184081371577299E-2</c:v>
                </c:pt>
                <c:pt idx="47130">
                  <c:v>-6.0054136713404802E-2</c:v>
                </c:pt>
                <c:pt idx="47131">
                  <c:v>-5.7924192055976098E-2</c:v>
                </c:pt>
                <c:pt idx="47132">
                  <c:v>-5.5794247397803601E-2</c:v>
                </c:pt>
                <c:pt idx="47133">
                  <c:v>-5.3664302739631103E-2</c:v>
                </c:pt>
                <c:pt idx="47134">
                  <c:v>-5.15343580822024E-2</c:v>
                </c:pt>
                <c:pt idx="47135">
                  <c:v>-4.9404413424029903E-2</c:v>
                </c:pt>
                <c:pt idx="47136">
                  <c:v>-4.7274468765857301E-2</c:v>
                </c:pt>
                <c:pt idx="47137">
                  <c:v>-4.5144524108428598E-2</c:v>
                </c:pt>
                <c:pt idx="47138">
                  <c:v>-4.30145794502561E-2</c:v>
                </c:pt>
                <c:pt idx="47139">
                  <c:v>-4.0884634792083603E-2</c:v>
                </c:pt>
                <c:pt idx="47140">
                  <c:v>-3.87546901346549E-2</c:v>
                </c:pt>
                <c:pt idx="47141">
                  <c:v>-3.6624745476482402E-2</c:v>
                </c:pt>
                <c:pt idx="47142">
                  <c:v>-3.4494800818309801E-2</c:v>
                </c:pt>
                <c:pt idx="47143">
                  <c:v>-3.2364856160881202E-2</c:v>
                </c:pt>
                <c:pt idx="47144">
                  <c:v>-3.02349115027086E-2</c:v>
                </c:pt>
                <c:pt idx="47145">
                  <c:v>-2.8104966844536099E-2</c:v>
                </c:pt>
                <c:pt idx="47146">
                  <c:v>-2.5975022187107399E-2</c:v>
                </c:pt>
                <c:pt idx="47147">
                  <c:v>-2.3845077528934899E-2</c:v>
                </c:pt>
                <c:pt idx="47148">
                  <c:v>-2.1715132870762401E-2</c:v>
                </c:pt>
                <c:pt idx="47149">
                  <c:v>-1.9585188213333701E-2</c:v>
                </c:pt>
                <c:pt idx="47150">
                  <c:v>-1.74552435551612E-2</c:v>
                </c:pt>
                <c:pt idx="47151">
                  <c:v>-1.5325298896988601E-2</c:v>
                </c:pt>
                <c:pt idx="47152">
                  <c:v>-1.3195354239559901E-2</c:v>
                </c:pt>
                <c:pt idx="47153">
                  <c:v>-1.3454650594887501E-2</c:v>
                </c:pt>
                <c:pt idx="47154">
                  <c:v>-1.6103187965384E-2</c:v>
                </c:pt>
                <c:pt idx="47155">
                  <c:v>-1.8751725334955598E-2</c:v>
                </c:pt>
                <c:pt idx="47156">
                  <c:v>-2.1400262705452099E-2</c:v>
                </c:pt>
                <c:pt idx="47157">
                  <c:v>-2.40488000759486E-2</c:v>
                </c:pt>
                <c:pt idx="47158">
                  <c:v>-2.6697337445520199E-2</c:v>
                </c:pt>
                <c:pt idx="47159">
                  <c:v>-2.93458748160167E-2</c:v>
                </c:pt>
                <c:pt idx="47160">
                  <c:v>-3.1994412186513298E-2</c:v>
                </c:pt>
                <c:pt idx="47161">
                  <c:v>-3.4642949556084802E-2</c:v>
                </c:pt>
                <c:pt idx="47162">
                  <c:v>-3.7291486926581303E-2</c:v>
                </c:pt>
                <c:pt idx="47163">
                  <c:v>-3.9940024297077902E-2</c:v>
                </c:pt>
                <c:pt idx="47164">
                  <c:v>-4.2588561666649399E-2</c:v>
                </c:pt>
                <c:pt idx="47165">
                  <c:v>-4.52370990371459E-2</c:v>
                </c:pt>
                <c:pt idx="47166">
                  <c:v>-4.7885636407642498E-2</c:v>
                </c:pt>
                <c:pt idx="47167">
                  <c:v>-5.0534173777214003E-2</c:v>
                </c:pt>
                <c:pt idx="47168">
                  <c:v>-5.3182711147710497E-2</c:v>
                </c:pt>
                <c:pt idx="47169">
                  <c:v>-5.5831248518207102E-2</c:v>
                </c:pt>
                <c:pt idx="47170">
                  <c:v>-5.84797858877786E-2</c:v>
                </c:pt>
                <c:pt idx="47171">
                  <c:v>-6.1128323258275101E-2</c:v>
                </c:pt>
                <c:pt idx="47172">
                  <c:v>-6.3776860628771706E-2</c:v>
                </c:pt>
                <c:pt idx="47173">
                  <c:v>-6.6425397998343197E-2</c:v>
                </c:pt>
                <c:pt idx="47174">
                  <c:v>-6.9073935368839698E-2</c:v>
                </c:pt>
                <c:pt idx="47175">
                  <c:v>-7.1722472739336296E-2</c:v>
                </c:pt>
                <c:pt idx="47176">
                  <c:v>-7.4371010108907801E-2</c:v>
                </c:pt>
                <c:pt idx="47177">
                  <c:v>-7.7019547479404302E-2</c:v>
                </c:pt>
                <c:pt idx="47178">
                  <c:v>-7.96680848499009E-2</c:v>
                </c:pt>
                <c:pt idx="47179">
                  <c:v>-8.2316622219472405E-2</c:v>
                </c:pt>
                <c:pt idx="47180">
                  <c:v>-8.4965159589969003E-2</c:v>
                </c:pt>
                <c:pt idx="47181">
                  <c:v>-8.7613696960465504E-2</c:v>
                </c:pt>
                <c:pt idx="47182">
                  <c:v>-9.0262234330036994E-2</c:v>
                </c:pt>
                <c:pt idx="47183">
                  <c:v>-9.2910771700533606E-2</c:v>
                </c:pt>
                <c:pt idx="47184">
                  <c:v>-9.5559309071030094E-2</c:v>
                </c:pt>
                <c:pt idx="47185">
                  <c:v>-9.8207846440601598E-2</c:v>
                </c:pt>
                <c:pt idx="47186">
                  <c:v>-0.100856383811098</c:v>
                </c:pt>
                <c:pt idx="47187">
                  <c:v>-0.103504921181595</c:v>
                </c:pt>
                <c:pt idx="47188">
                  <c:v>-0.10615345855116599</c:v>
                </c:pt>
                <c:pt idx="47189">
                  <c:v>-0.10880199592166299</c:v>
                </c:pt>
                <c:pt idx="47190">
                  <c:v>-0.111450533292159</c:v>
                </c:pt>
                <c:pt idx="47191">
                  <c:v>-0.114099070661731</c:v>
                </c:pt>
                <c:pt idx="47192">
                  <c:v>-0.116747608032227</c:v>
                </c:pt>
                <c:pt idx="47193">
                  <c:v>-0.119396145402724</c:v>
                </c:pt>
                <c:pt idx="47194">
                  <c:v>-0.12204468277229499</c:v>
                </c:pt>
                <c:pt idx="47195">
                  <c:v>-0.12469322014279199</c:v>
                </c:pt>
                <c:pt idx="47196">
                  <c:v>-0.12734175751328899</c:v>
                </c:pt>
                <c:pt idx="47197">
                  <c:v>-0.12999029488286001</c:v>
                </c:pt>
                <c:pt idx="47198">
                  <c:v>-0.13263883225335699</c:v>
                </c:pt>
                <c:pt idx="47199">
                  <c:v>-0.13528736962385299</c:v>
                </c:pt>
                <c:pt idx="47200">
                  <c:v>-0.13793590699342501</c:v>
                </c:pt>
                <c:pt idx="47201">
                  <c:v>-0.143959932842703</c:v>
                </c:pt>
                <c:pt idx="47202">
                  <c:v>-0.153359447173121</c:v>
                </c:pt>
                <c:pt idx="47203">
                  <c:v>-0.16275896150025701</c:v>
                </c:pt>
                <c:pt idx="47204">
                  <c:v>-0.17215847583067501</c:v>
                </c:pt>
                <c:pt idx="47205">
                  <c:v>-0.181557990161093</c:v>
                </c:pt>
                <c:pt idx="47206">
                  <c:v>-0.19095750448822801</c:v>
                </c:pt>
                <c:pt idx="47207">
                  <c:v>-0.20035701881864701</c:v>
                </c:pt>
                <c:pt idx="47208">
                  <c:v>-0.20975653314906501</c:v>
                </c:pt>
                <c:pt idx="47209">
                  <c:v>-0.21915604747619999</c:v>
                </c:pt>
                <c:pt idx="47210">
                  <c:v>-0.22855556180661801</c:v>
                </c:pt>
                <c:pt idx="47211">
                  <c:v>-0.23795507613703701</c:v>
                </c:pt>
                <c:pt idx="47212">
                  <c:v>-0.24735459046417199</c:v>
                </c:pt>
                <c:pt idx="47213">
                  <c:v>-0.25675410479458999</c:v>
                </c:pt>
                <c:pt idx="47214">
                  <c:v>-0.26615361912500801</c:v>
                </c:pt>
                <c:pt idx="47215">
                  <c:v>-0.27555313345214399</c:v>
                </c:pt>
                <c:pt idx="47216">
                  <c:v>-0.28495264778256202</c:v>
                </c:pt>
                <c:pt idx="47217">
                  <c:v>-0.29435216211297999</c:v>
                </c:pt>
                <c:pt idx="47218">
                  <c:v>-0.30375167644011503</c:v>
                </c:pt>
                <c:pt idx="47219">
                  <c:v>-0.31315119077053399</c:v>
                </c:pt>
                <c:pt idx="47220">
                  <c:v>-0.32255070510095202</c:v>
                </c:pt>
                <c:pt idx="47221">
                  <c:v>-0.331950219428087</c:v>
                </c:pt>
                <c:pt idx="47222">
                  <c:v>-0.34134973375850503</c:v>
                </c:pt>
                <c:pt idx="47223">
                  <c:v>-0.35074924808892399</c:v>
                </c:pt>
                <c:pt idx="47224">
                  <c:v>-0.36014876241605898</c:v>
                </c:pt>
                <c:pt idx="47225">
                  <c:v>-0.369548276746477</c:v>
                </c:pt>
                <c:pt idx="47226">
                  <c:v>-0.37894779107689502</c:v>
                </c:pt>
                <c:pt idx="47227">
                  <c:v>-0.38834730540403101</c:v>
                </c:pt>
                <c:pt idx="47228">
                  <c:v>-0.39774681973444898</c:v>
                </c:pt>
                <c:pt idx="47229">
                  <c:v>-0.407146334064867</c:v>
                </c:pt>
                <c:pt idx="47230">
                  <c:v>-0.41654584839200298</c:v>
                </c:pt>
                <c:pt idx="47231">
                  <c:v>-0.42594536272242101</c:v>
                </c:pt>
                <c:pt idx="47232">
                  <c:v>-0.43534487705283897</c:v>
                </c:pt>
                <c:pt idx="47233">
                  <c:v>-0.44474439137997401</c:v>
                </c:pt>
                <c:pt idx="47234">
                  <c:v>-0.45414390571039198</c:v>
                </c:pt>
                <c:pt idx="47235">
                  <c:v>-0.46354342004081101</c:v>
                </c:pt>
                <c:pt idx="47236">
                  <c:v>-0.47294293436794599</c:v>
                </c:pt>
                <c:pt idx="47237">
                  <c:v>-0.48234244869836401</c:v>
                </c:pt>
                <c:pt idx="47238">
                  <c:v>-0.49174196302878198</c:v>
                </c:pt>
                <c:pt idx="47239">
                  <c:v>-0.50114147735591796</c:v>
                </c:pt>
                <c:pt idx="47240">
                  <c:v>-0.51054099168633604</c:v>
                </c:pt>
                <c:pt idx="47241">
                  <c:v>-0.51994050601675401</c:v>
                </c:pt>
                <c:pt idx="47242">
                  <c:v>-0.52934002034389005</c:v>
                </c:pt>
                <c:pt idx="47243">
                  <c:v>-0.53873953467430802</c:v>
                </c:pt>
                <c:pt idx="47244">
                  <c:v>-0.54813904900472599</c:v>
                </c:pt>
                <c:pt idx="47245">
                  <c:v>-0.55753856333186103</c:v>
                </c:pt>
                <c:pt idx="47246">
                  <c:v>-0.56693807766227899</c:v>
                </c:pt>
                <c:pt idx="47247">
                  <c:v>-0.57633759199269796</c:v>
                </c:pt>
                <c:pt idx="47248">
                  <c:v>-0.585737106319833</c:v>
                </c:pt>
                <c:pt idx="47249">
                  <c:v>-0.58384207498520702</c:v>
                </c:pt>
                <c:pt idx="47250">
                  <c:v>-0.57065249797764706</c:v>
                </c:pt>
                <c:pt idx="47251">
                  <c:v>-0.55746292097469397</c:v>
                </c:pt>
                <c:pt idx="47252">
                  <c:v>-0.544273343967134</c:v>
                </c:pt>
                <c:pt idx="47253">
                  <c:v>-0.53108376695957504</c:v>
                </c:pt>
                <c:pt idx="47254">
                  <c:v>-0.51789418995662195</c:v>
                </c:pt>
                <c:pt idx="47255">
                  <c:v>-0.50470461294906199</c:v>
                </c:pt>
                <c:pt idx="47256">
                  <c:v>-0.49151503594150298</c:v>
                </c:pt>
                <c:pt idx="47257">
                  <c:v>-0.478325458938549</c:v>
                </c:pt>
                <c:pt idx="47258">
                  <c:v>-0.46513588193098998</c:v>
                </c:pt>
                <c:pt idx="47259">
                  <c:v>-0.45194630492343002</c:v>
                </c:pt>
                <c:pt idx="47260">
                  <c:v>-0.43875672792047699</c:v>
                </c:pt>
                <c:pt idx="47261">
                  <c:v>-0.42556715091291802</c:v>
                </c:pt>
                <c:pt idx="47262">
                  <c:v>-0.41237757390535801</c:v>
                </c:pt>
                <c:pt idx="47263">
                  <c:v>-0.39918799690240497</c:v>
                </c:pt>
                <c:pt idx="47264">
                  <c:v>-0.38599841989484501</c:v>
                </c:pt>
                <c:pt idx="47265">
                  <c:v>-0.372808842887286</c:v>
                </c:pt>
                <c:pt idx="47266">
                  <c:v>-0.35961926588433202</c:v>
                </c:pt>
                <c:pt idx="47267">
                  <c:v>-0.346429688876773</c:v>
                </c:pt>
                <c:pt idx="47268">
                  <c:v>-0.33324011186921298</c:v>
                </c:pt>
                <c:pt idx="47269">
                  <c:v>-0.32005053486626001</c:v>
                </c:pt>
                <c:pt idx="47270">
                  <c:v>-0.30686095785870099</c:v>
                </c:pt>
                <c:pt idx="47271">
                  <c:v>-0.29367138085114097</c:v>
                </c:pt>
                <c:pt idx="47272">
                  <c:v>-0.28048180384818799</c:v>
                </c:pt>
                <c:pt idx="47273">
                  <c:v>-0.26729222684062798</c:v>
                </c:pt>
                <c:pt idx="47274">
                  <c:v>-0.25410264983306902</c:v>
                </c:pt>
                <c:pt idx="47275">
                  <c:v>-0.24091307283011501</c:v>
                </c:pt>
                <c:pt idx="47276">
                  <c:v>-0.22772349582255599</c:v>
                </c:pt>
                <c:pt idx="47277">
                  <c:v>-0.21453391881499601</c:v>
                </c:pt>
                <c:pt idx="47278">
                  <c:v>-0.201344341812043</c:v>
                </c:pt>
                <c:pt idx="47279">
                  <c:v>-0.18815476480448301</c:v>
                </c:pt>
                <c:pt idx="47280">
                  <c:v>-0.17496518779692399</c:v>
                </c:pt>
                <c:pt idx="47281">
                  <c:v>-0.16177561079397099</c:v>
                </c:pt>
                <c:pt idx="47282">
                  <c:v>-0.148586033786411</c:v>
                </c:pt>
                <c:pt idx="47283">
                  <c:v>-0.13539645677885101</c:v>
                </c:pt>
                <c:pt idx="47284">
                  <c:v>-0.122206879775898</c:v>
                </c:pt>
                <c:pt idx="47285">
                  <c:v>-0.109017302768339</c:v>
                </c:pt>
                <c:pt idx="47286">
                  <c:v>-9.5827725760779095E-2</c:v>
                </c:pt>
                <c:pt idx="47287">
                  <c:v>-8.2638148757826005E-2</c:v>
                </c:pt>
                <c:pt idx="47288">
                  <c:v>-6.9448571750266405E-2</c:v>
                </c:pt>
                <c:pt idx="47289">
                  <c:v>-5.6258994742706799E-2</c:v>
                </c:pt>
                <c:pt idx="47290">
                  <c:v>-4.3069417739753597E-2</c:v>
                </c:pt>
                <c:pt idx="47291">
                  <c:v>-2.9879840732194001E-2</c:v>
                </c:pt>
                <c:pt idx="47292">
                  <c:v>-1.6690263724634401E-2</c:v>
                </c:pt>
                <c:pt idx="47293">
                  <c:v>-3.5006867216812701E-3</c:v>
                </c:pt>
                <c:pt idx="47294">
                  <c:v>9.6888902858783196E-3</c:v>
                </c:pt>
                <c:pt idx="47295">
                  <c:v>2.2878467293437899E-2</c:v>
                </c:pt>
                <c:pt idx="47296">
                  <c:v>3.60680442963911E-2</c:v>
                </c:pt>
                <c:pt idx="47297">
                  <c:v>3.98811152852869E-2</c:v>
                </c:pt>
                <c:pt idx="47298">
                  <c:v>3.4317680248969397E-2</c:v>
                </c:pt>
                <c:pt idx="47299">
                  <c:v>2.8754245214594999E-2</c:v>
                </c:pt>
                <c:pt idx="47300">
                  <c:v>2.31908101782775E-2</c:v>
                </c:pt>
                <c:pt idx="47301">
                  <c:v>1.7627375141960101E-2</c:v>
                </c:pt>
                <c:pt idx="47302">
                  <c:v>1.2063940107585699E-2</c:v>
                </c:pt>
                <c:pt idx="47303">
                  <c:v>6.5005050712682397E-3</c:v>
                </c:pt>
                <c:pt idx="47304">
                  <c:v>9.37070034950804E-4</c:v>
                </c:pt>
                <c:pt idx="47305">
                  <c:v>-4.6263649994236298E-3</c:v>
                </c:pt>
                <c:pt idx="47306">
                  <c:v>-1.01898000357411E-2</c:v>
                </c:pt>
                <c:pt idx="47307">
                  <c:v>-1.5753235072058499E-2</c:v>
                </c:pt>
                <c:pt idx="47308">
                  <c:v>-2.13166701064329E-2</c:v>
                </c:pt>
                <c:pt idx="47309">
                  <c:v>-2.68801051427504E-2</c:v>
                </c:pt>
                <c:pt idx="47310">
                  <c:v>-3.2443540179067802E-2</c:v>
                </c:pt>
                <c:pt idx="47311">
                  <c:v>-3.80069752134422E-2</c:v>
                </c:pt>
                <c:pt idx="47312">
                  <c:v>-4.3570410249759703E-2</c:v>
                </c:pt>
                <c:pt idx="47313">
                  <c:v>-4.9133845286077102E-2</c:v>
                </c:pt>
                <c:pt idx="47314">
                  <c:v>-5.46972803204515E-2</c:v>
                </c:pt>
                <c:pt idx="47315">
                  <c:v>-6.0260715356769003E-2</c:v>
                </c:pt>
                <c:pt idx="47316">
                  <c:v>-6.5824150393086395E-2</c:v>
                </c:pt>
                <c:pt idx="47317">
                  <c:v>-7.1387585427460903E-2</c:v>
                </c:pt>
                <c:pt idx="47318">
                  <c:v>-7.6951020463778302E-2</c:v>
                </c:pt>
                <c:pt idx="47319">
                  <c:v>-8.2514455500095701E-2</c:v>
                </c:pt>
                <c:pt idx="47320">
                  <c:v>-8.8077890534470196E-2</c:v>
                </c:pt>
                <c:pt idx="47321">
                  <c:v>-9.3641325570787595E-2</c:v>
                </c:pt>
                <c:pt idx="47322">
                  <c:v>-9.9204760607104994E-2</c:v>
                </c:pt>
                <c:pt idx="47323">
                  <c:v>-0.104768195641479</c:v>
                </c:pt>
                <c:pt idx="47324">
                  <c:v>-0.110331630677797</c:v>
                </c:pt>
                <c:pt idx="47325">
                  <c:v>-0.115895065714114</c:v>
                </c:pt>
                <c:pt idx="47326">
                  <c:v>-0.121458500748489</c:v>
                </c:pt>
                <c:pt idx="47327">
                  <c:v>-0.127021935784806</c:v>
                </c:pt>
                <c:pt idx="47328">
                  <c:v>-0.13258537082112401</c:v>
                </c:pt>
                <c:pt idx="47329">
                  <c:v>-0.13814880585549799</c:v>
                </c:pt>
                <c:pt idx="47330">
                  <c:v>-0.143712240891816</c:v>
                </c:pt>
                <c:pt idx="47331">
                  <c:v>-0.14927567592813301</c:v>
                </c:pt>
                <c:pt idx="47332">
                  <c:v>-0.15483911096250699</c:v>
                </c:pt>
                <c:pt idx="47333">
                  <c:v>-0.160402545998825</c:v>
                </c:pt>
                <c:pt idx="47334">
                  <c:v>-0.16596598103514201</c:v>
                </c:pt>
                <c:pt idx="47335">
                  <c:v>-0.17152941606951699</c:v>
                </c:pt>
                <c:pt idx="47336">
                  <c:v>-0.177092851105834</c:v>
                </c:pt>
                <c:pt idx="47337">
                  <c:v>-0.18265628614215201</c:v>
                </c:pt>
                <c:pt idx="47338">
                  <c:v>-0.18821972117652599</c:v>
                </c:pt>
                <c:pt idx="47339">
                  <c:v>-0.19378315621284301</c:v>
                </c:pt>
                <c:pt idx="47340">
                  <c:v>-0.19934659124916099</c:v>
                </c:pt>
                <c:pt idx="47341">
                  <c:v>-0.204910026283535</c:v>
                </c:pt>
                <c:pt idx="47342">
                  <c:v>-0.21047346131985301</c:v>
                </c:pt>
                <c:pt idx="47343">
                  <c:v>-0.21603689635616999</c:v>
                </c:pt>
                <c:pt idx="47344">
                  <c:v>-0.221600331390545</c:v>
                </c:pt>
                <c:pt idx="47345">
                  <c:v>-0.22947911234591301</c:v>
                </c:pt>
                <c:pt idx="47346">
                  <c:v>-0.239673239221951</c:v>
                </c:pt>
                <c:pt idx="47347">
                  <c:v>-0.249867366094428</c:v>
                </c:pt>
                <c:pt idx="47348">
                  <c:v>-0.26006149297046599</c:v>
                </c:pt>
                <c:pt idx="47349">
                  <c:v>-0.27025561984650398</c:v>
                </c:pt>
                <c:pt idx="47350">
                  <c:v>-0.28044974671898099</c:v>
                </c:pt>
                <c:pt idx="47351">
                  <c:v>-0.29064387359501798</c:v>
                </c:pt>
                <c:pt idx="47352">
                  <c:v>-0.30083800047105602</c:v>
                </c:pt>
                <c:pt idx="47353">
                  <c:v>-0.31103212734353303</c:v>
                </c:pt>
                <c:pt idx="47354">
                  <c:v>-0.32122625421957102</c:v>
                </c:pt>
                <c:pt idx="47355">
                  <c:v>-0.33142038109560801</c:v>
                </c:pt>
                <c:pt idx="47356">
                  <c:v>-0.34161450796808601</c:v>
                </c:pt>
                <c:pt idx="47357">
                  <c:v>-0.351808634844123</c:v>
                </c:pt>
                <c:pt idx="47358">
                  <c:v>-0.36200276172016099</c:v>
                </c:pt>
                <c:pt idx="47359">
                  <c:v>-0.372196888592638</c:v>
                </c:pt>
                <c:pt idx="47360">
                  <c:v>-0.38239101546867599</c:v>
                </c:pt>
                <c:pt idx="47361">
                  <c:v>-0.39258514234471298</c:v>
                </c:pt>
                <c:pt idx="47362">
                  <c:v>-0.40277926921719098</c:v>
                </c:pt>
                <c:pt idx="47363">
                  <c:v>-0.41297339609322797</c:v>
                </c:pt>
                <c:pt idx="47364">
                  <c:v>-0.42316752296926602</c:v>
                </c:pt>
                <c:pt idx="47365">
                  <c:v>-0.43336164984174302</c:v>
                </c:pt>
                <c:pt idx="47366">
                  <c:v>-0.44355577671778101</c:v>
                </c:pt>
                <c:pt idx="47367">
                  <c:v>-0.453749903593818</c:v>
                </c:pt>
                <c:pt idx="47368">
                  <c:v>-0.46394403046629501</c:v>
                </c:pt>
                <c:pt idx="47369">
                  <c:v>-0.474138157342333</c:v>
                </c:pt>
                <c:pt idx="47370">
                  <c:v>-0.48433228421837099</c:v>
                </c:pt>
                <c:pt idx="47371">
                  <c:v>-0.49452641109084799</c:v>
                </c:pt>
                <c:pt idx="47372">
                  <c:v>-0.50472053796688499</c:v>
                </c:pt>
                <c:pt idx="47373">
                  <c:v>-0.51491466484292303</c:v>
                </c:pt>
                <c:pt idx="47374">
                  <c:v>-0.52510879171540004</c:v>
                </c:pt>
                <c:pt idx="47375">
                  <c:v>-0.53530291859143797</c:v>
                </c:pt>
                <c:pt idx="47376">
                  <c:v>-0.54549704546747502</c:v>
                </c:pt>
                <c:pt idx="47377">
                  <c:v>-0.55569117233995302</c:v>
                </c:pt>
                <c:pt idx="47378">
                  <c:v>-0.56588529921598996</c:v>
                </c:pt>
                <c:pt idx="47379">
                  <c:v>-0.576079426092028</c:v>
                </c:pt>
                <c:pt idx="47380">
                  <c:v>-0.58627355296450501</c:v>
                </c:pt>
                <c:pt idx="47381">
                  <c:v>-0.59646767984054305</c:v>
                </c:pt>
                <c:pt idx="47382">
                  <c:v>-0.60666180671657999</c:v>
                </c:pt>
                <c:pt idx="47383">
                  <c:v>-0.61685593358905799</c:v>
                </c:pt>
                <c:pt idx="47384">
                  <c:v>-0.62705006046509504</c:v>
                </c:pt>
                <c:pt idx="47385">
                  <c:v>-0.63724418734113297</c:v>
                </c:pt>
                <c:pt idx="47386">
                  <c:v>-0.64743831421360998</c:v>
                </c:pt>
                <c:pt idx="47387">
                  <c:v>-0.65763244108964802</c:v>
                </c:pt>
                <c:pt idx="47388">
                  <c:v>-0.66782656796568496</c:v>
                </c:pt>
                <c:pt idx="47389">
                  <c:v>-0.67802069483816196</c:v>
                </c:pt>
                <c:pt idx="47390">
                  <c:v>-0.68821482171420001</c:v>
                </c:pt>
                <c:pt idx="47391">
                  <c:v>-0.69840894859023805</c:v>
                </c:pt>
                <c:pt idx="47392">
                  <c:v>-0.70860307546271495</c:v>
                </c:pt>
                <c:pt idx="47393">
                  <c:v>-0.70676210482058999</c:v>
                </c:pt>
                <c:pt idx="47394">
                  <c:v>-0.69288603665189696</c:v>
                </c:pt>
                <c:pt idx="47395">
                  <c:v>-0.67900996848805095</c:v>
                </c:pt>
                <c:pt idx="47396">
                  <c:v>-0.66513390031935804</c:v>
                </c:pt>
                <c:pt idx="47397">
                  <c:v>-0.65125783215066502</c:v>
                </c:pt>
                <c:pt idx="47398">
                  <c:v>-0.63738176398681801</c:v>
                </c:pt>
                <c:pt idx="47399">
                  <c:v>-0.62350569581812498</c:v>
                </c:pt>
                <c:pt idx="47400">
                  <c:v>-0.60962962764943196</c:v>
                </c:pt>
                <c:pt idx="47401">
                  <c:v>-0.59575355948558495</c:v>
                </c:pt>
                <c:pt idx="47402">
                  <c:v>-0.58187749131689304</c:v>
                </c:pt>
                <c:pt idx="47403">
                  <c:v>-0.56800142314820001</c:v>
                </c:pt>
                <c:pt idx="47404">
                  <c:v>-0.554125354984353</c:v>
                </c:pt>
                <c:pt idx="47405">
                  <c:v>-0.54024928681565998</c:v>
                </c:pt>
                <c:pt idx="47406">
                  <c:v>-0.52637321864696696</c:v>
                </c:pt>
                <c:pt idx="47407">
                  <c:v>-0.51249715048311995</c:v>
                </c:pt>
                <c:pt idx="47408">
                  <c:v>-0.49862108231442698</c:v>
                </c:pt>
                <c:pt idx="47409">
                  <c:v>-0.48474501414573401</c:v>
                </c:pt>
                <c:pt idx="47410">
                  <c:v>-0.470868945981888</c:v>
                </c:pt>
                <c:pt idx="47411">
                  <c:v>-0.45699287781319498</c:v>
                </c:pt>
                <c:pt idx="47412">
                  <c:v>-0.44311680964450201</c:v>
                </c:pt>
                <c:pt idx="47413">
                  <c:v>-0.429240741480655</c:v>
                </c:pt>
                <c:pt idx="47414">
                  <c:v>-0.41536467331196197</c:v>
                </c:pt>
                <c:pt idx="47415">
                  <c:v>-0.40148860514326901</c:v>
                </c:pt>
                <c:pt idx="47416">
                  <c:v>-0.387612536979422</c:v>
                </c:pt>
                <c:pt idx="47417">
                  <c:v>-0.37373646881072897</c:v>
                </c:pt>
                <c:pt idx="47418">
                  <c:v>-0.359860400642037</c:v>
                </c:pt>
                <c:pt idx="47419">
                  <c:v>-0.34598433247818999</c:v>
                </c:pt>
                <c:pt idx="47420">
                  <c:v>-0.33210826430949703</c:v>
                </c:pt>
                <c:pt idx="47421">
                  <c:v>-0.318232196140804</c:v>
                </c:pt>
                <c:pt idx="47422">
                  <c:v>-0.30435612797695699</c:v>
                </c:pt>
                <c:pt idx="47423">
                  <c:v>-0.29048005980826402</c:v>
                </c:pt>
                <c:pt idx="47424">
                  <c:v>-0.276603991639571</c:v>
                </c:pt>
                <c:pt idx="47425">
                  <c:v>-0.26272792347572499</c:v>
                </c:pt>
                <c:pt idx="47426">
                  <c:v>-0.24885185530703199</c:v>
                </c:pt>
                <c:pt idx="47427">
                  <c:v>-0.234975787138339</c:v>
                </c:pt>
                <c:pt idx="47428">
                  <c:v>-0.22109971897449199</c:v>
                </c:pt>
                <c:pt idx="47429">
                  <c:v>-0.20722365080579899</c:v>
                </c:pt>
                <c:pt idx="47430">
                  <c:v>-0.193347582637106</c:v>
                </c:pt>
                <c:pt idx="47431">
                  <c:v>-0.17947151447325899</c:v>
                </c:pt>
                <c:pt idx="47432">
                  <c:v>-0.16559544630456599</c:v>
                </c:pt>
                <c:pt idx="47433">
                  <c:v>-0.151719378135873</c:v>
                </c:pt>
                <c:pt idx="47434">
                  <c:v>-0.13784330997202701</c:v>
                </c:pt>
                <c:pt idx="47435">
                  <c:v>-0.123967241803334</c:v>
                </c:pt>
                <c:pt idx="47436">
                  <c:v>-0.11009117363464101</c:v>
                </c:pt>
                <c:pt idx="47437">
                  <c:v>-9.6215105470794093E-2</c:v>
                </c:pt>
                <c:pt idx="47438">
                  <c:v>-8.2339037302101098E-2</c:v>
                </c:pt>
                <c:pt idx="47439">
                  <c:v>-6.84629691334082E-2</c:v>
                </c:pt>
                <c:pt idx="47440">
                  <c:v>-5.4586900969561501E-2</c:v>
                </c:pt>
                <c:pt idx="47441">
                  <c:v>-4.7113963471265501E-2</c:v>
                </c:pt>
                <c:pt idx="47442">
                  <c:v>-4.6044156647839202E-2</c:v>
                </c:pt>
                <c:pt idx="47443">
                  <c:v>-4.4974349824786403E-2</c:v>
                </c:pt>
                <c:pt idx="47444">
                  <c:v>-4.3904543001360097E-2</c:v>
                </c:pt>
                <c:pt idx="47445">
                  <c:v>-4.2834736177933701E-2</c:v>
                </c:pt>
                <c:pt idx="47446">
                  <c:v>-4.1764929354880999E-2</c:v>
                </c:pt>
                <c:pt idx="47447">
                  <c:v>-4.0695122531454603E-2</c:v>
                </c:pt>
                <c:pt idx="47448">
                  <c:v>-3.96253157080282E-2</c:v>
                </c:pt>
                <c:pt idx="47449">
                  <c:v>-3.8555508884975498E-2</c:v>
                </c:pt>
                <c:pt idx="47450">
                  <c:v>-3.7485702061549102E-2</c:v>
                </c:pt>
                <c:pt idx="47451">
                  <c:v>-3.6415895238122803E-2</c:v>
                </c:pt>
                <c:pt idx="47452">
                  <c:v>-3.5346088415069997E-2</c:v>
                </c:pt>
                <c:pt idx="47453">
                  <c:v>-3.4276281591643698E-2</c:v>
                </c:pt>
                <c:pt idx="47454">
                  <c:v>-3.3206474768217302E-2</c:v>
                </c:pt>
                <c:pt idx="47455">
                  <c:v>-3.21366679451646E-2</c:v>
                </c:pt>
                <c:pt idx="47456">
                  <c:v>-3.1066861121738201E-2</c:v>
                </c:pt>
                <c:pt idx="47457">
                  <c:v>-2.9997054298311801E-2</c:v>
                </c:pt>
                <c:pt idx="47458">
                  <c:v>-2.8927247475259099E-2</c:v>
                </c:pt>
                <c:pt idx="47459">
                  <c:v>-2.78574406518327E-2</c:v>
                </c:pt>
                <c:pt idx="47460">
                  <c:v>-2.6787633828406401E-2</c:v>
                </c:pt>
                <c:pt idx="47461">
                  <c:v>-2.5717827005353602E-2</c:v>
                </c:pt>
                <c:pt idx="47462">
                  <c:v>-2.4648020181927299E-2</c:v>
                </c:pt>
                <c:pt idx="47463">
                  <c:v>-2.35782133585009E-2</c:v>
                </c:pt>
                <c:pt idx="47464">
                  <c:v>-2.2508406535448201E-2</c:v>
                </c:pt>
                <c:pt idx="47465">
                  <c:v>-2.1438599712021798E-2</c:v>
                </c:pt>
                <c:pt idx="47466">
                  <c:v>-2.0368792888595399E-2</c:v>
                </c:pt>
                <c:pt idx="47467">
                  <c:v>-1.92989860655427E-2</c:v>
                </c:pt>
                <c:pt idx="47468">
                  <c:v>-1.8229179242116301E-2</c:v>
                </c:pt>
                <c:pt idx="47469">
                  <c:v>-1.7159372418689998E-2</c:v>
                </c:pt>
                <c:pt idx="47470">
                  <c:v>-1.6089565595637199E-2</c:v>
                </c:pt>
                <c:pt idx="47471">
                  <c:v>-1.50197587722109E-2</c:v>
                </c:pt>
                <c:pt idx="47472">
                  <c:v>-1.3949951948784499E-2</c:v>
                </c:pt>
                <c:pt idx="47473">
                  <c:v>-1.2880145125731801E-2</c:v>
                </c:pt>
                <c:pt idx="47474">
                  <c:v>-1.18103383023054E-2</c:v>
                </c:pt>
                <c:pt idx="47475">
                  <c:v>-1.0740531478879E-2</c:v>
                </c:pt>
                <c:pt idx="47476">
                  <c:v>-9.6707246558263103E-3</c:v>
                </c:pt>
                <c:pt idx="47477">
                  <c:v>-8.6009178323999402E-3</c:v>
                </c:pt>
                <c:pt idx="47478">
                  <c:v>-7.5311110089735797E-3</c:v>
                </c:pt>
                <c:pt idx="47479">
                  <c:v>-6.4613041859208397E-3</c:v>
                </c:pt>
                <c:pt idx="47480">
                  <c:v>-5.39149736249448E-3</c:v>
                </c:pt>
                <c:pt idx="47481">
                  <c:v>-4.32169053906811E-3</c:v>
                </c:pt>
                <c:pt idx="47482">
                  <c:v>-3.2518837160153699E-3</c:v>
                </c:pt>
                <c:pt idx="47483">
                  <c:v>-2.1820768925890099E-3</c:v>
                </c:pt>
                <c:pt idx="47484">
                  <c:v>-1.1122700691626501E-3</c:v>
                </c:pt>
                <c:pt idx="47485" formatCode="0.00E+00">
                  <c:v>-4.2463246109908003E-5</c:v>
                </c:pt>
                <c:pt idx="47486">
                  <c:v>1.0273435773164601E-3</c:v>
                </c:pt>
                <c:pt idx="47487">
                  <c:v>2.0971504007428199E-3</c:v>
                </c:pt>
                <c:pt idx="47488">
                  <c:v>3.16695722379556E-3</c:v>
                </c:pt>
                <c:pt idx="47489">
                  <c:v>5.2421187721865799E-3</c:v>
                </c:pt>
                <c:pt idx="47490">
                  <c:v>8.3226350462444806E-3</c:v>
                </c:pt>
                <c:pt idx="47491">
                  <c:v>1.14031513192265E-2</c:v>
                </c:pt>
                <c:pt idx="47492">
                  <c:v>1.4483667593284399E-2</c:v>
                </c:pt>
                <c:pt idx="47493">
                  <c:v>1.7564183867342299E-2</c:v>
                </c:pt>
                <c:pt idx="47494" formatCode="0.00E+00">
                  <c:v>2.06447001403244E-2</c:v>
                </c:pt>
                <c:pt idx="47495">
                  <c:v>2.37252164143823E-2</c:v>
                </c:pt>
                <c:pt idx="47496">
                  <c:v>2.6805732688440199E-2</c:v>
                </c:pt>
                <c:pt idx="47497">
                  <c:v>2.9886248961422199E-2</c:v>
                </c:pt>
                <c:pt idx="47498">
                  <c:v>3.2966765235480103E-2</c:v>
                </c:pt>
                <c:pt idx="47499">
                  <c:v>3.6047281509538003E-2</c:v>
                </c:pt>
                <c:pt idx="47500">
                  <c:v>3.9127797782520103E-2</c:v>
                </c:pt>
                <c:pt idx="47501">
                  <c:v>4.2208314056578003E-2</c:v>
                </c:pt>
                <c:pt idx="47502">
                  <c:v>4.5288830330635903E-2</c:v>
                </c:pt>
                <c:pt idx="47503">
                  <c:v>4.8369346603617899E-2</c:v>
                </c:pt>
                <c:pt idx="47504">
                  <c:v>5.1449862877675799E-2</c:v>
                </c:pt>
                <c:pt idx="47505">
                  <c:v>5.4530379151733699E-2</c:v>
                </c:pt>
                <c:pt idx="47506">
                  <c:v>5.7610895424715702E-2</c:v>
                </c:pt>
                <c:pt idx="47507">
                  <c:v>6.0691411698773602E-2</c:v>
                </c:pt>
                <c:pt idx="47508">
                  <c:v>6.3771927972831502E-2</c:v>
                </c:pt>
                <c:pt idx="47509">
                  <c:v>6.6852444245813603E-2</c:v>
                </c:pt>
                <c:pt idx="47510">
                  <c:v>6.9932960519871495E-2</c:v>
                </c:pt>
                <c:pt idx="47511">
                  <c:v>7.3013476793929402E-2</c:v>
                </c:pt>
                <c:pt idx="47512">
                  <c:v>7.6093993066911406E-2</c:v>
                </c:pt>
                <c:pt idx="47513">
                  <c:v>7.9174509340969298E-2</c:v>
                </c:pt>
                <c:pt idx="47514">
                  <c:v>8.2255025615027205E-2</c:v>
                </c:pt>
                <c:pt idx="47515">
                  <c:v>8.5335541888009306E-2</c:v>
                </c:pt>
                <c:pt idx="47516">
                  <c:v>8.8416058162067199E-2</c:v>
                </c:pt>
                <c:pt idx="47517">
                  <c:v>9.1496574436125105E-2</c:v>
                </c:pt>
                <c:pt idx="47518">
                  <c:v>9.4577090709107095E-2</c:v>
                </c:pt>
                <c:pt idx="47519">
                  <c:v>9.7657606983165002E-2</c:v>
                </c:pt>
                <c:pt idx="47520">
                  <c:v>0.10073812325722301</c:v>
                </c:pt>
                <c:pt idx="47521">
                  <c:v>0.103818639530205</c:v>
                </c:pt>
                <c:pt idx="47522">
                  <c:v>0.106899155804263</c:v>
                </c:pt>
                <c:pt idx="47523">
                  <c:v>0.109979672078321</c:v>
                </c:pt>
                <c:pt idx="47524">
                  <c:v>0.11306018835130301</c:v>
                </c:pt>
                <c:pt idx="47525">
                  <c:v>0.116140704625361</c:v>
                </c:pt>
                <c:pt idx="47526">
                  <c:v>0.119221220899419</c:v>
                </c:pt>
                <c:pt idx="47527">
                  <c:v>0.122301737172401</c:v>
                </c:pt>
                <c:pt idx="47528">
                  <c:v>0.12538225344645901</c:v>
                </c:pt>
                <c:pt idx="47529">
                  <c:v>0.12846276972051601</c:v>
                </c:pt>
                <c:pt idx="47530">
                  <c:v>0.13154328599349899</c:v>
                </c:pt>
                <c:pt idx="47531">
                  <c:v>0.13462380226755599</c:v>
                </c:pt>
                <c:pt idx="47532">
                  <c:v>0.137704318541614</c:v>
                </c:pt>
                <c:pt idx="47533">
                  <c:v>0.140784834814596</c:v>
                </c:pt>
                <c:pt idx="47534">
                  <c:v>0.143865351088654</c:v>
                </c:pt>
                <c:pt idx="47535">
                  <c:v>0.14694586736271201</c:v>
                </c:pt>
                <c:pt idx="47536">
                  <c:v>0.15002638363569401</c:v>
                </c:pt>
                <c:pt idx="47537">
                  <c:v>0.14220205145027001</c:v>
                </c:pt>
                <c:pt idx="47538">
                  <c:v>0.12347287079774701</c:v>
                </c:pt>
                <c:pt idx="47539">
                  <c:v>0.104743690151765</c:v>
                </c:pt>
                <c:pt idx="47540">
                  <c:v>8.6014509499241804E-2</c:v>
                </c:pt>
                <c:pt idx="47541">
                  <c:v>6.7285328846718701E-2</c:v>
                </c:pt>
                <c:pt idx="47542">
                  <c:v>4.8556148200736601E-2</c:v>
                </c:pt>
                <c:pt idx="47543">
                  <c:v>2.9826967548213498E-2</c:v>
                </c:pt>
                <c:pt idx="47544">
                  <c:v>1.10977868956904E-2</c:v>
                </c:pt>
                <c:pt idx="47545">
                  <c:v>-7.6313937502916198E-3</c:v>
                </c:pt>
                <c:pt idx="47546">
                  <c:v>-2.63605744028148E-2</c:v>
                </c:pt>
                <c:pt idx="47547">
                  <c:v>-4.5089755055337903E-2</c:v>
                </c:pt>
                <c:pt idx="47548">
                  <c:v>-6.3818935701319898E-2</c:v>
                </c:pt>
                <c:pt idx="47549">
                  <c:v>-8.2548116353843001E-2</c:v>
                </c:pt>
                <c:pt idx="47550">
                  <c:v>-0.10127729700636599</c:v>
                </c:pt>
                <c:pt idx="47551">
                  <c:v>-0.120006477652348</c:v>
                </c:pt>
                <c:pt idx="47552">
                  <c:v>-0.138735658304871</c:v>
                </c:pt>
                <c:pt idx="47553">
                  <c:v>-0.15746483895739399</c:v>
                </c:pt>
                <c:pt idx="47554">
                  <c:v>-0.176194019603376</c:v>
                </c:pt>
                <c:pt idx="47555">
                  <c:v>-0.19492320025589999</c:v>
                </c:pt>
                <c:pt idx="47556">
                  <c:v>-0.21365238090842301</c:v>
                </c:pt>
                <c:pt idx="47557">
                  <c:v>-0.23238156155440501</c:v>
                </c:pt>
                <c:pt idx="47558">
                  <c:v>-0.25111074220692797</c:v>
                </c:pt>
                <c:pt idx="47559">
                  <c:v>-0.26983992285945102</c:v>
                </c:pt>
                <c:pt idx="47560">
                  <c:v>-0.28856910350543302</c:v>
                </c:pt>
                <c:pt idx="47561">
                  <c:v>-0.30729828415795601</c:v>
                </c:pt>
                <c:pt idx="47562">
                  <c:v>-0.32602746481047901</c:v>
                </c:pt>
                <c:pt idx="47563">
                  <c:v>-0.34475664545646101</c:v>
                </c:pt>
                <c:pt idx="47564">
                  <c:v>-0.363485826108984</c:v>
                </c:pt>
                <c:pt idx="47565">
                  <c:v>-0.38221500676150699</c:v>
                </c:pt>
                <c:pt idx="47566">
                  <c:v>-0.40094418740748999</c:v>
                </c:pt>
                <c:pt idx="47567">
                  <c:v>-0.41967336806001299</c:v>
                </c:pt>
                <c:pt idx="47568">
                  <c:v>-0.43840254871253598</c:v>
                </c:pt>
                <c:pt idx="47569">
                  <c:v>-0.45713172935851798</c:v>
                </c:pt>
                <c:pt idx="47570">
                  <c:v>-0.47586091001104103</c:v>
                </c:pt>
                <c:pt idx="47571">
                  <c:v>-0.49459009066356402</c:v>
                </c:pt>
                <c:pt idx="47572">
                  <c:v>-0.51331927130954602</c:v>
                </c:pt>
                <c:pt idx="47573">
                  <c:v>-0.53204845196206896</c:v>
                </c:pt>
                <c:pt idx="47574">
                  <c:v>-0.55077763261459201</c:v>
                </c:pt>
                <c:pt idx="47575">
                  <c:v>-0.56950681326057395</c:v>
                </c:pt>
                <c:pt idx="47576">
                  <c:v>-0.588235993913097</c:v>
                </c:pt>
                <c:pt idx="47577">
                  <c:v>-0.60696517456562105</c:v>
                </c:pt>
                <c:pt idx="47578">
                  <c:v>-0.62569435521160299</c:v>
                </c:pt>
                <c:pt idx="47579">
                  <c:v>-0.64442353586412604</c:v>
                </c:pt>
                <c:pt idx="47580">
                  <c:v>-0.66315271651664898</c:v>
                </c:pt>
                <c:pt idx="47581">
                  <c:v>-0.68188189716263103</c:v>
                </c:pt>
                <c:pt idx="47582">
                  <c:v>-0.70061107781515397</c:v>
                </c:pt>
                <c:pt idx="47583">
                  <c:v>-0.71934025846767702</c:v>
                </c:pt>
                <c:pt idx="47584">
                  <c:v>-0.73806943911365896</c:v>
                </c:pt>
                <c:pt idx="47585">
                  <c:v>-0.74451971892788904</c:v>
                </c:pt>
                <c:pt idx="47586">
                  <c:v>-0.73869109789524701</c:v>
                </c:pt>
                <c:pt idx="47587">
                  <c:v>-0.73286247686464201</c:v>
                </c:pt>
                <c:pt idx="47588">
                  <c:v>-0.72703385583200097</c:v>
                </c:pt>
                <c:pt idx="47589">
                  <c:v>-0.72120523479936005</c:v>
                </c:pt>
                <c:pt idx="47590">
                  <c:v>-0.71537661376875405</c:v>
                </c:pt>
                <c:pt idx="47591">
                  <c:v>-0.70954799273611302</c:v>
                </c:pt>
                <c:pt idx="47592">
                  <c:v>-0.70371937170347199</c:v>
                </c:pt>
                <c:pt idx="47593">
                  <c:v>-0.69789075067286699</c:v>
                </c:pt>
                <c:pt idx="47594">
                  <c:v>-0.69206212964022595</c:v>
                </c:pt>
                <c:pt idx="47595">
                  <c:v>-0.68623350860758503</c:v>
                </c:pt>
                <c:pt idx="47596">
                  <c:v>-0.68040488757697903</c:v>
                </c:pt>
                <c:pt idx="47597">
                  <c:v>-0.674576266544338</c:v>
                </c:pt>
                <c:pt idx="47598">
                  <c:v>-0.66874764551169696</c:v>
                </c:pt>
                <c:pt idx="47599">
                  <c:v>-0.66291902448109097</c:v>
                </c:pt>
                <c:pt idx="47600">
                  <c:v>-0.65709040344845004</c:v>
                </c:pt>
                <c:pt idx="47601">
                  <c:v>-0.65126178241580901</c:v>
                </c:pt>
                <c:pt idx="47602">
                  <c:v>-0.64543316138520401</c:v>
                </c:pt>
                <c:pt idx="47603">
                  <c:v>-0.63960454035256298</c:v>
                </c:pt>
                <c:pt idx="47604">
                  <c:v>-0.63377591931992205</c:v>
                </c:pt>
                <c:pt idx="47605">
                  <c:v>-0.62794729828931595</c:v>
                </c:pt>
                <c:pt idx="47606">
                  <c:v>-0.62211867725667502</c:v>
                </c:pt>
                <c:pt idx="47607">
                  <c:v>-0.61629005622403399</c:v>
                </c:pt>
                <c:pt idx="47608">
                  <c:v>-0.61046143519342899</c:v>
                </c:pt>
                <c:pt idx="47609">
                  <c:v>-0.60463281416078696</c:v>
                </c:pt>
                <c:pt idx="47610">
                  <c:v>-0.59880419312814603</c:v>
                </c:pt>
                <c:pt idx="47611">
                  <c:v>-0.59297557209754104</c:v>
                </c:pt>
                <c:pt idx="47612">
                  <c:v>-0.5871469510649</c:v>
                </c:pt>
                <c:pt idx="47613">
                  <c:v>-0.58131833003225897</c:v>
                </c:pt>
                <c:pt idx="47614">
                  <c:v>-0.57548970900165297</c:v>
                </c:pt>
                <c:pt idx="47615">
                  <c:v>-0.56966108796901205</c:v>
                </c:pt>
                <c:pt idx="47616">
                  <c:v>-0.56383246693637101</c:v>
                </c:pt>
                <c:pt idx="47617">
                  <c:v>-0.55800384590576602</c:v>
                </c:pt>
                <c:pt idx="47618">
                  <c:v>-0.55217522487312498</c:v>
                </c:pt>
                <c:pt idx="47619">
                  <c:v>-0.54634660384048395</c:v>
                </c:pt>
                <c:pt idx="47620">
                  <c:v>-0.54051798280987795</c:v>
                </c:pt>
                <c:pt idx="47621">
                  <c:v>-0.53468936177723703</c:v>
                </c:pt>
                <c:pt idx="47622">
                  <c:v>-0.52886074074459599</c:v>
                </c:pt>
                <c:pt idx="47623">
                  <c:v>-0.52303211971399</c:v>
                </c:pt>
                <c:pt idx="47624">
                  <c:v>-0.51720349868134896</c:v>
                </c:pt>
                <c:pt idx="47625">
                  <c:v>-0.51137487764870804</c:v>
                </c:pt>
                <c:pt idx="47626">
                  <c:v>-0.50554625661810304</c:v>
                </c:pt>
                <c:pt idx="47627">
                  <c:v>-0.49971763558546201</c:v>
                </c:pt>
                <c:pt idx="47628">
                  <c:v>-0.49388901455282103</c:v>
                </c:pt>
                <c:pt idx="47629">
                  <c:v>-0.48806039352221497</c:v>
                </c:pt>
                <c:pt idx="47630">
                  <c:v>-0.482231772489574</c:v>
                </c:pt>
                <c:pt idx="47631">
                  <c:v>-0.47640315145693302</c:v>
                </c:pt>
                <c:pt idx="47632">
                  <c:v>-0.47057453042632802</c:v>
                </c:pt>
                <c:pt idx="47633">
                  <c:v>-0.46556962079971498</c:v>
                </c:pt>
                <c:pt idx="47634">
                  <c:v>-0.46138842257970603</c:v>
                </c:pt>
                <c:pt idx="47635">
                  <c:v>-0.45720722436115802</c:v>
                </c:pt>
                <c:pt idx="47636">
                  <c:v>-0.45302602614114901</c:v>
                </c:pt>
                <c:pt idx="47637">
                  <c:v>-0.44884482792114</c:v>
                </c:pt>
                <c:pt idx="47638">
                  <c:v>-0.44466362970259199</c:v>
                </c:pt>
                <c:pt idx="47639">
                  <c:v>-0.44048243148258298</c:v>
                </c:pt>
                <c:pt idx="47640">
                  <c:v>-0.43630123326257397</c:v>
                </c:pt>
                <c:pt idx="47641">
                  <c:v>-0.43212003504402602</c:v>
                </c:pt>
                <c:pt idx="47642">
                  <c:v>-0.42793883682401701</c:v>
                </c:pt>
                <c:pt idx="47643">
                  <c:v>-0.423757638604008</c:v>
                </c:pt>
                <c:pt idx="47644">
                  <c:v>-0.41957644038545999</c:v>
                </c:pt>
                <c:pt idx="47645">
                  <c:v>-0.41539524216545098</c:v>
                </c:pt>
                <c:pt idx="47646">
                  <c:v>-0.41121404394544198</c:v>
                </c:pt>
                <c:pt idx="47647">
                  <c:v>-0.40703284572689402</c:v>
                </c:pt>
                <c:pt idx="47648">
                  <c:v>-0.40285164750688501</c:v>
                </c:pt>
                <c:pt idx="47649">
                  <c:v>-0.39867044928687601</c:v>
                </c:pt>
                <c:pt idx="47650">
                  <c:v>-0.394489251068328</c:v>
                </c:pt>
                <c:pt idx="47651">
                  <c:v>-0.39030805284831899</c:v>
                </c:pt>
                <c:pt idx="47652">
                  <c:v>-0.38612685462830998</c:v>
                </c:pt>
                <c:pt idx="47653">
                  <c:v>-0.38194565640976202</c:v>
                </c:pt>
                <c:pt idx="47654">
                  <c:v>-0.37776445818975302</c:v>
                </c:pt>
                <c:pt idx="47655">
                  <c:v>-0.37358325996974401</c:v>
                </c:pt>
                <c:pt idx="47656">
                  <c:v>-0.369402061751196</c:v>
                </c:pt>
                <c:pt idx="47657">
                  <c:v>-0.36522086353118699</c:v>
                </c:pt>
                <c:pt idx="47658">
                  <c:v>-0.36103966531117798</c:v>
                </c:pt>
                <c:pt idx="47659">
                  <c:v>-0.35685846709262897</c:v>
                </c:pt>
                <c:pt idx="47660">
                  <c:v>-0.35267726887262102</c:v>
                </c:pt>
                <c:pt idx="47661">
                  <c:v>-0.34849607065261201</c:v>
                </c:pt>
                <c:pt idx="47662">
                  <c:v>-0.344314872434063</c:v>
                </c:pt>
                <c:pt idx="47663">
                  <c:v>-0.34013367421405499</c:v>
                </c:pt>
                <c:pt idx="47664">
                  <c:v>-0.33595247599404598</c:v>
                </c:pt>
                <c:pt idx="47665">
                  <c:v>-0.33177127777549698</c:v>
                </c:pt>
                <c:pt idx="47666">
                  <c:v>-0.32759007955548902</c:v>
                </c:pt>
                <c:pt idx="47667">
                  <c:v>-0.32340888133548001</c:v>
                </c:pt>
                <c:pt idx="47668">
                  <c:v>-0.319227683116931</c:v>
                </c:pt>
                <c:pt idx="47669">
                  <c:v>-0.315046484896923</c:v>
                </c:pt>
                <c:pt idx="47670">
                  <c:v>-0.31086528667691399</c:v>
                </c:pt>
                <c:pt idx="47671">
                  <c:v>-0.30668408845836498</c:v>
                </c:pt>
                <c:pt idx="47672">
                  <c:v>-0.30250289023835703</c:v>
                </c:pt>
                <c:pt idx="47673">
                  <c:v>-0.29832169201834802</c:v>
                </c:pt>
                <c:pt idx="47674">
                  <c:v>-0.29414049379979901</c:v>
                </c:pt>
                <c:pt idx="47675">
                  <c:v>-0.289959295579791</c:v>
                </c:pt>
                <c:pt idx="47676">
                  <c:v>-0.28577809735978199</c:v>
                </c:pt>
                <c:pt idx="47677">
                  <c:v>-0.28159689914123298</c:v>
                </c:pt>
                <c:pt idx="47678">
                  <c:v>-0.27741570092122497</c:v>
                </c:pt>
                <c:pt idx="47679">
                  <c:v>-0.27323450270121602</c:v>
                </c:pt>
                <c:pt idx="47680">
                  <c:v>-0.26905330448266701</c:v>
                </c:pt>
                <c:pt idx="47681">
                  <c:v>-0.26514560305715201</c:v>
                </c:pt>
                <c:pt idx="47682">
                  <c:v>-0.26151139842631999</c:v>
                </c:pt>
                <c:pt idx="47683">
                  <c:v>-0.257877193796758</c:v>
                </c:pt>
                <c:pt idx="47684">
                  <c:v>-0.25424298916592702</c:v>
                </c:pt>
                <c:pt idx="47685">
                  <c:v>-0.250608784535096</c:v>
                </c:pt>
                <c:pt idx="47686">
                  <c:v>-0.24697457990553401</c:v>
                </c:pt>
                <c:pt idx="47687">
                  <c:v>-0.24334037527470201</c:v>
                </c:pt>
                <c:pt idx="47688">
                  <c:v>-0.23970617064387101</c:v>
                </c:pt>
                <c:pt idx="47689">
                  <c:v>-0.23607196601430899</c:v>
                </c:pt>
                <c:pt idx="47690">
                  <c:v>-0.23243776138347799</c:v>
                </c:pt>
                <c:pt idx="47691">
                  <c:v>-0.22880355675264599</c:v>
                </c:pt>
                <c:pt idx="47692">
                  <c:v>-0.225169352123084</c:v>
                </c:pt>
                <c:pt idx="47693">
                  <c:v>-0.221535147492253</c:v>
                </c:pt>
                <c:pt idx="47694">
                  <c:v>-0.217900942861422</c:v>
                </c:pt>
                <c:pt idx="47695">
                  <c:v>-0.21426673823185999</c:v>
                </c:pt>
                <c:pt idx="47696">
                  <c:v>-0.21063253360102799</c:v>
                </c:pt>
                <c:pt idx="47697">
                  <c:v>-0.20699832897019699</c:v>
                </c:pt>
                <c:pt idx="47698">
                  <c:v>-0.203364124340635</c:v>
                </c:pt>
                <c:pt idx="47699">
                  <c:v>-0.199729919709804</c:v>
                </c:pt>
                <c:pt idx="47700">
                  <c:v>-0.196095715078972</c:v>
                </c:pt>
                <c:pt idx="47701">
                  <c:v>-0.19246151044941001</c:v>
                </c:pt>
                <c:pt idx="47702">
                  <c:v>-0.18882730581857901</c:v>
                </c:pt>
                <c:pt idx="47703">
                  <c:v>-0.18519310118774701</c:v>
                </c:pt>
                <c:pt idx="47704">
                  <c:v>-0.181558896558185</c:v>
                </c:pt>
                <c:pt idx="47705">
                  <c:v>-0.177924691927354</c:v>
                </c:pt>
                <c:pt idx="47706">
                  <c:v>-0.17429048729652299</c:v>
                </c:pt>
                <c:pt idx="47707">
                  <c:v>-0.17065628266696101</c:v>
                </c:pt>
                <c:pt idx="47708">
                  <c:v>-0.16702207803612901</c:v>
                </c:pt>
                <c:pt idx="47709">
                  <c:v>-0.16338787340529801</c:v>
                </c:pt>
                <c:pt idx="47710">
                  <c:v>-0.15975366877573599</c:v>
                </c:pt>
                <c:pt idx="47711">
                  <c:v>-0.15611946414490499</c:v>
                </c:pt>
                <c:pt idx="47712">
                  <c:v>-0.15248525951407299</c:v>
                </c:pt>
                <c:pt idx="47713">
                  <c:v>-0.148851054884511</c:v>
                </c:pt>
                <c:pt idx="47714">
                  <c:v>-0.14521685025368</c:v>
                </c:pt>
                <c:pt idx="47715">
                  <c:v>-0.141582645622849</c:v>
                </c:pt>
                <c:pt idx="47716">
                  <c:v>-0.13794844099328701</c:v>
                </c:pt>
                <c:pt idx="47717">
                  <c:v>-0.13431423636245499</c:v>
                </c:pt>
                <c:pt idx="47718">
                  <c:v>-0.13068003173162401</c:v>
                </c:pt>
                <c:pt idx="47719">
                  <c:v>-0.127045827102062</c:v>
                </c:pt>
                <c:pt idx="47720">
                  <c:v>-0.123411622471231</c:v>
                </c:pt>
                <c:pt idx="47721">
                  <c:v>-0.119777417840399</c:v>
                </c:pt>
                <c:pt idx="47722">
                  <c:v>-0.116143213210837</c:v>
                </c:pt>
                <c:pt idx="47723">
                  <c:v>-0.112509008580006</c:v>
                </c:pt>
                <c:pt idx="47724">
                  <c:v>-0.108874803949174</c:v>
                </c:pt>
                <c:pt idx="47725">
                  <c:v>-0.10524059931961199</c:v>
                </c:pt>
                <c:pt idx="47726">
                  <c:v>-0.10160639468878099</c:v>
                </c:pt>
                <c:pt idx="47727">
                  <c:v>-9.7972190057949798E-2</c:v>
                </c:pt>
                <c:pt idx="47728">
                  <c:v>-9.43379854283877E-2</c:v>
                </c:pt>
                <c:pt idx="47729">
                  <c:v>-9.8275051751141498E-2</c:v>
                </c:pt>
                <c:pt idx="47730">
                  <c:v>-0.109783389032769</c:v>
                </c:pt>
                <c:pt idx="47731">
                  <c:v>-0.121291726310377</c:v>
                </c:pt>
                <c:pt idx="47732">
                  <c:v>-0.132800063592005</c:v>
                </c:pt>
                <c:pt idx="47733">
                  <c:v>-0.144308400873632</c:v>
                </c:pt>
                <c:pt idx="47734">
                  <c:v>-0.15581673815124</c:v>
                </c:pt>
                <c:pt idx="47735">
                  <c:v>-0.16732507543286801</c:v>
                </c:pt>
                <c:pt idx="47736">
                  <c:v>-0.17883341271449499</c:v>
                </c:pt>
                <c:pt idx="47737">
                  <c:v>-0.19034174999210399</c:v>
                </c:pt>
                <c:pt idx="47738">
                  <c:v>-0.20185008727373099</c:v>
                </c:pt>
                <c:pt idx="47739">
                  <c:v>-0.213358424555359</c:v>
                </c:pt>
                <c:pt idx="47740">
                  <c:v>-0.224866761832967</c:v>
                </c:pt>
                <c:pt idx="47741">
                  <c:v>-0.23637509911459401</c:v>
                </c:pt>
                <c:pt idx="47742">
                  <c:v>-0.24788343639622201</c:v>
                </c:pt>
                <c:pt idx="47743">
                  <c:v>-0.25939177367382998</c:v>
                </c:pt>
                <c:pt idx="47744">
                  <c:v>-0.27090011095545802</c:v>
                </c:pt>
                <c:pt idx="47745">
                  <c:v>-0.282408448237085</c:v>
                </c:pt>
                <c:pt idx="47746">
                  <c:v>-0.29391678551469302</c:v>
                </c:pt>
                <c:pt idx="47747">
                  <c:v>-0.305425122796321</c:v>
                </c:pt>
                <c:pt idx="47748">
                  <c:v>-0.31693346007794798</c:v>
                </c:pt>
                <c:pt idx="47749">
                  <c:v>-0.32844179735555701</c:v>
                </c:pt>
                <c:pt idx="47750">
                  <c:v>-0.33995013463718399</c:v>
                </c:pt>
                <c:pt idx="47751">
                  <c:v>-0.35145847191881102</c:v>
                </c:pt>
                <c:pt idx="47752">
                  <c:v>-0.36296680919641999</c:v>
                </c:pt>
                <c:pt idx="47753">
                  <c:v>-0.37447514647804703</c:v>
                </c:pt>
                <c:pt idx="47754">
                  <c:v>-0.38598348375967501</c:v>
                </c:pt>
                <c:pt idx="47755">
                  <c:v>-0.39749182103728298</c:v>
                </c:pt>
                <c:pt idx="47756">
                  <c:v>-0.40900015831891001</c:v>
                </c:pt>
                <c:pt idx="47757">
                  <c:v>-0.42050849560053799</c:v>
                </c:pt>
                <c:pt idx="47758">
                  <c:v>-0.43201683287814602</c:v>
                </c:pt>
                <c:pt idx="47759">
                  <c:v>-0.443525170159774</c:v>
                </c:pt>
                <c:pt idx="47760">
                  <c:v>-0.45503350744140098</c:v>
                </c:pt>
                <c:pt idx="47761">
                  <c:v>-0.466541844719009</c:v>
                </c:pt>
                <c:pt idx="47762">
                  <c:v>-0.47805018200063698</c:v>
                </c:pt>
                <c:pt idx="47763">
                  <c:v>-0.48955851928226402</c:v>
                </c:pt>
                <c:pt idx="47764">
                  <c:v>-0.50106685655987304</c:v>
                </c:pt>
                <c:pt idx="47765">
                  <c:v>-0.51257519384149997</c:v>
                </c:pt>
                <c:pt idx="47766">
                  <c:v>-0.524083531123128</c:v>
                </c:pt>
                <c:pt idx="47767">
                  <c:v>-0.53559186840073603</c:v>
                </c:pt>
                <c:pt idx="47768">
                  <c:v>-0.54710020568236295</c:v>
                </c:pt>
                <c:pt idx="47769">
                  <c:v>-0.55860854296399098</c:v>
                </c:pt>
                <c:pt idx="47770">
                  <c:v>-0.57011688024159901</c:v>
                </c:pt>
                <c:pt idx="47771">
                  <c:v>-0.58162521752322605</c:v>
                </c:pt>
                <c:pt idx="47772">
                  <c:v>-0.59313355480485397</c:v>
                </c:pt>
                <c:pt idx="47773">
                  <c:v>-0.604641892082462</c:v>
                </c:pt>
                <c:pt idx="47774">
                  <c:v>-0.61615022936409003</c:v>
                </c:pt>
                <c:pt idx="47775">
                  <c:v>-0.62765856664571695</c:v>
                </c:pt>
                <c:pt idx="47776">
                  <c:v>-0.63916690392332498</c:v>
                </c:pt>
                <c:pt idx="47777">
                  <c:v>-0.64729753418207203</c:v>
                </c:pt>
                <c:pt idx="47778">
                  <c:v>-0.65205045741557999</c:v>
                </c:pt>
                <c:pt idx="47779">
                  <c:v>-0.65680338064742705</c:v>
                </c:pt>
                <c:pt idx="47780">
                  <c:v>-0.661556303880934</c:v>
                </c:pt>
                <c:pt idx="47781">
                  <c:v>-0.66630922711444096</c:v>
                </c:pt>
                <c:pt idx="47782">
                  <c:v>-0.67106215034628902</c:v>
                </c:pt>
                <c:pt idx="47783">
                  <c:v>-0.67581507357979598</c:v>
                </c:pt>
                <c:pt idx="47784">
                  <c:v>-0.68056799681330304</c:v>
                </c:pt>
                <c:pt idx="47785">
                  <c:v>-0.68532092004514999</c:v>
                </c:pt>
                <c:pt idx="47786">
                  <c:v>-0.69007384327865795</c:v>
                </c:pt>
                <c:pt idx="47787">
                  <c:v>-0.69482676651216502</c:v>
                </c:pt>
                <c:pt idx="47788">
                  <c:v>-0.69957968974401197</c:v>
                </c:pt>
                <c:pt idx="47789">
                  <c:v>-0.70433261297751903</c:v>
                </c:pt>
                <c:pt idx="47790">
                  <c:v>-0.70908553621102699</c:v>
                </c:pt>
                <c:pt idx="47791">
                  <c:v>-0.71383845944287405</c:v>
                </c:pt>
                <c:pt idx="47792">
                  <c:v>-0.71859138267638101</c:v>
                </c:pt>
                <c:pt idx="47793">
                  <c:v>-0.72334430590988796</c:v>
                </c:pt>
                <c:pt idx="47794">
                  <c:v>-0.72809722914173602</c:v>
                </c:pt>
                <c:pt idx="47795">
                  <c:v>-0.73285015237524298</c:v>
                </c:pt>
                <c:pt idx="47796">
                  <c:v>-0.73760307560875005</c:v>
                </c:pt>
                <c:pt idx="47797">
                  <c:v>-0.742355998840597</c:v>
                </c:pt>
                <c:pt idx="47798">
                  <c:v>-0.74710892207410495</c:v>
                </c:pt>
                <c:pt idx="47799">
                  <c:v>-0.75186184530761202</c:v>
                </c:pt>
                <c:pt idx="47800">
                  <c:v>-0.75661476853945897</c:v>
                </c:pt>
                <c:pt idx="47801">
                  <c:v>-0.76136769177296604</c:v>
                </c:pt>
                <c:pt idx="47802">
                  <c:v>-0.76612061500647399</c:v>
                </c:pt>
                <c:pt idx="47803">
                  <c:v>-0.77087353823832105</c:v>
                </c:pt>
                <c:pt idx="47804">
                  <c:v>-0.77562646147182801</c:v>
                </c:pt>
                <c:pt idx="47805">
                  <c:v>-0.78037938470533497</c:v>
                </c:pt>
                <c:pt idx="47806">
                  <c:v>-0.78513230793718303</c:v>
                </c:pt>
                <c:pt idx="47807">
                  <c:v>-0.78988523117068998</c:v>
                </c:pt>
                <c:pt idx="47808">
                  <c:v>-0.79463815440419705</c:v>
                </c:pt>
                <c:pt idx="47809">
                  <c:v>-0.799391077636044</c:v>
                </c:pt>
                <c:pt idx="47810">
                  <c:v>-0.80414400086955196</c:v>
                </c:pt>
                <c:pt idx="47811">
                  <c:v>-0.80889692410305902</c:v>
                </c:pt>
                <c:pt idx="47812">
                  <c:v>-0.81364984733490597</c:v>
                </c:pt>
                <c:pt idx="47813">
                  <c:v>-0.81840277056841304</c:v>
                </c:pt>
                <c:pt idx="47814">
                  <c:v>-0.823155693801921</c:v>
                </c:pt>
                <c:pt idx="47815">
                  <c:v>-0.82790861703376795</c:v>
                </c:pt>
                <c:pt idx="47816">
                  <c:v>-0.83266154026727501</c:v>
                </c:pt>
                <c:pt idx="47817">
                  <c:v>-0.83741446350078197</c:v>
                </c:pt>
                <c:pt idx="47818">
                  <c:v>-0.84216738673263003</c:v>
                </c:pt>
                <c:pt idx="47819">
                  <c:v>-0.84692030996613699</c:v>
                </c:pt>
                <c:pt idx="47820">
                  <c:v>-0.85167323319964405</c:v>
                </c:pt>
                <c:pt idx="47821">
                  <c:v>-0.856426156431491</c:v>
                </c:pt>
                <c:pt idx="47822">
                  <c:v>-0.86117907966499896</c:v>
                </c:pt>
                <c:pt idx="47823">
                  <c:v>-0.86593200289850603</c:v>
                </c:pt>
                <c:pt idx="47824">
                  <c:v>-0.87068492613035298</c:v>
                </c:pt>
                <c:pt idx="47825">
                  <c:v>-0.87146609512655504</c:v>
                </c:pt>
                <c:pt idx="47826">
                  <c:v>-0.86827550988267599</c:v>
                </c:pt>
                <c:pt idx="47827">
                  <c:v>-0.86508492463991205</c:v>
                </c:pt>
                <c:pt idx="47828">
                  <c:v>-0.86189433939603399</c:v>
                </c:pt>
                <c:pt idx="47829">
                  <c:v>-0.85870375415215605</c:v>
                </c:pt>
                <c:pt idx="47830">
                  <c:v>-0.855513168909392</c:v>
                </c:pt>
                <c:pt idx="47831">
                  <c:v>-0.85232258366551295</c:v>
                </c:pt>
                <c:pt idx="47832">
                  <c:v>-0.849131998421635</c:v>
                </c:pt>
                <c:pt idx="47833">
                  <c:v>-0.84594141317887095</c:v>
                </c:pt>
                <c:pt idx="47834">
                  <c:v>-0.84275082793499301</c:v>
                </c:pt>
                <c:pt idx="47835">
                  <c:v>-0.83956024269111396</c:v>
                </c:pt>
                <c:pt idx="47836">
                  <c:v>-0.83636965744835001</c:v>
                </c:pt>
                <c:pt idx="47837">
                  <c:v>-0.83317907220447196</c:v>
                </c:pt>
                <c:pt idx="47838">
                  <c:v>-0.82998848696059402</c:v>
                </c:pt>
                <c:pt idx="47839">
                  <c:v>-0.82679790171782996</c:v>
                </c:pt>
                <c:pt idx="47840">
                  <c:v>-0.82360731647395102</c:v>
                </c:pt>
                <c:pt idx="47841">
                  <c:v>-0.82041673123007297</c:v>
                </c:pt>
                <c:pt idx="47842">
                  <c:v>-0.81722614598730903</c:v>
                </c:pt>
                <c:pt idx="47843">
                  <c:v>-0.81403556074342998</c:v>
                </c:pt>
                <c:pt idx="47844">
                  <c:v>-0.81084497549955203</c:v>
                </c:pt>
                <c:pt idx="47845">
                  <c:v>-0.80765439025678798</c:v>
                </c:pt>
                <c:pt idx="47846">
                  <c:v>-0.80446380501291004</c:v>
                </c:pt>
                <c:pt idx="47847">
                  <c:v>-0.80127321976903099</c:v>
                </c:pt>
                <c:pt idx="47848">
                  <c:v>-0.79808263452626704</c:v>
                </c:pt>
                <c:pt idx="47849">
                  <c:v>-0.79489204928238899</c:v>
                </c:pt>
                <c:pt idx="47850">
                  <c:v>-0.79170146403851105</c:v>
                </c:pt>
                <c:pt idx="47851">
                  <c:v>-0.78851087879574699</c:v>
                </c:pt>
                <c:pt idx="47852">
                  <c:v>-0.78532029355186805</c:v>
                </c:pt>
                <c:pt idx="47853">
                  <c:v>-0.78212970830799</c:v>
                </c:pt>
                <c:pt idx="47854">
                  <c:v>-0.77893912306522595</c:v>
                </c:pt>
                <c:pt idx="47855">
                  <c:v>-0.77574853782134801</c:v>
                </c:pt>
                <c:pt idx="47856">
                  <c:v>-0.77255795257746895</c:v>
                </c:pt>
                <c:pt idx="47857">
                  <c:v>-0.76936736733470501</c:v>
                </c:pt>
                <c:pt idx="47858">
                  <c:v>-0.76617678209082696</c:v>
                </c:pt>
                <c:pt idx="47859">
                  <c:v>-0.76298619684694902</c:v>
                </c:pt>
                <c:pt idx="47860">
                  <c:v>-0.75979561160418496</c:v>
                </c:pt>
                <c:pt idx="47861">
                  <c:v>-0.75660502636030602</c:v>
                </c:pt>
                <c:pt idx="47862">
                  <c:v>-0.75341444111642797</c:v>
                </c:pt>
                <c:pt idx="47863">
                  <c:v>-0.75022385587366403</c:v>
                </c:pt>
                <c:pt idx="47864">
                  <c:v>-0.74703327062978497</c:v>
                </c:pt>
                <c:pt idx="47865">
                  <c:v>-0.74384268538590703</c:v>
                </c:pt>
                <c:pt idx="47866">
                  <c:v>-0.74065210014314298</c:v>
                </c:pt>
                <c:pt idx="47867">
                  <c:v>-0.73746151489926504</c:v>
                </c:pt>
                <c:pt idx="47868">
                  <c:v>-0.73427092965538598</c:v>
                </c:pt>
                <c:pt idx="47869">
                  <c:v>-0.73108034441262204</c:v>
                </c:pt>
                <c:pt idx="47870">
                  <c:v>-0.72788975916874399</c:v>
                </c:pt>
                <c:pt idx="47871">
                  <c:v>-0.72469917392486605</c:v>
                </c:pt>
                <c:pt idx="47872">
                  <c:v>-0.72150858868210199</c:v>
                </c:pt>
                <c:pt idx="47873">
                  <c:v>-0.71762340096643096</c:v>
                </c:pt>
                <c:pt idx="47874">
                  <c:v>-0.71304361077848399</c:v>
                </c:pt>
                <c:pt idx="47875">
                  <c:v>-0.70846382059213597</c:v>
                </c:pt>
                <c:pt idx="47876">
                  <c:v>-0.70388403040418901</c:v>
                </c:pt>
                <c:pt idx="47877">
                  <c:v>-0.69930424021624205</c:v>
                </c:pt>
                <c:pt idx="47878">
                  <c:v>-0.69472445002989403</c:v>
                </c:pt>
                <c:pt idx="47879">
                  <c:v>-0.69014465984194595</c:v>
                </c:pt>
                <c:pt idx="47880">
                  <c:v>-0.68556486965399899</c:v>
                </c:pt>
                <c:pt idx="47881">
                  <c:v>-0.68098507946765097</c:v>
                </c:pt>
                <c:pt idx="47882">
                  <c:v>-0.676405289279704</c:v>
                </c:pt>
                <c:pt idx="47883">
                  <c:v>-0.67182549909175704</c:v>
                </c:pt>
                <c:pt idx="47884">
                  <c:v>-0.66724570890540902</c:v>
                </c:pt>
                <c:pt idx="47885">
                  <c:v>-0.66266591871746106</c:v>
                </c:pt>
                <c:pt idx="47886">
                  <c:v>-0.65808612852951398</c:v>
                </c:pt>
                <c:pt idx="47887">
                  <c:v>-0.65350633834316596</c:v>
                </c:pt>
                <c:pt idx="47888">
                  <c:v>-0.648926548155219</c:v>
                </c:pt>
                <c:pt idx="47889">
                  <c:v>-0.64434675796727203</c:v>
                </c:pt>
                <c:pt idx="47890">
                  <c:v>-0.63976696778092401</c:v>
                </c:pt>
                <c:pt idx="47891">
                  <c:v>-0.63518717759297605</c:v>
                </c:pt>
                <c:pt idx="47892">
                  <c:v>-0.63060738740502897</c:v>
                </c:pt>
                <c:pt idx="47893">
                  <c:v>-0.62602759721868095</c:v>
                </c:pt>
                <c:pt idx="47894">
                  <c:v>-0.62144780703073399</c:v>
                </c:pt>
                <c:pt idx="47895">
                  <c:v>-0.61686801684278703</c:v>
                </c:pt>
                <c:pt idx="47896">
                  <c:v>-0.61228822665643901</c:v>
                </c:pt>
                <c:pt idx="47897">
                  <c:v>-0.60770843646849104</c:v>
                </c:pt>
                <c:pt idx="47898">
                  <c:v>-0.60312864628054397</c:v>
                </c:pt>
                <c:pt idx="47899">
                  <c:v>-0.59854885609419595</c:v>
                </c:pt>
                <c:pt idx="47900">
                  <c:v>-0.59396906590624898</c:v>
                </c:pt>
                <c:pt idx="47901">
                  <c:v>-0.58938927571830202</c:v>
                </c:pt>
                <c:pt idx="47902">
                  <c:v>-0.584809485531954</c:v>
                </c:pt>
                <c:pt idx="47903">
                  <c:v>-0.58022969534400604</c:v>
                </c:pt>
                <c:pt idx="47904">
                  <c:v>-0.57564990515605896</c:v>
                </c:pt>
                <c:pt idx="47905">
                  <c:v>-0.57107011496971105</c:v>
                </c:pt>
                <c:pt idx="47906">
                  <c:v>-0.56649032478176398</c:v>
                </c:pt>
                <c:pt idx="47907">
                  <c:v>-0.56191053459381701</c:v>
                </c:pt>
                <c:pt idx="47908">
                  <c:v>-0.55733074440746899</c:v>
                </c:pt>
                <c:pt idx="47909">
                  <c:v>-0.55275095421952103</c:v>
                </c:pt>
                <c:pt idx="47910">
                  <c:v>-0.54817116403157395</c:v>
                </c:pt>
                <c:pt idx="47911">
                  <c:v>-0.54359137384522604</c:v>
                </c:pt>
                <c:pt idx="47912">
                  <c:v>-0.53901158365727897</c:v>
                </c:pt>
                <c:pt idx="47913">
                  <c:v>-0.53443179346933201</c:v>
                </c:pt>
                <c:pt idx="47914">
                  <c:v>-0.52985200328298399</c:v>
                </c:pt>
                <c:pt idx="47915">
                  <c:v>-0.52527221309503602</c:v>
                </c:pt>
                <c:pt idx="47916">
                  <c:v>-0.52069242290708895</c:v>
                </c:pt>
                <c:pt idx="47917">
                  <c:v>-0.51611263272074104</c:v>
                </c:pt>
                <c:pt idx="47918">
                  <c:v>-0.51153284253279396</c:v>
                </c:pt>
                <c:pt idx="47919">
                  <c:v>-0.506953052344846</c:v>
                </c:pt>
                <c:pt idx="47920">
                  <c:v>-0.50237326215849898</c:v>
                </c:pt>
                <c:pt idx="47921">
                  <c:v>-0.498297667379202</c:v>
                </c:pt>
                <c:pt idx="47922">
                  <c:v>-0.49472626800890801</c:v>
                </c:pt>
                <c:pt idx="47923">
                  <c:v>-0.49115486863986202</c:v>
                </c:pt>
                <c:pt idx="47924">
                  <c:v>-0.48758346926956803</c:v>
                </c:pt>
                <c:pt idx="47925">
                  <c:v>-0.48401206989927398</c:v>
                </c:pt>
                <c:pt idx="47926">
                  <c:v>-0.48044067053022699</c:v>
                </c:pt>
                <c:pt idx="47927">
                  <c:v>-0.47686927115993399</c:v>
                </c:pt>
                <c:pt idx="47928">
                  <c:v>-0.47329787178964</c:v>
                </c:pt>
                <c:pt idx="47929">
                  <c:v>-0.46972647242059301</c:v>
                </c:pt>
                <c:pt idx="47930">
                  <c:v>-0.46615507305029902</c:v>
                </c:pt>
                <c:pt idx="47931">
                  <c:v>-0.46258367368000503</c:v>
                </c:pt>
                <c:pt idx="47932">
                  <c:v>-0.45901227431095898</c:v>
                </c:pt>
                <c:pt idx="47933">
                  <c:v>-0.45544087494066499</c:v>
                </c:pt>
                <c:pt idx="47934">
                  <c:v>-0.45186947557037099</c:v>
                </c:pt>
                <c:pt idx="47935">
                  <c:v>-0.448298076201325</c:v>
                </c:pt>
                <c:pt idx="47936">
                  <c:v>-0.44472667683103101</c:v>
                </c:pt>
                <c:pt idx="47937">
                  <c:v>-0.44115527746073702</c:v>
                </c:pt>
                <c:pt idx="47938">
                  <c:v>-0.43758387809169003</c:v>
                </c:pt>
                <c:pt idx="47939">
                  <c:v>-0.43401247872139698</c:v>
                </c:pt>
                <c:pt idx="47940">
                  <c:v>-0.43044107935110298</c:v>
                </c:pt>
                <c:pt idx="47941">
                  <c:v>-0.42686967998205599</c:v>
                </c:pt>
                <c:pt idx="47942">
                  <c:v>-0.423298280611762</c:v>
                </c:pt>
                <c:pt idx="47943">
                  <c:v>-0.41972688124146801</c:v>
                </c:pt>
                <c:pt idx="47944">
                  <c:v>-0.41615548187242202</c:v>
                </c:pt>
                <c:pt idx="47945">
                  <c:v>-0.41258408250212802</c:v>
                </c:pt>
                <c:pt idx="47946">
                  <c:v>-0.40901268313183398</c:v>
                </c:pt>
                <c:pt idx="47947">
                  <c:v>-0.40544128376278799</c:v>
                </c:pt>
                <c:pt idx="47948">
                  <c:v>-0.40186988439249399</c:v>
                </c:pt>
                <c:pt idx="47949">
                  <c:v>-0.3982984850222</c:v>
                </c:pt>
                <c:pt idx="47950">
                  <c:v>-0.39472708565315301</c:v>
                </c:pt>
                <c:pt idx="47951">
                  <c:v>-0.39115568628285902</c:v>
                </c:pt>
                <c:pt idx="47952">
                  <c:v>-0.38758428691256602</c:v>
                </c:pt>
                <c:pt idx="47953">
                  <c:v>-0.38401288754351898</c:v>
                </c:pt>
                <c:pt idx="47954">
                  <c:v>-0.38044148817322498</c:v>
                </c:pt>
                <c:pt idx="47955">
                  <c:v>-0.37687008880293099</c:v>
                </c:pt>
                <c:pt idx="47956">
                  <c:v>-0.373298689433885</c:v>
                </c:pt>
                <c:pt idx="47957">
                  <c:v>-0.36972729006359101</c:v>
                </c:pt>
                <c:pt idx="47958">
                  <c:v>-0.36615589069329701</c:v>
                </c:pt>
                <c:pt idx="47959">
                  <c:v>-0.36258449132425102</c:v>
                </c:pt>
                <c:pt idx="47960">
                  <c:v>-0.35901309195395698</c:v>
                </c:pt>
                <c:pt idx="47961">
                  <c:v>-0.35544169258366298</c:v>
                </c:pt>
                <c:pt idx="47962">
                  <c:v>-0.35187029321461599</c:v>
                </c:pt>
                <c:pt idx="47963">
                  <c:v>-0.348298893844322</c:v>
                </c:pt>
                <c:pt idx="47964">
                  <c:v>-0.34472749447402901</c:v>
                </c:pt>
                <c:pt idx="47965">
                  <c:v>-0.34115609510498202</c:v>
                </c:pt>
                <c:pt idx="47966">
                  <c:v>-0.33758469573468802</c:v>
                </c:pt>
                <c:pt idx="47967">
                  <c:v>-0.33401329636439397</c:v>
                </c:pt>
                <c:pt idx="47968">
                  <c:v>-0.33044189699534798</c:v>
                </c:pt>
                <c:pt idx="47969">
                  <c:v>-0.33584869352132102</c:v>
                </c:pt>
                <c:pt idx="47970">
                  <c:v>-0.35023368594983301</c:v>
                </c:pt>
                <c:pt idx="47971">
                  <c:v>-0.36461867837332101</c:v>
                </c:pt>
                <c:pt idx="47972">
                  <c:v>-0.379003670801832</c:v>
                </c:pt>
                <c:pt idx="47973">
                  <c:v>-0.39338866323034399</c:v>
                </c:pt>
                <c:pt idx="47974">
                  <c:v>-0.407773655653832</c:v>
                </c:pt>
                <c:pt idx="47975">
                  <c:v>-0.42215864808234299</c:v>
                </c:pt>
                <c:pt idx="47976">
                  <c:v>-0.43654364051085498</c:v>
                </c:pt>
                <c:pt idx="47977">
                  <c:v>-0.45092863293434299</c:v>
                </c:pt>
                <c:pt idx="47978">
                  <c:v>-0.46531362536285398</c:v>
                </c:pt>
                <c:pt idx="47979">
                  <c:v>-0.47969861779136602</c:v>
                </c:pt>
                <c:pt idx="47980">
                  <c:v>-0.49408361021485397</c:v>
                </c:pt>
                <c:pt idx="47981">
                  <c:v>-0.50846860264336602</c:v>
                </c:pt>
                <c:pt idx="47982">
                  <c:v>-0.52285359507187701</c:v>
                </c:pt>
                <c:pt idx="47983">
                  <c:v>-0.53723858749536502</c:v>
                </c:pt>
                <c:pt idx="47984">
                  <c:v>-0.55162357992387701</c:v>
                </c:pt>
                <c:pt idx="47985">
                  <c:v>-0.566008572352388</c:v>
                </c:pt>
                <c:pt idx="47986">
                  <c:v>-0.580393564775876</c:v>
                </c:pt>
                <c:pt idx="47987">
                  <c:v>-0.59477855720438799</c:v>
                </c:pt>
                <c:pt idx="47988">
                  <c:v>-0.60916354963289898</c:v>
                </c:pt>
                <c:pt idx="47989">
                  <c:v>-0.62354854205638699</c:v>
                </c:pt>
                <c:pt idx="47990">
                  <c:v>-0.63793353448489898</c:v>
                </c:pt>
                <c:pt idx="47991">
                  <c:v>-0.65231852691340997</c:v>
                </c:pt>
                <c:pt idx="47992">
                  <c:v>-0.66670351933689798</c:v>
                </c:pt>
                <c:pt idx="47993">
                  <c:v>-0.68108851176540997</c:v>
                </c:pt>
                <c:pt idx="47994">
                  <c:v>-0.69547350419392195</c:v>
                </c:pt>
                <c:pt idx="47995">
                  <c:v>-0.70985849661740896</c:v>
                </c:pt>
                <c:pt idx="47996">
                  <c:v>-0.72424348904592095</c:v>
                </c:pt>
                <c:pt idx="47997">
                  <c:v>-0.73862848147443305</c:v>
                </c:pt>
                <c:pt idx="47998">
                  <c:v>-0.75301347389791995</c:v>
                </c:pt>
                <c:pt idx="47999">
                  <c:v>-0.76739846632643205</c:v>
                </c:pt>
                <c:pt idx="48000">
                  <c:v>-0.78178345875494404</c:v>
                </c:pt>
                <c:pt idx="48001">
                  <c:v>-0.79616845117843205</c:v>
                </c:pt>
                <c:pt idx="48002">
                  <c:v>-0.81055344360694304</c:v>
                </c:pt>
                <c:pt idx="48003">
                  <c:v>-0.82493843603545502</c:v>
                </c:pt>
                <c:pt idx="48004">
                  <c:v>-0.83932342845894303</c:v>
                </c:pt>
                <c:pt idx="48005">
                  <c:v>-0.85370842088745402</c:v>
                </c:pt>
                <c:pt idx="48006">
                  <c:v>-0.86809341331596601</c:v>
                </c:pt>
                <c:pt idx="48007">
                  <c:v>-0.88247840573945402</c:v>
                </c:pt>
                <c:pt idx="48008">
                  <c:v>-0.89686339816796501</c:v>
                </c:pt>
                <c:pt idx="48009">
                  <c:v>-0.911248390596477</c:v>
                </c:pt>
                <c:pt idx="48010">
                  <c:v>-0.92563338301996501</c:v>
                </c:pt>
                <c:pt idx="48011">
                  <c:v>-0.940018375448476</c:v>
                </c:pt>
                <c:pt idx="48012">
                  <c:v>-0.95440336787698798</c:v>
                </c:pt>
                <c:pt idx="48013">
                  <c:v>-0.96878836030047599</c:v>
                </c:pt>
                <c:pt idx="48014">
                  <c:v>-0.98317335272898798</c:v>
                </c:pt>
                <c:pt idx="48015">
                  <c:v>-0.99755834515749897</c:v>
                </c:pt>
                <c:pt idx="48016">
                  <c:v>-1.0119433375809901</c:v>
                </c:pt>
                <c:pt idx="48017">
                  <c:v>-1.02170131759808</c:v>
                </c:pt>
                <c:pt idx="48018">
                  <c:v>-1.02683228520054</c:v>
                </c:pt>
                <c:pt idx="48019">
                  <c:v>-1.0319632528011999</c:v>
                </c:pt>
                <c:pt idx="48020">
                  <c:v>-1.03709422040365</c:v>
                </c:pt>
                <c:pt idx="48021">
                  <c:v>-1.0422251880061</c:v>
                </c:pt>
                <c:pt idx="48022">
                  <c:v>-1.0473561556067601</c:v>
                </c:pt>
                <c:pt idx="48023">
                  <c:v>-1.0524871232092099</c:v>
                </c:pt>
                <c:pt idx="48024">
                  <c:v>-1.0576180908116599</c:v>
                </c:pt>
                <c:pt idx="48025">
                  <c:v>-1.06274905841232</c:v>
                </c:pt>
                <c:pt idx="48026">
                  <c:v>-1.06788002601478</c:v>
                </c:pt>
                <c:pt idx="48027">
                  <c:v>-1.0730109936172301</c:v>
                </c:pt>
                <c:pt idx="48028">
                  <c:v>-1.07814196121789</c:v>
                </c:pt>
                <c:pt idx="48029">
                  <c:v>-1.08327292882034</c:v>
                </c:pt>
                <c:pt idx="48030">
                  <c:v>-1.08840389642279</c:v>
                </c:pt>
                <c:pt idx="48031">
                  <c:v>-1.0935348640234499</c:v>
                </c:pt>
                <c:pt idx="48032">
                  <c:v>-1.0986658316258999</c:v>
                </c:pt>
                <c:pt idx="48033">
                  <c:v>-1.1037967992283599</c:v>
                </c:pt>
                <c:pt idx="48034">
                  <c:v>-1.1089277668290201</c:v>
                </c:pt>
                <c:pt idx="48035">
                  <c:v>-1.1140587344314701</c:v>
                </c:pt>
                <c:pt idx="48036">
                  <c:v>-1.1191897020339201</c:v>
                </c:pt>
                <c:pt idx="48037">
                  <c:v>-1.12432066963458</c:v>
                </c:pt>
                <c:pt idx="48038">
                  <c:v>-1.12945163723703</c:v>
                </c:pt>
                <c:pt idx="48039">
                  <c:v>-1.13458260483948</c:v>
                </c:pt>
                <c:pt idx="48040">
                  <c:v>-1.1397135724401399</c:v>
                </c:pt>
                <c:pt idx="48041">
                  <c:v>-1.14484454004259</c:v>
                </c:pt>
                <c:pt idx="48042">
                  <c:v>-1.14997550764505</c:v>
                </c:pt>
                <c:pt idx="48043">
                  <c:v>-1.1551064752457101</c:v>
                </c:pt>
                <c:pt idx="48044">
                  <c:v>-1.1602374428481601</c:v>
                </c:pt>
                <c:pt idx="48045">
                  <c:v>-1.1653684104506099</c:v>
                </c:pt>
                <c:pt idx="48046">
                  <c:v>-1.17049937805127</c:v>
                </c:pt>
                <c:pt idx="48047">
                  <c:v>-1.17563034565372</c:v>
                </c:pt>
                <c:pt idx="48048">
                  <c:v>-1.1807613132561701</c:v>
                </c:pt>
                <c:pt idx="48049">
                  <c:v>-1.18589228085683</c:v>
                </c:pt>
                <c:pt idx="48050">
                  <c:v>-1.19102324845929</c:v>
                </c:pt>
                <c:pt idx="48051">
                  <c:v>-1.19615421606174</c:v>
                </c:pt>
                <c:pt idx="48052">
                  <c:v>-1.2012851836623999</c:v>
                </c:pt>
                <c:pt idx="48053">
                  <c:v>-1.2064161512648499</c:v>
                </c:pt>
                <c:pt idx="48054">
                  <c:v>-1.2115471188672999</c:v>
                </c:pt>
                <c:pt idx="48055">
                  <c:v>-1.2166780864679601</c:v>
                </c:pt>
                <c:pt idx="48056">
                  <c:v>-1.2218090540704101</c:v>
                </c:pt>
                <c:pt idx="48057">
                  <c:v>-1.2269400216728701</c:v>
                </c:pt>
                <c:pt idx="48058">
                  <c:v>-1.23207098927352</c:v>
                </c:pt>
                <c:pt idx="48059">
                  <c:v>-1.23720195687598</c:v>
                </c:pt>
                <c:pt idx="48060">
                  <c:v>-1.24233292447843</c:v>
                </c:pt>
                <c:pt idx="48061">
                  <c:v>-1.2474638920790899</c:v>
                </c:pt>
                <c:pt idx="48062">
                  <c:v>-1.2525948596815399</c:v>
                </c:pt>
                <c:pt idx="48063">
                  <c:v>-1.25772582728399</c:v>
                </c:pt>
                <c:pt idx="48064">
                  <c:v>-1.2628567948846501</c:v>
                </c:pt>
                <c:pt idx="48065">
                  <c:v>-1.2591665691737</c:v>
                </c:pt>
                <c:pt idx="48066">
                  <c:v>-1.2466551501431899</c:v>
                </c:pt>
                <c:pt idx="48067">
                  <c:v>-1.23414373111704</c:v>
                </c:pt>
                <c:pt idx="48068">
                  <c:v>-1.22163231208653</c:v>
                </c:pt>
                <c:pt idx="48069">
                  <c:v>-1.20912089305602</c:v>
                </c:pt>
                <c:pt idx="48070">
                  <c:v>-1.1966094740298701</c:v>
                </c:pt>
                <c:pt idx="48071">
                  <c:v>-1.1840980549993601</c:v>
                </c:pt>
                <c:pt idx="48072">
                  <c:v>-1.17158663596885</c:v>
                </c:pt>
                <c:pt idx="48073">
                  <c:v>-1.1590752169427001</c:v>
                </c:pt>
                <c:pt idx="48074">
                  <c:v>-1.1465637979121901</c:v>
                </c:pt>
                <c:pt idx="48075">
                  <c:v>-1.1340523788816801</c:v>
                </c:pt>
                <c:pt idx="48076">
                  <c:v>-1.1215409598555299</c:v>
                </c:pt>
                <c:pt idx="48077">
                  <c:v>-1.1090295408250199</c:v>
                </c:pt>
                <c:pt idx="48078">
                  <c:v>-1.0965181217944999</c:v>
                </c:pt>
                <c:pt idx="48079">
                  <c:v>-1.08400670276836</c:v>
                </c:pt>
                <c:pt idx="48080">
                  <c:v>-1.07149528373785</c:v>
                </c:pt>
                <c:pt idx="48081">
                  <c:v>-1.05898386470733</c:v>
                </c:pt>
                <c:pt idx="48082">
                  <c:v>-1.04647244568119</c:v>
                </c:pt>
                <c:pt idx="48083">
                  <c:v>-1.03396102665068</c:v>
                </c:pt>
                <c:pt idx="48084">
                  <c:v>-1.02144960762016</c:v>
                </c:pt>
                <c:pt idx="48085">
                  <c:v>-1.0089381885940201</c:v>
                </c:pt>
                <c:pt idx="48086">
                  <c:v>-0.99642676956350495</c:v>
                </c:pt>
                <c:pt idx="48087">
                  <c:v>-0.98391535053299095</c:v>
                </c:pt>
                <c:pt idx="48088">
                  <c:v>-0.97140393150684701</c:v>
                </c:pt>
                <c:pt idx="48089">
                  <c:v>-0.958892512476334</c:v>
                </c:pt>
                <c:pt idx="48090">
                  <c:v>-0.94638109344582</c:v>
                </c:pt>
                <c:pt idx="48091">
                  <c:v>-0.93386967441967605</c:v>
                </c:pt>
                <c:pt idx="48092">
                  <c:v>-0.92135825538916305</c:v>
                </c:pt>
                <c:pt idx="48093">
                  <c:v>-0.90884683635864905</c:v>
                </c:pt>
                <c:pt idx="48094">
                  <c:v>-0.89633541733250499</c:v>
                </c:pt>
                <c:pt idx="48095">
                  <c:v>-0.88382399830199199</c:v>
                </c:pt>
                <c:pt idx="48096">
                  <c:v>-0.87131257927147798</c:v>
                </c:pt>
                <c:pt idx="48097">
                  <c:v>-0.85880116024533404</c:v>
                </c:pt>
                <c:pt idx="48098">
                  <c:v>-0.84628974121482103</c:v>
                </c:pt>
                <c:pt idx="48099">
                  <c:v>-0.83377832218430703</c:v>
                </c:pt>
                <c:pt idx="48100">
                  <c:v>-0.82126690315816298</c:v>
                </c:pt>
                <c:pt idx="48101">
                  <c:v>-0.80875548412764897</c:v>
                </c:pt>
                <c:pt idx="48102">
                  <c:v>-0.79624406509713597</c:v>
                </c:pt>
                <c:pt idx="48103">
                  <c:v>-0.78373264607099202</c:v>
                </c:pt>
                <c:pt idx="48104">
                  <c:v>-0.77122122704047802</c:v>
                </c:pt>
                <c:pt idx="48105">
                  <c:v>-0.75870980800996501</c:v>
                </c:pt>
                <c:pt idx="48106">
                  <c:v>-0.74619838898382096</c:v>
                </c:pt>
                <c:pt idx="48107">
                  <c:v>-0.73368696995330696</c:v>
                </c:pt>
                <c:pt idx="48108">
                  <c:v>-0.72117555092279395</c:v>
                </c:pt>
                <c:pt idx="48109">
                  <c:v>-0.70866413189665001</c:v>
                </c:pt>
                <c:pt idx="48110">
                  <c:v>-0.696152712866136</c:v>
                </c:pt>
                <c:pt idx="48111">
                  <c:v>-0.683641293835623</c:v>
                </c:pt>
                <c:pt idx="48112">
                  <c:v>-0.67112987480947905</c:v>
                </c:pt>
                <c:pt idx="48113">
                  <c:v>-0.66230121155204302</c:v>
                </c:pt>
                <c:pt idx="48114">
                  <c:v>-0.65715530407025902</c:v>
                </c:pt>
                <c:pt idx="48115">
                  <c:v>-0.65200939659027102</c:v>
                </c:pt>
                <c:pt idx="48116">
                  <c:v>-0.64686348910848701</c:v>
                </c:pt>
                <c:pt idx="48117">
                  <c:v>-0.641717581626702</c:v>
                </c:pt>
                <c:pt idx="48118">
                  <c:v>-0.63657167414671501</c:v>
                </c:pt>
                <c:pt idx="48119">
                  <c:v>-0.63142576666493</c:v>
                </c:pt>
                <c:pt idx="48120">
                  <c:v>-0.62627985918314499</c:v>
                </c:pt>
                <c:pt idx="48121">
                  <c:v>-0.62113395170315799</c:v>
                </c:pt>
                <c:pt idx="48122">
                  <c:v>-0.61598804422137299</c:v>
                </c:pt>
                <c:pt idx="48123">
                  <c:v>-0.61084213673958798</c:v>
                </c:pt>
                <c:pt idx="48124">
                  <c:v>-0.60569622925960098</c:v>
                </c:pt>
                <c:pt idx="48125">
                  <c:v>-0.60055032177781598</c:v>
                </c:pt>
                <c:pt idx="48126">
                  <c:v>-0.59540441429603197</c:v>
                </c:pt>
                <c:pt idx="48127">
                  <c:v>-0.59025850681604397</c:v>
                </c:pt>
                <c:pt idx="48128">
                  <c:v>-0.58511259933425896</c:v>
                </c:pt>
                <c:pt idx="48129">
                  <c:v>-0.57996669185247496</c:v>
                </c:pt>
                <c:pt idx="48130">
                  <c:v>-0.57482078437248696</c:v>
                </c:pt>
                <c:pt idx="48131">
                  <c:v>-0.56967487689070295</c:v>
                </c:pt>
                <c:pt idx="48132">
                  <c:v>-0.56452896940891795</c:v>
                </c:pt>
                <c:pt idx="48133">
                  <c:v>-0.55938306192893095</c:v>
                </c:pt>
                <c:pt idx="48134">
                  <c:v>-0.55423715444714605</c:v>
                </c:pt>
                <c:pt idx="48135">
                  <c:v>-0.54909124696536105</c:v>
                </c:pt>
                <c:pt idx="48136">
                  <c:v>-0.54394533948537405</c:v>
                </c:pt>
                <c:pt idx="48137">
                  <c:v>-0.53879943200358904</c:v>
                </c:pt>
                <c:pt idx="48138">
                  <c:v>-0.53365352452180403</c:v>
                </c:pt>
                <c:pt idx="48139">
                  <c:v>-0.52850761704181703</c:v>
                </c:pt>
                <c:pt idx="48140">
                  <c:v>-0.52336170956003203</c:v>
                </c:pt>
                <c:pt idx="48141">
                  <c:v>-0.51821580207824802</c:v>
                </c:pt>
                <c:pt idx="48142">
                  <c:v>-0.51306989459826002</c:v>
                </c:pt>
                <c:pt idx="48143">
                  <c:v>-0.50792398711647602</c:v>
                </c:pt>
                <c:pt idx="48144">
                  <c:v>-0.50277807963469101</c:v>
                </c:pt>
                <c:pt idx="48145">
                  <c:v>-0.49763217215470301</c:v>
                </c:pt>
                <c:pt idx="48146">
                  <c:v>-0.49248626467291901</c:v>
                </c:pt>
                <c:pt idx="48147">
                  <c:v>-0.487340357191134</c:v>
                </c:pt>
                <c:pt idx="48148">
                  <c:v>-0.482194449711147</c:v>
                </c:pt>
                <c:pt idx="48149">
                  <c:v>-0.47704854222936199</c:v>
                </c:pt>
                <c:pt idx="48150">
                  <c:v>-0.47190263474757699</c:v>
                </c:pt>
                <c:pt idx="48151">
                  <c:v>-0.46675672726758999</c:v>
                </c:pt>
                <c:pt idx="48152">
                  <c:v>-0.46161081978580498</c:v>
                </c:pt>
                <c:pt idx="48153">
                  <c:v>-0.45646491230402098</c:v>
                </c:pt>
                <c:pt idx="48154">
                  <c:v>-0.45131900482403298</c:v>
                </c:pt>
                <c:pt idx="48155">
                  <c:v>-0.44617309734224803</c:v>
                </c:pt>
                <c:pt idx="48156">
                  <c:v>-0.44102718986046402</c:v>
                </c:pt>
                <c:pt idx="48157">
                  <c:v>-0.43588128238047602</c:v>
                </c:pt>
                <c:pt idx="48158">
                  <c:v>-0.43073537489869201</c:v>
                </c:pt>
                <c:pt idx="48159">
                  <c:v>-0.42558946741690701</c:v>
                </c:pt>
                <c:pt idx="48160">
                  <c:v>-0.42044355993691901</c:v>
                </c:pt>
                <c:pt idx="48161">
                  <c:v>-0.42334280440838201</c:v>
                </c:pt>
                <c:pt idx="48162">
                  <c:v>-0.43428720083870997</c:v>
                </c:pt>
                <c:pt idx="48163">
                  <c:v>-0.43428720083870997</c:v>
                </c:pt>
                <c:pt idx="48164">
                  <c:v>-0.43428720083870997</c:v>
                </c:pt>
                <c:pt idx="48165">
                  <c:v>-0.43428720083870997</c:v>
                </c:pt>
                <c:pt idx="48166">
                  <c:v>-0.43428720083870997</c:v>
                </c:pt>
                <c:pt idx="48167">
                  <c:v>-0.43428720083870997</c:v>
                </c:pt>
                <c:pt idx="48168">
                  <c:v>-0.43428720083870997</c:v>
                </c:pt>
                <c:pt idx="48169">
                  <c:v>-0.43428720083870997</c:v>
                </c:pt>
                <c:pt idx="48170">
                  <c:v>-0.43428720083870997</c:v>
                </c:pt>
                <c:pt idx="48171">
                  <c:v>-0.43428720083870997</c:v>
                </c:pt>
                <c:pt idx="48172">
                  <c:v>-0.43428720083870997</c:v>
                </c:pt>
                <c:pt idx="48173">
                  <c:v>-0.43428720083870997</c:v>
                </c:pt>
                <c:pt idx="48174">
                  <c:v>-0.43428720083870997</c:v>
                </c:pt>
                <c:pt idx="48175">
                  <c:v>-0.43428720083870997</c:v>
                </c:pt>
                <c:pt idx="48176">
                  <c:v>-0.43428720083870997</c:v>
                </c:pt>
                <c:pt idx="48177">
                  <c:v>-0.43428720083870997</c:v>
                </c:pt>
                <c:pt idx="48178">
                  <c:v>-0.43428720083870997</c:v>
                </c:pt>
                <c:pt idx="48179">
                  <c:v>-0.43428720083870997</c:v>
                </c:pt>
                <c:pt idx="48180">
                  <c:v>-0.43428720083870997</c:v>
                </c:pt>
                <c:pt idx="48181">
                  <c:v>-0.43428720083870997</c:v>
                </c:pt>
                <c:pt idx="48182">
                  <c:v>-0.43428720083870997</c:v>
                </c:pt>
                <c:pt idx="48183">
                  <c:v>-0.43428720083870997</c:v>
                </c:pt>
                <c:pt idx="48184">
                  <c:v>-0.43428720083870997</c:v>
                </c:pt>
                <c:pt idx="48185">
                  <c:v>-0.43428720083870997</c:v>
                </c:pt>
                <c:pt idx="48186">
                  <c:v>-0.43428720083870997</c:v>
                </c:pt>
                <c:pt idx="48187">
                  <c:v>-0.43428720083870997</c:v>
                </c:pt>
                <c:pt idx="48188">
                  <c:v>-0.43428720083870997</c:v>
                </c:pt>
                <c:pt idx="48189">
                  <c:v>-0.43428720083870997</c:v>
                </c:pt>
                <c:pt idx="48190">
                  <c:v>-0.43428720083870997</c:v>
                </c:pt>
                <c:pt idx="48191">
                  <c:v>-0.43428720083870997</c:v>
                </c:pt>
                <c:pt idx="48192">
                  <c:v>-0.43428720083870997</c:v>
                </c:pt>
                <c:pt idx="48193">
                  <c:v>-0.43428720083870997</c:v>
                </c:pt>
                <c:pt idx="48194">
                  <c:v>-0.43428720083870997</c:v>
                </c:pt>
                <c:pt idx="48195">
                  <c:v>-0.43428720083870997</c:v>
                </c:pt>
                <c:pt idx="48196">
                  <c:v>-0.43428720083870997</c:v>
                </c:pt>
                <c:pt idx="48197">
                  <c:v>-0.43428720083870997</c:v>
                </c:pt>
                <c:pt idx="48198">
                  <c:v>-0.82828547228466798</c:v>
                </c:pt>
                <c:pt idx="48199">
                  <c:v>-0.839229868711174</c:v>
                </c:pt>
                <c:pt idx="48200">
                  <c:v>-0.85017426514150296</c:v>
                </c:pt>
                <c:pt idx="48201">
                  <c:v>-0.86111866157183103</c:v>
                </c:pt>
                <c:pt idx="48202">
                  <c:v>-0.87206305799833805</c:v>
                </c:pt>
                <c:pt idx="48203">
                  <c:v>-0.88300745442866602</c:v>
                </c:pt>
                <c:pt idx="48204">
                  <c:v>-0.89395185085899398</c:v>
                </c:pt>
                <c:pt idx="48205">
                  <c:v>-0.904896247285501</c:v>
                </c:pt>
                <c:pt idx="48206">
                  <c:v>-0.91584064371582896</c:v>
                </c:pt>
                <c:pt idx="48207">
                  <c:v>-0.92678504014615803</c:v>
                </c:pt>
                <c:pt idx="48208">
                  <c:v>-0.93772943657266405</c:v>
                </c:pt>
                <c:pt idx="48209">
                  <c:v>-0.94203075639978995</c:v>
                </c:pt>
                <c:pt idx="48210">
                  <c:v>-0.93968899961907404</c:v>
                </c:pt>
                <c:pt idx="48211">
                  <c:v>-0.93734724283917603</c:v>
                </c:pt>
                <c:pt idx="48212">
                  <c:v>-0.93500548605846001</c:v>
                </c:pt>
                <c:pt idx="48213">
                  <c:v>-0.93266372927774399</c:v>
                </c:pt>
                <c:pt idx="48214">
                  <c:v>-0.93032197249784498</c:v>
                </c:pt>
                <c:pt idx="48215">
                  <c:v>-0.92798021571712896</c:v>
                </c:pt>
                <c:pt idx="48216">
                  <c:v>-0.92563845893641306</c:v>
                </c:pt>
                <c:pt idx="48217">
                  <c:v>-0.92329670215651505</c:v>
                </c:pt>
                <c:pt idx="48218">
                  <c:v>-0.92095494537579903</c:v>
                </c:pt>
                <c:pt idx="48219">
                  <c:v>-0.91861318859508301</c:v>
                </c:pt>
                <c:pt idx="48220">
                  <c:v>-0.916271431815185</c:v>
                </c:pt>
                <c:pt idx="48221">
                  <c:v>-0.91392967503446898</c:v>
                </c:pt>
                <c:pt idx="48222">
                  <c:v>-0.91158791825375296</c:v>
                </c:pt>
                <c:pt idx="48223">
                  <c:v>-0.90924616147385395</c:v>
                </c:pt>
                <c:pt idx="48224">
                  <c:v>-0.90690440469313804</c:v>
                </c:pt>
                <c:pt idx="48225">
                  <c:v>-0.90456264791242202</c:v>
                </c:pt>
                <c:pt idx="48226">
                  <c:v>-0.90222089113252402</c:v>
                </c:pt>
                <c:pt idx="48227">
                  <c:v>-0.899879134351808</c:v>
                </c:pt>
                <c:pt idx="48228">
                  <c:v>-0.89753737757109198</c:v>
                </c:pt>
                <c:pt idx="48229">
                  <c:v>-0.89519562079119397</c:v>
                </c:pt>
                <c:pt idx="48230">
                  <c:v>-0.89285386401047795</c:v>
                </c:pt>
                <c:pt idx="48231">
                  <c:v>-0.89051210722976104</c:v>
                </c:pt>
                <c:pt idx="48232">
                  <c:v>-0.88817035044986303</c:v>
                </c:pt>
                <c:pt idx="48233">
                  <c:v>-0.88582859366914701</c:v>
                </c:pt>
                <c:pt idx="48234">
                  <c:v>-0.88348683688843099</c:v>
                </c:pt>
                <c:pt idx="48235">
                  <c:v>-0.88114508010853299</c:v>
                </c:pt>
                <c:pt idx="48236">
                  <c:v>-0.87880332332781697</c:v>
                </c:pt>
                <c:pt idx="48237">
                  <c:v>-0.87646156654710095</c:v>
                </c:pt>
                <c:pt idx="48238">
                  <c:v>-0.87411980976720205</c:v>
                </c:pt>
                <c:pt idx="48239">
                  <c:v>-0.87177805298648603</c:v>
                </c:pt>
                <c:pt idx="48240">
                  <c:v>-0.86943629620577001</c:v>
                </c:pt>
                <c:pt idx="48241">
                  <c:v>-0.867094539425872</c:v>
                </c:pt>
                <c:pt idx="48242">
                  <c:v>-0.86475278264515598</c:v>
                </c:pt>
                <c:pt idx="48243">
                  <c:v>-0.86241102586443996</c:v>
                </c:pt>
                <c:pt idx="48244">
                  <c:v>-0.86006926908454195</c:v>
                </c:pt>
                <c:pt idx="48245">
                  <c:v>-0.85772751230382605</c:v>
                </c:pt>
                <c:pt idx="48246">
                  <c:v>-0.85538575552311003</c:v>
                </c:pt>
                <c:pt idx="48247">
                  <c:v>-0.85304399874321102</c:v>
                </c:pt>
                <c:pt idx="48248">
                  <c:v>-0.850702241962495</c:v>
                </c:pt>
                <c:pt idx="48249">
                  <c:v>-0.84836048518177898</c:v>
                </c:pt>
                <c:pt idx="48250">
                  <c:v>-0.84601872840188097</c:v>
                </c:pt>
                <c:pt idx="48251">
                  <c:v>-0.84367697162116495</c:v>
                </c:pt>
                <c:pt idx="48252">
                  <c:v>-0.84133521484044904</c:v>
                </c:pt>
                <c:pt idx="48253">
                  <c:v>-0.83899345806055103</c:v>
                </c:pt>
                <c:pt idx="48254">
                  <c:v>-0.83665170127983401</c:v>
                </c:pt>
                <c:pt idx="48255">
                  <c:v>-0.83430994449911799</c:v>
                </c:pt>
                <c:pt idx="48256">
                  <c:v>-0.83196818771921999</c:v>
                </c:pt>
                <c:pt idx="48257">
                  <c:v>-0.83150803675020901</c:v>
                </c:pt>
                <c:pt idx="48258">
                  <c:v>-0.83292949159421803</c:v>
                </c:pt>
                <c:pt idx="48259">
                  <c:v>-0.834350946437731</c:v>
                </c:pt>
                <c:pt idx="48260">
                  <c:v>-0.83577240128174002</c:v>
                </c:pt>
                <c:pt idx="48261">
                  <c:v>-0.83719385612574904</c:v>
                </c:pt>
                <c:pt idx="48262">
                  <c:v>-0.83861531096926201</c:v>
                </c:pt>
                <c:pt idx="48263">
                  <c:v>-0.84003676581327102</c:v>
                </c:pt>
                <c:pt idx="48264">
                  <c:v>-0.84145822065728004</c:v>
                </c:pt>
                <c:pt idx="48265">
                  <c:v>-0.84287967550079201</c:v>
                </c:pt>
                <c:pt idx="48266">
                  <c:v>-0.84430113034480103</c:v>
                </c:pt>
                <c:pt idx="48267">
                  <c:v>-0.84572258518881005</c:v>
                </c:pt>
                <c:pt idx="48268">
                  <c:v>-0.84714404003232302</c:v>
                </c:pt>
                <c:pt idx="48269">
                  <c:v>-0.84856549487633204</c:v>
                </c:pt>
                <c:pt idx="48270">
                  <c:v>-0.84998694972034095</c:v>
                </c:pt>
                <c:pt idx="48271">
                  <c:v>-0.85140840456385303</c:v>
                </c:pt>
                <c:pt idx="48272">
                  <c:v>-0.85282985940786205</c:v>
                </c:pt>
                <c:pt idx="48273">
                  <c:v>-0.85425131425187095</c:v>
                </c:pt>
                <c:pt idx="48274">
                  <c:v>-0.85567276909538403</c:v>
                </c:pt>
                <c:pt idx="48275">
                  <c:v>-0.85709422393939305</c:v>
                </c:pt>
                <c:pt idx="48276">
                  <c:v>-0.85851567878340196</c:v>
                </c:pt>
                <c:pt idx="48277">
                  <c:v>-0.85993713362691404</c:v>
                </c:pt>
                <c:pt idx="48278">
                  <c:v>-0.86135858847092295</c:v>
                </c:pt>
                <c:pt idx="48279">
                  <c:v>-0.86278004331493197</c:v>
                </c:pt>
                <c:pt idx="48280">
                  <c:v>-0.86420149815844505</c:v>
                </c:pt>
                <c:pt idx="48281">
                  <c:v>-0.86562295300245395</c:v>
                </c:pt>
                <c:pt idx="48282">
                  <c:v>-0.86704440784646297</c:v>
                </c:pt>
                <c:pt idx="48283">
                  <c:v>-0.86846586268997605</c:v>
                </c:pt>
                <c:pt idx="48284">
                  <c:v>-0.86988731753398396</c:v>
                </c:pt>
                <c:pt idx="48285">
                  <c:v>-0.87130877237799298</c:v>
                </c:pt>
                <c:pt idx="48286">
                  <c:v>-0.87273022722150595</c:v>
                </c:pt>
                <c:pt idx="48287">
                  <c:v>-0.87415168206551497</c:v>
                </c:pt>
                <c:pt idx="48288">
                  <c:v>-0.87557313690952399</c:v>
                </c:pt>
                <c:pt idx="48289">
                  <c:v>-0.87699459175303696</c:v>
                </c:pt>
                <c:pt idx="48290">
                  <c:v>-0.87841604659704497</c:v>
                </c:pt>
                <c:pt idx="48291">
                  <c:v>-0.87983750144105499</c:v>
                </c:pt>
                <c:pt idx="48292">
                  <c:v>-0.88125895628456696</c:v>
                </c:pt>
                <c:pt idx="48293">
                  <c:v>-0.88268041112857598</c:v>
                </c:pt>
                <c:pt idx="48294">
                  <c:v>-0.884101865972585</c:v>
                </c:pt>
                <c:pt idx="48295">
                  <c:v>-0.88552332081609797</c:v>
                </c:pt>
                <c:pt idx="48296">
                  <c:v>-0.88694477566010699</c:v>
                </c:pt>
                <c:pt idx="48297">
                  <c:v>-0.88836623050411601</c:v>
                </c:pt>
                <c:pt idx="48298">
                  <c:v>-0.88978768534762798</c:v>
                </c:pt>
                <c:pt idx="48299">
                  <c:v>-0.89120914019163699</c:v>
                </c:pt>
                <c:pt idx="48300">
                  <c:v>-0.89263059503564601</c:v>
                </c:pt>
                <c:pt idx="48301">
                  <c:v>-0.89405204987915898</c:v>
                </c:pt>
                <c:pt idx="48302">
                  <c:v>-0.895473504723168</c:v>
                </c:pt>
                <c:pt idx="48303">
                  <c:v>-0.89689495956717702</c:v>
                </c:pt>
                <c:pt idx="48304">
                  <c:v>-0.89831641441068899</c:v>
                </c:pt>
                <c:pt idx="48305">
                  <c:v>-0.90297589481177198</c:v>
                </c:pt>
                <c:pt idx="48306">
                  <c:v>-0.91087340077218903</c:v>
                </c:pt>
                <c:pt idx="48307">
                  <c:v>-0.91877090672984696</c:v>
                </c:pt>
                <c:pt idx="48308">
                  <c:v>-0.92666841269026401</c:v>
                </c:pt>
                <c:pt idx="48309">
                  <c:v>-0.93456591865068095</c:v>
                </c:pt>
                <c:pt idx="48310">
                  <c:v>-0.94246342460833998</c:v>
                </c:pt>
                <c:pt idx="48311">
                  <c:v>-0.95036093056875703</c:v>
                </c:pt>
                <c:pt idx="48312">
                  <c:v>-0.95825843652917397</c:v>
                </c:pt>
                <c:pt idx="48313">
                  <c:v>-0.96615594248683301</c:v>
                </c:pt>
                <c:pt idx="48314">
                  <c:v>-0.97405344844724995</c:v>
                </c:pt>
                <c:pt idx="48315">
                  <c:v>-0.981950954407667</c:v>
                </c:pt>
                <c:pt idx="48316">
                  <c:v>-0.98984846036532603</c:v>
                </c:pt>
                <c:pt idx="48317">
                  <c:v>-0.99774596632574297</c:v>
                </c:pt>
                <c:pt idx="48318">
                  <c:v>-1.00564347228616</c:v>
                </c:pt>
                <c:pt idx="48319">
                  <c:v>-1.0135409782438201</c:v>
                </c:pt>
                <c:pt idx="48320">
                  <c:v>-1.0214384842042401</c:v>
                </c:pt>
                <c:pt idx="48321">
                  <c:v>-1.0293359901646499</c:v>
                </c:pt>
                <c:pt idx="48322">
                  <c:v>-1.03723349612231</c:v>
                </c:pt>
                <c:pt idx="48323">
                  <c:v>-1.04513100208273</c:v>
                </c:pt>
                <c:pt idx="48324">
                  <c:v>-1.0530285080431501</c:v>
                </c:pt>
                <c:pt idx="48325">
                  <c:v>-1.0609260140008001</c:v>
                </c:pt>
                <c:pt idx="48326">
                  <c:v>-1.0688235199612199</c:v>
                </c:pt>
                <c:pt idx="48327">
                  <c:v>-1.07672102592164</c:v>
                </c:pt>
                <c:pt idx="48328">
                  <c:v>-1.0846185318793</c:v>
                </c:pt>
                <c:pt idx="48329">
                  <c:v>-1.0925160378397101</c:v>
                </c:pt>
                <c:pt idx="48330">
                  <c:v>-1.1004135438001299</c:v>
                </c:pt>
                <c:pt idx="48331">
                  <c:v>-1.1083110497577899</c:v>
                </c:pt>
                <c:pt idx="48332">
                  <c:v>-1.11620855571821</c:v>
                </c:pt>
                <c:pt idx="48333">
                  <c:v>-1.12410606167862</c:v>
                </c:pt>
                <c:pt idx="48334">
                  <c:v>-1.1320035676362801</c:v>
                </c:pt>
                <c:pt idx="48335">
                  <c:v>-1.1399010735966999</c:v>
                </c:pt>
                <c:pt idx="48336">
                  <c:v>-1.1477985795571199</c:v>
                </c:pt>
                <c:pt idx="48337">
                  <c:v>-1.15569608551478</c:v>
                </c:pt>
                <c:pt idx="48338">
                  <c:v>-1.16359359147519</c:v>
                </c:pt>
                <c:pt idx="48339">
                  <c:v>-1.1714910974356101</c:v>
                </c:pt>
                <c:pt idx="48340">
                  <c:v>-1.1793886033932699</c:v>
                </c:pt>
                <c:pt idx="48341">
                  <c:v>-1.1872861093536899</c:v>
                </c:pt>
                <c:pt idx="48342">
                  <c:v>-1.1951836153141</c:v>
                </c:pt>
                <c:pt idx="48343">
                  <c:v>-1.20308112127176</c:v>
                </c:pt>
                <c:pt idx="48344">
                  <c:v>-1.2109786272321801</c:v>
                </c:pt>
                <c:pt idx="48345">
                  <c:v>-1.2188761331925999</c:v>
                </c:pt>
                <c:pt idx="48346">
                  <c:v>-1.22677363915025</c:v>
                </c:pt>
                <c:pt idx="48347">
                  <c:v>-1.23467114511067</c:v>
                </c:pt>
                <c:pt idx="48348">
                  <c:v>-1.24256865107109</c:v>
                </c:pt>
                <c:pt idx="48349">
                  <c:v>-1.2504661570287501</c:v>
                </c:pt>
                <c:pt idx="48350">
                  <c:v>-1.2583636629891599</c:v>
                </c:pt>
                <c:pt idx="48351">
                  <c:v>-1.26626116894958</c:v>
                </c:pt>
                <c:pt idx="48352">
                  <c:v>-1.27415867490724</c:v>
                </c:pt>
                <c:pt idx="48353">
                  <c:v>-1.2814065579718601</c:v>
                </c:pt>
                <c:pt idx="48354">
                  <c:v>-1.2880048181402199</c:v>
                </c:pt>
                <c:pt idx="48355">
                  <c:v>-1.2946030783062801</c:v>
                </c:pt>
                <c:pt idx="48356">
                  <c:v>-1.3012013384746399</c:v>
                </c:pt>
                <c:pt idx="48357">
                  <c:v>-1.307799598643</c:v>
                </c:pt>
                <c:pt idx="48358">
                  <c:v>-1.3143978588090599</c:v>
                </c:pt>
                <c:pt idx="48359">
                  <c:v>-1.32099611897742</c:v>
                </c:pt>
                <c:pt idx="48360">
                  <c:v>-1.32759437914578</c:v>
                </c:pt>
                <c:pt idx="48361">
                  <c:v>-1.33419263931184</c:v>
                </c:pt>
                <c:pt idx="48362">
                  <c:v>-1.3407908994802</c:v>
                </c:pt>
                <c:pt idx="48363">
                  <c:v>-1.3473891596485601</c:v>
                </c:pt>
                <c:pt idx="48364">
                  <c:v>-1.35398741981462</c:v>
                </c:pt>
                <c:pt idx="48365">
                  <c:v>-1.3605856799829801</c:v>
                </c:pt>
                <c:pt idx="48366">
                  <c:v>-1.3671839401513499</c:v>
                </c:pt>
                <c:pt idx="48367">
                  <c:v>-1.3737822003174001</c:v>
                </c:pt>
                <c:pt idx="48368">
                  <c:v>-1.3803804604857699</c:v>
                </c:pt>
                <c:pt idx="48369">
                  <c:v>-1.38697872065413</c:v>
                </c:pt>
                <c:pt idx="48370">
                  <c:v>-1.3935769808201901</c:v>
                </c:pt>
                <c:pt idx="48371">
                  <c:v>-1.40017524098855</c:v>
                </c:pt>
                <c:pt idx="48372">
                  <c:v>-1.40677350115691</c:v>
                </c:pt>
                <c:pt idx="48373">
                  <c:v>-1.4133717613229699</c:v>
                </c:pt>
                <c:pt idx="48374">
                  <c:v>-1.41997002149133</c:v>
                </c:pt>
                <c:pt idx="48375">
                  <c:v>-1.4265682816596901</c:v>
                </c:pt>
                <c:pt idx="48376">
                  <c:v>-1.43316654182575</c:v>
                </c:pt>
                <c:pt idx="48377">
                  <c:v>-1.4397648019941101</c:v>
                </c:pt>
                <c:pt idx="48378">
                  <c:v>-1.4463630621624699</c:v>
                </c:pt>
                <c:pt idx="48379">
                  <c:v>-1.45296132232853</c:v>
                </c:pt>
                <c:pt idx="48380">
                  <c:v>-1.4595595824968901</c:v>
                </c:pt>
                <c:pt idx="48381">
                  <c:v>-1.4661578426652599</c:v>
                </c:pt>
                <c:pt idx="48382">
                  <c:v>-1.4727561028313101</c:v>
                </c:pt>
                <c:pt idx="48383">
                  <c:v>-1.4793543629996799</c:v>
                </c:pt>
                <c:pt idx="48384">
                  <c:v>-1.48595262316804</c:v>
                </c:pt>
                <c:pt idx="48385">
                  <c:v>-1.4925508833340999</c:v>
                </c:pt>
                <c:pt idx="48386">
                  <c:v>-1.49914914350246</c:v>
                </c:pt>
                <c:pt idx="48387">
                  <c:v>-1.5057474036708201</c:v>
                </c:pt>
                <c:pt idx="48388">
                  <c:v>-1.51234566383688</c:v>
                </c:pt>
                <c:pt idx="48389">
                  <c:v>-1.51894392400524</c:v>
                </c:pt>
                <c:pt idx="48390">
                  <c:v>-1.5255421841736001</c:v>
                </c:pt>
                <c:pt idx="48391">
                  <c:v>-1.53214044433966</c:v>
                </c:pt>
                <c:pt idx="48392">
                  <c:v>-1.5387387045080201</c:v>
                </c:pt>
                <c:pt idx="48393">
                  <c:v>-1.5453369646763799</c:v>
                </c:pt>
                <c:pt idx="48394">
                  <c:v>-1.5519352248424401</c:v>
                </c:pt>
                <c:pt idx="48395">
                  <c:v>-1.5585334850107999</c:v>
                </c:pt>
                <c:pt idx="48396">
                  <c:v>-1.56513174517917</c:v>
                </c:pt>
                <c:pt idx="48397">
                  <c:v>-1.5717300053452199</c:v>
                </c:pt>
                <c:pt idx="48398">
                  <c:v>-1.57832826551359</c:v>
                </c:pt>
                <c:pt idx="48399">
                  <c:v>-1.58492652568195</c:v>
                </c:pt>
                <c:pt idx="48400">
                  <c:v>-1.5915247858480099</c:v>
                </c:pt>
                <c:pt idx="48401">
                  <c:v>-1.59448684660521</c:v>
                </c:pt>
                <c:pt idx="48402">
                  <c:v>-1.5938127079487201</c:v>
                </c:pt>
                <c:pt idx="48403">
                  <c:v>-1.59313856929247</c:v>
                </c:pt>
                <c:pt idx="48404">
                  <c:v>-1.5924644306359801</c:v>
                </c:pt>
                <c:pt idx="48405">
                  <c:v>-1.59179029197949</c:v>
                </c:pt>
                <c:pt idx="48406">
                  <c:v>-1.5911161533232301</c:v>
                </c:pt>
                <c:pt idx="48407">
                  <c:v>-1.59044201466674</c:v>
                </c:pt>
                <c:pt idx="48408">
                  <c:v>-1.58976787601025</c:v>
                </c:pt>
                <c:pt idx="48409">
                  <c:v>-1.5890937373539999</c:v>
                </c:pt>
                <c:pt idx="48410">
                  <c:v>-1.58841959869751</c:v>
                </c:pt>
                <c:pt idx="48411">
                  <c:v>-1.5877454600410099</c:v>
                </c:pt>
                <c:pt idx="48412">
                  <c:v>-1.58707132138476</c:v>
                </c:pt>
                <c:pt idx="48413">
                  <c:v>-1.5863971827282699</c:v>
                </c:pt>
                <c:pt idx="48414">
                  <c:v>-1.58572304407178</c:v>
                </c:pt>
                <c:pt idx="48415">
                  <c:v>-1.5850489054155199</c:v>
                </c:pt>
                <c:pt idx="48416">
                  <c:v>-1.58437476675903</c:v>
                </c:pt>
                <c:pt idx="48417">
                  <c:v>-1.5837006281025401</c:v>
                </c:pt>
                <c:pt idx="48418">
                  <c:v>-1.58302648944629</c:v>
                </c:pt>
                <c:pt idx="48419">
                  <c:v>-1.5823523507898001</c:v>
                </c:pt>
                <c:pt idx="48420">
                  <c:v>-1.5816782121333099</c:v>
                </c:pt>
                <c:pt idx="48421">
                  <c:v>-1.5810040734770501</c:v>
                </c:pt>
                <c:pt idx="48422">
                  <c:v>-1.5803299348205599</c:v>
                </c:pt>
                <c:pt idx="48423">
                  <c:v>-1.57965579616407</c:v>
                </c:pt>
                <c:pt idx="48424">
                  <c:v>-1.5789816575078199</c:v>
                </c:pt>
                <c:pt idx="48425">
                  <c:v>-1.57830751885133</c:v>
                </c:pt>
                <c:pt idx="48426">
                  <c:v>-1.5776333801948399</c:v>
                </c:pt>
                <c:pt idx="48427">
                  <c:v>-1.57695924153858</c:v>
                </c:pt>
                <c:pt idx="48428">
                  <c:v>-1.5762851028820899</c:v>
                </c:pt>
                <c:pt idx="48429">
                  <c:v>-1.5756109642256</c:v>
                </c:pt>
                <c:pt idx="48430">
                  <c:v>-1.5749368255693501</c:v>
                </c:pt>
                <c:pt idx="48431">
                  <c:v>-1.57426268691286</c:v>
                </c:pt>
                <c:pt idx="48432">
                  <c:v>-1.5735885482563701</c:v>
                </c:pt>
                <c:pt idx="48433">
                  <c:v>-1.57291440960011</c:v>
                </c:pt>
                <c:pt idx="48434">
                  <c:v>-1.5722402709436201</c:v>
                </c:pt>
                <c:pt idx="48435">
                  <c:v>-1.5715661322871299</c:v>
                </c:pt>
                <c:pt idx="48436">
                  <c:v>-1.5708919936308701</c:v>
                </c:pt>
                <c:pt idx="48437">
                  <c:v>-1.5702178549743799</c:v>
                </c:pt>
                <c:pt idx="48438">
                  <c:v>-1.56954371631789</c:v>
                </c:pt>
                <c:pt idx="48439">
                  <c:v>-1.5688695776616399</c:v>
                </c:pt>
                <c:pt idx="48440">
                  <c:v>-1.56819543900515</c:v>
                </c:pt>
                <c:pt idx="48441">
                  <c:v>-1.5675213003486601</c:v>
                </c:pt>
                <c:pt idx="48442">
                  <c:v>-1.5668471616924</c:v>
                </c:pt>
                <c:pt idx="48443">
                  <c:v>-1.5661730230359101</c:v>
                </c:pt>
                <c:pt idx="48444">
                  <c:v>-1.56549888437942</c:v>
                </c:pt>
                <c:pt idx="48445">
                  <c:v>-1.5648247457231701</c:v>
                </c:pt>
                <c:pt idx="48446">
                  <c:v>-1.56415060706668</c:v>
                </c:pt>
                <c:pt idx="48447">
                  <c:v>-1.5634764684101901</c:v>
                </c:pt>
                <c:pt idx="48448">
                  <c:v>-1.56280232975393</c:v>
                </c:pt>
                <c:pt idx="48449">
                  <c:v>-1.5665938569098199</c:v>
                </c:pt>
                <c:pt idx="48450">
                  <c:v>-1.5748510498812101</c:v>
                </c:pt>
                <c:pt idx="48451">
                  <c:v>-1.5831082428497201</c:v>
                </c:pt>
                <c:pt idx="48452">
                  <c:v>-1.59136543582111</c:v>
                </c:pt>
                <c:pt idx="48453">
                  <c:v>-1.5996226287924999</c:v>
                </c:pt>
                <c:pt idx="48454">
                  <c:v>-1.607879821761</c:v>
                </c:pt>
                <c:pt idx="48455">
                  <c:v>-1.6161370147323899</c:v>
                </c:pt>
                <c:pt idx="48456">
                  <c:v>-1.6243942077037801</c:v>
                </c:pt>
                <c:pt idx="48457">
                  <c:v>-1.6326514006722901</c:v>
                </c:pt>
                <c:pt idx="48458">
                  <c:v>-1.64090859364368</c:v>
                </c:pt>
                <c:pt idx="48459">
                  <c:v>-1.64916578661507</c:v>
                </c:pt>
                <c:pt idx="48460">
                  <c:v>-1.65742297958357</c:v>
                </c:pt>
                <c:pt idx="48461">
                  <c:v>-1.6656801725549599</c:v>
                </c:pt>
                <c:pt idx="48462">
                  <c:v>-1.6739373655263501</c:v>
                </c:pt>
                <c:pt idx="48463">
                  <c:v>-1.6821945584948601</c:v>
                </c:pt>
                <c:pt idx="48464">
                  <c:v>-1.69045175146625</c:v>
                </c:pt>
                <c:pt idx="48465">
                  <c:v>-1.69870894443764</c:v>
                </c:pt>
                <c:pt idx="48466">
                  <c:v>-1.70696613740614</c:v>
                </c:pt>
                <c:pt idx="48467">
                  <c:v>-1.7152233303775299</c:v>
                </c:pt>
                <c:pt idx="48468">
                  <c:v>-1.7234805233489201</c:v>
                </c:pt>
                <c:pt idx="48469">
                  <c:v>-1.7317377163174299</c:v>
                </c:pt>
                <c:pt idx="48470">
                  <c:v>-1.7399949092888201</c:v>
                </c:pt>
                <c:pt idx="48471">
                  <c:v>-1.74825210226021</c:v>
                </c:pt>
                <c:pt idx="48472">
                  <c:v>-1.75650929522871</c:v>
                </c:pt>
                <c:pt idx="48473">
                  <c:v>-1.7647664882001</c:v>
                </c:pt>
                <c:pt idx="48474">
                  <c:v>-1.7730236811714899</c:v>
                </c:pt>
                <c:pt idx="48475">
                  <c:v>-1.7812808741399999</c:v>
                </c:pt>
                <c:pt idx="48476">
                  <c:v>-1.7895380671113901</c:v>
                </c:pt>
                <c:pt idx="48477">
                  <c:v>-1.79779526008278</c:v>
                </c:pt>
                <c:pt idx="48478">
                  <c:v>-1.80605245305128</c:v>
                </c:pt>
                <c:pt idx="48479">
                  <c:v>-1.81430964602267</c:v>
                </c:pt>
                <c:pt idx="48480">
                  <c:v>-1.8225668389940599</c:v>
                </c:pt>
                <c:pt idx="48481">
                  <c:v>-1.8308240319625699</c:v>
                </c:pt>
                <c:pt idx="48482">
                  <c:v>-1.8390812249339601</c:v>
                </c:pt>
                <c:pt idx="48483">
                  <c:v>-1.84733841790535</c:v>
                </c:pt>
                <c:pt idx="48484">
                  <c:v>-1.8555956108738501</c:v>
                </c:pt>
                <c:pt idx="48485">
                  <c:v>-1.86385280384524</c:v>
                </c:pt>
                <c:pt idx="48486">
                  <c:v>-1.8721099968166299</c:v>
                </c:pt>
                <c:pt idx="48487">
                  <c:v>-1.8803671897851399</c:v>
                </c:pt>
                <c:pt idx="48488">
                  <c:v>-1.8886243827565301</c:v>
                </c:pt>
                <c:pt idx="48489">
                  <c:v>-1.89688157572792</c:v>
                </c:pt>
                <c:pt idx="48490">
                  <c:v>-1.9051387686964301</c:v>
                </c:pt>
                <c:pt idx="48491">
                  <c:v>-1.91339596166781</c:v>
                </c:pt>
                <c:pt idx="48492">
                  <c:v>-1.9216531546391999</c:v>
                </c:pt>
                <c:pt idx="48493">
                  <c:v>-1.92991034760771</c:v>
                </c:pt>
                <c:pt idx="48494">
                  <c:v>-1.9381675405790999</c:v>
                </c:pt>
                <c:pt idx="48495">
                  <c:v>-1.9464247335504901</c:v>
                </c:pt>
                <c:pt idx="48496">
                  <c:v>-1.9546819265190001</c:v>
                </c:pt>
                <c:pt idx="48497">
                  <c:v>-1.95774180443733</c:v>
                </c:pt>
                <c:pt idx="48498">
                  <c:v>-1.95560436729899</c:v>
                </c:pt>
                <c:pt idx="48499">
                  <c:v>-1.9534669301613901</c:v>
                </c:pt>
                <c:pt idx="48500">
                  <c:v>-1.95132949302304</c:v>
                </c:pt>
                <c:pt idx="48501">
                  <c:v>-1.94919205588469</c:v>
                </c:pt>
                <c:pt idx="48502">
                  <c:v>-1.9470546187470901</c:v>
                </c:pt>
                <c:pt idx="48503">
                  <c:v>-1.94491718160875</c:v>
                </c:pt>
                <c:pt idx="48504">
                  <c:v>-1.9427797444704</c:v>
                </c:pt>
                <c:pt idx="48505">
                  <c:v>-1.9406423073328001</c:v>
                </c:pt>
                <c:pt idx="48506">
                  <c:v>-1.9385048701944501</c:v>
                </c:pt>
                <c:pt idx="48507">
                  <c:v>-1.93636743305611</c:v>
                </c:pt>
                <c:pt idx="48508">
                  <c:v>-1.9342299959185101</c:v>
                </c:pt>
                <c:pt idx="48509">
                  <c:v>-1.9320925587801601</c:v>
                </c:pt>
                <c:pt idx="48510">
                  <c:v>-1.92995512164181</c:v>
                </c:pt>
                <c:pt idx="48511">
                  <c:v>-1.9278176845042101</c:v>
                </c:pt>
                <c:pt idx="48512">
                  <c:v>-1.9256802473658701</c:v>
                </c:pt>
                <c:pt idx="48513">
                  <c:v>-1.9235428102275201</c:v>
                </c:pt>
                <c:pt idx="48514">
                  <c:v>-1.9214053730899201</c:v>
                </c:pt>
                <c:pt idx="48515">
                  <c:v>-1.9192679359515701</c:v>
                </c:pt>
                <c:pt idx="48516">
                  <c:v>-1.9171304988132301</c:v>
                </c:pt>
                <c:pt idx="48517">
                  <c:v>-1.9149930616756301</c:v>
                </c:pt>
                <c:pt idx="48518">
                  <c:v>-1.9128556245372801</c:v>
                </c:pt>
                <c:pt idx="48519">
                  <c:v>-1.9107181873989301</c:v>
                </c:pt>
                <c:pt idx="48520">
                  <c:v>-1.9085807502613299</c:v>
                </c:pt>
                <c:pt idx="48521">
                  <c:v>-1.9064433131229901</c:v>
                </c:pt>
                <c:pt idx="48522">
                  <c:v>-1.9043058759846401</c:v>
                </c:pt>
                <c:pt idx="48523">
                  <c:v>-1.9021684388470399</c:v>
                </c:pt>
                <c:pt idx="48524">
                  <c:v>-1.9000310017086901</c:v>
                </c:pt>
                <c:pt idx="48525">
                  <c:v>-1.8978935645703501</c:v>
                </c:pt>
                <c:pt idx="48526">
                  <c:v>-1.8957561274327399</c:v>
                </c:pt>
                <c:pt idx="48527">
                  <c:v>-1.8936186902944001</c:v>
                </c:pt>
                <c:pt idx="48528">
                  <c:v>-1.8914812531560501</c:v>
                </c:pt>
                <c:pt idx="48529">
                  <c:v>-1.8893438160184499</c:v>
                </c:pt>
                <c:pt idx="48530">
                  <c:v>-1.8872063788801099</c:v>
                </c:pt>
                <c:pt idx="48531">
                  <c:v>-1.8850689417417601</c:v>
                </c:pt>
                <c:pt idx="48532">
                  <c:v>-1.8829315046041599</c:v>
                </c:pt>
                <c:pt idx="48533">
                  <c:v>-1.8807940674658099</c:v>
                </c:pt>
                <c:pt idx="48534">
                  <c:v>-1.8786566303274601</c:v>
                </c:pt>
                <c:pt idx="48535">
                  <c:v>-1.8765191931898599</c:v>
                </c:pt>
                <c:pt idx="48536">
                  <c:v>-1.8743817560515199</c:v>
                </c:pt>
                <c:pt idx="48537">
                  <c:v>-1.8722443189131699</c:v>
                </c:pt>
                <c:pt idx="48538">
                  <c:v>-1.8701068817755699</c:v>
                </c:pt>
                <c:pt idx="48539">
                  <c:v>-1.8679694446372199</c:v>
                </c:pt>
                <c:pt idx="48540">
                  <c:v>-1.8658320074988799</c:v>
                </c:pt>
                <c:pt idx="48541">
                  <c:v>-1.8636945703612799</c:v>
                </c:pt>
                <c:pt idx="48542">
                  <c:v>-1.8615571332229299</c:v>
                </c:pt>
                <c:pt idx="48543">
                  <c:v>-1.8594196960845799</c:v>
                </c:pt>
                <c:pt idx="48544">
                  <c:v>-1.85728225894698</c:v>
                </c:pt>
                <c:pt idx="48545">
                  <c:v>-1.8551448218086399</c:v>
                </c:pt>
                <c:pt idx="48546">
                  <c:v>-1.8426714000116799</c:v>
                </c:pt>
                <c:pt idx="48547">
                  <c:v>-1.8198619935568601</c:v>
                </c:pt>
                <c:pt idx="48548">
                  <c:v>-1.7970525870940699</c:v>
                </c:pt>
                <c:pt idx="48549">
                  <c:v>-1.7742431806312799</c:v>
                </c:pt>
                <c:pt idx="48550">
                  <c:v>-1.7514337741764601</c:v>
                </c:pt>
                <c:pt idx="48551">
                  <c:v>-1.7286243677136699</c:v>
                </c:pt>
                <c:pt idx="48552">
                  <c:v>-1.7058149612508899</c:v>
                </c:pt>
                <c:pt idx="48553">
                  <c:v>-1.6830055547960601</c:v>
                </c:pt>
                <c:pt idx="48554">
                  <c:v>-1.6601961483332801</c:v>
                </c:pt>
                <c:pt idx="48555">
                  <c:v>-1.6373867418704899</c:v>
                </c:pt>
                <c:pt idx="48556">
                  <c:v>-1.6145773354156701</c:v>
                </c:pt>
                <c:pt idx="48557">
                  <c:v>-1.5917679289528801</c:v>
                </c:pt>
                <c:pt idx="48558">
                  <c:v>-1.5689585224900899</c:v>
                </c:pt>
                <c:pt idx="48559">
                  <c:v>-1.5461491160352701</c:v>
                </c:pt>
                <c:pt idx="48560">
                  <c:v>-1.5233397095724801</c:v>
                </c:pt>
                <c:pt idx="48561">
                  <c:v>-1.5005303031096899</c:v>
                </c:pt>
                <c:pt idx="48562">
                  <c:v>-1.4777208966548701</c:v>
                </c:pt>
                <c:pt idx="48563">
                  <c:v>-1.4549114901920801</c:v>
                </c:pt>
                <c:pt idx="48564">
                  <c:v>-1.4321020837292999</c:v>
                </c:pt>
                <c:pt idx="48565">
                  <c:v>-1.4092926772744701</c:v>
                </c:pt>
                <c:pt idx="48566">
                  <c:v>-1.3864832708116901</c:v>
                </c:pt>
                <c:pt idx="48567">
                  <c:v>-1.3636738643488999</c:v>
                </c:pt>
                <c:pt idx="48568">
                  <c:v>-1.34086445789408</c:v>
                </c:pt>
                <c:pt idx="48569">
                  <c:v>-1.3180550514312901</c:v>
                </c:pt>
                <c:pt idx="48570">
                  <c:v>-1.2952456449684999</c:v>
                </c:pt>
                <c:pt idx="48571">
                  <c:v>-1.27243623851368</c:v>
                </c:pt>
                <c:pt idx="48572">
                  <c:v>-1.2496268320508901</c:v>
                </c:pt>
                <c:pt idx="48573">
                  <c:v>-1.2268174255880999</c:v>
                </c:pt>
                <c:pt idx="48574">
                  <c:v>-1.20400801913328</c:v>
                </c:pt>
                <c:pt idx="48575">
                  <c:v>-1.1811986126704901</c:v>
                </c:pt>
                <c:pt idx="48576">
                  <c:v>-1.1583892062077099</c:v>
                </c:pt>
                <c:pt idx="48577">
                  <c:v>-1.13557979975289</c:v>
                </c:pt>
                <c:pt idx="48578">
                  <c:v>-1.1127703932901001</c:v>
                </c:pt>
                <c:pt idx="48579">
                  <c:v>-1.0899609868273099</c:v>
                </c:pt>
                <c:pt idx="48580">
                  <c:v>-1.06715158037249</c:v>
                </c:pt>
                <c:pt idx="48581">
                  <c:v>-1.0443421739097001</c:v>
                </c:pt>
                <c:pt idx="48582">
                  <c:v>-1.0215327674469099</c:v>
                </c:pt>
                <c:pt idx="48583">
                  <c:v>-0.99872336099209102</c:v>
                </c:pt>
                <c:pt idx="48584">
                  <c:v>-0.97591395452930296</c:v>
                </c:pt>
                <c:pt idx="48585">
                  <c:v>-0.95310454806651501</c:v>
                </c:pt>
                <c:pt idx="48586">
                  <c:v>-0.93029514161169302</c:v>
                </c:pt>
                <c:pt idx="48587">
                  <c:v>-0.90748573514890496</c:v>
                </c:pt>
                <c:pt idx="48588">
                  <c:v>-0.88467632868611801</c:v>
                </c:pt>
                <c:pt idx="48589">
                  <c:v>-0.86186692223129602</c:v>
                </c:pt>
                <c:pt idx="48590">
                  <c:v>-0.83905751576850796</c:v>
                </c:pt>
                <c:pt idx="48591">
                  <c:v>-0.81624810930572</c:v>
                </c:pt>
                <c:pt idx="48592">
                  <c:v>-0.79343870285089901</c:v>
                </c:pt>
                <c:pt idx="48593">
                  <c:v>-0.77062929638811095</c:v>
                </c:pt>
                <c:pt idx="48594">
                  <c:v>-0.75177622392922205</c:v>
                </c:pt>
                <c:pt idx="48595">
                  <c:v>-0.73687948548219695</c:v>
                </c:pt>
                <c:pt idx="48596">
                  <c:v>-0.73687948548219695</c:v>
                </c:pt>
                <c:pt idx="48597">
                  <c:v>-0.73687948548219695</c:v>
                </c:pt>
                <c:pt idx="48598">
                  <c:v>-0.73687948548219695</c:v>
                </c:pt>
                <c:pt idx="48599">
                  <c:v>-0.73687948548219695</c:v>
                </c:pt>
                <c:pt idx="48600">
                  <c:v>-0.73687948548219695</c:v>
                </c:pt>
                <c:pt idx="48601">
                  <c:v>-0.73687948548219695</c:v>
                </c:pt>
                <c:pt idx="48602">
                  <c:v>-0.73687948548219695</c:v>
                </c:pt>
                <c:pt idx="48603">
                  <c:v>-0.73687948548219695</c:v>
                </c:pt>
                <c:pt idx="48604">
                  <c:v>-0.73687948548219695</c:v>
                </c:pt>
                <c:pt idx="48605">
                  <c:v>-0.73687948548219695</c:v>
                </c:pt>
                <c:pt idx="48606">
                  <c:v>-0.73687948548219695</c:v>
                </c:pt>
                <c:pt idx="48607">
                  <c:v>-0.73687948548219695</c:v>
                </c:pt>
                <c:pt idx="48608">
                  <c:v>-0.73687948548219695</c:v>
                </c:pt>
                <c:pt idx="48609">
                  <c:v>-0.73687948548219695</c:v>
                </c:pt>
                <c:pt idx="48610">
                  <c:v>-0.73687948548219695</c:v>
                </c:pt>
                <c:pt idx="48611">
                  <c:v>-0.73687948548219695</c:v>
                </c:pt>
                <c:pt idx="48612">
                  <c:v>-0.73687948548219695</c:v>
                </c:pt>
                <c:pt idx="48613">
                  <c:v>-0.73687948548219695</c:v>
                </c:pt>
                <c:pt idx="48614">
                  <c:v>-0.73687948548219695</c:v>
                </c:pt>
                <c:pt idx="48615">
                  <c:v>-0.73687948548219695</c:v>
                </c:pt>
                <c:pt idx="48616">
                  <c:v>-0.73687948548219695</c:v>
                </c:pt>
                <c:pt idx="48617">
                  <c:v>-0.73687948548219695</c:v>
                </c:pt>
                <c:pt idx="48618">
                  <c:v>-0.73687948548219695</c:v>
                </c:pt>
                <c:pt idx="48619">
                  <c:v>-0.73687948548219695</c:v>
                </c:pt>
                <c:pt idx="48620">
                  <c:v>-0.73687948548219695</c:v>
                </c:pt>
                <c:pt idx="48621">
                  <c:v>-0.73687948548219695</c:v>
                </c:pt>
                <c:pt idx="48622">
                  <c:v>-0.73687948548219695</c:v>
                </c:pt>
                <c:pt idx="48623">
                  <c:v>-0.73687948548219695</c:v>
                </c:pt>
                <c:pt idx="48624">
                  <c:v>-0.73687948548219695</c:v>
                </c:pt>
                <c:pt idx="48625">
                  <c:v>-0.73687948548219695</c:v>
                </c:pt>
                <c:pt idx="48626">
                  <c:v>-0.27508059351518299</c:v>
                </c:pt>
                <c:pt idx="48627">
                  <c:v>-0.26018385506295599</c:v>
                </c:pt>
                <c:pt idx="48628">
                  <c:v>-0.245287116615932</c:v>
                </c:pt>
                <c:pt idx="48629">
                  <c:v>-0.230390378163705</c:v>
                </c:pt>
                <c:pt idx="48630">
                  <c:v>-0.215493639711478</c:v>
                </c:pt>
                <c:pt idx="48631">
                  <c:v>-0.20059690126445301</c:v>
                </c:pt>
                <c:pt idx="48632">
                  <c:v>-0.18570016281222601</c:v>
                </c:pt>
                <c:pt idx="48633">
                  <c:v>-0.17080342435999901</c:v>
                </c:pt>
                <c:pt idx="48634">
                  <c:v>-0.15590668591297399</c:v>
                </c:pt>
                <c:pt idx="48635">
                  <c:v>-0.14100994746074699</c:v>
                </c:pt>
                <c:pt idx="48636">
                  <c:v>-0.12611320900851999</c:v>
                </c:pt>
                <c:pt idx="48637">
                  <c:v>-0.111216470561496</c:v>
                </c:pt>
                <c:pt idx="48638">
                  <c:v>-9.6319732109268696E-2</c:v>
                </c:pt>
                <c:pt idx="48639">
                  <c:v>-8.1422993657041601E-2</c:v>
                </c:pt>
                <c:pt idx="48640">
                  <c:v>-6.6526255210017204E-2</c:v>
                </c:pt>
                <c:pt idx="48641">
                  <c:v>-5.1629516757790102E-2</c:v>
                </c:pt>
                <c:pt idx="48642">
                  <c:v>-3.9805785297449998E-2</c:v>
                </c:pt>
                <c:pt idx="48643">
                  <c:v>-3.1055060834199601E-2</c:v>
                </c:pt>
                <c:pt idx="48644">
                  <c:v>-2.2304336367893099E-2</c:v>
                </c:pt>
                <c:pt idx="48645">
                  <c:v>-1.35536119015865E-2</c:v>
                </c:pt>
                <c:pt idx="48646">
                  <c:v>-4.8028874383361101E-3</c:v>
                </c:pt>
                <c:pt idx="48647">
                  <c:v>3.9478370279704298E-3</c:v>
                </c:pt>
                <c:pt idx="48648">
                  <c:v>1.2698561494277E-2</c:v>
                </c:pt>
                <c:pt idx="48649">
                  <c:v>2.14492859575274E-2</c:v>
                </c:pt>
                <c:pt idx="48650">
                  <c:v>3.0200010423833901E-2</c:v>
                </c:pt>
                <c:pt idx="48651">
                  <c:v>3.8950734890140497E-2</c:v>
                </c:pt>
                <c:pt idx="48652">
                  <c:v>4.7701459353390901E-2</c:v>
                </c:pt>
                <c:pt idx="48653">
                  <c:v>5.6452183819697403E-2</c:v>
                </c:pt>
                <c:pt idx="48654">
                  <c:v>6.5202908286004002E-2</c:v>
                </c:pt>
                <c:pt idx="48655">
                  <c:v>7.39536327492544E-2</c:v>
                </c:pt>
                <c:pt idx="48656">
                  <c:v>8.2704357215560895E-2</c:v>
                </c:pt>
                <c:pt idx="48657">
                  <c:v>9.1455081681867501E-2</c:v>
                </c:pt>
                <c:pt idx="48658">
                  <c:v>0.100205806145118</c:v>
                </c:pt>
                <c:pt idx="48659">
                  <c:v>0.108956530611424</c:v>
                </c:pt>
                <c:pt idx="48660">
                  <c:v>0.117707255077731</c:v>
                </c:pt>
                <c:pt idx="48661">
                  <c:v>0.12645797954098101</c:v>
                </c:pt>
                <c:pt idx="48662">
                  <c:v>0.13520870400728799</c:v>
                </c:pt>
                <c:pt idx="48663">
                  <c:v>0.143959428473594</c:v>
                </c:pt>
                <c:pt idx="48664">
                  <c:v>0.15271015293684501</c:v>
                </c:pt>
                <c:pt idx="48665">
                  <c:v>0.16146087740315099</c:v>
                </c:pt>
                <c:pt idx="48666">
                  <c:v>0.170211601869458</c:v>
                </c:pt>
                <c:pt idx="48667">
                  <c:v>0.178962326332708</c:v>
                </c:pt>
                <c:pt idx="48668">
                  <c:v>0.18771305079901501</c:v>
                </c:pt>
                <c:pt idx="48669">
                  <c:v>0.19646377526532099</c:v>
                </c:pt>
                <c:pt idx="48670">
                  <c:v>0.205214499728572</c:v>
                </c:pt>
                <c:pt idx="48671">
                  <c:v>0.21396522419487801</c:v>
                </c:pt>
                <c:pt idx="48672">
                  <c:v>0.22271594866118499</c:v>
                </c:pt>
                <c:pt idx="48673">
                  <c:v>0.231466673124435</c:v>
                </c:pt>
                <c:pt idx="48674">
                  <c:v>0.24021739759074201</c:v>
                </c:pt>
                <c:pt idx="48675">
                  <c:v>0.24896812205704899</c:v>
                </c:pt>
                <c:pt idx="48676">
                  <c:v>0.25771884652029903</c:v>
                </c:pt>
                <c:pt idx="48677">
                  <c:v>0.26646957098660501</c:v>
                </c:pt>
                <c:pt idx="48678">
                  <c:v>0.27522029545291199</c:v>
                </c:pt>
                <c:pt idx="48679">
                  <c:v>0.28397101991616203</c:v>
                </c:pt>
                <c:pt idx="48680">
                  <c:v>0.29272174438246901</c:v>
                </c:pt>
                <c:pt idx="48681">
                  <c:v>0.30147246884877599</c:v>
                </c:pt>
                <c:pt idx="48682">
                  <c:v>0.31022319331202602</c:v>
                </c:pt>
                <c:pt idx="48683">
                  <c:v>0.31897391777833201</c:v>
                </c:pt>
                <c:pt idx="48684">
                  <c:v>0.32772464224463899</c:v>
                </c:pt>
                <c:pt idx="48685">
                  <c:v>0.33647536670788902</c:v>
                </c:pt>
                <c:pt idx="48686">
                  <c:v>0.345226091174196</c:v>
                </c:pt>
                <c:pt idx="48687">
                  <c:v>0.35397681564050298</c:v>
                </c:pt>
                <c:pt idx="48688">
                  <c:v>0.36272754010375302</c:v>
                </c:pt>
                <c:pt idx="48689">
                  <c:v>0.371478264570059</c:v>
                </c:pt>
                <c:pt idx="48690">
                  <c:v>0.37183542237161199</c:v>
                </c:pt>
                <c:pt idx="48691">
                  <c:v>0.36379901350535399</c:v>
                </c:pt>
                <c:pt idx="48692">
                  <c:v>0.35576260463629</c:v>
                </c:pt>
                <c:pt idx="48693">
                  <c:v>0.34772619576722502</c:v>
                </c:pt>
                <c:pt idx="48694">
                  <c:v>0.33968978690096702</c:v>
                </c:pt>
                <c:pt idx="48695">
                  <c:v>0.33165337803190298</c:v>
                </c:pt>
                <c:pt idx="48696">
                  <c:v>0.323616969162838</c:v>
                </c:pt>
                <c:pt idx="48697">
                  <c:v>0.31558056029657999</c:v>
                </c:pt>
                <c:pt idx="48698">
                  <c:v>0.30754415142751601</c:v>
                </c:pt>
                <c:pt idx="48699">
                  <c:v>0.29950774255845097</c:v>
                </c:pt>
                <c:pt idx="48700">
                  <c:v>0.29147133369219302</c:v>
                </c:pt>
                <c:pt idx="48701">
                  <c:v>0.28343492482312899</c:v>
                </c:pt>
                <c:pt idx="48702">
                  <c:v>0.275398515954064</c:v>
                </c:pt>
                <c:pt idx="48703">
                  <c:v>0.267362107087807</c:v>
                </c:pt>
                <c:pt idx="48704">
                  <c:v>0.25932569821874202</c:v>
                </c:pt>
                <c:pt idx="48705">
                  <c:v>0.25128928934967798</c:v>
                </c:pt>
                <c:pt idx="48706">
                  <c:v>0.24325288048342</c:v>
                </c:pt>
                <c:pt idx="48707">
                  <c:v>0.23521647161435499</c:v>
                </c:pt>
                <c:pt idx="48708">
                  <c:v>0.22718006274529101</c:v>
                </c:pt>
                <c:pt idx="48709">
                  <c:v>0.21914365387903301</c:v>
                </c:pt>
                <c:pt idx="48710">
                  <c:v>0.211107245009968</c:v>
                </c:pt>
                <c:pt idx="48711">
                  <c:v>0.20307083614090399</c:v>
                </c:pt>
                <c:pt idx="48712">
                  <c:v>0.19503442727464601</c:v>
                </c:pt>
                <c:pt idx="48713">
                  <c:v>0.186998018405582</c:v>
                </c:pt>
                <c:pt idx="48714">
                  <c:v>0.17896160953651699</c:v>
                </c:pt>
                <c:pt idx="48715">
                  <c:v>0.17092520067025899</c:v>
                </c:pt>
                <c:pt idx="48716">
                  <c:v>0.162888791801195</c:v>
                </c:pt>
                <c:pt idx="48717">
                  <c:v>0.15485238293212999</c:v>
                </c:pt>
                <c:pt idx="48718">
                  <c:v>0.14681597406587199</c:v>
                </c:pt>
                <c:pt idx="48719">
                  <c:v>0.13877956519680801</c:v>
                </c:pt>
                <c:pt idx="48720">
                  <c:v>0.130743156327743</c:v>
                </c:pt>
                <c:pt idx="48721">
                  <c:v>0.12270674746148499</c:v>
                </c:pt>
                <c:pt idx="48722">
                  <c:v>0.114670338592421</c:v>
                </c:pt>
                <c:pt idx="48723">
                  <c:v>0.106633929723356</c:v>
                </c:pt>
                <c:pt idx="48724">
                  <c:v>9.8597520857098594E-2</c:v>
                </c:pt>
                <c:pt idx="48725">
                  <c:v>9.0561111988034099E-2</c:v>
                </c:pt>
                <c:pt idx="48726">
                  <c:v>8.2524703118969603E-2</c:v>
                </c:pt>
                <c:pt idx="48727">
                  <c:v>7.4488294252711695E-2</c:v>
                </c:pt>
                <c:pt idx="48728">
                  <c:v>6.64518853836472E-2</c:v>
                </c:pt>
                <c:pt idx="48729">
                  <c:v>5.8415476514582697E-2</c:v>
                </c:pt>
                <c:pt idx="48730">
                  <c:v>5.03790676483249E-2</c:v>
                </c:pt>
                <c:pt idx="48731">
                  <c:v>4.2342658779260398E-2</c:v>
                </c:pt>
                <c:pt idx="48732">
                  <c:v>3.4306249910195798E-2</c:v>
                </c:pt>
                <c:pt idx="48733">
                  <c:v>2.6269841043938001E-2</c:v>
                </c:pt>
                <c:pt idx="48734">
                  <c:v>1.8233432174873498E-2</c:v>
                </c:pt>
                <c:pt idx="48735">
                  <c:v>1.0197023305808999E-2</c:v>
                </c:pt>
                <c:pt idx="48736">
                  <c:v>2.1606144395511602E-3</c:v>
                </c:pt>
                <c:pt idx="48737">
                  <c:v>-5.8757944295133504E-3</c:v>
                </c:pt>
                <c:pt idx="48738">
                  <c:v>-8.3627406103008398E-3</c:v>
                </c:pt>
                <c:pt idx="48739">
                  <c:v>-5.3002241000046201E-3</c:v>
                </c:pt>
                <c:pt idx="48740">
                  <c:v>-2.2377075886388302E-3</c:v>
                </c:pt>
                <c:pt idx="48741">
                  <c:v>8.2480892272696602E-4</c:v>
                </c:pt>
                <c:pt idx="48742">
                  <c:v>3.8873254330231899E-3</c:v>
                </c:pt>
                <c:pt idx="48743">
                  <c:v>6.9498419443889802E-3</c:v>
                </c:pt>
                <c:pt idx="48744">
                  <c:v>1.0012358455754799E-2</c:v>
                </c:pt>
                <c:pt idx="48745">
                  <c:v>1.3074874966051E-2</c:v>
                </c:pt>
                <c:pt idx="48746">
                  <c:v>1.6137391477416801E-2</c:v>
                </c:pt>
                <c:pt idx="48747">
                  <c:v>1.91999079887826E-2</c:v>
                </c:pt>
                <c:pt idx="48748">
                  <c:v>2.2262424499078799E-2</c:v>
                </c:pt>
                <c:pt idx="48749">
                  <c:v>2.53249410104446E-2</c:v>
                </c:pt>
                <c:pt idx="48750">
                  <c:v>2.8387457521810398E-2</c:v>
                </c:pt>
                <c:pt idx="48751">
                  <c:v>3.1449974032106601E-2</c:v>
                </c:pt>
                <c:pt idx="48752">
                  <c:v>3.4512490543472399E-2</c:v>
                </c:pt>
                <c:pt idx="48753">
                  <c:v>3.7575007054838197E-2</c:v>
                </c:pt>
                <c:pt idx="48754">
                  <c:v>4.0637523565134399E-2</c:v>
                </c:pt>
                <c:pt idx="48755">
                  <c:v>4.3700040076500198E-2</c:v>
                </c:pt>
                <c:pt idx="48756">
                  <c:v>4.6762556587866003E-2</c:v>
                </c:pt>
                <c:pt idx="48757">
                  <c:v>4.9825073098162198E-2</c:v>
                </c:pt>
                <c:pt idx="48758">
                  <c:v>5.2887589609528003E-2</c:v>
                </c:pt>
                <c:pt idx="48759">
                  <c:v>5.5950106120893801E-2</c:v>
                </c:pt>
                <c:pt idx="48760">
                  <c:v>5.9012622631189997E-2</c:v>
                </c:pt>
                <c:pt idx="48761">
                  <c:v>6.2075139142555802E-2</c:v>
                </c:pt>
                <c:pt idx="48762">
                  <c:v>6.51376556539216E-2</c:v>
                </c:pt>
                <c:pt idx="48763">
                  <c:v>6.8200172164217795E-2</c:v>
                </c:pt>
                <c:pt idx="48764">
                  <c:v>7.1262688675583594E-2</c:v>
                </c:pt>
                <c:pt idx="48765">
                  <c:v>7.4325205186949406E-2</c:v>
                </c:pt>
                <c:pt idx="48766">
                  <c:v>7.7387721697245601E-2</c:v>
                </c:pt>
                <c:pt idx="48767">
                  <c:v>8.0450238208611399E-2</c:v>
                </c:pt>
                <c:pt idx="48768">
                  <c:v>8.3512754719977197E-2</c:v>
                </c:pt>
                <c:pt idx="48769">
                  <c:v>8.6575271230273504E-2</c:v>
                </c:pt>
                <c:pt idx="48770">
                  <c:v>8.9637787741639205E-2</c:v>
                </c:pt>
                <c:pt idx="48771">
                  <c:v>9.2700304253005003E-2</c:v>
                </c:pt>
                <c:pt idx="48772">
                  <c:v>9.5762820763301296E-2</c:v>
                </c:pt>
                <c:pt idx="48773">
                  <c:v>9.8825337274666997E-2</c:v>
                </c:pt>
                <c:pt idx="48774">
                  <c:v>0.101887853786033</c:v>
                </c:pt>
                <c:pt idx="48775">
                  <c:v>0.104950370296329</c:v>
                </c:pt>
                <c:pt idx="48776">
                  <c:v>0.108012886807695</c:v>
                </c:pt>
                <c:pt idx="48777">
                  <c:v>0.111075403319061</c:v>
                </c:pt>
                <c:pt idx="48778">
                  <c:v>0.114137919829357</c:v>
                </c:pt>
                <c:pt idx="48779">
                  <c:v>0.117200436340723</c:v>
                </c:pt>
                <c:pt idx="48780">
                  <c:v>0.120262952852088</c:v>
                </c:pt>
                <c:pt idx="48781">
                  <c:v>0.123325469362385</c:v>
                </c:pt>
                <c:pt idx="48782">
                  <c:v>0.12638798587375</c:v>
                </c:pt>
                <c:pt idx="48783">
                  <c:v>0.12945050238511599</c:v>
                </c:pt>
                <c:pt idx="48784">
                  <c:v>0.132513018895412</c:v>
                </c:pt>
                <c:pt idx="48785">
                  <c:v>0.135575535406778</c:v>
                </c:pt>
                <c:pt idx="48786">
                  <c:v>0.14048641311731599</c:v>
                </c:pt>
                <c:pt idx="48787">
                  <c:v>0.14724565202595599</c:v>
                </c:pt>
                <c:pt idx="48788">
                  <c:v>0.15400489093695599</c:v>
                </c:pt>
                <c:pt idx="48789">
                  <c:v>0.16076412984795699</c:v>
                </c:pt>
                <c:pt idx="48790">
                  <c:v>0.16752336875659701</c:v>
                </c:pt>
                <c:pt idx="48791">
                  <c:v>0.17428260766759701</c:v>
                </c:pt>
                <c:pt idx="48792">
                  <c:v>0.18104184657859801</c:v>
                </c:pt>
                <c:pt idx="48793">
                  <c:v>0.18780108548723801</c:v>
                </c:pt>
                <c:pt idx="48794">
                  <c:v>0.194560324398239</c:v>
                </c:pt>
                <c:pt idx="48795">
                  <c:v>0.201319563309239</c:v>
                </c:pt>
                <c:pt idx="48796">
                  <c:v>0.208078802217879</c:v>
                </c:pt>
                <c:pt idx="48797">
                  <c:v>0.21483804112888</c:v>
                </c:pt>
                <c:pt idx="48798">
                  <c:v>0.22159728003988</c:v>
                </c:pt>
                <c:pt idx="48799">
                  <c:v>0.22835651894851999</c:v>
                </c:pt>
                <c:pt idx="48800">
                  <c:v>0.23511575785952099</c:v>
                </c:pt>
                <c:pt idx="48801">
                  <c:v>0.24187499677052099</c:v>
                </c:pt>
                <c:pt idx="48802">
                  <c:v>0.24863423567916099</c:v>
                </c:pt>
                <c:pt idx="48803">
                  <c:v>0.25539347459016198</c:v>
                </c:pt>
                <c:pt idx="48804">
                  <c:v>0.26215271350116198</c:v>
                </c:pt>
                <c:pt idx="48805">
                  <c:v>0.26891195240980198</c:v>
                </c:pt>
                <c:pt idx="48806">
                  <c:v>0.27567119132080298</c:v>
                </c:pt>
                <c:pt idx="48807">
                  <c:v>0.28243043023180298</c:v>
                </c:pt>
                <c:pt idx="48808">
                  <c:v>0.28918966914044297</c:v>
                </c:pt>
                <c:pt idx="48809">
                  <c:v>0.29594890805144403</c:v>
                </c:pt>
                <c:pt idx="48810">
                  <c:v>0.30270814696244402</c:v>
                </c:pt>
                <c:pt idx="48811">
                  <c:v>0.30946738587108402</c:v>
                </c:pt>
                <c:pt idx="48812">
                  <c:v>0.31622662478208502</c:v>
                </c:pt>
                <c:pt idx="48813">
                  <c:v>0.32298586369308502</c:v>
                </c:pt>
                <c:pt idx="48814">
                  <c:v>0.32974510260172502</c:v>
                </c:pt>
                <c:pt idx="48815">
                  <c:v>0.33650434151272601</c:v>
                </c:pt>
                <c:pt idx="48816">
                  <c:v>0.34326358042372601</c:v>
                </c:pt>
                <c:pt idx="48817">
                  <c:v>0.35002281933236601</c:v>
                </c:pt>
                <c:pt idx="48818">
                  <c:v>0.35678205824336701</c:v>
                </c:pt>
                <c:pt idx="48819">
                  <c:v>0.363541297154367</c:v>
                </c:pt>
                <c:pt idx="48820">
                  <c:v>0.370300536063007</c:v>
                </c:pt>
                <c:pt idx="48821">
                  <c:v>0.377059774974008</c:v>
                </c:pt>
                <c:pt idx="48822">
                  <c:v>0.383819013885009</c:v>
                </c:pt>
                <c:pt idx="48823">
                  <c:v>0.390578252793648</c:v>
                </c:pt>
                <c:pt idx="48824">
                  <c:v>0.39733749170464899</c:v>
                </c:pt>
                <c:pt idx="48825">
                  <c:v>0.40409673061564999</c:v>
                </c:pt>
                <c:pt idx="48826">
                  <c:v>0.41085596952428999</c:v>
                </c:pt>
                <c:pt idx="48827">
                  <c:v>0.41761520843528999</c:v>
                </c:pt>
                <c:pt idx="48828">
                  <c:v>0.42437444734629098</c:v>
                </c:pt>
                <c:pt idx="48829">
                  <c:v>0.43113368625493098</c:v>
                </c:pt>
                <c:pt idx="48830">
                  <c:v>0.43789292516593098</c:v>
                </c:pt>
                <c:pt idx="48831">
                  <c:v>0.44465216407693198</c:v>
                </c:pt>
                <c:pt idx="48832">
                  <c:v>0.45141140298557197</c:v>
                </c:pt>
                <c:pt idx="48833">
                  <c:v>0.45817064189657197</c:v>
                </c:pt>
                <c:pt idx="48834">
                  <c:v>0.46394628888460099</c:v>
                </c:pt>
                <c:pt idx="48835">
                  <c:v>0.46873834394729602</c:v>
                </c:pt>
                <c:pt idx="48836">
                  <c:v>0.47353039901166599</c:v>
                </c:pt>
                <c:pt idx="48837">
                  <c:v>0.47832245407603502</c:v>
                </c:pt>
                <c:pt idx="48838">
                  <c:v>0.483114509138731</c:v>
                </c:pt>
                <c:pt idx="48839">
                  <c:v>0.48790656420310102</c:v>
                </c:pt>
                <c:pt idx="48840">
                  <c:v>0.49269861926746999</c:v>
                </c:pt>
                <c:pt idx="48841">
                  <c:v>0.49749067433016603</c:v>
                </c:pt>
                <c:pt idx="48842">
                  <c:v>0.502282729394535</c:v>
                </c:pt>
                <c:pt idx="48843">
                  <c:v>0.50707478445890497</c:v>
                </c:pt>
                <c:pt idx="48844">
                  <c:v>0.51186683952160095</c:v>
                </c:pt>
                <c:pt idx="48845">
                  <c:v>0.51665889458597003</c:v>
                </c:pt>
                <c:pt idx="48846">
                  <c:v>0.521450949650339</c:v>
                </c:pt>
                <c:pt idx="48847">
                  <c:v>0.52624300471303498</c:v>
                </c:pt>
                <c:pt idx="48848">
                  <c:v>0.53103505977740495</c:v>
                </c:pt>
                <c:pt idx="48849">
                  <c:v>0.53582711484177403</c:v>
                </c:pt>
                <c:pt idx="48850">
                  <c:v>0.54061916990447001</c:v>
                </c:pt>
                <c:pt idx="48851">
                  <c:v>0.54541122496883898</c:v>
                </c:pt>
                <c:pt idx="48852">
                  <c:v>0.55020328003320895</c:v>
                </c:pt>
                <c:pt idx="48853">
                  <c:v>0.55499533509590504</c:v>
                </c:pt>
                <c:pt idx="48854">
                  <c:v>0.55978739016027401</c:v>
                </c:pt>
                <c:pt idx="48855">
                  <c:v>0.56457944522464398</c:v>
                </c:pt>
                <c:pt idx="48856">
                  <c:v>0.56937150028733896</c:v>
                </c:pt>
                <c:pt idx="48857">
                  <c:v>0.57416355535170904</c:v>
                </c:pt>
                <c:pt idx="48858">
                  <c:v>0.57895561041607801</c:v>
                </c:pt>
                <c:pt idx="48859">
                  <c:v>0.58374766547877399</c:v>
                </c:pt>
                <c:pt idx="48860">
                  <c:v>0.58853972054314396</c:v>
                </c:pt>
                <c:pt idx="48861">
                  <c:v>0.59333177560751305</c:v>
                </c:pt>
                <c:pt idx="48862">
                  <c:v>0.59812383067020902</c:v>
                </c:pt>
                <c:pt idx="48863">
                  <c:v>0.60291588573457799</c:v>
                </c:pt>
                <c:pt idx="48864">
                  <c:v>0.60770794079894797</c:v>
                </c:pt>
                <c:pt idx="48865">
                  <c:v>0.61249999586164405</c:v>
                </c:pt>
                <c:pt idx="48866">
                  <c:v>0.61729205092601303</c:v>
                </c:pt>
                <c:pt idx="48867">
                  <c:v>0.622084105990382</c:v>
                </c:pt>
                <c:pt idx="48868">
                  <c:v>0.62687616105307797</c:v>
                </c:pt>
                <c:pt idx="48869">
                  <c:v>0.63166821611744794</c:v>
                </c:pt>
                <c:pt idx="48870">
                  <c:v>0.63646027118181703</c:v>
                </c:pt>
                <c:pt idx="48871">
                  <c:v>0.641252326244513</c:v>
                </c:pt>
                <c:pt idx="48872">
                  <c:v>0.64604438130888198</c:v>
                </c:pt>
                <c:pt idx="48873">
                  <c:v>0.65083643637325195</c:v>
                </c:pt>
                <c:pt idx="48874">
                  <c:v>0.65562849143594804</c:v>
                </c:pt>
                <c:pt idx="48875">
                  <c:v>0.66042054650031701</c:v>
                </c:pt>
                <c:pt idx="48876">
                  <c:v>0.66521260156468598</c:v>
                </c:pt>
                <c:pt idx="48877">
                  <c:v>0.67000465662738196</c:v>
                </c:pt>
                <c:pt idx="48878">
                  <c:v>0.67479671169175204</c:v>
                </c:pt>
                <c:pt idx="48879">
                  <c:v>0.67958876675612101</c:v>
                </c:pt>
                <c:pt idx="48880">
                  <c:v>0.68438082181881699</c:v>
                </c:pt>
                <c:pt idx="48881">
                  <c:v>0.68917287688318596</c:v>
                </c:pt>
                <c:pt idx="48882">
                  <c:v>0.68732245184152196</c:v>
                </c:pt>
                <c:pt idx="48883">
                  <c:v>0.67882954669215001</c:v>
                </c:pt>
                <c:pt idx="48884">
                  <c:v>0.67033664153981198</c:v>
                </c:pt>
                <c:pt idx="48885">
                  <c:v>0.66184373638747396</c:v>
                </c:pt>
                <c:pt idx="48886">
                  <c:v>0.653350831238102</c:v>
                </c:pt>
                <c:pt idx="48887">
                  <c:v>0.64485792608576398</c:v>
                </c:pt>
                <c:pt idx="48888">
                  <c:v>0.63636502093342595</c:v>
                </c:pt>
                <c:pt idx="48889">
                  <c:v>0.627872115784055</c:v>
                </c:pt>
                <c:pt idx="48890">
                  <c:v>0.61937921063171697</c:v>
                </c:pt>
                <c:pt idx="48891">
                  <c:v>0.61088630547937905</c:v>
                </c:pt>
                <c:pt idx="48892">
                  <c:v>0.60239340033000699</c:v>
                </c:pt>
                <c:pt idx="48893">
                  <c:v>0.59390049517766896</c:v>
                </c:pt>
                <c:pt idx="48894">
                  <c:v>0.58540759002533105</c:v>
                </c:pt>
                <c:pt idx="48895">
                  <c:v>0.57691468487595898</c:v>
                </c:pt>
                <c:pt idx="48896">
                  <c:v>0.56842177972362096</c:v>
                </c:pt>
                <c:pt idx="48897">
                  <c:v>0.55992887457128304</c:v>
                </c:pt>
                <c:pt idx="48898">
                  <c:v>0.55143596942191098</c:v>
                </c:pt>
                <c:pt idx="48899">
                  <c:v>0.54294306426957295</c:v>
                </c:pt>
                <c:pt idx="48900">
                  <c:v>0.53445015911723504</c:v>
                </c:pt>
                <c:pt idx="48901">
                  <c:v>0.52595725396786297</c:v>
                </c:pt>
                <c:pt idx="48902">
                  <c:v>0.51746434881552505</c:v>
                </c:pt>
                <c:pt idx="48903">
                  <c:v>0.50897144366318803</c:v>
                </c:pt>
                <c:pt idx="48904">
                  <c:v>0.50047853851381596</c:v>
                </c:pt>
                <c:pt idx="48905">
                  <c:v>0.49198563336147799</c:v>
                </c:pt>
                <c:pt idx="48906">
                  <c:v>0.48349272820914002</c:v>
                </c:pt>
                <c:pt idx="48907">
                  <c:v>0.47499982305976801</c:v>
                </c:pt>
                <c:pt idx="48908">
                  <c:v>0.46650691790742999</c:v>
                </c:pt>
                <c:pt idx="48909">
                  <c:v>0.45801401275509201</c:v>
                </c:pt>
                <c:pt idx="48910">
                  <c:v>0.44952110760572001</c:v>
                </c:pt>
                <c:pt idx="48911">
                  <c:v>0.44102820245338198</c:v>
                </c:pt>
                <c:pt idx="48912">
                  <c:v>0.43253529730104401</c:v>
                </c:pt>
                <c:pt idx="48913">
                  <c:v>0.424042392151672</c:v>
                </c:pt>
                <c:pt idx="48914">
                  <c:v>0.41554948699933397</c:v>
                </c:pt>
                <c:pt idx="48915">
                  <c:v>0.407056581846996</c:v>
                </c:pt>
                <c:pt idx="48916">
                  <c:v>0.39856367669762499</c:v>
                </c:pt>
                <c:pt idx="48917">
                  <c:v>0.39007077154528602</c:v>
                </c:pt>
                <c:pt idx="48918">
                  <c:v>0.38157786639294899</c:v>
                </c:pt>
                <c:pt idx="48919">
                  <c:v>0.37308496124357698</c:v>
                </c:pt>
                <c:pt idx="48920">
                  <c:v>0.36459205609123901</c:v>
                </c:pt>
                <c:pt idx="48921">
                  <c:v>0.35609915093890099</c:v>
                </c:pt>
                <c:pt idx="48922">
                  <c:v>0.34760624578952898</c:v>
                </c:pt>
                <c:pt idx="48923">
                  <c:v>0.33911334063719101</c:v>
                </c:pt>
                <c:pt idx="48924">
                  <c:v>0.33062043548485298</c:v>
                </c:pt>
                <c:pt idx="48925">
                  <c:v>0.32212753033548103</c:v>
                </c:pt>
                <c:pt idx="48926">
                  <c:v>0.313634625183143</c:v>
                </c:pt>
                <c:pt idx="48927">
                  <c:v>0.30514172003080497</c:v>
                </c:pt>
                <c:pt idx="48928">
                  <c:v>0.29664881488143302</c:v>
                </c:pt>
                <c:pt idx="48929">
                  <c:v>0.28815590972909499</c:v>
                </c:pt>
                <c:pt idx="48930">
                  <c:v>0.28082256587271998</c:v>
                </c:pt>
                <c:pt idx="48931">
                  <c:v>0.27464878331527198</c:v>
                </c:pt>
                <c:pt idx="48932">
                  <c:v>0.26847500075566799</c:v>
                </c:pt>
                <c:pt idx="48933">
                  <c:v>0.262301218196065</c:v>
                </c:pt>
                <c:pt idx="48934">
                  <c:v>0.25612743563861701</c:v>
                </c:pt>
                <c:pt idx="48935">
                  <c:v>0.24995365307901299</c:v>
                </c:pt>
                <c:pt idx="48936">
                  <c:v>0.24377987051941</c:v>
                </c:pt>
                <c:pt idx="48937">
                  <c:v>0.237606087961962</c:v>
                </c:pt>
                <c:pt idx="48938">
                  <c:v>0.23143230540235901</c:v>
                </c:pt>
                <c:pt idx="48939">
                  <c:v>0.22525852284275499</c:v>
                </c:pt>
                <c:pt idx="48940">
                  <c:v>0.219084740285307</c:v>
                </c:pt>
                <c:pt idx="48941">
                  <c:v>0.21291095772570401</c:v>
                </c:pt>
                <c:pt idx="48942">
                  <c:v>0.20673717516609999</c:v>
                </c:pt>
                <c:pt idx="48943">
                  <c:v>0.200563392608652</c:v>
                </c:pt>
                <c:pt idx="48944">
                  <c:v>0.19438961004904901</c:v>
                </c:pt>
                <c:pt idx="48945">
                  <c:v>0.18821582748944499</c:v>
                </c:pt>
                <c:pt idx="48946">
                  <c:v>0.18204204493199699</c:v>
                </c:pt>
                <c:pt idx="48947">
                  <c:v>0.175868262372394</c:v>
                </c:pt>
                <c:pt idx="48948">
                  <c:v>0.16969447981279001</c:v>
                </c:pt>
                <c:pt idx="48949">
                  <c:v>0.16352069725534299</c:v>
                </c:pt>
                <c:pt idx="48950">
                  <c:v>0.157346914695739</c:v>
                </c:pt>
                <c:pt idx="48951">
                  <c:v>0.15117313213613501</c:v>
                </c:pt>
                <c:pt idx="48952">
                  <c:v>0.14499934957868801</c:v>
                </c:pt>
                <c:pt idx="48953">
                  <c:v>0.138825567019084</c:v>
                </c:pt>
                <c:pt idx="48954">
                  <c:v>0.13265178445948</c:v>
                </c:pt>
                <c:pt idx="48955">
                  <c:v>0.12647800190203301</c:v>
                </c:pt>
                <c:pt idx="48956">
                  <c:v>0.12030421934242901</c:v>
                </c:pt>
                <c:pt idx="48957">
                  <c:v>0.114130436782825</c:v>
                </c:pt>
                <c:pt idx="48958">
                  <c:v>0.10795665422537799</c:v>
                </c:pt>
                <c:pt idx="48959">
                  <c:v>0.101782871665774</c:v>
                </c:pt>
                <c:pt idx="48960">
                  <c:v>9.56090891061704E-2</c:v>
                </c:pt>
                <c:pt idx="48961">
                  <c:v>8.9435306548722796E-2</c:v>
                </c:pt>
                <c:pt idx="48962">
                  <c:v>8.3261523989119193E-2</c:v>
                </c:pt>
                <c:pt idx="48963">
                  <c:v>7.7087741429515494E-2</c:v>
                </c:pt>
                <c:pt idx="48964">
                  <c:v>7.0913958872067903E-2</c:v>
                </c:pt>
                <c:pt idx="48965">
                  <c:v>6.4740176312464204E-2</c:v>
                </c:pt>
                <c:pt idx="48966">
                  <c:v>5.8566393752860497E-2</c:v>
                </c:pt>
                <c:pt idx="48967">
                  <c:v>5.2392611195412997E-2</c:v>
                </c:pt>
                <c:pt idx="48968">
                  <c:v>4.6218828635809298E-2</c:v>
                </c:pt>
                <c:pt idx="48969">
                  <c:v>4.0045046076205598E-2</c:v>
                </c:pt>
                <c:pt idx="48970">
                  <c:v>3.3871263518758098E-2</c:v>
                </c:pt>
                <c:pt idx="48971">
                  <c:v>2.7697480959154398E-2</c:v>
                </c:pt>
                <c:pt idx="48972">
                  <c:v>2.1523698399550699E-2</c:v>
                </c:pt>
                <c:pt idx="48973">
                  <c:v>1.53499158421032E-2</c:v>
                </c:pt>
                <c:pt idx="48974">
                  <c:v>9.1761332824994608E-3</c:v>
                </c:pt>
                <c:pt idx="48975">
                  <c:v>3.0023507228957701E-3</c:v>
                </c:pt>
                <c:pt idx="48976">
                  <c:v>-3.1714318345517599E-3</c:v>
                </c:pt>
                <c:pt idx="48977">
                  <c:v>-9.3452143941554593E-3</c:v>
                </c:pt>
                <c:pt idx="48978">
                  <c:v>-7.8788920798368092E-3</c:v>
                </c:pt>
                <c:pt idx="48979">
                  <c:v>1.22753511056036E-3</c:v>
                </c:pt>
                <c:pt idx="48980">
                  <c:v>1.0333962304137899E-2</c:v>
                </c:pt>
                <c:pt idx="48981">
                  <c:v>1.94403894977155E-2</c:v>
                </c:pt>
                <c:pt idx="48982">
                  <c:v>2.8546816688112601E-2</c:v>
                </c:pt>
                <c:pt idx="48983">
                  <c:v>3.7653243881690203E-2</c:v>
                </c:pt>
                <c:pt idx="48984">
                  <c:v>4.6759671075267698E-2</c:v>
                </c:pt>
                <c:pt idx="48985">
                  <c:v>5.5866098265664903E-2</c:v>
                </c:pt>
                <c:pt idx="48986">
                  <c:v>6.4972525459242397E-2</c:v>
                </c:pt>
                <c:pt idx="48987">
                  <c:v>7.4078952652819996E-2</c:v>
                </c:pt>
                <c:pt idx="48988">
                  <c:v>8.3185379843217097E-2</c:v>
                </c:pt>
                <c:pt idx="48989">
                  <c:v>9.2291807036794696E-2</c:v>
                </c:pt>
                <c:pt idx="48990">
                  <c:v>0.101398234230372</c:v>
                </c:pt>
                <c:pt idx="48991">
                  <c:v>0.11050466142076899</c:v>
                </c:pt>
                <c:pt idx="48992">
                  <c:v>0.11961108861434699</c:v>
                </c:pt>
                <c:pt idx="48993">
                  <c:v>0.12871751580792401</c:v>
                </c:pt>
                <c:pt idx="48994">
                  <c:v>0.13782394299832201</c:v>
                </c:pt>
                <c:pt idx="48995">
                  <c:v>0.146930370191899</c:v>
                </c:pt>
                <c:pt idx="48996">
                  <c:v>0.15603679738547699</c:v>
                </c:pt>
                <c:pt idx="48997">
                  <c:v>0.16514322457587399</c:v>
                </c:pt>
                <c:pt idx="48998">
                  <c:v>0.17424965176945101</c:v>
                </c:pt>
                <c:pt idx="48999">
                  <c:v>0.183356078963029</c:v>
                </c:pt>
                <c:pt idx="49000">
                  <c:v>0.192462506153426</c:v>
                </c:pt>
                <c:pt idx="49001">
                  <c:v>0.20156893334700399</c:v>
                </c:pt>
                <c:pt idx="49002">
                  <c:v>0.210675360540581</c:v>
                </c:pt>
                <c:pt idx="49003">
                  <c:v>0.21978178773097801</c:v>
                </c:pt>
                <c:pt idx="49004">
                  <c:v>0.22888821492455599</c:v>
                </c:pt>
                <c:pt idx="49005">
                  <c:v>0.23799464211813401</c:v>
                </c:pt>
                <c:pt idx="49006">
                  <c:v>0.24710106930853101</c:v>
                </c:pt>
                <c:pt idx="49007">
                  <c:v>0.256207496502108</c:v>
                </c:pt>
                <c:pt idx="49008">
                  <c:v>0.26531392369568602</c:v>
                </c:pt>
                <c:pt idx="49009">
                  <c:v>0.27442035088608302</c:v>
                </c:pt>
                <c:pt idx="49010">
                  <c:v>0.28352677807966098</c:v>
                </c:pt>
                <c:pt idx="49011">
                  <c:v>0.292633205273238</c:v>
                </c:pt>
                <c:pt idx="49012">
                  <c:v>0.301739632463635</c:v>
                </c:pt>
                <c:pt idx="49013">
                  <c:v>0.31084605965721301</c:v>
                </c:pt>
                <c:pt idx="49014">
                  <c:v>0.31995248685078997</c:v>
                </c:pt>
                <c:pt idx="49015">
                  <c:v>0.32905891404118798</c:v>
                </c:pt>
                <c:pt idx="49016">
                  <c:v>0.33816534123476499</c:v>
                </c:pt>
                <c:pt idx="49017">
                  <c:v>0.34727176842834301</c:v>
                </c:pt>
                <c:pt idx="49018">
                  <c:v>0.35637819561874001</c:v>
                </c:pt>
                <c:pt idx="49019">
                  <c:v>0.36548462281231697</c:v>
                </c:pt>
                <c:pt idx="49020">
                  <c:v>0.37459105000589499</c:v>
                </c:pt>
                <c:pt idx="49021">
                  <c:v>0.38369747719629199</c:v>
                </c:pt>
                <c:pt idx="49022">
                  <c:v>0.39280390438987001</c:v>
                </c:pt>
                <c:pt idx="49023">
                  <c:v>0.40191033158344702</c:v>
                </c:pt>
                <c:pt idx="49024">
                  <c:v>0.41101675877384403</c:v>
                </c:pt>
                <c:pt idx="49025">
                  <c:v>0.42012318596742199</c:v>
                </c:pt>
                <c:pt idx="49026">
                  <c:v>0.42319892748815102</c:v>
                </c:pt>
                <c:pt idx="49027">
                  <c:v>0.42024398333285001</c:v>
                </c:pt>
                <c:pt idx="49028">
                  <c:v>0.417289039176518</c:v>
                </c:pt>
                <c:pt idx="49029">
                  <c:v>0.41433409502018598</c:v>
                </c:pt>
                <c:pt idx="49030">
                  <c:v>0.41137915086488502</c:v>
                </c:pt>
                <c:pt idx="49031">
                  <c:v>0.40842420670855301</c:v>
                </c:pt>
                <c:pt idx="49032">
                  <c:v>0.40546926255222099</c:v>
                </c:pt>
                <c:pt idx="49033">
                  <c:v>0.40251431839692098</c:v>
                </c:pt>
                <c:pt idx="49034">
                  <c:v>0.39955937424058802</c:v>
                </c:pt>
                <c:pt idx="49035">
                  <c:v>0.396604430084256</c:v>
                </c:pt>
                <c:pt idx="49036">
                  <c:v>0.39364948592895599</c:v>
                </c:pt>
                <c:pt idx="49037">
                  <c:v>0.39069454177262303</c:v>
                </c:pt>
                <c:pt idx="49038">
                  <c:v>0.38773959761629101</c:v>
                </c:pt>
                <c:pt idx="49039">
                  <c:v>0.384784653460991</c:v>
                </c:pt>
                <c:pt idx="49040">
                  <c:v>0.38182970930465898</c:v>
                </c:pt>
                <c:pt idx="49041">
                  <c:v>0.37887476514832602</c:v>
                </c:pt>
                <c:pt idx="49042">
                  <c:v>0.37591982099302601</c:v>
                </c:pt>
                <c:pt idx="49043">
                  <c:v>0.37296487683669399</c:v>
                </c:pt>
                <c:pt idx="49044">
                  <c:v>0.37000993268036098</c:v>
                </c:pt>
                <c:pt idx="49045">
                  <c:v>0.36705498852506102</c:v>
                </c:pt>
                <c:pt idx="49046">
                  <c:v>0.364100044368729</c:v>
                </c:pt>
                <c:pt idx="49047">
                  <c:v>0.36114510021239599</c:v>
                </c:pt>
                <c:pt idx="49048">
                  <c:v>0.35819015605709598</c:v>
                </c:pt>
                <c:pt idx="49049">
                  <c:v>0.35523521190076401</c:v>
                </c:pt>
                <c:pt idx="49050">
                  <c:v>0.352280267744432</c:v>
                </c:pt>
                <c:pt idx="49051">
                  <c:v>0.34932532358913099</c:v>
                </c:pt>
                <c:pt idx="49052">
                  <c:v>0.34637037943279902</c:v>
                </c:pt>
                <c:pt idx="49053">
                  <c:v>0.34341543527646701</c:v>
                </c:pt>
                <c:pt idx="49054">
                  <c:v>0.340460491121166</c:v>
                </c:pt>
                <c:pt idx="49055">
                  <c:v>0.33750554696483398</c:v>
                </c:pt>
                <c:pt idx="49056">
                  <c:v>0.33455060280850202</c:v>
                </c:pt>
                <c:pt idx="49057">
                  <c:v>0.33159565865320201</c:v>
                </c:pt>
                <c:pt idx="49058">
                  <c:v>0.32864071449686899</c:v>
                </c:pt>
                <c:pt idx="49059">
                  <c:v>0.32568577034053697</c:v>
                </c:pt>
                <c:pt idx="49060">
                  <c:v>0.32273082618523702</c:v>
                </c:pt>
                <c:pt idx="49061">
                  <c:v>0.319775882028904</c:v>
                </c:pt>
                <c:pt idx="49062">
                  <c:v>0.31682093787257198</c:v>
                </c:pt>
                <c:pt idx="49063">
                  <c:v>0.31386599371727197</c:v>
                </c:pt>
                <c:pt idx="49064">
                  <c:v>0.31091104956093901</c:v>
                </c:pt>
                <c:pt idx="49065">
                  <c:v>0.30795610540460699</c:v>
                </c:pt>
                <c:pt idx="49066">
                  <c:v>0.30500116124930698</c:v>
                </c:pt>
                <c:pt idx="49067">
                  <c:v>0.30204621709297502</c:v>
                </c:pt>
                <c:pt idx="49068">
                  <c:v>0.29909127293664201</c:v>
                </c:pt>
                <c:pt idx="49069">
                  <c:v>0.296136328781342</c:v>
                </c:pt>
                <c:pt idx="49070">
                  <c:v>0.29318138462500998</c:v>
                </c:pt>
                <c:pt idx="49071">
                  <c:v>0.29022644046867702</c:v>
                </c:pt>
                <c:pt idx="49072">
                  <c:v>0.28727149631337701</c:v>
                </c:pt>
                <c:pt idx="49073">
                  <c:v>0.28431655215704499</c:v>
                </c:pt>
                <c:pt idx="49074">
                  <c:v>0.28003462036665899</c:v>
                </c:pt>
                <c:pt idx="49075">
                  <c:v>0.27442570094325103</c:v>
                </c:pt>
                <c:pt idx="49076">
                  <c:v>0.26881678151788402</c:v>
                </c:pt>
                <c:pt idx="49077">
                  <c:v>0.26320786209251801</c:v>
                </c:pt>
                <c:pt idx="49078">
                  <c:v>0.25759894266910999</c:v>
                </c:pt>
                <c:pt idx="49079">
                  <c:v>0.25199002324374298</c:v>
                </c:pt>
                <c:pt idx="49080">
                  <c:v>0.246381103818376</c:v>
                </c:pt>
                <c:pt idx="49081">
                  <c:v>0.240772184394968</c:v>
                </c:pt>
                <c:pt idx="49082">
                  <c:v>0.23516326496960199</c:v>
                </c:pt>
                <c:pt idx="49083">
                  <c:v>0.22955434554423501</c:v>
                </c:pt>
                <c:pt idx="49084">
                  <c:v>0.22394542612082699</c:v>
                </c:pt>
                <c:pt idx="49085">
                  <c:v>0.21833650669546001</c:v>
                </c:pt>
                <c:pt idx="49086">
                  <c:v>0.212727587270094</c:v>
                </c:pt>
                <c:pt idx="49087">
                  <c:v>0.20711866784668601</c:v>
                </c:pt>
                <c:pt idx="49088">
                  <c:v>0.201509748421319</c:v>
                </c:pt>
                <c:pt idx="49089">
                  <c:v>0.19590082899595199</c:v>
                </c:pt>
                <c:pt idx="49090">
                  <c:v>0.19029190957254499</c:v>
                </c:pt>
                <c:pt idx="49091">
                  <c:v>0.18468299014717801</c:v>
                </c:pt>
                <c:pt idx="49092">
                  <c:v>0.179074070721811</c:v>
                </c:pt>
                <c:pt idx="49093">
                  <c:v>0.17346515129840301</c:v>
                </c:pt>
                <c:pt idx="49094">
                  <c:v>0.167856231873037</c:v>
                </c:pt>
                <c:pt idx="49095">
                  <c:v>0.16224731244766999</c:v>
                </c:pt>
                <c:pt idx="49096">
                  <c:v>0.156638393024262</c:v>
                </c:pt>
                <c:pt idx="49097">
                  <c:v>0.15102947359889499</c:v>
                </c:pt>
                <c:pt idx="49098">
                  <c:v>0.145420554173529</c:v>
                </c:pt>
                <c:pt idx="49099">
                  <c:v>0.13981163475012101</c:v>
                </c:pt>
                <c:pt idx="49100">
                  <c:v>0.134202715324754</c:v>
                </c:pt>
                <c:pt idx="49101">
                  <c:v>0.12859379589938699</c:v>
                </c:pt>
                <c:pt idx="49102">
                  <c:v>0.12298487647598</c:v>
                </c:pt>
                <c:pt idx="49103">
                  <c:v>0.117375957050613</c:v>
                </c:pt>
                <c:pt idx="49104">
                  <c:v>0.11176703762524599</c:v>
                </c:pt>
                <c:pt idx="49105">
                  <c:v>0.106158118201838</c:v>
                </c:pt>
                <c:pt idx="49106">
                  <c:v>0.100549198776472</c:v>
                </c:pt>
                <c:pt idx="49107">
                  <c:v>9.4940279351104898E-2</c:v>
                </c:pt>
                <c:pt idx="49108">
                  <c:v>8.9331359927697002E-2</c:v>
                </c:pt>
                <c:pt idx="49109">
                  <c:v>8.3722440502330298E-2</c:v>
                </c:pt>
                <c:pt idx="49110">
                  <c:v>7.8113521076963593E-2</c:v>
                </c:pt>
                <c:pt idx="49111">
                  <c:v>7.2504601653555795E-2</c:v>
                </c:pt>
                <c:pt idx="49112">
                  <c:v>6.6895682228189104E-2</c:v>
                </c:pt>
                <c:pt idx="49113">
                  <c:v>6.1286762802822303E-2</c:v>
                </c:pt>
                <c:pt idx="49114">
                  <c:v>5.5677843379414498E-2</c:v>
                </c:pt>
                <c:pt idx="49115">
                  <c:v>5.00689239540478E-2</c:v>
                </c:pt>
                <c:pt idx="49116">
                  <c:v>4.4460004528681103E-2</c:v>
                </c:pt>
                <c:pt idx="49117">
                  <c:v>3.8851085105273298E-2</c:v>
                </c:pt>
                <c:pt idx="49118">
                  <c:v>3.3242165679906503E-2</c:v>
                </c:pt>
                <c:pt idx="49119">
                  <c:v>2.7633246254539799E-2</c:v>
                </c:pt>
                <c:pt idx="49120">
                  <c:v>2.2024326831132E-2</c:v>
                </c:pt>
                <c:pt idx="49121">
                  <c:v>1.64154074057653E-2</c:v>
                </c:pt>
                <c:pt idx="49122">
                  <c:v>1.35837475142517E-2</c:v>
                </c:pt>
                <c:pt idx="49123">
                  <c:v>1.352934715855E-2</c:v>
                </c:pt>
                <c:pt idx="49124">
                  <c:v>1.34749468028294E-2</c:v>
                </c:pt>
                <c:pt idx="49125">
                  <c:v>1.34205464471088E-2</c:v>
                </c:pt>
                <c:pt idx="49126">
                  <c:v>1.33661460914072E-2</c:v>
                </c:pt>
                <c:pt idx="49127">
                  <c:v>1.33117457356866E-2</c:v>
                </c:pt>
                <c:pt idx="49128">
                  <c:v>1.3257345379966E-2</c:v>
                </c:pt>
                <c:pt idx="49129">
                  <c:v>1.32029450242643E-2</c:v>
                </c:pt>
                <c:pt idx="49130">
                  <c:v>1.3148544668543699E-2</c:v>
                </c:pt>
                <c:pt idx="49131">
                  <c:v>1.3094144312823099E-2</c:v>
                </c:pt>
                <c:pt idx="49132">
                  <c:v>1.30397439571215E-2</c:v>
                </c:pt>
                <c:pt idx="49133">
                  <c:v>1.2985343601400899E-2</c:v>
                </c:pt>
                <c:pt idx="49134">
                  <c:v>1.2930943245680299E-2</c:v>
                </c:pt>
                <c:pt idx="49135">
                  <c:v>1.28765428899787E-2</c:v>
                </c:pt>
                <c:pt idx="49136">
                  <c:v>1.2822142534258001E-2</c:v>
                </c:pt>
                <c:pt idx="49137">
                  <c:v>1.27677421785374E-2</c:v>
                </c:pt>
                <c:pt idx="49138">
                  <c:v>1.2713341822835801E-2</c:v>
                </c:pt>
                <c:pt idx="49139">
                  <c:v>1.2658941467115201E-2</c:v>
                </c:pt>
                <c:pt idx="49140">
                  <c:v>1.26045411113946E-2</c:v>
                </c:pt>
                <c:pt idx="49141">
                  <c:v>1.2550140755693001E-2</c:v>
                </c:pt>
                <c:pt idx="49142">
                  <c:v>1.24957403999723E-2</c:v>
                </c:pt>
                <c:pt idx="49143">
                  <c:v>1.24413400442517E-2</c:v>
                </c:pt>
                <c:pt idx="49144">
                  <c:v>1.23869396885501E-2</c:v>
                </c:pt>
                <c:pt idx="49145">
                  <c:v>1.23325393328295E-2</c:v>
                </c:pt>
                <c:pt idx="49146">
                  <c:v>1.22781389771089E-2</c:v>
                </c:pt>
                <c:pt idx="49147">
                  <c:v>1.22237386214073E-2</c:v>
                </c:pt>
                <c:pt idx="49148">
                  <c:v>1.2169338265686599E-2</c:v>
                </c:pt>
                <c:pt idx="49149">
                  <c:v>1.2114937909965999E-2</c:v>
                </c:pt>
                <c:pt idx="49150">
                  <c:v>1.20605375542644E-2</c:v>
                </c:pt>
                <c:pt idx="49151">
                  <c:v>1.20061371985438E-2</c:v>
                </c:pt>
                <c:pt idx="49152">
                  <c:v>1.1951736842823199E-2</c:v>
                </c:pt>
                <c:pt idx="49153">
                  <c:v>1.18973364871216E-2</c:v>
                </c:pt>
                <c:pt idx="49154">
                  <c:v>1.1842936131400901E-2</c:v>
                </c:pt>
                <c:pt idx="49155">
                  <c:v>1.1788535775680301E-2</c:v>
                </c:pt>
                <c:pt idx="49156">
                  <c:v>1.1734135419978701E-2</c:v>
                </c:pt>
                <c:pt idx="49157">
                  <c:v>1.1679735064258101E-2</c:v>
                </c:pt>
                <c:pt idx="49158">
                  <c:v>1.1625334708537501E-2</c:v>
                </c:pt>
                <c:pt idx="49159">
                  <c:v>1.1570934352835901E-2</c:v>
                </c:pt>
                <c:pt idx="49160">
                  <c:v>1.15165339971152E-2</c:v>
                </c:pt>
                <c:pt idx="49161">
                  <c:v>1.14621336413946E-2</c:v>
                </c:pt>
                <c:pt idx="49162">
                  <c:v>1.1407733285693E-2</c:v>
                </c:pt>
                <c:pt idx="49163">
                  <c:v>1.13533329299724E-2</c:v>
                </c:pt>
                <c:pt idx="49164">
                  <c:v>1.12989325742518E-2</c:v>
                </c:pt>
                <c:pt idx="49165">
                  <c:v>1.12445322185502E-2</c:v>
                </c:pt>
                <c:pt idx="49166">
                  <c:v>1.11901318628296E-2</c:v>
                </c:pt>
                <c:pt idx="49167">
                  <c:v>1.1135731507108899E-2</c:v>
                </c:pt>
                <c:pt idx="49168">
                  <c:v>1.10813311514073E-2</c:v>
                </c:pt>
                <c:pt idx="49169">
                  <c:v>1.10269307956867E-2</c:v>
                </c:pt>
                <c:pt idx="49170">
                  <c:v>2.81368051754198E-3</c:v>
                </c:pt>
                <c:pt idx="49171">
                  <c:v>-1.35584196830078E-2</c:v>
                </c:pt>
                <c:pt idx="49172">
                  <c:v>-2.99305198892756E-2</c:v>
                </c:pt>
                <c:pt idx="49173">
                  <c:v>-4.6302620095543298E-2</c:v>
                </c:pt>
                <c:pt idx="49174">
                  <c:v>-6.2674720296093098E-2</c:v>
                </c:pt>
                <c:pt idx="49175">
                  <c:v>-7.9046820502360796E-2</c:v>
                </c:pt>
                <c:pt idx="49176">
                  <c:v>-9.5418920708628494E-2</c:v>
                </c:pt>
                <c:pt idx="49177">
                  <c:v>-0.111791020909178</c:v>
                </c:pt>
                <c:pt idx="49178">
                  <c:v>-0.128163121115446</c:v>
                </c:pt>
                <c:pt idx="49179">
                  <c:v>-0.14453522132171401</c:v>
                </c:pt>
                <c:pt idx="49180">
                  <c:v>-0.160907321522264</c:v>
                </c:pt>
                <c:pt idx="49181">
                  <c:v>-0.17727942172853101</c:v>
                </c:pt>
                <c:pt idx="49182">
                  <c:v>-0.19365152193479901</c:v>
                </c:pt>
                <c:pt idx="49183">
                  <c:v>-0.210023622135349</c:v>
                </c:pt>
                <c:pt idx="49184">
                  <c:v>-0.22639572234161701</c:v>
                </c:pt>
                <c:pt idx="49185">
                  <c:v>-0.24276782254788401</c:v>
                </c:pt>
                <c:pt idx="49186">
                  <c:v>-0.259139922748434</c:v>
                </c:pt>
                <c:pt idx="49187">
                  <c:v>-0.27551202295470201</c:v>
                </c:pt>
                <c:pt idx="49188">
                  <c:v>-0.29188412316097001</c:v>
                </c:pt>
                <c:pt idx="49189">
                  <c:v>-0.30825622336151898</c:v>
                </c:pt>
                <c:pt idx="49190">
                  <c:v>-0.32462832356778698</c:v>
                </c:pt>
                <c:pt idx="49191">
                  <c:v>-0.34100042377405498</c:v>
                </c:pt>
                <c:pt idx="49192">
                  <c:v>-0.35737252397460501</c:v>
                </c:pt>
                <c:pt idx="49193">
                  <c:v>-0.37374462418087201</c:v>
                </c:pt>
                <c:pt idx="49194">
                  <c:v>-0.39011672438714001</c:v>
                </c:pt>
                <c:pt idx="49195">
                  <c:v>-0.40648882458768998</c:v>
                </c:pt>
                <c:pt idx="49196">
                  <c:v>-0.42286092479395798</c:v>
                </c:pt>
                <c:pt idx="49197">
                  <c:v>-0.43923302500022499</c:v>
                </c:pt>
                <c:pt idx="49198">
                  <c:v>-0.45560512520077501</c:v>
                </c:pt>
                <c:pt idx="49199">
                  <c:v>-0.47197722540704301</c:v>
                </c:pt>
                <c:pt idx="49200">
                  <c:v>-0.48834932561331101</c:v>
                </c:pt>
                <c:pt idx="49201">
                  <c:v>-0.50472142581386004</c:v>
                </c:pt>
                <c:pt idx="49202">
                  <c:v>-0.52109352602012804</c:v>
                </c:pt>
                <c:pt idx="49203">
                  <c:v>-0.53746562622639604</c:v>
                </c:pt>
                <c:pt idx="49204">
                  <c:v>-0.55383772642694595</c:v>
                </c:pt>
                <c:pt idx="49205">
                  <c:v>-0.57020982663321296</c:v>
                </c:pt>
                <c:pt idx="49206">
                  <c:v>-0.58658192683948096</c:v>
                </c:pt>
                <c:pt idx="49207">
                  <c:v>-0.60295402704003098</c:v>
                </c:pt>
                <c:pt idx="49208">
                  <c:v>-0.61932612724629899</c:v>
                </c:pt>
                <c:pt idx="49209">
                  <c:v>-0.63569822745256599</c:v>
                </c:pt>
                <c:pt idx="49210">
                  <c:v>-0.65207032765311601</c:v>
                </c:pt>
                <c:pt idx="49211">
                  <c:v>-0.66844242785938401</c:v>
                </c:pt>
                <c:pt idx="49212">
                  <c:v>-0.68481452806565202</c:v>
                </c:pt>
                <c:pt idx="49213">
                  <c:v>-0.70118662826620104</c:v>
                </c:pt>
                <c:pt idx="49214">
                  <c:v>-0.71755872847246904</c:v>
                </c:pt>
                <c:pt idx="49215">
                  <c:v>-0.73393082867873705</c:v>
                </c:pt>
                <c:pt idx="49216">
                  <c:v>-0.75030292887928696</c:v>
                </c:pt>
                <c:pt idx="49217">
                  <c:v>-0.76667502908555396</c:v>
                </c:pt>
                <c:pt idx="49218">
                  <c:v>-0.77892769302847098</c:v>
                </c:pt>
                <c:pt idx="49219">
                  <c:v>-0.78706092070231704</c:v>
                </c:pt>
                <c:pt idx="49220">
                  <c:v>-0.79519414837900504</c:v>
                </c:pt>
                <c:pt idx="49221">
                  <c:v>-0.80332737605569204</c:v>
                </c:pt>
                <c:pt idx="49222">
                  <c:v>-0.81146060372953899</c:v>
                </c:pt>
                <c:pt idx="49223">
                  <c:v>-0.81959383140622599</c:v>
                </c:pt>
                <c:pt idx="49224">
                  <c:v>-0.827727059082914</c:v>
                </c:pt>
                <c:pt idx="49225">
                  <c:v>-0.83586028675676005</c:v>
                </c:pt>
                <c:pt idx="49226">
                  <c:v>-0.84399351443344806</c:v>
                </c:pt>
                <c:pt idx="49227">
                  <c:v>-0.85212674211013495</c:v>
                </c:pt>
                <c:pt idx="49228">
                  <c:v>-0.860259969783982</c:v>
                </c:pt>
                <c:pt idx="49229">
                  <c:v>-0.86839319746066901</c:v>
                </c:pt>
                <c:pt idx="49230">
                  <c:v>-0.87652642513735701</c:v>
                </c:pt>
                <c:pt idx="49231">
                  <c:v>-0.88465965281120296</c:v>
                </c:pt>
                <c:pt idx="49232">
                  <c:v>-0.89279288048789096</c:v>
                </c:pt>
                <c:pt idx="49233">
                  <c:v>-0.90092610816457797</c:v>
                </c:pt>
                <c:pt idx="49234">
                  <c:v>-0.90905933583842502</c:v>
                </c:pt>
                <c:pt idx="49235">
                  <c:v>-0.91719256351511202</c:v>
                </c:pt>
                <c:pt idx="49236">
                  <c:v>-0.92532579119180003</c:v>
                </c:pt>
                <c:pt idx="49237">
                  <c:v>-0.93345901886564597</c:v>
                </c:pt>
                <c:pt idx="49238">
                  <c:v>-0.94159224654233398</c:v>
                </c:pt>
                <c:pt idx="49239">
                  <c:v>-0.94972547421902098</c:v>
                </c:pt>
                <c:pt idx="49240">
                  <c:v>-0.95785870189286804</c:v>
                </c:pt>
                <c:pt idx="49241">
                  <c:v>-0.96599192956955504</c:v>
                </c:pt>
                <c:pt idx="49242">
                  <c:v>-0.97412515724624305</c:v>
                </c:pt>
                <c:pt idx="49243">
                  <c:v>-0.98225838492008899</c:v>
                </c:pt>
                <c:pt idx="49244">
                  <c:v>-0.99039161259677699</c:v>
                </c:pt>
                <c:pt idx="49245">
                  <c:v>-0.998524840273464</c:v>
                </c:pt>
                <c:pt idx="49246">
                  <c:v>-1.0066580679473101</c:v>
                </c:pt>
                <c:pt idx="49247">
                  <c:v>-1.0147912956239999</c:v>
                </c:pt>
                <c:pt idx="49248">
                  <c:v>-1.0229245233006901</c:v>
                </c:pt>
                <c:pt idx="49249">
                  <c:v>-1.03105775097453</c:v>
                </c:pt>
                <c:pt idx="49250">
                  <c:v>-1.0391909786512199</c:v>
                </c:pt>
                <c:pt idx="49251">
                  <c:v>-1.04732420632791</c:v>
                </c:pt>
                <c:pt idx="49252">
                  <c:v>-1.05545743400175</c:v>
                </c:pt>
                <c:pt idx="49253">
                  <c:v>-1.0635906616784401</c:v>
                </c:pt>
                <c:pt idx="49254">
                  <c:v>-1.07172388935513</c:v>
                </c:pt>
                <c:pt idx="49255">
                  <c:v>-1.0798571170289799</c:v>
                </c:pt>
                <c:pt idx="49256">
                  <c:v>-1.08799034470566</c:v>
                </c:pt>
                <c:pt idx="49257">
                  <c:v>-1.0961235723823499</c:v>
                </c:pt>
                <c:pt idx="49258">
                  <c:v>-1.1042568000562001</c:v>
                </c:pt>
                <c:pt idx="49259">
                  <c:v>-1.11239002773288</c:v>
                </c:pt>
                <c:pt idx="49260">
                  <c:v>-1.1205232554095701</c:v>
                </c:pt>
                <c:pt idx="49261">
                  <c:v>-1.12865648308342</c:v>
                </c:pt>
                <c:pt idx="49262">
                  <c:v>-1.1367897107601099</c:v>
                </c:pt>
                <c:pt idx="49263">
                  <c:v>-1.14492293843679</c:v>
                </c:pt>
                <c:pt idx="49264">
                  <c:v>-1.15305616611064</c:v>
                </c:pt>
                <c:pt idx="49265">
                  <c:v>-1.1611893937873301</c:v>
                </c:pt>
                <c:pt idx="49266">
                  <c:v>-1.1521339628009799</c:v>
                </c:pt>
                <c:pt idx="49267">
                  <c:v>-1.1258898731487501</c:v>
                </c:pt>
                <c:pt idx="49268">
                  <c:v>-1.0996457834873501</c:v>
                </c:pt>
                <c:pt idx="49269">
                  <c:v>-1.0734016938259501</c:v>
                </c:pt>
                <c:pt idx="49270">
                  <c:v>-1.0471576041737201</c:v>
                </c:pt>
                <c:pt idx="49271">
                  <c:v>-1.02091351451233</c:v>
                </c:pt>
                <c:pt idx="49272">
                  <c:v>-0.99466942485093102</c:v>
                </c:pt>
                <c:pt idx="49273">
                  <c:v>-0.968425335198701</c:v>
                </c:pt>
                <c:pt idx="49274">
                  <c:v>-0.94218124553730498</c:v>
                </c:pt>
                <c:pt idx="49275">
                  <c:v>-0.91593715587590896</c:v>
                </c:pt>
                <c:pt idx="49276">
                  <c:v>-0.88969306622367805</c:v>
                </c:pt>
                <c:pt idx="49277">
                  <c:v>-0.86344897656228203</c:v>
                </c:pt>
                <c:pt idx="49278">
                  <c:v>-0.83720488690088601</c:v>
                </c:pt>
                <c:pt idx="49279">
                  <c:v>-0.810960797248656</c:v>
                </c:pt>
                <c:pt idx="49280">
                  <c:v>-0.78471670758725998</c:v>
                </c:pt>
                <c:pt idx="49281">
                  <c:v>-0.75847261792586396</c:v>
                </c:pt>
                <c:pt idx="49282">
                  <c:v>-0.73222852827363305</c:v>
                </c:pt>
                <c:pt idx="49283">
                  <c:v>-0.70598443861223703</c:v>
                </c:pt>
                <c:pt idx="49284">
                  <c:v>-0.67974034895084101</c:v>
                </c:pt>
                <c:pt idx="49285">
                  <c:v>-0.65349625929861099</c:v>
                </c:pt>
                <c:pt idx="49286">
                  <c:v>-0.62725216963721497</c:v>
                </c:pt>
                <c:pt idx="49287">
                  <c:v>-0.60100807997581895</c:v>
                </c:pt>
                <c:pt idx="49288">
                  <c:v>-0.57476399032358805</c:v>
                </c:pt>
                <c:pt idx="49289">
                  <c:v>-0.54851990066219203</c:v>
                </c:pt>
                <c:pt idx="49290">
                  <c:v>-0.52227581100079601</c:v>
                </c:pt>
                <c:pt idx="49291">
                  <c:v>-0.49603172134856599</c:v>
                </c:pt>
                <c:pt idx="49292">
                  <c:v>-0.46978763168717003</c:v>
                </c:pt>
                <c:pt idx="49293">
                  <c:v>-0.44354354202577401</c:v>
                </c:pt>
                <c:pt idx="49294">
                  <c:v>-0.41729945237354299</c:v>
                </c:pt>
                <c:pt idx="49295">
                  <c:v>-0.39105536271214703</c:v>
                </c:pt>
                <c:pt idx="49296">
                  <c:v>-0.36481127305075101</c:v>
                </c:pt>
                <c:pt idx="49297">
                  <c:v>-0.33856718339852099</c:v>
                </c:pt>
                <c:pt idx="49298">
                  <c:v>-0.31232309373712502</c:v>
                </c:pt>
                <c:pt idx="49299">
                  <c:v>-0.286079004075729</c:v>
                </c:pt>
                <c:pt idx="49300">
                  <c:v>-0.25983491442349799</c:v>
                </c:pt>
                <c:pt idx="49301">
                  <c:v>-0.233590824762102</c:v>
                </c:pt>
                <c:pt idx="49302">
                  <c:v>-0.207346735100706</c:v>
                </c:pt>
                <c:pt idx="49303">
                  <c:v>-0.18110264544847601</c:v>
                </c:pt>
                <c:pt idx="49304">
                  <c:v>-0.15485855578707999</c:v>
                </c:pt>
                <c:pt idx="49305">
                  <c:v>-0.128614466125684</c:v>
                </c:pt>
                <c:pt idx="49306">
                  <c:v>-0.102370376473453</c:v>
                </c:pt>
                <c:pt idx="49307">
                  <c:v>-7.6126286812057103E-2</c:v>
                </c:pt>
                <c:pt idx="49308">
                  <c:v>-4.9882197150661001E-2</c:v>
                </c:pt>
                <c:pt idx="49309">
                  <c:v>-2.3638107498430601E-2</c:v>
                </c:pt>
                <c:pt idx="49310">
                  <c:v>2.60598216296543E-3</c:v>
                </c:pt>
                <c:pt idx="49311">
                  <c:v>2.8850071824361501E-2</c:v>
                </c:pt>
                <c:pt idx="49312">
                  <c:v>5.50941614765919E-2</c:v>
                </c:pt>
                <c:pt idx="49313">
                  <c:v>8.1338251137987899E-2</c:v>
                </c:pt>
                <c:pt idx="49314">
                  <c:v>9.63922337251234E-2</c:v>
                </c:pt>
                <c:pt idx="49315">
                  <c:v>0.100256109228833</c:v>
                </c:pt>
                <c:pt idx="49316">
                  <c:v>0.104119984733891</c:v>
                </c:pt>
                <c:pt idx="49317">
                  <c:v>0.10798386023895</c:v>
                </c:pt>
                <c:pt idx="49318">
                  <c:v>0.11184773574265899</c:v>
                </c:pt>
                <c:pt idx="49319">
                  <c:v>0.115711611247718</c:v>
                </c:pt>
                <c:pt idx="49320">
                  <c:v>0.119575486752777</c:v>
                </c:pt>
                <c:pt idx="49321">
                  <c:v>0.123439362256486</c:v>
                </c:pt>
                <c:pt idx="49322">
                  <c:v>0.12730323776154501</c:v>
                </c:pt>
                <c:pt idx="49323">
                  <c:v>0.13116711326660399</c:v>
                </c:pt>
                <c:pt idx="49324">
                  <c:v>0.135030988770313</c:v>
                </c:pt>
                <c:pt idx="49325">
                  <c:v>0.13889486427537201</c:v>
                </c:pt>
                <c:pt idx="49326">
                  <c:v>0.14275873978042999</c:v>
                </c:pt>
                <c:pt idx="49327">
                  <c:v>0.14662261528414</c:v>
                </c:pt>
                <c:pt idx="49328">
                  <c:v>0.15048649078919801</c:v>
                </c:pt>
                <c:pt idx="49329">
                  <c:v>0.154350366294257</c:v>
                </c:pt>
                <c:pt idx="49330">
                  <c:v>0.158214241797966</c:v>
                </c:pt>
                <c:pt idx="49331">
                  <c:v>0.16207811730302499</c:v>
                </c:pt>
                <c:pt idx="49332">
                  <c:v>0.165941992808084</c:v>
                </c:pt>
                <c:pt idx="49333">
                  <c:v>0.16980586831179301</c:v>
                </c:pt>
                <c:pt idx="49334">
                  <c:v>0.17366974381685199</c:v>
                </c:pt>
                <c:pt idx="49335">
                  <c:v>0.177533619321911</c:v>
                </c:pt>
                <c:pt idx="49336">
                  <c:v>0.18139749482562001</c:v>
                </c:pt>
                <c:pt idx="49337">
                  <c:v>0.18526137033067799</c:v>
                </c:pt>
                <c:pt idx="49338">
                  <c:v>0.189125245835737</c:v>
                </c:pt>
                <c:pt idx="49339">
                  <c:v>0.19298912133944601</c:v>
                </c:pt>
                <c:pt idx="49340">
                  <c:v>0.196852996844505</c:v>
                </c:pt>
                <c:pt idx="49341">
                  <c:v>0.20071687234956401</c:v>
                </c:pt>
                <c:pt idx="49342">
                  <c:v>0.20458074785327299</c:v>
                </c:pt>
                <c:pt idx="49343">
                  <c:v>0.208444623358332</c:v>
                </c:pt>
                <c:pt idx="49344">
                  <c:v>0.21230849886339101</c:v>
                </c:pt>
                <c:pt idx="49345">
                  <c:v>0.21617237436709999</c:v>
                </c:pt>
                <c:pt idx="49346">
                  <c:v>0.220036249872159</c:v>
                </c:pt>
                <c:pt idx="49347">
                  <c:v>0.22390012537721701</c:v>
                </c:pt>
                <c:pt idx="49348">
                  <c:v>0.22776400088092699</c:v>
                </c:pt>
                <c:pt idx="49349">
                  <c:v>0.231627876385985</c:v>
                </c:pt>
                <c:pt idx="49350">
                  <c:v>0.23549175189104399</c:v>
                </c:pt>
                <c:pt idx="49351">
                  <c:v>0.239355627394753</c:v>
                </c:pt>
                <c:pt idx="49352">
                  <c:v>0.24321950289981201</c:v>
                </c:pt>
                <c:pt idx="49353">
                  <c:v>0.24708337840487099</c:v>
                </c:pt>
                <c:pt idx="49354">
                  <c:v>0.25094725390858003</c:v>
                </c:pt>
                <c:pt idx="49355">
                  <c:v>0.25481112941363898</c:v>
                </c:pt>
                <c:pt idx="49356">
                  <c:v>0.25867500491869799</c:v>
                </c:pt>
                <c:pt idx="49357">
                  <c:v>0.26253888042240697</c:v>
                </c:pt>
                <c:pt idx="49358">
                  <c:v>0.26640275592746598</c:v>
                </c:pt>
                <c:pt idx="49359">
                  <c:v>0.270266631432524</c:v>
                </c:pt>
                <c:pt idx="49360">
                  <c:v>0.27413050693623398</c:v>
                </c:pt>
                <c:pt idx="49361">
                  <c:v>0.27799438244129199</c:v>
                </c:pt>
                <c:pt idx="49362">
                  <c:v>0.27467234107860999</c:v>
                </c:pt>
                <c:pt idx="49363">
                  <c:v>0.26416438284683802</c:v>
                </c:pt>
                <c:pt idx="49364">
                  <c:v>0.25365642461139498</c:v>
                </c:pt>
                <c:pt idx="49365">
                  <c:v>0.243148466375953</c:v>
                </c:pt>
                <c:pt idx="49366">
                  <c:v>0.23264050814418</c:v>
                </c:pt>
                <c:pt idx="49367">
                  <c:v>0.22213254990873799</c:v>
                </c:pt>
                <c:pt idx="49368">
                  <c:v>0.211624591673296</c:v>
                </c:pt>
                <c:pt idx="49369">
                  <c:v>0.201116633441523</c:v>
                </c:pt>
                <c:pt idx="49370">
                  <c:v>0.19060867520608099</c:v>
                </c:pt>
                <c:pt idx="49371">
                  <c:v>0.18010071697063801</c:v>
                </c:pt>
                <c:pt idx="49372">
                  <c:v>0.16959275873886601</c:v>
                </c:pt>
                <c:pt idx="49373">
                  <c:v>0.159084800503423</c:v>
                </c:pt>
                <c:pt idx="49374">
                  <c:v>0.14857684226798101</c:v>
                </c:pt>
                <c:pt idx="49375">
                  <c:v>0.13806888403620801</c:v>
                </c:pt>
                <c:pt idx="49376">
                  <c:v>0.127560925800766</c:v>
                </c:pt>
                <c:pt idx="49377">
                  <c:v>0.117052967565324</c:v>
                </c:pt>
                <c:pt idx="49378">
                  <c:v>0.106545009333551</c:v>
                </c:pt>
                <c:pt idx="49379">
                  <c:v>9.6037051098108894E-2</c:v>
                </c:pt>
                <c:pt idx="49380">
                  <c:v>8.5529092862666495E-2</c:v>
                </c:pt>
                <c:pt idx="49381">
                  <c:v>7.5021134630894007E-2</c:v>
                </c:pt>
                <c:pt idx="49382">
                  <c:v>6.4513176395451594E-2</c:v>
                </c:pt>
                <c:pt idx="49383">
                  <c:v>5.4005218160009201E-2</c:v>
                </c:pt>
                <c:pt idx="49384">
                  <c:v>4.3497259928236699E-2</c:v>
                </c:pt>
                <c:pt idx="49385">
                  <c:v>3.29893016927943E-2</c:v>
                </c:pt>
                <c:pt idx="49386">
                  <c:v>2.24813434573519E-2</c:v>
                </c:pt>
                <c:pt idx="49387">
                  <c:v>1.19733852255794E-2</c:v>
                </c:pt>
                <c:pt idx="49388">
                  <c:v>1.46542699013705E-3</c:v>
                </c:pt>
                <c:pt idx="49389">
                  <c:v>-9.0425312453053398E-3</c:v>
                </c:pt>
                <c:pt idx="49390">
                  <c:v>-1.9550489477077899E-2</c:v>
                </c:pt>
                <c:pt idx="49391">
                  <c:v>-3.0058447712520201E-2</c:v>
                </c:pt>
                <c:pt idx="49392">
                  <c:v>-4.0566405947962597E-2</c:v>
                </c:pt>
                <c:pt idx="49393">
                  <c:v>-5.1074364179735099E-2</c:v>
                </c:pt>
                <c:pt idx="49394">
                  <c:v>-6.1582322415177498E-2</c:v>
                </c:pt>
                <c:pt idx="49395">
                  <c:v>-7.2090280650619898E-2</c:v>
                </c:pt>
                <c:pt idx="49396">
                  <c:v>-8.25982388823924E-2</c:v>
                </c:pt>
                <c:pt idx="49397">
                  <c:v>-9.3106197117834799E-2</c:v>
                </c:pt>
                <c:pt idx="49398">
                  <c:v>-0.103614155353277</c:v>
                </c:pt>
                <c:pt idx="49399">
                  <c:v>-0.11412211358505001</c:v>
                </c:pt>
                <c:pt idx="49400">
                  <c:v>-0.124630071820492</c:v>
                </c:pt>
                <c:pt idx="49401">
                  <c:v>-0.135138030055934</c:v>
                </c:pt>
                <c:pt idx="49402">
                  <c:v>-0.145645988287707</c:v>
                </c:pt>
                <c:pt idx="49403">
                  <c:v>-0.15615394652314901</c:v>
                </c:pt>
                <c:pt idx="49404">
                  <c:v>-0.16666190475859199</c:v>
                </c:pt>
                <c:pt idx="49405">
                  <c:v>-0.177169862990364</c:v>
                </c:pt>
                <c:pt idx="49406">
                  <c:v>-0.18767782122580701</c:v>
                </c:pt>
                <c:pt idx="49407">
                  <c:v>-0.19818577946124899</c:v>
                </c:pt>
                <c:pt idx="49408">
                  <c:v>-0.20869373769302199</c:v>
                </c:pt>
                <c:pt idx="49409">
                  <c:v>-0.219201695928464</c:v>
                </c:pt>
                <c:pt idx="49410">
                  <c:v>-0.221596670701315</c:v>
                </c:pt>
                <c:pt idx="49411">
                  <c:v>-0.21587866200790601</c:v>
                </c:pt>
                <c:pt idx="49412">
                  <c:v>-0.210160653312499</c:v>
                </c:pt>
                <c:pt idx="49413">
                  <c:v>-0.204442644617092</c:v>
                </c:pt>
                <c:pt idx="49414">
                  <c:v>-0.198724635923683</c:v>
                </c:pt>
                <c:pt idx="49415">
                  <c:v>-0.193006627228276</c:v>
                </c:pt>
                <c:pt idx="49416">
                  <c:v>-0.18728861853286999</c:v>
                </c:pt>
                <c:pt idx="49417">
                  <c:v>-0.18157060983946</c:v>
                </c:pt>
                <c:pt idx="49418">
                  <c:v>-0.17585260114405299</c:v>
                </c:pt>
                <c:pt idx="49419">
                  <c:v>-0.17013459244864701</c:v>
                </c:pt>
                <c:pt idx="49420">
                  <c:v>-0.16441658375523699</c:v>
                </c:pt>
                <c:pt idx="49421">
                  <c:v>-0.15869857505983101</c:v>
                </c:pt>
                <c:pt idx="49422">
                  <c:v>-0.152980566364424</c:v>
                </c:pt>
                <c:pt idx="49423">
                  <c:v>-0.14726255767101401</c:v>
                </c:pt>
                <c:pt idx="49424">
                  <c:v>-0.141544548975608</c:v>
                </c:pt>
                <c:pt idx="49425">
                  <c:v>-0.135826540280201</c:v>
                </c:pt>
                <c:pt idx="49426">
                  <c:v>-0.130108531586792</c:v>
                </c:pt>
                <c:pt idx="49427">
                  <c:v>-0.124390522891385</c:v>
                </c:pt>
                <c:pt idx="49428">
                  <c:v>-0.118672514195978</c:v>
                </c:pt>
                <c:pt idx="49429">
                  <c:v>-0.112954505502569</c:v>
                </c:pt>
                <c:pt idx="49430">
                  <c:v>-0.107236496807162</c:v>
                </c:pt>
                <c:pt idx="49431">
                  <c:v>-0.101518488111756</c:v>
                </c:pt>
                <c:pt idx="49432">
                  <c:v>-9.5800479418346102E-2</c:v>
                </c:pt>
                <c:pt idx="49433">
                  <c:v>-9.0082470722939498E-2</c:v>
                </c:pt>
                <c:pt idx="49434">
                  <c:v>-8.4364462027532894E-2</c:v>
                </c:pt>
                <c:pt idx="49435">
                  <c:v>-7.8646453334123304E-2</c:v>
                </c:pt>
                <c:pt idx="49436">
                  <c:v>-7.29284446387167E-2</c:v>
                </c:pt>
                <c:pt idx="49437">
                  <c:v>-6.7210435943310096E-2</c:v>
                </c:pt>
                <c:pt idx="49438">
                  <c:v>-6.1492427249900498E-2</c:v>
                </c:pt>
                <c:pt idx="49439">
                  <c:v>-5.5774418554493999E-2</c:v>
                </c:pt>
                <c:pt idx="49440">
                  <c:v>-5.0056409859087402E-2</c:v>
                </c:pt>
                <c:pt idx="49441">
                  <c:v>-4.4338401165677797E-2</c:v>
                </c:pt>
                <c:pt idx="49442">
                  <c:v>-3.86203924702712E-2</c:v>
                </c:pt>
                <c:pt idx="49443">
                  <c:v>-3.2902383774864603E-2</c:v>
                </c:pt>
                <c:pt idx="49444">
                  <c:v>-2.7184375081454999E-2</c:v>
                </c:pt>
                <c:pt idx="49445">
                  <c:v>-2.1466366386048399E-2</c:v>
                </c:pt>
                <c:pt idx="49446">
                  <c:v>-1.5748357690641802E-2</c:v>
                </c:pt>
                <c:pt idx="49447">
                  <c:v>-1.0030348997232199E-2</c:v>
                </c:pt>
                <c:pt idx="49448">
                  <c:v>-4.3123403018255901E-3</c:v>
                </c:pt>
                <c:pt idx="49449">
                  <c:v>1.40566839358099E-3</c:v>
                </c:pt>
                <c:pt idx="49450">
                  <c:v>7.1236770869905998E-3</c:v>
                </c:pt>
                <c:pt idx="49451">
                  <c:v>1.2841685782397199E-2</c:v>
                </c:pt>
                <c:pt idx="49452">
                  <c:v>1.8559694477803802E-2</c:v>
                </c:pt>
                <c:pt idx="49453">
                  <c:v>2.4277703171213399E-2</c:v>
                </c:pt>
                <c:pt idx="49454">
                  <c:v>2.9995711866619999E-2</c:v>
                </c:pt>
                <c:pt idx="49455">
                  <c:v>3.5713720562026603E-2</c:v>
                </c:pt>
                <c:pt idx="49456">
                  <c:v>4.14317292554362E-2</c:v>
                </c:pt>
                <c:pt idx="49457">
                  <c:v>4.7149737950842797E-2</c:v>
                </c:pt>
                <c:pt idx="49458">
                  <c:v>5.0490791446097201E-2</c:v>
                </c:pt>
                <c:pt idx="49459">
                  <c:v>5.1454889739202501E-2</c:v>
                </c:pt>
                <c:pt idx="49460">
                  <c:v>5.2418988032644498E-2</c:v>
                </c:pt>
                <c:pt idx="49461">
                  <c:v>5.3383086326086501E-2</c:v>
                </c:pt>
                <c:pt idx="49462">
                  <c:v>5.4347184619191802E-2</c:v>
                </c:pt>
                <c:pt idx="49463">
                  <c:v>5.5311282912633798E-2</c:v>
                </c:pt>
                <c:pt idx="49464">
                  <c:v>5.6275381206075899E-2</c:v>
                </c:pt>
                <c:pt idx="49465">
                  <c:v>5.7239479499181199E-2</c:v>
                </c:pt>
                <c:pt idx="49466">
                  <c:v>5.8203577792623203E-2</c:v>
                </c:pt>
                <c:pt idx="49467">
                  <c:v>5.9167676086065199E-2</c:v>
                </c:pt>
                <c:pt idx="49468">
                  <c:v>6.01317743791705E-2</c:v>
                </c:pt>
                <c:pt idx="49469">
                  <c:v>6.1095872672612503E-2</c:v>
                </c:pt>
                <c:pt idx="49470">
                  <c:v>6.2059970966054499E-2</c:v>
                </c:pt>
                <c:pt idx="49471">
                  <c:v>6.3024069259159807E-2</c:v>
                </c:pt>
                <c:pt idx="49472">
                  <c:v>6.3988167552601796E-2</c:v>
                </c:pt>
                <c:pt idx="49473">
                  <c:v>6.49522658460438E-2</c:v>
                </c:pt>
                <c:pt idx="49474">
                  <c:v>6.59163641391491E-2</c:v>
                </c:pt>
                <c:pt idx="49475">
                  <c:v>6.6880462432591103E-2</c:v>
                </c:pt>
                <c:pt idx="49476">
                  <c:v>6.7844560726033107E-2</c:v>
                </c:pt>
                <c:pt idx="49477">
                  <c:v>6.8808659019138393E-2</c:v>
                </c:pt>
                <c:pt idx="49478">
                  <c:v>6.9772757312580397E-2</c:v>
                </c:pt>
                <c:pt idx="49479">
                  <c:v>7.07368556060224E-2</c:v>
                </c:pt>
                <c:pt idx="49480">
                  <c:v>7.1700953899127798E-2</c:v>
                </c:pt>
                <c:pt idx="49481">
                  <c:v>7.2665052192569801E-2</c:v>
                </c:pt>
                <c:pt idx="49482">
                  <c:v>7.3629150486011805E-2</c:v>
                </c:pt>
                <c:pt idx="49483">
                  <c:v>7.4593248779117105E-2</c:v>
                </c:pt>
                <c:pt idx="49484">
                  <c:v>7.5557347072559095E-2</c:v>
                </c:pt>
                <c:pt idx="49485">
                  <c:v>7.6521445366001098E-2</c:v>
                </c:pt>
                <c:pt idx="49486">
                  <c:v>7.7485543659106398E-2</c:v>
                </c:pt>
                <c:pt idx="49487">
                  <c:v>7.8449641952548402E-2</c:v>
                </c:pt>
                <c:pt idx="49488">
                  <c:v>7.9413740245990405E-2</c:v>
                </c:pt>
                <c:pt idx="49489">
                  <c:v>8.0377838539095706E-2</c:v>
                </c:pt>
                <c:pt idx="49490">
                  <c:v>8.1341936832537695E-2</c:v>
                </c:pt>
                <c:pt idx="49491">
                  <c:v>8.2306035125979699E-2</c:v>
                </c:pt>
                <c:pt idx="49492">
                  <c:v>8.3270133419084999E-2</c:v>
                </c:pt>
                <c:pt idx="49493">
                  <c:v>8.4234231712527002E-2</c:v>
                </c:pt>
                <c:pt idx="49494">
                  <c:v>8.5198330005969103E-2</c:v>
                </c:pt>
                <c:pt idx="49495">
                  <c:v>8.6162428299074403E-2</c:v>
                </c:pt>
                <c:pt idx="49496">
                  <c:v>8.7126526592516407E-2</c:v>
                </c:pt>
                <c:pt idx="49497">
                  <c:v>8.8090624885958396E-2</c:v>
                </c:pt>
                <c:pt idx="49498">
                  <c:v>8.9054723179063697E-2</c:v>
                </c:pt>
                <c:pt idx="49499">
                  <c:v>9.00188214725057E-2</c:v>
                </c:pt>
                <c:pt idx="49500">
                  <c:v>9.0982919765947703E-2</c:v>
                </c:pt>
                <c:pt idx="49501">
                  <c:v>9.1947018059053004E-2</c:v>
                </c:pt>
                <c:pt idx="49502">
                  <c:v>9.2911116352494993E-2</c:v>
                </c:pt>
                <c:pt idx="49503">
                  <c:v>9.3875214645936997E-2</c:v>
                </c:pt>
                <c:pt idx="49504">
                  <c:v>9.4839312939042297E-2</c:v>
                </c:pt>
                <c:pt idx="49505">
                  <c:v>9.5803411232484301E-2</c:v>
                </c:pt>
                <c:pt idx="49506">
                  <c:v>9.8257833911087999E-2</c:v>
                </c:pt>
                <c:pt idx="49507">
                  <c:v>0.102202580974517</c:v>
                </c:pt>
                <c:pt idx="49508">
                  <c:v>0.106147328039323</c:v>
                </c:pt>
                <c:pt idx="49509">
                  <c:v>0.11009207510412899</c:v>
                </c:pt>
                <c:pt idx="49510">
                  <c:v>0.11403682216755701</c:v>
                </c:pt>
                <c:pt idx="49511">
                  <c:v>0.117981569232364</c:v>
                </c:pt>
                <c:pt idx="49512">
                  <c:v>0.12192631629717</c:v>
                </c:pt>
                <c:pt idx="49513">
                  <c:v>0.125871063360599</c:v>
                </c:pt>
                <c:pt idx="49514">
                  <c:v>0.12981581042540499</c:v>
                </c:pt>
                <c:pt idx="49515">
                  <c:v>0.13376055749021101</c:v>
                </c:pt>
                <c:pt idx="49516">
                  <c:v>0.13770530455364</c:v>
                </c:pt>
                <c:pt idx="49517">
                  <c:v>0.14165005161844599</c:v>
                </c:pt>
                <c:pt idx="49518">
                  <c:v>0.14559479868325201</c:v>
                </c:pt>
                <c:pt idx="49519">
                  <c:v>0.14953954574668099</c:v>
                </c:pt>
                <c:pt idx="49520">
                  <c:v>0.15348429281148701</c:v>
                </c:pt>
                <c:pt idx="49521">
                  <c:v>0.157429039876293</c:v>
                </c:pt>
                <c:pt idx="49522">
                  <c:v>0.16137378693972201</c:v>
                </c:pt>
                <c:pt idx="49523">
                  <c:v>0.16531853400452801</c:v>
                </c:pt>
                <c:pt idx="49524">
                  <c:v>0.169263281069334</c:v>
                </c:pt>
                <c:pt idx="49525">
                  <c:v>0.17320802813276201</c:v>
                </c:pt>
                <c:pt idx="49526">
                  <c:v>0.177152775197569</c:v>
                </c:pt>
                <c:pt idx="49527">
                  <c:v>0.18109752226237499</c:v>
                </c:pt>
                <c:pt idx="49528">
                  <c:v>0.185042269325803</c:v>
                </c:pt>
                <c:pt idx="49529">
                  <c:v>0.18898701639061</c:v>
                </c:pt>
                <c:pt idx="49530">
                  <c:v>0.19293176345541599</c:v>
                </c:pt>
                <c:pt idx="49531">
                  <c:v>0.196876510518844</c:v>
                </c:pt>
                <c:pt idx="49532">
                  <c:v>0.20082125758365099</c:v>
                </c:pt>
                <c:pt idx="49533">
                  <c:v>0.20476600464845701</c:v>
                </c:pt>
                <c:pt idx="49534">
                  <c:v>0.208710751711885</c:v>
                </c:pt>
                <c:pt idx="49535">
                  <c:v>0.21265549877669199</c:v>
                </c:pt>
                <c:pt idx="49536">
                  <c:v>0.21660024584149801</c:v>
                </c:pt>
                <c:pt idx="49537">
                  <c:v>0.22054499290492599</c:v>
                </c:pt>
                <c:pt idx="49538">
                  <c:v>0.22448973996973301</c:v>
                </c:pt>
                <c:pt idx="49539">
                  <c:v>0.228434487034539</c:v>
                </c:pt>
                <c:pt idx="49540">
                  <c:v>0.23237923409796701</c:v>
                </c:pt>
                <c:pt idx="49541">
                  <c:v>0.23632398116277401</c:v>
                </c:pt>
                <c:pt idx="49542">
                  <c:v>0.24026872822758</c:v>
                </c:pt>
                <c:pt idx="49543">
                  <c:v>0.24421347529100801</c:v>
                </c:pt>
                <c:pt idx="49544">
                  <c:v>0.248158222355815</c:v>
                </c:pt>
                <c:pt idx="49545">
                  <c:v>0.25210296942062099</c:v>
                </c:pt>
                <c:pt idx="49546">
                  <c:v>0.256047716484049</c:v>
                </c:pt>
                <c:pt idx="49547">
                  <c:v>0.25999246354885602</c:v>
                </c:pt>
                <c:pt idx="49548">
                  <c:v>0.26393721061366199</c:v>
                </c:pt>
                <c:pt idx="49549">
                  <c:v>0.26788195767709</c:v>
                </c:pt>
                <c:pt idx="49550">
                  <c:v>0.27182670474189702</c:v>
                </c:pt>
                <c:pt idx="49551">
                  <c:v>0.27577145180670298</c:v>
                </c:pt>
                <c:pt idx="49552">
                  <c:v>0.27971619887013099</c:v>
                </c:pt>
                <c:pt idx="49553">
                  <c:v>0.28366094593493801</c:v>
                </c:pt>
                <c:pt idx="49554">
                  <c:v>0.28670005771418799</c:v>
                </c:pt>
                <c:pt idx="49555">
                  <c:v>0.28883353420650498</c:v>
                </c:pt>
                <c:pt idx="49556">
                  <c:v>0.29096701069956699</c:v>
                </c:pt>
                <c:pt idx="49557">
                  <c:v>0.29310048719262899</c:v>
                </c:pt>
                <c:pt idx="49558">
                  <c:v>0.29523396368494598</c:v>
                </c:pt>
                <c:pt idx="49559">
                  <c:v>0.29736744017800798</c:v>
                </c:pt>
                <c:pt idx="49560">
                  <c:v>0.29950091667107098</c:v>
                </c:pt>
                <c:pt idx="49561">
                  <c:v>0.30163439316338803</c:v>
                </c:pt>
                <c:pt idx="49562">
                  <c:v>0.30376786965644997</c:v>
                </c:pt>
                <c:pt idx="49563">
                  <c:v>0.30590134614951198</c:v>
                </c:pt>
                <c:pt idx="49564">
                  <c:v>0.30803482264182902</c:v>
                </c:pt>
                <c:pt idx="49565">
                  <c:v>0.31016829913489102</c:v>
                </c:pt>
                <c:pt idx="49566">
                  <c:v>0.31230177562795303</c:v>
                </c:pt>
                <c:pt idx="49567">
                  <c:v>0.31443525212027001</c:v>
                </c:pt>
                <c:pt idx="49568">
                  <c:v>0.31656872861333202</c:v>
                </c:pt>
                <c:pt idx="49569">
                  <c:v>0.31870220510639402</c:v>
                </c:pt>
                <c:pt idx="49570">
                  <c:v>0.32083568159871101</c:v>
                </c:pt>
                <c:pt idx="49571">
                  <c:v>0.32296915809177301</c:v>
                </c:pt>
                <c:pt idx="49572">
                  <c:v>0.32510263458483502</c:v>
                </c:pt>
                <c:pt idx="49573">
                  <c:v>0.327236111077152</c:v>
                </c:pt>
                <c:pt idx="49574">
                  <c:v>0.32936958757021501</c:v>
                </c:pt>
                <c:pt idx="49575">
                  <c:v>0.33150306406327701</c:v>
                </c:pt>
                <c:pt idx="49576">
                  <c:v>0.333636540555594</c:v>
                </c:pt>
                <c:pt idx="49577">
                  <c:v>0.335770017048656</c:v>
                </c:pt>
                <c:pt idx="49578">
                  <c:v>0.337903493541718</c:v>
                </c:pt>
                <c:pt idx="49579">
                  <c:v>0.34003697003403499</c:v>
                </c:pt>
                <c:pt idx="49580">
                  <c:v>0.34217044652709699</c:v>
                </c:pt>
                <c:pt idx="49581">
                  <c:v>0.344303923020159</c:v>
                </c:pt>
                <c:pt idx="49582">
                  <c:v>0.34643739951247599</c:v>
                </c:pt>
                <c:pt idx="49583">
                  <c:v>0.34857087600553799</c:v>
                </c:pt>
                <c:pt idx="49584">
                  <c:v>0.35070435249859999</c:v>
                </c:pt>
                <c:pt idx="49585">
                  <c:v>0.35283782899091698</c:v>
                </c:pt>
                <c:pt idx="49586">
                  <c:v>0.35497130548397898</c:v>
                </c:pt>
                <c:pt idx="49587">
                  <c:v>0.35710478197704199</c:v>
                </c:pt>
                <c:pt idx="49588">
                  <c:v>0.35923825846935897</c:v>
                </c:pt>
                <c:pt idx="49589">
                  <c:v>0.36137173496242098</c:v>
                </c:pt>
                <c:pt idx="49590">
                  <c:v>0.36350521145548298</c:v>
                </c:pt>
                <c:pt idx="49591">
                  <c:v>0.36563868794780002</c:v>
                </c:pt>
                <c:pt idx="49592">
                  <c:v>0.36777216444086203</c:v>
                </c:pt>
                <c:pt idx="49593">
                  <c:v>0.36990564093392397</c:v>
                </c:pt>
                <c:pt idx="49594">
                  <c:v>0.37203911742624102</c:v>
                </c:pt>
                <c:pt idx="49595">
                  <c:v>0.37417259391930302</c:v>
                </c:pt>
                <c:pt idx="49596">
                  <c:v>0.37630607041236502</c:v>
                </c:pt>
                <c:pt idx="49597">
                  <c:v>0.37843954690468201</c:v>
                </c:pt>
                <c:pt idx="49598">
                  <c:v>0.38057302339774401</c:v>
                </c:pt>
                <c:pt idx="49599">
                  <c:v>0.38270649989080602</c:v>
                </c:pt>
                <c:pt idx="49600">
                  <c:v>0.38483997638312301</c:v>
                </c:pt>
                <c:pt idx="49601">
                  <c:v>0.38697345287618501</c:v>
                </c:pt>
                <c:pt idx="49602">
                  <c:v>0.38603060596713501</c:v>
                </c:pt>
                <c:pt idx="49603">
                  <c:v>0.38201143565522599</c:v>
                </c:pt>
                <c:pt idx="49604">
                  <c:v>0.37799226534191299</c:v>
                </c:pt>
                <c:pt idx="49605">
                  <c:v>0.37397309502860099</c:v>
                </c:pt>
                <c:pt idx="49606">
                  <c:v>0.36995392471669197</c:v>
                </c:pt>
                <c:pt idx="49607">
                  <c:v>0.36593475440337903</c:v>
                </c:pt>
                <c:pt idx="49608">
                  <c:v>0.36191558409006702</c:v>
                </c:pt>
                <c:pt idx="49609">
                  <c:v>0.35789641377815801</c:v>
                </c:pt>
                <c:pt idx="49610">
                  <c:v>0.353877243464845</c:v>
                </c:pt>
                <c:pt idx="49611">
                  <c:v>0.349858073151533</c:v>
                </c:pt>
                <c:pt idx="49612">
                  <c:v>0.34583890283962399</c:v>
                </c:pt>
                <c:pt idx="49613">
                  <c:v>0.34181973252631198</c:v>
                </c:pt>
                <c:pt idx="49614">
                  <c:v>0.33780056221299898</c:v>
                </c:pt>
                <c:pt idx="49615">
                  <c:v>0.33378139190109002</c:v>
                </c:pt>
                <c:pt idx="49616">
                  <c:v>0.32976222158777801</c:v>
                </c:pt>
                <c:pt idx="49617">
                  <c:v>0.32574305127446501</c:v>
                </c:pt>
                <c:pt idx="49618">
                  <c:v>0.321723880962556</c:v>
                </c:pt>
                <c:pt idx="49619">
                  <c:v>0.31770471064924399</c:v>
                </c:pt>
                <c:pt idx="49620">
                  <c:v>0.31368554033593099</c:v>
                </c:pt>
                <c:pt idx="49621">
                  <c:v>0.30966637002402198</c:v>
                </c:pt>
                <c:pt idx="49622">
                  <c:v>0.30564719971071003</c:v>
                </c:pt>
                <c:pt idx="49623">
                  <c:v>0.30162802939739702</c:v>
                </c:pt>
                <c:pt idx="49624">
                  <c:v>0.29760885908548801</c:v>
                </c:pt>
                <c:pt idx="49625">
                  <c:v>0.29358968877217601</c:v>
                </c:pt>
                <c:pt idx="49626">
                  <c:v>0.289570518458863</c:v>
                </c:pt>
                <c:pt idx="49627">
                  <c:v>0.28555134814695499</c:v>
                </c:pt>
                <c:pt idx="49628">
                  <c:v>0.28153217783364198</c:v>
                </c:pt>
                <c:pt idx="49629">
                  <c:v>0.27751300752032998</c:v>
                </c:pt>
                <c:pt idx="49630">
                  <c:v>0.27349383720842102</c:v>
                </c:pt>
                <c:pt idx="49631">
                  <c:v>0.26947466689510802</c:v>
                </c:pt>
                <c:pt idx="49632">
                  <c:v>0.26545549658179601</c:v>
                </c:pt>
                <c:pt idx="49633">
                  <c:v>0.261436326269887</c:v>
                </c:pt>
                <c:pt idx="49634">
                  <c:v>0.257417155956574</c:v>
                </c:pt>
                <c:pt idx="49635">
                  <c:v>0.25339798564326199</c:v>
                </c:pt>
                <c:pt idx="49636">
                  <c:v>0.249378815331353</c:v>
                </c:pt>
                <c:pt idx="49637">
                  <c:v>0.24535964501804</c:v>
                </c:pt>
                <c:pt idx="49638">
                  <c:v>0.241340474704728</c:v>
                </c:pt>
                <c:pt idx="49639">
                  <c:v>0.23732130439281901</c:v>
                </c:pt>
                <c:pt idx="49640">
                  <c:v>0.23330213407950601</c:v>
                </c:pt>
                <c:pt idx="49641">
                  <c:v>0.229282963766194</c:v>
                </c:pt>
                <c:pt idx="49642">
                  <c:v>0.22526379345428499</c:v>
                </c:pt>
                <c:pt idx="49643">
                  <c:v>0.22124462314097201</c:v>
                </c:pt>
                <c:pt idx="49644">
                  <c:v>0.21722545282766001</c:v>
                </c:pt>
                <c:pt idx="49645">
                  <c:v>0.21320628251575099</c:v>
                </c:pt>
                <c:pt idx="49646">
                  <c:v>0.20918711220243899</c:v>
                </c:pt>
                <c:pt idx="49647">
                  <c:v>0.20516794188912599</c:v>
                </c:pt>
                <c:pt idx="49648">
                  <c:v>0.201148771577217</c:v>
                </c:pt>
                <c:pt idx="49649">
                  <c:v>0.197129601263905</c:v>
                </c:pt>
                <c:pt idx="49650">
                  <c:v>0.20545782982822</c:v>
                </c:pt>
                <c:pt idx="49651">
                  <c:v>0.226133457271566</c:v>
                </c:pt>
                <c:pt idx="49652">
                  <c:v>0.246809084722134</c:v>
                </c:pt>
                <c:pt idx="49653">
                  <c:v>0.26748471217270098</c:v>
                </c:pt>
                <c:pt idx="49654">
                  <c:v>0.28816033961604798</c:v>
                </c:pt>
                <c:pt idx="49655">
                  <c:v>0.30883596706661498</c:v>
                </c:pt>
                <c:pt idx="49656">
                  <c:v>0.32951159451718298</c:v>
                </c:pt>
                <c:pt idx="49657">
                  <c:v>0.35018722196052898</c:v>
                </c:pt>
                <c:pt idx="49658">
                  <c:v>0.37086284941109698</c:v>
                </c:pt>
                <c:pt idx="49659">
                  <c:v>0.39153847686166399</c:v>
                </c:pt>
                <c:pt idx="49660">
                  <c:v>0.41221410430501099</c:v>
                </c:pt>
                <c:pt idx="49661">
                  <c:v>0.43288973175557799</c:v>
                </c:pt>
                <c:pt idx="49662">
                  <c:v>0.45356535920614599</c:v>
                </c:pt>
                <c:pt idx="49663">
                  <c:v>0.47424098664949199</c:v>
                </c:pt>
                <c:pt idx="49664">
                  <c:v>0.49491661410005999</c:v>
                </c:pt>
                <c:pt idx="49665">
                  <c:v>0.515592241550627</c:v>
                </c:pt>
                <c:pt idx="49666">
                  <c:v>0.53626786899397405</c:v>
                </c:pt>
                <c:pt idx="49667">
                  <c:v>0.556943496444541</c:v>
                </c:pt>
                <c:pt idx="49668">
                  <c:v>0.57761912389510905</c:v>
                </c:pt>
                <c:pt idx="49669">
                  <c:v>0.598294751338455</c:v>
                </c:pt>
                <c:pt idx="49670">
                  <c:v>0.61897037878902295</c:v>
                </c:pt>
                <c:pt idx="49671">
                  <c:v>0.63964600623959</c:v>
                </c:pt>
                <c:pt idx="49672">
                  <c:v>0.66032163368293695</c:v>
                </c:pt>
                <c:pt idx="49673">
                  <c:v>0.68099726113350501</c:v>
                </c:pt>
                <c:pt idx="49674">
                  <c:v>0.70167288858407195</c:v>
                </c:pt>
                <c:pt idx="49675">
                  <c:v>0.72234851602741801</c:v>
                </c:pt>
                <c:pt idx="49676">
                  <c:v>0.74302414347798595</c:v>
                </c:pt>
                <c:pt idx="49677">
                  <c:v>0.76369977092855301</c:v>
                </c:pt>
                <c:pt idx="49678">
                  <c:v>0.78437539837189996</c:v>
                </c:pt>
                <c:pt idx="49679">
                  <c:v>0.80505102582246801</c:v>
                </c:pt>
                <c:pt idx="49680">
                  <c:v>0.82572665327303496</c:v>
                </c:pt>
                <c:pt idx="49681">
                  <c:v>0.84640228071638102</c:v>
                </c:pt>
                <c:pt idx="49682">
                  <c:v>0.86707790816694896</c:v>
                </c:pt>
                <c:pt idx="49683">
                  <c:v>0.88775353561751602</c:v>
                </c:pt>
                <c:pt idx="49684">
                  <c:v>0.90842916306086297</c:v>
                </c:pt>
                <c:pt idx="49685">
                  <c:v>0.92910479051143102</c:v>
                </c:pt>
                <c:pt idx="49686">
                  <c:v>0.94978041796199797</c:v>
                </c:pt>
                <c:pt idx="49687">
                  <c:v>0.97045604540534403</c:v>
                </c:pt>
                <c:pt idx="49688">
                  <c:v>0.99113167285591197</c:v>
                </c:pt>
                <c:pt idx="49689">
                  <c:v>1.01180730030648</c:v>
                </c:pt>
                <c:pt idx="49690">
                  <c:v>1.03248292774983</c:v>
                </c:pt>
                <c:pt idx="49691">
                  <c:v>1.0531585552003899</c:v>
                </c:pt>
                <c:pt idx="49692">
                  <c:v>1.0738341826509601</c:v>
                </c:pt>
                <c:pt idx="49693">
                  <c:v>1.09450981009431</c:v>
                </c:pt>
                <c:pt idx="49694">
                  <c:v>1.11518543754487</c:v>
                </c:pt>
                <c:pt idx="49695">
                  <c:v>1.1358610649954399</c:v>
                </c:pt>
                <c:pt idx="49696">
                  <c:v>1.1565366924387901</c:v>
                </c:pt>
                <c:pt idx="49697">
                  <c:v>1.17721231988936</c:v>
                </c:pt>
                <c:pt idx="49698">
                  <c:v>1.1910540206150699</c:v>
                </c:pt>
                <c:pt idx="49699">
                  <c:v>1.19806179460871</c:v>
                </c:pt>
                <c:pt idx="49700">
                  <c:v>1.2050695686048001</c:v>
                </c:pt>
                <c:pt idx="49701">
                  <c:v>1.21207734260089</c:v>
                </c:pt>
                <c:pt idx="49702">
                  <c:v>1.21908511659453</c:v>
                </c:pt>
                <c:pt idx="49703">
                  <c:v>1.2260928905906201</c:v>
                </c:pt>
                <c:pt idx="49704">
                  <c:v>1.23310066458671</c:v>
                </c:pt>
                <c:pt idx="49705">
                  <c:v>1.24010843858036</c:v>
                </c:pt>
                <c:pt idx="49706">
                  <c:v>1.2471162125764399</c:v>
                </c:pt>
                <c:pt idx="49707">
                  <c:v>1.25412398657253</c:v>
                </c:pt>
                <c:pt idx="49708">
                  <c:v>1.26113176056618</c:v>
                </c:pt>
                <c:pt idx="49709">
                  <c:v>1.2681395345622599</c:v>
                </c:pt>
                <c:pt idx="49710">
                  <c:v>1.27514730855835</c:v>
                </c:pt>
                <c:pt idx="49711">
                  <c:v>1.2821550825520001</c:v>
                </c:pt>
                <c:pt idx="49712">
                  <c:v>1.2891628565480899</c:v>
                </c:pt>
                <c:pt idx="49713">
                  <c:v>1.29617063054418</c:v>
                </c:pt>
                <c:pt idx="49714">
                  <c:v>1.3031784045378201</c:v>
                </c:pt>
                <c:pt idx="49715">
                  <c:v>1.31018617853391</c:v>
                </c:pt>
                <c:pt idx="49716">
                  <c:v>1.31719395253</c:v>
                </c:pt>
                <c:pt idx="49717">
                  <c:v>1.3242017265236401</c:v>
                </c:pt>
                <c:pt idx="49718">
                  <c:v>1.33120950051973</c:v>
                </c:pt>
                <c:pt idx="49719">
                  <c:v>1.3382172745158201</c:v>
                </c:pt>
                <c:pt idx="49720">
                  <c:v>1.3452250485094599</c:v>
                </c:pt>
                <c:pt idx="49721">
                  <c:v>1.35223282250555</c:v>
                </c:pt>
                <c:pt idx="49722">
                  <c:v>1.3592405965016401</c:v>
                </c:pt>
                <c:pt idx="49723">
                  <c:v>1.3662483704952799</c:v>
                </c:pt>
                <c:pt idx="49724">
                  <c:v>1.37325614449137</c:v>
                </c:pt>
                <c:pt idx="49725">
                  <c:v>1.3802639184874601</c:v>
                </c:pt>
                <c:pt idx="49726">
                  <c:v>1.3872716924810999</c:v>
                </c:pt>
                <c:pt idx="49727">
                  <c:v>1.39427946647719</c:v>
                </c:pt>
                <c:pt idx="49728">
                  <c:v>1.4012872404732799</c:v>
                </c:pt>
                <c:pt idx="49729">
                  <c:v>1.40829501446692</c:v>
                </c:pt>
                <c:pt idx="49730">
                  <c:v>1.4153027884630101</c:v>
                </c:pt>
                <c:pt idx="49731">
                  <c:v>1.4223105624590999</c:v>
                </c:pt>
                <c:pt idx="49732">
                  <c:v>1.42931833645274</c:v>
                </c:pt>
                <c:pt idx="49733">
                  <c:v>1.4363261104488301</c:v>
                </c:pt>
                <c:pt idx="49734">
                  <c:v>1.4433338844449199</c:v>
                </c:pt>
                <c:pt idx="49735">
                  <c:v>1.45034165843856</c:v>
                </c:pt>
                <c:pt idx="49736">
                  <c:v>1.4573494324346501</c:v>
                </c:pt>
                <c:pt idx="49737">
                  <c:v>1.46435720643074</c:v>
                </c:pt>
                <c:pt idx="49738">
                  <c:v>1.47136498042438</c:v>
                </c:pt>
                <c:pt idx="49739">
                  <c:v>1.4783727544204699</c:v>
                </c:pt>
                <c:pt idx="49740">
                  <c:v>1.48538052841656</c:v>
                </c:pt>
                <c:pt idx="49741">
                  <c:v>1.4923883024102</c:v>
                </c:pt>
                <c:pt idx="49742">
                  <c:v>1.4993960764062899</c:v>
                </c:pt>
                <c:pt idx="49743">
                  <c:v>1.50640385040238</c:v>
                </c:pt>
                <c:pt idx="49744">
                  <c:v>1.5134116243960201</c:v>
                </c:pt>
                <c:pt idx="49745">
                  <c:v>1.5204193983921099</c:v>
                </c:pt>
                <c:pt idx="49746">
                  <c:v>1.5249690980642601</c:v>
                </c:pt>
                <c:pt idx="49747">
                  <c:v>1.52706072341</c:v>
                </c:pt>
                <c:pt idx="49748">
                  <c:v>1.52915234875648</c:v>
                </c:pt>
                <c:pt idx="49749">
                  <c:v>1.53124397410296</c:v>
                </c:pt>
                <c:pt idx="49750">
                  <c:v>1.5333355994486999</c:v>
                </c:pt>
                <c:pt idx="49751">
                  <c:v>1.5354272247951799</c:v>
                </c:pt>
                <c:pt idx="49752">
                  <c:v>1.5375188501416599</c:v>
                </c:pt>
                <c:pt idx="49753">
                  <c:v>1.53961047548741</c:v>
                </c:pt>
                <c:pt idx="49754">
                  <c:v>1.54170210083388</c:v>
                </c:pt>
                <c:pt idx="49755">
                  <c:v>1.54379372618036</c:v>
                </c:pt>
                <c:pt idx="49756">
                  <c:v>1.54588535152611</c:v>
                </c:pt>
                <c:pt idx="49757">
                  <c:v>1.5479769768725899</c:v>
                </c:pt>
                <c:pt idx="49758">
                  <c:v>1.55006860221906</c:v>
                </c:pt>
                <c:pt idx="49759">
                  <c:v>1.5521602275648101</c:v>
                </c:pt>
                <c:pt idx="49760">
                  <c:v>1.5542518529112901</c:v>
                </c:pt>
                <c:pt idx="49761">
                  <c:v>1.5563434782577701</c:v>
                </c:pt>
                <c:pt idx="49762">
                  <c:v>1.55843510360351</c:v>
                </c:pt>
                <c:pt idx="49763">
                  <c:v>1.56052672894999</c:v>
                </c:pt>
                <c:pt idx="49764">
                  <c:v>1.56261835429647</c:v>
                </c:pt>
                <c:pt idx="49765">
                  <c:v>1.5647099796422199</c:v>
                </c:pt>
                <c:pt idx="49766">
                  <c:v>1.5668016049886899</c:v>
                </c:pt>
                <c:pt idx="49767">
                  <c:v>1.5688932303351699</c:v>
                </c:pt>
                <c:pt idx="49768">
                  <c:v>1.5709848556809201</c:v>
                </c:pt>
                <c:pt idx="49769">
                  <c:v>1.5730764810274001</c:v>
                </c:pt>
                <c:pt idx="49770">
                  <c:v>1.5751681063738701</c:v>
                </c:pt>
                <c:pt idx="49771">
                  <c:v>1.57725973171962</c:v>
                </c:pt>
                <c:pt idx="49772">
                  <c:v>1.5793513570661</c:v>
                </c:pt>
                <c:pt idx="49773">
                  <c:v>1.58144298241258</c:v>
                </c:pt>
                <c:pt idx="49774">
                  <c:v>1.5835346077583199</c:v>
                </c:pt>
                <c:pt idx="49775">
                  <c:v>1.5856262331048001</c:v>
                </c:pt>
                <c:pt idx="49776">
                  <c:v>1.5877178584512801</c:v>
                </c:pt>
                <c:pt idx="49777">
                  <c:v>1.58980948379702</c:v>
                </c:pt>
                <c:pt idx="49778">
                  <c:v>1.5919011091435</c:v>
                </c:pt>
                <c:pt idx="49779">
                  <c:v>1.59399273448998</c:v>
                </c:pt>
                <c:pt idx="49780">
                  <c:v>1.5960843598357299</c:v>
                </c:pt>
                <c:pt idx="49781">
                  <c:v>1.5981759851821999</c:v>
                </c:pt>
                <c:pt idx="49782">
                  <c:v>1.6002676105286799</c:v>
                </c:pt>
                <c:pt idx="49783">
                  <c:v>1.6023592358744301</c:v>
                </c:pt>
                <c:pt idx="49784">
                  <c:v>1.6044508612209101</c:v>
                </c:pt>
                <c:pt idx="49785">
                  <c:v>1.6065424865673801</c:v>
                </c:pt>
                <c:pt idx="49786">
                  <c:v>1.60863411191313</c:v>
                </c:pt>
                <c:pt idx="49787">
                  <c:v>1.61072573725961</c:v>
                </c:pt>
                <c:pt idx="49788">
                  <c:v>1.61281736260609</c:v>
                </c:pt>
                <c:pt idx="49789">
                  <c:v>1.6149089879518299</c:v>
                </c:pt>
                <c:pt idx="49790">
                  <c:v>1.6170006132983099</c:v>
                </c:pt>
                <c:pt idx="49791">
                  <c:v>1.6190922386447899</c:v>
                </c:pt>
                <c:pt idx="49792">
                  <c:v>1.62118386399054</c:v>
                </c:pt>
                <c:pt idx="49793">
                  <c:v>1.62327548933701</c:v>
                </c:pt>
                <c:pt idx="49794">
                  <c:v>1.6267865547564899</c:v>
                </c:pt>
                <c:pt idx="49795">
                  <c:v>1.63171706024824</c:v>
                </c:pt>
                <c:pt idx="49796">
                  <c:v>1.6366475657417101</c:v>
                </c:pt>
                <c:pt idx="49797">
                  <c:v>1.64157807123518</c:v>
                </c:pt>
                <c:pt idx="49798">
                  <c:v>1.6465085767269301</c:v>
                </c:pt>
                <c:pt idx="49799">
                  <c:v>1.6514390822203999</c:v>
                </c:pt>
                <c:pt idx="49800">
                  <c:v>1.65636958771387</c:v>
                </c:pt>
                <c:pt idx="49801">
                  <c:v>1.6613000932056201</c:v>
                </c:pt>
                <c:pt idx="49802">
                  <c:v>1.66623059869909</c:v>
                </c:pt>
                <c:pt idx="49803">
                  <c:v>1.67116110419256</c:v>
                </c:pt>
                <c:pt idx="49804">
                  <c:v>1.6760916096843099</c:v>
                </c:pt>
                <c:pt idx="49805">
                  <c:v>1.68102211517778</c:v>
                </c:pt>
                <c:pt idx="49806">
                  <c:v>1.6859526206712501</c:v>
                </c:pt>
                <c:pt idx="49807">
                  <c:v>1.690883126163</c:v>
                </c:pt>
                <c:pt idx="49808">
                  <c:v>1.69581363165647</c:v>
                </c:pt>
                <c:pt idx="49809">
                  <c:v>1.7007441371499401</c:v>
                </c:pt>
                <c:pt idx="49810">
                  <c:v>1.70567464264169</c:v>
                </c:pt>
                <c:pt idx="49811">
                  <c:v>1.7106051481351601</c:v>
                </c:pt>
                <c:pt idx="49812">
                  <c:v>1.7155356536286299</c:v>
                </c:pt>
                <c:pt idx="49813">
                  <c:v>1.72046615912037</c:v>
                </c:pt>
                <c:pt idx="49814">
                  <c:v>1.7253966646138399</c:v>
                </c:pt>
                <c:pt idx="49815">
                  <c:v>1.73032717010731</c:v>
                </c:pt>
                <c:pt idx="49816">
                  <c:v>1.7352576755990601</c:v>
                </c:pt>
                <c:pt idx="49817">
                  <c:v>1.7401881810925299</c:v>
                </c:pt>
                <c:pt idx="49818">
                  <c:v>1.745118686586</c:v>
                </c:pt>
                <c:pt idx="49819">
                  <c:v>1.7500491920777499</c:v>
                </c:pt>
                <c:pt idx="49820">
                  <c:v>1.75497969757122</c:v>
                </c:pt>
                <c:pt idx="49821">
                  <c:v>1.75991020306469</c:v>
                </c:pt>
                <c:pt idx="49822">
                  <c:v>1.7648407085564399</c:v>
                </c:pt>
                <c:pt idx="49823">
                  <c:v>1.76977121404991</c:v>
                </c:pt>
                <c:pt idx="49824">
                  <c:v>1.7747017195433801</c:v>
                </c:pt>
                <c:pt idx="49825">
                  <c:v>1.77963222503513</c:v>
                </c:pt>
                <c:pt idx="49826">
                  <c:v>1.7845627305286</c:v>
                </c:pt>
                <c:pt idx="49827">
                  <c:v>1.7894932360220701</c:v>
                </c:pt>
                <c:pt idx="49828">
                  <c:v>1.79442374151382</c:v>
                </c:pt>
                <c:pt idx="49829">
                  <c:v>1.7993542470072901</c:v>
                </c:pt>
                <c:pt idx="49830">
                  <c:v>1.8042847525007599</c:v>
                </c:pt>
                <c:pt idx="49831">
                  <c:v>1.80921525799251</c:v>
                </c:pt>
                <c:pt idx="49832">
                  <c:v>1.8141457634859799</c:v>
                </c:pt>
                <c:pt idx="49833">
                  <c:v>1.81907626897945</c:v>
                </c:pt>
                <c:pt idx="49834">
                  <c:v>1.8240067744712001</c:v>
                </c:pt>
                <c:pt idx="49835">
                  <c:v>1.8289372799646699</c:v>
                </c:pt>
                <c:pt idx="49836">
                  <c:v>1.83386778545814</c:v>
                </c:pt>
                <c:pt idx="49837">
                  <c:v>1.8387982909498899</c:v>
                </c:pt>
                <c:pt idx="49838">
                  <c:v>1.84372879644336</c:v>
                </c:pt>
                <c:pt idx="49839">
                  <c:v>1.84865930193683</c:v>
                </c:pt>
                <c:pt idx="49840">
                  <c:v>1.8535898074285799</c:v>
                </c:pt>
                <c:pt idx="49841">
                  <c:v>1.85852031292205</c:v>
                </c:pt>
                <c:pt idx="49842">
                  <c:v>1.8625416013129401</c:v>
                </c:pt>
                <c:pt idx="49843">
                  <c:v>1.8656536725995401</c:v>
                </c:pt>
                <c:pt idx="49844">
                  <c:v>1.8687657438872201</c:v>
                </c:pt>
                <c:pt idx="49845">
                  <c:v>1.87187781517491</c:v>
                </c:pt>
                <c:pt idx="49846">
                  <c:v>1.87498988646151</c:v>
                </c:pt>
                <c:pt idx="49847">
                  <c:v>1.87810195774919</c:v>
                </c:pt>
                <c:pt idx="49848">
                  <c:v>1.88121402903688</c:v>
                </c:pt>
                <c:pt idx="49849">
                  <c:v>1.8843261003234799</c:v>
                </c:pt>
                <c:pt idx="49850">
                  <c:v>1.8874381716111599</c:v>
                </c:pt>
                <c:pt idx="49851">
                  <c:v>1.8905502428988501</c:v>
                </c:pt>
                <c:pt idx="49852">
                  <c:v>1.8936623141854401</c:v>
                </c:pt>
                <c:pt idx="49853">
                  <c:v>1.89677438547313</c:v>
                </c:pt>
                <c:pt idx="49854">
                  <c:v>1.89988645676081</c:v>
                </c:pt>
                <c:pt idx="49855">
                  <c:v>1.90299852804741</c:v>
                </c:pt>
                <c:pt idx="49856">
                  <c:v>1.9061105993351</c:v>
                </c:pt>
                <c:pt idx="49857">
                  <c:v>1.9092226706227799</c:v>
                </c:pt>
                <c:pt idx="49858">
                  <c:v>1.9123347419093799</c:v>
                </c:pt>
                <c:pt idx="49859">
                  <c:v>1.9154468131970599</c:v>
                </c:pt>
                <c:pt idx="49860">
                  <c:v>1.9185588844847501</c:v>
                </c:pt>
                <c:pt idx="49861">
                  <c:v>1.9216709557713501</c:v>
                </c:pt>
                <c:pt idx="49862">
                  <c:v>1.92478302705903</c:v>
                </c:pt>
                <c:pt idx="49863">
                  <c:v>1.92789509834672</c:v>
                </c:pt>
                <c:pt idx="49864">
                  <c:v>1.93100716963332</c:v>
                </c:pt>
                <c:pt idx="49865">
                  <c:v>1.934119240921</c:v>
                </c:pt>
                <c:pt idx="49866">
                  <c:v>1.9372313122086899</c:v>
                </c:pt>
                <c:pt idx="49867">
                  <c:v>1.9403433834952799</c:v>
                </c:pt>
                <c:pt idx="49868">
                  <c:v>1.9434554547829701</c:v>
                </c:pt>
                <c:pt idx="49869">
                  <c:v>1.9465675260706501</c:v>
                </c:pt>
                <c:pt idx="49870">
                  <c:v>1.94967959735725</c:v>
                </c:pt>
                <c:pt idx="49871">
                  <c:v>1.95279166864494</c:v>
                </c:pt>
                <c:pt idx="49872">
                  <c:v>1.95590373993262</c:v>
                </c:pt>
                <c:pt idx="49873">
                  <c:v>1.95901581121922</c:v>
                </c:pt>
                <c:pt idx="49874">
                  <c:v>1.9621278825069</c:v>
                </c:pt>
                <c:pt idx="49875">
                  <c:v>1.9652399537945899</c:v>
                </c:pt>
                <c:pt idx="49876">
                  <c:v>1.9683520250811899</c:v>
                </c:pt>
                <c:pt idx="49877">
                  <c:v>1.9714640963688701</c:v>
                </c:pt>
                <c:pt idx="49878">
                  <c:v>1.9745761676565601</c:v>
                </c:pt>
                <c:pt idx="49879">
                  <c:v>1.97768823894316</c:v>
                </c:pt>
                <c:pt idx="49880">
                  <c:v>1.98080031023084</c:v>
                </c:pt>
                <c:pt idx="49881">
                  <c:v>1.98391238151853</c:v>
                </c:pt>
                <c:pt idx="49882">
                  <c:v>1.98702445280512</c:v>
                </c:pt>
                <c:pt idx="49883">
                  <c:v>1.9901365240928099</c:v>
                </c:pt>
                <c:pt idx="49884">
                  <c:v>1.9932485953804899</c:v>
                </c:pt>
                <c:pt idx="49885">
                  <c:v>1.9963606666670899</c:v>
                </c:pt>
                <c:pt idx="49886">
                  <c:v>1.9994727379547801</c:v>
                </c:pt>
                <c:pt idx="49887">
                  <c:v>2.0025848092424599</c:v>
                </c:pt>
                <c:pt idx="49888">
                  <c:v>2.0056968805290598</c:v>
                </c:pt>
                <c:pt idx="49889">
                  <c:v>2.0088089518167398</c:v>
                </c:pt>
                <c:pt idx="49890">
                  <c:v>2.0082737501534602</c:v>
                </c:pt>
                <c:pt idx="49891">
                  <c:v>2.0040912755381299</c:v>
                </c:pt>
                <c:pt idx="49892">
                  <c:v>1.9999088009213299</c:v>
                </c:pt>
                <c:pt idx="49893">
                  <c:v>1.99572632630453</c:v>
                </c:pt>
                <c:pt idx="49894">
                  <c:v>1.9915438516891999</c:v>
                </c:pt>
                <c:pt idx="49895">
                  <c:v>1.9873613770723999</c:v>
                </c:pt>
                <c:pt idx="49896">
                  <c:v>1.9831789024555999</c:v>
                </c:pt>
                <c:pt idx="49897">
                  <c:v>1.9789964278402701</c:v>
                </c:pt>
                <c:pt idx="49898">
                  <c:v>1.9748139532234701</c:v>
                </c:pt>
                <c:pt idx="49899">
                  <c:v>1.9706314786066701</c:v>
                </c:pt>
                <c:pt idx="49900">
                  <c:v>1.96644900399134</c:v>
                </c:pt>
                <c:pt idx="49901">
                  <c:v>1.96226652937454</c:v>
                </c:pt>
                <c:pt idx="49902">
                  <c:v>1.9580840547577401</c:v>
                </c:pt>
                <c:pt idx="49903">
                  <c:v>1.95390158014241</c:v>
                </c:pt>
                <c:pt idx="49904">
                  <c:v>1.94971910552561</c:v>
                </c:pt>
                <c:pt idx="49905">
                  <c:v>1.94553663090881</c:v>
                </c:pt>
                <c:pt idx="49906">
                  <c:v>1.94135415629348</c:v>
                </c:pt>
                <c:pt idx="49907">
                  <c:v>1.93717168167668</c:v>
                </c:pt>
                <c:pt idx="49908">
                  <c:v>1.93298920705988</c:v>
                </c:pt>
                <c:pt idx="49909">
                  <c:v>1.9288067324445499</c:v>
                </c:pt>
                <c:pt idx="49910">
                  <c:v>1.9246242578277499</c:v>
                </c:pt>
                <c:pt idx="49911">
                  <c:v>1.9204417832109599</c:v>
                </c:pt>
                <c:pt idx="49912">
                  <c:v>1.9162593085956201</c:v>
                </c:pt>
                <c:pt idx="49913">
                  <c:v>1.9120768339788199</c:v>
                </c:pt>
                <c:pt idx="49914">
                  <c:v>1.9078943593620299</c:v>
                </c:pt>
                <c:pt idx="49915">
                  <c:v>1.9037118847466901</c:v>
                </c:pt>
                <c:pt idx="49916">
                  <c:v>1.8995294101298901</c:v>
                </c:pt>
                <c:pt idx="49917">
                  <c:v>1.8953469355131001</c:v>
                </c:pt>
                <c:pt idx="49918">
                  <c:v>1.89116446089776</c:v>
                </c:pt>
                <c:pt idx="49919">
                  <c:v>1.88698198628096</c:v>
                </c:pt>
                <c:pt idx="49920">
                  <c:v>1.88279951166417</c:v>
                </c:pt>
                <c:pt idx="49921">
                  <c:v>1.87861703704883</c:v>
                </c:pt>
                <c:pt idx="49922">
                  <c:v>1.87443456243203</c:v>
                </c:pt>
                <c:pt idx="49923">
                  <c:v>1.87025208781524</c:v>
                </c:pt>
                <c:pt idx="49924">
                  <c:v>1.8660696131998999</c:v>
                </c:pt>
                <c:pt idx="49925">
                  <c:v>1.8618871385831</c:v>
                </c:pt>
                <c:pt idx="49926">
                  <c:v>1.85770466396631</c:v>
                </c:pt>
                <c:pt idx="49927">
                  <c:v>1.8535221893509699</c:v>
                </c:pt>
                <c:pt idx="49928">
                  <c:v>1.8493397147341699</c:v>
                </c:pt>
                <c:pt idx="49929">
                  <c:v>1.8451572401173799</c:v>
                </c:pt>
                <c:pt idx="49930">
                  <c:v>1.8409747655020401</c:v>
                </c:pt>
                <c:pt idx="49931">
                  <c:v>1.8367922908852401</c:v>
                </c:pt>
                <c:pt idx="49932">
                  <c:v>1.8326098162684501</c:v>
                </c:pt>
                <c:pt idx="49933">
                  <c:v>1.82842734165311</c:v>
                </c:pt>
                <c:pt idx="49934">
                  <c:v>1.8242448670363101</c:v>
                </c:pt>
                <c:pt idx="49935">
                  <c:v>1.8200623924195201</c:v>
                </c:pt>
                <c:pt idx="49936">
                  <c:v>1.81587991780418</c:v>
                </c:pt>
                <c:pt idx="49937">
                  <c:v>1.81169744318739</c:v>
                </c:pt>
                <c:pt idx="49938">
                  <c:v>1.8129529104665001</c:v>
                </c:pt>
                <c:pt idx="49939">
                  <c:v>1.8196463196429999</c:v>
                </c:pt>
                <c:pt idx="49940">
                  <c:v>1.8263397288218299</c:v>
                </c:pt>
                <c:pt idx="49941">
                  <c:v>1.8330331380006699</c:v>
                </c:pt>
                <c:pt idx="49942">
                  <c:v>1.83972654717716</c:v>
                </c:pt>
                <c:pt idx="49943">
                  <c:v>1.84641995635599</c:v>
                </c:pt>
                <c:pt idx="49944">
                  <c:v>1.85311336553483</c:v>
                </c:pt>
                <c:pt idx="49945">
                  <c:v>1.8598067747113201</c:v>
                </c:pt>
                <c:pt idx="49946">
                  <c:v>1.86650018389016</c:v>
                </c:pt>
                <c:pt idx="49947">
                  <c:v>1.87319359306899</c:v>
                </c:pt>
                <c:pt idx="49948">
                  <c:v>1.8798870022454801</c:v>
                </c:pt>
                <c:pt idx="49949">
                  <c:v>1.8865804114243201</c:v>
                </c:pt>
                <c:pt idx="49950">
                  <c:v>1.8932738206031501</c:v>
                </c:pt>
                <c:pt idx="49951">
                  <c:v>1.8999672297796399</c:v>
                </c:pt>
                <c:pt idx="49952">
                  <c:v>1.9066606389584799</c:v>
                </c:pt>
                <c:pt idx="49953">
                  <c:v>1.9133540481373099</c:v>
                </c:pt>
                <c:pt idx="49954">
                  <c:v>1.92004745731381</c:v>
                </c:pt>
                <c:pt idx="49955">
                  <c:v>1.92674086649264</c:v>
                </c:pt>
                <c:pt idx="49956">
                  <c:v>1.93343427567147</c:v>
                </c:pt>
                <c:pt idx="49957">
                  <c:v>1.94012768484797</c:v>
                </c:pt>
                <c:pt idx="49958">
                  <c:v>1.9468210940268</c:v>
                </c:pt>
                <c:pt idx="49959">
                  <c:v>1.95351450320563</c:v>
                </c:pt>
                <c:pt idx="49960">
                  <c:v>1.9602079123821301</c:v>
                </c:pt>
                <c:pt idx="49961">
                  <c:v>1.9669013215609601</c:v>
                </c:pt>
                <c:pt idx="49962">
                  <c:v>1.9735947307397901</c:v>
                </c:pt>
                <c:pt idx="49963">
                  <c:v>1.9802881399162899</c:v>
                </c:pt>
                <c:pt idx="49964">
                  <c:v>1.9869815490951199</c:v>
                </c:pt>
                <c:pt idx="49965">
                  <c:v>1.9936749582739599</c:v>
                </c:pt>
                <c:pt idx="49966">
                  <c:v>2.00036836745045</c:v>
                </c:pt>
                <c:pt idx="49967">
                  <c:v>2.0070617766292802</c:v>
                </c:pt>
                <c:pt idx="49968">
                  <c:v>2.0137551858081202</c:v>
                </c:pt>
                <c:pt idx="49969">
                  <c:v>2.02044859498461</c:v>
                </c:pt>
                <c:pt idx="49970">
                  <c:v>2.02714200416345</c:v>
                </c:pt>
                <c:pt idx="49971">
                  <c:v>2.0338354133422798</c:v>
                </c:pt>
                <c:pt idx="49972">
                  <c:v>2.0405288225187701</c:v>
                </c:pt>
                <c:pt idx="49973">
                  <c:v>2.0472222316976101</c:v>
                </c:pt>
                <c:pt idx="49974">
                  <c:v>2.0539156408764399</c:v>
                </c:pt>
                <c:pt idx="49975">
                  <c:v>2.0606090500529399</c:v>
                </c:pt>
                <c:pt idx="49976">
                  <c:v>2.0673024592317701</c:v>
                </c:pt>
                <c:pt idx="49977">
                  <c:v>2.0739958684105999</c:v>
                </c:pt>
                <c:pt idx="49978">
                  <c:v>2.0806892775871</c:v>
                </c:pt>
                <c:pt idx="49979">
                  <c:v>2.0873826867659302</c:v>
                </c:pt>
                <c:pt idx="49980">
                  <c:v>2.09407609594476</c:v>
                </c:pt>
                <c:pt idx="49981">
                  <c:v>2.10076950512126</c:v>
                </c:pt>
                <c:pt idx="49982">
                  <c:v>2.1074629143000898</c:v>
                </c:pt>
                <c:pt idx="49983">
                  <c:v>2.11415632347892</c:v>
                </c:pt>
                <c:pt idx="49984">
                  <c:v>2.1208497326554201</c:v>
                </c:pt>
                <c:pt idx="49985">
                  <c:v>2.1275431418342499</c:v>
                </c:pt>
                <c:pt idx="49986">
                  <c:v>2.11678912793159</c:v>
                </c:pt>
                <c:pt idx="49987">
                  <c:v>2.08858769094509</c:v>
                </c:pt>
                <c:pt idx="49988">
                  <c:v>2.0603862539487499</c:v>
                </c:pt>
                <c:pt idx="49989">
                  <c:v>2.0321848169524102</c:v>
                </c:pt>
                <c:pt idx="49990">
                  <c:v>2.0039833799659101</c:v>
                </c:pt>
                <c:pt idx="49991">
                  <c:v>1.97578194296956</c:v>
                </c:pt>
                <c:pt idx="49992">
                  <c:v>1.9475805059732201</c:v>
                </c:pt>
                <c:pt idx="49993">
                  <c:v>1.9193790689867201</c:v>
                </c:pt>
                <c:pt idx="49994">
                  <c:v>1.8911776319903799</c:v>
                </c:pt>
                <c:pt idx="49995">
                  <c:v>1.86297619499404</c:v>
                </c:pt>
                <c:pt idx="49996">
                  <c:v>1.83477475800754</c:v>
                </c:pt>
                <c:pt idx="49997">
                  <c:v>1.8065733210112001</c:v>
                </c:pt>
                <c:pt idx="49998">
                  <c:v>1.7783718840148499</c:v>
                </c:pt>
                <c:pt idx="49999">
                  <c:v>1.7501704470283601</c:v>
                </c:pt>
                <c:pt idx="50000">
                  <c:v>1.72196901003201</c:v>
                </c:pt>
                <c:pt idx="50001">
                  <c:v>1.69376757303567</c:v>
                </c:pt>
                <c:pt idx="50002">
                  <c:v>1.66556613604917</c:v>
                </c:pt>
                <c:pt idx="50003">
                  <c:v>1.6373646990528301</c:v>
                </c:pt>
                <c:pt idx="50004">
                  <c:v>1.60916326205648</c:v>
                </c:pt>
                <c:pt idx="50005">
                  <c:v>1.5809618250699899</c:v>
                </c:pt>
                <c:pt idx="50006">
                  <c:v>1.55276038807364</c:v>
                </c:pt>
                <c:pt idx="50007">
                  <c:v>1.5245589510773001</c:v>
                </c:pt>
                <c:pt idx="50008">
                  <c:v>1.4963575140908001</c:v>
                </c:pt>
                <c:pt idx="50009">
                  <c:v>1.4681560770944599</c:v>
                </c:pt>
                <c:pt idx="50010">
                  <c:v>1.43995464009811</c:v>
                </c:pt>
                <c:pt idx="50011">
                  <c:v>1.41175320311162</c:v>
                </c:pt>
                <c:pt idx="50012">
                  <c:v>1.3835517661152701</c:v>
                </c:pt>
                <c:pt idx="50013">
                  <c:v>1.3553503291189299</c:v>
                </c:pt>
                <c:pt idx="50014">
                  <c:v>1.3271488921324299</c:v>
                </c:pt>
                <c:pt idx="50015">
                  <c:v>1.29894745513609</c:v>
                </c:pt>
                <c:pt idx="50016">
                  <c:v>1.2707460181397401</c:v>
                </c:pt>
                <c:pt idx="50017">
                  <c:v>1.2425445811532501</c:v>
                </c:pt>
                <c:pt idx="50018">
                  <c:v>1.2143431441568999</c:v>
                </c:pt>
                <c:pt idx="50019">
                  <c:v>1.18614170716056</c:v>
                </c:pt>
                <c:pt idx="50020">
                  <c:v>1.15794027017406</c:v>
                </c:pt>
                <c:pt idx="50021">
                  <c:v>1.1297388331777201</c:v>
                </c:pt>
                <c:pt idx="50022">
                  <c:v>1.1015373961813699</c:v>
                </c:pt>
                <c:pt idx="50023">
                  <c:v>1.0733359591948799</c:v>
                </c:pt>
                <c:pt idx="50024">
                  <c:v>1.04513452219853</c:v>
                </c:pt>
                <c:pt idx="50025">
                  <c:v>1.0169330852021901</c:v>
                </c:pt>
                <c:pt idx="50026">
                  <c:v>0.98873164821569104</c:v>
                </c:pt>
                <c:pt idx="50027">
                  <c:v>0.96053021121934701</c:v>
                </c:pt>
                <c:pt idx="50028">
                  <c:v>0.93232877422300198</c:v>
                </c:pt>
                <c:pt idx="50029">
                  <c:v>0.90412733723650596</c:v>
                </c:pt>
                <c:pt idx="50030">
                  <c:v>0.87592590024016204</c:v>
                </c:pt>
                <c:pt idx="50031">
                  <c:v>0.84772446324381701</c:v>
                </c:pt>
                <c:pt idx="50032">
                  <c:v>0.81952302625732099</c:v>
                </c:pt>
                <c:pt idx="50033">
                  <c:v>0.79132158926097695</c:v>
                </c:pt>
                <c:pt idx="50034">
                  <c:v>0.77640741772547806</c:v>
                </c:pt>
                <c:pt idx="50035">
                  <c:v>0.77478051166067397</c:v>
                </c:pt>
                <c:pt idx="50036">
                  <c:v>0.773153605595302</c:v>
                </c:pt>
                <c:pt idx="50037">
                  <c:v>0.77152669952992903</c:v>
                </c:pt>
                <c:pt idx="50038">
                  <c:v>0.76989979346512505</c:v>
                </c:pt>
                <c:pt idx="50039">
                  <c:v>0.76827288739975297</c:v>
                </c:pt>
                <c:pt idx="50040">
                  <c:v>0.766645981334381</c:v>
                </c:pt>
                <c:pt idx="50041">
                  <c:v>0.76501907526957702</c:v>
                </c:pt>
                <c:pt idx="50042">
                  <c:v>0.76339216920420405</c:v>
                </c:pt>
                <c:pt idx="50043">
                  <c:v>0.76176526313883197</c:v>
                </c:pt>
                <c:pt idx="50044">
                  <c:v>0.76013835707402799</c:v>
                </c:pt>
                <c:pt idx="50045">
                  <c:v>0.75851145100865602</c:v>
                </c:pt>
                <c:pt idx="50046">
                  <c:v>0.75688454494328306</c:v>
                </c:pt>
                <c:pt idx="50047">
                  <c:v>0.75525763887847897</c:v>
                </c:pt>
                <c:pt idx="50048">
                  <c:v>0.753630732813107</c:v>
                </c:pt>
                <c:pt idx="50049">
                  <c:v>0.75200382674773503</c:v>
                </c:pt>
                <c:pt idx="50050">
                  <c:v>0.75037692068293105</c:v>
                </c:pt>
                <c:pt idx="50051">
                  <c:v>0.74875001461755897</c:v>
                </c:pt>
                <c:pt idx="50052">
                  <c:v>0.747123108552186</c:v>
                </c:pt>
                <c:pt idx="50053">
                  <c:v>0.74549620248738202</c:v>
                </c:pt>
                <c:pt idx="50054">
                  <c:v>0.74386929642201005</c:v>
                </c:pt>
                <c:pt idx="50055">
                  <c:v>0.74224239035663797</c:v>
                </c:pt>
                <c:pt idx="50056">
                  <c:v>0.74061548429183399</c:v>
                </c:pt>
                <c:pt idx="50057">
                  <c:v>0.73898857822646102</c:v>
                </c:pt>
                <c:pt idx="50058">
                  <c:v>0.73736167216108905</c:v>
                </c:pt>
                <c:pt idx="50059">
                  <c:v>0.73573476609628496</c:v>
                </c:pt>
                <c:pt idx="50060">
                  <c:v>0.734107860030913</c:v>
                </c:pt>
                <c:pt idx="50061">
                  <c:v>0.73248095396554103</c:v>
                </c:pt>
                <c:pt idx="50062">
                  <c:v>0.73085404790073705</c:v>
                </c:pt>
                <c:pt idx="50063">
                  <c:v>0.72922714183536397</c:v>
                </c:pt>
                <c:pt idx="50064">
                  <c:v>0.727600235769992</c:v>
                </c:pt>
                <c:pt idx="50065">
                  <c:v>0.72597332970518802</c:v>
                </c:pt>
                <c:pt idx="50066">
                  <c:v>0.72434642363981605</c:v>
                </c:pt>
                <c:pt idx="50067">
                  <c:v>0.72271951757444297</c:v>
                </c:pt>
                <c:pt idx="50068">
                  <c:v>0.72109261150963899</c:v>
                </c:pt>
                <c:pt idx="50069">
                  <c:v>0.71946570544426702</c:v>
                </c:pt>
                <c:pt idx="50070">
                  <c:v>0.71783879937889505</c:v>
                </c:pt>
                <c:pt idx="50071">
                  <c:v>0.71621189331409096</c:v>
                </c:pt>
                <c:pt idx="50072">
                  <c:v>0.71458498724871899</c:v>
                </c:pt>
                <c:pt idx="50073">
                  <c:v>0.71295808118334603</c:v>
                </c:pt>
                <c:pt idx="50074">
                  <c:v>0.71133117511854205</c:v>
                </c:pt>
                <c:pt idx="50075">
                  <c:v>0.70970426905316997</c:v>
                </c:pt>
                <c:pt idx="50076">
                  <c:v>0.708077362987798</c:v>
                </c:pt>
                <c:pt idx="50077">
                  <c:v>0.70645045692299402</c:v>
                </c:pt>
                <c:pt idx="50078">
                  <c:v>0.70482355085762105</c:v>
                </c:pt>
                <c:pt idx="50079">
                  <c:v>0.70319664479224897</c:v>
                </c:pt>
                <c:pt idx="50080">
                  <c:v>0.70156973872744499</c:v>
                </c:pt>
                <c:pt idx="50081">
                  <c:v>0.69994283266207302</c:v>
                </c:pt>
                <c:pt idx="50082">
                  <c:v>0.70447863821540402</c:v>
                </c:pt>
                <c:pt idx="50083">
                  <c:v>0.71517715538800597</c:v>
                </c:pt>
                <c:pt idx="50084">
                  <c:v>0.72587567256434504</c:v>
                </c:pt>
                <c:pt idx="50085">
                  <c:v>0.73657418974068301</c:v>
                </c:pt>
                <c:pt idx="50086">
                  <c:v>0.74727270691328496</c:v>
                </c:pt>
                <c:pt idx="50087">
                  <c:v>0.75797122408962403</c:v>
                </c:pt>
                <c:pt idx="50088">
                  <c:v>0.76866974126596299</c:v>
                </c:pt>
                <c:pt idx="50089">
                  <c:v>0.77936825843856505</c:v>
                </c:pt>
                <c:pt idx="50090">
                  <c:v>0.79006677561490402</c:v>
                </c:pt>
                <c:pt idx="50091">
                  <c:v>0.80076529279124198</c:v>
                </c:pt>
                <c:pt idx="50092">
                  <c:v>0.81146380996384504</c:v>
                </c:pt>
                <c:pt idx="50093">
                  <c:v>0.822162327140183</c:v>
                </c:pt>
                <c:pt idx="50094">
                  <c:v>0.83286084431652196</c:v>
                </c:pt>
                <c:pt idx="50095">
                  <c:v>0.84355936148912403</c:v>
                </c:pt>
                <c:pt idx="50096">
                  <c:v>0.85425787866546299</c:v>
                </c:pt>
                <c:pt idx="50097">
                  <c:v>0.86495639584180095</c:v>
                </c:pt>
                <c:pt idx="50098">
                  <c:v>0.87565491301440401</c:v>
                </c:pt>
                <c:pt idx="50099">
                  <c:v>0.88635343019074198</c:v>
                </c:pt>
                <c:pt idx="50100">
                  <c:v>0.89705194736708105</c:v>
                </c:pt>
                <c:pt idx="50101">
                  <c:v>0.907750464539683</c:v>
                </c:pt>
                <c:pt idx="50102">
                  <c:v>0.91844898171602196</c:v>
                </c:pt>
                <c:pt idx="50103">
                  <c:v>0.92914749889236103</c:v>
                </c:pt>
                <c:pt idx="50104">
                  <c:v>0.93984601606496299</c:v>
                </c:pt>
                <c:pt idx="50105">
                  <c:v>0.95054453324130095</c:v>
                </c:pt>
                <c:pt idx="50106">
                  <c:v>0.96124305041764002</c:v>
                </c:pt>
                <c:pt idx="50107">
                  <c:v>0.97194156759024197</c:v>
                </c:pt>
                <c:pt idx="50108">
                  <c:v>0.98264008476658105</c:v>
                </c:pt>
                <c:pt idx="50109">
                  <c:v>0.99333860194292001</c:v>
                </c:pt>
                <c:pt idx="50110">
                  <c:v>1.00403711911552</c:v>
                </c:pt>
                <c:pt idx="50111">
                  <c:v>1.01473563629186</c:v>
                </c:pt>
                <c:pt idx="50112">
                  <c:v>1.0254341534682001</c:v>
                </c:pt>
                <c:pt idx="50113">
                  <c:v>1.0361326706408001</c:v>
                </c:pt>
                <c:pt idx="50114">
                  <c:v>1.0468311878171399</c:v>
                </c:pt>
                <c:pt idx="50115">
                  <c:v>1.05752970499348</c:v>
                </c:pt>
                <c:pt idx="50116">
                  <c:v>1.0682282221660799</c:v>
                </c:pt>
                <c:pt idx="50117">
                  <c:v>1.07892673934242</c:v>
                </c:pt>
                <c:pt idx="50118">
                  <c:v>1.0896252565187601</c:v>
                </c:pt>
                <c:pt idx="50119">
                  <c:v>1.10032377369136</c:v>
                </c:pt>
                <c:pt idx="50120">
                  <c:v>1.1110222908677001</c:v>
                </c:pt>
                <c:pt idx="50121">
                  <c:v>1.12172080804404</c:v>
                </c:pt>
                <c:pt idx="50122">
                  <c:v>1.1324193252166399</c:v>
                </c:pt>
                <c:pt idx="50123">
                  <c:v>1.14311784239298</c:v>
                </c:pt>
                <c:pt idx="50124">
                  <c:v>1.15381635956932</c:v>
                </c:pt>
                <c:pt idx="50125">
                  <c:v>1.16451487674192</c:v>
                </c:pt>
                <c:pt idx="50126">
                  <c:v>1.1752133939182601</c:v>
                </c:pt>
                <c:pt idx="50127">
                  <c:v>1.1859119110945999</c:v>
                </c:pt>
                <c:pt idx="50128">
                  <c:v>1.1966104282672001</c:v>
                </c:pt>
                <c:pt idx="50129">
                  <c:v>1.2073089454435399</c:v>
                </c:pt>
                <c:pt idx="50130">
                  <c:v>1.21485912397914</c:v>
                </c:pt>
                <c:pt idx="50131">
                  <c:v>1.2192609638702701</c:v>
                </c:pt>
                <c:pt idx="50132">
                  <c:v>1.22366280376293</c:v>
                </c:pt>
                <c:pt idx="50133">
                  <c:v>1.22806464365559</c:v>
                </c:pt>
                <c:pt idx="50134">
                  <c:v>1.2324664835467201</c:v>
                </c:pt>
                <c:pt idx="50135">
                  <c:v>1.23686832343939</c:v>
                </c:pt>
                <c:pt idx="50136">
                  <c:v>1.24127016333205</c:v>
                </c:pt>
                <c:pt idx="50137">
                  <c:v>1.2456720032231801</c:v>
                </c:pt>
                <c:pt idx="50138">
                  <c:v>1.25007384311584</c:v>
                </c:pt>
                <c:pt idx="50139">
                  <c:v>1.25447568300851</c:v>
                </c:pt>
                <c:pt idx="50140">
                  <c:v>1.2588775228996301</c:v>
                </c:pt>
                <c:pt idx="50141">
                  <c:v>1.2632793627923</c:v>
                </c:pt>
                <c:pt idx="50142">
                  <c:v>1.26768120268496</c:v>
                </c:pt>
                <c:pt idx="50143">
                  <c:v>1.2720830425760901</c:v>
                </c:pt>
                <c:pt idx="50144">
                  <c:v>1.27648488246875</c:v>
                </c:pt>
                <c:pt idx="50145">
                  <c:v>1.28088672236142</c:v>
                </c:pt>
                <c:pt idx="50146">
                  <c:v>1.2852885622525401</c:v>
                </c:pt>
                <c:pt idx="50147">
                  <c:v>1.28969040214521</c:v>
                </c:pt>
                <c:pt idx="50148">
                  <c:v>1.29409224203787</c:v>
                </c:pt>
                <c:pt idx="50149">
                  <c:v>1.2984940819290001</c:v>
                </c:pt>
                <c:pt idx="50150">
                  <c:v>1.30289592182166</c:v>
                </c:pt>
                <c:pt idx="50151">
                  <c:v>1.30729776171433</c:v>
                </c:pt>
                <c:pt idx="50152">
                  <c:v>1.3116996016054601</c:v>
                </c:pt>
                <c:pt idx="50153">
                  <c:v>1.31610144149812</c:v>
                </c:pt>
                <c:pt idx="50154">
                  <c:v>1.32050328139078</c:v>
                </c:pt>
                <c:pt idx="50155">
                  <c:v>1.3249051212819101</c:v>
                </c:pt>
                <c:pt idx="50156">
                  <c:v>1.32930696117458</c:v>
                </c:pt>
                <c:pt idx="50157">
                  <c:v>1.33370880106724</c:v>
                </c:pt>
                <c:pt idx="50158">
                  <c:v>1.3381106409583701</c:v>
                </c:pt>
                <c:pt idx="50159">
                  <c:v>1.34251248085103</c:v>
                </c:pt>
                <c:pt idx="50160">
                  <c:v>1.3469143207437</c:v>
                </c:pt>
                <c:pt idx="50161">
                  <c:v>1.3513161606348201</c:v>
                </c:pt>
                <c:pt idx="50162">
                  <c:v>1.35571800052749</c:v>
                </c:pt>
                <c:pt idx="50163">
                  <c:v>1.36011984042015</c:v>
                </c:pt>
                <c:pt idx="50164">
                  <c:v>1.3645216803112801</c:v>
                </c:pt>
                <c:pt idx="50165">
                  <c:v>1.36892352020394</c:v>
                </c:pt>
                <c:pt idx="50166">
                  <c:v>1.37332536009661</c:v>
                </c:pt>
                <c:pt idx="50167">
                  <c:v>1.3777271999877301</c:v>
                </c:pt>
                <c:pt idx="50168">
                  <c:v>1.3821290398804</c:v>
                </c:pt>
                <c:pt idx="50169">
                  <c:v>1.38653087977306</c:v>
                </c:pt>
                <c:pt idx="50170">
                  <c:v>1.3909327196641901</c:v>
                </c:pt>
                <c:pt idx="50171">
                  <c:v>1.39533455955685</c:v>
                </c:pt>
                <c:pt idx="50172">
                  <c:v>1.39973639944952</c:v>
                </c:pt>
                <c:pt idx="50173">
                  <c:v>1.4041382393406501</c:v>
                </c:pt>
                <c:pt idx="50174">
                  <c:v>1.40854007923331</c:v>
                </c:pt>
                <c:pt idx="50175">
                  <c:v>1.41294191912597</c:v>
                </c:pt>
                <c:pt idx="50176">
                  <c:v>1.4173437590171001</c:v>
                </c:pt>
                <c:pt idx="50177">
                  <c:v>1.42174559890977</c:v>
                </c:pt>
                <c:pt idx="50178">
                  <c:v>1.4102866739895801</c:v>
                </c:pt>
                <c:pt idx="50179">
                  <c:v>1.3829669842550101</c:v>
                </c:pt>
                <c:pt idx="50180">
                  <c:v>1.3829669842550101</c:v>
                </c:pt>
                <c:pt idx="50181">
                  <c:v>1.3829669842550101</c:v>
                </c:pt>
                <c:pt idx="50182">
                  <c:v>1.3829669842550101</c:v>
                </c:pt>
                <c:pt idx="50183">
                  <c:v>1.3829669842550101</c:v>
                </c:pt>
                <c:pt idx="50184">
                  <c:v>1.3829669842550101</c:v>
                </c:pt>
                <c:pt idx="50185">
                  <c:v>1.3829669842550101</c:v>
                </c:pt>
                <c:pt idx="50186">
                  <c:v>1.3829669842550101</c:v>
                </c:pt>
                <c:pt idx="50187">
                  <c:v>1.3829669842550101</c:v>
                </c:pt>
                <c:pt idx="50188">
                  <c:v>1.3829669842550101</c:v>
                </c:pt>
                <c:pt idx="50189">
                  <c:v>1.3829669842550101</c:v>
                </c:pt>
                <c:pt idx="50190">
                  <c:v>1.3829669842550101</c:v>
                </c:pt>
                <c:pt idx="50191">
                  <c:v>1.3829669842550101</c:v>
                </c:pt>
                <c:pt idx="50192">
                  <c:v>1.3829669842550101</c:v>
                </c:pt>
                <c:pt idx="50193">
                  <c:v>1.3829669842550101</c:v>
                </c:pt>
                <c:pt idx="50194">
                  <c:v>1.3829669842550101</c:v>
                </c:pt>
                <c:pt idx="50195">
                  <c:v>1.3829669842550101</c:v>
                </c:pt>
                <c:pt idx="50196">
                  <c:v>1.3829669842550101</c:v>
                </c:pt>
                <c:pt idx="50197">
                  <c:v>1.3829669842550101</c:v>
                </c:pt>
                <c:pt idx="50198">
                  <c:v>1.3829669842550101</c:v>
                </c:pt>
                <c:pt idx="50199">
                  <c:v>1.3829669842550101</c:v>
                </c:pt>
                <c:pt idx="50200">
                  <c:v>1.3829669842550101</c:v>
                </c:pt>
                <c:pt idx="50201">
                  <c:v>1.3829669842550101</c:v>
                </c:pt>
                <c:pt idx="50202">
                  <c:v>1.3829669842550101</c:v>
                </c:pt>
                <c:pt idx="50203">
                  <c:v>1.3829669842550101</c:v>
                </c:pt>
                <c:pt idx="50204">
                  <c:v>1.3829669842550101</c:v>
                </c:pt>
                <c:pt idx="50205">
                  <c:v>0.67265505098449496</c:v>
                </c:pt>
                <c:pt idx="50206">
                  <c:v>0.64533536124992696</c:v>
                </c:pt>
                <c:pt idx="50207">
                  <c:v>0.61801567150581704</c:v>
                </c:pt>
                <c:pt idx="50208">
                  <c:v>0.59069598176170801</c:v>
                </c:pt>
                <c:pt idx="50209">
                  <c:v>0.56337629202714001</c:v>
                </c:pt>
                <c:pt idx="50210">
                  <c:v>0.53605660228302998</c:v>
                </c:pt>
                <c:pt idx="50211">
                  <c:v>0.50873691253891995</c:v>
                </c:pt>
                <c:pt idx="50212">
                  <c:v>0.48141722280435201</c:v>
                </c:pt>
                <c:pt idx="50213">
                  <c:v>0.45409753306024297</c:v>
                </c:pt>
                <c:pt idx="50214">
                  <c:v>0.426777843316133</c:v>
                </c:pt>
                <c:pt idx="50215">
                  <c:v>0.399458153581565</c:v>
                </c:pt>
                <c:pt idx="50216">
                  <c:v>0.37213846383745502</c:v>
                </c:pt>
                <c:pt idx="50217">
                  <c:v>0.34481877409334599</c:v>
                </c:pt>
                <c:pt idx="50218">
                  <c:v>0.317499084358777</c:v>
                </c:pt>
                <c:pt idx="50219">
                  <c:v>0.29017939461466802</c:v>
                </c:pt>
                <c:pt idx="50220">
                  <c:v>0.26285970487055799</c:v>
                </c:pt>
                <c:pt idx="50221">
                  <c:v>0.23554001513598999</c:v>
                </c:pt>
                <c:pt idx="50222">
                  <c:v>0.20822032539188001</c:v>
                </c:pt>
                <c:pt idx="50223">
                  <c:v>0.18090063564777101</c:v>
                </c:pt>
                <c:pt idx="50224">
                  <c:v>0.15358094591320301</c:v>
                </c:pt>
                <c:pt idx="50225">
                  <c:v>0.12626125616909301</c:v>
                </c:pt>
                <c:pt idx="50226">
                  <c:v>0.106923327424956</c:v>
                </c:pt>
                <c:pt idx="50227">
                  <c:v>9.5567159690332207E-2</c:v>
                </c:pt>
                <c:pt idx="50228">
                  <c:v>8.4210991951742503E-2</c:v>
                </c:pt>
                <c:pt idx="50229">
                  <c:v>7.2854824213152897E-2</c:v>
                </c:pt>
                <c:pt idx="50230">
                  <c:v>6.1498656478529298E-2</c:v>
                </c:pt>
                <c:pt idx="50231">
                  <c:v>5.0142488739939699E-2</c:v>
                </c:pt>
                <c:pt idx="50232">
                  <c:v>3.8786321001350002E-2</c:v>
                </c:pt>
                <c:pt idx="50233">
                  <c:v>2.74301532667264E-2</c:v>
                </c:pt>
                <c:pt idx="50234">
                  <c:v>1.6073985528136801E-2</c:v>
                </c:pt>
                <c:pt idx="50235">
                  <c:v>4.71781778954711E-3</c:v>
                </c:pt>
                <c:pt idx="50236">
                  <c:v>-6.6383499450764502E-3</c:v>
                </c:pt>
                <c:pt idx="50237">
                  <c:v>-1.7994517683666101E-2</c:v>
                </c:pt>
                <c:pt idx="50238">
                  <c:v>-2.9350685422255801E-2</c:v>
                </c:pt>
                <c:pt idx="50239">
                  <c:v>-4.0706853156879302E-2</c:v>
                </c:pt>
                <c:pt idx="50240">
                  <c:v>-5.2063020895468999E-2</c:v>
                </c:pt>
                <c:pt idx="50241">
                  <c:v>-6.3419188634058696E-2</c:v>
                </c:pt>
                <c:pt idx="50242">
                  <c:v>-7.4775356368682197E-2</c:v>
                </c:pt>
                <c:pt idx="50243">
                  <c:v>-8.6131524107271901E-2</c:v>
                </c:pt>
                <c:pt idx="50244">
                  <c:v>-9.7487691845861493E-2</c:v>
                </c:pt>
                <c:pt idx="50245">
                  <c:v>-0.10884385958048499</c:v>
                </c:pt>
                <c:pt idx="50246">
                  <c:v>-0.120200027319075</c:v>
                </c:pt>
                <c:pt idx="50247">
                  <c:v>-0.131556195057664</c:v>
                </c:pt>
                <c:pt idx="50248">
                  <c:v>-0.142912362792288</c:v>
                </c:pt>
                <c:pt idx="50249">
                  <c:v>-0.154268530530878</c:v>
                </c:pt>
                <c:pt idx="50250">
                  <c:v>-0.16562469826946699</c:v>
                </c:pt>
                <c:pt idx="50251">
                  <c:v>-0.17698086600409099</c:v>
                </c:pt>
                <c:pt idx="50252">
                  <c:v>-0.18833703374268099</c:v>
                </c:pt>
                <c:pt idx="50253">
                  <c:v>-0.19969320148127001</c:v>
                </c:pt>
                <c:pt idx="50254">
                  <c:v>-0.21104936921589401</c:v>
                </c:pt>
                <c:pt idx="50255">
                  <c:v>-0.22240553695448301</c:v>
                </c:pt>
                <c:pt idx="50256">
                  <c:v>-0.233761704693073</c:v>
                </c:pt>
                <c:pt idx="50257">
                  <c:v>-0.245117872427697</c:v>
                </c:pt>
                <c:pt idx="50258">
                  <c:v>-0.256474040166286</c:v>
                </c:pt>
                <c:pt idx="50259">
                  <c:v>-0.26783020790487599</c:v>
                </c:pt>
                <c:pt idx="50260">
                  <c:v>-0.2791863756395</c:v>
                </c:pt>
                <c:pt idx="50261">
                  <c:v>-0.29054254337808899</c:v>
                </c:pt>
                <c:pt idx="50262">
                  <c:v>-0.30189871111667899</c:v>
                </c:pt>
                <c:pt idx="50263">
                  <c:v>-0.31325487885130199</c:v>
                </c:pt>
                <c:pt idx="50264">
                  <c:v>-0.32461104658989198</c:v>
                </c:pt>
                <c:pt idx="50265">
                  <c:v>-0.33596721432848198</c:v>
                </c:pt>
                <c:pt idx="50266">
                  <c:v>-0.34732338206310498</c:v>
                </c:pt>
                <c:pt idx="50267">
                  <c:v>-0.35867954980169497</c:v>
                </c:pt>
                <c:pt idx="50268">
                  <c:v>-0.37003571754028503</c:v>
                </c:pt>
                <c:pt idx="50269">
                  <c:v>-0.38139188527490803</c:v>
                </c:pt>
                <c:pt idx="50270">
                  <c:v>-0.39274805301349802</c:v>
                </c:pt>
                <c:pt idx="50271">
                  <c:v>-0.40410422075208702</c:v>
                </c:pt>
                <c:pt idx="50272">
                  <c:v>-0.41546038848671102</c:v>
                </c:pt>
                <c:pt idx="50273">
                  <c:v>-0.42681655622530101</c:v>
                </c:pt>
                <c:pt idx="50274">
                  <c:v>-0.43347177322397501</c:v>
                </c:pt>
                <c:pt idx="50275">
                  <c:v>-0.43542603947876701</c:v>
                </c:pt>
                <c:pt idx="50276">
                  <c:v>-0.43738030573424103</c:v>
                </c:pt>
                <c:pt idx="50277">
                  <c:v>-0.43933457198971598</c:v>
                </c:pt>
                <c:pt idx="50278">
                  <c:v>-0.44128883824450799</c:v>
                </c:pt>
                <c:pt idx="50279">
                  <c:v>-0.443243104499982</c:v>
                </c:pt>
                <c:pt idx="50280">
                  <c:v>-0.44519737075545701</c:v>
                </c:pt>
                <c:pt idx="50281">
                  <c:v>-0.44715163701024901</c:v>
                </c:pt>
                <c:pt idx="50282">
                  <c:v>-0.44910590326572303</c:v>
                </c:pt>
                <c:pt idx="50283">
                  <c:v>-0.45106016952119798</c:v>
                </c:pt>
                <c:pt idx="50284">
                  <c:v>-0.45301443577598999</c:v>
                </c:pt>
                <c:pt idx="50285">
                  <c:v>-0.454968702031465</c:v>
                </c:pt>
                <c:pt idx="50286">
                  <c:v>-0.45692296828693901</c:v>
                </c:pt>
                <c:pt idx="50287">
                  <c:v>-0.45887723454173102</c:v>
                </c:pt>
                <c:pt idx="50288">
                  <c:v>-0.46083150079720597</c:v>
                </c:pt>
                <c:pt idx="50289">
                  <c:v>-0.46278576705267999</c:v>
                </c:pt>
                <c:pt idx="50290">
                  <c:v>-0.46474003330747199</c:v>
                </c:pt>
                <c:pt idx="50291">
                  <c:v>-0.466694299562947</c:v>
                </c:pt>
                <c:pt idx="50292">
                  <c:v>-0.46864856581842101</c:v>
                </c:pt>
                <c:pt idx="50293">
                  <c:v>-0.47060283207321302</c:v>
                </c:pt>
                <c:pt idx="50294">
                  <c:v>-0.47255709832868797</c:v>
                </c:pt>
                <c:pt idx="50295">
                  <c:v>-0.47451136458416299</c:v>
                </c:pt>
                <c:pt idx="50296">
                  <c:v>-0.47646563083895499</c:v>
                </c:pt>
                <c:pt idx="50297">
                  <c:v>-0.478419897094429</c:v>
                </c:pt>
                <c:pt idx="50298">
                  <c:v>-0.48037416334990402</c:v>
                </c:pt>
                <c:pt idx="50299">
                  <c:v>-0.48232842960469602</c:v>
                </c:pt>
                <c:pt idx="50300">
                  <c:v>-0.48428269586016998</c:v>
                </c:pt>
                <c:pt idx="50301">
                  <c:v>-0.48623696211564499</c:v>
                </c:pt>
                <c:pt idx="50302">
                  <c:v>-0.48819122837043699</c:v>
                </c:pt>
                <c:pt idx="50303">
                  <c:v>-0.490145494625911</c:v>
                </c:pt>
                <c:pt idx="50304">
                  <c:v>-0.49209976088138602</c:v>
                </c:pt>
                <c:pt idx="50305">
                  <c:v>-0.49405402713617802</c:v>
                </c:pt>
                <c:pt idx="50306">
                  <c:v>-0.49600829339165298</c:v>
                </c:pt>
                <c:pt idx="50307">
                  <c:v>-0.49796255964712699</c:v>
                </c:pt>
                <c:pt idx="50308">
                  <c:v>-0.49991682590191899</c:v>
                </c:pt>
                <c:pt idx="50309">
                  <c:v>-0.50187109215739401</c:v>
                </c:pt>
                <c:pt idx="50310">
                  <c:v>-0.50382535841286802</c:v>
                </c:pt>
                <c:pt idx="50311">
                  <c:v>-0.50577962466766002</c:v>
                </c:pt>
                <c:pt idx="50312">
                  <c:v>-0.50773389092313503</c:v>
                </c:pt>
                <c:pt idx="50313">
                  <c:v>-0.50968815717860905</c:v>
                </c:pt>
                <c:pt idx="50314">
                  <c:v>-0.51164242343340105</c:v>
                </c:pt>
                <c:pt idx="50315">
                  <c:v>-0.51359668968887595</c:v>
                </c:pt>
                <c:pt idx="50316">
                  <c:v>-0.51555095594435096</c:v>
                </c:pt>
                <c:pt idx="50317">
                  <c:v>-0.51750522219914297</c:v>
                </c:pt>
                <c:pt idx="50318">
                  <c:v>-0.51945948845461698</c:v>
                </c:pt>
                <c:pt idx="50319">
                  <c:v>-0.52141375471009199</c:v>
                </c:pt>
                <c:pt idx="50320">
                  <c:v>-0.523368020964884</c:v>
                </c:pt>
                <c:pt idx="50321">
                  <c:v>-0.52532228722035801</c:v>
                </c:pt>
                <c:pt idx="50322">
                  <c:v>-0.52305555063512998</c:v>
                </c:pt>
                <c:pt idx="50323">
                  <c:v>-0.51656781120851603</c:v>
                </c:pt>
                <c:pt idx="50324">
                  <c:v>-0.51008007177963499</c:v>
                </c:pt>
                <c:pt idx="50325">
                  <c:v>-0.50359233235075496</c:v>
                </c:pt>
                <c:pt idx="50326">
                  <c:v>-0.497104592924141</c:v>
                </c:pt>
                <c:pt idx="50327">
                  <c:v>-0.49061685349526102</c:v>
                </c:pt>
                <c:pt idx="50328">
                  <c:v>-0.48412911406638098</c:v>
                </c:pt>
                <c:pt idx="50329">
                  <c:v>-0.47764137463976702</c:v>
                </c:pt>
                <c:pt idx="50330">
                  <c:v>-0.47115363521088699</c:v>
                </c:pt>
                <c:pt idx="50331">
                  <c:v>-0.46466589578200701</c:v>
                </c:pt>
                <c:pt idx="50332">
                  <c:v>-0.458178156355392</c:v>
                </c:pt>
                <c:pt idx="50333">
                  <c:v>-0.45169041692651202</c:v>
                </c:pt>
                <c:pt idx="50334">
                  <c:v>-0.44520267749763198</c:v>
                </c:pt>
                <c:pt idx="50335">
                  <c:v>-0.43871493807101802</c:v>
                </c:pt>
                <c:pt idx="50336">
                  <c:v>-0.43222719864213799</c:v>
                </c:pt>
                <c:pt idx="50337">
                  <c:v>-0.42573945921325801</c:v>
                </c:pt>
                <c:pt idx="50338">
                  <c:v>-0.41925171978664399</c:v>
                </c:pt>
                <c:pt idx="50339">
                  <c:v>-0.41276398035776402</c:v>
                </c:pt>
                <c:pt idx="50340">
                  <c:v>-0.40627624092888398</c:v>
                </c:pt>
                <c:pt idx="50341">
                  <c:v>-0.39978850150226902</c:v>
                </c:pt>
                <c:pt idx="50342">
                  <c:v>-0.39330076207338899</c:v>
                </c:pt>
                <c:pt idx="50343">
                  <c:v>-0.38681302264450901</c:v>
                </c:pt>
                <c:pt idx="50344">
                  <c:v>-0.38032528321789499</c:v>
                </c:pt>
                <c:pt idx="50345">
                  <c:v>-0.37383754378901501</c:v>
                </c:pt>
                <c:pt idx="50346">
                  <c:v>-0.36734980436013498</c:v>
                </c:pt>
                <c:pt idx="50347">
                  <c:v>-0.36086206493352102</c:v>
                </c:pt>
                <c:pt idx="50348">
                  <c:v>-0.35437432550464099</c:v>
                </c:pt>
                <c:pt idx="50349">
                  <c:v>-0.34788658607576001</c:v>
                </c:pt>
                <c:pt idx="50350">
                  <c:v>-0.34139884664914599</c:v>
                </c:pt>
                <c:pt idx="50351">
                  <c:v>-0.33491110722026601</c:v>
                </c:pt>
                <c:pt idx="50352">
                  <c:v>-0.32842336779138598</c:v>
                </c:pt>
                <c:pt idx="50353">
                  <c:v>-0.32193562836477202</c:v>
                </c:pt>
                <c:pt idx="50354">
                  <c:v>-0.31544788893589198</c:v>
                </c:pt>
                <c:pt idx="50355">
                  <c:v>-0.30896014950701201</c:v>
                </c:pt>
                <c:pt idx="50356">
                  <c:v>-0.30247241008039699</c:v>
                </c:pt>
                <c:pt idx="50357">
                  <c:v>-0.29598467065151701</c:v>
                </c:pt>
                <c:pt idx="50358">
                  <c:v>-0.28949693122263698</c:v>
                </c:pt>
                <c:pt idx="50359">
                  <c:v>-0.28300919179602302</c:v>
                </c:pt>
                <c:pt idx="50360">
                  <c:v>-0.27652145236714298</c:v>
                </c:pt>
                <c:pt idx="50361">
                  <c:v>-0.270033712938263</c:v>
                </c:pt>
                <c:pt idx="50362">
                  <c:v>-0.26354597351164899</c:v>
                </c:pt>
                <c:pt idx="50363">
                  <c:v>-0.25705823408276901</c:v>
                </c:pt>
                <c:pt idx="50364">
                  <c:v>-0.25057049465388898</c:v>
                </c:pt>
                <c:pt idx="50365">
                  <c:v>-0.24408275522727399</c:v>
                </c:pt>
                <c:pt idx="50366">
                  <c:v>-0.23759501579839401</c:v>
                </c:pt>
                <c:pt idx="50367">
                  <c:v>-0.231107276369514</c:v>
                </c:pt>
                <c:pt idx="50368">
                  <c:v>-0.22461953694289999</c:v>
                </c:pt>
                <c:pt idx="50369">
                  <c:v>-0.21813179751402001</c:v>
                </c:pt>
                <c:pt idx="50370">
                  <c:v>-0.21800014308104801</c:v>
                </c:pt>
                <c:pt idx="50371">
                  <c:v>-0.22422457364625001</c:v>
                </c:pt>
                <c:pt idx="50372">
                  <c:v>-0.23044900421362499</c:v>
                </c:pt>
                <c:pt idx="50373">
                  <c:v>-0.236673434781001</c:v>
                </c:pt>
                <c:pt idx="50374">
                  <c:v>-0.242897865346203</c:v>
                </c:pt>
                <c:pt idx="50375">
                  <c:v>-0.24912229591357801</c:v>
                </c:pt>
                <c:pt idx="50376">
                  <c:v>-0.25534672648095402</c:v>
                </c:pt>
                <c:pt idx="50377">
                  <c:v>-0.26157115704615602</c:v>
                </c:pt>
                <c:pt idx="50378">
                  <c:v>-0.26779558761353101</c:v>
                </c:pt>
                <c:pt idx="50379">
                  <c:v>-0.27402001818090699</c:v>
                </c:pt>
                <c:pt idx="50380">
                  <c:v>-0.28024444874610899</c:v>
                </c:pt>
                <c:pt idx="50381">
                  <c:v>-0.28646887931348403</c:v>
                </c:pt>
                <c:pt idx="50382">
                  <c:v>-0.29269330988086001</c:v>
                </c:pt>
                <c:pt idx="50383">
                  <c:v>-0.29891774044606201</c:v>
                </c:pt>
                <c:pt idx="50384">
                  <c:v>-0.30514217101343699</c:v>
                </c:pt>
                <c:pt idx="50385">
                  <c:v>-0.31136660158081297</c:v>
                </c:pt>
                <c:pt idx="50386">
                  <c:v>-0.31759103214601497</c:v>
                </c:pt>
                <c:pt idx="50387">
                  <c:v>-0.32381546271339001</c:v>
                </c:pt>
                <c:pt idx="50388">
                  <c:v>-0.33003989328076599</c:v>
                </c:pt>
                <c:pt idx="50389">
                  <c:v>-0.33626432384596799</c:v>
                </c:pt>
                <c:pt idx="50390">
                  <c:v>-0.34248875441334298</c:v>
                </c:pt>
                <c:pt idx="50391">
                  <c:v>-0.34871318498071902</c:v>
                </c:pt>
                <c:pt idx="50392">
                  <c:v>-0.35493761554592101</c:v>
                </c:pt>
                <c:pt idx="50393">
                  <c:v>-0.361162046113296</c:v>
                </c:pt>
                <c:pt idx="50394">
                  <c:v>-0.36738647668067198</c:v>
                </c:pt>
                <c:pt idx="50395">
                  <c:v>-0.37361090724587398</c:v>
                </c:pt>
                <c:pt idx="50396">
                  <c:v>-0.37983533781324902</c:v>
                </c:pt>
                <c:pt idx="50397">
                  <c:v>-0.386059768380625</c:v>
                </c:pt>
                <c:pt idx="50398">
                  <c:v>-0.392284198945827</c:v>
                </c:pt>
                <c:pt idx="50399">
                  <c:v>-0.39850862951320198</c:v>
                </c:pt>
                <c:pt idx="50400">
                  <c:v>-0.40473306008057802</c:v>
                </c:pt>
                <c:pt idx="50401">
                  <c:v>-0.41095749064578002</c:v>
                </c:pt>
                <c:pt idx="50402">
                  <c:v>-0.417181921213155</c:v>
                </c:pt>
                <c:pt idx="50403">
                  <c:v>-0.42340635178053099</c:v>
                </c:pt>
                <c:pt idx="50404">
                  <c:v>-0.42963078234573299</c:v>
                </c:pt>
                <c:pt idx="50405">
                  <c:v>-0.43585521291310803</c:v>
                </c:pt>
                <c:pt idx="50406">
                  <c:v>-0.44207964348048401</c:v>
                </c:pt>
                <c:pt idx="50407">
                  <c:v>-0.44830407404568601</c:v>
                </c:pt>
                <c:pt idx="50408">
                  <c:v>-0.45452850461306199</c:v>
                </c:pt>
                <c:pt idx="50409">
                  <c:v>-0.46075293518043697</c:v>
                </c:pt>
                <c:pt idx="50410">
                  <c:v>-0.46697736574563897</c:v>
                </c:pt>
                <c:pt idx="50411">
                  <c:v>-0.47320179631301501</c:v>
                </c:pt>
                <c:pt idx="50412">
                  <c:v>-0.47942622688038999</c:v>
                </c:pt>
                <c:pt idx="50413">
                  <c:v>-0.48565065744559199</c:v>
                </c:pt>
                <c:pt idx="50414">
                  <c:v>-0.49187508801296798</c:v>
                </c:pt>
                <c:pt idx="50415">
                  <c:v>-0.49809951858034301</c:v>
                </c:pt>
                <c:pt idx="50416">
                  <c:v>-0.50432394914554501</c:v>
                </c:pt>
                <c:pt idx="50417">
                  <c:v>-0.510548379712921</c:v>
                </c:pt>
                <c:pt idx="50418">
                  <c:v>-0.51501032484417197</c:v>
                </c:pt>
                <c:pt idx="50419">
                  <c:v>-0.51770978453712602</c:v>
                </c:pt>
                <c:pt idx="50420">
                  <c:v>-0.52040924423102197</c:v>
                </c:pt>
                <c:pt idx="50421">
                  <c:v>-0.52310870392491804</c:v>
                </c:pt>
                <c:pt idx="50422">
                  <c:v>-0.52580816361787197</c:v>
                </c:pt>
                <c:pt idx="50423">
                  <c:v>-0.52850762331176804</c:v>
                </c:pt>
                <c:pt idx="50424">
                  <c:v>-0.53120708300566399</c:v>
                </c:pt>
                <c:pt idx="50425">
                  <c:v>-0.53390654269861804</c:v>
                </c:pt>
                <c:pt idx="50426">
                  <c:v>-0.53660600239251399</c:v>
                </c:pt>
                <c:pt idx="50427">
                  <c:v>-0.53930546208641095</c:v>
                </c:pt>
                <c:pt idx="50428">
                  <c:v>-0.54200492177936399</c:v>
                </c:pt>
                <c:pt idx="50429">
                  <c:v>-0.54470438147326095</c:v>
                </c:pt>
                <c:pt idx="50430">
                  <c:v>-0.54740384116715701</c:v>
                </c:pt>
                <c:pt idx="50431">
                  <c:v>-0.55010330086010994</c:v>
                </c:pt>
                <c:pt idx="50432">
                  <c:v>-0.55280276055400701</c:v>
                </c:pt>
                <c:pt idx="50433">
                  <c:v>-0.55550222024790297</c:v>
                </c:pt>
                <c:pt idx="50434">
                  <c:v>-0.55820167994085701</c:v>
                </c:pt>
                <c:pt idx="50435">
                  <c:v>-0.56090113963475297</c:v>
                </c:pt>
                <c:pt idx="50436">
                  <c:v>-0.56360059932864903</c:v>
                </c:pt>
                <c:pt idx="50437">
                  <c:v>-0.56630005902160296</c:v>
                </c:pt>
                <c:pt idx="50438">
                  <c:v>-0.56899951871549903</c:v>
                </c:pt>
                <c:pt idx="50439">
                  <c:v>-0.57169897840939499</c:v>
                </c:pt>
                <c:pt idx="50440">
                  <c:v>-0.57439843810234903</c:v>
                </c:pt>
                <c:pt idx="50441">
                  <c:v>-0.57709789779624499</c:v>
                </c:pt>
                <c:pt idx="50442">
                  <c:v>-0.57979735749014205</c:v>
                </c:pt>
                <c:pt idx="50443">
                  <c:v>-0.58249681718309498</c:v>
                </c:pt>
                <c:pt idx="50444">
                  <c:v>-0.58519627687699105</c:v>
                </c:pt>
                <c:pt idx="50445">
                  <c:v>-0.58789573657088801</c:v>
                </c:pt>
                <c:pt idx="50446">
                  <c:v>-0.59059519626384105</c:v>
                </c:pt>
                <c:pt idx="50447">
                  <c:v>-0.593294655957738</c:v>
                </c:pt>
                <c:pt idx="50448">
                  <c:v>-0.59599411565163396</c:v>
                </c:pt>
                <c:pt idx="50449">
                  <c:v>-0.598693575344587</c:v>
                </c:pt>
                <c:pt idx="50450">
                  <c:v>-0.60139303503848396</c:v>
                </c:pt>
                <c:pt idx="50451">
                  <c:v>-0.60409249473238003</c:v>
                </c:pt>
                <c:pt idx="50452">
                  <c:v>-0.60679195442533396</c:v>
                </c:pt>
                <c:pt idx="50453">
                  <c:v>-0.60949141411923002</c:v>
                </c:pt>
                <c:pt idx="50454">
                  <c:v>-0.61219087381312598</c:v>
                </c:pt>
                <c:pt idx="50455">
                  <c:v>-0.61489033350608002</c:v>
                </c:pt>
                <c:pt idx="50456">
                  <c:v>-0.61758979319997598</c:v>
                </c:pt>
                <c:pt idx="50457">
                  <c:v>-0.62028925289387205</c:v>
                </c:pt>
                <c:pt idx="50458">
                  <c:v>-0.62298871258682598</c:v>
                </c:pt>
                <c:pt idx="50459">
                  <c:v>-0.62568817228072204</c:v>
                </c:pt>
                <c:pt idx="50460">
                  <c:v>-0.628387631974619</c:v>
                </c:pt>
                <c:pt idx="50461">
                  <c:v>-0.63108709166757204</c:v>
                </c:pt>
                <c:pt idx="50462">
                  <c:v>-0.633786551361468</c:v>
                </c:pt>
                <c:pt idx="50463">
                  <c:v>-0.63648601105536495</c:v>
                </c:pt>
                <c:pt idx="50464">
                  <c:v>-0.639185470748318</c:v>
                </c:pt>
                <c:pt idx="50465">
                  <c:v>-0.64188493044221495</c:v>
                </c:pt>
                <c:pt idx="50466">
                  <c:v>-0.64092237471789304</c:v>
                </c:pt>
                <c:pt idx="50467">
                  <c:v>-0.63629780357441001</c:v>
                </c:pt>
                <c:pt idx="50468">
                  <c:v>-0.63167323242931095</c:v>
                </c:pt>
                <c:pt idx="50469">
                  <c:v>-0.62704866128421299</c:v>
                </c:pt>
                <c:pt idx="50470">
                  <c:v>-0.62242409014072997</c:v>
                </c:pt>
                <c:pt idx="50471">
                  <c:v>-0.61779951899563201</c:v>
                </c:pt>
                <c:pt idx="50472">
                  <c:v>-0.61317494785053295</c:v>
                </c:pt>
                <c:pt idx="50473">
                  <c:v>-0.60855037670705003</c:v>
                </c:pt>
                <c:pt idx="50474">
                  <c:v>-0.60392580556195197</c:v>
                </c:pt>
                <c:pt idx="50475">
                  <c:v>-0.59930123441685401</c:v>
                </c:pt>
                <c:pt idx="50476">
                  <c:v>-0.59467666327337099</c:v>
                </c:pt>
                <c:pt idx="50477">
                  <c:v>-0.59005209212827303</c:v>
                </c:pt>
                <c:pt idx="50478">
                  <c:v>-0.58542752098317397</c:v>
                </c:pt>
                <c:pt idx="50479">
                  <c:v>-0.58080294983969105</c:v>
                </c:pt>
                <c:pt idx="50480">
                  <c:v>-0.57617837869459299</c:v>
                </c:pt>
                <c:pt idx="50481">
                  <c:v>-0.57155380754949503</c:v>
                </c:pt>
                <c:pt idx="50482">
                  <c:v>-0.56692923640601101</c:v>
                </c:pt>
                <c:pt idx="50483">
                  <c:v>-0.56230466526091305</c:v>
                </c:pt>
                <c:pt idx="50484">
                  <c:v>-0.55768009411581498</c:v>
                </c:pt>
                <c:pt idx="50485">
                  <c:v>-0.55305552297233196</c:v>
                </c:pt>
                <c:pt idx="50486">
                  <c:v>-0.548430951827234</c:v>
                </c:pt>
                <c:pt idx="50487">
                  <c:v>-0.54380638068213505</c:v>
                </c:pt>
                <c:pt idx="50488">
                  <c:v>-0.53918180953865202</c:v>
                </c:pt>
                <c:pt idx="50489">
                  <c:v>-0.53455723839355396</c:v>
                </c:pt>
                <c:pt idx="50490">
                  <c:v>-0.529932667248456</c:v>
                </c:pt>
                <c:pt idx="50491">
                  <c:v>-0.52530809610497298</c:v>
                </c:pt>
                <c:pt idx="50492">
                  <c:v>-0.52068352495987502</c:v>
                </c:pt>
                <c:pt idx="50493">
                  <c:v>-0.51605895381477596</c:v>
                </c:pt>
                <c:pt idx="50494">
                  <c:v>-0.51143438267129304</c:v>
                </c:pt>
                <c:pt idx="50495">
                  <c:v>-0.50680981152619498</c:v>
                </c:pt>
                <c:pt idx="50496">
                  <c:v>-0.50218524038109702</c:v>
                </c:pt>
                <c:pt idx="50497">
                  <c:v>-0.497560669237613</c:v>
                </c:pt>
                <c:pt idx="50498">
                  <c:v>-0.49293609809251498</c:v>
                </c:pt>
                <c:pt idx="50499">
                  <c:v>-0.48831152694741697</c:v>
                </c:pt>
                <c:pt idx="50500">
                  <c:v>-0.483686955803934</c:v>
                </c:pt>
                <c:pt idx="50501">
                  <c:v>-0.47906238465883599</c:v>
                </c:pt>
                <c:pt idx="50502">
                  <c:v>-0.47443781351373698</c:v>
                </c:pt>
                <c:pt idx="50503">
                  <c:v>-0.46981324237025401</c:v>
                </c:pt>
                <c:pt idx="50504">
                  <c:v>-0.465188671225156</c:v>
                </c:pt>
                <c:pt idx="50505">
                  <c:v>-0.46056410008005799</c:v>
                </c:pt>
                <c:pt idx="50506">
                  <c:v>-0.45593952893657502</c:v>
                </c:pt>
                <c:pt idx="50507">
                  <c:v>-0.45131495779147601</c:v>
                </c:pt>
                <c:pt idx="50508">
                  <c:v>-0.446690386646378</c:v>
                </c:pt>
                <c:pt idx="50509">
                  <c:v>-0.44206581550289498</c:v>
                </c:pt>
                <c:pt idx="50510">
                  <c:v>-0.43744124435779702</c:v>
                </c:pt>
                <c:pt idx="50511">
                  <c:v>-0.43281667321269901</c:v>
                </c:pt>
                <c:pt idx="50512">
                  <c:v>-0.42819210206921499</c:v>
                </c:pt>
                <c:pt idx="50513">
                  <c:v>-0.42356753092411698</c:v>
                </c:pt>
                <c:pt idx="50514">
                  <c:v>-0.422167717548665</c:v>
                </c:pt>
                <c:pt idx="50515">
                  <c:v>-0.42399266194447299</c:v>
                </c:pt>
                <c:pt idx="50516">
                  <c:v>-0.42581760634091897</c:v>
                </c:pt>
                <c:pt idx="50517">
                  <c:v>-0.42764255073736401</c:v>
                </c:pt>
                <c:pt idx="50518">
                  <c:v>-0.42946749513317201</c:v>
                </c:pt>
                <c:pt idx="50519">
                  <c:v>-0.43129243952961799</c:v>
                </c:pt>
                <c:pt idx="50520">
                  <c:v>-0.43311738392606403</c:v>
                </c:pt>
                <c:pt idx="50521">
                  <c:v>-0.43494232832187202</c:v>
                </c:pt>
                <c:pt idx="50522">
                  <c:v>-0.436767272718317</c:v>
                </c:pt>
                <c:pt idx="50523">
                  <c:v>-0.43859221711476298</c:v>
                </c:pt>
                <c:pt idx="50524">
                  <c:v>-0.44041716151057098</c:v>
                </c:pt>
                <c:pt idx="50525">
                  <c:v>-0.44224210590701701</c:v>
                </c:pt>
                <c:pt idx="50526">
                  <c:v>-0.444067050303463</c:v>
                </c:pt>
                <c:pt idx="50527">
                  <c:v>-0.44589199469927099</c:v>
                </c:pt>
                <c:pt idx="50528">
                  <c:v>-0.44771693909571603</c:v>
                </c:pt>
                <c:pt idx="50529">
                  <c:v>-0.44954188349216201</c:v>
                </c:pt>
                <c:pt idx="50530">
                  <c:v>-0.45136682788797</c:v>
                </c:pt>
                <c:pt idx="50531">
                  <c:v>-0.45319177228441598</c:v>
                </c:pt>
                <c:pt idx="50532">
                  <c:v>-0.45501671668086102</c:v>
                </c:pt>
                <c:pt idx="50533">
                  <c:v>-0.45684166107667001</c:v>
                </c:pt>
                <c:pt idx="50534">
                  <c:v>-0.458666605473115</c:v>
                </c:pt>
                <c:pt idx="50535">
                  <c:v>-0.46049154986956098</c:v>
                </c:pt>
                <c:pt idx="50536">
                  <c:v>-0.46231649426536903</c:v>
                </c:pt>
                <c:pt idx="50537">
                  <c:v>-0.46414143866181501</c:v>
                </c:pt>
                <c:pt idx="50538">
                  <c:v>-0.46596638305825999</c:v>
                </c:pt>
                <c:pt idx="50539">
                  <c:v>-0.46779132745406898</c:v>
                </c:pt>
                <c:pt idx="50540">
                  <c:v>-0.46961627185051402</c:v>
                </c:pt>
                <c:pt idx="50541">
                  <c:v>-0.47144121624696</c:v>
                </c:pt>
                <c:pt idx="50542">
                  <c:v>-0.473266160642768</c:v>
                </c:pt>
                <c:pt idx="50543">
                  <c:v>-0.47509110503921398</c:v>
                </c:pt>
                <c:pt idx="50544">
                  <c:v>-0.47691604943565902</c:v>
                </c:pt>
                <c:pt idx="50545">
                  <c:v>-0.47874099383146801</c:v>
                </c:pt>
                <c:pt idx="50546">
                  <c:v>-0.48056593822791299</c:v>
                </c:pt>
                <c:pt idx="50547">
                  <c:v>-0.48239088262435897</c:v>
                </c:pt>
                <c:pt idx="50548">
                  <c:v>-0.48421582702016702</c:v>
                </c:pt>
                <c:pt idx="50549">
                  <c:v>-0.486040771416613</c:v>
                </c:pt>
                <c:pt idx="50550">
                  <c:v>-0.48786571581305799</c:v>
                </c:pt>
                <c:pt idx="50551">
                  <c:v>-0.48969066020886598</c:v>
                </c:pt>
                <c:pt idx="50552">
                  <c:v>-0.49151560460531202</c:v>
                </c:pt>
                <c:pt idx="50553">
                  <c:v>-0.493340549001758</c:v>
                </c:pt>
                <c:pt idx="50554">
                  <c:v>-0.49516549339756599</c:v>
                </c:pt>
                <c:pt idx="50555">
                  <c:v>-0.49699043779401098</c:v>
                </c:pt>
                <c:pt idx="50556">
                  <c:v>-0.49881538219045701</c:v>
                </c:pt>
                <c:pt idx="50557">
                  <c:v>-0.50064032658626501</c:v>
                </c:pt>
                <c:pt idx="50558">
                  <c:v>-0.50246527098271099</c:v>
                </c:pt>
                <c:pt idx="50559">
                  <c:v>-0.50429021537915697</c:v>
                </c:pt>
                <c:pt idx="50560">
                  <c:v>-0.50611515977496502</c:v>
                </c:pt>
                <c:pt idx="50561">
                  <c:v>-0.50794010417141</c:v>
                </c:pt>
                <c:pt idx="50562">
                  <c:v>-0.50928168549553299</c:v>
                </c:pt>
                <c:pt idx="50563">
                  <c:v>-0.51013990374669504</c:v>
                </c:pt>
                <c:pt idx="50564">
                  <c:v>-0.51099812199815597</c:v>
                </c:pt>
                <c:pt idx="50565">
                  <c:v>-0.51185634024961801</c:v>
                </c:pt>
                <c:pt idx="50566">
                  <c:v>-0.51271455850077996</c:v>
                </c:pt>
                <c:pt idx="50567">
                  <c:v>-0.513572776752241</c:v>
                </c:pt>
                <c:pt idx="50568">
                  <c:v>-0.51443099500370304</c:v>
                </c:pt>
                <c:pt idx="50569">
                  <c:v>-0.51528921325486499</c:v>
                </c:pt>
                <c:pt idx="50570">
                  <c:v>-0.51614743150632703</c:v>
                </c:pt>
                <c:pt idx="50571">
                  <c:v>-0.51700564975778796</c:v>
                </c:pt>
                <c:pt idx="50572">
                  <c:v>-0.51786386800895001</c:v>
                </c:pt>
                <c:pt idx="50573">
                  <c:v>-0.51872208626041205</c:v>
                </c:pt>
                <c:pt idx="50574">
                  <c:v>-0.51958030451187298</c:v>
                </c:pt>
                <c:pt idx="50575">
                  <c:v>-0.52043852276303504</c:v>
                </c:pt>
                <c:pt idx="50576">
                  <c:v>-0.52129674101449697</c:v>
                </c:pt>
                <c:pt idx="50577">
                  <c:v>-0.52215495926595901</c:v>
                </c:pt>
                <c:pt idx="50578">
                  <c:v>-0.52301317751711995</c:v>
                </c:pt>
                <c:pt idx="50579">
                  <c:v>-0.52387139576858199</c:v>
                </c:pt>
                <c:pt idx="50580">
                  <c:v>-0.52472961402004403</c:v>
                </c:pt>
                <c:pt idx="50581">
                  <c:v>-0.52558783227120598</c:v>
                </c:pt>
                <c:pt idx="50582">
                  <c:v>-0.52644605052266702</c:v>
                </c:pt>
                <c:pt idx="50583">
                  <c:v>-0.52730426877412895</c:v>
                </c:pt>
                <c:pt idx="50584">
                  <c:v>-0.52816248702529101</c:v>
                </c:pt>
                <c:pt idx="50585">
                  <c:v>-0.52902070527675205</c:v>
                </c:pt>
                <c:pt idx="50586">
                  <c:v>-0.52987892352821397</c:v>
                </c:pt>
                <c:pt idx="50587">
                  <c:v>-0.53073714177937603</c:v>
                </c:pt>
                <c:pt idx="50588">
                  <c:v>-0.53159536003083696</c:v>
                </c:pt>
                <c:pt idx="50589">
                  <c:v>-0.532453578282299</c:v>
                </c:pt>
                <c:pt idx="50590">
                  <c:v>-0.53331179653346095</c:v>
                </c:pt>
                <c:pt idx="50591">
                  <c:v>-0.53417001478492299</c:v>
                </c:pt>
                <c:pt idx="50592">
                  <c:v>-0.53502823303638403</c:v>
                </c:pt>
                <c:pt idx="50593">
                  <c:v>-0.53588645128754597</c:v>
                </c:pt>
                <c:pt idx="50594">
                  <c:v>-0.53674466953900801</c:v>
                </c:pt>
                <c:pt idx="50595">
                  <c:v>-0.53760288779046905</c:v>
                </c:pt>
                <c:pt idx="50596">
                  <c:v>-0.538461106041631</c:v>
                </c:pt>
                <c:pt idx="50597">
                  <c:v>-0.53931932429309304</c:v>
                </c:pt>
                <c:pt idx="50598">
                  <c:v>-0.54017754254455397</c:v>
                </c:pt>
                <c:pt idx="50599">
                  <c:v>-0.54103576079571603</c:v>
                </c:pt>
                <c:pt idx="50600">
                  <c:v>-0.54189397904717795</c:v>
                </c:pt>
                <c:pt idx="50601">
                  <c:v>-0.54275219729863999</c:v>
                </c:pt>
                <c:pt idx="50602">
                  <c:v>-0.54361041554980205</c:v>
                </c:pt>
                <c:pt idx="50603">
                  <c:v>-0.54446863380126298</c:v>
                </c:pt>
                <c:pt idx="50604">
                  <c:v>-0.54532685205272502</c:v>
                </c:pt>
                <c:pt idx="50605">
                  <c:v>-0.54618507030388697</c:v>
                </c:pt>
                <c:pt idx="50606">
                  <c:v>-0.54704328855534801</c:v>
                </c:pt>
                <c:pt idx="50607">
                  <c:v>-0.54790150680681005</c:v>
                </c:pt>
                <c:pt idx="50608">
                  <c:v>-0.54875972505797199</c:v>
                </c:pt>
                <c:pt idx="50609">
                  <c:v>-0.54961794330943303</c:v>
                </c:pt>
                <c:pt idx="50610">
                  <c:v>-0.54428140209800702</c:v>
                </c:pt>
                <c:pt idx="50611">
                  <c:v>-0.53275010142339196</c:v>
                </c:pt>
                <c:pt idx="50612">
                  <c:v>-0.52121880074475102</c:v>
                </c:pt>
                <c:pt idx="50613">
                  <c:v>-0.50968750006610897</c:v>
                </c:pt>
                <c:pt idx="50614">
                  <c:v>-0.49815619939149502</c:v>
                </c:pt>
                <c:pt idx="50615">
                  <c:v>-0.48662489871285303</c:v>
                </c:pt>
                <c:pt idx="50616">
                  <c:v>-0.47509359803421097</c:v>
                </c:pt>
                <c:pt idx="50617">
                  <c:v>-0.46356229735959698</c:v>
                </c:pt>
                <c:pt idx="50618">
                  <c:v>-0.45203099668095498</c:v>
                </c:pt>
                <c:pt idx="50619">
                  <c:v>-0.44049969600231398</c:v>
                </c:pt>
                <c:pt idx="50620">
                  <c:v>-0.42896839532769898</c:v>
                </c:pt>
                <c:pt idx="50621">
                  <c:v>-0.41743709464905798</c:v>
                </c:pt>
                <c:pt idx="50622">
                  <c:v>-0.40590579397041598</c:v>
                </c:pt>
                <c:pt idx="50623">
                  <c:v>-0.39437449329580199</c:v>
                </c:pt>
                <c:pt idx="50624">
                  <c:v>-0.38284319261715999</c:v>
                </c:pt>
                <c:pt idx="50625">
                  <c:v>-0.37131189193851799</c:v>
                </c:pt>
                <c:pt idx="50626">
                  <c:v>-0.35978059126390399</c:v>
                </c:pt>
                <c:pt idx="50627">
                  <c:v>-0.34824929058526199</c:v>
                </c:pt>
                <c:pt idx="50628">
                  <c:v>-0.336717989906621</c:v>
                </c:pt>
                <c:pt idx="50629">
                  <c:v>-0.325186689232006</c:v>
                </c:pt>
                <c:pt idx="50630">
                  <c:v>-0.313655388553365</c:v>
                </c:pt>
                <c:pt idx="50631">
                  <c:v>-0.302124087874723</c:v>
                </c:pt>
                <c:pt idx="50632">
                  <c:v>-0.290592787200108</c:v>
                </c:pt>
                <c:pt idx="50633">
                  <c:v>-0.27906148652146701</c:v>
                </c:pt>
                <c:pt idx="50634">
                  <c:v>-0.26753018584282501</c:v>
                </c:pt>
                <c:pt idx="50635">
                  <c:v>-0.25599888516821101</c:v>
                </c:pt>
                <c:pt idx="50636">
                  <c:v>-0.24446758448956901</c:v>
                </c:pt>
                <c:pt idx="50637">
                  <c:v>-0.23293628381092699</c:v>
                </c:pt>
                <c:pt idx="50638">
                  <c:v>-0.22140498313631299</c:v>
                </c:pt>
                <c:pt idx="50639">
                  <c:v>-0.20987368245767099</c:v>
                </c:pt>
                <c:pt idx="50640">
                  <c:v>-0.19834238177902999</c:v>
                </c:pt>
                <c:pt idx="50641">
                  <c:v>-0.18681108110441499</c:v>
                </c:pt>
                <c:pt idx="50642">
                  <c:v>-0.175279780425774</c:v>
                </c:pt>
                <c:pt idx="50643">
                  <c:v>-0.163748479747132</c:v>
                </c:pt>
                <c:pt idx="50644">
                  <c:v>-0.152217179072518</c:v>
                </c:pt>
                <c:pt idx="50645">
                  <c:v>-0.140685878393876</c:v>
                </c:pt>
                <c:pt idx="50646">
                  <c:v>-0.129154577715234</c:v>
                </c:pt>
                <c:pt idx="50647">
                  <c:v>-0.11762327704062001</c:v>
                </c:pt>
                <c:pt idx="50648">
                  <c:v>-0.10609197636197799</c:v>
                </c:pt>
                <c:pt idx="50649">
                  <c:v>-9.4560675683336495E-2</c:v>
                </c:pt>
                <c:pt idx="50650">
                  <c:v>-8.3029375008722095E-2</c:v>
                </c:pt>
                <c:pt idx="50651">
                  <c:v>-7.1498074330080499E-2</c:v>
                </c:pt>
                <c:pt idx="50652">
                  <c:v>-5.99667736514388E-2</c:v>
                </c:pt>
                <c:pt idx="50653">
                  <c:v>-4.8435472976824399E-2</c:v>
                </c:pt>
                <c:pt idx="50654">
                  <c:v>-3.6904172298182797E-2</c:v>
                </c:pt>
                <c:pt idx="50655">
                  <c:v>-2.5372871619541101E-2</c:v>
                </c:pt>
                <c:pt idx="50656">
                  <c:v>-1.38415709449267E-2</c:v>
                </c:pt>
                <c:pt idx="50657">
                  <c:v>-2.3102702662850401E-3</c:v>
                </c:pt>
                <c:pt idx="50658">
                  <c:v>1.7919476471623401E-3</c:v>
                </c:pt>
                <c:pt idx="50659">
                  <c:v>-1.5349172086118301E-3</c:v>
                </c:pt>
                <c:pt idx="50660">
                  <c:v>-4.8617820655478903E-3</c:v>
                </c:pt>
                <c:pt idx="50661">
                  <c:v>-8.1886469224839494E-3</c:v>
                </c:pt>
                <c:pt idx="50662">
                  <c:v>-1.1515511778258099E-2</c:v>
                </c:pt>
                <c:pt idx="50663">
                  <c:v>-1.48423766351942E-2</c:v>
                </c:pt>
                <c:pt idx="50664">
                  <c:v>-1.81692414921302E-2</c:v>
                </c:pt>
                <c:pt idx="50665">
                  <c:v>-2.1496106347904401E-2</c:v>
                </c:pt>
                <c:pt idx="50666">
                  <c:v>-2.4822971204840501E-2</c:v>
                </c:pt>
                <c:pt idx="50667">
                  <c:v>-2.8149836061776502E-2</c:v>
                </c:pt>
                <c:pt idx="50668">
                  <c:v>-3.1476700917550698E-2</c:v>
                </c:pt>
                <c:pt idx="50669">
                  <c:v>-3.4803565774486699E-2</c:v>
                </c:pt>
                <c:pt idx="50670">
                  <c:v>-3.8130430631422803E-2</c:v>
                </c:pt>
                <c:pt idx="50671">
                  <c:v>-4.1457295487197003E-2</c:v>
                </c:pt>
                <c:pt idx="50672">
                  <c:v>-4.4784160344133003E-2</c:v>
                </c:pt>
                <c:pt idx="50673">
                  <c:v>-4.8111025201069101E-2</c:v>
                </c:pt>
                <c:pt idx="50674">
                  <c:v>-5.1437890056843301E-2</c:v>
                </c:pt>
                <c:pt idx="50675">
                  <c:v>-5.4764754913779301E-2</c:v>
                </c:pt>
                <c:pt idx="50676">
                  <c:v>-5.8091619770715398E-2</c:v>
                </c:pt>
                <c:pt idx="50677">
                  <c:v>-6.1418484626489502E-2</c:v>
                </c:pt>
                <c:pt idx="50678">
                  <c:v>-6.4745349483425599E-2</c:v>
                </c:pt>
                <c:pt idx="50679">
                  <c:v>-6.8072214340361703E-2</c:v>
                </c:pt>
                <c:pt idx="50680">
                  <c:v>-7.1399079196135806E-2</c:v>
                </c:pt>
                <c:pt idx="50681">
                  <c:v>-7.4725944053071897E-2</c:v>
                </c:pt>
                <c:pt idx="50682">
                  <c:v>-7.8052808910007904E-2</c:v>
                </c:pt>
                <c:pt idx="50683">
                  <c:v>-8.1379673765782104E-2</c:v>
                </c:pt>
                <c:pt idx="50684">
                  <c:v>-8.4706538622718194E-2</c:v>
                </c:pt>
                <c:pt idx="50685">
                  <c:v>-8.8033403479654201E-2</c:v>
                </c:pt>
                <c:pt idx="50686">
                  <c:v>-9.1360268335428402E-2</c:v>
                </c:pt>
                <c:pt idx="50687">
                  <c:v>-9.4687133192364395E-2</c:v>
                </c:pt>
                <c:pt idx="50688">
                  <c:v>-9.8013998049300499E-2</c:v>
                </c:pt>
                <c:pt idx="50689">
                  <c:v>-0.101340862905075</c:v>
                </c:pt>
                <c:pt idx="50690">
                  <c:v>-0.104667727762011</c:v>
                </c:pt>
                <c:pt idx="50691">
                  <c:v>-0.10799459261894701</c:v>
                </c:pt>
                <c:pt idx="50692">
                  <c:v>-0.111321457474721</c:v>
                </c:pt>
                <c:pt idx="50693">
                  <c:v>-0.114648322331657</c:v>
                </c:pt>
                <c:pt idx="50694">
                  <c:v>-0.117975187188593</c:v>
                </c:pt>
                <c:pt idx="50695">
                  <c:v>-0.121302052044367</c:v>
                </c:pt>
                <c:pt idx="50696">
                  <c:v>-0.124628916901303</c:v>
                </c:pt>
                <c:pt idx="50697">
                  <c:v>-0.12795578175823899</c:v>
                </c:pt>
                <c:pt idx="50698">
                  <c:v>-0.13128264661401401</c:v>
                </c:pt>
                <c:pt idx="50699">
                  <c:v>-0.13460951147094999</c:v>
                </c:pt>
                <c:pt idx="50700">
                  <c:v>-0.137936376327886</c:v>
                </c:pt>
                <c:pt idx="50701">
                  <c:v>-0.14126324118365999</c:v>
                </c:pt>
                <c:pt idx="50702">
                  <c:v>-0.14459010604059599</c:v>
                </c:pt>
                <c:pt idx="50703">
                  <c:v>-0.147916970897532</c:v>
                </c:pt>
                <c:pt idx="50704">
                  <c:v>-0.15124383575330599</c:v>
                </c:pt>
                <c:pt idx="50705">
                  <c:v>-0.154570700610242</c:v>
                </c:pt>
                <c:pt idx="50706">
                  <c:v>-0.16276452781857501</c:v>
                </c:pt>
                <c:pt idx="50707">
                  <c:v>-0.17582531737714299</c:v>
                </c:pt>
                <c:pt idx="50708">
                  <c:v>-0.188886106940273</c:v>
                </c:pt>
                <c:pt idx="50709">
                  <c:v>-0.201946896503403</c:v>
                </c:pt>
                <c:pt idx="50710">
                  <c:v>-0.21500768606197099</c:v>
                </c:pt>
                <c:pt idx="50711">
                  <c:v>-0.22806847562509999</c:v>
                </c:pt>
                <c:pt idx="50712">
                  <c:v>-0.24112926518823</c:v>
                </c:pt>
                <c:pt idx="50713">
                  <c:v>-0.25419005474679801</c:v>
                </c:pt>
                <c:pt idx="50714">
                  <c:v>-0.26725084430992802</c:v>
                </c:pt>
                <c:pt idx="50715">
                  <c:v>-0.28031163387305702</c:v>
                </c:pt>
                <c:pt idx="50716">
                  <c:v>-0.29337242343162601</c:v>
                </c:pt>
                <c:pt idx="50717">
                  <c:v>-0.30643321299475501</c:v>
                </c:pt>
                <c:pt idx="50718">
                  <c:v>-0.31949400255788502</c:v>
                </c:pt>
                <c:pt idx="50719">
                  <c:v>-0.332554792116453</c:v>
                </c:pt>
                <c:pt idx="50720">
                  <c:v>-0.34561558167958301</c:v>
                </c:pt>
                <c:pt idx="50721">
                  <c:v>-0.35867637124271201</c:v>
                </c:pt>
                <c:pt idx="50722">
                  <c:v>-0.37173716080128</c:v>
                </c:pt>
                <c:pt idx="50723">
                  <c:v>-0.38479795036441</c:v>
                </c:pt>
                <c:pt idx="50724">
                  <c:v>-0.39785873992754001</c:v>
                </c:pt>
                <c:pt idx="50725">
                  <c:v>-0.41091952948610799</c:v>
                </c:pt>
                <c:pt idx="50726">
                  <c:v>-0.423980319049237</c:v>
                </c:pt>
                <c:pt idx="50727">
                  <c:v>-0.437041108612367</c:v>
                </c:pt>
                <c:pt idx="50728">
                  <c:v>-0.45010189817093499</c:v>
                </c:pt>
                <c:pt idx="50729">
                  <c:v>-0.46316268773406499</c:v>
                </c:pt>
                <c:pt idx="50730">
                  <c:v>-0.476223477297194</c:v>
                </c:pt>
                <c:pt idx="50731">
                  <c:v>-0.48928426685576298</c:v>
                </c:pt>
                <c:pt idx="50732">
                  <c:v>-0.50234505641889204</c:v>
                </c:pt>
                <c:pt idx="50733">
                  <c:v>-0.51540584598202199</c:v>
                </c:pt>
                <c:pt idx="50734">
                  <c:v>-0.52846663554059004</c:v>
                </c:pt>
                <c:pt idx="50735">
                  <c:v>-0.54152742510371898</c:v>
                </c:pt>
                <c:pt idx="50736">
                  <c:v>-0.55458821466684904</c:v>
                </c:pt>
                <c:pt idx="50737">
                  <c:v>-0.56764900422541698</c:v>
                </c:pt>
                <c:pt idx="50738">
                  <c:v>-0.58070979378854704</c:v>
                </c:pt>
                <c:pt idx="50739">
                  <c:v>-0.59377058335167598</c:v>
                </c:pt>
                <c:pt idx="50740">
                  <c:v>-0.60683137291024503</c:v>
                </c:pt>
                <c:pt idx="50741">
                  <c:v>-0.61989216247337398</c:v>
                </c:pt>
                <c:pt idx="50742">
                  <c:v>-0.63295295203650404</c:v>
                </c:pt>
                <c:pt idx="50743">
                  <c:v>-0.64601374159507197</c:v>
                </c:pt>
                <c:pt idx="50744">
                  <c:v>-0.65907453115820203</c:v>
                </c:pt>
                <c:pt idx="50745">
                  <c:v>-0.67213532072133098</c:v>
                </c:pt>
                <c:pt idx="50746">
                  <c:v>-0.68519611027989902</c:v>
                </c:pt>
                <c:pt idx="50747">
                  <c:v>-0.69825689984302897</c:v>
                </c:pt>
                <c:pt idx="50748">
                  <c:v>-0.71131768940615903</c:v>
                </c:pt>
                <c:pt idx="50749">
                  <c:v>-0.72437847896472696</c:v>
                </c:pt>
                <c:pt idx="50750">
                  <c:v>-0.73743926852785602</c:v>
                </c:pt>
                <c:pt idx="50751">
                  <c:v>-0.75050005809098597</c:v>
                </c:pt>
                <c:pt idx="50752">
                  <c:v>-0.76356084764955401</c:v>
                </c:pt>
                <c:pt idx="50753">
                  <c:v>-0.77662163721268396</c:v>
                </c:pt>
                <c:pt idx="50754">
                  <c:v>-0.77218521083420499</c:v>
                </c:pt>
                <c:pt idx="50755">
                  <c:v>-0.75025156850955699</c:v>
                </c:pt>
                <c:pt idx="50756">
                  <c:v>-0.728317926177248</c:v>
                </c:pt>
                <c:pt idx="50757">
                  <c:v>-0.70638428384493901</c:v>
                </c:pt>
                <c:pt idx="50758">
                  <c:v>-0.68445064152029</c:v>
                </c:pt>
                <c:pt idx="50759">
                  <c:v>-0.66251699918798201</c:v>
                </c:pt>
                <c:pt idx="50760">
                  <c:v>-0.64058335685567303</c:v>
                </c:pt>
                <c:pt idx="50761">
                  <c:v>-0.61864971453102502</c:v>
                </c:pt>
                <c:pt idx="50762">
                  <c:v>-0.59671607219871603</c:v>
                </c:pt>
                <c:pt idx="50763">
                  <c:v>-0.57478242986640704</c:v>
                </c:pt>
                <c:pt idx="50764">
                  <c:v>-0.55284878754175804</c:v>
                </c:pt>
                <c:pt idx="50765">
                  <c:v>-0.53091514520945005</c:v>
                </c:pt>
                <c:pt idx="50766">
                  <c:v>-0.50898150287714095</c:v>
                </c:pt>
                <c:pt idx="50767">
                  <c:v>-0.487047860552492</c:v>
                </c:pt>
                <c:pt idx="50768">
                  <c:v>-0.46511421822018401</c:v>
                </c:pt>
                <c:pt idx="50769">
                  <c:v>-0.44318057588787502</c:v>
                </c:pt>
                <c:pt idx="50770">
                  <c:v>-0.42124693356322601</c:v>
                </c:pt>
                <c:pt idx="50771">
                  <c:v>-0.39931329123091802</c:v>
                </c:pt>
                <c:pt idx="50772">
                  <c:v>-0.37737964889860898</c:v>
                </c:pt>
                <c:pt idx="50773">
                  <c:v>-0.35544600657396003</c:v>
                </c:pt>
                <c:pt idx="50774">
                  <c:v>-0.33351236424165198</c:v>
                </c:pt>
                <c:pt idx="50775">
                  <c:v>-0.31157872190934299</c:v>
                </c:pt>
                <c:pt idx="50776">
                  <c:v>-0.28964507958469399</c:v>
                </c:pt>
                <c:pt idx="50777">
                  <c:v>-0.267711437252386</c:v>
                </c:pt>
                <c:pt idx="50778">
                  <c:v>-0.24577779492007701</c:v>
                </c:pt>
                <c:pt idx="50779">
                  <c:v>-0.223844152595428</c:v>
                </c:pt>
                <c:pt idx="50780">
                  <c:v>-0.20191051026312001</c:v>
                </c:pt>
                <c:pt idx="50781">
                  <c:v>-0.179976867930811</c:v>
                </c:pt>
                <c:pt idx="50782">
                  <c:v>-0.15804322560616199</c:v>
                </c:pt>
                <c:pt idx="50783">
                  <c:v>-0.136109583273853</c:v>
                </c:pt>
                <c:pt idx="50784">
                  <c:v>-0.114175940941545</c:v>
                </c:pt>
                <c:pt idx="50785">
                  <c:v>-9.2242298616896201E-2</c:v>
                </c:pt>
                <c:pt idx="50786">
                  <c:v>-7.0308656284587503E-2</c:v>
                </c:pt>
                <c:pt idx="50787">
                  <c:v>-4.8375013952278702E-2</c:v>
                </c:pt>
                <c:pt idx="50788">
                  <c:v>-2.64413716276302E-2</c:v>
                </c:pt>
                <c:pt idx="50789">
                  <c:v>-4.5077292953214498E-3</c:v>
                </c:pt>
                <c:pt idx="50790">
                  <c:v>1.74259130369873E-2</c:v>
                </c:pt>
                <c:pt idx="50791">
                  <c:v>3.9359555361635802E-2</c:v>
                </c:pt>
                <c:pt idx="50792">
                  <c:v>6.1293197693944597E-2</c:v>
                </c:pt>
                <c:pt idx="50793">
                  <c:v>8.3226840026253399E-2</c:v>
                </c:pt>
                <c:pt idx="50794">
                  <c:v>0.105160482350902</c:v>
                </c:pt>
                <c:pt idx="50795">
                  <c:v>0.12709412468321099</c:v>
                </c:pt>
                <c:pt idx="50796">
                  <c:v>0.14902776701551901</c:v>
                </c:pt>
                <c:pt idx="50797">
                  <c:v>0.17096140934016801</c:v>
                </c:pt>
                <c:pt idx="50798">
                  <c:v>0.192895051672477</c:v>
                </c:pt>
                <c:pt idx="50799">
                  <c:v>0.21482869400478499</c:v>
                </c:pt>
                <c:pt idx="50800">
                  <c:v>0.236762336329434</c:v>
                </c:pt>
                <c:pt idx="50801">
                  <c:v>0.25869597866174299</c:v>
                </c:pt>
                <c:pt idx="50802">
                  <c:v>0.28062962099405198</c:v>
                </c:pt>
                <c:pt idx="50803">
                  <c:v>0.29286413497024899</c:v>
                </c:pt>
                <c:pt idx="50804">
                  <c:v>0.29539952059888103</c:v>
                </c:pt>
                <c:pt idx="50805">
                  <c:v>0.29793490622751301</c:v>
                </c:pt>
                <c:pt idx="50806">
                  <c:v>0.30047029185525898</c:v>
                </c:pt>
                <c:pt idx="50807">
                  <c:v>0.30300567748389101</c:v>
                </c:pt>
                <c:pt idx="50808">
                  <c:v>0.30554106311252299</c:v>
                </c:pt>
                <c:pt idx="50809">
                  <c:v>0.30807644874026902</c:v>
                </c:pt>
                <c:pt idx="50810">
                  <c:v>0.310611834368901</c:v>
                </c:pt>
                <c:pt idx="50811">
                  <c:v>0.31314721999753298</c:v>
                </c:pt>
                <c:pt idx="50812">
                  <c:v>0.315682605625279</c:v>
                </c:pt>
                <c:pt idx="50813">
                  <c:v>0.31821799125391098</c:v>
                </c:pt>
                <c:pt idx="50814">
                  <c:v>0.32075337688254202</c:v>
                </c:pt>
                <c:pt idx="50815">
                  <c:v>0.32328876251028899</c:v>
                </c:pt>
                <c:pt idx="50816">
                  <c:v>0.32582414813892102</c:v>
                </c:pt>
                <c:pt idx="50817">
                  <c:v>0.328359533767552</c:v>
                </c:pt>
                <c:pt idx="50818">
                  <c:v>0.33089491939529903</c:v>
                </c:pt>
                <c:pt idx="50819">
                  <c:v>0.33343030502393101</c:v>
                </c:pt>
                <c:pt idx="50820">
                  <c:v>0.33596569065256199</c:v>
                </c:pt>
                <c:pt idx="50821">
                  <c:v>0.33850107628030901</c:v>
                </c:pt>
                <c:pt idx="50822">
                  <c:v>0.34103646190894099</c:v>
                </c:pt>
                <c:pt idx="50823">
                  <c:v>0.34357184753757197</c:v>
                </c:pt>
                <c:pt idx="50824">
                  <c:v>0.34610723316531899</c:v>
                </c:pt>
                <c:pt idx="50825">
                  <c:v>0.34864261879395098</c:v>
                </c:pt>
                <c:pt idx="50826">
                  <c:v>0.35117800442258201</c:v>
                </c:pt>
                <c:pt idx="50827">
                  <c:v>0.35371339005032898</c:v>
                </c:pt>
                <c:pt idx="50828">
                  <c:v>0.35624877567896102</c:v>
                </c:pt>
                <c:pt idx="50829">
                  <c:v>0.358784161307592</c:v>
                </c:pt>
                <c:pt idx="50830">
                  <c:v>0.36131954693533902</c:v>
                </c:pt>
                <c:pt idx="50831">
                  <c:v>0.363854932563971</c:v>
                </c:pt>
                <c:pt idx="50832">
                  <c:v>0.36639031819260198</c:v>
                </c:pt>
                <c:pt idx="50833">
                  <c:v>0.368925703820349</c:v>
                </c:pt>
                <c:pt idx="50834">
                  <c:v>0.37146108944898099</c:v>
                </c:pt>
                <c:pt idx="50835">
                  <c:v>0.37399647507761202</c:v>
                </c:pt>
                <c:pt idx="50836">
                  <c:v>0.37653186070535899</c:v>
                </c:pt>
                <c:pt idx="50837">
                  <c:v>0.37906724633399103</c:v>
                </c:pt>
                <c:pt idx="50838">
                  <c:v>0.38160263196262201</c:v>
                </c:pt>
                <c:pt idx="50839">
                  <c:v>0.38413801759036897</c:v>
                </c:pt>
                <c:pt idx="50840">
                  <c:v>0.38667340321900101</c:v>
                </c:pt>
                <c:pt idx="50841">
                  <c:v>0.38920878884763199</c:v>
                </c:pt>
                <c:pt idx="50842">
                  <c:v>0.39174417447537901</c:v>
                </c:pt>
                <c:pt idx="50843">
                  <c:v>0.394279560104011</c:v>
                </c:pt>
                <c:pt idx="50844">
                  <c:v>0.39681494573264198</c:v>
                </c:pt>
                <c:pt idx="50845">
                  <c:v>0.399350331360389</c:v>
                </c:pt>
                <c:pt idx="50846">
                  <c:v>0.40188571698902098</c:v>
                </c:pt>
                <c:pt idx="50847">
                  <c:v>0.40442110261765202</c:v>
                </c:pt>
                <c:pt idx="50848">
                  <c:v>0.40695648824539898</c:v>
                </c:pt>
                <c:pt idx="50849">
                  <c:v>0.40949187387403002</c:v>
                </c:pt>
                <c:pt idx="50850">
                  <c:v>0.412027259502662</c:v>
                </c:pt>
                <c:pt idx="50851">
                  <c:v>0.40862547248791697</c:v>
                </c:pt>
                <c:pt idx="50852">
                  <c:v>0.399286512827419</c:v>
                </c:pt>
                <c:pt idx="50853">
                  <c:v>0.38994755316691998</c:v>
                </c:pt>
                <c:pt idx="50854">
                  <c:v>0.38060859350968401</c:v>
                </c:pt>
                <c:pt idx="50855">
                  <c:v>0.37126963384918499</c:v>
                </c:pt>
                <c:pt idx="50856">
                  <c:v>0.36193067418868702</c:v>
                </c:pt>
                <c:pt idx="50857">
                  <c:v>0.35259171453145</c:v>
                </c:pt>
                <c:pt idx="50858">
                  <c:v>0.34325275487095203</c:v>
                </c:pt>
                <c:pt idx="50859">
                  <c:v>0.333913795210454</c:v>
                </c:pt>
                <c:pt idx="50860">
                  <c:v>0.32457483555321698</c:v>
                </c:pt>
                <c:pt idx="50861">
                  <c:v>0.31523587589271801</c:v>
                </c:pt>
                <c:pt idx="50862">
                  <c:v>0.30589691623221998</c:v>
                </c:pt>
                <c:pt idx="50863">
                  <c:v>0.29655795657498302</c:v>
                </c:pt>
                <c:pt idx="50864">
                  <c:v>0.28721899691448499</c:v>
                </c:pt>
                <c:pt idx="50865">
                  <c:v>0.27788003725398702</c:v>
                </c:pt>
                <c:pt idx="50866">
                  <c:v>0.26854107759675</c:v>
                </c:pt>
                <c:pt idx="50867">
                  <c:v>0.25920211793625098</c:v>
                </c:pt>
                <c:pt idx="50868">
                  <c:v>0.24986315827575301</c:v>
                </c:pt>
                <c:pt idx="50869">
                  <c:v>0.24052419861851601</c:v>
                </c:pt>
                <c:pt idx="50870">
                  <c:v>0.23118523895801801</c:v>
                </c:pt>
                <c:pt idx="50871">
                  <c:v>0.22184627929751999</c:v>
                </c:pt>
                <c:pt idx="50872">
                  <c:v>0.21250731964028299</c:v>
                </c:pt>
                <c:pt idx="50873">
                  <c:v>0.203168359979785</c:v>
                </c:pt>
                <c:pt idx="50874">
                  <c:v>0.193829400319286</c:v>
                </c:pt>
                <c:pt idx="50875">
                  <c:v>0.184490440662049</c:v>
                </c:pt>
                <c:pt idx="50876">
                  <c:v>0.17515148100155101</c:v>
                </c:pt>
                <c:pt idx="50877">
                  <c:v>0.16581252134105301</c:v>
                </c:pt>
                <c:pt idx="50878">
                  <c:v>0.15647356168381599</c:v>
                </c:pt>
                <c:pt idx="50879">
                  <c:v>0.14713460202331799</c:v>
                </c:pt>
                <c:pt idx="50880">
                  <c:v>0.13779564236281899</c:v>
                </c:pt>
                <c:pt idx="50881">
                  <c:v>0.128456682705582</c:v>
                </c:pt>
                <c:pt idx="50882">
                  <c:v>0.119117723045084</c:v>
                </c:pt>
                <c:pt idx="50883">
                  <c:v>0.109778763384586</c:v>
                </c:pt>
                <c:pt idx="50884">
                  <c:v>0.10043980372734899</c:v>
                </c:pt>
                <c:pt idx="50885">
                  <c:v>9.1100844066850706E-2</c:v>
                </c:pt>
                <c:pt idx="50886">
                  <c:v>8.1761884406352306E-2</c:v>
                </c:pt>
                <c:pt idx="50887">
                  <c:v>7.2422924749115603E-2</c:v>
                </c:pt>
                <c:pt idx="50888">
                  <c:v>6.3083965088617203E-2</c:v>
                </c:pt>
                <c:pt idx="50889">
                  <c:v>5.3745005428118803E-2</c:v>
                </c:pt>
                <c:pt idx="50890">
                  <c:v>4.4406045770882099E-2</c:v>
                </c:pt>
                <c:pt idx="50891">
                  <c:v>3.5067086110383699E-2</c:v>
                </c:pt>
                <c:pt idx="50892">
                  <c:v>2.57281264498854E-2</c:v>
                </c:pt>
                <c:pt idx="50893">
                  <c:v>1.63891667926486E-2</c:v>
                </c:pt>
                <c:pt idx="50894">
                  <c:v>7.0502071321502701E-3</c:v>
                </c:pt>
                <c:pt idx="50895">
                  <c:v>-2.2887525283480799E-3</c:v>
                </c:pt>
                <c:pt idx="50896">
                  <c:v>-1.1627712185584799E-2</c:v>
                </c:pt>
                <c:pt idx="50897">
                  <c:v>-2.0966671846083199E-2</c:v>
                </c:pt>
                <c:pt idx="50898">
                  <c:v>-3.0305631506581499E-2</c:v>
                </c:pt>
                <c:pt idx="50899">
                  <c:v>-2.9187706600926601E-2</c:v>
                </c:pt>
                <c:pt idx="50900">
                  <c:v>-1.7612897128337499E-2</c:v>
                </c:pt>
                <c:pt idx="50901">
                  <c:v>-6.0380876557483499E-3</c:v>
                </c:pt>
                <c:pt idx="50902">
                  <c:v>5.53672181279833E-3</c:v>
                </c:pt>
                <c:pt idx="50903">
                  <c:v>1.7111531285387501E-2</c:v>
                </c:pt>
                <c:pt idx="50904">
                  <c:v>2.8686340757976599E-2</c:v>
                </c:pt>
                <c:pt idx="50905">
                  <c:v>4.0261150226523199E-2</c:v>
                </c:pt>
                <c:pt idx="50906">
                  <c:v>5.1835959699112401E-2</c:v>
                </c:pt>
                <c:pt idx="50907">
                  <c:v>6.3410769171701506E-2</c:v>
                </c:pt>
                <c:pt idx="50908">
                  <c:v>7.4985578640248199E-2</c:v>
                </c:pt>
                <c:pt idx="50909">
                  <c:v>8.6560388112837297E-2</c:v>
                </c:pt>
                <c:pt idx="50910">
                  <c:v>9.8135197585426395E-2</c:v>
                </c:pt>
                <c:pt idx="50911">
                  <c:v>0.109710007053973</c:v>
                </c:pt>
                <c:pt idx="50912">
                  <c:v>0.12128481652656201</c:v>
                </c:pt>
                <c:pt idx="50913">
                  <c:v>0.13285962599915099</c:v>
                </c:pt>
                <c:pt idx="50914">
                  <c:v>0.14443443546769799</c:v>
                </c:pt>
                <c:pt idx="50915">
                  <c:v>0.15600924494028701</c:v>
                </c:pt>
                <c:pt idx="50916">
                  <c:v>0.16758405441287599</c:v>
                </c:pt>
                <c:pt idx="50917">
                  <c:v>0.17915886388142299</c:v>
                </c:pt>
                <c:pt idx="50918">
                  <c:v>0.19073367335401201</c:v>
                </c:pt>
                <c:pt idx="50919">
                  <c:v>0.20230848282660099</c:v>
                </c:pt>
                <c:pt idx="50920">
                  <c:v>0.21388329229514799</c:v>
                </c:pt>
                <c:pt idx="50921">
                  <c:v>0.22545810176773701</c:v>
                </c:pt>
                <c:pt idx="50922">
                  <c:v>0.23703291124032599</c:v>
                </c:pt>
                <c:pt idx="50923">
                  <c:v>0.24860772070887299</c:v>
                </c:pt>
                <c:pt idx="50924">
                  <c:v>0.26018253018146198</c:v>
                </c:pt>
                <c:pt idx="50925">
                  <c:v>0.27175733965405102</c:v>
                </c:pt>
                <c:pt idx="50926">
                  <c:v>0.28333214912259802</c:v>
                </c:pt>
                <c:pt idx="50927">
                  <c:v>0.29490695859518701</c:v>
                </c:pt>
                <c:pt idx="50928">
                  <c:v>0.30648176806777599</c:v>
                </c:pt>
                <c:pt idx="50929">
                  <c:v>0.31805657753632299</c:v>
                </c:pt>
                <c:pt idx="50930">
                  <c:v>0.32963138700891198</c:v>
                </c:pt>
                <c:pt idx="50931">
                  <c:v>0.34120619648150102</c:v>
                </c:pt>
                <c:pt idx="50932">
                  <c:v>0.35278100595004802</c:v>
                </c:pt>
                <c:pt idx="50933">
                  <c:v>0.36435581542263701</c:v>
                </c:pt>
                <c:pt idx="50934">
                  <c:v>0.375930624895226</c:v>
                </c:pt>
                <c:pt idx="50935">
                  <c:v>0.38750543436377199</c:v>
                </c:pt>
                <c:pt idx="50936">
                  <c:v>0.39908024383636198</c:v>
                </c:pt>
                <c:pt idx="50937">
                  <c:v>0.41065505330895102</c:v>
                </c:pt>
                <c:pt idx="50938">
                  <c:v>0.42222986277749702</c:v>
                </c:pt>
                <c:pt idx="50939">
                  <c:v>0.43380467225008601</c:v>
                </c:pt>
                <c:pt idx="50940">
                  <c:v>0.445379481722676</c:v>
                </c:pt>
                <c:pt idx="50941">
                  <c:v>0.456954291191222</c:v>
                </c:pt>
                <c:pt idx="50942">
                  <c:v>0.46852910066381098</c:v>
                </c:pt>
                <c:pt idx="50943">
                  <c:v>0.48010391013640002</c:v>
                </c:pt>
                <c:pt idx="50944">
                  <c:v>0.49167871960494702</c:v>
                </c:pt>
                <c:pt idx="50945">
                  <c:v>0.50325352907753595</c:v>
                </c:pt>
                <c:pt idx="50946">
                  <c:v>0.514828338550125</c:v>
                </c:pt>
                <c:pt idx="50947">
                  <c:v>0.51621122651122597</c:v>
                </c:pt>
                <c:pt idx="50948">
                  <c:v>0.507402192961803</c:v>
                </c:pt>
                <c:pt idx="50949">
                  <c:v>0.49859315941238003</c:v>
                </c:pt>
                <c:pt idx="50950">
                  <c:v>0.48978412586603298</c:v>
                </c:pt>
                <c:pt idx="50951">
                  <c:v>0.48097509231661001</c:v>
                </c:pt>
                <c:pt idx="50952">
                  <c:v>0.47216605876718698</c:v>
                </c:pt>
                <c:pt idx="50953">
                  <c:v>0.46335702522084099</c:v>
                </c:pt>
                <c:pt idx="50954">
                  <c:v>0.45454799167141802</c:v>
                </c:pt>
                <c:pt idx="50955">
                  <c:v>0.44573895812199499</c:v>
                </c:pt>
                <c:pt idx="50956">
                  <c:v>0.436929924575648</c:v>
                </c:pt>
                <c:pt idx="50957">
                  <c:v>0.42812089102622503</c:v>
                </c:pt>
                <c:pt idx="50958">
                  <c:v>0.419311857476802</c:v>
                </c:pt>
                <c:pt idx="50959">
                  <c:v>0.41050282393045601</c:v>
                </c:pt>
                <c:pt idx="50960">
                  <c:v>0.40169379038103298</c:v>
                </c:pt>
                <c:pt idx="50961">
                  <c:v>0.39288475683161</c:v>
                </c:pt>
                <c:pt idx="50962">
                  <c:v>0.38407572328526401</c:v>
                </c:pt>
                <c:pt idx="50963">
                  <c:v>0.37526668973584099</c:v>
                </c:pt>
                <c:pt idx="50964">
                  <c:v>0.36645765618641801</c:v>
                </c:pt>
                <c:pt idx="50965">
                  <c:v>0.35764862264007102</c:v>
                </c:pt>
                <c:pt idx="50966">
                  <c:v>0.34883958909064799</c:v>
                </c:pt>
                <c:pt idx="50967">
                  <c:v>0.34003055554122502</c:v>
                </c:pt>
                <c:pt idx="50968">
                  <c:v>0.33122152199487898</c:v>
                </c:pt>
                <c:pt idx="50969">
                  <c:v>0.322412488445456</c:v>
                </c:pt>
                <c:pt idx="50970">
                  <c:v>0.31360345489603297</c:v>
                </c:pt>
                <c:pt idx="50971">
                  <c:v>0.30479442134968698</c:v>
                </c:pt>
                <c:pt idx="50972">
                  <c:v>0.29598538780026401</c:v>
                </c:pt>
                <c:pt idx="50973">
                  <c:v>0.28717635425084098</c:v>
                </c:pt>
                <c:pt idx="50974">
                  <c:v>0.27836732070449399</c:v>
                </c:pt>
                <c:pt idx="50975">
                  <c:v>0.26955828715507102</c:v>
                </c:pt>
                <c:pt idx="50976">
                  <c:v>0.26074925360564799</c:v>
                </c:pt>
                <c:pt idx="50977">
                  <c:v>0.251940220059302</c:v>
                </c:pt>
                <c:pt idx="50978">
                  <c:v>0.243131186509879</c:v>
                </c:pt>
                <c:pt idx="50979">
                  <c:v>0.234322152960456</c:v>
                </c:pt>
                <c:pt idx="50980">
                  <c:v>0.22551311941410901</c:v>
                </c:pt>
                <c:pt idx="50981">
                  <c:v>0.21670408586468601</c:v>
                </c:pt>
                <c:pt idx="50982">
                  <c:v>0.20789505231526301</c:v>
                </c:pt>
                <c:pt idx="50983">
                  <c:v>0.19908601876891699</c:v>
                </c:pt>
                <c:pt idx="50984">
                  <c:v>0.19027698521949399</c:v>
                </c:pt>
                <c:pt idx="50985">
                  <c:v>0.18146795167007099</c:v>
                </c:pt>
                <c:pt idx="50986">
                  <c:v>0.172658918123725</c:v>
                </c:pt>
                <c:pt idx="50987">
                  <c:v>0.163849884574302</c:v>
                </c:pt>
                <c:pt idx="50988">
                  <c:v>0.155040851024879</c:v>
                </c:pt>
                <c:pt idx="50989">
                  <c:v>0.14623181747853201</c:v>
                </c:pt>
                <c:pt idx="50990">
                  <c:v>0.137422783929109</c:v>
                </c:pt>
                <c:pt idx="50991">
                  <c:v>0.128613750379686</c:v>
                </c:pt>
                <c:pt idx="50992">
                  <c:v>0.11980471683334</c:v>
                </c:pt>
                <c:pt idx="50993">
                  <c:v>0.110995683283917</c:v>
                </c:pt>
                <c:pt idx="50994">
                  <c:v>0.102186649734494</c:v>
                </c:pt>
                <c:pt idx="50995">
                  <c:v>9.8306483740569703E-2</c:v>
                </c:pt>
                <c:pt idx="50996">
                  <c:v>9.9355185299433907E-2</c:v>
                </c:pt>
                <c:pt idx="50997">
                  <c:v>0.100403886858298</c:v>
                </c:pt>
                <c:pt idx="50998">
                  <c:v>0.101452588416796</c:v>
                </c:pt>
                <c:pt idx="50999">
                  <c:v>0.10250128997566001</c:v>
                </c:pt>
                <c:pt idx="51000">
                  <c:v>0.103549991534525</c:v>
                </c:pt>
                <c:pt idx="51001">
                  <c:v>0.104598693093023</c:v>
                </c:pt>
                <c:pt idx="51002">
                  <c:v>0.10564739465188699</c:v>
                </c:pt>
                <c:pt idx="51003">
                  <c:v>0.106696096210751</c:v>
                </c:pt>
                <c:pt idx="51004">
                  <c:v>0.107744797769249</c:v>
                </c:pt>
                <c:pt idx="51005">
                  <c:v>0.108793499328114</c:v>
                </c:pt>
                <c:pt idx="51006">
                  <c:v>0.10984220088697801</c:v>
                </c:pt>
                <c:pt idx="51007">
                  <c:v>0.110890902445476</c:v>
                </c:pt>
                <c:pt idx="51008">
                  <c:v>0.11193960400434</c:v>
                </c:pt>
                <c:pt idx="51009">
                  <c:v>0.11298830556320399</c:v>
                </c:pt>
                <c:pt idx="51010">
                  <c:v>0.11403700712170201</c:v>
                </c:pt>
                <c:pt idx="51011">
                  <c:v>0.115085708680567</c:v>
                </c:pt>
                <c:pt idx="51012">
                  <c:v>0.116134410239431</c:v>
                </c:pt>
                <c:pt idx="51013">
                  <c:v>0.11718311179792899</c:v>
                </c:pt>
                <c:pt idx="51014">
                  <c:v>0.118231813356793</c:v>
                </c:pt>
                <c:pt idx="51015">
                  <c:v>0.119280514915658</c:v>
                </c:pt>
                <c:pt idx="51016">
                  <c:v>0.12032921647415599</c:v>
                </c:pt>
                <c:pt idx="51017">
                  <c:v>0.12137791803302</c:v>
                </c:pt>
                <c:pt idx="51018">
                  <c:v>0.122426619591884</c:v>
                </c:pt>
                <c:pt idx="51019">
                  <c:v>0.123475321150382</c:v>
                </c:pt>
                <c:pt idx="51020">
                  <c:v>0.12452402270924599</c:v>
                </c:pt>
                <c:pt idx="51021">
                  <c:v>0.125572724268111</c:v>
                </c:pt>
                <c:pt idx="51022">
                  <c:v>0.12662142582660901</c:v>
                </c:pt>
                <c:pt idx="51023">
                  <c:v>0.12767012738547301</c:v>
                </c:pt>
                <c:pt idx="51024">
                  <c:v>0.128718828944337</c:v>
                </c:pt>
                <c:pt idx="51025">
                  <c:v>0.12976753050283499</c:v>
                </c:pt>
                <c:pt idx="51026">
                  <c:v>0.13081623206170001</c:v>
                </c:pt>
                <c:pt idx="51027">
                  <c:v>0.13186493362056401</c:v>
                </c:pt>
                <c:pt idx="51028">
                  <c:v>0.13291363517906199</c:v>
                </c:pt>
                <c:pt idx="51029">
                  <c:v>0.13396233673792601</c:v>
                </c:pt>
                <c:pt idx="51030">
                  <c:v>0.13501103829679001</c:v>
                </c:pt>
                <c:pt idx="51031">
                  <c:v>0.13605973985528799</c:v>
                </c:pt>
                <c:pt idx="51032">
                  <c:v>0.13710844141415299</c:v>
                </c:pt>
                <c:pt idx="51033">
                  <c:v>0.13815714297301701</c:v>
                </c:pt>
                <c:pt idx="51034">
                  <c:v>0.13920584453151499</c:v>
                </c:pt>
                <c:pt idx="51035">
                  <c:v>0.14025454609037899</c:v>
                </c:pt>
                <c:pt idx="51036">
                  <c:v>0.14130324764924301</c:v>
                </c:pt>
                <c:pt idx="51037">
                  <c:v>0.142351949207741</c:v>
                </c:pt>
                <c:pt idx="51038">
                  <c:v>0.14340065076660599</c:v>
                </c:pt>
                <c:pt idx="51039">
                  <c:v>0.14444935232546999</c:v>
                </c:pt>
                <c:pt idx="51040">
                  <c:v>0.145498053883968</c:v>
                </c:pt>
                <c:pt idx="51041">
                  <c:v>0.14654675544283199</c:v>
                </c:pt>
                <c:pt idx="51042">
                  <c:v>0.14759545700169699</c:v>
                </c:pt>
                <c:pt idx="51043">
                  <c:v>0.149584701086272</c:v>
                </c:pt>
                <c:pt idx="51044">
                  <c:v>0.15251448769794701</c:v>
                </c:pt>
                <c:pt idx="51045">
                  <c:v>0.15544427430962199</c:v>
                </c:pt>
                <c:pt idx="51046">
                  <c:v>0.15837406092027401</c:v>
                </c:pt>
                <c:pt idx="51047">
                  <c:v>0.16130384753195001</c:v>
                </c:pt>
                <c:pt idx="51048">
                  <c:v>0.16423363414362499</c:v>
                </c:pt>
                <c:pt idx="51049">
                  <c:v>0.16716342075427701</c:v>
                </c:pt>
                <c:pt idx="51050">
                  <c:v>0.17009320736595199</c:v>
                </c:pt>
                <c:pt idx="51051">
                  <c:v>0.17302299397762799</c:v>
                </c:pt>
                <c:pt idx="51052">
                  <c:v>0.17595278058828001</c:v>
                </c:pt>
                <c:pt idx="51053">
                  <c:v>0.17888256719995499</c:v>
                </c:pt>
                <c:pt idx="51054">
                  <c:v>0.18181235381163099</c:v>
                </c:pt>
                <c:pt idx="51055">
                  <c:v>0.18474214042228301</c:v>
                </c:pt>
                <c:pt idx="51056">
                  <c:v>0.18767192703395799</c:v>
                </c:pt>
                <c:pt idx="51057">
                  <c:v>0.190601713645633</c:v>
                </c:pt>
                <c:pt idx="51058">
                  <c:v>0.19353150025628499</c:v>
                </c:pt>
                <c:pt idx="51059">
                  <c:v>0.19646128686796099</c:v>
                </c:pt>
                <c:pt idx="51060">
                  <c:v>0.199391073479636</c:v>
                </c:pt>
                <c:pt idx="51061">
                  <c:v>0.20232086009028799</c:v>
                </c:pt>
                <c:pt idx="51062">
                  <c:v>0.205250646701963</c:v>
                </c:pt>
                <c:pt idx="51063">
                  <c:v>0.208180433313639</c:v>
                </c:pt>
                <c:pt idx="51064">
                  <c:v>0.21111021992429099</c:v>
                </c:pt>
                <c:pt idx="51065">
                  <c:v>0.214040006535966</c:v>
                </c:pt>
                <c:pt idx="51066">
                  <c:v>0.216969793147642</c:v>
                </c:pt>
                <c:pt idx="51067">
                  <c:v>0.21989957975829399</c:v>
                </c:pt>
                <c:pt idx="51068">
                  <c:v>0.222829366369969</c:v>
                </c:pt>
                <c:pt idx="51069">
                  <c:v>0.22575915298164401</c:v>
                </c:pt>
                <c:pt idx="51070">
                  <c:v>0.228688939592296</c:v>
                </c:pt>
                <c:pt idx="51071">
                  <c:v>0.231618726203972</c:v>
                </c:pt>
                <c:pt idx="51072">
                  <c:v>0.23454851281564701</c:v>
                </c:pt>
                <c:pt idx="51073">
                  <c:v>0.237478299426299</c:v>
                </c:pt>
                <c:pt idx="51074">
                  <c:v>0.24040808603797401</c:v>
                </c:pt>
                <c:pt idx="51075">
                  <c:v>0.24333787264965001</c:v>
                </c:pt>
                <c:pt idx="51076">
                  <c:v>0.246267659260302</c:v>
                </c:pt>
                <c:pt idx="51077">
                  <c:v>0.24919744587197701</c:v>
                </c:pt>
                <c:pt idx="51078">
                  <c:v>0.25212723248365299</c:v>
                </c:pt>
                <c:pt idx="51079">
                  <c:v>0.255057019094305</c:v>
                </c:pt>
                <c:pt idx="51080">
                  <c:v>0.25798680570597998</c:v>
                </c:pt>
                <c:pt idx="51081">
                  <c:v>0.26091659231765502</c:v>
                </c:pt>
                <c:pt idx="51082">
                  <c:v>0.26384637892830698</c:v>
                </c:pt>
                <c:pt idx="51083">
                  <c:v>0.26677616553998301</c:v>
                </c:pt>
                <c:pt idx="51084">
                  <c:v>0.26970595215165799</c:v>
                </c:pt>
                <c:pt idx="51085">
                  <c:v>0.27263573876231001</c:v>
                </c:pt>
                <c:pt idx="51086">
                  <c:v>0.27556552537398599</c:v>
                </c:pt>
                <c:pt idx="51087">
                  <c:v>0.27849531198566102</c:v>
                </c:pt>
                <c:pt idx="51088">
                  <c:v>0.28142509859631298</c:v>
                </c:pt>
                <c:pt idx="51089">
                  <c:v>0.28435488520798802</c:v>
                </c:pt>
                <c:pt idx="51090">
                  <c:v>0.28728467181966399</c:v>
                </c:pt>
                <c:pt idx="51091">
                  <c:v>0.28525496195824501</c:v>
                </c:pt>
                <c:pt idx="51092">
                  <c:v>0.27826575562231398</c:v>
                </c:pt>
                <c:pt idx="51093">
                  <c:v>0.27127654928638401</c:v>
                </c:pt>
                <c:pt idx="51094">
                  <c:v>0.26428734295289402</c:v>
                </c:pt>
                <c:pt idx="51095">
                  <c:v>0.25729813661696399</c:v>
                </c:pt>
                <c:pt idx="51096">
                  <c:v>0.25030893028103302</c:v>
                </c:pt>
                <c:pt idx="51097">
                  <c:v>0.243319723947543</c:v>
                </c:pt>
                <c:pt idx="51098">
                  <c:v>0.236330517611613</c:v>
                </c:pt>
                <c:pt idx="51099">
                  <c:v>0.229341311275682</c:v>
                </c:pt>
                <c:pt idx="51100">
                  <c:v>0.22235210494219301</c:v>
                </c:pt>
                <c:pt idx="51101">
                  <c:v>0.21536289860626201</c:v>
                </c:pt>
                <c:pt idx="51102">
                  <c:v>0.20837369227033201</c:v>
                </c:pt>
                <c:pt idx="51103">
                  <c:v>0.20138448593684199</c:v>
                </c:pt>
                <c:pt idx="51104">
                  <c:v>0.19439527960091099</c:v>
                </c:pt>
                <c:pt idx="51105">
                  <c:v>0.18740607326498099</c:v>
                </c:pt>
                <c:pt idx="51106">
                  <c:v>0.180416866931491</c:v>
                </c:pt>
                <c:pt idx="51107">
                  <c:v>0.173427660595561</c:v>
                </c:pt>
                <c:pt idx="51108">
                  <c:v>0.16643845425963</c:v>
                </c:pt>
                <c:pt idx="51109">
                  <c:v>0.15944924792614101</c:v>
                </c:pt>
                <c:pt idx="51110">
                  <c:v>0.15246004159021001</c:v>
                </c:pt>
                <c:pt idx="51111">
                  <c:v>0.14547083525427901</c:v>
                </c:pt>
                <c:pt idx="51112">
                  <c:v>0.13848162892079</c:v>
                </c:pt>
                <c:pt idx="51113">
                  <c:v>0.13149242258485899</c:v>
                </c:pt>
                <c:pt idx="51114">
                  <c:v>0.124503216248929</c:v>
                </c:pt>
                <c:pt idx="51115">
                  <c:v>0.117514009915439</c:v>
                </c:pt>
                <c:pt idx="51116">
                  <c:v>0.110524803579509</c:v>
                </c:pt>
                <c:pt idx="51117">
                  <c:v>0.103535597243578</c:v>
                </c:pt>
                <c:pt idx="51118">
                  <c:v>9.6546390910088403E-2</c:v>
                </c:pt>
                <c:pt idx="51119">
                  <c:v>8.9557184574157803E-2</c:v>
                </c:pt>
                <c:pt idx="51120">
                  <c:v>8.2567978238227299E-2</c:v>
                </c:pt>
                <c:pt idx="51121">
                  <c:v>7.5578771904737704E-2</c:v>
                </c:pt>
                <c:pt idx="51122">
                  <c:v>6.8589565568807104E-2</c:v>
                </c:pt>
                <c:pt idx="51123">
                  <c:v>6.16003592328766E-2</c:v>
                </c:pt>
                <c:pt idx="51124">
                  <c:v>5.4611152899386999E-2</c:v>
                </c:pt>
                <c:pt idx="51125">
                  <c:v>4.7621946563456398E-2</c:v>
                </c:pt>
                <c:pt idx="51126">
                  <c:v>4.0632740227525901E-2</c:v>
                </c:pt>
                <c:pt idx="51127">
                  <c:v>3.36435338940363E-2</c:v>
                </c:pt>
                <c:pt idx="51128">
                  <c:v>2.6654327558105699E-2</c:v>
                </c:pt>
                <c:pt idx="51129">
                  <c:v>1.9665121222175098E-2</c:v>
                </c:pt>
                <c:pt idx="51130">
                  <c:v>1.2675914888685601E-2</c:v>
                </c:pt>
                <c:pt idx="51131">
                  <c:v>5.6867085527549897E-3</c:v>
                </c:pt>
                <c:pt idx="51132">
                  <c:v>-1.3024977831755701E-3</c:v>
                </c:pt>
                <c:pt idx="51133">
                  <c:v>-8.2917041166651606E-3</c:v>
                </c:pt>
                <c:pt idx="51134">
                  <c:v>-1.52809104525957E-2</c:v>
                </c:pt>
                <c:pt idx="51135">
                  <c:v>-2.2270116788526299E-2</c:v>
                </c:pt>
                <c:pt idx="51136">
                  <c:v>-2.9259323122015901E-2</c:v>
                </c:pt>
                <c:pt idx="51137">
                  <c:v>-3.6248529457946398E-2</c:v>
                </c:pt>
                <c:pt idx="51138">
                  <c:v>-4.3237735793876998E-2</c:v>
                </c:pt>
                <c:pt idx="51139">
                  <c:v>-5.2817759009600701E-2</c:v>
                </c:pt>
                <c:pt idx="51140">
                  <c:v>-6.4988599111809306E-2</c:v>
                </c:pt>
                <c:pt idx="51141">
                  <c:v>-7.71594392140178E-2</c:v>
                </c:pt>
                <c:pt idx="51142">
                  <c:v>-8.9330279311975694E-2</c:v>
                </c:pt>
                <c:pt idx="51143">
                  <c:v>-0.10150111941418399</c:v>
                </c:pt>
                <c:pt idx="51144">
                  <c:v>-0.113671959516393</c:v>
                </c:pt>
                <c:pt idx="51145">
                  <c:v>-0.12584279961435099</c:v>
                </c:pt>
                <c:pt idx="51146">
                  <c:v>-0.138013639716559</c:v>
                </c:pt>
                <c:pt idx="51147">
                  <c:v>-0.15018447981876801</c:v>
                </c:pt>
                <c:pt idx="51148">
                  <c:v>-0.162355319916726</c:v>
                </c:pt>
                <c:pt idx="51149">
                  <c:v>-0.17452616001893401</c:v>
                </c:pt>
                <c:pt idx="51150">
                  <c:v>-0.18669700012114299</c:v>
                </c:pt>
                <c:pt idx="51151">
                  <c:v>-0.19886784021910101</c:v>
                </c:pt>
                <c:pt idx="51152">
                  <c:v>-0.21103868032130901</c:v>
                </c:pt>
                <c:pt idx="51153">
                  <c:v>-0.22320952042351799</c:v>
                </c:pt>
                <c:pt idx="51154">
                  <c:v>-0.23538036052147501</c:v>
                </c:pt>
                <c:pt idx="51155">
                  <c:v>-0.24755120062368399</c:v>
                </c:pt>
                <c:pt idx="51156">
                  <c:v>-0.259722040725893</c:v>
                </c:pt>
                <c:pt idx="51157">
                  <c:v>-0.27189288082384999</c:v>
                </c:pt>
                <c:pt idx="51158">
                  <c:v>-0.28406372092605903</c:v>
                </c:pt>
                <c:pt idx="51159">
                  <c:v>-0.29623456102826801</c:v>
                </c:pt>
                <c:pt idx="51160">
                  <c:v>-0.308405401126225</c:v>
                </c:pt>
                <c:pt idx="51161">
                  <c:v>-0.32057624122843398</c:v>
                </c:pt>
                <c:pt idx="51162">
                  <c:v>-0.33274708133064201</c:v>
                </c:pt>
                <c:pt idx="51163">
                  <c:v>-0.34491792142860001</c:v>
                </c:pt>
                <c:pt idx="51164">
                  <c:v>-0.35708876153080898</c:v>
                </c:pt>
                <c:pt idx="51165">
                  <c:v>-0.36925960163301702</c:v>
                </c:pt>
                <c:pt idx="51166">
                  <c:v>-0.38143044173097501</c:v>
                </c:pt>
                <c:pt idx="51167">
                  <c:v>-0.39360128183318399</c:v>
                </c:pt>
                <c:pt idx="51168">
                  <c:v>-0.40577212193539203</c:v>
                </c:pt>
                <c:pt idx="51169">
                  <c:v>-0.41794296203335002</c:v>
                </c:pt>
                <c:pt idx="51170">
                  <c:v>-0.430113802135559</c:v>
                </c:pt>
                <c:pt idx="51171">
                  <c:v>-0.44228464223776698</c:v>
                </c:pt>
                <c:pt idx="51172">
                  <c:v>-0.45445548233572503</c:v>
                </c:pt>
                <c:pt idx="51173">
                  <c:v>-0.466626322437934</c:v>
                </c:pt>
                <c:pt idx="51174">
                  <c:v>-0.47879716254014199</c:v>
                </c:pt>
                <c:pt idx="51175">
                  <c:v>-0.49096800263809998</c:v>
                </c:pt>
                <c:pt idx="51176">
                  <c:v>-0.50313884274030896</c:v>
                </c:pt>
                <c:pt idx="51177">
                  <c:v>-0.51530968284251699</c:v>
                </c:pt>
                <c:pt idx="51178">
                  <c:v>-0.52748052294047498</c:v>
                </c:pt>
                <c:pt idx="51179">
                  <c:v>-0.53965136304268402</c:v>
                </c:pt>
                <c:pt idx="51180">
                  <c:v>-0.55182220314489205</c:v>
                </c:pt>
                <c:pt idx="51181">
                  <c:v>-0.56399304324285005</c:v>
                </c:pt>
                <c:pt idx="51182">
                  <c:v>-0.57616388334505897</c:v>
                </c:pt>
                <c:pt idx="51183">
                  <c:v>-0.58833472344726701</c:v>
                </c:pt>
                <c:pt idx="51184">
                  <c:v>-0.600505563545225</c:v>
                </c:pt>
                <c:pt idx="51185">
                  <c:v>-0.61267640364743403</c:v>
                </c:pt>
                <c:pt idx="51186">
                  <c:v>-0.62484724374964196</c:v>
                </c:pt>
                <c:pt idx="51187">
                  <c:v>-0.63035784896479696</c:v>
                </c:pt>
                <c:pt idx="51188">
                  <c:v>-0.62920821929674797</c:v>
                </c:pt>
                <c:pt idx="51189">
                  <c:v>-0.62805858962869898</c:v>
                </c:pt>
                <c:pt idx="51190">
                  <c:v>-0.626908959961052</c:v>
                </c:pt>
                <c:pt idx="51191">
                  <c:v>-0.62575933029300301</c:v>
                </c:pt>
                <c:pt idx="51192">
                  <c:v>-0.62460970062495402</c:v>
                </c:pt>
                <c:pt idx="51193">
                  <c:v>-0.62346007095730704</c:v>
                </c:pt>
                <c:pt idx="51194">
                  <c:v>-0.62231044128925805</c:v>
                </c:pt>
                <c:pt idx="51195">
                  <c:v>-0.62116081162120895</c:v>
                </c:pt>
                <c:pt idx="51196">
                  <c:v>-0.62001118195356097</c:v>
                </c:pt>
                <c:pt idx="51197">
                  <c:v>-0.61886155228551298</c:v>
                </c:pt>
                <c:pt idx="51198">
                  <c:v>-0.61771192261746399</c:v>
                </c:pt>
                <c:pt idx="51199">
                  <c:v>-0.61656229294981602</c:v>
                </c:pt>
                <c:pt idx="51200">
                  <c:v>-0.61541266328176703</c:v>
                </c:pt>
                <c:pt idx="51201">
                  <c:v>-0.61426303361371803</c:v>
                </c:pt>
                <c:pt idx="51202">
                  <c:v>-0.61311340394607095</c:v>
                </c:pt>
                <c:pt idx="51203">
                  <c:v>-0.61196377427802195</c:v>
                </c:pt>
                <c:pt idx="51204">
                  <c:v>-0.61081414460997296</c:v>
                </c:pt>
                <c:pt idx="51205">
                  <c:v>-0.60966451494232599</c:v>
                </c:pt>
                <c:pt idx="51206">
                  <c:v>-0.608514885274277</c:v>
                </c:pt>
                <c:pt idx="51207">
                  <c:v>-0.60736525560622801</c:v>
                </c:pt>
                <c:pt idx="51208">
                  <c:v>-0.60621562593858003</c:v>
                </c:pt>
                <c:pt idx="51209">
                  <c:v>-0.60506599627053104</c:v>
                </c:pt>
                <c:pt idx="51210">
                  <c:v>-0.60391636660248205</c:v>
                </c:pt>
                <c:pt idx="51211">
                  <c:v>-0.60276673693483496</c:v>
                </c:pt>
                <c:pt idx="51212">
                  <c:v>-0.60161710726678597</c:v>
                </c:pt>
                <c:pt idx="51213">
                  <c:v>-0.60046747759873698</c:v>
                </c:pt>
                <c:pt idx="51214">
                  <c:v>-0.59931784793109</c:v>
                </c:pt>
                <c:pt idx="51215">
                  <c:v>-0.59816821826304101</c:v>
                </c:pt>
                <c:pt idx="51216">
                  <c:v>-0.59701858859499202</c:v>
                </c:pt>
                <c:pt idx="51217">
                  <c:v>-0.59586895892734404</c:v>
                </c:pt>
                <c:pt idx="51218">
                  <c:v>-0.59471932925929505</c:v>
                </c:pt>
                <c:pt idx="51219">
                  <c:v>-0.59356969959124695</c:v>
                </c:pt>
                <c:pt idx="51220">
                  <c:v>-0.59242006992359897</c:v>
                </c:pt>
                <c:pt idx="51221">
                  <c:v>-0.59127044025554998</c:v>
                </c:pt>
                <c:pt idx="51222">
                  <c:v>-0.59012081058750099</c:v>
                </c:pt>
                <c:pt idx="51223">
                  <c:v>-0.58897118091985401</c:v>
                </c:pt>
                <c:pt idx="51224">
                  <c:v>-0.58782155125180502</c:v>
                </c:pt>
                <c:pt idx="51225">
                  <c:v>-0.58667192158375603</c:v>
                </c:pt>
                <c:pt idx="51226">
                  <c:v>-0.58552229191610905</c:v>
                </c:pt>
                <c:pt idx="51227">
                  <c:v>-0.58437266224805995</c:v>
                </c:pt>
                <c:pt idx="51228">
                  <c:v>-0.58322303258001096</c:v>
                </c:pt>
                <c:pt idx="51229">
                  <c:v>-0.58207340291236298</c:v>
                </c:pt>
                <c:pt idx="51230">
                  <c:v>-0.58092377324431399</c:v>
                </c:pt>
                <c:pt idx="51231">
                  <c:v>-0.579774143576265</c:v>
                </c:pt>
                <c:pt idx="51232">
                  <c:v>-0.57862451390861802</c:v>
                </c:pt>
                <c:pt idx="51233">
                  <c:v>-0.57747488424056903</c:v>
                </c:pt>
                <c:pt idx="51234">
                  <c:v>-0.57632525457252004</c:v>
                </c:pt>
                <c:pt idx="51235">
                  <c:v>-0.56916105360881397</c:v>
                </c:pt>
                <c:pt idx="51236">
                  <c:v>-0.55598228134444805</c:v>
                </c:pt>
                <c:pt idx="51237">
                  <c:v>-0.54280350908008101</c:v>
                </c:pt>
                <c:pt idx="51238">
                  <c:v>-0.52962473682031797</c:v>
                </c:pt>
                <c:pt idx="51239">
                  <c:v>-0.51644596455595104</c:v>
                </c:pt>
                <c:pt idx="51240">
                  <c:v>-0.50326719229158501</c:v>
                </c:pt>
                <c:pt idx="51241">
                  <c:v>-0.49008842003182101</c:v>
                </c:pt>
                <c:pt idx="51242">
                  <c:v>-0.47690964776745398</c:v>
                </c:pt>
                <c:pt idx="51243">
                  <c:v>-0.463730875503088</c:v>
                </c:pt>
                <c:pt idx="51244">
                  <c:v>-0.45055210324332401</c:v>
                </c:pt>
                <c:pt idx="51245">
                  <c:v>-0.43737333097895698</c:v>
                </c:pt>
                <c:pt idx="51246">
                  <c:v>-0.424194558714591</c:v>
                </c:pt>
                <c:pt idx="51247">
                  <c:v>-0.411015786454827</c:v>
                </c:pt>
                <c:pt idx="51248">
                  <c:v>-0.39783701419046003</c:v>
                </c:pt>
                <c:pt idx="51249">
                  <c:v>-0.38465824192609399</c:v>
                </c:pt>
                <c:pt idx="51250">
                  <c:v>-0.37147946966633</c:v>
                </c:pt>
                <c:pt idx="51251">
                  <c:v>-0.35830069740196302</c:v>
                </c:pt>
                <c:pt idx="51252">
                  <c:v>-0.34512192513759699</c:v>
                </c:pt>
                <c:pt idx="51253">
                  <c:v>-0.33194315287783299</c:v>
                </c:pt>
                <c:pt idx="51254">
                  <c:v>-0.31876438061346701</c:v>
                </c:pt>
                <c:pt idx="51255">
                  <c:v>-0.30558560834909998</c:v>
                </c:pt>
                <c:pt idx="51256">
                  <c:v>-0.29240683608933599</c:v>
                </c:pt>
                <c:pt idx="51257">
                  <c:v>-0.27922806382497001</c:v>
                </c:pt>
                <c:pt idx="51258">
                  <c:v>-0.26604929156060297</c:v>
                </c:pt>
                <c:pt idx="51259">
                  <c:v>-0.25287051930083898</c:v>
                </c:pt>
                <c:pt idx="51260">
                  <c:v>-0.239691747036473</c:v>
                </c:pt>
                <c:pt idx="51261">
                  <c:v>-0.226512974772106</c:v>
                </c:pt>
                <c:pt idx="51262">
                  <c:v>-0.213334202512342</c:v>
                </c:pt>
                <c:pt idx="51263">
                  <c:v>-0.200155430247976</c:v>
                </c:pt>
                <c:pt idx="51264">
                  <c:v>-0.18697665798360899</c:v>
                </c:pt>
                <c:pt idx="51265">
                  <c:v>-0.173797885723845</c:v>
                </c:pt>
                <c:pt idx="51266">
                  <c:v>-0.16061911345947899</c:v>
                </c:pt>
                <c:pt idx="51267">
                  <c:v>-0.14744034119511201</c:v>
                </c:pt>
                <c:pt idx="51268">
                  <c:v>-0.13426156893534899</c:v>
                </c:pt>
                <c:pt idx="51269">
                  <c:v>-0.121082796670982</c:v>
                </c:pt>
                <c:pt idx="51270">
                  <c:v>-0.10790402440661601</c:v>
                </c:pt>
                <c:pt idx="51271">
                  <c:v>-9.4725252146851693E-2</c:v>
                </c:pt>
                <c:pt idx="51272">
                  <c:v>-8.1546479882485201E-2</c:v>
                </c:pt>
                <c:pt idx="51273">
                  <c:v>-6.8367707618118598E-2</c:v>
                </c:pt>
                <c:pt idx="51274">
                  <c:v>-5.5188935358354799E-2</c:v>
                </c:pt>
                <c:pt idx="51275">
                  <c:v>-4.2010163093988299E-2</c:v>
                </c:pt>
                <c:pt idx="51276">
                  <c:v>-2.88313908296217E-2</c:v>
                </c:pt>
                <c:pt idx="51277">
                  <c:v>-1.5652618569857901E-2</c:v>
                </c:pt>
                <c:pt idx="51278">
                  <c:v>-2.4738463054913601E-3</c:v>
                </c:pt>
                <c:pt idx="51279">
                  <c:v>1.07049259588752E-2</c:v>
                </c:pt>
                <c:pt idx="51280">
                  <c:v>2.3883698218639001E-2</c:v>
                </c:pt>
                <c:pt idx="51281">
                  <c:v>3.7062470483005497E-2</c:v>
                </c:pt>
                <c:pt idx="51282">
                  <c:v>5.0241242747372003E-2</c:v>
                </c:pt>
                <c:pt idx="51283">
                  <c:v>4.4482769623534001E-2</c:v>
                </c:pt>
                <c:pt idx="51284">
                  <c:v>1.97870511074691E-2</c:v>
                </c:pt>
                <c:pt idx="51285">
                  <c:v>-4.9086674085957096E-3</c:v>
                </c:pt>
                <c:pt idx="51286">
                  <c:v>-2.9604385916035699E-2</c:v>
                </c:pt>
                <c:pt idx="51287">
                  <c:v>-5.4300104432100503E-2</c:v>
                </c:pt>
                <c:pt idx="51288">
                  <c:v>-7.8995822948165401E-2</c:v>
                </c:pt>
                <c:pt idx="51289">
                  <c:v>-0.103691541455605</c:v>
                </c:pt>
                <c:pt idx="51290">
                  <c:v>-0.12838725997167</c:v>
                </c:pt>
                <c:pt idx="51291">
                  <c:v>-0.153082978487735</c:v>
                </c:pt>
                <c:pt idx="51292">
                  <c:v>-0.17777869699517501</c:v>
                </c:pt>
                <c:pt idx="51293">
                  <c:v>-0.20247441551124001</c:v>
                </c:pt>
                <c:pt idx="51294">
                  <c:v>-0.22717013402730499</c:v>
                </c:pt>
                <c:pt idx="51295">
                  <c:v>-0.25186585253474503</c:v>
                </c:pt>
                <c:pt idx="51296">
                  <c:v>-0.27656157105080997</c:v>
                </c:pt>
                <c:pt idx="51297">
                  <c:v>-0.30125728956687498</c:v>
                </c:pt>
                <c:pt idx="51298">
                  <c:v>-0.32595300807431399</c:v>
                </c:pt>
                <c:pt idx="51299">
                  <c:v>-0.35064872659037899</c:v>
                </c:pt>
                <c:pt idx="51300">
                  <c:v>-0.37534444510644399</c:v>
                </c:pt>
                <c:pt idx="51301">
                  <c:v>-0.400040163613884</c:v>
                </c:pt>
                <c:pt idx="51302">
                  <c:v>-0.42473588212994901</c:v>
                </c:pt>
                <c:pt idx="51303">
                  <c:v>-0.44943160064601401</c:v>
                </c:pt>
                <c:pt idx="51304">
                  <c:v>-0.47412731915345402</c:v>
                </c:pt>
                <c:pt idx="51305">
                  <c:v>-0.49882303766951902</c:v>
                </c:pt>
                <c:pt idx="51306">
                  <c:v>-0.52351875618558397</c:v>
                </c:pt>
                <c:pt idx="51307">
                  <c:v>-0.54821447469302298</c:v>
                </c:pt>
                <c:pt idx="51308">
                  <c:v>-0.57291019320908798</c:v>
                </c:pt>
                <c:pt idx="51309">
                  <c:v>-0.59760591172515298</c:v>
                </c:pt>
                <c:pt idx="51310">
                  <c:v>-0.62230163023259299</c:v>
                </c:pt>
                <c:pt idx="51311">
                  <c:v>-0.646997348748658</c:v>
                </c:pt>
                <c:pt idx="51312">
                  <c:v>-0.671693067264723</c:v>
                </c:pt>
                <c:pt idx="51313">
                  <c:v>-0.69638878577216301</c:v>
                </c:pt>
                <c:pt idx="51314">
                  <c:v>-0.72108450428822801</c:v>
                </c:pt>
                <c:pt idx="51315">
                  <c:v>-0.74578022280429301</c:v>
                </c:pt>
                <c:pt idx="51316">
                  <c:v>-0.77047594131173303</c:v>
                </c:pt>
                <c:pt idx="51317">
                  <c:v>-0.79517165982779703</c:v>
                </c:pt>
                <c:pt idx="51318">
                  <c:v>-0.81986737834386203</c:v>
                </c:pt>
                <c:pt idx="51319">
                  <c:v>-0.84456309685130204</c:v>
                </c:pt>
                <c:pt idx="51320">
                  <c:v>-0.86925881536736704</c:v>
                </c:pt>
                <c:pt idx="51321">
                  <c:v>-0.89395453388343205</c:v>
                </c:pt>
                <c:pt idx="51322">
                  <c:v>-0.91865025239087195</c:v>
                </c:pt>
                <c:pt idx="51323">
                  <c:v>-0.94334597090693695</c:v>
                </c:pt>
                <c:pt idx="51324">
                  <c:v>-0.96804168942300195</c:v>
                </c:pt>
                <c:pt idx="51325">
                  <c:v>-0.99273740793044196</c:v>
                </c:pt>
                <c:pt idx="51326">
                  <c:v>-1.01743312644651</c:v>
                </c:pt>
                <c:pt idx="51327">
                  <c:v>-1.0421288449625701</c:v>
                </c:pt>
                <c:pt idx="51328">
                  <c:v>-1.06682456347001</c:v>
                </c:pt>
                <c:pt idx="51329">
                  <c:v>-1.0915202819860801</c:v>
                </c:pt>
                <c:pt idx="51330">
                  <c:v>-1.11621600050214</c:v>
                </c:pt>
                <c:pt idx="51331">
                  <c:v>-1.12889593600246</c:v>
                </c:pt>
                <c:pt idx="51332">
                  <c:v>-1.1295600884959001</c:v>
                </c:pt>
                <c:pt idx="51333">
                  <c:v>-1.1302242409893399</c:v>
                </c:pt>
                <c:pt idx="51334">
                  <c:v>-1.13088839348254</c:v>
                </c:pt>
                <c:pt idx="51335">
                  <c:v>-1.1315525459759801</c:v>
                </c:pt>
                <c:pt idx="51336">
                  <c:v>-1.13221669846942</c:v>
                </c:pt>
                <c:pt idx="51337">
                  <c:v>-1.13288085096262</c:v>
                </c:pt>
                <c:pt idx="51338">
                  <c:v>-1.1335450034560599</c:v>
                </c:pt>
                <c:pt idx="51339">
                  <c:v>-1.1342091559495</c:v>
                </c:pt>
                <c:pt idx="51340">
                  <c:v>-1.1348733084427001</c:v>
                </c:pt>
                <c:pt idx="51341">
                  <c:v>-1.1355374609361399</c:v>
                </c:pt>
                <c:pt idx="51342">
                  <c:v>-1.13620161342958</c:v>
                </c:pt>
                <c:pt idx="51343">
                  <c:v>-1.1368657659227801</c:v>
                </c:pt>
                <c:pt idx="51344">
                  <c:v>-1.13752991841622</c:v>
                </c:pt>
                <c:pt idx="51345">
                  <c:v>-1.1381940709096501</c:v>
                </c:pt>
                <c:pt idx="51346">
                  <c:v>-1.1388582234028599</c:v>
                </c:pt>
                <c:pt idx="51347">
                  <c:v>-1.1395223758963</c:v>
                </c:pt>
                <c:pt idx="51348">
                  <c:v>-1.1401865283897299</c:v>
                </c:pt>
                <c:pt idx="51349">
                  <c:v>-1.1408506808829399</c:v>
                </c:pt>
                <c:pt idx="51350">
                  <c:v>-1.14151483337638</c:v>
                </c:pt>
                <c:pt idx="51351">
                  <c:v>-1.1421789858698099</c:v>
                </c:pt>
                <c:pt idx="51352">
                  <c:v>-1.14284313836302</c:v>
                </c:pt>
                <c:pt idx="51353">
                  <c:v>-1.1435072908564501</c:v>
                </c:pt>
                <c:pt idx="51354">
                  <c:v>-1.14417144334989</c:v>
                </c:pt>
                <c:pt idx="51355">
                  <c:v>-1.1448355958431</c:v>
                </c:pt>
                <c:pt idx="51356">
                  <c:v>-1.1454997483365299</c:v>
                </c:pt>
                <c:pt idx="51357">
                  <c:v>-1.14616390082997</c:v>
                </c:pt>
                <c:pt idx="51358">
                  <c:v>-1.1468280533231801</c:v>
                </c:pt>
                <c:pt idx="51359">
                  <c:v>-1.1474922058166099</c:v>
                </c:pt>
                <c:pt idx="51360">
                  <c:v>-1.14815635831005</c:v>
                </c:pt>
                <c:pt idx="51361">
                  <c:v>-1.1488205108032601</c:v>
                </c:pt>
                <c:pt idx="51362">
                  <c:v>-1.14948466329669</c:v>
                </c:pt>
                <c:pt idx="51363">
                  <c:v>-1.1501488157901301</c:v>
                </c:pt>
                <c:pt idx="51364">
                  <c:v>-1.1508129682833299</c:v>
                </c:pt>
                <c:pt idx="51365">
                  <c:v>-1.15147712077677</c:v>
                </c:pt>
                <c:pt idx="51366">
                  <c:v>-1.1521412732702101</c:v>
                </c:pt>
                <c:pt idx="51367">
                  <c:v>-1.1528054257634099</c:v>
                </c:pt>
                <c:pt idx="51368">
                  <c:v>-1.15346957825685</c:v>
                </c:pt>
                <c:pt idx="51369">
                  <c:v>-1.1541337307502899</c:v>
                </c:pt>
                <c:pt idx="51370">
                  <c:v>-1.15479788324349</c:v>
                </c:pt>
                <c:pt idx="51371">
                  <c:v>-1.1554620357369301</c:v>
                </c:pt>
                <c:pt idx="51372">
                  <c:v>-1.1561261882303699</c:v>
                </c:pt>
                <c:pt idx="51373">
                  <c:v>-1.15679034072357</c:v>
                </c:pt>
                <c:pt idx="51374">
                  <c:v>-1.1574544932170101</c:v>
                </c:pt>
                <c:pt idx="51375">
                  <c:v>-1.15811864571045</c:v>
                </c:pt>
                <c:pt idx="51376">
                  <c:v>-1.15878279820365</c:v>
                </c:pt>
                <c:pt idx="51377">
                  <c:v>-1.1594469506970899</c:v>
                </c:pt>
                <c:pt idx="51378">
                  <c:v>-1.16011110319053</c:v>
                </c:pt>
                <c:pt idx="51379">
                  <c:v>-1.16702266205547</c:v>
                </c:pt>
                <c:pt idx="51380">
                  <c:v>-1.18018162729674</c:v>
                </c:pt>
                <c:pt idx="51381">
                  <c:v>-1.1933405925380101</c:v>
                </c:pt>
                <c:pt idx="51382">
                  <c:v>-1.20649955777469</c:v>
                </c:pt>
                <c:pt idx="51383">
                  <c:v>-1.21965852301596</c:v>
                </c:pt>
                <c:pt idx="51384">
                  <c:v>-1.23281748825723</c:v>
                </c:pt>
                <c:pt idx="51385">
                  <c:v>-1.24597645349391</c:v>
                </c:pt>
                <c:pt idx="51386">
                  <c:v>-1.25913541873518</c:v>
                </c:pt>
                <c:pt idx="51387">
                  <c:v>-1.27229438397645</c:v>
                </c:pt>
                <c:pt idx="51388">
                  <c:v>-1.2854533492131299</c:v>
                </c:pt>
                <c:pt idx="51389">
                  <c:v>-1.2986123144544</c:v>
                </c:pt>
                <c:pt idx="51390">
                  <c:v>-1.31177127969567</c:v>
                </c:pt>
                <c:pt idx="51391">
                  <c:v>-1.3249302449323499</c:v>
                </c:pt>
                <c:pt idx="51392">
                  <c:v>-1.3380892101736199</c:v>
                </c:pt>
                <c:pt idx="51393">
                  <c:v>-1.35124817541489</c:v>
                </c:pt>
                <c:pt idx="51394">
                  <c:v>-1.3644071406515701</c:v>
                </c:pt>
                <c:pt idx="51395">
                  <c:v>-1.3775661058928399</c:v>
                </c:pt>
                <c:pt idx="51396">
                  <c:v>-1.3907250711341099</c:v>
                </c:pt>
                <c:pt idx="51397">
                  <c:v>-1.4038840363707901</c:v>
                </c:pt>
                <c:pt idx="51398">
                  <c:v>-1.4170430016120601</c:v>
                </c:pt>
                <c:pt idx="51399">
                  <c:v>-1.4302019668533299</c:v>
                </c:pt>
                <c:pt idx="51400">
                  <c:v>-1.44336093209001</c:v>
                </c:pt>
                <c:pt idx="51401">
                  <c:v>-1.4565198973312801</c:v>
                </c:pt>
                <c:pt idx="51402">
                  <c:v>-1.4696788625725501</c:v>
                </c:pt>
                <c:pt idx="51403">
                  <c:v>-1.48283782780923</c:v>
                </c:pt>
                <c:pt idx="51404">
                  <c:v>-1.4959967930505</c:v>
                </c:pt>
                <c:pt idx="51405">
                  <c:v>-1.5091557582917701</c:v>
                </c:pt>
                <c:pt idx="51406">
                  <c:v>-1.52231472352845</c:v>
                </c:pt>
                <c:pt idx="51407">
                  <c:v>-1.53547368876972</c:v>
                </c:pt>
                <c:pt idx="51408">
                  <c:v>-1.54863265401099</c:v>
                </c:pt>
                <c:pt idx="51409">
                  <c:v>-1.56179161924767</c:v>
                </c:pt>
                <c:pt idx="51410">
                  <c:v>-1.57495058448894</c:v>
                </c:pt>
                <c:pt idx="51411">
                  <c:v>-1.58810954973021</c:v>
                </c:pt>
                <c:pt idx="51412">
                  <c:v>-1.6012685149668899</c:v>
                </c:pt>
                <c:pt idx="51413">
                  <c:v>-1.61442748020816</c:v>
                </c:pt>
                <c:pt idx="51414">
                  <c:v>-1.62758644544943</c:v>
                </c:pt>
                <c:pt idx="51415">
                  <c:v>-1.6407454106861099</c:v>
                </c:pt>
                <c:pt idx="51416">
                  <c:v>-1.6539043759273799</c:v>
                </c:pt>
                <c:pt idx="51417">
                  <c:v>-1.66706334116865</c:v>
                </c:pt>
                <c:pt idx="51418">
                  <c:v>-1.6802223064053301</c:v>
                </c:pt>
                <c:pt idx="51419">
                  <c:v>-1.6933812716465999</c:v>
                </c:pt>
                <c:pt idx="51420">
                  <c:v>-1.7065402368878699</c:v>
                </c:pt>
                <c:pt idx="51421">
                  <c:v>-1.7196992021245501</c:v>
                </c:pt>
                <c:pt idx="51422">
                  <c:v>-1.7328581673658201</c:v>
                </c:pt>
                <c:pt idx="51423">
                  <c:v>-1.7460171326070899</c:v>
                </c:pt>
                <c:pt idx="51424">
                  <c:v>-1.75917609784377</c:v>
                </c:pt>
                <c:pt idx="51425">
                  <c:v>-1.7723350630850401</c:v>
                </c:pt>
                <c:pt idx="51426">
                  <c:v>-1.7854940283263101</c:v>
                </c:pt>
                <c:pt idx="51427">
                  <c:v>-1.7789108432145699</c:v>
                </c:pt>
                <c:pt idx="51428">
                  <c:v>-1.7525855077452199</c:v>
                </c:pt>
                <c:pt idx="51429">
                  <c:v>-1.7262601722758699</c:v>
                </c:pt>
                <c:pt idx="51430">
                  <c:v>-1.6999348368157201</c:v>
                </c:pt>
                <c:pt idx="51431">
                  <c:v>-1.6736095013463701</c:v>
                </c:pt>
                <c:pt idx="51432">
                  <c:v>-1.6472841658770201</c:v>
                </c:pt>
                <c:pt idx="51433">
                  <c:v>-1.6209588304168601</c:v>
                </c:pt>
                <c:pt idx="51434">
                  <c:v>-1.5946334949475101</c:v>
                </c:pt>
                <c:pt idx="51435">
                  <c:v>-1.56830815947816</c:v>
                </c:pt>
                <c:pt idx="51436">
                  <c:v>-1.54198282401801</c:v>
                </c:pt>
                <c:pt idx="51437">
                  <c:v>-1.51565748854866</c:v>
                </c:pt>
                <c:pt idx="51438">
                  <c:v>-1.48933215307931</c:v>
                </c:pt>
                <c:pt idx="51439">
                  <c:v>-1.46300681761915</c:v>
                </c:pt>
                <c:pt idx="51440">
                  <c:v>-1.4366814821498</c:v>
                </c:pt>
                <c:pt idx="51441">
                  <c:v>-1.41035614668045</c:v>
                </c:pt>
                <c:pt idx="51442">
                  <c:v>-1.3840308112202999</c:v>
                </c:pt>
                <c:pt idx="51443">
                  <c:v>-1.3577054757509499</c:v>
                </c:pt>
                <c:pt idx="51444">
                  <c:v>-1.3313801402815999</c:v>
                </c:pt>
                <c:pt idx="51445">
                  <c:v>-1.3050548048214501</c:v>
                </c:pt>
                <c:pt idx="51446">
                  <c:v>-1.2787294693521001</c:v>
                </c:pt>
                <c:pt idx="51447">
                  <c:v>-1.2524041338827501</c:v>
                </c:pt>
                <c:pt idx="51448">
                  <c:v>-1.22607879842259</c:v>
                </c:pt>
                <c:pt idx="51449">
                  <c:v>-1.19975346295324</c:v>
                </c:pt>
                <c:pt idx="51450">
                  <c:v>-1.17342812748389</c:v>
                </c:pt>
                <c:pt idx="51451">
                  <c:v>-1.14710279202374</c:v>
                </c:pt>
                <c:pt idx="51452">
                  <c:v>-1.12077745655439</c:v>
                </c:pt>
                <c:pt idx="51453">
                  <c:v>-1.09445212108504</c:v>
                </c:pt>
                <c:pt idx="51454">
                  <c:v>-1.0681267856248799</c:v>
                </c:pt>
                <c:pt idx="51455">
                  <c:v>-1.0418014501555299</c:v>
                </c:pt>
                <c:pt idx="51456">
                  <c:v>-1.0154761146861799</c:v>
                </c:pt>
                <c:pt idx="51457">
                  <c:v>-0.98915077922602901</c:v>
                </c:pt>
                <c:pt idx="51458">
                  <c:v>-0.962825443756679</c:v>
                </c:pt>
                <c:pt idx="51459">
                  <c:v>-0.93650010828732999</c:v>
                </c:pt>
                <c:pt idx="51460">
                  <c:v>-0.91017477282717496</c:v>
                </c:pt>
                <c:pt idx="51461">
                  <c:v>-0.88384943735782495</c:v>
                </c:pt>
                <c:pt idx="51462">
                  <c:v>-0.85752410188847605</c:v>
                </c:pt>
                <c:pt idx="51463">
                  <c:v>-0.83119876642832102</c:v>
                </c:pt>
                <c:pt idx="51464">
                  <c:v>-0.80487343095897101</c:v>
                </c:pt>
                <c:pt idx="51465">
                  <c:v>-0.77854809548962201</c:v>
                </c:pt>
                <c:pt idx="51466">
                  <c:v>-0.75222276002946697</c:v>
                </c:pt>
                <c:pt idx="51467">
                  <c:v>-0.72589742456011697</c:v>
                </c:pt>
                <c:pt idx="51468">
                  <c:v>-0.69957208909076796</c:v>
                </c:pt>
                <c:pt idx="51469">
                  <c:v>-0.67324675363061304</c:v>
                </c:pt>
                <c:pt idx="51470">
                  <c:v>-0.64692141816126303</c:v>
                </c:pt>
                <c:pt idx="51471">
                  <c:v>-0.62059608269191402</c:v>
                </c:pt>
                <c:pt idx="51472">
                  <c:v>-0.59427074723175799</c:v>
                </c:pt>
                <c:pt idx="51473">
                  <c:v>-0.56794541176240898</c:v>
                </c:pt>
                <c:pt idx="51474">
                  <c:v>-0.54162007629305997</c:v>
                </c:pt>
                <c:pt idx="51475">
                  <c:v>-0.52815693374200701</c:v>
                </c:pt>
                <c:pt idx="51476">
                  <c:v>-0.52755598409984605</c:v>
                </c:pt>
                <c:pt idx="51477">
                  <c:v>-0.52695503445768499</c:v>
                </c:pt>
                <c:pt idx="51478">
                  <c:v>-0.52635408481573298</c:v>
                </c:pt>
                <c:pt idx="51479">
                  <c:v>-0.52575313517357203</c:v>
                </c:pt>
                <c:pt idx="51480">
                  <c:v>-0.52515218553141096</c:v>
                </c:pt>
                <c:pt idx="51481">
                  <c:v>-0.52455123588945995</c:v>
                </c:pt>
                <c:pt idx="51482">
                  <c:v>-0.523950286247299</c:v>
                </c:pt>
                <c:pt idx="51483">
                  <c:v>-0.52334933660513805</c:v>
                </c:pt>
                <c:pt idx="51484">
                  <c:v>-0.52274838696318704</c:v>
                </c:pt>
                <c:pt idx="51485">
                  <c:v>-0.52214743732102598</c:v>
                </c:pt>
                <c:pt idx="51486">
                  <c:v>-0.52154648767886502</c:v>
                </c:pt>
                <c:pt idx="51487">
                  <c:v>-0.52094553803691401</c:v>
                </c:pt>
                <c:pt idx="51488">
                  <c:v>-0.52034458839475295</c:v>
                </c:pt>
                <c:pt idx="51489">
                  <c:v>-0.519743638752592</c:v>
                </c:pt>
                <c:pt idx="51490">
                  <c:v>-0.51914268911064099</c:v>
                </c:pt>
                <c:pt idx="51491">
                  <c:v>-0.51854173946848003</c:v>
                </c:pt>
                <c:pt idx="51492">
                  <c:v>-0.51794078982631897</c:v>
                </c:pt>
                <c:pt idx="51493">
                  <c:v>-0.51733984018436796</c:v>
                </c:pt>
                <c:pt idx="51494">
                  <c:v>-0.51673889054220701</c:v>
                </c:pt>
                <c:pt idx="51495">
                  <c:v>-0.51613794090004605</c:v>
                </c:pt>
                <c:pt idx="51496">
                  <c:v>-0.51553699125809505</c:v>
                </c:pt>
                <c:pt idx="51497">
                  <c:v>-0.51493604161593398</c:v>
                </c:pt>
                <c:pt idx="51498">
                  <c:v>-0.51433509197377303</c:v>
                </c:pt>
                <c:pt idx="51499">
                  <c:v>-0.51373414233182102</c:v>
                </c:pt>
                <c:pt idx="51500">
                  <c:v>-0.51313319268965996</c:v>
                </c:pt>
                <c:pt idx="51501">
                  <c:v>-0.512532243047499</c:v>
                </c:pt>
                <c:pt idx="51502">
                  <c:v>-0.51193129340554799</c:v>
                </c:pt>
                <c:pt idx="51503">
                  <c:v>-0.51133034376338704</c:v>
                </c:pt>
                <c:pt idx="51504">
                  <c:v>-0.51072939412122598</c:v>
                </c:pt>
                <c:pt idx="51505">
                  <c:v>-0.51012844447927497</c:v>
                </c:pt>
                <c:pt idx="51506">
                  <c:v>-0.50952749483711401</c:v>
                </c:pt>
                <c:pt idx="51507">
                  <c:v>-0.50892654519495295</c:v>
                </c:pt>
                <c:pt idx="51508">
                  <c:v>-0.50832559555300205</c:v>
                </c:pt>
                <c:pt idx="51509">
                  <c:v>-0.50772464591084099</c:v>
                </c:pt>
                <c:pt idx="51510">
                  <c:v>-0.50712369626868004</c:v>
                </c:pt>
                <c:pt idx="51511">
                  <c:v>-0.50652274662672903</c:v>
                </c:pt>
                <c:pt idx="51512">
                  <c:v>-0.50592179698456796</c:v>
                </c:pt>
                <c:pt idx="51513">
                  <c:v>-0.50532084734240701</c:v>
                </c:pt>
                <c:pt idx="51514">
                  <c:v>-0.504719897700456</c:v>
                </c:pt>
                <c:pt idx="51515">
                  <c:v>-0.50411894805829505</c:v>
                </c:pt>
                <c:pt idx="51516">
                  <c:v>-0.50351799841613398</c:v>
                </c:pt>
                <c:pt idx="51517">
                  <c:v>-0.50291704877418297</c:v>
                </c:pt>
                <c:pt idx="51518">
                  <c:v>-0.50231609913202202</c:v>
                </c:pt>
                <c:pt idx="51519">
                  <c:v>-0.50171514948986096</c:v>
                </c:pt>
                <c:pt idx="51520">
                  <c:v>-0.50111419984790895</c:v>
                </c:pt>
                <c:pt idx="51521">
                  <c:v>-0.50051325020574799</c:v>
                </c:pt>
                <c:pt idx="51522">
                  <c:v>-0.49991230056358699</c:v>
                </c:pt>
                <c:pt idx="51523">
                  <c:v>-0.49798211275044801</c:v>
                </c:pt>
                <c:pt idx="51524">
                  <c:v>-0.49472268676498199</c:v>
                </c:pt>
                <c:pt idx="51525">
                  <c:v>-0.49146326077951602</c:v>
                </c:pt>
                <c:pt idx="51526">
                  <c:v>-0.48820383479518797</c:v>
                </c:pt>
                <c:pt idx="51527">
                  <c:v>-0.48494440880972201</c:v>
                </c:pt>
                <c:pt idx="51528">
                  <c:v>-0.48168498282425498</c:v>
                </c:pt>
                <c:pt idx="51529">
                  <c:v>-0.47842555683992799</c:v>
                </c:pt>
                <c:pt idx="51530">
                  <c:v>-0.47516613085446102</c:v>
                </c:pt>
                <c:pt idx="51531">
                  <c:v>-0.471906704868995</c:v>
                </c:pt>
                <c:pt idx="51532">
                  <c:v>-0.46864727888466701</c:v>
                </c:pt>
                <c:pt idx="51533">
                  <c:v>-0.46538785289920098</c:v>
                </c:pt>
                <c:pt idx="51534">
                  <c:v>-0.46212842691373501</c:v>
                </c:pt>
                <c:pt idx="51535">
                  <c:v>-0.45886900092940702</c:v>
                </c:pt>
                <c:pt idx="51536">
                  <c:v>-0.455609574943941</c:v>
                </c:pt>
                <c:pt idx="51537">
                  <c:v>-0.45235014895847497</c:v>
                </c:pt>
                <c:pt idx="51538">
                  <c:v>-0.44909072297414698</c:v>
                </c:pt>
                <c:pt idx="51539">
                  <c:v>-0.44583129698868101</c:v>
                </c:pt>
                <c:pt idx="51540">
                  <c:v>-0.44257187100321499</c:v>
                </c:pt>
                <c:pt idx="51541">
                  <c:v>-0.439312445018887</c:v>
                </c:pt>
                <c:pt idx="51542">
                  <c:v>-0.43605301903342097</c:v>
                </c:pt>
                <c:pt idx="51543">
                  <c:v>-0.43279359304795401</c:v>
                </c:pt>
                <c:pt idx="51544">
                  <c:v>-0.42953416706362701</c:v>
                </c:pt>
                <c:pt idx="51545">
                  <c:v>-0.42627474107815999</c:v>
                </c:pt>
                <c:pt idx="51546">
                  <c:v>-0.42301531509269402</c:v>
                </c:pt>
                <c:pt idx="51547">
                  <c:v>-0.41975588910836598</c:v>
                </c:pt>
                <c:pt idx="51548">
                  <c:v>-0.41649646312290001</c:v>
                </c:pt>
                <c:pt idx="51549">
                  <c:v>-0.41323703713743398</c:v>
                </c:pt>
                <c:pt idx="51550">
                  <c:v>-0.40997761115310599</c:v>
                </c:pt>
                <c:pt idx="51551">
                  <c:v>-0.40671818516764002</c:v>
                </c:pt>
                <c:pt idx="51552">
                  <c:v>-0.403458759182174</c:v>
                </c:pt>
                <c:pt idx="51553">
                  <c:v>-0.40019933319784601</c:v>
                </c:pt>
                <c:pt idx="51554">
                  <c:v>-0.39693990721237998</c:v>
                </c:pt>
                <c:pt idx="51555">
                  <c:v>-0.39368048122691401</c:v>
                </c:pt>
                <c:pt idx="51556">
                  <c:v>-0.39042105524258602</c:v>
                </c:pt>
                <c:pt idx="51557">
                  <c:v>-0.38716162925712</c:v>
                </c:pt>
                <c:pt idx="51558">
                  <c:v>-0.38390220327165298</c:v>
                </c:pt>
                <c:pt idx="51559">
                  <c:v>-0.38064277728732598</c:v>
                </c:pt>
                <c:pt idx="51560">
                  <c:v>-0.37738335130185902</c:v>
                </c:pt>
                <c:pt idx="51561">
                  <c:v>-0.37412392531639299</c:v>
                </c:pt>
                <c:pt idx="51562">
                  <c:v>-0.370864499332065</c:v>
                </c:pt>
                <c:pt idx="51563">
                  <c:v>-0.36760507334659898</c:v>
                </c:pt>
                <c:pt idx="51564">
                  <c:v>-0.36434564736113301</c:v>
                </c:pt>
                <c:pt idx="51565">
                  <c:v>-0.36108622137680502</c:v>
                </c:pt>
                <c:pt idx="51566">
                  <c:v>-0.35782679539133899</c:v>
                </c:pt>
                <c:pt idx="51567">
                  <c:v>-0.35456736940587302</c:v>
                </c:pt>
                <c:pt idx="51568">
                  <c:v>-0.35130794342154498</c:v>
                </c:pt>
                <c:pt idx="51569">
                  <c:v>-0.34804851743607901</c:v>
                </c:pt>
                <c:pt idx="51570">
                  <c:v>-0.34478909145061298</c:v>
                </c:pt>
                <c:pt idx="51571">
                  <c:v>-0.34810265935835999</c:v>
                </c:pt>
                <c:pt idx="51572">
                  <c:v>-0.35798922116163401</c:v>
                </c:pt>
                <c:pt idx="51573">
                  <c:v>-0.36787578296490903</c:v>
                </c:pt>
                <c:pt idx="51574">
                  <c:v>-0.37776234476473097</c:v>
                </c:pt>
                <c:pt idx="51575">
                  <c:v>-0.38764890656800599</c:v>
                </c:pt>
                <c:pt idx="51576">
                  <c:v>-0.39753546837128001</c:v>
                </c:pt>
                <c:pt idx="51577">
                  <c:v>-0.40742203017110201</c:v>
                </c:pt>
                <c:pt idx="51578">
                  <c:v>-0.41730859197437697</c:v>
                </c:pt>
                <c:pt idx="51579">
                  <c:v>-0.42719515377765199</c:v>
                </c:pt>
                <c:pt idx="51580">
                  <c:v>-0.437081715577473</c:v>
                </c:pt>
                <c:pt idx="51581">
                  <c:v>-0.44696827738074801</c:v>
                </c:pt>
                <c:pt idx="51582">
                  <c:v>-0.45685483918402298</c:v>
                </c:pt>
                <c:pt idx="51583">
                  <c:v>-0.46674140098384498</c:v>
                </c:pt>
                <c:pt idx="51584">
                  <c:v>-0.47662796278712</c:v>
                </c:pt>
                <c:pt idx="51585">
                  <c:v>-0.48651452459039402</c:v>
                </c:pt>
                <c:pt idx="51586">
                  <c:v>-0.49640108639021602</c:v>
                </c:pt>
                <c:pt idx="51587">
                  <c:v>-0.50628764819349104</c:v>
                </c:pt>
                <c:pt idx="51588">
                  <c:v>-0.516174209996766</c:v>
                </c:pt>
                <c:pt idx="51589">
                  <c:v>-0.52606077179658695</c:v>
                </c:pt>
                <c:pt idx="51590">
                  <c:v>-0.53594733359986202</c:v>
                </c:pt>
                <c:pt idx="51591">
                  <c:v>-0.54583389540313698</c:v>
                </c:pt>
                <c:pt idx="51592">
                  <c:v>-0.55572045720295904</c:v>
                </c:pt>
                <c:pt idx="51593">
                  <c:v>-0.565607019006233</c:v>
                </c:pt>
                <c:pt idx="51594">
                  <c:v>-0.57549358080950797</c:v>
                </c:pt>
                <c:pt idx="51595">
                  <c:v>-0.58538014260933002</c:v>
                </c:pt>
                <c:pt idx="51596">
                  <c:v>-0.59526670441260499</c:v>
                </c:pt>
                <c:pt idx="51597">
                  <c:v>-0.60515326621587995</c:v>
                </c:pt>
                <c:pt idx="51598">
                  <c:v>-0.61503982801570101</c:v>
                </c:pt>
                <c:pt idx="51599">
                  <c:v>-0.62492638981897597</c:v>
                </c:pt>
                <c:pt idx="51600">
                  <c:v>-0.63481295162225104</c:v>
                </c:pt>
                <c:pt idx="51601">
                  <c:v>-0.64469951342207299</c:v>
                </c:pt>
                <c:pt idx="51602">
                  <c:v>-0.65458607522534695</c:v>
                </c:pt>
                <c:pt idx="51603">
                  <c:v>-0.66447263702862203</c:v>
                </c:pt>
                <c:pt idx="51604">
                  <c:v>-0.67435919882844397</c:v>
                </c:pt>
                <c:pt idx="51605">
                  <c:v>-0.68424576063171905</c:v>
                </c:pt>
                <c:pt idx="51606">
                  <c:v>-0.69413232243499401</c:v>
                </c:pt>
                <c:pt idx="51607">
                  <c:v>-0.70401888423481496</c:v>
                </c:pt>
                <c:pt idx="51608">
                  <c:v>-0.71390544603809003</c:v>
                </c:pt>
                <c:pt idx="51609">
                  <c:v>-0.72379200784136499</c:v>
                </c:pt>
                <c:pt idx="51610">
                  <c:v>-0.73367856964118705</c:v>
                </c:pt>
                <c:pt idx="51611">
                  <c:v>-0.74356513144446101</c:v>
                </c:pt>
                <c:pt idx="51612">
                  <c:v>-0.75345169324773598</c:v>
                </c:pt>
                <c:pt idx="51613">
                  <c:v>-0.76333825504755803</c:v>
                </c:pt>
                <c:pt idx="51614">
                  <c:v>-0.773224816850833</c:v>
                </c:pt>
                <c:pt idx="51615">
                  <c:v>-0.78311137865410696</c:v>
                </c:pt>
                <c:pt idx="51616">
                  <c:v>-0.79299794045392902</c:v>
                </c:pt>
                <c:pt idx="51617">
                  <c:v>-0.80288450225720398</c:v>
                </c:pt>
                <c:pt idx="51618">
                  <c:v>-0.81277106406047905</c:v>
                </c:pt>
                <c:pt idx="51619">
                  <c:v>-0.80908415379398102</c:v>
                </c:pt>
                <c:pt idx="51620">
                  <c:v>-0.79182377145513405</c:v>
                </c:pt>
                <c:pt idx="51621">
                  <c:v>-0.77456338911628797</c:v>
                </c:pt>
                <c:pt idx="51622">
                  <c:v>-0.75730300678346996</c:v>
                </c:pt>
                <c:pt idx="51623">
                  <c:v>-0.74004262444462399</c:v>
                </c:pt>
                <c:pt idx="51624">
                  <c:v>-0.72278224210577702</c:v>
                </c:pt>
                <c:pt idx="51625">
                  <c:v>-0.705521859772959</c:v>
                </c:pt>
                <c:pt idx="51626">
                  <c:v>-0.68826147743411303</c:v>
                </c:pt>
                <c:pt idx="51627">
                  <c:v>-0.67100109509526695</c:v>
                </c:pt>
                <c:pt idx="51628">
                  <c:v>-0.65374071276244805</c:v>
                </c:pt>
                <c:pt idx="51629">
                  <c:v>-0.63648033042360197</c:v>
                </c:pt>
                <c:pt idx="51630">
                  <c:v>-0.619219948084756</c:v>
                </c:pt>
                <c:pt idx="51631">
                  <c:v>-0.60195956575193799</c:v>
                </c:pt>
                <c:pt idx="51632">
                  <c:v>-0.58469918341309102</c:v>
                </c:pt>
                <c:pt idx="51633">
                  <c:v>-0.56743880107424505</c:v>
                </c:pt>
                <c:pt idx="51634">
                  <c:v>-0.55017841874142703</c:v>
                </c:pt>
                <c:pt idx="51635">
                  <c:v>-0.53291803640258095</c:v>
                </c:pt>
                <c:pt idx="51636">
                  <c:v>-0.51565765406373398</c:v>
                </c:pt>
                <c:pt idx="51637">
                  <c:v>-0.49839727173091602</c:v>
                </c:pt>
                <c:pt idx="51638">
                  <c:v>-0.48113688939207</c:v>
                </c:pt>
                <c:pt idx="51639">
                  <c:v>-0.46387650705322397</c:v>
                </c:pt>
                <c:pt idx="51640">
                  <c:v>-0.44661612472040502</c:v>
                </c:pt>
                <c:pt idx="51641">
                  <c:v>-0.42935574238155899</c:v>
                </c:pt>
                <c:pt idx="51642">
                  <c:v>-0.41209536004271302</c:v>
                </c:pt>
                <c:pt idx="51643">
                  <c:v>-0.39483497770989501</c:v>
                </c:pt>
                <c:pt idx="51644">
                  <c:v>-0.37757459537104798</c:v>
                </c:pt>
                <c:pt idx="51645">
                  <c:v>-0.36031421303220201</c:v>
                </c:pt>
                <c:pt idx="51646">
                  <c:v>-0.343053830699384</c:v>
                </c:pt>
                <c:pt idx="51647">
                  <c:v>-0.32579344836053797</c:v>
                </c:pt>
                <c:pt idx="51648">
                  <c:v>-0.308533066021691</c:v>
                </c:pt>
                <c:pt idx="51649">
                  <c:v>-0.29127268368887299</c:v>
                </c:pt>
                <c:pt idx="51650">
                  <c:v>-0.27401230135002702</c:v>
                </c:pt>
                <c:pt idx="51651">
                  <c:v>-0.256751919011181</c:v>
                </c:pt>
                <c:pt idx="51652">
                  <c:v>-0.23949153667836301</c:v>
                </c:pt>
                <c:pt idx="51653">
                  <c:v>-0.22223115433951601</c:v>
                </c:pt>
                <c:pt idx="51654">
                  <c:v>-0.20497077200066999</c:v>
                </c:pt>
                <c:pt idx="51655">
                  <c:v>-0.187710389667852</c:v>
                </c:pt>
                <c:pt idx="51656">
                  <c:v>-0.170450007329006</c:v>
                </c:pt>
                <c:pt idx="51657">
                  <c:v>-0.15318962499015901</c:v>
                </c:pt>
                <c:pt idx="51658">
                  <c:v>-0.13592924265734099</c:v>
                </c:pt>
                <c:pt idx="51659">
                  <c:v>-0.118668860318495</c:v>
                </c:pt>
                <c:pt idx="51660">
                  <c:v>-0.101408477979649</c:v>
                </c:pt>
                <c:pt idx="51661">
                  <c:v>-8.4148095646830304E-2</c:v>
                </c:pt>
                <c:pt idx="51662">
                  <c:v>-6.6887713307984001E-2</c:v>
                </c:pt>
                <c:pt idx="51663">
                  <c:v>-4.9627330969137802E-2</c:v>
                </c:pt>
                <c:pt idx="51664">
                  <c:v>-3.2366948636319601E-2</c:v>
                </c:pt>
                <c:pt idx="51665">
                  <c:v>-1.51065662974733E-2</c:v>
                </c:pt>
                <c:pt idx="51666">
                  <c:v>2.15381604137297E-3</c:v>
                </c:pt>
                <c:pt idx="51667">
                  <c:v>1.0185840454035399E-2</c:v>
                </c:pt>
                <c:pt idx="51668">
                  <c:v>8.9895069461242202E-3</c:v>
                </c:pt>
                <c:pt idx="51669">
                  <c:v>7.7931734382130496E-3</c:v>
                </c:pt>
                <c:pt idx="51670">
                  <c:v>6.5968399307197003E-3</c:v>
                </c:pt>
                <c:pt idx="51671">
                  <c:v>5.4005064228085401E-3</c:v>
                </c:pt>
                <c:pt idx="51672">
                  <c:v>4.2041729148973696E-3</c:v>
                </c:pt>
                <c:pt idx="51673">
                  <c:v>3.0078394074040198E-3</c:v>
                </c:pt>
                <c:pt idx="51674">
                  <c:v>1.8115058994928599E-3</c:v>
                </c:pt>
                <c:pt idx="51675">
                  <c:v>6.1517239158169696E-4</c:v>
                </c:pt>
                <c:pt idx="51676">
                  <c:v>-5.8116111591165404E-4</c:v>
                </c:pt>
                <c:pt idx="51677">
                  <c:v>-1.7774946238228199E-3</c:v>
                </c:pt>
                <c:pt idx="51678">
                  <c:v>-2.97382813173398E-3</c:v>
                </c:pt>
                <c:pt idx="51679">
                  <c:v>-4.1701616392273303E-3</c:v>
                </c:pt>
                <c:pt idx="51680">
                  <c:v>-5.3664951471384999E-3</c:v>
                </c:pt>
                <c:pt idx="51681">
                  <c:v>-6.5628286550496601E-3</c:v>
                </c:pt>
                <c:pt idx="51682">
                  <c:v>-7.7591621625430103E-3</c:v>
                </c:pt>
                <c:pt idx="51683">
                  <c:v>-8.9554956704541704E-3</c:v>
                </c:pt>
                <c:pt idx="51684">
                  <c:v>-1.0151829178365299E-2</c:v>
                </c:pt>
                <c:pt idx="51685">
                  <c:v>-1.13481626858587E-2</c:v>
                </c:pt>
                <c:pt idx="51686">
                  <c:v>-1.25444961937699E-2</c:v>
                </c:pt>
                <c:pt idx="51687">
                  <c:v>-1.3740829701680999E-2</c:v>
                </c:pt>
                <c:pt idx="51688">
                  <c:v>-1.49371632091744E-2</c:v>
                </c:pt>
                <c:pt idx="51689">
                  <c:v>-1.6133496717085499E-2</c:v>
                </c:pt>
                <c:pt idx="51690">
                  <c:v>-1.7329830224996699E-2</c:v>
                </c:pt>
                <c:pt idx="51691">
                  <c:v>-1.8526163732490001E-2</c:v>
                </c:pt>
                <c:pt idx="51692">
                  <c:v>-1.9722497240401201E-2</c:v>
                </c:pt>
                <c:pt idx="51693">
                  <c:v>-2.0918830748312401E-2</c:v>
                </c:pt>
                <c:pt idx="51694">
                  <c:v>-2.2115164255805699E-2</c:v>
                </c:pt>
                <c:pt idx="51695" formatCode="0.00E+00">
                  <c:v>-2.3311497763716899E-2</c:v>
                </c:pt>
                <c:pt idx="51696">
                  <c:v>-2.4507831271627999E-2</c:v>
                </c:pt>
                <c:pt idx="51697">
                  <c:v>-2.5704164779121401E-2</c:v>
                </c:pt>
                <c:pt idx="51698">
                  <c:v>-2.6900498287032601E-2</c:v>
                </c:pt>
                <c:pt idx="51699">
                  <c:v>-2.80968317949437E-2</c:v>
                </c:pt>
                <c:pt idx="51700">
                  <c:v>-2.9293165302437099E-2</c:v>
                </c:pt>
                <c:pt idx="51701">
                  <c:v>-3.0489498810348199E-2</c:v>
                </c:pt>
                <c:pt idx="51702">
                  <c:v>-3.1685832318259402E-2</c:v>
                </c:pt>
                <c:pt idx="51703">
                  <c:v>-3.2882165825752797E-2</c:v>
                </c:pt>
                <c:pt idx="51704">
                  <c:v>-3.40784993336639E-2</c:v>
                </c:pt>
                <c:pt idx="51705">
                  <c:v>-3.52748328415751E-2</c:v>
                </c:pt>
                <c:pt idx="51706">
                  <c:v>-3.6471166349068398E-2</c:v>
                </c:pt>
                <c:pt idx="51707">
                  <c:v>-3.7667499856979599E-2</c:v>
                </c:pt>
                <c:pt idx="51708">
                  <c:v>-3.8863833364890799E-2</c:v>
                </c:pt>
                <c:pt idx="51709">
                  <c:v>-4.0060166872384097E-2</c:v>
                </c:pt>
                <c:pt idx="51710">
                  <c:v>-4.1256500380295297E-2</c:v>
                </c:pt>
                <c:pt idx="51711">
                  <c:v>-4.24528338882064E-2</c:v>
                </c:pt>
                <c:pt idx="51712">
                  <c:v>-4.3649167395699802E-2</c:v>
                </c:pt>
                <c:pt idx="51713">
                  <c:v>-4.4845500903610898E-2</c:v>
                </c:pt>
                <c:pt idx="51714">
                  <c:v>-4.6041834411522098E-2</c:v>
                </c:pt>
                <c:pt idx="51715">
                  <c:v>-4.3378433739456199E-2</c:v>
                </c:pt>
                <c:pt idx="51716">
                  <c:v>-3.6855298885552702E-2</c:v>
                </c:pt>
                <c:pt idx="51717">
                  <c:v>-3.03321640316493E-2</c:v>
                </c:pt>
                <c:pt idx="51718">
                  <c:v>-2.3809029180024002E-2</c:v>
                </c:pt>
                <c:pt idx="51719">
                  <c:v>-1.7285894326120599E-2</c:v>
                </c:pt>
                <c:pt idx="51720">
                  <c:v>-1.07627594722172E-2</c:v>
                </c:pt>
                <c:pt idx="51721">
                  <c:v>-4.2396246205919103E-3</c:v>
                </c:pt>
                <c:pt idx="51722">
                  <c:v>2.2835102333115301E-3</c:v>
                </c:pt>
                <c:pt idx="51723">
                  <c:v>8.8066450872149593E-3</c:v>
                </c:pt>
                <c:pt idx="51724">
                  <c:v>1.53297799388402E-2</c:v>
                </c:pt>
                <c:pt idx="51725">
                  <c:v>2.1852914792743702E-2</c:v>
                </c:pt>
                <c:pt idx="51726">
                  <c:v>2.8376049646647101E-2</c:v>
                </c:pt>
                <c:pt idx="51727">
                  <c:v>3.4899184498272402E-2</c:v>
                </c:pt>
                <c:pt idx="51728">
                  <c:v>4.1422319352175802E-2</c:v>
                </c:pt>
                <c:pt idx="51729">
                  <c:v>4.7945454206079201E-2</c:v>
                </c:pt>
                <c:pt idx="51730">
                  <c:v>5.4468589057704499E-2</c:v>
                </c:pt>
                <c:pt idx="51731">
                  <c:v>6.0991723911607898E-2</c:v>
                </c:pt>
                <c:pt idx="51732">
                  <c:v>6.7514858765511304E-2</c:v>
                </c:pt>
                <c:pt idx="51733">
                  <c:v>7.4037993617136602E-2</c:v>
                </c:pt>
                <c:pt idx="51734">
                  <c:v>8.0561128471039994E-2</c:v>
                </c:pt>
                <c:pt idx="51735">
                  <c:v>8.7084263324943498E-2</c:v>
                </c:pt>
                <c:pt idx="51736">
                  <c:v>9.3607398176568699E-2</c:v>
                </c:pt>
                <c:pt idx="51737">
                  <c:v>0.10013053303047199</c:v>
                </c:pt>
                <c:pt idx="51738">
                  <c:v>0.106653667884376</c:v>
                </c:pt>
                <c:pt idx="51739">
                  <c:v>0.113176802736001</c:v>
                </c:pt>
                <c:pt idx="51740">
                  <c:v>0.11969993758990401</c:v>
                </c:pt>
                <c:pt idx="51741">
                  <c:v>0.12622307244380801</c:v>
                </c:pt>
                <c:pt idx="51742">
                  <c:v>0.13274620729543299</c:v>
                </c:pt>
                <c:pt idx="51743">
                  <c:v>0.13926934214933601</c:v>
                </c:pt>
                <c:pt idx="51744">
                  <c:v>0.14579247700324</c:v>
                </c:pt>
                <c:pt idx="51745">
                  <c:v>0.152315611854865</c:v>
                </c:pt>
                <c:pt idx="51746">
                  <c:v>0.15883874670876899</c:v>
                </c:pt>
                <c:pt idx="51747">
                  <c:v>0.16536188156267201</c:v>
                </c:pt>
                <c:pt idx="51748">
                  <c:v>0.17188501641429699</c:v>
                </c:pt>
                <c:pt idx="51749">
                  <c:v>0.178408151268201</c:v>
                </c:pt>
                <c:pt idx="51750">
                  <c:v>0.18493128612210399</c:v>
                </c:pt>
                <c:pt idx="51751">
                  <c:v>0.191454420973729</c:v>
                </c:pt>
                <c:pt idx="51752">
                  <c:v>0.19797755582763299</c:v>
                </c:pt>
                <c:pt idx="51753">
                  <c:v>0.20450069068153601</c:v>
                </c:pt>
                <c:pt idx="51754">
                  <c:v>0.21102382553316101</c:v>
                </c:pt>
                <c:pt idx="51755">
                  <c:v>0.217546960387065</c:v>
                </c:pt>
                <c:pt idx="51756">
                  <c:v>0.22407009524096799</c:v>
                </c:pt>
                <c:pt idx="51757">
                  <c:v>0.230593230092594</c:v>
                </c:pt>
                <c:pt idx="51758">
                  <c:v>0.23711636494649699</c:v>
                </c:pt>
                <c:pt idx="51759">
                  <c:v>0.24363949980040001</c:v>
                </c:pt>
                <c:pt idx="51760">
                  <c:v>0.25016263465202598</c:v>
                </c:pt>
                <c:pt idx="51761">
                  <c:v>0.25668576950592897</c:v>
                </c:pt>
                <c:pt idx="51762">
                  <c:v>0.26320890435983302</c:v>
                </c:pt>
                <c:pt idx="51763">
                  <c:v>0.268841498747103</c:v>
                </c:pt>
                <c:pt idx="51764">
                  <c:v>0.273583552671673</c:v>
                </c:pt>
                <c:pt idx="51765">
                  <c:v>0.278325606596244</c:v>
                </c:pt>
                <c:pt idx="51766">
                  <c:v>0.28306766051915899</c:v>
                </c:pt>
                <c:pt idx="51767">
                  <c:v>0.28780971444372999</c:v>
                </c:pt>
                <c:pt idx="51768">
                  <c:v>0.29255176836830099</c:v>
                </c:pt>
                <c:pt idx="51769">
                  <c:v>0.29729382229121598</c:v>
                </c:pt>
                <c:pt idx="51770">
                  <c:v>0.30203587621578598</c:v>
                </c:pt>
                <c:pt idx="51771">
                  <c:v>0.30677793014035698</c:v>
                </c:pt>
                <c:pt idx="51772">
                  <c:v>0.31151998406327203</c:v>
                </c:pt>
                <c:pt idx="51773">
                  <c:v>0.31626203798784303</c:v>
                </c:pt>
                <c:pt idx="51774">
                  <c:v>0.32100409191241402</c:v>
                </c:pt>
                <c:pt idx="51775">
                  <c:v>0.32574614583532902</c:v>
                </c:pt>
                <c:pt idx="51776">
                  <c:v>0.33048819975989902</c:v>
                </c:pt>
                <c:pt idx="51777">
                  <c:v>0.33523025368447001</c:v>
                </c:pt>
                <c:pt idx="51778">
                  <c:v>0.339972307607385</c:v>
                </c:pt>
                <c:pt idx="51779">
                  <c:v>0.344714361531956</c:v>
                </c:pt>
                <c:pt idx="51780">
                  <c:v>0.349456415456527</c:v>
                </c:pt>
                <c:pt idx="51781">
                  <c:v>0.35419846937944199</c:v>
                </c:pt>
                <c:pt idx="51782">
                  <c:v>0.35894052330401199</c:v>
                </c:pt>
                <c:pt idx="51783">
                  <c:v>0.36368257722858299</c:v>
                </c:pt>
                <c:pt idx="51784">
                  <c:v>0.36842463115149798</c:v>
                </c:pt>
                <c:pt idx="51785">
                  <c:v>0.37316668507606898</c:v>
                </c:pt>
                <c:pt idx="51786">
                  <c:v>0.37790873900063998</c:v>
                </c:pt>
                <c:pt idx="51787">
                  <c:v>0.38265079292355503</c:v>
                </c:pt>
                <c:pt idx="51788">
                  <c:v>0.38739284684812503</c:v>
                </c:pt>
                <c:pt idx="51789">
                  <c:v>0.39213490077269603</c:v>
                </c:pt>
                <c:pt idx="51790">
                  <c:v>0.39687695469561102</c:v>
                </c:pt>
                <c:pt idx="51791">
                  <c:v>0.40161900862018202</c:v>
                </c:pt>
                <c:pt idx="51792">
                  <c:v>0.40636106254475302</c:v>
                </c:pt>
                <c:pt idx="51793">
                  <c:v>0.41110311646766801</c:v>
                </c:pt>
                <c:pt idx="51794">
                  <c:v>0.41584517039223801</c:v>
                </c:pt>
                <c:pt idx="51795">
                  <c:v>0.42058722431680901</c:v>
                </c:pt>
                <c:pt idx="51796">
                  <c:v>0.425329278239724</c:v>
                </c:pt>
                <c:pt idx="51797">
                  <c:v>0.43007133216429499</c:v>
                </c:pt>
                <c:pt idx="51798">
                  <c:v>0.43481338608886599</c:v>
                </c:pt>
                <c:pt idx="51799">
                  <c:v>0.43955544001178098</c:v>
                </c:pt>
                <c:pt idx="51800">
                  <c:v>0.44429749393635098</c:v>
                </c:pt>
                <c:pt idx="51801">
                  <c:v>0.44903954786092198</c:v>
                </c:pt>
                <c:pt idx="51802">
                  <c:v>0.45378160178383697</c:v>
                </c:pt>
                <c:pt idx="51803">
                  <c:v>0.45852365570840797</c:v>
                </c:pt>
                <c:pt idx="51804">
                  <c:v>0.46326570963297897</c:v>
                </c:pt>
                <c:pt idx="51805">
                  <c:v>0.46800776355589302</c:v>
                </c:pt>
                <c:pt idx="51806">
                  <c:v>0.47274981748046402</c:v>
                </c:pt>
                <c:pt idx="51807">
                  <c:v>0.47749187140503502</c:v>
                </c:pt>
                <c:pt idx="51808">
                  <c:v>0.48223392532795001</c:v>
                </c:pt>
                <c:pt idx="51809">
                  <c:v>0.48697597925252101</c:v>
                </c:pt>
                <c:pt idx="51810">
                  <c:v>0.49171803317709201</c:v>
                </c:pt>
                <c:pt idx="51811">
                  <c:v>0.49756405463325498</c:v>
                </c:pt>
                <c:pt idx="51812">
                  <c:v>0.504514043625093</c:v>
                </c:pt>
                <c:pt idx="51813">
                  <c:v>0.51146403261693196</c:v>
                </c:pt>
                <c:pt idx="51814">
                  <c:v>0.51841402160634298</c:v>
                </c:pt>
                <c:pt idx="51815">
                  <c:v>0.52536401059818205</c:v>
                </c:pt>
                <c:pt idx="51816">
                  <c:v>0.53231399959002001</c:v>
                </c:pt>
                <c:pt idx="51817">
                  <c:v>0.53926398857943203</c:v>
                </c:pt>
                <c:pt idx="51818">
                  <c:v>0.54621397757126999</c:v>
                </c:pt>
                <c:pt idx="51819">
                  <c:v>0.55316396656310896</c:v>
                </c:pt>
                <c:pt idx="51820">
                  <c:v>0.56011395555251997</c:v>
                </c:pt>
                <c:pt idx="51821">
                  <c:v>0.56706394454435805</c:v>
                </c:pt>
                <c:pt idx="51822">
                  <c:v>0.57401393353619701</c:v>
                </c:pt>
                <c:pt idx="51823">
                  <c:v>0.58096392252560802</c:v>
                </c:pt>
                <c:pt idx="51824">
                  <c:v>0.58791391151744699</c:v>
                </c:pt>
                <c:pt idx="51825">
                  <c:v>0.59486390050928495</c:v>
                </c:pt>
                <c:pt idx="51826">
                  <c:v>0.60181388949869696</c:v>
                </c:pt>
                <c:pt idx="51827">
                  <c:v>0.60876387849053504</c:v>
                </c:pt>
                <c:pt idx="51828">
                  <c:v>0.615713867482374</c:v>
                </c:pt>
                <c:pt idx="51829">
                  <c:v>0.62266385647178502</c:v>
                </c:pt>
                <c:pt idx="51830">
                  <c:v>0.62961384546362398</c:v>
                </c:pt>
                <c:pt idx="51831">
                  <c:v>0.63656383445546205</c:v>
                </c:pt>
                <c:pt idx="51832">
                  <c:v>0.64351382344487296</c:v>
                </c:pt>
                <c:pt idx="51833">
                  <c:v>0.65046381243671203</c:v>
                </c:pt>
                <c:pt idx="51834">
                  <c:v>0.65741380142854999</c:v>
                </c:pt>
                <c:pt idx="51835">
                  <c:v>0.66436379041796201</c:v>
                </c:pt>
                <c:pt idx="51836">
                  <c:v>0.67131377940979997</c:v>
                </c:pt>
                <c:pt idx="51837">
                  <c:v>0.67826376840163904</c:v>
                </c:pt>
                <c:pt idx="51838">
                  <c:v>0.68521375739104995</c:v>
                </c:pt>
                <c:pt idx="51839">
                  <c:v>0.69216374638288902</c:v>
                </c:pt>
                <c:pt idx="51840">
                  <c:v>0.69911373537472699</c:v>
                </c:pt>
                <c:pt idx="51841">
                  <c:v>0.706063724364139</c:v>
                </c:pt>
                <c:pt idx="51842">
                  <c:v>0.71301371335597696</c:v>
                </c:pt>
                <c:pt idx="51843">
                  <c:v>0.71996370234781604</c:v>
                </c:pt>
                <c:pt idx="51844">
                  <c:v>0.72691369133722705</c:v>
                </c:pt>
                <c:pt idx="51845">
                  <c:v>0.73386368032906601</c:v>
                </c:pt>
                <c:pt idx="51846">
                  <c:v>0.74081366932090398</c:v>
                </c:pt>
                <c:pt idx="51847">
                  <c:v>0.74776365831031499</c:v>
                </c:pt>
                <c:pt idx="51848">
                  <c:v>0.75471364730215396</c:v>
                </c:pt>
                <c:pt idx="51849">
                  <c:v>0.76166363629399203</c:v>
                </c:pt>
                <c:pt idx="51850">
                  <c:v>0.76861362528340404</c:v>
                </c:pt>
                <c:pt idx="51851">
                  <c:v>0.77556361427524201</c:v>
                </c:pt>
                <c:pt idx="51852">
                  <c:v>0.78251360326708097</c:v>
                </c:pt>
                <c:pt idx="51853">
                  <c:v>0.78946359225649199</c:v>
                </c:pt>
                <c:pt idx="51854">
                  <c:v>0.79641358124833095</c:v>
                </c:pt>
                <c:pt idx="51855">
                  <c:v>0.80336357024016902</c:v>
                </c:pt>
                <c:pt idx="51856">
                  <c:v>0.81031355922958104</c:v>
                </c:pt>
                <c:pt idx="51857">
                  <c:v>0.817263548221419</c:v>
                </c:pt>
                <c:pt idx="51858">
                  <c:v>0.82421353721325796</c:v>
                </c:pt>
                <c:pt idx="51859">
                  <c:v>0.81971198923550503</c:v>
                </c:pt>
                <c:pt idx="51860">
                  <c:v>0.80375890428501795</c:v>
                </c:pt>
                <c:pt idx="51861">
                  <c:v>0.78780581933452998</c:v>
                </c:pt>
                <c:pt idx="51862">
                  <c:v>0.77185273438961399</c:v>
                </c:pt>
                <c:pt idx="51863">
                  <c:v>0.75589964943912702</c:v>
                </c:pt>
                <c:pt idx="51864">
                  <c:v>0.73994656448863905</c:v>
                </c:pt>
                <c:pt idx="51865">
                  <c:v>0.72399347954372295</c:v>
                </c:pt>
                <c:pt idx="51866">
                  <c:v>0.70804039459323498</c:v>
                </c:pt>
                <c:pt idx="51867">
                  <c:v>0.69208730964274801</c:v>
                </c:pt>
                <c:pt idx="51868">
                  <c:v>0.67613422469783202</c:v>
                </c:pt>
                <c:pt idx="51869">
                  <c:v>0.66018113974734405</c:v>
                </c:pt>
                <c:pt idx="51870">
                  <c:v>0.64422805479685696</c:v>
                </c:pt>
                <c:pt idx="51871">
                  <c:v>0.62827496985194098</c:v>
                </c:pt>
                <c:pt idx="51872">
                  <c:v>0.61232188490145301</c:v>
                </c:pt>
                <c:pt idx="51873">
                  <c:v>0.59636879995096603</c:v>
                </c:pt>
                <c:pt idx="51874">
                  <c:v>0.58041571500604905</c:v>
                </c:pt>
                <c:pt idx="51875">
                  <c:v>0.56446263005556196</c:v>
                </c:pt>
                <c:pt idx="51876">
                  <c:v>0.54850954510507399</c:v>
                </c:pt>
                <c:pt idx="51877">
                  <c:v>0.53255646016015801</c:v>
                </c:pt>
                <c:pt idx="51878">
                  <c:v>0.51660337520967103</c:v>
                </c:pt>
                <c:pt idx="51879">
                  <c:v>0.50065029025918295</c:v>
                </c:pt>
                <c:pt idx="51880">
                  <c:v>0.48469720531426702</c:v>
                </c:pt>
                <c:pt idx="51881">
                  <c:v>0.46874412036377999</c:v>
                </c:pt>
                <c:pt idx="51882">
                  <c:v>0.45279103541329202</c:v>
                </c:pt>
                <c:pt idx="51883">
                  <c:v>0.43683795046837598</c:v>
                </c:pt>
                <c:pt idx="51884">
                  <c:v>0.42088486551788801</c:v>
                </c:pt>
                <c:pt idx="51885">
                  <c:v>0.40493178056740098</c:v>
                </c:pt>
                <c:pt idx="51886">
                  <c:v>0.38897869562248499</c:v>
                </c:pt>
                <c:pt idx="51887">
                  <c:v>0.37302561067199702</c:v>
                </c:pt>
                <c:pt idx="51888">
                  <c:v>0.35707252572150999</c:v>
                </c:pt>
                <c:pt idx="51889">
                  <c:v>0.34111944077659401</c:v>
                </c:pt>
                <c:pt idx="51890">
                  <c:v>0.32516635582610598</c:v>
                </c:pt>
                <c:pt idx="51891">
                  <c:v>0.30921327087561901</c:v>
                </c:pt>
                <c:pt idx="51892">
                  <c:v>0.29326018593070302</c:v>
                </c:pt>
                <c:pt idx="51893">
                  <c:v>0.27730710098021499</c:v>
                </c:pt>
                <c:pt idx="51894">
                  <c:v>0.26135401602972702</c:v>
                </c:pt>
                <c:pt idx="51895">
                  <c:v>0.24540093108481101</c:v>
                </c:pt>
                <c:pt idx="51896">
                  <c:v>0.22944784613432401</c:v>
                </c:pt>
                <c:pt idx="51897">
                  <c:v>0.21349476118383601</c:v>
                </c:pt>
                <c:pt idx="51898">
                  <c:v>0.19754167623891999</c:v>
                </c:pt>
                <c:pt idx="51899">
                  <c:v>0.18158859128843299</c:v>
                </c:pt>
                <c:pt idx="51900">
                  <c:v>0.16563550633794499</c:v>
                </c:pt>
                <c:pt idx="51901">
                  <c:v>0.14968242139302901</c:v>
                </c:pt>
                <c:pt idx="51902">
                  <c:v>0.13372933644254101</c:v>
                </c:pt>
                <c:pt idx="51903">
                  <c:v>0.11777625149205399</c:v>
                </c:pt>
                <c:pt idx="51904">
                  <c:v>0.10182316654713799</c:v>
                </c:pt>
                <c:pt idx="51905">
                  <c:v>8.5870081596650299E-2</c:v>
                </c:pt>
                <c:pt idx="51906">
                  <c:v>6.9916996646162799E-2</c:v>
                </c:pt>
                <c:pt idx="51907">
                  <c:v>6.3084476296580802E-2</c:v>
                </c:pt>
                <c:pt idx="51908">
                  <c:v>6.5372520543132098E-2</c:v>
                </c:pt>
                <c:pt idx="51909">
                  <c:v>6.7660564789683297E-2</c:v>
                </c:pt>
                <c:pt idx="51910">
                  <c:v>6.9948609035435497E-2</c:v>
                </c:pt>
                <c:pt idx="51911">
                  <c:v>7.2236653281986807E-2</c:v>
                </c:pt>
                <c:pt idx="51912">
                  <c:v>7.4524697528538006E-2</c:v>
                </c:pt>
                <c:pt idx="51913">
                  <c:v>7.6812741774290205E-2</c:v>
                </c:pt>
                <c:pt idx="51914">
                  <c:v>7.9100786020841404E-2</c:v>
                </c:pt>
                <c:pt idx="51915">
                  <c:v>8.1388830267392701E-2</c:v>
                </c:pt>
                <c:pt idx="51916">
                  <c:v>8.3676874513144803E-2</c:v>
                </c:pt>
                <c:pt idx="51917">
                  <c:v>8.5964918759696099E-2</c:v>
                </c:pt>
                <c:pt idx="51918">
                  <c:v>8.8252963006247298E-2</c:v>
                </c:pt>
                <c:pt idx="51919">
                  <c:v>9.0541007251999497E-2</c:v>
                </c:pt>
                <c:pt idx="51920">
                  <c:v>9.2829051498550794E-2</c:v>
                </c:pt>
                <c:pt idx="51921">
                  <c:v>9.5117095745102007E-2</c:v>
                </c:pt>
                <c:pt idx="51922">
                  <c:v>9.7405139990854206E-2</c:v>
                </c:pt>
                <c:pt idx="51923">
                  <c:v>9.9693184237405405E-2</c:v>
                </c:pt>
                <c:pt idx="51924">
                  <c:v>0.10198122848395701</c:v>
                </c:pt>
                <c:pt idx="51925">
                  <c:v>0.104269272729709</c:v>
                </c:pt>
                <c:pt idx="51926">
                  <c:v>0.10655731697626</c:v>
                </c:pt>
                <c:pt idx="51927">
                  <c:v>0.10884536122281099</c:v>
                </c:pt>
                <c:pt idx="51928">
                  <c:v>0.111133405468564</c:v>
                </c:pt>
                <c:pt idx="51929">
                  <c:v>0.113421449715115</c:v>
                </c:pt>
                <c:pt idx="51930">
                  <c:v>0.11570949396166599</c:v>
                </c:pt>
                <c:pt idx="51931">
                  <c:v>0.117997538207418</c:v>
                </c:pt>
                <c:pt idx="51932">
                  <c:v>0.120285582453969</c:v>
                </c:pt>
                <c:pt idx="51933">
                  <c:v>0.12257362670052099</c:v>
                </c:pt>
                <c:pt idx="51934">
                  <c:v>0.124861670946273</c:v>
                </c:pt>
                <c:pt idx="51935">
                  <c:v>0.127149715192824</c:v>
                </c:pt>
                <c:pt idx="51936">
                  <c:v>0.12943775943937499</c:v>
                </c:pt>
                <c:pt idx="51937">
                  <c:v>0.13172580368512701</c:v>
                </c:pt>
                <c:pt idx="51938">
                  <c:v>0.134013847931679</c:v>
                </c:pt>
                <c:pt idx="51939">
                  <c:v>0.13630189217822999</c:v>
                </c:pt>
                <c:pt idx="51940">
                  <c:v>0.13858993642398201</c:v>
                </c:pt>
                <c:pt idx="51941">
                  <c:v>0.140877980670533</c:v>
                </c:pt>
                <c:pt idx="51942">
                  <c:v>0.14316602491708499</c:v>
                </c:pt>
                <c:pt idx="51943">
                  <c:v>0.14545406916283701</c:v>
                </c:pt>
                <c:pt idx="51944">
                  <c:v>0.147742113409388</c:v>
                </c:pt>
                <c:pt idx="51945">
                  <c:v>0.15003015765593899</c:v>
                </c:pt>
                <c:pt idx="51946">
                  <c:v>0.15231820190169101</c:v>
                </c:pt>
                <c:pt idx="51947">
                  <c:v>0.154606246148243</c:v>
                </c:pt>
                <c:pt idx="51948">
                  <c:v>0.15689429039479399</c:v>
                </c:pt>
                <c:pt idx="51949">
                  <c:v>0.15918233464054601</c:v>
                </c:pt>
                <c:pt idx="51950">
                  <c:v>0.161470378887097</c:v>
                </c:pt>
                <c:pt idx="51951">
                  <c:v>0.16375842313364899</c:v>
                </c:pt>
                <c:pt idx="51952">
                  <c:v>0.16604646737940101</c:v>
                </c:pt>
                <c:pt idx="51953">
                  <c:v>0.168334511625952</c:v>
                </c:pt>
                <c:pt idx="51954">
                  <c:v>0.170622555872503</c:v>
                </c:pt>
                <c:pt idx="51955">
                  <c:v>0.17650123479322299</c:v>
                </c:pt>
                <c:pt idx="51956">
                  <c:v>0.185970548392216</c:v>
                </c:pt>
                <c:pt idx="51957">
                  <c:v>0.19543986199121</c:v>
                </c:pt>
                <c:pt idx="51958">
                  <c:v>0.204909175586897</c:v>
                </c:pt>
                <c:pt idx="51959">
                  <c:v>0.21437848918589</c:v>
                </c:pt>
                <c:pt idx="51960">
                  <c:v>0.223847802784884</c:v>
                </c:pt>
                <c:pt idx="51961">
                  <c:v>0.23331711638057001</c:v>
                </c:pt>
                <c:pt idx="51962">
                  <c:v>0.24278642997956401</c:v>
                </c:pt>
                <c:pt idx="51963">
                  <c:v>0.25225574357855801</c:v>
                </c:pt>
                <c:pt idx="51964">
                  <c:v>0.26172505717424399</c:v>
                </c:pt>
                <c:pt idx="51965">
                  <c:v>0.27119437077323799</c:v>
                </c:pt>
                <c:pt idx="51966">
                  <c:v>0.28066368437223099</c:v>
                </c:pt>
                <c:pt idx="51967">
                  <c:v>0.29013299796791803</c:v>
                </c:pt>
                <c:pt idx="51968">
                  <c:v>0.29960231156691203</c:v>
                </c:pt>
                <c:pt idx="51969">
                  <c:v>0.30907162516590497</c:v>
                </c:pt>
                <c:pt idx="51970">
                  <c:v>0.31854093876159201</c:v>
                </c:pt>
                <c:pt idx="51971">
                  <c:v>0.32801025236058501</c:v>
                </c:pt>
                <c:pt idx="51972">
                  <c:v>0.33747956595957901</c:v>
                </c:pt>
                <c:pt idx="51973">
                  <c:v>0.34694887955526599</c:v>
                </c:pt>
                <c:pt idx="51974">
                  <c:v>0.35641819315425899</c:v>
                </c:pt>
                <c:pt idx="51975">
                  <c:v>0.36588750675325299</c:v>
                </c:pt>
                <c:pt idx="51976">
                  <c:v>0.37535682034893902</c:v>
                </c:pt>
                <c:pt idx="51977">
                  <c:v>0.38482613394793302</c:v>
                </c:pt>
                <c:pt idx="51978">
                  <c:v>0.39429544754692702</c:v>
                </c:pt>
                <c:pt idx="51979">
                  <c:v>0.403764761142613</c:v>
                </c:pt>
                <c:pt idx="51980">
                  <c:v>0.413234074741607</c:v>
                </c:pt>
                <c:pt idx="51981">
                  <c:v>0.42270338834060101</c:v>
                </c:pt>
                <c:pt idx="51982">
                  <c:v>0.43217270193628698</c:v>
                </c:pt>
                <c:pt idx="51983">
                  <c:v>0.44164201553528099</c:v>
                </c:pt>
                <c:pt idx="51984">
                  <c:v>0.45111132913427399</c:v>
                </c:pt>
                <c:pt idx="51985">
                  <c:v>0.46058064272996102</c:v>
                </c:pt>
                <c:pt idx="51986">
                  <c:v>0.47004995632895402</c:v>
                </c:pt>
                <c:pt idx="51987">
                  <c:v>0.47951926992794802</c:v>
                </c:pt>
                <c:pt idx="51988">
                  <c:v>0.488988583523635</c:v>
                </c:pt>
                <c:pt idx="51989">
                  <c:v>0.498457897122628</c:v>
                </c:pt>
                <c:pt idx="51990">
                  <c:v>0.50792721072162195</c:v>
                </c:pt>
                <c:pt idx="51991">
                  <c:v>0.51739652431730798</c:v>
                </c:pt>
                <c:pt idx="51992">
                  <c:v>0.52686583791630204</c:v>
                </c:pt>
                <c:pt idx="51993">
                  <c:v>0.53633515151529598</c:v>
                </c:pt>
                <c:pt idx="51994">
                  <c:v>0.54580446511098202</c:v>
                </c:pt>
                <c:pt idx="51995">
                  <c:v>0.55527377870997596</c:v>
                </c:pt>
                <c:pt idx="51996">
                  <c:v>0.56474309230897002</c:v>
                </c:pt>
                <c:pt idx="51997">
                  <c:v>0.57421240590465605</c:v>
                </c:pt>
                <c:pt idx="51998">
                  <c:v>0.58368171950365</c:v>
                </c:pt>
                <c:pt idx="51999">
                  <c:v>0.59315103310264305</c:v>
                </c:pt>
                <c:pt idx="52000">
                  <c:v>0.60262034669832998</c:v>
                </c:pt>
                <c:pt idx="52001">
                  <c:v>0.61208966029732403</c:v>
                </c:pt>
                <c:pt idx="52002">
                  <c:v>0.62155897389631698</c:v>
                </c:pt>
                <c:pt idx="52003">
                  <c:v>0.62666501055517798</c:v>
                </c:pt>
                <c:pt idx="52004">
                  <c:v>0.62740777027747197</c:v>
                </c:pt>
                <c:pt idx="52005">
                  <c:v>0.62815052999976595</c:v>
                </c:pt>
                <c:pt idx="52006">
                  <c:v>0.62889328972180003</c:v>
                </c:pt>
                <c:pt idx="52007">
                  <c:v>0.62963604944409401</c:v>
                </c:pt>
                <c:pt idx="52008">
                  <c:v>0.630378809166388</c:v>
                </c:pt>
                <c:pt idx="52009">
                  <c:v>0.63112156888842297</c:v>
                </c:pt>
                <c:pt idx="52010">
                  <c:v>0.63186432861071695</c:v>
                </c:pt>
                <c:pt idx="52011">
                  <c:v>0.63260708833301105</c:v>
                </c:pt>
                <c:pt idx="52012">
                  <c:v>0.63334984805504602</c:v>
                </c:pt>
                <c:pt idx="52013">
                  <c:v>0.63409260777734</c:v>
                </c:pt>
                <c:pt idx="52014">
                  <c:v>0.63483536749963398</c:v>
                </c:pt>
                <c:pt idx="52015">
                  <c:v>0.63557812722166795</c:v>
                </c:pt>
                <c:pt idx="52016">
                  <c:v>0.63632088694396205</c:v>
                </c:pt>
                <c:pt idx="52017">
                  <c:v>0.63706364666625603</c:v>
                </c:pt>
                <c:pt idx="52018">
                  <c:v>0.637806406388291</c:v>
                </c:pt>
                <c:pt idx="52019">
                  <c:v>0.63854916611058499</c:v>
                </c:pt>
                <c:pt idx="52020">
                  <c:v>0.63929192583287897</c:v>
                </c:pt>
                <c:pt idx="52021">
                  <c:v>0.64003468555491305</c:v>
                </c:pt>
                <c:pt idx="52022">
                  <c:v>0.64077744527720704</c:v>
                </c:pt>
                <c:pt idx="52023">
                  <c:v>0.64152020499950102</c:v>
                </c:pt>
                <c:pt idx="52024">
                  <c:v>0.64226296472153599</c:v>
                </c:pt>
                <c:pt idx="52025">
                  <c:v>0.64300572444382997</c:v>
                </c:pt>
                <c:pt idx="52026">
                  <c:v>0.64374848416612396</c:v>
                </c:pt>
                <c:pt idx="52027">
                  <c:v>0.64449124388815904</c:v>
                </c:pt>
                <c:pt idx="52028">
                  <c:v>0.64523400361045302</c:v>
                </c:pt>
                <c:pt idx="52029">
                  <c:v>0.64597676333274701</c:v>
                </c:pt>
                <c:pt idx="52030">
                  <c:v>0.64671952305478098</c:v>
                </c:pt>
                <c:pt idx="52031">
                  <c:v>0.64746228277707496</c:v>
                </c:pt>
                <c:pt idx="52032">
                  <c:v>0.64820504249936906</c:v>
                </c:pt>
                <c:pt idx="52033">
                  <c:v>0.64894780222140402</c:v>
                </c:pt>
                <c:pt idx="52034">
                  <c:v>0.64969056194369801</c:v>
                </c:pt>
                <c:pt idx="52035">
                  <c:v>0.65043332166599199</c:v>
                </c:pt>
                <c:pt idx="52036">
                  <c:v>0.65117608138802596</c:v>
                </c:pt>
                <c:pt idx="52037">
                  <c:v>0.65191884111031995</c:v>
                </c:pt>
                <c:pt idx="52038">
                  <c:v>0.65266160083261404</c:v>
                </c:pt>
                <c:pt idx="52039">
                  <c:v>0.65340436055464901</c:v>
                </c:pt>
                <c:pt idx="52040">
                  <c:v>0.65414712027694299</c:v>
                </c:pt>
                <c:pt idx="52041">
                  <c:v>0.65488987999923698</c:v>
                </c:pt>
                <c:pt idx="52042">
                  <c:v>0.65563263972127195</c:v>
                </c:pt>
                <c:pt idx="52043">
                  <c:v>0.65637539944356604</c:v>
                </c:pt>
                <c:pt idx="52044">
                  <c:v>0.65711815916586003</c:v>
                </c:pt>
                <c:pt idx="52045">
                  <c:v>0.657860918887894</c:v>
                </c:pt>
                <c:pt idx="52046">
                  <c:v>0.65860367861018798</c:v>
                </c:pt>
                <c:pt idx="52047">
                  <c:v>0.65934643833248197</c:v>
                </c:pt>
                <c:pt idx="52048">
                  <c:v>0.66008919805451705</c:v>
                </c:pt>
                <c:pt idx="52049">
                  <c:v>0.66083195777681103</c:v>
                </c:pt>
                <c:pt idx="52050">
                  <c:v>0.66157471749910501</c:v>
                </c:pt>
                <c:pt idx="52051">
                  <c:v>0.66192499047459896</c:v>
                </c:pt>
                <c:pt idx="52052">
                  <c:v>0.66188277670353801</c:v>
                </c:pt>
                <c:pt idx="52053">
                  <c:v>0.66184056293247695</c:v>
                </c:pt>
                <c:pt idx="52054">
                  <c:v>0.66179834916143099</c:v>
                </c:pt>
                <c:pt idx="52055">
                  <c:v>0.66175613539037004</c:v>
                </c:pt>
                <c:pt idx="52056">
                  <c:v>0.66171392161930898</c:v>
                </c:pt>
                <c:pt idx="52057">
                  <c:v>0.66167170784826301</c:v>
                </c:pt>
                <c:pt idx="52058">
                  <c:v>0.66162949407720195</c:v>
                </c:pt>
                <c:pt idx="52059">
                  <c:v>0.661587280306141</c:v>
                </c:pt>
                <c:pt idx="52060">
                  <c:v>0.66154506653509504</c:v>
                </c:pt>
                <c:pt idx="52061">
                  <c:v>0.66150285276403398</c:v>
                </c:pt>
                <c:pt idx="52062">
                  <c:v>0.66146063899297303</c:v>
                </c:pt>
                <c:pt idx="52063">
                  <c:v>0.66141842522192695</c:v>
                </c:pt>
                <c:pt idx="52064">
                  <c:v>0.661376211450866</c:v>
                </c:pt>
                <c:pt idx="52065">
                  <c:v>0.66133399767980505</c:v>
                </c:pt>
                <c:pt idx="52066">
                  <c:v>0.66129178390875898</c:v>
                </c:pt>
                <c:pt idx="52067">
                  <c:v>0.66124957013769803</c:v>
                </c:pt>
                <c:pt idx="52068">
                  <c:v>0.66120735636663697</c:v>
                </c:pt>
                <c:pt idx="52069">
                  <c:v>0.661165142595591</c:v>
                </c:pt>
                <c:pt idx="52070">
                  <c:v>0.66112292882453005</c:v>
                </c:pt>
                <c:pt idx="52071">
                  <c:v>0.66108071505346899</c:v>
                </c:pt>
                <c:pt idx="52072">
                  <c:v>0.66103850128242303</c:v>
                </c:pt>
                <c:pt idx="52073">
                  <c:v>0.66099628751136197</c:v>
                </c:pt>
                <c:pt idx="52074">
                  <c:v>0.66095407374030202</c:v>
                </c:pt>
                <c:pt idx="52075">
                  <c:v>0.66091185996925494</c:v>
                </c:pt>
                <c:pt idx="52076">
                  <c:v>0.66086964619819399</c:v>
                </c:pt>
                <c:pt idx="52077">
                  <c:v>0.66082743242713404</c:v>
                </c:pt>
                <c:pt idx="52078">
                  <c:v>0.66078521865608697</c:v>
                </c:pt>
                <c:pt idx="52079">
                  <c:v>0.66074300488502602</c:v>
                </c:pt>
                <c:pt idx="52080">
                  <c:v>0.66070079111396596</c:v>
                </c:pt>
                <c:pt idx="52081">
                  <c:v>0.660658577342919</c:v>
                </c:pt>
                <c:pt idx="52082">
                  <c:v>0.66061636357185805</c:v>
                </c:pt>
                <c:pt idx="52083">
                  <c:v>0.66057414980079798</c:v>
                </c:pt>
                <c:pt idx="52084">
                  <c:v>0.66053193602975102</c:v>
                </c:pt>
                <c:pt idx="52085">
                  <c:v>0.66048972225868996</c:v>
                </c:pt>
                <c:pt idx="52086">
                  <c:v>0.66044750848763001</c:v>
                </c:pt>
                <c:pt idx="52087">
                  <c:v>0.66040529471658305</c:v>
                </c:pt>
                <c:pt idx="52088">
                  <c:v>0.66036308094552199</c:v>
                </c:pt>
                <c:pt idx="52089">
                  <c:v>0.66032086717446203</c:v>
                </c:pt>
                <c:pt idx="52090">
                  <c:v>0.66027865340341496</c:v>
                </c:pt>
                <c:pt idx="52091">
                  <c:v>0.66023643963235501</c:v>
                </c:pt>
                <c:pt idx="52092">
                  <c:v>0.66019422586129395</c:v>
                </c:pt>
                <c:pt idx="52093">
                  <c:v>0.66015201209024699</c:v>
                </c:pt>
                <c:pt idx="52094">
                  <c:v>0.66010979831918704</c:v>
                </c:pt>
                <c:pt idx="52095">
                  <c:v>0.66006758454812597</c:v>
                </c:pt>
                <c:pt idx="52096">
                  <c:v>0.66002537077707901</c:v>
                </c:pt>
                <c:pt idx="52097">
                  <c:v>0.65998315700601895</c:v>
                </c:pt>
                <c:pt idx="52098">
                  <c:v>0.659940943234958</c:v>
                </c:pt>
                <c:pt idx="52099">
                  <c:v>0.657920845009903</c:v>
                </c:pt>
                <c:pt idx="52100">
                  <c:v>0.65392286232944496</c:v>
                </c:pt>
                <c:pt idx="52101">
                  <c:v>0.64992487964898604</c:v>
                </c:pt>
                <c:pt idx="52102">
                  <c:v>0.645926896969924</c:v>
                </c:pt>
                <c:pt idx="52103">
                  <c:v>0.64192891428946497</c:v>
                </c:pt>
                <c:pt idx="52104">
                  <c:v>0.63793093160900605</c:v>
                </c:pt>
                <c:pt idx="52105">
                  <c:v>0.63393294892994401</c:v>
                </c:pt>
                <c:pt idx="52106">
                  <c:v>0.62993496624948497</c:v>
                </c:pt>
                <c:pt idx="52107">
                  <c:v>0.62593698356902605</c:v>
                </c:pt>
                <c:pt idx="52108">
                  <c:v>0.62193900088996401</c:v>
                </c:pt>
                <c:pt idx="52109">
                  <c:v>0.61794101820950498</c:v>
                </c:pt>
                <c:pt idx="52110">
                  <c:v>0.61394303552904705</c:v>
                </c:pt>
                <c:pt idx="52111">
                  <c:v>0.60994505284998402</c:v>
                </c:pt>
                <c:pt idx="52112">
                  <c:v>0.60594707016952598</c:v>
                </c:pt>
                <c:pt idx="52113">
                  <c:v>0.60194908748906695</c:v>
                </c:pt>
                <c:pt idx="52114">
                  <c:v>0.59795110481000502</c:v>
                </c:pt>
                <c:pt idx="52115">
                  <c:v>0.59395312212954599</c:v>
                </c:pt>
                <c:pt idx="52116">
                  <c:v>0.58995513944908695</c:v>
                </c:pt>
                <c:pt idx="52117">
                  <c:v>0.58595715677002502</c:v>
                </c:pt>
                <c:pt idx="52118">
                  <c:v>0.58195917408956599</c:v>
                </c:pt>
                <c:pt idx="52119">
                  <c:v>0.57796119140910696</c:v>
                </c:pt>
                <c:pt idx="52120">
                  <c:v>0.57396320873004503</c:v>
                </c:pt>
                <c:pt idx="52121">
                  <c:v>0.56996522604958599</c:v>
                </c:pt>
                <c:pt idx="52122">
                  <c:v>0.56596724336912796</c:v>
                </c:pt>
                <c:pt idx="52123">
                  <c:v>0.56196926069006503</c:v>
                </c:pt>
                <c:pt idx="52124">
                  <c:v>0.557971278009606</c:v>
                </c:pt>
                <c:pt idx="52125">
                  <c:v>0.55397329532914796</c:v>
                </c:pt>
                <c:pt idx="52126">
                  <c:v>0.54997531265008504</c:v>
                </c:pt>
                <c:pt idx="52127">
                  <c:v>0.545977329969627</c:v>
                </c:pt>
                <c:pt idx="52128">
                  <c:v>0.54197934728916797</c:v>
                </c:pt>
                <c:pt idx="52129">
                  <c:v>0.53798136461010604</c:v>
                </c:pt>
                <c:pt idx="52130">
                  <c:v>0.53398338192964701</c:v>
                </c:pt>
                <c:pt idx="52131">
                  <c:v>0.52998539924918797</c:v>
                </c:pt>
                <c:pt idx="52132">
                  <c:v>0.52598741657012604</c:v>
                </c:pt>
                <c:pt idx="52133">
                  <c:v>0.52198943388966701</c:v>
                </c:pt>
                <c:pt idx="52134">
                  <c:v>0.51799145120920798</c:v>
                </c:pt>
                <c:pt idx="52135">
                  <c:v>0.51399346853014605</c:v>
                </c:pt>
                <c:pt idx="52136">
                  <c:v>0.50999548584968701</c:v>
                </c:pt>
                <c:pt idx="52137">
                  <c:v>0.50599750316922898</c:v>
                </c:pt>
                <c:pt idx="52138">
                  <c:v>0.50199952049016605</c:v>
                </c:pt>
                <c:pt idx="52139">
                  <c:v>0.49800153780970802</c:v>
                </c:pt>
                <c:pt idx="52140">
                  <c:v>0.49400355512924898</c:v>
                </c:pt>
                <c:pt idx="52141">
                  <c:v>0.490005572450187</c:v>
                </c:pt>
                <c:pt idx="52142">
                  <c:v>0.48600758976972802</c:v>
                </c:pt>
                <c:pt idx="52143">
                  <c:v>0.48200960708926899</c:v>
                </c:pt>
                <c:pt idx="52144">
                  <c:v>0.478011624410207</c:v>
                </c:pt>
                <c:pt idx="52145">
                  <c:v>0.47401364172974803</c:v>
                </c:pt>
                <c:pt idx="52146">
                  <c:v>0.47001565904928899</c:v>
                </c:pt>
                <c:pt idx="52147">
                  <c:v>0.46236969396296101</c:v>
                </c:pt>
                <c:pt idx="52148">
                  <c:v>0.45107574646542198</c:v>
                </c:pt>
                <c:pt idx="52149">
                  <c:v>0.439781798967883</c:v>
                </c:pt>
                <c:pt idx="52150">
                  <c:v>0.42848785147428797</c:v>
                </c:pt>
                <c:pt idx="52151">
                  <c:v>0.41719390397674999</c:v>
                </c:pt>
                <c:pt idx="52152">
                  <c:v>0.40589995647921101</c:v>
                </c:pt>
                <c:pt idx="52153">
                  <c:v>0.39460600898561599</c:v>
                </c:pt>
                <c:pt idx="52154">
                  <c:v>0.383312061488077</c:v>
                </c:pt>
                <c:pt idx="52155">
                  <c:v>0.37201811399053802</c:v>
                </c:pt>
                <c:pt idx="52156">
                  <c:v>0.360724166496944</c:v>
                </c:pt>
                <c:pt idx="52157">
                  <c:v>0.34943021899940502</c:v>
                </c:pt>
                <c:pt idx="52158">
                  <c:v>0.33813627150186598</c:v>
                </c:pt>
                <c:pt idx="52159">
                  <c:v>0.32684232400827101</c:v>
                </c:pt>
                <c:pt idx="52160">
                  <c:v>0.31554837651073198</c:v>
                </c:pt>
                <c:pt idx="52161">
                  <c:v>0.304254429013193</c:v>
                </c:pt>
                <c:pt idx="52162">
                  <c:v>0.29296048151959903</c:v>
                </c:pt>
                <c:pt idx="52163">
                  <c:v>0.28166653402205999</c:v>
                </c:pt>
                <c:pt idx="52164">
                  <c:v>0.27037258652452101</c:v>
                </c:pt>
                <c:pt idx="52165">
                  <c:v>0.25907863903092598</c:v>
                </c:pt>
                <c:pt idx="52166">
                  <c:v>0.247784691533387</c:v>
                </c:pt>
                <c:pt idx="52167">
                  <c:v>0.23649074403584799</c:v>
                </c:pt>
                <c:pt idx="52168">
                  <c:v>0.225196796542254</c:v>
                </c:pt>
                <c:pt idx="52169">
                  <c:v>0.21390284904471499</c:v>
                </c:pt>
                <c:pt idx="52170">
                  <c:v>0.20260890154717601</c:v>
                </c:pt>
                <c:pt idx="52171">
                  <c:v>0.19131495405358101</c:v>
                </c:pt>
                <c:pt idx="52172">
                  <c:v>0.180021006556042</c:v>
                </c:pt>
                <c:pt idx="52173">
                  <c:v>0.16872705905850399</c:v>
                </c:pt>
                <c:pt idx="52174">
                  <c:v>0.157433111564909</c:v>
                </c:pt>
                <c:pt idx="52175">
                  <c:v>0.14613916406736999</c:v>
                </c:pt>
                <c:pt idx="52176">
                  <c:v>0.13484521656983101</c:v>
                </c:pt>
                <c:pt idx="52177">
                  <c:v>0.12355126907623699</c:v>
                </c:pt>
                <c:pt idx="52178">
                  <c:v>0.112257321578698</c:v>
                </c:pt>
                <c:pt idx="52179">
                  <c:v>0.100963374081159</c:v>
                </c:pt>
                <c:pt idx="52180">
                  <c:v>8.9669426587564105E-2</c:v>
                </c:pt>
                <c:pt idx="52181">
                  <c:v>7.8375479090025194E-2</c:v>
                </c:pt>
                <c:pt idx="52182">
                  <c:v>6.7081531592486296E-2</c:v>
                </c:pt>
                <c:pt idx="52183">
                  <c:v>5.5787584098891702E-2</c:v>
                </c:pt>
                <c:pt idx="52184">
                  <c:v>4.4493636601352797E-2</c:v>
                </c:pt>
                <c:pt idx="52185">
                  <c:v>3.3199689103813802E-2</c:v>
                </c:pt>
                <c:pt idx="52186">
                  <c:v>2.1905741610219302E-2</c:v>
                </c:pt>
                <c:pt idx="52187">
                  <c:v>1.06117941126803E-2</c:v>
                </c:pt>
                <c:pt idx="52188">
                  <c:v>-6.8215338485862198E-4</c:v>
                </c:pt>
                <c:pt idx="52189">
                  <c:v>-1.1976100878453201E-2</c:v>
                </c:pt>
                <c:pt idx="52190">
                  <c:v>-2.32700483759921E-2</c:v>
                </c:pt>
                <c:pt idx="52191">
                  <c:v>-3.4563995873531102E-2</c:v>
                </c:pt>
                <c:pt idx="52192">
                  <c:v>-4.5857943367125599E-2</c:v>
                </c:pt>
                <c:pt idx="52193">
                  <c:v>-5.7151890864664497E-2</c:v>
                </c:pt>
                <c:pt idx="52194">
                  <c:v>-6.8445838362203498E-2</c:v>
                </c:pt>
                <c:pt idx="52195">
                  <c:v>-6.73290809497403E-2</c:v>
                </c:pt>
                <c:pt idx="52196">
                  <c:v>-5.3801618626494997E-2</c:v>
                </c:pt>
                <c:pt idx="52197">
                  <c:v>-4.0274156303249702E-2</c:v>
                </c:pt>
                <c:pt idx="52198">
                  <c:v>-2.67466939847288E-2</c:v>
                </c:pt>
                <c:pt idx="52199">
                  <c:v>-1.32192316614835E-2</c:v>
                </c:pt>
                <c:pt idx="52200">
                  <c:v>3.0823066176177699E-4</c:v>
                </c:pt>
                <c:pt idx="52201">
                  <c:v>1.38356929802826E-2</c:v>
                </c:pt>
                <c:pt idx="52202">
                  <c:v>2.7363155303528001E-2</c:v>
                </c:pt>
                <c:pt idx="52203">
                  <c:v>4.0890617626773297E-2</c:v>
                </c:pt>
                <c:pt idx="52204">
                  <c:v>5.4418079945294101E-2</c:v>
                </c:pt>
                <c:pt idx="52205">
                  <c:v>6.7945542268539397E-2</c:v>
                </c:pt>
                <c:pt idx="52206">
                  <c:v>8.1473004591784706E-2</c:v>
                </c:pt>
                <c:pt idx="52207">
                  <c:v>9.50004669103056E-2</c:v>
                </c:pt>
                <c:pt idx="52208">
                  <c:v>0.10852792923355099</c:v>
                </c:pt>
                <c:pt idx="52209">
                  <c:v>0.122055391556796</c:v>
                </c:pt>
                <c:pt idx="52210">
                  <c:v>0.13558285387531699</c:v>
                </c:pt>
                <c:pt idx="52211">
                  <c:v>0.14911031619856199</c:v>
                </c:pt>
                <c:pt idx="52212">
                  <c:v>0.162637778521808</c:v>
                </c:pt>
                <c:pt idx="52213">
                  <c:v>0.176165240840329</c:v>
                </c:pt>
                <c:pt idx="52214">
                  <c:v>0.18969270316357401</c:v>
                </c:pt>
                <c:pt idx="52215">
                  <c:v>0.20322016548681901</c:v>
                </c:pt>
                <c:pt idx="52216">
                  <c:v>0.21674762780533999</c:v>
                </c:pt>
                <c:pt idx="52217">
                  <c:v>0.23027509012858499</c:v>
                </c:pt>
                <c:pt idx="52218">
                  <c:v>0.24380255245183099</c:v>
                </c:pt>
                <c:pt idx="52219">
                  <c:v>0.257330014770352</c:v>
                </c:pt>
                <c:pt idx="52220">
                  <c:v>0.27085747709359698</c:v>
                </c:pt>
                <c:pt idx="52221">
                  <c:v>0.28438493941684201</c:v>
                </c:pt>
                <c:pt idx="52222">
                  <c:v>0.29791240173536299</c:v>
                </c:pt>
                <c:pt idx="52223">
                  <c:v>0.31143986405860802</c:v>
                </c:pt>
                <c:pt idx="52224">
                  <c:v>0.32496732638185399</c:v>
                </c:pt>
                <c:pt idx="52225">
                  <c:v>0.33849478870037503</c:v>
                </c:pt>
                <c:pt idx="52226">
                  <c:v>0.35202225102362</c:v>
                </c:pt>
                <c:pt idx="52227">
                  <c:v>0.36554971334686498</c:v>
                </c:pt>
                <c:pt idx="52228">
                  <c:v>0.37907717566538601</c:v>
                </c:pt>
                <c:pt idx="52229">
                  <c:v>0.39260463798863099</c:v>
                </c:pt>
                <c:pt idx="52230">
                  <c:v>0.40613210031187702</c:v>
                </c:pt>
                <c:pt idx="52231">
                  <c:v>0.419659562630398</c:v>
                </c:pt>
                <c:pt idx="52232">
                  <c:v>0.43318702495364297</c:v>
                </c:pt>
                <c:pt idx="52233">
                  <c:v>0.44671448727688801</c:v>
                </c:pt>
                <c:pt idx="52234">
                  <c:v>0.46024194959540898</c:v>
                </c:pt>
                <c:pt idx="52235">
                  <c:v>0.47376941191865402</c:v>
                </c:pt>
                <c:pt idx="52236">
                  <c:v>0.48729687424189999</c:v>
                </c:pt>
                <c:pt idx="52237">
                  <c:v>0.50082433656042102</c:v>
                </c:pt>
                <c:pt idx="52238">
                  <c:v>0.514351798883666</c:v>
                </c:pt>
                <c:pt idx="52239">
                  <c:v>0.52787926120691098</c:v>
                </c:pt>
                <c:pt idx="52240">
                  <c:v>0.54140672352543195</c:v>
                </c:pt>
                <c:pt idx="52241">
                  <c:v>0.55493418584867704</c:v>
                </c:pt>
                <c:pt idx="52242">
                  <c:v>0.56846164817192302</c:v>
                </c:pt>
                <c:pt idx="52243">
                  <c:v>0.57318798108045099</c:v>
                </c:pt>
                <c:pt idx="52244">
                  <c:v>0.56911318457756499</c:v>
                </c:pt>
                <c:pt idx="52245">
                  <c:v>0.56503838807467799</c:v>
                </c:pt>
                <c:pt idx="52246">
                  <c:v>0.56096359157321396</c:v>
                </c:pt>
                <c:pt idx="52247">
                  <c:v>0.55688879507032796</c:v>
                </c:pt>
                <c:pt idx="52248">
                  <c:v>0.55281399856744096</c:v>
                </c:pt>
                <c:pt idx="52249">
                  <c:v>0.54873920206597704</c:v>
                </c:pt>
                <c:pt idx="52250">
                  <c:v>0.54466440556309104</c:v>
                </c:pt>
                <c:pt idx="52251">
                  <c:v>0.54058960906020403</c:v>
                </c:pt>
                <c:pt idx="52252">
                  <c:v>0.53651481255874101</c:v>
                </c:pt>
                <c:pt idx="52253">
                  <c:v>0.532440016055854</c:v>
                </c:pt>
                <c:pt idx="52254">
                  <c:v>0.528365219552967</c:v>
                </c:pt>
                <c:pt idx="52255">
                  <c:v>0.52429042305150397</c:v>
                </c:pt>
                <c:pt idx="52256">
                  <c:v>0.52021562654861697</c:v>
                </c:pt>
                <c:pt idx="52257">
                  <c:v>0.51614083004572997</c:v>
                </c:pt>
                <c:pt idx="52258">
                  <c:v>0.51206603354426705</c:v>
                </c:pt>
                <c:pt idx="52259">
                  <c:v>0.50799123704138005</c:v>
                </c:pt>
                <c:pt idx="52260">
                  <c:v>0.50391644053849305</c:v>
                </c:pt>
                <c:pt idx="52261">
                  <c:v>0.49984164403703002</c:v>
                </c:pt>
                <c:pt idx="52262">
                  <c:v>0.49576684753414302</c:v>
                </c:pt>
                <c:pt idx="52263">
                  <c:v>0.49169205103125602</c:v>
                </c:pt>
                <c:pt idx="52264">
                  <c:v>0.48761725452979299</c:v>
                </c:pt>
                <c:pt idx="52265">
                  <c:v>0.48354245802690599</c:v>
                </c:pt>
                <c:pt idx="52266">
                  <c:v>0.47946766152401898</c:v>
                </c:pt>
                <c:pt idx="52267">
                  <c:v>0.47539286502255601</c:v>
                </c:pt>
                <c:pt idx="52268">
                  <c:v>0.47131806851966901</c:v>
                </c:pt>
                <c:pt idx="52269">
                  <c:v>0.46724327201678301</c:v>
                </c:pt>
                <c:pt idx="52270">
                  <c:v>0.46316847551531898</c:v>
                </c:pt>
                <c:pt idx="52271">
                  <c:v>0.45909367901243198</c:v>
                </c:pt>
                <c:pt idx="52272">
                  <c:v>0.45501888250954597</c:v>
                </c:pt>
                <c:pt idx="52273">
                  <c:v>0.450944086008082</c:v>
                </c:pt>
                <c:pt idx="52274">
                  <c:v>0.446869289505195</c:v>
                </c:pt>
                <c:pt idx="52275">
                  <c:v>0.442794493002309</c:v>
                </c:pt>
                <c:pt idx="52276">
                  <c:v>0.43871969650084502</c:v>
                </c:pt>
                <c:pt idx="52277">
                  <c:v>0.43464489999795802</c:v>
                </c:pt>
                <c:pt idx="52278">
                  <c:v>0.43057010349507202</c:v>
                </c:pt>
                <c:pt idx="52279">
                  <c:v>0.42649530699360799</c:v>
                </c:pt>
                <c:pt idx="52280">
                  <c:v>0.42242051049072199</c:v>
                </c:pt>
                <c:pt idx="52281">
                  <c:v>0.41834571398783499</c:v>
                </c:pt>
                <c:pt idx="52282">
                  <c:v>0.41427091748637102</c:v>
                </c:pt>
                <c:pt idx="52283">
                  <c:v>0.41019612098348501</c:v>
                </c:pt>
                <c:pt idx="52284">
                  <c:v>0.40612132448059801</c:v>
                </c:pt>
                <c:pt idx="52285">
                  <c:v>0.40204652797913398</c:v>
                </c:pt>
                <c:pt idx="52286">
                  <c:v>0.39797173147624798</c:v>
                </c:pt>
                <c:pt idx="52287">
                  <c:v>0.39389693497336098</c:v>
                </c:pt>
                <c:pt idx="52288">
                  <c:v>0.38982213847189701</c:v>
                </c:pt>
                <c:pt idx="52289">
                  <c:v>0.385747341969011</c:v>
                </c:pt>
                <c:pt idx="52290">
                  <c:v>0.381672545466124</c:v>
                </c:pt>
                <c:pt idx="52291">
                  <c:v>0.37651858093990498</c:v>
                </c:pt>
                <c:pt idx="52292">
                  <c:v>0.37028544838675498</c:v>
                </c:pt>
                <c:pt idx="52293">
                  <c:v>0.36405231583360398</c:v>
                </c:pt>
                <c:pt idx="52294">
                  <c:v>0.35781918328263101</c:v>
                </c:pt>
                <c:pt idx="52295">
                  <c:v>0.35158605072948002</c:v>
                </c:pt>
                <c:pt idx="52296">
                  <c:v>0.34535291817632902</c:v>
                </c:pt>
                <c:pt idx="52297">
                  <c:v>0.339119785625356</c:v>
                </c:pt>
                <c:pt idx="52298">
                  <c:v>0.332886653072205</c:v>
                </c:pt>
                <c:pt idx="52299">
                  <c:v>0.326653520519054</c:v>
                </c:pt>
                <c:pt idx="52300">
                  <c:v>0.32042038796808098</c:v>
                </c:pt>
                <c:pt idx="52301">
                  <c:v>0.31418725541492998</c:v>
                </c:pt>
                <c:pt idx="52302">
                  <c:v>0.30795412286177998</c:v>
                </c:pt>
                <c:pt idx="52303">
                  <c:v>0.30172099031080601</c:v>
                </c:pt>
                <c:pt idx="52304">
                  <c:v>0.29548785775765501</c:v>
                </c:pt>
                <c:pt idx="52305">
                  <c:v>0.28925472520450501</c:v>
                </c:pt>
                <c:pt idx="52306">
                  <c:v>0.283021592653531</c:v>
                </c:pt>
                <c:pt idx="52307">
                  <c:v>0.27678846010038</c:v>
                </c:pt>
                <c:pt idx="52308">
                  <c:v>0.27055532754723</c:v>
                </c:pt>
                <c:pt idx="52309">
                  <c:v>0.26432219499625598</c:v>
                </c:pt>
                <c:pt idx="52310">
                  <c:v>0.25808906244310498</c:v>
                </c:pt>
                <c:pt idx="52311">
                  <c:v>0.25185592988995498</c:v>
                </c:pt>
                <c:pt idx="52312">
                  <c:v>0.24562279733898101</c:v>
                </c:pt>
                <c:pt idx="52313">
                  <c:v>0.23938966478582999</c:v>
                </c:pt>
                <c:pt idx="52314">
                  <c:v>0.23315653223268001</c:v>
                </c:pt>
                <c:pt idx="52315">
                  <c:v>0.226923399681706</c:v>
                </c:pt>
                <c:pt idx="52316">
                  <c:v>0.22069026712855599</c:v>
                </c:pt>
                <c:pt idx="52317">
                  <c:v>0.214457134575405</c:v>
                </c:pt>
                <c:pt idx="52318">
                  <c:v>0.208224002024431</c:v>
                </c:pt>
                <c:pt idx="52319">
                  <c:v>0.201990869471281</c:v>
                </c:pt>
                <c:pt idx="52320">
                  <c:v>0.19575773691813</c:v>
                </c:pt>
                <c:pt idx="52321">
                  <c:v>0.18952460436715601</c:v>
                </c:pt>
                <c:pt idx="52322">
                  <c:v>0.18329147181400601</c:v>
                </c:pt>
                <c:pt idx="52323">
                  <c:v>0.17705833926085501</c:v>
                </c:pt>
                <c:pt idx="52324">
                  <c:v>0.17082520670988099</c:v>
                </c:pt>
                <c:pt idx="52325">
                  <c:v>0.16459207415673099</c:v>
                </c:pt>
                <c:pt idx="52326">
                  <c:v>0.15835894160357999</c:v>
                </c:pt>
                <c:pt idx="52327">
                  <c:v>0.152125809052607</c:v>
                </c:pt>
                <c:pt idx="52328">
                  <c:v>0.145892676499456</c:v>
                </c:pt>
                <c:pt idx="52329">
                  <c:v>0.139659543946305</c:v>
                </c:pt>
                <c:pt idx="52330">
                  <c:v>0.13342641139533201</c:v>
                </c:pt>
                <c:pt idx="52331">
                  <c:v>0.12719327884218101</c:v>
                </c:pt>
                <c:pt idx="52332">
                  <c:v>0.12096014628903</c:v>
                </c:pt>
                <c:pt idx="52333">
                  <c:v>0.11472701373805699</c:v>
                </c:pt>
                <c:pt idx="52334">
                  <c:v>0.10849388118490599</c:v>
                </c:pt>
                <c:pt idx="52335">
                  <c:v>0.10226074863175599</c:v>
                </c:pt>
                <c:pt idx="52336">
                  <c:v>9.6027616080781794E-2</c:v>
                </c:pt>
                <c:pt idx="52337">
                  <c:v>8.9794483527631197E-2</c:v>
                </c:pt>
                <c:pt idx="52338">
                  <c:v>8.35613509744806E-2</c:v>
                </c:pt>
                <c:pt idx="52339">
                  <c:v>7.9942420773373296E-2</c:v>
                </c:pt>
                <c:pt idx="52340">
                  <c:v>7.8937692921781502E-2</c:v>
                </c:pt>
                <c:pt idx="52341">
                  <c:v>7.7932965070189805E-2</c:v>
                </c:pt>
                <c:pt idx="52342">
                  <c:v>7.6928237218948897E-2</c:v>
                </c:pt>
                <c:pt idx="52343">
                  <c:v>7.5923509367357103E-2</c:v>
                </c:pt>
                <c:pt idx="52344">
                  <c:v>7.4918781515765406E-2</c:v>
                </c:pt>
                <c:pt idx="52345">
                  <c:v>7.3914053664524498E-2</c:v>
                </c:pt>
                <c:pt idx="52346">
                  <c:v>7.2909325812932801E-2</c:v>
                </c:pt>
                <c:pt idx="52347">
                  <c:v>7.1904597961340994E-2</c:v>
                </c:pt>
                <c:pt idx="52348">
                  <c:v>7.0899870110100099E-2</c:v>
                </c:pt>
                <c:pt idx="52349">
                  <c:v>6.9895142258508403E-2</c:v>
                </c:pt>
                <c:pt idx="52350">
                  <c:v>6.8890414406916595E-2</c:v>
                </c:pt>
                <c:pt idx="52351">
                  <c:v>6.7885686555675701E-2</c:v>
                </c:pt>
                <c:pt idx="52352">
                  <c:v>6.6880958704084004E-2</c:v>
                </c:pt>
                <c:pt idx="52353">
                  <c:v>6.5876230852492196E-2</c:v>
                </c:pt>
                <c:pt idx="52354">
                  <c:v>6.4871503001251302E-2</c:v>
                </c:pt>
                <c:pt idx="52355">
                  <c:v>6.3866775149659605E-2</c:v>
                </c:pt>
                <c:pt idx="52356">
                  <c:v>6.2862047298067797E-2</c:v>
                </c:pt>
                <c:pt idx="52357">
                  <c:v>6.1857319446826903E-2</c:v>
                </c:pt>
                <c:pt idx="52358">
                  <c:v>6.0852591595235199E-2</c:v>
                </c:pt>
                <c:pt idx="52359">
                  <c:v>5.9847863743643398E-2</c:v>
                </c:pt>
                <c:pt idx="52360">
                  <c:v>5.8843135892402497E-2</c:v>
                </c:pt>
                <c:pt idx="52361">
                  <c:v>5.78384080408108E-2</c:v>
                </c:pt>
                <c:pt idx="52362">
                  <c:v>5.6833680189218999E-2</c:v>
                </c:pt>
                <c:pt idx="52363">
                  <c:v>5.5828952337978098E-2</c:v>
                </c:pt>
                <c:pt idx="52364">
                  <c:v>5.4824224486386401E-2</c:v>
                </c:pt>
                <c:pt idx="52365">
                  <c:v>5.38194966347946E-2</c:v>
                </c:pt>
                <c:pt idx="52366" formatCode="0.00E+00">
                  <c:v>5.2814768783553699E-2</c:v>
                </c:pt>
                <c:pt idx="52367">
                  <c:v>5.1810040931962002E-2</c:v>
                </c:pt>
                <c:pt idx="52368">
                  <c:v>5.0805313080370201E-2</c:v>
                </c:pt>
                <c:pt idx="52369">
                  <c:v>4.98005852291293E-2</c:v>
                </c:pt>
                <c:pt idx="52370">
                  <c:v>4.8795857377537603E-2</c:v>
                </c:pt>
                <c:pt idx="52371">
                  <c:v>4.7791129525945802E-2</c:v>
                </c:pt>
                <c:pt idx="52372">
                  <c:v>4.6786401674704901E-2</c:v>
                </c:pt>
                <c:pt idx="52373">
                  <c:v>4.5781673823113198E-2</c:v>
                </c:pt>
                <c:pt idx="52374">
                  <c:v>4.4776945971521397E-2</c:v>
                </c:pt>
                <c:pt idx="52375">
                  <c:v>4.3772218120280502E-2</c:v>
                </c:pt>
                <c:pt idx="52376">
                  <c:v>4.2767490268688799E-2</c:v>
                </c:pt>
                <c:pt idx="52377">
                  <c:v>4.1762762417096998E-2</c:v>
                </c:pt>
                <c:pt idx="52378">
                  <c:v>4.0758034565856097E-2</c:v>
                </c:pt>
                <c:pt idx="52379">
                  <c:v>3.97533067142644E-2</c:v>
                </c:pt>
                <c:pt idx="52380">
                  <c:v>3.8748578862672599E-2</c:v>
                </c:pt>
                <c:pt idx="52381">
                  <c:v>3.7743851011431698E-2</c:v>
                </c:pt>
                <c:pt idx="52382">
                  <c:v>3.6739123159840001E-2</c:v>
                </c:pt>
                <c:pt idx="52383">
                  <c:v>3.57343953082482E-2</c:v>
                </c:pt>
                <c:pt idx="52384">
                  <c:v>3.4729667457007299E-2</c:v>
                </c:pt>
                <c:pt idx="52385">
                  <c:v>3.3724939605415602E-2</c:v>
                </c:pt>
                <c:pt idx="52386">
                  <c:v>3.2720211753823801E-2</c:v>
                </c:pt>
                <c:pt idx="52387">
                  <c:v>3.3698090203607603E-2</c:v>
                </c:pt>
                <c:pt idx="52388">
                  <c:v>3.6658574955449899E-2</c:v>
                </c:pt>
                <c:pt idx="52389">
                  <c:v>3.9619059707292202E-2</c:v>
                </c:pt>
                <c:pt idx="52390">
                  <c:v>4.2579544458100603E-2</c:v>
                </c:pt>
                <c:pt idx="52391">
                  <c:v>4.5540029209942899E-2</c:v>
                </c:pt>
                <c:pt idx="52392">
                  <c:v>4.8500513961785299E-2</c:v>
                </c:pt>
                <c:pt idx="52393">
                  <c:v>5.14609987125937E-2</c:v>
                </c:pt>
                <c:pt idx="52394">
                  <c:v>5.4421483464436003E-2</c:v>
                </c:pt>
                <c:pt idx="52395">
                  <c:v>5.7381968216278299E-2</c:v>
                </c:pt>
                <c:pt idx="52396">
                  <c:v>6.03424529670867E-2</c:v>
                </c:pt>
                <c:pt idx="52397">
                  <c:v>6.3302937718929003E-2</c:v>
                </c:pt>
                <c:pt idx="52398">
                  <c:v>6.6263422470771396E-2</c:v>
                </c:pt>
                <c:pt idx="52399">
                  <c:v>6.9223907221579797E-2</c:v>
                </c:pt>
                <c:pt idx="52400">
                  <c:v>7.2184391973422093E-2</c:v>
                </c:pt>
                <c:pt idx="52401">
                  <c:v>7.5144876725264403E-2</c:v>
                </c:pt>
                <c:pt idx="52402">
                  <c:v>7.8105361476072804E-2</c:v>
                </c:pt>
                <c:pt idx="52403">
                  <c:v>8.10658462279151E-2</c:v>
                </c:pt>
                <c:pt idx="52404">
                  <c:v>8.4026330979757494E-2</c:v>
                </c:pt>
                <c:pt idx="52405">
                  <c:v>8.6986815730565895E-2</c:v>
                </c:pt>
                <c:pt idx="52406">
                  <c:v>8.9947300482408205E-2</c:v>
                </c:pt>
                <c:pt idx="52407">
                  <c:v>9.2907785234250501E-2</c:v>
                </c:pt>
                <c:pt idx="52408">
                  <c:v>9.5868269985058902E-2</c:v>
                </c:pt>
                <c:pt idx="52409">
                  <c:v>9.8828754736901198E-2</c:v>
                </c:pt>
                <c:pt idx="52410">
                  <c:v>0.10178923948874399</c:v>
                </c:pt>
                <c:pt idx="52411">
                  <c:v>0.10474972423955201</c:v>
                </c:pt>
                <c:pt idx="52412">
                  <c:v>0.107710208991394</c:v>
                </c:pt>
                <c:pt idx="52413">
                  <c:v>0.110670693743237</c:v>
                </c:pt>
                <c:pt idx="52414">
                  <c:v>0.113631178494045</c:v>
                </c:pt>
                <c:pt idx="52415">
                  <c:v>0.116591663245887</c:v>
                </c:pt>
                <c:pt idx="52416">
                  <c:v>0.11955214799772999</c:v>
                </c:pt>
                <c:pt idx="52417">
                  <c:v>0.12251263274853801</c:v>
                </c:pt>
                <c:pt idx="52418">
                  <c:v>0.12547311750038001</c:v>
                </c:pt>
                <c:pt idx="52419">
                  <c:v>0.128433602252223</c:v>
                </c:pt>
                <c:pt idx="52420">
                  <c:v>0.13139408700303101</c:v>
                </c:pt>
                <c:pt idx="52421">
                  <c:v>0.134354571754873</c:v>
                </c:pt>
                <c:pt idx="52422">
                  <c:v>0.13731505650671599</c:v>
                </c:pt>
                <c:pt idx="52423">
                  <c:v>0.14027554125752401</c:v>
                </c:pt>
                <c:pt idx="52424">
                  <c:v>0.143236026009366</c:v>
                </c:pt>
                <c:pt idx="52425">
                  <c:v>0.14619651076120899</c:v>
                </c:pt>
                <c:pt idx="52426">
                  <c:v>0.149156995512017</c:v>
                </c:pt>
                <c:pt idx="52427">
                  <c:v>0.15211748026385999</c:v>
                </c:pt>
                <c:pt idx="52428">
                  <c:v>0.15507796501570201</c:v>
                </c:pt>
                <c:pt idx="52429">
                  <c:v>0.15803844976650999</c:v>
                </c:pt>
                <c:pt idx="52430">
                  <c:v>0.16099893451835301</c:v>
                </c:pt>
                <c:pt idx="52431">
                  <c:v>0.163959419270195</c:v>
                </c:pt>
                <c:pt idx="52432">
                  <c:v>0.16691990402100301</c:v>
                </c:pt>
                <c:pt idx="52433">
                  <c:v>0.169880388772846</c:v>
                </c:pt>
                <c:pt idx="52434">
                  <c:v>0.17284087352468799</c:v>
                </c:pt>
                <c:pt idx="52435">
                  <c:v>0.17648464640159101</c:v>
                </c:pt>
                <c:pt idx="52436">
                  <c:v>0.1808117074061</c:v>
                </c:pt>
                <c:pt idx="52437">
                  <c:v>0.185138768410608</c:v>
                </c:pt>
                <c:pt idx="52438">
                  <c:v>0.18946582941360601</c:v>
                </c:pt>
                <c:pt idx="52439">
                  <c:v>0.19379289041811401</c:v>
                </c:pt>
                <c:pt idx="52440">
                  <c:v>0.19811995142262301</c:v>
                </c:pt>
                <c:pt idx="52441">
                  <c:v>0.20244701242561999</c:v>
                </c:pt>
                <c:pt idx="52442">
                  <c:v>0.20677407343012899</c:v>
                </c:pt>
                <c:pt idx="52443">
                  <c:v>0.21110113443463799</c:v>
                </c:pt>
                <c:pt idx="52444">
                  <c:v>0.215428195437635</c:v>
                </c:pt>
                <c:pt idx="52445">
                  <c:v>0.219755256442144</c:v>
                </c:pt>
                <c:pt idx="52446">
                  <c:v>0.224082317446653</c:v>
                </c:pt>
                <c:pt idx="52447">
                  <c:v>0.22840937844965001</c:v>
                </c:pt>
                <c:pt idx="52448">
                  <c:v>0.23273643945415901</c:v>
                </c:pt>
                <c:pt idx="52449">
                  <c:v>0.237063500458667</c:v>
                </c:pt>
                <c:pt idx="52450">
                  <c:v>0.24139056146166499</c:v>
                </c:pt>
                <c:pt idx="52451">
                  <c:v>0.24571762246617301</c:v>
                </c:pt>
                <c:pt idx="52452">
                  <c:v>0.25004468347068198</c:v>
                </c:pt>
                <c:pt idx="52453">
                  <c:v>0.25437174447367999</c:v>
                </c:pt>
                <c:pt idx="52454">
                  <c:v>0.25869880547818802</c:v>
                </c:pt>
                <c:pt idx="52455">
                  <c:v>0.26302586648269699</c:v>
                </c:pt>
                <c:pt idx="52456">
                  <c:v>0.267352927485694</c:v>
                </c:pt>
                <c:pt idx="52457">
                  <c:v>0.27167998849020297</c:v>
                </c:pt>
                <c:pt idx="52458">
                  <c:v>0.276007049494712</c:v>
                </c:pt>
                <c:pt idx="52459">
                  <c:v>0.28033411049770901</c:v>
                </c:pt>
                <c:pt idx="52460">
                  <c:v>0.28466117150221798</c:v>
                </c:pt>
                <c:pt idx="52461">
                  <c:v>0.28898823250672601</c:v>
                </c:pt>
                <c:pt idx="52462">
                  <c:v>0.29331529350972402</c:v>
                </c:pt>
                <c:pt idx="52463">
                  <c:v>0.29764235451423299</c:v>
                </c:pt>
                <c:pt idx="52464">
                  <c:v>0.30196941551874101</c:v>
                </c:pt>
                <c:pt idx="52465">
                  <c:v>0.30629647652173903</c:v>
                </c:pt>
                <c:pt idx="52466">
                  <c:v>0.310623537526247</c:v>
                </c:pt>
                <c:pt idx="52467">
                  <c:v>0.31495059853075602</c:v>
                </c:pt>
                <c:pt idx="52468">
                  <c:v>0.31927765953375398</c:v>
                </c:pt>
                <c:pt idx="52469">
                  <c:v>0.323604720538262</c:v>
                </c:pt>
                <c:pt idx="52470">
                  <c:v>0.32793178154277097</c:v>
                </c:pt>
                <c:pt idx="52471">
                  <c:v>0.33225884254576799</c:v>
                </c:pt>
                <c:pt idx="52472">
                  <c:v>0.33658590355027701</c:v>
                </c:pt>
                <c:pt idx="52473">
                  <c:v>0.34091296455478598</c:v>
                </c:pt>
                <c:pt idx="52474">
                  <c:v>0.34524002555778299</c:v>
                </c:pt>
                <c:pt idx="52475">
                  <c:v>0.34956708656229202</c:v>
                </c:pt>
                <c:pt idx="52476">
                  <c:v>0.35389414756679999</c:v>
                </c:pt>
                <c:pt idx="52477">
                  <c:v>0.358221208569798</c:v>
                </c:pt>
                <c:pt idx="52478">
                  <c:v>0.36254826957430702</c:v>
                </c:pt>
                <c:pt idx="52479">
                  <c:v>0.366875330578815</c:v>
                </c:pt>
                <c:pt idx="52480">
                  <c:v>0.37120239158181301</c:v>
                </c:pt>
                <c:pt idx="52481">
                  <c:v>0.37552945258632098</c:v>
                </c:pt>
                <c:pt idx="52482">
                  <c:v>0.37985651359083</c:v>
                </c:pt>
                <c:pt idx="52483">
                  <c:v>0.38341074739118097</c:v>
                </c:pt>
                <c:pt idx="52484">
                  <c:v>0.38619215398985601</c:v>
                </c:pt>
                <c:pt idx="52485">
                  <c:v>0.388973560588532</c:v>
                </c:pt>
                <c:pt idx="52486">
                  <c:v>0.39175496718623598</c:v>
                </c:pt>
                <c:pt idx="52487">
                  <c:v>0.39453637378491102</c:v>
                </c:pt>
                <c:pt idx="52488">
                  <c:v>0.397317780383587</c:v>
                </c:pt>
                <c:pt idx="52489">
                  <c:v>0.40009918698129099</c:v>
                </c:pt>
                <c:pt idx="52490">
                  <c:v>0.40288059357996697</c:v>
                </c:pt>
                <c:pt idx="52491">
                  <c:v>0.40566200017864201</c:v>
                </c:pt>
                <c:pt idx="52492">
                  <c:v>0.408443406776346</c:v>
                </c:pt>
                <c:pt idx="52493">
                  <c:v>0.41122481337502198</c:v>
                </c:pt>
                <c:pt idx="52494">
                  <c:v>0.41400621997369702</c:v>
                </c:pt>
                <c:pt idx="52495">
                  <c:v>0.416787626571401</c:v>
                </c:pt>
                <c:pt idx="52496">
                  <c:v>0.41956903317007699</c:v>
                </c:pt>
                <c:pt idx="52497">
                  <c:v>0.42235043976875303</c:v>
                </c:pt>
                <c:pt idx="52498">
                  <c:v>0.42513184636645701</c:v>
                </c:pt>
                <c:pt idx="52499">
                  <c:v>0.427913252965132</c:v>
                </c:pt>
                <c:pt idx="52500">
                  <c:v>0.43069465956380798</c:v>
                </c:pt>
                <c:pt idx="52501">
                  <c:v>0.43347606616151202</c:v>
                </c:pt>
                <c:pt idx="52502">
                  <c:v>0.436257472760187</c:v>
                </c:pt>
                <c:pt idx="52503">
                  <c:v>0.43903887935886299</c:v>
                </c:pt>
                <c:pt idx="52504">
                  <c:v>0.44182028595656703</c:v>
                </c:pt>
                <c:pt idx="52505">
                  <c:v>0.44460169255524301</c:v>
                </c:pt>
                <c:pt idx="52506">
                  <c:v>0.447383099153918</c:v>
                </c:pt>
                <c:pt idx="52507">
                  <c:v>0.45016450575162198</c:v>
                </c:pt>
                <c:pt idx="52508">
                  <c:v>0.45294591235029802</c:v>
                </c:pt>
                <c:pt idx="52509">
                  <c:v>0.455727318948973</c:v>
                </c:pt>
                <c:pt idx="52510">
                  <c:v>0.45850872554667699</c:v>
                </c:pt>
                <c:pt idx="52511">
                  <c:v>0.46129013214535303</c:v>
                </c:pt>
                <c:pt idx="52512">
                  <c:v>0.46407153874402801</c:v>
                </c:pt>
                <c:pt idx="52513">
                  <c:v>0.46685294534173299</c:v>
                </c:pt>
                <c:pt idx="52514">
                  <c:v>0.46963435194040798</c:v>
                </c:pt>
                <c:pt idx="52515">
                  <c:v>0.47241575853908402</c:v>
                </c:pt>
                <c:pt idx="52516">
                  <c:v>0.475197165136788</c:v>
                </c:pt>
                <c:pt idx="52517">
                  <c:v>0.47797857173546299</c:v>
                </c:pt>
                <c:pt idx="52518">
                  <c:v>0.48075997833413903</c:v>
                </c:pt>
                <c:pt idx="52519">
                  <c:v>0.48354138493184301</c:v>
                </c:pt>
                <c:pt idx="52520">
                  <c:v>0.48632279153051799</c:v>
                </c:pt>
                <c:pt idx="52521">
                  <c:v>0.48910419812919398</c:v>
                </c:pt>
                <c:pt idx="52522">
                  <c:v>0.49188560472689802</c:v>
                </c:pt>
                <c:pt idx="52523">
                  <c:v>0.494667011325574</c:v>
                </c:pt>
                <c:pt idx="52524">
                  <c:v>0.49744841792424899</c:v>
                </c:pt>
                <c:pt idx="52525">
                  <c:v>0.50022982452195297</c:v>
                </c:pt>
                <c:pt idx="52526">
                  <c:v>0.50301123112062895</c:v>
                </c:pt>
                <c:pt idx="52527">
                  <c:v>0.50579263771930405</c:v>
                </c:pt>
                <c:pt idx="52528">
                  <c:v>0.50857404431700803</c:v>
                </c:pt>
                <c:pt idx="52529">
                  <c:v>0.51135545091568402</c:v>
                </c:pt>
                <c:pt idx="52530">
                  <c:v>0.514136857514359</c:v>
                </c:pt>
                <c:pt idx="52531">
                  <c:v>0.51698139669993803</c:v>
                </c:pt>
                <c:pt idx="52532">
                  <c:v>0.51988906847440597</c:v>
                </c:pt>
                <c:pt idx="52533">
                  <c:v>0.52279674024887501</c:v>
                </c:pt>
                <c:pt idx="52534">
                  <c:v>0.52570441202232798</c:v>
                </c:pt>
                <c:pt idx="52535">
                  <c:v>0.52861208379679603</c:v>
                </c:pt>
                <c:pt idx="52536">
                  <c:v>0.53151975557126496</c:v>
                </c:pt>
                <c:pt idx="52537">
                  <c:v>0.53442742734471804</c:v>
                </c:pt>
                <c:pt idx="52538">
                  <c:v>0.53733509911918598</c:v>
                </c:pt>
                <c:pt idx="52539">
                  <c:v>0.54024277089365502</c:v>
                </c:pt>
                <c:pt idx="52540">
                  <c:v>0.54315044266710699</c:v>
                </c:pt>
                <c:pt idx="52541">
                  <c:v>0.54605811444157604</c:v>
                </c:pt>
                <c:pt idx="52542">
                  <c:v>0.54896578621604397</c:v>
                </c:pt>
                <c:pt idx="52543">
                  <c:v>0.55187345798949705</c:v>
                </c:pt>
                <c:pt idx="52544">
                  <c:v>0.55478112976396599</c:v>
                </c:pt>
                <c:pt idx="52545">
                  <c:v>0.55768880153843403</c:v>
                </c:pt>
                <c:pt idx="52546">
                  <c:v>0.560596473311887</c:v>
                </c:pt>
                <c:pt idx="52547">
                  <c:v>0.56350414508635605</c:v>
                </c:pt>
                <c:pt idx="52548">
                  <c:v>0.56641181686082398</c:v>
                </c:pt>
                <c:pt idx="52549">
                  <c:v>0.56931948863427695</c:v>
                </c:pt>
                <c:pt idx="52550">
                  <c:v>0.57222716040874499</c:v>
                </c:pt>
                <c:pt idx="52551">
                  <c:v>0.57513483218321404</c:v>
                </c:pt>
                <c:pt idx="52552">
                  <c:v>0.57804250395666701</c:v>
                </c:pt>
                <c:pt idx="52553">
                  <c:v>0.58095017573113505</c:v>
                </c:pt>
                <c:pt idx="52554">
                  <c:v>0.58385784750560399</c:v>
                </c:pt>
                <c:pt idx="52555">
                  <c:v>0.58676551927905696</c:v>
                </c:pt>
                <c:pt idx="52556">
                  <c:v>0.589673191053525</c:v>
                </c:pt>
                <c:pt idx="52557">
                  <c:v>0.59258086282799405</c:v>
                </c:pt>
                <c:pt idx="52558">
                  <c:v>0.59548853460144702</c:v>
                </c:pt>
                <c:pt idx="52559">
                  <c:v>0.59839620637591495</c:v>
                </c:pt>
                <c:pt idx="52560">
                  <c:v>0.601303878150383</c:v>
                </c:pt>
                <c:pt idx="52561">
                  <c:v>0.60421154992383597</c:v>
                </c:pt>
                <c:pt idx="52562">
                  <c:v>0.60711922169830501</c:v>
                </c:pt>
                <c:pt idx="52563">
                  <c:v>0.61002689347277295</c:v>
                </c:pt>
                <c:pt idx="52564">
                  <c:v>0.61293456524622603</c:v>
                </c:pt>
                <c:pt idx="52565">
                  <c:v>0.61584223702069496</c:v>
                </c:pt>
                <c:pt idx="52566">
                  <c:v>0.61874990879516301</c:v>
                </c:pt>
                <c:pt idx="52567">
                  <c:v>0.62165758056861598</c:v>
                </c:pt>
                <c:pt idx="52568">
                  <c:v>0.62456525234308502</c:v>
                </c:pt>
                <c:pt idx="52569">
                  <c:v>0.62747292411755295</c:v>
                </c:pt>
                <c:pt idx="52570">
                  <c:v>0.63038059589100603</c:v>
                </c:pt>
                <c:pt idx="52571">
                  <c:v>0.63328826766547397</c:v>
                </c:pt>
                <c:pt idx="52572">
                  <c:v>0.63619593943994301</c:v>
                </c:pt>
                <c:pt idx="52573">
                  <c:v>0.63910361121339598</c:v>
                </c:pt>
                <c:pt idx="52574">
                  <c:v>0.64201128298786403</c:v>
                </c:pt>
                <c:pt idx="52575">
                  <c:v>0.64491895476233296</c:v>
                </c:pt>
                <c:pt idx="52576">
                  <c:v>0.64782662653578604</c:v>
                </c:pt>
                <c:pt idx="52577">
                  <c:v>0.65073429831025398</c:v>
                </c:pt>
                <c:pt idx="52578">
                  <c:v>0.65364197008472202</c:v>
                </c:pt>
                <c:pt idx="52579">
                  <c:v>0.65663382726669595</c:v>
                </c:pt>
                <c:pt idx="52580">
                  <c:v>0.65970986985826496</c:v>
                </c:pt>
                <c:pt idx="52581">
                  <c:v>0.66278591244983298</c:v>
                </c:pt>
                <c:pt idx="52582">
                  <c:v>0.66586195504032697</c:v>
                </c:pt>
                <c:pt idx="52583">
                  <c:v>0.66893799763189599</c:v>
                </c:pt>
                <c:pt idx="52584">
                  <c:v>0.672014040223464</c:v>
                </c:pt>
                <c:pt idx="52585">
                  <c:v>0.67509008281395799</c:v>
                </c:pt>
                <c:pt idx="52586">
                  <c:v>0.67816612540552701</c:v>
                </c:pt>
                <c:pt idx="52587">
                  <c:v>0.68124216799709603</c:v>
                </c:pt>
                <c:pt idx="52588">
                  <c:v>0.68431821058759001</c:v>
                </c:pt>
                <c:pt idx="52589">
                  <c:v>0.68739425317915803</c:v>
                </c:pt>
                <c:pt idx="52590">
                  <c:v>0.69047029577072705</c:v>
                </c:pt>
                <c:pt idx="52591">
                  <c:v>0.69354633836122104</c:v>
                </c:pt>
                <c:pt idx="52592">
                  <c:v>0.69662238095279005</c:v>
                </c:pt>
                <c:pt idx="52593">
                  <c:v>0.69969842354435796</c:v>
                </c:pt>
                <c:pt idx="52594">
                  <c:v>0.70277446613485195</c:v>
                </c:pt>
                <c:pt idx="52595">
                  <c:v>0.70585050872642097</c:v>
                </c:pt>
                <c:pt idx="52596">
                  <c:v>0.70892655131798898</c:v>
                </c:pt>
                <c:pt idx="52597">
                  <c:v>0.71200259390848397</c:v>
                </c:pt>
                <c:pt idx="52598">
                  <c:v>0.71507863650005199</c:v>
                </c:pt>
                <c:pt idx="52599">
                  <c:v>0.71815467909162101</c:v>
                </c:pt>
                <c:pt idx="52600">
                  <c:v>0.72123072168211499</c:v>
                </c:pt>
                <c:pt idx="52601">
                  <c:v>0.72430676427368301</c:v>
                </c:pt>
                <c:pt idx="52602">
                  <c:v>0.72738280686525203</c:v>
                </c:pt>
                <c:pt idx="52603">
                  <c:v>0.73045884945574602</c:v>
                </c:pt>
                <c:pt idx="52604">
                  <c:v>0.73353489204731503</c:v>
                </c:pt>
                <c:pt idx="52605">
                  <c:v>0.73661093463888305</c:v>
                </c:pt>
                <c:pt idx="52606">
                  <c:v>0.73968697722937704</c:v>
                </c:pt>
                <c:pt idx="52607">
                  <c:v>0.74276301982094595</c:v>
                </c:pt>
                <c:pt idx="52608">
                  <c:v>0.74583906241251396</c:v>
                </c:pt>
                <c:pt idx="52609">
                  <c:v>0.74891510500300895</c:v>
                </c:pt>
                <c:pt idx="52610">
                  <c:v>0.75199114759457697</c:v>
                </c:pt>
                <c:pt idx="52611">
                  <c:v>0.75506719018614499</c:v>
                </c:pt>
                <c:pt idx="52612">
                  <c:v>0.75814323277663997</c:v>
                </c:pt>
                <c:pt idx="52613">
                  <c:v>0.76121927536820799</c:v>
                </c:pt>
                <c:pt idx="52614">
                  <c:v>0.76429531795977701</c:v>
                </c:pt>
                <c:pt idx="52615">
                  <c:v>0.767371360550271</c:v>
                </c:pt>
                <c:pt idx="52616">
                  <c:v>0.77044740314184001</c:v>
                </c:pt>
                <c:pt idx="52617">
                  <c:v>0.77352344573340803</c:v>
                </c:pt>
                <c:pt idx="52618">
                  <c:v>0.77659948832390202</c:v>
                </c:pt>
                <c:pt idx="52619">
                  <c:v>0.77967553091547104</c:v>
                </c:pt>
                <c:pt idx="52620">
                  <c:v>0.78275157350703894</c:v>
                </c:pt>
                <c:pt idx="52621">
                  <c:v>0.78582761609753404</c:v>
                </c:pt>
                <c:pt idx="52622">
                  <c:v>0.78890365868910195</c:v>
                </c:pt>
                <c:pt idx="52623">
                  <c:v>0.79197970128067097</c:v>
                </c:pt>
                <c:pt idx="52624">
                  <c:v>0.79505574387116495</c:v>
                </c:pt>
                <c:pt idx="52625">
                  <c:v>0.79813178646273297</c:v>
                </c:pt>
                <c:pt idx="52626">
                  <c:v>0.80120782905430199</c:v>
                </c:pt>
                <c:pt idx="52627">
                  <c:v>0.79405904389943605</c:v>
                </c:pt>
                <c:pt idx="52628">
                  <c:v>0.77668543099314302</c:v>
                </c:pt>
                <c:pt idx="52629">
                  <c:v>0.77668543099314302</c:v>
                </c:pt>
                <c:pt idx="52630">
                  <c:v>0.77668543099314302</c:v>
                </c:pt>
                <c:pt idx="52631">
                  <c:v>0.77668543099314302</c:v>
                </c:pt>
                <c:pt idx="52632">
                  <c:v>0.77668543099314302</c:v>
                </c:pt>
                <c:pt idx="52633">
                  <c:v>0.77668543099314302</c:v>
                </c:pt>
                <c:pt idx="52634">
                  <c:v>0.77668543099314302</c:v>
                </c:pt>
                <c:pt idx="52635">
                  <c:v>0.77668543099314302</c:v>
                </c:pt>
                <c:pt idx="52636">
                  <c:v>0.77668543099314302</c:v>
                </c:pt>
                <c:pt idx="52637">
                  <c:v>0.77668543099314302</c:v>
                </c:pt>
                <c:pt idx="52638">
                  <c:v>0.77668543099314302</c:v>
                </c:pt>
                <c:pt idx="52639">
                  <c:v>0.77668543099314302</c:v>
                </c:pt>
                <c:pt idx="52640">
                  <c:v>0.77668543099314302</c:v>
                </c:pt>
                <c:pt idx="52641">
                  <c:v>0.77668543099314302</c:v>
                </c:pt>
                <c:pt idx="52642">
                  <c:v>0.77668543099314302</c:v>
                </c:pt>
                <c:pt idx="52643">
                  <c:v>0.77668543099314302</c:v>
                </c:pt>
                <c:pt idx="52644">
                  <c:v>0.77668543099314302</c:v>
                </c:pt>
                <c:pt idx="52645">
                  <c:v>0.77668543099314302</c:v>
                </c:pt>
                <c:pt idx="52646">
                  <c:v>0.77668543099314302</c:v>
                </c:pt>
                <c:pt idx="52647">
                  <c:v>0.77668543099314302</c:v>
                </c:pt>
                <c:pt idx="52648">
                  <c:v>0.77668543099314302</c:v>
                </c:pt>
                <c:pt idx="52649">
                  <c:v>0.77668543099314302</c:v>
                </c:pt>
                <c:pt idx="52650">
                  <c:v>0.77668543099314302</c:v>
                </c:pt>
                <c:pt idx="52651">
                  <c:v>0.77668543099314302</c:v>
                </c:pt>
                <c:pt idx="52652">
                  <c:v>0.77668543099314302</c:v>
                </c:pt>
                <c:pt idx="52653">
                  <c:v>0.77668543099314302</c:v>
                </c:pt>
                <c:pt idx="52654">
                  <c:v>0.32497149548413401</c:v>
                </c:pt>
                <c:pt idx="52655">
                  <c:v>0.30759788257784099</c:v>
                </c:pt>
                <c:pt idx="52656">
                  <c:v>0.29022426967154802</c:v>
                </c:pt>
                <c:pt idx="52657">
                  <c:v>0.27285065677132297</c:v>
                </c:pt>
                <c:pt idx="52658">
                  <c:v>0.25547704386502901</c:v>
                </c:pt>
                <c:pt idx="52659">
                  <c:v>0.23810343095873601</c:v>
                </c:pt>
                <c:pt idx="52660">
                  <c:v>0.220729818058511</c:v>
                </c:pt>
                <c:pt idx="52661">
                  <c:v>0.203356205152218</c:v>
                </c:pt>
                <c:pt idx="52662">
                  <c:v>0.185982592245925</c:v>
                </c:pt>
                <c:pt idx="52663">
                  <c:v>0.16860897934569999</c:v>
                </c:pt>
                <c:pt idx="52664">
                  <c:v>0.15123536643940699</c:v>
                </c:pt>
                <c:pt idx="52665">
                  <c:v>0.133861753533114</c:v>
                </c:pt>
                <c:pt idx="52666">
                  <c:v>0.116488140632888</c:v>
                </c:pt>
                <c:pt idx="52667">
                  <c:v>9.9114527726595403E-2</c:v>
                </c:pt>
                <c:pt idx="52668">
                  <c:v>8.1740914820302296E-2</c:v>
                </c:pt>
                <c:pt idx="52669">
                  <c:v>6.4367301920077002E-2</c:v>
                </c:pt>
                <c:pt idx="52670">
                  <c:v>4.6993689013784E-2</c:v>
                </c:pt>
                <c:pt idx="52671">
                  <c:v>2.9620076107491001E-2</c:v>
                </c:pt>
                <c:pt idx="52672">
                  <c:v>1.22464632072656E-2</c:v>
                </c:pt>
                <c:pt idx="52673">
                  <c:v>-5.1271496990273899E-3</c:v>
                </c:pt>
                <c:pt idx="52674">
                  <c:v>-2.2500762605320399E-2</c:v>
                </c:pt>
                <c:pt idx="52675">
                  <c:v>-2.5761574096111899E-2</c:v>
                </c:pt>
                <c:pt idx="52676">
                  <c:v>-1.49095841736795E-2</c:v>
                </c:pt>
                <c:pt idx="52677">
                  <c:v>-4.0575942512470998E-3</c:v>
                </c:pt>
                <c:pt idx="52678">
                  <c:v>6.7943956673952796E-3</c:v>
                </c:pt>
                <c:pt idx="52679">
                  <c:v>1.7646385589827701E-2</c:v>
                </c:pt>
                <c:pt idx="52680">
                  <c:v>2.8498375512260098E-2</c:v>
                </c:pt>
                <c:pt idx="52681">
                  <c:v>3.9350365430902402E-2</c:v>
                </c:pt>
                <c:pt idx="52682">
                  <c:v>5.0202355353334803E-2</c:v>
                </c:pt>
                <c:pt idx="52683">
                  <c:v>6.1054345275767197E-2</c:v>
                </c:pt>
                <c:pt idx="52684">
                  <c:v>7.1906335194409601E-2</c:v>
                </c:pt>
                <c:pt idx="52685">
                  <c:v>8.2758325116842002E-2</c:v>
                </c:pt>
                <c:pt idx="52686">
                  <c:v>9.3610315039274403E-2</c:v>
                </c:pt>
                <c:pt idx="52687">
                  <c:v>0.104462304957917</c:v>
                </c:pt>
                <c:pt idx="52688">
                  <c:v>0.115314294880349</c:v>
                </c:pt>
                <c:pt idx="52689">
                  <c:v>0.126166284802782</c:v>
                </c:pt>
                <c:pt idx="52690">
                  <c:v>0.137018274721424</c:v>
                </c:pt>
                <c:pt idx="52691">
                  <c:v>0.147870264643856</c:v>
                </c:pt>
                <c:pt idx="52692">
                  <c:v>0.15872225456628899</c:v>
                </c:pt>
                <c:pt idx="52693">
                  <c:v>0.169574244484931</c:v>
                </c:pt>
                <c:pt idx="52694">
                  <c:v>0.18042623440736399</c:v>
                </c:pt>
                <c:pt idx="52695">
                  <c:v>0.19127822432979599</c:v>
                </c:pt>
                <c:pt idx="52696">
                  <c:v>0.20213021424843799</c:v>
                </c:pt>
                <c:pt idx="52697">
                  <c:v>0.21298220417087099</c:v>
                </c:pt>
                <c:pt idx="52698">
                  <c:v>0.22383419409330299</c:v>
                </c:pt>
                <c:pt idx="52699">
                  <c:v>0.23468618401194499</c:v>
                </c:pt>
                <c:pt idx="52700">
                  <c:v>0.24553817393437799</c:v>
                </c:pt>
                <c:pt idx="52701">
                  <c:v>0.25639016385681002</c:v>
                </c:pt>
                <c:pt idx="52702">
                  <c:v>0.26724215377545302</c:v>
                </c:pt>
                <c:pt idx="52703">
                  <c:v>0.27809414369788499</c:v>
                </c:pt>
                <c:pt idx="52704">
                  <c:v>0.28894613362031701</c:v>
                </c:pt>
                <c:pt idx="52705">
                  <c:v>0.29979812353896002</c:v>
                </c:pt>
                <c:pt idx="52706">
                  <c:v>0.31065011346139199</c:v>
                </c:pt>
                <c:pt idx="52707">
                  <c:v>0.32150210338382501</c:v>
                </c:pt>
                <c:pt idx="52708">
                  <c:v>0.33235409330246701</c:v>
                </c:pt>
                <c:pt idx="52709">
                  <c:v>0.34320608322489898</c:v>
                </c:pt>
                <c:pt idx="52710">
                  <c:v>0.35405807314733201</c:v>
                </c:pt>
                <c:pt idx="52711">
                  <c:v>0.36491006306597401</c:v>
                </c:pt>
                <c:pt idx="52712">
                  <c:v>0.37576205298840698</c:v>
                </c:pt>
                <c:pt idx="52713">
                  <c:v>0.38661404291083901</c:v>
                </c:pt>
                <c:pt idx="52714">
                  <c:v>0.39746603282948101</c:v>
                </c:pt>
                <c:pt idx="52715">
                  <c:v>0.40831802275191398</c:v>
                </c:pt>
                <c:pt idx="52716">
                  <c:v>0.419170012674346</c:v>
                </c:pt>
                <c:pt idx="52717">
                  <c:v>0.43002200259298801</c:v>
                </c:pt>
                <c:pt idx="52718">
                  <c:v>0.44087399251542098</c:v>
                </c:pt>
                <c:pt idx="52719">
                  <c:v>0.451725982437853</c:v>
                </c:pt>
                <c:pt idx="52720">
                  <c:v>0.462577972356496</c:v>
                </c:pt>
                <c:pt idx="52721">
                  <c:v>0.47342996227892797</c:v>
                </c:pt>
                <c:pt idx="52722">
                  <c:v>0.48428195220136</c:v>
                </c:pt>
                <c:pt idx="52723">
                  <c:v>0.48924010810789098</c:v>
                </c:pt>
                <c:pt idx="52724">
                  <c:v>0.48830443000198298</c:v>
                </c:pt>
                <c:pt idx="52725">
                  <c:v>0.48736875189607598</c:v>
                </c:pt>
                <c:pt idx="52726">
                  <c:v>0.486433073790495</c:v>
                </c:pt>
                <c:pt idx="52727">
                  <c:v>0.485497395684587</c:v>
                </c:pt>
                <c:pt idx="52728">
                  <c:v>0.484561717578679</c:v>
                </c:pt>
                <c:pt idx="52729">
                  <c:v>0.48362603947309901</c:v>
                </c:pt>
                <c:pt idx="52730">
                  <c:v>0.48269036136719101</c:v>
                </c:pt>
                <c:pt idx="52731">
                  <c:v>0.48175468326128301</c:v>
                </c:pt>
                <c:pt idx="52732">
                  <c:v>0.48081900515570197</c:v>
                </c:pt>
                <c:pt idx="52733">
                  <c:v>0.47988332704979503</c:v>
                </c:pt>
                <c:pt idx="52734">
                  <c:v>0.47894764894388703</c:v>
                </c:pt>
                <c:pt idx="52735">
                  <c:v>0.47801197083830599</c:v>
                </c:pt>
                <c:pt idx="52736">
                  <c:v>0.47707629273239799</c:v>
                </c:pt>
                <c:pt idx="52737">
                  <c:v>0.47614061462649099</c:v>
                </c:pt>
                <c:pt idx="52738">
                  <c:v>0.47520493652091</c:v>
                </c:pt>
                <c:pt idx="52739">
                  <c:v>0.474269258415002</c:v>
                </c:pt>
                <c:pt idx="52740">
                  <c:v>0.473333580309094</c:v>
                </c:pt>
                <c:pt idx="52741">
                  <c:v>0.47239790220351402</c:v>
                </c:pt>
                <c:pt idx="52742">
                  <c:v>0.47146222409760602</c:v>
                </c:pt>
                <c:pt idx="52743">
                  <c:v>0.47052654599169802</c:v>
                </c:pt>
                <c:pt idx="52744">
                  <c:v>0.46959086788611698</c:v>
                </c:pt>
                <c:pt idx="52745">
                  <c:v>0.46865518978020998</c:v>
                </c:pt>
                <c:pt idx="52746">
                  <c:v>0.46771951167430198</c:v>
                </c:pt>
                <c:pt idx="52747">
                  <c:v>0.466783833568721</c:v>
                </c:pt>
                <c:pt idx="52748">
                  <c:v>0.465848155462813</c:v>
                </c:pt>
                <c:pt idx="52749">
                  <c:v>0.464912477356906</c:v>
                </c:pt>
                <c:pt idx="52750">
                  <c:v>0.46397679925132501</c:v>
                </c:pt>
                <c:pt idx="52751">
                  <c:v>0.46304112114541701</c:v>
                </c:pt>
                <c:pt idx="52752">
                  <c:v>0.46210544303950901</c:v>
                </c:pt>
                <c:pt idx="52753">
                  <c:v>0.46116976493392797</c:v>
                </c:pt>
                <c:pt idx="52754">
                  <c:v>0.46023408682802103</c:v>
                </c:pt>
                <c:pt idx="52755">
                  <c:v>0.45929840872211303</c:v>
                </c:pt>
                <c:pt idx="52756">
                  <c:v>0.45836273061653199</c:v>
                </c:pt>
                <c:pt idx="52757">
                  <c:v>0.45742705251062499</c:v>
                </c:pt>
                <c:pt idx="52758">
                  <c:v>0.45649137440471699</c:v>
                </c:pt>
                <c:pt idx="52759">
                  <c:v>0.455555696299136</c:v>
                </c:pt>
                <c:pt idx="52760">
                  <c:v>0.454620018193228</c:v>
                </c:pt>
                <c:pt idx="52761">
                  <c:v>0.453684340087321</c:v>
                </c:pt>
                <c:pt idx="52762">
                  <c:v>0.45274866198174002</c:v>
                </c:pt>
                <c:pt idx="52763">
                  <c:v>0.45181298387583202</c:v>
                </c:pt>
                <c:pt idx="52764">
                  <c:v>0.45087730576992402</c:v>
                </c:pt>
                <c:pt idx="52765">
                  <c:v>0.44994162766434398</c:v>
                </c:pt>
                <c:pt idx="52766">
                  <c:v>0.44900594955843598</c:v>
                </c:pt>
                <c:pt idx="52767">
                  <c:v>0.44807027145252798</c:v>
                </c:pt>
                <c:pt idx="52768">
                  <c:v>0.447134593346947</c:v>
                </c:pt>
                <c:pt idx="52769">
                  <c:v>0.44619891524104</c:v>
                </c:pt>
                <c:pt idx="52770">
                  <c:v>0.445263237135132</c:v>
                </c:pt>
                <c:pt idx="52771">
                  <c:v>0.44128834016957602</c:v>
                </c:pt>
                <c:pt idx="52772">
                  <c:v>0.43427422434159701</c:v>
                </c:pt>
                <c:pt idx="52773">
                  <c:v>0.42726010851361701</c:v>
                </c:pt>
                <c:pt idx="52774">
                  <c:v>0.42024599268808699</c:v>
                </c:pt>
                <c:pt idx="52775">
                  <c:v>0.41323187686010798</c:v>
                </c:pt>
                <c:pt idx="52776">
                  <c:v>0.40621776103212798</c:v>
                </c:pt>
                <c:pt idx="52777">
                  <c:v>0.39920364520659801</c:v>
                </c:pt>
                <c:pt idx="52778">
                  <c:v>0.39218952937861901</c:v>
                </c:pt>
                <c:pt idx="52779">
                  <c:v>0.385175413550639</c:v>
                </c:pt>
                <c:pt idx="52780">
                  <c:v>0.37816129772510898</c:v>
                </c:pt>
                <c:pt idx="52781">
                  <c:v>0.37114718189712897</c:v>
                </c:pt>
                <c:pt idx="52782">
                  <c:v>0.36413306606915002</c:v>
                </c:pt>
                <c:pt idx="52783">
                  <c:v>0.35711895024362</c:v>
                </c:pt>
                <c:pt idx="52784">
                  <c:v>0.35010483441564</c:v>
                </c:pt>
                <c:pt idx="52785">
                  <c:v>0.34309071858766099</c:v>
                </c:pt>
                <c:pt idx="52786">
                  <c:v>0.33607660276213103</c:v>
                </c:pt>
                <c:pt idx="52787">
                  <c:v>0.32906248693415102</c:v>
                </c:pt>
                <c:pt idx="52788">
                  <c:v>0.32204837110617202</c:v>
                </c:pt>
                <c:pt idx="52789">
                  <c:v>0.31503425528064199</c:v>
                </c:pt>
                <c:pt idx="52790">
                  <c:v>0.30802013945266199</c:v>
                </c:pt>
                <c:pt idx="52791">
                  <c:v>0.30100602362468198</c:v>
                </c:pt>
                <c:pt idx="52792">
                  <c:v>0.29399190779915202</c:v>
                </c:pt>
                <c:pt idx="52793">
                  <c:v>0.28697779197117301</c:v>
                </c:pt>
                <c:pt idx="52794">
                  <c:v>0.27996367614319301</c:v>
                </c:pt>
                <c:pt idx="52795">
                  <c:v>0.27294956031766299</c:v>
                </c:pt>
                <c:pt idx="52796">
                  <c:v>0.26593544448968398</c:v>
                </c:pt>
                <c:pt idx="52797">
                  <c:v>0.25892132866170398</c:v>
                </c:pt>
                <c:pt idx="52798">
                  <c:v>0.25190721283617401</c:v>
                </c:pt>
                <c:pt idx="52799">
                  <c:v>0.244893097008195</c:v>
                </c:pt>
                <c:pt idx="52800">
                  <c:v>0.237878981180215</c:v>
                </c:pt>
                <c:pt idx="52801">
                  <c:v>0.23086486535468501</c:v>
                </c:pt>
                <c:pt idx="52802">
                  <c:v>0.223850749526705</c:v>
                </c:pt>
                <c:pt idx="52803">
                  <c:v>0.21683663369872599</c:v>
                </c:pt>
                <c:pt idx="52804">
                  <c:v>0.209822517873196</c:v>
                </c:pt>
                <c:pt idx="52805">
                  <c:v>0.202808402045216</c:v>
                </c:pt>
                <c:pt idx="52806">
                  <c:v>0.19579428621723699</c:v>
                </c:pt>
                <c:pt idx="52807">
                  <c:v>0.188780170391707</c:v>
                </c:pt>
                <c:pt idx="52808">
                  <c:v>0.18176605456372699</c:v>
                </c:pt>
                <c:pt idx="52809">
                  <c:v>0.17475193873574699</c:v>
                </c:pt>
                <c:pt idx="52810">
                  <c:v>0.16773782291021799</c:v>
                </c:pt>
                <c:pt idx="52811">
                  <c:v>0.16072370708223799</c:v>
                </c:pt>
                <c:pt idx="52812">
                  <c:v>0.15370959125425801</c:v>
                </c:pt>
                <c:pt idx="52813">
                  <c:v>0.14669547542872799</c:v>
                </c:pt>
                <c:pt idx="52814">
                  <c:v>0.13968135960074901</c:v>
                </c:pt>
                <c:pt idx="52815">
                  <c:v>0.13266724377276901</c:v>
                </c:pt>
                <c:pt idx="52816">
                  <c:v>0.12565312794723901</c:v>
                </c:pt>
                <c:pt idx="52817">
                  <c:v>0.11863901211926001</c:v>
                </c:pt>
                <c:pt idx="52818">
                  <c:v>0.11162489629128</c:v>
                </c:pt>
                <c:pt idx="52819">
                  <c:v>0.108944211761756</c:v>
                </c:pt>
                <c:pt idx="52820">
                  <c:v>0.110596958528815</c:v>
                </c:pt>
                <c:pt idx="52821">
                  <c:v>0.112249705295875</c:v>
                </c:pt>
                <c:pt idx="52822">
                  <c:v>0.113902452062357</c:v>
                </c:pt>
                <c:pt idx="52823">
                  <c:v>0.11555519882941601</c:v>
                </c:pt>
                <c:pt idx="52824">
                  <c:v>0.117207945596476</c:v>
                </c:pt>
                <c:pt idx="52825">
                  <c:v>0.118860692362958</c:v>
                </c:pt>
                <c:pt idx="52826">
                  <c:v>0.120513439130017</c:v>
                </c:pt>
                <c:pt idx="52827">
                  <c:v>0.12216618589707599</c:v>
                </c:pt>
                <c:pt idx="52828">
                  <c:v>0.12381893266355801</c:v>
                </c:pt>
                <c:pt idx="52829">
                  <c:v>0.12547167943061799</c:v>
                </c:pt>
                <c:pt idx="52830">
                  <c:v>0.127124426197677</c:v>
                </c:pt>
                <c:pt idx="52831">
                  <c:v>0.128777172964159</c:v>
                </c:pt>
                <c:pt idx="52832">
                  <c:v>0.13042991973121901</c:v>
                </c:pt>
                <c:pt idx="52833">
                  <c:v>0.13208266649827799</c:v>
                </c:pt>
                <c:pt idx="52834">
                  <c:v>0.13373541326475999</c:v>
                </c:pt>
                <c:pt idx="52835">
                  <c:v>0.135388160031819</c:v>
                </c:pt>
                <c:pt idx="52836">
                  <c:v>0.13704090679887901</c:v>
                </c:pt>
                <c:pt idx="52837">
                  <c:v>0.13869365356536101</c:v>
                </c:pt>
                <c:pt idx="52838">
                  <c:v>0.14034640033241999</c:v>
                </c:pt>
                <c:pt idx="52839">
                  <c:v>0.141999147099479</c:v>
                </c:pt>
                <c:pt idx="52840">
                  <c:v>0.143651893865962</c:v>
                </c:pt>
                <c:pt idx="52841">
                  <c:v>0.14530464063302101</c:v>
                </c:pt>
                <c:pt idx="52842">
                  <c:v>0.14695738740007999</c:v>
                </c:pt>
                <c:pt idx="52843">
                  <c:v>0.14861013416656199</c:v>
                </c:pt>
                <c:pt idx="52844">
                  <c:v>0.150262880933622</c:v>
                </c:pt>
                <c:pt idx="52845">
                  <c:v>0.15191562770068101</c:v>
                </c:pt>
                <c:pt idx="52846">
                  <c:v>0.15356837446716301</c:v>
                </c:pt>
                <c:pt idx="52847">
                  <c:v>0.15522112123422199</c:v>
                </c:pt>
                <c:pt idx="52848">
                  <c:v>0.156873868001282</c:v>
                </c:pt>
                <c:pt idx="52849">
                  <c:v>0.158526614767764</c:v>
                </c:pt>
                <c:pt idx="52850">
                  <c:v>0.16017936153482301</c:v>
                </c:pt>
                <c:pt idx="52851">
                  <c:v>0.16183210830188299</c:v>
                </c:pt>
                <c:pt idx="52852">
                  <c:v>0.16348485506836499</c:v>
                </c:pt>
                <c:pt idx="52853">
                  <c:v>0.165137601835424</c:v>
                </c:pt>
                <c:pt idx="52854">
                  <c:v>0.16679034860248301</c:v>
                </c:pt>
                <c:pt idx="52855">
                  <c:v>0.16844309536896501</c:v>
                </c:pt>
                <c:pt idx="52856">
                  <c:v>0.17009584213602499</c:v>
                </c:pt>
                <c:pt idx="52857">
                  <c:v>0.171748588903084</c:v>
                </c:pt>
                <c:pt idx="52858">
                  <c:v>0.173401335669566</c:v>
                </c:pt>
                <c:pt idx="52859">
                  <c:v>0.17505408243662501</c:v>
                </c:pt>
                <c:pt idx="52860">
                  <c:v>0.176706829203685</c:v>
                </c:pt>
                <c:pt idx="52861">
                  <c:v>0.17835957597016699</c:v>
                </c:pt>
                <c:pt idx="52862">
                  <c:v>0.180012322737226</c:v>
                </c:pt>
                <c:pt idx="52863">
                  <c:v>0.18166506950428599</c:v>
                </c:pt>
                <c:pt idx="52864">
                  <c:v>0.18331781627076801</c:v>
                </c:pt>
                <c:pt idx="52865">
                  <c:v>0.184970563037827</c:v>
                </c:pt>
                <c:pt idx="52866">
                  <c:v>0.18662330980488601</c:v>
                </c:pt>
                <c:pt idx="52867">
                  <c:v>0.19620077221774199</c:v>
                </c:pt>
                <c:pt idx="52868">
                  <c:v>0.213702950283083</c:v>
                </c:pt>
                <c:pt idx="52869">
                  <c:v>0.23120512834842499</c:v>
                </c:pt>
                <c:pt idx="52870">
                  <c:v>0.24870730640765401</c:v>
                </c:pt>
                <c:pt idx="52871">
                  <c:v>0.26620948447299497</c:v>
                </c:pt>
                <c:pt idx="52872">
                  <c:v>0.28371166253833702</c:v>
                </c:pt>
                <c:pt idx="52873">
                  <c:v>0.30121384059756601</c:v>
                </c:pt>
                <c:pt idx="52874">
                  <c:v>0.318716018662907</c:v>
                </c:pt>
                <c:pt idx="52875">
                  <c:v>0.33621819672824899</c:v>
                </c:pt>
                <c:pt idx="52876">
                  <c:v>0.35372037478747798</c:v>
                </c:pt>
                <c:pt idx="52877">
                  <c:v>0.37122255285281902</c:v>
                </c:pt>
                <c:pt idx="52878">
                  <c:v>0.38872473091816101</c:v>
                </c:pt>
                <c:pt idx="52879">
                  <c:v>0.40622690897739</c:v>
                </c:pt>
                <c:pt idx="52880">
                  <c:v>0.42372908704273199</c:v>
                </c:pt>
                <c:pt idx="52881">
                  <c:v>0.44123126510807298</c:v>
                </c:pt>
                <c:pt idx="52882">
                  <c:v>0.45873344316730202</c:v>
                </c:pt>
                <c:pt idx="52883">
                  <c:v>0.47623562123264401</c:v>
                </c:pt>
                <c:pt idx="52884">
                  <c:v>0.493737799297985</c:v>
                </c:pt>
                <c:pt idx="52885">
                  <c:v>0.51123997735721405</c:v>
                </c:pt>
                <c:pt idx="52886">
                  <c:v>0.52874215542255598</c:v>
                </c:pt>
                <c:pt idx="52887">
                  <c:v>0.54624433348789703</c:v>
                </c:pt>
                <c:pt idx="52888">
                  <c:v>0.56374651154712596</c:v>
                </c:pt>
                <c:pt idx="52889">
                  <c:v>0.58124868961246801</c:v>
                </c:pt>
                <c:pt idx="52890">
                  <c:v>0.59875086767780905</c:v>
                </c:pt>
                <c:pt idx="52891">
                  <c:v>0.61625304573703799</c:v>
                </c:pt>
                <c:pt idx="52892">
                  <c:v>0.63375522380238003</c:v>
                </c:pt>
                <c:pt idx="52893">
                  <c:v>0.65125740186772096</c:v>
                </c:pt>
                <c:pt idx="52894">
                  <c:v>0.66875957992695001</c:v>
                </c:pt>
                <c:pt idx="52895">
                  <c:v>0.68626175799229205</c:v>
                </c:pt>
                <c:pt idx="52896">
                  <c:v>0.70376393605763299</c:v>
                </c:pt>
                <c:pt idx="52897">
                  <c:v>0.72126611411686203</c:v>
                </c:pt>
                <c:pt idx="52898">
                  <c:v>0.73876829218220397</c:v>
                </c:pt>
                <c:pt idx="52899">
                  <c:v>0.75627047024754501</c:v>
                </c:pt>
                <c:pt idx="52900">
                  <c:v>0.77377264830677395</c:v>
                </c:pt>
                <c:pt idx="52901">
                  <c:v>0.79127482637211599</c:v>
                </c:pt>
                <c:pt idx="52902">
                  <c:v>0.80877700443745704</c:v>
                </c:pt>
                <c:pt idx="52903">
                  <c:v>0.82627918249668597</c:v>
                </c:pt>
                <c:pt idx="52904">
                  <c:v>0.84378136056202802</c:v>
                </c:pt>
                <c:pt idx="52905">
                  <c:v>0.86128353862736895</c:v>
                </c:pt>
                <c:pt idx="52906">
                  <c:v>0.878785716686598</c:v>
                </c:pt>
                <c:pt idx="52907">
                  <c:v>0.89628789475194004</c:v>
                </c:pt>
                <c:pt idx="52908">
                  <c:v>0.91379007281728097</c:v>
                </c:pt>
                <c:pt idx="52909">
                  <c:v>0.93129225087651002</c:v>
                </c:pt>
                <c:pt idx="52910">
                  <c:v>0.94879442894185195</c:v>
                </c:pt>
                <c:pt idx="52911">
                  <c:v>0.966296607007193</c:v>
                </c:pt>
                <c:pt idx="52912">
                  <c:v>0.98379878506642204</c:v>
                </c:pt>
                <c:pt idx="52913">
                  <c:v>1.00130096313176</c:v>
                </c:pt>
                <c:pt idx="52914">
                  <c:v>1.0188031411971099</c:v>
                </c:pt>
                <c:pt idx="52915">
                  <c:v>1.0225196914708301</c:v>
                </c:pt>
                <c:pt idx="52916">
                  <c:v>1.01245061395553</c:v>
                </c:pt>
                <c:pt idx="52917">
                  <c:v>1.00238153644023</c:v>
                </c:pt>
                <c:pt idx="52918">
                  <c:v>0.99231245892844899</c:v>
                </c:pt>
                <c:pt idx="52919">
                  <c:v>0.98224338141315004</c:v>
                </c:pt>
                <c:pt idx="52920">
                  <c:v>0.97217430389785098</c:v>
                </c:pt>
                <c:pt idx="52921">
                  <c:v>0.96210522638606899</c:v>
                </c:pt>
                <c:pt idx="52922">
                  <c:v>0.95203614887077004</c:v>
                </c:pt>
                <c:pt idx="52923">
                  <c:v>0.94196707135547098</c:v>
                </c:pt>
                <c:pt idx="52924">
                  <c:v>0.93189799384368899</c:v>
                </c:pt>
                <c:pt idx="52925">
                  <c:v>0.92182891632839004</c:v>
                </c:pt>
                <c:pt idx="52926">
                  <c:v>0.91175983881309097</c:v>
                </c:pt>
                <c:pt idx="52927">
                  <c:v>0.90169076130130899</c:v>
                </c:pt>
                <c:pt idx="52928">
                  <c:v>0.89162168378601003</c:v>
                </c:pt>
                <c:pt idx="52929">
                  <c:v>0.88155260627071097</c:v>
                </c:pt>
                <c:pt idx="52930">
                  <c:v>0.87148352875892898</c:v>
                </c:pt>
                <c:pt idx="52931">
                  <c:v>0.86141445124363003</c:v>
                </c:pt>
                <c:pt idx="52932">
                  <c:v>0.85134537372833197</c:v>
                </c:pt>
                <c:pt idx="52933">
                  <c:v>0.84127629621654898</c:v>
                </c:pt>
                <c:pt idx="52934">
                  <c:v>0.83120721870125103</c:v>
                </c:pt>
                <c:pt idx="52935">
                  <c:v>0.82113814118595196</c:v>
                </c:pt>
                <c:pt idx="52936">
                  <c:v>0.81106906367416898</c:v>
                </c:pt>
                <c:pt idx="52937">
                  <c:v>0.80099998615887102</c:v>
                </c:pt>
                <c:pt idx="52938">
                  <c:v>0.79093090864357196</c:v>
                </c:pt>
                <c:pt idx="52939">
                  <c:v>0.78086183113178997</c:v>
                </c:pt>
                <c:pt idx="52940">
                  <c:v>0.77079275361649102</c:v>
                </c:pt>
                <c:pt idx="52941">
                  <c:v>0.76072367610119196</c:v>
                </c:pt>
                <c:pt idx="52942">
                  <c:v>0.75065459858940997</c:v>
                </c:pt>
                <c:pt idx="52943">
                  <c:v>0.74058552107411102</c:v>
                </c:pt>
                <c:pt idx="52944">
                  <c:v>0.73051644355881196</c:v>
                </c:pt>
                <c:pt idx="52945">
                  <c:v>0.72044736604702997</c:v>
                </c:pt>
                <c:pt idx="52946">
                  <c:v>0.71037828853173102</c:v>
                </c:pt>
                <c:pt idx="52947">
                  <c:v>0.70030921101643195</c:v>
                </c:pt>
                <c:pt idx="52948">
                  <c:v>0.69024013350464997</c:v>
                </c:pt>
                <c:pt idx="52949">
                  <c:v>0.68017105598935101</c:v>
                </c:pt>
                <c:pt idx="52950">
                  <c:v>0.67010197847405195</c:v>
                </c:pt>
                <c:pt idx="52951">
                  <c:v>0.66003290096226996</c:v>
                </c:pt>
                <c:pt idx="52952">
                  <c:v>0.64996382344697101</c:v>
                </c:pt>
                <c:pt idx="52953">
                  <c:v>0.63989474593167195</c:v>
                </c:pt>
                <c:pt idx="52954">
                  <c:v>0.62982566841988996</c:v>
                </c:pt>
                <c:pt idx="52955">
                  <c:v>0.61975659090459101</c:v>
                </c:pt>
                <c:pt idx="52956">
                  <c:v>0.60968751338929195</c:v>
                </c:pt>
                <c:pt idx="52957">
                  <c:v>0.59961843587750996</c:v>
                </c:pt>
                <c:pt idx="52958">
                  <c:v>0.58954935836221101</c:v>
                </c:pt>
                <c:pt idx="52959">
                  <c:v>0.57948028084691305</c:v>
                </c:pt>
                <c:pt idx="52960">
                  <c:v>0.56941120333512996</c:v>
                </c:pt>
                <c:pt idx="52961">
                  <c:v>0.559342125819831</c:v>
                </c:pt>
                <c:pt idx="52962">
                  <c:v>0.54927304830453305</c:v>
                </c:pt>
                <c:pt idx="52963">
                  <c:v>0.54666630652069503</c:v>
                </c:pt>
                <c:pt idx="52964">
                  <c:v>0.55152190046649596</c:v>
                </c:pt>
                <c:pt idx="52965">
                  <c:v>0.556377494412298</c:v>
                </c:pt>
                <c:pt idx="52966">
                  <c:v>0.56123308835640395</c:v>
                </c:pt>
                <c:pt idx="52967">
                  <c:v>0.56608868230220599</c:v>
                </c:pt>
                <c:pt idx="52968">
                  <c:v>0.57094427624800803</c:v>
                </c:pt>
                <c:pt idx="52969">
                  <c:v>0.57579987019211398</c:v>
                </c:pt>
                <c:pt idx="52970">
                  <c:v>0.58065546413791602</c:v>
                </c:pt>
                <c:pt idx="52971">
                  <c:v>0.58551105808371695</c:v>
                </c:pt>
                <c:pt idx="52972">
                  <c:v>0.59036665202782301</c:v>
                </c:pt>
                <c:pt idx="52973">
                  <c:v>0.59522224597362505</c:v>
                </c:pt>
                <c:pt idx="52974">
                  <c:v>0.60007783991942698</c:v>
                </c:pt>
                <c:pt idx="52975">
                  <c:v>0.60493343386353304</c:v>
                </c:pt>
                <c:pt idx="52976">
                  <c:v>0.60978902780933497</c:v>
                </c:pt>
                <c:pt idx="52977">
                  <c:v>0.61464462175513701</c:v>
                </c:pt>
                <c:pt idx="52978">
                  <c:v>0.61950021569924196</c:v>
                </c:pt>
                <c:pt idx="52979">
                  <c:v>0.624355809645044</c:v>
                </c:pt>
                <c:pt idx="52980">
                  <c:v>0.62921140359084604</c:v>
                </c:pt>
                <c:pt idx="52981">
                  <c:v>0.63406699753495199</c:v>
                </c:pt>
                <c:pt idx="52982">
                  <c:v>0.63892259148075403</c:v>
                </c:pt>
                <c:pt idx="52983">
                  <c:v>0.64377818542655596</c:v>
                </c:pt>
                <c:pt idx="52984">
                  <c:v>0.64863377937066202</c:v>
                </c:pt>
                <c:pt idx="52985">
                  <c:v>0.65348937331646295</c:v>
                </c:pt>
                <c:pt idx="52986">
                  <c:v>0.65834496726226499</c:v>
                </c:pt>
                <c:pt idx="52987">
                  <c:v>0.66320056120637105</c:v>
                </c:pt>
                <c:pt idx="52988">
                  <c:v>0.66805615515217298</c:v>
                </c:pt>
                <c:pt idx="52989">
                  <c:v>0.67291174909797502</c:v>
                </c:pt>
                <c:pt idx="52990">
                  <c:v>0.67776734304208097</c:v>
                </c:pt>
                <c:pt idx="52991">
                  <c:v>0.68262293698788301</c:v>
                </c:pt>
                <c:pt idx="52992">
                  <c:v>0.68747853093368405</c:v>
                </c:pt>
                <c:pt idx="52993">
                  <c:v>0.69233412487779</c:v>
                </c:pt>
                <c:pt idx="52994">
                  <c:v>0.69718971882359204</c:v>
                </c:pt>
                <c:pt idx="52995">
                  <c:v>0.70204531276939397</c:v>
                </c:pt>
                <c:pt idx="52996">
                  <c:v>0.70690090671350003</c:v>
                </c:pt>
                <c:pt idx="52997">
                  <c:v>0.71175650065930196</c:v>
                </c:pt>
                <c:pt idx="52998">
                  <c:v>0.716612094605104</c:v>
                </c:pt>
                <c:pt idx="52999">
                  <c:v>0.72146768854920995</c:v>
                </c:pt>
                <c:pt idx="53000">
                  <c:v>0.72632328249501099</c:v>
                </c:pt>
                <c:pt idx="53001">
                  <c:v>0.73117887644081303</c:v>
                </c:pt>
                <c:pt idx="53002">
                  <c:v>0.73603447038491898</c:v>
                </c:pt>
                <c:pt idx="53003">
                  <c:v>0.74089006433072102</c:v>
                </c:pt>
                <c:pt idx="53004">
                  <c:v>0.74574565827652295</c:v>
                </c:pt>
                <c:pt idx="53005">
                  <c:v>0.75060125222062901</c:v>
                </c:pt>
                <c:pt idx="53006">
                  <c:v>0.75545684616643105</c:v>
                </c:pt>
                <c:pt idx="53007">
                  <c:v>0.76031244011223198</c:v>
                </c:pt>
                <c:pt idx="53008">
                  <c:v>0.76516803405633804</c:v>
                </c:pt>
                <c:pt idx="53009">
                  <c:v>0.77002362800213997</c:v>
                </c:pt>
                <c:pt idx="53010">
                  <c:v>0.77487922194794201</c:v>
                </c:pt>
                <c:pt idx="53011">
                  <c:v>0.782615550564836</c:v>
                </c:pt>
                <c:pt idx="53012">
                  <c:v>0.79323261385822696</c:v>
                </c:pt>
                <c:pt idx="53013">
                  <c:v>0.80384967715161804</c:v>
                </c:pt>
                <c:pt idx="53014">
                  <c:v>0.81446674044129996</c:v>
                </c:pt>
                <c:pt idx="53015">
                  <c:v>0.82508380373469103</c:v>
                </c:pt>
                <c:pt idx="53016">
                  <c:v>0.835700867028081</c:v>
                </c:pt>
                <c:pt idx="53017">
                  <c:v>0.84631793031776403</c:v>
                </c:pt>
                <c:pt idx="53018">
                  <c:v>0.85693499361115499</c:v>
                </c:pt>
                <c:pt idx="53019">
                  <c:v>0.86755205690454495</c:v>
                </c:pt>
                <c:pt idx="53020">
                  <c:v>0.87816912019422799</c:v>
                </c:pt>
                <c:pt idx="53021">
                  <c:v>0.88878618348761895</c:v>
                </c:pt>
                <c:pt idx="53022">
                  <c:v>0.89940324678100902</c:v>
                </c:pt>
                <c:pt idx="53023">
                  <c:v>0.91002031007069195</c:v>
                </c:pt>
                <c:pt idx="53024">
                  <c:v>0.92063737336408302</c:v>
                </c:pt>
                <c:pt idx="53025">
                  <c:v>0.93125443665747298</c:v>
                </c:pt>
                <c:pt idx="53026">
                  <c:v>0.94187149994715602</c:v>
                </c:pt>
                <c:pt idx="53027">
                  <c:v>0.95248856324054698</c:v>
                </c:pt>
                <c:pt idx="53028">
                  <c:v>0.96310562653393705</c:v>
                </c:pt>
                <c:pt idx="53029">
                  <c:v>0.97372268982361998</c:v>
                </c:pt>
                <c:pt idx="53030">
                  <c:v>0.98433975311701105</c:v>
                </c:pt>
                <c:pt idx="53031">
                  <c:v>0.99495681641040101</c:v>
                </c:pt>
                <c:pt idx="53032">
                  <c:v>1.0055738797000799</c:v>
                </c:pt>
                <c:pt idx="53033">
                  <c:v>1.0161909429934699</c:v>
                </c:pt>
                <c:pt idx="53034">
                  <c:v>1.0268080062868701</c:v>
                </c:pt>
                <c:pt idx="53035">
                  <c:v>1.0374250695765499</c:v>
                </c:pt>
                <c:pt idx="53036">
                  <c:v>1.0480421328699401</c:v>
                </c:pt>
                <c:pt idx="53037">
                  <c:v>1.05865919616333</c:v>
                </c:pt>
                <c:pt idx="53038">
                  <c:v>1.0692762594530101</c:v>
                </c:pt>
                <c:pt idx="53039">
                  <c:v>1.0798933227464</c:v>
                </c:pt>
                <c:pt idx="53040">
                  <c:v>1.09051038603979</c:v>
                </c:pt>
                <c:pt idx="53041">
                  <c:v>1.10112744932948</c:v>
                </c:pt>
                <c:pt idx="53042">
                  <c:v>1.11174451262287</c:v>
                </c:pt>
                <c:pt idx="53043">
                  <c:v>1.12236157591626</c:v>
                </c:pt>
                <c:pt idx="53044">
                  <c:v>1.13297863920594</c:v>
                </c:pt>
                <c:pt idx="53045">
                  <c:v>1.14359570249933</c:v>
                </c:pt>
                <c:pt idx="53046">
                  <c:v>1.1542127657927199</c:v>
                </c:pt>
                <c:pt idx="53047">
                  <c:v>1.1648298290824</c:v>
                </c:pt>
                <c:pt idx="53048">
                  <c:v>1.1754468923757899</c:v>
                </c:pt>
                <c:pt idx="53049">
                  <c:v>1.1860639556691901</c:v>
                </c:pt>
                <c:pt idx="53050">
                  <c:v>1.1966810189588699</c:v>
                </c:pt>
                <c:pt idx="53051">
                  <c:v>1.2072980822522601</c:v>
                </c:pt>
                <c:pt idx="53052">
                  <c:v>1.2179151455456501</c:v>
                </c:pt>
                <c:pt idx="53053">
                  <c:v>1.2285322088353301</c:v>
                </c:pt>
                <c:pt idx="53054">
                  <c:v>1.2391492721287201</c:v>
                </c:pt>
                <c:pt idx="53055">
                  <c:v>1.24976633542211</c:v>
                </c:pt>
                <c:pt idx="53056">
                  <c:v>1.2603833987118001</c:v>
                </c:pt>
                <c:pt idx="53057">
                  <c:v>1.27100046200519</c:v>
                </c:pt>
                <c:pt idx="53058">
                  <c:v>1.28161752529858</c:v>
                </c:pt>
                <c:pt idx="53059">
                  <c:v>1.2900237425863701</c:v>
                </c:pt>
                <c:pt idx="53060">
                  <c:v>1.2962191138744401</c:v>
                </c:pt>
                <c:pt idx="53061">
                  <c:v>1.3024144851625099</c:v>
                </c:pt>
                <c:pt idx="53062">
                  <c:v>1.3086098564484201</c:v>
                </c:pt>
                <c:pt idx="53063">
                  <c:v>1.3148052277364799</c:v>
                </c:pt>
                <c:pt idx="53064">
                  <c:v>1.3210005990245499</c:v>
                </c:pt>
                <c:pt idx="53065">
                  <c:v>1.3271959703104601</c:v>
                </c:pt>
                <c:pt idx="53066">
                  <c:v>1.3333913415985299</c:v>
                </c:pt>
                <c:pt idx="53067">
                  <c:v>1.3395867128865999</c:v>
                </c:pt>
                <c:pt idx="53068">
                  <c:v>1.3457820841724999</c:v>
                </c:pt>
                <c:pt idx="53069">
                  <c:v>1.3519774554605699</c:v>
                </c:pt>
                <c:pt idx="53070">
                  <c:v>1.3581728267486399</c:v>
                </c:pt>
                <c:pt idx="53071">
                  <c:v>1.3643681980345499</c:v>
                </c:pt>
                <c:pt idx="53072">
                  <c:v>1.3705635693226199</c:v>
                </c:pt>
                <c:pt idx="53073">
                  <c:v>1.3767589406106899</c:v>
                </c:pt>
                <c:pt idx="53074">
                  <c:v>1.3829543118965899</c:v>
                </c:pt>
                <c:pt idx="53075">
                  <c:v>1.3891496831846599</c:v>
                </c:pt>
                <c:pt idx="53076">
                  <c:v>1.3953450544727299</c:v>
                </c:pt>
                <c:pt idx="53077">
                  <c:v>1.4015404257586399</c:v>
                </c:pt>
                <c:pt idx="53078">
                  <c:v>1.4077357970466999</c:v>
                </c:pt>
                <c:pt idx="53079">
                  <c:v>1.4139311683347699</c:v>
                </c:pt>
                <c:pt idx="53080">
                  <c:v>1.4201265396206799</c:v>
                </c:pt>
                <c:pt idx="53081">
                  <c:v>1.4263219109087499</c:v>
                </c:pt>
                <c:pt idx="53082">
                  <c:v>1.43251728219682</c:v>
                </c:pt>
                <c:pt idx="53083">
                  <c:v>1.4387126534827199</c:v>
                </c:pt>
                <c:pt idx="53084">
                  <c:v>1.4449080247707899</c:v>
                </c:pt>
                <c:pt idx="53085">
                  <c:v>1.45110339605886</c:v>
                </c:pt>
                <c:pt idx="53086">
                  <c:v>1.4572987673447699</c:v>
                </c:pt>
                <c:pt idx="53087">
                  <c:v>1.4634941386328399</c:v>
                </c:pt>
                <c:pt idx="53088">
                  <c:v>1.46968950992091</c:v>
                </c:pt>
                <c:pt idx="53089">
                  <c:v>1.4758848812068099</c:v>
                </c:pt>
                <c:pt idx="53090">
                  <c:v>1.48208025249488</c:v>
                </c:pt>
                <c:pt idx="53091">
                  <c:v>1.48827562378295</c:v>
                </c:pt>
                <c:pt idx="53092">
                  <c:v>1.4944709950688599</c:v>
                </c:pt>
                <c:pt idx="53093">
                  <c:v>1.50066636635693</c:v>
                </c:pt>
                <c:pt idx="53094">
                  <c:v>1.50686173764499</c:v>
                </c:pt>
                <c:pt idx="53095">
                  <c:v>1.5130571089309</c:v>
                </c:pt>
                <c:pt idx="53096">
                  <c:v>1.51925248021897</c:v>
                </c:pt>
                <c:pt idx="53097">
                  <c:v>1.52544785150704</c:v>
                </c:pt>
                <c:pt idx="53098">
                  <c:v>1.53164322279294</c:v>
                </c:pt>
                <c:pt idx="53099">
                  <c:v>1.53783859408101</c:v>
                </c:pt>
                <c:pt idx="53100">
                  <c:v>1.54403396536908</c:v>
                </c:pt>
                <c:pt idx="53101">
                  <c:v>1.55022933665499</c:v>
                </c:pt>
                <c:pt idx="53102">
                  <c:v>1.55642470794306</c:v>
                </c:pt>
                <c:pt idx="53103">
                  <c:v>1.56262007923113</c:v>
                </c:pt>
                <c:pt idx="53104">
                  <c:v>1.56881545051703</c:v>
                </c:pt>
                <c:pt idx="53105">
                  <c:v>1.5750108218051</c:v>
                </c:pt>
                <c:pt idx="53106">
                  <c:v>1.58120619309317</c:v>
                </c:pt>
                <c:pt idx="53107">
                  <c:v>1.5763957652398199</c:v>
                </c:pt>
                <c:pt idx="53108">
                  <c:v>1.56057953824169</c:v>
                </c:pt>
                <c:pt idx="53109">
                  <c:v>1.5447633112435599</c:v>
                </c:pt>
                <c:pt idx="53110">
                  <c:v>1.5289470842509501</c:v>
                </c:pt>
                <c:pt idx="53111">
                  <c:v>1.5131308572528199</c:v>
                </c:pt>
                <c:pt idx="53112">
                  <c:v>1.49731463025469</c:v>
                </c:pt>
                <c:pt idx="53113">
                  <c:v>1.4814984032620899</c:v>
                </c:pt>
                <c:pt idx="53114">
                  <c:v>1.46568217626396</c:v>
                </c:pt>
                <c:pt idx="53115">
                  <c:v>1.4498659492658199</c:v>
                </c:pt>
                <c:pt idx="53116">
                  <c:v>1.43404972227322</c:v>
                </c:pt>
                <c:pt idx="53117">
                  <c:v>1.4182334952750899</c:v>
                </c:pt>
                <c:pt idx="53118">
                  <c:v>1.40241726827696</c:v>
                </c:pt>
                <c:pt idx="53119">
                  <c:v>1.3866010412843499</c:v>
                </c:pt>
                <c:pt idx="53120">
                  <c:v>1.37078481428622</c:v>
                </c:pt>
                <c:pt idx="53121">
                  <c:v>1.3549685872880901</c:v>
                </c:pt>
                <c:pt idx="53122">
                  <c:v>1.33915236029548</c:v>
                </c:pt>
                <c:pt idx="53123">
                  <c:v>1.3233361332973499</c:v>
                </c:pt>
                <c:pt idx="53124">
                  <c:v>1.30751990629922</c:v>
                </c:pt>
                <c:pt idx="53125">
                  <c:v>1.2917036793066199</c:v>
                </c:pt>
                <c:pt idx="53126">
                  <c:v>1.27588745230848</c:v>
                </c:pt>
                <c:pt idx="53127">
                  <c:v>1.2600712253103501</c:v>
                </c:pt>
                <c:pt idx="53128">
                  <c:v>1.24425499831775</c:v>
                </c:pt>
                <c:pt idx="53129">
                  <c:v>1.2284387713196201</c:v>
                </c:pt>
                <c:pt idx="53130">
                  <c:v>1.21262254432149</c:v>
                </c:pt>
                <c:pt idx="53131">
                  <c:v>1.1968063173288801</c:v>
                </c:pt>
                <c:pt idx="53132">
                  <c:v>1.18099009033075</c:v>
                </c:pt>
                <c:pt idx="53133">
                  <c:v>1.1651738633326201</c:v>
                </c:pt>
                <c:pt idx="53134">
                  <c:v>1.14935763634001</c:v>
                </c:pt>
                <c:pt idx="53135">
                  <c:v>1.1335414093418801</c:v>
                </c:pt>
                <c:pt idx="53136">
                  <c:v>1.11772518234375</c:v>
                </c:pt>
                <c:pt idx="53137">
                  <c:v>1.1019089553511501</c:v>
                </c:pt>
                <c:pt idx="53138">
                  <c:v>1.08609272835301</c:v>
                </c:pt>
                <c:pt idx="53139">
                  <c:v>1.0702765013548801</c:v>
                </c:pt>
                <c:pt idx="53140">
                  <c:v>1.05446027436228</c:v>
                </c:pt>
                <c:pt idx="53141">
                  <c:v>1.0386440473641501</c:v>
                </c:pt>
                <c:pt idx="53142">
                  <c:v>1.0228278203660199</c:v>
                </c:pt>
                <c:pt idx="53143">
                  <c:v>1.0070115933734101</c:v>
                </c:pt>
                <c:pt idx="53144">
                  <c:v>0.99119536637528005</c:v>
                </c:pt>
                <c:pt idx="53145">
                  <c:v>0.97537913937714904</c:v>
                </c:pt>
                <c:pt idx="53146">
                  <c:v>0.95956291238454205</c:v>
                </c:pt>
                <c:pt idx="53147">
                  <c:v>0.94374668538641204</c:v>
                </c:pt>
                <c:pt idx="53148">
                  <c:v>0.92793045838828203</c:v>
                </c:pt>
                <c:pt idx="53149">
                  <c:v>0.91211423139567505</c:v>
                </c:pt>
                <c:pt idx="53150">
                  <c:v>0.89629800439754403</c:v>
                </c:pt>
                <c:pt idx="53151">
                  <c:v>0.88048177739941402</c:v>
                </c:pt>
                <c:pt idx="53152">
                  <c:v>0.86466555040680704</c:v>
                </c:pt>
                <c:pt idx="53153">
                  <c:v>0.84884932340867703</c:v>
                </c:pt>
                <c:pt idx="53154">
                  <c:v>0.83303309641054701</c:v>
                </c:pt>
                <c:pt idx="53155">
                  <c:v>0.82073134081868804</c:v>
                </c:pt>
                <c:pt idx="53156">
                  <c:v>0.81194405662450797</c:v>
                </c:pt>
                <c:pt idx="53157">
                  <c:v>0.80315677243032901</c:v>
                </c:pt>
                <c:pt idx="53158">
                  <c:v>0.79436948823921905</c:v>
                </c:pt>
                <c:pt idx="53159">
                  <c:v>0.78558220404503898</c:v>
                </c:pt>
                <c:pt idx="53160">
                  <c:v>0.77679491985086002</c:v>
                </c:pt>
                <c:pt idx="53161">
                  <c:v>0.76800763565974906</c:v>
                </c:pt>
                <c:pt idx="53162">
                  <c:v>0.75922035146556999</c:v>
                </c:pt>
                <c:pt idx="53163">
                  <c:v>0.75043306727139003</c:v>
                </c:pt>
                <c:pt idx="53164">
                  <c:v>0.74164578308027995</c:v>
                </c:pt>
                <c:pt idx="53165">
                  <c:v>0.7328584988861</c:v>
                </c:pt>
                <c:pt idx="53166">
                  <c:v>0.72407121469192104</c:v>
                </c:pt>
                <c:pt idx="53167">
                  <c:v>0.71528393050081096</c:v>
                </c:pt>
                <c:pt idx="53168">
                  <c:v>0.706496646306631</c:v>
                </c:pt>
                <c:pt idx="53169">
                  <c:v>0.69770936211245205</c:v>
                </c:pt>
                <c:pt idx="53170">
                  <c:v>0.68892207792134097</c:v>
                </c:pt>
                <c:pt idx="53171">
                  <c:v>0.68013479372716201</c:v>
                </c:pt>
                <c:pt idx="53172">
                  <c:v>0.67134750953298195</c:v>
                </c:pt>
                <c:pt idx="53173">
                  <c:v>0.66256022534187198</c:v>
                </c:pt>
                <c:pt idx="53174">
                  <c:v>0.65377294114769302</c:v>
                </c:pt>
                <c:pt idx="53175">
                  <c:v>0.64498565695351295</c:v>
                </c:pt>
                <c:pt idx="53176">
                  <c:v>0.63619837276240299</c:v>
                </c:pt>
                <c:pt idx="53177">
                  <c:v>0.62741108856822303</c:v>
                </c:pt>
                <c:pt idx="53178">
                  <c:v>0.61862380437404396</c:v>
                </c:pt>
                <c:pt idx="53179">
                  <c:v>0.609836520182933</c:v>
                </c:pt>
                <c:pt idx="53180">
                  <c:v>0.60104923598875404</c:v>
                </c:pt>
                <c:pt idx="53181">
                  <c:v>0.59226195179457397</c:v>
                </c:pt>
                <c:pt idx="53182">
                  <c:v>0.583474667603464</c:v>
                </c:pt>
                <c:pt idx="53183">
                  <c:v>0.57468738340928505</c:v>
                </c:pt>
                <c:pt idx="53184">
                  <c:v>0.56590009921510498</c:v>
                </c:pt>
                <c:pt idx="53185">
                  <c:v>0.55711281502399501</c:v>
                </c:pt>
                <c:pt idx="53186">
                  <c:v>0.54832553082981506</c:v>
                </c:pt>
                <c:pt idx="53187">
                  <c:v>0.53953824663563599</c:v>
                </c:pt>
                <c:pt idx="53188">
                  <c:v>0.53075096244452502</c:v>
                </c:pt>
                <c:pt idx="53189">
                  <c:v>0.52196367825034595</c:v>
                </c:pt>
                <c:pt idx="53190">
                  <c:v>0.513176394056166</c:v>
                </c:pt>
                <c:pt idx="53191">
                  <c:v>0.50438910986505603</c:v>
                </c:pt>
                <c:pt idx="53192">
                  <c:v>0.49560182567087702</c:v>
                </c:pt>
                <c:pt idx="53193">
                  <c:v>0.486814541476697</c:v>
                </c:pt>
                <c:pt idx="53194">
                  <c:v>0.47802725728558698</c:v>
                </c:pt>
                <c:pt idx="53195">
                  <c:v>0.46923997309140703</c:v>
                </c:pt>
                <c:pt idx="53196">
                  <c:v>0.46045268889722801</c:v>
                </c:pt>
                <c:pt idx="53197">
                  <c:v>0.45166540470611699</c:v>
                </c:pt>
                <c:pt idx="53198">
                  <c:v>0.44287812051193798</c:v>
                </c:pt>
                <c:pt idx="53199">
                  <c:v>0.43409083631775802</c:v>
                </c:pt>
                <c:pt idx="53200">
                  <c:v>0.425303552126648</c:v>
                </c:pt>
                <c:pt idx="53201">
                  <c:v>0.41651626793246899</c:v>
                </c:pt>
                <c:pt idx="53202">
                  <c:v>0.40772898373828897</c:v>
                </c:pt>
                <c:pt idx="53203">
                  <c:v>0.41009607600449699</c:v>
                </c:pt>
                <c:pt idx="53204">
                  <c:v>0.42361754473274499</c:v>
                </c:pt>
                <c:pt idx="53205">
                  <c:v>0.43713901346099299</c:v>
                </c:pt>
                <c:pt idx="53206">
                  <c:v>0.45066048218451898</c:v>
                </c:pt>
                <c:pt idx="53207">
                  <c:v>0.46418195091276698</c:v>
                </c:pt>
                <c:pt idx="53208">
                  <c:v>0.47770341964101498</c:v>
                </c:pt>
                <c:pt idx="53209">
                  <c:v>0.49122488836454098</c:v>
                </c:pt>
                <c:pt idx="53210">
                  <c:v>0.50474635709278903</c:v>
                </c:pt>
                <c:pt idx="53211">
                  <c:v>0.51826782582103703</c:v>
                </c:pt>
                <c:pt idx="53212">
                  <c:v>0.53178929454456203</c:v>
                </c:pt>
                <c:pt idx="53213">
                  <c:v>0.54531076327281103</c:v>
                </c:pt>
                <c:pt idx="53214">
                  <c:v>0.55883223200105903</c:v>
                </c:pt>
                <c:pt idx="53215">
                  <c:v>0.57235370072458402</c:v>
                </c:pt>
                <c:pt idx="53216">
                  <c:v>0.58587516945283202</c:v>
                </c:pt>
                <c:pt idx="53217">
                  <c:v>0.59939663818108102</c:v>
                </c:pt>
                <c:pt idx="53218">
                  <c:v>0.61291810690460602</c:v>
                </c:pt>
                <c:pt idx="53219">
                  <c:v>0.62643957563285402</c:v>
                </c:pt>
                <c:pt idx="53220">
                  <c:v>0.63996104436110202</c:v>
                </c:pt>
                <c:pt idx="53221">
                  <c:v>0.65348251308462801</c:v>
                </c:pt>
                <c:pt idx="53222">
                  <c:v>0.66700398181287601</c:v>
                </c:pt>
                <c:pt idx="53223">
                  <c:v>0.68052545054112401</c:v>
                </c:pt>
                <c:pt idx="53224">
                  <c:v>0.69404691926465001</c:v>
                </c:pt>
                <c:pt idx="53225">
                  <c:v>0.70756838799289801</c:v>
                </c:pt>
                <c:pt idx="53226">
                  <c:v>0.72108985672114601</c:v>
                </c:pt>
                <c:pt idx="53227">
                  <c:v>0.734611325444672</c:v>
                </c:pt>
                <c:pt idx="53228">
                  <c:v>0.74813279417292</c:v>
                </c:pt>
                <c:pt idx="53229">
                  <c:v>0.761654262901168</c:v>
                </c:pt>
                <c:pt idx="53230">
                  <c:v>0.775175731624694</c:v>
                </c:pt>
                <c:pt idx="53231">
                  <c:v>0.788697200352942</c:v>
                </c:pt>
                <c:pt idx="53232">
                  <c:v>0.80221866908118999</c:v>
                </c:pt>
                <c:pt idx="53233">
                  <c:v>0.81574013780471599</c:v>
                </c:pt>
                <c:pt idx="53234">
                  <c:v>0.82926160653296399</c:v>
                </c:pt>
                <c:pt idx="53235">
                  <c:v>0.84278307526121199</c:v>
                </c:pt>
                <c:pt idx="53236">
                  <c:v>0.85630454398473699</c:v>
                </c:pt>
                <c:pt idx="53237">
                  <c:v>0.86982601271298599</c:v>
                </c:pt>
                <c:pt idx="53238">
                  <c:v>0.88334748144123398</c:v>
                </c:pt>
                <c:pt idx="53239">
                  <c:v>0.89686895016475898</c:v>
                </c:pt>
                <c:pt idx="53240">
                  <c:v>0.91039041889300698</c:v>
                </c:pt>
                <c:pt idx="53241">
                  <c:v>0.92391188762125598</c:v>
                </c:pt>
                <c:pt idx="53242">
                  <c:v>0.93743335634478098</c:v>
                </c:pt>
                <c:pt idx="53243">
                  <c:v>0.95095482507302898</c:v>
                </c:pt>
                <c:pt idx="53244">
                  <c:v>0.96447629380127697</c:v>
                </c:pt>
                <c:pt idx="53245">
                  <c:v>0.97799776252480297</c:v>
                </c:pt>
                <c:pt idx="53246">
                  <c:v>0.99151923125305097</c:v>
                </c:pt>
                <c:pt idx="53247">
                  <c:v>1.0050406999813</c:v>
                </c:pt>
                <c:pt idx="53248">
                  <c:v>1.0185621687048301</c:v>
                </c:pt>
                <c:pt idx="53249">
                  <c:v>1.03208363743307</c:v>
                </c:pt>
                <c:pt idx="53250">
                  <c:v>1.0456051061613201</c:v>
                </c:pt>
                <c:pt idx="53251">
                  <c:v>1.0408293714395001</c:v>
                </c:pt>
                <c:pt idx="53252">
                  <c:v>1.0177564332642699</c:v>
                </c:pt>
                <c:pt idx="53253">
                  <c:v>1.0177564332642699</c:v>
                </c:pt>
                <c:pt idx="53254">
                  <c:v>1.0177564332642699</c:v>
                </c:pt>
                <c:pt idx="53255">
                  <c:v>1.0177564332642699</c:v>
                </c:pt>
                <c:pt idx="53256">
                  <c:v>1.0177564332642699</c:v>
                </c:pt>
                <c:pt idx="53257">
                  <c:v>1.0177564332642699</c:v>
                </c:pt>
                <c:pt idx="53258">
                  <c:v>1.0177564332642699</c:v>
                </c:pt>
                <c:pt idx="53259">
                  <c:v>1.0177564332642699</c:v>
                </c:pt>
                <c:pt idx="53260">
                  <c:v>1.0177564332642699</c:v>
                </c:pt>
                <c:pt idx="53261">
                  <c:v>1.0177564332642699</c:v>
                </c:pt>
                <c:pt idx="53262">
                  <c:v>1.0177564332642699</c:v>
                </c:pt>
                <c:pt idx="53263">
                  <c:v>1.0177564332642699</c:v>
                </c:pt>
                <c:pt idx="53264">
                  <c:v>1.0177564332642699</c:v>
                </c:pt>
                <c:pt idx="53265">
                  <c:v>1.0177564332642699</c:v>
                </c:pt>
                <c:pt idx="53266">
                  <c:v>1.0177564332642699</c:v>
                </c:pt>
                <c:pt idx="53267">
                  <c:v>1.0177564332642699</c:v>
                </c:pt>
                <c:pt idx="53268">
                  <c:v>1.0177564332642699</c:v>
                </c:pt>
                <c:pt idx="53269">
                  <c:v>1.0177564332642699</c:v>
                </c:pt>
                <c:pt idx="53270">
                  <c:v>1.0177564332642699</c:v>
                </c:pt>
                <c:pt idx="53271">
                  <c:v>1.0177564332642699</c:v>
                </c:pt>
                <c:pt idx="53272">
                  <c:v>1.0177564332642699</c:v>
                </c:pt>
                <c:pt idx="53273">
                  <c:v>1.0177564332642699</c:v>
                </c:pt>
                <c:pt idx="53274">
                  <c:v>1.0177564332642699</c:v>
                </c:pt>
                <c:pt idx="53275">
                  <c:v>1.0177564332642699</c:v>
                </c:pt>
                <c:pt idx="53276">
                  <c:v>1.0177564332642699</c:v>
                </c:pt>
                <c:pt idx="53277">
                  <c:v>1.0177564332642699</c:v>
                </c:pt>
                <c:pt idx="53278">
                  <c:v>0.41786004078076699</c:v>
                </c:pt>
                <c:pt idx="53279">
                  <c:v>0.39478710260553601</c:v>
                </c:pt>
                <c:pt idx="53280">
                  <c:v>0.37171416443030397</c:v>
                </c:pt>
                <c:pt idx="53281">
                  <c:v>0.34864122626313099</c:v>
                </c:pt>
                <c:pt idx="53282">
                  <c:v>0.325568288087899</c:v>
                </c:pt>
                <c:pt idx="53283">
                  <c:v>0.30249534991266702</c:v>
                </c:pt>
                <c:pt idx="53284">
                  <c:v>0.27942241174549398</c:v>
                </c:pt>
                <c:pt idx="53285">
                  <c:v>0.256349473570262</c:v>
                </c:pt>
                <c:pt idx="53286">
                  <c:v>0.23327653539503099</c:v>
                </c:pt>
                <c:pt idx="53287">
                  <c:v>0.210203597227857</c:v>
                </c:pt>
                <c:pt idx="53288">
                  <c:v>0.18713065905262599</c:v>
                </c:pt>
                <c:pt idx="53289">
                  <c:v>0.16405772087739401</c:v>
                </c:pt>
                <c:pt idx="53290">
                  <c:v>0.140984782710221</c:v>
                </c:pt>
                <c:pt idx="53291">
                  <c:v>0.117911844534989</c:v>
                </c:pt>
                <c:pt idx="53292">
                  <c:v>9.4838906359757294E-2</c:v>
                </c:pt>
                <c:pt idx="53293">
                  <c:v>7.1765968192583907E-2</c:v>
                </c:pt>
                <c:pt idx="53294">
                  <c:v>4.8693030017352298E-2</c:v>
                </c:pt>
                <c:pt idx="53295">
                  <c:v>2.5620091842120701E-2</c:v>
                </c:pt>
                <c:pt idx="53296">
                  <c:v>2.5471536749471901E-3</c:v>
                </c:pt>
                <c:pt idx="53297">
                  <c:v>-2.0525784500284399E-2</c:v>
                </c:pt>
                <c:pt idx="53298">
                  <c:v>-4.3598722675515997E-2</c:v>
                </c:pt>
                <c:pt idx="53299">
                  <c:v>-3.7189747198245499E-2</c:v>
                </c:pt>
                <c:pt idx="53300">
                  <c:v>-1.29885806399621E-3</c:v>
                </c:pt>
                <c:pt idx="53301">
                  <c:v>3.4592031070253097E-2</c:v>
                </c:pt>
                <c:pt idx="53302">
                  <c:v>7.0482920191967599E-2</c:v>
                </c:pt>
                <c:pt idx="53303">
                  <c:v>0.106373809326217</c:v>
                </c:pt>
                <c:pt idx="53304">
                  <c:v>0.14226469846046599</c:v>
                </c:pt>
                <c:pt idx="53305">
                  <c:v>0.178155587582181</c:v>
                </c:pt>
                <c:pt idx="53306">
                  <c:v>0.21404647671643001</c:v>
                </c:pt>
                <c:pt idx="53307">
                  <c:v>0.24993736585067899</c:v>
                </c:pt>
                <c:pt idx="53308">
                  <c:v>0.285828254972394</c:v>
                </c:pt>
                <c:pt idx="53309">
                  <c:v>0.32171914410664298</c:v>
                </c:pt>
                <c:pt idx="53310">
                  <c:v>0.35761003324089202</c:v>
                </c:pt>
                <c:pt idx="53311">
                  <c:v>0.39350092236260698</c:v>
                </c:pt>
                <c:pt idx="53312">
                  <c:v>0.42939181149685601</c:v>
                </c:pt>
                <c:pt idx="53313">
                  <c:v>0.465282700631105</c:v>
                </c:pt>
                <c:pt idx="53314">
                  <c:v>0.50117358975282</c:v>
                </c:pt>
                <c:pt idx="53315">
                  <c:v>0.53706447888706899</c:v>
                </c:pt>
                <c:pt idx="53316">
                  <c:v>0.57295536802131797</c:v>
                </c:pt>
                <c:pt idx="53317">
                  <c:v>0.60884625714303298</c:v>
                </c:pt>
                <c:pt idx="53318">
                  <c:v>0.64473714627728196</c:v>
                </c:pt>
                <c:pt idx="53319">
                  <c:v>0.68062803541153205</c:v>
                </c:pt>
                <c:pt idx="53320">
                  <c:v>0.71651892453324595</c:v>
                </c:pt>
                <c:pt idx="53321">
                  <c:v>0.75240981366749504</c:v>
                </c:pt>
                <c:pt idx="53322">
                  <c:v>0.78830070280174502</c:v>
                </c:pt>
                <c:pt idx="53323">
                  <c:v>0.82419159192345903</c:v>
                </c:pt>
                <c:pt idx="53324">
                  <c:v>0.86008248105770901</c:v>
                </c:pt>
                <c:pt idx="53325">
                  <c:v>0.895973370191958</c:v>
                </c:pt>
                <c:pt idx="53326">
                  <c:v>0.93186425931367201</c:v>
                </c:pt>
                <c:pt idx="53327">
                  <c:v>0.96775514844792199</c:v>
                </c:pt>
                <c:pt idx="53328">
                  <c:v>1.0036460375821701</c:v>
                </c:pt>
                <c:pt idx="53329">
                  <c:v>1.0395369267038901</c:v>
                </c:pt>
                <c:pt idx="53330">
                  <c:v>1.0754278158381301</c:v>
                </c:pt>
                <c:pt idx="53331">
                  <c:v>1.1113187049723801</c:v>
                </c:pt>
                <c:pt idx="53332">
                  <c:v>1.1472095940941001</c:v>
                </c:pt>
                <c:pt idx="53333">
                  <c:v>1.18310048322835</c:v>
                </c:pt>
                <c:pt idx="53334">
                  <c:v>1.2189913723626</c:v>
                </c:pt>
                <c:pt idx="53335">
                  <c:v>1.25488226148431</c:v>
                </c:pt>
                <c:pt idx="53336">
                  <c:v>1.29077315061856</c:v>
                </c:pt>
                <c:pt idx="53337">
                  <c:v>1.32666403975281</c:v>
                </c:pt>
                <c:pt idx="53338">
                  <c:v>1.36255492887452</c:v>
                </c:pt>
                <c:pt idx="53339">
                  <c:v>1.39844581800877</c:v>
                </c:pt>
                <c:pt idx="53340">
                  <c:v>1.43433670714302</c:v>
                </c:pt>
                <c:pt idx="53341">
                  <c:v>1.47022759626474</c:v>
                </c:pt>
                <c:pt idx="53342">
                  <c:v>1.50611848539899</c:v>
                </c:pt>
                <c:pt idx="53343">
                  <c:v>1.5420093745332399</c:v>
                </c:pt>
                <c:pt idx="53344">
                  <c:v>1.57790026365495</c:v>
                </c:pt>
                <c:pt idx="53345">
                  <c:v>1.6137911527891999</c:v>
                </c:pt>
                <c:pt idx="53346">
                  <c:v>1.6496820419234499</c:v>
                </c:pt>
                <c:pt idx="53347">
                  <c:v>1.65940255768616</c:v>
                </c:pt>
                <c:pt idx="53348">
                  <c:v>1.64295270008414</c:v>
                </c:pt>
                <c:pt idx="53349">
                  <c:v>1.62650284248211</c:v>
                </c:pt>
                <c:pt idx="53350">
                  <c:v>1.61005298488582</c:v>
                </c:pt>
                <c:pt idx="53351">
                  <c:v>1.5936031272837901</c:v>
                </c:pt>
                <c:pt idx="53352">
                  <c:v>1.5771532696817601</c:v>
                </c:pt>
                <c:pt idx="53353">
                  <c:v>1.5607034120854799</c:v>
                </c:pt>
                <c:pt idx="53354">
                  <c:v>1.5442535544834499</c:v>
                </c:pt>
                <c:pt idx="53355">
                  <c:v>1.5278036968814199</c:v>
                </c:pt>
                <c:pt idx="53356">
                  <c:v>1.51135383928514</c:v>
                </c:pt>
                <c:pt idx="53357">
                  <c:v>1.49490398168311</c:v>
                </c:pt>
                <c:pt idx="53358">
                  <c:v>1.47845412408108</c:v>
                </c:pt>
                <c:pt idx="53359">
                  <c:v>1.4620042664848001</c:v>
                </c:pt>
                <c:pt idx="53360">
                  <c:v>1.4455544088827701</c:v>
                </c:pt>
                <c:pt idx="53361">
                  <c:v>1.4291045512807401</c:v>
                </c:pt>
                <c:pt idx="53362">
                  <c:v>1.41265469368446</c:v>
                </c:pt>
                <c:pt idx="53363">
                  <c:v>1.39620483608243</c:v>
                </c:pt>
                <c:pt idx="53364">
                  <c:v>1.3797549784804</c:v>
                </c:pt>
                <c:pt idx="53365">
                  <c:v>1.36330512088411</c:v>
                </c:pt>
                <c:pt idx="53366">
                  <c:v>1.3468552632820801</c:v>
                </c:pt>
                <c:pt idx="53367">
                  <c:v>1.33040540568006</c:v>
                </c:pt>
                <c:pt idx="53368">
                  <c:v>1.3139555480837699</c:v>
                </c:pt>
                <c:pt idx="53369">
                  <c:v>1.2975056904817399</c:v>
                </c:pt>
                <c:pt idx="53370">
                  <c:v>1.2810558328797099</c:v>
                </c:pt>
                <c:pt idx="53371">
                  <c:v>1.26460597528343</c:v>
                </c:pt>
                <c:pt idx="53372">
                  <c:v>1.2481561176814</c:v>
                </c:pt>
                <c:pt idx="53373">
                  <c:v>1.23170626007937</c:v>
                </c:pt>
                <c:pt idx="53374">
                  <c:v>1.2152564024830901</c:v>
                </c:pt>
                <c:pt idx="53375">
                  <c:v>1.1988065448810601</c:v>
                </c:pt>
                <c:pt idx="53376">
                  <c:v>1.1823566872790301</c:v>
                </c:pt>
                <c:pt idx="53377">
                  <c:v>1.1659068296827499</c:v>
                </c:pt>
                <c:pt idx="53378">
                  <c:v>1.14945697208072</c:v>
                </c:pt>
                <c:pt idx="53379">
                  <c:v>1.13300711447869</c:v>
                </c:pt>
                <c:pt idx="53380">
                  <c:v>1.1165572568824</c:v>
                </c:pt>
                <c:pt idx="53381">
                  <c:v>1.10010739928037</c:v>
                </c:pt>
                <c:pt idx="53382">
                  <c:v>1.08365754167835</c:v>
                </c:pt>
                <c:pt idx="53383">
                  <c:v>1.0672076840820599</c:v>
                </c:pt>
                <c:pt idx="53384">
                  <c:v>1.0507578264800299</c:v>
                </c:pt>
                <c:pt idx="53385">
                  <c:v>1.0343079688779999</c:v>
                </c:pt>
                <c:pt idx="53386">
                  <c:v>1.01785811128172</c:v>
                </c:pt>
                <c:pt idx="53387">
                  <c:v>1.00140825367969</c:v>
                </c:pt>
                <c:pt idx="53388">
                  <c:v>0.984958396077662</c:v>
                </c:pt>
                <c:pt idx="53389">
                  <c:v>0.96850853848137797</c:v>
                </c:pt>
                <c:pt idx="53390">
                  <c:v>0.95205868087934897</c:v>
                </c:pt>
                <c:pt idx="53391">
                  <c:v>0.93560882327731998</c:v>
                </c:pt>
                <c:pt idx="53392">
                  <c:v>0.91915896568103606</c:v>
                </c:pt>
                <c:pt idx="53393">
                  <c:v>0.90270910807900695</c:v>
                </c:pt>
                <c:pt idx="53394">
                  <c:v>0.88625925047697796</c:v>
                </c:pt>
                <c:pt idx="53395">
                  <c:v>0.88191186326920701</c:v>
                </c:pt>
                <c:pt idx="53396">
                  <c:v>0.88966694645265598</c:v>
                </c:pt>
                <c:pt idx="53397">
                  <c:v>0.89742202963610596</c:v>
                </c:pt>
                <c:pt idx="53398">
                  <c:v>0.90517711281684698</c:v>
                </c:pt>
                <c:pt idx="53399">
                  <c:v>0.91293219600029596</c:v>
                </c:pt>
                <c:pt idx="53400">
                  <c:v>0.92068727918374604</c:v>
                </c:pt>
                <c:pt idx="53401">
                  <c:v>0.92844236236448696</c:v>
                </c:pt>
                <c:pt idx="53402">
                  <c:v>0.93619744554793705</c:v>
                </c:pt>
                <c:pt idx="53403">
                  <c:v>0.94395252873138602</c:v>
                </c:pt>
                <c:pt idx="53404">
                  <c:v>0.95170761191212705</c:v>
                </c:pt>
                <c:pt idx="53405">
                  <c:v>0.95946269509557702</c:v>
                </c:pt>
                <c:pt idx="53406">
                  <c:v>0.967217778279027</c:v>
                </c:pt>
                <c:pt idx="53407">
                  <c:v>0.97497286145976803</c:v>
                </c:pt>
                <c:pt idx="53408">
                  <c:v>0.982727944643217</c:v>
                </c:pt>
                <c:pt idx="53409">
                  <c:v>0.99048302782666697</c:v>
                </c:pt>
                <c:pt idx="53410">
                  <c:v>0.998238111007408</c:v>
                </c:pt>
                <c:pt idx="53411">
                  <c:v>1.00599319419086</c:v>
                </c:pt>
                <c:pt idx="53412">
                  <c:v>1.0137482773743101</c:v>
                </c:pt>
                <c:pt idx="53413">
                  <c:v>1.0215033605550501</c:v>
                </c:pt>
                <c:pt idx="53414">
                  <c:v>1.0292584437385</c:v>
                </c:pt>
                <c:pt idx="53415">
                  <c:v>1.03701352692195</c:v>
                </c:pt>
                <c:pt idx="53416">
                  <c:v>1.0447686101026901</c:v>
                </c:pt>
                <c:pt idx="53417">
                  <c:v>1.0525236932861399</c:v>
                </c:pt>
                <c:pt idx="53418">
                  <c:v>1.06027877646959</c:v>
                </c:pt>
                <c:pt idx="53419">
                  <c:v>1.06803385965033</c:v>
                </c:pt>
                <c:pt idx="53420">
                  <c:v>1.0757889428337799</c:v>
                </c:pt>
                <c:pt idx="53421">
                  <c:v>1.08354402601723</c:v>
                </c:pt>
                <c:pt idx="53422">
                  <c:v>1.09129910919797</c:v>
                </c:pt>
                <c:pt idx="53423">
                  <c:v>1.0990541923814201</c:v>
                </c:pt>
                <c:pt idx="53424">
                  <c:v>1.10680927556487</c:v>
                </c:pt>
                <c:pt idx="53425">
                  <c:v>1.11456435874561</c:v>
                </c:pt>
                <c:pt idx="53426">
                  <c:v>1.1223194419290601</c:v>
                </c:pt>
                <c:pt idx="53427">
                  <c:v>1.1300745251125099</c:v>
                </c:pt>
                <c:pt idx="53428">
                  <c:v>1.13782960829325</c:v>
                </c:pt>
                <c:pt idx="53429">
                  <c:v>1.1455846914767001</c:v>
                </c:pt>
                <c:pt idx="53430">
                  <c:v>1.1533397746601499</c:v>
                </c:pt>
                <c:pt idx="53431">
                  <c:v>1.1610948578408899</c:v>
                </c:pt>
                <c:pt idx="53432">
                  <c:v>1.16884994102434</c:v>
                </c:pt>
                <c:pt idx="53433">
                  <c:v>1.1766050242077899</c:v>
                </c:pt>
                <c:pt idx="53434">
                  <c:v>1.1843601073885299</c:v>
                </c:pt>
                <c:pt idx="53435">
                  <c:v>1.19211519057198</c:v>
                </c:pt>
                <c:pt idx="53436">
                  <c:v>1.1998702737554301</c:v>
                </c:pt>
                <c:pt idx="53437">
                  <c:v>1.2076253569361699</c:v>
                </c:pt>
                <c:pt idx="53438">
                  <c:v>1.21538044011962</c:v>
                </c:pt>
                <c:pt idx="53439">
                  <c:v>1.2231355233030701</c:v>
                </c:pt>
                <c:pt idx="53440">
                  <c:v>1.2308906064838101</c:v>
                </c:pt>
                <c:pt idx="53441">
                  <c:v>1.23864568966726</c:v>
                </c:pt>
                <c:pt idx="53442">
                  <c:v>1.2438126609043101</c:v>
                </c:pt>
                <c:pt idx="53443">
                  <c:v>1.24639152019225</c:v>
                </c:pt>
                <c:pt idx="53444">
                  <c:v>1.2489703794811</c:v>
                </c:pt>
                <c:pt idx="53445">
                  <c:v>1.2515492387699401</c:v>
                </c:pt>
                <c:pt idx="53446">
                  <c:v>1.2541280980578899</c:v>
                </c:pt>
                <c:pt idx="53447">
                  <c:v>1.25670695734673</c:v>
                </c:pt>
                <c:pt idx="53448">
                  <c:v>1.25928581663557</c:v>
                </c:pt>
                <c:pt idx="53449">
                  <c:v>1.2618646759235199</c:v>
                </c:pt>
                <c:pt idx="53450">
                  <c:v>1.26444353521236</c:v>
                </c:pt>
                <c:pt idx="53451">
                  <c:v>1.26702239450121</c:v>
                </c:pt>
                <c:pt idx="53452">
                  <c:v>1.2696012537891499</c:v>
                </c:pt>
                <c:pt idx="53453">
                  <c:v>1.2721801130779899</c:v>
                </c:pt>
                <c:pt idx="53454">
                  <c:v>1.27475897236684</c:v>
                </c:pt>
                <c:pt idx="53455">
                  <c:v>1.2773378316547801</c:v>
                </c:pt>
                <c:pt idx="53456">
                  <c:v>1.2799166909436199</c:v>
                </c:pt>
                <c:pt idx="53457">
                  <c:v>1.28249555023247</c:v>
                </c:pt>
                <c:pt idx="53458">
                  <c:v>1.2850744095204101</c:v>
                </c:pt>
                <c:pt idx="53459">
                  <c:v>1.2876532688092599</c:v>
                </c:pt>
                <c:pt idx="53460">
                  <c:v>1.2902321280981</c:v>
                </c:pt>
                <c:pt idx="53461">
                  <c:v>1.2928109873860401</c:v>
                </c:pt>
                <c:pt idx="53462">
                  <c:v>1.2953898466748901</c:v>
                </c:pt>
                <c:pt idx="53463">
                  <c:v>1.2979687059637299</c:v>
                </c:pt>
                <c:pt idx="53464">
                  <c:v>1.30054756525168</c:v>
                </c:pt>
                <c:pt idx="53465">
                  <c:v>1.3031264245405201</c:v>
                </c:pt>
                <c:pt idx="53466">
                  <c:v>1.3057052838293599</c:v>
                </c:pt>
                <c:pt idx="53467">
                  <c:v>1.30828414311731</c:v>
                </c:pt>
                <c:pt idx="53468">
                  <c:v>1.3108630024061501</c:v>
                </c:pt>
                <c:pt idx="53469">
                  <c:v>1.3134418688579099</c:v>
                </c:pt>
                <c:pt idx="53470">
                  <c:v>1.3160207353105799</c:v>
                </c:pt>
                <c:pt idx="53471">
                  <c:v>1.31859960176234</c:v>
                </c:pt>
                <c:pt idx="53472">
                  <c:v>1.3211785756668899</c:v>
                </c:pt>
                <c:pt idx="53473">
                  <c:v>1.32375744211865</c:v>
                </c:pt>
                <c:pt idx="53474">
                  <c:v>1.32633630857132</c:v>
                </c:pt>
                <c:pt idx="53475">
                  <c:v>1.3289151750230801</c:v>
                </c:pt>
                <c:pt idx="53476">
                  <c:v>1.33149404147484</c:v>
                </c:pt>
                <c:pt idx="53477">
                  <c:v>1.33407290792661</c:v>
                </c:pt>
                <c:pt idx="53478">
                  <c:v>1.3366517743792701</c:v>
                </c:pt>
                <c:pt idx="53479">
                  <c:v>1.3392306408310299</c:v>
                </c:pt>
                <c:pt idx="53480">
                  <c:v>1.3418095072828</c:v>
                </c:pt>
                <c:pt idx="53481">
                  <c:v>1.3443883737354601</c:v>
                </c:pt>
                <c:pt idx="53482">
                  <c:v>1.3469672401872199</c:v>
                </c:pt>
                <c:pt idx="53483">
                  <c:v>1.34954610663898</c:v>
                </c:pt>
                <c:pt idx="53484">
                  <c:v>1.35212497309165</c:v>
                </c:pt>
                <c:pt idx="53485">
                  <c:v>1.3547038395434099</c:v>
                </c:pt>
                <c:pt idx="53486">
                  <c:v>1.35728270599517</c:v>
                </c:pt>
                <c:pt idx="53487">
                  <c:v>1.35986157244784</c:v>
                </c:pt>
                <c:pt idx="53488">
                  <c:v>1.3624404388996001</c:v>
                </c:pt>
                <c:pt idx="53489">
                  <c:v>1.36501930535136</c:v>
                </c:pt>
                <c:pt idx="53490">
                  <c:v>1.3700859385553299</c:v>
                </c:pt>
                <c:pt idx="53491">
                  <c:v>1.37764026941451</c:v>
                </c:pt>
                <c:pt idx="53492">
                  <c:v>1.38519460027105</c:v>
                </c:pt>
                <c:pt idx="53493">
                  <c:v>1.39274893112759</c:v>
                </c:pt>
                <c:pt idx="53494">
                  <c:v>1.4003032619867699</c:v>
                </c:pt>
                <c:pt idx="53495">
                  <c:v>1.4078575928433099</c:v>
                </c:pt>
                <c:pt idx="53496">
                  <c:v>1.4154119236998499</c:v>
                </c:pt>
                <c:pt idx="53497">
                  <c:v>1.42296625455903</c:v>
                </c:pt>
                <c:pt idx="53498">
                  <c:v>1.43052058541557</c:v>
                </c:pt>
                <c:pt idx="53499">
                  <c:v>1.43807491627212</c:v>
                </c:pt>
                <c:pt idx="53500">
                  <c:v>1.4456292471312899</c:v>
                </c:pt>
                <c:pt idx="53501">
                  <c:v>1.4531835779878399</c:v>
                </c:pt>
                <c:pt idx="53502">
                  <c:v>1.4607379088443799</c:v>
                </c:pt>
                <c:pt idx="53503">
                  <c:v>1.4682922397009199</c:v>
                </c:pt>
                <c:pt idx="53504">
                  <c:v>1.4758465705601</c:v>
                </c:pt>
                <c:pt idx="53505">
                  <c:v>1.48340090141664</c:v>
                </c:pt>
                <c:pt idx="53506">
                  <c:v>1.4909552322731801</c:v>
                </c:pt>
                <c:pt idx="53507">
                  <c:v>1.4985095631323599</c:v>
                </c:pt>
                <c:pt idx="53508">
                  <c:v>1.5060638939888999</c:v>
                </c:pt>
                <c:pt idx="53509">
                  <c:v>1.51361822484544</c:v>
                </c:pt>
                <c:pt idx="53510">
                  <c:v>1.5211725557046201</c:v>
                </c:pt>
                <c:pt idx="53511">
                  <c:v>1.5287268865611601</c:v>
                </c:pt>
                <c:pt idx="53512">
                  <c:v>1.5362812174177001</c:v>
                </c:pt>
                <c:pt idx="53513">
                  <c:v>1.54383554827688</c:v>
                </c:pt>
                <c:pt idx="53514">
                  <c:v>1.55138987913342</c:v>
                </c:pt>
                <c:pt idx="53515">
                  <c:v>1.55894420998996</c:v>
                </c:pt>
                <c:pt idx="53516">
                  <c:v>1.5664985408491401</c:v>
                </c:pt>
                <c:pt idx="53517">
                  <c:v>1.5740528717056801</c:v>
                </c:pt>
                <c:pt idx="53518">
                  <c:v>1.5816072025622301</c:v>
                </c:pt>
                <c:pt idx="53519">
                  <c:v>1.5891615334187701</c:v>
                </c:pt>
                <c:pt idx="53520">
                  <c:v>1.59671586427795</c:v>
                </c:pt>
                <c:pt idx="53521">
                  <c:v>1.60427019513449</c:v>
                </c:pt>
                <c:pt idx="53522">
                  <c:v>1.61182452599103</c:v>
                </c:pt>
                <c:pt idx="53523">
                  <c:v>1.6193788568502101</c:v>
                </c:pt>
                <c:pt idx="53524">
                  <c:v>1.6269331877067501</c:v>
                </c:pt>
                <c:pt idx="53525">
                  <c:v>1.6344875185632901</c:v>
                </c:pt>
                <c:pt idx="53526">
                  <c:v>1.64204184942247</c:v>
                </c:pt>
                <c:pt idx="53527">
                  <c:v>1.64959618027901</c:v>
                </c:pt>
                <c:pt idx="53528">
                  <c:v>1.65715051113555</c:v>
                </c:pt>
                <c:pt idx="53529">
                  <c:v>1.6647048419947299</c:v>
                </c:pt>
                <c:pt idx="53530">
                  <c:v>1.6722591728512699</c:v>
                </c:pt>
                <c:pt idx="53531">
                  <c:v>1.6798135037078099</c:v>
                </c:pt>
                <c:pt idx="53532">
                  <c:v>1.6873678345643499</c:v>
                </c:pt>
                <c:pt idx="53533">
                  <c:v>1.69492216542353</c:v>
                </c:pt>
                <c:pt idx="53534">
                  <c:v>1.70247649628007</c:v>
                </c:pt>
                <c:pt idx="53535">
                  <c:v>1.71003082713661</c:v>
                </c:pt>
                <c:pt idx="53536">
                  <c:v>1.7175851579957899</c:v>
                </c:pt>
                <c:pt idx="53537">
                  <c:v>1.7251394888523399</c:v>
                </c:pt>
                <c:pt idx="53538">
                  <c:v>1.7251620994407399</c:v>
                </c:pt>
                <c:pt idx="53539">
                  <c:v>1.71765319896823</c:v>
                </c:pt>
                <c:pt idx="53540">
                  <c:v>1.7101442984983299</c:v>
                </c:pt>
                <c:pt idx="53541">
                  <c:v>1.7026353980284401</c:v>
                </c:pt>
                <c:pt idx="53542">
                  <c:v>1.6951264975559199</c:v>
                </c:pt>
                <c:pt idx="53543">
                  <c:v>1.6876175970860301</c:v>
                </c:pt>
                <c:pt idx="53544">
                  <c:v>1.68010869661614</c:v>
                </c:pt>
                <c:pt idx="53545">
                  <c:v>1.6725997961436201</c:v>
                </c:pt>
                <c:pt idx="53546">
                  <c:v>1.66509089567373</c:v>
                </c:pt>
                <c:pt idx="53547">
                  <c:v>1.65758199520383</c:v>
                </c:pt>
                <c:pt idx="53548">
                  <c:v>1.6500730947339399</c:v>
                </c:pt>
                <c:pt idx="53549">
                  <c:v>1.64256419426142</c:v>
                </c:pt>
                <c:pt idx="53550">
                  <c:v>1.6350552937915299</c:v>
                </c:pt>
                <c:pt idx="53551">
                  <c:v>1.6275463933216401</c:v>
                </c:pt>
                <c:pt idx="53552">
                  <c:v>1.6200374928491199</c:v>
                </c:pt>
                <c:pt idx="53553">
                  <c:v>1.6125285923792301</c:v>
                </c:pt>
                <c:pt idx="53554">
                  <c:v>1.60501969190933</c:v>
                </c:pt>
                <c:pt idx="53555">
                  <c:v>1.5975107914368201</c:v>
                </c:pt>
                <c:pt idx="53556">
                  <c:v>1.59000189096692</c:v>
                </c:pt>
                <c:pt idx="53557">
                  <c:v>1.58249299049703</c:v>
                </c:pt>
                <c:pt idx="53558">
                  <c:v>1.57498409002451</c:v>
                </c:pt>
                <c:pt idx="53559">
                  <c:v>1.56747518955462</c:v>
                </c:pt>
                <c:pt idx="53560">
                  <c:v>1.5599662890847199</c:v>
                </c:pt>
                <c:pt idx="53561">
                  <c:v>1.5524573886148301</c:v>
                </c:pt>
                <c:pt idx="53562">
                  <c:v>1.5449484881423099</c:v>
                </c:pt>
                <c:pt idx="53563">
                  <c:v>1.5374395876724201</c:v>
                </c:pt>
                <c:pt idx="53564">
                  <c:v>1.52993068720253</c:v>
                </c:pt>
                <c:pt idx="53565">
                  <c:v>1.5224217867300101</c:v>
                </c:pt>
                <c:pt idx="53566">
                  <c:v>1.51491288626012</c:v>
                </c:pt>
                <c:pt idx="53567">
                  <c:v>1.5074039857902199</c:v>
                </c:pt>
                <c:pt idx="53568">
                  <c:v>1.49989508531771</c:v>
                </c:pt>
                <c:pt idx="53569">
                  <c:v>1.4923861848478099</c:v>
                </c:pt>
                <c:pt idx="53570">
                  <c:v>1.4848772843779201</c:v>
                </c:pt>
                <c:pt idx="53571">
                  <c:v>1.4773683839053999</c:v>
                </c:pt>
                <c:pt idx="53572">
                  <c:v>1.4698594834355101</c:v>
                </c:pt>
                <c:pt idx="53573">
                  <c:v>1.46235058296562</c:v>
                </c:pt>
                <c:pt idx="53574">
                  <c:v>1.45484168249572</c:v>
                </c:pt>
                <c:pt idx="53575">
                  <c:v>1.44733278202321</c:v>
                </c:pt>
                <c:pt idx="53576">
                  <c:v>1.43982388155331</c:v>
                </c:pt>
                <c:pt idx="53577">
                  <c:v>1.4323149810834199</c:v>
                </c:pt>
                <c:pt idx="53578">
                  <c:v>1.4248060806109</c:v>
                </c:pt>
                <c:pt idx="53579">
                  <c:v>1.4172971801410099</c:v>
                </c:pt>
                <c:pt idx="53580">
                  <c:v>1.4097882796711201</c:v>
                </c:pt>
                <c:pt idx="53581">
                  <c:v>1.4022793791985999</c:v>
                </c:pt>
                <c:pt idx="53582">
                  <c:v>1.3947704787287101</c:v>
                </c:pt>
                <c:pt idx="53583">
                  <c:v>1.38726157825881</c:v>
                </c:pt>
                <c:pt idx="53584">
                  <c:v>1.3797526777863001</c:v>
                </c:pt>
                <c:pt idx="53585">
                  <c:v>1.3722437773164</c:v>
                </c:pt>
                <c:pt idx="53586">
                  <c:v>1.3688141045031501</c:v>
                </c:pt>
                <c:pt idx="53587">
                  <c:v>1.3694635460374001</c:v>
                </c:pt>
                <c:pt idx="53588">
                  <c:v>1.37011298757141</c:v>
                </c:pt>
                <c:pt idx="53589">
                  <c:v>1.3707624291054299</c:v>
                </c:pt>
                <c:pt idx="53590">
                  <c:v>1.37141187063945</c:v>
                </c:pt>
                <c:pt idx="53591">
                  <c:v>1.37206131217369</c:v>
                </c:pt>
                <c:pt idx="53592">
                  <c:v>1.3727107537077099</c:v>
                </c:pt>
                <c:pt idx="53593">
                  <c:v>1.37336019524173</c:v>
                </c:pt>
                <c:pt idx="53594">
                  <c:v>1.37400963677598</c:v>
                </c:pt>
                <c:pt idx="53595">
                  <c:v>1.3746590783099899</c:v>
                </c:pt>
                <c:pt idx="53596">
                  <c:v>1.37530851984401</c:v>
                </c:pt>
                <c:pt idx="53597">
                  <c:v>1.37595796137826</c:v>
                </c:pt>
                <c:pt idx="53598">
                  <c:v>1.3766074029122699</c:v>
                </c:pt>
                <c:pt idx="53599">
                  <c:v>1.37725684444629</c:v>
                </c:pt>
                <c:pt idx="53600">
                  <c:v>1.37790628598054</c:v>
                </c:pt>
                <c:pt idx="53601">
                  <c:v>1.3785557275145499</c:v>
                </c:pt>
                <c:pt idx="53602">
                  <c:v>1.37920516904857</c:v>
                </c:pt>
                <c:pt idx="53603">
                  <c:v>1.37985461058259</c:v>
                </c:pt>
                <c:pt idx="53604">
                  <c:v>1.3805040521168399</c:v>
                </c:pt>
                <c:pt idx="53605">
                  <c:v>1.3811534936508501</c:v>
                </c:pt>
                <c:pt idx="53606">
                  <c:v>1.38180293518487</c:v>
                </c:pt>
                <c:pt idx="53607">
                  <c:v>1.3824523767191199</c:v>
                </c:pt>
                <c:pt idx="53608">
                  <c:v>1.3831018182531301</c:v>
                </c:pt>
                <c:pt idx="53609">
                  <c:v>1.38375125978715</c:v>
                </c:pt>
                <c:pt idx="53610">
                  <c:v>1.3844007013213999</c:v>
                </c:pt>
                <c:pt idx="53611">
                  <c:v>1.3850501428554101</c:v>
                </c:pt>
                <c:pt idx="53612">
                  <c:v>1.38569958438943</c:v>
                </c:pt>
                <c:pt idx="53613">
                  <c:v>1.3863490259236799</c:v>
                </c:pt>
                <c:pt idx="53614">
                  <c:v>1.3869984674577001</c:v>
                </c:pt>
                <c:pt idx="53615">
                  <c:v>1.38764790899171</c:v>
                </c:pt>
                <c:pt idx="53616">
                  <c:v>1.3882973505257299</c:v>
                </c:pt>
                <c:pt idx="53617">
                  <c:v>1.3889467920599801</c:v>
                </c:pt>
                <c:pt idx="53618">
                  <c:v>1.38959623359399</c:v>
                </c:pt>
                <c:pt idx="53619">
                  <c:v>1.3902456751280099</c:v>
                </c:pt>
                <c:pt idx="53620">
                  <c:v>1.3908951166622601</c:v>
                </c:pt>
                <c:pt idx="53621">
                  <c:v>1.39154455819627</c:v>
                </c:pt>
                <c:pt idx="53622">
                  <c:v>1.3921939997302899</c:v>
                </c:pt>
                <c:pt idx="53623">
                  <c:v>1.3928434412645401</c:v>
                </c:pt>
                <c:pt idx="53624">
                  <c:v>1.39349288279856</c:v>
                </c:pt>
                <c:pt idx="53625">
                  <c:v>1.3941423243325699</c:v>
                </c:pt>
                <c:pt idx="53626">
                  <c:v>1.3947917658668201</c:v>
                </c:pt>
                <c:pt idx="53627">
                  <c:v>1.39544120740084</c:v>
                </c:pt>
                <c:pt idx="53628">
                  <c:v>1.3960906489348499</c:v>
                </c:pt>
                <c:pt idx="53629">
                  <c:v>1.3967400904691001</c:v>
                </c:pt>
                <c:pt idx="53630">
                  <c:v>1.39738953200312</c:v>
                </c:pt>
                <c:pt idx="53631">
                  <c:v>1.3980389735371299</c:v>
                </c:pt>
                <c:pt idx="53632">
                  <c:v>1.39868841507115</c:v>
                </c:pt>
                <c:pt idx="53633">
                  <c:v>1.3993378566054</c:v>
                </c:pt>
                <c:pt idx="53634">
                  <c:v>1.39627224622373</c:v>
                </c:pt>
                <c:pt idx="53635">
                  <c:v>1.3894916871199801</c:v>
                </c:pt>
                <c:pt idx="53636">
                  <c:v>1.38271112801387</c:v>
                </c:pt>
                <c:pt idx="53637">
                  <c:v>1.37593056891012</c:v>
                </c:pt>
                <c:pt idx="53638">
                  <c:v>1.36915000980638</c:v>
                </c:pt>
                <c:pt idx="53639">
                  <c:v>1.3623694507002699</c:v>
                </c:pt>
                <c:pt idx="53640">
                  <c:v>1.35558889159652</c:v>
                </c:pt>
                <c:pt idx="53641">
                  <c:v>1.34880833249277</c:v>
                </c:pt>
                <c:pt idx="53642">
                  <c:v>1.3420277733866599</c:v>
                </c:pt>
                <c:pt idx="53643">
                  <c:v>1.3352472142829099</c:v>
                </c:pt>
                <c:pt idx="53644">
                  <c:v>1.32846665517917</c:v>
                </c:pt>
                <c:pt idx="53645">
                  <c:v>1.32168609607542</c:v>
                </c:pt>
                <c:pt idx="53646">
                  <c:v>1.3149055369693099</c:v>
                </c:pt>
                <c:pt idx="53647">
                  <c:v>1.3081249778655599</c:v>
                </c:pt>
                <c:pt idx="53648">
                  <c:v>1.3013444187618199</c:v>
                </c:pt>
                <c:pt idx="53649">
                  <c:v>1.2945638596557001</c:v>
                </c:pt>
                <c:pt idx="53650">
                  <c:v>1.2877833005519601</c:v>
                </c:pt>
                <c:pt idx="53651">
                  <c:v>1.2810027414482099</c:v>
                </c:pt>
                <c:pt idx="53652">
                  <c:v>1.2742221823421001</c:v>
                </c:pt>
                <c:pt idx="53653">
                  <c:v>1.2674416232383501</c:v>
                </c:pt>
                <c:pt idx="53654">
                  <c:v>1.2606610641346101</c:v>
                </c:pt>
                <c:pt idx="53655">
                  <c:v>1.25388050502849</c:v>
                </c:pt>
                <c:pt idx="53656">
                  <c:v>1.24709994592475</c:v>
                </c:pt>
                <c:pt idx="53657">
                  <c:v>1.2403193868210001</c:v>
                </c:pt>
                <c:pt idx="53658">
                  <c:v>1.23353882771489</c:v>
                </c:pt>
                <c:pt idx="53659">
                  <c:v>1.22675826861114</c:v>
                </c:pt>
                <c:pt idx="53660">
                  <c:v>1.2199777095074</c:v>
                </c:pt>
                <c:pt idx="53661">
                  <c:v>1.2131971504036501</c:v>
                </c:pt>
                <c:pt idx="53662">
                  <c:v>1.20641659129754</c:v>
                </c:pt>
                <c:pt idx="53663">
                  <c:v>1.19963603219379</c:v>
                </c:pt>
                <c:pt idx="53664">
                  <c:v>1.19285547309005</c:v>
                </c:pt>
                <c:pt idx="53665">
                  <c:v>1.1860749139839299</c:v>
                </c:pt>
                <c:pt idx="53666">
                  <c:v>1.17929435488019</c:v>
                </c:pt>
                <c:pt idx="53667">
                  <c:v>1.17251379577644</c:v>
                </c:pt>
                <c:pt idx="53668">
                  <c:v>1.1657332366703299</c:v>
                </c:pt>
                <c:pt idx="53669">
                  <c:v>1.1589526775665799</c:v>
                </c:pt>
                <c:pt idx="53670">
                  <c:v>1.15217211846284</c:v>
                </c:pt>
                <c:pt idx="53671">
                  <c:v>1.1453915593567201</c:v>
                </c:pt>
                <c:pt idx="53672">
                  <c:v>1.1386110002529799</c:v>
                </c:pt>
                <c:pt idx="53673">
                  <c:v>1.1318304411492299</c:v>
                </c:pt>
                <c:pt idx="53674">
                  <c:v>1.1250498820454899</c:v>
                </c:pt>
                <c:pt idx="53675">
                  <c:v>1.1182693229393701</c:v>
                </c:pt>
                <c:pt idx="53676">
                  <c:v>1.1114887638356299</c:v>
                </c:pt>
                <c:pt idx="53677">
                  <c:v>1.1047082047318799</c:v>
                </c:pt>
                <c:pt idx="53678">
                  <c:v>1.0979276456257701</c:v>
                </c:pt>
                <c:pt idx="53679">
                  <c:v>1.0911470865220201</c:v>
                </c:pt>
                <c:pt idx="53680">
                  <c:v>1.0843665274182801</c:v>
                </c:pt>
                <c:pt idx="53681">
                  <c:v>1.07758596831216</c:v>
                </c:pt>
                <c:pt idx="53682">
                  <c:v>1.0756873015053801</c:v>
                </c:pt>
                <c:pt idx="53683">
                  <c:v>1.0786703913904501</c:v>
                </c:pt>
                <c:pt idx="53684">
                  <c:v>1.0816534812765499</c:v>
                </c:pt>
                <c:pt idx="53685">
                  <c:v>1.0846365711616099</c:v>
                </c:pt>
                <c:pt idx="53686">
                  <c:v>1.08761966104668</c:v>
                </c:pt>
                <c:pt idx="53687">
                  <c:v>1.09060275093174</c:v>
                </c:pt>
                <c:pt idx="53688">
                  <c:v>1.09358584081784</c:v>
                </c:pt>
                <c:pt idx="53689">
                  <c:v>1.0965689307029101</c:v>
                </c:pt>
                <c:pt idx="53690">
                  <c:v>1.0995520205879701</c:v>
                </c:pt>
                <c:pt idx="53691">
                  <c:v>1.1025351104740699</c:v>
                </c:pt>
                <c:pt idx="53692">
                  <c:v>1.1055182003591399</c:v>
                </c:pt>
                <c:pt idx="53693">
                  <c:v>1.1085012902442</c:v>
                </c:pt>
                <c:pt idx="53694">
                  <c:v>1.1114843801303</c:v>
                </c:pt>
                <c:pt idx="53695">
                  <c:v>1.1144674700153701</c:v>
                </c:pt>
                <c:pt idx="53696">
                  <c:v>1.1174505599004301</c:v>
                </c:pt>
                <c:pt idx="53697">
                  <c:v>1.1204336497865299</c:v>
                </c:pt>
                <c:pt idx="53698">
                  <c:v>1.1234167396715999</c:v>
                </c:pt>
                <c:pt idx="53699">
                  <c:v>1.12639982955666</c:v>
                </c:pt>
                <c:pt idx="53700">
                  <c:v>1.12938291944276</c:v>
                </c:pt>
                <c:pt idx="53701">
                  <c:v>1.13236600932783</c:v>
                </c:pt>
                <c:pt idx="53702">
                  <c:v>1.1353490992128901</c:v>
                </c:pt>
                <c:pt idx="53703">
                  <c:v>1.1383321890979501</c:v>
                </c:pt>
                <c:pt idx="53704">
                  <c:v>1.1413152789840599</c:v>
                </c:pt>
                <c:pt idx="53705">
                  <c:v>1.14429836886912</c:v>
                </c:pt>
                <c:pt idx="53706">
                  <c:v>1.14728145875418</c:v>
                </c:pt>
                <c:pt idx="53707">
                  <c:v>1.15026454864029</c:v>
                </c:pt>
                <c:pt idx="53708">
                  <c:v>1.1532476385253501</c:v>
                </c:pt>
                <c:pt idx="53709">
                  <c:v>1.1562307284104101</c:v>
                </c:pt>
                <c:pt idx="53710">
                  <c:v>1.1592138182965199</c:v>
                </c:pt>
                <c:pt idx="53711">
                  <c:v>1.1621969081815799</c:v>
                </c:pt>
                <c:pt idx="53712">
                  <c:v>1.16517999806664</c:v>
                </c:pt>
                <c:pt idx="53713">
                  <c:v>1.16816308795275</c:v>
                </c:pt>
                <c:pt idx="53714">
                  <c:v>1.1711461778378101</c:v>
                </c:pt>
                <c:pt idx="53715">
                  <c:v>1.1741292677228701</c:v>
                </c:pt>
                <c:pt idx="53716">
                  <c:v>1.1771123576079301</c:v>
                </c:pt>
                <c:pt idx="53717">
                  <c:v>1.1800954474940399</c:v>
                </c:pt>
                <c:pt idx="53718">
                  <c:v>1.1830785373791</c:v>
                </c:pt>
                <c:pt idx="53719">
                  <c:v>1.18606162726416</c:v>
                </c:pt>
                <c:pt idx="53720">
                  <c:v>1.18904471715027</c:v>
                </c:pt>
                <c:pt idx="53721">
                  <c:v>1.1920278070353301</c:v>
                </c:pt>
                <c:pt idx="53722">
                  <c:v>1.1950108969203901</c:v>
                </c:pt>
                <c:pt idx="53723">
                  <c:v>1.1979939868064999</c:v>
                </c:pt>
                <c:pt idx="53724">
                  <c:v>1.20097707669156</c:v>
                </c:pt>
                <c:pt idx="53725">
                  <c:v>1.20396016657662</c:v>
                </c:pt>
                <c:pt idx="53726">
                  <c:v>1.20694325646273</c:v>
                </c:pt>
                <c:pt idx="53727">
                  <c:v>1.2099263463477901</c:v>
                </c:pt>
                <c:pt idx="53728">
                  <c:v>1.2129094362328501</c:v>
                </c:pt>
                <c:pt idx="53729">
                  <c:v>1.2158925261189599</c:v>
                </c:pt>
                <c:pt idx="53730">
                  <c:v>1.2171274338420299</c:v>
                </c:pt>
                <c:pt idx="53731">
                  <c:v>1.2166142079626501</c:v>
                </c:pt>
                <c:pt idx="53732">
                  <c:v>1.21610098208328</c:v>
                </c:pt>
                <c:pt idx="53733">
                  <c:v>1.2155877562037201</c:v>
                </c:pt>
                <c:pt idx="53734">
                  <c:v>1.21507453032435</c:v>
                </c:pt>
                <c:pt idx="53735">
                  <c:v>1.2145613044449699</c:v>
                </c:pt>
                <c:pt idx="53736">
                  <c:v>1.21404807856542</c:v>
                </c:pt>
                <c:pt idx="53737">
                  <c:v>1.2135348526860401</c:v>
                </c:pt>
                <c:pt idx="53738">
                  <c:v>1.21302162680667</c:v>
                </c:pt>
                <c:pt idx="53739">
                  <c:v>1.2125084009271101</c:v>
                </c:pt>
                <c:pt idx="53740">
                  <c:v>1.21199517504774</c:v>
                </c:pt>
                <c:pt idx="53741">
                  <c:v>1.2114819491683599</c:v>
                </c:pt>
                <c:pt idx="53742">
                  <c:v>1.21096872328881</c:v>
                </c:pt>
                <c:pt idx="53743">
                  <c:v>1.2104554974094299</c:v>
                </c:pt>
                <c:pt idx="53744">
                  <c:v>1.2099422715300601</c:v>
                </c:pt>
                <c:pt idx="53745">
                  <c:v>1.20942904565068</c:v>
                </c:pt>
                <c:pt idx="53746">
                  <c:v>1.2089158197711301</c:v>
                </c:pt>
                <c:pt idx="53747">
                  <c:v>1.20840259389175</c:v>
                </c:pt>
                <c:pt idx="53748">
                  <c:v>1.2078893680123799</c:v>
                </c:pt>
                <c:pt idx="53749">
                  <c:v>1.20737614213282</c:v>
                </c:pt>
                <c:pt idx="53750">
                  <c:v>1.2068629162534501</c:v>
                </c:pt>
                <c:pt idx="53751">
                  <c:v>1.20634969037407</c:v>
                </c:pt>
                <c:pt idx="53752">
                  <c:v>1.2058364644945201</c:v>
                </c:pt>
                <c:pt idx="53753">
                  <c:v>1.20532323861514</c:v>
                </c:pt>
                <c:pt idx="53754">
                  <c:v>1.2048100127357699</c:v>
                </c:pt>
                <c:pt idx="53755">
                  <c:v>1.20429678685621</c:v>
                </c:pt>
                <c:pt idx="53756">
                  <c:v>1.2037835609768399</c:v>
                </c:pt>
                <c:pt idx="53757">
                  <c:v>1.2032703350974601</c:v>
                </c:pt>
                <c:pt idx="53758">
                  <c:v>1.20275710921809</c:v>
                </c:pt>
                <c:pt idx="53759">
                  <c:v>1.2022438833385301</c:v>
                </c:pt>
                <c:pt idx="53760">
                  <c:v>1.20173065745916</c:v>
                </c:pt>
                <c:pt idx="53761">
                  <c:v>1.2012174315797799</c:v>
                </c:pt>
                <c:pt idx="53762">
                  <c:v>1.20070420570023</c:v>
                </c:pt>
                <c:pt idx="53763">
                  <c:v>1.2001909798208501</c:v>
                </c:pt>
                <c:pt idx="53764">
                  <c:v>1.19967775394148</c:v>
                </c:pt>
                <c:pt idx="53765">
                  <c:v>1.1991645280619201</c:v>
                </c:pt>
                <c:pt idx="53766">
                  <c:v>1.19865130218255</c:v>
                </c:pt>
                <c:pt idx="53767">
                  <c:v>1.1981380763031699</c:v>
                </c:pt>
                <c:pt idx="53768">
                  <c:v>1.19762485042362</c:v>
                </c:pt>
                <c:pt idx="53769">
                  <c:v>1.1971116245442399</c:v>
                </c:pt>
                <c:pt idx="53770">
                  <c:v>1.1965983986648701</c:v>
                </c:pt>
                <c:pt idx="53771">
                  <c:v>1.1960851727853099</c:v>
                </c:pt>
                <c:pt idx="53772">
                  <c:v>1.19557194690594</c:v>
                </c:pt>
                <c:pt idx="53773">
                  <c:v>1.19505872102656</c:v>
                </c:pt>
                <c:pt idx="53774">
                  <c:v>1.1945454951471799</c:v>
                </c:pt>
                <c:pt idx="53775">
                  <c:v>1.19403226926763</c:v>
                </c:pt>
                <c:pt idx="53776">
                  <c:v>1.1935190433882501</c:v>
                </c:pt>
                <c:pt idx="53777">
                  <c:v>1.19300581750888</c:v>
                </c:pt>
                <c:pt idx="53778">
                  <c:v>1.1969428432575999</c:v>
                </c:pt>
                <c:pt idx="53779">
                  <c:v>1.2053299970194</c:v>
                </c:pt>
                <c:pt idx="53780">
                  <c:v>1.2137171507811999</c:v>
                </c:pt>
                <c:pt idx="53781">
                  <c:v>1.2221043045459301</c:v>
                </c:pt>
                <c:pt idx="53782">
                  <c:v>1.23049145830773</c:v>
                </c:pt>
                <c:pt idx="53783">
                  <c:v>1.2388786120695301</c:v>
                </c:pt>
                <c:pt idx="53784">
                  <c:v>1.2472657658342601</c:v>
                </c:pt>
                <c:pt idx="53785">
                  <c:v>1.25565291959606</c:v>
                </c:pt>
                <c:pt idx="53786">
                  <c:v>1.2640400733578601</c:v>
                </c:pt>
                <c:pt idx="53787">
                  <c:v>1.2724272271196699</c:v>
                </c:pt>
                <c:pt idx="53788">
                  <c:v>1.2808143808843999</c:v>
                </c:pt>
                <c:pt idx="53789">
                  <c:v>1.2892015346462</c:v>
                </c:pt>
                <c:pt idx="53790">
                  <c:v>1.2975886884079999</c:v>
                </c:pt>
                <c:pt idx="53791">
                  <c:v>1.3059758421727301</c:v>
                </c:pt>
                <c:pt idx="53792">
                  <c:v>1.31436299593453</c:v>
                </c:pt>
                <c:pt idx="53793">
                  <c:v>1.3227501496963301</c:v>
                </c:pt>
                <c:pt idx="53794">
                  <c:v>1.3311373034610601</c:v>
                </c:pt>
                <c:pt idx="53795">
                  <c:v>1.33952445722286</c:v>
                </c:pt>
                <c:pt idx="53796">
                  <c:v>1.3479116109846601</c:v>
                </c:pt>
                <c:pt idx="53797">
                  <c:v>1.35629876474939</c:v>
                </c:pt>
                <c:pt idx="53798">
                  <c:v>1.3646859185111899</c:v>
                </c:pt>
                <c:pt idx="53799">
                  <c:v>1.37307307227299</c:v>
                </c:pt>
                <c:pt idx="53800">
                  <c:v>1.38146022603772</c:v>
                </c:pt>
                <c:pt idx="53801">
                  <c:v>1.3898473797995301</c:v>
                </c:pt>
                <c:pt idx="53802">
                  <c:v>1.39823453356133</c:v>
                </c:pt>
                <c:pt idx="53803">
                  <c:v>1.4066216873231301</c:v>
                </c:pt>
                <c:pt idx="53804">
                  <c:v>1.4150088410878601</c:v>
                </c:pt>
                <c:pt idx="53805">
                  <c:v>1.42339599484966</c:v>
                </c:pt>
                <c:pt idx="53806">
                  <c:v>1.4317831486114601</c:v>
                </c:pt>
                <c:pt idx="53807">
                  <c:v>1.44017030237619</c:v>
                </c:pt>
                <c:pt idx="53808">
                  <c:v>1.4485574561379899</c:v>
                </c:pt>
                <c:pt idx="53809">
                  <c:v>1.45694460989979</c:v>
                </c:pt>
                <c:pt idx="53810">
                  <c:v>1.46533176366452</c:v>
                </c:pt>
                <c:pt idx="53811">
                  <c:v>1.4737189174263201</c:v>
                </c:pt>
                <c:pt idx="53812">
                  <c:v>1.48210607118812</c:v>
                </c:pt>
                <c:pt idx="53813">
                  <c:v>1.49049322495285</c:v>
                </c:pt>
                <c:pt idx="53814">
                  <c:v>1.4988803787146601</c:v>
                </c:pt>
                <c:pt idx="53815">
                  <c:v>1.5072675324764599</c:v>
                </c:pt>
                <c:pt idx="53816">
                  <c:v>1.5156546862382601</c:v>
                </c:pt>
                <c:pt idx="53817">
                  <c:v>1.52404184000299</c:v>
                </c:pt>
                <c:pt idx="53818">
                  <c:v>1.5324289937647899</c:v>
                </c:pt>
                <c:pt idx="53819">
                  <c:v>1.54081614752659</c:v>
                </c:pt>
                <c:pt idx="53820">
                  <c:v>1.54920330129132</c:v>
                </c:pt>
                <c:pt idx="53821">
                  <c:v>1.5575904550531201</c:v>
                </c:pt>
                <c:pt idx="53822">
                  <c:v>1.56597760881492</c:v>
                </c:pt>
                <c:pt idx="53823">
                  <c:v>1.57436476257965</c:v>
                </c:pt>
                <c:pt idx="53824">
                  <c:v>1.5827519163414501</c:v>
                </c:pt>
                <c:pt idx="53825">
                  <c:v>1.59113907010325</c:v>
                </c:pt>
                <c:pt idx="53826">
                  <c:v>1.5942531837637699</c:v>
                </c:pt>
                <c:pt idx="53827">
                  <c:v>1.59209440378724</c:v>
                </c:pt>
                <c:pt idx="53828">
                  <c:v>1.5899356238107201</c:v>
                </c:pt>
                <c:pt idx="53829">
                  <c:v>1.5877768438341899</c:v>
                </c:pt>
                <c:pt idx="53830">
                  <c:v>1.58561806385691</c:v>
                </c:pt>
                <c:pt idx="53831">
                  <c:v>1.58345928388038</c:v>
                </c:pt>
                <c:pt idx="53832">
                  <c:v>1.5813005039038499</c:v>
                </c:pt>
                <c:pt idx="53833">
                  <c:v>1.5791417239265699</c:v>
                </c:pt>
                <c:pt idx="53834">
                  <c:v>1.57698294395004</c:v>
                </c:pt>
                <c:pt idx="53835">
                  <c:v>1.5748241639735101</c:v>
                </c:pt>
                <c:pt idx="53836">
                  <c:v>1.5726653839962299</c:v>
                </c:pt>
                <c:pt idx="53837">
                  <c:v>1.5705066040197</c:v>
                </c:pt>
                <c:pt idx="53838">
                  <c:v>1.5683478240431801</c:v>
                </c:pt>
                <c:pt idx="53839">
                  <c:v>1.5661890440658901</c:v>
                </c:pt>
                <c:pt idx="53840">
                  <c:v>1.56403026408937</c:v>
                </c:pt>
                <c:pt idx="53841">
                  <c:v>1.56187148411284</c:v>
                </c:pt>
                <c:pt idx="53842">
                  <c:v>1.5597127041355601</c:v>
                </c:pt>
                <c:pt idx="53843">
                  <c:v>1.5575539241590299</c:v>
                </c:pt>
                <c:pt idx="53844">
                  <c:v>1.5553951441825</c:v>
                </c:pt>
                <c:pt idx="53845">
                  <c:v>1.5532363642059701</c:v>
                </c:pt>
                <c:pt idx="53846">
                  <c:v>1.5510775842286899</c:v>
                </c:pt>
                <c:pt idx="53847">
                  <c:v>1.54891880425217</c:v>
                </c:pt>
                <c:pt idx="53848">
                  <c:v>1.5467600242756401</c:v>
                </c:pt>
                <c:pt idx="53849">
                  <c:v>1.5446012442983601</c:v>
                </c:pt>
                <c:pt idx="53850">
                  <c:v>1.54244246432183</c:v>
                </c:pt>
                <c:pt idx="53851">
                  <c:v>1.5402836843453001</c:v>
                </c:pt>
                <c:pt idx="53852">
                  <c:v>1.5381249043680201</c:v>
                </c:pt>
                <c:pt idx="53853">
                  <c:v>1.5359661243914899</c:v>
                </c:pt>
                <c:pt idx="53854">
                  <c:v>1.53380734441496</c:v>
                </c:pt>
                <c:pt idx="53855">
                  <c:v>1.53164856443768</c:v>
                </c:pt>
                <c:pt idx="53856">
                  <c:v>1.5294897844611499</c:v>
                </c:pt>
                <c:pt idx="53857">
                  <c:v>1.52733100448463</c:v>
                </c:pt>
                <c:pt idx="53858">
                  <c:v>1.5251722245081001</c:v>
                </c:pt>
                <c:pt idx="53859">
                  <c:v>1.5230134445308201</c:v>
                </c:pt>
                <c:pt idx="53860">
                  <c:v>1.52085466455429</c:v>
                </c:pt>
                <c:pt idx="53861">
                  <c:v>1.5186958845777601</c:v>
                </c:pt>
                <c:pt idx="53862">
                  <c:v>1.5165371046004801</c:v>
                </c:pt>
                <c:pt idx="53863">
                  <c:v>1.5143783246239499</c:v>
                </c:pt>
                <c:pt idx="53864">
                  <c:v>1.51221954464742</c:v>
                </c:pt>
                <c:pt idx="53865">
                  <c:v>1.5100607646701401</c:v>
                </c:pt>
                <c:pt idx="53866">
                  <c:v>1.5079019846936199</c:v>
                </c:pt>
                <c:pt idx="53867">
                  <c:v>1.50574320471709</c:v>
                </c:pt>
                <c:pt idx="53868">
                  <c:v>1.50358442473981</c:v>
                </c:pt>
                <c:pt idx="53869">
                  <c:v>1.5014256447632801</c:v>
                </c:pt>
                <c:pt idx="53870">
                  <c:v>1.49926686478675</c:v>
                </c:pt>
                <c:pt idx="53871">
                  <c:v>1.4971080848102201</c:v>
                </c:pt>
                <c:pt idx="53872">
                  <c:v>1.4949493048329401</c:v>
                </c:pt>
                <c:pt idx="53873">
                  <c:v>1.49279052485641</c:v>
                </c:pt>
                <c:pt idx="53874">
                  <c:v>1.4905251239670001</c:v>
                </c:pt>
                <c:pt idx="53875">
                  <c:v>1.4881531051255099</c:v>
                </c:pt>
                <c:pt idx="53876">
                  <c:v>1.48578108628484</c:v>
                </c:pt>
                <c:pt idx="53877">
                  <c:v>1.48340906744418</c:v>
                </c:pt>
                <c:pt idx="53878">
                  <c:v>1.48103704860269</c:v>
                </c:pt>
                <c:pt idx="53879">
                  <c:v>1.4786650297620201</c:v>
                </c:pt>
                <c:pt idx="53880">
                  <c:v>1.4762930109213499</c:v>
                </c:pt>
                <c:pt idx="53881">
                  <c:v>1.4739209920798599</c:v>
                </c:pt>
                <c:pt idx="53882">
                  <c:v>1.4715489732392</c:v>
                </c:pt>
                <c:pt idx="53883">
                  <c:v>1.46917695439853</c:v>
                </c:pt>
                <c:pt idx="53884">
                  <c:v>1.4668049355570401</c:v>
                </c:pt>
                <c:pt idx="53885">
                  <c:v>1.4644329167163701</c:v>
                </c:pt>
                <c:pt idx="53886">
                  <c:v>1.4620608978757099</c:v>
                </c:pt>
                <c:pt idx="53887">
                  <c:v>1.45968887903504</c:v>
                </c:pt>
                <c:pt idx="53888">
                  <c:v>1.45731686019355</c:v>
                </c:pt>
                <c:pt idx="53889">
                  <c:v>1.45494484135288</c:v>
                </c:pt>
                <c:pt idx="53890">
                  <c:v>1.4525728225122201</c:v>
                </c:pt>
                <c:pt idx="53891">
                  <c:v>1.4502008036707199</c:v>
                </c:pt>
                <c:pt idx="53892">
                  <c:v>1.4478287848300599</c:v>
                </c:pt>
                <c:pt idx="53893">
                  <c:v>1.44545676598939</c:v>
                </c:pt>
                <c:pt idx="53894">
                  <c:v>1.4430847471479</c:v>
                </c:pt>
                <c:pt idx="53895">
                  <c:v>1.4407127283072301</c:v>
                </c:pt>
                <c:pt idx="53896">
                  <c:v>1.4383407094665701</c:v>
                </c:pt>
                <c:pt idx="53897">
                  <c:v>1.4359686906250699</c:v>
                </c:pt>
                <c:pt idx="53898">
                  <c:v>1.43359667178441</c:v>
                </c:pt>
                <c:pt idx="53899">
                  <c:v>1.43122465294374</c:v>
                </c:pt>
                <c:pt idx="53900">
                  <c:v>1.4288526341030801</c:v>
                </c:pt>
                <c:pt idx="53901">
                  <c:v>1.4264806152615801</c:v>
                </c:pt>
                <c:pt idx="53902">
                  <c:v>1.4241085964209199</c:v>
                </c:pt>
                <c:pt idx="53903">
                  <c:v>1.42173657758025</c:v>
                </c:pt>
                <c:pt idx="53904">
                  <c:v>1.41936455873876</c:v>
                </c:pt>
                <c:pt idx="53905">
                  <c:v>1.41699253989809</c:v>
                </c:pt>
                <c:pt idx="53906">
                  <c:v>1.4146205210574301</c:v>
                </c:pt>
                <c:pt idx="53907">
                  <c:v>1.4122485022159299</c:v>
                </c:pt>
                <c:pt idx="53908">
                  <c:v>1.4098764833752699</c:v>
                </c:pt>
                <c:pt idx="53909">
                  <c:v>1.4075044645346</c:v>
                </c:pt>
                <c:pt idx="53910">
                  <c:v>1.40513244569311</c:v>
                </c:pt>
                <c:pt idx="53911">
                  <c:v>1.4027604268524401</c:v>
                </c:pt>
                <c:pt idx="53912">
                  <c:v>1.4003884080117801</c:v>
                </c:pt>
                <c:pt idx="53913">
                  <c:v>1.3980163891702799</c:v>
                </c:pt>
                <c:pt idx="53914">
                  <c:v>1.39564437032962</c:v>
                </c:pt>
                <c:pt idx="53915">
                  <c:v>1.39327235148895</c:v>
                </c:pt>
                <c:pt idx="53916">
                  <c:v>1.39090033264829</c:v>
                </c:pt>
                <c:pt idx="53917">
                  <c:v>1.3885283138067901</c:v>
                </c:pt>
                <c:pt idx="53918">
                  <c:v>1.3861562949661299</c:v>
                </c:pt>
                <c:pt idx="53919">
                  <c:v>1.38378427612546</c:v>
                </c:pt>
                <c:pt idx="53920">
                  <c:v>1.38141225728397</c:v>
                </c:pt>
                <c:pt idx="53921">
                  <c:v>1.3790402384433</c:v>
                </c:pt>
                <c:pt idx="53922">
                  <c:v>1.3655208735499</c:v>
                </c:pt>
                <c:pt idx="53923">
                  <c:v>1.3408544722367901</c:v>
                </c:pt>
                <c:pt idx="53924">
                  <c:v>1.3161880709323099</c:v>
                </c:pt>
                <c:pt idx="53925">
                  <c:v>1.3161880709323099</c:v>
                </c:pt>
                <c:pt idx="53926">
                  <c:v>1.3161880709323099</c:v>
                </c:pt>
                <c:pt idx="53927">
                  <c:v>1.3161880709323099</c:v>
                </c:pt>
                <c:pt idx="53928">
                  <c:v>1.3161880709323099</c:v>
                </c:pt>
                <c:pt idx="53929">
                  <c:v>1.3161880709323099</c:v>
                </c:pt>
                <c:pt idx="53930">
                  <c:v>1.3161880709323099</c:v>
                </c:pt>
                <c:pt idx="53931">
                  <c:v>1.3161880709323099</c:v>
                </c:pt>
                <c:pt idx="53932">
                  <c:v>1.3161880709323099</c:v>
                </c:pt>
                <c:pt idx="53933">
                  <c:v>1.3161880709323099</c:v>
                </c:pt>
                <c:pt idx="53934">
                  <c:v>1.3161880709323099</c:v>
                </c:pt>
                <c:pt idx="53935">
                  <c:v>1.3161880709323099</c:v>
                </c:pt>
                <c:pt idx="53936">
                  <c:v>1.3161880709323099</c:v>
                </c:pt>
                <c:pt idx="53937">
                  <c:v>1.3161880709323099</c:v>
                </c:pt>
                <c:pt idx="53938">
                  <c:v>1.3161880709323099</c:v>
                </c:pt>
                <c:pt idx="53939">
                  <c:v>1.3161880709323099</c:v>
                </c:pt>
                <c:pt idx="53940">
                  <c:v>1.3161880709323099</c:v>
                </c:pt>
                <c:pt idx="53941">
                  <c:v>1.3161880709323099</c:v>
                </c:pt>
                <c:pt idx="53942">
                  <c:v>1.3161880709323099</c:v>
                </c:pt>
                <c:pt idx="53943">
                  <c:v>1.3161880709323099</c:v>
                </c:pt>
                <c:pt idx="53944">
                  <c:v>1.3161880709323099</c:v>
                </c:pt>
                <c:pt idx="53945">
                  <c:v>1.3161880709323099</c:v>
                </c:pt>
                <c:pt idx="53946">
                  <c:v>1.3161880709323099</c:v>
                </c:pt>
                <c:pt idx="53947">
                  <c:v>1.3161880709323099</c:v>
                </c:pt>
                <c:pt idx="53948">
                  <c:v>1.3161880709323099</c:v>
                </c:pt>
                <c:pt idx="53949">
                  <c:v>1.3161880709323099</c:v>
                </c:pt>
                <c:pt idx="53950">
                  <c:v>1.3161880709323099</c:v>
                </c:pt>
                <c:pt idx="53951">
                  <c:v>1.3161880709323099</c:v>
                </c:pt>
                <c:pt idx="53952">
                  <c:v>1.3161880709323099</c:v>
                </c:pt>
                <c:pt idx="53953">
                  <c:v>1.3161880709323099</c:v>
                </c:pt>
                <c:pt idx="53954">
                  <c:v>1.3161880709323099</c:v>
                </c:pt>
                <c:pt idx="53955">
                  <c:v>1.3161880709323099</c:v>
                </c:pt>
                <c:pt idx="53956">
                  <c:v>1.3161880709323099</c:v>
                </c:pt>
                <c:pt idx="53957">
                  <c:v>1.3161880709323099</c:v>
                </c:pt>
                <c:pt idx="53958">
                  <c:v>1.3161880709323099</c:v>
                </c:pt>
                <c:pt idx="53959">
                  <c:v>1.3161880709323099</c:v>
                </c:pt>
                <c:pt idx="53960">
                  <c:v>0.42819762387598298</c:v>
                </c:pt>
                <c:pt idx="53961">
                  <c:v>0.40353122257149499</c:v>
                </c:pt>
                <c:pt idx="53962">
                  <c:v>0.37886482125839199</c:v>
                </c:pt>
                <c:pt idx="53963">
                  <c:v>0.354198419953905</c:v>
                </c:pt>
                <c:pt idx="53964">
                  <c:v>0.329532018649417</c:v>
                </c:pt>
                <c:pt idx="53965">
                  <c:v>0.30486561733631401</c:v>
                </c:pt>
                <c:pt idx="53966">
                  <c:v>0.28019921603182601</c:v>
                </c:pt>
                <c:pt idx="53967">
                  <c:v>0.25553281472733802</c:v>
                </c:pt>
                <c:pt idx="53968">
                  <c:v>0.230866413414236</c:v>
                </c:pt>
                <c:pt idx="53969">
                  <c:v>0.206200012109748</c:v>
                </c:pt>
                <c:pt idx="53970">
                  <c:v>0.19521253131477501</c:v>
                </c:pt>
                <c:pt idx="53971">
                  <c:v>0.19790359106769501</c:v>
                </c:pt>
                <c:pt idx="53972">
                  <c:v>0.200594650821555</c:v>
                </c:pt>
                <c:pt idx="53973">
                  <c:v>0.203285710574475</c:v>
                </c:pt>
                <c:pt idx="53974">
                  <c:v>0.205976770327395</c:v>
                </c:pt>
                <c:pt idx="53975">
                  <c:v>0.208667830081256</c:v>
                </c:pt>
                <c:pt idx="53976">
                  <c:v>0.211358889834176</c:v>
                </c:pt>
                <c:pt idx="53977">
                  <c:v>0.214049949587096</c:v>
                </c:pt>
                <c:pt idx="53978">
                  <c:v>0.216741009340956</c:v>
                </c:pt>
                <c:pt idx="53979">
                  <c:v>0.219432069093876</c:v>
                </c:pt>
                <c:pt idx="53980">
                  <c:v>0.222119189445207</c:v>
                </c:pt>
                <c:pt idx="53981">
                  <c:v>0.22481024172358599</c:v>
                </c:pt>
                <c:pt idx="53982">
                  <c:v>0.227501294001966</c:v>
                </c:pt>
                <c:pt idx="53983">
                  <c:v>0.23019234627940499</c:v>
                </c:pt>
                <c:pt idx="53984">
                  <c:v>0.232883398557785</c:v>
                </c:pt>
                <c:pt idx="53985">
                  <c:v>0.23557445083616399</c:v>
                </c:pt>
                <c:pt idx="53986">
                  <c:v>0.238265503113604</c:v>
                </c:pt>
                <c:pt idx="53987">
                  <c:v>0.24095655539198299</c:v>
                </c:pt>
                <c:pt idx="53988">
                  <c:v>0.243647607670363</c:v>
                </c:pt>
                <c:pt idx="53989">
                  <c:v>0.24633865994780199</c:v>
                </c:pt>
                <c:pt idx="53990">
                  <c:v>0.249029712226182</c:v>
                </c:pt>
                <c:pt idx="53991">
                  <c:v>0.25172076450456099</c:v>
                </c:pt>
                <c:pt idx="53992">
                  <c:v>0.25441181678200098</c:v>
                </c:pt>
                <c:pt idx="53993">
                  <c:v>0.25710286906038099</c:v>
                </c:pt>
                <c:pt idx="53994">
                  <c:v>0.25979392133876</c:v>
                </c:pt>
                <c:pt idx="53995">
                  <c:v>0.26248497361619999</c:v>
                </c:pt>
                <c:pt idx="53996">
                  <c:v>0.265176025894579</c:v>
                </c:pt>
                <c:pt idx="53997">
                  <c:v>0.26786707817295902</c:v>
                </c:pt>
                <c:pt idx="53998">
                  <c:v>0.270558130450398</c:v>
                </c:pt>
                <c:pt idx="53999">
                  <c:v>0.27324918272877802</c:v>
                </c:pt>
                <c:pt idx="54000">
                  <c:v>0.27594023500715698</c:v>
                </c:pt>
                <c:pt idx="54001">
                  <c:v>0.27863128728459702</c:v>
                </c:pt>
                <c:pt idx="54002">
                  <c:v>0.28132233956297598</c:v>
                </c:pt>
                <c:pt idx="54003">
                  <c:v>0.28401339184135599</c:v>
                </c:pt>
                <c:pt idx="54004">
                  <c:v>0.28670444411879598</c:v>
                </c:pt>
                <c:pt idx="54005">
                  <c:v>0.28939549639717499</c:v>
                </c:pt>
                <c:pt idx="54006">
                  <c:v>0.292086548675555</c:v>
                </c:pt>
                <c:pt idx="54007">
                  <c:v>0.29477760095299399</c:v>
                </c:pt>
                <c:pt idx="54008">
                  <c:v>0.297468653231374</c:v>
                </c:pt>
                <c:pt idx="54009">
                  <c:v>0.30015970550975302</c:v>
                </c:pt>
                <c:pt idx="54010">
                  <c:v>0.302850757787193</c:v>
                </c:pt>
                <c:pt idx="54011">
                  <c:v>0.30554181006557202</c:v>
                </c:pt>
                <c:pt idx="54012">
                  <c:v>0.30823286234395197</c:v>
                </c:pt>
                <c:pt idx="54013">
                  <c:v>0.31092391462139102</c:v>
                </c:pt>
                <c:pt idx="54014">
                  <c:v>0.31361496689977097</c:v>
                </c:pt>
                <c:pt idx="54015">
                  <c:v>0.31630601917815099</c:v>
                </c:pt>
                <c:pt idx="54016">
                  <c:v>0.31899707145558998</c:v>
                </c:pt>
                <c:pt idx="54017">
                  <c:v>0.32168812373396999</c:v>
                </c:pt>
                <c:pt idx="54018">
                  <c:v>0.32889398701682199</c:v>
                </c:pt>
                <c:pt idx="54019">
                  <c:v>0.340614661303207</c:v>
                </c:pt>
                <c:pt idx="54020">
                  <c:v>0.35233533559368502</c:v>
                </c:pt>
                <c:pt idx="54021">
                  <c:v>0.36405600988416398</c:v>
                </c:pt>
                <c:pt idx="54022">
                  <c:v>0.37577668417054899</c:v>
                </c:pt>
                <c:pt idx="54023">
                  <c:v>0.38749735846102801</c:v>
                </c:pt>
                <c:pt idx="54024">
                  <c:v>0.39921803275150602</c:v>
                </c:pt>
                <c:pt idx="54025">
                  <c:v>0.41093870703789098</c:v>
                </c:pt>
                <c:pt idx="54026">
                  <c:v>0.42265938132837</c:v>
                </c:pt>
                <c:pt idx="54027">
                  <c:v>0.43438005561884802</c:v>
                </c:pt>
                <c:pt idx="54028">
                  <c:v>0.44610072990523297</c:v>
                </c:pt>
                <c:pt idx="54029">
                  <c:v>0.45782140419571199</c:v>
                </c:pt>
                <c:pt idx="54030">
                  <c:v>0.46954207848619001</c:v>
                </c:pt>
                <c:pt idx="54031">
                  <c:v>0.48126275277257602</c:v>
                </c:pt>
                <c:pt idx="54032">
                  <c:v>0.49298342706305398</c:v>
                </c:pt>
                <c:pt idx="54033">
                  <c:v>0.50470410135353305</c:v>
                </c:pt>
                <c:pt idx="54034">
                  <c:v>0.51642477563991795</c:v>
                </c:pt>
                <c:pt idx="54035">
                  <c:v>0.52814544993039603</c:v>
                </c:pt>
                <c:pt idx="54036">
                  <c:v>0.53986612422087499</c:v>
                </c:pt>
                <c:pt idx="54037">
                  <c:v>0.55158679850726</c:v>
                </c:pt>
                <c:pt idx="54038">
                  <c:v>0.56330747279773796</c:v>
                </c:pt>
                <c:pt idx="54039">
                  <c:v>0.57502814708821703</c:v>
                </c:pt>
                <c:pt idx="54040">
                  <c:v>0.58674882137460205</c:v>
                </c:pt>
                <c:pt idx="54041">
                  <c:v>0.59846949566508101</c:v>
                </c:pt>
                <c:pt idx="54042">
                  <c:v>0.61019016995555897</c:v>
                </c:pt>
                <c:pt idx="54043">
                  <c:v>0.62191084424194398</c:v>
                </c:pt>
                <c:pt idx="54044">
                  <c:v>0.63363151853242305</c:v>
                </c:pt>
                <c:pt idx="54045">
                  <c:v>0.64535219282290102</c:v>
                </c:pt>
                <c:pt idx="54046">
                  <c:v>0.65707286710928603</c:v>
                </c:pt>
                <c:pt idx="54047">
                  <c:v>0.66879354139976499</c:v>
                </c:pt>
                <c:pt idx="54048">
                  <c:v>0.68051421569024295</c:v>
                </c:pt>
                <c:pt idx="54049">
                  <c:v>0.69223488997662896</c:v>
                </c:pt>
                <c:pt idx="54050">
                  <c:v>0.70395556426710704</c:v>
                </c:pt>
                <c:pt idx="54051">
                  <c:v>0.715676238557586</c:v>
                </c:pt>
                <c:pt idx="54052">
                  <c:v>0.72739691284397101</c:v>
                </c:pt>
                <c:pt idx="54053">
                  <c:v>0.73911758713444897</c:v>
                </c:pt>
                <c:pt idx="54054">
                  <c:v>0.75083826142492804</c:v>
                </c:pt>
                <c:pt idx="54055">
                  <c:v>0.76255893571131295</c:v>
                </c:pt>
                <c:pt idx="54056">
                  <c:v>0.77427961000179102</c:v>
                </c:pt>
                <c:pt idx="54057">
                  <c:v>0.78600028429226998</c:v>
                </c:pt>
                <c:pt idx="54058">
                  <c:v>0.79772095857865499</c:v>
                </c:pt>
                <c:pt idx="54059">
                  <c:v>0.80944163286913395</c:v>
                </c:pt>
                <c:pt idx="54060">
                  <c:v>0.82116230715961203</c:v>
                </c:pt>
                <c:pt idx="54061">
                  <c:v>0.83288298144599704</c:v>
                </c:pt>
                <c:pt idx="54062">
                  <c:v>0.844603655736476</c:v>
                </c:pt>
                <c:pt idx="54063">
                  <c:v>0.85632433002695396</c:v>
                </c:pt>
                <c:pt idx="54064">
                  <c:v>0.86804500431333897</c:v>
                </c:pt>
                <c:pt idx="54065">
                  <c:v>0.87976567860381805</c:v>
                </c:pt>
                <c:pt idx="54066">
                  <c:v>0.88327222038766995</c:v>
                </c:pt>
                <c:pt idx="54067">
                  <c:v>0.87856462966080195</c:v>
                </c:pt>
                <c:pt idx="54068">
                  <c:v>0.87385703893229005</c:v>
                </c:pt>
                <c:pt idx="54069">
                  <c:v>0.86914944820377804</c:v>
                </c:pt>
                <c:pt idx="54070">
                  <c:v>0.86444185747691005</c:v>
                </c:pt>
                <c:pt idx="54071">
                  <c:v>0.85973426674839803</c:v>
                </c:pt>
                <c:pt idx="54072">
                  <c:v>0.85502667601988602</c:v>
                </c:pt>
                <c:pt idx="54073">
                  <c:v>0.85031908529301803</c:v>
                </c:pt>
                <c:pt idx="54074">
                  <c:v>0.84561149456450602</c:v>
                </c:pt>
                <c:pt idx="54075">
                  <c:v>0.840903903835994</c:v>
                </c:pt>
                <c:pt idx="54076">
                  <c:v>0.83619631310912601</c:v>
                </c:pt>
                <c:pt idx="54077">
                  <c:v>0.831488722380614</c:v>
                </c:pt>
                <c:pt idx="54078">
                  <c:v>0.82678113165210199</c:v>
                </c:pt>
                <c:pt idx="54079">
                  <c:v>0.82207354092523399</c:v>
                </c:pt>
                <c:pt idx="54080">
                  <c:v>0.81736595019672198</c:v>
                </c:pt>
                <c:pt idx="54081">
                  <c:v>0.81265835946820997</c:v>
                </c:pt>
                <c:pt idx="54082">
                  <c:v>0.80795076874134197</c:v>
                </c:pt>
                <c:pt idx="54083">
                  <c:v>0.80324317801282996</c:v>
                </c:pt>
                <c:pt idx="54084">
                  <c:v>0.79853558728431795</c:v>
                </c:pt>
                <c:pt idx="54085">
                  <c:v>0.79382799655744996</c:v>
                </c:pt>
                <c:pt idx="54086">
                  <c:v>0.78912040582893905</c:v>
                </c:pt>
                <c:pt idx="54087">
                  <c:v>0.78441281510042704</c:v>
                </c:pt>
                <c:pt idx="54088">
                  <c:v>0.77970522437355905</c:v>
                </c:pt>
                <c:pt idx="54089">
                  <c:v>0.77499763364504703</c:v>
                </c:pt>
                <c:pt idx="54090">
                  <c:v>0.77029004291653502</c:v>
                </c:pt>
                <c:pt idx="54091">
                  <c:v>0.76558245218966703</c:v>
                </c:pt>
                <c:pt idx="54092">
                  <c:v>0.76087486146115502</c:v>
                </c:pt>
                <c:pt idx="54093">
                  <c:v>0.756167270732643</c:v>
                </c:pt>
                <c:pt idx="54094">
                  <c:v>0.75145968000577501</c:v>
                </c:pt>
                <c:pt idx="54095">
                  <c:v>0.746752089277263</c:v>
                </c:pt>
                <c:pt idx="54096">
                  <c:v>0.74204449854875099</c:v>
                </c:pt>
                <c:pt idx="54097">
                  <c:v>0.73733690782188299</c:v>
                </c:pt>
                <c:pt idx="54098">
                  <c:v>0.73262931709337098</c:v>
                </c:pt>
                <c:pt idx="54099">
                  <c:v>0.72792172636485897</c:v>
                </c:pt>
                <c:pt idx="54100">
                  <c:v>0.72321413563799097</c:v>
                </c:pt>
                <c:pt idx="54101">
                  <c:v>0.71850654490947896</c:v>
                </c:pt>
                <c:pt idx="54102">
                  <c:v>0.71379895418096695</c:v>
                </c:pt>
                <c:pt idx="54103">
                  <c:v>0.70909136345409896</c:v>
                </c:pt>
                <c:pt idx="54104">
                  <c:v>0.70438377272558705</c:v>
                </c:pt>
                <c:pt idx="54105">
                  <c:v>0.69967618199707504</c:v>
                </c:pt>
                <c:pt idx="54106">
                  <c:v>0.69496859127020705</c:v>
                </c:pt>
                <c:pt idx="54107">
                  <c:v>0.69026100054169504</c:v>
                </c:pt>
                <c:pt idx="54108">
                  <c:v>0.68555340981318302</c:v>
                </c:pt>
                <c:pt idx="54109">
                  <c:v>0.68084581908631503</c:v>
                </c:pt>
                <c:pt idx="54110">
                  <c:v>0.67613822835780302</c:v>
                </c:pt>
                <c:pt idx="54111">
                  <c:v>0.67143063762929101</c:v>
                </c:pt>
                <c:pt idx="54112">
                  <c:v>0.66672304690242301</c:v>
                </c:pt>
                <c:pt idx="54113">
                  <c:v>0.662015456173911</c:v>
                </c:pt>
                <c:pt idx="54114">
                  <c:v>0.66936477161277297</c:v>
                </c:pt>
                <c:pt idx="54115">
                  <c:v>0.68877099322065205</c:v>
                </c:pt>
                <c:pt idx="54116">
                  <c:v>0.70817721483530804</c:v>
                </c:pt>
                <c:pt idx="54117">
                  <c:v>0.72758343644996404</c:v>
                </c:pt>
                <c:pt idx="54118">
                  <c:v>0.74698965805784301</c:v>
                </c:pt>
                <c:pt idx="54119">
                  <c:v>0.766395879672499</c:v>
                </c:pt>
                <c:pt idx="54120">
                  <c:v>0.785802101287155</c:v>
                </c:pt>
                <c:pt idx="54121">
                  <c:v>0.80520832289503397</c:v>
                </c:pt>
                <c:pt idx="54122">
                  <c:v>0.82461454450969096</c:v>
                </c:pt>
                <c:pt idx="54123">
                  <c:v>0.84402076612434696</c:v>
                </c:pt>
                <c:pt idx="54124">
                  <c:v>0.86342698773222604</c:v>
                </c:pt>
                <c:pt idx="54125">
                  <c:v>0.88283320934688203</c:v>
                </c:pt>
                <c:pt idx="54126">
                  <c:v>0.90223943096153802</c:v>
                </c:pt>
                <c:pt idx="54127">
                  <c:v>0.921645652569417</c:v>
                </c:pt>
                <c:pt idx="54128">
                  <c:v>0.94105187418407299</c:v>
                </c:pt>
                <c:pt idx="54129">
                  <c:v>0.96045809579872998</c:v>
                </c:pt>
                <c:pt idx="54130">
                  <c:v>0.97986431740660795</c:v>
                </c:pt>
                <c:pt idx="54131">
                  <c:v>0.99927053902126495</c:v>
                </c:pt>
                <c:pt idx="54132">
                  <c:v>1.0186767606359199</c:v>
                </c:pt>
                <c:pt idx="54133">
                  <c:v>1.0380829822438</c:v>
                </c:pt>
                <c:pt idx="54134">
                  <c:v>1.05748920385846</c:v>
                </c:pt>
                <c:pt idx="54135">
                  <c:v>1.07689542547311</c:v>
                </c:pt>
                <c:pt idx="54136">
                  <c:v>1.0963016470809901</c:v>
                </c:pt>
                <c:pt idx="54137">
                  <c:v>1.1157078686956501</c:v>
                </c:pt>
                <c:pt idx="54138">
                  <c:v>1.1351140903103001</c:v>
                </c:pt>
                <c:pt idx="54139">
                  <c:v>1.1545203119181799</c:v>
                </c:pt>
                <c:pt idx="54140">
                  <c:v>1.1739265335328399</c:v>
                </c:pt>
                <c:pt idx="54141">
                  <c:v>1.1933327551474999</c:v>
                </c:pt>
                <c:pt idx="54142">
                  <c:v>1.21273897675537</c:v>
                </c:pt>
                <c:pt idx="54143">
                  <c:v>1.23214519837003</c:v>
                </c:pt>
                <c:pt idx="54144">
                  <c:v>1.25155141998469</c:v>
                </c:pt>
                <c:pt idx="54145">
                  <c:v>1.2709576415925701</c:v>
                </c:pt>
                <c:pt idx="54146">
                  <c:v>1.2903638632072201</c:v>
                </c:pt>
                <c:pt idx="54147">
                  <c:v>1.3097700848218801</c:v>
                </c:pt>
                <c:pt idx="54148">
                  <c:v>1.3291763064297599</c:v>
                </c:pt>
                <c:pt idx="54149">
                  <c:v>1.3485825280444099</c:v>
                </c:pt>
                <c:pt idx="54150">
                  <c:v>1.3679887496590699</c:v>
                </c:pt>
                <c:pt idx="54151">
                  <c:v>1.38739497126695</c:v>
                </c:pt>
                <c:pt idx="54152">
                  <c:v>1.4068011928816</c:v>
                </c:pt>
                <c:pt idx="54153">
                  <c:v>1.42620741449626</c:v>
                </c:pt>
                <c:pt idx="54154">
                  <c:v>1.4456136361041401</c:v>
                </c:pt>
                <c:pt idx="54155">
                  <c:v>1.4650198577188001</c:v>
                </c:pt>
                <c:pt idx="54156">
                  <c:v>1.4844260793334501</c:v>
                </c:pt>
                <c:pt idx="54157">
                  <c:v>1.5038323009413299</c:v>
                </c:pt>
                <c:pt idx="54158">
                  <c:v>1.5232385225559899</c:v>
                </c:pt>
                <c:pt idx="54159">
                  <c:v>1.5426447441706399</c:v>
                </c:pt>
                <c:pt idx="54160">
                  <c:v>1.56205096577852</c:v>
                </c:pt>
                <c:pt idx="54161">
                  <c:v>1.58145718739318</c:v>
                </c:pt>
                <c:pt idx="54162">
                  <c:v>1.59226361839321</c:v>
                </c:pt>
                <c:pt idx="54163">
                  <c:v>1.59447025877185</c:v>
                </c:pt>
                <c:pt idx="54164">
                  <c:v>1.5966768991512501</c:v>
                </c:pt>
                <c:pt idx="54165">
                  <c:v>1.59888353953066</c:v>
                </c:pt>
                <c:pt idx="54166">
                  <c:v>1.6010901799093</c:v>
                </c:pt>
                <c:pt idx="54167">
                  <c:v>1.6032968202886999</c:v>
                </c:pt>
                <c:pt idx="54168">
                  <c:v>1.60550346066811</c:v>
                </c:pt>
                <c:pt idx="54169">
                  <c:v>1.6077101010467401</c:v>
                </c:pt>
                <c:pt idx="54170">
                  <c:v>1.6099167414261499</c:v>
                </c:pt>
                <c:pt idx="54171">
                  <c:v>1.61212338180555</c:v>
                </c:pt>
                <c:pt idx="54172">
                  <c:v>1.6143300221841901</c:v>
                </c:pt>
                <c:pt idx="54173">
                  <c:v>1.6165366625636</c:v>
                </c:pt>
                <c:pt idx="54174">
                  <c:v>1.6187433029430001</c:v>
                </c:pt>
                <c:pt idx="54175">
                  <c:v>1.6209499433216401</c:v>
                </c:pt>
                <c:pt idx="54176">
                  <c:v>1.62315658370104</c:v>
                </c:pt>
                <c:pt idx="54177">
                  <c:v>1.6253632240804501</c:v>
                </c:pt>
                <c:pt idx="54178">
                  <c:v>1.6275698644590799</c:v>
                </c:pt>
                <c:pt idx="54179">
                  <c:v>1.62977650483849</c:v>
                </c:pt>
                <c:pt idx="54180">
                  <c:v>1.6319831452179001</c:v>
                </c:pt>
                <c:pt idx="54181">
                  <c:v>1.6341897855965299</c:v>
                </c:pt>
                <c:pt idx="54182">
                  <c:v>1.63639642597594</c:v>
                </c:pt>
                <c:pt idx="54183">
                  <c:v>1.6386030663553399</c:v>
                </c:pt>
                <c:pt idx="54184">
                  <c:v>1.64080970673398</c:v>
                </c:pt>
                <c:pt idx="54185">
                  <c:v>1.6430163471133801</c:v>
                </c:pt>
                <c:pt idx="54186">
                  <c:v>1.6452229874927899</c:v>
                </c:pt>
                <c:pt idx="54187">
                  <c:v>1.64742962787142</c:v>
                </c:pt>
                <c:pt idx="54188">
                  <c:v>1.6496362682508301</c:v>
                </c:pt>
                <c:pt idx="54189">
                  <c:v>1.65184290863024</c:v>
                </c:pt>
                <c:pt idx="54190">
                  <c:v>1.65404954900887</c:v>
                </c:pt>
                <c:pt idx="54191">
                  <c:v>1.6562561893882799</c:v>
                </c:pt>
                <c:pt idx="54192">
                  <c:v>1.65846282976768</c:v>
                </c:pt>
                <c:pt idx="54193">
                  <c:v>1.66066947014632</c:v>
                </c:pt>
                <c:pt idx="54194">
                  <c:v>1.6628761105257199</c:v>
                </c:pt>
                <c:pt idx="54195">
                  <c:v>1.66508275090513</c:v>
                </c:pt>
                <c:pt idx="54196">
                  <c:v>1.6672893912837701</c:v>
                </c:pt>
                <c:pt idx="54197">
                  <c:v>1.66949603166317</c:v>
                </c:pt>
                <c:pt idx="54198">
                  <c:v>1.6717026720425801</c:v>
                </c:pt>
                <c:pt idx="54199">
                  <c:v>1.6739093124212101</c:v>
                </c:pt>
                <c:pt idx="54200">
                  <c:v>1.67611595280062</c:v>
                </c:pt>
                <c:pt idx="54201">
                  <c:v>1.6783225931800201</c:v>
                </c:pt>
                <c:pt idx="54202">
                  <c:v>1.6805292335586599</c:v>
                </c:pt>
                <c:pt idx="54203">
                  <c:v>1.68273587393807</c:v>
                </c:pt>
                <c:pt idx="54204">
                  <c:v>1.6849425143174701</c:v>
                </c:pt>
                <c:pt idx="54205">
                  <c:v>1.6871491546961099</c:v>
                </c:pt>
                <c:pt idx="54206">
                  <c:v>1.68935579507551</c:v>
                </c:pt>
                <c:pt idx="54207">
                  <c:v>1.6915624354549199</c:v>
                </c:pt>
                <c:pt idx="54208">
                  <c:v>1.69376907583355</c:v>
                </c:pt>
                <c:pt idx="54209">
                  <c:v>1.6959757162129601</c:v>
                </c:pt>
                <c:pt idx="54210">
                  <c:v>1.69359197472288</c:v>
                </c:pt>
                <c:pt idx="54211">
                  <c:v>1.6866178513625401</c:v>
                </c:pt>
                <c:pt idx="54212">
                  <c:v>1.67964372799976</c:v>
                </c:pt>
                <c:pt idx="54213">
                  <c:v>1.67266960463699</c:v>
                </c:pt>
                <c:pt idx="54214">
                  <c:v>1.66569548127665</c:v>
                </c:pt>
                <c:pt idx="54215">
                  <c:v>1.65872135791387</c:v>
                </c:pt>
                <c:pt idx="54216">
                  <c:v>1.65174723455109</c:v>
                </c:pt>
                <c:pt idx="54217">
                  <c:v>1.64477311119075</c:v>
                </c:pt>
                <c:pt idx="54218">
                  <c:v>1.6377989878279799</c:v>
                </c:pt>
                <c:pt idx="54219">
                  <c:v>1.6308248644651999</c:v>
                </c:pt>
                <c:pt idx="54220">
                  <c:v>1.6238507411048599</c:v>
                </c:pt>
                <c:pt idx="54221">
                  <c:v>1.6168766177420799</c:v>
                </c:pt>
                <c:pt idx="54222">
                  <c:v>1.6099024943793101</c:v>
                </c:pt>
                <c:pt idx="54223">
                  <c:v>1.6029283710189699</c:v>
                </c:pt>
                <c:pt idx="54224">
                  <c:v>1.5959542476561901</c:v>
                </c:pt>
                <c:pt idx="54225">
                  <c:v>1.5889801242934201</c:v>
                </c:pt>
                <c:pt idx="54226">
                  <c:v>1.5820060009330801</c:v>
                </c:pt>
                <c:pt idx="54227">
                  <c:v>1.5750318775703001</c:v>
                </c:pt>
                <c:pt idx="54228">
                  <c:v>1.56805775420752</c:v>
                </c:pt>
                <c:pt idx="54229">
                  <c:v>1.56108363084718</c:v>
                </c:pt>
                <c:pt idx="54230">
                  <c:v>1.55410950748441</c:v>
                </c:pt>
                <c:pt idx="54231">
                  <c:v>1.54713538412163</c:v>
                </c:pt>
                <c:pt idx="54232">
                  <c:v>1.54016126076129</c:v>
                </c:pt>
                <c:pt idx="54233">
                  <c:v>1.53318713739852</c:v>
                </c:pt>
                <c:pt idx="54234">
                  <c:v>1.5262130140357399</c:v>
                </c:pt>
                <c:pt idx="54235">
                  <c:v>1.5192388906754</c:v>
                </c:pt>
                <c:pt idx="54236">
                  <c:v>1.5122647673126199</c:v>
                </c:pt>
                <c:pt idx="54237">
                  <c:v>1.5052906439498499</c:v>
                </c:pt>
                <c:pt idx="54238">
                  <c:v>1.4983165205895099</c:v>
                </c:pt>
                <c:pt idx="54239">
                  <c:v>1.4913423972267299</c:v>
                </c:pt>
                <c:pt idx="54240">
                  <c:v>1.4843682738639501</c:v>
                </c:pt>
                <c:pt idx="54241">
                  <c:v>1.4773941505036099</c:v>
                </c:pt>
                <c:pt idx="54242">
                  <c:v>1.4704200271408401</c:v>
                </c:pt>
                <c:pt idx="54243">
                  <c:v>1.4634459037780601</c:v>
                </c:pt>
                <c:pt idx="54244">
                  <c:v>1.4564717804177201</c:v>
                </c:pt>
                <c:pt idx="54245">
                  <c:v>1.44949765705495</c:v>
                </c:pt>
                <c:pt idx="54246">
                  <c:v>1.44252353369217</c:v>
                </c:pt>
                <c:pt idx="54247">
                  <c:v>1.43554941033183</c:v>
                </c:pt>
                <c:pt idx="54248">
                  <c:v>1.42857528696905</c:v>
                </c:pt>
                <c:pt idx="54249">
                  <c:v>1.42160116360628</c:v>
                </c:pt>
                <c:pt idx="54250">
                  <c:v>1.41462704024594</c:v>
                </c:pt>
                <c:pt idx="54251">
                  <c:v>1.40765291688316</c:v>
                </c:pt>
                <c:pt idx="54252">
                  <c:v>1.4006787935203799</c:v>
                </c:pt>
                <c:pt idx="54253">
                  <c:v>1.39370467016004</c:v>
                </c:pt>
                <c:pt idx="54254">
                  <c:v>1.3867305467972699</c:v>
                </c:pt>
                <c:pt idx="54255">
                  <c:v>1.3797564234344899</c:v>
                </c:pt>
                <c:pt idx="54256">
                  <c:v>1.3727823000741499</c:v>
                </c:pt>
                <c:pt idx="54257">
                  <c:v>1.3658081767113801</c:v>
                </c:pt>
                <c:pt idx="54258">
                  <c:v>1.3540470837606899</c:v>
                </c:pt>
                <c:pt idx="54259">
                  <c:v>1.3374990212245199</c:v>
                </c:pt>
                <c:pt idx="54260">
                  <c:v>1.3209509586825701</c:v>
                </c:pt>
                <c:pt idx="54261">
                  <c:v>1.30440289614062</c:v>
                </c:pt>
                <c:pt idx="54262">
                  <c:v>1.28785483360445</c:v>
                </c:pt>
                <c:pt idx="54263">
                  <c:v>1.2713067710624999</c:v>
                </c:pt>
                <c:pt idx="54264">
                  <c:v>1.25475870852055</c:v>
                </c:pt>
                <c:pt idx="54265">
                  <c:v>1.23821064598438</c:v>
                </c:pt>
                <c:pt idx="54266">
                  <c:v>1.22166258344243</c:v>
                </c:pt>
                <c:pt idx="54267">
                  <c:v>1.2051145209004801</c:v>
                </c:pt>
                <c:pt idx="54268">
                  <c:v>1.1885664583643101</c:v>
                </c:pt>
                <c:pt idx="54269">
                  <c:v>1.17201839582236</c:v>
                </c:pt>
                <c:pt idx="54270">
                  <c:v>1.1554703332804099</c:v>
                </c:pt>
                <c:pt idx="54271">
                  <c:v>1.1389222707442399</c:v>
                </c:pt>
                <c:pt idx="54272">
                  <c:v>1.1223742082022901</c:v>
                </c:pt>
                <c:pt idx="54273">
                  <c:v>1.10582614566034</c:v>
                </c:pt>
                <c:pt idx="54274">
                  <c:v>1.08927808312417</c:v>
                </c:pt>
                <c:pt idx="54275">
                  <c:v>1.0727300205822301</c:v>
                </c:pt>
                <c:pt idx="54276">
                  <c:v>1.05618195804028</c:v>
                </c:pt>
                <c:pt idx="54277">
                  <c:v>1.03963389550411</c:v>
                </c:pt>
                <c:pt idx="54278">
                  <c:v>1.0230858329621599</c:v>
                </c:pt>
                <c:pt idx="54279">
                  <c:v>1.0065377704202101</c:v>
                </c:pt>
                <c:pt idx="54280">
                  <c:v>0.98998970788403795</c:v>
                </c:pt>
                <c:pt idx="54281">
                  <c:v>0.97344164534208899</c:v>
                </c:pt>
                <c:pt idx="54282">
                  <c:v>0.95689358280014003</c:v>
                </c:pt>
                <c:pt idx="54283">
                  <c:v>0.94034552026397</c:v>
                </c:pt>
                <c:pt idx="54284">
                  <c:v>0.92379745772202104</c:v>
                </c:pt>
                <c:pt idx="54285">
                  <c:v>0.90724939518007197</c:v>
                </c:pt>
                <c:pt idx="54286">
                  <c:v>0.89070133264390206</c:v>
                </c:pt>
                <c:pt idx="54287">
                  <c:v>0.87415327010195298</c:v>
                </c:pt>
                <c:pt idx="54288">
                  <c:v>0.85760520756000402</c:v>
                </c:pt>
                <c:pt idx="54289">
                  <c:v>0.841057145023834</c:v>
                </c:pt>
                <c:pt idx="54290">
                  <c:v>0.82450908248188504</c:v>
                </c:pt>
                <c:pt idx="54291">
                  <c:v>0.80796101993993497</c:v>
                </c:pt>
                <c:pt idx="54292">
                  <c:v>0.79141295740376605</c:v>
                </c:pt>
                <c:pt idx="54293">
                  <c:v>0.77486489486181598</c:v>
                </c:pt>
                <c:pt idx="54294">
                  <c:v>0.75831683231986702</c:v>
                </c:pt>
                <c:pt idx="54295">
                  <c:v>0.74176876978369699</c:v>
                </c:pt>
                <c:pt idx="54296">
                  <c:v>0.72522070724174803</c:v>
                </c:pt>
                <c:pt idx="54297">
                  <c:v>0.70867264469979896</c:v>
                </c:pt>
                <c:pt idx="54298">
                  <c:v>0.69212458216362904</c:v>
                </c:pt>
                <c:pt idx="54299">
                  <c:v>0.67557651962167997</c:v>
                </c:pt>
                <c:pt idx="54300">
                  <c:v>0.65902845707973101</c:v>
                </c:pt>
                <c:pt idx="54301">
                  <c:v>0.64248039454356098</c:v>
                </c:pt>
                <c:pt idx="54302">
                  <c:v>0.62593233200161202</c:v>
                </c:pt>
                <c:pt idx="54303">
                  <c:v>0.60938426945966295</c:v>
                </c:pt>
                <c:pt idx="54304">
                  <c:v>0.59283620692349304</c:v>
                </c:pt>
                <c:pt idx="54305">
                  <c:v>0.57628814438154397</c:v>
                </c:pt>
                <c:pt idx="54306">
                  <c:v>0.57751592313729605</c:v>
                </c:pt>
                <c:pt idx="54307">
                  <c:v>0.596519543196529</c:v>
                </c:pt>
                <c:pt idx="54308">
                  <c:v>0.61552316326239898</c:v>
                </c:pt>
                <c:pt idx="54309">
                  <c:v>0.63452678332826895</c:v>
                </c:pt>
                <c:pt idx="54310">
                  <c:v>0.65353040338750201</c:v>
                </c:pt>
                <c:pt idx="54311">
                  <c:v>0.67253402345337199</c:v>
                </c:pt>
                <c:pt idx="54312">
                  <c:v>0.69153764351924196</c:v>
                </c:pt>
                <c:pt idx="54313">
                  <c:v>0.71054126357847502</c:v>
                </c:pt>
                <c:pt idx="54314">
                  <c:v>0.729544883644345</c:v>
                </c:pt>
                <c:pt idx="54315">
                  <c:v>0.74854850371021497</c:v>
                </c:pt>
                <c:pt idx="54316">
                  <c:v>0.76755212376944804</c:v>
                </c:pt>
                <c:pt idx="54317">
                  <c:v>0.78655574383531801</c:v>
                </c:pt>
                <c:pt idx="54318">
                  <c:v>0.80555936390118799</c:v>
                </c:pt>
                <c:pt idx="54319">
                  <c:v>0.82456298396042105</c:v>
                </c:pt>
                <c:pt idx="54320">
                  <c:v>0.84356660402629102</c:v>
                </c:pt>
                <c:pt idx="54321">
                  <c:v>0.86257022409216</c:v>
                </c:pt>
                <c:pt idx="54322">
                  <c:v>0.88157384415139295</c:v>
                </c:pt>
                <c:pt idx="54323">
                  <c:v>0.90057746421726304</c:v>
                </c:pt>
                <c:pt idx="54324">
                  <c:v>0.91958108428313301</c:v>
                </c:pt>
                <c:pt idx="54325">
                  <c:v>0.93858470434236596</c:v>
                </c:pt>
                <c:pt idx="54326">
                  <c:v>0.95758832440823605</c:v>
                </c:pt>
                <c:pt idx="54327">
                  <c:v>0.97659194447410602</c:v>
                </c:pt>
                <c:pt idx="54328">
                  <c:v>0.99559556453333897</c:v>
                </c:pt>
                <c:pt idx="54329">
                  <c:v>1.0145991845992099</c:v>
                </c:pt>
                <c:pt idx="54330">
                  <c:v>1.03360280466508</c:v>
                </c:pt>
                <c:pt idx="54331">
                  <c:v>1.0526064247243101</c:v>
                </c:pt>
                <c:pt idx="54332">
                  <c:v>1.07161004479018</c:v>
                </c:pt>
                <c:pt idx="54333">
                  <c:v>1.09061366485605</c:v>
                </c:pt>
                <c:pt idx="54334">
                  <c:v>1.1096172849152901</c:v>
                </c:pt>
                <c:pt idx="54335">
                  <c:v>1.12862090498116</c:v>
                </c:pt>
                <c:pt idx="54336">
                  <c:v>1.1476245250470301</c:v>
                </c:pt>
                <c:pt idx="54337">
                  <c:v>1.1666281451062599</c:v>
                </c:pt>
                <c:pt idx="54338">
                  <c:v>1.18563176517213</c:v>
                </c:pt>
                <c:pt idx="54339">
                  <c:v>1.2046353852380001</c:v>
                </c:pt>
                <c:pt idx="54340">
                  <c:v>1.2236390052972299</c:v>
                </c:pt>
                <c:pt idx="54341">
                  <c:v>1.2426426253631</c:v>
                </c:pt>
                <c:pt idx="54342">
                  <c:v>1.2616462454289701</c:v>
                </c:pt>
                <c:pt idx="54343">
                  <c:v>1.2806498654881999</c:v>
                </c:pt>
                <c:pt idx="54344">
                  <c:v>1.29965348555407</c:v>
                </c:pt>
                <c:pt idx="54345">
                  <c:v>1.3186571056199401</c:v>
                </c:pt>
                <c:pt idx="54346">
                  <c:v>1.3376607256791799</c:v>
                </c:pt>
                <c:pt idx="54347">
                  <c:v>1.35666434574505</c:v>
                </c:pt>
                <c:pt idx="54348">
                  <c:v>1.3756679658109201</c:v>
                </c:pt>
                <c:pt idx="54349">
                  <c:v>1.3946715858701499</c:v>
                </c:pt>
                <c:pt idx="54350">
                  <c:v>1.41367520593602</c:v>
                </c:pt>
                <c:pt idx="54351">
                  <c:v>1.4326788260018899</c:v>
                </c:pt>
                <c:pt idx="54352">
                  <c:v>1.45168244606112</c:v>
                </c:pt>
                <c:pt idx="54353">
                  <c:v>1.47068606612699</c:v>
                </c:pt>
                <c:pt idx="54354">
                  <c:v>1.4774719060218</c:v>
                </c:pt>
                <c:pt idx="54355">
                  <c:v>1.47203996573892</c:v>
                </c:pt>
                <c:pt idx="54356">
                  <c:v>1.46660802545413</c:v>
                </c:pt>
                <c:pt idx="54357">
                  <c:v>1.46117608516935</c:v>
                </c:pt>
                <c:pt idx="54358">
                  <c:v>1.4557441448864601</c:v>
                </c:pt>
                <c:pt idx="54359">
                  <c:v>1.4503122046016801</c:v>
                </c:pt>
                <c:pt idx="54360">
                  <c:v>1.4448802643169001</c:v>
                </c:pt>
                <c:pt idx="54361">
                  <c:v>1.4394483240340099</c:v>
                </c:pt>
                <c:pt idx="54362">
                  <c:v>1.4340163837492299</c:v>
                </c:pt>
                <c:pt idx="54363">
                  <c:v>1.4285844434644399</c:v>
                </c:pt>
                <c:pt idx="54364">
                  <c:v>1.4231525031815599</c:v>
                </c:pt>
                <c:pt idx="54365">
                  <c:v>1.41772056289677</c:v>
                </c:pt>
                <c:pt idx="54366">
                  <c:v>1.41228862261199</c:v>
                </c:pt>
                <c:pt idx="54367">
                  <c:v>1.40685668232911</c:v>
                </c:pt>
                <c:pt idx="54368">
                  <c:v>1.40142474204432</c:v>
                </c:pt>
                <c:pt idx="54369">
                  <c:v>1.39599280175954</c:v>
                </c:pt>
                <c:pt idx="54370">
                  <c:v>1.39056086147665</c:v>
                </c:pt>
                <c:pt idx="54371">
                  <c:v>1.38512892119187</c:v>
                </c:pt>
                <c:pt idx="54372">
                  <c:v>1.37969698090709</c:v>
                </c:pt>
                <c:pt idx="54373">
                  <c:v>1.3742650406242001</c:v>
                </c:pt>
                <c:pt idx="54374">
                  <c:v>1.3688331003394201</c:v>
                </c:pt>
                <c:pt idx="54375">
                  <c:v>1.3634011600546301</c:v>
                </c:pt>
                <c:pt idx="54376">
                  <c:v>1.3579692197717499</c:v>
                </c:pt>
                <c:pt idx="54377">
                  <c:v>1.3525372794869599</c:v>
                </c:pt>
                <c:pt idx="54378">
                  <c:v>1.3471053392021799</c:v>
                </c:pt>
                <c:pt idx="54379">
                  <c:v>1.3416733989192899</c:v>
                </c:pt>
                <c:pt idx="54380">
                  <c:v>1.3362414586345099</c:v>
                </c:pt>
                <c:pt idx="54381">
                  <c:v>1.3308095183497299</c:v>
                </c:pt>
                <c:pt idx="54382">
                  <c:v>1.32537757806684</c:v>
                </c:pt>
                <c:pt idx="54383">
                  <c:v>1.31994563778206</c:v>
                </c:pt>
                <c:pt idx="54384">
                  <c:v>1.31451369749727</c:v>
                </c:pt>
                <c:pt idx="54385">
                  <c:v>1.30908175721439</c:v>
                </c:pt>
                <c:pt idx="54386">
                  <c:v>1.3036498169296</c:v>
                </c:pt>
                <c:pt idx="54387">
                  <c:v>1.29821787664482</c:v>
                </c:pt>
                <c:pt idx="54388">
                  <c:v>1.2927859363619401</c:v>
                </c:pt>
                <c:pt idx="54389">
                  <c:v>1.2873539960771501</c:v>
                </c:pt>
                <c:pt idx="54390">
                  <c:v>1.2819220557923701</c:v>
                </c:pt>
                <c:pt idx="54391">
                  <c:v>1.2764901155094801</c:v>
                </c:pt>
                <c:pt idx="54392">
                  <c:v>1.2710581752247001</c:v>
                </c:pt>
                <c:pt idx="54393">
                  <c:v>1.2656262349399201</c:v>
                </c:pt>
                <c:pt idx="54394">
                  <c:v>1.2601942946570299</c:v>
                </c:pt>
                <c:pt idx="54395">
                  <c:v>1.2547623543722499</c:v>
                </c:pt>
                <c:pt idx="54396">
                  <c:v>1.2493304140874599</c:v>
                </c:pt>
                <c:pt idx="54397">
                  <c:v>1.24389847380458</c:v>
                </c:pt>
                <c:pt idx="54398">
                  <c:v>1.23846653351979</c:v>
                </c:pt>
                <c:pt idx="54399">
                  <c:v>1.23303459323501</c:v>
                </c:pt>
                <c:pt idx="54400">
                  <c:v>1.22760265295212</c:v>
                </c:pt>
                <c:pt idx="54401">
                  <c:v>1.22217071266734</c:v>
                </c:pt>
                <c:pt idx="54402">
                  <c:v>1.21661923953738</c:v>
                </c:pt>
                <c:pt idx="54403">
                  <c:v>1.2109482335641299</c:v>
                </c:pt>
                <c:pt idx="54404">
                  <c:v>1.2052772275889101</c:v>
                </c:pt>
                <c:pt idx="54405">
                  <c:v>1.19960622161369</c:v>
                </c:pt>
                <c:pt idx="54406">
                  <c:v>1.1939352156404399</c:v>
                </c:pt>
                <c:pt idx="54407">
                  <c:v>1.1882642096652201</c:v>
                </c:pt>
                <c:pt idx="54408">
                  <c:v>1.18259320368999</c:v>
                </c:pt>
                <c:pt idx="54409">
                  <c:v>1.1769221977167501</c:v>
                </c:pt>
                <c:pt idx="54410">
                  <c:v>1.17125119174152</c:v>
                </c:pt>
                <c:pt idx="54411">
                  <c:v>1.1655801857663</c:v>
                </c:pt>
                <c:pt idx="54412">
                  <c:v>1.1599091797930601</c:v>
                </c:pt>
                <c:pt idx="54413">
                  <c:v>1.15423817381783</c:v>
                </c:pt>
                <c:pt idx="54414">
                  <c:v>1.1485671678426099</c:v>
                </c:pt>
                <c:pt idx="54415">
                  <c:v>1.14289616186936</c:v>
                </c:pt>
                <c:pt idx="54416">
                  <c:v>1.13722515589414</c:v>
                </c:pt>
                <c:pt idx="54417">
                  <c:v>1.1315541499189199</c:v>
                </c:pt>
                <c:pt idx="54418">
                  <c:v>1.12588314394567</c:v>
                </c:pt>
                <c:pt idx="54419">
                  <c:v>1.1202121379704499</c:v>
                </c:pt>
                <c:pt idx="54420">
                  <c:v>1.1145411319952201</c:v>
                </c:pt>
                <c:pt idx="54421">
                  <c:v>1.10887012602198</c:v>
                </c:pt>
                <c:pt idx="54422">
                  <c:v>1.1031991200467499</c:v>
                </c:pt>
                <c:pt idx="54423">
                  <c:v>1.0975281140715301</c:v>
                </c:pt>
                <c:pt idx="54424">
                  <c:v>1.09185710809829</c:v>
                </c:pt>
                <c:pt idx="54425">
                  <c:v>1.0861861021230601</c:v>
                </c:pt>
                <c:pt idx="54426">
                  <c:v>1.08051509614784</c:v>
                </c:pt>
                <c:pt idx="54427">
                  <c:v>1.0748440901745899</c:v>
                </c:pt>
                <c:pt idx="54428">
                  <c:v>1.0691730841993701</c:v>
                </c:pt>
                <c:pt idx="54429">
                  <c:v>1.06350207822414</c:v>
                </c:pt>
                <c:pt idx="54430">
                  <c:v>1.0578310722508999</c:v>
                </c:pt>
                <c:pt idx="54431">
                  <c:v>1.05216006627568</c:v>
                </c:pt>
                <c:pt idx="54432">
                  <c:v>1.04648906030045</c:v>
                </c:pt>
                <c:pt idx="54433">
                  <c:v>1.0408180543272101</c:v>
                </c:pt>
                <c:pt idx="54434">
                  <c:v>1.03514704835198</c:v>
                </c:pt>
                <c:pt idx="54435">
                  <c:v>1.0294760423767599</c:v>
                </c:pt>
                <c:pt idx="54436">
                  <c:v>1.0238050364035101</c:v>
                </c:pt>
                <c:pt idx="54437">
                  <c:v>1.01813403042829</c:v>
                </c:pt>
                <c:pt idx="54438">
                  <c:v>1.0124630244530699</c:v>
                </c:pt>
                <c:pt idx="54439">
                  <c:v>1.00679201847982</c:v>
                </c:pt>
                <c:pt idx="54440">
                  <c:v>1.0011210125045999</c:v>
                </c:pt>
                <c:pt idx="54441">
                  <c:v>0.99545000652937299</c:v>
                </c:pt>
                <c:pt idx="54442">
                  <c:v>0.989779000556129</c:v>
                </c:pt>
                <c:pt idx="54443">
                  <c:v>0.98410799458090503</c:v>
                </c:pt>
                <c:pt idx="54444">
                  <c:v>0.97843698860568096</c:v>
                </c:pt>
                <c:pt idx="54445">
                  <c:v>0.97276598263243697</c:v>
                </c:pt>
                <c:pt idx="54446">
                  <c:v>0.967094976657212</c:v>
                </c:pt>
                <c:pt idx="54447">
                  <c:v>0.96142397068198804</c:v>
                </c:pt>
                <c:pt idx="54448">
                  <c:v>0.95575296470874405</c:v>
                </c:pt>
                <c:pt idx="54449">
                  <c:v>0.95008195873351997</c:v>
                </c:pt>
                <c:pt idx="54450">
                  <c:v>0.94823615994763299</c:v>
                </c:pt>
                <c:pt idx="54451">
                  <c:v>0.95021556835306398</c:v>
                </c:pt>
                <c:pt idx="54452">
                  <c:v>0.95219497675918696</c:v>
                </c:pt>
                <c:pt idx="54453">
                  <c:v>0.95417438516530995</c:v>
                </c:pt>
                <c:pt idx="54454">
                  <c:v>0.95615379357074104</c:v>
                </c:pt>
                <c:pt idx="54455">
                  <c:v>0.95813320197686402</c:v>
                </c:pt>
                <c:pt idx="54456">
                  <c:v>0.96011261038298601</c:v>
                </c:pt>
                <c:pt idx="54457">
                  <c:v>0.96209201878841799</c:v>
                </c:pt>
                <c:pt idx="54458">
                  <c:v>0.96407142719453998</c:v>
                </c:pt>
                <c:pt idx="54459">
                  <c:v>0.96605083560066296</c:v>
                </c:pt>
                <c:pt idx="54460">
                  <c:v>0.96803024400609405</c:v>
                </c:pt>
                <c:pt idx="54461">
                  <c:v>0.97000965241221704</c:v>
                </c:pt>
                <c:pt idx="54462">
                  <c:v>0.97198906081834002</c:v>
                </c:pt>
                <c:pt idx="54463">
                  <c:v>0.97396846922377101</c:v>
                </c:pt>
                <c:pt idx="54464">
                  <c:v>0.97594787762989399</c:v>
                </c:pt>
                <c:pt idx="54465">
                  <c:v>0.97792728603601697</c:v>
                </c:pt>
                <c:pt idx="54466">
                  <c:v>0.97990669444144796</c:v>
                </c:pt>
                <c:pt idx="54467">
                  <c:v>0.98188610284757105</c:v>
                </c:pt>
                <c:pt idx="54468">
                  <c:v>0.98386551125369304</c:v>
                </c:pt>
                <c:pt idx="54469">
                  <c:v>0.98584491965912502</c:v>
                </c:pt>
                <c:pt idx="54470">
                  <c:v>0.987824328065247</c:v>
                </c:pt>
                <c:pt idx="54471">
                  <c:v>0.98980373647136999</c:v>
                </c:pt>
                <c:pt idx="54472">
                  <c:v>0.99178314487680097</c:v>
                </c:pt>
                <c:pt idx="54473">
                  <c:v>0.99376255328292395</c:v>
                </c:pt>
                <c:pt idx="54474">
                  <c:v>0.99574196168904705</c:v>
                </c:pt>
                <c:pt idx="54475">
                  <c:v>0.99772137009447803</c:v>
                </c:pt>
                <c:pt idx="54476">
                  <c:v>0.99970077850060102</c:v>
                </c:pt>
                <c:pt idx="54477">
                  <c:v>1.00168018690672</c:v>
                </c:pt>
                <c:pt idx="54478">
                  <c:v>1.0036595953121501</c:v>
                </c:pt>
                <c:pt idx="54479">
                  <c:v>1.0056390037182801</c:v>
                </c:pt>
                <c:pt idx="54480">
                  <c:v>1.0076184121244001</c:v>
                </c:pt>
                <c:pt idx="54481">
                  <c:v>1.0095978205298299</c:v>
                </c:pt>
                <c:pt idx="54482">
                  <c:v>1.0115772289359499</c:v>
                </c:pt>
                <c:pt idx="54483">
                  <c:v>1.0135566373420799</c:v>
                </c:pt>
                <c:pt idx="54484">
                  <c:v>1.01553604574751</c:v>
                </c:pt>
                <c:pt idx="54485">
                  <c:v>1.01751545415363</c:v>
                </c:pt>
                <c:pt idx="54486">
                  <c:v>1.01949486255975</c:v>
                </c:pt>
                <c:pt idx="54487">
                  <c:v>1.0214742709651901</c:v>
                </c:pt>
                <c:pt idx="54488">
                  <c:v>1.02345367937131</c:v>
                </c:pt>
                <c:pt idx="54489">
                  <c:v>1.02543308777743</c:v>
                </c:pt>
                <c:pt idx="54490">
                  <c:v>1.0274124961828599</c:v>
                </c:pt>
                <c:pt idx="54491">
                  <c:v>1.0293919045889799</c:v>
                </c:pt>
                <c:pt idx="54492">
                  <c:v>1.0313713129951101</c:v>
                </c:pt>
                <c:pt idx="54493">
                  <c:v>1.03335072140054</c:v>
                </c:pt>
                <c:pt idx="54494">
                  <c:v>1.0353301298066599</c:v>
                </c:pt>
                <c:pt idx="54495">
                  <c:v>1.0373095382127799</c:v>
                </c:pt>
                <c:pt idx="54496">
                  <c:v>1.03928894661822</c:v>
                </c:pt>
                <c:pt idx="54497">
                  <c:v>1.04126835502434</c:v>
                </c:pt>
                <c:pt idx="54498">
                  <c:v>1.0515399796357301</c:v>
                </c:pt>
                <c:pt idx="54499">
                  <c:v>1.0701038204516899</c:v>
                </c:pt>
                <c:pt idx="54500">
                  <c:v>1.0886676612741399</c:v>
                </c:pt>
                <c:pt idx="54501">
                  <c:v>1.1072315020965799</c:v>
                </c:pt>
                <c:pt idx="54502">
                  <c:v>1.12579534291255</c:v>
                </c:pt>
                <c:pt idx="54503">
                  <c:v>1.144359183735</c:v>
                </c:pt>
                <c:pt idx="54504">
                  <c:v>1.16292302455744</c:v>
                </c:pt>
                <c:pt idx="54505">
                  <c:v>1.1814868653734101</c:v>
                </c:pt>
                <c:pt idx="54506">
                  <c:v>1.2000507061958501</c:v>
                </c:pt>
                <c:pt idx="54507">
                  <c:v>1.2186145470183001</c:v>
                </c:pt>
                <c:pt idx="54508">
                  <c:v>1.2371783878342599</c:v>
                </c:pt>
                <c:pt idx="54509">
                  <c:v>1.2557422286567099</c:v>
                </c:pt>
                <c:pt idx="54510">
                  <c:v>1.2743060694791599</c:v>
                </c:pt>
                <c:pt idx="54511">
                  <c:v>1.29286991029512</c:v>
                </c:pt>
                <c:pt idx="54512">
                  <c:v>1.31143375111757</c:v>
                </c:pt>
                <c:pt idx="54513">
                  <c:v>1.32999759194002</c:v>
                </c:pt>
                <c:pt idx="54514">
                  <c:v>1.3485614327559801</c:v>
                </c:pt>
                <c:pt idx="54515">
                  <c:v>1.3671252735784301</c:v>
                </c:pt>
                <c:pt idx="54516">
                  <c:v>1.3856891144008801</c:v>
                </c:pt>
                <c:pt idx="54517">
                  <c:v>1.4042529552168399</c:v>
                </c:pt>
                <c:pt idx="54518">
                  <c:v>1.4228167960392899</c:v>
                </c:pt>
                <c:pt idx="54519">
                  <c:v>1.4413806368617299</c:v>
                </c:pt>
                <c:pt idx="54520">
                  <c:v>1.4599444776777</c:v>
                </c:pt>
                <c:pt idx="54521">
                  <c:v>1.47850831850014</c:v>
                </c:pt>
                <c:pt idx="54522">
                  <c:v>1.49707215932259</c:v>
                </c:pt>
                <c:pt idx="54523">
                  <c:v>1.51563600013856</c:v>
                </c:pt>
                <c:pt idx="54524">
                  <c:v>1.534199840961</c:v>
                </c:pt>
                <c:pt idx="54525">
                  <c:v>1.55276368178345</c:v>
                </c:pt>
                <c:pt idx="54526">
                  <c:v>1.5713275225994101</c:v>
                </c:pt>
                <c:pt idx="54527">
                  <c:v>1.5898913634218601</c:v>
                </c:pt>
                <c:pt idx="54528">
                  <c:v>1.6084552042443101</c:v>
                </c:pt>
                <c:pt idx="54529">
                  <c:v>1.62701904506027</c:v>
                </c:pt>
                <c:pt idx="54530">
                  <c:v>1.6455828858827199</c:v>
                </c:pt>
                <c:pt idx="54531">
                  <c:v>1.6641467267051699</c:v>
                </c:pt>
                <c:pt idx="54532">
                  <c:v>1.68271056752113</c:v>
                </c:pt>
                <c:pt idx="54533">
                  <c:v>1.70127440834358</c:v>
                </c:pt>
                <c:pt idx="54534">
                  <c:v>1.71983824916602</c:v>
                </c:pt>
                <c:pt idx="54535">
                  <c:v>1.7384020899819901</c:v>
                </c:pt>
                <c:pt idx="54536">
                  <c:v>1.7569659308044301</c:v>
                </c:pt>
                <c:pt idx="54537">
                  <c:v>1.7755297716268801</c:v>
                </c:pt>
                <c:pt idx="54538">
                  <c:v>1.7940936124428499</c:v>
                </c:pt>
                <c:pt idx="54539">
                  <c:v>1.8126574532652899</c:v>
                </c:pt>
                <c:pt idx="54540">
                  <c:v>1.8312212940877399</c:v>
                </c:pt>
                <c:pt idx="54541">
                  <c:v>1.8497851349037</c:v>
                </c:pt>
                <c:pt idx="54542">
                  <c:v>1.86834897572615</c:v>
                </c:pt>
                <c:pt idx="54543">
                  <c:v>1.8869128165486</c:v>
                </c:pt>
                <c:pt idx="54544">
                  <c:v>1.9054766573645601</c:v>
                </c:pt>
                <c:pt idx="54545">
                  <c:v>1.9240404981870101</c:v>
                </c:pt>
                <c:pt idx="54546">
                  <c:v>1.93328842790445</c:v>
                </c:pt>
                <c:pt idx="54547">
                  <c:v>1.9332204465104099</c:v>
                </c:pt>
                <c:pt idx="54548">
                  <c:v>1.9331524651163401</c:v>
                </c:pt>
                <c:pt idx="54549">
                  <c:v>1.93308448372228</c:v>
                </c:pt>
                <c:pt idx="54550">
                  <c:v>1.93301650232824</c:v>
                </c:pt>
                <c:pt idx="54551">
                  <c:v>1.9329485209341699</c:v>
                </c:pt>
                <c:pt idx="54552">
                  <c:v>1.9328805395401001</c:v>
                </c:pt>
                <c:pt idx="54553">
                  <c:v>1.93281255814606</c:v>
                </c:pt>
                <c:pt idx="54554">
                  <c:v>1.932744576752</c:v>
                </c:pt>
                <c:pt idx="54555">
                  <c:v>1.9326765953579299</c:v>
                </c:pt>
                <c:pt idx="54556">
                  <c:v>1.9326086139638901</c:v>
                </c:pt>
                <c:pt idx="54557">
                  <c:v>1.93254063256982</c:v>
                </c:pt>
                <c:pt idx="54558">
                  <c:v>1.9324726511757599</c:v>
                </c:pt>
                <c:pt idx="54559">
                  <c:v>1.9324046697817101</c:v>
                </c:pt>
                <c:pt idx="54560">
                  <c:v>1.93233668838765</c:v>
                </c:pt>
                <c:pt idx="54561">
                  <c:v>1.93226870699358</c:v>
                </c:pt>
                <c:pt idx="54562">
                  <c:v>1.9322007255995399</c:v>
                </c:pt>
                <c:pt idx="54563">
                  <c:v>1.9321327442054701</c:v>
                </c:pt>
                <c:pt idx="54564">
                  <c:v>1.93206476281141</c:v>
                </c:pt>
                <c:pt idx="54565">
                  <c:v>1.93199678141737</c:v>
                </c:pt>
                <c:pt idx="54566">
                  <c:v>1.9319288000232999</c:v>
                </c:pt>
                <c:pt idx="54567">
                  <c:v>1.9318608186292301</c:v>
                </c:pt>
                <c:pt idx="54568">
                  <c:v>1.93179283723519</c:v>
                </c:pt>
                <c:pt idx="54569">
                  <c:v>1.93172485584113</c:v>
                </c:pt>
                <c:pt idx="54570">
                  <c:v>1.9316568744470599</c:v>
                </c:pt>
                <c:pt idx="54571">
                  <c:v>1.9315888930530201</c:v>
                </c:pt>
                <c:pt idx="54572">
                  <c:v>1.93152091165895</c:v>
                </c:pt>
                <c:pt idx="54573">
                  <c:v>1.93145293026489</c:v>
                </c:pt>
                <c:pt idx="54574">
                  <c:v>1.9313849488708399</c:v>
                </c:pt>
                <c:pt idx="54575">
                  <c:v>1.9313169674767801</c:v>
                </c:pt>
                <c:pt idx="54576">
                  <c:v>1.93124898608271</c:v>
                </c:pt>
                <c:pt idx="54577">
                  <c:v>1.9311810046886699</c:v>
                </c:pt>
                <c:pt idx="54578">
                  <c:v>1.9311130232946001</c:v>
                </c:pt>
                <c:pt idx="54579">
                  <c:v>1.93104504190054</c:v>
                </c:pt>
                <c:pt idx="54580">
                  <c:v>1.93097706050649</c:v>
                </c:pt>
                <c:pt idx="54581">
                  <c:v>1.9309090791124299</c:v>
                </c:pt>
                <c:pt idx="54582">
                  <c:v>1.9308410977183601</c:v>
                </c:pt>
                <c:pt idx="54583">
                  <c:v>1.93077311632432</c:v>
                </c:pt>
                <c:pt idx="54584">
                  <c:v>1.93070513493025</c:v>
                </c:pt>
                <c:pt idx="54585">
                  <c:v>1.9306371535361899</c:v>
                </c:pt>
                <c:pt idx="54586">
                  <c:v>1.9305691721421501</c:v>
                </c:pt>
                <c:pt idx="54587">
                  <c:v>1.93050119074808</c:v>
                </c:pt>
                <c:pt idx="54588">
                  <c:v>1.93043320935401</c:v>
                </c:pt>
                <c:pt idx="54589">
                  <c:v>1.9303652279599699</c:v>
                </c:pt>
                <c:pt idx="54590">
                  <c:v>1.9302972465659101</c:v>
                </c:pt>
                <c:pt idx="54591">
                  <c:v>1.93022926517184</c:v>
                </c:pt>
                <c:pt idx="54592">
                  <c:v>1.9301612837777999</c:v>
                </c:pt>
                <c:pt idx="54593">
                  <c:v>1.9300933023837299</c:v>
                </c:pt>
                <c:pt idx="54594">
                  <c:v>1.9302194753944999</c:v>
                </c:pt>
                <c:pt idx="54595">
                  <c:v>1.9305398028101299</c:v>
                </c:pt>
                <c:pt idx="54596">
                  <c:v>1.9308601302258701</c:v>
                </c:pt>
                <c:pt idx="54597">
                  <c:v>1.9311804576416001</c:v>
                </c:pt>
                <c:pt idx="54598">
                  <c:v>1.9315007850572301</c:v>
                </c:pt>
                <c:pt idx="54599">
                  <c:v>1.9318211124729701</c:v>
                </c:pt>
                <c:pt idx="54600">
                  <c:v>1.93214143988871</c:v>
                </c:pt>
                <c:pt idx="54601">
                  <c:v>1.9324617673043401</c:v>
                </c:pt>
                <c:pt idx="54602">
                  <c:v>1.93278209472007</c:v>
                </c:pt>
                <c:pt idx="54603">
                  <c:v>1.93310242213581</c:v>
                </c:pt>
                <c:pt idx="54604">
                  <c:v>1.93342274955144</c:v>
                </c:pt>
                <c:pt idx="54605">
                  <c:v>1.93374307696718</c:v>
                </c:pt>
                <c:pt idx="54606">
                  <c:v>1.9340634043829199</c:v>
                </c:pt>
                <c:pt idx="54607">
                  <c:v>1.93438373179854</c:v>
                </c:pt>
                <c:pt idx="54608">
                  <c:v>1.9347040592142799</c:v>
                </c:pt>
                <c:pt idx="54609">
                  <c:v>1.9350243866300201</c:v>
                </c:pt>
                <c:pt idx="54610">
                  <c:v>1.9353447140456499</c:v>
                </c:pt>
                <c:pt idx="54611">
                  <c:v>1.9356650414613901</c:v>
                </c:pt>
                <c:pt idx="54612">
                  <c:v>1.93598536887713</c:v>
                </c:pt>
                <c:pt idx="54613">
                  <c:v>1.9363056962927501</c:v>
                </c:pt>
                <c:pt idx="54614">
                  <c:v>1.93662602370849</c:v>
                </c:pt>
                <c:pt idx="54615">
                  <c:v>1.93694635112423</c:v>
                </c:pt>
                <c:pt idx="54616">
                  <c:v>1.93726667853986</c:v>
                </c:pt>
                <c:pt idx="54617">
                  <c:v>1.93758700595559</c:v>
                </c:pt>
                <c:pt idx="54618">
                  <c:v>1.9379073333713299</c:v>
                </c:pt>
                <c:pt idx="54619">
                  <c:v>1.93822766078696</c:v>
                </c:pt>
                <c:pt idx="54620">
                  <c:v>1.9385479882026999</c:v>
                </c:pt>
                <c:pt idx="54621">
                  <c:v>1.9388683156184401</c:v>
                </c:pt>
                <c:pt idx="54622">
                  <c:v>1.9391886430340599</c:v>
                </c:pt>
                <c:pt idx="54623">
                  <c:v>1.9395089704498001</c:v>
                </c:pt>
                <c:pt idx="54624">
                  <c:v>1.93982929786554</c:v>
                </c:pt>
                <c:pt idx="54625">
                  <c:v>1.9401496252811701</c:v>
                </c:pt>
                <c:pt idx="54626">
                  <c:v>1.94046995269691</c:v>
                </c:pt>
                <c:pt idx="54627">
                  <c:v>1.94079028011265</c:v>
                </c:pt>
                <c:pt idx="54628">
                  <c:v>1.94111060752827</c:v>
                </c:pt>
                <c:pt idx="54629">
                  <c:v>1.94143093494401</c:v>
                </c:pt>
                <c:pt idx="54630">
                  <c:v>1.9417512623597499</c:v>
                </c:pt>
                <c:pt idx="54631">
                  <c:v>1.94207158977538</c:v>
                </c:pt>
                <c:pt idx="54632">
                  <c:v>1.9423919171911199</c:v>
                </c:pt>
                <c:pt idx="54633">
                  <c:v>1.9427122446068501</c:v>
                </c:pt>
                <c:pt idx="54634">
                  <c:v>1.9430325720224799</c:v>
                </c:pt>
                <c:pt idx="54635">
                  <c:v>1.9433528994382201</c:v>
                </c:pt>
                <c:pt idx="54636">
                  <c:v>1.94367322685396</c:v>
                </c:pt>
                <c:pt idx="54637">
                  <c:v>1.9439935542695901</c:v>
                </c:pt>
                <c:pt idx="54638">
                  <c:v>1.94431388168532</c:v>
                </c:pt>
                <c:pt idx="54639">
                  <c:v>1.94463420910106</c:v>
                </c:pt>
                <c:pt idx="54640">
                  <c:v>1.94495453651669</c:v>
                </c:pt>
                <c:pt idx="54641">
                  <c:v>1.9297261463148201</c:v>
                </c:pt>
                <c:pt idx="54642">
                  <c:v>1.89894903848448</c:v>
                </c:pt>
                <c:pt idx="54643">
                  <c:v>1.89894903848448</c:v>
                </c:pt>
                <c:pt idx="54644">
                  <c:v>1.89894903848448</c:v>
                </c:pt>
                <c:pt idx="54645">
                  <c:v>1.89894903848448</c:v>
                </c:pt>
                <c:pt idx="54646">
                  <c:v>1.89894903848448</c:v>
                </c:pt>
                <c:pt idx="54647">
                  <c:v>1.89894903848448</c:v>
                </c:pt>
                <c:pt idx="54648">
                  <c:v>1.89894903848448</c:v>
                </c:pt>
                <c:pt idx="54649">
                  <c:v>1.89894903848448</c:v>
                </c:pt>
                <c:pt idx="54650">
                  <c:v>1.89894903848448</c:v>
                </c:pt>
                <c:pt idx="54651">
                  <c:v>1.89894903848448</c:v>
                </c:pt>
                <c:pt idx="54652">
                  <c:v>1.89894903848448</c:v>
                </c:pt>
                <c:pt idx="54653">
                  <c:v>1.89894903848448</c:v>
                </c:pt>
                <c:pt idx="54654">
                  <c:v>1.89894903848448</c:v>
                </c:pt>
                <c:pt idx="54655">
                  <c:v>1.89894903848448</c:v>
                </c:pt>
                <c:pt idx="54656">
                  <c:v>1.89894903848448</c:v>
                </c:pt>
                <c:pt idx="54657">
                  <c:v>1.89894903848448</c:v>
                </c:pt>
                <c:pt idx="54658">
                  <c:v>1.89894903848448</c:v>
                </c:pt>
                <c:pt idx="54659">
                  <c:v>1.89894903848448</c:v>
                </c:pt>
                <c:pt idx="54660">
                  <c:v>1.89894903848448</c:v>
                </c:pt>
                <c:pt idx="54661">
                  <c:v>1.89894903848448</c:v>
                </c:pt>
                <c:pt idx="54662">
                  <c:v>1.89894903848448</c:v>
                </c:pt>
                <c:pt idx="54663">
                  <c:v>1.89894903848448</c:v>
                </c:pt>
                <c:pt idx="54664">
                  <c:v>1.89894903848448</c:v>
                </c:pt>
                <c:pt idx="54665">
                  <c:v>1.89894903848448</c:v>
                </c:pt>
                <c:pt idx="54666">
                  <c:v>1.89894903848448</c:v>
                </c:pt>
                <c:pt idx="54667">
                  <c:v>1.89894903848448</c:v>
                </c:pt>
                <c:pt idx="54668">
                  <c:v>1.89894903848448</c:v>
                </c:pt>
                <c:pt idx="54669">
                  <c:v>1.89894903848448</c:v>
                </c:pt>
                <c:pt idx="54670">
                  <c:v>1.89894903848448</c:v>
                </c:pt>
                <c:pt idx="54671">
                  <c:v>1.89894903848448</c:v>
                </c:pt>
                <c:pt idx="54672">
                  <c:v>0.97563580368182101</c:v>
                </c:pt>
                <c:pt idx="54673">
                  <c:v>0.94485869586223104</c:v>
                </c:pt>
                <c:pt idx="54674">
                  <c:v>0.91408158803189299</c:v>
                </c:pt>
                <c:pt idx="54675">
                  <c:v>0.88330448020155505</c:v>
                </c:pt>
                <c:pt idx="54676">
                  <c:v>0.85252737238196497</c:v>
                </c:pt>
                <c:pt idx="54677">
                  <c:v>0.82175026455162703</c:v>
                </c:pt>
                <c:pt idx="54678">
                  <c:v>0.79097315672128898</c:v>
                </c:pt>
                <c:pt idx="54679">
                  <c:v>0.76019604890169901</c:v>
                </c:pt>
                <c:pt idx="54680">
                  <c:v>0.72941894107136096</c:v>
                </c:pt>
                <c:pt idx="54681">
                  <c:v>0.69864183324102302</c:v>
                </c:pt>
                <c:pt idx="54682">
                  <c:v>0.66786472542143305</c:v>
                </c:pt>
                <c:pt idx="54683">
                  <c:v>0.637087617591095</c:v>
                </c:pt>
                <c:pt idx="54684">
                  <c:v>0.60631050976075695</c:v>
                </c:pt>
                <c:pt idx="54685">
                  <c:v>0.57553340194116698</c:v>
                </c:pt>
                <c:pt idx="54686">
                  <c:v>0.54475629411082904</c:v>
                </c:pt>
                <c:pt idx="54687">
                  <c:v>0.51397918628049</c:v>
                </c:pt>
                <c:pt idx="54688">
                  <c:v>0.48320207846090102</c:v>
                </c:pt>
                <c:pt idx="54689">
                  <c:v>0.46527765250561798</c:v>
                </c:pt>
                <c:pt idx="54690">
                  <c:v>0.46020590843436898</c:v>
                </c:pt>
                <c:pt idx="54691">
                  <c:v>0.45513416436489101</c:v>
                </c:pt>
                <c:pt idx="54692">
                  <c:v>0.45006242029364102</c:v>
                </c:pt>
                <c:pt idx="54693">
                  <c:v>0.44499067622239202</c:v>
                </c:pt>
                <c:pt idx="54694">
                  <c:v>0.439918932152914</c:v>
                </c:pt>
                <c:pt idx="54695">
                  <c:v>0.434847188081664</c:v>
                </c:pt>
                <c:pt idx="54696">
                  <c:v>0.42977544401041501</c:v>
                </c:pt>
                <c:pt idx="54697">
                  <c:v>0.42470369994093699</c:v>
                </c:pt>
                <c:pt idx="54698">
                  <c:v>0.41963195586968799</c:v>
                </c:pt>
                <c:pt idx="54699">
                  <c:v>0.41456021179843799</c:v>
                </c:pt>
                <c:pt idx="54700">
                  <c:v>0.40948846772896003</c:v>
                </c:pt>
                <c:pt idx="54701">
                  <c:v>0.40441672365771097</c:v>
                </c:pt>
                <c:pt idx="54702">
                  <c:v>0.39934497958646098</c:v>
                </c:pt>
                <c:pt idx="54703">
                  <c:v>0.39427323551698301</c:v>
                </c:pt>
                <c:pt idx="54704">
                  <c:v>0.38920149144573402</c:v>
                </c:pt>
                <c:pt idx="54705">
                  <c:v>0.38412974737448402</c:v>
                </c:pt>
                <c:pt idx="54706">
                  <c:v>0.379058003305006</c:v>
                </c:pt>
                <c:pt idx="54707">
                  <c:v>0.373986259233757</c:v>
                </c:pt>
                <c:pt idx="54708">
                  <c:v>0.36891451516250701</c:v>
                </c:pt>
                <c:pt idx="54709">
                  <c:v>0.36384277109302898</c:v>
                </c:pt>
                <c:pt idx="54710">
                  <c:v>0.35877102702177999</c:v>
                </c:pt>
                <c:pt idx="54711">
                  <c:v>0.35369928295052999</c:v>
                </c:pt>
                <c:pt idx="54712">
                  <c:v>0.34862753888105202</c:v>
                </c:pt>
                <c:pt idx="54713">
                  <c:v>0.34355579480980297</c:v>
                </c:pt>
                <c:pt idx="54714">
                  <c:v>0.33848405073855298</c:v>
                </c:pt>
                <c:pt idx="54715">
                  <c:v>0.33341230666907501</c:v>
                </c:pt>
                <c:pt idx="54716">
                  <c:v>0.32834056259782601</c:v>
                </c:pt>
                <c:pt idx="54717">
                  <c:v>0.32326881852657602</c:v>
                </c:pt>
                <c:pt idx="54718">
                  <c:v>0.31819707445709799</c:v>
                </c:pt>
                <c:pt idx="54719">
                  <c:v>0.313125330385849</c:v>
                </c:pt>
                <c:pt idx="54720">
                  <c:v>0.308053586314599</c:v>
                </c:pt>
                <c:pt idx="54721">
                  <c:v>0.30298184224512098</c:v>
                </c:pt>
                <c:pt idx="54722">
                  <c:v>0.29791009817387198</c:v>
                </c:pt>
                <c:pt idx="54723">
                  <c:v>0.29283835410262199</c:v>
                </c:pt>
                <c:pt idx="54724">
                  <c:v>0.28776661003314402</c:v>
                </c:pt>
                <c:pt idx="54725">
                  <c:v>0.28269486596189503</c:v>
                </c:pt>
                <c:pt idx="54726">
                  <c:v>0.27762312189064497</c:v>
                </c:pt>
                <c:pt idx="54727">
                  <c:v>0.27255137782116701</c:v>
                </c:pt>
                <c:pt idx="54728">
                  <c:v>0.26747963374991801</c:v>
                </c:pt>
                <c:pt idx="54729">
                  <c:v>0.26240788967866802</c:v>
                </c:pt>
                <c:pt idx="54730">
                  <c:v>0.25733614560918999</c:v>
                </c:pt>
                <c:pt idx="54731">
                  <c:v>0.252264401537941</c:v>
                </c:pt>
                <c:pt idx="54732">
                  <c:v>0.247192657466692</c:v>
                </c:pt>
                <c:pt idx="54733">
                  <c:v>0.24212091339721301</c:v>
                </c:pt>
                <c:pt idx="54734">
                  <c:v>0.23704916932596401</c:v>
                </c:pt>
                <c:pt idx="54735">
                  <c:v>0.23197742525471499</c:v>
                </c:pt>
                <c:pt idx="54736">
                  <c:v>0.22690568118523599</c:v>
                </c:pt>
                <c:pt idx="54737">
                  <c:v>0.20902074148387501</c:v>
                </c:pt>
                <c:pt idx="54738">
                  <c:v>0.17832260614345299</c:v>
                </c:pt>
                <c:pt idx="54739">
                  <c:v>0.14762447081375199</c:v>
                </c:pt>
                <c:pt idx="54740">
                  <c:v>0.11692633547332899</c:v>
                </c:pt>
                <c:pt idx="54741">
                  <c:v>8.6228200132906399E-2</c:v>
                </c:pt>
                <c:pt idx="54742">
                  <c:v>5.5530064803205097E-2</c:v>
                </c:pt>
                <c:pt idx="54743">
                  <c:v>2.48319294627826E-2</c:v>
                </c:pt>
                <c:pt idx="54744">
                  <c:v>-5.8662058776399696E-3</c:v>
                </c:pt>
                <c:pt idx="54745">
                  <c:v>-3.6564341207341297E-2</c:v>
                </c:pt>
                <c:pt idx="54746">
                  <c:v>-6.7262476547763905E-2</c:v>
                </c:pt>
                <c:pt idx="54747">
                  <c:v>-9.7960611888186402E-2</c:v>
                </c:pt>
                <c:pt idx="54748">
                  <c:v>-0.128658747217888</c:v>
                </c:pt>
                <c:pt idx="54749">
                  <c:v>-0.15935688255830999</c:v>
                </c:pt>
                <c:pt idx="54750">
                  <c:v>-0.190055017898733</c:v>
                </c:pt>
                <c:pt idx="54751">
                  <c:v>-0.220753153228434</c:v>
                </c:pt>
                <c:pt idx="54752">
                  <c:v>-0.25145128856885701</c:v>
                </c:pt>
                <c:pt idx="54753">
                  <c:v>-0.282149423909279</c:v>
                </c:pt>
                <c:pt idx="54754">
                  <c:v>-0.312847559238981</c:v>
                </c:pt>
                <c:pt idx="54755">
                  <c:v>-0.34354569457940298</c:v>
                </c:pt>
                <c:pt idx="54756">
                  <c:v>-0.37424382991982602</c:v>
                </c:pt>
                <c:pt idx="54757">
                  <c:v>-0.40494196524952702</c:v>
                </c:pt>
                <c:pt idx="54758">
                  <c:v>-0.43564010058995001</c:v>
                </c:pt>
                <c:pt idx="54759">
                  <c:v>-0.46633823593037199</c:v>
                </c:pt>
                <c:pt idx="54760">
                  <c:v>-0.497036371260073</c:v>
                </c:pt>
                <c:pt idx="54761">
                  <c:v>-0.52773450660049603</c:v>
                </c:pt>
                <c:pt idx="54762">
                  <c:v>-0.55843264194091902</c:v>
                </c:pt>
                <c:pt idx="54763">
                  <c:v>-0.58913077727062002</c:v>
                </c:pt>
                <c:pt idx="54764">
                  <c:v>-0.619828912611042</c:v>
                </c:pt>
                <c:pt idx="54765">
                  <c:v>-0.65052704795146499</c:v>
                </c:pt>
                <c:pt idx="54766">
                  <c:v>-0.68122518328116599</c:v>
                </c:pt>
                <c:pt idx="54767">
                  <c:v>-0.71192331862158897</c:v>
                </c:pt>
                <c:pt idx="54768">
                  <c:v>-0.74262145396201096</c:v>
                </c:pt>
                <c:pt idx="54769">
                  <c:v>-0.77331958929171296</c:v>
                </c:pt>
                <c:pt idx="54770">
                  <c:v>-0.80401772463213494</c:v>
                </c:pt>
                <c:pt idx="54771">
                  <c:v>-0.83471585997255804</c:v>
                </c:pt>
                <c:pt idx="54772">
                  <c:v>-0.86541399530225904</c:v>
                </c:pt>
                <c:pt idx="54773">
                  <c:v>-0.89611213064268203</c:v>
                </c:pt>
                <c:pt idx="54774">
                  <c:v>-0.92681026598310401</c:v>
                </c:pt>
                <c:pt idx="54775">
                  <c:v>-0.95750840131280601</c:v>
                </c:pt>
                <c:pt idx="54776">
                  <c:v>-0.988206536653228</c:v>
                </c:pt>
                <c:pt idx="54777">
                  <c:v>-1.0189046719936501</c:v>
                </c:pt>
                <c:pt idx="54778">
                  <c:v>-1.0496028073233501</c:v>
                </c:pt>
                <c:pt idx="54779">
                  <c:v>-1.08030094266377</c:v>
                </c:pt>
                <c:pt idx="54780">
                  <c:v>-1.1109990780042001</c:v>
                </c:pt>
                <c:pt idx="54781">
                  <c:v>-1.1416972133339001</c:v>
                </c:pt>
                <c:pt idx="54782">
                  <c:v>-1.1723953486743199</c:v>
                </c:pt>
                <c:pt idx="54783">
                  <c:v>-1.20309348401474</c:v>
                </c:pt>
                <c:pt idx="54784">
                  <c:v>-1.23379161934444</c:v>
                </c:pt>
                <c:pt idx="54785">
                  <c:v>-1.2489891645034501</c:v>
                </c:pt>
                <c:pt idx="54786">
                  <c:v>-1.2486861194702199</c:v>
                </c:pt>
                <c:pt idx="54787">
                  <c:v>-1.2483830744370901</c:v>
                </c:pt>
                <c:pt idx="54788">
                  <c:v>-1.2480800294038601</c:v>
                </c:pt>
                <c:pt idx="54789">
                  <c:v>-1.2477769843706299</c:v>
                </c:pt>
                <c:pt idx="54790">
                  <c:v>-1.2474739393375001</c:v>
                </c:pt>
                <c:pt idx="54791">
                  <c:v>-1.2471708943042701</c:v>
                </c:pt>
                <c:pt idx="54792">
                  <c:v>-1.2468678492710299</c:v>
                </c:pt>
                <c:pt idx="54793">
                  <c:v>-1.2465648042379101</c:v>
                </c:pt>
                <c:pt idx="54794">
                  <c:v>-1.2462617592046701</c:v>
                </c:pt>
                <c:pt idx="54795">
                  <c:v>-1.2459587141714401</c:v>
                </c:pt>
                <c:pt idx="54796">
                  <c:v>-1.2456556691383101</c:v>
                </c:pt>
                <c:pt idx="54797">
                  <c:v>-1.2453526241050801</c:v>
                </c:pt>
                <c:pt idx="54798">
                  <c:v>-1.2450495790718501</c:v>
                </c:pt>
                <c:pt idx="54799">
                  <c:v>-1.24474653403872</c:v>
                </c:pt>
                <c:pt idx="54800">
                  <c:v>-1.2444434890054901</c:v>
                </c:pt>
                <c:pt idx="54801">
                  <c:v>-1.2441404439722601</c:v>
                </c:pt>
                <c:pt idx="54802">
                  <c:v>-1.24383739893913</c:v>
                </c:pt>
                <c:pt idx="54803">
                  <c:v>-1.2435343539059001</c:v>
                </c:pt>
                <c:pt idx="54804">
                  <c:v>-1.2432313088726601</c:v>
                </c:pt>
                <c:pt idx="54805">
                  <c:v>-1.24292826383954</c:v>
                </c:pt>
                <c:pt idx="54806">
                  <c:v>-1.2426252188063001</c:v>
                </c:pt>
                <c:pt idx="54807">
                  <c:v>-1.2423221737730701</c:v>
                </c:pt>
                <c:pt idx="54808">
                  <c:v>-1.24201912873994</c:v>
                </c:pt>
                <c:pt idx="54809">
                  <c:v>-1.24171608370671</c:v>
                </c:pt>
                <c:pt idx="54810">
                  <c:v>-1.2414130386734801</c:v>
                </c:pt>
                <c:pt idx="54811">
                  <c:v>-1.24110999364035</c:v>
                </c:pt>
                <c:pt idx="54812">
                  <c:v>-1.24080694860712</c:v>
                </c:pt>
                <c:pt idx="54813">
                  <c:v>-1.2405039035738801</c:v>
                </c:pt>
                <c:pt idx="54814">
                  <c:v>-1.24020085854076</c:v>
                </c:pt>
                <c:pt idx="54815">
                  <c:v>-1.23989781350752</c:v>
                </c:pt>
                <c:pt idx="54816">
                  <c:v>-1.2395947684742901</c:v>
                </c:pt>
                <c:pt idx="54817">
                  <c:v>-1.23929172344116</c:v>
                </c:pt>
                <c:pt idx="54818">
                  <c:v>-1.23898867840793</c:v>
                </c:pt>
                <c:pt idx="54819">
                  <c:v>-1.2386856333747001</c:v>
                </c:pt>
                <c:pt idx="54820">
                  <c:v>-1.23838258834157</c:v>
                </c:pt>
                <c:pt idx="54821">
                  <c:v>-1.23807954330834</c:v>
                </c:pt>
                <c:pt idx="54822">
                  <c:v>-1.2377764982751001</c:v>
                </c:pt>
                <c:pt idx="54823">
                  <c:v>-1.23747345324198</c:v>
                </c:pt>
                <c:pt idx="54824">
                  <c:v>-1.23717040820874</c:v>
                </c:pt>
                <c:pt idx="54825">
                  <c:v>-1.23686736317551</c:v>
                </c:pt>
                <c:pt idx="54826">
                  <c:v>-1.23656431814238</c:v>
                </c:pt>
                <c:pt idx="54827">
                  <c:v>-1.23626127310915</c:v>
                </c:pt>
                <c:pt idx="54828">
                  <c:v>-1.23595822807592</c:v>
                </c:pt>
                <c:pt idx="54829">
                  <c:v>-1.23565518304279</c:v>
                </c:pt>
                <c:pt idx="54830">
                  <c:v>-1.23535213800956</c:v>
                </c:pt>
                <c:pt idx="54831">
                  <c:v>-1.23504909297633</c:v>
                </c:pt>
                <c:pt idx="54832">
                  <c:v>-1.2347460479432</c:v>
                </c:pt>
                <c:pt idx="54833">
                  <c:v>-1.23444300290997</c:v>
                </c:pt>
                <c:pt idx="54834">
                  <c:v>-1.23413995787673</c:v>
                </c:pt>
                <c:pt idx="54835">
                  <c:v>-1.2338369128436</c:v>
                </c:pt>
                <c:pt idx="54836">
                  <c:v>-1.23353386781037</c:v>
                </c:pt>
                <c:pt idx="54837">
                  <c:v>-1.23323082277714</c:v>
                </c:pt>
                <c:pt idx="54838">
                  <c:v>-1.23292777774401</c:v>
                </c:pt>
                <c:pt idx="54839">
                  <c:v>-1.23262473271078</c:v>
                </c:pt>
                <c:pt idx="54840">
                  <c:v>-1.23232168767755</c:v>
                </c:pt>
                <c:pt idx="54841">
                  <c:v>-1.23201864264442</c:v>
                </c:pt>
                <c:pt idx="54842">
                  <c:v>-1.23171559761119</c:v>
                </c:pt>
                <c:pt idx="54843">
                  <c:v>-1.23141255257795</c:v>
                </c:pt>
                <c:pt idx="54844">
                  <c:v>-1.23110950754483</c:v>
                </c:pt>
                <c:pt idx="54845">
                  <c:v>-1.23080646251159</c:v>
                </c:pt>
                <c:pt idx="54846">
                  <c:v>-1.23050341747836</c:v>
                </c:pt>
                <c:pt idx="54847">
                  <c:v>-1.23020037244523</c:v>
                </c:pt>
                <c:pt idx="54848">
                  <c:v>-1.229897327412</c:v>
                </c:pt>
                <c:pt idx="54849">
                  <c:v>-1.22959428237877</c:v>
                </c:pt>
                <c:pt idx="54850">
                  <c:v>-1.2292912373456399</c:v>
                </c:pt>
                <c:pt idx="54851">
                  <c:v>-1.22898819231241</c:v>
                </c:pt>
                <c:pt idx="54852">
                  <c:v>-1.22868514727917</c:v>
                </c:pt>
                <c:pt idx="54853">
                  <c:v>-1.2283821022460499</c:v>
                </c:pt>
                <c:pt idx="54854">
                  <c:v>-1.22807905721281</c:v>
                </c:pt>
                <c:pt idx="54855">
                  <c:v>-1.22777601217958</c:v>
                </c:pt>
                <c:pt idx="54856">
                  <c:v>-1.2274729671464499</c:v>
                </c:pt>
                <c:pt idx="54857">
                  <c:v>-1.22716992211322</c:v>
                </c:pt>
                <c:pt idx="54858">
                  <c:v>-1.22686687707999</c:v>
                </c:pt>
                <c:pt idx="54859">
                  <c:v>-1.2265638320468599</c:v>
                </c:pt>
                <c:pt idx="54860">
                  <c:v>-1.2262607870136299</c:v>
                </c:pt>
                <c:pt idx="54861">
                  <c:v>-1.22595774198039</c:v>
                </c:pt>
                <c:pt idx="54862">
                  <c:v>-1.2256546969472699</c:v>
                </c:pt>
                <c:pt idx="54863">
                  <c:v>-1.2253516519140299</c:v>
                </c:pt>
                <c:pt idx="54864">
                  <c:v>-1.2250486068808</c:v>
                </c:pt>
                <c:pt idx="54865">
                  <c:v>-1.2247455618476699</c:v>
                </c:pt>
                <c:pt idx="54866">
                  <c:v>-1.2244425168144399</c:v>
                </c:pt>
                <c:pt idx="54867">
                  <c:v>-1.22413947178121</c:v>
                </c:pt>
                <c:pt idx="54868">
                  <c:v>-1.2238364267480799</c:v>
                </c:pt>
                <c:pt idx="54869">
                  <c:v>-1.2235333817148499</c:v>
                </c:pt>
                <c:pt idx="54870">
                  <c:v>-1.22323033668162</c:v>
                </c:pt>
                <c:pt idx="54871">
                  <c:v>-1.2229272916484899</c:v>
                </c:pt>
                <c:pt idx="54872">
                  <c:v>-1.2226242466152599</c:v>
                </c:pt>
                <c:pt idx="54873">
                  <c:v>-1.22232120158202</c:v>
                </c:pt>
                <c:pt idx="54874">
                  <c:v>-1.2220181565488999</c:v>
                </c:pt>
                <c:pt idx="54875">
                  <c:v>-1.2217151115156599</c:v>
                </c:pt>
                <c:pt idx="54876">
                  <c:v>-1.2214120664824299</c:v>
                </c:pt>
                <c:pt idx="54877">
                  <c:v>-1.2211090214492999</c:v>
                </c:pt>
                <c:pt idx="54878">
                  <c:v>-1.2208059764160699</c:v>
                </c:pt>
                <c:pt idx="54879">
                  <c:v>-1.2205029313828399</c:v>
                </c:pt>
                <c:pt idx="54880">
                  <c:v>-1.2201998863497101</c:v>
                </c:pt>
                <c:pt idx="54881">
                  <c:v>-1.21545442047831</c:v>
                </c:pt>
                <c:pt idx="54882">
                  <c:v>-1.20626653376564</c:v>
                </c:pt>
                <c:pt idx="54883">
                  <c:v>-1.1970786470561701</c:v>
                </c:pt>
                <c:pt idx="54884">
                  <c:v>-1.1878907603435001</c:v>
                </c:pt>
                <c:pt idx="54885">
                  <c:v>-1.17870287363083</c:v>
                </c:pt>
                <c:pt idx="54886">
                  <c:v>-1.1695149869213599</c:v>
                </c:pt>
                <c:pt idx="54887">
                  <c:v>-1.1603271002086899</c:v>
                </c:pt>
                <c:pt idx="54888">
                  <c:v>-1.1511392134960201</c:v>
                </c:pt>
                <c:pt idx="54889">
                  <c:v>-1.14195132678655</c:v>
                </c:pt>
                <c:pt idx="54890">
                  <c:v>-1.13276344007388</c:v>
                </c:pt>
                <c:pt idx="54891">
                  <c:v>-1.12357555336121</c:v>
                </c:pt>
                <c:pt idx="54892">
                  <c:v>-1.11438766665174</c:v>
                </c:pt>
                <c:pt idx="54893">
                  <c:v>-1.10519977993907</c:v>
                </c:pt>
                <c:pt idx="54894">
                  <c:v>-1.0960118932264</c:v>
                </c:pt>
                <c:pt idx="54895">
                  <c:v>-1.0868240065169299</c:v>
                </c:pt>
                <c:pt idx="54896">
                  <c:v>-1.0776361198042601</c:v>
                </c:pt>
                <c:pt idx="54897">
                  <c:v>-1.0684482330915901</c:v>
                </c:pt>
                <c:pt idx="54898">
                  <c:v>-1.05926034638213</c:v>
                </c:pt>
                <c:pt idx="54899">
                  <c:v>-1.05007245966945</c:v>
                </c:pt>
                <c:pt idx="54900">
                  <c:v>-1.0408845729567799</c:v>
                </c:pt>
                <c:pt idx="54901">
                  <c:v>-1.03169668624732</c:v>
                </c:pt>
                <c:pt idx="54902">
                  <c:v>-1.02250879953464</c:v>
                </c:pt>
                <c:pt idx="54903">
                  <c:v>-1.01332091282197</c:v>
                </c:pt>
                <c:pt idx="54904">
                  <c:v>-1.0041330261125101</c:v>
                </c:pt>
                <c:pt idx="54905">
                  <c:v>-0.99494513939983398</c:v>
                </c:pt>
                <c:pt idx="54906">
                  <c:v>-0.98575725268716197</c:v>
                </c:pt>
                <c:pt idx="54907">
                  <c:v>-0.97656936597769795</c:v>
                </c:pt>
                <c:pt idx="54908">
                  <c:v>-0.96738147926502505</c:v>
                </c:pt>
                <c:pt idx="54909">
                  <c:v>-0.95819359255235204</c:v>
                </c:pt>
                <c:pt idx="54910">
                  <c:v>-0.94900570584288901</c:v>
                </c:pt>
                <c:pt idx="54911">
                  <c:v>-0.939817819130216</c:v>
                </c:pt>
                <c:pt idx="54912">
                  <c:v>-0.93062993241754299</c:v>
                </c:pt>
                <c:pt idx="54913">
                  <c:v>-0.92144204570807897</c:v>
                </c:pt>
                <c:pt idx="54914">
                  <c:v>-0.91225415899540696</c:v>
                </c:pt>
                <c:pt idx="54915">
                  <c:v>-0.90306627228273395</c:v>
                </c:pt>
                <c:pt idx="54916">
                  <c:v>-0.89387838557327004</c:v>
                </c:pt>
                <c:pt idx="54917">
                  <c:v>-0.88469049886059703</c:v>
                </c:pt>
                <c:pt idx="54918">
                  <c:v>-0.87550261214792502</c:v>
                </c:pt>
                <c:pt idx="54919">
                  <c:v>-0.866314725438461</c:v>
                </c:pt>
                <c:pt idx="54920">
                  <c:v>-0.85712683872578799</c:v>
                </c:pt>
                <c:pt idx="54921">
                  <c:v>-0.84793895201311498</c:v>
                </c:pt>
                <c:pt idx="54922">
                  <c:v>-0.83875106530365096</c:v>
                </c:pt>
                <c:pt idx="54923">
                  <c:v>-0.82956317859097894</c:v>
                </c:pt>
                <c:pt idx="54924">
                  <c:v>-0.82037529187830605</c:v>
                </c:pt>
                <c:pt idx="54925">
                  <c:v>-0.81118740516884202</c:v>
                </c:pt>
                <c:pt idx="54926">
                  <c:v>-0.80199951845617001</c:v>
                </c:pt>
                <c:pt idx="54927">
                  <c:v>-0.792811631743497</c:v>
                </c:pt>
                <c:pt idx="54928">
                  <c:v>-0.78362374503403298</c:v>
                </c:pt>
                <c:pt idx="54929">
                  <c:v>-0.76826718310761299</c:v>
                </c:pt>
                <c:pt idx="54930">
                  <c:v>-0.74674194596313603</c:v>
                </c:pt>
                <c:pt idx="54931">
                  <c:v>-0.72521670882617695</c:v>
                </c:pt>
                <c:pt idx="54932">
                  <c:v>-0.70369147168169999</c:v>
                </c:pt>
                <c:pt idx="54933">
                  <c:v>-0.68216623453722403</c:v>
                </c:pt>
                <c:pt idx="54934">
                  <c:v>-0.66064099740026405</c:v>
                </c:pt>
                <c:pt idx="54935">
                  <c:v>-0.63911576025578798</c:v>
                </c:pt>
                <c:pt idx="54936">
                  <c:v>-0.61759052311131102</c:v>
                </c:pt>
                <c:pt idx="54937">
                  <c:v>-0.59606528597435204</c:v>
                </c:pt>
                <c:pt idx="54938">
                  <c:v>-0.57454004882987497</c:v>
                </c:pt>
                <c:pt idx="54939">
                  <c:v>-0.55301481168539901</c:v>
                </c:pt>
                <c:pt idx="54940">
                  <c:v>-0.53148957454844004</c:v>
                </c:pt>
                <c:pt idx="54941">
                  <c:v>-0.50996433740396296</c:v>
                </c:pt>
                <c:pt idx="54942">
                  <c:v>-0.488439100259486</c:v>
                </c:pt>
                <c:pt idx="54943">
                  <c:v>-0.46691386312252697</c:v>
                </c:pt>
                <c:pt idx="54944">
                  <c:v>-0.44538862597805001</c:v>
                </c:pt>
                <c:pt idx="54945">
                  <c:v>-0.423863388833574</c:v>
                </c:pt>
                <c:pt idx="54946">
                  <c:v>-0.40233815169661502</c:v>
                </c:pt>
                <c:pt idx="54947">
                  <c:v>-0.380812914552138</c:v>
                </c:pt>
                <c:pt idx="54948">
                  <c:v>-0.35928767740766099</c:v>
                </c:pt>
                <c:pt idx="54949">
                  <c:v>-0.33776244027070201</c:v>
                </c:pt>
                <c:pt idx="54950">
                  <c:v>-0.316237203126225</c:v>
                </c:pt>
                <c:pt idx="54951">
                  <c:v>-0.29471196598174898</c:v>
                </c:pt>
                <c:pt idx="54952">
                  <c:v>-0.27318672884479001</c:v>
                </c:pt>
                <c:pt idx="54953">
                  <c:v>-0.25166149170031299</c:v>
                </c:pt>
                <c:pt idx="54954">
                  <c:v>-0.230136254555836</c:v>
                </c:pt>
                <c:pt idx="54955">
                  <c:v>-0.208611017418877</c:v>
                </c:pt>
                <c:pt idx="54956">
                  <c:v>-0.18708578027440101</c:v>
                </c:pt>
                <c:pt idx="54957">
                  <c:v>-0.16556054312992399</c:v>
                </c:pt>
                <c:pt idx="54958">
                  <c:v>-0.14403530599296499</c:v>
                </c:pt>
                <c:pt idx="54959">
                  <c:v>-0.122510068848488</c:v>
                </c:pt>
                <c:pt idx="54960">
                  <c:v>-0.100984831704011</c:v>
                </c:pt>
                <c:pt idx="54961">
                  <c:v>-7.9459594567052302E-2</c:v>
                </c:pt>
                <c:pt idx="54962">
                  <c:v>-5.7934357422575598E-2</c:v>
                </c:pt>
                <c:pt idx="54963">
                  <c:v>-3.6409120278098998E-2</c:v>
                </c:pt>
                <c:pt idx="54964">
                  <c:v>-1.4883883141139901E-2</c:v>
                </c:pt>
                <c:pt idx="54965">
                  <c:v>6.6413540033368199E-3</c:v>
                </c:pt>
                <c:pt idx="54966">
                  <c:v>2.8166591147813499E-2</c:v>
                </c:pt>
                <c:pt idx="54967">
                  <c:v>4.9691828284772602E-2</c:v>
                </c:pt>
                <c:pt idx="54968">
                  <c:v>7.1217065429249299E-2</c:v>
                </c:pt>
                <c:pt idx="54969">
                  <c:v>9.2742302573725996E-2</c:v>
                </c:pt>
                <c:pt idx="54970">
                  <c:v>0.114267539710685</c:v>
                </c:pt>
                <c:pt idx="54971">
                  <c:v>0.135792776855162</c:v>
                </c:pt>
                <c:pt idx="54972">
                  <c:v>0.15731801399963799</c:v>
                </c:pt>
                <c:pt idx="54973">
                  <c:v>0.17884325113659799</c:v>
                </c:pt>
                <c:pt idx="54974">
                  <c:v>0.20036848828107401</c:v>
                </c:pt>
                <c:pt idx="54975">
                  <c:v>0.221893725425551</c:v>
                </c:pt>
                <c:pt idx="54976">
                  <c:v>0.24341896256251</c:v>
                </c:pt>
                <c:pt idx="54977">
                  <c:v>0.25007656109578102</c:v>
                </c:pt>
                <c:pt idx="54978">
                  <c:v>0.241866521007463</c:v>
                </c:pt>
                <c:pt idx="54979">
                  <c:v>0.233656480922011</c:v>
                </c:pt>
                <c:pt idx="54980">
                  <c:v>0.225446440833693</c:v>
                </c:pt>
                <c:pt idx="54981">
                  <c:v>0.21723640074537401</c:v>
                </c:pt>
                <c:pt idx="54982">
                  <c:v>0.209026360659923</c:v>
                </c:pt>
                <c:pt idx="54983">
                  <c:v>0.20081632057160401</c:v>
                </c:pt>
                <c:pt idx="54984">
                  <c:v>0.19260628048328499</c:v>
                </c:pt>
                <c:pt idx="54985">
                  <c:v>0.184396240397834</c:v>
                </c:pt>
                <c:pt idx="54986">
                  <c:v>0.17618620030951501</c:v>
                </c:pt>
                <c:pt idx="54987">
                  <c:v>0.16797616022119699</c:v>
                </c:pt>
                <c:pt idx="54988">
                  <c:v>0.15976612013574501</c:v>
                </c:pt>
                <c:pt idx="54989">
                  <c:v>0.15155608004742699</c:v>
                </c:pt>
                <c:pt idx="54990">
                  <c:v>0.143346039959108</c:v>
                </c:pt>
                <c:pt idx="54991">
                  <c:v>0.13513599987365699</c:v>
                </c:pt>
                <c:pt idx="54992">
                  <c:v>0.12692595978533799</c:v>
                </c:pt>
                <c:pt idx="54993">
                  <c:v>0.118715919697019</c:v>
                </c:pt>
                <c:pt idx="54994">
                  <c:v>0.11050587961156801</c:v>
                </c:pt>
                <c:pt idx="54995">
                  <c:v>0.102295839523249</c:v>
                </c:pt>
                <c:pt idx="54996">
                  <c:v>9.4085799434930395E-2</c:v>
                </c:pt>
                <c:pt idx="54997">
                  <c:v>8.5875759349479094E-2</c:v>
                </c:pt>
                <c:pt idx="54998">
                  <c:v>7.7665719261160407E-2</c:v>
                </c:pt>
                <c:pt idx="54999">
                  <c:v>6.9455679172841706E-2</c:v>
                </c:pt>
                <c:pt idx="55000">
                  <c:v>6.1245639087390301E-2</c:v>
                </c:pt>
                <c:pt idx="55001">
                  <c:v>5.3035598999071697E-2</c:v>
                </c:pt>
                <c:pt idx="55002">
                  <c:v>4.4825558910753002E-2</c:v>
                </c:pt>
                <c:pt idx="55003">
                  <c:v>3.6615518825301598E-2</c:v>
                </c:pt>
                <c:pt idx="55004">
                  <c:v>2.8405478736983E-2</c:v>
                </c:pt>
                <c:pt idx="55005">
                  <c:v>2.0195438648664299E-2</c:v>
                </c:pt>
                <c:pt idx="55006">
                  <c:v>1.1985398563212899E-2</c:v>
                </c:pt>
                <c:pt idx="55007">
                  <c:v>3.7753584748942402E-3</c:v>
                </c:pt>
                <c:pt idx="55008">
                  <c:v>-4.4346816134244503E-3</c:v>
                </c:pt>
                <c:pt idx="55009">
                  <c:v>-1.26447216988758E-2</c:v>
                </c:pt>
                <c:pt idx="55010">
                  <c:v>-2.08547617871945E-2</c:v>
                </c:pt>
                <c:pt idx="55011">
                  <c:v>-2.9064801875513201E-2</c:v>
                </c:pt>
                <c:pt idx="55012">
                  <c:v>-3.7274841960964498E-2</c:v>
                </c:pt>
                <c:pt idx="55013">
                  <c:v>-4.54848820492832E-2</c:v>
                </c:pt>
                <c:pt idx="55014">
                  <c:v>-5.3694922137601901E-2</c:v>
                </c:pt>
                <c:pt idx="55015">
                  <c:v>-6.1904962223053202E-2</c:v>
                </c:pt>
                <c:pt idx="55016">
                  <c:v>-7.0115002311371896E-2</c:v>
                </c:pt>
                <c:pt idx="55017">
                  <c:v>-7.8325042399690598E-2</c:v>
                </c:pt>
                <c:pt idx="55018">
                  <c:v>-8.6535082485141898E-2</c:v>
                </c:pt>
                <c:pt idx="55019">
                  <c:v>-9.4745122573460697E-2</c:v>
                </c:pt>
                <c:pt idx="55020">
                  <c:v>-0.102955162661779</c:v>
                </c:pt>
                <c:pt idx="55021">
                  <c:v>-0.111165202747231</c:v>
                </c:pt>
                <c:pt idx="55022">
                  <c:v>-0.119375242835549</c:v>
                </c:pt>
                <c:pt idx="55023">
                  <c:v>-0.127585282923868</c:v>
                </c:pt>
                <c:pt idx="55024">
                  <c:v>-0.13579532300931901</c:v>
                </c:pt>
                <c:pt idx="55025">
                  <c:v>-0.14400536309763801</c:v>
                </c:pt>
                <c:pt idx="55026">
                  <c:v>-0.152215403185957</c:v>
                </c:pt>
                <c:pt idx="55027">
                  <c:v>-0.16042544327140801</c:v>
                </c:pt>
                <c:pt idx="55028">
                  <c:v>-0.168635483359727</c:v>
                </c:pt>
                <c:pt idx="55029">
                  <c:v>-0.17684552344804499</c:v>
                </c:pt>
                <c:pt idx="55030">
                  <c:v>-0.185055563533497</c:v>
                </c:pt>
                <c:pt idx="55031">
                  <c:v>-0.193265603621816</c:v>
                </c:pt>
                <c:pt idx="55032">
                  <c:v>-0.20147564371013399</c:v>
                </c:pt>
                <c:pt idx="55033">
                  <c:v>-0.209685683795586</c:v>
                </c:pt>
                <c:pt idx="55034">
                  <c:v>-0.21789572388390399</c:v>
                </c:pt>
                <c:pt idx="55035">
                  <c:v>-0.22610576397222301</c:v>
                </c:pt>
                <c:pt idx="55036">
                  <c:v>-0.23431580405767399</c:v>
                </c:pt>
                <c:pt idx="55037">
                  <c:v>-0.24252584414599301</c:v>
                </c:pt>
                <c:pt idx="55038">
                  <c:v>-0.25073588423431198</c:v>
                </c:pt>
                <c:pt idx="55039">
                  <c:v>-0.25894592431976299</c:v>
                </c:pt>
                <c:pt idx="55040">
                  <c:v>-0.26715596440808198</c:v>
                </c:pt>
                <c:pt idx="55041">
                  <c:v>-0.27536600449639997</c:v>
                </c:pt>
                <c:pt idx="55042">
                  <c:v>-0.28357604458185198</c:v>
                </c:pt>
                <c:pt idx="55043">
                  <c:v>-0.29178608467016998</c:v>
                </c:pt>
                <c:pt idx="55044">
                  <c:v>-0.29999612475848902</c:v>
                </c:pt>
                <c:pt idx="55045">
                  <c:v>-0.30820616484393998</c:v>
                </c:pt>
                <c:pt idx="55046">
                  <c:v>-0.31641620493225903</c:v>
                </c:pt>
                <c:pt idx="55047">
                  <c:v>-0.32462624502057802</c:v>
                </c:pt>
                <c:pt idx="55048">
                  <c:v>-0.33283628510602897</c:v>
                </c:pt>
                <c:pt idx="55049">
                  <c:v>-0.34104632519434802</c:v>
                </c:pt>
                <c:pt idx="55050">
                  <c:v>-0.34925636528266701</c:v>
                </c:pt>
                <c:pt idx="55051">
                  <c:v>-0.35746640536811802</c:v>
                </c:pt>
                <c:pt idx="55052">
                  <c:v>-0.36567644545643702</c:v>
                </c:pt>
                <c:pt idx="55053">
                  <c:v>-0.37388648554475501</c:v>
                </c:pt>
                <c:pt idx="55054">
                  <c:v>-0.38209652563020702</c:v>
                </c:pt>
                <c:pt idx="55055">
                  <c:v>-0.39030656571852501</c:v>
                </c:pt>
                <c:pt idx="55056">
                  <c:v>-0.398516605806844</c:v>
                </c:pt>
                <c:pt idx="55057">
                  <c:v>-0.40672664589229501</c:v>
                </c:pt>
                <c:pt idx="55058">
                  <c:v>-0.41493668598061401</c:v>
                </c:pt>
                <c:pt idx="55059">
                  <c:v>-0.423146726068933</c:v>
                </c:pt>
                <c:pt idx="55060">
                  <c:v>-0.43135676615438401</c:v>
                </c:pt>
                <c:pt idx="55061">
                  <c:v>-0.439566806242703</c:v>
                </c:pt>
                <c:pt idx="55062">
                  <c:v>-0.44777684633102099</c:v>
                </c:pt>
                <c:pt idx="55063">
                  <c:v>-0.455986886416473</c:v>
                </c:pt>
                <c:pt idx="55064">
                  <c:v>-0.464196926504791</c:v>
                </c:pt>
                <c:pt idx="55065">
                  <c:v>-0.47240696659310999</c:v>
                </c:pt>
                <c:pt idx="55066">
                  <c:v>-0.480617006678561</c:v>
                </c:pt>
                <c:pt idx="55067">
                  <c:v>-0.48882704676687999</c:v>
                </c:pt>
                <c:pt idx="55068">
                  <c:v>-0.49703708685519898</c:v>
                </c:pt>
                <c:pt idx="55069">
                  <c:v>-0.50524712694064999</c:v>
                </c:pt>
                <c:pt idx="55070">
                  <c:v>-0.51345716702896904</c:v>
                </c:pt>
                <c:pt idx="55071">
                  <c:v>-0.52166720711728698</c:v>
                </c:pt>
                <c:pt idx="55072">
                  <c:v>-0.52987724720273899</c:v>
                </c:pt>
                <c:pt idx="55073">
                  <c:v>-0.53808728729105804</c:v>
                </c:pt>
                <c:pt idx="55074">
                  <c:v>-0.54629732737937597</c:v>
                </c:pt>
                <c:pt idx="55075">
                  <c:v>-0.55450736746482798</c:v>
                </c:pt>
                <c:pt idx="55076">
                  <c:v>-0.56271740755314603</c:v>
                </c:pt>
                <c:pt idx="55077">
                  <c:v>-0.57092744764146497</c:v>
                </c:pt>
                <c:pt idx="55078">
                  <c:v>-0.57913748772691598</c:v>
                </c:pt>
                <c:pt idx="55079">
                  <c:v>-0.58734752781523503</c:v>
                </c:pt>
                <c:pt idx="55080">
                  <c:v>-0.59555756790355396</c:v>
                </c:pt>
                <c:pt idx="55081">
                  <c:v>-0.60376760798900497</c:v>
                </c:pt>
                <c:pt idx="55082">
                  <c:v>-0.61197764807732402</c:v>
                </c:pt>
                <c:pt idx="55083">
                  <c:v>-0.62018768816564196</c:v>
                </c:pt>
                <c:pt idx="55084">
                  <c:v>-0.62839772825109397</c:v>
                </c:pt>
                <c:pt idx="55085">
                  <c:v>-0.63660776833941302</c:v>
                </c:pt>
                <c:pt idx="55086">
                  <c:v>-0.64481780842773095</c:v>
                </c:pt>
                <c:pt idx="55087">
                  <c:v>-0.65302784851318196</c:v>
                </c:pt>
                <c:pt idx="55088">
                  <c:v>-0.66123788860150101</c:v>
                </c:pt>
                <c:pt idx="55089">
                  <c:v>-0.66944792868981995</c:v>
                </c:pt>
                <c:pt idx="55090">
                  <c:v>-0.67765796877527096</c:v>
                </c:pt>
                <c:pt idx="55091">
                  <c:v>-0.68586800886359001</c:v>
                </c:pt>
                <c:pt idx="55092">
                  <c:v>-0.69407804895190905</c:v>
                </c:pt>
                <c:pt idx="55093">
                  <c:v>-0.70228808903735995</c:v>
                </c:pt>
                <c:pt idx="55094">
                  <c:v>-0.710498129125679</c:v>
                </c:pt>
                <c:pt idx="55095">
                  <c:v>-0.71870816921399705</c:v>
                </c:pt>
                <c:pt idx="55096">
                  <c:v>-0.72691820929944895</c:v>
                </c:pt>
                <c:pt idx="55097">
                  <c:v>-0.735128249387767</c:v>
                </c:pt>
                <c:pt idx="55098">
                  <c:v>-0.74333828947608604</c:v>
                </c:pt>
                <c:pt idx="55099">
                  <c:v>-0.75154832956153705</c:v>
                </c:pt>
                <c:pt idx="55100">
                  <c:v>-0.75975836964985599</c:v>
                </c:pt>
                <c:pt idx="55101">
                  <c:v>-0.76796840973817504</c:v>
                </c:pt>
                <c:pt idx="55102">
                  <c:v>-0.77617844982362605</c:v>
                </c:pt>
                <c:pt idx="55103">
                  <c:v>-0.78438848991194499</c:v>
                </c:pt>
                <c:pt idx="55104">
                  <c:v>-0.79259853000026403</c:v>
                </c:pt>
                <c:pt idx="55105">
                  <c:v>-0.80080857008571504</c:v>
                </c:pt>
                <c:pt idx="55106">
                  <c:v>-0.80901861017403298</c:v>
                </c:pt>
                <c:pt idx="55107">
                  <c:v>-0.81722865026235203</c:v>
                </c:pt>
                <c:pt idx="55108">
                  <c:v>-0.82543869034780404</c:v>
                </c:pt>
                <c:pt idx="55109">
                  <c:v>-0.83364873043612198</c:v>
                </c:pt>
                <c:pt idx="55110">
                  <c:v>-0.84185877052444102</c:v>
                </c:pt>
                <c:pt idx="55111">
                  <c:v>-0.85006881060989203</c:v>
                </c:pt>
                <c:pt idx="55112">
                  <c:v>-0.85827885069821097</c:v>
                </c:pt>
                <c:pt idx="55113">
                  <c:v>-0.86648889078653002</c:v>
                </c:pt>
                <c:pt idx="55114">
                  <c:v>-0.87469893087198103</c:v>
                </c:pt>
                <c:pt idx="55115">
                  <c:v>-0.88290897096029997</c:v>
                </c:pt>
                <c:pt idx="55116">
                  <c:v>-0.89111901104861801</c:v>
                </c:pt>
                <c:pt idx="55117">
                  <c:v>-0.89932905113407002</c:v>
                </c:pt>
                <c:pt idx="55118">
                  <c:v>-0.90753909122238796</c:v>
                </c:pt>
                <c:pt idx="55119">
                  <c:v>-0.91574913131070701</c:v>
                </c:pt>
                <c:pt idx="55120">
                  <c:v>-0.92395917139615802</c:v>
                </c:pt>
                <c:pt idx="55121">
                  <c:v>-0.93216921148447696</c:v>
                </c:pt>
                <c:pt idx="55122">
                  <c:v>-0.940379251572796</c:v>
                </c:pt>
                <c:pt idx="55123">
                  <c:v>-0.94858929165824701</c:v>
                </c:pt>
                <c:pt idx="55124">
                  <c:v>-0.95679933174656595</c:v>
                </c:pt>
                <c:pt idx="55125">
                  <c:v>-0.965009371834884</c:v>
                </c:pt>
                <c:pt idx="55126">
                  <c:v>-0.97321941192033601</c:v>
                </c:pt>
                <c:pt idx="55127">
                  <c:v>-0.98142945200865495</c:v>
                </c:pt>
                <c:pt idx="55128">
                  <c:v>-0.98963949209697299</c:v>
                </c:pt>
                <c:pt idx="55129">
                  <c:v>-0.997849532182425</c:v>
                </c:pt>
                <c:pt idx="55130">
                  <c:v>-1.0060595722707399</c:v>
                </c:pt>
                <c:pt idx="55131">
                  <c:v>-1.01426961235906</c:v>
                </c:pt>
                <c:pt idx="55132">
                  <c:v>-1.0224796524445099</c:v>
                </c:pt>
                <c:pt idx="55133">
                  <c:v>-1.0306896925328299</c:v>
                </c:pt>
                <c:pt idx="55134">
                  <c:v>-1.03889973262115</c:v>
                </c:pt>
                <c:pt idx="55135">
                  <c:v>-1.0471097727066001</c:v>
                </c:pt>
                <c:pt idx="55136">
                  <c:v>-1.0553198127949199</c:v>
                </c:pt>
                <c:pt idx="55137">
                  <c:v>-1.06352985288324</c:v>
                </c:pt>
                <c:pt idx="55138">
                  <c:v>-1.0717398929686901</c:v>
                </c:pt>
                <c:pt idx="55139">
                  <c:v>-1.0799499330570099</c:v>
                </c:pt>
                <c:pt idx="55140">
                  <c:v>-1.08815997314533</c:v>
                </c:pt>
                <c:pt idx="55141">
                  <c:v>-1.0963700132307801</c:v>
                </c:pt>
                <c:pt idx="55142">
                  <c:v>-1.1045800533190999</c:v>
                </c:pt>
                <c:pt idx="55143">
                  <c:v>-1.11279009340742</c:v>
                </c:pt>
                <c:pt idx="55144">
                  <c:v>-1.1210001334928701</c:v>
                </c:pt>
                <c:pt idx="55145">
                  <c:v>-1.1292101735811899</c:v>
                </c:pt>
                <c:pt idx="55146">
                  <c:v>-1.13742021366951</c:v>
                </c:pt>
                <c:pt idx="55147">
                  <c:v>-1.1456302537549601</c:v>
                </c:pt>
                <c:pt idx="55148">
                  <c:v>-1.1538402938432799</c:v>
                </c:pt>
                <c:pt idx="55149">
                  <c:v>-1.16205033393159</c:v>
                </c:pt>
                <c:pt idx="55150">
                  <c:v>-1.1702603740170501</c:v>
                </c:pt>
                <c:pt idx="55151">
                  <c:v>-1.1784704141053599</c:v>
                </c:pt>
                <c:pt idx="55152">
                  <c:v>-1.18668045419368</c:v>
                </c:pt>
                <c:pt idx="55153">
                  <c:v>-1.1948904942791301</c:v>
                </c:pt>
                <c:pt idx="55154">
                  <c:v>-1.2031005343674499</c:v>
                </c:pt>
                <c:pt idx="55155">
                  <c:v>-1.21131057445577</c:v>
                </c:pt>
                <c:pt idx="55156">
                  <c:v>-1.2195206145412201</c:v>
                </c:pt>
                <c:pt idx="55157">
                  <c:v>-1.2277306546295399</c:v>
                </c:pt>
                <c:pt idx="55158">
                  <c:v>-1.2359406947178599</c:v>
                </c:pt>
                <c:pt idx="55159">
                  <c:v>-1.2441507348033101</c:v>
                </c:pt>
                <c:pt idx="55160">
                  <c:v>-1.2523607748916299</c:v>
                </c:pt>
                <c:pt idx="55161">
                  <c:v>-1.2605708149799499</c:v>
                </c:pt>
                <c:pt idx="55162">
                  <c:v>-1.2687808550654001</c:v>
                </c:pt>
                <c:pt idx="55163">
                  <c:v>-1.2769908951537201</c:v>
                </c:pt>
                <c:pt idx="55164">
                  <c:v>-1.2852009352420399</c:v>
                </c:pt>
                <c:pt idx="55165">
                  <c:v>-1.2934109753274901</c:v>
                </c:pt>
                <c:pt idx="55166">
                  <c:v>-1.3016210154158101</c:v>
                </c:pt>
                <c:pt idx="55167">
                  <c:v>-1.3098310555041299</c:v>
                </c:pt>
                <c:pt idx="55168">
                  <c:v>-1.31804109558958</c:v>
                </c:pt>
                <c:pt idx="55169">
                  <c:v>-1.3131543388526099</c:v>
                </c:pt>
                <c:pt idx="55170">
                  <c:v>-1.29517078528121</c:v>
                </c:pt>
                <c:pt idx="55171">
                  <c:v>-1.2771872317160899</c:v>
                </c:pt>
                <c:pt idx="55172">
                  <c:v>-1.25920367814469</c:v>
                </c:pt>
                <c:pt idx="55173">
                  <c:v>-1.2412201245732899</c:v>
                </c:pt>
                <c:pt idx="55174">
                  <c:v>-1.2232365710081701</c:v>
                </c:pt>
                <c:pt idx="55175">
                  <c:v>-1.2052530174367699</c:v>
                </c:pt>
                <c:pt idx="55176">
                  <c:v>-1.18726946386537</c:v>
                </c:pt>
                <c:pt idx="55177">
                  <c:v>-1.16928591030025</c:v>
                </c:pt>
                <c:pt idx="55178">
                  <c:v>-1.1513023567288501</c:v>
                </c:pt>
                <c:pt idx="55179">
                  <c:v>-1.1333188031574499</c:v>
                </c:pt>
                <c:pt idx="55180">
                  <c:v>-1.1153352495923301</c:v>
                </c:pt>
                <c:pt idx="55181">
                  <c:v>-1.09735169602093</c:v>
                </c:pt>
                <c:pt idx="55182">
                  <c:v>-1.0793681424495301</c:v>
                </c:pt>
                <c:pt idx="55183">
                  <c:v>-1.06138458888441</c:v>
                </c:pt>
                <c:pt idx="55184">
                  <c:v>-1.0434010353130101</c:v>
                </c:pt>
                <c:pt idx="55185">
                  <c:v>-1.02541748174161</c:v>
                </c:pt>
                <c:pt idx="55186">
                  <c:v>-1.0074339281764899</c:v>
                </c:pt>
                <c:pt idx="55187">
                  <c:v>-0.989450374605085</c:v>
                </c:pt>
                <c:pt idx="55188">
                  <c:v>-0.97146682103368398</c:v>
                </c:pt>
                <c:pt idx="55189">
                  <c:v>-0.95348326746856504</c:v>
                </c:pt>
                <c:pt idx="55190">
                  <c:v>-0.93549971389716402</c:v>
                </c:pt>
                <c:pt idx="55191">
                  <c:v>-0.917516160325763</c:v>
                </c:pt>
                <c:pt idx="55192">
                  <c:v>-0.89953260676064395</c:v>
                </c:pt>
                <c:pt idx="55193">
                  <c:v>-0.88154905318924304</c:v>
                </c:pt>
                <c:pt idx="55194">
                  <c:v>-0.86356549961784301</c:v>
                </c:pt>
                <c:pt idx="55195">
                  <c:v>-0.84558194605272297</c:v>
                </c:pt>
                <c:pt idx="55196">
                  <c:v>-0.82759839248132205</c:v>
                </c:pt>
                <c:pt idx="55197">
                  <c:v>-0.80961483890992203</c:v>
                </c:pt>
                <c:pt idx="55198">
                  <c:v>-0.79163128534480198</c:v>
                </c:pt>
                <c:pt idx="55199">
                  <c:v>-0.77364773177340096</c:v>
                </c:pt>
                <c:pt idx="55200">
                  <c:v>-0.75566417820200105</c:v>
                </c:pt>
                <c:pt idx="55201">
                  <c:v>-0.737680624636881</c:v>
                </c:pt>
                <c:pt idx="55202">
                  <c:v>-0.71969707106547998</c:v>
                </c:pt>
                <c:pt idx="55203">
                  <c:v>-0.70171351749407995</c:v>
                </c:pt>
                <c:pt idx="55204">
                  <c:v>-0.68372996392896002</c:v>
                </c:pt>
                <c:pt idx="55205">
                  <c:v>-0.66574641035755899</c:v>
                </c:pt>
                <c:pt idx="55206">
                  <c:v>-0.64776285678615897</c:v>
                </c:pt>
                <c:pt idx="55207">
                  <c:v>-0.62977930322103903</c:v>
                </c:pt>
                <c:pt idx="55208">
                  <c:v>-0.61179574964963801</c:v>
                </c:pt>
                <c:pt idx="55209">
                  <c:v>-0.59381219607823799</c:v>
                </c:pt>
                <c:pt idx="55210">
                  <c:v>-0.57582864251311805</c:v>
                </c:pt>
                <c:pt idx="55211">
                  <c:v>-0.55784508894171703</c:v>
                </c:pt>
                <c:pt idx="55212">
                  <c:v>-0.539861535370317</c:v>
                </c:pt>
                <c:pt idx="55213">
                  <c:v>-0.52187798180519696</c:v>
                </c:pt>
                <c:pt idx="55214">
                  <c:v>-0.50389442823379604</c:v>
                </c:pt>
                <c:pt idx="55215">
                  <c:v>-0.48591087466239602</c:v>
                </c:pt>
                <c:pt idx="55216">
                  <c:v>-0.46792732109727597</c:v>
                </c:pt>
                <c:pt idx="55217">
                  <c:v>-0.45401835094259702</c:v>
                </c:pt>
                <c:pt idx="55218">
                  <c:v>-0.44418396420748602</c:v>
                </c:pt>
                <c:pt idx="55219">
                  <c:v>-0.43434957747580899</c:v>
                </c:pt>
                <c:pt idx="55220">
                  <c:v>-0.42451519074069799</c:v>
                </c:pt>
                <c:pt idx="55221">
                  <c:v>-0.41468080400558699</c:v>
                </c:pt>
                <c:pt idx="55222">
                  <c:v>-0.40484641727391102</c:v>
                </c:pt>
                <c:pt idx="55223">
                  <c:v>-0.39501203053879902</c:v>
                </c:pt>
                <c:pt idx="55224">
                  <c:v>-0.38517764380368802</c:v>
                </c:pt>
                <c:pt idx="55225">
                  <c:v>-0.37534325707201199</c:v>
                </c:pt>
                <c:pt idx="55226">
                  <c:v>-0.36550887033690099</c:v>
                </c:pt>
                <c:pt idx="55227">
                  <c:v>-0.35567448360178999</c:v>
                </c:pt>
                <c:pt idx="55228">
                  <c:v>-0.34584009687011302</c:v>
                </c:pt>
                <c:pt idx="55229">
                  <c:v>-0.33600571013500202</c:v>
                </c:pt>
                <c:pt idx="55230">
                  <c:v>-0.32617132339989102</c:v>
                </c:pt>
                <c:pt idx="55231">
                  <c:v>-0.316336936668214</c:v>
                </c:pt>
                <c:pt idx="55232">
                  <c:v>-0.306502549933103</c:v>
                </c:pt>
                <c:pt idx="55233">
                  <c:v>-0.296668163197992</c:v>
                </c:pt>
                <c:pt idx="55234">
                  <c:v>-0.28683377646631603</c:v>
                </c:pt>
                <c:pt idx="55235">
                  <c:v>-0.27699938973120503</c:v>
                </c:pt>
                <c:pt idx="55236">
                  <c:v>-0.26716500299609403</c:v>
                </c:pt>
                <c:pt idx="55237">
                  <c:v>-0.257330616264417</c:v>
                </c:pt>
                <c:pt idx="55238">
                  <c:v>-0.247496229529306</c:v>
                </c:pt>
                <c:pt idx="55239">
                  <c:v>-0.237661842794195</c:v>
                </c:pt>
                <c:pt idx="55240">
                  <c:v>-0.227827456062518</c:v>
                </c:pt>
                <c:pt idx="55241">
                  <c:v>-0.217993069327407</c:v>
                </c:pt>
                <c:pt idx="55242">
                  <c:v>-0.208158682592296</c:v>
                </c:pt>
                <c:pt idx="55243">
                  <c:v>-0.19832429586062</c:v>
                </c:pt>
                <c:pt idx="55244">
                  <c:v>-0.188489909125509</c:v>
                </c:pt>
                <c:pt idx="55245">
                  <c:v>-0.178655522390397</c:v>
                </c:pt>
                <c:pt idx="55246">
                  <c:v>-0.16882113565872101</c:v>
                </c:pt>
                <c:pt idx="55247">
                  <c:v>-0.15898674892361001</c:v>
                </c:pt>
                <c:pt idx="55248">
                  <c:v>-0.149152362188499</c:v>
                </c:pt>
                <c:pt idx="55249">
                  <c:v>-0.13931797545682201</c:v>
                </c:pt>
                <c:pt idx="55250">
                  <c:v>-0.12948358872171101</c:v>
                </c:pt>
                <c:pt idx="55251">
                  <c:v>-0.11964920198660001</c:v>
                </c:pt>
                <c:pt idx="55252">
                  <c:v>-0.10981481525492399</c:v>
                </c:pt>
                <c:pt idx="55253">
                  <c:v>-9.9980428519812495E-2</c:v>
                </c:pt>
                <c:pt idx="55254">
                  <c:v>-9.0146041784701397E-2</c:v>
                </c:pt>
                <c:pt idx="55255">
                  <c:v>-8.03116550530249E-2</c:v>
                </c:pt>
                <c:pt idx="55256">
                  <c:v>-7.0477268317913802E-2</c:v>
                </c:pt>
                <c:pt idx="55257">
                  <c:v>-6.0642881582802698E-2</c:v>
                </c:pt>
                <c:pt idx="55258">
                  <c:v>-5.08084948511262E-2</c:v>
                </c:pt>
                <c:pt idx="55259">
                  <c:v>-4.09741081160152E-2</c:v>
                </c:pt>
                <c:pt idx="55260">
                  <c:v>-3.1139721380904001E-2</c:v>
                </c:pt>
                <c:pt idx="55261">
                  <c:v>-2.13053346492275E-2</c:v>
                </c:pt>
                <c:pt idx="55262">
                  <c:v>-1.14709479141165E-2</c:v>
                </c:pt>
                <c:pt idx="55263">
                  <c:v>-1.63656117900535E-3</c:v>
                </c:pt>
                <c:pt idx="55264">
                  <c:v>8.1978255526711803E-3</c:v>
                </c:pt>
                <c:pt idx="55265">
                  <c:v>1.80322122877822E-2</c:v>
                </c:pt>
                <c:pt idx="55266">
                  <c:v>2.7866599022893301E-2</c:v>
                </c:pt>
                <c:pt idx="55267">
                  <c:v>2.7866599022893301E-2</c:v>
                </c:pt>
                <c:pt idx="55268">
                  <c:v>2.7866599022893301E-2</c:v>
                </c:pt>
                <c:pt idx="55269">
                  <c:v>2.7866599022893301E-2</c:v>
                </c:pt>
                <c:pt idx="55270">
                  <c:v>2.7866599022893301E-2</c:v>
                </c:pt>
                <c:pt idx="55271">
                  <c:v>2.7866599022893301E-2</c:v>
                </c:pt>
                <c:pt idx="55272">
                  <c:v>2.7866599022893301E-2</c:v>
                </c:pt>
                <c:pt idx="55273">
                  <c:v>2.7866599022893301E-2</c:v>
                </c:pt>
                <c:pt idx="55274">
                  <c:v>2.7866599022893301E-2</c:v>
                </c:pt>
                <c:pt idx="55275">
                  <c:v>2.7866599022893301E-2</c:v>
                </c:pt>
                <c:pt idx="55276">
                  <c:v>2.7866599022893301E-2</c:v>
                </c:pt>
                <c:pt idx="55277">
                  <c:v>2.7866599022893301E-2</c:v>
                </c:pt>
                <c:pt idx="55278">
                  <c:v>2.7866599022893301E-2</c:v>
                </c:pt>
                <c:pt idx="55279">
                  <c:v>2.7866599022893301E-2</c:v>
                </c:pt>
                <c:pt idx="55280">
                  <c:v>2.7866599022893301E-2</c:v>
                </c:pt>
                <c:pt idx="55281">
                  <c:v>2.7866599022893301E-2</c:v>
                </c:pt>
                <c:pt idx="55282">
                  <c:v>2.7866599022893301E-2</c:v>
                </c:pt>
                <c:pt idx="55283">
                  <c:v>2.7866599022893301E-2</c:v>
                </c:pt>
                <c:pt idx="55284">
                  <c:v>2.7866599022893301E-2</c:v>
                </c:pt>
                <c:pt idx="55285">
                  <c:v>2.7866599022893301E-2</c:v>
                </c:pt>
                <c:pt idx="55286">
                  <c:v>2.7866599022893301E-2</c:v>
                </c:pt>
                <c:pt idx="55287">
                  <c:v>2.7866599022893301E-2</c:v>
                </c:pt>
                <c:pt idx="55288">
                  <c:v>2.7866599022893301E-2</c:v>
                </c:pt>
                <c:pt idx="55289">
                  <c:v>2.7866599022893301E-2</c:v>
                </c:pt>
                <c:pt idx="55290">
                  <c:v>2.7866599022893301E-2</c:v>
                </c:pt>
                <c:pt idx="55291">
                  <c:v>2.7866599022893301E-2</c:v>
                </c:pt>
                <c:pt idx="55292">
                  <c:v>2.7866599022893301E-2</c:v>
                </c:pt>
                <c:pt idx="55293">
                  <c:v>2.7866599022893301E-2</c:v>
                </c:pt>
                <c:pt idx="55294">
                  <c:v>2.7866599022893301E-2</c:v>
                </c:pt>
                <c:pt idx="55295">
                  <c:v>2.7866599022893301E-2</c:v>
                </c:pt>
                <c:pt idx="55296">
                  <c:v>0.32289820104188</c:v>
                </c:pt>
                <c:pt idx="55297">
                  <c:v>0.33273258777355702</c:v>
                </c:pt>
                <c:pt idx="55298">
                  <c:v>0.34256697450866802</c:v>
                </c:pt>
                <c:pt idx="55299">
                  <c:v>0.35240136124377902</c:v>
                </c:pt>
                <c:pt idx="55300">
                  <c:v>0.36223574797545499</c:v>
                </c:pt>
                <c:pt idx="55301">
                  <c:v>0.37207013471056699</c:v>
                </c:pt>
                <c:pt idx="55302">
                  <c:v>0.38190452144567799</c:v>
                </c:pt>
                <c:pt idx="55303">
                  <c:v>0.39173890817735402</c:v>
                </c:pt>
                <c:pt idx="55304">
                  <c:v>0.40157329491246502</c:v>
                </c:pt>
                <c:pt idx="55305">
                  <c:v>0.41140768164757602</c:v>
                </c:pt>
                <c:pt idx="55306">
                  <c:v>0.42124206837925299</c:v>
                </c:pt>
                <c:pt idx="55307">
                  <c:v>0.43107645511436399</c:v>
                </c:pt>
                <c:pt idx="55308">
                  <c:v>0.44091084184947499</c:v>
                </c:pt>
                <c:pt idx="55309">
                  <c:v>0.45074522858115201</c:v>
                </c:pt>
                <c:pt idx="55310">
                  <c:v>0.46057961531626301</c:v>
                </c:pt>
                <c:pt idx="55311">
                  <c:v>0.47041400205137401</c:v>
                </c:pt>
                <c:pt idx="55312">
                  <c:v>0.48024838878304998</c:v>
                </c:pt>
                <c:pt idx="55313">
                  <c:v>0.49008277551816098</c:v>
                </c:pt>
                <c:pt idx="55314">
                  <c:v>0.49991716225327198</c:v>
                </c:pt>
                <c:pt idx="55315">
                  <c:v>0.50975154898494901</c:v>
                </c:pt>
                <c:pt idx="55316">
                  <c:v>0.51958593572005995</c:v>
                </c:pt>
                <c:pt idx="55317">
                  <c:v>0.52942032245517101</c:v>
                </c:pt>
                <c:pt idx="55318">
                  <c:v>0.53925470918684804</c:v>
                </c:pt>
                <c:pt idx="55319">
                  <c:v>0.54908909592195898</c:v>
                </c:pt>
                <c:pt idx="55320">
                  <c:v>0.55892348265707004</c:v>
                </c:pt>
                <c:pt idx="55321">
                  <c:v>0.56875786938874595</c:v>
                </c:pt>
                <c:pt idx="55322">
                  <c:v>0.57859225612385801</c:v>
                </c:pt>
                <c:pt idx="55323">
                  <c:v>0.58842664285896895</c:v>
                </c:pt>
                <c:pt idx="55324">
                  <c:v>0.59826102959064498</c:v>
                </c:pt>
                <c:pt idx="55325">
                  <c:v>0.60809541632575603</c:v>
                </c:pt>
                <c:pt idx="55326">
                  <c:v>0.61792980306086698</c:v>
                </c:pt>
                <c:pt idx="55327">
                  <c:v>0.627764189792544</c:v>
                </c:pt>
                <c:pt idx="55328">
                  <c:v>0.63759857652765495</c:v>
                </c:pt>
                <c:pt idx="55329">
                  <c:v>0.647432963262766</c:v>
                </c:pt>
                <c:pt idx="55330">
                  <c:v>0.65726734999444203</c:v>
                </c:pt>
                <c:pt idx="55331">
                  <c:v>0.66710173672955397</c:v>
                </c:pt>
                <c:pt idx="55332">
                  <c:v>0.67693612346466503</c:v>
                </c:pt>
                <c:pt idx="55333">
                  <c:v>0.68677051019634106</c:v>
                </c:pt>
                <c:pt idx="55334">
                  <c:v>0.696604896931452</c:v>
                </c:pt>
                <c:pt idx="55335">
                  <c:v>0.70643928366656294</c:v>
                </c:pt>
                <c:pt idx="55336">
                  <c:v>0.71627367039823997</c:v>
                </c:pt>
                <c:pt idx="55337">
                  <c:v>0.72610805713335103</c:v>
                </c:pt>
                <c:pt idx="55338">
                  <c:v>0.73594244386846197</c:v>
                </c:pt>
                <c:pt idx="55339">
                  <c:v>0.745776830600138</c:v>
                </c:pt>
                <c:pt idx="55340">
                  <c:v>0.75561121733525005</c:v>
                </c:pt>
                <c:pt idx="55341">
                  <c:v>0.765445604070361</c:v>
                </c:pt>
                <c:pt idx="55342">
                  <c:v>0.77527999080203702</c:v>
                </c:pt>
                <c:pt idx="55343">
                  <c:v>0.78511437753714797</c:v>
                </c:pt>
                <c:pt idx="55344">
                  <c:v>0.79494876427225902</c:v>
                </c:pt>
                <c:pt idx="55345">
                  <c:v>0.80478315100393605</c:v>
                </c:pt>
                <c:pt idx="55346">
                  <c:v>0.81461753773904699</c:v>
                </c:pt>
                <c:pt idx="55347">
                  <c:v>0.82445192447415805</c:v>
                </c:pt>
                <c:pt idx="55348">
                  <c:v>0.83428631120583496</c:v>
                </c:pt>
                <c:pt idx="55349">
                  <c:v>0.84412069794094602</c:v>
                </c:pt>
                <c:pt idx="55350">
                  <c:v>0.85395508467605696</c:v>
                </c:pt>
                <c:pt idx="55351">
                  <c:v>0.86378947140773299</c:v>
                </c:pt>
                <c:pt idx="55352">
                  <c:v>0.87362385814284405</c:v>
                </c:pt>
                <c:pt idx="55353">
                  <c:v>0.88345824487795599</c:v>
                </c:pt>
                <c:pt idx="55354">
                  <c:v>0.89329263160963202</c:v>
                </c:pt>
                <c:pt idx="55355">
                  <c:v>0.90312701834474296</c:v>
                </c:pt>
                <c:pt idx="55356">
                  <c:v>0.91296140507985402</c:v>
                </c:pt>
                <c:pt idx="55357">
                  <c:v>0.92279579181153104</c:v>
                </c:pt>
                <c:pt idx="55358">
                  <c:v>0.93263017854664199</c:v>
                </c:pt>
                <c:pt idx="55359">
                  <c:v>0.94246456528175304</c:v>
                </c:pt>
                <c:pt idx="55360">
                  <c:v>0.95229895201342896</c:v>
                </c:pt>
                <c:pt idx="55361">
                  <c:v>0.96213333874854101</c:v>
                </c:pt>
                <c:pt idx="55362">
                  <c:v>0.97196772548365196</c:v>
                </c:pt>
                <c:pt idx="55363">
                  <c:v>0.98180211221532798</c:v>
                </c:pt>
                <c:pt idx="55364">
                  <c:v>0.99163649895043904</c:v>
                </c:pt>
                <c:pt idx="55365">
                  <c:v>1.0014708856855501</c:v>
                </c:pt>
                <c:pt idx="55366">
                  <c:v>1.01130527241723</c:v>
                </c:pt>
                <c:pt idx="55367">
                  <c:v>1.0211396591523401</c:v>
                </c:pt>
                <c:pt idx="55368">
                  <c:v>1.0309740458874499</c:v>
                </c:pt>
                <c:pt idx="55369">
                  <c:v>1.04080843261913</c:v>
                </c:pt>
                <c:pt idx="55370">
                  <c:v>1.0506428193542401</c:v>
                </c:pt>
                <c:pt idx="55371">
                  <c:v>1.0604772060893499</c:v>
                </c:pt>
                <c:pt idx="55372">
                  <c:v>1.0703115928210201</c:v>
                </c:pt>
                <c:pt idx="55373">
                  <c:v>1.0801459795561399</c:v>
                </c:pt>
                <c:pt idx="55374">
                  <c:v>1.0899803662912499</c:v>
                </c:pt>
                <c:pt idx="55375">
                  <c:v>1.0998147530229201</c:v>
                </c:pt>
                <c:pt idx="55376">
                  <c:v>1.1096491397580299</c:v>
                </c:pt>
                <c:pt idx="55377">
                  <c:v>1.11948352649315</c:v>
                </c:pt>
                <c:pt idx="55378">
                  <c:v>1.1293179132248199</c:v>
                </c:pt>
                <c:pt idx="55379">
                  <c:v>1.1391522999599299</c:v>
                </c:pt>
                <c:pt idx="55380">
                  <c:v>1.14898668669504</c:v>
                </c:pt>
                <c:pt idx="55381">
                  <c:v>1.1588210734267199</c:v>
                </c:pt>
                <c:pt idx="55382">
                  <c:v>1.16865546016183</c:v>
                </c:pt>
                <c:pt idx="55383">
                  <c:v>1.17848984689694</c:v>
                </c:pt>
                <c:pt idx="55384">
                  <c:v>1.1883242336286199</c:v>
                </c:pt>
                <c:pt idx="55385">
                  <c:v>1.19815862036373</c:v>
                </c:pt>
                <c:pt idx="55386">
                  <c:v>1.2079930070988401</c:v>
                </c:pt>
                <c:pt idx="55387">
                  <c:v>1.21782739383052</c:v>
                </c:pt>
                <c:pt idx="55388">
                  <c:v>1.22766178056563</c:v>
                </c:pt>
                <c:pt idx="55389">
                  <c:v>1.2374961673007401</c:v>
                </c:pt>
                <c:pt idx="55390">
                  <c:v>1.24733055403242</c:v>
                </c:pt>
                <c:pt idx="55391">
                  <c:v>1.25716494076753</c:v>
                </c:pt>
                <c:pt idx="55392">
                  <c:v>1.2669993275026401</c:v>
                </c:pt>
                <c:pt idx="55393">
                  <c:v>1.27683371423432</c:v>
                </c:pt>
                <c:pt idx="55394">
                  <c:v>1.2866681009694301</c:v>
                </c:pt>
                <c:pt idx="55395">
                  <c:v>1.2965024877045399</c:v>
                </c:pt>
                <c:pt idx="55396">
                  <c:v>1.30633687443621</c:v>
                </c:pt>
                <c:pt idx="55397">
                  <c:v>1.3161712611713201</c:v>
                </c:pt>
                <c:pt idx="55398">
                  <c:v>1.3260056479064399</c:v>
                </c:pt>
                <c:pt idx="55399">
                  <c:v>1.3358400346381101</c:v>
                </c:pt>
                <c:pt idx="55400">
                  <c:v>1.3456744213732199</c:v>
                </c:pt>
                <c:pt idx="55401">
                  <c:v>1.35550880810833</c:v>
                </c:pt>
                <c:pt idx="55402">
                  <c:v>1.3653431948400101</c:v>
                </c:pt>
                <c:pt idx="55403">
                  <c:v>1.3751775815751199</c:v>
                </c:pt>
                <c:pt idx="55404">
                  <c:v>1.38501196831023</c:v>
                </c:pt>
                <c:pt idx="55405">
                  <c:v>1.3948463550419099</c:v>
                </c:pt>
                <c:pt idx="55406">
                  <c:v>1.40468074177702</c:v>
                </c:pt>
                <c:pt idx="55407">
                  <c:v>1.41451512851213</c:v>
                </c:pt>
                <c:pt idx="55408">
                  <c:v>1.4243495152438099</c:v>
                </c:pt>
                <c:pt idx="55409">
                  <c:v>1.43644255774072</c:v>
                </c:pt>
                <c:pt idx="55410">
                  <c:v>1.4507942560010201</c:v>
                </c:pt>
                <c:pt idx="55411">
                  <c:v>1.4651459542563099</c:v>
                </c:pt>
                <c:pt idx="55412">
                  <c:v>1.4794976525166099</c:v>
                </c:pt>
                <c:pt idx="55413">
                  <c:v>1.4938493507769</c:v>
                </c:pt>
                <c:pt idx="55414">
                  <c:v>1.50820104903219</c:v>
                </c:pt>
                <c:pt idx="55415">
                  <c:v>1.52255274729249</c:v>
                </c:pt>
                <c:pt idx="55416">
                  <c:v>1.5369044455527801</c:v>
                </c:pt>
                <c:pt idx="55417">
                  <c:v>1.5512561438080701</c:v>
                </c:pt>
                <c:pt idx="55418">
                  <c:v>1.5656078420683699</c:v>
                </c:pt>
                <c:pt idx="55419">
                  <c:v>1.5799595403286699</c:v>
                </c:pt>
                <c:pt idx="55420">
                  <c:v>1.59431123858395</c:v>
                </c:pt>
                <c:pt idx="55421">
                  <c:v>1.60866293684425</c:v>
                </c:pt>
                <c:pt idx="55422">
                  <c:v>1.62301463510455</c:v>
                </c:pt>
                <c:pt idx="55423">
                  <c:v>1.6373663333598301</c:v>
                </c:pt>
                <c:pt idx="55424">
                  <c:v>1.6517180316201301</c:v>
                </c:pt>
                <c:pt idx="55425">
                  <c:v>1.6660697298804299</c:v>
                </c:pt>
                <c:pt idx="55426">
                  <c:v>1.6804214281357099</c:v>
                </c:pt>
                <c:pt idx="55427">
                  <c:v>1.69477312639601</c:v>
                </c:pt>
                <c:pt idx="55428">
                  <c:v>1.70912482465631</c:v>
                </c:pt>
                <c:pt idx="55429">
                  <c:v>1.7234765229116</c:v>
                </c:pt>
                <c:pt idx="55430">
                  <c:v>1.7378282211718901</c:v>
                </c:pt>
                <c:pt idx="55431">
                  <c:v>1.7521799194321901</c:v>
                </c:pt>
                <c:pt idx="55432">
                  <c:v>1.7665316176874799</c:v>
                </c:pt>
                <c:pt idx="55433">
                  <c:v>1.7808833159477799</c:v>
                </c:pt>
                <c:pt idx="55434">
                  <c:v>1.79523501420807</c:v>
                </c:pt>
                <c:pt idx="55435">
                  <c:v>1.80958671246336</c:v>
                </c:pt>
                <c:pt idx="55436">
                  <c:v>1.82393841072366</c:v>
                </c:pt>
                <c:pt idx="55437">
                  <c:v>1.8382901089839601</c:v>
                </c:pt>
                <c:pt idx="55438">
                  <c:v>1.8526418072392401</c:v>
                </c:pt>
                <c:pt idx="55439">
                  <c:v>1.8669935054995399</c:v>
                </c:pt>
                <c:pt idx="55440">
                  <c:v>1.8813452037598399</c:v>
                </c:pt>
                <c:pt idx="55441">
                  <c:v>1.89569690201512</c:v>
                </c:pt>
                <c:pt idx="55442">
                  <c:v>1.91004860027542</c:v>
                </c:pt>
                <c:pt idx="55443">
                  <c:v>1.92440029853572</c:v>
                </c:pt>
                <c:pt idx="55444">
                  <c:v>1.9387519967910001</c:v>
                </c:pt>
                <c:pt idx="55445">
                  <c:v>1.9531036950513001</c:v>
                </c:pt>
                <c:pt idx="55446">
                  <c:v>1.9674553933115999</c:v>
                </c:pt>
                <c:pt idx="55447">
                  <c:v>1.98180709156688</c:v>
                </c:pt>
                <c:pt idx="55448">
                  <c:v>1.99615878982718</c:v>
                </c:pt>
                <c:pt idx="55449">
                  <c:v>2.0105104880874798</c:v>
                </c:pt>
                <c:pt idx="55450">
                  <c:v>2.0248621863427698</c:v>
                </c:pt>
                <c:pt idx="55451">
                  <c:v>2.0392138846030599</c:v>
                </c:pt>
                <c:pt idx="55452">
                  <c:v>2.0535655828633601</c:v>
                </c:pt>
                <c:pt idx="55453">
                  <c:v>2.0679172811186501</c:v>
                </c:pt>
                <c:pt idx="55454">
                  <c:v>2.0822689793789499</c:v>
                </c:pt>
                <c:pt idx="55455">
                  <c:v>2.09662067763924</c:v>
                </c:pt>
                <c:pt idx="55456">
                  <c:v>2.11097237589453</c:v>
                </c:pt>
                <c:pt idx="55457">
                  <c:v>2.1204669919691002</c:v>
                </c:pt>
                <c:pt idx="55458">
                  <c:v>2.12510452585455</c:v>
                </c:pt>
                <c:pt idx="55459">
                  <c:v>2.12974205973839</c:v>
                </c:pt>
                <c:pt idx="55460">
                  <c:v>2.1343795936238399</c:v>
                </c:pt>
                <c:pt idx="55461">
                  <c:v>2.1390171275092902</c:v>
                </c:pt>
                <c:pt idx="55462">
                  <c:v>2.1436546613931302</c:v>
                </c:pt>
                <c:pt idx="55463">
                  <c:v>2.1482921952785801</c:v>
                </c:pt>
                <c:pt idx="55464">
                  <c:v>2.1529297291640299</c:v>
                </c:pt>
                <c:pt idx="55465">
                  <c:v>2.1575672630478699</c:v>
                </c:pt>
                <c:pt idx="55466">
                  <c:v>2.1622047969333198</c:v>
                </c:pt>
                <c:pt idx="55467">
                  <c:v>2.1668423308187701</c:v>
                </c:pt>
                <c:pt idx="55468">
                  <c:v>2.1714798647026101</c:v>
                </c:pt>
                <c:pt idx="55469">
                  <c:v>2.17611739858806</c:v>
                </c:pt>
                <c:pt idx="55470">
                  <c:v>2.1807549324735098</c:v>
                </c:pt>
                <c:pt idx="55471">
                  <c:v>2.1853924663573498</c:v>
                </c:pt>
                <c:pt idx="55472">
                  <c:v>2.1900300002428001</c:v>
                </c:pt>
                <c:pt idx="55473">
                  <c:v>2.19466753412825</c:v>
                </c:pt>
                <c:pt idx="55474">
                  <c:v>2.1993050680120798</c:v>
                </c:pt>
                <c:pt idx="55475">
                  <c:v>2.2039426018975399</c:v>
                </c:pt>
                <c:pt idx="55476">
                  <c:v>2.2085801357829902</c:v>
                </c:pt>
                <c:pt idx="55477">
                  <c:v>2.21321766966682</c:v>
                </c:pt>
                <c:pt idx="55478">
                  <c:v>2.2178552035522801</c:v>
                </c:pt>
                <c:pt idx="55479">
                  <c:v>2.2224927374377299</c:v>
                </c:pt>
                <c:pt idx="55480">
                  <c:v>2.2271302713215602</c:v>
                </c:pt>
                <c:pt idx="55481">
                  <c:v>2.2317678052070198</c:v>
                </c:pt>
                <c:pt idx="55482">
                  <c:v>2.2364053390924701</c:v>
                </c:pt>
                <c:pt idx="55483">
                  <c:v>2.2410428729762999</c:v>
                </c:pt>
                <c:pt idx="55484">
                  <c:v>2.24568040686176</c:v>
                </c:pt>
                <c:pt idx="55485">
                  <c:v>2.2503179407472098</c:v>
                </c:pt>
                <c:pt idx="55486">
                  <c:v>2.2549554746310401</c:v>
                </c:pt>
                <c:pt idx="55487">
                  <c:v>2.2595930085165001</c:v>
                </c:pt>
                <c:pt idx="55488">
                  <c:v>2.26423054240195</c:v>
                </c:pt>
                <c:pt idx="55489">
                  <c:v>2.2688680762857798</c:v>
                </c:pt>
                <c:pt idx="55490">
                  <c:v>2.2735056101712399</c:v>
                </c:pt>
                <c:pt idx="55491">
                  <c:v>2.2781431440566902</c:v>
                </c:pt>
                <c:pt idx="55492">
                  <c:v>2.28278067794052</c:v>
                </c:pt>
                <c:pt idx="55493">
                  <c:v>2.28741821182598</c:v>
                </c:pt>
                <c:pt idx="55494">
                  <c:v>2.2920557457114299</c:v>
                </c:pt>
                <c:pt idx="55495">
                  <c:v>2.2966932795952602</c:v>
                </c:pt>
                <c:pt idx="55496">
                  <c:v>2.30133081348071</c:v>
                </c:pt>
                <c:pt idx="55497">
                  <c:v>2.3059683473661701</c:v>
                </c:pt>
                <c:pt idx="55498">
                  <c:v>2.3106058812499999</c:v>
                </c:pt>
                <c:pt idx="55499">
                  <c:v>2.3152434151354502</c:v>
                </c:pt>
                <c:pt idx="55500">
                  <c:v>2.3198809490209098</c:v>
                </c:pt>
                <c:pt idx="55501">
                  <c:v>2.3245184829047401</c:v>
                </c:pt>
                <c:pt idx="55502">
                  <c:v>2.3291560167901899</c:v>
                </c:pt>
                <c:pt idx="55503">
                  <c:v>2.33379355067565</c:v>
                </c:pt>
                <c:pt idx="55504">
                  <c:v>2.3384310845594798</c:v>
                </c:pt>
                <c:pt idx="55505">
                  <c:v>2.3395148647395998</c:v>
                </c:pt>
                <c:pt idx="55506">
                  <c:v>2.3370448912118902</c:v>
                </c:pt>
                <c:pt idx="55507">
                  <c:v>2.3345749176850501</c:v>
                </c:pt>
                <c:pt idx="55508">
                  <c:v>2.3321049441573498</c:v>
                </c:pt>
                <c:pt idx="55509">
                  <c:v>2.3296349706296402</c:v>
                </c:pt>
                <c:pt idx="55510">
                  <c:v>2.3271649971028001</c:v>
                </c:pt>
                <c:pt idx="55511">
                  <c:v>2.3246950235750998</c:v>
                </c:pt>
                <c:pt idx="55512">
                  <c:v>2.3222250500474</c:v>
                </c:pt>
                <c:pt idx="55513">
                  <c:v>2.3197550765205599</c:v>
                </c:pt>
                <c:pt idx="55514">
                  <c:v>2.3172851029928498</c:v>
                </c:pt>
                <c:pt idx="55515">
                  <c:v>2.31481512946515</c:v>
                </c:pt>
                <c:pt idx="55516">
                  <c:v>2.3123451559383099</c:v>
                </c:pt>
                <c:pt idx="55517">
                  <c:v>2.3098751824105999</c:v>
                </c:pt>
                <c:pt idx="55518">
                  <c:v>2.3074052088829</c:v>
                </c:pt>
                <c:pt idx="55519">
                  <c:v>2.3049352353560599</c:v>
                </c:pt>
                <c:pt idx="55520">
                  <c:v>2.3024652618283499</c:v>
                </c:pt>
                <c:pt idx="55521">
                  <c:v>2.29999528830065</c:v>
                </c:pt>
                <c:pt idx="55522">
                  <c:v>2.2975253147738099</c:v>
                </c:pt>
                <c:pt idx="55523">
                  <c:v>2.2950553412461101</c:v>
                </c:pt>
                <c:pt idx="55524">
                  <c:v>2.2925853677184</c:v>
                </c:pt>
                <c:pt idx="55525">
                  <c:v>2.29011539419156</c:v>
                </c:pt>
                <c:pt idx="55526">
                  <c:v>2.2876454206638601</c:v>
                </c:pt>
                <c:pt idx="55527">
                  <c:v>2.2851754471361598</c:v>
                </c:pt>
                <c:pt idx="55528">
                  <c:v>2.28270547360931</c:v>
                </c:pt>
                <c:pt idx="55529">
                  <c:v>2.2802355000816101</c:v>
                </c:pt>
                <c:pt idx="55530">
                  <c:v>2.2777655265539098</c:v>
                </c:pt>
                <c:pt idx="55531">
                  <c:v>2.2752955530270702</c:v>
                </c:pt>
                <c:pt idx="55532">
                  <c:v>2.2728255794993601</c:v>
                </c:pt>
                <c:pt idx="55533">
                  <c:v>2.2703556059716599</c:v>
                </c:pt>
                <c:pt idx="55534">
                  <c:v>2.2678856324448202</c:v>
                </c:pt>
                <c:pt idx="55535">
                  <c:v>2.2654156589171102</c:v>
                </c:pt>
                <c:pt idx="55536">
                  <c:v>2.2629456853894099</c:v>
                </c:pt>
                <c:pt idx="55537">
                  <c:v>2.2604757118625698</c:v>
                </c:pt>
                <c:pt idx="55538">
                  <c:v>2.2580057383348699</c:v>
                </c:pt>
                <c:pt idx="55539">
                  <c:v>2.2555357648071599</c:v>
                </c:pt>
                <c:pt idx="55540">
                  <c:v>2.2530657912803198</c:v>
                </c:pt>
                <c:pt idx="55541">
                  <c:v>2.25059581775262</c:v>
                </c:pt>
                <c:pt idx="55542">
                  <c:v>2.2481258442249099</c:v>
                </c:pt>
                <c:pt idx="55543">
                  <c:v>2.2456558706980698</c:v>
                </c:pt>
                <c:pt idx="55544">
                  <c:v>2.24318589717037</c:v>
                </c:pt>
                <c:pt idx="55545">
                  <c:v>2.2407159236426701</c:v>
                </c:pt>
                <c:pt idx="55546">
                  <c:v>2.2382459501158198</c:v>
                </c:pt>
                <c:pt idx="55547">
                  <c:v>2.23577597658812</c:v>
                </c:pt>
                <c:pt idx="55548">
                  <c:v>2.2333060030604202</c:v>
                </c:pt>
                <c:pt idx="55549">
                  <c:v>2.2308360295335801</c:v>
                </c:pt>
                <c:pt idx="55550">
                  <c:v>2.22836605600587</c:v>
                </c:pt>
                <c:pt idx="55551">
                  <c:v>2.2258960824781702</c:v>
                </c:pt>
                <c:pt idx="55552">
                  <c:v>2.2234261089513301</c:v>
                </c:pt>
                <c:pt idx="55553">
                  <c:v>2.2204923552257401</c:v>
                </c:pt>
                <c:pt idx="55554">
                  <c:v>2.2170948213019499</c:v>
                </c:pt>
                <c:pt idx="55555">
                  <c:v>2.2136972873793401</c:v>
                </c:pt>
                <c:pt idx="55556">
                  <c:v>2.2102997534555402</c:v>
                </c:pt>
                <c:pt idx="55557">
                  <c:v>2.20690221953175</c:v>
                </c:pt>
                <c:pt idx="55558">
                  <c:v>2.2035046856091398</c:v>
                </c:pt>
                <c:pt idx="55559">
                  <c:v>2.2001071516853399</c:v>
                </c:pt>
                <c:pt idx="55560">
                  <c:v>2.1967096177615502</c:v>
                </c:pt>
                <c:pt idx="55561">
                  <c:v>2.1933120838389399</c:v>
                </c:pt>
                <c:pt idx="55562">
                  <c:v>2.18991454991514</c:v>
                </c:pt>
                <c:pt idx="55563">
                  <c:v>2.1865170159913498</c:v>
                </c:pt>
                <c:pt idx="55564">
                  <c:v>2.1831194820687401</c:v>
                </c:pt>
                <c:pt idx="55565">
                  <c:v>2.1797219481449401</c:v>
                </c:pt>
                <c:pt idx="55566">
                  <c:v>2.17632441422115</c:v>
                </c:pt>
                <c:pt idx="55567">
                  <c:v>2.1729268802985402</c:v>
                </c:pt>
                <c:pt idx="55568">
                  <c:v>2.1695293463747398</c:v>
                </c:pt>
                <c:pt idx="55569">
                  <c:v>2.1661318124509501</c:v>
                </c:pt>
                <c:pt idx="55570">
                  <c:v>2.1627342785283399</c:v>
                </c:pt>
                <c:pt idx="55571">
                  <c:v>2.1593367446045399</c:v>
                </c:pt>
                <c:pt idx="55572">
                  <c:v>2.1559392106807498</c:v>
                </c:pt>
                <c:pt idx="55573">
                  <c:v>2.15254167675814</c:v>
                </c:pt>
                <c:pt idx="55574">
                  <c:v>2.1491441428343401</c:v>
                </c:pt>
                <c:pt idx="55575">
                  <c:v>2.1457466089105499</c:v>
                </c:pt>
                <c:pt idx="55576">
                  <c:v>2.1423490749879401</c:v>
                </c:pt>
                <c:pt idx="55577">
                  <c:v>2.13895154106415</c:v>
                </c:pt>
                <c:pt idx="55578">
                  <c:v>2.13555400714035</c:v>
                </c:pt>
                <c:pt idx="55579">
                  <c:v>2.1321564732177398</c:v>
                </c:pt>
                <c:pt idx="55580">
                  <c:v>2.1287589392939501</c:v>
                </c:pt>
                <c:pt idx="55581">
                  <c:v>2.1253614053701502</c:v>
                </c:pt>
                <c:pt idx="55582">
                  <c:v>2.12196387144754</c:v>
                </c:pt>
                <c:pt idx="55583">
                  <c:v>2.1185663375237498</c:v>
                </c:pt>
                <c:pt idx="55584">
                  <c:v>2.1151688035999499</c:v>
                </c:pt>
                <c:pt idx="55585">
                  <c:v>2.1117712696773401</c:v>
                </c:pt>
                <c:pt idx="55586">
                  <c:v>2.1083737357535499</c:v>
                </c:pt>
                <c:pt idx="55587">
                  <c:v>2.10497620182975</c:v>
                </c:pt>
                <c:pt idx="55588">
                  <c:v>2.1015786679071402</c:v>
                </c:pt>
                <c:pt idx="55589">
                  <c:v>2.09818113398335</c:v>
                </c:pt>
                <c:pt idx="55590">
                  <c:v>2.0947836000595501</c:v>
                </c:pt>
                <c:pt idx="55591">
                  <c:v>2.0913860661369399</c:v>
                </c:pt>
                <c:pt idx="55592">
                  <c:v>2.0879885322131502</c:v>
                </c:pt>
                <c:pt idx="55593">
                  <c:v>2.0845909982893498</c:v>
                </c:pt>
                <c:pt idx="55594">
                  <c:v>2.08119346436674</c:v>
                </c:pt>
                <c:pt idx="55595">
                  <c:v>2.0777959304429499</c:v>
                </c:pt>
                <c:pt idx="55596">
                  <c:v>2.0743983965191499</c:v>
                </c:pt>
                <c:pt idx="55597">
                  <c:v>2.0710008625965401</c:v>
                </c:pt>
                <c:pt idx="55598">
                  <c:v>2.06760332867275</c:v>
                </c:pt>
                <c:pt idx="55599">
                  <c:v>2.0642057947489501</c:v>
                </c:pt>
                <c:pt idx="55600">
                  <c:v>2.06080826082635</c:v>
                </c:pt>
                <c:pt idx="55601">
                  <c:v>2.0497806849420099</c:v>
                </c:pt>
                <c:pt idx="55602">
                  <c:v>2.0311230670918201</c:v>
                </c:pt>
                <c:pt idx="55603">
                  <c:v>2.01246544924813</c:v>
                </c:pt>
                <c:pt idx="55604">
                  <c:v>1.9938078313979299</c:v>
                </c:pt>
                <c:pt idx="55605">
                  <c:v>1.9751502135477399</c:v>
                </c:pt>
                <c:pt idx="55606">
                  <c:v>1.95649259570405</c:v>
                </c:pt>
                <c:pt idx="55607">
                  <c:v>1.9378349778538599</c:v>
                </c:pt>
                <c:pt idx="55608">
                  <c:v>1.9191773600036599</c:v>
                </c:pt>
                <c:pt idx="55609">
                  <c:v>1.90051974215997</c:v>
                </c:pt>
                <c:pt idx="55610">
                  <c:v>1.8818621243097799</c:v>
                </c:pt>
                <c:pt idx="55611">
                  <c:v>1.8632045064595799</c:v>
                </c:pt>
                <c:pt idx="55612">
                  <c:v>1.8445468886159</c:v>
                </c:pt>
                <c:pt idx="55613">
                  <c:v>1.8258892707657</c:v>
                </c:pt>
                <c:pt idx="55614">
                  <c:v>1.8072316529154999</c:v>
                </c:pt>
                <c:pt idx="55615">
                  <c:v>1.78857403507182</c:v>
                </c:pt>
                <c:pt idx="55616">
                  <c:v>1.76991641722162</c:v>
                </c:pt>
                <c:pt idx="55617">
                  <c:v>1.7512587993714199</c:v>
                </c:pt>
                <c:pt idx="55618">
                  <c:v>1.73260118152774</c:v>
                </c:pt>
                <c:pt idx="55619">
                  <c:v>1.71394356367754</c:v>
                </c:pt>
                <c:pt idx="55620">
                  <c:v>1.6952859458273399</c:v>
                </c:pt>
                <c:pt idx="55621">
                  <c:v>1.67662832798366</c:v>
                </c:pt>
                <c:pt idx="55622">
                  <c:v>1.65797071013346</c:v>
                </c:pt>
                <c:pt idx="55623">
                  <c:v>1.6393130922832599</c:v>
                </c:pt>
                <c:pt idx="55624">
                  <c:v>1.62065547443958</c:v>
                </c:pt>
                <c:pt idx="55625">
                  <c:v>1.60199785658938</c:v>
                </c:pt>
                <c:pt idx="55626">
                  <c:v>1.58334023873918</c:v>
                </c:pt>
                <c:pt idx="55627">
                  <c:v>1.5646826208955</c:v>
                </c:pt>
                <c:pt idx="55628">
                  <c:v>1.5460250030453</c:v>
                </c:pt>
                <c:pt idx="55629">
                  <c:v>1.5273673851951</c:v>
                </c:pt>
                <c:pt idx="55630">
                  <c:v>1.50870976735142</c:v>
                </c:pt>
                <c:pt idx="55631">
                  <c:v>1.49005214950122</c:v>
                </c:pt>
                <c:pt idx="55632">
                  <c:v>1.47139453165103</c:v>
                </c:pt>
                <c:pt idx="55633">
                  <c:v>1.45273691380734</c:v>
                </c:pt>
                <c:pt idx="55634">
                  <c:v>1.43407929595715</c:v>
                </c:pt>
                <c:pt idx="55635">
                  <c:v>1.41542167810695</c:v>
                </c:pt>
                <c:pt idx="55636">
                  <c:v>1.3967640602632601</c:v>
                </c:pt>
                <c:pt idx="55637">
                  <c:v>1.37810644241307</c:v>
                </c:pt>
                <c:pt idx="55638">
                  <c:v>1.35944882456287</c:v>
                </c:pt>
                <c:pt idx="55639">
                  <c:v>1.3407912067191901</c:v>
                </c:pt>
                <c:pt idx="55640">
                  <c:v>1.32213358886899</c:v>
                </c:pt>
                <c:pt idx="55641">
                  <c:v>1.30347597101879</c:v>
                </c:pt>
                <c:pt idx="55642">
                  <c:v>1.2848183531751101</c:v>
                </c:pt>
                <c:pt idx="55643">
                  <c:v>1.26616073532491</c:v>
                </c:pt>
                <c:pt idx="55644">
                  <c:v>1.24750311747471</c:v>
                </c:pt>
                <c:pt idx="55645">
                  <c:v>1.2288454996310301</c:v>
                </c:pt>
                <c:pt idx="55646">
                  <c:v>1.21018788178083</c:v>
                </c:pt>
                <c:pt idx="55647">
                  <c:v>1.19153026393063</c:v>
                </c:pt>
                <c:pt idx="55648">
                  <c:v>1.1728726460869501</c:v>
                </c:pt>
                <c:pt idx="55649">
                  <c:v>1.16905552643726</c:v>
                </c:pt>
                <c:pt idx="55650">
                  <c:v>1.1800789049984599</c:v>
                </c:pt>
                <c:pt idx="55651">
                  <c:v>1.1911022835558001</c:v>
                </c:pt>
                <c:pt idx="55652">
                  <c:v>1.202125662117</c:v>
                </c:pt>
                <c:pt idx="55653">
                  <c:v>1.21314904067819</c:v>
                </c:pt>
                <c:pt idx="55654">
                  <c:v>1.2241724192355401</c:v>
                </c:pt>
                <c:pt idx="55655">
                  <c:v>1.23519579779674</c:v>
                </c:pt>
                <c:pt idx="55656">
                  <c:v>1.24621917635793</c:v>
                </c:pt>
                <c:pt idx="55657">
                  <c:v>1.2572425549152799</c:v>
                </c:pt>
                <c:pt idx="55658">
                  <c:v>1.2682659334764701</c:v>
                </c:pt>
                <c:pt idx="55659">
                  <c:v>1.27928931203767</c:v>
                </c:pt>
                <c:pt idx="55660">
                  <c:v>1.29031269059501</c:v>
                </c:pt>
                <c:pt idx="55661">
                  <c:v>1.3013360691562099</c:v>
                </c:pt>
                <c:pt idx="55662">
                  <c:v>1.3123594477174001</c:v>
                </c:pt>
                <c:pt idx="55663">
                  <c:v>1.32338282627475</c:v>
                </c:pt>
                <c:pt idx="55664">
                  <c:v>1.33440620483594</c:v>
                </c:pt>
                <c:pt idx="55665">
                  <c:v>1.3454295833971399</c:v>
                </c:pt>
                <c:pt idx="55666">
                  <c:v>1.3564529619544801</c:v>
                </c:pt>
                <c:pt idx="55667">
                  <c:v>1.36747634051568</c:v>
                </c:pt>
                <c:pt idx="55668">
                  <c:v>1.37849971907687</c:v>
                </c:pt>
                <c:pt idx="55669">
                  <c:v>1.3895230976342201</c:v>
                </c:pt>
                <c:pt idx="55670">
                  <c:v>1.4005464761954101</c:v>
                </c:pt>
                <c:pt idx="55671">
                  <c:v>1.41156985475661</c:v>
                </c:pt>
                <c:pt idx="55672">
                  <c:v>1.4225932333139499</c:v>
                </c:pt>
                <c:pt idx="55673">
                  <c:v>1.4336166118751501</c:v>
                </c:pt>
                <c:pt idx="55674">
                  <c:v>1.4446399904363401</c:v>
                </c:pt>
                <c:pt idx="55675">
                  <c:v>1.45566336899369</c:v>
                </c:pt>
                <c:pt idx="55676">
                  <c:v>1.4666867475548799</c:v>
                </c:pt>
                <c:pt idx="55677">
                  <c:v>1.4777101261160801</c:v>
                </c:pt>
                <c:pt idx="55678">
                  <c:v>1.48873350467342</c:v>
                </c:pt>
                <c:pt idx="55679">
                  <c:v>1.49975688323462</c:v>
                </c:pt>
                <c:pt idx="55680">
                  <c:v>1.5107802617958099</c:v>
                </c:pt>
                <c:pt idx="55681">
                  <c:v>1.5218036403531601</c:v>
                </c:pt>
                <c:pt idx="55682">
                  <c:v>1.53282701891435</c:v>
                </c:pt>
                <c:pt idx="55683">
                  <c:v>1.54385039747555</c:v>
                </c:pt>
                <c:pt idx="55684">
                  <c:v>1.5548737760328899</c:v>
                </c:pt>
                <c:pt idx="55685">
                  <c:v>1.5658971545940901</c:v>
                </c:pt>
                <c:pt idx="55686">
                  <c:v>1.57692053315528</c:v>
                </c:pt>
                <c:pt idx="55687">
                  <c:v>1.5879439117126299</c:v>
                </c:pt>
                <c:pt idx="55688">
                  <c:v>1.5989672902738199</c:v>
                </c:pt>
                <c:pt idx="55689">
                  <c:v>1.6099906688350201</c:v>
                </c:pt>
                <c:pt idx="55690">
                  <c:v>1.62101404739236</c:v>
                </c:pt>
                <c:pt idx="55691">
                  <c:v>1.6320374259535599</c:v>
                </c:pt>
                <c:pt idx="55692">
                  <c:v>1.6430608045147499</c:v>
                </c:pt>
                <c:pt idx="55693">
                  <c:v>1.6540841830721</c:v>
                </c:pt>
                <c:pt idx="55694">
                  <c:v>1.66510756163329</c:v>
                </c:pt>
                <c:pt idx="55695">
                  <c:v>1.6761309401944899</c:v>
                </c:pt>
                <c:pt idx="55696">
                  <c:v>1.6871543187518301</c:v>
                </c:pt>
                <c:pt idx="55697">
                  <c:v>1.70309157337336</c:v>
                </c:pt>
                <c:pt idx="55698">
                  <c:v>1.7239427040586499</c:v>
                </c:pt>
                <c:pt idx="55699">
                  <c:v>1.7447938347366601</c:v>
                </c:pt>
                <c:pt idx="55700">
                  <c:v>1.7656449654219499</c:v>
                </c:pt>
                <c:pt idx="55701">
                  <c:v>1.78649609610725</c:v>
                </c:pt>
                <c:pt idx="55702">
                  <c:v>1.8073472267852599</c:v>
                </c:pt>
                <c:pt idx="55703">
                  <c:v>1.82819835747055</c:v>
                </c:pt>
                <c:pt idx="55704">
                  <c:v>1.8490494881558399</c:v>
                </c:pt>
                <c:pt idx="55705">
                  <c:v>1.8699006188338501</c:v>
                </c:pt>
                <c:pt idx="55706">
                  <c:v>1.8907517495191399</c:v>
                </c:pt>
                <c:pt idx="55707">
                  <c:v>1.91160288020443</c:v>
                </c:pt>
                <c:pt idx="55708">
                  <c:v>1.93245401088244</c:v>
                </c:pt>
                <c:pt idx="55709">
                  <c:v>1.9533051415677301</c:v>
                </c:pt>
                <c:pt idx="55710">
                  <c:v>1.9741562722530299</c:v>
                </c:pt>
                <c:pt idx="55711">
                  <c:v>1.9950074029310401</c:v>
                </c:pt>
                <c:pt idx="55712">
                  <c:v>2.0158585336163299</c:v>
                </c:pt>
                <c:pt idx="55713">
                  <c:v>2.03670966430162</c:v>
                </c:pt>
                <c:pt idx="55714">
                  <c:v>2.0575607949796302</c:v>
                </c:pt>
                <c:pt idx="55715">
                  <c:v>2.0784119256649198</c:v>
                </c:pt>
                <c:pt idx="55716">
                  <c:v>2.0992630563502099</c:v>
                </c:pt>
                <c:pt idx="55717">
                  <c:v>2.1201141870282201</c:v>
                </c:pt>
                <c:pt idx="55718">
                  <c:v>2.1409653177135199</c:v>
                </c:pt>
                <c:pt idx="55719">
                  <c:v>2.16181644839881</c:v>
                </c:pt>
                <c:pt idx="55720">
                  <c:v>2.1826675790768202</c:v>
                </c:pt>
                <c:pt idx="55721">
                  <c:v>2.2035187097621098</c:v>
                </c:pt>
                <c:pt idx="55722">
                  <c:v>2.2243698404473999</c:v>
                </c:pt>
                <c:pt idx="55723">
                  <c:v>2.2452209711254101</c:v>
                </c:pt>
                <c:pt idx="55724">
                  <c:v>2.2660721018107002</c:v>
                </c:pt>
                <c:pt idx="55725">
                  <c:v>2.286923232496</c:v>
                </c:pt>
                <c:pt idx="55726">
                  <c:v>2.3077743631740102</c:v>
                </c:pt>
                <c:pt idx="55727">
                  <c:v>2.3286254938592998</c:v>
                </c:pt>
                <c:pt idx="55728">
                  <c:v>2.3494766245445899</c:v>
                </c:pt>
                <c:pt idx="55729">
                  <c:v>2.3703277552226001</c:v>
                </c:pt>
                <c:pt idx="55730">
                  <c:v>2.3911788859078902</c:v>
                </c:pt>
                <c:pt idx="55731">
                  <c:v>2.4120300165931798</c:v>
                </c:pt>
                <c:pt idx="55732">
                  <c:v>2.43288114727119</c:v>
                </c:pt>
                <c:pt idx="55733">
                  <c:v>2.4537322779564898</c:v>
                </c:pt>
                <c:pt idx="55734">
                  <c:v>2.4745834086417799</c:v>
                </c:pt>
                <c:pt idx="55735">
                  <c:v>2.4954345393197901</c:v>
                </c:pt>
                <c:pt idx="55736">
                  <c:v>2.5162856700050802</c:v>
                </c:pt>
                <c:pt idx="55737">
                  <c:v>2.5371368006903698</c:v>
                </c:pt>
                <c:pt idx="55738">
                  <c:v>2.55798793136838</c:v>
                </c:pt>
                <c:pt idx="55739">
                  <c:v>2.5788390620536701</c:v>
                </c:pt>
                <c:pt idx="55740">
                  <c:v>2.5996901927389602</c:v>
                </c:pt>
                <c:pt idx="55741">
                  <c:v>2.6205413234169699</c:v>
                </c:pt>
                <c:pt idx="55742">
                  <c:v>2.6413924541022702</c:v>
                </c:pt>
                <c:pt idx="55743">
                  <c:v>2.6622435847875598</c:v>
                </c:pt>
                <c:pt idx="55744">
                  <c:v>2.68309471546557</c:v>
                </c:pt>
                <c:pt idx="55745">
                  <c:v>2.6887841422032501</c:v>
                </c:pt>
                <c:pt idx="55746">
                  <c:v>2.6793118649827301</c:v>
                </c:pt>
                <c:pt idx="55747">
                  <c:v>2.6698395877655199</c:v>
                </c:pt>
                <c:pt idx="55748">
                  <c:v>2.6603673105450101</c:v>
                </c:pt>
                <c:pt idx="55749">
                  <c:v>2.6508950333244901</c:v>
                </c:pt>
                <c:pt idx="55750">
                  <c:v>2.6414227561072798</c:v>
                </c:pt>
                <c:pt idx="55751">
                  <c:v>2.6319504788867598</c:v>
                </c:pt>
                <c:pt idx="55752">
                  <c:v>2.6224782016662398</c:v>
                </c:pt>
                <c:pt idx="55753">
                  <c:v>2.61300592444903</c:v>
                </c:pt>
                <c:pt idx="55754">
                  <c:v>2.6035336472285202</c:v>
                </c:pt>
                <c:pt idx="55755">
                  <c:v>2.5940613700080002</c:v>
                </c:pt>
                <c:pt idx="55756">
                  <c:v>2.58458909279079</c:v>
                </c:pt>
                <c:pt idx="55757">
                  <c:v>2.5751168155702699</c:v>
                </c:pt>
                <c:pt idx="55758">
                  <c:v>2.5656445383497499</c:v>
                </c:pt>
                <c:pt idx="55759">
                  <c:v>2.5561722611325401</c:v>
                </c:pt>
                <c:pt idx="55760">
                  <c:v>2.5466999839120299</c:v>
                </c:pt>
                <c:pt idx="55761">
                  <c:v>2.5372277066915099</c:v>
                </c:pt>
                <c:pt idx="55762">
                  <c:v>2.5277554294743001</c:v>
                </c:pt>
                <c:pt idx="55763">
                  <c:v>2.5182831522537801</c:v>
                </c:pt>
                <c:pt idx="55764">
                  <c:v>2.5088108750332601</c:v>
                </c:pt>
                <c:pt idx="55765">
                  <c:v>2.4993385978160498</c:v>
                </c:pt>
                <c:pt idx="55766">
                  <c:v>2.4898663205955298</c:v>
                </c:pt>
                <c:pt idx="55767">
                  <c:v>2.48039404337502</c:v>
                </c:pt>
                <c:pt idx="55768">
                  <c:v>2.4709217661578098</c:v>
                </c:pt>
                <c:pt idx="55769">
                  <c:v>2.4614494889372902</c:v>
                </c:pt>
                <c:pt idx="55770">
                  <c:v>2.4519772117167702</c:v>
                </c:pt>
                <c:pt idx="55771">
                  <c:v>2.44250493449956</c:v>
                </c:pt>
                <c:pt idx="55772">
                  <c:v>2.4330326572790399</c:v>
                </c:pt>
                <c:pt idx="55773">
                  <c:v>2.4235603800585301</c:v>
                </c:pt>
                <c:pt idx="55774">
                  <c:v>2.4140881028413199</c:v>
                </c:pt>
                <c:pt idx="55775">
                  <c:v>2.4046158256207999</c:v>
                </c:pt>
                <c:pt idx="55776">
                  <c:v>2.3951435484002799</c:v>
                </c:pt>
                <c:pt idx="55777">
                  <c:v>2.3856712711830701</c:v>
                </c:pt>
                <c:pt idx="55778">
                  <c:v>2.3761989939625501</c:v>
                </c:pt>
                <c:pt idx="55779">
                  <c:v>2.3667267167420398</c:v>
                </c:pt>
                <c:pt idx="55780">
                  <c:v>2.35725443952483</c:v>
                </c:pt>
                <c:pt idx="55781">
                  <c:v>2.34778216230431</c:v>
                </c:pt>
                <c:pt idx="55782">
                  <c:v>2.33830988508379</c:v>
                </c:pt>
                <c:pt idx="55783">
                  <c:v>2.3288376078665798</c:v>
                </c:pt>
                <c:pt idx="55784">
                  <c:v>2.3193653306460602</c:v>
                </c:pt>
                <c:pt idx="55785">
                  <c:v>2.30989305342555</c:v>
                </c:pt>
                <c:pt idx="55786">
                  <c:v>2.3004207762083402</c:v>
                </c:pt>
                <c:pt idx="55787">
                  <c:v>2.2909484989878202</c:v>
                </c:pt>
                <c:pt idx="55788">
                  <c:v>2.2814762217673001</c:v>
                </c:pt>
                <c:pt idx="55789">
                  <c:v>2.2720039445500899</c:v>
                </c:pt>
                <c:pt idx="55790">
                  <c:v>2.2625316673295699</c:v>
                </c:pt>
                <c:pt idx="55791">
                  <c:v>2.2530593901090601</c:v>
                </c:pt>
                <c:pt idx="55792">
                  <c:v>2.2492564332171101</c:v>
                </c:pt>
                <c:pt idx="55793">
                  <c:v>2.2511227966510701</c:v>
                </c:pt>
                <c:pt idx="55794">
                  <c:v>2.25298916008503</c:v>
                </c:pt>
                <c:pt idx="55795">
                  <c:v>2.2548555235183398</c:v>
                </c:pt>
                <c:pt idx="55796">
                  <c:v>2.2567218869522998</c:v>
                </c:pt>
                <c:pt idx="55797">
                  <c:v>2.25858825038627</c:v>
                </c:pt>
                <c:pt idx="55798">
                  <c:v>2.2604546138195798</c:v>
                </c:pt>
                <c:pt idx="55799">
                  <c:v>2.2623209772535402</c:v>
                </c:pt>
                <c:pt idx="55800">
                  <c:v>2.2641873406875002</c:v>
                </c:pt>
                <c:pt idx="55801">
                  <c:v>2.26605370412081</c:v>
                </c:pt>
                <c:pt idx="55802">
                  <c:v>2.2679200675547699</c:v>
                </c:pt>
                <c:pt idx="55803">
                  <c:v>2.2697864309887401</c:v>
                </c:pt>
                <c:pt idx="55804">
                  <c:v>2.2716527944220499</c:v>
                </c:pt>
                <c:pt idx="55805">
                  <c:v>2.2735191578560099</c:v>
                </c:pt>
                <c:pt idx="55806">
                  <c:v>2.2753855212899698</c:v>
                </c:pt>
                <c:pt idx="55807">
                  <c:v>2.2772518847232801</c:v>
                </c:pt>
                <c:pt idx="55808">
                  <c:v>2.2791182481572401</c:v>
                </c:pt>
                <c:pt idx="55809">
                  <c:v>2.2809846115912</c:v>
                </c:pt>
                <c:pt idx="55810">
                  <c:v>2.2828509750245098</c:v>
                </c:pt>
                <c:pt idx="55811">
                  <c:v>2.28471733845848</c:v>
                </c:pt>
                <c:pt idx="55812">
                  <c:v>2.28658370189244</c:v>
                </c:pt>
                <c:pt idx="55813">
                  <c:v>2.2884500653257498</c:v>
                </c:pt>
                <c:pt idx="55814">
                  <c:v>2.2903164287597102</c:v>
                </c:pt>
                <c:pt idx="55815">
                  <c:v>2.2921827921936702</c:v>
                </c:pt>
                <c:pt idx="55816">
                  <c:v>2.29404915562698</c:v>
                </c:pt>
                <c:pt idx="55817">
                  <c:v>2.2959155190609501</c:v>
                </c:pt>
                <c:pt idx="55818">
                  <c:v>2.2977818824949101</c:v>
                </c:pt>
                <c:pt idx="55819">
                  <c:v>2.2996482459282199</c:v>
                </c:pt>
                <c:pt idx="55820">
                  <c:v>2.3015146093621799</c:v>
                </c:pt>
                <c:pt idx="55821">
                  <c:v>2.3033809727961398</c:v>
                </c:pt>
                <c:pt idx="55822">
                  <c:v>2.3052473362294501</c:v>
                </c:pt>
                <c:pt idx="55823">
                  <c:v>2.3071136996634198</c:v>
                </c:pt>
                <c:pt idx="55824">
                  <c:v>2.3089800630973798</c:v>
                </c:pt>
                <c:pt idx="55825">
                  <c:v>2.3108464265306901</c:v>
                </c:pt>
                <c:pt idx="55826">
                  <c:v>2.31271278996465</c:v>
                </c:pt>
                <c:pt idx="55827">
                  <c:v>2.31457915339861</c:v>
                </c:pt>
                <c:pt idx="55828">
                  <c:v>2.3164455168319198</c:v>
                </c:pt>
                <c:pt idx="55829">
                  <c:v>2.3183118802658802</c:v>
                </c:pt>
                <c:pt idx="55830">
                  <c:v>2.3201782436998499</c:v>
                </c:pt>
                <c:pt idx="55831">
                  <c:v>2.3220446071331602</c:v>
                </c:pt>
                <c:pt idx="55832">
                  <c:v>2.3239109705671201</c:v>
                </c:pt>
                <c:pt idx="55833">
                  <c:v>2.3257773340010801</c:v>
                </c:pt>
                <c:pt idx="55834">
                  <c:v>2.3276436974343899</c:v>
                </c:pt>
                <c:pt idx="55835">
                  <c:v>2.3295100608683499</c:v>
                </c:pt>
                <c:pt idx="55836">
                  <c:v>2.3313764243023201</c:v>
                </c:pt>
                <c:pt idx="55837">
                  <c:v>2.3332427877356299</c:v>
                </c:pt>
                <c:pt idx="55838">
                  <c:v>2.3351091511695898</c:v>
                </c:pt>
                <c:pt idx="55839">
                  <c:v>2.3369755146035498</c:v>
                </c:pt>
                <c:pt idx="55840">
                  <c:v>2.3403443682197298</c:v>
                </c:pt>
                <c:pt idx="55841">
                  <c:v>2.3452157120204702</c:v>
                </c:pt>
                <c:pt idx="55842">
                  <c:v>2.3500870558212101</c:v>
                </c:pt>
                <c:pt idx="55843">
                  <c:v>2.3549583996202501</c:v>
                </c:pt>
                <c:pt idx="55844">
                  <c:v>2.3598297434209901</c:v>
                </c:pt>
                <c:pt idx="55845">
                  <c:v>2.36470108722173</c:v>
                </c:pt>
                <c:pt idx="55846">
                  <c:v>2.36957243102077</c:v>
                </c:pt>
                <c:pt idx="55847">
                  <c:v>2.3744437748215099</c:v>
                </c:pt>
                <c:pt idx="55848">
                  <c:v>2.3793151186222601</c:v>
                </c:pt>
                <c:pt idx="55849">
                  <c:v>2.3841864624213001</c:v>
                </c:pt>
                <c:pt idx="55850">
                  <c:v>2.38905780622204</c:v>
                </c:pt>
                <c:pt idx="55851">
                  <c:v>2.39392915002278</c:v>
                </c:pt>
                <c:pt idx="55852">
                  <c:v>2.3988004938218199</c:v>
                </c:pt>
                <c:pt idx="55853">
                  <c:v>2.4036718376225599</c:v>
                </c:pt>
                <c:pt idx="55854">
                  <c:v>2.4085431814232998</c:v>
                </c:pt>
                <c:pt idx="55855">
                  <c:v>2.4134145252223398</c:v>
                </c:pt>
                <c:pt idx="55856">
                  <c:v>2.4182858690230802</c:v>
                </c:pt>
                <c:pt idx="55857">
                  <c:v>2.4231572128238201</c:v>
                </c:pt>
                <c:pt idx="55858">
                  <c:v>2.4280285566228699</c:v>
                </c:pt>
                <c:pt idx="55859">
                  <c:v>2.4328999004236098</c:v>
                </c:pt>
                <c:pt idx="55860">
                  <c:v>2.4377712442243502</c:v>
                </c:pt>
                <c:pt idx="55861">
                  <c:v>2.4426425880233902</c:v>
                </c:pt>
                <c:pt idx="55862">
                  <c:v>2.4475139318241301</c:v>
                </c:pt>
                <c:pt idx="55863">
                  <c:v>2.4523852756248701</c:v>
                </c:pt>
                <c:pt idx="55864">
                  <c:v>2.45725661942391</c:v>
                </c:pt>
                <c:pt idx="55865">
                  <c:v>2.46212796322465</c:v>
                </c:pt>
                <c:pt idx="55866">
                  <c:v>2.4669993070253899</c:v>
                </c:pt>
                <c:pt idx="55867">
                  <c:v>2.4718706508244299</c:v>
                </c:pt>
                <c:pt idx="55868">
                  <c:v>2.4767419946251801</c:v>
                </c:pt>
                <c:pt idx="55869">
                  <c:v>2.48161333842592</c:v>
                </c:pt>
                <c:pt idx="55870">
                  <c:v>2.48648468222496</c:v>
                </c:pt>
                <c:pt idx="55871">
                  <c:v>2.4913560260256999</c:v>
                </c:pt>
                <c:pt idx="55872">
                  <c:v>2.4962273698264399</c:v>
                </c:pt>
                <c:pt idx="55873">
                  <c:v>2.5010987136254799</c:v>
                </c:pt>
                <c:pt idx="55874">
                  <c:v>2.5059700574262198</c:v>
                </c:pt>
                <c:pt idx="55875">
                  <c:v>2.5108414012269602</c:v>
                </c:pt>
                <c:pt idx="55876">
                  <c:v>2.5157127450260002</c:v>
                </c:pt>
                <c:pt idx="55877">
                  <c:v>2.5205840888267499</c:v>
                </c:pt>
                <c:pt idx="55878">
                  <c:v>2.5254554326274898</c:v>
                </c:pt>
                <c:pt idx="55879">
                  <c:v>2.5303267764265298</c:v>
                </c:pt>
                <c:pt idx="55880">
                  <c:v>2.5351981202272702</c:v>
                </c:pt>
                <c:pt idx="55881">
                  <c:v>2.5400694640280101</c:v>
                </c:pt>
                <c:pt idx="55882">
                  <c:v>2.5449408078270501</c:v>
                </c:pt>
                <c:pt idx="55883">
                  <c:v>2.5498121516277901</c:v>
                </c:pt>
                <c:pt idx="55884">
                  <c:v>2.55468349542853</c:v>
                </c:pt>
                <c:pt idx="55885">
                  <c:v>2.55955483922757</c:v>
                </c:pt>
                <c:pt idx="55886">
                  <c:v>2.5644261830283201</c:v>
                </c:pt>
                <c:pt idx="55887">
                  <c:v>2.5692975268290601</c:v>
                </c:pt>
                <c:pt idx="55888">
                  <c:v>2.5735465725155402</c:v>
                </c:pt>
                <c:pt idx="55889">
                  <c:v>2.5771733200907398</c:v>
                </c:pt>
                <c:pt idx="55890">
                  <c:v>2.5808000676659302</c:v>
                </c:pt>
                <c:pt idx="55891">
                  <c:v>2.5844268152398602</c:v>
                </c:pt>
                <c:pt idx="55892">
                  <c:v>2.5880535628150598</c:v>
                </c:pt>
                <c:pt idx="55893">
                  <c:v>2.5916803103902599</c:v>
                </c:pt>
                <c:pt idx="55894">
                  <c:v>2.5953070579641899</c:v>
                </c:pt>
                <c:pt idx="55895">
                  <c:v>2.5989338055393798</c:v>
                </c:pt>
                <c:pt idx="55896">
                  <c:v>2.6025605531145799</c:v>
                </c:pt>
                <c:pt idx="55897">
                  <c:v>2.6061873006885099</c:v>
                </c:pt>
                <c:pt idx="55898">
                  <c:v>2.6098140482636998</c:v>
                </c:pt>
                <c:pt idx="55899">
                  <c:v>2.6134407958388999</c:v>
                </c:pt>
                <c:pt idx="55900">
                  <c:v>2.6170675434128299</c:v>
                </c:pt>
                <c:pt idx="55901">
                  <c:v>2.6206942909880202</c:v>
                </c:pt>
                <c:pt idx="55902">
                  <c:v>2.6243210385632199</c:v>
                </c:pt>
                <c:pt idx="55903">
                  <c:v>2.6279477861371499</c:v>
                </c:pt>
                <c:pt idx="55904">
                  <c:v>2.63157453371235</c:v>
                </c:pt>
                <c:pt idx="55905">
                  <c:v>2.6352012812875398</c:v>
                </c:pt>
                <c:pt idx="55906">
                  <c:v>2.6388280288614698</c:v>
                </c:pt>
                <c:pt idx="55907">
                  <c:v>2.6424547764366699</c:v>
                </c:pt>
                <c:pt idx="55908">
                  <c:v>2.6460815240118598</c:v>
                </c:pt>
                <c:pt idx="55909">
                  <c:v>2.6497082715857898</c:v>
                </c:pt>
                <c:pt idx="55910">
                  <c:v>2.6533350191609899</c:v>
                </c:pt>
                <c:pt idx="55911">
                  <c:v>2.65696176673619</c:v>
                </c:pt>
                <c:pt idx="55912">
                  <c:v>2.66058851431012</c:v>
                </c:pt>
                <c:pt idx="55913">
                  <c:v>2.6642152618853099</c:v>
                </c:pt>
                <c:pt idx="55914">
                  <c:v>2.66784200946051</c:v>
                </c:pt>
                <c:pt idx="55915">
                  <c:v>2.67146875703444</c:v>
                </c:pt>
                <c:pt idx="55916">
                  <c:v>2.6750955046096299</c:v>
                </c:pt>
                <c:pt idx="55917">
                  <c:v>2.67872225218483</c:v>
                </c:pt>
                <c:pt idx="55918">
                  <c:v>2.68234899975876</c:v>
                </c:pt>
                <c:pt idx="55919">
                  <c:v>2.6859757473339601</c:v>
                </c:pt>
                <c:pt idx="55920">
                  <c:v>2.6896024949091499</c:v>
                </c:pt>
                <c:pt idx="55921">
                  <c:v>2.6932292424830799</c:v>
                </c:pt>
                <c:pt idx="55922">
                  <c:v>2.69685599005828</c:v>
                </c:pt>
                <c:pt idx="55923">
                  <c:v>2.7004827376334699</c:v>
                </c:pt>
                <c:pt idx="55924">
                  <c:v>2.7041094852073999</c:v>
                </c:pt>
                <c:pt idx="55925">
                  <c:v>2.7077362327826</c:v>
                </c:pt>
                <c:pt idx="55926">
                  <c:v>2.7113629803577899</c:v>
                </c:pt>
                <c:pt idx="55927">
                  <c:v>2.7149897279317199</c:v>
                </c:pt>
                <c:pt idx="55928">
                  <c:v>2.71861647550692</c:v>
                </c:pt>
                <c:pt idx="55929">
                  <c:v>2.7222432230821201</c:v>
                </c:pt>
                <c:pt idx="55930">
                  <c:v>2.7258699706560501</c:v>
                </c:pt>
                <c:pt idx="55931">
                  <c:v>2.72949671823124</c:v>
                </c:pt>
                <c:pt idx="55932">
                  <c:v>2.7331234658064401</c:v>
                </c:pt>
                <c:pt idx="55933">
                  <c:v>2.7367502133803701</c:v>
                </c:pt>
                <c:pt idx="55934">
                  <c:v>2.7403769609555599</c:v>
                </c:pt>
                <c:pt idx="55935">
                  <c:v>2.74400370853076</c:v>
                </c:pt>
                <c:pt idx="55936">
                  <c:v>2.7397535168338201</c:v>
                </c:pt>
                <c:pt idx="55937">
                  <c:v>2.7276263858617802</c:v>
                </c:pt>
                <c:pt idx="55938">
                  <c:v>2.7154992548897399</c:v>
                </c:pt>
                <c:pt idx="55939">
                  <c:v>2.7033721239219402</c:v>
                </c:pt>
                <c:pt idx="55940">
                  <c:v>2.6912449929498998</c:v>
                </c:pt>
                <c:pt idx="55941">
                  <c:v>2.6791178619778502</c:v>
                </c:pt>
                <c:pt idx="55942">
                  <c:v>2.66699073101005</c:v>
                </c:pt>
                <c:pt idx="55943">
                  <c:v>2.6548636000380101</c:v>
                </c:pt>
                <c:pt idx="55944">
                  <c:v>2.6427364690659698</c:v>
                </c:pt>
                <c:pt idx="55945">
                  <c:v>2.6306093380981599</c:v>
                </c:pt>
                <c:pt idx="55946">
                  <c:v>2.61848220712612</c:v>
                </c:pt>
                <c:pt idx="55947">
                  <c:v>2.6063550761540801</c:v>
                </c:pt>
                <c:pt idx="55948">
                  <c:v>2.59422794518628</c:v>
                </c:pt>
                <c:pt idx="55949">
                  <c:v>2.5821008142142401</c:v>
                </c:pt>
                <c:pt idx="55950">
                  <c:v>2.5699736832422002</c:v>
                </c:pt>
                <c:pt idx="55951">
                  <c:v>2.5578465522743898</c:v>
                </c:pt>
                <c:pt idx="55952">
                  <c:v>2.54571942130235</c:v>
                </c:pt>
                <c:pt idx="55953">
                  <c:v>2.5335922903303101</c:v>
                </c:pt>
                <c:pt idx="55954">
                  <c:v>2.5214651593625002</c:v>
                </c:pt>
                <c:pt idx="55955">
                  <c:v>2.5093380283904598</c:v>
                </c:pt>
                <c:pt idx="55956">
                  <c:v>2.49721089741842</c:v>
                </c:pt>
                <c:pt idx="55957">
                  <c:v>2.4850837664506198</c:v>
                </c:pt>
                <c:pt idx="55958">
                  <c:v>2.4729566354785799</c:v>
                </c:pt>
                <c:pt idx="55959">
                  <c:v>2.46082950450654</c:v>
                </c:pt>
                <c:pt idx="55960">
                  <c:v>2.4487023735387301</c:v>
                </c:pt>
                <c:pt idx="55961">
                  <c:v>2.4365752425666898</c:v>
                </c:pt>
                <c:pt idx="55962">
                  <c:v>2.4244481115946499</c:v>
                </c:pt>
                <c:pt idx="55963">
                  <c:v>2.4123209806268502</c:v>
                </c:pt>
                <c:pt idx="55964">
                  <c:v>2.4001938496548001</c:v>
                </c:pt>
                <c:pt idx="55965">
                  <c:v>2.3880667186827602</c:v>
                </c:pt>
                <c:pt idx="55966">
                  <c:v>2.3759395877149601</c:v>
                </c:pt>
                <c:pt idx="55967">
                  <c:v>2.3638124567429202</c:v>
                </c:pt>
                <c:pt idx="55968">
                  <c:v>2.3516853257708799</c:v>
                </c:pt>
                <c:pt idx="55969">
                  <c:v>2.3395581948030699</c:v>
                </c:pt>
                <c:pt idx="55970">
                  <c:v>2.32743106383103</c:v>
                </c:pt>
                <c:pt idx="55971">
                  <c:v>2.3153039328589902</c:v>
                </c:pt>
                <c:pt idx="55972">
                  <c:v>2.30317680189119</c:v>
                </c:pt>
                <c:pt idx="55973">
                  <c:v>2.2910496709191501</c:v>
                </c:pt>
                <c:pt idx="55974">
                  <c:v>2.2789225399471</c:v>
                </c:pt>
                <c:pt idx="55975">
                  <c:v>2.2667954089792999</c:v>
                </c:pt>
                <c:pt idx="55976">
                  <c:v>2.25466827800726</c:v>
                </c:pt>
                <c:pt idx="55977">
                  <c:v>2.2425411470352201</c:v>
                </c:pt>
                <c:pt idx="55978">
                  <c:v>2.2304140160674102</c:v>
                </c:pt>
                <c:pt idx="55979">
                  <c:v>2.2182868850953699</c:v>
                </c:pt>
                <c:pt idx="55980">
                  <c:v>2.20615975412333</c:v>
                </c:pt>
                <c:pt idx="55981">
                  <c:v>2.1940326231555298</c:v>
                </c:pt>
                <c:pt idx="55982">
                  <c:v>2.1819054921834899</c:v>
                </c:pt>
                <c:pt idx="55983">
                  <c:v>2.1697783612114501</c:v>
                </c:pt>
                <c:pt idx="55984">
                  <c:v>2.1453480871271302</c:v>
                </c:pt>
                <c:pt idx="55985">
                  <c:v>2.10861466991346</c:v>
                </c:pt>
                <c:pt idx="55986">
                  <c:v>2.10861466991346</c:v>
                </c:pt>
                <c:pt idx="55987">
                  <c:v>2.10861466991346</c:v>
                </c:pt>
                <c:pt idx="55988">
                  <c:v>2.10861466991346</c:v>
                </c:pt>
                <c:pt idx="55989">
                  <c:v>2.10861466991346</c:v>
                </c:pt>
                <c:pt idx="55990">
                  <c:v>2.10861466991346</c:v>
                </c:pt>
                <c:pt idx="55991">
                  <c:v>2.10861466991346</c:v>
                </c:pt>
                <c:pt idx="55992">
                  <c:v>2.10861466991346</c:v>
                </c:pt>
                <c:pt idx="55993">
                  <c:v>2.10861466991346</c:v>
                </c:pt>
                <c:pt idx="55994">
                  <c:v>2.10861466991346</c:v>
                </c:pt>
                <c:pt idx="55995">
                  <c:v>2.10861466991346</c:v>
                </c:pt>
                <c:pt idx="55996">
                  <c:v>2.10861466991346</c:v>
                </c:pt>
                <c:pt idx="55997">
                  <c:v>2.10861466991346</c:v>
                </c:pt>
                <c:pt idx="55998">
                  <c:v>2.10861466991346</c:v>
                </c:pt>
                <c:pt idx="55999">
                  <c:v>2.10861466991346</c:v>
                </c:pt>
                <c:pt idx="56000">
                  <c:v>2.10861466991346</c:v>
                </c:pt>
                <c:pt idx="56001">
                  <c:v>2.10861466991346</c:v>
                </c:pt>
                <c:pt idx="56002">
                  <c:v>2.10861466991346</c:v>
                </c:pt>
                <c:pt idx="56003">
                  <c:v>2.10861466991346</c:v>
                </c:pt>
                <c:pt idx="56004">
                  <c:v>2.10861466991346</c:v>
                </c:pt>
                <c:pt idx="56005">
                  <c:v>2.10861466991346</c:v>
                </c:pt>
                <c:pt idx="56006">
                  <c:v>2.10861466991346</c:v>
                </c:pt>
                <c:pt idx="56007">
                  <c:v>2.10861466991346</c:v>
                </c:pt>
                <c:pt idx="56008">
                  <c:v>2.10861466991346</c:v>
                </c:pt>
                <c:pt idx="56009">
                  <c:v>2.10861466991346</c:v>
                </c:pt>
                <c:pt idx="56010">
                  <c:v>2.10861466991346</c:v>
                </c:pt>
                <c:pt idx="56011">
                  <c:v>1.1535458224736901</c:v>
                </c:pt>
                <c:pt idx="56012">
                  <c:v>1.1168124052600299</c:v>
                </c:pt>
                <c:pt idx="56013">
                  <c:v>1.0800789880463699</c:v>
                </c:pt>
                <c:pt idx="56014">
                  <c:v>1.0433455708455299</c:v>
                </c:pt>
                <c:pt idx="56015">
                  <c:v>1.00661215363187</c:v>
                </c:pt>
                <c:pt idx="56016">
                  <c:v>0.96987873641820799</c:v>
                </c:pt>
                <c:pt idx="56017">
                  <c:v>0.93314531921737398</c:v>
                </c:pt>
                <c:pt idx="56018">
                  <c:v>0.89641190200371201</c:v>
                </c:pt>
                <c:pt idx="56019">
                  <c:v>0.85967848479004905</c:v>
                </c:pt>
                <c:pt idx="56020">
                  <c:v>0.82294506758921504</c:v>
                </c:pt>
                <c:pt idx="56021">
                  <c:v>0.78621165037555196</c:v>
                </c:pt>
                <c:pt idx="56022">
                  <c:v>0.749478233161889</c:v>
                </c:pt>
                <c:pt idx="56023">
                  <c:v>0.71274481596105599</c:v>
                </c:pt>
                <c:pt idx="56024">
                  <c:v>0.67601139874739302</c:v>
                </c:pt>
                <c:pt idx="56025">
                  <c:v>0.63927798153373006</c:v>
                </c:pt>
                <c:pt idx="56026">
                  <c:v>0.60254456433289605</c:v>
                </c:pt>
                <c:pt idx="56027">
                  <c:v>0.56581114711923397</c:v>
                </c:pt>
                <c:pt idx="56028">
                  <c:v>0.529077729905571</c:v>
                </c:pt>
                <c:pt idx="56029">
                  <c:v>0.492344312704737</c:v>
                </c:pt>
                <c:pt idx="56030">
                  <c:v>0.45561089549107398</c:v>
                </c:pt>
                <c:pt idx="56031">
                  <c:v>0.41887747827741201</c:v>
                </c:pt>
                <c:pt idx="56032">
                  <c:v>0.39762940603479502</c:v>
                </c:pt>
                <c:pt idx="56033">
                  <c:v>0.39186667874838299</c:v>
                </c:pt>
                <c:pt idx="56034">
                  <c:v>0.38610395146197102</c:v>
                </c:pt>
                <c:pt idx="56035">
                  <c:v>0.38034122417757199</c:v>
                </c:pt>
                <c:pt idx="56036">
                  <c:v>0.37457849689116002</c:v>
                </c:pt>
                <c:pt idx="56037">
                  <c:v>0.36881576960474799</c:v>
                </c:pt>
                <c:pt idx="56038">
                  <c:v>0.36305304232034902</c:v>
                </c:pt>
                <c:pt idx="56039">
                  <c:v>0.35729031503393699</c:v>
                </c:pt>
                <c:pt idx="56040">
                  <c:v>0.35152758774752502</c:v>
                </c:pt>
                <c:pt idx="56041">
                  <c:v>0.34576486046312599</c:v>
                </c:pt>
                <c:pt idx="56042">
                  <c:v>0.34000213317671402</c:v>
                </c:pt>
                <c:pt idx="56043">
                  <c:v>0.33423940589030199</c:v>
                </c:pt>
                <c:pt idx="56044">
                  <c:v>0.32847667860590302</c:v>
                </c:pt>
                <c:pt idx="56045">
                  <c:v>0.32271395131949099</c:v>
                </c:pt>
                <c:pt idx="56046">
                  <c:v>0.31695122403307902</c:v>
                </c:pt>
                <c:pt idx="56047">
                  <c:v>0.31118849674867999</c:v>
                </c:pt>
                <c:pt idx="56048">
                  <c:v>0.30542576946226802</c:v>
                </c:pt>
                <c:pt idx="56049">
                  <c:v>0.29966304217585599</c:v>
                </c:pt>
                <c:pt idx="56050">
                  <c:v>0.29390031489145702</c:v>
                </c:pt>
                <c:pt idx="56051">
                  <c:v>0.28813758760504499</c:v>
                </c:pt>
                <c:pt idx="56052">
                  <c:v>0.28237486031863301</c:v>
                </c:pt>
                <c:pt idx="56053">
                  <c:v>0.27661213303423399</c:v>
                </c:pt>
                <c:pt idx="56054">
                  <c:v>0.27084940574782201</c:v>
                </c:pt>
                <c:pt idx="56055">
                  <c:v>0.26508667846140999</c:v>
                </c:pt>
                <c:pt idx="56056">
                  <c:v>0.25932395117701101</c:v>
                </c:pt>
                <c:pt idx="56057">
                  <c:v>0.25356122389059899</c:v>
                </c:pt>
                <c:pt idx="56058">
                  <c:v>0.24779849660418701</c:v>
                </c:pt>
                <c:pt idx="56059">
                  <c:v>0.24203576931978801</c:v>
                </c:pt>
                <c:pt idx="56060">
                  <c:v>0.23627304203337601</c:v>
                </c:pt>
                <c:pt idx="56061">
                  <c:v>0.23051031474696401</c:v>
                </c:pt>
                <c:pt idx="56062">
                  <c:v>0.22474758746256501</c:v>
                </c:pt>
                <c:pt idx="56063">
                  <c:v>0.21898486017615301</c:v>
                </c:pt>
                <c:pt idx="56064">
                  <c:v>0.21322213288974101</c:v>
                </c:pt>
                <c:pt idx="56065">
                  <c:v>0.20745940560534201</c:v>
                </c:pt>
                <c:pt idx="56066">
                  <c:v>0.20169667831893001</c:v>
                </c:pt>
                <c:pt idx="56067">
                  <c:v>0.19593395103251801</c:v>
                </c:pt>
                <c:pt idx="56068">
                  <c:v>0.19017122374811901</c:v>
                </c:pt>
                <c:pt idx="56069">
                  <c:v>0.18440849646170701</c:v>
                </c:pt>
                <c:pt idx="56070">
                  <c:v>0.17864576917529501</c:v>
                </c:pt>
                <c:pt idx="56071">
                  <c:v>0.17288304189089601</c:v>
                </c:pt>
                <c:pt idx="56072">
                  <c:v>0.16712031460448401</c:v>
                </c:pt>
                <c:pt idx="56073">
                  <c:v>0.16135758731807201</c:v>
                </c:pt>
                <c:pt idx="56074">
                  <c:v>0.15559486003367301</c:v>
                </c:pt>
                <c:pt idx="56075">
                  <c:v>0.14983213274726101</c:v>
                </c:pt>
                <c:pt idx="56076">
                  <c:v>0.14406940546084901</c:v>
                </c:pt>
                <c:pt idx="56077">
                  <c:v>0.13830667817645001</c:v>
                </c:pt>
                <c:pt idx="56078">
                  <c:v>0.13254395089003801</c:v>
                </c:pt>
                <c:pt idx="56079">
                  <c:v>0.12678122360362601</c:v>
                </c:pt>
                <c:pt idx="56080">
                  <c:v>0.12321252186666</c:v>
                </c:pt>
                <c:pt idx="56081">
                  <c:v>0.121837845676647</c:v>
                </c:pt>
                <c:pt idx="56082">
                  <c:v>0.12046316948663401</c:v>
                </c:pt>
                <c:pt idx="56083">
                  <c:v>0.119088493297101</c:v>
                </c:pt>
                <c:pt idx="56084">
                  <c:v>0.117713817107088</c:v>
                </c:pt>
                <c:pt idx="56085">
                  <c:v>0.11633914091707501</c:v>
                </c:pt>
                <c:pt idx="56086">
                  <c:v>0.114964464727542</c:v>
                </c:pt>
                <c:pt idx="56087">
                  <c:v>0.113589788537529</c:v>
                </c:pt>
                <c:pt idx="56088">
                  <c:v>0.11221511234751599</c:v>
                </c:pt>
                <c:pt idx="56089">
                  <c:v>0.110840436157983</c:v>
                </c:pt>
                <c:pt idx="56090">
                  <c:v>0.10946575996797001</c:v>
                </c:pt>
                <c:pt idx="56091">
                  <c:v>0.10809108377795699</c:v>
                </c:pt>
                <c:pt idx="56092">
                  <c:v>0.106716407588424</c:v>
                </c:pt>
                <c:pt idx="56093">
                  <c:v>0.10534173139841101</c:v>
                </c:pt>
                <c:pt idx="56094">
                  <c:v>0.103967055208398</c:v>
                </c:pt>
                <c:pt idx="56095">
                  <c:v>0.102592379018865</c:v>
                </c:pt>
                <c:pt idx="56096">
                  <c:v>0.10121770282885199</c:v>
                </c:pt>
                <c:pt idx="56097">
                  <c:v>9.9843026638838997E-2</c:v>
                </c:pt>
                <c:pt idx="56098">
                  <c:v>9.8468350449306102E-2</c:v>
                </c:pt>
                <c:pt idx="56099">
                  <c:v>9.7093674259293106E-2</c:v>
                </c:pt>
                <c:pt idx="56100">
                  <c:v>9.5718998069279998E-2</c:v>
                </c:pt>
                <c:pt idx="56101">
                  <c:v>9.4344321879747103E-2</c:v>
                </c:pt>
                <c:pt idx="56102">
                  <c:v>9.2969645689734107E-2</c:v>
                </c:pt>
                <c:pt idx="56103">
                  <c:v>9.1594969499721096E-2</c:v>
                </c:pt>
                <c:pt idx="56104">
                  <c:v>9.0220293310188202E-2</c:v>
                </c:pt>
                <c:pt idx="56105">
                  <c:v>8.8845617120175094E-2</c:v>
                </c:pt>
                <c:pt idx="56106">
                  <c:v>8.7470940930162097E-2</c:v>
                </c:pt>
                <c:pt idx="56107">
                  <c:v>8.6096264740629203E-2</c:v>
                </c:pt>
                <c:pt idx="56108">
                  <c:v>8.4721588550616206E-2</c:v>
                </c:pt>
                <c:pt idx="56109">
                  <c:v>8.3346912360603195E-2</c:v>
                </c:pt>
                <c:pt idx="56110">
                  <c:v>8.1972236171070301E-2</c:v>
                </c:pt>
                <c:pt idx="56111">
                  <c:v>8.0597559981057207E-2</c:v>
                </c:pt>
                <c:pt idx="56112">
                  <c:v>7.9222883791044196E-2</c:v>
                </c:pt>
                <c:pt idx="56113">
                  <c:v>7.7848207601511302E-2</c:v>
                </c:pt>
                <c:pt idx="56114">
                  <c:v>7.6473531411498305E-2</c:v>
                </c:pt>
                <c:pt idx="56115">
                  <c:v>7.5098855221485197E-2</c:v>
                </c:pt>
                <c:pt idx="56116">
                  <c:v>7.3724179031952303E-2</c:v>
                </c:pt>
                <c:pt idx="56117">
                  <c:v>7.2349502841939306E-2</c:v>
                </c:pt>
                <c:pt idx="56118">
                  <c:v>7.0974826651926295E-2</c:v>
                </c:pt>
                <c:pt idx="56119">
                  <c:v>6.9600150462393401E-2</c:v>
                </c:pt>
                <c:pt idx="56120">
                  <c:v>6.8225474272380404E-2</c:v>
                </c:pt>
                <c:pt idx="56121">
                  <c:v>6.6850798082367296E-2</c:v>
                </c:pt>
                <c:pt idx="56122">
                  <c:v>6.5476121892834402E-2</c:v>
                </c:pt>
                <c:pt idx="56123">
                  <c:v>6.4101445702821405E-2</c:v>
                </c:pt>
                <c:pt idx="56124">
                  <c:v>6.2726769512808395E-2</c:v>
                </c:pt>
                <c:pt idx="56125">
                  <c:v>6.13520933232755E-2</c:v>
                </c:pt>
                <c:pt idx="56126">
                  <c:v>5.9977417133262399E-2</c:v>
                </c:pt>
                <c:pt idx="56127">
                  <c:v>5.8602740943249403E-2</c:v>
                </c:pt>
                <c:pt idx="56128">
                  <c:v>6.9829603548004396E-2</c:v>
                </c:pt>
                <c:pt idx="56129">
                  <c:v>9.3658004955369398E-2</c:v>
                </c:pt>
                <c:pt idx="56130">
                  <c:v>0.117486406362734</c:v>
                </c:pt>
                <c:pt idx="56131">
                  <c:v>0.14131480776177699</c:v>
                </c:pt>
                <c:pt idx="56132">
                  <c:v>0.16514320916914199</c:v>
                </c:pt>
                <c:pt idx="56133">
                  <c:v>0.18897161057650699</c:v>
                </c:pt>
                <c:pt idx="56134">
                  <c:v>0.21280001197555001</c:v>
                </c:pt>
                <c:pt idx="56135">
                  <c:v>0.23662841338291499</c:v>
                </c:pt>
                <c:pt idx="56136">
                  <c:v>0.26045681479027999</c:v>
                </c:pt>
                <c:pt idx="56137">
                  <c:v>0.28428521618932301</c:v>
                </c:pt>
                <c:pt idx="56138">
                  <c:v>0.30811361759668798</c:v>
                </c:pt>
                <c:pt idx="56139">
                  <c:v>0.33194201900405301</c:v>
                </c:pt>
                <c:pt idx="56140">
                  <c:v>0.35577042040309598</c:v>
                </c:pt>
                <c:pt idx="56141">
                  <c:v>0.37959882181046101</c:v>
                </c:pt>
                <c:pt idx="56142">
                  <c:v>0.40342722321782598</c:v>
                </c:pt>
                <c:pt idx="56143">
                  <c:v>0.427255624616868</c:v>
                </c:pt>
                <c:pt idx="56144">
                  <c:v>0.45108402602423298</c:v>
                </c:pt>
                <c:pt idx="56145">
                  <c:v>0.47491242743159801</c:v>
                </c:pt>
                <c:pt idx="56146">
                  <c:v>0.49874082883064103</c:v>
                </c:pt>
                <c:pt idx="56147">
                  <c:v>0.52256923023800605</c:v>
                </c:pt>
                <c:pt idx="56148">
                  <c:v>0.54639763164537103</c:v>
                </c:pt>
                <c:pt idx="56149">
                  <c:v>0.57022603304441399</c:v>
                </c:pt>
                <c:pt idx="56150">
                  <c:v>0.59405443445177897</c:v>
                </c:pt>
                <c:pt idx="56151">
                  <c:v>0.61788283585914405</c:v>
                </c:pt>
                <c:pt idx="56152">
                  <c:v>0.64171123725818702</c:v>
                </c:pt>
                <c:pt idx="56153">
                  <c:v>0.66553963866555199</c:v>
                </c:pt>
                <c:pt idx="56154">
                  <c:v>0.68936804007291697</c:v>
                </c:pt>
                <c:pt idx="56155">
                  <c:v>0.71319644147196004</c:v>
                </c:pt>
                <c:pt idx="56156">
                  <c:v>0.73702484287932502</c:v>
                </c:pt>
                <c:pt idx="56157">
                  <c:v>0.76085324428668999</c:v>
                </c:pt>
                <c:pt idx="56158">
                  <c:v>0.78468164568573195</c:v>
                </c:pt>
                <c:pt idx="56159">
                  <c:v>0.80851004709309704</c:v>
                </c:pt>
                <c:pt idx="56160">
                  <c:v>0.83233844850046201</c:v>
                </c:pt>
                <c:pt idx="56161">
                  <c:v>0.85616684989950498</c:v>
                </c:pt>
                <c:pt idx="56162">
                  <c:v>0.87999525130686995</c:v>
                </c:pt>
                <c:pt idx="56163">
                  <c:v>0.90382365271423504</c:v>
                </c:pt>
                <c:pt idx="56164">
                  <c:v>0.927652054113278</c:v>
                </c:pt>
                <c:pt idx="56165">
                  <c:v>0.95148045552064298</c:v>
                </c:pt>
                <c:pt idx="56166">
                  <c:v>0.97530885692800795</c:v>
                </c:pt>
                <c:pt idx="56167">
                  <c:v>0.99913725832705103</c:v>
                </c:pt>
                <c:pt idx="56168">
                  <c:v>1.0229656597344201</c:v>
                </c:pt>
                <c:pt idx="56169">
                  <c:v>1.0467940611417801</c:v>
                </c:pt>
                <c:pt idx="56170">
                  <c:v>1.0706224625408201</c:v>
                </c:pt>
                <c:pt idx="56171">
                  <c:v>1.09445086394819</c:v>
                </c:pt>
                <c:pt idx="56172">
                  <c:v>1.11827926535555</c:v>
                </c:pt>
                <c:pt idx="56173">
                  <c:v>1.1421076667546</c:v>
                </c:pt>
                <c:pt idx="56174">
                  <c:v>1.1659360681619599</c:v>
                </c:pt>
                <c:pt idx="56175">
                  <c:v>1.1897644695693299</c:v>
                </c:pt>
                <c:pt idx="56176">
                  <c:v>1.1995347702619901</c:v>
                </c:pt>
                <c:pt idx="56177">
                  <c:v>1.1952469702467701</c:v>
                </c:pt>
                <c:pt idx="56178">
                  <c:v>1.1909591702315601</c:v>
                </c:pt>
                <c:pt idx="56179">
                  <c:v>1.18667137021784</c:v>
                </c:pt>
                <c:pt idx="56180">
                  <c:v>1.18238357020263</c:v>
                </c:pt>
                <c:pt idx="56181">
                  <c:v>1.17809577018741</c:v>
                </c:pt>
                <c:pt idx="56182">
                  <c:v>1.1738079701736901</c:v>
                </c:pt>
                <c:pt idx="56183">
                  <c:v>1.1695201701584801</c:v>
                </c:pt>
                <c:pt idx="56184">
                  <c:v>1.1652323701432601</c:v>
                </c:pt>
                <c:pt idx="56185">
                  <c:v>1.16094457012954</c:v>
                </c:pt>
                <c:pt idx="56186">
                  <c:v>1.15665677011433</c:v>
                </c:pt>
                <c:pt idx="56187">
                  <c:v>1.15236897009911</c:v>
                </c:pt>
                <c:pt idx="56188">
                  <c:v>1.1480811700853999</c:v>
                </c:pt>
                <c:pt idx="56189">
                  <c:v>1.1437933700701799</c:v>
                </c:pt>
                <c:pt idx="56190">
                  <c:v>1.1395055700549701</c:v>
                </c:pt>
                <c:pt idx="56191">
                  <c:v>1.13521777004125</c:v>
                </c:pt>
                <c:pt idx="56192">
                  <c:v>1.13092997002603</c:v>
                </c:pt>
                <c:pt idx="56193">
                  <c:v>1.12664217001082</c:v>
                </c:pt>
                <c:pt idx="56194">
                  <c:v>1.1223543699970999</c:v>
                </c:pt>
                <c:pt idx="56195">
                  <c:v>1.1180665699818799</c:v>
                </c:pt>
                <c:pt idx="56196">
                  <c:v>1.1137787699666699</c:v>
                </c:pt>
                <c:pt idx="56197">
                  <c:v>1.10949096995295</c:v>
                </c:pt>
                <c:pt idx="56198">
                  <c:v>1.10520316993774</c:v>
                </c:pt>
                <c:pt idx="56199">
                  <c:v>1.10091536992252</c:v>
                </c:pt>
                <c:pt idx="56200">
                  <c:v>1.0966275699087999</c:v>
                </c:pt>
                <c:pt idx="56201">
                  <c:v>1.0923397698935899</c:v>
                </c:pt>
                <c:pt idx="56202">
                  <c:v>1.0880519698783699</c:v>
                </c:pt>
                <c:pt idx="56203">
                  <c:v>1.0837641698646501</c:v>
                </c:pt>
                <c:pt idx="56204">
                  <c:v>1.0794763698494401</c:v>
                </c:pt>
                <c:pt idx="56205">
                  <c:v>1.0751885698342201</c:v>
                </c:pt>
                <c:pt idx="56206">
                  <c:v>1.07090076982051</c:v>
                </c:pt>
                <c:pt idx="56207">
                  <c:v>1.06661296980529</c:v>
                </c:pt>
                <c:pt idx="56208">
                  <c:v>1.06232516979008</c:v>
                </c:pt>
                <c:pt idx="56209">
                  <c:v>1.0580373697763601</c:v>
                </c:pt>
                <c:pt idx="56210">
                  <c:v>1.0537495697611401</c:v>
                </c:pt>
                <c:pt idx="56211">
                  <c:v>1.0494617697459301</c:v>
                </c:pt>
                <c:pt idx="56212">
                  <c:v>1.04517396973221</c:v>
                </c:pt>
                <c:pt idx="56213">
                  <c:v>1.04088616971699</c:v>
                </c:pt>
                <c:pt idx="56214">
                  <c:v>1.03659836970178</c:v>
                </c:pt>
                <c:pt idx="56215">
                  <c:v>1.0323105696880599</c:v>
                </c:pt>
                <c:pt idx="56216">
                  <c:v>1.0280227696728499</c:v>
                </c:pt>
                <c:pt idx="56217">
                  <c:v>1.0237349696576299</c:v>
                </c:pt>
                <c:pt idx="56218">
                  <c:v>1.01944716964391</c:v>
                </c:pt>
                <c:pt idx="56219">
                  <c:v>1.0151593696287</c:v>
                </c:pt>
                <c:pt idx="56220">
                  <c:v>1.01087156961348</c:v>
                </c:pt>
                <c:pt idx="56221">
                  <c:v>1.0065837695997599</c:v>
                </c:pt>
                <c:pt idx="56222">
                  <c:v>1.0022959695845499</c:v>
                </c:pt>
                <c:pt idx="56223">
                  <c:v>0.99800816956933402</c:v>
                </c:pt>
                <c:pt idx="56224">
                  <c:v>0.98221568182077101</c:v>
                </c:pt>
                <c:pt idx="56225">
                  <c:v>0.95491850632782904</c:v>
                </c:pt>
                <c:pt idx="56226">
                  <c:v>0.92762133083488696</c:v>
                </c:pt>
                <c:pt idx="56227">
                  <c:v>0.90032415535147903</c:v>
                </c:pt>
                <c:pt idx="56228">
                  <c:v>0.87302697985853694</c:v>
                </c:pt>
                <c:pt idx="56229">
                  <c:v>0.84572980436559497</c:v>
                </c:pt>
                <c:pt idx="56230">
                  <c:v>0.81843262888218704</c:v>
                </c:pt>
                <c:pt idx="56231">
                  <c:v>0.79113545338924496</c:v>
                </c:pt>
                <c:pt idx="56232">
                  <c:v>0.76383827789630299</c:v>
                </c:pt>
                <c:pt idx="56233">
                  <c:v>0.73654110241289505</c:v>
                </c:pt>
                <c:pt idx="56234">
                  <c:v>0.70924392691995297</c:v>
                </c:pt>
                <c:pt idx="56235">
                  <c:v>0.681946751427011</c:v>
                </c:pt>
                <c:pt idx="56236">
                  <c:v>0.65464957594360296</c:v>
                </c:pt>
                <c:pt idx="56237">
                  <c:v>0.62735240045066099</c:v>
                </c:pt>
                <c:pt idx="56238">
                  <c:v>0.60005522495772001</c:v>
                </c:pt>
                <c:pt idx="56239">
                  <c:v>0.57275804947431097</c:v>
                </c:pt>
                <c:pt idx="56240">
                  <c:v>0.545460873981369</c:v>
                </c:pt>
                <c:pt idx="56241">
                  <c:v>0.51816369848842803</c:v>
                </c:pt>
                <c:pt idx="56242">
                  <c:v>0.49086652300501898</c:v>
                </c:pt>
                <c:pt idx="56243">
                  <c:v>0.46356934751207701</c:v>
                </c:pt>
                <c:pt idx="56244">
                  <c:v>0.43627217201913598</c:v>
                </c:pt>
                <c:pt idx="56245">
                  <c:v>0.408974996535727</c:v>
                </c:pt>
                <c:pt idx="56246">
                  <c:v>0.38167782104278603</c:v>
                </c:pt>
                <c:pt idx="56247">
                  <c:v>0.354380645549844</c:v>
                </c:pt>
                <c:pt idx="56248">
                  <c:v>0.32708347006643501</c:v>
                </c:pt>
                <c:pt idx="56249">
                  <c:v>0.29978629457349398</c:v>
                </c:pt>
                <c:pt idx="56250">
                  <c:v>0.27248911908055201</c:v>
                </c:pt>
                <c:pt idx="56251">
                  <c:v>0.245191943597144</c:v>
                </c:pt>
                <c:pt idx="56252">
                  <c:v>0.217894768104202</c:v>
                </c:pt>
                <c:pt idx="56253">
                  <c:v>0.19059759261126</c:v>
                </c:pt>
                <c:pt idx="56254">
                  <c:v>0.16330041712785201</c:v>
                </c:pt>
                <c:pt idx="56255">
                  <c:v>0.13600324163491001</c:v>
                </c:pt>
                <c:pt idx="56256">
                  <c:v>0.108706066141968</c:v>
                </c:pt>
                <c:pt idx="56257">
                  <c:v>8.1408890658559899E-2</c:v>
                </c:pt>
                <c:pt idx="56258">
                  <c:v>5.41117151656181E-2</c:v>
                </c:pt>
                <c:pt idx="56259">
                  <c:v>2.6814539672676298E-2</c:v>
                </c:pt>
                <c:pt idx="56260">
                  <c:v>-4.8263581073204598E-4</c:v>
                </c:pt>
                <c:pt idx="56261">
                  <c:v>-2.7779811303673799E-2</c:v>
                </c:pt>
                <c:pt idx="56262">
                  <c:v>-5.5076986796615601E-2</c:v>
                </c:pt>
                <c:pt idx="56263">
                  <c:v>-8.2374162280023894E-2</c:v>
                </c:pt>
                <c:pt idx="56264">
                  <c:v>-0.109671337772966</c:v>
                </c:pt>
                <c:pt idx="56265">
                  <c:v>-0.136968513265907</c:v>
                </c:pt>
                <c:pt idx="56266">
                  <c:v>-0.16426568874931599</c:v>
                </c:pt>
                <c:pt idx="56267">
                  <c:v>-0.19156286424225799</c:v>
                </c:pt>
                <c:pt idx="56268">
                  <c:v>-0.21886003973519899</c:v>
                </c:pt>
                <c:pt idx="56269">
                  <c:v>-0.24615721521860801</c:v>
                </c:pt>
                <c:pt idx="56270">
                  <c:v>-0.27345439071154898</c:v>
                </c:pt>
                <c:pt idx="56271">
                  <c:v>-0.30075156620449101</c:v>
                </c:pt>
                <c:pt idx="56272">
                  <c:v>-0.30653697161640497</c:v>
                </c:pt>
                <c:pt idx="56273">
                  <c:v>-0.29081060695133298</c:v>
                </c:pt>
                <c:pt idx="56274">
                  <c:v>-0.27508424228625999</c:v>
                </c:pt>
                <c:pt idx="56275">
                  <c:v>-0.25935787762668</c:v>
                </c:pt>
                <c:pt idx="56276">
                  <c:v>-0.24363151296160701</c:v>
                </c:pt>
                <c:pt idx="56277">
                  <c:v>-0.22790514829653399</c:v>
                </c:pt>
                <c:pt idx="56278">
                  <c:v>-0.212178783636954</c:v>
                </c:pt>
                <c:pt idx="56279">
                  <c:v>-0.19645241897188101</c:v>
                </c:pt>
                <c:pt idx="56280">
                  <c:v>-0.18072605430680899</c:v>
                </c:pt>
                <c:pt idx="56281">
                  <c:v>-0.164999689647228</c:v>
                </c:pt>
                <c:pt idx="56282">
                  <c:v>-0.14927332498215601</c:v>
                </c:pt>
                <c:pt idx="56283">
                  <c:v>-0.13354696031708299</c:v>
                </c:pt>
                <c:pt idx="56284">
                  <c:v>-0.117820595657503</c:v>
                </c:pt>
                <c:pt idx="56285">
                  <c:v>-0.10209423099242999</c:v>
                </c:pt>
                <c:pt idx="56286">
                  <c:v>-8.6367866327357296E-2</c:v>
                </c:pt>
                <c:pt idx="56287">
                  <c:v>-7.0641501667776996E-2</c:v>
                </c:pt>
                <c:pt idx="56288">
                  <c:v>-5.4915137002704298E-2</c:v>
                </c:pt>
                <c:pt idx="56289">
                  <c:v>-3.9188772337631697E-2</c:v>
                </c:pt>
                <c:pt idx="56290">
                  <c:v>-2.3462407678051401E-2</c:v>
                </c:pt>
                <c:pt idx="56291">
                  <c:v>-7.7360430129787003E-3</c:v>
                </c:pt>
                <c:pt idx="56292">
                  <c:v>7.9903216520939603E-3</c:v>
                </c:pt>
                <c:pt idx="56293">
                  <c:v>2.3716686311674302E-2</c:v>
                </c:pt>
                <c:pt idx="56294">
                  <c:v>3.9443050976746899E-2</c:v>
                </c:pt>
                <c:pt idx="56295">
                  <c:v>5.5169415641819597E-2</c:v>
                </c:pt>
                <c:pt idx="56296">
                  <c:v>7.0895780301399897E-2</c:v>
                </c:pt>
                <c:pt idx="56297">
                  <c:v>8.6622144966472595E-2</c:v>
                </c:pt>
                <c:pt idx="56298">
                  <c:v>0.102348509631545</c:v>
                </c:pt>
                <c:pt idx="56299">
                  <c:v>0.11807487429112599</c:v>
                </c:pt>
                <c:pt idx="56300">
                  <c:v>0.133801238956198</c:v>
                </c:pt>
                <c:pt idx="56301">
                  <c:v>0.14952760362127099</c:v>
                </c:pt>
                <c:pt idx="56302">
                  <c:v>0.16525396828085101</c:v>
                </c:pt>
                <c:pt idx="56303">
                  <c:v>0.180980332945924</c:v>
                </c:pt>
                <c:pt idx="56304">
                  <c:v>0.19670669761099699</c:v>
                </c:pt>
                <c:pt idx="56305">
                  <c:v>0.21243306227057701</c:v>
                </c:pt>
                <c:pt idx="56306">
                  <c:v>0.22815942693565</c:v>
                </c:pt>
                <c:pt idx="56307">
                  <c:v>0.24388579160072199</c:v>
                </c:pt>
                <c:pt idx="56308">
                  <c:v>0.25961215626030199</c:v>
                </c:pt>
                <c:pt idx="56309">
                  <c:v>0.27533852092537497</c:v>
                </c:pt>
                <c:pt idx="56310">
                  <c:v>0.29106488559044802</c:v>
                </c:pt>
                <c:pt idx="56311">
                  <c:v>0.30679125025002801</c:v>
                </c:pt>
                <c:pt idx="56312">
                  <c:v>0.322517614915101</c:v>
                </c:pt>
                <c:pt idx="56313">
                  <c:v>0.33824397958017399</c:v>
                </c:pt>
                <c:pt idx="56314">
                  <c:v>0.35397034423975399</c:v>
                </c:pt>
                <c:pt idx="56315">
                  <c:v>0.36969670890482598</c:v>
                </c:pt>
                <c:pt idx="56316">
                  <c:v>0.38542307356989902</c:v>
                </c:pt>
                <c:pt idx="56317">
                  <c:v>0.40114943822947902</c:v>
                </c:pt>
                <c:pt idx="56318">
                  <c:v>0.41687580289455201</c:v>
                </c:pt>
                <c:pt idx="56319">
                  <c:v>0.43260216755962499</c:v>
                </c:pt>
                <c:pt idx="56320">
                  <c:v>0.43829923938669002</c:v>
                </c:pt>
                <c:pt idx="56321">
                  <c:v>0.43396701837972701</c:v>
                </c:pt>
                <c:pt idx="56322">
                  <c:v>0.429634797372764</c:v>
                </c:pt>
                <c:pt idx="56323">
                  <c:v>0.425302576367315</c:v>
                </c:pt>
                <c:pt idx="56324">
                  <c:v>0.42097035536035199</c:v>
                </c:pt>
                <c:pt idx="56325">
                  <c:v>0.41663813435338898</c:v>
                </c:pt>
                <c:pt idx="56326">
                  <c:v>0.41230591334793898</c:v>
                </c:pt>
                <c:pt idx="56327">
                  <c:v>0.40797369234097602</c:v>
                </c:pt>
                <c:pt idx="56328">
                  <c:v>0.40364147133401401</c:v>
                </c:pt>
                <c:pt idx="56329">
                  <c:v>0.39930925032856401</c:v>
                </c:pt>
                <c:pt idx="56330">
                  <c:v>0.394977029321601</c:v>
                </c:pt>
                <c:pt idx="56331">
                  <c:v>0.39064480831463799</c:v>
                </c:pt>
                <c:pt idx="56332">
                  <c:v>0.38631258730918799</c:v>
                </c:pt>
                <c:pt idx="56333">
                  <c:v>0.38198036630222598</c:v>
                </c:pt>
                <c:pt idx="56334">
                  <c:v>0.37764814529526303</c:v>
                </c:pt>
                <c:pt idx="56335">
                  <c:v>0.37331592428981297</c:v>
                </c:pt>
                <c:pt idx="56336">
                  <c:v>0.36898370328285002</c:v>
                </c:pt>
                <c:pt idx="56337">
                  <c:v>0.36465148227588701</c:v>
                </c:pt>
                <c:pt idx="56338">
                  <c:v>0.36031926127043801</c:v>
                </c:pt>
                <c:pt idx="56339">
                  <c:v>0.355987040263475</c:v>
                </c:pt>
                <c:pt idx="56340">
                  <c:v>0.35165481925651199</c:v>
                </c:pt>
                <c:pt idx="56341">
                  <c:v>0.34732259825106199</c:v>
                </c:pt>
                <c:pt idx="56342">
                  <c:v>0.34299037724409898</c:v>
                </c:pt>
                <c:pt idx="56343">
                  <c:v>0.33865815623713702</c:v>
                </c:pt>
                <c:pt idx="56344">
                  <c:v>0.33432593523168702</c:v>
                </c:pt>
                <c:pt idx="56345">
                  <c:v>0.32999371422472401</c:v>
                </c:pt>
                <c:pt idx="56346">
                  <c:v>0.325661493217761</c:v>
                </c:pt>
                <c:pt idx="56347">
                  <c:v>0.321329272212311</c:v>
                </c:pt>
                <c:pt idx="56348">
                  <c:v>0.31699705120534899</c:v>
                </c:pt>
                <c:pt idx="56349">
                  <c:v>0.31266483019838598</c:v>
                </c:pt>
                <c:pt idx="56350">
                  <c:v>0.30833260919293598</c:v>
                </c:pt>
                <c:pt idx="56351">
                  <c:v>0.30400038818597303</c:v>
                </c:pt>
                <c:pt idx="56352">
                  <c:v>0.29966816717901001</c:v>
                </c:pt>
                <c:pt idx="56353">
                  <c:v>0.29533594617356101</c:v>
                </c:pt>
                <c:pt idx="56354">
                  <c:v>0.291003725166598</c:v>
                </c:pt>
                <c:pt idx="56355">
                  <c:v>0.28667150415963499</c:v>
                </c:pt>
                <c:pt idx="56356">
                  <c:v>0.28233928315418499</c:v>
                </c:pt>
                <c:pt idx="56357">
                  <c:v>0.27800706214722198</c:v>
                </c:pt>
                <c:pt idx="56358">
                  <c:v>0.27367484114025897</c:v>
                </c:pt>
                <c:pt idx="56359">
                  <c:v>0.26934262013480997</c:v>
                </c:pt>
                <c:pt idx="56360">
                  <c:v>0.26501039912784702</c:v>
                </c:pt>
                <c:pt idx="56361">
                  <c:v>0.26067817812088401</c:v>
                </c:pt>
                <c:pt idx="56362">
                  <c:v>0.25634595711543401</c:v>
                </c:pt>
                <c:pt idx="56363">
                  <c:v>0.252013736108471</c:v>
                </c:pt>
                <c:pt idx="56364">
                  <c:v>0.24768151510150899</c:v>
                </c:pt>
                <c:pt idx="56365">
                  <c:v>0.24334929409605899</c:v>
                </c:pt>
                <c:pt idx="56366">
                  <c:v>0.239017073089096</c:v>
                </c:pt>
                <c:pt idx="56367">
                  <c:v>0.23468485208213299</c:v>
                </c:pt>
                <c:pt idx="56368">
                  <c:v>0.23598242317829299</c:v>
                </c:pt>
                <c:pt idx="56369">
                  <c:v>0.24290978637848201</c:v>
                </c:pt>
                <c:pt idx="56370">
                  <c:v>0.24983714957867201</c:v>
                </c:pt>
                <c:pt idx="56371">
                  <c:v>0.25676451277644102</c:v>
                </c:pt>
                <c:pt idx="56372">
                  <c:v>0.26369187597663002</c:v>
                </c:pt>
                <c:pt idx="56373">
                  <c:v>0.27061923917682001</c:v>
                </c:pt>
                <c:pt idx="56374">
                  <c:v>0.277546602374589</c:v>
                </c:pt>
                <c:pt idx="56375">
                  <c:v>0.284473965574779</c:v>
                </c:pt>
                <c:pt idx="56376">
                  <c:v>0.29140132877496799</c:v>
                </c:pt>
                <c:pt idx="56377">
                  <c:v>0.29832869197273798</c:v>
                </c:pt>
                <c:pt idx="56378">
                  <c:v>0.30525605517292698</c:v>
                </c:pt>
                <c:pt idx="56379">
                  <c:v>0.31218341837311597</c:v>
                </c:pt>
                <c:pt idx="56380">
                  <c:v>0.31911078157088602</c:v>
                </c:pt>
                <c:pt idx="56381">
                  <c:v>0.32603814477107501</c:v>
                </c:pt>
                <c:pt idx="56382">
                  <c:v>0.33296550797126401</c:v>
                </c:pt>
                <c:pt idx="56383">
                  <c:v>0.33989287116903399</c:v>
                </c:pt>
                <c:pt idx="56384">
                  <c:v>0.34682023436922299</c:v>
                </c:pt>
                <c:pt idx="56385">
                  <c:v>0.35374759756941199</c:v>
                </c:pt>
                <c:pt idx="56386">
                  <c:v>0.36067496076718197</c:v>
                </c:pt>
                <c:pt idx="56387">
                  <c:v>0.36760232396737103</c:v>
                </c:pt>
                <c:pt idx="56388">
                  <c:v>0.37452968716756002</c:v>
                </c:pt>
                <c:pt idx="56389">
                  <c:v>0.38145705036533001</c:v>
                </c:pt>
                <c:pt idx="56390">
                  <c:v>0.388384413565519</c:v>
                </c:pt>
                <c:pt idx="56391">
                  <c:v>0.395311776765708</c:v>
                </c:pt>
                <c:pt idx="56392">
                  <c:v>0.40223913996347799</c:v>
                </c:pt>
                <c:pt idx="56393">
                  <c:v>0.40916650316366698</c:v>
                </c:pt>
                <c:pt idx="56394">
                  <c:v>0.41609386636385598</c:v>
                </c:pt>
                <c:pt idx="56395">
                  <c:v>0.42302122956162602</c:v>
                </c:pt>
                <c:pt idx="56396">
                  <c:v>0.42994859276181502</c:v>
                </c:pt>
                <c:pt idx="56397">
                  <c:v>0.43687595596200401</c:v>
                </c:pt>
                <c:pt idx="56398">
                  <c:v>0.443803319159774</c:v>
                </c:pt>
                <c:pt idx="56399">
                  <c:v>0.450730682359963</c:v>
                </c:pt>
                <c:pt idx="56400">
                  <c:v>0.45765804556015199</c:v>
                </c:pt>
                <c:pt idx="56401">
                  <c:v>0.46458540875792198</c:v>
                </c:pt>
                <c:pt idx="56402">
                  <c:v>0.47151277195811098</c:v>
                </c:pt>
                <c:pt idx="56403">
                  <c:v>0.47844013515830103</c:v>
                </c:pt>
                <c:pt idx="56404">
                  <c:v>0.48536749835607002</c:v>
                </c:pt>
                <c:pt idx="56405">
                  <c:v>0.49229486155625901</c:v>
                </c:pt>
                <c:pt idx="56406">
                  <c:v>0.49922222475644901</c:v>
                </c:pt>
                <c:pt idx="56407">
                  <c:v>0.50614958795421805</c:v>
                </c:pt>
                <c:pt idx="56408">
                  <c:v>0.51307695115440799</c:v>
                </c:pt>
                <c:pt idx="56409">
                  <c:v>0.52000431435459704</c:v>
                </c:pt>
                <c:pt idx="56410">
                  <c:v>0.52693167755236703</c:v>
                </c:pt>
                <c:pt idx="56411">
                  <c:v>0.53385904075255597</c:v>
                </c:pt>
                <c:pt idx="56412">
                  <c:v>0.54078640395274502</c:v>
                </c:pt>
                <c:pt idx="56413">
                  <c:v>0.54771376715051501</c:v>
                </c:pt>
                <c:pt idx="56414">
                  <c:v>0.55464113035070395</c:v>
                </c:pt>
                <c:pt idx="56415">
                  <c:v>0.561568493550893</c:v>
                </c:pt>
                <c:pt idx="56416">
                  <c:v>0.56499534477134705</c:v>
                </c:pt>
                <c:pt idx="56417">
                  <c:v>0.56492168401446097</c:v>
                </c:pt>
                <c:pt idx="56418">
                  <c:v>0.56484802325757399</c:v>
                </c:pt>
                <c:pt idx="56419">
                  <c:v>0.564774362500713</c:v>
                </c:pt>
                <c:pt idx="56420">
                  <c:v>0.56470070174382703</c:v>
                </c:pt>
                <c:pt idx="56421">
                  <c:v>0.56462704098694005</c:v>
                </c:pt>
                <c:pt idx="56422">
                  <c:v>0.56455338023007895</c:v>
                </c:pt>
                <c:pt idx="56423">
                  <c:v>0.56447971947319298</c:v>
                </c:pt>
                <c:pt idx="56424">
                  <c:v>0.564406058716306</c:v>
                </c:pt>
                <c:pt idx="56425">
                  <c:v>0.56433239795944501</c:v>
                </c:pt>
                <c:pt idx="56426">
                  <c:v>0.56425873720255904</c:v>
                </c:pt>
                <c:pt idx="56427">
                  <c:v>0.56418507644567195</c:v>
                </c:pt>
                <c:pt idx="56428">
                  <c:v>0.56411141568881096</c:v>
                </c:pt>
                <c:pt idx="56429">
                  <c:v>0.56403775493192498</c:v>
                </c:pt>
                <c:pt idx="56430">
                  <c:v>0.56396409417503801</c:v>
                </c:pt>
                <c:pt idx="56431">
                  <c:v>0.56389043341817702</c:v>
                </c:pt>
                <c:pt idx="56432">
                  <c:v>0.56381677266129104</c:v>
                </c:pt>
                <c:pt idx="56433">
                  <c:v>0.56374311190440396</c:v>
                </c:pt>
                <c:pt idx="56434">
                  <c:v>0.56366945114754297</c:v>
                </c:pt>
                <c:pt idx="56435">
                  <c:v>0.56359579039065599</c:v>
                </c:pt>
                <c:pt idx="56436">
                  <c:v>0.56352212963377002</c:v>
                </c:pt>
                <c:pt idx="56437">
                  <c:v>0.56344846887690903</c:v>
                </c:pt>
                <c:pt idx="56438">
                  <c:v>0.56337480812002205</c:v>
                </c:pt>
                <c:pt idx="56439">
                  <c:v>0.56330114736313597</c:v>
                </c:pt>
                <c:pt idx="56440">
                  <c:v>0.56322748660627497</c:v>
                </c:pt>
                <c:pt idx="56441">
                  <c:v>0.563153825849388</c:v>
                </c:pt>
                <c:pt idx="56442">
                  <c:v>0.56308016509250203</c:v>
                </c:pt>
                <c:pt idx="56443">
                  <c:v>0.56300650433564103</c:v>
                </c:pt>
                <c:pt idx="56444">
                  <c:v>0.56293284357875395</c:v>
                </c:pt>
                <c:pt idx="56445">
                  <c:v>0.56285918282186798</c:v>
                </c:pt>
                <c:pt idx="56446">
                  <c:v>0.56278552206500698</c:v>
                </c:pt>
                <c:pt idx="56447">
                  <c:v>0.56271186130812001</c:v>
                </c:pt>
                <c:pt idx="56448">
                  <c:v>0.56263820055123404</c:v>
                </c:pt>
                <c:pt idx="56449">
                  <c:v>0.56256453979437304</c:v>
                </c:pt>
                <c:pt idx="56450">
                  <c:v>0.56249087903748596</c:v>
                </c:pt>
                <c:pt idx="56451">
                  <c:v>0.56241721828059998</c:v>
                </c:pt>
                <c:pt idx="56452">
                  <c:v>0.56234355752373899</c:v>
                </c:pt>
                <c:pt idx="56453">
                  <c:v>0.56226989676685202</c:v>
                </c:pt>
                <c:pt idx="56454">
                  <c:v>0.56219623600996604</c:v>
                </c:pt>
                <c:pt idx="56455">
                  <c:v>0.56212257525310505</c:v>
                </c:pt>
                <c:pt idx="56456">
                  <c:v>0.56204891449621797</c:v>
                </c:pt>
                <c:pt idx="56457">
                  <c:v>0.56197525373933099</c:v>
                </c:pt>
                <c:pt idx="56458">
                  <c:v>0.561901592982471</c:v>
                </c:pt>
                <c:pt idx="56459">
                  <c:v>0.56182793222558403</c:v>
                </c:pt>
                <c:pt idx="56460">
                  <c:v>0.56175427146869705</c:v>
                </c:pt>
                <c:pt idx="56461">
                  <c:v>0.56168061071183695</c:v>
                </c:pt>
                <c:pt idx="56462">
                  <c:v>0.56160694995494997</c:v>
                </c:pt>
                <c:pt idx="56463">
                  <c:v>0.561533289198063</c:v>
                </c:pt>
                <c:pt idx="56464">
                  <c:v>0.56288690205681302</c:v>
                </c:pt>
                <c:pt idx="56465">
                  <c:v>0.56566778853214394</c:v>
                </c:pt>
                <c:pt idx="56466">
                  <c:v>0.56844867500747598</c:v>
                </c:pt>
                <c:pt idx="56467">
                  <c:v>0.57122956148183601</c:v>
                </c:pt>
                <c:pt idx="56468">
                  <c:v>0.57401044795716705</c:v>
                </c:pt>
                <c:pt idx="56469">
                  <c:v>0.57679133443249797</c:v>
                </c:pt>
                <c:pt idx="56470">
                  <c:v>0.579572220906858</c:v>
                </c:pt>
                <c:pt idx="56471">
                  <c:v>0.58235310738219004</c:v>
                </c:pt>
                <c:pt idx="56472">
                  <c:v>0.58513399385752096</c:v>
                </c:pt>
                <c:pt idx="56473">
                  <c:v>0.587914880331881</c:v>
                </c:pt>
                <c:pt idx="56474">
                  <c:v>0.59069576680721203</c:v>
                </c:pt>
                <c:pt idx="56475">
                  <c:v>0.59347665328254395</c:v>
                </c:pt>
                <c:pt idx="56476">
                  <c:v>0.59625753975690399</c:v>
                </c:pt>
                <c:pt idx="56477">
                  <c:v>0.59903842623223502</c:v>
                </c:pt>
                <c:pt idx="56478">
                  <c:v>0.60181931270756595</c:v>
                </c:pt>
                <c:pt idx="56479">
                  <c:v>0.60460019918192598</c:v>
                </c:pt>
                <c:pt idx="56480">
                  <c:v>0.60738108565725801</c:v>
                </c:pt>
                <c:pt idx="56481">
                  <c:v>0.61016197213258905</c:v>
                </c:pt>
                <c:pt idx="56482">
                  <c:v>0.61294285860694897</c:v>
                </c:pt>
                <c:pt idx="56483">
                  <c:v>0.61572374508228001</c:v>
                </c:pt>
                <c:pt idx="56484">
                  <c:v>0.61850463155761204</c:v>
                </c:pt>
                <c:pt idx="56485">
                  <c:v>0.62128551803197196</c:v>
                </c:pt>
                <c:pt idx="56486">
                  <c:v>0.624066404507303</c:v>
                </c:pt>
                <c:pt idx="56487">
                  <c:v>0.62684729098263403</c:v>
                </c:pt>
                <c:pt idx="56488">
                  <c:v>0.62962817745699395</c:v>
                </c:pt>
                <c:pt idx="56489">
                  <c:v>0.63240906393232599</c:v>
                </c:pt>
                <c:pt idx="56490">
                  <c:v>0.63518995040765702</c:v>
                </c:pt>
                <c:pt idx="56491">
                  <c:v>0.63797083688201695</c:v>
                </c:pt>
                <c:pt idx="56492">
                  <c:v>0.64075172335734798</c:v>
                </c:pt>
                <c:pt idx="56493">
                  <c:v>0.64353260983268001</c:v>
                </c:pt>
                <c:pt idx="56494">
                  <c:v>0.64631349630704005</c:v>
                </c:pt>
                <c:pt idx="56495">
                  <c:v>0.64909438278237097</c:v>
                </c:pt>
                <c:pt idx="56496">
                  <c:v>0.65187526925770201</c:v>
                </c:pt>
                <c:pt idx="56497">
                  <c:v>0.65465615573206204</c:v>
                </c:pt>
                <c:pt idx="56498">
                  <c:v>0.65743704220739396</c:v>
                </c:pt>
                <c:pt idx="56499">
                  <c:v>0.660217928682725</c:v>
                </c:pt>
                <c:pt idx="56500">
                  <c:v>0.66299881515708503</c:v>
                </c:pt>
                <c:pt idx="56501">
                  <c:v>0.66577970163241595</c:v>
                </c:pt>
                <c:pt idx="56502">
                  <c:v>0.66856058810774799</c:v>
                </c:pt>
                <c:pt idx="56503">
                  <c:v>0.67134147458210802</c:v>
                </c:pt>
                <c:pt idx="56504">
                  <c:v>0.67412236105743895</c:v>
                </c:pt>
                <c:pt idx="56505">
                  <c:v>0.67690324753276998</c:v>
                </c:pt>
                <c:pt idx="56506">
                  <c:v>0.67968413400713001</c:v>
                </c:pt>
                <c:pt idx="56507">
                  <c:v>0.68246502048246205</c:v>
                </c:pt>
                <c:pt idx="56508">
                  <c:v>0.68524590695779297</c:v>
                </c:pt>
                <c:pt idx="56509">
                  <c:v>0.68802679343215301</c:v>
                </c:pt>
                <c:pt idx="56510">
                  <c:v>0.69080767990748404</c:v>
                </c:pt>
                <c:pt idx="56511">
                  <c:v>0.69358856638281596</c:v>
                </c:pt>
                <c:pt idx="56512">
                  <c:v>0.69084358779657895</c:v>
                </c:pt>
                <c:pt idx="56513">
                  <c:v>0.68257274414685598</c:v>
                </c:pt>
                <c:pt idx="56514">
                  <c:v>0.67430190049713401</c:v>
                </c:pt>
                <c:pt idx="56515">
                  <c:v>0.66603105685029995</c:v>
                </c:pt>
                <c:pt idx="56516">
                  <c:v>0.65776021320057698</c:v>
                </c:pt>
                <c:pt idx="56517">
                  <c:v>0.64948936955085501</c:v>
                </c:pt>
                <c:pt idx="56518">
                  <c:v>0.64121852590402095</c:v>
                </c:pt>
                <c:pt idx="56519">
                  <c:v>0.63294768225429898</c:v>
                </c:pt>
                <c:pt idx="56520">
                  <c:v>0.62467683860457601</c:v>
                </c:pt>
                <c:pt idx="56521">
                  <c:v>0.61640599495774195</c:v>
                </c:pt>
                <c:pt idx="56522">
                  <c:v>0.60813515130801998</c:v>
                </c:pt>
                <c:pt idx="56523">
                  <c:v>0.59986430765829701</c:v>
                </c:pt>
                <c:pt idx="56524">
                  <c:v>0.59159346401146395</c:v>
                </c:pt>
                <c:pt idx="56525">
                  <c:v>0.58332262036174098</c:v>
                </c:pt>
                <c:pt idx="56526">
                  <c:v>0.57505177671201901</c:v>
                </c:pt>
                <c:pt idx="56527">
                  <c:v>0.56678093306518496</c:v>
                </c:pt>
                <c:pt idx="56528">
                  <c:v>0.55851008941546199</c:v>
                </c:pt>
                <c:pt idx="56529">
                  <c:v>0.55023924576574001</c:v>
                </c:pt>
                <c:pt idx="56530">
                  <c:v>0.54196840211890596</c:v>
                </c:pt>
                <c:pt idx="56531">
                  <c:v>0.53369755846918299</c:v>
                </c:pt>
                <c:pt idx="56532">
                  <c:v>0.52542671481946102</c:v>
                </c:pt>
                <c:pt idx="56533">
                  <c:v>0.51715587117262696</c:v>
                </c:pt>
                <c:pt idx="56534">
                  <c:v>0.50888502752290499</c:v>
                </c:pt>
                <c:pt idx="56535">
                  <c:v>0.50061418387318202</c:v>
                </c:pt>
                <c:pt idx="56536">
                  <c:v>0.49234334022634801</c:v>
                </c:pt>
                <c:pt idx="56537">
                  <c:v>0.48407249657662599</c:v>
                </c:pt>
                <c:pt idx="56538">
                  <c:v>0.47580165292690302</c:v>
                </c:pt>
                <c:pt idx="56539">
                  <c:v>0.46753080928007001</c:v>
                </c:pt>
                <c:pt idx="56540">
                  <c:v>0.45925996563034699</c:v>
                </c:pt>
                <c:pt idx="56541">
                  <c:v>0.45098912198062502</c:v>
                </c:pt>
                <c:pt idx="56542">
                  <c:v>0.44271827833379102</c:v>
                </c:pt>
                <c:pt idx="56543">
                  <c:v>0.43444743468406799</c:v>
                </c:pt>
                <c:pt idx="56544">
                  <c:v>0.42617659103434602</c:v>
                </c:pt>
                <c:pt idx="56545">
                  <c:v>0.41790574738751202</c:v>
                </c:pt>
                <c:pt idx="56546">
                  <c:v>0.40963490373778999</c:v>
                </c:pt>
                <c:pt idx="56547">
                  <c:v>0.40136406008806702</c:v>
                </c:pt>
                <c:pt idx="56548">
                  <c:v>0.39309321644123302</c:v>
                </c:pt>
                <c:pt idx="56549">
                  <c:v>0.38482237279151099</c:v>
                </c:pt>
                <c:pt idx="56550">
                  <c:v>0.37655152914178802</c:v>
                </c:pt>
                <c:pt idx="56551">
                  <c:v>0.36828068549495402</c:v>
                </c:pt>
                <c:pt idx="56552">
                  <c:v>0.36000984184523199</c:v>
                </c:pt>
                <c:pt idx="56553">
                  <c:v>0.35173899819551002</c:v>
                </c:pt>
                <c:pt idx="56554">
                  <c:v>0.34346815454867602</c:v>
                </c:pt>
                <c:pt idx="56555">
                  <c:v>0.33519731089895299</c:v>
                </c:pt>
                <c:pt idx="56556">
                  <c:v>0.32692646724923102</c:v>
                </c:pt>
                <c:pt idx="56557">
                  <c:v>0.31865562360239702</c:v>
                </c:pt>
                <c:pt idx="56558">
                  <c:v>0.31038477995267399</c:v>
                </c:pt>
                <c:pt idx="56559">
                  <c:v>0.30211393630295202</c:v>
                </c:pt>
                <c:pt idx="56560">
                  <c:v>0.30303398461861403</c:v>
                </c:pt>
                <c:pt idx="56561">
                  <c:v>0.31314492490030299</c:v>
                </c:pt>
                <c:pt idx="56562">
                  <c:v>0.32325586518199201</c:v>
                </c:pt>
                <c:pt idx="56563">
                  <c:v>0.33336680546015002</c:v>
                </c:pt>
                <c:pt idx="56564">
                  <c:v>0.34347774574183898</c:v>
                </c:pt>
                <c:pt idx="56565">
                  <c:v>0.353588686023528</c:v>
                </c:pt>
                <c:pt idx="56566">
                  <c:v>0.36369962630168501</c:v>
                </c:pt>
                <c:pt idx="56567">
                  <c:v>0.37381056658337403</c:v>
                </c:pt>
                <c:pt idx="56568">
                  <c:v>0.38392150686506299</c:v>
                </c:pt>
                <c:pt idx="56569">
                  <c:v>0.394032447143221</c:v>
                </c:pt>
                <c:pt idx="56570">
                  <c:v>0.40414338742491002</c:v>
                </c:pt>
                <c:pt idx="56571">
                  <c:v>0.41425432770659898</c:v>
                </c:pt>
                <c:pt idx="56572">
                  <c:v>0.42436526798475699</c:v>
                </c:pt>
                <c:pt idx="56573">
                  <c:v>0.43447620826644601</c:v>
                </c:pt>
                <c:pt idx="56574">
                  <c:v>0.44458714854813403</c:v>
                </c:pt>
                <c:pt idx="56575">
                  <c:v>0.45469808882629198</c:v>
                </c:pt>
                <c:pt idx="56576">
                  <c:v>0.464809029107981</c:v>
                </c:pt>
                <c:pt idx="56577">
                  <c:v>0.47491996938967002</c:v>
                </c:pt>
                <c:pt idx="56578">
                  <c:v>0.48503090966782803</c:v>
                </c:pt>
                <c:pt idx="56579">
                  <c:v>0.49514184994951699</c:v>
                </c:pt>
                <c:pt idx="56580">
                  <c:v>0.50525279023120595</c:v>
                </c:pt>
                <c:pt idx="56581">
                  <c:v>0.51536373050936402</c:v>
                </c:pt>
                <c:pt idx="56582">
                  <c:v>0.52547467079105303</c:v>
                </c:pt>
                <c:pt idx="56583">
                  <c:v>0.53558561107274205</c:v>
                </c:pt>
                <c:pt idx="56584">
                  <c:v>0.54569655135089901</c:v>
                </c:pt>
                <c:pt idx="56585">
                  <c:v>0.55580749163258802</c:v>
                </c:pt>
                <c:pt idx="56586">
                  <c:v>0.56591843191427704</c:v>
                </c:pt>
                <c:pt idx="56587">
                  <c:v>0.576029372192435</c:v>
                </c:pt>
                <c:pt idx="56588">
                  <c:v>0.58614031247412401</c:v>
                </c:pt>
                <c:pt idx="56589">
                  <c:v>0.59625125275581303</c:v>
                </c:pt>
                <c:pt idx="56590">
                  <c:v>0.60636219303396999</c:v>
                </c:pt>
                <c:pt idx="56591">
                  <c:v>0.61647313331565901</c:v>
                </c:pt>
                <c:pt idx="56592">
                  <c:v>0.62658407359734902</c:v>
                </c:pt>
                <c:pt idx="56593">
                  <c:v>0.63669501387550598</c:v>
                </c:pt>
                <c:pt idx="56594">
                  <c:v>0.646805954157195</c:v>
                </c:pt>
                <c:pt idx="56595">
                  <c:v>0.65691689443888401</c:v>
                </c:pt>
                <c:pt idx="56596">
                  <c:v>0.66702783471704197</c:v>
                </c:pt>
                <c:pt idx="56597">
                  <c:v>0.67713877499873099</c:v>
                </c:pt>
                <c:pt idx="56598">
                  <c:v>0.68724971528042</c:v>
                </c:pt>
                <c:pt idx="56599">
                  <c:v>0.69736065555857696</c:v>
                </c:pt>
                <c:pt idx="56600">
                  <c:v>0.70747159584026598</c:v>
                </c:pt>
                <c:pt idx="56601">
                  <c:v>0.71758253612195499</c:v>
                </c:pt>
                <c:pt idx="56602">
                  <c:v>0.72769347640011295</c:v>
                </c:pt>
                <c:pt idx="56603">
                  <c:v>0.73780441668180197</c:v>
                </c:pt>
                <c:pt idx="56604">
                  <c:v>0.74791535696349098</c:v>
                </c:pt>
                <c:pt idx="56605">
                  <c:v>0.75802629724164905</c:v>
                </c:pt>
                <c:pt idx="56606">
                  <c:v>0.76813723752333796</c:v>
                </c:pt>
                <c:pt idx="56607">
                  <c:v>0.77824817780502697</c:v>
                </c:pt>
                <c:pt idx="56608">
                  <c:v>0.78711284436124895</c:v>
                </c:pt>
                <c:pt idx="56609">
                  <c:v>0.79473123719819605</c:v>
                </c:pt>
                <c:pt idx="56610">
                  <c:v>0.80234963003514304</c:v>
                </c:pt>
                <c:pt idx="56611">
                  <c:v>0.80996802286942904</c:v>
                </c:pt>
                <c:pt idx="56612">
                  <c:v>0.81758641570637602</c:v>
                </c:pt>
                <c:pt idx="56613">
                  <c:v>0.82520480854332401</c:v>
                </c:pt>
                <c:pt idx="56614">
                  <c:v>0.83282320137761001</c:v>
                </c:pt>
                <c:pt idx="56615">
                  <c:v>0.840441594214557</c:v>
                </c:pt>
                <c:pt idx="56616">
                  <c:v>0.84805998705150398</c:v>
                </c:pt>
                <c:pt idx="56617">
                  <c:v>0.85567837988578999</c:v>
                </c:pt>
                <c:pt idx="56618">
                  <c:v>0.86329677272273697</c:v>
                </c:pt>
                <c:pt idx="56619">
                  <c:v>0.87091516555968496</c:v>
                </c:pt>
                <c:pt idx="56620">
                  <c:v>0.87853355839397096</c:v>
                </c:pt>
                <c:pt idx="56621">
                  <c:v>0.88615195123091794</c:v>
                </c:pt>
                <c:pt idx="56622">
                  <c:v>0.89377034406786504</c:v>
                </c:pt>
                <c:pt idx="56623">
                  <c:v>0.90138873690215104</c:v>
                </c:pt>
                <c:pt idx="56624">
                  <c:v>0.90900712973909903</c:v>
                </c:pt>
                <c:pt idx="56625">
                  <c:v>0.91662552257604601</c:v>
                </c:pt>
                <c:pt idx="56626">
                  <c:v>0.92424391541033202</c:v>
                </c:pt>
                <c:pt idx="56627">
                  <c:v>0.931862308247279</c:v>
                </c:pt>
                <c:pt idx="56628">
                  <c:v>0.93948070108422599</c:v>
                </c:pt>
                <c:pt idx="56629">
                  <c:v>0.94709909391851199</c:v>
                </c:pt>
                <c:pt idx="56630">
                  <c:v>0.95471748675545998</c:v>
                </c:pt>
                <c:pt idx="56631">
                  <c:v>0.96233587959240696</c:v>
                </c:pt>
                <c:pt idx="56632">
                  <c:v>0.96995427242669296</c:v>
                </c:pt>
                <c:pt idx="56633">
                  <c:v>0.97757266526363995</c:v>
                </c:pt>
                <c:pt idx="56634">
                  <c:v>0.98519105810058705</c:v>
                </c:pt>
                <c:pt idx="56635">
                  <c:v>0.99280945093487405</c:v>
                </c:pt>
                <c:pt idx="56636">
                  <c:v>1.0004278437718199</c:v>
                </c:pt>
                <c:pt idx="56637">
                  <c:v>1.0080462366087699</c:v>
                </c:pt>
                <c:pt idx="56638">
                  <c:v>1.01566462944305</c:v>
                </c:pt>
                <c:pt idx="56639">
                  <c:v>1.02328302228</c:v>
                </c:pt>
                <c:pt idx="56640">
                  <c:v>1.03090141511695</c:v>
                </c:pt>
                <c:pt idx="56641">
                  <c:v>1.0385198079512299</c:v>
                </c:pt>
                <c:pt idx="56642">
                  <c:v>1.0461382007881801</c:v>
                </c:pt>
                <c:pt idx="56643">
                  <c:v>1.0537565936251301</c:v>
                </c:pt>
                <c:pt idx="56644">
                  <c:v>1.06137498645942</c:v>
                </c:pt>
                <c:pt idx="56645">
                  <c:v>1.06899337929636</c:v>
                </c:pt>
                <c:pt idx="56646">
                  <c:v>1.0766117721333099</c:v>
                </c:pt>
                <c:pt idx="56647">
                  <c:v>1.0842301649676001</c:v>
                </c:pt>
                <c:pt idx="56648">
                  <c:v>1.09184855780454</c:v>
                </c:pt>
                <c:pt idx="56649">
                  <c:v>1.09946695064149</c:v>
                </c:pt>
                <c:pt idx="56650">
                  <c:v>1.1070853434757799</c:v>
                </c:pt>
                <c:pt idx="56651">
                  <c:v>1.1147037363127199</c:v>
                </c:pt>
                <c:pt idx="56652">
                  <c:v>1.1223221291496699</c:v>
                </c:pt>
                <c:pt idx="56653">
                  <c:v>1.12994052198396</c:v>
                </c:pt>
                <c:pt idx="56654">
                  <c:v>1.1375589148209</c:v>
                </c:pt>
                <c:pt idx="56655">
                  <c:v>1.14517730765785</c:v>
                </c:pt>
                <c:pt idx="56656">
                  <c:v>1.13589601675505</c:v>
                </c:pt>
                <c:pt idx="56657">
                  <c:v>1.10971504210603</c:v>
                </c:pt>
                <c:pt idx="56658">
                  <c:v>1.08353406745701</c:v>
                </c:pt>
                <c:pt idx="56659">
                  <c:v>1.05735309281713</c:v>
                </c:pt>
                <c:pt idx="56660">
                  <c:v>1.0311721181681099</c:v>
                </c:pt>
                <c:pt idx="56661">
                  <c:v>1.0049911435190799</c:v>
                </c:pt>
                <c:pt idx="56662">
                  <c:v>0.97881016887920402</c:v>
                </c:pt>
                <c:pt idx="56663">
                  <c:v>0.95262919423018</c:v>
                </c:pt>
                <c:pt idx="56664">
                  <c:v>0.92644821958115697</c:v>
                </c:pt>
                <c:pt idx="56665">
                  <c:v>0.90026724494127797</c:v>
                </c:pt>
                <c:pt idx="56666">
                  <c:v>0.87408627029225505</c:v>
                </c:pt>
                <c:pt idx="56667">
                  <c:v>0.84790529564323203</c:v>
                </c:pt>
                <c:pt idx="56668">
                  <c:v>0.82172432100335302</c:v>
                </c:pt>
                <c:pt idx="56669">
                  <c:v>0.79554334635432999</c:v>
                </c:pt>
                <c:pt idx="56670">
                  <c:v>0.76936237170530597</c:v>
                </c:pt>
                <c:pt idx="56671">
                  <c:v>0.74318139706542696</c:v>
                </c:pt>
                <c:pt idx="56672">
                  <c:v>0.71700042241640405</c:v>
                </c:pt>
                <c:pt idx="56673">
                  <c:v>0.69081944776738102</c:v>
                </c:pt>
                <c:pt idx="56674">
                  <c:v>0.66463847312750202</c:v>
                </c:pt>
                <c:pt idx="56675">
                  <c:v>0.63845749847847899</c:v>
                </c:pt>
                <c:pt idx="56676">
                  <c:v>0.61227652382945597</c:v>
                </c:pt>
                <c:pt idx="56677">
                  <c:v>0.58609554918957596</c:v>
                </c:pt>
                <c:pt idx="56678">
                  <c:v>0.55991457454055304</c:v>
                </c:pt>
                <c:pt idx="56679">
                  <c:v>0.53373359989153002</c:v>
                </c:pt>
                <c:pt idx="56680">
                  <c:v>0.50755262525165101</c:v>
                </c:pt>
                <c:pt idx="56681">
                  <c:v>0.48137165060262799</c:v>
                </c:pt>
                <c:pt idx="56682">
                  <c:v>0.45519067595360502</c:v>
                </c:pt>
                <c:pt idx="56683">
                  <c:v>0.42900970131372501</c:v>
                </c:pt>
                <c:pt idx="56684">
                  <c:v>0.40282872666470199</c:v>
                </c:pt>
                <c:pt idx="56685">
                  <c:v>0.37664775201567902</c:v>
                </c:pt>
                <c:pt idx="56686">
                  <c:v>0.35046677737580001</c:v>
                </c:pt>
                <c:pt idx="56687">
                  <c:v>0.32428580272677698</c:v>
                </c:pt>
                <c:pt idx="56688">
                  <c:v>0.29810482807775401</c:v>
                </c:pt>
                <c:pt idx="56689">
                  <c:v>0.27192385343787401</c:v>
                </c:pt>
                <c:pt idx="56690">
                  <c:v>0.24574287878885101</c:v>
                </c:pt>
                <c:pt idx="56691">
                  <c:v>0.21956190413982801</c:v>
                </c:pt>
                <c:pt idx="56692">
                  <c:v>0.19338092949994901</c:v>
                </c:pt>
                <c:pt idx="56693">
                  <c:v>0.16719995485092601</c:v>
                </c:pt>
                <c:pt idx="56694">
                  <c:v>0.14101898020190301</c:v>
                </c:pt>
                <c:pt idx="56695">
                  <c:v>0.114838005562024</c:v>
                </c:pt>
                <c:pt idx="56696">
                  <c:v>8.8657030913000506E-2</c:v>
                </c:pt>
                <c:pt idx="56697">
                  <c:v>6.2476056263977502E-2</c:v>
                </c:pt>
                <c:pt idx="56698">
                  <c:v>3.6295081624098099E-2</c:v>
                </c:pt>
                <c:pt idx="56699">
                  <c:v>1.01141069750751E-2</c:v>
                </c:pt>
                <c:pt idx="56700">
                  <c:v>-1.6066867673948E-2</c:v>
                </c:pt>
                <c:pt idx="56701">
                  <c:v>-4.2247842313827402E-2</c:v>
                </c:pt>
                <c:pt idx="56702">
                  <c:v>-6.84288169628504E-2</c:v>
                </c:pt>
                <c:pt idx="56703">
                  <c:v>-9.4609791611873398E-2</c:v>
                </c:pt>
                <c:pt idx="56704">
                  <c:v>-0.11602876402489699</c:v>
                </c:pt>
                <c:pt idx="56705">
                  <c:v>-0.13268573421688301</c:v>
                </c:pt>
                <c:pt idx="56706">
                  <c:v>-0.14934270440886899</c:v>
                </c:pt>
                <c:pt idx="56707">
                  <c:v>-0.16599967459503701</c:v>
                </c:pt>
                <c:pt idx="56708">
                  <c:v>-0.18265664478702301</c:v>
                </c:pt>
                <c:pt idx="56709">
                  <c:v>-0.19931361497900801</c:v>
                </c:pt>
                <c:pt idx="56710">
                  <c:v>-0.215970585165177</c:v>
                </c:pt>
                <c:pt idx="56711">
                  <c:v>-0.23262755535716201</c:v>
                </c:pt>
                <c:pt idx="56712">
                  <c:v>-0.24928452554914801</c:v>
                </c:pt>
                <c:pt idx="56713">
                  <c:v>-0.265941495735317</c:v>
                </c:pt>
                <c:pt idx="56714">
                  <c:v>-0.28259846592730198</c:v>
                </c:pt>
                <c:pt idx="56715">
                  <c:v>-0.29925543611928801</c:v>
                </c:pt>
                <c:pt idx="56716">
                  <c:v>-0.31591240630545597</c:v>
                </c:pt>
                <c:pt idx="56717">
                  <c:v>-0.332569376497442</c:v>
                </c:pt>
                <c:pt idx="56718">
                  <c:v>-0.34922634668942798</c:v>
                </c:pt>
                <c:pt idx="56719">
                  <c:v>-0.365883316875596</c:v>
                </c:pt>
                <c:pt idx="56720">
                  <c:v>-0.38254028706758197</c:v>
                </c:pt>
                <c:pt idx="56721">
                  <c:v>-0.39919725725956701</c:v>
                </c:pt>
                <c:pt idx="56722">
                  <c:v>-0.41585422744573602</c:v>
                </c:pt>
                <c:pt idx="56723">
                  <c:v>-0.432511197637722</c:v>
                </c:pt>
                <c:pt idx="56724">
                  <c:v>-0.44916816782970698</c:v>
                </c:pt>
                <c:pt idx="56725">
                  <c:v>-0.46582513801587599</c:v>
                </c:pt>
                <c:pt idx="56726">
                  <c:v>-0.48248210820786103</c:v>
                </c:pt>
                <c:pt idx="56727">
                  <c:v>-0.499139078399847</c:v>
                </c:pt>
                <c:pt idx="56728">
                  <c:v>-0.51579604858601502</c:v>
                </c:pt>
                <c:pt idx="56729">
                  <c:v>-0.532453018778001</c:v>
                </c:pt>
                <c:pt idx="56730">
                  <c:v>-0.54910998896998697</c:v>
                </c:pt>
                <c:pt idx="56731">
                  <c:v>-0.56576695915615505</c:v>
                </c:pt>
                <c:pt idx="56732">
                  <c:v>-0.58242392934814102</c:v>
                </c:pt>
                <c:pt idx="56733">
                  <c:v>-0.599080899540126</c:v>
                </c:pt>
                <c:pt idx="56734">
                  <c:v>-0.61573786972629496</c:v>
                </c:pt>
                <c:pt idx="56735">
                  <c:v>-0.63239483991828105</c:v>
                </c:pt>
                <c:pt idx="56736">
                  <c:v>-0.64905181011026603</c:v>
                </c:pt>
                <c:pt idx="56737">
                  <c:v>-0.66570878029643499</c:v>
                </c:pt>
                <c:pt idx="56738">
                  <c:v>-0.68236575048841996</c:v>
                </c:pt>
                <c:pt idx="56739">
                  <c:v>-0.69902272068040605</c:v>
                </c:pt>
                <c:pt idx="56740">
                  <c:v>-0.71567969086657401</c:v>
                </c:pt>
                <c:pt idx="56741">
                  <c:v>-0.73233666105855999</c:v>
                </c:pt>
                <c:pt idx="56742">
                  <c:v>-0.74899363125054597</c:v>
                </c:pt>
                <c:pt idx="56743">
                  <c:v>-0.76565060143671404</c:v>
                </c:pt>
                <c:pt idx="56744">
                  <c:v>-0.78230757162870002</c:v>
                </c:pt>
                <c:pt idx="56745">
                  <c:v>-0.79896454182068499</c:v>
                </c:pt>
                <c:pt idx="56746">
                  <c:v>-0.81562151200685395</c:v>
                </c:pt>
                <c:pt idx="56747">
                  <c:v>-0.83227848219884004</c:v>
                </c:pt>
                <c:pt idx="56748">
                  <c:v>-0.84893545239082502</c:v>
                </c:pt>
                <c:pt idx="56749">
                  <c:v>-0.86559242257699398</c:v>
                </c:pt>
                <c:pt idx="56750">
                  <c:v>-0.88224939276897896</c:v>
                </c:pt>
                <c:pt idx="56751">
                  <c:v>-0.89890636296096504</c:v>
                </c:pt>
                <c:pt idx="56752">
                  <c:v>-0.92242691150784994</c:v>
                </c:pt>
                <c:pt idx="56753">
                  <c:v>-0.95281103842606496</c:v>
                </c:pt>
                <c:pt idx="56754">
                  <c:v>-0.98319516534427898</c:v>
                </c:pt>
                <c:pt idx="56755">
                  <c:v>-1.01357929225188</c:v>
                </c:pt>
                <c:pt idx="56756">
                  <c:v>-1.0439634191700999</c:v>
                </c:pt>
                <c:pt idx="56757">
                  <c:v>-1.0743475460883101</c:v>
                </c:pt>
                <c:pt idx="56758">
                  <c:v>-1.10473167299591</c:v>
                </c:pt>
                <c:pt idx="56759">
                  <c:v>-1.1351157999141299</c:v>
                </c:pt>
                <c:pt idx="56760">
                  <c:v>-1.16549992683234</c:v>
                </c:pt>
                <c:pt idx="56761">
                  <c:v>-1.19588405373994</c:v>
                </c:pt>
                <c:pt idx="56762">
                  <c:v>-1.2262681806581599</c:v>
                </c:pt>
                <c:pt idx="56763">
                  <c:v>-1.25665230757637</c:v>
                </c:pt>
                <c:pt idx="56764">
                  <c:v>-1.28703643448397</c:v>
                </c:pt>
                <c:pt idx="56765">
                  <c:v>-1.3174205614021901</c:v>
                </c:pt>
                <c:pt idx="56766">
                  <c:v>-1.3478046883204</c:v>
                </c:pt>
                <c:pt idx="56767">
                  <c:v>-1.378188815228</c:v>
                </c:pt>
                <c:pt idx="56768">
                  <c:v>-1.4085729421462201</c:v>
                </c:pt>
                <c:pt idx="56769">
                  <c:v>-1.43895706906443</c:v>
                </c:pt>
                <c:pt idx="56770">
                  <c:v>-1.4693411959720399</c:v>
                </c:pt>
                <c:pt idx="56771">
                  <c:v>-1.4997253228902501</c:v>
                </c:pt>
                <c:pt idx="56772">
                  <c:v>-1.53010944980846</c:v>
                </c:pt>
                <c:pt idx="56773">
                  <c:v>-1.5604935767160699</c:v>
                </c:pt>
                <c:pt idx="56774">
                  <c:v>-1.59087770363428</c:v>
                </c:pt>
                <c:pt idx="56775">
                  <c:v>-1.62126183055249</c:v>
                </c:pt>
                <c:pt idx="56776">
                  <c:v>-1.6516459574600999</c:v>
                </c:pt>
                <c:pt idx="56777">
                  <c:v>-1.68203008437831</c:v>
                </c:pt>
                <c:pt idx="56778">
                  <c:v>-1.7124142112965299</c:v>
                </c:pt>
                <c:pt idx="56779">
                  <c:v>-1.7427983382041301</c:v>
                </c:pt>
                <c:pt idx="56780">
                  <c:v>-1.77318246512234</c:v>
                </c:pt>
                <c:pt idx="56781">
                  <c:v>-1.8035665920405599</c:v>
                </c:pt>
                <c:pt idx="56782">
                  <c:v>-1.8339507189481601</c:v>
                </c:pt>
                <c:pt idx="56783">
                  <c:v>-1.86433484586637</c:v>
                </c:pt>
                <c:pt idx="56784">
                  <c:v>-1.8947189727845899</c:v>
                </c:pt>
                <c:pt idx="56785">
                  <c:v>-1.9251030996921901</c:v>
                </c:pt>
                <c:pt idx="56786">
                  <c:v>-1.9554872266104</c:v>
                </c:pt>
                <c:pt idx="56787">
                  <c:v>-1.9858713535286201</c:v>
                </c:pt>
                <c:pt idx="56788">
                  <c:v>-2.0162554804362198</c:v>
                </c:pt>
                <c:pt idx="56789">
                  <c:v>-2.0466396073544399</c:v>
                </c:pt>
                <c:pt idx="56790">
                  <c:v>-2.0770237342726499</c:v>
                </c:pt>
                <c:pt idx="56791">
                  <c:v>-2.10740786118025</c:v>
                </c:pt>
                <c:pt idx="56792">
                  <c:v>-2.1377919880984702</c:v>
                </c:pt>
                <c:pt idx="56793">
                  <c:v>-2.1681761150166801</c:v>
                </c:pt>
                <c:pt idx="56794">
                  <c:v>-2.1985602419242798</c:v>
                </c:pt>
                <c:pt idx="56795">
                  <c:v>-2.2289443688424999</c:v>
                </c:pt>
                <c:pt idx="56796">
                  <c:v>-2.2593284957607098</c:v>
                </c:pt>
                <c:pt idx="56797">
                  <c:v>-2.28971262266831</c:v>
                </c:pt>
                <c:pt idx="56798">
                  <c:v>-2.3200967495865301</c:v>
                </c:pt>
                <c:pt idx="56799">
                  <c:v>-2.35048087650474</c:v>
                </c:pt>
                <c:pt idx="56800">
                  <c:v>-2.3600287746731099</c:v>
                </c:pt>
                <c:pt idx="56801">
                  <c:v>-2.34874044409829</c:v>
                </c:pt>
                <c:pt idx="56802">
                  <c:v>-2.3374521135234798</c:v>
                </c:pt>
                <c:pt idx="56803">
                  <c:v>-2.3261637829526101</c:v>
                </c:pt>
                <c:pt idx="56804">
                  <c:v>-2.3148754523777999</c:v>
                </c:pt>
                <c:pt idx="56805">
                  <c:v>-2.30358712180298</c:v>
                </c:pt>
                <c:pt idx="56806">
                  <c:v>-2.2922987912321098</c:v>
                </c:pt>
                <c:pt idx="56807">
                  <c:v>-2.2810104606573001</c:v>
                </c:pt>
                <c:pt idx="56808">
                  <c:v>-2.2697221300824801</c:v>
                </c:pt>
                <c:pt idx="56809">
                  <c:v>-2.2584337995116099</c:v>
                </c:pt>
                <c:pt idx="56810">
                  <c:v>-2.2471454689367998</c:v>
                </c:pt>
                <c:pt idx="56811">
                  <c:v>-2.2358571383619799</c:v>
                </c:pt>
                <c:pt idx="56812">
                  <c:v>-2.2245688077911101</c:v>
                </c:pt>
                <c:pt idx="56813">
                  <c:v>-2.2132804772162999</c:v>
                </c:pt>
                <c:pt idx="56814">
                  <c:v>-2.2019921466414898</c:v>
                </c:pt>
                <c:pt idx="56815">
                  <c:v>-2.1907038160706098</c:v>
                </c:pt>
                <c:pt idx="56816">
                  <c:v>-2.1794154854958001</c:v>
                </c:pt>
                <c:pt idx="56817">
                  <c:v>-2.16812715492099</c:v>
                </c:pt>
                <c:pt idx="56818">
                  <c:v>-2.1568388243501202</c:v>
                </c:pt>
                <c:pt idx="56819">
                  <c:v>-2.1455504937752998</c:v>
                </c:pt>
                <c:pt idx="56820">
                  <c:v>-2.1342621632004901</c:v>
                </c:pt>
                <c:pt idx="56821">
                  <c:v>-2.1229738326296199</c:v>
                </c:pt>
                <c:pt idx="56822">
                  <c:v>-2.1116855020548</c:v>
                </c:pt>
                <c:pt idx="56823">
                  <c:v>-2.1003971714799898</c:v>
                </c:pt>
                <c:pt idx="56824">
                  <c:v>-2.0891088409091201</c:v>
                </c:pt>
                <c:pt idx="56825">
                  <c:v>-2.0778205103343099</c:v>
                </c:pt>
                <c:pt idx="56826">
                  <c:v>-2.06653217975949</c:v>
                </c:pt>
                <c:pt idx="56827">
                  <c:v>-2.0552438491886198</c:v>
                </c:pt>
                <c:pt idx="56828">
                  <c:v>-2.0439555186138101</c:v>
                </c:pt>
                <c:pt idx="56829">
                  <c:v>-2.0326671880389902</c:v>
                </c:pt>
                <c:pt idx="56830">
                  <c:v>-2.02137885746812</c:v>
                </c:pt>
                <c:pt idx="56831">
                  <c:v>-2.0100905268933098</c:v>
                </c:pt>
                <c:pt idx="56832">
                  <c:v>-1.9988021963185001</c:v>
                </c:pt>
                <c:pt idx="56833">
                  <c:v>-1.9875138657476199</c:v>
                </c:pt>
                <c:pt idx="56834">
                  <c:v>-1.97622553517281</c:v>
                </c:pt>
                <c:pt idx="56835">
                  <c:v>-1.964937204598</c:v>
                </c:pt>
                <c:pt idx="56836">
                  <c:v>-1.9536488740271301</c:v>
                </c:pt>
                <c:pt idx="56837">
                  <c:v>-1.9423605434523099</c:v>
                </c:pt>
                <c:pt idx="56838">
                  <c:v>-1.9310722128775</c:v>
                </c:pt>
                <c:pt idx="56839">
                  <c:v>-1.91978388230663</c:v>
                </c:pt>
                <c:pt idx="56840">
                  <c:v>-1.9084955517318101</c:v>
                </c:pt>
                <c:pt idx="56841">
                  <c:v>-1.8972072211569999</c:v>
                </c:pt>
                <c:pt idx="56842">
                  <c:v>-1.8859188905861299</c:v>
                </c:pt>
                <c:pt idx="56843">
                  <c:v>-1.87463056001131</c:v>
                </c:pt>
                <c:pt idx="56844">
                  <c:v>-1.8633422294365001</c:v>
                </c:pt>
                <c:pt idx="56845">
                  <c:v>-1.8520538988656301</c:v>
                </c:pt>
                <c:pt idx="56846">
                  <c:v>-1.8407655682908199</c:v>
                </c:pt>
                <c:pt idx="56847">
                  <c:v>-1.829477237716</c:v>
                </c:pt>
                <c:pt idx="56848">
                  <c:v>-1.82402788602153</c:v>
                </c:pt>
                <c:pt idx="56849">
                  <c:v>-1.82441751320359</c:v>
                </c:pt>
                <c:pt idx="56850">
                  <c:v>-1.8248071403856401</c:v>
                </c:pt>
                <c:pt idx="56851">
                  <c:v>-1.82519676756756</c:v>
                </c:pt>
                <c:pt idx="56852">
                  <c:v>-1.82558639474962</c:v>
                </c:pt>
                <c:pt idx="56853">
                  <c:v>-1.8259760219316801</c:v>
                </c:pt>
                <c:pt idx="56854">
                  <c:v>-1.8263656491136</c:v>
                </c:pt>
                <c:pt idx="56855">
                  <c:v>-1.82675527629566</c:v>
                </c:pt>
                <c:pt idx="56856">
                  <c:v>-1.8271449034777201</c:v>
                </c:pt>
                <c:pt idx="56857">
                  <c:v>-1.82753453065964</c:v>
                </c:pt>
                <c:pt idx="56858">
                  <c:v>-1.8279241578417</c:v>
                </c:pt>
                <c:pt idx="56859">
                  <c:v>-1.8283137850237501</c:v>
                </c:pt>
                <c:pt idx="56860">
                  <c:v>-1.82870341220568</c:v>
                </c:pt>
                <c:pt idx="56861">
                  <c:v>-1.82909303938773</c:v>
                </c:pt>
                <c:pt idx="56862">
                  <c:v>-1.8294826665697901</c:v>
                </c:pt>
                <c:pt idx="56863">
                  <c:v>-1.82987229375171</c:v>
                </c:pt>
                <c:pt idx="56864">
                  <c:v>-1.83026192093377</c:v>
                </c:pt>
                <c:pt idx="56865">
                  <c:v>-1.8306515481158301</c:v>
                </c:pt>
                <c:pt idx="56866">
                  <c:v>-1.83104117529775</c:v>
                </c:pt>
                <c:pt idx="56867">
                  <c:v>-1.83143080247981</c:v>
                </c:pt>
                <c:pt idx="56868">
                  <c:v>-1.8318204296618701</c:v>
                </c:pt>
                <c:pt idx="56869">
                  <c:v>-1.83221005684379</c:v>
                </c:pt>
                <c:pt idx="56870">
                  <c:v>-1.8325996840258501</c:v>
                </c:pt>
                <c:pt idx="56871">
                  <c:v>-1.8329893112079001</c:v>
                </c:pt>
                <c:pt idx="56872">
                  <c:v>-1.83337893838982</c:v>
                </c:pt>
                <c:pt idx="56873">
                  <c:v>-1.8337685655718801</c:v>
                </c:pt>
                <c:pt idx="56874">
                  <c:v>-1.8341581927539401</c:v>
                </c:pt>
                <c:pt idx="56875">
                  <c:v>-1.83454781993586</c:v>
                </c:pt>
                <c:pt idx="56876">
                  <c:v>-1.8349374471179201</c:v>
                </c:pt>
                <c:pt idx="56877">
                  <c:v>-1.8353270742999801</c:v>
                </c:pt>
                <c:pt idx="56878">
                  <c:v>-1.8357167014819</c:v>
                </c:pt>
                <c:pt idx="56879">
                  <c:v>-1.8361063286639601</c:v>
                </c:pt>
                <c:pt idx="56880">
                  <c:v>-1.8364959558460101</c:v>
                </c:pt>
                <c:pt idx="56881">
                  <c:v>-1.83688558302794</c:v>
                </c:pt>
                <c:pt idx="56882">
                  <c:v>-1.8372752102099901</c:v>
                </c:pt>
                <c:pt idx="56883">
                  <c:v>-1.8376648373920501</c:v>
                </c:pt>
                <c:pt idx="56884">
                  <c:v>-1.83805446457397</c:v>
                </c:pt>
                <c:pt idx="56885">
                  <c:v>-1.8384440917560301</c:v>
                </c:pt>
                <c:pt idx="56886">
                  <c:v>-1.8388337189380899</c:v>
                </c:pt>
                <c:pt idx="56887">
                  <c:v>-1.83922334612001</c:v>
                </c:pt>
                <c:pt idx="56888">
                  <c:v>-1.8396129733020701</c:v>
                </c:pt>
                <c:pt idx="56889">
                  <c:v>-1.8400026004841299</c:v>
                </c:pt>
                <c:pt idx="56890">
                  <c:v>-1.84039222766605</c:v>
                </c:pt>
                <c:pt idx="56891">
                  <c:v>-1.8407818548481101</c:v>
                </c:pt>
                <c:pt idx="56892">
                  <c:v>-1.8411714820301599</c:v>
                </c:pt>
                <c:pt idx="56893">
                  <c:v>-1.84156110921208</c:v>
                </c:pt>
                <c:pt idx="56894">
                  <c:v>-1.8419507363941401</c:v>
                </c:pt>
                <c:pt idx="56895">
                  <c:v>-1.8423403635761999</c:v>
                </c:pt>
                <c:pt idx="56896">
                  <c:v>-1.83571303514687</c:v>
                </c:pt>
                <c:pt idx="56897">
                  <c:v>-1.8220687511015099</c:v>
                </c:pt>
                <c:pt idx="56898">
                  <c:v>-1.80842446705616</c:v>
                </c:pt>
                <c:pt idx="56899">
                  <c:v>-1.7947801830155701</c:v>
                </c:pt>
                <c:pt idx="56900">
                  <c:v>-1.78113589897021</c:v>
                </c:pt>
                <c:pt idx="56901">
                  <c:v>-1.7674916149248601</c:v>
                </c:pt>
                <c:pt idx="56902">
                  <c:v>-1.7538473308842699</c:v>
                </c:pt>
                <c:pt idx="56903">
                  <c:v>-1.74020304683891</c:v>
                </c:pt>
                <c:pt idx="56904">
                  <c:v>-1.7265587627935499</c:v>
                </c:pt>
                <c:pt idx="56905">
                  <c:v>-1.71291447875296</c:v>
                </c:pt>
                <c:pt idx="56906">
                  <c:v>-1.6992701947076101</c:v>
                </c:pt>
                <c:pt idx="56907">
                  <c:v>-1.68562591066225</c:v>
                </c:pt>
                <c:pt idx="56908">
                  <c:v>-1.6719816266216601</c:v>
                </c:pt>
                <c:pt idx="56909">
                  <c:v>-1.6583373425763099</c:v>
                </c:pt>
                <c:pt idx="56910">
                  <c:v>-1.64469305853095</c:v>
                </c:pt>
                <c:pt idx="56911">
                  <c:v>-1.6310487744903599</c:v>
                </c:pt>
                <c:pt idx="56912">
                  <c:v>-1.61740449044501</c:v>
                </c:pt>
                <c:pt idx="56913">
                  <c:v>-1.6037602063996499</c:v>
                </c:pt>
                <c:pt idx="56914">
                  <c:v>-1.59011592235906</c:v>
                </c:pt>
                <c:pt idx="56915">
                  <c:v>-1.5764716383137101</c:v>
                </c:pt>
                <c:pt idx="56916">
                  <c:v>-1.56282735426835</c:v>
                </c:pt>
                <c:pt idx="56917">
                  <c:v>-1.54918307022776</c:v>
                </c:pt>
                <c:pt idx="56918">
                  <c:v>-1.5355387861824099</c:v>
                </c:pt>
                <c:pt idx="56919">
                  <c:v>-1.52189450213705</c:v>
                </c:pt>
                <c:pt idx="56920">
                  <c:v>-1.5082502180964601</c:v>
                </c:pt>
                <c:pt idx="56921">
                  <c:v>-1.49460593405111</c:v>
                </c:pt>
                <c:pt idx="56922">
                  <c:v>-1.4809616500057501</c:v>
                </c:pt>
                <c:pt idx="56923">
                  <c:v>-1.4673173659651599</c:v>
                </c:pt>
                <c:pt idx="56924">
                  <c:v>-1.45367308191981</c:v>
                </c:pt>
                <c:pt idx="56925">
                  <c:v>-1.4400287978744499</c:v>
                </c:pt>
                <c:pt idx="56926">
                  <c:v>-1.42638451383386</c:v>
                </c:pt>
                <c:pt idx="56927">
                  <c:v>-1.4127402297885101</c:v>
                </c:pt>
                <c:pt idx="56928">
                  <c:v>-1.39909594574315</c:v>
                </c:pt>
                <c:pt idx="56929">
                  <c:v>-1.3854516617025601</c:v>
                </c:pt>
                <c:pt idx="56930">
                  <c:v>-1.3718073776572099</c:v>
                </c:pt>
                <c:pt idx="56931">
                  <c:v>-1.3581630936118501</c:v>
                </c:pt>
                <c:pt idx="56932">
                  <c:v>-1.3445188095712599</c:v>
                </c:pt>
                <c:pt idx="56933">
                  <c:v>-1.33087452552591</c:v>
                </c:pt>
                <c:pt idx="56934">
                  <c:v>-1.3172302414805499</c:v>
                </c:pt>
                <c:pt idx="56935">
                  <c:v>-1.30358595743996</c:v>
                </c:pt>
                <c:pt idx="56936">
                  <c:v>-1.2899416733946101</c:v>
                </c:pt>
                <c:pt idx="56937">
                  <c:v>-1.27629738934925</c:v>
                </c:pt>
                <c:pt idx="56938">
                  <c:v>-1.26265310530866</c:v>
                </c:pt>
                <c:pt idx="56939">
                  <c:v>-1.2490088212633099</c:v>
                </c:pt>
                <c:pt idx="56940">
                  <c:v>-1.23536453721795</c:v>
                </c:pt>
                <c:pt idx="56941">
                  <c:v>-1.2217202531773601</c:v>
                </c:pt>
                <c:pt idx="56942">
                  <c:v>-1.20807596913201</c:v>
                </c:pt>
                <c:pt idx="56943">
                  <c:v>-1.2067988313079701</c:v>
                </c:pt>
                <c:pt idx="56944">
                  <c:v>-1.21788883971002</c:v>
                </c:pt>
                <c:pt idx="56945">
                  <c:v>-1.22897884811594</c:v>
                </c:pt>
                <c:pt idx="56946">
                  <c:v>-1.2400688565218601</c:v>
                </c:pt>
                <c:pt idx="56947">
                  <c:v>-1.25115886492391</c:v>
                </c:pt>
                <c:pt idx="56948">
                  <c:v>-1.26224887332983</c:v>
                </c:pt>
                <c:pt idx="56949">
                  <c:v>-1.27333888173575</c:v>
                </c:pt>
                <c:pt idx="56950">
                  <c:v>-1.2844288901378</c:v>
                </c:pt>
                <c:pt idx="56951">
                  <c:v>-1.29551889854372</c:v>
                </c:pt>
                <c:pt idx="56952">
                  <c:v>-1.30660890694964</c:v>
                </c:pt>
                <c:pt idx="56953">
                  <c:v>-1.31769891535169</c:v>
                </c:pt>
                <c:pt idx="56954">
                  <c:v>-1.32878892375761</c:v>
                </c:pt>
                <c:pt idx="56955">
                  <c:v>-1.33987893216353</c:v>
                </c:pt>
                <c:pt idx="56956">
                  <c:v>-1.35096894056558</c:v>
                </c:pt>
                <c:pt idx="56957">
                  <c:v>-1.3620589489715</c:v>
                </c:pt>
                <c:pt idx="56958">
                  <c:v>-1.37314895737742</c:v>
                </c:pt>
                <c:pt idx="56959">
                  <c:v>-1.38423896577947</c:v>
                </c:pt>
                <c:pt idx="56960">
                  <c:v>-1.39532897418539</c:v>
                </c:pt>
                <c:pt idx="56961">
                  <c:v>-1.40641898259131</c:v>
                </c:pt>
                <c:pt idx="56962">
                  <c:v>-1.41750899099335</c:v>
                </c:pt>
                <c:pt idx="56963">
                  <c:v>-1.42859899939928</c:v>
                </c:pt>
                <c:pt idx="56964">
                  <c:v>-1.4396890078052</c:v>
                </c:pt>
                <c:pt idx="56965">
                  <c:v>-1.45077901620724</c:v>
                </c:pt>
                <c:pt idx="56966">
                  <c:v>-1.46186902461317</c:v>
                </c:pt>
                <c:pt idx="56967">
                  <c:v>-1.47295903301909</c:v>
                </c:pt>
                <c:pt idx="56968">
                  <c:v>-1.48404904142113</c:v>
                </c:pt>
                <c:pt idx="56969">
                  <c:v>-1.49513904982706</c:v>
                </c:pt>
                <c:pt idx="56970">
                  <c:v>-1.50622905823298</c:v>
                </c:pt>
                <c:pt idx="56971">
                  <c:v>-1.51731906663502</c:v>
                </c:pt>
                <c:pt idx="56972">
                  <c:v>-1.52840907504094</c:v>
                </c:pt>
                <c:pt idx="56973">
                  <c:v>-1.53949908344687</c:v>
                </c:pt>
                <c:pt idx="56974">
                  <c:v>-1.55058909184891</c:v>
                </c:pt>
                <c:pt idx="56975">
                  <c:v>-1.56167910025483</c:v>
                </c:pt>
                <c:pt idx="56976">
                  <c:v>-1.57276910866076</c:v>
                </c:pt>
                <c:pt idx="56977">
                  <c:v>-1.5838591170628</c:v>
                </c:pt>
                <c:pt idx="56978">
                  <c:v>-1.59494912546872</c:v>
                </c:pt>
                <c:pt idx="56979">
                  <c:v>-1.60603913387464</c:v>
                </c:pt>
                <c:pt idx="56980">
                  <c:v>-1.61712914227669</c:v>
                </c:pt>
                <c:pt idx="56981">
                  <c:v>-1.62821915068261</c:v>
                </c:pt>
                <c:pt idx="56982">
                  <c:v>-1.63930915908853</c:v>
                </c:pt>
                <c:pt idx="56983">
                  <c:v>-1.65039916749058</c:v>
                </c:pt>
                <c:pt idx="56984">
                  <c:v>-1.6614891758965</c:v>
                </c:pt>
                <c:pt idx="56985">
                  <c:v>-1.67257918430242</c:v>
                </c:pt>
                <c:pt idx="56986">
                  <c:v>-1.68366919270447</c:v>
                </c:pt>
                <c:pt idx="56987">
                  <c:v>-1.69475920111039</c:v>
                </c:pt>
                <c:pt idx="56988">
                  <c:v>-1.70584920951631</c:v>
                </c:pt>
                <c:pt idx="56989">
                  <c:v>-1.71693921791836</c:v>
                </c:pt>
                <c:pt idx="56990">
                  <c:v>-1.72802922632428</c:v>
                </c:pt>
                <c:pt idx="56991">
                  <c:v>-1.73167360607964</c:v>
                </c:pt>
                <c:pt idx="56992">
                  <c:v>-1.7278723571805601</c:v>
                </c:pt>
                <c:pt idx="56993">
                  <c:v>-1.7240711082801601</c:v>
                </c:pt>
                <c:pt idx="56994">
                  <c:v>-1.7202698593797501</c:v>
                </c:pt>
                <c:pt idx="56995">
                  <c:v>-1.7164686104806699</c:v>
                </c:pt>
                <c:pt idx="56996">
                  <c:v>-1.7126673615802701</c:v>
                </c:pt>
                <c:pt idx="56997">
                  <c:v>-1.7088661126798601</c:v>
                </c:pt>
                <c:pt idx="56998">
                  <c:v>-1.7050648637807899</c:v>
                </c:pt>
                <c:pt idx="56999">
                  <c:v>-1.7012636148803799</c:v>
                </c:pt>
                <c:pt idx="57000">
                  <c:v>-1.6974623659799799</c:v>
                </c:pt>
                <c:pt idx="57001">
                  <c:v>-1.6936611170808999</c:v>
                </c:pt>
                <c:pt idx="57002">
                  <c:v>-1.6898598681804899</c:v>
                </c:pt>
                <c:pt idx="57003">
                  <c:v>-1.6860586192800899</c:v>
                </c:pt>
                <c:pt idx="57004">
                  <c:v>-1.68225737038101</c:v>
                </c:pt>
                <c:pt idx="57005">
                  <c:v>-1.6784561214806</c:v>
                </c:pt>
                <c:pt idx="57006">
                  <c:v>-1.6746548725802</c:v>
                </c:pt>
                <c:pt idx="57007">
                  <c:v>-1.67085362368112</c:v>
                </c:pt>
                <c:pt idx="57008">
                  <c:v>-1.66705237478072</c:v>
                </c:pt>
                <c:pt idx="57009">
                  <c:v>-1.66325112588031</c:v>
                </c:pt>
                <c:pt idx="57010">
                  <c:v>-1.65944987698123</c:v>
                </c:pt>
                <c:pt idx="57011">
                  <c:v>-1.65564862808083</c:v>
                </c:pt>
                <c:pt idx="57012">
                  <c:v>-1.65184737918042</c:v>
                </c:pt>
                <c:pt idx="57013">
                  <c:v>-1.6480461302813501</c:v>
                </c:pt>
                <c:pt idx="57014">
                  <c:v>-1.64424488138094</c:v>
                </c:pt>
                <c:pt idx="57015">
                  <c:v>-1.64044363248053</c:v>
                </c:pt>
                <c:pt idx="57016">
                  <c:v>-1.6366423835814601</c:v>
                </c:pt>
                <c:pt idx="57017">
                  <c:v>-1.6328411346810501</c:v>
                </c:pt>
                <c:pt idx="57018">
                  <c:v>-1.6290398857806501</c:v>
                </c:pt>
                <c:pt idx="57019">
                  <c:v>-1.6252386368815701</c:v>
                </c:pt>
                <c:pt idx="57020">
                  <c:v>-1.6214373879811601</c:v>
                </c:pt>
                <c:pt idx="57021">
                  <c:v>-1.6176361390807601</c:v>
                </c:pt>
                <c:pt idx="57022">
                  <c:v>-1.6138348901816799</c:v>
                </c:pt>
                <c:pt idx="57023">
                  <c:v>-1.6100336412812799</c:v>
                </c:pt>
                <c:pt idx="57024">
                  <c:v>-1.6062323923808699</c:v>
                </c:pt>
                <c:pt idx="57025">
                  <c:v>-1.6024311434817899</c:v>
                </c:pt>
                <c:pt idx="57026">
                  <c:v>-1.5986298945813899</c:v>
                </c:pt>
                <c:pt idx="57027">
                  <c:v>-1.5948286456809799</c:v>
                </c:pt>
                <c:pt idx="57028">
                  <c:v>-1.5910273967819</c:v>
                </c:pt>
                <c:pt idx="57029">
                  <c:v>-1.5872261478815</c:v>
                </c:pt>
                <c:pt idx="57030">
                  <c:v>-1.58342489898109</c:v>
                </c:pt>
                <c:pt idx="57031">
                  <c:v>-1.57962365008202</c:v>
                </c:pt>
                <c:pt idx="57032">
                  <c:v>-1.57582240118161</c:v>
                </c:pt>
                <c:pt idx="57033">
                  <c:v>-1.57202115228121</c:v>
                </c:pt>
                <c:pt idx="57034">
                  <c:v>-1.56821990338213</c:v>
                </c:pt>
                <c:pt idx="57035">
                  <c:v>-1.56441865448172</c:v>
                </c:pt>
                <c:pt idx="57036">
                  <c:v>-1.56061740558132</c:v>
                </c:pt>
                <c:pt idx="57037">
                  <c:v>-1.55681615668224</c:v>
                </c:pt>
                <c:pt idx="57038">
                  <c:v>-1.55301490778183</c:v>
                </c:pt>
                <c:pt idx="57039">
                  <c:v>-1.5474363824408399</c:v>
                </c:pt>
                <c:pt idx="57040">
                  <c:v>-1.5400805806605999</c:v>
                </c:pt>
                <c:pt idx="57041">
                  <c:v>-1.53272477887778</c:v>
                </c:pt>
                <c:pt idx="57042">
                  <c:v>-1.5253689770949601</c:v>
                </c:pt>
                <c:pt idx="57043">
                  <c:v>-1.5180131753147099</c:v>
                </c:pt>
                <c:pt idx="57044">
                  <c:v>-1.5106573735319</c:v>
                </c:pt>
                <c:pt idx="57045">
                  <c:v>-1.5033015717490801</c:v>
                </c:pt>
                <c:pt idx="57046">
                  <c:v>-1.4959457699688301</c:v>
                </c:pt>
                <c:pt idx="57047">
                  <c:v>-1.48858996818601</c:v>
                </c:pt>
                <c:pt idx="57048">
                  <c:v>-1.4812341664032</c:v>
                </c:pt>
                <c:pt idx="57049">
                  <c:v>-1.4738783646229501</c:v>
                </c:pt>
                <c:pt idx="57050">
                  <c:v>-1.4665225628401299</c:v>
                </c:pt>
                <c:pt idx="57051">
                  <c:v>-1.45916676105731</c:v>
                </c:pt>
                <c:pt idx="57052">
                  <c:v>-1.45181095927707</c:v>
                </c:pt>
                <c:pt idx="57053">
                  <c:v>-1.4444551574942499</c:v>
                </c:pt>
                <c:pt idx="57054">
                  <c:v>-1.43709935571143</c:v>
                </c:pt>
                <c:pt idx="57055">
                  <c:v>-1.42974355393118</c:v>
                </c:pt>
                <c:pt idx="57056">
                  <c:v>-1.4223877521483701</c:v>
                </c:pt>
                <c:pt idx="57057">
                  <c:v>-1.41503195036555</c:v>
                </c:pt>
                <c:pt idx="57058">
                  <c:v>-1.4076761485853</c:v>
                </c:pt>
                <c:pt idx="57059">
                  <c:v>-1.4003203468024801</c:v>
                </c:pt>
                <c:pt idx="57060">
                  <c:v>-1.3929645450196699</c:v>
                </c:pt>
                <c:pt idx="57061">
                  <c:v>-1.38560874323942</c:v>
                </c:pt>
                <c:pt idx="57062">
                  <c:v>-1.3782529414566</c:v>
                </c:pt>
                <c:pt idx="57063">
                  <c:v>-1.3708971396737799</c:v>
                </c:pt>
                <c:pt idx="57064">
                  <c:v>-1.3635413378935399</c:v>
                </c:pt>
                <c:pt idx="57065">
                  <c:v>-1.35618553611072</c:v>
                </c:pt>
                <c:pt idx="57066">
                  <c:v>-1.3488297343279001</c:v>
                </c:pt>
                <c:pt idx="57067">
                  <c:v>-1.3414739325476499</c:v>
                </c:pt>
                <c:pt idx="57068">
                  <c:v>-1.33411813076484</c:v>
                </c:pt>
                <c:pt idx="57069">
                  <c:v>-1.3267623289820201</c:v>
                </c:pt>
                <c:pt idx="57070">
                  <c:v>-1.3194065272017701</c:v>
                </c:pt>
                <c:pt idx="57071">
                  <c:v>-1.31205072541895</c:v>
                </c:pt>
                <c:pt idx="57072">
                  <c:v>-1.30469492363614</c:v>
                </c:pt>
                <c:pt idx="57073">
                  <c:v>-1.2973391218558901</c:v>
                </c:pt>
                <c:pt idx="57074">
                  <c:v>-1.2899833200730699</c:v>
                </c:pt>
                <c:pt idx="57075">
                  <c:v>-1.28262751829025</c:v>
                </c:pt>
                <c:pt idx="57076">
                  <c:v>-1.27527171651001</c:v>
                </c:pt>
                <c:pt idx="57077">
                  <c:v>-1.2679159147271899</c:v>
                </c:pt>
                <c:pt idx="57078">
                  <c:v>-1.26056011294437</c:v>
                </c:pt>
                <c:pt idx="57079">
                  <c:v>-1.25320431116412</c:v>
                </c:pt>
                <c:pt idx="57080">
                  <c:v>-1.2458485093813101</c:v>
                </c:pt>
                <c:pt idx="57081">
                  <c:v>-1.23849270759849</c:v>
                </c:pt>
                <c:pt idx="57082">
                  <c:v>-1.23113690581824</c:v>
                </c:pt>
                <c:pt idx="57083">
                  <c:v>-1.2237811040354201</c:v>
                </c:pt>
                <c:pt idx="57084">
                  <c:v>-1.2164253022526099</c:v>
                </c:pt>
                <c:pt idx="57085">
                  <c:v>-1.2090695004723599</c:v>
                </c:pt>
                <c:pt idx="57086">
                  <c:v>-1.20171369868954</c:v>
                </c:pt>
                <c:pt idx="57087">
                  <c:v>-1.20020913888525</c:v>
                </c:pt>
                <c:pt idx="57088">
                  <c:v>-1.2045558210620699</c:v>
                </c:pt>
                <c:pt idx="57089">
                  <c:v>-1.2089025032403999</c:v>
                </c:pt>
                <c:pt idx="57090">
                  <c:v>-1.2132491854187299</c:v>
                </c:pt>
                <c:pt idx="57091">
                  <c:v>-1.2175958675955401</c:v>
                </c:pt>
                <c:pt idx="57092">
                  <c:v>-1.2219425497738701</c:v>
                </c:pt>
                <c:pt idx="57093">
                  <c:v>-1.2262892319522001</c:v>
                </c:pt>
                <c:pt idx="57094">
                  <c:v>-1.23063591412901</c:v>
                </c:pt>
                <c:pt idx="57095">
                  <c:v>-1.23498259630734</c:v>
                </c:pt>
                <c:pt idx="57096">
                  <c:v>-1.23932927848567</c:v>
                </c:pt>
                <c:pt idx="57097">
                  <c:v>-1.2436759606624801</c:v>
                </c:pt>
                <c:pt idx="57098">
                  <c:v>-1.2480226428408101</c:v>
                </c:pt>
                <c:pt idx="57099">
                  <c:v>-1.2523693250191399</c:v>
                </c:pt>
                <c:pt idx="57100">
                  <c:v>-1.25671600719595</c:v>
                </c:pt>
                <c:pt idx="57101">
                  <c:v>-1.26106268937428</c:v>
                </c:pt>
                <c:pt idx="57102">
                  <c:v>-1.26540937155261</c:v>
                </c:pt>
                <c:pt idx="57103">
                  <c:v>-1.2697560537294199</c:v>
                </c:pt>
                <c:pt idx="57104">
                  <c:v>-1.2741027359077499</c:v>
                </c:pt>
                <c:pt idx="57105">
                  <c:v>-1.2784494180860799</c:v>
                </c:pt>
                <c:pt idx="57106">
                  <c:v>-1.2827961002629</c:v>
                </c:pt>
                <c:pt idx="57107">
                  <c:v>-1.28714278244123</c:v>
                </c:pt>
                <c:pt idx="57108">
                  <c:v>-1.29148946461956</c:v>
                </c:pt>
                <c:pt idx="57109">
                  <c:v>-1.2958361467963699</c:v>
                </c:pt>
                <c:pt idx="57110">
                  <c:v>-1.3001828289746999</c:v>
                </c:pt>
                <c:pt idx="57111">
                  <c:v>-1.30452951115303</c:v>
                </c:pt>
                <c:pt idx="57112">
                  <c:v>-1.3088761933298401</c:v>
                </c:pt>
                <c:pt idx="57113">
                  <c:v>-1.3132228755081701</c:v>
                </c:pt>
                <c:pt idx="57114">
                  <c:v>-1.3175695576865001</c:v>
                </c:pt>
                <c:pt idx="57115">
                  <c:v>-1.32191623986331</c:v>
                </c:pt>
                <c:pt idx="57116">
                  <c:v>-1.32626292204164</c:v>
                </c:pt>
                <c:pt idx="57117">
                  <c:v>-1.33060960421997</c:v>
                </c:pt>
                <c:pt idx="57118">
                  <c:v>-1.3349562863967801</c:v>
                </c:pt>
                <c:pt idx="57119">
                  <c:v>-1.3393029685751101</c:v>
                </c:pt>
                <c:pt idx="57120">
                  <c:v>-1.3436496507534399</c:v>
                </c:pt>
                <c:pt idx="57121">
                  <c:v>-1.34799633293025</c:v>
                </c:pt>
                <c:pt idx="57122">
                  <c:v>-1.35234301510858</c:v>
                </c:pt>
                <c:pt idx="57123">
                  <c:v>-1.35668969728691</c:v>
                </c:pt>
                <c:pt idx="57124">
                  <c:v>-1.3610363794637299</c:v>
                </c:pt>
                <c:pt idx="57125">
                  <c:v>-1.3653830616420599</c:v>
                </c:pt>
                <c:pt idx="57126">
                  <c:v>-1.3697297438203899</c:v>
                </c:pt>
                <c:pt idx="57127">
                  <c:v>-1.3740764259972</c:v>
                </c:pt>
                <c:pt idx="57128">
                  <c:v>-1.37842310817553</c:v>
                </c:pt>
                <c:pt idx="57129">
                  <c:v>-1.3827697903538601</c:v>
                </c:pt>
                <c:pt idx="57130">
                  <c:v>-1.3871164725306699</c:v>
                </c:pt>
                <c:pt idx="57131">
                  <c:v>-1.3914631547089999</c:v>
                </c:pt>
                <c:pt idx="57132">
                  <c:v>-1.39580983688733</c:v>
                </c:pt>
                <c:pt idx="57133">
                  <c:v>-1.4001565190641401</c:v>
                </c:pt>
                <c:pt idx="57134">
                  <c:v>-1.4045032012424701</c:v>
                </c:pt>
                <c:pt idx="57135">
                  <c:v>-1.4097483442104899</c:v>
                </c:pt>
                <c:pt idx="57136">
                  <c:v>-1.4158919479666801</c:v>
                </c:pt>
                <c:pt idx="57137">
                  <c:v>-1.4220355517250101</c:v>
                </c:pt>
                <c:pt idx="57138">
                  <c:v>-1.4281791554833501</c:v>
                </c:pt>
                <c:pt idx="57139">
                  <c:v>-1.43432275923954</c:v>
                </c:pt>
                <c:pt idx="57140">
                  <c:v>-1.44046636299788</c:v>
                </c:pt>
                <c:pt idx="57141">
                  <c:v>-1.44660996675621</c:v>
                </c:pt>
                <c:pt idx="57142">
                  <c:v>-1.4527535705123999</c:v>
                </c:pt>
                <c:pt idx="57143">
                  <c:v>-1.4588971742707399</c:v>
                </c:pt>
                <c:pt idx="57144">
                  <c:v>-1.46504077802907</c:v>
                </c:pt>
                <c:pt idx="57145">
                  <c:v>-1.4711843817852599</c:v>
                </c:pt>
                <c:pt idx="57146">
                  <c:v>-1.4773279855435999</c:v>
                </c:pt>
                <c:pt idx="57147">
                  <c:v>-1.4834715893019299</c:v>
                </c:pt>
                <c:pt idx="57148">
                  <c:v>-1.4896151930581201</c:v>
                </c:pt>
                <c:pt idx="57149">
                  <c:v>-1.4957587968164601</c:v>
                </c:pt>
                <c:pt idx="57150">
                  <c:v>-1.5019024005747901</c:v>
                </c:pt>
                <c:pt idx="57151">
                  <c:v>-1.50804600433098</c:v>
                </c:pt>
                <c:pt idx="57152">
                  <c:v>-1.51418960808932</c:v>
                </c:pt>
                <c:pt idx="57153">
                  <c:v>-1.52033321184765</c:v>
                </c:pt>
                <c:pt idx="57154">
                  <c:v>-1.52647681560384</c:v>
                </c:pt>
                <c:pt idx="57155">
                  <c:v>-1.53262041936218</c:v>
                </c:pt>
                <c:pt idx="57156">
                  <c:v>-1.53876402312051</c:v>
                </c:pt>
                <c:pt idx="57157">
                  <c:v>-1.5449076268766999</c:v>
                </c:pt>
                <c:pt idx="57158">
                  <c:v>-1.5510512306350399</c:v>
                </c:pt>
                <c:pt idx="57159">
                  <c:v>-1.5571948343933699</c:v>
                </c:pt>
                <c:pt idx="57160">
                  <c:v>-1.5633384381495601</c:v>
                </c:pt>
                <c:pt idx="57161">
                  <c:v>-1.5694820419079001</c:v>
                </c:pt>
                <c:pt idx="57162">
                  <c:v>-1.5756256456662301</c:v>
                </c:pt>
                <c:pt idx="57163">
                  <c:v>-1.58176924942242</c:v>
                </c:pt>
                <c:pt idx="57164">
                  <c:v>-1.58791285318076</c:v>
                </c:pt>
                <c:pt idx="57165">
                  <c:v>-1.59405645693909</c:v>
                </c:pt>
                <c:pt idx="57166">
                  <c:v>-1.60020006069528</c:v>
                </c:pt>
                <c:pt idx="57167">
                  <c:v>-1.60634366445362</c:v>
                </c:pt>
                <c:pt idx="57168">
                  <c:v>-1.61248726821195</c:v>
                </c:pt>
                <c:pt idx="57169">
                  <c:v>-1.6186308719681399</c:v>
                </c:pt>
                <c:pt idx="57170">
                  <c:v>-1.6247744757264799</c:v>
                </c:pt>
                <c:pt idx="57171">
                  <c:v>-1.6309180794848099</c:v>
                </c:pt>
                <c:pt idx="57172">
                  <c:v>-1.6370616832410001</c:v>
                </c:pt>
                <c:pt idx="57173">
                  <c:v>-1.6432052869993401</c:v>
                </c:pt>
                <c:pt idx="57174">
                  <c:v>-1.6493488907576701</c:v>
                </c:pt>
                <c:pt idx="57175">
                  <c:v>-1.65549249451386</c:v>
                </c:pt>
                <c:pt idx="57176">
                  <c:v>-1.6616360982722</c:v>
                </c:pt>
                <c:pt idx="57177">
                  <c:v>-1.6677797020305301</c:v>
                </c:pt>
                <c:pt idx="57178">
                  <c:v>-1.67392330578672</c:v>
                </c:pt>
                <c:pt idx="57179">
                  <c:v>-1.68006690954506</c:v>
                </c:pt>
                <c:pt idx="57180">
                  <c:v>-1.68621051330339</c:v>
                </c:pt>
                <c:pt idx="57181">
                  <c:v>-1.6923541170595799</c:v>
                </c:pt>
                <c:pt idx="57182">
                  <c:v>-1.6984977208179199</c:v>
                </c:pt>
                <c:pt idx="57183">
                  <c:v>-1.6993022503006601</c:v>
                </c:pt>
                <c:pt idx="57184">
                  <c:v>-1.69476770550566</c:v>
                </c:pt>
                <c:pt idx="57185">
                  <c:v>-1.6902331607090799</c:v>
                </c:pt>
                <c:pt idx="57186">
                  <c:v>-1.6856986159125</c:v>
                </c:pt>
                <c:pt idx="57187">
                  <c:v>-1.6811640711175</c:v>
                </c:pt>
                <c:pt idx="57188">
                  <c:v>-1.6766295263209201</c:v>
                </c:pt>
                <c:pt idx="57189">
                  <c:v>-1.67209498152434</c:v>
                </c:pt>
                <c:pt idx="57190">
                  <c:v>-1.66756043672934</c:v>
                </c:pt>
                <c:pt idx="57191">
                  <c:v>-1.6630258919327601</c:v>
                </c:pt>
                <c:pt idx="57192">
                  <c:v>-1.65849134713617</c:v>
                </c:pt>
                <c:pt idx="57193">
                  <c:v>-1.6539568023411799</c:v>
                </c:pt>
                <c:pt idx="57194">
                  <c:v>-1.64942225754459</c:v>
                </c:pt>
                <c:pt idx="57195">
                  <c:v>-1.6448877127480099</c:v>
                </c:pt>
                <c:pt idx="57196">
                  <c:v>-1.6403531679530099</c:v>
                </c:pt>
                <c:pt idx="57197">
                  <c:v>-1.63581862315643</c:v>
                </c:pt>
                <c:pt idx="57198">
                  <c:v>-1.6312840783598499</c:v>
                </c:pt>
                <c:pt idx="57199">
                  <c:v>-1.6267495335648501</c:v>
                </c:pt>
                <c:pt idx="57200">
                  <c:v>-1.62221498876827</c:v>
                </c:pt>
                <c:pt idx="57201">
                  <c:v>-1.6176804439716901</c:v>
                </c:pt>
                <c:pt idx="57202">
                  <c:v>-1.61314589917669</c:v>
                </c:pt>
                <c:pt idx="57203">
                  <c:v>-1.6086113543801099</c:v>
                </c:pt>
                <c:pt idx="57204">
                  <c:v>-1.60407680958353</c:v>
                </c:pt>
                <c:pt idx="57205">
                  <c:v>-1.59954226478853</c:v>
                </c:pt>
                <c:pt idx="57206">
                  <c:v>-1.5950077199919499</c:v>
                </c:pt>
                <c:pt idx="57207">
                  <c:v>-1.59047317519537</c:v>
                </c:pt>
                <c:pt idx="57208">
                  <c:v>-1.58593863040037</c:v>
                </c:pt>
                <c:pt idx="57209">
                  <c:v>-1.5814040856037901</c:v>
                </c:pt>
                <c:pt idx="57210">
                  <c:v>-1.5768695408072</c:v>
                </c:pt>
                <c:pt idx="57211">
                  <c:v>-1.5723349960122099</c:v>
                </c:pt>
                <c:pt idx="57212">
                  <c:v>-1.5678004512156201</c:v>
                </c:pt>
                <c:pt idx="57213">
                  <c:v>-1.56326590641904</c:v>
                </c:pt>
                <c:pt idx="57214">
                  <c:v>-1.5587313616240399</c:v>
                </c:pt>
                <c:pt idx="57215">
                  <c:v>-1.55419681682746</c:v>
                </c:pt>
                <c:pt idx="57216">
                  <c:v>-1.5496622720308799</c:v>
                </c:pt>
                <c:pt idx="57217">
                  <c:v>-1.5451277272358801</c:v>
                </c:pt>
                <c:pt idx="57218">
                  <c:v>-1.5405931824393</c:v>
                </c:pt>
                <c:pt idx="57219">
                  <c:v>-1.5360586376427201</c:v>
                </c:pt>
                <c:pt idx="57220">
                  <c:v>-1.5315240928477201</c:v>
                </c:pt>
                <c:pt idx="57221">
                  <c:v>-1.52698954805114</c:v>
                </c:pt>
                <c:pt idx="57222">
                  <c:v>-1.5224550032545601</c:v>
                </c:pt>
                <c:pt idx="57223">
                  <c:v>-1.51792045845956</c:v>
                </c:pt>
                <c:pt idx="57224">
                  <c:v>-1.5133859136629799</c:v>
                </c:pt>
                <c:pt idx="57225">
                  <c:v>-1.5088513688664</c:v>
                </c:pt>
                <c:pt idx="57226">
                  <c:v>-1.5043168240714</c:v>
                </c:pt>
                <c:pt idx="57227">
                  <c:v>-1.4997822792748201</c:v>
                </c:pt>
                <c:pt idx="57228">
                  <c:v>-1.49524773447824</c:v>
                </c:pt>
                <c:pt idx="57229">
                  <c:v>-1.49071318968324</c:v>
                </c:pt>
                <c:pt idx="57230">
                  <c:v>-1.4861786448866601</c:v>
                </c:pt>
                <c:pt idx="57231">
                  <c:v>-1.48761769439272</c:v>
                </c:pt>
                <c:pt idx="57232">
                  <c:v>-1.4950303382030199</c:v>
                </c:pt>
                <c:pt idx="57233">
                  <c:v>-1.5024429820159</c:v>
                </c:pt>
                <c:pt idx="57234">
                  <c:v>-1.5098556258287801</c:v>
                </c:pt>
                <c:pt idx="57235">
                  <c:v>-1.51726826963908</c:v>
                </c:pt>
                <c:pt idx="57236">
                  <c:v>-1.5246809134519601</c:v>
                </c:pt>
                <c:pt idx="57237">
                  <c:v>-1.53209355726485</c:v>
                </c:pt>
                <c:pt idx="57238">
                  <c:v>-1.5395062010751399</c:v>
                </c:pt>
                <c:pt idx="57239">
                  <c:v>-1.54691884488803</c:v>
                </c:pt>
                <c:pt idx="57240">
                  <c:v>-1.5543314887009101</c:v>
                </c:pt>
                <c:pt idx="57241">
                  <c:v>-1.56174413251121</c:v>
                </c:pt>
                <c:pt idx="57242">
                  <c:v>-1.5691567763240899</c:v>
                </c:pt>
                <c:pt idx="57243">
                  <c:v>-1.57656942013698</c:v>
                </c:pt>
                <c:pt idx="57244">
                  <c:v>-1.5839820639472699</c:v>
                </c:pt>
                <c:pt idx="57245">
                  <c:v>-1.59139470776016</c:v>
                </c:pt>
                <c:pt idx="57246">
                  <c:v>-1.5988073515730401</c:v>
                </c:pt>
                <c:pt idx="57247">
                  <c:v>-1.60621999538334</c:v>
                </c:pt>
                <c:pt idx="57248">
                  <c:v>-1.6136326391962199</c:v>
                </c:pt>
                <c:pt idx="57249">
                  <c:v>-1.6210452830091</c:v>
                </c:pt>
                <c:pt idx="57250">
                  <c:v>-1.6284579268193999</c:v>
                </c:pt>
                <c:pt idx="57251">
                  <c:v>-1.63587057063228</c:v>
                </c:pt>
                <c:pt idx="57252">
                  <c:v>-1.6432832144451699</c:v>
                </c:pt>
                <c:pt idx="57253">
                  <c:v>-1.6506958582554601</c:v>
                </c:pt>
                <c:pt idx="57254">
                  <c:v>-1.6581085020683499</c:v>
                </c:pt>
                <c:pt idx="57255">
                  <c:v>-1.66552114588123</c:v>
                </c:pt>
                <c:pt idx="57256">
                  <c:v>-1.6729337896915299</c:v>
                </c:pt>
                <c:pt idx="57257">
                  <c:v>-1.68034643350441</c:v>
                </c:pt>
                <c:pt idx="57258">
                  <c:v>-1.6877590773172999</c:v>
                </c:pt>
                <c:pt idx="57259">
                  <c:v>-1.6951717211275901</c:v>
                </c:pt>
                <c:pt idx="57260">
                  <c:v>-1.7025843649404799</c:v>
                </c:pt>
                <c:pt idx="57261">
                  <c:v>-1.70999700875336</c:v>
                </c:pt>
                <c:pt idx="57262">
                  <c:v>-1.71740965256366</c:v>
                </c:pt>
                <c:pt idx="57263">
                  <c:v>-1.7248222963765401</c:v>
                </c:pt>
                <c:pt idx="57264">
                  <c:v>-1.7322349401894299</c:v>
                </c:pt>
                <c:pt idx="57265">
                  <c:v>-1.7396475839997201</c:v>
                </c:pt>
                <c:pt idx="57266">
                  <c:v>-1.7470602278126099</c:v>
                </c:pt>
                <c:pt idx="57267">
                  <c:v>-1.75447287162549</c:v>
                </c:pt>
                <c:pt idx="57268">
                  <c:v>-1.76188551543578</c:v>
                </c:pt>
                <c:pt idx="57269">
                  <c:v>-1.7692981592486701</c:v>
                </c:pt>
                <c:pt idx="57270">
                  <c:v>-1.7767108030615499</c:v>
                </c:pt>
                <c:pt idx="57271">
                  <c:v>-1.7841234468718501</c:v>
                </c:pt>
                <c:pt idx="57272">
                  <c:v>-1.79153609068473</c:v>
                </c:pt>
                <c:pt idx="57273">
                  <c:v>-1.7989487344976201</c:v>
                </c:pt>
                <c:pt idx="57274">
                  <c:v>-1.80636137830791</c:v>
                </c:pt>
                <c:pt idx="57275">
                  <c:v>-1.8137740221208001</c:v>
                </c:pt>
                <c:pt idx="57276">
                  <c:v>-1.8211866659336799</c:v>
                </c:pt>
                <c:pt idx="57277">
                  <c:v>-1.8285993097439801</c:v>
                </c:pt>
                <c:pt idx="57278">
                  <c:v>-1.83601195355686</c:v>
                </c:pt>
                <c:pt idx="57279">
                  <c:v>-1.82409971089014</c:v>
                </c:pt>
                <c:pt idx="57280">
                  <c:v>-1.79286258174121</c:v>
                </c:pt>
                <c:pt idx="57281">
                  <c:v>-1.7616254525813799</c:v>
                </c:pt>
                <c:pt idx="57282">
                  <c:v>-1.73038832342155</c:v>
                </c:pt>
                <c:pt idx="57283">
                  <c:v>-1.6991511942726301</c:v>
                </c:pt>
                <c:pt idx="57284">
                  <c:v>-1.6679140651127899</c:v>
                </c:pt>
                <c:pt idx="57285">
                  <c:v>-1.63667693595296</c:v>
                </c:pt>
                <c:pt idx="57286">
                  <c:v>-1.6054398068040401</c:v>
                </c:pt>
                <c:pt idx="57287">
                  <c:v>-1.57420267764421</c:v>
                </c:pt>
                <c:pt idx="57288">
                  <c:v>-1.5429655484843801</c:v>
                </c:pt>
                <c:pt idx="57289">
                  <c:v>-1.5117284193354501</c:v>
                </c:pt>
                <c:pt idx="57290">
                  <c:v>-1.48049129017562</c:v>
                </c:pt>
                <c:pt idx="57291">
                  <c:v>-1.4492541610157901</c:v>
                </c:pt>
                <c:pt idx="57292">
                  <c:v>-1.4180170318668599</c:v>
                </c:pt>
                <c:pt idx="57293">
                  <c:v>-1.38677990270703</c:v>
                </c:pt>
                <c:pt idx="57294">
                  <c:v>-1.3555427735472001</c:v>
                </c:pt>
                <c:pt idx="57295">
                  <c:v>-1.3243056443982799</c:v>
                </c:pt>
                <c:pt idx="57296">
                  <c:v>-1.29306851523845</c:v>
                </c:pt>
                <c:pt idx="57297">
                  <c:v>-1.2618313860786099</c:v>
                </c:pt>
                <c:pt idx="57298">
                  <c:v>-1.2305942569296899</c:v>
                </c:pt>
                <c:pt idx="57299">
                  <c:v>-1.19935712776986</c:v>
                </c:pt>
                <c:pt idx="57300">
                  <c:v>-1.1681199986100299</c:v>
                </c:pt>
                <c:pt idx="57301">
                  <c:v>-1.1368828694611</c:v>
                </c:pt>
                <c:pt idx="57302">
                  <c:v>-1.1056457403012701</c:v>
                </c:pt>
                <c:pt idx="57303">
                  <c:v>-1.0744086111414399</c:v>
                </c:pt>
                <c:pt idx="57304">
                  <c:v>-1.04317148199252</c:v>
                </c:pt>
                <c:pt idx="57305">
                  <c:v>-1.0119343528326801</c:v>
                </c:pt>
                <c:pt idx="57306">
                  <c:v>-0.98069722367285095</c:v>
                </c:pt>
                <c:pt idx="57307">
                  <c:v>-0.94946009452392799</c:v>
                </c:pt>
                <c:pt idx="57308">
                  <c:v>-0.91822296536409598</c:v>
                </c:pt>
                <c:pt idx="57309">
                  <c:v>-0.88698583620426397</c:v>
                </c:pt>
                <c:pt idx="57310">
                  <c:v>-0.85574870705534101</c:v>
                </c:pt>
                <c:pt idx="57311">
                  <c:v>-0.824511577895509</c:v>
                </c:pt>
                <c:pt idx="57312">
                  <c:v>-0.79327444873567599</c:v>
                </c:pt>
                <c:pt idx="57313">
                  <c:v>-0.76203731958675403</c:v>
                </c:pt>
                <c:pt idx="57314">
                  <c:v>-0.73080019042692101</c:v>
                </c:pt>
                <c:pt idx="57315">
                  <c:v>-0.699563061267089</c:v>
                </c:pt>
                <c:pt idx="57316">
                  <c:v>-0.66832593211816604</c:v>
                </c:pt>
                <c:pt idx="57317">
                  <c:v>-0.63708880295833403</c:v>
                </c:pt>
                <c:pt idx="57318">
                  <c:v>-0.60585167379850202</c:v>
                </c:pt>
                <c:pt idx="57319">
                  <c:v>-0.57461454464957895</c:v>
                </c:pt>
                <c:pt idx="57320">
                  <c:v>-0.54337741548974705</c:v>
                </c:pt>
                <c:pt idx="57321">
                  <c:v>-0.51214028632991404</c:v>
                </c:pt>
                <c:pt idx="57322">
                  <c:v>-0.48090315718099202</c:v>
                </c:pt>
                <c:pt idx="57323">
                  <c:v>-0.44966602802115901</c:v>
                </c:pt>
                <c:pt idx="57324">
                  <c:v>-0.418428898861327</c:v>
                </c:pt>
                <c:pt idx="57325">
                  <c:v>-0.38719176971240399</c:v>
                </c:pt>
                <c:pt idx="57326">
                  <c:v>-0.35595464055257198</c:v>
                </c:pt>
                <c:pt idx="57327">
                  <c:v>-0.33205242251242401</c:v>
                </c:pt>
                <c:pt idx="57328">
                  <c:v>-0.31548511560287001</c:v>
                </c:pt>
                <c:pt idx="57329">
                  <c:v>-0.29891780868752998</c:v>
                </c:pt>
                <c:pt idx="57330">
                  <c:v>-0.28235050177219001</c:v>
                </c:pt>
                <c:pt idx="57331">
                  <c:v>-0.26578319486263702</c:v>
                </c:pt>
                <c:pt idx="57332">
                  <c:v>-0.24921588794729699</c:v>
                </c:pt>
                <c:pt idx="57333">
                  <c:v>-0.23264858103195701</c:v>
                </c:pt>
                <c:pt idx="57334">
                  <c:v>-0.21608127412240299</c:v>
                </c:pt>
                <c:pt idx="57335">
                  <c:v>-0.19951396720706299</c:v>
                </c:pt>
                <c:pt idx="57336">
                  <c:v>-0.18294666029172299</c:v>
                </c:pt>
                <c:pt idx="57337">
                  <c:v>-0.166379353382169</c:v>
                </c:pt>
                <c:pt idx="57338">
                  <c:v>-0.149812046466829</c:v>
                </c:pt>
                <c:pt idx="57339">
                  <c:v>-0.13324473955148899</c:v>
                </c:pt>
                <c:pt idx="57340">
                  <c:v>-0.116677432641935</c:v>
                </c:pt>
                <c:pt idx="57341">
                  <c:v>-0.100110125726595</c:v>
                </c:pt>
                <c:pt idx="57342">
                  <c:v>-8.3542818811255096E-2</c:v>
                </c:pt>
                <c:pt idx="57343">
                  <c:v>-6.6975511901701201E-2</c:v>
                </c:pt>
                <c:pt idx="57344">
                  <c:v>-5.0408204986361199E-2</c:v>
                </c:pt>
                <c:pt idx="57345">
                  <c:v>-3.3840898071021197E-2</c:v>
                </c:pt>
                <c:pt idx="57346">
                  <c:v>-1.7273591161467299E-2</c:v>
                </c:pt>
                <c:pt idx="57347">
                  <c:v>-7.0628424612739803E-4</c:v>
                </c:pt>
                <c:pt idx="57348">
                  <c:v>1.5861022669212601E-2</c:v>
                </c:pt>
                <c:pt idx="57349">
                  <c:v>3.2428329578766499E-2</c:v>
                </c:pt>
                <c:pt idx="57350">
                  <c:v>4.8995636494106397E-2</c:v>
                </c:pt>
                <c:pt idx="57351">
                  <c:v>6.5562943409446406E-2</c:v>
                </c:pt>
                <c:pt idx="57352">
                  <c:v>8.21302503190003E-2</c:v>
                </c:pt>
                <c:pt idx="57353">
                  <c:v>9.8697557234340302E-2</c:v>
                </c:pt>
                <c:pt idx="57354">
                  <c:v>0.11526486414968</c:v>
                </c:pt>
                <c:pt idx="57355">
                  <c:v>0.131832171059234</c:v>
                </c:pt>
                <c:pt idx="57356">
                  <c:v>0.14839947797457401</c:v>
                </c:pt>
                <c:pt idx="57357">
                  <c:v>0.16496678488991401</c:v>
                </c:pt>
                <c:pt idx="57358">
                  <c:v>0.181534091799468</c:v>
                </c:pt>
                <c:pt idx="57359">
                  <c:v>0.198101398714808</c:v>
                </c:pt>
                <c:pt idx="57360">
                  <c:v>0.214668705630148</c:v>
                </c:pt>
                <c:pt idx="57361">
                  <c:v>0.231236012539702</c:v>
                </c:pt>
                <c:pt idx="57362">
                  <c:v>0.247803319455042</c:v>
                </c:pt>
                <c:pt idx="57363">
                  <c:v>0.264370626370382</c:v>
                </c:pt>
                <c:pt idx="57364">
                  <c:v>0.28093793327993599</c:v>
                </c:pt>
                <c:pt idx="57365">
                  <c:v>0.29750524019527602</c:v>
                </c:pt>
                <c:pt idx="57366">
                  <c:v>0.314072547110616</c:v>
                </c:pt>
                <c:pt idx="57367">
                  <c:v>0.33063985402016999</c:v>
                </c:pt>
                <c:pt idx="57368">
                  <c:v>0.34720716093550902</c:v>
                </c:pt>
                <c:pt idx="57369">
                  <c:v>0.36377446785084899</c:v>
                </c:pt>
                <c:pt idx="57370">
                  <c:v>0.38034177476040298</c:v>
                </c:pt>
                <c:pt idx="57371">
                  <c:v>0.39690908167574301</c:v>
                </c:pt>
                <c:pt idx="57372">
                  <c:v>0.41347638859108299</c:v>
                </c:pt>
                <c:pt idx="57373">
                  <c:v>0.43004369550063698</c:v>
                </c:pt>
                <c:pt idx="57374">
                  <c:v>0.44661100241597701</c:v>
                </c:pt>
                <c:pt idx="57375">
                  <c:v>0.461784631262673</c:v>
                </c:pt>
                <c:pt idx="57376">
                  <c:v>0.47556458203493801</c:v>
                </c:pt>
                <c:pt idx="57377">
                  <c:v>0.48934453281201601</c:v>
                </c:pt>
                <c:pt idx="57378">
                  <c:v>0.50312448358909401</c:v>
                </c:pt>
                <c:pt idx="57379">
                  <c:v>0.51690443436136002</c:v>
                </c:pt>
                <c:pt idx="57380">
                  <c:v>0.53068438513843796</c:v>
                </c:pt>
                <c:pt idx="57381">
                  <c:v>0.54446433591551602</c:v>
                </c:pt>
                <c:pt idx="57382">
                  <c:v>0.55824428668778103</c:v>
                </c:pt>
                <c:pt idx="57383">
                  <c:v>0.57202423746485898</c:v>
                </c:pt>
                <c:pt idx="57384">
                  <c:v>0.58580418824193703</c:v>
                </c:pt>
                <c:pt idx="57385">
                  <c:v>0.59958413901420304</c:v>
                </c:pt>
                <c:pt idx="57386">
                  <c:v>0.61336408979128099</c:v>
                </c:pt>
                <c:pt idx="57387">
                  <c:v>0.62714404056835904</c:v>
                </c:pt>
                <c:pt idx="57388">
                  <c:v>0.64092399134062406</c:v>
                </c:pt>
                <c:pt idx="57389">
                  <c:v>0.654703942117702</c:v>
                </c:pt>
                <c:pt idx="57390">
                  <c:v>0.66848389289478005</c:v>
                </c:pt>
                <c:pt idx="57391">
                  <c:v>0.68226384366704595</c:v>
                </c:pt>
                <c:pt idx="57392">
                  <c:v>0.69604379444412401</c:v>
                </c:pt>
                <c:pt idx="57393">
                  <c:v>0.70982374522120195</c:v>
                </c:pt>
                <c:pt idx="57394">
                  <c:v>0.72360369599346697</c:v>
                </c:pt>
                <c:pt idx="57395">
                  <c:v>0.73738364677054502</c:v>
                </c:pt>
                <c:pt idx="57396">
                  <c:v>0.75116359754762296</c:v>
                </c:pt>
                <c:pt idx="57397">
                  <c:v>0.76494354831988798</c:v>
                </c:pt>
                <c:pt idx="57398">
                  <c:v>0.77872349909696703</c:v>
                </c:pt>
                <c:pt idx="57399">
                  <c:v>0.79250344987404397</c:v>
                </c:pt>
                <c:pt idx="57400">
                  <c:v>0.80628340064630999</c:v>
                </c:pt>
                <c:pt idx="57401">
                  <c:v>0.82006335142338804</c:v>
                </c:pt>
                <c:pt idx="57402">
                  <c:v>0.83384330220046599</c:v>
                </c:pt>
                <c:pt idx="57403">
                  <c:v>0.847623252972731</c:v>
                </c:pt>
                <c:pt idx="57404">
                  <c:v>0.86140320374980905</c:v>
                </c:pt>
                <c:pt idx="57405">
                  <c:v>0.875183154526887</c:v>
                </c:pt>
                <c:pt idx="57406">
                  <c:v>0.88896310529915301</c:v>
                </c:pt>
                <c:pt idx="57407">
                  <c:v>0.90274305607623095</c:v>
                </c:pt>
                <c:pt idx="57408">
                  <c:v>0.91652300685330901</c:v>
                </c:pt>
                <c:pt idx="57409">
                  <c:v>0.93030295762557402</c:v>
                </c:pt>
                <c:pt idx="57410">
                  <c:v>0.94408290840265197</c:v>
                </c:pt>
                <c:pt idx="57411">
                  <c:v>0.95786285917973002</c:v>
                </c:pt>
                <c:pt idx="57412">
                  <c:v>0.97164280995199603</c:v>
                </c:pt>
                <c:pt idx="57413">
                  <c:v>0.98542276072907398</c:v>
                </c:pt>
                <c:pt idx="57414">
                  <c:v>0.99920271150615203</c:v>
                </c:pt>
                <c:pt idx="57415">
                  <c:v>1.0129826622784199</c:v>
                </c:pt>
                <c:pt idx="57416">
                  <c:v>1.0267626130555001</c:v>
                </c:pt>
                <c:pt idx="57417">
                  <c:v>1.04054256383257</c:v>
                </c:pt>
                <c:pt idx="57418">
                  <c:v>1.0543225146048401</c:v>
                </c:pt>
                <c:pt idx="57419">
                  <c:v>1.06810246538192</c:v>
                </c:pt>
                <c:pt idx="57420">
                  <c:v>1.0818824161589899</c:v>
                </c:pt>
                <c:pt idx="57421">
                  <c:v>1.09566236693126</c:v>
                </c:pt>
                <c:pt idx="57422">
                  <c:v>1.1094423177083399</c:v>
                </c:pt>
                <c:pt idx="57423">
                  <c:v>1.12312083973795</c:v>
                </c:pt>
                <c:pt idx="57424">
                  <c:v>1.13669793301527</c:v>
                </c:pt>
                <c:pt idx="57425">
                  <c:v>1.15027502629734</c:v>
                </c:pt>
                <c:pt idx="57426">
                  <c:v>1.16385211957941</c:v>
                </c:pt>
                <c:pt idx="57427">
                  <c:v>1.1774292128567301</c:v>
                </c:pt>
                <c:pt idx="57428">
                  <c:v>1.1910063061388001</c:v>
                </c:pt>
                <c:pt idx="57429">
                  <c:v>1.2045833994208699</c:v>
                </c:pt>
                <c:pt idx="57430">
                  <c:v>1.2181604926981899</c:v>
                </c:pt>
                <c:pt idx="57431">
                  <c:v>1.23173758598026</c:v>
                </c:pt>
                <c:pt idx="57432">
                  <c:v>1.24531467926233</c:v>
                </c:pt>
                <c:pt idx="57433">
                  <c:v>1.25889177253965</c:v>
                </c:pt>
                <c:pt idx="57434">
                  <c:v>1.27246886582172</c:v>
                </c:pt>
                <c:pt idx="57435">
                  <c:v>1.2860459591037801</c:v>
                </c:pt>
                <c:pt idx="57436">
                  <c:v>1.2996230523811101</c:v>
                </c:pt>
                <c:pt idx="57437">
                  <c:v>1.3132001456631801</c:v>
                </c:pt>
                <c:pt idx="57438">
                  <c:v>1.3267772389452399</c:v>
                </c:pt>
                <c:pt idx="57439">
                  <c:v>1.3403543322225699</c:v>
                </c:pt>
                <c:pt idx="57440">
                  <c:v>1.35393142550464</c:v>
                </c:pt>
                <c:pt idx="57441">
                  <c:v>1.3675085187867</c:v>
                </c:pt>
                <c:pt idx="57442">
                  <c:v>1.38108561206403</c:v>
                </c:pt>
                <c:pt idx="57443">
                  <c:v>1.3946627053461</c:v>
                </c:pt>
                <c:pt idx="57444">
                  <c:v>1.4082397986281601</c:v>
                </c:pt>
                <c:pt idx="57445">
                  <c:v>1.4218168919054901</c:v>
                </c:pt>
                <c:pt idx="57446">
                  <c:v>1.4353939851875599</c:v>
                </c:pt>
                <c:pt idx="57447">
                  <c:v>1.4489710784696199</c:v>
                </c:pt>
                <c:pt idx="57448">
                  <c:v>1.46254817174695</c:v>
                </c:pt>
                <c:pt idx="57449">
                  <c:v>1.47612526502902</c:v>
                </c:pt>
                <c:pt idx="57450">
                  <c:v>1.48970235831108</c:v>
                </c:pt>
                <c:pt idx="57451">
                  <c:v>1.50327945158841</c:v>
                </c:pt>
                <c:pt idx="57452">
                  <c:v>1.5168565448704801</c:v>
                </c:pt>
                <c:pt idx="57453">
                  <c:v>1.5304336381525401</c:v>
                </c:pt>
                <c:pt idx="57454">
                  <c:v>1.5440107314298701</c:v>
                </c:pt>
                <c:pt idx="57455">
                  <c:v>1.5575878247119399</c:v>
                </c:pt>
                <c:pt idx="57456">
                  <c:v>1.5711649179939999</c:v>
                </c:pt>
                <c:pt idx="57457">
                  <c:v>1.58474201127133</c:v>
                </c:pt>
                <c:pt idx="57458">
                  <c:v>1.59831910455339</c:v>
                </c:pt>
                <c:pt idx="57459">
                  <c:v>1.61189619783546</c:v>
                </c:pt>
                <c:pt idx="57460">
                  <c:v>1.62547329111279</c:v>
                </c:pt>
                <c:pt idx="57461">
                  <c:v>1.6390503843948501</c:v>
                </c:pt>
                <c:pt idx="57462">
                  <c:v>1.6526274776769201</c:v>
                </c:pt>
                <c:pt idx="57463">
                  <c:v>1.6662045709542499</c:v>
                </c:pt>
                <c:pt idx="57464">
                  <c:v>1.6797816642363099</c:v>
                </c:pt>
                <c:pt idx="57465">
                  <c:v>1.6933587575183799</c:v>
                </c:pt>
                <c:pt idx="57466">
                  <c:v>1.70693585079571</c:v>
                </c:pt>
                <c:pt idx="57467">
                  <c:v>1.72051294407777</c:v>
                </c:pt>
                <c:pt idx="57468">
                  <c:v>1.73409003735984</c:v>
                </c:pt>
                <c:pt idx="57469">
                  <c:v>1.7476671306371701</c:v>
                </c:pt>
                <c:pt idx="57470">
                  <c:v>1.7612442239192301</c:v>
                </c:pt>
                <c:pt idx="57471">
                  <c:v>1.75976725233122</c:v>
                </c:pt>
                <c:pt idx="57472">
                  <c:v>1.7432362158683801</c:v>
                </c:pt>
                <c:pt idx="57473">
                  <c:v>1.7267051793997701</c:v>
                </c:pt>
                <c:pt idx="57474">
                  <c:v>1.7101741429311601</c:v>
                </c:pt>
                <c:pt idx="57475">
                  <c:v>1.6936431064683299</c:v>
                </c:pt>
                <c:pt idx="57476">
                  <c:v>1.67711206999972</c:v>
                </c:pt>
                <c:pt idx="57477">
                  <c:v>1.66058103353111</c:v>
                </c:pt>
                <c:pt idx="57478">
                  <c:v>1.64404999706827</c:v>
                </c:pt>
                <c:pt idx="57479">
                  <c:v>1.6275189605996601</c:v>
                </c:pt>
                <c:pt idx="57480">
                  <c:v>1.6109879241310501</c:v>
                </c:pt>
                <c:pt idx="57481">
                  <c:v>1.5944568876682099</c:v>
                </c:pt>
                <c:pt idx="57482">
                  <c:v>1.5779258511995999</c:v>
                </c:pt>
                <c:pt idx="57483">
                  <c:v>1.56139481473099</c:v>
                </c:pt>
                <c:pt idx="57484">
                  <c:v>1.54486377826816</c:v>
                </c:pt>
                <c:pt idx="57485">
                  <c:v>1.52833274179955</c:v>
                </c:pt>
                <c:pt idx="57486">
                  <c:v>1.51180170533094</c:v>
                </c:pt>
                <c:pt idx="57487">
                  <c:v>1.4952706688680999</c:v>
                </c:pt>
                <c:pt idx="57488">
                  <c:v>1.4787396323994899</c:v>
                </c:pt>
                <c:pt idx="57489">
                  <c:v>1.4622085959308799</c:v>
                </c:pt>
                <c:pt idx="57490">
                  <c:v>1.44567755946804</c:v>
                </c:pt>
                <c:pt idx="57491">
                  <c:v>1.42914652299943</c:v>
                </c:pt>
                <c:pt idx="57492">
                  <c:v>1.41261548653083</c:v>
                </c:pt>
                <c:pt idx="57493">
                  <c:v>1.3960844500679901</c:v>
                </c:pt>
                <c:pt idx="57494">
                  <c:v>1.3795534135993801</c:v>
                </c:pt>
                <c:pt idx="57495">
                  <c:v>1.3630223771307699</c:v>
                </c:pt>
                <c:pt idx="57496">
                  <c:v>1.34649134066793</c:v>
                </c:pt>
                <c:pt idx="57497">
                  <c:v>1.32996030419932</c:v>
                </c:pt>
                <c:pt idx="57498">
                  <c:v>1.31342926773071</c:v>
                </c:pt>
                <c:pt idx="57499">
                  <c:v>1.2968982312678801</c:v>
                </c:pt>
                <c:pt idx="57500">
                  <c:v>1.2803671947992701</c:v>
                </c:pt>
                <c:pt idx="57501">
                  <c:v>1.2638361583306601</c:v>
                </c:pt>
                <c:pt idx="57502">
                  <c:v>1.2473051218678199</c:v>
                </c:pt>
                <c:pt idx="57503">
                  <c:v>1.23077408539921</c:v>
                </c:pt>
                <c:pt idx="57504">
                  <c:v>1.2142430489306</c:v>
                </c:pt>
                <c:pt idx="57505">
                  <c:v>1.19771201246776</c:v>
                </c:pt>
                <c:pt idx="57506">
                  <c:v>1.1811809759991501</c:v>
                </c:pt>
                <c:pt idx="57507">
                  <c:v>1.1646499395305401</c:v>
                </c:pt>
                <c:pt idx="57508">
                  <c:v>1.1481189030677099</c:v>
                </c:pt>
                <c:pt idx="57509">
                  <c:v>1.1315878665990999</c:v>
                </c:pt>
                <c:pt idx="57510">
                  <c:v>1.11505683013049</c:v>
                </c:pt>
                <c:pt idx="57511">
                  <c:v>1.09852579366765</c:v>
                </c:pt>
                <c:pt idx="57512">
                  <c:v>1.08199475719904</c:v>
                </c:pt>
                <c:pt idx="57513">
                  <c:v>1.0654637207304301</c:v>
                </c:pt>
                <c:pt idx="57514">
                  <c:v>1.0489326842675899</c:v>
                </c:pt>
                <c:pt idx="57515">
                  <c:v>1.0324016477989799</c:v>
                </c:pt>
                <c:pt idx="57516">
                  <c:v>1.0158706113303699</c:v>
                </c:pt>
                <c:pt idx="57517">
                  <c:v>0.99933957486753799</c:v>
                </c:pt>
                <c:pt idx="57518">
                  <c:v>0.98280853839892801</c:v>
                </c:pt>
                <c:pt idx="57519">
                  <c:v>0.98240050513351296</c:v>
                </c:pt>
                <c:pt idx="57520">
                  <c:v>0.99811547507706599</c:v>
                </c:pt>
                <c:pt idx="57521">
                  <c:v>1.01383044502611</c:v>
                </c:pt>
                <c:pt idx="57522">
                  <c:v>1.02954541497515</c:v>
                </c:pt>
                <c:pt idx="57523">
                  <c:v>1.0452603849187001</c:v>
                </c:pt>
                <c:pt idx="57524">
                  <c:v>1.0609753548677501</c:v>
                </c:pt>
                <c:pt idx="57525">
                  <c:v>1.0766903248167901</c:v>
                </c:pt>
                <c:pt idx="57526">
                  <c:v>1.09240529476034</c:v>
                </c:pt>
                <c:pt idx="57527">
                  <c:v>1.10812026470938</c:v>
                </c:pt>
                <c:pt idx="57528">
                  <c:v>1.1238352346584299</c:v>
                </c:pt>
                <c:pt idx="57529">
                  <c:v>1.1395502046019801</c:v>
                </c:pt>
                <c:pt idx="57530">
                  <c:v>1.1552651745510201</c:v>
                </c:pt>
                <c:pt idx="57531">
                  <c:v>1.17098014450006</c:v>
                </c:pt>
                <c:pt idx="57532">
                  <c:v>1.18669511444362</c:v>
                </c:pt>
                <c:pt idx="57533">
                  <c:v>1.20241008439266</c:v>
                </c:pt>
                <c:pt idx="57534">
                  <c:v>1.2181250543416999</c:v>
                </c:pt>
                <c:pt idx="57535">
                  <c:v>1.2338400242852501</c:v>
                </c:pt>
                <c:pt idx="57536">
                  <c:v>1.2495549942343001</c:v>
                </c:pt>
                <c:pt idx="57537">
                  <c:v>1.26526996418334</c:v>
                </c:pt>
                <c:pt idx="57538">
                  <c:v>1.28098493412689</c:v>
                </c:pt>
                <c:pt idx="57539">
                  <c:v>1.2966999040759299</c:v>
                </c:pt>
                <c:pt idx="57540">
                  <c:v>1.3124148740249799</c:v>
                </c:pt>
                <c:pt idx="57541">
                  <c:v>1.3281298439685301</c:v>
                </c:pt>
                <c:pt idx="57542">
                  <c:v>1.34384481391757</c:v>
                </c:pt>
                <c:pt idx="57543">
                  <c:v>1.35955978386661</c:v>
                </c:pt>
                <c:pt idx="57544">
                  <c:v>1.3752747538101699</c:v>
                </c:pt>
                <c:pt idx="57545">
                  <c:v>1.3909897237592099</c:v>
                </c:pt>
                <c:pt idx="57546">
                  <c:v>1.4067046937082499</c:v>
                </c:pt>
                <c:pt idx="57547">
                  <c:v>1.4224196636518101</c:v>
                </c:pt>
                <c:pt idx="57548">
                  <c:v>1.43813463360085</c:v>
                </c:pt>
                <c:pt idx="57549">
                  <c:v>1.45384960354989</c:v>
                </c:pt>
                <c:pt idx="57550">
                  <c:v>1.4695645734934399</c:v>
                </c:pt>
                <c:pt idx="57551">
                  <c:v>1.4852795434424899</c:v>
                </c:pt>
                <c:pt idx="57552">
                  <c:v>1.5009945133915299</c:v>
                </c:pt>
                <c:pt idx="57553">
                  <c:v>1.51670948333508</c:v>
                </c:pt>
                <c:pt idx="57554">
                  <c:v>1.53242445328412</c:v>
                </c:pt>
                <c:pt idx="57555">
                  <c:v>1.54813942323317</c:v>
                </c:pt>
                <c:pt idx="57556">
                  <c:v>1.5638543931767199</c:v>
                </c:pt>
                <c:pt idx="57557">
                  <c:v>1.5795693631257599</c:v>
                </c:pt>
                <c:pt idx="57558">
                  <c:v>1.5952843330748001</c:v>
                </c:pt>
                <c:pt idx="57559">
                  <c:v>1.61099930301836</c:v>
                </c:pt>
                <c:pt idx="57560">
                  <c:v>1.6267142729674</c:v>
                </c:pt>
                <c:pt idx="57561">
                  <c:v>1.64242924291644</c:v>
                </c:pt>
                <c:pt idx="57562">
                  <c:v>1.6581442128599899</c:v>
                </c:pt>
                <c:pt idx="57563">
                  <c:v>1.6738591828090399</c:v>
                </c:pt>
                <c:pt idx="57564">
                  <c:v>1.6895741527580801</c:v>
                </c:pt>
                <c:pt idx="57565">
                  <c:v>1.70528912270163</c:v>
                </c:pt>
                <c:pt idx="57566">
                  <c:v>1.72100409265067</c:v>
                </c:pt>
                <c:pt idx="57567">
                  <c:v>1.71791983368984</c:v>
                </c:pt>
                <c:pt idx="57568">
                  <c:v>1.6960363458136301</c:v>
                </c:pt>
                <c:pt idx="57569">
                  <c:v>1.67415285792978</c:v>
                </c:pt>
                <c:pt idx="57570">
                  <c:v>1.6522693700459401</c:v>
                </c:pt>
                <c:pt idx="57571">
                  <c:v>1.6303858821697299</c:v>
                </c:pt>
                <c:pt idx="57572">
                  <c:v>1.60850239428588</c:v>
                </c:pt>
                <c:pt idx="57573">
                  <c:v>1.58661890640204</c:v>
                </c:pt>
                <c:pt idx="57574">
                  <c:v>1.56473541852583</c:v>
                </c:pt>
                <c:pt idx="57575">
                  <c:v>1.5428519306419901</c:v>
                </c:pt>
                <c:pt idx="57576">
                  <c:v>1.52096844275814</c:v>
                </c:pt>
                <c:pt idx="57577">
                  <c:v>1.4990849548819301</c:v>
                </c:pt>
                <c:pt idx="57578">
                  <c:v>1.47720146699809</c:v>
                </c:pt>
                <c:pt idx="57579">
                  <c:v>1.4553179791142401</c:v>
                </c:pt>
                <c:pt idx="57580">
                  <c:v>1.4334344912380299</c:v>
                </c:pt>
                <c:pt idx="57581">
                  <c:v>1.41155100335419</c:v>
                </c:pt>
                <c:pt idx="57582">
                  <c:v>1.38966751547034</c:v>
                </c:pt>
                <c:pt idx="57583">
                  <c:v>1.36778402759413</c:v>
                </c:pt>
                <c:pt idx="57584">
                  <c:v>1.3459005397102899</c:v>
                </c:pt>
                <c:pt idx="57585">
                  <c:v>1.32401705182644</c:v>
                </c:pt>
                <c:pt idx="57586">
                  <c:v>1.3021335639502301</c:v>
                </c:pt>
                <c:pt idx="57587">
                  <c:v>1.28025007606639</c:v>
                </c:pt>
                <c:pt idx="57588">
                  <c:v>1.2583665881825401</c:v>
                </c:pt>
                <c:pt idx="57589">
                  <c:v>1.2364831003063399</c:v>
                </c:pt>
                <c:pt idx="57590">
                  <c:v>1.21459961242249</c:v>
                </c:pt>
                <c:pt idx="57591">
                  <c:v>1.19271612453864</c:v>
                </c:pt>
                <c:pt idx="57592">
                  <c:v>1.17083263666244</c:v>
                </c:pt>
                <c:pt idx="57593">
                  <c:v>1.1489491487785899</c:v>
                </c:pt>
                <c:pt idx="57594">
                  <c:v>1.12706566089474</c:v>
                </c:pt>
                <c:pt idx="57595">
                  <c:v>1.10518217301854</c:v>
                </c:pt>
                <c:pt idx="57596">
                  <c:v>1.08329868513469</c:v>
                </c:pt>
                <c:pt idx="57597">
                  <c:v>1.0614151972508401</c:v>
                </c:pt>
                <c:pt idx="57598">
                  <c:v>1.0395317093746399</c:v>
                </c:pt>
                <c:pt idx="57599">
                  <c:v>1.01764822149079</c:v>
                </c:pt>
                <c:pt idx="57600">
                  <c:v>0.99576473360694195</c:v>
                </c:pt>
                <c:pt idx="57601">
                  <c:v>0.97388124573073698</c:v>
                </c:pt>
                <c:pt idx="57602">
                  <c:v>0.95199775784689</c:v>
                </c:pt>
                <c:pt idx="57603">
                  <c:v>0.93011426996304303</c:v>
                </c:pt>
                <c:pt idx="57604">
                  <c:v>0.90823078208683805</c:v>
                </c:pt>
                <c:pt idx="57605">
                  <c:v>0.88634729420298997</c:v>
                </c:pt>
                <c:pt idx="57606">
                  <c:v>0.86446380631914299</c:v>
                </c:pt>
                <c:pt idx="57607">
                  <c:v>0.84258031844293801</c:v>
                </c:pt>
                <c:pt idx="57608">
                  <c:v>0.82069683055909104</c:v>
                </c:pt>
                <c:pt idx="57609">
                  <c:v>0.79881334267524395</c:v>
                </c:pt>
                <c:pt idx="57610">
                  <c:v>0.77692985479903898</c:v>
                </c:pt>
                <c:pt idx="57611">
                  <c:v>0.755046366915191</c:v>
                </c:pt>
                <c:pt idx="57612">
                  <c:v>0.73316287903134403</c:v>
                </c:pt>
                <c:pt idx="57613">
                  <c:v>0.71127939115513905</c:v>
                </c:pt>
                <c:pt idx="57614">
                  <c:v>0.68939590327129197</c:v>
                </c:pt>
                <c:pt idx="57615">
                  <c:v>0.67397125806156399</c:v>
                </c:pt>
                <c:pt idx="57616">
                  <c:v>0.66500545553359802</c:v>
                </c:pt>
                <c:pt idx="57617">
                  <c:v>0.656039653002501</c:v>
                </c:pt>
                <c:pt idx="57618">
                  <c:v>0.64707385047140398</c:v>
                </c:pt>
                <c:pt idx="57619">
                  <c:v>0.63810804794343801</c:v>
                </c:pt>
                <c:pt idx="57620">
                  <c:v>0.62914224541234098</c:v>
                </c:pt>
                <c:pt idx="57621">
                  <c:v>0.62017644288124296</c:v>
                </c:pt>
                <c:pt idx="57622">
                  <c:v>0.61121064035327799</c:v>
                </c:pt>
                <c:pt idx="57623">
                  <c:v>0.60224483782217997</c:v>
                </c:pt>
                <c:pt idx="57624">
                  <c:v>0.59327903529108295</c:v>
                </c:pt>
                <c:pt idx="57625">
                  <c:v>0.58431323276311697</c:v>
                </c:pt>
                <c:pt idx="57626">
                  <c:v>0.57534743023201995</c:v>
                </c:pt>
                <c:pt idx="57627">
                  <c:v>0.56638162770092304</c:v>
                </c:pt>
                <c:pt idx="57628">
                  <c:v>0.55741582517295696</c:v>
                </c:pt>
                <c:pt idx="57629">
                  <c:v>0.54845002264186005</c:v>
                </c:pt>
                <c:pt idx="57630">
                  <c:v>0.53948422011076302</c:v>
                </c:pt>
                <c:pt idx="57631">
                  <c:v>0.53051841758279705</c:v>
                </c:pt>
                <c:pt idx="57632">
                  <c:v>0.52155261505170003</c:v>
                </c:pt>
                <c:pt idx="57633">
                  <c:v>0.51258681252060301</c:v>
                </c:pt>
                <c:pt idx="57634">
                  <c:v>0.50362100999263704</c:v>
                </c:pt>
                <c:pt idx="57635">
                  <c:v>0.49465520746153901</c:v>
                </c:pt>
                <c:pt idx="57636">
                  <c:v>0.48568940493044199</c:v>
                </c:pt>
                <c:pt idx="57637">
                  <c:v>0.47672360240247602</c:v>
                </c:pt>
                <c:pt idx="57638">
                  <c:v>0.467757799871379</c:v>
                </c:pt>
                <c:pt idx="57639">
                  <c:v>0.45879199734028198</c:v>
                </c:pt>
                <c:pt idx="57640">
                  <c:v>0.449826194812316</c:v>
                </c:pt>
                <c:pt idx="57641">
                  <c:v>0.44086039228121898</c:v>
                </c:pt>
                <c:pt idx="57642">
                  <c:v>0.43189458975012202</c:v>
                </c:pt>
                <c:pt idx="57643">
                  <c:v>0.42292878722215599</c:v>
                </c:pt>
                <c:pt idx="57644">
                  <c:v>0.41396298469105902</c:v>
                </c:pt>
                <c:pt idx="57645">
                  <c:v>0.404997182159962</c:v>
                </c:pt>
                <c:pt idx="57646">
                  <c:v>0.39603137963199597</c:v>
                </c:pt>
                <c:pt idx="57647">
                  <c:v>0.38706557710089801</c:v>
                </c:pt>
                <c:pt idx="57648">
                  <c:v>0.37809977456980098</c:v>
                </c:pt>
                <c:pt idx="57649">
                  <c:v>0.36913397204183501</c:v>
                </c:pt>
                <c:pt idx="57650">
                  <c:v>0.36016816951073799</c:v>
                </c:pt>
                <c:pt idx="57651">
                  <c:v>0.35120236697964102</c:v>
                </c:pt>
                <c:pt idx="57652">
                  <c:v>0.342236564451675</c:v>
                </c:pt>
                <c:pt idx="57653">
                  <c:v>0.33327076192057797</c:v>
                </c:pt>
                <c:pt idx="57654">
                  <c:v>0.32430495938948101</c:v>
                </c:pt>
                <c:pt idx="57655">
                  <c:v>0.31533915686151498</c:v>
                </c:pt>
                <c:pt idx="57656">
                  <c:v>0.30637335433041801</c:v>
                </c:pt>
                <c:pt idx="57657">
                  <c:v>0.29740755179932099</c:v>
                </c:pt>
                <c:pt idx="57658">
                  <c:v>0.28844174927135502</c:v>
                </c:pt>
                <c:pt idx="57659">
                  <c:v>0.279475946740258</c:v>
                </c:pt>
                <c:pt idx="57660">
                  <c:v>0.27051014420915998</c:v>
                </c:pt>
                <c:pt idx="57661">
                  <c:v>0.261544341681194</c:v>
                </c:pt>
                <c:pt idx="57662">
                  <c:v>0.25257853915009698</c:v>
                </c:pt>
                <c:pt idx="57663">
                  <c:v>0.24816846153762501</c:v>
                </c:pt>
                <c:pt idx="57664">
                  <c:v>0.24831410884690899</c:v>
                </c:pt>
                <c:pt idx="57665">
                  <c:v>0.24845975615624299</c:v>
                </c:pt>
                <c:pt idx="57666">
                  <c:v>0.248605403465578</c:v>
                </c:pt>
                <c:pt idx="57667">
                  <c:v>0.24875105077486201</c:v>
                </c:pt>
                <c:pt idx="57668">
                  <c:v>0.24889669808419601</c:v>
                </c:pt>
                <c:pt idx="57669">
                  <c:v>0.24904234539353101</c:v>
                </c:pt>
                <c:pt idx="57670">
                  <c:v>0.249187992702815</c:v>
                </c:pt>
                <c:pt idx="57671">
                  <c:v>0.24933364001215</c:v>
                </c:pt>
                <c:pt idx="57672">
                  <c:v>0.249479287321484</c:v>
                </c:pt>
                <c:pt idx="57673">
                  <c:v>0.24962493463076799</c:v>
                </c:pt>
                <c:pt idx="57674">
                  <c:v>0.24977058194010299</c:v>
                </c:pt>
                <c:pt idx="57675">
                  <c:v>0.24991622924943699</c:v>
                </c:pt>
                <c:pt idx="57676">
                  <c:v>0.25006187655872097</c:v>
                </c:pt>
                <c:pt idx="57677">
                  <c:v>0.250207523868056</c:v>
                </c:pt>
                <c:pt idx="57678">
                  <c:v>0.25035317117738998</c:v>
                </c:pt>
                <c:pt idx="57679">
                  <c:v>0.25049881848667399</c:v>
                </c:pt>
                <c:pt idx="57680">
                  <c:v>0.25064446579600902</c:v>
                </c:pt>
                <c:pt idx="57681">
                  <c:v>0.25079011310534299</c:v>
                </c:pt>
                <c:pt idx="57682">
                  <c:v>0.25093576041462701</c:v>
                </c:pt>
                <c:pt idx="57683">
                  <c:v>0.25108140772396198</c:v>
                </c:pt>
                <c:pt idx="57684">
                  <c:v>0.25122705503329601</c:v>
                </c:pt>
                <c:pt idx="57685">
                  <c:v>0.25137270234258002</c:v>
                </c:pt>
                <c:pt idx="57686">
                  <c:v>0.251518349651915</c:v>
                </c:pt>
                <c:pt idx="57687">
                  <c:v>0.25166399696125002</c:v>
                </c:pt>
                <c:pt idx="57688">
                  <c:v>0.25180964427053298</c:v>
                </c:pt>
                <c:pt idx="57689">
                  <c:v>0.25195529157986801</c:v>
                </c:pt>
                <c:pt idx="57690">
                  <c:v>0.25210093888920299</c:v>
                </c:pt>
                <c:pt idx="57691">
                  <c:v>0.252246586198486</c:v>
                </c:pt>
                <c:pt idx="57692">
                  <c:v>0.25239223350782097</c:v>
                </c:pt>
                <c:pt idx="57693">
                  <c:v>0.252537880817156</c:v>
                </c:pt>
                <c:pt idx="57694">
                  <c:v>0.25268352812643902</c:v>
                </c:pt>
                <c:pt idx="57695">
                  <c:v>0.25282917543577399</c:v>
                </c:pt>
                <c:pt idx="57696">
                  <c:v>0.25297482274510902</c:v>
                </c:pt>
                <c:pt idx="57697">
                  <c:v>0.25312047005439298</c:v>
                </c:pt>
                <c:pt idx="57698">
                  <c:v>0.25326611736372701</c:v>
                </c:pt>
                <c:pt idx="57699">
                  <c:v>0.25341176467306198</c:v>
                </c:pt>
                <c:pt idx="57700">
                  <c:v>0.25355741198234599</c:v>
                </c:pt>
                <c:pt idx="57701">
                  <c:v>0.25370305929168002</c:v>
                </c:pt>
                <c:pt idx="57702">
                  <c:v>0.253848706601015</c:v>
                </c:pt>
                <c:pt idx="57703">
                  <c:v>0.25399435391029901</c:v>
                </c:pt>
                <c:pt idx="57704">
                  <c:v>0.25414000121963298</c:v>
                </c:pt>
                <c:pt idx="57705">
                  <c:v>0.25428564852896801</c:v>
                </c:pt>
                <c:pt idx="57706">
                  <c:v>0.25443129583825203</c:v>
                </c:pt>
                <c:pt idx="57707">
                  <c:v>0.254576943147586</c:v>
                </c:pt>
                <c:pt idx="57708">
                  <c:v>0.25472259045692103</c:v>
                </c:pt>
                <c:pt idx="57709">
                  <c:v>0.25486823776620499</c:v>
                </c:pt>
                <c:pt idx="57710">
                  <c:v>0.25501388507553902</c:v>
                </c:pt>
                <c:pt idx="57711">
                  <c:v>0.25266988221467401</c:v>
                </c:pt>
                <c:pt idx="57712">
                  <c:v>0.24783622918355699</c:v>
                </c:pt>
                <c:pt idx="57713">
                  <c:v>0.24300257615075199</c:v>
                </c:pt>
                <c:pt idx="57714">
                  <c:v>0.23816892311794699</c:v>
                </c:pt>
                <c:pt idx="57715">
                  <c:v>0.23333527008683</c:v>
                </c:pt>
                <c:pt idx="57716">
                  <c:v>0.228501617054025</c:v>
                </c:pt>
                <c:pt idx="57717">
                  <c:v>0.22366796402121999</c:v>
                </c:pt>
                <c:pt idx="57718">
                  <c:v>0.218834310990103</c:v>
                </c:pt>
                <c:pt idx="57719">
                  <c:v>0.214000657957297</c:v>
                </c:pt>
                <c:pt idx="57720">
                  <c:v>0.209167004924492</c:v>
                </c:pt>
                <c:pt idx="57721">
                  <c:v>0.20433335189337501</c:v>
                </c:pt>
                <c:pt idx="57722">
                  <c:v>0.19949969886057001</c:v>
                </c:pt>
                <c:pt idx="57723">
                  <c:v>0.19466604582776501</c:v>
                </c:pt>
                <c:pt idx="57724">
                  <c:v>0.18983239279664799</c:v>
                </c:pt>
                <c:pt idx="57725">
                  <c:v>0.18499873976384301</c:v>
                </c:pt>
                <c:pt idx="57726">
                  <c:v>0.18016508673103801</c:v>
                </c:pt>
                <c:pt idx="57727">
                  <c:v>0.17533143369992099</c:v>
                </c:pt>
                <c:pt idx="57728">
                  <c:v>0.17049778066711599</c:v>
                </c:pt>
                <c:pt idx="57729">
                  <c:v>0.16566412763431099</c:v>
                </c:pt>
                <c:pt idx="57730">
                  <c:v>0.160830474603194</c:v>
                </c:pt>
                <c:pt idx="57731">
                  <c:v>0.15599682157038899</c:v>
                </c:pt>
                <c:pt idx="57732">
                  <c:v>0.15116316853758399</c:v>
                </c:pt>
                <c:pt idx="57733">
                  <c:v>0.146329515506467</c:v>
                </c:pt>
                <c:pt idx="57734">
                  <c:v>0.141495862473662</c:v>
                </c:pt>
                <c:pt idx="57735">
                  <c:v>0.136662209440857</c:v>
                </c:pt>
                <c:pt idx="57736">
                  <c:v>0.13182855640974001</c:v>
                </c:pt>
                <c:pt idx="57737">
                  <c:v>0.126994903376935</c:v>
                </c:pt>
                <c:pt idx="57738">
                  <c:v>0.12216125034413</c:v>
                </c:pt>
                <c:pt idx="57739">
                  <c:v>0.117327597313013</c:v>
                </c:pt>
                <c:pt idx="57740">
                  <c:v>0.11249394428020799</c:v>
                </c:pt>
                <c:pt idx="57741">
                  <c:v>0.10766029124740301</c:v>
                </c:pt>
                <c:pt idx="57742">
                  <c:v>0.102826638216286</c:v>
                </c:pt>
                <c:pt idx="57743">
                  <c:v>9.7992985183480694E-2</c:v>
                </c:pt>
                <c:pt idx="57744">
                  <c:v>9.3159332150675594E-2</c:v>
                </c:pt>
                <c:pt idx="57745">
                  <c:v>8.8325679119558603E-2</c:v>
                </c:pt>
                <c:pt idx="57746">
                  <c:v>8.3492026086753601E-2</c:v>
                </c:pt>
                <c:pt idx="57747">
                  <c:v>7.8658373053948502E-2</c:v>
                </c:pt>
                <c:pt idx="57748">
                  <c:v>7.3824720022831497E-2</c:v>
                </c:pt>
                <c:pt idx="57749">
                  <c:v>6.8991066990026398E-2</c:v>
                </c:pt>
                <c:pt idx="57750">
                  <c:v>6.4157413957221396E-2</c:v>
                </c:pt>
                <c:pt idx="57751">
                  <c:v>5.9323760926104398E-2</c:v>
                </c:pt>
                <c:pt idx="57752">
                  <c:v>5.4490107893299299E-2</c:v>
                </c:pt>
                <c:pt idx="57753">
                  <c:v>4.9656454860494199E-2</c:v>
                </c:pt>
                <c:pt idx="57754">
                  <c:v>4.4822801829377298E-2</c:v>
                </c:pt>
                <c:pt idx="57755">
                  <c:v>3.9989148796572199E-2</c:v>
                </c:pt>
                <c:pt idx="57756">
                  <c:v>3.51554957637671E-2</c:v>
                </c:pt>
                <c:pt idx="57757">
                  <c:v>3.0321842732650199E-2</c:v>
                </c:pt>
                <c:pt idx="57758">
                  <c:v>2.54881896998451E-2</c:v>
                </c:pt>
                <c:pt idx="57759">
                  <c:v>2.3380476410008399E-2</c:v>
                </c:pt>
                <c:pt idx="57760">
                  <c:v>2.3998702864828299E-2</c:v>
                </c:pt>
                <c:pt idx="57761">
                  <c:v>2.46169293198641E-2</c:v>
                </c:pt>
                <c:pt idx="57762">
                  <c:v>2.52351557748999E-2</c:v>
                </c:pt>
                <c:pt idx="57763">
                  <c:v>2.58533822297198E-2</c:v>
                </c:pt>
                <c:pt idx="57764">
                  <c:v>2.64716086847556E-2</c:v>
                </c:pt>
                <c:pt idx="57765">
                  <c:v>2.70898351397914E-2</c:v>
                </c:pt>
                <c:pt idx="57766">
                  <c:v>2.77080615946113E-2</c:v>
                </c:pt>
                <c:pt idx="57767">
                  <c:v>2.83262880496471E-2</c:v>
                </c:pt>
                <c:pt idx="57768">
                  <c:v>2.8944514504682901E-2</c:v>
                </c:pt>
                <c:pt idx="57769">
                  <c:v>2.9562740959502801E-2</c:v>
                </c:pt>
                <c:pt idx="57770">
                  <c:v>3.0180967414538601E-2</c:v>
                </c:pt>
                <c:pt idx="57771">
                  <c:v>3.0799193869574401E-2</c:v>
                </c:pt>
                <c:pt idx="57772">
                  <c:v>3.14174203243942E-2</c:v>
                </c:pt>
                <c:pt idx="57773">
                  <c:v>3.2035646779430001E-2</c:v>
                </c:pt>
                <c:pt idx="57774">
                  <c:v>3.2653873234465801E-2</c:v>
                </c:pt>
                <c:pt idx="57775">
                  <c:v>3.3272099689285697E-2</c:v>
                </c:pt>
                <c:pt idx="57776">
                  <c:v>3.3890326144321498E-2</c:v>
                </c:pt>
                <c:pt idx="57777">
                  <c:v>3.4508552599357298E-2</c:v>
                </c:pt>
                <c:pt idx="57778">
                  <c:v>3.5126779054177201E-2</c:v>
                </c:pt>
                <c:pt idx="57779">
                  <c:v>3.5745005509213001E-2</c:v>
                </c:pt>
                <c:pt idx="57780">
                  <c:v>3.6363231964248802E-2</c:v>
                </c:pt>
                <c:pt idx="57781">
                  <c:v>3.6981458419068698E-2</c:v>
                </c:pt>
                <c:pt idx="57782">
                  <c:v>3.7599684874104498E-2</c:v>
                </c:pt>
                <c:pt idx="57783">
                  <c:v>3.8217911329140299E-2</c:v>
                </c:pt>
                <c:pt idx="57784">
                  <c:v>3.8836137783960098E-2</c:v>
                </c:pt>
                <c:pt idx="57785">
                  <c:v>3.9454364238995898E-2</c:v>
                </c:pt>
                <c:pt idx="57786">
                  <c:v>4.0072590694031698E-2</c:v>
                </c:pt>
                <c:pt idx="57787">
                  <c:v>4.0690817148851602E-2</c:v>
                </c:pt>
                <c:pt idx="57788">
                  <c:v>4.1309043603887402E-2</c:v>
                </c:pt>
                <c:pt idx="57789">
                  <c:v>4.1927270058923202E-2</c:v>
                </c:pt>
                <c:pt idx="57790">
                  <c:v>4.2545496513743099E-2</c:v>
                </c:pt>
                <c:pt idx="57791">
                  <c:v>4.3163722968778899E-2</c:v>
                </c:pt>
                <c:pt idx="57792">
                  <c:v>4.3781949423814699E-2</c:v>
                </c:pt>
                <c:pt idx="57793">
                  <c:v>4.4400175878634603E-2</c:v>
                </c:pt>
                <c:pt idx="57794">
                  <c:v>4.5018402333670403E-2</c:v>
                </c:pt>
                <c:pt idx="57795">
                  <c:v>4.5636628788706203E-2</c:v>
                </c:pt>
                <c:pt idx="57796">
                  <c:v>4.6254855243526002E-2</c:v>
                </c:pt>
                <c:pt idx="57797">
                  <c:v>4.6873081698561803E-2</c:v>
                </c:pt>
                <c:pt idx="57798">
                  <c:v>4.7491308153597603E-2</c:v>
                </c:pt>
                <c:pt idx="57799">
                  <c:v>4.8109534608417499E-2</c:v>
                </c:pt>
                <c:pt idx="57800">
                  <c:v>4.87277610634533E-2</c:v>
                </c:pt>
                <c:pt idx="57801">
                  <c:v>4.93459875184891E-2</c:v>
                </c:pt>
                <c:pt idx="57802">
                  <c:v>4.9964213973309003E-2</c:v>
                </c:pt>
                <c:pt idx="57803">
                  <c:v>5.0582440428344803E-2</c:v>
                </c:pt>
                <c:pt idx="57804">
                  <c:v>5.1200666883380597E-2</c:v>
                </c:pt>
                <c:pt idx="57805">
                  <c:v>5.18188933382005E-2</c:v>
                </c:pt>
                <c:pt idx="57806">
                  <c:v>5.24371197932363E-2</c:v>
                </c:pt>
                <c:pt idx="57807">
                  <c:v>5.3753123591438502E-2</c:v>
                </c:pt>
                <c:pt idx="57808">
                  <c:v>5.5766904732591202E-2</c:v>
                </c:pt>
                <c:pt idx="57809">
                  <c:v>5.77806858744472E-2</c:v>
                </c:pt>
                <c:pt idx="57810">
                  <c:v>5.9794467016303199E-2</c:v>
                </c:pt>
                <c:pt idx="57811">
                  <c:v>6.1808248157455899E-2</c:v>
                </c:pt>
                <c:pt idx="57812">
                  <c:v>6.3822029299311897E-2</c:v>
                </c:pt>
                <c:pt idx="57813">
                  <c:v>6.5835810441167902E-2</c:v>
                </c:pt>
                <c:pt idx="57814">
                  <c:v>6.7849591582320595E-2</c:v>
                </c:pt>
                <c:pt idx="57815">
                  <c:v>6.9863372724176698E-2</c:v>
                </c:pt>
                <c:pt idx="57816">
                  <c:v>7.1877153866032703E-2</c:v>
                </c:pt>
                <c:pt idx="57817">
                  <c:v>7.3890935007185396E-2</c:v>
                </c:pt>
                <c:pt idx="57818">
                  <c:v>7.5904716149041401E-2</c:v>
                </c:pt>
                <c:pt idx="57819">
                  <c:v>7.7918497290897407E-2</c:v>
                </c:pt>
                <c:pt idx="57820">
                  <c:v>7.99322784320501E-2</c:v>
                </c:pt>
                <c:pt idx="57821">
                  <c:v>8.1946059573906105E-2</c:v>
                </c:pt>
                <c:pt idx="57822">
                  <c:v>8.3959840715762096E-2</c:v>
                </c:pt>
                <c:pt idx="57823">
                  <c:v>8.5973621856914803E-2</c:v>
                </c:pt>
                <c:pt idx="57824">
                  <c:v>8.7987402998770906E-2</c:v>
                </c:pt>
                <c:pt idx="57825">
                  <c:v>9.0001184140626897E-2</c:v>
                </c:pt>
                <c:pt idx="57826">
                  <c:v>9.2014965281779604E-2</c:v>
                </c:pt>
                <c:pt idx="57827">
                  <c:v>9.4028746423635595E-2</c:v>
                </c:pt>
                <c:pt idx="57828">
                  <c:v>9.6042527565491601E-2</c:v>
                </c:pt>
                <c:pt idx="57829">
                  <c:v>9.8056308706644293E-2</c:v>
                </c:pt>
                <c:pt idx="57830">
                  <c:v>0.10007008984849999</c:v>
                </c:pt>
                <c:pt idx="57831">
                  <c:v>0.102083870990356</c:v>
                </c:pt>
                <c:pt idx="57832">
                  <c:v>0.104097652131509</c:v>
                </c:pt>
                <c:pt idx="57833">
                  <c:v>0.106111433273365</c:v>
                </c:pt>
                <c:pt idx="57834">
                  <c:v>0.10812521441522099</c:v>
                </c:pt>
                <c:pt idx="57835">
                  <c:v>0.11013899555637401</c:v>
                </c:pt>
                <c:pt idx="57836">
                  <c:v>0.11215277669823</c:v>
                </c:pt>
                <c:pt idx="57837">
                  <c:v>0.114166557840086</c:v>
                </c:pt>
                <c:pt idx="57838">
                  <c:v>0.116180338981238</c:v>
                </c:pt>
                <c:pt idx="57839">
                  <c:v>0.11819412012309501</c:v>
                </c:pt>
                <c:pt idx="57840">
                  <c:v>0.120207901264951</c:v>
                </c:pt>
                <c:pt idx="57841">
                  <c:v>0.122221682406103</c:v>
                </c:pt>
                <c:pt idx="57842">
                  <c:v>0.124235463547959</c:v>
                </c:pt>
                <c:pt idx="57843">
                  <c:v>0.12624924468981499</c:v>
                </c:pt>
                <c:pt idx="57844">
                  <c:v>0.12826302583096799</c:v>
                </c:pt>
                <c:pt idx="57845">
                  <c:v>0.13027680697282401</c:v>
                </c:pt>
                <c:pt idx="57846">
                  <c:v>0.13229058811468</c:v>
                </c:pt>
                <c:pt idx="57847">
                  <c:v>0.134304369255833</c:v>
                </c:pt>
                <c:pt idx="57848">
                  <c:v>0.13631815039768899</c:v>
                </c:pt>
                <c:pt idx="57849">
                  <c:v>0.13833193153954501</c:v>
                </c:pt>
                <c:pt idx="57850">
                  <c:v>0.14034571268069701</c:v>
                </c:pt>
                <c:pt idx="57851">
                  <c:v>0.142359493822553</c:v>
                </c:pt>
                <c:pt idx="57852">
                  <c:v>0.14437327496440899</c:v>
                </c:pt>
                <c:pt idx="57853">
                  <c:v>0.14638705610556199</c:v>
                </c:pt>
                <c:pt idx="57854">
                  <c:v>0.14840083724741801</c:v>
                </c:pt>
                <c:pt idx="57855">
                  <c:v>0.14727840409943199</c:v>
                </c:pt>
                <c:pt idx="57856">
                  <c:v>0.1430197566609</c:v>
                </c:pt>
                <c:pt idx="57857">
                  <c:v>0.138761109220881</c:v>
                </c:pt>
                <c:pt idx="57858">
                  <c:v>0.134502461780862</c:v>
                </c:pt>
                <c:pt idx="57859">
                  <c:v>0.13024381434233001</c:v>
                </c:pt>
                <c:pt idx="57860">
                  <c:v>0.12598516690231101</c:v>
                </c:pt>
                <c:pt idx="57861">
                  <c:v>0.121726519462292</c:v>
                </c:pt>
                <c:pt idx="57862">
                  <c:v>0.11746787202376099</c:v>
                </c:pt>
                <c:pt idx="57863">
                  <c:v>0.113209224583742</c:v>
                </c:pt>
                <c:pt idx="57864">
                  <c:v>0.108950577143723</c:v>
                </c:pt>
                <c:pt idx="57865">
                  <c:v>0.10469192970519101</c:v>
                </c:pt>
                <c:pt idx="57866">
                  <c:v>0.10043328226517199</c:v>
                </c:pt>
                <c:pt idx="57867">
                  <c:v>9.6174634825152705E-2</c:v>
                </c:pt>
                <c:pt idx="57868">
                  <c:v>9.1915987386621004E-2</c:v>
                </c:pt>
                <c:pt idx="57869">
                  <c:v>8.7657339946601895E-2</c:v>
                </c:pt>
                <c:pt idx="57870">
                  <c:v>8.3398692506582897E-2</c:v>
                </c:pt>
                <c:pt idx="57871">
                  <c:v>7.9140045068051099E-2</c:v>
                </c:pt>
                <c:pt idx="57872">
                  <c:v>7.4881397628032101E-2</c:v>
                </c:pt>
                <c:pt idx="57873">
                  <c:v>7.0622750188013006E-2</c:v>
                </c:pt>
                <c:pt idx="57874">
                  <c:v>6.6364102749481305E-2</c:v>
                </c:pt>
                <c:pt idx="57875">
                  <c:v>6.21054553094623E-2</c:v>
                </c:pt>
                <c:pt idx="57876">
                  <c:v>5.7846807869443198E-2</c:v>
                </c:pt>
                <c:pt idx="57877">
                  <c:v>5.3588160430911497E-2</c:v>
                </c:pt>
                <c:pt idx="57878">
                  <c:v>4.9329512990892402E-2</c:v>
                </c:pt>
                <c:pt idx="57879">
                  <c:v>4.5070865550873397E-2</c:v>
                </c:pt>
                <c:pt idx="57880">
                  <c:v>4.0812218112341703E-2</c:v>
                </c:pt>
                <c:pt idx="57881">
                  <c:v>3.6553570672322601E-2</c:v>
                </c:pt>
                <c:pt idx="57882">
                  <c:v>3.2294923232303603E-2</c:v>
                </c:pt>
                <c:pt idx="57883">
                  <c:v>2.8036275793771801E-2</c:v>
                </c:pt>
                <c:pt idx="57884">
                  <c:v>2.37776283537528E-2</c:v>
                </c:pt>
                <c:pt idx="57885">
                  <c:v>1.9518980913733702E-2</c:v>
                </c:pt>
                <c:pt idx="57886">
                  <c:v>1.5260333475202E-2</c:v>
                </c:pt>
                <c:pt idx="57887">
                  <c:v>1.1001686035183001E-2</c:v>
                </c:pt>
                <c:pt idx="57888">
                  <c:v>6.7430385951639197E-3</c:v>
                </c:pt>
                <c:pt idx="57889">
                  <c:v>2.4843911566321802E-3</c:v>
                </c:pt>
                <c:pt idx="57890">
                  <c:v>-1.7742562833868601E-3</c:v>
                </c:pt>
                <c:pt idx="57891">
                  <c:v>-6.0329037234059003E-3</c:v>
                </c:pt>
                <c:pt idx="57892">
                  <c:v>-1.02915511619376E-2</c:v>
                </c:pt>
                <c:pt idx="57893">
                  <c:v>-1.45501986019567E-2</c:v>
                </c:pt>
                <c:pt idx="57894">
                  <c:v>-1.8808846041975701E-2</c:v>
                </c:pt>
                <c:pt idx="57895">
                  <c:v>-2.30674934805075E-2</c:v>
                </c:pt>
                <c:pt idx="57896">
                  <c:v>-2.7326140920526501E-2</c:v>
                </c:pt>
                <c:pt idx="57897">
                  <c:v>-3.1584788360545603E-2</c:v>
                </c:pt>
                <c:pt idx="57898">
                  <c:v>-3.5843435799077297E-2</c:v>
                </c:pt>
                <c:pt idx="57899">
                  <c:v>-4.0102083239096302E-2</c:v>
                </c:pt>
                <c:pt idx="57900">
                  <c:v>-4.4360730679115397E-2</c:v>
                </c:pt>
                <c:pt idx="57901">
                  <c:v>-4.8619378117647098E-2</c:v>
                </c:pt>
                <c:pt idx="57902">
                  <c:v>-5.2878025557666103E-2</c:v>
                </c:pt>
                <c:pt idx="57903">
                  <c:v>-5.2992407660430202E-2</c:v>
                </c:pt>
                <c:pt idx="57904">
                  <c:v>-4.89625244244518E-2</c:v>
                </c:pt>
                <c:pt idx="57905">
                  <c:v>-4.4932641187065997E-2</c:v>
                </c:pt>
                <c:pt idx="57906">
                  <c:v>-4.0902757949680298E-2</c:v>
                </c:pt>
                <c:pt idx="57907">
                  <c:v>-3.6872874713701903E-2</c:v>
                </c:pt>
                <c:pt idx="57908">
                  <c:v>-3.2842991476316197E-2</c:v>
                </c:pt>
                <c:pt idx="57909">
                  <c:v>-2.88131082389304E-2</c:v>
                </c:pt>
                <c:pt idx="57910">
                  <c:v>-2.4783225002951999E-2</c:v>
                </c:pt>
                <c:pt idx="57911">
                  <c:v>-2.0753341765566299E-2</c:v>
                </c:pt>
                <c:pt idx="57912">
                  <c:v>-1.6723458528180499E-2</c:v>
                </c:pt>
                <c:pt idx="57913">
                  <c:v>-1.26935752922022E-2</c:v>
                </c:pt>
                <c:pt idx="57914">
                  <c:v>-8.6636920548163899E-3</c:v>
                </c:pt>
                <c:pt idx="57915">
                  <c:v>-4.6338088174306203E-3</c:v>
                </c:pt>
                <c:pt idx="57916">
                  <c:v>-6.0392558145226703E-4</c:v>
                </c:pt>
                <c:pt idx="57917">
                  <c:v>3.4259576559335001E-3</c:v>
                </c:pt>
                <c:pt idx="57918">
                  <c:v>7.4558408933192597E-3</c:v>
                </c:pt>
                <c:pt idx="57919">
                  <c:v>1.14857241292976E-2</c:v>
                </c:pt>
                <c:pt idx="57920">
                  <c:v>1.55156073666834E-2</c:v>
                </c:pt>
                <c:pt idx="57921" formatCode="0.00E+00">
                  <c:v>1.9545490604069099E-2</c:v>
                </c:pt>
                <c:pt idx="57922">
                  <c:v>2.35753738400475E-2</c:v>
                </c:pt>
                <c:pt idx="57923">
                  <c:v>2.76052570774333E-2</c:v>
                </c:pt>
                <c:pt idx="57924">
                  <c:v>3.1635140314819003E-2</c:v>
                </c:pt>
                <c:pt idx="57925">
                  <c:v>3.5665023550797398E-2</c:v>
                </c:pt>
                <c:pt idx="57926">
                  <c:v>3.9694906788183097E-2</c:v>
                </c:pt>
                <c:pt idx="57927">
                  <c:v>4.3724790025568901E-2</c:v>
                </c:pt>
                <c:pt idx="57928">
                  <c:v>4.7754673261547302E-2</c:v>
                </c:pt>
                <c:pt idx="57929">
                  <c:v>5.1784556498933002E-2</c:v>
                </c:pt>
                <c:pt idx="57930">
                  <c:v>5.5814439736318798E-2</c:v>
                </c:pt>
                <c:pt idx="57931">
                  <c:v>5.9844322972297102E-2</c:v>
                </c:pt>
                <c:pt idx="57932">
                  <c:v>6.3874206209682899E-2</c:v>
                </c:pt>
                <c:pt idx="57933">
                  <c:v>6.7904089447068702E-2</c:v>
                </c:pt>
                <c:pt idx="57934">
                  <c:v>7.1933972683047007E-2</c:v>
                </c:pt>
                <c:pt idx="57935">
                  <c:v>7.5963855920432796E-2</c:v>
                </c:pt>
                <c:pt idx="57936">
                  <c:v>7.99937391578186E-2</c:v>
                </c:pt>
                <c:pt idx="57937">
                  <c:v>8.4023622393796904E-2</c:v>
                </c:pt>
                <c:pt idx="57938">
                  <c:v>8.8053505631182694E-2</c:v>
                </c:pt>
                <c:pt idx="57939">
                  <c:v>9.20833888685684E-2</c:v>
                </c:pt>
                <c:pt idx="57940">
                  <c:v>9.6113272104546801E-2</c:v>
                </c:pt>
                <c:pt idx="57941">
                  <c:v>0.10014315534193299</c:v>
                </c:pt>
                <c:pt idx="57942">
                  <c:v>0.10417303857931801</c:v>
                </c:pt>
                <c:pt idx="57943">
                  <c:v>0.108202921815297</c:v>
                </c:pt>
                <c:pt idx="57944">
                  <c:v>0.112232805052682</c:v>
                </c:pt>
                <c:pt idx="57945">
                  <c:v>0.116262688290068</c:v>
                </c:pt>
                <c:pt idx="57946">
                  <c:v>0.120292571526047</c:v>
                </c:pt>
                <c:pt idx="57947">
                  <c:v>0.124322454763432</c:v>
                </c:pt>
                <c:pt idx="57948">
                  <c:v>0.12835233800081799</c:v>
                </c:pt>
                <c:pt idx="57949">
                  <c:v>0.13238222123679599</c:v>
                </c:pt>
                <c:pt idx="57950">
                  <c:v>0.13641210447418201</c:v>
                </c:pt>
                <c:pt idx="57951">
                  <c:v>0.14426182608128599</c:v>
                </c:pt>
                <c:pt idx="57952">
                  <c:v>0.15593138605670201</c:v>
                </c:pt>
                <c:pt idx="57953">
                  <c:v>0.16760094603619199</c:v>
                </c:pt>
                <c:pt idx="57954">
                  <c:v>0.17927050601568301</c:v>
                </c:pt>
                <c:pt idx="57955">
                  <c:v>0.190940065991099</c:v>
                </c:pt>
                <c:pt idx="57956">
                  <c:v>0.20260962597058901</c:v>
                </c:pt>
                <c:pt idx="57957">
                  <c:v>0.21427918595008</c:v>
                </c:pt>
                <c:pt idx="57958">
                  <c:v>0.22594874592549499</c:v>
                </c:pt>
                <c:pt idx="57959">
                  <c:v>0.237618305904986</c:v>
                </c:pt>
                <c:pt idx="57960">
                  <c:v>0.24928786588447699</c:v>
                </c:pt>
                <c:pt idx="57961">
                  <c:v>0.26095742585989201</c:v>
                </c:pt>
                <c:pt idx="57962">
                  <c:v>0.272626985839383</c:v>
                </c:pt>
                <c:pt idx="57963">
                  <c:v>0.28429654581887398</c:v>
                </c:pt>
                <c:pt idx="57964">
                  <c:v>0.295966105794289</c:v>
                </c:pt>
                <c:pt idx="57965">
                  <c:v>0.30763566577377999</c:v>
                </c:pt>
                <c:pt idx="57966">
                  <c:v>0.31930522575327103</c:v>
                </c:pt>
                <c:pt idx="57967">
                  <c:v>0.33097478572868599</c:v>
                </c:pt>
                <c:pt idx="57968">
                  <c:v>0.34264434570817698</c:v>
                </c:pt>
                <c:pt idx="57969">
                  <c:v>0.35431390568766702</c:v>
                </c:pt>
                <c:pt idx="57970">
                  <c:v>0.36598346566308299</c:v>
                </c:pt>
                <c:pt idx="57971">
                  <c:v>0.37765302564257303</c:v>
                </c:pt>
                <c:pt idx="57972">
                  <c:v>0.38932258562206401</c:v>
                </c:pt>
                <c:pt idx="57973">
                  <c:v>0.40099214559747998</c:v>
                </c:pt>
                <c:pt idx="57974">
                  <c:v>0.41266170557697002</c:v>
                </c:pt>
                <c:pt idx="57975">
                  <c:v>0.424331265556461</c:v>
                </c:pt>
                <c:pt idx="57976">
                  <c:v>0.43600082553187602</c:v>
                </c:pt>
                <c:pt idx="57977">
                  <c:v>0.44767038551136701</c:v>
                </c:pt>
                <c:pt idx="57978">
                  <c:v>0.45933994549085799</c:v>
                </c:pt>
                <c:pt idx="57979">
                  <c:v>0.47100950546627302</c:v>
                </c:pt>
                <c:pt idx="57980">
                  <c:v>0.482679065445764</c:v>
                </c:pt>
                <c:pt idx="57981">
                  <c:v>0.49434862542525498</c:v>
                </c:pt>
                <c:pt idx="57982">
                  <c:v>0.50601818540067001</c:v>
                </c:pt>
                <c:pt idx="57983">
                  <c:v>0.51768774538016105</c:v>
                </c:pt>
                <c:pt idx="57984">
                  <c:v>0.52935730535965198</c:v>
                </c:pt>
                <c:pt idx="57985">
                  <c:v>0.54102686533506705</c:v>
                </c:pt>
                <c:pt idx="57986">
                  <c:v>0.55269642531455798</c:v>
                </c:pt>
                <c:pt idx="57987">
                  <c:v>0.56436598529404802</c:v>
                </c:pt>
                <c:pt idx="57988">
                  <c:v>0.57603554526946399</c:v>
                </c:pt>
                <c:pt idx="57989">
                  <c:v>0.58770510524895403</c:v>
                </c:pt>
                <c:pt idx="57990">
                  <c:v>0.59937466522844496</c:v>
                </c:pt>
                <c:pt idx="57991">
                  <c:v>0.61104422520386004</c:v>
                </c:pt>
                <c:pt idx="57992">
                  <c:v>0.62271378518335097</c:v>
                </c:pt>
                <c:pt idx="57993">
                  <c:v>0.63438334516284201</c:v>
                </c:pt>
                <c:pt idx="57994">
                  <c:v>0.64605290513825697</c:v>
                </c:pt>
                <c:pt idx="57995">
                  <c:v>0.65772246511774801</c:v>
                </c:pt>
                <c:pt idx="57996">
                  <c:v>0.66939202509723905</c:v>
                </c:pt>
                <c:pt idx="57997">
                  <c:v>0.68106158507265402</c:v>
                </c:pt>
                <c:pt idx="57998">
                  <c:v>0.69273114505214495</c:v>
                </c:pt>
                <c:pt idx="57999">
                  <c:v>0.68424792194874695</c:v>
                </c:pt>
                <c:pt idx="58000">
                  <c:v>0.65561191575838496</c:v>
                </c:pt>
                <c:pt idx="58001">
                  <c:v>0.62697590955802196</c:v>
                </c:pt>
                <c:pt idx="58002">
                  <c:v>0.59833990335765896</c:v>
                </c:pt>
                <c:pt idx="58003">
                  <c:v>0.56970389716729597</c:v>
                </c:pt>
                <c:pt idx="58004">
                  <c:v>0.54106789096693297</c:v>
                </c:pt>
                <c:pt idx="58005">
                  <c:v>0.51243188476656998</c:v>
                </c:pt>
                <c:pt idx="58006">
                  <c:v>0.48379587857620798</c:v>
                </c:pt>
                <c:pt idx="58007">
                  <c:v>0.45515987237584499</c:v>
                </c:pt>
                <c:pt idx="58008">
                  <c:v>0.42652386617548199</c:v>
                </c:pt>
                <c:pt idx="58009">
                  <c:v>0.39788785998512</c:v>
                </c:pt>
                <c:pt idx="58010">
                  <c:v>0.369251853784756</c:v>
                </c:pt>
                <c:pt idx="58011">
                  <c:v>0.34061584758439301</c:v>
                </c:pt>
                <c:pt idx="58012">
                  <c:v>0.31197984139403101</c:v>
                </c:pt>
                <c:pt idx="58013">
                  <c:v>0.28334383519366801</c:v>
                </c:pt>
                <c:pt idx="58014">
                  <c:v>0.25470782899330502</c:v>
                </c:pt>
                <c:pt idx="58015">
                  <c:v>0.226071822802943</c:v>
                </c:pt>
                <c:pt idx="58016">
                  <c:v>0.19743581660258</c:v>
                </c:pt>
                <c:pt idx="58017">
                  <c:v>0.16879981040221601</c:v>
                </c:pt>
                <c:pt idx="58018">
                  <c:v>0.14016380421185401</c:v>
                </c:pt>
                <c:pt idx="58019">
                  <c:v>0.111527798011491</c:v>
                </c:pt>
                <c:pt idx="58020">
                  <c:v>8.2891791811127893E-2</c:v>
                </c:pt>
                <c:pt idx="58021">
                  <c:v>5.4255785620765801E-2</c:v>
                </c:pt>
                <c:pt idx="58022">
                  <c:v>2.56197794204026E-2</c:v>
                </c:pt>
                <c:pt idx="58023">
                  <c:v>-3.01622677996055E-3</c:v>
                </c:pt>
                <c:pt idx="58024">
                  <c:v>-3.16522329703227E-2</c:v>
                </c:pt>
                <c:pt idx="58025">
                  <c:v>-6.0288239170685799E-2</c:v>
                </c:pt>
                <c:pt idx="58026">
                  <c:v>-8.8924245371048996E-2</c:v>
                </c:pt>
                <c:pt idx="58027">
                  <c:v>-0.11756025156141101</c:v>
                </c:pt>
                <c:pt idx="58028">
                  <c:v>-0.146196257761774</c:v>
                </c:pt>
                <c:pt idx="58029">
                  <c:v>-0.174832263962137</c:v>
                </c:pt>
                <c:pt idx="58030">
                  <c:v>-0.20346827015249999</c:v>
                </c:pt>
                <c:pt idx="58031">
                  <c:v>-0.23210427635286299</c:v>
                </c:pt>
                <c:pt idx="58032">
                  <c:v>-0.26074028255322601</c:v>
                </c:pt>
                <c:pt idx="58033">
                  <c:v>-0.28937628874358801</c:v>
                </c:pt>
                <c:pt idx="58034">
                  <c:v>-0.318012294943951</c:v>
                </c:pt>
                <c:pt idx="58035">
                  <c:v>-0.346648301144314</c:v>
                </c:pt>
                <c:pt idx="58036">
                  <c:v>-0.37528430733467599</c:v>
                </c:pt>
                <c:pt idx="58037">
                  <c:v>-0.40392031353503999</c:v>
                </c:pt>
                <c:pt idx="58038">
                  <c:v>-0.43255631973540298</c:v>
                </c:pt>
                <c:pt idx="58039">
                  <c:v>-0.46119232592576498</c:v>
                </c:pt>
                <c:pt idx="58040">
                  <c:v>-0.48982833212612797</c:v>
                </c:pt>
                <c:pt idx="58041">
                  <c:v>-0.51846433832649097</c:v>
                </c:pt>
                <c:pt idx="58042">
                  <c:v>-0.54710034451685297</c:v>
                </c:pt>
                <c:pt idx="58043">
                  <c:v>-0.57573635071721596</c:v>
                </c:pt>
                <c:pt idx="58044">
                  <c:v>-0.60437235691757996</c:v>
                </c:pt>
                <c:pt idx="58045">
                  <c:v>-0.63300836310794195</c:v>
                </c:pt>
                <c:pt idx="58046">
                  <c:v>-0.66164436930830495</c:v>
                </c:pt>
                <c:pt idx="58047">
                  <c:v>-0.66074278828894195</c:v>
                </c:pt>
                <c:pt idx="58048">
                  <c:v>-0.63030362003985096</c:v>
                </c:pt>
                <c:pt idx="58049">
                  <c:v>-0.59986445178013004</c:v>
                </c:pt>
                <c:pt idx="58050">
                  <c:v>-0.569425283520408</c:v>
                </c:pt>
                <c:pt idx="58051">
                  <c:v>-0.53898611527131801</c:v>
                </c:pt>
                <c:pt idx="58052">
                  <c:v>-0.50854694701159597</c:v>
                </c:pt>
                <c:pt idx="58053">
                  <c:v>-0.47810777875187499</c:v>
                </c:pt>
                <c:pt idx="58054">
                  <c:v>-0.447668610502784</c:v>
                </c:pt>
                <c:pt idx="58055">
                  <c:v>-0.41722944224306302</c:v>
                </c:pt>
                <c:pt idx="58056">
                  <c:v>-0.38679027398334098</c:v>
                </c:pt>
                <c:pt idx="58057">
                  <c:v>-0.35635110573425099</c:v>
                </c:pt>
                <c:pt idx="58058">
                  <c:v>-0.32591193747452901</c:v>
                </c:pt>
                <c:pt idx="58059">
                  <c:v>-0.29547276921480797</c:v>
                </c:pt>
                <c:pt idx="58060">
                  <c:v>-0.26503360096571699</c:v>
                </c:pt>
                <c:pt idx="58061">
                  <c:v>-0.234594432705996</c:v>
                </c:pt>
                <c:pt idx="58062">
                  <c:v>-0.20415526444627499</c:v>
                </c:pt>
                <c:pt idx="58063">
                  <c:v>-0.17371609619718401</c:v>
                </c:pt>
                <c:pt idx="58064">
                  <c:v>-0.14327692793746299</c:v>
                </c:pt>
                <c:pt idx="58065">
                  <c:v>-0.112837759677741</c:v>
                </c:pt>
                <c:pt idx="58066">
                  <c:v>-8.2398591428650594E-2</c:v>
                </c:pt>
                <c:pt idx="58067">
                  <c:v>-5.1959423168929202E-2</c:v>
                </c:pt>
                <c:pt idx="58068">
                  <c:v>-2.1520254909207798E-2</c:v>
                </c:pt>
                <c:pt idx="58069">
                  <c:v>8.9189133398828203E-3</c:v>
                </c:pt>
                <c:pt idx="58070">
                  <c:v>3.9358081599604203E-2</c:v>
                </c:pt>
                <c:pt idx="58071">
                  <c:v>6.9797249859325602E-2</c:v>
                </c:pt>
                <c:pt idx="58072">
                  <c:v>0.10023641810841601</c:v>
                </c:pt>
                <c:pt idx="58073">
                  <c:v>0.130675586368138</c:v>
                </c:pt>
                <c:pt idx="58074">
                  <c:v>0.16111475462785901</c:v>
                </c:pt>
                <c:pt idx="58075">
                  <c:v>0.19155392287695</c:v>
                </c:pt>
                <c:pt idx="58076">
                  <c:v>0.22199309113667101</c:v>
                </c:pt>
                <c:pt idx="58077">
                  <c:v>0.25243225939639202</c:v>
                </c:pt>
                <c:pt idx="58078">
                  <c:v>0.28287142764548301</c:v>
                </c:pt>
                <c:pt idx="58079">
                  <c:v>0.31331059590520499</c:v>
                </c:pt>
                <c:pt idx="58080">
                  <c:v>0.34374976416492597</c:v>
                </c:pt>
                <c:pt idx="58081">
                  <c:v>0.37418893241401602</c:v>
                </c:pt>
                <c:pt idx="58082">
                  <c:v>0.404628100673738</c:v>
                </c:pt>
                <c:pt idx="58083">
                  <c:v>0.43506726893345898</c:v>
                </c:pt>
                <c:pt idx="58084">
                  <c:v>0.46550643718255003</c:v>
                </c:pt>
                <c:pt idx="58085">
                  <c:v>0.49594560544227101</c:v>
                </c:pt>
                <c:pt idx="58086">
                  <c:v>0.52638477370199299</c:v>
                </c:pt>
                <c:pt idx="58087">
                  <c:v>0.55682394195108298</c:v>
                </c:pt>
                <c:pt idx="58088">
                  <c:v>0.58726311021080502</c:v>
                </c:pt>
                <c:pt idx="58089">
                  <c:v>0.61770227847052595</c:v>
                </c:pt>
                <c:pt idx="58090">
                  <c:v>0.64814144671961704</c:v>
                </c:pt>
                <c:pt idx="58091">
                  <c:v>0.67858061497933797</c:v>
                </c:pt>
                <c:pt idx="58092">
                  <c:v>0.70901978323905901</c:v>
                </c:pt>
                <c:pt idx="58093">
                  <c:v>0.73945895148815</c:v>
                </c:pt>
                <c:pt idx="58094">
                  <c:v>0.76989811974787203</c:v>
                </c:pt>
                <c:pt idx="58095">
                  <c:v>0.78742695021966602</c:v>
                </c:pt>
                <c:pt idx="58096">
                  <c:v>0.79204544289290302</c:v>
                </c:pt>
                <c:pt idx="58097">
                  <c:v>0.79666393556775295</c:v>
                </c:pt>
                <c:pt idx="58098">
                  <c:v>0.80128242824260398</c:v>
                </c:pt>
                <c:pt idx="58099">
                  <c:v>0.80590092091584098</c:v>
                </c:pt>
                <c:pt idx="58100">
                  <c:v>0.81051941359069102</c:v>
                </c:pt>
                <c:pt idx="58101">
                  <c:v>0.81513790626554095</c:v>
                </c:pt>
                <c:pt idx="58102">
                  <c:v>0.81975639893877805</c:v>
                </c:pt>
                <c:pt idx="58103">
                  <c:v>0.82437489161362798</c:v>
                </c:pt>
                <c:pt idx="58104">
                  <c:v>0.82899338428847902</c:v>
                </c:pt>
                <c:pt idx="58105">
                  <c:v>0.83361187696171601</c:v>
                </c:pt>
                <c:pt idx="58106">
                  <c:v>0.83823036963656605</c:v>
                </c:pt>
                <c:pt idx="58107">
                  <c:v>0.84284886231141598</c:v>
                </c:pt>
                <c:pt idx="58108">
                  <c:v>0.84746735498465298</c:v>
                </c:pt>
                <c:pt idx="58109">
                  <c:v>0.85208584765950401</c:v>
                </c:pt>
                <c:pt idx="58110">
                  <c:v>0.85670434033435405</c:v>
                </c:pt>
                <c:pt idx="58111">
                  <c:v>0.86132283300759105</c:v>
                </c:pt>
                <c:pt idx="58112">
                  <c:v>0.86594132568244098</c:v>
                </c:pt>
                <c:pt idx="58113">
                  <c:v>0.87055981835729102</c:v>
                </c:pt>
                <c:pt idx="58114">
                  <c:v>0.87517831103052801</c:v>
                </c:pt>
                <c:pt idx="58115">
                  <c:v>0.87979680370537905</c:v>
                </c:pt>
                <c:pt idx="58116">
                  <c:v>0.88441529638022898</c:v>
                </c:pt>
                <c:pt idx="58117">
                  <c:v>0.88903378905346597</c:v>
                </c:pt>
                <c:pt idx="58118">
                  <c:v>0.89365228172831601</c:v>
                </c:pt>
                <c:pt idx="58119">
                  <c:v>0.89827077440316605</c:v>
                </c:pt>
                <c:pt idx="58120">
                  <c:v>0.90288926707640305</c:v>
                </c:pt>
                <c:pt idx="58121">
                  <c:v>0.90750775975125397</c:v>
                </c:pt>
                <c:pt idx="58122">
                  <c:v>0.91212625242610401</c:v>
                </c:pt>
                <c:pt idx="58123">
                  <c:v>0.91674474509934101</c:v>
                </c:pt>
                <c:pt idx="58124">
                  <c:v>0.92136323777419105</c:v>
                </c:pt>
                <c:pt idx="58125">
                  <c:v>0.92598173044904097</c:v>
                </c:pt>
                <c:pt idx="58126">
                  <c:v>0.93060022312227797</c:v>
                </c:pt>
                <c:pt idx="58127">
                  <c:v>0.93521871579712901</c:v>
                </c:pt>
                <c:pt idx="58128">
                  <c:v>0.93983720847197905</c:v>
                </c:pt>
                <c:pt idx="58129">
                  <c:v>0.94445570114521604</c:v>
                </c:pt>
                <c:pt idx="58130">
                  <c:v>0.94907419382006597</c:v>
                </c:pt>
                <c:pt idx="58131">
                  <c:v>0.95369268649491601</c:v>
                </c:pt>
                <c:pt idx="58132">
                  <c:v>0.958311179168153</c:v>
                </c:pt>
                <c:pt idx="58133">
                  <c:v>0.96292967184300404</c:v>
                </c:pt>
                <c:pt idx="58134">
                  <c:v>0.96754816451785397</c:v>
                </c:pt>
                <c:pt idx="58135">
                  <c:v>0.97216665719109097</c:v>
                </c:pt>
                <c:pt idx="58136">
                  <c:v>0.976785149865941</c:v>
                </c:pt>
                <c:pt idx="58137">
                  <c:v>0.98140364254079104</c:v>
                </c:pt>
                <c:pt idx="58138">
                  <c:v>0.98602213521402904</c:v>
                </c:pt>
                <c:pt idx="58139">
                  <c:v>0.99064062788887897</c:v>
                </c:pt>
                <c:pt idx="58140">
                  <c:v>0.99525912056372901</c:v>
                </c:pt>
                <c:pt idx="58141">
                  <c:v>0.999877613236966</c:v>
                </c:pt>
                <c:pt idx="58142">
                  <c:v>1.00449610591182</c:v>
                </c:pt>
                <c:pt idx="58143">
                  <c:v>1.0077884311220999</c:v>
                </c:pt>
                <c:pt idx="58144">
                  <c:v>1.0097545888661901</c:v>
                </c:pt>
                <c:pt idx="58145">
                  <c:v>1.0117207466109801</c:v>
                </c:pt>
                <c:pt idx="58146">
                  <c:v>1.0136869043557599</c:v>
                </c:pt>
                <c:pt idx="58147">
                  <c:v>1.0156530620998601</c:v>
                </c:pt>
                <c:pt idx="58148">
                  <c:v>1.0176192198446501</c:v>
                </c:pt>
                <c:pt idx="58149">
                  <c:v>1.0195853775894299</c:v>
                </c:pt>
                <c:pt idx="58150">
                  <c:v>1.02155153533353</c:v>
                </c:pt>
                <c:pt idx="58151">
                  <c:v>1.0235176930783101</c:v>
                </c:pt>
                <c:pt idx="58152">
                  <c:v>1.0254838508230999</c:v>
                </c:pt>
                <c:pt idx="58153">
                  <c:v>1.0274500085672</c:v>
                </c:pt>
                <c:pt idx="58154">
                  <c:v>1.0294161663119801</c:v>
                </c:pt>
                <c:pt idx="58155">
                  <c:v>1.0313823240567701</c:v>
                </c:pt>
                <c:pt idx="58156">
                  <c:v>1.03334848180086</c:v>
                </c:pt>
                <c:pt idx="58157">
                  <c:v>1.0353146395456501</c:v>
                </c:pt>
                <c:pt idx="58158">
                  <c:v>1.0372807972904301</c:v>
                </c:pt>
                <c:pt idx="58159">
                  <c:v>1.03924695503453</c:v>
                </c:pt>
                <c:pt idx="58160">
                  <c:v>1.0412131127793101</c:v>
                </c:pt>
                <c:pt idx="58161">
                  <c:v>1.0431792705241001</c:v>
                </c:pt>
                <c:pt idx="58162">
                  <c:v>1.0451454282682</c:v>
                </c:pt>
                <c:pt idx="58163">
                  <c:v>1.04711158601298</c:v>
                </c:pt>
                <c:pt idx="58164">
                  <c:v>1.0490777437577701</c:v>
                </c:pt>
                <c:pt idx="58165">
                  <c:v>1.05104390150186</c:v>
                </c:pt>
                <c:pt idx="58166">
                  <c:v>1.05301005924665</c:v>
                </c:pt>
                <c:pt idx="58167">
                  <c:v>1.0549762169914301</c:v>
                </c:pt>
                <c:pt idx="58168">
                  <c:v>1.05694237473553</c:v>
                </c:pt>
                <c:pt idx="58169">
                  <c:v>1.05890853248032</c:v>
                </c:pt>
                <c:pt idx="58170">
                  <c:v>1.0608746902251001</c:v>
                </c:pt>
                <c:pt idx="58171">
                  <c:v>1.0628408479692</c:v>
                </c:pt>
                <c:pt idx="58172">
                  <c:v>1.06480700571398</c:v>
                </c:pt>
                <c:pt idx="58173">
                  <c:v>1.06677316345877</c:v>
                </c:pt>
                <c:pt idx="58174">
                  <c:v>1.06873932120287</c:v>
                </c:pt>
                <c:pt idx="58175">
                  <c:v>1.07070547894765</c:v>
                </c:pt>
                <c:pt idx="58176">
                  <c:v>1.07267163669243</c:v>
                </c:pt>
                <c:pt idx="58177">
                  <c:v>1.07463779443653</c:v>
                </c:pt>
                <c:pt idx="58178">
                  <c:v>1.07660395218132</c:v>
                </c:pt>
                <c:pt idx="58179">
                  <c:v>1.0785701099261</c:v>
                </c:pt>
                <c:pt idx="58180">
                  <c:v>1.0805362676701999</c:v>
                </c:pt>
                <c:pt idx="58181">
                  <c:v>1.08250242541498</c:v>
                </c:pt>
                <c:pt idx="58182">
                  <c:v>1.08446858315977</c:v>
                </c:pt>
                <c:pt idx="58183">
                  <c:v>1.0864347409038699</c:v>
                </c:pt>
                <c:pt idx="58184">
                  <c:v>1.08840089864865</c:v>
                </c:pt>
                <c:pt idx="58185">
                  <c:v>1.09036705639344</c:v>
                </c:pt>
                <c:pt idx="58186">
                  <c:v>1.0923332141375299</c:v>
                </c:pt>
                <c:pt idx="58187">
                  <c:v>1.09429937188232</c:v>
                </c:pt>
                <c:pt idx="58188">
                  <c:v>1.0962655296271</c:v>
                </c:pt>
                <c:pt idx="58189">
                  <c:v>1.0982316873711999</c:v>
                </c:pt>
                <c:pt idx="58190">
                  <c:v>1.1001978451159899</c:v>
                </c:pt>
                <c:pt idx="58191">
                  <c:v>1.10197153841111</c:v>
                </c:pt>
                <c:pt idx="58192">
                  <c:v>1.10355276725588</c:v>
                </c:pt>
                <c:pt idx="58193">
                  <c:v>1.1051339961011999</c:v>
                </c:pt>
                <c:pt idx="58194">
                  <c:v>1.10671522494652</c:v>
                </c:pt>
                <c:pt idx="58195">
                  <c:v>1.10829645379129</c:v>
                </c:pt>
                <c:pt idx="58196">
                  <c:v>1.1098776826366099</c:v>
                </c:pt>
                <c:pt idx="58197">
                  <c:v>1.11145891148193</c:v>
                </c:pt>
                <c:pt idx="58198">
                  <c:v>1.1130401403267001</c:v>
                </c:pt>
                <c:pt idx="58199">
                  <c:v>1.1146213691720199</c:v>
                </c:pt>
                <c:pt idx="58200">
                  <c:v>1.11620259801735</c:v>
                </c:pt>
                <c:pt idx="58201">
                  <c:v>1.1177838268621201</c:v>
                </c:pt>
                <c:pt idx="58202">
                  <c:v>1.1193650557074399</c:v>
                </c:pt>
                <c:pt idx="58203">
                  <c:v>1.12094628455276</c:v>
                </c:pt>
                <c:pt idx="58204">
                  <c:v>1.1225275133975301</c:v>
                </c:pt>
                <c:pt idx="58205">
                  <c:v>1.12410874224285</c:v>
                </c:pt>
                <c:pt idx="58206">
                  <c:v>1.12568997108817</c:v>
                </c:pt>
                <c:pt idx="58207">
                  <c:v>1.1272711999329399</c:v>
                </c:pt>
                <c:pt idx="58208">
                  <c:v>1.12885242877826</c:v>
                </c:pt>
                <c:pt idx="58209">
                  <c:v>1.13043365762359</c:v>
                </c:pt>
                <c:pt idx="58210">
                  <c:v>1.1320148864683599</c:v>
                </c:pt>
                <c:pt idx="58211">
                  <c:v>1.13359611531368</c:v>
                </c:pt>
                <c:pt idx="58212">
                  <c:v>1.1351773441590001</c:v>
                </c:pt>
                <c:pt idx="58213">
                  <c:v>1.1367585730037699</c:v>
                </c:pt>
                <c:pt idx="58214">
                  <c:v>1.13833980184909</c:v>
                </c:pt>
                <c:pt idx="58215">
                  <c:v>1.1399210306944101</c:v>
                </c:pt>
                <c:pt idx="58216">
                  <c:v>1.1415022595391799</c:v>
                </c:pt>
                <c:pt idx="58217">
                  <c:v>1.14308348838451</c:v>
                </c:pt>
                <c:pt idx="58218">
                  <c:v>1.1446647172298301</c:v>
                </c:pt>
                <c:pt idx="58219">
                  <c:v>1.1462459460746</c:v>
                </c:pt>
                <c:pt idx="58220">
                  <c:v>1.14782717491992</c:v>
                </c:pt>
                <c:pt idx="58221">
                  <c:v>1.1494084037652399</c:v>
                </c:pt>
                <c:pt idx="58222">
                  <c:v>1.15098963261001</c:v>
                </c:pt>
                <c:pt idx="58223">
                  <c:v>1.1525708614553301</c:v>
                </c:pt>
                <c:pt idx="58224">
                  <c:v>1.1541520903006499</c:v>
                </c:pt>
                <c:pt idx="58225">
                  <c:v>1.15573331914542</c:v>
                </c:pt>
                <c:pt idx="58226">
                  <c:v>1.1573145479907501</c:v>
                </c:pt>
                <c:pt idx="58227">
                  <c:v>1.1588957768360699</c:v>
                </c:pt>
                <c:pt idx="58228">
                  <c:v>1.16047700568084</c:v>
                </c:pt>
                <c:pt idx="58229">
                  <c:v>1.1620582345261601</c:v>
                </c:pt>
                <c:pt idx="58230">
                  <c:v>1.1636394633714799</c:v>
                </c:pt>
                <c:pt idx="58231">
                  <c:v>1.16522069221625</c:v>
                </c:pt>
                <c:pt idx="58232">
                  <c:v>1.1668019210615701</c:v>
                </c:pt>
                <c:pt idx="58233">
                  <c:v>1.16838314990689</c:v>
                </c:pt>
                <c:pt idx="58234">
                  <c:v>1.16996437875166</c:v>
                </c:pt>
                <c:pt idx="58235">
                  <c:v>1.1715456075969899</c:v>
                </c:pt>
                <c:pt idx="58236">
                  <c:v>1.17312683644231</c:v>
                </c:pt>
                <c:pt idx="58237">
                  <c:v>1.17470806528708</c:v>
                </c:pt>
                <c:pt idx="58238">
                  <c:v>1.1762892941323999</c:v>
                </c:pt>
                <c:pt idx="58239">
                  <c:v>1.17787052297772</c:v>
                </c:pt>
                <c:pt idx="58240">
                  <c:v>1.1794517518224901</c:v>
                </c:pt>
                <c:pt idx="58241">
                  <c:v>1.1810329806678099</c:v>
                </c:pt>
                <c:pt idx="58242">
                  <c:v>1.18261420951313</c:v>
                </c:pt>
                <c:pt idx="58243">
                  <c:v>1.1841954383579001</c:v>
                </c:pt>
                <c:pt idx="58244">
                  <c:v>1.1857766672032299</c:v>
                </c:pt>
                <c:pt idx="58245">
                  <c:v>1.18735789604855</c:v>
                </c:pt>
                <c:pt idx="58246">
                  <c:v>1.1889391248933201</c:v>
                </c:pt>
                <c:pt idx="58247">
                  <c:v>1.19052035373864</c:v>
                </c:pt>
                <c:pt idx="58248">
                  <c:v>1.19210158258396</c:v>
                </c:pt>
                <c:pt idx="58249">
                  <c:v>1.1936828114287299</c:v>
                </c:pt>
                <c:pt idx="58250">
                  <c:v>1.19526404027405</c:v>
                </c:pt>
                <c:pt idx="58251">
                  <c:v>1.1968452691193701</c:v>
                </c:pt>
                <c:pt idx="58252">
                  <c:v>1.1984264979641399</c:v>
                </c:pt>
                <c:pt idx="58253">
                  <c:v>1.20000772680947</c:v>
                </c:pt>
                <c:pt idx="58254">
                  <c:v>1.2015889556547901</c:v>
                </c:pt>
                <c:pt idx="58255">
                  <c:v>1.2031701844995599</c:v>
                </c:pt>
                <c:pt idx="58256">
                  <c:v>1.20475141334488</c:v>
                </c:pt>
                <c:pt idx="58257">
                  <c:v>1.2063326421902001</c:v>
                </c:pt>
                <c:pt idx="58258">
                  <c:v>1.2079138710349699</c:v>
                </c:pt>
                <c:pt idx="58259">
                  <c:v>1.20949509988029</c:v>
                </c:pt>
                <c:pt idx="58260">
                  <c:v>1.2110763287256101</c:v>
                </c:pt>
                <c:pt idx="58261">
                  <c:v>1.21265755757038</c:v>
                </c:pt>
                <c:pt idx="58262">
                  <c:v>1.21423878641571</c:v>
                </c:pt>
                <c:pt idx="58263">
                  <c:v>1.2158200152610299</c:v>
                </c:pt>
                <c:pt idx="58264">
                  <c:v>1.2174012441058</c:v>
                </c:pt>
                <c:pt idx="58265">
                  <c:v>1.2189824729511201</c:v>
                </c:pt>
                <c:pt idx="58266">
                  <c:v>1.2205637017964399</c:v>
                </c:pt>
                <c:pt idx="58267">
                  <c:v>1.22214493064121</c:v>
                </c:pt>
                <c:pt idx="58268">
                  <c:v>1.2237261594865301</c:v>
                </c:pt>
                <c:pt idx="58269">
                  <c:v>1.2253073883318499</c:v>
                </c:pt>
                <c:pt idx="58270">
                  <c:v>1.22688861717662</c:v>
                </c:pt>
                <c:pt idx="58271">
                  <c:v>1.2284698460219501</c:v>
                </c:pt>
                <c:pt idx="58272">
                  <c:v>1.2300510748672699</c:v>
                </c:pt>
                <c:pt idx="58273">
                  <c:v>1.23163230371204</c:v>
                </c:pt>
                <c:pt idx="58274">
                  <c:v>1.2332135325573601</c:v>
                </c:pt>
                <c:pt idx="58275">
                  <c:v>1.23479476140268</c:v>
                </c:pt>
                <c:pt idx="58276">
                  <c:v>1.23637599024745</c:v>
                </c:pt>
                <c:pt idx="58277">
                  <c:v>1.2379572190927699</c:v>
                </c:pt>
                <c:pt idx="58278">
                  <c:v>1.23953844793809</c:v>
                </c:pt>
                <c:pt idx="58279">
                  <c:v>1.2411196767828601</c:v>
                </c:pt>
                <c:pt idx="58280">
                  <c:v>1.2427009056281899</c:v>
                </c:pt>
                <c:pt idx="58281">
                  <c:v>1.24428213447351</c:v>
                </c:pt>
                <c:pt idx="58282">
                  <c:v>1.2458633633182801</c:v>
                </c:pt>
                <c:pt idx="58283">
                  <c:v>1.2474445921635999</c:v>
                </c:pt>
                <c:pt idx="58284">
                  <c:v>1.24902582100892</c:v>
                </c:pt>
                <c:pt idx="58285">
                  <c:v>1.2506070498536901</c:v>
                </c:pt>
                <c:pt idx="58286">
                  <c:v>1.2521882786990099</c:v>
                </c:pt>
                <c:pt idx="58287">
                  <c:v>1.2469943217141199</c:v>
                </c:pt>
                <c:pt idx="58288">
                  <c:v>1.2350251788984501</c:v>
                </c:pt>
                <c:pt idx="58289">
                  <c:v>1.2230560360786</c:v>
                </c:pt>
                <c:pt idx="58290">
                  <c:v>1.21108689325875</c:v>
                </c:pt>
                <c:pt idx="58291">
                  <c:v>1.1991177504430901</c:v>
                </c:pt>
                <c:pt idx="58292">
                  <c:v>1.18714860762324</c:v>
                </c:pt>
                <c:pt idx="58293">
                  <c:v>1.17517946480339</c:v>
                </c:pt>
                <c:pt idx="58294">
                  <c:v>1.1632103219877199</c:v>
                </c:pt>
                <c:pt idx="58295">
                  <c:v>1.1512411791678701</c:v>
                </c:pt>
                <c:pt idx="58296">
                  <c:v>1.13927203634803</c:v>
                </c:pt>
                <c:pt idx="58297">
                  <c:v>1.1273028935323599</c:v>
                </c:pt>
                <c:pt idx="58298">
                  <c:v>1.1153337507125101</c:v>
                </c:pt>
                <c:pt idx="58299">
                  <c:v>1.10336460789266</c:v>
                </c:pt>
                <c:pt idx="58300">
                  <c:v>1.0913954650769899</c:v>
                </c:pt>
                <c:pt idx="58301">
                  <c:v>1.0794263222571501</c:v>
                </c:pt>
                <c:pt idx="58302">
                  <c:v>1.0674571794373</c:v>
                </c:pt>
                <c:pt idx="58303">
                  <c:v>1.0554880366216299</c:v>
                </c:pt>
                <c:pt idx="58304">
                  <c:v>1.0435188938017801</c:v>
                </c:pt>
                <c:pt idx="58305">
                  <c:v>1.03154975098193</c:v>
                </c:pt>
                <c:pt idx="58306">
                  <c:v>1.0195806081662699</c:v>
                </c:pt>
                <c:pt idx="58307">
                  <c:v>1.0076114653464201</c:v>
                </c:pt>
                <c:pt idx="58308">
                  <c:v>0.99564232252657103</c:v>
                </c:pt>
                <c:pt idx="58309">
                  <c:v>0.98367317971090296</c:v>
                </c:pt>
                <c:pt idx="58310">
                  <c:v>0.971704036891055</c:v>
                </c:pt>
                <c:pt idx="58311">
                  <c:v>0.95973489407120705</c:v>
                </c:pt>
                <c:pt idx="58312">
                  <c:v>0.94776575125553997</c:v>
                </c:pt>
                <c:pt idx="58313">
                  <c:v>0.93579660843569201</c:v>
                </c:pt>
                <c:pt idx="58314">
                  <c:v>0.92382746561584395</c:v>
                </c:pt>
                <c:pt idx="58315">
                  <c:v>0.91185832280017598</c:v>
                </c:pt>
                <c:pt idx="58316">
                  <c:v>0.89988917998032802</c:v>
                </c:pt>
                <c:pt idx="58317">
                  <c:v>0.88792003716047996</c:v>
                </c:pt>
                <c:pt idx="58318">
                  <c:v>0.87595089434481199</c:v>
                </c:pt>
                <c:pt idx="58319">
                  <c:v>0.86398175152496404</c:v>
                </c:pt>
                <c:pt idx="58320">
                  <c:v>0.85201260870511597</c:v>
                </c:pt>
                <c:pt idx="58321">
                  <c:v>0.840043465889448</c:v>
                </c:pt>
                <c:pt idx="58322">
                  <c:v>0.82807432306960105</c:v>
                </c:pt>
                <c:pt idx="58323">
                  <c:v>0.81610518024975298</c:v>
                </c:pt>
                <c:pt idx="58324">
                  <c:v>0.80413603743408502</c:v>
                </c:pt>
                <c:pt idx="58325">
                  <c:v>0.79216689461423695</c:v>
                </c:pt>
                <c:pt idx="58326">
                  <c:v>0.78019775179438899</c:v>
                </c:pt>
                <c:pt idx="58327">
                  <c:v>0.76822860897872103</c:v>
                </c:pt>
                <c:pt idx="58328">
                  <c:v>0.75625946615887296</c:v>
                </c:pt>
                <c:pt idx="58329">
                  <c:v>0.74429032333902501</c:v>
                </c:pt>
                <c:pt idx="58330">
                  <c:v>0.73232118052335804</c:v>
                </c:pt>
                <c:pt idx="58331">
                  <c:v>0.72035203770350997</c:v>
                </c:pt>
                <c:pt idx="58332">
                  <c:v>0.70838289488366202</c:v>
                </c:pt>
                <c:pt idx="58333">
                  <c:v>0.69641375206799405</c:v>
                </c:pt>
                <c:pt idx="58334">
                  <c:v>0.68444460924814599</c:v>
                </c:pt>
                <c:pt idx="58335">
                  <c:v>0.68064799697477696</c:v>
                </c:pt>
                <c:pt idx="58336">
                  <c:v>0.68502391525206796</c:v>
                </c:pt>
                <c:pt idx="58337">
                  <c:v>0.68939983353088596</c:v>
                </c:pt>
                <c:pt idx="58338">
                  <c:v>0.69377575180970497</c:v>
                </c:pt>
                <c:pt idx="58339">
                  <c:v>0.69815167008699597</c:v>
                </c:pt>
                <c:pt idx="58340">
                  <c:v>0.70252758836581397</c:v>
                </c:pt>
                <c:pt idx="58341">
                  <c:v>0.70690350664463297</c:v>
                </c:pt>
                <c:pt idx="58342">
                  <c:v>0.71127942492192398</c:v>
                </c:pt>
                <c:pt idx="58343">
                  <c:v>0.71565534320074198</c:v>
                </c:pt>
                <c:pt idx="58344">
                  <c:v>0.72003126147956098</c:v>
                </c:pt>
                <c:pt idx="58345">
                  <c:v>0.72440717975685198</c:v>
                </c:pt>
                <c:pt idx="58346">
                  <c:v>0.72878309803566999</c:v>
                </c:pt>
                <c:pt idx="58347">
                  <c:v>0.73315901631448899</c:v>
                </c:pt>
                <c:pt idx="58348">
                  <c:v>0.73753493459177999</c:v>
                </c:pt>
                <c:pt idx="58349">
                  <c:v>0.74191085287059799</c:v>
                </c:pt>
                <c:pt idx="58350">
                  <c:v>0.74628677114941699</c:v>
                </c:pt>
                <c:pt idx="58351">
                  <c:v>0.750662689426708</c:v>
                </c:pt>
                <c:pt idx="58352">
                  <c:v>0.755038607705526</c:v>
                </c:pt>
                <c:pt idx="58353">
                  <c:v>0.759414525984345</c:v>
                </c:pt>
                <c:pt idx="58354">
                  <c:v>0.763790444261636</c:v>
                </c:pt>
                <c:pt idx="58355">
                  <c:v>0.76816636254045501</c:v>
                </c:pt>
                <c:pt idx="58356">
                  <c:v>0.77254228081927301</c:v>
                </c:pt>
                <c:pt idx="58357">
                  <c:v>0.77691819909656401</c:v>
                </c:pt>
                <c:pt idx="58358">
                  <c:v>0.78129411737538301</c:v>
                </c:pt>
                <c:pt idx="58359">
                  <c:v>0.78567003565420102</c:v>
                </c:pt>
                <c:pt idx="58360">
                  <c:v>0.79004595393149202</c:v>
                </c:pt>
                <c:pt idx="58361">
                  <c:v>0.79442187221031102</c:v>
                </c:pt>
                <c:pt idx="58362">
                  <c:v>0.79879779048912902</c:v>
                </c:pt>
                <c:pt idx="58363">
                  <c:v>0.80317370876642002</c:v>
                </c:pt>
                <c:pt idx="58364">
                  <c:v>0.80754962704523903</c:v>
                </c:pt>
                <c:pt idx="58365">
                  <c:v>0.81192554532405703</c:v>
                </c:pt>
                <c:pt idx="58366">
                  <c:v>0.81630146360134803</c:v>
                </c:pt>
                <c:pt idx="58367">
                  <c:v>0.82067738188016603</c:v>
                </c:pt>
                <c:pt idx="58368">
                  <c:v>0.82505330015898504</c:v>
                </c:pt>
                <c:pt idx="58369">
                  <c:v>0.82942921843627604</c:v>
                </c:pt>
                <c:pt idx="58370">
                  <c:v>0.83380513671509404</c:v>
                </c:pt>
                <c:pt idx="58371">
                  <c:v>0.83818105499391304</c:v>
                </c:pt>
                <c:pt idx="58372">
                  <c:v>0.84255697327120405</c:v>
                </c:pt>
                <c:pt idx="58373">
                  <c:v>0.84693289155002205</c:v>
                </c:pt>
                <c:pt idx="58374">
                  <c:v>0.85130880982884105</c:v>
                </c:pt>
                <c:pt idx="58375">
                  <c:v>0.85568472810613205</c:v>
                </c:pt>
                <c:pt idx="58376">
                  <c:v>0.86006064638494995</c:v>
                </c:pt>
                <c:pt idx="58377">
                  <c:v>0.86443656466376895</c:v>
                </c:pt>
                <c:pt idx="58378">
                  <c:v>0.86881248294105995</c:v>
                </c:pt>
                <c:pt idx="58379">
                  <c:v>0.87318840121987795</c:v>
                </c:pt>
                <c:pt idx="58380">
                  <c:v>0.87756431949869695</c:v>
                </c:pt>
                <c:pt idx="58381">
                  <c:v>0.88194023777598796</c:v>
                </c:pt>
                <c:pt idx="58382">
                  <c:v>0.88631615605480596</c:v>
                </c:pt>
                <c:pt idx="58383">
                  <c:v>0.89476202603808597</c:v>
                </c:pt>
                <c:pt idx="58384">
                  <c:v>0.90727784772429898</c:v>
                </c:pt>
                <c:pt idx="58385">
                  <c:v>0.91979366941488205</c:v>
                </c:pt>
                <c:pt idx="58386">
                  <c:v>0.93230949110546601</c:v>
                </c:pt>
                <c:pt idx="58387">
                  <c:v>0.94482531279167903</c:v>
                </c:pt>
                <c:pt idx="58388">
                  <c:v>0.95734113448226199</c:v>
                </c:pt>
                <c:pt idx="58389">
                  <c:v>0.96985695617284595</c:v>
                </c:pt>
                <c:pt idx="58390">
                  <c:v>0.98237277785905797</c:v>
                </c:pt>
                <c:pt idx="58391">
                  <c:v>0.99488859954964204</c:v>
                </c:pt>
                <c:pt idx="58392">
                  <c:v>1.00740442124023</c:v>
                </c:pt>
                <c:pt idx="58393">
                  <c:v>1.01992024292644</c:v>
                </c:pt>
                <c:pt idx="58394">
                  <c:v>1.0324360646170201</c:v>
                </c:pt>
                <c:pt idx="58395">
                  <c:v>1.0449518863076099</c:v>
                </c:pt>
                <c:pt idx="58396">
                  <c:v>1.0574677079938199</c:v>
                </c:pt>
                <c:pt idx="58397">
                  <c:v>1.0699835296844</c:v>
                </c:pt>
                <c:pt idx="58398">
                  <c:v>1.0824993513749901</c:v>
                </c:pt>
                <c:pt idx="58399">
                  <c:v>1.0950151730612001</c:v>
                </c:pt>
                <c:pt idx="58400">
                  <c:v>1.10753099475178</c:v>
                </c:pt>
                <c:pt idx="58401">
                  <c:v>1.12004681644237</c:v>
                </c:pt>
                <c:pt idx="58402">
                  <c:v>1.13256263812858</c:v>
                </c:pt>
                <c:pt idx="58403">
                  <c:v>1.1450784598191599</c:v>
                </c:pt>
                <c:pt idx="58404">
                  <c:v>1.15759428150974</c:v>
                </c:pt>
                <c:pt idx="58405">
                  <c:v>1.17011010319596</c:v>
                </c:pt>
                <c:pt idx="58406">
                  <c:v>1.1826259248865401</c:v>
                </c:pt>
                <c:pt idx="58407">
                  <c:v>1.1951417465771199</c:v>
                </c:pt>
                <c:pt idx="58408">
                  <c:v>1.2076575682633399</c:v>
                </c:pt>
                <c:pt idx="58409">
                  <c:v>1.22017338995392</c:v>
                </c:pt>
                <c:pt idx="58410">
                  <c:v>1.2326892116445001</c:v>
                </c:pt>
                <c:pt idx="58411">
                  <c:v>1.2452050333307201</c:v>
                </c:pt>
                <c:pt idx="58412">
                  <c:v>1.2577208550212999</c:v>
                </c:pt>
                <c:pt idx="58413">
                  <c:v>1.27023667671188</c:v>
                </c:pt>
                <c:pt idx="58414">
                  <c:v>1.2827524983981</c:v>
                </c:pt>
                <c:pt idx="58415">
                  <c:v>1.2952683200886801</c:v>
                </c:pt>
                <c:pt idx="58416">
                  <c:v>1.3077841417792599</c:v>
                </c:pt>
                <c:pt idx="58417">
                  <c:v>1.32029996346548</c:v>
                </c:pt>
                <c:pt idx="58418">
                  <c:v>1.33281578515606</c:v>
                </c:pt>
                <c:pt idx="58419">
                  <c:v>1.3453316068466401</c:v>
                </c:pt>
                <c:pt idx="58420">
                  <c:v>1.3578474285328599</c:v>
                </c:pt>
                <c:pt idx="58421">
                  <c:v>1.37036325022344</c:v>
                </c:pt>
                <c:pt idx="58422">
                  <c:v>1.38287907191402</c:v>
                </c:pt>
                <c:pt idx="58423">
                  <c:v>1.39539489360024</c:v>
                </c:pt>
                <c:pt idx="58424">
                  <c:v>1.4079107152908199</c:v>
                </c:pt>
                <c:pt idx="58425">
                  <c:v>1.4204265369814</c:v>
                </c:pt>
                <c:pt idx="58426">
                  <c:v>1.43294235866762</c:v>
                </c:pt>
                <c:pt idx="58427">
                  <c:v>1.4454581803582001</c:v>
                </c:pt>
                <c:pt idx="58428">
                  <c:v>1.4579740020487799</c:v>
                </c:pt>
                <c:pt idx="58429">
                  <c:v>1.4704898237349999</c:v>
                </c:pt>
                <c:pt idx="58430">
                  <c:v>1.48300564542558</c:v>
                </c:pt>
                <c:pt idx="58431">
                  <c:v>1.4921503772595399</c:v>
                </c:pt>
                <c:pt idx="58432">
                  <c:v>1.4979240192325201</c:v>
                </c:pt>
                <c:pt idx="58433">
                  <c:v>1.5036976612075099</c:v>
                </c:pt>
                <c:pt idx="58434">
                  <c:v>1.5094713031825</c:v>
                </c:pt>
                <c:pt idx="58435">
                  <c:v>1.5152449451554799</c:v>
                </c:pt>
                <c:pt idx="58436">
                  <c:v>1.52101858713047</c:v>
                </c:pt>
                <c:pt idx="58437">
                  <c:v>1.5267922291054601</c:v>
                </c:pt>
                <c:pt idx="58438">
                  <c:v>1.53256587107844</c:v>
                </c:pt>
                <c:pt idx="58439">
                  <c:v>1.5383395130534301</c:v>
                </c:pt>
                <c:pt idx="58440">
                  <c:v>1.5441131550284199</c:v>
                </c:pt>
                <c:pt idx="58441">
                  <c:v>1.5498867970013901</c:v>
                </c:pt>
                <c:pt idx="58442">
                  <c:v>1.5556604389763899</c:v>
                </c:pt>
                <c:pt idx="58443">
                  <c:v>1.56143408095138</c:v>
                </c:pt>
                <c:pt idx="58444">
                  <c:v>1.56720772292435</c:v>
                </c:pt>
                <c:pt idx="58445">
                  <c:v>1.57298136489934</c:v>
                </c:pt>
                <c:pt idx="58446">
                  <c:v>1.5787550068743399</c:v>
                </c:pt>
                <c:pt idx="58447">
                  <c:v>1.58452864884731</c:v>
                </c:pt>
                <c:pt idx="58448">
                  <c:v>1.5903022908222999</c:v>
                </c:pt>
                <c:pt idx="58449">
                  <c:v>1.59607593279729</c:v>
                </c:pt>
                <c:pt idx="58450">
                  <c:v>1.6018495747702699</c:v>
                </c:pt>
                <c:pt idx="58451">
                  <c:v>1.60762321674526</c:v>
                </c:pt>
                <c:pt idx="58452">
                  <c:v>1.6133968587202501</c:v>
                </c:pt>
                <c:pt idx="58453">
                  <c:v>1.61917050069323</c:v>
                </c:pt>
                <c:pt idx="58454">
                  <c:v>1.6249441426682201</c:v>
                </c:pt>
                <c:pt idx="58455">
                  <c:v>1.6307177846432099</c:v>
                </c:pt>
                <c:pt idx="58456">
                  <c:v>1.6364914266161901</c:v>
                </c:pt>
                <c:pt idx="58457">
                  <c:v>1.6422650685911799</c:v>
                </c:pt>
                <c:pt idx="58458">
                  <c:v>1.64803871056617</c:v>
                </c:pt>
                <c:pt idx="58459">
                  <c:v>1.6538123525391399</c:v>
                </c:pt>
                <c:pt idx="58460">
                  <c:v>1.65958599451414</c:v>
                </c:pt>
                <c:pt idx="58461">
                  <c:v>1.6653596364891301</c:v>
                </c:pt>
                <c:pt idx="58462">
                  <c:v>1.6711332784621</c:v>
                </c:pt>
                <c:pt idx="58463">
                  <c:v>1.6769069204370901</c:v>
                </c:pt>
                <c:pt idx="58464">
                  <c:v>1.68268056241208</c:v>
                </c:pt>
                <c:pt idx="58465">
                  <c:v>1.6884542043850601</c:v>
                </c:pt>
                <c:pt idx="58466">
                  <c:v>1.69422784636005</c:v>
                </c:pt>
                <c:pt idx="58467">
                  <c:v>1.7000014883350401</c:v>
                </c:pt>
                <c:pt idx="58468">
                  <c:v>1.70577513030802</c:v>
                </c:pt>
                <c:pt idx="58469">
                  <c:v>1.7115487722830101</c:v>
                </c:pt>
                <c:pt idx="58470">
                  <c:v>1.7173224142579999</c:v>
                </c:pt>
                <c:pt idx="58471">
                  <c:v>1.7230960562309801</c:v>
                </c:pt>
                <c:pt idx="58472">
                  <c:v>1.7288696982059699</c:v>
                </c:pt>
                <c:pt idx="58473">
                  <c:v>1.73464334018096</c:v>
                </c:pt>
                <c:pt idx="58474">
                  <c:v>1.7404169821539299</c:v>
                </c:pt>
                <c:pt idx="58475">
                  <c:v>1.74619062412893</c:v>
                </c:pt>
                <c:pt idx="58476">
                  <c:v>1.7519642661039201</c:v>
                </c:pt>
                <c:pt idx="58477">
                  <c:v>1.75773790807689</c:v>
                </c:pt>
                <c:pt idx="58478">
                  <c:v>1.74820858695295</c:v>
                </c:pt>
                <c:pt idx="58479">
                  <c:v>1.72337630271939</c:v>
                </c:pt>
                <c:pt idx="58480">
                  <c:v>1.69854401849449</c:v>
                </c:pt>
                <c:pt idx="58481">
                  <c:v>1.67371173426093</c:v>
                </c:pt>
                <c:pt idx="58482">
                  <c:v>1.64887945002736</c:v>
                </c:pt>
                <c:pt idx="58483">
                  <c:v>1.62404716580247</c:v>
                </c:pt>
                <c:pt idx="58484">
                  <c:v>1.59921488156891</c:v>
                </c:pt>
                <c:pt idx="58485">
                  <c:v>1.57438259733534</c:v>
                </c:pt>
                <c:pt idx="58486">
                  <c:v>1.54955031311045</c:v>
                </c:pt>
                <c:pt idx="58487">
                  <c:v>1.52471802887689</c:v>
                </c:pt>
                <c:pt idx="58488">
                  <c:v>1.49988574464332</c:v>
                </c:pt>
                <c:pt idx="58489">
                  <c:v>1.47505346041843</c:v>
                </c:pt>
                <c:pt idx="58490">
                  <c:v>1.45022117618486</c:v>
                </c:pt>
                <c:pt idx="58491">
                  <c:v>1.4253888919513</c:v>
                </c:pt>
                <c:pt idx="58492">
                  <c:v>1.40055660772641</c:v>
                </c:pt>
                <c:pt idx="58493">
                  <c:v>1.37572432349284</c:v>
                </c:pt>
                <c:pt idx="58494">
                  <c:v>1.35089203925928</c:v>
                </c:pt>
                <c:pt idx="58495">
                  <c:v>1.32605975503438</c:v>
                </c:pt>
                <c:pt idx="58496">
                  <c:v>1.30122747080082</c:v>
                </c:pt>
                <c:pt idx="58497">
                  <c:v>1.27639518656726</c:v>
                </c:pt>
                <c:pt idx="58498">
                  <c:v>1.25156290234236</c:v>
                </c:pt>
                <c:pt idx="58499">
                  <c:v>1.2267306181088</c:v>
                </c:pt>
                <c:pt idx="58500">
                  <c:v>1.20189833387523</c:v>
                </c:pt>
                <c:pt idx="58501">
                  <c:v>1.17706604965034</c:v>
                </c:pt>
                <c:pt idx="58502">
                  <c:v>1.15223376541678</c:v>
                </c:pt>
                <c:pt idx="58503">
                  <c:v>1.12740148118321</c:v>
                </c:pt>
                <c:pt idx="58504">
                  <c:v>1.10256919695832</c:v>
                </c:pt>
                <c:pt idx="58505">
                  <c:v>1.07773691272475</c:v>
                </c:pt>
                <c:pt idx="58506">
                  <c:v>1.05290462849119</c:v>
                </c:pt>
                <c:pt idx="58507">
                  <c:v>1.0280723442663</c:v>
                </c:pt>
                <c:pt idx="58508">
                  <c:v>1.00324006003273</c:v>
                </c:pt>
                <c:pt idx="58509">
                  <c:v>0.97840777579916804</c:v>
                </c:pt>
                <c:pt idx="58510">
                  <c:v>0.95357549157427601</c:v>
                </c:pt>
                <c:pt idx="58511">
                  <c:v>0.92874320734071103</c:v>
                </c:pt>
                <c:pt idx="58512">
                  <c:v>0.90391092310714605</c:v>
                </c:pt>
                <c:pt idx="58513">
                  <c:v>0.87907863888225402</c:v>
                </c:pt>
                <c:pt idx="58514">
                  <c:v>0.85424635464868903</c:v>
                </c:pt>
                <c:pt idx="58515">
                  <c:v>0.82941407041512405</c:v>
                </c:pt>
                <c:pt idx="58516">
                  <c:v>0.80458178619023202</c:v>
                </c:pt>
                <c:pt idx="58517">
                  <c:v>0.77974950195666703</c:v>
                </c:pt>
                <c:pt idx="58518">
                  <c:v>0.75491721772310305</c:v>
                </c:pt>
                <c:pt idx="58519">
                  <c:v>0.73008493349821002</c:v>
                </c:pt>
                <c:pt idx="58520">
                  <c:v>0.70525264926464604</c:v>
                </c:pt>
                <c:pt idx="58521">
                  <c:v>0.68042036503108105</c:v>
                </c:pt>
                <c:pt idx="58522">
                  <c:v>0.65558808080618902</c:v>
                </c:pt>
                <c:pt idx="58523">
                  <c:v>0.63075579657262404</c:v>
                </c:pt>
                <c:pt idx="58524">
                  <c:v>0.60592351233905895</c:v>
                </c:pt>
                <c:pt idx="58525">
                  <c:v>0.58109122811416702</c:v>
                </c:pt>
                <c:pt idx="58526">
                  <c:v>0.56764770590954805</c:v>
                </c:pt>
                <c:pt idx="58527">
                  <c:v>0.56559294574183006</c:v>
                </c:pt>
                <c:pt idx="58528">
                  <c:v>0.56353818557483004</c:v>
                </c:pt>
                <c:pt idx="58529">
                  <c:v>0.56148342540711105</c:v>
                </c:pt>
                <c:pt idx="58530">
                  <c:v>0.55942866523939305</c:v>
                </c:pt>
                <c:pt idx="58531">
                  <c:v>0.55737390507239304</c:v>
                </c:pt>
                <c:pt idx="58532">
                  <c:v>0.55531914490467504</c:v>
                </c:pt>
                <c:pt idx="58533">
                  <c:v>0.55326438473695705</c:v>
                </c:pt>
                <c:pt idx="58534">
                  <c:v>0.55120962456995704</c:v>
                </c:pt>
                <c:pt idx="58535">
                  <c:v>0.54915486440223904</c:v>
                </c:pt>
                <c:pt idx="58536">
                  <c:v>0.54710010423452105</c:v>
                </c:pt>
                <c:pt idx="58537">
                  <c:v>0.54504534406752003</c:v>
                </c:pt>
                <c:pt idx="58538">
                  <c:v>0.54299058389980204</c:v>
                </c:pt>
                <c:pt idx="58539">
                  <c:v>0.54093582373208404</c:v>
                </c:pt>
                <c:pt idx="58540">
                  <c:v>0.53888106356508403</c:v>
                </c:pt>
                <c:pt idx="58541">
                  <c:v>0.53682630339736603</c:v>
                </c:pt>
                <c:pt idx="58542">
                  <c:v>0.53477154322964804</c:v>
                </c:pt>
                <c:pt idx="58543">
                  <c:v>0.53271678306264703</c:v>
                </c:pt>
                <c:pt idx="58544">
                  <c:v>0.53066202289492903</c:v>
                </c:pt>
                <c:pt idx="58545">
                  <c:v>0.52860726272721104</c:v>
                </c:pt>
                <c:pt idx="58546">
                  <c:v>0.52655250256021102</c:v>
                </c:pt>
                <c:pt idx="58547">
                  <c:v>0.52449774239249303</c:v>
                </c:pt>
                <c:pt idx="58548">
                  <c:v>0.52244298222477503</c:v>
                </c:pt>
                <c:pt idx="58549">
                  <c:v>0.52038822205777402</c:v>
                </c:pt>
                <c:pt idx="58550">
                  <c:v>0.51833346189005602</c:v>
                </c:pt>
                <c:pt idx="58551">
                  <c:v>0.51627870172233803</c:v>
                </c:pt>
                <c:pt idx="58552">
                  <c:v>0.51422394155533802</c:v>
                </c:pt>
                <c:pt idx="58553">
                  <c:v>0.51216918138762002</c:v>
                </c:pt>
                <c:pt idx="58554">
                  <c:v>0.51011442121990203</c:v>
                </c:pt>
                <c:pt idx="58555">
                  <c:v>0.50805966105290201</c:v>
                </c:pt>
                <c:pt idx="58556">
                  <c:v>0.50600490088518302</c:v>
                </c:pt>
                <c:pt idx="58557">
                  <c:v>0.50395014071746502</c:v>
                </c:pt>
                <c:pt idx="58558">
                  <c:v>0.50189538055046501</c:v>
                </c:pt>
                <c:pt idx="58559">
                  <c:v>0.49984062038274701</c:v>
                </c:pt>
                <c:pt idx="58560">
                  <c:v>0.49778586021502902</c:v>
                </c:pt>
                <c:pt idx="58561">
                  <c:v>0.49573110004802901</c:v>
                </c:pt>
                <c:pt idx="58562">
                  <c:v>0.49367633988031001</c:v>
                </c:pt>
                <c:pt idx="58563">
                  <c:v>0.49162157971259202</c:v>
                </c:pt>
                <c:pt idx="58564">
                  <c:v>0.489566819545592</c:v>
                </c:pt>
                <c:pt idx="58565">
                  <c:v>0.48751205937787401</c:v>
                </c:pt>
                <c:pt idx="58566">
                  <c:v>0.48545729921015601</c:v>
                </c:pt>
                <c:pt idx="58567">
                  <c:v>0.483402539043156</c:v>
                </c:pt>
                <c:pt idx="58568">
                  <c:v>0.481347778875438</c:v>
                </c:pt>
                <c:pt idx="58569">
                  <c:v>0.47929301870772001</c:v>
                </c:pt>
                <c:pt idx="58570">
                  <c:v>0.477238258540719</c:v>
                </c:pt>
                <c:pt idx="58571">
                  <c:v>0.475183498373001</c:v>
                </c:pt>
                <c:pt idx="58572">
                  <c:v>0.47312873820528301</c:v>
                </c:pt>
                <c:pt idx="58573">
                  <c:v>0.47107397803828299</c:v>
                </c:pt>
                <c:pt idx="58574">
                  <c:v>0.467099705690665</c:v>
                </c:pt>
                <c:pt idx="58575">
                  <c:v>0.46120592116180698</c:v>
                </c:pt>
                <c:pt idx="58576">
                  <c:v>0.45531213663500703</c:v>
                </c:pt>
                <c:pt idx="58577">
                  <c:v>0.449418352106149</c:v>
                </c:pt>
                <c:pt idx="58578">
                  <c:v>0.44352456757729097</c:v>
                </c:pt>
                <c:pt idx="58579">
                  <c:v>0.43763078305049102</c:v>
                </c:pt>
                <c:pt idx="58580">
                  <c:v>0.431736998521633</c:v>
                </c:pt>
                <c:pt idx="58581">
                  <c:v>0.42584321399277503</c:v>
                </c:pt>
                <c:pt idx="58582">
                  <c:v>0.41994942946597602</c:v>
                </c:pt>
                <c:pt idx="58583">
                  <c:v>0.41405564493711799</c:v>
                </c:pt>
                <c:pt idx="58584">
                  <c:v>0.40816186040825903</c:v>
                </c:pt>
                <c:pt idx="58585">
                  <c:v>0.40226807588146002</c:v>
                </c:pt>
                <c:pt idx="58586">
                  <c:v>0.39637429135260199</c:v>
                </c:pt>
                <c:pt idx="58587">
                  <c:v>0.39048050682374402</c:v>
                </c:pt>
                <c:pt idx="58588">
                  <c:v>0.38458672229694402</c:v>
                </c:pt>
                <c:pt idx="58589">
                  <c:v>0.37869293776808599</c:v>
                </c:pt>
                <c:pt idx="58590">
                  <c:v>0.37279915323922802</c:v>
                </c:pt>
                <c:pt idx="58591">
                  <c:v>0.36690536871242801</c:v>
                </c:pt>
                <c:pt idx="58592">
                  <c:v>0.36101158418356999</c:v>
                </c:pt>
                <c:pt idx="58593">
                  <c:v>0.35511779965471202</c:v>
                </c:pt>
                <c:pt idx="58594">
                  <c:v>0.34922401512791201</c:v>
                </c:pt>
                <c:pt idx="58595">
                  <c:v>0.34333023059905399</c:v>
                </c:pt>
                <c:pt idx="58596">
                  <c:v>0.33743644607019602</c:v>
                </c:pt>
                <c:pt idx="58597">
                  <c:v>0.33154266154339601</c:v>
                </c:pt>
                <c:pt idx="58598">
                  <c:v>0.32564887701453799</c:v>
                </c:pt>
                <c:pt idx="58599">
                  <c:v>0.31975509248568001</c:v>
                </c:pt>
                <c:pt idx="58600">
                  <c:v>0.31386130795888101</c:v>
                </c:pt>
                <c:pt idx="58601">
                  <c:v>0.30796752343002298</c:v>
                </c:pt>
                <c:pt idx="58602">
                  <c:v>0.30207373890116401</c:v>
                </c:pt>
                <c:pt idx="58603">
                  <c:v>0.29617995437436501</c:v>
                </c:pt>
                <c:pt idx="58604">
                  <c:v>0.29028616984550698</c:v>
                </c:pt>
                <c:pt idx="58605">
                  <c:v>0.28439238531664901</c:v>
                </c:pt>
                <c:pt idx="58606">
                  <c:v>0.278498600789849</c:v>
                </c:pt>
                <c:pt idx="58607">
                  <c:v>0.27260481626099098</c:v>
                </c:pt>
                <c:pt idx="58608">
                  <c:v>0.26671103173213301</c:v>
                </c:pt>
                <c:pt idx="58609">
                  <c:v>0.260817247205333</c:v>
                </c:pt>
                <c:pt idx="58610">
                  <c:v>0.25492346267647498</c:v>
                </c:pt>
                <c:pt idx="58611">
                  <c:v>0.24902967814761701</c:v>
                </c:pt>
                <c:pt idx="58612">
                  <c:v>0.243135893620817</c:v>
                </c:pt>
                <c:pt idx="58613">
                  <c:v>0.237242109091959</c:v>
                </c:pt>
                <c:pt idx="58614">
                  <c:v>0.231348324563101</c:v>
                </c:pt>
                <c:pt idx="58615">
                  <c:v>0.225454540036301</c:v>
                </c:pt>
                <c:pt idx="58616">
                  <c:v>0.219560755507443</c:v>
                </c:pt>
                <c:pt idx="58617">
                  <c:v>0.213666970978585</c:v>
                </c:pt>
                <c:pt idx="58618">
                  <c:v>0.207773186451786</c:v>
                </c:pt>
                <c:pt idx="58619">
                  <c:v>0.201879401922928</c:v>
                </c:pt>
                <c:pt idx="58620">
                  <c:v>0.195985617394069</c:v>
                </c:pt>
                <c:pt idx="58621">
                  <c:v>0.19009183286726999</c:v>
                </c:pt>
                <c:pt idx="58622">
                  <c:v>0.18997826621078601</c:v>
                </c:pt>
                <c:pt idx="58623">
                  <c:v>0.19564491743071299</c:v>
                </c:pt>
                <c:pt idx="58624">
                  <c:v>0.20131156864866201</c:v>
                </c:pt>
                <c:pt idx="58625">
                  <c:v>0.206978219868589</c:v>
                </c:pt>
                <c:pt idx="58626">
                  <c:v>0.21264487108851601</c:v>
                </c:pt>
                <c:pt idx="58627">
                  <c:v>0.218311522306465</c:v>
                </c:pt>
                <c:pt idx="58628">
                  <c:v>0.22397817352639199</c:v>
                </c:pt>
                <c:pt idx="58629">
                  <c:v>0.22964482474632</c:v>
                </c:pt>
                <c:pt idx="58630">
                  <c:v>0.23531147596426799</c:v>
                </c:pt>
                <c:pt idx="58631">
                  <c:v>0.24097812718419601</c:v>
                </c:pt>
                <c:pt idx="58632">
                  <c:v>0.24664477840412299</c:v>
                </c:pt>
                <c:pt idx="58633">
                  <c:v>0.25231142962207098</c:v>
                </c:pt>
                <c:pt idx="58634">
                  <c:v>0.25797808084199902</c:v>
                </c:pt>
                <c:pt idx="58635">
                  <c:v>0.26364473206192601</c:v>
                </c:pt>
                <c:pt idx="58636">
                  <c:v>0.26931138327987503</c:v>
                </c:pt>
                <c:pt idx="58637">
                  <c:v>0.27497803449980202</c:v>
                </c:pt>
                <c:pt idx="58638">
                  <c:v>0.28064468571973</c:v>
                </c:pt>
                <c:pt idx="58639">
                  <c:v>0.28631133693767802</c:v>
                </c:pt>
                <c:pt idx="58640">
                  <c:v>0.29197798815760501</c:v>
                </c:pt>
                <c:pt idx="58641">
                  <c:v>0.29764463937753299</c:v>
                </c:pt>
                <c:pt idx="58642">
                  <c:v>0.30331129059548101</c:v>
                </c:pt>
                <c:pt idx="58643">
                  <c:v>0.308977941815409</c:v>
                </c:pt>
                <c:pt idx="58644">
                  <c:v>0.31464459303533598</c:v>
                </c:pt>
                <c:pt idx="58645">
                  <c:v>0.320311244253284</c:v>
                </c:pt>
                <c:pt idx="58646">
                  <c:v>0.32597789547321199</c:v>
                </c:pt>
                <c:pt idx="58647">
                  <c:v>0.33164454669313898</c:v>
                </c:pt>
                <c:pt idx="58648">
                  <c:v>0.33731119791108799</c:v>
                </c:pt>
                <c:pt idx="58649">
                  <c:v>0.34297784913101498</c:v>
                </c:pt>
                <c:pt idx="58650">
                  <c:v>0.34864450035094302</c:v>
                </c:pt>
                <c:pt idx="58651">
                  <c:v>0.35431115156889098</c:v>
                </c:pt>
                <c:pt idx="58652">
                  <c:v>0.35997780278881802</c:v>
                </c:pt>
                <c:pt idx="58653">
                  <c:v>0.36564445400874601</c:v>
                </c:pt>
                <c:pt idx="58654">
                  <c:v>0.37131110522669403</c:v>
                </c:pt>
                <c:pt idx="58655">
                  <c:v>0.37697775644662201</c:v>
                </c:pt>
                <c:pt idx="58656">
                  <c:v>0.382644407666549</c:v>
                </c:pt>
                <c:pt idx="58657">
                  <c:v>0.38831105888449802</c:v>
                </c:pt>
                <c:pt idx="58658">
                  <c:v>0.39397771010442501</c:v>
                </c:pt>
                <c:pt idx="58659">
                  <c:v>0.39964436132435199</c:v>
                </c:pt>
                <c:pt idx="58660">
                  <c:v>0.40531101254230101</c:v>
                </c:pt>
                <c:pt idx="58661">
                  <c:v>0.410977663762228</c:v>
                </c:pt>
                <c:pt idx="58662">
                  <c:v>0.41664431498215598</c:v>
                </c:pt>
                <c:pt idx="58663">
                  <c:v>0.422310966200104</c:v>
                </c:pt>
                <c:pt idx="58664">
                  <c:v>0.42797761742003199</c:v>
                </c:pt>
                <c:pt idx="58665">
                  <c:v>0.43364426863995897</c:v>
                </c:pt>
                <c:pt idx="58666">
                  <c:v>0.43931091985790699</c:v>
                </c:pt>
                <c:pt idx="58667">
                  <c:v>0.44497757107783498</c:v>
                </c:pt>
                <c:pt idx="58668">
                  <c:v>0.45064422229776202</c:v>
                </c:pt>
                <c:pt idx="58669">
                  <c:v>0.45631087351571098</c:v>
                </c:pt>
                <c:pt idx="58670">
                  <c:v>0.46064835530881598</c:v>
                </c:pt>
                <c:pt idx="58671">
                  <c:v>0.46365666767417102</c:v>
                </c:pt>
                <c:pt idx="58672">
                  <c:v>0.46666498003847601</c:v>
                </c:pt>
                <c:pt idx="58673">
                  <c:v>0.46967329240383099</c:v>
                </c:pt>
                <c:pt idx="58674">
                  <c:v>0.47268160476918603</c:v>
                </c:pt>
                <c:pt idx="58675">
                  <c:v>0.47568991713349001</c:v>
                </c:pt>
                <c:pt idx="58676">
                  <c:v>0.478698229498846</c:v>
                </c:pt>
                <c:pt idx="58677">
                  <c:v>0.48170654186420098</c:v>
                </c:pt>
                <c:pt idx="58678">
                  <c:v>0.48471485422850502</c:v>
                </c:pt>
                <c:pt idx="58679">
                  <c:v>0.48772316659386</c:v>
                </c:pt>
                <c:pt idx="58680">
                  <c:v>0.49073147895921498</c:v>
                </c:pt>
                <c:pt idx="58681">
                  <c:v>0.49373979132352003</c:v>
                </c:pt>
                <c:pt idx="58682">
                  <c:v>0.49674810368887501</c:v>
                </c:pt>
                <c:pt idx="58683">
                  <c:v>0.49975641605422999</c:v>
                </c:pt>
                <c:pt idx="58684">
                  <c:v>0.50276472841853503</c:v>
                </c:pt>
                <c:pt idx="58685">
                  <c:v>0.50577304078388996</c:v>
                </c:pt>
                <c:pt idx="58686">
                  <c:v>0.508781353149245</c:v>
                </c:pt>
                <c:pt idx="58687">
                  <c:v>0.51178966551354899</c:v>
                </c:pt>
                <c:pt idx="58688">
                  <c:v>0.51479797787890502</c:v>
                </c:pt>
                <c:pt idx="58689">
                  <c:v>0.51780629024425995</c:v>
                </c:pt>
                <c:pt idx="58690">
                  <c:v>0.52081460260856405</c:v>
                </c:pt>
                <c:pt idx="58691">
                  <c:v>0.52382291497391897</c:v>
                </c:pt>
                <c:pt idx="58692">
                  <c:v>0.52683122733927401</c:v>
                </c:pt>
                <c:pt idx="58693">
                  <c:v>0.529839539703579</c:v>
                </c:pt>
                <c:pt idx="58694">
                  <c:v>0.53284785206893404</c:v>
                </c:pt>
                <c:pt idx="58695">
                  <c:v>0.53585616443428896</c:v>
                </c:pt>
                <c:pt idx="58696">
                  <c:v>0.53886447679859395</c:v>
                </c:pt>
                <c:pt idx="58697">
                  <c:v>0.54187278916394899</c:v>
                </c:pt>
                <c:pt idx="58698">
                  <c:v>0.54488110152930402</c:v>
                </c:pt>
                <c:pt idx="58699">
                  <c:v>0.54788941389360801</c:v>
                </c:pt>
                <c:pt idx="58700">
                  <c:v>0.55089772625896305</c:v>
                </c:pt>
                <c:pt idx="58701">
                  <c:v>0.55390603862431798</c:v>
                </c:pt>
                <c:pt idx="58702">
                  <c:v>0.55691435098862296</c:v>
                </c:pt>
                <c:pt idx="58703">
                  <c:v>0.559922663353978</c:v>
                </c:pt>
                <c:pt idx="58704">
                  <c:v>0.56293097571933304</c:v>
                </c:pt>
                <c:pt idx="58705">
                  <c:v>0.56593928808363803</c:v>
                </c:pt>
                <c:pt idx="58706">
                  <c:v>0.56894760044899295</c:v>
                </c:pt>
                <c:pt idx="58707">
                  <c:v>0.57195591281434799</c:v>
                </c:pt>
                <c:pt idx="58708">
                  <c:v>0.57496422517865198</c:v>
                </c:pt>
                <c:pt idx="58709">
                  <c:v>0.57797253754400801</c:v>
                </c:pt>
                <c:pt idx="58710">
                  <c:v>0.58098084990936305</c:v>
                </c:pt>
                <c:pt idx="58711">
                  <c:v>0.58398916227366704</c:v>
                </c:pt>
                <c:pt idx="58712">
                  <c:v>0.58699747463902197</c:v>
                </c:pt>
                <c:pt idx="58713">
                  <c:v>0.590005787004377</c:v>
                </c:pt>
                <c:pt idx="58714">
                  <c:v>0.59301409936868199</c:v>
                </c:pt>
                <c:pt idx="58715">
                  <c:v>0.59602241173403703</c:v>
                </c:pt>
                <c:pt idx="58716">
                  <c:v>0.59903072409939195</c:v>
                </c:pt>
                <c:pt idx="58717">
                  <c:v>0.60203903646369705</c:v>
                </c:pt>
                <c:pt idx="58718">
                  <c:v>0.59602982405939497</c:v>
                </c:pt>
                <c:pt idx="58719">
                  <c:v>0.58100308687913804</c:v>
                </c:pt>
                <c:pt idx="58720">
                  <c:v>0.56597634970412902</c:v>
                </c:pt>
                <c:pt idx="58721">
                  <c:v>0.55094961252387098</c:v>
                </c:pt>
                <c:pt idx="58722">
                  <c:v>0.53592287534361405</c:v>
                </c:pt>
                <c:pt idx="58723">
                  <c:v>0.52089613816860503</c:v>
                </c:pt>
                <c:pt idx="58724">
                  <c:v>0.50586940098834798</c:v>
                </c:pt>
                <c:pt idx="58725">
                  <c:v>0.490842663808091</c:v>
                </c:pt>
                <c:pt idx="58726">
                  <c:v>0.47581592663308098</c:v>
                </c:pt>
                <c:pt idx="58727">
                  <c:v>0.46078918945282399</c:v>
                </c:pt>
                <c:pt idx="58728">
                  <c:v>0.445762452272567</c:v>
                </c:pt>
                <c:pt idx="58729">
                  <c:v>0.43073571509755798</c:v>
                </c:pt>
                <c:pt idx="58730">
                  <c:v>0.41570897791730099</c:v>
                </c:pt>
                <c:pt idx="58731">
                  <c:v>0.400682240737044</c:v>
                </c:pt>
                <c:pt idx="58732">
                  <c:v>0.38565550356203399</c:v>
                </c:pt>
                <c:pt idx="58733">
                  <c:v>0.370628766381777</c:v>
                </c:pt>
                <c:pt idx="58734">
                  <c:v>0.35560202920152001</c:v>
                </c:pt>
                <c:pt idx="58735">
                  <c:v>0.34057529202651099</c:v>
                </c:pt>
                <c:pt idx="58736">
                  <c:v>0.325548554846254</c:v>
                </c:pt>
                <c:pt idx="58737">
                  <c:v>0.31052181766599601</c:v>
                </c:pt>
                <c:pt idx="58738">
                  <c:v>0.29549508049098699</c:v>
                </c:pt>
                <c:pt idx="58739">
                  <c:v>0.28046834331073001</c:v>
                </c:pt>
                <c:pt idx="58740">
                  <c:v>0.26544160613047302</c:v>
                </c:pt>
                <c:pt idx="58741">
                  <c:v>0.250414868955464</c:v>
                </c:pt>
                <c:pt idx="58742">
                  <c:v>0.23538813177520701</c:v>
                </c:pt>
                <c:pt idx="58743">
                  <c:v>0.22036139459494899</c:v>
                </c:pt>
                <c:pt idx="58744">
                  <c:v>0.20533465741994</c:v>
                </c:pt>
                <c:pt idx="58745">
                  <c:v>0.19030792023968299</c:v>
                </c:pt>
                <c:pt idx="58746">
                  <c:v>0.175281183059426</c:v>
                </c:pt>
                <c:pt idx="58747">
                  <c:v>0.16025444588441701</c:v>
                </c:pt>
                <c:pt idx="58748">
                  <c:v>0.14522770870415899</c:v>
                </c:pt>
                <c:pt idx="58749">
                  <c:v>0.130200971523902</c:v>
                </c:pt>
                <c:pt idx="58750">
                  <c:v>0.115174234348893</c:v>
                </c:pt>
                <c:pt idx="58751">
                  <c:v>0.100147497168636</c:v>
                </c:pt>
                <c:pt idx="58752">
                  <c:v>8.5120759988378702E-2</c:v>
                </c:pt>
                <c:pt idx="58753">
                  <c:v>7.0094022813369503E-2</c:v>
                </c:pt>
                <c:pt idx="58754">
                  <c:v>5.5067285633112299E-2</c:v>
                </c:pt>
                <c:pt idx="58755">
                  <c:v>4.0040548452855103E-2</c:v>
                </c:pt>
                <c:pt idx="58756">
                  <c:v>2.5013811277845899E-2</c:v>
                </c:pt>
                <c:pt idx="58757">
                  <c:v>9.9870740975887395E-3</c:v>
                </c:pt>
                <c:pt idx="58758">
                  <c:v>-5.0396630826684604E-3</c:v>
                </c:pt>
                <c:pt idx="58759">
                  <c:v>-2.00664002576776E-2</c:v>
                </c:pt>
                <c:pt idx="58760">
                  <c:v>-3.5093137437934803E-2</c:v>
                </c:pt>
                <c:pt idx="58761">
                  <c:v>-5.0119874618191999E-2</c:v>
                </c:pt>
                <c:pt idx="58762">
                  <c:v>-6.5146611793201206E-2</c:v>
                </c:pt>
                <c:pt idx="58763">
                  <c:v>-8.0173348973458403E-2</c:v>
                </c:pt>
                <c:pt idx="58764">
                  <c:v>-9.5200086153715599E-2</c:v>
                </c:pt>
                <c:pt idx="58765">
                  <c:v>-0.11022682332872499</c:v>
                </c:pt>
                <c:pt idx="58766">
                  <c:v>-0.114285154093783</c:v>
                </c:pt>
                <c:pt idx="58767">
                  <c:v>-0.107375078435981</c:v>
                </c:pt>
                <c:pt idx="58768">
                  <c:v>-0.100465002780593</c:v>
                </c:pt>
                <c:pt idx="58769">
                  <c:v>-9.3554927122791204E-2</c:v>
                </c:pt>
                <c:pt idx="58770">
                  <c:v>-8.66448514649895E-2</c:v>
                </c:pt>
                <c:pt idx="58771">
                  <c:v>-7.9734775809601005E-2</c:v>
                </c:pt>
                <c:pt idx="58772">
                  <c:v>-7.2824700151799301E-2</c:v>
                </c:pt>
                <c:pt idx="58773">
                  <c:v>-6.5914624493997501E-2</c:v>
                </c:pt>
                <c:pt idx="58774">
                  <c:v>-5.9004548838609103E-2</c:v>
                </c:pt>
                <c:pt idx="58775">
                  <c:v>-5.2094473180807399E-2</c:v>
                </c:pt>
                <c:pt idx="58776">
                  <c:v>-4.5184397523005598E-2</c:v>
                </c:pt>
                <c:pt idx="58777">
                  <c:v>-3.82743218676172E-2</c:v>
                </c:pt>
                <c:pt idx="58778">
                  <c:v>-3.1364246209815497E-2</c:v>
                </c:pt>
                <c:pt idx="58779">
                  <c:v>-2.4454170552013699E-2</c:v>
                </c:pt>
                <c:pt idx="58780">
                  <c:v>-1.7544094896625301E-2</c:v>
                </c:pt>
                <c:pt idx="58781">
                  <c:v>-1.0634019238823501E-2</c:v>
                </c:pt>
                <c:pt idx="58782">
                  <c:v>-3.7239435810217901E-3</c:v>
                </c:pt>
                <c:pt idx="58783">
                  <c:v>3.18613207436663E-3</c:v>
                </c:pt>
                <c:pt idx="58784">
                  <c:v>1.00962077321684E-2</c:v>
                </c:pt>
                <c:pt idx="58785">
                  <c:v>1.7006283389970098E-2</c:v>
                </c:pt>
                <c:pt idx="58786">
                  <c:v>2.39163590453586E-2</c:v>
                </c:pt>
                <c:pt idx="58787">
                  <c:v>3.0826434703160301E-2</c:v>
                </c:pt>
                <c:pt idx="58788">
                  <c:v>3.7736510360961997E-2</c:v>
                </c:pt>
                <c:pt idx="58789">
                  <c:v>4.4646586016350499E-2</c:v>
                </c:pt>
                <c:pt idx="58790">
                  <c:v>5.1556661674152203E-2</c:v>
                </c:pt>
                <c:pt idx="58791">
                  <c:v>5.8466737331953997E-2</c:v>
                </c:pt>
                <c:pt idx="58792">
                  <c:v>6.5376812987342395E-2</c:v>
                </c:pt>
                <c:pt idx="58793">
                  <c:v>7.2286888645144098E-2</c:v>
                </c:pt>
                <c:pt idx="58794">
                  <c:v>7.9196964302945899E-2</c:v>
                </c:pt>
                <c:pt idx="58795">
                  <c:v>8.6107039958334297E-2</c:v>
                </c:pt>
                <c:pt idx="58796">
                  <c:v>9.3017115616136001E-2</c:v>
                </c:pt>
                <c:pt idx="58797">
                  <c:v>9.9927191273937802E-2</c:v>
                </c:pt>
                <c:pt idx="58798">
                  <c:v>0.10683726692932601</c:v>
                </c:pt>
                <c:pt idx="58799">
                  <c:v>0.113747342587128</c:v>
                </c:pt>
                <c:pt idx="58800">
                  <c:v>0.12065741824493</c:v>
                </c:pt>
                <c:pt idx="58801">
                  <c:v>0.12756749390031799</c:v>
                </c:pt>
                <c:pt idx="58802">
                  <c:v>0.13447756955812001</c:v>
                </c:pt>
                <c:pt idx="58803">
                  <c:v>0.14138764521592201</c:v>
                </c:pt>
                <c:pt idx="58804">
                  <c:v>0.14829772087130999</c:v>
                </c:pt>
                <c:pt idx="58805">
                  <c:v>0.15520779652911201</c:v>
                </c:pt>
                <c:pt idx="58806">
                  <c:v>0.16211787218691401</c:v>
                </c:pt>
                <c:pt idx="58807">
                  <c:v>0.16902794784230199</c:v>
                </c:pt>
                <c:pt idx="58808">
                  <c:v>0.17593802350010401</c:v>
                </c:pt>
                <c:pt idx="58809">
                  <c:v>0.18284809915790501</c:v>
                </c:pt>
                <c:pt idx="58810">
                  <c:v>0.18975817481329399</c:v>
                </c:pt>
                <c:pt idx="58811">
                  <c:v>0.19666825047109601</c:v>
                </c:pt>
                <c:pt idx="58812">
                  <c:v>0.20357832612889701</c:v>
                </c:pt>
                <c:pt idx="58813">
                  <c:v>0.21048840178428599</c:v>
                </c:pt>
                <c:pt idx="58814">
                  <c:v>0.211022746015081</c:v>
                </c:pt>
                <c:pt idx="58815">
                  <c:v>0.20518135881441499</c:v>
                </c:pt>
                <c:pt idx="58816">
                  <c:v>0.19933997161579001</c:v>
                </c:pt>
                <c:pt idx="58817">
                  <c:v>0.19349858441512399</c:v>
                </c:pt>
                <c:pt idx="58818">
                  <c:v>0.187657197214458</c:v>
                </c:pt>
                <c:pt idx="58819">
                  <c:v>0.181815810015833</c:v>
                </c:pt>
                <c:pt idx="58820">
                  <c:v>0.17597442281516701</c:v>
                </c:pt>
                <c:pt idx="58821">
                  <c:v>0.17013303561450199</c:v>
                </c:pt>
                <c:pt idx="58822">
                  <c:v>0.16429164841587601</c:v>
                </c:pt>
                <c:pt idx="58823">
                  <c:v>0.158450261215211</c:v>
                </c:pt>
                <c:pt idx="58824">
                  <c:v>0.15260887401454501</c:v>
                </c:pt>
                <c:pt idx="58825">
                  <c:v>0.14676748681592</c:v>
                </c:pt>
                <c:pt idx="58826">
                  <c:v>0.14092609961525401</c:v>
                </c:pt>
                <c:pt idx="58827">
                  <c:v>0.135084712414589</c:v>
                </c:pt>
                <c:pt idx="58828">
                  <c:v>0.12924332521596299</c:v>
                </c:pt>
                <c:pt idx="58829">
                  <c:v>0.123401938015297</c:v>
                </c:pt>
                <c:pt idx="58830">
                  <c:v>0.117560550814632</c:v>
                </c:pt>
                <c:pt idx="58831">
                  <c:v>0.11171916361600601</c:v>
                </c:pt>
                <c:pt idx="58832">
                  <c:v>0.105877776415341</c:v>
                </c:pt>
                <c:pt idx="58833">
                  <c:v>0.100036389214675</c:v>
                </c:pt>
                <c:pt idx="58834">
                  <c:v>9.41950020160498E-2</c:v>
                </c:pt>
                <c:pt idx="58835">
                  <c:v>8.8353614815384202E-2</c:v>
                </c:pt>
                <c:pt idx="58836">
                  <c:v>8.25122276147187E-2</c:v>
                </c:pt>
                <c:pt idx="58837">
                  <c:v>7.6670840416093206E-2</c:v>
                </c:pt>
                <c:pt idx="58838">
                  <c:v>7.0829453215427607E-2</c:v>
                </c:pt>
                <c:pt idx="58839">
                  <c:v>6.4988066014761994E-2</c:v>
                </c:pt>
                <c:pt idx="58840">
                  <c:v>5.9146678816136597E-2</c:v>
                </c:pt>
                <c:pt idx="58841">
                  <c:v>5.3305291615470998E-2</c:v>
                </c:pt>
                <c:pt idx="58842">
                  <c:v>4.74639044148054E-2</c:v>
                </c:pt>
                <c:pt idx="58843">
                  <c:v>4.1622517216179898E-2</c:v>
                </c:pt>
                <c:pt idx="58844">
                  <c:v>3.5781130015514397E-2</c:v>
                </c:pt>
                <c:pt idx="58845">
                  <c:v>2.9939742814848801E-2</c:v>
                </c:pt>
                <c:pt idx="58846">
                  <c:v>2.40983556162233E-2</c:v>
                </c:pt>
                <c:pt idx="58847">
                  <c:v>1.8256968415557701E-2</c:v>
                </c:pt>
                <c:pt idx="58848">
                  <c:v>1.24155812148922E-2</c:v>
                </c:pt>
                <c:pt idx="58849">
                  <c:v>6.5741940162666801E-3</c:v>
                </c:pt>
                <c:pt idx="58850">
                  <c:v>7.3280681560111704E-4</c:v>
                </c:pt>
                <c:pt idx="58851">
                  <c:v>-5.1085803850644497E-3</c:v>
                </c:pt>
                <c:pt idx="58852">
                  <c:v>-1.09499675836899E-2</c:v>
                </c:pt>
                <c:pt idx="58853">
                  <c:v>-1.6791354784355499E-2</c:v>
                </c:pt>
                <c:pt idx="58854">
                  <c:v>-2.2632741985021101E-2</c:v>
                </c:pt>
                <c:pt idx="58855">
                  <c:v>-2.8474129183646599E-2</c:v>
                </c:pt>
                <c:pt idx="58856">
                  <c:v>-3.43155163843121E-2</c:v>
                </c:pt>
                <c:pt idx="58857">
                  <c:v>-4.0156903584977699E-2</c:v>
                </c:pt>
                <c:pt idx="58858">
                  <c:v>-4.59982907836032E-2</c:v>
                </c:pt>
                <c:pt idx="58859">
                  <c:v>-5.1839677984268799E-2</c:v>
                </c:pt>
                <c:pt idx="58860">
                  <c:v>-5.7681065184934301E-2</c:v>
                </c:pt>
                <c:pt idx="58861">
                  <c:v>-6.3522452383559802E-2</c:v>
                </c:pt>
                <c:pt idx="58862">
                  <c:v>-6.4626465218956694E-2</c:v>
                </c:pt>
                <c:pt idx="58863">
                  <c:v>-6.0993103685775998E-2</c:v>
                </c:pt>
                <c:pt idx="58864">
                  <c:v>-5.7359742153864197E-2</c:v>
                </c:pt>
                <c:pt idx="58865">
                  <c:v>-5.3726380620683398E-2</c:v>
                </c:pt>
                <c:pt idx="58866">
                  <c:v>-5.0093019087502702E-2</c:v>
                </c:pt>
                <c:pt idx="58867">
                  <c:v>-4.6459657555590901E-2</c:v>
                </c:pt>
                <c:pt idx="58868">
                  <c:v>-4.2826296022410101E-2</c:v>
                </c:pt>
                <c:pt idx="58869">
                  <c:v>-3.9192934489229399E-2</c:v>
                </c:pt>
                <c:pt idx="58870">
                  <c:v>-3.5559572957317598E-2</c:v>
                </c:pt>
                <c:pt idx="58871">
                  <c:v>-3.1926211424136798E-2</c:v>
                </c:pt>
                <c:pt idx="58872">
                  <c:v>-2.8292849890956099E-2</c:v>
                </c:pt>
                <c:pt idx="58873">
                  <c:v>-2.4659488359044301E-2</c:v>
                </c:pt>
                <c:pt idx="58874">
                  <c:v>-2.1026126825863502E-2</c:v>
                </c:pt>
                <c:pt idx="58875">
                  <c:v>-1.7392765292682799E-2</c:v>
                </c:pt>
                <c:pt idx="58876">
                  <c:v>-1.3759403760771E-2</c:v>
                </c:pt>
                <c:pt idx="58877">
                  <c:v>-1.01260422275902E-2</c:v>
                </c:pt>
                <c:pt idx="58878">
                  <c:v>-6.4926806944095002E-3</c:v>
                </c:pt>
                <c:pt idx="58879">
                  <c:v>-2.8593191624977001E-3</c:v>
                </c:pt>
                <c:pt idx="58880">
                  <c:v>7.7404237068304899E-4</c:v>
                </c:pt>
                <c:pt idx="58881">
                  <c:v>4.4074039038637901E-3</c:v>
                </c:pt>
                <c:pt idx="58882">
                  <c:v>8.0407654357755997E-3</c:v>
                </c:pt>
                <c:pt idx="58883">
                  <c:v>1.1674126968956301E-2</c:v>
                </c:pt>
                <c:pt idx="58884">
                  <c:v>1.53074885021371E-2</c:v>
                </c:pt>
                <c:pt idx="58885">
                  <c:v>1.8940850034048901E-2</c:v>
                </c:pt>
                <c:pt idx="58886">
                  <c:v>2.25742115672296E-2</c:v>
                </c:pt>
                <c:pt idx="58887">
                  <c:v>2.62075731004104E-2</c:v>
                </c:pt>
                <c:pt idx="58888">
                  <c:v>2.9840934632322201E-2</c:v>
                </c:pt>
                <c:pt idx="58889">
                  <c:v>3.3474296165502897E-2</c:v>
                </c:pt>
                <c:pt idx="58890">
                  <c:v>3.7107657698683703E-2</c:v>
                </c:pt>
                <c:pt idx="58891">
                  <c:v>4.0741019230595497E-2</c:v>
                </c:pt>
                <c:pt idx="58892">
                  <c:v>4.43743807637762E-2</c:v>
                </c:pt>
                <c:pt idx="58893">
                  <c:v>4.8007742296957E-2</c:v>
                </c:pt>
                <c:pt idx="58894">
                  <c:v>5.1641103828868801E-2</c:v>
                </c:pt>
                <c:pt idx="58895">
                  <c:v>5.5274465362049503E-2</c:v>
                </c:pt>
                <c:pt idx="58896">
                  <c:v>5.8907826895230303E-2</c:v>
                </c:pt>
                <c:pt idx="58897">
                  <c:v>6.2541188427142097E-2</c:v>
                </c:pt>
                <c:pt idx="58898">
                  <c:v>6.6174549960322807E-2</c:v>
                </c:pt>
                <c:pt idx="58899">
                  <c:v>6.9807911493503599E-2</c:v>
                </c:pt>
                <c:pt idx="58900">
                  <c:v>7.3441273025415393E-2</c:v>
                </c:pt>
                <c:pt idx="58901">
                  <c:v>7.7074634558596103E-2</c:v>
                </c:pt>
                <c:pt idx="58902">
                  <c:v>8.0707996091776896E-2</c:v>
                </c:pt>
                <c:pt idx="58903">
                  <c:v>8.4341357623688704E-2</c:v>
                </c:pt>
                <c:pt idx="58904">
                  <c:v>8.7974719156869399E-2</c:v>
                </c:pt>
                <c:pt idx="58905">
                  <c:v>9.1608080690050206E-2</c:v>
                </c:pt>
                <c:pt idx="58906">
                  <c:v>9.5241442221962E-2</c:v>
                </c:pt>
                <c:pt idx="58907">
                  <c:v>9.8874803755142696E-2</c:v>
                </c:pt>
                <c:pt idx="58908">
                  <c:v>0.102508165288323</c:v>
                </c:pt>
                <c:pt idx="58909">
                  <c:v>0.106141526820235</c:v>
                </c:pt>
                <c:pt idx="58910">
                  <c:v>0.110923308341662</c:v>
                </c:pt>
                <c:pt idx="58911">
                  <c:v>0.11685350985213599</c:v>
                </c:pt>
                <c:pt idx="58912">
                  <c:v>0.12278371136053901</c:v>
                </c:pt>
                <c:pt idx="58913">
                  <c:v>0.128713912871013</c:v>
                </c:pt>
                <c:pt idx="58914">
                  <c:v>0.13464411438148699</c:v>
                </c:pt>
                <c:pt idx="58915">
                  <c:v>0.14057431588989</c:v>
                </c:pt>
                <c:pt idx="58916">
                  <c:v>0.14650451740036399</c:v>
                </c:pt>
                <c:pt idx="58917">
                  <c:v>0.15243471891083801</c:v>
                </c:pt>
                <c:pt idx="58918">
                  <c:v>0.158364920419241</c:v>
                </c:pt>
                <c:pt idx="58919">
                  <c:v>0.16429512192971599</c:v>
                </c:pt>
                <c:pt idx="58920">
                  <c:v>0.17022532344019001</c:v>
                </c:pt>
                <c:pt idx="58921">
                  <c:v>0.17615552494859299</c:v>
                </c:pt>
                <c:pt idx="58922">
                  <c:v>0.18208572645906701</c:v>
                </c:pt>
                <c:pt idx="58923">
                  <c:v>0.188015927969541</c:v>
                </c:pt>
                <c:pt idx="58924">
                  <c:v>0.19394612947794401</c:v>
                </c:pt>
                <c:pt idx="58925">
                  <c:v>0.19987633098841801</c:v>
                </c:pt>
                <c:pt idx="58926">
                  <c:v>0.205806532498892</c:v>
                </c:pt>
                <c:pt idx="58927">
                  <c:v>0.21173673400729501</c:v>
                </c:pt>
                <c:pt idx="58928">
                  <c:v>0.21766693551777</c:v>
                </c:pt>
                <c:pt idx="58929">
                  <c:v>0.22359713702824399</c:v>
                </c:pt>
                <c:pt idx="58930">
                  <c:v>0.229527338536647</c:v>
                </c:pt>
                <c:pt idx="58931">
                  <c:v>0.23545754004712099</c:v>
                </c:pt>
                <c:pt idx="58932">
                  <c:v>0.24138774155759499</c:v>
                </c:pt>
                <c:pt idx="58933">
                  <c:v>0.247317943065998</c:v>
                </c:pt>
                <c:pt idx="58934">
                  <c:v>0.25324814457647199</c:v>
                </c:pt>
                <c:pt idx="58935">
                  <c:v>0.25917834608694601</c:v>
                </c:pt>
                <c:pt idx="58936">
                  <c:v>0.26510854759534902</c:v>
                </c:pt>
                <c:pt idx="58937">
                  <c:v>0.27103874910582398</c:v>
                </c:pt>
                <c:pt idx="58938">
                  <c:v>0.276968950616298</c:v>
                </c:pt>
                <c:pt idx="58939">
                  <c:v>0.28289915212470101</c:v>
                </c:pt>
                <c:pt idx="58940">
                  <c:v>0.28882935363517498</c:v>
                </c:pt>
                <c:pt idx="58941">
                  <c:v>0.294759555145649</c:v>
                </c:pt>
                <c:pt idx="58942">
                  <c:v>0.30068975665405201</c:v>
                </c:pt>
                <c:pt idx="58943">
                  <c:v>0.30661995816452597</c:v>
                </c:pt>
                <c:pt idx="58944">
                  <c:v>0.31255015967499999</c:v>
                </c:pt>
                <c:pt idx="58945">
                  <c:v>0.318480361183403</c:v>
                </c:pt>
                <c:pt idx="58946">
                  <c:v>0.32441056269387802</c:v>
                </c:pt>
                <c:pt idx="58947">
                  <c:v>0.33034076420435199</c:v>
                </c:pt>
                <c:pt idx="58948">
                  <c:v>0.336270965712755</c:v>
                </c:pt>
                <c:pt idx="58949">
                  <c:v>0.34220116722322902</c:v>
                </c:pt>
                <c:pt idx="58950">
                  <c:v>0.34813136873370298</c:v>
                </c:pt>
                <c:pt idx="58951">
                  <c:v>0.35406157024210599</c:v>
                </c:pt>
                <c:pt idx="58952">
                  <c:v>0.35999177175258001</c:v>
                </c:pt>
                <c:pt idx="58953">
                  <c:v>0.36592197326305398</c:v>
                </c:pt>
                <c:pt idx="58954">
                  <c:v>0.37185217477145699</c:v>
                </c:pt>
                <c:pt idx="58955">
                  <c:v>0.37778237628193201</c:v>
                </c:pt>
                <c:pt idx="58956">
                  <c:v>0.38371257779240597</c:v>
                </c:pt>
                <c:pt idx="58957">
                  <c:v>0.38964277930080898</c:v>
                </c:pt>
                <c:pt idx="58958">
                  <c:v>0.38607335028995698</c:v>
                </c:pt>
                <c:pt idx="58959">
                  <c:v>0.373004290751143</c:v>
                </c:pt>
                <c:pt idx="58960">
                  <c:v>0.35993523121689402</c:v>
                </c:pt>
                <c:pt idx="58961">
                  <c:v>0.34686617167807998</c:v>
                </c:pt>
                <c:pt idx="58962">
                  <c:v>0.33379711213926699</c:v>
                </c:pt>
                <c:pt idx="58963">
                  <c:v>0.32072805260501802</c:v>
                </c:pt>
                <c:pt idx="58964">
                  <c:v>0.30765899306620398</c:v>
                </c:pt>
                <c:pt idx="58965">
                  <c:v>0.29458993352738999</c:v>
                </c:pt>
                <c:pt idx="58966">
                  <c:v>0.28152087399314102</c:v>
                </c:pt>
                <c:pt idx="58967">
                  <c:v>0.26845181445432797</c:v>
                </c:pt>
                <c:pt idx="58968">
                  <c:v>0.25538275491551399</c:v>
                </c:pt>
                <c:pt idx="58969">
                  <c:v>0.24231369538126499</c:v>
                </c:pt>
                <c:pt idx="58970">
                  <c:v>0.229244635842451</c:v>
                </c:pt>
                <c:pt idx="58971">
                  <c:v>0.21617557630363801</c:v>
                </c:pt>
                <c:pt idx="58972">
                  <c:v>0.20310651676938801</c:v>
                </c:pt>
                <c:pt idx="58973">
                  <c:v>0.190037457230575</c:v>
                </c:pt>
                <c:pt idx="58974">
                  <c:v>0.17696839769176101</c:v>
                </c:pt>
                <c:pt idx="58975">
                  <c:v>0.16389933815751201</c:v>
                </c:pt>
                <c:pt idx="58976">
                  <c:v>0.15083027861869799</c:v>
                </c:pt>
                <c:pt idx="58977">
                  <c:v>0.13776121907988501</c:v>
                </c:pt>
                <c:pt idx="58978">
                  <c:v>0.12469215954563601</c:v>
                </c:pt>
                <c:pt idx="58979">
                  <c:v>0.111623100006822</c:v>
                </c:pt>
                <c:pt idx="58980">
                  <c:v>9.8554040468008405E-2</c:v>
                </c:pt>
                <c:pt idx="58981">
                  <c:v>8.5484980933759197E-2</c:v>
                </c:pt>
                <c:pt idx="58982">
                  <c:v>7.2415921394945598E-2</c:v>
                </c:pt>
                <c:pt idx="58983">
                  <c:v>5.9346861856131999E-2</c:v>
                </c:pt>
                <c:pt idx="58984">
                  <c:v>4.6277802321882798E-2</c:v>
                </c:pt>
                <c:pt idx="58985">
                  <c:v>3.3208742783069199E-2</c:v>
                </c:pt>
                <c:pt idx="58986">
                  <c:v>2.01396832442556E-2</c:v>
                </c:pt>
                <c:pt idx="58987">
                  <c:v>7.0706237100063903E-3</c:v>
                </c:pt>
                <c:pt idx="58988">
                  <c:v>-5.9984358288071903E-3</c:v>
                </c:pt>
                <c:pt idx="58989">
                  <c:v>-1.9067495367620799E-2</c:v>
                </c:pt>
                <c:pt idx="58990">
                  <c:v>-3.213655490187E-2</c:v>
                </c:pt>
                <c:pt idx="58991">
                  <c:v>-4.5205614440683599E-2</c:v>
                </c:pt>
                <c:pt idx="58992">
                  <c:v>-5.8274673979497198E-2</c:v>
                </c:pt>
                <c:pt idx="58993">
                  <c:v>-7.1343733513746399E-2</c:v>
                </c:pt>
                <c:pt idx="58994">
                  <c:v>-8.4412793052559998E-2</c:v>
                </c:pt>
                <c:pt idx="58995">
                  <c:v>-9.74818525913735E-2</c:v>
                </c:pt>
                <c:pt idx="58996">
                  <c:v>-0.110550912125623</c:v>
                </c:pt>
                <c:pt idx="58997">
                  <c:v>-0.123619971664436</c:v>
                </c:pt>
                <c:pt idx="58998">
                  <c:v>-0.13668903120324999</c:v>
                </c:pt>
                <c:pt idx="58999">
                  <c:v>-0.14975809073749899</c:v>
                </c:pt>
                <c:pt idx="59000">
                  <c:v>-0.162827150276313</c:v>
                </c:pt>
                <c:pt idx="59001">
                  <c:v>-0.17589620981512599</c:v>
                </c:pt>
                <c:pt idx="59002">
                  <c:v>-0.18896526934937599</c:v>
                </c:pt>
                <c:pt idx="59003">
                  <c:v>-0.20203432888818901</c:v>
                </c:pt>
                <c:pt idx="59004">
                  <c:v>-0.21510338842700299</c:v>
                </c:pt>
                <c:pt idx="59005">
                  <c:v>-0.228172447961252</c:v>
                </c:pt>
                <c:pt idx="59006">
                  <c:v>-0.243718485395746</c:v>
                </c:pt>
                <c:pt idx="59007">
                  <c:v>-0.26174150072765001</c:v>
                </c:pt>
                <c:pt idx="59008">
                  <c:v>-0.27976451605326003</c:v>
                </c:pt>
                <c:pt idx="59009">
                  <c:v>-0.29778753138516501</c:v>
                </c:pt>
                <c:pt idx="59010">
                  <c:v>-0.31581054671706899</c:v>
                </c:pt>
                <c:pt idx="59011">
                  <c:v>-0.333833562042679</c:v>
                </c:pt>
                <c:pt idx="59012">
                  <c:v>-0.35185657737458398</c:v>
                </c:pt>
                <c:pt idx="59013">
                  <c:v>-0.36987959270648801</c:v>
                </c:pt>
                <c:pt idx="59014">
                  <c:v>-0.38790260803209797</c:v>
                </c:pt>
                <c:pt idx="59015">
                  <c:v>-0.40592562336400301</c:v>
                </c:pt>
                <c:pt idx="59016">
                  <c:v>-0.42394863869590699</c:v>
                </c:pt>
                <c:pt idx="59017">
                  <c:v>-0.441971654021517</c:v>
                </c:pt>
                <c:pt idx="59018">
                  <c:v>-0.45999466935342098</c:v>
                </c:pt>
                <c:pt idx="59019">
                  <c:v>-0.47801768468532602</c:v>
                </c:pt>
                <c:pt idx="59020">
                  <c:v>-0.49604070001093598</c:v>
                </c:pt>
                <c:pt idx="59021">
                  <c:v>-0.51406371534284001</c:v>
                </c:pt>
                <c:pt idx="59022">
                  <c:v>-0.53208673067474499</c:v>
                </c:pt>
                <c:pt idx="59023">
                  <c:v>-0.550109746000355</c:v>
                </c:pt>
                <c:pt idx="59024">
                  <c:v>-0.56813276133225898</c:v>
                </c:pt>
                <c:pt idx="59025">
                  <c:v>-0.58615577666416396</c:v>
                </c:pt>
                <c:pt idx="59026">
                  <c:v>-0.60417879198977298</c:v>
                </c:pt>
                <c:pt idx="59027">
                  <c:v>-0.62220180732167796</c:v>
                </c:pt>
                <c:pt idx="59028">
                  <c:v>-0.64022482265358205</c:v>
                </c:pt>
                <c:pt idx="59029">
                  <c:v>-0.65824783797919195</c:v>
                </c:pt>
                <c:pt idx="59030">
                  <c:v>-0.67627085331109704</c:v>
                </c:pt>
                <c:pt idx="59031">
                  <c:v>-0.69429386864300102</c:v>
                </c:pt>
                <c:pt idx="59032">
                  <c:v>-0.71231688396861104</c:v>
                </c:pt>
                <c:pt idx="59033">
                  <c:v>-0.73033989930051602</c:v>
                </c:pt>
                <c:pt idx="59034">
                  <c:v>-0.74836291463242</c:v>
                </c:pt>
                <c:pt idx="59035">
                  <c:v>-0.76638592995803001</c:v>
                </c:pt>
                <c:pt idx="59036">
                  <c:v>-0.78440894528993499</c:v>
                </c:pt>
                <c:pt idx="59037">
                  <c:v>-0.80243196062183897</c:v>
                </c:pt>
                <c:pt idx="59038">
                  <c:v>-0.82045497594744898</c:v>
                </c:pt>
                <c:pt idx="59039">
                  <c:v>-0.83847799127935296</c:v>
                </c:pt>
                <c:pt idx="59040">
                  <c:v>-0.85650100661125805</c:v>
                </c:pt>
                <c:pt idx="59041">
                  <c:v>-0.87452402193686796</c:v>
                </c:pt>
                <c:pt idx="59042">
                  <c:v>-0.89254703726877205</c:v>
                </c:pt>
                <c:pt idx="59043">
                  <c:v>-0.91057005260067703</c:v>
                </c:pt>
                <c:pt idx="59044">
                  <c:v>-0.92859306792628704</c:v>
                </c:pt>
                <c:pt idx="59045">
                  <c:v>-0.94661608325819102</c:v>
                </c:pt>
                <c:pt idx="59046">
                  <c:v>-0.964639098590096</c:v>
                </c:pt>
                <c:pt idx="59047">
                  <c:v>-0.98266211391570601</c:v>
                </c:pt>
                <c:pt idx="59048">
                  <c:v>-1.00068512924761</c:v>
                </c:pt>
                <c:pt idx="59049">
                  <c:v>-1.0187081445795101</c:v>
                </c:pt>
                <c:pt idx="59050">
                  <c:v>-1.0367311599051201</c:v>
                </c:pt>
                <c:pt idx="59051">
                  <c:v>-1.05475417523703</c:v>
                </c:pt>
                <c:pt idx="59052">
                  <c:v>-1.0727771905689301</c:v>
                </c:pt>
                <c:pt idx="59053">
                  <c:v>-1.0908002058945401</c:v>
                </c:pt>
                <c:pt idx="59054">
                  <c:v>-1.0912549522061401</c:v>
                </c:pt>
                <c:pt idx="59055">
                  <c:v>-1.0741414294851499</c:v>
                </c:pt>
                <c:pt idx="59056">
                  <c:v>-1.05702790677015</c:v>
                </c:pt>
                <c:pt idx="59057">
                  <c:v>-1.03991438404916</c:v>
                </c:pt>
                <c:pt idx="59058">
                  <c:v>-1.02280086132818</c:v>
                </c:pt>
                <c:pt idx="59059">
                  <c:v>-1.0056873386131699</c:v>
                </c:pt>
                <c:pt idx="59060">
                  <c:v>-0.98857381589218696</c:v>
                </c:pt>
                <c:pt idx="59061">
                  <c:v>-0.97146029317120197</c:v>
                </c:pt>
                <c:pt idx="59062">
                  <c:v>-0.95434677045619498</c:v>
                </c:pt>
                <c:pt idx="59063">
                  <c:v>-0.93723324773521</c:v>
                </c:pt>
                <c:pt idx="59064">
                  <c:v>-0.92011972501422601</c:v>
                </c:pt>
                <c:pt idx="59065">
                  <c:v>-0.90300620229921902</c:v>
                </c:pt>
                <c:pt idx="59066">
                  <c:v>-0.88589267957823403</c:v>
                </c:pt>
                <c:pt idx="59067">
                  <c:v>-0.86877915685725005</c:v>
                </c:pt>
                <c:pt idx="59068">
                  <c:v>-0.85166563414224195</c:v>
                </c:pt>
                <c:pt idx="59069">
                  <c:v>-0.83455211142125796</c:v>
                </c:pt>
                <c:pt idx="59070">
                  <c:v>-0.81743858870027397</c:v>
                </c:pt>
                <c:pt idx="59071">
                  <c:v>-0.80032506598526598</c:v>
                </c:pt>
                <c:pt idx="59072">
                  <c:v>-0.783211543264282</c:v>
                </c:pt>
                <c:pt idx="59073">
                  <c:v>-0.76609802054329801</c:v>
                </c:pt>
                <c:pt idx="59074">
                  <c:v>-0.74898449782829002</c:v>
                </c:pt>
                <c:pt idx="59075">
                  <c:v>-0.73187097510730603</c:v>
                </c:pt>
                <c:pt idx="59076">
                  <c:v>-0.71475745238632105</c:v>
                </c:pt>
                <c:pt idx="59077">
                  <c:v>-0.69764392967131394</c:v>
                </c:pt>
                <c:pt idx="59078">
                  <c:v>-0.68053040695032896</c:v>
                </c:pt>
                <c:pt idx="59079">
                  <c:v>-0.66341688422934497</c:v>
                </c:pt>
                <c:pt idx="59080">
                  <c:v>-0.64630336151433798</c:v>
                </c:pt>
                <c:pt idx="59081">
                  <c:v>-0.629189838793353</c:v>
                </c:pt>
                <c:pt idx="59082">
                  <c:v>-0.61207631607236901</c:v>
                </c:pt>
                <c:pt idx="59083">
                  <c:v>-0.59496279335736202</c:v>
                </c:pt>
                <c:pt idx="59084">
                  <c:v>-0.57784927063637703</c:v>
                </c:pt>
                <c:pt idx="59085">
                  <c:v>-0.56073574791539305</c:v>
                </c:pt>
                <c:pt idx="59086">
                  <c:v>-0.54362222520038495</c:v>
                </c:pt>
                <c:pt idx="59087">
                  <c:v>-0.52650870247940096</c:v>
                </c:pt>
                <c:pt idx="59088">
                  <c:v>-0.50939517975841697</c:v>
                </c:pt>
                <c:pt idx="59089">
                  <c:v>-0.49228165704340898</c:v>
                </c:pt>
                <c:pt idx="59090">
                  <c:v>-0.475168134322425</c:v>
                </c:pt>
                <c:pt idx="59091">
                  <c:v>-0.45805461160144001</c:v>
                </c:pt>
                <c:pt idx="59092">
                  <c:v>-0.44094108888643302</c:v>
                </c:pt>
                <c:pt idx="59093">
                  <c:v>-0.42382756616544898</c:v>
                </c:pt>
                <c:pt idx="59094">
                  <c:v>-0.40671404344446399</c:v>
                </c:pt>
                <c:pt idx="59095">
                  <c:v>-0.389600520729457</c:v>
                </c:pt>
                <c:pt idx="59096">
                  <c:v>-0.37248699800847201</c:v>
                </c:pt>
                <c:pt idx="59097">
                  <c:v>-0.35537347528748803</c:v>
                </c:pt>
                <c:pt idx="59098">
                  <c:v>-0.33825995257248098</c:v>
                </c:pt>
                <c:pt idx="59099">
                  <c:v>-0.321146429851496</c:v>
                </c:pt>
                <c:pt idx="59100">
                  <c:v>-0.30403290713051201</c:v>
                </c:pt>
                <c:pt idx="59101">
                  <c:v>-0.28691938441550402</c:v>
                </c:pt>
                <c:pt idx="59102">
                  <c:v>-0.277523804747836</c:v>
                </c:pt>
                <c:pt idx="59103">
                  <c:v>-0.27584616813887503</c:v>
                </c:pt>
                <c:pt idx="59104">
                  <c:v>-0.27416853153050003</c:v>
                </c:pt>
                <c:pt idx="59105">
                  <c:v>-0.272490894921539</c:v>
                </c:pt>
                <c:pt idx="59106">
                  <c:v>-0.27081325831257802</c:v>
                </c:pt>
                <c:pt idx="59107">
                  <c:v>-0.26913562170420302</c:v>
                </c:pt>
                <c:pt idx="59108">
                  <c:v>-0.26745798509524199</c:v>
                </c:pt>
                <c:pt idx="59109">
                  <c:v>-0.26578034848628102</c:v>
                </c:pt>
                <c:pt idx="59110">
                  <c:v>-0.26410271187790602</c:v>
                </c:pt>
                <c:pt idx="59111">
                  <c:v>-0.26242507526894499</c:v>
                </c:pt>
                <c:pt idx="59112">
                  <c:v>-0.26074743865998301</c:v>
                </c:pt>
                <c:pt idx="59113">
                  <c:v>-0.25906980205160801</c:v>
                </c:pt>
                <c:pt idx="59114">
                  <c:v>-0.25739216544264698</c:v>
                </c:pt>
                <c:pt idx="59115">
                  <c:v>-0.25571452883368601</c:v>
                </c:pt>
                <c:pt idx="59116">
                  <c:v>-0.25403689222531101</c:v>
                </c:pt>
                <c:pt idx="59117">
                  <c:v>-0.25235925561634998</c:v>
                </c:pt>
                <c:pt idx="59118">
                  <c:v>-0.250681619007389</c:v>
                </c:pt>
                <c:pt idx="59119">
                  <c:v>-0.249003982399014</c:v>
                </c:pt>
                <c:pt idx="59120">
                  <c:v>-0.247326345790053</c:v>
                </c:pt>
                <c:pt idx="59121">
                  <c:v>-0.245648709181092</c:v>
                </c:pt>
                <c:pt idx="59122">
                  <c:v>-0.243971072572717</c:v>
                </c:pt>
                <c:pt idx="59123">
                  <c:v>-0.24229343596375599</c:v>
                </c:pt>
                <c:pt idx="59124">
                  <c:v>-0.24061579935479499</c:v>
                </c:pt>
                <c:pt idx="59125">
                  <c:v>-0.23893816274641899</c:v>
                </c:pt>
                <c:pt idx="59126">
                  <c:v>-0.23726052613745799</c:v>
                </c:pt>
                <c:pt idx="59127">
                  <c:v>-0.23558288952849701</c:v>
                </c:pt>
                <c:pt idx="59128">
                  <c:v>-0.23390525292012199</c:v>
                </c:pt>
                <c:pt idx="59129">
                  <c:v>-0.23222761631116101</c:v>
                </c:pt>
                <c:pt idx="59130">
                  <c:v>-0.23054997970220001</c:v>
                </c:pt>
                <c:pt idx="59131">
                  <c:v>-0.22887234309382501</c:v>
                </c:pt>
                <c:pt idx="59132">
                  <c:v>-0.22719470648486401</c:v>
                </c:pt>
                <c:pt idx="59133">
                  <c:v>-0.225517069875903</c:v>
                </c:pt>
                <c:pt idx="59134">
                  <c:v>-0.223839433267528</c:v>
                </c:pt>
                <c:pt idx="59135">
                  <c:v>-0.222161796658567</c:v>
                </c:pt>
                <c:pt idx="59136">
                  <c:v>-0.220484160049606</c:v>
                </c:pt>
                <c:pt idx="59137">
                  <c:v>-0.218806523441231</c:v>
                </c:pt>
                <c:pt idx="59138">
                  <c:v>-0.217128886832269</c:v>
                </c:pt>
                <c:pt idx="59139">
                  <c:v>-0.21545125022330799</c:v>
                </c:pt>
                <c:pt idx="59140">
                  <c:v>-0.21377361361493299</c:v>
                </c:pt>
                <c:pt idx="59141">
                  <c:v>-0.21209597700597199</c:v>
                </c:pt>
                <c:pt idx="59142">
                  <c:v>-0.21041834039701099</c:v>
                </c:pt>
                <c:pt idx="59143">
                  <c:v>-0.20874070378863599</c:v>
                </c:pt>
                <c:pt idx="59144">
                  <c:v>-0.20706306717967499</c:v>
                </c:pt>
                <c:pt idx="59145">
                  <c:v>-0.20538543057071401</c:v>
                </c:pt>
                <c:pt idx="59146">
                  <c:v>-0.20370779396233901</c:v>
                </c:pt>
                <c:pt idx="59147">
                  <c:v>-0.20203015735337801</c:v>
                </c:pt>
                <c:pt idx="59148">
                  <c:v>-0.20035252074441701</c:v>
                </c:pt>
                <c:pt idx="59149">
                  <c:v>-0.19867488413604201</c:v>
                </c:pt>
                <c:pt idx="59150">
                  <c:v>-0.19808489141487901</c:v>
                </c:pt>
                <c:pt idx="59151">
                  <c:v>-0.19858254258227501</c:v>
                </c:pt>
                <c:pt idx="59152">
                  <c:v>-0.19908019374949701</c:v>
                </c:pt>
                <c:pt idx="59153">
                  <c:v>-0.19957784491689201</c:v>
                </c:pt>
                <c:pt idx="59154">
                  <c:v>-0.20007549608428801</c:v>
                </c:pt>
                <c:pt idx="59155">
                  <c:v>-0.20057314725150999</c:v>
                </c:pt>
                <c:pt idx="59156">
                  <c:v>-0.20107079841890599</c:v>
                </c:pt>
                <c:pt idx="59157">
                  <c:v>-0.20156844958630099</c:v>
                </c:pt>
                <c:pt idx="59158">
                  <c:v>-0.20206610075352299</c:v>
                </c:pt>
                <c:pt idx="59159">
                  <c:v>-0.20256375192091899</c:v>
                </c:pt>
                <c:pt idx="59160">
                  <c:v>-0.203061403088315</c:v>
                </c:pt>
                <c:pt idx="59161">
                  <c:v>-0.203559054255537</c:v>
                </c:pt>
                <c:pt idx="59162">
                  <c:v>-0.204056705422932</c:v>
                </c:pt>
                <c:pt idx="59163">
                  <c:v>-0.204554356590328</c:v>
                </c:pt>
                <c:pt idx="59164">
                  <c:v>-0.20505200775755</c:v>
                </c:pt>
                <c:pt idx="59165">
                  <c:v>-0.20554965892494501</c:v>
                </c:pt>
                <c:pt idx="59166">
                  <c:v>-0.20604731009234101</c:v>
                </c:pt>
                <c:pt idx="59167">
                  <c:v>-0.20654496125956301</c:v>
                </c:pt>
                <c:pt idx="59168">
                  <c:v>-0.20704261242695901</c:v>
                </c:pt>
                <c:pt idx="59169">
                  <c:v>-0.20754026359435401</c:v>
                </c:pt>
                <c:pt idx="59170">
                  <c:v>-0.20803791476157599</c:v>
                </c:pt>
                <c:pt idx="59171">
                  <c:v>-0.20853556592897199</c:v>
                </c:pt>
                <c:pt idx="59172">
                  <c:v>-0.20903321709636799</c:v>
                </c:pt>
                <c:pt idx="59173">
                  <c:v>-0.20953086826358999</c:v>
                </c:pt>
                <c:pt idx="59174">
                  <c:v>-0.21002851943098499</c:v>
                </c:pt>
                <c:pt idx="59175">
                  <c:v>-0.210526170598381</c:v>
                </c:pt>
                <c:pt idx="59176">
                  <c:v>-0.211023821765603</c:v>
                </c:pt>
                <c:pt idx="59177">
                  <c:v>-0.211521472932999</c:v>
                </c:pt>
                <c:pt idx="59178">
                  <c:v>-0.212019124100394</c:v>
                </c:pt>
                <c:pt idx="59179">
                  <c:v>-0.212516775267616</c:v>
                </c:pt>
                <c:pt idx="59180">
                  <c:v>-0.21301442643501201</c:v>
                </c:pt>
                <c:pt idx="59181">
                  <c:v>-0.21351207760240801</c:v>
                </c:pt>
                <c:pt idx="59182">
                  <c:v>-0.21400972876962901</c:v>
                </c:pt>
                <c:pt idx="59183">
                  <c:v>-0.21450737993702501</c:v>
                </c:pt>
                <c:pt idx="59184">
                  <c:v>-0.21500503110442101</c:v>
                </c:pt>
                <c:pt idx="59185">
                  <c:v>-0.21550268227164299</c:v>
                </c:pt>
                <c:pt idx="59186">
                  <c:v>-0.21600033343903799</c:v>
                </c:pt>
                <c:pt idx="59187">
                  <c:v>-0.21649798460643399</c:v>
                </c:pt>
                <c:pt idx="59188">
                  <c:v>-0.21699563577365599</c:v>
                </c:pt>
                <c:pt idx="59189">
                  <c:v>-0.21749328694105199</c:v>
                </c:pt>
                <c:pt idx="59190">
                  <c:v>-0.217990938108447</c:v>
                </c:pt>
                <c:pt idx="59191">
                  <c:v>-0.218488589275669</c:v>
                </c:pt>
                <c:pt idx="59192">
                  <c:v>-0.218986240443065</c:v>
                </c:pt>
                <c:pt idx="59193">
                  <c:v>-0.219483891610461</c:v>
                </c:pt>
                <c:pt idx="59194">
                  <c:v>-0.219981542777683</c:v>
                </c:pt>
                <c:pt idx="59195">
                  <c:v>-0.22047919394507801</c:v>
                </c:pt>
                <c:pt idx="59196">
                  <c:v>-0.22097684511247401</c:v>
                </c:pt>
                <c:pt idx="59197">
                  <c:v>-0.22147449627969601</c:v>
                </c:pt>
                <c:pt idx="59198">
                  <c:v>-0.21847563454465599</c:v>
                </c:pt>
                <c:pt idx="59199">
                  <c:v>-0.21198025990473701</c:v>
                </c:pt>
                <c:pt idx="59200">
                  <c:v>-0.205484885267087</c:v>
                </c:pt>
                <c:pt idx="59201">
                  <c:v>-0.19898951062716899</c:v>
                </c:pt>
                <c:pt idx="59202">
                  <c:v>-0.19249413598725101</c:v>
                </c:pt>
                <c:pt idx="59203">
                  <c:v>-0.185998761349601</c:v>
                </c:pt>
                <c:pt idx="59204">
                  <c:v>-0.17950338670968199</c:v>
                </c:pt>
                <c:pt idx="59205">
                  <c:v>-0.17300801206976399</c:v>
                </c:pt>
                <c:pt idx="59206">
                  <c:v>-0.166512637432114</c:v>
                </c:pt>
                <c:pt idx="59207">
                  <c:v>-0.160017262792196</c:v>
                </c:pt>
                <c:pt idx="59208">
                  <c:v>-0.15352188815227699</c:v>
                </c:pt>
                <c:pt idx="59209">
                  <c:v>-0.14702651351462701</c:v>
                </c:pt>
                <c:pt idx="59210">
                  <c:v>-0.140531138874709</c:v>
                </c:pt>
                <c:pt idx="59211">
                  <c:v>-0.13403576423478999</c:v>
                </c:pt>
                <c:pt idx="59212">
                  <c:v>-0.12754038959714001</c:v>
                </c:pt>
                <c:pt idx="59213">
                  <c:v>-0.121045014957222</c:v>
                </c:pt>
                <c:pt idx="59214">
                  <c:v>-0.114549640317304</c:v>
                </c:pt>
                <c:pt idx="59215">
                  <c:v>-0.108054265679654</c:v>
                </c:pt>
                <c:pt idx="59216">
                  <c:v>-0.10155889103973501</c:v>
                </c:pt>
                <c:pt idx="59217">
                  <c:v>-9.5063516399817E-2</c:v>
                </c:pt>
                <c:pt idx="59218">
                  <c:v>-8.8568141762167096E-2</c:v>
                </c:pt>
                <c:pt idx="59219">
                  <c:v>-8.2072767122248702E-2</c:v>
                </c:pt>
                <c:pt idx="59220">
                  <c:v>-7.5577392482330294E-2</c:v>
                </c:pt>
                <c:pt idx="59221">
                  <c:v>-6.9082017844680293E-2</c:v>
                </c:pt>
                <c:pt idx="59222">
                  <c:v>-6.2586643204761899E-2</c:v>
                </c:pt>
                <c:pt idx="59223">
                  <c:v>-5.6091268564843498E-2</c:v>
                </c:pt>
                <c:pt idx="59224">
                  <c:v>-4.9595893927193602E-2</c:v>
                </c:pt>
                <c:pt idx="59225">
                  <c:v>-4.31005192872752E-2</c:v>
                </c:pt>
                <c:pt idx="59226">
                  <c:v>-3.6605144647356799E-2</c:v>
                </c:pt>
                <c:pt idx="59227">
                  <c:v>-3.0109770009706899E-2</c:v>
                </c:pt>
                <c:pt idx="59228">
                  <c:v>-2.3614395369788502E-2</c:v>
                </c:pt>
                <c:pt idx="59229">
                  <c:v>-1.7119020729870101E-2</c:v>
                </c:pt>
                <c:pt idx="59230">
                  <c:v>-1.0623646092220201E-2</c:v>
                </c:pt>
                <c:pt idx="59231">
                  <c:v>-4.1282714523017804E-3</c:v>
                </c:pt>
                <c:pt idx="59232">
                  <c:v>2.3671031876166299E-3</c:v>
                </c:pt>
                <c:pt idx="59233">
                  <c:v>8.8624778252665397E-3</c:v>
                </c:pt>
                <c:pt idx="59234">
                  <c:v>1.5357852465184899E-2</c:v>
                </c:pt>
                <c:pt idx="59235">
                  <c:v>2.18532271051033E-2</c:v>
                </c:pt>
                <c:pt idx="59236">
                  <c:v>2.8348601742753301E-2</c:v>
                </c:pt>
                <c:pt idx="59237">
                  <c:v>3.4843976382671699E-2</c:v>
                </c:pt>
                <c:pt idx="59238">
                  <c:v>4.13393510225901E-2</c:v>
                </c:pt>
                <c:pt idx="59239">
                  <c:v>4.7834725660240003E-2</c:v>
                </c:pt>
                <c:pt idx="59240">
                  <c:v>5.4330100300158397E-2</c:v>
                </c:pt>
                <c:pt idx="59241">
                  <c:v>6.0825474940076799E-2</c:v>
                </c:pt>
                <c:pt idx="59242">
                  <c:v>6.7320849577726702E-2</c:v>
                </c:pt>
                <c:pt idx="59243">
                  <c:v>7.3816224217645096E-2</c:v>
                </c:pt>
                <c:pt idx="59244">
                  <c:v>8.0311598857563504E-2</c:v>
                </c:pt>
                <c:pt idx="59245">
                  <c:v>8.6806973495213394E-2</c:v>
                </c:pt>
                <c:pt idx="59246">
                  <c:v>8.8564490930411702E-2</c:v>
                </c:pt>
                <c:pt idx="59247">
                  <c:v>8.5584151157580501E-2</c:v>
                </c:pt>
                <c:pt idx="59248">
                  <c:v>8.2603811385790205E-2</c:v>
                </c:pt>
                <c:pt idx="59249">
                  <c:v>7.9623471612959004E-2</c:v>
                </c:pt>
                <c:pt idx="59250">
                  <c:v>7.6643131840127804E-2</c:v>
                </c:pt>
                <c:pt idx="59251">
                  <c:v>7.3662792068337493E-2</c:v>
                </c:pt>
                <c:pt idx="59252">
                  <c:v>7.0682452295506307E-2</c:v>
                </c:pt>
                <c:pt idx="59253">
                  <c:v>6.7702112522675106E-2</c:v>
                </c:pt>
                <c:pt idx="59254">
                  <c:v>6.4721772750884698E-2</c:v>
                </c:pt>
                <c:pt idx="59255">
                  <c:v>6.1741432978053498E-2</c:v>
                </c:pt>
                <c:pt idx="59256">
                  <c:v>5.8761093205222298E-2</c:v>
                </c:pt>
                <c:pt idx="59257">
                  <c:v>5.5780753433432001E-2</c:v>
                </c:pt>
                <c:pt idx="59258">
                  <c:v>5.2800413660600801E-2</c:v>
                </c:pt>
                <c:pt idx="59259">
                  <c:v>4.98200738877696E-2</c:v>
                </c:pt>
                <c:pt idx="59260">
                  <c:v>4.6839734115979297E-2</c:v>
                </c:pt>
                <c:pt idx="59261">
                  <c:v>4.3859394343148103E-2</c:v>
                </c:pt>
                <c:pt idx="59262">
                  <c:v>4.0879054570316903E-2</c:v>
                </c:pt>
                <c:pt idx="59263">
                  <c:v>3.7898714798526599E-2</c:v>
                </c:pt>
                <c:pt idx="59264">
                  <c:v>3.4918375025695399E-2</c:v>
                </c:pt>
                <c:pt idx="59265">
                  <c:v>3.1938035252864198E-2</c:v>
                </c:pt>
                <c:pt idx="59266">
                  <c:v>2.8957695481073801E-2</c:v>
                </c:pt>
                <c:pt idx="59267">
                  <c:v>2.5977355708242601E-2</c:v>
                </c:pt>
                <c:pt idx="59268">
                  <c:v>2.29970159354114E-2</c:v>
                </c:pt>
                <c:pt idx="59269">
                  <c:v>2.00166761636211E-2</c:v>
                </c:pt>
                <c:pt idx="59270">
                  <c:v>1.70363363907899E-2</c:v>
                </c:pt>
                <c:pt idx="59271">
                  <c:v>1.4055996617958699E-2</c:v>
                </c:pt>
                <c:pt idx="59272">
                  <c:v>1.1075656846168401E-2</c:v>
                </c:pt>
                <c:pt idx="59273">
                  <c:v>8.0953170733371708E-3</c:v>
                </c:pt>
                <c:pt idx="59274">
                  <c:v>5.1149773005059697E-3</c:v>
                </c:pt>
                <c:pt idx="59275">
                  <c:v>2.1346375287156498E-3</c:v>
                </c:pt>
                <c:pt idx="59276">
                  <c:v>-8.4570224411555095E-4</c:v>
                </c:pt>
                <c:pt idx="59277">
                  <c:v>-3.82604201694675E-3</c:v>
                </c:pt>
                <c:pt idx="59278">
                  <c:v>-6.8063817887370802E-3</c:v>
                </c:pt>
                <c:pt idx="59279">
                  <c:v>-9.7867215615682797E-3</c:v>
                </c:pt>
                <c:pt idx="59280">
                  <c:v>-1.2767061334399501E-2</c:v>
                </c:pt>
                <c:pt idx="59281">
                  <c:v>-1.5747401106189801E-2</c:v>
                </c:pt>
                <c:pt idx="59282">
                  <c:v>-1.8727740879021001E-2</c:v>
                </c:pt>
                <c:pt idx="59283">
                  <c:v>-2.1708080651852198E-2</c:v>
                </c:pt>
                <c:pt idx="59284">
                  <c:v>-2.4688420423642499E-2</c:v>
                </c:pt>
                <c:pt idx="59285">
                  <c:v>-2.7668760196473699E-2</c:v>
                </c:pt>
                <c:pt idx="59286">
                  <c:v>-3.0649099969304899E-2</c:v>
                </c:pt>
                <c:pt idx="59287">
                  <c:v>-3.36294397410953E-2</c:v>
                </c:pt>
                <c:pt idx="59288">
                  <c:v>-3.6609779513926501E-2</c:v>
                </c:pt>
                <c:pt idx="59289">
                  <c:v>-3.9590119286757701E-2</c:v>
                </c:pt>
                <c:pt idx="59290">
                  <c:v>-4.2570459058547998E-2</c:v>
                </c:pt>
                <c:pt idx="59291">
                  <c:v>-4.5550798831379198E-2</c:v>
                </c:pt>
                <c:pt idx="59292">
                  <c:v>-4.8531138604210398E-2</c:v>
                </c:pt>
                <c:pt idx="59293">
                  <c:v>-5.1511478376000702E-2</c:v>
                </c:pt>
                <c:pt idx="59294">
                  <c:v>-5.37592712684423E-2</c:v>
                </c:pt>
                <c:pt idx="59295">
                  <c:v>-5.5274517279982699E-2</c:v>
                </c:pt>
                <c:pt idx="59296">
                  <c:v>-5.6789763290993799E-2</c:v>
                </c:pt>
                <c:pt idx="59297">
                  <c:v>-5.8305009302534197E-2</c:v>
                </c:pt>
                <c:pt idx="59298">
                  <c:v>-5.9820255314074498E-2</c:v>
                </c:pt>
                <c:pt idx="59299">
                  <c:v>-6.1335501325085702E-2</c:v>
                </c:pt>
                <c:pt idx="59300">
                  <c:v>-6.2850747336626003E-2</c:v>
                </c:pt>
                <c:pt idx="59301">
                  <c:v>-6.4365993348166395E-2</c:v>
                </c:pt>
                <c:pt idx="59302">
                  <c:v>-6.5881239359177599E-2</c:v>
                </c:pt>
                <c:pt idx="59303">
                  <c:v>-6.7396485370717907E-2</c:v>
                </c:pt>
                <c:pt idx="59304">
                  <c:v>-6.8911731382258298E-2</c:v>
                </c:pt>
                <c:pt idx="59305">
                  <c:v>-7.0426977393269405E-2</c:v>
                </c:pt>
                <c:pt idx="59306">
                  <c:v>-7.1942223404809796E-2</c:v>
                </c:pt>
                <c:pt idx="59307">
                  <c:v>-7.3457469416350105E-2</c:v>
                </c:pt>
                <c:pt idx="59308">
                  <c:v>-7.4972715427361294E-2</c:v>
                </c:pt>
                <c:pt idx="59309">
                  <c:v>-7.6487961438901603E-2</c:v>
                </c:pt>
                <c:pt idx="59310">
                  <c:v>-7.8003207450441994E-2</c:v>
                </c:pt>
                <c:pt idx="59311">
                  <c:v>-7.9518453461453101E-2</c:v>
                </c:pt>
                <c:pt idx="59312">
                  <c:v>-8.1033699472993506E-2</c:v>
                </c:pt>
                <c:pt idx="59313">
                  <c:v>-8.2548945484533801E-2</c:v>
                </c:pt>
                <c:pt idx="59314">
                  <c:v>-8.4064191495545004E-2</c:v>
                </c:pt>
                <c:pt idx="59315">
                  <c:v>-8.5579437507085396E-2</c:v>
                </c:pt>
                <c:pt idx="59316">
                  <c:v>-8.7094683518625704E-2</c:v>
                </c:pt>
                <c:pt idx="59317">
                  <c:v>-8.8609929529636894E-2</c:v>
                </c:pt>
                <c:pt idx="59318">
                  <c:v>-9.0125175541177202E-2</c:v>
                </c:pt>
                <c:pt idx="59319">
                  <c:v>-9.1640421552717594E-2</c:v>
                </c:pt>
                <c:pt idx="59320">
                  <c:v>-9.31556675637287E-2</c:v>
                </c:pt>
                <c:pt idx="59321">
                  <c:v>-9.4670913575269106E-2</c:v>
                </c:pt>
                <c:pt idx="59322">
                  <c:v>-9.61861595868094E-2</c:v>
                </c:pt>
                <c:pt idx="59323">
                  <c:v>-9.7701405597820604E-2</c:v>
                </c:pt>
                <c:pt idx="59324">
                  <c:v>-9.9216651609360898E-2</c:v>
                </c:pt>
                <c:pt idx="59325">
                  <c:v>-0.100731897620901</c:v>
                </c:pt>
                <c:pt idx="59326">
                  <c:v>-0.10224714363191199</c:v>
                </c:pt>
                <c:pt idx="59327">
                  <c:v>-0.103762389643453</c:v>
                </c:pt>
                <c:pt idx="59328">
                  <c:v>-0.105277635654993</c:v>
                </c:pt>
                <c:pt idx="59329">
                  <c:v>-0.10679288166600399</c:v>
                </c:pt>
                <c:pt idx="59330">
                  <c:v>-0.108308127677545</c:v>
                </c:pt>
                <c:pt idx="59331">
                  <c:v>-0.109823373689085</c:v>
                </c:pt>
                <c:pt idx="59332">
                  <c:v>-0.11133861970009599</c:v>
                </c:pt>
                <c:pt idx="59333">
                  <c:v>-0.112853865711637</c:v>
                </c:pt>
                <c:pt idx="59334">
                  <c:v>-0.114369111723177</c:v>
                </c:pt>
                <c:pt idx="59335">
                  <c:v>-0.115884357734188</c:v>
                </c:pt>
                <c:pt idx="59336">
                  <c:v>-0.117399603745728</c:v>
                </c:pt>
                <c:pt idx="59337">
                  <c:v>-0.118914849757269</c:v>
                </c:pt>
                <c:pt idx="59338">
                  <c:v>-0.12043009576828</c:v>
                </c:pt>
                <c:pt idx="59339">
                  <c:v>-0.12194534177982</c:v>
                </c:pt>
                <c:pt idx="59340">
                  <c:v>-0.123460587791361</c:v>
                </c:pt>
                <c:pt idx="59341">
                  <c:v>-0.124975833802372</c:v>
                </c:pt>
                <c:pt idx="59342">
                  <c:v>-0.125668434945785</c:v>
                </c:pt>
                <c:pt idx="59343">
                  <c:v>-0.12553839122049501</c:v>
                </c:pt>
                <c:pt idx="59344">
                  <c:v>-0.12540834749525101</c:v>
                </c:pt>
                <c:pt idx="59345">
                  <c:v>-0.12527830376996199</c:v>
                </c:pt>
                <c:pt idx="59346">
                  <c:v>-0.125148260044673</c:v>
                </c:pt>
                <c:pt idx="59347">
                  <c:v>-0.125018216319429</c:v>
                </c:pt>
                <c:pt idx="59348">
                  <c:v>-0.12488817259413899</c:v>
                </c:pt>
                <c:pt idx="59349">
                  <c:v>-0.12475812886885</c:v>
                </c:pt>
                <c:pt idx="59350">
                  <c:v>-0.124628085143606</c:v>
                </c:pt>
                <c:pt idx="59351">
                  <c:v>-0.124498041418317</c:v>
                </c:pt>
                <c:pt idx="59352">
                  <c:v>-0.124367997693027</c:v>
                </c:pt>
                <c:pt idx="59353">
                  <c:v>-0.124237953967783</c:v>
                </c:pt>
                <c:pt idx="59354">
                  <c:v>-0.124107910242494</c:v>
                </c:pt>
                <c:pt idx="59355">
                  <c:v>-0.12397786651720499</c:v>
                </c:pt>
                <c:pt idx="59356">
                  <c:v>-0.12384782279196099</c:v>
                </c:pt>
                <c:pt idx="59357">
                  <c:v>-0.123717779066671</c:v>
                </c:pt>
                <c:pt idx="59358">
                  <c:v>-0.123587735341382</c:v>
                </c:pt>
                <c:pt idx="59359">
                  <c:v>-0.123457691616138</c:v>
                </c:pt>
                <c:pt idx="59360">
                  <c:v>-0.123327647890849</c:v>
                </c:pt>
                <c:pt idx="59361">
                  <c:v>-0.123197604165559</c:v>
                </c:pt>
                <c:pt idx="59362">
                  <c:v>-0.123067560440315</c:v>
                </c:pt>
                <c:pt idx="59363">
                  <c:v>-0.12293751671502599</c:v>
                </c:pt>
                <c:pt idx="59364">
                  <c:v>-0.122807472989737</c:v>
                </c:pt>
                <c:pt idx="59365">
                  <c:v>-0.122677429264493</c:v>
                </c:pt>
                <c:pt idx="59366">
                  <c:v>-0.122547385539203</c:v>
                </c:pt>
                <c:pt idx="59367">
                  <c:v>-0.122417341813914</c:v>
                </c:pt>
                <c:pt idx="59368">
                  <c:v>-0.12228729808867</c:v>
                </c:pt>
                <c:pt idx="59369">
                  <c:v>-0.122157254363381</c:v>
                </c:pt>
                <c:pt idx="59370">
                  <c:v>-0.12202721063809099</c:v>
                </c:pt>
                <c:pt idx="59371">
                  <c:v>-0.12189716691284699</c:v>
                </c:pt>
                <c:pt idx="59372">
                  <c:v>-0.121767123187558</c:v>
                </c:pt>
                <c:pt idx="59373">
                  <c:v>-0.121637079462269</c:v>
                </c:pt>
                <c:pt idx="59374">
                  <c:v>-0.121507035737025</c:v>
                </c:pt>
                <c:pt idx="59375">
                  <c:v>-0.121376992011735</c:v>
                </c:pt>
                <c:pt idx="59376">
                  <c:v>-0.121246948286446</c:v>
                </c:pt>
                <c:pt idx="59377">
                  <c:v>-0.121116904561202</c:v>
                </c:pt>
                <c:pt idx="59378">
                  <c:v>-0.12098686083591299</c:v>
                </c:pt>
                <c:pt idx="59379">
                  <c:v>-0.120856817110623</c:v>
                </c:pt>
                <c:pt idx="59380">
                  <c:v>-0.120726773385379</c:v>
                </c:pt>
                <c:pt idx="59381">
                  <c:v>-0.12059672966009</c:v>
                </c:pt>
                <c:pt idx="59382">
                  <c:v>-0.120466685934801</c:v>
                </c:pt>
                <c:pt idx="59383">
                  <c:v>-0.120336642209557</c:v>
                </c:pt>
                <c:pt idx="59384">
                  <c:v>-0.120206598484267</c:v>
                </c:pt>
                <c:pt idx="59385">
                  <c:v>-0.12007655475897799</c:v>
                </c:pt>
                <c:pt idx="59386">
                  <c:v>-0.11994651103373399</c:v>
                </c:pt>
                <c:pt idx="59387">
                  <c:v>-0.119816467308445</c:v>
                </c:pt>
                <c:pt idx="59388">
                  <c:v>-0.119686423583155</c:v>
                </c:pt>
                <c:pt idx="59389">
                  <c:v>-0.119556379857912</c:v>
                </c:pt>
                <c:pt idx="59390">
                  <c:v>-0.119054335086116</c:v>
                </c:pt>
                <c:pt idx="59391">
                  <c:v>-0.118180289267555</c:v>
                </c:pt>
                <c:pt idx="59392">
                  <c:v>-0.1173062434493</c:v>
                </c:pt>
                <c:pt idx="59393">
                  <c:v>-0.116432197630739</c:v>
                </c:pt>
                <c:pt idx="59394">
                  <c:v>-0.115558151812178</c:v>
                </c:pt>
                <c:pt idx="59395">
                  <c:v>-0.11468410599392299</c:v>
                </c:pt>
                <c:pt idx="59396">
                  <c:v>-0.11381006017536199</c:v>
                </c:pt>
                <c:pt idx="59397">
                  <c:v>-0.11293601435680101</c:v>
                </c:pt>
                <c:pt idx="59398">
                  <c:v>-0.112061968538545</c:v>
                </c:pt>
                <c:pt idx="59399">
                  <c:v>-0.111187922719984</c:v>
                </c:pt>
                <c:pt idx="59400">
                  <c:v>-0.110313876901424</c:v>
                </c:pt>
                <c:pt idx="59401">
                  <c:v>-0.109439831083168</c:v>
                </c:pt>
                <c:pt idx="59402">
                  <c:v>-0.108565785264607</c:v>
                </c:pt>
                <c:pt idx="59403">
                  <c:v>-0.107691739446046</c:v>
                </c:pt>
                <c:pt idx="59404">
                  <c:v>-0.106817693627791</c:v>
                </c:pt>
                <c:pt idx="59405">
                  <c:v>-0.10594364780923</c:v>
                </c:pt>
                <c:pt idx="59406">
                  <c:v>-0.105069601990669</c:v>
                </c:pt>
                <c:pt idx="59407">
                  <c:v>-0.104195556172413</c:v>
                </c:pt>
                <c:pt idx="59408">
                  <c:v>-0.10332151035385199</c:v>
                </c:pt>
                <c:pt idx="59409">
                  <c:v>-0.10244746453529199</c:v>
                </c:pt>
                <c:pt idx="59410">
                  <c:v>-0.101573418717036</c:v>
                </c:pt>
                <c:pt idx="59411">
                  <c:v>-0.100699372898475</c:v>
                </c:pt>
                <c:pt idx="59412">
                  <c:v>-9.9825327079914303E-2</c:v>
                </c:pt>
                <c:pt idx="59413">
                  <c:v>-9.8951281261658697E-2</c:v>
                </c:pt>
                <c:pt idx="59414">
                  <c:v>-9.8077235443097793E-2</c:v>
                </c:pt>
                <c:pt idx="59415">
                  <c:v>-9.7203189624537001E-2</c:v>
                </c:pt>
                <c:pt idx="59416">
                  <c:v>-9.6329143806281395E-2</c:v>
                </c:pt>
                <c:pt idx="59417">
                  <c:v>-9.5455097987720505E-2</c:v>
                </c:pt>
                <c:pt idx="59418">
                  <c:v>-9.4581052169159602E-2</c:v>
                </c:pt>
                <c:pt idx="59419">
                  <c:v>-9.3707006350903996E-2</c:v>
                </c:pt>
                <c:pt idx="59420">
                  <c:v>-9.2832960532343203E-2</c:v>
                </c:pt>
                <c:pt idx="59421">
                  <c:v>-9.19589147137823E-2</c:v>
                </c:pt>
                <c:pt idx="59422">
                  <c:v>-9.1084868895526694E-2</c:v>
                </c:pt>
                <c:pt idx="59423">
                  <c:v>-9.0210823076965901E-2</c:v>
                </c:pt>
                <c:pt idx="59424">
                  <c:v>-8.9336777258404998E-2</c:v>
                </c:pt>
                <c:pt idx="59425">
                  <c:v>-8.8462731440149406E-2</c:v>
                </c:pt>
                <c:pt idx="59426">
                  <c:v>-8.7588685621588502E-2</c:v>
                </c:pt>
                <c:pt idx="59427">
                  <c:v>-8.6714639803027696E-2</c:v>
                </c:pt>
                <c:pt idx="59428">
                  <c:v>-8.5840593984772104E-2</c:v>
                </c:pt>
                <c:pt idx="59429">
                  <c:v>-8.49665481662112E-2</c:v>
                </c:pt>
                <c:pt idx="59430">
                  <c:v>-8.4092502347650394E-2</c:v>
                </c:pt>
                <c:pt idx="59431">
                  <c:v>-8.3218456529394802E-2</c:v>
                </c:pt>
                <c:pt idx="59432">
                  <c:v>-8.2344410710833899E-2</c:v>
                </c:pt>
                <c:pt idx="59433">
                  <c:v>-8.1470364892273106E-2</c:v>
                </c:pt>
                <c:pt idx="59434">
                  <c:v>-8.05963190740175E-2</c:v>
                </c:pt>
                <c:pt idx="59435">
                  <c:v>-7.9722273255456597E-2</c:v>
                </c:pt>
                <c:pt idx="59436">
                  <c:v>-7.8848227436895693E-2</c:v>
                </c:pt>
                <c:pt idx="59437">
                  <c:v>-7.7974181618640101E-2</c:v>
                </c:pt>
                <c:pt idx="59438">
                  <c:v>-8.7983250124061899E-2</c:v>
                </c:pt>
                <c:pt idx="59439">
                  <c:v>-0.108875432961068</c:v>
                </c:pt>
                <c:pt idx="59440">
                  <c:v>-0.129767615790778</c:v>
                </c:pt>
                <c:pt idx="59441">
                  <c:v>-0.150659798627784</c:v>
                </c:pt>
                <c:pt idx="59442">
                  <c:v>-0.17155198146479</c:v>
                </c:pt>
                <c:pt idx="59443">
                  <c:v>-0.19244416429450001</c:v>
                </c:pt>
                <c:pt idx="59444">
                  <c:v>-0.21333634713150601</c:v>
                </c:pt>
                <c:pt idx="59445">
                  <c:v>-0.23422852996851201</c:v>
                </c:pt>
                <c:pt idx="59446">
                  <c:v>-0.25512071279822202</c:v>
                </c:pt>
                <c:pt idx="59447">
                  <c:v>-0.27601289563522802</c:v>
                </c:pt>
                <c:pt idx="59448">
                  <c:v>-0.29690507847223402</c:v>
                </c:pt>
                <c:pt idx="59449">
                  <c:v>-0.31779726130194402</c:v>
                </c:pt>
                <c:pt idx="59450">
                  <c:v>-0.33868944413895002</c:v>
                </c:pt>
                <c:pt idx="59451">
                  <c:v>-0.35958162697595603</c:v>
                </c:pt>
                <c:pt idx="59452">
                  <c:v>-0.38047380980566597</c:v>
                </c:pt>
                <c:pt idx="59453">
                  <c:v>-0.40136599264267198</c:v>
                </c:pt>
                <c:pt idx="59454">
                  <c:v>-0.42225817547967798</c:v>
                </c:pt>
                <c:pt idx="59455">
                  <c:v>-0.44315035830938798</c:v>
                </c:pt>
                <c:pt idx="59456">
                  <c:v>-0.46404254114639398</c:v>
                </c:pt>
                <c:pt idx="59457">
                  <c:v>-0.48493472398340098</c:v>
                </c:pt>
                <c:pt idx="59458">
                  <c:v>-0.50582690681311004</c:v>
                </c:pt>
                <c:pt idx="59459">
                  <c:v>-0.52671908965011605</c:v>
                </c:pt>
                <c:pt idx="59460">
                  <c:v>-0.54761127248712305</c:v>
                </c:pt>
                <c:pt idx="59461">
                  <c:v>-0.568503455316832</c:v>
                </c:pt>
                <c:pt idx="59462">
                  <c:v>-0.589395638153838</c:v>
                </c:pt>
                <c:pt idx="59463">
                  <c:v>-0.610287820990845</c:v>
                </c:pt>
                <c:pt idx="59464">
                  <c:v>-0.63118000382055395</c:v>
                </c:pt>
                <c:pt idx="59465">
                  <c:v>-0.65207218665755995</c:v>
                </c:pt>
                <c:pt idx="59466">
                  <c:v>-0.67296436949456695</c:v>
                </c:pt>
                <c:pt idx="59467">
                  <c:v>-0.69385655232427601</c:v>
                </c:pt>
                <c:pt idx="59468">
                  <c:v>-0.71474873516128301</c:v>
                </c:pt>
                <c:pt idx="59469">
                  <c:v>-0.73564091799828901</c:v>
                </c:pt>
                <c:pt idx="59470">
                  <c:v>-0.75653310082799796</c:v>
                </c:pt>
                <c:pt idx="59471">
                  <c:v>-0.77742528366500496</c:v>
                </c:pt>
                <c:pt idx="59472">
                  <c:v>-0.79831746650201096</c:v>
                </c:pt>
                <c:pt idx="59473">
                  <c:v>-0.81920964933172102</c:v>
                </c:pt>
                <c:pt idx="59474">
                  <c:v>-0.84010183216872703</c:v>
                </c:pt>
                <c:pt idx="59475">
                  <c:v>-0.86099401500573303</c:v>
                </c:pt>
                <c:pt idx="59476">
                  <c:v>-0.88188619783544298</c:v>
                </c:pt>
                <c:pt idx="59477">
                  <c:v>-0.90277838067244898</c:v>
                </c:pt>
                <c:pt idx="59478">
                  <c:v>-0.92367056350945498</c:v>
                </c:pt>
                <c:pt idx="59479">
                  <c:v>-0.94456274633916504</c:v>
                </c:pt>
                <c:pt idx="59480">
                  <c:v>-0.96545492917617104</c:v>
                </c:pt>
                <c:pt idx="59481">
                  <c:v>-0.98634711201317704</c:v>
                </c:pt>
                <c:pt idx="59482">
                  <c:v>-1.0072392948428901</c:v>
                </c:pt>
                <c:pt idx="59483">
                  <c:v>-1.02813147767989</c:v>
                </c:pt>
                <c:pt idx="59484">
                  <c:v>-1.0490236605169001</c:v>
                </c:pt>
                <c:pt idx="59485">
                  <c:v>-1.0699158433466101</c:v>
                </c:pt>
                <c:pt idx="59486">
                  <c:v>-1.0713070078121201</c:v>
                </c:pt>
                <c:pt idx="59487">
                  <c:v>-1.05319715389251</c:v>
                </c:pt>
                <c:pt idx="59488">
                  <c:v>-1.03508729997923</c:v>
                </c:pt>
                <c:pt idx="59489">
                  <c:v>-1.0169774460596199</c:v>
                </c:pt>
                <c:pt idx="59490">
                  <c:v>-0.99886759214001097</c:v>
                </c:pt>
                <c:pt idx="59491">
                  <c:v>-0.98075773822672696</c:v>
                </c:pt>
                <c:pt idx="59492">
                  <c:v>-0.96264788430711901</c:v>
                </c:pt>
                <c:pt idx="59493">
                  <c:v>-0.94453803038751105</c:v>
                </c:pt>
                <c:pt idx="59494">
                  <c:v>-0.92642817647422804</c:v>
                </c:pt>
                <c:pt idx="59495">
                  <c:v>-0.90831832255461897</c:v>
                </c:pt>
                <c:pt idx="59496">
                  <c:v>-0.89020846863501102</c:v>
                </c:pt>
                <c:pt idx="59497">
                  <c:v>-0.872098614721728</c:v>
                </c:pt>
                <c:pt idx="59498">
                  <c:v>-0.85398876080212005</c:v>
                </c:pt>
                <c:pt idx="59499">
                  <c:v>-0.83587890688251099</c:v>
                </c:pt>
                <c:pt idx="59500">
                  <c:v>-0.81776905296922797</c:v>
                </c:pt>
                <c:pt idx="59501">
                  <c:v>-0.79965919904962002</c:v>
                </c:pt>
                <c:pt idx="59502">
                  <c:v>-0.78154934513001195</c:v>
                </c:pt>
                <c:pt idx="59503">
                  <c:v>-0.76343949121672805</c:v>
                </c:pt>
                <c:pt idx="59504">
                  <c:v>-0.74532963729711998</c:v>
                </c:pt>
                <c:pt idx="59505">
                  <c:v>-0.72721978337751203</c:v>
                </c:pt>
                <c:pt idx="59506">
                  <c:v>-0.70910992946422902</c:v>
                </c:pt>
                <c:pt idx="59507">
                  <c:v>-0.69100007554462095</c:v>
                </c:pt>
                <c:pt idx="59508">
                  <c:v>-0.672890221625012</c:v>
                </c:pt>
                <c:pt idx="59509">
                  <c:v>-0.65478036771172898</c:v>
                </c:pt>
                <c:pt idx="59510">
                  <c:v>-0.63667051379212103</c:v>
                </c:pt>
                <c:pt idx="59511">
                  <c:v>-0.61856065987251296</c:v>
                </c:pt>
                <c:pt idx="59512">
                  <c:v>-0.60045080595922895</c:v>
                </c:pt>
                <c:pt idx="59513">
                  <c:v>-0.582340952039621</c:v>
                </c:pt>
                <c:pt idx="59514">
                  <c:v>-0.56423109812001304</c:v>
                </c:pt>
                <c:pt idx="59515">
                  <c:v>-0.54612124420673003</c:v>
                </c:pt>
                <c:pt idx="59516">
                  <c:v>-0.52801139028712096</c:v>
                </c:pt>
                <c:pt idx="59517">
                  <c:v>-0.50990153636751301</c:v>
                </c:pt>
                <c:pt idx="59518">
                  <c:v>-0.49179168245422999</c:v>
                </c:pt>
                <c:pt idx="59519">
                  <c:v>-0.47368182853462198</c:v>
                </c:pt>
                <c:pt idx="59520">
                  <c:v>-0.45557197461501397</c:v>
                </c:pt>
                <c:pt idx="59521">
                  <c:v>-0.43746212070173002</c:v>
                </c:pt>
                <c:pt idx="59522">
                  <c:v>-0.41935226678212201</c:v>
                </c:pt>
                <c:pt idx="59523">
                  <c:v>-0.401242412862514</c:v>
                </c:pt>
                <c:pt idx="59524">
                  <c:v>-0.38313255894923098</c:v>
                </c:pt>
                <c:pt idx="59525">
                  <c:v>-0.36502270502962197</c:v>
                </c:pt>
                <c:pt idx="59526">
                  <c:v>-0.34691285111001402</c:v>
                </c:pt>
                <c:pt idx="59527">
                  <c:v>-0.32880299719673101</c:v>
                </c:pt>
                <c:pt idx="59528">
                  <c:v>-0.310693143277123</c:v>
                </c:pt>
                <c:pt idx="59529">
                  <c:v>-0.29258328935751399</c:v>
                </c:pt>
                <c:pt idx="59530">
                  <c:v>-0.27447343544423097</c:v>
                </c:pt>
                <c:pt idx="59531">
                  <c:v>-0.25636358152462302</c:v>
                </c:pt>
                <c:pt idx="59532">
                  <c:v>-0.23825372760501501</c:v>
                </c:pt>
                <c:pt idx="59533">
                  <c:v>-0.220143873691731</c:v>
                </c:pt>
                <c:pt idx="59534">
                  <c:v>-0.21279932340159899</c:v>
                </c:pt>
                <c:pt idx="59535">
                  <c:v>-0.216220076748463</c:v>
                </c:pt>
                <c:pt idx="59536">
                  <c:v>-0.21964083009413199</c:v>
                </c:pt>
                <c:pt idx="59537">
                  <c:v>-0.223061583440996</c:v>
                </c:pt>
                <c:pt idx="59538">
                  <c:v>-0.22648233678786001</c:v>
                </c:pt>
                <c:pt idx="59539">
                  <c:v>-0.229903090133529</c:v>
                </c:pt>
                <c:pt idx="59540">
                  <c:v>-0.23332384348039301</c:v>
                </c:pt>
                <c:pt idx="59541">
                  <c:v>-0.23674459682725599</c:v>
                </c:pt>
                <c:pt idx="59542">
                  <c:v>-0.24016535017292601</c:v>
                </c:pt>
                <c:pt idx="59543">
                  <c:v>-0.24358610351978899</c:v>
                </c:pt>
                <c:pt idx="59544">
                  <c:v>-0.247006856866653</c:v>
                </c:pt>
                <c:pt idx="59545">
                  <c:v>-0.25042761021232202</c:v>
                </c:pt>
                <c:pt idx="59546">
                  <c:v>-0.253848363559186</c:v>
                </c:pt>
                <c:pt idx="59547">
                  <c:v>-0.25726911690604998</c:v>
                </c:pt>
                <c:pt idx="59548">
                  <c:v>-0.26068987025171902</c:v>
                </c:pt>
                <c:pt idx="59549">
                  <c:v>-0.26411062359858301</c:v>
                </c:pt>
                <c:pt idx="59550">
                  <c:v>-0.26753137694544599</c:v>
                </c:pt>
                <c:pt idx="59551">
                  <c:v>-0.27095213029111498</c:v>
                </c:pt>
                <c:pt idx="59552">
                  <c:v>-0.27437288363797901</c:v>
                </c:pt>
                <c:pt idx="59553">
                  <c:v>-0.277793636984843</c:v>
                </c:pt>
                <c:pt idx="59554">
                  <c:v>-0.28121439033051199</c:v>
                </c:pt>
                <c:pt idx="59555">
                  <c:v>-0.28463514367737602</c:v>
                </c:pt>
                <c:pt idx="59556">
                  <c:v>-0.28805589702424</c:v>
                </c:pt>
                <c:pt idx="59557">
                  <c:v>-0.291476650369909</c:v>
                </c:pt>
                <c:pt idx="59558">
                  <c:v>-0.29489740371677198</c:v>
                </c:pt>
                <c:pt idx="59559">
                  <c:v>-0.29831815706363601</c:v>
                </c:pt>
                <c:pt idx="59560">
                  <c:v>-0.30173891040930501</c:v>
                </c:pt>
                <c:pt idx="59561">
                  <c:v>-0.30515966375616899</c:v>
                </c:pt>
                <c:pt idx="59562">
                  <c:v>-0.30858041710303302</c:v>
                </c:pt>
                <c:pt idx="59563">
                  <c:v>-0.31200117044870201</c:v>
                </c:pt>
                <c:pt idx="59564">
                  <c:v>-0.31542192379556599</c:v>
                </c:pt>
                <c:pt idx="59565">
                  <c:v>-0.31884267714242898</c:v>
                </c:pt>
                <c:pt idx="59566">
                  <c:v>-0.32226343048809802</c:v>
                </c:pt>
                <c:pt idx="59567">
                  <c:v>-0.325684183834962</c:v>
                </c:pt>
                <c:pt idx="59568">
                  <c:v>-0.32910493718182598</c:v>
                </c:pt>
                <c:pt idx="59569">
                  <c:v>-0.33252569052749498</c:v>
                </c:pt>
                <c:pt idx="59570">
                  <c:v>-0.33594644387435901</c:v>
                </c:pt>
                <c:pt idx="59571">
                  <c:v>-0.33936719722122299</c:v>
                </c:pt>
                <c:pt idx="59572">
                  <c:v>-0.34278795056689199</c:v>
                </c:pt>
                <c:pt idx="59573">
                  <c:v>-0.34620870391375502</c:v>
                </c:pt>
                <c:pt idx="59574">
                  <c:v>-0.349629457260619</c:v>
                </c:pt>
                <c:pt idx="59575">
                  <c:v>-0.353050210606288</c:v>
                </c:pt>
                <c:pt idx="59576">
                  <c:v>-0.35647096395315198</c:v>
                </c:pt>
                <c:pt idx="59577">
                  <c:v>-0.35989171730001601</c:v>
                </c:pt>
                <c:pt idx="59578">
                  <c:v>-0.363312470645685</c:v>
                </c:pt>
                <c:pt idx="59579">
                  <c:v>-0.36673322399254898</c:v>
                </c:pt>
                <c:pt idx="59580">
                  <c:v>-0.37015397733941202</c:v>
                </c:pt>
                <c:pt idx="59581">
                  <c:v>-0.37357473068508201</c:v>
                </c:pt>
                <c:pt idx="59582">
                  <c:v>-0.37614470275145001</c:v>
                </c:pt>
                <c:pt idx="59583">
                  <c:v>-0.377863893536729</c:v>
                </c:pt>
                <c:pt idx="59584">
                  <c:v>-0.37958308432140803</c:v>
                </c:pt>
                <c:pt idx="59585">
                  <c:v>-0.38130227510668702</c:v>
                </c:pt>
                <c:pt idx="59586">
                  <c:v>-0.38302146589196701</c:v>
                </c:pt>
                <c:pt idx="59587">
                  <c:v>-0.38474065667664498</c:v>
                </c:pt>
                <c:pt idx="59588">
                  <c:v>-0.38645984746192502</c:v>
                </c:pt>
                <c:pt idx="59589">
                  <c:v>-0.38817903824720401</c:v>
                </c:pt>
                <c:pt idx="59590">
                  <c:v>-0.38989822903188298</c:v>
                </c:pt>
                <c:pt idx="59591">
                  <c:v>-0.39161741981716203</c:v>
                </c:pt>
                <c:pt idx="59592">
                  <c:v>-0.39333661060244102</c:v>
                </c:pt>
                <c:pt idx="59593">
                  <c:v>-0.39505580138711999</c:v>
                </c:pt>
                <c:pt idx="59594">
                  <c:v>-0.39677499217239898</c:v>
                </c:pt>
                <c:pt idx="59595">
                  <c:v>-0.39849418295767802</c:v>
                </c:pt>
                <c:pt idx="59596">
                  <c:v>-0.40021337374235699</c:v>
                </c:pt>
                <c:pt idx="59597">
                  <c:v>-0.40193256452763598</c:v>
                </c:pt>
                <c:pt idx="59598">
                  <c:v>-0.40365175531291603</c:v>
                </c:pt>
                <c:pt idx="59599">
                  <c:v>-0.405370946097594</c:v>
                </c:pt>
                <c:pt idx="59600">
                  <c:v>-0.40709013688287399</c:v>
                </c:pt>
                <c:pt idx="59601">
                  <c:v>-0.40880932766815298</c:v>
                </c:pt>
                <c:pt idx="59602">
                  <c:v>-0.410528518452832</c:v>
                </c:pt>
                <c:pt idx="59603">
                  <c:v>-0.41224770923811099</c:v>
                </c:pt>
                <c:pt idx="59604">
                  <c:v>-0.41396690002338998</c:v>
                </c:pt>
                <c:pt idx="59605">
                  <c:v>-0.41568609080806901</c:v>
                </c:pt>
                <c:pt idx="59606">
                  <c:v>-0.417405281593348</c:v>
                </c:pt>
                <c:pt idx="59607">
                  <c:v>-0.41912447237862699</c:v>
                </c:pt>
                <c:pt idx="59608">
                  <c:v>-0.42084366316330601</c:v>
                </c:pt>
                <c:pt idx="59609">
                  <c:v>-0.422562853948585</c:v>
                </c:pt>
                <c:pt idx="59610">
                  <c:v>-0.42428204473386399</c:v>
                </c:pt>
                <c:pt idx="59611">
                  <c:v>-0.42600123551854302</c:v>
                </c:pt>
                <c:pt idx="59612">
                  <c:v>-0.42772042630382201</c:v>
                </c:pt>
                <c:pt idx="59613">
                  <c:v>-0.429439617089102</c:v>
                </c:pt>
                <c:pt idx="59614">
                  <c:v>-0.43115880787378003</c:v>
                </c:pt>
                <c:pt idx="59615">
                  <c:v>-0.43287799865906001</c:v>
                </c:pt>
                <c:pt idx="59616">
                  <c:v>-0.434597189444339</c:v>
                </c:pt>
                <c:pt idx="59617">
                  <c:v>-0.43631638022901797</c:v>
                </c:pt>
                <c:pt idx="59618">
                  <c:v>-0.43803557101429702</c:v>
                </c:pt>
                <c:pt idx="59619">
                  <c:v>-0.43975476179957601</c:v>
                </c:pt>
                <c:pt idx="59620">
                  <c:v>-0.44147395258425498</c:v>
                </c:pt>
                <c:pt idx="59621">
                  <c:v>-0.44319314336953403</c:v>
                </c:pt>
                <c:pt idx="59622">
                  <c:v>-0.44491233415481302</c:v>
                </c:pt>
                <c:pt idx="59623">
                  <c:v>-0.44663152493949199</c:v>
                </c:pt>
                <c:pt idx="59624">
                  <c:v>-0.44835071572477098</c:v>
                </c:pt>
                <c:pt idx="59625">
                  <c:v>-0.45006990651005102</c:v>
                </c:pt>
                <c:pt idx="59626">
                  <c:v>-0.45178909729472899</c:v>
                </c:pt>
                <c:pt idx="59627">
                  <c:v>-0.45350828808000898</c:v>
                </c:pt>
                <c:pt idx="59628">
                  <c:v>-0.45522747886528803</c:v>
                </c:pt>
                <c:pt idx="59629">
                  <c:v>-0.456946669649967</c:v>
                </c:pt>
                <c:pt idx="59630">
                  <c:v>-0.45790037230809499</c:v>
                </c:pt>
                <c:pt idx="59631">
                  <c:v>-0.45808858683853898</c:v>
                </c:pt>
                <c:pt idx="59632">
                  <c:v>-0.45827680136891702</c:v>
                </c:pt>
                <c:pt idx="59633">
                  <c:v>-0.45846501589936001</c:v>
                </c:pt>
                <c:pt idx="59634">
                  <c:v>-0.45865323042980399</c:v>
                </c:pt>
                <c:pt idx="59635">
                  <c:v>-0.45884144496018198</c:v>
                </c:pt>
                <c:pt idx="59636">
                  <c:v>-0.45902965949062502</c:v>
                </c:pt>
                <c:pt idx="59637">
                  <c:v>-0.45921787402106901</c:v>
                </c:pt>
                <c:pt idx="59638">
                  <c:v>-0.45940608855144699</c:v>
                </c:pt>
                <c:pt idx="59639">
                  <c:v>-0.45959430308188998</c:v>
                </c:pt>
                <c:pt idx="59640">
                  <c:v>-0.45978251761233402</c:v>
                </c:pt>
                <c:pt idx="59641">
                  <c:v>-0.459970732142712</c:v>
                </c:pt>
                <c:pt idx="59642">
                  <c:v>-0.46015894667315499</c:v>
                </c:pt>
                <c:pt idx="59643">
                  <c:v>-0.46034716120359898</c:v>
                </c:pt>
                <c:pt idx="59644">
                  <c:v>-0.46053537573397701</c:v>
                </c:pt>
                <c:pt idx="59645">
                  <c:v>-0.46072359026442</c:v>
                </c:pt>
                <c:pt idx="59646">
                  <c:v>-0.46091180479486399</c:v>
                </c:pt>
                <c:pt idx="59647">
                  <c:v>-0.46110001932524203</c:v>
                </c:pt>
                <c:pt idx="59648">
                  <c:v>-0.46128823385568501</c:v>
                </c:pt>
                <c:pt idx="59649">
                  <c:v>-0.461476448386129</c:v>
                </c:pt>
                <c:pt idx="59650">
                  <c:v>-0.46166466291650698</c:v>
                </c:pt>
                <c:pt idx="59651">
                  <c:v>-0.46185287744695003</c:v>
                </c:pt>
                <c:pt idx="59652">
                  <c:v>-0.46204109197739401</c:v>
                </c:pt>
                <c:pt idx="59653">
                  <c:v>-0.462229306507771</c:v>
                </c:pt>
                <c:pt idx="59654">
                  <c:v>-0.46241752103821498</c:v>
                </c:pt>
                <c:pt idx="59655">
                  <c:v>-0.46260573556865903</c:v>
                </c:pt>
                <c:pt idx="59656">
                  <c:v>-0.46279395009903601</c:v>
                </c:pt>
                <c:pt idx="59657">
                  <c:v>-0.46298216462948</c:v>
                </c:pt>
                <c:pt idx="59658">
                  <c:v>-0.46317037915992398</c:v>
                </c:pt>
                <c:pt idx="59659">
                  <c:v>-0.46335859369030102</c:v>
                </c:pt>
                <c:pt idx="59660">
                  <c:v>-0.46354680822074501</c:v>
                </c:pt>
                <c:pt idx="59661">
                  <c:v>-0.463735022751189</c:v>
                </c:pt>
                <c:pt idx="59662">
                  <c:v>-0.46392323728156598</c:v>
                </c:pt>
                <c:pt idx="59663">
                  <c:v>-0.46411145181201002</c:v>
                </c:pt>
                <c:pt idx="59664">
                  <c:v>-0.46429966634245301</c:v>
                </c:pt>
                <c:pt idx="59665">
                  <c:v>-0.46448788087283099</c:v>
                </c:pt>
                <c:pt idx="59666">
                  <c:v>-0.46467609540327498</c:v>
                </c:pt>
                <c:pt idx="59667">
                  <c:v>-0.46486430993371802</c:v>
                </c:pt>
                <c:pt idx="59668">
                  <c:v>-0.46505252446409601</c:v>
                </c:pt>
                <c:pt idx="59669">
                  <c:v>-0.46524073899453999</c:v>
                </c:pt>
                <c:pt idx="59670">
                  <c:v>-0.46542895352498298</c:v>
                </c:pt>
                <c:pt idx="59671">
                  <c:v>-0.46561716805536102</c:v>
                </c:pt>
                <c:pt idx="59672">
                  <c:v>-0.46580538258580501</c:v>
                </c:pt>
                <c:pt idx="59673">
                  <c:v>-0.46599359711624799</c:v>
                </c:pt>
                <c:pt idx="59674">
                  <c:v>-0.46618181164662598</c:v>
                </c:pt>
                <c:pt idx="59675">
                  <c:v>-0.46637002617707002</c:v>
                </c:pt>
                <c:pt idx="59676">
                  <c:v>-0.46655824070751301</c:v>
                </c:pt>
                <c:pt idx="59677">
                  <c:v>-0.46674645523789099</c:v>
                </c:pt>
                <c:pt idx="59678">
                  <c:v>-0.46376838387766101</c:v>
                </c:pt>
                <c:pt idx="59679">
                  <c:v>-0.45762402662454599</c:v>
                </c:pt>
                <c:pt idx="59680">
                  <c:v>-0.45147966937357598</c:v>
                </c:pt>
                <c:pt idx="59681">
                  <c:v>-0.44533531212046101</c:v>
                </c:pt>
                <c:pt idx="59682">
                  <c:v>-0.439190954867346</c:v>
                </c:pt>
                <c:pt idx="59683">
                  <c:v>-0.43304659761637598</c:v>
                </c:pt>
                <c:pt idx="59684">
                  <c:v>-0.42690224036326102</c:v>
                </c:pt>
                <c:pt idx="59685">
                  <c:v>-0.420757883110145</c:v>
                </c:pt>
                <c:pt idx="59686">
                  <c:v>-0.41461352585917599</c:v>
                </c:pt>
                <c:pt idx="59687">
                  <c:v>-0.40846916860606097</c:v>
                </c:pt>
                <c:pt idx="59688">
                  <c:v>-0.40232481135294501</c:v>
                </c:pt>
                <c:pt idx="59689">
                  <c:v>-0.396180454101976</c:v>
                </c:pt>
                <c:pt idx="59690">
                  <c:v>-0.39003609684885998</c:v>
                </c:pt>
                <c:pt idx="59691">
                  <c:v>-0.38389173959574502</c:v>
                </c:pt>
                <c:pt idx="59692">
                  <c:v>-0.37774738234477601</c:v>
                </c:pt>
                <c:pt idx="59693">
                  <c:v>-0.37160302509165999</c:v>
                </c:pt>
                <c:pt idx="59694">
                  <c:v>-0.36545866783854503</c:v>
                </c:pt>
                <c:pt idx="59695">
                  <c:v>-0.35931431058757501</c:v>
                </c:pt>
                <c:pt idx="59696">
                  <c:v>-0.35316995333446</c:v>
                </c:pt>
                <c:pt idx="59697">
                  <c:v>-0.34702559608134498</c:v>
                </c:pt>
                <c:pt idx="59698">
                  <c:v>-0.34088123883037502</c:v>
                </c:pt>
                <c:pt idx="59699">
                  <c:v>-0.33473688157726</c:v>
                </c:pt>
                <c:pt idx="59700">
                  <c:v>-0.32859252432414499</c:v>
                </c:pt>
                <c:pt idx="59701">
                  <c:v>-0.32244816707317497</c:v>
                </c:pt>
                <c:pt idx="59702">
                  <c:v>-0.31630380982006001</c:v>
                </c:pt>
                <c:pt idx="59703">
                  <c:v>-0.31015945256694399</c:v>
                </c:pt>
                <c:pt idx="59704">
                  <c:v>-0.30401509531597498</c:v>
                </c:pt>
                <c:pt idx="59705">
                  <c:v>-0.29787073806286002</c:v>
                </c:pt>
                <c:pt idx="59706">
                  <c:v>-0.291726380809744</c:v>
                </c:pt>
                <c:pt idx="59707">
                  <c:v>-0.28558202355877499</c:v>
                </c:pt>
                <c:pt idx="59708">
                  <c:v>-0.27943766630565903</c:v>
                </c:pt>
                <c:pt idx="59709">
                  <c:v>-0.27329330905254401</c:v>
                </c:pt>
                <c:pt idx="59710">
                  <c:v>-0.267148951801575</c:v>
                </c:pt>
                <c:pt idx="59711">
                  <c:v>-0.26100459454845898</c:v>
                </c:pt>
                <c:pt idx="59712">
                  <c:v>-0.25486023729534402</c:v>
                </c:pt>
                <c:pt idx="59713">
                  <c:v>-0.248715880044374</c:v>
                </c:pt>
                <c:pt idx="59714">
                  <c:v>-0.24257152279125899</c:v>
                </c:pt>
                <c:pt idx="59715">
                  <c:v>-0.236427165538144</c:v>
                </c:pt>
                <c:pt idx="59716">
                  <c:v>-0.23028280828717401</c:v>
                </c:pt>
                <c:pt idx="59717">
                  <c:v>-0.22413845103405899</c:v>
                </c:pt>
                <c:pt idx="59718">
                  <c:v>-0.217994093780944</c:v>
                </c:pt>
                <c:pt idx="59719">
                  <c:v>-0.21184973652997399</c:v>
                </c:pt>
                <c:pt idx="59720">
                  <c:v>-0.205705379276859</c:v>
                </c:pt>
                <c:pt idx="59721">
                  <c:v>-0.19956102202374301</c:v>
                </c:pt>
                <c:pt idx="59722">
                  <c:v>-0.193416664772774</c:v>
                </c:pt>
                <c:pt idx="59723">
                  <c:v>-0.18727230751965901</c:v>
                </c:pt>
                <c:pt idx="59724">
                  <c:v>-0.18112795026654299</c:v>
                </c:pt>
                <c:pt idx="59725">
                  <c:v>-0.17498359301557401</c:v>
                </c:pt>
                <c:pt idx="59726">
                  <c:v>-0.17100975936280599</c:v>
                </c:pt>
                <c:pt idx="59727">
                  <c:v>-0.16920644931190301</c:v>
                </c:pt>
                <c:pt idx="59728">
                  <c:v>-0.167403139261629</c:v>
                </c:pt>
                <c:pt idx="59729">
                  <c:v>-0.165599829210725</c:v>
                </c:pt>
                <c:pt idx="59730">
                  <c:v>-0.16379651915982199</c:v>
                </c:pt>
                <c:pt idx="59731">
                  <c:v>-0.16199320910954801</c:v>
                </c:pt>
                <c:pt idx="59732">
                  <c:v>-0.160189899058644</c:v>
                </c:pt>
                <c:pt idx="59733">
                  <c:v>-0.158386589007741</c:v>
                </c:pt>
                <c:pt idx="59734">
                  <c:v>-0.15658327895746699</c:v>
                </c:pt>
                <c:pt idx="59735">
                  <c:v>-0.15477996890656301</c:v>
                </c:pt>
                <c:pt idx="59736">
                  <c:v>-0.15297665885566</c:v>
                </c:pt>
                <c:pt idx="59737">
                  <c:v>-0.15117334880538599</c:v>
                </c:pt>
                <c:pt idx="59738">
                  <c:v>-0.14937003875448199</c:v>
                </c:pt>
                <c:pt idx="59739">
                  <c:v>-0.14756672870357901</c:v>
                </c:pt>
                <c:pt idx="59740">
                  <c:v>-0.145763418653305</c:v>
                </c:pt>
                <c:pt idx="59741">
                  <c:v>-0.14396010860240199</c:v>
                </c:pt>
                <c:pt idx="59742">
                  <c:v>-0.14215679855149799</c:v>
                </c:pt>
                <c:pt idx="59743">
                  <c:v>-0.14035348850122401</c:v>
                </c:pt>
                <c:pt idx="59744">
                  <c:v>-0.138550178450321</c:v>
                </c:pt>
                <c:pt idx="59745">
                  <c:v>-0.13674686839941699</c:v>
                </c:pt>
                <c:pt idx="59746">
                  <c:v>-0.13494355834914301</c:v>
                </c:pt>
                <c:pt idx="59747">
                  <c:v>-0.13314024829824</c:v>
                </c:pt>
                <c:pt idx="59748">
                  <c:v>-0.131336938247336</c:v>
                </c:pt>
                <c:pt idx="59749">
                  <c:v>-0.12953362819706199</c:v>
                </c:pt>
                <c:pt idx="59750">
                  <c:v>-0.12773031814615901</c:v>
                </c:pt>
                <c:pt idx="59751">
                  <c:v>-0.12592700809525501</c:v>
                </c:pt>
                <c:pt idx="59752">
                  <c:v>-0.124123698044981</c:v>
                </c:pt>
                <c:pt idx="59753">
                  <c:v>-0.122320387994078</c:v>
                </c:pt>
                <c:pt idx="59754">
                  <c:v>-0.120517077943174</c:v>
                </c:pt>
                <c:pt idx="59755">
                  <c:v>-0.1187137678929</c:v>
                </c:pt>
                <c:pt idx="59756">
                  <c:v>-0.116910457841997</c:v>
                </c:pt>
                <c:pt idx="59757">
                  <c:v>-0.115107147791093</c:v>
                </c:pt>
                <c:pt idx="59758">
                  <c:v>-0.11330383774081899</c:v>
                </c:pt>
                <c:pt idx="59759">
                  <c:v>-0.111500527689916</c:v>
                </c:pt>
                <c:pt idx="59760">
                  <c:v>-0.109697217639012</c:v>
                </c:pt>
                <c:pt idx="59761">
                  <c:v>-0.107893907588738</c:v>
                </c:pt>
                <c:pt idx="59762">
                  <c:v>-0.10609059753783499</c:v>
                </c:pt>
                <c:pt idx="59763">
                  <c:v>-0.104287287486931</c:v>
                </c:pt>
                <c:pt idx="59764">
                  <c:v>-0.10248397743665701</c:v>
                </c:pt>
                <c:pt idx="59765">
                  <c:v>-0.100680667385754</c:v>
                </c:pt>
                <c:pt idx="59766">
                  <c:v>-9.8877357334850202E-2</c:v>
                </c:pt>
                <c:pt idx="59767">
                  <c:v>-9.7074047284576401E-2</c:v>
                </c:pt>
                <c:pt idx="59768">
                  <c:v>-9.5270737233672798E-2</c:v>
                </c:pt>
                <c:pt idx="59769">
                  <c:v>-9.3467427182769194E-2</c:v>
                </c:pt>
                <c:pt idx="59770">
                  <c:v>-9.1664117132495407E-2</c:v>
                </c:pt>
                <c:pt idx="59771">
                  <c:v>-8.9860807081591804E-2</c:v>
                </c:pt>
                <c:pt idx="59772">
                  <c:v>-8.80574970306882E-2</c:v>
                </c:pt>
                <c:pt idx="59773">
                  <c:v>-8.6254186980414399E-2</c:v>
                </c:pt>
                <c:pt idx="59774">
                  <c:v>-8.1920355409117004E-2</c:v>
                </c:pt>
                <c:pt idx="59775">
                  <c:v>-7.5056002315657996E-2</c:v>
                </c:pt>
                <c:pt idx="59776">
                  <c:v>-6.8191649224596404E-2</c:v>
                </c:pt>
                <c:pt idx="59777">
                  <c:v>-6.1327296131137403E-2</c:v>
                </c:pt>
                <c:pt idx="59778">
                  <c:v>-5.4462943037678402E-2</c:v>
                </c:pt>
                <c:pt idx="59779">
                  <c:v>-4.7598589946616802E-2</c:v>
                </c:pt>
                <c:pt idx="59780">
                  <c:v>-4.0734236853157899E-2</c:v>
                </c:pt>
                <c:pt idx="59781">
                  <c:v>-3.3869883759698897E-2</c:v>
                </c:pt>
                <c:pt idx="59782">
                  <c:v>-2.7005530668637302E-2</c:v>
                </c:pt>
                <c:pt idx="59783">
                  <c:v>-2.0141177575178301E-2</c:v>
                </c:pt>
                <c:pt idx="59784">
                  <c:v>-1.3276824481719299E-2</c:v>
                </c:pt>
                <c:pt idx="59785">
                  <c:v>-6.4124713906577096E-3</c:v>
                </c:pt>
                <c:pt idx="59786">
                  <c:v>4.5188170280126299E-4</c:v>
                </c:pt>
                <c:pt idx="59787">
                  <c:v>7.3162347962602301E-3</c:v>
                </c:pt>
                <c:pt idx="59788">
                  <c:v>1.4180587887321801E-2</c:v>
                </c:pt>
                <c:pt idx="59789">
                  <c:v>2.1044940980780798E-2</c:v>
                </c:pt>
                <c:pt idx="59790">
                  <c:v>2.7909294074239799E-2</c:v>
                </c:pt>
                <c:pt idx="59791">
                  <c:v>3.4773647165301402E-2</c:v>
                </c:pt>
                <c:pt idx="59792">
                  <c:v>4.1638000258760403E-2</c:v>
                </c:pt>
                <c:pt idx="59793">
                  <c:v>4.85023533522193E-2</c:v>
                </c:pt>
                <c:pt idx="59794">
                  <c:v>5.5366706443280997E-2</c:v>
                </c:pt>
                <c:pt idx="59795">
                  <c:v>6.2231059536739901E-2</c:v>
                </c:pt>
                <c:pt idx="59796">
                  <c:v>6.9095412630198902E-2</c:v>
                </c:pt>
                <c:pt idx="59797">
                  <c:v>7.5959765721260494E-2</c:v>
                </c:pt>
                <c:pt idx="59798">
                  <c:v>8.2824118814719502E-2</c:v>
                </c:pt>
                <c:pt idx="59799">
                  <c:v>8.9688471908178399E-2</c:v>
                </c:pt>
                <c:pt idx="59800">
                  <c:v>9.6552824999240103E-2</c:v>
                </c:pt>
                <c:pt idx="59801">
                  <c:v>0.103417178092699</c:v>
                </c:pt>
                <c:pt idx="59802">
                  <c:v>0.11028153118615799</c:v>
                </c:pt>
                <c:pt idx="59803">
                  <c:v>0.11714588427722</c:v>
                </c:pt>
                <c:pt idx="59804">
                  <c:v>0.124010237370679</c:v>
                </c:pt>
                <c:pt idx="59805">
                  <c:v>0.13087459046413799</c:v>
                </c:pt>
                <c:pt idx="59806">
                  <c:v>0.137738943555199</c:v>
                </c:pt>
                <c:pt idx="59807">
                  <c:v>0.14460329664865801</c:v>
                </c:pt>
                <c:pt idx="59808">
                  <c:v>0.15146764974211699</c:v>
                </c:pt>
                <c:pt idx="59809">
                  <c:v>0.158332002833179</c:v>
                </c:pt>
                <c:pt idx="59810">
                  <c:v>0.16519635592663801</c:v>
                </c:pt>
                <c:pt idx="59811">
                  <c:v>0.17206070902009701</c:v>
                </c:pt>
                <c:pt idx="59812">
                  <c:v>0.178925062111158</c:v>
                </c:pt>
                <c:pt idx="59813">
                  <c:v>0.185789415204617</c:v>
                </c:pt>
                <c:pt idx="59814">
                  <c:v>0.19265376829807601</c:v>
                </c:pt>
                <c:pt idx="59815">
                  <c:v>0.19951812138913799</c:v>
                </c:pt>
                <c:pt idx="59816">
                  <c:v>0.206382474482597</c:v>
                </c:pt>
                <c:pt idx="59817">
                  <c:v>0.21324682757605601</c:v>
                </c:pt>
                <c:pt idx="59818">
                  <c:v>0.22011118066711699</c:v>
                </c:pt>
                <c:pt idx="59819">
                  <c:v>0.226975533760576</c:v>
                </c:pt>
                <c:pt idx="59820">
                  <c:v>0.23383988685403501</c:v>
                </c:pt>
                <c:pt idx="59821">
                  <c:v>0.24070423994509699</c:v>
                </c:pt>
                <c:pt idx="59822">
                  <c:v>0.244400123277036</c:v>
                </c:pt>
                <c:pt idx="59823">
                  <c:v>0.24492753684524299</c:v>
                </c:pt>
                <c:pt idx="59824">
                  <c:v>0.24545495041326501</c:v>
                </c:pt>
                <c:pt idx="59825">
                  <c:v>0.245982363981472</c:v>
                </c:pt>
                <c:pt idx="59826">
                  <c:v>0.24650977754967801</c:v>
                </c:pt>
                <c:pt idx="59827">
                  <c:v>0.24703719111770001</c:v>
                </c:pt>
                <c:pt idx="59828">
                  <c:v>0.24756460468590699</c:v>
                </c:pt>
                <c:pt idx="59829">
                  <c:v>0.24809201825411301</c:v>
                </c:pt>
                <c:pt idx="59830">
                  <c:v>0.248619431822136</c:v>
                </c:pt>
                <c:pt idx="59831">
                  <c:v>0.24914684539034199</c:v>
                </c:pt>
                <c:pt idx="59832">
                  <c:v>0.249674258958549</c:v>
                </c:pt>
                <c:pt idx="59833">
                  <c:v>0.250201672526571</c:v>
                </c:pt>
                <c:pt idx="59834">
                  <c:v>0.25072908609477701</c:v>
                </c:pt>
                <c:pt idx="59835">
                  <c:v>0.25125649966298402</c:v>
                </c:pt>
                <c:pt idx="59836">
                  <c:v>0.25178391323100602</c:v>
                </c:pt>
                <c:pt idx="59837">
                  <c:v>0.25231132679921298</c:v>
                </c:pt>
                <c:pt idx="59838">
                  <c:v>0.25283874036741899</c:v>
                </c:pt>
                <c:pt idx="59839">
                  <c:v>0.25336615393544198</c:v>
                </c:pt>
                <c:pt idx="59840">
                  <c:v>0.253893567503648</c:v>
                </c:pt>
                <c:pt idx="59841">
                  <c:v>0.25442098107185501</c:v>
                </c:pt>
                <c:pt idx="59842">
                  <c:v>0.25494839463987701</c:v>
                </c:pt>
                <c:pt idx="59843">
                  <c:v>0.25547580820808302</c:v>
                </c:pt>
                <c:pt idx="59844">
                  <c:v>0.25600322177628998</c:v>
                </c:pt>
                <c:pt idx="59845">
                  <c:v>0.25653063534431197</c:v>
                </c:pt>
                <c:pt idx="59846">
                  <c:v>0.25705804891251899</c:v>
                </c:pt>
                <c:pt idx="59847">
                  <c:v>0.257585462480725</c:v>
                </c:pt>
                <c:pt idx="59848">
                  <c:v>0.258112876048747</c:v>
                </c:pt>
                <c:pt idx="59849">
                  <c:v>0.25864028961695401</c:v>
                </c:pt>
                <c:pt idx="59850">
                  <c:v>0.25916770318516003</c:v>
                </c:pt>
                <c:pt idx="59851">
                  <c:v>0.25969511675318302</c:v>
                </c:pt>
                <c:pt idx="59852">
                  <c:v>0.26022253032138898</c:v>
                </c:pt>
                <c:pt idx="59853">
                  <c:v>0.26074994388959599</c:v>
                </c:pt>
                <c:pt idx="59854">
                  <c:v>0.26127735745761799</c:v>
                </c:pt>
                <c:pt idx="59855">
                  <c:v>0.261804771025825</c:v>
                </c:pt>
                <c:pt idx="59856">
                  <c:v>0.26233218459403101</c:v>
                </c:pt>
                <c:pt idx="59857">
                  <c:v>0.26285959816205301</c:v>
                </c:pt>
                <c:pt idx="59858">
                  <c:v>0.26338701173026002</c:v>
                </c:pt>
                <c:pt idx="59859">
                  <c:v>0.26391442529846598</c:v>
                </c:pt>
                <c:pt idx="59860">
                  <c:v>0.26444183886648898</c:v>
                </c:pt>
                <c:pt idx="59861">
                  <c:v>0.26496925243469499</c:v>
                </c:pt>
                <c:pt idx="59862">
                  <c:v>0.265496666002902</c:v>
                </c:pt>
                <c:pt idx="59863">
                  <c:v>0.266024079570924</c:v>
                </c:pt>
                <c:pt idx="59864">
                  <c:v>0.26655149313913001</c:v>
                </c:pt>
                <c:pt idx="59865">
                  <c:v>0.26707890670733703</c:v>
                </c:pt>
                <c:pt idx="59866">
                  <c:v>0.26760632027535902</c:v>
                </c:pt>
                <c:pt idx="59867">
                  <c:v>0.26813373384356598</c:v>
                </c:pt>
                <c:pt idx="59868">
                  <c:v>0.26866114741177199</c:v>
                </c:pt>
                <c:pt idx="59869">
                  <c:v>0.26918856097979499</c:v>
                </c:pt>
                <c:pt idx="59870">
                  <c:v>0.26687276074197103</c:v>
                </c:pt>
                <c:pt idx="59871">
                  <c:v>0.26171374669613001</c:v>
                </c:pt>
                <c:pt idx="59872">
                  <c:v>0.256554732652091</c:v>
                </c:pt>
                <c:pt idx="59873">
                  <c:v>0.25139571860625098</c:v>
                </c:pt>
                <c:pt idx="59874">
                  <c:v>0.24623670456041</c:v>
                </c:pt>
                <c:pt idx="59875">
                  <c:v>0.24107769051637101</c:v>
                </c:pt>
                <c:pt idx="59876">
                  <c:v>0.235918676470531</c:v>
                </c:pt>
                <c:pt idx="59877">
                  <c:v>0.23075966242469001</c:v>
                </c:pt>
                <c:pt idx="59878">
                  <c:v>0.225600648380651</c:v>
                </c:pt>
                <c:pt idx="59879">
                  <c:v>0.22044163433481101</c:v>
                </c:pt>
                <c:pt idx="59880">
                  <c:v>0.21528262028896999</c:v>
                </c:pt>
                <c:pt idx="59881">
                  <c:v>0.21012360624493201</c:v>
                </c:pt>
                <c:pt idx="59882">
                  <c:v>0.20496459219909099</c:v>
                </c:pt>
                <c:pt idx="59883">
                  <c:v>0.19980557815325001</c:v>
                </c:pt>
                <c:pt idx="59884">
                  <c:v>0.19464656410921199</c:v>
                </c:pt>
                <c:pt idx="59885">
                  <c:v>0.18948755006337101</c:v>
                </c:pt>
                <c:pt idx="59886">
                  <c:v>0.18432853601753099</c:v>
                </c:pt>
                <c:pt idx="59887">
                  <c:v>0.17916952197349201</c:v>
                </c:pt>
                <c:pt idx="59888">
                  <c:v>0.17401050792765099</c:v>
                </c:pt>
                <c:pt idx="59889">
                  <c:v>0.168851493881811</c:v>
                </c:pt>
                <c:pt idx="59890">
                  <c:v>0.16369247983777199</c:v>
                </c:pt>
                <c:pt idx="59891">
                  <c:v>0.15853346579193101</c:v>
                </c:pt>
                <c:pt idx="59892">
                  <c:v>0.15337445174609099</c:v>
                </c:pt>
                <c:pt idx="59893">
                  <c:v>0.14821543770205201</c:v>
                </c:pt>
                <c:pt idx="59894">
                  <c:v>0.14305642365621199</c:v>
                </c:pt>
                <c:pt idx="59895">
                  <c:v>0.137897409610371</c:v>
                </c:pt>
                <c:pt idx="59896">
                  <c:v>0.13273839556633199</c:v>
                </c:pt>
                <c:pt idx="59897">
                  <c:v>0.127579381520492</c:v>
                </c:pt>
                <c:pt idx="59898">
                  <c:v>0.122420367474651</c:v>
                </c:pt>
                <c:pt idx="59899">
                  <c:v>0.117261353430612</c:v>
                </c:pt>
                <c:pt idx="59900">
                  <c:v>0.112102339384772</c:v>
                </c:pt>
                <c:pt idx="59901">
                  <c:v>0.106943325338931</c:v>
                </c:pt>
                <c:pt idx="59902">
                  <c:v>0.101784311294892</c:v>
                </c:pt>
                <c:pt idx="59903">
                  <c:v>9.6625297249051903E-2</c:v>
                </c:pt>
                <c:pt idx="59904">
                  <c:v>9.1466283203211304E-2</c:v>
                </c:pt>
                <c:pt idx="59905">
                  <c:v>8.6307269159172501E-2</c:v>
                </c:pt>
                <c:pt idx="59906">
                  <c:v>8.1148255113331999E-2</c:v>
                </c:pt>
                <c:pt idx="59907">
                  <c:v>7.59892410674914E-2</c:v>
                </c:pt>
                <c:pt idx="59908">
                  <c:v>7.0830227023452694E-2</c:v>
                </c:pt>
                <c:pt idx="59909">
                  <c:v>6.5671212977612095E-2</c:v>
                </c:pt>
                <c:pt idx="59910">
                  <c:v>6.0512198931771601E-2</c:v>
                </c:pt>
                <c:pt idx="59911">
                  <c:v>5.5353184887732797E-2</c:v>
                </c:pt>
                <c:pt idx="59912">
                  <c:v>5.0194170841892198E-2</c:v>
                </c:pt>
                <c:pt idx="59913">
                  <c:v>4.5035156796051697E-2</c:v>
                </c:pt>
                <c:pt idx="59914">
                  <c:v>3.98761427520129E-2</c:v>
                </c:pt>
                <c:pt idx="59915">
                  <c:v>3.4717128706172398E-2</c:v>
                </c:pt>
                <c:pt idx="59916">
                  <c:v>2.95581146603318E-2</c:v>
                </c:pt>
                <c:pt idx="59917">
                  <c:v>2.4399100616292999E-2</c:v>
                </c:pt>
                <c:pt idx="59918">
                  <c:v>1.7377217866132201E-2</c:v>
                </c:pt>
                <c:pt idx="59919">
                  <c:v>8.4924664103498398E-3</c:v>
                </c:pt>
                <c:pt idx="59920">
                  <c:v>-3.9228504232953802E-4</c:v>
                </c:pt>
                <c:pt idx="59921">
                  <c:v>-9.2770364981118805E-3</c:v>
                </c:pt>
                <c:pt idx="59922">
                  <c:v>-1.8161787953894198E-2</c:v>
                </c:pt>
                <c:pt idx="59923">
                  <c:v>-2.7046539406573599E-2</c:v>
                </c:pt>
                <c:pt idx="59924">
                  <c:v>-3.5931290862355997E-2</c:v>
                </c:pt>
                <c:pt idx="59925">
                  <c:v>-4.4816042318138301E-2</c:v>
                </c:pt>
                <c:pt idx="59926">
                  <c:v>-5.3700793770817698E-2</c:v>
                </c:pt>
                <c:pt idx="59927">
                  <c:v>-6.2585545226599995E-2</c:v>
                </c:pt>
                <c:pt idx="59928">
                  <c:v>-7.1470296682382403E-2</c:v>
                </c:pt>
                <c:pt idx="59929">
                  <c:v>-8.0355048135061696E-2</c:v>
                </c:pt>
                <c:pt idx="59930">
                  <c:v>-8.9239799590844104E-2</c:v>
                </c:pt>
                <c:pt idx="59931">
                  <c:v>-9.8124551046626401E-2</c:v>
                </c:pt>
                <c:pt idx="59932">
                  <c:v>-0.107009302499306</c:v>
                </c:pt>
                <c:pt idx="59933">
                  <c:v>-0.11589405395508801</c:v>
                </c:pt>
                <c:pt idx="59934">
                  <c:v>-0.124778805410871</c:v>
                </c:pt>
                <c:pt idx="59935">
                  <c:v>-0.13366355686355</c:v>
                </c:pt>
                <c:pt idx="59936">
                  <c:v>-0.14254830831933199</c:v>
                </c:pt>
                <c:pt idx="59937">
                  <c:v>-0.15143305977511501</c:v>
                </c:pt>
                <c:pt idx="59938">
                  <c:v>-0.16031781122779401</c:v>
                </c:pt>
                <c:pt idx="59939">
                  <c:v>-0.169202562683576</c:v>
                </c:pt>
                <c:pt idx="59940">
                  <c:v>-0.17808731413935899</c:v>
                </c:pt>
                <c:pt idx="59941">
                  <c:v>-0.18697206559203799</c:v>
                </c:pt>
                <c:pt idx="59942">
                  <c:v>-0.19585681704781999</c:v>
                </c:pt>
                <c:pt idx="59943">
                  <c:v>-0.20474156850360301</c:v>
                </c:pt>
                <c:pt idx="59944">
                  <c:v>-0.21362631995628201</c:v>
                </c:pt>
                <c:pt idx="59945">
                  <c:v>-0.222511071412064</c:v>
                </c:pt>
                <c:pt idx="59946">
                  <c:v>-0.23139582286784699</c:v>
                </c:pt>
                <c:pt idx="59947">
                  <c:v>-0.24028057432052599</c:v>
                </c:pt>
                <c:pt idx="59948">
                  <c:v>-0.24916532577630901</c:v>
                </c:pt>
                <c:pt idx="59949">
                  <c:v>-0.258050077232091</c:v>
                </c:pt>
                <c:pt idx="59950">
                  <c:v>-0.26693482868476998</c:v>
                </c:pt>
                <c:pt idx="59951">
                  <c:v>-0.27581958014055302</c:v>
                </c:pt>
                <c:pt idx="59952">
                  <c:v>-0.28470433159633501</c:v>
                </c:pt>
                <c:pt idx="59953">
                  <c:v>-0.29358908304901399</c:v>
                </c:pt>
                <c:pt idx="59954">
                  <c:v>-0.30247383450479698</c:v>
                </c:pt>
                <c:pt idx="59955">
                  <c:v>-0.31135858596057903</c:v>
                </c:pt>
                <c:pt idx="59956">
                  <c:v>-0.320243337413258</c:v>
                </c:pt>
                <c:pt idx="59957">
                  <c:v>-0.32912808886904099</c:v>
                </c:pt>
                <c:pt idx="59958">
                  <c:v>-0.33801284032482298</c:v>
                </c:pt>
                <c:pt idx="59959">
                  <c:v>-0.34689759177750201</c:v>
                </c:pt>
                <c:pt idx="59960">
                  <c:v>-0.355782343233285</c:v>
                </c:pt>
                <c:pt idx="59961">
                  <c:v>-0.364667094689067</c:v>
                </c:pt>
                <c:pt idx="59962">
                  <c:v>-0.37355184614174602</c:v>
                </c:pt>
                <c:pt idx="59963">
                  <c:v>-0.38243659759752902</c:v>
                </c:pt>
                <c:pt idx="59964">
                  <c:v>-0.39132134905331101</c:v>
                </c:pt>
                <c:pt idx="59965">
                  <c:v>-0.40020610050599098</c:v>
                </c:pt>
                <c:pt idx="59966">
                  <c:v>-0.41411534053873</c:v>
                </c:pt>
                <c:pt idx="59967">
                  <c:v>-0.43304906915193703</c:v>
                </c:pt>
                <c:pt idx="59968">
                  <c:v>-0.45198279775853201</c:v>
                </c:pt>
                <c:pt idx="59969">
                  <c:v>-0.47091652637173897</c:v>
                </c:pt>
                <c:pt idx="59970">
                  <c:v>-0.489850254984946</c:v>
                </c:pt>
                <c:pt idx="59971">
                  <c:v>-0.50878398359153998</c:v>
                </c:pt>
                <c:pt idx="59972">
                  <c:v>-0.52771771220474695</c:v>
                </c:pt>
                <c:pt idx="59973">
                  <c:v>-0.54665144081795403</c:v>
                </c:pt>
                <c:pt idx="59974">
                  <c:v>-0.56558516942454795</c:v>
                </c:pt>
                <c:pt idx="59975">
                  <c:v>-0.58451889803775503</c:v>
                </c:pt>
                <c:pt idx="59976">
                  <c:v>-0.603452626650962</c:v>
                </c:pt>
                <c:pt idx="59977">
                  <c:v>-0.62238635525755703</c:v>
                </c:pt>
                <c:pt idx="59978">
                  <c:v>-0.641320083870764</c:v>
                </c:pt>
                <c:pt idx="59979">
                  <c:v>-0.66025381248397097</c:v>
                </c:pt>
                <c:pt idx="59980">
                  <c:v>-0.67918754109056501</c:v>
                </c:pt>
                <c:pt idx="59981">
                  <c:v>-0.69812126970377197</c:v>
                </c:pt>
                <c:pt idx="59982">
                  <c:v>-0.71705499831697905</c:v>
                </c:pt>
                <c:pt idx="59983">
                  <c:v>-0.73598872692357298</c:v>
                </c:pt>
                <c:pt idx="59984">
                  <c:v>-0.75492245553677995</c:v>
                </c:pt>
                <c:pt idx="59985">
                  <c:v>-0.77385618414998703</c:v>
                </c:pt>
                <c:pt idx="59986">
                  <c:v>-0.79278991275658195</c:v>
                </c:pt>
                <c:pt idx="59987">
                  <c:v>-0.81172364136978903</c:v>
                </c:pt>
                <c:pt idx="59988">
                  <c:v>-0.830657369982995</c:v>
                </c:pt>
                <c:pt idx="59989">
                  <c:v>-0.84959109858959003</c:v>
                </c:pt>
                <c:pt idx="59990">
                  <c:v>-0.868524827202797</c:v>
                </c:pt>
                <c:pt idx="59991">
                  <c:v>-0.88745855581600397</c:v>
                </c:pt>
                <c:pt idx="59992">
                  <c:v>-0.906392284422598</c:v>
                </c:pt>
                <c:pt idx="59993">
                  <c:v>-0.92532601303580497</c:v>
                </c:pt>
                <c:pt idx="59994">
                  <c:v>-0.94425974164901205</c:v>
                </c:pt>
                <c:pt idx="59995">
                  <c:v>-0.96319347025560698</c:v>
                </c:pt>
                <c:pt idx="59996">
                  <c:v>-0.98212719886881406</c:v>
                </c:pt>
                <c:pt idx="59997">
                  <c:v>-1.0010609274820199</c:v>
                </c:pt>
                <c:pt idx="59998">
                  <c:v>-1.01999465608861</c:v>
                </c:pt>
                <c:pt idx="59999">
                  <c:v>-1.03892838470182</c:v>
                </c:pt>
                <c:pt idx="60000">
                  <c:v>-1.0578621133150301</c:v>
                </c:pt>
                <c:pt idx="60001">
                  <c:v>-1.0767958419216199</c:v>
                </c:pt>
                <c:pt idx="60002">
                  <c:v>-1.09572957053483</c:v>
                </c:pt>
                <c:pt idx="60003">
                  <c:v>-1.1146632991480401</c:v>
                </c:pt>
                <c:pt idx="60004">
                  <c:v>-1.1335970277546299</c:v>
                </c:pt>
                <c:pt idx="60005">
                  <c:v>-1.15253075636784</c:v>
                </c:pt>
                <c:pt idx="60006">
                  <c:v>-1.17146448498105</c:v>
                </c:pt>
                <c:pt idx="60007">
                  <c:v>-1.1903982135876401</c:v>
                </c:pt>
                <c:pt idx="60008">
                  <c:v>-1.2093319422008499</c:v>
                </c:pt>
                <c:pt idx="60009">
                  <c:v>-1.22826567081405</c:v>
                </c:pt>
                <c:pt idx="60010">
                  <c:v>-1.2471993994206501</c:v>
                </c:pt>
                <c:pt idx="60011">
                  <c:v>-1.2661331280338599</c:v>
                </c:pt>
                <c:pt idx="60012">
                  <c:v>-1.28506685664706</c:v>
                </c:pt>
                <c:pt idx="60013">
                  <c:v>-1.30400058525366</c:v>
                </c:pt>
                <c:pt idx="60014">
                  <c:v>-1.3168217618759099</c:v>
                </c:pt>
                <c:pt idx="60015">
                  <c:v>-1.32353038650294</c:v>
                </c:pt>
                <c:pt idx="60016">
                  <c:v>-1.3302390111276401</c:v>
                </c:pt>
                <c:pt idx="60017">
                  <c:v>-1.3369476357546699</c:v>
                </c:pt>
                <c:pt idx="60018">
                  <c:v>-1.3436562603816999</c:v>
                </c:pt>
                <c:pt idx="60019">
                  <c:v>-1.3503648850063901</c:v>
                </c:pt>
                <c:pt idx="60020">
                  <c:v>-1.3570735096334301</c:v>
                </c:pt>
                <c:pt idx="60021">
                  <c:v>-1.3637821342604599</c:v>
                </c:pt>
                <c:pt idx="60022">
                  <c:v>-1.37049075888515</c:v>
                </c:pt>
                <c:pt idx="60023">
                  <c:v>-1.3771993835121801</c:v>
                </c:pt>
                <c:pt idx="60024">
                  <c:v>-1.3839080081392201</c:v>
                </c:pt>
                <c:pt idx="60025">
                  <c:v>-1.39061663276391</c:v>
                </c:pt>
                <c:pt idx="60026">
                  <c:v>-1.39732525739094</c:v>
                </c:pt>
                <c:pt idx="60027">
                  <c:v>-1.4040338820179701</c:v>
                </c:pt>
                <c:pt idx="60028">
                  <c:v>-1.41074250664266</c:v>
                </c:pt>
                <c:pt idx="60029">
                  <c:v>-1.4174511312697</c:v>
                </c:pt>
                <c:pt idx="60030">
                  <c:v>-1.4241597558967301</c:v>
                </c:pt>
                <c:pt idx="60031">
                  <c:v>-1.43086838052142</c:v>
                </c:pt>
                <c:pt idx="60032">
                  <c:v>-1.43757700514845</c:v>
                </c:pt>
                <c:pt idx="60033">
                  <c:v>-1.44428562977549</c:v>
                </c:pt>
                <c:pt idx="60034">
                  <c:v>-1.4509942544001799</c:v>
                </c:pt>
                <c:pt idx="60035">
                  <c:v>-1.45770287902721</c:v>
                </c:pt>
                <c:pt idx="60036">
                  <c:v>-1.46441150365425</c:v>
                </c:pt>
                <c:pt idx="60037">
                  <c:v>-1.4711201282789399</c:v>
                </c:pt>
                <c:pt idx="60038">
                  <c:v>-1.4778287529059699</c:v>
                </c:pt>
                <c:pt idx="60039">
                  <c:v>-1.484537377533</c:v>
                </c:pt>
                <c:pt idx="60040">
                  <c:v>-1.4912460021576901</c:v>
                </c:pt>
                <c:pt idx="60041">
                  <c:v>-1.4979546267847299</c:v>
                </c:pt>
                <c:pt idx="60042">
                  <c:v>-1.5046632514117599</c:v>
                </c:pt>
                <c:pt idx="60043">
                  <c:v>-1.5113718760364501</c:v>
                </c:pt>
                <c:pt idx="60044">
                  <c:v>-1.5180805006634801</c:v>
                </c:pt>
                <c:pt idx="60045">
                  <c:v>-1.5247891252905199</c:v>
                </c:pt>
                <c:pt idx="60046">
                  <c:v>-1.53149774991521</c:v>
                </c:pt>
                <c:pt idx="60047">
                  <c:v>-1.5382063745422401</c:v>
                </c:pt>
                <c:pt idx="60048">
                  <c:v>-1.5449149991692701</c:v>
                </c:pt>
                <c:pt idx="60049">
                  <c:v>-1.55162362379396</c:v>
                </c:pt>
                <c:pt idx="60050">
                  <c:v>-1.558332248421</c:v>
                </c:pt>
                <c:pt idx="60051">
                  <c:v>-1.5650408730480301</c:v>
                </c:pt>
                <c:pt idx="60052">
                  <c:v>-1.57174949767272</c:v>
                </c:pt>
                <c:pt idx="60053">
                  <c:v>-1.57845812229975</c:v>
                </c:pt>
                <c:pt idx="60054">
                  <c:v>-1.58516674692679</c:v>
                </c:pt>
                <c:pt idx="60055">
                  <c:v>-1.59187537155148</c:v>
                </c:pt>
                <c:pt idx="60056">
                  <c:v>-1.59858399617851</c:v>
                </c:pt>
                <c:pt idx="60057">
                  <c:v>-1.60529262080555</c:v>
                </c:pt>
                <c:pt idx="60058">
                  <c:v>-1.6120012454302399</c:v>
                </c:pt>
                <c:pt idx="60059">
                  <c:v>-1.61870987005727</c:v>
                </c:pt>
                <c:pt idx="60060">
                  <c:v>-1.6254184946843</c:v>
                </c:pt>
                <c:pt idx="60061">
                  <c:v>-1.6321271193089899</c:v>
                </c:pt>
                <c:pt idx="60062">
                  <c:v>-1.63165530012638</c:v>
                </c:pt>
                <c:pt idx="60063">
                  <c:v>-1.6240030371291101</c:v>
                </c:pt>
                <c:pt idx="60064">
                  <c:v>-1.61635077413451</c:v>
                </c:pt>
                <c:pt idx="60065">
                  <c:v>-1.6086985111372401</c:v>
                </c:pt>
                <c:pt idx="60066">
                  <c:v>-1.6010462481399701</c:v>
                </c:pt>
                <c:pt idx="60067">
                  <c:v>-1.59339398514538</c:v>
                </c:pt>
                <c:pt idx="60068">
                  <c:v>-1.58574172214811</c:v>
                </c:pt>
                <c:pt idx="60069">
                  <c:v>-1.5780894591508301</c:v>
                </c:pt>
                <c:pt idx="60070">
                  <c:v>-1.57043719615624</c:v>
                </c:pt>
                <c:pt idx="60071">
                  <c:v>-1.56278493315897</c:v>
                </c:pt>
                <c:pt idx="60072">
                  <c:v>-1.5551326701617001</c:v>
                </c:pt>
                <c:pt idx="60073">
                  <c:v>-1.5474804071671</c:v>
                </c:pt>
                <c:pt idx="60074">
                  <c:v>-1.53982814416983</c:v>
                </c:pt>
                <c:pt idx="60075">
                  <c:v>-1.5321758811725601</c:v>
                </c:pt>
                <c:pt idx="60076">
                  <c:v>-1.52452361817796</c:v>
                </c:pt>
                <c:pt idx="60077">
                  <c:v>-1.5168713551806901</c:v>
                </c:pt>
                <c:pt idx="60078">
                  <c:v>-1.5092190921834201</c:v>
                </c:pt>
                <c:pt idx="60079">
                  <c:v>-1.50156682918882</c:v>
                </c:pt>
                <c:pt idx="60080">
                  <c:v>-1.4939145661915501</c:v>
                </c:pt>
                <c:pt idx="60081">
                  <c:v>-1.4862623031942801</c:v>
                </c:pt>
                <c:pt idx="60082">
                  <c:v>-1.47861004019968</c:v>
                </c:pt>
                <c:pt idx="60083">
                  <c:v>-1.4709577772024101</c:v>
                </c:pt>
                <c:pt idx="60084">
                  <c:v>-1.4633055142051401</c:v>
                </c:pt>
                <c:pt idx="60085">
                  <c:v>-1.45565325121054</c:v>
                </c:pt>
                <c:pt idx="60086">
                  <c:v>-1.4480009882132701</c:v>
                </c:pt>
                <c:pt idx="60087">
                  <c:v>-1.4403487252160001</c:v>
                </c:pt>
                <c:pt idx="60088">
                  <c:v>-1.43269646222141</c:v>
                </c:pt>
                <c:pt idx="60089">
                  <c:v>-1.4250441992241401</c:v>
                </c:pt>
                <c:pt idx="60090">
                  <c:v>-1.4173919362268701</c:v>
                </c:pt>
                <c:pt idx="60091">
                  <c:v>-1.40973967323227</c:v>
                </c:pt>
                <c:pt idx="60092">
                  <c:v>-1.4020874102350001</c:v>
                </c:pt>
                <c:pt idx="60093">
                  <c:v>-1.3944351472377301</c:v>
                </c:pt>
                <c:pt idx="60094">
                  <c:v>-1.38678288424313</c:v>
                </c:pt>
                <c:pt idx="60095">
                  <c:v>-1.3791306212458601</c:v>
                </c:pt>
                <c:pt idx="60096">
                  <c:v>-1.3714783582485901</c:v>
                </c:pt>
                <c:pt idx="60097">
                  <c:v>-1.36382609525399</c:v>
                </c:pt>
                <c:pt idx="60098">
                  <c:v>-1.3561738322567201</c:v>
                </c:pt>
                <c:pt idx="60099">
                  <c:v>-1.3485215692594501</c:v>
                </c:pt>
                <c:pt idx="60100">
                  <c:v>-1.34086930626485</c:v>
                </c:pt>
                <c:pt idx="60101">
                  <c:v>-1.3332170432675801</c:v>
                </c:pt>
                <c:pt idx="60102">
                  <c:v>-1.3255647802703101</c:v>
                </c:pt>
                <c:pt idx="60103">
                  <c:v>-1.31791251727571</c:v>
                </c:pt>
                <c:pt idx="60104">
                  <c:v>-1.3102602542784401</c:v>
                </c:pt>
                <c:pt idx="60105">
                  <c:v>-1.3026079912811701</c:v>
                </c:pt>
                <c:pt idx="60106">
                  <c:v>-1.29495572828657</c:v>
                </c:pt>
                <c:pt idx="60107">
                  <c:v>-1.2873034652893001</c:v>
                </c:pt>
                <c:pt idx="60108">
                  <c:v>-1.2796512022920301</c:v>
                </c:pt>
                <c:pt idx="60109">
                  <c:v>-1.27199893929744</c:v>
                </c:pt>
                <c:pt idx="60110">
                  <c:v>-1.2601112459106301</c:v>
                </c:pt>
                <c:pt idx="60111">
                  <c:v>-1.24398812213134</c:v>
                </c:pt>
                <c:pt idx="60112">
                  <c:v>-1.2278649983576799</c:v>
                </c:pt>
                <c:pt idx="60113">
                  <c:v>-1.2117418745783901</c:v>
                </c:pt>
                <c:pt idx="60114">
                  <c:v>-1.1956187507991001</c:v>
                </c:pt>
                <c:pt idx="60115">
                  <c:v>-1.17949562702543</c:v>
                </c:pt>
                <c:pt idx="60116">
                  <c:v>-1.1633725032461399</c:v>
                </c:pt>
                <c:pt idx="60117">
                  <c:v>-1.1472493794668499</c:v>
                </c:pt>
                <c:pt idx="60118">
                  <c:v>-1.13112625569319</c:v>
                </c:pt>
                <c:pt idx="60119">
                  <c:v>-1.11500313191389</c:v>
                </c:pt>
                <c:pt idx="60120">
                  <c:v>-1.0988800081346</c:v>
                </c:pt>
                <c:pt idx="60121">
                  <c:v>-1.0827568843609401</c:v>
                </c:pt>
                <c:pt idx="60122">
                  <c:v>-1.06663376058165</c:v>
                </c:pt>
                <c:pt idx="60123">
                  <c:v>-1.05051063680236</c:v>
                </c:pt>
                <c:pt idx="60124">
                  <c:v>-1.0343875130286899</c:v>
                </c:pt>
                <c:pt idx="60125">
                  <c:v>-1.0182643892494001</c:v>
                </c:pt>
                <c:pt idx="60126">
                  <c:v>-1.0021412654701101</c:v>
                </c:pt>
                <c:pt idx="60127">
                  <c:v>-0.98601814169644797</c:v>
                </c:pt>
                <c:pt idx="60128">
                  <c:v>-0.96989501791715604</c:v>
                </c:pt>
                <c:pt idx="60129">
                  <c:v>-0.95377189413786401</c:v>
                </c:pt>
                <c:pt idx="60130">
                  <c:v>-0.93764877036420202</c:v>
                </c:pt>
                <c:pt idx="60131">
                  <c:v>-0.92152564658490999</c:v>
                </c:pt>
                <c:pt idx="60132">
                  <c:v>-0.90540252280561695</c:v>
                </c:pt>
                <c:pt idx="60133">
                  <c:v>-0.88927939903195596</c:v>
                </c:pt>
                <c:pt idx="60134">
                  <c:v>-0.87315627525266304</c:v>
                </c:pt>
                <c:pt idx="60135">
                  <c:v>-0.857033151473371</c:v>
                </c:pt>
                <c:pt idx="60136">
                  <c:v>-0.84091002769971002</c:v>
                </c:pt>
                <c:pt idx="60137">
                  <c:v>-0.82478690392041698</c:v>
                </c:pt>
                <c:pt idx="60138">
                  <c:v>-0.80866378014112505</c:v>
                </c:pt>
                <c:pt idx="60139">
                  <c:v>-0.79254065636746296</c:v>
                </c:pt>
                <c:pt idx="60140">
                  <c:v>-0.77641753258817103</c:v>
                </c:pt>
                <c:pt idx="60141">
                  <c:v>-0.760294408808878</c:v>
                </c:pt>
                <c:pt idx="60142">
                  <c:v>-0.74417128503521701</c:v>
                </c:pt>
                <c:pt idx="60143">
                  <c:v>-0.72804816125592497</c:v>
                </c:pt>
                <c:pt idx="60144">
                  <c:v>-0.71192503747663205</c:v>
                </c:pt>
                <c:pt idx="60145">
                  <c:v>-0.69580191370297095</c:v>
                </c:pt>
                <c:pt idx="60146">
                  <c:v>-0.67967878992367803</c:v>
                </c:pt>
                <c:pt idx="60147">
                  <c:v>-0.66355566614438599</c:v>
                </c:pt>
                <c:pt idx="60148">
                  <c:v>-0.64743254237072401</c:v>
                </c:pt>
                <c:pt idx="60149">
                  <c:v>-0.63130941859143197</c:v>
                </c:pt>
                <c:pt idx="60150">
                  <c:v>-0.61518629481214004</c:v>
                </c:pt>
                <c:pt idx="60151">
                  <c:v>-0.59906317103847795</c:v>
                </c:pt>
                <c:pt idx="60152">
                  <c:v>-0.58294004725918602</c:v>
                </c:pt>
                <c:pt idx="60153">
                  <c:v>-0.56681692347989299</c:v>
                </c:pt>
                <c:pt idx="60154">
                  <c:v>-0.550693799706232</c:v>
                </c:pt>
                <c:pt idx="60155">
                  <c:v>-0.53457067592693897</c:v>
                </c:pt>
                <c:pt idx="60156">
                  <c:v>-0.51844755214764704</c:v>
                </c:pt>
                <c:pt idx="60157">
                  <c:v>-0.50232442837398605</c:v>
                </c:pt>
                <c:pt idx="60158">
                  <c:v>-0.49183910331816699</c:v>
                </c:pt>
                <c:pt idx="60159">
                  <c:v>-0.48699157698975898</c:v>
                </c:pt>
                <c:pt idx="60160">
                  <c:v>-0.482144050663045</c:v>
                </c:pt>
                <c:pt idx="60161">
                  <c:v>-0.47729652433463698</c:v>
                </c:pt>
                <c:pt idx="60162">
                  <c:v>-0.47244899800623003</c:v>
                </c:pt>
                <c:pt idx="60163">
                  <c:v>-0.46760147167951599</c:v>
                </c:pt>
                <c:pt idx="60164">
                  <c:v>-0.46275394535110798</c:v>
                </c:pt>
                <c:pt idx="60165">
                  <c:v>-0.45790641902270102</c:v>
                </c:pt>
                <c:pt idx="60166">
                  <c:v>-0.45305889269598698</c:v>
                </c:pt>
                <c:pt idx="60167">
                  <c:v>-0.44821136636757902</c:v>
                </c:pt>
                <c:pt idx="60168">
                  <c:v>-0.44336384003917201</c:v>
                </c:pt>
                <c:pt idx="60169">
                  <c:v>-0.43851631371245697</c:v>
                </c:pt>
                <c:pt idx="60170">
                  <c:v>-0.43366878738405001</c:v>
                </c:pt>
                <c:pt idx="60171">
                  <c:v>-0.428821261055643</c:v>
                </c:pt>
                <c:pt idx="60172">
                  <c:v>-0.42397373472892802</c:v>
                </c:pt>
                <c:pt idx="60173">
                  <c:v>-0.41912620840052101</c:v>
                </c:pt>
                <c:pt idx="60174">
                  <c:v>-0.41427868207211299</c:v>
                </c:pt>
                <c:pt idx="60175">
                  <c:v>-0.40943115574539901</c:v>
                </c:pt>
                <c:pt idx="60176">
                  <c:v>-0.404583629416992</c:v>
                </c:pt>
                <c:pt idx="60177">
                  <c:v>-0.39973610308858398</c:v>
                </c:pt>
                <c:pt idx="60178">
                  <c:v>-0.39488857676187</c:v>
                </c:pt>
                <c:pt idx="60179">
                  <c:v>-0.39004105043346199</c:v>
                </c:pt>
                <c:pt idx="60180">
                  <c:v>-0.38519352410505497</c:v>
                </c:pt>
                <c:pt idx="60181">
                  <c:v>-0.38034599777834099</c:v>
                </c:pt>
                <c:pt idx="60182">
                  <c:v>-0.37549847144993298</c:v>
                </c:pt>
                <c:pt idx="60183">
                  <c:v>-0.37065094512152602</c:v>
                </c:pt>
                <c:pt idx="60184">
                  <c:v>-0.36580341879481099</c:v>
                </c:pt>
                <c:pt idx="60185">
                  <c:v>-0.36095589246640403</c:v>
                </c:pt>
                <c:pt idx="60186">
                  <c:v>-0.35610836613799701</c:v>
                </c:pt>
                <c:pt idx="60187">
                  <c:v>-0.35126083981128198</c:v>
                </c:pt>
                <c:pt idx="60188">
                  <c:v>-0.34641331348287502</c:v>
                </c:pt>
                <c:pt idx="60189">
                  <c:v>-0.341565787154468</c:v>
                </c:pt>
                <c:pt idx="60190">
                  <c:v>-0.33671826082775302</c:v>
                </c:pt>
                <c:pt idx="60191">
                  <c:v>-0.33187073449934601</c:v>
                </c:pt>
                <c:pt idx="60192">
                  <c:v>-0.327023208170938</c:v>
                </c:pt>
                <c:pt idx="60193">
                  <c:v>-0.32217568184422402</c:v>
                </c:pt>
                <c:pt idx="60194">
                  <c:v>-0.317328155515817</c:v>
                </c:pt>
                <c:pt idx="60195">
                  <c:v>-0.31248062918740899</c:v>
                </c:pt>
                <c:pt idx="60196">
                  <c:v>-0.30763310286069501</c:v>
                </c:pt>
                <c:pt idx="60197">
                  <c:v>-0.30278557653228699</c:v>
                </c:pt>
                <c:pt idx="60198">
                  <c:v>-0.29793805020387998</c:v>
                </c:pt>
                <c:pt idx="60199">
                  <c:v>-0.293090523877166</c:v>
                </c:pt>
                <c:pt idx="60200">
                  <c:v>-0.28824299754875798</c:v>
                </c:pt>
                <c:pt idx="60201">
                  <c:v>-0.28339547122035103</c:v>
                </c:pt>
                <c:pt idx="60202">
                  <c:v>-0.27854794489363599</c:v>
                </c:pt>
                <c:pt idx="60203">
                  <c:v>-0.27370041856522898</c:v>
                </c:pt>
                <c:pt idx="60204">
                  <c:v>-0.26885289223682202</c:v>
                </c:pt>
                <c:pt idx="60205">
                  <c:v>-0.26400536591010698</c:v>
                </c:pt>
                <c:pt idx="60206">
                  <c:v>-0.26188035298233198</c:v>
                </c:pt>
                <c:pt idx="60207">
                  <c:v>-0.26247785345709101</c:v>
                </c:pt>
                <c:pt idx="60208">
                  <c:v>-0.263075353931641</c:v>
                </c:pt>
                <c:pt idx="60209">
                  <c:v>-0.26367285440639898</c:v>
                </c:pt>
                <c:pt idx="60210">
                  <c:v>-0.26427035488115802</c:v>
                </c:pt>
                <c:pt idx="60211">
                  <c:v>-0.264867855355708</c:v>
                </c:pt>
                <c:pt idx="60212">
                  <c:v>-0.26546535583046699</c:v>
                </c:pt>
                <c:pt idx="60213">
                  <c:v>-0.26606285630522603</c:v>
                </c:pt>
                <c:pt idx="60214">
                  <c:v>-0.26666035677977601</c:v>
                </c:pt>
                <c:pt idx="60215">
                  <c:v>-0.26725785725453399</c:v>
                </c:pt>
                <c:pt idx="60216">
                  <c:v>-0.26785535772929298</c:v>
                </c:pt>
                <c:pt idx="60217">
                  <c:v>-0.26845285820384301</c:v>
                </c:pt>
                <c:pt idx="60218">
                  <c:v>-0.269050358678602</c:v>
                </c:pt>
                <c:pt idx="60219">
                  <c:v>-0.26964785915335998</c:v>
                </c:pt>
                <c:pt idx="60220">
                  <c:v>-0.27024535962791002</c:v>
                </c:pt>
                <c:pt idx="60221">
                  <c:v>-0.270842860102669</c:v>
                </c:pt>
                <c:pt idx="60222">
                  <c:v>-0.27144036057742799</c:v>
                </c:pt>
                <c:pt idx="60223">
                  <c:v>-0.27203786105197802</c:v>
                </c:pt>
                <c:pt idx="60224">
                  <c:v>-0.27263536152673601</c:v>
                </c:pt>
                <c:pt idx="60225">
                  <c:v>-0.27323286200149499</c:v>
                </c:pt>
                <c:pt idx="60226">
                  <c:v>-0.27383036247604498</c:v>
                </c:pt>
                <c:pt idx="60227">
                  <c:v>-0.27442786295080401</c:v>
                </c:pt>
                <c:pt idx="60228">
                  <c:v>-0.275025363425563</c:v>
                </c:pt>
                <c:pt idx="60229">
                  <c:v>-0.27562286390011298</c:v>
                </c:pt>
                <c:pt idx="60230">
                  <c:v>-0.27622036437487102</c:v>
                </c:pt>
                <c:pt idx="60231">
                  <c:v>-0.27681786484963</c:v>
                </c:pt>
                <c:pt idx="60232">
                  <c:v>-0.27741536532417999</c:v>
                </c:pt>
                <c:pt idx="60233">
                  <c:v>-0.27801286579893902</c:v>
                </c:pt>
                <c:pt idx="60234">
                  <c:v>-0.27861036627369701</c:v>
                </c:pt>
                <c:pt idx="60235">
                  <c:v>-0.27920786674824699</c:v>
                </c:pt>
                <c:pt idx="60236">
                  <c:v>-0.27980536722300597</c:v>
                </c:pt>
                <c:pt idx="60237">
                  <c:v>-0.28040286769776501</c:v>
                </c:pt>
                <c:pt idx="60238">
                  <c:v>-0.281000368172315</c:v>
                </c:pt>
                <c:pt idx="60239">
                  <c:v>-0.28159786864707298</c:v>
                </c:pt>
                <c:pt idx="60240">
                  <c:v>-0.28219536912183202</c:v>
                </c:pt>
                <c:pt idx="60241">
                  <c:v>-0.282792869596382</c:v>
                </c:pt>
                <c:pt idx="60242">
                  <c:v>-0.28339037007114098</c:v>
                </c:pt>
                <c:pt idx="60243">
                  <c:v>-0.28398787054589902</c:v>
                </c:pt>
                <c:pt idx="60244">
                  <c:v>-0.28458537102044901</c:v>
                </c:pt>
                <c:pt idx="60245">
                  <c:v>-0.28518287149520799</c:v>
                </c:pt>
                <c:pt idx="60246">
                  <c:v>-0.28578037196996697</c:v>
                </c:pt>
                <c:pt idx="60247">
                  <c:v>-0.28637787244451701</c:v>
                </c:pt>
                <c:pt idx="60248">
                  <c:v>-0.286975372919276</c:v>
                </c:pt>
                <c:pt idx="60249">
                  <c:v>-0.28757287339403398</c:v>
                </c:pt>
                <c:pt idx="60250">
                  <c:v>-0.28817037386858402</c:v>
                </c:pt>
                <c:pt idx="60251">
                  <c:v>-0.288767874343343</c:v>
                </c:pt>
                <c:pt idx="60252">
                  <c:v>-0.28936537481810198</c:v>
                </c:pt>
                <c:pt idx="60253">
                  <c:v>-0.28996287529265202</c:v>
                </c:pt>
                <c:pt idx="60254">
                  <c:v>-0.296040994472963</c:v>
                </c:pt>
                <c:pt idx="60255">
                  <c:v>-0.30759973236265398</c:v>
                </c:pt>
                <c:pt idx="60256">
                  <c:v>-0.31915847024830901</c:v>
                </c:pt>
                <c:pt idx="60257">
                  <c:v>-0.33071720813799999</c:v>
                </c:pt>
                <c:pt idx="60258">
                  <c:v>-0.34227594602769201</c:v>
                </c:pt>
                <c:pt idx="60259">
                  <c:v>-0.35383468391334599</c:v>
                </c:pt>
                <c:pt idx="60260">
                  <c:v>-0.36539342180303802</c:v>
                </c:pt>
                <c:pt idx="60261">
                  <c:v>-0.37695215969272899</c:v>
                </c:pt>
                <c:pt idx="60262">
                  <c:v>-0.38851089757838397</c:v>
                </c:pt>
                <c:pt idx="60263">
                  <c:v>-0.400069635468075</c:v>
                </c:pt>
                <c:pt idx="60264">
                  <c:v>-0.41162837335776697</c:v>
                </c:pt>
                <c:pt idx="60265">
                  <c:v>-0.42318711124342101</c:v>
                </c:pt>
                <c:pt idx="60266">
                  <c:v>-0.43474584913311298</c:v>
                </c:pt>
                <c:pt idx="60267">
                  <c:v>-0.44630458702280401</c:v>
                </c:pt>
                <c:pt idx="60268">
                  <c:v>-0.45786332490845899</c:v>
                </c:pt>
                <c:pt idx="60269">
                  <c:v>-0.46942206279815002</c:v>
                </c:pt>
                <c:pt idx="60270">
                  <c:v>-0.48098080068784199</c:v>
                </c:pt>
                <c:pt idx="60271">
                  <c:v>-0.49253953857349603</c:v>
                </c:pt>
                <c:pt idx="60272">
                  <c:v>-0.50409827646318806</c:v>
                </c:pt>
                <c:pt idx="60273">
                  <c:v>-0.51565701435287903</c:v>
                </c:pt>
                <c:pt idx="60274">
                  <c:v>-0.52721575223853401</c:v>
                </c:pt>
                <c:pt idx="60275">
                  <c:v>-0.53877449012822498</c:v>
                </c:pt>
                <c:pt idx="60276">
                  <c:v>-0.55033322801791695</c:v>
                </c:pt>
                <c:pt idx="60277">
                  <c:v>-0.56189196590357104</c:v>
                </c:pt>
                <c:pt idx="60278">
                  <c:v>-0.57345070379326302</c:v>
                </c:pt>
                <c:pt idx="60279">
                  <c:v>-0.58500944168295399</c:v>
                </c:pt>
                <c:pt idx="60280">
                  <c:v>-0.59656817956860897</c:v>
                </c:pt>
                <c:pt idx="60281">
                  <c:v>-0.60812691745830005</c:v>
                </c:pt>
                <c:pt idx="60282">
                  <c:v>-0.61968565534799203</c:v>
                </c:pt>
                <c:pt idx="60283">
                  <c:v>-0.63124439323364601</c:v>
                </c:pt>
                <c:pt idx="60284">
                  <c:v>-0.64280313112333698</c:v>
                </c:pt>
                <c:pt idx="60285">
                  <c:v>-0.65436186901302895</c:v>
                </c:pt>
                <c:pt idx="60286">
                  <c:v>-0.66592060689868404</c:v>
                </c:pt>
                <c:pt idx="60287">
                  <c:v>-0.67747934478837502</c:v>
                </c:pt>
                <c:pt idx="60288">
                  <c:v>-0.68903808267806599</c:v>
                </c:pt>
                <c:pt idx="60289">
                  <c:v>-0.70059682056372097</c:v>
                </c:pt>
                <c:pt idx="60290">
                  <c:v>-0.71215555845341205</c:v>
                </c:pt>
                <c:pt idx="60291">
                  <c:v>-0.72371429634310402</c:v>
                </c:pt>
                <c:pt idx="60292">
                  <c:v>-0.735273034228758</c:v>
                </c:pt>
                <c:pt idx="60293">
                  <c:v>-0.74683177211844998</c:v>
                </c:pt>
                <c:pt idx="60294">
                  <c:v>-0.75839051000814095</c:v>
                </c:pt>
                <c:pt idx="60295">
                  <c:v>-0.76994924789379604</c:v>
                </c:pt>
                <c:pt idx="60296">
                  <c:v>-0.78150798578348701</c:v>
                </c:pt>
                <c:pt idx="60297">
                  <c:v>-0.79306672367317899</c:v>
                </c:pt>
                <c:pt idx="60298">
                  <c:v>-0.80462546155883297</c:v>
                </c:pt>
                <c:pt idx="60299">
                  <c:v>-0.81618419944852505</c:v>
                </c:pt>
                <c:pt idx="60300">
                  <c:v>-0.82774293733821602</c:v>
                </c:pt>
                <c:pt idx="60301">
                  <c:v>-0.839301675223871</c:v>
                </c:pt>
                <c:pt idx="60302">
                  <c:v>-0.85529874078218504</c:v>
                </c:pt>
                <c:pt idx="60303">
                  <c:v>-0.875734134012223</c:v>
                </c:pt>
                <c:pt idx="60304">
                  <c:v>-0.896169527235123</c:v>
                </c:pt>
                <c:pt idx="60305">
                  <c:v>-0.91660492046516095</c:v>
                </c:pt>
                <c:pt idx="60306">
                  <c:v>-0.93704031369519802</c:v>
                </c:pt>
                <c:pt idx="60307">
                  <c:v>-0.95747570691809902</c:v>
                </c:pt>
                <c:pt idx="60308">
                  <c:v>-0.97791110014813598</c:v>
                </c:pt>
                <c:pt idx="60309">
                  <c:v>-0.99834649337817405</c:v>
                </c:pt>
                <c:pt idx="60310">
                  <c:v>-1.0187818866010701</c:v>
                </c:pt>
                <c:pt idx="60311">
                  <c:v>-1.0392172798311099</c:v>
                </c:pt>
                <c:pt idx="60312">
                  <c:v>-1.05965267306115</c:v>
                </c:pt>
                <c:pt idx="60313">
                  <c:v>-1.08008806628405</c:v>
                </c:pt>
                <c:pt idx="60314">
                  <c:v>-1.10052345951409</c:v>
                </c:pt>
                <c:pt idx="60315">
                  <c:v>-1.1209588527441301</c:v>
                </c:pt>
                <c:pt idx="60316">
                  <c:v>-1.1413942459670301</c:v>
                </c:pt>
                <c:pt idx="60317">
                  <c:v>-1.1618296391970599</c:v>
                </c:pt>
                <c:pt idx="60318">
                  <c:v>-1.1822650324271</c:v>
                </c:pt>
                <c:pt idx="60319">
                  <c:v>-1.20270042565</c:v>
                </c:pt>
                <c:pt idx="60320">
                  <c:v>-1.2231358188800401</c:v>
                </c:pt>
                <c:pt idx="60321">
                  <c:v>-1.2435712121100799</c:v>
                </c:pt>
                <c:pt idx="60322">
                  <c:v>-1.2640066053329799</c:v>
                </c:pt>
                <c:pt idx="60323">
                  <c:v>-1.28444199856301</c:v>
                </c:pt>
                <c:pt idx="60324">
                  <c:v>-1.3048773917930501</c:v>
                </c:pt>
                <c:pt idx="60325">
                  <c:v>-1.3253127850159501</c:v>
                </c:pt>
                <c:pt idx="60326">
                  <c:v>-1.3457481782459899</c:v>
                </c:pt>
                <c:pt idx="60327">
                  <c:v>-1.36618357147603</c:v>
                </c:pt>
                <c:pt idx="60328">
                  <c:v>-1.38661896469893</c:v>
                </c:pt>
                <c:pt idx="60329">
                  <c:v>-1.40705435792897</c:v>
                </c:pt>
                <c:pt idx="60330">
                  <c:v>-1.4274897511589999</c:v>
                </c:pt>
                <c:pt idx="60331">
                  <c:v>-1.4479251443818999</c:v>
                </c:pt>
                <c:pt idx="60332">
                  <c:v>-1.46836053761194</c:v>
                </c:pt>
                <c:pt idx="60333">
                  <c:v>-1.48879593084198</c:v>
                </c:pt>
                <c:pt idx="60334">
                  <c:v>-1.50923132406488</c:v>
                </c:pt>
                <c:pt idx="60335">
                  <c:v>-1.5296667172949201</c:v>
                </c:pt>
                <c:pt idx="60336">
                  <c:v>-1.5501021105249499</c:v>
                </c:pt>
                <c:pt idx="60337">
                  <c:v>-1.57053750374785</c:v>
                </c:pt>
                <c:pt idx="60338">
                  <c:v>-1.59097289697789</c:v>
                </c:pt>
                <c:pt idx="60339">
                  <c:v>-1.6114082902079301</c:v>
                </c:pt>
                <c:pt idx="60340">
                  <c:v>-1.6318436834308301</c:v>
                </c:pt>
                <c:pt idx="60341">
                  <c:v>-1.6522790766608699</c:v>
                </c:pt>
                <c:pt idx="60342">
                  <c:v>-1.67271446989091</c:v>
                </c:pt>
                <c:pt idx="60343">
                  <c:v>-1.69314986311381</c:v>
                </c:pt>
                <c:pt idx="60344">
                  <c:v>-1.7135852563438401</c:v>
                </c:pt>
                <c:pt idx="60345">
                  <c:v>-1.7340206495738799</c:v>
                </c:pt>
                <c:pt idx="60346">
                  <c:v>-1.7544560427967799</c:v>
                </c:pt>
                <c:pt idx="60347">
                  <c:v>-1.77489143602682</c:v>
                </c:pt>
                <c:pt idx="60348">
                  <c:v>-1.79532682925686</c:v>
                </c:pt>
                <c:pt idx="60349">
                  <c:v>-1.81576222247976</c:v>
                </c:pt>
                <c:pt idx="60350">
                  <c:v>-1.8162019912462899</c:v>
                </c:pt>
                <c:pt idx="60351">
                  <c:v>-1.79664613553534</c:v>
                </c:pt>
                <c:pt idx="60352">
                  <c:v>-1.77709027983122</c:v>
                </c:pt>
                <c:pt idx="60353">
                  <c:v>-1.7575344241202699</c:v>
                </c:pt>
                <c:pt idx="60354">
                  <c:v>-1.7379785684093301</c:v>
                </c:pt>
                <c:pt idx="60355">
                  <c:v>-1.7184227127052101</c:v>
                </c:pt>
                <c:pt idx="60356">
                  <c:v>-1.69886685699426</c:v>
                </c:pt>
                <c:pt idx="60357">
                  <c:v>-1.6793110012833099</c:v>
                </c:pt>
                <c:pt idx="60358">
                  <c:v>-1.6597551455791999</c:v>
                </c:pt>
                <c:pt idx="60359">
                  <c:v>-1.64019928986825</c:v>
                </c:pt>
                <c:pt idx="60360">
                  <c:v>-1.6206434341572999</c:v>
                </c:pt>
                <c:pt idx="60361">
                  <c:v>-1.6010875784531799</c:v>
                </c:pt>
                <c:pt idx="60362">
                  <c:v>-1.5815317227422401</c:v>
                </c:pt>
                <c:pt idx="60363">
                  <c:v>-1.56197586703129</c:v>
                </c:pt>
                <c:pt idx="60364">
                  <c:v>-1.54242001132717</c:v>
                </c:pt>
                <c:pt idx="60365">
                  <c:v>-1.5228641556162199</c:v>
                </c:pt>
                <c:pt idx="60366">
                  <c:v>-1.50330829990528</c:v>
                </c:pt>
                <c:pt idx="60367">
                  <c:v>-1.48375244420116</c:v>
                </c:pt>
                <c:pt idx="60368">
                  <c:v>-1.4641965884902099</c:v>
                </c:pt>
                <c:pt idx="60369">
                  <c:v>-1.4446407327792601</c:v>
                </c:pt>
                <c:pt idx="60370">
                  <c:v>-1.4250848770751501</c:v>
                </c:pt>
                <c:pt idx="60371">
                  <c:v>-1.4055290213642</c:v>
                </c:pt>
                <c:pt idx="60372">
                  <c:v>-1.3859731656532499</c:v>
                </c:pt>
                <c:pt idx="60373">
                  <c:v>-1.3664173099491299</c:v>
                </c:pt>
                <c:pt idx="60374">
                  <c:v>-1.34686145423819</c:v>
                </c:pt>
                <c:pt idx="60375">
                  <c:v>-1.3273055985272399</c:v>
                </c:pt>
                <c:pt idx="60376">
                  <c:v>-1.30774974282312</c:v>
                </c:pt>
                <c:pt idx="60377">
                  <c:v>-1.2881938871121701</c:v>
                </c:pt>
                <c:pt idx="60378">
                  <c:v>-1.26863803140123</c:v>
                </c:pt>
                <c:pt idx="60379">
                  <c:v>-1.24908217569711</c:v>
                </c:pt>
                <c:pt idx="60380">
                  <c:v>-1.2295263199861599</c:v>
                </c:pt>
                <c:pt idx="60381">
                  <c:v>-1.20997046427521</c:v>
                </c:pt>
                <c:pt idx="60382">
                  <c:v>-1.1904146085711</c:v>
                </c:pt>
                <c:pt idx="60383">
                  <c:v>-1.17085875286015</c:v>
                </c:pt>
                <c:pt idx="60384">
                  <c:v>-1.1513028971492001</c:v>
                </c:pt>
                <c:pt idx="60385">
                  <c:v>-1.1317470414450801</c:v>
                </c:pt>
                <c:pt idx="60386">
                  <c:v>-1.11219118573414</c:v>
                </c:pt>
                <c:pt idx="60387">
                  <c:v>-1.0926353300231899</c:v>
                </c:pt>
                <c:pt idx="60388">
                  <c:v>-1.0730794743190699</c:v>
                </c:pt>
                <c:pt idx="60389">
                  <c:v>-1.05352361860812</c:v>
                </c:pt>
                <c:pt idx="60390">
                  <c:v>-1.03396776289718</c:v>
                </c:pt>
                <c:pt idx="60391">
                  <c:v>-1.01441190719306</c:v>
                </c:pt>
                <c:pt idx="60392">
                  <c:v>-0.99485605148211198</c:v>
                </c:pt>
                <c:pt idx="60393">
                  <c:v>-0.975300195771165</c:v>
                </c:pt>
                <c:pt idx="60394">
                  <c:v>-0.955744340067047</c:v>
                </c:pt>
                <c:pt idx="60395">
                  <c:v>-0.93618848435610003</c:v>
                </c:pt>
                <c:pt idx="60396">
                  <c:v>-0.91663262864515205</c:v>
                </c:pt>
                <c:pt idx="60397">
                  <c:v>-0.89707677294103505</c:v>
                </c:pt>
                <c:pt idx="60398">
                  <c:v>-0.88189631631000498</c:v>
                </c:pt>
                <c:pt idx="60399">
                  <c:v>-0.87109125876194804</c:v>
                </c:pt>
                <c:pt idx="60400">
                  <c:v>-0.86028620121766497</c:v>
                </c:pt>
                <c:pt idx="60401">
                  <c:v>-0.84948114366960903</c:v>
                </c:pt>
                <c:pt idx="60402">
                  <c:v>-0.83867608612155298</c:v>
                </c:pt>
                <c:pt idx="60403">
                  <c:v>-0.82787102857727002</c:v>
                </c:pt>
                <c:pt idx="60404">
                  <c:v>-0.81706597102921397</c:v>
                </c:pt>
                <c:pt idx="60405">
                  <c:v>-0.80626091348115703</c:v>
                </c:pt>
                <c:pt idx="60406">
                  <c:v>-0.79545585593687396</c:v>
                </c:pt>
                <c:pt idx="60407">
                  <c:v>-0.78465079838881802</c:v>
                </c:pt>
                <c:pt idx="60408">
                  <c:v>-0.77384574084076196</c:v>
                </c:pt>
                <c:pt idx="60409">
                  <c:v>-0.76304068329647901</c:v>
                </c:pt>
                <c:pt idx="60410">
                  <c:v>-0.75223562574842295</c:v>
                </c:pt>
                <c:pt idx="60411">
                  <c:v>-0.74143056820036601</c:v>
                </c:pt>
                <c:pt idx="60412">
                  <c:v>-0.73062551065608305</c:v>
                </c:pt>
                <c:pt idx="60413">
                  <c:v>-0.719820453108027</c:v>
                </c:pt>
                <c:pt idx="60414">
                  <c:v>-0.70901539555997095</c:v>
                </c:pt>
                <c:pt idx="60415">
                  <c:v>-0.69821033801568799</c:v>
                </c:pt>
                <c:pt idx="60416">
                  <c:v>-0.68740528046763205</c:v>
                </c:pt>
                <c:pt idx="60417">
                  <c:v>-0.676600222919575</c:v>
                </c:pt>
                <c:pt idx="60418">
                  <c:v>-0.66579516537529204</c:v>
                </c:pt>
                <c:pt idx="60419">
                  <c:v>-0.65499010782723599</c:v>
                </c:pt>
                <c:pt idx="60420">
                  <c:v>-0.64418505027918005</c:v>
                </c:pt>
                <c:pt idx="60421">
                  <c:v>-0.63337999273489698</c:v>
                </c:pt>
                <c:pt idx="60422">
                  <c:v>-0.62257493518684104</c:v>
                </c:pt>
                <c:pt idx="60423">
                  <c:v>-0.61176987763878399</c:v>
                </c:pt>
                <c:pt idx="60424">
                  <c:v>-0.60096482009450203</c:v>
                </c:pt>
                <c:pt idx="60425">
                  <c:v>-0.59015976254644498</c:v>
                </c:pt>
                <c:pt idx="60426">
                  <c:v>-0.57935470499838904</c:v>
                </c:pt>
                <c:pt idx="60427">
                  <c:v>-0.56854964745410597</c:v>
                </c:pt>
                <c:pt idx="60428">
                  <c:v>-0.55774458990605003</c:v>
                </c:pt>
                <c:pt idx="60429">
                  <c:v>-0.54693953235799297</c:v>
                </c:pt>
                <c:pt idx="60430">
                  <c:v>-0.53613447481371101</c:v>
                </c:pt>
                <c:pt idx="60431">
                  <c:v>-0.52532941726565396</c:v>
                </c:pt>
                <c:pt idx="60432">
                  <c:v>-0.51452435971759802</c:v>
                </c:pt>
                <c:pt idx="60433">
                  <c:v>-0.50371930217331495</c:v>
                </c:pt>
                <c:pt idx="60434">
                  <c:v>-0.49291424462525901</c:v>
                </c:pt>
                <c:pt idx="60435">
                  <c:v>-0.48210918707720202</c:v>
                </c:pt>
                <c:pt idx="60436">
                  <c:v>-0.471304129532919</c:v>
                </c:pt>
                <c:pt idx="60437">
                  <c:v>-0.46049907198486301</c:v>
                </c:pt>
                <c:pt idx="60438">
                  <c:v>-0.44969401443680701</c:v>
                </c:pt>
                <c:pt idx="60439">
                  <c:v>-0.438888956892524</c:v>
                </c:pt>
                <c:pt idx="60440">
                  <c:v>-0.428083899344468</c:v>
                </c:pt>
                <c:pt idx="60441">
                  <c:v>-0.417278841796411</c:v>
                </c:pt>
                <c:pt idx="60442">
                  <c:v>-0.40647378425212799</c:v>
                </c:pt>
                <c:pt idx="60443">
                  <c:v>-0.39566872670407199</c:v>
                </c:pt>
                <c:pt idx="60444">
                  <c:v>-0.384863669156016</c:v>
                </c:pt>
                <c:pt idx="60445">
                  <c:v>-0.37405861161173298</c:v>
                </c:pt>
                <c:pt idx="60446">
                  <c:v>-0.36509785593224398</c:v>
                </c:pt>
                <c:pt idx="60447">
                  <c:v>-0.35798140212260898</c:v>
                </c:pt>
                <c:pt idx="60448">
                  <c:v>-0.350864948315461</c:v>
                </c:pt>
                <c:pt idx="60449">
                  <c:v>-0.34374849450582601</c:v>
                </c:pt>
                <c:pt idx="60450">
                  <c:v>-0.33663204069619201</c:v>
                </c:pt>
                <c:pt idx="60451">
                  <c:v>-0.32951558688904398</c:v>
                </c:pt>
                <c:pt idx="60452">
                  <c:v>-0.32239913307940898</c:v>
                </c:pt>
                <c:pt idx="60453">
                  <c:v>-0.31528267926977499</c:v>
                </c:pt>
                <c:pt idx="60454">
                  <c:v>-0.30816622546262701</c:v>
                </c:pt>
                <c:pt idx="60455">
                  <c:v>-0.30104977165299202</c:v>
                </c:pt>
                <c:pt idx="60456">
                  <c:v>-0.29393331784335802</c:v>
                </c:pt>
                <c:pt idx="60457">
                  <c:v>-0.28681686403620998</c:v>
                </c:pt>
                <c:pt idx="60458">
                  <c:v>-0.27970041022657499</c:v>
                </c:pt>
                <c:pt idx="60459">
                  <c:v>-0.272583956416941</c:v>
                </c:pt>
                <c:pt idx="60460">
                  <c:v>-0.26546750260979302</c:v>
                </c:pt>
                <c:pt idx="60461">
                  <c:v>-0.25835104880015802</c:v>
                </c:pt>
                <c:pt idx="60462">
                  <c:v>-0.25123459499052397</c:v>
                </c:pt>
                <c:pt idx="60463">
                  <c:v>-0.24411814118337599</c:v>
                </c:pt>
                <c:pt idx="60464">
                  <c:v>-0.237001687373741</c:v>
                </c:pt>
                <c:pt idx="60465">
                  <c:v>-0.22988523356410701</c:v>
                </c:pt>
                <c:pt idx="60466">
                  <c:v>-0.222768779756958</c:v>
                </c:pt>
                <c:pt idx="60467">
                  <c:v>-0.215652325947324</c:v>
                </c:pt>
                <c:pt idx="60468">
                  <c:v>-0.20853587213769001</c:v>
                </c:pt>
                <c:pt idx="60469">
                  <c:v>-0.201419418330541</c:v>
                </c:pt>
                <c:pt idx="60470">
                  <c:v>-0.19430296452090701</c:v>
                </c:pt>
                <c:pt idx="60471">
                  <c:v>-0.18718651071127301</c:v>
                </c:pt>
                <c:pt idx="60472">
                  <c:v>-0.180070056904124</c:v>
                </c:pt>
                <c:pt idx="60473">
                  <c:v>-0.17295360309449001</c:v>
                </c:pt>
                <c:pt idx="60474">
                  <c:v>-0.16583714928485599</c:v>
                </c:pt>
                <c:pt idx="60475">
                  <c:v>-0.15872069547770701</c:v>
                </c:pt>
                <c:pt idx="60476">
                  <c:v>-0.15160424166807299</c:v>
                </c:pt>
                <c:pt idx="60477">
                  <c:v>-0.14448778785843899</c:v>
                </c:pt>
                <c:pt idx="60478">
                  <c:v>-0.13737133405129001</c:v>
                </c:pt>
                <c:pt idx="60479">
                  <c:v>-0.13025488024165599</c:v>
                </c:pt>
                <c:pt idx="60480">
                  <c:v>-0.123138426432022</c:v>
                </c:pt>
                <c:pt idx="60481">
                  <c:v>-0.116021972624873</c:v>
                </c:pt>
                <c:pt idx="60482">
                  <c:v>-0.10890551881523899</c:v>
                </c:pt>
                <c:pt idx="60483">
                  <c:v>-0.101789065005605</c:v>
                </c:pt>
                <c:pt idx="60484">
                  <c:v>-9.4672611198456297E-2</c:v>
                </c:pt>
                <c:pt idx="60485">
                  <c:v>-8.7556157388822206E-2</c:v>
                </c:pt>
                <c:pt idx="60486">
                  <c:v>-8.0439703579188004E-2</c:v>
                </c:pt>
                <c:pt idx="60487">
                  <c:v>-7.3323249772039301E-2</c:v>
                </c:pt>
                <c:pt idx="60488">
                  <c:v>-6.6206795962405099E-2</c:v>
                </c:pt>
                <c:pt idx="60489">
                  <c:v>-5.9090342152771001E-2</c:v>
                </c:pt>
                <c:pt idx="60490">
                  <c:v>-5.1973888345622297E-2</c:v>
                </c:pt>
                <c:pt idx="60491">
                  <c:v>-4.4857434535988103E-2</c:v>
                </c:pt>
                <c:pt idx="60492">
                  <c:v>-3.7740980726353998E-2</c:v>
                </c:pt>
                <c:pt idx="60493">
                  <c:v>-3.0624526919205201E-2</c:v>
                </c:pt>
                <c:pt idx="60494">
                  <c:v>-2.71613330437394E-2</c:v>
                </c:pt>
                <c:pt idx="60495">
                  <c:v>-2.73513991049937E-2</c:v>
                </c:pt>
                <c:pt idx="60496">
                  <c:v>-2.7541465166181601E-2</c:v>
                </c:pt>
                <c:pt idx="60497">
                  <c:v>-2.77315312274358E-2</c:v>
                </c:pt>
                <c:pt idx="60498">
                  <c:v>-2.7921597288690099E-2</c:v>
                </c:pt>
                <c:pt idx="60499">
                  <c:v>-2.8111663349878E-2</c:v>
                </c:pt>
                <c:pt idx="60500">
                  <c:v>-2.8301729411132199E-2</c:v>
                </c:pt>
                <c:pt idx="60501">
                  <c:v>-2.8491795472386498E-2</c:v>
                </c:pt>
                <c:pt idx="60502">
                  <c:v>-2.8681861533574399E-2</c:v>
                </c:pt>
                <c:pt idx="60503">
                  <c:v>-2.8871927594828699E-2</c:v>
                </c:pt>
                <c:pt idx="60504">
                  <c:v>-2.9061993656082901E-2</c:v>
                </c:pt>
                <c:pt idx="60505">
                  <c:v>-2.9252059717270799E-2</c:v>
                </c:pt>
                <c:pt idx="60506">
                  <c:v>-2.9442125778525102E-2</c:v>
                </c:pt>
                <c:pt idx="60507">
                  <c:v>-2.96321918397793E-2</c:v>
                </c:pt>
                <c:pt idx="60508">
                  <c:v>-2.9822257900967201E-2</c:v>
                </c:pt>
                <c:pt idx="60509">
                  <c:v>-3.0012323962221501E-2</c:v>
                </c:pt>
                <c:pt idx="60510">
                  <c:v>-3.02023900234757E-2</c:v>
                </c:pt>
                <c:pt idx="60511">
                  <c:v>-3.0392456084663601E-2</c:v>
                </c:pt>
                <c:pt idx="60512">
                  <c:v>-3.05825221459179E-2</c:v>
                </c:pt>
                <c:pt idx="60513">
                  <c:v>-3.07725882071722E-2</c:v>
                </c:pt>
                <c:pt idx="60514">
                  <c:v>-3.096265426836E-2</c:v>
                </c:pt>
                <c:pt idx="60515">
                  <c:v>-3.1152720329614299E-2</c:v>
                </c:pt>
                <c:pt idx="60516">
                  <c:v>-3.1342786390868599E-2</c:v>
                </c:pt>
                <c:pt idx="60517">
                  <c:v>-3.1532852452056503E-2</c:v>
                </c:pt>
                <c:pt idx="60518">
                  <c:v>-3.1722918513310702E-2</c:v>
                </c:pt>
                <c:pt idx="60519">
                  <c:v>-3.1912984574564998E-2</c:v>
                </c:pt>
                <c:pt idx="60520">
                  <c:v>-3.2103050635752903E-2</c:v>
                </c:pt>
                <c:pt idx="60521">
                  <c:v>-3.2293116697007102E-2</c:v>
                </c:pt>
                <c:pt idx="60522">
                  <c:v>-3.2483182758261397E-2</c:v>
                </c:pt>
                <c:pt idx="60523">
                  <c:v>-3.2673248819449302E-2</c:v>
                </c:pt>
                <c:pt idx="60524">
                  <c:v>-3.2863314880703501E-2</c:v>
                </c:pt>
                <c:pt idx="60525">
                  <c:v>-3.3053380941957797E-2</c:v>
                </c:pt>
                <c:pt idx="60526">
                  <c:v>-3.3243447003145701E-2</c:v>
                </c:pt>
                <c:pt idx="60527">
                  <c:v>-3.3433513064399997E-2</c:v>
                </c:pt>
                <c:pt idx="60528">
                  <c:v>-3.3623579125654203E-2</c:v>
                </c:pt>
                <c:pt idx="60529">
                  <c:v>-3.3813645186842101E-2</c:v>
                </c:pt>
                <c:pt idx="60530">
                  <c:v>-3.4003711248096397E-2</c:v>
                </c:pt>
                <c:pt idx="60531">
                  <c:v>-3.4193777309350602E-2</c:v>
                </c:pt>
                <c:pt idx="60532">
                  <c:v>-3.43838433705385E-2</c:v>
                </c:pt>
                <c:pt idx="60533">
                  <c:v>-3.4573909431792803E-2</c:v>
                </c:pt>
                <c:pt idx="60534">
                  <c:v>-3.4763975493047099E-2</c:v>
                </c:pt>
                <c:pt idx="60535">
                  <c:v>-3.4954041554234899E-2</c:v>
                </c:pt>
                <c:pt idx="60536">
                  <c:v>-3.5144107615489202E-2</c:v>
                </c:pt>
                <c:pt idx="60537">
                  <c:v>-3.5334173676743498E-2</c:v>
                </c:pt>
                <c:pt idx="60538">
                  <c:v>-3.5524239737931403E-2</c:v>
                </c:pt>
                <c:pt idx="60539">
                  <c:v>-3.5714305799185601E-2</c:v>
                </c:pt>
                <c:pt idx="60540">
                  <c:v>-3.5904371860439897E-2</c:v>
                </c:pt>
                <c:pt idx="60541">
                  <c:v>-3.6094437921627802E-2</c:v>
                </c:pt>
                <c:pt idx="60542">
                  <c:v>-3.6913418105455703E-2</c:v>
                </c:pt>
                <c:pt idx="60543">
                  <c:v>-3.8361312412296601E-2</c:v>
                </c:pt>
                <c:pt idx="60544">
                  <c:v>-3.98092067186318E-2</c:v>
                </c:pt>
                <c:pt idx="60545">
                  <c:v>-4.1257101025472698E-2</c:v>
                </c:pt>
                <c:pt idx="60546">
                  <c:v>-4.2704995332313603E-2</c:v>
                </c:pt>
                <c:pt idx="60547">
                  <c:v>-4.4152889638648801E-2</c:v>
                </c:pt>
                <c:pt idx="60548">
                  <c:v>-4.5600783945489699E-2</c:v>
                </c:pt>
                <c:pt idx="60549">
                  <c:v>-4.7048678252330597E-2</c:v>
                </c:pt>
                <c:pt idx="60550">
                  <c:v>-4.84965725586659E-2</c:v>
                </c:pt>
                <c:pt idx="60551">
                  <c:v>-4.9944466865506798E-2</c:v>
                </c:pt>
                <c:pt idx="60552">
                  <c:v>-5.1392361172347703E-2</c:v>
                </c:pt>
                <c:pt idx="60553">
                  <c:v>-5.2840255478682902E-2</c:v>
                </c:pt>
                <c:pt idx="60554">
                  <c:v>-5.42881497855238E-2</c:v>
                </c:pt>
                <c:pt idx="60555">
                  <c:v>-5.5736044092364698E-2</c:v>
                </c:pt>
                <c:pt idx="60556">
                  <c:v>-5.7183938398699903E-2</c:v>
                </c:pt>
                <c:pt idx="60557">
                  <c:v>-5.8631832705540801E-2</c:v>
                </c:pt>
                <c:pt idx="60558">
                  <c:v>-6.0079727012381699E-2</c:v>
                </c:pt>
                <c:pt idx="60559">
                  <c:v>-6.1527621318716898E-2</c:v>
                </c:pt>
                <c:pt idx="60560">
                  <c:v>-6.2975515625557796E-2</c:v>
                </c:pt>
                <c:pt idx="60561">
                  <c:v>-6.4423409932398701E-2</c:v>
                </c:pt>
                <c:pt idx="60562">
                  <c:v>-6.5871304238733996E-2</c:v>
                </c:pt>
                <c:pt idx="60563">
                  <c:v>-6.7319198545574901E-2</c:v>
                </c:pt>
                <c:pt idx="60564">
                  <c:v>-6.8767092852415806E-2</c:v>
                </c:pt>
                <c:pt idx="60565">
                  <c:v>-7.0214987158751005E-2</c:v>
                </c:pt>
                <c:pt idx="60566">
                  <c:v>-7.1662881465591896E-2</c:v>
                </c:pt>
                <c:pt idx="60567">
                  <c:v>-7.3110775772432801E-2</c:v>
                </c:pt>
                <c:pt idx="60568">
                  <c:v>-7.4558670078768E-2</c:v>
                </c:pt>
                <c:pt idx="60569">
                  <c:v>-7.6006564385608905E-2</c:v>
                </c:pt>
                <c:pt idx="60570">
                  <c:v>-7.7454458692449796E-2</c:v>
                </c:pt>
                <c:pt idx="60571">
                  <c:v>-7.8902352998784994E-2</c:v>
                </c:pt>
                <c:pt idx="60572">
                  <c:v>-8.0350247305625899E-2</c:v>
                </c:pt>
                <c:pt idx="60573">
                  <c:v>-8.1798141612466804E-2</c:v>
                </c:pt>
                <c:pt idx="60574">
                  <c:v>-8.32460359188021E-2</c:v>
                </c:pt>
                <c:pt idx="60575">
                  <c:v>-8.4693930225642894E-2</c:v>
                </c:pt>
                <c:pt idx="60576">
                  <c:v>-8.6141824532483799E-2</c:v>
                </c:pt>
                <c:pt idx="60577">
                  <c:v>-8.7589718838819094E-2</c:v>
                </c:pt>
                <c:pt idx="60578">
                  <c:v>-8.903761314566E-2</c:v>
                </c:pt>
                <c:pt idx="60579">
                  <c:v>-9.0485507452500905E-2</c:v>
                </c:pt>
                <c:pt idx="60580">
                  <c:v>-9.1933401758836103E-2</c:v>
                </c:pt>
                <c:pt idx="60581">
                  <c:v>-9.3381296065676994E-2</c:v>
                </c:pt>
                <c:pt idx="60582">
                  <c:v>-9.4829190372517899E-2</c:v>
                </c:pt>
                <c:pt idx="60583">
                  <c:v>-9.6277084678853098E-2</c:v>
                </c:pt>
                <c:pt idx="60584">
                  <c:v>-9.7724978985694003E-2</c:v>
                </c:pt>
                <c:pt idx="60585">
                  <c:v>-9.9172873292534894E-2</c:v>
                </c:pt>
                <c:pt idx="60586">
                  <c:v>-0.10062076759887</c:v>
                </c:pt>
                <c:pt idx="60587">
                  <c:v>-0.102068661905711</c:v>
                </c:pt>
                <c:pt idx="60588">
                  <c:v>-0.103516556212552</c:v>
                </c:pt>
                <c:pt idx="60589">
                  <c:v>-0.104964450518887</c:v>
                </c:pt>
                <c:pt idx="60590">
                  <c:v>-0.104058990701428</c:v>
                </c:pt>
                <c:pt idx="60591">
                  <c:v>-0.100800176758025</c:v>
                </c:pt>
                <c:pt idx="60592">
                  <c:v>-9.7541362815760396E-2</c:v>
                </c:pt>
                <c:pt idx="60593">
                  <c:v>-9.4282548872357499E-2</c:v>
                </c:pt>
                <c:pt idx="60594">
                  <c:v>-9.10237349289547E-2</c:v>
                </c:pt>
                <c:pt idx="60595">
                  <c:v>-8.7764920986689907E-2</c:v>
                </c:pt>
                <c:pt idx="60596">
                  <c:v>-8.4506107043286996E-2</c:v>
                </c:pt>
                <c:pt idx="60597">
                  <c:v>-8.1247293099884196E-2</c:v>
                </c:pt>
                <c:pt idx="60598">
                  <c:v>-7.7988479157619403E-2</c:v>
                </c:pt>
                <c:pt idx="60599">
                  <c:v>-7.4729665214216506E-2</c:v>
                </c:pt>
                <c:pt idx="60600">
                  <c:v>-7.1470851270813596E-2</c:v>
                </c:pt>
                <c:pt idx="60601">
                  <c:v>-6.82120373285489E-2</c:v>
                </c:pt>
                <c:pt idx="60602">
                  <c:v>-6.4953223385146003E-2</c:v>
                </c:pt>
                <c:pt idx="60603">
                  <c:v>-6.1694409441743099E-2</c:v>
                </c:pt>
                <c:pt idx="60604">
                  <c:v>-5.8435595499478403E-2</c:v>
                </c:pt>
                <c:pt idx="60605">
                  <c:v>-5.5176781556075499E-2</c:v>
                </c:pt>
                <c:pt idx="60606">
                  <c:v>-5.1917967612672603E-2</c:v>
                </c:pt>
                <c:pt idx="60607">
                  <c:v>-4.8659153670407802E-2</c:v>
                </c:pt>
                <c:pt idx="60608">
                  <c:v>-4.5400339727005003E-2</c:v>
                </c:pt>
                <c:pt idx="60609">
                  <c:v>-4.2141525783602099E-2</c:v>
                </c:pt>
                <c:pt idx="60610">
                  <c:v>-3.8882711841337299E-2</c:v>
                </c:pt>
                <c:pt idx="60611">
                  <c:v>-3.5623897897934402E-2</c:v>
                </c:pt>
                <c:pt idx="60612">
                  <c:v>-3.2365083954531602E-2</c:v>
                </c:pt>
                <c:pt idx="60613">
                  <c:v>-2.9106270012266799E-2</c:v>
                </c:pt>
                <c:pt idx="60614">
                  <c:v>-2.5847456068863899E-2</c:v>
                </c:pt>
                <c:pt idx="60615">
                  <c:v>-2.2588642125460998E-2</c:v>
                </c:pt>
                <c:pt idx="60616">
                  <c:v>-1.9329828183196299E-2</c:v>
                </c:pt>
                <c:pt idx="60617">
                  <c:v>-1.6071014239793398E-2</c:v>
                </c:pt>
                <c:pt idx="60618">
                  <c:v>-1.28122002963905E-2</c:v>
                </c:pt>
                <c:pt idx="60619">
                  <c:v>-9.5533863541257692E-3</c:v>
                </c:pt>
                <c:pt idx="60620">
                  <c:v>-6.2945724107228897E-3</c:v>
                </c:pt>
                <c:pt idx="60621">
                  <c:v>-3.0357584673199999E-3</c:v>
                </c:pt>
                <c:pt idx="60622">
                  <c:v>2.2305547494475E-4</c:v>
                </c:pt>
                <c:pt idx="60623">
                  <c:v>3.4818694183476199E-3</c:v>
                </c:pt>
                <c:pt idx="60624">
                  <c:v>6.7406833617505097E-3</c:v>
                </c:pt>
                <c:pt idx="60625">
                  <c:v>9.9994973040152604E-3</c:v>
                </c:pt>
                <c:pt idx="60626">
                  <c:v>1.3258311247418201E-2</c:v>
                </c:pt>
                <c:pt idx="60627">
                  <c:v>1.6517125190820998E-2</c:v>
                </c:pt>
                <c:pt idx="60628">
                  <c:v>1.9775939133085799E-2</c:v>
                </c:pt>
                <c:pt idx="60629">
                  <c:v>2.3034753076488699E-2</c:v>
                </c:pt>
                <c:pt idx="60630">
                  <c:v>2.6293567019891498E-2</c:v>
                </c:pt>
                <c:pt idx="60631">
                  <c:v>2.9552380962156299E-2</c:v>
                </c:pt>
                <c:pt idx="60632">
                  <c:v>3.2811194905559199E-2</c:v>
                </c:pt>
                <c:pt idx="60633">
                  <c:v>3.6070008848962103E-2</c:v>
                </c:pt>
                <c:pt idx="60634">
                  <c:v>3.9328822791226799E-2</c:v>
                </c:pt>
                <c:pt idx="60635">
                  <c:v>4.2587636734629702E-2</c:v>
                </c:pt>
                <c:pt idx="60636">
                  <c:v>4.5846450678032599E-2</c:v>
                </c:pt>
                <c:pt idx="60637">
                  <c:v>4.9105264620297302E-2</c:v>
                </c:pt>
                <c:pt idx="60638">
                  <c:v>5.2364078563700199E-2</c:v>
                </c:pt>
                <c:pt idx="60639">
                  <c:v>5.3827992196728701E-2</c:v>
                </c:pt>
                <c:pt idx="60640">
                  <c:v>5.3497005518244697E-2</c:v>
                </c:pt>
                <c:pt idx="60641">
                  <c:v>5.3166018839645203E-2</c:v>
                </c:pt>
                <c:pt idx="60642">
                  <c:v>5.2835032161045598E-2</c:v>
                </c:pt>
                <c:pt idx="60643">
                  <c:v>5.2504045482561601E-2</c:v>
                </c:pt>
                <c:pt idx="60644">
                  <c:v>5.2173058803962002E-2</c:v>
                </c:pt>
                <c:pt idx="60645">
                  <c:v>5.1842072125362397E-2</c:v>
                </c:pt>
                <c:pt idx="60646">
                  <c:v>5.15110854468784E-2</c:v>
                </c:pt>
                <c:pt idx="60647">
                  <c:v>5.1180098768278802E-2</c:v>
                </c:pt>
                <c:pt idx="60648">
                  <c:v>5.0849112089679203E-2</c:v>
                </c:pt>
                <c:pt idx="60649">
                  <c:v>5.05181254111952E-2</c:v>
                </c:pt>
                <c:pt idx="60650">
                  <c:v>5.0187138732595699E-2</c:v>
                </c:pt>
                <c:pt idx="60651">
                  <c:v>4.98561520539961E-2</c:v>
                </c:pt>
                <c:pt idx="60652">
                  <c:v>4.9525165375512097E-2</c:v>
                </c:pt>
                <c:pt idx="60653">
                  <c:v>4.9194178696912498E-2</c:v>
                </c:pt>
                <c:pt idx="60654">
                  <c:v>4.88631920183129E-2</c:v>
                </c:pt>
                <c:pt idx="60655">
                  <c:v>4.8532205339828903E-2</c:v>
                </c:pt>
                <c:pt idx="60656">
                  <c:v>4.8201218661229298E-2</c:v>
                </c:pt>
                <c:pt idx="60657">
                  <c:v>4.7870231982629699E-2</c:v>
                </c:pt>
                <c:pt idx="60658">
                  <c:v>4.7539245304145702E-2</c:v>
                </c:pt>
                <c:pt idx="60659">
                  <c:v>4.7208258625546097E-2</c:v>
                </c:pt>
                <c:pt idx="60660">
                  <c:v>4.6877271946946603E-2</c:v>
                </c:pt>
                <c:pt idx="60661">
                  <c:v>4.6546285268462599E-2</c:v>
                </c:pt>
                <c:pt idx="60662">
                  <c:v>4.6215298589863001E-2</c:v>
                </c:pt>
                <c:pt idx="60663">
                  <c:v>4.5884311911263402E-2</c:v>
                </c:pt>
                <c:pt idx="60664">
                  <c:v>4.5553325232779399E-2</c:v>
                </c:pt>
                <c:pt idx="60665">
                  <c:v>4.52223385541798E-2</c:v>
                </c:pt>
                <c:pt idx="60666">
                  <c:v>4.4891351875580202E-2</c:v>
                </c:pt>
                <c:pt idx="60667">
                  <c:v>4.4560365197096302E-2</c:v>
                </c:pt>
                <c:pt idx="60668">
                  <c:v>4.4229378518496697E-2</c:v>
                </c:pt>
                <c:pt idx="60669">
                  <c:v>4.3898391839897098E-2</c:v>
                </c:pt>
                <c:pt idx="60670">
                  <c:v>4.3567405161413102E-2</c:v>
                </c:pt>
                <c:pt idx="60671">
                  <c:v>4.3236418482813503E-2</c:v>
                </c:pt>
                <c:pt idx="60672">
                  <c:v>4.2905431804213898E-2</c:v>
                </c:pt>
                <c:pt idx="60673">
                  <c:v>4.2574445125729901E-2</c:v>
                </c:pt>
                <c:pt idx="60674">
                  <c:v>4.2243458447130303E-2</c:v>
                </c:pt>
                <c:pt idx="60675">
                  <c:v>4.1912471768530697E-2</c:v>
                </c:pt>
                <c:pt idx="60676">
                  <c:v>4.1581485090046701E-2</c:v>
                </c:pt>
                <c:pt idx="60677">
                  <c:v>4.1250498411447199E-2</c:v>
                </c:pt>
                <c:pt idx="60678">
                  <c:v>4.0919511732847601E-2</c:v>
                </c:pt>
                <c:pt idx="60679">
                  <c:v>4.0588525054363597E-2</c:v>
                </c:pt>
                <c:pt idx="60680">
                  <c:v>4.0257538375763999E-2</c:v>
                </c:pt>
                <c:pt idx="60681">
                  <c:v>3.99265516971644E-2</c:v>
                </c:pt>
                <c:pt idx="60682">
                  <c:v>3.9595565018680397E-2</c:v>
                </c:pt>
                <c:pt idx="60683">
                  <c:v>3.9264578340080798E-2</c:v>
                </c:pt>
                <c:pt idx="60684">
                  <c:v>3.89335916614812E-2</c:v>
                </c:pt>
                <c:pt idx="60685">
                  <c:v>3.8602604982997203E-2</c:v>
                </c:pt>
                <c:pt idx="60686">
                  <c:v>3.8271618304397702E-2</c:v>
                </c:pt>
                <c:pt idx="60687">
                  <c:v>3.6872645179497801E-2</c:v>
                </c:pt>
                <c:pt idx="60688">
                  <c:v>3.4405685608413401E-2</c:v>
                </c:pt>
                <c:pt idx="60689">
                  <c:v>3.1938726036467399E-2</c:v>
                </c:pt>
                <c:pt idx="60690">
                  <c:v>2.94717664645213E-2</c:v>
                </c:pt>
                <c:pt idx="60691">
                  <c:v>2.70048068934369E-2</c:v>
                </c:pt>
                <c:pt idx="60692">
                  <c:v>2.4537847321490801E-2</c:v>
                </c:pt>
                <c:pt idx="60693">
                  <c:v>2.2070887749544799E-2</c:v>
                </c:pt>
                <c:pt idx="60694">
                  <c:v>1.9603928178460302E-2</c:v>
                </c:pt>
                <c:pt idx="60695">
                  <c:v>1.71369686065143E-2</c:v>
                </c:pt>
                <c:pt idx="60696">
                  <c:v>1.4670009034568301E-2</c:v>
                </c:pt>
                <c:pt idx="60697">
                  <c:v>1.22030494634838E-2</c:v>
                </c:pt>
                <c:pt idx="60698">
                  <c:v>9.7360898915377792E-3</c:v>
                </c:pt>
                <c:pt idx="60699">
                  <c:v>7.2691303195917501E-3</c:v>
                </c:pt>
                <c:pt idx="60700">
                  <c:v>4.8021707485072897E-3</c:v>
                </c:pt>
                <c:pt idx="60701">
                  <c:v>2.3352111765612602E-3</c:v>
                </c:pt>
                <c:pt idx="60702">
                  <c:v>-1.3174839538477101E-4</c:v>
                </c:pt>
                <c:pt idx="60703">
                  <c:v>-2.5987079664692302E-3</c:v>
                </c:pt>
                <c:pt idx="60704">
                  <c:v>-5.0656675384152597E-3</c:v>
                </c:pt>
                <c:pt idx="60705">
                  <c:v>-7.5326271103612896E-3</c:v>
                </c:pt>
                <c:pt idx="60706">
                  <c:v>-9.9995866814457501E-3</c:v>
                </c:pt>
                <c:pt idx="60707">
                  <c:v>-1.2466546253391801E-2</c:v>
                </c:pt>
                <c:pt idx="60708">
                  <c:v>-1.49335058253378E-2</c:v>
                </c:pt>
                <c:pt idx="60709">
                  <c:v>-1.7400465396422302E-2</c:v>
                </c:pt>
                <c:pt idx="60710">
                  <c:v>-1.98674249683683E-2</c:v>
                </c:pt>
                <c:pt idx="60711">
                  <c:v>-2.2334384540314299E-2</c:v>
                </c:pt>
                <c:pt idx="60712">
                  <c:v>-2.4801344111398799E-2</c:v>
                </c:pt>
                <c:pt idx="60713">
                  <c:v>-2.7268303683344802E-2</c:v>
                </c:pt>
                <c:pt idx="60714">
                  <c:v>-2.9735263255290901E-2</c:v>
                </c:pt>
                <c:pt idx="60715">
                  <c:v>-3.2202222826375297E-2</c:v>
                </c:pt>
                <c:pt idx="60716">
                  <c:v>-3.4669182398321403E-2</c:v>
                </c:pt>
                <c:pt idx="60717">
                  <c:v>-3.7136141970267399E-2</c:v>
                </c:pt>
                <c:pt idx="60718">
                  <c:v>-3.9603101541351798E-2</c:v>
                </c:pt>
                <c:pt idx="60719">
                  <c:v>-4.2070061113297898E-2</c:v>
                </c:pt>
                <c:pt idx="60720">
                  <c:v>-4.45370206852439E-2</c:v>
                </c:pt>
                <c:pt idx="60721">
                  <c:v>-4.7003980256328397E-2</c:v>
                </c:pt>
                <c:pt idx="60722">
                  <c:v>-4.9470939828274399E-2</c:v>
                </c:pt>
                <c:pt idx="60723">
                  <c:v>-5.1937899400220401E-2</c:v>
                </c:pt>
                <c:pt idx="60724">
                  <c:v>-5.4404858971304898E-2</c:v>
                </c:pt>
                <c:pt idx="60725">
                  <c:v>-5.68718185432509E-2</c:v>
                </c:pt>
                <c:pt idx="60726">
                  <c:v>-5.9338778115197E-2</c:v>
                </c:pt>
                <c:pt idx="60727">
                  <c:v>-6.1805737686281399E-2</c:v>
                </c:pt>
                <c:pt idx="60728">
                  <c:v>-6.4272697258227401E-2</c:v>
                </c:pt>
                <c:pt idx="60729">
                  <c:v>-6.6739656830173494E-2</c:v>
                </c:pt>
                <c:pt idx="60730">
                  <c:v>-6.92066164012579E-2</c:v>
                </c:pt>
                <c:pt idx="60731">
                  <c:v>-7.1673575973204007E-2</c:v>
                </c:pt>
                <c:pt idx="60732">
                  <c:v>-7.4140535545150002E-2</c:v>
                </c:pt>
                <c:pt idx="60733">
                  <c:v>-7.6607495116234506E-2</c:v>
                </c:pt>
                <c:pt idx="60734">
                  <c:v>-7.9074454688180501E-2</c:v>
                </c:pt>
                <c:pt idx="60735">
                  <c:v>-8.1735885936012498E-2</c:v>
                </c:pt>
                <c:pt idx="60736">
                  <c:v>-8.4591788858869005E-2</c:v>
                </c:pt>
                <c:pt idx="60737">
                  <c:v>-8.7447691782722894E-2</c:v>
                </c:pt>
                <c:pt idx="60738">
                  <c:v>-9.0303594706576701E-2</c:v>
                </c:pt>
                <c:pt idx="60739">
                  <c:v>-9.3159497629433194E-2</c:v>
                </c:pt>
                <c:pt idx="60740">
                  <c:v>-9.6015400553287097E-2</c:v>
                </c:pt>
                <c:pt idx="60741">
                  <c:v>-9.8871303477141001E-2</c:v>
                </c:pt>
                <c:pt idx="60742">
                  <c:v>-0.10172720639999699</c:v>
                </c:pt>
                <c:pt idx="60743">
                  <c:v>-0.104583109323851</c:v>
                </c:pt>
                <c:pt idx="60744">
                  <c:v>-0.107439012247705</c:v>
                </c:pt>
                <c:pt idx="60745">
                  <c:v>-0.110294915170562</c:v>
                </c:pt>
                <c:pt idx="60746">
                  <c:v>-0.113150818094416</c:v>
                </c:pt>
                <c:pt idx="60747">
                  <c:v>-0.116006721018269</c:v>
                </c:pt>
                <c:pt idx="60748">
                  <c:v>-0.118862623941126</c:v>
                </c:pt>
                <c:pt idx="60749">
                  <c:v>-0.12171852686498</c:v>
                </c:pt>
                <c:pt idx="60750">
                  <c:v>-0.124574429788834</c:v>
                </c:pt>
                <c:pt idx="60751">
                  <c:v>-0.12743033271168999</c:v>
                </c:pt>
                <c:pt idx="60752">
                  <c:v>-0.13028623563554401</c:v>
                </c:pt>
                <c:pt idx="60753">
                  <c:v>-0.13314213855939799</c:v>
                </c:pt>
                <c:pt idx="60754">
                  <c:v>-0.135998041482254</c:v>
                </c:pt>
                <c:pt idx="60755">
                  <c:v>-0.13885394440610799</c:v>
                </c:pt>
                <c:pt idx="60756">
                  <c:v>-0.141709847329962</c:v>
                </c:pt>
                <c:pt idx="60757">
                  <c:v>-0.14456575025281901</c:v>
                </c:pt>
                <c:pt idx="60758">
                  <c:v>-0.147421653176673</c:v>
                </c:pt>
                <c:pt idx="60759">
                  <c:v>-0.15027755610052601</c:v>
                </c:pt>
                <c:pt idx="60760">
                  <c:v>-0.15313345902338299</c:v>
                </c:pt>
                <c:pt idx="60761">
                  <c:v>-0.155989361947237</c:v>
                </c:pt>
                <c:pt idx="60762">
                  <c:v>-0.15884526487109099</c:v>
                </c:pt>
                <c:pt idx="60763">
                  <c:v>-0.161701167793947</c:v>
                </c:pt>
                <c:pt idx="60764">
                  <c:v>-0.16455707071780101</c:v>
                </c:pt>
                <c:pt idx="60765">
                  <c:v>-0.167412973641655</c:v>
                </c:pt>
                <c:pt idx="60766">
                  <c:v>-0.17026887656451101</c:v>
                </c:pt>
                <c:pt idx="60767">
                  <c:v>-0.17312477948836499</c:v>
                </c:pt>
                <c:pt idx="60768">
                  <c:v>-0.17598068241221901</c:v>
                </c:pt>
                <c:pt idx="60769">
                  <c:v>-0.17883658533507599</c:v>
                </c:pt>
                <c:pt idx="60770">
                  <c:v>-0.181692488258929</c:v>
                </c:pt>
                <c:pt idx="60771">
                  <c:v>-0.18454839118278299</c:v>
                </c:pt>
                <c:pt idx="60772">
                  <c:v>-0.18740429410564</c:v>
                </c:pt>
                <c:pt idx="60773">
                  <c:v>-0.19026019702949401</c:v>
                </c:pt>
                <c:pt idx="60774">
                  <c:v>-0.193116099953348</c:v>
                </c:pt>
                <c:pt idx="60775">
                  <c:v>-0.195972002876204</c:v>
                </c:pt>
                <c:pt idx="60776">
                  <c:v>-0.19882790580005799</c:v>
                </c:pt>
                <c:pt idx="60777">
                  <c:v>-0.20168380872391201</c:v>
                </c:pt>
                <c:pt idx="60778">
                  <c:v>-0.20453971164676801</c:v>
                </c:pt>
                <c:pt idx="60779">
                  <c:v>-0.207395614570622</c:v>
                </c:pt>
                <c:pt idx="60780">
                  <c:v>-0.21025151749447599</c:v>
                </c:pt>
                <c:pt idx="60781">
                  <c:v>-0.21310742041733199</c:v>
                </c:pt>
                <c:pt idx="60782">
                  <c:v>-0.21596332334118601</c:v>
                </c:pt>
                <c:pt idx="60783">
                  <c:v>-0.221609648855327</c:v>
                </c:pt>
                <c:pt idx="60784">
                  <c:v>-0.230046396958757</c:v>
                </c:pt>
                <c:pt idx="60785">
                  <c:v>-0.23848314506513399</c:v>
                </c:pt>
                <c:pt idx="60786">
                  <c:v>-0.24691989317151</c:v>
                </c:pt>
                <c:pt idx="60787">
                  <c:v>-0.25535664127494001</c:v>
                </c:pt>
                <c:pt idx="60788">
                  <c:v>-0.26379338938131702</c:v>
                </c:pt>
                <c:pt idx="60789">
                  <c:v>-0.27223013748769298</c:v>
                </c:pt>
                <c:pt idx="60790">
                  <c:v>-0.28066688559112302</c:v>
                </c:pt>
                <c:pt idx="60791">
                  <c:v>-0.28910363369749997</c:v>
                </c:pt>
                <c:pt idx="60792">
                  <c:v>-0.29754038180387599</c:v>
                </c:pt>
                <c:pt idx="60793">
                  <c:v>-0.30597712990730602</c:v>
                </c:pt>
                <c:pt idx="60794">
                  <c:v>-0.31441387801368298</c:v>
                </c:pt>
                <c:pt idx="60795">
                  <c:v>-0.32285062612005899</c:v>
                </c:pt>
                <c:pt idx="60796">
                  <c:v>-0.33128737422349003</c:v>
                </c:pt>
                <c:pt idx="60797">
                  <c:v>-0.33972412232986599</c:v>
                </c:pt>
                <c:pt idx="60798">
                  <c:v>-0.348160870436243</c:v>
                </c:pt>
                <c:pt idx="60799">
                  <c:v>-0.35659761853967298</c:v>
                </c:pt>
                <c:pt idx="60800">
                  <c:v>-0.36503436664604899</c:v>
                </c:pt>
                <c:pt idx="60801">
                  <c:v>-0.373471114752426</c:v>
                </c:pt>
                <c:pt idx="60802">
                  <c:v>-0.38190786285585598</c:v>
                </c:pt>
                <c:pt idx="60803">
                  <c:v>-0.390344610962232</c:v>
                </c:pt>
                <c:pt idx="60804">
                  <c:v>-0.39878135906860901</c:v>
                </c:pt>
                <c:pt idx="60805">
                  <c:v>-0.40721810717203899</c:v>
                </c:pt>
                <c:pt idx="60806">
                  <c:v>-0.415654855278415</c:v>
                </c:pt>
                <c:pt idx="60807">
                  <c:v>-0.42409160338479202</c:v>
                </c:pt>
                <c:pt idx="60808">
                  <c:v>-0.432528351488222</c:v>
                </c:pt>
                <c:pt idx="60809">
                  <c:v>-0.44096509959459901</c:v>
                </c:pt>
                <c:pt idx="60810">
                  <c:v>-0.44940184770097502</c:v>
                </c:pt>
                <c:pt idx="60811">
                  <c:v>-0.457838595804405</c:v>
                </c:pt>
                <c:pt idx="60812">
                  <c:v>-0.46627534391078201</c:v>
                </c:pt>
                <c:pt idx="60813">
                  <c:v>-0.47471209201715803</c:v>
                </c:pt>
                <c:pt idx="60814">
                  <c:v>-0.48314884012058801</c:v>
                </c:pt>
                <c:pt idx="60815">
                  <c:v>-0.49158558822696502</c:v>
                </c:pt>
                <c:pt idx="60816">
                  <c:v>-0.50002233633334103</c:v>
                </c:pt>
                <c:pt idx="60817">
                  <c:v>-0.50845908443677101</c:v>
                </c:pt>
                <c:pt idx="60818">
                  <c:v>-0.51689583254314797</c:v>
                </c:pt>
                <c:pt idx="60819">
                  <c:v>-0.52533258064952404</c:v>
                </c:pt>
                <c:pt idx="60820">
                  <c:v>-0.53376932875295502</c:v>
                </c:pt>
                <c:pt idx="60821">
                  <c:v>-0.54220607685933098</c:v>
                </c:pt>
                <c:pt idx="60822">
                  <c:v>-0.55064282496570804</c:v>
                </c:pt>
                <c:pt idx="60823">
                  <c:v>-0.55907957306913802</c:v>
                </c:pt>
                <c:pt idx="60824">
                  <c:v>-0.56751632117551398</c:v>
                </c:pt>
                <c:pt idx="60825">
                  <c:v>-0.57595306928189105</c:v>
                </c:pt>
                <c:pt idx="60826">
                  <c:v>-0.58438981738532103</c:v>
                </c:pt>
                <c:pt idx="60827">
                  <c:v>-0.59282656549169699</c:v>
                </c:pt>
                <c:pt idx="60828">
                  <c:v>-0.60126331359807395</c:v>
                </c:pt>
                <c:pt idx="60829">
                  <c:v>-0.60970006170150404</c:v>
                </c:pt>
                <c:pt idx="60830">
                  <c:v>-0.61813680980787999</c:v>
                </c:pt>
                <c:pt idx="60831">
                  <c:v>-0.62416245935102199</c:v>
                </c:pt>
                <c:pt idx="60832">
                  <c:v>-0.62777701032798106</c:v>
                </c:pt>
                <c:pt idx="60833">
                  <c:v>-0.631391561306203</c:v>
                </c:pt>
                <c:pt idx="60834">
                  <c:v>-0.63500611228442505</c:v>
                </c:pt>
                <c:pt idx="60835">
                  <c:v>-0.638620663261384</c:v>
                </c:pt>
                <c:pt idx="60836">
                  <c:v>-0.64223521423960594</c:v>
                </c:pt>
                <c:pt idx="60837">
                  <c:v>-0.645849765217828</c:v>
                </c:pt>
                <c:pt idx="60838">
                  <c:v>-0.64946431619478695</c:v>
                </c:pt>
                <c:pt idx="60839">
                  <c:v>-0.653078867173009</c:v>
                </c:pt>
                <c:pt idx="60840">
                  <c:v>-0.65669341815123095</c:v>
                </c:pt>
                <c:pt idx="60841">
                  <c:v>-0.66030796912819101</c:v>
                </c:pt>
                <c:pt idx="60842">
                  <c:v>-0.66392252010641195</c:v>
                </c:pt>
                <c:pt idx="60843">
                  <c:v>-0.667537071084634</c:v>
                </c:pt>
                <c:pt idx="60844">
                  <c:v>-0.67115162206159396</c:v>
                </c:pt>
                <c:pt idx="60845">
                  <c:v>-0.67476617303981601</c:v>
                </c:pt>
                <c:pt idx="60846">
                  <c:v>-0.67838072401803695</c:v>
                </c:pt>
                <c:pt idx="60847">
                  <c:v>-0.68199527499499701</c:v>
                </c:pt>
                <c:pt idx="60848">
                  <c:v>-0.68560982597321896</c:v>
                </c:pt>
                <c:pt idx="60849">
                  <c:v>-0.68922437695144101</c:v>
                </c:pt>
                <c:pt idx="60850">
                  <c:v>-0.69283892792839996</c:v>
                </c:pt>
                <c:pt idx="60851">
                  <c:v>-0.69645347890662201</c:v>
                </c:pt>
                <c:pt idx="60852">
                  <c:v>-0.70006802988484396</c:v>
                </c:pt>
                <c:pt idx="60853">
                  <c:v>-0.70368258086180302</c:v>
                </c:pt>
                <c:pt idx="60854">
                  <c:v>-0.70729713184002496</c:v>
                </c:pt>
                <c:pt idx="60855">
                  <c:v>-0.71091168281824701</c:v>
                </c:pt>
                <c:pt idx="60856">
                  <c:v>-0.71452623379520597</c:v>
                </c:pt>
                <c:pt idx="60857">
                  <c:v>-0.71814078477342802</c:v>
                </c:pt>
                <c:pt idx="60858">
                  <c:v>-0.72175533575164996</c:v>
                </c:pt>
                <c:pt idx="60859">
                  <c:v>-0.72536988672861002</c:v>
                </c:pt>
                <c:pt idx="60860">
                  <c:v>-0.72898443770683197</c:v>
                </c:pt>
                <c:pt idx="60861">
                  <c:v>-0.73259898868505302</c:v>
                </c:pt>
                <c:pt idx="60862">
                  <c:v>-0.73621353966201297</c:v>
                </c:pt>
                <c:pt idx="60863">
                  <c:v>-0.73982809064023503</c:v>
                </c:pt>
                <c:pt idx="60864">
                  <c:v>-0.74344264161845597</c:v>
                </c:pt>
                <c:pt idx="60865">
                  <c:v>-0.74705719259541603</c:v>
                </c:pt>
                <c:pt idx="60866">
                  <c:v>-0.75067174357363797</c:v>
                </c:pt>
                <c:pt idx="60867">
                  <c:v>-0.75428629455186003</c:v>
                </c:pt>
                <c:pt idx="60868">
                  <c:v>-0.75790084552881898</c:v>
                </c:pt>
                <c:pt idx="60869">
                  <c:v>-0.76151539650704103</c:v>
                </c:pt>
                <c:pt idx="60870">
                  <c:v>-0.76512994748526297</c:v>
                </c:pt>
                <c:pt idx="60871">
                  <c:v>-0.76874449846222204</c:v>
                </c:pt>
                <c:pt idx="60872">
                  <c:v>-0.77235904944044398</c:v>
                </c:pt>
                <c:pt idx="60873">
                  <c:v>-0.77597360041866603</c:v>
                </c:pt>
                <c:pt idx="60874">
                  <c:v>-0.77958815139562498</c:v>
                </c:pt>
                <c:pt idx="60875">
                  <c:v>-0.78320270237384704</c:v>
                </c:pt>
                <c:pt idx="60876">
                  <c:v>-0.78681725335206898</c:v>
                </c:pt>
                <c:pt idx="60877">
                  <c:v>-0.79043180432902904</c:v>
                </c:pt>
                <c:pt idx="60878">
                  <c:v>-0.79404635530724998</c:v>
                </c:pt>
                <c:pt idx="60879">
                  <c:v>-0.79129420077269796</c:v>
                </c:pt>
                <c:pt idx="60880">
                  <c:v>-0.78217534072410999</c:v>
                </c:pt>
                <c:pt idx="60881">
                  <c:v>-0.77305648067233701</c:v>
                </c:pt>
                <c:pt idx="60882">
                  <c:v>-0.76393762062056403</c:v>
                </c:pt>
                <c:pt idx="60883">
                  <c:v>-0.75481876057197494</c:v>
                </c:pt>
                <c:pt idx="60884">
                  <c:v>-0.74569990052020196</c:v>
                </c:pt>
                <c:pt idx="60885">
                  <c:v>-0.73658104046842898</c:v>
                </c:pt>
                <c:pt idx="60886">
                  <c:v>-0.72746218041984101</c:v>
                </c:pt>
                <c:pt idx="60887">
                  <c:v>-0.71834332036806803</c:v>
                </c:pt>
                <c:pt idx="60888">
                  <c:v>-0.70922446031629505</c:v>
                </c:pt>
                <c:pt idx="60889">
                  <c:v>-0.70010560026770596</c:v>
                </c:pt>
                <c:pt idx="60890">
                  <c:v>-0.69098674021593298</c:v>
                </c:pt>
                <c:pt idx="60891">
                  <c:v>-0.68186788016416</c:v>
                </c:pt>
                <c:pt idx="60892">
                  <c:v>-0.67274902011557203</c:v>
                </c:pt>
                <c:pt idx="60893">
                  <c:v>-0.66363016006379905</c:v>
                </c:pt>
                <c:pt idx="60894">
                  <c:v>-0.65451130001202495</c:v>
                </c:pt>
                <c:pt idx="60895">
                  <c:v>-0.64539243996343698</c:v>
                </c:pt>
                <c:pt idx="60896">
                  <c:v>-0.636273579911664</c:v>
                </c:pt>
                <c:pt idx="60897">
                  <c:v>-0.62715471985989102</c:v>
                </c:pt>
                <c:pt idx="60898">
                  <c:v>-0.61803585981130205</c:v>
                </c:pt>
                <c:pt idx="60899">
                  <c:v>-0.60891699975952895</c:v>
                </c:pt>
                <c:pt idx="60900">
                  <c:v>-0.59979813970775597</c:v>
                </c:pt>
                <c:pt idx="60901">
                  <c:v>-0.590679279659168</c:v>
                </c:pt>
                <c:pt idx="60902">
                  <c:v>-0.58156041960739502</c:v>
                </c:pt>
                <c:pt idx="60903">
                  <c:v>-0.57244155955562204</c:v>
                </c:pt>
                <c:pt idx="60904">
                  <c:v>-0.56332269950703295</c:v>
                </c:pt>
                <c:pt idx="60905">
                  <c:v>-0.55420383945525997</c:v>
                </c:pt>
                <c:pt idx="60906">
                  <c:v>-0.54508497940348699</c:v>
                </c:pt>
                <c:pt idx="60907">
                  <c:v>-0.53596611935489902</c:v>
                </c:pt>
                <c:pt idx="60908">
                  <c:v>-0.52684725930312604</c:v>
                </c:pt>
                <c:pt idx="60909">
                  <c:v>-0.51772839925135195</c:v>
                </c:pt>
                <c:pt idx="60910">
                  <c:v>-0.50860953920276397</c:v>
                </c:pt>
                <c:pt idx="60911">
                  <c:v>-0.49949067915099099</c:v>
                </c:pt>
                <c:pt idx="60912">
                  <c:v>-0.49037181909921801</c:v>
                </c:pt>
                <c:pt idx="60913">
                  <c:v>-0.48125295905062898</c:v>
                </c:pt>
                <c:pt idx="60914">
                  <c:v>-0.472134098998856</c:v>
                </c:pt>
                <c:pt idx="60915">
                  <c:v>-0.46301523894708302</c:v>
                </c:pt>
                <c:pt idx="60916">
                  <c:v>-0.45389637889849499</c:v>
                </c:pt>
                <c:pt idx="60917">
                  <c:v>-0.44477751884672201</c:v>
                </c:pt>
                <c:pt idx="60918">
                  <c:v>-0.43565865879494903</c:v>
                </c:pt>
                <c:pt idx="60919">
                  <c:v>-0.42653979874636</c:v>
                </c:pt>
                <c:pt idx="60920">
                  <c:v>-0.41742093869458702</c:v>
                </c:pt>
                <c:pt idx="60921">
                  <c:v>-0.40830207864281398</c:v>
                </c:pt>
                <c:pt idx="60922">
                  <c:v>-0.39918321859422601</c:v>
                </c:pt>
                <c:pt idx="60923">
                  <c:v>-0.39006435854245203</c:v>
                </c:pt>
                <c:pt idx="60924">
                  <c:v>-0.38094549849067899</c:v>
                </c:pt>
                <c:pt idx="60925">
                  <c:v>-0.37182663844209102</c:v>
                </c:pt>
                <c:pt idx="60926">
                  <c:v>-0.36270777839031798</c:v>
                </c:pt>
                <c:pt idx="60927">
                  <c:v>-0.35643036880912499</c:v>
                </c:pt>
                <c:pt idx="60928">
                  <c:v>-0.35299440970169899</c:v>
                </c:pt>
                <c:pt idx="60929">
                  <c:v>-0.349558450593072</c:v>
                </c:pt>
                <c:pt idx="60930">
                  <c:v>-0.34612249148444502</c:v>
                </c:pt>
                <c:pt idx="60931">
                  <c:v>-0.34268653237701802</c:v>
                </c:pt>
                <c:pt idx="60932">
                  <c:v>-0.33925057326839098</c:v>
                </c:pt>
                <c:pt idx="60933">
                  <c:v>-0.33581461415976399</c:v>
                </c:pt>
                <c:pt idx="60934">
                  <c:v>-0.33237865505233699</c:v>
                </c:pt>
                <c:pt idx="60935">
                  <c:v>-0.32894269594371001</c:v>
                </c:pt>
                <c:pt idx="60936">
                  <c:v>-0.32550673683508302</c:v>
                </c:pt>
                <c:pt idx="60937">
                  <c:v>-0.32207077772765602</c:v>
                </c:pt>
                <c:pt idx="60938">
                  <c:v>-0.31863481861902898</c:v>
                </c:pt>
                <c:pt idx="60939">
                  <c:v>-0.315198859510402</c:v>
                </c:pt>
                <c:pt idx="60940">
                  <c:v>-0.311762900402976</c:v>
                </c:pt>
                <c:pt idx="60941">
                  <c:v>-0.30832694129434901</c:v>
                </c:pt>
                <c:pt idx="60942">
                  <c:v>-0.30489098218572203</c:v>
                </c:pt>
                <c:pt idx="60943">
                  <c:v>-0.30145502307829503</c:v>
                </c:pt>
                <c:pt idx="60944">
                  <c:v>-0.29801906396966799</c:v>
                </c:pt>
                <c:pt idx="60945">
                  <c:v>-0.294583104861041</c:v>
                </c:pt>
                <c:pt idx="60946">
                  <c:v>-0.291147145753614</c:v>
                </c:pt>
                <c:pt idx="60947">
                  <c:v>-0.28771118664498702</c:v>
                </c:pt>
                <c:pt idx="60948">
                  <c:v>-0.28427522753635998</c:v>
                </c:pt>
                <c:pt idx="60949">
                  <c:v>-0.28083926842893298</c:v>
                </c:pt>
                <c:pt idx="60950">
                  <c:v>-0.27740330932030599</c:v>
                </c:pt>
                <c:pt idx="60951">
                  <c:v>-0.27396735021168001</c:v>
                </c:pt>
                <c:pt idx="60952">
                  <c:v>-0.27053139110425301</c:v>
                </c:pt>
                <c:pt idx="60953">
                  <c:v>-0.26709543199562602</c:v>
                </c:pt>
                <c:pt idx="60954">
                  <c:v>-0.26365947288699898</c:v>
                </c:pt>
                <c:pt idx="60955">
                  <c:v>-0.26022351377957198</c:v>
                </c:pt>
                <c:pt idx="60956">
                  <c:v>-0.256787554670945</c:v>
                </c:pt>
                <c:pt idx="60957">
                  <c:v>-0.25335159556231801</c:v>
                </c:pt>
                <c:pt idx="60958">
                  <c:v>-0.24991563645489101</c:v>
                </c:pt>
                <c:pt idx="60959">
                  <c:v>-0.246479677346264</c:v>
                </c:pt>
                <c:pt idx="60960">
                  <c:v>-0.24304371823763701</c:v>
                </c:pt>
                <c:pt idx="60961">
                  <c:v>-0.23960775913021001</c:v>
                </c:pt>
                <c:pt idx="60962">
                  <c:v>-0.236171800021583</c:v>
                </c:pt>
                <c:pt idx="60963">
                  <c:v>-0.23273584091295699</c:v>
                </c:pt>
                <c:pt idx="60964">
                  <c:v>-0.22929988180552999</c:v>
                </c:pt>
                <c:pt idx="60965">
                  <c:v>-0.225863922696903</c:v>
                </c:pt>
                <c:pt idx="60966">
                  <c:v>-0.22242796358827599</c:v>
                </c:pt>
                <c:pt idx="60967">
                  <c:v>-0.21899200448084899</c:v>
                </c:pt>
                <c:pt idx="60968">
                  <c:v>-0.215556045372222</c:v>
                </c:pt>
                <c:pt idx="60969">
                  <c:v>-0.21212008626359499</c:v>
                </c:pt>
                <c:pt idx="60970">
                  <c:v>-0.20868412715616799</c:v>
                </c:pt>
                <c:pt idx="60971">
                  <c:v>-0.20524816804754101</c:v>
                </c:pt>
                <c:pt idx="60972">
                  <c:v>-0.201812208938914</c:v>
                </c:pt>
                <c:pt idx="60973">
                  <c:v>-0.19837624983148699</c:v>
                </c:pt>
                <c:pt idx="60974">
                  <c:v>-0.19494029072286001</c:v>
                </c:pt>
                <c:pt idx="60975">
                  <c:v>-0.194686895977109</c:v>
                </c:pt>
                <c:pt idx="60976">
                  <c:v>-0.19761606559543299</c:v>
                </c:pt>
                <c:pt idx="60977">
                  <c:v>-0.20054523521477899</c:v>
                </c:pt>
                <c:pt idx="60978">
                  <c:v>-0.20347440483412599</c:v>
                </c:pt>
                <c:pt idx="60979">
                  <c:v>-0.20640357445245</c:v>
                </c:pt>
                <c:pt idx="60980">
                  <c:v>-0.209332744071796</c:v>
                </c:pt>
                <c:pt idx="60981">
                  <c:v>-0.212261913691143</c:v>
                </c:pt>
                <c:pt idx="60982">
                  <c:v>-0.21519108330946701</c:v>
                </c:pt>
                <c:pt idx="60983">
                  <c:v>-0.21812025292881301</c:v>
                </c:pt>
                <c:pt idx="60984">
                  <c:v>-0.22104942254816001</c:v>
                </c:pt>
                <c:pt idx="60985">
                  <c:v>-0.223978592166484</c:v>
                </c:pt>
                <c:pt idx="60986">
                  <c:v>-0.22690776178583</c:v>
                </c:pt>
                <c:pt idx="60987">
                  <c:v>-0.229836931405177</c:v>
                </c:pt>
                <c:pt idx="60988">
                  <c:v>-0.23276610102350101</c:v>
                </c:pt>
                <c:pt idx="60989">
                  <c:v>-0.23569527064284701</c:v>
                </c:pt>
                <c:pt idx="60990">
                  <c:v>-0.23862444026219401</c:v>
                </c:pt>
                <c:pt idx="60991">
                  <c:v>-0.24155360988051799</c:v>
                </c:pt>
                <c:pt idx="60992">
                  <c:v>-0.24448277949986499</c:v>
                </c:pt>
                <c:pt idx="60993">
                  <c:v>-0.24741194911921099</c:v>
                </c:pt>
                <c:pt idx="60994">
                  <c:v>-0.25034111873753501</c:v>
                </c:pt>
                <c:pt idx="60995">
                  <c:v>-0.25327028835688198</c:v>
                </c:pt>
                <c:pt idx="60996">
                  <c:v>-0.25619945797622801</c:v>
                </c:pt>
                <c:pt idx="60997">
                  <c:v>-0.25912862759455202</c:v>
                </c:pt>
                <c:pt idx="60998">
                  <c:v>-0.26205779721389899</c:v>
                </c:pt>
                <c:pt idx="60999">
                  <c:v>-0.26498696683324502</c:v>
                </c:pt>
                <c:pt idx="61000">
                  <c:v>-0.26791613645156898</c:v>
                </c:pt>
                <c:pt idx="61001">
                  <c:v>-0.270845306070916</c:v>
                </c:pt>
                <c:pt idx="61002">
                  <c:v>-0.27377447569026198</c:v>
                </c:pt>
                <c:pt idx="61003">
                  <c:v>-0.27670364530858599</c:v>
                </c:pt>
                <c:pt idx="61004">
                  <c:v>-0.27963281492793302</c:v>
                </c:pt>
                <c:pt idx="61005">
                  <c:v>-0.28256198454727999</c:v>
                </c:pt>
                <c:pt idx="61006">
                  <c:v>-0.285491154165603</c:v>
                </c:pt>
                <c:pt idx="61007">
                  <c:v>-0.28842032378494997</c:v>
                </c:pt>
                <c:pt idx="61008">
                  <c:v>-0.291349493404297</c:v>
                </c:pt>
                <c:pt idx="61009">
                  <c:v>-0.29427866302262001</c:v>
                </c:pt>
                <c:pt idx="61010">
                  <c:v>-0.29720783264196698</c:v>
                </c:pt>
                <c:pt idx="61011">
                  <c:v>-0.30013700226131401</c:v>
                </c:pt>
                <c:pt idx="61012">
                  <c:v>-0.30306617187963703</c:v>
                </c:pt>
                <c:pt idx="61013">
                  <c:v>-0.305995341498984</c:v>
                </c:pt>
                <c:pt idx="61014">
                  <c:v>-0.30892451111833102</c:v>
                </c:pt>
                <c:pt idx="61015">
                  <c:v>-0.31185368073665398</c:v>
                </c:pt>
                <c:pt idx="61016">
                  <c:v>-0.31478285035600101</c:v>
                </c:pt>
                <c:pt idx="61017">
                  <c:v>-0.31771201997534798</c:v>
                </c:pt>
                <c:pt idx="61018">
                  <c:v>-0.32064118959367099</c:v>
                </c:pt>
                <c:pt idx="61019">
                  <c:v>-0.32357035921301802</c:v>
                </c:pt>
                <c:pt idx="61020">
                  <c:v>-0.32649952883236499</c:v>
                </c:pt>
                <c:pt idx="61021">
                  <c:v>-0.32942869845068901</c:v>
                </c:pt>
                <c:pt idx="61022">
                  <c:v>-0.33235786807003498</c:v>
                </c:pt>
                <c:pt idx="61023">
                  <c:v>-0.33192177366027897</c:v>
                </c:pt>
                <c:pt idx="61024">
                  <c:v>-0.32812041522039698</c:v>
                </c:pt>
                <c:pt idx="61025">
                  <c:v>-0.32431905677918799</c:v>
                </c:pt>
                <c:pt idx="61026">
                  <c:v>-0.320517698337979</c:v>
                </c:pt>
                <c:pt idx="61027">
                  <c:v>-0.316716339898097</c:v>
                </c:pt>
                <c:pt idx="61028">
                  <c:v>-0.31291498145688801</c:v>
                </c:pt>
                <c:pt idx="61029">
                  <c:v>-0.30911362301567802</c:v>
                </c:pt>
                <c:pt idx="61030">
                  <c:v>-0.30531226457579602</c:v>
                </c:pt>
                <c:pt idx="61031">
                  <c:v>-0.30151090613458698</c:v>
                </c:pt>
                <c:pt idx="61032">
                  <c:v>-0.29770954769337798</c:v>
                </c:pt>
                <c:pt idx="61033">
                  <c:v>-0.29390818925349599</c:v>
                </c:pt>
                <c:pt idx="61034">
                  <c:v>-0.290106830812287</c:v>
                </c:pt>
                <c:pt idx="61035">
                  <c:v>-0.28630547237107701</c:v>
                </c:pt>
                <c:pt idx="61036">
                  <c:v>-0.28250411393119601</c:v>
                </c:pt>
                <c:pt idx="61037">
                  <c:v>-0.27870275548998602</c:v>
                </c:pt>
                <c:pt idx="61038">
                  <c:v>-0.27490139704877697</c:v>
                </c:pt>
                <c:pt idx="61039">
                  <c:v>-0.27110003860889498</c:v>
                </c:pt>
                <c:pt idx="61040">
                  <c:v>-0.26729868016768599</c:v>
                </c:pt>
                <c:pt idx="61041">
                  <c:v>-0.263497321726476</c:v>
                </c:pt>
                <c:pt idx="61042">
                  <c:v>-0.259695963286595</c:v>
                </c:pt>
                <c:pt idx="61043">
                  <c:v>-0.25589460484538501</c:v>
                </c:pt>
                <c:pt idx="61044">
                  <c:v>-0.25209324640417602</c:v>
                </c:pt>
                <c:pt idx="61045">
                  <c:v>-0.24829188796429399</c:v>
                </c:pt>
                <c:pt idx="61046">
                  <c:v>-0.244490529523085</c:v>
                </c:pt>
                <c:pt idx="61047">
                  <c:v>-0.24068917108187499</c:v>
                </c:pt>
                <c:pt idx="61048">
                  <c:v>-0.23688781264199399</c:v>
                </c:pt>
                <c:pt idx="61049">
                  <c:v>-0.233086454200784</c:v>
                </c:pt>
                <c:pt idx="61050">
                  <c:v>-0.22928509575957501</c:v>
                </c:pt>
                <c:pt idx="61051">
                  <c:v>-0.22548373731969301</c:v>
                </c:pt>
                <c:pt idx="61052">
                  <c:v>-0.22168237887848399</c:v>
                </c:pt>
                <c:pt idx="61053">
                  <c:v>-0.217881020437274</c:v>
                </c:pt>
                <c:pt idx="61054">
                  <c:v>-0.21407966199739301</c:v>
                </c:pt>
                <c:pt idx="61055">
                  <c:v>-0.21027830355618299</c:v>
                </c:pt>
                <c:pt idx="61056">
                  <c:v>-0.206476945114974</c:v>
                </c:pt>
                <c:pt idx="61057">
                  <c:v>-0.202675586675092</c:v>
                </c:pt>
                <c:pt idx="61058">
                  <c:v>-0.19887422823388301</c:v>
                </c:pt>
                <c:pt idx="61059">
                  <c:v>-0.19507286979267299</c:v>
                </c:pt>
                <c:pt idx="61060">
                  <c:v>-0.191271511352792</c:v>
                </c:pt>
                <c:pt idx="61061">
                  <c:v>-0.18747015291158201</c:v>
                </c:pt>
                <c:pt idx="61062">
                  <c:v>-0.18366879447037299</c:v>
                </c:pt>
                <c:pt idx="61063">
                  <c:v>-0.17986743603049099</c:v>
                </c:pt>
                <c:pt idx="61064">
                  <c:v>-0.176066077589282</c:v>
                </c:pt>
                <c:pt idx="61065">
                  <c:v>-0.17226471914807201</c:v>
                </c:pt>
                <c:pt idx="61066">
                  <c:v>-0.16846336070819101</c:v>
                </c:pt>
                <c:pt idx="61067">
                  <c:v>-0.16466200226698099</c:v>
                </c:pt>
                <c:pt idx="61068">
                  <c:v>-0.160860643825772</c:v>
                </c:pt>
                <c:pt idx="61069">
                  <c:v>-0.15705928538589001</c:v>
                </c:pt>
                <c:pt idx="61070">
                  <c:v>-0.15325792694468099</c:v>
                </c:pt>
                <c:pt idx="61071">
                  <c:v>-0.14841540190486699</c:v>
                </c:pt>
                <c:pt idx="61072">
                  <c:v>-0.142531710267776</c:v>
                </c:pt>
                <c:pt idx="61073">
                  <c:v>-0.13664801862863099</c:v>
                </c:pt>
                <c:pt idx="61074">
                  <c:v>-0.13076432698948501</c:v>
                </c:pt>
                <c:pt idx="61075">
                  <c:v>-0.12488063535239401</c:v>
                </c:pt>
                <c:pt idx="61076">
                  <c:v>-0.118996943713249</c:v>
                </c:pt>
                <c:pt idx="61077">
                  <c:v>-0.113113252074103</c:v>
                </c:pt>
                <c:pt idx="61078">
                  <c:v>-0.107229560437013</c:v>
                </c:pt>
                <c:pt idx="61079">
                  <c:v>-0.101345868797867</c:v>
                </c:pt>
                <c:pt idx="61080">
                  <c:v>-9.5462177158721503E-2</c:v>
                </c:pt>
                <c:pt idx="61081">
                  <c:v>-8.9578485521630696E-2</c:v>
                </c:pt>
                <c:pt idx="61082">
                  <c:v>-8.3694793882485102E-2</c:v>
                </c:pt>
                <c:pt idx="61083">
                  <c:v>-7.7811102243339605E-2</c:v>
                </c:pt>
                <c:pt idx="61084">
                  <c:v>-7.1927410606248895E-2</c:v>
                </c:pt>
                <c:pt idx="61085">
                  <c:v>-6.6043718967103301E-2</c:v>
                </c:pt>
                <c:pt idx="61086">
                  <c:v>-6.0160027327957701E-2</c:v>
                </c:pt>
                <c:pt idx="61087">
                  <c:v>-5.4276335690866997E-2</c:v>
                </c:pt>
                <c:pt idx="61088">
                  <c:v>-4.8392644051721397E-2</c:v>
                </c:pt>
                <c:pt idx="61089">
                  <c:v>-4.2508952412575803E-2</c:v>
                </c:pt>
                <c:pt idx="61090">
                  <c:v>-3.66252607754851E-2</c:v>
                </c:pt>
                <c:pt idx="61091">
                  <c:v>-3.0741569136339499E-2</c:v>
                </c:pt>
                <c:pt idx="61092">
                  <c:v>-2.4857877497194002E-2</c:v>
                </c:pt>
                <c:pt idx="61093">
                  <c:v>-1.8974185860103202E-2</c:v>
                </c:pt>
                <c:pt idx="61094">
                  <c:v>-1.3090494220957699E-2</c:v>
                </c:pt>
                <c:pt idx="61095">
                  <c:v>-7.2068025818121002E-3</c:v>
                </c:pt>
                <c:pt idx="61096">
                  <c:v>-1.3231109447213701E-3</c:v>
                </c:pt>
                <c:pt idx="61097">
                  <c:v>4.5605806944242098E-3</c:v>
                </c:pt>
                <c:pt idx="61098">
                  <c:v>1.0444272333569799E-2</c:v>
                </c:pt>
                <c:pt idx="61099">
                  <c:v>1.6327963970660501E-2</c:v>
                </c:pt>
                <c:pt idx="61100">
                  <c:v>2.2211655609806098E-2</c:v>
                </c:pt>
                <c:pt idx="61101">
                  <c:v>2.8095347248951699E-2</c:v>
                </c:pt>
                <c:pt idx="61102">
                  <c:v>3.3979038886042402E-2</c:v>
                </c:pt>
                <c:pt idx="61103">
                  <c:v>3.9862730525188003E-2</c:v>
                </c:pt>
                <c:pt idx="61104">
                  <c:v>4.57464221643335E-2</c:v>
                </c:pt>
                <c:pt idx="61105">
                  <c:v>5.1630113801424203E-2</c:v>
                </c:pt>
                <c:pt idx="61106">
                  <c:v>5.7513805440569797E-2</c:v>
                </c:pt>
                <c:pt idx="61107">
                  <c:v>6.3397497079715398E-2</c:v>
                </c:pt>
                <c:pt idx="61108">
                  <c:v>6.9281188716806094E-2</c:v>
                </c:pt>
                <c:pt idx="61109">
                  <c:v>7.5164880355951702E-2</c:v>
                </c:pt>
                <c:pt idx="61110">
                  <c:v>8.1048571995097296E-2</c:v>
                </c:pt>
                <c:pt idx="61111">
                  <c:v>8.6932263632188006E-2</c:v>
                </c:pt>
                <c:pt idx="61112">
                  <c:v>9.28159552713336E-2</c:v>
                </c:pt>
                <c:pt idx="61113">
                  <c:v>9.8699646910479097E-2</c:v>
                </c:pt>
                <c:pt idx="61114">
                  <c:v>0.10458333854757</c:v>
                </c:pt>
                <c:pt idx="61115">
                  <c:v>0.110467030186715</c:v>
                </c:pt>
                <c:pt idx="61116">
                  <c:v>0.11635072182586099</c:v>
                </c:pt>
                <c:pt idx="61117">
                  <c:v>0.122234413462952</c:v>
                </c:pt>
                <c:pt idx="61118">
                  <c:v>0.12811810510209701</c:v>
                </c:pt>
                <c:pt idx="61119">
                  <c:v>0.128115043839057</c:v>
                </c:pt>
                <c:pt idx="61120">
                  <c:v>0.122225229671777</c:v>
                </c:pt>
                <c:pt idx="61121">
                  <c:v>0.116335415502439</c:v>
                </c:pt>
                <c:pt idx="61122">
                  <c:v>0.11044560133310199</c:v>
                </c:pt>
                <c:pt idx="61123">
                  <c:v>0.10455578716582201</c:v>
                </c:pt>
                <c:pt idx="61124">
                  <c:v>9.8665972996484205E-2</c:v>
                </c:pt>
                <c:pt idx="61125">
                  <c:v>9.2776158827146807E-2</c:v>
                </c:pt>
                <c:pt idx="61126">
                  <c:v>8.6886344659866402E-2</c:v>
                </c:pt>
                <c:pt idx="61127">
                  <c:v>8.0996530490528906E-2</c:v>
                </c:pt>
                <c:pt idx="61128">
                  <c:v>7.5106716321191494E-2</c:v>
                </c:pt>
                <c:pt idx="61129">
                  <c:v>6.9216902153911103E-2</c:v>
                </c:pt>
                <c:pt idx="61130">
                  <c:v>6.3327087984573704E-2</c:v>
                </c:pt>
                <c:pt idx="61131">
                  <c:v>5.7437273815236299E-2</c:v>
                </c:pt>
                <c:pt idx="61132">
                  <c:v>5.1547459647955797E-2</c:v>
                </c:pt>
                <c:pt idx="61133">
                  <c:v>4.5657645478618399E-2</c:v>
                </c:pt>
                <c:pt idx="61134">
                  <c:v>3.9767831309281E-2</c:v>
                </c:pt>
                <c:pt idx="61135">
                  <c:v>3.3878017142000602E-2</c:v>
                </c:pt>
                <c:pt idx="61136">
                  <c:v>2.79882029726632E-2</c:v>
                </c:pt>
                <c:pt idx="61137">
                  <c:v>2.2098388803325798E-2</c:v>
                </c:pt>
                <c:pt idx="61138">
                  <c:v>1.62085746360453E-2</c:v>
                </c:pt>
                <c:pt idx="61139">
                  <c:v>1.0318760466707899E-2</c:v>
                </c:pt>
                <c:pt idx="61140">
                  <c:v>4.4289462973704898E-3</c:v>
                </c:pt>
                <c:pt idx="61141">
                  <c:v>-1.4608678699099299E-3</c:v>
                </c:pt>
                <c:pt idx="61142">
                  <c:v>-7.3506820392473396E-3</c:v>
                </c:pt>
                <c:pt idx="61143">
                  <c:v>-1.32404962085848E-2</c:v>
                </c:pt>
                <c:pt idx="61144">
                  <c:v>-1.9130310375865201E-2</c:v>
                </c:pt>
                <c:pt idx="61145">
                  <c:v>-2.50201245452026E-2</c:v>
                </c:pt>
                <c:pt idx="61146">
                  <c:v>-3.0909938714540001E-2</c:v>
                </c:pt>
                <c:pt idx="61147">
                  <c:v>-3.6799752881820399E-2</c:v>
                </c:pt>
                <c:pt idx="61148">
                  <c:v>-4.2689567051157902E-2</c:v>
                </c:pt>
                <c:pt idx="61149">
                  <c:v>-4.85793812204953E-2</c:v>
                </c:pt>
                <c:pt idx="61150">
                  <c:v>-5.4469195387775698E-2</c:v>
                </c:pt>
                <c:pt idx="61151">
                  <c:v>-6.0359009557113097E-2</c:v>
                </c:pt>
                <c:pt idx="61152">
                  <c:v>-6.6248823726450495E-2</c:v>
                </c:pt>
                <c:pt idx="61153">
                  <c:v>-7.2138637893730997E-2</c:v>
                </c:pt>
                <c:pt idx="61154">
                  <c:v>-7.8028452063068396E-2</c:v>
                </c:pt>
                <c:pt idx="61155">
                  <c:v>-8.3918266232405794E-2</c:v>
                </c:pt>
                <c:pt idx="61156">
                  <c:v>-8.9808080399686199E-2</c:v>
                </c:pt>
                <c:pt idx="61157">
                  <c:v>-9.5697894569023598E-2</c:v>
                </c:pt>
                <c:pt idx="61158">
                  <c:v>-0.101587708738361</c:v>
                </c:pt>
                <c:pt idx="61159">
                  <c:v>-0.107477522905641</c:v>
                </c:pt>
                <c:pt idx="61160">
                  <c:v>-0.11336733707497899</c:v>
                </c:pt>
                <c:pt idx="61161">
                  <c:v>-0.119257151244316</c:v>
                </c:pt>
                <c:pt idx="61162">
                  <c:v>-0.12514696541159701</c:v>
                </c:pt>
                <c:pt idx="61163">
                  <c:v>-0.13103677958093399</c:v>
                </c:pt>
                <c:pt idx="61164">
                  <c:v>-0.136926593750272</c:v>
                </c:pt>
                <c:pt idx="61165">
                  <c:v>-0.14281640791755201</c:v>
                </c:pt>
                <c:pt idx="61166">
                  <c:v>-0.148706222086889</c:v>
                </c:pt>
                <c:pt idx="61167">
                  <c:v>-0.152162735868448</c:v>
                </c:pt>
                <c:pt idx="61168">
                  <c:v>-0.15318594926017201</c:v>
                </c:pt>
                <c:pt idx="61169">
                  <c:v>-0.15420916265225301</c:v>
                </c:pt>
                <c:pt idx="61170">
                  <c:v>-0.15523237604433399</c:v>
                </c:pt>
                <c:pt idx="61171">
                  <c:v>-0.156255589436058</c:v>
                </c:pt>
                <c:pt idx="61172">
                  <c:v>-0.157278802828138</c:v>
                </c:pt>
                <c:pt idx="61173">
                  <c:v>-0.158302016220219</c:v>
                </c:pt>
                <c:pt idx="61174">
                  <c:v>-0.15932522961194301</c:v>
                </c:pt>
                <c:pt idx="61175">
                  <c:v>-0.16034844300402401</c:v>
                </c:pt>
                <c:pt idx="61176">
                  <c:v>-0.16137165639610501</c:v>
                </c:pt>
                <c:pt idx="61177">
                  <c:v>-0.16239486978782899</c:v>
                </c:pt>
                <c:pt idx="61178">
                  <c:v>-0.16341808317991</c:v>
                </c:pt>
                <c:pt idx="61179">
                  <c:v>-0.16444129657199</c:v>
                </c:pt>
                <c:pt idx="61180">
                  <c:v>-0.16546450996371401</c:v>
                </c:pt>
                <c:pt idx="61181">
                  <c:v>-0.16648772335579501</c:v>
                </c:pt>
                <c:pt idx="61182">
                  <c:v>-0.16751093674787601</c:v>
                </c:pt>
                <c:pt idx="61183">
                  <c:v>-0.16853415013959999</c:v>
                </c:pt>
                <c:pt idx="61184">
                  <c:v>-0.16955736353168099</c:v>
                </c:pt>
                <c:pt idx="61185">
                  <c:v>-0.170580576923762</c:v>
                </c:pt>
                <c:pt idx="61186">
                  <c:v>-0.17160379031548501</c:v>
                </c:pt>
                <c:pt idx="61187">
                  <c:v>-0.17262700370756601</c:v>
                </c:pt>
                <c:pt idx="61188">
                  <c:v>-0.17365021709964701</c:v>
                </c:pt>
                <c:pt idx="61189">
                  <c:v>-0.17467343049137099</c:v>
                </c:pt>
                <c:pt idx="61190">
                  <c:v>-0.17569664388345199</c:v>
                </c:pt>
                <c:pt idx="61191">
                  <c:v>-0.17671985727553299</c:v>
                </c:pt>
                <c:pt idx="61192">
                  <c:v>-0.177743070667256</c:v>
                </c:pt>
                <c:pt idx="61193">
                  <c:v>-0.17876628405933701</c:v>
                </c:pt>
                <c:pt idx="61194">
                  <c:v>-0.17978949745141801</c:v>
                </c:pt>
                <c:pt idx="61195">
                  <c:v>-0.18081271084314199</c:v>
                </c:pt>
                <c:pt idx="61196">
                  <c:v>-0.18183592423522299</c:v>
                </c:pt>
                <c:pt idx="61197">
                  <c:v>-0.18285913762730399</c:v>
                </c:pt>
                <c:pt idx="61198">
                  <c:v>-0.183882351019027</c:v>
                </c:pt>
                <c:pt idx="61199">
                  <c:v>-0.184905564411108</c:v>
                </c:pt>
                <c:pt idx="61200">
                  <c:v>-0.185928777803189</c:v>
                </c:pt>
                <c:pt idx="61201">
                  <c:v>-0.18695199119491299</c:v>
                </c:pt>
                <c:pt idx="61202">
                  <c:v>-0.18797520458699399</c:v>
                </c:pt>
                <c:pt idx="61203">
                  <c:v>-0.18899841797907499</c:v>
                </c:pt>
                <c:pt idx="61204">
                  <c:v>-0.190021631370798</c:v>
                </c:pt>
                <c:pt idx="61205">
                  <c:v>-0.191044844762879</c:v>
                </c:pt>
                <c:pt idx="61206">
                  <c:v>-0.19206805815496</c:v>
                </c:pt>
                <c:pt idx="61207">
                  <c:v>-0.19309127154668401</c:v>
                </c:pt>
                <c:pt idx="61208">
                  <c:v>-0.19411448493876499</c:v>
                </c:pt>
                <c:pt idx="61209">
                  <c:v>-0.19513769833084599</c:v>
                </c:pt>
                <c:pt idx="61210">
                  <c:v>-0.196160911722569</c:v>
                </c:pt>
                <c:pt idx="61211">
                  <c:v>-0.19718412511465</c:v>
                </c:pt>
                <c:pt idx="61212">
                  <c:v>-0.198207338506731</c:v>
                </c:pt>
                <c:pt idx="61213">
                  <c:v>-0.19923055189845501</c:v>
                </c:pt>
                <c:pt idx="61214">
                  <c:v>-0.20025376529053601</c:v>
                </c:pt>
                <c:pt idx="61215">
                  <c:v>-0.19892725808285</c:v>
                </c:pt>
                <c:pt idx="61216">
                  <c:v>-0.19525103027503901</c:v>
                </c:pt>
                <c:pt idx="61217">
                  <c:v>-0.19157480246594499</c:v>
                </c:pt>
                <c:pt idx="61218">
                  <c:v>-0.187898574656851</c:v>
                </c:pt>
                <c:pt idx="61219">
                  <c:v>-0.18422234684903999</c:v>
                </c:pt>
                <c:pt idx="61220">
                  <c:v>-0.180546119039946</c:v>
                </c:pt>
                <c:pt idx="61221">
                  <c:v>-0.17686989123085201</c:v>
                </c:pt>
                <c:pt idx="61222">
                  <c:v>-0.17319366342304099</c:v>
                </c:pt>
                <c:pt idx="61223">
                  <c:v>-0.169517435613947</c:v>
                </c:pt>
                <c:pt idx="61224">
                  <c:v>-0.16584120780485301</c:v>
                </c:pt>
                <c:pt idx="61225">
                  <c:v>-0.16216497999704199</c:v>
                </c:pt>
                <c:pt idx="61226">
                  <c:v>-0.158488752187948</c:v>
                </c:pt>
                <c:pt idx="61227">
                  <c:v>-0.15481252437885401</c:v>
                </c:pt>
                <c:pt idx="61228">
                  <c:v>-0.15113629657104299</c:v>
                </c:pt>
                <c:pt idx="61229">
                  <c:v>-0.147460068761949</c:v>
                </c:pt>
                <c:pt idx="61230">
                  <c:v>-0.14378384095285501</c:v>
                </c:pt>
                <c:pt idx="61231">
                  <c:v>-0.140107613145045</c:v>
                </c:pt>
                <c:pt idx="61232">
                  <c:v>-0.13643138533595001</c:v>
                </c:pt>
                <c:pt idx="61233">
                  <c:v>-0.13275515752685599</c:v>
                </c:pt>
                <c:pt idx="61234">
                  <c:v>-0.129078929719046</c:v>
                </c:pt>
                <c:pt idx="61235">
                  <c:v>-0.12540270190995101</c:v>
                </c:pt>
                <c:pt idx="61236">
                  <c:v>-0.121726474100857</c:v>
                </c:pt>
                <c:pt idx="61237">
                  <c:v>-0.118050246293047</c:v>
                </c:pt>
                <c:pt idx="61238">
                  <c:v>-0.114374018483952</c:v>
                </c:pt>
                <c:pt idx="61239">
                  <c:v>-0.11069779067485799</c:v>
                </c:pt>
                <c:pt idx="61240">
                  <c:v>-0.107021562867048</c:v>
                </c:pt>
                <c:pt idx="61241">
                  <c:v>-0.103345335057953</c:v>
                </c:pt>
                <c:pt idx="61242">
                  <c:v>-9.9669107248859204E-2</c:v>
                </c:pt>
                <c:pt idx="61243">
                  <c:v>-9.5992879441048798E-2</c:v>
                </c:pt>
                <c:pt idx="61244">
                  <c:v>-9.2316651631954502E-2</c:v>
                </c:pt>
                <c:pt idx="61245">
                  <c:v>-8.8640423822860206E-2</c:v>
                </c:pt>
                <c:pt idx="61246">
                  <c:v>-8.49641960150498E-2</c:v>
                </c:pt>
                <c:pt idx="61247">
                  <c:v>-8.1287968205955602E-2</c:v>
                </c:pt>
                <c:pt idx="61248">
                  <c:v>-7.7611740396861306E-2</c:v>
                </c:pt>
                <c:pt idx="61249">
                  <c:v>-7.39355125890509E-2</c:v>
                </c:pt>
                <c:pt idx="61250">
                  <c:v>-7.0259284779956604E-2</c:v>
                </c:pt>
                <c:pt idx="61251">
                  <c:v>-6.6583056970862295E-2</c:v>
                </c:pt>
                <c:pt idx="61252">
                  <c:v>-6.2906829163052E-2</c:v>
                </c:pt>
                <c:pt idx="61253">
                  <c:v>-5.9230601353957697E-2</c:v>
                </c:pt>
                <c:pt idx="61254">
                  <c:v>-5.5554373544863402E-2</c:v>
                </c:pt>
                <c:pt idx="61255">
                  <c:v>-5.1878145737053002E-2</c:v>
                </c:pt>
                <c:pt idx="61256">
                  <c:v>-4.82019179279587E-2</c:v>
                </c:pt>
                <c:pt idx="61257">
                  <c:v>-4.4525690118864397E-2</c:v>
                </c:pt>
                <c:pt idx="61258">
                  <c:v>-4.0849462311054102E-2</c:v>
                </c:pt>
                <c:pt idx="61259">
                  <c:v>-3.71732345019598E-2</c:v>
                </c:pt>
                <c:pt idx="61260">
                  <c:v>-3.3497006692865497E-2</c:v>
                </c:pt>
                <c:pt idx="61261">
                  <c:v>-2.9820778885055101E-2</c:v>
                </c:pt>
                <c:pt idx="61262">
                  <c:v>-2.6144551075960799E-2</c:v>
                </c:pt>
                <c:pt idx="61263">
                  <c:v>-2.42332545105391E-2</c:v>
                </c:pt>
                <c:pt idx="61264">
                  <c:v>-2.4086889190073801E-2</c:v>
                </c:pt>
                <c:pt idx="61265">
                  <c:v>-2.39405238695574E-2</c:v>
                </c:pt>
                <c:pt idx="61266">
                  <c:v>-2.3794158549040899E-2</c:v>
                </c:pt>
                <c:pt idx="61267">
                  <c:v>-2.36477932285756E-2</c:v>
                </c:pt>
                <c:pt idx="61268">
                  <c:v>-2.3501427908059199E-2</c:v>
                </c:pt>
                <c:pt idx="61269">
                  <c:v>-2.3355062587542798E-2</c:v>
                </c:pt>
                <c:pt idx="61270">
                  <c:v>-2.3208697267077499E-2</c:v>
                </c:pt>
                <c:pt idx="61271">
                  <c:v>-2.3062331946561002E-2</c:v>
                </c:pt>
                <c:pt idx="61272">
                  <c:v>-2.2915966626044601E-2</c:v>
                </c:pt>
                <c:pt idx="61273">
                  <c:v>-2.2769601305579298E-2</c:v>
                </c:pt>
                <c:pt idx="61274">
                  <c:v>-2.2623235985062901E-2</c:v>
                </c:pt>
                <c:pt idx="61275">
                  <c:v>-2.2476870664546501E-2</c:v>
                </c:pt>
                <c:pt idx="61276">
                  <c:v>-2.2330505344081101E-2</c:v>
                </c:pt>
                <c:pt idx="61277">
                  <c:v>-2.21841400235647E-2</c:v>
                </c:pt>
                <c:pt idx="61278">
                  <c:v>-2.20377747030483E-2</c:v>
                </c:pt>
                <c:pt idx="61279">
                  <c:v>-2.1891409382583001E-2</c:v>
                </c:pt>
                <c:pt idx="61280">
                  <c:v>-2.17450440620666E-2</c:v>
                </c:pt>
                <c:pt idx="61281">
                  <c:v>-2.1598678741550099E-2</c:v>
                </c:pt>
                <c:pt idx="61282">
                  <c:v>-2.14523134210848E-2</c:v>
                </c:pt>
                <c:pt idx="61283">
                  <c:v>-2.1305948100568399E-2</c:v>
                </c:pt>
                <c:pt idx="61284">
                  <c:v>-2.1159582780051998E-2</c:v>
                </c:pt>
                <c:pt idx="61285">
                  <c:v>-2.1013217459586699E-2</c:v>
                </c:pt>
                <c:pt idx="61286">
                  <c:v>-2.0866852139070202E-2</c:v>
                </c:pt>
                <c:pt idx="61287">
                  <c:v>-2.0720486818553801E-2</c:v>
                </c:pt>
                <c:pt idx="61288">
                  <c:v>-2.0574121498088498E-2</c:v>
                </c:pt>
                <c:pt idx="61289">
                  <c:v>-2.0427756177572101E-2</c:v>
                </c:pt>
                <c:pt idx="61290">
                  <c:v>-2.0281390857055701E-2</c:v>
                </c:pt>
                <c:pt idx="61291">
                  <c:v>-2.0135025536590401E-2</c:v>
                </c:pt>
                <c:pt idx="61292">
                  <c:v>-1.99886602160739E-2</c:v>
                </c:pt>
                <c:pt idx="61293">
                  <c:v>-1.98422948955575E-2</c:v>
                </c:pt>
                <c:pt idx="61294">
                  <c:v>-1.96959295750922E-2</c:v>
                </c:pt>
                <c:pt idx="61295">
                  <c:v>-1.95495642545758E-2</c:v>
                </c:pt>
                <c:pt idx="61296">
                  <c:v>-1.9403198934059299E-2</c:v>
                </c:pt>
                <c:pt idx="61297">
                  <c:v>-1.9256833613594E-2</c:v>
                </c:pt>
                <c:pt idx="61298">
                  <c:v>-1.9110468293077599E-2</c:v>
                </c:pt>
                <c:pt idx="61299">
                  <c:v>-1.8964102972561198E-2</c:v>
                </c:pt>
                <c:pt idx="61300">
                  <c:v>-1.8817737652095899E-2</c:v>
                </c:pt>
                <c:pt idx="61301">
                  <c:v>-1.8671372331579401E-2</c:v>
                </c:pt>
                <c:pt idx="61302">
                  <c:v>-1.8525007011063001E-2</c:v>
                </c:pt>
                <c:pt idx="61303">
                  <c:v>-1.8378641690597702E-2</c:v>
                </c:pt>
                <c:pt idx="61304">
                  <c:v>-1.8232276370081301E-2</c:v>
                </c:pt>
                <c:pt idx="61305">
                  <c:v>-1.80859110495649E-2</c:v>
                </c:pt>
                <c:pt idx="61306">
                  <c:v>-1.7939545729099601E-2</c:v>
                </c:pt>
                <c:pt idx="61307">
                  <c:v>-1.77931804085831E-2</c:v>
                </c:pt>
                <c:pt idx="61308">
                  <c:v>-1.7646815088066699E-2</c:v>
                </c:pt>
                <c:pt idx="61309">
                  <c:v>-1.75004497676014E-2</c:v>
                </c:pt>
                <c:pt idx="61310">
                  <c:v>-1.7354084447085E-2</c:v>
                </c:pt>
                <c:pt idx="61311">
                  <c:v>-1.6538708712770099E-2</c:v>
                </c:pt>
                <c:pt idx="61312">
                  <c:v>-1.50543225647079E-2</c:v>
                </c:pt>
                <c:pt idx="61313">
                  <c:v>-1.35699364161273E-2</c:v>
                </c:pt>
                <c:pt idx="61314">
                  <c:v>-1.2085550267546701E-2</c:v>
                </c:pt>
                <c:pt idx="61315">
                  <c:v>-1.06011641194845E-2</c:v>
                </c:pt>
                <c:pt idx="61316">
                  <c:v>-9.1167779709038603E-3</c:v>
                </c:pt>
                <c:pt idx="61317">
                  <c:v>-7.6323918223232404E-3</c:v>
                </c:pt>
                <c:pt idx="61318">
                  <c:v>-6.14800567426104E-3</c:v>
                </c:pt>
                <c:pt idx="61319">
                  <c:v>-4.6636195256804297E-3</c:v>
                </c:pt>
                <c:pt idx="61320">
                  <c:v>-3.1792333770998202E-3</c:v>
                </c:pt>
                <c:pt idx="61321">
                  <c:v>-1.69484722903762E-3</c:v>
                </c:pt>
                <c:pt idx="61322">
                  <c:v>-2.1046108045700399E-4</c:v>
                </c:pt>
                <c:pt idx="61323">
                  <c:v>1.27392506812361E-3</c:v>
                </c:pt>
                <c:pt idx="61324">
                  <c:v>2.75831121618581E-3</c:v>
                </c:pt>
                <c:pt idx="61325">
                  <c:v>4.2426973647664203E-3</c:v>
                </c:pt>
                <c:pt idx="61326">
                  <c:v>5.7270835133470402E-3</c:v>
                </c:pt>
                <c:pt idx="61327">
                  <c:v>7.2114696614092302E-3</c:v>
                </c:pt>
                <c:pt idx="61328">
                  <c:v>8.6958558099898501E-3</c:v>
                </c:pt>
                <c:pt idx="61329">
                  <c:v>1.01802419585705E-2</c:v>
                </c:pt>
                <c:pt idx="61330">
                  <c:v>1.1664628106632701E-2</c:v>
                </c:pt>
                <c:pt idx="61331">
                  <c:v>1.3149014255213301E-2</c:v>
                </c:pt>
                <c:pt idx="61332">
                  <c:v>1.4633400403793901E-2</c:v>
                </c:pt>
                <c:pt idx="61333">
                  <c:v>1.6117786551856101E-2</c:v>
                </c:pt>
                <c:pt idx="61334">
                  <c:v>1.7602172700436701E-2</c:v>
                </c:pt>
                <c:pt idx="61335">
                  <c:v>1.9086558849017301E-2</c:v>
                </c:pt>
                <c:pt idx="61336">
                  <c:v>2.05709449970795E-2</c:v>
                </c:pt>
                <c:pt idx="61337">
                  <c:v>2.20553311456601E-2</c:v>
                </c:pt>
                <c:pt idx="61338">
                  <c:v>2.3539717294240699E-2</c:v>
                </c:pt>
                <c:pt idx="61339">
                  <c:v>2.5024103442302902E-2</c:v>
                </c:pt>
                <c:pt idx="61340">
                  <c:v>2.6508489590883599E-2</c:v>
                </c:pt>
                <c:pt idx="61341">
                  <c:v>2.7992875739464199E-2</c:v>
                </c:pt>
                <c:pt idx="61342">
                  <c:v>2.9477261887526401E-2</c:v>
                </c:pt>
                <c:pt idx="61343">
                  <c:v>3.0961648036107001E-2</c:v>
                </c:pt>
                <c:pt idx="61344">
                  <c:v>3.2446034184687597E-2</c:v>
                </c:pt>
                <c:pt idx="61345">
                  <c:v>3.3930420332749803E-2</c:v>
                </c:pt>
                <c:pt idx="61346">
                  <c:v>3.5414806481330399E-2</c:v>
                </c:pt>
                <c:pt idx="61347">
                  <c:v>3.6899192629911003E-2</c:v>
                </c:pt>
                <c:pt idx="61348">
                  <c:v>3.8383578777973201E-2</c:v>
                </c:pt>
                <c:pt idx="61349">
                  <c:v>3.9867964926553798E-2</c:v>
                </c:pt>
                <c:pt idx="61350">
                  <c:v>4.1352351075134498E-2</c:v>
                </c:pt>
                <c:pt idx="61351">
                  <c:v>4.2836737223196697E-2</c:v>
                </c:pt>
                <c:pt idx="61352">
                  <c:v>4.43211233717773E-2</c:v>
                </c:pt>
                <c:pt idx="61353">
                  <c:v>4.5805509520357897E-2</c:v>
                </c:pt>
                <c:pt idx="61354">
                  <c:v>4.7289895668420102E-2</c:v>
                </c:pt>
                <c:pt idx="61355">
                  <c:v>4.8774281817000699E-2</c:v>
                </c:pt>
                <c:pt idx="61356">
                  <c:v>5.0258667965581302E-2</c:v>
                </c:pt>
                <c:pt idx="61357">
                  <c:v>5.1743054113643501E-2</c:v>
                </c:pt>
                <c:pt idx="61358">
                  <c:v>5.3227440262224097E-2</c:v>
                </c:pt>
                <c:pt idx="61359">
                  <c:v>5.0534012829718103E-2</c:v>
                </c:pt>
                <c:pt idx="61360">
                  <c:v>4.3662771815606898E-2</c:v>
                </c:pt>
                <c:pt idx="61361">
                  <c:v>3.6791530799096001E-2</c:v>
                </c:pt>
                <c:pt idx="61362">
                  <c:v>2.99202897825851E-2</c:v>
                </c:pt>
                <c:pt idx="61363">
                  <c:v>2.3049048768473999E-2</c:v>
                </c:pt>
                <c:pt idx="61364">
                  <c:v>1.6177807751963098E-2</c:v>
                </c:pt>
                <c:pt idx="61365">
                  <c:v>9.3065667354521805E-3</c:v>
                </c:pt>
                <c:pt idx="61366">
                  <c:v>2.4353257213410402E-3</c:v>
                </c:pt>
                <c:pt idx="61367">
                  <c:v>-4.4359152951698603E-3</c:v>
                </c:pt>
                <c:pt idx="61368">
                  <c:v>-1.13071563116808E-2</c:v>
                </c:pt>
                <c:pt idx="61369">
                  <c:v>-1.8178397325791899E-2</c:v>
                </c:pt>
                <c:pt idx="61370">
                  <c:v>-2.50496383423028E-2</c:v>
                </c:pt>
                <c:pt idx="61371">
                  <c:v>-3.19208793588137E-2</c:v>
                </c:pt>
                <c:pt idx="61372">
                  <c:v>-3.8792120372924802E-2</c:v>
                </c:pt>
                <c:pt idx="61373">
                  <c:v>-4.5663361389435699E-2</c:v>
                </c:pt>
                <c:pt idx="61374">
                  <c:v>-5.2534602405946602E-2</c:v>
                </c:pt>
                <c:pt idx="61375">
                  <c:v>-5.9405843420057801E-2</c:v>
                </c:pt>
                <c:pt idx="61376">
                  <c:v>-6.6277084436568698E-2</c:v>
                </c:pt>
                <c:pt idx="61377">
                  <c:v>-7.3148325453079602E-2</c:v>
                </c:pt>
                <c:pt idx="61378">
                  <c:v>-8.0019566467190703E-2</c:v>
                </c:pt>
                <c:pt idx="61379">
                  <c:v>-8.6890807483701593E-2</c:v>
                </c:pt>
                <c:pt idx="61380">
                  <c:v>-9.3762048500212497E-2</c:v>
                </c:pt>
                <c:pt idx="61381">
                  <c:v>-0.100633289514324</c:v>
                </c:pt>
                <c:pt idx="61382">
                  <c:v>-0.107504530530835</c:v>
                </c:pt>
                <c:pt idx="61383">
                  <c:v>-0.114375771547345</c:v>
                </c:pt>
                <c:pt idx="61384">
                  <c:v>-0.12124701256145699</c:v>
                </c:pt>
                <c:pt idx="61385">
                  <c:v>-0.12811825357796799</c:v>
                </c:pt>
                <c:pt idx="61386">
                  <c:v>-0.13498949459447801</c:v>
                </c:pt>
                <c:pt idx="61387">
                  <c:v>-0.14186073560859</c:v>
                </c:pt>
                <c:pt idx="61388">
                  <c:v>-0.14873197662509999</c:v>
                </c:pt>
                <c:pt idx="61389">
                  <c:v>-0.155603217641611</c:v>
                </c:pt>
                <c:pt idx="61390">
                  <c:v>-0.16247445865572199</c:v>
                </c:pt>
                <c:pt idx="61391">
                  <c:v>-0.16934569967223301</c:v>
                </c:pt>
                <c:pt idx="61392">
                  <c:v>-0.17621694068874399</c:v>
                </c:pt>
                <c:pt idx="61393">
                  <c:v>-0.18308818170285501</c:v>
                </c:pt>
                <c:pt idx="61394">
                  <c:v>-0.189959422719366</c:v>
                </c:pt>
                <c:pt idx="61395">
                  <c:v>-0.19683066373587699</c:v>
                </c:pt>
                <c:pt idx="61396">
                  <c:v>-0.20370190474998801</c:v>
                </c:pt>
                <c:pt idx="61397">
                  <c:v>-0.21057314576649899</c:v>
                </c:pt>
                <c:pt idx="61398">
                  <c:v>-0.21744438678301001</c:v>
                </c:pt>
                <c:pt idx="61399">
                  <c:v>-0.224315627797121</c:v>
                </c:pt>
                <c:pt idx="61400">
                  <c:v>-0.23118686881363201</c:v>
                </c:pt>
                <c:pt idx="61401">
                  <c:v>-0.238058109830143</c:v>
                </c:pt>
                <c:pt idx="61402">
                  <c:v>-0.24492935084425399</c:v>
                </c:pt>
                <c:pt idx="61403">
                  <c:v>-0.25180059186076498</c:v>
                </c:pt>
                <c:pt idx="61404">
                  <c:v>-0.25867183287727602</c:v>
                </c:pt>
                <c:pt idx="61405">
                  <c:v>-0.26554307389138698</c:v>
                </c:pt>
                <c:pt idx="61406">
                  <c:v>-0.27241431490789803</c:v>
                </c:pt>
                <c:pt idx="61407">
                  <c:v>-0.28124907356807899</c:v>
                </c:pt>
                <c:pt idx="61408">
                  <c:v>-0.29204734986952902</c:v>
                </c:pt>
                <c:pt idx="61409">
                  <c:v>-0.30284562617475103</c:v>
                </c:pt>
                <c:pt idx="61410">
                  <c:v>-0.31364390247997298</c:v>
                </c:pt>
                <c:pt idx="61411">
                  <c:v>-0.32444217878142401</c:v>
                </c:pt>
                <c:pt idx="61412">
                  <c:v>-0.33524045508664602</c:v>
                </c:pt>
                <c:pt idx="61413">
                  <c:v>-0.34603873139186703</c:v>
                </c:pt>
                <c:pt idx="61414">
                  <c:v>-0.356837007693318</c:v>
                </c:pt>
                <c:pt idx="61415">
                  <c:v>-0.36763528399854001</c:v>
                </c:pt>
                <c:pt idx="61416">
                  <c:v>-0.37843356030376202</c:v>
                </c:pt>
                <c:pt idx="61417">
                  <c:v>-0.38923183660521199</c:v>
                </c:pt>
                <c:pt idx="61418">
                  <c:v>-0.400030112910434</c:v>
                </c:pt>
                <c:pt idx="61419">
                  <c:v>-0.41082838921565601</c:v>
                </c:pt>
                <c:pt idx="61420">
                  <c:v>-0.42162666551710698</c:v>
                </c:pt>
                <c:pt idx="61421">
                  <c:v>-0.43242494182232899</c:v>
                </c:pt>
                <c:pt idx="61422">
                  <c:v>-0.443223218127551</c:v>
                </c:pt>
                <c:pt idx="61423">
                  <c:v>-0.45402149442900103</c:v>
                </c:pt>
                <c:pt idx="61424">
                  <c:v>-0.46481977073422298</c:v>
                </c:pt>
                <c:pt idx="61425">
                  <c:v>-0.47561804703944499</c:v>
                </c:pt>
                <c:pt idx="61426">
                  <c:v>-0.48641632334089602</c:v>
                </c:pt>
                <c:pt idx="61427">
                  <c:v>-0.49721459964611697</c:v>
                </c:pt>
                <c:pt idx="61428">
                  <c:v>-0.50801287595133904</c:v>
                </c:pt>
                <c:pt idx="61429">
                  <c:v>-0.51881115225278995</c:v>
                </c:pt>
                <c:pt idx="61430">
                  <c:v>-0.52960942855801196</c:v>
                </c:pt>
                <c:pt idx="61431">
                  <c:v>-0.54040770486323397</c:v>
                </c:pt>
                <c:pt idx="61432">
                  <c:v>-0.551205981164684</c:v>
                </c:pt>
                <c:pt idx="61433">
                  <c:v>-0.56200425746990601</c:v>
                </c:pt>
                <c:pt idx="61434">
                  <c:v>-0.57280253377512802</c:v>
                </c:pt>
                <c:pt idx="61435">
                  <c:v>-0.58360081007657905</c:v>
                </c:pt>
                <c:pt idx="61436">
                  <c:v>-0.59439908638180095</c:v>
                </c:pt>
                <c:pt idx="61437">
                  <c:v>-0.60519736268702196</c:v>
                </c:pt>
                <c:pt idx="61438">
                  <c:v>-0.61599563898847298</c:v>
                </c:pt>
                <c:pt idx="61439">
                  <c:v>-0.62679391529369499</c:v>
                </c:pt>
                <c:pt idx="61440">
                  <c:v>-0.637592191598917</c:v>
                </c:pt>
                <c:pt idx="61441">
                  <c:v>-0.64839046790036803</c:v>
                </c:pt>
                <c:pt idx="61442">
                  <c:v>-0.65918874420558904</c:v>
                </c:pt>
                <c:pt idx="61443">
                  <c:v>-0.66998702051081105</c:v>
                </c:pt>
                <c:pt idx="61444">
                  <c:v>-0.68078529681226196</c:v>
                </c:pt>
                <c:pt idx="61445">
                  <c:v>-0.69158357311748397</c:v>
                </c:pt>
                <c:pt idx="61446">
                  <c:v>-0.70238184942270598</c:v>
                </c:pt>
                <c:pt idx="61447">
                  <c:v>-0.71318012572415601</c:v>
                </c:pt>
                <c:pt idx="61448">
                  <c:v>-0.72397840202937802</c:v>
                </c:pt>
                <c:pt idx="61449">
                  <c:v>-0.73477667833460003</c:v>
                </c:pt>
                <c:pt idx="61450">
                  <c:v>-0.74557495463605095</c:v>
                </c:pt>
                <c:pt idx="61451">
                  <c:v>-0.75637323094127296</c:v>
                </c:pt>
                <c:pt idx="61452">
                  <c:v>-0.76717150724649397</c:v>
                </c:pt>
                <c:pt idx="61453">
                  <c:v>-0.77796978354794499</c:v>
                </c:pt>
                <c:pt idx="61454">
                  <c:v>-0.788768059853167</c:v>
                </c:pt>
                <c:pt idx="61455">
                  <c:v>-0.78783980429007905</c:v>
                </c:pt>
                <c:pt idx="61456">
                  <c:v>-0.77518501685490904</c:v>
                </c:pt>
                <c:pt idx="61457">
                  <c:v>-0.76253022941532</c:v>
                </c:pt>
                <c:pt idx="61458">
                  <c:v>-0.74987544197573097</c:v>
                </c:pt>
                <c:pt idx="61459">
                  <c:v>-0.73722065454056196</c:v>
                </c:pt>
                <c:pt idx="61460">
                  <c:v>-0.72456586710097304</c:v>
                </c:pt>
                <c:pt idx="61461">
                  <c:v>-0.71191107966138401</c:v>
                </c:pt>
                <c:pt idx="61462">
                  <c:v>-0.69925629222621399</c:v>
                </c:pt>
                <c:pt idx="61463">
                  <c:v>-0.68660150478662496</c:v>
                </c:pt>
                <c:pt idx="61464">
                  <c:v>-0.67394671734703604</c:v>
                </c:pt>
                <c:pt idx="61465">
                  <c:v>-0.66129192991186703</c:v>
                </c:pt>
                <c:pt idx="61466">
                  <c:v>-0.648637142472277</c:v>
                </c:pt>
                <c:pt idx="61467">
                  <c:v>-0.63598235503268796</c:v>
                </c:pt>
                <c:pt idx="61468">
                  <c:v>-0.62332756759751895</c:v>
                </c:pt>
                <c:pt idx="61469">
                  <c:v>-0.61067278015793003</c:v>
                </c:pt>
                <c:pt idx="61470">
                  <c:v>-0.598017992718341</c:v>
                </c:pt>
                <c:pt idx="61471">
                  <c:v>-0.58536320528317098</c:v>
                </c:pt>
                <c:pt idx="61472">
                  <c:v>-0.57270841784358195</c:v>
                </c:pt>
                <c:pt idx="61473">
                  <c:v>-0.56005363040399303</c:v>
                </c:pt>
                <c:pt idx="61474">
                  <c:v>-0.54739884296882402</c:v>
                </c:pt>
                <c:pt idx="61475">
                  <c:v>-0.53474405552923399</c:v>
                </c:pt>
                <c:pt idx="61476">
                  <c:v>-0.52208926808964495</c:v>
                </c:pt>
                <c:pt idx="61477">
                  <c:v>-0.50943448065447605</c:v>
                </c:pt>
                <c:pt idx="61478">
                  <c:v>-0.49677969321488702</c:v>
                </c:pt>
                <c:pt idx="61479">
                  <c:v>-0.48412490577529799</c:v>
                </c:pt>
                <c:pt idx="61480">
                  <c:v>-0.47147011834012797</c:v>
                </c:pt>
                <c:pt idx="61481">
                  <c:v>-0.458815330900539</c:v>
                </c:pt>
                <c:pt idx="61482">
                  <c:v>-0.44616054346095002</c:v>
                </c:pt>
                <c:pt idx="61483">
                  <c:v>-0.43350575602578101</c:v>
                </c:pt>
                <c:pt idx="61484">
                  <c:v>-0.42085096858619198</c:v>
                </c:pt>
                <c:pt idx="61485">
                  <c:v>-0.408196181146602</c:v>
                </c:pt>
                <c:pt idx="61486">
                  <c:v>-0.39554139371143299</c:v>
                </c:pt>
                <c:pt idx="61487">
                  <c:v>-0.38288660627184401</c:v>
                </c:pt>
                <c:pt idx="61488">
                  <c:v>-0.37023181883225498</c:v>
                </c:pt>
                <c:pt idx="61489">
                  <c:v>-0.35757703139708502</c:v>
                </c:pt>
                <c:pt idx="61490">
                  <c:v>-0.34492224395749599</c:v>
                </c:pt>
                <c:pt idx="61491">
                  <c:v>-0.33226745651790701</c:v>
                </c:pt>
                <c:pt idx="61492">
                  <c:v>-0.319612669082738</c:v>
                </c:pt>
                <c:pt idx="61493">
                  <c:v>-0.30695788164314902</c:v>
                </c:pt>
                <c:pt idx="61494">
                  <c:v>-0.29430309420355999</c:v>
                </c:pt>
                <c:pt idx="61495">
                  <c:v>-0.28164830676838998</c:v>
                </c:pt>
                <c:pt idx="61496">
                  <c:v>-0.268993519328801</c:v>
                </c:pt>
                <c:pt idx="61497">
                  <c:v>-0.25633873188921202</c:v>
                </c:pt>
                <c:pt idx="61498">
                  <c:v>-0.24368394445404201</c:v>
                </c:pt>
                <c:pt idx="61499">
                  <c:v>-0.23102915701445301</c:v>
                </c:pt>
                <c:pt idx="61500">
                  <c:v>-0.218374369574864</c:v>
                </c:pt>
                <c:pt idx="61501">
                  <c:v>-0.20571958213969499</c:v>
                </c:pt>
                <c:pt idx="61502">
                  <c:v>-0.19306479470010601</c:v>
                </c:pt>
                <c:pt idx="61503">
                  <c:v>-0.18527453501348701</c:v>
                </c:pt>
                <c:pt idx="61504">
                  <c:v>-0.18234880308425999</c:v>
                </c:pt>
                <c:pt idx="61505">
                  <c:v>-0.17942307115400999</c:v>
                </c:pt>
                <c:pt idx="61506">
                  <c:v>-0.17649733922376001</c:v>
                </c:pt>
                <c:pt idx="61507">
                  <c:v>-0.173571607294532</c:v>
                </c:pt>
                <c:pt idx="61508">
                  <c:v>-0.170645875364283</c:v>
                </c:pt>
                <c:pt idx="61509">
                  <c:v>-0.16772014343403299</c:v>
                </c:pt>
                <c:pt idx="61510">
                  <c:v>-0.16479441150480501</c:v>
                </c:pt>
                <c:pt idx="61511">
                  <c:v>-0.161868679574556</c:v>
                </c:pt>
                <c:pt idx="61512">
                  <c:v>-0.158942947644306</c:v>
                </c:pt>
                <c:pt idx="61513">
                  <c:v>-0.15601721571507801</c:v>
                </c:pt>
                <c:pt idx="61514">
                  <c:v>-0.15309148378482801</c:v>
                </c:pt>
                <c:pt idx="61515">
                  <c:v>-0.150165751854579</c:v>
                </c:pt>
                <c:pt idx="61516">
                  <c:v>-0.14724001992535099</c:v>
                </c:pt>
                <c:pt idx="61517">
                  <c:v>-0.14431428799510099</c:v>
                </c:pt>
                <c:pt idx="61518">
                  <c:v>-0.14138855606485101</c:v>
                </c:pt>
                <c:pt idx="61519">
                  <c:v>-0.138462824135624</c:v>
                </c:pt>
                <c:pt idx="61520">
                  <c:v>-0.13553709220537399</c:v>
                </c:pt>
                <c:pt idx="61521">
                  <c:v>-0.13261136027512399</c:v>
                </c:pt>
                <c:pt idx="61522">
                  <c:v>-0.129685628345896</c:v>
                </c:pt>
                <c:pt idx="61523">
                  <c:v>-0.126759896415647</c:v>
                </c:pt>
                <c:pt idx="61524">
                  <c:v>-0.123834164485397</c:v>
                </c:pt>
                <c:pt idx="61525">
                  <c:v>-0.120908432556169</c:v>
                </c:pt>
                <c:pt idx="61526">
                  <c:v>-0.11798270062592001</c:v>
                </c:pt>
                <c:pt idx="61527">
                  <c:v>-0.11505696869567</c:v>
                </c:pt>
                <c:pt idx="61528">
                  <c:v>-0.112131236766442</c:v>
                </c:pt>
                <c:pt idx="61529">
                  <c:v>-0.109205504836192</c:v>
                </c:pt>
                <c:pt idx="61530">
                  <c:v>-0.106279772905943</c:v>
                </c:pt>
                <c:pt idx="61531">
                  <c:v>-0.10335404097671499</c:v>
                </c:pt>
                <c:pt idx="61532">
                  <c:v>-0.10042830904646501</c:v>
                </c:pt>
                <c:pt idx="61533">
                  <c:v>-9.7502577116215502E-2</c:v>
                </c:pt>
                <c:pt idx="61534">
                  <c:v>-9.4576845186987599E-2</c:v>
                </c:pt>
                <c:pt idx="61535">
                  <c:v>-9.1651113256737998E-2</c:v>
                </c:pt>
                <c:pt idx="61536">
                  <c:v>-8.8725381326488301E-2</c:v>
                </c:pt>
                <c:pt idx="61537">
                  <c:v>-8.5799649397260494E-2</c:v>
                </c:pt>
                <c:pt idx="61538">
                  <c:v>-8.2873917467010796E-2</c:v>
                </c:pt>
                <c:pt idx="61539">
                  <c:v>-7.9948185536761099E-2</c:v>
                </c:pt>
                <c:pt idx="61540">
                  <c:v>-7.7022453607533306E-2</c:v>
                </c:pt>
                <c:pt idx="61541">
                  <c:v>-7.4096721677283595E-2</c:v>
                </c:pt>
                <c:pt idx="61542">
                  <c:v>-7.1170989747033994E-2</c:v>
                </c:pt>
                <c:pt idx="61543">
                  <c:v>-6.8245257817806104E-2</c:v>
                </c:pt>
                <c:pt idx="61544">
                  <c:v>-6.5319525887556407E-2</c:v>
                </c:pt>
                <c:pt idx="61545">
                  <c:v>-6.2393793957306799E-2</c:v>
                </c:pt>
                <c:pt idx="61546">
                  <c:v>-5.9468062028078902E-2</c:v>
                </c:pt>
                <c:pt idx="61547">
                  <c:v>-5.6542330097829198E-2</c:v>
                </c:pt>
                <c:pt idx="61548">
                  <c:v>-5.3616598167579597E-2</c:v>
                </c:pt>
                <c:pt idx="61549">
                  <c:v>-5.0690866238351701E-2</c:v>
                </c:pt>
                <c:pt idx="61550">
                  <c:v>-4.7765134308102003E-2</c:v>
                </c:pt>
                <c:pt idx="61551">
                  <c:v>-4.8651480134032699E-2</c:v>
                </c:pt>
                <c:pt idx="61552">
                  <c:v>-5.3349903717165401E-2</c:v>
                </c:pt>
                <c:pt idx="61553">
                  <c:v>-5.8048327301938998E-2</c:v>
                </c:pt>
                <c:pt idx="61554">
                  <c:v>-6.2746750886712596E-2</c:v>
                </c:pt>
                <c:pt idx="61555">
                  <c:v>-6.7445174469845395E-2</c:v>
                </c:pt>
                <c:pt idx="61556">
                  <c:v>-7.2143598054618993E-2</c:v>
                </c:pt>
                <c:pt idx="61557">
                  <c:v>-7.6842021639392605E-2</c:v>
                </c:pt>
                <c:pt idx="61558">
                  <c:v>-8.1540445222525307E-2</c:v>
                </c:pt>
                <c:pt idx="61559">
                  <c:v>-8.6238868807299002E-2</c:v>
                </c:pt>
                <c:pt idx="61560">
                  <c:v>-9.09372923920726E-2</c:v>
                </c:pt>
                <c:pt idx="61561">
                  <c:v>-9.5635715975205302E-2</c:v>
                </c:pt>
                <c:pt idx="61562">
                  <c:v>-0.100334139559979</c:v>
                </c:pt>
                <c:pt idx="61563">
                  <c:v>-0.105032563144753</c:v>
                </c:pt>
                <c:pt idx="61564">
                  <c:v>-0.109730986727885</c:v>
                </c:pt>
                <c:pt idx="61565">
                  <c:v>-0.11442941031265901</c:v>
                </c:pt>
                <c:pt idx="61566">
                  <c:v>-0.11912783389743301</c:v>
                </c:pt>
                <c:pt idx="61567">
                  <c:v>-0.123826257480565</c:v>
                </c:pt>
                <c:pt idx="61568">
                  <c:v>-0.12852468106533901</c:v>
                </c:pt>
                <c:pt idx="61569">
                  <c:v>-0.133223104650112</c:v>
                </c:pt>
                <c:pt idx="61570">
                  <c:v>-0.13792152823324499</c:v>
                </c:pt>
                <c:pt idx="61571">
                  <c:v>-0.14261995181801901</c:v>
                </c:pt>
                <c:pt idx="61572">
                  <c:v>-0.147318375402792</c:v>
                </c:pt>
                <c:pt idx="61573">
                  <c:v>-0.15201679898592499</c:v>
                </c:pt>
                <c:pt idx="61574">
                  <c:v>-0.156715222570699</c:v>
                </c:pt>
                <c:pt idx="61575">
                  <c:v>-0.16141364615547199</c:v>
                </c:pt>
                <c:pt idx="61576">
                  <c:v>-0.16611206973860501</c:v>
                </c:pt>
                <c:pt idx="61577">
                  <c:v>-0.170810493323379</c:v>
                </c:pt>
                <c:pt idx="61578">
                  <c:v>-0.17550891690815201</c:v>
                </c:pt>
                <c:pt idx="61579">
                  <c:v>-0.18020734049128501</c:v>
                </c:pt>
                <c:pt idx="61580">
                  <c:v>-0.18490576407605899</c:v>
                </c:pt>
                <c:pt idx="61581">
                  <c:v>-0.18960418766083201</c:v>
                </c:pt>
                <c:pt idx="61582">
                  <c:v>-0.194302611243965</c:v>
                </c:pt>
                <c:pt idx="61583">
                  <c:v>-0.19900103482873899</c:v>
                </c:pt>
                <c:pt idx="61584">
                  <c:v>-0.203699458413512</c:v>
                </c:pt>
                <c:pt idx="61585">
                  <c:v>-0.208397881996645</c:v>
                </c:pt>
                <c:pt idx="61586">
                  <c:v>-0.21309630558141901</c:v>
                </c:pt>
                <c:pt idx="61587">
                  <c:v>-0.217794729166192</c:v>
                </c:pt>
                <c:pt idx="61588">
                  <c:v>-0.22249315274932499</c:v>
                </c:pt>
                <c:pt idx="61589">
                  <c:v>-0.227191576334099</c:v>
                </c:pt>
                <c:pt idx="61590">
                  <c:v>-0.23188999991887199</c:v>
                </c:pt>
                <c:pt idx="61591">
                  <c:v>-0.23658842350200501</c:v>
                </c:pt>
                <c:pt idx="61592">
                  <c:v>-0.241286847086779</c:v>
                </c:pt>
                <c:pt idx="61593">
                  <c:v>-0.24598527067155199</c:v>
                </c:pt>
                <c:pt idx="61594">
                  <c:v>-0.25068369425468501</c:v>
                </c:pt>
                <c:pt idx="61595">
                  <c:v>-0.25538211783945902</c:v>
                </c:pt>
                <c:pt idx="61596">
                  <c:v>-0.26008054142423198</c:v>
                </c:pt>
                <c:pt idx="61597">
                  <c:v>-0.26477896500736497</c:v>
                </c:pt>
                <c:pt idx="61598">
                  <c:v>-0.26947738859213899</c:v>
                </c:pt>
                <c:pt idx="61599">
                  <c:v>-0.27656647476644503</c:v>
                </c:pt>
                <c:pt idx="61600">
                  <c:v>-0.28604622352864501</c:v>
                </c:pt>
                <c:pt idx="61601">
                  <c:v>-0.295525972294155</c:v>
                </c:pt>
                <c:pt idx="61602">
                  <c:v>-0.305005721059665</c:v>
                </c:pt>
                <c:pt idx="61603">
                  <c:v>-0.31448546982186398</c:v>
                </c:pt>
                <c:pt idx="61604">
                  <c:v>-0.32396521858737398</c:v>
                </c:pt>
                <c:pt idx="61605">
                  <c:v>-0.33344496735288398</c:v>
                </c:pt>
                <c:pt idx="61606">
                  <c:v>-0.34292471611508302</c:v>
                </c:pt>
                <c:pt idx="61607">
                  <c:v>-0.35240446488059302</c:v>
                </c:pt>
                <c:pt idx="61608">
                  <c:v>-0.36188421364610301</c:v>
                </c:pt>
                <c:pt idx="61609">
                  <c:v>-0.371363962408302</c:v>
                </c:pt>
                <c:pt idx="61610">
                  <c:v>-0.38084371117381199</c:v>
                </c:pt>
                <c:pt idx="61611">
                  <c:v>-0.39032345993932199</c:v>
                </c:pt>
                <c:pt idx="61612">
                  <c:v>-0.39980320870152097</c:v>
                </c:pt>
                <c:pt idx="61613">
                  <c:v>-0.40928295746703103</c:v>
                </c:pt>
                <c:pt idx="61614">
                  <c:v>-0.41876270623254103</c:v>
                </c:pt>
                <c:pt idx="61615">
                  <c:v>-0.42824245499474001</c:v>
                </c:pt>
                <c:pt idx="61616">
                  <c:v>-0.43772220376025001</c:v>
                </c:pt>
                <c:pt idx="61617">
                  <c:v>-0.44720195252576</c:v>
                </c:pt>
                <c:pt idx="61618">
                  <c:v>-0.45668170128795998</c:v>
                </c:pt>
                <c:pt idx="61619">
                  <c:v>-0.46616145005346898</c:v>
                </c:pt>
                <c:pt idx="61620">
                  <c:v>-0.47564119881897898</c:v>
                </c:pt>
                <c:pt idx="61621">
                  <c:v>-0.48512094758117902</c:v>
                </c:pt>
                <c:pt idx="61622">
                  <c:v>-0.49460069634668902</c:v>
                </c:pt>
                <c:pt idx="61623">
                  <c:v>-0.50408044511219896</c:v>
                </c:pt>
                <c:pt idx="61624">
                  <c:v>-0.513560193874398</c:v>
                </c:pt>
                <c:pt idx="61625">
                  <c:v>-0.52303994263990805</c:v>
                </c:pt>
                <c:pt idx="61626">
                  <c:v>-0.53251969140541799</c:v>
                </c:pt>
                <c:pt idx="61627">
                  <c:v>-0.54199944016761703</c:v>
                </c:pt>
                <c:pt idx="61628">
                  <c:v>-0.55147918893312697</c:v>
                </c:pt>
                <c:pt idx="61629">
                  <c:v>-0.56095893769863703</c:v>
                </c:pt>
                <c:pt idx="61630">
                  <c:v>-0.57043868646083595</c:v>
                </c:pt>
                <c:pt idx="61631">
                  <c:v>-0.57991843522634601</c:v>
                </c:pt>
                <c:pt idx="61632">
                  <c:v>-0.58939818399185595</c:v>
                </c:pt>
                <c:pt idx="61633">
                  <c:v>-0.59887793275405499</c:v>
                </c:pt>
                <c:pt idx="61634">
                  <c:v>-0.60835768151956504</c:v>
                </c:pt>
                <c:pt idx="61635">
                  <c:v>-0.61783743028507498</c:v>
                </c:pt>
                <c:pt idx="61636">
                  <c:v>-0.62731717904727402</c:v>
                </c:pt>
                <c:pt idx="61637">
                  <c:v>-0.63679692781278396</c:v>
                </c:pt>
                <c:pt idx="61638">
                  <c:v>-0.64627667657829402</c:v>
                </c:pt>
                <c:pt idx="61639">
                  <c:v>-0.65575642534049305</c:v>
                </c:pt>
                <c:pt idx="61640">
                  <c:v>-0.665236174106003</c:v>
                </c:pt>
                <c:pt idx="61641">
                  <c:v>-0.67471592287151305</c:v>
                </c:pt>
                <c:pt idx="61642">
                  <c:v>-0.68419567163371298</c:v>
                </c:pt>
                <c:pt idx="61643">
                  <c:v>-0.69367542039922303</c:v>
                </c:pt>
                <c:pt idx="61644">
                  <c:v>-0.70315516916473297</c:v>
                </c:pt>
                <c:pt idx="61645">
                  <c:v>-0.71263491792693201</c:v>
                </c:pt>
                <c:pt idx="61646">
                  <c:v>-0.72211466669244195</c:v>
                </c:pt>
                <c:pt idx="61647">
                  <c:v>-0.72296430546064405</c:v>
                </c:pt>
                <c:pt idx="61648">
                  <c:v>-0.71518383422822696</c:v>
                </c:pt>
                <c:pt idx="61649">
                  <c:v>-0.70740336299309303</c:v>
                </c:pt>
                <c:pt idx="61650">
                  <c:v>-0.699622891757959</c:v>
                </c:pt>
                <c:pt idx="61651">
                  <c:v>-0.69184242052554301</c:v>
                </c:pt>
                <c:pt idx="61652">
                  <c:v>-0.68406194929040898</c:v>
                </c:pt>
                <c:pt idx="61653">
                  <c:v>-0.67628147805527505</c:v>
                </c:pt>
                <c:pt idx="61654">
                  <c:v>-0.66850100682285796</c:v>
                </c:pt>
                <c:pt idx="61655">
                  <c:v>-0.66072053558772403</c:v>
                </c:pt>
                <c:pt idx="61656">
                  <c:v>-0.65294006435259</c:v>
                </c:pt>
                <c:pt idx="61657">
                  <c:v>-0.64515959312017401</c:v>
                </c:pt>
                <c:pt idx="61658">
                  <c:v>-0.63737912188503998</c:v>
                </c:pt>
                <c:pt idx="61659">
                  <c:v>-0.62959865064990606</c:v>
                </c:pt>
                <c:pt idx="61660">
                  <c:v>-0.62181817941748896</c:v>
                </c:pt>
                <c:pt idx="61661">
                  <c:v>-0.61403770818235603</c:v>
                </c:pt>
                <c:pt idx="61662">
                  <c:v>-0.606257236947222</c:v>
                </c:pt>
                <c:pt idx="61663">
                  <c:v>-0.59847676571480501</c:v>
                </c:pt>
                <c:pt idx="61664">
                  <c:v>-0.59069629447967098</c:v>
                </c:pt>
                <c:pt idx="61665">
                  <c:v>-0.58291582324453695</c:v>
                </c:pt>
                <c:pt idx="61666">
                  <c:v>-0.57513535201212096</c:v>
                </c:pt>
                <c:pt idx="61667">
                  <c:v>-0.56735488077698704</c:v>
                </c:pt>
                <c:pt idx="61668">
                  <c:v>-0.559574409541853</c:v>
                </c:pt>
                <c:pt idx="61669">
                  <c:v>-0.55179393830943602</c:v>
                </c:pt>
                <c:pt idx="61670">
                  <c:v>-0.54401346707430198</c:v>
                </c:pt>
                <c:pt idx="61671">
                  <c:v>-0.53623299583916795</c:v>
                </c:pt>
                <c:pt idx="61672">
                  <c:v>-0.52845252460675196</c:v>
                </c:pt>
                <c:pt idx="61673">
                  <c:v>-0.52067205337161804</c:v>
                </c:pt>
                <c:pt idx="61674">
                  <c:v>-0.512891582136484</c:v>
                </c:pt>
                <c:pt idx="61675">
                  <c:v>-0.50511111090406702</c:v>
                </c:pt>
                <c:pt idx="61676">
                  <c:v>-0.49733063966893298</c:v>
                </c:pt>
                <c:pt idx="61677">
                  <c:v>-0.489550168433799</c:v>
                </c:pt>
                <c:pt idx="61678">
                  <c:v>-0.48176969720138302</c:v>
                </c:pt>
                <c:pt idx="61679">
                  <c:v>-0.47398922596624898</c:v>
                </c:pt>
                <c:pt idx="61680">
                  <c:v>-0.466208754731115</c:v>
                </c:pt>
                <c:pt idx="61681">
                  <c:v>-0.45842828349869802</c:v>
                </c:pt>
                <c:pt idx="61682">
                  <c:v>-0.45064781226356398</c:v>
                </c:pt>
                <c:pt idx="61683">
                  <c:v>-0.44286734102843101</c:v>
                </c:pt>
                <c:pt idx="61684">
                  <c:v>-0.43508686979601402</c:v>
                </c:pt>
                <c:pt idx="61685">
                  <c:v>-0.42730639856087999</c:v>
                </c:pt>
                <c:pt idx="61686">
                  <c:v>-0.41952592732574601</c:v>
                </c:pt>
                <c:pt idx="61687">
                  <c:v>-0.41174545609332902</c:v>
                </c:pt>
                <c:pt idx="61688">
                  <c:v>-0.40396498485819599</c:v>
                </c:pt>
                <c:pt idx="61689">
                  <c:v>-0.39618451362306201</c:v>
                </c:pt>
                <c:pt idx="61690">
                  <c:v>-0.38840404239064502</c:v>
                </c:pt>
                <c:pt idx="61691">
                  <c:v>-0.38062357115551099</c:v>
                </c:pt>
                <c:pt idx="61692">
                  <c:v>-0.37284309992037701</c:v>
                </c:pt>
                <c:pt idx="61693">
                  <c:v>-0.36506262868796102</c:v>
                </c:pt>
                <c:pt idx="61694">
                  <c:v>-0.35728215745282699</c:v>
                </c:pt>
                <c:pt idx="61695">
                  <c:v>-0.35351057608292402</c:v>
                </c:pt>
                <c:pt idx="61696">
                  <c:v>-0.35374788458097101</c:v>
                </c:pt>
                <c:pt idx="61697">
                  <c:v>-0.35398519307909998</c:v>
                </c:pt>
                <c:pt idx="61698">
                  <c:v>-0.35422250157722901</c:v>
                </c:pt>
                <c:pt idx="61699">
                  <c:v>-0.35445981007527599</c:v>
                </c:pt>
                <c:pt idx="61700">
                  <c:v>-0.35469711857340502</c:v>
                </c:pt>
                <c:pt idx="61701">
                  <c:v>-0.354934427071535</c:v>
                </c:pt>
                <c:pt idx="61702">
                  <c:v>-0.35517173556958098</c:v>
                </c:pt>
                <c:pt idx="61703">
                  <c:v>-0.35540904406771001</c:v>
                </c:pt>
                <c:pt idx="61704">
                  <c:v>-0.35564635256583998</c:v>
                </c:pt>
                <c:pt idx="61705">
                  <c:v>-0.35588366106388603</c:v>
                </c:pt>
                <c:pt idx="61706">
                  <c:v>-0.356120969562016</c:v>
                </c:pt>
                <c:pt idx="61707">
                  <c:v>-0.35635827806014497</c:v>
                </c:pt>
                <c:pt idx="61708">
                  <c:v>-0.35659558655819101</c:v>
                </c:pt>
                <c:pt idx="61709">
                  <c:v>-0.35683289505632099</c:v>
                </c:pt>
                <c:pt idx="61710">
                  <c:v>-0.35707020355445002</c:v>
                </c:pt>
                <c:pt idx="61711">
                  <c:v>-0.357307512052496</c:v>
                </c:pt>
                <c:pt idx="61712">
                  <c:v>-0.35754482055062597</c:v>
                </c:pt>
                <c:pt idx="61713">
                  <c:v>-0.357782129048755</c:v>
                </c:pt>
                <c:pt idx="61714">
                  <c:v>-0.35801943754680199</c:v>
                </c:pt>
                <c:pt idx="61715">
                  <c:v>-0.35825674604493102</c:v>
                </c:pt>
                <c:pt idx="61716">
                  <c:v>-0.35849405454305999</c:v>
                </c:pt>
                <c:pt idx="61717">
                  <c:v>-0.35873136304110698</c:v>
                </c:pt>
                <c:pt idx="61718">
                  <c:v>-0.35896867153923601</c:v>
                </c:pt>
                <c:pt idx="61719">
                  <c:v>-0.35920598003736598</c:v>
                </c:pt>
                <c:pt idx="61720">
                  <c:v>-0.35944328853541202</c:v>
                </c:pt>
                <c:pt idx="61721">
                  <c:v>-0.35968059703354099</c:v>
                </c:pt>
                <c:pt idx="61722">
                  <c:v>-0.35991790553167102</c:v>
                </c:pt>
                <c:pt idx="61723">
                  <c:v>-0.36015521402971701</c:v>
                </c:pt>
                <c:pt idx="61724">
                  <c:v>-0.36039252252784698</c:v>
                </c:pt>
                <c:pt idx="61725">
                  <c:v>-0.36062983102597601</c:v>
                </c:pt>
                <c:pt idx="61726">
                  <c:v>-0.360867139524022</c:v>
                </c:pt>
                <c:pt idx="61727">
                  <c:v>-0.36110444802215202</c:v>
                </c:pt>
                <c:pt idx="61728">
                  <c:v>-0.361341756520281</c:v>
                </c:pt>
                <c:pt idx="61729">
                  <c:v>-0.36157906501832698</c:v>
                </c:pt>
                <c:pt idx="61730">
                  <c:v>-0.36181637351645701</c:v>
                </c:pt>
                <c:pt idx="61731">
                  <c:v>-0.36205368201458599</c:v>
                </c:pt>
                <c:pt idx="61732">
                  <c:v>-0.36229099051263303</c:v>
                </c:pt>
                <c:pt idx="61733">
                  <c:v>-0.362528299010762</c:v>
                </c:pt>
                <c:pt idx="61734">
                  <c:v>-0.36276560750889097</c:v>
                </c:pt>
                <c:pt idx="61735">
                  <c:v>-0.36300291600693801</c:v>
                </c:pt>
                <c:pt idx="61736">
                  <c:v>-0.36324022450506699</c:v>
                </c:pt>
                <c:pt idx="61737">
                  <c:v>-0.36347753300319602</c:v>
                </c:pt>
                <c:pt idx="61738">
                  <c:v>-0.363714841501243</c:v>
                </c:pt>
                <c:pt idx="61739">
                  <c:v>-0.36395214999937198</c:v>
                </c:pt>
                <c:pt idx="61740">
                  <c:v>-0.36418945849750201</c:v>
                </c:pt>
                <c:pt idx="61741">
                  <c:v>-0.36442676699554799</c:v>
                </c:pt>
                <c:pt idx="61742">
                  <c:v>-0.36466407549367702</c:v>
                </c:pt>
                <c:pt idx="61743">
                  <c:v>-0.36101355653988598</c:v>
                </c:pt>
                <c:pt idx="61744">
                  <c:v>-0.353475210134091</c:v>
                </c:pt>
                <c:pt idx="61745">
                  <c:v>-0.34593686372566301</c:v>
                </c:pt>
                <c:pt idx="61746">
                  <c:v>-0.33839851731723503</c:v>
                </c:pt>
                <c:pt idx="61747">
                  <c:v>-0.33086017091143999</c:v>
                </c:pt>
                <c:pt idx="61748">
                  <c:v>-0.323321824503012</c:v>
                </c:pt>
                <c:pt idx="61749">
                  <c:v>-0.31578347809458401</c:v>
                </c:pt>
                <c:pt idx="61750">
                  <c:v>-0.30824513168878898</c:v>
                </c:pt>
                <c:pt idx="61751">
                  <c:v>-0.30070678528036099</c:v>
                </c:pt>
                <c:pt idx="61752">
                  <c:v>-0.293168438871933</c:v>
                </c:pt>
                <c:pt idx="61753">
                  <c:v>-0.28563009246613702</c:v>
                </c:pt>
                <c:pt idx="61754">
                  <c:v>-0.27809174605770998</c:v>
                </c:pt>
                <c:pt idx="61755">
                  <c:v>-0.27055339964928199</c:v>
                </c:pt>
                <c:pt idx="61756">
                  <c:v>-0.26301505324348601</c:v>
                </c:pt>
                <c:pt idx="61757">
                  <c:v>-0.25547670683505802</c:v>
                </c:pt>
                <c:pt idx="61758">
                  <c:v>-0.247938360426631</c:v>
                </c:pt>
                <c:pt idx="61759">
                  <c:v>-0.240400014020835</c:v>
                </c:pt>
                <c:pt idx="61760">
                  <c:v>-0.23286166761240701</c:v>
                </c:pt>
                <c:pt idx="61761">
                  <c:v>-0.22532332120397899</c:v>
                </c:pt>
                <c:pt idx="61762">
                  <c:v>-0.21778497479818401</c:v>
                </c:pt>
                <c:pt idx="61763">
                  <c:v>-0.210246628389756</c:v>
                </c:pt>
                <c:pt idx="61764">
                  <c:v>-0.20270828198132801</c:v>
                </c:pt>
                <c:pt idx="61765">
                  <c:v>-0.195169935575533</c:v>
                </c:pt>
                <c:pt idx="61766">
                  <c:v>-0.18763158916710501</c:v>
                </c:pt>
                <c:pt idx="61767">
                  <c:v>-0.180093242758677</c:v>
                </c:pt>
                <c:pt idx="61768">
                  <c:v>-0.17255489635288199</c:v>
                </c:pt>
                <c:pt idx="61769">
                  <c:v>-0.165016549944454</c:v>
                </c:pt>
                <c:pt idx="61770">
                  <c:v>-0.15747820353602601</c:v>
                </c:pt>
                <c:pt idx="61771">
                  <c:v>-0.149939857130231</c:v>
                </c:pt>
                <c:pt idx="61772">
                  <c:v>-0.14240151072180299</c:v>
                </c:pt>
                <c:pt idx="61773">
                  <c:v>-0.134863164313375</c:v>
                </c:pt>
                <c:pt idx="61774">
                  <c:v>-0.12732481790757999</c:v>
                </c:pt>
                <c:pt idx="61775">
                  <c:v>-0.119786471499152</c:v>
                </c:pt>
                <c:pt idx="61776">
                  <c:v>-0.112248125090724</c:v>
                </c:pt>
                <c:pt idx="61777">
                  <c:v>-0.10470977868492901</c:v>
                </c:pt>
                <c:pt idx="61778">
                  <c:v>-9.7171432276501005E-2</c:v>
                </c:pt>
                <c:pt idx="61779">
                  <c:v>-8.9633085868073101E-2</c:v>
                </c:pt>
                <c:pt idx="61780">
                  <c:v>-8.2094739462277896E-2</c:v>
                </c:pt>
                <c:pt idx="61781">
                  <c:v>-7.4556393053849895E-2</c:v>
                </c:pt>
                <c:pt idx="61782">
                  <c:v>-6.7018046645422005E-2</c:v>
                </c:pt>
                <c:pt idx="61783">
                  <c:v>-5.9479700239626801E-2</c:v>
                </c:pt>
                <c:pt idx="61784">
                  <c:v>-5.1941353831198897E-2</c:v>
                </c:pt>
                <c:pt idx="61785">
                  <c:v>-4.4403007422770903E-2</c:v>
                </c:pt>
                <c:pt idx="61786">
                  <c:v>-3.6864661016975699E-2</c:v>
                </c:pt>
                <c:pt idx="61787">
                  <c:v>-2.9326314608547802E-2</c:v>
                </c:pt>
                <c:pt idx="61788">
                  <c:v>-2.1787968200119901E-2</c:v>
                </c:pt>
                <c:pt idx="61789">
                  <c:v>-1.42496217943247E-2</c:v>
                </c:pt>
                <c:pt idx="61790">
                  <c:v>-6.7112753858967304E-3</c:v>
                </c:pt>
                <c:pt idx="61791">
                  <c:v>-1.3608482995856601E-4</c:v>
                </c:pt>
                <c:pt idx="61792">
                  <c:v>5.4759498708570799E-3</c:v>
                </c:pt>
                <c:pt idx="61793">
                  <c:v>1.1087984573632701E-2</c:v>
                </c:pt>
                <c:pt idx="61794">
                  <c:v>1.6700019276408299E-2</c:v>
                </c:pt>
                <c:pt idx="61795">
                  <c:v>2.2312053977224001E-2</c:v>
                </c:pt>
                <c:pt idx="61796">
                  <c:v>2.7924088679999601E-2</c:v>
                </c:pt>
                <c:pt idx="61797">
                  <c:v>3.3536123382775299E-2</c:v>
                </c:pt>
                <c:pt idx="61798">
                  <c:v>3.91481580835909E-2</c:v>
                </c:pt>
                <c:pt idx="61799">
                  <c:v>4.4760192786366497E-2</c:v>
                </c:pt>
                <c:pt idx="61800">
                  <c:v>5.0372227489142198E-2</c:v>
                </c:pt>
                <c:pt idx="61801">
                  <c:v>5.5984262189957799E-2</c:v>
                </c:pt>
                <c:pt idx="61802">
                  <c:v>6.1596296892733403E-2</c:v>
                </c:pt>
                <c:pt idx="61803">
                  <c:v>6.7208331595509097E-2</c:v>
                </c:pt>
                <c:pt idx="61804">
                  <c:v>7.2820366296324698E-2</c:v>
                </c:pt>
                <c:pt idx="61805">
                  <c:v>7.8432400999100302E-2</c:v>
                </c:pt>
                <c:pt idx="61806">
                  <c:v>8.4044435701876002E-2</c:v>
                </c:pt>
                <c:pt idx="61807">
                  <c:v>8.9656470402691604E-2</c:v>
                </c:pt>
                <c:pt idx="61808">
                  <c:v>9.5268505105467305E-2</c:v>
                </c:pt>
                <c:pt idx="61809">
                  <c:v>0.10088053980824301</c:v>
                </c:pt>
                <c:pt idx="61810">
                  <c:v>0.106492574509059</c:v>
                </c:pt>
                <c:pt idx="61811">
                  <c:v>0.112104609211834</c:v>
                </c:pt>
                <c:pt idx="61812">
                  <c:v>0.11771664391460999</c:v>
                </c:pt>
                <c:pt idx="61813">
                  <c:v>0.123328678615425</c:v>
                </c:pt>
                <c:pt idx="61814">
                  <c:v>0.12894071331820101</c:v>
                </c:pt>
                <c:pt idx="61815">
                  <c:v>0.134552748020977</c:v>
                </c:pt>
                <c:pt idx="61816">
                  <c:v>0.140164782721792</c:v>
                </c:pt>
                <c:pt idx="61817">
                  <c:v>0.14577681742456799</c:v>
                </c:pt>
                <c:pt idx="61818">
                  <c:v>0.15138885212734399</c:v>
                </c:pt>
                <c:pt idx="61819">
                  <c:v>0.15700088682815899</c:v>
                </c:pt>
                <c:pt idx="61820">
                  <c:v>0.16261292153093501</c:v>
                </c:pt>
                <c:pt idx="61821">
                  <c:v>0.168224956233711</c:v>
                </c:pt>
                <c:pt idx="61822">
                  <c:v>0.17383699093452601</c:v>
                </c:pt>
                <c:pt idx="61823">
                  <c:v>0.179449025637302</c:v>
                </c:pt>
                <c:pt idx="61824">
                  <c:v>0.18506106034007699</c:v>
                </c:pt>
                <c:pt idx="61825">
                  <c:v>0.190673095040893</c:v>
                </c:pt>
                <c:pt idx="61826">
                  <c:v>0.19628512974366899</c:v>
                </c:pt>
                <c:pt idx="61827">
                  <c:v>0.20189716444644401</c:v>
                </c:pt>
                <c:pt idx="61828">
                  <c:v>0.20750919914725999</c:v>
                </c:pt>
                <c:pt idx="61829">
                  <c:v>0.21312123385003601</c:v>
                </c:pt>
                <c:pt idx="61830">
                  <c:v>0.218733268552811</c:v>
                </c:pt>
                <c:pt idx="61831">
                  <c:v>0.224345303253627</c:v>
                </c:pt>
                <c:pt idx="61832">
                  <c:v>0.229957337956403</c:v>
                </c:pt>
                <c:pt idx="61833">
                  <c:v>0.23556937265917799</c:v>
                </c:pt>
                <c:pt idx="61834">
                  <c:v>0.24118140735999399</c:v>
                </c:pt>
                <c:pt idx="61835">
                  <c:v>0.24679344206276899</c:v>
                </c:pt>
                <c:pt idx="61836">
                  <c:v>0.25240547676554498</c:v>
                </c:pt>
                <c:pt idx="61837">
                  <c:v>0.25801751146636098</c:v>
                </c:pt>
                <c:pt idx="61838">
                  <c:v>0.26362954616913598</c:v>
                </c:pt>
                <c:pt idx="61839">
                  <c:v>0.26497797288404101</c:v>
                </c:pt>
                <c:pt idx="61840">
                  <c:v>0.262062791609116</c:v>
                </c:pt>
                <c:pt idx="61841">
                  <c:v>0.25914761033317302</c:v>
                </c:pt>
                <c:pt idx="61842">
                  <c:v>0.25623242905722898</c:v>
                </c:pt>
                <c:pt idx="61843">
                  <c:v>0.25331724778230402</c:v>
                </c:pt>
                <c:pt idx="61844">
                  <c:v>0.25040206650635999</c:v>
                </c:pt>
                <c:pt idx="61845">
                  <c:v>0.24748688523041701</c:v>
                </c:pt>
                <c:pt idx="61846">
                  <c:v>0.24457170395549199</c:v>
                </c:pt>
                <c:pt idx="61847">
                  <c:v>0.24165652267954801</c:v>
                </c:pt>
                <c:pt idx="61848">
                  <c:v>0.23874134140360501</c:v>
                </c:pt>
                <c:pt idx="61849">
                  <c:v>0.23582616012867899</c:v>
                </c:pt>
                <c:pt idx="61850">
                  <c:v>0.23291097885273601</c:v>
                </c:pt>
                <c:pt idx="61851">
                  <c:v>0.229995797576793</c:v>
                </c:pt>
                <c:pt idx="61852">
                  <c:v>0.22708061630186699</c:v>
                </c:pt>
                <c:pt idx="61853">
                  <c:v>0.22416543502592401</c:v>
                </c:pt>
                <c:pt idx="61854">
                  <c:v>0.22125025374998</c:v>
                </c:pt>
                <c:pt idx="61855">
                  <c:v>0.21833507247505499</c:v>
                </c:pt>
                <c:pt idx="61856">
                  <c:v>0.21541989119911201</c:v>
                </c:pt>
                <c:pt idx="61857">
                  <c:v>0.212504709923168</c:v>
                </c:pt>
                <c:pt idx="61858">
                  <c:v>0.20958952864824301</c:v>
                </c:pt>
                <c:pt idx="61859">
                  <c:v>0.20667434737229901</c:v>
                </c:pt>
                <c:pt idx="61860">
                  <c:v>0.203759166096356</c:v>
                </c:pt>
                <c:pt idx="61861">
                  <c:v>0.20084398482143101</c:v>
                </c:pt>
                <c:pt idx="61862">
                  <c:v>0.197928803545487</c:v>
                </c:pt>
                <c:pt idx="61863">
                  <c:v>0.195013622269544</c:v>
                </c:pt>
                <c:pt idx="61864">
                  <c:v>0.19209844099461801</c:v>
                </c:pt>
                <c:pt idx="61865">
                  <c:v>0.189183259718675</c:v>
                </c:pt>
                <c:pt idx="61866">
                  <c:v>0.18626807844273099</c:v>
                </c:pt>
                <c:pt idx="61867">
                  <c:v>0.18335289716780601</c:v>
                </c:pt>
                <c:pt idx="61868">
                  <c:v>0.180437715891863</c:v>
                </c:pt>
                <c:pt idx="61869">
                  <c:v>0.17752253461591899</c:v>
                </c:pt>
                <c:pt idx="61870">
                  <c:v>0.174607353340994</c:v>
                </c:pt>
                <c:pt idx="61871">
                  <c:v>0.17169217206505</c:v>
                </c:pt>
                <c:pt idx="61872">
                  <c:v>0.16877699078910699</c:v>
                </c:pt>
                <c:pt idx="61873">
                  <c:v>0.165861809514182</c:v>
                </c:pt>
                <c:pt idx="61874">
                  <c:v>0.16294662823823799</c:v>
                </c:pt>
                <c:pt idx="61875">
                  <c:v>0.16003144696229499</c:v>
                </c:pt>
                <c:pt idx="61876">
                  <c:v>0.157116265687369</c:v>
                </c:pt>
                <c:pt idx="61877">
                  <c:v>0.15420108441142599</c:v>
                </c:pt>
                <c:pt idx="61878">
                  <c:v>0.15128590313548301</c:v>
                </c:pt>
                <c:pt idx="61879">
                  <c:v>0.148370721860557</c:v>
                </c:pt>
                <c:pt idx="61880">
                  <c:v>0.14545554058461399</c:v>
                </c:pt>
                <c:pt idx="61881">
                  <c:v>0.14254035930867001</c:v>
                </c:pt>
                <c:pt idx="61882">
                  <c:v>0.139625178033745</c:v>
                </c:pt>
                <c:pt idx="61883">
                  <c:v>0.13670999675780199</c:v>
                </c:pt>
                <c:pt idx="61884">
                  <c:v>0.13379481548185801</c:v>
                </c:pt>
                <c:pt idx="61885">
                  <c:v>0.13087963420693299</c:v>
                </c:pt>
                <c:pt idx="61886">
                  <c:v>0.12796445293098899</c:v>
                </c:pt>
                <c:pt idx="61887">
                  <c:v>0.12271974509137901</c:v>
                </c:pt>
                <c:pt idx="61888">
                  <c:v>0.115145510689121</c:v>
                </c:pt>
                <c:pt idx="61889">
                  <c:v>0.107571276284217</c:v>
                </c:pt>
                <c:pt idx="61890">
                  <c:v>9.9997041879313103E-2</c:v>
                </c:pt>
                <c:pt idx="61891">
                  <c:v>9.24228074770546E-2</c:v>
                </c:pt>
                <c:pt idx="61892">
                  <c:v>8.4848573072150699E-2</c:v>
                </c:pt>
                <c:pt idx="61893">
                  <c:v>7.7274338667247006E-2</c:v>
                </c:pt>
                <c:pt idx="61894">
                  <c:v>6.9700104264988405E-2</c:v>
                </c:pt>
                <c:pt idx="61895">
                  <c:v>6.2125869860084601E-2</c:v>
                </c:pt>
                <c:pt idx="61896">
                  <c:v>5.4551635455180797E-2</c:v>
                </c:pt>
                <c:pt idx="61897">
                  <c:v>4.69774010529223E-2</c:v>
                </c:pt>
                <c:pt idx="61898">
                  <c:v>3.9403166648018399E-2</c:v>
                </c:pt>
                <c:pt idx="61899">
                  <c:v>3.1828932243114602E-2</c:v>
                </c:pt>
                <c:pt idx="61900">
                  <c:v>2.4254697840856099E-2</c:v>
                </c:pt>
                <c:pt idx="61901">
                  <c:v>1.6680463435952302E-2</c:v>
                </c:pt>
                <c:pt idx="61902">
                  <c:v>9.1062290310484802E-3</c:v>
                </c:pt>
                <c:pt idx="61903">
                  <c:v>1.5319946287899501E-3</c:v>
                </c:pt>
                <c:pt idx="61904">
                  <c:v>-6.0422397761138603E-3</c:v>
                </c:pt>
                <c:pt idx="61905">
                  <c:v>-1.3616474181017701E-2</c:v>
                </c:pt>
                <c:pt idx="61906">
                  <c:v>-2.1190708583276201E-2</c:v>
                </c:pt>
                <c:pt idx="61907">
                  <c:v>-2.8764942988180001E-2</c:v>
                </c:pt>
                <c:pt idx="61908">
                  <c:v>-3.6339177393083802E-2</c:v>
                </c:pt>
                <c:pt idx="61909">
                  <c:v>-4.3913411795342402E-2</c:v>
                </c:pt>
                <c:pt idx="61910">
                  <c:v>-5.14876462002462E-2</c:v>
                </c:pt>
                <c:pt idx="61911">
                  <c:v>-5.9061880605149997E-2</c:v>
                </c:pt>
                <c:pt idx="61912">
                  <c:v>-6.66361150074085E-2</c:v>
                </c:pt>
                <c:pt idx="61913">
                  <c:v>-7.4210349412312304E-2</c:v>
                </c:pt>
                <c:pt idx="61914">
                  <c:v>-8.1784583817216094E-2</c:v>
                </c:pt>
                <c:pt idx="61915">
                  <c:v>-8.9358818219474695E-2</c:v>
                </c:pt>
                <c:pt idx="61916">
                  <c:v>-9.6933052624378499E-2</c:v>
                </c:pt>
                <c:pt idx="61917">
                  <c:v>-0.104507287029282</c:v>
                </c:pt>
                <c:pt idx="61918">
                  <c:v>-0.112081521431541</c:v>
                </c:pt>
                <c:pt idx="61919">
                  <c:v>-0.119655755836445</c:v>
                </c:pt>
                <c:pt idx="61920">
                  <c:v>-0.12722999024134801</c:v>
                </c:pt>
                <c:pt idx="61921">
                  <c:v>-0.134804224643607</c:v>
                </c:pt>
                <c:pt idx="61922">
                  <c:v>-0.14237845904851101</c:v>
                </c:pt>
                <c:pt idx="61923">
                  <c:v>-0.149952693453415</c:v>
                </c:pt>
                <c:pt idx="61924">
                  <c:v>-0.15752692785567299</c:v>
                </c:pt>
                <c:pt idx="61925">
                  <c:v>-0.165101162260577</c:v>
                </c:pt>
                <c:pt idx="61926">
                  <c:v>-0.17267539666548101</c:v>
                </c:pt>
                <c:pt idx="61927">
                  <c:v>-0.180249631067739</c:v>
                </c:pt>
                <c:pt idx="61928">
                  <c:v>-0.18782386547264299</c:v>
                </c:pt>
                <c:pt idx="61929">
                  <c:v>-0.195398099877547</c:v>
                </c:pt>
                <c:pt idx="61930">
                  <c:v>-0.20297233427980499</c:v>
                </c:pt>
                <c:pt idx="61931">
                  <c:v>-0.210546568684709</c:v>
                </c:pt>
                <c:pt idx="61932">
                  <c:v>-0.21812080308961301</c:v>
                </c:pt>
                <c:pt idx="61933">
                  <c:v>-0.225695037491872</c:v>
                </c:pt>
                <c:pt idx="61934">
                  <c:v>-0.23326927189677499</c:v>
                </c:pt>
                <c:pt idx="61935">
                  <c:v>-0.233685912266171</c:v>
                </c:pt>
                <c:pt idx="61936">
                  <c:v>-0.22694495859741301</c:v>
                </c:pt>
                <c:pt idx="61937">
                  <c:v>-0.22020400492630099</c:v>
                </c:pt>
                <c:pt idx="61938">
                  <c:v>-0.213463051255189</c:v>
                </c:pt>
                <c:pt idx="61939">
                  <c:v>-0.20672209758643101</c:v>
                </c:pt>
                <c:pt idx="61940">
                  <c:v>-0.19998114391531899</c:v>
                </c:pt>
                <c:pt idx="61941">
                  <c:v>-0.19324019024420699</c:v>
                </c:pt>
                <c:pt idx="61942">
                  <c:v>-0.18649923657544901</c:v>
                </c:pt>
                <c:pt idx="61943">
                  <c:v>-0.17975828290433701</c:v>
                </c:pt>
                <c:pt idx="61944">
                  <c:v>-0.17301732923322499</c:v>
                </c:pt>
                <c:pt idx="61945">
                  <c:v>-0.166276375564467</c:v>
                </c:pt>
                <c:pt idx="61946">
                  <c:v>-0.15953542189335501</c:v>
                </c:pt>
                <c:pt idx="61947">
                  <c:v>-0.15279446822224299</c:v>
                </c:pt>
                <c:pt idx="61948">
                  <c:v>-0.146053514553485</c:v>
                </c:pt>
                <c:pt idx="61949">
                  <c:v>-0.13931256088237301</c:v>
                </c:pt>
                <c:pt idx="61950">
                  <c:v>-0.13257160721126099</c:v>
                </c:pt>
                <c:pt idx="61951">
                  <c:v>-0.125830653542503</c:v>
                </c:pt>
                <c:pt idx="61952">
                  <c:v>-0.11908969987139099</c:v>
                </c:pt>
                <c:pt idx="61953">
                  <c:v>-0.112348746200279</c:v>
                </c:pt>
                <c:pt idx="61954">
                  <c:v>-0.105607792531521</c:v>
                </c:pt>
                <c:pt idx="61955">
                  <c:v>-9.8866838860408895E-2</c:v>
                </c:pt>
                <c:pt idx="61956">
                  <c:v>-9.2125885189296805E-2</c:v>
                </c:pt>
                <c:pt idx="61957">
                  <c:v>-8.5384931520538998E-2</c:v>
                </c:pt>
                <c:pt idx="61958">
                  <c:v>-7.8643977849426894E-2</c:v>
                </c:pt>
                <c:pt idx="61959">
                  <c:v>-7.1903024178314803E-2</c:v>
                </c:pt>
                <c:pt idx="61960">
                  <c:v>-6.5162070509556899E-2</c:v>
                </c:pt>
                <c:pt idx="61961">
                  <c:v>-5.8421116838444899E-2</c:v>
                </c:pt>
                <c:pt idx="61962">
                  <c:v>-5.1680163167332697E-2</c:v>
                </c:pt>
                <c:pt idx="61963">
                  <c:v>-4.4939209498574897E-2</c:v>
                </c:pt>
                <c:pt idx="61964">
                  <c:v>-3.81982558274628E-2</c:v>
                </c:pt>
                <c:pt idx="61965">
                  <c:v>-3.1457302156350703E-2</c:v>
                </c:pt>
                <c:pt idx="61966">
                  <c:v>-2.4716348487592899E-2</c:v>
                </c:pt>
                <c:pt idx="61967">
                  <c:v>-1.7975394816480798E-2</c:v>
                </c:pt>
                <c:pt idx="61968">
                  <c:v>-1.1234441145368699E-2</c:v>
                </c:pt>
                <c:pt idx="61969">
                  <c:v>-4.4934874766108497E-3</c:v>
                </c:pt>
                <c:pt idx="61970">
                  <c:v>2.2474661945012498E-3</c:v>
                </c:pt>
                <c:pt idx="61971">
                  <c:v>8.9884198656133407E-3</c:v>
                </c:pt>
                <c:pt idx="61972">
                  <c:v>1.5729373534371201E-2</c:v>
                </c:pt>
                <c:pt idx="61973">
                  <c:v>2.2470327205483299E-2</c:v>
                </c:pt>
                <c:pt idx="61974">
                  <c:v>2.92112808765954E-2</c:v>
                </c:pt>
                <c:pt idx="61975">
                  <c:v>3.59522345453532E-2</c:v>
                </c:pt>
                <c:pt idx="61976">
                  <c:v>4.2693188216465297E-2</c:v>
                </c:pt>
                <c:pt idx="61977">
                  <c:v>4.9434141887577401E-2</c:v>
                </c:pt>
                <c:pt idx="61978">
                  <c:v>5.6175095556335201E-2</c:v>
                </c:pt>
                <c:pt idx="61979">
                  <c:v>6.2916049227447299E-2</c:v>
                </c:pt>
                <c:pt idx="61980">
                  <c:v>6.9657002898559403E-2</c:v>
                </c:pt>
                <c:pt idx="61981">
                  <c:v>7.6397956567317293E-2</c:v>
                </c:pt>
                <c:pt idx="61982">
                  <c:v>8.3138910238429398E-2</c:v>
                </c:pt>
                <c:pt idx="61983">
                  <c:v>8.7042445680026198E-2</c:v>
                </c:pt>
                <c:pt idx="61984">
                  <c:v>8.8108562889753606E-2</c:v>
                </c:pt>
                <c:pt idx="61985">
                  <c:v>8.9174680099853298E-2</c:v>
                </c:pt>
                <c:pt idx="61986">
                  <c:v>9.0240797309953005E-2</c:v>
                </c:pt>
                <c:pt idx="61987">
                  <c:v>9.1306914519680302E-2</c:v>
                </c:pt>
                <c:pt idx="61988">
                  <c:v>9.2373031729780106E-2</c:v>
                </c:pt>
                <c:pt idx="61989">
                  <c:v>9.3439148939879799E-2</c:v>
                </c:pt>
                <c:pt idx="61990">
                  <c:v>9.4505266149607095E-2</c:v>
                </c:pt>
                <c:pt idx="61991">
                  <c:v>9.5571383359706802E-2</c:v>
                </c:pt>
                <c:pt idx="61992">
                  <c:v>9.6637500569806495E-2</c:v>
                </c:pt>
                <c:pt idx="61993">
                  <c:v>9.7703617779533902E-2</c:v>
                </c:pt>
                <c:pt idx="61994">
                  <c:v>9.8769734989633595E-2</c:v>
                </c:pt>
                <c:pt idx="61995">
                  <c:v>9.9835852199733302E-2</c:v>
                </c:pt>
                <c:pt idx="61996">
                  <c:v>0.100901969409461</c:v>
                </c:pt>
                <c:pt idx="61997">
                  <c:v>0.10196808661956</c:v>
                </c:pt>
                <c:pt idx="61998">
                  <c:v>0.10303420382966</c:v>
                </c:pt>
                <c:pt idx="61999">
                  <c:v>0.104100321039387</c:v>
                </c:pt>
                <c:pt idx="62000">
                  <c:v>0.105166438249487</c:v>
                </c:pt>
                <c:pt idx="62001">
                  <c:v>0.106232555459587</c:v>
                </c:pt>
                <c:pt idx="62002">
                  <c:v>0.107298672669314</c:v>
                </c:pt>
                <c:pt idx="62003">
                  <c:v>0.108364789879414</c:v>
                </c:pt>
                <c:pt idx="62004">
                  <c:v>0.109430907089514</c:v>
                </c:pt>
                <c:pt idx="62005">
                  <c:v>0.11049702429924101</c:v>
                </c:pt>
                <c:pt idx="62006">
                  <c:v>0.111563141509341</c:v>
                </c:pt>
                <c:pt idx="62007">
                  <c:v>0.11262925871944</c:v>
                </c:pt>
                <c:pt idx="62008">
                  <c:v>0.11369537592916799</c:v>
                </c:pt>
                <c:pt idx="62009">
                  <c:v>0.11476149313926701</c:v>
                </c:pt>
                <c:pt idx="62010">
                  <c:v>0.11582761034936701</c:v>
                </c:pt>
                <c:pt idx="62011">
                  <c:v>0.116893727559094</c:v>
                </c:pt>
                <c:pt idx="62012">
                  <c:v>0.11795984476919399</c:v>
                </c:pt>
                <c:pt idx="62013">
                  <c:v>0.11902596197929401</c:v>
                </c:pt>
                <c:pt idx="62014">
                  <c:v>0.120092079189021</c:v>
                </c:pt>
                <c:pt idx="62015">
                  <c:v>0.121158196399121</c:v>
                </c:pt>
                <c:pt idx="62016">
                  <c:v>0.12222431360922099</c:v>
                </c:pt>
                <c:pt idx="62017">
                  <c:v>0.123290430818948</c:v>
                </c:pt>
                <c:pt idx="62018">
                  <c:v>0.124356548029048</c:v>
                </c:pt>
                <c:pt idx="62019">
                  <c:v>0.125422665239147</c:v>
                </c:pt>
                <c:pt idx="62020">
                  <c:v>0.12648878244887499</c:v>
                </c:pt>
                <c:pt idx="62021">
                  <c:v>0.12755489965897401</c:v>
                </c:pt>
                <c:pt idx="62022">
                  <c:v>0.12862101686907401</c:v>
                </c:pt>
                <c:pt idx="62023">
                  <c:v>0.129687134078802</c:v>
                </c:pt>
                <c:pt idx="62024">
                  <c:v>0.130753251288901</c:v>
                </c:pt>
                <c:pt idx="62025">
                  <c:v>0.131819368499001</c:v>
                </c:pt>
                <c:pt idx="62026">
                  <c:v>0.13288548570872799</c:v>
                </c:pt>
                <c:pt idx="62027">
                  <c:v>0.13395160291882799</c:v>
                </c:pt>
                <c:pt idx="62028">
                  <c:v>0.13501772012892799</c:v>
                </c:pt>
                <c:pt idx="62029">
                  <c:v>0.13608383733865501</c:v>
                </c:pt>
                <c:pt idx="62030">
                  <c:v>0.137149954548755</c:v>
                </c:pt>
                <c:pt idx="62031">
                  <c:v>0.13130588145366201</c:v>
                </c:pt>
                <c:pt idx="62032">
                  <c:v>0.118551618053004</c:v>
                </c:pt>
                <c:pt idx="62033">
                  <c:v>0.105797354647893</c:v>
                </c:pt>
                <c:pt idx="62034">
                  <c:v>9.3043091242780596E-2</c:v>
                </c:pt>
                <c:pt idx="62035">
                  <c:v>8.0288827842123101E-2</c:v>
                </c:pt>
                <c:pt idx="62036">
                  <c:v>6.7534564437011099E-2</c:v>
                </c:pt>
                <c:pt idx="62037">
                  <c:v>5.4780301031899202E-2</c:v>
                </c:pt>
                <c:pt idx="62038">
                  <c:v>4.2026037631241603E-2</c:v>
                </c:pt>
                <c:pt idx="62039">
                  <c:v>2.9271774226129699E-2</c:v>
                </c:pt>
                <c:pt idx="62040">
                  <c:v>1.6517510821017801E-2</c:v>
                </c:pt>
                <c:pt idx="62041">
                  <c:v>3.7632474203602201E-3</c:v>
                </c:pt>
                <c:pt idx="62042">
                  <c:v>-8.9910159847517192E-3</c:v>
                </c:pt>
                <c:pt idx="62043">
                  <c:v>-2.1745279389863599E-2</c:v>
                </c:pt>
                <c:pt idx="62044">
                  <c:v>-3.4499542790521198E-2</c:v>
                </c:pt>
                <c:pt idx="62045">
                  <c:v>-4.7253806195633102E-2</c:v>
                </c:pt>
                <c:pt idx="62046">
                  <c:v>-6.0008069600745097E-2</c:v>
                </c:pt>
                <c:pt idx="62047">
                  <c:v>-7.2762333001402599E-2</c:v>
                </c:pt>
                <c:pt idx="62048">
                  <c:v>-8.55165964065146E-2</c:v>
                </c:pt>
                <c:pt idx="62049">
                  <c:v>-9.8270859811626504E-2</c:v>
                </c:pt>
                <c:pt idx="62050">
                  <c:v>-0.111025123212284</c:v>
                </c:pt>
                <c:pt idx="62051">
                  <c:v>-0.123779386617396</c:v>
                </c:pt>
                <c:pt idx="62052">
                  <c:v>-0.136533650022508</c:v>
                </c:pt>
                <c:pt idx="62053">
                  <c:v>-0.149287913423165</c:v>
                </c:pt>
                <c:pt idx="62054">
                  <c:v>-0.16204217682827701</c:v>
                </c:pt>
                <c:pt idx="62055">
                  <c:v>-0.174796440233389</c:v>
                </c:pt>
                <c:pt idx="62056">
                  <c:v>-0.18755070363404699</c:v>
                </c:pt>
                <c:pt idx="62057">
                  <c:v>-0.20030496703915901</c:v>
                </c:pt>
                <c:pt idx="62058">
                  <c:v>-0.213059230444271</c:v>
                </c:pt>
                <c:pt idx="62059">
                  <c:v>-0.22581349384492799</c:v>
                </c:pt>
                <c:pt idx="62060">
                  <c:v>-0.23856775725004001</c:v>
                </c:pt>
                <c:pt idx="62061">
                  <c:v>-0.25132202065515202</c:v>
                </c:pt>
                <c:pt idx="62062">
                  <c:v>-0.26407628405581002</c:v>
                </c:pt>
                <c:pt idx="62063">
                  <c:v>-0.27683054746092201</c:v>
                </c:pt>
                <c:pt idx="62064">
                  <c:v>-0.28958481086603399</c:v>
                </c:pt>
                <c:pt idx="62065">
                  <c:v>-0.30233907426669099</c:v>
                </c:pt>
                <c:pt idx="62066">
                  <c:v>-0.31509333767180298</c:v>
                </c:pt>
                <c:pt idx="62067">
                  <c:v>-0.32784760107691502</c:v>
                </c:pt>
                <c:pt idx="62068">
                  <c:v>-0.34060186447757301</c:v>
                </c:pt>
                <c:pt idx="62069">
                  <c:v>-0.353356127882684</c:v>
                </c:pt>
                <c:pt idx="62070">
                  <c:v>-0.36611039128779599</c:v>
                </c:pt>
                <c:pt idx="62071">
                  <c:v>-0.37886465468845398</c:v>
                </c:pt>
                <c:pt idx="62072">
                  <c:v>-0.39161891809356603</c:v>
                </c:pt>
                <c:pt idx="62073">
                  <c:v>-0.40437318149867801</c:v>
                </c:pt>
                <c:pt idx="62074">
                  <c:v>-0.41712744489933501</c:v>
                </c:pt>
                <c:pt idx="62075">
                  <c:v>-0.429881708304447</c:v>
                </c:pt>
                <c:pt idx="62076">
                  <c:v>-0.44263597170955898</c:v>
                </c:pt>
                <c:pt idx="62077">
                  <c:v>-0.45539023511021698</c:v>
                </c:pt>
                <c:pt idx="62078">
                  <c:v>-0.46814449851532902</c:v>
                </c:pt>
                <c:pt idx="62079">
                  <c:v>-0.47771657177367399</c:v>
                </c:pt>
                <c:pt idx="62080">
                  <c:v>-0.48410645488079701</c:v>
                </c:pt>
                <c:pt idx="62081">
                  <c:v>-0.49049633799015202</c:v>
                </c:pt>
                <c:pt idx="62082">
                  <c:v>-0.49688622109950698</c:v>
                </c:pt>
                <c:pt idx="62083">
                  <c:v>-0.50327610420663005</c:v>
                </c:pt>
                <c:pt idx="62084">
                  <c:v>-0.509665987315985</c:v>
                </c:pt>
                <c:pt idx="62085">
                  <c:v>-0.51605587042533896</c:v>
                </c:pt>
                <c:pt idx="62086">
                  <c:v>-0.52244575353246303</c:v>
                </c:pt>
                <c:pt idx="62087">
                  <c:v>-0.52883563664181799</c:v>
                </c:pt>
                <c:pt idx="62088">
                  <c:v>-0.53522551975117205</c:v>
                </c:pt>
                <c:pt idx="62089">
                  <c:v>-0.54161540285829601</c:v>
                </c:pt>
                <c:pt idx="62090">
                  <c:v>-0.54800528596765097</c:v>
                </c:pt>
                <c:pt idx="62091">
                  <c:v>-0.55439516907700503</c:v>
                </c:pt>
                <c:pt idx="62092">
                  <c:v>-0.560785052184129</c:v>
                </c:pt>
                <c:pt idx="62093">
                  <c:v>-0.56717493529348395</c:v>
                </c:pt>
                <c:pt idx="62094">
                  <c:v>-0.57356481840283802</c:v>
                </c:pt>
                <c:pt idx="62095">
                  <c:v>-0.57995470150996198</c:v>
                </c:pt>
                <c:pt idx="62096">
                  <c:v>-0.58634458461931704</c:v>
                </c:pt>
                <c:pt idx="62097">
                  <c:v>-0.592734467728671</c:v>
                </c:pt>
                <c:pt idx="62098">
                  <c:v>-0.59912435083579496</c:v>
                </c:pt>
                <c:pt idx="62099">
                  <c:v>-0.60551423394515003</c:v>
                </c:pt>
                <c:pt idx="62100">
                  <c:v>-0.61190411705450398</c:v>
                </c:pt>
                <c:pt idx="62101">
                  <c:v>-0.61829400016162805</c:v>
                </c:pt>
                <c:pt idx="62102">
                  <c:v>-0.62468388327098301</c:v>
                </c:pt>
                <c:pt idx="62103">
                  <c:v>-0.63107376638033696</c:v>
                </c:pt>
                <c:pt idx="62104">
                  <c:v>-0.63746364948746104</c:v>
                </c:pt>
                <c:pt idx="62105">
                  <c:v>-0.64385353259681499</c:v>
                </c:pt>
                <c:pt idx="62106">
                  <c:v>-0.65024341570616995</c:v>
                </c:pt>
                <c:pt idx="62107">
                  <c:v>-0.65663329881329402</c:v>
                </c:pt>
                <c:pt idx="62108">
                  <c:v>-0.66302318192264798</c:v>
                </c:pt>
                <c:pt idx="62109">
                  <c:v>-0.66941306503200304</c:v>
                </c:pt>
                <c:pt idx="62110">
                  <c:v>-0.675802948139127</c:v>
                </c:pt>
                <c:pt idx="62111">
                  <c:v>-0.68219283124848096</c:v>
                </c:pt>
                <c:pt idx="62112">
                  <c:v>-0.68858271435783602</c:v>
                </c:pt>
                <c:pt idx="62113">
                  <c:v>-0.69497259746495998</c:v>
                </c:pt>
                <c:pt idx="62114">
                  <c:v>-0.70136248057431405</c:v>
                </c:pt>
                <c:pt idx="62115">
                  <c:v>-0.70775236368366901</c:v>
                </c:pt>
                <c:pt idx="62116">
                  <c:v>-0.71414224679079297</c:v>
                </c:pt>
                <c:pt idx="62117">
                  <c:v>-0.72053212990014703</c:v>
                </c:pt>
                <c:pt idx="62118">
                  <c:v>-0.72692201300950199</c:v>
                </c:pt>
                <c:pt idx="62119">
                  <c:v>-0.73331189611662595</c:v>
                </c:pt>
                <c:pt idx="62120">
                  <c:v>-0.73970177922598002</c:v>
                </c:pt>
                <c:pt idx="62121">
                  <c:v>-0.74609166233533497</c:v>
                </c:pt>
                <c:pt idx="62122">
                  <c:v>-0.75248154544245904</c:v>
                </c:pt>
                <c:pt idx="62123">
                  <c:v>-0.758871428551813</c:v>
                </c:pt>
                <c:pt idx="62124">
                  <c:v>-0.76526131166116795</c:v>
                </c:pt>
                <c:pt idx="62125">
                  <c:v>-0.77165119476829203</c:v>
                </c:pt>
                <c:pt idx="62126">
                  <c:v>-0.77804107787764598</c:v>
                </c:pt>
                <c:pt idx="62127">
                  <c:v>-0.77584570900389305</c:v>
                </c:pt>
                <c:pt idx="62128">
                  <c:v>-0.76506508814479901</c:v>
                </c:pt>
                <c:pt idx="62129">
                  <c:v>-0.75428446728193899</c:v>
                </c:pt>
                <c:pt idx="62130">
                  <c:v>-0.74350384641907996</c:v>
                </c:pt>
                <c:pt idx="62131">
                  <c:v>-0.73272322555998604</c:v>
                </c:pt>
                <c:pt idx="62132">
                  <c:v>-0.72194260469712701</c:v>
                </c:pt>
                <c:pt idx="62133">
                  <c:v>-0.71116198383426799</c:v>
                </c:pt>
                <c:pt idx="62134">
                  <c:v>-0.70038136297517395</c:v>
                </c:pt>
                <c:pt idx="62135">
                  <c:v>-0.68960074211231503</c:v>
                </c:pt>
                <c:pt idx="62136">
                  <c:v>-0.67882012124945601</c:v>
                </c:pt>
                <c:pt idx="62137">
                  <c:v>-0.66803950039036197</c:v>
                </c:pt>
                <c:pt idx="62138">
                  <c:v>-0.65725887952750195</c:v>
                </c:pt>
                <c:pt idx="62139">
                  <c:v>-0.64647825866464304</c:v>
                </c:pt>
                <c:pt idx="62140">
                  <c:v>-0.635697637805549</c:v>
                </c:pt>
                <c:pt idx="62141">
                  <c:v>-0.62491701694268997</c:v>
                </c:pt>
                <c:pt idx="62142">
                  <c:v>-0.61413639607983095</c:v>
                </c:pt>
                <c:pt idx="62143">
                  <c:v>-0.60335577522073702</c:v>
                </c:pt>
                <c:pt idx="62144">
                  <c:v>-0.592575154357878</c:v>
                </c:pt>
                <c:pt idx="62145">
                  <c:v>-0.58179453349501897</c:v>
                </c:pt>
                <c:pt idx="62146">
                  <c:v>-0.57101391263592505</c:v>
                </c:pt>
                <c:pt idx="62147">
                  <c:v>-0.56023329177306602</c:v>
                </c:pt>
                <c:pt idx="62148">
                  <c:v>-0.549452670910206</c:v>
                </c:pt>
                <c:pt idx="62149">
                  <c:v>-0.53867205005111196</c:v>
                </c:pt>
                <c:pt idx="62150">
                  <c:v>-0.52789142918825305</c:v>
                </c:pt>
                <c:pt idx="62151">
                  <c:v>-0.51711080832539402</c:v>
                </c:pt>
                <c:pt idx="62152">
                  <c:v>-0.50633018746629999</c:v>
                </c:pt>
                <c:pt idx="62153">
                  <c:v>-0.49554956660344102</c:v>
                </c:pt>
                <c:pt idx="62154">
                  <c:v>-0.48476894574058199</c:v>
                </c:pt>
                <c:pt idx="62155">
                  <c:v>-0.47398832488148801</c:v>
                </c:pt>
                <c:pt idx="62156">
                  <c:v>-0.46320770401862899</c:v>
                </c:pt>
                <c:pt idx="62157">
                  <c:v>-0.45242708315576902</c:v>
                </c:pt>
                <c:pt idx="62158">
                  <c:v>-0.44164646229667498</c:v>
                </c:pt>
                <c:pt idx="62159">
                  <c:v>-0.43086584143381601</c:v>
                </c:pt>
                <c:pt idx="62160">
                  <c:v>-0.42008522057095699</c:v>
                </c:pt>
                <c:pt idx="62161">
                  <c:v>-0.409304599711863</c:v>
                </c:pt>
                <c:pt idx="62162">
                  <c:v>-0.39852397884900398</c:v>
                </c:pt>
                <c:pt idx="62163">
                  <c:v>-0.38774335798614501</c:v>
                </c:pt>
                <c:pt idx="62164">
                  <c:v>-0.37696273712705097</c:v>
                </c:pt>
                <c:pt idx="62165">
                  <c:v>-0.366182116264192</c:v>
                </c:pt>
                <c:pt idx="62166">
                  <c:v>-0.35540149540133298</c:v>
                </c:pt>
                <c:pt idx="62167">
                  <c:v>-0.344620874542239</c:v>
                </c:pt>
                <c:pt idx="62168">
                  <c:v>-0.33384025367937897</c:v>
                </c:pt>
                <c:pt idx="62169">
                  <c:v>-0.32305963281652</c:v>
                </c:pt>
                <c:pt idx="62170">
                  <c:v>-0.31227901195742602</c:v>
                </c:pt>
                <c:pt idx="62171">
                  <c:v>-0.301498391094567</c:v>
                </c:pt>
                <c:pt idx="62172">
                  <c:v>-0.29071777023170797</c:v>
                </c:pt>
                <c:pt idx="62173">
                  <c:v>-0.27993714937261399</c:v>
                </c:pt>
                <c:pt idx="62174">
                  <c:v>-0.26915652850975502</c:v>
                </c:pt>
                <c:pt idx="62175">
                  <c:v>-0.263257364911819</c:v>
                </c:pt>
                <c:pt idx="62176">
                  <c:v>-0.26223965858257198</c:v>
                </c:pt>
                <c:pt idx="62177">
                  <c:v>-0.26122195225297001</c:v>
                </c:pt>
                <c:pt idx="62178">
                  <c:v>-0.26020424592336799</c:v>
                </c:pt>
                <c:pt idx="62179">
                  <c:v>-0.25918653959412102</c:v>
                </c:pt>
                <c:pt idx="62180">
                  <c:v>-0.258168833264519</c:v>
                </c:pt>
                <c:pt idx="62181">
                  <c:v>-0.25715112693491698</c:v>
                </c:pt>
                <c:pt idx="62182">
                  <c:v>-0.25613342060567001</c:v>
                </c:pt>
                <c:pt idx="62183">
                  <c:v>-0.255115714276068</c:v>
                </c:pt>
                <c:pt idx="62184">
                  <c:v>-0.25409800794646498</c:v>
                </c:pt>
                <c:pt idx="62185">
                  <c:v>-0.25308030161721901</c:v>
                </c:pt>
                <c:pt idx="62186">
                  <c:v>-0.25206259528761599</c:v>
                </c:pt>
                <c:pt idx="62187">
                  <c:v>-0.25104488895801402</c:v>
                </c:pt>
                <c:pt idx="62188">
                  <c:v>-0.250027182628767</c:v>
                </c:pt>
                <c:pt idx="62189">
                  <c:v>-0.24900947629916501</c:v>
                </c:pt>
                <c:pt idx="62190">
                  <c:v>-0.24799176996956299</c:v>
                </c:pt>
                <c:pt idx="62191">
                  <c:v>-0.24697406364031599</c:v>
                </c:pt>
                <c:pt idx="62192">
                  <c:v>-0.245956357310714</c:v>
                </c:pt>
                <c:pt idx="62193">
                  <c:v>-0.244938650981112</c:v>
                </c:pt>
                <c:pt idx="62194">
                  <c:v>-0.24392094465186501</c:v>
                </c:pt>
                <c:pt idx="62195">
                  <c:v>-0.24290323832226199</c:v>
                </c:pt>
                <c:pt idx="62196">
                  <c:v>-0.24188553199266</c:v>
                </c:pt>
                <c:pt idx="62197">
                  <c:v>-0.240867825663413</c:v>
                </c:pt>
                <c:pt idx="62198">
                  <c:v>-0.23985011933381101</c:v>
                </c:pt>
                <c:pt idx="62199">
                  <c:v>-0.23883241300420899</c:v>
                </c:pt>
                <c:pt idx="62200">
                  <c:v>-0.23781470667496199</c:v>
                </c:pt>
                <c:pt idx="62201">
                  <c:v>-0.23679700034536</c:v>
                </c:pt>
                <c:pt idx="62202">
                  <c:v>-0.23577929401575801</c:v>
                </c:pt>
                <c:pt idx="62203">
                  <c:v>-0.23476158768651101</c:v>
                </c:pt>
                <c:pt idx="62204">
                  <c:v>-0.23374388135690899</c:v>
                </c:pt>
                <c:pt idx="62205">
                  <c:v>-0.232726175027306</c:v>
                </c:pt>
                <c:pt idx="62206">
                  <c:v>-0.23170846869806</c:v>
                </c:pt>
                <c:pt idx="62207">
                  <c:v>-0.23069076236845701</c:v>
                </c:pt>
                <c:pt idx="62208">
                  <c:v>-0.22967305603885499</c:v>
                </c:pt>
                <c:pt idx="62209">
                  <c:v>-0.22865534970960799</c:v>
                </c:pt>
                <c:pt idx="62210">
                  <c:v>-0.227637643380006</c:v>
                </c:pt>
                <c:pt idx="62211">
                  <c:v>-0.22661993705040401</c:v>
                </c:pt>
                <c:pt idx="62212">
                  <c:v>-0.22560223072115701</c:v>
                </c:pt>
                <c:pt idx="62213">
                  <c:v>-0.22458452439155499</c:v>
                </c:pt>
                <c:pt idx="62214">
                  <c:v>-0.223566818061953</c:v>
                </c:pt>
                <c:pt idx="62215">
                  <c:v>-0.222549111732706</c:v>
                </c:pt>
                <c:pt idx="62216">
                  <c:v>-0.22153140540310401</c:v>
                </c:pt>
                <c:pt idx="62217">
                  <c:v>-0.22051369907350099</c:v>
                </c:pt>
                <c:pt idx="62218">
                  <c:v>-0.21949599274425499</c:v>
                </c:pt>
                <c:pt idx="62219">
                  <c:v>-0.218478286414652</c:v>
                </c:pt>
                <c:pt idx="62220">
                  <c:v>-0.21746058008505001</c:v>
                </c:pt>
                <c:pt idx="62221">
                  <c:v>-0.21644287375580301</c:v>
                </c:pt>
                <c:pt idx="62222">
                  <c:v>-0.21542516742620099</c:v>
                </c:pt>
                <c:pt idx="62223">
                  <c:v>-0.214407461096599</c:v>
                </c:pt>
                <c:pt idx="62224">
                  <c:v>-0.21142953829883401</c:v>
                </c:pt>
                <c:pt idx="62225">
                  <c:v>-0.206491399030828</c:v>
                </c:pt>
                <c:pt idx="62226">
                  <c:v>-0.20155325976282201</c:v>
                </c:pt>
                <c:pt idx="62227">
                  <c:v>-0.19661512049654001</c:v>
                </c:pt>
                <c:pt idx="62228">
                  <c:v>-0.19167698122853399</c:v>
                </c:pt>
                <c:pt idx="62229">
                  <c:v>-0.18673884196052701</c:v>
                </c:pt>
                <c:pt idx="62230">
                  <c:v>-0.181800702694246</c:v>
                </c:pt>
                <c:pt idx="62231">
                  <c:v>-0.17686256342623899</c:v>
                </c:pt>
                <c:pt idx="62232">
                  <c:v>-0.171924424158233</c:v>
                </c:pt>
                <c:pt idx="62233">
                  <c:v>-0.166986284891951</c:v>
                </c:pt>
                <c:pt idx="62234">
                  <c:v>-0.16204814562394501</c:v>
                </c:pt>
                <c:pt idx="62235">
                  <c:v>-0.157110006355939</c:v>
                </c:pt>
                <c:pt idx="62236">
                  <c:v>-0.15217186708965699</c:v>
                </c:pt>
                <c:pt idx="62237">
                  <c:v>-0.14723372782165001</c:v>
                </c:pt>
                <c:pt idx="62238">
                  <c:v>-0.14229558855364399</c:v>
                </c:pt>
                <c:pt idx="62239">
                  <c:v>-0.13735744928736199</c:v>
                </c:pt>
                <c:pt idx="62240">
                  <c:v>-0.132419310019356</c:v>
                </c:pt>
                <c:pt idx="62241">
                  <c:v>-0.12748117075134999</c:v>
                </c:pt>
                <c:pt idx="62242">
                  <c:v>-0.122543031485068</c:v>
                </c:pt>
                <c:pt idx="62243">
                  <c:v>-0.117604892217062</c:v>
                </c:pt>
                <c:pt idx="62244">
                  <c:v>-0.112666752949055</c:v>
                </c:pt>
                <c:pt idx="62245">
                  <c:v>-0.107728613682774</c:v>
                </c:pt>
                <c:pt idx="62246">
                  <c:v>-0.10279047441476701</c:v>
                </c:pt>
                <c:pt idx="62247">
                  <c:v>-9.7852335146760797E-2</c:v>
                </c:pt>
                <c:pt idx="62248">
                  <c:v>-9.2914195880479097E-2</c:v>
                </c:pt>
                <c:pt idx="62249">
                  <c:v>-8.7976056612472806E-2</c:v>
                </c:pt>
                <c:pt idx="62250">
                  <c:v>-8.3037917344466403E-2</c:v>
                </c:pt>
                <c:pt idx="62251">
                  <c:v>-7.8099778078184703E-2</c:v>
                </c:pt>
                <c:pt idx="62252">
                  <c:v>-7.3161638810178301E-2</c:v>
                </c:pt>
                <c:pt idx="62253">
                  <c:v>-6.8223499542171995E-2</c:v>
                </c:pt>
                <c:pt idx="62254">
                  <c:v>-6.3285360275890296E-2</c:v>
                </c:pt>
                <c:pt idx="62255">
                  <c:v>-5.83472210078839E-2</c:v>
                </c:pt>
                <c:pt idx="62256">
                  <c:v>-5.3409081739877601E-2</c:v>
                </c:pt>
                <c:pt idx="62257">
                  <c:v>-4.8470942473595797E-2</c:v>
                </c:pt>
                <c:pt idx="62258">
                  <c:v>-4.3532803205589499E-2</c:v>
                </c:pt>
                <c:pt idx="62259">
                  <c:v>-3.85946639375832E-2</c:v>
                </c:pt>
                <c:pt idx="62260">
                  <c:v>-3.3656524671301397E-2</c:v>
                </c:pt>
                <c:pt idx="62261">
                  <c:v>-2.8718385403295101E-2</c:v>
                </c:pt>
                <c:pt idx="62262">
                  <c:v>-2.3780246135288698E-2</c:v>
                </c:pt>
                <c:pt idx="62263">
                  <c:v>-1.8842106869006999E-2</c:v>
                </c:pt>
                <c:pt idx="62264">
                  <c:v>-1.39039676010007E-2</c:v>
                </c:pt>
                <c:pt idx="62265">
                  <c:v>-8.9658283329942991E-3</c:v>
                </c:pt>
                <c:pt idx="62266">
                  <c:v>-4.02768906671258E-3</c:v>
                </c:pt>
                <c:pt idx="62267">
                  <c:v>9.1045020129376696E-4</c:v>
                </c:pt>
                <c:pt idx="62268">
                  <c:v>5.84858946930012E-3</c:v>
                </c:pt>
                <c:pt idx="62269">
                  <c:v>1.0786728735581799E-2</c:v>
                </c:pt>
                <c:pt idx="62270">
                  <c:v>1.5724868003588199E-2</c:v>
                </c:pt>
                <c:pt idx="62271">
                  <c:v>2.0663007271594501E-2</c:v>
                </c:pt>
                <c:pt idx="62272">
                  <c:v>2.5065646099035801E-2</c:v>
                </c:pt>
                <c:pt idx="62273">
                  <c:v>2.8932784488987302E-2</c:v>
                </c:pt>
                <c:pt idx="62274">
                  <c:v>3.2799922878938799E-2</c:v>
                </c:pt>
                <c:pt idx="62275">
                  <c:v>3.66670612675397E-2</c:v>
                </c:pt>
                <c:pt idx="62276">
                  <c:v>4.0534199657491103E-2</c:v>
                </c:pt>
                <c:pt idx="62277">
                  <c:v>4.4401338047442597E-2</c:v>
                </c:pt>
                <c:pt idx="62278">
                  <c:v>4.8268476436043498E-2</c:v>
                </c:pt>
                <c:pt idx="62279">
                  <c:v>5.2135614825994998E-2</c:v>
                </c:pt>
                <c:pt idx="62280">
                  <c:v>5.6002753215946402E-2</c:v>
                </c:pt>
                <c:pt idx="62281">
                  <c:v>5.9869891604547303E-2</c:v>
                </c:pt>
                <c:pt idx="62282">
                  <c:v>6.3737029994498803E-2</c:v>
                </c:pt>
                <c:pt idx="62283">
                  <c:v>6.7604168384450297E-2</c:v>
                </c:pt>
                <c:pt idx="62284">
                  <c:v>7.1471306773051205E-2</c:v>
                </c:pt>
                <c:pt idx="62285">
                  <c:v>7.5338445163002601E-2</c:v>
                </c:pt>
                <c:pt idx="62286">
                  <c:v>7.9205583552954095E-2</c:v>
                </c:pt>
                <c:pt idx="62287">
                  <c:v>8.3072721941555003E-2</c:v>
                </c:pt>
                <c:pt idx="62288">
                  <c:v>8.6939860331506399E-2</c:v>
                </c:pt>
                <c:pt idx="62289">
                  <c:v>9.0806998721457893E-2</c:v>
                </c:pt>
                <c:pt idx="62290">
                  <c:v>9.4674137110058801E-2</c:v>
                </c:pt>
                <c:pt idx="62291">
                  <c:v>9.8541275500010295E-2</c:v>
                </c:pt>
                <c:pt idx="62292">
                  <c:v>0.102408413889962</c:v>
                </c:pt>
                <c:pt idx="62293">
                  <c:v>0.106275552278563</c:v>
                </c:pt>
                <c:pt idx="62294">
                  <c:v>0.110142690668514</c:v>
                </c:pt>
                <c:pt idx="62295">
                  <c:v>0.114009829058466</c:v>
                </c:pt>
                <c:pt idx="62296">
                  <c:v>0.11787696744706599</c:v>
                </c:pt>
                <c:pt idx="62297">
                  <c:v>0.121744105837018</c:v>
                </c:pt>
                <c:pt idx="62298">
                  <c:v>0.12561124422696901</c:v>
                </c:pt>
                <c:pt idx="62299">
                  <c:v>0.12947838261556999</c:v>
                </c:pt>
                <c:pt idx="62300">
                  <c:v>0.13334552100552199</c:v>
                </c:pt>
                <c:pt idx="62301">
                  <c:v>0.137212659395473</c:v>
                </c:pt>
                <c:pt idx="62302">
                  <c:v>0.14107979778407401</c:v>
                </c:pt>
                <c:pt idx="62303">
                  <c:v>0.14494693617402599</c:v>
                </c:pt>
                <c:pt idx="62304">
                  <c:v>0.14881407456397699</c:v>
                </c:pt>
                <c:pt idx="62305">
                  <c:v>0.152681212952578</c:v>
                </c:pt>
                <c:pt idx="62306">
                  <c:v>0.15654835134252901</c:v>
                </c:pt>
                <c:pt idx="62307">
                  <c:v>0.16041548973248099</c:v>
                </c:pt>
                <c:pt idx="62308">
                  <c:v>0.16428262812108199</c:v>
                </c:pt>
                <c:pt idx="62309">
                  <c:v>0.168149766511033</c:v>
                </c:pt>
                <c:pt idx="62310">
                  <c:v>0.17201690490098501</c:v>
                </c:pt>
                <c:pt idx="62311">
                  <c:v>0.17588404328958601</c:v>
                </c:pt>
                <c:pt idx="62312">
                  <c:v>0.17975118167953699</c:v>
                </c:pt>
                <c:pt idx="62313">
                  <c:v>0.183618320069489</c:v>
                </c:pt>
                <c:pt idx="62314">
                  <c:v>0.187485458458089</c:v>
                </c:pt>
                <c:pt idx="62315">
                  <c:v>0.19135259684804101</c:v>
                </c:pt>
                <c:pt idx="62316">
                  <c:v>0.19521973523799199</c:v>
                </c:pt>
                <c:pt idx="62317">
                  <c:v>0.199086873626593</c:v>
                </c:pt>
                <c:pt idx="62318">
                  <c:v>0.202954012016545</c:v>
                </c:pt>
                <c:pt idx="62319">
                  <c:v>0.20682115040649601</c:v>
                </c:pt>
                <c:pt idx="62320">
                  <c:v>0.198374743609156</c:v>
                </c:pt>
                <c:pt idx="62321">
                  <c:v>0.17761479161862601</c:v>
                </c:pt>
                <c:pt idx="62322">
                  <c:v>0.15685483962809499</c:v>
                </c:pt>
                <c:pt idx="62323">
                  <c:v>0.136094887644815</c:v>
                </c:pt>
                <c:pt idx="62324">
                  <c:v>0.115334935654284</c:v>
                </c:pt>
                <c:pt idx="62325">
                  <c:v>9.4574983663752998E-2</c:v>
                </c:pt>
                <c:pt idx="62326">
                  <c:v>7.3815031680472695E-2</c:v>
                </c:pt>
                <c:pt idx="62327">
                  <c:v>5.30550796899419E-2</c:v>
                </c:pt>
                <c:pt idx="62328">
                  <c:v>3.2295127699411202E-2</c:v>
                </c:pt>
                <c:pt idx="62329">
                  <c:v>1.15351757161308E-2</c:v>
                </c:pt>
                <c:pt idx="62330">
                  <c:v>-9.2247762743999703E-3</c:v>
                </c:pt>
                <c:pt idx="62331">
                  <c:v>-2.9984728264930701E-2</c:v>
                </c:pt>
                <c:pt idx="62332">
                  <c:v>-5.0744680248211098E-2</c:v>
                </c:pt>
                <c:pt idx="62333">
                  <c:v>-7.1504632238741803E-2</c:v>
                </c:pt>
                <c:pt idx="62334">
                  <c:v>-9.2264584229272598E-2</c:v>
                </c:pt>
                <c:pt idx="62335">
                  <c:v>-0.113024536212553</c:v>
                </c:pt>
                <c:pt idx="62336">
                  <c:v>-0.133784488203084</c:v>
                </c:pt>
                <c:pt idx="62337">
                  <c:v>-0.15454444019361399</c:v>
                </c:pt>
                <c:pt idx="62338">
                  <c:v>-0.175304392176895</c:v>
                </c:pt>
                <c:pt idx="62339">
                  <c:v>-0.19606434416742599</c:v>
                </c:pt>
                <c:pt idx="62340">
                  <c:v>-0.21682429615795601</c:v>
                </c:pt>
                <c:pt idx="62341">
                  <c:v>-0.23758424814123699</c:v>
                </c:pt>
                <c:pt idx="62342">
                  <c:v>-0.25834420013176801</c:v>
                </c:pt>
                <c:pt idx="62343">
                  <c:v>-0.279104152122298</c:v>
                </c:pt>
                <c:pt idx="62344">
                  <c:v>-0.29986410410557901</c:v>
                </c:pt>
                <c:pt idx="62345">
                  <c:v>-0.320624056096109</c:v>
                </c:pt>
                <c:pt idx="62346">
                  <c:v>-0.34138400808663999</c:v>
                </c:pt>
                <c:pt idx="62347">
                  <c:v>-0.362143960069921</c:v>
                </c:pt>
                <c:pt idx="62348">
                  <c:v>-0.38290391206045099</c:v>
                </c:pt>
                <c:pt idx="62349">
                  <c:v>-0.40366386405098198</c:v>
                </c:pt>
                <c:pt idx="62350">
                  <c:v>-0.42442381603426199</c:v>
                </c:pt>
                <c:pt idx="62351">
                  <c:v>-0.44518376802479298</c:v>
                </c:pt>
                <c:pt idx="62352">
                  <c:v>-0.46594372001532403</c:v>
                </c:pt>
                <c:pt idx="62353">
                  <c:v>-0.48670367199860398</c:v>
                </c:pt>
                <c:pt idx="62354">
                  <c:v>-0.50746362398913503</c:v>
                </c:pt>
                <c:pt idx="62355">
                  <c:v>-0.52822357597966596</c:v>
                </c:pt>
                <c:pt idx="62356">
                  <c:v>-0.54898352796294603</c:v>
                </c:pt>
                <c:pt idx="62357">
                  <c:v>-0.56974347995347696</c:v>
                </c:pt>
                <c:pt idx="62358">
                  <c:v>-0.59050343194400801</c:v>
                </c:pt>
                <c:pt idx="62359">
                  <c:v>-0.61126338392728796</c:v>
                </c:pt>
                <c:pt idx="62360">
                  <c:v>-0.63202333591781901</c:v>
                </c:pt>
                <c:pt idx="62361">
                  <c:v>-0.65278328790835005</c:v>
                </c:pt>
                <c:pt idx="62362">
                  <c:v>-0.67354323989163001</c:v>
                </c:pt>
                <c:pt idx="62363">
                  <c:v>-0.69430319188216105</c:v>
                </c:pt>
                <c:pt idx="62364">
                  <c:v>-0.71506314387269099</c:v>
                </c:pt>
                <c:pt idx="62365">
                  <c:v>-0.73582309585597205</c:v>
                </c:pt>
                <c:pt idx="62366">
                  <c:v>-0.75658304784650299</c:v>
                </c:pt>
                <c:pt idx="62367">
                  <c:v>-0.77734299983703303</c:v>
                </c:pt>
                <c:pt idx="62368">
                  <c:v>-0.77905910259817202</c:v>
                </c:pt>
                <c:pt idx="62369">
                  <c:v>-0.76173135613111698</c:v>
                </c:pt>
                <c:pt idx="62370">
                  <c:v>-0.74440360966406205</c:v>
                </c:pt>
                <c:pt idx="62371">
                  <c:v>-0.72707586320305895</c:v>
                </c:pt>
                <c:pt idx="62372">
                  <c:v>-0.70974811673600402</c:v>
                </c:pt>
                <c:pt idx="62373">
                  <c:v>-0.69242037026894898</c:v>
                </c:pt>
                <c:pt idx="62374">
                  <c:v>-0.67509262380794599</c:v>
                </c:pt>
                <c:pt idx="62375">
                  <c:v>-0.65776487734089095</c:v>
                </c:pt>
                <c:pt idx="62376">
                  <c:v>-0.64043713087383702</c:v>
                </c:pt>
                <c:pt idx="62377">
                  <c:v>-0.62310938441283303</c:v>
                </c:pt>
                <c:pt idx="62378">
                  <c:v>-0.605781637945778</c:v>
                </c:pt>
                <c:pt idx="62379">
                  <c:v>-0.58845389147872396</c:v>
                </c:pt>
                <c:pt idx="62380">
                  <c:v>-0.57112614501772097</c:v>
                </c:pt>
                <c:pt idx="62381">
                  <c:v>-0.55379839855066604</c:v>
                </c:pt>
                <c:pt idx="62382">
                  <c:v>-0.536470652083611</c:v>
                </c:pt>
                <c:pt idx="62383">
                  <c:v>-0.51914290562260801</c:v>
                </c:pt>
                <c:pt idx="62384">
                  <c:v>-0.50181515915555297</c:v>
                </c:pt>
                <c:pt idx="62385">
                  <c:v>-0.48448741268849799</c:v>
                </c:pt>
                <c:pt idx="62386">
                  <c:v>-0.467159666227495</c:v>
                </c:pt>
                <c:pt idx="62387">
                  <c:v>-0.44983191976044001</c:v>
                </c:pt>
                <c:pt idx="62388">
                  <c:v>-0.43250417329338497</c:v>
                </c:pt>
                <c:pt idx="62389">
                  <c:v>-0.41517642683238198</c:v>
                </c:pt>
                <c:pt idx="62390">
                  <c:v>-0.397848680365327</c:v>
                </c:pt>
                <c:pt idx="62391">
                  <c:v>-0.38052093389827202</c:v>
                </c:pt>
                <c:pt idx="62392">
                  <c:v>-0.36319318743726903</c:v>
                </c:pt>
                <c:pt idx="62393">
                  <c:v>-0.34586544097021399</c:v>
                </c:pt>
                <c:pt idx="62394">
                  <c:v>-0.32853769450315901</c:v>
                </c:pt>
                <c:pt idx="62395">
                  <c:v>-0.31120994804215601</c:v>
                </c:pt>
                <c:pt idx="62396">
                  <c:v>-0.29388220157510098</c:v>
                </c:pt>
                <c:pt idx="62397">
                  <c:v>-0.27655445510804699</c:v>
                </c:pt>
                <c:pt idx="62398">
                  <c:v>-0.259226708647043</c:v>
                </c:pt>
                <c:pt idx="62399">
                  <c:v>-0.24189896217998899</c:v>
                </c:pt>
                <c:pt idx="62400">
                  <c:v>-0.22457121571293401</c:v>
                </c:pt>
                <c:pt idx="62401">
                  <c:v>-0.20724346925193099</c:v>
                </c:pt>
                <c:pt idx="62402">
                  <c:v>-0.18991572278487601</c:v>
                </c:pt>
                <c:pt idx="62403">
                  <c:v>-0.172587976317821</c:v>
                </c:pt>
                <c:pt idx="62404">
                  <c:v>-0.15526022985681801</c:v>
                </c:pt>
                <c:pt idx="62405">
                  <c:v>-0.13793248338976299</c:v>
                </c:pt>
                <c:pt idx="62406">
                  <c:v>-0.120604736922708</c:v>
                </c:pt>
                <c:pt idx="62407">
                  <c:v>-0.10327699046170501</c:v>
                </c:pt>
                <c:pt idx="62408">
                  <c:v>-8.5949243994649996E-2</c:v>
                </c:pt>
                <c:pt idx="62409">
                  <c:v>-6.8621497527595193E-2</c:v>
                </c:pt>
                <c:pt idx="62410">
                  <c:v>-5.1293751066592001E-2</c:v>
                </c:pt>
                <c:pt idx="62411">
                  <c:v>-3.3966004599537199E-2</c:v>
                </c:pt>
                <c:pt idx="62412">
                  <c:v>-1.66382581324824E-2</c:v>
                </c:pt>
                <c:pt idx="62413">
                  <c:v>6.8948832852082397E-4</c:v>
                </c:pt>
                <c:pt idx="62414">
                  <c:v>1.8017234795575699E-2</c:v>
                </c:pt>
                <c:pt idx="62415">
                  <c:v>3.5344981262630498E-2</c:v>
                </c:pt>
                <c:pt idx="62416">
                  <c:v>2.7116281747064899E-2</c:v>
                </c:pt>
                <c:pt idx="62417">
                  <c:v>-6.6688637568689301E-3</c:v>
                </c:pt>
                <c:pt idx="62418">
                  <c:v>-4.0454009260802698E-2</c:v>
                </c:pt>
                <c:pt idx="62419">
                  <c:v>-7.42391547529372E-2</c:v>
                </c:pt>
                <c:pt idx="62420">
                  <c:v>-0.108024300256871</c:v>
                </c:pt>
                <c:pt idx="62421">
                  <c:v>-0.14180944576080501</c:v>
                </c:pt>
                <c:pt idx="62422">
                  <c:v>-0.175594591252939</c:v>
                </c:pt>
                <c:pt idx="62423">
                  <c:v>-0.20937973675687299</c:v>
                </c:pt>
                <c:pt idx="62424">
                  <c:v>-0.24316488226080701</c:v>
                </c:pt>
                <c:pt idx="62425">
                  <c:v>-0.27695002775294097</c:v>
                </c:pt>
                <c:pt idx="62426">
                  <c:v>-0.310735173256875</c:v>
                </c:pt>
                <c:pt idx="62427">
                  <c:v>-0.34452031876080902</c:v>
                </c:pt>
                <c:pt idx="62428">
                  <c:v>-0.37830546425294298</c:v>
                </c:pt>
                <c:pt idx="62429">
                  <c:v>-0.412090609756877</c:v>
                </c:pt>
                <c:pt idx="62430">
                  <c:v>-0.44587575526081102</c:v>
                </c:pt>
                <c:pt idx="62431">
                  <c:v>-0.47966090075294499</c:v>
                </c:pt>
                <c:pt idx="62432">
                  <c:v>-0.51344604625687895</c:v>
                </c:pt>
                <c:pt idx="62433">
                  <c:v>-0.54723119176081303</c:v>
                </c:pt>
                <c:pt idx="62434">
                  <c:v>-0.58101633725294699</c:v>
                </c:pt>
                <c:pt idx="62435">
                  <c:v>-0.61480148275688096</c:v>
                </c:pt>
                <c:pt idx="62436">
                  <c:v>-0.64858662826081503</c:v>
                </c:pt>
                <c:pt idx="62437">
                  <c:v>-0.682371773752949</c:v>
                </c:pt>
                <c:pt idx="62438">
                  <c:v>-0.71615691925688296</c:v>
                </c:pt>
                <c:pt idx="62439">
                  <c:v>-0.74994206476081704</c:v>
                </c:pt>
                <c:pt idx="62440">
                  <c:v>-0.783727210252951</c:v>
                </c:pt>
                <c:pt idx="62441">
                  <c:v>-0.81751235575688497</c:v>
                </c:pt>
                <c:pt idx="62442">
                  <c:v>-0.85129750126081905</c:v>
                </c:pt>
                <c:pt idx="62443">
                  <c:v>-0.88508264675295301</c:v>
                </c:pt>
                <c:pt idx="62444">
                  <c:v>-0.91886779225688697</c:v>
                </c:pt>
                <c:pt idx="62445">
                  <c:v>-0.95265293776082105</c:v>
                </c:pt>
                <c:pt idx="62446">
                  <c:v>-0.98643808325295501</c:v>
                </c:pt>
                <c:pt idx="62447">
                  <c:v>-1.02022322875689</c:v>
                </c:pt>
                <c:pt idx="62448">
                  <c:v>-1.0540083742608199</c:v>
                </c:pt>
                <c:pt idx="62449">
                  <c:v>-1.08779351975296</c:v>
                </c:pt>
                <c:pt idx="62450">
                  <c:v>-1.12157866525689</c:v>
                </c:pt>
                <c:pt idx="62451">
                  <c:v>-1.15536381076082</c:v>
                </c:pt>
                <c:pt idx="62452">
                  <c:v>-1.18914895625296</c:v>
                </c:pt>
                <c:pt idx="62453">
                  <c:v>-1.22293410175689</c:v>
                </c:pt>
                <c:pt idx="62454">
                  <c:v>-1.25671924726083</c:v>
                </c:pt>
                <c:pt idx="62455">
                  <c:v>-1.29050439275296</c:v>
                </c:pt>
                <c:pt idx="62456">
                  <c:v>-1.32428953825689</c:v>
                </c:pt>
                <c:pt idx="62457">
                  <c:v>-1.35807468376083</c:v>
                </c:pt>
                <c:pt idx="62458">
                  <c:v>-1.39185982925296</c:v>
                </c:pt>
                <c:pt idx="62459">
                  <c:v>-1.4256449747569</c:v>
                </c:pt>
                <c:pt idx="62460">
                  <c:v>-1.45943012026083</c:v>
                </c:pt>
                <c:pt idx="62461">
                  <c:v>-1.49321526575297</c:v>
                </c:pt>
                <c:pt idx="62462">
                  <c:v>-1.5270004112569</c:v>
                </c:pt>
                <c:pt idx="62463">
                  <c:v>-1.56078555676083</c:v>
                </c:pt>
                <c:pt idx="62464">
                  <c:v>-1.57373318764592</c:v>
                </c:pt>
                <c:pt idx="62465">
                  <c:v>-1.5658433039212101</c:v>
                </c:pt>
                <c:pt idx="62466">
                  <c:v>-1.5579534201965</c:v>
                </c:pt>
                <c:pt idx="62467">
                  <c:v>-1.5500635364745501</c:v>
                </c:pt>
                <c:pt idx="62468">
                  <c:v>-1.54217365274984</c:v>
                </c:pt>
                <c:pt idx="62469">
                  <c:v>-1.5342837690251301</c:v>
                </c:pt>
                <c:pt idx="62470">
                  <c:v>-1.52639388530317</c:v>
                </c:pt>
                <c:pt idx="62471">
                  <c:v>-1.5185040015784601</c:v>
                </c:pt>
                <c:pt idx="62472">
                  <c:v>-1.51061411785375</c:v>
                </c:pt>
                <c:pt idx="62473">
                  <c:v>-1.5027242341317999</c:v>
                </c:pt>
                <c:pt idx="62474">
                  <c:v>-1.49483435040708</c:v>
                </c:pt>
                <c:pt idx="62475">
                  <c:v>-1.4869444666823699</c:v>
                </c:pt>
                <c:pt idx="62476">
                  <c:v>-1.47905458296042</c:v>
                </c:pt>
                <c:pt idx="62477">
                  <c:v>-1.4711646992357099</c:v>
                </c:pt>
                <c:pt idx="62478">
                  <c:v>-1.463274815511</c:v>
                </c:pt>
                <c:pt idx="62479">
                  <c:v>-1.4553849317890399</c:v>
                </c:pt>
                <c:pt idx="62480">
                  <c:v>-1.44749504806433</c:v>
                </c:pt>
                <c:pt idx="62481">
                  <c:v>-1.4396051643396199</c:v>
                </c:pt>
                <c:pt idx="62482">
                  <c:v>-1.4317152806176701</c:v>
                </c:pt>
                <c:pt idx="62483">
                  <c:v>-1.4238253968929599</c:v>
                </c:pt>
                <c:pt idx="62484">
                  <c:v>-1.4159355131682501</c:v>
                </c:pt>
                <c:pt idx="62485">
                  <c:v>-1.40804562944629</c:v>
                </c:pt>
                <c:pt idx="62486">
                  <c:v>-1.4001557457215801</c:v>
                </c:pt>
                <c:pt idx="62487">
                  <c:v>-1.39226586199687</c:v>
                </c:pt>
                <c:pt idx="62488">
                  <c:v>-1.3843759782749201</c:v>
                </c:pt>
                <c:pt idx="62489">
                  <c:v>-1.37648609455021</c:v>
                </c:pt>
                <c:pt idx="62490">
                  <c:v>-1.3685962108254901</c:v>
                </c:pt>
                <c:pt idx="62491">
                  <c:v>-1.36070632710354</c:v>
                </c:pt>
                <c:pt idx="62492">
                  <c:v>-1.3528164433788299</c:v>
                </c:pt>
                <c:pt idx="62493">
                  <c:v>-1.34492655965412</c:v>
                </c:pt>
                <c:pt idx="62494">
                  <c:v>-1.3370366759321599</c:v>
                </c:pt>
                <c:pt idx="62495">
                  <c:v>-1.32914679220745</c:v>
                </c:pt>
                <c:pt idx="62496">
                  <c:v>-1.3212569084827399</c:v>
                </c:pt>
                <c:pt idx="62497">
                  <c:v>-1.31336702476079</c:v>
                </c:pt>
                <c:pt idx="62498">
                  <c:v>-1.3054771410360799</c:v>
                </c:pt>
                <c:pt idx="62499">
                  <c:v>-1.29758725731137</c:v>
                </c:pt>
                <c:pt idx="62500">
                  <c:v>-1.2896973735894099</c:v>
                </c:pt>
                <c:pt idx="62501">
                  <c:v>-1.2818074898647001</c:v>
                </c:pt>
                <c:pt idx="62502">
                  <c:v>-1.2739176061399899</c:v>
                </c:pt>
                <c:pt idx="62503">
                  <c:v>-1.2660277224180401</c:v>
                </c:pt>
                <c:pt idx="62504">
                  <c:v>-1.25813783869333</c:v>
                </c:pt>
                <c:pt idx="62505">
                  <c:v>-1.2502479549686201</c:v>
                </c:pt>
                <c:pt idx="62506">
                  <c:v>-1.24235807124666</c:v>
                </c:pt>
                <c:pt idx="62507">
                  <c:v>-1.2344681875219501</c:v>
                </c:pt>
                <c:pt idx="62508">
                  <c:v>-1.22657830379724</c:v>
                </c:pt>
                <c:pt idx="62509">
                  <c:v>-1.2186884200752801</c:v>
                </c:pt>
                <c:pt idx="62510">
                  <c:v>-1.21079853635057</c:v>
                </c:pt>
                <c:pt idx="62511">
                  <c:v>-1.2029086526258601</c:v>
                </c:pt>
                <c:pt idx="62512">
                  <c:v>-1.19449801625621</c:v>
                </c:pt>
                <c:pt idx="62513">
                  <c:v>-1.1855666272357399</c:v>
                </c:pt>
                <c:pt idx="62514">
                  <c:v>-1.1766352382152701</c:v>
                </c:pt>
                <c:pt idx="62515">
                  <c:v>-1.1677038491979099</c:v>
                </c:pt>
                <c:pt idx="62516">
                  <c:v>-1.1587724601774401</c:v>
                </c:pt>
                <c:pt idx="62517">
                  <c:v>-1.14984107115697</c:v>
                </c:pt>
                <c:pt idx="62518">
                  <c:v>-1.1409096821396201</c:v>
                </c:pt>
                <c:pt idx="62519">
                  <c:v>-1.13197829311914</c:v>
                </c:pt>
                <c:pt idx="62520">
                  <c:v>-1.1230469040986699</c:v>
                </c:pt>
                <c:pt idx="62521">
                  <c:v>-1.11411551508132</c:v>
                </c:pt>
                <c:pt idx="62522">
                  <c:v>-1.1051841260608499</c:v>
                </c:pt>
                <c:pt idx="62523">
                  <c:v>-1.0962527370403701</c:v>
                </c:pt>
                <c:pt idx="62524">
                  <c:v>-1.0873213480230199</c:v>
                </c:pt>
                <c:pt idx="62525">
                  <c:v>-1.0783899590025501</c:v>
                </c:pt>
                <c:pt idx="62526">
                  <c:v>-1.06945856998208</c:v>
                </c:pt>
                <c:pt idx="62527">
                  <c:v>-1.0605271809647201</c:v>
                </c:pt>
                <c:pt idx="62528">
                  <c:v>-1.05159579194425</c:v>
                </c:pt>
                <c:pt idx="62529">
                  <c:v>-1.0426644029237799</c:v>
                </c:pt>
                <c:pt idx="62530">
                  <c:v>-1.03373301390643</c:v>
                </c:pt>
                <c:pt idx="62531">
                  <c:v>-1.0248016248859499</c:v>
                </c:pt>
                <c:pt idx="62532">
                  <c:v>-1.0158702358654801</c:v>
                </c:pt>
                <c:pt idx="62533">
                  <c:v>-1.00693884684813</c:v>
                </c:pt>
                <c:pt idx="62534">
                  <c:v>-0.99800745782765699</c:v>
                </c:pt>
                <c:pt idx="62535">
                  <c:v>-0.98907606880718502</c:v>
                </c:pt>
                <c:pt idx="62536">
                  <c:v>-0.980144679789832</c:v>
                </c:pt>
                <c:pt idx="62537">
                  <c:v>-0.97121329076936003</c:v>
                </c:pt>
                <c:pt idx="62538">
                  <c:v>-0.96228190174888795</c:v>
                </c:pt>
                <c:pt idx="62539">
                  <c:v>-0.95335051273153504</c:v>
                </c:pt>
                <c:pt idx="62540">
                  <c:v>-0.94441912371106296</c:v>
                </c:pt>
                <c:pt idx="62541">
                  <c:v>-0.93548773469059099</c:v>
                </c:pt>
                <c:pt idx="62542">
                  <c:v>-0.92655634567323797</c:v>
                </c:pt>
                <c:pt idx="62543">
                  <c:v>-0.917624956652766</c:v>
                </c:pt>
                <c:pt idx="62544">
                  <c:v>-0.90869356763229403</c:v>
                </c:pt>
                <c:pt idx="62545">
                  <c:v>-0.89976217861494101</c:v>
                </c:pt>
                <c:pt idx="62546">
                  <c:v>-0.89083078959446904</c:v>
                </c:pt>
                <c:pt idx="62547">
                  <c:v>-0.88189940057399596</c:v>
                </c:pt>
                <c:pt idx="62548">
                  <c:v>-0.87296801155664305</c:v>
                </c:pt>
                <c:pt idx="62549">
                  <c:v>-0.86403662253617097</c:v>
                </c:pt>
                <c:pt idx="62550">
                  <c:v>-0.855105233515699</c:v>
                </c:pt>
                <c:pt idx="62551">
                  <c:v>-0.84617384449834598</c:v>
                </c:pt>
                <c:pt idx="62552">
                  <c:v>-0.83724245547787401</c:v>
                </c:pt>
                <c:pt idx="62553">
                  <c:v>-0.82831106645740205</c:v>
                </c:pt>
                <c:pt idx="62554">
                  <c:v>-0.81937967744004903</c:v>
                </c:pt>
                <c:pt idx="62555">
                  <c:v>-0.81044828841957695</c:v>
                </c:pt>
                <c:pt idx="62556">
                  <c:v>-0.80151689939910498</c:v>
                </c:pt>
                <c:pt idx="62557">
                  <c:v>-0.79258551038175196</c:v>
                </c:pt>
                <c:pt idx="62558">
                  <c:v>-0.78365412136127999</c:v>
                </c:pt>
                <c:pt idx="62559">
                  <c:v>-0.77472273234080802</c:v>
                </c:pt>
                <c:pt idx="62560">
                  <c:v>-0.75789013169505703</c:v>
                </c:pt>
                <c:pt idx="62561">
                  <c:v>-0.733156319412271</c:v>
                </c:pt>
                <c:pt idx="62562">
                  <c:v>-0.70842250712948496</c:v>
                </c:pt>
                <c:pt idx="62563">
                  <c:v>-0.68368869485533701</c:v>
                </c:pt>
                <c:pt idx="62564">
                  <c:v>-0.65895488257255097</c:v>
                </c:pt>
                <c:pt idx="62565">
                  <c:v>-0.63422107028976404</c:v>
                </c:pt>
                <c:pt idx="62566">
                  <c:v>-0.60948725801561698</c:v>
                </c:pt>
                <c:pt idx="62567">
                  <c:v>-0.58475344573282995</c:v>
                </c:pt>
                <c:pt idx="62568">
                  <c:v>-0.56001963345004402</c:v>
                </c:pt>
                <c:pt idx="62569">
                  <c:v>-0.53528582117589596</c:v>
                </c:pt>
                <c:pt idx="62570">
                  <c:v>-0.51055200889311003</c:v>
                </c:pt>
                <c:pt idx="62571">
                  <c:v>-0.48581819661032399</c:v>
                </c:pt>
                <c:pt idx="62572">
                  <c:v>-0.46108438433617599</c:v>
                </c:pt>
                <c:pt idx="62573">
                  <c:v>-0.43635057205339001</c:v>
                </c:pt>
                <c:pt idx="62574">
                  <c:v>-0.41161675977060302</c:v>
                </c:pt>
                <c:pt idx="62575">
                  <c:v>-0.38688294749645502</c:v>
                </c:pt>
                <c:pt idx="62576">
                  <c:v>-0.36214913521366898</c:v>
                </c:pt>
                <c:pt idx="62577">
                  <c:v>-0.337415322930883</c:v>
                </c:pt>
                <c:pt idx="62578">
                  <c:v>-0.312681510656735</c:v>
                </c:pt>
                <c:pt idx="62579">
                  <c:v>-0.28794769837394901</c:v>
                </c:pt>
                <c:pt idx="62580">
                  <c:v>-0.26321388609116297</c:v>
                </c:pt>
                <c:pt idx="62581">
                  <c:v>-0.238480073817015</c:v>
                </c:pt>
                <c:pt idx="62582">
                  <c:v>-0.21374626153422899</c:v>
                </c:pt>
                <c:pt idx="62583">
                  <c:v>-0.18901244925144201</c:v>
                </c:pt>
                <c:pt idx="62584">
                  <c:v>-0.164278636977294</c:v>
                </c:pt>
                <c:pt idx="62585">
                  <c:v>-0.13954482469450799</c:v>
                </c:pt>
                <c:pt idx="62586">
                  <c:v>-0.11481101241172199</c:v>
                </c:pt>
                <c:pt idx="62587">
                  <c:v>-9.0077200137574004E-2</c:v>
                </c:pt>
                <c:pt idx="62588">
                  <c:v>-6.5343387854787799E-2</c:v>
                </c:pt>
                <c:pt idx="62589">
                  <c:v>-4.0609575572001601E-2</c:v>
                </c:pt>
                <c:pt idx="62590">
                  <c:v>-1.58757632978536E-2</c:v>
                </c:pt>
                <c:pt idx="62591">
                  <c:v>8.8580489849325907E-3</c:v>
                </c:pt>
                <c:pt idx="62592">
                  <c:v>3.3591861267718799E-2</c:v>
                </c:pt>
                <c:pt idx="62593">
                  <c:v>5.8325673541866699E-2</c:v>
                </c:pt>
                <c:pt idx="62594">
                  <c:v>8.3059485824653001E-2</c:v>
                </c:pt>
                <c:pt idx="62595">
                  <c:v>0.107793298107439</c:v>
                </c:pt>
                <c:pt idx="62596">
                  <c:v>0.13252711038158699</c:v>
                </c:pt>
                <c:pt idx="62597">
                  <c:v>0.157260922664373</c:v>
                </c:pt>
                <c:pt idx="62598">
                  <c:v>0.18199473494716001</c:v>
                </c:pt>
                <c:pt idx="62599">
                  <c:v>0.20672854722130701</c:v>
                </c:pt>
                <c:pt idx="62600">
                  <c:v>0.231462359504094</c:v>
                </c:pt>
                <c:pt idx="62601">
                  <c:v>0.25619617178687998</c:v>
                </c:pt>
                <c:pt idx="62602">
                  <c:v>0.28092998406102798</c:v>
                </c:pt>
                <c:pt idx="62603">
                  <c:v>0.30566379634381402</c:v>
                </c:pt>
                <c:pt idx="62604">
                  <c:v>0.3303976086266</c:v>
                </c:pt>
                <c:pt idx="62605">
                  <c:v>0.35513142090074801</c:v>
                </c:pt>
                <c:pt idx="62606">
                  <c:v>0.37986523318353399</c:v>
                </c:pt>
                <c:pt idx="62607">
                  <c:v>0.40459904546632097</c:v>
                </c:pt>
                <c:pt idx="62608">
                  <c:v>0.41627413581872502</c:v>
                </c:pt>
                <c:pt idx="62609">
                  <c:v>0.414890504248903</c:v>
                </c:pt>
                <c:pt idx="62610">
                  <c:v>0.41350687267908098</c:v>
                </c:pt>
                <c:pt idx="62611">
                  <c:v>0.41212324110974202</c:v>
                </c:pt>
                <c:pt idx="62612">
                  <c:v>0.41073960953992</c:v>
                </c:pt>
                <c:pt idx="62613">
                  <c:v>0.40935597797009798</c:v>
                </c:pt>
                <c:pt idx="62614">
                  <c:v>0.40797234640076002</c:v>
                </c:pt>
                <c:pt idx="62615">
                  <c:v>0.406588714830938</c:v>
                </c:pt>
                <c:pt idx="62616">
                  <c:v>0.40520508326111498</c:v>
                </c:pt>
                <c:pt idx="62617">
                  <c:v>0.40382145169177702</c:v>
                </c:pt>
                <c:pt idx="62618">
                  <c:v>0.402437820121955</c:v>
                </c:pt>
                <c:pt idx="62619">
                  <c:v>0.40105418855213298</c:v>
                </c:pt>
                <c:pt idx="62620">
                  <c:v>0.39967055698279402</c:v>
                </c:pt>
                <c:pt idx="62621">
                  <c:v>0.398286925412972</c:v>
                </c:pt>
                <c:pt idx="62622">
                  <c:v>0.39690329384314998</c:v>
                </c:pt>
                <c:pt idx="62623">
                  <c:v>0.39551966227381102</c:v>
                </c:pt>
                <c:pt idx="62624">
                  <c:v>0.394136030703989</c:v>
                </c:pt>
                <c:pt idx="62625">
                  <c:v>0.39275239913416699</c:v>
                </c:pt>
                <c:pt idx="62626">
                  <c:v>0.39136876756482802</c:v>
                </c:pt>
                <c:pt idx="62627">
                  <c:v>0.389985135995006</c:v>
                </c:pt>
                <c:pt idx="62628">
                  <c:v>0.38860150442518399</c:v>
                </c:pt>
                <c:pt idx="62629">
                  <c:v>0.38721787285584502</c:v>
                </c:pt>
                <c:pt idx="62630">
                  <c:v>0.38583424128602301</c:v>
                </c:pt>
                <c:pt idx="62631">
                  <c:v>0.38445060971620099</c:v>
                </c:pt>
                <c:pt idx="62632">
                  <c:v>0.38306697814686302</c:v>
                </c:pt>
                <c:pt idx="62633">
                  <c:v>0.381683346577041</c:v>
                </c:pt>
                <c:pt idx="62634">
                  <c:v>0.38029971500721899</c:v>
                </c:pt>
                <c:pt idx="62635">
                  <c:v>0.37891608343788002</c:v>
                </c:pt>
                <c:pt idx="62636">
                  <c:v>0.37753245186805801</c:v>
                </c:pt>
                <c:pt idx="62637">
                  <c:v>0.37614882029823599</c:v>
                </c:pt>
                <c:pt idx="62638">
                  <c:v>0.37476518872889703</c:v>
                </c:pt>
                <c:pt idx="62639">
                  <c:v>0.37338155715907501</c:v>
                </c:pt>
                <c:pt idx="62640">
                  <c:v>0.37199792558925299</c:v>
                </c:pt>
                <c:pt idx="62641">
                  <c:v>0.37061429401991403</c:v>
                </c:pt>
                <c:pt idx="62642">
                  <c:v>0.36923066245009201</c:v>
                </c:pt>
                <c:pt idx="62643">
                  <c:v>0.36784703088026999</c:v>
                </c:pt>
                <c:pt idx="62644">
                  <c:v>0.36646339931093103</c:v>
                </c:pt>
                <c:pt idx="62645">
                  <c:v>0.36507976774110901</c:v>
                </c:pt>
                <c:pt idx="62646">
                  <c:v>0.36369613617128699</c:v>
                </c:pt>
                <c:pt idx="62647">
                  <c:v>0.36231250460194803</c:v>
                </c:pt>
                <c:pt idx="62648">
                  <c:v>0.36092887303212601</c:v>
                </c:pt>
                <c:pt idx="62649">
                  <c:v>0.35954524146230399</c:v>
                </c:pt>
                <c:pt idx="62650">
                  <c:v>0.35816160989296603</c:v>
                </c:pt>
                <c:pt idx="62651">
                  <c:v>0.35677797832314401</c:v>
                </c:pt>
                <c:pt idx="62652">
                  <c:v>0.35539434675332199</c:v>
                </c:pt>
                <c:pt idx="62653">
                  <c:v>0.35401071518398303</c:v>
                </c:pt>
                <c:pt idx="62654">
                  <c:v>0.35262708361416101</c:v>
                </c:pt>
                <c:pt idx="62655">
                  <c:v>0.35124345204433899</c:v>
                </c:pt>
                <c:pt idx="62656">
                  <c:v>0.34820041178983402</c:v>
                </c:pt>
                <c:pt idx="62657">
                  <c:v>0.34349796284852102</c:v>
                </c:pt>
                <c:pt idx="62658">
                  <c:v>0.33879551390720802</c:v>
                </c:pt>
                <c:pt idx="62659">
                  <c:v>0.33409306496753799</c:v>
                </c:pt>
                <c:pt idx="62660">
                  <c:v>0.32939061602622499</c:v>
                </c:pt>
                <c:pt idx="62661">
                  <c:v>0.32468816708491199</c:v>
                </c:pt>
                <c:pt idx="62662">
                  <c:v>0.31998571814524102</c:v>
                </c:pt>
                <c:pt idx="62663">
                  <c:v>0.31528326920392802</c:v>
                </c:pt>
                <c:pt idx="62664">
                  <c:v>0.31058082026261502</c:v>
                </c:pt>
                <c:pt idx="62665">
                  <c:v>0.30587837132294499</c:v>
                </c:pt>
                <c:pt idx="62666">
                  <c:v>0.30117592238163199</c:v>
                </c:pt>
                <c:pt idx="62667">
                  <c:v>0.29647347344031899</c:v>
                </c:pt>
                <c:pt idx="62668">
                  <c:v>0.29177102450064901</c:v>
                </c:pt>
                <c:pt idx="62669">
                  <c:v>0.28706857555933601</c:v>
                </c:pt>
                <c:pt idx="62670">
                  <c:v>0.28236612661802302</c:v>
                </c:pt>
                <c:pt idx="62671">
                  <c:v>0.27766367767835198</c:v>
                </c:pt>
                <c:pt idx="62672">
                  <c:v>0.27296122873703899</c:v>
                </c:pt>
                <c:pt idx="62673">
                  <c:v>0.26825877979572599</c:v>
                </c:pt>
                <c:pt idx="62674">
                  <c:v>0.26355633085605601</c:v>
                </c:pt>
                <c:pt idx="62675">
                  <c:v>0.25885388191474301</c:v>
                </c:pt>
                <c:pt idx="62676">
                  <c:v>0.25415143297343001</c:v>
                </c:pt>
                <c:pt idx="62677">
                  <c:v>0.24944898403375901</c:v>
                </c:pt>
                <c:pt idx="62678">
                  <c:v>0.24474653509244701</c:v>
                </c:pt>
                <c:pt idx="62679">
                  <c:v>0.24004408615113401</c:v>
                </c:pt>
                <c:pt idx="62680">
                  <c:v>0.23534163721146301</c:v>
                </c:pt>
                <c:pt idx="62681">
                  <c:v>0.23063918827015001</c:v>
                </c:pt>
                <c:pt idx="62682">
                  <c:v>0.22593673932883701</c:v>
                </c:pt>
                <c:pt idx="62683">
                  <c:v>0.221234290389167</c:v>
                </c:pt>
                <c:pt idx="62684">
                  <c:v>0.21653184144785401</c:v>
                </c:pt>
                <c:pt idx="62685">
                  <c:v>0.21182939250654101</c:v>
                </c:pt>
                <c:pt idx="62686">
                  <c:v>0.20712694356687</c:v>
                </c:pt>
                <c:pt idx="62687">
                  <c:v>0.20242449462555701</c:v>
                </c:pt>
                <c:pt idx="62688">
                  <c:v>0.19772204568424501</c:v>
                </c:pt>
                <c:pt idx="62689">
                  <c:v>0.193019596744574</c:v>
                </c:pt>
                <c:pt idx="62690">
                  <c:v>0.188317147803261</c:v>
                </c:pt>
                <c:pt idx="62691">
                  <c:v>0.18361469886194801</c:v>
                </c:pt>
                <c:pt idx="62692">
                  <c:v>0.178912249922278</c:v>
                </c:pt>
                <c:pt idx="62693">
                  <c:v>0.174209800980965</c:v>
                </c:pt>
                <c:pt idx="62694">
                  <c:v>0.169507352039652</c:v>
                </c:pt>
                <c:pt idx="62695">
                  <c:v>0.164804903099981</c:v>
                </c:pt>
                <c:pt idx="62696">
                  <c:v>0.160102454158668</c:v>
                </c:pt>
                <c:pt idx="62697">
                  <c:v>0.155400005217355</c:v>
                </c:pt>
                <c:pt idx="62698">
                  <c:v>0.150697556277685</c:v>
                </c:pt>
                <c:pt idx="62699">
                  <c:v>0.145995107336372</c:v>
                </c:pt>
                <c:pt idx="62700">
                  <c:v>0.141292658395059</c:v>
                </c:pt>
                <c:pt idx="62701">
                  <c:v>0.13659020945538899</c:v>
                </c:pt>
                <c:pt idx="62702">
                  <c:v>0.131887760514076</c:v>
                </c:pt>
                <c:pt idx="62703">
                  <c:v>0.127185311572763</c:v>
                </c:pt>
                <c:pt idx="62704">
                  <c:v>0.12888887467406199</c:v>
                </c:pt>
                <c:pt idx="62705">
                  <c:v>0.13699844981916401</c:v>
                </c:pt>
                <c:pt idx="62706">
                  <c:v>0.145108024964266</c:v>
                </c:pt>
                <c:pt idx="62707">
                  <c:v>0.15321760010653501</c:v>
                </c:pt>
                <c:pt idx="62708">
                  <c:v>0.16132717525163701</c:v>
                </c:pt>
                <c:pt idx="62709">
                  <c:v>0.169436750396739</c:v>
                </c:pt>
                <c:pt idx="62710">
                  <c:v>0.17754632553900801</c:v>
                </c:pt>
                <c:pt idx="62711">
                  <c:v>0.18565590068411</c:v>
                </c:pt>
                <c:pt idx="62712">
                  <c:v>0.193765475829212</c:v>
                </c:pt>
                <c:pt idx="62713">
                  <c:v>0.20187505097148201</c:v>
                </c:pt>
                <c:pt idx="62714">
                  <c:v>0.209984626116583</c:v>
                </c:pt>
                <c:pt idx="62715">
                  <c:v>0.21809420126168499</c:v>
                </c:pt>
                <c:pt idx="62716">
                  <c:v>0.226203776403955</c:v>
                </c:pt>
                <c:pt idx="62717">
                  <c:v>0.234313351549056</c:v>
                </c:pt>
                <c:pt idx="62718">
                  <c:v>0.24242292669415799</c:v>
                </c:pt>
                <c:pt idx="62719">
                  <c:v>0.250532501836428</c:v>
                </c:pt>
                <c:pt idx="62720">
                  <c:v>0.25864207698153002</c:v>
                </c:pt>
                <c:pt idx="62721">
                  <c:v>0.26675165212663099</c:v>
                </c:pt>
                <c:pt idx="62722">
                  <c:v>0.274861227268901</c:v>
                </c:pt>
                <c:pt idx="62723">
                  <c:v>0.28297080241400302</c:v>
                </c:pt>
                <c:pt idx="62724">
                  <c:v>0.29108037755910399</c:v>
                </c:pt>
                <c:pt idx="62725">
                  <c:v>0.299189952701374</c:v>
                </c:pt>
                <c:pt idx="62726">
                  <c:v>0.30729952784647602</c:v>
                </c:pt>
                <c:pt idx="62727">
                  <c:v>0.31540910299157798</c:v>
                </c:pt>
                <c:pt idx="62728">
                  <c:v>0.32351867813384699</c:v>
                </c:pt>
                <c:pt idx="62729">
                  <c:v>0.33162825327894901</c:v>
                </c:pt>
                <c:pt idx="62730">
                  <c:v>0.33973782842405098</c:v>
                </c:pt>
                <c:pt idx="62731">
                  <c:v>0.34784740356631999</c:v>
                </c:pt>
                <c:pt idx="62732">
                  <c:v>0.35595697871142201</c:v>
                </c:pt>
                <c:pt idx="62733">
                  <c:v>0.36406655385652398</c:v>
                </c:pt>
                <c:pt idx="62734">
                  <c:v>0.37217612899879299</c:v>
                </c:pt>
                <c:pt idx="62735">
                  <c:v>0.38028570414389501</c:v>
                </c:pt>
                <c:pt idx="62736">
                  <c:v>0.38839527928899698</c:v>
                </c:pt>
                <c:pt idx="62737">
                  <c:v>0.39650485443126599</c:v>
                </c:pt>
                <c:pt idx="62738">
                  <c:v>0.40461442957636801</c:v>
                </c:pt>
                <c:pt idx="62739">
                  <c:v>0.41272400472146997</c:v>
                </c:pt>
                <c:pt idx="62740">
                  <c:v>0.42083357986373998</c:v>
                </c:pt>
                <c:pt idx="62741">
                  <c:v>0.428943155008841</c:v>
                </c:pt>
                <c:pt idx="62742">
                  <c:v>0.43705273015394303</c:v>
                </c:pt>
                <c:pt idx="62743">
                  <c:v>0.44516230529621298</c:v>
                </c:pt>
                <c:pt idx="62744">
                  <c:v>0.453271880441314</c:v>
                </c:pt>
                <c:pt idx="62745">
                  <c:v>0.46138145558641602</c:v>
                </c:pt>
                <c:pt idx="62746">
                  <c:v>0.46949103072868598</c:v>
                </c:pt>
                <c:pt idx="62747">
                  <c:v>0.477600605873788</c:v>
                </c:pt>
                <c:pt idx="62748">
                  <c:v>0.48571018101888902</c:v>
                </c:pt>
                <c:pt idx="62749">
                  <c:v>0.49381975616115897</c:v>
                </c:pt>
                <c:pt idx="62750">
                  <c:v>0.50192933130626105</c:v>
                </c:pt>
                <c:pt idx="62751">
                  <c:v>0.51003890645136196</c:v>
                </c:pt>
                <c:pt idx="62752">
                  <c:v>0.500915472082612</c:v>
                </c:pt>
                <c:pt idx="62753">
                  <c:v>0.47455902819363799</c:v>
                </c:pt>
                <c:pt idx="62754">
                  <c:v>0.44820258430466398</c:v>
                </c:pt>
                <c:pt idx="62755">
                  <c:v>0.42184614042489399</c:v>
                </c:pt>
                <c:pt idx="62756">
                  <c:v>0.39548969653591998</c:v>
                </c:pt>
                <c:pt idx="62757">
                  <c:v>0.36913325264694502</c:v>
                </c:pt>
                <c:pt idx="62758">
                  <c:v>0.34277680876717598</c:v>
                </c:pt>
                <c:pt idx="62759">
                  <c:v>0.31642036487820102</c:v>
                </c:pt>
                <c:pt idx="62760">
                  <c:v>0.29006392098922701</c:v>
                </c:pt>
                <c:pt idx="62761">
                  <c:v>0.26370747710945702</c:v>
                </c:pt>
                <c:pt idx="62762">
                  <c:v>0.23735103322048301</c:v>
                </c:pt>
                <c:pt idx="62763">
                  <c:v>0.210994589331509</c:v>
                </c:pt>
                <c:pt idx="62764">
                  <c:v>0.18463814545173901</c:v>
                </c:pt>
                <c:pt idx="62765">
                  <c:v>0.158281701562765</c:v>
                </c:pt>
                <c:pt idx="62766">
                  <c:v>0.13192525767378999</c:v>
                </c:pt>
                <c:pt idx="62767">
                  <c:v>0.105568813794021</c:v>
                </c:pt>
                <c:pt idx="62768">
                  <c:v>7.9212369905046306E-2</c:v>
                </c:pt>
                <c:pt idx="62769">
                  <c:v>5.2855926016071898E-2</c:v>
                </c:pt>
                <c:pt idx="62770">
                  <c:v>2.6499482136302301E-2</c:v>
                </c:pt>
                <c:pt idx="62771">
                  <c:v>1.4303824732792001E-4</c:v>
                </c:pt>
                <c:pt idx="62772">
                  <c:v>-2.6213405641646498E-2</c:v>
                </c:pt>
                <c:pt idx="62773">
                  <c:v>-5.2569849521416002E-2</c:v>
                </c:pt>
                <c:pt idx="62774">
                  <c:v>-7.8926293410390397E-2</c:v>
                </c:pt>
                <c:pt idx="62775">
                  <c:v>-0.10528273729936501</c:v>
                </c:pt>
                <c:pt idx="62776">
                  <c:v>-0.13163918117913401</c:v>
                </c:pt>
                <c:pt idx="62777">
                  <c:v>-0.15799562506810899</c:v>
                </c:pt>
                <c:pt idx="62778">
                  <c:v>-0.184352068957083</c:v>
                </c:pt>
                <c:pt idx="62779">
                  <c:v>-0.21070851283685299</c:v>
                </c:pt>
                <c:pt idx="62780">
                  <c:v>-0.237064956725827</c:v>
                </c:pt>
                <c:pt idx="62781">
                  <c:v>-0.26342140061480201</c:v>
                </c:pt>
                <c:pt idx="62782">
                  <c:v>-0.289777844494571</c:v>
                </c:pt>
                <c:pt idx="62783">
                  <c:v>-0.31613428838354501</c:v>
                </c:pt>
                <c:pt idx="62784">
                  <c:v>-0.34249073227252003</c:v>
                </c:pt>
                <c:pt idx="62785">
                  <c:v>-0.36884717615228901</c:v>
                </c:pt>
                <c:pt idx="62786">
                  <c:v>-0.39520362004126403</c:v>
                </c:pt>
                <c:pt idx="62787">
                  <c:v>-0.42156006393023798</c:v>
                </c:pt>
                <c:pt idx="62788">
                  <c:v>-0.44791650781000802</c:v>
                </c:pt>
                <c:pt idx="62789">
                  <c:v>-0.47427295169898198</c:v>
                </c:pt>
                <c:pt idx="62790">
                  <c:v>-0.50062939558795705</c:v>
                </c:pt>
                <c:pt idx="62791">
                  <c:v>-0.52698583946772604</c:v>
                </c:pt>
                <c:pt idx="62792">
                  <c:v>-0.55334228335670099</c:v>
                </c:pt>
                <c:pt idx="62793">
                  <c:v>-0.57969872724567495</c:v>
                </c:pt>
                <c:pt idx="62794">
                  <c:v>-0.60605517112544405</c:v>
                </c:pt>
                <c:pt idx="62795">
                  <c:v>-0.632411615014419</c:v>
                </c:pt>
                <c:pt idx="62796">
                  <c:v>-0.65876805890339296</c:v>
                </c:pt>
                <c:pt idx="62797">
                  <c:v>-0.68512450278316295</c:v>
                </c:pt>
                <c:pt idx="62798">
                  <c:v>-0.71148094667213702</c:v>
                </c:pt>
                <c:pt idx="62799">
                  <c:v>-0.73783739056111197</c:v>
                </c:pt>
                <c:pt idx="62800">
                  <c:v>-0.74094711552444403</c:v>
                </c:pt>
                <c:pt idx="62801">
                  <c:v>-0.72081012156430802</c:v>
                </c:pt>
                <c:pt idx="62802">
                  <c:v>-0.700673127604171</c:v>
                </c:pt>
                <c:pt idx="62803">
                  <c:v>-0.68053613365106702</c:v>
                </c:pt>
                <c:pt idx="62804">
                  <c:v>-0.66039913969093</c:v>
                </c:pt>
                <c:pt idx="62805">
                  <c:v>-0.64026214573079299</c:v>
                </c:pt>
                <c:pt idx="62806">
                  <c:v>-0.62012515177768901</c:v>
                </c:pt>
                <c:pt idx="62807">
                  <c:v>-0.59998815781755199</c:v>
                </c:pt>
                <c:pt idx="62808">
                  <c:v>-0.57985116385741498</c:v>
                </c:pt>
                <c:pt idx="62809">
                  <c:v>-0.559714169904311</c:v>
                </c:pt>
                <c:pt idx="62810">
                  <c:v>-0.53957717594417398</c:v>
                </c:pt>
                <c:pt idx="62811">
                  <c:v>-0.51944018198403696</c:v>
                </c:pt>
                <c:pt idx="62812">
                  <c:v>-0.49930318803093299</c:v>
                </c:pt>
                <c:pt idx="62813">
                  <c:v>-0.47916619407079603</c:v>
                </c:pt>
                <c:pt idx="62814">
                  <c:v>-0.45902920011065901</c:v>
                </c:pt>
                <c:pt idx="62815">
                  <c:v>-0.43889220615755498</c:v>
                </c:pt>
                <c:pt idx="62816">
                  <c:v>-0.41875521219741901</c:v>
                </c:pt>
                <c:pt idx="62817">
                  <c:v>-0.398618218237282</c:v>
                </c:pt>
                <c:pt idx="62818">
                  <c:v>-0.37848122428417802</c:v>
                </c:pt>
                <c:pt idx="62819">
                  <c:v>-0.358344230324041</c:v>
                </c:pt>
                <c:pt idx="62820">
                  <c:v>-0.33820723636390398</c:v>
                </c:pt>
                <c:pt idx="62821">
                  <c:v>-0.31807024241080001</c:v>
                </c:pt>
                <c:pt idx="62822">
                  <c:v>-0.29793324845066299</c:v>
                </c:pt>
                <c:pt idx="62823">
                  <c:v>-0.27779625449052597</c:v>
                </c:pt>
                <c:pt idx="62824">
                  <c:v>-0.257659260537422</c:v>
                </c:pt>
                <c:pt idx="62825">
                  <c:v>-0.23752226657728501</c:v>
                </c:pt>
                <c:pt idx="62826">
                  <c:v>-0.21738527261714799</c:v>
                </c:pt>
                <c:pt idx="62827">
                  <c:v>-0.19724827866404401</c:v>
                </c:pt>
                <c:pt idx="62828">
                  <c:v>-0.177111284703907</c:v>
                </c:pt>
                <c:pt idx="62829">
                  <c:v>-0.15697429074377101</c:v>
                </c:pt>
                <c:pt idx="62830">
                  <c:v>-0.136837296790666</c:v>
                </c:pt>
                <c:pt idx="62831">
                  <c:v>-0.11670030283053</c:v>
                </c:pt>
                <c:pt idx="62832">
                  <c:v>-9.6563308870392703E-2</c:v>
                </c:pt>
                <c:pt idx="62833">
                  <c:v>-7.6426314917288601E-2</c:v>
                </c:pt>
                <c:pt idx="62834">
                  <c:v>-5.6289320957151799E-2</c:v>
                </c:pt>
                <c:pt idx="62835">
                  <c:v>-3.61523269970149E-2</c:v>
                </c:pt>
                <c:pt idx="62836">
                  <c:v>-1.6015333043910802E-2</c:v>
                </c:pt>
                <c:pt idx="62837">
                  <c:v>4.1216609162260101E-3</c:v>
                </c:pt>
                <c:pt idx="62838">
                  <c:v>2.42586548763629E-2</c:v>
                </c:pt>
                <c:pt idx="62839">
                  <c:v>4.4395648829466998E-2</c:v>
                </c:pt>
                <c:pt idx="62840">
                  <c:v>6.45326427896038E-2</c:v>
                </c:pt>
                <c:pt idx="62841">
                  <c:v>8.4669636749740707E-2</c:v>
                </c:pt>
                <c:pt idx="62842">
                  <c:v>0.104806630702845</c:v>
                </c:pt>
                <c:pt idx="62843">
                  <c:v>0.12494362466298201</c:v>
                </c:pt>
                <c:pt idx="62844">
                  <c:v>0.145080618623118</c:v>
                </c:pt>
                <c:pt idx="62845">
                  <c:v>0.165217612576223</c:v>
                </c:pt>
                <c:pt idx="62846">
                  <c:v>0.18535460653635899</c:v>
                </c:pt>
                <c:pt idx="62847">
                  <c:v>0.20549160049649601</c:v>
                </c:pt>
                <c:pt idx="62848">
                  <c:v>0.20549160049649601</c:v>
                </c:pt>
                <c:pt idx="62849">
                  <c:v>0.20549160049649601</c:v>
                </c:pt>
                <c:pt idx="62850">
                  <c:v>0.20549160049649601</c:v>
                </c:pt>
                <c:pt idx="62851">
                  <c:v>0.20549160049649601</c:v>
                </c:pt>
                <c:pt idx="62852">
                  <c:v>0.20549160049649601</c:v>
                </c:pt>
                <c:pt idx="62853">
                  <c:v>0.20549160049649601</c:v>
                </c:pt>
                <c:pt idx="62854">
                  <c:v>0.20549160049649601</c:v>
                </c:pt>
                <c:pt idx="62855">
                  <c:v>0.20549160049649601</c:v>
                </c:pt>
                <c:pt idx="62856">
                  <c:v>0.20549160049649601</c:v>
                </c:pt>
                <c:pt idx="62857">
                  <c:v>0.20549160049649601</c:v>
                </c:pt>
                <c:pt idx="62858">
                  <c:v>0.20549160049649601</c:v>
                </c:pt>
                <c:pt idx="62859">
                  <c:v>0.20549160049649601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817E-4C3C-933D-EF3A349A463D}"/>
            </c:ext>
          </c:extLst>
        </c:ser>
        <c:ser>
          <c:idx val="0"/>
          <c:order val="2"/>
          <c:tx>
            <c:v>LI-6262</c:v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Data!$A$22:$A$66937</c:f>
              <c:numCache>
                <c:formatCode>m/d/yyyy\ h:mm</c:formatCode>
                <c:ptCount val="66916"/>
                <c:pt idx="0">
                  <c:v>42931.427083333401</c:v>
                </c:pt>
                <c:pt idx="1">
                  <c:v>42931.447916666599</c:v>
                </c:pt>
                <c:pt idx="2">
                  <c:v>42931.46875</c:v>
                </c:pt>
                <c:pt idx="3">
                  <c:v>42931.489583333401</c:v>
                </c:pt>
                <c:pt idx="4">
                  <c:v>42931.510416666599</c:v>
                </c:pt>
                <c:pt idx="5">
                  <c:v>42931.53125</c:v>
                </c:pt>
                <c:pt idx="6">
                  <c:v>42931.552083333401</c:v>
                </c:pt>
                <c:pt idx="7">
                  <c:v>42931.572916666599</c:v>
                </c:pt>
                <c:pt idx="8">
                  <c:v>42931.59375</c:v>
                </c:pt>
                <c:pt idx="9">
                  <c:v>42931.614583333401</c:v>
                </c:pt>
                <c:pt idx="10">
                  <c:v>42931.635416666599</c:v>
                </c:pt>
                <c:pt idx="11">
                  <c:v>42931.65625</c:v>
                </c:pt>
                <c:pt idx="12">
                  <c:v>42931.677083333401</c:v>
                </c:pt>
                <c:pt idx="13">
                  <c:v>42931.697916666599</c:v>
                </c:pt>
                <c:pt idx="14">
                  <c:v>42931.71875</c:v>
                </c:pt>
                <c:pt idx="15">
                  <c:v>42931.739583333401</c:v>
                </c:pt>
                <c:pt idx="16">
                  <c:v>42931.760416666599</c:v>
                </c:pt>
                <c:pt idx="17">
                  <c:v>42931.78125</c:v>
                </c:pt>
                <c:pt idx="18">
                  <c:v>42931.802083333401</c:v>
                </c:pt>
                <c:pt idx="19">
                  <c:v>42931.822916666599</c:v>
                </c:pt>
                <c:pt idx="20">
                  <c:v>42931.84375</c:v>
                </c:pt>
                <c:pt idx="21">
                  <c:v>42931.864583333401</c:v>
                </c:pt>
                <c:pt idx="22">
                  <c:v>42931.885416666599</c:v>
                </c:pt>
                <c:pt idx="23">
                  <c:v>42931.90625</c:v>
                </c:pt>
                <c:pt idx="24">
                  <c:v>42931.927083333401</c:v>
                </c:pt>
                <c:pt idx="25">
                  <c:v>42931.947916666599</c:v>
                </c:pt>
                <c:pt idx="26">
                  <c:v>42931.96875</c:v>
                </c:pt>
                <c:pt idx="27">
                  <c:v>42931.989583333401</c:v>
                </c:pt>
                <c:pt idx="28">
                  <c:v>42932.010416666599</c:v>
                </c:pt>
                <c:pt idx="29">
                  <c:v>42932.03125</c:v>
                </c:pt>
                <c:pt idx="30">
                  <c:v>42932.052083333401</c:v>
                </c:pt>
                <c:pt idx="31">
                  <c:v>42932.072916666599</c:v>
                </c:pt>
                <c:pt idx="32">
                  <c:v>42932.09375</c:v>
                </c:pt>
                <c:pt idx="33">
                  <c:v>42932.114583333401</c:v>
                </c:pt>
                <c:pt idx="34">
                  <c:v>42932.135416666599</c:v>
                </c:pt>
                <c:pt idx="35">
                  <c:v>42932.15625</c:v>
                </c:pt>
                <c:pt idx="36">
                  <c:v>42932.177083333401</c:v>
                </c:pt>
                <c:pt idx="37">
                  <c:v>42932.197916666599</c:v>
                </c:pt>
                <c:pt idx="38">
                  <c:v>42932.21875</c:v>
                </c:pt>
                <c:pt idx="39">
                  <c:v>42932.239583333401</c:v>
                </c:pt>
                <c:pt idx="40">
                  <c:v>42932.260416666599</c:v>
                </c:pt>
                <c:pt idx="41">
                  <c:v>42932.28125</c:v>
                </c:pt>
                <c:pt idx="42">
                  <c:v>42932.302083333401</c:v>
                </c:pt>
                <c:pt idx="43">
                  <c:v>42932.322916666599</c:v>
                </c:pt>
                <c:pt idx="44">
                  <c:v>42932.34375</c:v>
                </c:pt>
                <c:pt idx="45">
                  <c:v>42932.364583333401</c:v>
                </c:pt>
                <c:pt idx="46">
                  <c:v>42932.385416666599</c:v>
                </c:pt>
                <c:pt idx="47">
                  <c:v>42932.40625</c:v>
                </c:pt>
                <c:pt idx="48">
                  <c:v>42932.427083333401</c:v>
                </c:pt>
                <c:pt idx="49">
                  <c:v>42932.447916666599</c:v>
                </c:pt>
                <c:pt idx="50">
                  <c:v>42932.46875</c:v>
                </c:pt>
                <c:pt idx="51">
                  <c:v>42932.489583333401</c:v>
                </c:pt>
                <c:pt idx="52">
                  <c:v>42932.510416666599</c:v>
                </c:pt>
                <c:pt idx="53">
                  <c:v>42932.53125</c:v>
                </c:pt>
                <c:pt idx="54">
                  <c:v>42932.552083333401</c:v>
                </c:pt>
                <c:pt idx="55">
                  <c:v>42932.572916666599</c:v>
                </c:pt>
                <c:pt idx="56">
                  <c:v>42932.59375</c:v>
                </c:pt>
                <c:pt idx="57">
                  <c:v>42932.614583333401</c:v>
                </c:pt>
                <c:pt idx="58">
                  <c:v>42932.635416666599</c:v>
                </c:pt>
                <c:pt idx="59">
                  <c:v>42932.65625</c:v>
                </c:pt>
                <c:pt idx="60">
                  <c:v>42932.677083333401</c:v>
                </c:pt>
                <c:pt idx="61">
                  <c:v>42932.697916666599</c:v>
                </c:pt>
                <c:pt idx="62">
                  <c:v>42932.71875</c:v>
                </c:pt>
                <c:pt idx="63">
                  <c:v>42932.739583333401</c:v>
                </c:pt>
                <c:pt idx="64">
                  <c:v>42932.760416666599</c:v>
                </c:pt>
                <c:pt idx="65">
                  <c:v>42932.78125</c:v>
                </c:pt>
                <c:pt idx="66">
                  <c:v>42932.802083333401</c:v>
                </c:pt>
                <c:pt idx="67">
                  <c:v>42932.822916666599</c:v>
                </c:pt>
                <c:pt idx="68">
                  <c:v>42932.84375</c:v>
                </c:pt>
                <c:pt idx="69">
                  <c:v>42932.864583333401</c:v>
                </c:pt>
                <c:pt idx="70">
                  <c:v>42932.885416666599</c:v>
                </c:pt>
                <c:pt idx="71">
                  <c:v>42932.90625</c:v>
                </c:pt>
                <c:pt idx="72">
                  <c:v>42932.927083333401</c:v>
                </c:pt>
                <c:pt idx="73">
                  <c:v>42932.947916666599</c:v>
                </c:pt>
                <c:pt idx="74">
                  <c:v>42932.96875</c:v>
                </c:pt>
                <c:pt idx="75">
                  <c:v>42932.989583333401</c:v>
                </c:pt>
                <c:pt idx="76">
                  <c:v>42933.010416666599</c:v>
                </c:pt>
                <c:pt idx="77">
                  <c:v>42933.03125</c:v>
                </c:pt>
                <c:pt idx="78">
                  <c:v>42933.052083333401</c:v>
                </c:pt>
                <c:pt idx="79">
                  <c:v>42933.072916666599</c:v>
                </c:pt>
                <c:pt idx="80">
                  <c:v>42933.09375</c:v>
                </c:pt>
                <c:pt idx="81">
                  <c:v>42933.114583333401</c:v>
                </c:pt>
                <c:pt idx="82">
                  <c:v>42933.135416666599</c:v>
                </c:pt>
                <c:pt idx="83">
                  <c:v>42933.15625</c:v>
                </c:pt>
                <c:pt idx="84">
                  <c:v>42933.177083333401</c:v>
                </c:pt>
                <c:pt idx="85">
                  <c:v>42933.197916666599</c:v>
                </c:pt>
                <c:pt idx="86">
                  <c:v>42933.21875</c:v>
                </c:pt>
                <c:pt idx="87">
                  <c:v>42933.239583333401</c:v>
                </c:pt>
                <c:pt idx="88">
                  <c:v>42933.260416666599</c:v>
                </c:pt>
                <c:pt idx="89">
                  <c:v>42933.28125</c:v>
                </c:pt>
                <c:pt idx="90">
                  <c:v>42933.302083333401</c:v>
                </c:pt>
                <c:pt idx="91">
                  <c:v>42933.322916666599</c:v>
                </c:pt>
                <c:pt idx="92">
                  <c:v>42933.34375</c:v>
                </c:pt>
                <c:pt idx="93">
                  <c:v>42933.364583333401</c:v>
                </c:pt>
                <c:pt idx="94">
                  <c:v>42933.385416666599</c:v>
                </c:pt>
                <c:pt idx="95">
                  <c:v>42933.40625</c:v>
                </c:pt>
                <c:pt idx="96">
                  <c:v>42933.427083333401</c:v>
                </c:pt>
                <c:pt idx="97">
                  <c:v>42933.447916666599</c:v>
                </c:pt>
                <c:pt idx="98">
                  <c:v>42933.46875</c:v>
                </c:pt>
                <c:pt idx="99">
                  <c:v>42933.489583333401</c:v>
                </c:pt>
                <c:pt idx="100">
                  <c:v>42933.510416666599</c:v>
                </c:pt>
                <c:pt idx="101">
                  <c:v>42933.53125</c:v>
                </c:pt>
                <c:pt idx="102">
                  <c:v>42933.552083333401</c:v>
                </c:pt>
                <c:pt idx="103">
                  <c:v>42933.572916666599</c:v>
                </c:pt>
                <c:pt idx="104">
                  <c:v>42933.59375</c:v>
                </c:pt>
                <c:pt idx="105">
                  <c:v>42933.614583333401</c:v>
                </c:pt>
                <c:pt idx="106">
                  <c:v>42933.635416666599</c:v>
                </c:pt>
                <c:pt idx="107">
                  <c:v>42933.65625</c:v>
                </c:pt>
                <c:pt idx="108">
                  <c:v>42933.677083333401</c:v>
                </c:pt>
                <c:pt idx="109">
                  <c:v>42933.697916666599</c:v>
                </c:pt>
                <c:pt idx="110">
                  <c:v>42933.71875</c:v>
                </c:pt>
                <c:pt idx="111">
                  <c:v>42933.739583333401</c:v>
                </c:pt>
                <c:pt idx="112">
                  <c:v>42933.760416666599</c:v>
                </c:pt>
                <c:pt idx="113">
                  <c:v>42933.78125</c:v>
                </c:pt>
                <c:pt idx="114">
                  <c:v>42933.802083333401</c:v>
                </c:pt>
                <c:pt idx="115">
                  <c:v>42933.822916666599</c:v>
                </c:pt>
                <c:pt idx="116">
                  <c:v>42933.84375</c:v>
                </c:pt>
                <c:pt idx="117">
                  <c:v>42933.864583333401</c:v>
                </c:pt>
                <c:pt idx="118">
                  <c:v>42933.885416666599</c:v>
                </c:pt>
                <c:pt idx="119">
                  <c:v>42933.90625</c:v>
                </c:pt>
                <c:pt idx="120">
                  <c:v>42933.927083333401</c:v>
                </c:pt>
                <c:pt idx="121">
                  <c:v>42933.947916666599</c:v>
                </c:pt>
                <c:pt idx="122">
                  <c:v>42933.96875</c:v>
                </c:pt>
                <c:pt idx="123">
                  <c:v>42933.989583333401</c:v>
                </c:pt>
                <c:pt idx="124">
                  <c:v>42934.010416666599</c:v>
                </c:pt>
                <c:pt idx="125">
                  <c:v>42934.03125</c:v>
                </c:pt>
                <c:pt idx="126">
                  <c:v>42934.052083333401</c:v>
                </c:pt>
                <c:pt idx="127">
                  <c:v>42934.072916666599</c:v>
                </c:pt>
                <c:pt idx="128">
                  <c:v>42934.09375</c:v>
                </c:pt>
                <c:pt idx="129">
                  <c:v>42934.114583333401</c:v>
                </c:pt>
                <c:pt idx="130">
                  <c:v>42934.135416666599</c:v>
                </c:pt>
                <c:pt idx="131">
                  <c:v>42934.15625</c:v>
                </c:pt>
                <c:pt idx="132">
                  <c:v>42934.177083333401</c:v>
                </c:pt>
                <c:pt idx="133">
                  <c:v>42934.197916666599</c:v>
                </c:pt>
                <c:pt idx="134">
                  <c:v>42934.21875</c:v>
                </c:pt>
                <c:pt idx="135">
                  <c:v>42934.239583333401</c:v>
                </c:pt>
                <c:pt idx="136">
                  <c:v>42934.260416666599</c:v>
                </c:pt>
                <c:pt idx="137">
                  <c:v>42934.28125</c:v>
                </c:pt>
                <c:pt idx="138">
                  <c:v>42934.302083333401</c:v>
                </c:pt>
                <c:pt idx="139">
                  <c:v>42934.322916666599</c:v>
                </c:pt>
                <c:pt idx="140">
                  <c:v>42934.34375</c:v>
                </c:pt>
                <c:pt idx="141">
                  <c:v>42934.364583333401</c:v>
                </c:pt>
                <c:pt idx="142">
                  <c:v>42934.385416666599</c:v>
                </c:pt>
                <c:pt idx="143">
                  <c:v>42934.40625</c:v>
                </c:pt>
                <c:pt idx="144">
                  <c:v>42934.427083333401</c:v>
                </c:pt>
                <c:pt idx="145">
                  <c:v>42934.447916666599</c:v>
                </c:pt>
                <c:pt idx="146">
                  <c:v>42934.46875</c:v>
                </c:pt>
                <c:pt idx="147">
                  <c:v>42934.489583333401</c:v>
                </c:pt>
                <c:pt idx="148">
                  <c:v>42934.510416666599</c:v>
                </c:pt>
                <c:pt idx="149">
                  <c:v>42934.53125</c:v>
                </c:pt>
                <c:pt idx="150">
                  <c:v>42934.552083333401</c:v>
                </c:pt>
                <c:pt idx="151">
                  <c:v>42934.572916666599</c:v>
                </c:pt>
                <c:pt idx="152">
                  <c:v>42934.59375</c:v>
                </c:pt>
                <c:pt idx="153">
                  <c:v>42934.614583333401</c:v>
                </c:pt>
                <c:pt idx="154">
                  <c:v>42934.635416666599</c:v>
                </c:pt>
                <c:pt idx="155">
                  <c:v>42934.65625</c:v>
                </c:pt>
                <c:pt idx="156">
                  <c:v>42934.677083333401</c:v>
                </c:pt>
                <c:pt idx="157">
                  <c:v>42934.697916666599</c:v>
                </c:pt>
                <c:pt idx="158">
                  <c:v>42934.71875</c:v>
                </c:pt>
                <c:pt idx="159">
                  <c:v>42934.739583333401</c:v>
                </c:pt>
                <c:pt idx="160">
                  <c:v>42934.760416666599</c:v>
                </c:pt>
                <c:pt idx="161">
                  <c:v>42934.78125</c:v>
                </c:pt>
                <c:pt idx="162">
                  <c:v>42934.802083333401</c:v>
                </c:pt>
                <c:pt idx="163">
                  <c:v>42934.822916666599</c:v>
                </c:pt>
                <c:pt idx="164">
                  <c:v>42934.84375</c:v>
                </c:pt>
                <c:pt idx="165">
                  <c:v>42934.864583333401</c:v>
                </c:pt>
                <c:pt idx="166">
                  <c:v>42934.885416666599</c:v>
                </c:pt>
                <c:pt idx="167">
                  <c:v>42934.90625</c:v>
                </c:pt>
                <c:pt idx="168">
                  <c:v>42934.927083333401</c:v>
                </c:pt>
                <c:pt idx="169">
                  <c:v>42934.947916666599</c:v>
                </c:pt>
                <c:pt idx="170">
                  <c:v>42934.96875</c:v>
                </c:pt>
                <c:pt idx="171">
                  <c:v>42934.989583333401</c:v>
                </c:pt>
                <c:pt idx="172">
                  <c:v>42935.010416666599</c:v>
                </c:pt>
                <c:pt idx="173">
                  <c:v>42935.03125</c:v>
                </c:pt>
                <c:pt idx="174">
                  <c:v>42935.052083333401</c:v>
                </c:pt>
                <c:pt idx="175">
                  <c:v>42935.072916666599</c:v>
                </c:pt>
                <c:pt idx="176">
                  <c:v>42935.09375</c:v>
                </c:pt>
                <c:pt idx="177">
                  <c:v>42935.114583333401</c:v>
                </c:pt>
                <c:pt idx="178">
                  <c:v>42935.135416666599</c:v>
                </c:pt>
                <c:pt idx="179">
                  <c:v>42935.15625</c:v>
                </c:pt>
                <c:pt idx="180">
                  <c:v>42935.177083333401</c:v>
                </c:pt>
                <c:pt idx="181">
                  <c:v>42935.197916666599</c:v>
                </c:pt>
                <c:pt idx="182">
                  <c:v>42935.21875</c:v>
                </c:pt>
                <c:pt idx="183">
                  <c:v>42935.239583333401</c:v>
                </c:pt>
                <c:pt idx="184">
                  <c:v>42935.260416666599</c:v>
                </c:pt>
                <c:pt idx="185">
                  <c:v>42935.28125</c:v>
                </c:pt>
                <c:pt idx="186">
                  <c:v>42935.302083333401</c:v>
                </c:pt>
                <c:pt idx="187">
                  <c:v>42935.322916666599</c:v>
                </c:pt>
                <c:pt idx="188">
                  <c:v>42935.34375</c:v>
                </c:pt>
                <c:pt idx="189">
                  <c:v>42935.364583333401</c:v>
                </c:pt>
                <c:pt idx="190">
                  <c:v>42935.385416666599</c:v>
                </c:pt>
                <c:pt idx="191">
                  <c:v>42935.40625</c:v>
                </c:pt>
                <c:pt idx="192">
                  <c:v>42935.427083333401</c:v>
                </c:pt>
                <c:pt idx="193">
                  <c:v>42935.447916666599</c:v>
                </c:pt>
                <c:pt idx="194">
                  <c:v>42935.46875</c:v>
                </c:pt>
                <c:pt idx="195">
                  <c:v>42935.489583333401</c:v>
                </c:pt>
                <c:pt idx="196">
                  <c:v>42935.510416666599</c:v>
                </c:pt>
                <c:pt idx="197">
                  <c:v>42935.53125</c:v>
                </c:pt>
                <c:pt idx="198">
                  <c:v>42935.552083333401</c:v>
                </c:pt>
                <c:pt idx="199">
                  <c:v>42935.572916666599</c:v>
                </c:pt>
                <c:pt idx="200">
                  <c:v>42935.59375</c:v>
                </c:pt>
                <c:pt idx="201">
                  <c:v>42935.614583333401</c:v>
                </c:pt>
                <c:pt idx="202">
                  <c:v>42935.635416666599</c:v>
                </c:pt>
                <c:pt idx="203">
                  <c:v>42935.65625</c:v>
                </c:pt>
                <c:pt idx="204">
                  <c:v>42935.677083333401</c:v>
                </c:pt>
                <c:pt idx="205">
                  <c:v>42935.697916666599</c:v>
                </c:pt>
                <c:pt idx="206">
                  <c:v>42935.71875</c:v>
                </c:pt>
                <c:pt idx="207">
                  <c:v>42935.739583333401</c:v>
                </c:pt>
                <c:pt idx="208">
                  <c:v>42935.760416666599</c:v>
                </c:pt>
                <c:pt idx="209">
                  <c:v>42935.78125</c:v>
                </c:pt>
                <c:pt idx="210">
                  <c:v>42935.802083333401</c:v>
                </c:pt>
                <c:pt idx="211">
                  <c:v>42935.822916666599</c:v>
                </c:pt>
                <c:pt idx="212">
                  <c:v>42935.84375</c:v>
                </c:pt>
                <c:pt idx="213">
                  <c:v>42935.864583333401</c:v>
                </c:pt>
                <c:pt idx="214">
                  <c:v>42935.885416666599</c:v>
                </c:pt>
                <c:pt idx="215">
                  <c:v>42935.90625</c:v>
                </c:pt>
                <c:pt idx="216">
                  <c:v>42935.927083333401</c:v>
                </c:pt>
                <c:pt idx="217">
                  <c:v>42935.947916666599</c:v>
                </c:pt>
                <c:pt idx="218">
                  <c:v>42935.96875</c:v>
                </c:pt>
                <c:pt idx="219">
                  <c:v>42935.989583333401</c:v>
                </c:pt>
                <c:pt idx="220">
                  <c:v>42936.010416666599</c:v>
                </c:pt>
                <c:pt idx="221">
                  <c:v>42936.03125</c:v>
                </c:pt>
                <c:pt idx="222">
                  <c:v>42936.052083333401</c:v>
                </c:pt>
                <c:pt idx="223">
                  <c:v>42936.072916666599</c:v>
                </c:pt>
                <c:pt idx="224">
                  <c:v>42936.09375</c:v>
                </c:pt>
                <c:pt idx="225">
                  <c:v>42936.114583333401</c:v>
                </c:pt>
                <c:pt idx="226">
                  <c:v>42936.135416666599</c:v>
                </c:pt>
                <c:pt idx="227">
                  <c:v>42936.15625</c:v>
                </c:pt>
                <c:pt idx="228">
                  <c:v>42936.177083333401</c:v>
                </c:pt>
                <c:pt idx="229">
                  <c:v>42936.197916666599</c:v>
                </c:pt>
                <c:pt idx="230">
                  <c:v>42936.21875</c:v>
                </c:pt>
                <c:pt idx="231">
                  <c:v>42936.239583333401</c:v>
                </c:pt>
                <c:pt idx="232">
                  <c:v>42936.260416666599</c:v>
                </c:pt>
                <c:pt idx="233">
                  <c:v>42936.28125</c:v>
                </c:pt>
                <c:pt idx="234">
                  <c:v>42936.302083333401</c:v>
                </c:pt>
                <c:pt idx="235">
                  <c:v>42936.322916666599</c:v>
                </c:pt>
                <c:pt idx="236">
                  <c:v>42936.34375</c:v>
                </c:pt>
                <c:pt idx="237">
                  <c:v>42936.364583333401</c:v>
                </c:pt>
                <c:pt idx="238">
                  <c:v>42936.385416666599</c:v>
                </c:pt>
                <c:pt idx="239">
                  <c:v>42936.40625</c:v>
                </c:pt>
                <c:pt idx="240">
                  <c:v>42936.427083333401</c:v>
                </c:pt>
                <c:pt idx="241">
                  <c:v>42936.447916666599</c:v>
                </c:pt>
                <c:pt idx="242">
                  <c:v>42936.46875</c:v>
                </c:pt>
                <c:pt idx="243">
                  <c:v>42936.489583333401</c:v>
                </c:pt>
                <c:pt idx="244">
                  <c:v>42936.510416666599</c:v>
                </c:pt>
                <c:pt idx="245">
                  <c:v>42936.53125</c:v>
                </c:pt>
                <c:pt idx="246">
                  <c:v>42936.552083333401</c:v>
                </c:pt>
                <c:pt idx="247">
                  <c:v>42936.572916666599</c:v>
                </c:pt>
                <c:pt idx="248">
                  <c:v>42936.59375</c:v>
                </c:pt>
                <c:pt idx="249">
                  <c:v>42936.614583333401</c:v>
                </c:pt>
                <c:pt idx="250">
                  <c:v>42936.635416666599</c:v>
                </c:pt>
                <c:pt idx="251">
                  <c:v>42936.65625</c:v>
                </c:pt>
                <c:pt idx="252">
                  <c:v>42936.677083333401</c:v>
                </c:pt>
                <c:pt idx="253">
                  <c:v>42936.697916666599</c:v>
                </c:pt>
                <c:pt idx="254">
                  <c:v>42936.71875</c:v>
                </c:pt>
                <c:pt idx="255">
                  <c:v>42936.739583333401</c:v>
                </c:pt>
                <c:pt idx="256">
                  <c:v>42936.760416666599</c:v>
                </c:pt>
                <c:pt idx="257">
                  <c:v>42936.78125</c:v>
                </c:pt>
                <c:pt idx="258">
                  <c:v>42936.802083333401</c:v>
                </c:pt>
                <c:pt idx="259">
                  <c:v>42936.822916666599</c:v>
                </c:pt>
                <c:pt idx="260">
                  <c:v>42936.84375</c:v>
                </c:pt>
                <c:pt idx="261">
                  <c:v>42936.864583333401</c:v>
                </c:pt>
                <c:pt idx="262">
                  <c:v>42936.885416666599</c:v>
                </c:pt>
                <c:pt idx="263">
                  <c:v>42936.90625</c:v>
                </c:pt>
                <c:pt idx="264">
                  <c:v>42936.927083333401</c:v>
                </c:pt>
                <c:pt idx="265">
                  <c:v>42936.947916666599</c:v>
                </c:pt>
                <c:pt idx="266">
                  <c:v>42936.96875</c:v>
                </c:pt>
                <c:pt idx="267">
                  <c:v>42936.989583333401</c:v>
                </c:pt>
                <c:pt idx="268">
                  <c:v>42937.010416666599</c:v>
                </c:pt>
                <c:pt idx="269">
                  <c:v>42937.03125</c:v>
                </c:pt>
                <c:pt idx="270">
                  <c:v>42937.052083333401</c:v>
                </c:pt>
                <c:pt idx="271">
                  <c:v>42937.072916666599</c:v>
                </c:pt>
                <c:pt idx="272">
                  <c:v>42937.09375</c:v>
                </c:pt>
                <c:pt idx="273">
                  <c:v>42937.114583333401</c:v>
                </c:pt>
                <c:pt idx="274">
                  <c:v>42937.135416666599</c:v>
                </c:pt>
                <c:pt idx="275">
                  <c:v>42937.15625</c:v>
                </c:pt>
                <c:pt idx="276">
                  <c:v>42937.177083333401</c:v>
                </c:pt>
                <c:pt idx="277">
                  <c:v>42937.197916666599</c:v>
                </c:pt>
                <c:pt idx="278">
                  <c:v>42937.21875</c:v>
                </c:pt>
                <c:pt idx="279">
                  <c:v>42937.239583333401</c:v>
                </c:pt>
                <c:pt idx="280">
                  <c:v>42937.260416666599</c:v>
                </c:pt>
                <c:pt idx="281">
                  <c:v>42937.28125</c:v>
                </c:pt>
                <c:pt idx="282">
                  <c:v>42937.302083333401</c:v>
                </c:pt>
                <c:pt idx="283">
                  <c:v>42937.322916666599</c:v>
                </c:pt>
                <c:pt idx="284">
                  <c:v>42937.34375</c:v>
                </c:pt>
                <c:pt idx="285">
                  <c:v>42937.364583333401</c:v>
                </c:pt>
                <c:pt idx="286">
                  <c:v>42937.385416666599</c:v>
                </c:pt>
                <c:pt idx="287">
                  <c:v>42937.40625</c:v>
                </c:pt>
                <c:pt idx="288">
                  <c:v>42937.427083333401</c:v>
                </c:pt>
                <c:pt idx="289">
                  <c:v>42937.447916666599</c:v>
                </c:pt>
                <c:pt idx="290">
                  <c:v>42937.46875</c:v>
                </c:pt>
                <c:pt idx="291">
                  <c:v>42937.489583333401</c:v>
                </c:pt>
                <c:pt idx="292">
                  <c:v>42937.510416666599</c:v>
                </c:pt>
                <c:pt idx="293">
                  <c:v>42937.53125</c:v>
                </c:pt>
                <c:pt idx="294">
                  <c:v>42937.552083333401</c:v>
                </c:pt>
                <c:pt idx="295">
                  <c:v>42937.572916666599</c:v>
                </c:pt>
                <c:pt idx="296">
                  <c:v>42937.59375</c:v>
                </c:pt>
                <c:pt idx="297">
                  <c:v>42937.614583333401</c:v>
                </c:pt>
                <c:pt idx="298">
                  <c:v>42937.635416666599</c:v>
                </c:pt>
                <c:pt idx="299">
                  <c:v>42937.65625</c:v>
                </c:pt>
                <c:pt idx="300">
                  <c:v>42937.677083333401</c:v>
                </c:pt>
                <c:pt idx="301">
                  <c:v>42937.697916666599</c:v>
                </c:pt>
                <c:pt idx="302">
                  <c:v>42937.71875</c:v>
                </c:pt>
                <c:pt idx="303">
                  <c:v>42937.739583333401</c:v>
                </c:pt>
                <c:pt idx="304">
                  <c:v>42937.760416666599</c:v>
                </c:pt>
                <c:pt idx="305">
                  <c:v>42937.78125</c:v>
                </c:pt>
                <c:pt idx="306">
                  <c:v>42937.802083333401</c:v>
                </c:pt>
                <c:pt idx="307">
                  <c:v>42937.822916666599</c:v>
                </c:pt>
                <c:pt idx="308">
                  <c:v>42937.84375</c:v>
                </c:pt>
                <c:pt idx="309">
                  <c:v>42937.864583333401</c:v>
                </c:pt>
                <c:pt idx="310">
                  <c:v>42937.885416666599</c:v>
                </c:pt>
                <c:pt idx="311">
                  <c:v>42937.90625</c:v>
                </c:pt>
                <c:pt idx="312">
                  <c:v>42937.927083333401</c:v>
                </c:pt>
                <c:pt idx="313">
                  <c:v>42937.947916666599</c:v>
                </c:pt>
                <c:pt idx="314">
                  <c:v>42937.96875</c:v>
                </c:pt>
                <c:pt idx="315">
                  <c:v>42937.989583333401</c:v>
                </c:pt>
                <c:pt idx="316">
                  <c:v>42938.010416666599</c:v>
                </c:pt>
                <c:pt idx="317">
                  <c:v>42938.03125</c:v>
                </c:pt>
                <c:pt idx="318">
                  <c:v>42938.052083333401</c:v>
                </c:pt>
                <c:pt idx="319">
                  <c:v>42938.072916666599</c:v>
                </c:pt>
                <c:pt idx="320">
                  <c:v>42938.09375</c:v>
                </c:pt>
                <c:pt idx="321">
                  <c:v>42938.114583333401</c:v>
                </c:pt>
                <c:pt idx="322">
                  <c:v>42938.135416666599</c:v>
                </c:pt>
                <c:pt idx="323">
                  <c:v>42938.15625</c:v>
                </c:pt>
                <c:pt idx="324">
                  <c:v>42938.177083333401</c:v>
                </c:pt>
                <c:pt idx="325">
                  <c:v>42938.197916666599</c:v>
                </c:pt>
                <c:pt idx="326">
                  <c:v>42938.21875</c:v>
                </c:pt>
                <c:pt idx="327">
                  <c:v>42938.239583333401</c:v>
                </c:pt>
                <c:pt idx="328">
                  <c:v>42938.260416666599</c:v>
                </c:pt>
                <c:pt idx="329">
                  <c:v>42938.28125</c:v>
                </c:pt>
                <c:pt idx="330">
                  <c:v>42938.302083333401</c:v>
                </c:pt>
                <c:pt idx="331">
                  <c:v>42938.322916666599</c:v>
                </c:pt>
                <c:pt idx="332">
                  <c:v>42938.34375</c:v>
                </c:pt>
                <c:pt idx="333">
                  <c:v>42938.364583333401</c:v>
                </c:pt>
                <c:pt idx="334">
                  <c:v>42938.385416666599</c:v>
                </c:pt>
                <c:pt idx="335">
                  <c:v>42938.40625</c:v>
                </c:pt>
                <c:pt idx="336">
                  <c:v>42938.427083333401</c:v>
                </c:pt>
                <c:pt idx="337">
                  <c:v>42938.447916666599</c:v>
                </c:pt>
                <c:pt idx="338">
                  <c:v>42938.46875</c:v>
                </c:pt>
                <c:pt idx="339">
                  <c:v>42938.489583333401</c:v>
                </c:pt>
                <c:pt idx="340">
                  <c:v>42938.510416666599</c:v>
                </c:pt>
                <c:pt idx="341">
                  <c:v>42938.53125</c:v>
                </c:pt>
                <c:pt idx="342">
                  <c:v>42938.552083333401</c:v>
                </c:pt>
                <c:pt idx="343">
                  <c:v>42938.572916666599</c:v>
                </c:pt>
                <c:pt idx="344">
                  <c:v>42938.59375</c:v>
                </c:pt>
                <c:pt idx="345">
                  <c:v>42938.614583333401</c:v>
                </c:pt>
                <c:pt idx="346">
                  <c:v>42938.635416666599</c:v>
                </c:pt>
                <c:pt idx="347">
                  <c:v>42938.65625</c:v>
                </c:pt>
                <c:pt idx="348">
                  <c:v>42938.677083333401</c:v>
                </c:pt>
                <c:pt idx="349">
                  <c:v>42938.697916666599</c:v>
                </c:pt>
                <c:pt idx="350">
                  <c:v>42938.71875</c:v>
                </c:pt>
                <c:pt idx="351">
                  <c:v>42938.739583333401</c:v>
                </c:pt>
                <c:pt idx="352">
                  <c:v>42938.760416666599</c:v>
                </c:pt>
                <c:pt idx="353">
                  <c:v>42938.78125</c:v>
                </c:pt>
                <c:pt idx="354">
                  <c:v>42938.802083333401</c:v>
                </c:pt>
                <c:pt idx="355">
                  <c:v>42938.822916666599</c:v>
                </c:pt>
                <c:pt idx="356">
                  <c:v>42938.84375</c:v>
                </c:pt>
                <c:pt idx="357">
                  <c:v>42938.864583333401</c:v>
                </c:pt>
                <c:pt idx="358">
                  <c:v>42938.885416666599</c:v>
                </c:pt>
                <c:pt idx="359">
                  <c:v>42938.90625</c:v>
                </c:pt>
                <c:pt idx="360">
                  <c:v>42938.927083333401</c:v>
                </c:pt>
                <c:pt idx="361">
                  <c:v>42938.947916666599</c:v>
                </c:pt>
                <c:pt idx="362">
                  <c:v>42938.96875</c:v>
                </c:pt>
                <c:pt idx="363">
                  <c:v>42938.989583333401</c:v>
                </c:pt>
                <c:pt idx="364">
                  <c:v>42939.010416666599</c:v>
                </c:pt>
                <c:pt idx="365">
                  <c:v>42939.03125</c:v>
                </c:pt>
                <c:pt idx="366">
                  <c:v>42939.052083333401</c:v>
                </c:pt>
                <c:pt idx="367">
                  <c:v>42939.072916666599</c:v>
                </c:pt>
                <c:pt idx="368">
                  <c:v>42939.09375</c:v>
                </c:pt>
                <c:pt idx="369">
                  <c:v>42939.114583333401</c:v>
                </c:pt>
                <c:pt idx="370">
                  <c:v>42939.135416666599</c:v>
                </c:pt>
                <c:pt idx="371">
                  <c:v>42939.15625</c:v>
                </c:pt>
                <c:pt idx="372">
                  <c:v>42939.177083333401</c:v>
                </c:pt>
                <c:pt idx="373">
                  <c:v>42939.197916666599</c:v>
                </c:pt>
                <c:pt idx="374">
                  <c:v>42939.21875</c:v>
                </c:pt>
                <c:pt idx="375">
                  <c:v>42939.239583333401</c:v>
                </c:pt>
                <c:pt idx="376">
                  <c:v>42939.260416666599</c:v>
                </c:pt>
                <c:pt idx="377">
                  <c:v>42939.28125</c:v>
                </c:pt>
                <c:pt idx="378">
                  <c:v>42939.302083333401</c:v>
                </c:pt>
                <c:pt idx="379">
                  <c:v>42939.322916666599</c:v>
                </c:pt>
                <c:pt idx="380">
                  <c:v>42939.34375</c:v>
                </c:pt>
                <c:pt idx="381">
                  <c:v>42939.364583333401</c:v>
                </c:pt>
                <c:pt idx="382">
                  <c:v>42939.385416666599</c:v>
                </c:pt>
                <c:pt idx="383">
                  <c:v>42939.40625</c:v>
                </c:pt>
                <c:pt idx="384">
                  <c:v>42939.427083333401</c:v>
                </c:pt>
                <c:pt idx="385">
                  <c:v>42939.447916666599</c:v>
                </c:pt>
                <c:pt idx="386">
                  <c:v>42939.46875</c:v>
                </c:pt>
                <c:pt idx="387">
                  <c:v>42939.489583333401</c:v>
                </c:pt>
                <c:pt idx="388">
                  <c:v>42939.510416666599</c:v>
                </c:pt>
                <c:pt idx="389">
                  <c:v>42939.53125</c:v>
                </c:pt>
                <c:pt idx="390">
                  <c:v>42939.552083333401</c:v>
                </c:pt>
                <c:pt idx="391">
                  <c:v>42939.572916666599</c:v>
                </c:pt>
                <c:pt idx="392">
                  <c:v>42939.59375</c:v>
                </c:pt>
                <c:pt idx="393">
                  <c:v>42939.614583333401</c:v>
                </c:pt>
                <c:pt idx="394">
                  <c:v>42939.635416666599</c:v>
                </c:pt>
                <c:pt idx="395">
                  <c:v>42939.65625</c:v>
                </c:pt>
                <c:pt idx="396">
                  <c:v>42939.677083333401</c:v>
                </c:pt>
                <c:pt idx="397">
                  <c:v>42939.697916666599</c:v>
                </c:pt>
                <c:pt idx="398">
                  <c:v>42939.71875</c:v>
                </c:pt>
                <c:pt idx="399">
                  <c:v>42939.739583333401</c:v>
                </c:pt>
                <c:pt idx="400">
                  <c:v>42939.760416666599</c:v>
                </c:pt>
                <c:pt idx="401">
                  <c:v>42939.78125</c:v>
                </c:pt>
                <c:pt idx="402">
                  <c:v>42939.802083333401</c:v>
                </c:pt>
                <c:pt idx="403">
                  <c:v>42939.822916666599</c:v>
                </c:pt>
                <c:pt idx="404">
                  <c:v>42939.84375</c:v>
                </c:pt>
                <c:pt idx="405">
                  <c:v>42939.864583333401</c:v>
                </c:pt>
                <c:pt idx="406">
                  <c:v>42939.885416666599</c:v>
                </c:pt>
                <c:pt idx="407">
                  <c:v>42939.90625</c:v>
                </c:pt>
                <c:pt idx="408">
                  <c:v>42939.927083333401</c:v>
                </c:pt>
                <c:pt idx="409">
                  <c:v>42939.947916666599</c:v>
                </c:pt>
                <c:pt idx="410">
                  <c:v>42939.96875</c:v>
                </c:pt>
                <c:pt idx="411">
                  <c:v>42939.989583333401</c:v>
                </c:pt>
                <c:pt idx="412">
                  <c:v>42940.010416666599</c:v>
                </c:pt>
                <c:pt idx="413">
                  <c:v>42940.03125</c:v>
                </c:pt>
                <c:pt idx="414">
                  <c:v>42940.052083333401</c:v>
                </c:pt>
                <c:pt idx="415">
                  <c:v>42940.072916666599</c:v>
                </c:pt>
                <c:pt idx="416">
                  <c:v>42940.09375</c:v>
                </c:pt>
                <c:pt idx="417">
                  <c:v>42940.114583333401</c:v>
                </c:pt>
                <c:pt idx="418">
                  <c:v>42940.135416666599</c:v>
                </c:pt>
                <c:pt idx="419">
                  <c:v>42940.15625</c:v>
                </c:pt>
                <c:pt idx="420">
                  <c:v>42940.177083333401</c:v>
                </c:pt>
                <c:pt idx="421">
                  <c:v>42940.197916666599</c:v>
                </c:pt>
                <c:pt idx="422">
                  <c:v>42940.21875</c:v>
                </c:pt>
                <c:pt idx="423">
                  <c:v>42940.239583333401</c:v>
                </c:pt>
                <c:pt idx="424">
                  <c:v>42940.260416666599</c:v>
                </c:pt>
                <c:pt idx="425">
                  <c:v>42940.28125</c:v>
                </c:pt>
                <c:pt idx="426">
                  <c:v>42940.302083333401</c:v>
                </c:pt>
                <c:pt idx="427">
                  <c:v>42940.322916666599</c:v>
                </c:pt>
                <c:pt idx="428">
                  <c:v>42940.34375</c:v>
                </c:pt>
                <c:pt idx="429">
                  <c:v>42940.364583333401</c:v>
                </c:pt>
                <c:pt idx="430">
                  <c:v>42940.385416666599</c:v>
                </c:pt>
                <c:pt idx="431">
                  <c:v>42940.40625</c:v>
                </c:pt>
                <c:pt idx="432">
                  <c:v>42940.427083333401</c:v>
                </c:pt>
                <c:pt idx="433">
                  <c:v>42940.447916666599</c:v>
                </c:pt>
                <c:pt idx="434">
                  <c:v>42940.46875</c:v>
                </c:pt>
                <c:pt idx="435">
                  <c:v>42940.489583333401</c:v>
                </c:pt>
                <c:pt idx="436">
                  <c:v>42940.510416666599</c:v>
                </c:pt>
                <c:pt idx="437">
                  <c:v>42940.53125</c:v>
                </c:pt>
                <c:pt idx="438">
                  <c:v>42940.552083333401</c:v>
                </c:pt>
                <c:pt idx="439">
                  <c:v>42940.572916666599</c:v>
                </c:pt>
                <c:pt idx="440">
                  <c:v>42940.59375</c:v>
                </c:pt>
                <c:pt idx="441">
                  <c:v>42940.614583333401</c:v>
                </c:pt>
                <c:pt idx="442">
                  <c:v>42940.635416666599</c:v>
                </c:pt>
                <c:pt idx="443">
                  <c:v>42940.65625</c:v>
                </c:pt>
                <c:pt idx="444">
                  <c:v>42940.677083333401</c:v>
                </c:pt>
                <c:pt idx="445">
                  <c:v>42940.697916666599</c:v>
                </c:pt>
                <c:pt idx="446">
                  <c:v>42940.71875</c:v>
                </c:pt>
                <c:pt idx="447">
                  <c:v>42940.739583333401</c:v>
                </c:pt>
                <c:pt idx="448">
                  <c:v>42940.760416666599</c:v>
                </c:pt>
                <c:pt idx="449">
                  <c:v>42940.78125</c:v>
                </c:pt>
                <c:pt idx="450">
                  <c:v>42940.802083333401</c:v>
                </c:pt>
                <c:pt idx="451">
                  <c:v>42940.822916666599</c:v>
                </c:pt>
                <c:pt idx="452">
                  <c:v>42940.84375</c:v>
                </c:pt>
                <c:pt idx="453">
                  <c:v>42940.864583333401</c:v>
                </c:pt>
                <c:pt idx="454">
                  <c:v>42940.885416666599</c:v>
                </c:pt>
                <c:pt idx="455">
                  <c:v>42940.90625</c:v>
                </c:pt>
                <c:pt idx="456">
                  <c:v>42940.927083333401</c:v>
                </c:pt>
                <c:pt idx="457">
                  <c:v>42940.947916666599</c:v>
                </c:pt>
                <c:pt idx="458">
                  <c:v>42940.96875</c:v>
                </c:pt>
                <c:pt idx="459">
                  <c:v>42940.989583333401</c:v>
                </c:pt>
                <c:pt idx="460">
                  <c:v>42941.010416666599</c:v>
                </c:pt>
                <c:pt idx="461">
                  <c:v>42941.03125</c:v>
                </c:pt>
                <c:pt idx="462">
                  <c:v>42941.052083333401</c:v>
                </c:pt>
                <c:pt idx="463">
                  <c:v>42941.072916666599</c:v>
                </c:pt>
                <c:pt idx="464">
                  <c:v>42941.09375</c:v>
                </c:pt>
                <c:pt idx="465">
                  <c:v>42941.114583333401</c:v>
                </c:pt>
                <c:pt idx="466">
                  <c:v>42941.135416666599</c:v>
                </c:pt>
                <c:pt idx="467">
                  <c:v>42941.15625</c:v>
                </c:pt>
                <c:pt idx="468">
                  <c:v>42941.177083333401</c:v>
                </c:pt>
                <c:pt idx="469">
                  <c:v>42941.197916666599</c:v>
                </c:pt>
                <c:pt idx="470">
                  <c:v>42941.21875</c:v>
                </c:pt>
                <c:pt idx="471">
                  <c:v>42941.239583333401</c:v>
                </c:pt>
                <c:pt idx="472">
                  <c:v>42941.260416666599</c:v>
                </c:pt>
                <c:pt idx="473">
                  <c:v>42941.28125</c:v>
                </c:pt>
                <c:pt idx="474">
                  <c:v>42941.302083333401</c:v>
                </c:pt>
                <c:pt idx="475">
                  <c:v>42941.322916666599</c:v>
                </c:pt>
                <c:pt idx="476">
                  <c:v>42941.34375</c:v>
                </c:pt>
                <c:pt idx="477">
                  <c:v>42941.364583333401</c:v>
                </c:pt>
                <c:pt idx="478">
                  <c:v>42941.385416666599</c:v>
                </c:pt>
                <c:pt idx="479">
                  <c:v>42941.40625</c:v>
                </c:pt>
                <c:pt idx="480">
                  <c:v>42941.427083333401</c:v>
                </c:pt>
                <c:pt idx="481">
                  <c:v>42941.447916666599</c:v>
                </c:pt>
                <c:pt idx="482">
                  <c:v>42941.46875</c:v>
                </c:pt>
                <c:pt idx="483">
                  <c:v>42941.489583333401</c:v>
                </c:pt>
                <c:pt idx="484">
                  <c:v>42941.510416666599</c:v>
                </c:pt>
                <c:pt idx="485">
                  <c:v>42941.53125</c:v>
                </c:pt>
                <c:pt idx="486">
                  <c:v>42941.552083333401</c:v>
                </c:pt>
                <c:pt idx="487">
                  <c:v>42941.572916666599</c:v>
                </c:pt>
                <c:pt idx="488">
                  <c:v>42941.59375</c:v>
                </c:pt>
                <c:pt idx="489">
                  <c:v>42941.614583333401</c:v>
                </c:pt>
                <c:pt idx="490">
                  <c:v>42941.635416666599</c:v>
                </c:pt>
                <c:pt idx="491">
                  <c:v>42941.65625</c:v>
                </c:pt>
                <c:pt idx="492">
                  <c:v>42941.677083333401</c:v>
                </c:pt>
                <c:pt idx="493">
                  <c:v>42941.697916666599</c:v>
                </c:pt>
                <c:pt idx="494">
                  <c:v>42941.71875</c:v>
                </c:pt>
                <c:pt idx="495">
                  <c:v>42941.739583333401</c:v>
                </c:pt>
                <c:pt idx="496">
                  <c:v>42941.760416666599</c:v>
                </c:pt>
                <c:pt idx="497">
                  <c:v>42941.78125</c:v>
                </c:pt>
                <c:pt idx="498">
                  <c:v>42941.802083333401</c:v>
                </c:pt>
                <c:pt idx="499">
                  <c:v>42941.822916666599</c:v>
                </c:pt>
                <c:pt idx="500">
                  <c:v>42941.84375</c:v>
                </c:pt>
                <c:pt idx="501">
                  <c:v>42941.864583333401</c:v>
                </c:pt>
                <c:pt idx="502">
                  <c:v>42941.885416666599</c:v>
                </c:pt>
                <c:pt idx="503">
                  <c:v>42941.90625</c:v>
                </c:pt>
                <c:pt idx="504">
                  <c:v>42941.927083333401</c:v>
                </c:pt>
                <c:pt idx="505">
                  <c:v>42941.947916666599</c:v>
                </c:pt>
                <c:pt idx="506">
                  <c:v>42941.96875</c:v>
                </c:pt>
                <c:pt idx="507">
                  <c:v>42941.989583333401</c:v>
                </c:pt>
                <c:pt idx="508">
                  <c:v>42942.010416666599</c:v>
                </c:pt>
                <c:pt idx="509">
                  <c:v>42942.03125</c:v>
                </c:pt>
                <c:pt idx="510">
                  <c:v>42942.052083333401</c:v>
                </c:pt>
                <c:pt idx="511">
                  <c:v>42942.072916666599</c:v>
                </c:pt>
                <c:pt idx="512">
                  <c:v>42942.09375</c:v>
                </c:pt>
                <c:pt idx="513">
                  <c:v>42942.114583333401</c:v>
                </c:pt>
                <c:pt idx="514">
                  <c:v>42942.135416666599</c:v>
                </c:pt>
                <c:pt idx="515">
                  <c:v>42942.15625</c:v>
                </c:pt>
                <c:pt idx="516">
                  <c:v>42942.177083333401</c:v>
                </c:pt>
                <c:pt idx="517">
                  <c:v>42942.197916666599</c:v>
                </c:pt>
                <c:pt idx="518">
                  <c:v>42942.21875</c:v>
                </c:pt>
                <c:pt idx="519">
                  <c:v>42942.239583333401</c:v>
                </c:pt>
                <c:pt idx="520">
                  <c:v>42942.260416666599</c:v>
                </c:pt>
                <c:pt idx="521">
                  <c:v>42942.28125</c:v>
                </c:pt>
                <c:pt idx="522">
                  <c:v>42942.302083333401</c:v>
                </c:pt>
                <c:pt idx="523">
                  <c:v>42942.322916666599</c:v>
                </c:pt>
                <c:pt idx="524">
                  <c:v>42942.34375</c:v>
                </c:pt>
                <c:pt idx="525">
                  <c:v>42942.364583333401</c:v>
                </c:pt>
                <c:pt idx="526">
                  <c:v>42942.385416666599</c:v>
                </c:pt>
                <c:pt idx="527">
                  <c:v>42942.40625</c:v>
                </c:pt>
                <c:pt idx="528">
                  <c:v>42942.427083333401</c:v>
                </c:pt>
                <c:pt idx="529">
                  <c:v>42942.447916666599</c:v>
                </c:pt>
                <c:pt idx="530">
                  <c:v>42942.46875</c:v>
                </c:pt>
                <c:pt idx="531">
                  <c:v>42942.489583333401</c:v>
                </c:pt>
                <c:pt idx="532">
                  <c:v>42942.510416666599</c:v>
                </c:pt>
                <c:pt idx="533">
                  <c:v>42942.53125</c:v>
                </c:pt>
                <c:pt idx="534">
                  <c:v>42942.552083333401</c:v>
                </c:pt>
                <c:pt idx="535">
                  <c:v>42942.572916666599</c:v>
                </c:pt>
                <c:pt idx="536">
                  <c:v>42942.59375</c:v>
                </c:pt>
                <c:pt idx="537">
                  <c:v>42942.614583333401</c:v>
                </c:pt>
                <c:pt idx="538">
                  <c:v>42942.635416666599</c:v>
                </c:pt>
                <c:pt idx="539">
                  <c:v>42942.65625</c:v>
                </c:pt>
                <c:pt idx="540">
                  <c:v>42942.677083333401</c:v>
                </c:pt>
                <c:pt idx="541">
                  <c:v>42942.697916666599</c:v>
                </c:pt>
                <c:pt idx="542">
                  <c:v>42942.71875</c:v>
                </c:pt>
                <c:pt idx="543">
                  <c:v>42942.739583333401</c:v>
                </c:pt>
                <c:pt idx="544">
                  <c:v>42942.760416666599</c:v>
                </c:pt>
                <c:pt idx="545">
                  <c:v>42942.78125</c:v>
                </c:pt>
                <c:pt idx="546">
                  <c:v>42942.802083333401</c:v>
                </c:pt>
                <c:pt idx="547">
                  <c:v>42942.822916666599</c:v>
                </c:pt>
                <c:pt idx="548">
                  <c:v>42942.84375</c:v>
                </c:pt>
                <c:pt idx="549">
                  <c:v>42942.864583333401</c:v>
                </c:pt>
                <c:pt idx="550">
                  <c:v>42942.885416666599</c:v>
                </c:pt>
                <c:pt idx="551">
                  <c:v>42942.90625</c:v>
                </c:pt>
                <c:pt idx="552">
                  <c:v>42942.927083333401</c:v>
                </c:pt>
                <c:pt idx="553">
                  <c:v>42942.947916666599</c:v>
                </c:pt>
                <c:pt idx="554">
                  <c:v>42942.96875</c:v>
                </c:pt>
                <c:pt idx="555">
                  <c:v>42942.989583333401</c:v>
                </c:pt>
                <c:pt idx="556">
                  <c:v>42943.010416666599</c:v>
                </c:pt>
                <c:pt idx="557">
                  <c:v>42943.03125</c:v>
                </c:pt>
                <c:pt idx="558">
                  <c:v>42943.052083333401</c:v>
                </c:pt>
                <c:pt idx="559">
                  <c:v>42943.072916666599</c:v>
                </c:pt>
                <c:pt idx="560">
                  <c:v>42943.09375</c:v>
                </c:pt>
                <c:pt idx="561">
                  <c:v>42943.114583333401</c:v>
                </c:pt>
                <c:pt idx="562">
                  <c:v>42943.135416666599</c:v>
                </c:pt>
                <c:pt idx="563">
                  <c:v>42943.15625</c:v>
                </c:pt>
                <c:pt idx="564">
                  <c:v>42943.177083333401</c:v>
                </c:pt>
                <c:pt idx="565">
                  <c:v>42943.197916666599</c:v>
                </c:pt>
                <c:pt idx="566">
                  <c:v>42943.21875</c:v>
                </c:pt>
                <c:pt idx="567">
                  <c:v>42943.239583333401</c:v>
                </c:pt>
                <c:pt idx="568">
                  <c:v>42943.260416666599</c:v>
                </c:pt>
                <c:pt idx="569">
                  <c:v>42943.28125</c:v>
                </c:pt>
                <c:pt idx="570">
                  <c:v>42943.302083333401</c:v>
                </c:pt>
                <c:pt idx="571">
                  <c:v>42943.322916666599</c:v>
                </c:pt>
                <c:pt idx="572">
                  <c:v>42943.34375</c:v>
                </c:pt>
                <c:pt idx="573">
                  <c:v>42943.364583333401</c:v>
                </c:pt>
                <c:pt idx="574">
                  <c:v>42943.385416666599</c:v>
                </c:pt>
                <c:pt idx="575">
                  <c:v>42943.40625</c:v>
                </c:pt>
                <c:pt idx="576">
                  <c:v>42943.427083333401</c:v>
                </c:pt>
                <c:pt idx="577">
                  <c:v>42943.447916666599</c:v>
                </c:pt>
                <c:pt idx="578">
                  <c:v>42943.46875</c:v>
                </c:pt>
                <c:pt idx="579">
                  <c:v>42943.489583333401</c:v>
                </c:pt>
                <c:pt idx="580">
                  <c:v>42943.510416666599</c:v>
                </c:pt>
                <c:pt idx="581">
                  <c:v>42943.53125</c:v>
                </c:pt>
                <c:pt idx="582">
                  <c:v>42943.552083333401</c:v>
                </c:pt>
                <c:pt idx="583">
                  <c:v>42943.572916666599</c:v>
                </c:pt>
                <c:pt idx="584">
                  <c:v>42943.59375</c:v>
                </c:pt>
                <c:pt idx="585">
                  <c:v>42943.614583333401</c:v>
                </c:pt>
                <c:pt idx="586">
                  <c:v>42943.635416666599</c:v>
                </c:pt>
                <c:pt idx="587">
                  <c:v>42943.65625</c:v>
                </c:pt>
                <c:pt idx="588">
                  <c:v>42943.677083333401</c:v>
                </c:pt>
                <c:pt idx="589">
                  <c:v>42943.697916666599</c:v>
                </c:pt>
                <c:pt idx="590">
                  <c:v>42943.71875</c:v>
                </c:pt>
                <c:pt idx="591">
                  <c:v>42943.739583333401</c:v>
                </c:pt>
                <c:pt idx="592">
                  <c:v>42943.760416666599</c:v>
                </c:pt>
                <c:pt idx="593">
                  <c:v>42943.78125</c:v>
                </c:pt>
                <c:pt idx="594">
                  <c:v>42943.802083333401</c:v>
                </c:pt>
                <c:pt idx="595">
                  <c:v>42943.822916666599</c:v>
                </c:pt>
                <c:pt idx="596">
                  <c:v>42943.84375</c:v>
                </c:pt>
                <c:pt idx="597">
                  <c:v>42943.864583333401</c:v>
                </c:pt>
                <c:pt idx="598">
                  <c:v>42943.885416666599</c:v>
                </c:pt>
                <c:pt idx="599">
                  <c:v>42943.90625</c:v>
                </c:pt>
                <c:pt idx="600">
                  <c:v>42943.927083333401</c:v>
                </c:pt>
                <c:pt idx="601">
                  <c:v>42943.947916666599</c:v>
                </c:pt>
                <c:pt idx="602">
                  <c:v>42943.96875</c:v>
                </c:pt>
                <c:pt idx="603">
                  <c:v>42943.989583333401</c:v>
                </c:pt>
                <c:pt idx="604">
                  <c:v>42944.010416666599</c:v>
                </c:pt>
                <c:pt idx="605">
                  <c:v>42944.03125</c:v>
                </c:pt>
                <c:pt idx="606">
                  <c:v>42944.052083333401</c:v>
                </c:pt>
                <c:pt idx="607">
                  <c:v>42944.072916666599</c:v>
                </c:pt>
                <c:pt idx="608">
                  <c:v>42944.09375</c:v>
                </c:pt>
                <c:pt idx="609">
                  <c:v>42944.114583333401</c:v>
                </c:pt>
                <c:pt idx="610">
                  <c:v>42944.135416666599</c:v>
                </c:pt>
                <c:pt idx="611">
                  <c:v>42944.15625</c:v>
                </c:pt>
                <c:pt idx="612">
                  <c:v>42944.177083333401</c:v>
                </c:pt>
                <c:pt idx="613">
                  <c:v>42944.197916666599</c:v>
                </c:pt>
                <c:pt idx="614">
                  <c:v>42944.21875</c:v>
                </c:pt>
                <c:pt idx="615">
                  <c:v>42944.239583333401</c:v>
                </c:pt>
                <c:pt idx="616">
                  <c:v>42944.260416666599</c:v>
                </c:pt>
                <c:pt idx="617">
                  <c:v>42944.28125</c:v>
                </c:pt>
                <c:pt idx="618">
                  <c:v>42944.302083333401</c:v>
                </c:pt>
                <c:pt idx="619">
                  <c:v>42944.322916666599</c:v>
                </c:pt>
                <c:pt idx="620">
                  <c:v>42944.34375</c:v>
                </c:pt>
                <c:pt idx="621">
                  <c:v>42944.364583333401</c:v>
                </c:pt>
                <c:pt idx="622">
                  <c:v>42944.385416666599</c:v>
                </c:pt>
                <c:pt idx="623">
                  <c:v>42944.40625</c:v>
                </c:pt>
                <c:pt idx="624">
                  <c:v>42944.427083333401</c:v>
                </c:pt>
                <c:pt idx="625">
                  <c:v>42944.447916666599</c:v>
                </c:pt>
                <c:pt idx="626">
                  <c:v>42944.46875</c:v>
                </c:pt>
                <c:pt idx="627">
                  <c:v>42944.489583333401</c:v>
                </c:pt>
                <c:pt idx="628">
                  <c:v>42944.510416666599</c:v>
                </c:pt>
                <c:pt idx="629">
                  <c:v>42944.53125</c:v>
                </c:pt>
                <c:pt idx="630">
                  <c:v>42944.552083333401</c:v>
                </c:pt>
                <c:pt idx="631">
                  <c:v>42944.572916666599</c:v>
                </c:pt>
                <c:pt idx="632">
                  <c:v>42944.59375</c:v>
                </c:pt>
                <c:pt idx="633">
                  <c:v>42944.614583333401</c:v>
                </c:pt>
                <c:pt idx="634">
                  <c:v>42944.635416666599</c:v>
                </c:pt>
                <c:pt idx="635">
                  <c:v>42944.65625</c:v>
                </c:pt>
                <c:pt idx="636">
                  <c:v>42944.677083333401</c:v>
                </c:pt>
                <c:pt idx="637">
                  <c:v>42944.697916666599</c:v>
                </c:pt>
                <c:pt idx="638">
                  <c:v>42944.71875</c:v>
                </c:pt>
                <c:pt idx="639">
                  <c:v>42944.739583333401</c:v>
                </c:pt>
                <c:pt idx="640">
                  <c:v>42944.760416666599</c:v>
                </c:pt>
                <c:pt idx="641">
                  <c:v>42944.78125</c:v>
                </c:pt>
                <c:pt idx="642">
                  <c:v>42944.802083333401</c:v>
                </c:pt>
                <c:pt idx="643">
                  <c:v>42944.822916666599</c:v>
                </c:pt>
                <c:pt idx="644">
                  <c:v>42944.84375</c:v>
                </c:pt>
                <c:pt idx="645">
                  <c:v>42944.864583333401</c:v>
                </c:pt>
                <c:pt idx="646">
                  <c:v>42944.885416666599</c:v>
                </c:pt>
                <c:pt idx="647">
                  <c:v>42944.90625</c:v>
                </c:pt>
                <c:pt idx="648">
                  <c:v>42944.927083333401</c:v>
                </c:pt>
                <c:pt idx="649">
                  <c:v>42944.947916666599</c:v>
                </c:pt>
                <c:pt idx="650">
                  <c:v>42944.96875</c:v>
                </c:pt>
                <c:pt idx="651">
                  <c:v>42944.989583333401</c:v>
                </c:pt>
                <c:pt idx="652">
                  <c:v>42945.010416666599</c:v>
                </c:pt>
                <c:pt idx="653">
                  <c:v>42945.03125</c:v>
                </c:pt>
                <c:pt idx="654">
                  <c:v>42945.052083333401</c:v>
                </c:pt>
                <c:pt idx="655">
                  <c:v>42945.072916666599</c:v>
                </c:pt>
                <c:pt idx="656">
                  <c:v>42945.09375</c:v>
                </c:pt>
                <c:pt idx="657">
                  <c:v>42945.114583333401</c:v>
                </c:pt>
                <c:pt idx="658">
                  <c:v>42945.135416666599</c:v>
                </c:pt>
                <c:pt idx="659">
                  <c:v>42945.15625</c:v>
                </c:pt>
                <c:pt idx="660">
                  <c:v>42945.177083333401</c:v>
                </c:pt>
                <c:pt idx="661">
                  <c:v>42945.197916666599</c:v>
                </c:pt>
                <c:pt idx="662">
                  <c:v>42945.21875</c:v>
                </c:pt>
                <c:pt idx="663">
                  <c:v>42945.239583333401</c:v>
                </c:pt>
                <c:pt idx="664">
                  <c:v>42945.260416666599</c:v>
                </c:pt>
                <c:pt idx="665">
                  <c:v>42945.28125</c:v>
                </c:pt>
                <c:pt idx="666">
                  <c:v>42945.302083333401</c:v>
                </c:pt>
                <c:pt idx="667">
                  <c:v>42945.322916666599</c:v>
                </c:pt>
                <c:pt idx="668">
                  <c:v>42945.34375</c:v>
                </c:pt>
                <c:pt idx="669">
                  <c:v>42945.364583333401</c:v>
                </c:pt>
                <c:pt idx="670">
                  <c:v>42945.385416666599</c:v>
                </c:pt>
                <c:pt idx="671">
                  <c:v>42945.40625</c:v>
                </c:pt>
                <c:pt idx="672">
                  <c:v>42945.427083333401</c:v>
                </c:pt>
                <c:pt idx="673">
                  <c:v>42945.447916666599</c:v>
                </c:pt>
                <c:pt idx="674">
                  <c:v>42945.46875</c:v>
                </c:pt>
                <c:pt idx="675">
                  <c:v>42945.489583333401</c:v>
                </c:pt>
                <c:pt idx="676">
                  <c:v>42945.510416666599</c:v>
                </c:pt>
                <c:pt idx="677">
                  <c:v>42945.53125</c:v>
                </c:pt>
                <c:pt idx="678">
                  <c:v>42945.552083333401</c:v>
                </c:pt>
                <c:pt idx="679">
                  <c:v>42945.572916666599</c:v>
                </c:pt>
                <c:pt idx="680">
                  <c:v>42945.59375</c:v>
                </c:pt>
                <c:pt idx="681">
                  <c:v>42945.614583333401</c:v>
                </c:pt>
                <c:pt idx="682">
                  <c:v>42945.635416666599</c:v>
                </c:pt>
                <c:pt idx="683">
                  <c:v>42945.65625</c:v>
                </c:pt>
                <c:pt idx="684">
                  <c:v>42945.677083333401</c:v>
                </c:pt>
                <c:pt idx="685">
                  <c:v>42945.697916666599</c:v>
                </c:pt>
                <c:pt idx="686">
                  <c:v>42945.71875</c:v>
                </c:pt>
                <c:pt idx="687">
                  <c:v>42945.739583333401</c:v>
                </c:pt>
                <c:pt idx="688">
                  <c:v>42945.760416666599</c:v>
                </c:pt>
                <c:pt idx="689">
                  <c:v>42945.78125</c:v>
                </c:pt>
                <c:pt idx="690">
                  <c:v>42945.802083333401</c:v>
                </c:pt>
                <c:pt idx="691">
                  <c:v>42945.822916666599</c:v>
                </c:pt>
                <c:pt idx="692">
                  <c:v>42945.84375</c:v>
                </c:pt>
                <c:pt idx="693">
                  <c:v>42945.864583333401</c:v>
                </c:pt>
                <c:pt idx="694">
                  <c:v>42945.885416666599</c:v>
                </c:pt>
                <c:pt idx="695">
                  <c:v>42945.90625</c:v>
                </c:pt>
                <c:pt idx="696">
                  <c:v>42945.927083333401</c:v>
                </c:pt>
                <c:pt idx="697">
                  <c:v>42945.947916666599</c:v>
                </c:pt>
                <c:pt idx="698">
                  <c:v>42945.96875</c:v>
                </c:pt>
                <c:pt idx="699">
                  <c:v>42945.989583333401</c:v>
                </c:pt>
                <c:pt idx="700">
                  <c:v>42946.010416666599</c:v>
                </c:pt>
                <c:pt idx="701">
                  <c:v>42946.03125</c:v>
                </c:pt>
                <c:pt idx="702">
                  <c:v>42946.052083333401</c:v>
                </c:pt>
                <c:pt idx="703">
                  <c:v>42946.072916666599</c:v>
                </c:pt>
                <c:pt idx="704">
                  <c:v>42946.09375</c:v>
                </c:pt>
                <c:pt idx="705">
                  <c:v>42946.114583333401</c:v>
                </c:pt>
                <c:pt idx="706">
                  <c:v>42946.135416666599</c:v>
                </c:pt>
                <c:pt idx="707">
                  <c:v>42946.15625</c:v>
                </c:pt>
                <c:pt idx="708">
                  <c:v>42946.177083333401</c:v>
                </c:pt>
                <c:pt idx="709">
                  <c:v>42946.197916666599</c:v>
                </c:pt>
                <c:pt idx="710">
                  <c:v>42946.21875</c:v>
                </c:pt>
                <c:pt idx="711">
                  <c:v>42946.239583333401</c:v>
                </c:pt>
                <c:pt idx="712">
                  <c:v>42946.260416666599</c:v>
                </c:pt>
                <c:pt idx="713">
                  <c:v>42946.28125</c:v>
                </c:pt>
                <c:pt idx="714">
                  <c:v>42946.302083333401</c:v>
                </c:pt>
                <c:pt idx="715">
                  <c:v>42946.322916666599</c:v>
                </c:pt>
                <c:pt idx="716">
                  <c:v>42946.34375</c:v>
                </c:pt>
                <c:pt idx="717">
                  <c:v>42946.364583333401</c:v>
                </c:pt>
                <c:pt idx="718">
                  <c:v>42946.385416666599</c:v>
                </c:pt>
                <c:pt idx="719">
                  <c:v>42946.40625</c:v>
                </c:pt>
                <c:pt idx="720">
                  <c:v>42946.427083333401</c:v>
                </c:pt>
                <c:pt idx="721">
                  <c:v>42946.447916666599</c:v>
                </c:pt>
                <c:pt idx="722">
                  <c:v>42946.46875</c:v>
                </c:pt>
                <c:pt idx="723">
                  <c:v>42946.489583333401</c:v>
                </c:pt>
                <c:pt idx="724">
                  <c:v>42946.510416666599</c:v>
                </c:pt>
                <c:pt idx="725">
                  <c:v>42946.53125</c:v>
                </c:pt>
                <c:pt idx="726">
                  <c:v>42946.552083333401</c:v>
                </c:pt>
                <c:pt idx="727">
                  <c:v>42946.572916666599</c:v>
                </c:pt>
                <c:pt idx="728">
                  <c:v>42946.59375</c:v>
                </c:pt>
                <c:pt idx="729">
                  <c:v>42946.614583333401</c:v>
                </c:pt>
                <c:pt idx="730">
                  <c:v>42946.635416666599</c:v>
                </c:pt>
                <c:pt idx="731">
                  <c:v>42946.65625</c:v>
                </c:pt>
                <c:pt idx="732">
                  <c:v>42946.677083333401</c:v>
                </c:pt>
                <c:pt idx="733">
                  <c:v>42946.697916666599</c:v>
                </c:pt>
                <c:pt idx="734">
                  <c:v>42946.71875</c:v>
                </c:pt>
                <c:pt idx="735">
                  <c:v>42946.739583333401</c:v>
                </c:pt>
                <c:pt idx="736">
                  <c:v>42946.760416666599</c:v>
                </c:pt>
                <c:pt idx="737">
                  <c:v>42946.78125</c:v>
                </c:pt>
                <c:pt idx="738">
                  <c:v>42946.802083333401</c:v>
                </c:pt>
                <c:pt idx="739">
                  <c:v>42946.822916666599</c:v>
                </c:pt>
                <c:pt idx="740">
                  <c:v>42946.84375</c:v>
                </c:pt>
                <c:pt idx="741">
                  <c:v>42946.864583333401</c:v>
                </c:pt>
                <c:pt idx="742">
                  <c:v>42946.885416666599</c:v>
                </c:pt>
                <c:pt idx="743">
                  <c:v>42946.90625</c:v>
                </c:pt>
                <c:pt idx="744">
                  <c:v>42946.927083333401</c:v>
                </c:pt>
                <c:pt idx="745">
                  <c:v>42946.947916666599</c:v>
                </c:pt>
                <c:pt idx="746">
                  <c:v>42946.96875</c:v>
                </c:pt>
                <c:pt idx="747">
                  <c:v>42946.989583333401</c:v>
                </c:pt>
                <c:pt idx="748">
                  <c:v>42947.010416666599</c:v>
                </c:pt>
                <c:pt idx="749">
                  <c:v>42947.03125</c:v>
                </c:pt>
                <c:pt idx="750">
                  <c:v>42947.052083333401</c:v>
                </c:pt>
                <c:pt idx="751">
                  <c:v>42947.072916666599</c:v>
                </c:pt>
                <c:pt idx="752">
                  <c:v>42947.09375</c:v>
                </c:pt>
                <c:pt idx="753">
                  <c:v>42947.114583333401</c:v>
                </c:pt>
                <c:pt idx="754">
                  <c:v>42947.135416666599</c:v>
                </c:pt>
                <c:pt idx="755">
                  <c:v>42947.15625</c:v>
                </c:pt>
                <c:pt idx="756">
                  <c:v>42947.177083333401</c:v>
                </c:pt>
                <c:pt idx="757">
                  <c:v>42947.197916666599</c:v>
                </c:pt>
                <c:pt idx="758">
                  <c:v>42947.21875</c:v>
                </c:pt>
                <c:pt idx="759">
                  <c:v>42947.239583333401</c:v>
                </c:pt>
                <c:pt idx="760">
                  <c:v>42947.260416666599</c:v>
                </c:pt>
                <c:pt idx="761">
                  <c:v>42947.28125</c:v>
                </c:pt>
                <c:pt idx="762">
                  <c:v>42947.302083333401</c:v>
                </c:pt>
                <c:pt idx="763">
                  <c:v>42947.322916666599</c:v>
                </c:pt>
                <c:pt idx="764">
                  <c:v>42947.34375</c:v>
                </c:pt>
                <c:pt idx="765">
                  <c:v>42947.364583333401</c:v>
                </c:pt>
                <c:pt idx="766">
                  <c:v>42947.385416666599</c:v>
                </c:pt>
                <c:pt idx="767">
                  <c:v>42947.40625</c:v>
                </c:pt>
                <c:pt idx="768">
                  <c:v>42947.427083333401</c:v>
                </c:pt>
                <c:pt idx="769">
                  <c:v>42947.447916666599</c:v>
                </c:pt>
                <c:pt idx="770">
                  <c:v>42947.46875</c:v>
                </c:pt>
                <c:pt idx="771">
                  <c:v>42947.489583333401</c:v>
                </c:pt>
                <c:pt idx="772">
                  <c:v>42947.510416666599</c:v>
                </c:pt>
                <c:pt idx="773">
                  <c:v>42947.53125</c:v>
                </c:pt>
                <c:pt idx="774">
                  <c:v>42947.552083333401</c:v>
                </c:pt>
                <c:pt idx="775">
                  <c:v>42947.572916666599</c:v>
                </c:pt>
                <c:pt idx="776">
                  <c:v>42947.59375</c:v>
                </c:pt>
                <c:pt idx="777">
                  <c:v>42947.614583333401</c:v>
                </c:pt>
                <c:pt idx="778">
                  <c:v>42947.635416666599</c:v>
                </c:pt>
                <c:pt idx="779">
                  <c:v>42947.65625</c:v>
                </c:pt>
                <c:pt idx="780">
                  <c:v>42947.677083333401</c:v>
                </c:pt>
                <c:pt idx="781">
                  <c:v>42947.697916666599</c:v>
                </c:pt>
                <c:pt idx="782">
                  <c:v>42947.71875</c:v>
                </c:pt>
                <c:pt idx="783">
                  <c:v>42947.739583333401</c:v>
                </c:pt>
                <c:pt idx="784">
                  <c:v>42947.760416666599</c:v>
                </c:pt>
                <c:pt idx="785">
                  <c:v>42947.78125</c:v>
                </c:pt>
                <c:pt idx="786">
                  <c:v>42947.802083333401</c:v>
                </c:pt>
                <c:pt idx="787">
                  <c:v>42947.822916666599</c:v>
                </c:pt>
                <c:pt idx="788">
                  <c:v>42947.84375</c:v>
                </c:pt>
                <c:pt idx="789">
                  <c:v>42947.864583333401</c:v>
                </c:pt>
                <c:pt idx="790">
                  <c:v>42947.885416666599</c:v>
                </c:pt>
                <c:pt idx="791">
                  <c:v>42947.90625</c:v>
                </c:pt>
                <c:pt idx="792">
                  <c:v>42947.927083333401</c:v>
                </c:pt>
                <c:pt idx="793">
                  <c:v>42947.947916666599</c:v>
                </c:pt>
                <c:pt idx="794">
                  <c:v>42947.96875</c:v>
                </c:pt>
                <c:pt idx="795">
                  <c:v>42947.989583333401</c:v>
                </c:pt>
                <c:pt idx="796">
                  <c:v>42948.010416666599</c:v>
                </c:pt>
                <c:pt idx="797">
                  <c:v>42948.03125</c:v>
                </c:pt>
                <c:pt idx="798">
                  <c:v>42948.052083333401</c:v>
                </c:pt>
                <c:pt idx="799">
                  <c:v>42948.072916666599</c:v>
                </c:pt>
                <c:pt idx="800">
                  <c:v>42948.09375</c:v>
                </c:pt>
                <c:pt idx="801">
                  <c:v>42948.114583333401</c:v>
                </c:pt>
                <c:pt idx="802">
                  <c:v>42948.135416666599</c:v>
                </c:pt>
                <c:pt idx="803">
                  <c:v>42948.15625</c:v>
                </c:pt>
                <c:pt idx="804">
                  <c:v>42948.177083333401</c:v>
                </c:pt>
                <c:pt idx="805">
                  <c:v>42948.197916666599</c:v>
                </c:pt>
                <c:pt idx="806">
                  <c:v>42948.21875</c:v>
                </c:pt>
                <c:pt idx="807">
                  <c:v>42948.239583333401</c:v>
                </c:pt>
                <c:pt idx="808">
                  <c:v>42948.260416666599</c:v>
                </c:pt>
                <c:pt idx="809">
                  <c:v>42948.28125</c:v>
                </c:pt>
                <c:pt idx="810">
                  <c:v>42948.302083333401</c:v>
                </c:pt>
                <c:pt idx="811">
                  <c:v>42948.322916666599</c:v>
                </c:pt>
                <c:pt idx="812">
                  <c:v>42948.34375</c:v>
                </c:pt>
                <c:pt idx="813">
                  <c:v>42948.364583333401</c:v>
                </c:pt>
                <c:pt idx="814">
                  <c:v>42948.385416666599</c:v>
                </c:pt>
                <c:pt idx="815">
                  <c:v>42948.40625</c:v>
                </c:pt>
                <c:pt idx="816">
                  <c:v>42948.427083333401</c:v>
                </c:pt>
                <c:pt idx="817">
                  <c:v>42948.447916666599</c:v>
                </c:pt>
                <c:pt idx="818">
                  <c:v>42948.46875</c:v>
                </c:pt>
                <c:pt idx="819">
                  <c:v>42948.489583333401</c:v>
                </c:pt>
                <c:pt idx="820">
                  <c:v>42948.510416666599</c:v>
                </c:pt>
                <c:pt idx="821">
                  <c:v>42948.53125</c:v>
                </c:pt>
                <c:pt idx="822">
                  <c:v>42948.552083333401</c:v>
                </c:pt>
                <c:pt idx="823">
                  <c:v>42948.572916666599</c:v>
                </c:pt>
                <c:pt idx="824">
                  <c:v>42948.59375</c:v>
                </c:pt>
                <c:pt idx="825">
                  <c:v>42948.614583333401</c:v>
                </c:pt>
                <c:pt idx="826">
                  <c:v>42948.635416666599</c:v>
                </c:pt>
                <c:pt idx="827">
                  <c:v>42948.65625</c:v>
                </c:pt>
                <c:pt idx="828">
                  <c:v>42948.677083333401</c:v>
                </c:pt>
                <c:pt idx="829">
                  <c:v>42948.697916666599</c:v>
                </c:pt>
                <c:pt idx="830">
                  <c:v>42948.71875</c:v>
                </c:pt>
                <c:pt idx="831">
                  <c:v>42948.739583333401</c:v>
                </c:pt>
                <c:pt idx="832">
                  <c:v>42948.760416666599</c:v>
                </c:pt>
                <c:pt idx="833">
                  <c:v>42948.78125</c:v>
                </c:pt>
                <c:pt idx="834">
                  <c:v>42948.802083333401</c:v>
                </c:pt>
                <c:pt idx="835">
                  <c:v>42948.822916666599</c:v>
                </c:pt>
                <c:pt idx="836">
                  <c:v>42948.84375</c:v>
                </c:pt>
                <c:pt idx="837">
                  <c:v>42948.864583333401</c:v>
                </c:pt>
                <c:pt idx="838">
                  <c:v>42948.885416666599</c:v>
                </c:pt>
                <c:pt idx="839">
                  <c:v>42948.90625</c:v>
                </c:pt>
                <c:pt idx="840">
                  <c:v>42948.927083333401</c:v>
                </c:pt>
                <c:pt idx="841">
                  <c:v>42948.947916666599</c:v>
                </c:pt>
                <c:pt idx="842">
                  <c:v>42948.96875</c:v>
                </c:pt>
                <c:pt idx="843">
                  <c:v>42948.989583333401</c:v>
                </c:pt>
                <c:pt idx="844">
                  <c:v>42949.010416666599</c:v>
                </c:pt>
                <c:pt idx="845">
                  <c:v>42949.03125</c:v>
                </c:pt>
                <c:pt idx="846">
                  <c:v>42949.052083333401</c:v>
                </c:pt>
                <c:pt idx="847">
                  <c:v>42949.072916666599</c:v>
                </c:pt>
                <c:pt idx="848">
                  <c:v>42949.09375</c:v>
                </c:pt>
                <c:pt idx="849">
                  <c:v>42949.114583333401</c:v>
                </c:pt>
                <c:pt idx="850">
                  <c:v>42949.135416666599</c:v>
                </c:pt>
                <c:pt idx="851">
                  <c:v>42949.15625</c:v>
                </c:pt>
                <c:pt idx="852">
                  <c:v>42949.177083333401</c:v>
                </c:pt>
                <c:pt idx="853">
                  <c:v>42949.197916666599</c:v>
                </c:pt>
                <c:pt idx="854">
                  <c:v>42949.21875</c:v>
                </c:pt>
                <c:pt idx="855">
                  <c:v>42949.239583333401</c:v>
                </c:pt>
                <c:pt idx="856">
                  <c:v>42949.260416666599</c:v>
                </c:pt>
                <c:pt idx="857">
                  <c:v>42949.28125</c:v>
                </c:pt>
                <c:pt idx="858">
                  <c:v>42949.302083333401</c:v>
                </c:pt>
                <c:pt idx="859">
                  <c:v>42949.322916666599</c:v>
                </c:pt>
                <c:pt idx="860">
                  <c:v>42949.34375</c:v>
                </c:pt>
                <c:pt idx="861">
                  <c:v>42949.364583333401</c:v>
                </c:pt>
                <c:pt idx="862">
                  <c:v>42949.385416666599</c:v>
                </c:pt>
                <c:pt idx="863">
                  <c:v>42949.40625</c:v>
                </c:pt>
                <c:pt idx="864">
                  <c:v>42949.427083333401</c:v>
                </c:pt>
                <c:pt idx="865">
                  <c:v>42949.447916666599</c:v>
                </c:pt>
                <c:pt idx="866">
                  <c:v>42949.46875</c:v>
                </c:pt>
                <c:pt idx="867">
                  <c:v>42949.489583333401</c:v>
                </c:pt>
                <c:pt idx="868">
                  <c:v>42949.510416666599</c:v>
                </c:pt>
                <c:pt idx="869">
                  <c:v>42949.53125</c:v>
                </c:pt>
                <c:pt idx="870">
                  <c:v>42949.552083333401</c:v>
                </c:pt>
                <c:pt idx="871">
                  <c:v>42949.572916666599</c:v>
                </c:pt>
                <c:pt idx="872">
                  <c:v>42949.59375</c:v>
                </c:pt>
                <c:pt idx="873">
                  <c:v>42949.614583333401</c:v>
                </c:pt>
                <c:pt idx="874">
                  <c:v>42949.635416666599</c:v>
                </c:pt>
                <c:pt idx="875">
                  <c:v>42949.65625</c:v>
                </c:pt>
                <c:pt idx="876">
                  <c:v>42949.677083333401</c:v>
                </c:pt>
                <c:pt idx="877">
                  <c:v>42949.697916666599</c:v>
                </c:pt>
                <c:pt idx="878">
                  <c:v>42949.71875</c:v>
                </c:pt>
                <c:pt idx="879">
                  <c:v>42949.739583333401</c:v>
                </c:pt>
                <c:pt idx="880">
                  <c:v>42949.760416666599</c:v>
                </c:pt>
                <c:pt idx="881">
                  <c:v>42949.78125</c:v>
                </c:pt>
                <c:pt idx="882">
                  <c:v>42949.802083333401</c:v>
                </c:pt>
                <c:pt idx="883">
                  <c:v>42949.822916666599</c:v>
                </c:pt>
                <c:pt idx="884">
                  <c:v>42949.84375</c:v>
                </c:pt>
                <c:pt idx="885">
                  <c:v>42949.864583333401</c:v>
                </c:pt>
                <c:pt idx="886">
                  <c:v>42949.885416666599</c:v>
                </c:pt>
                <c:pt idx="887">
                  <c:v>42949.90625</c:v>
                </c:pt>
                <c:pt idx="888">
                  <c:v>42949.927083333401</c:v>
                </c:pt>
                <c:pt idx="889">
                  <c:v>42949.947916666599</c:v>
                </c:pt>
                <c:pt idx="890">
                  <c:v>42949.96875</c:v>
                </c:pt>
                <c:pt idx="891">
                  <c:v>42949.989583333401</c:v>
                </c:pt>
                <c:pt idx="892">
                  <c:v>42950.010416666599</c:v>
                </c:pt>
                <c:pt idx="893">
                  <c:v>42950.03125</c:v>
                </c:pt>
                <c:pt idx="894">
                  <c:v>42950.052083333401</c:v>
                </c:pt>
                <c:pt idx="895">
                  <c:v>42950.072916666599</c:v>
                </c:pt>
                <c:pt idx="896">
                  <c:v>42950.09375</c:v>
                </c:pt>
                <c:pt idx="897">
                  <c:v>42950.114583333401</c:v>
                </c:pt>
                <c:pt idx="898">
                  <c:v>42950.135416666599</c:v>
                </c:pt>
                <c:pt idx="899">
                  <c:v>42950.15625</c:v>
                </c:pt>
                <c:pt idx="900">
                  <c:v>42950.177083333401</c:v>
                </c:pt>
                <c:pt idx="901">
                  <c:v>42950.197916666599</c:v>
                </c:pt>
                <c:pt idx="902">
                  <c:v>42950.21875</c:v>
                </c:pt>
                <c:pt idx="903">
                  <c:v>42950.239583333401</c:v>
                </c:pt>
                <c:pt idx="904">
                  <c:v>42950.260416666599</c:v>
                </c:pt>
                <c:pt idx="905">
                  <c:v>42950.28125</c:v>
                </c:pt>
                <c:pt idx="906">
                  <c:v>42950.302083333401</c:v>
                </c:pt>
                <c:pt idx="907">
                  <c:v>42950.322916666599</c:v>
                </c:pt>
                <c:pt idx="908">
                  <c:v>42950.34375</c:v>
                </c:pt>
                <c:pt idx="909">
                  <c:v>42950.364583333401</c:v>
                </c:pt>
                <c:pt idx="910">
                  <c:v>42950.385416666599</c:v>
                </c:pt>
                <c:pt idx="911">
                  <c:v>42950.40625</c:v>
                </c:pt>
                <c:pt idx="912">
                  <c:v>42950.427083333401</c:v>
                </c:pt>
                <c:pt idx="913">
                  <c:v>42950.447916666599</c:v>
                </c:pt>
                <c:pt idx="914">
                  <c:v>42950.46875</c:v>
                </c:pt>
                <c:pt idx="915">
                  <c:v>42950.489583333401</c:v>
                </c:pt>
                <c:pt idx="916">
                  <c:v>42950.510416666599</c:v>
                </c:pt>
                <c:pt idx="917">
                  <c:v>42950.53125</c:v>
                </c:pt>
                <c:pt idx="918">
                  <c:v>42950.552083333401</c:v>
                </c:pt>
                <c:pt idx="919">
                  <c:v>42950.572916666599</c:v>
                </c:pt>
                <c:pt idx="920">
                  <c:v>42950.59375</c:v>
                </c:pt>
                <c:pt idx="921">
                  <c:v>42950.614583333401</c:v>
                </c:pt>
                <c:pt idx="922">
                  <c:v>42950.635416666599</c:v>
                </c:pt>
                <c:pt idx="923">
                  <c:v>42950.65625</c:v>
                </c:pt>
                <c:pt idx="924">
                  <c:v>42950.677083333401</c:v>
                </c:pt>
                <c:pt idx="925">
                  <c:v>42950.697916666599</c:v>
                </c:pt>
                <c:pt idx="926">
                  <c:v>42950.71875</c:v>
                </c:pt>
                <c:pt idx="927">
                  <c:v>42950.739583333401</c:v>
                </c:pt>
                <c:pt idx="928">
                  <c:v>42950.760416666599</c:v>
                </c:pt>
                <c:pt idx="929">
                  <c:v>42950.78125</c:v>
                </c:pt>
                <c:pt idx="930">
                  <c:v>42950.802083333401</c:v>
                </c:pt>
                <c:pt idx="931">
                  <c:v>42950.822916666599</c:v>
                </c:pt>
                <c:pt idx="932">
                  <c:v>42950.84375</c:v>
                </c:pt>
                <c:pt idx="933">
                  <c:v>42950.864583333401</c:v>
                </c:pt>
                <c:pt idx="934">
                  <c:v>42950.885416666599</c:v>
                </c:pt>
                <c:pt idx="935">
                  <c:v>42950.90625</c:v>
                </c:pt>
                <c:pt idx="936">
                  <c:v>42950.927083333401</c:v>
                </c:pt>
                <c:pt idx="937">
                  <c:v>42950.947916666599</c:v>
                </c:pt>
                <c:pt idx="938">
                  <c:v>42950.96875</c:v>
                </c:pt>
                <c:pt idx="939">
                  <c:v>42950.989583333401</c:v>
                </c:pt>
                <c:pt idx="940">
                  <c:v>42951.010416666599</c:v>
                </c:pt>
                <c:pt idx="941">
                  <c:v>42951.03125</c:v>
                </c:pt>
                <c:pt idx="942">
                  <c:v>42951.052083333401</c:v>
                </c:pt>
                <c:pt idx="943">
                  <c:v>42951.072916666599</c:v>
                </c:pt>
                <c:pt idx="944">
                  <c:v>42951.09375</c:v>
                </c:pt>
                <c:pt idx="945">
                  <c:v>42951.114583333401</c:v>
                </c:pt>
                <c:pt idx="946">
                  <c:v>42951.135416666599</c:v>
                </c:pt>
                <c:pt idx="947">
                  <c:v>42951.15625</c:v>
                </c:pt>
                <c:pt idx="948">
                  <c:v>42951.177083333401</c:v>
                </c:pt>
                <c:pt idx="949">
                  <c:v>42951.197916666599</c:v>
                </c:pt>
                <c:pt idx="950">
                  <c:v>42951.21875</c:v>
                </c:pt>
                <c:pt idx="951">
                  <c:v>42951.239583333401</c:v>
                </c:pt>
                <c:pt idx="952">
                  <c:v>42951.260416666599</c:v>
                </c:pt>
                <c:pt idx="953">
                  <c:v>42951.28125</c:v>
                </c:pt>
                <c:pt idx="954">
                  <c:v>42951.302083333401</c:v>
                </c:pt>
                <c:pt idx="955">
                  <c:v>42951.322916666599</c:v>
                </c:pt>
                <c:pt idx="956">
                  <c:v>42951.34375</c:v>
                </c:pt>
                <c:pt idx="957">
                  <c:v>42951.364583333401</c:v>
                </c:pt>
                <c:pt idx="958">
                  <c:v>42951.385416666599</c:v>
                </c:pt>
                <c:pt idx="959">
                  <c:v>42951.40625</c:v>
                </c:pt>
                <c:pt idx="960">
                  <c:v>42951.427083333401</c:v>
                </c:pt>
                <c:pt idx="961">
                  <c:v>42951.447916666599</c:v>
                </c:pt>
                <c:pt idx="962">
                  <c:v>42951.46875</c:v>
                </c:pt>
                <c:pt idx="963">
                  <c:v>42951.489583333401</c:v>
                </c:pt>
                <c:pt idx="964">
                  <c:v>42951.510416666599</c:v>
                </c:pt>
                <c:pt idx="965">
                  <c:v>42951.53125</c:v>
                </c:pt>
                <c:pt idx="966">
                  <c:v>42951.552083333401</c:v>
                </c:pt>
                <c:pt idx="967">
                  <c:v>42951.572916666599</c:v>
                </c:pt>
                <c:pt idx="968">
                  <c:v>42951.59375</c:v>
                </c:pt>
                <c:pt idx="969">
                  <c:v>42951.614583333401</c:v>
                </c:pt>
                <c:pt idx="970">
                  <c:v>42951.635416666599</c:v>
                </c:pt>
                <c:pt idx="971">
                  <c:v>42951.65625</c:v>
                </c:pt>
                <c:pt idx="972">
                  <c:v>42951.677083333401</c:v>
                </c:pt>
                <c:pt idx="973">
                  <c:v>42951.697916666599</c:v>
                </c:pt>
                <c:pt idx="974">
                  <c:v>42951.71875</c:v>
                </c:pt>
                <c:pt idx="975">
                  <c:v>42951.739583333401</c:v>
                </c:pt>
                <c:pt idx="976">
                  <c:v>42951.760416666599</c:v>
                </c:pt>
                <c:pt idx="977">
                  <c:v>42951.78125</c:v>
                </c:pt>
                <c:pt idx="978">
                  <c:v>42951.802083333401</c:v>
                </c:pt>
                <c:pt idx="979">
                  <c:v>42951.822916666599</c:v>
                </c:pt>
                <c:pt idx="980">
                  <c:v>42951.84375</c:v>
                </c:pt>
                <c:pt idx="981">
                  <c:v>42951.864583333401</c:v>
                </c:pt>
                <c:pt idx="982">
                  <c:v>42951.885416666599</c:v>
                </c:pt>
                <c:pt idx="983">
                  <c:v>42951.90625</c:v>
                </c:pt>
                <c:pt idx="984">
                  <c:v>42951.927083333401</c:v>
                </c:pt>
                <c:pt idx="985">
                  <c:v>42951.947916666599</c:v>
                </c:pt>
                <c:pt idx="986">
                  <c:v>42951.96875</c:v>
                </c:pt>
                <c:pt idx="987">
                  <c:v>42951.989583333401</c:v>
                </c:pt>
                <c:pt idx="988">
                  <c:v>42952.010416666599</c:v>
                </c:pt>
                <c:pt idx="989">
                  <c:v>42952.03125</c:v>
                </c:pt>
                <c:pt idx="990">
                  <c:v>42952.052083333401</c:v>
                </c:pt>
                <c:pt idx="991">
                  <c:v>42952.072916666599</c:v>
                </c:pt>
                <c:pt idx="992">
                  <c:v>42952.09375</c:v>
                </c:pt>
                <c:pt idx="993">
                  <c:v>42952.114583333401</c:v>
                </c:pt>
                <c:pt idx="994">
                  <c:v>42952.135416666599</c:v>
                </c:pt>
                <c:pt idx="995">
                  <c:v>42952.15625</c:v>
                </c:pt>
                <c:pt idx="996">
                  <c:v>42952.177083333401</c:v>
                </c:pt>
                <c:pt idx="997">
                  <c:v>42952.197916666599</c:v>
                </c:pt>
                <c:pt idx="998">
                  <c:v>42952.21875</c:v>
                </c:pt>
                <c:pt idx="999">
                  <c:v>42952.239583333401</c:v>
                </c:pt>
                <c:pt idx="1000">
                  <c:v>42952.260416666599</c:v>
                </c:pt>
                <c:pt idx="1001">
                  <c:v>42952.28125</c:v>
                </c:pt>
                <c:pt idx="1002">
                  <c:v>42952.302083333401</c:v>
                </c:pt>
                <c:pt idx="1003">
                  <c:v>42952.322916666599</c:v>
                </c:pt>
                <c:pt idx="1004">
                  <c:v>42952.34375</c:v>
                </c:pt>
                <c:pt idx="1005">
                  <c:v>42952.364583333401</c:v>
                </c:pt>
                <c:pt idx="1006">
                  <c:v>42952.385416666599</c:v>
                </c:pt>
                <c:pt idx="1007">
                  <c:v>42952.40625</c:v>
                </c:pt>
                <c:pt idx="1008">
                  <c:v>42952.427083333401</c:v>
                </c:pt>
                <c:pt idx="1009">
                  <c:v>42952.447916666599</c:v>
                </c:pt>
                <c:pt idx="1010">
                  <c:v>42952.46875</c:v>
                </c:pt>
                <c:pt idx="1011">
                  <c:v>42952.489583333401</c:v>
                </c:pt>
                <c:pt idx="1012">
                  <c:v>42952.510416666599</c:v>
                </c:pt>
                <c:pt idx="1013">
                  <c:v>42952.53125</c:v>
                </c:pt>
                <c:pt idx="1014">
                  <c:v>42952.552083333401</c:v>
                </c:pt>
                <c:pt idx="1015">
                  <c:v>42952.572916666599</c:v>
                </c:pt>
                <c:pt idx="1016">
                  <c:v>42952.59375</c:v>
                </c:pt>
                <c:pt idx="1017">
                  <c:v>42952.614583333401</c:v>
                </c:pt>
                <c:pt idx="1018">
                  <c:v>42952.635416666599</c:v>
                </c:pt>
                <c:pt idx="1019">
                  <c:v>42952.65625</c:v>
                </c:pt>
                <c:pt idx="1020">
                  <c:v>42952.677083333401</c:v>
                </c:pt>
                <c:pt idx="1021">
                  <c:v>42952.697916666599</c:v>
                </c:pt>
                <c:pt idx="1022">
                  <c:v>42952.71875</c:v>
                </c:pt>
                <c:pt idx="1023">
                  <c:v>42952.739583333401</c:v>
                </c:pt>
                <c:pt idx="1024">
                  <c:v>42952.760416666599</c:v>
                </c:pt>
                <c:pt idx="1025">
                  <c:v>42952.78125</c:v>
                </c:pt>
                <c:pt idx="1026">
                  <c:v>42952.802083333401</c:v>
                </c:pt>
                <c:pt idx="1027">
                  <c:v>42952.822916666599</c:v>
                </c:pt>
                <c:pt idx="1028">
                  <c:v>42952.84375</c:v>
                </c:pt>
                <c:pt idx="1029">
                  <c:v>42952.864583333401</c:v>
                </c:pt>
                <c:pt idx="1030">
                  <c:v>42952.885416666599</c:v>
                </c:pt>
                <c:pt idx="1031">
                  <c:v>42952.90625</c:v>
                </c:pt>
                <c:pt idx="1032">
                  <c:v>42952.927083333401</c:v>
                </c:pt>
                <c:pt idx="1033">
                  <c:v>42952.947916666599</c:v>
                </c:pt>
                <c:pt idx="1034">
                  <c:v>42952.96875</c:v>
                </c:pt>
                <c:pt idx="1035">
                  <c:v>42952.989583333401</c:v>
                </c:pt>
                <c:pt idx="1036">
                  <c:v>42953.010416666599</c:v>
                </c:pt>
                <c:pt idx="1037">
                  <c:v>42953.03125</c:v>
                </c:pt>
                <c:pt idx="1038">
                  <c:v>42953.052083333401</c:v>
                </c:pt>
                <c:pt idx="1039">
                  <c:v>42953.072916666599</c:v>
                </c:pt>
                <c:pt idx="1040">
                  <c:v>42953.09375</c:v>
                </c:pt>
                <c:pt idx="1041">
                  <c:v>42953.114583333401</c:v>
                </c:pt>
                <c:pt idx="1042">
                  <c:v>42953.135416666599</c:v>
                </c:pt>
                <c:pt idx="1043">
                  <c:v>42953.15625</c:v>
                </c:pt>
                <c:pt idx="1044">
                  <c:v>42953.177083333401</c:v>
                </c:pt>
                <c:pt idx="1045">
                  <c:v>42953.197916666599</c:v>
                </c:pt>
                <c:pt idx="1046">
                  <c:v>42953.21875</c:v>
                </c:pt>
                <c:pt idx="1047">
                  <c:v>42953.239583333401</c:v>
                </c:pt>
                <c:pt idx="1048">
                  <c:v>42953.260416666599</c:v>
                </c:pt>
                <c:pt idx="1049">
                  <c:v>42953.28125</c:v>
                </c:pt>
                <c:pt idx="1050">
                  <c:v>42953.302083333401</c:v>
                </c:pt>
                <c:pt idx="1051">
                  <c:v>42953.322916666599</c:v>
                </c:pt>
                <c:pt idx="1052">
                  <c:v>42953.34375</c:v>
                </c:pt>
                <c:pt idx="1053">
                  <c:v>42953.364583333401</c:v>
                </c:pt>
                <c:pt idx="1054">
                  <c:v>42953.385416666599</c:v>
                </c:pt>
                <c:pt idx="1055">
                  <c:v>42953.40625</c:v>
                </c:pt>
                <c:pt idx="1056">
                  <c:v>42953.427083333401</c:v>
                </c:pt>
                <c:pt idx="1057">
                  <c:v>42953.447916666599</c:v>
                </c:pt>
                <c:pt idx="1058">
                  <c:v>42953.46875</c:v>
                </c:pt>
                <c:pt idx="1059">
                  <c:v>42953.489583333401</c:v>
                </c:pt>
                <c:pt idx="1060">
                  <c:v>42953.510416666599</c:v>
                </c:pt>
                <c:pt idx="1061">
                  <c:v>42953.53125</c:v>
                </c:pt>
                <c:pt idx="1062">
                  <c:v>42953.552083333401</c:v>
                </c:pt>
                <c:pt idx="1063">
                  <c:v>42953.572916666599</c:v>
                </c:pt>
                <c:pt idx="1064">
                  <c:v>42953.59375</c:v>
                </c:pt>
                <c:pt idx="1065">
                  <c:v>42953.614583333401</c:v>
                </c:pt>
                <c:pt idx="1066">
                  <c:v>42953.635416666599</c:v>
                </c:pt>
                <c:pt idx="1067">
                  <c:v>42953.65625</c:v>
                </c:pt>
                <c:pt idx="1068">
                  <c:v>42953.677083333401</c:v>
                </c:pt>
                <c:pt idx="1069">
                  <c:v>42953.697916666599</c:v>
                </c:pt>
                <c:pt idx="1070">
                  <c:v>42953.71875</c:v>
                </c:pt>
                <c:pt idx="1071">
                  <c:v>42953.739583333401</c:v>
                </c:pt>
                <c:pt idx="1072">
                  <c:v>42953.760416666599</c:v>
                </c:pt>
                <c:pt idx="1073">
                  <c:v>42953.78125</c:v>
                </c:pt>
                <c:pt idx="1074">
                  <c:v>42953.802083333401</c:v>
                </c:pt>
                <c:pt idx="1075">
                  <c:v>42953.822916666599</c:v>
                </c:pt>
                <c:pt idx="1076">
                  <c:v>42953.84375</c:v>
                </c:pt>
                <c:pt idx="1077">
                  <c:v>42953.864583333401</c:v>
                </c:pt>
                <c:pt idx="1078">
                  <c:v>42953.885416666599</c:v>
                </c:pt>
                <c:pt idx="1079">
                  <c:v>42953.90625</c:v>
                </c:pt>
                <c:pt idx="1080">
                  <c:v>42953.927083333401</c:v>
                </c:pt>
                <c:pt idx="1081">
                  <c:v>42953.947916666599</c:v>
                </c:pt>
                <c:pt idx="1082">
                  <c:v>42953.96875</c:v>
                </c:pt>
                <c:pt idx="1083">
                  <c:v>42953.989583333401</c:v>
                </c:pt>
                <c:pt idx="1084">
                  <c:v>42954.010416666599</c:v>
                </c:pt>
                <c:pt idx="1085">
                  <c:v>42954.03125</c:v>
                </c:pt>
                <c:pt idx="1086">
                  <c:v>42954.052083333401</c:v>
                </c:pt>
                <c:pt idx="1087">
                  <c:v>42954.072916666599</c:v>
                </c:pt>
                <c:pt idx="1088">
                  <c:v>42954.09375</c:v>
                </c:pt>
                <c:pt idx="1089">
                  <c:v>42954.114583333401</c:v>
                </c:pt>
                <c:pt idx="1090">
                  <c:v>42954.135416666599</c:v>
                </c:pt>
                <c:pt idx="1091">
                  <c:v>42954.15625</c:v>
                </c:pt>
                <c:pt idx="1092">
                  <c:v>42954.177083333401</c:v>
                </c:pt>
                <c:pt idx="1093">
                  <c:v>42954.197916666599</c:v>
                </c:pt>
                <c:pt idx="1094">
                  <c:v>42954.21875</c:v>
                </c:pt>
                <c:pt idx="1095">
                  <c:v>42954.239583333401</c:v>
                </c:pt>
                <c:pt idx="1096">
                  <c:v>42954.260416666599</c:v>
                </c:pt>
                <c:pt idx="1097">
                  <c:v>42954.28125</c:v>
                </c:pt>
                <c:pt idx="1098">
                  <c:v>42954.302083333401</c:v>
                </c:pt>
                <c:pt idx="1099">
                  <c:v>42954.322916666599</c:v>
                </c:pt>
                <c:pt idx="1100">
                  <c:v>42954.34375</c:v>
                </c:pt>
                <c:pt idx="1101">
                  <c:v>42954.364583333401</c:v>
                </c:pt>
                <c:pt idx="1102">
                  <c:v>42954.385416666599</c:v>
                </c:pt>
                <c:pt idx="1103">
                  <c:v>42954.40625</c:v>
                </c:pt>
                <c:pt idx="1104">
                  <c:v>42954.427083333401</c:v>
                </c:pt>
                <c:pt idx="1105">
                  <c:v>42954.447916666599</c:v>
                </c:pt>
                <c:pt idx="1106">
                  <c:v>42954.46875</c:v>
                </c:pt>
                <c:pt idx="1107">
                  <c:v>42954.489583333401</c:v>
                </c:pt>
                <c:pt idx="1108">
                  <c:v>42954.510416666599</c:v>
                </c:pt>
                <c:pt idx="1109">
                  <c:v>42954.53125</c:v>
                </c:pt>
                <c:pt idx="1110">
                  <c:v>42954.552083333401</c:v>
                </c:pt>
                <c:pt idx="1111">
                  <c:v>42954.572916666599</c:v>
                </c:pt>
                <c:pt idx="1112">
                  <c:v>42954.59375</c:v>
                </c:pt>
                <c:pt idx="1113">
                  <c:v>42954.614583333401</c:v>
                </c:pt>
                <c:pt idx="1114">
                  <c:v>42954.635416666599</c:v>
                </c:pt>
                <c:pt idx="1115">
                  <c:v>42954.65625</c:v>
                </c:pt>
                <c:pt idx="1116">
                  <c:v>42954.677083333401</c:v>
                </c:pt>
                <c:pt idx="1117">
                  <c:v>42954.697916666599</c:v>
                </c:pt>
                <c:pt idx="1118">
                  <c:v>42954.71875</c:v>
                </c:pt>
                <c:pt idx="1119">
                  <c:v>42954.739583333401</c:v>
                </c:pt>
                <c:pt idx="1120">
                  <c:v>42954.760416666599</c:v>
                </c:pt>
                <c:pt idx="1121">
                  <c:v>42954.78125</c:v>
                </c:pt>
                <c:pt idx="1122">
                  <c:v>42954.802083333401</c:v>
                </c:pt>
                <c:pt idx="1123">
                  <c:v>42954.822916666599</c:v>
                </c:pt>
                <c:pt idx="1124">
                  <c:v>42954.84375</c:v>
                </c:pt>
                <c:pt idx="1125">
                  <c:v>42954.864583333401</c:v>
                </c:pt>
                <c:pt idx="1126">
                  <c:v>42954.885416666599</c:v>
                </c:pt>
                <c:pt idx="1127">
                  <c:v>42954.90625</c:v>
                </c:pt>
                <c:pt idx="1128">
                  <c:v>42954.927083333401</c:v>
                </c:pt>
                <c:pt idx="1129">
                  <c:v>42954.947916666599</c:v>
                </c:pt>
                <c:pt idx="1130">
                  <c:v>42954.96875</c:v>
                </c:pt>
                <c:pt idx="1131">
                  <c:v>42954.989583333401</c:v>
                </c:pt>
                <c:pt idx="1132">
                  <c:v>42955.010416666599</c:v>
                </c:pt>
                <c:pt idx="1133">
                  <c:v>42955.03125</c:v>
                </c:pt>
                <c:pt idx="1134">
                  <c:v>42955.052083333401</c:v>
                </c:pt>
                <c:pt idx="1135">
                  <c:v>42955.072916666599</c:v>
                </c:pt>
                <c:pt idx="1136">
                  <c:v>42955.09375</c:v>
                </c:pt>
                <c:pt idx="1137">
                  <c:v>42955.114583333401</c:v>
                </c:pt>
                <c:pt idx="1138">
                  <c:v>42955.135416666599</c:v>
                </c:pt>
                <c:pt idx="1139">
                  <c:v>42955.15625</c:v>
                </c:pt>
                <c:pt idx="1140">
                  <c:v>42955.177083333401</c:v>
                </c:pt>
                <c:pt idx="1141">
                  <c:v>42955.197916666599</c:v>
                </c:pt>
                <c:pt idx="1142">
                  <c:v>42955.21875</c:v>
                </c:pt>
                <c:pt idx="1143">
                  <c:v>42955.239583333401</c:v>
                </c:pt>
                <c:pt idx="1144">
                  <c:v>42955.260416666599</c:v>
                </c:pt>
                <c:pt idx="1145">
                  <c:v>42955.28125</c:v>
                </c:pt>
                <c:pt idx="1146">
                  <c:v>42955.302083333401</c:v>
                </c:pt>
                <c:pt idx="1147">
                  <c:v>42955.322916666599</c:v>
                </c:pt>
                <c:pt idx="1148">
                  <c:v>42955.34375</c:v>
                </c:pt>
                <c:pt idx="1149">
                  <c:v>42955.364583333401</c:v>
                </c:pt>
                <c:pt idx="1150">
                  <c:v>42955.385416666599</c:v>
                </c:pt>
                <c:pt idx="1151">
                  <c:v>42955.40625</c:v>
                </c:pt>
                <c:pt idx="1152">
                  <c:v>42955.427083333401</c:v>
                </c:pt>
                <c:pt idx="1153">
                  <c:v>42955.447916666599</c:v>
                </c:pt>
                <c:pt idx="1154">
                  <c:v>42955.46875</c:v>
                </c:pt>
                <c:pt idx="1155">
                  <c:v>42955.489583333401</c:v>
                </c:pt>
                <c:pt idx="1156">
                  <c:v>42955.510416666599</c:v>
                </c:pt>
                <c:pt idx="1157">
                  <c:v>42955.53125</c:v>
                </c:pt>
                <c:pt idx="1158">
                  <c:v>42955.552083333401</c:v>
                </c:pt>
                <c:pt idx="1159">
                  <c:v>42955.572916666599</c:v>
                </c:pt>
                <c:pt idx="1160">
                  <c:v>42955.59375</c:v>
                </c:pt>
                <c:pt idx="1161">
                  <c:v>42955.614583333401</c:v>
                </c:pt>
                <c:pt idx="1162">
                  <c:v>42955.635416666599</c:v>
                </c:pt>
                <c:pt idx="1163">
                  <c:v>42955.65625</c:v>
                </c:pt>
                <c:pt idx="1164">
                  <c:v>42955.677083333401</c:v>
                </c:pt>
                <c:pt idx="1165">
                  <c:v>42955.697916666599</c:v>
                </c:pt>
                <c:pt idx="1166">
                  <c:v>42955.71875</c:v>
                </c:pt>
                <c:pt idx="1167">
                  <c:v>42955.739583333401</c:v>
                </c:pt>
                <c:pt idx="1168">
                  <c:v>42955.760416666599</c:v>
                </c:pt>
                <c:pt idx="1169">
                  <c:v>42955.78125</c:v>
                </c:pt>
                <c:pt idx="1170">
                  <c:v>42955.802083333401</c:v>
                </c:pt>
                <c:pt idx="1171">
                  <c:v>42955.822916666599</c:v>
                </c:pt>
                <c:pt idx="1172">
                  <c:v>42955.84375</c:v>
                </c:pt>
                <c:pt idx="1173">
                  <c:v>42955.864583333401</c:v>
                </c:pt>
                <c:pt idx="1174">
                  <c:v>42955.885416666599</c:v>
                </c:pt>
                <c:pt idx="1175">
                  <c:v>42955.90625</c:v>
                </c:pt>
                <c:pt idx="1176">
                  <c:v>42955.927083333401</c:v>
                </c:pt>
                <c:pt idx="1177">
                  <c:v>42955.947916666599</c:v>
                </c:pt>
                <c:pt idx="1178">
                  <c:v>42955.96875</c:v>
                </c:pt>
                <c:pt idx="1179">
                  <c:v>42955.989583333401</c:v>
                </c:pt>
                <c:pt idx="1180">
                  <c:v>42956.010416666599</c:v>
                </c:pt>
                <c:pt idx="1181">
                  <c:v>42956.03125</c:v>
                </c:pt>
                <c:pt idx="1182">
                  <c:v>42956.052083333401</c:v>
                </c:pt>
                <c:pt idx="1183">
                  <c:v>42956.072916666599</c:v>
                </c:pt>
                <c:pt idx="1184">
                  <c:v>42956.09375</c:v>
                </c:pt>
                <c:pt idx="1185">
                  <c:v>42956.114583333401</c:v>
                </c:pt>
                <c:pt idx="1186">
                  <c:v>42956.135416666599</c:v>
                </c:pt>
                <c:pt idx="1187">
                  <c:v>42956.15625</c:v>
                </c:pt>
                <c:pt idx="1188">
                  <c:v>42956.177083333401</c:v>
                </c:pt>
                <c:pt idx="1189">
                  <c:v>42956.197916666599</c:v>
                </c:pt>
                <c:pt idx="1190">
                  <c:v>42956.21875</c:v>
                </c:pt>
                <c:pt idx="1191">
                  <c:v>42956.239583333401</c:v>
                </c:pt>
                <c:pt idx="1192">
                  <c:v>42956.260416666599</c:v>
                </c:pt>
                <c:pt idx="1193">
                  <c:v>42956.28125</c:v>
                </c:pt>
                <c:pt idx="1194">
                  <c:v>42956.302083333401</c:v>
                </c:pt>
                <c:pt idx="1195">
                  <c:v>42956.322916666599</c:v>
                </c:pt>
                <c:pt idx="1196">
                  <c:v>42956.34375</c:v>
                </c:pt>
                <c:pt idx="1197">
                  <c:v>42956.364583333401</c:v>
                </c:pt>
                <c:pt idx="1198">
                  <c:v>42956.385416666599</c:v>
                </c:pt>
                <c:pt idx="1199">
                  <c:v>42956.40625</c:v>
                </c:pt>
                <c:pt idx="1200">
                  <c:v>42956.427083333401</c:v>
                </c:pt>
                <c:pt idx="1201">
                  <c:v>42956.447916666599</c:v>
                </c:pt>
                <c:pt idx="1202">
                  <c:v>42956.46875</c:v>
                </c:pt>
                <c:pt idx="1203">
                  <c:v>42956.489583333401</c:v>
                </c:pt>
                <c:pt idx="1204">
                  <c:v>42956.510416666599</c:v>
                </c:pt>
                <c:pt idx="1205">
                  <c:v>42956.53125</c:v>
                </c:pt>
                <c:pt idx="1206">
                  <c:v>42956.552083333401</c:v>
                </c:pt>
                <c:pt idx="1207">
                  <c:v>42956.572916666599</c:v>
                </c:pt>
                <c:pt idx="1208">
                  <c:v>42956.59375</c:v>
                </c:pt>
                <c:pt idx="1209">
                  <c:v>42956.614583333401</c:v>
                </c:pt>
                <c:pt idx="1210">
                  <c:v>42956.635416666599</c:v>
                </c:pt>
                <c:pt idx="1211">
                  <c:v>42956.65625</c:v>
                </c:pt>
                <c:pt idx="1212">
                  <c:v>42956.677083333401</c:v>
                </c:pt>
                <c:pt idx="1213">
                  <c:v>42956.697916666599</c:v>
                </c:pt>
                <c:pt idx="1214">
                  <c:v>42956.71875</c:v>
                </c:pt>
                <c:pt idx="1215">
                  <c:v>42956.739583333401</c:v>
                </c:pt>
                <c:pt idx="1216">
                  <c:v>42956.760416666599</c:v>
                </c:pt>
                <c:pt idx="1217">
                  <c:v>42956.78125</c:v>
                </c:pt>
                <c:pt idx="1218">
                  <c:v>42956.802083333401</c:v>
                </c:pt>
                <c:pt idx="1219">
                  <c:v>42956.822916666599</c:v>
                </c:pt>
                <c:pt idx="1220">
                  <c:v>42956.84375</c:v>
                </c:pt>
                <c:pt idx="1221">
                  <c:v>42956.864583333401</c:v>
                </c:pt>
                <c:pt idx="1222">
                  <c:v>42956.885416666599</c:v>
                </c:pt>
                <c:pt idx="1223">
                  <c:v>42956.90625</c:v>
                </c:pt>
                <c:pt idx="1224">
                  <c:v>42956.927083333401</c:v>
                </c:pt>
                <c:pt idx="1225">
                  <c:v>42956.947916666599</c:v>
                </c:pt>
                <c:pt idx="1226">
                  <c:v>42956.96875</c:v>
                </c:pt>
                <c:pt idx="1227">
                  <c:v>42956.989583333401</c:v>
                </c:pt>
                <c:pt idx="1228">
                  <c:v>42957.010416666599</c:v>
                </c:pt>
                <c:pt idx="1229">
                  <c:v>42957.03125</c:v>
                </c:pt>
                <c:pt idx="1230">
                  <c:v>42957.052083333401</c:v>
                </c:pt>
                <c:pt idx="1231">
                  <c:v>42957.072916666599</c:v>
                </c:pt>
                <c:pt idx="1232">
                  <c:v>42957.09375</c:v>
                </c:pt>
                <c:pt idx="1233">
                  <c:v>42957.114583333401</c:v>
                </c:pt>
                <c:pt idx="1234">
                  <c:v>42957.135416666599</c:v>
                </c:pt>
                <c:pt idx="1235">
                  <c:v>42957.15625</c:v>
                </c:pt>
                <c:pt idx="1236">
                  <c:v>42957.177083333401</c:v>
                </c:pt>
                <c:pt idx="1237">
                  <c:v>42957.197916666599</c:v>
                </c:pt>
                <c:pt idx="1238">
                  <c:v>42957.21875</c:v>
                </c:pt>
                <c:pt idx="1239">
                  <c:v>42957.239583333401</c:v>
                </c:pt>
                <c:pt idx="1240">
                  <c:v>42957.260416666599</c:v>
                </c:pt>
                <c:pt idx="1241">
                  <c:v>42957.28125</c:v>
                </c:pt>
                <c:pt idx="1242">
                  <c:v>42957.302083333401</c:v>
                </c:pt>
                <c:pt idx="1243">
                  <c:v>42957.322916666599</c:v>
                </c:pt>
                <c:pt idx="1244">
                  <c:v>42957.34375</c:v>
                </c:pt>
                <c:pt idx="1245">
                  <c:v>42957.364583333401</c:v>
                </c:pt>
                <c:pt idx="1246">
                  <c:v>42957.385416666599</c:v>
                </c:pt>
                <c:pt idx="1247">
                  <c:v>42957.40625</c:v>
                </c:pt>
                <c:pt idx="1248">
                  <c:v>42957.427083333401</c:v>
                </c:pt>
                <c:pt idx="1249">
                  <c:v>42957.447916666599</c:v>
                </c:pt>
                <c:pt idx="1250">
                  <c:v>42957.46875</c:v>
                </c:pt>
                <c:pt idx="1251">
                  <c:v>42957.489583333401</c:v>
                </c:pt>
                <c:pt idx="1252">
                  <c:v>42957.510416666599</c:v>
                </c:pt>
                <c:pt idx="1253">
                  <c:v>42957.53125</c:v>
                </c:pt>
                <c:pt idx="1254">
                  <c:v>42957.552083333401</c:v>
                </c:pt>
                <c:pt idx="1255">
                  <c:v>42957.572916666599</c:v>
                </c:pt>
                <c:pt idx="1256">
                  <c:v>42957.59375</c:v>
                </c:pt>
                <c:pt idx="1257">
                  <c:v>42957.614583333401</c:v>
                </c:pt>
                <c:pt idx="1258">
                  <c:v>42957.635416666599</c:v>
                </c:pt>
                <c:pt idx="1259">
                  <c:v>42957.65625</c:v>
                </c:pt>
                <c:pt idx="1260">
                  <c:v>42957.677083333401</c:v>
                </c:pt>
                <c:pt idx="1261">
                  <c:v>42957.697916666599</c:v>
                </c:pt>
                <c:pt idx="1262">
                  <c:v>42957.71875</c:v>
                </c:pt>
                <c:pt idx="1263">
                  <c:v>42957.739583333401</c:v>
                </c:pt>
                <c:pt idx="1264">
                  <c:v>42957.760416666599</c:v>
                </c:pt>
                <c:pt idx="1265">
                  <c:v>42957.78125</c:v>
                </c:pt>
                <c:pt idx="1266">
                  <c:v>42957.802083333401</c:v>
                </c:pt>
                <c:pt idx="1267">
                  <c:v>42957.822916666599</c:v>
                </c:pt>
                <c:pt idx="1268">
                  <c:v>42957.84375</c:v>
                </c:pt>
                <c:pt idx="1269">
                  <c:v>42957.864583333401</c:v>
                </c:pt>
                <c:pt idx="1270">
                  <c:v>42957.885416666599</c:v>
                </c:pt>
                <c:pt idx="1271">
                  <c:v>42957.90625</c:v>
                </c:pt>
                <c:pt idx="1272">
                  <c:v>42957.927083333401</c:v>
                </c:pt>
                <c:pt idx="1273">
                  <c:v>42957.947916666599</c:v>
                </c:pt>
                <c:pt idx="1274">
                  <c:v>42957.96875</c:v>
                </c:pt>
                <c:pt idx="1275">
                  <c:v>42957.989583333401</c:v>
                </c:pt>
                <c:pt idx="1276">
                  <c:v>42958.010416666599</c:v>
                </c:pt>
                <c:pt idx="1277">
                  <c:v>42958.03125</c:v>
                </c:pt>
                <c:pt idx="1278">
                  <c:v>42958.052083333401</c:v>
                </c:pt>
                <c:pt idx="1279">
                  <c:v>42958.072916666599</c:v>
                </c:pt>
                <c:pt idx="1280">
                  <c:v>42958.09375</c:v>
                </c:pt>
                <c:pt idx="1281">
                  <c:v>42958.114583333401</c:v>
                </c:pt>
                <c:pt idx="1282">
                  <c:v>42958.135416666599</c:v>
                </c:pt>
                <c:pt idx="1283">
                  <c:v>42958.15625</c:v>
                </c:pt>
                <c:pt idx="1284">
                  <c:v>42958.177083333401</c:v>
                </c:pt>
                <c:pt idx="1285">
                  <c:v>42958.197916666599</c:v>
                </c:pt>
                <c:pt idx="1286">
                  <c:v>42958.21875</c:v>
                </c:pt>
                <c:pt idx="1287">
                  <c:v>42958.239583333401</c:v>
                </c:pt>
                <c:pt idx="1288">
                  <c:v>42958.260416666599</c:v>
                </c:pt>
                <c:pt idx="1289">
                  <c:v>42958.28125</c:v>
                </c:pt>
                <c:pt idx="1290">
                  <c:v>42958.302083333401</c:v>
                </c:pt>
                <c:pt idx="1291">
                  <c:v>42958.322916666599</c:v>
                </c:pt>
                <c:pt idx="1292">
                  <c:v>42958.34375</c:v>
                </c:pt>
                <c:pt idx="1293">
                  <c:v>42958.364583333401</c:v>
                </c:pt>
                <c:pt idx="1294">
                  <c:v>42958.385416666599</c:v>
                </c:pt>
                <c:pt idx="1295">
                  <c:v>42958.40625</c:v>
                </c:pt>
                <c:pt idx="1296">
                  <c:v>42958.427083333401</c:v>
                </c:pt>
                <c:pt idx="1297">
                  <c:v>42958.447916666599</c:v>
                </c:pt>
                <c:pt idx="1298">
                  <c:v>42958.46875</c:v>
                </c:pt>
                <c:pt idx="1299">
                  <c:v>42958.489583333401</c:v>
                </c:pt>
                <c:pt idx="1300">
                  <c:v>42958.510416666599</c:v>
                </c:pt>
                <c:pt idx="1301">
                  <c:v>42958.53125</c:v>
                </c:pt>
                <c:pt idx="1302">
                  <c:v>42958.552083333401</c:v>
                </c:pt>
                <c:pt idx="1303">
                  <c:v>42958.572916666599</c:v>
                </c:pt>
                <c:pt idx="1304">
                  <c:v>42958.59375</c:v>
                </c:pt>
                <c:pt idx="1305">
                  <c:v>42958.614583333401</c:v>
                </c:pt>
                <c:pt idx="1306">
                  <c:v>42958.635416666599</c:v>
                </c:pt>
                <c:pt idx="1307">
                  <c:v>42958.65625</c:v>
                </c:pt>
                <c:pt idx="1308">
                  <c:v>42958.677083333401</c:v>
                </c:pt>
                <c:pt idx="1309">
                  <c:v>42958.697916666599</c:v>
                </c:pt>
                <c:pt idx="1310">
                  <c:v>42958.71875</c:v>
                </c:pt>
                <c:pt idx="1311">
                  <c:v>42958.739583333401</c:v>
                </c:pt>
                <c:pt idx="1312">
                  <c:v>42958.760416666599</c:v>
                </c:pt>
                <c:pt idx="1313">
                  <c:v>42958.78125</c:v>
                </c:pt>
                <c:pt idx="1314">
                  <c:v>42958.802083333401</c:v>
                </c:pt>
                <c:pt idx="1315">
                  <c:v>42958.822916666599</c:v>
                </c:pt>
                <c:pt idx="1316">
                  <c:v>42958.84375</c:v>
                </c:pt>
                <c:pt idx="1317">
                  <c:v>42958.864583333401</c:v>
                </c:pt>
                <c:pt idx="1318">
                  <c:v>42958.885416666599</c:v>
                </c:pt>
                <c:pt idx="1319">
                  <c:v>42958.90625</c:v>
                </c:pt>
                <c:pt idx="1320">
                  <c:v>42958.927083333401</c:v>
                </c:pt>
                <c:pt idx="1321">
                  <c:v>42958.947916666599</c:v>
                </c:pt>
                <c:pt idx="1322">
                  <c:v>42958.96875</c:v>
                </c:pt>
                <c:pt idx="1323">
                  <c:v>42958.989583333401</c:v>
                </c:pt>
                <c:pt idx="1324">
                  <c:v>42959.010416666599</c:v>
                </c:pt>
                <c:pt idx="1325">
                  <c:v>42959.03125</c:v>
                </c:pt>
                <c:pt idx="1326">
                  <c:v>42959.052083333401</c:v>
                </c:pt>
                <c:pt idx="1327">
                  <c:v>42959.072916666599</c:v>
                </c:pt>
                <c:pt idx="1328">
                  <c:v>42959.09375</c:v>
                </c:pt>
                <c:pt idx="1329">
                  <c:v>42959.114583333401</c:v>
                </c:pt>
                <c:pt idx="1330">
                  <c:v>42959.135416666599</c:v>
                </c:pt>
                <c:pt idx="1331">
                  <c:v>42959.15625</c:v>
                </c:pt>
                <c:pt idx="1332">
                  <c:v>42959.177083333401</c:v>
                </c:pt>
                <c:pt idx="1333">
                  <c:v>42959.197916666599</c:v>
                </c:pt>
                <c:pt idx="1334">
                  <c:v>42959.21875</c:v>
                </c:pt>
                <c:pt idx="1335">
                  <c:v>42959.239583333401</c:v>
                </c:pt>
                <c:pt idx="1336">
                  <c:v>42959.260416666599</c:v>
                </c:pt>
                <c:pt idx="1337">
                  <c:v>42959.28125</c:v>
                </c:pt>
                <c:pt idx="1338">
                  <c:v>42959.302083333401</c:v>
                </c:pt>
                <c:pt idx="1339">
                  <c:v>42959.322916666599</c:v>
                </c:pt>
                <c:pt idx="1340">
                  <c:v>42959.34375</c:v>
                </c:pt>
                <c:pt idx="1341">
                  <c:v>42959.364583333401</c:v>
                </c:pt>
                <c:pt idx="1342">
                  <c:v>42959.385416666599</c:v>
                </c:pt>
                <c:pt idx="1343">
                  <c:v>42959.40625</c:v>
                </c:pt>
                <c:pt idx="1344">
                  <c:v>42959.427083333401</c:v>
                </c:pt>
                <c:pt idx="1345">
                  <c:v>42959.447916666599</c:v>
                </c:pt>
                <c:pt idx="1346">
                  <c:v>42959.46875</c:v>
                </c:pt>
                <c:pt idx="1347">
                  <c:v>42959.489583333401</c:v>
                </c:pt>
                <c:pt idx="1348">
                  <c:v>42959.510416666599</c:v>
                </c:pt>
                <c:pt idx="1349">
                  <c:v>42959.53125</c:v>
                </c:pt>
                <c:pt idx="1350">
                  <c:v>42959.552083333401</c:v>
                </c:pt>
                <c:pt idx="1351">
                  <c:v>42959.572916666599</c:v>
                </c:pt>
                <c:pt idx="1352">
                  <c:v>42959.59375</c:v>
                </c:pt>
                <c:pt idx="1353">
                  <c:v>42959.614583333401</c:v>
                </c:pt>
                <c:pt idx="1354">
                  <c:v>42959.635416666599</c:v>
                </c:pt>
                <c:pt idx="1355">
                  <c:v>42959.65625</c:v>
                </c:pt>
                <c:pt idx="1356">
                  <c:v>42959.677083333401</c:v>
                </c:pt>
                <c:pt idx="1357">
                  <c:v>42959.697916666599</c:v>
                </c:pt>
                <c:pt idx="1358">
                  <c:v>42959.71875</c:v>
                </c:pt>
                <c:pt idx="1359">
                  <c:v>42959.739583333401</c:v>
                </c:pt>
                <c:pt idx="1360">
                  <c:v>42959.760416666599</c:v>
                </c:pt>
                <c:pt idx="1361">
                  <c:v>42959.78125</c:v>
                </c:pt>
                <c:pt idx="1362">
                  <c:v>42959.802083333401</c:v>
                </c:pt>
                <c:pt idx="1363">
                  <c:v>42959.822916666599</c:v>
                </c:pt>
                <c:pt idx="1364">
                  <c:v>42959.84375</c:v>
                </c:pt>
                <c:pt idx="1365">
                  <c:v>42959.864583333401</c:v>
                </c:pt>
                <c:pt idx="1366">
                  <c:v>42959.885416666599</c:v>
                </c:pt>
                <c:pt idx="1367">
                  <c:v>42959.90625</c:v>
                </c:pt>
                <c:pt idx="1368">
                  <c:v>42959.927083333401</c:v>
                </c:pt>
                <c:pt idx="1369">
                  <c:v>42959.947916666599</c:v>
                </c:pt>
                <c:pt idx="1370">
                  <c:v>42959.96875</c:v>
                </c:pt>
                <c:pt idx="1371">
                  <c:v>42959.989583333401</c:v>
                </c:pt>
                <c:pt idx="1372">
                  <c:v>42960.010416666599</c:v>
                </c:pt>
                <c:pt idx="1373">
                  <c:v>42960.03125</c:v>
                </c:pt>
                <c:pt idx="1374">
                  <c:v>42960.052083333401</c:v>
                </c:pt>
                <c:pt idx="1375">
                  <c:v>42960.072916666599</c:v>
                </c:pt>
                <c:pt idx="1376">
                  <c:v>42960.09375</c:v>
                </c:pt>
                <c:pt idx="1377">
                  <c:v>42960.114583333401</c:v>
                </c:pt>
                <c:pt idx="1378">
                  <c:v>42960.135416666599</c:v>
                </c:pt>
                <c:pt idx="1379">
                  <c:v>42960.15625</c:v>
                </c:pt>
                <c:pt idx="1380">
                  <c:v>42960.177083333401</c:v>
                </c:pt>
                <c:pt idx="1381">
                  <c:v>42960.197916666599</c:v>
                </c:pt>
                <c:pt idx="1382">
                  <c:v>42960.21875</c:v>
                </c:pt>
                <c:pt idx="1383">
                  <c:v>42960.239583333401</c:v>
                </c:pt>
                <c:pt idx="1384">
                  <c:v>42960.260416666599</c:v>
                </c:pt>
                <c:pt idx="1385">
                  <c:v>42960.28125</c:v>
                </c:pt>
                <c:pt idx="1386">
                  <c:v>42960.302083333401</c:v>
                </c:pt>
                <c:pt idx="1387">
                  <c:v>42960.322916666599</c:v>
                </c:pt>
                <c:pt idx="1388">
                  <c:v>42960.34375</c:v>
                </c:pt>
                <c:pt idx="1389">
                  <c:v>42960.364583333401</c:v>
                </c:pt>
                <c:pt idx="1390">
                  <c:v>42960.385416666599</c:v>
                </c:pt>
                <c:pt idx="1391">
                  <c:v>42960.40625</c:v>
                </c:pt>
                <c:pt idx="1392">
                  <c:v>42960.427083333401</c:v>
                </c:pt>
                <c:pt idx="1393">
                  <c:v>42960.447916666599</c:v>
                </c:pt>
                <c:pt idx="1394">
                  <c:v>42960.46875</c:v>
                </c:pt>
                <c:pt idx="1395">
                  <c:v>42960.489583333401</c:v>
                </c:pt>
                <c:pt idx="1396">
                  <c:v>42960.510416666599</c:v>
                </c:pt>
                <c:pt idx="1397">
                  <c:v>42960.53125</c:v>
                </c:pt>
                <c:pt idx="1398">
                  <c:v>42960.552083333401</c:v>
                </c:pt>
                <c:pt idx="1399">
                  <c:v>42960.572916666599</c:v>
                </c:pt>
                <c:pt idx="1400">
                  <c:v>42960.59375</c:v>
                </c:pt>
                <c:pt idx="1401">
                  <c:v>42960.614583333401</c:v>
                </c:pt>
                <c:pt idx="1402">
                  <c:v>42960.635416666599</c:v>
                </c:pt>
                <c:pt idx="1403">
                  <c:v>42960.65625</c:v>
                </c:pt>
                <c:pt idx="1404">
                  <c:v>42960.677083333401</c:v>
                </c:pt>
                <c:pt idx="1405">
                  <c:v>42960.697916666599</c:v>
                </c:pt>
                <c:pt idx="1406">
                  <c:v>42960.71875</c:v>
                </c:pt>
                <c:pt idx="1407">
                  <c:v>42960.739583333401</c:v>
                </c:pt>
                <c:pt idx="1408">
                  <c:v>42960.760416666599</c:v>
                </c:pt>
                <c:pt idx="1409">
                  <c:v>42960.78125</c:v>
                </c:pt>
                <c:pt idx="1410">
                  <c:v>42960.802083333401</c:v>
                </c:pt>
                <c:pt idx="1411">
                  <c:v>42960.822916666599</c:v>
                </c:pt>
                <c:pt idx="1412">
                  <c:v>42960.84375</c:v>
                </c:pt>
                <c:pt idx="1413">
                  <c:v>42960.864583333401</c:v>
                </c:pt>
                <c:pt idx="1414">
                  <c:v>42960.885416666599</c:v>
                </c:pt>
                <c:pt idx="1415">
                  <c:v>42960.90625</c:v>
                </c:pt>
                <c:pt idx="1416">
                  <c:v>42960.927083333401</c:v>
                </c:pt>
                <c:pt idx="1417">
                  <c:v>42960.947916666599</c:v>
                </c:pt>
                <c:pt idx="1418">
                  <c:v>42960.96875</c:v>
                </c:pt>
                <c:pt idx="1419">
                  <c:v>42960.989583333401</c:v>
                </c:pt>
                <c:pt idx="1420">
                  <c:v>42961.010416666599</c:v>
                </c:pt>
                <c:pt idx="1421">
                  <c:v>42961.03125</c:v>
                </c:pt>
                <c:pt idx="1422">
                  <c:v>42961.052083333401</c:v>
                </c:pt>
                <c:pt idx="1423">
                  <c:v>42961.072916666599</c:v>
                </c:pt>
                <c:pt idx="1424">
                  <c:v>42961.09375</c:v>
                </c:pt>
                <c:pt idx="1425">
                  <c:v>42961.114583333401</c:v>
                </c:pt>
                <c:pt idx="1426">
                  <c:v>42961.135416666599</c:v>
                </c:pt>
                <c:pt idx="1427">
                  <c:v>42961.15625</c:v>
                </c:pt>
                <c:pt idx="1428">
                  <c:v>42961.177083333401</c:v>
                </c:pt>
                <c:pt idx="1429">
                  <c:v>42961.197916666599</c:v>
                </c:pt>
                <c:pt idx="1430">
                  <c:v>42961.21875</c:v>
                </c:pt>
                <c:pt idx="1431">
                  <c:v>42961.239583333401</c:v>
                </c:pt>
                <c:pt idx="1432">
                  <c:v>42961.260416666599</c:v>
                </c:pt>
                <c:pt idx="1433">
                  <c:v>42961.28125</c:v>
                </c:pt>
                <c:pt idx="1434">
                  <c:v>42961.302083333401</c:v>
                </c:pt>
                <c:pt idx="1435">
                  <c:v>42961.322916666599</c:v>
                </c:pt>
                <c:pt idx="1436">
                  <c:v>42961.34375</c:v>
                </c:pt>
                <c:pt idx="1437">
                  <c:v>42961.364583333401</c:v>
                </c:pt>
                <c:pt idx="1438">
                  <c:v>42961.385416666599</c:v>
                </c:pt>
                <c:pt idx="1439">
                  <c:v>42961.40625</c:v>
                </c:pt>
                <c:pt idx="1440">
                  <c:v>42961.427083333401</c:v>
                </c:pt>
                <c:pt idx="1441">
                  <c:v>42961.447916666599</c:v>
                </c:pt>
                <c:pt idx="1442">
                  <c:v>42961.46875</c:v>
                </c:pt>
                <c:pt idx="1443">
                  <c:v>42961.489583333401</c:v>
                </c:pt>
                <c:pt idx="1444">
                  <c:v>42961.510416666599</c:v>
                </c:pt>
                <c:pt idx="1445">
                  <c:v>42961.53125</c:v>
                </c:pt>
                <c:pt idx="1446">
                  <c:v>42961.552083333401</c:v>
                </c:pt>
                <c:pt idx="1447">
                  <c:v>42961.572916666599</c:v>
                </c:pt>
                <c:pt idx="1448">
                  <c:v>42961.59375</c:v>
                </c:pt>
                <c:pt idx="1449">
                  <c:v>42961.614583333401</c:v>
                </c:pt>
                <c:pt idx="1450">
                  <c:v>42961.635416666599</c:v>
                </c:pt>
                <c:pt idx="1451">
                  <c:v>42961.65625</c:v>
                </c:pt>
                <c:pt idx="1452">
                  <c:v>42961.677083333401</c:v>
                </c:pt>
                <c:pt idx="1453">
                  <c:v>42961.697916666599</c:v>
                </c:pt>
                <c:pt idx="1454">
                  <c:v>42961.71875</c:v>
                </c:pt>
                <c:pt idx="1455">
                  <c:v>42961.739583333401</c:v>
                </c:pt>
                <c:pt idx="1456">
                  <c:v>42961.760416666599</c:v>
                </c:pt>
                <c:pt idx="1457">
                  <c:v>42961.78125</c:v>
                </c:pt>
                <c:pt idx="1458">
                  <c:v>42961.802083333401</c:v>
                </c:pt>
                <c:pt idx="1459">
                  <c:v>42961.822916666599</c:v>
                </c:pt>
                <c:pt idx="1460">
                  <c:v>42961.84375</c:v>
                </c:pt>
                <c:pt idx="1461">
                  <c:v>42961.864583333401</c:v>
                </c:pt>
                <c:pt idx="1462">
                  <c:v>42961.885416666599</c:v>
                </c:pt>
                <c:pt idx="1463">
                  <c:v>42961.90625</c:v>
                </c:pt>
                <c:pt idx="1464">
                  <c:v>42961.927083333401</c:v>
                </c:pt>
                <c:pt idx="1465">
                  <c:v>42961.947916666599</c:v>
                </c:pt>
                <c:pt idx="1466">
                  <c:v>42961.96875</c:v>
                </c:pt>
                <c:pt idx="1467">
                  <c:v>42961.989583333401</c:v>
                </c:pt>
                <c:pt idx="1468">
                  <c:v>42962.010416666599</c:v>
                </c:pt>
                <c:pt idx="1469">
                  <c:v>42962.03125</c:v>
                </c:pt>
                <c:pt idx="1470">
                  <c:v>42962.052083333401</c:v>
                </c:pt>
                <c:pt idx="1471">
                  <c:v>42962.072916666599</c:v>
                </c:pt>
                <c:pt idx="1472">
                  <c:v>42962.09375</c:v>
                </c:pt>
                <c:pt idx="1473">
                  <c:v>42962.114583333401</c:v>
                </c:pt>
                <c:pt idx="1474">
                  <c:v>42962.135416666599</c:v>
                </c:pt>
                <c:pt idx="1475">
                  <c:v>42962.15625</c:v>
                </c:pt>
                <c:pt idx="1476">
                  <c:v>42962.177083333401</c:v>
                </c:pt>
                <c:pt idx="1477">
                  <c:v>42962.197916666599</c:v>
                </c:pt>
                <c:pt idx="1478">
                  <c:v>42962.21875</c:v>
                </c:pt>
                <c:pt idx="1479">
                  <c:v>42962.239583333401</c:v>
                </c:pt>
                <c:pt idx="1480">
                  <c:v>42962.260416666599</c:v>
                </c:pt>
                <c:pt idx="1481">
                  <c:v>42962.28125</c:v>
                </c:pt>
                <c:pt idx="1482">
                  <c:v>42962.302083333401</c:v>
                </c:pt>
                <c:pt idx="1483">
                  <c:v>42962.322916666599</c:v>
                </c:pt>
                <c:pt idx="1484">
                  <c:v>42962.34375</c:v>
                </c:pt>
                <c:pt idx="1485">
                  <c:v>42962.364583333401</c:v>
                </c:pt>
                <c:pt idx="1486">
                  <c:v>42962.385416666599</c:v>
                </c:pt>
                <c:pt idx="1487">
                  <c:v>42962.40625</c:v>
                </c:pt>
                <c:pt idx="1488">
                  <c:v>42962.427083333401</c:v>
                </c:pt>
                <c:pt idx="1489">
                  <c:v>42962.447916666599</c:v>
                </c:pt>
                <c:pt idx="1490">
                  <c:v>42962.46875</c:v>
                </c:pt>
                <c:pt idx="1491">
                  <c:v>42962.489583333401</c:v>
                </c:pt>
                <c:pt idx="1492">
                  <c:v>42962.510416666599</c:v>
                </c:pt>
                <c:pt idx="1493">
                  <c:v>42962.53125</c:v>
                </c:pt>
                <c:pt idx="1494">
                  <c:v>42962.552083333401</c:v>
                </c:pt>
                <c:pt idx="1495">
                  <c:v>42962.572916666599</c:v>
                </c:pt>
                <c:pt idx="1496">
                  <c:v>42962.59375</c:v>
                </c:pt>
                <c:pt idx="1497">
                  <c:v>42962.614583333401</c:v>
                </c:pt>
                <c:pt idx="1498">
                  <c:v>42962.635416666599</c:v>
                </c:pt>
                <c:pt idx="1499">
                  <c:v>42962.65625</c:v>
                </c:pt>
                <c:pt idx="1500">
                  <c:v>42962.677083333401</c:v>
                </c:pt>
                <c:pt idx="1501">
                  <c:v>42962.697916666599</c:v>
                </c:pt>
                <c:pt idx="1502">
                  <c:v>42962.71875</c:v>
                </c:pt>
                <c:pt idx="1503">
                  <c:v>42962.739583333401</c:v>
                </c:pt>
                <c:pt idx="1504">
                  <c:v>42962.760416666599</c:v>
                </c:pt>
                <c:pt idx="1505">
                  <c:v>42962.78125</c:v>
                </c:pt>
                <c:pt idx="1506">
                  <c:v>42962.802083333401</c:v>
                </c:pt>
                <c:pt idx="1507">
                  <c:v>42962.822916666599</c:v>
                </c:pt>
                <c:pt idx="1508">
                  <c:v>42962.84375</c:v>
                </c:pt>
                <c:pt idx="1509">
                  <c:v>42962.864583333401</c:v>
                </c:pt>
                <c:pt idx="1510">
                  <c:v>42962.885416666599</c:v>
                </c:pt>
                <c:pt idx="1511">
                  <c:v>42962.90625</c:v>
                </c:pt>
                <c:pt idx="1512">
                  <c:v>42962.927083333401</c:v>
                </c:pt>
                <c:pt idx="1513">
                  <c:v>42962.947916666599</c:v>
                </c:pt>
                <c:pt idx="1514">
                  <c:v>42962.96875</c:v>
                </c:pt>
                <c:pt idx="1515">
                  <c:v>42962.989583333401</c:v>
                </c:pt>
                <c:pt idx="1516">
                  <c:v>42963.010416666599</c:v>
                </c:pt>
                <c:pt idx="1517">
                  <c:v>42963.03125</c:v>
                </c:pt>
                <c:pt idx="1518">
                  <c:v>42963.052083333401</c:v>
                </c:pt>
                <c:pt idx="1519">
                  <c:v>42963.072916666599</c:v>
                </c:pt>
                <c:pt idx="1520">
                  <c:v>42963.09375</c:v>
                </c:pt>
                <c:pt idx="1521">
                  <c:v>42963.114583333401</c:v>
                </c:pt>
                <c:pt idx="1522">
                  <c:v>42963.135416666599</c:v>
                </c:pt>
                <c:pt idx="1523">
                  <c:v>42963.15625</c:v>
                </c:pt>
                <c:pt idx="1524">
                  <c:v>42963.177083333401</c:v>
                </c:pt>
                <c:pt idx="1525">
                  <c:v>42963.197916666599</c:v>
                </c:pt>
                <c:pt idx="1526">
                  <c:v>42963.21875</c:v>
                </c:pt>
                <c:pt idx="1527">
                  <c:v>42963.239583333401</c:v>
                </c:pt>
                <c:pt idx="1528">
                  <c:v>42963.260416666599</c:v>
                </c:pt>
                <c:pt idx="1529">
                  <c:v>42963.28125</c:v>
                </c:pt>
                <c:pt idx="1530">
                  <c:v>42963.302083333401</c:v>
                </c:pt>
                <c:pt idx="1531">
                  <c:v>42963.322916666599</c:v>
                </c:pt>
                <c:pt idx="1532">
                  <c:v>42963.34375</c:v>
                </c:pt>
                <c:pt idx="1533">
                  <c:v>42963.364583333401</c:v>
                </c:pt>
                <c:pt idx="1534">
                  <c:v>42963.385416666599</c:v>
                </c:pt>
                <c:pt idx="1535">
                  <c:v>42963.40625</c:v>
                </c:pt>
                <c:pt idx="1536">
                  <c:v>42963.427083333401</c:v>
                </c:pt>
                <c:pt idx="1537">
                  <c:v>42963.447916666599</c:v>
                </c:pt>
                <c:pt idx="1538">
                  <c:v>42963.46875</c:v>
                </c:pt>
                <c:pt idx="1539">
                  <c:v>42963.489583333401</c:v>
                </c:pt>
                <c:pt idx="1540">
                  <c:v>42963.510416666599</c:v>
                </c:pt>
                <c:pt idx="1541">
                  <c:v>42963.53125</c:v>
                </c:pt>
                <c:pt idx="1542">
                  <c:v>42963.552083333401</c:v>
                </c:pt>
                <c:pt idx="1543">
                  <c:v>42963.572916666599</c:v>
                </c:pt>
                <c:pt idx="1544">
                  <c:v>42963.59375</c:v>
                </c:pt>
                <c:pt idx="1545">
                  <c:v>42963.614583333401</c:v>
                </c:pt>
                <c:pt idx="1546">
                  <c:v>42963.635416666599</c:v>
                </c:pt>
                <c:pt idx="1547">
                  <c:v>42963.65625</c:v>
                </c:pt>
                <c:pt idx="1548">
                  <c:v>42963.677083333401</c:v>
                </c:pt>
                <c:pt idx="1549">
                  <c:v>42963.697916666599</c:v>
                </c:pt>
                <c:pt idx="1550">
                  <c:v>42963.71875</c:v>
                </c:pt>
                <c:pt idx="1551">
                  <c:v>42963.739583333401</c:v>
                </c:pt>
                <c:pt idx="1552">
                  <c:v>42963.760416666599</c:v>
                </c:pt>
                <c:pt idx="1553">
                  <c:v>42963.78125</c:v>
                </c:pt>
                <c:pt idx="1554">
                  <c:v>42963.802083333401</c:v>
                </c:pt>
                <c:pt idx="1555">
                  <c:v>42963.822916666599</c:v>
                </c:pt>
                <c:pt idx="1556">
                  <c:v>42963.84375</c:v>
                </c:pt>
                <c:pt idx="1557">
                  <c:v>42963.864583333401</c:v>
                </c:pt>
                <c:pt idx="1558">
                  <c:v>42963.885416666599</c:v>
                </c:pt>
                <c:pt idx="1559">
                  <c:v>42963.90625</c:v>
                </c:pt>
                <c:pt idx="1560">
                  <c:v>42963.927083333401</c:v>
                </c:pt>
                <c:pt idx="1561">
                  <c:v>42963.947916666599</c:v>
                </c:pt>
                <c:pt idx="1562">
                  <c:v>42963.96875</c:v>
                </c:pt>
                <c:pt idx="1563">
                  <c:v>42963.989583333401</c:v>
                </c:pt>
                <c:pt idx="1564">
                  <c:v>42964.010416666599</c:v>
                </c:pt>
                <c:pt idx="1565">
                  <c:v>42964.03125</c:v>
                </c:pt>
                <c:pt idx="1566">
                  <c:v>42964.052083333401</c:v>
                </c:pt>
                <c:pt idx="1567">
                  <c:v>42964.072916666599</c:v>
                </c:pt>
                <c:pt idx="1568">
                  <c:v>42964.09375</c:v>
                </c:pt>
                <c:pt idx="1569">
                  <c:v>42964.114583333401</c:v>
                </c:pt>
                <c:pt idx="1570">
                  <c:v>42964.135416666599</c:v>
                </c:pt>
                <c:pt idx="1571">
                  <c:v>42964.15625</c:v>
                </c:pt>
                <c:pt idx="1572">
                  <c:v>42964.177083333401</c:v>
                </c:pt>
                <c:pt idx="1573">
                  <c:v>42964.197916666599</c:v>
                </c:pt>
                <c:pt idx="1574">
                  <c:v>42964.21875</c:v>
                </c:pt>
                <c:pt idx="1575">
                  <c:v>42964.239583333401</c:v>
                </c:pt>
                <c:pt idx="1576">
                  <c:v>42964.260416666599</c:v>
                </c:pt>
                <c:pt idx="1577">
                  <c:v>42964.28125</c:v>
                </c:pt>
                <c:pt idx="1578">
                  <c:v>42964.302083333401</c:v>
                </c:pt>
                <c:pt idx="1579">
                  <c:v>42964.322916666599</c:v>
                </c:pt>
                <c:pt idx="1580">
                  <c:v>42964.34375</c:v>
                </c:pt>
                <c:pt idx="1581">
                  <c:v>42964.364583333401</c:v>
                </c:pt>
                <c:pt idx="1582">
                  <c:v>42964.385416666599</c:v>
                </c:pt>
                <c:pt idx="1583">
                  <c:v>42964.40625</c:v>
                </c:pt>
                <c:pt idx="1584">
                  <c:v>42964.427083333401</c:v>
                </c:pt>
                <c:pt idx="1585">
                  <c:v>42964.447916666599</c:v>
                </c:pt>
                <c:pt idx="1586">
                  <c:v>42964.46875</c:v>
                </c:pt>
                <c:pt idx="1587">
                  <c:v>42964.489583333401</c:v>
                </c:pt>
                <c:pt idx="1588">
                  <c:v>42964.510416666599</c:v>
                </c:pt>
                <c:pt idx="1589">
                  <c:v>42964.53125</c:v>
                </c:pt>
                <c:pt idx="1590">
                  <c:v>42964.552083333401</c:v>
                </c:pt>
                <c:pt idx="1591">
                  <c:v>42964.572916666599</c:v>
                </c:pt>
                <c:pt idx="1592">
                  <c:v>42964.59375</c:v>
                </c:pt>
                <c:pt idx="1593">
                  <c:v>42964.614583333401</c:v>
                </c:pt>
                <c:pt idx="1594">
                  <c:v>42964.635416666599</c:v>
                </c:pt>
                <c:pt idx="1595">
                  <c:v>42964.65625</c:v>
                </c:pt>
                <c:pt idx="1596">
                  <c:v>42964.677083333401</c:v>
                </c:pt>
                <c:pt idx="1597">
                  <c:v>42964.697916666599</c:v>
                </c:pt>
                <c:pt idx="1598">
                  <c:v>42964.71875</c:v>
                </c:pt>
                <c:pt idx="1599">
                  <c:v>42964.739583333401</c:v>
                </c:pt>
                <c:pt idx="1600">
                  <c:v>42964.760416666599</c:v>
                </c:pt>
                <c:pt idx="1601">
                  <c:v>42964.78125</c:v>
                </c:pt>
                <c:pt idx="1602">
                  <c:v>42964.802083333401</c:v>
                </c:pt>
                <c:pt idx="1603">
                  <c:v>42964.822916666599</c:v>
                </c:pt>
                <c:pt idx="1604">
                  <c:v>42964.84375</c:v>
                </c:pt>
                <c:pt idx="1605">
                  <c:v>42964.864583333401</c:v>
                </c:pt>
                <c:pt idx="1606">
                  <c:v>42964.885416666599</c:v>
                </c:pt>
                <c:pt idx="1607">
                  <c:v>42964.90625</c:v>
                </c:pt>
                <c:pt idx="1608">
                  <c:v>42964.927083333401</c:v>
                </c:pt>
                <c:pt idx="1609">
                  <c:v>42964.947916666599</c:v>
                </c:pt>
                <c:pt idx="1610">
                  <c:v>42964.96875</c:v>
                </c:pt>
                <c:pt idx="1611">
                  <c:v>42964.989583333401</c:v>
                </c:pt>
                <c:pt idx="1612">
                  <c:v>42965.010416666599</c:v>
                </c:pt>
                <c:pt idx="1613">
                  <c:v>42965.03125</c:v>
                </c:pt>
                <c:pt idx="1614">
                  <c:v>42965.052083333401</c:v>
                </c:pt>
                <c:pt idx="1615">
                  <c:v>42965.072916666599</c:v>
                </c:pt>
                <c:pt idx="1616">
                  <c:v>42965.09375</c:v>
                </c:pt>
                <c:pt idx="1617">
                  <c:v>42965.114583333401</c:v>
                </c:pt>
                <c:pt idx="1618">
                  <c:v>42965.135416666599</c:v>
                </c:pt>
                <c:pt idx="1619">
                  <c:v>42965.15625</c:v>
                </c:pt>
                <c:pt idx="1620">
                  <c:v>42965.177083333401</c:v>
                </c:pt>
                <c:pt idx="1621">
                  <c:v>42965.197916666599</c:v>
                </c:pt>
                <c:pt idx="1622">
                  <c:v>42965.21875</c:v>
                </c:pt>
                <c:pt idx="1623">
                  <c:v>42965.239583333401</c:v>
                </c:pt>
                <c:pt idx="1624">
                  <c:v>42965.260416666599</c:v>
                </c:pt>
                <c:pt idx="1625">
                  <c:v>42965.28125</c:v>
                </c:pt>
                <c:pt idx="1626">
                  <c:v>42965.302083333401</c:v>
                </c:pt>
                <c:pt idx="1627">
                  <c:v>42965.322916666599</c:v>
                </c:pt>
                <c:pt idx="1628">
                  <c:v>42965.34375</c:v>
                </c:pt>
                <c:pt idx="1629">
                  <c:v>42965.364583333401</c:v>
                </c:pt>
                <c:pt idx="1630">
                  <c:v>42965.385416666599</c:v>
                </c:pt>
                <c:pt idx="1631">
                  <c:v>42965.40625</c:v>
                </c:pt>
                <c:pt idx="1632">
                  <c:v>42965.427083333401</c:v>
                </c:pt>
                <c:pt idx="1633">
                  <c:v>42965.447916666599</c:v>
                </c:pt>
                <c:pt idx="1634">
                  <c:v>42965.46875</c:v>
                </c:pt>
                <c:pt idx="1635">
                  <c:v>42965.489583333401</c:v>
                </c:pt>
                <c:pt idx="1636">
                  <c:v>42965.510416666599</c:v>
                </c:pt>
                <c:pt idx="1637">
                  <c:v>42965.53125</c:v>
                </c:pt>
                <c:pt idx="1638">
                  <c:v>42965.552083333401</c:v>
                </c:pt>
                <c:pt idx="1639">
                  <c:v>42965.572916666599</c:v>
                </c:pt>
                <c:pt idx="1640">
                  <c:v>42965.59375</c:v>
                </c:pt>
                <c:pt idx="1641">
                  <c:v>42965.614583333401</c:v>
                </c:pt>
                <c:pt idx="1642">
                  <c:v>42965.635416666599</c:v>
                </c:pt>
                <c:pt idx="1643">
                  <c:v>42965.65625</c:v>
                </c:pt>
                <c:pt idx="1644">
                  <c:v>42965.677083333401</c:v>
                </c:pt>
                <c:pt idx="1645">
                  <c:v>42965.697916666599</c:v>
                </c:pt>
                <c:pt idx="1646">
                  <c:v>42965.71875</c:v>
                </c:pt>
                <c:pt idx="1647">
                  <c:v>42965.739583333401</c:v>
                </c:pt>
                <c:pt idx="1648">
                  <c:v>42965.760416666599</c:v>
                </c:pt>
                <c:pt idx="1649">
                  <c:v>42965.78125</c:v>
                </c:pt>
                <c:pt idx="1650">
                  <c:v>42965.802083333401</c:v>
                </c:pt>
                <c:pt idx="1651">
                  <c:v>42965.822916666599</c:v>
                </c:pt>
                <c:pt idx="1652">
                  <c:v>42965.84375</c:v>
                </c:pt>
                <c:pt idx="1653">
                  <c:v>42965.864583333401</c:v>
                </c:pt>
                <c:pt idx="1654">
                  <c:v>42965.885416666599</c:v>
                </c:pt>
                <c:pt idx="1655">
                  <c:v>42965.90625</c:v>
                </c:pt>
                <c:pt idx="1656">
                  <c:v>42965.927083333401</c:v>
                </c:pt>
                <c:pt idx="1657">
                  <c:v>42965.947916666599</c:v>
                </c:pt>
                <c:pt idx="1658">
                  <c:v>42965.96875</c:v>
                </c:pt>
                <c:pt idx="1659">
                  <c:v>42965.989583333401</c:v>
                </c:pt>
                <c:pt idx="1660">
                  <c:v>42966.010416666599</c:v>
                </c:pt>
                <c:pt idx="1661">
                  <c:v>42966.03125</c:v>
                </c:pt>
                <c:pt idx="1662">
                  <c:v>42966.052083333401</c:v>
                </c:pt>
                <c:pt idx="1663">
                  <c:v>42966.072916666599</c:v>
                </c:pt>
                <c:pt idx="1664">
                  <c:v>42966.09375</c:v>
                </c:pt>
                <c:pt idx="1665">
                  <c:v>42966.114583333401</c:v>
                </c:pt>
                <c:pt idx="1666">
                  <c:v>42966.135416666599</c:v>
                </c:pt>
                <c:pt idx="1667">
                  <c:v>42966.15625</c:v>
                </c:pt>
                <c:pt idx="1668">
                  <c:v>42966.177083333401</c:v>
                </c:pt>
                <c:pt idx="1669">
                  <c:v>42966.197916666599</c:v>
                </c:pt>
                <c:pt idx="1670">
                  <c:v>42966.21875</c:v>
                </c:pt>
                <c:pt idx="1671">
                  <c:v>42966.239583333401</c:v>
                </c:pt>
                <c:pt idx="1672">
                  <c:v>42966.260416666599</c:v>
                </c:pt>
                <c:pt idx="1673">
                  <c:v>42966.28125</c:v>
                </c:pt>
                <c:pt idx="1674">
                  <c:v>42966.302083333401</c:v>
                </c:pt>
                <c:pt idx="1675">
                  <c:v>42966.322916666599</c:v>
                </c:pt>
                <c:pt idx="1676">
                  <c:v>42966.34375</c:v>
                </c:pt>
                <c:pt idx="1677">
                  <c:v>42966.364583333401</c:v>
                </c:pt>
                <c:pt idx="1678">
                  <c:v>42966.385416666599</c:v>
                </c:pt>
                <c:pt idx="1679">
                  <c:v>42966.40625</c:v>
                </c:pt>
                <c:pt idx="1680">
                  <c:v>42966.427083333401</c:v>
                </c:pt>
                <c:pt idx="1681">
                  <c:v>42966.447916666599</c:v>
                </c:pt>
                <c:pt idx="1682">
                  <c:v>42966.46875</c:v>
                </c:pt>
                <c:pt idx="1683">
                  <c:v>42966.489583333401</c:v>
                </c:pt>
                <c:pt idx="1684">
                  <c:v>42966.510416666599</c:v>
                </c:pt>
                <c:pt idx="1685">
                  <c:v>42966.53125</c:v>
                </c:pt>
                <c:pt idx="1686">
                  <c:v>42966.552083333401</c:v>
                </c:pt>
                <c:pt idx="1687">
                  <c:v>42966.572916666599</c:v>
                </c:pt>
                <c:pt idx="1688">
                  <c:v>42966.59375</c:v>
                </c:pt>
                <c:pt idx="1689">
                  <c:v>42966.614583333401</c:v>
                </c:pt>
                <c:pt idx="1690">
                  <c:v>42966.635416666599</c:v>
                </c:pt>
                <c:pt idx="1691">
                  <c:v>42966.65625</c:v>
                </c:pt>
                <c:pt idx="1692">
                  <c:v>42966.677083333401</c:v>
                </c:pt>
                <c:pt idx="1693">
                  <c:v>42966.697916666599</c:v>
                </c:pt>
                <c:pt idx="1694">
                  <c:v>42966.71875</c:v>
                </c:pt>
                <c:pt idx="1695">
                  <c:v>42966.739583333401</c:v>
                </c:pt>
                <c:pt idx="1696">
                  <c:v>42966.760416666599</c:v>
                </c:pt>
                <c:pt idx="1697">
                  <c:v>42966.78125</c:v>
                </c:pt>
                <c:pt idx="1698">
                  <c:v>42966.802083333401</c:v>
                </c:pt>
                <c:pt idx="1699">
                  <c:v>42966.822916666599</c:v>
                </c:pt>
                <c:pt idx="1700">
                  <c:v>42966.84375</c:v>
                </c:pt>
                <c:pt idx="1701">
                  <c:v>42966.864583333401</c:v>
                </c:pt>
                <c:pt idx="1702">
                  <c:v>42966.885416666599</c:v>
                </c:pt>
                <c:pt idx="1703">
                  <c:v>42966.90625</c:v>
                </c:pt>
                <c:pt idx="1704">
                  <c:v>42966.927083333401</c:v>
                </c:pt>
                <c:pt idx="1705">
                  <c:v>42966.947916666599</c:v>
                </c:pt>
                <c:pt idx="1706">
                  <c:v>42966.96875</c:v>
                </c:pt>
                <c:pt idx="1707">
                  <c:v>42966.989583333401</c:v>
                </c:pt>
                <c:pt idx="1708">
                  <c:v>42967.010416666599</c:v>
                </c:pt>
                <c:pt idx="1709">
                  <c:v>42967.03125</c:v>
                </c:pt>
                <c:pt idx="1710">
                  <c:v>42967.052083333401</c:v>
                </c:pt>
                <c:pt idx="1711">
                  <c:v>42967.072916666599</c:v>
                </c:pt>
                <c:pt idx="1712">
                  <c:v>42967.09375</c:v>
                </c:pt>
                <c:pt idx="1713">
                  <c:v>42967.114583333401</c:v>
                </c:pt>
                <c:pt idx="1714">
                  <c:v>42967.135416666599</c:v>
                </c:pt>
                <c:pt idx="1715">
                  <c:v>42967.15625</c:v>
                </c:pt>
                <c:pt idx="1716">
                  <c:v>42967.177083333401</c:v>
                </c:pt>
                <c:pt idx="1717">
                  <c:v>42967.197916666599</c:v>
                </c:pt>
                <c:pt idx="1718">
                  <c:v>42967.21875</c:v>
                </c:pt>
                <c:pt idx="1719">
                  <c:v>42967.239583333401</c:v>
                </c:pt>
                <c:pt idx="1720">
                  <c:v>42967.260416666599</c:v>
                </c:pt>
                <c:pt idx="1721">
                  <c:v>42967.28125</c:v>
                </c:pt>
                <c:pt idx="1722">
                  <c:v>42967.302083333401</c:v>
                </c:pt>
                <c:pt idx="1723">
                  <c:v>42967.322916666599</c:v>
                </c:pt>
                <c:pt idx="1724">
                  <c:v>42967.34375</c:v>
                </c:pt>
                <c:pt idx="1725">
                  <c:v>42967.364583333401</c:v>
                </c:pt>
                <c:pt idx="1726">
                  <c:v>42967.385416666599</c:v>
                </c:pt>
                <c:pt idx="1727">
                  <c:v>42967.40625</c:v>
                </c:pt>
                <c:pt idx="1728">
                  <c:v>42967.427083333401</c:v>
                </c:pt>
                <c:pt idx="1729">
                  <c:v>42967.447916666599</c:v>
                </c:pt>
                <c:pt idx="1730">
                  <c:v>42967.46875</c:v>
                </c:pt>
                <c:pt idx="1731">
                  <c:v>42967.489583333401</c:v>
                </c:pt>
                <c:pt idx="1732">
                  <c:v>42967.510416666599</c:v>
                </c:pt>
                <c:pt idx="1733">
                  <c:v>42967.53125</c:v>
                </c:pt>
                <c:pt idx="1734">
                  <c:v>42967.552083333401</c:v>
                </c:pt>
                <c:pt idx="1735">
                  <c:v>42967.572916666599</c:v>
                </c:pt>
                <c:pt idx="1736">
                  <c:v>42967.59375</c:v>
                </c:pt>
                <c:pt idx="1737">
                  <c:v>42967.614583333401</c:v>
                </c:pt>
                <c:pt idx="1738">
                  <c:v>42967.635416666599</c:v>
                </c:pt>
                <c:pt idx="1739">
                  <c:v>42967.65625</c:v>
                </c:pt>
                <c:pt idx="1740">
                  <c:v>42967.677083333401</c:v>
                </c:pt>
                <c:pt idx="1741">
                  <c:v>42967.697916666599</c:v>
                </c:pt>
                <c:pt idx="1742">
                  <c:v>42967.71875</c:v>
                </c:pt>
                <c:pt idx="1743">
                  <c:v>42967.739583333401</c:v>
                </c:pt>
                <c:pt idx="1744">
                  <c:v>42967.760416666599</c:v>
                </c:pt>
                <c:pt idx="1745">
                  <c:v>42967.78125</c:v>
                </c:pt>
                <c:pt idx="1746">
                  <c:v>42967.802083333401</c:v>
                </c:pt>
                <c:pt idx="1747">
                  <c:v>42967.822916666599</c:v>
                </c:pt>
                <c:pt idx="1748">
                  <c:v>42967.84375</c:v>
                </c:pt>
                <c:pt idx="1749">
                  <c:v>42967.864583333401</c:v>
                </c:pt>
                <c:pt idx="1750">
                  <c:v>42967.885416666599</c:v>
                </c:pt>
                <c:pt idx="1751">
                  <c:v>42967.90625</c:v>
                </c:pt>
                <c:pt idx="1752">
                  <c:v>42967.927083333401</c:v>
                </c:pt>
                <c:pt idx="1753">
                  <c:v>42967.947916666599</c:v>
                </c:pt>
                <c:pt idx="1754">
                  <c:v>42967.96875</c:v>
                </c:pt>
                <c:pt idx="1755">
                  <c:v>42967.989583333401</c:v>
                </c:pt>
                <c:pt idx="1756">
                  <c:v>42968.010416666599</c:v>
                </c:pt>
                <c:pt idx="1757">
                  <c:v>42968.03125</c:v>
                </c:pt>
                <c:pt idx="1758">
                  <c:v>42968.052083333401</c:v>
                </c:pt>
                <c:pt idx="1759">
                  <c:v>42968.072916666599</c:v>
                </c:pt>
                <c:pt idx="1760">
                  <c:v>42968.09375</c:v>
                </c:pt>
                <c:pt idx="1761">
                  <c:v>42968.114583333401</c:v>
                </c:pt>
                <c:pt idx="1762">
                  <c:v>42968.135416666599</c:v>
                </c:pt>
                <c:pt idx="1763">
                  <c:v>42968.15625</c:v>
                </c:pt>
                <c:pt idx="1764">
                  <c:v>42968.177083333401</c:v>
                </c:pt>
                <c:pt idx="1765">
                  <c:v>42968.197916666599</c:v>
                </c:pt>
                <c:pt idx="1766">
                  <c:v>42968.21875</c:v>
                </c:pt>
                <c:pt idx="1767">
                  <c:v>42968.239583333401</c:v>
                </c:pt>
                <c:pt idx="1768">
                  <c:v>42968.260416666599</c:v>
                </c:pt>
                <c:pt idx="1769">
                  <c:v>42968.28125</c:v>
                </c:pt>
                <c:pt idx="1770">
                  <c:v>42968.302083333401</c:v>
                </c:pt>
                <c:pt idx="1771">
                  <c:v>42968.322916666599</c:v>
                </c:pt>
                <c:pt idx="1772">
                  <c:v>42968.34375</c:v>
                </c:pt>
                <c:pt idx="1773">
                  <c:v>42968.364583333401</c:v>
                </c:pt>
                <c:pt idx="1774">
                  <c:v>42968.385416666599</c:v>
                </c:pt>
                <c:pt idx="1775">
                  <c:v>42968.40625</c:v>
                </c:pt>
                <c:pt idx="1776">
                  <c:v>42968.427083333401</c:v>
                </c:pt>
                <c:pt idx="1777">
                  <c:v>42968.447916666599</c:v>
                </c:pt>
                <c:pt idx="1778">
                  <c:v>42968.46875</c:v>
                </c:pt>
                <c:pt idx="1779">
                  <c:v>42968.489583333401</c:v>
                </c:pt>
                <c:pt idx="1780">
                  <c:v>42968.510416666599</c:v>
                </c:pt>
                <c:pt idx="1781">
                  <c:v>42968.53125</c:v>
                </c:pt>
                <c:pt idx="1782">
                  <c:v>42968.552083333401</c:v>
                </c:pt>
                <c:pt idx="1783">
                  <c:v>42968.572916666599</c:v>
                </c:pt>
                <c:pt idx="1784">
                  <c:v>42968.59375</c:v>
                </c:pt>
                <c:pt idx="1785">
                  <c:v>42968.614583333401</c:v>
                </c:pt>
                <c:pt idx="1786">
                  <c:v>42968.635416666599</c:v>
                </c:pt>
                <c:pt idx="1787">
                  <c:v>42968.65625</c:v>
                </c:pt>
                <c:pt idx="1788">
                  <c:v>42968.677083333401</c:v>
                </c:pt>
                <c:pt idx="1789">
                  <c:v>42968.697916666599</c:v>
                </c:pt>
                <c:pt idx="1790">
                  <c:v>42968.71875</c:v>
                </c:pt>
                <c:pt idx="1791">
                  <c:v>42968.739583333401</c:v>
                </c:pt>
                <c:pt idx="1792">
                  <c:v>42968.760416666599</c:v>
                </c:pt>
                <c:pt idx="1793">
                  <c:v>42968.78125</c:v>
                </c:pt>
                <c:pt idx="1794">
                  <c:v>42968.802083333401</c:v>
                </c:pt>
                <c:pt idx="1795">
                  <c:v>42968.822916666599</c:v>
                </c:pt>
                <c:pt idx="1796">
                  <c:v>42968.84375</c:v>
                </c:pt>
                <c:pt idx="1797">
                  <c:v>42968.864583333401</c:v>
                </c:pt>
                <c:pt idx="1798">
                  <c:v>42968.885416666599</c:v>
                </c:pt>
                <c:pt idx="1799">
                  <c:v>42968.90625</c:v>
                </c:pt>
                <c:pt idx="1800">
                  <c:v>42968.927083333401</c:v>
                </c:pt>
                <c:pt idx="1801">
                  <c:v>42968.947916666599</c:v>
                </c:pt>
                <c:pt idx="1802">
                  <c:v>42968.96875</c:v>
                </c:pt>
                <c:pt idx="1803">
                  <c:v>42968.989583333401</c:v>
                </c:pt>
                <c:pt idx="1804">
                  <c:v>42969.010416666599</c:v>
                </c:pt>
                <c:pt idx="1805">
                  <c:v>42969.03125</c:v>
                </c:pt>
                <c:pt idx="1806">
                  <c:v>42969.052083333401</c:v>
                </c:pt>
                <c:pt idx="1807">
                  <c:v>42969.072916666599</c:v>
                </c:pt>
                <c:pt idx="1808">
                  <c:v>42969.09375</c:v>
                </c:pt>
                <c:pt idx="1809">
                  <c:v>42969.114583333401</c:v>
                </c:pt>
                <c:pt idx="1810">
                  <c:v>42969.135416666599</c:v>
                </c:pt>
                <c:pt idx="1811">
                  <c:v>42969.15625</c:v>
                </c:pt>
                <c:pt idx="1812">
                  <c:v>42969.177083333401</c:v>
                </c:pt>
                <c:pt idx="1813">
                  <c:v>42969.197916666599</c:v>
                </c:pt>
                <c:pt idx="1814">
                  <c:v>42969.21875</c:v>
                </c:pt>
                <c:pt idx="1815">
                  <c:v>42969.239583333401</c:v>
                </c:pt>
                <c:pt idx="1816">
                  <c:v>42969.260416666599</c:v>
                </c:pt>
                <c:pt idx="1817">
                  <c:v>42969.28125</c:v>
                </c:pt>
                <c:pt idx="1818">
                  <c:v>42969.302083333401</c:v>
                </c:pt>
                <c:pt idx="1819">
                  <c:v>42969.322916666599</c:v>
                </c:pt>
                <c:pt idx="1820">
                  <c:v>42969.34375</c:v>
                </c:pt>
                <c:pt idx="1821">
                  <c:v>42969.364583333401</c:v>
                </c:pt>
                <c:pt idx="1822">
                  <c:v>42969.385416666599</c:v>
                </c:pt>
                <c:pt idx="1823">
                  <c:v>42969.40625</c:v>
                </c:pt>
                <c:pt idx="1824">
                  <c:v>42969.427083333401</c:v>
                </c:pt>
                <c:pt idx="1825">
                  <c:v>42969.447916666599</c:v>
                </c:pt>
                <c:pt idx="1826">
                  <c:v>42969.46875</c:v>
                </c:pt>
                <c:pt idx="1827">
                  <c:v>42969.489583333401</c:v>
                </c:pt>
                <c:pt idx="1828">
                  <c:v>42969.510416666599</c:v>
                </c:pt>
                <c:pt idx="1829">
                  <c:v>42969.53125</c:v>
                </c:pt>
                <c:pt idx="1830">
                  <c:v>42969.552083333401</c:v>
                </c:pt>
                <c:pt idx="1831">
                  <c:v>42969.572916666599</c:v>
                </c:pt>
                <c:pt idx="1832">
                  <c:v>42969.59375</c:v>
                </c:pt>
                <c:pt idx="1833">
                  <c:v>42969.614583333401</c:v>
                </c:pt>
                <c:pt idx="1834">
                  <c:v>42969.635416666599</c:v>
                </c:pt>
                <c:pt idx="1835">
                  <c:v>42969.65625</c:v>
                </c:pt>
                <c:pt idx="1836">
                  <c:v>42969.677083333401</c:v>
                </c:pt>
                <c:pt idx="1837">
                  <c:v>42969.697916666599</c:v>
                </c:pt>
                <c:pt idx="1838">
                  <c:v>42969.71875</c:v>
                </c:pt>
                <c:pt idx="1839">
                  <c:v>42969.739583333401</c:v>
                </c:pt>
                <c:pt idx="1840">
                  <c:v>42969.760416666599</c:v>
                </c:pt>
                <c:pt idx="1841">
                  <c:v>42969.78125</c:v>
                </c:pt>
                <c:pt idx="1842">
                  <c:v>42969.802083333401</c:v>
                </c:pt>
                <c:pt idx="1843">
                  <c:v>42969.822916666599</c:v>
                </c:pt>
                <c:pt idx="1844">
                  <c:v>42969.84375</c:v>
                </c:pt>
                <c:pt idx="1845">
                  <c:v>42969.864583333401</c:v>
                </c:pt>
                <c:pt idx="1846">
                  <c:v>42969.885416666599</c:v>
                </c:pt>
                <c:pt idx="1847">
                  <c:v>42969.90625</c:v>
                </c:pt>
                <c:pt idx="1848">
                  <c:v>42969.927083333401</c:v>
                </c:pt>
                <c:pt idx="1849">
                  <c:v>42969.947916666599</c:v>
                </c:pt>
                <c:pt idx="1850">
                  <c:v>42969.96875</c:v>
                </c:pt>
                <c:pt idx="1851">
                  <c:v>42969.989583333401</c:v>
                </c:pt>
                <c:pt idx="1852">
                  <c:v>42970.010416666599</c:v>
                </c:pt>
                <c:pt idx="1853">
                  <c:v>42970.03125</c:v>
                </c:pt>
                <c:pt idx="1854">
                  <c:v>42970.052083333401</c:v>
                </c:pt>
                <c:pt idx="1855">
                  <c:v>42970.072916666599</c:v>
                </c:pt>
                <c:pt idx="1856">
                  <c:v>42970.09375</c:v>
                </c:pt>
                <c:pt idx="1857">
                  <c:v>42970.114583333401</c:v>
                </c:pt>
                <c:pt idx="1858">
                  <c:v>42970.135416666599</c:v>
                </c:pt>
                <c:pt idx="1859">
                  <c:v>42970.15625</c:v>
                </c:pt>
                <c:pt idx="1860">
                  <c:v>42970.177083333401</c:v>
                </c:pt>
                <c:pt idx="1861">
                  <c:v>42970.197916666599</c:v>
                </c:pt>
                <c:pt idx="1862">
                  <c:v>42970.21875</c:v>
                </c:pt>
                <c:pt idx="1863">
                  <c:v>42970.239583333401</c:v>
                </c:pt>
                <c:pt idx="1864">
                  <c:v>42970.260416666599</c:v>
                </c:pt>
                <c:pt idx="1865">
                  <c:v>42970.28125</c:v>
                </c:pt>
                <c:pt idx="1866">
                  <c:v>42970.302083333401</c:v>
                </c:pt>
                <c:pt idx="1867">
                  <c:v>42970.322916666599</c:v>
                </c:pt>
                <c:pt idx="1868">
                  <c:v>42970.34375</c:v>
                </c:pt>
                <c:pt idx="1869">
                  <c:v>42970.364583333401</c:v>
                </c:pt>
                <c:pt idx="1870">
                  <c:v>42970.385416666599</c:v>
                </c:pt>
                <c:pt idx="1871">
                  <c:v>42970.40625</c:v>
                </c:pt>
                <c:pt idx="1872">
                  <c:v>42970.427083333401</c:v>
                </c:pt>
                <c:pt idx="1873">
                  <c:v>42970.447916666599</c:v>
                </c:pt>
                <c:pt idx="1874">
                  <c:v>42970.46875</c:v>
                </c:pt>
                <c:pt idx="1875">
                  <c:v>42970.489583333401</c:v>
                </c:pt>
                <c:pt idx="1876">
                  <c:v>42970.510416666599</c:v>
                </c:pt>
                <c:pt idx="1877">
                  <c:v>42970.53125</c:v>
                </c:pt>
                <c:pt idx="1878">
                  <c:v>42970.552083333401</c:v>
                </c:pt>
                <c:pt idx="1879">
                  <c:v>42970.572916666599</c:v>
                </c:pt>
                <c:pt idx="1880">
                  <c:v>42970.59375</c:v>
                </c:pt>
                <c:pt idx="1881">
                  <c:v>42970.614583333401</c:v>
                </c:pt>
                <c:pt idx="1882">
                  <c:v>42970.635416666599</c:v>
                </c:pt>
                <c:pt idx="1883">
                  <c:v>42970.65625</c:v>
                </c:pt>
                <c:pt idx="1884">
                  <c:v>42970.677083333401</c:v>
                </c:pt>
                <c:pt idx="1885">
                  <c:v>42970.697916666599</c:v>
                </c:pt>
                <c:pt idx="1886">
                  <c:v>42970.71875</c:v>
                </c:pt>
                <c:pt idx="1887">
                  <c:v>42970.739583333401</c:v>
                </c:pt>
                <c:pt idx="1888">
                  <c:v>42970.760416666599</c:v>
                </c:pt>
                <c:pt idx="1889">
                  <c:v>42970.78125</c:v>
                </c:pt>
                <c:pt idx="1890">
                  <c:v>42970.802083333401</c:v>
                </c:pt>
                <c:pt idx="1891">
                  <c:v>42970.822916666599</c:v>
                </c:pt>
                <c:pt idx="1892">
                  <c:v>42970.84375</c:v>
                </c:pt>
                <c:pt idx="1893">
                  <c:v>42970.864583333401</c:v>
                </c:pt>
                <c:pt idx="1894">
                  <c:v>42970.885416666599</c:v>
                </c:pt>
                <c:pt idx="1895">
                  <c:v>42970.90625</c:v>
                </c:pt>
                <c:pt idx="1896">
                  <c:v>42970.927083333401</c:v>
                </c:pt>
                <c:pt idx="1897">
                  <c:v>42970.947916666599</c:v>
                </c:pt>
                <c:pt idx="1898">
                  <c:v>42970.96875</c:v>
                </c:pt>
                <c:pt idx="1899">
                  <c:v>42970.989583333401</c:v>
                </c:pt>
                <c:pt idx="1900">
                  <c:v>42971.010416666599</c:v>
                </c:pt>
                <c:pt idx="1901">
                  <c:v>42971.03125</c:v>
                </c:pt>
                <c:pt idx="1902">
                  <c:v>42971.052083333401</c:v>
                </c:pt>
                <c:pt idx="1903">
                  <c:v>42971.072916666599</c:v>
                </c:pt>
                <c:pt idx="1904">
                  <c:v>42971.09375</c:v>
                </c:pt>
                <c:pt idx="1905">
                  <c:v>42971.114583333401</c:v>
                </c:pt>
                <c:pt idx="1906">
                  <c:v>42971.135416666599</c:v>
                </c:pt>
                <c:pt idx="1907">
                  <c:v>42971.15625</c:v>
                </c:pt>
                <c:pt idx="1908">
                  <c:v>42971.177083333401</c:v>
                </c:pt>
                <c:pt idx="1909">
                  <c:v>42971.197916666599</c:v>
                </c:pt>
                <c:pt idx="1910">
                  <c:v>42971.21875</c:v>
                </c:pt>
                <c:pt idx="1911">
                  <c:v>42971.239583333401</c:v>
                </c:pt>
                <c:pt idx="1912">
                  <c:v>42971.260416666599</c:v>
                </c:pt>
                <c:pt idx="1913">
                  <c:v>42971.28125</c:v>
                </c:pt>
                <c:pt idx="1914">
                  <c:v>42971.302083333401</c:v>
                </c:pt>
                <c:pt idx="1915">
                  <c:v>42971.322916666599</c:v>
                </c:pt>
                <c:pt idx="1916">
                  <c:v>42971.34375</c:v>
                </c:pt>
                <c:pt idx="1917">
                  <c:v>42971.364583333401</c:v>
                </c:pt>
                <c:pt idx="1918">
                  <c:v>42971.385416666599</c:v>
                </c:pt>
                <c:pt idx="1919">
                  <c:v>42971.40625</c:v>
                </c:pt>
                <c:pt idx="1920">
                  <c:v>42971.427083333401</c:v>
                </c:pt>
                <c:pt idx="1921">
                  <c:v>42971.447916666599</c:v>
                </c:pt>
                <c:pt idx="1922">
                  <c:v>42971.46875</c:v>
                </c:pt>
                <c:pt idx="1923">
                  <c:v>42971.489583333401</c:v>
                </c:pt>
                <c:pt idx="1924">
                  <c:v>42971.510416666599</c:v>
                </c:pt>
                <c:pt idx="1925">
                  <c:v>42971.53125</c:v>
                </c:pt>
                <c:pt idx="1926">
                  <c:v>42971.552083333401</c:v>
                </c:pt>
                <c:pt idx="1927">
                  <c:v>42971.572916666599</c:v>
                </c:pt>
                <c:pt idx="1928">
                  <c:v>42971.59375</c:v>
                </c:pt>
                <c:pt idx="1929">
                  <c:v>42971.614583333401</c:v>
                </c:pt>
                <c:pt idx="1930">
                  <c:v>42971.635416666599</c:v>
                </c:pt>
                <c:pt idx="1931">
                  <c:v>42971.65625</c:v>
                </c:pt>
                <c:pt idx="1932">
                  <c:v>42971.677083333401</c:v>
                </c:pt>
                <c:pt idx="1933">
                  <c:v>42971.697916666599</c:v>
                </c:pt>
                <c:pt idx="1934">
                  <c:v>42971.71875</c:v>
                </c:pt>
                <c:pt idx="1935">
                  <c:v>42971.739583333401</c:v>
                </c:pt>
                <c:pt idx="1936">
                  <c:v>42971.760416666599</c:v>
                </c:pt>
                <c:pt idx="1937">
                  <c:v>42971.78125</c:v>
                </c:pt>
                <c:pt idx="1938">
                  <c:v>42971.802083333401</c:v>
                </c:pt>
                <c:pt idx="1939">
                  <c:v>42971.822916666599</c:v>
                </c:pt>
                <c:pt idx="1940">
                  <c:v>42971.84375</c:v>
                </c:pt>
                <c:pt idx="1941">
                  <c:v>42971.864583333401</c:v>
                </c:pt>
                <c:pt idx="1942">
                  <c:v>42971.885416666599</c:v>
                </c:pt>
                <c:pt idx="1943">
                  <c:v>42971.90625</c:v>
                </c:pt>
                <c:pt idx="1944">
                  <c:v>42971.927083333401</c:v>
                </c:pt>
                <c:pt idx="1945">
                  <c:v>42971.947916666599</c:v>
                </c:pt>
                <c:pt idx="1946">
                  <c:v>42971.96875</c:v>
                </c:pt>
                <c:pt idx="1947">
                  <c:v>42971.989583333401</c:v>
                </c:pt>
                <c:pt idx="1948">
                  <c:v>42972.010416666599</c:v>
                </c:pt>
                <c:pt idx="1949">
                  <c:v>42972.03125</c:v>
                </c:pt>
                <c:pt idx="1950">
                  <c:v>42972.052083333401</c:v>
                </c:pt>
                <c:pt idx="1951">
                  <c:v>42972.072916666599</c:v>
                </c:pt>
                <c:pt idx="1952">
                  <c:v>42972.09375</c:v>
                </c:pt>
                <c:pt idx="1953">
                  <c:v>42972.114583333401</c:v>
                </c:pt>
                <c:pt idx="1954">
                  <c:v>42972.135416666599</c:v>
                </c:pt>
                <c:pt idx="1955">
                  <c:v>42972.15625</c:v>
                </c:pt>
                <c:pt idx="1956">
                  <c:v>42972.177083333401</c:v>
                </c:pt>
                <c:pt idx="1957">
                  <c:v>42972.197916666599</c:v>
                </c:pt>
                <c:pt idx="1958">
                  <c:v>42972.21875</c:v>
                </c:pt>
                <c:pt idx="1959">
                  <c:v>42972.239583333401</c:v>
                </c:pt>
                <c:pt idx="1960">
                  <c:v>42972.260416666599</c:v>
                </c:pt>
                <c:pt idx="1961">
                  <c:v>42972.28125</c:v>
                </c:pt>
                <c:pt idx="1962">
                  <c:v>42972.302083333401</c:v>
                </c:pt>
                <c:pt idx="1963">
                  <c:v>42972.322916666599</c:v>
                </c:pt>
                <c:pt idx="1964">
                  <c:v>42972.34375</c:v>
                </c:pt>
                <c:pt idx="1965">
                  <c:v>42972.364583333401</c:v>
                </c:pt>
                <c:pt idx="1966">
                  <c:v>42972.385416666599</c:v>
                </c:pt>
                <c:pt idx="1967">
                  <c:v>42972.40625</c:v>
                </c:pt>
                <c:pt idx="1968">
                  <c:v>42972.427083333401</c:v>
                </c:pt>
                <c:pt idx="1969">
                  <c:v>42972.447916666599</c:v>
                </c:pt>
                <c:pt idx="1970">
                  <c:v>42972.46875</c:v>
                </c:pt>
                <c:pt idx="1971">
                  <c:v>42972.489583333401</c:v>
                </c:pt>
                <c:pt idx="1972">
                  <c:v>42972.510416666599</c:v>
                </c:pt>
                <c:pt idx="1973">
                  <c:v>42972.53125</c:v>
                </c:pt>
                <c:pt idx="1974">
                  <c:v>42972.552083333401</c:v>
                </c:pt>
                <c:pt idx="1975">
                  <c:v>42972.572916666599</c:v>
                </c:pt>
                <c:pt idx="1976">
                  <c:v>42972.59375</c:v>
                </c:pt>
                <c:pt idx="1977">
                  <c:v>42972.614583333401</c:v>
                </c:pt>
                <c:pt idx="1978">
                  <c:v>42972.635416666599</c:v>
                </c:pt>
                <c:pt idx="1979">
                  <c:v>42972.65625</c:v>
                </c:pt>
                <c:pt idx="1980">
                  <c:v>42972.677083333401</c:v>
                </c:pt>
                <c:pt idx="1981">
                  <c:v>42972.697916666599</c:v>
                </c:pt>
                <c:pt idx="1982">
                  <c:v>42972.71875</c:v>
                </c:pt>
                <c:pt idx="1983">
                  <c:v>42972.739583333401</c:v>
                </c:pt>
                <c:pt idx="1984">
                  <c:v>42972.760416666599</c:v>
                </c:pt>
                <c:pt idx="1985">
                  <c:v>42972.78125</c:v>
                </c:pt>
                <c:pt idx="1986">
                  <c:v>42972.802083333401</c:v>
                </c:pt>
                <c:pt idx="1987">
                  <c:v>42972.822916666599</c:v>
                </c:pt>
                <c:pt idx="1988">
                  <c:v>42972.84375</c:v>
                </c:pt>
                <c:pt idx="1989">
                  <c:v>42972.864583333401</c:v>
                </c:pt>
                <c:pt idx="1990">
                  <c:v>42972.885416666599</c:v>
                </c:pt>
                <c:pt idx="1991">
                  <c:v>42972.90625</c:v>
                </c:pt>
                <c:pt idx="1992">
                  <c:v>42972.927083333401</c:v>
                </c:pt>
                <c:pt idx="1993">
                  <c:v>42972.947916666599</c:v>
                </c:pt>
                <c:pt idx="1994">
                  <c:v>42972.96875</c:v>
                </c:pt>
                <c:pt idx="1995">
                  <c:v>42972.989583333401</c:v>
                </c:pt>
                <c:pt idx="1996">
                  <c:v>42973.010416666599</c:v>
                </c:pt>
                <c:pt idx="1997">
                  <c:v>42973.03125</c:v>
                </c:pt>
                <c:pt idx="1998">
                  <c:v>42973.052083333401</c:v>
                </c:pt>
                <c:pt idx="1999">
                  <c:v>42973.072916666599</c:v>
                </c:pt>
                <c:pt idx="2000">
                  <c:v>42973.09375</c:v>
                </c:pt>
                <c:pt idx="2001">
                  <c:v>42973.114583333401</c:v>
                </c:pt>
                <c:pt idx="2002">
                  <c:v>42973.135416666599</c:v>
                </c:pt>
                <c:pt idx="2003">
                  <c:v>42973.15625</c:v>
                </c:pt>
                <c:pt idx="2004">
                  <c:v>42973.177083333401</c:v>
                </c:pt>
                <c:pt idx="2005">
                  <c:v>42973.197916666599</c:v>
                </c:pt>
                <c:pt idx="2006">
                  <c:v>42973.21875</c:v>
                </c:pt>
                <c:pt idx="2007">
                  <c:v>42973.239583333401</c:v>
                </c:pt>
                <c:pt idx="2008">
                  <c:v>42973.260416666599</c:v>
                </c:pt>
                <c:pt idx="2009">
                  <c:v>42973.28125</c:v>
                </c:pt>
                <c:pt idx="2010">
                  <c:v>42973.302083333401</c:v>
                </c:pt>
                <c:pt idx="2011">
                  <c:v>42973.322916666599</c:v>
                </c:pt>
                <c:pt idx="2012">
                  <c:v>42973.34375</c:v>
                </c:pt>
                <c:pt idx="2013">
                  <c:v>42973.364583333401</c:v>
                </c:pt>
                <c:pt idx="2014">
                  <c:v>42973.385416666599</c:v>
                </c:pt>
                <c:pt idx="2015">
                  <c:v>42973.40625</c:v>
                </c:pt>
                <c:pt idx="2016">
                  <c:v>42973.427083333401</c:v>
                </c:pt>
                <c:pt idx="2017">
                  <c:v>42973.447916666599</c:v>
                </c:pt>
                <c:pt idx="2018">
                  <c:v>42973.46875</c:v>
                </c:pt>
                <c:pt idx="2019">
                  <c:v>42973.489583333401</c:v>
                </c:pt>
                <c:pt idx="2020">
                  <c:v>42973.510416666599</c:v>
                </c:pt>
                <c:pt idx="2021">
                  <c:v>42973.53125</c:v>
                </c:pt>
                <c:pt idx="2022">
                  <c:v>42973.552083333401</c:v>
                </c:pt>
                <c:pt idx="2023">
                  <c:v>42973.572916666599</c:v>
                </c:pt>
                <c:pt idx="2024">
                  <c:v>42973.59375</c:v>
                </c:pt>
                <c:pt idx="2025">
                  <c:v>42973.614583333401</c:v>
                </c:pt>
                <c:pt idx="2026">
                  <c:v>42973.635416666599</c:v>
                </c:pt>
                <c:pt idx="2027">
                  <c:v>42973.65625</c:v>
                </c:pt>
                <c:pt idx="2028">
                  <c:v>42973.677083333401</c:v>
                </c:pt>
                <c:pt idx="2029">
                  <c:v>42973.697916666599</c:v>
                </c:pt>
                <c:pt idx="2030">
                  <c:v>42973.71875</c:v>
                </c:pt>
                <c:pt idx="2031">
                  <c:v>42973.739583333401</c:v>
                </c:pt>
                <c:pt idx="2032">
                  <c:v>42973.760416666599</c:v>
                </c:pt>
                <c:pt idx="2033">
                  <c:v>42973.78125</c:v>
                </c:pt>
                <c:pt idx="2034">
                  <c:v>42973.802083333401</c:v>
                </c:pt>
                <c:pt idx="2035">
                  <c:v>42973.822916666599</c:v>
                </c:pt>
                <c:pt idx="2036">
                  <c:v>42973.84375</c:v>
                </c:pt>
                <c:pt idx="2037">
                  <c:v>42973.864583333401</c:v>
                </c:pt>
                <c:pt idx="2038">
                  <c:v>42973.885416666599</c:v>
                </c:pt>
                <c:pt idx="2039">
                  <c:v>42973.90625</c:v>
                </c:pt>
                <c:pt idx="2040">
                  <c:v>42973.927083333401</c:v>
                </c:pt>
                <c:pt idx="2041">
                  <c:v>42973.947916666599</c:v>
                </c:pt>
                <c:pt idx="2042">
                  <c:v>42973.96875</c:v>
                </c:pt>
                <c:pt idx="2043">
                  <c:v>42973.989583333401</c:v>
                </c:pt>
                <c:pt idx="2044">
                  <c:v>42974.010416666599</c:v>
                </c:pt>
                <c:pt idx="2045">
                  <c:v>42974.03125</c:v>
                </c:pt>
                <c:pt idx="2046">
                  <c:v>42974.052083333401</c:v>
                </c:pt>
                <c:pt idx="2047">
                  <c:v>42974.072916666599</c:v>
                </c:pt>
                <c:pt idx="2048">
                  <c:v>42974.09375</c:v>
                </c:pt>
                <c:pt idx="2049">
                  <c:v>42974.114583333401</c:v>
                </c:pt>
                <c:pt idx="2050">
                  <c:v>42974.135416666599</c:v>
                </c:pt>
                <c:pt idx="2051">
                  <c:v>42974.15625</c:v>
                </c:pt>
                <c:pt idx="2052">
                  <c:v>42974.177083333401</c:v>
                </c:pt>
                <c:pt idx="2053">
                  <c:v>42974.197916666599</c:v>
                </c:pt>
                <c:pt idx="2054">
                  <c:v>42974.21875</c:v>
                </c:pt>
                <c:pt idx="2055">
                  <c:v>42974.239583333401</c:v>
                </c:pt>
                <c:pt idx="2056">
                  <c:v>42974.260416666599</c:v>
                </c:pt>
                <c:pt idx="2057">
                  <c:v>42974.28125</c:v>
                </c:pt>
                <c:pt idx="2058">
                  <c:v>42974.302083333401</c:v>
                </c:pt>
                <c:pt idx="2059">
                  <c:v>42974.322916666599</c:v>
                </c:pt>
                <c:pt idx="2060">
                  <c:v>42974.34375</c:v>
                </c:pt>
                <c:pt idx="2061">
                  <c:v>42974.364583333401</c:v>
                </c:pt>
                <c:pt idx="2062">
                  <c:v>42974.385416666599</c:v>
                </c:pt>
                <c:pt idx="2063">
                  <c:v>42974.40625</c:v>
                </c:pt>
                <c:pt idx="2064">
                  <c:v>42974.427083333401</c:v>
                </c:pt>
                <c:pt idx="2065">
                  <c:v>42974.447916666599</c:v>
                </c:pt>
                <c:pt idx="2066">
                  <c:v>42974.46875</c:v>
                </c:pt>
                <c:pt idx="2067">
                  <c:v>42974.489583333401</c:v>
                </c:pt>
                <c:pt idx="2068">
                  <c:v>42974.510416666599</c:v>
                </c:pt>
                <c:pt idx="2069">
                  <c:v>42974.53125</c:v>
                </c:pt>
                <c:pt idx="2070">
                  <c:v>42974.552083333401</c:v>
                </c:pt>
                <c:pt idx="2071">
                  <c:v>42974.572916666599</c:v>
                </c:pt>
                <c:pt idx="2072">
                  <c:v>42974.59375</c:v>
                </c:pt>
                <c:pt idx="2073">
                  <c:v>42974.614583333401</c:v>
                </c:pt>
                <c:pt idx="2074">
                  <c:v>42974.635416666599</c:v>
                </c:pt>
                <c:pt idx="2075">
                  <c:v>42974.65625</c:v>
                </c:pt>
                <c:pt idx="2076">
                  <c:v>42974.677083333401</c:v>
                </c:pt>
                <c:pt idx="2077">
                  <c:v>42974.697916666599</c:v>
                </c:pt>
                <c:pt idx="2078">
                  <c:v>42974.71875</c:v>
                </c:pt>
                <c:pt idx="2079">
                  <c:v>42974.739583333401</c:v>
                </c:pt>
                <c:pt idx="2080">
                  <c:v>42974.760416666599</c:v>
                </c:pt>
                <c:pt idx="2081">
                  <c:v>42974.78125</c:v>
                </c:pt>
                <c:pt idx="2082">
                  <c:v>42974.802083333401</c:v>
                </c:pt>
                <c:pt idx="2083">
                  <c:v>42974.822916666599</c:v>
                </c:pt>
                <c:pt idx="2084">
                  <c:v>42974.84375</c:v>
                </c:pt>
                <c:pt idx="2085">
                  <c:v>42974.864583333401</c:v>
                </c:pt>
                <c:pt idx="2086">
                  <c:v>42974.885416666599</c:v>
                </c:pt>
                <c:pt idx="2087">
                  <c:v>42974.90625</c:v>
                </c:pt>
                <c:pt idx="2088">
                  <c:v>42974.927083333401</c:v>
                </c:pt>
                <c:pt idx="2089">
                  <c:v>42974.947916666599</c:v>
                </c:pt>
                <c:pt idx="2090">
                  <c:v>42974.96875</c:v>
                </c:pt>
                <c:pt idx="2091">
                  <c:v>42974.989583333401</c:v>
                </c:pt>
                <c:pt idx="2092">
                  <c:v>42975.010416666599</c:v>
                </c:pt>
                <c:pt idx="2093">
                  <c:v>42975.03125</c:v>
                </c:pt>
                <c:pt idx="2094">
                  <c:v>42975.052083333401</c:v>
                </c:pt>
                <c:pt idx="2095">
                  <c:v>42975.072916666599</c:v>
                </c:pt>
                <c:pt idx="2096">
                  <c:v>42975.09375</c:v>
                </c:pt>
                <c:pt idx="2097">
                  <c:v>42975.114583333401</c:v>
                </c:pt>
                <c:pt idx="2098">
                  <c:v>42975.135416666599</c:v>
                </c:pt>
                <c:pt idx="2099">
                  <c:v>42975.15625</c:v>
                </c:pt>
                <c:pt idx="2100">
                  <c:v>42975.177083333401</c:v>
                </c:pt>
                <c:pt idx="2101">
                  <c:v>42975.197916666599</c:v>
                </c:pt>
                <c:pt idx="2102">
                  <c:v>42975.21875</c:v>
                </c:pt>
                <c:pt idx="2103">
                  <c:v>42975.239583333401</c:v>
                </c:pt>
                <c:pt idx="2104">
                  <c:v>42975.260416666599</c:v>
                </c:pt>
                <c:pt idx="2105">
                  <c:v>42975.28125</c:v>
                </c:pt>
                <c:pt idx="2106">
                  <c:v>42975.302083333401</c:v>
                </c:pt>
                <c:pt idx="2107">
                  <c:v>42975.322916666599</c:v>
                </c:pt>
                <c:pt idx="2108">
                  <c:v>42975.34375</c:v>
                </c:pt>
                <c:pt idx="2109">
                  <c:v>42975.364583333401</c:v>
                </c:pt>
                <c:pt idx="2110">
                  <c:v>42975.385416666599</c:v>
                </c:pt>
                <c:pt idx="2111">
                  <c:v>42975.40625</c:v>
                </c:pt>
                <c:pt idx="2112">
                  <c:v>42975.427083333401</c:v>
                </c:pt>
                <c:pt idx="2113">
                  <c:v>42975.447916666599</c:v>
                </c:pt>
                <c:pt idx="2114">
                  <c:v>42975.46875</c:v>
                </c:pt>
                <c:pt idx="2115">
                  <c:v>42975.489583333401</c:v>
                </c:pt>
                <c:pt idx="2116">
                  <c:v>42975.510416666599</c:v>
                </c:pt>
                <c:pt idx="2117">
                  <c:v>42975.53125</c:v>
                </c:pt>
                <c:pt idx="2118">
                  <c:v>42975.552083333401</c:v>
                </c:pt>
                <c:pt idx="2119">
                  <c:v>42975.572916666599</c:v>
                </c:pt>
                <c:pt idx="2120">
                  <c:v>42975.59375</c:v>
                </c:pt>
                <c:pt idx="2121">
                  <c:v>42975.614583333401</c:v>
                </c:pt>
                <c:pt idx="2122">
                  <c:v>42975.635416666599</c:v>
                </c:pt>
                <c:pt idx="2123">
                  <c:v>42975.65625</c:v>
                </c:pt>
                <c:pt idx="2124">
                  <c:v>42975.677083333401</c:v>
                </c:pt>
                <c:pt idx="2125">
                  <c:v>42975.697916666599</c:v>
                </c:pt>
                <c:pt idx="2126">
                  <c:v>42975.71875</c:v>
                </c:pt>
                <c:pt idx="2127">
                  <c:v>42975.739583333401</c:v>
                </c:pt>
                <c:pt idx="2128">
                  <c:v>42975.760416666599</c:v>
                </c:pt>
                <c:pt idx="2129">
                  <c:v>42975.78125</c:v>
                </c:pt>
                <c:pt idx="2130">
                  <c:v>42975.802083333401</c:v>
                </c:pt>
                <c:pt idx="2131">
                  <c:v>42975.822916666599</c:v>
                </c:pt>
                <c:pt idx="2132">
                  <c:v>42975.84375</c:v>
                </c:pt>
                <c:pt idx="2133">
                  <c:v>42975.864583333401</c:v>
                </c:pt>
                <c:pt idx="2134">
                  <c:v>42975.885416666599</c:v>
                </c:pt>
                <c:pt idx="2135">
                  <c:v>42975.90625</c:v>
                </c:pt>
                <c:pt idx="2136">
                  <c:v>42975.927083333401</c:v>
                </c:pt>
                <c:pt idx="2137">
                  <c:v>42975.947916666599</c:v>
                </c:pt>
                <c:pt idx="2138">
                  <c:v>42975.96875</c:v>
                </c:pt>
                <c:pt idx="2139">
                  <c:v>42975.989583333401</c:v>
                </c:pt>
                <c:pt idx="2140">
                  <c:v>42976.010416666599</c:v>
                </c:pt>
                <c:pt idx="2141">
                  <c:v>42976.03125</c:v>
                </c:pt>
                <c:pt idx="2142">
                  <c:v>42976.052083333401</c:v>
                </c:pt>
                <c:pt idx="2143">
                  <c:v>42976.072916666599</c:v>
                </c:pt>
                <c:pt idx="2144">
                  <c:v>42976.09375</c:v>
                </c:pt>
                <c:pt idx="2145">
                  <c:v>42976.114583333401</c:v>
                </c:pt>
                <c:pt idx="2146">
                  <c:v>42976.135416666599</c:v>
                </c:pt>
                <c:pt idx="2147">
                  <c:v>42976.15625</c:v>
                </c:pt>
                <c:pt idx="2148">
                  <c:v>42976.177083333401</c:v>
                </c:pt>
                <c:pt idx="2149">
                  <c:v>42976.197916666599</c:v>
                </c:pt>
                <c:pt idx="2150">
                  <c:v>42976.21875</c:v>
                </c:pt>
                <c:pt idx="2151">
                  <c:v>42976.239583333401</c:v>
                </c:pt>
                <c:pt idx="2152">
                  <c:v>42976.260416666599</c:v>
                </c:pt>
                <c:pt idx="2153">
                  <c:v>42976.28125</c:v>
                </c:pt>
                <c:pt idx="2154">
                  <c:v>42976.302083333401</c:v>
                </c:pt>
                <c:pt idx="2155">
                  <c:v>42976.322916666599</c:v>
                </c:pt>
                <c:pt idx="2156">
                  <c:v>42976.34375</c:v>
                </c:pt>
                <c:pt idx="2157">
                  <c:v>42976.364583333401</c:v>
                </c:pt>
                <c:pt idx="2158">
                  <c:v>42976.385416666599</c:v>
                </c:pt>
                <c:pt idx="2159">
                  <c:v>42976.40625</c:v>
                </c:pt>
                <c:pt idx="2160">
                  <c:v>42976.427083333401</c:v>
                </c:pt>
                <c:pt idx="2161">
                  <c:v>42976.447916666599</c:v>
                </c:pt>
                <c:pt idx="2162">
                  <c:v>42976.46875</c:v>
                </c:pt>
                <c:pt idx="2163">
                  <c:v>42976.489583333401</c:v>
                </c:pt>
                <c:pt idx="2164">
                  <c:v>42976.510416666599</c:v>
                </c:pt>
                <c:pt idx="2165">
                  <c:v>42976.53125</c:v>
                </c:pt>
                <c:pt idx="2166">
                  <c:v>42976.552083333401</c:v>
                </c:pt>
                <c:pt idx="2167">
                  <c:v>42976.572916666599</c:v>
                </c:pt>
                <c:pt idx="2168">
                  <c:v>42976.59375</c:v>
                </c:pt>
                <c:pt idx="2169">
                  <c:v>42976.614583333401</c:v>
                </c:pt>
                <c:pt idx="2170">
                  <c:v>42976.635416666599</c:v>
                </c:pt>
                <c:pt idx="2171">
                  <c:v>42976.65625</c:v>
                </c:pt>
                <c:pt idx="2172">
                  <c:v>42976.677083333401</c:v>
                </c:pt>
                <c:pt idx="2173">
                  <c:v>42976.697916666599</c:v>
                </c:pt>
                <c:pt idx="2174">
                  <c:v>42976.71875</c:v>
                </c:pt>
                <c:pt idx="2175">
                  <c:v>42976.739583333401</c:v>
                </c:pt>
                <c:pt idx="2176">
                  <c:v>42976.760416666599</c:v>
                </c:pt>
                <c:pt idx="2177">
                  <c:v>42976.78125</c:v>
                </c:pt>
                <c:pt idx="2178">
                  <c:v>42976.802083333401</c:v>
                </c:pt>
                <c:pt idx="2179">
                  <c:v>42976.822916666599</c:v>
                </c:pt>
                <c:pt idx="2180">
                  <c:v>42976.84375</c:v>
                </c:pt>
                <c:pt idx="2181">
                  <c:v>42976.864583333401</c:v>
                </c:pt>
                <c:pt idx="2182">
                  <c:v>42976.885416666599</c:v>
                </c:pt>
                <c:pt idx="2183">
                  <c:v>42976.90625</c:v>
                </c:pt>
                <c:pt idx="2184">
                  <c:v>42976.927083333401</c:v>
                </c:pt>
                <c:pt idx="2185">
                  <c:v>42976.947916666599</c:v>
                </c:pt>
                <c:pt idx="2186">
                  <c:v>42976.96875</c:v>
                </c:pt>
                <c:pt idx="2187">
                  <c:v>42976.989583333401</c:v>
                </c:pt>
                <c:pt idx="2188">
                  <c:v>42977.010416666599</c:v>
                </c:pt>
                <c:pt idx="2189">
                  <c:v>42977.03125</c:v>
                </c:pt>
                <c:pt idx="2190">
                  <c:v>42977.052083333401</c:v>
                </c:pt>
                <c:pt idx="2191">
                  <c:v>42977.072916666599</c:v>
                </c:pt>
                <c:pt idx="2192">
                  <c:v>42977.09375</c:v>
                </c:pt>
                <c:pt idx="2193">
                  <c:v>42977.114583333401</c:v>
                </c:pt>
                <c:pt idx="2194">
                  <c:v>42977.135416666599</c:v>
                </c:pt>
                <c:pt idx="2195">
                  <c:v>42977.15625</c:v>
                </c:pt>
                <c:pt idx="2196">
                  <c:v>42977.177083333401</c:v>
                </c:pt>
                <c:pt idx="2197">
                  <c:v>42977.197916666599</c:v>
                </c:pt>
                <c:pt idx="2198">
                  <c:v>42977.21875</c:v>
                </c:pt>
                <c:pt idx="2199">
                  <c:v>42977.239583333401</c:v>
                </c:pt>
                <c:pt idx="2200">
                  <c:v>42977.260416666599</c:v>
                </c:pt>
                <c:pt idx="2201">
                  <c:v>42977.28125</c:v>
                </c:pt>
                <c:pt idx="2202">
                  <c:v>42977.302083333401</c:v>
                </c:pt>
                <c:pt idx="2203">
                  <c:v>42977.322916666599</c:v>
                </c:pt>
                <c:pt idx="2204">
                  <c:v>42977.34375</c:v>
                </c:pt>
                <c:pt idx="2205">
                  <c:v>42977.364583333401</c:v>
                </c:pt>
                <c:pt idx="2206">
                  <c:v>42977.385416666599</c:v>
                </c:pt>
                <c:pt idx="2207">
                  <c:v>42977.40625</c:v>
                </c:pt>
                <c:pt idx="2208">
                  <c:v>42977.427083333401</c:v>
                </c:pt>
                <c:pt idx="2209">
                  <c:v>42977.447916666599</c:v>
                </c:pt>
                <c:pt idx="2210">
                  <c:v>42977.46875</c:v>
                </c:pt>
                <c:pt idx="2211">
                  <c:v>42977.489583333401</c:v>
                </c:pt>
                <c:pt idx="2212">
                  <c:v>42977.510416666599</c:v>
                </c:pt>
                <c:pt idx="2213">
                  <c:v>42977.53125</c:v>
                </c:pt>
                <c:pt idx="2214">
                  <c:v>42977.552083333401</c:v>
                </c:pt>
                <c:pt idx="2215">
                  <c:v>42977.572916666599</c:v>
                </c:pt>
                <c:pt idx="2216">
                  <c:v>42977.59375</c:v>
                </c:pt>
                <c:pt idx="2217">
                  <c:v>42977.614583333401</c:v>
                </c:pt>
                <c:pt idx="2218">
                  <c:v>42977.635416666599</c:v>
                </c:pt>
                <c:pt idx="2219">
                  <c:v>42977.65625</c:v>
                </c:pt>
                <c:pt idx="2220">
                  <c:v>42977.677083333401</c:v>
                </c:pt>
                <c:pt idx="2221">
                  <c:v>42977.697916666599</c:v>
                </c:pt>
                <c:pt idx="2222">
                  <c:v>42977.71875</c:v>
                </c:pt>
                <c:pt idx="2223">
                  <c:v>42977.739583333401</c:v>
                </c:pt>
                <c:pt idx="2224">
                  <c:v>42977.760416666599</c:v>
                </c:pt>
                <c:pt idx="2225">
                  <c:v>42977.78125</c:v>
                </c:pt>
                <c:pt idx="2226">
                  <c:v>42977.802083333401</c:v>
                </c:pt>
                <c:pt idx="2227">
                  <c:v>42977.822916666599</c:v>
                </c:pt>
                <c:pt idx="2228">
                  <c:v>42977.84375</c:v>
                </c:pt>
                <c:pt idx="2229">
                  <c:v>42977.864583333401</c:v>
                </c:pt>
                <c:pt idx="2230">
                  <c:v>42977.885416666599</c:v>
                </c:pt>
                <c:pt idx="2231">
                  <c:v>42977.90625</c:v>
                </c:pt>
                <c:pt idx="2232">
                  <c:v>42977.927083333401</c:v>
                </c:pt>
                <c:pt idx="2233">
                  <c:v>42977.947916666599</c:v>
                </c:pt>
                <c:pt idx="2234">
                  <c:v>42977.96875</c:v>
                </c:pt>
                <c:pt idx="2235">
                  <c:v>42977.989583333401</c:v>
                </c:pt>
                <c:pt idx="2236">
                  <c:v>42978.010416666599</c:v>
                </c:pt>
                <c:pt idx="2237">
                  <c:v>42978.03125</c:v>
                </c:pt>
                <c:pt idx="2238">
                  <c:v>42978.052083333401</c:v>
                </c:pt>
                <c:pt idx="2239">
                  <c:v>42978.072916666599</c:v>
                </c:pt>
                <c:pt idx="2240">
                  <c:v>42978.09375</c:v>
                </c:pt>
                <c:pt idx="2241">
                  <c:v>42978.114583333401</c:v>
                </c:pt>
                <c:pt idx="2242">
                  <c:v>42978.135416666599</c:v>
                </c:pt>
                <c:pt idx="2243">
                  <c:v>42978.15625</c:v>
                </c:pt>
                <c:pt idx="2244">
                  <c:v>42978.177083333401</c:v>
                </c:pt>
                <c:pt idx="2245">
                  <c:v>42978.197916666599</c:v>
                </c:pt>
                <c:pt idx="2246">
                  <c:v>42978.21875</c:v>
                </c:pt>
                <c:pt idx="2247">
                  <c:v>42978.239583333401</c:v>
                </c:pt>
                <c:pt idx="2248">
                  <c:v>42978.260416666599</c:v>
                </c:pt>
                <c:pt idx="2249">
                  <c:v>42978.28125</c:v>
                </c:pt>
                <c:pt idx="2250">
                  <c:v>42978.302083333401</c:v>
                </c:pt>
                <c:pt idx="2251">
                  <c:v>42978.322916666599</c:v>
                </c:pt>
                <c:pt idx="2252">
                  <c:v>42978.34375</c:v>
                </c:pt>
                <c:pt idx="2253">
                  <c:v>42978.364583333401</c:v>
                </c:pt>
                <c:pt idx="2254">
                  <c:v>42978.385416666599</c:v>
                </c:pt>
                <c:pt idx="2255">
                  <c:v>42978.40625</c:v>
                </c:pt>
                <c:pt idx="2256">
                  <c:v>42978.427083333401</c:v>
                </c:pt>
                <c:pt idx="2257">
                  <c:v>42978.447916666599</c:v>
                </c:pt>
                <c:pt idx="2258">
                  <c:v>42978.46875</c:v>
                </c:pt>
                <c:pt idx="2259">
                  <c:v>42978.489583333401</c:v>
                </c:pt>
                <c:pt idx="2260">
                  <c:v>42978.510416666599</c:v>
                </c:pt>
                <c:pt idx="2261">
                  <c:v>42978.53125</c:v>
                </c:pt>
                <c:pt idx="2262">
                  <c:v>42978.552083333401</c:v>
                </c:pt>
                <c:pt idx="2263">
                  <c:v>42978.572916666599</c:v>
                </c:pt>
                <c:pt idx="2264">
                  <c:v>42978.59375</c:v>
                </c:pt>
                <c:pt idx="2265">
                  <c:v>42978.614583333401</c:v>
                </c:pt>
                <c:pt idx="2266">
                  <c:v>42978.635416666599</c:v>
                </c:pt>
                <c:pt idx="2267">
                  <c:v>42978.65625</c:v>
                </c:pt>
                <c:pt idx="2268">
                  <c:v>42978.677083333401</c:v>
                </c:pt>
                <c:pt idx="2269">
                  <c:v>42978.697916666599</c:v>
                </c:pt>
                <c:pt idx="2270">
                  <c:v>42978.71875</c:v>
                </c:pt>
                <c:pt idx="2271">
                  <c:v>42978.739583333401</c:v>
                </c:pt>
                <c:pt idx="2272">
                  <c:v>42978.760416666599</c:v>
                </c:pt>
                <c:pt idx="2273">
                  <c:v>42978.78125</c:v>
                </c:pt>
                <c:pt idx="2274">
                  <c:v>42978.802083333401</c:v>
                </c:pt>
                <c:pt idx="2275">
                  <c:v>42978.822916666599</c:v>
                </c:pt>
                <c:pt idx="2276">
                  <c:v>42978.84375</c:v>
                </c:pt>
                <c:pt idx="2277">
                  <c:v>42978.864583333401</c:v>
                </c:pt>
                <c:pt idx="2278">
                  <c:v>42978.885416666599</c:v>
                </c:pt>
                <c:pt idx="2279">
                  <c:v>42978.90625</c:v>
                </c:pt>
                <c:pt idx="2280">
                  <c:v>42978.927083333401</c:v>
                </c:pt>
                <c:pt idx="2281">
                  <c:v>42978.947916666599</c:v>
                </c:pt>
                <c:pt idx="2282">
                  <c:v>42978.96875</c:v>
                </c:pt>
                <c:pt idx="2283">
                  <c:v>42978.989583333401</c:v>
                </c:pt>
                <c:pt idx="2284">
                  <c:v>42979.010416666599</c:v>
                </c:pt>
                <c:pt idx="2285">
                  <c:v>42979.03125</c:v>
                </c:pt>
                <c:pt idx="2286">
                  <c:v>42979.052083333401</c:v>
                </c:pt>
                <c:pt idx="2287">
                  <c:v>42979.072916666599</c:v>
                </c:pt>
                <c:pt idx="2288">
                  <c:v>42979.09375</c:v>
                </c:pt>
                <c:pt idx="2289">
                  <c:v>42979.114583333401</c:v>
                </c:pt>
                <c:pt idx="2290">
                  <c:v>42979.135416666599</c:v>
                </c:pt>
                <c:pt idx="2291">
                  <c:v>42979.15625</c:v>
                </c:pt>
                <c:pt idx="2292">
                  <c:v>42979.177083333401</c:v>
                </c:pt>
                <c:pt idx="2293">
                  <c:v>42979.197916666599</c:v>
                </c:pt>
                <c:pt idx="2294">
                  <c:v>42979.21875</c:v>
                </c:pt>
                <c:pt idx="2295">
                  <c:v>42979.239583333401</c:v>
                </c:pt>
                <c:pt idx="2296">
                  <c:v>42979.260416666599</c:v>
                </c:pt>
                <c:pt idx="2297">
                  <c:v>42979.28125</c:v>
                </c:pt>
                <c:pt idx="2298">
                  <c:v>42979.302083333401</c:v>
                </c:pt>
                <c:pt idx="2299">
                  <c:v>42979.322916666599</c:v>
                </c:pt>
                <c:pt idx="2300">
                  <c:v>42979.34375</c:v>
                </c:pt>
                <c:pt idx="2301">
                  <c:v>42979.364583333401</c:v>
                </c:pt>
                <c:pt idx="2302">
                  <c:v>42979.385416666599</c:v>
                </c:pt>
                <c:pt idx="2303">
                  <c:v>42979.40625</c:v>
                </c:pt>
                <c:pt idx="2304">
                  <c:v>42979.427083333401</c:v>
                </c:pt>
                <c:pt idx="2305">
                  <c:v>42979.447916666599</c:v>
                </c:pt>
                <c:pt idx="2306">
                  <c:v>42979.46875</c:v>
                </c:pt>
                <c:pt idx="2307">
                  <c:v>42979.489583333401</c:v>
                </c:pt>
                <c:pt idx="2308">
                  <c:v>42979.510416666599</c:v>
                </c:pt>
                <c:pt idx="2309">
                  <c:v>42979.53125</c:v>
                </c:pt>
                <c:pt idx="2310">
                  <c:v>42979.552083333401</c:v>
                </c:pt>
                <c:pt idx="2311">
                  <c:v>42979.572916666599</c:v>
                </c:pt>
                <c:pt idx="2312">
                  <c:v>42979.59375</c:v>
                </c:pt>
                <c:pt idx="2313">
                  <c:v>42979.614583333401</c:v>
                </c:pt>
                <c:pt idx="2314">
                  <c:v>42979.635416666599</c:v>
                </c:pt>
                <c:pt idx="2315">
                  <c:v>42979.65625</c:v>
                </c:pt>
                <c:pt idx="2316">
                  <c:v>42979.677083333401</c:v>
                </c:pt>
                <c:pt idx="2317">
                  <c:v>42979.697916666599</c:v>
                </c:pt>
                <c:pt idx="2318">
                  <c:v>42979.71875</c:v>
                </c:pt>
                <c:pt idx="2319">
                  <c:v>42979.739583333401</c:v>
                </c:pt>
                <c:pt idx="2320">
                  <c:v>42979.760416666599</c:v>
                </c:pt>
                <c:pt idx="2321">
                  <c:v>42979.78125</c:v>
                </c:pt>
                <c:pt idx="2322">
                  <c:v>42979.802083333401</c:v>
                </c:pt>
                <c:pt idx="2323">
                  <c:v>42979.822916666599</c:v>
                </c:pt>
                <c:pt idx="2324">
                  <c:v>42979.84375</c:v>
                </c:pt>
                <c:pt idx="2325">
                  <c:v>42979.864583333401</c:v>
                </c:pt>
                <c:pt idx="2326">
                  <c:v>42979.885416666599</c:v>
                </c:pt>
                <c:pt idx="2327">
                  <c:v>42979.90625</c:v>
                </c:pt>
                <c:pt idx="2328">
                  <c:v>42979.927083333401</c:v>
                </c:pt>
                <c:pt idx="2329">
                  <c:v>42979.947916666599</c:v>
                </c:pt>
                <c:pt idx="2330">
                  <c:v>42979.96875</c:v>
                </c:pt>
                <c:pt idx="2331">
                  <c:v>42979.989583333401</c:v>
                </c:pt>
                <c:pt idx="2332">
                  <c:v>42980.010416666599</c:v>
                </c:pt>
                <c:pt idx="2333">
                  <c:v>42980.03125</c:v>
                </c:pt>
                <c:pt idx="2334">
                  <c:v>42980.052083333401</c:v>
                </c:pt>
                <c:pt idx="2335">
                  <c:v>42980.072916666599</c:v>
                </c:pt>
                <c:pt idx="2336">
                  <c:v>42980.09375</c:v>
                </c:pt>
                <c:pt idx="2337">
                  <c:v>42980.114583333401</c:v>
                </c:pt>
                <c:pt idx="2338">
                  <c:v>42980.135416666599</c:v>
                </c:pt>
                <c:pt idx="2339">
                  <c:v>42980.15625</c:v>
                </c:pt>
                <c:pt idx="2340">
                  <c:v>42980.177083333401</c:v>
                </c:pt>
                <c:pt idx="2341">
                  <c:v>42980.197916666599</c:v>
                </c:pt>
                <c:pt idx="2342">
                  <c:v>42980.21875</c:v>
                </c:pt>
                <c:pt idx="2343">
                  <c:v>42980.239583333401</c:v>
                </c:pt>
                <c:pt idx="2344">
                  <c:v>42980.260416666599</c:v>
                </c:pt>
                <c:pt idx="2345">
                  <c:v>42980.28125</c:v>
                </c:pt>
                <c:pt idx="2346">
                  <c:v>42980.302083333401</c:v>
                </c:pt>
                <c:pt idx="2347">
                  <c:v>42980.322916666599</c:v>
                </c:pt>
                <c:pt idx="2348">
                  <c:v>42980.34375</c:v>
                </c:pt>
                <c:pt idx="2349">
                  <c:v>42980.364583333401</c:v>
                </c:pt>
                <c:pt idx="2350">
                  <c:v>42980.385416666599</c:v>
                </c:pt>
                <c:pt idx="2351">
                  <c:v>42980.40625</c:v>
                </c:pt>
                <c:pt idx="2352">
                  <c:v>42980.427083333401</c:v>
                </c:pt>
                <c:pt idx="2353">
                  <c:v>42980.447916666599</c:v>
                </c:pt>
                <c:pt idx="2354">
                  <c:v>42980.46875</c:v>
                </c:pt>
                <c:pt idx="2355">
                  <c:v>42980.489583333401</c:v>
                </c:pt>
                <c:pt idx="2356">
                  <c:v>42980.510416666599</c:v>
                </c:pt>
                <c:pt idx="2357">
                  <c:v>42980.53125</c:v>
                </c:pt>
                <c:pt idx="2358">
                  <c:v>42980.552083333401</c:v>
                </c:pt>
                <c:pt idx="2359">
                  <c:v>42980.572916666599</c:v>
                </c:pt>
                <c:pt idx="2360">
                  <c:v>42980.59375</c:v>
                </c:pt>
                <c:pt idx="2361">
                  <c:v>42980.614583333401</c:v>
                </c:pt>
                <c:pt idx="2362">
                  <c:v>42980.635416666599</c:v>
                </c:pt>
                <c:pt idx="2363">
                  <c:v>42980.65625</c:v>
                </c:pt>
                <c:pt idx="2364">
                  <c:v>42980.677083333401</c:v>
                </c:pt>
                <c:pt idx="2365">
                  <c:v>42980.697916666599</c:v>
                </c:pt>
                <c:pt idx="2366">
                  <c:v>42980.71875</c:v>
                </c:pt>
                <c:pt idx="2367">
                  <c:v>42980.739583333401</c:v>
                </c:pt>
                <c:pt idx="2368">
                  <c:v>42980.760416666599</c:v>
                </c:pt>
                <c:pt idx="2369">
                  <c:v>42980.78125</c:v>
                </c:pt>
                <c:pt idx="2370">
                  <c:v>42980.802083333401</c:v>
                </c:pt>
                <c:pt idx="2371">
                  <c:v>42980.822916666599</c:v>
                </c:pt>
                <c:pt idx="2372">
                  <c:v>42980.84375</c:v>
                </c:pt>
                <c:pt idx="2373">
                  <c:v>42980.864583333401</c:v>
                </c:pt>
                <c:pt idx="2374">
                  <c:v>42980.885416666599</c:v>
                </c:pt>
                <c:pt idx="2375">
                  <c:v>42980.90625</c:v>
                </c:pt>
                <c:pt idx="2376">
                  <c:v>42980.927083333401</c:v>
                </c:pt>
                <c:pt idx="2377">
                  <c:v>42980.947916666599</c:v>
                </c:pt>
                <c:pt idx="2378">
                  <c:v>42980.96875</c:v>
                </c:pt>
                <c:pt idx="2379">
                  <c:v>42980.989583333401</c:v>
                </c:pt>
                <c:pt idx="2380">
                  <c:v>42981.010416666599</c:v>
                </c:pt>
                <c:pt idx="2381">
                  <c:v>42981.03125</c:v>
                </c:pt>
                <c:pt idx="2382">
                  <c:v>42981.052083333401</c:v>
                </c:pt>
                <c:pt idx="2383">
                  <c:v>42981.072916666599</c:v>
                </c:pt>
                <c:pt idx="2384">
                  <c:v>42981.09375</c:v>
                </c:pt>
                <c:pt idx="2385">
                  <c:v>42981.114583333401</c:v>
                </c:pt>
                <c:pt idx="2386">
                  <c:v>42981.135416666599</c:v>
                </c:pt>
                <c:pt idx="2387">
                  <c:v>42981.15625</c:v>
                </c:pt>
                <c:pt idx="2388">
                  <c:v>42981.177083333401</c:v>
                </c:pt>
                <c:pt idx="2389">
                  <c:v>42981.197916666599</c:v>
                </c:pt>
                <c:pt idx="2390">
                  <c:v>42981.21875</c:v>
                </c:pt>
                <c:pt idx="2391">
                  <c:v>42981.239583333401</c:v>
                </c:pt>
                <c:pt idx="2392">
                  <c:v>42981.260416666599</c:v>
                </c:pt>
                <c:pt idx="2393">
                  <c:v>42981.28125</c:v>
                </c:pt>
                <c:pt idx="2394">
                  <c:v>42981.302083333401</c:v>
                </c:pt>
                <c:pt idx="2395">
                  <c:v>42981.322916666599</c:v>
                </c:pt>
                <c:pt idx="2396">
                  <c:v>42981.34375</c:v>
                </c:pt>
                <c:pt idx="2397">
                  <c:v>42981.364583333401</c:v>
                </c:pt>
                <c:pt idx="2398">
                  <c:v>42981.385416666599</c:v>
                </c:pt>
                <c:pt idx="2399">
                  <c:v>42981.40625</c:v>
                </c:pt>
                <c:pt idx="2400">
                  <c:v>42981.427083333401</c:v>
                </c:pt>
                <c:pt idx="2401">
                  <c:v>42981.447916666599</c:v>
                </c:pt>
                <c:pt idx="2402">
                  <c:v>42981.46875</c:v>
                </c:pt>
                <c:pt idx="2403">
                  <c:v>42981.489583333401</c:v>
                </c:pt>
                <c:pt idx="2404">
                  <c:v>42981.510416666599</c:v>
                </c:pt>
                <c:pt idx="2405">
                  <c:v>42981.53125</c:v>
                </c:pt>
                <c:pt idx="2406">
                  <c:v>42981.552083333401</c:v>
                </c:pt>
                <c:pt idx="2407">
                  <c:v>42981.572916666599</c:v>
                </c:pt>
                <c:pt idx="2408">
                  <c:v>42981.59375</c:v>
                </c:pt>
                <c:pt idx="2409">
                  <c:v>42981.614583333401</c:v>
                </c:pt>
                <c:pt idx="2410">
                  <c:v>42981.635416666599</c:v>
                </c:pt>
                <c:pt idx="2411">
                  <c:v>42981.65625</c:v>
                </c:pt>
                <c:pt idx="2412">
                  <c:v>42981.677083333401</c:v>
                </c:pt>
                <c:pt idx="2413">
                  <c:v>42981.697916666599</c:v>
                </c:pt>
                <c:pt idx="2414">
                  <c:v>42981.71875</c:v>
                </c:pt>
                <c:pt idx="2415">
                  <c:v>42981.739583333401</c:v>
                </c:pt>
                <c:pt idx="2416">
                  <c:v>42981.760416666599</c:v>
                </c:pt>
                <c:pt idx="2417">
                  <c:v>42981.78125</c:v>
                </c:pt>
                <c:pt idx="2418">
                  <c:v>42981.802083333401</c:v>
                </c:pt>
                <c:pt idx="2419">
                  <c:v>42981.822916666599</c:v>
                </c:pt>
                <c:pt idx="2420">
                  <c:v>42981.84375</c:v>
                </c:pt>
                <c:pt idx="2421">
                  <c:v>42981.864583333401</c:v>
                </c:pt>
                <c:pt idx="2422">
                  <c:v>42981.885416666599</c:v>
                </c:pt>
                <c:pt idx="2423">
                  <c:v>42981.90625</c:v>
                </c:pt>
                <c:pt idx="2424">
                  <c:v>42981.927083333401</c:v>
                </c:pt>
                <c:pt idx="2425">
                  <c:v>42981.947916666599</c:v>
                </c:pt>
                <c:pt idx="2426">
                  <c:v>42981.96875</c:v>
                </c:pt>
                <c:pt idx="2427">
                  <c:v>42981.989583333401</c:v>
                </c:pt>
                <c:pt idx="2428">
                  <c:v>42982.010416666599</c:v>
                </c:pt>
                <c:pt idx="2429">
                  <c:v>42982.03125</c:v>
                </c:pt>
                <c:pt idx="2430">
                  <c:v>42982.052083333401</c:v>
                </c:pt>
                <c:pt idx="2431">
                  <c:v>42982.072916666599</c:v>
                </c:pt>
                <c:pt idx="2432">
                  <c:v>42982.09375</c:v>
                </c:pt>
                <c:pt idx="2433">
                  <c:v>42982.114583333401</c:v>
                </c:pt>
                <c:pt idx="2434">
                  <c:v>42982.135416666599</c:v>
                </c:pt>
                <c:pt idx="2435">
                  <c:v>42982.15625</c:v>
                </c:pt>
                <c:pt idx="2436">
                  <c:v>42982.177083333401</c:v>
                </c:pt>
                <c:pt idx="2437">
                  <c:v>42982.197916666599</c:v>
                </c:pt>
                <c:pt idx="2438">
                  <c:v>42982.21875</c:v>
                </c:pt>
                <c:pt idx="2439">
                  <c:v>42982.239583333401</c:v>
                </c:pt>
                <c:pt idx="2440">
                  <c:v>42982.260416666599</c:v>
                </c:pt>
                <c:pt idx="2441">
                  <c:v>42982.28125</c:v>
                </c:pt>
                <c:pt idx="2442">
                  <c:v>42982.302083333401</c:v>
                </c:pt>
                <c:pt idx="2443">
                  <c:v>42982.322916666599</c:v>
                </c:pt>
                <c:pt idx="2444">
                  <c:v>42982.34375</c:v>
                </c:pt>
                <c:pt idx="2445">
                  <c:v>42982.364583333401</c:v>
                </c:pt>
                <c:pt idx="2446">
                  <c:v>42982.385416666599</c:v>
                </c:pt>
                <c:pt idx="2447">
                  <c:v>42982.40625</c:v>
                </c:pt>
                <c:pt idx="2448">
                  <c:v>42982.427083333401</c:v>
                </c:pt>
                <c:pt idx="2449">
                  <c:v>42982.447916666599</c:v>
                </c:pt>
                <c:pt idx="2450">
                  <c:v>42982.46875</c:v>
                </c:pt>
                <c:pt idx="2451">
                  <c:v>42982.489583333401</c:v>
                </c:pt>
                <c:pt idx="2452">
                  <c:v>42982.510416666599</c:v>
                </c:pt>
                <c:pt idx="2453">
                  <c:v>42982.53125</c:v>
                </c:pt>
                <c:pt idx="2454">
                  <c:v>42982.552083333401</c:v>
                </c:pt>
                <c:pt idx="2455">
                  <c:v>42982.572916666599</c:v>
                </c:pt>
                <c:pt idx="2456">
                  <c:v>42982.59375</c:v>
                </c:pt>
                <c:pt idx="2457">
                  <c:v>42982.614583333401</c:v>
                </c:pt>
                <c:pt idx="2458">
                  <c:v>42982.635416666599</c:v>
                </c:pt>
                <c:pt idx="2459">
                  <c:v>42982.65625</c:v>
                </c:pt>
                <c:pt idx="2460">
                  <c:v>42982.677083333401</c:v>
                </c:pt>
                <c:pt idx="2461">
                  <c:v>42982.697916666599</c:v>
                </c:pt>
                <c:pt idx="2462">
                  <c:v>42982.71875</c:v>
                </c:pt>
                <c:pt idx="2463">
                  <c:v>42982.739583333401</c:v>
                </c:pt>
                <c:pt idx="2464">
                  <c:v>42982.760416666599</c:v>
                </c:pt>
                <c:pt idx="2465">
                  <c:v>42982.78125</c:v>
                </c:pt>
                <c:pt idx="2466">
                  <c:v>42982.802083333401</c:v>
                </c:pt>
                <c:pt idx="2467">
                  <c:v>42982.822916666599</c:v>
                </c:pt>
                <c:pt idx="2468">
                  <c:v>42982.84375</c:v>
                </c:pt>
                <c:pt idx="2469">
                  <c:v>42982.864583333401</c:v>
                </c:pt>
                <c:pt idx="2470">
                  <c:v>42982.885416666599</c:v>
                </c:pt>
                <c:pt idx="2471">
                  <c:v>42982.90625</c:v>
                </c:pt>
                <c:pt idx="2472">
                  <c:v>42982.927083333401</c:v>
                </c:pt>
                <c:pt idx="2473">
                  <c:v>42982.947916666599</c:v>
                </c:pt>
                <c:pt idx="2474">
                  <c:v>42982.96875</c:v>
                </c:pt>
                <c:pt idx="2475">
                  <c:v>42982.989583333401</c:v>
                </c:pt>
                <c:pt idx="2476">
                  <c:v>42983.010416666599</c:v>
                </c:pt>
                <c:pt idx="2477">
                  <c:v>42983.03125</c:v>
                </c:pt>
                <c:pt idx="2478">
                  <c:v>42983.052083333401</c:v>
                </c:pt>
                <c:pt idx="2479">
                  <c:v>42983.072916666599</c:v>
                </c:pt>
                <c:pt idx="2480">
                  <c:v>42983.09375</c:v>
                </c:pt>
                <c:pt idx="2481">
                  <c:v>42983.114583333401</c:v>
                </c:pt>
                <c:pt idx="2482">
                  <c:v>42983.135416666599</c:v>
                </c:pt>
                <c:pt idx="2483">
                  <c:v>42983.15625</c:v>
                </c:pt>
                <c:pt idx="2484">
                  <c:v>42983.177083333401</c:v>
                </c:pt>
                <c:pt idx="2485">
                  <c:v>42983.197916666599</c:v>
                </c:pt>
                <c:pt idx="2486">
                  <c:v>42983.21875</c:v>
                </c:pt>
                <c:pt idx="2487">
                  <c:v>42983.239583333401</c:v>
                </c:pt>
                <c:pt idx="2488">
                  <c:v>42983.260416666599</c:v>
                </c:pt>
                <c:pt idx="2489">
                  <c:v>42983.28125</c:v>
                </c:pt>
                <c:pt idx="2490">
                  <c:v>42983.302083333401</c:v>
                </c:pt>
                <c:pt idx="2491">
                  <c:v>42983.322916666599</c:v>
                </c:pt>
                <c:pt idx="2492">
                  <c:v>42983.34375</c:v>
                </c:pt>
                <c:pt idx="2493">
                  <c:v>42983.364583333401</c:v>
                </c:pt>
                <c:pt idx="2494">
                  <c:v>42983.385416666599</c:v>
                </c:pt>
                <c:pt idx="2495">
                  <c:v>42983.40625</c:v>
                </c:pt>
                <c:pt idx="2496">
                  <c:v>42983.427083333401</c:v>
                </c:pt>
                <c:pt idx="2497">
                  <c:v>42983.447916666599</c:v>
                </c:pt>
                <c:pt idx="2498">
                  <c:v>42983.46875</c:v>
                </c:pt>
                <c:pt idx="2499">
                  <c:v>42983.489583333401</c:v>
                </c:pt>
                <c:pt idx="2500">
                  <c:v>42983.510416666599</c:v>
                </c:pt>
                <c:pt idx="2501">
                  <c:v>42983.53125</c:v>
                </c:pt>
                <c:pt idx="2502">
                  <c:v>42983.552083333401</c:v>
                </c:pt>
                <c:pt idx="2503">
                  <c:v>42983.572916666599</c:v>
                </c:pt>
                <c:pt idx="2504">
                  <c:v>42983.59375</c:v>
                </c:pt>
                <c:pt idx="2505">
                  <c:v>42983.614583333401</c:v>
                </c:pt>
                <c:pt idx="2506">
                  <c:v>42983.635416666599</c:v>
                </c:pt>
                <c:pt idx="2507">
                  <c:v>42983.65625</c:v>
                </c:pt>
                <c:pt idx="2508">
                  <c:v>42983.677083333401</c:v>
                </c:pt>
                <c:pt idx="2509">
                  <c:v>42983.697916666599</c:v>
                </c:pt>
                <c:pt idx="2510">
                  <c:v>42983.71875</c:v>
                </c:pt>
                <c:pt idx="2511">
                  <c:v>42983.739583333401</c:v>
                </c:pt>
                <c:pt idx="2512">
                  <c:v>42983.760416666599</c:v>
                </c:pt>
                <c:pt idx="2513">
                  <c:v>42983.78125</c:v>
                </c:pt>
                <c:pt idx="2514">
                  <c:v>42983.802083333401</c:v>
                </c:pt>
                <c:pt idx="2515">
                  <c:v>42983.822916666599</c:v>
                </c:pt>
                <c:pt idx="2516">
                  <c:v>42983.84375</c:v>
                </c:pt>
                <c:pt idx="2517">
                  <c:v>42983.864583333401</c:v>
                </c:pt>
                <c:pt idx="2518">
                  <c:v>42983.885416666599</c:v>
                </c:pt>
                <c:pt idx="2519">
                  <c:v>42983.90625</c:v>
                </c:pt>
                <c:pt idx="2520">
                  <c:v>42983.927083333401</c:v>
                </c:pt>
                <c:pt idx="2521">
                  <c:v>42983.947916666599</c:v>
                </c:pt>
                <c:pt idx="2522">
                  <c:v>42983.96875</c:v>
                </c:pt>
                <c:pt idx="2523">
                  <c:v>42983.989583333401</c:v>
                </c:pt>
                <c:pt idx="2524">
                  <c:v>42984.010416666599</c:v>
                </c:pt>
                <c:pt idx="2525">
                  <c:v>42984.03125</c:v>
                </c:pt>
                <c:pt idx="2526">
                  <c:v>42984.052083333401</c:v>
                </c:pt>
                <c:pt idx="2527">
                  <c:v>42984.072916666599</c:v>
                </c:pt>
                <c:pt idx="2528">
                  <c:v>42984.09375</c:v>
                </c:pt>
                <c:pt idx="2529">
                  <c:v>42984.114583333401</c:v>
                </c:pt>
                <c:pt idx="2530">
                  <c:v>42984.135416666599</c:v>
                </c:pt>
                <c:pt idx="2531">
                  <c:v>42984.15625</c:v>
                </c:pt>
                <c:pt idx="2532">
                  <c:v>42984.177083333401</c:v>
                </c:pt>
                <c:pt idx="2533">
                  <c:v>42984.197916666599</c:v>
                </c:pt>
                <c:pt idx="2534">
                  <c:v>42984.21875</c:v>
                </c:pt>
                <c:pt idx="2535">
                  <c:v>42984.239583333401</c:v>
                </c:pt>
                <c:pt idx="2536">
                  <c:v>42984.260416666599</c:v>
                </c:pt>
                <c:pt idx="2537">
                  <c:v>42984.28125</c:v>
                </c:pt>
                <c:pt idx="2538">
                  <c:v>42984.302083333401</c:v>
                </c:pt>
                <c:pt idx="2539">
                  <c:v>42984.322916666599</c:v>
                </c:pt>
                <c:pt idx="2540">
                  <c:v>42984.34375</c:v>
                </c:pt>
                <c:pt idx="2541">
                  <c:v>42984.364583333401</c:v>
                </c:pt>
                <c:pt idx="2542">
                  <c:v>42984.385416666599</c:v>
                </c:pt>
                <c:pt idx="2543">
                  <c:v>42984.40625</c:v>
                </c:pt>
                <c:pt idx="2544">
                  <c:v>42984.427083333401</c:v>
                </c:pt>
                <c:pt idx="2545">
                  <c:v>42984.447916666599</c:v>
                </c:pt>
                <c:pt idx="2546">
                  <c:v>42984.46875</c:v>
                </c:pt>
                <c:pt idx="2547">
                  <c:v>42984.489583333401</c:v>
                </c:pt>
                <c:pt idx="2548">
                  <c:v>42984.510416666599</c:v>
                </c:pt>
                <c:pt idx="2549">
                  <c:v>42984.53125</c:v>
                </c:pt>
                <c:pt idx="2550">
                  <c:v>42984.552083333401</c:v>
                </c:pt>
                <c:pt idx="2551">
                  <c:v>42984.572916666599</c:v>
                </c:pt>
                <c:pt idx="2552">
                  <c:v>42984.59375</c:v>
                </c:pt>
                <c:pt idx="2553">
                  <c:v>42984.614583333401</c:v>
                </c:pt>
                <c:pt idx="2554">
                  <c:v>42984.635416666599</c:v>
                </c:pt>
                <c:pt idx="2555">
                  <c:v>42984.65625</c:v>
                </c:pt>
                <c:pt idx="2556">
                  <c:v>42984.677083333401</c:v>
                </c:pt>
                <c:pt idx="2557">
                  <c:v>42984.697916666599</c:v>
                </c:pt>
                <c:pt idx="2558">
                  <c:v>42984.71875</c:v>
                </c:pt>
                <c:pt idx="2559">
                  <c:v>42984.739583333401</c:v>
                </c:pt>
                <c:pt idx="2560">
                  <c:v>42984.760416666599</c:v>
                </c:pt>
                <c:pt idx="2561">
                  <c:v>42984.78125</c:v>
                </c:pt>
                <c:pt idx="2562">
                  <c:v>42984.802083333401</c:v>
                </c:pt>
                <c:pt idx="2563">
                  <c:v>42984.822916666599</c:v>
                </c:pt>
                <c:pt idx="2564">
                  <c:v>42984.84375</c:v>
                </c:pt>
                <c:pt idx="2565">
                  <c:v>42984.864583333401</c:v>
                </c:pt>
                <c:pt idx="2566">
                  <c:v>42984.885416666599</c:v>
                </c:pt>
                <c:pt idx="2567">
                  <c:v>42984.90625</c:v>
                </c:pt>
                <c:pt idx="2568">
                  <c:v>42984.927083333401</c:v>
                </c:pt>
                <c:pt idx="2569">
                  <c:v>42984.947916666599</c:v>
                </c:pt>
                <c:pt idx="2570">
                  <c:v>42984.96875</c:v>
                </c:pt>
                <c:pt idx="2571">
                  <c:v>42984.989583333401</c:v>
                </c:pt>
                <c:pt idx="2572">
                  <c:v>42985.010416666599</c:v>
                </c:pt>
                <c:pt idx="2573">
                  <c:v>42985.03125</c:v>
                </c:pt>
                <c:pt idx="2574">
                  <c:v>42985.052083333401</c:v>
                </c:pt>
                <c:pt idx="2575">
                  <c:v>42985.072916666599</c:v>
                </c:pt>
                <c:pt idx="2576">
                  <c:v>42985.09375</c:v>
                </c:pt>
                <c:pt idx="2577">
                  <c:v>42985.114583333401</c:v>
                </c:pt>
                <c:pt idx="2578">
                  <c:v>42985.135416666599</c:v>
                </c:pt>
                <c:pt idx="2579">
                  <c:v>42985.15625</c:v>
                </c:pt>
                <c:pt idx="2580">
                  <c:v>42985.177083333401</c:v>
                </c:pt>
                <c:pt idx="2581">
                  <c:v>42985.197916666599</c:v>
                </c:pt>
                <c:pt idx="2582">
                  <c:v>42985.21875</c:v>
                </c:pt>
                <c:pt idx="2583">
                  <c:v>42985.239583333401</c:v>
                </c:pt>
                <c:pt idx="2584">
                  <c:v>42985.260416666599</c:v>
                </c:pt>
                <c:pt idx="2585">
                  <c:v>42985.28125</c:v>
                </c:pt>
                <c:pt idx="2586">
                  <c:v>42985.302083333401</c:v>
                </c:pt>
                <c:pt idx="2587">
                  <c:v>42985.322916666599</c:v>
                </c:pt>
                <c:pt idx="2588">
                  <c:v>42985.34375</c:v>
                </c:pt>
                <c:pt idx="2589">
                  <c:v>42985.364583333401</c:v>
                </c:pt>
                <c:pt idx="2590">
                  <c:v>42985.385416666599</c:v>
                </c:pt>
                <c:pt idx="2591">
                  <c:v>42985.40625</c:v>
                </c:pt>
                <c:pt idx="2592">
                  <c:v>42985.427083333401</c:v>
                </c:pt>
                <c:pt idx="2593">
                  <c:v>42985.447916666599</c:v>
                </c:pt>
                <c:pt idx="2594">
                  <c:v>42985.46875</c:v>
                </c:pt>
                <c:pt idx="2595">
                  <c:v>42985.489583333401</c:v>
                </c:pt>
                <c:pt idx="2596">
                  <c:v>42985.510416666599</c:v>
                </c:pt>
                <c:pt idx="2597">
                  <c:v>42985.53125</c:v>
                </c:pt>
                <c:pt idx="2598">
                  <c:v>42985.552083333401</c:v>
                </c:pt>
                <c:pt idx="2599">
                  <c:v>42985.572916666599</c:v>
                </c:pt>
                <c:pt idx="2600">
                  <c:v>42985.59375</c:v>
                </c:pt>
                <c:pt idx="2601">
                  <c:v>42985.614583333401</c:v>
                </c:pt>
                <c:pt idx="2602">
                  <c:v>42985.635416666599</c:v>
                </c:pt>
                <c:pt idx="2603">
                  <c:v>42985.65625</c:v>
                </c:pt>
                <c:pt idx="2604">
                  <c:v>42985.677083333401</c:v>
                </c:pt>
                <c:pt idx="2605">
                  <c:v>42985.697916666599</c:v>
                </c:pt>
                <c:pt idx="2606">
                  <c:v>42985.71875</c:v>
                </c:pt>
                <c:pt idx="2607">
                  <c:v>42985.739583333401</c:v>
                </c:pt>
                <c:pt idx="2608">
                  <c:v>42985.760416666599</c:v>
                </c:pt>
                <c:pt idx="2609">
                  <c:v>42985.78125</c:v>
                </c:pt>
                <c:pt idx="2610">
                  <c:v>42985.802083333401</c:v>
                </c:pt>
                <c:pt idx="2611">
                  <c:v>42985.822916666599</c:v>
                </c:pt>
                <c:pt idx="2612">
                  <c:v>42985.84375</c:v>
                </c:pt>
                <c:pt idx="2613">
                  <c:v>42985.864583333401</c:v>
                </c:pt>
                <c:pt idx="2614">
                  <c:v>42985.885416666599</c:v>
                </c:pt>
                <c:pt idx="2615">
                  <c:v>42985.90625</c:v>
                </c:pt>
                <c:pt idx="2616">
                  <c:v>42985.927083333401</c:v>
                </c:pt>
                <c:pt idx="2617">
                  <c:v>42985.947916666599</c:v>
                </c:pt>
                <c:pt idx="2618">
                  <c:v>42985.96875</c:v>
                </c:pt>
                <c:pt idx="2619">
                  <c:v>42985.989583333401</c:v>
                </c:pt>
                <c:pt idx="2620">
                  <c:v>42986.010416666599</c:v>
                </c:pt>
                <c:pt idx="2621">
                  <c:v>42986.03125</c:v>
                </c:pt>
                <c:pt idx="2622">
                  <c:v>42986.052083333401</c:v>
                </c:pt>
                <c:pt idx="2623">
                  <c:v>42986.072916666599</c:v>
                </c:pt>
                <c:pt idx="2624">
                  <c:v>42986.09375</c:v>
                </c:pt>
                <c:pt idx="2625">
                  <c:v>42986.114583333401</c:v>
                </c:pt>
                <c:pt idx="2626">
                  <c:v>42986.135416666599</c:v>
                </c:pt>
                <c:pt idx="2627">
                  <c:v>42986.15625</c:v>
                </c:pt>
                <c:pt idx="2628">
                  <c:v>42986.177083333401</c:v>
                </c:pt>
                <c:pt idx="2629">
                  <c:v>42986.197916666599</c:v>
                </c:pt>
                <c:pt idx="2630">
                  <c:v>42986.21875</c:v>
                </c:pt>
                <c:pt idx="2631">
                  <c:v>42986.239583333401</c:v>
                </c:pt>
                <c:pt idx="2632">
                  <c:v>42986.260416666599</c:v>
                </c:pt>
                <c:pt idx="2633">
                  <c:v>42986.28125</c:v>
                </c:pt>
                <c:pt idx="2634">
                  <c:v>42986.302083333401</c:v>
                </c:pt>
                <c:pt idx="2635">
                  <c:v>42986.322916666599</c:v>
                </c:pt>
                <c:pt idx="2636">
                  <c:v>42986.34375</c:v>
                </c:pt>
                <c:pt idx="2637">
                  <c:v>42986.364583333401</c:v>
                </c:pt>
                <c:pt idx="2638">
                  <c:v>42986.385416666599</c:v>
                </c:pt>
                <c:pt idx="2639">
                  <c:v>42986.40625</c:v>
                </c:pt>
                <c:pt idx="2640">
                  <c:v>42986.427083333401</c:v>
                </c:pt>
                <c:pt idx="2641">
                  <c:v>42986.447916666599</c:v>
                </c:pt>
                <c:pt idx="2642">
                  <c:v>42986.46875</c:v>
                </c:pt>
                <c:pt idx="2643">
                  <c:v>42986.489583333401</c:v>
                </c:pt>
                <c:pt idx="2644">
                  <c:v>42986.510416666599</c:v>
                </c:pt>
                <c:pt idx="2645">
                  <c:v>42986.53125</c:v>
                </c:pt>
                <c:pt idx="2646">
                  <c:v>42986.552083333401</c:v>
                </c:pt>
                <c:pt idx="2647">
                  <c:v>42986.572916666599</c:v>
                </c:pt>
                <c:pt idx="2648">
                  <c:v>42986.59375</c:v>
                </c:pt>
                <c:pt idx="2649">
                  <c:v>42986.614583333401</c:v>
                </c:pt>
                <c:pt idx="2650">
                  <c:v>42986.635416666599</c:v>
                </c:pt>
                <c:pt idx="2651">
                  <c:v>42986.65625</c:v>
                </c:pt>
                <c:pt idx="2652">
                  <c:v>42986.677083333401</c:v>
                </c:pt>
                <c:pt idx="2653">
                  <c:v>42986.697916666599</c:v>
                </c:pt>
                <c:pt idx="2654">
                  <c:v>42986.71875</c:v>
                </c:pt>
                <c:pt idx="2655">
                  <c:v>42986.739583333401</c:v>
                </c:pt>
                <c:pt idx="2656">
                  <c:v>42986.760416666599</c:v>
                </c:pt>
                <c:pt idx="2657">
                  <c:v>42986.78125</c:v>
                </c:pt>
                <c:pt idx="2658">
                  <c:v>42986.802083333401</c:v>
                </c:pt>
                <c:pt idx="2659">
                  <c:v>42986.822916666599</c:v>
                </c:pt>
                <c:pt idx="2660">
                  <c:v>42986.84375</c:v>
                </c:pt>
                <c:pt idx="2661">
                  <c:v>42986.864583333401</c:v>
                </c:pt>
                <c:pt idx="2662">
                  <c:v>42986.885416666599</c:v>
                </c:pt>
                <c:pt idx="2663">
                  <c:v>42986.90625</c:v>
                </c:pt>
                <c:pt idx="2664">
                  <c:v>42986.927083333401</c:v>
                </c:pt>
                <c:pt idx="2665">
                  <c:v>42986.947916666599</c:v>
                </c:pt>
                <c:pt idx="2666">
                  <c:v>42986.96875</c:v>
                </c:pt>
                <c:pt idx="2667">
                  <c:v>42986.989583333401</c:v>
                </c:pt>
                <c:pt idx="2668">
                  <c:v>42987.010416666599</c:v>
                </c:pt>
                <c:pt idx="2669">
                  <c:v>42987.03125</c:v>
                </c:pt>
                <c:pt idx="2670">
                  <c:v>42987.052083333401</c:v>
                </c:pt>
                <c:pt idx="2671">
                  <c:v>42987.072916666599</c:v>
                </c:pt>
                <c:pt idx="2672">
                  <c:v>42987.09375</c:v>
                </c:pt>
                <c:pt idx="2673">
                  <c:v>42987.114583333401</c:v>
                </c:pt>
                <c:pt idx="2674">
                  <c:v>42987.135416666599</c:v>
                </c:pt>
                <c:pt idx="2675">
                  <c:v>42987.15625</c:v>
                </c:pt>
                <c:pt idx="2676">
                  <c:v>42987.177083333401</c:v>
                </c:pt>
                <c:pt idx="2677">
                  <c:v>42987.197916666599</c:v>
                </c:pt>
                <c:pt idx="2678">
                  <c:v>42987.21875</c:v>
                </c:pt>
                <c:pt idx="2679">
                  <c:v>42987.239583333401</c:v>
                </c:pt>
                <c:pt idx="2680">
                  <c:v>42987.260416666599</c:v>
                </c:pt>
                <c:pt idx="2681">
                  <c:v>42987.28125</c:v>
                </c:pt>
                <c:pt idx="2682">
                  <c:v>42987.302083333401</c:v>
                </c:pt>
                <c:pt idx="2683">
                  <c:v>42987.322916666599</c:v>
                </c:pt>
                <c:pt idx="2684">
                  <c:v>42987.34375</c:v>
                </c:pt>
                <c:pt idx="2685">
                  <c:v>42987.364583333401</c:v>
                </c:pt>
                <c:pt idx="2686">
                  <c:v>42987.385416666599</c:v>
                </c:pt>
                <c:pt idx="2687">
                  <c:v>42987.40625</c:v>
                </c:pt>
                <c:pt idx="2688">
                  <c:v>42987.427083333401</c:v>
                </c:pt>
                <c:pt idx="2689">
                  <c:v>42987.447916666599</c:v>
                </c:pt>
                <c:pt idx="2690">
                  <c:v>42987.46875</c:v>
                </c:pt>
                <c:pt idx="2691">
                  <c:v>42987.489583333401</c:v>
                </c:pt>
                <c:pt idx="2692">
                  <c:v>42987.510416666599</c:v>
                </c:pt>
                <c:pt idx="2693">
                  <c:v>42987.53125</c:v>
                </c:pt>
                <c:pt idx="2694">
                  <c:v>42987.552083333401</c:v>
                </c:pt>
                <c:pt idx="2695">
                  <c:v>42987.572916666599</c:v>
                </c:pt>
                <c:pt idx="2696">
                  <c:v>42987.59375</c:v>
                </c:pt>
                <c:pt idx="2697">
                  <c:v>42987.614583333401</c:v>
                </c:pt>
                <c:pt idx="2698">
                  <c:v>42987.635416666599</c:v>
                </c:pt>
                <c:pt idx="2699">
                  <c:v>42987.65625</c:v>
                </c:pt>
                <c:pt idx="2700">
                  <c:v>42987.677083333401</c:v>
                </c:pt>
                <c:pt idx="2701">
                  <c:v>42987.697916666599</c:v>
                </c:pt>
                <c:pt idx="2702">
                  <c:v>42987.71875</c:v>
                </c:pt>
                <c:pt idx="2703">
                  <c:v>42987.739583333401</c:v>
                </c:pt>
                <c:pt idx="2704">
                  <c:v>42987.760416666599</c:v>
                </c:pt>
                <c:pt idx="2705">
                  <c:v>42987.78125</c:v>
                </c:pt>
                <c:pt idx="2706">
                  <c:v>42987.802083333401</c:v>
                </c:pt>
                <c:pt idx="2707">
                  <c:v>42987.822916666599</c:v>
                </c:pt>
                <c:pt idx="2708">
                  <c:v>42987.84375</c:v>
                </c:pt>
                <c:pt idx="2709">
                  <c:v>42987.864583333401</c:v>
                </c:pt>
                <c:pt idx="2710">
                  <c:v>42987.885416666599</c:v>
                </c:pt>
                <c:pt idx="2711">
                  <c:v>42987.90625</c:v>
                </c:pt>
                <c:pt idx="2712">
                  <c:v>42987.927083333401</c:v>
                </c:pt>
                <c:pt idx="2713">
                  <c:v>42987.947916666599</c:v>
                </c:pt>
                <c:pt idx="2714">
                  <c:v>42987.96875</c:v>
                </c:pt>
                <c:pt idx="2715">
                  <c:v>42987.989583333401</c:v>
                </c:pt>
                <c:pt idx="2716">
                  <c:v>42988.010416666599</c:v>
                </c:pt>
                <c:pt idx="2717">
                  <c:v>42988.03125</c:v>
                </c:pt>
                <c:pt idx="2718">
                  <c:v>42988.052083333401</c:v>
                </c:pt>
                <c:pt idx="2719">
                  <c:v>42988.072916666599</c:v>
                </c:pt>
                <c:pt idx="2720">
                  <c:v>42988.09375</c:v>
                </c:pt>
                <c:pt idx="2721">
                  <c:v>42988.114583333401</c:v>
                </c:pt>
                <c:pt idx="2722">
                  <c:v>42988.135416666599</c:v>
                </c:pt>
                <c:pt idx="2723">
                  <c:v>42988.15625</c:v>
                </c:pt>
                <c:pt idx="2724">
                  <c:v>42988.177083333401</c:v>
                </c:pt>
                <c:pt idx="2725">
                  <c:v>42988.197916666599</c:v>
                </c:pt>
                <c:pt idx="2726">
                  <c:v>42988.21875</c:v>
                </c:pt>
                <c:pt idx="2727">
                  <c:v>42988.239583333401</c:v>
                </c:pt>
                <c:pt idx="2728">
                  <c:v>42988.260416666599</c:v>
                </c:pt>
                <c:pt idx="2729">
                  <c:v>42988.28125</c:v>
                </c:pt>
                <c:pt idx="2730">
                  <c:v>42988.302083333401</c:v>
                </c:pt>
                <c:pt idx="2731">
                  <c:v>42988.322916666599</c:v>
                </c:pt>
                <c:pt idx="2732">
                  <c:v>42988.34375</c:v>
                </c:pt>
                <c:pt idx="2733">
                  <c:v>42988.364583333401</c:v>
                </c:pt>
                <c:pt idx="2734">
                  <c:v>42988.385416666599</c:v>
                </c:pt>
                <c:pt idx="2735">
                  <c:v>42988.40625</c:v>
                </c:pt>
                <c:pt idx="2736">
                  <c:v>42988.427083333401</c:v>
                </c:pt>
                <c:pt idx="2737">
                  <c:v>42988.447916666599</c:v>
                </c:pt>
                <c:pt idx="2738">
                  <c:v>42988.46875</c:v>
                </c:pt>
                <c:pt idx="2739">
                  <c:v>42988.489583333401</c:v>
                </c:pt>
                <c:pt idx="2740">
                  <c:v>42988.510416666599</c:v>
                </c:pt>
                <c:pt idx="2741">
                  <c:v>42988.53125</c:v>
                </c:pt>
                <c:pt idx="2742">
                  <c:v>42988.552083333401</c:v>
                </c:pt>
                <c:pt idx="2743">
                  <c:v>42988.572916666599</c:v>
                </c:pt>
                <c:pt idx="2744">
                  <c:v>42988.59375</c:v>
                </c:pt>
                <c:pt idx="2745">
                  <c:v>42988.614583333401</c:v>
                </c:pt>
                <c:pt idx="2746">
                  <c:v>42988.635416666599</c:v>
                </c:pt>
                <c:pt idx="2747">
                  <c:v>42988.65625</c:v>
                </c:pt>
                <c:pt idx="2748">
                  <c:v>42988.677083333401</c:v>
                </c:pt>
                <c:pt idx="2749">
                  <c:v>42988.697916666599</c:v>
                </c:pt>
                <c:pt idx="2750">
                  <c:v>42988.71875</c:v>
                </c:pt>
                <c:pt idx="2751">
                  <c:v>42988.739583333401</c:v>
                </c:pt>
                <c:pt idx="2752">
                  <c:v>42988.760416666599</c:v>
                </c:pt>
                <c:pt idx="2753">
                  <c:v>42988.78125</c:v>
                </c:pt>
                <c:pt idx="2754">
                  <c:v>42988.802083333401</c:v>
                </c:pt>
                <c:pt idx="2755">
                  <c:v>42988.822916666599</c:v>
                </c:pt>
                <c:pt idx="2756">
                  <c:v>42988.84375</c:v>
                </c:pt>
                <c:pt idx="2757">
                  <c:v>42988.864583333401</c:v>
                </c:pt>
                <c:pt idx="2758">
                  <c:v>42988.885416666599</c:v>
                </c:pt>
                <c:pt idx="2759">
                  <c:v>42988.90625</c:v>
                </c:pt>
                <c:pt idx="2760">
                  <c:v>42988.927083333401</c:v>
                </c:pt>
                <c:pt idx="2761">
                  <c:v>42988.947916666599</c:v>
                </c:pt>
                <c:pt idx="2762">
                  <c:v>42988.96875</c:v>
                </c:pt>
                <c:pt idx="2763">
                  <c:v>42988.989583333401</c:v>
                </c:pt>
                <c:pt idx="2764">
                  <c:v>42989.010416666599</c:v>
                </c:pt>
                <c:pt idx="2765">
                  <c:v>42989.03125</c:v>
                </c:pt>
                <c:pt idx="2766">
                  <c:v>42989.052083333401</c:v>
                </c:pt>
                <c:pt idx="2767">
                  <c:v>42989.072916666599</c:v>
                </c:pt>
                <c:pt idx="2768">
                  <c:v>42989.09375</c:v>
                </c:pt>
                <c:pt idx="2769">
                  <c:v>42989.114583333401</c:v>
                </c:pt>
                <c:pt idx="2770">
                  <c:v>42989.135416666599</c:v>
                </c:pt>
                <c:pt idx="2771">
                  <c:v>42989.15625</c:v>
                </c:pt>
                <c:pt idx="2772">
                  <c:v>42989.177083333401</c:v>
                </c:pt>
                <c:pt idx="2773">
                  <c:v>42989.197916666599</c:v>
                </c:pt>
                <c:pt idx="2774">
                  <c:v>42989.21875</c:v>
                </c:pt>
                <c:pt idx="2775">
                  <c:v>42989.239583333401</c:v>
                </c:pt>
                <c:pt idx="2776">
                  <c:v>42989.260416666599</c:v>
                </c:pt>
                <c:pt idx="2777">
                  <c:v>42989.28125</c:v>
                </c:pt>
                <c:pt idx="2778">
                  <c:v>42989.302083333401</c:v>
                </c:pt>
                <c:pt idx="2779">
                  <c:v>42989.322916666599</c:v>
                </c:pt>
                <c:pt idx="2780">
                  <c:v>42989.34375</c:v>
                </c:pt>
                <c:pt idx="2781">
                  <c:v>42989.364583333401</c:v>
                </c:pt>
                <c:pt idx="2782">
                  <c:v>42989.385416666599</c:v>
                </c:pt>
                <c:pt idx="2783">
                  <c:v>42989.40625</c:v>
                </c:pt>
                <c:pt idx="2784">
                  <c:v>42989.427083333401</c:v>
                </c:pt>
                <c:pt idx="2785">
                  <c:v>42989.447916666599</c:v>
                </c:pt>
                <c:pt idx="2786">
                  <c:v>42989.46875</c:v>
                </c:pt>
                <c:pt idx="2787">
                  <c:v>42989.489583333401</c:v>
                </c:pt>
                <c:pt idx="2788">
                  <c:v>42989.510416666599</c:v>
                </c:pt>
                <c:pt idx="2789">
                  <c:v>42989.53125</c:v>
                </c:pt>
                <c:pt idx="2790">
                  <c:v>42989.552083333401</c:v>
                </c:pt>
                <c:pt idx="2791">
                  <c:v>42989.572916666599</c:v>
                </c:pt>
                <c:pt idx="2792">
                  <c:v>42989.59375</c:v>
                </c:pt>
                <c:pt idx="2793">
                  <c:v>42989.614583333401</c:v>
                </c:pt>
                <c:pt idx="2794">
                  <c:v>42989.635416666599</c:v>
                </c:pt>
                <c:pt idx="2795">
                  <c:v>42989.65625</c:v>
                </c:pt>
                <c:pt idx="2796">
                  <c:v>42989.677083333401</c:v>
                </c:pt>
                <c:pt idx="2797">
                  <c:v>42989.697916666599</c:v>
                </c:pt>
                <c:pt idx="2798">
                  <c:v>42989.71875</c:v>
                </c:pt>
                <c:pt idx="2799">
                  <c:v>42989.739583333401</c:v>
                </c:pt>
                <c:pt idx="2800">
                  <c:v>42989.760416666599</c:v>
                </c:pt>
                <c:pt idx="2801">
                  <c:v>42989.78125</c:v>
                </c:pt>
                <c:pt idx="2802">
                  <c:v>42989.802083333401</c:v>
                </c:pt>
                <c:pt idx="2803">
                  <c:v>42989.822916666599</c:v>
                </c:pt>
                <c:pt idx="2804">
                  <c:v>42989.84375</c:v>
                </c:pt>
                <c:pt idx="2805">
                  <c:v>42989.864583333401</c:v>
                </c:pt>
                <c:pt idx="2806">
                  <c:v>42989.885416666599</c:v>
                </c:pt>
                <c:pt idx="2807">
                  <c:v>42989.90625</c:v>
                </c:pt>
                <c:pt idx="2808">
                  <c:v>42989.927083333401</c:v>
                </c:pt>
                <c:pt idx="2809">
                  <c:v>42989.947916666599</c:v>
                </c:pt>
                <c:pt idx="2810">
                  <c:v>42989.96875</c:v>
                </c:pt>
                <c:pt idx="2811">
                  <c:v>42989.989583333401</c:v>
                </c:pt>
                <c:pt idx="2812">
                  <c:v>42990.010416666599</c:v>
                </c:pt>
                <c:pt idx="2813">
                  <c:v>42990.03125</c:v>
                </c:pt>
                <c:pt idx="2814">
                  <c:v>42990.052083333401</c:v>
                </c:pt>
                <c:pt idx="2815">
                  <c:v>42990.072916666599</c:v>
                </c:pt>
                <c:pt idx="2816">
                  <c:v>42990.09375</c:v>
                </c:pt>
                <c:pt idx="2817">
                  <c:v>42990.114583333401</c:v>
                </c:pt>
                <c:pt idx="2818">
                  <c:v>42990.135416666599</c:v>
                </c:pt>
                <c:pt idx="2819">
                  <c:v>42990.15625</c:v>
                </c:pt>
                <c:pt idx="2820">
                  <c:v>42990.177083333401</c:v>
                </c:pt>
                <c:pt idx="2821">
                  <c:v>42990.197916666599</c:v>
                </c:pt>
                <c:pt idx="2822">
                  <c:v>42990.21875</c:v>
                </c:pt>
                <c:pt idx="2823">
                  <c:v>42990.239583333401</c:v>
                </c:pt>
                <c:pt idx="2824">
                  <c:v>42990.260416666599</c:v>
                </c:pt>
                <c:pt idx="2825">
                  <c:v>42990.28125</c:v>
                </c:pt>
                <c:pt idx="2826">
                  <c:v>42990.302083333401</c:v>
                </c:pt>
                <c:pt idx="2827">
                  <c:v>42990.322916666599</c:v>
                </c:pt>
                <c:pt idx="2828">
                  <c:v>42990.34375</c:v>
                </c:pt>
                <c:pt idx="2829">
                  <c:v>42990.364583333401</c:v>
                </c:pt>
                <c:pt idx="2830">
                  <c:v>42990.385416666599</c:v>
                </c:pt>
                <c:pt idx="2831">
                  <c:v>42990.40625</c:v>
                </c:pt>
                <c:pt idx="2832">
                  <c:v>42990.427083333401</c:v>
                </c:pt>
                <c:pt idx="2833">
                  <c:v>42990.447916666599</c:v>
                </c:pt>
                <c:pt idx="2834">
                  <c:v>42990.46875</c:v>
                </c:pt>
                <c:pt idx="2835">
                  <c:v>42990.489583333401</c:v>
                </c:pt>
                <c:pt idx="2836">
                  <c:v>42990.510416666599</c:v>
                </c:pt>
                <c:pt idx="2837">
                  <c:v>42990.53125</c:v>
                </c:pt>
                <c:pt idx="2838">
                  <c:v>42990.552083333401</c:v>
                </c:pt>
                <c:pt idx="2839">
                  <c:v>42990.572916666599</c:v>
                </c:pt>
                <c:pt idx="2840">
                  <c:v>42990.59375</c:v>
                </c:pt>
                <c:pt idx="2841">
                  <c:v>42990.614583333401</c:v>
                </c:pt>
                <c:pt idx="2842">
                  <c:v>42990.635416666599</c:v>
                </c:pt>
                <c:pt idx="2843">
                  <c:v>42990.65625</c:v>
                </c:pt>
                <c:pt idx="2844">
                  <c:v>42990.677083333401</c:v>
                </c:pt>
                <c:pt idx="2845">
                  <c:v>42990.697916666599</c:v>
                </c:pt>
                <c:pt idx="2846">
                  <c:v>42990.71875</c:v>
                </c:pt>
                <c:pt idx="2847">
                  <c:v>42990.739583333401</c:v>
                </c:pt>
                <c:pt idx="2848">
                  <c:v>42990.760416666599</c:v>
                </c:pt>
                <c:pt idx="2849">
                  <c:v>42990.78125</c:v>
                </c:pt>
                <c:pt idx="2850">
                  <c:v>42990.802083333401</c:v>
                </c:pt>
                <c:pt idx="2851">
                  <c:v>42990.822916666599</c:v>
                </c:pt>
                <c:pt idx="2852">
                  <c:v>42990.84375</c:v>
                </c:pt>
                <c:pt idx="2853">
                  <c:v>42990.864583333401</c:v>
                </c:pt>
                <c:pt idx="2854">
                  <c:v>42990.885416666599</c:v>
                </c:pt>
                <c:pt idx="2855">
                  <c:v>42990.90625</c:v>
                </c:pt>
                <c:pt idx="2856">
                  <c:v>42990.927083333401</c:v>
                </c:pt>
                <c:pt idx="2857">
                  <c:v>42990.947916666599</c:v>
                </c:pt>
                <c:pt idx="2858">
                  <c:v>42990.96875</c:v>
                </c:pt>
                <c:pt idx="2859">
                  <c:v>42990.989583333401</c:v>
                </c:pt>
                <c:pt idx="2860">
                  <c:v>42991.010416666599</c:v>
                </c:pt>
                <c:pt idx="2861">
                  <c:v>42991.03125</c:v>
                </c:pt>
                <c:pt idx="2862">
                  <c:v>42991.052083333401</c:v>
                </c:pt>
                <c:pt idx="2863">
                  <c:v>42991.072916666599</c:v>
                </c:pt>
                <c:pt idx="2864">
                  <c:v>42991.09375</c:v>
                </c:pt>
                <c:pt idx="2865">
                  <c:v>42991.114583333401</c:v>
                </c:pt>
                <c:pt idx="2866">
                  <c:v>42991.135416666599</c:v>
                </c:pt>
                <c:pt idx="2867">
                  <c:v>42991.15625</c:v>
                </c:pt>
                <c:pt idx="2868">
                  <c:v>42991.177083333401</c:v>
                </c:pt>
                <c:pt idx="2869">
                  <c:v>42991.197916666599</c:v>
                </c:pt>
                <c:pt idx="2870">
                  <c:v>42991.21875</c:v>
                </c:pt>
                <c:pt idx="2871">
                  <c:v>42991.239583333401</c:v>
                </c:pt>
                <c:pt idx="2872">
                  <c:v>42991.260416666599</c:v>
                </c:pt>
                <c:pt idx="2873">
                  <c:v>42991.28125</c:v>
                </c:pt>
                <c:pt idx="2874">
                  <c:v>42991.302083333401</c:v>
                </c:pt>
                <c:pt idx="2875">
                  <c:v>42991.322916666599</c:v>
                </c:pt>
                <c:pt idx="2876">
                  <c:v>42991.34375</c:v>
                </c:pt>
                <c:pt idx="2877">
                  <c:v>42991.364583333401</c:v>
                </c:pt>
                <c:pt idx="2878">
                  <c:v>42991.385416666599</c:v>
                </c:pt>
                <c:pt idx="2879">
                  <c:v>42991.40625</c:v>
                </c:pt>
                <c:pt idx="2880">
                  <c:v>42991.427083333401</c:v>
                </c:pt>
                <c:pt idx="2881">
                  <c:v>42991.447916666599</c:v>
                </c:pt>
                <c:pt idx="2882">
                  <c:v>42991.46875</c:v>
                </c:pt>
                <c:pt idx="2883">
                  <c:v>42991.489583333401</c:v>
                </c:pt>
                <c:pt idx="2884">
                  <c:v>42991.510416666599</c:v>
                </c:pt>
                <c:pt idx="2885">
                  <c:v>42991.53125</c:v>
                </c:pt>
                <c:pt idx="2886">
                  <c:v>42991.552083333401</c:v>
                </c:pt>
                <c:pt idx="2887">
                  <c:v>42991.572916666599</c:v>
                </c:pt>
                <c:pt idx="2888">
                  <c:v>42991.59375</c:v>
                </c:pt>
                <c:pt idx="2889">
                  <c:v>42991.614583333401</c:v>
                </c:pt>
                <c:pt idx="2890">
                  <c:v>42991.635416666599</c:v>
                </c:pt>
                <c:pt idx="2891">
                  <c:v>42991.65625</c:v>
                </c:pt>
                <c:pt idx="2892">
                  <c:v>42991.677083333401</c:v>
                </c:pt>
                <c:pt idx="2893">
                  <c:v>42991.697916666599</c:v>
                </c:pt>
                <c:pt idx="2894">
                  <c:v>42991.71875</c:v>
                </c:pt>
                <c:pt idx="2895">
                  <c:v>42991.739583333401</c:v>
                </c:pt>
                <c:pt idx="2896">
                  <c:v>42991.760416666599</c:v>
                </c:pt>
                <c:pt idx="2897">
                  <c:v>42991.78125</c:v>
                </c:pt>
                <c:pt idx="2898">
                  <c:v>42991.802083333401</c:v>
                </c:pt>
                <c:pt idx="2899">
                  <c:v>42991.822916666599</c:v>
                </c:pt>
                <c:pt idx="2900">
                  <c:v>42991.84375</c:v>
                </c:pt>
                <c:pt idx="2901">
                  <c:v>42991.864583333401</c:v>
                </c:pt>
                <c:pt idx="2902">
                  <c:v>42991.885416666599</c:v>
                </c:pt>
                <c:pt idx="2903">
                  <c:v>42991.90625</c:v>
                </c:pt>
                <c:pt idx="2904">
                  <c:v>42991.927083333401</c:v>
                </c:pt>
                <c:pt idx="2905">
                  <c:v>42991.947916666599</c:v>
                </c:pt>
                <c:pt idx="2906">
                  <c:v>42991.96875</c:v>
                </c:pt>
                <c:pt idx="2907">
                  <c:v>42991.989583333401</c:v>
                </c:pt>
                <c:pt idx="2908">
                  <c:v>42992.010416666599</c:v>
                </c:pt>
                <c:pt idx="2909">
                  <c:v>42992.03125</c:v>
                </c:pt>
                <c:pt idx="2910">
                  <c:v>42992.052083333401</c:v>
                </c:pt>
                <c:pt idx="2911">
                  <c:v>42992.072916666599</c:v>
                </c:pt>
                <c:pt idx="2912">
                  <c:v>42992.09375</c:v>
                </c:pt>
                <c:pt idx="2913">
                  <c:v>42992.114583333401</c:v>
                </c:pt>
                <c:pt idx="2914">
                  <c:v>42992.135416666599</c:v>
                </c:pt>
                <c:pt idx="2915">
                  <c:v>42992.15625</c:v>
                </c:pt>
                <c:pt idx="2916">
                  <c:v>42992.177083333401</c:v>
                </c:pt>
                <c:pt idx="2917">
                  <c:v>42992.197916666599</c:v>
                </c:pt>
                <c:pt idx="2918">
                  <c:v>42992.21875</c:v>
                </c:pt>
                <c:pt idx="2919">
                  <c:v>42992.239583333401</c:v>
                </c:pt>
                <c:pt idx="2920">
                  <c:v>42992.260416666599</c:v>
                </c:pt>
                <c:pt idx="2921">
                  <c:v>42992.28125</c:v>
                </c:pt>
                <c:pt idx="2922">
                  <c:v>42992.302083333401</c:v>
                </c:pt>
                <c:pt idx="2923">
                  <c:v>42992.322916666599</c:v>
                </c:pt>
                <c:pt idx="2924">
                  <c:v>42992.34375</c:v>
                </c:pt>
                <c:pt idx="2925">
                  <c:v>42992.364583333401</c:v>
                </c:pt>
                <c:pt idx="2926">
                  <c:v>42992.385416666599</c:v>
                </c:pt>
                <c:pt idx="2927">
                  <c:v>42992.40625</c:v>
                </c:pt>
                <c:pt idx="2928">
                  <c:v>42992.427083333401</c:v>
                </c:pt>
                <c:pt idx="2929">
                  <c:v>42992.447916666599</c:v>
                </c:pt>
                <c:pt idx="2930">
                  <c:v>42992.46875</c:v>
                </c:pt>
                <c:pt idx="2931">
                  <c:v>42992.489583333401</c:v>
                </c:pt>
                <c:pt idx="2932">
                  <c:v>42992.510416666599</c:v>
                </c:pt>
                <c:pt idx="2933">
                  <c:v>42992.53125</c:v>
                </c:pt>
                <c:pt idx="2934">
                  <c:v>42992.552083333401</c:v>
                </c:pt>
                <c:pt idx="2935">
                  <c:v>42992.572916666599</c:v>
                </c:pt>
                <c:pt idx="2936">
                  <c:v>42992.59375</c:v>
                </c:pt>
                <c:pt idx="2937">
                  <c:v>42992.614583333401</c:v>
                </c:pt>
                <c:pt idx="2938">
                  <c:v>42992.635416666599</c:v>
                </c:pt>
                <c:pt idx="2939">
                  <c:v>42992.65625</c:v>
                </c:pt>
                <c:pt idx="2940">
                  <c:v>42992.677083333401</c:v>
                </c:pt>
                <c:pt idx="2941">
                  <c:v>42992.697916666599</c:v>
                </c:pt>
                <c:pt idx="2942">
                  <c:v>42992.71875</c:v>
                </c:pt>
                <c:pt idx="2943">
                  <c:v>42992.739583333401</c:v>
                </c:pt>
                <c:pt idx="2944">
                  <c:v>42992.760416666599</c:v>
                </c:pt>
                <c:pt idx="2945">
                  <c:v>42992.78125</c:v>
                </c:pt>
                <c:pt idx="2946">
                  <c:v>42992.802083333401</c:v>
                </c:pt>
                <c:pt idx="2947">
                  <c:v>42992.822916666599</c:v>
                </c:pt>
                <c:pt idx="2948">
                  <c:v>42992.84375</c:v>
                </c:pt>
                <c:pt idx="2949">
                  <c:v>42992.864583333401</c:v>
                </c:pt>
                <c:pt idx="2950">
                  <c:v>42992.885416666599</c:v>
                </c:pt>
                <c:pt idx="2951">
                  <c:v>42992.90625</c:v>
                </c:pt>
                <c:pt idx="2952">
                  <c:v>42992.927083333401</c:v>
                </c:pt>
                <c:pt idx="2953">
                  <c:v>42992.947916666599</c:v>
                </c:pt>
                <c:pt idx="2954">
                  <c:v>42992.96875</c:v>
                </c:pt>
                <c:pt idx="2955">
                  <c:v>42992.989583333401</c:v>
                </c:pt>
                <c:pt idx="2956">
                  <c:v>42993.010416666599</c:v>
                </c:pt>
                <c:pt idx="2957">
                  <c:v>42993.03125</c:v>
                </c:pt>
                <c:pt idx="2958">
                  <c:v>42993.052083333401</c:v>
                </c:pt>
                <c:pt idx="2959">
                  <c:v>42993.072916666599</c:v>
                </c:pt>
                <c:pt idx="2960">
                  <c:v>42993.09375</c:v>
                </c:pt>
                <c:pt idx="2961">
                  <c:v>42993.114583333401</c:v>
                </c:pt>
                <c:pt idx="2962">
                  <c:v>42993.135416666599</c:v>
                </c:pt>
                <c:pt idx="2963">
                  <c:v>42993.15625</c:v>
                </c:pt>
                <c:pt idx="2964">
                  <c:v>42993.177083333401</c:v>
                </c:pt>
                <c:pt idx="2965">
                  <c:v>42993.197916666599</c:v>
                </c:pt>
                <c:pt idx="2966">
                  <c:v>42993.21875</c:v>
                </c:pt>
                <c:pt idx="2967">
                  <c:v>42993.239583333401</c:v>
                </c:pt>
                <c:pt idx="2968">
                  <c:v>42993.260416666599</c:v>
                </c:pt>
                <c:pt idx="2969">
                  <c:v>42993.28125</c:v>
                </c:pt>
                <c:pt idx="2970">
                  <c:v>42993.302083333401</c:v>
                </c:pt>
                <c:pt idx="2971">
                  <c:v>42993.322916666599</c:v>
                </c:pt>
                <c:pt idx="2972">
                  <c:v>42993.34375</c:v>
                </c:pt>
                <c:pt idx="2973">
                  <c:v>42993.364583333401</c:v>
                </c:pt>
                <c:pt idx="2974">
                  <c:v>42993.385416666599</c:v>
                </c:pt>
                <c:pt idx="2975">
                  <c:v>42993.40625</c:v>
                </c:pt>
                <c:pt idx="2976">
                  <c:v>42993.427083333401</c:v>
                </c:pt>
                <c:pt idx="2977">
                  <c:v>42993.447916666599</c:v>
                </c:pt>
                <c:pt idx="2978">
                  <c:v>42993.46875</c:v>
                </c:pt>
                <c:pt idx="2979">
                  <c:v>42993.489583333401</c:v>
                </c:pt>
                <c:pt idx="2980">
                  <c:v>42993.510416666599</c:v>
                </c:pt>
                <c:pt idx="2981">
                  <c:v>42993.53125</c:v>
                </c:pt>
                <c:pt idx="2982">
                  <c:v>42993.552083333401</c:v>
                </c:pt>
                <c:pt idx="2983">
                  <c:v>42993.572916666599</c:v>
                </c:pt>
                <c:pt idx="2984">
                  <c:v>42993.59375</c:v>
                </c:pt>
                <c:pt idx="2985">
                  <c:v>42993.614583333401</c:v>
                </c:pt>
                <c:pt idx="2986">
                  <c:v>42993.635416666599</c:v>
                </c:pt>
                <c:pt idx="2987">
                  <c:v>42993.65625</c:v>
                </c:pt>
                <c:pt idx="2988">
                  <c:v>42993.677083333401</c:v>
                </c:pt>
                <c:pt idx="2989">
                  <c:v>42993.697916666599</c:v>
                </c:pt>
                <c:pt idx="2990">
                  <c:v>42993.71875</c:v>
                </c:pt>
                <c:pt idx="2991">
                  <c:v>42993.739583333401</c:v>
                </c:pt>
                <c:pt idx="2992">
                  <c:v>42993.760416666599</c:v>
                </c:pt>
                <c:pt idx="2993">
                  <c:v>42993.78125</c:v>
                </c:pt>
                <c:pt idx="2994">
                  <c:v>42993.802083333401</c:v>
                </c:pt>
                <c:pt idx="2995">
                  <c:v>42993.822916666599</c:v>
                </c:pt>
                <c:pt idx="2996">
                  <c:v>42993.84375</c:v>
                </c:pt>
                <c:pt idx="2997">
                  <c:v>42993.864583333401</c:v>
                </c:pt>
                <c:pt idx="2998">
                  <c:v>42993.885416666599</c:v>
                </c:pt>
                <c:pt idx="2999">
                  <c:v>42993.90625</c:v>
                </c:pt>
                <c:pt idx="3000">
                  <c:v>42993.927083333401</c:v>
                </c:pt>
                <c:pt idx="3001">
                  <c:v>42993.947916666599</c:v>
                </c:pt>
                <c:pt idx="3002">
                  <c:v>42993.96875</c:v>
                </c:pt>
                <c:pt idx="3003">
                  <c:v>42993.989583333401</c:v>
                </c:pt>
                <c:pt idx="3004">
                  <c:v>42994.010416666599</c:v>
                </c:pt>
                <c:pt idx="3005">
                  <c:v>42994.03125</c:v>
                </c:pt>
                <c:pt idx="3006">
                  <c:v>42994.052083333401</c:v>
                </c:pt>
                <c:pt idx="3007">
                  <c:v>42994.072916666599</c:v>
                </c:pt>
                <c:pt idx="3008">
                  <c:v>42994.09375</c:v>
                </c:pt>
                <c:pt idx="3009">
                  <c:v>42994.114583333401</c:v>
                </c:pt>
                <c:pt idx="3010">
                  <c:v>42994.135416666599</c:v>
                </c:pt>
                <c:pt idx="3011">
                  <c:v>42994.15625</c:v>
                </c:pt>
                <c:pt idx="3012">
                  <c:v>42994.177083333401</c:v>
                </c:pt>
                <c:pt idx="3013">
                  <c:v>42994.197916666599</c:v>
                </c:pt>
                <c:pt idx="3014">
                  <c:v>42994.21875</c:v>
                </c:pt>
                <c:pt idx="3015">
                  <c:v>42994.239583333401</c:v>
                </c:pt>
                <c:pt idx="3016">
                  <c:v>42994.260416666599</c:v>
                </c:pt>
                <c:pt idx="3017">
                  <c:v>42994.28125</c:v>
                </c:pt>
                <c:pt idx="3018">
                  <c:v>42994.302083333401</c:v>
                </c:pt>
                <c:pt idx="3019">
                  <c:v>42994.322916666599</c:v>
                </c:pt>
                <c:pt idx="3020">
                  <c:v>42994.34375</c:v>
                </c:pt>
                <c:pt idx="3021">
                  <c:v>42994.364583333401</c:v>
                </c:pt>
                <c:pt idx="3022">
                  <c:v>42994.385416666599</c:v>
                </c:pt>
                <c:pt idx="3023">
                  <c:v>42994.40625</c:v>
                </c:pt>
                <c:pt idx="3024">
                  <c:v>42994.427083333401</c:v>
                </c:pt>
                <c:pt idx="3025">
                  <c:v>42994.447916666599</c:v>
                </c:pt>
                <c:pt idx="3026">
                  <c:v>42994.46875</c:v>
                </c:pt>
                <c:pt idx="3027">
                  <c:v>42994.489583333401</c:v>
                </c:pt>
                <c:pt idx="3028">
                  <c:v>42994.510416666599</c:v>
                </c:pt>
                <c:pt idx="3029">
                  <c:v>42994.53125</c:v>
                </c:pt>
                <c:pt idx="3030">
                  <c:v>42994.552083333401</c:v>
                </c:pt>
                <c:pt idx="3031">
                  <c:v>42994.572916666599</c:v>
                </c:pt>
                <c:pt idx="3032">
                  <c:v>42994.59375</c:v>
                </c:pt>
                <c:pt idx="3033">
                  <c:v>42994.614583333401</c:v>
                </c:pt>
                <c:pt idx="3034">
                  <c:v>42994.635416666599</c:v>
                </c:pt>
                <c:pt idx="3035">
                  <c:v>42994.65625</c:v>
                </c:pt>
                <c:pt idx="3036">
                  <c:v>42994.677083333401</c:v>
                </c:pt>
                <c:pt idx="3037">
                  <c:v>42994.697916666599</c:v>
                </c:pt>
                <c:pt idx="3038">
                  <c:v>42994.71875</c:v>
                </c:pt>
                <c:pt idx="3039">
                  <c:v>42994.739583333401</c:v>
                </c:pt>
                <c:pt idx="3040">
                  <c:v>42994.760416666599</c:v>
                </c:pt>
                <c:pt idx="3041">
                  <c:v>42994.78125</c:v>
                </c:pt>
                <c:pt idx="3042">
                  <c:v>42994.802083333401</c:v>
                </c:pt>
                <c:pt idx="3043">
                  <c:v>42994.822916666599</c:v>
                </c:pt>
                <c:pt idx="3044">
                  <c:v>42994.84375</c:v>
                </c:pt>
                <c:pt idx="3045">
                  <c:v>42994.864583333401</c:v>
                </c:pt>
                <c:pt idx="3046">
                  <c:v>42994.885416666599</c:v>
                </c:pt>
                <c:pt idx="3047">
                  <c:v>42994.90625</c:v>
                </c:pt>
                <c:pt idx="3048">
                  <c:v>42994.927083333401</c:v>
                </c:pt>
                <c:pt idx="3049">
                  <c:v>42994.947916666599</c:v>
                </c:pt>
                <c:pt idx="3050">
                  <c:v>42994.96875</c:v>
                </c:pt>
                <c:pt idx="3051">
                  <c:v>42994.989583333401</c:v>
                </c:pt>
                <c:pt idx="3052">
                  <c:v>42995.010416666599</c:v>
                </c:pt>
                <c:pt idx="3053">
                  <c:v>42995.03125</c:v>
                </c:pt>
                <c:pt idx="3054">
                  <c:v>42995.052083333401</c:v>
                </c:pt>
                <c:pt idx="3055">
                  <c:v>42995.072916666599</c:v>
                </c:pt>
                <c:pt idx="3056">
                  <c:v>42995.09375</c:v>
                </c:pt>
                <c:pt idx="3057">
                  <c:v>42995.114583333401</c:v>
                </c:pt>
                <c:pt idx="3058">
                  <c:v>42995.135416666599</c:v>
                </c:pt>
                <c:pt idx="3059">
                  <c:v>42995.15625</c:v>
                </c:pt>
                <c:pt idx="3060">
                  <c:v>42995.177083333401</c:v>
                </c:pt>
                <c:pt idx="3061">
                  <c:v>42995.197916666599</c:v>
                </c:pt>
                <c:pt idx="3062">
                  <c:v>42995.21875</c:v>
                </c:pt>
                <c:pt idx="3063">
                  <c:v>42995.239583333401</c:v>
                </c:pt>
                <c:pt idx="3064">
                  <c:v>42995.260416666599</c:v>
                </c:pt>
                <c:pt idx="3065">
                  <c:v>42995.28125</c:v>
                </c:pt>
                <c:pt idx="3066">
                  <c:v>42995.302083333401</c:v>
                </c:pt>
                <c:pt idx="3067">
                  <c:v>42995.322916666599</c:v>
                </c:pt>
                <c:pt idx="3068">
                  <c:v>42995.34375</c:v>
                </c:pt>
                <c:pt idx="3069">
                  <c:v>42995.364583333401</c:v>
                </c:pt>
                <c:pt idx="3070">
                  <c:v>42995.385416666599</c:v>
                </c:pt>
                <c:pt idx="3071">
                  <c:v>42995.40625</c:v>
                </c:pt>
                <c:pt idx="3072">
                  <c:v>42995.427083333401</c:v>
                </c:pt>
                <c:pt idx="3073">
                  <c:v>42995.447916666599</c:v>
                </c:pt>
                <c:pt idx="3074">
                  <c:v>42995.46875</c:v>
                </c:pt>
                <c:pt idx="3075">
                  <c:v>42995.489583333401</c:v>
                </c:pt>
                <c:pt idx="3076">
                  <c:v>42995.510416666599</c:v>
                </c:pt>
                <c:pt idx="3077">
                  <c:v>42995.53125</c:v>
                </c:pt>
                <c:pt idx="3078">
                  <c:v>42995.552083333401</c:v>
                </c:pt>
                <c:pt idx="3079">
                  <c:v>42995.572916666599</c:v>
                </c:pt>
                <c:pt idx="3080">
                  <c:v>42995.59375</c:v>
                </c:pt>
                <c:pt idx="3081">
                  <c:v>42995.614583333401</c:v>
                </c:pt>
                <c:pt idx="3082">
                  <c:v>42995.635416666599</c:v>
                </c:pt>
                <c:pt idx="3083">
                  <c:v>42995.65625</c:v>
                </c:pt>
                <c:pt idx="3084">
                  <c:v>42995.677083333401</c:v>
                </c:pt>
                <c:pt idx="3085">
                  <c:v>42995.697916666599</c:v>
                </c:pt>
                <c:pt idx="3086">
                  <c:v>42995.71875</c:v>
                </c:pt>
                <c:pt idx="3087">
                  <c:v>42995.739583333401</c:v>
                </c:pt>
                <c:pt idx="3088">
                  <c:v>42995.760416666599</c:v>
                </c:pt>
                <c:pt idx="3089">
                  <c:v>42995.78125</c:v>
                </c:pt>
                <c:pt idx="3090">
                  <c:v>42995.802083333401</c:v>
                </c:pt>
                <c:pt idx="3091">
                  <c:v>42995.822916666599</c:v>
                </c:pt>
                <c:pt idx="3092">
                  <c:v>42995.84375</c:v>
                </c:pt>
                <c:pt idx="3093">
                  <c:v>42995.864583333401</c:v>
                </c:pt>
                <c:pt idx="3094">
                  <c:v>42995.885416666599</c:v>
                </c:pt>
                <c:pt idx="3095">
                  <c:v>42995.90625</c:v>
                </c:pt>
                <c:pt idx="3096">
                  <c:v>42995.927083333401</c:v>
                </c:pt>
                <c:pt idx="3097">
                  <c:v>42995.947916666599</c:v>
                </c:pt>
                <c:pt idx="3098">
                  <c:v>42995.96875</c:v>
                </c:pt>
                <c:pt idx="3099">
                  <c:v>42995.989583333401</c:v>
                </c:pt>
                <c:pt idx="3100">
                  <c:v>42996.010416666599</c:v>
                </c:pt>
                <c:pt idx="3101">
                  <c:v>42996.03125</c:v>
                </c:pt>
                <c:pt idx="3102">
                  <c:v>42996.052083333401</c:v>
                </c:pt>
                <c:pt idx="3103">
                  <c:v>42996.072916666599</c:v>
                </c:pt>
                <c:pt idx="3104">
                  <c:v>42996.09375</c:v>
                </c:pt>
                <c:pt idx="3105">
                  <c:v>42996.114583333401</c:v>
                </c:pt>
                <c:pt idx="3106">
                  <c:v>42996.135416666599</c:v>
                </c:pt>
                <c:pt idx="3107">
                  <c:v>42996.15625</c:v>
                </c:pt>
                <c:pt idx="3108">
                  <c:v>42996.177083333401</c:v>
                </c:pt>
                <c:pt idx="3109">
                  <c:v>42996.197916666599</c:v>
                </c:pt>
                <c:pt idx="3110">
                  <c:v>42996.21875</c:v>
                </c:pt>
                <c:pt idx="3111">
                  <c:v>42996.239583333401</c:v>
                </c:pt>
                <c:pt idx="3112">
                  <c:v>42996.260416666599</c:v>
                </c:pt>
                <c:pt idx="3113">
                  <c:v>42996.28125</c:v>
                </c:pt>
                <c:pt idx="3114">
                  <c:v>42996.302083333401</c:v>
                </c:pt>
                <c:pt idx="3115">
                  <c:v>42996.322916666599</c:v>
                </c:pt>
                <c:pt idx="3116">
                  <c:v>42996.34375</c:v>
                </c:pt>
                <c:pt idx="3117">
                  <c:v>42996.364583333401</c:v>
                </c:pt>
                <c:pt idx="3118">
                  <c:v>42996.385416666599</c:v>
                </c:pt>
                <c:pt idx="3119">
                  <c:v>42996.40625</c:v>
                </c:pt>
                <c:pt idx="3120">
                  <c:v>42996.427083333401</c:v>
                </c:pt>
                <c:pt idx="3121">
                  <c:v>42996.447916666599</c:v>
                </c:pt>
                <c:pt idx="3122">
                  <c:v>42996.46875</c:v>
                </c:pt>
                <c:pt idx="3123">
                  <c:v>42996.489583333401</c:v>
                </c:pt>
                <c:pt idx="3124">
                  <c:v>42996.510416666599</c:v>
                </c:pt>
                <c:pt idx="3125">
                  <c:v>42996.53125</c:v>
                </c:pt>
                <c:pt idx="3126">
                  <c:v>42996.552083333401</c:v>
                </c:pt>
                <c:pt idx="3127">
                  <c:v>42996.572916666599</c:v>
                </c:pt>
                <c:pt idx="3128">
                  <c:v>42996.59375</c:v>
                </c:pt>
                <c:pt idx="3129">
                  <c:v>42996.614583333401</c:v>
                </c:pt>
                <c:pt idx="3130">
                  <c:v>42996.635416666599</c:v>
                </c:pt>
                <c:pt idx="3131">
                  <c:v>42996.65625</c:v>
                </c:pt>
                <c:pt idx="3132">
                  <c:v>42996.677083333401</c:v>
                </c:pt>
                <c:pt idx="3133">
                  <c:v>42996.697916666599</c:v>
                </c:pt>
                <c:pt idx="3134">
                  <c:v>42996.71875</c:v>
                </c:pt>
                <c:pt idx="3135">
                  <c:v>42996.739583333401</c:v>
                </c:pt>
                <c:pt idx="3136">
                  <c:v>42996.760416666599</c:v>
                </c:pt>
                <c:pt idx="3137">
                  <c:v>42996.78125</c:v>
                </c:pt>
                <c:pt idx="3138">
                  <c:v>42996.802083333401</c:v>
                </c:pt>
                <c:pt idx="3139">
                  <c:v>42996.822916666599</c:v>
                </c:pt>
                <c:pt idx="3140">
                  <c:v>42996.84375</c:v>
                </c:pt>
                <c:pt idx="3141">
                  <c:v>42996.864583333401</c:v>
                </c:pt>
                <c:pt idx="3142">
                  <c:v>42996.885416666599</c:v>
                </c:pt>
                <c:pt idx="3143">
                  <c:v>42996.90625</c:v>
                </c:pt>
                <c:pt idx="3144">
                  <c:v>42996.927083333401</c:v>
                </c:pt>
                <c:pt idx="3145">
                  <c:v>42996.947916666599</c:v>
                </c:pt>
                <c:pt idx="3146">
                  <c:v>42996.96875</c:v>
                </c:pt>
                <c:pt idx="3147">
                  <c:v>42996.989583333401</c:v>
                </c:pt>
                <c:pt idx="3148">
                  <c:v>42997.010416666599</c:v>
                </c:pt>
                <c:pt idx="3149">
                  <c:v>42997.03125</c:v>
                </c:pt>
                <c:pt idx="3150">
                  <c:v>42997.052083333401</c:v>
                </c:pt>
                <c:pt idx="3151">
                  <c:v>42997.072916666599</c:v>
                </c:pt>
                <c:pt idx="3152">
                  <c:v>42997.09375</c:v>
                </c:pt>
                <c:pt idx="3153">
                  <c:v>42997.114583333401</c:v>
                </c:pt>
                <c:pt idx="3154">
                  <c:v>42997.135416666599</c:v>
                </c:pt>
                <c:pt idx="3155">
                  <c:v>42997.15625</c:v>
                </c:pt>
                <c:pt idx="3156">
                  <c:v>42997.177083333401</c:v>
                </c:pt>
                <c:pt idx="3157">
                  <c:v>42997.197916666599</c:v>
                </c:pt>
                <c:pt idx="3158">
                  <c:v>42997.21875</c:v>
                </c:pt>
                <c:pt idx="3159">
                  <c:v>42997.239583333401</c:v>
                </c:pt>
                <c:pt idx="3160">
                  <c:v>42997.260416666599</c:v>
                </c:pt>
                <c:pt idx="3161">
                  <c:v>42997.28125</c:v>
                </c:pt>
                <c:pt idx="3162">
                  <c:v>42997.302083333401</c:v>
                </c:pt>
                <c:pt idx="3163">
                  <c:v>42997.322916666599</c:v>
                </c:pt>
                <c:pt idx="3164">
                  <c:v>42997.34375</c:v>
                </c:pt>
                <c:pt idx="3165">
                  <c:v>42997.364583333401</c:v>
                </c:pt>
                <c:pt idx="3166">
                  <c:v>42997.385416666599</c:v>
                </c:pt>
                <c:pt idx="3167">
                  <c:v>42997.40625</c:v>
                </c:pt>
                <c:pt idx="3168">
                  <c:v>42997.427083333401</c:v>
                </c:pt>
                <c:pt idx="3169">
                  <c:v>42997.447916666599</c:v>
                </c:pt>
                <c:pt idx="3170">
                  <c:v>42997.46875</c:v>
                </c:pt>
                <c:pt idx="3171">
                  <c:v>42997.489583333401</c:v>
                </c:pt>
                <c:pt idx="3172">
                  <c:v>42997.510416666599</c:v>
                </c:pt>
                <c:pt idx="3173">
                  <c:v>42997.53125</c:v>
                </c:pt>
                <c:pt idx="3174">
                  <c:v>42997.552083333401</c:v>
                </c:pt>
                <c:pt idx="3175">
                  <c:v>42997.572916666599</c:v>
                </c:pt>
                <c:pt idx="3176">
                  <c:v>42997.59375</c:v>
                </c:pt>
                <c:pt idx="3177">
                  <c:v>42997.614583333401</c:v>
                </c:pt>
                <c:pt idx="3178">
                  <c:v>42997.635416666599</c:v>
                </c:pt>
                <c:pt idx="3179">
                  <c:v>42997.65625</c:v>
                </c:pt>
                <c:pt idx="3180">
                  <c:v>42997.677083333401</c:v>
                </c:pt>
                <c:pt idx="3181">
                  <c:v>42997.697916666599</c:v>
                </c:pt>
                <c:pt idx="3182">
                  <c:v>42997.71875</c:v>
                </c:pt>
                <c:pt idx="3183">
                  <c:v>42997.739583333401</c:v>
                </c:pt>
                <c:pt idx="3184">
                  <c:v>42997.760416666599</c:v>
                </c:pt>
                <c:pt idx="3185">
                  <c:v>42997.78125</c:v>
                </c:pt>
                <c:pt idx="3186">
                  <c:v>42997.802083333401</c:v>
                </c:pt>
                <c:pt idx="3187">
                  <c:v>42997.822916666599</c:v>
                </c:pt>
                <c:pt idx="3188">
                  <c:v>42997.84375</c:v>
                </c:pt>
                <c:pt idx="3189">
                  <c:v>42997.864583333401</c:v>
                </c:pt>
                <c:pt idx="3190">
                  <c:v>42997.885416666599</c:v>
                </c:pt>
                <c:pt idx="3191">
                  <c:v>42997.90625</c:v>
                </c:pt>
                <c:pt idx="3192">
                  <c:v>42997.927083333401</c:v>
                </c:pt>
                <c:pt idx="3193">
                  <c:v>42997.947916666599</c:v>
                </c:pt>
                <c:pt idx="3194">
                  <c:v>42997.96875</c:v>
                </c:pt>
                <c:pt idx="3195">
                  <c:v>42997.989583333401</c:v>
                </c:pt>
                <c:pt idx="3196">
                  <c:v>42998.010416666599</c:v>
                </c:pt>
                <c:pt idx="3197">
                  <c:v>42998.03125</c:v>
                </c:pt>
                <c:pt idx="3198">
                  <c:v>42998.052083333401</c:v>
                </c:pt>
                <c:pt idx="3199">
                  <c:v>42998.072916666599</c:v>
                </c:pt>
                <c:pt idx="3200">
                  <c:v>42998.09375</c:v>
                </c:pt>
                <c:pt idx="3201">
                  <c:v>42998.114583333401</c:v>
                </c:pt>
                <c:pt idx="3202">
                  <c:v>42998.135416666599</c:v>
                </c:pt>
                <c:pt idx="3203">
                  <c:v>42998.15625</c:v>
                </c:pt>
                <c:pt idx="3204">
                  <c:v>42998.177083333401</c:v>
                </c:pt>
                <c:pt idx="3205">
                  <c:v>42998.197916666599</c:v>
                </c:pt>
                <c:pt idx="3206">
                  <c:v>42998.21875</c:v>
                </c:pt>
                <c:pt idx="3207">
                  <c:v>42998.239583333401</c:v>
                </c:pt>
                <c:pt idx="3208">
                  <c:v>42998.260416666599</c:v>
                </c:pt>
                <c:pt idx="3209">
                  <c:v>42998.28125</c:v>
                </c:pt>
                <c:pt idx="3210">
                  <c:v>42998.302083333401</c:v>
                </c:pt>
                <c:pt idx="3211">
                  <c:v>42998.322916666599</c:v>
                </c:pt>
                <c:pt idx="3212">
                  <c:v>42998.34375</c:v>
                </c:pt>
                <c:pt idx="3213">
                  <c:v>42998.364583333401</c:v>
                </c:pt>
                <c:pt idx="3214">
                  <c:v>42998.385416666599</c:v>
                </c:pt>
                <c:pt idx="3215">
                  <c:v>42998.40625</c:v>
                </c:pt>
                <c:pt idx="3216">
                  <c:v>42998.427083333401</c:v>
                </c:pt>
                <c:pt idx="3217">
                  <c:v>42998.447916666599</c:v>
                </c:pt>
                <c:pt idx="3218">
                  <c:v>42998.46875</c:v>
                </c:pt>
                <c:pt idx="3219">
                  <c:v>42998.489583333401</c:v>
                </c:pt>
                <c:pt idx="3220">
                  <c:v>42998.510416666599</c:v>
                </c:pt>
                <c:pt idx="3221">
                  <c:v>42998.53125</c:v>
                </c:pt>
                <c:pt idx="3222">
                  <c:v>42998.552083333401</c:v>
                </c:pt>
                <c:pt idx="3223">
                  <c:v>42998.572916666599</c:v>
                </c:pt>
                <c:pt idx="3224">
                  <c:v>42998.59375</c:v>
                </c:pt>
                <c:pt idx="3225">
                  <c:v>42998.614583333401</c:v>
                </c:pt>
                <c:pt idx="3226">
                  <c:v>42998.635416666599</c:v>
                </c:pt>
                <c:pt idx="3227">
                  <c:v>42998.65625</c:v>
                </c:pt>
                <c:pt idx="3228">
                  <c:v>42998.677083333401</c:v>
                </c:pt>
                <c:pt idx="3229">
                  <c:v>42998.697916666599</c:v>
                </c:pt>
                <c:pt idx="3230">
                  <c:v>42998.71875</c:v>
                </c:pt>
                <c:pt idx="3231">
                  <c:v>42998.739583333401</c:v>
                </c:pt>
                <c:pt idx="3232">
                  <c:v>42998.760416666599</c:v>
                </c:pt>
                <c:pt idx="3233">
                  <c:v>42998.78125</c:v>
                </c:pt>
                <c:pt idx="3234">
                  <c:v>42998.802083333401</c:v>
                </c:pt>
                <c:pt idx="3235">
                  <c:v>42998.822916666599</c:v>
                </c:pt>
                <c:pt idx="3236">
                  <c:v>42998.84375</c:v>
                </c:pt>
                <c:pt idx="3237">
                  <c:v>42998.864583333401</c:v>
                </c:pt>
                <c:pt idx="3238">
                  <c:v>42998.885416666599</c:v>
                </c:pt>
                <c:pt idx="3239">
                  <c:v>42998.90625</c:v>
                </c:pt>
                <c:pt idx="3240">
                  <c:v>42998.927083333401</c:v>
                </c:pt>
                <c:pt idx="3241">
                  <c:v>42998.947916666599</c:v>
                </c:pt>
                <c:pt idx="3242">
                  <c:v>42998.96875</c:v>
                </c:pt>
                <c:pt idx="3243">
                  <c:v>42998.989583333401</c:v>
                </c:pt>
                <c:pt idx="3244">
                  <c:v>42999.010416666599</c:v>
                </c:pt>
                <c:pt idx="3245">
                  <c:v>42999.03125</c:v>
                </c:pt>
                <c:pt idx="3246">
                  <c:v>42999.052083333401</c:v>
                </c:pt>
                <c:pt idx="3247">
                  <c:v>42999.072916666599</c:v>
                </c:pt>
                <c:pt idx="3248">
                  <c:v>42999.09375</c:v>
                </c:pt>
                <c:pt idx="3249">
                  <c:v>42999.114583333401</c:v>
                </c:pt>
                <c:pt idx="3250">
                  <c:v>42999.135416666599</c:v>
                </c:pt>
                <c:pt idx="3251">
                  <c:v>42999.15625</c:v>
                </c:pt>
                <c:pt idx="3252">
                  <c:v>42999.177083333401</c:v>
                </c:pt>
                <c:pt idx="3253">
                  <c:v>42999.197916666599</c:v>
                </c:pt>
                <c:pt idx="3254">
                  <c:v>42999.21875</c:v>
                </c:pt>
                <c:pt idx="3255">
                  <c:v>42999.239583333401</c:v>
                </c:pt>
                <c:pt idx="3256">
                  <c:v>42999.260416666599</c:v>
                </c:pt>
                <c:pt idx="3257">
                  <c:v>42999.28125</c:v>
                </c:pt>
                <c:pt idx="3258">
                  <c:v>42999.302083333401</c:v>
                </c:pt>
                <c:pt idx="3259">
                  <c:v>42999.322916666599</c:v>
                </c:pt>
                <c:pt idx="3260">
                  <c:v>42999.34375</c:v>
                </c:pt>
                <c:pt idx="3261">
                  <c:v>42999.364583333401</c:v>
                </c:pt>
                <c:pt idx="3262">
                  <c:v>42999.385416666599</c:v>
                </c:pt>
                <c:pt idx="3263">
                  <c:v>42999.40625</c:v>
                </c:pt>
                <c:pt idx="3264">
                  <c:v>42999.427083333401</c:v>
                </c:pt>
                <c:pt idx="3265">
                  <c:v>42999.447916666599</c:v>
                </c:pt>
                <c:pt idx="3266">
                  <c:v>42999.46875</c:v>
                </c:pt>
                <c:pt idx="3267">
                  <c:v>42999.489583333401</c:v>
                </c:pt>
                <c:pt idx="3268">
                  <c:v>42999.510416666599</c:v>
                </c:pt>
                <c:pt idx="3269">
                  <c:v>42999.53125</c:v>
                </c:pt>
                <c:pt idx="3270">
                  <c:v>42999.552083333401</c:v>
                </c:pt>
                <c:pt idx="3271">
                  <c:v>42999.572916666599</c:v>
                </c:pt>
                <c:pt idx="3272">
                  <c:v>42999.59375</c:v>
                </c:pt>
                <c:pt idx="3273">
                  <c:v>42999.614583333401</c:v>
                </c:pt>
                <c:pt idx="3274">
                  <c:v>42999.635416666599</c:v>
                </c:pt>
                <c:pt idx="3275">
                  <c:v>42999.65625</c:v>
                </c:pt>
                <c:pt idx="3276">
                  <c:v>42999.677083333401</c:v>
                </c:pt>
                <c:pt idx="3277">
                  <c:v>42999.697916666599</c:v>
                </c:pt>
                <c:pt idx="3278">
                  <c:v>42999.71875</c:v>
                </c:pt>
                <c:pt idx="3279">
                  <c:v>42999.739583333401</c:v>
                </c:pt>
                <c:pt idx="3280">
                  <c:v>42999.760416666599</c:v>
                </c:pt>
                <c:pt idx="3281">
                  <c:v>42999.78125</c:v>
                </c:pt>
                <c:pt idx="3282">
                  <c:v>42999.802083333401</c:v>
                </c:pt>
                <c:pt idx="3283">
                  <c:v>42999.822916666599</c:v>
                </c:pt>
                <c:pt idx="3284">
                  <c:v>42999.84375</c:v>
                </c:pt>
                <c:pt idx="3285">
                  <c:v>42999.864583333401</c:v>
                </c:pt>
                <c:pt idx="3286">
                  <c:v>42999.885416666599</c:v>
                </c:pt>
                <c:pt idx="3287">
                  <c:v>42999.90625</c:v>
                </c:pt>
                <c:pt idx="3288">
                  <c:v>42999.927083333401</c:v>
                </c:pt>
                <c:pt idx="3289">
                  <c:v>42999.947916666599</c:v>
                </c:pt>
                <c:pt idx="3290">
                  <c:v>42999.96875</c:v>
                </c:pt>
                <c:pt idx="3291">
                  <c:v>42999.989583333401</c:v>
                </c:pt>
                <c:pt idx="3292">
                  <c:v>43000.010416666599</c:v>
                </c:pt>
                <c:pt idx="3293">
                  <c:v>43000.03125</c:v>
                </c:pt>
                <c:pt idx="3294">
                  <c:v>43000.052083333401</c:v>
                </c:pt>
                <c:pt idx="3295">
                  <c:v>43000.072916666599</c:v>
                </c:pt>
                <c:pt idx="3296">
                  <c:v>43000.09375</c:v>
                </c:pt>
                <c:pt idx="3297">
                  <c:v>43000.114583333401</c:v>
                </c:pt>
                <c:pt idx="3298">
                  <c:v>43000.135416666599</c:v>
                </c:pt>
                <c:pt idx="3299">
                  <c:v>43000.15625</c:v>
                </c:pt>
                <c:pt idx="3300">
                  <c:v>43000.177083333401</c:v>
                </c:pt>
                <c:pt idx="3301">
                  <c:v>43000.197916666599</c:v>
                </c:pt>
                <c:pt idx="3302">
                  <c:v>43000.21875</c:v>
                </c:pt>
                <c:pt idx="3303">
                  <c:v>43000.239583333401</c:v>
                </c:pt>
                <c:pt idx="3304">
                  <c:v>43000.260416666599</c:v>
                </c:pt>
                <c:pt idx="3305">
                  <c:v>43000.28125</c:v>
                </c:pt>
                <c:pt idx="3306">
                  <c:v>43000.302083333401</c:v>
                </c:pt>
                <c:pt idx="3307">
                  <c:v>43000.322916666599</c:v>
                </c:pt>
                <c:pt idx="3308">
                  <c:v>43000.34375</c:v>
                </c:pt>
                <c:pt idx="3309">
                  <c:v>43000.364583333401</c:v>
                </c:pt>
                <c:pt idx="3310">
                  <c:v>43000.385416666599</c:v>
                </c:pt>
                <c:pt idx="3311">
                  <c:v>43000.40625</c:v>
                </c:pt>
                <c:pt idx="3312">
                  <c:v>43000.427083333401</c:v>
                </c:pt>
                <c:pt idx="3313">
                  <c:v>43000.447916666599</c:v>
                </c:pt>
                <c:pt idx="3314">
                  <c:v>43000.46875</c:v>
                </c:pt>
                <c:pt idx="3315">
                  <c:v>43000.489583333401</c:v>
                </c:pt>
                <c:pt idx="3316">
                  <c:v>43000.510416666599</c:v>
                </c:pt>
                <c:pt idx="3317">
                  <c:v>43000.53125</c:v>
                </c:pt>
                <c:pt idx="3318">
                  <c:v>43000.552083333401</c:v>
                </c:pt>
                <c:pt idx="3319">
                  <c:v>43000.572916666599</c:v>
                </c:pt>
                <c:pt idx="3320">
                  <c:v>43000.59375</c:v>
                </c:pt>
                <c:pt idx="3321">
                  <c:v>43000.614583333401</c:v>
                </c:pt>
                <c:pt idx="3322">
                  <c:v>43000.635416666599</c:v>
                </c:pt>
                <c:pt idx="3323">
                  <c:v>43000.65625</c:v>
                </c:pt>
                <c:pt idx="3324">
                  <c:v>43000.677083333401</c:v>
                </c:pt>
                <c:pt idx="3325">
                  <c:v>43000.697916666599</c:v>
                </c:pt>
                <c:pt idx="3326">
                  <c:v>43000.71875</c:v>
                </c:pt>
                <c:pt idx="3327">
                  <c:v>43000.739583333401</c:v>
                </c:pt>
                <c:pt idx="3328">
                  <c:v>43000.760416666599</c:v>
                </c:pt>
                <c:pt idx="3329">
                  <c:v>43000.78125</c:v>
                </c:pt>
                <c:pt idx="3330">
                  <c:v>43000.802083333401</c:v>
                </c:pt>
                <c:pt idx="3331">
                  <c:v>43000.822916666599</c:v>
                </c:pt>
                <c:pt idx="3332">
                  <c:v>43000.84375</c:v>
                </c:pt>
                <c:pt idx="3333">
                  <c:v>43000.864583333401</c:v>
                </c:pt>
                <c:pt idx="3334">
                  <c:v>43000.885416666599</c:v>
                </c:pt>
                <c:pt idx="3335">
                  <c:v>43000.90625</c:v>
                </c:pt>
                <c:pt idx="3336">
                  <c:v>43000.927083333401</c:v>
                </c:pt>
                <c:pt idx="3337">
                  <c:v>43000.947916666599</c:v>
                </c:pt>
                <c:pt idx="3338">
                  <c:v>43000.96875</c:v>
                </c:pt>
                <c:pt idx="3339">
                  <c:v>43000.989583333401</c:v>
                </c:pt>
                <c:pt idx="3340">
                  <c:v>43001.010416666599</c:v>
                </c:pt>
                <c:pt idx="3341">
                  <c:v>43001.03125</c:v>
                </c:pt>
                <c:pt idx="3342">
                  <c:v>43001.052083333401</c:v>
                </c:pt>
                <c:pt idx="3343">
                  <c:v>43001.072916666599</c:v>
                </c:pt>
                <c:pt idx="3344">
                  <c:v>43001.09375</c:v>
                </c:pt>
                <c:pt idx="3345">
                  <c:v>43001.114583333401</c:v>
                </c:pt>
                <c:pt idx="3346">
                  <c:v>43001.135416666599</c:v>
                </c:pt>
                <c:pt idx="3347">
                  <c:v>43001.15625</c:v>
                </c:pt>
                <c:pt idx="3348">
                  <c:v>43001.177083333401</c:v>
                </c:pt>
                <c:pt idx="3349">
                  <c:v>43001.197916666599</c:v>
                </c:pt>
                <c:pt idx="3350">
                  <c:v>43001.21875</c:v>
                </c:pt>
                <c:pt idx="3351">
                  <c:v>43001.239583333401</c:v>
                </c:pt>
                <c:pt idx="3352">
                  <c:v>43001.260416666599</c:v>
                </c:pt>
                <c:pt idx="3353">
                  <c:v>43001.28125</c:v>
                </c:pt>
                <c:pt idx="3354">
                  <c:v>43001.302083333401</c:v>
                </c:pt>
                <c:pt idx="3355">
                  <c:v>43001.322916666599</c:v>
                </c:pt>
                <c:pt idx="3356">
                  <c:v>43001.34375</c:v>
                </c:pt>
                <c:pt idx="3357">
                  <c:v>43001.364583333401</c:v>
                </c:pt>
                <c:pt idx="3358">
                  <c:v>43001.385416666599</c:v>
                </c:pt>
                <c:pt idx="3359">
                  <c:v>43001.40625</c:v>
                </c:pt>
                <c:pt idx="3360">
                  <c:v>43001.427083333401</c:v>
                </c:pt>
                <c:pt idx="3361">
                  <c:v>43001.447916666599</c:v>
                </c:pt>
                <c:pt idx="3362">
                  <c:v>43001.46875</c:v>
                </c:pt>
                <c:pt idx="3363">
                  <c:v>43001.489583333401</c:v>
                </c:pt>
                <c:pt idx="3364">
                  <c:v>43001.510416666599</c:v>
                </c:pt>
                <c:pt idx="3365">
                  <c:v>43001.53125</c:v>
                </c:pt>
                <c:pt idx="3366">
                  <c:v>43001.552083333401</c:v>
                </c:pt>
                <c:pt idx="3367">
                  <c:v>43001.572916666599</c:v>
                </c:pt>
                <c:pt idx="3368">
                  <c:v>43001.59375</c:v>
                </c:pt>
                <c:pt idx="3369">
                  <c:v>43001.614583333401</c:v>
                </c:pt>
                <c:pt idx="3370">
                  <c:v>43001.635416666599</c:v>
                </c:pt>
                <c:pt idx="3371">
                  <c:v>43001.65625</c:v>
                </c:pt>
                <c:pt idx="3372">
                  <c:v>43001.677083333401</c:v>
                </c:pt>
                <c:pt idx="3373">
                  <c:v>43001.697916666599</c:v>
                </c:pt>
                <c:pt idx="3374">
                  <c:v>43001.71875</c:v>
                </c:pt>
                <c:pt idx="3375">
                  <c:v>43001.739583333401</c:v>
                </c:pt>
                <c:pt idx="3376">
                  <c:v>43001.760416666599</c:v>
                </c:pt>
                <c:pt idx="3377">
                  <c:v>43001.78125</c:v>
                </c:pt>
                <c:pt idx="3378">
                  <c:v>43001.802083333401</c:v>
                </c:pt>
                <c:pt idx="3379">
                  <c:v>43001.822916666599</c:v>
                </c:pt>
                <c:pt idx="3380">
                  <c:v>43001.84375</c:v>
                </c:pt>
                <c:pt idx="3381">
                  <c:v>43001.864583333401</c:v>
                </c:pt>
                <c:pt idx="3382">
                  <c:v>43001.885416666599</c:v>
                </c:pt>
                <c:pt idx="3383">
                  <c:v>43001.90625</c:v>
                </c:pt>
                <c:pt idx="3384">
                  <c:v>43001.927083333401</c:v>
                </c:pt>
                <c:pt idx="3385">
                  <c:v>43001.947916666599</c:v>
                </c:pt>
                <c:pt idx="3386">
                  <c:v>43001.96875</c:v>
                </c:pt>
                <c:pt idx="3387">
                  <c:v>43001.989583333401</c:v>
                </c:pt>
                <c:pt idx="3388">
                  <c:v>43002.010416666599</c:v>
                </c:pt>
                <c:pt idx="3389">
                  <c:v>43002.03125</c:v>
                </c:pt>
                <c:pt idx="3390">
                  <c:v>43002.052083333401</c:v>
                </c:pt>
                <c:pt idx="3391">
                  <c:v>43002.072916666599</c:v>
                </c:pt>
                <c:pt idx="3392">
                  <c:v>43002.09375</c:v>
                </c:pt>
                <c:pt idx="3393">
                  <c:v>43002.114583333401</c:v>
                </c:pt>
                <c:pt idx="3394">
                  <c:v>43002.135416666599</c:v>
                </c:pt>
                <c:pt idx="3395">
                  <c:v>43002.15625</c:v>
                </c:pt>
                <c:pt idx="3396">
                  <c:v>43002.177083333401</c:v>
                </c:pt>
                <c:pt idx="3397">
                  <c:v>43002.197916666599</c:v>
                </c:pt>
                <c:pt idx="3398">
                  <c:v>43002.21875</c:v>
                </c:pt>
                <c:pt idx="3399">
                  <c:v>43002.239583333401</c:v>
                </c:pt>
                <c:pt idx="3400">
                  <c:v>43002.260416666599</c:v>
                </c:pt>
                <c:pt idx="3401">
                  <c:v>43002.28125</c:v>
                </c:pt>
                <c:pt idx="3402">
                  <c:v>43002.302083333401</c:v>
                </c:pt>
                <c:pt idx="3403">
                  <c:v>43002.322916666599</c:v>
                </c:pt>
                <c:pt idx="3404">
                  <c:v>43002.34375</c:v>
                </c:pt>
                <c:pt idx="3405">
                  <c:v>43002.364583333401</c:v>
                </c:pt>
                <c:pt idx="3406">
                  <c:v>43002.385416666599</c:v>
                </c:pt>
                <c:pt idx="3407">
                  <c:v>43002.40625</c:v>
                </c:pt>
                <c:pt idx="3408">
                  <c:v>43002.427083333401</c:v>
                </c:pt>
                <c:pt idx="3409">
                  <c:v>43002.447916666599</c:v>
                </c:pt>
                <c:pt idx="3410">
                  <c:v>43002.46875</c:v>
                </c:pt>
                <c:pt idx="3411">
                  <c:v>43002.489583333401</c:v>
                </c:pt>
                <c:pt idx="3412">
                  <c:v>43002.510416666599</c:v>
                </c:pt>
                <c:pt idx="3413">
                  <c:v>43002.53125</c:v>
                </c:pt>
                <c:pt idx="3414">
                  <c:v>43002.552083333401</c:v>
                </c:pt>
                <c:pt idx="3415">
                  <c:v>43002.572916666599</c:v>
                </c:pt>
                <c:pt idx="3416">
                  <c:v>43002.59375</c:v>
                </c:pt>
                <c:pt idx="3417">
                  <c:v>43002.614583333401</c:v>
                </c:pt>
                <c:pt idx="3418">
                  <c:v>43002.635416666599</c:v>
                </c:pt>
                <c:pt idx="3419">
                  <c:v>43002.65625</c:v>
                </c:pt>
                <c:pt idx="3420">
                  <c:v>43002.677083333401</c:v>
                </c:pt>
                <c:pt idx="3421">
                  <c:v>43002.697916666599</c:v>
                </c:pt>
                <c:pt idx="3422">
                  <c:v>43002.71875</c:v>
                </c:pt>
                <c:pt idx="3423">
                  <c:v>43002.739583333401</c:v>
                </c:pt>
                <c:pt idx="3424">
                  <c:v>43002.760416666599</c:v>
                </c:pt>
                <c:pt idx="3425">
                  <c:v>43002.78125</c:v>
                </c:pt>
                <c:pt idx="3426">
                  <c:v>43002.802083333401</c:v>
                </c:pt>
                <c:pt idx="3427">
                  <c:v>43002.822916666599</c:v>
                </c:pt>
                <c:pt idx="3428">
                  <c:v>43002.84375</c:v>
                </c:pt>
                <c:pt idx="3429">
                  <c:v>43002.864583333401</c:v>
                </c:pt>
                <c:pt idx="3430">
                  <c:v>43002.885416666599</c:v>
                </c:pt>
                <c:pt idx="3431">
                  <c:v>43002.90625</c:v>
                </c:pt>
                <c:pt idx="3432">
                  <c:v>43002.927083333401</c:v>
                </c:pt>
                <c:pt idx="3433">
                  <c:v>43002.947916666599</c:v>
                </c:pt>
                <c:pt idx="3434">
                  <c:v>43002.96875</c:v>
                </c:pt>
                <c:pt idx="3435">
                  <c:v>43002.989583333401</c:v>
                </c:pt>
                <c:pt idx="3436">
                  <c:v>43003.010416666599</c:v>
                </c:pt>
                <c:pt idx="3437">
                  <c:v>43003.03125</c:v>
                </c:pt>
                <c:pt idx="3438">
                  <c:v>43003.052083333401</c:v>
                </c:pt>
                <c:pt idx="3439">
                  <c:v>43003.072916666599</c:v>
                </c:pt>
                <c:pt idx="3440">
                  <c:v>43003.09375</c:v>
                </c:pt>
                <c:pt idx="3441">
                  <c:v>43003.114583333401</c:v>
                </c:pt>
                <c:pt idx="3442">
                  <c:v>43003.135416666599</c:v>
                </c:pt>
                <c:pt idx="3443">
                  <c:v>43003.15625</c:v>
                </c:pt>
                <c:pt idx="3444">
                  <c:v>43003.177083333401</c:v>
                </c:pt>
                <c:pt idx="3445">
                  <c:v>43003.197916666599</c:v>
                </c:pt>
                <c:pt idx="3446">
                  <c:v>43003.21875</c:v>
                </c:pt>
                <c:pt idx="3447">
                  <c:v>43003.239583333401</c:v>
                </c:pt>
                <c:pt idx="3448">
                  <c:v>43003.260416666599</c:v>
                </c:pt>
                <c:pt idx="3449">
                  <c:v>43003.28125</c:v>
                </c:pt>
                <c:pt idx="3450">
                  <c:v>43003.302083333401</c:v>
                </c:pt>
                <c:pt idx="3451">
                  <c:v>43003.322916666599</c:v>
                </c:pt>
                <c:pt idx="3452">
                  <c:v>43003.34375</c:v>
                </c:pt>
                <c:pt idx="3453">
                  <c:v>43003.364583333401</c:v>
                </c:pt>
                <c:pt idx="3454">
                  <c:v>43003.385416666599</c:v>
                </c:pt>
                <c:pt idx="3455">
                  <c:v>43003.40625</c:v>
                </c:pt>
                <c:pt idx="3456">
                  <c:v>43003.427083333401</c:v>
                </c:pt>
                <c:pt idx="3457">
                  <c:v>43003.447916666599</c:v>
                </c:pt>
                <c:pt idx="3458">
                  <c:v>43003.46875</c:v>
                </c:pt>
                <c:pt idx="3459">
                  <c:v>43003.489583333401</c:v>
                </c:pt>
                <c:pt idx="3460">
                  <c:v>43003.510416666599</c:v>
                </c:pt>
                <c:pt idx="3461">
                  <c:v>43003.53125</c:v>
                </c:pt>
                <c:pt idx="3462">
                  <c:v>43003.552083333401</c:v>
                </c:pt>
                <c:pt idx="3463">
                  <c:v>43003.572916666599</c:v>
                </c:pt>
                <c:pt idx="3464">
                  <c:v>43003.59375</c:v>
                </c:pt>
                <c:pt idx="3465">
                  <c:v>43003.614583333401</c:v>
                </c:pt>
                <c:pt idx="3466">
                  <c:v>43003.635416666599</c:v>
                </c:pt>
                <c:pt idx="3467">
                  <c:v>43003.65625</c:v>
                </c:pt>
                <c:pt idx="3468">
                  <c:v>43003.677083333401</c:v>
                </c:pt>
                <c:pt idx="3469">
                  <c:v>43003.697916666599</c:v>
                </c:pt>
                <c:pt idx="3470">
                  <c:v>43003.71875</c:v>
                </c:pt>
                <c:pt idx="3471">
                  <c:v>43003.739583333401</c:v>
                </c:pt>
                <c:pt idx="3472">
                  <c:v>43003.760416666599</c:v>
                </c:pt>
                <c:pt idx="3473">
                  <c:v>43003.78125</c:v>
                </c:pt>
                <c:pt idx="3474">
                  <c:v>43003.802083333401</c:v>
                </c:pt>
                <c:pt idx="3475">
                  <c:v>43003.822916666599</c:v>
                </c:pt>
                <c:pt idx="3476">
                  <c:v>43003.84375</c:v>
                </c:pt>
                <c:pt idx="3477">
                  <c:v>43003.864583333401</c:v>
                </c:pt>
                <c:pt idx="3478">
                  <c:v>43003.885416666599</c:v>
                </c:pt>
                <c:pt idx="3479">
                  <c:v>43003.90625</c:v>
                </c:pt>
                <c:pt idx="3480">
                  <c:v>43003.927083333401</c:v>
                </c:pt>
                <c:pt idx="3481">
                  <c:v>43003.947916666599</c:v>
                </c:pt>
                <c:pt idx="3482">
                  <c:v>43003.96875</c:v>
                </c:pt>
                <c:pt idx="3483">
                  <c:v>43003.989583333401</c:v>
                </c:pt>
                <c:pt idx="3484">
                  <c:v>43004.010416666599</c:v>
                </c:pt>
                <c:pt idx="3485">
                  <c:v>43004.03125</c:v>
                </c:pt>
                <c:pt idx="3486">
                  <c:v>43004.052083333401</c:v>
                </c:pt>
                <c:pt idx="3487">
                  <c:v>43004.072916666599</c:v>
                </c:pt>
                <c:pt idx="3488">
                  <c:v>43004.09375</c:v>
                </c:pt>
                <c:pt idx="3489">
                  <c:v>43004.114583333401</c:v>
                </c:pt>
                <c:pt idx="3490">
                  <c:v>43004.135416666599</c:v>
                </c:pt>
                <c:pt idx="3491">
                  <c:v>43004.15625</c:v>
                </c:pt>
                <c:pt idx="3492">
                  <c:v>43004.177083333401</c:v>
                </c:pt>
                <c:pt idx="3493">
                  <c:v>43004.197916666599</c:v>
                </c:pt>
                <c:pt idx="3494">
                  <c:v>43004.21875</c:v>
                </c:pt>
                <c:pt idx="3495">
                  <c:v>43004.239583333401</c:v>
                </c:pt>
                <c:pt idx="3496">
                  <c:v>43004.260416666599</c:v>
                </c:pt>
                <c:pt idx="3497">
                  <c:v>43004.28125</c:v>
                </c:pt>
                <c:pt idx="3498">
                  <c:v>43004.302083333401</c:v>
                </c:pt>
                <c:pt idx="3499">
                  <c:v>43004.322916666599</c:v>
                </c:pt>
                <c:pt idx="3500">
                  <c:v>43004.34375</c:v>
                </c:pt>
                <c:pt idx="3501">
                  <c:v>43004.364583333401</c:v>
                </c:pt>
                <c:pt idx="3502">
                  <c:v>43004.385416666599</c:v>
                </c:pt>
                <c:pt idx="3503">
                  <c:v>43004.40625</c:v>
                </c:pt>
                <c:pt idx="3504">
                  <c:v>43004.427083333401</c:v>
                </c:pt>
                <c:pt idx="3505">
                  <c:v>43004.447916666599</c:v>
                </c:pt>
                <c:pt idx="3506">
                  <c:v>43004.46875</c:v>
                </c:pt>
                <c:pt idx="3507">
                  <c:v>43004.489583333401</c:v>
                </c:pt>
                <c:pt idx="3508">
                  <c:v>43004.510416666599</c:v>
                </c:pt>
                <c:pt idx="3509">
                  <c:v>43004.53125</c:v>
                </c:pt>
                <c:pt idx="3510">
                  <c:v>43004.552083333401</c:v>
                </c:pt>
                <c:pt idx="3511">
                  <c:v>43004.572916666599</c:v>
                </c:pt>
                <c:pt idx="3512">
                  <c:v>43004.59375</c:v>
                </c:pt>
                <c:pt idx="3513">
                  <c:v>43004.614583333401</c:v>
                </c:pt>
                <c:pt idx="3514">
                  <c:v>43004.635416666599</c:v>
                </c:pt>
                <c:pt idx="3515">
                  <c:v>43004.65625</c:v>
                </c:pt>
                <c:pt idx="3516">
                  <c:v>43004.677083333401</c:v>
                </c:pt>
                <c:pt idx="3517">
                  <c:v>43004.697916666599</c:v>
                </c:pt>
                <c:pt idx="3518">
                  <c:v>43004.71875</c:v>
                </c:pt>
                <c:pt idx="3519">
                  <c:v>43004.739583333401</c:v>
                </c:pt>
                <c:pt idx="3520">
                  <c:v>43004.760416666599</c:v>
                </c:pt>
                <c:pt idx="3521">
                  <c:v>43004.78125</c:v>
                </c:pt>
                <c:pt idx="3522">
                  <c:v>43004.802083333401</c:v>
                </c:pt>
                <c:pt idx="3523">
                  <c:v>43004.822916666599</c:v>
                </c:pt>
                <c:pt idx="3524">
                  <c:v>43004.84375</c:v>
                </c:pt>
                <c:pt idx="3525">
                  <c:v>43004.864583333401</c:v>
                </c:pt>
                <c:pt idx="3526">
                  <c:v>43004.885416666599</c:v>
                </c:pt>
                <c:pt idx="3527">
                  <c:v>43004.90625</c:v>
                </c:pt>
                <c:pt idx="3528">
                  <c:v>43004.927083333401</c:v>
                </c:pt>
                <c:pt idx="3529">
                  <c:v>43004.947916666599</c:v>
                </c:pt>
                <c:pt idx="3530">
                  <c:v>43004.96875</c:v>
                </c:pt>
                <c:pt idx="3531">
                  <c:v>43004.989583333401</c:v>
                </c:pt>
                <c:pt idx="3532">
                  <c:v>43005.010416666599</c:v>
                </c:pt>
                <c:pt idx="3533">
                  <c:v>43005.03125</c:v>
                </c:pt>
                <c:pt idx="3534">
                  <c:v>43005.052083333401</c:v>
                </c:pt>
                <c:pt idx="3535">
                  <c:v>43005.072916666599</c:v>
                </c:pt>
                <c:pt idx="3536">
                  <c:v>43005.09375</c:v>
                </c:pt>
                <c:pt idx="3537">
                  <c:v>43005.114583333401</c:v>
                </c:pt>
                <c:pt idx="3538">
                  <c:v>43005.135416666599</c:v>
                </c:pt>
                <c:pt idx="3539">
                  <c:v>43005.15625</c:v>
                </c:pt>
                <c:pt idx="3540">
                  <c:v>43005.177083333401</c:v>
                </c:pt>
                <c:pt idx="3541">
                  <c:v>43005.197916666599</c:v>
                </c:pt>
                <c:pt idx="3542">
                  <c:v>43005.21875</c:v>
                </c:pt>
                <c:pt idx="3543">
                  <c:v>43005.239583333401</c:v>
                </c:pt>
                <c:pt idx="3544">
                  <c:v>43005.260416666599</c:v>
                </c:pt>
                <c:pt idx="3545">
                  <c:v>43005.28125</c:v>
                </c:pt>
                <c:pt idx="3546">
                  <c:v>43005.302083333401</c:v>
                </c:pt>
                <c:pt idx="3547">
                  <c:v>43005.322916666599</c:v>
                </c:pt>
                <c:pt idx="3548">
                  <c:v>43005.34375</c:v>
                </c:pt>
                <c:pt idx="3549">
                  <c:v>43005.364583333401</c:v>
                </c:pt>
                <c:pt idx="3550">
                  <c:v>43005.385416666599</c:v>
                </c:pt>
                <c:pt idx="3551">
                  <c:v>43005.40625</c:v>
                </c:pt>
                <c:pt idx="3552">
                  <c:v>43005.427083333401</c:v>
                </c:pt>
                <c:pt idx="3553">
                  <c:v>43005.447916666599</c:v>
                </c:pt>
                <c:pt idx="3554">
                  <c:v>43005.46875</c:v>
                </c:pt>
                <c:pt idx="3555">
                  <c:v>43005.489583333401</c:v>
                </c:pt>
                <c:pt idx="3556">
                  <c:v>43005.510416666599</c:v>
                </c:pt>
                <c:pt idx="3557">
                  <c:v>43005.53125</c:v>
                </c:pt>
                <c:pt idx="3558">
                  <c:v>43005.552083333401</c:v>
                </c:pt>
                <c:pt idx="3559">
                  <c:v>43005.572916666599</c:v>
                </c:pt>
                <c:pt idx="3560">
                  <c:v>43005.59375</c:v>
                </c:pt>
                <c:pt idx="3561">
                  <c:v>43005.614583333401</c:v>
                </c:pt>
                <c:pt idx="3562">
                  <c:v>43005.635416666599</c:v>
                </c:pt>
                <c:pt idx="3563">
                  <c:v>43005.65625</c:v>
                </c:pt>
                <c:pt idx="3564">
                  <c:v>43005.677083333401</c:v>
                </c:pt>
                <c:pt idx="3565">
                  <c:v>43005.697916666599</c:v>
                </c:pt>
                <c:pt idx="3566">
                  <c:v>43005.71875</c:v>
                </c:pt>
                <c:pt idx="3567">
                  <c:v>43005.739583333401</c:v>
                </c:pt>
                <c:pt idx="3568">
                  <c:v>43005.760416666599</c:v>
                </c:pt>
                <c:pt idx="3569">
                  <c:v>43005.78125</c:v>
                </c:pt>
                <c:pt idx="3570">
                  <c:v>43005.802083333401</c:v>
                </c:pt>
                <c:pt idx="3571">
                  <c:v>43005.822916666599</c:v>
                </c:pt>
                <c:pt idx="3572">
                  <c:v>43005.84375</c:v>
                </c:pt>
                <c:pt idx="3573">
                  <c:v>43005.864583333401</c:v>
                </c:pt>
                <c:pt idx="3574">
                  <c:v>43005.885416666599</c:v>
                </c:pt>
                <c:pt idx="3575">
                  <c:v>43005.90625</c:v>
                </c:pt>
                <c:pt idx="3576">
                  <c:v>43005.927083333401</c:v>
                </c:pt>
                <c:pt idx="3577">
                  <c:v>43005.947916666599</c:v>
                </c:pt>
                <c:pt idx="3578">
                  <c:v>43005.96875</c:v>
                </c:pt>
                <c:pt idx="3579">
                  <c:v>43005.989583333401</c:v>
                </c:pt>
                <c:pt idx="3580">
                  <c:v>43006.010416666599</c:v>
                </c:pt>
                <c:pt idx="3581">
                  <c:v>43006.03125</c:v>
                </c:pt>
                <c:pt idx="3582">
                  <c:v>43006.052083333401</c:v>
                </c:pt>
                <c:pt idx="3583">
                  <c:v>43006.072916666599</c:v>
                </c:pt>
                <c:pt idx="3584">
                  <c:v>43006.09375</c:v>
                </c:pt>
                <c:pt idx="3585">
                  <c:v>43006.114583333401</c:v>
                </c:pt>
                <c:pt idx="3586">
                  <c:v>43006.135416666599</c:v>
                </c:pt>
                <c:pt idx="3587">
                  <c:v>43006.15625</c:v>
                </c:pt>
                <c:pt idx="3588">
                  <c:v>43006.177083333401</c:v>
                </c:pt>
                <c:pt idx="3589">
                  <c:v>43006.197916666599</c:v>
                </c:pt>
                <c:pt idx="3590">
                  <c:v>43006.21875</c:v>
                </c:pt>
                <c:pt idx="3591">
                  <c:v>43006.239583333401</c:v>
                </c:pt>
                <c:pt idx="3592">
                  <c:v>43006.260416666599</c:v>
                </c:pt>
                <c:pt idx="3593">
                  <c:v>43006.28125</c:v>
                </c:pt>
                <c:pt idx="3594">
                  <c:v>43006.302083333401</c:v>
                </c:pt>
                <c:pt idx="3595">
                  <c:v>43006.322916666599</c:v>
                </c:pt>
                <c:pt idx="3596">
                  <c:v>43006.34375</c:v>
                </c:pt>
                <c:pt idx="3597">
                  <c:v>43006.364583333401</c:v>
                </c:pt>
                <c:pt idx="3598">
                  <c:v>43006.385416666599</c:v>
                </c:pt>
                <c:pt idx="3599">
                  <c:v>43006.40625</c:v>
                </c:pt>
                <c:pt idx="3600">
                  <c:v>43006.427083333401</c:v>
                </c:pt>
                <c:pt idx="3601">
                  <c:v>43006.447916666599</c:v>
                </c:pt>
                <c:pt idx="3602">
                  <c:v>43006.46875</c:v>
                </c:pt>
                <c:pt idx="3603">
                  <c:v>43006.489583333401</c:v>
                </c:pt>
                <c:pt idx="3604">
                  <c:v>43006.510416666599</c:v>
                </c:pt>
                <c:pt idx="3605">
                  <c:v>43006.53125</c:v>
                </c:pt>
                <c:pt idx="3606">
                  <c:v>43006.552083333401</c:v>
                </c:pt>
                <c:pt idx="3607">
                  <c:v>43006.572916666599</c:v>
                </c:pt>
                <c:pt idx="3608">
                  <c:v>43006.59375</c:v>
                </c:pt>
                <c:pt idx="3609">
                  <c:v>43006.614583333401</c:v>
                </c:pt>
                <c:pt idx="3610">
                  <c:v>43006.635416666599</c:v>
                </c:pt>
                <c:pt idx="3611">
                  <c:v>43006.65625</c:v>
                </c:pt>
                <c:pt idx="3612">
                  <c:v>43006.677083333401</c:v>
                </c:pt>
                <c:pt idx="3613">
                  <c:v>43006.697916666599</c:v>
                </c:pt>
                <c:pt idx="3614">
                  <c:v>43006.71875</c:v>
                </c:pt>
                <c:pt idx="3615">
                  <c:v>43006.739583333401</c:v>
                </c:pt>
                <c:pt idx="3616">
                  <c:v>43006.760416666599</c:v>
                </c:pt>
                <c:pt idx="3617">
                  <c:v>43006.78125</c:v>
                </c:pt>
                <c:pt idx="3618">
                  <c:v>43006.802083333401</c:v>
                </c:pt>
                <c:pt idx="3619">
                  <c:v>43006.822916666599</c:v>
                </c:pt>
                <c:pt idx="3620">
                  <c:v>43006.84375</c:v>
                </c:pt>
                <c:pt idx="3621">
                  <c:v>43006.864583333401</c:v>
                </c:pt>
                <c:pt idx="3622">
                  <c:v>43006.885416666599</c:v>
                </c:pt>
                <c:pt idx="3623">
                  <c:v>43006.90625</c:v>
                </c:pt>
                <c:pt idx="3624">
                  <c:v>43006.927083333401</c:v>
                </c:pt>
                <c:pt idx="3625">
                  <c:v>43006.947916666599</c:v>
                </c:pt>
                <c:pt idx="3626">
                  <c:v>43006.96875</c:v>
                </c:pt>
                <c:pt idx="3627">
                  <c:v>43006.989583333401</c:v>
                </c:pt>
                <c:pt idx="3628">
                  <c:v>43007.010416666599</c:v>
                </c:pt>
                <c:pt idx="3629">
                  <c:v>43007.03125</c:v>
                </c:pt>
                <c:pt idx="3630">
                  <c:v>43007.052083333401</c:v>
                </c:pt>
                <c:pt idx="3631">
                  <c:v>43007.072916666599</c:v>
                </c:pt>
                <c:pt idx="3632">
                  <c:v>43007.09375</c:v>
                </c:pt>
                <c:pt idx="3633">
                  <c:v>43007.114583333401</c:v>
                </c:pt>
                <c:pt idx="3634">
                  <c:v>43007.135416666599</c:v>
                </c:pt>
                <c:pt idx="3635">
                  <c:v>43007.15625</c:v>
                </c:pt>
                <c:pt idx="3636">
                  <c:v>43007.177083333401</c:v>
                </c:pt>
                <c:pt idx="3637">
                  <c:v>43007.197916666599</c:v>
                </c:pt>
                <c:pt idx="3638">
                  <c:v>43007.21875</c:v>
                </c:pt>
                <c:pt idx="3639">
                  <c:v>43007.239583333401</c:v>
                </c:pt>
                <c:pt idx="3640">
                  <c:v>43007.260416666599</c:v>
                </c:pt>
                <c:pt idx="3641">
                  <c:v>43007.28125</c:v>
                </c:pt>
                <c:pt idx="3642">
                  <c:v>43007.302083333401</c:v>
                </c:pt>
                <c:pt idx="3643">
                  <c:v>43007.322916666599</c:v>
                </c:pt>
                <c:pt idx="3644">
                  <c:v>43007.34375</c:v>
                </c:pt>
                <c:pt idx="3645">
                  <c:v>43007.364583333401</c:v>
                </c:pt>
                <c:pt idx="3646">
                  <c:v>43007.385416666599</c:v>
                </c:pt>
                <c:pt idx="3647">
                  <c:v>43007.40625</c:v>
                </c:pt>
                <c:pt idx="3648">
                  <c:v>43007.427083333401</c:v>
                </c:pt>
                <c:pt idx="3649">
                  <c:v>43007.447916666599</c:v>
                </c:pt>
                <c:pt idx="3650">
                  <c:v>43007.46875</c:v>
                </c:pt>
                <c:pt idx="3651">
                  <c:v>43007.489583333401</c:v>
                </c:pt>
                <c:pt idx="3652">
                  <c:v>43007.510416666599</c:v>
                </c:pt>
                <c:pt idx="3653">
                  <c:v>43007.53125</c:v>
                </c:pt>
                <c:pt idx="3654">
                  <c:v>43007.552083333401</c:v>
                </c:pt>
                <c:pt idx="3655">
                  <c:v>43007.572916666599</c:v>
                </c:pt>
                <c:pt idx="3656">
                  <c:v>43007.59375</c:v>
                </c:pt>
                <c:pt idx="3657">
                  <c:v>43007.614583333401</c:v>
                </c:pt>
                <c:pt idx="3658">
                  <c:v>43007.635416666599</c:v>
                </c:pt>
                <c:pt idx="3659">
                  <c:v>43007.65625</c:v>
                </c:pt>
                <c:pt idx="3660">
                  <c:v>43007.677083333401</c:v>
                </c:pt>
                <c:pt idx="3661">
                  <c:v>43007.697916666599</c:v>
                </c:pt>
                <c:pt idx="3662">
                  <c:v>43007.71875</c:v>
                </c:pt>
                <c:pt idx="3663">
                  <c:v>43007.739583333401</c:v>
                </c:pt>
                <c:pt idx="3664">
                  <c:v>43007.760416666599</c:v>
                </c:pt>
                <c:pt idx="3665">
                  <c:v>43007.78125</c:v>
                </c:pt>
                <c:pt idx="3666">
                  <c:v>43007.802083333401</c:v>
                </c:pt>
                <c:pt idx="3667">
                  <c:v>43007.822916666599</c:v>
                </c:pt>
                <c:pt idx="3668">
                  <c:v>43007.84375</c:v>
                </c:pt>
                <c:pt idx="3669">
                  <c:v>43007.864583333401</c:v>
                </c:pt>
                <c:pt idx="3670">
                  <c:v>43007.885416666599</c:v>
                </c:pt>
                <c:pt idx="3671">
                  <c:v>43007.90625</c:v>
                </c:pt>
                <c:pt idx="3672">
                  <c:v>43007.927083333401</c:v>
                </c:pt>
                <c:pt idx="3673">
                  <c:v>43007.947916666599</c:v>
                </c:pt>
                <c:pt idx="3674">
                  <c:v>43007.96875</c:v>
                </c:pt>
                <c:pt idx="3675">
                  <c:v>43007.989583333401</c:v>
                </c:pt>
                <c:pt idx="3676">
                  <c:v>43008.010416666599</c:v>
                </c:pt>
                <c:pt idx="3677">
                  <c:v>43008.03125</c:v>
                </c:pt>
                <c:pt idx="3678">
                  <c:v>43008.052083333401</c:v>
                </c:pt>
                <c:pt idx="3679">
                  <c:v>43008.072916666599</c:v>
                </c:pt>
                <c:pt idx="3680">
                  <c:v>43008.09375</c:v>
                </c:pt>
                <c:pt idx="3681">
                  <c:v>43008.114583333401</c:v>
                </c:pt>
                <c:pt idx="3682">
                  <c:v>43008.135416666599</c:v>
                </c:pt>
                <c:pt idx="3683">
                  <c:v>43008.15625</c:v>
                </c:pt>
                <c:pt idx="3684">
                  <c:v>43008.177083333401</c:v>
                </c:pt>
                <c:pt idx="3685">
                  <c:v>43008.197916666599</c:v>
                </c:pt>
                <c:pt idx="3686">
                  <c:v>43008.21875</c:v>
                </c:pt>
                <c:pt idx="3687">
                  <c:v>43008.239583333401</c:v>
                </c:pt>
                <c:pt idx="3688">
                  <c:v>43008.260416666599</c:v>
                </c:pt>
                <c:pt idx="3689">
                  <c:v>43008.28125</c:v>
                </c:pt>
                <c:pt idx="3690">
                  <c:v>43008.302083333401</c:v>
                </c:pt>
                <c:pt idx="3691">
                  <c:v>43008.322916666599</c:v>
                </c:pt>
                <c:pt idx="3692">
                  <c:v>43008.34375</c:v>
                </c:pt>
                <c:pt idx="3693">
                  <c:v>43008.364583333401</c:v>
                </c:pt>
                <c:pt idx="3694">
                  <c:v>43008.385416666599</c:v>
                </c:pt>
                <c:pt idx="3695">
                  <c:v>43008.40625</c:v>
                </c:pt>
                <c:pt idx="3696">
                  <c:v>43008.427083333401</c:v>
                </c:pt>
                <c:pt idx="3697">
                  <c:v>43008.447916666599</c:v>
                </c:pt>
                <c:pt idx="3698">
                  <c:v>43008.46875</c:v>
                </c:pt>
                <c:pt idx="3699">
                  <c:v>43008.489583333401</c:v>
                </c:pt>
                <c:pt idx="3700">
                  <c:v>43008.510416666599</c:v>
                </c:pt>
                <c:pt idx="3701">
                  <c:v>43008.53125</c:v>
                </c:pt>
                <c:pt idx="3702">
                  <c:v>43008.552083333401</c:v>
                </c:pt>
                <c:pt idx="3703">
                  <c:v>43008.572916666599</c:v>
                </c:pt>
                <c:pt idx="3704">
                  <c:v>43008.59375</c:v>
                </c:pt>
                <c:pt idx="3705">
                  <c:v>43008.614583333401</c:v>
                </c:pt>
                <c:pt idx="3706">
                  <c:v>43008.635416666599</c:v>
                </c:pt>
                <c:pt idx="3707">
                  <c:v>43008.65625</c:v>
                </c:pt>
                <c:pt idx="3708">
                  <c:v>43008.677083333401</c:v>
                </c:pt>
                <c:pt idx="3709">
                  <c:v>43008.697916666599</c:v>
                </c:pt>
                <c:pt idx="3710">
                  <c:v>43008.71875</c:v>
                </c:pt>
                <c:pt idx="3711">
                  <c:v>43008.739583333401</c:v>
                </c:pt>
                <c:pt idx="3712">
                  <c:v>43008.760416666599</c:v>
                </c:pt>
                <c:pt idx="3713">
                  <c:v>43008.78125</c:v>
                </c:pt>
                <c:pt idx="3714">
                  <c:v>43008.802083333401</c:v>
                </c:pt>
                <c:pt idx="3715">
                  <c:v>43008.822916666599</c:v>
                </c:pt>
                <c:pt idx="3716">
                  <c:v>43008.84375</c:v>
                </c:pt>
                <c:pt idx="3717">
                  <c:v>43008.864583333401</c:v>
                </c:pt>
                <c:pt idx="3718">
                  <c:v>43008.885416666599</c:v>
                </c:pt>
                <c:pt idx="3719">
                  <c:v>43008.90625</c:v>
                </c:pt>
                <c:pt idx="3720">
                  <c:v>43008.927083333401</c:v>
                </c:pt>
                <c:pt idx="3721">
                  <c:v>43008.947916666599</c:v>
                </c:pt>
                <c:pt idx="3722">
                  <c:v>43008.96875</c:v>
                </c:pt>
                <c:pt idx="3723">
                  <c:v>43008.989583333401</c:v>
                </c:pt>
                <c:pt idx="3724">
                  <c:v>43009.010416666599</c:v>
                </c:pt>
                <c:pt idx="3725">
                  <c:v>43009.03125</c:v>
                </c:pt>
                <c:pt idx="3726">
                  <c:v>43009.052083333401</c:v>
                </c:pt>
                <c:pt idx="3727">
                  <c:v>43009.072916666599</c:v>
                </c:pt>
                <c:pt idx="3728">
                  <c:v>43009.09375</c:v>
                </c:pt>
                <c:pt idx="3729">
                  <c:v>43009.114583333401</c:v>
                </c:pt>
                <c:pt idx="3730">
                  <c:v>43009.135416666599</c:v>
                </c:pt>
                <c:pt idx="3731">
                  <c:v>43009.15625</c:v>
                </c:pt>
                <c:pt idx="3732">
                  <c:v>43009.177083333401</c:v>
                </c:pt>
                <c:pt idx="3733">
                  <c:v>43009.197916666599</c:v>
                </c:pt>
                <c:pt idx="3734">
                  <c:v>43009.21875</c:v>
                </c:pt>
                <c:pt idx="3735">
                  <c:v>43009.239583333401</c:v>
                </c:pt>
                <c:pt idx="3736">
                  <c:v>43009.260416666599</c:v>
                </c:pt>
                <c:pt idx="3737">
                  <c:v>43009.28125</c:v>
                </c:pt>
                <c:pt idx="3738">
                  <c:v>43009.302083333401</c:v>
                </c:pt>
                <c:pt idx="3739">
                  <c:v>43009.322916666599</c:v>
                </c:pt>
                <c:pt idx="3740">
                  <c:v>43009.34375</c:v>
                </c:pt>
                <c:pt idx="3741">
                  <c:v>43009.364583333401</c:v>
                </c:pt>
                <c:pt idx="3742">
                  <c:v>43009.385416666599</c:v>
                </c:pt>
                <c:pt idx="3743">
                  <c:v>43009.40625</c:v>
                </c:pt>
                <c:pt idx="3744">
                  <c:v>43009.427083333401</c:v>
                </c:pt>
                <c:pt idx="3745">
                  <c:v>43009.447916666599</c:v>
                </c:pt>
                <c:pt idx="3746">
                  <c:v>43009.46875</c:v>
                </c:pt>
                <c:pt idx="3747">
                  <c:v>43009.489583333401</c:v>
                </c:pt>
                <c:pt idx="3748">
                  <c:v>43009.510416666599</c:v>
                </c:pt>
                <c:pt idx="3749">
                  <c:v>43009.53125</c:v>
                </c:pt>
                <c:pt idx="3750">
                  <c:v>43009.552083333401</c:v>
                </c:pt>
                <c:pt idx="3751">
                  <c:v>43009.572916666599</c:v>
                </c:pt>
                <c:pt idx="3752">
                  <c:v>43009.59375</c:v>
                </c:pt>
                <c:pt idx="3753">
                  <c:v>43009.614583333401</c:v>
                </c:pt>
                <c:pt idx="3754">
                  <c:v>43009.635416666599</c:v>
                </c:pt>
                <c:pt idx="3755">
                  <c:v>43009.65625</c:v>
                </c:pt>
                <c:pt idx="3756">
                  <c:v>43009.677083333401</c:v>
                </c:pt>
                <c:pt idx="3757">
                  <c:v>43009.697916666599</c:v>
                </c:pt>
                <c:pt idx="3758">
                  <c:v>43009.71875</c:v>
                </c:pt>
                <c:pt idx="3759">
                  <c:v>43009.739583333401</c:v>
                </c:pt>
                <c:pt idx="3760">
                  <c:v>43009.760416666599</c:v>
                </c:pt>
                <c:pt idx="3761">
                  <c:v>43009.78125</c:v>
                </c:pt>
                <c:pt idx="3762">
                  <c:v>43009.802083333401</c:v>
                </c:pt>
                <c:pt idx="3763">
                  <c:v>43009.822916666599</c:v>
                </c:pt>
                <c:pt idx="3764">
                  <c:v>43009.84375</c:v>
                </c:pt>
                <c:pt idx="3765">
                  <c:v>43009.864583333401</c:v>
                </c:pt>
                <c:pt idx="3766">
                  <c:v>43009.885416666599</c:v>
                </c:pt>
                <c:pt idx="3767">
                  <c:v>43009.90625</c:v>
                </c:pt>
                <c:pt idx="3768">
                  <c:v>43009.927083333401</c:v>
                </c:pt>
                <c:pt idx="3769">
                  <c:v>43009.947916666599</c:v>
                </c:pt>
                <c:pt idx="3770">
                  <c:v>43009.96875</c:v>
                </c:pt>
                <c:pt idx="3771">
                  <c:v>43009.989583333401</c:v>
                </c:pt>
                <c:pt idx="3772">
                  <c:v>43010.010416666599</c:v>
                </c:pt>
                <c:pt idx="3773">
                  <c:v>43010.03125</c:v>
                </c:pt>
                <c:pt idx="3774">
                  <c:v>43010.052083333401</c:v>
                </c:pt>
                <c:pt idx="3775">
                  <c:v>43010.072916666599</c:v>
                </c:pt>
                <c:pt idx="3776">
                  <c:v>43010.09375</c:v>
                </c:pt>
                <c:pt idx="3777">
                  <c:v>43010.114583333401</c:v>
                </c:pt>
                <c:pt idx="3778">
                  <c:v>43010.135416666599</c:v>
                </c:pt>
                <c:pt idx="3779">
                  <c:v>43010.15625</c:v>
                </c:pt>
                <c:pt idx="3780">
                  <c:v>43010.177083333401</c:v>
                </c:pt>
                <c:pt idx="3781">
                  <c:v>43010.197916666599</c:v>
                </c:pt>
                <c:pt idx="3782">
                  <c:v>43010.21875</c:v>
                </c:pt>
                <c:pt idx="3783">
                  <c:v>43010.239583333401</c:v>
                </c:pt>
                <c:pt idx="3784">
                  <c:v>43010.260416666599</c:v>
                </c:pt>
                <c:pt idx="3785">
                  <c:v>43010.28125</c:v>
                </c:pt>
                <c:pt idx="3786">
                  <c:v>43010.302083333401</c:v>
                </c:pt>
                <c:pt idx="3787">
                  <c:v>43010.322916666599</c:v>
                </c:pt>
                <c:pt idx="3788">
                  <c:v>43010.34375</c:v>
                </c:pt>
                <c:pt idx="3789">
                  <c:v>43010.364583333401</c:v>
                </c:pt>
                <c:pt idx="3790">
                  <c:v>43010.385416666599</c:v>
                </c:pt>
                <c:pt idx="3791">
                  <c:v>43010.40625</c:v>
                </c:pt>
                <c:pt idx="3792">
                  <c:v>43010.427083333401</c:v>
                </c:pt>
                <c:pt idx="3793">
                  <c:v>43010.447916666599</c:v>
                </c:pt>
                <c:pt idx="3794">
                  <c:v>43010.46875</c:v>
                </c:pt>
                <c:pt idx="3795">
                  <c:v>43010.489583333401</c:v>
                </c:pt>
                <c:pt idx="3796">
                  <c:v>43010.510416666599</c:v>
                </c:pt>
                <c:pt idx="3797">
                  <c:v>43010.53125</c:v>
                </c:pt>
                <c:pt idx="3798">
                  <c:v>43010.552083333401</c:v>
                </c:pt>
                <c:pt idx="3799">
                  <c:v>43010.572916666599</c:v>
                </c:pt>
                <c:pt idx="3800">
                  <c:v>43010.59375</c:v>
                </c:pt>
                <c:pt idx="3801">
                  <c:v>43010.614583333401</c:v>
                </c:pt>
                <c:pt idx="3802">
                  <c:v>43010.635416666599</c:v>
                </c:pt>
                <c:pt idx="3803">
                  <c:v>43010.65625</c:v>
                </c:pt>
                <c:pt idx="3804">
                  <c:v>43010.677083333401</c:v>
                </c:pt>
                <c:pt idx="3805">
                  <c:v>43010.697916666599</c:v>
                </c:pt>
                <c:pt idx="3806">
                  <c:v>43010.71875</c:v>
                </c:pt>
                <c:pt idx="3807">
                  <c:v>43010.739583333401</c:v>
                </c:pt>
                <c:pt idx="3808">
                  <c:v>43010.760416666599</c:v>
                </c:pt>
                <c:pt idx="3809">
                  <c:v>43010.78125</c:v>
                </c:pt>
                <c:pt idx="3810">
                  <c:v>43010.802083333401</c:v>
                </c:pt>
                <c:pt idx="3811">
                  <c:v>43010.822916666599</c:v>
                </c:pt>
                <c:pt idx="3812">
                  <c:v>43010.84375</c:v>
                </c:pt>
                <c:pt idx="3813">
                  <c:v>43010.864583333401</c:v>
                </c:pt>
                <c:pt idx="3814">
                  <c:v>43010.885416666599</c:v>
                </c:pt>
                <c:pt idx="3815">
                  <c:v>43010.90625</c:v>
                </c:pt>
                <c:pt idx="3816">
                  <c:v>43010.927083333401</c:v>
                </c:pt>
                <c:pt idx="3817">
                  <c:v>43010.947916666599</c:v>
                </c:pt>
                <c:pt idx="3818">
                  <c:v>43010.96875</c:v>
                </c:pt>
                <c:pt idx="3819">
                  <c:v>43010.989583333401</c:v>
                </c:pt>
                <c:pt idx="3820">
                  <c:v>43011.010416666599</c:v>
                </c:pt>
                <c:pt idx="3821">
                  <c:v>43011.03125</c:v>
                </c:pt>
                <c:pt idx="3822">
                  <c:v>43011.052083333401</c:v>
                </c:pt>
                <c:pt idx="3823">
                  <c:v>43011.072916666599</c:v>
                </c:pt>
                <c:pt idx="3824">
                  <c:v>43011.09375</c:v>
                </c:pt>
                <c:pt idx="3825">
                  <c:v>43011.114583333401</c:v>
                </c:pt>
                <c:pt idx="3826">
                  <c:v>43011.135416666599</c:v>
                </c:pt>
                <c:pt idx="3827">
                  <c:v>43011.15625</c:v>
                </c:pt>
                <c:pt idx="3828">
                  <c:v>43011.177083333401</c:v>
                </c:pt>
                <c:pt idx="3829">
                  <c:v>43011.197916666599</c:v>
                </c:pt>
                <c:pt idx="3830">
                  <c:v>43011.21875</c:v>
                </c:pt>
                <c:pt idx="3831">
                  <c:v>43011.239583333401</c:v>
                </c:pt>
                <c:pt idx="3832">
                  <c:v>43011.260416666599</c:v>
                </c:pt>
                <c:pt idx="3833">
                  <c:v>43011.28125</c:v>
                </c:pt>
                <c:pt idx="3834">
                  <c:v>43011.302083333401</c:v>
                </c:pt>
                <c:pt idx="3835">
                  <c:v>43011.322916666599</c:v>
                </c:pt>
                <c:pt idx="3836">
                  <c:v>43011.34375</c:v>
                </c:pt>
                <c:pt idx="3837">
                  <c:v>43011.364583333401</c:v>
                </c:pt>
                <c:pt idx="3838">
                  <c:v>43011.385416666599</c:v>
                </c:pt>
                <c:pt idx="3839">
                  <c:v>43011.40625</c:v>
                </c:pt>
                <c:pt idx="3840">
                  <c:v>43011.427083333401</c:v>
                </c:pt>
                <c:pt idx="3841">
                  <c:v>43011.447916666599</c:v>
                </c:pt>
                <c:pt idx="3842">
                  <c:v>43011.46875</c:v>
                </c:pt>
                <c:pt idx="3843">
                  <c:v>43011.489583333401</c:v>
                </c:pt>
                <c:pt idx="3844">
                  <c:v>43011.510416666599</c:v>
                </c:pt>
                <c:pt idx="3845">
                  <c:v>43011.53125</c:v>
                </c:pt>
                <c:pt idx="3846">
                  <c:v>43011.552083333401</c:v>
                </c:pt>
                <c:pt idx="3847">
                  <c:v>43011.572916666599</c:v>
                </c:pt>
                <c:pt idx="3848">
                  <c:v>43011.59375</c:v>
                </c:pt>
                <c:pt idx="3849">
                  <c:v>43011.614583333401</c:v>
                </c:pt>
                <c:pt idx="3850">
                  <c:v>43011.635416666599</c:v>
                </c:pt>
                <c:pt idx="3851">
                  <c:v>43011.65625</c:v>
                </c:pt>
                <c:pt idx="3852">
                  <c:v>43011.677083333401</c:v>
                </c:pt>
                <c:pt idx="3853">
                  <c:v>43011.697916666599</c:v>
                </c:pt>
                <c:pt idx="3854">
                  <c:v>43011.71875</c:v>
                </c:pt>
                <c:pt idx="3855">
                  <c:v>43011.739583333401</c:v>
                </c:pt>
                <c:pt idx="3856">
                  <c:v>43011.760416666599</c:v>
                </c:pt>
                <c:pt idx="3857">
                  <c:v>43011.78125</c:v>
                </c:pt>
                <c:pt idx="3858">
                  <c:v>43011.802083333401</c:v>
                </c:pt>
                <c:pt idx="3859">
                  <c:v>43011.822916666599</c:v>
                </c:pt>
                <c:pt idx="3860">
                  <c:v>43011.84375</c:v>
                </c:pt>
                <c:pt idx="3861">
                  <c:v>43011.864583333401</c:v>
                </c:pt>
                <c:pt idx="3862">
                  <c:v>43011.885416666599</c:v>
                </c:pt>
                <c:pt idx="3863">
                  <c:v>43011.90625</c:v>
                </c:pt>
                <c:pt idx="3864">
                  <c:v>43011.927083333401</c:v>
                </c:pt>
                <c:pt idx="3865">
                  <c:v>43011.947916666599</c:v>
                </c:pt>
                <c:pt idx="3866">
                  <c:v>43011.96875</c:v>
                </c:pt>
                <c:pt idx="3867">
                  <c:v>43011.989583333401</c:v>
                </c:pt>
                <c:pt idx="3868">
                  <c:v>43012.010416666599</c:v>
                </c:pt>
                <c:pt idx="3869">
                  <c:v>43012.03125</c:v>
                </c:pt>
                <c:pt idx="3870">
                  <c:v>43012.052083333401</c:v>
                </c:pt>
                <c:pt idx="3871">
                  <c:v>43012.072916666599</c:v>
                </c:pt>
                <c:pt idx="3872">
                  <c:v>43012.09375</c:v>
                </c:pt>
                <c:pt idx="3873">
                  <c:v>43012.114583333401</c:v>
                </c:pt>
                <c:pt idx="3874">
                  <c:v>43012.135416666599</c:v>
                </c:pt>
                <c:pt idx="3875">
                  <c:v>43012.15625</c:v>
                </c:pt>
                <c:pt idx="3876">
                  <c:v>43012.177083333401</c:v>
                </c:pt>
                <c:pt idx="3877">
                  <c:v>43012.197916666599</c:v>
                </c:pt>
                <c:pt idx="3878">
                  <c:v>43012.21875</c:v>
                </c:pt>
                <c:pt idx="3879">
                  <c:v>43012.239583333401</c:v>
                </c:pt>
                <c:pt idx="3880">
                  <c:v>43012.260416666599</c:v>
                </c:pt>
                <c:pt idx="3881">
                  <c:v>43012.28125</c:v>
                </c:pt>
                <c:pt idx="3882">
                  <c:v>43012.302083333401</c:v>
                </c:pt>
                <c:pt idx="3883">
                  <c:v>43012.322916666599</c:v>
                </c:pt>
                <c:pt idx="3884">
                  <c:v>43012.34375</c:v>
                </c:pt>
                <c:pt idx="3885">
                  <c:v>43012.364583333401</c:v>
                </c:pt>
                <c:pt idx="3886">
                  <c:v>43012.385416666599</c:v>
                </c:pt>
                <c:pt idx="3887">
                  <c:v>43012.40625</c:v>
                </c:pt>
                <c:pt idx="3888">
                  <c:v>43012.427083333401</c:v>
                </c:pt>
                <c:pt idx="3889">
                  <c:v>43012.447916666599</c:v>
                </c:pt>
                <c:pt idx="3890">
                  <c:v>43012.46875</c:v>
                </c:pt>
                <c:pt idx="3891">
                  <c:v>43012.489583333401</c:v>
                </c:pt>
                <c:pt idx="3892">
                  <c:v>43012.510416666599</c:v>
                </c:pt>
                <c:pt idx="3893">
                  <c:v>43012.53125</c:v>
                </c:pt>
                <c:pt idx="3894">
                  <c:v>43012.552083333401</c:v>
                </c:pt>
                <c:pt idx="3895">
                  <c:v>43012.572916666599</c:v>
                </c:pt>
                <c:pt idx="3896">
                  <c:v>43012.59375</c:v>
                </c:pt>
                <c:pt idx="3897">
                  <c:v>43012.614583333401</c:v>
                </c:pt>
                <c:pt idx="3898">
                  <c:v>43012.635416666599</c:v>
                </c:pt>
                <c:pt idx="3899">
                  <c:v>43012.65625</c:v>
                </c:pt>
                <c:pt idx="3900">
                  <c:v>43012.677083333401</c:v>
                </c:pt>
                <c:pt idx="3901">
                  <c:v>43012.697916666599</c:v>
                </c:pt>
                <c:pt idx="3902">
                  <c:v>43012.71875</c:v>
                </c:pt>
                <c:pt idx="3903">
                  <c:v>43012.739583333401</c:v>
                </c:pt>
                <c:pt idx="3904">
                  <c:v>43012.760416666599</c:v>
                </c:pt>
                <c:pt idx="3905">
                  <c:v>43012.78125</c:v>
                </c:pt>
                <c:pt idx="3906">
                  <c:v>43012.802083333401</c:v>
                </c:pt>
                <c:pt idx="3907">
                  <c:v>43012.822916666599</c:v>
                </c:pt>
                <c:pt idx="3908">
                  <c:v>43012.84375</c:v>
                </c:pt>
                <c:pt idx="3909">
                  <c:v>43012.864583333401</c:v>
                </c:pt>
                <c:pt idx="3910">
                  <c:v>43012.885416666599</c:v>
                </c:pt>
                <c:pt idx="3911">
                  <c:v>43012.90625</c:v>
                </c:pt>
                <c:pt idx="3912">
                  <c:v>43012.927083333401</c:v>
                </c:pt>
                <c:pt idx="3913">
                  <c:v>43012.947916666599</c:v>
                </c:pt>
                <c:pt idx="3914">
                  <c:v>43012.96875</c:v>
                </c:pt>
                <c:pt idx="3915">
                  <c:v>43012.989583333401</c:v>
                </c:pt>
                <c:pt idx="3916">
                  <c:v>43013.010416666599</c:v>
                </c:pt>
                <c:pt idx="3917">
                  <c:v>43013.03125</c:v>
                </c:pt>
                <c:pt idx="3918">
                  <c:v>43013.052083333401</c:v>
                </c:pt>
                <c:pt idx="3919">
                  <c:v>43013.072916666599</c:v>
                </c:pt>
                <c:pt idx="3920">
                  <c:v>43013.09375</c:v>
                </c:pt>
                <c:pt idx="3921">
                  <c:v>43013.114583333401</c:v>
                </c:pt>
                <c:pt idx="3922">
                  <c:v>43013.135416666599</c:v>
                </c:pt>
                <c:pt idx="3923">
                  <c:v>43013.15625</c:v>
                </c:pt>
                <c:pt idx="3924">
                  <c:v>43013.177083333401</c:v>
                </c:pt>
                <c:pt idx="3925">
                  <c:v>43013.197916666599</c:v>
                </c:pt>
                <c:pt idx="3926">
                  <c:v>43013.21875</c:v>
                </c:pt>
                <c:pt idx="3927">
                  <c:v>43013.239583333401</c:v>
                </c:pt>
                <c:pt idx="3928">
                  <c:v>43013.260416666599</c:v>
                </c:pt>
                <c:pt idx="3929">
                  <c:v>43013.28125</c:v>
                </c:pt>
                <c:pt idx="3930">
                  <c:v>43013.302083333401</c:v>
                </c:pt>
                <c:pt idx="3931">
                  <c:v>43013.322916666599</c:v>
                </c:pt>
                <c:pt idx="3932">
                  <c:v>43013.34375</c:v>
                </c:pt>
                <c:pt idx="3933">
                  <c:v>43013.364583333401</c:v>
                </c:pt>
                <c:pt idx="3934">
                  <c:v>43013.385416666599</c:v>
                </c:pt>
                <c:pt idx="3935">
                  <c:v>43013.40625</c:v>
                </c:pt>
                <c:pt idx="3936">
                  <c:v>43013.427083333401</c:v>
                </c:pt>
                <c:pt idx="3937">
                  <c:v>43013.447916666599</c:v>
                </c:pt>
                <c:pt idx="3938">
                  <c:v>43013.46875</c:v>
                </c:pt>
                <c:pt idx="3939">
                  <c:v>43013.489583333401</c:v>
                </c:pt>
                <c:pt idx="3940">
                  <c:v>43013.510416666599</c:v>
                </c:pt>
                <c:pt idx="3941">
                  <c:v>43013.53125</c:v>
                </c:pt>
                <c:pt idx="3942">
                  <c:v>43013.552083333401</c:v>
                </c:pt>
                <c:pt idx="3943">
                  <c:v>43013.572916666599</c:v>
                </c:pt>
                <c:pt idx="3944">
                  <c:v>43013.59375</c:v>
                </c:pt>
                <c:pt idx="3945">
                  <c:v>43013.614583333401</c:v>
                </c:pt>
                <c:pt idx="3946">
                  <c:v>43013.635416666599</c:v>
                </c:pt>
                <c:pt idx="3947">
                  <c:v>43013.65625</c:v>
                </c:pt>
                <c:pt idx="3948">
                  <c:v>43013.677083333401</c:v>
                </c:pt>
                <c:pt idx="3949">
                  <c:v>43013.697916666599</c:v>
                </c:pt>
                <c:pt idx="3950">
                  <c:v>43013.71875</c:v>
                </c:pt>
                <c:pt idx="3951">
                  <c:v>43013.739583333401</c:v>
                </c:pt>
                <c:pt idx="3952">
                  <c:v>43013.760416666599</c:v>
                </c:pt>
                <c:pt idx="3953">
                  <c:v>43013.78125</c:v>
                </c:pt>
                <c:pt idx="3954">
                  <c:v>43013.802083333401</c:v>
                </c:pt>
                <c:pt idx="3955">
                  <c:v>43013.822916666599</c:v>
                </c:pt>
                <c:pt idx="3956">
                  <c:v>43013.84375</c:v>
                </c:pt>
                <c:pt idx="3957">
                  <c:v>43013.864583333401</c:v>
                </c:pt>
                <c:pt idx="3958">
                  <c:v>43013.885416666599</c:v>
                </c:pt>
                <c:pt idx="3959">
                  <c:v>43013.90625</c:v>
                </c:pt>
                <c:pt idx="3960">
                  <c:v>43013.927083333401</c:v>
                </c:pt>
                <c:pt idx="3961">
                  <c:v>43013.947916666599</c:v>
                </c:pt>
                <c:pt idx="3962">
                  <c:v>43013.96875</c:v>
                </c:pt>
                <c:pt idx="3963">
                  <c:v>43013.989583333401</c:v>
                </c:pt>
                <c:pt idx="3964">
                  <c:v>43014.010416666599</c:v>
                </c:pt>
                <c:pt idx="3965">
                  <c:v>43014.03125</c:v>
                </c:pt>
                <c:pt idx="3966">
                  <c:v>43014.052083333401</c:v>
                </c:pt>
                <c:pt idx="3967">
                  <c:v>43014.072916666599</c:v>
                </c:pt>
                <c:pt idx="3968">
                  <c:v>43014.09375</c:v>
                </c:pt>
                <c:pt idx="3969">
                  <c:v>43014.114583333401</c:v>
                </c:pt>
                <c:pt idx="3970">
                  <c:v>43014.135416666599</c:v>
                </c:pt>
                <c:pt idx="3971">
                  <c:v>43014.15625</c:v>
                </c:pt>
                <c:pt idx="3972">
                  <c:v>43014.177083333401</c:v>
                </c:pt>
                <c:pt idx="3973">
                  <c:v>43014.197916666599</c:v>
                </c:pt>
                <c:pt idx="3974">
                  <c:v>43014.21875</c:v>
                </c:pt>
                <c:pt idx="3975">
                  <c:v>43014.239583333401</c:v>
                </c:pt>
                <c:pt idx="3976">
                  <c:v>43014.260416666599</c:v>
                </c:pt>
                <c:pt idx="3977">
                  <c:v>43014.28125</c:v>
                </c:pt>
                <c:pt idx="3978">
                  <c:v>43014.302083333401</c:v>
                </c:pt>
                <c:pt idx="3979">
                  <c:v>43014.322916666599</c:v>
                </c:pt>
                <c:pt idx="3980">
                  <c:v>43014.34375</c:v>
                </c:pt>
                <c:pt idx="3981">
                  <c:v>43014.364583333401</c:v>
                </c:pt>
                <c:pt idx="3982">
                  <c:v>43014.385416666599</c:v>
                </c:pt>
                <c:pt idx="3983">
                  <c:v>43014.40625</c:v>
                </c:pt>
                <c:pt idx="3984">
                  <c:v>43014.427083333401</c:v>
                </c:pt>
                <c:pt idx="3985">
                  <c:v>43014.447916666599</c:v>
                </c:pt>
                <c:pt idx="3986">
                  <c:v>43014.46875</c:v>
                </c:pt>
                <c:pt idx="3987">
                  <c:v>43014.489583333401</c:v>
                </c:pt>
                <c:pt idx="3988">
                  <c:v>43014.510416666599</c:v>
                </c:pt>
                <c:pt idx="3989">
                  <c:v>43014.53125</c:v>
                </c:pt>
                <c:pt idx="3990">
                  <c:v>43014.552083333401</c:v>
                </c:pt>
                <c:pt idx="3991">
                  <c:v>43014.572916666599</c:v>
                </c:pt>
                <c:pt idx="3992">
                  <c:v>43014.59375</c:v>
                </c:pt>
                <c:pt idx="3993">
                  <c:v>43014.614583333401</c:v>
                </c:pt>
                <c:pt idx="3994">
                  <c:v>43014.635416666599</c:v>
                </c:pt>
                <c:pt idx="3995">
                  <c:v>43014.65625</c:v>
                </c:pt>
                <c:pt idx="3996">
                  <c:v>43014.677083333401</c:v>
                </c:pt>
                <c:pt idx="3997">
                  <c:v>43014.697916666599</c:v>
                </c:pt>
                <c:pt idx="3998">
                  <c:v>43014.71875</c:v>
                </c:pt>
                <c:pt idx="3999">
                  <c:v>43014.739583333401</c:v>
                </c:pt>
                <c:pt idx="4000">
                  <c:v>43014.760416666599</c:v>
                </c:pt>
                <c:pt idx="4001">
                  <c:v>43014.78125</c:v>
                </c:pt>
                <c:pt idx="4002">
                  <c:v>43014.802083333401</c:v>
                </c:pt>
                <c:pt idx="4003">
                  <c:v>43014.822916666599</c:v>
                </c:pt>
                <c:pt idx="4004">
                  <c:v>43014.84375</c:v>
                </c:pt>
                <c:pt idx="4005">
                  <c:v>43014.864583333401</c:v>
                </c:pt>
                <c:pt idx="4006">
                  <c:v>43014.885416666599</c:v>
                </c:pt>
                <c:pt idx="4007">
                  <c:v>43014.90625</c:v>
                </c:pt>
                <c:pt idx="4008">
                  <c:v>43014.927083333401</c:v>
                </c:pt>
                <c:pt idx="4009">
                  <c:v>43014.947916666599</c:v>
                </c:pt>
                <c:pt idx="4010">
                  <c:v>43014.96875</c:v>
                </c:pt>
                <c:pt idx="4011">
                  <c:v>43014.989583333401</c:v>
                </c:pt>
                <c:pt idx="4012">
                  <c:v>43015.010416666599</c:v>
                </c:pt>
                <c:pt idx="4013">
                  <c:v>43015.03125</c:v>
                </c:pt>
                <c:pt idx="4014">
                  <c:v>43015.052083333401</c:v>
                </c:pt>
                <c:pt idx="4015">
                  <c:v>43015.072916666599</c:v>
                </c:pt>
                <c:pt idx="4016">
                  <c:v>43015.09375</c:v>
                </c:pt>
                <c:pt idx="4017">
                  <c:v>43015.114583333401</c:v>
                </c:pt>
                <c:pt idx="4018">
                  <c:v>43015.135416666599</c:v>
                </c:pt>
                <c:pt idx="4019">
                  <c:v>43015.15625</c:v>
                </c:pt>
                <c:pt idx="4020">
                  <c:v>43015.177083333401</c:v>
                </c:pt>
                <c:pt idx="4021">
                  <c:v>43015.197916666599</c:v>
                </c:pt>
                <c:pt idx="4022">
                  <c:v>43015.21875</c:v>
                </c:pt>
                <c:pt idx="4023">
                  <c:v>43015.239583333401</c:v>
                </c:pt>
                <c:pt idx="4024">
                  <c:v>43015.260416666599</c:v>
                </c:pt>
                <c:pt idx="4025">
                  <c:v>43015.28125</c:v>
                </c:pt>
                <c:pt idx="4026">
                  <c:v>43015.302083333401</c:v>
                </c:pt>
                <c:pt idx="4027">
                  <c:v>43015.322916666599</c:v>
                </c:pt>
                <c:pt idx="4028">
                  <c:v>43015.34375</c:v>
                </c:pt>
                <c:pt idx="4029">
                  <c:v>43015.364583333401</c:v>
                </c:pt>
                <c:pt idx="4030">
                  <c:v>43015.385416666599</c:v>
                </c:pt>
                <c:pt idx="4031">
                  <c:v>43015.40625</c:v>
                </c:pt>
                <c:pt idx="4032">
                  <c:v>43015.427083333401</c:v>
                </c:pt>
                <c:pt idx="4033">
                  <c:v>43015.447916666599</c:v>
                </c:pt>
                <c:pt idx="4034">
                  <c:v>43015.46875</c:v>
                </c:pt>
                <c:pt idx="4035">
                  <c:v>43015.489583333401</c:v>
                </c:pt>
                <c:pt idx="4036">
                  <c:v>43015.510416666599</c:v>
                </c:pt>
                <c:pt idx="4037">
                  <c:v>43015.53125</c:v>
                </c:pt>
                <c:pt idx="4038">
                  <c:v>43015.552083333401</c:v>
                </c:pt>
                <c:pt idx="4039">
                  <c:v>43015.572916666599</c:v>
                </c:pt>
                <c:pt idx="4040">
                  <c:v>43015.59375</c:v>
                </c:pt>
                <c:pt idx="4041">
                  <c:v>43015.614583333401</c:v>
                </c:pt>
                <c:pt idx="4042">
                  <c:v>43015.635416666599</c:v>
                </c:pt>
                <c:pt idx="4043">
                  <c:v>43015.65625</c:v>
                </c:pt>
                <c:pt idx="4044">
                  <c:v>43015.677083333401</c:v>
                </c:pt>
                <c:pt idx="4045">
                  <c:v>43015.697916666599</c:v>
                </c:pt>
                <c:pt idx="4046">
                  <c:v>43015.71875</c:v>
                </c:pt>
                <c:pt idx="4047">
                  <c:v>43015.739583333401</c:v>
                </c:pt>
                <c:pt idx="4048">
                  <c:v>43015.760416666599</c:v>
                </c:pt>
                <c:pt idx="4049">
                  <c:v>43015.78125</c:v>
                </c:pt>
                <c:pt idx="4050">
                  <c:v>43015.802083333401</c:v>
                </c:pt>
                <c:pt idx="4051">
                  <c:v>43015.822916666599</c:v>
                </c:pt>
                <c:pt idx="4052">
                  <c:v>43015.84375</c:v>
                </c:pt>
                <c:pt idx="4053">
                  <c:v>43015.864583333401</c:v>
                </c:pt>
                <c:pt idx="4054">
                  <c:v>43015.885416666599</c:v>
                </c:pt>
                <c:pt idx="4055">
                  <c:v>43015.90625</c:v>
                </c:pt>
                <c:pt idx="4056">
                  <c:v>43015.927083333401</c:v>
                </c:pt>
                <c:pt idx="4057">
                  <c:v>43015.947916666599</c:v>
                </c:pt>
                <c:pt idx="4058">
                  <c:v>43015.96875</c:v>
                </c:pt>
                <c:pt idx="4059">
                  <c:v>43015.989583333401</c:v>
                </c:pt>
                <c:pt idx="4060">
                  <c:v>43016.010416666599</c:v>
                </c:pt>
                <c:pt idx="4061">
                  <c:v>43016.03125</c:v>
                </c:pt>
                <c:pt idx="4062">
                  <c:v>43016.052083333401</c:v>
                </c:pt>
                <c:pt idx="4063">
                  <c:v>43016.072916666599</c:v>
                </c:pt>
                <c:pt idx="4064">
                  <c:v>43016.09375</c:v>
                </c:pt>
                <c:pt idx="4065">
                  <c:v>43016.114583333401</c:v>
                </c:pt>
                <c:pt idx="4066">
                  <c:v>43016.135416666599</c:v>
                </c:pt>
                <c:pt idx="4067">
                  <c:v>43016.15625</c:v>
                </c:pt>
                <c:pt idx="4068">
                  <c:v>43016.177083333401</c:v>
                </c:pt>
                <c:pt idx="4069">
                  <c:v>43016.197916666599</c:v>
                </c:pt>
                <c:pt idx="4070">
                  <c:v>43016.21875</c:v>
                </c:pt>
                <c:pt idx="4071">
                  <c:v>43016.239583333401</c:v>
                </c:pt>
                <c:pt idx="4072">
                  <c:v>43016.260416666599</c:v>
                </c:pt>
                <c:pt idx="4073">
                  <c:v>43016.28125</c:v>
                </c:pt>
                <c:pt idx="4074">
                  <c:v>43016.302083333401</c:v>
                </c:pt>
                <c:pt idx="4075">
                  <c:v>43016.322916666599</c:v>
                </c:pt>
                <c:pt idx="4076">
                  <c:v>43016.34375</c:v>
                </c:pt>
                <c:pt idx="4077">
                  <c:v>43016.364583333401</c:v>
                </c:pt>
                <c:pt idx="4078">
                  <c:v>43016.385416666599</c:v>
                </c:pt>
                <c:pt idx="4079">
                  <c:v>43016.40625</c:v>
                </c:pt>
                <c:pt idx="4080">
                  <c:v>43016.427083333401</c:v>
                </c:pt>
                <c:pt idx="4081">
                  <c:v>43016.447916666599</c:v>
                </c:pt>
                <c:pt idx="4082">
                  <c:v>43016.46875</c:v>
                </c:pt>
                <c:pt idx="4083">
                  <c:v>43016.489583333401</c:v>
                </c:pt>
                <c:pt idx="4084">
                  <c:v>43016.510416666599</c:v>
                </c:pt>
                <c:pt idx="4085">
                  <c:v>43016.53125</c:v>
                </c:pt>
                <c:pt idx="4086">
                  <c:v>43016.552083333401</c:v>
                </c:pt>
                <c:pt idx="4087">
                  <c:v>43016.572916666599</c:v>
                </c:pt>
                <c:pt idx="4088">
                  <c:v>43016.59375</c:v>
                </c:pt>
                <c:pt idx="4089">
                  <c:v>43016.614583333401</c:v>
                </c:pt>
                <c:pt idx="4090">
                  <c:v>43016.635416666599</c:v>
                </c:pt>
                <c:pt idx="4091">
                  <c:v>43016.65625</c:v>
                </c:pt>
                <c:pt idx="4092">
                  <c:v>43016.677083333401</c:v>
                </c:pt>
                <c:pt idx="4093">
                  <c:v>43016.697916666599</c:v>
                </c:pt>
                <c:pt idx="4094">
                  <c:v>43016.71875</c:v>
                </c:pt>
                <c:pt idx="4095">
                  <c:v>43016.739583333401</c:v>
                </c:pt>
                <c:pt idx="4096">
                  <c:v>43016.760416666599</c:v>
                </c:pt>
                <c:pt idx="4097">
                  <c:v>43016.78125</c:v>
                </c:pt>
                <c:pt idx="4098">
                  <c:v>43016.802083333401</c:v>
                </c:pt>
                <c:pt idx="4099">
                  <c:v>43016.822916666599</c:v>
                </c:pt>
                <c:pt idx="4100">
                  <c:v>43016.84375</c:v>
                </c:pt>
                <c:pt idx="4101">
                  <c:v>43016.864583333401</c:v>
                </c:pt>
                <c:pt idx="4102">
                  <c:v>43016.885416666599</c:v>
                </c:pt>
                <c:pt idx="4103">
                  <c:v>43016.90625</c:v>
                </c:pt>
                <c:pt idx="4104">
                  <c:v>43016.927083333401</c:v>
                </c:pt>
                <c:pt idx="4105">
                  <c:v>43016.947916666599</c:v>
                </c:pt>
                <c:pt idx="4106">
                  <c:v>43016.96875</c:v>
                </c:pt>
                <c:pt idx="4107">
                  <c:v>43016.989583333401</c:v>
                </c:pt>
                <c:pt idx="4108">
                  <c:v>43017.010416666599</c:v>
                </c:pt>
                <c:pt idx="4109">
                  <c:v>43017.03125</c:v>
                </c:pt>
                <c:pt idx="4110">
                  <c:v>43017.052083333401</c:v>
                </c:pt>
                <c:pt idx="4111">
                  <c:v>43017.072916666599</c:v>
                </c:pt>
                <c:pt idx="4112">
                  <c:v>43017.09375</c:v>
                </c:pt>
                <c:pt idx="4113">
                  <c:v>43017.114583333401</c:v>
                </c:pt>
                <c:pt idx="4114">
                  <c:v>43017.135416666599</c:v>
                </c:pt>
                <c:pt idx="4115">
                  <c:v>43017.15625</c:v>
                </c:pt>
                <c:pt idx="4116">
                  <c:v>43017.177083333401</c:v>
                </c:pt>
                <c:pt idx="4117">
                  <c:v>43017.197916666599</c:v>
                </c:pt>
                <c:pt idx="4118">
                  <c:v>43017.21875</c:v>
                </c:pt>
                <c:pt idx="4119">
                  <c:v>43017.239583333401</c:v>
                </c:pt>
                <c:pt idx="4120">
                  <c:v>43017.260416666599</c:v>
                </c:pt>
                <c:pt idx="4121">
                  <c:v>43017.28125</c:v>
                </c:pt>
                <c:pt idx="4122">
                  <c:v>43017.302083333401</c:v>
                </c:pt>
                <c:pt idx="4123">
                  <c:v>43017.322916666599</c:v>
                </c:pt>
                <c:pt idx="4124">
                  <c:v>43017.34375</c:v>
                </c:pt>
                <c:pt idx="4125">
                  <c:v>43017.364583333401</c:v>
                </c:pt>
                <c:pt idx="4126">
                  <c:v>43017.385416666599</c:v>
                </c:pt>
                <c:pt idx="4127">
                  <c:v>43017.40625</c:v>
                </c:pt>
                <c:pt idx="4128">
                  <c:v>43017.427083333401</c:v>
                </c:pt>
                <c:pt idx="4129">
                  <c:v>43017.447916666599</c:v>
                </c:pt>
                <c:pt idx="4130">
                  <c:v>43017.46875</c:v>
                </c:pt>
                <c:pt idx="4131">
                  <c:v>43017.489583333401</c:v>
                </c:pt>
                <c:pt idx="4132">
                  <c:v>43017.510416666599</c:v>
                </c:pt>
                <c:pt idx="4133">
                  <c:v>43017.53125</c:v>
                </c:pt>
                <c:pt idx="4134">
                  <c:v>43017.552083333401</c:v>
                </c:pt>
                <c:pt idx="4135">
                  <c:v>43017.572916666599</c:v>
                </c:pt>
                <c:pt idx="4136">
                  <c:v>43017.59375</c:v>
                </c:pt>
                <c:pt idx="4137">
                  <c:v>43017.614583333401</c:v>
                </c:pt>
                <c:pt idx="4138">
                  <c:v>43017.635416666599</c:v>
                </c:pt>
                <c:pt idx="4139">
                  <c:v>43017.65625</c:v>
                </c:pt>
                <c:pt idx="4140">
                  <c:v>43017.677083333401</c:v>
                </c:pt>
                <c:pt idx="4141">
                  <c:v>43017.697916666599</c:v>
                </c:pt>
                <c:pt idx="4142">
                  <c:v>43017.71875</c:v>
                </c:pt>
                <c:pt idx="4143">
                  <c:v>43017.739583333401</c:v>
                </c:pt>
                <c:pt idx="4144">
                  <c:v>43017.760416666599</c:v>
                </c:pt>
                <c:pt idx="4145">
                  <c:v>43017.78125</c:v>
                </c:pt>
                <c:pt idx="4146">
                  <c:v>43017.802083333401</c:v>
                </c:pt>
                <c:pt idx="4147">
                  <c:v>43017.822916666599</c:v>
                </c:pt>
                <c:pt idx="4148">
                  <c:v>43017.84375</c:v>
                </c:pt>
                <c:pt idx="4149">
                  <c:v>43017.864583333401</c:v>
                </c:pt>
                <c:pt idx="4150">
                  <c:v>43017.885416666599</c:v>
                </c:pt>
                <c:pt idx="4151">
                  <c:v>43017.90625</c:v>
                </c:pt>
                <c:pt idx="4152">
                  <c:v>43017.927083333401</c:v>
                </c:pt>
                <c:pt idx="4153">
                  <c:v>43017.947916666599</c:v>
                </c:pt>
                <c:pt idx="4154">
                  <c:v>43017.96875</c:v>
                </c:pt>
                <c:pt idx="4155">
                  <c:v>43017.989583333401</c:v>
                </c:pt>
                <c:pt idx="4156">
                  <c:v>43018.010416666599</c:v>
                </c:pt>
                <c:pt idx="4157">
                  <c:v>43018.03125</c:v>
                </c:pt>
                <c:pt idx="4158">
                  <c:v>43018.052083333401</c:v>
                </c:pt>
                <c:pt idx="4159">
                  <c:v>43018.072916666599</c:v>
                </c:pt>
                <c:pt idx="4160">
                  <c:v>43018.09375</c:v>
                </c:pt>
                <c:pt idx="4161">
                  <c:v>43018.114583333401</c:v>
                </c:pt>
                <c:pt idx="4162">
                  <c:v>43018.135416666599</c:v>
                </c:pt>
                <c:pt idx="4163">
                  <c:v>43018.15625</c:v>
                </c:pt>
                <c:pt idx="4164">
                  <c:v>43018.177083333401</c:v>
                </c:pt>
                <c:pt idx="4165">
                  <c:v>43018.197916666599</c:v>
                </c:pt>
                <c:pt idx="4166">
                  <c:v>43018.21875</c:v>
                </c:pt>
                <c:pt idx="4167">
                  <c:v>43018.239583333401</c:v>
                </c:pt>
                <c:pt idx="4168">
                  <c:v>43018.260416666599</c:v>
                </c:pt>
                <c:pt idx="4169">
                  <c:v>43018.28125</c:v>
                </c:pt>
                <c:pt idx="4170">
                  <c:v>43018.302083333401</c:v>
                </c:pt>
                <c:pt idx="4171">
                  <c:v>43018.322916666599</c:v>
                </c:pt>
                <c:pt idx="4172">
                  <c:v>43018.34375</c:v>
                </c:pt>
                <c:pt idx="4173">
                  <c:v>43018.364583333401</c:v>
                </c:pt>
                <c:pt idx="4174">
                  <c:v>43018.385416666599</c:v>
                </c:pt>
                <c:pt idx="4175">
                  <c:v>43018.40625</c:v>
                </c:pt>
                <c:pt idx="4176">
                  <c:v>43018.427083333401</c:v>
                </c:pt>
                <c:pt idx="4177">
                  <c:v>43018.447916666599</c:v>
                </c:pt>
                <c:pt idx="4178">
                  <c:v>43018.46875</c:v>
                </c:pt>
                <c:pt idx="4179">
                  <c:v>43018.489583333401</c:v>
                </c:pt>
                <c:pt idx="4180">
                  <c:v>43018.510416666599</c:v>
                </c:pt>
                <c:pt idx="4181">
                  <c:v>43018.53125</c:v>
                </c:pt>
                <c:pt idx="4182">
                  <c:v>43018.552083333401</c:v>
                </c:pt>
                <c:pt idx="4183">
                  <c:v>43018.572916666599</c:v>
                </c:pt>
                <c:pt idx="4184">
                  <c:v>43018.59375</c:v>
                </c:pt>
                <c:pt idx="4185">
                  <c:v>43018.614583333401</c:v>
                </c:pt>
                <c:pt idx="4186">
                  <c:v>43018.635416666599</c:v>
                </c:pt>
                <c:pt idx="4187">
                  <c:v>43018.65625</c:v>
                </c:pt>
                <c:pt idx="4188">
                  <c:v>43018.677083333401</c:v>
                </c:pt>
                <c:pt idx="4189">
                  <c:v>43018.697916666599</c:v>
                </c:pt>
                <c:pt idx="4190">
                  <c:v>43018.71875</c:v>
                </c:pt>
                <c:pt idx="4191">
                  <c:v>43018.739583333401</c:v>
                </c:pt>
                <c:pt idx="4192">
                  <c:v>43018.760416666599</c:v>
                </c:pt>
                <c:pt idx="4193">
                  <c:v>43018.78125</c:v>
                </c:pt>
                <c:pt idx="4194">
                  <c:v>43018.802083333401</c:v>
                </c:pt>
                <c:pt idx="4195">
                  <c:v>43018.822916666599</c:v>
                </c:pt>
                <c:pt idx="4196">
                  <c:v>43018.84375</c:v>
                </c:pt>
                <c:pt idx="4197">
                  <c:v>43018.864583333401</c:v>
                </c:pt>
                <c:pt idx="4198">
                  <c:v>43018.885416666599</c:v>
                </c:pt>
                <c:pt idx="4199">
                  <c:v>43018.90625</c:v>
                </c:pt>
                <c:pt idx="4200">
                  <c:v>43018.927083333401</c:v>
                </c:pt>
                <c:pt idx="4201">
                  <c:v>43018.947916666599</c:v>
                </c:pt>
                <c:pt idx="4202">
                  <c:v>43018.96875</c:v>
                </c:pt>
                <c:pt idx="4203">
                  <c:v>43018.989583333401</c:v>
                </c:pt>
                <c:pt idx="4204">
                  <c:v>43019.010416666599</c:v>
                </c:pt>
                <c:pt idx="4205">
                  <c:v>43019.03125</c:v>
                </c:pt>
                <c:pt idx="4206">
                  <c:v>43019.052083333401</c:v>
                </c:pt>
                <c:pt idx="4207">
                  <c:v>43019.072916666599</c:v>
                </c:pt>
                <c:pt idx="4208">
                  <c:v>43019.09375</c:v>
                </c:pt>
                <c:pt idx="4209">
                  <c:v>43019.114583333401</c:v>
                </c:pt>
                <c:pt idx="4210">
                  <c:v>43019.135416666599</c:v>
                </c:pt>
                <c:pt idx="4211">
                  <c:v>43019.15625</c:v>
                </c:pt>
                <c:pt idx="4212">
                  <c:v>43019.177083333401</c:v>
                </c:pt>
                <c:pt idx="4213">
                  <c:v>43019.197916666599</c:v>
                </c:pt>
                <c:pt idx="4214">
                  <c:v>43019.21875</c:v>
                </c:pt>
                <c:pt idx="4215">
                  <c:v>43019.239583333401</c:v>
                </c:pt>
                <c:pt idx="4216">
                  <c:v>43019.260416666599</c:v>
                </c:pt>
                <c:pt idx="4217">
                  <c:v>43019.28125</c:v>
                </c:pt>
                <c:pt idx="4218">
                  <c:v>43019.302083333401</c:v>
                </c:pt>
                <c:pt idx="4219">
                  <c:v>43019.322916666599</c:v>
                </c:pt>
                <c:pt idx="4220">
                  <c:v>43019.34375</c:v>
                </c:pt>
                <c:pt idx="4221">
                  <c:v>43019.364583333401</c:v>
                </c:pt>
                <c:pt idx="4222">
                  <c:v>43019.385416666599</c:v>
                </c:pt>
                <c:pt idx="4223">
                  <c:v>43019.40625</c:v>
                </c:pt>
                <c:pt idx="4224">
                  <c:v>43019.427083333401</c:v>
                </c:pt>
                <c:pt idx="4225">
                  <c:v>43019.447916666599</c:v>
                </c:pt>
                <c:pt idx="4226">
                  <c:v>43019.46875</c:v>
                </c:pt>
                <c:pt idx="4227">
                  <c:v>43019.489583333401</c:v>
                </c:pt>
                <c:pt idx="4228">
                  <c:v>43019.510416666599</c:v>
                </c:pt>
                <c:pt idx="4229">
                  <c:v>43019.53125</c:v>
                </c:pt>
                <c:pt idx="4230">
                  <c:v>43019.552083333401</c:v>
                </c:pt>
                <c:pt idx="4231">
                  <c:v>43019.572916666599</c:v>
                </c:pt>
                <c:pt idx="4232">
                  <c:v>43019.59375</c:v>
                </c:pt>
                <c:pt idx="4233">
                  <c:v>43019.614583333401</c:v>
                </c:pt>
                <c:pt idx="4234">
                  <c:v>43019.635416666599</c:v>
                </c:pt>
                <c:pt idx="4235">
                  <c:v>43019.65625</c:v>
                </c:pt>
                <c:pt idx="4236">
                  <c:v>43019.677083333401</c:v>
                </c:pt>
                <c:pt idx="4237">
                  <c:v>43019.697916666599</c:v>
                </c:pt>
                <c:pt idx="4238">
                  <c:v>43019.71875</c:v>
                </c:pt>
                <c:pt idx="4239">
                  <c:v>43019.739583333401</c:v>
                </c:pt>
                <c:pt idx="4240">
                  <c:v>43019.760416666599</c:v>
                </c:pt>
                <c:pt idx="4241">
                  <c:v>43019.78125</c:v>
                </c:pt>
                <c:pt idx="4242">
                  <c:v>43019.802083333401</c:v>
                </c:pt>
                <c:pt idx="4243">
                  <c:v>43019.822916666599</c:v>
                </c:pt>
                <c:pt idx="4244">
                  <c:v>43019.84375</c:v>
                </c:pt>
                <c:pt idx="4245">
                  <c:v>43019.864583333401</c:v>
                </c:pt>
                <c:pt idx="4246">
                  <c:v>43019.885416666599</c:v>
                </c:pt>
                <c:pt idx="4247">
                  <c:v>43019.90625</c:v>
                </c:pt>
                <c:pt idx="4248">
                  <c:v>43019.927083333401</c:v>
                </c:pt>
                <c:pt idx="4249">
                  <c:v>43019.947916666599</c:v>
                </c:pt>
                <c:pt idx="4250">
                  <c:v>43019.96875</c:v>
                </c:pt>
                <c:pt idx="4251">
                  <c:v>43019.989583333401</c:v>
                </c:pt>
                <c:pt idx="4252">
                  <c:v>43020.010416666599</c:v>
                </c:pt>
                <c:pt idx="4253">
                  <c:v>43020.03125</c:v>
                </c:pt>
                <c:pt idx="4254">
                  <c:v>43020.052083333401</c:v>
                </c:pt>
                <c:pt idx="4255">
                  <c:v>43020.072916666599</c:v>
                </c:pt>
                <c:pt idx="4256">
                  <c:v>43020.09375</c:v>
                </c:pt>
                <c:pt idx="4257">
                  <c:v>43020.114583333401</c:v>
                </c:pt>
                <c:pt idx="4258">
                  <c:v>43020.135416666599</c:v>
                </c:pt>
                <c:pt idx="4259">
                  <c:v>43020.15625</c:v>
                </c:pt>
                <c:pt idx="4260">
                  <c:v>43020.177083333401</c:v>
                </c:pt>
                <c:pt idx="4261">
                  <c:v>43020.197916666599</c:v>
                </c:pt>
                <c:pt idx="4262">
                  <c:v>43020.21875</c:v>
                </c:pt>
                <c:pt idx="4263">
                  <c:v>43020.239583333401</c:v>
                </c:pt>
                <c:pt idx="4264">
                  <c:v>43020.260416666599</c:v>
                </c:pt>
                <c:pt idx="4265">
                  <c:v>43020.28125</c:v>
                </c:pt>
                <c:pt idx="4266">
                  <c:v>43020.302083333401</c:v>
                </c:pt>
                <c:pt idx="4267">
                  <c:v>43020.322916666599</c:v>
                </c:pt>
                <c:pt idx="4268">
                  <c:v>43020.34375</c:v>
                </c:pt>
                <c:pt idx="4269">
                  <c:v>43020.364583333401</c:v>
                </c:pt>
                <c:pt idx="4270">
                  <c:v>43020.385416666599</c:v>
                </c:pt>
                <c:pt idx="4271">
                  <c:v>43020.40625</c:v>
                </c:pt>
                <c:pt idx="4272">
                  <c:v>43020.427083333401</c:v>
                </c:pt>
                <c:pt idx="4273">
                  <c:v>43020.447916666599</c:v>
                </c:pt>
                <c:pt idx="4274">
                  <c:v>43020.46875</c:v>
                </c:pt>
                <c:pt idx="4275">
                  <c:v>43020.489583333401</c:v>
                </c:pt>
                <c:pt idx="4276">
                  <c:v>43020.510416666599</c:v>
                </c:pt>
                <c:pt idx="4277">
                  <c:v>43020.53125</c:v>
                </c:pt>
                <c:pt idx="4278">
                  <c:v>43020.552083333401</c:v>
                </c:pt>
                <c:pt idx="4279">
                  <c:v>43020.572916666599</c:v>
                </c:pt>
                <c:pt idx="4280">
                  <c:v>43020.59375</c:v>
                </c:pt>
                <c:pt idx="4281">
                  <c:v>43020.614583333401</c:v>
                </c:pt>
                <c:pt idx="4282">
                  <c:v>43020.635416666599</c:v>
                </c:pt>
                <c:pt idx="4283">
                  <c:v>43020.65625</c:v>
                </c:pt>
                <c:pt idx="4284">
                  <c:v>43020.677083333401</c:v>
                </c:pt>
                <c:pt idx="4285">
                  <c:v>43020.697916666599</c:v>
                </c:pt>
                <c:pt idx="4286">
                  <c:v>43020.71875</c:v>
                </c:pt>
                <c:pt idx="4287">
                  <c:v>43020.739583333401</c:v>
                </c:pt>
                <c:pt idx="4288">
                  <c:v>43020.760416666599</c:v>
                </c:pt>
                <c:pt idx="4289">
                  <c:v>43020.78125</c:v>
                </c:pt>
                <c:pt idx="4290">
                  <c:v>43020.802083333401</c:v>
                </c:pt>
                <c:pt idx="4291">
                  <c:v>43020.822916666599</c:v>
                </c:pt>
                <c:pt idx="4292">
                  <c:v>43020.84375</c:v>
                </c:pt>
                <c:pt idx="4293">
                  <c:v>43020.864583333401</c:v>
                </c:pt>
                <c:pt idx="4294">
                  <c:v>43020.885416666599</c:v>
                </c:pt>
                <c:pt idx="4295">
                  <c:v>43020.90625</c:v>
                </c:pt>
                <c:pt idx="4296">
                  <c:v>43020.927083333401</c:v>
                </c:pt>
                <c:pt idx="4297">
                  <c:v>43020.947916666599</c:v>
                </c:pt>
                <c:pt idx="4298">
                  <c:v>43020.96875</c:v>
                </c:pt>
                <c:pt idx="4299">
                  <c:v>43020.989583333401</c:v>
                </c:pt>
                <c:pt idx="4300">
                  <c:v>43021.010416666599</c:v>
                </c:pt>
                <c:pt idx="4301">
                  <c:v>43021.03125</c:v>
                </c:pt>
                <c:pt idx="4302">
                  <c:v>43021.052083333401</c:v>
                </c:pt>
                <c:pt idx="4303">
                  <c:v>43021.072916666599</c:v>
                </c:pt>
                <c:pt idx="4304">
                  <c:v>43021.09375</c:v>
                </c:pt>
                <c:pt idx="4305">
                  <c:v>43021.114583333401</c:v>
                </c:pt>
                <c:pt idx="4306">
                  <c:v>43021.135416666599</c:v>
                </c:pt>
                <c:pt idx="4307">
                  <c:v>43021.15625</c:v>
                </c:pt>
                <c:pt idx="4308">
                  <c:v>43021.177083333401</c:v>
                </c:pt>
                <c:pt idx="4309">
                  <c:v>43021.197916666599</c:v>
                </c:pt>
                <c:pt idx="4310">
                  <c:v>43021.21875</c:v>
                </c:pt>
                <c:pt idx="4311">
                  <c:v>43021.239583333401</c:v>
                </c:pt>
                <c:pt idx="4312">
                  <c:v>43021.260416666599</c:v>
                </c:pt>
                <c:pt idx="4313">
                  <c:v>43021.28125</c:v>
                </c:pt>
                <c:pt idx="4314">
                  <c:v>43021.302083333401</c:v>
                </c:pt>
                <c:pt idx="4315">
                  <c:v>43021.322916666599</c:v>
                </c:pt>
                <c:pt idx="4316">
                  <c:v>43021.34375</c:v>
                </c:pt>
                <c:pt idx="4317">
                  <c:v>43021.364583333401</c:v>
                </c:pt>
                <c:pt idx="4318">
                  <c:v>43021.385416666599</c:v>
                </c:pt>
                <c:pt idx="4319">
                  <c:v>43021.40625</c:v>
                </c:pt>
                <c:pt idx="4320">
                  <c:v>43021.427083333401</c:v>
                </c:pt>
                <c:pt idx="4321">
                  <c:v>43021.447916666599</c:v>
                </c:pt>
                <c:pt idx="4322">
                  <c:v>43021.46875</c:v>
                </c:pt>
                <c:pt idx="4323">
                  <c:v>43021.489583333401</c:v>
                </c:pt>
                <c:pt idx="4324">
                  <c:v>43021.510416666599</c:v>
                </c:pt>
                <c:pt idx="4325">
                  <c:v>43021.53125</c:v>
                </c:pt>
                <c:pt idx="4326">
                  <c:v>43021.552083333401</c:v>
                </c:pt>
                <c:pt idx="4327">
                  <c:v>43021.572916666599</c:v>
                </c:pt>
                <c:pt idx="4328">
                  <c:v>43021.59375</c:v>
                </c:pt>
                <c:pt idx="4329">
                  <c:v>43021.614583333401</c:v>
                </c:pt>
                <c:pt idx="4330">
                  <c:v>43021.635416666599</c:v>
                </c:pt>
                <c:pt idx="4331">
                  <c:v>43021.65625</c:v>
                </c:pt>
                <c:pt idx="4332">
                  <c:v>43021.677083333401</c:v>
                </c:pt>
                <c:pt idx="4333">
                  <c:v>43021.697916666599</c:v>
                </c:pt>
                <c:pt idx="4334">
                  <c:v>43021.71875</c:v>
                </c:pt>
                <c:pt idx="4335">
                  <c:v>43021.739583333401</c:v>
                </c:pt>
                <c:pt idx="4336">
                  <c:v>43021.760416666599</c:v>
                </c:pt>
                <c:pt idx="4337">
                  <c:v>43021.78125</c:v>
                </c:pt>
                <c:pt idx="4338">
                  <c:v>43021.802083333401</c:v>
                </c:pt>
                <c:pt idx="4339">
                  <c:v>43021.822916666599</c:v>
                </c:pt>
                <c:pt idx="4340">
                  <c:v>43021.84375</c:v>
                </c:pt>
                <c:pt idx="4341">
                  <c:v>43021.864583333401</c:v>
                </c:pt>
                <c:pt idx="4342">
                  <c:v>43021.885416666599</c:v>
                </c:pt>
                <c:pt idx="4343">
                  <c:v>43021.90625</c:v>
                </c:pt>
                <c:pt idx="4344">
                  <c:v>43021.927083333401</c:v>
                </c:pt>
                <c:pt idx="4345">
                  <c:v>43021.947916666599</c:v>
                </c:pt>
                <c:pt idx="4346">
                  <c:v>43021.96875</c:v>
                </c:pt>
                <c:pt idx="4347">
                  <c:v>43021.989583333401</c:v>
                </c:pt>
                <c:pt idx="4348">
                  <c:v>43022.010416666599</c:v>
                </c:pt>
                <c:pt idx="4349">
                  <c:v>43022.03125</c:v>
                </c:pt>
                <c:pt idx="4350">
                  <c:v>43022.052083333401</c:v>
                </c:pt>
                <c:pt idx="4351">
                  <c:v>43022.072916666599</c:v>
                </c:pt>
                <c:pt idx="4352">
                  <c:v>43022.09375</c:v>
                </c:pt>
                <c:pt idx="4353">
                  <c:v>43022.114583333401</c:v>
                </c:pt>
                <c:pt idx="4354">
                  <c:v>43022.135416666599</c:v>
                </c:pt>
                <c:pt idx="4355">
                  <c:v>43022.15625</c:v>
                </c:pt>
                <c:pt idx="4356">
                  <c:v>43022.177083333401</c:v>
                </c:pt>
                <c:pt idx="4357">
                  <c:v>43022.197916666599</c:v>
                </c:pt>
                <c:pt idx="4358">
                  <c:v>43022.21875</c:v>
                </c:pt>
                <c:pt idx="4359">
                  <c:v>43022.239583333401</c:v>
                </c:pt>
                <c:pt idx="4360">
                  <c:v>43022.260416666599</c:v>
                </c:pt>
                <c:pt idx="4361">
                  <c:v>43022.28125</c:v>
                </c:pt>
                <c:pt idx="4362">
                  <c:v>43022.302083333401</c:v>
                </c:pt>
                <c:pt idx="4363">
                  <c:v>43022.322916666599</c:v>
                </c:pt>
                <c:pt idx="4364">
                  <c:v>43022.34375</c:v>
                </c:pt>
                <c:pt idx="4365">
                  <c:v>43022.364583333401</c:v>
                </c:pt>
                <c:pt idx="4366">
                  <c:v>43022.385416666599</c:v>
                </c:pt>
                <c:pt idx="4367">
                  <c:v>43022.40625</c:v>
                </c:pt>
                <c:pt idx="4368">
                  <c:v>43022.427083333401</c:v>
                </c:pt>
                <c:pt idx="4369">
                  <c:v>43022.447916666599</c:v>
                </c:pt>
                <c:pt idx="4370">
                  <c:v>43022.46875</c:v>
                </c:pt>
                <c:pt idx="4371">
                  <c:v>43022.489583333401</c:v>
                </c:pt>
                <c:pt idx="4372">
                  <c:v>43022.510416666599</c:v>
                </c:pt>
                <c:pt idx="4373">
                  <c:v>43022.53125</c:v>
                </c:pt>
                <c:pt idx="4374">
                  <c:v>43022.552083333401</c:v>
                </c:pt>
                <c:pt idx="4375">
                  <c:v>43022.572916666599</c:v>
                </c:pt>
                <c:pt idx="4376">
                  <c:v>43022.59375</c:v>
                </c:pt>
                <c:pt idx="4377">
                  <c:v>43022.614583333401</c:v>
                </c:pt>
                <c:pt idx="4378">
                  <c:v>43022.635416666599</c:v>
                </c:pt>
                <c:pt idx="4379">
                  <c:v>43022.65625</c:v>
                </c:pt>
                <c:pt idx="4380">
                  <c:v>43022.677083333401</c:v>
                </c:pt>
                <c:pt idx="4381">
                  <c:v>43022.697916666599</c:v>
                </c:pt>
                <c:pt idx="4382">
                  <c:v>43022.71875</c:v>
                </c:pt>
                <c:pt idx="4383">
                  <c:v>43022.739583333401</c:v>
                </c:pt>
                <c:pt idx="4384">
                  <c:v>43022.760416666599</c:v>
                </c:pt>
                <c:pt idx="4385">
                  <c:v>43022.78125</c:v>
                </c:pt>
                <c:pt idx="4386">
                  <c:v>43022.802083333401</c:v>
                </c:pt>
                <c:pt idx="4387">
                  <c:v>43022.822916666599</c:v>
                </c:pt>
                <c:pt idx="4388">
                  <c:v>43022.84375</c:v>
                </c:pt>
                <c:pt idx="4389">
                  <c:v>43022.864583333401</c:v>
                </c:pt>
                <c:pt idx="4390">
                  <c:v>43022.885416666599</c:v>
                </c:pt>
                <c:pt idx="4391">
                  <c:v>43022.90625</c:v>
                </c:pt>
                <c:pt idx="4392">
                  <c:v>43022.927083333401</c:v>
                </c:pt>
                <c:pt idx="4393">
                  <c:v>43022.947916666599</c:v>
                </c:pt>
                <c:pt idx="4394">
                  <c:v>43022.96875</c:v>
                </c:pt>
                <c:pt idx="4395">
                  <c:v>43022.989583333401</c:v>
                </c:pt>
                <c:pt idx="4396">
                  <c:v>43023.010416666599</c:v>
                </c:pt>
                <c:pt idx="4397">
                  <c:v>43023.03125</c:v>
                </c:pt>
                <c:pt idx="4398">
                  <c:v>43023.052083333401</c:v>
                </c:pt>
                <c:pt idx="4399">
                  <c:v>43023.072916666599</c:v>
                </c:pt>
                <c:pt idx="4400">
                  <c:v>43023.09375</c:v>
                </c:pt>
                <c:pt idx="4401">
                  <c:v>43023.114583333401</c:v>
                </c:pt>
                <c:pt idx="4402">
                  <c:v>43023.135416666599</c:v>
                </c:pt>
                <c:pt idx="4403">
                  <c:v>43023.15625</c:v>
                </c:pt>
                <c:pt idx="4404">
                  <c:v>43023.177083333401</c:v>
                </c:pt>
                <c:pt idx="4405">
                  <c:v>43023.197916666599</c:v>
                </c:pt>
                <c:pt idx="4406">
                  <c:v>43023.21875</c:v>
                </c:pt>
                <c:pt idx="4407">
                  <c:v>43023.239583333401</c:v>
                </c:pt>
                <c:pt idx="4408">
                  <c:v>43023.260416666599</c:v>
                </c:pt>
                <c:pt idx="4409">
                  <c:v>43023.28125</c:v>
                </c:pt>
                <c:pt idx="4410">
                  <c:v>43023.302083333401</c:v>
                </c:pt>
                <c:pt idx="4411">
                  <c:v>43023.322916666599</c:v>
                </c:pt>
                <c:pt idx="4412">
                  <c:v>43023.34375</c:v>
                </c:pt>
                <c:pt idx="4413">
                  <c:v>43023.364583333401</c:v>
                </c:pt>
                <c:pt idx="4414">
                  <c:v>43023.385416666599</c:v>
                </c:pt>
                <c:pt idx="4415">
                  <c:v>43023.40625</c:v>
                </c:pt>
                <c:pt idx="4416">
                  <c:v>43023.427083333401</c:v>
                </c:pt>
                <c:pt idx="4417">
                  <c:v>43023.447916666599</c:v>
                </c:pt>
                <c:pt idx="4418">
                  <c:v>43023.46875</c:v>
                </c:pt>
                <c:pt idx="4419">
                  <c:v>43023.489583333401</c:v>
                </c:pt>
                <c:pt idx="4420">
                  <c:v>43023.510416666599</c:v>
                </c:pt>
                <c:pt idx="4421">
                  <c:v>43023.53125</c:v>
                </c:pt>
                <c:pt idx="4422">
                  <c:v>43023.552083333401</c:v>
                </c:pt>
                <c:pt idx="4423">
                  <c:v>43023.572916666599</c:v>
                </c:pt>
                <c:pt idx="4424">
                  <c:v>43023.59375</c:v>
                </c:pt>
                <c:pt idx="4425">
                  <c:v>43023.614583333401</c:v>
                </c:pt>
                <c:pt idx="4426">
                  <c:v>43023.635416666599</c:v>
                </c:pt>
                <c:pt idx="4427">
                  <c:v>43023.65625</c:v>
                </c:pt>
                <c:pt idx="4428">
                  <c:v>43023.677083333401</c:v>
                </c:pt>
                <c:pt idx="4429">
                  <c:v>43023.697916666599</c:v>
                </c:pt>
                <c:pt idx="4430">
                  <c:v>43023.71875</c:v>
                </c:pt>
                <c:pt idx="4431">
                  <c:v>43023.739583333401</c:v>
                </c:pt>
                <c:pt idx="4432">
                  <c:v>43023.760416666599</c:v>
                </c:pt>
                <c:pt idx="4433">
                  <c:v>43023.78125</c:v>
                </c:pt>
                <c:pt idx="4434">
                  <c:v>43023.802083333401</c:v>
                </c:pt>
                <c:pt idx="4435">
                  <c:v>43023.822916666599</c:v>
                </c:pt>
                <c:pt idx="4436">
                  <c:v>43023.84375</c:v>
                </c:pt>
                <c:pt idx="4437">
                  <c:v>43023.864583333401</c:v>
                </c:pt>
                <c:pt idx="4438">
                  <c:v>43023.885416666599</c:v>
                </c:pt>
                <c:pt idx="4439">
                  <c:v>43023.90625</c:v>
                </c:pt>
                <c:pt idx="4440">
                  <c:v>43023.927083333401</c:v>
                </c:pt>
                <c:pt idx="4441">
                  <c:v>43023.947916666599</c:v>
                </c:pt>
                <c:pt idx="4442">
                  <c:v>43023.96875</c:v>
                </c:pt>
                <c:pt idx="4443">
                  <c:v>43023.989583333401</c:v>
                </c:pt>
                <c:pt idx="4444">
                  <c:v>43024.010416666599</c:v>
                </c:pt>
                <c:pt idx="4445">
                  <c:v>43024.03125</c:v>
                </c:pt>
                <c:pt idx="4446">
                  <c:v>43024.052083333401</c:v>
                </c:pt>
                <c:pt idx="4447">
                  <c:v>43024.072916666599</c:v>
                </c:pt>
                <c:pt idx="4448">
                  <c:v>43024.09375</c:v>
                </c:pt>
                <c:pt idx="4449">
                  <c:v>43024.114583333401</c:v>
                </c:pt>
                <c:pt idx="4450">
                  <c:v>43024.135416666599</c:v>
                </c:pt>
                <c:pt idx="4451">
                  <c:v>43024.15625</c:v>
                </c:pt>
                <c:pt idx="4452">
                  <c:v>43024.177083333401</c:v>
                </c:pt>
                <c:pt idx="4453">
                  <c:v>43024.197916666599</c:v>
                </c:pt>
                <c:pt idx="4454">
                  <c:v>43024.21875</c:v>
                </c:pt>
                <c:pt idx="4455">
                  <c:v>43024.239583333401</c:v>
                </c:pt>
                <c:pt idx="4456">
                  <c:v>43024.260416666599</c:v>
                </c:pt>
                <c:pt idx="4457">
                  <c:v>43024.28125</c:v>
                </c:pt>
                <c:pt idx="4458">
                  <c:v>43024.302083333401</c:v>
                </c:pt>
                <c:pt idx="4459">
                  <c:v>43024.322916666599</c:v>
                </c:pt>
                <c:pt idx="4460">
                  <c:v>43024.34375</c:v>
                </c:pt>
                <c:pt idx="4461">
                  <c:v>43024.364583333401</c:v>
                </c:pt>
                <c:pt idx="4462">
                  <c:v>43024.385416666599</c:v>
                </c:pt>
                <c:pt idx="4463">
                  <c:v>43024.40625</c:v>
                </c:pt>
                <c:pt idx="4464">
                  <c:v>43024.427083333401</c:v>
                </c:pt>
                <c:pt idx="4465">
                  <c:v>43024.447916666599</c:v>
                </c:pt>
                <c:pt idx="4466">
                  <c:v>43024.46875</c:v>
                </c:pt>
                <c:pt idx="4467">
                  <c:v>43024.489583333401</c:v>
                </c:pt>
                <c:pt idx="4468">
                  <c:v>43024.510416666599</c:v>
                </c:pt>
                <c:pt idx="4469">
                  <c:v>43024.53125</c:v>
                </c:pt>
                <c:pt idx="4470">
                  <c:v>43024.552083333401</c:v>
                </c:pt>
                <c:pt idx="4471">
                  <c:v>43024.572916666599</c:v>
                </c:pt>
                <c:pt idx="4472">
                  <c:v>43024.59375</c:v>
                </c:pt>
                <c:pt idx="4473">
                  <c:v>43024.614583333401</c:v>
                </c:pt>
                <c:pt idx="4474">
                  <c:v>43024.635416666599</c:v>
                </c:pt>
                <c:pt idx="4475">
                  <c:v>43024.65625</c:v>
                </c:pt>
                <c:pt idx="4476">
                  <c:v>43024.677083333401</c:v>
                </c:pt>
                <c:pt idx="4477">
                  <c:v>43024.697916666599</c:v>
                </c:pt>
                <c:pt idx="4478">
                  <c:v>43024.71875</c:v>
                </c:pt>
                <c:pt idx="4479">
                  <c:v>43024.739583333401</c:v>
                </c:pt>
                <c:pt idx="4480">
                  <c:v>43024.760416666599</c:v>
                </c:pt>
                <c:pt idx="4481">
                  <c:v>43024.78125</c:v>
                </c:pt>
                <c:pt idx="4482">
                  <c:v>43024.802083333401</c:v>
                </c:pt>
                <c:pt idx="4483">
                  <c:v>43024.822916666599</c:v>
                </c:pt>
                <c:pt idx="4484">
                  <c:v>43024.84375</c:v>
                </c:pt>
                <c:pt idx="4485">
                  <c:v>43024.864583333401</c:v>
                </c:pt>
                <c:pt idx="4486">
                  <c:v>43024.885416666599</c:v>
                </c:pt>
                <c:pt idx="4487">
                  <c:v>43024.90625</c:v>
                </c:pt>
                <c:pt idx="4488">
                  <c:v>43024.927083333401</c:v>
                </c:pt>
                <c:pt idx="4489">
                  <c:v>43024.947916666599</c:v>
                </c:pt>
                <c:pt idx="4490">
                  <c:v>43024.96875</c:v>
                </c:pt>
                <c:pt idx="4491">
                  <c:v>43024.989583333401</c:v>
                </c:pt>
                <c:pt idx="4492">
                  <c:v>43025.010416666599</c:v>
                </c:pt>
                <c:pt idx="4493">
                  <c:v>43025.03125</c:v>
                </c:pt>
                <c:pt idx="4494">
                  <c:v>43025.052083333401</c:v>
                </c:pt>
                <c:pt idx="4495">
                  <c:v>43025.072916666599</c:v>
                </c:pt>
                <c:pt idx="4496">
                  <c:v>43025.09375</c:v>
                </c:pt>
                <c:pt idx="4497">
                  <c:v>43025.114583333401</c:v>
                </c:pt>
                <c:pt idx="4498">
                  <c:v>43025.135416666599</c:v>
                </c:pt>
                <c:pt idx="4499">
                  <c:v>43025.15625</c:v>
                </c:pt>
                <c:pt idx="4500">
                  <c:v>43025.177083333401</c:v>
                </c:pt>
                <c:pt idx="4501">
                  <c:v>43025.197916666599</c:v>
                </c:pt>
                <c:pt idx="4502">
                  <c:v>43025.21875</c:v>
                </c:pt>
                <c:pt idx="4503">
                  <c:v>43025.239583333401</c:v>
                </c:pt>
                <c:pt idx="4504">
                  <c:v>43025.260416666599</c:v>
                </c:pt>
                <c:pt idx="4505">
                  <c:v>43025.28125</c:v>
                </c:pt>
                <c:pt idx="4506">
                  <c:v>43025.302083333401</c:v>
                </c:pt>
                <c:pt idx="4507">
                  <c:v>43025.322916666599</c:v>
                </c:pt>
                <c:pt idx="4508">
                  <c:v>43025.34375</c:v>
                </c:pt>
                <c:pt idx="4509">
                  <c:v>43025.364583333401</c:v>
                </c:pt>
                <c:pt idx="4510">
                  <c:v>43025.385416666599</c:v>
                </c:pt>
                <c:pt idx="4511">
                  <c:v>43025.40625</c:v>
                </c:pt>
                <c:pt idx="4512">
                  <c:v>43025.427083333401</c:v>
                </c:pt>
                <c:pt idx="4513">
                  <c:v>43025.447916666599</c:v>
                </c:pt>
                <c:pt idx="4514">
                  <c:v>43025.46875</c:v>
                </c:pt>
                <c:pt idx="4515">
                  <c:v>43025.489583333401</c:v>
                </c:pt>
                <c:pt idx="4516">
                  <c:v>43025.510416666599</c:v>
                </c:pt>
                <c:pt idx="4517">
                  <c:v>43025.53125</c:v>
                </c:pt>
                <c:pt idx="4518">
                  <c:v>43025.552083333401</c:v>
                </c:pt>
                <c:pt idx="4519">
                  <c:v>43025.572916666599</c:v>
                </c:pt>
                <c:pt idx="4520">
                  <c:v>43025.59375</c:v>
                </c:pt>
                <c:pt idx="4521">
                  <c:v>43025.614583333401</c:v>
                </c:pt>
                <c:pt idx="4522">
                  <c:v>43025.635416666599</c:v>
                </c:pt>
                <c:pt idx="4523">
                  <c:v>43025.65625</c:v>
                </c:pt>
                <c:pt idx="4524">
                  <c:v>43025.677083333401</c:v>
                </c:pt>
                <c:pt idx="4525">
                  <c:v>43025.697916666599</c:v>
                </c:pt>
                <c:pt idx="4526">
                  <c:v>43025.71875</c:v>
                </c:pt>
                <c:pt idx="4527">
                  <c:v>43025.739583333401</c:v>
                </c:pt>
                <c:pt idx="4528">
                  <c:v>43025.760416666599</c:v>
                </c:pt>
                <c:pt idx="4529">
                  <c:v>43025.78125</c:v>
                </c:pt>
                <c:pt idx="4530">
                  <c:v>43025.802083333401</c:v>
                </c:pt>
                <c:pt idx="4531">
                  <c:v>43025.822916666599</c:v>
                </c:pt>
                <c:pt idx="4532">
                  <c:v>43025.84375</c:v>
                </c:pt>
                <c:pt idx="4533">
                  <c:v>43025.864583333401</c:v>
                </c:pt>
                <c:pt idx="4534">
                  <c:v>43025.885416666599</c:v>
                </c:pt>
                <c:pt idx="4535">
                  <c:v>43025.90625</c:v>
                </c:pt>
                <c:pt idx="4536">
                  <c:v>43025.927083333401</c:v>
                </c:pt>
                <c:pt idx="4537">
                  <c:v>43025.947916666599</c:v>
                </c:pt>
                <c:pt idx="4538">
                  <c:v>43025.96875</c:v>
                </c:pt>
                <c:pt idx="4539">
                  <c:v>43025.989583333401</c:v>
                </c:pt>
                <c:pt idx="4540">
                  <c:v>43026.010416666599</c:v>
                </c:pt>
                <c:pt idx="4541">
                  <c:v>43026.03125</c:v>
                </c:pt>
                <c:pt idx="4542">
                  <c:v>43026.052083333401</c:v>
                </c:pt>
                <c:pt idx="4543">
                  <c:v>43026.072916666599</c:v>
                </c:pt>
                <c:pt idx="4544">
                  <c:v>43026.09375</c:v>
                </c:pt>
                <c:pt idx="4545">
                  <c:v>43026.114583333401</c:v>
                </c:pt>
                <c:pt idx="4546">
                  <c:v>43026.135416666599</c:v>
                </c:pt>
                <c:pt idx="4547">
                  <c:v>43026.15625</c:v>
                </c:pt>
                <c:pt idx="4548">
                  <c:v>43026.177083333401</c:v>
                </c:pt>
                <c:pt idx="4549">
                  <c:v>43026.197916666599</c:v>
                </c:pt>
                <c:pt idx="4550">
                  <c:v>43026.21875</c:v>
                </c:pt>
                <c:pt idx="4551">
                  <c:v>43026.239583333401</c:v>
                </c:pt>
                <c:pt idx="4552">
                  <c:v>43026.260416666599</c:v>
                </c:pt>
                <c:pt idx="4553">
                  <c:v>43026.28125</c:v>
                </c:pt>
                <c:pt idx="4554">
                  <c:v>43026.302083333401</c:v>
                </c:pt>
                <c:pt idx="4555">
                  <c:v>43026.322916666599</c:v>
                </c:pt>
                <c:pt idx="4556">
                  <c:v>43026.34375</c:v>
                </c:pt>
                <c:pt idx="4557">
                  <c:v>43026.364583333401</c:v>
                </c:pt>
                <c:pt idx="4558">
                  <c:v>43026.385416666599</c:v>
                </c:pt>
                <c:pt idx="4559">
                  <c:v>43026.40625</c:v>
                </c:pt>
                <c:pt idx="4560">
                  <c:v>43026.427083333401</c:v>
                </c:pt>
                <c:pt idx="4561">
                  <c:v>43026.447916666599</c:v>
                </c:pt>
                <c:pt idx="4562">
                  <c:v>43026.46875</c:v>
                </c:pt>
                <c:pt idx="4563">
                  <c:v>43026.489583333401</c:v>
                </c:pt>
                <c:pt idx="4564">
                  <c:v>43026.510416666599</c:v>
                </c:pt>
                <c:pt idx="4565">
                  <c:v>43026.53125</c:v>
                </c:pt>
                <c:pt idx="4566">
                  <c:v>43026.552083333401</c:v>
                </c:pt>
                <c:pt idx="4567">
                  <c:v>43026.572916666599</c:v>
                </c:pt>
                <c:pt idx="4568">
                  <c:v>43026.59375</c:v>
                </c:pt>
                <c:pt idx="4569">
                  <c:v>43026.614583333401</c:v>
                </c:pt>
                <c:pt idx="4570">
                  <c:v>43026.635416666599</c:v>
                </c:pt>
                <c:pt idx="4571">
                  <c:v>43026.65625</c:v>
                </c:pt>
                <c:pt idx="4572">
                  <c:v>43026.677083333401</c:v>
                </c:pt>
                <c:pt idx="4573">
                  <c:v>43026.697916666599</c:v>
                </c:pt>
                <c:pt idx="4574">
                  <c:v>43026.71875</c:v>
                </c:pt>
                <c:pt idx="4575">
                  <c:v>43026.739583333401</c:v>
                </c:pt>
                <c:pt idx="4576">
                  <c:v>43026.760416666599</c:v>
                </c:pt>
                <c:pt idx="4577">
                  <c:v>43026.78125</c:v>
                </c:pt>
                <c:pt idx="4578">
                  <c:v>43026.802083333401</c:v>
                </c:pt>
                <c:pt idx="4579">
                  <c:v>43026.822916666599</c:v>
                </c:pt>
                <c:pt idx="4580">
                  <c:v>43026.84375</c:v>
                </c:pt>
                <c:pt idx="4581">
                  <c:v>43026.864583333401</c:v>
                </c:pt>
                <c:pt idx="4582">
                  <c:v>43026.885416666599</c:v>
                </c:pt>
                <c:pt idx="4583">
                  <c:v>43026.90625</c:v>
                </c:pt>
                <c:pt idx="4584">
                  <c:v>43026.927083333401</c:v>
                </c:pt>
                <c:pt idx="4585">
                  <c:v>43026.947916666599</c:v>
                </c:pt>
                <c:pt idx="4586">
                  <c:v>43026.96875</c:v>
                </c:pt>
                <c:pt idx="4587">
                  <c:v>43026.989583333401</c:v>
                </c:pt>
                <c:pt idx="4588">
                  <c:v>43027.010416666599</c:v>
                </c:pt>
                <c:pt idx="4589">
                  <c:v>43027.03125</c:v>
                </c:pt>
                <c:pt idx="4590">
                  <c:v>43027.052083333401</c:v>
                </c:pt>
                <c:pt idx="4591">
                  <c:v>43027.072916666599</c:v>
                </c:pt>
                <c:pt idx="4592">
                  <c:v>43027.09375</c:v>
                </c:pt>
                <c:pt idx="4593">
                  <c:v>43027.114583333401</c:v>
                </c:pt>
                <c:pt idx="4594">
                  <c:v>43027.135416666599</c:v>
                </c:pt>
                <c:pt idx="4595">
                  <c:v>43027.15625</c:v>
                </c:pt>
                <c:pt idx="4596">
                  <c:v>43027.177083333401</c:v>
                </c:pt>
                <c:pt idx="4597">
                  <c:v>43027.197916666599</c:v>
                </c:pt>
                <c:pt idx="4598">
                  <c:v>43027.21875</c:v>
                </c:pt>
                <c:pt idx="4599">
                  <c:v>43027.239583333401</c:v>
                </c:pt>
                <c:pt idx="4600">
                  <c:v>43027.260416666599</c:v>
                </c:pt>
                <c:pt idx="4601">
                  <c:v>43027.28125</c:v>
                </c:pt>
                <c:pt idx="4602">
                  <c:v>43027.302083333401</c:v>
                </c:pt>
                <c:pt idx="4603">
                  <c:v>43027.322916666599</c:v>
                </c:pt>
                <c:pt idx="4604">
                  <c:v>43027.34375</c:v>
                </c:pt>
                <c:pt idx="4605">
                  <c:v>43027.364583333401</c:v>
                </c:pt>
                <c:pt idx="4606">
                  <c:v>43027.385416666599</c:v>
                </c:pt>
                <c:pt idx="4607">
                  <c:v>43027.40625</c:v>
                </c:pt>
                <c:pt idx="4608">
                  <c:v>43027.427083333401</c:v>
                </c:pt>
                <c:pt idx="4609">
                  <c:v>43027.447916666599</c:v>
                </c:pt>
                <c:pt idx="4610">
                  <c:v>43027.46875</c:v>
                </c:pt>
                <c:pt idx="4611">
                  <c:v>43027.489583333401</c:v>
                </c:pt>
                <c:pt idx="4612">
                  <c:v>43027.510416666599</c:v>
                </c:pt>
                <c:pt idx="4613">
                  <c:v>43027.53125</c:v>
                </c:pt>
                <c:pt idx="4614">
                  <c:v>43027.552083333401</c:v>
                </c:pt>
                <c:pt idx="4615">
                  <c:v>43027.572916666599</c:v>
                </c:pt>
                <c:pt idx="4616">
                  <c:v>43027.59375</c:v>
                </c:pt>
                <c:pt idx="4617">
                  <c:v>43027.614583333401</c:v>
                </c:pt>
                <c:pt idx="4618">
                  <c:v>43027.635416666599</c:v>
                </c:pt>
                <c:pt idx="4619">
                  <c:v>43027.65625</c:v>
                </c:pt>
                <c:pt idx="4620">
                  <c:v>43027.677083333401</c:v>
                </c:pt>
                <c:pt idx="4621">
                  <c:v>43027.697916666599</c:v>
                </c:pt>
                <c:pt idx="4622">
                  <c:v>43027.71875</c:v>
                </c:pt>
                <c:pt idx="4623">
                  <c:v>43027.739583333401</c:v>
                </c:pt>
                <c:pt idx="4624">
                  <c:v>43027.760416666599</c:v>
                </c:pt>
                <c:pt idx="4625">
                  <c:v>43027.78125</c:v>
                </c:pt>
                <c:pt idx="4626">
                  <c:v>43027.802083333401</c:v>
                </c:pt>
                <c:pt idx="4627">
                  <c:v>43027.822916666599</c:v>
                </c:pt>
                <c:pt idx="4628">
                  <c:v>43027.84375</c:v>
                </c:pt>
                <c:pt idx="4629">
                  <c:v>43027.864583333401</c:v>
                </c:pt>
                <c:pt idx="4630">
                  <c:v>43027.885416666599</c:v>
                </c:pt>
                <c:pt idx="4631">
                  <c:v>43027.90625</c:v>
                </c:pt>
                <c:pt idx="4632">
                  <c:v>43027.927083333401</c:v>
                </c:pt>
                <c:pt idx="4633">
                  <c:v>43027.947916666599</c:v>
                </c:pt>
                <c:pt idx="4634">
                  <c:v>43027.96875</c:v>
                </c:pt>
                <c:pt idx="4635">
                  <c:v>43027.989583333401</c:v>
                </c:pt>
                <c:pt idx="4636">
                  <c:v>43028.010416666599</c:v>
                </c:pt>
                <c:pt idx="4637">
                  <c:v>43028.03125</c:v>
                </c:pt>
                <c:pt idx="4638">
                  <c:v>43028.052083333401</c:v>
                </c:pt>
                <c:pt idx="4639">
                  <c:v>43028.072916666599</c:v>
                </c:pt>
                <c:pt idx="4640">
                  <c:v>43028.09375</c:v>
                </c:pt>
                <c:pt idx="4641">
                  <c:v>43028.114583333401</c:v>
                </c:pt>
                <c:pt idx="4642">
                  <c:v>43028.135416666599</c:v>
                </c:pt>
                <c:pt idx="4643">
                  <c:v>43028.15625</c:v>
                </c:pt>
                <c:pt idx="4644">
                  <c:v>43028.177083333401</c:v>
                </c:pt>
                <c:pt idx="4645">
                  <c:v>43028.197916666599</c:v>
                </c:pt>
                <c:pt idx="4646">
                  <c:v>43028.21875</c:v>
                </c:pt>
                <c:pt idx="4647">
                  <c:v>43028.239583333401</c:v>
                </c:pt>
                <c:pt idx="4648">
                  <c:v>43028.260416666599</c:v>
                </c:pt>
                <c:pt idx="4649">
                  <c:v>43028.28125</c:v>
                </c:pt>
                <c:pt idx="4650">
                  <c:v>43028.302083333401</c:v>
                </c:pt>
                <c:pt idx="4651">
                  <c:v>43028.322916666599</c:v>
                </c:pt>
                <c:pt idx="4652">
                  <c:v>43028.34375</c:v>
                </c:pt>
                <c:pt idx="4653">
                  <c:v>43028.364583333401</c:v>
                </c:pt>
                <c:pt idx="4654">
                  <c:v>43028.385416666599</c:v>
                </c:pt>
                <c:pt idx="4655">
                  <c:v>43028.40625</c:v>
                </c:pt>
                <c:pt idx="4656">
                  <c:v>43028.427083333401</c:v>
                </c:pt>
                <c:pt idx="4657">
                  <c:v>43028.447916666599</c:v>
                </c:pt>
                <c:pt idx="4658">
                  <c:v>43028.46875</c:v>
                </c:pt>
                <c:pt idx="4659">
                  <c:v>43028.489583333401</c:v>
                </c:pt>
                <c:pt idx="4660">
                  <c:v>43028.510416666599</c:v>
                </c:pt>
                <c:pt idx="4661">
                  <c:v>43028.53125</c:v>
                </c:pt>
                <c:pt idx="4662">
                  <c:v>43028.552083333401</c:v>
                </c:pt>
                <c:pt idx="4663">
                  <c:v>43028.572916666599</c:v>
                </c:pt>
                <c:pt idx="4664">
                  <c:v>43028.59375</c:v>
                </c:pt>
                <c:pt idx="4665">
                  <c:v>43028.614583333401</c:v>
                </c:pt>
                <c:pt idx="4666">
                  <c:v>43028.635416666599</c:v>
                </c:pt>
                <c:pt idx="4667">
                  <c:v>43028.65625</c:v>
                </c:pt>
                <c:pt idx="4668">
                  <c:v>43028.677083333401</c:v>
                </c:pt>
                <c:pt idx="4669">
                  <c:v>43028.697916666599</c:v>
                </c:pt>
                <c:pt idx="4670">
                  <c:v>43028.71875</c:v>
                </c:pt>
                <c:pt idx="4671">
                  <c:v>43028.739583333401</c:v>
                </c:pt>
                <c:pt idx="4672">
                  <c:v>43028.760416666599</c:v>
                </c:pt>
                <c:pt idx="4673">
                  <c:v>43028.78125</c:v>
                </c:pt>
                <c:pt idx="4674">
                  <c:v>43028.802083333401</c:v>
                </c:pt>
                <c:pt idx="4675">
                  <c:v>43028.822916666599</c:v>
                </c:pt>
                <c:pt idx="4676">
                  <c:v>43028.84375</c:v>
                </c:pt>
                <c:pt idx="4677">
                  <c:v>43028.864583333401</c:v>
                </c:pt>
                <c:pt idx="4678">
                  <c:v>43028.885416666599</c:v>
                </c:pt>
                <c:pt idx="4679">
                  <c:v>43028.90625</c:v>
                </c:pt>
                <c:pt idx="4680">
                  <c:v>43028.927083333401</c:v>
                </c:pt>
                <c:pt idx="4681">
                  <c:v>43028.947916666599</c:v>
                </c:pt>
                <c:pt idx="4682">
                  <c:v>43028.96875</c:v>
                </c:pt>
                <c:pt idx="4683">
                  <c:v>43028.989583333401</c:v>
                </c:pt>
                <c:pt idx="4684">
                  <c:v>43029.010416666599</c:v>
                </c:pt>
                <c:pt idx="4685">
                  <c:v>43029.03125</c:v>
                </c:pt>
                <c:pt idx="4686">
                  <c:v>43029.052083333401</c:v>
                </c:pt>
                <c:pt idx="4687">
                  <c:v>43029.072916666599</c:v>
                </c:pt>
                <c:pt idx="4688">
                  <c:v>43029.09375</c:v>
                </c:pt>
                <c:pt idx="4689">
                  <c:v>43029.114583333401</c:v>
                </c:pt>
                <c:pt idx="4690">
                  <c:v>43029.135416666599</c:v>
                </c:pt>
                <c:pt idx="4691">
                  <c:v>43029.15625</c:v>
                </c:pt>
                <c:pt idx="4692">
                  <c:v>43029.177083333401</c:v>
                </c:pt>
                <c:pt idx="4693">
                  <c:v>43029.197916666599</c:v>
                </c:pt>
                <c:pt idx="4694">
                  <c:v>43029.21875</c:v>
                </c:pt>
                <c:pt idx="4695">
                  <c:v>43029.239583333401</c:v>
                </c:pt>
                <c:pt idx="4696">
                  <c:v>43029.260416666599</c:v>
                </c:pt>
                <c:pt idx="4697">
                  <c:v>43029.28125</c:v>
                </c:pt>
                <c:pt idx="4698">
                  <c:v>43029.302083333401</c:v>
                </c:pt>
                <c:pt idx="4699">
                  <c:v>43029.322916666599</c:v>
                </c:pt>
                <c:pt idx="4700">
                  <c:v>43029.34375</c:v>
                </c:pt>
                <c:pt idx="4701">
                  <c:v>43029.364583333401</c:v>
                </c:pt>
                <c:pt idx="4702">
                  <c:v>43029.385416666599</c:v>
                </c:pt>
                <c:pt idx="4703">
                  <c:v>43029.40625</c:v>
                </c:pt>
                <c:pt idx="4704">
                  <c:v>43029.427083333401</c:v>
                </c:pt>
                <c:pt idx="4705">
                  <c:v>43029.447916666599</c:v>
                </c:pt>
                <c:pt idx="4706">
                  <c:v>43029.46875</c:v>
                </c:pt>
                <c:pt idx="4707">
                  <c:v>43029.489583333401</c:v>
                </c:pt>
                <c:pt idx="4708">
                  <c:v>43029.510416666599</c:v>
                </c:pt>
                <c:pt idx="4709">
                  <c:v>43029.53125</c:v>
                </c:pt>
                <c:pt idx="4710">
                  <c:v>43029.552083333401</c:v>
                </c:pt>
                <c:pt idx="4711">
                  <c:v>43029.572916666599</c:v>
                </c:pt>
                <c:pt idx="4712">
                  <c:v>43029.59375</c:v>
                </c:pt>
                <c:pt idx="4713">
                  <c:v>43029.614583333401</c:v>
                </c:pt>
                <c:pt idx="4714">
                  <c:v>43029.635416666599</c:v>
                </c:pt>
                <c:pt idx="4715">
                  <c:v>43029.65625</c:v>
                </c:pt>
                <c:pt idx="4716">
                  <c:v>43029.677083333401</c:v>
                </c:pt>
                <c:pt idx="4717">
                  <c:v>43029.697916666599</c:v>
                </c:pt>
                <c:pt idx="4718">
                  <c:v>43029.71875</c:v>
                </c:pt>
                <c:pt idx="4719">
                  <c:v>43029.739583333401</c:v>
                </c:pt>
                <c:pt idx="4720">
                  <c:v>43029.760416666599</c:v>
                </c:pt>
                <c:pt idx="4721">
                  <c:v>43029.78125</c:v>
                </c:pt>
                <c:pt idx="4722">
                  <c:v>43029.802083333401</c:v>
                </c:pt>
                <c:pt idx="4723">
                  <c:v>43029.822916666599</c:v>
                </c:pt>
                <c:pt idx="4724">
                  <c:v>43029.84375</c:v>
                </c:pt>
                <c:pt idx="4725">
                  <c:v>43029.864583333401</c:v>
                </c:pt>
                <c:pt idx="4726">
                  <c:v>43029.885416666599</c:v>
                </c:pt>
                <c:pt idx="4727">
                  <c:v>43029.90625</c:v>
                </c:pt>
                <c:pt idx="4728">
                  <c:v>43029.927083333401</c:v>
                </c:pt>
                <c:pt idx="4729">
                  <c:v>43029.947916666599</c:v>
                </c:pt>
                <c:pt idx="4730">
                  <c:v>43029.96875</c:v>
                </c:pt>
                <c:pt idx="4731">
                  <c:v>43029.989583333401</c:v>
                </c:pt>
                <c:pt idx="4732">
                  <c:v>43030.010416666599</c:v>
                </c:pt>
                <c:pt idx="4733">
                  <c:v>43030.03125</c:v>
                </c:pt>
                <c:pt idx="4734">
                  <c:v>43030.052083333401</c:v>
                </c:pt>
                <c:pt idx="4735">
                  <c:v>43030.072916666599</c:v>
                </c:pt>
                <c:pt idx="4736">
                  <c:v>43030.09375</c:v>
                </c:pt>
                <c:pt idx="4737">
                  <c:v>43030.114583333401</c:v>
                </c:pt>
                <c:pt idx="4738">
                  <c:v>43030.135416666599</c:v>
                </c:pt>
                <c:pt idx="4739">
                  <c:v>43030.15625</c:v>
                </c:pt>
                <c:pt idx="4740">
                  <c:v>43030.177083333401</c:v>
                </c:pt>
                <c:pt idx="4741">
                  <c:v>43030.197916666599</c:v>
                </c:pt>
                <c:pt idx="4742">
                  <c:v>43030.21875</c:v>
                </c:pt>
                <c:pt idx="4743">
                  <c:v>43030.239583333401</c:v>
                </c:pt>
                <c:pt idx="4744">
                  <c:v>43030.260416666599</c:v>
                </c:pt>
                <c:pt idx="4745">
                  <c:v>43030.28125</c:v>
                </c:pt>
                <c:pt idx="4746">
                  <c:v>43030.302083333401</c:v>
                </c:pt>
                <c:pt idx="4747">
                  <c:v>43030.322916666599</c:v>
                </c:pt>
                <c:pt idx="4748">
                  <c:v>43030.34375</c:v>
                </c:pt>
                <c:pt idx="4749">
                  <c:v>43030.364583333401</c:v>
                </c:pt>
                <c:pt idx="4750">
                  <c:v>43030.385416666599</c:v>
                </c:pt>
                <c:pt idx="4751">
                  <c:v>43030.40625</c:v>
                </c:pt>
                <c:pt idx="4752">
                  <c:v>43030.427083333401</c:v>
                </c:pt>
                <c:pt idx="4753">
                  <c:v>43030.447916666599</c:v>
                </c:pt>
                <c:pt idx="4754">
                  <c:v>43030.46875</c:v>
                </c:pt>
                <c:pt idx="4755">
                  <c:v>43030.489583333401</c:v>
                </c:pt>
                <c:pt idx="4756">
                  <c:v>43030.510416666599</c:v>
                </c:pt>
                <c:pt idx="4757">
                  <c:v>43030.53125</c:v>
                </c:pt>
                <c:pt idx="4758">
                  <c:v>43030.552083333401</c:v>
                </c:pt>
                <c:pt idx="4759">
                  <c:v>43030.572916666599</c:v>
                </c:pt>
                <c:pt idx="4760">
                  <c:v>43030.59375</c:v>
                </c:pt>
                <c:pt idx="4761">
                  <c:v>43030.614583333401</c:v>
                </c:pt>
                <c:pt idx="4762">
                  <c:v>43030.635416666599</c:v>
                </c:pt>
                <c:pt idx="4763">
                  <c:v>43030.65625</c:v>
                </c:pt>
                <c:pt idx="4764">
                  <c:v>43030.677083333401</c:v>
                </c:pt>
                <c:pt idx="4765">
                  <c:v>43030.697916666599</c:v>
                </c:pt>
                <c:pt idx="4766">
                  <c:v>43030.71875</c:v>
                </c:pt>
                <c:pt idx="4767">
                  <c:v>43030.739583333401</c:v>
                </c:pt>
                <c:pt idx="4768">
                  <c:v>43030.760416666599</c:v>
                </c:pt>
                <c:pt idx="4769">
                  <c:v>43030.78125</c:v>
                </c:pt>
                <c:pt idx="4770">
                  <c:v>43030.802083333401</c:v>
                </c:pt>
                <c:pt idx="4771">
                  <c:v>43030.822916666599</c:v>
                </c:pt>
                <c:pt idx="4772">
                  <c:v>43030.84375</c:v>
                </c:pt>
                <c:pt idx="4773">
                  <c:v>43030.864583333401</c:v>
                </c:pt>
                <c:pt idx="4774">
                  <c:v>43030.885416666599</c:v>
                </c:pt>
                <c:pt idx="4775">
                  <c:v>43030.90625</c:v>
                </c:pt>
                <c:pt idx="4776">
                  <c:v>43030.927083333401</c:v>
                </c:pt>
                <c:pt idx="4777">
                  <c:v>43030.947916666599</c:v>
                </c:pt>
                <c:pt idx="4778">
                  <c:v>43030.96875</c:v>
                </c:pt>
                <c:pt idx="4779">
                  <c:v>43030.989583333401</c:v>
                </c:pt>
                <c:pt idx="4780">
                  <c:v>43031.010416666599</c:v>
                </c:pt>
                <c:pt idx="4781">
                  <c:v>43031.03125</c:v>
                </c:pt>
                <c:pt idx="4782">
                  <c:v>43031.052083333401</c:v>
                </c:pt>
                <c:pt idx="4783">
                  <c:v>43031.072916666599</c:v>
                </c:pt>
                <c:pt idx="4784">
                  <c:v>43031.09375</c:v>
                </c:pt>
                <c:pt idx="4785">
                  <c:v>43031.114583333401</c:v>
                </c:pt>
                <c:pt idx="4786">
                  <c:v>43031.135416666599</c:v>
                </c:pt>
                <c:pt idx="4787">
                  <c:v>43031.15625</c:v>
                </c:pt>
                <c:pt idx="4788">
                  <c:v>43031.177083333401</c:v>
                </c:pt>
                <c:pt idx="4789">
                  <c:v>43031.197916666599</c:v>
                </c:pt>
                <c:pt idx="4790">
                  <c:v>43031.21875</c:v>
                </c:pt>
                <c:pt idx="4791">
                  <c:v>43031.239583333401</c:v>
                </c:pt>
                <c:pt idx="4792">
                  <c:v>43031.260416666599</c:v>
                </c:pt>
                <c:pt idx="4793">
                  <c:v>43031.28125</c:v>
                </c:pt>
                <c:pt idx="4794">
                  <c:v>43031.302083333401</c:v>
                </c:pt>
                <c:pt idx="4795">
                  <c:v>43031.322916666599</c:v>
                </c:pt>
                <c:pt idx="4796">
                  <c:v>43031.34375</c:v>
                </c:pt>
                <c:pt idx="4797">
                  <c:v>43031.364583333401</c:v>
                </c:pt>
                <c:pt idx="4798">
                  <c:v>43031.385416666599</c:v>
                </c:pt>
                <c:pt idx="4799">
                  <c:v>43031.40625</c:v>
                </c:pt>
                <c:pt idx="4800">
                  <c:v>43031.427083333401</c:v>
                </c:pt>
                <c:pt idx="4801">
                  <c:v>43031.447916666599</c:v>
                </c:pt>
                <c:pt idx="4802">
                  <c:v>43031.46875</c:v>
                </c:pt>
                <c:pt idx="4803">
                  <c:v>43031.489583333401</c:v>
                </c:pt>
                <c:pt idx="4804">
                  <c:v>43031.510416666599</c:v>
                </c:pt>
                <c:pt idx="4805">
                  <c:v>43031.53125</c:v>
                </c:pt>
                <c:pt idx="4806">
                  <c:v>43031.552083333401</c:v>
                </c:pt>
                <c:pt idx="4807">
                  <c:v>43031.572916666599</c:v>
                </c:pt>
                <c:pt idx="4808">
                  <c:v>43031.59375</c:v>
                </c:pt>
                <c:pt idx="4809">
                  <c:v>43031.614583333401</c:v>
                </c:pt>
                <c:pt idx="4810">
                  <c:v>43031.635416666599</c:v>
                </c:pt>
                <c:pt idx="4811">
                  <c:v>43031.65625</c:v>
                </c:pt>
                <c:pt idx="4812">
                  <c:v>43031.677083333401</c:v>
                </c:pt>
                <c:pt idx="4813">
                  <c:v>43031.697916666599</c:v>
                </c:pt>
                <c:pt idx="4814">
                  <c:v>43031.71875</c:v>
                </c:pt>
                <c:pt idx="4815">
                  <c:v>43031.739583333401</c:v>
                </c:pt>
                <c:pt idx="4816">
                  <c:v>43031.760416666599</c:v>
                </c:pt>
                <c:pt idx="4817">
                  <c:v>43031.78125</c:v>
                </c:pt>
                <c:pt idx="4818">
                  <c:v>43031.802083333401</c:v>
                </c:pt>
                <c:pt idx="4819">
                  <c:v>43031.822916666599</c:v>
                </c:pt>
                <c:pt idx="4820">
                  <c:v>43031.84375</c:v>
                </c:pt>
                <c:pt idx="4821">
                  <c:v>43031.864583333401</c:v>
                </c:pt>
                <c:pt idx="4822">
                  <c:v>43031.885416666599</c:v>
                </c:pt>
                <c:pt idx="4823">
                  <c:v>43031.90625</c:v>
                </c:pt>
                <c:pt idx="4824">
                  <c:v>43031.927083333401</c:v>
                </c:pt>
                <c:pt idx="4825">
                  <c:v>43031.947916666599</c:v>
                </c:pt>
                <c:pt idx="4826">
                  <c:v>43031.96875</c:v>
                </c:pt>
                <c:pt idx="4827">
                  <c:v>43031.989583333401</c:v>
                </c:pt>
                <c:pt idx="4828">
                  <c:v>43032.010416666599</c:v>
                </c:pt>
                <c:pt idx="4829">
                  <c:v>43032.03125</c:v>
                </c:pt>
                <c:pt idx="4830">
                  <c:v>43032.052083333401</c:v>
                </c:pt>
                <c:pt idx="4831">
                  <c:v>43032.072916666599</c:v>
                </c:pt>
                <c:pt idx="4832">
                  <c:v>43032.09375</c:v>
                </c:pt>
                <c:pt idx="4833">
                  <c:v>43032.114583333401</c:v>
                </c:pt>
                <c:pt idx="4834">
                  <c:v>43032.135416666599</c:v>
                </c:pt>
                <c:pt idx="4835">
                  <c:v>43032.15625</c:v>
                </c:pt>
                <c:pt idx="4836">
                  <c:v>43032.177083333401</c:v>
                </c:pt>
                <c:pt idx="4837">
                  <c:v>43032.197916666599</c:v>
                </c:pt>
                <c:pt idx="4838">
                  <c:v>43032.21875</c:v>
                </c:pt>
                <c:pt idx="4839">
                  <c:v>43032.239583333401</c:v>
                </c:pt>
                <c:pt idx="4840">
                  <c:v>43032.260416666599</c:v>
                </c:pt>
                <c:pt idx="4841">
                  <c:v>43032.28125</c:v>
                </c:pt>
                <c:pt idx="4842">
                  <c:v>43032.302083333401</c:v>
                </c:pt>
                <c:pt idx="4843">
                  <c:v>43032.322916666599</c:v>
                </c:pt>
                <c:pt idx="4844">
                  <c:v>43032.34375</c:v>
                </c:pt>
                <c:pt idx="4845">
                  <c:v>43032.364583333401</c:v>
                </c:pt>
                <c:pt idx="4846">
                  <c:v>43032.385416666599</c:v>
                </c:pt>
                <c:pt idx="4847">
                  <c:v>43032.40625</c:v>
                </c:pt>
                <c:pt idx="4848">
                  <c:v>43032.427083333401</c:v>
                </c:pt>
                <c:pt idx="4849">
                  <c:v>43032.447916666599</c:v>
                </c:pt>
                <c:pt idx="4850">
                  <c:v>43032.46875</c:v>
                </c:pt>
                <c:pt idx="4851">
                  <c:v>43032.489583333401</c:v>
                </c:pt>
                <c:pt idx="4852">
                  <c:v>43032.510416666599</c:v>
                </c:pt>
                <c:pt idx="4853">
                  <c:v>43032.53125</c:v>
                </c:pt>
                <c:pt idx="4854">
                  <c:v>43032.552083333401</c:v>
                </c:pt>
                <c:pt idx="4855">
                  <c:v>43032.572916666599</c:v>
                </c:pt>
                <c:pt idx="4856">
                  <c:v>43032.59375</c:v>
                </c:pt>
                <c:pt idx="4857">
                  <c:v>43032.614583333401</c:v>
                </c:pt>
                <c:pt idx="4858">
                  <c:v>43032.635416666599</c:v>
                </c:pt>
                <c:pt idx="4859">
                  <c:v>43032.65625</c:v>
                </c:pt>
                <c:pt idx="4860">
                  <c:v>43032.677083333401</c:v>
                </c:pt>
                <c:pt idx="4861">
                  <c:v>43032.697916666599</c:v>
                </c:pt>
                <c:pt idx="4862">
                  <c:v>43032.71875</c:v>
                </c:pt>
                <c:pt idx="4863">
                  <c:v>43032.739583333401</c:v>
                </c:pt>
                <c:pt idx="4864">
                  <c:v>43032.760416666599</c:v>
                </c:pt>
                <c:pt idx="4865">
                  <c:v>43032.78125</c:v>
                </c:pt>
                <c:pt idx="4866">
                  <c:v>43032.802083333401</c:v>
                </c:pt>
                <c:pt idx="4867">
                  <c:v>43032.822916666599</c:v>
                </c:pt>
                <c:pt idx="4868">
                  <c:v>43032.84375</c:v>
                </c:pt>
                <c:pt idx="4869">
                  <c:v>43032.864583333401</c:v>
                </c:pt>
                <c:pt idx="4870">
                  <c:v>43032.885416666599</c:v>
                </c:pt>
                <c:pt idx="4871">
                  <c:v>43032.90625</c:v>
                </c:pt>
                <c:pt idx="4872">
                  <c:v>43032.927083333401</c:v>
                </c:pt>
                <c:pt idx="4873">
                  <c:v>43032.947916666599</c:v>
                </c:pt>
                <c:pt idx="4874">
                  <c:v>43032.96875</c:v>
                </c:pt>
                <c:pt idx="4875">
                  <c:v>43032.989583333401</c:v>
                </c:pt>
                <c:pt idx="4876">
                  <c:v>43033.010416666599</c:v>
                </c:pt>
                <c:pt idx="4877">
                  <c:v>43033.03125</c:v>
                </c:pt>
                <c:pt idx="4878">
                  <c:v>43033.052083333401</c:v>
                </c:pt>
                <c:pt idx="4879">
                  <c:v>43033.072916666599</c:v>
                </c:pt>
                <c:pt idx="4880">
                  <c:v>43033.09375</c:v>
                </c:pt>
                <c:pt idx="4881">
                  <c:v>43033.114583333401</c:v>
                </c:pt>
                <c:pt idx="4882">
                  <c:v>43033.135416666599</c:v>
                </c:pt>
                <c:pt idx="4883">
                  <c:v>43033.15625</c:v>
                </c:pt>
                <c:pt idx="4884">
                  <c:v>43033.177083333401</c:v>
                </c:pt>
                <c:pt idx="4885">
                  <c:v>43033.197916666599</c:v>
                </c:pt>
                <c:pt idx="4886">
                  <c:v>43033.21875</c:v>
                </c:pt>
                <c:pt idx="4887">
                  <c:v>43033.239583333401</c:v>
                </c:pt>
                <c:pt idx="4888">
                  <c:v>43033.260416666599</c:v>
                </c:pt>
                <c:pt idx="4889">
                  <c:v>43033.28125</c:v>
                </c:pt>
                <c:pt idx="4890">
                  <c:v>43033.302083333401</c:v>
                </c:pt>
                <c:pt idx="4891">
                  <c:v>43033.322916666599</c:v>
                </c:pt>
                <c:pt idx="4892">
                  <c:v>43033.34375</c:v>
                </c:pt>
                <c:pt idx="4893">
                  <c:v>43033.364583333401</c:v>
                </c:pt>
                <c:pt idx="4894">
                  <c:v>43033.385416666599</c:v>
                </c:pt>
                <c:pt idx="4895">
                  <c:v>43033.40625</c:v>
                </c:pt>
                <c:pt idx="4896">
                  <c:v>43033.427083333401</c:v>
                </c:pt>
                <c:pt idx="4897">
                  <c:v>43033.447916666599</c:v>
                </c:pt>
                <c:pt idx="4898">
                  <c:v>43033.46875</c:v>
                </c:pt>
                <c:pt idx="4899">
                  <c:v>43033.489583333401</c:v>
                </c:pt>
                <c:pt idx="4900">
                  <c:v>43033.510416666599</c:v>
                </c:pt>
                <c:pt idx="4901">
                  <c:v>43033.53125</c:v>
                </c:pt>
                <c:pt idx="4902">
                  <c:v>43033.552083333401</c:v>
                </c:pt>
                <c:pt idx="4903">
                  <c:v>43033.572916666599</c:v>
                </c:pt>
                <c:pt idx="4904">
                  <c:v>43033.59375</c:v>
                </c:pt>
                <c:pt idx="4905">
                  <c:v>43033.614583333401</c:v>
                </c:pt>
                <c:pt idx="4906">
                  <c:v>43033.635416666599</c:v>
                </c:pt>
                <c:pt idx="4907">
                  <c:v>43033.65625</c:v>
                </c:pt>
                <c:pt idx="4908">
                  <c:v>43033.677083333401</c:v>
                </c:pt>
                <c:pt idx="4909">
                  <c:v>43033.697916666599</c:v>
                </c:pt>
                <c:pt idx="4910">
                  <c:v>43033.71875</c:v>
                </c:pt>
                <c:pt idx="4911">
                  <c:v>43033.739583333401</c:v>
                </c:pt>
                <c:pt idx="4912">
                  <c:v>43033.760416666599</c:v>
                </c:pt>
                <c:pt idx="4913">
                  <c:v>43033.78125</c:v>
                </c:pt>
                <c:pt idx="4914">
                  <c:v>43033.802083333401</c:v>
                </c:pt>
                <c:pt idx="4915">
                  <c:v>43033.822916666599</c:v>
                </c:pt>
                <c:pt idx="4916">
                  <c:v>43033.84375</c:v>
                </c:pt>
                <c:pt idx="4917">
                  <c:v>43033.864583333401</c:v>
                </c:pt>
                <c:pt idx="4918">
                  <c:v>43033.885416666599</c:v>
                </c:pt>
                <c:pt idx="4919">
                  <c:v>43033.90625</c:v>
                </c:pt>
                <c:pt idx="4920">
                  <c:v>43033.927083333401</c:v>
                </c:pt>
                <c:pt idx="4921">
                  <c:v>43033.947916666599</c:v>
                </c:pt>
                <c:pt idx="4922">
                  <c:v>43033.96875</c:v>
                </c:pt>
                <c:pt idx="4923">
                  <c:v>43033.989583333401</c:v>
                </c:pt>
                <c:pt idx="4924">
                  <c:v>43034.010416666599</c:v>
                </c:pt>
                <c:pt idx="4925">
                  <c:v>43034.03125</c:v>
                </c:pt>
                <c:pt idx="4926">
                  <c:v>43034.052083333401</c:v>
                </c:pt>
                <c:pt idx="4927">
                  <c:v>43034.072916666599</c:v>
                </c:pt>
                <c:pt idx="4928">
                  <c:v>43034.09375</c:v>
                </c:pt>
                <c:pt idx="4929">
                  <c:v>43034.114583333401</c:v>
                </c:pt>
                <c:pt idx="4930">
                  <c:v>43034.135416666599</c:v>
                </c:pt>
                <c:pt idx="4931">
                  <c:v>43034.15625</c:v>
                </c:pt>
                <c:pt idx="4932">
                  <c:v>43034.177083333401</c:v>
                </c:pt>
                <c:pt idx="4933">
                  <c:v>43034.197916666599</c:v>
                </c:pt>
                <c:pt idx="4934">
                  <c:v>43034.21875</c:v>
                </c:pt>
                <c:pt idx="4935">
                  <c:v>43034.239583333401</c:v>
                </c:pt>
                <c:pt idx="4936">
                  <c:v>43034.260416666599</c:v>
                </c:pt>
                <c:pt idx="4937">
                  <c:v>43034.28125</c:v>
                </c:pt>
                <c:pt idx="4938">
                  <c:v>43034.302083333401</c:v>
                </c:pt>
                <c:pt idx="4939">
                  <c:v>43034.322916666599</c:v>
                </c:pt>
                <c:pt idx="4940">
                  <c:v>43034.34375</c:v>
                </c:pt>
                <c:pt idx="4941">
                  <c:v>43034.364583333401</c:v>
                </c:pt>
                <c:pt idx="4942">
                  <c:v>43034.385416666599</c:v>
                </c:pt>
                <c:pt idx="4943">
                  <c:v>43034.40625</c:v>
                </c:pt>
                <c:pt idx="4944">
                  <c:v>43034.427083333401</c:v>
                </c:pt>
                <c:pt idx="4945">
                  <c:v>43034.447916666599</c:v>
                </c:pt>
                <c:pt idx="4946">
                  <c:v>43034.46875</c:v>
                </c:pt>
                <c:pt idx="4947">
                  <c:v>43034.489583333401</c:v>
                </c:pt>
                <c:pt idx="4948">
                  <c:v>43034.510416666599</c:v>
                </c:pt>
                <c:pt idx="4949">
                  <c:v>43034.53125</c:v>
                </c:pt>
                <c:pt idx="4950">
                  <c:v>43034.552083333401</c:v>
                </c:pt>
                <c:pt idx="4951">
                  <c:v>43034.572916666599</c:v>
                </c:pt>
                <c:pt idx="4952">
                  <c:v>43034.59375</c:v>
                </c:pt>
                <c:pt idx="4953">
                  <c:v>43034.614583333401</c:v>
                </c:pt>
                <c:pt idx="4954">
                  <c:v>43034.635416666599</c:v>
                </c:pt>
                <c:pt idx="4955">
                  <c:v>43034.65625</c:v>
                </c:pt>
                <c:pt idx="4956">
                  <c:v>43034.677083333401</c:v>
                </c:pt>
                <c:pt idx="4957">
                  <c:v>43034.697916666599</c:v>
                </c:pt>
                <c:pt idx="4958">
                  <c:v>43034.71875</c:v>
                </c:pt>
                <c:pt idx="4959">
                  <c:v>43034.739583333401</c:v>
                </c:pt>
                <c:pt idx="4960">
                  <c:v>43034.760416666599</c:v>
                </c:pt>
                <c:pt idx="4961">
                  <c:v>43034.78125</c:v>
                </c:pt>
                <c:pt idx="4962">
                  <c:v>43034.802083333401</c:v>
                </c:pt>
                <c:pt idx="4963">
                  <c:v>43034.822916666599</c:v>
                </c:pt>
                <c:pt idx="4964">
                  <c:v>43034.84375</c:v>
                </c:pt>
                <c:pt idx="4965">
                  <c:v>43034.864583333401</c:v>
                </c:pt>
                <c:pt idx="4966">
                  <c:v>43034.885416666599</c:v>
                </c:pt>
                <c:pt idx="4967">
                  <c:v>43034.90625</c:v>
                </c:pt>
                <c:pt idx="4968">
                  <c:v>43034.927083333401</c:v>
                </c:pt>
                <c:pt idx="4969">
                  <c:v>43034.947916666599</c:v>
                </c:pt>
                <c:pt idx="4970">
                  <c:v>43034.96875</c:v>
                </c:pt>
                <c:pt idx="4971">
                  <c:v>43034.989583333401</c:v>
                </c:pt>
                <c:pt idx="4972">
                  <c:v>43035.010416666599</c:v>
                </c:pt>
                <c:pt idx="4973">
                  <c:v>43035.03125</c:v>
                </c:pt>
                <c:pt idx="4974">
                  <c:v>43035.052083333401</c:v>
                </c:pt>
                <c:pt idx="4975">
                  <c:v>43035.072916666599</c:v>
                </c:pt>
                <c:pt idx="4976">
                  <c:v>43035.09375</c:v>
                </c:pt>
                <c:pt idx="4977">
                  <c:v>43035.114583333401</c:v>
                </c:pt>
                <c:pt idx="4978">
                  <c:v>43035.135416666599</c:v>
                </c:pt>
                <c:pt idx="4979">
                  <c:v>43035.15625</c:v>
                </c:pt>
                <c:pt idx="4980">
                  <c:v>43035.177083333401</c:v>
                </c:pt>
                <c:pt idx="4981">
                  <c:v>43035.197916666599</c:v>
                </c:pt>
                <c:pt idx="4982">
                  <c:v>43035.21875</c:v>
                </c:pt>
                <c:pt idx="4983">
                  <c:v>43035.239583333401</c:v>
                </c:pt>
                <c:pt idx="4984">
                  <c:v>43035.260416666599</c:v>
                </c:pt>
                <c:pt idx="4985">
                  <c:v>43035.28125</c:v>
                </c:pt>
                <c:pt idx="4986">
                  <c:v>43035.302083333401</c:v>
                </c:pt>
                <c:pt idx="4987">
                  <c:v>43035.322916666599</c:v>
                </c:pt>
                <c:pt idx="4988">
                  <c:v>43035.34375</c:v>
                </c:pt>
                <c:pt idx="4989">
                  <c:v>43035.364583333401</c:v>
                </c:pt>
                <c:pt idx="4990">
                  <c:v>43035.385416666599</c:v>
                </c:pt>
                <c:pt idx="4991">
                  <c:v>43035.40625</c:v>
                </c:pt>
                <c:pt idx="4992">
                  <c:v>43035.427083333401</c:v>
                </c:pt>
                <c:pt idx="4993">
                  <c:v>43035.447916666599</c:v>
                </c:pt>
                <c:pt idx="4994">
                  <c:v>43035.46875</c:v>
                </c:pt>
                <c:pt idx="4995">
                  <c:v>43035.489583333401</c:v>
                </c:pt>
                <c:pt idx="4996">
                  <c:v>43035.510416666599</c:v>
                </c:pt>
                <c:pt idx="4997">
                  <c:v>43035.53125</c:v>
                </c:pt>
                <c:pt idx="4998">
                  <c:v>43035.552083333401</c:v>
                </c:pt>
                <c:pt idx="4999">
                  <c:v>43035.572916666599</c:v>
                </c:pt>
                <c:pt idx="5000">
                  <c:v>43035.59375</c:v>
                </c:pt>
                <c:pt idx="5001">
                  <c:v>43035.614583333401</c:v>
                </c:pt>
                <c:pt idx="5002">
                  <c:v>43035.635416666599</c:v>
                </c:pt>
                <c:pt idx="5003">
                  <c:v>43035.65625</c:v>
                </c:pt>
                <c:pt idx="5004">
                  <c:v>43035.677083333401</c:v>
                </c:pt>
                <c:pt idx="5005">
                  <c:v>43035.697916666599</c:v>
                </c:pt>
                <c:pt idx="5006">
                  <c:v>43035.71875</c:v>
                </c:pt>
                <c:pt idx="5007">
                  <c:v>43035.739583333401</c:v>
                </c:pt>
                <c:pt idx="5008">
                  <c:v>43035.760416666599</c:v>
                </c:pt>
                <c:pt idx="5009">
                  <c:v>43035.78125</c:v>
                </c:pt>
                <c:pt idx="5010">
                  <c:v>43035.802083333401</c:v>
                </c:pt>
                <c:pt idx="5011">
                  <c:v>43035.822916666599</c:v>
                </c:pt>
                <c:pt idx="5012">
                  <c:v>43035.84375</c:v>
                </c:pt>
                <c:pt idx="5013">
                  <c:v>43035.864583333401</c:v>
                </c:pt>
                <c:pt idx="5014">
                  <c:v>43035.885416666599</c:v>
                </c:pt>
                <c:pt idx="5015">
                  <c:v>43035.90625</c:v>
                </c:pt>
                <c:pt idx="5016">
                  <c:v>43035.927083333401</c:v>
                </c:pt>
                <c:pt idx="5017">
                  <c:v>43035.947916666599</c:v>
                </c:pt>
                <c:pt idx="5018">
                  <c:v>43035.96875</c:v>
                </c:pt>
                <c:pt idx="5019">
                  <c:v>43035.989583333401</c:v>
                </c:pt>
                <c:pt idx="5020">
                  <c:v>43036.010416666599</c:v>
                </c:pt>
                <c:pt idx="5021">
                  <c:v>43036.03125</c:v>
                </c:pt>
                <c:pt idx="5022">
                  <c:v>43036.052083333401</c:v>
                </c:pt>
                <c:pt idx="5023">
                  <c:v>43036.072916666599</c:v>
                </c:pt>
                <c:pt idx="5024">
                  <c:v>43036.09375</c:v>
                </c:pt>
                <c:pt idx="5025">
                  <c:v>43036.114583333401</c:v>
                </c:pt>
                <c:pt idx="5026">
                  <c:v>43036.135416666599</c:v>
                </c:pt>
                <c:pt idx="5027">
                  <c:v>43036.15625</c:v>
                </c:pt>
                <c:pt idx="5028">
                  <c:v>43036.177083333401</c:v>
                </c:pt>
                <c:pt idx="5029">
                  <c:v>43036.197916666599</c:v>
                </c:pt>
                <c:pt idx="5030">
                  <c:v>43036.21875</c:v>
                </c:pt>
                <c:pt idx="5031">
                  <c:v>43036.239583333401</c:v>
                </c:pt>
                <c:pt idx="5032">
                  <c:v>43036.260416666599</c:v>
                </c:pt>
                <c:pt idx="5033">
                  <c:v>43036.28125</c:v>
                </c:pt>
                <c:pt idx="5034">
                  <c:v>43036.302083333401</c:v>
                </c:pt>
                <c:pt idx="5035">
                  <c:v>43036.322916666599</c:v>
                </c:pt>
                <c:pt idx="5036">
                  <c:v>43036.34375</c:v>
                </c:pt>
                <c:pt idx="5037">
                  <c:v>43036.364583333401</c:v>
                </c:pt>
                <c:pt idx="5038">
                  <c:v>43036.385416666599</c:v>
                </c:pt>
                <c:pt idx="5039">
                  <c:v>43036.40625</c:v>
                </c:pt>
                <c:pt idx="5040">
                  <c:v>43036.427083333401</c:v>
                </c:pt>
                <c:pt idx="5041">
                  <c:v>43036.447916666599</c:v>
                </c:pt>
                <c:pt idx="5042">
                  <c:v>43036.46875</c:v>
                </c:pt>
                <c:pt idx="5043">
                  <c:v>43036.489583333401</c:v>
                </c:pt>
                <c:pt idx="5044">
                  <c:v>43036.510416666599</c:v>
                </c:pt>
                <c:pt idx="5045">
                  <c:v>43036.53125</c:v>
                </c:pt>
                <c:pt idx="5046">
                  <c:v>43036.552083333401</c:v>
                </c:pt>
                <c:pt idx="5047">
                  <c:v>43036.572916666599</c:v>
                </c:pt>
                <c:pt idx="5048">
                  <c:v>43036.59375</c:v>
                </c:pt>
                <c:pt idx="5049">
                  <c:v>43036.614583333401</c:v>
                </c:pt>
                <c:pt idx="5050">
                  <c:v>43036.635416666599</c:v>
                </c:pt>
                <c:pt idx="5051">
                  <c:v>43036.65625</c:v>
                </c:pt>
                <c:pt idx="5052">
                  <c:v>43036.677083333401</c:v>
                </c:pt>
                <c:pt idx="5053">
                  <c:v>43036.697916666599</c:v>
                </c:pt>
                <c:pt idx="5054">
                  <c:v>43036.71875</c:v>
                </c:pt>
                <c:pt idx="5055">
                  <c:v>43036.739583333401</c:v>
                </c:pt>
                <c:pt idx="5056">
                  <c:v>43036.760416666599</c:v>
                </c:pt>
                <c:pt idx="5057">
                  <c:v>43036.78125</c:v>
                </c:pt>
                <c:pt idx="5058">
                  <c:v>43036.802083333401</c:v>
                </c:pt>
                <c:pt idx="5059">
                  <c:v>43036.822916666599</c:v>
                </c:pt>
                <c:pt idx="5060">
                  <c:v>43036.84375</c:v>
                </c:pt>
                <c:pt idx="5061">
                  <c:v>43036.864583333401</c:v>
                </c:pt>
                <c:pt idx="5062">
                  <c:v>43036.885416666599</c:v>
                </c:pt>
                <c:pt idx="5063">
                  <c:v>43036.90625</c:v>
                </c:pt>
                <c:pt idx="5064">
                  <c:v>43036.927083333401</c:v>
                </c:pt>
                <c:pt idx="5065">
                  <c:v>43036.947916666599</c:v>
                </c:pt>
                <c:pt idx="5066">
                  <c:v>43036.96875</c:v>
                </c:pt>
                <c:pt idx="5067">
                  <c:v>43036.989583333401</c:v>
                </c:pt>
                <c:pt idx="5068">
                  <c:v>43037.010416666599</c:v>
                </c:pt>
                <c:pt idx="5069">
                  <c:v>43037.03125</c:v>
                </c:pt>
                <c:pt idx="5070">
                  <c:v>43037.052083333401</c:v>
                </c:pt>
                <c:pt idx="5071">
                  <c:v>43037.072916666599</c:v>
                </c:pt>
                <c:pt idx="5072">
                  <c:v>43037.09375</c:v>
                </c:pt>
                <c:pt idx="5073">
                  <c:v>43037.114583333401</c:v>
                </c:pt>
                <c:pt idx="5074">
                  <c:v>43037.135416666599</c:v>
                </c:pt>
                <c:pt idx="5075">
                  <c:v>43037.15625</c:v>
                </c:pt>
                <c:pt idx="5076">
                  <c:v>43037.177083333401</c:v>
                </c:pt>
                <c:pt idx="5077">
                  <c:v>43037.197916666599</c:v>
                </c:pt>
                <c:pt idx="5078">
                  <c:v>43037.21875</c:v>
                </c:pt>
                <c:pt idx="5079">
                  <c:v>43037.239583333401</c:v>
                </c:pt>
                <c:pt idx="5080">
                  <c:v>43037.260416666599</c:v>
                </c:pt>
                <c:pt idx="5081">
                  <c:v>43037.28125</c:v>
                </c:pt>
                <c:pt idx="5082">
                  <c:v>43037.302083333401</c:v>
                </c:pt>
                <c:pt idx="5083">
                  <c:v>43037.322916666599</c:v>
                </c:pt>
                <c:pt idx="5084">
                  <c:v>43037.34375</c:v>
                </c:pt>
                <c:pt idx="5085">
                  <c:v>43037.364583333401</c:v>
                </c:pt>
                <c:pt idx="5086">
                  <c:v>43037.385416666599</c:v>
                </c:pt>
                <c:pt idx="5087">
                  <c:v>43037.40625</c:v>
                </c:pt>
                <c:pt idx="5088">
                  <c:v>43037.427083333401</c:v>
                </c:pt>
                <c:pt idx="5089">
                  <c:v>43037.447916666599</c:v>
                </c:pt>
                <c:pt idx="5090">
                  <c:v>43037.46875</c:v>
                </c:pt>
                <c:pt idx="5091">
                  <c:v>43037.489583333401</c:v>
                </c:pt>
                <c:pt idx="5092">
                  <c:v>43037.510416666599</c:v>
                </c:pt>
                <c:pt idx="5093">
                  <c:v>43037.53125</c:v>
                </c:pt>
                <c:pt idx="5094">
                  <c:v>43037.552083333401</c:v>
                </c:pt>
                <c:pt idx="5095">
                  <c:v>43037.572916666599</c:v>
                </c:pt>
                <c:pt idx="5096">
                  <c:v>43037.59375</c:v>
                </c:pt>
                <c:pt idx="5097">
                  <c:v>43037.614583333401</c:v>
                </c:pt>
                <c:pt idx="5098">
                  <c:v>43037.635416666599</c:v>
                </c:pt>
                <c:pt idx="5099">
                  <c:v>43037.65625</c:v>
                </c:pt>
                <c:pt idx="5100">
                  <c:v>43037.677083333401</c:v>
                </c:pt>
                <c:pt idx="5101">
                  <c:v>43037.697916666599</c:v>
                </c:pt>
                <c:pt idx="5102">
                  <c:v>43037.71875</c:v>
                </c:pt>
                <c:pt idx="5103">
                  <c:v>43037.739583333401</c:v>
                </c:pt>
                <c:pt idx="5104">
                  <c:v>43037.760416666599</c:v>
                </c:pt>
                <c:pt idx="5105">
                  <c:v>43037.78125</c:v>
                </c:pt>
                <c:pt idx="5106">
                  <c:v>43037.802083333401</c:v>
                </c:pt>
                <c:pt idx="5107">
                  <c:v>43037.822916666599</c:v>
                </c:pt>
                <c:pt idx="5108">
                  <c:v>43037.84375</c:v>
                </c:pt>
                <c:pt idx="5109">
                  <c:v>43037.864583333401</c:v>
                </c:pt>
                <c:pt idx="5110">
                  <c:v>43037.885416666599</c:v>
                </c:pt>
                <c:pt idx="5111">
                  <c:v>43037.90625</c:v>
                </c:pt>
                <c:pt idx="5112">
                  <c:v>43037.927083333401</c:v>
                </c:pt>
                <c:pt idx="5113">
                  <c:v>43037.947916666599</c:v>
                </c:pt>
                <c:pt idx="5114">
                  <c:v>43037.96875</c:v>
                </c:pt>
                <c:pt idx="5115">
                  <c:v>43037.989583333401</c:v>
                </c:pt>
                <c:pt idx="5116">
                  <c:v>43038.010416666599</c:v>
                </c:pt>
                <c:pt idx="5117">
                  <c:v>43038.03125</c:v>
                </c:pt>
                <c:pt idx="5118">
                  <c:v>43038.052083333401</c:v>
                </c:pt>
                <c:pt idx="5119">
                  <c:v>43038.072916666599</c:v>
                </c:pt>
                <c:pt idx="5120">
                  <c:v>43038.09375</c:v>
                </c:pt>
                <c:pt idx="5121">
                  <c:v>43038.114583333401</c:v>
                </c:pt>
                <c:pt idx="5122">
                  <c:v>43038.135416666599</c:v>
                </c:pt>
                <c:pt idx="5123">
                  <c:v>43038.15625</c:v>
                </c:pt>
                <c:pt idx="5124">
                  <c:v>43038.177083333401</c:v>
                </c:pt>
                <c:pt idx="5125">
                  <c:v>43038.197916666599</c:v>
                </c:pt>
                <c:pt idx="5126">
                  <c:v>43038.21875</c:v>
                </c:pt>
                <c:pt idx="5127">
                  <c:v>43038.239583333401</c:v>
                </c:pt>
                <c:pt idx="5128">
                  <c:v>43038.260416666599</c:v>
                </c:pt>
                <c:pt idx="5129">
                  <c:v>43038.28125</c:v>
                </c:pt>
                <c:pt idx="5130">
                  <c:v>43038.302083333401</c:v>
                </c:pt>
                <c:pt idx="5131">
                  <c:v>43038.322916666599</c:v>
                </c:pt>
                <c:pt idx="5132">
                  <c:v>43038.34375</c:v>
                </c:pt>
                <c:pt idx="5133">
                  <c:v>43038.364583333401</c:v>
                </c:pt>
                <c:pt idx="5134">
                  <c:v>43038.385416666599</c:v>
                </c:pt>
                <c:pt idx="5135">
                  <c:v>43038.40625</c:v>
                </c:pt>
                <c:pt idx="5136">
                  <c:v>43038.427083333401</c:v>
                </c:pt>
                <c:pt idx="5137">
                  <c:v>43038.447916666599</c:v>
                </c:pt>
                <c:pt idx="5138">
                  <c:v>43038.46875</c:v>
                </c:pt>
                <c:pt idx="5139">
                  <c:v>43038.489583333401</c:v>
                </c:pt>
                <c:pt idx="5140">
                  <c:v>43038.510416666599</c:v>
                </c:pt>
                <c:pt idx="5141">
                  <c:v>43038.53125</c:v>
                </c:pt>
                <c:pt idx="5142">
                  <c:v>43038.552083333401</c:v>
                </c:pt>
                <c:pt idx="5143">
                  <c:v>43038.572916666599</c:v>
                </c:pt>
                <c:pt idx="5144">
                  <c:v>43038.59375</c:v>
                </c:pt>
                <c:pt idx="5145">
                  <c:v>43038.614583333401</c:v>
                </c:pt>
                <c:pt idx="5146">
                  <c:v>43038.635416666599</c:v>
                </c:pt>
                <c:pt idx="5147">
                  <c:v>43038.65625</c:v>
                </c:pt>
                <c:pt idx="5148">
                  <c:v>43038.677083333401</c:v>
                </c:pt>
                <c:pt idx="5149">
                  <c:v>43038.697916666599</c:v>
                </c:pt>
                <c:pt idx="5150">
                  <c:v>43038.71875</c:v>
                </c:pt>
                <c:pt idx="5151">
                  <c:v>43038.739583333401</c:v>
                </c:pt>
                <c:pt idx="5152">
                  <c:v>43038.760416666599</c:v>
                </c:pt>
                <c:pt idx="5153">
                  <c:v>43038.78125</c:v>
                </c:pt>
                <c:pt idx="5154">
                  <c:v>43038.802083333401</c:v>
                </c:pt>
                <c:pt idx="5155">
                  <c:v>43038.822916666599</c:v>
                </c:pt>
                <c:pt idx="5156">
                  <c:v>43038.84375</c:v>
                </c:pt>
                <c:pt idx="5157">
                  <c:v>43038.864583333401</c:v>
                </c:pt>
                <c:pt idx="5158">
                  <c:v>43038.885416666599</c:v>
                </c:pt>
                <c:pt idx="5159">
                  <c:v>43038.90625</c:v>
                </c:pt>
                <c:pt idx="5160">
                  <c:v>43038.927083333401</c:v>
                </c:pt>
                <c:pt idx="5161">
                  <c:v>43038.947916666599</c:v>
                </c:pt>
                <c:pt idx="5162">
                  <c:v>43038.96875</c:v>
                </c:pt>
                <c:pt idx="5163">
                  <c:v>43038.989583333401</c:v>
                </c:pt>
                <c:pt idx="5164">
                  <c:v>43039.010416666599</c:v>
                </c:pt>
                <c:pt idx="5165">
                  <c:v>43039.03125</c:v>
                </c:pt>
                <c:pt idx="5166">
                  <c:v>43039.052083333401</c:v>
                </c:pt>
                <c:pt idx="5167">
                  <c:v>43039.072916666599</c:v>
                </c:pt>
                <c:pt idx="5168">
                  <c:v>43039.09375</c:v>
                </c:pt>
                <c:pt idx="5169">
                  <c:v>43039.114583333401</c:v>
                </c:pt>
                <c:pt idx="5170">
                  <c:v>43039.135416666599</c:v>
                </c:pt>
                <c:pt idx="5171">
                  <c:v>43039.15625</c:v>
                </c:pt>
                <c:pt idx="5172">
                  <c:v>43039.177083333401</c:v>
                </c:pt>
                <c:pt idx="5173">
                  <c:v>43039.197916666599</c:v>
                </c:pt>
                <c:pt idx="5174">
                  <c:v>43039.21875</c:v>
                </c:pt>
                <c:pt idx="5175">
                  <c:v>43039.239583333401</c:v>
                </c:pt>
                <c:pt idx="5176">
                  <c:v>43039.260416666599</c:v>
                </c:pt>
                <c:pt idx="5177">
                  <c:v>43039.28125</c:v>
                </c:pt>
                <c:pt idx="5178">
                  <c:v>43039.302083333401</c:v>
                </c:pt>
                <c:pt idx="5179">
                  <c:v>43039.322916666599</c:v>
                </c:pt>
                <c:pt idx="5180">
                  <c:v>43039.34375</c:v>
                </c:pt>
                <c:pt idx="5181">
                  <c:v>43039.364583333401</c:v>
                </c:pt>
                <c:pt idx="5182">
                  <c:v>43039.385416666599</c:v>
                </c:pt>
                <c:pt idx="5183">
                  <c:v>43039.40625</c:v>
                </c:pt>
                <c:pt idx="5184">
                  <c:v>43039.427083333401</c:v>
                </c:pt>
                <c:pt idx="5185">
                  <c:v>43039.447916666599</c:v>
                </c:pt>
                <c:pt idx="5186">
                  <c:v>43039.46875</c:v>
                </c:pt>
                <c:pt idx="5187">
                  <c:v>43039.489583333401</c:v>
                </c:pt>
                <c:pt idx="5188">
                  <c:v>43039.510416666599</c:v>
                </c:pt>
                <c:pt idx="5189">
                  <c:v>43039.53125</c:v>
                </c:pt>
                <c:pt idx="5190">
                  <c:v>43039.552083333401</c:v>
                </c:pt>
                <c:pt idx="5191">
                  <c:v>43039.572916666599</c:v>
                </c:pt>
                <c:pt idx="5192">
                  <c:v>43039.59375</c:v>
                </c:pt>
                <c:pt idx="5193">
                  <c:v>43039.614583333401</c:v>
                </c:pt>
                <c:pt idx="5194">
                  <c:v>43039.635416666599</c:v>
                </c:pt>
                <c:pt idx="5195">
                  <c:v>43039.65625</c:v>
                </c:pt>
                <c:pt idx="5196">
                  <c:v>43039.677083333401</c:v>
                </c:pt>
                <c:pt idx="5197">
                  <c:v>43039.697916666599</c:v>
                </c:pt>
                <c:pt idx="5198">
                  <c:v>43039.71875</c:v>
                </c:pt>
                <c:pt idx="5199">
                  <c:v>43039.739583333401</c:v>
                </c:pt>
                <c:pt idx="5200">
                  <c:v>43039.760416666599</c:v>
                </c:pt>
                <c:pt idx="5201">
                  <c:v>43039.78125</c:v>
                </c:pt>
                <c:pt idx="5202">
                  <c:v>43039.802083333401</c:v>
                </c:pt>
                <c:pt idx="5203">
                  <c:v>43039.822916666599</c:v>
                </c:pt>
                <c:pt idx="5204">
                  <c:v>43039.84375</c:v>
                </c:pt>
                <c:pt idx="5205">
                  <c:v>43039.864583333401</c:v>
                </c:pt>
                <c:pt idx="5206">
                  <c:v>43039.885416666599</c:v>
                </c:pt>
                <c:pt idx="5207">
                  <c:v>43039.90625</c:v>
                </c:pt>
                <c:pt idx="5208">
                  <c:v>43039.927083333401</c:v>
                </c:pt>
                <c:pt idx="5209">
                  <c:v>43039.947916666599</c:v>
                </c:pt>
                <c:pt idx="5210">
                  <c:v>43039.96875</c:v>
                </c:pt>
                <c:pt idx="5211">
                  <c:v>43039.989583333401</c:v>
                </c:pt>
                <c:pt idx="5212">
                  <c:v>43040.010416666599</c:v>
                </c:pt>
                <c:pt idx="5213">
                  <c:v>43040.03125</c:v>
                </c:pt>
                <c:pt idx="5214">
                  <c:v>43040.052083333401</c:v>
                </c:pt>
                <c:pt idx="5215">
                  <c:v>43040.072916666599</c:v>
                </c:pt>
                <c:pt idx="5216">
                  <c:v>43040.09375</c:v>
                </c:pt>
                <c:pt idx="5217">
                  <c:v>43040.114583333401</c:v>
                </c:pt>
                <c:pt idx="5218">
                  <c:v>43040.135416666599</c:v>
                </c:pt>
                <c:pt idx="5219">
                  <c:v>43040.15625</c:v>
                </c:pt>
                <c:pt idx="5220">
                  <c:v>43040.177083333401</c:v>
                </c:pt>
                <c:pt idx="5221">
                  <c:v>43040.197916666599</c:v>
                </c:pt>
                <c:pt idx="5222">
                  <c:v>43040.21875</c:v>
                </c:pt>
                <c:pt idx="5223">
                  <c:v>43040.239583333401</c:v>
                </c:pt>
                <c:pt idx="5224">
                  <c:v>43040.260416666599</c:v>
                </c:pt>
                <c:pt idx="5225">
                  <c:v>43040.28125</c:v>
                </c:pt>
                <c:pt idx="5226">
                  <c:v>43040.302083333401</c:v>
                </c:pt>
                <c:pt idx="5227">
                  <c:v>43040.322916666599</c:v>
                </c:pt>
                <c:pt idx="5228">
                  <c:v>43040.34375</c:v>
                </c:pt>
                <c:pt idx="5229">
                  <c:v>43040.364583333401</c:v>
                </c:pt>
                <c:pt idx="5230">
                  <c:v>43040.385416666599</c:v>
                </c:pt>
                <c:pt idx="5231">
                  <c:v>43040.40625</c:v>
                </c:pt>
                <c:pt idx="5232">
                  <c:v>43040.427083333401</c:v>
                </c:pt>
                <c:pt idx="5233">
                  <c:v>43040.447916666599</c:v>
                </c:pt>
                <c:pt idx="5234">
                  <c:v>43040.46875</c:v>
                </c:pt>
                <c:pt idx="5235">
                  <c:v>43040.489583333401</c:v>
                </c:pt>
                <c:pt idx="5236">
                  <c:v>43040.510416666599</c:v>
                </c:pt>
                <c:pt idx="5237">
                  <c:v>43040.53125</c:v>
                </c:pt>
                <c:pt idx="5238">
                  <c:v>43040.552083333401</c:v>
                </c:pt>
                <c:pt idx="5239">
                  <c:v>43040.572916666599</c:v>
                </c:pt>
                <c:pt idx="5240">
                  <c:v>43040.59375</c:v>
                </c:pt>
                <c:pt idx="5241">
                  <c:v>43040.614583333401</c:v>
                </c:pt>
                <c:pt idx="5242">
                  <c:v>43040.635416666599</c:v>
                </c:pt>
                <c:pt idx="5243">
                  <c:v>43040.65625</c:v>
                </c:pt>
                <c:pt idx="5244">
                  <c:v>43040.677083333401</c:v>
                </c:pt>
                <c:pt idx="5245">
                  <c:v>43040.697916666599</c:v>
                </c:pt>
                <c:pt idx="5246">
                  <c:v>43040.71875</c:v>
                </c:pt>
                <c:pt idx="5247">
                  <c:v>43040.739583333401</c:v>
                </c:pt>
                <c:pt idx="5248">
                  <c:v>43040.760416666599</c:v>
                </c:pt>
                <c:pt idx="5249">
                  <c:v>43040.78125</c:v>
                </c:pt>
                <c:pt idx="5250">
                  <c:v>43040.802083333401</c:v>
                </c:pt>
                <c:pt idx="5251">
                  <c:v>43040.822916666599</c:v>
                </c:pt>
                <c:pt idx="5252">
                  <c:v>43040.84375</c:v>
                </c:pt>
                <c:pt idx="5253">
                  <c:v>43040.864583333401</c:v>
                </c:pt>
                <c:pt idx="5254">
                  <c:v>43040.885416666599</c:v>
                </c:pt>
                <c:pt idx="5255">
                  <c:v>43040.90625</c:v>
                </c:pt>
                <c:pt idx="5256">
                  <c:v>43040.927083333401</c:v>
                </c:pt>
                <c:pt idx="5257">
                  <c:v>43040.947916666599</c:v>
                </c:pt>
                <c:pt idx="5258">
                  <c:v>43040.96875</c:v>
                </c:pt>
                <c:pt idx="5259">
                  <c:v>43040.989583333401</c:v>
                </c:pt>
                <c:pt idx="5260">
                  <c:v>43041.010416666599</c:v>
                </c:pt>
                <c:pt idx="5261">
                  <c:v>43041.03125</c:v>
                </c:pt>
                <c:pt idx="5262">
                  <c:v>43041.052083333401</c:v>
                </c:pt>
                <c:pt idx="5263">
                  <c:v>43041.072916666599</c:v>
                </c:pt>
                <c:pt idx="5264">
                  <c:v>43041.09375</c:v>
                </c:pt>
                <c:pt idx="5265">
                  <c:v>43041.114583333401</c:v>
                </c:pt>
                <c:pt idx="5266">
                  <c:v>43041.135416666599</c:v>
                </c:pt>
                <c:pt idx="5267">
                  <c:v>43041.15625</c:v>
                </c:pt>
                <c:pt idx="5268">
                  <c:v>43041.177083333401</c:v>
                </c:pt>
                <c:pt idx="5269">
                  <c:v>43041.197916666599</c:v>
                </c:pt>
                <c:pt idx="5270">
                  <c:v>43041.21875</c:v>
                </c:pt>
                <c:pt idx="5271">
                  <c:v>43041.239583333401</c:v>
                </c:pt>
                <c:pt idx="5272">
                  <c:v>43041.260416666599</c:v>
                </c:pt>
                <c:pt idx="5273">
                  <c:v>43041.28125</c:v>
                </c:pt>
                <c:pt idx="5274">
                  <c:v>43041.302083333401</c:v>
                </c:pt>
                <c:pt idx="5275">
                  <c:v>43041.322916666599</c:v>
                </c:pt>
                <c:pt idx="5276">
                  <c:v>43041.34375</c:v>
                </c:pt>
                <c:pt idx="5277">
                  <c:v>43041.364583333401</c:v>
                </c:pt>
                <c:pt idx="5278">
                  <c:v>43041.385416666599</c:v>
                </c:pt>
                <c:pt idx="5279">
                  <c:v>43041.40625</c:v>
                </c:pt>
                <c:pt idx="5280">
                  <c:v>43041.427083333401</c:v>
                </c:pt>
                <c:pt idx="5281">
                  <c:v>43041.447916666599</c:v>
                </c:pt>
                <c:pt idx="5282">
                  <c:v>43041.46875</c:v>
                </c:pt>
                <c:pt idx="5283">
                  <c:v>43041.489583333401</c:v>
                </c:pt>
                <c:pt idx="5284">
                  <c:v>43041.510416666599</c:v>
                </c:pt>
                <c:pt idx="5285">
                  <c:v>43041.53125</c:v>
                </c:pt>
                <c:pt idx="5286">
                  <c:v>43041.552083333401</c:v>
                </c:pt>
                <c:pt idx="5287">
                  <c:v>43041.572916666599</c:v>
                </c:pt>
                <c:pt idx="5288">
                  <c:v>43041.59375</c:v>
                </c:pt>
                <c:pt idx="5289">
                  <c:v>43041.614583333401</c:v>
                </c:pt>
                <c:pt idx="5290">
                  <c:v>43041.635416666599</c:v>
                </c:pt>
                <c:pt idx="5291">
                  <c:v>43041.65625</c:v>
                </c:pt>
                <c:pt idx="5292">
                  <c:v>43041.677083333401</c:v>
                </c:pt>
                <c:pt idx="5293">
                  <c:v>43041.697916666599</c:v>
                </c:pt>
                <c:pt idx="5294">
                  <c:v>43041.71875</c:v>
                </c:pt>
                <c:pt idx="5295">
                  <c:v>43041.739583333401</c:v>
                </c:pt>
                <c:pt idx="5296">
                  <c:v>43041.760416666599</c:v>
                </c:pt>
                <c:pt idx="5297">
                  <c:v>43041.78125</c:v>
                </c:pt>
                <c:pt idx="5298">
                  <c:v>43041.802083333401</c:v>
                </c:pt>
                <c:pt idx="5299">
                  <c:v>43041.822916666599</c:v>
                </c:pt>
                <c:pt idx="5300">
                  <c:v>43041.84375</c:v>
                </c:pt>
                <c:pt idx="5301">
                  <c:v>43041.864583333401</c:v>
                </c:pt>
                <c:pt idx="5302">
                  <c:v>43041.885416666599</c:v>
                </c:pt>
                <c:pt idx="5303">
                  <c:v>43041.90625</c:v>
                </c:pt>
                <c:pt idx="5304">
                  <c:v>43041.927083333401</c:v>
                </c:pt>
                <c:pt idx="5305">
                  <c:v>43041.947916666599</c:v>
                </c:pt>
                <c:pt idx="5306">
                  <c:v>43041.96875</c:v>
                </c:pt>
                <c:pt idx="5307">
                  <c:v>43041.989583333401</c:v>
                </c:pt>
                <c:pt idx="5308">
                  <c:v>43042.010416666599</c:v>
                </c:pt>
                <c:pt idx="5309">
                  <c:v>43042.03125</c:v>
                </c:pt>
                <c:pt idx="5310">
                  <c:v>43042.052083333401</c:v>
                </c:pt>
                <c:pt idx="5311">
                  <c:v>43042.072916666599</c:v>
                </c:pt>
                <c:pt idx="5312">
                  <c:v>43042.09375</c:v>
                </c:pt>
                <c:pt idx="5313">
                  <c:v>43042.114583333401</c:v>
                </c:pt>
                <c:pt idx="5314">
                  <c:v>43042.135416666599</c:v>
                </c:pt>
                <c:pt idx="5315">
                  <c:v>43042.15625</c:v>
                </c:pt>
                <c:pt idx="5316">
                  <c:v>43042.177083333401</c:v>
                </c:pt>
                <c:pt idx="5317">
                  <c:v>43042.197916666599</c:v>
                </c:pt>
                <c:pt idx="5318">
                  <c:v>43042.21875</c:v>
                </c:pt>
                <c:pt idx="5319">
                  <c:v>43042.239583333401</c:v>
                </c:pt>
                <c:pt idx="5320">
                  <c:v>43042.260416666599</c:v>
                </c:pt>
                <c:pt idx="5321">
                  <c:v>43042.28125</c:v>
                </c:pt>
                <c:pt idx="5322">
                  <c:v>43042.302083333401</c:v>
                </c:pt>
                <c:pt idx="5323">
                  <c:v>43042.322916666599</c:v>
                </c:pt>
                <c:pt idx="5324">
                  <c:v>43042.34375</c:v>
                </c:pt>
                <c:pt idx="5325">
                  <c:v>43042.364583333401</c:v>
                </c:pt>
                <c:pt idx="5326">
                  <c:v>43042.385416666599</c:v>
                </c:pt>
                <c:pt idx="5327">
                  <c:v>43042.40625</c:v>
                </c:pt>
                <c:pt idx="5328">
                  <c:v>43042.427083333401</c:v>
                </c:pt>
                <c:pt idx="5329">
                  <c:v>43042.447916666599</c:v>
                </c:pt>
                <c:pt idx="5330">
                  <c:v>43042.46875</c:v>
                </c:pt>
                <c:pt idx="5331">
                  <c:v>43042.489583333401</c:v>
                </c:pt>
                <c:pt idx="5332">
                  <c:v>43042.510416666599</c:v>
                </c:pt>
                <c:pt idx="5333">
                  <c:v>43042.53125</c:v>
                </c:pt>
                <c:pt idx="5334">
                  <c:v>43042.552083333401</c:v>
                </c:pt>
                <c:pt idx="5335">
                  <c:v>43042.572916666599</c:v>
                </c:pt>
                <c:pt idx="5336">
                  <c:v>43042.59375</c:v>
                </c:pt>
                <c:pt idx="5337">
                  <c:v>43042.614583333401</c:v>
                </c:pt>
                <c:pt idx="5338">
                  <c:v>43042.635416666599</c:v>
                </c:pt>
                <c:pt idx="5339">
                  <c:v>43042.65625</c:v>
                </c:pt>
                <c:pt idx="5340">
                  <c:v>43042.677083333401</c:v>
                </c:pt>
                <c:pt idx="5341">
                  <c:v>43042.697916666599</c:v>
                </c:pt>
                <c:pt idx="5342">
                  <c:v>43042.71875</c:v>
                </c:pt>
                <c:pt idx="5343">
                  <c:v>43042.739583333401</c:v>
                </c:pt>
                <c:pt idx="5344">
                  <c:v>43042.760416666599</c:v>
                </c:pt>
                <c:pt idx="5345">
                  <c:v>43042.78125</c:v>
                </c:pt>
                <c:pt idx="5346">
                  <c:v>43042.802083333401</c:v>
                </c:pt>
                <c:pt idx="5347">
                  <c:v>43042.822916666599</c:v>
                </c:pt>
                <c:pt idx="5348">
                  <c:v>43042.84375</c:v>
                </c:pt>
                <c:pt idx="5349">
                  <c:v>43042.864583333401</c:v>
                </c:pt>
                <c:pt idx="5350">
                  <c:v>43042.885416666599</c:v>
                </c:pt>
                <c:pt idx="5351">
                  <c:v>43042.90625</c:v>
                </c:pt>
                <c:pt idx="5352">
                  <c:v>43042.927083333401</c:v>
                </c:pt>
                <c:pt idx="5353">
                  <c:v>43042.947916666599</c:v>
                </c:pt>
                <c:pt idx="5354">
                  <c:v>43042.96875</c:v>
                </c:pt>
                <c:pt idx="5355">
                  <c:v>43042.989583333401</c:v>
                </c:pt>
                <c:pt idx="5356">
                  <c:v>43043.010416666599</c:v>
                </c:pt>
                <c:pt idx="5357">
                  <c:v>43043.03125</c:v>
                </c:pt>
                <c:pt idx="5358">
                  <c:v>43043.052083333401</c:v>
                </c:pt>
                <c:pt idx="5359">
                  <c:v>43043.072916666599</c:v>
                </c:pt>
                <c:pt idx="5360">
                  <c:v>43043.09375</c:v>
                </c:pt>
                <c:pt idx="5361">
                  <c:v>43043.114583333401</c:v>
                </c:pt>
                <c:pt idx="5362">
                  <c:v>43043.135416666599</c:v>
                </c:pt>
                <c:pt idx="5363">
                  <c:v>43043.15625</c:v>
                </c:pt>
                <c:pt idx="5364">
                  <c:v>43043.177083333401</c:v>
                </c:pt>
                <c:pt idx="5365">
                  <c:v>43043.197916666599</c:v>
                </c:pt>
                <c:pt idx="5366">
                  <c:v>43043.21875</c:v>
                </c:pt>
                <c:pt idx="5367">
                  <c:v>43043.239583333401</c:v>
                </c:pt>
                <c:pt idx="5368">
                  <c:v>43043.260416666599</c:v>
                </c:pt>
                <c:pt idx="5369">
                  <c:v>43043.28125</c:v>
                </c:pt>
                <c:pt idx="5370">
                  <c:v>43043.302083333401</c:v>
                </c:pt>
                <c:pt idx="5371">
                  <c:v>43043.322916666599</c:v>
                </c:pt>
                <c:pt idx="5372">
                  <c:v>43043.34375</c:v>
                </c:pt>
                <c:pt idx="5373">
                  <c:v>43043.364583333401</c:v>
                </c:pt>
                <c:pt idx="5374">
                  <c:v>43043.385416666599</c:v>
                </c:pt>
                <c:pt idx="5375">
                  <c:v>43043.40625</c:v>
                </c:pt>
                <c:pt idx="5376">
                  <c:v>43043.427083333401</c:v>
                </c:pt>
                <c:pt idx="5377">
                  <c:v>43043.447916666599</c:v>
                </c:pt>
                <c:pt idx="5378">
                  <c:v>43043.46875</c:v>
                </c:pt>
                <c:pt idx="5379">
                  <c:v>43043.489583333401</c:v>
                </c:pt>
                <c:pt idx="5380">
                  <c:v>43043.510416666599</c:v>
                </c:pt>
                <c:pt idx="5381">
                  <c:v>43043.53125</c:v>
                </c:pt>
                <c:pt idx="5382">
                  <c:v>43043.552083333401</c:v>
                </c:pt>
                <c:pt idx="5383">
                  <c:v>43043.572916666599</c:v>
                </c:pt>
                <c:pt idx="5384">
                  <c:v>43043.59375</c:v>
                </c:pt>
                <c:pt idx="5385">
                  <c:v>43043.614583333401</c:v>
                </c:pt>
                <c:pt idx="5386">
                  <c:v>43043.635416666599</c:v>
                </c:pt>
                <c:pt idx="5387">
                  <c:v>43043.65625</c:v>
                </c:pt>
                <c:pt idx="5388">
                  <c:v>43043.677083333401</c:v>
                </c:pt>
                <c:pt idx="5389">
                  <c:v>43043.697916666599</c:v>
                </c:pt>
                <c:pt idx="5390">
                  <c:v>43043.71875</c:v>
                </c:pt>
                <c:pt idx="5391">
                  <c:v>43043.739583333401</c:v>
                </c:pt>
                <c:pt idx="5392">
                  <c:v>43043.760416666599</c:v>
                </c:pt>
                <c:pt idx="5393">
                  <c:v>43043.78125</c:v>
                </c:pt>
                <c:pt idx="5394">
                  <c:v>43043.802083333401</c:v>
                </c:pt>
                <c:pt idx="5395">
                  <c:v>43043.822916666599</c:v>
                </c:pt>
                <c:pt idx="5396">
                  <c:v>43043.84375</c:v>
                </c:pt>
                <c:pt idx="5397">
                  <c:v>43043.864583333401</c:v>
                </c:pt>
                <c:pt idx="5398">
                  <c:v>43043.885416666599</c:v>
                </c:pt>
                <c:pt idx="5399">
                  <c:v>43043.90625</c:v>
                </c:pt>
                <c:pt idx="5400">
                  <c:v>43043.927083333401</c:v>
                </c:pt>
                <c:pt idx="5401">
                  <c:v>43043.947916666599</c:v>
                </c:pt>
                <c:pt idx="5402">
                  <c:v>43043.96875</c:v>
                </c:pt>
                <c:pt idx="5403">
                  <c:v>43043.989583333401</c:v>
                </c:pt>
                <c:pt idx="5404">
                  <c:v>43044.010416666599</c:v>
                </c:pt>
                <c:pt idx="5405">
                  <c:v>43044.03125</c:v>
                </c:pt>
                <c:pt idx="5406">
                  <c:v>43044.052083333401</c:v>
                </c:pt>
                <c:pt idx="5407">
                  <c:v>43044.072916666599</c:v>
                </c:pt>
                <c:pt idx="5408">
                  <c:v>43044.09375</c:v>
                </c:pt>
                <c:pt idx="5409">
                  <c:v>43044.114583333401</c:v>
                </c:pt>
                <c:pt idx="5410">
                  <c:v>43044.135416666599</c:v>
                </c:pt>
                <c:pt idx="5411">
                  <c:v>43044.15625</c:v>
                </c:pt>
                <c:pt idx="5412">
                  <c:v>43044.177083333401</c:v>
                </c:pt>
                <c:pt idx="5413">
                  <c:v>43044.197916666599</c:v>
                </c:pt>
                <c:pt idx="5414">
                  <c:v>43044.21875</c:v>
                </c:pt>
                <c:pt idx="5415">
                  <c:v>43044.239583333401</c:v>
                </c:pt>
                <c:pt idx="5416">
                  <c:v>43044.260416666599</c:v>
                </c:pt>
                <c:pt idx="5417">
                  <c:v>43044.28125</c:v>
                </c:pt>
                <c:pt idx="5418">
                  <c:v>43044.302083333401</c:v>
                </c:pt>
                <c:pt idx="5419">
                  <c:v>43044.322916666599</c:v>
                </c:pt>
                <c:pt idx="5420">
                  <c:v>43044.34375</c:v>
                </c:pt>
                <c:pt idx="5421">
                  <c:v>43044.364583333401</c:v>
                </c:pt>
                <c:pt idx="5422">
                  <c:v>43044.385416666599</c:v>
                </c:pt>
                <c:pt idx="5423">
                  <c:v>43044.40625</c:v>
                </c:pt>
                <c:pt idx="5424">
                  <c:v>43044.427083333401</c:v>
                </c:pt>
                <c:pt idx="5425">
                  <c:v>43044.447916666599</c:v>
                </c:pt>
                <c:pt idx="5426">
                  <c:v>43044.46875</c:v>
                </c:pt>
                <c:pt idx="5427">
                  <c:v>43044.489583333401</c:v>
                </c:pt>
                <c:pt idx="5428">
                  <c:v>43044.510416666599</c:v>
                </c:pt>
                <c:pt idx="5429">
                  <c:v>43044.53125</c:v>
                </c:pt>
                <c:pt idx="5430">
                  <c:v>43044.552083333401</c:v>
                </c:pt>
                <c:pt idx="5431">
                  <c:v>43044.572916666599</c:v>
                </c:pt>
                <c:pt idx="5432">
                  <c:v>43044.59375</c:v>
                </c:pt>
                <c:pt idx="5433">
                  <c:v>43044.614583333401</c:v>
                </c:pt>
                <c:pt idx="5434">
                  <c:v>43044.635416666599</c:v>
                </c:pt>
                <c:pt idx="5435">
                  <c:v>43044.65625</c:v>
                </c:pt>
                <c:pt idx="5436">
                  <c:v>43044.677083333401</c:v>
                </c:pt>
                <c:pt idx="5437">
                  <c:v>43044.697916666599</c:v>
                </c:pt>
                <c:pt idx="5438">
                  <c:v>43044.71875</c:v>
                </c:pt>
                <c:pt idx="5439">
                  <c:v>43044.739583333401</c:v>
                </c:pt>
                <c:pt idx="5440">
                  <c:v>43044.760416666599</c:v>
                </c:pt>
                <c:pt idx="5441">
                  <c:v>43044.78125</c:v>
                </c:pt>
                <c:pt idx="5442">
                  <c:v>43044.802083333401</c:v>
                </c:pt>
                <c:pt idx="5443">
                  <c:v>43044.822916666599</c:v>
                </c:pt>
                <c:pt idx="5444">
                  <c:v>43044.84375</c:v>
                </c:pt>
                <c:pt idx="5445">
                  <c:v>43044.864583333401</c:v>
                </c:pt>
                <c:pt idx="5446">
                  <c:v>43044.885416666599</c:v>
                </c:pt>
                <c:pt idx="5447">
                  <c:v>43044.90625</c:v>
                </c:pt>
                <c:pt idx="5448">
                  <c:v>43044.927083333401</c:v>
                </c:pt>
                <c:pt idx="5449">
                  <c:v>43044.947916666599</c:v>
                </c:pt>
                <c:pt idx="5450">
                  <c:v>43044.96875</c:v>
                </c:pt>
                <c:pt idx="5451">
                  <c:v>43044.989583333401</c:v>
                </c:pt>
                <c:pt idx="5452">
                  <c:v>43045.010416666599</c:v>
                </c:pt>
                <c:pt idx="5453">
                  <c:v>43045.03125</c:v>
                </c:pt>
                <c:pt idx="5454">
                  <c:v>43045.052083333401</c:v>
                </c:pt>
                <c:pt idx="5455">
                  <c:v>43045.072916666599</c:v>
                </c:pt>
                <c:pt idx="5456">
                  <c:v>43045.09375</c:v>
                </c:pt>
                <c:pt idx="5457">
                  <c:v>43045.114583333401</c:v>
                </c:pt>
                <c:pt idx="5458">
                  <c:v>43045.135416666599</c:v>
                </c:pt>
                <c:pt idx="5459">
                  <c:v>43045.15625</c:v>
                </c:pt>
                <c:pt idx="5460">
                  <c:v>43045.177083333401</c:v>
                </c:pt>
                <c:pt idx="5461">
                  <c:v>43045.197916666599</c:v>
                </c:pt>
                <c:pt idx="5462">
                  <c:v>43045.21875</c:v>
                </c:pt>
                <c:pt idx="5463">
                  <c:v>43045.239583333401</c:v>
                </c:pt>
                <c:pt idx="5464">
                  <c:v>43045.260416666599</c:v>
                </c:pt>
                <c:pt idx="5465">
                  <c:v>43045.28125</c:v>
                </c:pt>
                <c:pt idx="5466">
                  <c:v>43045.302083333401</c:v>
                </c:pt>
                <c:pt idx="5467">
                  <c:v>43045.322916666599</c:v>
                </c:pt>
                <c:pt idx="5468">
                  <c:v>43045.34375</c:v>
                </c:pt>
                <c:pt idx="5469">
                  <c:v>43045.364583333401</c:v>
                </c:pt>
                <c:pt idx="5470">
                  <c:v>43045.385416666599</c:v>
                </c:pt>
                <c:pt idx="5471">
                  <c:v>43045.40625</c:v>
                </c:pt>
                <c:pt idx="5472">
                  <c:v>43045.427083333401</c:v>
                </c:pt>
                <c:pt idx="5473">
                  <c:v>43045.447916666599</c:v>
                </c:pt>
                <c:pt idx="5474">
                  <c:v>43045.46875</c:v>
                </c:pt>
                <c:pt idx="5475">
                  <c:v>43045.489583333401</c:v>
                </c:pt>
                <c:pt idx="5476">
                  <c:v>43045.510416666599</c:v>
                </c:pt>
                <c:pt idx="5477">
                  <c:v>43045.53125</c:v>
                </c:pt>
                <c:pt idx="5478">
                  <c:v>43045.552083333401</c:v>
                </c:pt>
                <c:pt idx="5479">
                  <c:v>43045.572916666599</c:v>
                </c:pt>
                <c:pt idx="5480">
                  <c:v>43045.59375</c:v>
                </c:pt>
                <c:pt idx="5481">
                  <c:v>43045.614583333401</c:v>
                </c:pt>
                <c:pt idx="5482">
                  <c:v>43045.635416666599</c:v>
                </c:pt>
                <c:pt idx="5483">
                  <c:v>43045.65625</c:v>
                </c:pt>
                <c:pt idx="5484">
                  <c:v>43045.677083333401</c:v>
                </c:pt>
                <c:pt idx="5485">
                  <c:v>43045.697916666599</c:v>
                </c:pt>
                <c:pt idx="5486">
                  <c:v>43045.71875</c:v>
                </c:pt>
                <c:pt idx="5487">
                  <c:v>43045.739583333401</c:v>
                </c:pt>
                <c:pt idx="5488">
                  <c:v>43045.760416666599</c:v>
                </c:pt>
                <c:pt idx="5489">
                  <c:v>43045.78125</c:v>
                </c:pt>
                <c:pt idx="5490">
                  <c:v>43045.802083333401</c:v>
                </c:pt>
                <c:pt idx="5491">
                  <c:v>43045.822916666599</c:v>
                </c:pt>
                <c:pt idx="5492">
                  <c:v>43045.84375</c:v>
                </c:pt>
                <c:pt idx="5493">
                  <c:v>43045.864583333401</c:v>
                </c:pt>
                <c:pt idx="5494">
                  <c:v>43045.885416666599</c:v>
                </c:pt>
                <c:pt idx="5495">
                  <c:v>43045.90625</c:v>
                </c:pt>
                <c:pt idx="5496">
                  <c:v>43045.927083333401</c:v>
                </c:pt>
                <c:pt idx="5497">
                  <c:v>43045.947916666599</c:v>
                </c:pt>
                <c:pt idx="5498">
                  <c:v>43045.96875</c:v>
                </c:pt>
                <c:pt idx="5499">
                  <c:v>43045.989583333401</c:v>
                </c:pt>
                <c:pt idx="5500">
                  <c:v>43046.010416666599</c:v>
                </c:pt>
                <c:pt idx="5501">
                  <c:v>43046.03125</c:v>
                </c:pt>
                <c:pt idx="5502">
                  <c:v>43046.052083333401</c:v>
                </c:pt>
                <c:pt idx="5503">
                  <c:v>43046.072916666599</c:v>
                </c:pt>
                <c:pt idx="5504">
                  <c:v>43046.09375</c:v>
                </c:pt>
                <c:pt idx="5505">
                  <c:v>43046.114583333401</c:v>
                </c:pt>
                <c:pt idx="5506">
                  <c:v>43046.135416666599</c:v>
                </c:pt>
                <c:pt idx="5507">
                  <c:v>43046.15625</c:v>
                </c:pt>
                <c:pt idx="5508">
                  <c:v>43046.177083333401</c:v>
                </c:pt>
                <c:pt idx="5509">
                  <c:v>43046.197916666599</c:v>
                </c:pt>
                <c:pt idx="5510">
                  <c:v>43046.21875</c:v>
                </c:pt>
                <c:pt idx="5511">
                  <c:v>43046.239583333401</c:v>
                </c:pt>
                <c:pt idx="5512">
                  <c:v>43046.260416666599</c:v>
                </c:pt>
                <c:pt idx="5513">
                  <c:v>43046.28125</c:v>
                </c:pt>
                <c:pt idx="5514">
                  <c:v>43046.302083333401</c:v>
                </c:pt>
                <c:pt idx="5515">
                  <c:v>43046.322916666599</c:v>
                </c:pt>
                <c:pt idx="5516">
                  <c:v>43046.34375</c:v>
                </c:pt>
                <c:pt idx="5517">
                  <c:v>43046.364583333401</c:v>
                </c:pt>
                <c:pt idx="5518">
                  <c:v>43046.385416666599</c:v>
                </c:pt>
                <c:pt idx="5519">
                  <c:v>43046.40625</c:v>
                </c:pt>
                <c:pt idx="5520">
                  <c:v>43046.427083333401</c:v>
                </c:pt>
                <c:pt idx="5521">
                  <c:v>43046.447916666599</c:v>
                </c:pt>
                <c:pt idx="5522">
                  <c:v>43046.46875</c:v>
                </c:pt>
                <c:pt idx="5523">
                  <c:v>43046.489583333401</c:v>
                </c:pt>
                <c:pt idx="5524">
                  <c:v>43046.510416666599</c:v>
                </c:pt>
                <c:pt idx="5525">
                  <c:v>43046.53125</c:v>
                </c:pt>
                <c:pt idx="5526">
                  <c:v>43046.552083333401</c:v>
                </c:pt>
                <c:pt idx="5527">
                  <c:v>43046.572916666599</c:v>
                </c:pt>
                <c:pt idx="5528">
                  <c:v>43046.59375</c:v>
                </c:pt>
                <c:pt idx="5529">
                  <c:v>43046.614583333401</c:v>
                </c:pt>
                <c:pt idx="5530">
                  <c:v>43046.635416666599</c:v>
                </c:pt>
                <c:pt idx="5531">
                  <c:v>43046.65625</c:v>
                </c:pt>
                <c:pt idx="5532">
                  <c:v>43046.677083333401</c:v>
                </c:pt>
                <c:pt idx="5533">
                  <c:v>43046.697916666599</c:v>
                </c:pt>
                <c:pt idx="5534">
                  <c:v>43046.71875</c:v>
                </c:pt>
                <c:pt idx="5535">
                  <c:v>43046.739583333401</c:v>
                </c:pt>
                <c:pt idx="5536">
                  <c:v>43046.760416666599</c:v>
                </c:pt>
                <c:pt idx="5537">
                  <c:v>43046.78125</c:v>
                </c:pt>
                <c:pt idx="5538">
                  <c:v>43046.802083333401</c:v>
                </c:pt>
                <c:pt idx="5539">
                  <c:v>43046.822916666599</c:v>
                </c:pt>
                <c:pt idx="5540">
                  <c:v>43046.84375</c:v>
                </c:pt>
                <c:pt idx="5541">
                  <c:v>43046.864583333401</c:v>
                </c:pt>
                <c:pt idx="5542">
                  <c:v>43046.885416666599</c:v>
                </c:pt>
                <c:pt idx="5543">
                  <c:v>43046.90625</c:v>
                </c:pt>
                <c:pt idx="5544">
                  <c:v>43046.927083333401</c:v>
                </c:pt>
                <c:pt idx="5545">
                  <c:v>43046.947916666599</c:v>
                </c:pt>
                <c:pt idx="5546">
                  <c:v>43046.96875</c:v>
                </c:pt>
                <c:pt idx="5547">
                  <c:v>43046.989583333401</c:v>
                </c:pt>
                <c:pt idx="5548">
                  <c:v>43047.010416666599</c:v>
                </c:pt>
                <c:pt idx="5549">
                  <c:v>43047.03125</c:v>
                </c:pt>
                <c:pt idx="5550">
                  <c:v>43047.052083333401</c:v>
                </c:pt>
                <c:pt idx="5551">
                  <c:v>43047.072916666599</c:v>
                </c:pt>
                <c:pt idx="5552">
                  <c:v>43047.09375</c:v>
                </c:pt>
                <c:pt idx="5553">
                  <c:v>43047.114583333401</c:v>
                </c:pt>
                <c:pt idx="5554">
                  <c:v>43047.135416666599</c:v>
                </c:pt>
                <c:pt idx="5555">
                  <c:v>43047.15625</c:v>
                </c:pt>
                <c:pt idx="5556">
                  <c:v>43047.177083333401</c:v>
                </c:pt>
                <c:pt idx="5557">
                  <c:v>43047.197916666599</c:v>
                </c:pt>
                <c:pt idx="5558">
                  <c:v>43047.21875</c:v>
                </c:pt>
                <c:pt idx="5559">
                  <c:v>43047.239583333401</c:v>
                </c:pt>
                <c:pt idx="5560">
                  <c:v>43047.260416666599</c:v>
                </c:pt>
                <c:pt idx="5561">
                  <c:v>43047.28125</c:v>
                </c:pt>
                <c:pt idx="5562">
                  <c:v>43047.302083333401</c:v>
                </c:pt>
                <c:pt idx="5563">
                  <c:v>43047.322916666599</c:v>
                </c:pt>
                <c:pt idx="5564">
                  <c:v>43047.34375</c:v>
                </c:pt>
                <c:pt idx="5565">
                  <c:v>43047.364583333401</c:v>
                </c:pt>
                <c:pt idx="5566">
                  <c:v>43047.385416666599</c:v>
                </c:pt>
                <c:pt idx="5567">
                  <c:v>43047.40625</c:v>
                </c:pt>
                <c:pt idx="5568">
                  <c:v>43047.427083333401</c:v>
                </c:pt>
                <c:pt idx="5569">
                  <c:v>43047.447916666599</c:v>
                </c:pt>
                <c:pt idx="5570">
                  <c:v>43047.46875</c:v>
                </c:pt>
                <c:pt idx="5571">
                  <c:v>43047.489583333401</c:v>
                </c:pt>
                <c:pt idx="5572">
                  <c:v>43047.510416666599</c:v>
                </c:pt>
                <c:pt idx="5573">
                  <c:v>43047.53125</c:v>
                </c:pt>
                <c:pt idx="5574">
                  <c:v>43047.552083333401</c:v>
                </c:pt>
                <c:pt idx="5575">
                  <c:v>43047.572916666599</c:v>
                </c:pt>
                <c:pt idx="5576">
                  <c:v>43047.59375</c:v>
                </c:pt>
                <c:pt idx="5577">
                  <c:v>43047.614583333401</c:v>
                </c:pt>
                <c:pt idx="5578">
                  <c:v>43047.635416666599</c:v>
                </c:pt>
                <c:pt idx="5579">
                  <c:v>43047.65625</c:v>
                </c:pt>
                <c:pt idx="5580">
                  <c:v>43047.677083333401</c:v>
                </c:pt>
                <c:pt idx="5581">
                  <c:v>43047.697916666599</c:v>
                </c:pt>
                <c:pt idx="5582">
                  <c:v>43047.71875</c:v>
                </c:pt>
                <c:pt idx="5583">
                  <c:v>43047.739583333401</c:v>
                </c:pt>
                <c:pt idx="5584">
                  <c:v>43047.760416666599</c:v>
                </c:pt>
                <c:pt idx="5585">
                  <c:v>43047.78125</c:v>
                </c:pt>
                <c:pt idx="5586">
                  <c:v>43047.802083333401</c:v>
                </c:pt>
                <c:pt idx="5587">
                  <c:v>43047.822916666599</c:v>
                </c:pt>
                <c:pt idx="5588">
                  <c:v>43047.84375</c:v>
                </c:pt>
                <c:pt idx="5589">
                  <c:v>43047.864583333401</c:v>
                </c:pt>
                <c:pt idx="5590">
                  <c:v>43047.885416666599</c:v>
                </c:pt>
                <c:pt idx="5591">
                  <c:v>43047.90625</c:v>
                </c:pt>
                <c:pt idx="5592">
                  <c:v>43047.927083333401</c:v>
                </c:pt>
                <c:pt idx="5593">
                  <c:v>43047.947916666599</c:v>
                </c:pt>
                <c:pt idx="5594">
                  <c:v>43047.96875</c:v>
                </c:pt>
                <c:pt idx="5595">
                  <c:v>43047.989583333401</c:v>
                </c:pt>
                <c:pt idx="5596">
                  <c:v>43048.010416666599</c:v>
                </c:pt>
                <c:pt idx="5597">
                  <c:v>43048.03125</c:v>
                </c:pt>
                <c:pt idx="5598">
                  <c:v>43048.052083333401</c:v>
                </c:pt>
                <c:pt idx="5599">
                  <c:v>43048.072916666599</c:v>
                </c:pt>
                <c:pt idx="5600">
                  <c:v>43048.09375</c:v>
                </c:pt>
                <c:pt idx="5601">
                  <c:v>43048.114583333401</c:v>
                </c:pt>
                <c:pt idx="5602">
                  <c:v>43048.135416666599</c:v>
                </c:pt>
                <c:pt idx="5603">
                  <c:v>43048.15625</c:v>
                </c:pt>
                <c:pt idx="5604">
                  <c:v>43048.177083333401</c:v>
                </c:pt>
                <c:pt idx="5605">
                  <c:v>43048.197916666599</c:v>
                </c:pt>
                <c:pt idx="5606">
                  <c:v>43048.21875</c:v>
                </c:pt>
                <c:pt idx="5607">
                  <c:v>43048.239583333401</c:v>
                </c:pt>
                <c:pt idx="5608">
                  <c:v>43048.260416666599</c:v>
                </c:pt>
                <c:pt idx="5609">
                  <c:v>43048.28125</c:v>
                </c:pt>
                <c:pt idx="5610">
                  <c:v>43048.302083333401</c:v>
                </c:pt>
                <c:pt idx="5611">
                  <c:v>43048.322916666599</c:v>
                </c:pt>
                <c:pt idx="5612">
                  <c:v>43048.34375</c:v>
                </c:pt>
                <c:pt idx="5613">
                  <c:v>43048.364583333401</c:v>
                </c:pt>
                <c:pt idx="5614">
                  <c:v>43048.385416666599</c:v>
                </c:pt>
                <c:pt idx="5615">
                  <c:v>43048.40625</c:v>
                </c:pt>
                <c:pt idx="5616">
                  <c:v>43048.427083333401</c:v>
                </c:pt>
                <c:pt idx="5617">
                  <c:v>43048.447916666599</c:v>
                </c:pt>
                <c:pt idx="5618">
                  <c:v>43048.46875</c:v>
                </c:pt>
                <c:pt idx="5619">
                  <c:v>43048.489583333401</c:v>
                </c:pt>
                <c:pt idx="5620">
                  <c:v>43048.510416666599</c:v>
                </c:pt>
                <c:pt idx="5621">
                  <c:v>43048.53125</c:v>
                </c:pt>
                <c:pt idx="5622">
                  <c:v>43048.552083333401</c:v>
                </c:pt>
                <c:pt idx="5623">
                  <c:v>43048.572916666599</c:v>
                </c:pt>
                <c:pt idx="5624">
                  <c:v>43048.59375</c:v>
                </c:pt>
                <c:pt idx="5625">
                  <c:v>43048.614583333401</c:v>
                </c:pt>
                <c:pt idx="5626">
                  <c:v>43048.635416666599</c:v>
                </c:pt>
                <c:pt idx="5627">
                  <c:v>43048.65625</c:v>
                </c:pt>
                <c:pt idx="5628">
                  <c:v>43048.677083333401</c:v>
                </c:pt>
                <c:pt idx="5629">
                  <c:v>43048.697916666599</c:v>
                </c:pt>
                <c:pt idx="5630">
                  <c:v>43048.71875</c:v>
                </c:pt>
                <c:pt idx="5631">
                  <c:v>43048.739583333401</c:v>
                </c:pt>
                <c:pt idx="5632">
                  <c:v>43048.760416666599</c:v>
                </c:pt>
                <c:pt idx="5633">
                  <c:v>43048.78125</c:v>
                </c:pt>
                <c:pt idx="5634">
                  <c:v>43048.802083333401</c:v>
                </c:pt>
                <c:pt idx="5635">
                  <c:v>43048.822916666599</c:v>
                </c:pt>
                <c:pt idx="5636">
                  <c:v>43048.84375</c:v>
                </c:pt>
                <c:pt idx="5637">
                  <c:v>43048.864583333401</c:v>
                </c:pt>
                <c:pt idx="5638">
                  <c:v>43048.885416666599</c:v>
                </c:pt>
                <c:pt idx="5639">
                  <c:v>43048.90625</c:v>
                </c:pt>
                <c:pt idx="5640">
                  <c:v>43048.927083333401</c:v>
                </c:pt>
                <c:pt idx="5641">
                  <c:v>43048.947916666599</c:v>
                </c:pt>
                <c:pt idx="5642">
                  <c:v>43048.96875</c:v>
                </c:pt>
                <c:pt idx="5643">
                  <c:v>43048.989583333401</c:v>
                </c:pt>
                <c:pt idx="5644">
                  <c:v>43049.010416666599</c:v>
                </c:pt>
                <c:pt idx="5645">
                  <c:v>43049.03125</c:v>
                </c:pt>
                <c:pt idx="5646">
                  <c:v>43049.052083333401</c:v>
                </c:pt>
                <c:pt idx="5647">
                  <c:v>43049.072916666599</c:v>
                </c:pt>
                <c:pt idx="5648">
                  <c:v>43049.09375</c:v>
                </c:pt>
                <c:pt idx="5649">
                  <c:v>43049.114583333401</c:v>
                </c:pt>
                <c:pt idx="5650">
                  <c:v>43049.135416666599</c:v>
                </c:pt>
                <c:pt idx="5651">
                  <c:v>43049.15625</c:v>
                </c:pt>
                <c:pt idx="5652">
                  <c:v>43049.177083333401</c:v>
                </c:pt>
                <c:pt idx="5653">
                  <c:v>43049.197916666599</c:v>
                </c:pt>
                <c:pt idx="5654">
                  <c:v>43049.21875</c:v>
                </c:pt>
                <c:pt idx="5655">
                  <c:v>43049.239583333401</c:v>
                </c:pt>
                <c:pt idx="5656">
                  <c:v>43049.260416666599</c:v>
                </c:pt>
                <c:pt idx="5657">
                  <c:v>43049.28125</c:v>
                </c:pt>
                <c:pt idx="5658">
                  <c:v>43049.302083333401</c:v>
                </c:pt>
                <c:pt idx="5659">
                  <c:v>43049.322916666599</c:v>
                </c:pt>
                <c:pt idx="5660">
                  <c:v>43049.34375</c:v>
                </c:pt>
                <c:pt idx="5661">
                  <c:v>43049.364583333401</c:v>
                </c:pt>
                <c:pt idx="5662">
                  <c:v>43049.385416666599</c:v>
                </c:pt>
                <c:pt idx="5663">
                  <c:v>43049.40625</c:v>
                </c:pt>
                <c:pt idx="5664">
                  <c:v>43049.427083333401</c:v>
                </c:pt>
                <c:pt idx="5665">
                  <c:v>43049.447916666599</c:v>
                </c:pt>
                <c:pt idx="5666">
                  <c:v>43049.46875</c:v>
                </c:pt>
                <c:pt idx="5667">
                  <c:v>43049.489583333401</c:v>
                </c:pt>
                <c:pt idx="5668">
                  <c:v>43049.510416666599</c:v>
                </c:pt>
                <c:pt idx="5669">
                  <c:v>43049.53125</c:v>
                </c:pt>
                <c:pt idx="5670">
                  <c:v>43049.552083333401</c:v>
                </c:pt>
                <c:pt idx="5671">
                  <c:v>43049.572916666599</c:v>
                </c:pt>
                <c:pt idx="5672">
                  <c:v>43049.59375</c:v>
                </c:pt>
                <c:pt idx="5673">
                  <c:v>43049.614583333401</c:v>
                </c:pt>
                <c:pt idx="5674">
                  <c:v>43049.635416666599</c:v>
                </c:pt>
                <c:pt idx="5675">
                  <c:v>43049.65625</c:v>
                </c:pt>
                <c:pt idx="5676">
                  <c:v>43049.677083333401</c:v>
                </c:pt>
                <c:pt idx="5677">
                  <c:v>43049.697916666599</c:v>
                </c:pt>
                <c:pt idx="5678">
                  <c:v>43049.71875</c:v>
                </c:pt>
                <c:pt idx="5679">
                  <c:v>43049.739583333401</c:v>
                </c:pt>
                <c:pt idx="5680">
                  <c:v>43049.760416666599</c:v>
                </c:pt>
                <c:pt idx="5681">
                  <c:v>43049.78125</c:v>
                </c:pt>
                <c:pt idx="5682">
                  <c:v>43049.802083333401</c:v>
                </c:pt>
                <c:pt idx="5683">
                  <c:v>43049.822916666599</c:v>
                </c:pt>
                <c:pt idx="5684">
                  <c:v>43049.84375</c:v>
                </c:pt>
                <c:pt idx="5685">
                  <c:v>43049.864583333401</c:v>
                </c:pt>
                <c:pt idx="5686">
                  <c:v>43049.885416666599</c:v>
                </c:pt>
                <c:pt idx="5687">
                  <c:v>43049.90625</c:v>
                </c:pt>
                <c:pt idx="5688">
                  <c:v>43049.927083333401</c:v>
                </c:pt>
                <c:pt idx="5689">
                  <c:v>43049.947916666599</c:v>
                </c:pt>
                <c:pt idx="5690">
                  <c:v>43049.96875</c:v>
                </c:pt>
                <c:pt idx="5691">
                  <c:v>43049.989583333401</c:v>
                </c:pt>
                <c:pt idx="5692">
                  <c:v>43050.010416666599</c:v>
                </c:pt>
                <c:pt idx="5693">
                  <c:v>43050.03125</c:v>
                </c:pt>
                <c:pt idx="5694">
                  <c:v>43050.052083333401</c:v>
                </c:pt>
                <c:pt idx="5695">
                  <c:v>43050.072916666599</c:v>
                </c:pt>
                <c:pt idx="5696">
                  <c:v>43050.09375</c:v>
                </c:pt>
                <c:pt idx="5697">
                  <c:v>43050.114583333401</c:v>
                </c:pt>
                <c:pt idx="5698">
                  <c:v>43050.135416666599</c:v>
                </c:pt>
                <c:pt idx="5699">
                  <c:v>43050.15625</c:v>
                </c:pt>
                <c:pt idx="5700">
                  <c:v>43050.177083333401</c:v>
                </c:pt>
                <c:pt idx="5701">
                  <c:v>43050.197916666599</c:v>
                </c:pt>
                <c:pt idx="5702">
                  <c:v>43050.21875</c:v>
                </c:pt>
                <c:pt idx="5703">
                  <c:v>43050.239583333401</c:v>
                </c:pt>
                <c:pt idx="5704">
                  <c:v>43050.260416666599</c:v>
                </c:pt>
                <c:pt idx="5705">
                  <c:v>43050.28125</c:v>
                </c:pt>
                <c:pt idx="5706">
                  <c:v>43050.302083333401</c:v>
                </c:pt>
                <c:pt idx="5707">
                  <c:v>43050.322916666599</c:v>
                </c:pt>
                <c:pt idx="5708">
                  <c:v>43050.34375</c:v>
                </c:pt>
                <c:pt idx="5709">
                  <c:v>43050.364583333401</c:v>
                </c:pt>
                <c:pt idx="5710">
                  <c:v>43050.385416666599</c:v>
                </c:pt>
                <c:pt idx="5711">
                  <c:v>43050.40625</c:v>
                </c:pt>
                <c:pt idx="5712">
                  <c:v>43050.427083333401</c:v>
                </c:pt>
                <c:pt idx="5713">
                  <c:v>43050.447916666599</c:v>
                </c:pt>
                <c:pt idx="5714">
                  <c:v>43050.46875</c:v>
                </c:pt>
                <c:pt idx="5715">
                  <c:v>43050.489583333401</c:v>
                </c:pt>
                <c:pt idx="5716">
                  <c:v>43050.510416666599</c:v>
                </c:pt>
                <c:pt idx="5717">
                  <c:v>43050.53125</c:v>
                </c:pt>
                <c:pt idx="5718">
                  <c:v>43050.552083333401</c:v>
                </c:pt>
                <c:pt idx="5719">
                  <c:v>43050.572916666599</c:v>
                </c:pt>
                <c:pt idx="5720">
                  <c:v>43050.59375</c:v>
                </c:pt>
                <c:pt idx="5721">
                  <c:v>43050.614583333401</c:v>
                </c:pt>
                <c:pt idx="5722">
                  <c:v>43050.635416666599</c:v>
                </c:pt>
                <c:pt idx="5723">
                  <c:v>43050.65625</c:v>
                </c:pt>
                <c:pt idx="5724">
                  <c:v>43050.677083333401</c:v>
                </c:pt>
                <c:pt idx="5725">
                  <c:v>43050.697916666599</c:v>
                </c:pt>
                <c:pt idx="5726">
                  <c:v>43050.71875</c:v>
                </c:pt>
                <c:pt idx="5727">
                  <c:v>43050.739583333401</c:v>
                </c:pt>
                <c:pt idx="5728">
                  <c:v>43050.760416666599</c:v>
                </c:pt>
                <c:pt idx="5729">
                  <c:v>43050.78125</c:v>
                </c:pt>
                <c:pt idx="5730">
                  <c:v>43050.802083333401</c:v>
                </c:pt>
                <c:pt idx="5731">
                  <c:v>43050.822916666599</c:v>
                </c:pt>
                <c:pt idx="5732">
                  <c:v>43050.84375</c:v>
                </c:pt>
                <c:pt idx="5733">
                  <c:v>43050.864583333401</c:v>
                </c:pt>
                <c:pt idx="5734">
                  <c:v>43050.885416666599</c:v>
                </c:pt>
                <c:pt idx="5735">
                  <c:v>43050.90625</c:v>
                </c:pt>
                <c:pt idx="5736">
                  <c:v>43050.927083333401</c:v>
                </c:pt>
                <c:pt idx="5737">
                  <c:v>43050.947916666599</c:v>
                </c:pt>
                <c:pt idx="5738">
                  <c:v>43050.96875</c:v>
                </c:pt>
                <c:pt idx="5739">
                  <c:v>43050.989583333401</c:v>
                </c:pt>
                <c:pt idx="5740">
                  <c:v>43051.010416666599</c:v>
                </c:pt>
                <c:pt idx="5741">
                  <c:v>43051.03125</c:v>
                </c:pt>
                <c:pt idx="5742">
                  <c:v>43051.052083333401</c:v>
                </c:pt>
                <c:pt idx="5743">
                  <c:v>43051.072916666599</c:v>
                </c:pt>
                <c:pt idx="5744">
                  <c:v>43051.09375</c:v>
                </c:pt>
                <c:pt idx="5745">
                  <c:v>43051.114583333401</c:v>
                </c:pt>
                <c:pt idx="5746">
                  <c:v>43051.135416666599</c:v>
                </c:pt>
                <c:pt idx="5747">
                  <c:v>43051.15625</c:v>
                </c:pt>
                <c:pt idx="5748">
                  <c:v>43051.177083333401</c:v>
                </c:pt>
                <c:pt idx="5749">
                  <c:v>43051.197916666599</c:v>
                </c:pt>
                <c:pt idx="5750">
                  <c:v>43051.21875</c:v>
                </c:pt>
                <c:pt idx="5751">
                  <c:v>43051.239583333401</c:v>
                </c:pt>
                <c:pt idx="5752">
                  <c:v>43051.260416666599</c:v>
                </c:pt>
                <c:pt idx="5753">
                  <c:v>43051.28125</c:v>
                </c:pt>
                <c:pt idx="5754">
                  <c:v>43051.302083333401</c:v>
                </c:pt>
                <c:pt idx="5755">
                  <c:v>43051.322916666599</c:v>
                </c:pt>
                <c:pt idx="5756">
                  <c:v>43051.34375</c:v>
                </c:pt>
                <c:pt idx="5757">
                  <c:v>43051.364583333401</c:v>
                </c:pt>
                <c:pt idx="5758">
                  <c:v>43051.385416666599</c:v>
                </c:pt>
                <c:pt idx="5759">
                  <c:v>43051.40625</c:v>
                </c:pt>
                <c:pt idx="5760">
                  <c:v>43051.427083333401</c:v>
                </c:pt>
                <c:pt idx="5761">
                  <c:v>43051.447916666599</c:v>
                </c:pt>
                <c:pt idx="5762">
                  <c:v>43051.46875</c:v>
                </c:pt>
                <c:pt idx="5763">
                  <c:v>43051.489583333401</c:v>
                </c:pt>
                <c:pt idx="5764">
                  <c:v>43051.510416666599</c:v>
                </c:pt>
                <c:pt idx="5765">
                  <c:v>43051.53125</c:v>
                </c:pt>
                <c:pt idx="5766">
                  <c:v>43051.552083333401</c:v>
                </c:pt>
                <c:pt idx="5767">
                  <c:v>43051.572916666599</c:v>
                </c:pt>
                <c:pt idx="5768">
                  <c:v>43051.59375</c:v>
                </c:pt>
                <c:pt idx="5769">
                  <c:v>43051.614583333401</c:v>
                </c:pt>
                <c:pt idx="5770">
                  <c:v>43051.635416666599</c:v>
                </c:pt>
                <c:pt idx="5771">
                  <c:v>43051.65625</c:v>
                </c:pt>
                <c:pt idx="5772">
                  <c:v>43051.677083333401</c:v>
                </c:pt>
                <c:pt idx="5773">
                  <c:v>43051.697916666599</c:v>
                </c:pt>
                <c:pt idx="5774">
                  <c:v>43051.71875</c:v>
                </c:pt>
                <c:pt idx="5775">
                  <c:v>43051.739583333401</c:v>
                </c:pt>
                <c:pt idx="5776">
                  <c:v>43051.760416666599</c:v>
                </c:pt>
                <c:pt idx="5777">
                  <c:v>43051.78125</c:v>
                </c:pt>
                <c:pt idx="5778">
                  <c:v>43051.802083333401</c:v>
                </c:pt>
                <c:pt idx="5779">
                  <c:v>43051.822916666599</c:v>
                </c:pt>
                <c:pt idx="5780">
                  <c:v>43051.84375</c:v>
                </c:pt>
                <c:pt idx="5781">
                  <c:v>43051.864583333401</c:v>
                </c:pt>
                <c:pt idx="5782">
                  <c:v>43051.885416666599</c:v>
                </c:pt>
                <c:pt idx="5783">
                  <c:v>43051.90625</c:v>
                </c:pt>
                <c:pt idx="5784">
                  <c:v>43051.927083333401</c:v>
                </c:pt>
                <c:pt idx="5785">
                  <c:v>43051.947916666599</c:v>
                </c:pt>
                <c:pt idx="5786">
                  <c:v>43051.96875</c:v>
                </c:pt>
                <c:pt idx="5787">
                  <c:v>43051.989583333401</c:v>
                </c:pt>
                <c:pt idx="5788">
                  <c:v>43052.010416666599</c:v>
                </c:pt>
                <c:pt idx="5789">
                  <c:v>43052.03125</c:v>
                </c:pt>
                <c:pt idx="5790">
                  <c:v>43052.052083333401</c:v>
                </c:pt>
                <c:pt idx="5791">
                  <c:v>43052.072916666599</c:v>
                </c:pt>
                <c:pt idx="5792">
                  <c:v>43052.09375</c:v>
                </c:pt>
                <c:pt idx="5793">
                  <c:v>43052.114583333401</c:v>
                </c:pt>
                <c:pt idx="5794">
                  <c:v>43052.135416666599</c:v>
                </c:pt>
                <c:pt idx="5795">
                  <c:v>43052.15625</c:v>
                </c:pt>
                <c:pt idx="5796">
                  <c:v>43052.177083333401</c:v>
                </c:pt>
                <c:pt idx="5797">
                  <c:v>43052.197916666599</c:v>
                </c:pt>
                <c:pt idx="5798">
                  <c:v>43052.21875</c:v>
                </c:pt>
                <c:pt idx="5799">
                  <c:v>43052.239583333401</c:v>
                </c:pt>
                <c:pt idx="5800">
                  <c:v>43052.260416666599</c:v>
                </c:pt>
                <c:pt idx="5801">
                  <c:v>43052.28125</c:v>
                </c:pt>
                <c:pt idx="5802">
                  <c:v>43052.302083333401</c:v>
                </c:pt>
                <c:pt idx="5803">
                  <c:v>43052.322916666599</c:v>
                </c:pt>
                <c:pt idx="5804">
                  <c:v>43052.34375</c:v>
                </c:pt>
                <c:pt idx="5805">
                  <c:v>43052.364583333401</c:v>
                </c:pt>
                <c:pt idx="5806">
                  <c:v>43052.385416666599</c:v>
                </c:pt>
                <c:pt idx="5807">
                  <c:v>43052.40625</c:v>
                </c:pt>
                <c:pt idx="5808">
                  <c:v>43052.427083333401</c:v>
                </c:pt>
                <c:pt idx="5809">
                  <c:v>43052.447916666599</c:v>
                </c:pt>
                <c:pt idx="5810">
                  <c:v>43052.46875</c:v>
                </c:pt>
                <c:pt idx="5811">
                  <c:v>43052.489583333401</c:v>
                </c:pt>
                <c:pt idx="5812">
                  <c:v>43052.510416666599</c:v>
                </c:pt>
                <c:pt idx="5813">
                  <c:v>43052.53125</c:v>
                </c:pt>
                <c:pt idx="5814">
                  <c:v>43052.552083333401</c:v>
                </c:pt>
                <c:pt idx="5815">
                  <c:v>43052.572916666599</c:v>
                </c:pt>
                <c:pt idx="5816">
                  <c:v>43052.59375</c:v>
                </c:pt>
                <c:pt idx="5817">
                  <c:v>43052.614583333401</c:v>
                </c:pt>
                <c:pt idx="5818">
                  <c:v>43052.635416666599</c:v>
                </c:pt>
                <c:pt idx="5819">
                  <c:v>43052.65625</c:v>
                </c:pt>
                <c:pt idx="5820">
                  <c:v>43052.677083333401</c:v>
                </c:pt>
                <c:pt idx="5821">
                  <c:v>43052.697916666599</c:v>
                </c:pt>
                <c:pt idx="5822">
                  <c:v>43052.71875</c:v>
                </c:pt>
                <c:pt idx="5823">
                  <c:v>43052.739583333401</c:v>
                </c:pt>
                <c:pt idx="5824">
                  <c:v>43052.760416666599</c:v>
                </c:pt>
                <c:pt idx="5825">
                  <c:v>43052.78125</c:v>
                </c:pt>
                <c:pt idx="5826">
                  <c:v>43052.802083333401</c:v>
                </c:pt>
                <c:pt idx="5827">
                  <c:v>43052.822916666599</c:v>
                </c:pt>
                <c:pt idx="5828">
                  <c:v>43052.84375</c:v>
                </c:pt>
                <c:pt idx="5829">
                  <c:v>43052.864583333401</c:v>
                </c:pt>
                <c:pt idx="5830">
                  <c:v>43052.885416666599</c:v>
                </c:pt>
                <c:pt idx="5831">
                  <c:v>43052.90625</c:v>
                </c:pt>
                <c:pt idx="5832">
                  <c:v>43052.927083333401</c:v>
                </c:pt>
                <c:pt idx="5833">
                  <c:v>43052.947916666599</c:v>
                </c:pt>
                <c:pt idx="5834">
                  <c:v>43052.96875</c:v>
                </c:pt>
                <c:pt idx="5835">
                  <c:v>43052.989583333401</c:v>
                </c:pt>
                <c:pt idx="5836">
                  <c:v>43053.010416666599</c:v>
                </c:pt>
                <c:pt idx="5837">
                  <c:v>43053.03125</c:v>
                </c:pt>
                <c:pt idx="5838">
                  <c:v>43053.052083333401</c:v>
                </c:pt>
                <c:pt idx="5839">
                  <c:v>43053.072916666599</c:v>
                </c:pt>
                <c:pt idx="5840">
                  <c:v>43053.09375</c:v>
                </c:pt>
                <c:pt idx="5841">
                  <c:v>43053.114583333401</c:v>
                </c:pt>
                <c:pt idx="5842">
                  <c:v>43053.135416666599</c:v>
                </c:pt>
                <c:pt idx="5843">
                  <c:v>43053.15625</c:v>
                </c:pt>
                <c:pt idx="5844">
                  <c:v>43053.177083333401</c:v>
                </c:pt>
                <c:pt idx="5845">
                  <c:v>43053.197916666599</c:v>
                </c:pt>
                <c:pt idx="5846">
                  <c:v>43053.21875</c:v>
                </c:pt>
                <c:pt idx="5847">
                  <c:v>43053.239583333401</c:v>
                </c:pt>
                <c:pt idx="5848">
                  <c:v>43053.260416666599</c:v>
                </c:pt>
                <c:pt idx="5849">
                  <c:v>43053.28125</c:v>
                </c:pt>
                <c:pt idx="5850">
                  <c:v>43053.302083333401</c:v>
                </c:pt>
                <c:pt idx="5851">
                  <c:v>43053.322916666599</c:v>
                </c:pt>
                <c:pt idx="5852">
                  <c:v>43053.34375</c:v>
                </c:pt>
                <c:pt idx="5853">
                  <c:v>43053.364583333401</c:v>
                </c:pt>
                <c:pt idx="5854">
                  <c:v>43053.385416666599</c:v>
                </c:pt>
                <c:pt idx="5855">
                  <c:v>43053.40625</c:v>
                </c:pt>
                <c:pt idx="5856">
                  <c:v>43053.427083333401</c:v>
                </c:pt>
                <c:pt idx="5857">
                  <c:v>43053.447916666599</c:v>
                </c:pt>
                <c:pt idx="5858">
                  <c:v>43053.46875</c:v>
                </c:pt>
                <c:pt idx="5859">
                  <c:v>43053.489583333401</c:v>
                </c:pt>
                <c:pt idx="5860">
                  <c:v>43053.510416666599</c:v>
                </c:pt>
                <c:pt idx="5861">
                  <c:v>43053.53125</c:v>
                </c:pt>
                <c:pt idx="5862">
                  <c:v>43053.552083333401</c:v>
                </c:pt>
                <c:pt idx="5863">
                  <c:v>43053.572916666599</c:v>
                </c:pt>
                <c:pt idx="5864">
                  <c:v>43053.59375</c:v>
                </c:pt>
                <c:pt idx="5865">
                  <c:v>43053.614583333401</c:v>
                </c:pt>
                <c:pt idx="5866">
                  <c:v>43053.635416666599</c:v>
                </c:pt>
                <c:pt idx="5867">
                  <c:v>43053.65625</c:v>
                </c:pt>
                <c:pt idx="5868">
                  <c:v>43053.677083333401</c:v>
                </c:pt>
                <c:pt idx="5869">
                  <c:v>43053.697916666599</c:v>
                </c:pt>
                <c:pt idx="5870">
                  <c:v>43053.71875</c:v>
                </c:pt>
                <c:pt idx="5871">
                  <c:v>43053.739583333401</c:v>
                </c:pt>
                <c:pt idx="5872">
                  <c:v>43053.760416666599</c:v>
                </c:pt>
                <c:pt idx="5873">
                  <c:v>43053.78125</c:v>
                </c:pt>
                <c:pt idx="5874">
                  <c:v>43053.802083333401</c:v>
                </c:pt>
                <c:pt idx="5875">
                  <c:v>43053.822916666599</c:v>
                </c:pt>
                <c:pt idx="5876">
                  <c:v>43053.84375</c:v>
                </c:pt>
                <c:pt idx="5877">
                  <c:v>43053.864583333401</c:v>
                </c:pt>
                <c:pt idx="5878">
                  <c:v>43053.885416666599</c:v>
                </c:pt>
                <c:pt idx="5879">
                  <c:v>43053.90625</c:v>
                </c:pt>
                <c:pt idx="5880">
                  <c:v>43053.927083333401</c:v>
                </c:pt>
                <c:pt idx="5881">
                  <c:v>43053.947916666599</c:v>
                </c:pt>
                <c:pt idx="5882">
                  <c:v>43053.96875</c:v>
                </c:pt>
                <c:pt idx="5883">
                  <c:v>43053.989583333401</c:v>
                </c:pt>
                <c:pt idx="5884">
                  <c:v>43054.010416666599</c:v>
                </c:pt>
                <c:pt idx="5885">
                  <c:v>43054.03125</c:v>
                </c:pt>
                <c:pt idx="5886">
                  <c:v>43054.052083333401</c:v>
                </c:pt>
                <c:pt idx="5887">
                  <c:v>43054.072916666599</c:v>
                </c:pt>
                <c:pt idx="5888">
                  <c:v>43054.09375</c:v>
                </c:pt>
                <c:pt idx="5889">
                  <c:v>43054.114583333401</c:v>
                </c:pt>
                <c:pt idx="5890">
                  <c:v>43054.135416666599</c:v>
                </c:pt>
                <c:pt idx="5891">
                  <c:v>43054.15625</c:v>
                </c:pt>
                <c:pt idx="5892">
                  <c:v>43054.177083333401</c:v>
                </c:pt>
                <c:pt idx="5893">
                  <c:v>43054.197916666599</c:v>
                </c:pt>
                <c:pt idx="5894">
                  <c:v>43054.21875</c:v>
                </c:pt>
                <c:pt idx="5895">
                  <c:v>43054.239583333401</c:v>
                </c:pt>
                <c:pt idx="5896">
                  <c:v>43054.260416666599</c:v>
                </c:pt>
                <c:pt idx="5897">
                  <c:v>43054.28125</c:v>
                </c:pt>
                <c:pt idx="5898">
                  <c:v>43054.302083333401</c:v>
                </c:pt>
                <c:pt idx="5899">
                  <c:v>43054.322916666599</c:v>
                </c:pt>
                <c:pt idx="5900">
                  <c:v>43054.34375</c:v>
                </c:pt>
                <c:pt idx="5901">
                  <c:v>43054.364583333401</c:v>
                </c:pt>
                <c:pt idx="5902">
                  <c:v>43054.385416666599</c:v>
                </c:pt>
                <c:pt idx="5903">
                  <c:v>43054.40625</c:v>
                </c:pt>
                <c:pt idx="5904">
                  <c:v>43054.427083333401</c:v>
                </c:pt>
                <c:pt idx="5905">
                  <c:v>43054.447916666599</c:v>
                </c:pt>
                <c:pt idx="5906">
                  <c:v>43054.46875</c:v>
                </c:pt>
                <c:pt idx="5907">
                  <c:v>43054.489583333401</c:v>
                </c:pt>
                <c:pt idx="5908">
                  <c:v>43054.510416666599</c:v>
                </c:pt>
                <c:pt idx="5909">
                  <c:v>43054.53125</c:v>
                </c:pt>
                <c:pt idx="5910">
                  <c:v>43054.552083333401</c:v>
                </c:pt>
                <c:pt idx="5911">
                  <c:v>43054.572916666599</c:v>
                </c:pt>
                <c:pt idx="5912">
                  <c:v>43054.59375</c:v>
                </c:pt>
                <c:pt idx="5913">
                  <c:v>43054.614583333401</c:v>
                </c:pt>
                <c:pt idx="5914">
                  <c:v>43054.635416666599</c:v>
                </c:pt>
                <c:pt idx="5915">
                  <c:v>43054.65625</c:v>
                </c:pt>
                <c:pt idx="5916">
                  <c:v>43054.677083333401</c:v>
                </c:pt>
                <c:pt idx="5917">
                  <c:v>43054.697916666599</c:v>
                </c:pt>
                <c:pt idx="5918">
                  <c:v>43054.71875</c:v>
                </c:pt>
                <c:pt idx="5919">
                  <c:v>43054.739583333401</c:v>
                </c:pt>
                <c:pt idx="5920">
                  <c:v>43054.760416666599</c:v>
                </c:pt>
                <c:pt idx="5921">
                  <c:v>43054.78125</c:v>
                </c:pt>
                <c:pt idx="5922">
                  <c:v>43054.802083333401</c:v>
                </c:pt>
                <c:pt idx="5923">
                  <c:v>43054.822916666599</c:v>
                </c:pt>
                <c:pt idx="5924">
                  <c:v>43054.84375</c:v>
                </c:pt>
                <c:pt idx="5925">
                  <c:v>43054.864583333401</c:v>
                </c:pt>
                <c:pt idx="5926">
                  <c:v>43054.885416666599</c:v>
                </c:pt>
                <c:pt idx="5927">
                  <c:v>43054.90625</c:v>
                </c:pt>
                <c:pt idx="5928">
                  <c:v>43054.927083333401</c:v>
                </c:pt>
                <c:pt idx="5929">
                  <c:v>43054.947916666599</c:v>
                </c:pt>
                <c:pt idx="5930">
                  <c:v>43054.96875</c:v>
                </c:pt>
                <c:pt idx="5931">
                  <c:v>43054.989583333401</c:v>
                </c:pt>
                <c:pt idx="5932">
                  <c:v>43055.010416666599</c:v>
                </c:pt>
                <c:pt idx="5933">
                  <c:v>43055.03125</c:v>
                </c:pt>
                <c:pt idx="5934">
                  <c:v>43055.052083333401</c:v>
                </c:pt>
                <c:pt idx="5935">
                  <c:v>43055.072916666599</c:v>
                </c:pt>
                <c:pt idx="5936">
                  <c:v>43055.09375</c:v>
                </c:pt>
                <c:pt idx="5937">
                  <c:v>43055.114583333401</c:v>
                </c:pt>
                <c:pt idx="5938">
                  <c:v>43055.135416666599</c:v>
                </c:pt>
                <c:pt idx="5939">
                  <c:v>43055.15625</c:v>
                </c:pt>
                <c:pt idx="5940">
                  <c:v>43055.177083333401</c:v>
                </c:pt>
                <c:pt idx="5941">
                  <c:v>43055.197916666599</c:v>
                </c:pt>
                <c:pt idx="5942">
                  <c:v>43055.21875</c:v>
                </c:pt>
                <c:pt idx="5943">
                  <c:v>43055.239583333401</c:v>
                </c:pt>
                <c:pt idx="5944">
                  <c:v>43055.260416666599</c:v>
                </c:pt>
                <c:pt idx="5945">
                  <c:v>43055.28125</c:v>
                </c:pt>
                <c:pt idx="5946">
                  <c:v>43055.302083333401</c:v>
                </c:pt>
                <c:pt idx="5947">
                  <c:v>43055.322916666599</c:v>
                </c:pt>
                <c:pt idx="5948">
                  <c:v>43055.34375</c:v>
                </c:pt>
                <c:pt idx="5949">
                  <c:v>43055.364583333401</c:v>
                </c:pt>
                <c:pt idx="5950">
                  <c:v>43055.385416666599</c:v>
                </c:pt>
                <c:pt idx="5951">
                  <c:v>43055.40625</c:v>
                </c:pt>
                <c:pt idx="5952">
                  <c:v>43055.427083333401</c:v>
                </c:pt>
                <c:pt idx="5953">
                  <c:v>43055.447916666599</c:v>
                </c:pt>
                <c:pt idx="5954">
                  <c:v>43055.46875</c:v>
                </c:pt>
                <c:pt idx="5955">
                  <c:v>43055.489583333401</c:v>
                </c:pt>
                <c:pt idx="5956">
                  <c:v>43055.510416666599</c:v>
                </c:pt>
                <c:pt idx="5957">
                  <c:v>43055.53125</c:v>
                </c:pt>
                <c:pt idx="5958">
                  <c:v>43055.552083333401</c:v>
                </c:pt>
                <c:pt idx="5959">
                  <c:v>43055.572916666599</c:v>
                </c:pt>
                <c:pt idx="5960">
                  <c:v>43055.59375</c:v>
                </c:pt>
                <c:pt idx="5961">
                  <c:v>43055.614583333401</c:v>
                </c:pt>
                <c:pt idx="5962">
                  <c:v>43055.635416666599</c:v>
                </c:pt>
                <c:pt idx="5963">
                  <c:v>43055.65625</c:v>
                </c:pt>
                <c:pt idx="5964">
                  <c:v>43055.677083333401</c:v>
                </c:pt>
                <c:pt idx="5965">
                  <c:v>43055.697916666599</c:v>
                </c:pt>
                <c:pt idx="5966">
                  <c:v>43055.71875</c:v>
                </c:pt>
                <c:pt idx="5967">
                  <c:v>43055.739583333401</c:v>
                </c:pt>
                <c:pt idx="5968">
                  <c:v>43055.760416666599</c:v>
                </c:pt>
                <c:pt idx="5969">
                  <c:v>43055.78125</c:v>
                </c:pt>
                <c:pt idx="5970">
                  <c:v>43055.802083333401</c:v>
                </c:pt>
                <c:pt idx="5971">
                  <c:v>43055.822916666599</c:v>
                </c:pt>
                <c:pt idx="5972">
                  <c:v>43055.84375</c:v>
                </c:pt>
                <c:pt idx="5973">
                  <c:v>43055.864583333401</c:v>
                </c:pt>
                <c:pt idx="5974">
                  <c:v>43055.885416666599</c:v>
                </c:pt>
                <c:pt idx="5975">
                  <c:v>43055.90625</c:v>
                </c:pt>
                <c:pt idx="5976">
                  <c:v>43055.927083333401</c:v>
                </c:pt>
                <c:pt idx="5977">
                  <c:v>43055.947916666599</c:v>
                </c:pt>
                <c:pt idx="5978">
                  <c:v>43055.96875</c:v>
                </c:pt>
                <c:pt idx="5979">
                  <c:v>43055.989583333401</c:v>
                </c:pt>
                <c:pt idx="5980">
                  <c:v>43056.010416666599</c:v>
                </c:pt>
                <c:pt idx="5981">
                  <c:v>43056.03125</c:v>
                </c:pt>
                <c:pt idx="5982">
                  <c:v>43056.052083333401</c:v>
                </c:pt>
                <c:pt idx="5983">
                  <c:v>43056.072916666599</c:v>
                </c:pt>
                <c:pt idx="5984">
                  <c:v>43056.09375</c:v>
                </c:pt>
                <c:pt idx="5985">
                  <c:v>43056.114583333401</c:v>
                </c:pt>
                <c:pt idx="5986">
                  <c:v>43056.135416666599</c:v>
                </c:pt>
                <c:pt idx="5987">
                  <c:v>43056.15625</c:v>
                </c:pt>
                <c:pt idx="5988">
                  <c:v>43056.177083333401</c:v>
                </c:pt>
                <c:pt idx="5989">
                  <c:v>43056.197916666599</c:v>
                </c:pt>
                <c:pt idx="5990">
                  <c:v>43056.21875</c:v>
                </c:pt>
                <c:pt idx="5991">
                  <c:v>43056.239583333401</c:v>
                </c:pt>
                <c:pt idx="5992">
                  <c:v>43056.260416666599</c:v>
                </c:pt>
                <c:pt idx="5993">
                  <c:v>43056.28125</c:v>
                </c:pt>
                <c:pt idx="5994">
                  <c:v>43056.302083333401</c:v>
                </c:pt>
                <c:pt idx="5995">
                  <c:v>43056.322916666599</c:v>
                </c:pt>
                <c:pt idx="5996">
                  <c:v>43056.34375</c:v>
                </c:pt>
                <c:pt idx="5997">
                  <c:v>43056.364583333401</c:v>
                </c:pt>
                <c:pt idx="5998">
                  <c:v>43056.385416666599</c:v>
                </c:pt>
                <c:pt idx="5999">
                  <c:v>43056.40625</c:v>
                </c:pt>
                <c:pt idx="6000">
                  <c:v>43056.427083333401</c:v>
                </c:pt>
                <c:pt idx="6001">
                  <c:v>43056.447916666599</c:v>
                </c:pt>
                <c:pt idx="6002">
                  <c:v>43056.46875</c:v>
                </c:pt>
                <c:pt idx="6003">
                  <c:v>43056.489583333401</c:v>
                </c:pt>
                <c:pt idx="6004">
                  <c:v>43056.510416666599</c:v>
                </c:pt>
                <c:pt idx="6005">
                  <c:v>43056.53125</c:v>
                </c:pt>
                <c:pt idx="6006">
                  <c:v>43056.552083333401</c:v>
                </c:pt>
                <c:pt idx="6007">
                  <c:v>43056.572916666599</c:v>
                </c:pt>
                <c:pt idx="6008">
                  <c:v>43056.59375</c:v>
                </c:pt>
                <c:pt idx="6009">
                  <c:v>43056.614583333401</c:v>
                </c:pt>
                <c:pt idx="6010">
                  <c:v>43056.635416666599</c:v>
                </c:pt>
                <c:pt idx="6011">
                  <c:v>43056.65625</c:v>
                </c:pt>
                <c:pt idx="6012">
                  <c:v>43056.677083333401</c:v>
                </c:pt>
                <c:pt idx="6013">
                  <c:v>43056.697916666599</c:v>
                </c:pt>
                <c:pt idx="6014">
                  <c:v>43056.71875</c:v>
                </c:pt>
                <c:pt idx="6015">
                  <c:v>43056.739583333401</c:v>
                </c:pt>
                <c:pt idx="6016">
                  <c:v>43056.760416666599</c:v>
                </c:pt>
                <c:pt idx="6017">
                  <c:v>43056.78125</c:v>
                </c:pt>
                <c:pt idx="6018">
                  <c:v>43056.802083333401</c:v>
                </c:pt>
                <c:pt idx="6019">
                  <c:v>43056.822916666599</c:v>
                </c:pt>
                <c:pt idx="6020">
                  <c:v>43056.84375</c:v>
                </c:pt>
                <c:pt idx="6021">
                  <c:v>43056.864583333401</c:v>
                </c:pt>
                <c:pt idx="6022">
                  <c:v>43056.885416666599</c:v>
                </c:pt>
                <c:pt idx="6023">
                  <c:v>43056.90625</c:v>
                </c:pt>
                <c:pt idx="6024">
                  <c:v>43056.927083333401</c:v>
                </c:pt>
                <c:pt idx="6025">
                  <c:v>43056.947916666599</c:v>
                </c:pt>
                <c:pt idx="6026">
                  <c:v>43056.96875</c:v>
                </c:pt>
                <c:pt idx="6027">
                  <c:v>43056.989583333401</c:v>
                </c:pt>
                <c:pt idx="6028">
                  <c:v>43057.010416666599</c:v>
                </c:pt>
                <c:pt idx="6029">
                  <c:v>43057.03125</c:v>
                </c:pt>
                <c:pt idx="6030">
                  <c:v>43057.052083333401</c:v>
                </c:pt>
                <c:pt idx="6031">
                  <c:v>43057.072916666599</c:v>
                </c:pt>
                <c:pt idx="6032">
                  <c:v>43057.09375</c:v>
                </c:pt>
                <c:pt idx="6033">
                  <c:v>43057.114583333401</c:v>
                </c:pt>
                <c:pt idx="6034">
                  <c:v>43057.135416666599</c:v>
                </c:pt>
                <c:pt idx="6035">
                  <c:v>43057.15625</c:v>
                </c:pt>
                <c:pt idx="6036">
                  <c:v>43057.177083333401</c:v>
                </c:pt>
                <c:pt idx="6037">
                  <c:v>43057.197916666599</c:v>
                </c:pt>
                <c:pt idx="6038">
                  <c:v>43057.21875</c:v>
                </c:pt>
                <c:pt idx="6039">
                  <c:v>43057.239583333401</c:v>
                </c:pt>
                <c:pt idx="6040">
                  <c:v>43057.260416666599</c:v>
                </c:pt>
                <c:pt idx="6041">
                  <c:v>43057.28125</c:v>
                </c:pt>
                <c:pt idx="6042">
                  <c:v>43057.302083333401</c:v>
                </c:pt>
                <c:pt idx="6043">
                  <c:v>43057.322916666599</c:v>
                </c:pt>
                <c:pt idx="6044">
                  <c:v>43057.34375</c:v>
                </c:pt>
                <c:pt idx="6045">
                  <c:v>43057.364583333401</c:v>
                </c:pt>
                <c:pt idx="6046">
                  <c:v>43057.385416666599</c:v>
                </c:pt>
                <c:pt idx="6047">
                  <c:v>43057.40625</c:v>
                </c:pt>
                <c:pt idx="6048">
                  <c:v>43057.427083333401</c:v>
                </c:pt>
                <c:pt idx="6049">
                  <c:v>43057.447916666599</c:v>
                </c:pt>
                <c:pt idx="6050">
                  <c:v>43057.46875</c:v>
                </c:pt>
                <c:pt idx="6051">
                  <c:v>43057.489583333401</c:v>
                </c:pt>
                <c:pt idx="6052">
                  <c:v>43057.510416666599</c:v>
                </c:pt>
                <c:pt idx="6053">
                  <c:v>43057.53125</c:v>
                </c:pt>
                <c:pt idx="6054">
                  <c:v>43057.552083333401</c:v>
                </c:pt>
                <c:pt idx="6055">
                  <c:v>43057.572916666599</c:v>
                </c:pt>
                <c:pt idx="6056">
                  <c:v>43057.59375</c:v>
                </c:pt>
                <c:pt idx="6057">
                  <c:v>43057.614583333401</c:v>
                </c:pt>
                <c:pt idx="6058">
                  <c:v>43057.635416666599</c:v>
                </c:pt>
                <c:pt idx="6059">
                  <c:v>43057.65625</c:v>
                </c:pt>
                <c:pt idx="6060">
                  <c:v>43057.677083333401</c:v>
                </c:pt>
                <c:pt idx="6061">
                  <c:v>43057.697916666599</c:v>
                </c:pt>
                <c:pt idx="6062">
                  <c:v>43057.71875</c:v>
                </c:pt>
                <c:pt idx="6063">
                  <c:v>43057.739583333401</c:v>
                </c:pt>
                <c:pt idx="6064">
                  <c:v>43057.760416666599</c:v>
                </c:pt>
                <c:pt idx="6065">
                  <c:v>43057.78125</c:v>
                </c:pt>
                <c:pt idx="6066">
                  <c:v>43057.802083333401</c:v>
                </c:pt>
                <c:pt idx="6067">
                  <c:v>43057.822916666599</c:v>
                </c:pt>
                <c:pt idx="6068">
                  <c:v>43057.84375</c:v>
                </c:pt>
                <c:pt idx="6069">
                  <c:v>43057.864583333401</c:v>
                </c:pt>
                <c:pt idx="6070">
                  <c:v>43057.885416666599</c:v>
                </c:pt>
                <c:pt idx="6071">
                  <c:v>43057.90625</c:v>
                </c:pt>
                <c:pt idx="6072">
                  <c:v>43057.927083333401</c:v>
                </c:pt>
                <c:pt idx="6073">
                  <c:v>43057.947916666599</c:v>
                </c:pt>
                <c:pt idx="6074">
                  <c:v>43057.96875</c:v>
                </c:pt>
                <c:pt idx="6075">
                  <c:v>43057.989583333401</c:v>
                </c:pt>
                <c:pt idx="6076">
                  <c:v>43058.010416666599</c:v>
                </c:pt>
                <c:pt idx="6077">
                  <c:v>43058.03125</c:v>
                </c:pt>
                <c:pt idx="6078">
                  <c:v>43058.052083333401</c:v>
                </c:pt>
                <c:pt idx="6079">
                  <c:v>43058.072916666599</c:v>
                </c:pt>
                <c:pt idx="6080">
                  <c:v>43058.09375</c:v>
                </c:pt>
                <c:pt idx="6081">
                  <c:v>43058.114583333401</c:v>
                </c:pt>
                <c:pt idx="6082">
                  <c:v>43058.135416666599</c:v>
                </c:pt>
                <c:pt idx="6083">
                  <c:v>43058.15625</c:v>
                </c:pt>
                <c:pt idx="6084">
                  <c:v>43058.177083333401</c:v>
                </c:pt>
                <c:pt idx="6085">
                  <c:v>43058.197916666599</c:v>
                </c:pt>
                <c:pt idx="6086">
                  <c:v>43058.21875</c:v>
                </c:pt>
                <c:pt idx="6087">
                  <c:v>43058.239583333401</c:v>
                </c:pt>
                <c:pt idx="6088">
                  <c:v>43058.260416666599</c:v>
                </c:pt>
                <c:pt idx="6089">
                  <c:v>43058.28125</c:v>
                </c:pt>
                <c:pt idx="6090">
                  <c:v>43058.302083333401</c:v>
                </c:pt>
                <c:pt idx="6091">
                  <c:v>43058.322916666599</c:v>
                </c:pt>
                <c:pt idx="6092">
                  <c:v>43058.34375</c:v>
                </c:pt>
                <c:pt idx="6093">
                  <c:v>43058.364583333401</c:v>
                </c:pt>
                <c:pt idx="6094">
                  <c:v>43058.385416666599</c:v>
                </c:pt>
                <c:pt idx="6095">
                  <c:v>43058.40625</c:v>
                </c:pt>
                <c:pt idx="6096">
                  <c:v>43058.427083333401</c:v>
                </c:pt>
                <c:pt idx="6097">
                  <c:v>43058.447916666599</c:v>
                </c:pt>
                <c:pt idx="6098">
                  <c:v>43058.46875</c:v>
                </c:pt>
                <c:pt idx="6099">
                  <c:v>43058.489583333401</c:v>
                </c:pt>
                <c:pt idx="6100">
                  <c:v>43058.510416666599</c:v>
                </c:pt>
                <c:pt idx="6101">
                  <c:v>43058.53125</c:v>
                </c:pt>
                <c:pt idx="6102">
                  <c:v>43058.552083333401</c:v>
                </c:pt>
                <c:pt idx="6103">
                  <c:v>43058.572916666599</c:v>
                </c:pt>
                <c:pt idx="6104">
                  <c:v>43058.59375</c:v>
                </c:pt>
                <c:pt idx="6105">
                  <c:v>43058.614583333401</c:v>
                </c:pt>
                <c:pt idx="6106">
                  <c:v>43058.635416666599</c:v>
                </c:pt>
                <c:pt idx="6107">
                  <c:v>43058.65625</c:v>
                </c:pt>
                <c:pt idx="6108">
                  <c:v>43058.677083333401</c:v>
                </c:pt>
                <c:pt idx="6109">
                  <c:v>43058.697916666599</c:v>
                </c:pt>
                <c:pt idx="6110">
                  <c:v>43058.71875</c:v>
                </c:pt>
                <c:pt idx="6111">
                  <c:v>43058.739583333401</c:v>
                </c:pt>
                <c:pt idx="6112">
                  <c:v>43058.760416666599</c:v>
                </c:pt>
                <c:pt idx="6113">
                  <c:v>43058.78125</c:v>
                </c:pt>
                <c:pt idx="6114">
                  <c:v>43058.802083333401</c:v>
                </c:pt>
                <c:pt idx="6115">
                  <c:v>43058.822916666599</c:v>
                </c:pt>
                <c:pt idx="6116">
                  <c:v>43058.84375</c:v>
                </c:pt>
                <c:pt idx="6117">
                  <c:v>43058.864583333401</c:v>
                </c:pt>
                <c:pt idx="6118">
                  <c:v>43058.885416666599</c:v>
                </c:pt>
                <c:pt idx="6119">
                  <c:v>43058.90625</c:v>
                </c:pt>
                <c:pt idx="6120">
                  <c:v>43058.927083333401</c:v>
                </c:pt>
                <c:pt idx="6121">
                  <c:v>43058.947916666599</c:v>
                </c:pt>
                <c:pt idx="6122">
                  <c:v>43058.96875</c:v>
                </c:pt>
                <c:pt idx="6123">
                  <c:v>43058.989583333401</c:v>
                </c:pt>
                <c:pt idx="6124">
                  <c:v>43059.010416666599</c:v>
                </c:pt>
                <c:pt idx="6125">
                  <c:v>43059.03125</c:v>
                </c:pt>
                <c:pt idx="6126">
                  <c:v>43059.052083333401</c:v>
                </c:pt>
                <c:pt idx="6127">
                  <c:v>43059.072916666599</c:v>
                </c:pt>
                <c:pt idx="6128">
                  <c:v>43059.09375</c:v>
                </c:pt>
                <c:pt idx="6129">
                  <c:v>43059.114583333401</c:v>
                </c:pt>
                <c:pt idx="6130">
                  <c:v>43059.135416666599</c:v>
                </c:pt>
                <c:pt idx="6131">
                  <c:v>43059.15625</c:v>
                </c:pt>
                <c:pt idx="6132">
                  <c:v>43059.177083333401</c:v>
                </c:pt>
                <c:pt idx="6133">
                  <c:v>43059.197916666599</c:v>
                </c:pt>
                <c:pt idx="6134">
                  <c:v>43059.21875</c:v>
                </c:pt>
                <c:pt idx="6135">
                  <c:v>43059.239583333401</c:v>
                </c:pt>
                <c:pt idx="6136">
                  <c:v>43059.260416666599</c:v>
                </c:pt>
                <c:pt idx="6137">
                  <c:v>43059.28125</c:v>
                </c:pt>
                <c:pt idx="6138">
                  <c:v>43059.302083333401</c:v>
                </c:pt>
                <c:pt idx="6139">
                  <c:v>43059.322916666599</c:v>
                </c:pt>
                <c:pt idx="6140">
                  <c:v>43059.34375</c:v>
                </c:pt>
                <c:pt idx="6141">
                  <c:v>43059.364583333401</c:v>
                </c:pt>
                <c:pt idx="6142">
                  <c:v>43059.385416666599</c:v>
                </c:pt>
                <c:pt idx="6143">
                  <c:v>43059.40625</c:v>
                </c:pt>
                <c:pt idx="6144">
                  <c:v>43059.427083333401</c:v>
                </c:pt>
                <c:pt idx="6145">
                  <c:v>43059.447916666599</c:v>
                </c:pt>
                <c:pt idx="6146">
                  <c:v>43059.46875</c:v>
                </c:pt>
                <c:pt idx="6147">
                  <c:v>43059.489583333401</c:v>
                </c:pt>
                <c:pt idx="6148">
                  <c:v>43059.510416666599</c:v>
                </c:pt>
                <c:pt idx="6149">
                  <c:v>43059.53125</c:v>
                </c:pt>
                <c:pt idx="6150">
                  <c:v>43059.552083333401</c:v>
                </c:pt>
                <c:pt idx="6151">
                  <c:v>43059.572916666599</c:v>
                </c:pt>
                <c:pt idx="6152">
                  <c:v>43059.59375</c:v>
                </c:pt>
                <c:pt idx="6153">
                  <c:v>43059.614583333401</c:v>
                </c:pt>
                <c:pt idx="6154">
                  <c:v>43059.635416666599</c:v>
                </c:pt>
                <c:pt idx="6155">
                  <c:v>43059.65625</c:v>
                </c:pt>
                <c:pt idx="6156">
                  <c:v>43059.677083333401</c:v>
                </c:pt>
                <c:pt idx="6157">
                  <c:v>43059.697916666599</c:v>
                </c:pt>
                <c:pt idx="6158">
                  <c:v>43059.71875</c:v>
                </c:pt>
                <c:pt idx="6159">
                  <c:v>43059.739583333401</c:v>
                </c:pt>
                <c:pt idx="6160">
                  <c:v>43059.760416666599</c:v>
                </c:pt>
                <c:pt idx="6161">
                  <c:v>43059.78125</c:v>
                </c:pt>
                <c:pt idx="6162">
                  <c:v>43059.802083333401</c:v>
                </c:pt>
                <c:pt idx="6163">
                  <c:v>43059.822916666599</c:v>
                </c:pt>
                <c:pt idx="6164">
                  <c:v>43059.84375</c:v>
                </c:pt>
                <c:pt idx="6165">
                  <c:v>43059.864583333401</c:v>
                </c:pt>
                <c:pt idx="6166">
                  <c:v>43059.885416666599</c:v>
                </c:pt>
                <c:pt idx="6167">
                  <c:v>43059.90625</c:v>
                </c:pt>
                <c:pt idx="6168">
                  <c:v>43059.927083333401</c:v>
                </c:pt>
                <c:pt idx="6169">
                  <c:v>43059.947916666599</c:v>
                </c:pt>
                <c:pt idx="6170">
                  <c:v>43059.96875</c:v>
                </c:pt>
                <c:pt idx="6171">
                  <c:v>43059.989583333401</c:v>
                </c:pt>
                <c:pt idx="6172">
                  <c:v>43060.010416666599</c:v>
                </c:pt>
                <c:pt idx="6173">
                  <c:v>43060.03125</c:v>
                </c:pt>
                <c:pt idx="6174">
                  <c:v>43060.052083333401</c:v>
                </c:pt>
                <c:pt idx="6175">
                  <c:v>43060.072916666599</c:v>
                </c:pt>
                <c:pt idx="6176">
                  <c:v>43060.09375</c:v>
                </c:pt>
                <c:pt idx="6177">
                  <c:v>43060.114583333401</c:v>
                </c:pt>
                <c:pt idx="6178">
                  <c:v>43060.135416666599</c:v>
                </c:pt>
                <c:pt idx="6179">
                  <c:v>43060.15625</c:v>
                </c:pt>
                <c:pt idx="6180">
                  <c:v>43060.177083333401</c:v>
                </c:pt>
                <c:pt idx="6181">
                  <c:v>43060.197916666599</c:v>
                </c:pt>
                <c:pt idx="6182">
                  <c:v>43060.21875</c:v>
                </c:pt>
                <c:pt idx="6183">
                  <c:v>43060.239583333401</c:v>
                </c:pt>
                <c:pt idx="6184">
                  <c:v>43060.260416666599</c:v>
                </c:pt>
                <c:pt idx="6185">
                  <c:v>43060.28125</c:v>
                </c:pt>
                <c:pt idx="6186">
                  <c:v>43060.302083333401</c:v>
                </c:pt>
                <c:pt idx="6187">
                  <c:v>43060.322916666599</c:v>
                </c:pt>
                <c:pt idx="6188">
                  <c:v>43060.34375</c:v>
                </c:pt>
                <c:pt idx="6189">
                  <c:v>43060.364583333401</c:v>
                </c:pt>
                <c:pt idx="6190">
                  <c:v>43060.385416666599</c:v>
                </c:pt>
                <c:pt idx="6191">
                  <c:v>43060.40625</c:v>
                </c:pt>
                <c:pt idx="6192">
                  <c:v>43060.427083333401</c:v>
                </c:pt>
                <c:pt idx="6193">
                  <c:v>43060.447916666599</c:v>
                </c:pt>
                <c:pt idx="6194">
                  <c:v>43060.46875</c:v>
                </c:pt>
                <c:pt idx="6195">
                  <c:v>43060.489583333401</c:v>
                </c:pt>
                <c:pt idx="6196">
                  <c:v>43060.510416666599</c:v>
                </c:pt>
                <c:pt idx="6197">
                  <c:v>43060.53125</c:v>
                </c:pt>
                <c:pt idx="6198">
                  <c:v>43060.552083333401</c:v>
                </c:pt>
                <c:pt idx="6199">
                  <c:v>43060.572916666599</c:v>
                </c:pt>
                <c:pt idx="6200">
                  <c:v>43060.59375</c:v>
                </c:pt>
                <c:pt idx="6201">
                  <c:v>43060.614583333401</c:v>
                </c:pt>
                <c:pt idx="6202">
                  <c:v>43060.635416666599</c:v>
                </c:pt>
                <c:pt idx="6203">
                  <c:v>43060.65625</c:v>
                </c:pt>
                <c:pt idx="6204">
                  <c:v>43060.677083333401</c:v>
                </c:pt>
                <c:pt idx="6205">
                  <c:v>43060.697916666599</c:v>
                </c:pt>
                <c:pt idx="6206">
                  <c:v>43060.71875</c:v>
                </c:pt>
                <c:pt idx="6207">
                  <c:v>43060.739583333401</c:v>
                </c:pt>
                <c:pt idx="6208">
                  <c:v>43060.760416666599</c:v>
                </c:pt>
                <c:pt idx="6209">
                  <c:v>43060.78125</c:v>
                </c:pt>
                <c:pt idx="6210">
                  <c:v>43060.802083333401</c:v>
                </c:pt>
                <c:pt idx="6211">
                  <c:v>43060.822916666599</c:v>
                </c:pt>
                <c:pt idx="6212">
                  <c:v>43060.84375</c:v>
                </c:pt>
                <c:pt idx="6213">
                  <c:v>43060.864583333401</c:v>
                </c:pt>
                <c:pt idx="6214">
                  <c:v>43060.885416666599</c:v>
                </c:pt>
                <c:pt idx="6215">
                  <c:v>43060.90625</c:v>
                </c:pt>
                <c:pt idx="6216">
                  <c:v>43060.927083333401</c:v>
                </c:pt>
                <c:pt idx="6217">
                  <c:v>43060.947916666599</c:v>
                </c:pt>
                <c:pt idx="6218">
                  <c:v>43060.96875</c:v>
                </c:pt>
                <c:pt idx="6219">
                  <c:v>43060.989583333401</c:v>
                </c:pt>
                <c:pt idx="6220">
                  <c:v>43061.010416666599</c:v>
                </c:pt>
                <c:pt idx="6221">
                  <c:v>43061.03125</c:v>
                </c:pt>
                <c:pt idx="6222">
                  <c:v>43061.052083333401</c:v>
                </c:pt>
                <c:pt idx="6223">
                  <c:v>43061.072916666599</c:v>
                </c:pt>
                <c:pt idx="6224">
                  <c:v>43061.09375</c:v>
                </c:pt>
                <c:pt idx="6225">
                  <c:v>43061.114583333401</c:v>
                </c:pt>
                <c:pt idx="6226">
                  <c:v>43061.135416666599</c:v>
                </c:pt>
                <c:pt idx="6227">
                  <c:v>43061.15625</c:v>
                </c:pt>
                <c:pt idx="6228">
                  <c:v>43061.177083333401</c:v>
                </c:pt>
                <c:pt idx="6229">
                  <c:v>43061.197916666599</c:v>
                </c:pt>
                <c:pt idx="6230">
                  <c:v>43061.21875</c:v>
                </c:pt>
                <c:pt idx="6231">
                  <c:v>43061.239583333401</c:v>
                </c:pt>
                <c:pt idx="6232">
                  <c:v>43061.260416666599</c:v>
                </c:pt>
                <c:pt idx="6233">
                  <c:v>43061.28125</c:v>
                </c:pt>
                <c:pt idx="6234">
                  <c:v>43061.302083333401</c:v>
                </c:pt>
                <c:pt idx="6235">
                  <c:v>43061.322916666599</c:v>
                </c:pt>
                <c:pt idx="6236">
                  <c:v>43061.34375</c:v>
                </c:pt>
                <c:pt idx="6237">
                  <c:v>43061.364583333401</c:v>
                </c:pt>
                <c:pt idx="6238">
                  <c:v>43061.385416666599</c:v>
                </c:pt>
                <c:pt idx="6239">
                  <c:v>43061.40625</c:v>
                </c:pt>
                <c:pt idx="6240">
                  <c:v>43061.427083333401</c:v>
                </c:pt>
                <c:pt idx="6241">
                  <c:v>43061.447916666599</c:v>
                </c:pt>
                <c:pt idx="6242">
                  <c:v>43061.46875</c:v>
                </c:pt>
                <c:pt idx="6243">
                  <c:v>43061.489583333401</c:v>
                </c:pt>
                <c:pt idx="6244">
                  <c:v>43061.510416666599</c:v>
                </c:pt>
                <c:pt idx="6245">
                  <c:v>43061.53125</c:v>
                </c:pt>
                <c:pt idx="6246">
                  <c:v>43061.552083333401</c:v>
                </c:pt>
                <c:pt idx="6247">
                  <c:v>43061.572916666599</c:v>
                </c:pt>
                <c:pt idx="6248">
                  <c:v>43061.59375</c:v>
                </c:pt>
                <c:pt idx="6249">
                  <c:v>43061.614583333401</c:v>
                </c:pt>
                <c:pt idx="6250">
                  <c:v>43061.635416666599</c:v>
                </c:pt>
                <c:pt idx="6251">
                  <c:v>43061.65625</c:v>
                </c:pt>
                <c:pt idx="6252">
                  <c:v>43061.677083333401</c:v>
                </c:pt>
                <c:pt idx="6253">
                  <c:v>43061.697916666599</c:v>
                </c:pt>
                <c:pt idx="6254">
                  <c:v>43061.71875</c:v>
                </c:pt>
                <c:pt idx="6255">
                  <c:v>43061.739583333401</c:v>
                </c:pt>
                <c:pt idx="6256">
                  <c:v>43061.760416666599</c:v>
                </c:pt>
                <c:pt idx="6257">
                  <c:v>43061.78125</c:v>
                </c:pt>
                <c:pt idx="6258">
                  <c:v>43061.802083333401</c:v>
                </c:pt>
                <c:pt idx="6259">
                  <c:v>43061.822916666599</c:v>
                </c:pt>
                <c:pt idx="6260">
                  <c:v>43061.84375</c:v>
                </c:pt>
                <c:pt idx="6261">
                  <c:v>43061.864583333401</c:v>
                </c:pt>
                <c:pt idx="6262">
                  <c:v>43061.885416666599</c:v>
                </c:pt>
                <c:pt idx="6263">
                  <c:v>43061.90625</c:v>
                </c:pt>
                <c:pt idx="6264">
                  <c:v>43061.927083333401</c:v>
                </c:pt>
                <c:pt idx="6265">
                  <c:v>43061.947916666599</c:v>
                </c:pt>
                <c:pt idx="6266">
                  <c:v>43061.96875</c:v>
                </c:pt>
                <c:pt idx="6267">
                  <c:v>43061.989583333401</c:v>
                </c:pt>
                <c:pt idx="6268">
                  <c:v>43062.010416666599</c:v>
                </c:pt>
                <c:pt idx="6269">
                  <c:v>43062.03125</c:v>
                </c:pt>
                <c:pt idx="6270">
                  <c:v>43062.052083333401</c:v>
                </c:pt>
                <c:pt idx="6271">
                  <c:v>43062.072916666599</c:v>
                </c:pt>
                <c:pt idx="6272">
                  <c:v>43062.09375</c:v>
                </c:pt>
                <c:pt idx="6273">
                  <c:v>43062.114583333401</c:v>
                </c:pt>
                <c:pt idx="6274">
                  <c:v>43062.135416666599</c:v>
                </c:pt>
                <c:pt idx="6275">
                  <c:v>43062.15625</c:v>
                </c:pt>
                <c:pt idx="6276">
                  <c:v>43062.177083333401</c:v>
                </c:pt>
                <c:pt idx="6277">
                  <c:v>43062.197916666599</c:v>
                </c:pt>
                <c:pt idx="6278">
                  <c:v>43062.21875</c:v>
                </c:pt>
                <c:pt idx="6279">
                  <c:v>43062.239583333401</c:v>
                </c:pt>
                <c:pt idx="6280">
                  <c:v>43062.260416666599</c:v>
                </c:pt>
                <c:pt idx="6281">
                  <c:v>43062.28125</c:v>
                </c:pt>
                <c:pt idx="6282">
                  <c:v>43062.302083333401</c:v>
                </c:pt>
                <c:pt idx="6283">
                  <c:v>43062.322916666599</c:v>
                </c:pt>
                <c:pt idx="6284">
                  <c:v>43062.34375</c:v>
                </c:pt>
                <c:pt idx="6285">
                  <c:v>43062.364583333401</c:v>
                </c:pt>
                <c:pt idx="6286">
                  <c:v>43062.385416666599</c:v>
                </c:pt>
                <c:pt idx="6287">
                  <c:v>43062.40625</c:v>
                </c:pt>
                <c:pt idx="6288">
                  <c:v>43062.427083333401</c:v>
                </c:pt>
                <c:pt idx="6289">
                  <c:v>43062.447916666599</c:v>
                </c:pt>
                <c:pt idx="6290">
                  <c:v>43062.46875</c:v>
                </c:pt>
                <c:pt idx="6291">
                  <c:v>43062.489583333401</c:v>
                </c:pt>
                <c:pt idx="6292">
                  <c:v>43062.510416666599</c:v>
                </c:pt>
                <c:pt idx="6293">
                  <c:v>43062.53125</c:v>
                </c:pt>
                <c:pt idx="6294">
                  <c:v>43062.552083333401</c:v>
                </c:pt>
                <c:pt idx="6295">
                  <c:v>43062.572916666599</c:v>
                </c:pt>
                <c:pt idx="6296">
                  <c:v>43062.59375</c:v>
                </c:pt>
                <c:pt idx="6297">
                  <c:v>43062.614583333401</c:v>
                </c:pt>
                <c:pt idx="6298">
                  <c:v>43062.635416666599</c:v>
                </c:pt>
                <c:pt idx="6299">
                  <c:v>43062.65625</c:v>
                </c:pt>
                <c:pt idx="6300">
                  <c:v>43062.677083333401</c:v>
                </c:pt>
                <c:pt idx="6301">
                  <c:v>43062.697916666599</c:v>
                </c:pt>
                <c:pt idx="6302">
                  <c:v>43062.71875</c:v>
                </c:pt>
                <c:pt idx="6303">
                  <c:v>43062.739583333401</c:v>
                </c:pt>
                <c:pt idx="6304">
                  <c:v>43062.760416666599</c:v>
                </c:pt>
                <c:pt idx="6305">
                  <c:v>43062.78125</c:v>
                </c:pt>
                <c:pt idx="6306">
                  <c:v>43062.802083333401</c:v>
                </c:pt>
                <c:pt idx="6307">
                  <c:v>43062.822916666599</c:v>
                </c:pt>
                <c:pt idx="6308">
                  <c:v>43062.84375</c:v>
                </c:pt>
                <c:pt idx="6309">
                  <c:v>43062.864583333401</c:v>
                </c:pt>
                <c:pt idx="6310">
                  <c:v>43062.885416666599</c:v>
                </c:pt>
                <c:pt idx="6311">
                  <c:v>43062.90625</c:v>
                </c:pt>
                <c:pt idx="6312">
                  <c:v>43062.927083333401</c:v>
                </c:pt>
                <c:pt idx="6313">
                  <c:v>43062.947916666599</c:v>
                </c:pt>
                <c:pt idx="6314">
                  <c:v>43062.96875</c:v>
                </c:pt>
                <c:pt idx="6315">
                  <c:v>43062.989583333401</c:v>
                </c:pt>
                <c:pt idx="6316">
                  <c:v>43063.010416666599</c:v>
                </c:pt>
                <c:pt idx="6317">
                  <c:v>43063.03125</c:v>
                </c:pt>
                <c:pt idx="6318">
                  <c:v>43063.052083333401</c:v>
                </c:pt>
                <c:pt idx="6319">
                  <c:v>43063.072916666599</c:v>
                </c:pt>
                <c:pt idx="6320">
                  <c:v>43063.09375</c:v>
                </c:pt>
                <c:pt idx="6321">
                  <c:v>43063.114583333401</c:v>
                </c:pt>
                <c:pt idx="6322">
                  <c:v>43063.135416666599</c:v>
                </c:pt>
                <c:pt idx="6323">
                  <c:v>43063.15625</c:v>
                </c:pt>
                <c:pt idx="6324">
                  <c:v>43063.177083333401</c:v>
                </c:pt>
                <c:pt idx="6325">
                  <c:v>43063.197916666599</c:v>
                </c:pt>
                <c:pt idx="6326">
                  <c:v>43063.21875</c:v>
                </c:pt>
                <c:pt idx="6327">
                  <c:v>43063.239583333401</c:v>
                </c:pt>
                <c:pt idx="6328">
                  <c:v>43063.260416666599</c:v>
                </c:pt>
                <c:pt idx="6329">
                  <c:v>43063.28125</c:v>
                </c:pt>
                <c:pt idx="6330">
                  <c:v>43063.302083333401</c:v>
                </c:pt>
                <c:pt idx="6331">
                  <c:v>43063.322916666599</c:v>
                </c:pt>
                <c:pt idx="6332">
                  <c:v>43063.34375</c:v>
                </c:pt>
                <c:pt idx="6333">
                  <c:v>43063.364583333401</c:v>
                </c:pt>
                <c:pt idx="6334">
                  <c:v>43063.385416666599</c:v>
                </c:pt>
                <c:pt idx="6335">
                  <c:v>43063.40625</c:v>
                </c:pt>
                <c:pt idx="6336">
                  <c:v>43063.427083333401</c:v>
                </c:pt>
                <c:pt idx="6337">
                  <c:v>43063.447916666599</c:v>
                </c:pt>
                <c:pt idx="6338">
                  <c:v>43063.46875</c:v>
                </c:pt>
                <c:pt idx="6339">
                  <c:v>43063.489583333401</c:v>
                </c:pt>
                <c:pt idx="6340">
                  <c:v>43063.510416666599</c:v>
                </c:pt>
                <c:pt idx="6341">
                  <c:v>43063.53125</c:v>
                </c:pt>
                <c:pt idx="6342">
                  <c:v>43063.552083333401</c:v>
                </c:pt>
                <c:pt idx="6343">
                  <c:v>43063.572916666599</c:v>
                </c:pt>
                <c:pt idx="6344">
                  <c:v>43063.59375</c:v>
                </c:pt>
                <c:pt idx="6345">
                  <c:v>43063.614583333401</c:v>
                </c:pt>
                <c:pt idx="6346">
                  <c:v>43063.635416666599</c:v>
                </c:pt>
                <c:pt idx="6347">
                  <c:v>43063.65625</c:v>
                </c:pt>
                <c:pt idx="6348">
                  <c:v>43063.677083333401</c:v>
                </c:pt>
                <c:pt idx="6349">
                  <c:v>43063.697916666599</c:v>
                </c:pt>
                <c:pt idx="6350">
                  <c:v>43063.71875</c:v>
                </c:pt>
                <c:pt idx="6351">
                  <c:v>43063.739583333401</c:v>
                </c:pt>
                <c:pt idx="6352">
                  <c:v>43063.760416666599</c:v>
                </c:pt>
                <c:pt idx="6353">
                  <c:v>43063.78125</c:v>
                </c:pt>
                <c:pt idx="6354">
                  <c:v>43063.802083333401</c:v>
                </c:pt>
                <c:pt idx="6355">
                  <c:v>43063.822916666599</c:v>
                </c:pt>
                <c:pt idx="6356">
                  <c:v>43063.84375</c:v>
                </c:pt>
                <c:pt idx="6357">
                  <c:v>43063.864583333401</c:v>
                </c:pt>
                <c:pt idx="6358">
                  <c:v>43063.885416666599</c:v>
                </c:pt>
                <c:pt idx="6359">
                  <c:v>43063.90625</c:v>
                </c:pt>
                <c:pt idx="6360">
                  <c:v>43063.927083333401</c:v>
                </c:pt>
                <c:pt idx="6361">
                  <c:v>43063.947916666599</c:v>
                </c:pt>
                <c:pt idx="6362">
                  <c:v>43063.96875</c:v>
                </c:pt>
                <c:pt idx="6363">
                  <c:v>43063.989583333401</c:v>
                </c:pt>
                <c:pt idx="6364">
                  <c:v>43064.010416666599</c:v>
                </c:pt>
                <c:pt idx="6365">
                  <c:v>43064.03125</c:v>
                </c:pt>
                <c:pt idx="6366">
                  <c:v>43064.052083333401</c:v>
                </c:pt>
                <c:pt idx="6367">
                  <c:v>43064.072916666599</c:v>
                </c:pt>
                <c:pt idx="6368">
                  <c:v>43064.09375</c:v>
                </c:pt>
                <c:pt idx="6369">
                  <c:v>43064.114583333401</c:v>
                </c:pt>
                <c:pt idx="6370">
                  <c:v>43064.135416666599</c:v>
                </c:pt>
                <c:pt idx="6371">
                  <c:v>43064.15625</c:v>
                </c:pt>
                <c:pt idx="6372">
                  <c:v>43064.177083333401</c:v>
                </c:pt>
                <c:pt idx="6373">
                  <c:v>43064.197916666599</c:v>
                </c:pt>
                <c:pt idx="6374">
                  <c:v>43064.21875</c:v>
                </c:pt>
                <c:pt idx="6375">
                  <c:v>43064.239583333401</c:v>
                </c:pt>
                <c:pt idx="6376">
                  <c:v>43064.260416666599</c:v>
                </c:pt>
                <c:pt idx="6377">
                  <c:v>43064.28125</c:v>
                </c:pt>
                <c:pt idx="6378">
                  <c:v>43064.302083333401</c:v>
                </c:pt>
                <c:pt idx="6379">
                  <c:v>43064.322916666599</c:v>
                </c:pt>
                <c:pt idx="6380">
                  <c:v>43064.34375</c:v>
                </c:pt>
                <c:pt idx="6381">
                  <c:v>43064.364583333401</c:v>
                </c:pt>
                <c:pt idx="6382">
                  <c:v>43064.385416666599</c:v>
                </c:pt>
                <c:pt idx="6383">
                  <c:v>43064.40625</c:v>
                </c:pt>
                <c:pt idx="6384">
                  <c:v>43064.427083333401</c:v>
                </c:pt>
                <c:pt idx="6385">
                  <c:v>43064.447916666599</c:v>
                </c:pt>
                <c:pt idx="6386">
                  <c:v>43064.46875</c:v>
                </c:pt>
                <c:pt idx="6387">
                  <c:v>43064.489583333401</c:v>
                </c:pt>
                <c:pt idx="6388">
                  <c:v>43064.510416666599</c:v>
                </c:pt>
                <c:pt idx="6389">
                  <c:v>43064.53125</c:v>
                </c:pt>
                <c:pt idx="6390">
                  <c:v>43064.552083333401</c:v>
                </c:pt>
                <c:pt idx="6391">
                  <c:v>43064.572916666599</c:v>
                </c:pt>
                <c:pt idx="6392">
                  <c:v>43064.59375</c:v>
                </c:pt>
                <c:pt idx="6393">
                  <c:v>43064.614583333401</c:v>
                </c:pt>
                <c:pt idx="6394">
                  <c:v>43064.635416666599</c:v>
                </c:pt>
                <c:pt idx="6395">
                  <c:v>43064.65625</c:v>
                </c:pt>
                <c:pt idx="6396">
                  <c:v>43064.677083333401</c:v>
                </c:pt>
                <c:pt idx="6397">
                  <c:v>43064.697916666599</c:v>
                </c:pt>
                <c:pt idx="6398">
                  <c:v>43064.71875</c:v>
                </c:pt>
                <c:pt idx="6399">
                  <c:v>43064.739583333401</c:v>
                </c:pt>
                <c:pt idx="6400">
                  <c:v>43064.760416666599</c:v>
                </c:pt>
                <c:pt idx="6401">
                  <c:v>43064.78125</c:v>
                </c:pt>
                <c:pt idx="6402">
                  <c:v>43064.802083333401</c:v>
                </c:pt>
                <c:pt idx="6403">
                  <c:v>43064.822916666599</c:v>
                </c:pt>
                <c:pt idx="6404">
                  <c:v>43064.84375</c:v>
                </c:pt>
                <c:pt idx="6405">
                  <c:v>43064.864583333401</c:v>
                </c:pt>
                <c:pt idx="6406">
                  <c:v>43064.885416666599</c:v>
                </c:pt>
                <c:pt idx="6407">
                  <c:v>43064.90625</c:v>
                </c:pt>
                <c:pt idx="6408">
                  <c:v>43064.927083333401</c:v>
                </c:pt>
                <c:pt idx="6409">
                  <c:v>43064.947916666599</c:v>
                </c:pt>
                <c:pt idx="6410">
                  <c:v>43064.96875</c:v>
                </c:pt>
                <c:pt idx="6411">
                  <c:v>43064.989583333401</c:v>
                </c:pt>
                <c:pt idx="6412">
                  <c:v>43065.010416666599</c:v>
                </c:pt>
                <c:pt idx="6413">
                  <c:v>43065.03125</c:v>
                </c:pt>
                <c:pt idx="6414">
                  <c:v>43065.052083333401</c:v>
                </c:pt>
                <c:pt idx="6415">
                  <c:v>43065.072916666599</c:v>
                </c:pt>
                <c:pt idx="6416">
                  <c:v>43065.09375</c:v>
                </c:pt>
                <c:pt idx="6417">
                  <c:v>43065.114583333401</c:v>
                </c:pt>
                <c:pt idx="6418">
                  <c:v>43065.135416666599</c:v>
                </c:pt>
                <c:pt idx="6419">
                  <c:v>43065.15625</c:v>
                </c:pt>
                <c:pt idx="6420">
                  <c:v>43065.177083333401</c:v>
                </c:pt>
                <c:pt idx="6421">
                  <c:v>43065.197916666599</c:v>
                </c:pt>
                <c:pt idx="6422">
                  <c:v>43065.21875</c:v>
                </c:pt>
                <c:pt idx="6423">
                  <c:v>43065.239583333401</c:v>
                </c:pt>
                <c:pt idx="6424">
                  <c:v>43065.260416666599</c:v>
                </c:pt>
                <c:pt idx="6425">
                  <c:v>43065.28125</c:v>
                </c:pt>
                <c:pt idx="6426">
                  <c:v>43065.302083333401</c:v>
                </c:pt>
                <c:pt idx="6427">
                  <c:v>43065.322916666599</c:v>
                </c:pt>
                <c:pt idx="6428">
                  <c:v>43065.34375</c:v>
                </c:pt>
                <c:pt idx="6429">
                  <c:v>43065.364583333401</c:v>
                </c:pt>
                <c:pt idx="6430">
                  <c:v>43065.385416666599</c:v>
                </c:pt>
                <c:pt idx="6431">
                  <c:v>43065.40625</c:v>
                </c:pt>
                <c:pt idx="6432">
                  <c:v>43065.427083333401</c:v>
                </c:pt>
                <c:pt idx="6433">
                  <c:v>43065.447916666599</c:v>
                </c:pt>
                <c:pt idx="6434">
                  <c:v>43065.46875</c:v>
                </c:pt>
                <c:pt idx="6435">
                  <c:v>43065.489583333401</c:v>
                </c:pt>
                <c:pt idx="6436">
                  <c:v>43065.510416666599</c:v>
                </c:pt>
                <c:pt idx="6437">
                  <c:v>43065.53125</c:v>
                </c:pt>
                <c:pt idx="6438">
                  <c:v>43065.552083333401</c:v>
                </c:pt>
                <c:pt idx="6439">
                  <c:v>43065.572916666599</c:v>
                </c:pt>
                <c:pt idx="6440">
                  <c:v>43065.59375</c:v>
                </c:pt>
                <c:pt idx="6441">
                  <c:v>43065.614583333401</c:v>
                </c:pt>
                <c:pt idx="6442">
                  <c:v>43065.635416666599</c:v>
                </c:pt>
                <c:pt idx="6443">
                  <c:v>43065.65625</c:v>
                </c:pt>
                <c:pt idx="6444">
                  <c:v>43065.677083333401</c:v>
                </c:pt>
                <c:pt idx="6445">
                  <c:v>43065.697916666599</c:v>
                </c:pt>
                <c:pt idx="6446">
                  <c:v>43065.71875</c:v>
                </c:pt>
                <c:pt idx="6447">
                  <c:v>43065.739583333401</c:v>
                </c:pt>
                <c:pt idx="6448">
                  <c:v>43065.760416666599</c:v>
                </c:pt>
                <c:pt idx="6449">
                  <c:v>43065.78125</c:v>
                </c:pt>
                <c:pt idx="6450">
                  <c:v>43065.802083333401</c:v>
                </c:pt>
                <c:pt idx="6451">
                  <c:v>43065.822916666599</c:v>
                </c:pt>
                <c:pt idx="6452">
                  <c:v>43065.84375</c:v>
                </c:pt>
                <c:pt idx="6453">
                  <c:v>43065.864583333401</c:v>
                </c:pt>
                <c:pt idx="6454">
                  <c:v>43065.885416666599</c:v>
                </c:pt>
                <c:pt idx="6455">
                  <c:v>43065.90625</c:v>
                </c:pt>
                <c:pt idx="6456">
                  <c:v>43065.927083333401</c:v>
                </c:pt>
                <c:pt idx="6457">
                  <c:v>43065.947916666599</c:v>
                </c:pt>
                <c:pt idx="6458">
                  <c:v>43065.96875</c:v>
                </c:pt>
                <c:pt idx="6459">
                  <c:v>43065.989583333401</c:v>
                </c:pt>
                <c:pt idx="6460">
                  <c:v>43066.010416666599</c:v>
                </c:pt>
                <c:pt idx="6461">
                  <c:v>43066.03125</c:v>
                </c:pt>
                <c:pt idx="6462">
                  <c:v>43066.052083333401</c:v>
                </c:pt>
                <c:pt idx="6463">
                  <c:v>43066.072916666599</c:v>
                </c:pt>
                <c:pt idx="6464">
                  <c:v>43066.09375</c:v>
                </c:pt>
                <c:pt idx="6465">
                  <c:v>43066.114583333401</c:v>
                </c:pt>
                <c:pt idx="6466">
                  <c:v>43066.135416666599</c:v>
                </c:pt>
                <c:pt idx="6467">
                  <c:v>43066.15625</c:v>
                </c:pt>
                <c:pt idx="6468">
                  <c:v>43066.177083333401</c:v>
                </c:pt>
                <c:pt idx="6469">
                  <c:v>43066.197916666599</c:v>
                </c:pt>
                <c:pt idx="6470">
                  <c:v>43066.21875</c:v>
                </c:pt>
                <c:pt idx="6471">
                  <c:v>43066.239583333401</c:v>
                </c:pt>
                <c:pt idx="6472">
                  <c:v>43066.260416666599</c:v>
                </c:pt>
                <c:pt idx="6473">
                  <c:v>43066.28125</c:v>
                </c:pt>
                <c:pt idx="6474">
                  <c:v>43066.302083333401</c:v>
                </c:pt>
                <c:pt idx="6475">
                  <c:v>43066.322916666599</c:v>
                </c:pt>
                <c:pt idx="6476">
                  <c:v>43066.34375</c:v>
                </c:pt>
                <c:pt idx="6477">
                  <c:v>43066.364583333401</c:v>
                </c:pt>
                <c:pt idx="6478">
                  <c:v>43066.385416666599</c:v>
                </c:pt>
                <c:pt idx="6479">
                  <c:v>43066.40625</c:v>
                </c:pt>
                <c:pt idx="6480">
                  <c:v>43066.427083333401</c:v>
                </c:pt>
                <c:pt idx="6481">
                  <c:v>43066.447916666599</c:v>
                </c:pt>
                <c:pt idx="6482">
                  <c:v>43066.46875</c:v>
                </c:pt>
                <c:pt idx="6483">
                  <c:v>43066.489583333401</c:v>
                </c:pt>
                <c:pt idx="6484">
                  <c:v>43066.510416666599</c:v>
                </c:pt>
                <c:pt idx="6485">
                  <c:v>43066.53125</c:v>
                </c:pt>
                <c:pt idx="6486">
                  <c:v>43066.552083333401</c:v>
                </c:pt>
                <c:pt idx="6487">
                  <c:v>43066.572916666599</c:v>
                </c:pt>
                <c:pt idx="6488">
                  <c:v>43066.59375</c:v>
                </c:pt>
                <c:pt idx="6489">
                  <c:v>43066.614583333401</c:v>
                </c:pt>
                <c:pt idx="6490">
                  <c:v>43066.635416666599</c:v>
                </c:pt>
                <c:pt idx="6491">
                  <c:v>43066.65625</c:v>
                </c:pt>
                <c:pt idx="6492">
                  <c:v>43066.677083333401</c:v>
                </c:pt>
                <c:pt idx="6493">
                  <c:v>43066.697916666599</c:v>
                </c:pt>
                <c:pt idx="6494">
                  <c:v>43066.71875</c:v>
                </c:pt>
                <c:pt idx="6495">
                  <c:v>43066.739583333401</c:v>
                </c:pt>
                <c:pt idx="6496">
                  <c:v>43066.760416666599</c:v>
                </c:pt>
                <c:pt idx="6497">
                  <c:v>43066.78125</c:v>
                </c:pt>
                <c:pt idx="6498">
                  <c:v>43066.802083333401</c:v>
                </c:pt>
                <c:pt idx="6499">
                  <c:v>43066.822916666599</c:v>
                </c:pt>
                <c:pt idx="6500">
                  <c:v>43066.84375</c:v>
                </c:pt>
                <c:pt idx="6501">
                  <c:v>43066.864583333401</c:v>
                </c:pt>
                <c:pt idx="6502">
                  <c:v>43066.885416666599</c:v>
                </c:pt>
                <c:pt idx="6503">
                  <c:v>43066.90625</c:v>
                </c:pt>
                <c:pt idx="6504">
                  <c:v>43066.927083333401</c:v>
                </c:pt>
                <c:pt idx="6505">
                  <c:v>43066.947916666599</c:v>
                </c:pt>
                <c:pt idx="6506">
                  <c:v>43066.96875</c:v>
                </c:pt>
                <c:pt idx="6507">
                  <c:v>43066.989583333401</c:v>
                </c:pt>
                <c:pt idx="6508">
                  <c:v>43067.010416666599</c:v>
                </c:pt>
                <c:pt idx="6509">
                  <c:v>43067.03125</c:v>
                </c:pt>
                <c:pt idx="6510">
                  <c:v>43067.052083333401</c:v>
                </c:pt>
                <c:pt idx="6511">
                  <c:v>43067.072916666599</c:v>
                </c:pt>
                <c:pt idx="6512">
                  <c:v>43067.09375</c:v>
                </c:pt>
                <c:pt idx="6513">
                  <c:v>43067.114583333401</c:v>
                </c:pt>
                <c:pt idx="6514">
                  <c:v>43067.135416666599</c:v>
                </c:pt>
                <c:pt idx="6515">
                  <c:v>43067.15625</c:v>
                </c:pt>
                <c:pt idx="6516">
                  <c:v>43067.177083333401</c:v>
                </c:pt>
                <c:pt idx="6517">
                  <c:v>43067.197916666599</c:v>
                </c:pt>
                <c:pt idx="6518">
                  <c:v>43067.21875</c:v>
                </c:pt>
                <c:pt idx="6519">
                  <c:v>43067.239583333401</c:v>
                </c:pt>
                <c:pt idx="6520">
                  <c:v>43067.260416666599</c:v>
                </c:pt>
                <c:pt idx="6521">
                  <c:v>43067.28125</c:v>
                </c:pt>
                <c:pt idx="6522">
                  <c:v>43067.302083333401</c:v>
                </c:pt>
                <c:pt idx="6523">
                  <c:v>43067.322916666599</c:v>
                </c:pt>
                <c:pt idx="6524">
                  <c:v>43067.34375</c:v>
                </c:pt>
                <c:pt idx="6525">
                  <c:v>43067.364583333401</c:v>
                </c:pt>
                <c:pt idx="6526">
                  <c:v>43067.385416666599</c:v>
                </c:pt>
                <c:pt idx="6527">
                  <c:v>43067.40625</c:v>
                </c:pt>
                <c:pt idx="6528">
                  <c:v>43067.427083333401</c:v>
                </c:pt>
                <c:pt idx="6529">
                  <c:v>43067.447916666599</c:v>
                </c:pt>
                <c:pt idx="6530">
                  <c:v>43067.46875</c:v>
                </c:pt>
                <c:pt idx="6531">
                  <c:v>43067.489583333401</c:v>
                </c:pt>
                <c:pt idx="6532">
                  <c:v>43067.510416666599</c:v>
                </c:pt>
                <c:pt idx="6533">
                  <c:v>43067.53125</c:v>
                </c:pt>
                <c:pt idx="6534">
                  <c:v>43067.552083333401</c:v>
                </c:pt>
                <c:pt idx="6535">
                  <c:v>43067.572916666599</c:v>
                </c:pt>
                <c:pt idx="6536">
                  <c:v>43067.59375</c:v>
                </c:pt>
                <c:pt idx="6537">
                  <c:v>43067.614583333401</c:v>
                </c:pt>
                <c:pt idx="6538">
                  <c:v>43067.635416666599</c:v>
                </c:pt>
                <c:pt idx="6539">
                  <c:v>43067.65625</c:v>
                </c:pt>
                <c:pt idx="6540">
                  <c:v>43067.677083333401</c:v>
                </c:pt>
                <c:pt idx="6541">
                  <c:v>43067.697916666599</c:v>
                </c:pt>
                <c:pt idx="6542">
                  <c:v>43067.71875</c:v>
                </c:pt>
                <c:pt idx="6543">
                  <c:v>43067.739583333401</c:v>
                </c:pt>
                <c:pt idx="6544">
                  <c:v>43067.760416666599</c:v>
                </c:pt>
                <c:pt idx="6545">
                  <c:v>43067.78125</c:v>
                </c:pt>
                <c:pt idx="6546">
                  <c:v>43067.802083333401</c:v>
                </c:pt>
                <c:pt idx="6547">
                  <c:v>43067.822916666599</c:v>
                </c:pt>
                <c:pt idx="6548">
                  <c:v>43067.84375</c:v>
                </c:pt>
                <c:pt idx="6549">
                  <c:v>43067.864583333401</c:v>
                </c:pt>
                <c:pt idx="6550">
                  <c:v>43067.885416666599</c:v>
                </c:pt>
                <c:pt idx="6551">
                  <c:v>43067.90625</c:v>
                </c:pt>
                <c:pt idx="6552">
                  <c:v>43067.927083333401</c:v>
                </c:pt>
                <c:pt idx="6553">
                  <c:v>43067.947916666599</c:v>
                </c:pt>
                <c:pt idx="6554">
                  <c:v>43067.96875</c:v>
                </c:pt>
                <c:pt idx="6555">
                  <c:v>43067.989583333401</c:v>
                </c:pt>
                <c:pt idx="6556">
                  <c:v>43068.010416666599</c:v>
                </c:pt>
                <c:pt idx="6557">
                  <c:v>43068.03125</c:v>
                </c:pt>
                <c:pt idx="6558">
                  <c:v>43068.052083333401</c:v>
                </c:pt>
                <c:pt idx="6559">
                  <c:v>43068.072916666599</c:v>
                </c:pt>
                <c:pt idx="6560">
                  <c:v>43068.09375</c:v>
                </c:pt>
                <c:pt idx="6561">
                  <c:v>43068.114583333401</c:v>
                </c:pt>
                <c:pt idx="6562">
                  <c:v>43068.135416666599</c:v>
                </c:pt>
                <c:pt idx="6563">
                  <c:v>43068.15625</c:v>
                </c:pt>
                <c:pt idx="6564">
                  <c:v>43068.177083333401</c:v>
                </c:pt>
                <c:pt idx="6565">
                  <c:v>43068.197916666599</c:v>
                </c:pt>
                <c:pt idx="6566">
                  <c:v>43068.21875</c:v>
                </c:pt>
                <c:pt idx="6567">
                  <c:v>43068.239583333401</c:v>
                </c:pt>
                <c:pt idx="6568">
                  <c:v>43068.260416666599</c:v>
                </c:pt>
                <c:pt idx="6569">
                  <c:v>43068.28125</c:v>
                </c:pt>
                <c:pt idx="6570">
                  <c:v>43068.302083333401</c:v>
                </c:pt>
                <c:pt idx="6571">
                  <c:v>43068.322916666599</c:v>
                </c:pt>
                <c:pt idx="6572">
                  <c:v>43068.34375</c:v>
                </c:pt>
                <c:pt idx="6573">
                  <c:v>43068.364583333401</c:v>
                </c:pt>
                <c:pt idx="6574">
                  <c:v>43068.385416666599</c:v>
                </c:pt>
                <c:pt idx="6575">
                  <c:v>43068.40625</c:v>
                </c:pt>
                <c:pt idx="6576">
                  <c:v>43068.427083333401</c:v>
                </c:pt>
                <c:pt idx="6577">
                  <c:v>43068.447916666599</c:v>
                </c:pt>
                <c:pt idx="6578">
                  <c:v>43068.46875</c:v>
                </c:pt>
                <c:pt idx="6579">
                  <c:v>43068.489583333401</c:v>
                </c:pt>
                <c:pt idx="6580">
                  <c:v>43068.510416666599</c:v>
                </c:pt>
                <c:pt idx="6581">
                  <c:v>43068.53125</c:v>
                </c:pt>
                <c:pt idx="6582">
                  <c:v>43068.552083333401</c:v>
                </c:pt>
                <c:pt idx="6583">
                  <c:v>43068.572916666599</c:v>
                </c:pt>
                <c:pt idx="6584">
                  <c:v>43068.59375</c:v>
                </c:pt>
                <c:pt idx="6585">
                  <c:v>43068.614583333401</c:v>
                </c:pt>
                <c:pt idx="6586">
                  <c:v>43068.635416666599</c:v>
                </c:pt>
                <c:pt idx="6587">
                  <c:v>43068.65625</c:v>
                </c:pt>
                <c:pt idx="6588">
                  <c:v>43068.677083333401</c:v>
                </c:pt>
                <c:pt idx="6589">
                  <c:v>43068.697916666599</c:v>
                </c:pt>
                <c:pt idx="6590">
                  <c:v>43068.71875</c:v>
                </c:pt>
                <c:pt idx="6591">
                  <c:v>43068.739583333401</c:v>
                </c:pt>
                <c:pt idx="6592">
                  <c:v>43068.760416666599</c:v>
                </c:pt>
                <c:pt idx="6593">
                  <c:v>43068.78125</c:v>
                </c:pt>
                <c:pt idx="6594">
                  <c:v>43068.802083333401</c:v>
                </c:pt>
                <c:pt idx="6595">
                  <c:v>43068.822916666599</c:v>
                </c:pt>
                <c:pt idx="6596">
                  <c:v>43068.84375</c:v>
                </c:pt>
                <c:pt idx="6597">
                  <c:v>43068.864583333401</c:v>
                </c:pt>
                <c:pt idx="6598">
                  <c:v>43068.885416666599</c:v>
                </c:pt>
                <c:pt idx="6599">
                  <c:v>43068.90625</c:v>
                </c:pt>
                <c:pt idx="6600">
                  <c:v>43068.927083333401</c:v>
                </c:pt>
                <c:pt idx="6601">
                  <c:v>43068.947916666599</c:v>
                </c:pt>
                <c:pt idx="6602">
                  <c:v>43068.96875</c:v>
                </c:pt>
                <c:pt idx="6603">
                  <c:v>43068.989583333401</c:v>
                </c:pt>
                <c:pt idx="6604">
                  <c:v>43069.010416666599</c:v>
                </c:pt>
                <c:pt idx="6605">
                  <c:v>43069.03125</c:v>
                </c:pt>
                <c:pt idx="6606">
                  <c:v>43069.052083333401</c:v>
                </c:pt>
                <c:pt idx="6607">
                  <c:v>43069.072916666599</c:v>
                </c:pt>
                <c:pt idx="6608">
                  <c:v>43069.09375</c:v>
                </c:pt>
                <c:pt idx="6609">
                  <c:v>43069.114583333401</c:v>
                </c:pt>
                <c:pt idx="6610">
                  <c:v>43069.135416666599</c:v>
                </c:pt>
                <c:pt idx="6611">
                  <c:v>43069.15625</c:v>
                </c:pt>
                <c:pt idx="6612">
                  <c:v>43069.177083333401</c:v>
                </c:pt>
                <c:pt idx="6613">
                  <c:v>43069.197916666599</c:v>
                </c:pt>
                <c:pt idx="6614">
                  <c:v>43069.21875</c:v>
                </c:pt>
                <c:pt idx="6615">
                  <c:v>43069.239583333401</c:v>
                </c:pt>
                <c:pt idx="6616">
                  <c:v>43069.260416666599</c:v>
                </c:pt>
                <c:pt idx="6617">
                  <c:v>43069.28125</c:v>
                </c:pt>
                <c:pt idx="6618">
                  <c:v>43069.302083333401</c:v>
                </c:pt>
                <c:pt idx="6619">
                  <c:v>43069.322916666599</c:v>
                </c:pt>
                <c:pt idx="6620">
                  <c:v>43069.34375</c:v>
                </c:pt>
                <c:pt idx="6621">
                  <c:v>43069.364583333401</c:v>
                </c:pt>
                <c:pt idx="6622">
                  <c:v>43069.385416666599</c:v>
                </c:pt>
                <c:pt idx="6623">
                  <c:v>43069.40625</c:v>
                </c:pt>
                <c:pt idx="6624">
                  <c:v>43069.427083333401</c:v>
                </c:pt>
                <c:pt idx="6625">
                  <c:v>43069.447916666599</c:v>
                </c:pt>
                <c:pt idx="6626">
                  <c:v>43069.46875</c:v>
                </c:pt>
                <c:pt idx="6627">
                  <c:v>43069.489583333401</c:v>
                </c:pt>
                <c:pt idx="6628">
                  <c:v>43069.510416666599</c:v>
                </c:pt>
                <c:pt idx="6629">
                  <c:v>43069.53125</c:v>
                </c:pt>
                <c:pt idx="6630">
                  <c:v>43069.552083333401</c:v>
                </c:pt>
                <c:pt idx="6631">
                  <c:v>43069.572916666599</c:v>
                </c:pt>
                <c:pt idx="6632">
                  <c:v>43069.59375</c:v>
                </c:pt>
                <c:pt idx="6633">
                  <c:v>43069.614583333401</c:v>
                </c:pt>
                <c:pt idx="6634">
                  <c:v>43069.635416666599</c:v>
                </c:pt>
                <c:pt idx="6635">
                  <c:v>43069.65625</c:v>
                </c:pt>
                <c:pt idx="6636">
                  <c:v>43069.677083333401</c:v>
                </c:pt>
                <c:pt idx="6637">
                  <c:v>43069.697916666599</c:v>
                </c:pt>
                <c:pt idx="6638">
                  <c:v>43069.71875</c:v>
                </c:pt>
                <c:pt idx="6639">
                  <c:v>43069.739583333401</c:v>
                </c:pt>
                <c:pt idx="6640">
                  <c:v>43069.760416666599</c:v>
                </c:pt>
                <c:pt idx="6641">
                  <c:v>43069.78125</c:v>
                </c:pt>
                <c:pt idx="6642">
                  <c:v>43069.802083333401</c:v>
                </c:pt>
                <c:pt idx="6643">
                  <c:v>43069.822916666599</c:v>
                </c:pt>
                <c:pt idx="6644">
                  <c:v>43069.84375</c:v>
                </c:pt>
                <c:pt idx="6645">
                  <c:v>43069.864583333401</c:v>
                </c:pt>
                <c:pt idx="6646">
                  <c:v>43069.885416666599</c:v>
                </c:pt>
                <c:pt idx="6647">
                  <c:v>43069.90625</c:v>
                </c:pt>
                <c:pt idx="6648">
                  <c:v>43069.927083333401</c:v>
                </c:pt>
                <c:pt idx="6649">
                  <c:v>43069.947916666599</c:v>
                </c:pt>
                <c:pt idx="6650">
                  <c:v>43069.96875</c:v>
                </c:pt>
                <c:pt idx="6651">
                  <c:v>43069.989583333401</c:v>
                </c:pt>
                <c:pt idx="6652">
                  <c:v>43070.010416666599</c:v>
                </c:pt>
                <c:pt idx="6653">
                  <c:v>43070.03125</c:v>
                </c:pt>
                <c:pt idx="6654">
                  <c:v>43070.052083333401</c:v>
                </c:pt>
                <c:pt idx="6655">
                  <c:v>43070.072916666599</c:v>
                </c:pt>
                <c:pt idx="6656">
                  <c:v>43070.09375</c:v>
                </c:pt>
                <c:pt idx="6657">
                  <c:v>43070.114583333401</c:v>
                </c:pt>
                <c:pt idx="6658">
                  <c:v>43070.135416666599</c:v>
                </c:pt>
                <c:pt idx="6659">
                  <c:v>43070.15625</c:v>
                </c:pt>
                <c:pt idx="6660">
                  <c:v>43070.177083333401</c:v>
                </c:pt>
                <c:pt idx="6661">
                  <c:v>43070.197916666599</c:v>
                </c:pt>
                <c:pt idx="6662">
                  <c:v>43070.21875</c:v>
                </c:pt>
                <c:pt idx="6663">
                  <c:v>43070.239583333401</c:v>
                </c:pt>
                <c:pt idx="6664">
                  <c:v>43070.260416666599</c:v>
                </c:pt>
                <c:pt idx="6665">
                  <c:v>43070.28125</c:v>
                </c:pt>
                <c:pt idx="6666">
                  <c:v>43070.302083333401</c:v>
                </c:pt>
                <c:pt idx="6667">
                  <c:v>43070.322916666599</c:v>
                </c:pt>
                <c:pt idx="6668">
                  <c:v>43070.34375</c:v>
                </c:pt>
                <c:pt idx="6669">
                  <c:v>43070.364583333401</c:v>
                </c:pt>
                <c:pt idx="6670">
                  <c:v>43070.385416666599</c:v>
                </c:pt>
                <c:pt idx="6671">
                  <c:v>43070.40625</c:v>
                </c:pt>
                <c:pt idx="6672">
                  <c:v>43070.427083333401</c:v>
                </c:pt>
                <c:pt idx="6673">
                  <c:v>43070.447916666599</c:v>
                </c:pt>
                <c:pt idx="6674">
                  <c:v>43070.46875</c:v>
                </c:pt>
                <c:pt idx="6675">
                  <c:v>43070.489583333401</c:v>
                </c:pt>
                <c:pt idx="6676">
                  <c:v>43070.510416666599</c:v>
                </c:pt>
                <c:pt idx="6677">
                  <c:v>43070.53125</c:v>
                </c:pt>
                <c:pt idx="6678">
                  <c:v>43070.552083333401</c:v>
                </c:pt>
                <c:pt idx="6679">
                  <c:v>43070.572916666599</c:v>
                </c:pt>
                <c:pt idx="6680">
                  <c:v>43070.59375</c:v>
                </c:pt>
                <c:pt idx="6681">
                  <c:v>43070.614583333401</c:v>
                </c:pt>
                <c:pt idx="6682">
                  <c:v>43070.635416666599</c:v>
                </c:pt>
                <c:pt idx="6683">
                  <c:v>43070.65625</c:v>
                </c:pt>
                <c:pt idx="6684">
                  <c:v>43070.677083333401</c:v>
                </c:pt>
                <c:pt idx="6685">
                  <c:v>43070.697916666599</c:v>
                </c:pt>
                <c:pt idx="6686">
                  <c:v>43070.71875</c:v>
                </c:pt>
                <c:pt idx="6687">
                  <c:v>43070.739583333401</c:v>
                </c:pt>
                <c:pt idx="6688">
                  <c:v>43070.760416666599</c:v>
                </c:pt>
                <c:pt idx="6689">
                  <c:v>43070.78125</c:v>
                </c:pt>
                <c:pt idx="6690">
                  <c:v>43070.802083333401</c:v>
                </c:pt>
                <c:pt idx="6691">
                  <c:v>43070.822916666599</c:v>
                </c:pt>
                <c:pt idx="6692">
                  <c:v>43070.84375</c:v>
                </c:pt>
                <c:pt idx="6693">
                  <c:v>43070.864583333401</c:v>
                </c:pt>
                <c:pt idx="6694">
                  <c:v>43070.885416666599</c:v>
                </c:pt>
                <c:pt idx="6695">
                  <c:v>43070.90625</c:v>
                </c:pt>
                <c:pt idx="6696">
                  <c:v>43070.927083333401</c:v>
                </c:pt>
                <c:pt idx="6697">
                  <c:v>43070.947916666599</c:v>
                </c:pt>
                <c:pt idx="6698">
                  <c:v>43070.96875</c:v>
                </c:pt>
                <c:pt idx="6699">
                  <c:v>43070.989583333401</c:v>
                </c:pt>
                <c:pt idx="6700">
                  <c:v>43071.010416666599</c:v>
                </c:pt>
                <c:pt idx="6701">
                  <c:v>43071.03125</c:v>
                </c:pt>
                <c:pt idx="6702">
                  <c:v>43071.052083333401</c:v>
                </c:pt>
                <c:pt idx="6703">
                  <c:v>43071.072916666599</c:v>
                </c:pt>
                <c:pt idx="6704">
                  <c:v>43071.09375</c:v>
                </c:pt>
                <c:pt idx="6705">
                  <c:v>43071.114583333401</c:v>
                </c:pt>
                <c:pt idx="6706">
                  <c:v>43071.135416666599</c:v>
                </c:pt>
                <c:pt idx="6707">
                  <c:v>43071.15625</c:v>
                </c:pt>
                <c:pt idx="6708">
                  <c:v>43071.177083333401</c:v>
                </c:pt>
                <c:pt idx="6709">
                  <c:v>43071.197916666599</c:v>
                </c:pt>
                <c:pt idx="6710">
                  <c:v>43071.21875</c:v>
                </c:pt>
                <c:pt idx="6711">
                  <c:v>43071.239583333401</c:v>
                </c:pt>
                <c:pt idx="6712">
                  <c:v>43071.260416666599</c:v>
                </c:pt>
                <c:pt idx="6713">
                  <c:v>43071.28125</c:v>
                </c:pt>
                <c:pt idx="6714">
                  <c:v>43071.302083333401</c:v>
                </c:pt>
                <c:pt idx="6715">
                  <c:v>43071.322916666599</c:v>
                </c:pt>
                <c:pt idx="6716">
                  <c:v>43071.34375</c:v>
                </c:pt>
                <c:pt idx="6717">
                  <c:v>43071.364583333401</c:v>
                </c:pt>
                <c:pt idx="6718">
                  <c:v>43071.385416666599</c:v>
                </c:pt>
                <c:pt idx="6719">
                  <c:v>43071.40625</c:v>
                </c:pt>
                <c:pt idx="6720">
                  <c:v>43071.427083333401</c:v>
                </c:pt>
                <c:pt idx="6721">
                  <c:v>43071.447916666599</c:v>
                </c:pt>
                <c:pt idx="6722">
                  <c:v>43071.46875</c:v>
                </c:pt>
                <c:pt idx="6723">
                  <c:v>43071.489583333401</c:v>
                </c:pt>
                <c:pt idx="6724">
                  <c:v>43071.510416666599</c:v>
                </c:pt>
                <c:pt idx="6725">
                  <c:v>43071.53125</c:v>
                </c:pt>
                <c:pt idx="6726">
                  <c:v>43071.552083333401</c:v>
                </c:pt>
                <c:pt idx="6727">
                  <c:v>43071.572916666599</c:v>
                </c:pt>
                <c:pt idx="6728">
                  <c:v>43071.59375</c:v>
                </c:pt>
                <c:pt idx="6729">
                  <c:v>43071.614583333401</c:v>
                </c:pt>
                <c:pt idx="6730">
                  <c:v>43071.635416666599</c:v>
                </c:pt>
                <c:pt idx="6731">
                  <c:v>43071.65625</c:v>
                </c:pt>
                <c:pt idx="6732">
                  <c:v>43071.677083333401</c:v>
                </c:pt>
                <c:pt idx="6733">
                  <c:v>43071.697916666599</c:v>
                </c:pt>
                <c:pt idx="6734">
                  <c:v>43071.71875</c:v>
                </c:pt>
                <c:pt idx="6735">
                  <c:v>43071.739583333401</c:v>
                </c:pt>
                <c:pt idx="6736">
                  <c:v>43071.760416666599</c:v>
                </c:pt>
                <c:pt idx="6737">
                  <c:v>43071.78125</c:v>
                </c:pt>
                <c:pt idx="6738">
                  <c:v>43071.802083333401</c:v>
                </c:pt>
                <c:pt idx="6739">
                  <c:v>43071.822916666599</c:v>
                </c:pt>
                <c:pt idx="6740">
                  <c:v>43071.84375</c:v>
                </c:pt>
                <c:pt idx="6741">
                  <c:v>43071.864583333401</c:v>
                </c:pt>
                <c:pt idx="6742">
                  <c:v>43071.885416666599</c:v>
                </c:pt>
                <c:pt idx="6743">
                  <c:v>43071.90625</c:v>
                </c:pt>
                <c:pt idx="6744">
                  <c:v>43071.927083333401</c:v>
                </c:pt>
                <c:pt idx="6745">
                  <c:v>43071.947916666599</c:v>
                </c:pt>
                <c:pt idx="6746">
                  <c:v>43071.96875</c:v>
                </c:pt>
                <c:pt idx="6747">
                  <c:v>43071.989583333401</c:v>
                </c:pt>
                <c:pt idx="6748">
                  <c:v>43072.010416666599</c:v>
                </c:pt>
                <c:pt idx="6749">
                  <c:v>43072.03125</c:v>
                </c:pt>
                <c:pt idx="6750">
                  <c:v>43072.052083333401</c:v>
                </c:pt>
                <c:pt idx="6751">
                  <c:v>43072.072916666599</c:v>
                </c:pt>
                <c:pt idx="6752">
                  <c:v>43072.09375</c:v>
                </c:pt>
                <c:pt idx="6753">
                  <c:v>43072.114583333401</c:v>
                </c:pt>
                <c:pt idx="6754">
                  <c:v>43072.135416666599</c:v>
                </c:pt>
                <c:pt idx="6755">
                  <c:v>43072.15625</c:v>
                </c:pt>
                <c:pt idx="6756">
                  <c:v>43072.177083333401</c:v>
                </c:pt>
                <c:pt idx="6757">
                  <c:v>43072.197916666599</c:v>
                </c:pt>
                <c:pt idx="6758">
                  <c:v>43072.21875</c:v>
                </c:pt>
                <c:pt idx="6759">
                  <c:v>43072.239583333401</c:v>
                </c:pt>
                <c:pt idx="6760">
                  <c:v>43072.260416666599</c:v>
                </c:pt>
                <c:pt idx="6761">
                  <c:v>43072.28125</c:v>
                </c:pt>
                <c:pt idx="6762">
                  <c:v>43072.302083333401</c:v>
                </c:pt>
                <c:pt idx="6763">
                  <c:v>43072.322916666599</c:v>
                </c:pt>
                <c:pt idx="6764">
                  <c:v>43072.34375</c:v>
                </c:pt>
                <c:pt idx="6765">
                  <c:v>43072.364583333401</c:v>
                </c:pt>
                <c:pt idx="6766">
                  <c:v>43072.385416666599</c:v>
                </c:pt>
                <c:pt idx="6767">
                  <c:v>43072.40625</c:v>
                </c:pt>
                <c:pt idx="6768">
                  <c:v>43072.427083333401</c:v>
                </c:pt>
                <c:pt idx="6769">
                  <c:v>43072.447916666599</c:v>
                </c:pt>
                <c:pt idx="6770">
                  <c:v>43072.46875</c:v>
                </c:pt>
                <c:pt idx="6771">
                  <c:v>43072.489583333401</c:v>
                </c:pt>
                <c:pt idx="6772">
                  <c:v>43072.510416666599</c:v>
                </c:pt>
                <c:pt idx="6773">
                  <c:v>43072.53125</c:v>
                </c:pt>
                <c:pt idx="6774">
                  <c:v>43072.552083333401</c:v>
                </c:pt>
                <c:pt idx="6775">
                  <c:v>43072.572916666599</c:v>
                </c:pt>
                <c:pt idx="6776">
                  <c:v>43072.59375</c:v>
                </c:pt>
                <c:pt idx="6777">
                  <c:v>43072.614583333401</c:v>
                </c:pt>
                <c:pt idx="6778">
                  <c:v>43072.635416666599</c:v>
                </c:pt>
                <c:pt idx="6779">
                  <c:v>43072.65625</c:v>
                </c:pt>
                <c:pt idx="6780">
                  <c:v>43072.677083333401</c:v>
                </c:pt>
                <c:pt idx="6781">
                  <c:v>43072.697916666599</c:v>
                </c:pt>
                <c:pt idx="6782">
                  <c:v>43072.71875</c:v>
                </c:pt>
                <c:pt idx="6783">
                  <c:v>43072.739583333401</c:v>
                </c:pt>
                <c:pt idx="6784">
                  <c:v>43072.760416666599</c:v>
                </c:pt>
                <c:pt idx="6785">
                  <c:v>43072.78125</c:v>
                </c:pt>
                <c:pt idx="6786">
                  <c:v>43072.802083333401</c:v>
                </c:pt>
                <c:pt idx="6787">
                  <c:v>43072.822916666599</c:v>
                </c:pt>
                <c:pt idx="6788">
                  <c:v>43072.84375</c:v>
                </c:pt>
                <c:pt idx="6789">
                  <c:v>43072.864583333401</c:v>
                </c:pt>
                <c:pt idx="6790">
                  <c:v>43072.885416666599</c:v>
                </c:pt>
                <c:pt idx="6791">
                  <c:v>43072.90625</c:v>
                </c:pt>
                <c:pt idx="6792">
                  <c:v>43072.927083333401</c:v>
                </c:pt>
                <c:pt idx="6793">
                  <c:v>43072.947916666599</c:v>
                </c:pt>
                <c:pt idx="6794">
                  <c:v>43072.96875</c:v>
                </c:pt>
                <c:pt idx="6795">
                  <c:v>43072.989583333401</c:v>
                </c:pt>
                <c:pt idx="6796">
                  <c:v>43073.010416666599</c:v>
                </c:pt>
                <c:pt idx="6797">
                  <c:v>43073.03125</c:v>
                </c:pt>
                <c:pt idx="6798">
                  <c:v>43073.052083333401</c:v>
                </c:pt>
                <c:pt idx="6799">
                  <c:v>43073.072916666599</c:v>
                </c:pt>
                <c:pt idx="6800">
                  <c:v>43073.09375</c:v>
                </c:pt>
                <c:pt idx="6801">
                  <c:v>43073.114583333401</c:v>
                </c:pt>
                <c:pt idx="6802">
                  <c:v>43073.135416666599</c:v>
                </c:pt>
                <c:pt idx="6803">
                  <c:v>43073.15625</c:v>
                </c:pt>
                <c:pt idx="6804">
                  <c:v>43073.177083333401</c:v>
                </c:pt>
                <c:pt idx="6805">
                  <c:v>43073.197916666599</c:v>
                </c:pt>
                <c:pt idx="6806">
                  <c:v>43073.21875</c:v>
                </c:pt>
                <c:pt idx="6807">
                  <c:v>43073.239583333401</c:v>
                </c:pt>
                <c:pt idx="6808">
                  <c:v>43073.260416666599</c:v>
                </c:pt>
                <c:pt idx="6809">
                  <c:v>43073.28125</c:v>
                </c:pt>
                <c:pt idx="6810">
                  <c:v>43073.302083333401</c:v>
                </c:pt>
                <c:pt idx="6811">
                  <c:v>43073.322916666599</c:v>
                </c:pt>
                <c:pt idx="6812">
                  <c:v>43073.34375</c:v>
                </c:pt>
                <c:pt idx="6813">
                  <c:v>43073.364583333401</c:v>
                </c:pt>
                <c:pt idx="6814">
                  <c:v>43073.385416666599</c:v>
                </c:pt>
                <c:pt idx="6815">
                  <c:v>43073.40625</c:v>
                </c:pt>
                <c:pt idx="6816">
                  <c:v>43073.427083333401</c:v>
                </c:pt>
                <c:pt idx="6817">
                  <c:v>43073.447916666599</c:v>
                </c:pt>
                <c:pt idx="6818">
                  <c:v>43073.46875</c:v>
                </c:pt>
                <c:pt idx="6819">
                  <c:v>43073.489583333401</c:v>
                </c:pt>
                <c:pt idx="6820">
                  <c:v>43073.510416666599</c:v>
                </c:pt>
                <c:pt idx="6821">
                  <c:v>43073.53125</c:v>
                </c:pt>
                <c:pt idx="6822">
                  <c:v>43073.552083333401</c:v>
                </c:pt>
                <c:pt idx="6823">
                  <c:v>43073.572916666599</c:v>
                </c:pt>
                <c:pt idx="6824">
                  <c:v>43073.59375</c:v>
                </c:pt>
                <c:pt idx="6825">
                  <c:v>43073.614583333401</c:v>
                </c:pt>
                <c:pt idx="6826">
                  <c:v>43073.635416666599</c:v>
                </c:pt>
                <c:pt idx="6827">
                  <c:v>43073.65625</c:v>
                </c:pt>
                <c:pt idx="6828">
                  <c:v>43073.677083333401</c:v>
                </c:pt>
                <c:pt idx="6829">
                  <c:v>43073.697916666599</c:v>
                </c:pt>
                <c:pt idx="6830">
                  <c:v>43073.71875</c:v>
                </c:pt>
                <c:pt idx="6831">
                  <c:v>43073.739583333401</c:v>
                </c:pt>
                <c:pt idx="6832">
                  <c:v>43073.760416666599</c:v>
                </c:pt>
                <c:pt idx="6833">
                  <c:v>43073.78125</c:v>
                </c:pt>
                <c:pt idx="6834">
                  <c:v>43073.802083333401</c:v>
                </c:pt>
                <c:pt idx="6835">
                  <c:v>43073.822916666599</c:v>
                </c:pt>
                <c:pt idx="6836">
                  <c:v>43073.84375</c:v>
                </c:pt>
                <c:pt idx="6837">
                  <c:v>43073.864583333401</c:v>
                </c:pt>
                <c:pt idx="6838">
                  <c:v>43073.885416666599</c:v>
                </c:pt>
                <c:pt idx="6839">
                  <c:v>43073.90625</c:v>
                </c:pt>
                <c:pt idx="6840">
                  <c:v>43073.927083333401</c:v>
                </c:pt>
                <c:pt idx="6841">
                  <c:v>43073.947916666599</c:v>
                </c:pt>
                <c:pt idx="6842">
                  <c:v>43073.96875</c:v>
                </c:pt>
                <c:pt idx="6843">
                  <c:v>43073.989583333401</c:v>
                </c:pt>
                <c:pt idx="6844">
                  <c:v>43074.010416666599</c:v>
                </c:pt>
                <c:pt idx="6845">
                  <c:v>43074.03125</c:v>
                </c:pt>
                <c:pt idx="6846">
                  <c:v>43074.052083333401</c:v>
                </c:pt>
                <c:pt idx="6847">
                  <c:v>43074.072916666599</c:v>
                </c:pt>
                <c:pt idx="6848">
                  <c:v>43074.09375</c:v>
                </c:pt>
                <c:pt idx="6849">
                  <c:v>43074.114583333401</c:v>
                </c:pt>
                <c:pt idx="6850">
                  <c:v>43074.135416666599</c:v>
                </c:pt>
                <c:pt idx="6851">
                  <c:v>43074.15625</c:v>
                </c:pt>
                <c:pt idx="6852">
                  <c:v>43074.177083333401</c:v>
                </c:pt>
                <c:pt idx="6853">
                  <c:v>43074.197916666599</c:v>
                </c:pt>
                <c:pt idx="6854">
                  <c:v>43074.21875</c:v>
                </c:pt>
                <c:pt idx="6855">
                  <c:v>43074.239583333401</c:v>
                </c:pt>
                <c:pt idx="6856">
                  <c:v>43074.260416666599</c:v>
                </c:pt>
                <c:pt idx="6857">
                  <c:v>43074.28125</c:v>
                </c:pt>
                <c:pt idx="6858">
                  <c:v>43074.302083333401</c:v>
                </c:pt>
                <c:pt idx="6859">
                  <c:v>43074.322916666599</c:v>
                </c:pt>
                <c:pt idx="6860">
                  <c:v>43074.34375</c:v>
                </c:pt>
                <c:pt idx="6861">
                  <c:v>43074.364583333401</c:v>
                </c:pt>
                <c:pt idx="6862">
                  <c:v>43074.385416666599</c:v>
                </c:pt>
                <c:pt idx="6863">
                  <c:v>43074.40625</c:v>
                </c:pt>
                <c:pt idx="6864">
                  <c:v>43074.427083333401</c:v>
                </c:pt>
                <c:pt idx="6865">
                  <c:v>43074.447916666599</c:v>
                </c:pt>
                <c:pt idx="6866">
                  <c:v>43074.46875</c:v>
                </c:pt>
                <c:pt idx="6867">
                  <c:v>43074.489583333401</c:v>
                </c:pt>
                <c:pt idx="6868">
                  <c:v>43074.510416666599</c:v>
                </c:pt>
                <c:pt idx="6869">
                  <c:v>43074.53125</c:v>
                </c:pt>
                <c:pt idx="6870">
                  <c:v>43074.552083333401</c:v>
                </c:pt>
                <c:pt idx="6871">
                  <c:v>43074.572916666599</c:v>
                </c:pt>
                <c:pt idx="6872">
                  <c:v>43074.59375</c:v>
                </c:pt>
                <c:pt idx="6873">
                  <c:v>43074.614583333401</c:v>
                </c:pt>
                <c:pt idx="6874">
                  <c:v>43074.635416666599</c:v>
                </c:pt>
                <c:pt idx="6875">
                  <c:v>43074.65625</c:v>
                </c:pt>
                <c:pt idx="6876">
                  <c:v>43074.677083333401</c:v>
                </c:pt>
                <c:pt idx="6877">
                  <c:v>43074.697916666599</c:v>
                </c:pt>
                <c:pt idx="6878">
                  <c:v>43074.71875</c:v>
                </c:pt>
                <c:pt idx="6879">
                  <c:v>43074.739583333401</c:v>
                </c:pt>
                <c:pt idx="6880">
                  <c:v>43074.760416666599</c:v>
                </c:pt>
                <c:pt idx="6881">
                  <c:v>43074.78125</c:v>
                </c:pt>
                <c:pt idx="6882">
                  <c:v>43074.802083333401</c:v>
                </c:pt>
                <c:pt idx="6883">
                  <c:v>43074.822916666599</c:v>
                </c:pt>
                <c:pt idx="6884">
                  <c:v>43074.84375</c:v>
                </c:pt>
                <c:pt idx="6885">
                  <c:v>43074.864583333401</c:v>
                </c:pt>
                <c:pt idx="6886">
                  <c:v>43074.885416666599</c:v>
                </c:pt>
                <c:pt idx="6887">
                  <c:v>43074.90625</c:v>
                </c:pt>
                <c:pt idx="6888">
                  <c:v>43074.927083333401</c:v>
                </c:pt>
                <c:pt idx="6889">
                  <c:v>43074.947916666599</c:v>
                </c:pt>
                <c:pt idx="6890">
                  <c:v>43074.96875</c:v>
                </c:pt>
                <c:pt idx="6891">
                  <c:v>43074.989583333401</c:v>
                </c:pt>
                <c:pt idx="6892">
                  <c:v>43075.010416666599</c:v>
                </c:pt>
                <c:pt idx="6893">
                  <c:v>43075.03125</c:v>
                </c:pt>
                <c:pt idx="6894">
                  <c:v>43075.052083333401</c:v>
                </c:pt>
                <c:pt idx="6895">
                  <c:v>43075.072916666599</c:v>
                </c:pt>
                <c:pt idx="6896">
                  <c:v>43075.09375</c:v>
                </c:pt>
                <c:pt idx="6897">
                  <c:v>43075.114583333401</c:v>
                </c:pt>
                <c:pt idx="6898">
                  <c:v>43075.135416666599</c:v>
                </c:pt>
                <c:pt idx="6899">
                  <c:v>43075.15625</c:v>
                </c:pt>
                <c:pt idx="6900">
                  <c:v>43075.177083333401</c:v>
                </c:pt>
                <c:pt idx="6901">
                  <c:v>43075.197916666599</c:v>
                </c:pt>
                <c:pt idx="6902">
                  <c:v>43075.21875</c:v>
                </c:pt>
                <c:pt idx="6903">
                  <c:v>43075.239583333401</c:v>
                </c:pt>
                <c:pt idx="6904">
                  <c:v>43075.260416666599</c:v>
                </c:pt>
                <c:pt idx="6905">
                  <c:v>43075.28125</c:v>
                </c:pt>
                <c:pt idx="6906">
                  <c:v>43075.302083333401</c:v>
                </c:pt>
                <c:pt idx="6907">
                  <c:v>43075.322916666599</c:v>
                </c:pt>
                <c:pt idx="6908">
                  <c:v>43075.34375</c:v>
                </c:pt>
                <c:pt idx="6909">
                  <c:v>43075.364583333401</c:v>
                </c:pt>
                <c:pt idx="6910">
                  <c:v>43075.385416666599</c:v>
                </c:pt>
                <c:pt idx="6911">
                  <c:v>43075.40625</c:v>
                </c:pt>
                <c:pt idx="6912">
                  <c:v>43075.427083333401</c:v>
                </c:pt>
                <c:pt idx="6913">
                  <c:v>43075.447916666599</c:v>
                </c:pt>
                <c:pt idx="6914">
                  <c:v>43075.46875</c:v>
                </c:pt>
                <c:pt idx="6915">
                  <c:v>43075.489583333401</c:v>
                </c:pt>
                <c:pt idx="6916">
                  <c:v>43075.510416666599</c:v>
                </c:pt>
                <c:pt idx="6917">
                  <c:v>43075.53125</c:v>
                </c:pt>
                <c:pt idx="6918">
                  <c:v>43075.552083333401</c:v>
                </c:pt>
                <c:pt idx="6919">
                  <c:v>43075.572916666599</c:v>
                </c:pt>
                <c:pt idx="6920">
                  <c:v>43075.59375</c:v>
                </c:pt>
                <c:pt idx="6921">
                  <c:v>43075.614583333401</c:v>
                </c:pt>
                <c:pt idx="6922">
                  <c:v>43075.635416666599</c:v>
                </c:pt>
                <c:pt idx="6923">
                  <c:v>43075.65625</c:v>
                </c:pt>
                <c:pt idx="6924">
                  <c:v>43075.677083333401</c:v>
                </c:pt>
                <c:pt idx="6925">
                  <c:v>43075.697916666599</c:v>
                </c:pt>
                <c:pt idx="6926">
                  <c:v>43075.71875</c:v>
                </c:pt>
                <c:pt idx="6927">
                  <c:v>43075.739583333401</c:v>
                </c:pt>
                <c:pt idx="6928">
                  <c:v>43075.760416666599</c:v>
                </c:pt>
                <c:pt idx="6929">
                  <c:v>43075.78125</c:v>
                </c:pt>
                <c:pt idx="6930">
                  <c:v>43075.802083333401</c:v>
                </c:pt>
                <c:pt idx="6931">
                  <c:v>43075.822916666599</c:v>
                </c:pt>
                <c:pt idx="6932">
                  <c:v>43075.84375</c:v>
                </c:pt>
                <c:pt idx="6933">
                  <c:v>43075.864583333401</c:v>
                </c:pt>
                <c:pt idx="6934">
                  <c:v>43075.885416666599</c:v>
                </c:pt>
                <c:pt idx="6935">
                  <c:v>43075.90625</c:v>
                </c:pt>
                <c:pt idx="6936">
                  <c:v>43075.927083333401</c:v>
                </c:pt>
                <c:pt idx="6937">
                  <c:v>43075.947916666599</c:v>
                </c:pt>
                <c:pt idx="6938">
                  <c:v>43075.96875</c:v>
                </c:pt>
                <c:pt idx="6939">
                  <c:v>43075.989583333401</c:v>
                </c:pt>
                <c:pt idx="6940">
                  <c:v>43076.010416666599</c:v>
                </c:pt>
                <c:pt idx="6941">
                  <c:v>43076.03125</c:v>
                </c:pt>
                <c:pt idx="6942">
                  <c:v>43076.052083333401</c:v>
                </c:pt>
                <c:pt idx="6943">
                  <c:v>43076.072916666599</c:v>
                </c:pt>
                <c:pt idx="6944">
                  <c:v>43076.09375</c:v>
                </c:pt>
                <c:pt idx="6945">
                  <c:v>43076.114583333401</c:v>
                </c:pt>
                <c:pt idx="6946">
                  <c:v>43076.135416666599</c:v>
                </c:pt>
                <c:pt idx="6947">
                  <c:v>43076.15625</c:v>
                </c:pt>
                <c:pt idx="6948">
                  <c:v>43076.177083333401</c:v>
                </c:pt>
                <c:pt idx="6949">
                  <c:v>43076.197916666599</c:v>
                </c:pt>
                <c:pt idx="6950">
                  <c:v>43076.21875</c:v>
                </c:pt>
                <c:pt idx="6951">
                  <c:v>43076.239583333401</c:v>
                </c:pt>
                <c:pt idx="6952">
                  <c:v>43076.260416666599</c:v>
                </c:pt>
                <c:pt idx="6953">
                  <c:v>43076.28125</c:v>
                </c:pt>
                <c:pt idx="6954">
                  <c:v>43076.302083333401</c:v>
                </c:pt>
                <c:pt idx="6955">
                  <c:v>43076.322916666599</c:v>
                </c:pt>
                <c:pt idx="6956">
                  <c:v>43076.34375</c:v>
                </c:pt>
                <c:pt idx="6957">
                  <c:v>43076.364583333401</c:v>
                </c:pt>
                <c:pt idx="6958">
                  <c:v>43076.385416666599</c:v>
                </c:pt>
                <c:pt idx="6959">
                  <c:v>43076.40625</c:v>
                </c:pt>
                <c:pt idx="6960">
                  <c:v>43076.427083333401</c:v>
                </c:pt>
                <c:pt idx="6961">
                  <c:v>43076.447916666599</c:v>
                </c:pt>
                <c:pt idx="6962">
                  <c:v>43076.46875</c:v>
                </c:pt>
                <c:pt idx="6963">
                  <c:v>43076.489583333401</c:v>
                </c:pt>
                <c:pt idx="6964">
                  <c:v>43076.510416666599</c:v>
                </c:pt>
                <c:pt idx="6965">
                  <c:v>43076.53125</c:v>
                </c:pt>
                <c:pt idx="6966">
                  <c:v>43076.552083333401</c:v>
                </c:pt>
                <c:pt idx="6967">
                  <c:v>43076.572916666599</c:v>
                </c:pt>
                <c:pt idx="6968">
                  <c:v>43076.59375</c:v>
                </c:pt>
                <c:pt idx="6969">
                  <c:v>43076.614583333401</c:v>
                </c:pt>
                <c:pt idx="6970">
                  <c:v>43076.635416666599</c:v>
                </c:pt>
                <c:pt idx="6971">
                  <c:v>43076.65625</c:v>
                </c:pt>
                <c:pt idx="6972">
                  <c:v>43076.677083333401</c:v>
                </c:pt>
                <c:pt idx="6973">
                  <c:v>43076.697916666599</c:v>
                </c:pt>
                <c:pt idx="6974">
                  <c:v>43076.71875</c:v>
                </c:pt>
                <c:pt idx="6975">
                  <c:v>43076.739583333401</c:v>
                </c:pt>
                <c:pt idx="6976">
                  <c:v>43076.760416666599</c:v>
                </c:pt>
                <c:pt idx="6977">
                  <c:v>43076.78125</c:v>
                </c:pt>
                <c:pt idx="6978">
                  <c:v>43076.802083333401</c:v>
                </c:pt>
                <c:pt idx="6979">
                  <c:v>43076.822916666599</c:v>
                </c:pt>
                <c:pt idx="6980">
                  <c:v>43076.84375</c:v>
                </c:pt>
                <c:pt idx="6981">
                  <c:v>43076.864583333401</c:v>
                </c:pt>
                <c:pt idx="6982">
                  <c:v>43076.885416666599</c:v>
                </c:pt>
                <c:pt idx="6983">
                  <c:v>43076.90625</c:v>
                </c:pt>
                <c:pt idx="6984">
                  <c:v>43076.927083333401</c:v>
                </c:pt>
                <c:pt idx="6985">
                  <c:v>43076.947916666599</c:v>
                </c:pt>
                <c:pt idx="6986">
                  <c:v>43076.96875</c:v>
                </c:pt>
                <c:pt idx="6987">
                  <c:v>43076.989583333401</c:v>
                </c:pt>
                <c:pt idx="6988">
                  <c:v>43077.010416666599</c:v>
                </c:pt>
                <c:pt idx="6989">
                  <c:v>43077.03125</c:v>
                </c:pt>
                <c:pt idx="6990">
                  <c:v>43077.052083333401</c:v>
                </c:pt>
                <c:pt idx="6991">
                  <c:v>43077.072916666599</c:v>
                </c:pt>
                <c:pt idx="6992">
                  <c:v>43077.09375</c:v>
                </c:pt>
                <c:pt idx="6993">
                  <c:v>43077.114583333401</c:v>
                </c:pt>
                <c:pt idx="6994">
                  <c:v>43077.135416666599</c:v>
                </c:pt>
                <c:pt idx="6995">
                  <c:v>43077.15625</c:v>
                </c:pt>
                <c:pt idx="6996">
                  <c:v>43077.177083333401</c:v>
                </c:pt>
                <c:pt idx="6997">
                  <c:v>43077.197916666599</c:v>
                </c:pt>
                <c:pt idx="6998">
                  <c:v>43077.21875</c:v>
                </c:pt>
                <c:pt idx="6999">
                  <c:v>43077.239583333401</c:v>
                </c:pt>
                <c:pt idx="7000">
                  <c:v>43077.260416666599</c:v>
                </c:pt>
                <c:pt idx="7001">
                  <c:v>43077.28125</c:v>
                </c:pt>
                <c:pt idx="7002">
                  <c:v>43077.302083333401</c:v>
                </c:pt>
                <c:pt idx="7003">
                  <c:v>43077.322916666599</c:v>
                </c:pt>
                <c:pt idx="7004">
                  <c:v>43077.34375</c:v>
                </c:pt>
                <c:pt idx="7005">
                  <c:v>43077.364583333401</c:v>
                </c:pt>
                <c:pt idx="7006">
                  <c:v>43077.385416666599</c:v>
                </c:pt>
                <c:pt idx="7007">
                  <c:v>43077.40625</c:v>
                </c:pt>
                <c:pt idx="7008">
                  <c:v>43077.427083333401</c:v>
                </c:pt>
                <c:pt idx="7009">
                  <c:v>43077.447916666599</c:v>
                </c:pt>
                <c:pt idx="7010">
                  <c:v>43077.46875</c:v>
                </c:pt>
                <c:pt idx="7011">
                  <c:v>43077.489583333401</c:v>
                </c:pt>
                <c:pt idx="7012">
                  <c:v>43077.510416666599</c:v>
                </c:pt>
                <c:pt idx="7013">
                  <c:v>43077.53125</c:v>
                </c:pt>
                <c:pt idx="7014">
                  <c:v>43077.552083333401</c:v>
                </c:pt>
                <c:pt idx="7015">
                  <c:v>43077.572916666599</c:v>
                </c:pt>
                <c:pt idx="7016">
                  <c:v>43077.59375</c:v>
                </c:pt>
                <c:pt idx="7017">
                  <c:v>43077.614583333401</c:v>
                </c:pt>
                <c:pt idx="7018">
                  <c:v>43077.635416666599</c:v>
                </c:pt>
                <c:pt idx="7019">
                  <c:v>43077.65625</c:v>
                </c:pt>
                <c:pt idx="7020">
                  <c:v>43077.677083333401</c:v>
                </c:pt>
                <c:pt idx="7021">
                  <c:v>43077.697916666599</c:v>
                </c:pt>
                <c:pt idx="7022">
                  <c:v>43077.71875</c:v>
                </c:pt>
                <c:pt idx="7023">
                  <c:v>43077.739583333401</c:v>
                </c:pt>
                <c:pt idx="7024">
                  <c:v>43077.760416666599</c:v>
                </c:pt>
                <c:pt idx="7025">
                  <c:v>43077.78125</c:v>
                </c:pt>
                <c:pt idx="7026">
                  <c:v>43077.802083333401</c:v>
                </c:pt>
                <c:pt idx="7027">
                  <c:v>43077.822916666599</c:v>
                </c:pt>
                <c:pt idx="7028">
                  <c:v>43077.84375</c:v>
                </c:pt>
                <c:pt idx="7029">
                  <c:v>43077.864583333401</c:v>
                </c:pt>
                <c:pt idx="7030">
                  <c:v>43077.885416666599</c:v>
                </c:pt>
                <c:pt idx="7031">
                  <c:v>43077.90625</c:v>
                </c:pt>
                <c:pt idx="7032">
                  <c:v>43077.927083333401</c:v>
                </c:pt>
                <c:pt idx="7033">
                  <c:v>43077.947916666599</c:v>
                </c:pt>
                <c:pt idx="7034">
                  <c:v>43077.96875</c:v>
                </c:pt>
                <c:pt idx="7035">
                  <c:v>43077.989583333401</c:v>
                </c:pt>
                <c:pt idx="7036">
                  <c:v>43078.010416666599</c:v>
                </c:pt>
                <c:pt idx="7037">
                  <c:v>43078.03125</c:v>
                </c:pt>
                <c:pt idx="7038">
                  <c:v>43078.052083333401</c:v>
                </c:pt>
                <c:pt idx="7039">
                  <c:v>43078.072916666599</c:v>
                </c:pt>
                <c:pt idx="7040">
                  <c:v>43078.09375</c:v>
                </c:pt>
                <c:pt idx="7041">
                  <c:v>43078.114583333401</c:v>
                </c:pt>
                <c:pt idx="7042">
                  <c:v>43078.135416666599</c:v>
                </c:pt>
                <c:pt idx="7043">
                  <c:v>43078.15625</c:v>
                </c:pt>
                <c:pt idx="7044">
                  <c:v>43078.177083333401</c:v>
                </c:pt>
                <c:pt idx="7045">
                  <c:v>43078.197916666599</c:v>
                </c:pt>
                <c:pt idx="7046">
                  <c:v>43078.21875</c:v>
                </c:pt>
                <c:pt idx="7047">
                  <c:v>43078.239583333401</c:v>
                </c:pt>
                <c:pt idx="7048">
                  <c:v>43078.260416666599</c:v>
                </c:pt>
                <c:pt idx="7049">
                  <c:v>43078.28125</c:v>
                </c:pt>
                <c:pt idx="7050">
                  <c:v>43078.302083333401</c:v>
                </c:pt>
                <c:pt idx="7051">
                  <c:v>43078.322916666599</c:v>
                </c:pt>
                <c:pt idx="7052">
                  <c:v>43078.34375</c:v>
                </c:pt>
                <c:pt idx="7053">
                  <c:v>43078.364583333401</c:v>
                </c:pt>
                <c:pt idx="7054">
                  <c:v>43078.385416666599</c:v>
                </c:pt>
                <c:pt idx="7055">
                  <c:v>43078.40625</c:v>
                </c:pt>
                <c:pt idx="7056">
                  <c:v>43078.427083333401</c:v>
                </c:pt>
                <c:pt idx="7057">
                  <c:v>43078.447916666599</c:v>
                </c:pt>
                <c:pt idx="7058">
                  <c:v>43078.46875</c:v>
                </c:pt>
                <c:pt idx="7059">
                  <c:v>43078.489583333401</c:v>
                </c:pt>
                <c:pt idx="7060">
                  <c:v>43078.510416666599</c:v>
                </c:pt>
                <c:pt idx="7061">
                  <c:v>43078.53125</c:v>
                </c:pt>
                <c:pt idx="7062">
                  <c:v>43078.552083333401</c:v>
                </c:pt>
                <c:pt idx="7063">
                  <c:v>43078.572916666599</c:v>
                </c:pt>
                <c:pt idx="7064">
                  <c:v>43078.59375</c:v>
                </c:pt>
                <c:pt idx="7065">
                  <c:v>43078.614583333401</c:v>
                </c:pt>
                <c:pt idx="7066">
                  <c:v>43078.635416666599</c:v>
                </c:pt>
                <c:pt idx="7067">
                  <c:v>43078.65625</c:v>
                </c:pt>
                <c:pt idx="7068">
                  <c:v>43078.677083333401</c:v>
                </c:pt>
                <c:pt idx="7069">
                  <c:v>43078.697916666599</c:v>
                </c:pt>
                <c:pt idx="7070">
                  <c:v>43078.71875</c:v>
                </c:pt>
                <c:pt idx="7071">
                  <c:v>43078.739583333401</c:v>
                </c:pt>
                <c:pt idx="7072">
                  <c:v>43078.760416666599</c:v>
                </c:pt>
                <c:pt idx="7073">
                  <c:v>43078.78125</c:v>
                </c:pt>
                <c:pt idx="7074">
                  <c:v>43078.802083333401</c:v>
                </c:pt>
                <c:pt idx="7075">
                  <c:v>43078.822916666599</c:v>
                </c:pt>
                <c:pt idx="7076">
                  <c:v>43078.84375</c:v>
                </c:pt>
                <c:pt idx="7077">
                  <c:v>43078.864583333401</c:v>
                </c:pt>
                <c:pt idx="7078">
                  <c:v>43078.885416666599</c:v>
                </c:pt>
                <c:pt idx="7079">
                  <c:v>43078.90625</c:v>
                </c:pt>
                <c:pt idx="7080">
                  <c:v>43078.927083333401</c:v>
                </c:pt>
                <c:pt idx="7081">
                  <c:v>43078.947916666599</c:v>
                </c:pt>
                <c:pt idx="7082">
                  <c:v>43078.96875</c:v>
                </c:pt>
                <c:pt idx="7083">
                  <c:v>43078.989583333401</c:v>
                </c:pt>
                <c:pt idx="7084">
                  <c:v>43079.010416666599</c:v>
                </c:pt>
                <c:pt idx="7085">
                  <c:v>43079.03125</c:v>
                </c:pt>
                <c:pt idx="7086">
                  <c:v>43079.052083333401</c:v>
                </c:pt>
                <c:pt idx="7087">
                  <c:v>43079.072916666599</c:v>
                </c:pt>
                <c:pt idx="7088">
                  <c:v>43079.09375</c:v>
                </c:pt>
                <c:pt idx="7089">
                  <c:v>43079.114583333401</c:v>
                </c:pt>
                <c:pt idx="7090">
                  <c:v>43079.135416666599</c:v>
                </c:pt>
                <c:pt idx="7091">
                  <c:v>43079.15625</c:v>
                </c:pt>
                <c:pt idx="7092">
                  <c:v>43079.177083333401</c:v>
                </c:pt>
                <c:pt idx="7093">
                  <c:v>43079.197916666599</c:v>
                </c:pt>
                <c:pt idx="7094">
                  <c:v>43079.21875</c:v>
                </c:pt>
                <c:pt idx="7095">
                  <c:v>43079.239583333401</c:v>
                </c:pt>
                <c:pt idx="7096">
                  <c:v>43079.260416666599</c:v>
                </c:pt>
                <c:pt idx="7097">
                  <c:v>43079.28125</c:v>
                </c:pt>
                <c:pt idx="7098">
                  <c:v>43079.302083333401</c:v>
                </c:pt>
                <c:pt idx="7099">
                  <c:v>43079.322916666599</c:v>
                </c:pt>
                <c:pt idx="7100">
                  <c:v>43079.34375</c:v>
                </c:pt>
                <c:pt idx="7101">
                  <c:v>43079.364583333401</c:v>
                </c:pt>
                <c:pt idx="7102">
                  <c:v>43079.385416666599</c:v>
                </c:pt>
                <c:pt idx="7103">
                  <c:v>43079.40625</c:v>
                </c:pt>
                <c:pt idx="7104">
                  <c:v>43079.427083333401</c:v>
                </c:pt>
                <c:pt idx="7105">
                  <c:v>43079.447916666599</c:v>
                </c:pt>
                <c:pt idx="7106">
                  <c:v>43079.46875</c:v>
                </c:pt>
                <c:pt idx="7107">
                  <c:v>43079.489583333401</c:v>
                </c:pt>
                <c:pt idx="7108">
                  <c:v>43079.510416666599</c:v>
                </c:pt>
                <c:pt idx="7109">
                  <c:v>43079.53125</c:v>
                </c:pt>
                <c:pt idx="7110">
                  <c:v>43079.552083333401</c:v>
                </c:pt>
                <c:pt idx="7111">
                  <c:v>43079.572916666599</c:v>
                </c:pt>
                <c:pt idx="7112">
                  <c:v>43079.59375</c:v>
                </c:pt>
                <c:pt idx="7113">
                  <c:v>43079.614583333401</c:v>
                </c:pt>
                <c:pt idx="7114">
                  <c:v>43079.635416666599</c:v>
                </c:pt>
                <c:pt idx="7115">
                  <c:v>43079.65625</c:v>
                </c:pt>
                <c:pt idx="7116">
                  <c:v>43079.677083333401</c:v>
                </c:pt>
                <c:pt idx="7117">
                  <c:v>43079.697916666599</c:v>
                </c:pt>
                <c:pt idx="7118">
                  <c:v>43079.71875</c:v>
                </c:pt>
                <c:pt idx="7119">
                  <c:v>43079.739583333401</c:v>
                </c:pt>
                <c:pt idx="7120">
                  <c:v>43079.760416666599</c:v>
                </c:pt>
                <c:pt idx="7121">
                  <c:v>43079.78125</c:v>
                </c:pt>
                <c:pt idx="7122">
                  <c:v>43079.802083333401</c:v>
                </c:pt>
                <c:pt idx="7123">
                  <c:v>43079.822916666599</c:v>
                </c:pt>
                <c:pt idx="7124">
                  <c:v>43079.84375</c:v>
                </c:pt>
                <c:pt idx="7125">
                  <c:v>43079.864583333401</c:v>
                </c:pt>
                <c:pt idx="7126">
                  <c:v>43079.885416666599</c:v>
                </c:pt>
                <c:pt idx="7127">
                  <c:v>43079.90625</c:v>
                </c:pt>
                <c:pt idx="7128">
                  <c:v>43079.927083333401</c:v>
                </c:pt>
                <c:pt idx="7129">
                  <c:v>43079.947916666599</c:v>
                </c:pt>
                <c:pt idx="7130">
                  <c:v>43079.96875</c:v>
                </c:pt>
                <c:pt idx="7131">
                  <c:v>43079.989583333401</c:v>
                </c:pt>
                <c:pt idx="7132">
                  <c:v>43080.010416666599</c:v>
                </c:pt>
                <c:pt idx="7133">
                  <c:v>43080.03125</c:v>
                </c:pt>
                <c:pt idx="7134">
                  <c:v>43080.052083333401</c:v>
                </c:pt>
                <c:pt idx="7135">
                  <c:v>43080.072916666599</c:v>
                </c:pt>
                <c:pt idx="7136">
                  <c:v>43080.09375</c:v>
                </c:pt>
                <c:pt idx="7137">
                  <c:v>43080.114583333401</c:v>
                </c:pt>
                <c:pt idx="7138">
                  <c:v>43080.135416666599</c:v>
                </c:pt>
                <c:pt idx="7139">
                  <c:v>43080.15625</c:v>
                </c:pt>
                <c:pt idx="7140">
                  <c:v>43080.177083333401</c:v>
                </c:pt>
                <c:pt idx="7141">
                  <c:v>43080.197916666599</c:v>
                </c:pt>
                <c:pt idx="7142">
                  <c:v>43080.21875</c:v>
                </c:pt>
                <c:pt idx="7143">
                  <c:v>43080.239583333401</c:v>
                </c:pt>
                <c:pt idx="7144">
                  <c:v>43080.260416666599</c:v>
                </c:pt>
                <c:pt idx="7145">
                  <c:v>43080.28125</c:v>
                </c:pt>
                <c:pt idx="7146">
                  <c:v>43080.302083333401</c:v>
                </c:pt>
                <c:pt idx="7147">
                  <c:v>43080.322916666599</c:v>
                </c:pt>
                <c:pt idx="7148">
                  <c:v>43080.34375</c:v>
                </c:pt>
                <c:pt idx="7149">
                  <c:v>43080.364583333401</c:v>
                </c:pt>
                <c:pt idx="7150">
                  <c:v>43080.385416666599</c:v>
                </c:pt>
                <c:pt idx="7151">
                  <c:v>43080.40625</c:v>
                </c:pt>
                <c:pt idx="7152">
                  <c:v>43080.427083333401</c:v>
                </c:pt>
                <c:pt idx="7153">
                  <c:v>43080.447916666599</c:v>
                </c:pt>
                <c:pt idx="7154">
                  <c:v>43080.46875</c:v>
                </c:pt>
                <c:pt idx="7155">
                  <c:v>43080.489583333401</c:v>
                </c:pt>
                <c:pt idx="7156">
                  <c:v>43080.510416666599</c:v>
                </c:pt>
                <c:pt idx="7157">
                  <c:v>43080.53125</c:v>
                </c:pt>
                <c:pt idx="7158">
                  <c:v>43080.552083333401</c:v>
                </c:pt>
                <c:pt idx="7159">
                  <c:v>43080.572916666599</c:v>
                </c:pt>
                <c:pt idx="7160">
                  <c:v>43080.59375</c:v>
                </c:pt>
                <c:pt idx="7161">
                  <c:v>43080.614583333401</c:v>
                </c:pt>
                <c:pt idx="7162">
                  <c:v>43080.635416666599</c:v>
                </c:pt>
                <c:pt idx="7163">
                  <c:v>43080.65625</c:v>
                </c:pt>
                <c:pt idx="7164">
                  <c:v>43080.677083333401</c:v>
                </c:pt>
                <c:pt idx="7165">
                  <c:v>43080.697916666599</c:v>
                </c:pt>
                <c:pt idx="7166">
                  <c:v>43080.71875</c:v>
                </c:pt>
                <c:pt idx="7167">
                  <c:v>43080.739583333401</c:v>
                </c:pt>
                <c:pt idx="7168">
                  <c:v>43080.760416666599</c:v>
                </c:pt>
                <c:pt idx="7169">
                  <c:v>43080.78125</c:v>
                </c:pt>
                <c:pt idx="7170">
                  <c:v>43080.802083333401</c:v>
                </c:pt>
                <c:pt idx="7171">
                  <c:v>43080.822916666599</c:v>
                </c:pt>
                <c:pt idx="7172">
                  <c:v>43080.84375</c:v>
                </c:pt>
                <c:pt idx="7173">
                  <c:v>43080.864583333401</c:v>
                </c:pt>
                <c:pt idx="7174">
                  <c:v>43080.885416666599</c:v>
                </c:pt>
                <c:pt idx="7175">
                  <c:v>43080.90625</c:v>
                </c:pt>
                <c:pt idx="7176">
                  <c:v>43080.927083333401</c:v>
                </c:pt>
                <c:pt idx="7177">
                  <c:v>43080.947916666599</c:v>
                </c:pt>
                <c:pt idx="7178">
                  <c:v>43080.96875</c:v>
                </c:pt>
                <c:pt idx="7179">
                  <c:v>43080.989583333401</c:v>
                </c:pt>
                <c:pt idx="7180">
                  <c:v>43081.010416666599</c:v>
                </c:pt>
                <c:pt idx="7181">
                  <c:v>43081.03125</c:v>
                </c:pt>
                <c:pt idx="7182">
                  <c:v>43081.052083333401</c:v>
                </c:pt>
                <c:pt idx="7183">
                  <c:v>43081.072916666599</c:v>
                </c:pt>
                <c:pt idx="7184">
                  <c:v>43081.09375</c:v>
                </c:pt>
                <c:pt idx="7185">
                  <c:v>43081.114583333401</c:v>
                </c:pt>
                <c:pt idx="7186">
                  <c:v>43081.135416666599</c:v>
                </c:pt>
                <c:pt idx="7187">
                  <c:v>43081.15625</c:v>
                </c:pt>
                <c:pt idx="7188">
                  <c:v>43081.177083333401</c:v>
                </c:pt>
                <c:pt idx="7189">
                  <c:v>43081.197916666599</c:v>
                </c:pt>
                <c:pt idx="7190">
                  <c:v>43081.21875</c:v>
                </c:pt>
                <c:pt idx="7191">
                  <c:v>43081.239583333401</c:v>
                </c:pt>
                <c:pt idx="7192">
                  <c:v>43081.260416666599</c:v>
                </c:pt>
                <c:pt idx="7193">
                  <c:v>43081.28125</c:v>
                </c:pt>
                <c:pt idx="7194">
                  <c:v>43081.302083333401</c:v>
                </c:pt>
                <c:pt idx="7195">
                  <c:v>43081.322916666599</c:v>
                </c:pt>
                <c:pt idx="7196">
                  <c:v>43081.34375</c:v>
                </c:pt>
                <c:pt idx="7197">
                  <c:v>43081.364583333401</c:v>
                </c:pt>
                <c:pt idx="7198">
                  <c:v>43081.385416666599</c:v>
                </c:pt>
                <c:pt idx="7199">
                  <c:v>43081.40625</c:v>
                </c:pt>
                <c:pt idx="7200">
                  <c:v>43081.427083333401</c:v>
                </c:pt>
                <c:pt idx="7201">
                  <c:v>43081.447916666599</c:v>
                </c:pt>
                <c:pt idx="7202">
                  <c:v>43081.46875</c:v>
                </c:pt>
                <c:pt idx="7203">
                  <c:v>43081.489583333401</c:v>
                </c:pt>
                <c:pt idx="7204">
                  <c:v>43081.510416666599</c:v>
                </c:pt>
                <c:pt idx="7205">
                  <c:v>43081.53125</c:v>
                </c:pt>
                <c:pt idx="7206">
                  <c:v>43081.552083333401</c:v>
                </c:pt>
                <c:pt idx="7207">
                  <c:v>43081.572916666599</c:v>
                </c:pt>
                <c:pt idx="7208">
                  <c:v>43081.59375</c:v>
                </c:pt>
                <c:pt idx="7209">
                  <c:v>43081.614583333401</c:v>
                </c:pt>
                <c:pt idx="7210">
                  <c:v>43081.635416666599</c:v>
                </c:pt>
                <c:pt idx="7211">
                  <c:v>43081.65625</c:v>
                </c:pt>
                <c:pt idx="7212">
                  <c:v>43081.677083333401</c:v>
                </c:pt>
                <c:pt idx="7213">
                  <c:v>43081.697916666599</c:v>
                </c:pt>
                <c:pt idx="7214">
                  <c:v>43081.71875</c:v>
                </c:pt>
                <c:pt idx="7215">
                  <c:v>43081.739583333401</c:v>
                </c:pt>
                <c:pt idx="7216">
                  <c:v>43081.760416666599</c:v>
                </c:pt>
                <c:pt idx="7217">
                  <c:v>43081.78125</c:v>
                </c:pt>
                <c:pt idx="7218">
                  <c:v>43081.802083333401</c:v>
                </c:pt>
                <c:pt idx="7219">
                  <c:v>43081.822916666599</c:v>
                </c:pt>
                <c:pt idx="7220">
                  <c:v>43081.84375</c:v>
                </c:pt>
                <c:pt idx="7221">
                  <c:v>43081.864583333401</c:v>
                </c:pt>
                <c:pt idx="7222">
                  <c:v>43081.885416666599</c:v>
                </c:pt>
                <c:pt idx="7223">
                  <c:v>43081.90625</c:v>
                </c:pt>
                <c:pt idx="7224">
                  <c:v>43081.927083333401</c:v>
                </c:pt>
                <c:pt idx="7225">
                  <c:v>43081.947916666599</c:v>
                </c:pt>
                <c:pt idx="7226">
                  <c:v>43081.96875</c:v>
                </c:pt>
                <c:pt idx="7227">
                  <c:v>43081.989583333401</c:v>
                </c:pt>
                <c:pt idx="7228">
                  <c:v>43082.010416666599</c:v>
                </c:pt>
                <c:pt idx="7229">
                  <c:v>43082.03125</c:v>
                </c:pt>
                <c:pt idx="7230">
                  <c:v>43082.052083333401</c:v>
                </c:pt>
                <c:pt idx="7231">
                  <c:v>43082.072916666599</c:v>
                </c:pt>
                <c:pt idx="7232">
                  <c:v>43082.09375</c:v>
                </c:pt>
                <c:pt idx="7233">
                  <c:v>43082.114583333401</c:v>
                </c:pt>
                <c:pt idx="7234">
                  <c:v>43082.135416666599</c:v>
                </c:pt>
                <c:pt idx="7235">
                  <c:v>43082.15625</c:v>
                </c:pt>
                <c:pt idx="7236">
                  <c:v>43082.177083333401</c:v>
                </c:pt>
                <c:pt idx="7237">
                  <c:v>43082.197916666599</c:v>
                </c:pt>
                <c:pt idx="7238">
                  <c:v>43082.21875</c:v>
                </c:pt>
                <c:pt idx="7239">
                  <c:v>43082.239583333401</c:v>
                </c:pt>
                <c:pt idx="7240">
                  <c:v>43082.260416666599</c:v>
                </c:pt>
                <c:pt idx="7241">
                  <c:v>43082.28125</c:v>
                </c:pt>
                <c:pt idx="7242">
                  <c:v>43082.302083333401</c:v>
                </c:pt>
                <c:pt idx="7243">
                  <c:v>43082.322916666599</c:v>
                </c:pt>
                <c:pt idx="7244">
                  <c:v>43082.34375</c:v>
                </c:pt>
                <c:pt idx="7245">
                  <c:v>43082.364583333401</c:v>
                </c:pt>
                <c:pt idx="7246">
                  <c:v>43082.385416666599</c:v>
                </c:pt>
                <c:pt idx="7247">
                  <c:v>43082.40625</c:v>
                </c:pt>
                <c:pt idx="7248">
                  <c:v>43082.427083333401</c:v>
                </c:pt>
                <c:pt idx="7249">
                  <c:v>43082.447916666599</c:v>
                </c:pt>
                <c:pt idx="7250">
                  <c:v>43082.46875</c:v>
                </c:pt>
                <c:pt idx="7251">
                  <c:v>43082.489583333401</c:v>
                </c:pt>
                <c:pt idx="7252">
                  <c:v>43082.510416666599</c:v>
                </c:pt>
                <c:pt idx="7253">
                  <c:v>43082.53125</c:v>
                </c:pt>
                <c:pt idx="7254">
                  <c:v>43082.552083333401</c:v>
                </c:pt>
                <c:pt idx="7255">
                  <c:v>43082.572916666599</c:v>
                </c:pt>
                <c:pt idx="7256">
                  <c:v>43082.59375</c:v>
                </c:pt>
                <c:pt idx="7257">
                  <c:v>43082.614583333401</c:v>
                </c:pt>
                <c:pt idx="7258">
                  <c:v>43082.635416666599</c:v>
                </c:pt>
                <c:pt idx="7259">
                  <c:v>43082.65625</c:v>
                </c:pt>
                <c:pt idx="7260">
                  <c:v>43082.677083333401</c:v>
                </c:pt>
                <c:pt idx="7261">
                  <c:v>43082.697916666599</c:v>
                </c:pt>
                <c:pt idx="7262">
                  <c:v>43082.71875</c:v>
                </c:pt>
                <c:pt idx="7263">
                  <c:v>43082.739583333401</c:v>
                </c:pt>
                <c:pt idx="7264">
                  <c:v>43082.760416666599</c:v>
                </c:pt>
                <c:pt idx="7265">
                  <c:v>43082.78125</c:v>
                </c:pt>
                <c:pt idx="7266">
                  <c:v>43082.802083333401</c:v>
                </c:pt>
                <c:pt idx="7267">
                  <c:v>43082.822916666599</c:v>
                </c:pt>
                <c:pt idx="7268">
                  <c:v>43082.84375</c:v>
                </c:pt>
                <c:pt idx="7269">
                  <c:v>43082.864583333401</c:v>
                </c:pt>
                <c:pt idx="7270">
                  <c:v>43082.885416666599</c:v>
                </c:pt>
                <c:pt idx="7271">
                  <c:v>43082.90625</c:v>
                </c:pt>
                <c:pt idx="7272">
                  <c:v>43082.927083333401</c:v>
                </c:pt>
                <c:pt idx="7273">
                  <c:v>43082.947916666599</c:v>
                </c:pt>
                <c:pt idx="7274">
                  <c:v>43082.96875</c:v>
                </c:pt>
                <c:pt idx="7275">
                  <c:v>43082.989583333401</c:v>
                </c:pt>
                <c:pt idx="7276">
                  <c:v>43083.010416666599</c:v>
                </c:pt>
                <c:pt idx="7277">
                  <c:v>43083.03125</c:v>
                </c:pt>
                <c:pt idx="7278">
                  <c:v>43083.052083333401</c:v>
                </c:pt>
                <c:pt idx="7279">
                  <c:v>43083.072916666599</c:v>
                </c:pt>
                <c:pt idx="7280">
                  <c:v>43083.09375</c:v>
                </c:pt>
                <c:pt idx="7281">
                  <c:v>43083.114583333401</c:v>
                </c:pt>
                <c:pt idx="7282">
                  <c:v>43083.135416666599</c:v>
                </c:pt>
                <c:pt idx="7283">
                  <c:v>43083.15625</c:v>
                </c:pt>
                <c:pt idx="7284">
                  <c:v>43083.177083333401</c:v>
                </c:pt>
                <c:pt idx="7285">
                  <c:v>43083.197916666599</c:v>
                </c:pt>
                <c:pt idx="7286">
                  <c:v>43083.21875</c:v>
                </c:pt>
                <c:pt idx="7287">
                  <c:v>43083.239583333401</c:v>
                </c:pt>
                <c:pt idx="7288">
                  <c:v>43083.260416666599</c:v>
                </c:pt>
                <c:pt idx="7289">
                  <c:v>43083.28125</c:v>
                </c:pt>
                <c:pt idx="7290">
                  <c:v>43083.302083333401</c:v>
                </c:pt>
                <c:pt idx="7291">
                  <c:v>43083.322916666599</c:v>
                </c:pt>
                <c:pt idx="7292">
                  <c:v>43083.34375</c:v>
                </c:pt>
                <c:pt idx="7293">
                  <c:v>43083.364583333401</c:v>
                </c:pt>
                <c:pt idx="7294">
                  <c:v>43083.385416666599</c:v>
                </c:pt>
                <c:pt idx="7295">
                  <c:v>43083.40625</c:v>
                </c:pt>
                <c:pt idx="7296">
                  <c:v>43083.427083333401</c:v>
                </c:pt>
                <c:pt idx="7297">
                  <c:v>43083.447916666599</c:v>
                </c:pt>
                <c:pt idx="7298">
                  <c:v>43083.46875</c:v>
                </c:pt>
                <c:pt idx="7299">
                  <c:v>43083.489583333401</c:v>
                </c:pt>
                <c:pt idx="7300">
                  <c:v>43083.510416666599</c:v>
                </c:pt>
                <c:pt idx="7301">
                  <c:v>43083.53125</c:v>
                </c:pt>
                <c:pt idx="7302">
                  <c:v>43083.552083333401</c:v>
                </c:pt>
                <c:pt idx="7303">
                  <c:v>43083.572916666599</c:v>
                </c:pt>
                <c:pt idx="7304">
                  <c:v>43083.59375</c:v>
                </c:pt>
                <c:pt idx="7305">
                  <c:v>43083.614583333401</c:v>
                </c:pt>
                <c:pt idx="7306">
                  <c:v>43083.635416666599</c:v>
                </c:pt>
                <c:pt idx="7307">
                  <c:v>43083.65625</c:v>
                </c:pt>
                <c:pt idx="7308">
                  <c:v>43083.677083333401</c:v>
                </c:pt>
                <c:pt idx="7309">
                  <c:v>43083.697916666599</c:v>
                </c:pt>
                <c:pt idx="7310">
                  <c:v>43083.71875</c:v>
                </c:pt>
                <c:pt idx="7311">
                  <c:v>43083.739583333401</c:v>
                </c:pt>
                <c:pt idx="7312">
                  <c:v>43083.760416666599</c:v>
                </c:pt>
                <c:pt idx="7313">
                  <c:v>43083.78125</c:v>
                </c:pt>
                <c:pt idx="7314">
                  <c:v>43083.802083333401</c:v>
                </c:pt>
                <c:pt idx="7315">
                  <c:v>43083.822916666599</c:v>
                </c:pt>
                <c:pt idx="7316">
                  <c:v>43083.84375</c:v>
                </c:pt>
                <c:pt idx="7317">
                  <c:v>43083.864583333401</c:v>
                </c:pt>
                <c:pt idx="7318">
                  <c:v>43083.885416666599</c:v>
                </c:pt>
                <c:pt idx="7319">
                  <c:v>43083.90625</c:v>
                </c:pt>
                <c:pt idx="7320">
                  <c:v>43083.927083333401</c:v>
                </c:pt>
                <c:pt idx="7321">
                  <c:v>43083.947916666599</c:v>
                </c:pt>
                <c:pt idx="7322">
                  <c:v>43083.96875</c:v>
                </c:pt>
                <c:pt idx="7323">
                  <c:v>43083.989583333401</c:v>
                </c:pt>
                <c:pt idx="7324">
                  <c:v>43084.010416666599</c:v>
                </c:pt>
                <c:pt idx="7325">
                  <c:v>43084.03125</c:v>
                </c:pt>
                <c:pt idx="7326">
                  <c:v>43084.052083333401</c:v>
                </c:pt>
                <c:pt idx="7327">
                  <c:v>43084.072916666599</c:v>
                </c:pt>
                <c:pt idx="7328">
                  <c:v>43084.09375</c:v>
                </c:pt>
                <c:pt idx="7329">
                  <c:v>43084.114583333401</c:v>
                </c:pt>
                <c:pt idx="7330">
                  <c:v>43084.135416666599</c:v>
                </c:pt>
                <c:pt idx="7331">
                  <c:v>43084.15625</c:v>
                </c:pt>
                <c:pt idx="7332">
                  <c:v>43084.177083333401</c:v>
                </c:pt>
                <c:pt idx="7333">
                  <c:v>43084.197916666599</c:v>
                </c:pt>
                <c:pt idx="7334">
                  <c:v>43084.21875</c:v>
                </c:pt>
                <c:pt idx="7335">
                  <c:v>43084.239583333401</c:v>
                </c:pt>
                <c:pt idx="7336">
                  <c:v>43084.260416666599</c:v>
                </c:pt>
                <c:pt idx="7337">
                  <c:v>43084.28125</c:v>
                </c:pt>
                <c:pt idx="7338">
                  <c:v>43084.302083333401</c:v>
                </c:pt>
                <c:pt idx="7339">
                  <c:v>43084.322916666599</c:v>
                </c:pt>
                <c:pt idx="7340">
                  <c:v>43084.34375</c:v>
                </c:pt>
                <c:pt idx="7341">
                  <c:v>43084.364583333401</c:v>
                </c:pt>
                <c:pt idx="7342">
                  <c:v>43084.385416666599</c:v>
                </c:pt>
                <c:pt idx="7343">
                  <c:v>43084.40625</c:v>
                </c:pt>
                <c:pt idx="7344">
                  <c:v>43084.427083333401</c:v>
                </c:pt>
                <c:pt idx="7345">
                  <c:v>43084.447916666599</c:v>
                </c:pt>
                <c:pt idx="7346">
                  <c:v>43084.46875</c:v>
                </c:pt>
                <c:pt idx="7347">
                  <c:v>43084.489583333401</c:v>
                </c:pt>
                <c:pt idx="7348">
                  <c:v>43084.510416666599</c:v>
                </c:pt>
                <c:pt idx="7349">
                  <c:v>43084.53125</c:v>
                </c:pt>
                <c:pt idx="7350">
                  <c:v>43084.552083333401</c:v>
                </c:pt>
                <c:pt idx="7351">
                  <c:v>43084.572916666599</c:v>
                </c:pt>
                <c:pt idx="7352">
                  <c:v>43084.59375</c:v>
                </c:pt>
                <c:pt idx="7353">
                  <c:v>43084.614583333401</c:v>
                </c:pt>
                <c:pt idx="7354">
                  <c:v>43084.635416666599</c:v>
                </c:pt>
                <c:pt idx="7355">
                  <c:v>43084.65625</c:v>
                </c:pt>
                <c:pt idx="7356">
                  <c:v>43084.677083333401</c:v>
                </c:pt>
                <c:pt idx="7357">
                  <c:v>43084.697916666599</c:v>
                </c:pt>
                <c:pt idx="7358">
                  <c:v>43084.71875</c:v>
                </c:pt>
                <c:pt idx="7359">
                  <c:v>43084.739583333401</c:v>
                </c:pt>
                <c:pt idx="7360">
                  <c:v>43084.760416666599</c:v>
                </c:pt>
                <c:pt idx="7361">
                  <c:v>43084.78125</c:v>
                </c:pt>
                <c:pt idx="7362">
                  <c:v>43084.802083333401</c:v>
                </c:pt>
                <c:pt idx="7363">
                  <c:v>43084.822916666599</c:v>
                </c:pt>
                <c:pt idx="7364">
                  <c:v>43084.84375</c:v>
                </c:pt>
                <c:pt idx="7365">
                  <c:v>43084.864583333401</c:v>
                </c:pt>
                <c:pt idx="7366">
                  <c:v>43084.885416666599</c:v>
                </c:pt>
                <c:pt idx="7367">
                  <c:v>43084.90625</c:v>
                </c:pt>
                <c:pt idx="7368">
                  <c:v>43084.927083333401</c:v>
                </c:pt>
                <c:pt idx="7369">
                  <c:v>43084.947916666599</c:v>
                </c:pt>
                <c:pt idx="7370">
                  <c:v>43084.96875</c:v>
                </c:pt>
                <c:pt idx="7371">
                  <c:v>43084.989583333401</c:v>
                </c:pt>
                <c:pt idx="7372">
                  <c:v>43085.010416666599</c:v>
                </c:pt>
                <c:pt idx="7373">
                  <c:v>43085.03125</c:v>
                </c:pt>
                <c:pt idx="7374">
                  <c:v>43085.052083333401</c:v>
                </c:pt>
                <c:pt idx="7375">
                  <c:v>43085.072916666599</c:v>
                </c:pt>
                <c:pt idx="7376">
                  <c:v>43085.09375</c:v>
                </c:pt>
                <c:pt idx="7377">
                  <c:v>43085.114583333401</c:v>
                </c:pt>
                <c:pt idx="7378">
                  <c:v>43085.135416666599</c:v>
                </c:pt>
                <c:pt idx="7379">
                  <c:v>43085.15625</c:v>
                </c:pt>
                <c:pt idx="7380">
                  <c:v>43085.177083333401</c:v>
                </c:pt>
                <c:pt idx="7381">
                  <c:v>43085.197916666599</c:v>
                </c:pt>
                <c:pt idx="7382">
                  <c:v>43085.21875</c:v>
                </c:pt>
                <c:pt idx="7383">
                  <c:v>43085.239583333401</c:v>
                </c:pt>
                <c:pt idx="7384">
                  <c:v>43085.260416666599</c:v>
                </c:pt>
                <c:pt idx="7385">
                  <c:v>43085.28125</c:v>
                </c:pt>
                <c:pt idx="7386">
                  <c:v>43085.302083333401</c:v>
                </c:pt>
                <c:pt idx="7387">
                  <c:v>43085.322916666599</c:v>
                </c:pt>
                <c:pt idx="7388">
                  <c:v>43085.34375</c:v>
                </c:pt>
                <c:pt idx="7389">
                  <c:v>43085.364583333401</c:v>
                </c:pt>
                <c:pt idx="7390">
                  <c:v>43085.385416666599</c:v>
                </c:pt>
                <c:pt idx="7391">
                  <c:v>43085.40625</c:v>
                </c:pt>
                <c:pt idx="7392">
                  <c:v>43085.427083333401</c:v>
                </c:pt>
                <c:pt idx="7393">
                  <c:v>43085.447916666599</c:v>
                </c:pt>
                <c:pt idx="7394">
                  <c:v>43085.46875</c:v>
                </c:pt>
                <c:pt idx="7395">
                  <c:v>43085.489583333401</c:v>
                </c:pt>
                <c:pt idx="7396">
                  <c:v>43085.510416666599</c:v>
                </c:pt>
                <c:pt idx="7397">
                  <c:v>43085.53125</c:v>
                </c:pt>
                <c:pt idx="7398">
                  <c:v>43085.552083333401</c:v>
                </c:pt>
                <c:pt idx="7399">
                  <c:v>43085.572916666599</c:v>
                </c:pt>
                <c:pt idx="7400">
                  <c:v>43085.59375</c:v>
                </c:pt>
                <c:pt idx="7401">
                  <c:v>43085.614583333401</c:v>
                </c:pt>
                <c:pt idx="7402">
                  <c:v>43085.635416666599</c:v>
                </c:pt>
                <c:pt idx="7403">
                  <c:v>43085.65625</c:v>
                </c:pt>
                <c:pt idx="7404">
                  <c:v>43085.677083333401</c:v>
                </c:pt>
                <c:pt idx="7405">
                  <c:v>43085.697916666599</c:v>
                </c:pt>
                <c:pt idx="7406">
                  <c:v>43085.71875</c:v>
                </c:pt>
                <c:pt idx="7407">
                  <c:v>43085.739583333401</c:v>
                </c:pt>
                <c:pt idx="7408">
                  <c:v>43085.760416666599</c:v>
                </c:pt>
                <c:pt idx="7409">
                  <c:v>43085.78125</c:v>
                </c:pt>
                <c:pt idx="7410">
                  <c:v>43085.802083333401</c:v>
                </c:pt>
                <c:pt idx="7411">
                  <c:v>43085.822916666599</c:v>
                </c:pt>
                <c:pt idx="7412">
                  <c:v>43085.84375</c:v>
                </c:pt>
                <c:pt idx="7413">
                  <c:v>43085.864583333401</c:v>
                </c:pt>
                <c:pt idx="7414">
                  <c:v>43085.885416666599</c:v>
                </c:pt>
                <c:pt idx="7415">
                  <c:v>43085.90625</c:v>
                </c:pt>
                <c:pt idx="7416">
                  <c:v>43085.927083333401</c:v>
                </c:pt>
                <c:pt idx="7417">
                  <c:v>43085.947916666599</c:v>
                </c:pt>
                <c:pt idx="7418">
                  <c:v>43085.96875</c:v>
                </c:pt>
                <c:pt idx="7419">
                  <c:v>43085.989583333401</c:v>
                </c:pt>
                <c:pt idx="7420">
                  <c:v>43086.010416666599</c:v>
                </c:pt>
                <c:pt idx="7421">
                  <c:v>43086.03125</c:v>
                </c:pt>
                <c:pt idx="7422">
                  <c:v>43086.052083333401</c:v>
                </c:pt>
                <c:pt idx="7423">
                  <c:v>43086.072916666599</c:v>
                </c:pt>
                <c:pt idx="7424">
                  <c:v>43086.09375</c:v>
                </c:pt>
                <c:pt idx="7425">
                  <c:v>43086.114583333401</c:v>
                </c:pt>
                <c:pt idx="7426">
                  <c:v>43086.135416666599</c:v>
                </c:pt>
                <c:pt idx="7427">
                  <c:v>43086.15625</c:v>
                </c:pt>
                <c:pt idx="7428">
                  <c:v>43086.177083333401</c:v>
                </c:pt>
                <c:pt idx="7429">
                  <c:v>43086.197916666599</c:v>
                </c:pt>
                <c:pt idx="7430">
                  <c:v>43086.21875</c:v>
                </c:pt>
                <c:pt idx="7431">
                  <c:v>43086.239583333401</c:v>
                </c:pt>
                <c:pt idx="7432">
                  <c:v>43086.260416666599</c:v>
                </c:pt>
                <c:pt idx="7433">
                  <c:v>43086.28125</c:v>
                </c:pt>
                <c:pt idx="7434">
                  <c:v>43086.302083333401</c:v>
                </c:pt>
                <c:pt idx="7435">
                  <c:v>43086.322916666599</c:v>
                </c:pt>
                <c:pt idx="7436">
                  <c:v>43086.34375</c:v>
                </c:pt>
                <c:pt idx="7437">
                  <c:v>43086.364583333401</c:v>
                </c:pt>
                <c:pt idx="7438">
                  <c:v>43086.385416666599</c:v>
                </c:pt>
                <c:pt idx="7439">
                  <c:v>43086.40625</c:v>
                </c:pt>
                <c:pt idx="7440">
                  <c:v>43086.427083333401</c:v>
                </c:pt>
                <c:pt idx="7441">
                  <c:v>43086.447916666599</c:v>
                </c:pt>
                <c:pt idx="7442">
                  <c:v>43086.46875</c:v>
                </c:pt>
                <c:pt idx="7443">
                  <c:v>43086.489583333401</c:v>
                </c:pt>
                <c:pt idx="7444">
                  <c:v>43086.510416666599</c:v>
                </c:pt>
                <c:pt idx="7445">
                  <c:v>43086.53125</c:v>
                </c:pt>
                <c:pt idx="7446">
                  <c:v>43086.552083333401</c:v>
                </c:pt>
                <c:pt idx="7447">
                  <c:v>43086.572916666599</c:v>
                </c:pt>
                <c:pt idx="7448">
                  <c:v>43086.59375</c:v>
                </c:pt>
                <c:pt idx="7449">
                  <c:v>43086.614583333401</c:v>
                </c:pt>
                <c:pt idx="7450">
                  <c:v>43086.635416666599</c:v>
                </c:pt>
                <c:pt idx="7451">
                  <c:v>43086.65625</c:v>
                </c:pt>
                <c:pt idx="7452">
                  <c:v>43086.677083333401</c:v>
                </c:pt>
                <c:pt idx="7453">
                  <c:v>43086.697916666599</c:v>
                </c:pt>
                <c:pt idx="7454">
                  <c:v>43086.71875</c:v>
                </c:pt>
                <c:pt idx="7455">
                  <c:v>43086.739583333401</c:v>
                </c:pt>
                <c:pt idx="7456">
                  <c:v>43086.760416666599</c:v>
                </c:pt>
                <c:pt idx="7457">
                  <c:v>43086.78125</c:v>
                </c:pt>
                <c:pt idx="7458">
                  <c:v>43086.802083333401</c:v>
                </c:pt>
                <c:pt idx="7459">
                  <c:v>43086.822916666599</c:v>
                </c:pt>
                <c:pt idx="7460">
                  <c:v>43086.84375</c:v>
                </c:pt>
                <c:pt idx="7461">
                  <c:v>43086.864583333401</c:v>
                </c:pt>
                <c:pt idx="7462">
                  <c:v>43086.885416666599</c:v>
                </c:pt>
                <c:pt idx="7463">
                  <c:v>43086.90625</c:v>
                </c:pt>
                <c:pt idx="7464">
                  <c:v>43086.927083333401</c:v>
                </c:pt>
                <c:pt idx="7465">
                  <c:v>43086.947916666599</c:v>
                </c:pt>
                <c:pt idx="7466">
                  <c:v>43086.96875</c:v>
                </c:pt>
                <c:pt idx="7467">
                  <c:v>43086.989583333401</c:v>
                </c:pt>
                <c:pt idx="7468">
                  <c:v>43087.010416666599</c:v>
                </c:pt>
                <c:pt idx="7469">
                  <c:v>43087.03125</c:v>
                </c:pt>
                <c:pt idx="7470">
                  <c:v>43087.052083333401</c:v>
                </c:pt>
                <c:pt idx="7471">
                  <c:v>43087.072916666599</c:v>
                </c:pt>
                <c:pt idx="7472">
                  <c:v>43087.09375</c:v>
                </c:pt>
                <c:pt idx="7473">
                  <c:v>43087.114583333401</c:v>
                </c:pt>
                <c:pt idx="7474">
                  <c:v>43087.135416666599</c:v>
                </c:pt>
                <c:pt idx="7475">
                  <c:v>43087.15625</c:v>
                </c:pt>
                <c:pt idx="7476">
                  <c:v>43087.177083333401</c:v>
                </c:pt>
                <c:pt idx="7477">
                  <c:v>43087.197916666599</c:v>
                </c:pt>
                <c:pt idx="7478">
                  <c:v>43087.21875</c:v>
                </c:pt>
                <c:pt idx="7479">
                  <c:v>43087.239583333401</c:v>
                </c:pt>
                <c:pt idx="7480">
                  <c:v>43087.260416666599</c:v>
                </c:pt>
                <c:pt idx="7481">
                  <c:v>43087.28125</c:v>
                </c:pt>
                <c:pt idx="7482">
                  <c:v>43087.302083333401</c:v>
                </c:pt>
                <c:pt idx="7483">
                  <c:v>43087.322916666599</c:v>
                </c:pt>
                <c:pt idx="7484">
                  <c:v>43087.34375</c:v>
                </c:pt>
                <c:pt idx="7485">
                  <c:v>43087.364583333401</c:v>
                </c:pt>
                <c:pt idx="7486">
                  <c:v>43087.385416666599</c:v>
                </c:pt>
                <c:pt idx="7487">
                  <c:v>43087.40625</c:v>
                </c:pt>
                <c:pt idx="7488">
                  <c:v>43087.427083333401</c:v>
                </c:pt>
                <c:pt idx="7489">
                  <c:v>43087.447916666599</c:v>
                </c:pt>
                <c:pt idx="7490">
                  <c:v>43087.46875</c:v>
                </c:pt>
                <c:pt idx="7491">
                  <c:v>43087.489583333401</c:v>
                </c:pt>
                <c:pt idx="7492">
                  <c:v>43087.510416666599</c:v>
                </c:pt>
                <c:pt idx="7493">
                  <c:v>43087.53125</c:v>
                </c:pt>
                <c:pt idx="7494">
                  <c:v>43087.552083333401</c:v>
                </c:pt>
                <c:pt idx="7495">
                  <c:v>43087.572916666599</c:v>
                </c:pt>
                <c:pt idx="7496">
                  <c:v>43087.59375</c:v>
                </c:pt>
                <c:pt idx="7497">
                  <c:v>43087.614583333401</c:v>
                </c:pt>
                <c:pt idx="7498">
                  <c:v>43087.635416666599</c:v>
                </c:pt>
                <c:pt idx="7499">
                  <c:v>43087.65625</c:v>
                </c:pt>
                <c:pt idx="7500">
                  <c:v>43087.677083333401</c:v>
                </c:pt>
                <c:pt idx="7501">
                  <c:v>43087.697916666599</c:v>
                </c:pt>
                <c:pt idx="7502">
                  <c:v>43087.71875</c:v>
                </c:pt>
                <c:pt idx="7503">
                  <c:v>43087.739583333401</c:v>
                </c:pt>
                <c:pt idx="7504">
                  <c:v>43087.760416666599</c:v>
                </c:pt>
                <c:pt idx="7505">
                  <c:v>43087.78125</c:v>
                </c:pt>
                <c:pt idx="7506">
                  <c:v>43087.802083333401</c:v>
                </c:pt>
                <c:pt idx="7507">
                  <c:v>43087.822916666599</c:v>
                </c:pt>
                <c:pt idx="7508">
                  <c:v>43087.84375</c:v>
                </c:pt>
                <c:pt idx="7509">
                  <c:v>43087.864583333401</c:v>
                </c:pt>
                <c:pt idx="7510">
                  <c:v>43087.885416666599</c:v>
                </c:pt>
                <c:pt idx="7511">
                  <c:v>43087.90625</c:v>
                </c:pt>
                <c:pt idx="7512">
                  <c:v>43087.927083333401</c:v>
                </c:pt>
                <c:pt idx="7513">
                  <c:v>43087.947916666599</c:v>
                </c:pt>
                <c:pt idx="7514">
                  <c:v>43087.96875</c:v>
                </c:pt>
                <c:pt idx="7515">
                  <c:v>43087.989583333401</c:v>
                </c:pt>
                <c:pt idx="7516">
                  <c:v>43088.010416666599</c:v>
                </c:pt>
                <c:pt idx="7517">
                  <c:v>43088.03125</c:v>
                </c:pt>
                <c:pt idx="7518">
                  <c:v>43088.052083333401</c:v>
                </c:pt>
                <c:pt idx="7519">
                  <c:v>43088.072916666599</c:v>
                </c:pt>
                <c:pt idx="7520">
                  <c:v>43088.09375</c:v>
                </c:pt>
                <c:pt idx="7521">
                  <c:v>43088.114583333401</c:v>
                </c:pt>
                <c:pt idx="7522">
                  <c:v>43088.135416666599</c:v>
                </c:pt>
                <c:pt idx="7523">
                  <c:v>43088.15625</c:v>
                </c:pt>
                <c:pt idx="7524">
                  <c:v>43088.177083333401</c:v>
                </c:pt>
                <c:pt idx="7525">
                  <c:v>43088.197916666599</c:v>
                </c:pt>
                <c:pt idx="7526">
                  <c:v>43088.21875</c:v>
                </c:pt>
                <c:pt idx="7527">
                  <c:v>43088.239583333401</c:v>
                </c:pt>
                <c:pt idx="7528">
                  <c:v>43088.260416666599</c:v>
                </c:pt>
                <c:pt idx="7529">
                  <c:v>43088.28125</c:v>
                </c:pt>
                <c:pt idx="7530">
                  <c:v>43088.302083333401</c:v>
                </c:pt>
                <c:pt idx="7531">
                  <c:v>43088.322916666599</c:v>
                </c:pt>
                <c:pt idx="7532">
                  <c:v>43088.34375</c:v>
                </c:pt>
                <c:pt idx="7533">
                  <c:v>43088.364583333401</c:v>
                </c:pt>
                <c:pt idx="7534">
                  <c:v>43088.385416666599</c:v>
                </c:pt>
                <c:pt idx="7535">
                  <c:v>43088.40625</c:v>
                </c:pt>
                <c:pt idx="7536">
                  <c:v>43088.427083333401</c:v>
                </c:pt>
                <c:pt idx="7537">
                  <c:v>43088.447916666599</c:v>
                </c:pt>
                <c:pt idx="7538">
                  <c:v>43088.46875</c:v>
                </c:pt>
                <c:pt idx="7539">
                  <c:v>43088.489583333401</c:v>
                </c:pt>
                <c:pt idx="7540">
                  <c:v>43088.510416666599</c:v>
                </c:pt>
                <c:pt idx="7541">
                  <c:v>43088.53125</c:v>
                </c:pt>
                <c:pt idx="7542">
                  <c:v>43088.552083333401</c:v>
                </c:pt>
                <c:pt idx="7543">
                  <c:v>43088.572916666599</c:v>
                </c:pt>
                <c:pt idx="7544">
                  <c:v>43088.59375</c:v>
                </c:pt>
                <c:pt idx="7545">
                  <c:v>43088.614583333401</c:v>
                </c:pt>
                <c:pt idx="7546">
                  <c:v>43088.635416666599</c:v>
                </c:pt>
                <c:pt idx="7547">
                  <c:v>43088.65625</c:v>
                </c:pt>
                <c:pt idx="7548">
                  <c:v>43088.677083333401</c:v>
                </c:pt>
                <c:pt idx="7549">
                  <c:v>43088.697916666599</c:v>
                </c:pt>
                <c:pt idx="7550">
                  <c:v>43088.71875</c:v>
                </c:pt>
                <c:pt idx="7551">
                  <c:v>43088.739583333401</c:v>
                </c:pt>
                <c:pt idx="7552">
                  <c:v>43088.760416666599</c:v>
                </c:pt>
                <c:pt idx="7553">
                  <c:v>43088.78125</c:v>
                </c:pt>
                <c:pt idx="7554">
                  <c:v>43088.802083333401</c:v>
                </c:pt>
                <c:pt idx="7555">
                  <c:v>43088.822916666599</c:v>
                </c:pt>
                <c:pt idx="7556">
                  <c:v>43088.84375</c:v>
                </c:pt>
                <c:pt idx="7557">
                  <c:v>43088.864583333401</c:v>
                </c:pt>
                <c:pt idx="7558">
                  <c:v>43088.885416666599</c:v>
                </c:pt>
                <c:pt idx="7559">
                  <c:v>43088.90625</c:v>
                </c:pt>
                <c:pt idx="7560">
                  <c:v>43088.927083333401</c:v>
                </c:pt>
                <c:pt idx="7561">
                  <c:v>43088.947916666599</c:v>
                </c:pt>
                <c:pt idx="7562">
                  <c:v>43088.96875</c:v>
                </c:pt>
                <c:pt idx="7563">
                  <c:v>43088.989583333401</c:v>
                </c:pt>
                <c:pt idx="7564">
                  <c:v>43089.010416666599</c:v>
                </c:pt>
                <c:pt idx="7565">
                  <c:v>43089.03125</c:v>
                </c:pt>
                <c:pt idx="7566">
                  <c:v>43089.052083333401</c:v>
                </c:pt>
                <c:pt idx="7567">
                  <c:v>43089.072916666599</c:v>
                </c:pt>
                <c:pt idx="7568">
                  <c:v>43089.09375</c:v>
                </c:pt>
                <c:pt idx="7569">
                  <c:v>43089.114583333401</c:v>
                </c:pt>
                <c:pt idx="7570">
                  <c:v>43089.135416666599</c:v>
                </c:pt>
                <c:pt idx="7571">
                  <c:v>43089.15625</c:v>
                </c:pt>
                <c:pt idx="7572">
                  <c:v>43089.177083333401</c:v>
                </c:pt>
                <c:pt idx="7573">
                  <c:v>43089.197916666599</c:v>
                </c:pt>
                <c:pt idx="7574">
                  <c:v>43089.21875</c:v>
                </c:pt>
                <c:pt idx="7575">
                  <c:v>43089.239583333401</c:v>
                </c:pt>
                <c:pt idx="7576">
                  <c:v>43089.260416666599</c:v>
                </c:pt>
                <c:pt idx="7577">
                  <c:v>43089.28125</c:v>
                </c:pt>
                <c:pt idx="7578">
                  <c:v>43089.302083333401</c:v>
                </c:pt>
                <c:pt idx="7579">
                  <c:v>43089.322916666599</c:v>
                </c:pt>
                <c:pt idx="7580">
                  <c:v>43089.34375</c:v>
                </c:pt>
                <c:pt idx="7581">
                  <c:v>43089.364583333401</c:v>
                </c:pt>
                <c:pt idx="7582">
                  <c:v>43089.385416666599</c:v>
                </c:pt>
                <c:pt idx="7583">
                  <c:v>43089.40625</c:v>
                </c:pt>
                <c:pt idx="7584">
                  <c:v>43089.427083333401</c:v>
                </c:pt>
                <c:pt idx="7585">
                  <c:v>43089.447916666599</c:v>
                </c:pt>
                <c:pt idx="7586">
                  <c:v>43089.46875</c:v>
                </c:pt>
                <c:pt idx="7587">
                  <c:v>43089.489583333401</c:v>
                </c:pt>
                <c:pt idx="7588">
                  <c:v>43089.510416666599</c:v>
                </c:pt>
                <c:pt idx="7589">
                  <c:v>43089.53125</c:v>
                </c:pt>
                <c:pt idx="7590">
                  <c:v>43089.552083333401</c:v>
                </c:pt>
                <c:pt idx="7591">
                  <c:v>43089.572916666599</c:v>
                </c:pt>
                <c:pt idx="7592">
                  <c:v>43089.59375</c:v>
                </c:pt>
                <c:pt idx="7593">
                  <c:v>43089.614583333401</c:v>
                </c:pt>
                <c:pt idx="7594">
                  <c:v>43089.635416666599</c:v>
                </c:pt>
                <c:pt idx="7595">
                  <c:v>43089.65625</c:v>
                </c:pt>
                <c:pt idx="7596">
                  <c:v>43089.677083333401</c:v>
                </c:pt>
                <c:pt idx="7597">
                  <c:v>43089.697916666599</c:v>
                </c:pt>
                <c:pt idx="7598">
                  <c:v>43089.71875</c:v>
                </c:pt>
                <c:pt idx="7599">
                  <c:v>43089.739583333401</c:v>
                </c:pt>
                <c:pt idx="7600">
                  <c:v>43089.760416666599</c:v>
                </c:pt>
                <c:pt idx="7601">
                  <c:v>43089.78125</c:v>
                </c:pt>
                <c:pt idx="7602">
                  <c:v>43089.802083333401</c:v>
                </c:pt>
                <c:pt idx="7603">
                  <c:v>43089.822916666599</c:v>
                </c:pt>
                <c:pt idx="7604">
                  <c:v>43089.84375</c:v>
                </c:pt>
                <c:pt idx="7605">
                  <c:v>43089.864583333401</c:v>
                </c:pt>
                <c:pt idx="7606">
                  <c:v>43089.885416666599</c:v>
                </c:pt>
                <c:pt idx="7607">
                  <c:v>43089.90625</c:v>
                </c:pt>
                <c:pt idx="7608">
                  <c:v>43089.927083333401</c:v>
                </c:pt>
                <c:pt idx="7609">
                  <c:v>43089.947916666599</c:v>
                </c:pt>
                <c:pt idx="7610">
                  <c:v>43089.96875</c:v>
                </c:pt>
                <c:pt idx="7611">
                  <c:v>43089.989583333401</c:v>
                </c:pt>
                <c:pt idx="7612">
                  <c:v>43090.010416666599</c:v>
                </c:pt>
                <c:pt idx="7613">
                  <c:v>43090.03125</c:v>
                </c:pt>
                <c:pt idx="7614">
                  <c:v>43090.052083333401</c:v>
                </c:pt>
                <c:pt idx="7615">
                  <c:v>43090.072916666599</c:v>
                </c:pt>
                <c:pt idx="7616">
                  <c:v>43090.09375</c:v>
                </c:pt>
                <c:pt idx="7617">
                  <c:v>43090.114583333401</c:v>
                </c:pt>
                <c:pt idx="7618">
                  <c:v>43090.135416666599</c:v>
                </c:pt>
                <c:pt idx="7619">
                  <c:v>43090.15625</c:v>
                </c:pt>
                <c:pt idx="7620">
                  <c:v>43090.177083333401</c:v>
                </c:pt>
                <c:pt idx="7621">
                  <c:v>43090.197916666599</c:v>
                </c:pt>
                <c:pt idx="7622">
                  <c:v>43090.21875</c:v>
                </c:pt>
                <c:pt idx="7623">
                  <c:v>43090.239583333401</c:v>
                </c:pt>
                <c:pt idx="7624">
                  <c:v>43090.260416666599</c:v>
                </c:pt>
                <c:pt idx="7625">
                  <c:v>43090.28125</c:v>
                </c:pt>
                <c:pt idx="7626">
                  <c:v>43090.302083333401</c:v>
                </c:pt>
                <c:pt idx="7627">
                  <c:v>43090.322916666599</c:v>
                </c:pt>
                <c:pt idx="7628">
                  <c:v>43090.34375</c:v>
                </c:pt>
                <c:pt idx="7629">
                  <c:v>43090.364583333401</c:v>
                </c:pt>
                <c:pt idx="7630">
                  <c:v>43090.385416666599</c:v>
                </c:pt>
                <c:pt idx="7631">
                  <c:v>43090.40625</c:v>
                </c:pt>
                <c:pt idx="7632">
                  <c:v>43090.427083333401</c:v>
                </c:pt>
                <c:pt idx="7633">
                  <c:v>43090.447916666599</c:v>
                </c:pt>
                <c:pt idx="7634">
                  <c:v>43090.46875</c:v>
                </c:pt>
                <c:pt idx="7635">
                  <c:v>43090.489583333401</c:v>
                </c:pt>
                <c:pt idx="7636">
                  <c:v>43090.510416666599</c:v>
                </c:pt>
                <c:pt idx="7637">
                  <c:v>43090.53125</c:v>
                </c:pt>
                <c:pt idx="7638">
                  <c:v>43090.552083333401</c:v>
                </c:pt>
                <c:pt idx="7639">
                  <c:v>43090.572916666599</c:v>
                </c:pt>
                <c:pt idx="7640">
                  <c:v>43090.59375</c:v>
                </c:pt>
                <c:pt idx="7641">
                  <c:v>43090.614583333401</c:v>
                </c:pt>
                <c:pt idx="7642">
                  <c:v>43090.635416666599</c:v>
                </c:pt>
                <c:pt idx="7643">
                  <c:v>43090.65625</c:v>
                </c:pt>
                <c:pt idx="7644">
                  <c:v>43090.677083333401</c:v>
                </c:pt>
                <c:pt idx="7645">
                  <c:v>43090.697916666599</c:v>
                </c:pt>
                <c:pt idx="7646">
                  <c:v>43090.71875</c:v>
                </c:pt>
                <c:pt idx="7647">
                  <c:v>43090.739583333401</c:v>
                </c:pt>
                <c:pt idx="7648">
                  <c:v>43090.760416666599</c:v>
                </c:pt>
                <c:pt idx="7649">
                  <c:v>43090.78125</c:v>
                </c:pt>
                <c:pt idx="7650">
                  <c:v>43090.802083333401</c:v>
                </c:pt>
                <c:pt idx="7651">
                  <c:v>43090.822916666599</c:v>
                </c:pt>
                <c:pt idx="7652">
                  <c:v>43090.84375</c:v>
                </c:pt>
                <c:pt idx="7653">
                  <c:v>43090.864583333401</c:v>
                </c:pt>
                <c:pt idx="7654">
                  <c:v>43090.885416666599</c:v>
                </c:pt>
                <c:pt idx="7655">
                  <c:v>43090.90625</c:v>
                </c:pt>
                <c:pt idx="7656">
                  <c:v>43090.927083333401</c:v>
                </c:pt>
                <c:pt idx="7657">
                  <c:v>43090.947916666599</c:v>
                </c:pt>
                <c:pt idx="7658">
                  <c:v>43090.96875</c:v>
                </c:pt>
                <c:pt idx="7659">
                  <c:v>43090.989583333401</c:v>
                </c:pt>
                <c:pt idx="7660">
                  <c:v>43091.010416666599</c:v>
                </c:pt>
                <c:pt idx="7661">
                  <c:v>43091.03125</c:v>
                </c:pt>
                <c:pt idx="7662">
                  <c:v>43091.052083333401</c:v>
                </c:pt>
                <c:pt idx="7663">
                  <c:v>43091.072916666599</c:v>
                </c:pt>
                <c:pt idx="7664">
                  <c:v>43091.09375</c:v>
                </c:pt>
                <c:pt idx="7665">
                  <c:v>43091.114583333401</c:v>
                </c:pt>
                <c:pt idx="7666">
                  <c:v>43091.135416666599</c:v>
                </c:pt>
                <c:pt idx="7667">
                  <c:v>43091.15625</c:v>
                </c:pt>
                <c:pt idx="7668">
                  <c:v>43091.177083333401</c:v>
                </c:pt>
                <c:pt idx="7669">
                  <c:v>43091.197916666599</c:v>
                </c:pt>
                <c:pt idx="7670">
                  <c:v>43091.21875</c:v>
                </c:pt>
                <c:pt idx="7671">
                  <c:v>43091.239583333401</c:v>
                </c:pt>
                <c:pt idx="7672">
                  <c:v>43091.260416666599</c:v>
                </c:pt>
                <c:pt idx="7673">
                  <c:v>43091.28125</c:v>
                </c:pt>
                <c:pt idx="7674">
                  <c:v>43091.302083333401</c:v>
                </c:pt>
                <c:pt idx="7675">
                  <c:v>43091.322916666599</c:v>
                </c:pt>
                <c:pt idx="7676">
                  <c:v>43091.34375</c:v>
                </c:pt>
                <c:pt idx="7677">
                  <c:v>43091.364583333401</c:v>
                </c:pt>
                <c:pt idx="7678">
                  <c:v>43091.385416666599</c:v>
                </c:pt>
                <c:pt idx="7679">
                  <c:v>43091.40625</c:v>
                </c:pt>
                <c:pt idx="7680">
                  <c:v>43091.427083333401</c:v>
                </c:pt>
                <c:pt idx="7681">
                  <c:v>43091.447916666599</c:v>
                </c:pt>
                <c:pt idx="7682">
                  <c:v>43091.46875</c:v>
                </c:pt>
                <c:pt idx="7683">
                  <c:v>43091.489583333401</c:v>
                </c:pt>
                <c:pt idx="7684">
                  <c:v>43091.510416666599</c:v>
                </c:pt>
                <c:pt idx="7685">
                  <c:v>43091.53125</c:v>
                </c:pt>
                <c:pt idx="7686">
                  <c:v>43091.552083333401</c:v>
                </c:pt>
                <c:pt idx="7687">
                  <c:v>43091.572916666599</c:v>
                </c:pt>
                <c:pt idx="7688">
                  <c:v>43091.59375</c:v>
                </c:pt>
                <c:pt idx="7689">
                  <c:v>43091.614583333401</c:v>
                </c:pt>
                <c:pt idx="7690">
                  <c:v>43091.635416666599</c:v>
                </c:pt>
                <c:pt idx="7691">
                  <c:v>43091.65625</c:v>
                </c:pt>
                <c:pt idx="7692">
                  <c:v>43091.677083333401</c:v>
                </c:pt>
                <c:pt idx="7693">
                  <c:v>43091.697916666599</c:v>
                </c:pt>
                <c:pt idx="7694">
                  <c:v>43091.71875</c:v>
                </c:pt>
                <c:pt idx="7695">
                  <c:v>43091.739583333401</c:v>
                </c:pt>
                <c:pt idx="7696">
                  <c:v>43091.760416666599</c:v>
                </c:pt>
                <c:pt idx="7697">
                  <c:v>43091.78125</c:v>
                </c:pt>
                <c:pt idx="7698">
                  <c:v>43091.802083333401</c:v>
                </c:pt>
                <c:pt idx="7699">
                  <c:v>43091.822916666599</c:v>
                </c:pt>
                <c:pt idx="7700">
                  <c:v>43091.84375</c:v>
                </c:pt>
                <c:pt idx="7701">
                  <c:v>43091.864583333401</c:v>
                </c:pt>
                <c:pt idx="7702">
                  <c:v>43091.885416666599</c:v>
                </c:pt>
                <c:pt idx="7703">
                  <c:v>43091.90625</c:v>
                </c:pt>
                <c:pt idx="7704">
                  <c:v>43091.927083333401</c:v>
                </c:pt>
                <c:pt idx="7705">
                  <c:v>43091.947916666599</c:v>
                </c:pt>
                <c:pt idx="7706">
                  <c:v>43091.96875</c:v>
                </c:pt>
                <c:pt idx="7707">
                  <c:v>43091.989583333401</c:v>
                </c:pt>
                <c:pt idx="7708">
                  <c:v>43092.010416666599</c:v>
                </c:pt>
                <c:pt idx="7709">
                  <c:v>43092.03125</c:v>
                </c:pt>
                <c:pt idx="7710">
                  <c:v>43092.052083333401</c:v>
                </c:pt>
                <c:pt idx="7711">
                  <c:v>43092.072916666599</c:v>
                </c:pt>
                <c:pt idx="7712">
                  <c:v>43092.09375</c:v>
                </c:pt>
                <c:pt idx="7713">
                  <c:v>43092.114583333401</c:v>
                </c:pt>
                <c:pt idx="7714">
                  <c:v>43092.135416666599</c:v>
                </c:pt>
                <c:pt idx="7715">
                  <c:v>43092.15625</c:v>
                </c:pt>
                <c:pt idx="7716">
                  <c:v>43092.177083333401</c:v>
                </c:pt>
                <c:pt idx="7717">
                  <c:v>43092.197916666599</c:v>
                </c:pt>
                <c:pt idx="7718">
                  <c:v>43092.21875</c:v>
                </c:pt>
                <c:pt idx="7719">
                  <c:v>43092.239583333401</c:v>
                </c:pt>
                <c:pt idx="7720">
                  <c:v>43092.260416666599</c:v>
                </c:pt>
                <c:pt idx="7721">
                  <c:v>43092.28125</c:v>
                </c:pt>
                <c:pt idx="7722">
                  <c:v>43092.302083333401</c:v>
                </c:pt>
                <c:pt idx="7723">
                  <c:v>43092.322916666599</c:v>
                </c:pt>
                <c:pt idx="7724">
                  <c:v>43092.34375</c:v>
                </c:pt>
                <c:pt idx="7725">
                  <c:v>43092.364583333401</c:v>
                </c:pt>
                <c:pt idx="7726">
                  <c:v>43092.385416666599</c:v>
                </c:pt>
                <c:pt idx="7727">
                  <c:v>43092.40625</c:v>
                </c:pt>
                <c:pt idx="7728">
                  <c:v>43092.427083333401</c:v>
                </c:pt>
                <c:pt idx="7729">
                  <c:v>43092.447916666599</c:v>
                </c:pt>
                <c:pt idx="7730">
                  <c:v>43092.46875</c:v>
                </c:pt>
                <c:pt idx="7731">
                  <c:v>43092.489583333401</c:v>
                </c:pt>
                <c:pt idx="7732">
                  <c:v>43092.510416666599</c:v>
                </c:pt>
                <c:pt idx="7733">
                  <c:v>43092.53125</c:v>
                </c:pt>
                <c:pt idx="7734">
                  <c:v>43092.552083333401</c:v>
                </c:pt>
                <c:pt idx="7735">
                  <c:v>43092.572916666599</c:v>
                </c:pt>
                <c:pt idx="7736">
                  <c:v>43092.59375</c:v>
                </c:pt>
                <c:pt idx="7737">
                  <c:v>43092.614583333401</c:v>
                </c:pt>
                <c:pt idx="7738">
                  <c:v>43092.635416666599</c:v>
                </c:pt>
                <c:pt idx="7739">
                  <c:v>43092.65625</c:v>
                </c:pt>
                <c:pt idx="7740">
                  <c:v>43092.677083333401</c:v>
                </c:pt>
                <c:pt idx="7741">
                  <c:v>43092.697916666599</c:v>
                </c:pt>
                <c:pt idx="7742">
                  <c:v>43092.71875</c:v>
                </c:pt>
                <c:pt idx="7743">
                  <c:v>43092.739583333401</c:v>
                </c:pt>
                <c:pt idx="7744">
                  <c:v>43092.760416666599</c:v>
                </c:pt>
                <c:pt idx="7745">
                  <c:v>43092.78125</c:v>
                </c:pt>
                <c:pt idx="7746">
                  <c:v>43092.802083333401</c:v>
                </c:pt>
                <c:pt idx="7747">
                  <c:v>43092.822916666599</c:v>
                </c:pt>
                <c:pt idx="7748">
                  <c:v>43092.84375</c:v>
                </c:pt>
                <c:pt idx="7749">
                  <c:v>43092.864583333401</c:v>
                </c:pt>
                <c:pt idx="7750">
                  <c:v>43092.885416666599</c:v>
                </c:pt>
                <c:pt idx="7751">
                  <c:v>43092.90625</c:v>
                </c:pt>
                <c:pt idx="7752">
                  <c:v>43092.927083333401</c:v>
                </c:pt>
                <c:pt idx="7753">
                  <c:v>43092.947916666599</c:v>
                </c:pt>
                <c:pt idx="7754">
                  <c:v>43092.96875</c:v>
                </c:pt>
                <c:pt idx="7755">
                  <c:v>43092.989583333401</c:v>
                </c:pt>
                <c:pt idx="7756">
                  <c:v>43093.010416666599</c:v>
                </c:pt>
                <c:pt idx="7757">
                  <c:v>43093.03125</c:v>
                </c:pt>
                <c:pt idx="7758">
                  <c:v>43093.052083333401</c:v>
                </c:pt>
                <c:pt idx="7759">
                  <c:v>43093.072916666599</c:v>
                </c:pt>
                <c:pt idx="7760">
                  <c:v>43093.09375</c:v>
                </c:pt>
                <c:pt idx="7761">
                  <c:v>43093.114583333401</c:v>
                </c:pt>
                <c:pt idx="7762">
                  <c:v>43093.135416666599</c:v>
                </c:pt>
                <c:pt idx="7763">
                  <c:v>43093.15625</c:v>
                </c:pt>
                <c:pt idx="7764">
                  <c:v>43093.177083333401</c:v>
                </c:pt>
                <c:pt idx="7765">
                  <c:v>43093.197916666599</c:v>
                </c:pt>
                <c:pt idx="7766">
                  <c:v>43093.21875</c:v>
                </c:pt>
                <c:pt idx="7767">
                  <c:v>43093.239583333401</c:v>
                </c:pt>
                <c:pt idx="7768">
                  <c:v>43093.260416666599</c:v>
                </c:pt>
                <c:pt idx="7769">
                  <c:v>43093.28125</c:v>
                </c:pt>
                <c:pt idx="7770">
                  <c:v>43093.302083333401</c:v>
                </c:pt>
                <c:pt idx="7771">
                  <c:v>43093.322916666599</c:v>
                </c:pt>
                <c:pt idx="7772">
                  <c:v>43093.34375</c:v>
                </c:pt>
                <c:pt idx="7773">
                  <c:v>43093.364583333401</c:v>
                </c:pt>
                <c:pt idx="7774">
                  <c:v>43093.385416666599</c:v>
                </c:pt>
                <c:pt idx="7775">
                  <c:v>43093.40625</c:v>
                </c:pt>
                <c:pt idx="7776">
                  <c:v>43093.427083333401</c:v>
                </c:pt>
                <c:pt idx="7777">
                  <c:v>43093.447916666599</c:v>
                </c:pt>
                <c:pt idx="7778">
                  <c:v>43093.46875</c:v>
                </c:pt>
                <c:pt idx="7779">
                  <c:v>43093.489583333401</c:v>
                </c:pt>
                <c:pt idx="7780">
                  <c:v>43093.510416666599</c:v>
                </c:pt>
                <c:pt idx="7781">
                  <c:v>43093.53125</c:v>
                </c:pt>
                <c:pt idx="7782">
                  <c:v>43093.552083333401</c:v>
                </c:pt>
                <c:pt idx="7783">
                  <c:v>43093.572916666599</c:v>
                </c:pt>
                <c:pt idx="7784">
                  <c:v>43093.59375</c:v>
                </c:pt>
                <c:pt idx="7785">
                  <c:v>43093.614583333401</c:v>
                </c:pt>
                <c:pt idx="7786">
                  <c:v>43093.635416666599</c:v>
                </c:pt>
                <c:pt idx="7787">
                  <c:v>43093.65625</c:v>
                </c:pt>
                <c:pt idx="7788">
                  <c:v>43093.677083333401</c:v>
                </c:pt>
                <c:pt idx="7789">
                  <c:v>43093.697916666599</c:v>
                </c:pt>
                <c:pt idx="7790">
                  <c:v>43093.71875</c:v>
                </c:pt>
                <c:pt idx="7791">
                  <c:v>43093.739583333401</c:v>
                </c:pt>
                <c:pt idx="7792">
                  <c:v>43093.760416666599</c:v>
                </c:pt>
                <c:pt idx="7793">
                  <c:v>43093.78125</c:v>
                </c:pt>
                <c:pt idx="7794">
                  <c:v>43093.802083333401</c:v>
                </c:pt>
                <c:pt idx="7795">
                  <c:v>43093.822916666599</c:v>
                </c:pt>
                <c:pt idx="7796">
                  <c:v>43093.84375</c:v>
                </c:pt>
                <c:pt idx="7797">
                  <c:v>43093.864583333401</c:v>
                </c:pt>
                <c:pt idx="7798">
                  <c:v>43093.885416666599</c:v>
                </c:pt>
                <c:pt idx="7799">
                  <c:v>43093.90625</c:v>
                </c:pt>
                <c:pt idx="7800">
                  <c:v>43093.927083333401</c:v>
                </c:pt>
                <c:pt idx="7801">
                  <c:v>43093.947916666599</c:v>
                </c:pt>
                <c:pt idx="7802">
                  <c:v>43093.96875</c:v>
                </c:pt>
                <c:pt idx="7803">
                  <c:v>43093.989583333401</c:v>
                </c:pt>
                <c:pt idx="7804">
                  <c:v>43094.010416666599</c:v>
                </c:pt>
                <c:pt idx="7805">
                  <c:v>43094.03125</c:v>
                </c:pt>
                <c:pt idx="7806">
                  <c:v>43094.052083333401</c:v>
                </c:pt>
                <c:pt idx="7807">
                  <c:v>43094.072916666599</c:v>
                </c:pt>
                <c:pt idx="7808">
                  <c:v>43094.09375</c:v>
                </c:pt>
                <c:pt idx="7809">
                  <c:v>43094.114583333401</c:v>
                </c:pt>
                <c:pt idx="7810">
                  <c:v>43094.135416666599</c:v>
                </c:pt>
                <c:pt idx="7811">
                  <c:v>43094.15625</c:v>
                </c:pt>
                <c:pt idx="7812">
                  <c:v>43094.177083333401</c:v>
                </c:pt>
                <c:pt idx="7813">
                  <c:v>43094.197916666599</c:v>
                </c:pt>
                <c:pt idx="7814">
                  <c:v>43094.21875</c:v>
                </c:pt>
                <c:pt idx="7815">
                  <c:v>43094.239583333401</c:v>
                </c:pt>
                <c:pt idx="7816">
                  <c:v>43094.260416666599</c:v>
                </c:pt>
                <c:pt idx="7817">
                  <c:v>43094.28125</c:v>
                </c:pt>
                <c:pt idx="7818">
                  <c:v>43094.302083333401</c:v>
                </c:pt>
                <c:pt idx="7819">
                  <c:v>43094.322916666599</c:v>
                </c:pt>
                <c:pt idx="7820">
                  <c:v>43094.34375</c:v>
                </c:pt>
                <c:pt idx="7821">
                  <c:v>43094.364583333401</c:v>
                </c:pt>
                <c:pt idx="7822">
                  <c:v>43094.385416666599</c:v>
                </c:pt>
                <c:pt idx="7823">
                  <c:v>43094.40625</c:v>
                </c:pt>
                <c:pt idx="7824">
                  <c:v>43094.427083333401</c:v>
                </c:pt>
                <c:pt idx="7825">
                  <c:v>43094.447916666599</c:v>
                </c:pt>
                <c:pt idx="7826">
                  <c:v>43094.46875</c:v>
                </c:pt>
                <c:pt idx="7827">
                  <c:v>43094.489583333401</c:v>
                </c:pt>
                <c:pt idx="7828">
                  <c:v>43094.510416666599</c:v>
                </c:pt>
                <c:pt idx="7829">
                  <c:v>43094.53125</c:v>
                </c:pt>
                <c:pt idx="7830">
                  <c:v>43094.552083333401</c:v>
                </c:pt>
                <c:pt idx="7831">
                  <c:v>43094.572916666599</c:v>
                </c:pt>
                <c:pt idx="7832">
                  <c:v>43094.59375</c:v>
                </c:pt>
                <c:pt idx="7833">
                  <c:v>43094.614583333401</c:v>
                </c:pt>
                <c:pt idx="7834">
                  <c:v>43094.635416666599</c:v>
                </c:pt>
                <c:pt idx="7835">
                  <c:v>43094.65625</c:v>
                </c:pt>
                <c:pt idx="7836">
                  <c:v>43094.677083333401</c:v>
                </c:pt>
                <c:pt idx="7837">
                  <c:v>43094.697916666599</c:v>
                </c:pt>
                <c:pt idx="7838">
                  <c:v>43094.71875</c:v>
                </c:pt>
                <c:pt idx="7839">
                  <c:v>43094.739583333401</c:v>
                </c:pt>
                <c:pt idx="7840">
                  <c:v>43094.760416666599</c:v>
                </c:pt>
                <c:pt idx="7841">
                  <c:v>43094.78125</c:v>
                </c:pt>
                <c:pt idx="7842">
                  <c:v>43094.802083333401</c:v>
                </c:pt>
                <c:pt idx="7843">
                  <c:v>43094.822916666599</c:v>
                </c:pt>
                <c:pt idx="7844">
                  <c:v>43094.84375</c:v>
                </c:pt>
                <c:pt idx="7845">
                  <c:v>43094.864583333401</c:v>
                </c:pt>
                <c:pt idx="7846">
                  <c:v>43094.885416666599</c:v>
                </c:pt>
                <c:pt idx="7847">
                  <c:v>43094.90625</c:v>
                </c:pt>
                <c:pt idx="7848">
                  <c:v>43094.927083333401</c:v>
                </c:pt>
                <c:pt idx="7849">
                  <c:v>43094.947916666599</c:v>
                </c:pt>
                <c:pt idx="7850">
                  <c:v>43094.96875</c:v>
                </c:pt>
                <c:pt idx="7851">
                  <c:v>43094.989583333401</c:v>
                </c:pt>
                <c:pt idx="7852">
                  <c:v>43095.010416666599</c:v>
                </c:pt>
                <c:pt idx="7853">
                  <c:v>43095.03125</c:v>
                </c:pt>
                <c:pt idx="7854">
                  <c:v>43095.052083333401</c:v>
                </c:pt>
                <c:pt idx="7855">
                  <c:v>43095.072916666599</c:v>
                </c:pt>
                <c:pt idx="7856">
                  <c:v>43095.09375</c:v>
                </c:pt>
                <c:pt idx="7857">
                  <c:v>43095.114583333401</c:v>
                </c:pt>
                <c:pt idx="7858">
                  <c:v>43095.135416666599</c:v>
                </c:pt>
                <c:pt idx="7859">
                  <c:v>43095.15625</c:v>
                </c:pt>
                <c:pt idx="7860">
                  <c:v>43095.177083333401</c:v>
                </c:pt>
                <c:pt idx="7861">
                  <c:v>43095.197916666599</c:v>
                </c:pt>
                <c:pt idx="7862">
                  <c:v>43095.21875</c:v>
                </c:pt>
                <c:pt idx="7863">
                  <c:v>43095.239583333401</c:v>
                </c:pt>
                <c:pt idx="7864">
                  <c:v>43095.260416666599</c:v>
                </c:pt>
                <c:pt idx="7865">
                  <c:v>43095.28125</c:v>
                </c:pt>
                <c:pt idx="7866">
                  <c:v>43095.302083333401</c:v>
                </c:pt>
                <c:pt idx="7867">
                  <c:v>43095.322916666599</c:v>
                </c:pt>
                <c:pt idx="7868">
                  <c:v>43095.34375</c:v>
                </c:pt>
                <c:pt idx="7869">
                  <c:v>43095.364583333401</c:v>
                </c:pt>
                <c:pt idx="7870">
                  <c:v>43095.385416666599</c:v>
                </c:pt>
                <c:pt idx="7871">
                  <c:v>43095.40625</c:v>
                </c:pt>
                <c:pt idx="7872">
                  <c:v>43095.427083333401</c:v>
                </c:pt>
                <c:pt idx="7873">
                  <c:v>43095.447916666599</c:v>
                </c:pt>
                <c:pt idx="7874">
                  <c:v>43095.46875</c:v>
                </c:pt>
                <c:pt idx="7875">
                  <c:v>43095.489583333401</c:v>
                </c:pt>
                <c:pt idx="7876">
                  <c:v>43095.510416666599</c:v>
                </c:pt>
                <c:pt idx="7877">
                  <c:v>43095.53125</c:v>
                </c:pt>
                <c:pt idx="7878">
                  <c:v>43095.552083333401</c:v>
                </c:pt>
                <c:pt idx="7879">
                  <c:v>43095.572916666599</c:v>
                </c:pt>
                <c:pt idx="7880">
                  <c:v>43095.59375</c:v>
                </c:pt>
                <c:pt idx="7881">
                  <c:v>43095.614583333401</c:v>
                </c:pt>
                <c:pt idx="7882">
                  <c:v>43095.635416666599</c:v>
                </c:pt>
                <c:pt idx="7883">
                  <c:v>43095.65625</c:v>
                </c:pt>
                <c:pt idx="7884">
                  <c:v>43095.677083333401</c:v>
                </c:pt>
                <c:pt idx="7885">
                  <c:v>43095.697916666599</c:v>
                </c:pt>
                <c:pt idx="7886">
                  <c:v>43095.71875</c:v>
                </c:pt>
                <c:pt idx="7887">
                  <c:v>43095.739583333401</c:v>
                </c:pt>
                <c:pt idx="7888">
                  <c:v>43095.760416666599</c:v>
                </c:pt>
                <c:pt idx="7889">
                  <c:v>43095.78125</c:v>
                </c:pt>
                <c:pt idx="7890">
                  <c:v>43095.802083333401</c:v>
                </c:pt>
                <c:pt idx="7891">
                  <c:v>43095.822916666599</c:v>
                </c:pt>
                <c:pt idx="7892">
                  <c:v>43095.84375</c:v>
                </c:pt>
                <c:pt idx="7893">
                  <c:v>43095.864583333401</c:v>
                </c:pt>
                <c:pt idx="7894">
                  <c:v>43095.885416666599</c:v>
                </c:pt>
                <c:pt idx="7895">
                  <c:v>43095.90625</c:v>
                </c:pt>
                <c:pt idx="7896">
                  <c:v>43095.927083333401</c:v>
                </c:pt>
                <c:pt idx="7897">
                  <c:v>43095.947916666599</c:v>
                </c:pt>
                <c:pt idx="7898">
                  <c:v>43095.96875</c:v>
                </c:pt>
                <c:pt idx="7899">
                  <c:v>43095.989583333401</c:v>
                </c:pt>
                <c:pt idx="7900">
                  <c:v>43096.010416666599</c:v>
                </c:pt>
                <c:pt idx="7901">
                  <c:v>43096.03125</c:v>
                </c:pt>
                <c:pt idx="7902">
                  <c:v>43096.052083333401</c:v>
                </c:pt>
                <c:pt idx="7903">
                  <c:v>43096.072916666599</c:v>
                </c:pt>
                <c:pt idx="7904">
                  <c:v>43096.09375</c:v>
                </c:pt>
                <c:pt idx="7905">
                  <c:v>43096.114583333401</c:v>
                </c:pt>
                <c:pt idx="7906">
                  <c:v>43096.135416666599</c:v>
                </c:pt>
                <c:pt idx="7907">
                  <c:v>43096.15625</c:v>
                </c:pt>
                <c:pt idx="7908">
                  <c:v>43096.177083333401</c:v>
                </c:pt>
                <c:pt idx="7909">
                  <c:v>43096.197916666599</c:v>
                </c:pt>
                <c:pt idx="7910">
                  <c:v>43096.21875</c:v>
                </c:pt>
                <c:pt idx="7911">
                  <c:v>43096.239583333401</c:v>
                </c:pt>
                <c:pt idx="7912">
                  <c:v>43096.260416666599</c:v>
                </c:pt>
                <c:pt idx="7913">
                  <c:v>43096.28125</c:v>
                </c:pt>
                <c:pt idx="7914">
                  <c:v>43096.302083333401</c:v>
                </c:pt>
                <c:pt idx="7915">
                  <c:v>43096.322916666599</c:v>
                </c:pt>
                <c:pt idx="7916">
                  <c:v>43096.34375</c:v>
                </c:pt>
                <c:pt idx="7917">
                  <c:v>43096.364583333401</c:v>
                </c:pt>
                <c:pt idx="7918">
                  <c:v>43096.385416666599</c:v>
                </c:pt>
                <c:pt idx="7919">
                  <c:v>43096.40625</c:v>
                </c:pt>
                <c:pt idx="7920">
                  <c:v>43096.427083333401</c:v>
                </c:pt>
                <c:pt idx="7921">
                  <c:v>43096.447916666599</c:v>
                </c:pt>
                <c:pt idx="7922">
                  <c:v>43096.46875</c:v>
                </c:pt>
                <c:pt idx="7923">
                  <c:v>43096.489583333401</c:v>
                </c:pt>
                <c:pt idx="7924">
                  <c:v>43096.510416666599</c:v>
                </c:pt>
                <c:pt idx="7925">
                  <c:v>43096.53125</c:v>
                </c:pt>
                <c:pt idx="7926">
                  <c:v>43096.552083333401</c:v>
                </c:pt>
                <c:pt idx="7927">
                  <c:v>43096.572916666599</c:v>
                </c:pt>
                <c:pt idx="7928">
                  <c:v>43096.59375</c:v>
                </c:pt>
                <c:pt idx="7929">
                  <c:v>43096.614583333401</c:v>
                </c:pt>
                <c:pt idx="7930">
                  <c:v>43096.635416666599</c:v>
                </c:pt>
                <c:pt idx="7931">
                  <c:v>43096.65625</c:v>
                </c:pt>
                <c:pt idx="7932">
                  <c:v>43096.677083333401</c:v>
                </c:pt>
                <c:pt idx="7933">
                  <c:v>43096.697916666599</c:v>
                </c:pt>
                <c:pt idx="7934">
                  <c:v>43096.71875</c:v>
                </c:pt>
                <c:pt idx="7935">
                  <c:v>43096.739583333401</c:v>
                </c:pt>
                <c:pt idx="7936">
                  <c:v>43096.760416666599</c:v>
                </c:pt>
                <c:pt idx="7937">
                  <c:v>43096.78125</c:v>
                </c:pt>
                <c:pt idx="7938">
                  <c:v>43096.802083333401</c:v>
                </c:pt>
                <c:pt idx="7939">
                  <c:v>43096.822916666599</c:v>
                </c:pt>
                <c:pt idx="7940">
                  <c:v>43096.84375</c:v>
                </c:pt>
                <c:pt idx="7941">
                  <c:v>43096.864583333401</c:v>
                </c:pt>
                <c:pt idx="7942">
                  <c:v>43096.885416666599</c:v>
                </c:pt>
                <c:pt idx="7943">
                  <c:v>43096.90625</c:v>
                </c:pt>
                <c:pt idx="7944">
                  <c:v>43096.927083333401</c:v>
                </c:pt>
                <c:pt idx="7945">
                  <c:v>43096.947916666599</c:v>
                </c:pt>
                <c:pt idx="7946">
                  <c:v>43096.96875</c:v>
                </c:pt>
                <c:pt idx="7947">
                  <c:v>43096.989583333401</c:v>
                </c:pt>
                <c:pt idx="7948">
                  <c:v>43097.010416666599</c:v>
                </c:pt>
                <c:pt idx="7949">
                  <c:v>43097.03125</c:v>
                </c:pt>
                <c:pt idx="7950">
                  <c:v>43097.052083333401</c:v>
                </c:pt>
                <c:pt idx="7951">
                  <c:v>43097.072916666599</c:v>
                </c:pt>
                <c:pt idx="7952">
                  <c:v>43097.09375</c:v>
                </c:pt>
                <c:pt idx="7953">
                  <c:v>43097.114583333401</c:v>
                </c:pt>
                <c:pt idx="7954">
                  <c:v>43097.135416666599</c:v>
                </c:pt>
                <c:pt idx="7955">
                  <c:v>43097.15625</c:v>
                </c:pt>
                <c:pt idx="7956">
                  <c:v>43097.177083333401</c:v>
                </c:pt>
                <c:pt idx="7957">
                  <c:v>43097.197916666599</c:v>
                </c:pt>
                <c:pt idx="7958">
                  <c:v>43097.21875</c:v>
                </c:pt>
                <c:pt idx="7959">
                  <c:v>43097.239583333401</c:v>
                </c:pt>
                <c:pt idx="7960">
                  <c:v>43097.260416666599</c:v>
                </c:pt>
                <c:pt idx="7961">
                  <c:v>43097.28125</c:v>
                </c:pt>
                <c:pt idx="7962">
                  <c:v>43097.302083333401</c:v>
                </c:pt>
                <c:pt idx="7963">
                  <c:v>43097.322916666599</c:v>
                </c:pt>
                <c:pt idx="7964">
                  <c:v>43097.34375</c:v>
                </c:pt>
                <c:pt idx="7965">
                  <c:v>43097.364583333401</c:v>
                </c:pt>
                <c:pt idx="7966">
                  <c:v>43097.385416666599</c:v>
                </c:pt>
                <c:pt idx="7967">
                  <c:v>43097.40625</c:v>
                </c:pt>
                <c:pt idx="7968">
                  <c:v>43097.427083333401</c:v>
                </c:pt>
                <c:pt idx="7969">
                  <c:v>43097.447916666599</c:v>
                </c:pt>
                <c:pt idx="7970">
                  <c:v>43097.46875</c:v>
                </c:pt>
                <c:pt idx="7971">
                  <c:v>43097.489583333401</c:v>
                </c:pt>
                <c:pt idx="7972">
                  <c:v>43097.510416666599</c:v>
                </c:pt>
                <c:pt idx="7973">
                  <c:v>43097.53125</c:v>
                </c:pt>
                <c:pt idx="7974">
                  <c:v>43097.552083333401</c:v>
                </c:pt>
                <c:pt idx="7975">
                  <c:v>43097.572916666599</c:v>
                </c:pt>
                <c:pt idx="7976">
                  <c:v>43097.59375</c:v>
                </c:pt>
                <c:pt idx="7977">
                  <c:v>43097.614583333401</c:v>
                </c:pt>
                <c:pt idx="7978">
                  <c:v>43097.635416666599</c:v>
                </c:pt>
                <c:pt idx="7979">
                  <c:v>43097.65625</c:v>
                </c:pt>
                <c:pt idx="7980">
                  <c:v>43097.677083333401</c:v>
                </c:pt>
                <c:pt idx="7981">
                  <c:v>43097.697916666599</c:v>
                </c:pt>
                <c:pt idx="7982">
                  <c:v>43097.71875</c:v>
                </c:pt>
                <c:pt idx="7983">
                  <c:v>43097.739583333401</c:v>
                </c:pt>
                <c:pt idx="7984">
                  <c:v>43097.760416666599</c:v>
                </c:pt>
                <c:pt idx="7985">
                  <c:v>43097.78125</c:v>
                </c:pt>
                <c:pt idx="7986">
                  <c:v>43097.802083333401</c:v>
                </c:pt>
                <c:pt idx="7987">
                  <c:v>43097.822916666599</c:v>
                </c:pt>
                <c:pt idx="7988">
                  <c:v>43097.84375</c:v>
                </c:pt>
                <c:pt idx="7989">
                  <c:v>43097.864583333401</c:v>
                </c:pt>
                <c:pt idx="7990">
                  <c:v>43097.885416666599</c:v>
                </c:pt>
                <c:pt idx="7991">
                  <c:v>43097.90625</c:v>
                </c:pt>
                <c:pt idx="7992">
                  <c:v>43097.927083333401</c:v>
                </c:pt>
                <c:pt idx="7993">
                  <c:v>43097.947916666599</c:v>
                </c:pt>
                <c:pt idx="7994">
                  <c:v>43097.96875</c:v>
                </c:pt>
                <c:pt idx="7995">
                  <c:v>43097.989583333401</c:v>
                </c:pt>
                <c:pt idx="7996">
                  <c:v>43098.010416666599</c:v>
                </c:pt>
                <c:pt idx="7997">
                  <c:v>43098.03125</c:v>
                </c:pt>
                <c:pt idx="7998">
                  <c:v>43098.052083333401</c:v>
                </c:pt>
                <c:pt idx="7999">
                  <c:v>43098.072916666599</c:v>
                </c:pt>
                <c:pt idx="8000">
                  <c:v>43098.09375</c:v>
                </c:pt>
                <c:pt idx="8001">
                  <c:v>43098.114583333401</c:v>
                </c:pt>
                <c:pt idx="8002">
                  <c:v>43098.135416666599</c:v>
                </c:pt>
                <c:pt idx="8003">
                  <c:v>43098.15625</c:v>
                </c:pt>
                <c:pt idx="8004">
                  <c:v>43098.177083333401</c:v>
                </c:pt>
                <c:pt idx="8005">
                  <c:v>43098.197916666599</c:v>
                </c:pt>
                <c:pt idx="8006">
                  <c:v>43098.21875</c:v>
                </c:pt>
                <c:pt idx="8007">
                  <c:v>43098.239583333401</c:v>
                </c:pt>
                <c:pt idx="8008">
                  <c:v>43098.260416666599</c:v>
                </c:pt>
                <c:pt idx="8009">
                  <c:v>43098.28125</c:v>
                </c:pt>
                <c:pt idx="8010">
                  <c:v>43098.302083333401</c:v>
                </c:pt>
                <c:pt idx="8011">
                  <c:v>43098.322916666599</c:v>
                </c:pt>
                <c:pt idx="8012">
                  <c:v>43098.34375</c:v>
                </c:pt>
                <c:pt idx="8013">
                  <c:v>43098.364583333401</c:v>
                </c:pt>
                <c:pt idx="8014">
                  <c:v>43098.385416666599</c:v>
                </c:pt>
                <c:pt idx="8015">
                  <c:v>43098.40625</c:v>
                </c:pt>
                <c:pt idx="8016">
                  <c:v>43098.427083333401</c:v>
                </c:pt>
                <c:pt idx="8017">
                  <c:v>43098.447916666599</c:v>
                </c:pt>
                <c:pt idx="8018">
                  <c:v>43098.46875</c:v>
                </c:pt>
                <c:pt idx="8019">
                  <c:v>43098.489583333401</c:v>
                </c:pt>
                <c:pt idx="8020">
                  <c:v>43098.510416666599</c:v>
                </c:pt>
                <c:pt idx="8021">
                  <c:v>43098.53125</c:v>
                </c:pt>
                <c:pt idx="8022">
                  <c:v>43098.552083333401</c:v>
                </c:pt>
                <c:pt idx="8023">
                  <c:v>43098.572916666599</c:v>
                </c:pt>
                <c:pt idx="8024">
                  <c:v>43098.59375</c:v>
                </c:pt>
                <c:pt idx="8025">
                  <c:v>43098.614583333401</c:v>
                </c:pt>
                <c:pt idx="8026">
                  <c:v>43098.635416666599</c:v>
                </c:pt>
                <c:pt idx="8027">
                  <c:v>43098.65625</c:v>
                </c:pt>
                <c:pt idx="8028">
                  <c:v>43098.677083333401</c:v>
                </c:pt>
                <c:pt idx="8029">
                  <c:v>43098.697916666599</c:v>
                </c:pt>
                <c:pt idx="8030">
                  <c:v>43098.71875</c:v>
                </c:pt>
                <c:pt idx="8031">
                  <c:v>43098.739583333401</c:v>
                </c:pt>
                <c:pt idx="8032">
                  <c:v>43098.760416666599</c:v>
                </c:pt>
                <c:pt idx="8033">
                  <c:v>43098.78125</c:v>
                </c:pt>
                <c:pt idx="8034">
                  <c:v>43098.802083333401</c:v>
                </c:pt>
                <c:pt idx="8035">
                  <c:v>43098.822916666599</c:v>
                </c:pt>
                <c:pt idx="8036">
                  <c:v>43098.84375</c:v>
                </c:pt>
                <c:pt idx="8037">
                  <c:v>43098.864583333401</c:v>
                </c:pt>
                <c:pt idx="8038">
                  <c:v>43098.885416666599</c:v>
                </c:pt>
                <c:pt idx="8039">
                  <c:v>43098.90625</c:v>
                </c:pt>
                <c:pt idx="8040">
                  <c:v>43098.927083333401</c:v>
                </c:pt>
                <c:pt idx="8041">
                  <c:v>43098.947916666599</c:v>
                </c:pt>
                <c:pt idx="8042">
                  <c:v>43098.96875</c:v>
                </c:pt>
                <c:pt idx="8043">
                  <c:v>43098.989583333401</c:v>
                </c:pt>
                <c:pt idx="8044">
                  <c:v>43099.010416666599</c:v>
                </c:pt>
                <c:pt idx="8045">
                  <c:v>43099.03125</c:v>
                </c:pt>
                <c:pt idx="8046">
                  <c:v>43099.052083333401</c:v>
                </c:pt>
                <c:pt idx="8047">
                  <c:v>43099.072916666599</c:v>
                </c:pt>
                <c:pt idx="8048">
                  <c:v>43099.09375</c:v>
                </c:pt>
                <c:pt idx="8049">
                  <c:v>43099.114583333401</c:v>
                </c:pt>
                <c:pt idx="8050">
                  <c:v>43099.135416666599</c:v>
                </c:pt>
                <c:pt idx="8051">
                  <c:v>43099.15625</c:v>
                </c:pt>
                <c:pt idx="8052">
                  <c:v>43099.177083333401</c:v>
                </c:pt>
                <c:pt idx="8053">
                  <c:v>43099.197916666599</c:v>
                </c:pt>
                <c:pt idx="8054">
                  <c:v>43099.21875</c:v>
                </c:pt>
                <c:pt idx="8055">
                  <c:v>43099.239583333401</c:v>
                </c:pt>
                <c:pt idx="8056">
                  <c:v>43099.260416666599</c:v>
                </c:pt>
                <c:pt idx="8057">
                  <c:v>43099.28125</c:v>
                </c:pt>
                <c:pt idx="8058">
                  <c:v>43099.302083333401</c:v>
                </c:pt>
                <c:pt idx="8059">
                  <c:v>43099.322916666599</c:v>
                </c:pt>
                <c:pt idx="8060">
                  <c:v>43099.34375</c:v>
                </c:pt>
                <c:pt idx="8061">
                  <c:v>43099.364583333401</c:v>
                </c:pt>
                <c:pt idx="8062">
                  <c:v>43099.385416666599</c:v>
                </c:pt>
                <c:pt idx="8063">
                  <c:v>43099.40625</c:v>
                </c:pt>
                <c:pt idx="8064">
                  <c:v>43099.427083333401</c:v>
                </c:pt>
                <c:pt idx="8065">
                  <c:v>43099.447916666599</c:v>
                </c:pt>
                <c:pt idx="8066">
                  <c:v>43099.46875</c:v>
                </c:pt>
                <c:pt idx="8067">
                  <c:v>43099.489583333401</c:v>
                </c:pt>
                <c:pt idx="8068">
                  <c:v>43099.510416666599</c:v>
                </c:pt>
                <c:pt idx="8069">
                  <c:v>43099.53125</c:v>
                </c:pt>
                <c:pt idx="8070">
                  <c:v>43099.552083333401</c:v>
                </c:pt>
                <c:pt idx="8071">
                  <c:v>43099.572916666599</c:v>
                </c:pt>
                <c:pt idx="8072">
                  <c:v>43099.59375</c:v>
                </c:pt>
                <c:pt idx="8073">
                  <c:v>43099.614583333401</c:v>
                </c:pt>
                <c:pt idx="8074">
                  <c:v>43099.635416666599</c:v>
                </c:pt>
                <c:pt idx="8075">
                  <c:v>43099.65625</c:v>
                </c:pt>
                <c:pt idx="8076">
                  <c:v>43099.677083333401</c:v>
                </c:pt>
                <c:pt idx="8077">
                  <c:v>43099.697916666599</c:v>
                </c:pt>
                <c:pt idx="8078">
                  <c:v>43099.71875</c:v>
                </c:pt>
                <c:pt idx="8079">
                  <c:v>43099.739583333401</c:v>
                </c:pt>
                <c:pt idx="8080">
                  <c:v>43099.760416666599</c:v>
                </c:pt>
                <c:pt idx="8081">
                  <c:v>43099.78125</c:v>
                </c:pt>
                <c:pt idx="8082">
                  <c:v>43099.802083333401</c:v>
                </c:pt>
                <c:pt idx="8083">
                  <c:v>43099.822916666599</c:v>
                </c:pt>
                <c:pt idx="8084">
                  <c:v>43099.84375</c:v>
                </c:pt>
                <c:pt idx="8085">
                  <c:v>43099.864583333401</c:v>
                </c:pt>
                <c:pt idx="8086">
                  <c:v>43099.885416666599</c:v>
                </c:pt>
                <c:pt idx="8087">
                  <c:v>43099.90625</c:v>
                </c:pt>
                <c:pt idx="8088">
                  <c:v>43099.927083333401</c:v>
                </c:pt>
                <c:pt idx="8089">
                  <c:v>43099.947916666599</c:v>
                </c:pt>
                <c:pt idx="8090">
                  <c:v>43099.96875</c:v>
                </c:pt>
                <c:pt idx="8091">
                  <c:v>43099.989583333401</c:v>
                </c:pt>
                <c:pt idx="8092">
                  <c:v>43100.010416666599</c:v>
                </c:pt>
                <c:pt idx="8093">
                  <c:v>43100.03125</c:v>
                </c:pt>
                <c:pt idx="8094">
                  <c:v>43100.052083333401</c:v>
                </c:pt>
                <c:pt idx="8095">
                  <c:v>43100.072916666599</c:v>
                </c:pt>
                <c:pt idx="8096">
                  <c:v>43100.09375</c:v>
                </c:pt>
                <c:pt idx="8097">
                  <c:v>43100.114583333401</c:v>
                </c:pt>
                <c:pt idx="8098">
                  <c:v>43100.135416666599</c:v>
                </c:pt>
                <c:pt idx="8099">
                  <c:v>43100.15625</c:v>
                </c:pt>
                <c:pt idx="8100">
                  <c:v>43100.177083333401</c:v>
                </c:pt>
                <c:pt idx="8101">
                  <c:v>43100.197916666599</c:v>
                </c:pt>
                <c:pt idx="8102">
                  <c:v>43100.21875</c:v>
                </c:pt>
                <c:pt idx="8103">
                  <c:v>43100.239583333401</c:v>
                </c:pt>
                <c:pt idx="8104">
                  <c:v>43100.260416666599</c:v>
                </c:pt>
                <c:pt idx="8105">
                  <c:v>43100.28125</c:v>
                </c:pt>
                <c:pt idx="8106">
                  <c:v>43100.302083333401</c:v>
                </c:pt>
                <c:pt idx="8107">
                  <c:v>43100.322916666599</c:v>
                </c:pt>
                <c:pt idx="8108">
                  <c:v>43100.34375</c:v>
                </c:pt>
                <c:pt idx="8109">
                  <c:v>43100.364583333401</c:v>
                </c:pt>
                <c:pt idx="8110">
                  <c:v>43100.385416666599</c:v>
                </c:pt>
                <c:pt idx="8111">
                  <c:v>43100.40625</c:v>
                </c:pt>
                <c:pt idx="8112">
                  <c:v>43100.427083333401</c:v>
                </c:pt>
                <c:pt idx="8113">
                  <c:v>43100.447916666599</c:v>
                </c:pt>
                <c:pt idx="8114">
                  <c:v>43100.46875</c:v>
                </c:pt>
                <c:pt idx="8115">
                  <c:v>43100.489583333401</c:v>
                </c:pt>
                <c:pt idx="8116">
                  <c:v>43100.510416666599</c:v>
                </c:pt>
                <c:pt idx="8117">
                  <c:v>43100.53125</c:v>
                </c:pt>
                <c:pt idx="8118">
                  <c:v>43100.552083333401</c:v>
                </c:pt>
                <c:pt idx="8119">
                  <c:v>43100.572916666599</c:v>
                </c:pt>
                <c:pt idx="8120">
                  <c:v>43100.59375</c:v>
                </c:pt>
                <c:pt idx="8121">
                  <c:v>43100.614583333401</c:v>
                </c:pt>
                <c:pt idx="8122">
                  <c:v>43100.635416666599</c:v>
                </c:pt>
                <c:pt idx="8123">
                  <c:v>43100.65625</c:v>
                </c:pt>
                <c:pt idx="8124">
                  <c:v>43100.677083333401</c:v>
                </c:pt>
                <c:pt idx="8125">
                  <c:v>43100.697916666599</c:v>
                </c:pt>
                <c:pt idx="8126">
                  <c:v>43100.71875</c:v>
                </c:pt>
                <c:pt idx="8127">
                  <c:v>43100.739583333401</c:v>
                </c:pt>
                <c:pt idx="8128">
                  <c:v>43100.760416666599</c:v>
                </c:pt>
                <c:pt idx="8129">
                  <c:v>43100.78125</c:v>
                </c:pt>
                <c:pt idx="8130">
                  <c:v>43100.802083333401</c:v>
                </c:pt>
                <c:pt idx="8131">
                  <c:v>43100.822916666599</c:v>
                </c:pt>
                <c:pt idx="8132">
                  <c:v>43100.84375</c:v>
                </c:pt>
                <c:pt idx="8133">
                  <c:v>43100.864583333401</c:v>
                </c:pt>
                <c:pt idx="8134">
                  <c:v>43100.885416666599</c:v>
                </c:pt>
                <c:pt idx="8135">
                  <c:v>43100.90625</c:v>
                </c:pt>
                <c:pt idx="8136">
                  <c:v>43100.927083333401</c:v>
                </c:pt>
                <c:pt idx="8137">
                  <c:v>43100.947916666599</c:v>
                </c:pt>
                <c:pt idx="8138">
                  <c:v>43100.96875</c:v>
                </c:pt>
                <c:pt idx="8139">
                  <c:v>43100.989583333401</c:v>
                </c:pt>
                <c:pt idx="8140">
                  <c:v>43101.010416666599</c:v>
                </c:pt>
                <c:pt idx="8141">
                  <c:v>43101.03125</c:v>
                </c:pt>
                <c:pt idx="8142">
                  <c:v>43101.052083333401</c:v>
                </c:pt>
                <c:pt idx="8143">
                  <c:v>43101.072916666599</c:v>
                </c:pt>
                <c:pt idx="8144">
                  <c:v>43101.09375</c:v>
                </c:pt>
                <c:pt idx="8145">
                  <c:v>43101.114583333401</c:v>
                </c:pt>
                <c:pt idx="8146">
                  <c:v>43101.135416666599</c:v>
                </c:pt>
                <c:pt idx="8147">
                  <c:v>43101.15625</c:v>
                </c:pt>
                <c:pt idx="8148">
                  <c:v>43101.177083333401</c:v>
                </c:pt>
                <c:pt idx="8149">
                  <c:v>43101.197916666599</c:v>
                </c:pt>
                <c:pt idx="8150">
                  <c:v>43101.21875</c:v>
                </c:pt>
                <c:pt idx="8151">
                  <c:v>43101.239583333401</c:v>
                </c:pt>
                <c:pt idx="8152">
                  <c:v>43101.260416666599</c:v>
                </c:pt>
                <c:pt idx="8153">
                  <c:v>43101.28125</c:v>
                </c:pt>
                <c:pt idx="8154">
                  <c:v>43101.302083333401</c:v>
                </c:pt>
                <c:pt idx="8155">
                  <c:v>43101.322916666599</c:v>
                </c:pt>
                <c:pt idx="8156">
                  <c:v>43101.34375</c:v>
                </c:pt>
                <c:pt idx="8157">
                  <c:v>43101.364583333401</c:v>
                </c:pt>
                <c:pt idx="8158">
                  <c:v>43101.385416666599</c:v>
                </c:pt>
                <c:pt idx="8159">
                  <c:v>43101.40625</c:v>
                </c:pt>
                <c:pt idx="8160">
                  <c:v>43101.427083333401</c:v>
                </c:pt>
                <c:pt idx="8161">
                  <c:v>43101.447916666599</c:v>
                </c:pt>
                <c:pt idx="8162">
                  <c:v>43101.46875</c:v>
                </c:pt>
                <c:pt idx="8163">
                  <c:v>43101.489583333401</c:v>
                </c:pt>
                <c:pt idx="8164">
                  <c:v>43101.510416666599</c:v>
                </c:pt>
                <c:pt idx="8165">
                  <c:v>43101.53125</c:v>
                </c:pt>
                <c:pt idx="8166">
                  <c:v>43101.552083333401</c:v>
                </c:pt>
                <c:pt idx="8167">
                  <c:v>43101.572916666599</c:v>
                </c:pt>
                <c:pt idx="8168">
                  <c:v>43101.59375</c:v>
                </c:pt>
                <c:pt idx="8169">
                  <c:v>43101.614583333401</c:v>
                </c:pt>
                <c:pt idx="8170">
                  <c:v>43101.635416666599</c:v>
                </c:pt>
                <c:pt idx="8171">
                  <c:v>43101.65625</c:v>
                </c:pt>
                <c:pt idx="8172">
                  <c:v>43101.677083333401</c:v>
                </c:pt>
                <c:pt idx="8173">
                  <c:v>43101.697916666599</c:v>
                </c:pt>
                <c:pt idx="8174">
                  <c:v>43101.71875</c:v>
                </c:pt>
                <c:pt idx="8175">
                  <c:v>43101.739583333401</c:v>
                </c:pt>
                <c:pt idx="8176">
                  <c:v>43101.760416666599</c:v>
                </c:pt>
                <c:pt idx="8177">
                  <c:v>43101.78125</c:v>
                </c:pt>
                <c:pt idx="8178">
                  <c:v>43101.802083333401</c:v>
                </c:pt>
                <c:pt idx="8179">
                  <c:v>43101.822916666599</c:v>
                </c:pt>
                <c:pt idx="8180">
                  <c:v>43101.84375</c:v>
                </c:pt>
                <c:pt idx="8181">
                  <c:v>43101.864583333401</c:v>
                </c:pt>
                <c:pt idx="8182">
                  <c:v>43101.885416666599</c:v>
                </c:pt>
                <c:pt idx="8183">
                  <c:v>43101.90625</c:v>
                </c:pt>
                <c:pt idx="8184">
                  <c:v>43101.927083333401</c:v>
                </c:pt>
                <c:pt idx="8185">
                  <c:v>43101.947916666599</c:v>
                </c:pt>
                <c:pt idx="8186">
                  <c:v>43101.96875</c:v>
                </c:pt>
                <c:pt idx="8187">
                  <c:v>43101.989583333401</c:v>
                </c:pt>
                <c:pt idx="8188">
                  <c:v>43102.010416666599</c:v>
                </c:pt>
                <c:pt idx="8189">
                  <c:v>43102.03125</c:v>
                </c:pt>
                <c:pt idx="8190">
                  <c:v>43102.052083333401</c:v>
                </c:pt>
                <c:pt idx="8191">
                  <c:v>43102.072916666599</c:v>
                </c:pt>
                <c:pt idx="8192">
                  <c:v>43102.09375</c:v>
                </c:pt>
                <c:pt idx="8193">
                  <c:v>43102.114583333401</c:v>
                </c:pt>
                <c:pt idx="8194">
                  <c:v>43102.135416666599</c:v>
                </c:pt>
                <c:pt idx="8195">
                  <c:v>43102.15625</c:v>
                </c:pt>
                <c:pt idx="8196">
                  <c:v>43102.177083333401</c:v>
                </c:pt>
                <c:pt idx="8197">
                  <c:v>43102.197916666599</c:v>
                </c:pt>
                <c:pt idx="8198">
                  <c:v>43102.21875</c:v>
                </c:pt>
                <c:pt idx="8199">
                  <c:v>43102.239583333401</c:v>
                </c:pt>
                <c:pt idx="8200">
                  <c:v>43102.260416666599</c:v>
                </c:pt>
                <c:pt idx="8201">
                  <c:v>43102.28125</c:v>
                </c:pt>
                <c:pt idx="8202">
                  <c:v>43102.302083333401</c:v>
                </c:pt>
                <c:pt idx="8203">
                  <c:v>43102.322916666599</c:v>
                </c:pt>
                <c:pt idx="8204">
                  <c:v>43102.34375</c:v>
                </c:pt>
                <c:pt idx="8205">
                  <c:v>43102.364583333401</c:v>
                </c:pt>
                <c:pt idx="8206">
                  <c:v>43102.385416666599</c:v>
                </c:pt>
                <c:pt idx="8207">
                  <c:v>43102.40625</c:v>
                </c:pt>
                <c:pt idx="8208">
                  <c:v>43102.427083333401</c:v>
                </c:pt>
                <c:pt idx="8209">
                  <c:v>43102.447916666599</c:v>
                </c:pt>
                <c:pt idx="8210">
                  <c:v>43102.46875</c:v>
                </c:pt>
                <c:pt idx="8211">
                  <c:v>43102.489583333401</c:v>
                </c:pt>
                <c:pt idx="8212">
                  <c:v>43102.510416666599</c:v>
                </c:pt>
                <c:pt idx="8213">
                  <c:v>43102.53125</c:v>
                </c:pt>
                <c:pt idx="8214">
                  <c:v>43102.552083333401</c:v>
                </c:pt>
                <c:pt idx="8215">
                  <c:v>43102.572916666599</c:v>
                </c:pt>
                <c:pt idx="8216">
                  <c:v>43102.59375</c:v>
                </c:pt>
                <c:pt idx="8217">
                  <c:v>43102.614583333401</c:v>
                </c:pt>
                <c:pt idx="8218">
                  <c:v>43102.635416666599</c:v>
                </c:pt>
                <c:pt idx="8219">
                  <c:v>43102.65625</c:v>
                </c:pt>
                <c:pt idx="8220">
                  <c:v>43102.677083333401</c:v>
                </c:pt>
                <c:pt idx="8221">
                  <c:v>43102.697916666599</c:v>
                </c:pt>
                <c:pt idx="8222">
                  <c:v>43102.71875</c:v>
                </c:pt>
                <c:pt idx="8223">
                  <c:v>43102.739583333401</c:v>
                </c:pt>
                <c:pt idx="8224">
                  <c:v>43102.760416666599</c:v>
                </c:pt>
                <c:pt idx="8225">
                  <c:v>43102.78125</c:v>
                </c:pt>
                <c:pt idx="8226">
                  <c:v>43102.802083333401</c:v>
                </c:pt>
                <c:pt idx="8227">
                  <c:v>43102.822916666599</c:v>
                </c:pt>
                <c:pt idx="8228">
                  <c:v>43102.84375</c:v>
                </c:pt>
                <c:pt idx="8229">
                  <c:v>43102.864583333401</c:v>
                </c:pt>
                <c:pt idx="8230">
                  <c:v>43102.885416666599</c:v>
                </c:pt>
                <c:pt idx="8231">
                  <c:v>43102.90625</c:v>
                </c:pt>
                <c:pt idx="8232">
                  <c:v>43102.927083333401</c:v>
                </c:pt>
                <c:pt idx="8233">
                  <c:v>43102.947916666599</c:v>
                </c:pt>
                <c:pt idx="8234">
                  <c:v>43102.96875</c:v>
                </c:pt>
                <c:pt idx="8235">
                  <c:v>43102.989583333401</c:v>
                </c:pt>
                <c:pt idx="8236">
                  <c:v>43103.010416666599</c:v>
                </c:pt>
                <c:pt idx="8237">
                  <c:v>43103.03125</c:v>
                </c:pt>
                <c:pt idx="8238">
                  <c:v>43103.052083333401</c:v>
                </c:pt>
                <c:pt idx="8239">
                  <c:v>43103.072916666599</c:v>
                </c:pt>
                <c:pt idx="8240">
                  <c:v>43103.09375</c:v>
                </c:pt>
                <c:pt idx="8241">
                  <c:v>43103.114583333401</c:v>
                </c:pt>
                <c:pt idx="8242">
                  <c:v>43103.135416666599</c:v>
                </c:pt>
                <c:pt idx="8243">
                  <c:v>43103.15625</c:v>
                </c:pt>
                <c:pt idx="8244">
                  <c:v>43103.177083333401</c:v>
                </c:pt>
                <c:pt idx="8245">
                  <c:v>43103.197916666599</c:v>
                </c:pt>
                <c:pt idx="8246">
                  <c:v>43103.21875</c:v>
                </c:pt>
                <c:pt idx="8247">
                  <c:v>43103.239583333401</c:v>
                </c:pt>
                <c:pt idx="8248">
                  <c:v>43103.260416666599</c:v>
                </c:pt>
                <c:pt idx="8249">
                  <c:v>43103.28125</c:v>
                </c:pt>
                <c:pt idx="8250">
                  <c:v>43103.302083333401</c:v>
                </c:pt>
                <c:pt idx="8251">
                  <c:v>43103.322916666599</c:v>
                </c:pt>
                <c:pt idx="8252">
                  <c:v>43103.34375</c:v>
                </c:pt>
                <c:pt idx="8253">
                  <c:v>43103.364583333401</c:v>
                </c:pt>
                <c:pt idx="8254">
                  <c:v>43103.385416666599</c:v>
                </c:pt>
                <c:pt idx="8255">
                  <c:v>43103.40625</c:v>
                </c:pt>
                <c:pt idx="8256">
                  <c:v>43103.427083333401</c:v>
                </c:pt>
                <c:pt idx="8257">
                  <c:v>43103.447916666599</c:v>
                </c:pt>
                <c:pt idx="8258">
                  <c:v>43103.46875</c:v>
                </c:pt>
                <c:pt idx="8259">
                  <c:v>43103.489583333401</c:v>
                </c:pt>
                <c:pt idx="8260">
                  <c:v>43103.510416666599</c:v>
                </c:pt>
                <c:pt idx="8261">
                  <c:v>43103.53125</c:v>
                </c:pt>
                <c:pt idx="8262">
                  <c:v>43103.552083333401</c:v>
                </c:pt>
                <c:pt idx="8263">
                  <c:v>43103.572916666599</c:v>
                </c:pt>
                <c:pt idx="8264">
                  <c:v>43103.59375</c:v>
                </c:pt>
                <c:pt idx="8265">
                  <c:v>43103.614583333401</c:v>
                </c:pt>
                <c:pt idx="8266">
                  <c:v>43103.635416666599</c:v>
                </c:pt>
                <c:pt idx="8267">
                  <c:v>43103.65625</c:v>
                </c:pt>
                <c:pt idx="8268">
                  <c:v>43103.677083333401</c:v>
                </c:pt>
                <c:pt idx="8269">
                  <c:v>43103.697916666599</c:v>
                </c:pt>
                <c:pt idx="8270">
                  <c:v>43103.71875</c:v>
                </c:pt>
                <c:pt idx="8271">
                  <c:v>43103.739583333401</c:v>
                </c:pt>
                <c:pt idx="8272">
                  <c:v>43103.760416666599</c:v>
                </c:pt>
                <c:pt idx="8273">
                  <c:v>43103.78125</c:v>
                </c:pt>
                <c:pt idx="8274">
                  <c:v>43103.802083333401</c:v>
                </c:pt>
                <c:pt idx="8275">
                  <c:v>43103.822916666599</c:v>
                </c:pt>
                <c:pt idx="8276">
                  <c:v>43103.84375</c:v>
                </c:pt>
                <c:pt idx="8277">
                  <c:v>43103.864583333401</c:v>
                </c:pt>
                <c:pt idx="8278">
                  <c:v>43103.885416666599</c:v>
                </c:pt>
                <c:pt idx="8279">
                  <c:v>43103.90625</c:v>
                </c:pt>
                <c:pt idx="8280">
                  <c:v>43103.927083333401</c:v>
                </c:pt>
                <c:pt idx="8281">
                  <c:v>43103.947916666599</c:v>
                </c:pt>
                <c:pt idx="8282">
                  <c:v>43103.96875</c:v>
                </c:pt>
                <c:pt idx="8283">
                  <c:v>43103.989583333401</c:v>
                </c:pt>
                <c:pt idx="8284">
                  <c:v>43104.010416666599</c:v>
                </c:pt>
                <c:pt idx="8285">
                  <c:v>43104.03125</c:v>
                </c:pt>
                <c:pt idx="8286">
                  <c:v>43104.052083333401</c:v>
                </c:pt>
                <c:pt idx="8287">
                  <c:v>43104.072916666599</c:v>
                </c:pt>
                <c:pt idx="8288">
                  <c:v>43104.09375</c:v>
                </c:pt>
                <c:pt idx="8289">
                  <c:v>43104.114583333401</c:v>
                </c:pt>
                <c:pt idx="8290">
                  <c:v>43104.135416666599</c:v>
                </c:pt>
                <c:pt idx="8291">
                  <c:v>43104.15625</c:v>
                </c:pt>
                <c:pt idx="8292">
                  <c:v>43104.177083333401</c:v>
                </c:pt>
                <c:pt idx="8293">
                  <c:v>43104.197916666599</c:v>
                </c:pt>
                <c:pt idx="8294">
                  <c:v>43104.21875</c:v>
                </c:pt>
                <c:pt idx="8295">
                  <c:v>43104.239583333401</c:v>
                </c:pt>
                <c:pt idx="8296">
                  <c:v>43104.260416666599</c:v>
                </c:pt>
                <c:pt idx="8297">
                  <c:v>43104.28125</c:v>
                </c:pt>
                <c:pt idx="8298">
                  <c:v>43104.302083333401</c:v>
                </c:pt>
                <c:pt idx="8299">
                  <c:v>43104.322916666599</c:v>
                </c:pt>
                <c:pt idx="8300">
                  <c:v>43104.34375</c:v>
                </c:pt>
                <c:pt idx="8301">
                  <c:v>43104.364583333401</c:v>
                </c:pt>
                <c:pt idx="8302">
                  <c:v>43104.385416666599</c:v>
                </c:pt>
                <c:pt idx="8303">
                  <c:v>43104.40625</c:v>
                </c:pt>
                <c:pt idx="8304">
                  <c:v>43104.427083333401</c:v>
                </c:pt>
                <c:pt idx="8305">
                  <c:v>43104.447916666599</c:v>
                </c:pt>
                <c:pt idx="8306">
                  <c:v>43104.46875</c:v>
                </c:pt>
                <c:pt idx="8307">
                  <c:v>43104.489583333401</c:v>
                </c:pt>
                <c:pt idx="8308">
                  <c:v>43104.510416666599</c:v>
                </c:pt>
                <c:pt idx="8309">
                  <c:v>43104.53125</c:v>
                </c:pt>
                <c:pt idx="8310">
                  <c:v>43104.552083333401</c:v>
                </c:pt>
                <c:pt idx="8311">
                  <c:v>43104.572916666599</c:v>
                </c:pt>
                <c:pt idx="8312">
                  <c:v>43104.59375</c:v>
                </c:pt>
                <c:pt idx="8313">
                  <c:v>43104.614583333401</c:v>
                </c:pt>
                <c:pt idx="8314">
                  <c:v>43104.635416666599</c:v>
                </c:pt>
                <c:pt idx="8315">
                  <c:v>43104.65625</c:v>
                </c:pt>
                <c:pt idx="8316">
                  <c:v>43104.677083333401</c:v>
                </c:pt>
                <c:pt idx="8317">
                  <c:v>43104.697916666599</c:v>
                </c:pt>
                <c:pt idx="8318">
                  <c:v>43104.71875</c:v>
                </c:pt>
                <c:pt idx="8319">
                  <c:v>43104.739583333401</c:v>
                </c:pt>
                <c:pt idx="8320">
                  <c:v>43104.760416666599</c:v>
                </c:pt>
                <c:pt idx="8321">
                  <c:v>43104.78125</c:v>
                </c:pt>
                <c:pt idx="8322">
                  <c:v>43104.802083333401</c:v>
                </c:pt>
                <c:pt idx="8323">
                  <c:v>43104.822916666599</c:v>
                </c:pt>
                <c:pt idx="8324">
                  <c:v>43104.84375</c:v>
                </c:pt>
                <c:pt idx="8325">
                  <c:v>43104.864583333401</c:v>
                </c:pt>
                <c:pt idx="8326">
                  <c:v>43104.885416666599</c:v>
                </c:pt>
                <c:pt idx="8327">
                  <c:v>43104.90625</c:v>
                </c:pt>
                <c:pt idx="8328">
                  <c:v>43104.927083333401</c:v>
                </c:pt>
                <c:pt idx="8329">
                  <c:v>43104.947916666599</c:v>
                </c:pt>
                <c:pt idx="8330">
                  <c:v>43104.96875</c:v>
                </c:pt>
                <c:pt idx="8331">
                  <c:v>43104.989583333401</c:v>
                </c:pt>
                <c:pt idx="8332">
                  <c:v>43105.010416666599</c:v>
                </c:pt>
                <c:pt idx="8333">
                  <c:v>43105.03125</c:v>
                </c:pt>
                <c:pt idx="8334">
                  <c:v>43105.052083333401</c:v>
                </c:pt>
                <c:pt idx="8335">
                  <c:v>43105.072916666599</c:v>
                </c:pt>
                <c:pt idx="8336">
                  <c:v>43105.09375</c:v>
                </c:pt>
                <c:pt idx="8337">
                  <c:v>43105.114583333401</c:v>
                </c:pt>
                <c:pt idx="8338">
                  <c:v>43105.135416666599</c:v>
                </c:pt>
                <c:pt idx="8339">
                  <c:v>43105.15625</c:v>
                </c:pt>
                <c:pt idx="8340">
                  <c:v>43105.177083333401</c:v>
                </c:pt>
                <c:pt idx="8341">
                  <c:v>43105.197916666599</c:v>
                </c:pt>
                <c:pt idx="8342">
                  <c:v>43105.21875</c:v>
                </c:pt>
                <c:pt idx="8343">
                  <c:v>43105.239583333401</c:v>
                </c:pt>
                <c:pt idx="8344">
                  <c:v>43105.260416666599</c:v>
                </c:pt>
                <c:pt idx="8345">
                  <c:v>43105.28125</c:v>
                </c:pt>
                <c:pt idx="8346">
                  <c:v>43105.302083333401</c:v>
                </c:pt>
                <c:pt idx="8347">
                  <c:v>43105.322916666599</c:v>
                </c:pt>
                <c:pt idx="8348">
                  <c:v>43105.34375</c:v>
                </c:pt>
                <c:pt idx="8349">
                  <c:v>43105.364583333401</c:v>
                </c:pt>
                <c:pt idx="8350">
                  <c:v>43105.385416666599</c:v>
                </c:pt>
                <c:pt idx="8351">
                  <c:v>43105.40625</c:v>
                </c:pt>
                <c:pt idx="8352">
                  <c:v>43105.427083333401</c:v>
                </c:pt>
                <c:pt idx="8353">
                  <c:v>43105.447916666599</c:v>
                </c:pt>
                <c:pt idx="8354">
                  <c:v>43105.46875</c:v>
                </c:pt>
                <c:pt idx="8355">
                  <c:v>43105.489583333401</c:v>
                </c:pt>
                <c:pt idx="8356">
                  <c:v>43105.510416666599</c:v>
                </c:pt>
                <c:pt idx="8357">
                  <c:v>43105.53125</c:v>
                </c:pt>
                <c:pt idx="8358">
                  <c:v>43105.552083333401</c:v>
                </c:pt>
                <c:pt idx="8359">
                  <c:v>43105.572916666599</c:v>
                </c:pt>
                <c:pt idx="8360">
                  <c:v>43105.59375</c:v>
                </c:pt>
                <c:pt idx="8361">
                  <c:v>43105.614583333401</c:v>
                </c:pt>
                <c:pt idx="8362">
                  <c:v>43105.635416666599</c:v>
                </c:pt>
                <c:pt idx="8363">
                  <c:v>43105.65625</c:v>
                </c:pt>
                <c:pt idx="8364">
                  <c:v>43105.677083333401</c:v>
                </c:pt>
                <c:pt idx="8365">
                  <c:v>43105.697916666599</c:v>
                </c:pt>
                <c:pt idx="8366">
                  <c:v>43105.71875</c:v>
                </c:pt>
                <c:pt idx="8367">
                  <c:v>43105.739583333401</c:v>
                </c:pt>
                <c:pt idx="8368">
                  <c:v>43105.760416666599</c:v>
                </c:pt>
                <c:pt idx="8369">
                  <c:v>43105.78125</c:v>
                </c:pt>
                <c:pt idx="8370">
                  <c:v>43105.802083333401</c:v>
                </c:pt>
                <c:pt idx="8371">
                  <c:v>43105.822916666599</c:v>
                </c:pt>
                <c:pt idx="8372">
                  <c:v>43105.84375</c:v>
                </c:pt>
                <c:pt idx="8373">
                  <c:v>43105.864583333401</c:v>
                </c:pt>
                <c:pt idx="8374">
                  <c:v>43105.885416666599</c:v>
                </c:pt>
                <c:pt idx="8375">
                  <c:v>43105.90625</c:v>
                </c:pt>
                <c:pt idx="8376">
                  <c:v>43105.927083333401</c:v>
                </c:pt>
                <c:pt idx="8377">
                  <c:v>43105.947916666599</c:v>
                </c:pt>
                <c:pt idx="8378">
                  <c:v>43105.96875</c:v>
                </c:pt>
                <c:pt idx="8379">
                  <c:v>43105.989583333401</c:v>
                </c:pt>
                <c:pt idx="8380">
                  <c:v>43106.010416666599</c:v>
                </c:pt>
                <c:pt idx="8381">
                  <c:v>43106.03125</c:v>
                </c:pt>
                <c:pt idx="8382">
                  <c:v>43106.052083333401</c:v>
                </c:pt>
                <c:pt idx="8383">
                  <c:v>43106.072916666599</c:v>
                </c:pt>
                <c:pt idx="8384">
                  <c:v>43106.09375</c:v>
                </c:pt>
                <c:pt idx="8385">
                  <c:v>43106.114583333401</c:v>
                </c:pt>
                <c:pt idx="8386">
                  <c:v>43106.135416666599</c:v>
                </c:pt>
                <c:pt idx="8387">
                  <c:v>43106.15625</c:v>
                </c:pt>
                <c:pt idx="8388">
                  <c:v>43106.177083333401</c:v>
                </c:pt>
                <c:pt idx="8389">
                  <c:v>43106.197916666599</c:v>
                </c:pt>
                <c:pt idx="8390">
                  <c:v>43106.21875</c:v>
                </c:pt>
                <c:pt idx="8391">
                  <c:v>43106.239583333401</c:v>
                </c:pt>
                <c:pt idx="8392">
                  <c:v>43106.260416666599</c:v>
                </c:pt>
                <c:pt idx="8393">
                  <c:v>43106.28125</c:v>
                </c:pt>
                <c:pt idx="8394">
                  <c:v>43106.302083333401</c:v>
                </c:pt>
                <c:pt idx="8395">
                  <c:v>43106.322916666599</c:v>
                </c:pt>
                <c:pt idx="8396">
                  <c:v>43106.34375</c:v>
                </c:pt>
                <c:pt idx="8397">
                  <c:v>43106.364583333401</c:v>
                </c:pt>
                <c:pt idx="8398">
                  <c:v>43106.385416666599</c:v>
                </c:pt>
                <c:pt idx="8399">
                  <c:v>43106.40625</c:v>
                </c:pt>
                <c:pt idx="8400">
                  <c:v>43106.427083333401</c:v>
                </c:pt>
                <c:pt idx="8401">
                  <c:v>43106.447916666599</c:v>
                </c:pt>
                <c:pt idx="8402">
                  <c:v>43106.46875</c:v>
                </c:pt>
                <c:pt idx="8403">
                  <c:v>43106.489583333401</c:v>
                </c:pt>
                <c:pt idx="8404">
                  <c:v>43106.510416666599</c:v>
                </c:pt>
                <c:pt idx="8405">
                  <c:v>43106.53125</c:v>
                </c:pt>
                <c:pt idx="8406">
                  <c:v>43106.552083333401</c:v>
                </c:pt>
                <c:pt idx="8407">
                  <c:v>43106.572916666599</c:v>
                </c:pt>
                <c:pt idx="8408">
                  <c:v>43106.59375</c:v>
                </c:pt>
                <c:pt idx="8409">
                  <c:v>43106.614583333401</c:v>
                </c:pt>
                <c:pt idx="8410">
                  <c:v>43106.635416666599</c:v>
                </c:pt>
                <c:pt idx="8411">
                  <c:v>43106.65625</c:v>
                </c:pt>
                <c:pt idx="8412">
                  <c:v>43106.677083333401</c:v>
                </c:pt>
                <c:pt idx="8413">
                  <c:v>43106.697916666599</c:v>
                </c:pt>
                <c:pt idx="8414">
                  <c:v>43106.71875</c:v>
                </c:pt>
                <c:pt idx="8415">
                  <c:v>43106.739583333401</c:v>
                </c:pt>
                <c:pt idx="8416">
                  <c:v>43106.760416666599</c:v>
                </c:pt>
                <c:pt idx="8417">
                  <c:v>43106.78125</c:v>
                </c:pt>
                <c:pt idx="8418">
                  <c:v>43106.802083333401</c:v>
                </c:pt>
                <c:pt idx="8419">
                  <c:v>43106.822916666599</c:v>
                </c:pt>
                <c:pt idx="8420">
                  <c:v>43106.84375</c:v>
                </c:pt>
                <c:pt idx="8421">
                  <c:v>43106.864583333401</c:v>
                </c:pt>
                <c:pt idx="8422">
                  <c:v>43106.885416666599</c:v>
                </c:pt>
                <c:pt idx="8423">
                  <c:v>43106.90625</c:v>
                </c:pt>
                <c:pt idx="8424">
                  <c:v>43106.927083333401</c:v>
                </c:pt>
                <c:pt idx="8425">
                  <c:v>43106.947916666599</c:v>
                </c:pt>
                <c:pt idx="8426">
                  <c:v>43106.96875</c:v>
                </c:pt>
                <c:pt idx="8427">
                  <c:v>43106.989583333401</c:v>
                </c:pt>
                <c:pt idx="8428">
                  <c:v>43107.010416666599</c:v>
                </c:pt>
                <c:pt idx="8429">
                  <c:v>43107.03125</c:v>
                </c:pt>
                <c:pt idx="8430">
                  <c:v>43107.052083333401</c:v>
                </c:pt>
                <c:pt idx="8431">
                  <c:v>43107.072916666599</c:v>
                </c:pt>
                <c:pt idx="8432">
                  <c:v>43107.09375</c:v>
                </c:pt>
                <c:pt idx="8433">
                  <c:v>43107.114583333401</c:v>
                </c:pt>
                <c:pt idx="8434">
                  <c:v>43107.135416666599</c:v>
                </c:pt>
                <c:pt idx="8435">
                  <c:v>43107.15625</c:v>
                </c:pt>
                <c:pt idx="8436">
                  <c:v>43107.177083333401</c:v>
                </c:pt>
                <c:pt idx="8437">
                  <c:v>43107.197916666599</c:v>
                </c:pt>
                <c:pt idx="8438">
                  <c:v>43107.21875</c:v>
                </c:pt>
                <c:pt idx="8439">
                  <c:v>43107.239583333401</c:v>
                </c:pt>
                <c:pt idx="8440">
                  <c:v>43107.260416666599</c:v>
                </c:pt>
                <c:pt idx="8441">
                  <c:v>43107.28125</c:v>
                </c:pt>
                <c:pt idx="8442">
                  <c:v>43107.302083333401</c:v>
                </c:pt>
                <c:pt idx="8443">
                  <c:v>43107.322916666599</c:v>
                </c:pt>
                <c:pt idx="8444">
                  <c:v>43107.34375</c:v>
                </c:pt>
                <c:pt idx="8445">
                  <c:v>43107.364583333401</c:v>
                </c:pt>
                <c:pt idx="8446">
                  <c:v>43107.385416666599</c:v>
                </c:pt>
                <c:pt idx="8447">
                  <c:v>43107.40625</c:v>
                </c:pt>
                <c:pt idx="8448">
                  <c:v>43107.427083333401</c:v>
                </c:pt>
                <c:pt idx="8449">
                  <c:v>43107.447916666599</c:v>
                </c:pt>
                <c:pt idx="8450">
                  <c:v>43107.46875</c:v>
                </c:pt>
                <c:pt idx="8451">
                  <c:v>43107.489583333401</c:v>
                </c:pt>
                <c:pt idx="8452">
                  <c:v>43107.510416666599</c:v>
                </c:pt>
                <c:pt idx="8453">
                  <c:v>43107.53125</c:v>
                </c:pt>
                <c:pt idx="8454">
                  <c:v>43107.552083333401</c:v>
                </c:pt>
                <c:pt idx="8455">
                  <c:v>43107.572916666599</c:v>
                </c:pt>
                <c:pt idx="8456">
                  <c:v>43107.59375</c:v>
                </c:pt>
                <c:pt idx="8457">
                  <c:v>43107.614583333401</c:v>
                </c:pt>
                <c:pt idx="8458">
                  <c:v>43107.635416666599</c:v>
                </c:pt>
                <c:pt idx="8459">
                  <c:v>43107.65625</c:v>
                </c:pt>
                <c:pt idx="8460">
                  <c:v>43107.677083333401</c:v>
                </c:pt>
                <c:pt idx="8461">
                  <c:v>43107.697916666599</c:v>
                </c:pt>
                <c:pt idx="8462">
                  <c:v>43107.71875</c:v>
                </c:pt>
                <c:pt idx="8463">
                  <c:v>43107.739583333401</c:v>
                </c:pt>
                <c:pt idx="8464">
                  <c:v>43107.760416666599</c:v>
                </c:pt>
                <c:pt idx="8465">
                  <c:v>43107.78125</c:v>
                </c:pt>
                <c:pt idx="8466">
                  <c:v>43107.802083333401</c:v>
                </c:pt>
                <c:pt idx="8467">
                  <c:v>43107.822916666599</c:v>
                </c:pt>
                <c:pt idx="8468">
                  <c:v>43107.84375</c:v>
                </c:pt>
                <c:pt idx="8469">
                  <c:v>43107.864583333401</c:v>
                </c:pt>
                <c:pt idx="8470">
                  <c:v>43107.885416666599</c:v>
                </c:pt>
                <c:pt idx="8471">
                  <c:v>43107.90625</c:v>
                </c:pt>
                <c:pt idx="8472">
                  <c:v>43107.927083333401</c:v>
                </c:pt>
                <c:pt idx="8473">
                  <c:v>43107.947916666599</c:v>
                </c:pt>
                <c:pt idx="8474">
                  <c:v>43107.96875</c:v>
                </c:pt>
                <c:pt idx="8475">
                  <c:v>43107.989583333401</c:v>
                </c:pt>
                <c:pt idx="8476">
                  <c:v>43108.010416666599</c:v>
                </c:pt>
                <c:pt idx="8477">
                  <c:v>43108.03125</c:v>
                </c:pt>
                <c:pt idx="8478">
                  <c:v>43108.052083333401</c:v>
                </c:pt>
                <c:pt idx="8479">
                  <c:v>43108.072916666599</c:v>
                </c:pt>
                <c:pt idx="8480">
                  <c:v>43108.09375</c:v>
                </c:pt>
                <c:pt idx="8481">
                  <c:v>43108.114583333401</c:v>
                </c:pt>
                <c:pt idx="8482">
                  <c:v>43108.135416666599</c:v>
                </c:pt>
                <c:pt idx="8483">
                  <c:v>43108.15625</c:v>
                </c:pt>
                <c:pt idx="8484">
                  <c:v>43108.177083333401</c:v>
                </c:pt>
                <c:pt idx="8485">
                  <c:v>43108.197916666599</c:v>
                </c:pt>
                <c:pt idx="8486">
                  <c:v>43108.21875</c:v>
                </c:pt>
                <c:pt idx="8487">
                  <c:v>43108.239583333401</c:v>
                </c:pt>
                <c:pt idx="8488">
                  <c:v>43108.260416666599</c:v>
                </c:pt>
                <c:pt idx="8489">
                  <c:v>43108.28125</c:v>
                </c:pt>
                <c:pt idx="8490">
                  <c:v>43108.302083333401</c:v>
                </c:pt>
                <c:pt idx="8491">
                  <c:v>43108.322916666599</c:v>
                </c:pt>
                <c:pt idx="8492">
                  <c:v>43108.34375</c:v>
                </c:pt>
                <c:pt idx="8493">
                  <c:v>43108.364583333401</c:v>
                </c:pt>
                <c:pt idx="8494">
                  <c:v>43108.385416666599</c:v>
                </c:pt>
                <c:pt idx="8495">
                  <c:v>43108.40625</c:v>
                </c:pt>
                <c:pt idx="8496">
                  <c:v>43108.427083333401</c:v>
                </c:pt>
                <c:pt idx="8497">
                  <c:v>43108.447916666599</c:v>
                </c:pt>
                <c:pt idx="8498">
                  <c:v>43108.46875</c:v>
                </c:pt>
                <c:pt idx="8499">
                  <c:v>43108.489583333401</c:v>
                </c:pt>
                <c:pt idx="8500">
                  <c:v>43108.510416666599</c:v>
                </c:pt>
                <c:pt idx="8501">
                  <c:v>43108.53125</c:v>
                </c:pt>
                <c:pt idx="8502">
                  <c:v>43108.552083333401</c:v>
                </c:pt>
                <c:pt idx="8503">
                  <c:v>43108.572916666599</c:v>
                </c:pt>
                <c:pt idx="8504">
                  <c:v>43108.59375</c:v>
                </c:pt>
                <c:pt idx="8505">
                  <c:v>43108.614583333401</c:v>
                </c:pt>
                <c:pt idx="8506">
                  <c:v>43108.635416666599</c:v>
                </c:pt>
                <c:pt idx="8507">
                  <c:v>43108.65625</c:v>
                </c:pt>
                <c:pt idx="8508">
                  <c:v>43108.677083333401</c:v>
                </c:pt>
                <c:pt idx="8509">
                  <c:v>43108.697916666599</c:v>
                </c:pt>
                <c:pt idx="8510">
                  <c:v>43108.71875</c:v>
                </c:pt>
                <c:pt idx="8511">
                  <c:v>43108.739583333401</c:v>
                </c:pt>
                <c:pt idx="8512">
                  <c:v>43108.760416666599</c:v>
                </c:pt>
                <c:pt idx="8513">
                  <c:v>43108.78125</c:v>
                </c:pt>
                <c:pt idx="8514">
                  <c:v>43108.802083333401</c:v>
                </c:pt>
                <c:pt idx="8515">
                  <c:v>43108.822916666599</c:v>
                </c:pt>
                <c:pt idx="8516">
                  <c:v>43108.84375</c:v>
                </c:pt>
                <c:pt idx="8517">
                  <c:v>43108.864583333401</c:v>
                </c:pt>
                <c:pt idx="8518">
                  <c:v>43108.885416666599</c:v>
                </c:pt>
                <c:pt idx="8519">
                  <c:v>43108.90625</c:v>
                </c:pt>
                <c:pt idx="8520">
                  <c:v>43108.927083333401</c:v>
                </c:pt>
                <c:pt idx="8521">
                  <c:v>43108.947916666599</c:v>
                </c:pt>
                <c:pt idx="8522">
                  <c:v>43108.96875</c:v>
                </c:pt>
                <c:pt idx="8523">
                  <c:v>43108.989583333401</c:v>
                </c:pt>
                <c:pt idx="8524">
                  <c:v>43109.010416666599</c:v>
                </c:pt>
                <c:pt idx="8525">
                  <c:v>43109.03125</c:v>
                </c:pt>
                <c:pt idx="8526">
                  <c:v>43109.052083333401</c:v>
                </c:pt>
                <c:pt idx="8527">
                  <c:v>43109.072916666599</c:v>
                </c:pt>
                <c:pt idx="8528">
                  <c:v>43109.09375</c:v>
                </c:pt>
                <c:pt idx="8529">
                  <c:v>43109.114583333401</c:v>
                </c:pt>
                <c:pt idx="8530">
                  <c:v>43109.135416666599</c:v>
                </c:pt>
                <c:pt idx="8531">
                  <c:v>43109.15625</c:v>
                </c:pt>
                <c:pt idx="8532">
                  <c:v>43109.177083333401</c:v>
                </c:pt>
                <c:pt idx="8533">
                  <c:v>43109.197916666599</c:v>
                </c:pt>
                <c:pt idx="8534">
                  <c:v>43109.21875</c:v>
                </c:pt>
                <c:pt idx="8535">
                  <c:v>43109.239583333401</c:v>
                </c:pt>
                <c:pt idx="8536">
                  <c:v>43109.260416666599</c:v>
                </c:pt>
                <c:pt idx="8537">
                  <c:v>43109.28125</c:v>
                </c:pt>
                <c:pt idx="8538">
                  <c:v>43109.302083333401</c:v>
                </c:pt>
                <c:pt idx="8539">
                  <c:v>43109.322916666599</c:v>
                </c:pt>
                <c:pt idx="8540">
                  <c:v>43109.34375</c:v>
                </c:pt>
                <c:pt idx="8541">
                  <c:v>43109.364583333401</c:v>
                </c:pt>
                <c:pt idx="8542">
                  <c:v>43109.385416666599</c:v>
                </c:pt>
                <c:pt idx="8543">
                  <c:v>43109.40625</c:v>
                </c:pt>
                <c:pt idx="8544">
                  <c:v>43109.427083333401</c:v>
                </c:pt>
                <c:pt idx="8545">
                  <c:v>43109.447916666599</c:v>
                </c:pt>
                <c:pt idx="8546">
                  <c:v>43109.46875</c:v>
                </c:pt>
                <c:pt idx="8547">
                  <c:v>43109.489583333401</c:v>
                </c:pt>
                <c:pt idx="8548">
                  <c:v>43109.510416666599</c:v>
                </c:pt>
                <c:pt idx="8549">
                  <c:v>43109.53125</c:v>
                </c:pt>
                <c:pt idx="8550">
                  <c:v>43109.552083333401</c:v>
                </c:pt>
                <c:pt idx="8551">
                  <c:v>43109.572916666599</c:v>
                </c:pt>
                <c:pt idx="8552">
                  <c:v>43109.59375</c:v>
                </c:pt>
                <c:pt idx="8553">
                  <c:v>43109.614583333401</c:v>
                </c:pt>
                <c:pt idx="8554">
                  <c:v>43109.635416666599</c:v>
                </c:pt>
                <c:pt idx="8555">
                  <c:v>43109.65625</c:v>
                </c:pt>
                <c:pt idx="8556">
                  <c:v>43109.677083333401</c:v>
                </c:pt>
                <c:pt idx="8557">
                  <c:v>43109.697916666599</c:v>
                </c:pt>
                <c:pt idx="8558">
                  <c:v>43109.71875</c:v>
                </c:pt>
                <c:pt idx="8559">
                  <c:v>43109.739583333401</c:v>
                </c:pt>
                <c:pt idx="8560">
                  <c:v>43109.760416666599</c:v>
                </c:pt>
                <c:pt idx="8561">
                  <c:v>43109.78125</c:v>
                </c:pt>
                <c:pt idx="8562">
                  <c:v>43109.802083333401</c:v>
                </c:pt>
                <c:pt idx="8563">
                  <c:v>43109.822916666599</c:v>
                </c:pt>
                <c:pt idx="8564">
                  <c:v>43109.84375</c:v>
                </c:pt>
                <c:pt idx="8565">
                  <c:v>43109.864583333401</c:v>
                </c:pt>
                <c:pt idx="8566">
                  <c:v>43109.885416666599</c:v>
                </c:pt>
                <c:pt idx="8567">
                  <c:v>43109.90625</c:v>
                </c:pt>
                <c:pt idx="8568">
                  <c:v>43109.927083333401</c:v>
                </c:pt>
                <c:pt idx="8569">
                  <c:v>43109.947916666599</c:v>
                </c:pt>
                <c:pt idx="8570">
                  <c:v>43109.96875</c:v>
                </c:pt>
                <c:pt idx="8571">
                  <c:v>43109.989583333401</c:v>
                </c:pt>
                <c:pt idx="8572">
                  <c:v>43110.010416666599</c:v>
                </c:pt>
                <c:pt idx="8573">
                  <c:v>43110.03125</c:v>
                </c:pt>
                <c:pt idx="8574">
                  <c:v>43110.052083333401</c:v>
                </c:pt>
                <c:pt idx="8575">
                  <c:v>43110.072916666599</c:v>
                </c:pt>
                <c:pt idx="8576">
                  <c:v>43110.09375</c:v>
                </c:pt>
                <c:pt idx="8577">
                  <c:v>43110.114583333401</c:v>
                </c:pt>
                <c:pt idx="8578">
                  <c:v>43110.135416666599</c:v>
                </c:pt>
                <c:pt idx="8579">
                  <c:v>43110.15625</c:v>
                </c:pt>
                <c:pt idx="8580">
                  <c:v>43110.177083333401</c:v>
                </c:pt>
                <c:pt idx="8581">
                  <c:v>43110.197916666599</c:v>
                </c:pt>
                <c:pt idx="8582">
                  <c:v>43110.21875</c:v>
                </c:pt>
                <c:pt idx="8583">
                  <c:v>43110.239583333401</c:v>
                </c:pt>
                <c:pt idx="8584">
                  <c:v>43110.260416666599</c:v>
                </c:pt>
                <c:pt idx="8585">
                  <c:v>43110.28125</c:v>
                </c:pt>
                <c:pt idx="8586">
                  <c:v>43110.302083333401</c:v>
                </c:pt>
                <c:pt idx="8587">
                  <c:v>43110.322916666599</c:v>
                </c:pt>
                <c:pt idx="8588">
                  <c:v>43110.34375</c:v>
                </c:pt>
                <c:pt idx="8589">
                  <c:v>43110.364583333401</c:v>
                </c:pt>
                <c:pt idx="8590">
                  <c:v>43110.385416666599</c:v>
                </c:pt>
                <c:pt idx="8591">
                  <c:v>43110.40625</c:v>
                </c:pt>
                <c:pt idx="8592">
                  <c:v>43110.427083333401</c:v>
                </c:pt>
                <c:pt idx="8593">
                  <c:v>43110.447916666599</c:v>
                </c:pt>
                <c:pt idx="8594">
                  <c:v>43110.46875</c:v>
                </c:pt>
                <c:pt idx="8595">
                  <c:v>43110.489583333401</c:v>
                </c:pt>
                <c:pt idx="8596">
                  <c:v>43110.510416666599</c:v>
                </c:pt>
                <c:pt idx="8597">
                  <c:v>43110.53125</c:v>
                </c:pt>
                <c:pt idx="8598">
                  <c:v>43110.552083333401</c:v>
                </c:pt>
                <c:pt idx="8599">
                  <c:v>43110.572916666599</c:v>
                </c:pt>
                <c:pt idx="8600">
                  <c:v>43110.59375</c:v>
                </c:pt>
                <c:pt idx="8601">
                  <c:v>43110.614583333401</c:v>
                </c:pt>
                <c:pt idx="8602">
                  <c:v>43110.635416666599</c:v>
                </c:pt>
                <c:pt idx="8603">
                  <c:v>43110.65625</c:v>
                </c:pt>
                <c:pt idx="8604">
                  <c:v>43110.677083333401</c:v>
                </c:pt>
                <c:pt idx="8605">
                  <c:v>43110.697916666599</c:v>
                </c:pt>
                <c:pt idx="8606">
                  <c:v>43110.71875</c:v>
                </c:pt>
                <c:pt idx="8607">
                  <c:v>43110.739583333401</c:v>
                </c:pt>
                <c:pt idx="8608">
                  <c:v>43110.760416666599</c:v>
                </c:pt>
                <c:pt idx="8609">
                  <c:v>43110.78125</c:v>
                </c:pt>
                <c:pt idx="8610">
                  <c:v>43110.802083333401</c:v>
                </c:pt>
                <c:pt idx="8611">
                  <c:v>43110.822916666599</c:v>
                </c:pt>
                <c:pt idx="8612">
                  <c:v>43110.84375</c:v>
                </c:pt>
                <c:pt idx="8613">
                  <c:v>43110.864583333401</c:v>
                </c:pt>
                <c:pt idx="8614">
                  <c:v>43110.885416666599</c:v>
                </c:pt>
                <c:pt idx="8615">
                  <c:v>43110.90625</c:v>
                </c:pt>
                <c:pt idx="8616">
                  <c:v>43110.927083333401</c:v>
                </c:pt>
                <c:pt idx="8617">
                  <c:v>43110.947916666599</c:v>
                </c:pt>
                <c:pt idx="8618">
                  <c:v>43110.96875</c:v>
                </c:pt>
                <c:pt idx="8619">
                  <c:v>43110.989583333401</c:v>
                </c:pt>
                <c:pt idx="8620">
                  <c:v>43111.010416666599</c:v>
                </c:pt>
                <c:pt idx="8621">
                  <c:v>43111.03125</c:v>
                </c:pt>
                <c:pt idx="8622">
                  <c:v>43111.052083333401</c:v>
                </c:pt>
                <c:pt idx="8623">
                  <c:v>43111.072916666599</c:v>
                </c:pt>
                <c:pt idx="8624">
                  <c:v>43111.09375</c:v>
                </c:pt>
                <c:pt idx="8625">
                  <c:v>43111.114583333401</c:v>
                </c:pt>
                <c:pt idx="8626">
                  <c:v>43111.135416666599</c:v>
                </c:pt>
                <c:pt idx="8627">
                  <c:v>43111.15625</c:v>
                </c:pt>
                <c:pt idx="8628">
                  <c:v>43111.177083333401</c:v>
                </c:pt>
                <c:pt idx="8629">
                  <c:v>43111.197916666599</c:v>
                </c:pt>
                <c:pt idx="8630">
                  <c:v>43111.21875</c:v>
                </c:pt>
                <c:pt idx="8631">
                  <c:v>43111.239583333401</c:v>
                </c:pt>
                <c:pt idx="8632">
                  <c:v>43111.260416666599</c:v>
                </c:pt>
                <c:pt idx="8633">
                  <c:v>43111.28125</c:v>
                </c:pt>
                <c:pt idx="8634">
                  <c:v>43111.302083333401</c:v>
                </c:pt>
                <c:pt idx="8635">
                  <c:v>43111.322916666599</c:v>
                </c:pt>
                <c:pt idx="8636">
                  <c:v>43111.34375</c:v>
                </c:pt>
                <c:pt idx="8637">
                  <c:v>43111.364583333401</c:v>
                </c:pt>
                <c:pt idx="8638">
                  <c:v>43111.385416666599</c:v>
                </c:pt>
                <c:pt idx="8639">
                  <c:v>43111.40625</c:v>
                </c:pt>
                <c:pt idx="8640">
                  <c:v>43111.427083333401</c:v>
                </c:pt>
                <c:pt idx="8641">
                  <c:v>43111.447916666599</c:v>
                </c:pt>
                <c:pt idx="8642">
                  <c:v>43111.46875</c:v>
                </c:pt>
                <c:pt idx="8643">
                  <c:v>43111.489583333401</c:v>
                </c:pt>
                <c:pt idx="8644">
                  <c:v>43111.510416666599</c:v>
                </c:pt>
                <c:pt idx="8645">
                  <c:v>43111.53125</c:v>
                </c:pt>
                <c:pt idx="8646">
                  <c:v>43111.552083333401</c:v>
                </c:pt>
                <c:pt idx="8647">
                  <c:v>43111.572916666599</c:v>
                </c:pt>
                <c:pt idx="8648">
                  <c:v>43111.59375</c:v>
                </c:pt>
                <c:pt idx="8649">
                  <c:v>43111.614583333401</c:v>
                </c:pt>
                <c:pt idx="8650">
                  <c:v>43111.635416666599</c:v>
                </c:pt>
                <c:pt idx="8651">
                  <c:v>43111.65625</c:v>
                </c:pt>
                <c:pt idx="8652">
                  <c:v>43111.677083333401</c:v>
                </c:pt>
                <c:pt idx="8653">
                  <c:v>43111.697916666599</c:v>
                </c:pt>
                <c:pt idx="8654">
                  <c:v>43111.71875</c:v>
                </c:pt>
                <c:pt idx="8655">
                  <c:v>43111.739583333401</c:v>
                </c:pt>
                <c:pt idx="8656">
                  <c:v>43111.760416666599</c:v>
                </c:pt>
                <c:pt idx="8657">
                  <c:v>43111.78125</c:v>
                </c:pt>
                <c:pt idx="8658">
                  <c:v>43111.802083333401</c:v>
                </c:pt>
                <c:pt idx="8659">
                  <c:v>43111.822916666599</c:v>
                </c:pt>
                <c:pt idx="8660">
                  <c:v>43111.84375</c:v>
                </c:pt>
                <c:pt idx="8661">
                  <c:v>43111.864583333401</c:v>
                </c:pt>
                <c:pt idx="8662">
                  <c:v>43111.885416666599</c:v>
                </c:pt>
                <c:pt idx="8663">
                  <c:v>43111.90625</c:v>
                </c:pt>
                <c:pt idx="8664">
                  <c:v>43111.927083333401</c:v>
                </c:pt>
                <c:pt idx="8665">
                  <c:v>43111.947916666599</c:v>
                </c:pt>
                <c:pt idx="8666">
                  <c:v>43111.96875</c:v>
                </c:pt>
                <c:pt idx="8667">
                  <c:v>43111.989583333401</c:v>
                </c:pt>
                <c:pt idx="8668">
                  <c:v>43112.010416666599</c:v>
                </c:pt>
                <c:pt idx="8669">
                  <c:v>43112.03125</c:v>
                </c:pt>
                <c:pt idx="8670">
                  <c:v>43112.052083333401</c:v>
                </c:pt>
                <c:pt idx="8671">
                  <c:v>43112.072916666599</c:v>
                </c:pt>
                <c:pt idx="8672">
                  <c:v>43112.09375</c:v>
                </c:pt>
                <c:pt idx="8673">
                  <c:v>43112.114583333401</c:v>
                </c:pt>
                <c:pt idx="8674">
                  <c:v>43112.135416666599</c:v>
                </c:pt>
                <c:pt idx="8675">
                  <c:v>43112.15625</c:v>
                </c:pt>
                <c:pt idx="8676">
                  <c:v>43112.177083333401</c:v>
                </c:pt>
                <c:pt idx="8677">
                  <c:v>43112.197916666599</c:v>
                </c:pt>
                <c:pt idx="8678">
                  <c:v>43112.21875</c:v>
                </c:pt>
                <c:pt idx="8679">
                  <c:v>43112.239583333401</c:v>
                </c:pt>
                <c:pt idx="8680">
                  <c:v>43112.260416666599</c:v>
                </c:pt>
                <c:pt idx="8681">
                  <c:v>43112.28125</c:v>
                </c:pt>
                <c:pt idx="8682">
                  <c:v>43112.302083333401</c:v>
                </c:pt>
                <c:pt idx="8683">
                  <c:v>43112.322916666599</c:v>
                </c:pt>
                <c:pt idx="8684">
                  <c:v>43112.34375</c:v>
                </c:pt>
                <c:pt idx="8685">
                  <c:v>43112.364583333401</c:v>
                </c:pt>
                <c:pt idx="8686">
                  <c:v>43112.385416666599</c:v>
                </c:pt>
                <c:pt idx="8687">
                  <c:v>43112.40625</c:v>
                </c:pt>
                <c:pt idx="8688">
                  <c:v>43112.427083333401</c:v>
                </c:pt>
                <c:pt idx="8689">
                  <c:v>43112.447916666599</c:v>
                </c:pt>
                <c:pt idx="8690">
                  <c:v>43112.46875</c:v>
                </c:pt>
                <c:pt idx="8691">
                  <c:v>43112.489583333401</c:v>
                </c:pt>
                <c:pt idx="8692">
                  <c:v>43112.510416666599</c:v>
                </c:pt>
                <c:pt idx="8693">
                  <c:v>43112.53125</c:v>
                </c:pt>
                <c:pt idx="8694">
                  <c:v>43112.552083333401</c:v>
                </c:pt>
                <c:pt idx="8695">
                  <c:v>43112.572916666599</c:v>
                </c:pt>
                <c:pt idx="8696">
                  <c:v>43112.59375</c:v>
                </c:pt>
                <c:pt idx="8697">
                  <c:v>43112.614583333401</c:v>
                </c:pt>
                <c:pt idx="8698">
                  <c:v>43112.635416666599</c:v>
                </c:pt>
                <c:pt idx="8699">
                  <c:v>43112.65625</c:v>
                </c:pt>
                <c:pt idx="8700">
                  <c:v>43112.677083333401</c:v>
                </c:pt>
                <c:pt idx="8701">
                  <c:v>43112.697916666599</c:v>
                </c:pt>
                <c:pt idx="8702">
                  <c:v>43112.71875</c:v>
                </c:pt>
                <c:pt idx="8703">
                  <c:v>43112.739583333401</c:v>
                </c:pt>
                <c:pt idx="8704">
                  <c:v>43112.760416666599</c:v>
                </c:pt>
                <c:pt idx="8705">
                  <c:v>43112.78125</c:v>
                </c:pt>
                <c:pt idx="8706">
                  <c:v>43112.802083333401</c:v>
                </c:pt>
                <c:pt idx="8707">
                  <c:v>43112.822916666599</c:v>
                </c:pt>
                <c:pt idx="8708">
                  <c:v>43112.84375</c:v>
                </c:pt>
                <c:pt idx="8709">
                  <c:v>43112.864583333401</c:v>
                </c:pt>
                <c:pt idx="8710">
                  <c:v>43112.885416666599</c:v>
                </c:pt>
                <c:pt idx="8711">
                  <c:v>43112.90625</c:v>
                </c:pt>
                <c:pt idx="8712">
                  <c:v>43112.927083333401</c:v>
                </c:pt>
                <c:pt idx="8713">
                  <c:v>43112.947916666599</c:v>
                </c:pt>
                <c:pt idx="8714">
                  <c:v>43112.96875</c:v>
                </c:pt>
                <c:pt idx="8715">
                  <c:v>43112.989583333401</c:v>
                </c:pt>
                <c:pt idx="8716">
                  <c:v>43113.010416666599</c:v>
                </c:pt>
                <c:pt idx="8717">
                  <c:v>43113.03125</c:v>
                </c:pt>
                <c:pt idx="8718">
                  <c:v>43113.052083333401</c:v>
                </c:pt>
                <c:pt idx="8719">
                  <c:v>43113.072916666599</c:v>
                </c:pt>
                <c:pt idx="8720">
                  <c:v>43113.09375</c:v>
                </c:pt>
                <c:pt idx="8721">
                  <c:v>43113.114583333401</c:v>
                </c:pt>
                <c:pt idx="8722">
                  <c:v>43113.135416666599</c:v>
                </c:pt>
                <c:pt idx="8723">
                  <c:v>43113.15625</c:v>
                </c:pt>
                <c:pt idx="8724">
                  <c:v>43113.177083333401</c:v>
                </c:pt>
                <c:pt idx="8725">
                  <c:v>43113.197916666599</c:v>
                </c:pt>
                <c:pt idx="8726">
                  <c:v>43113.21875</c:v>
                </c:pt>
                <c:pt idx="8727">
                  <c:v>43113.239583333401</c:v>
                </c:pt>
                <c:pt idx="8728">
                  <c:v>43113.260416666599</c:v>
                </c:pt>
                <c:pt idx="8729">
                  <c:v>43113.28125</c:v>
                </c:pt>
                <c:pt idx="8730">
                  <c:v>43113.302083333401</c:v>
                </c:pt>
                <c:pt idx="8731">
                  <c:v>43113.322916666599</c:v>
                </c:pt>
                <c:pt idx="8732">
                  <c:v>43113.34375</c:v>
                </c:pt>
                <c:pt idx="8733">
                  <c:v>43113.364583333401</c:v>
                </c:pt>
                <c:pt idx="8734">
                  <c:v>43113.385416666599</c:v>
                </c:pt>
                <c:pt idx="8735">
                  <c:v>43113.40625</c:v>
                </c:pt>
                <c:pt idx="8736">
                  <c:v>43113.427083333401</c:v>
                </c:pt>
                <c:pt idx="8737">
                  <c:v>43113.447916666599</c:v>
                </c:pt>
                <c:pt idx="8738">
                  <c:v>43113.46875</c:v>
                </c:pt>
                <c:pt idx="8739">
                  <c:v>43113.489583333401</c:v>
                </c:pt>
                <c:pt idx="8740">
                  <c:v>43113.510416666599</c:v>
                </c:pt>
                <c:pt idx="8741">
                  <c:v>43113.53125</c:v>
                </c:pt>
                <c:pt idx="8742">
                  <c:v>43113.552083333401</c:v>
                </c:pt>
                <c:pt idx="8743">
                  <c:v>43113.572916666599</c:v>
                </c:pt>
                <c:pt idx="8744">
                  <c:v>43113.59375</c:v>
                </c:pt>
                <c:pt idx="8745">
                  <c:v>43113.614583333401</c:v>
                </c:pt>
                <c:pt idx="8746">
                  <c:v>43113.635416666599</c:v>
                </c:pt>
                <c:pt idx="8747">
                  <c:v>43113.65625</c:v>
                </c:pt>
                <c:pt idx="8748">
                  <c:v>43113.677083333401</c:v>
                </c:pt>
                <c:pt idx="8749">
                  <c:v>43113.697916666599</c:v>
                </c:pt>
                <c:pt idx="8750">
                  <c:v>43113.71875</c:v>
                </c:pt>
                <c:pt idx="8751">
                  <c:v>43113.739583333401</c:v>
                </c:pt>
                <c:pt idx="8752">
                  <c:v>43113.760416666599</c:v>
                </c:pt>
                <c:pt idx="8753">
                  <c:v>43113.78125</c:v>
                </c:pt>
                <c:pt idx="8754">
                  <c:v>43113.802083333401</c:v>
                </c:pt>
                <c:pt idx="8755">
                  <c:v>43113.822916666599</c:v>
                </c:pt>
                <c:pt idx="8756">
                  <c:v>43113.84375</c:v>
                </c:pt>
                <c:pt idx="8757">
                  <c:v>43113.864583333401</c:v>
                </c:pt>
                <c:pt idx="8758">
                  <c:v>43113.885416666599</c:v>
                </c:pt>
                <c:pt idx="8759">
                  <c:v>43113.90625</c:v>
                </c:pt>
                <c:pt idx="8760">
                  <c:v>43113.927083333401</c:v>
                </c:pt>
                <c:pt idx="8761">
                  <c:v>43113.947916666599</c:v>
                </c:pt>
                <c:pt idx="8762">
                  <c:v>43113.96875</c:v>
                </c:pt>
                <c:pt idx="8763">
                  <c:v>43113.989583333401</c:v>
                </c:pt>
                <c:pt idx="8764">
                  <c:v>43114.010416666599</c:v>
                </c:pt>
                <c:pt idx="8765">
                  <c:v>43114.03125</c:v>
                </c:pt>
                <c:pt idx="8766">
                  <c:v>43114.052083333401</c:v>
                </c:pt>
                <c:pt idx="8767">
                  <c:v>43114.072916666599</c:v>
                </c:pt>
                <c:pt idx="8768">
                  <c:v>43114.09375</c:v>
                </c:pt>
                <c:pt idx="8769">
                  <c:v>43114.114583333401</c:v>
                </c:pt>
                <c:pt idx="8770">
                  <c:v>43114.135416666599</c:v>
                </c:pt>
                <c:pt idx="8771">
                  <c:v>43114.15625</c:v>
                </c:pt>
                <c:pt idx="8772">
                  <c:v>43114.177083333401</c:v>
                </c:pt>
                <c:pt idx="8773">
                  <c:v>43114.197916666599</c:v>
                </c:pt>
                <c:pt idx="8774">
                  <c:v>43114.21875</c:v>
                </c:pt>
                <c:pt idx="8775">
                  <c:v>43114.239583333401</c:v>
                </c:pt>
                <c:pt idx="8776">
                  <c:v>43114.260416666599</c:v>
                </c:pt>
                <c:pt idx="8777">
                  <c:v>43114.28125</c:v>
                </c:pt>
                <c:pt idx="8778">
                  <c:v>43114.302083333401</c:v>
                </c:pt>
                <c:pt idx="8779">
                  <c:v>43114.322916666599</c:v>
                </c:pt>
                <c:pt idx="8780">
                  <c:v>43114.34375</c:v>
                </c:pt>
                <c:pt idx="8781">
                  <c:v>43114.364583333401</c:v>
                </c:pt>
                <c:pt idx="8782">
                  <c:v>43114.385416666599</c:v>
                </c:pt>
                <c:pt idx="8783">
                  <c:v>43114.40625</c:v>
                </c:pt>
                <c:pt idx="8784">
                  <c:v>43114.427083333401</c:v>
                </c:pt>
                <c:pt idx="8785">
                  <c:v>43114.447916666599</c:v>
                </c:pt>
                <c:pt idx="8786">
                  <c:v>43114.46875</c:v>
                </c:pt>
                <c:pt idx="8787">
                  <c:v>43114.489583333401</c:v>
                </c:pt>
                <c:pt idx="8788">
                  <c:v>43114.510416666599</c:v>
                </c:pt>
                <c:pt idx="8789">
                  <c:v>43114.53125</c:v>
                </c:pt>
                <c:pt idx="8790">
                  <c:v>43114.552083333401</c:v>
                </c:pt>
                <c:pt idx="8791">
                  <c:v>43114.572916666599</c:v>
                </c:pt>
                <c:pt idx="8792">
                  <c:v>43114.59375</c:v>
                </c:pt>
                <c:pt idx="8793">
                  <c:v>43114.614583333401</c:v>
                </c:pt>
                <c:pt idx="8794">
                  <c:v>43114.635416666599</c:v>
                </c:pt>
                <c:pt idx="8795">
                  <c:v>43114.65625</c:v>
                </c:pt>
                <c:pt idx="8796">
                  <c:v>43114.677083333401</c:v>
                </c:pt>
                <c:pt idx="8797">
                  <c:v>43114.697916666599</c:v>
                </c:pt>
                <c:pt idx="8798">
                  <c:v>43114.71875</c:v>
                </c:pt>
                <c:pt idx="8799">
                  <c:v>43114.739583333401</c:v>
                </c:pt>
                <c:pt idx="8800">
                  <c:v>43114.760416666599</c:v>
                </c:pt>
                <c:pt idx="8801">
                  <c:v>43114.78125</c:v>
                </c:pt>
                <c:pt idx="8802">
                  <c:v>43114.802083333401</c:v>
                </c:pt>
                <c:pt idx="8803">
                  <c:v>43114.822916666599</c:v>
                </c:pt>
                <c:pt idx="8804">
                  <c:v>43114.84375</c:v>
                </c:pt>
                <c:pt idx="8805">
                  <c:v>43114.864583333401</c:v>
                </c:pt>
                <c:pt idx="8806">
                  <c:v>43114.885416666599</c:v>
                </c:pt>
                <c:pt idx="8807">
                  <c:v>43114.90625</c:v>
                </c:pt>
                <c:pt idx="8808">
                  <c:v>43114.927083333401</c:v>
                </c:pt>
                <c:pt idx="8809">
                  <c:v>43114.947916666599</c:v>
                </c:pt>
                <c:pt idx="8810">
                  <c:v>43114.96875</c:v>
                </c:pt>
                <c:pt idx="8811">
                  <c:v>43114.989583333401</c:v>
                </c:pt>
                <c:pt idx="8812">
                  <c:v>43115.010416666599</c:v>
                </c:pt>
                <c:pt idx="8813">
                  <c:v>43115.03125</c:v>
                </c:pt>
                <c:pt idx="8814">
                  <c:v>43115.052083333401</c:v>
                </c:pt>
                <c:pt idx="8815">
                  <c:v>43115.072916666599</c:v>
                </c:pt>
                <c:pt idx="8816">
                  <c:v>43115.09375</c:v>
                </c:pt>
                <c:pt idx="8817">
                  <c:v>43115.114583333401</c:v>
                </c:pt>
                <c:pt idx="8818">
                  <c:v>43115.135416666599</c:v>
                </c:pt>
                <c:pt idx="8819">
                  <c:v>43115.15625</c:v>
                </c:pt>
                <c:pt idx="8820">
                  <c:v>43115.177083333401</c:v>
                </c:pt>
                <c:pt idx="8821">
                  <c:v>43115.197916666599</c:v>
                </c:pt>
                <c:pt idx="8822">
                  <c:v>43115.21875</c:v>
                </c:pt>
                <c:pt idx="8823">
                  <c:v>43115.239583333401</c:v>
                </c:pt>
                <c:pt idx="8824">
                  <c:v>43115.260416666599</c:v>
                </c:pt>
                <c:pt idx="8825">
                  <c:v>43115.28125</c:v>
                </c:pt>
                <c:pt idx="8826">
                  <c:v>43115.302083333401</c:v>
                </c:pt>
                <c:pt idx="8827">
                  <c:v>43115.322916666599</c:v>
                </c:pt>
                <c:pt idx="8828">
                  <c:v>43115.34375</c:v>
                </c:pt>
                <c:pt idx="8829">
                  <c:v>43115.364583333401</c:v>
                </c:pt>
                <c:pt idx="8830">
                  <c:v>43115.385416666599</c:v>
                </c:pt>
                <c:pt idx="8831">
                  <c:v>43115.40625</c:v>
                </c:pt>
                <c:pt idx="8832">
                  <c:v>43115.427083333401</c:v>
                </c:pt>
                <c:pt idx="8833">
                  <c:v>43115.447916666599</c:v>
                </c:pt>
                <c:pt idx="8834">
                  <c:v>43115.46875</c:v>
                </c:pt>
                <c:pt idx="8835">
                  <c:v>43115.489583333401</c:v>
                </c:pt>
                <c:pt idx="8836">
                  <c:v>43115.510416666599</c:v>
                </c:pt>
                <c:pt idx="8837">
                  <c:v>43115.53125</c:v>
                </c:pt>
                <c:pt idx="8838">
                  <c:v>43115.552083333401</c:v>
                </c:pt>
                <c:pt idx="8839">
                  <c:v>43115.572916666599</c:v>
                </c:pt>
                <c:pt idx="8840">
                  <c:v>43115.59375</c:v>
                </c:pt>
                <c:pt idx="8841">
                  <c:v>43115.614583333401</c:v>
                </c:pt>
                <c:pt idx="8842">
                  <c:v>43115.635416666599</c:v>
                </c:pt>
                <c:pt idx="8843">
                  <c:v>43115.65625</c:v>
                </c:pt>
                <c:pt idx="8844">
                  <c:v>43115.677083333401</c:v>
                </c:pt>
                <c:pt idx="8845">
                  <c:v>43115.697916666599</c:v>
                </c:pt>
                <c:pt idx="8846">
                  <c:v>43115.71875</c:v>
                </c:pt>
                <c:pt idx="8847">
                  <c:v>43115.739583333401</c:v>
                </c:pt>
                <c:pt idx="8848">
                  <c:v>43115.760416666599</c:v>
                </c:pt>
                <c:pt idx="8849">
                  <c:v>43115.78125</c:v>
                </c:pt>
                <c:pt idx="8850">
                  <c:v>43115.802083333401</c:v>
                </c:pt>
                <c:pt idx="8851">
                  <c:v>43115.822916666599</c:v>
                </c:pt>
                <c:pt idx="8852">
                  <c:v>43115.84375</c:v>
                </c:pt>
                <c:pt idx="8853">
                  <c:v>43115.864583333401</c:v>
                </c:pt>
                <c:pt idx="8854">
                  <c:v>43115.885416666599</c:v>
                </c:pt>
                <c:pt idx="8855">
                  <c:v>43115.90625</c:v>
                </c:pt>
                <c:pt idx="8856">
                  <c:v>43115.927083333401</c:v>
                </c:pt>
                <c:pt idx="8857">
                  <c:v>43115.947916666599</c:v>
                </c:pt>
                <c:pt idx="8858">
                  <c:v>43115.96875</c:v>
                </c:pt>
                <c:pt idx="8859">
                  <c:v>43115.989583333401</c:v>
                </c:pt>
                <c:pt idx="8860">
                  <c:v>43116.010416666599</c:v>
                </c:pt>
                <c:pt idx="8861">
                  <c:v>43116.03125</c:v>
                </c:pt>
                <c:pt idx="8862">
                  <c:v>43116.052083333401</c:v>
                </c:pt>
                <c:pt idx="8863">
                  <c:v>43116.072916666599</c:v>
                </c:pt>
                <c:pt idx="8864">
                  <c:v>43116.09375</c:v>
                </c:pt>
                <c:pt idx="8865">
                  <c:v>43116.114583333401</c:v>
                </c:pt>
                <c:pt idx="8866">
                  <c:v>43116.135416666599</c:v>
                </c:pt>
                <c:pt idx="8867">
                  <c:v>43116.15625</c:v>
                </c:pt>
                <c:pt idx="8868">
                  <c:v>43116.177083333401</c:v>
                </c:pt>
                <c:pt idx="8869">
                  <c:v>43116.197916666599</c:v>
                </c:pt>
                <c:pt idx="8870">
                  <c:v>43116.21875</c:v>
                </c:pt>
                <c:pt idx="8871">
                  <c:v>43116.239583333401</c:v>
                </c:pt>
                <c:pt idx="8872">
                  <c:v>43116.260416666599</c:v>
                </c:pt>
                <c:pt idx="8873">
                  <c:v>43116.28125</c:v>
                </c:pt>
                <c:pt idx="8874">
                  <c:v>43116.302083333401</c:v>
                </c:pt>
                <c:pt idx="8875">
                  <c:v>43116.322916666599</c:v>
                </c:pt>
                <c:pt idx="8876">
                  <c:v>43116.34375</c:v>
                </c:pt>
                <c:pt idx="8877">
                  <c:v>43116.364583333401</c:v>
                </c:pt>
                <c:pt idx="8878">
                  <c:v>43116.385416666599</c:v>
                </c:pt>
                <c:pt idx="8879">
                  <c:v>43116.40625</c:v>
                </c:pt>
                <c:pt idx="8880">
                  <c:v>43116.427083333401</c:v>
                </c:pt>
                <c:pt idx="8881">
                  <c:v>43116.447916666599</c:v>
                </c:pt>
                <c:pt idx="8882">
                  <c:v>43116.46875</c:v>
                </c:pt>
                <c:pt idx="8883">
                  <c:v>43116.489583333401</c:v>
                </c:pt>
                <c:pt idx="8884">
                  <c:v>43116.510416666599</c:v>
                </c:pt>
                <c:pt idx="8885">
                  <c:v>43116.53125</c:v>
                </c:pt>
                <c:pt idx="8886">
                  <c:v>43116.552083333401</c:v>
                </c:pt>
                <c:pt idx="8887">
                  <c:v>43116.572916666599</c:v>
                </c:pt>
                <c:pt idx="8888">
                  <c:v>43116.59375</c:v>
                </c:pt>
                <c:pt idx="8889">
                  <c:v>43116.614583333401</c:v>
                </c:pt>
                <c:pt idx="8890">
                  <c:v>43116.635416666599</c:v>
                </c:pt>
                <c:pt idx="8891">
                  <c:v>43116.65625</c:v>
                </c:pt>
                <c:pt idx="8892">
                  <c:v>43116.677083333401</c:v>
                </c:pt>
                <c:pt idx="8893">
                  <c:v>43116.697916666599</c:v>
                </c:pt>
                <c:pt idx="8894">
                  <c:v>43116.71875</c:v>
                </c:pt>
                <c:pt idx="8895">
                  <c:v>43116.739583333401</c:v>
                </c:pt>
                <c:pt idx="8896">
                  <c:v>43116.760416666599</c:v>
                </c:pt>
                <c:pt idx="8897">
                  <c:v>43116.78125</c:v>
                </c:pt>
                <c:pt idx="8898">
                  <c:v>43116.802083333401</c:v>
                </c:pt>
                <c:pt idx="8899">
                  <c:v>43116.822916666599</c:v>
                </c:pt>
                <c:pt idx="8900">
                  <c:v>43116.84375</c:v>
                </c:pt>
                <c:pt idx="8901">
                  <c:v>43116.864583333401</c:v>
                </c:pt>
                <c:pt idx="8902">
                  <c:v>43116.885416666599</c:v>
                </c:pt>
                <c:pt idx="8903">
                  <c:v>43116.90625</c:v>
                </c:pt>
                <c:pt idx="8904">
                  <c:v>43116.927083333401</c:v>
                </c:pt>
                <c:pt idx="8905">
                  <c:v>43116.947916666599</c:v>
                </c:pt>
                <c:pt idx="8906">
                  <c:v>43116.96875</c:v>
                </c:pt>
                <c:pt idx="8907">
                  <c:v>43116.989583333401</c:v>
                </c:pt>
                <c:pt idx="8908">
                  <c:v>43117.010416666599</c:v>
                </c:pt>
                <c:pt idx="8909">
                  <c:v>43117.03125</c:v>
                </c:pt>
                <c:pt idx="8910">
                  <c:v>43117.052083333401</c:v>
                </c:pt>
                <c:pt idx="8911">
                  <c:v>43117.072916666599</c:v>
                </c:pt>
                <c:pt idx="8912">
                  <c:v>43117.09375</c:v>
                </c:pt>
                <c:pt idx="8913">
                  <c:v>43117.114583333401</c:v>
                </c:pt>
                <c:pt idx="8914">
                  <c:v>43117.135416666599</c:v>
                </c:pt>
                <c:pt idx="8915">
                  <c:v>43117.15625</c:v>
                </c:pt>
                <c:pt idx="8916">
                  <c:v>43117.177083333401</c:v>
                </c:pt>
                <c:pt idx="8917">
                  <c:v>43117.197916666599</c:v>
                </c:pt>
                <c:pt idx="8918">
                  <c:v>43117.21875</c:v>
                </c:pt>
                <c:pt idx="8919">
                  <c:v>43117.239583333401</c:v>
                </c:pt>
                <c:pt idx="8920">
                  <c:v>43117.260416666599</c:v>
                </c:pt>
                <c:pt idx="8921">
                  <c:v>43117.28125</c:v>
                </c:pt>
                <c:pt idx="8922">
                  <c:v>43117.302083333401</c:v>
                </c:pt>
                <c:pt idx="8923">
                  <c:v>43117.322916666599</c:v>
                </c:pt>
                <c:pt idx="8924">
                  <c:v>43117.34375</c:v>
                </c:pt>
                <c:pt idx="8925">
                  <c:v>43117.364583333401</c:v>
                </c:pt>
                <c:pt idx="8926">
                  <c:v>43117.385416666599</c:v>
                </c:pt>
                <c:pt idx="8927">
                  <c:v>43117.40625</c:v>
                </c:pt>
                <c:pt idx="8928">
                  <c:v>43117.427083333401</c:v>
                </c:pt>
                <c:pt idx="8929">
                  <c:v>43117.447916666599</c:v>
                </c:pt>
                <c:pt idx="8930">
                  <c:v>43117.46875</c:v>
                </c:pt>
                <c:pt idx="8931">
                  <c:v>43117.489583333401</c:v>
                </c:pt>
                <c:pt idx="8932">
                  <c:v>43117.510416666599</c:v>
                </c:pt>
                <c:pt idx="8933">
                  <c:v>43117.53125</c:v>
                </c:pt>
                <c:pt idx="8934">
                  <c:v>43117.552083333401</c:v>
                </c:pt>
                <c:pt idx="8935">
                  <c:v>43117.572916666599</c:v>
                </c:pt>
                <c:pt idx="8936">
                  <c:v>43117.59375</c:v>
                </c:pt>
                <c:pt idx="8937">
                  <c:v>43117.614583333401</c:v>
                </c:pt>
                <c:pt idx="8938">
                  <c:v>43117.635416666599</c:v>
                </c:pt>
                <c:pt idx="8939">
                  <c:v>43117.65625</c:v>
                </c:pt>
                <c:pt idx="8940">
                  <c:v>43117.677083333401</c:v>
                </c:pt>
                <c:pt idx="8941">
                  <c:v>43117.697916666599</c:v>
                </c:pt>
                <c:pt idx="8942">
                  <c:v>43117.71875</c:v>
                </c:pt>
                <c:pt idx="8943">
                  <c:v>43117.739583333401</c:v>
                </c:pt>
                <c:pt idx="8944">
                  <c:v>43117.760416666599</c:v>
                </c:pt>
                <c:pt idx="8945">
                  <c:v>43117.78125</c:v>
                </c:pt>
                <c:pt idx="8946">
                  <c:v>43117.802083333401</c:v>
                </c:pt>
                <c:pt idx="8947">
                  <c:v>43117.822916666599</c:v>
                </c:pt>
                <c:pt idx="8948">
                  <c:v>43117.84375</c:v>
                </c:pt>
                <c:pt idx="8949">
                  <c:v>43117.864583333401</c:v>
                </c:pt>
                <c:pt idx="8950">
                  <c:v>43117.885416666599</c:v>
                </c:pt>
                <c:pt idx="8951">
                  <c:v>43117.90625</c:v>
                </c:pt>
                <c:pt idx="8952">
                  <c:v>43117.927083333401</c:v>
                </c:pt>
                <c:pt idx="8953">
                  <c:v>43117.947916666599</c:v>
                </c:pt>
                <c:pt idx="8954">
                  <c:v>43117.96875</c:v>
                </c:pt>
                <c:pt idx="8955">
                  <c:v>43117.989583333401</c:v>
                </c:pt>
                <c:pt idx="8956">
                  <c:v>43118.010416666599</c:v>
                </c:pt>
                <c:pt idx="8957">
                  <c:v>43118.03125</c:v>
                </c:pt>
                <c:pt idx="8958">
                  <c:v>43118.052083333401</c:v>
                </c:pt>
                <c:pt idx="8959">
                  <c:v>43118.072916666599</c:v>
                </c:pt>
                <c:pt idx="8960">
                  <c:v>43118.09375</c:v>
                </c:pt>
                <c:pt idx="8961">
                  <c:v>43118.114583333401</c:v>
                </c:pt>
                <c:pt idx="8962">
                  <c:v>43118.135416666599</c:v>
                </c:pt>
                <c:pt idx="8963">
                  <c:v>43118.15625</c:v>
                </c:pt>
                <c:pt idx="8964">
                  <c:v>43118.177083333401</c:v>
                </c:pt>
                <c:pt idx="8965">
                  <c:v>43118.197916666599</c:v>
                </c:pt>
                <c:pt idx="8966">
                  <c:v>43118.21875</c:v>
                </c:pt>
                <c:pt idx="8967">
                  <c:v>43118.239583333401</c:v>
                </c:pt>
                <c:pt idx="8968">
                  <c:v>43118.260416666599</c:v>
                </c:pt>
                <c:pt idx="8969">
                  <c:v>43118.28125</c:v>
                </c:pt>
                <c:pt idx="8970">
                  <c:v>43118.302083333401</c:v>
                </c:pt>
                <c:pt idx="8971">
                  <c:v>43118.322916666599</c:v>
                </c:pt>
                <c:pt idx="8972">
                  <c:v>43118.34375</c:v>
                </c:pt>
                <c:pt idx="8973">
                  <c:v>43118.364583333401</c:v>
                </c:pt>
                <c:pt idx="8974">
                  <c:v>43118.385416666599</c:v>
                </c:pt>
                <c:pt idx="8975">
                  <c:v>43118.40625</c:v>
                </c:pt>
                <c:pt idx="8976">
                  <c:v>43118.427083333401</c:v>
                </c:pt>
                <c:pt idx="8977">
                  <c:v>43118.447916666599</c:v>
                </c:pt>
                <c:pt idx="8978">
                  <c:v>43118.46875</c:v>
                </c:pt>
                <c:pt idx="8979">
                  <c:v>43118.489583333401</c:v>
                </c:pt>
                <c:pt idx="8980">
                  <c:v>43118.510416666599</c:v>
                </c:pt>
                <c:pt idx="8981">
                  <c:v>43118.53125</c:v>
                </c:pt>
                <c:pt idx="8982">
                  <c:v>43118.552083333401</c:v>
                </c:pt>
                <c:pt idx="8983">
                  <c:v>43118.572916666599</c:v>
                </c:pt>
                <c:pt idx="8984">
                  <c:v>43118.59375</c:v>
                </c:pt>
                <c:pt idx="8985">
                  <c:v>43118.614583333401</c:v>
                </c:pt>
                <c:pt idx="8986">
                  <c:v>43118.635416666599</c:v>
                </c:pt>
                <c:pt idx="8987">
                  <c:v>43118.65625</c:v>
                </c:pt>
                <c:pt idx="8988">
                  <c:v>43118.677083333401</c:v>
                </c:pt>
                <c:pt idx="8989">
                  <c:v>43118.697916666599</c:v>
                </c:pt>
                <c:pt idx="8990">
                  <c:v>43118.71875</c:v>
                </c:pt>
                <c:pt idx="8991">
                  <c:v>43118.739583333401</c:v>
                </c:pt>
                <c:pt idx="8992">
                  <c:v>43118.760416666599</c:v>
                </c:pt>
                <c:pt idx="8993">
                  <c:v>43118.78125</c:v>
                </c:pt>
                <c:pt idx="8994">
                  <c:v>43118.802083333401</c:v>
                </c:pt>
                <c:pt idx="8995">
                  <c:v>43118.822916666599</c:v>
                </c:pt>
                <c:pt idx="8996">
                  <c:v>43118.84375</c:v>
                </c:pt>
                <c:pt idx="8997">
                  <c:v>43118.864583333401</c:v>
                </c:pt>
                <c:pt idx="8998">
                  <c:v>43118.885416666599</c:v>
                </c:pt>
                <c:pt idx="8999">
                  <c:v>43118.90625</c:v>
                </c:pt>
                <c:pt idx="9000">
                  <c:v>43118.927083333401</c:v>
                </c:pt>
                <c:pt idx="9001">
                  <c:v>43118.947916666599</c:v>
                </c:pt>
                <c:pt idx="9002">
                  <c:v>43118.96875</c:v>
                </c:pt>
                <c:pt idx="9003">
                  <c:v>43118.989583333401</c:v>
                </c:pt>
                <c:pt idx="9004">
                  <c:v>43119.010416666599</c:v>
                </c:pt>
                <c:pt idx="9005">
                  <c:v>43119.03125</c:v>
                </c:pt>
                <c:pt idx="9006">
                  <c:v>43119.052083333401</c:v>
                </c:pt>
                <c:pt idx="9007">
                  <c:v>43119.072916666599</c:v>
                </c:pt>
                <c:pt idx="9008">
                  <c:v>43119.09375</c:v>
                </c:pt>
                <c:pt idx="9009">
                  <c:v>43119.114583333401</c:v>
                </c:pt>
                <c:pt idx="9010">
                  <c:v>43119.135416666599</c:v>
                </c:pt>
                <c:pt idx="9011">
                  <c:v>43119.15625</c:v>
                </c:pt>
                <c:pt idx="9012">
                  <c:v>43119.177083333401</c:v>
                </c:pt>
                <c:pt idx="9013">
                  <c:v>43119.197916666599</c:v>
                </c:pt>
                <c:pt idx="9014">
                  <c:v>43119.21875</c:v>
                </c:pt>
                <c:pt idx="9015">
                  <c:v>43119.239583333401</c:v>
                </c:pt>
                <c:pt idx="9016">
                  <c:v>43119.260416666599</c:v>
                </c:pt>
                <c:pt idx="9017">
                  <c:v>43119.28125</c:v>
                </c:pt>
                <c:pt idx="9018">
                  <c:v>43119.302083333401</c:v>
                </c:pt>
                <c:pt idx="9019">
                  <c:v>43119.322916666599</c:v>
                </c:pt>
                <c:pt idx="9020">
                  <c:v>43119.34375</c:v>
                </c:pt>
                <c:pt idx="9021">
                  <c:v>43119.364583333401</c:v>
                </c:pt>
                <c:pt idx="9022">
                  <c:v>43119.385416666599</c:v>
                </c:pt>
                <c:pt idx="9023">
                  <c:v>43119.40625</c:v>
                </c:pt>
                <c:pt idx="9024">
                  <c:v>43119.427083333401</c:v>
                </c:pt>
                <c:pt idx="9025">
                  <c:v>43119.447916666599</c:v>
                </c:pt>
                <c:pt idx="9026">
                  <c:v>43119.46875</c:v>
                </c:pt>
                <c:pt idx="9027">
                  <c:v>43119.489583333401</c:v>
                </c:pt>
                <c:pt idx="9028">
                  <c:v>43119.510416666599</c:v>
                </c:pt>
                <c:pt idx="9029">
                  <c:v>43119.53125</c:v>
                </c:pt>
                <c:pt idx="9030">
                  <c:v>43119.552083333401</c:v>
                </c:pt>
                <c:pt idx="9031">
                  <c:v>43119.572916666599</c:v>
                </c:pt>
                <c:pt idx="9032">
                  <c:v>43119.59375</c:v>
                </c:pt>
                <c:pt idx="9033">
                  <c:v>43119.614583333401</c:v>
                </c:pt>
                <c:pt idx="9034">
                  <c:v>43119.635416666599</c:v>
                </c:pt>
                <c:pt idx="9035">
                  <c:v>43119.65625</c:v>
                </c:pt>
                <c:pt idx="9036">
                  <c:v>43119.677083333401</c:v>
                </c:pt>
                <c:pt idx="9037">
                  <c:v>43119.697916666599</c:v>
                </c:pt>
                <c:pt idx="9038">
                  <c:v>43119.71875</c:v>
                </c:pt>
                <c:pt idx="9039">
                  <c:v>43119.739583333401</c:v>
                </c:pt>
                <c:pt idx="9040">
                  <c:v>43119.760416666599</c:v>
                </c:pt>
                <c:pt idx="9041">
                  <c:v>43119.78125</c:v>
                </c:pt>
                <c:pt idx="9042">
                  <c:v>43119.802083333401</c:v>
                </c:pt>
                <c:pt idx="9043">
                  <c:v>43119.822916666599</c:v>
                </c:pt>
                <c:pt idx="9044">
                  <c:v>43119.84375</c:v>
                </c:pt>
                <c:pt idx="9045">
                  <c:v>43119.864583333401</c:v>
                </c:pt>
                <c:pt idx="9046">
                  <c:v>43119.885416666599</c:v>
                </c:pt>
                <c:pt idx="9047">
                  <c:v>43119.90625</c:v>
                </c:pt>
                <c:pt idx="9048">
                  <c:v>43119.927083333401</c:v>
                </c:pt>
                <c:pt idx="9049">
                  <c:v>43119.947916666599</c:v>
                </c:pt>
                <c:pt idx="9050">
                  <c:v>43119.96875</c:v>
                </c:pt>
                <c:pt idx="9051">
                  <c:v>43119.989583333401</c:v>
                </c:pt>
                <c:pt idx="9052">
                  <c:v>43120.010416666599</c:v>
                </c:pt>
                <c:pt idx="9053">
                  <c:v>43120.03125</c:v>
                </c:pt>
                <c:pt idx="9054">
                  <c:v>43120.052083333401</c:v>
                </c:pt>
                <c:pt idx="9055">
                  <c:v>43120.072916666599</c:v>
                </c:pt>
                <c:pt idx="9056">
                  <c:v>43120.09375</c:v>
                </c:pt>
                <c:pt idx="9057">
                  <c:v>43120.114583333401</c:v>
                </c:pt>
                <c:pt idx="9058">
                  <c:v>43120.135416666599</c:v>
                </c:pt>
                <c:pt idx="9059">
                  <c:v>43120.15625</c:v>
                </c:pt>
                <c:pt idx="9060">
                  <c:v>43120.177083333401</c:v>
                </c:pt>
                <c:pt idx="9061">
                  <c:v>43120.197916666599</c:v>
                </c:pt>
                <c:pt idx="9062">
                  <c:v>43120.21875</c:v>
                </c:pt>
                <c:pt idx="9063">
                  <c:v>43120.239583333401</c:v>
                </c:pt>
                <c:pt idx="9064">
                  <c:v>43120.260416666599</c:v>
                </c:pt>
                <c:pt idx="9065">
                  <c:v>43120.28125</c:v>
                </c:pt>
                <c:pt idx="9066">
                  <c:v>43120.302083333401</c:v>
                </c:pt>
                <c:pt idx="9067">
                  <c:v>43120.322916666599</c:v>
                </c:pt>
                <c:pt idx="9068">
                  <c:v>43120.34375</c:v>
                </c:pt>
                <c:pt idx="9069">
                  <c:v>43120.364583333401</c:v>
                </c:pt>
                <c:pt idx="9070">
                  <c:v>43120.385416666599</c:v>
                </c:pt>
                <c:pt idx="9071">
                  <c:v>43120.40625</c:v>
                </c:pt>
                <c:pt idx="9072">
                  <c:v>43120.427083333401</c:v>
                </c:pt>
                <c:pt idx="9073">
                  <c:v>43120.447916666599</c:v>
                </c:pt>
                <c:pt idx="9074">
                  <c:v>43120.46875</c:v>
                </c:pt>
                <c:pt idx="9075">
                  <c:v>43120.489583333401</c:v>
                </c:pt>
                <c:pt idx="9076">
                  <c:v>43120.510416666599</c:v>
                </c:pt>
                <c:pt idx="9077">
                  <c:v>43120.53125</c:v>
                </c:pt>
                <c:pt idx="9078">
                  <c:v>43120.552083333401</c:v>
                </c:pt>
                <c:pt idx="9079">
                  <c:v>43120.572916666599</c:v>
                </c:pt>
                <c:pt idx="9080">
                  <c:v>43120.59375</c:v>
                </c:pt>
                <c:pt idx="9081">
                  <c:v>43120.614583333401</c:v>
                </c:pt>
                <c:pt idx="9082">
                  <c:v>43120.635416666599</c:v>
                </c:pt>
                <c:pt idx="9083">
                  <c:v>43120.65625</c:v>
                </c:pt>
                <c:pt idx="9084">
                  <c:v>43120.677083333401</c:v>
                </c:pt>
                <c:pt idx="9085">
                  <c:v>43120.697916666599</c:v>
                </c:pt>
                <c:pt idx="9086">
                  <c:v>43120.71875</c:v>
                </c:pt>
                <c:pt idx="9087">
                  <c:v>43120.739583333401</c:v>
                </c:pt>
                <c:pt idx="9088">
                  <c:v>43120.760416666599</c:v>
                </c:pt>
                <c:pt idx="9089">
                  <c:v>43120.78125</c:v>
                </c:pt>
                <c:pt idx="9090">
                  <c:v>43120.802083333401</c:v>
                </c:pt>
                <c:pt idx="9091">
                  <c:v>43120.822916666599</c:v>
                </c:pt>
                <c:pt idx="9092">
                  <c:v>43120.84375</c:v>
                </c:pt>
                <c:pt idx="9093">
                  <c:v>43120.864583333401</c:v>
                </c:pt>
                <c:pt idx="9094">
                  <c:v>43120.885416666599</c:v>
                </c:pt>
                <c:pt idx="9095">
                  <c:v>43120.90625</c:v>
                </c:pt>
                <c:pt idx="9096">
                  <c:v>43120.927083333401</c:v>
                </c:pt>
                <c:pt idx="9097">
                  <c:v>43120.947916666599</c:v>
                </c:pt>
                <c:pt idx="9098">
                  <c:v>43120.96875</c:v>
                </c:pt>
                <c:pt idx="9099">
                  <c:v>43120.989583333401</c:v>
                </c:pt>
                <c:pt idx="9100">
                  <c:v>43121.010416666599</c:v>
                </c:pt>
                <c:pt idx="9101">
                  <c:v>43121.03125</c:v>
                </c:pt>
                <c:pt idx="9102">
                  <c:v>43121.052083333401</c:v>
                </c:pt>
                <c:pt idx="9103">
                  <c:v>43121.072916666599</c:v>
                </c:pt>
                <c:pt idx="9104">
                  <c:v>43121.09375</c:v>
                </c:pt>
                <c:pt idx="9105">
                  <c:v>43121.114583333401</c:v>
                </c:pt>
                <c:pt idx="9106">
                  <c:v>43121.135416666599</c:v>
                </c:pt>
                <c:pt idx="9107">
                  <c:v>43121.15625</c:v>
                </c:pt>
                <c:pt idx="9108">
                  <c:v>43121.177083333401</c:v>
                </c:pt>
                <c:pt idx="9109">
                  <c:v>43121.197916666599</c:v>
                </c:pt>
                <c:pt idx="9110">
                  <c:v>43121.21875</c:v>
                </c:pt>
                <c:pt idx="9111">
                  <c:v>43121.239583333401</c:v>
                </c:pt>
                <c:pt idx="9112">
                  <c:v>43121.260416666599</c:v>
                </c:pt>
                <c:pt idx="9113">
                  <c:v>43121.28125</c:v>
                </c:pt>
                <c:pt idx="9114">
                  <c:v>43121.302083333401</c:v>
                </c:pt>
                <c:pt idx="9115">
                  <c:v>43121.322916666599</c:v>
                </c:pt>
                <c:pt idx="9116">
                  <c:v>43121.34375</c:v>
                </c:pt>
                <c:pt idx="9117">
                  <c:v>43121.364583333401</c:v>
                </c:pt>
                <c:pt idx="9118">
                  <c:v>43121.385416666599</c:v>
                </c:pt>
                <c:pt idx="9119">
                  <c:v>43121.40625</c:v>
                </c:pt>
                <c:pt idx="9120">
                  <c:v>43121.427083333401</c:v>
                </c:pt>
                <c:pt idx="9121">
                  <c:v>43121.447916666599</c:v>
                </c:pt>
                <c:pt idx="9122">
                  <c:v>43121.46875</c:v>
                </c:pt>
                <c:pt idx="9123">
                  <c:v>43121.489583333401</c:v>
                </c:pt>
                <c:pt idx="9124">
                  <c:v>43121.510416666599</c:v>
                </c:pt>
                <c:pt idx="9125">
                  <c:v>43121.53125</c:v>
                </c:pt>
                <c:pt idx="9126">
                  <c:v>43121.552083333401</c:v>
                </c:pt>
                <c:pt idx="9127">
                  <c:v>43121.572916666599</c:v>
                </c:pt>
                <c:pt idx="9128">
                  <c:v>43121.59375</c:v>
                </c:pt>
                <c:pt idx="9129">
                  <c:v>43121.614583333401</c:v>
                </c:pt>
                <c:pt idx="9130">
                  <c:v>43121.635416666599</c:v>
                </c:pt>
                <c:pt idx="9131">
                  <c:v>43121.65625</c:v>
                </c:pt>
                <c:pt idx="9132">
                  <c:v>43121.677083333401</c:v>
                </c:pt>
                <c:pt idx="9133">
                  <c:v>43121.697916666599</c:v>
                </c:pt>
                <c:pt idx="9134">
                  <c:v>43121.71875</c:v>
                </c:pt>
                <c:pt idx="9135">
                  <c:v>43121.739583333401</c:v>
                </c:pt>
                <c:pt idx="9136">
                  <c:v>43121.760416666599</c:v>
                </c:pt>
                <c:pt idx="9137">
                  <c:v>43121.78125</c:v>
                </c:pt>
                <c:pt idx="9138">
                  <c:v>43121.802083333401</c:v>
                </c:pt>
                <c:pt idx="9139">
                  <c:v>43121.822916666599</c:v>
                </c:pt>
                <c:pt idx="9140">
                  <c:v>43121.84375</c:v>
                </c:pt>
                <c:pt idx="9141">
                  <c:v>43121.864583333401</c:v>
                </c:pt>
                <c:pt idx="9142">
                  <c:v>43121.885416666599</c:v>
                </c:pt>
                <c:pt idx="9143">
                  <c:v>43121.90625</c:v>
                </c:pt>
                <c:pt idx="9144">
                  <c:v>43121.927083333401</c:v>
                </c:pt>
                <c:pt idx="9145">
                  <c:v>43121.947916666599</c:v>
                </c:pt>
                <c:pt idx="9146">
                  <c:v>43121.96875</c:v>
                </c:pt>
                <c:pt idx="9147">
                  <c:v>43121.989583333401</c:v>
                </c:pt>
                <c:pt idx="9148">
                  <c:v>43122.010416666599</c:v>
                </c:pt>
                <c:pt idx="9149">
                  <c:v>43122.03125</c:v>
                </c:pt>
                <c:pt idx="9150">
                  <c:v>43122.052083333401</c:v>
                </c:pt>
                <c:pt idx="9151">
                  <c:v>43122.072916666599</c:v>
                </c:pt>
                <c:pt idx="9152">
                  <c:v>43122.09375</c:v>
                </c:pt>
                <c:pt idx="9153">
                  <c:v>43122.114583333401</c:v>
                </c:pt>
                <c:pt idx="9154">
                  <c:v>43122.135416666599</c:v>
                </c:pt>
                <c:pt idx="9155">
                  <c:v>43122.15625</c:v>
                </c:pt>
                <c:pt idx="9156">
                  <c:v>43122.177083333401</c:v>
                </c:pt>
                <c:pt idx="9157">
                  <c:v>43122.197916666599</c:v>
                </c:pt>
                <c:pt idx="9158">
                  <c:v>43122.21875</c:v>
                </c:pt>
                <c:pt idx="9159">
                  <c:v>43122.239583333401</c:v>
                </c:pt>
                <c:pt idx="9160">
                  <c:v>43122.260416666599</c:v>
                </c:pt>
                <c:pt idx="9161">
                  <c:v>43122.28125</c:v>
                </c:pt>
                <c:pt idx="9162">
                  <c:v>43122.302083333401</c:v>
                </c:pt>
                <c:pt idx="9163">
                  <c:v>43122.322916666599</c:v>
                </c:pt>
                <c:pt idx="9164">
                  <c:v>43122.34375</c:v>
                </c:pt>
                <c:pt idx="9165">
                  <c:v>43122.364583333401</c:v>
                </c:pt>
                <c:pt idx="9166">
                  <c:v>43122.385416666599</c:v>
                </c:pt>
                <c:pt idx="9167">
                  <c:v>43122.40625</c:v>
                </c:pt>
                <c:pt idx="9168">
                  <c:v>43122.427083333401</c:v>
                </c:pt>
                <c:pt idx="9169">
                  <c:v>43122.447916666599</c:v>
                </c:pt>
                <c:pt idx="9170">
                  <c:v>43122.46875</c:v>
                </c:pt>
                <c:pt idx="9171">
                  <c:v>43122.489583333401</c:v>
                </c:pt>
                <c:pt idx="9172">
                  <c:v>43122.510416666599</c:v>
                </c:pt>
                <c:pt idx="9173">
                  <c:v>43122.53125</c:v>
                </c:pt>
                <c:pt idx="9174">
                  <c:v>43122.552083333401</c:v>
                </c:pt>
                <c:pt idx="9175">
                  <c:v>43122.572916666599</c:v>
                </c:pt>
                <c:pt idx="9176">
                  <c:v>43122.59375</c:v>
                </c:pt>
                <c:pt idx="9177">
                  <c:v>43122.614583333401</c:v>
                </c:pt>
                <c:pt idx="9178">
                  <c:v>43122.635416666599</c:v>
                </c:pt>
                <c:pt idx="9179">
                  <c:v>43122.65625</c:v>
                </c:pt>
                <c:pt idx="9180">
                  <c:v>43122.677083333401</c:v>
                </c:pt>
                <c:pt idx="9181">
                  <c:v>43122.697916666599</c:v>
                </c:pt>
                <c:pt idx="9182">
                  <c:v>43122.71875</c:v>
                </c:pt>
                <c:pt idx="9183">
                  <c:v>43122.739583333401</c:v>
                </c:pt>
                <c:pt idx="9184">
                  <c:v>43122.760416666599</c:v>
                </c:pt>
                <c:pt idx="9185">
                  <c:v>43122.78125</c:v>
                </c:pt>
                <c:pt idx="9186">
                  <c:v>43122.802083333401</c:v>
                </c:pt>
                <c:pt idx="9187">
                  <c:v>43122.822916666599</c:v>
                </c:pt>
                <c:pt idx="9188">
                  <c:v>43122.84375</c:v>
                </c:pt>
                <c:pt idx="9189">
                  <c:v>43122.864583333401</c:v>
                </c:pt>
                <c:pt idx="9190">
                  <c:v>43122.885416666599</c:v>
                </c:pt>
                <c:pt idx="9191">
                  <c:v>43122.90625</c:v>
                </c:pt>
                <c:pt idx="9192">
                  <c:v>43122.927083333401</c:v>
                </c:pt>
                <c:pt idx="9193">
                  <c:v>43122.947916666599</c:v>
                </c:pt>
                <c:pt idx="9194">
                  <c:v>43122.96875</c:v>
                </c:pt>
                <c:pt idx="9195">
                  <c:v>43122.989583333401</c:v>
                </c:pt>
                <c:pt idx="9196">
                  <c:v>43123.010416666599</c:v>
                </c:pt>
                <c:pt idx="9197">
                  <c:v>43123.03125</c:v>
                </c:pt>
                <c:pt idx="9198">
                  <c:v>43123.052083333401</c:v>
                </c:pt>
                <c:pt idx="9199">
                  <c:v>43123.072916666599</c:v>
                </c:pt>
                <c:pt idx="9200">
                  <c:v>43123.09375</c:v>
                </c:pt>
                <c:pt idx="9201">
                  <c:v>43123.114583333401</c:v>
                </c:pt>
                <c:pt idx="9202">
                  <c:v>43123.135416666599</c:v>
                </c:pt>
                <c:pt idx="9203">
                  <c:v>43123.15625</c:v>
                </c:pt>
                <c:pt idx="9204">
                  <c:v>43123.177083333401</c:v>
                </c:pt>
                <c:pt idx="9205">
                  <c:v>43123.197916666599</c:v>
                </c:pt>
                <c:pt idx="9206">
                  <c:v>43123.21875</c:v>
                </c:pt>
                <c:pt idx="9207">
                  <c:v>43123.239583333401</c:v>
                </c:pt>
                <c:pt idx="9208">
                  <c:v>43123.260416666599</c:v>
                </c:pt>
                <c:pt idx="9209">
                  <c:v>43123.28125</c:v>
                </c:pt>
                <c:pt idx="9210">
                  <c:v>43123.302083333401</c:v>
                </c:pt>
                <c:pt idx="9211">
                  <c:v>43123.322916666599</c:v>
                </c:pt>
                <c:pt idx="9212">
                  <c:v>43123.34375</c:v>
                </c:pt>
                <c:pt idx="9213">
                  <c:v>43123.364583333401</c:v>
                </c:pt>
                <c:pt idx="9214">
                  <c:v>43123.385416666599</c:v>
                </c:pt>
                <c:pt idx="9215">
                  <c:v>43123.40625</c:v>
                </c:pt>
                <c:pt idx="9216">
                  <c:v>43123.427083333401</c:v>
                </c:pt>
                <c:pt idx="9217">
                  <c:v>43123.447916666599</c:v>
                </c:pt>
                <c:pt idx="9218">
                  <c:v>43123.46875</c:v>
                </c:pt>
                <c:pt idx="9219">
                  <c:v>43123.489583333401</c:v>
                </c:pt>
                <c:pt idx="9220">
                  <c:v>43123.510416666599</c:v>
                </c:pt>
                <c:pt idx="9221">
                  <c:v>43123.53125</c:v>
                </c:pt>
                <c:pt idx="9222">
                  <c:v>43123.552083333401</c:v>
                </c:pt>
                <c:pt idx="9223">
                  <c:v>43123.572916666599</c:v>
                </c:pt>
                <c:pt idx="9224">
                  <c:v>43123.59375</c:v>
                </c:pt>
                <c:pt idx="9225">
                  <c:v>43123.614583333401</c:v>
                </c:pt>
                <c:pt idx="9226">
                  <c:v>43123.635416666599</c:v>
                </c:pt>
                <c:pt idx="9227">
                  <c:v>43123.65625</c:v>
                </c:pt>
                <c:pt idx="9228">
                  <c:v>43123.677083333401</c:v>
                </c:pt>
                <c:pt idx="9229">
                  <c:v>43123.697916666599</c:v>
                </c:pt>
                <c:pt idx="9230">
                  <c:v>43123.71875</c:v>
                </c:pt>
                <c:pt idx="9231">
                  <c:v>43123.739583333401</c:v>
                </c:pt>
                <c:pt idx="9232">
                  <c:v>43123.760416666599</c:v>
                </c:pt>
                <c:pt idx="9233">
                  <c:v>43123.78125</c:v>
                </c:pt>
                <c:pt idx="9234">
                  <c:v>43123.802083333401</c:v>
                </c:pt>
                <c:pt idx="9235">
                  <c:v>43123.822916666599</c:v>
                </c:pt>
                <c:pt idx="9236">
                  <c:v>43123.84375</c:v>
                </c:pt>
                <c:pt idx="9237">
                  <c:v>43123.864583333401</c:v>
                </c:pt>
                <c:pt idx="9238">
                  <c:v>43123.885416666599</c:v>
                </c:pt>
                <c:pt idx="9239">
                  <c:v>43123.90625</c:v>
                </c:pt>
                <c:pt idx="9240">
                  <c:v>43123.927083333401</c:v>
                </c:pt>
                <c:pt idx="9241">
                  <c:v>43123.947916666599</c:v>
                </c:pt>
                <c:pt idx="9242">
                  <c:v>43123.96875</c:v>
                </c:pt>
                <c:pt idx="9243">
                  <c:v>43123.989583333401</c:v>
                </c:pt>
                <c:pt idx="9244">
                  <c:v>43124.010416666599</c:v>
                </c:pt>
                <c:pt idx="9245">
                  <c:v>43124.03125</c:v>
                </c:pt>
                <c:pt idx="9246">
                  <c:v>43124.052083333401</c:v>
                </c:pt>
                <c:pt idx="9247">
                  <c:v>43124.072916666599</c:v>
                </c:pt>
                <c:pt idx="9248">
                  <c:v>43124.09375</c:v>
                </c:pt>
                <c:pt idx="9249">
                  <c:v>43124.114583333401</c:v>
                </c:pt>
                <c:pt idx="9250">
                  <c:v>43124.135416666599</c:v>
                </c:pt>
                <c:pt idx="9251">
                  <c:v>43124.15625</c:v>
                </c:pt>
                <c:pt idx="9252">
                  <c:v>43124.177083333401</c:v>
                </c:pt>
                <c:pt idx="9253">
                  <c:v>43124.197916666599</c:v>
                </c:pt>
                <c:pt idx="9254">
                  <c:v>43124.21875</c:v>
                </c:pt>
                <c:pt idx="9255">
                  <c:v>43124.239583333401</c:v>
                </c:pt>
                <c:pt idx="9256">
                  <c:v>43124.260416666599</c:v>
                </c:pt>
                <c:pt idx="9257">
                  <c:v>43124.28125</c:v>
                </c:pt>
                <c:pt idx="9258">
                  <c:v>43124.302083333401</c:v>
                </c:pt>
                <c:pt idx="9259">
                  <c:v>43124.322916666599</c:v>
                </c:pt>
                <c:pt idx="9260">
                  <c:v>43124.34375</c:v>
                </c:pt>
                <c:pt idx="9261">
                  <c:v>43124.364583333401</c:v>
                </c:pt>
                <c:pt idx="9262">
                  <c:v>43124.385416666599</c:v>
                </c:pt>
                <c:pt idx="9263">
                  <c:v>43124.40625</c:v>
                </c:pt>
                <c:pt idx="9264">
                  <c:v>43124.427083333401</c:v>
                </c:pt>
                <c:pt idx="9265">
                  <c:v>43124.447916666599</c:v>
                </c:pt>
                <c:pt idx="9266">
                  <c:v>43124.46875</c:v>
                </c:pt>
                <c:pt idx="9267">
                  <c:v>43124.489583333401</c:v>
                </c:pt>
                <c:pt idx="9268">
                  <c:v>43124.510416666599</c:v>
                </c:pt>
                <c:pt idx="9269">
                  <c:v>43124.53125</c:v>
                </c:pt>
                <c:pt idx="9270">
                  <c:v>43124.552083333401</c:v>
                </c:pt>
                <c:pt idx="9271">
                  <c:v>43124.572916666599</c:v>
                </c:pt>
                <c:pt idx="9272">
                  <c:v>43124.59375</c:v>
                </c:pt>
                <c:pt idx="9273">
                  <c:v>43124.614583333401</c:v>
                </c:pt>
                <c:pt idx="9274">
                  <c:v>43124.635416666599</c:v>
                </c:pt>
                <c:pt idx="9275">
                  <c:v>43124.65625</c:v>
                </c:pt>
                <c:pt idx="9276">
                  <c:v>43124.677083333401</c:v>
                </c:pt>
                <c:pt idx="9277">
                  <c:v>43124.697916666599</c:v>
                </c:pt>
                <c:pt idx="9278">
                  <c:v>43124.71875</c:v>
                </c:pt>
                <c:pt idx="9279">
                  <c:v>43124.739583333401</c:v>
                </c:pt>
                <c:pt idx="9280">
                  <c:v>43124.760416666599</c:v>
                </c:pt>
                <c:pt idx="9281">
                  <c:v>43124.78125</c:v>
                </c:pt>
                <c:pt idx="9282">
                  <c:v>43124.802083333401</c:v>
                </c:pt>
                <c:pt idx="9283">
                  <c:v>43124.822916666599</c:v>
                </c:pt>
                <c:pt idx="9284">
                  <c:v>43124.84375</c:v>
                </c:pt>
                <c:pt idx="9285">
                  <c:v>43124.864583333401</c:v>
                </c:pt>
                <c:pt idx="9286">
                  <c:v>43124.885416666599</c:v>
                </c:pt>
                <c:pt idx="9287">
                  <c:v>43124.90625</c:v>
                </c:pt>
                <c:pt idx="9288">
                  <c:v>43124.927083333401</c:v>
                </c:pt>
                <c:pt idx="9289">
                  <c:v>43124.947916666599</c:v>
                </c:pt>
                <c:pt idx="9290">
                  <c:v>43124.96875</c:v>
                </c:pt>
                <c:pt idx="9291">
                  <c:v>43124.989583333401</c:v>
                </c:pt>
                <c:pt idx="9292">
                  <c:v>43125.010416666599</c:v>
                </c:pt>
                <c:pt idx="9293">
                  <c:v>43125.03125</c:v>
                </c:pt>
                <c:pt idx="9294">
                  <c:v>43125.052083333401</c:v>
                </c:pt>
                <c:pt idx="9295">
                  <c:v>43125.072916666599</c:v>
                </c:pt>
                <c:pt idx="9296">
                  <c:v>43125.09375</c:v>
                </c:pt>
                <c:pt idx="9297">
                  <c:v>43125.114583333401</c:v>
                </c:pt>
                <c:pt idx="9298">
                  <c:v>43125.135416666599</c:v>
                </c:pt>
                <c:pt idx="9299">
                  <c:v>43125.15625</c:v>
                </c:pt>
                <c:pt idx="9300">
                  <c:v>43125.177083333401</c:v>
                </c:pt>
                <c:pt idx="9301">
                  <c:v>43125.197916666599</c:v>
                </c:pt>
                <c:pt idx="9302">
                  <c:v>43125.21875</c:v>
                </c:pt>
                <c:pt idx="9303">
                  <c:v>43125.239583333401</c:v>
                </c:pt>
                <c:pt idx="9304">
                  <c:v>43125.260416666599</c:v>
                </c:pt>
                <c:pt idx="9305">
                  <c:v>43125.28125</c:v>
                </c:pt>
                <c:pt idx="9306">
                  <c:v>43125.302083333401</c:v>
                </c:pt>
                <c:pt idx="9307">
                  <c:v>43125.322916666599</c:v>
                </c:pt>
                <c:pt idx="9308">
                  <c:v>43125.34375</c:v>
                </c:pt>
                <c:pt idx="9309">
                  <c:v>43125.364583333401</c:v>
                </c:pt>
                <c:pt idx="9310">
                  <c:v>43125.385416666599</c:v>
                </c:pt>
                <c:pt idx="9311">
                  <c:v>43125.40625</c:v>
                </c:pt>
                <c:pt idx="9312">
                  <c:v>43125.427083333401</c:v>
                </c:pt>
                <c:pt idx="9313">
                  <c:v>43125.447916666599</c:v>
                </c:pt>
                <c:pt idx="9314">
                  <c:v>43125.46875</c:v>
                </c:pt>
                <c:pt idx="9315">
                  <c:v>43125.489583333401</c:v>
                </c:pt>
                <c:pt idx="9316">
                  <c:v>43125.510416666599</c:v>
                </c:pt>
                <c:pt idx="9317">
                  <c:v>43125.53125</c:v>
                </c:pt>
                <c:pt idx="9318">
                  <c:v>43125.552083333401</c:v>
                </c:pt>
                <c:pt idx="9319">
                  <c:v>43125.572916666599</c:v>
                </c:pt>
                <c:pt idx="9320">
                  <c:v>43125.59375</c:v>
                </c:pt>
                <c:pt idx="9321">
                  <c:v>43125.614583333401</c:v>
                </c:pt>
                <c:pt idx="9322">
                  <c:v>43125.635416666599</c:v>
                </c:pt>
                <c:pt idx="9323">
                  <c:v>43125.65625</c:v>
                </c:pt>
                <c:pt idx="9324">
                  <c:v>43125.677083333401</c:v>
                </c:pt>
                <c:pt idx="9325">
                  <c:v>43125.697916666599</c:v>
                </c:pt>
                <c:pt idx="9326">
                  <c:v>43125.71875</c:v>
                </c:pt>
                <c:pt idx="9327">
                  <c:v>43125.739583333401</c:v>
                </c:pt>
                <c:pt idx="9328">
                  <c:v>43125.760416666599</c:v>
                </c:pt>
                <c:pt idx="9329">
                  <c:v>43125.78125</c:v>
                </c:pt>
                <c:pt idx="9330">
                  <c:v>43125.802083333401</c:v>
                </c:pt>
                <c:pt idx="9331">
                  <c:v>43125.822916666599</c:v>
                </c:pt>
                <c:pt idx="9332">
                  <c:v>43125.84375</c:v>
                </c:pt>
                <c:pt idx="9333">
                  <c:v>43125.864583333401</c:v>
                </c:pt>
                <c:pt idx="9334">
                  <c:v>43125.885416666599</c:v>
                </c:pt>
                <c:pt idx="9335">
                  <c:v>43125.90625</c:v>
                </c:pt>
                <c:pt idx="9336">
                  <c:v>43125.927083333401</c:v>
                </c:pt>
                <c:pt idx="9337">
                  <c:v>43125.947916666599</c:v>
                </c:pt>
                <c:pt idx="9338">
                  <c:v>43125.96875</c:v>
                </c:pt>
                <c:pt idx="9339">
                  <c:v>43125.989583333401</c:v>
                </c:pt>
                <c:pt idx="9340">
                  <c:v>43126.010416666599</c:v>
                </c:pt>
                <c:pt idx="9341">
                  <c:v>43126.03125</c:v>
                </c:pt>
                <c:pt idx="9342">
                  <c:v>43126.052083333401</c:v>
                </c:pt>
                <c:pt idx="9343">
                  <c:v>43126.072916666599</c:v>
                </c:pt>
                <c:pt idx="9344">
                  <c:v>43126.09375</c:v>
                </c:pt>
                <c:pt idx="9345">
                  <c:v>43126.114583333401</c:v>
                </c:pt>
                <c:pt idx="9346">
                  <c:v>43126.135416666599</c:v>
                </c:pt>
                <c:pt idx="9347">
                  <c:v>43126.15625</c:v>
                </c:pt>
                <c:pt idx="9348">
                  <c:v>43126.177083333401</c:v>
                </c:pt>
                <c:pt idx="9349">
                  <c:v>43126.197916666599</c:v>
                </c:pt>
                <c:pt idx="9350">
                  <c:v>43126.21875</c:v>
                </c:pt>
                <c:pt idx="9351">
                  <c:v>43126.239583333401</c:v>
                </c:pt>
                <c:pt idx="9352">
                  <c:v>43126.260416666599</c:v>
                </c:pt>
                <c:pt idx="9353">
                  <c:v>43126.28125</c:v>
                </c:pt>
                <c:pt idx="9354">
                  <c:v>43126.302083333401</c:v>
                </c:pt>
                <c:pt idx="9355">
                  <c:v>43126.322916666599</c:v>
                </c:pt>
                <c:pt idx="9356">
                  <c:v>43126.34375</c:v>
                </c:pt>
                <c:pt idx="9357">
                  <c:v>43126.364583333401</c:v>
                </c:pt>
                <c:pt idx="9358">
                  <c:v>43126.385416666599</c:v>
                </c:pt>
                <c:pt idx="9359">
                  <c:v>43126.40625</c:v>
                </c:pt>
                <c:pt idx="9360">
                  <c:v>43126.427083333401</c:v>
                </c:pt>
                <c:pt idx="9361">
                  <c:v>43126.447916666599</c:v>
                </c:pt>
                <c:pt idx="9362">
                  <c:v>43126.46875</c:v>
                </c:pt>
                <c:pt idx="9363">
                  <c:v>43126.489583333401</c:v>
                </c:pt>
                <c:pt idx="9364">
                  <c:v>43126.510416666599</c:v>
                </c:pt>
                <c:pt idx="9365">
                  <c:v>43126.53125</c:v>
                </c:pt>
                <c:pt idx="9366">
                  <c:v>43126.552083333401</c:v>
                </c:pt>
                <c:pt idx="9367">
                  <c:v>43126.572916666599</c:v>
                </c:pt>
                <c:pt idx="9368">
                  <c:v>43126.59375</c:v>
                </c:pt>
                <c:pt idx="9369">
                  <c:v>43126.614583333401</c:v>
                </c:pt>
                <c:pt idx="9370">
                  <c:v>43126.635416666599</c:v>
                </c:pt>
                <c:pt idx="9371">
                  <c:v>43126.65625</c:v>
                </c:pt>
                <c:pt idx="9372">
                  <c:v>43126.677083333401</c:v>
                </c:pt>
                <c:pt idx="9373">
                  <c:v>43126.697916666599</c:v>
                </c:pt>
                <c:pt idx="9374">
                  <c:v>43126.71875</c:v>
                </c:pt>
                <c:pt idx="9375">
                  <c:v>43126.739583333401</c:v>
                </c:pt>
                <c:pt idx="9376">
                  <c:v>43126.760416666599</c:v>
                </c:pt>
                <c:pt idx="9377">
                  <c:v>43126.78125</c:v>
                </c:pt>
                <c:pt idx="9378">
                  <c:v>43126.802083333401</c:v>
                </c:pt>
                <c:pt idx="9379">
                  <c:v>43126.822916666599</c:v>
                </c:pt>
                <c:pt idx="9380">
                  <c:v>43126.84375</c:v>
                </c:pt>
                <c:pt idx="9381">
                  <c:v>43126.864583333401</c:v>
                </c:pt>
                <c:pt idx="9382">
                  <c:v>43126.885416666599</c:v>
                </c:pt>
                <c:pt idx="9383">
                  <c:v>43126.90625</c:v>
                </c:pt>
                <c:pt idx="9384">
                  <c:v>43126.927083333401</c:v>
                </c:pt>
                <c:pt idx="9385">
                  <c:v>43126.947916666599</c:v>
                </c:pt>
                <c:pt idx="9386">
                  <c:v>43126.96875</c:v>
                </c:pt>
                <c:pt idx="9387">
                  <c:v>43126.989583333401</c:v>
                </c:pt>
                <c:pt idx="9388">
                  <c:v>43127.010416666599</c:v>
                </c:pt>
                <c:pt idx="9389">
                  <c:v>43127.03125</c:v>
                </c:pt>
                <c:pt idx="9390">
                  <c:v>43127.052083333401</c:v>
                </c:pt>
                <c:pt idx="9391">
                  <c:v>43127.072916666599</c:v>
                </c:pt>
                <c:pt idx="9392">
                  <c:v>43127.09375</c:v>
                </c:pt>
                <c:pt idx="9393">
                  <c:v>43127.114583333401</c:v>
                </c:pt>
                <c:pt idx="9394">
                  <c:v>43127.135416666599</c:v>
                </c:pt>
                <c:pt idx="9395">
                  <c:v>43127.15625</c:v>
                </c:pt>
                <c:pt idx="9396">
                  <c:v>43127.177083333401</c:v>
                </c:pt>
                <c:pt idx="9397">
                  <c:v>43127.197916666599</c:v>
                </c:pt>
                <c:pt idx="9398">
                  <c:v>43127.21875</c:v>
                </c:pt>
                <c:pt idx="9399">
                  <c:v>43127.239583333401</c:v>
                </c:pt>
                <c:pt idx="9400">
                  <c:v>43127.260416666599</c:v>
                </c:pt>
                <c:pt idx="9401">
                  <c:v>43127.28125</c:v>
                </c:pt>
                <c:pt idx="9402">
                  <c:v>43127.302083333401</c:v>
                </c:pt>
                <c:pt idx="9403">
                  <c:v>43127.322916666599</c:v>
                </c:pt>
                <c:pt idx="9404">
                  <c:v>43127.34375</c:v>
                </c:pt>
                <c:pt idx="9405">
                  <c:v>43127.364583333401</c:v>
                </c:pt>
                <c:pt idx="9406">
                  <c:v>43127.385416666599</c:v>
                </c:pt>
                <c:pt idx="9407">
                  <c:v>43127.40625</c:v>
                </c:pt>
                <c:pt idx="9408">
                  <c:v>43127.427083333401</c:v>
                </c:pt>
                <c:pt idx="9409">
                  <c:v>43127.447916666599</c:v>
                </c:pt>
                <c:pt idx="9410">
                  <c:v>43127.46875</c:v>
                </c:pt>
                <c:pt idx="9411">
                  <c:v>43127.489583333401</c:v>
                </c:pt>
                <c:pt idx="9412">
                  <c:v>43127.510416666599</c:v>
                </c:pt>
                <c:pt idx="9413">
                  <c:v>43127.53125</c:v>
                </c:pt>
                <c:pt idx="9414">
                  <c:v>43127.552083333401</c:v>
                </c:pt>
                <c:pt idx="9415">
                  <c:v>43127.572916666599</c:v>
                </c:pt>
                <c:pt idx="9416">
                  <c:v>43127.59375</c:v>
                </c:pt>
                <c:pt idx="9417">
                  <c:v>43127.614583333401</c:v>
                </c:pt>
                <c:pt idx="9418">
                  <c:v>43127.635416666599</c:v>
                </c:pt>
                <c:pt idx="9419">
                  <c:v>43127.65625</c:v>
                </c:pt>
                <c:pt idx="9420">
                  <c:v>43127.677083333401</c:v>
                </c:pt>
                <c:pt idx="9421">
                  <c:v>43127.697916666599</c:v>
                </c:pt>
                <c:pt idx="9422">
                  <c:v>43127.71875</c:v>
                </c:pt>
                <c:pt idx="9423">
                  <c:v>43127.739583333401</c:v>
                </c:pt>
                <c:pt idx="9424">
                  <c:v>43127.760416666599</c:v>
                </c:pt>
                <c:pt idx="9425">
                  <c:v>43127.78125</c:v>
                </c:pt>
                <c:pt idx="9426">
                  <c:v>43127.802083333401</c:v>
                </c:pt>
                <c:pt idx="9427">
                  <c:v>43127.822916666599</c:v>
                </c:pt>
                <c:pt idx="9428">
                  <c:v>43127.84375</c:v>
                </c:pt>
                <c:pt idx="9429">
                  <c:v>43127.864583333401</c:v>
                </c:pt>
                <c:pt idx="9430">
                  <c:v>43127.885416666599</c:v>
                </c:pt>
                <c:pt idx="9431">
                  <c:v>43127.90625</c:v>
                </c:pt>
                <c:pt idx="9432">
                  <c:v>43127.927083333401</c:v>
                </c:pt>
                <c:pt idx="9433">
                  <c:v>43127.947916666599</c:v>
                </c:pt>
                <c:pt idx="9434">
                  <c:v>43127.96875</c:v>
                </c:pt>
                <c:pt idx="9435">
                  <c:v>43127.989583333401</c:v>
                </c:pt>
                <c:pt idx="9436">
                  <c:v>43128.010416666599</c:v>
                </c:pt>
                <c:pt idx="9437">
                  <c:v>43128.03125</c:v>
                </c:pt>
                <c:pt idx="9438">
                  <c:v>43128.052083333401</c:v>
                </c:pt>
                <c:pt idx="9439">
                  <c:v>43128.072916666599</c:v>
                </c:pt>
                <c:pt idx="9440">
                  <c:v>43128.09375</c:v>
                </c:pt>
                <c:pt idx="9441">
                  <c:v>43128.114583333401</c:v>
                </c:pt>
                <c:pt idx="9442">
                  <c:v>43128.135416666599</c:v>
                </c:pt>
                <c:pt idx="9443">
                  <c:v>43128.15625</c:v>
                </c:pt>
                <c:pt idx="9444">
                  <c:v>43128.177083333401</c:v>
                </c:pt>
                <c:pt idx="9445">
                  <c:v>43128.197916666599</c:v>
                </c:pt>
                <c:pt idx="9446">
                  <c:v>43128.21875</c:v>
                </c:pt>
                <c:pt idx="9447">
                  <c:v>43128.239583333401</c:v>
                </c:pt>
                <c:pt idx="9448">
                  <c:v>43128.260416666599</c:v>
                </c:pt>
                <c:pt idx="9449">
                  <c:v>43128.28125</c:v>
                </c:pt>
                <c:pt idx="9450">
                  <c:v>43128.302083333401</c:v>
                </c:pt>
                <c:pt idx="9451">
                  <c:v>43128.322916666599</c:v>
                </c:pt>
                <c:pt idx="9452">
                  <c:v>43128.34375</c:v>
                </c:pt>
                <c:pt idx="9453">
                  <c:v>43128.364583333401</c:v>
                </c:pt>
                <c:pt idx="9454">
                  <c:v>43128.385416666599</c:v>
                </c:pt>
                <c:pt idx="9455">
                  <c:v>43128.40625</c:v>
                </c:pt>
                <c:pt idx="9456">
                  <c:v>43128.427083333401</c:v>
                </c:pt>
                <c:pt idx="9457">
                  <c:v>43128.447916666599</c:v>
                </c:pt>
                <c:pt idx="9458">
                  <c:v>43128.46875</c:v>
                </c:pt>
                <c:pt idx="9459">
                  <c:v>43128.489583333401</c:v>
                </c:pt>
                <c:pt idx="9460">
                  <c:v>43128.510416666599</c:v>
                </c:pt>
                <c:pt idx="9461">
                  <c:v>43128.53125</c:v>
                </c:pt>
                <c:pt idx="9462">
                  <c:v>43128.552083333401</c:v>
                </c:pt>
                <c:pt idx="9463">
                  <c:v>43128.572916666599</c:v>
                </c:pt>
                <c:pt idx="9464">
                  <c:v>43128.59375</c:v>
                </c:pt>
                <c:pt idx="9465">
                  <c:v>43128.614583333401</c:v>
                </c:pt>
                <c:pt idx="9466">
                  <c:v>43128.635416666599</c:v>
                </c:pt>
                <c:pt idx="9467">
                  <c:v>43128.65625</c:v>
                </c:pt>
                <c:pt idx="9468">
                  <c:v>43128.677083333401</c:v>
                </c:pt>
                <c:pt idx="9469">
                  <c:v>43128.697916666599</c:v>
                </c:pt>
                <c:pt idx="9470">
                  <c:v>43128.71875</c:v>
                </c:pt>
                <c:pt idx="9471">
                  <c:v>43128.739583333401</c:v>
                </c:pt>
                <c:pt idx="9472">
                  <c:v>43128.760416666599</c:v>
                </c:pt>
                <c:pt idx="9473">
                  <c:v>43128.78125</c:v>
                </c:pt>
                <c:pt idx="9474">
                  <c:v>43128.802083333401</c:v>
                </c:pt>
                <c:pt idx="9475">
                  <c:v>43128.822916666599</c:v>
                </c:pt>
                <c:pt idx="9476">
                  <c:v>43128.84375</c:v>
                </c:pt>
                <c:pt idx="9477">
                  <c:v>43128.864583333401</c:v>
                </c:pt>
                <c:pt idx="9478">
                  <c:v>43128.885416666599</c:v>
                </c:pt>
                <c:pt idx="9479">
                  <c:v>43128.90625</c:v>
                </c:pt>
                <c:pt idx="9480">
                  <c:v>43128.927083333401</c:v>
                </c:pt>
                <c:pt idx="9481">
                  <c:v>43128.947916666599</c:v>
                </c:pt>
                <c:pt idx="9482">
                  <c:v>43128.96875</c:v>
                </c:pt>
                <c:pt idx="9483">
                  <c:v>43128.989583333401</c:v>
                </c:pt>
                <c:pt idx="9484">
                  <c:v>43129.010416666599</c:v>
                </c:pt>
                <c:pt idx="9485">
                  <c:v>43129.03125</c:v>
                </c:pt>
                <c:pt idx="9486">
                  <c:v>43129.052083333401</c:v>
                </c:pt>
                <c:pt idx="9487">
                  <c:v>43129.072916666599</c:v>
                </c:pt>
                <c:pt idx="9488">
                  <c:v>43129.09375</c:v>
                </c:pt>
                <c:pt idx="9489">
                  <c:v>43129.114583333401</c:v>
                </c:pt>
                <c:pt idx="9490">
                  <c:v>43129.135416666599</c:v>
                </c:pt>
                <c:pt idx="9491">
                  <c:v>43129.15625</c:v>
                </c:pt>
                <c:pt idx="9492">
                  <c:v>43129.177083333401</c:v>
                </c:pt>
                <c:pt idx="9493">
                  <c:v>43129.197916666599</c:v>
                </c:pt>
                <c:pt idx="9494">
                  <c:v>43129.21875</c:v>
                </c:pt>
                <c:pt idx="9495">
                  <c:v>43129.239583333401</c:v>
                </c:pt>
                <c:pt idx="9496">
                  <c:v>43129.260416666599</c:v>
                </c:pt>
                <c:pt idx="9497">
                  <c:v>43129.28125</c:v>
                </c:pt>
                <c:pt idx="9498">
                  <c:v>43129.302083333401</c:v>
                </c:pt>
                <c:pt idx="9499">
                  <c:v>43129.322916666599</c:v>
                </c:pt>
                <c:pt idx="9500">
                  <c:v>43129.34375</c:v>
                </c:pt>
                <c:pt idx="9501">
                  <c:v>43129.364583333401</c:v>
                </c:pt>
                <c:pt idx="9502">
                  <c:v>43129.385416666599</c:v>
                </c:pt>
                <c:pt idx="9503">
                  <c:v>43129.40625</c:v>
                </c:pt>
                <c:pt idx="9504">
                  <c:v>43129.427083333401</c:v>
                </c:pt>
                <c:pt idx="9505">
                  <c:v>43129.447916666599</c:v>
                </c:pt>
                <c:pt idx="9506">
                  <c:v>43129.46875</c:v>
                </c:pt>
                <c:pt idx="9507">
                  <c:v>43129.489583333401</c:v>
                </c:pt>
                <c:pt idx="9508">
                  <c:v>43129.510416666599</c:v>
                </c:pt>
                <c:pt idx="9509">
                  <c:v>43129.53125</c:v>
                </c:pt>
                <c:pt idx="9510">
                  <c:v>43129.552083333401</c:v>
                </c:pt>
                <c:pt idx="9511">
                  <c:v>43129.572916666599</c:v>
                </c:pt>
                <c:pt idx="9512">
                  <c:v>43129.59375</c:v>
                </c:pt>
                <c:pt idx="9513">
                  <c:v>43129.614583333401</c:v>
                </c:pt>
                <c:pt idx="9514">
                  <c:v>43129.635416666599</c:v>
                </c:pt>
                <c:pt idx="9515">
                  <c:v>43129.65625</c:v>
                </c:pt>
                <c:pt idx="9516">
                  <c:v>43129.677083333401</c:v>
                </c:pt>
                <c:pt idx="9517">
                  <c:v>43129.697916666599</c:v>
                </c:pt>
                <c:pt idx="9518">
                  <c:v>43129.71875</c:v>
                </c:pt>
                <c:pt idx="9519">
                  <c:v>43129.739583333401</c:v>
                </c:pt>
                <c:pt idx="9520">
                  <c:v>43129.760416666599</c:v>
                </c:pt>
                <c:pt idx="9521">
                  <c:v>43129.78125</c:v>
                </c:pt>
                <c:pt idx="9522">
                  <c:v>43129.802083333401</c:v>
                </c:pt>
                <c:pt idx="9523">
                  <c:v>43129.822916666599</c:v>
                </c:pt>
                <c:pt idx="9524">
                  <c:v>43129.84375</c:v>
                </c:pt>
                <c:pt idx="9525">
                  <c:v>43129.864583333401</c:v>
                </c:pt>
                <c:pt idx="9526">
                  <c:v>43129.885416666599</c:v>
                </c:pt>
                <c:pt idx="9527">
                  <c:v>43129.90625</c:v>
                </c:pt>
                <c:pt idx="9528">
                  <c:v>43129.927083333401</c:v>
                </c:pt>
                <c:pt idx="9529">
                  <c:v>43129.947916666599</c:v>
                </c:pt>
                <c:pt idx="9530">
                  <c:v>43129.96875</c:v>
                </c:pt>
                <c:pt idx="9531">
                  <c:v>43129.989583333401</c:v>
                </c:pt>
                <c:pt idx="9532">
                  <c:v>43130.010416666599</c:v>
                </c:pt>
                <c:pt idx="9533">
                  <c:v>43130.03125</c:v>
                </c:pt>
                <c:pt idx="9534">
                  <c:v>43130.052083333401</c:v>
                </c:pt>
                <c:pt idx="9535">
                  <c:v>43130.072916666599</c:v>
                </c:pt>
                <c:pt idx="9536">
                  <c:v>43130.09375</c:v>
                </c:pt>
                <c:pt idx="9537">
                  <c:v>43130.114583333401</c:v>
                </c:pt>
                <c:pt idx="9538">
                  <c:v>43130.135416666599</c:v>
                </c:pt>
                <c:pt idx="9539">
                  <c:v>43130.15625</c:v>
                </c:pt>
                <c:pt idx="9540">
                  <c:v>43130.177083333401</c:v>
                </c:pt>
                <c:pt idx="9541">
                  <c:v>43130.197916666599</c:v>
                </c:pt>
                <c:pt idx="9542">
                  <c:v>43130.21875</c:v>
                </c:pt>
                <c:pt idx="9543">
                  <c:v>43130.239583333401</c:v>
                </c:pt>
                <c:pt idx="9544">
                  <c:v>43130.260416666599</c:v>
                </c:pt>
                <c:pt idx="9545">
                  <c:v>43130.28125</c:v>
                </c:pt>
                <c:pt idx="9546">
                  <c:v>43130.302083333401</c:v>
                </c:pt>
                <c:pt idx="9547">
                  <c:v>43130.322916666599</c:v>
                </c:pt>
                <c:pt idx="9548">
                  <c:v>43130.34375</c:v>
                </c:pt>
                <c:pt idx="9549">
                  <c:v>43130.364583333401</c:v>
                </c:pt>
                <c:pt idx="9550">
                  <c:v>43130.385416666599</c:v>
                </c:pt>
                <c:pt idx="9551">
                  <c:v>43130.40625</c:v>
                </c:pt>
                <c:pt idx="9552">
                  <c:v>43130.427083333401</c:v>
                </c:pt>
                <c:pt idx="9553">
                  <c:v>43130.447916666599</c:v>
                </c:pt>
                <c:pt idx="9554">
                  <c:v>43130.46875</c:v>
                </c:pt>
                <c:pt idx="9555">
                  <c:v>43130.489583333401</c:v>
                </c:pt>
                <c:pt idx="9556">
                  <c:v>43130.510416666599</c:v>
                </c:pt>
                <c:pt idx="9557">
                  <c:v>43130.53125</c:v>
                </c:pt>
                <c:pt idx="9558">
                  <c:v>43130.552083333401</c:v>
                </c:pt>
                <c:pt idx="9559">
                  <c:v>43130.572916666599</c:v>
                </c:pt>
                <c:pt idx="9560">
                  <c:v>43130.59375</c:v>
                </c:pt>
                <c:pt idx="9561">
                  <c:v>43130.614583333401</c:v>
                </c:pt>
                <c:pt idx="9562">
                  <c:v>43130.635416666599</c:v>
                </c:pt>
                <c:pt idx="9563">
                  <c:v>43130.65625</c:v>
                </c:pt>
                <c:pt idx="9564">
                  <c:v>43130.677083333401</c:v>
                </c:pt>
                <c:pt idx="9565">
                  <c:v>43130.697916666599</c:v>
                </c:pt>
                <c:pt idx="9566">
                  <c:v>43130.71875</c:v>
                </c:pt>
                <c:pt idx="9567">
                  <c:v>43130.739583333401</c:v>
                </c:pt>
                <c:pt idx="9568">
                  <c:v>43130.760416666599</c:v>
                </c:pt>
                <c:pt idx="9569">
                  <c:v>43130.78125</c:v>
                </c:pt>
                <c:pt idx="9570">
                  <c:v>43130.802083333401</c:v>
                </c:pt>
                <c:pt idx="9571">
                  <c:v>43130.822916666599</c:v>
                </c:pt>
                <c:pt idx="9572">
                  <c:v>43130.84375</c:v>
                </c:pt>
                <c:pt idx="9573">
                  <c:v>43130.864583333401</c:v>
                </c:pt>
                <c:pt idx="9574">
                  <c:v>43130.885416666599</c:v>
                </c:pt>
                <c:pt idx="9575">
                  <c:v>43130.90625</c:v>
                </c:pt>
                <c:pt idx="9576">
                  <c:v>43130.927083333401</c:v>
                </c:pt>
                <c:pt idx="9577">
                  <c:v>43130.947916666599</c:v>
                </c:pt>
                <c:pt idx="9578">
                  <c:v>43130.96875</c:v>
                </c:pt>
                <c:pt idx="9579">
                  <c:v>43130.989583333401</c:v>
                </c:pt>
                <c:pt idx="9580">
                  <c:v>43131.010416666599</c:v>
                </c:pt>
                <c:pt idx="9581">
                  <c:v>43131.03125</c:v>
                </c:pt>
                <c:pt idx="9582">
                  <c:v>43131.052083333401</c:v>
                </c:pt>
                <c:pt idx="9583">
                  <c:v>43131.072916666599</c:v>
                </c:pt>
                <c:pt idx="9584">
                  <c:v>43131.09375</c:v>
                </c:pt>
                <c:pt idx="9585">
                  <c:v>43131.114583333401</c:v>
                </c:pt>
                <c:pt idx="9586">
                  <c:v>43131.135416666599</c:v>
                </c:pt>
                <c:pt idx="9587">
                  <c:v>43131.15625</c:v>
                </c:pt>
                <c:pt idx="9588">
                  <c:v>43131.177083333401</c:v>
                </c:pt>
                <c:pt idx="9589">
                  <c:v>43131.197916666599</c:v>
                </c:pt>
                <c:pt idx="9590">
                  <c:v>43131.21875</c:v>
                </c:pt>
                <c:pt idx="9591">
                  <c:v>43131.239583333401</c:v>
                </c:pt>
                <c:pt idx="9592">
                  <c:v>43131.260416666599</c:v>
                </c:pt>
                <c:pt idx="9593">
                  <c:v>43131.28125</c:v>
                </c:pt>
                <c:pt idx="9594">
                  <c:v>43131.302083333401</c:v>
                </c:pt>
                <c:pt idx="9595">
                  <c:v>43131.322916666599</c:v>
                </c:pt>
                <c:pt idx="9596">
                  <c:v>43131.34375</c:v>
                </c:pt>
                <c:pt idx="9597">
                  <c:v>43131.364583333401</c:v>
                </c:pt>
                <c:pt idx="9598">
                  <c:v>43131.385416666599</c:v>
                </c:pt>
                <c:pt idx="9599">
                  <c:v>43131.40625</c:v>
                </c:pt>
                <c:pt idx="9600">
                  <c:v>43131.427083333401</c:v>
                </c:pt>
                <c:pt idx="9601">
                  <c:v>43131.447916666599</c:v>
                </c:pt>
                <c:pt idx="9602">
                  <c:v>43131.46875</c:v>
                </c:pt>
                <c:pt idx="9603">
                  <c:v>43131.489583333401</c:v>
                </c:pt>
                <c:pt idx="9604">
                  <c:v>43131.510416666599</c:v>
                </c:pt>
                <c:pt idx="9605">
                  <c:v>43131.53125</c:v>
                </c:pt>
                <c:pt idx="9606">
                  <c:v>43131.552083333401</c:v>
                </c:pt>
                <c:pt idx="9607">
                  <c:v>43131.572916666599</c:v>
                </c:pt>
                <c:pt idx="9608">
                  <c:v>43131.59375</c:v>
                </c:pt>
                <c:pt idx="9609">
                  <c:v>43131.614583333401</c:v>
                </c:pt>
                <c:pt idx="9610">
                  <c:v>43131.635416666599</c:v>
                </c:pt>
                <c:pt idx="9611">
                  <c:v>43131.65625</c:v>
                </c:pt>
                <c:pt idx="9612">
                  <c:v>43131.677083333401</c:v>
                </c:pt>
                <c:pt idx="9613">
                  <c:v>43131.697916666599</c:v>
                </c:pt>
                <c:pt idx="9614">
                  <c:v>43131.71875</c:v>
                </c:pt>
                <c:pt idx="9615">
                  <c:v>43131.739583333401</c:v>
                </c:pt>
                <c:pt idx="9616">
                  <c:v>43131.760416666599</c:v>
                </c:pt>
                <c:pt idx="9617">
                  <c:v>43131.78125</c:v>
                </c:pt>
                <c:pt idx="9618">
                  <c:v>43131.802083333401</c:v>
                </c:pt>
                <c:pt idx="9619">
                  <c:v>43131.822916666599</c:v>
                </c:pt>
                <c:pt idx="9620">
                  <c:v>43131.84375</c:v>
                </c:pt>
                <c:pt idx="9621">
                  <c:v>43131.864583333401</c:v>
                </c:pt>
                <c:pt idx="9622">
                  <c:v>43131.885416666599</c:v>
                </c:pt>
                <c:pt idx="9623">
                  <c:v>43131.90625</c:v>
                </c:pt>
                <c:pt idx="9624">
                  <c:v>43131.927083333401</c:v>
                </c:pt>
                <c:pt idx="9625">
                  <c:v>43131.947916666599</c:v>
                </c:pt>
                <c:pt idx="9626">
                  <c:v>43131.96875</c:v>
                </c:pt>
                <c:pt idx="9627">
                  <c:v>43131.989583333401</c:v>
                </c:pt>
                <c:pt idx="9628">
                  <c:v>43132.010416666599</c:v>
                </c:pt>
                <c:pt idx="9629">
                  <c:v>43132.03125</c:v>
                </c:pt>
                <c:pt idx="9630">
                  <c:v>43132.052083333401</c:v>
                </c:pt>
                <c:pt idx="9631">
                  <c:v>43132.072916666599</c:v>
                </c:pt>
                <c:pt idx="9632">
                  <c:v>43132.09375</c:v>
                </c:pt>
                <c:pt idx="9633">
                  <c:v>43132.114583333401</c:v>
                </c:pt>
                <c:pt idx="9634">
                  <c:v>43132.135416666599</c:v>
                </c:pt>
                <c:pt idx="9635">
                  <c:v>43132.15625</c:v>
                </c:pt>
                <c:pt idx="9636">
                  <c:v>43132.177083333401</c:v>
                </c:pt>
                <c:pt idx="9637">
                  <c:v>43132.197916666599</c:v>
                </c:pt>
                <c:pt idx="9638">
                  <c:v>43132.21875</c:v>
                </c:pt>
                <c:pt idx="9639">
                  <c:v>43132.239583333401</c:v>
                </c:pt>
                <c:pt idx="9640">
                  <c:v>43132.260416666599</c:v>
                </c:pt>
                <c:pt idx="9641">
                  <c:v>43132.28125</c:v>
                </c:pt>
                <c:pt idx="9642">
                  <c:v>43132.302083333401</c:v>
                </c:pt>
                <c:pt idx="9643">
                  <c:v>43132.322916666599</c:v>
                </c:pt>
                <c:pt idx="9644">
                  <c:v>43132.34375</c:v>
                </c:pt>
                <c:pt idx="9645">
                  <c:v>43132.364583333401</c:v>
                </c:pt>
                <c:pt idx="9646">
                  <c:v>43132.385416666599</c:v>
                </c:pt>
                <c:pt idx="9647">
                  <c:v>43132.40625</c:v>
                </c:pt>
                <c:pt idx="9648">
                  <c:v>43132.427083333401</c:v>
                </c:pt>
                <c:pt idx="9649">
                  <c:v>43132.447916666599</c:v>
                </c:pt>
                <c:pt idx="9650">
                  <c:v>43132.46875</c:v>
                </c:pt>
                <c:pt idx="9651">
                  <c:v>43132.489583333401</c:v>
                </c:pt>
                <c:pt idx="9652">
                  <c:v>43132.510416666599</c:v>
                </c:pt>
                <c:pt idx="9653">
                  <c:v>43132.53125</c:v>
                </c:pt>
                <c:pt idx="9654">
                  <c:v>43132.552083333401</c:v>
                </c:pt>
                <c:pt idx="9655">
                  <c:v>43132.572916666599</c:v>
                </c:pt>
                <c:pt idx="9656">
                  <c:v>43132.59375</c:v>
                </c:pt>
                <c:pt idx="9657">
                  <c:v>43132.614583333401</c:v>
                </c:pt>
                <c:pt idx="9658">
                  <c:v>43132.635416666599</c:v>
                </c:pt>
                <c:pt idx="9659">
                  <c:v>43132.65625</c:v>
                </c:pt>
                <c:pt idx="9660">
                  <c:v>43132.677083333401</c:v>
                </c:pt>
                <c:pt idx="9661">
                  <c:v>43132.697916666599</c:v>
                </c:pt>
                <c:pt idx="9662">
                  <c:v>43132.71875</c:v>
                </c:pt>
                <c:pt idx="9663">
                  <c:v>43132.739583333401</c:v>
                </c:pt>
                <c:pt idx="9664">
                  <c:v>43132.760416666599</c:v>
                </c:pt>
                <c:pt idx="9665">
                  <c:v>43132.78125</c:v>
                </c:pt>
                <c:pt idx="9666">
                  <c:v>43132.802083333401</c:v>
                </c:pt>
                <c:pt idx="9667">
                  <c:v>43132.822916666599</c:v>
                </c:pt>
                <c:pt idx="9668">
                  <c:v>43132.84375</c:v>
                </c:pt>
                <c:pt idx="9669">
                  <c:v>43132.864583333401</c:v>
                </c:pt>
                <c:pt idx="9670">
                  <c:v>43132.885416666599</c:v>
                </c:pt>
                <c:pt idx="9671">
                  <c:v>43132.90625</c:v>
                </c:pt>
                <c:pt idx="9672">
                  <c:v>43132.927083333401</c:v>
                </c:pt>
                <c:pt idx="9673">
                  <c:v>43132.947916666599</c:v>
                </c:pt>
                <c:pt idx="9674">
                  <c:v>43132.96875</c:v>
                </c:pt>
                <c:pt idx="9675">
                  <c:v>43132.989583333401</c:v>
                </c:pt>
                <c:pt idx="9676">
                  <c:v>43133.010416666599</c:v>
                </c:pt>
                <c:pt idx="9677">
                  <c:v>43133.03125</c:v>
                </c:pt>
                <c:pt idx="9678">
                  <c:v>43133.052083333401</c:v>
                </c:pt>
                <c:pt idx="9679">
                  <c:v>43133.072916666599</c:v>
                </c:pt>
                <c:pt idx="9680">
                  <c:v>43133.09375</c:v>
                </c:pt>
                <c:pt idx="9681">
                  <c:v>43133.114583333401</c:v>
                </c:pt>
                <c:pt idx="9682">
                  <c:v>43133.135416666599</c:v>
                </c:pt>
                <c:pt idx="9683">
                  <c:v>43133.15625</c:v>
                </c:pt>
                <c:pt idx="9684">
                  <c:v>43133.177083333401</c:v>
                </c:pt>
                <c:pt idx="9685">
                  <c:v>43133.197916666599</c:v>
                </c:pt>
                <c:pt idx="9686">
                  <c:v>43133.21875</c:v>
                </c:pt>
                <c:pt idx="9687">
                  <c:v>43133.239583333401</c:v>
                </c:pt>
                <c:pt idx="9688">
                  <c:v>43133.260416666599</c:v>
                </c:pt>
                <c:pt idx="9689">
                  <c:v>43133.28125</c:v>
                </c:pt>
                <c:pt idx="9690">
                  <c:v>43133.302083333401</c:v>
                </c:pt>
                <c:pt idx="9691">
                  <c:v>43133.322916666599</c:v>
                </c:pt>
                <c:pt idx="9692">
                  <c:v>43133.34375</c:v>
                </c:pt>
                <c:pt idx="9693">
                  <c:v>43133.364583333401</c:v>
                </c:pt>
                <c:pt idx="9694">
                  <c:v>43133.385416666599</c:v>
                </c:pt>
                <c:pt idx="9695">
                  <c:v>43133.40625</c:v>
                </c:pt>
                <c:pt idx="9696">
                  <c:v>43133.427083333401</c:v>
                </c:pt>
                <c:pt idx="9697">
                  <c:v>43133.447916666599</c:v>
                </c:pt>
                <c:pt idx="9698">
                  <c:v>43133.46875</c:v>
                </c:pt>
                <c:pt idx="9699">
                  <c:v>43133.489583333401</c:v>
                </c:pt>
                <c:pt idx="9700">
                  <c:v>43133.510416666599</c:v>
                </c:pt>
                <c:pt idx="9701">
                  <c:v>43133.53125</c:v>
                </c:pt>
                <c:pt idx="9702">
                  <c:v>43133.552083333401</c:v>
                </c:pt>
                <c:pt idx="9703">
                  <c:v>43133.572916666599</c:v>
                </c:pt>
                <c:pt idx="9704">
                  <c:v>43133.59375</c:v>
                </c:pt>
                <c:pt idx="9705">
                  <c:v>43133.614583333401</c:v>
                </c:pt>
                <c:pt idx="9706">
                  <c:v>43133.635416666599</c:v>
                </c:pt>
                <c:pt idx="9707">
                  <c:v>43133.65625</c:v>
                </c:pt>
                <c:pt idx="9708">
                  <c:v>43133.677083333401</c:v>
                </c:pt>
                <c:pt idx="9709">
                  <c:v>43133.697916666599</c:v>
                </c:pt>
                <c:pt idx="9710">
                  <c:v>43133.71875</c:v>
                </c:pt>
                <c:pt idx="9711">
                  <c:v>43133.739583333401</c:v>
                </c:pt>
                <c:pt idx="9712">
                  <c:v>43133.760416666599</c:v>
                </c:pt>
                <c:pt idx="9713">
                  <c:v>43133.78125</c:v>
                </c:pt>
                <c:pt idx="9714">
                  <c:v>43133.802083333401</c:v>
                </c:pt>
                <c:pt idx="9715">
                  <c:v>43133.822916666599</c:v>
                </c:pt>
                <c:pt idx="9716">
                  <c:v>43133.84375</c:v>
                </c:pt>
                <c:pt idx="9717">
                  <c:v>43133.864583333401</c:v>
                </c:pt>
                <c:pt idx="9718">
                  <c:v>43133.885416666599</c:v>
                </c:pt>
                <c:pt idx="9719">
                  <c:v>43133.90625</c:v>
                </c:pt>
                <c:pt idx="9720">
                  <c:v>43133.927083333401</c:v>
                </c:pt>
                <c:pt idx="9721">
                  <c:v>43133.947916666599</c:v>
                </c:pt>
                <c:pt idx="9722">
                  <c:v>43133.96875</c:v>
                </c:pt>
                <c:pt idx="9723">
                  <c:v>43133.989583333401</c:v>
                </c:pt>
                <c:pt idx="9724">
                  <c:v>43134.010416666599</c:v>
                </c:pt>
                <c:pt idx="9725">
                  <c:v>43134.03125</c:v>
                </c:pt>
                <c:pt idx="9726">
                  <c:v>43134.052083333401</c:v>
                </c:pt>
                <c:pt idx="9727">
                  <c:v>43134.072916666599</c:v>
                </c:pt>
                <c:pt idx="9728">
                  <c:v>43134.09375</c:v>
                </c:pt>
                <c:pt idx="9729">
                  <c:v>43134.114583333401</c:v>
                </c:pt>
                <c:pt idx="9730">
                  <c:v>43134.135416666599</c:v>
                </c:pt>
                <c:pt idx="9731">
                  <c:v>43134.15625</c:v>
                </c:pt>
                <c:pt idx="9732">
                  <c:v>43134.177083333401</c:v>
                </c:pt>
                <c:pt idx="9733">
                  <c:v>43134.197916666599</c:v>
                </c:pt>
                <c:pt idx="9734">
                  <c:v>43134.21875</c:v>
                </c:pt>
                <c:pt idx="9735">
                  <c:v>43134.239583333401</c:v>
                </c:pt>
                <c:pt idx="9736">
                  <c:v>43134.260416666599</c:v>
                </c:pt>
                <c:pt idx="9737">
                  <c:v>43134.28125</c:v>
                </c:pt>
                <c:pt idx="9738">
                  <c:v>43134.302083333401</c:v>
                </c:pt>
                <c:pt idx="9739">
                  <c:v>43134.322916666599</c:v>
                </c:pt>
                <c:pt idx="9740">
                  <c:v>43134.34375</c:v>
                </c:pt>
                <c:pt idx="9741">
                  <c:v>43134.364583333401</c:v>
                </c:pt>
                <c:pt idx="9742">
                  <c:v>43134.385416666599</c:v>
                </c:pt>
                <c:pt idx="9743">
                  <c:v>43134.40625</c:v>
                </c:pt>
                <c:pt idx="9744">
                  <c:v>43134.427083333401</c:v>
                </c:pt>
                <c:pt idx="9745">
                  <c:v>43134.447916666599</c:v>
                </c:pt>
                <c:pt idx="9746">
                  <c:v>43134.46875</c:v>
                </c:pt>
                <c:pt idx="9747">
                  <c:v>43134.489583333401</c:v>
                </c:pt>
                <c:pt idx="9748">
                  <c:v>43134.510416666599</c:v>
                </c:pt>
                <c:pt idx="9749">
                  <c:v>43134.53125</c:v>
                </c:pt>
                <c:pt idx="9750">
                  <c:v>43134.552083333401</c:v>
                </c:pt>
                <c:pt idx="9751">
                  <c:v>43134.572916666599</c:v>
                </c:pt>
                <c:pt idx="9752">
                  <c:v>43134.59375</c:v>
                </c:pt>
                <c:pt idx="9753">
                  <c:v>43134.614583333401</c:v>
                </c:pt>
                <c:pt idx="9754">
                  <c:v>43134.635416666599</c:v>
                </c:pt>
                <c:pt idx="9755">
                  <c:v>43134.65625</c:v>
                </c:pt>
                <c:pt idx="9756">
                  <c:v>43134.677083333401</c:v>
                </c:pt>
                <c:pt idx="9757">
                  <c:v>43134.697916666599</c:v>
                </c:pt>
                <c:pt idx="9758">
                  <c:v>43134.71875</c:v>
                </c:pt>
                <c:pt idx="9759">
                  <c:v>43134.739583333401</c:v>
                </c:pt>
                <c:pt idx="9760">
                  <c:v>43134.760416666599</c:v>
                </c:pt>
                <c:pt idx="9761">
                  <c:v>43134.78125</c:v>
                </c:pt>
                <c:pt idx="9762">
                  <c:v>43134.802083333401</c:v>
                </c:pt>
                <c:pt idx="9763">
                  <c:v>43134.822916666599</c:v>
                </c:pt>
                <c:pt idx="9764">
                  <c:v>43134.84375</c:v>
                </c:pt>
                <c:pt idx="9765">
                  <c:v>43134.864583333401</c:v>
                </c:pt>
                <c:pt idx="9766">
                  <c:v>43134.885416666599</c:v>
                </c:pt>
                <c:pt idx="9767">
                  <c:v>43134.90625</c:v>
                </c:pt>
                <c:pt idx="9768">
                  <c:v>43134.927083333401</c:v>
                </c:pt>
                <c:pt idx="9769">
                  <c:v>43134.947916666599</c:v>
                </c:pt>
                <c:pt idx="9770">
                  <c:v>43134.96875</c:v>
                </c:pt>
                <c:pt idx="9771">
                  <c:v>43134.989583333401</c:v>
                </c:pt>
                <c:pt idx="9772">
                  <c:v>43135.010416666599</c:v>
                </c:pt>
                <c:pt idx="9773">
                  <c:v>43135.03125</c:v>
                </c:pt>
                <c:pt idx="9774">
                  <c:v>43135.052083333401</c:v>
                </c:pt>
                <c:pt idx="9775">
                  <c:v>43135.072916666599</c:v>
                </c:pt>
                <c:pt idx="9776">
                  <c:v>43135.09375</c:v>
                </c:pt>
                <c:pt idx="9777">
                  <c:v>43135.114583333401</c:v>
                </c:pt>
                <c:pt idx="9778">
                  <c:v>43135.135416666599</c:v>
                </c:pt>
                <c:pt idx="9779">
                  <c:v>43135.15625</c:v>
                </c:pt>
                <c:pt idx="9780">
                  <c:v>43135.177083333401</c:v>
                </c:pt>
                <c:pt idx="9781">
                  <c:v>43135.197916666599</c:v>
                </c:pt>
                <c:pt idx="9782">
                  <c:v>43135.21875</c:v>
                </c:pt>
                <c:pt idx="9783">
                  <c:v>43135.239583333401</c:v>
                </c:pt>
                <c:pt idx="9784">
                  <c:v>43135.260416666599</c:v>
                </c:pt>
                <c:pt idx="9785">
                  <c:v>43135.28125</c:v>
                </c:pt>
                <c:pt idx="9786">
                  <c:v>43135.302083333401</c:v>
                </c:pt>
                <c:pt idx="9787">
                  <c:v>43135.322916666599</c:v>
                </c:pt>
                <c:pt idx="9788">
                  <c:v>43135.34375</c:v>
                </c:pt>
                <c:pt idx="9789">
                  <c:v>43135.364583333401</c:v>
                </c:pt>
                <c:pt idx="9790">
                  <c:v>43135.385416666599</c:v>
                </c:pt>
                <c:pt idx="9791">
                  <c:v>43135.40625</c:v>
                </c:pt>
                <c:pt idx="9792">
                  <c:v>43135.427083333401</c:v>
                </c:pt>
                <c:pt idx="9793">
                  <c:v>43135.447916666599</c:v>
                </c:pt>
                <c:pt idx="9794">
                  <c:v>43135.46875</c:v>
                </c:pt>
                <c:pt idx="9795">
                  <c:v>43135.489583333401</c:v>
                </c:pt>
                <c:pt idx="9796">
                  <c:v>43135.510416666599</c:v>
                </c:pt>
                <c:pt idx="9797">
                  <c:v>43135.53125</c:v>
                </c:pt>
                <c:pt idx="9798">
                  <c:v>43135.552083333401</c:v>
                </c:pt>
                <c:pt idx="9799">
                  <c:v>43135.572916666599</c:v>
                </c:pt>
                <c:pt idx="9800">
                  <c:v>43135.59375</c:v>
                </c:pt>
                <c:pt idx="9801">
                  <c:v>43135.614583333401</c:v>
                </c:pt>
                <c:pt idx="9802">
                  <c:v>43135.635416666599</c:v>
                </c:pt>
                <c:pt idx="9803">
                  <c:v>43135.65625</c:v>
                </c:pt>
                <c:pt idx="9804">
                  <c:v>43135.677083333401</c:v>
                </c:pt>
                <c:pt idx="9805">
                  <c:v>43135.697916666599</c:v>
                </c:pt>
                <c:pt idx="9806">
                  <c:v>43135.71875</c:v>
                </c:pt>
                <c:pt idx="9807">
                  <c:v>43135.739583333401</c:v>
                </c:pt>
                <c:pt idx="9808">
                  <c:v>43135.760416666599</c:v>
                </c:pt>
                <c:pt idx="9809">
                  <c:v>43135.78125</c:v>
                </c:pt>
                <c:pt idx="9810">
                  <c:v>43135.802083333401</c:v>
                </c:pt>
                <c:pt idx="9811">
                  <c:v>43135.822916666599</c:v>
                </c:pt>
                <c:pt idx="9812">
                  <c:v>43135.84375</c:v>
                </c:pt>
                <c:pt idx="9813">
                  <c:v>43135.864583333401</c:v>
                </c:pt>
                <c:pt idx="9814">
                  <c:v>43135.885416666599</c:v>
                </c:pt>
                <c:pt idx="9815">
                  <c:v>43135.90625</c:v>
                </c:pt>
                <c:pt idx="9816">
                  <c:v>43135.927083333401</c:v>
                </c:pt>
                <c:pt idx="9817">
                  <c:v>43135.947916666599</c:v>
                </c:pt>
                <c:pt idx="9818">
                  <c:v>43135.96875</c:v>
                </c:pt>
                <c:pt idx="9819">
                  <c:v>43135.989583333401</c:v>
                </c:pt>
                <c:pt idx="9820">
                  <c:v>43136.010416666599</c:v>
                </c:pt>
                <c:pt idx="9821">
                  <c:v>43136.03125</c:v>
                </c:pt>
                <c:pt idx="9822">
                  <c:v>43136.052083333401</c:v>
                </c:pt>
                <c:pt idx="9823">
                  <c:v>43136.072916666599</c:v>
                </c:pt>
                <c:pt idx="9824">
                  <c:v>43136.09375</c:v>
                </c:pt>
                <c:pt idx="9825">
                  <c:v>43136.114583333401</c:v>
                </c:pt>
                <c:pt idx="9826">
                  <c:v>43136.135416666599</c:v>
                </c:pt>
                <c:pt idx="9827">
                  <c:v>43136.15625</c:v>
                </c:pt>
                <c:pt idx="9828">
                  <c:v>43136.177083333401</c:v>
                </c:pt>
                <c:pt idx="9829">
                  <c:v>43136.197916666599</c:v>
                </c:pt>
                <c:pt idx="9830">
                  <c:v>43136.21875</c:v>
                </c:pt>
                <c:pt idx="9831">
                  <c:v>43136.239583333401</c:v>
                </c:pt>
                <c:pt idx="9832">
                  <c:v>43136.260416666599</c:v>
                </c:pt>
                <c:pt idx="9833">
                  <c:v>43136.28125</c:v>
                </c:pt>
                <c:pt idx="9834">
                  <c:v>43136.302083333401</c:v>
                </c:pt>
                <c:pt idx="9835">
                  <c:v>43136.322916666599</c:v>
                </c:pt>
                <c:pt idx="9836">
                  <c:v>43136.34375</c:v>
                </c:pt>
                <c:pt idx="9837">
                  <c:v>43136.364583333401</c:v>
                </c:pt>
                <c:pt idx="9838">
                  <c:v>43136.385416666599</c:v>
                </c:pt>
                <c:pt idx="9839">
                  <c:v>43136.40625</c:v>
                </c:pt>
                <c:pt idx="9840">
                  <c:v>43136.427083333401</c:v>
                </c:pt>
                <c:pt idx="9841">
                  <c:v>43136.447916666599</c:v>
                </c:pt>
                <c:pt idx="9842">
                  <c:v>43136.46875</c:v>
                </c:pt>
                <c:pt idx="9843">
                  <c:v>43136.489583333401</c:v>
                </c:pt>
                <c:pt idx="9844">
                  <c:v>43136.510416666599</c:v>
                </c:pt>
                <c:pt idx="9845">
                  <c:v>43136.53125</c:v>
                </c:pt>
                <c:pt idx="9846">
                  <c:v>43136.552083333401</c:v>
                </c:pt>
                <c:pt idx="9847">
                  <c:v>43136.572916666599</c:v>
                </c:pt>
                <c:pt idx="9848">
                  <c:v>43136.59375</c:v>
                </c:pt>
                <c:pt idx="9849">
                  <c:v>43136.614583333401</c:v>
                </c:pt>
                <c:pt idx="9850">
                  <c:v>43136.635416666599</c:v>
                </c:pt>
                <c:pt idx="9851">
                  <c:v>43136.65625</c:v>
                </c:pt>
                <c:pt idx="9852">
                  <c:v>43136.677083333401</c:v>
                </c:pt>
                <c:pt idx="9853">
                  <c:v>43136.697916666599</c:v>
                </c:pt>
                <c:pt idx="9854">
                  <c:v>43136.71875</c:v>
                </c:pt>
                <c:pt idx="9855">
                  <c:v>43136.739583333401</c:v>
                </c:pt>
                <c:pt idx="9856">
                  <c:v>43136.760416666599</c:v>
                </c:pt>
                <c:pt idx="9857">
                  <c:v>43136.78125</c:v>
                </c:pt>
                <c:pt idx="9858">
                  <c:v>43136.802083333401</c:v>
                </c:pt>
                <c:pt idx="9859">
                  <c:v>43136.822916666599</c:v>
                </c:pt>
                <c:pt idx="9860">
                  <c:v>43136.84375</c:v>
                </c:pt>
                <c:pt idx="9861">
                  <c:v>43136.864583333401</c:v>
                </c:pt>
                <c:pt idx="9862">
                  <c:v>43136.885416666599</c:v>
                </c:pt>
                <c:pt idx="9863">
                  <c:v>43136.90625</c:v>
                </c:pt>
                <c:pt idx="9864">
                  <c:v>43136.927083333401</c:v>
                </c:pt>
                <c:pt idx="9865">
                  <c:v>43136.947916666599</c:v>
                </c:pt>
                <c:pt idx="9866">
                  <c:v>43136.96875</c:v>
                </c:pt>
                <c:pt idx="9867">
                  <c:v>43136.989583333401</c:v>
                </c:pt>
                <c:pt idx="9868">
                  <c:v>43137.010416666599</c:v>
                </c:pt>
                <c:pt idx="9869">
                  <c:v>43137.03125</c:v>
                </c:pt>
                <c:pt idx="9870">
                  <c:v>43137.052083333401</c:v>
                </c:pt>
                <c:pt idx="9871">
                  <c:v>43137.072916666599</c:v>
                </c:pt>
                <c:pt idx="9872">
                  <c:v>43137.09375</c:v>
                </c:pt>
                <c:pt idx="9873">
                  <c:v>43137.114583333401</c:v>
                </c:pt>
                <c:pt idx="9874">
                  <c:v>43137.135416666599</c:v>
                </c:pt>
                <c:pt idx="9875">
                  <c:v>43137.15625</c:v>
                </c:pt>
                <c:pt idx="9876">
                  <c:v>43137.177083333401</c:v>
                </c:pt>
                <c:pt idx="9877">
                  <c:v>43137.197916666599</c:v>
                </c:pt>
                <c:pt idx="9878">
                  <c:v>43137.21875</c:v>
                </c:pt>
                <c:pt idx="9879">
                  <c:v>43137.239583333401</c:v>
                </c:pt>
                <c:pt idx="9880">
                  <c:v>43137.260416666599</c:v>
                </c:pt>
                <c:pt idx="9881">
                  <c:v>43137.28125</c:v>
                </c:pt>
                <c:pt idx="9882">
                  <c:v>43137.302083333401</c:v>
                </c:pt>
                <c:pt idx="9883">
                  <c:v>43137.322916666599</c:v>
                </c:pt>
                <c:pt idx="9884">
                  <c:v>43137.34375</c:v>
                </c:pt>
                <c:pt idx="9885">
                  <c:v>43137.364583333401</c:v>
                </c:pt>
                <c:pt idx="9886">
                  <c:v>43137.385416666599</c:v>
                </c:pt>
                <c:pt idx="9887">
                  <c:v>43137.40625</c:v>
                </c:pt>
                <c:pt idx="9888">
                  <c:v>43137.427083333401</c:v>
                </c:pt>
                <c:pt idx="9889">
                  <c:v>43137.447916666599</c:v>
                </c:pt>
                <c:pt idx="9890">
                  <c:v>43137.46875</c:v>
                </c:pt>
                <c:pt idx="9891">
                  <c:v>43137.489583333401</c:v>
                </c:pt>
                <c:pt idx="9892">
                  <c:v>43137.510416666599</c:v>
                </c:pt>
                <c:pt idx="9893">
                  <c:v>43137.53125</c:v>
                </c:pt>
                <c:pt idx="9894">
                  <c:v>43137.552083333401</c:v>
                </c:pt>
                <c:pt idx="9895">
                  <c:v>43137.572916666599</c:v>
                </c:pt>
                <c:pt idx="9896">
                  <c:v>43137.59375</c:v>
                </c:pt>
                <c:pt idx="9897">
                  <c:v>43137.614583333401</c:v>
                </c:pt>
                <c:pt idx="9898">
                  <c:v>43137.635416666599</c:v>
                </c:pt>
                <c:pt idx="9899">
                  <c:v>43137.65625</c:v>
                </c:pt>
                <c:pt idx="9900">
                  <c:v>43137.677083333401</c:v>
                </c:pt>
                <c:pt idx="9901">
                  <c:v>43137.697916666599</c:v>
                </c:pt>
                <c:pt idx="9902">
                  <c:v>43137.71875</c:v>
                </c:pt>
                <c:pt idx="9903">
                  <c:v>43137.739583333401</c:v>
                </c:pt>
                <c:pt idx="9904">
                  <c:v>43137.760416666599</c:v>
                </c:pt>
                <c:pt idx="9905">
                  <c:v>43137.78125</c:v>
                </c:pt>
                <c:pt idx="9906">
                  <c:v>43137.802083333401</c:v>
                </c:pt>
                <c:pt idx="9907">
                  <c:v>43137.822916666599</c:v>
                </c:pt>
                <c:pt idx="9908">
                  <c:v>43137.84375</c:v>
                </c:pt>
                <c:pt idx="9909">
                  <c:v>43137.864583333401</c:v>
                </c:pt>
                <c:pt idx="9910">
                  <c:v>43137.885416666599</c:v>
                </c:pt>
                <c:pt idx="9911">
                  <c:v>43137.90625</c:v>
                </c:pt>
                <c:pt idx="9912">
                  <c:v>43137.927083333401</c:v>
                </c:pt>
                <c:pt idx="9913">
                  <c:v>43137.947916666599</c:v>
                </c:pt>
                <c:pt idx="9914">
                  <c:v>43137.96875</c:v>
                </c:pt>
                <c:pt idx="9915">
                  <c:v>43137.989583333401</c:v>
                </c:pt>
                <c:pt idx="9916">
                  <c:v>43138.010416666599</c:v>
                </c:pt>
                <c:pt idx="9917">
                  <c:v>43138.03125</c:v>
                </c:pt>
                <c:pt idx="9918">
                  <c:v>43138.052083333401</c:v>
                </c:pt>
                <c:pt idx="9919">
                  <c:v>43138.072916666599</c:v>
                </c:pt>
                <c:pt idx="9920">
                  <c:v>43138.09375</c:v>
                </c:pt>
                <c:pt idx="9921">
                  <c:v>43138.114583333401</c:v>
                </c:pt>
                <c:pt idx="9922">
                  <c:v>43138.135416666599</c:v>
                </c:pt>
                <c:pt idx="9923">
                  <c:v>43138.15625</c:v>
                </c:pt>
                <c:pt idx="9924">
                  <c:v>43138.177083333401</c:v>
                </c:pt>
                <c:pt idx="9925">
                  <c:v>43138.197916666599</c:v>
                </c:pt>
                <c:pt idx="9926">
                  <c:v>43138.21875</c:v>
                </c:pt>
                <c:pt idx="9927">
                  <c:v>43138.239583333401</c:v>
                </c:pt>
                <c:pt idx="9928">
                  <c:v>43138.260416666599</c:v>
                </c:pt>
                <c:pt idx="9929">
                  <c:v>43138.28125</c:v>
                </c:pt>
                <c:pt idx="9930">
                  <c:v>43138.302083333401</c:v>
                </c:pt>
                <c:pt idx="9931">
                  <c:v>43138.322916666599</c:v>
                </c:pt>
                <c:pt idx="9932">
                  <c:v>43138.34375</c:v>
                </c:pt>
                <c:pt idx="9933">
                  <c:v>43138.364583333401</c:v>
                </c:pt>
                <c:pt idx="9934">
                  <c:v>43138.385416666599</c:v>
                </c:pt>
                <c:pt idx="9935">
                  <c:v>43138.40625</c:v>
                </c:pt>
                <c:pt idx="9936">
                  <c:v>43138.427083333401</c:v>
                </c:pt>
                <c:pt idx="9937">
                  <c:v>43138.447916666599</c:v>
                </c:pt>
                <c:pt idx="9938">
                  <c:v>43138.46875</c:v>
                </c:pt>
                <c:pt idx="9939">
                  <c:v>43138.489583333401</c:v>
                </c:pt>
                <c:pt idx="9940">
                  <c:v>43138.510416666599</c:v>
                </c:pt>
                <c:pt idx="9941">
                  <c:v>43138.53125</c:v>
                </c:pt>
                <c:pt idx="9942">
                  <c:v>43138.552083333401</c:v>
                </c:pt>
                <c:pt idx="9943">
                  <c:v>43138.572916666599</c:v>
                </c:pt>
                <c:pt idx="9944">
                  <c:v>43138.59375</c:v>
                </c:pt>
                <c:pt idx="9945">
                  <c:v>43138.614583333401</c:v>
                </c:pt>
                <c:pt idx="9946">
                  <c:v>43138.635416666599</c:v>
                </c:pt>
                <c:pt idx="9947">
                  <c:v>43138.65625</c:v>
                </c:pt>
                <c:pt idx="9948">
                  <c:v>43138.677083333401</c:v>
                </c:pt>
                <c:pt idx="9949">
                  <c:v>43138.697916666599</c:v>
                </c:pt>
                <c:pt idx="9950">
                  <c:v>43138.71875</c:v>
                </c:pt>
                <c:pt idx="9951">
                  <c:v>43138.739583333401</c:v>
                </c:pt>
                <c:pt idx="9952">
                  <c:v>43138.760416666599</c:v>
                </c:pt>
                <c:pt idx="9953">
                  <c:v>43138.78125</c:v>
                </c:pt>
                <c:pt idx="9954">
                  <c:v>43138.802083333401</c:v>
                </c:pt>
                <c:pt idx="9955">
                  <c:v>43138.822916666599</c:v>
                </c:pt>
                <c:pt idx="9956">
                  <c:v>43138.84375</c:v>
                </c:pt>
                <c:pt idx="9957">
                  <c:v>43138.864583333401</c:v>
                </c:pt>
                <c:pt idx="9958">
                  <c:v>43138.885416666599</c:v>
                </c:pt>
                <c:pt idx="9959">
                  <c:v>43138.90625</c:v>
                </c:pt>
                <c:pt idx="9960">
                  <c:v>43138.927083333401</c:v>
                </c:pt>
                <c:pt idx="9961">
                  <c:v>43138.947916666599</c:v>
                </c:pt>
                <c:pt idx="9962">
                  <c:v>43138.96875</c:v>
                </c:pt>
                <c:pt idx="9963">
                  <c:v>43138.989583333401</c:v>
                </c:pt>
                <c:pt idx="9964">
                  <c:v>43139.010416666599</c:v>
                </c:pt>
                <c:pt idx="9965">
                  <c:v>43139.03125</c:v>
                </c:pt>
                <c:pt idx="9966">
                  <c:v>43139.052083333401</c:v>
                </c:pt>
                <c:pt idx="9967">
                  <c:v>43139.072916666599</c:v>
                </c:pt>
                <c:pt idx="9968">
                  <c:v>43139.09375</c:v>
                </c:pt>
                <c:pt idx="9969">
                  <c:v>43139.114583333401</c:v>
                </c:pt>
                <c:pt idx="9970">
                  <c:v>43139.135416666599</c:v>
                </c:pt>
                <c:pt idx="9971">
                  <c:v>43139.15625</c:v>
                </c:pt>
                <c:pt idx="9972">
                  <c:v>43139.177083333401</c:v>
                </c:pt>
                <c:pt idx="9973">
                  <c:v>43139.197916666599</c:v>
                </c:pt>
                <c:pt idx="9974">
                  <c:v>43139.21875</c:v>
                </c:pt>
                <c:pt idx="9975">
                  <c:v>43139.239583333401</c:v>
                </c:pt>
                <c:pt idx="9976">
                  <c:v>43139.260416666599</c:v>
                </c:pt>
                <c:pt idx="9977">
                  <c:v>43139.28125</c:v>
                </c:pt>
                <c:pt idx="9978">
                  <c:v>43139.302083333401</c:v>
                </c:pt>
                <c:pt idx="9979">
                  <c:v>43139.322916666599</c:v>
                </c:pt>
                <c:pt idx="9980">
                  <c:v>43139.34375</c:v>
                </c:pt>
                <c:pt idx="9981">
                  <c:v>43139.364583333401</c:v>
                </c:pt>
                <c:pt idx="9982">
                  <c:v>43139.385416666599</c:v>
                </c:pt>
                <c:pt idx="9983">
                  <c:v>43139.40625</c:v>
                </c:pt>
                <c:pt idx="9984">
                  <c:v>43139.427083333401</c:v>
                </c:pt>
                <c:pt idx="9985">
                  <c:v>43139.447916666599</c:v>
                </c:pt>
                <c:pt idx="9986">
                  <c:v>43139.46875</c:v>
                </c:pt>
                <c:pt idx="9987">
                  <c:v>43139.489583333401</c:v>
                </c:pt>
                <c:pt idx="9988">
                  <c:v>43139.510416666599</c:v>
                </c:pt>
                <c:pt idx="9989">
                  <c:v>43139.53125</c:v>
                </c:pt>
                <c:pt idx="9990">
                  <c:v>43139.552083333401</c:v>
                </c:pt>
                <c:pt idx="9991">
                  <c:v>43139.572916666599</c:v>
                </c:pt>
                <c:pt idx="9992">
                  <c:v>43139.59375</c:v>
                </c:pt>
                <c:pt idx="9993">
                  <c:v>43139.614583333401</c:v>
                </c:pt>
                <c:pt idx="9994">
                  <c:v>43139.635416666599</c:v>
                </c:pt>
                <c:pt idx="9995">
                  <c:v>43139.65625</c:v>
                </c:pt>
                <c:pt idx="9996">
                  <c:v>43139.677083333401</c:v>
                </c:pt>
                <c:pt idx="9997">
                  <c:v>43139.697916666599</c:v>
                </c:pt>
                <c:pt idx="9998">
                  <c:v>43139.71875</c:v>
                </c:pt>
                <c:pt idx="9999">
                  <c:v>43139.739583333401</c:v>
                </c:pt>
                <c:pt idx="10000">
                  <c:v>43139.760416666599</c:v>
                </c:pt>
                <c:pt idx="10001">
                  <c:v>43139.78125</c:v>
                </c:pt>
                <c:pt idx="10002">
                  <c:v>43139.802083333401</c:v>
                </c:pt>
                <c:pt idx="10003">
                  <c:v>43139.822916666599</c:v>
                </c:pt>
                <c:pt idx="10004">
                  <c:v>43139.84375</c:v>
                </c:pt>
                <c:pt idx="10005">
                  <c:v>43139.864583333401</c:v>
                </c:pt>
                <c:pt idx="10006">
                  <c:v>43139.885416666599</c:v>
                </c:pt>
                <c:pt idx="10007">
                  <c:v>43139.90625</c:v>
                </c:pt>
                <c:pt idx="10008">
                  <c:v>43139.927083333401</c:v>
                </c:pt>
                <c:pt idx="10009">
                  <c:v>43139.947916666599</c:v>
                </c:pt>
                <c:pt idx="10010">
                  <c:v>43139.96875</c:v>
                </c:pt>
                <c:pt idx="10011">
                  <c:v>43139.989583333401</c:v>
                </c:pt>
                <c:pt idx="10012">
                  <c:v>43140.010416666599</c:v>
                </c:pt>
                <c:pt idx="10013">
                  <c:v>43140.03125</c:v>
                </c:pt>
                <c:pt idx="10014">
                  <c:v>43140.052083333401</c:v>
                </c:pt>
                <c:pt idx="10015">
                  <c:v>43140.072916666599</c:v>
                </c:pt>
                <c:pt idx="10016">
                  <c:v>43140.09375</c:v>
                </c:pt>
                <c:pt idx="10017">
                  <c:v>43140.114583333401</c:v>
                </c:pt>
                <c:pt idx="10018">
                  <c:v>43140.135416666599</c:v>
                </c:pt>
                <c:pt idx="10019">
                  <c:v>43140.15625</c:v>
                </c:pt>
                <c:pt idx="10020">
                  <c:v>43140.177083333401</c:v>
                </c:pt>
                <c:pt idx="10021">
                  <c:v>43140.197916666599</c:v>
                </c:pt>
                <c:pt idx="10022">
                  <c:v>43140.21875</c:v>
                </c:pt>
                <c:pt idx="10023">
                  <c:v>43140.239583333401</c:v>
                </c:pt>
                <c:pt idx="10024">
                  <c:v>43140.260416666599</c:v>
                </c:pt>
                <c:pt idx="10025">
                  <c:v>43140.28125</c:v>
                </c:pt>
                <c:pt idx="10026">
                  <c:v>43140.302083333401</c:v>
                </c:pt>
                <c:pt idx="10027">
                  <c:v>43140.322916666599</c:v>
                </c:pt>
                <c:pt idx="10028">
                  <c:v>43140.34375</c:v>
                </c:pt>
                <c:pt idx="10029">
                  <c:v>43140.364583333401</c:v>
                </c:pt>
                <c:pt idx="10030">
                  <c:v>43140.385416666599</c:v>
                </c:pt>
                <c:pt idx="10031">
                  <c:v>43140.40625</c:v>
                </c:pt>
                <c:pt idx="10032">
                  <c:v>43140.427083333401</c:v>
                </c:pt>
                <c:pt idx="10033">
                  <c:v>43140.447916666599</c:v>
                </c:pt>
                <c:pt idx="10034">
                  <c:v>43140.46875</c:v>
                </c:pt>
                <c:pt idx="10035">
                  <c:v>43140.489583333401</c:v>
                </c:pt>
                <c:pt idx="10036">
                  <c:v>43140.510416666599</c:v>
                </c:pt>
                <c:pt idx="10037">
                  <c:v>43140.53125</c:v>
                </c:pt>
                <c:pt idx="10038">
                  <c:v>43140.552083333401</c:v>
                </c:pt>
                <c:pt idx="10039">
                  <c:v>43140.572916666599</c:v>
                </c:pt>
                <c:pt idx="10040">
                  <c:v>43140.59375</c:v>
                </c:pt>
                <c:pt idx="10041">
                  <c:v>43140.614583333401</c:v>
                </c:pt>
                <c:pt idx="10042">
                  <c:v>43140.635416666599</c:v>
                </c:pt>
                <c:pt idx="10043">
                  <c:v>43140.65625</c:v>
                </c:pt>
                <c:pt idx="10044">
                  <c:v>43140.677083333401</c:v>
                </c:pt>
                <c:pt idx="10045">
                  <c:v>43140.697916666599</c:v>
                </c:pt>
                <c:pt idx="10046">
                  <c:v>43140.71875</c:v>
                </c:pt>
                <c:pt idx="10047">
                  <c:v>43140.739583333401</c:v>
                </c:pt>
                <c:pt idx="10048">
                  <c:v>43140.760416666599</c:v>
                </c:pt>
                <c:pt idx="10049">
                  <c:v>43140.78125</c:v>
                </c:pt>
                <c:pt idx="10050">
                  <c:v>43140.802083333401</c:v>
                </c:pt>
                <c:pt idx="10051">
                  <c:v>43140.822916666599</c:v>
                </c:pt>
                <c:pt idx="10052">
                  <c:v>43140.84375</c:v>
                </c:pt>
                <c:pt idx="10053">
                  <c:v>43140.864583333401</c:v>
                </c:pt>
                <c:pt idx="10054">
                  <c:v>43140.885416666599</c:v>
                </c:pt>
                <c:pt idx="10055">
                  <c:v>43140.90625</c:v>
                </c:pt>
                <c:pt idx="10056">
                  <c:v>43140.927083333401</c:v>
                </c:pt>
                <c:pt idx="10057">
                  <c:v>43140.947916666599</c:v>
                </c:pt>
                <c:pt idx="10058">
                  <c:v>43140.96875</c:v>
                </c:pt>
                <c:pt idx="10059">
                  <c:v>43140.989583333401</c:v>
                </c:pt>
                <c:pt idx="10060">
                  <c:v>43141.010416666599</c:v>
                </c:pt>
                <c:pt idx="10061">
                  <c:v>43141.03125</c:v>
                </c:pt>
                <c:pt idx="10062">
                  <c:v>43141.052083333401</c:v>
                </c:pt>
                <c:pt idx="10063">
                  <c:v>43141.072916666599</c:v>
                </c:pt>
                <c:pt idx="10064">
                  <c:v>43141.09375</c:v>
                </c:pt>
                <c:pt idx="10065">
                  <c:v>43141.114583333401</c:v>
                </c:pt>
                <c:pt idx="10066">
                  <c:v>43141.135416666599</c:v>
                </c:pt>
                <c:pt idx="10067">
                  <c:v>43141.15625</c:v>
                </c:pt>
                <c:pt idx="10068">
                  <c:v>43141.177083333401</c:v>
                </c:pt>
                <c:pt idx="10069">
                  <c:v>43141.197916666599</c:v>
                </c:pt>
                <c:pt idx="10070">
                  <c:v>43141.21875</c:v>
                </c:pt>
                <c:pt idx="10071">
                  <c:v>43141.239583333401</c:v>
                </c:pt>
                <c:pt idx="10072">
                  <c:v>43141.260416666599</c:v>
                </c:pt>
                <c:pt idx="10073">
                  <c:v>43141.28125</c:v>
                </c:pt>
                <c:pt idx="10074">
                  <c:v>43141.302083333401</c:v>
                </c:pt>
                <c:pt idx="10075">
                  <c:v>43141.322916666599</c:v>
                </c:pt>
                <c:pt idx="10076">
                  <c:v>43141.34375</c:v>
                </c:pt>
                <c:pt idx="10077">
                  <c:v>43141.364583333401</c:v>
                </c:pt>
                <c:pt idx="10078">
                  <c:v>43141.385416666599</c:v>
                </c:pt>
                <c:pt idx="10079">
                  <c:v>43141.40625</c:v>
                </c:pt>
                <c:pt idx="10080">
                  <c:v>43141.427083333401</c:v>
                </c:pt>
                <c:pt idx="10081">
                  <c:v>43141.447916666599</c:v>
                </c:pt>
                <c:pt idx="10082">
                  <c:v>43141.46875</c:v>
                </c:pt>
                <c:pt idx="10083">
                  <c:v>43141.489583333401</c:v>
                </c:pt>
                <c:pt idx="10084">
                  <c:v>43141.510416666599</c:v>
                </c:pt>
                <c:pt idx="10085">
                  <c:v>43141.53125</c:v>
                </c:pt>
                <c:pt idx="10086">
                  <c:v>43141.552083333401</c:v>
                </c:pt>
                <c:pt idx="10087">
                  <c:v>43141.572916666599</c:v>
                </c:pt>
                <c:pt idx="10088">
                  <c:v>43141.59375</c:v>
                </c:pt>
                <c:pt idx="10089">
                  <c:v>43141.614583333401</c:v>
                </c:pt>
                <c:pt idx="10090">
                  <c:v>43141.635416666599</c:v>
                </c:pt>
                <c:pt idx="10091">
                  <c:v>43141.65625</c:v>
                </c:pt>
                <c:pt idx="10092">
                  <c:v>43141.677083333401</c:v>
                </c:pt>
                <c:pt idx="10093">
                  <c:v>43141.697916666599</c:v>
                </c:pt>
                <c:pt idx="10094">
                  <c:v>43141.71875</c:v>
                </c:pt>
                <c:pt idx="10095">
                  <c:v>43141.739583333401</c:v>
                </c:pt>
                <c:pt idx="10096">
                  <c:v>43141.760416666599</c:v>
                </c:pt>
                <c:pt idx="10097">
                  <c:v>43141.78125</c:v>
                </c:pt>
                <c:pt idx="10098">
                  <c:v>43141.802083333401</c:v>
                </c:pt>
                <c:pt idx="10099">
                  <c:v>43141.822916666599</c:v>
                </c:pt>
                <c:pt idx="10100">
                  <c:v>43141.84375</c:v>
                </c:pt>
                <c:pt idx="10101">
                  <c:v>43141.864583333401</c:v>
                </c:pt>
                <c:pt idx="10102">
                  <c:v>43141.885416666599</c:v>
                </c:pt>
                <c:pt idx="10103">
                  <c:v>43141.90625</c:v>
                </c:pt>
                <c:pt idx="10104">
                  <c:v>43141.927083333401</c:v>
                </c:pt>
                <c:pt idx="10105">
                  <c:v>43141.947916666599</c:v>
                </c:pt>
                <c:pt idx="10106">
                  <c:v>43141.96875</c:v>
                </c:pt>
                <c:pt idx="10107">
                  <c:v>43141.989583333401</c:v>
                </c:pt>
                <c:pt idx="10108">
                  <c:v>43142.010416666599</c:v>
                </c:pt>
                <c:pt idx="10109">
                  <c:v>43142.03125</c:v>
                </c:pt>
                <c:pt idx="10110">
                  <c:v>43142.052083333401</c:v>
                </c:pt>
                <c:pt idx="10111">
                  <c:v>43142.072916666599</c:v>
                </c:pt>
                <c:pt idx="10112">
                  <c:v>43142.09375</c:v>
                </c:pt>
                <c:pt idx="10113">
                  <c:v>43142.114583333401</c:v>
                </c:pt>
                <c:pt idx="10114">
                  <c:v>43142.135416666599</c:v>
                </c:pt>
                <c:pt idx="10115">
                  <c:v>43142.15625</c:v>
                </c:pt>
                <c:pt idx="10116">
                  <c:v>43142.177083333401</c:v>
                </c:pt>
                <c:pt idx="10117">
                  <c:v>43142.197916666599</c:v>
                </c:pt>
                <c:pt idx="10118">
                  <c:v>43142.21875</c:v>
                </c:pt>
                <c:pt idx="10119">
                  <c:v>43142.239583333401</c:v>
                </c:pt>
                <c:pt idx="10120">
                  <c:v>43142.260416666599</c:v>
                </c:pt>
                <c:pt idx="10121">
                  <c:v>43142.28125</c:v>
                </c:pt>
                <c:pt idx="10122">
                  <c:v>43142.302083333401</c:v>
                </c:pt>
                <c:pt idx="10123">
                  <c:v>43142.322916666599</c:v>
                </c:pt>
                <c:pt idx="10124">
                  <c:v>43142.34375</c:v>
                </c:pt>
                <c:pt idx="10125">
                  <c:v>43142.364583333401</c:v>
                </c:pt>
                <c:pt idx="10126">
                  <c:v>43142.385416666599</c:v>
                </c:pt>
                <c:pt idx="10127">
                  <c:v>43142.40625</c:v>
                </c:pt>
                <c:pt idx="10128">
                  <c:v>43142.427083333401</c:v>
                </c:pt>
                <c:pt idx="10129">
                  <c:v>43142.447916666599</c:v>
                </c:pt>
                <c:pt idx="10130">
                  <c:v>43142.46875</c:v>
                </c:pt>
                <c:pt idx="10131">
                  <c:v>43142.489583333401</c:v>
                </c:pt>
                <c:pt idx="10132">
                  <c:v>43142.510416666599</c:v>
                </c:pt>
                <c:pt idx="10133">
                  <c:v>43142.53125</c:v>
                </c:pt>
                <c:pt idx="10134">
                  <c:v>43142.552083333401</c:v>
                </c:pt>
                <c:pt idx="10135">
                  <c:v>43142.572916666599</c:v>
                </c:pt>
                <c:pt idx="10136">
                  <c:v>43142.59375</c:v>
                </c:pt>
                <c:pt idx="10137">
                  <c:v>43142.614583333401</c:v>
                </c:pt>
                <c:pt idx="10138">
                  <c:v>43142.635416666599</c:v>
                </c:pt>
                <c:pt idx="10139">
                  <c:v>43142.65625</c:v>
                </c:pt>
                <c:pt idx="10140">
                  <c:v>43142.677083333401</c:v>
                </c:pt>
                <c:pt idx="10141">
                  <c:v>43142.697916666599</c:v>
                </c:pt>
                <c:pt idx="10142">
                  <c:v>43142.71875</c:v>
                </c:pt>
                <c:pt idx="10143">
                  <c:v>43142.739583333401</c:v>
                </c:pt>
                <c:pt idx="10144">
                  <c:v>43142.760416666599</c:v>
                </c:pt>
                <c:pt idx="10145">
                  <c:v>43142.78125</c:v>
                </c:pt>
                <c:pt idx="10146">
                  <c:v>43142.802083333401</c:v>
                </c:pt>
                <c:pt idx="10147">
                  <c:v>43142.822916666599</c:v>
                </c:pt>
                <c:pt idx="10148">
                  <c:v>43142.84375</c:v>
                </c:pt>
                <c:pt idx="10149">
                  <c:v>43142.864583333401</c:v>
                </c:pt>
                <c:pt idx="10150">
                  <c:v>43142.885416666599</c:v>
                </c:pt>
                <c:pt idx="10151">
                  <c:v>43142.90625</c:v>
                </c:pt>
                <c:pt idx="10152">
                  <c:v>43142.927083333401</c:v>
                </c:pt>
                <c:pt idx="10153">
                  <c:v>43142.947916666599</c:v>
                </c:pt>
                <c:pt idx="10154">
                  <c:v>43142.96875</c:v>
                </c:pt>
                <c:pt idx="10155">
                  <c:v>43142.989583333401</c:v>
                </c:pt>
                <c:pt idx="10156">
                  <c:v>43143.010416666599</c:v>
                </c:pt>
                <c:pt idx="10157">
                  <c:v>43143.03125</c:v>
                </c:pt>
                <c:pt idx="10158">
                  <c:v>43143.052083333401</c:v>
                </c:pt>
                <c:pt idx="10159">
                  <c:v>43143.072916666599</c:v>
                </c:pt>
                <c:pt idx="10160">
                  <c:v>43143.09375</c:v>
                </c:pt>
                <c:pt idx="10161">
                  <c:v>43143.114583333401</c:v>
                </c:pt>
                <c:pt idx="10162">
                  <c:v>43143.135416666599</c:v>
                </c:pt>
                <c:pt idx="10163">
                  <c:v>43143.15625</c:v>
                </c:pt>
                <c:pt idx="10164">
                  <c:v>43143.177083333401</c:v>
                </c:pt>
                <c:pt idx="10165">
                  <c:v>43143.197916666599</c:v>
                </c:pt>
                <c:pt idx="10166">
                  <c:v>43143.21875</c:v>
                </c:pt>
                <c:pt idx="10167">
                  <c:v>43143.239583333401</c:v>
                </c:pt>
                <c:pt idx="10168">
                  <c:v>43143.260416666599</c:v>
                </c:pt>
                <c:pt idx="10169">
                  <c:v>43143.28125</c:v>
                </c:pt>
                <c:pt idx="10170">
                  <c:v>43143.302083333401</c:v>
                </c:pt>
                <c:pt idx="10171">
                  <c:v>43143.322916666599</c:v>
                </c:pt>
                <c:pt idx="10172">
                  <c:v>43143.34375</c:v>
                </c:pt>
                <c:pt idx="10173">
                  <c:v>43143.364583333401</c:v>
                </c:pt>
                <c:pt idx="10174">
                  <c:v>43143.385416666599</c:v>
                </c:pt>
                <c:pt idx="10175">
                  <c:v>43143.40625</c:v>
                </c:pt>
                <c:pt idx="10176">
                  <c:v>43143.427083333401</c:v>
                </c:pt>
                <c:pt idx="10177">
                  <c:v>43143.447916666599</c:v>
                </c:pt>
                <c:pt idx="10178">
                  <c:v>43143.46875</c:v>
                </c:pt>
                <c:pt idx="10179">
                  <c:v>43143.489583333401</c:v>
                </c:pt>
                <c:pt idx="10180">
                  <c:v>43143.510416666599</c:v>
                </c:pt>
                <c:pt idx="10181">
                  <c:v>43143.53125</c:v>
                </c:pt>
                <c:pt idx="10182">
                  <c:v>43143.552083333401</c:v>
                </c:pt>
                <c:pt idx="10183">
                  <c:v>43143.572916666599</c:v>
                </c:pt>
                <c:pt idx="10184">
                  <c:v>43143.59375</c:v>
                </c:pt>
                <c:pt idx="10185">
                  <c:v>43143.614583333401</c:v>
                </c:pt>
                <c:pt idx="10186">
                  <c:v>43143.635416666599</c:v>
                </c:pt>
                <c:pt idx="10187">
                  <c:v>43143.65625</c:v>
                </c:pt>
                <c:pt idx="10188">
                  <c:v>43143.677083333401</c:v>
                </c:pt>
                <c:pt idx="10189">
                  <c:v>43143.697916666599</c:v>
                </c:pt>
                <c:pt idx="10190">
                  <c:v>43143.71875</c:v>
                </c:pt>
                <c:pt idx="10191">
                  <c:v>43143.739583333401</c:v>
                </c:pt>
                <c:pt idx="10192">
                  <c:v>43143.760416666599</c:v>
                </c:pt>
                <c:pt idx="10193">
                  <c:v>43143.78125</c:v>
                </c:pt>
                <c:pt idx="10194">
                  <c:v>43143.802083333401</c:v>
                </c:pt>
                <c:pt idx="10195">
                  <c:v>43143.822916666599</c:v>
                </c:pt>
                <c:pt idx="10196">
                  <c:v>43143.84375</c:v>
                </c:pt>
                <c:pt idx="10197">
                  <c:v>43143.864583333401</c:v>
                </c:pt>
                <c:pt idx="10198">
                  <c:v>43143.885416666599</c:v>
                </c:pt>
                <c:pt idx="10199">
                  <c:v>43143.90625</c:v>
                </c:pt>
                <c:pt idx="10200">
                  <c:v>43143.927083333401</c:v>
                </c:pt>
                <c:pt idx="10201">
                  <c:v>43143.947916666599</c:v>
                </c:pt>
                <c:pt idx="10202">
                  <c:v>43143.96875</c:v>
                </c:pt>
                <c:pt idx="10203">
                  <c:v>43143.989583333401</c:v>
                </c:pt>
                <c:pt idx="10204">
                  <c:v>43144.010416666599</c:v>
                </c:pt>
                <c:pt idx="10205">
                  <c:v>43144.03125</c:v>
                </c:pt>
                <c:pt idx="10206">
                  <c:v>43144.052083333401</c:v>
                </c:pt>
                <c:pt idx="10207">
                  <c:v>43144.072916666599</c:v>
                </c:pt>
                <c:pt idx="10208">
                  <c:v>43144.09375</c:v>
                </c:pt>
                <c:pt idx="10209">
                  <c:v>43144.114583333401</c:v>
                </c:pt>
                <c:pt idx="10210">
                  <c:v>43144.135416666599</c:v>
                </c:pt>
                <c:pt idx="10211">
                  <c:v>43144.15625</c:v>
                </c:pt>
                <c:pt idx="10212">
                  <c:v>43144.177083333401</c:v>
                </c:pt>
                <c:pt idx="10213">
                  <c:v>43144.197916666599</c:v>
                </c:pt>
                <c:pt idx="10214">
                  <c:v>43144.21875</c:v>
                </c:pt>
                <c:pt idx="10215">
                  <c:v>43144.239583333401</c:v>
                </c:pt>
                <c:pt idx="10216">
                  <c:v>43144.260416666599</c:v>
                </c:pt>
                <c:pt idx="10217">
                  <c:v>43144.28125</c:v>
                </c:pt>
                <c:pt idx="10218">
                  <c:v>43144.302083333401</c:v>
                </c:pt>
                <c:pt idx="10219">
                  <c:v>43144.322916666599</c:v>
                </c:pt>
                <c:pt idx="10220">
                  <c:v>43144.34375</c:v>
                </c:pt>
                <c:pt idx="10221">
                  <c:v>43144.364583333401</c:v>
                </c:pt>
                <c:pt idx="10222">
                  <c:v>43144.385416666599</c:v>
                </c:pt>
                <c:pt idx="10223">
                  <c:v>43144.40625</c:v>
                </c:pt>
                <c:pt idx="10224">
                  <c:v>43144.427083333401</c:v>
                </c:pt>
                <c:pt idx="10225">
                  <c:v>43144.447916666599</c:v>
                </c:pt>
                <c:pt idx="10226">
                  <c:v>43144.46875</c:v>
                </c:pt>
                <c:pt idx="10227">
                  <c:v>43144.489583333401</c:v>
                </c:pt>
                <c:pt idx="10228">
                  <c:v>43144.510416666599</c:v>
                </c:pt>
                <c:pt idx="10229">
                  <c:v>43144.53125</c:v>
                </c:pt>
                <c:pt idx="10230">
                  <c:v>43144.552083333401</c:v>
                </c:pt>
                <c:pt idx="10231">
                  <c:v>43144.572916666599</c:v>
                </c:pt>
                <c:pt idx="10232">
                  <c:v>43144.59375</c:v>
                </c:pt>
                <c:pt idx="10233">
                  <c:v>43144.614583333401</c:v>
                </c:pt>
                <c:pt idx="10234">
                  <c:v>43144.635416666599</c:v>
                </c:pt>
                <c:pt idx="10235">
                  <c:v>43144.65625</c:v>
                </c:pt>
                <c:pt idx="10236">
                  <c:v>43144.677083333401</c:v>
                </c:pt>
                <c:pt idx="10237">
                  <c:v>43144.697916666599</c:v>
                </c:pt>
                <c:pt idx="10238">
                  <c:v>43144.71875</c:v>
                </c:pt>
                <c:pt idx="10239">
                  <c:v>43144.739583333401</c:v>
                </c:pt>
                <c:pt idx="10240">
                  <c:v>43144.760416666599</c:v>
                </c:pt>
                <c:pt idx="10241">
                  <c:v>43144.78125</c:v>
                </c:pt>
                <c:pt idx="10242">
                  <c:v>43144.802083333401</c:v>
                </c:pt>
                <c:pt idx="10243">
                  <c:v>43144.822916666599</c:v>
                </c:pt>
                <c:pt idx="10244">
                  <c:v>43144.84375</c:v>
                </c:pt>
                <c:pt idx="10245">
                  <c:v>43144.864583333401</c:v>
                </c:pt>
                <c:pt idx="10246">
                  <c:v>43144.885416666599</c:v>
                </c:pt>
                <c:pt idx="10247">
                  <c:v>43144.90625</c:v>
                </c:pt>
                <c:pt idx="10248">
                  <c:v>43144.927083333401</c:v>
                </c:pt>
                <c:pt idx="10249">
                  <c:v>43144.947916666599</c:v>
                </c:pt>
                <c:pt idx="10250">
                  <c:v>43144.96875</c:v>
                </c:pt>
                <c:pt idx="10251">
                  <c:v>43144.989583333401</c:v>
                </c:pt>
                <c:pt idx="10252">
                  <c:v>43145.010416666599</c:v>
                </c:pt>
                <c:pt idx="10253">
                  <c:v>43145.03125</c:v>
                </c:pt>
                <c:pt idx="10254">
                  <c:v>43145.052083333401</c:v>
                </c:pt>
                <c:pt idx="10255">
                  <c:v>43145.072916666599</c:v>
                </c:pt>
                <c:pt idx="10256">
                  <c:v>43145.09375</c:v>
                </c:pt>
                <c:pt idx="10257">
                  <c:v>43145.114583333401</c:v>
                </c:pt>
                <c:pt idx="10258">
                  <c:v>43145.135416666599</c:v>
                </c:pt>
                <c:pt idx="10259">
                  <c:v>43145.15625</c:v>
                </c:pt>
                <c:pt idx="10260">
                  <c:v>43145.177083333401</c:v>
                </c:pt>
                <c:pt idx="10261">
                  <c:v>43145.197916666599</c:v>
                </c:pt>
                <c:pt idx="10262">
                  <c:v>43145.21875</c:v>
                </c:pt>
                <c:pt idx="10263">
                  <c:v>43145.239583333401</c:v>
                </c:pt>
                <c:pt idx="10264">
                  <c:v>43145.260416666599</c:v>
                </c:pt>
                <c:pt idx="10265">
                  <c:v>43145.28125</c:v>
                </c:pt>
                <c:pt idx="10266">
                  <c:v>43145.302083333401</c:v>
                </c:pt>
                <c:pt idx="10267">
                  <c:v>43145.322916666599</c:v>
                </c:pt>
                <c:pt idx="10268">
                  <c:v>43145.34375</c:v>
                </c:pt>
                <c:pt idx="10269">
                  <c:v>43145.364583333401</c:v>
                </c:pt>
                <c:pt idx="10270">
                  <c:v>43145.385416666599</c:v>
                </c:pt>
                <c:pt idx="10271">
                  <c:v>43145.40625</c:v>
                </c:pt>
                <c:pt idx="10272">
                  <c:v>43145.427083333401</c:v>
                </c:pt>
                <c:pt idx="10273">
                  <c:v>43145.447916666599</c:v>
                </c:pt>
                <c:pt idx="10274">
                  <c:v>43145.46875</c:v>
                </c:pt>
                <c:pt idx="10275">
                  <c:v>43145.489583333401</c:v>
                </c:pt>
                <c:pt idx="10276">
                  <c:v>43145.510416666599</c:v>
                </c:pt>
                <c:pt idx="10277">
                  <c:v>43145.53125</c:v>
                </c:pt>
                <c:pt idx="10278">
                  <c:v>43145.552083333401</c:v>
                </c:pt>
                <c:pt idx="10279">
                  <c:v>43145.572916666599</c:v>
                </c:pt>
                <c:pt idx="10280">
                  <c:v>43145.59375</c:v>
                </c:pt>
                <c:pt idx="10281">
                  <c:v>43145.614583333401</c:v>
                </c:pt>
                <c:pt idx="10282">
                  <c:v>43145.635416666599</c:v>
                </c:pt>
                <c:pt idx="10283">
                  <c:v>43145.65625</c:v>
                </c:pt>
                <c:pt idx="10284">
                  <c:v>43145.677083333401</c:v>
                </c:pt>
                <c:pt idx="10285">
                  <c:v>43145.697916666599</c:v>
                </c:pt>
                <c:pt idx="10286">
                  <c:v>43145.71875</c:v>
                </c:pt>
                <c:pt idx="10287">
                  <c:v>43145.739583333401</c:v>
                </c:pt>
                <c:pt idx="10288">
                  <c:v>43145.760416666599</c:v>
                </c:pt>
                <c:pt idx="10289">
                  <c:v>43145.78125</c:v>
                </c:pt>
                <c:pt idx="10290">
                  <c:v>43145.802083333401</c:v>
                </c:pt>
                <c:pt idx="10291">
                  <c:v>43145.822916666599</c:v>
                </c:pt>
                <c:pt idx="10292">
                  <c:v>43145.84375</c:v>
                </c:pt>
                <c:pt idx="10293">
                  <c:v>43145.864583333401</c:v>
                </c:pt>
                <c:pt idx="10294">
                  <c:v>43145.885416666599</c:v>
                </c:pt>
                <c:pt idx="10295">
                  <c:v>43145.90625</c:v>
                </c:pt>
                <c:pt idx="10296">
                  <c:v>43145.927083333401</c:v>
                </c:pt>
                <c:pt idx="10297">
                  <c:v>43145.947916666599</c:v>
                </c:pt>
                <c:pt idx="10298">
                  <c:v>43145.96875</c:v>
                </c:pt>
                <c:pt idx="10299">
                  <c:v>43145.989583333401</c:v>
                </c:pt>
                <c:pt idx="10300">
                  <c:v>43146.010416666599</c:v>
                </c:pt>
                <c:pt idx="10301">
                  <c:v>43146.03125</c:v>
                </c:pt>
                <c:pt idx="10302">
                  <c:v>43146.052083333401</c:v>
                </c:pt>
                <c:pt idx="10303">
                  <c:v>43146.072916666599</c:v>
                </c:pt>
                <c:pt idx="10304">
                  <c:v>43146.09375</c:v>
                </c:pt>
                <c:pt idx="10305">
                  <c:v>43146.114583333401</c:v>
                </c:pt>
                <c:pt idx="10306">
                  <c:v>43146.135416666599</c:v>
                </c:pt>
                <c:pt idx="10307">
                  <c:v>43146.15625</c:v>
                </c:pt>
                <c:pt idx="10308">
                  <c:v>43146.177083333401</c:v>
                </c:pt>
                <c:pt idx="10309">
                  <c:v>43146.197916666599</c:v>
                </c:pt>
                <c:pt idx="10310">
                  <c:v>43146.21875</c:v>
                </c:pt>
                <c:pt idx="10311">
                  <c:v>43146.239583333401</c:v>
                </c:pt>
                <c:pt idx="10312">
                  <c:v>43146.260416666599</c:v>
                </c:pt>
                <c:pt idx="10313">
                  <c:v>43146.28125</c:v>
                </c:pt>
                <c:pt idx="10314">
                  <c:v>43146.302083333401</c:v>
                </c:pt>
                <c:pt idx="10315">
                  <c:v>43146.322916666599</c:v>
                </c:pt>
                <c:pt idx="10316">
                  <c:v>43146.34375</c:v>
                </c:pt>
                <c:pt idx="10317">
                  <c:v>43146.364583333401</c:v>
                </c:pt>
                <c:pt idx="10318">
                  <c:v>43146.385416666599</c:v>
                </c:pt>
                <c:pt idx="10319">
                  <c:v>43146.40625</c:v>
                </c:pt>
                <c:pt idx="10320">
                  <c:v>43146.427083333401</c:v>
                </c:pt>
                <c:pt idx="10321">
                  <c:v>43146.447916666599</c:v>
                </c:pt>
                <c:pt idx="10322">
                  <c:v>43146.46875</c:v>
                </c:pt>
                <c:pt idx="10323">
                  <c:v>43146.489583333401</c:v>
                </c:pt>
                <c:pt idx="10324">
                  <c:v>43146.510416666599</c:v>
                </c:pt>
                <c:pt idx="10325">
                  <c:v>43146.53125</c:v>
                </c:pt>
                <c:pt idx="10326">
                  <c:v>43146.552083333401</c:v>
                </c:pt>
                <c:pt idx="10327">
                  <c:v>43146.572916666599</c:v>
                </c:pt>
                <c:pt idx="10328">
                  <c:v>43146.59375</c:v>
                </c:pt>
                <c:pt idx="10329">
                  <c:v>43146.614583333401</c:v>
                </c:pt>
                <c:pt idx="10330">
                  <c:v>43146.635416666599</c:v>
                </c:pt>
                <c:pt idx="10331">
                  <c:v>43146.65625</c:v>
                </c:pt>
                <c:pt idx="10332">
                  <c:v>43146.677083333401</c:v>
                </c:pt>
                <c:pt idx="10333">
                  <c:v>43146.697916666599</c:v>
                </c:pt>
                <c:pt idx="10334">
                  <c:v>43146.71875</c:v>
                </c:pt>
                <c:pt idx="10335">
                  <c:v>43146.739583333401</c:v>
                </c:pt>
                <c:pt idx="10336">
                  <c:v>43146.760416666599</c:v>
                </c:pt>
                <c:pt idx="10337">
                  <c:v>43146.78125</c:v>
                </c:pt>
                <c:pt idx="10338">
                  <c:v>43146.802083333401</c:v>
                </c:pt>
                <c:pt idx="10339">
                  <c:v>43146.822916666599</c:v>
                </c:pt>
                <c:pt idx="10340">
                  <c:v>43146.84375</c:v>
                </c:pt>
                <c:pt idx="10341">
                  <c:v>43146.864583333401</c:v>
                </c:pt>
                <c:pt idx="10342">
                  <c:v>43146.885416666599</c:v>
                </c:pt>
                <c:pt idx="10343">
                  <c:v>43146.90625</c:v>
                </c:pt>
                <c:pt idx="10344">
                  <c:v>43146.927083333401</c:v>
                </c:pt>
                <c:pt idx="10345">
                  <c:v>43146.947916666599</c:v>
                </c:pt>
                <c:pt idx="10346">
                  <c:v>43146.96875</c:v>
                </c:pt>
                <c:pt idx="10347">
                  <c:v>43146.989583333401</c:v>
                </c:pt>
                <c:pt idx="10348">
                  <c:v>43147.010416666599</c:v>
                </c:pt>
                <c:pt idx="10349">
                  <c:v>43147.03125</c:v>
                </c:pt>
                <c:pt idx="10350">
                  <c:v>43147.052083333401</c:v>
                </c:pt>
                <c:pt idx="10351">
                  <c:v>43147.072916666599</c:v>
                </c:pt>
                <c:pt idx="10352">
                  <c:v>43147.09375</c:v>
                </c:pt>
                <c:pt idx="10353">
                  <c:v>43147.114583333401</c:v>
                </c:pt>
                <c:pt idx="10354">
                  <c:v>43147.135416666599</c:v>
                </c:pt>
                <c:pt idx="10355">
                  <c:v>43147.15625</c:v>
                </c:pt>
                <c:pt idx="10356">
                  <c:v>43147.177083333401</c:v>
                </c:pt>
                <c:pt idx="10357">
                  <c:v>43147.197916666599</c:v>
                </c:pt>
                <c:pt idx="10358">
                  <c:v>43147.21875</c:v>
                </c:pt>
                <c:pt idx="10359">
                  <c:v>43147.239583333401</c:v>
                </c:pt>
                <c:pt idx="10360">
                  <c:v>43147.260416666599</c:v>
                </c:pt>
                <c:pt idx="10361">
                  <c:v>43147.28125</c:v>
                </c:pt>
                <c:pt idx="10362">
                  <c:v>43147.302083333401</c:v>
                </c:pt>
                <c:pt idx="10363">
                  <c:v>43147.322916666599</c:v>
                </c:pt>
                <c:pt idx="10364">
                  <c:v>43147.34375</c:v>
                </c:pt>
                <c:pt idx="10365">
                  <c:v>43147.364583333401</c:v>
                </c:pt>
                <c:pt idx="10366">
                  <c:v>43147.385416666599</c:v>
                </c:pt>
                <c:pt idx="10367">
                  <c:v>43147.40625</c:v>
                </c:pt>
                <c:pt idx="10368">
                  <c:v>43147.427083333401</c:v>
                </c:pt>
                <c:pt idx="10369">
                  <c:v>43147.447916666599</c:v>
                </c:pt>
                <c:pt idx="10370">
                  <c:v>43147.46875</c:v>
                </c:pt>
                <c:pt idx="10371">
                  <c:v>43147.489583333401</c:v>
                </c:pt>
                <c:pt idx="10372">
                  <c:v>43147.510416666599</c:v>
                </c:pt>
                <c:pt idx="10373">
                  <c:v>43147.53125</c:v>
                </c:pt>
                <c:pt idx="10374">
                  <c:v>43147.552083333401</c:v>
                </c:pt>
                <c:pt idx="10375">
                  <c:v>43147.572916666599</c:v>
                </c:pt>
                <c:pt idx="10376">
                  <c:v>43147.59375</c:v>
                </c:pt>
                <c:pt idx="10377">
                  <c:v>43147.614583333401</c:v>
                </c:pt>
                <c:pt idx="10378">
                  <c:v>43147.635416666599</c:v>
                </c:pt>
                <c:pt idx="10379">
                  <c:v>43147.65625</c:v>
                </c:pt>
                <c:pt idx="10380">
                  <c:v>43147.677083333401</c:v>
                </c:pt>
                <c:pt idx="10381">
                  <c:v>43147.697916666599</c:v>
                </c:pt>
                <c:pt idx="10382">
                  <c:v>43147.71875</c:v>
                </c:pt>
                <c:pt idx="10383">
                  <c:v>43147.739583333401</c:v>
                </c:pt>
                <c:pt idx="10384">
                  <c:v>43147.760416666599</c:v>
                </c:pt>
                <c:pt idx="10385">
                  <c:v>43147.78125</c:v>
                </c:pt>
                <c:pt idx="10386">
                  <c:v>43147.802083333401</c:v>
                </c:pt>
                <c:pt idx="10387">
                  <c:v>43147.822916666599</c:v>
                </c:pt>
                <c:pt idx="10388">
                  <c:v>43147.84375</c:v>
                </c:pt>
                <c:pt idx="10389">
                  <c:v>43147.864583333401</c:v>
                </c:pt>
                <c:pt idx="10390">
                  <c:v>43147.885416666599</c:v>
                </c:pt>
                <c:pt idx="10391">
                  <c:v>43147.90625</c:v>
                </c:pt>
                <c:pt idx="10392">
                  <c:v>43147.927083333401</c:v>
                </c:pt>
                <c:pt idx="10393">
                  <c:v>43147.947916666599</c:v>
                </c:pt>
                <c:pt idx="10394">
                  <c:v>43147.96875</c:v>
                </c:pt>
                <c:pt idx="10395">
                  <c:v>43147.989583333401</c:v>
                </c:pt>
                <c:pt idx="10396">
                  <c:v>43148.010416666599</c:v>
                </c:pt>
                <c:pt idx="10397">
                  <c:v>43148.03125</c:v>
                </c:pt>
                <c:pt idx="10398">
                  <c:v>43148.052083333401</c:v>
                </c:pt>
                <c:pt idx="10399">
                  <c:v>43148.072916666599</c:v>
                </c:pt>
                <c:pt idx="10400">
                  <c:v>43148.09375</c:v>
                </c:pt>
                <c:pt idx="10401">
                  <c:v>43148.114583333401</c:v>
                </c:pt>
                <c:pt idx="10402">
                  <c:v>43148.135416666599</c:v>
                </c:pt>
                <c:pt idx="10403">
                  <c:v>43148.15625</c:v>
                </c:pt>
                <c:pt idx="10404">
                  <c:v>43148.177083333401</c:v>
                </c:pt>
                <c:pt idx="10405">
                  <c:v>43148.197916666599</c:v>
                </c:pt>
                <c:pt idx="10406">
                  <c:v>43148.21875</c:v>
                </c:pt>
                <c:pt idx="10407">
                  <c:v>43148.239583333401</c:v>
                </c:pt>
                <c:pt idx="10408">
                  <c:v>43148.260416666599</c:v>
                </c:pt>
                <c:pt idx="10409">
                  <c:v>43148.28125</c:v>
                </c:pt>
                <c:pt idx="10410">
                  <c:v>43148.302083333401</c:v>
                </c:pt>
                <c:pt idx="10411">
                  <c:v>43148.322916666599</c:v>
                </c:pt>
                <c:pt idx="10412">
                  <c:v>43148.34375</c:v>
                </c:pt>
                <c:pt idx="10413">
                  <c:v>43148.364583333401</c:v>
                </c:pt>
                <c:pt idx="10414">
                  <c:v>43148.385416666599</c:v>
                </c:pt>
                <c:pt idx="10415">
                  <c:v>43148.40625</c:v>
                </c:pt>
                <c:pt idx="10416">
                  <c:v>43148.427083333401</c:v>
                </c:pt>
                <c:pt idx="10417">
                  <c:v>43148.447916666599</c:v>
                </c:pt>
                <c:pt idx="10418">
                  <c:v>43148.46875</c:v>
                </c:pt>
                <c:pt idx="10419">
                  <c:v>43148.489583333401</c:v>
                </c:pt>
                <c:pt idx="10420">
                  <c:v>43148.510416666599</c:v>
                </c:pt>
                <c:pt idx="10421">
                  <c:v>43148.53125</c:v>
                </c:pt>
                <c:pt idx="10422">
                  <c:v>43148.552083333401</c:v>
                </c:pt>
                <c:pt idx="10423">
                  <c:v>43148.572916666599</c:v>
                </c:pt>
                <c:pt idx="10424">
                  <c:v>43148.59375</c:v>
                </c:pt>
                <c:pt idx="10425">
                  <c:v>43148.614583333401</c:v>
                </c:pt>
                <c:pt idx="10426">
                  <c:v>43148.635416666599</c:v>
                </c:pt>
                <c:pt idx="10427">
                  <c:v>43148.65625</c:v>
                </c:pt>
                <c:pt idx="10428">
                  <c:v>43148.677083333401</c:v>
                </c:pt>
                <c:pt idx="10429">
                  <c:v>43148.697916666599</c:v>
                </c:pt>
                <c:pt idx="10430">
                  <c:v>43148.71875</c:v>
                </c:pt>
                <c:pt idx="10431">
                  <c:v>43148.739583333401</c:v>
                </c:pt>
                <c:pt idx="10432">
                  <c:v>43148.760416666599</c:v>
                </c:pt>
                <c:pt idx="10433">
                  <c:v>43148.78125</c:v>
                </c:pt>
                <c:pt idx="10434">
                  <c:v>43148.802083333401</c:v>
                </c:pt>
                <c:pt idx="10435">
                  <c:v>43148.822916666599</c:v>
                </c:pt>
                <c:pt idx="10436">
                  <c:v>43148.84375</c:v>
                </c:pt>
                <c:pt idx="10437">
                  <c:v>43148.864583333401</c:v>
                </c:pt>
                <c:pt idx="10438">
                  <c:v>43148.885416666599</c:v>
                </c:pt>
                <c:pt idx="10439">
                  <c:v>43148.90625</c:v>
                </c:pt>
                <c:pt idx="10440">
                  <c:v>43148.927083333401</c:v>
                </c:pt>
                <c:pt idx="10441">
                  <c:v>43148.947916666599</c:v>
                </c:pt>
                <c:pt idx="10442">
                  <c:v>43148.96875</c:v>
                </c:pt>
                <c:pt idx="10443">
                  <c:v>43148.989583333401</c:v>
                </c:pt>
                <c:pt idx="10444">
                  <c:v>43149.010416666599</c:v>
                </c:pt>
                <c:pt idx="10445">
                  <c:v>43149.03125</c:v>
                </c:pt>
                <c:pt idx="10446">
                  <c:v>43149.052083333401</c:v>
                </c:pt>
                <c:pt idx="10447">
                  <c:v>43149.072916666599</c:v>
                </c:pt>
                <c:pt idx="10448">
                  <c:v>43149.09375</c:v>
                </c:pt>
                <c:pt idx="10449">
                  <c:v>43149.114583333401</c:v>
                </c:pt>
                <c:pt idx="10450">
                  <c:v>43149.135416666599</c:v>
                </c:pt>
                <c:pt idx="10451">
                  <c:v>43149.15625</c:v>
                </c:pt>
                <c:pt idx="10452">
                  <c:v>43149.177083333401</c:v>
                </c:pt>
                <c:pt idx="10453">
                  <c:v>43149.197916666599</c:v>
                </c:pt>
                <c:pt idx="10454">
                  <c:v>43149.21875</c:v>
                </c:pt>
                <c:pt idx="10455">
                  <c:v>43149.239583333401</c:v>
                </c:pt>
                <c:pt idx="10456">
                  <c:v>43149.260416666599</c:v>
                </c:pt>
                <c:pt idx="10457">
                  <c:v>43149.28125</c:v>
                </c:pt>
                <c:pt idx="10458">
                  <c:v>43149.302083333401</c:v>
                </c:pt>
                <c:pt idx="10459">
                  <c:v>43149.322916666599</c:v>
                </c:pt>
                <c:pt idx="10460">
                  <c:v>43149.34375</c:v>
                </c:pt>
                <c:pt idx="10461">
                  <c:v>43149.364583333401</c:v>
                </c:pt>
                <c:pt idx="10462">
                  <c:v>43149.385416666599</c:v>
                </c:pt>
                <c:pt idx="10463">
                  <c:v>43149.40625</c:v>
                </c:pt>
                <c:pt idx="10464">
                  <c:v>43149.427083333401</c:v>
                </c:pt>
                <c:pt idx="10465">
                  <c:v>43149.447916666599</c:v>
                </c:pt>
                <c:pt idx="10466">
                  <c:v>43149.46875</c:v>
                </c:pt>
                <c:pt idx="10467">
                  <c:v>43149.489583333401</c:v>
                </c:pt>
                <c:pt idx="10468">
                  <c:v>43149.510416666599</c:v>
                </c:pt>
                <c:pt idx="10469">
                  <c:v>43149.53125</c:v>
                </c:pt>
                <c:pt idx="10470">
                  <c:v>43149.552083333401</c:v>
                </c:pt>
                <c:pt idx="10471">
                  <c:v>43149.572916666599</c:v>
                </c:pt>
                <c:pt idx="10472">
                  <c:v>43149.59375</c:v>
                </c:pt>
                <c:pt idx="10473">
                  <c:v>43149.614583333401</c:v>
                </c:pt>
                <c:pt idx="10474">
                  <c:v>43149.635416666599</c:v>
                </c:pt>
                <c:pt idx="10475">
                  <c:v>43149.65625</c:v>
                </c:pt>
                <c:pt idx="10476">
                  <c:v>43149.677083333401</c:v>
                </c:pt>
                <c:pt idx="10477">
                  <c:v>43149.697916666599</c:v>
                </c:pt>
                <c:pt idx="10478">
                  <c:v>43149.71875</c:v>
                </c:pt>
                <c:pt idx="10479">
                  <c:v>43149.739583333401</c:v>
                </c:pt>
                <c:pt idx="10480">
                  <c:v>43149.760416666599</c:v>
                </c:pt>
                <c:pt idx="10481">
                  <c:v>43149.78125</c:v>
                </c:pt>
                <c:pt idx="10482">
                  <c:v>43149.802083333401</c:v>
                </c:pt>
                <c:pt idx="10483">
                  <c:v>43149.822916666599</c:v>
                </c:pt>
                <c:pt idx="10484">
                  <c:v>43149.84375</c:v>
                </c:pt>
                <c:pt idx="10485">
                  <c:v>43149.864583333401</c:v>
                </c:pt>
                <c:pt idx="10486">
                  <c:v>43149.885416666599</c:v>
                </c:pt>
                <c:pt idx="10487">
                  <c:v>43149.90625</c:v>
                </c:pt>
                <c:pt idx="10488">
                  <c:v>43149.927083333401</c:v>
                </c:pt>
                <c:pt idx="10489">
                  <c:v>43149.947916666599</c:v>
                </c:pt>
                <c:pt idx="10490">
                  <c:v>43149.96875</c:v>
                </c:pt>
                <c:pt idx="10491">
                  <c:v>43149.989583333401</c:v>
                </c:pt>
                <c:pt idx="10492">
                  <c:v>43150.010416666599</c:v>
                </c:pt>
                <c:pt idx="10493">
                  <c:v>43150.03125</c:v>
                </c:pt>
                <c:pt idx="10494">
                  <c:v>43150.052083333401</c:v>
                </c:pt>
                <c:pt idx="10495">
                  <c:v>43150.072916666599</c:v>
                </c:pt>
                <c:pt idx="10496">
                  <c:v>43150.09375</c:v>
                </c:pt>
                <c:pt idx="10497">
                  <c:v>43150.114583333401</c:v>
                </c:pt>
                <c:pt idx="10498">
                  <c:v>43150.135416666599</c:v>
                </c:pt>
                <c:pt idx="10499">
                  <c:v>43150.15625</c:v>
                </c:pt>
                <c:pt idx="10500">
                  <c:v>43150.177083333401</c:v>
                </c:pt>
                <c:pt idx="10501">
                  <c:v>43150.197916666599</c:v>
                </c:pt>
                <c:pt idx="10502">
                  <c:v>43150.21875</c:v>
                </c:pt>
                <c:pt idx="10503">
                  <c:v>43150.239583333401</c:v>
                </c:pt>
                <c:pt idx="10504">
                  <c:v>43150.260416666599</c:v>
                </c:pt>
                <c:pt idx="10505">
                  <c:v>43150.28125</c:v>
                </c:pt>
                <c:pt idx="10506">
                  <c:v>43150.302083333401</c:v>
                </c:pt>
                <c:pt idx="10507">
                  <c:v>43150.322916666599</c:v>
                </c:pt>
                <c:pt idx="10508">
                  <c:v>43150.34375</c:v>
                </c:pt>
                <c:pt idx="10509">
                  <c:v>43150.364583333401</c:v>
                </c:pt>
                <c:pt idx="10510">
                  <c:v>43150.385416666599</c:v>
                </c:pt>
                <c:pt idx="10511">
                  <c:v>43150.40625</c:v>
                </c:pt>
                <c:pt idx="10512">
                  <c:v>43150.427083333401</c:v>
                </c:pt>
                <c:pt idx="10513">
                  <c:v>43150.447916666599</c:v>
                </c:pt>
                <c:pt idx="10514">
                  <c:v>43150.46875</c:v>
                </c:pt>
                <c:pt idx="10515">
                  <c:v>43150.489583333401</c:v>
                </c:pt>
                <c:pt idx="10516">
                  <c:v>43150.510416666599</c:v>
                </c:pt>
                <c:pt idx="10517">
                  <c:v>43150.53125</c:v>
                </c:pt>
                <c:pt idx="10518">
                  <c:v>43150.552083333401</c:v>
                </c:pt>
                <c:pt idx="10519">
                  <c:v>43150.572916666599</c:v>
                </c:pt>
                <c:pt idx="10520">
                  <c:v>43150.59375</c:v>
                </c:pt>
                <c:pt idx="10521">
                  <c:v>43150.614583333401</c:v>
                </c:pt>
                <c:pt idx="10522">
                  <c:v>43150.635416666599</c:v>
                </c:pt>
                <c:pt idx="10523">
                  <c:v>43150.65625</c:v>
                </c:pt>
                <c:pt idx="10524">
                  <c:v>43150.677083333401</c:v>
                </c:pt>
                <c:pt idx="10525">
                  <c:v>43150.697916666599</c:v>
                </c:pt>
                <c:pt idx="10526">
                  <c:v>43150.71875</c:v>
                </c:pt>
                <c:pt idx="10527">
                  <c:v>43150.739583333401</c:v>
                </c:pt>
                <c:pt idx="10528">
                  <c:v>43150.760416666599</c:v>
                </c:pt>
                <c:pt idx="10529">
                  <c:v>43150.78125</c:v>
                </c:pt>
                <c:pt idx="10530">
                  <c:v>43150.802083333401</c:v>
                </c:pt>
                <c:pt idx="10531">
                  <c:v>43150.822916666599</c:v>
                </c:pt>
                <c:pt idx="10532">
                  <c:v>43150.84375</c:v>
                </c:pt>
                <c:pt idx="10533">
                  <c:v>43150.864583333401</c:v>
                </c:pt>
                <c:pt idx="10534">
                  <c:v>43150.885416666599</c:v>
                </c:pt>
                <c:pt idx="10535">
                  <c:v>43150.90625</c:v>
                </c:pt>
                <c:pt idx="10536">
                  <c:v>43150.927083333401</c:v>
                </c:pt>
                <c:pt idx="10537">
                  <c:v>43150.947916666599</c:v>
                </c:pt>
                <c:pt idx="10538">
                  <c:v>43150.96875</c:v>
                </c:pt>
                <c:pt idx="10539">
                  <c:v>43150.989583333401</c:v>
                </c:pt>
                <c:pt idx="10540">
                  <c:v>43151.010416666599</c:v>
                </c:pt>
                <c:pt idx="10541">
                  <c:v>43151.03125</c:v>
                </c:pt>
                <c:pt idx="10542">
                  <c:v>43151.052083333401</c:v>
                </c:pt>
                <c:pt idx="10543">
                  <c:v>43151.072916666599</c:v>
                </c:pt>
                <c:pt idx="10544">
                  <c:v>43151.09375</c:v>
                </c:pt>
                <c:pt idx="10545">
                  <c:v>43151.114583333401</c:v>
                </c:pt>
                <c:pt idx="10546">
                  <c:v>43151.135416666599</c:v>
                </c:pt>
                <c:pt idx="10547">
                  <c:v>43151.15625</c:v>
                </c:pt>
                <c:pt idx="10548">
                  <c:v>43151.177083333401</c:v>
                </c:pt>
                <c:pt idx="10549">
                  <c:v>43151.197916666599</c:v>
                </c:pt>
                <c:pt idx="10550">
                  <c:v>43151.21875</c:v>
                </c:pt>
                <c:pt idx="10551">
                  <c:v>43151.239583333401</c:v>
                </c:pt>
                <c:pt idx="10552">
                  <c:v>43151.260416666599</c:v>
                </c:pt>
                <c:pt idx="10553">
                  <c:v>43151.28125</c:v>
                </c:pt>
                <c:pt idx="10554">
                  <c:v>43151.302083333401</c:v>
                </c:pt>
                <c:pt idx="10555">
                  <c:v>43151.322916666599</c:v>
                </c:pt>
                <c:pt idx="10556">
                  <c:v>43151.34375</c:v>
                </c:pt>
                <c:pt idx="10557">
                  <c:v>43151.364583333401</c:v>
                </c:pt>
                <c:pt idx="10558">
                  <c:v>43151.385416666599</c:v>
                </c:pt>
                <c:pt idx="10559">
                  <c:v>43151.40625</c:v>
                </c:pt>
                <c:pt idx="10560">
                  <c:v>43151.427083333401</c:v>
                </c:pt>
                <c:pt idx="10561">
                  <c:v>43151.447916666599</c:v>
                </c:pt>
                <c:pt idx="10562">
                  <c:v>43151.46875</c:v>
                </c:pt>
                <c:pt idx="10563">
                  <c:v>43151.489583333401</c:v>
                </c:pt>
                <c:pt idx="10564">
                  <c:v>43151.510416666599</c:v>
                </c:pt>
                <c:pt idx="10565">
                  <c:v>43151.53125</c:v>
                </c:pt>
                <c:pt idx="10566">
                  <c:v>43151.552083333401</c:v>
                </c:pt>
                <c:pt idx="10567">
                  <c:v>43151.572916666599</c:v>
                </c:pt>
                <c:pt idx="10568">
                  <c:v>43151.59375</c:v>
                </c:pt>
                <c:pt idx="10569">
                  <c:v>43151.614583333401</c:v>
                </c:pt>
                <c:pt idx="10570">
                  <c:v>43151.635416666599</c:v>
                </c:pt>
                <c:pt idx="10571">
                  <c:v>43151.65625</c:v>
                </c:pt>
                <c:pt idx="10572">
                  <c:v>43151.677083333401</c:v>
                </c:pt>
                <c:pt idx="10573">
                  <c:v>43151.697916666599</c:v>
                </c:pt>
                <c:pt idx="10574">
                  <c:v>43151.71875</c:v>
                </c:pt>
                <c:pt idx="10575">
                  <c:v>43151.739583333401</c:v>
                </c:pt>
                <c:pt idx="10576">
                  <c:v>43151.760416666599</c:v>
                </c:pt>
                <c:pt idx="10577">
                  <c:v>43151.78125</c:v>
                </c:pt>
                <c:pt idx="10578">
                  <c:v>43151.802083333401</c:v>
                </c:pt>
                <c:pt idx="10579">
                  <c:v>43151.822916666599</c:v>
                </c:pt>
                <c:pt idx="10580">
                  <c:v>43151.84375</c:v>
                </c:pt>
                <c:pt idx="10581">
                  <c:v>43151.864583333401</c:v>
                </c:pt>
                <c:pt idx="10582">
                  <c:v>43151.885416666599</c:v>
                </c:pt>
                <c:pt idx="10583">
                  <c:v>43151.90625</c:v>
                </c:pt>
                <c:pt idx="10584">
                  <c:v>43151.927083333401</c:v>
                </c:pt>
                <c:pt idx="10585">
                  <c:v>43151.947916666599</c:v>
                </c:pt>
                <c:pt idx="10586">
                  <c:v>43151.96875</c:v>
                </c:pt>
                <c:pt idx="10587">
                  <c:v>43151.989583333401</c:v>
                </c:pt>
                <c:pt idx="10588">
                  <c:v>43152.010416666599</c:v>
                </c:pt>
                <c:pt idx="10589">
                  <c:v>43152.03125</c:v>
                </c:pt>
                <c:pt idx="10590">
                  <c:v>43152.052083333401</c:v>
                </c:pt>
                <c:pt idx="10591">
                  <c:v>43152.072916666599</c:v>
                </c:pt>
                <c:pt idx="10592">
                  <c:v>43152.09375</c:v>
                </c:pt>
                <c:pt idx="10593">
                  <c:v>43152.114583333401</c:v>
                </c:pt>
                <c:pt idx="10594">
                  <c:v>43152.135416666599</c:v>
                </c:pt>
                <c:pt idx="10595">
                  <c:v>43152.15625</c:v>
                </c:pt>
                <c:pt idx="10596">
                  <c:v>43152.177083333401</c:v>
                </c:pt>
                <c:pt idx="10597">
                  <c:v>43152.197916666599</c:v>
                </c:pt>
                <c:pt idx="10598">
                  <c:v>43152.21875</c:v>
                </c:pt>
                <c:pt idx="10599">
                  <c:v>43152.239583333401</c:v>
                </c:pt>
                <c:pt idx="10600">
                  <c:v>43152.260416666599</c:v>
                </c:pt>
                <c:pt idx="10601">
                  <c:v>43152.28125</c:v>
                </c:pt>
                <c:pt idx="10602">
                  <c:v>43152.302083333401</c:v>
                </c:pt>
                <c:pt idx="10603">
                  <c:v>43152.322916666599</c:v>
                </c:pt>
                <c:pt idx="10604">
                  <c:v>43152.34375</c:v>
                </c:pt>
                <c:pt idx="10605">
                  <c:v>43152.364583333401</c:v>
                </c:pt>
                <c:pt idx="10606">
                  <c:v>43152.385416666599</c:v>
                </c:pt>
                <c:pt idx="10607">
                  <c:v>43152.40625</c:v>
                </c:pt>
                <c:pt idx="10608">
                  <c:v>43152.427083333401</c:v>
                </c:pt>
                <c:pt idx="10609">
                  <c:v>43152.447916666599</c:v>
                </c:pt>
                <c:pt idx="10610">
                  <c:v>43152.46875</c:v>
                </c:pt>
                <c:pt idx="10611">
                  <c:v>43152.489583333401</c:v>
                </c:pt>
                <c:pt idx="10612">
                  <c:v>43152.510416666599</c:v>
                </c:pt>
                <c:pt idx="10613">
                  <c:v>43152.53125</c:v>
                </c:pt>
                <c:pt idx="10614">
                  <c:v>43152.552083333401</c:v>
                </c:pt>
                <c:pt idx="10615">
                  <c:v>43152.572916666599</c:v>
                </c:pt>
                <c:pt idx="10616">
                  <c:v>43152.59375</c:v>
                </c:pt>
                <c:pt idx="10617">
                  <c:v>43152.614583333401</c:v>
                </c:pt>
                <c:pt idx="10618">
                  <c:v>43152.635416666599</c:v>
                </c:pt>
                <c:pt idx="10619">
                  <c:v>43152.65625</c:v>
                </c:pt>
                <c:pt idx="10620">
                  <c:v>43152.677083333401</c:v>
                </c:pt>
                <c:pt idx="10621">
                  <c:v>43152.697916666599</c:v>
                </c:pt>
                <c:pt idx="10622">
                  <c:v>43152.71875</c:v>
                </c:pt>
                <c:pt idx="10623">
                  <c:v>43152.739583333401</c:v>
                </c:pt>
                <c:pt idx="10624">
                  <c:v>43152.760416666599</c:v>
                </c:pt>
                <c:pt idx="10625">
                  <c:v>43152.78125</c:v>
                </c:pt>
                <c:pt idx="10626">
                  <c:v>43152.802083333401</c:v>
                </c:pt>
                <c:pt idx="10627">
                  <c:v>43152.822916666599</c:v>
                </c:pt>
                <c:pt idx="10628">
                  <c:v>43152.84375</c:v>
                </c:pt>
                <c:pt idx="10629">
                  <c:v>43152.864583333401</c:v>
                </c:pt>
                <c:pt idx="10630">
                  <c:v>43152.885416666599</c:v>
                </c:pt>
                <c:pt idx="10631">
                  <c:v>43152.90625</c:v>
                </c:pt>
                <c:pt idx="10632">
                  <c:v>43152.927083333401</c:v>
                </c:pt>
                <c:pt idx="10633">
                  <c:v>43152.947916666599</c:v>
                </c:pt>
                <c:pt idx="10634">
                  <c:v>43152.96875</c:v>
                </c:pt>
                <c:pt idx="10635">
                  <c:v>43152.989583333401</c:v>
                </c:pt>
                <c:pt idx="10636">
                  <c:v>43153.010416666599</c:v>
                </c:pt>
                <c:pt idx="10637">
                  <c:v>43153.03125</c:v>
                </c:pt>
                <c:pt idx="10638">
                  <c:v>43153.052083333401</c:v>
                </c:pt>
                <c:pt idx="10639">
                  <c:v>43153.072916666599</c:v>
                </c:pt>
                <c:pt idx="10640">
                  <c:v>43153.09375</c:v>
                </c:pt>
                <c:pt idx="10641">
                  <c:v>43153.114583333401</c:v>
                </c:pt>
                <c:pt idx="10642">
                  <c:v>43153.135416666599</c:v>
                </c:pt>
                <c:pt idx="10643">
                  <c:v>43153.15625</c:v>
                </c:pt>
                <c:pt idx="10644">
                  <c:v>43153.177083333401</c:v>
                </c:pt>
                <c:pt idx="10645">
                  <c:v>43153.197916666599</c:v>
                </c:pt>
                <c:pt idx="10646">
                  <c:v>43153.21875</c:v>
                </c:pt>
                <c:pt idx="10647">
                  <c:v>43153.239583333401</c:v>
                </c:pt>
                <c:pt idx="10648">
                  <c:v>43153.260416666599</c:v>
                </c:pt>
                <c:pt idx="10649">
                  <c:v>43153.28125</c:v>
                </c:pt>
                <c:pt idx="10650">
                  <c:v>43153.302083333401</c:v>
                </c:pt>
                <c:pt idx="10651">
                  <c:v>43153.322916666599</c:v>
                </c:pt>
                <c:pt idx="10652">
                  <c:v>43153.34375</c:v>
                </c:pt>
                <c:pt idx="10653">
                  <c:v>43153.364583333401</c:v>
                </c:pt>
                <c:pt idx="10654">
                  <c:v>43153.385416666599</c:v>
                </c:pt>
                <c:pt idx="10655">
                  <c:v>43153.40625</c:v>
                </c:pt>
                <c:pt idx="10656">
                  <c:v>43153.427083333401</c:v>
                </c:pt>
                <c:pt idx="10657">
                  <c:v>43153.447916666599</c:v>
                </c:pt>
                <c:pt idx="10658">
                  <c:v>43153.46875</c:v>
                </c:pt>
                <c:pt idx="10659">
                  <c:v>43153.489583333401</c:v>
                </c:pt>
                <c:pt idx="10660">
                  <c:v>43153.510416666599</c:v>
                </c:pt>
                <c:pt idx="10661">
                  <c:v>43153.53125</c:v>
                </c:pt>
                <c:pt idx="10662">
                  <c:v>43153.552083333401</c:v>
                </c:pt>
                <c:pt idx="10663">
                  <c:v>43153.572916666599</c:v>
                </c:pt>
                <c:pt idx="10664">
                  <c:v>43153.59375</c:v>
                </c:pt>
                <c:pt idx="10665">
                  <c:v>43153.614583333401</c:v>
                </c:pt>
                <c:pt idx="10666">
                  <c:v>43153.635416666599</c:v>
                </c:pt>
                <c:pt idx="10667">
                  <c:v>43153.65625</c:v>
                </c:pt>
                <c:pt idx="10668">
                  <c:v>43153.677083333401</c:v>
                </c:pt>
                <c:pt idx="10669">
                  <c:v>43153.697916666599</c:v>
                </c:pt>
                <c:pt idx="10670">
                  <c:v>43153.71875</c:v>
                </c:pt>
                <c:pt idx="10671">
                  <c:v>43153.739583333401</c:v>
                </c:pt>
                <c:pt idx="10672">
                  <c:v>43153.760416666599</c:v>
                </c:pt>
                <c:pt idx="10673">
                  <c:v>43153.78125</c:v>
                </c:pt>
                <c:pt idx="10674">
                  <c:v>43153.802083333401</c:v>
                </c:pt>
                <c:pt idx="10675">
                  <c:v>43153.822916666599</c:v>
                </c:pt>
                <c:pt idx="10676">
                  <c:v>43153.84375</c:v>
                </c:pt>
                <c:pt idx="10677">
                  <c:v>43153.864583333401</c:v>
                </c:pt>
                <c:pt idx="10678">
                  <c:v>43153.885416666599</c:v>
                </c:pt>
                <c:pt idx="10679">
                  <c:v>43153.90625</c:v>
                </c:pt>
                <c:pt idx="10680">
                  <c:v>43153.927083333401</c:v>
                </c:pt>
                <c:pt idx="10681">
                  <c:v>43153.947916666599</c:v>
                </c:pt>
                <c:pt idx="10682">
                  <c:v>43153.96875</c:v>
                </c:pt>
                <c:pt idx="10683">
                  <c:v>43153.989583333401</c:v>
                </c:pt>
                <c:pt idx="10684">
                  <c:v>43154.010416666599</c:v>
                </c:pt>
                <c:pt idx="10685">
                  <c:v>43154.03125</c:v>
                </c:pt>
                <c:pt idx="10686">
                  <c:v>43154.052083333401</c:v>
                </c:pt>
                <c:pt idx="10687">
                  <c:v>43154.072916666599</c:v>
                </c:pt>
                <c:pt idx="10688">
                  <c:v>43154.09375</c:v>
                </c:pt>
                <c:pt idx="10689">
                  <c:v>43154.114583333401</c:v>
                </c:pt>
                <c:pt idx="10690">
                  <c:v>43154.135416666599</c:v>
                </c:pt>
                <c:pt idx="10691">
                  <c:v>43154.15625</c:v>
                </c:pt>
                <c:pt idx="10692">
                  <c:v>43154.177083333401</c:v>
                </c:pt>
                <c:pt idx="10693">
                  <c:v>43154.197916666599</c:v>
                </c:pt>
                <c:pt idx="10694">
                  <c:v>43154.21875</c:v>
                </c:pt>
                <c:pt idx="10695">
                  <c:v>43154.239583333401</c:v>
                </c:pt>
                <c:pt idx="10696">
                  <c:v>43154.260416666599</c:v>
                </c:pt>
                <c:pt idx="10697">
                  <c:v>43154.28125</c:v>
                </c:pt>
                <c:pt idx="10698">
                  <c:v>43154.302083333401</c:v>
                </c:pt>
                <c:pt idx="10699">
                  <c:v>43154.322916666599</c:v>
                </c:pt>
                <c:pt idx="10700">
                  <c:v>43154.34375</c:v>
                </c:pt>
                <c:pt idx="10701">
                  <c:v>43154.364583333401</c:v>
                </c:pt>
                <c:pt idx="10702">
                  <c:v>43154.385416666599</c:v>
                </c:pt>
                <c:pt idx="10703">
                  <c:v>43154.40625</c:v>
                </c:pt>
                <c:pt idx="10704">
                  <c:v>43154.427083333401</c:v>
                </c:pt>
                <c:pt idx="10705">
                  <c:v>43154.447916666599</c:v>
                </c:pt>
                <c:pt idx="10706">
                  <c:v>43154.46875</c:v>
                </c:pt>
                <c:pt idx="10707">
                  <c:v>43154.489583333401</c:v>
                </c:pt>
                <c:pt idx="10708">
                  <c:v>43154.510416666599</c:v>
                </c:pt>
                <c:pt idx="10709">
                  <c:v>43154.53125</c:v>
                </c:pt>
                <c:pt idx="10710">
                  <c:v>43154.552083333401</c:v>
                </c:pt>
                <c:pt idx="10711">
                  <c:v>43154.572916666599</c:v>
                </c:pt>
                <c:pt idx="10712">
                  <c:v>43154.59375</c:v>
                </c:pt>
                <c:pt idx="10713">
                  <c:v>43154.614583333401</c:v>
                </c:pt>
                <c:pt idx="10714">
                  <c:v>43154.635416666599</c:v>
                </c:pt>
                <c:pt idx="10715">
                  <c:v>43154.65625</c:v>
                </c:pt>
                <c:pt idx="10716">
                  <c:v>43154.677083333401</c:v>
                </c:pt>
                <c:pt idx="10717">
                  <c:v>43154.697916666599</c:v>
                </c:pt>
                <c:pt idx="10718">
                  <c:v>43154.71875</c:v>
                </c:pt>
                <c:pt idx="10719">
                  <c:v>43154.739583333401</c:v>
                </c:pt>
                <c:pt idx="10720">
                  <c:v>43154.760416666599</c:v>
                </c:pt>
                <c:pt idx="10721">
                  <c:v>43154.78125</c:v>
                </c:pt>
                <c:pt idx="10722">
                  <c:v>43154.802083333401</c:v>
                </c:pt>
                <c:pt idx="10723">
                  <c:v>43154.822916666599</c:v>
                </c:pt>
                <c:pt idx="10724">
                  <c:v>43154.84375</c:v>
                </c:pt>
                <c:pt idx="10725">
                  <c:v>43154.864583333401</c:v>
                </c:pt>
                <c:pt idx="10726">
                  <c:v>43154.885416666599</c:v>
                </c:pt>
                <c:pt idx="10727">
                  <c:v>43154.90625</c:v>
                </c:pt>
                <c:pt idx="10728">
                  <c:v>43154.927083333401</c:v>
                </c:pt>
                <c:pt idx="10729">
                  <c:v>43154.947916666599</c:v>
                </c:pt>
                <c:pt idx="10730">
                  <c:v>43154.96875</c:v>
                </c:pt>
                <c:pt idx="10731">
                  <c:v>43154.989583333401</c:v>
                </c:pt>
                <c:pt idx="10732">
                  <c:v>43155.010416666599</c:v>
                </c:pt>
                <c:pt idx="10733">
                  <c:v>43155.03125</c:v>
                </c:pt>
                <c:pt idx="10734">
                  <c:v>43155.052083333401</c:v>
                </c:pt>
                <c:pt idx="10735">
                  <c:v>43155.072916666599</c:v>
                </c:pt>
                <c:pt idx="10736">
                  <c:v>43155.09375</c:v>
                </c:pt>
                <c:pt idx="10737">
                  <c:v>43155.114583333401</c:v>
                </c:pt>
                <c:pt idx="10738">
                  <c:v>43155.135416666599</c:v>
                </c:pt>
                <c:pt idx="10739">
                  <c:v>43155.15625</c:v>
                </c:pt>
                <c:pt idx="10740">
                  <c:v>43155.177083333401</c:v>
                </c:pt>
                <c:pt idx="10741">
                  <c:v>43155.197916666599</c:v>
                </c:pt>
                <c:pt idx="10742">
                  <c:v>43155.21875</c:v>
                </c:pt>
                <c:pt idx="10743">
                  <c:v>43155.239583333401</c:v>
                </c:pt>
                <c:pt idx="10744">
                  <c:v>43155.260416666599</c:v>
                </c:pt>
                <c:pt idx="10745">
                  <c:v>43155.28125</c:v>
                </c:pt>
                <c:pt idx="10746">
                  <c:v>43155.302083333401</c:v>
                </c:pt>
                <c:pt idx="10747">
                  <c:v>43155.322916666599</c:v>
                </c:pt>
                <c:pt idx="10748">
                  <c:v>43155.34375</c:v>
                </c:pt>
                <c:pt idx="10749">
                  <c:v>43155.364583333401</c:v>
                </c:pt>
                <c:pt idx="10750">
                  <c:v>43155.385416666599</c:v>
                </c:pt>
                <c:pt idx="10751">
                  <c:v>43155.40625</c:v>
                </c:pt>
                <c:pt idx="10752">
                  <c:v>43155.427083333401</c:v>
                </c:pt>
                <c:pt idx="10753">
                  <c:v>43155.447916666599</c:v>
                </c:pt>
                <c:pt idx="10754">
                  <c:v>43155.46875</c:v>
                </c:pt>
                <c:pt idx="10755">
                  <c:v>43155.489583333401</c:v>
                </c:pt>
                <c:pt idx="10756">
                  <c:v>43155.510416666599</c:v>
                </c:pt>
                <c:pt idx="10757">
                  <c:v>43155.53125</c:v>
                </c:pt>
                <c:pt idx="10758">
                  <c:v>43155.552083333401</c:v>
                </c:pt>
                <c:pt idx="10759">
                  <c:v>43155.572916666599</c:v>
                </c:pt>
                <c:pt idx="10760">
                  <c:v>43155.59375</c:v>
                </c:pt>
                <c:pt idx="10761">
                  <c:v>43155.614583333401</c:v>
                </c:pt>
                <c:pt idx="10762">
                  <c:v>43155.635416666599</c:v>
                </c:pt>
                <c:pt idx="10763">
                  <c:v>43155.65625</c:v>
                </c:pt>
                <c:pt idx="10764">
                  <c:v>43155.677083333401</c:v>
                </c:pt>
                <c:pt idx="10765">
                  <c:v>43155.697916666599</c:v>
                </c:pt>
                <c:pt idx="10766">
                  <c:v>43155.71875</c:v>
                </c:pt>
                <c:pt idx="10767">
                  <c:v>43155.739583333401</c:v>
                </c:pt>
                <c:pt idx="10768">
                  <c:v>43155.760416666599</c:v>
                </c:pt>
                <c:pt idx="10769">
                  <c:v>43155.78125</c:v>
                </c:pt>
                <c:pt idx="10770">
                  <c:v>43155.802083333401</c:v>
                </c:pt>
                <c:pt idx="10771">
                  <c:v>43155.822916666599</c:v>
                </c:pt>
                <c:pt idx="10772">
                  <c:v>43155.84375</c:v>
                </c:pt>
                <c:pt idx="10773">
                  <c:v>43155.864583333401</c:v>
                </c:pt>
                <c:pt idx="10774">
                  <c:v>43155.885416666599</c:v>
                </c:pt>
                <c:pt idx="10775">
                  <c:v>43155.90625</c:v>
                </c:pt>
                <c:pt idx="10776">
                  <c:v>43155.927083333401</c:v>
                </c:pt>
                <c:pt idx="10777">
                  <c:v>43155.947916666599</c:v>
                </c:pt>
                <c:pt idx="10778">
                  <c:v>43155.96875</c:v>
                </c:pt>
                <c:pt idx="10779">
                  <c:v>43155.989583333401</c:v>
                </c:pt>
                <c:pt idx="10780">
                  <c:v>43156.010416666599</c:v>
                </c:pt>
                <c:pt idx="10781">
                  <c:v>43156.03125</c:v>
                </c:pt>
                <c:pt idx="10782">
                  <c:v>43156.052083333401</c:v>
                </c:pt>
                <c:pt idx="10783">
                  <c:v>43156.072916666599</c:v>
                </c:pt>
                <c:pt idx="10784">
                  <c:v>43156.09375</c:v>
                </c:pt>
                <c:pt idx="10785">
                  <c:v>43156.114583333401</c:v>
                </c:pt>
                <c:pt idx="10786">
                  <c:v>43156.135416666599</c:v>
                </c:pt>
                <c:pt idx="10787">
                  <c:v>43156.15625</c:v>
                </c:pt>
                <c:pt idx="10788">
                  <c:v>43156.177083333401</c:v>
                </c:pt>
                <c:pt idx="10789">
                  <c:v>43156.197916666599</c:v>
                </c:pt>
                <c:pt idx="10790">
                  <c:v>43156.21875</c:v>
                </c:pt>
                <c:pt idx="10791">
                  <c:v>43156.239583333401</c:v>
                </c:pt>
                <c:pt idx="10792">
                  <c:v>43156.260416666599</c:v>
                </c:pt>
                <c:pt idx="10793">
                  <c:v>43156.28125</c:v>
                </c:pt>
                <c:pt idx="10794">
                  <c:v>43156.302083333401</c:v>
                </c:pt>
                <c:pt idx="10795">
                  <c:v>43156.322916666599</c:v>
                </c:pt>
                <c:pt idx="10796">
                  <c:v>43156.34375</c:v>
                </c:pt>
                <c:pt idx="10797">
                  <c:v>43156.364583333401</c:v>
                </c:pt>
                <c:pt idx="10798">
                  <c:v>43156.385416666599</c:v>
                </c:pt>
                <c:pt idx="10799">
                  <c:v>43156.40625</c:v>
                </c:pt>
                <c:pt idx="10800">
                  <c:v>43156.427083333401</c:v>
                </c:pt>
                <c:pt idx="10801">
                  <c:v>43156.447916666599</c:v>
                </c:pt>
                <c:pt idx="10802">
                  <c:v>43156.46875</c:v>
                </c:pt>
                <c:pt idx="10803">
                  <c:v>43156.489583333401</c:v>
                </c:pt>
                <c:pt idx="10804">
                  <c:v>43156.510416666599</c:v>
                </c:pt>
                <c:pt idx="10805">
                  <c:v>43156.53125</c:v>
                </c:pt>
                <c:pt idx="10806">
                  <c:v>43156.552083333401</c:v>
                </c:pt>
                <c:pt idx="10807">
                  <c:v>43156.572916666599</c:v>
                </c:pt>
                <c:pt idx="10808">
                  <c:v>43156.59375</c:v>
                </c:pt>
                <c:pt idx="10809">
                  <c:v>43156.614583333401</c:v>
                </c:pt>
                <c:pt idx="10810">
                  <c:v>43156.635416666599</c:v>
                </c:pt>
                <c:pt idx="10811">
                  <c:v>43156.65625</c:v>
                </c:pt>
                <c:pt idx="10812">
                  <c:v>43156.677083333401</c:v>
                </c:pt>
                <c:pt idx="10813">
                  <c:v>43156.697916666599</c:v>
                </c:pt>
                <c:pt idx="10814">
                  <c:v>43156.71875</c:v>
                </c:pt>
                <c:pt idx="10815">
                  <c:v>43156.739583333401</c:v>
                </c:pt>
                <c:pt idx="10816">
                  <c:v>43156.760416666599</c:v>
                </c:pt>
                <c:pt idx="10817">
                  <c:v>43156.78125</c:v>
                </c:pt>
                <c:pt idx="10818">
                  <c:v>43156.802083333401</c:v>
                </c:pt>
                <c:pt idx="10819">
                  <c:v>43156.822916666599</c:v>
                </c:pt>
                <c:pt idx="10820">
                  <c:v>43156.84375</c:v>
                </c:pt>
                <c:pt idx="10821">
                  <c:v>43156.864583333401</c:v>
                </c:pt>
                <c:pt idx="10822">
                  <c:v>43156.885416666599</c:v>
                </c:pt>
                <c:pt idx="10823">
                  <c:v>43156.90625</c:v>
                </c:pt>
                <c:pt idx="10824">
                  <c:v>43156.927083333401</c:v>
                </c:pt>
                <c:pt idx="10825">
                  <c:v>43156.947916666599</c:v>
                </c:pt>
                <c:pt idx="10826">
                  <c:v>43156.96875</c:v>
                </c:pt>
                <c:pt idx="10827">
                  <c:v>43156.989583333401</c:v>
                </c:pt>
                <c:pt idx="10828">
                  <c:v>43157.010416666599</c:v>
                </c:pt>
                <c:pt idx="10829">
                  <c:v>43157.03125</c:v>
                </c:pt>
                <c:pt idx="10830">
                  <c:v>43157.052083333401</c:v>
                </c:pt>
                <c:pt idx="10831">
                  <c:v>43157.072916666599</c:v>
                </c:pt>
                <c:pt idx="10832">
                  <c:v>43157.09375</c:v>
                </c:pt>
                <c:pt idx="10833">
                  <c:v>43157.114583333401</c:v>
                </c:pt>
                <c:pt idx="10834">
                  <c:v>43157.135416666599</c:v>
                </c:pt>
                <c:pt idx="10835">
                  <c:v>43157.15625</c:v>
                </c:pt>
                <c:pt idx="10836">
                  <c:v>43157.177083333401</c:v>
                </c:pt>
                <c:pt idx="10837">
                  <c:v>43157.197916666599</c:v>
                </c:pt>
                <c:pt idx="10838">
                  <c:v>43157.21875</c:v>
                </c:pt>
                <c:pt idx="10839">
                  <c:v>43157.239583333401</c:v>
                </c:pt>
                <c:pt idx="10840">
                  <c:v>43157.260416666599</c:v>
                </c:pt>
                <c:pt idx="10841">
                  <c:v>43157.28125</c:v>
                </c:pt>
                <c:pt idx="10842">
                  <c:v>43157.302083333401</c:v>
                </c:pt>
                <c:pt idx="10843">
                  <c:v>43157.322916666599</c:v>
                </c:pt>
                <c:pt idx="10844">
                  <c:v>43157.34375</c:v>
                </c:pt>
                <c:pt idx="10845">
                  <c:v>43157.364583333401</c:v>
                </c:pt>
                <c:pt idx="10846">
                  <c:v>43157.385416666599</c:v>
                </c:pt>
                <c:pt idx="10847">
                  <c:v>43157.40625</c:v>
                </c:pt>
                <c:pt idx="10848">
                  <c:v>43157.427083333401</c:v>
                </c:pt>
                <c:pt idx="10849">
                  <c:v>43157.447916666599</c:v>
                </c:pt>
                <c:pt idx="10850">
                  <c:v>43157.46875</c:v>
                </c:pt>
                <c:pt idx="10851">
                  <c:v>43157.489583333401</c:v>
                </c:pt>
                <c:pt idx="10852">
                  <c:v>43157.510416666599</c:v>
                </c:pt>
                <c:pt idx="10853">
                  <c:v>43157.53125</c:v>
                </c:pt>
                <c:pt idx="10854">
                  <c:v>43157.552083333401</c:v>
                </c:pt>
                <c:pt idx="10855">
                  <c:v>43157.572916666599</c:v>
                </c:pt>
                <c:pt idx="10856">
                  <c:v>43157.59375</c:v>
                </c:pt>
                <c:pt idx="10857">
                  <c:v>43157.614583333401</c:v>
                </c:pt>
                <c:pt idx="10858">
                  <c:v>43157.635416666599</c:v>
                </c:pt>
                <c:pt idx="10859">
                  <c:v>43157.65625</c:v>
                </c:pt>
                <c:pt idx="10860">
                  <c:v>43157.677083333401</c:v>
                </c:pt>
                <c:pt idx="10861">
                  <c:v>43157.697916666599</c:v>
                </c:pt>
                <c:pt idx="10862">
                  <c:v>43157.71875</c:v>
                </c:pt>
                <c:pt idx="10863">
                  <c:v>43157.739583333401</c:v>
                </c:pt>
                <c:pt idx="10864">
                  <c:v>43157.760416666599</c:v>
                </c:pt>
                <c:pt idx="10865">
                  <c:v>43157.78125</c:v>
                </c:pt>
                <c:pt idx="10866">
                  <c:v>43157.802083333401</c:v>
                </c:pt>
                <c:pt idx="10867">
                  <c:v>43157.822916666599</c:v>
                </c:pt>
                <c:pt idx="10868">
                  <c:v>43157.84375</c:v>
                </c:pt>
                <c:pt idx="10869">
                  <c:v>43157.864583333401</c:v>
                </c:pt>
                <c:pt idx="10870">
                  <c:v>43157.885416666599</c:v>
                </c:pt>
                <c:pt idx="10871">
                  <c:v>43157.90625</c:v>
                </c:pt>
                <c:pt idx="10872">
                  <c:v>43157.927083333401</c:v>
                </c:pt>
                <c:pt idx="10873">
                  <c:v>43157.947916666599</c:v>
                </c:pt>
                <c:pt idx="10874">
                  <c:v>43157.96875</c:v>
                </c:pt>
                <c:pt idx="10875">
                  <c:v>43157.989583333401</c:v>
                </c:pt>
                <c:pt idx="10876">
                  <c:v>43158.010416666599</c:v>
                </c:pt>
                <c:pt idx="10877">
                  <c:v>43158.03125</c:v>
                </c:pt>
                <c:pt idx="10878">
                  <c:v>43158.052083333401</c:v>
                </c:pt>
                <c:pt idx="10879">
                  <c:v>43158.072916666599</c:v>
                </c:pt>
                <c:pt idx="10880">
                  <c:v>43158.09375</c:v>
                </c:pt>
                <c:pt idx="10881">
                  <c:v>43158.114583333401</c:v>
                </c:pt>
                <c:pt idx="10882">
                  <c:v>43158.135416666599</c:v>
                </c:pt>
                <c:pt idx="10883">
                  <c:v>43158.15625</c:v>
                </c:pt>
                <c:pt idx="10884">
                  <c:v>43158.177083333401</c:v>
                </c:pt>
                <c:pt idx="10885">
                  <c:v>43158.197916666599</c:v>
                </c:pt>
                <c:pt idx="10886">
                  <c:v>43158.21875</c:v>
                </c:pt>
                <c:pt idx="10887">
                  <c:v>43158.239583333401</c:v>
                </c:pt>
                <c:pt idx="10888">
                  <c:v>43158.260416666599</c:v>
                </c:pt>
                <c:pt idx="10889">
                  <c:v>43158.28125</c:v>
                </c:pt>
                <c:pt idx="10890">
                  <c:v>43158.302083333401</c:v>
                </c:pt>
                <c:pt idx="10891">
                  <c:v>43158.322916666599</c:v>
                </c:pt>
                <c:pt idx="10892">
                  <c:v>43158.34375</c:v>
                </c:pt>
                <c:pt idx="10893">
                  <c:v>43158.364583333401</c:v>
                </c:pt>
                <c:pt idx="10894">
                  <c:v>43158.385416666599</c:v>
                </c:pt>
                <c:pt idx="10895">
                  <c:v>43158.40625</c:v>
                </c:pt>
                <c:pt idx="10896">
                  <c:v>43158.427083333401</c:v>
                </c:pt>
                <c:pt idx="10897">
                  <c:v>43158.447916666599</c:v>
                </c:pt>
                <c:pt idx="10898">
                  <c:v>43158.46875</c:v>
                </c:pt>
                <c:pt idx="10899">
                  <c:v>43158.489583333401</c:v>
                </c:pt>
                <c:pt idx="10900">
                  <c:v>43158.510416666599</c:v>
                </c:pt>
                <c:pt idx="10901">
                  <c:v>43158.53125</c:v>
                </c:pt>
                <c:pt idx="10902">
                  <c:v>43158.552083333401</c:v>
                </c:pt>
                <c:pt idx="10903">
                  <c:v>43158.572916666599</c:v>
                </c:pt>
                <c:pt idx="10904">
                  <c:v>43158.59375</c:v>
                </c:pt>
                <c:pt idx="10905">
                  <c:v>43158.614583333401</c:v>
                </c:pt>
                <c:pt idx="10906">
                  <c:v>43158.635416666599</c:v>
                </c:pt>
                <c:pt idx="10907">
                  <c:v>43158.65625</c:v>
                </c:pt>
                <c:pt idx="10908">
                  <c:v>43158.677083333401</c:v>
                </c:pt>
                <c:pt idx="10909">
                  <c:v>43158.697916666599</c:v>
                </c:pt>
                <c:pt idx="10910">
                  <c:v>43158.71875</c:v>
                </c:pt>
                <c:pt idx="10911">
                  <c:v>43158.739583333401</c:v>
                </c:pt>
                <c:pt idx="10912">
                  <c:v>43158.760416666599</c:v>
                </c:pt>
                <c:pt idx="10913">
                  <c:v>43158.78125</c:v>
                </c:pt>
                <c:pt idx="10914">
                  <c:v>43158.802083333401</c:v>
                </c:pt>
                <c:pt idx="10915">
                  <c:v>43158.822916666599</c:v>
                </c:pt>
                <c:pt idx="10916">
                  <c:v>43158.84375</c:v>
                </c:pt>
                <c:pt idx="10917">
                  <c:v>43158.864583333401</c:v>
                </c:pt>
                <c:pt idx="10918">
                  <c:v>43158.885416666599</c:v>
                </c:pt>
                <c:pt idx="10919">
                  <c:v>43158.90625</c:v>
                </c:pt>
                <c:pt idx="10920">
                  <c:v>43158.927083333401</c:v>
                </c:pt>
                <c:pt idx="10921">
                  <c:v>43158.947916666599</c:v>
                </c:pt>
                <c:pt idx="10922">
                  <c:v>43158.96875</c:v>
                </c:pt>
                <c:pt idx="10923">
                  <c:v>43158.989583333401</c:v>
                </c:pt>
                <c:pt idx="10924">
                  <c:v>43159.010416666599</c:v>
                </c:pt>
                <c:pt idx="10925">
                  <c:v>43159.03125</c:v>
                </c:pt>
                <c:pt idx="10926">
                  <c:v>43159.052083333401</c:v>
                </c:pt>
                <c:pt idx="10927">
                  <c:v>43159.072916666599</c:v>
                </c:pt>
                <c:pt idx="10928">
                  <c:v>43159.09375</c:v>
                </c:pt>
                <c:pt idx="10929">
                  <c:v>43159.114583333401</c:v>
                </c:pt>
                <c:pt idx="10930">
                  <c:v>43159.135416666599</c:v>
                </c:pt>
                <c:pt idx="10931">
                  <c:v>43159.15625</c:v>
                </c:pt>
                <c:pt idx="10932">
                  <c:v>43159.177083333401</c:v>
                </c:pt>
                <c:pt idx="10933">
                  <c:v>43159.197916666599</c:v>
                </c:pt>
                <c:pt idx="10934">
                  <c:v>43159.21875</c:v>
                </c:pt>
                <c:pt idx="10935">
                  <c:v>43159.239583333401</c:v>
                </c:pt>
                <c:pt idx="10936">
                  <c:v>43159.260416666599</c:v>
                </c:pt>
                <c:pt idx="10937">
                  <c:v>43159.28125</c:v>
                </c:pt>
                <c:pt idx="10938">
                  <c:v>43159.302083333401</c:v>
                </c:pt>
                <c:pt idx="10939">
                  <c:v>43159.322916666599</c:v>
                </c:pt>
                <c:pt idx="10940">
                  <c:v>43159.34375</c:v>
                </c:pt>
                <c:pt idx="10941">
                  <c:v>43159.364583333401</c:v>
                </c:pt>
                <c:pt idx="10942">
                  <c:v>43159.385416666599</c:v>
                </c:pt>
                <c:pt idx="10943">
                  <c:v>43159.40625</c:v>
                </c:pt>
                <c:pt idx="10944">
                  <c:v>43159.427083333401</c:v>
                </c:pt>
                <c:pt idx="10945">
                  <c:v>43159.447916666599</c:v>
                </c:pt>
                <c:pt idx="10946">
                  <c:v>43159.46875</c:v>
                </c:pt>
                <c:pt idx="10947">
                  <c:v>43159.489583333401</c:v>
                </c:pt>
                <c:pt idx="10948">
                  <c:v>43159.510416666599</c:v>
                </c:pt>
                <c:pt idx="10949">
                  <c:v>43159.53125</c:v>
                </c:pt>
                <c:pt idx="10950">
                  <c:v>43159.552083333401</c:v>
                </c:pt>
                <c:pt idx="10951">
                  <c:v>43159.572916666599</c:v>
                </c:pt>
                <c:pt idx="10952">
                  <c:v>43159.59375</c:v>
                </c:pt>
                <c:pt idx="10953">
                  <c:v>43159.614583333401</c:v>
                </c:pt>
                <c:pt idx="10954">
                  <c:v>43159.635416666599</c:v>
                </c:pt>
                <c:pt idx="10955">
                  <c:v>43159.65625</c:v>
                </c:pt>
                <c:pt idx="10956">
                  <c:v>43159.677083333401</c:v>
                </c:pt>
                <c:pt idx="10957">
                  <c:v>43159.697916666599</c:v>
                </c:pt>
                <c:pt idx="10958">
                  <c:v>43159.71875</c:v>
                </c:pt>
                <c:pt idx="10959">
                  <c:v>43159.739583333401</c:v>
                </c:pt>
                <c:pt idx="10960">
                  <c:v>43159.760416666599</c:v>
                </c:pt>
                <c:pt idx="10961">
                  <c:v>43159.78125</c:v>
                </c:pt>
                <c:pt idx="10962">
                  <c:v>43159.802083333401</c:v>
                </c:pt>
                <c:pt idx="10963">
                  <c:v>43159.822916666599</c:v>
                </c:pt>
                <c:pt idx="10964">
                  <c:v>43159.84375</c:v>
                </c:pt>
                <c:pt idx="10965">
                  <c:v>43159.864583333401</c:v>
                </c:pt>
                <c:pt idx="10966">
                  <c:v>43159.885416666599</c:v>
                </c:pt>
                <c:pt idx="10967">
                  <c:v>43159.90625</c:v>
                </c:pt>
                <c:pt idx="10968">
                  <c:v>43159.927083333401</c:v>
                </c:pt>
                <c:pt idx="10969">
                  <c:v>43159.947916666599</c:v>
                </c:pt>
                <c:pt idx="10970">
                  <c:v>43159.96875</c:v>
                </c:pt>
                <c:pt idx="10971">
                  <c:v>43159.989583333401</c:v>
                </c:pt>
                <c:pt idx="10972">
                  <c:v>43160.010416666599</c:v>
                </c:pt>
                <c:pt idx="10973">
                  <c:v>43160.03125</c:v>
                </c:pt>
                <c:pt idx="10974">
                  <c:v>43160.052083333401</c:v>
                </c:pt>
                <c:pt idx="10975">
                  <c:v>43160.072916666599</c:v>
                </c:pt>
                <c:pt idx="10976">
                  <c:v>43160.09375</c:v>
                </c:pt>
                <c:pt idx="10977">
                  <c:v>43160.114583333401</c:v>
                </c:pt>
                <c:pt idx="10978">
                  <c:v>43160.135416666599</c:v>
                </c:pt>
                <c:pt idx="10979">
                  <c:v>43160.15625</c:v>
                </c:pt>
                <c:pt idx="10980">
                  <c:v>43160.177083333401</c:v>
                </c:pt>
                <c:pt idx="10981">
                  <c:v>43160.197916666599</c:v>
                </c:pt>
                <c:pt idx="10982">
                  <c:v>43160.21875</c:v>
                </c:pt>
                <c:pt idx="10983">
                  <c:v>43160.239583333401</c:v>
                </c:pt>
                <c:pt idx="10984">
                  <c:v>43160.260416666599</c:v>
                </c:pt>
                <c:pt idx="10985">
                  <c:v>43160.28125</c:v>
                </c:pt>
                <c:pt idx="10986">
                  <c:v>43160.302083333401</c:v>
                </c:pt>
                <c:pt idx="10987">
                  <c:v>43160.322916666599</c:v>
                </c:pt>
                <c:pt idx="10988">
                  <c:v>43160.34375</c:v>
                </c:pt>
                <c:pt idx="10989">
                  <c:v>43160.364583333401</c:v>
                </c:pt>
                <c:pt idx="10990">
                  <c:v>43160.385416666599</c:v>
                </c:pt>
                <c:pt idx="10991">
                  <c:v>43160.40625</c:v>
                </c:pt>
                <c:pt idx="10992">
                  <c:v>43160.427083333401</c:v>
                </c:pt>
                <c:pt idx="10993">
                  <c:v>43160.447916666599</c:v>
                </c:pt>
                <c:pt idx="10994">
                  <c:v>43160.46875</c:v>
                </c:pt>
                <c:pt idx="10995">
                  <c:v>43160.489583333401</c:v>
                </c:pt>
                <c:pt idx="10996">
                  <c:v>43160.510416666599</c:v>
                </c:pt>
                <c:pt idx="10997">
                  <c:v>43160.53125</c:v>
                </c:pt>
                <c:pt idx="10998">
                  <c:v>43160.552083333401</c:v>
                </c:pt>
                <c:pt idx="10999">
                  <c:v>43160.572916666599</c:v>
                </c:pt>
                <c:pt idx="11000">
                  <c:v>43160.59375</c:v>
                </c:pt>
                <c:pt idx="11001">
                  <c:v>43160.614583333401</c:v>
                </c:pt>
                <c:pt idx="11002">
                  <c:v>43160.635416666599</c:v>
                </c:pt>
                <c:pt idx="11003">
                  <c:v>43160.65625</c:v>
                </c:pt>
                <c:pt idx="11004">
                  <c:v>43160.677083333401</c:v>
                </c:pt>
                <c:pt idx="11005">
                  <c:v>43160.697916666599</c:v>
                </c:pt>
                <c:pt idx="11006">
                  <c:v>43160.71875</c:v>
                </c:pt>
                <c:pt idx="11007">
                  <c:v>43160.739583333401</c:v>
                </c:pt>
                <c:pt idx="11008">
                  <c:v>43160.760416666599</c:v>
                </c:pt>
                <c:pt idx="11009">
                  <c:v>43160.78125</c:v>
                </c:pt>
                <c:pt idx="11010">
                  <c:v>43160.802083333401</c:v>
                </c:pt>
                <c:pt idx="11011">
                  <c:v>43160.822916666599</c:v>
                </c:pt>
                <c:pt idx="11012">
                  <c:v>43160.84375</c:v>
                </c:pt>
                <c:pt idx="11013">
                  <c:v>43160.864583333401</c:v>
                </c:pt>
                <c:pt idx="11014">
                  <c:v>43160.885416666599</c:v>
                </c:pt>
                <c:pt idx="11015">
                  <c:v>43160.90625</c:v>
                </c:pt>
                <c:pt idx="11016">
                  <c:v>43160.927083333401</c:v>
                </c:pt>
                <c:pt idx="11017">
                  <c:v>43160.947916666599</c:v>
                </c:pt>
                <c:pt idx="11018">
                  <c:v>43160.96875</c:v>
                </c:pt>
                <c:pt idx="11019">
                  <c:v>43160.989583333401</c:v>
                </c:pt>
                <c:pt idx="11020">
                  <c:v>43161.010416666599</c:v>
                </c:pt>
                <c:pt idx="11021">
                  <c:v>43161.03125</c:v>
                </c:pt>
                <c:pt idx="11022">
                  <c:v>43161.052083333401</c:v>
                </c:pt>
                <c:pt idx="11023">
                  <c:v>43161.072916666599</c:v>
                </c:pt>
                <c:pt idx="11024">
                  <c:v>43161.09375</c:v>
                </c:pt>
                <c:pt idx="11025">
                  <c:v>43161.114583333401</c:v>
                </c:pt>
                <c:pt idx="11026">
                  <c:v>43161.135416666599</c:v>
                </c:pt>
                <c:pt idx="11027">
                  <c:v>43161.15625</c:v>
                </c:pt>
                <c:pt idx="11028">
                  <c:v>43161.177083333401</c:v>
                </c:pt>
                <c:pt idx="11029">
                  <c:v>43161.197916666599</c:v>
                </c:pt>
                <c:pt idx="11030">
                  <c:v>43161.21875</c:v>
                </c:pt>
                <c:pt idx="11031">
                  <c:v>43161.239583333401</c:v>
                </c:pt>
                <c:pt idx="11032">
                  <c:v>43161.260416666599</c:v>
                </c:pt>
                <c:pt idx="11033">
                  <c:v>43161.28125</c:v>
                </c:pt>
                <c:pt idx="11034">
                  <c:v>43161.302083333401</c:v>
                </c:pt>
                <c:pt idx="11035">
                  <c:v>43161.322916666599</c:v>
                </c:pt>
                <c:pt idx="11036">
                  <c:v>43161.34375</c:v>
                </c:pt>
                <c:pt idx="11037">
                  <c:v>43161.364583333401</c:v>
                </c:pt>
                <c:pt idx="11038">
                  <c:v>43161.385416666599</c:v>
                </c:pt>
                <c:pt idx="11039">
                  <c:v>43161.40625</c:v>
                </c:pt>
                <c:pt idx="11040">
                  <c:v>43161.427083333401</c:v>
                </c:pt>
                <c:pt idx="11041">
                  <c:v>43161.447916666599</c:v>
                </c:pt>
                <c:pt idx="11042">
                  <c:v>43161.46875</c:v>
                </c:pt>
                <c:pt idx="11043">
                  <c:v>43161.489583333401</c:v>
                </c:pt>
                <c:pt idx="11044">
                  <c:v>43161.510416666599</c:v>
                </c:pt>
                <c:pt idx="11045">
                  <c:v>43161.53125</c:v>
                </c:pt>
                <c:pt idx="11046">
                  <c:v>43161.552083333401</c:v>
                </c:pt>
                <c:pt idx="11047">
                  <c:v>43161.572916666599</c:v>
                </c:pt>
                <c:pt idx="11048">
                  <c:v>43161.59375</c:v>
                </c:pt>
                <c:pt idx="11049">
                  <c:v>43161.614583333401</c:v>
                </c:pt>
                <c:pt idx="11050">
                  <c:v>43161.635416666599</c:v>
                </c:pt>
                <c:pt idx="11051">
                  <c:v>43161.65625</c:v>
                </c:pt>
                <c:pt idx="11052">
                  <c:v>43161.677083333401</c:v>
                </c:pt>
                <c:pt idx="11053">
                  <c:v>43161.697916666599</c:v>
                </c:pt>
                <c:pt idx="11054">
                  <c:v>43161.71875</c:v>
                </c:pt>
                <c:pt idx="11055">
                  <c:v>43161.739583333401</c:v>
                </c:pt>
                <c:pt idx="11056">
                  <c:v>43161.760416666599</c:v>
                </c:pt>
                <c:pt idx="11057">
                  <c:v>43161.78125</c:v>
                </c:pt>
                <c:pt idx="11058">
                  <c:v>43161.802083333401</c:v>
                </c:pt>
                <c:pt idx="11059">
                  <c:v>43161.822916666599</c:v>
                </c:pt>
                <c:pt idx="11060">
                  <c:v>43161.84375</c:v>
                </c:pt>
                <c:pt idx="11061">
                  <c:v>43161.864583333401</c:v>
                </c:pt>
                <c:pt idx="11062">
                  <c:v>43161.885416666599</c:v>
                </c:pt>
                <c:pt idx="11063">
                  <c:v>43161.90625</c:v>
                </c:pt>
                <c:pt idx="11064">
                  <c:v>43161.927083333401</c:v>
                </c:pt>
                <c:pt idx="11065">
                  <c:v>43161.947916666599</c:v>
                </c:pt>
                <c:pt idx="11066">
                  <c:v>43161.96875</c:v>
                </c:pt>
                <c:pt idx="11067">
                  <c:v>43161.989583333401</c:v>
                </c:pt>
                <c:pt idx="11068">
                  <c:v>43162.010416666599</c:v>
                </c:pt>
                <c:pt idx="11069">
                  <c:v>43162.03125</c:v>
                </c:pt>
                <c:pt idx="11070">
                  <c:v>43162.052083333401</c:v>
                </c:pt>
                <c:pt idx="11071">
                  <c:v>43162.072916666599</c:v>
                </c:pt>
                <c:pt idx="11072">
                  <c:v>43162.09375</c:v>
                </c:pt>
                <c:pt idx="11073">
                  <c:v>43162.114583333401</c:v>
                </c:pt>
                <c:pt idx="11074">
                  <c:v>43162.135416666599</c:v>
                </c:pt>
                <c:pt idx="11075">
                  <c:v>43162.15625</c:v>
                </c:pt>
                <c:pt idx="11076">
                  <c:v>43162.177083333401</c:v>
                </c:pt>
                <c:pt idx="11077">
                  <c:v>43162.197916666599</c:v>
                </c:pt>
                <c:pt idx="11078">
                  <c:v>43162.21875</c:v>
                </c:pt>
                <c:pt idx="11079">
                  <c:v>43162.239583333401</c:v>
                </c:pt>
                <c:pt idx="11080">
                  <c:v>43162.260416666599</c:v>
                </c:pt>
                <c:pt idx="11081">
                  <c:v>43162.28125</c:v>
                </c:pt>
                <c:pt idx="11082">
                  <c:v>43162.302083333401</c:v>
                </c:pt>
                <c:pt idx="11083">
                  <c:v>43162.322916666599</c:v>
                </c:pt>
                <c:pt idx="11084">
                  <c:v>43162.34375</c:v>
                </c:pt>
                <c:pt idx="11085">
                  <c:v>43162.364583333401</c:v>
                </c:pt>
                <c:pt idx="11086">
                  <c:v>43162.385416666599</c:v>
                </c:pt>
                <c:pt idx="11087">
                  <c:v>43162.40625</c:v>
                </c:pt>
                <c:pt idx="11088">
                  <c:v>43162.427083333401</c:v>
                </c:pt>
                <c:pt idx="11089">
                  <c:v>43162.447916666599</c:v>
                </c:pt>
                <c:pt idx="11090">
                  <c:v>43162.46875</c:v>
                </c:pt>
                <c:pt idx="11091">
                  <c:v>43162.489583333401</c:v>
                </c:pt>
                <c:pt idx="11092">
                  <c:v>43162.510416666599</c:v>
                </c:pt>
                <c:pt idx="11093">
                  <c:v>43162.53125</c:v>
                </c:pt>
                <c:pt idx="11094">
                  <c:v>43162.552083333401</c:v>
                </c:pt>
                <c:pt idx="11095">
                  <c:v>43162.572916666599</c:v>
                </c:pt>
                <c:pt idx="11096">
                  <c:v>43162.59375</c:v>
                </c:pt>
                <c:pt idx="11097">
                  <c:v>43162.614583333401</c:v>
                </c:pt>
                <c:pt idx="11098">
                  <c:v>43162.635416666599</c:v>
                </c:pt>
                <c:pt idx="11099">
                  <c:v>43162.65625</c:v>
                </c:pt>
                <c:pt idx="11100">
                  <c:v>43162.677083333401</c:v>
                </c:pt>
                <c:pt idx="11101">
                  <c:v>43162.697916666599</c:v>
                </c:pt>
                <c:pt idx="11102">
                  <c:v>43162.71875</c:v>
                </c:pt>
                <c:pt idx="11103">
                  <c:v>43162.739583333401</c:v>
                </c:pt>
                <c:pt idx="11104">
                  <c:v>43162.760416666599</c:v>
                </c:pt>
                <c:pt idx="11105">
                  <c:v>43162.78125</c:v>
                </c:pt>
                <c:pt idx="11106">
                  <c:v>43162.802083333401</c:v>
                </c:pt>
                <c:pt idx="11107">
                  <c:v>43162.822916666599</c:v>
                </c:pt>
                <c:pt idx="11108">
                  <c:v>43162.84375</c:v>
                </c:pt>
                <c:pt idx="11109">
                  <c:v>43162.864583333401</c:v>
                </c:pt>
                <c:pt idx="11110">
                  <c:v>43162.885416666599</c:v>
                </c:pt>
                <c:pt idx="11111">
                  <c:v>43162.90625</c:v>
                </c:pt>
                <c:pt idx="11112">
                  <c:v>43162.927083333401</c:v>
                </c:pt>
                <c:pt idx="11113">
                  <c:v>43162.947916666599</c:v>
                </c:pt>
                <c:pt idx="11114">
                  <c:v>43162.96875</c:v>
                </c:pt>
                <c:pt idx="11115">
                  <c:v>43162.989583333401</c:v>
                </c:pt>
                <c:pt idx="11116">
                  <c:v>43163.010416666599</c:v>
                </c:pt>
                <c:pt idx="11117">
                  <c:v>43163.03125</c:v>
                </c:pt>
                <c:pt idx="11118">
                  <c:v>43163.052083333401</c:v>
                </c:pt>
                <c:pt idx="11119">
                  <c:v>43163.072916666599</c:v>
                </c:pt>
                <c:pt idx="11120">
                  <c:v>43163.09375</c:v>
                </c:pt>
                <c:pt idx="11121">
                  <c:v>43163.114583333401</c:v>
                </c:pt>
                <c:pt idx="11122">
                  <c:v>43163.135416666599</c:v>
                </c:pt>
                <c:pt idx="11123">
                  <c:v>43163.15625</c:v>
                </c:pt>
                <c:pt idx="11124">
                  <c:v>43163.177083333401</c:v>
                </c:pt>
                <c:pt idx="11125">
                  <c:v>43163.197916666599</c:v>
                </c:pt>
                <c:pt idx="11126">
                  <c:v>43163.21875</c:v>
                </c:pt>
                <c:pt idx="11127">
                  <c:v>43163.239583333401</c:v>
                </c:pt>
                <c:pt idx="11128">
                  <c:v>43163.260416666599</c:v>
                </c:pt>
                <c:pt idx="11129">
                  <c:v>43163.28125</c:v>
                </c:pt>
                <c:pt idx="11130">
                  <c:v>43163.302083333401</c:v>
                </c:pt>
                <c:pt idx="11131">
                  <c:v>43163.322916666599</c:v>
                </c:pt>
                <c:pt idx="11132">
                  <c:v>43163.34375</c:v>
                </c:pt>
                <c:pt idx="11133">
                  <c:v>43163.364583333401</c:v>
                </c:pt>
                <c:pt idx="11134">
                  <c:v>43163.385416666599</c:v>
                </c:pt>
                <c:pt idx="11135">
                  <c:v>43163.40625</c:v>
                </c:pt>
                <c:pt idx="11136">
                  <c:v>43163.427083333401</c:v>
                </c:pt>
                <c:pt idx="11137">
                  <c:v>43163.447916666599</c:v>
                </c:pt>
                <c:pt idx="11138">
                  <c:v>43163.46875</c:v>
                </c:pt>
                <c:pt idx="11139">
                  <c:v>43163.489583333401</c:v>
                </c:pt>
                <c:pt idx="11140">
                  <c:v>43163.510416666599</c:v>
                </c:pt>
                <c:pt idx="11141">
                  <c:v>43163.53125</c:v>
                </c:pt>
                <c:pt idx="11142">
                  <c:v>43163.552083333401</c:v>
                </c:pt>
                <c:pt idx="11143">
                  <c:v>43163.572916666599</c:v>
                </c:pt>
                <c:pt idx="11144">
                  <c:v>43163.59375</c:v>
                </c:pt>
                <c:pt idx="11145">
                  <c:v>43163.614583333401</c:v>
                </c:pt>
                <c:pt idx="11146">
                  <c:v>43163.635416666599</c:v>
                </c:pt>
                <c:pt idx="11147">
                  <c:v>43163.65625</c:v>
                </c:pt>
                <c:pt idx="11148">
                  <c:v>43163.677083333401</c:v>
                </c:pt>
                <c:pt idx="11149">
                  <c:v>43163.697916666599</c:v>
                </c:pt>
                <c:pt idx="11150">
                  <c:v>43163.71875</c:v>
                </c:pt>
                <c:pt idx="11151">
                  <c:v>43163.739583333401</c:v>
                </c:pt>
                <c:pt idx="11152">
                  <c:v>43163.760416666599</c:v>
                </c:pt>
                <c:pt idx="11153">
                  <c:v>43163.78125</c:v>
                </c:pt>
                <c:pt idx="11154">
                  <c:v>43163.802083333401</c:v>
                </c:pt>
                <c:pt idx="11155">
                  <c:v>43163.822916666599</c:v>
                </c:pt>
                <c:pt idx="11156">
                  <c:v>43163.84375</c:v>
                </c:pt>
                <c:pt idx="11157">
                  <c:v>43163.864583333401</c:v>
                </c:pt>
                <c:pt idx="11158">
                  <c:v>43163.885416666599</c:v>
                </c:pt>
                <c:pt idx="11159">
                  <c:v>43163.90625</c:v>
                </c:pt>
                <c:pt idx="11160">
                  <c:v>43163.927083333401</c:v>
                </c:pt>
                <c:pt idx="11161">
                  <c:v>43163.947916666599</c:v>
                </c:pt>
                <c:pt idx="11162">
                  <c:v>43163.96875</c:v>
                </c:pt>
                <c:pt idx="11163">
                  <c:v>43163.989583333401</c:v>
                </c:pt>
                <c:pt idx="11164">
                  <c:v>43164.010416666599</c:v>
                </c:pt>
                <c:pt idx="11165">
                  <c:v>43164.03125</c:v>
                </c:pt>
                <c:pt idx="11166">
                  <c:v>43164.052083333401</c:v>
                </c:pt>
                <c:pt idx="11167">
                  <c:v>43164.072916666599</c:v>
                </c:pt>
                <c:pt idx="11168">
                  <c:v>43164.09375</c:v>
                </c:pt>
                <c:pt idx="11169">
                  <c:v>43164.114583333401</c:v>
                </c:pt>
                <c:pt idx="11170">
                  <c:v>43164.135416666599</c:v>
                </c:pt>
                <c:pt idx="11171">
                  <c:v>43164.15625</c:v>
                </c:pt>
                <c:pt idx="11172">
                  <c:v>43164.177083333401</c:v>
                </c:pt>
                <c:pt idx="11173">
                  <c:v>43164.197916666599</c:v>
                </c:pt>
                <c:pt idx="11174">
                  <c:v>43164.21875</c:v>
                </c:pt>
                <c:pt idx="11175">
                  <c:v>43164.239583333401</c:v>
                </c:pt>
                <c:pt idx="11176">
                  <c:v>43164.260416666599</c:v>
                </c:pt>
                <c:pt idx="11177">
                  <c:v>43164.28125</c:v>
                </c:pt>
                <c:pt idx="11178">
                  <c:v>43164.302083333401</c:v>
                </c:pt>
                <c:pt idx="11179">
                  <c:v>43164.322916666599</c:v>
                </c:pt>
                <c:pt idx="11180">
                  <c:v>43164.34375</c:v>
                </c:pt>
                <c:pt idx="11181">
                  <c:v>43164.364583333401</c:v>
                </c:pt>
                <c:pt idx="11182">
                  <c:v>43164.385416666599</c:v>
                </c:pt>
                <c:pt idx="11183">
                  <c:v>43164.40625</c:v>
                </c:pt>
                <c:pt idx="11184">
                  <c:v>43164.427083333401</c:v>
                </c:pt>
                <c:pt idx="11185">
                  <c:v>43164.447916666599</c:v>
                </c:pt>
                <c:pt idx="11186">
                  <c:v>43164.46875</c:v>
                </c:pt>
                <c:pt idx="11187">
                  <c:v>43164.489583333401</c:v>
                </c:pt>
                <c:pt idx="11188">
                  <c:v>43164.510416666599</c:v>
                </c:pt>
                <c:pt idx="11189">
                  <c:v>43164.53125</c:v>
                </c:pt>
                <c:pt idx="11190">
                  <c:v>43164.552083333401</c:v>
                </c:pt>
                <c:pt idx="11191">
                  <c:v>43164.572916666599</c:v>
                </c:pt>
                <c:pt idx="11192">
                  <c:v>43164.59375</c:v>
                </c:pt>
                <c:pt idx="11193">
                  <c:v>43164.614583333401</c:v>
                </c:pt>
                <c:pt idx="11194">
                  <c:v>43164.635416666599</c:v>
                </c:pt>
                <c:pt idx="11195">
                  <c:v>43164.65625</c:v>
                </c:pt>
                <c:pt idx="11196">
                  <c:v>43164.677083333401</c:v>
                </c:pt>
                <c:pt idx="11197">
                  <c:v>43164.697916666599</c:v>
                </c:pt>
                <c:pt idx="11198">
                  <c:v>43164.71875</c:v>
                </c:pt>
                <c:pt idx="11199">
                  <c:v>43164.739583333401</c:v>
                </c:pt>
                <c:pt idx="11200">
                  <c:v>43164.760416666599</c:v>
                </c:pt>
                <c:pt idx="11201">
                  <c:v>43164.78125</c:v>
                </c:pt>
                <c:pt idx="11202">
                  <c:v>43164.802083333401</c:v>
                </c:pt>
                <c:pt idx="11203">
                  <c:v>43164.822916666599</c:v>
                </c:pt>
                <c:pt idx="11204">
                  <c:v>43164.84375</c:v>
                </c:pt>
                <c:pt idx="11205">
                  <c:v>43164.864583333401</c:v>
                </c:pt>
                <c:pt idx="11206">
                  <c:v>43164.885416666599</c:v>
                </c:pt>
                <c:pt idx="11207">
                  <c:v>43164.90625</c:v>
                </c:pt>
                <c:pt idx="11208">
                  <c:v>43164.927083333401</c:v>
                </c:pt>
                <c:pt idx="11209">
                  <c:v>43164.947916666599</c:v>
                </c:pt>
                <c:pt idx="11210">
                  <c:v>43164.96875</c:v>
                </c:pt>
                <c:pt idx="11211">
                  <c:v>43164.989583333401</c:v>
                </c:pt>
                <c:pt idx="11212">
                  <c:v>43165.010416666599</c:v>
                </c:pt>
                <c:pt idx="11213">
                  <c:v>43165.03125</c:v>
                </c:pt>
                <c:pt idx="11214">
                  <c:v>43165.052083333401</c:v>
                </c:pt>
                <c:pt idx="11215">
                  <c:v>43165.072916666599</c:v>
                </c:pt>
                <c:pt idx="11216">
                  <c:v>43165.09375</c:v>
                </c:pt>
                <c:pt idx="11217">
                  <c:v>43165.114583333401</c:v>
                </c:pt>
                <c:pt idx="11218">
                  <c:v>43165.135416666599</c:v>
                </c:pt>
                <c:pt idx="11219">
                  <c:v>43165.15625</c:v>
                </c:pt>
                <c:pt idx="11220">
                  <c:v>43165.177083333401</c:v>
                </c:pt>
                <c:pt idx="11221">
                  <c:v>43165.197916666599</c:v>
                </c:pt>
                <c:pt idx="11222">
                  <c:v>43165.21875</c:v>
                </c:pt>
                <c:pt idx="11223">
                  <c:v>43165.239583333401</c:v>
                </c:pt>
                <c:pt idx="11224">
                  <c:v>43165.260416666599</c:v>
                </c:pt>
                <c:pt idx="11225">
                  <c:v>43165.28125</c:v>
                </c:pt>
                <c:pt idx="11226">
                  <c:v>43165.302083333401</c:v>
                </c:pt>
                <c:pt idx="11227">
                  <c:v>43165.322916666599</c:v>
                </c:pt>
                <c:pt idx="11228">
                  <c:v>43165.34375</c:v>
                </c:pt>
                <c:pt idx="11229">
                  <c:v>43165.364583333401</c:v>
                </c:pt>
                <c:pt idx="11230">
                  <c:v>43165.385416666599</c:v>
                </c:pt>
                <c:pt idx="11231">
                  <c:v>43165.40625</c:v>
                </c:pt>
                <c:pt idx="11232">
                  <c:v>43165.427083333401</c:v>
                </c:pt>
                <c:pt idx="11233">
                  <c:v>43165.447916666599</c:v>
                </c:pt>
                <c:pt idx="11234">
                  <c:v>43165.46875</c:v>
                </c:pt>
                <c:pt idx="11235">
                  <c:v>43165.489583333401</c:v>
                </c:pt>
                <c:pt idx="11236">
                  <c:v>43165.510416666599</c:v>
                </c:pt>
                <c:pt idx="11237">
                  <c:v>43165.53125</c:v>
                </c:pt>
                <c:pt idx="11238">
                  <c:v>43165.552083333401</c:v>
                </c:pt>
                <c:pt idx="11239">
                  <c:v>43165.572916666599</c:v>
                </c:pt>
                <c:pt idx="11240">
                  <c:v>43165.59375</c:v>
                </c:pt>
                <c:pt idx="11241">
                  <c:v>43165.614583333401</c:v>
                </c:pt>
                <c:pt idx="11242">
                  <c:v>43165.635416666599</c:v>
                </c:pt>
                <c:pt idx="11243">
                  <c:v>43165.65625</c:v>
                </c:pt>
                <c:pt idx="11244">
                  <c:v>43165.677083333401</c:v>
                </c:pt>
                <c:pt idx="11245">
                  <c:v>43165.697916666599</c:v>
                </c:pt>
                <c:pt idx="11246">
                  <c:v>43165.71875</c:v>
                </c:pt>
                <c:pt idx="11247">
                  <c:v>43165.739583333401</c:v>
                </c:pt>
                <c:pt idx="11248">
                  <c:v>43165.760416666599</c:v>
                </c:pt>
                <c:pt idx="11249">
                  <c:v>43165.78125</c:v>
                </c:pt>
                <c:pt idx="11250">
                  <c:v>43165.802083333401</c:v>
                </c:pt>
                <c:pt idx="11251">
                  <c:v>43165.822916666599</c:v>
                </c:pt>
                <c:pt idx="11252">
                  <c:v>43165.84375</c:v>
                </c:pt>
                <c:pt idx="11253">
                  <c:v>43165.864583333401</c:v>
                </c:pt>
                <c:pt idx="11254">
                  <c:v>43165.885416666599</c:v>
                </c:pt>
                <c:pt idx="11255">
                  <c:v>43165.90625</c:v>
                </c:pt>
                <c:pt idx="11256">
                  <c:v>43165.927083333401</c:v>
                </c:pt>
                <c:pt idx="11257">
                  <c:v>43165.947916666599</c:v>
                </c:pt>
                <c:pt idx="11258">
                  <c:v>43165.96875</c:v>
                </c:pt>
                <c:pt idx="11259">
                  <c:v>43165.989583333401</c:v>
                </c:pt>
                <c:pt idx="11260">
                  <c:v>43166.010416666599</c:v>
                </c:pt>
                <c:pt idx="11261">
                  <c:v>43166.03125</c:v>
                </c:pt>
                <c:pt idx="11262">
                  <c:v>43166.052083333401</c:v>
                </c:pt>
                <c:pt idx="11263">
                  <c:v>43166.072916666599</c:v>
                </c:pt>
                <c:pt idx="11264">
                  <c:v>43166.09375</c:v>
                </c:pt>
                <c:pt idx="11265">
                  <c:v>43166.114583333401</c:v>
                </c:pt>
                <c:pt idx="11266">
                  <c:v>43166.135416666599</c:v>
                </c:pt>
                <c:pt idx="11267">
                  <c:v>43166.15625</c:v>
                </c:pt>
                <c:pt idx="11268">
                  <c:v>43166.177083333401</c:v>
                </c:pt>
                <c:pt idx="11269">
                  <c:v>43166.197916666599</c:v>
                </c:pt>
                <c:pt idx="11270">
                  <c:v>43166.21875</c:v>
                </c:pt>
                <c:pt idx="11271">
                  <c:v>43166.239583333401</c:v>
                </c:pt>
                <c:pt idx="11272">
                  <c:v>43166.260416666599</c:v>
                </c:pt>
                <c:pt idx="11273">
                  <c:v>43166.28125</c:v>
                </c:pt>
                <c:pt idx="11274">
                  <c:v>43166.302083333401</c:v>
                </c:pt>
                <c:pt idx="11275">
                  <c:v>43166.322916666599</c:v>
                </c:pt>
                <c:pt idx="11276">
                  <c:v>43166.34375</c:v>
                </c:pt>
                <c:pt idx="11277">
                  <c:v>43166.364583333401</c:v>
                </c:pt>
                <c:pt idx="11278">
                  <c:v>43166.385416666599</c:v>
                </c:pt>
                <c:pt idx="11279">
                  <c:v>43166.40625</c:v>
                </c:pt>
                <c:pt idx="11280">
                  <c:v>43166.427083333401</c:v>
                </c:pt>
                <c:pt idx="11281">
                  <c:v>43166.447916666599</c:v>
                </c:pt>
                <c:pt idx="11282">
                  <c:v>43166.46875</c:v>
                </c:pt>
                <c:pt idx="11283">
                  <c:v>43166.489583333401</c:v>
                </c:pt>
                <c:pt idx="11284">
                  <c:v>43166.510416666599</c:v>
                </c:pt>
                <c:pt idx="11285">
                  <c:v>43166.53125</c:v>
                </c:pt>
                <c:pt idx="11286">
                  <c:v>43166.552083333401</c:v>
                </c:pt>
                <c:pt idx="11287">
                  <c:v>43166.572916666599</c:v>
                </c:pt>
                <c:pt idx="11288">
                  <c:v>43166.59375</c:v>
                </c:pt>
                <c:pt idx="11289">
                  <c:v>43166.614583333401</c:v>
                </c:pt>
                <c:pt idx="11290">
                  <c:v>43166.635416666599</c:v>
                </c:pt>
                <c:pt idx="11291">
                  <c:v>43166.65625</c:v>
                </c:pt>
                <c:pt idx="11292">
                  <c:v>43166.677083333401</c:v>
                </c:pt>
                <c:pt idx="11293">
                  <c:v>43166.697916666599</c:v>
                </c:pt>
                <c:pt idx="11294">
                  <c:v>43166.71875</c:v>
                </c:pt>
                <c:pt idx="11295">
                  <c:v>43166.739583333401</c:v>
                </c:pt>
                <c:pt idx="11296">
                  <c:v>43166.760416666599</c:v>
                </c:pt>
                <c:pt idx="11297">
                  <c:v>43166.78125</c:v>
                </c:pt>
                <c:pt idx="11298">
                  <c:v>43166.802083333401</c:v>
                </c:pt>
                <c:pt idx="11299">
                  <c:v>43166.822916666599</c:v>
                </c:pt>
                <c:pt idx="11300">
                  <c:v>43166.84375</c:v>
                </c:pt>
                <c:pt idx="11301">
                  <c:v>43166.864583333401</c:v>
                </c:pt>
                <c:pt idx="11302">
                  <c:v>43166.885416666599</c:v>
                </c:pt>
                <c:pt idx="11303">
                  <c:v>43166.90625</c:v>
                </c:pt>
                <c:pt idx="11304">
                  <c:v>43166.927083333401</c:v>
                </c:pt>
                <c:pt idx="11305">
                  <c:v>43166.947916666599</c:v>
                </c:pt>
                <c:pt idx="11306">
                  <c:v>43166.96875</c:v>
                </c:pt>
                <c:pt idx="11307">
                  <c:v>43166.989583333401</c:v>
                </c:pt>
                <c:pt idx="11308">
                  <c:v>43167.010416666599</c:v>
                </c:pt>
                <c:pt idx="11309">
                  <c:v>43167.03125</c:v>
                </c:pt>
                <c:pt idx="11310">
                  <c:v>43167.052083333401</c:v>
                </c:pt>
                <c:pt idx="11311">
                  <c:v>43167.072916666599</c:v>
                </c:pt>
                <c:pt idx="11312">
                  <c:v>43167.09375</c:v>
                </c:pt>
                <c:pt idx="11313">
                  <c:v>43167.114583333401</c:v>
                </c:pt>
                <c:pt idx="11314">
                  <c:v>43167.135416666599</c:v>
                </c:pt>
                <c:pt idx="11315">
                  <c:v>43167.15625</c:v>
                </c:pt>
                <c:pt idx="11316">
                  <c:v>43167.177083333401</c:v>
                </c:pt>
                <c:pt idx="11317">
                  <c:v>43167.197916666599</c:v>
                </c:pt>
                <c:pt idx="11318">
                  <c:v>43167.21875</c:v>
                </c:pt>
                <c:pt idx="11319">
                  <c:v>43167.239583333401</c:v>
                </c:pt>
                <c:pt idx="11320">
                  <c:v>43167.260416666599</c:v>
                </c:pt>
                <c:pt idx="11321">
                  <c:v>43167.28125</c:v>
                </c:pt>
                <c:pt idx="11322">
                  <c:v>43167.302083333401</c:v>
                </c:pt>
                <c:pt idx="11323">
                  <c:v>43167.322916666599</c:v>
                </c:pt>
                <c:pt idx="11324">
                  <c:v>43167.34375</c:v>
                </c:pt>
                <c:pt idx="11325">
                  <c:v>43167.364583333401</c:v>
                </c:pt>
                <c:pt idx="11326">
                  <c:v>43167.385416666599</c:v>
                </c:pt>
                <c:pt idx="11327">
                  <c:v>43167.40625</c:v>
                </c:pt>
                <c:pt idx="11328">
                  <c:v>43167.427083333401</c:v>
                </c:pt>
                <c:pt idx="11329">
                  <c:v>43167.447916666599</c:v>
                </c:pt>
                <c:pt idx="11330">
                  <c:v>43167.46875</c:v>
                </c:pt>
                <c:pt idx="11331">
                  <c:v>43167.489583333401</c:v>
                </c:pt>
                <c:pt idx="11332">
                  <c:v>43167.510416666599</c:v>
                </c:pt>
                <c:pt idx="11333">
                  <c:v>43167.53125</c:v>
                </c:pt>
                <c:pt idx="11334">
                  <c:v>43167.552083333401</c:v>
                </c:pt>
                <c:pt idx="11335">
                  <c:v>43167.572916666599</c:v>
                </c:pt>
                <c:pt idx="11336">
                  <c:v>43167.59375</c:v>
                </c:pt>
                <c:pt idx="11337">
                  <c:v>43167.614583333401</c:v>
                </c:pt>
                <c:pt idx="11338">
                  <c:v>43167.635416666599</c:v>
                </c:pt>
                <c:pt idx="11339">
                  <c:v>43167.65625</c:v>
                </c:pt>
                <c:pt idx="11340">
                  <c:v>43167.677083333401</c:v>
                </c:pt>
                <c:pt idx="11341">
                  <c:v>43167.697916666599</c:v>
                </c:pt>
                <c:pt idx="11342">
                  <c:v>43167.71875</c:v>
                </c:pt>
                <c:pt idx="11343">
                  <c:v>43167.739583333401</c:v>
                </c:pt>
                <c:pt idx="11344">
                  <c:v>43167.760416666599</c:v>
                </c:pt>
                <c:pt idx="11345">
                  <c:v>43167.78125</c:v>
                </c:pt>
                <c:pt idx="11346">
                  <c:v>43167.802083333401</c:v>
                </c:pt>
                <c:pt idx="11347">
                  <c:v>43167.822916666599</c:v>
                </c:pt>
                <c:pt idx="11348">
                  <c:v>43167.84375</c:v>
                </c:pt>
                <c:pt idx="11349">
                  <c:v>43167.864583333401</c:v>
                </c:pt>
                <c:pt idx="11350">
                  <c:v>43167.885416666599</c:v>
                </c:pt>
                <c:pt idx="11351">
                  <c:v>43167.90625</c:v>
                </c:pt>
                <c:pt idx="11352">
                  <c:v>43167.927083333401</c:v>
                </c:pt>
                <c:pt idx="11353">
                  <c:v>43167.947916666599</c:v>
                </c:pt>
                <c:pt idx="11354">
                  <c:v>43167.96875</c:v>
                </c:pt>
                <c:pt idx="11355">
                  <c:v>43167.989583333401</c:v>
                </c:pt>
                <c:pt idx="11356">
                  <c:v>43168.010416666599</c:v>
                </c:pt>
                <c:pt idx="11357">
                  <c:v>43168.03125</c:v>
                </c:pt>
                <c:pt idx="11358">
                  <c:v>43168.052083333401</c:v>
                </c:pt>
                <c:pt idx="11359">
                  <c:v>43168.072916666599</c:v>
                </c:pt>
                <c:pt idx="11360">
                  <c:v>43168.09375</c:v>
                </c:pt>
                <c:pt idx="11361">
                  <c:v>43168.114583333401</c:v>
                </c:pt>
                <c:pt idx="11362">
                  <c:v>43168.135416666599</c:v>
                </c:pt>
                <c:pt idx="11363">
                  <c:v>43168.15625</c:v>
                </c:pt>
                <c:pt idx="11364">
                  <c:v>43168.177083333401</c:v>
                </c:pt>
                <c:pt idx="11365">
                  <c:v>43168.197916666599</c:v>
                </c:pt>
                <c:pt idx="11366">
                  <c:v>43168.21875</c:v>
                </c:pt>
                <c:pt idx="11367">
                  <c:v>43168.239583333401</c:v>
                </c:pt>
                <c:pt idx="11368">
                  <c:v>43168.260416666599</c:v>
                </c:pt>
                <c:pt idx="11369">
                  <c:v>43168.28125</c:v>
                </c:pt>
                <c:pt idx="11370">
                  <c:v>43168.302083333401</c:v>
                </c:pt>
                <c:pt idx="11371">
                  <c:v>43168.322916666599</c:v>
                </c:pt>
                <c:pt idx="11372">
                  <c:v>43168.34375</c:v>
                </c:pt>
                <c:pt idx="11373">
                  <c:v>43168.364583333401</c:v>
                </c:pt>
                <c:pt idx="11374">
                  <c:v>43168.385416666599</c:v>
                </c:pt>
                <c:pt idx="11375">
                  <c:v>43168.40625</c:v>
                </c:pt>
                <c:pt idx="11376">
                  <c:v>43168.427083333401</c:v>
                </c:pt>
                <c:pt idx="11377">
                  <c:v>43168.447916666599</c:v>
                </c:pt>
                <c:pt idx="11378">
                  <c:v>43168.46875</c:v>
                </c:pt>
                <c:pt idx="11379">
                  <c:v>43168.489583333401</c:v>
                </c:pt>
                <c:pt idx="11380">
                  <c:v>43168.510416666599</c:v>
                </c:pt>
                <c:pt idx="11381">
                  <c:v>43168.53125</c:v>
                </c:pt>
                <c:pt idx="11382">
                  <c:v>43168.552083333401</c:v>
                </c:pt>
                <c:pt idx="11383">
                  <c:v>43168.572916666599</c:v>
                </c:pt>
                <c:pt idx="11384">
                  <c:v>43168.59375</c:v>
                </c:pt>
                <c:pt idx="11385">
                  <c:v>43168.614583333401</c:v>
                </c:pt>
                <c:pt idx="11386">
                  <c:v>43168.635416666599</c:v>
                </c:pt>
                <c:pt idx="11387">
                  <c:v>43168.65625</c:v>
                </c:pt>
                <c:pt idx="11388">
                  <c:v>43168.677083333401</c:v>
                </c:pt>
                <c:pt idx="11389">
                  <c:v>43168.697916666599</c:v>
                </c:pt>
                <c:pt idx="11390">
                  <c:v>43168.71875</c:v>
                </c:pt>
                <c:pt idx="11391">
                  <c:v>43168.739583333401</c:v>
                </c:pt>
                <c:pt idx="11392">
                  <c:v>43168.760416666599</c:v>
                </c:pt>
                <c:pt idx="11393">
                  <c:v>43168.78125</c:v>
                </c:pt>
                <c:pt idx="11394">
                  <c:v>43168.802083333401</c:v>
                </c:pt>
                <c:pt idx="11395">
                  <c:v>43168.822916666599</c:v>
                </c:pt>
                <c:pt idx="11396">
                  <c:v>43168.84375</c:v>
                </c:pt>
                <c:pt idx="11397">
                  <c:v>43168.864583333401</c:v>
                </c:pt>
                <c:pt idx="11398">
                  <c:v>43168.885416666599</c:v>
                </c:pt>
                <c:pt idx="11399">
                  <c:v>43168.90625</c:v>
                </c:pt>
                <c:pt idx="11400">
                  <c:v>43168.927083333401</c:v>
                </c:pt>
                <c:pt idx="11401">
                  <c:v>43168.947916666599</c:v>
                </c:pt>
                <c:pt idx="11402">
                  <c:v>43168.96875</c:v>
                </c:pt>
                <c:pt idx="11403">
                  <c:v>43168.989583333401</c:v>
                </c:pt>
                <c:pt idx="11404">
                  <c:v>43169.010416666599</c:v>
                </c:pt>
                <c:pt idx="11405">
                  <c:v>43169.03125</c:v>
                </c:pt>
                <c:pt idx="11406">
                  <c:v>43169.052083333401</c:v>
                </c:pt>
                <c:pt idx="11407">
                  <c:v>43169.072916666599</c:v>
                </c:pt>
                <c:pt idx="11408">
                  <c:v>43169.09375</c:v>
                </c:pt>
                <c:pt idx="11409">
                  <c:v>43169.114583333401</c:v>
                </c:pt>
                <c:pt idx="11410">
                  <c:v>43169.135416666599</c:v>
                </c:pt>
                <c:pt idx="11411">
                  <c:v>43169.15625</c:v>
                </c:pt>
                <c:pt idx="11412">
                  <c:v>43169.177083333401</c:v>
                </c:pt>
                <c:pt idx="11413">
                  <c:v>43169.197916666599</c:v>
                </c:pt>
                <c:pt idx="11414">
                  <c:v>43169.21875</c:v>
                </c:pt>
                <c:pt idx="11415">
                  <c:v>43169.239583333401</c:v>
                </c:pt>
                <c:pt idx="11416">
                  <c:v>43169.260416666599</c:v>
                </c:pt>
                <c:pt idx="11417">
                  <c:v>43169.28125</c:v>
                </c:pt>
                <c:pt idx="11418">
                  <c:v>43169.302083333401</c:v>
                </c:pt>
                <c:pt idx="11419">
                  <c:v>43169.322916666599</c:v>
                </c:pt>
                <c:pt idx="11420">
                  <c:v>43169.34375</c:v>
                </c:pt>
                <c:pt idx="11421">
                  <c:v>43169.364583333401</c:v>
                </c:pt>
                <c:pt idx="11422">
                  <c:v>43169.385416666599</c:v>
                </c:pt>
                <c:pt idx="11423">
                  <c:v>43169.40625</c:v>
                </c:pt>
                <c:pt idx="11424">
                  <c:v>43169.427083333401</c:v>
                </c:pt>
                <c:pt idx="11425">
                  <c:v>43169.447916666599</c:v>
                </c:pt>
                <c:pt idx="11426">
                  <c:v>43169.46875</c:v>
                </c:pt>
                <c:pt idx="11427">
                  <c:v>43169.489583333401</c:v>
                </c:pt>
                <c:pt idx="11428">
                  <c:v>43169.510416666599</c:v>
                </c:pt>
                <c:pt idx="11429">
                  <c:v>43169.53125</c:v>
                </c:pt>
                <c:pt idx="11430">
                  <c:v>43169.552083333401</c:v>
                </c:pt>
                <c:pt idx="11431">
                  <c:v>43169.572916666599</c:v>
                </c:pt>
                <c:pt idx="11432">
                  <c:v>43169.59375</c:v>
                </c:pt>
                <c:pt idx="11433">
                  <c:v>43169.614583333401</c:v>
                </c:pt>
                <c:pt idx="11434">
                  <c:v>43169.635416666599</c:v>
                </c:pt>
                <c:pt idx="11435">
                  <c:v>43169.65625</c:v>
                </c:pt>
                <c:pt idx="11436">
                  <c:v>43169.677083333401</c:v>
                </c:pt>
                <c:pt idx="11437">
                  <c:v>43169.697916666599</c:v>
                </c:pt>
                <c:pt idx="11438">
                  <c:v>43169.71875</c:v>
                </c:pt>
                <c:pt idx="11439">
                  <c:v>43169.739583333401</c:v>
                </c:pt>
                <c:pt idx="11440">
                  <c:v>43169.760416666599</c:v>
                </c:pt>
                <c:pt idx="11441">
                  <c:v>43169.78125</c:v>
                </c:pt>
                <c:pt idx="11442">
                  <c:v>43169.802083333401</c:v>
                </c:pt>
                <c:pt idx="11443">
                  <c:v>43169.822916666599</c:v>
                </c:pt>
                <c:pt idx="11444">
                  <c:v>43169.84375</c:v>
                </c:pt>
                <c:pt idx="11445">
                  <c:v>43169.864583333401</c:v>
                </c:pt>
                <c:pt idx="11446">
                  <c:v>43169.885416666599</c:v>
                </c:pt>
                <c:pt idx="11447">
                  <c:v>43169.90625</c:v>
                </c:pt>
                <c:pt idx="11448">
                  <c:v>43169.927083333401</c:v>
                </c:pt>
                <c:pt idx="11449">
                  <c:v>43169.947916666599</c:v>
                </c:pt>
                <c:pt idx="11450">
                  <c:v>43169.96875</c:v>
                </c:pt>
                <c:pt idx="11451">
                  <c:v>43169.989583333401</c:v>
                </c:pt>
                <c:pt idx="11452">
                  <c:v>43170.010416666599</c:v>
                </c:pt>
                <c:pt idx="11453">
                  <c:v>43170.03125</c:v>
                </c:pt>
                <c:pt idx="11454">
                  <c:v>43170.052083333401</c:v>
                </c:pt>
                <c:pt idx="11455">
                  <c:v>43170.072916666599</c:v>
                </c:pt>
                <c:pt idx="11456">
                  <c:v>43170.09375</c:v>
                </c:pt>
                <c:pt idx="11457">
                  <c:v>43170.114583333401</c:v>
                </c:pt>
                <c:pt idx="11458">
                  <c:v>43170.135416666599</c:v>
                </c:pt>
                <c:pt idx="11459">
                  <c:v>43170.15625</c:v>
                </c:pt>
                <c:pt idx="11460">
                  <c:v>43170.177083333401</c:v>
                </c:pt>
                <c:pt idx="11461">
                  <c:v>43170.197916666599</c:v>
                </c:pt>
                <c:pt idx="11462">
                  <c:v>43170.21875</c:v>
                </c:pt>
                <c:pt idx="11463">
                  <c:v>43170.239583333401</c:v>
                </c:pt>
                <c:pt idx="11464">
                  <c:v>43170.260416666599</c:v>
                </c:pt>
                <c:pt idx="11465">
                  <c:v>43170.28125</c:v>
                </c:pt>
                <c:pt idx="11466">
                  <c:v>43170.302083333401</c:v>
                </c:pt>
                <c:pt idx="11467">
                  <c:v>43170.322916666599</c:v>
                </c:pt>
                <c:pt idx="11468">
                  <c:v>43170.34375</c:v>
                </c:pt>
                <c:pt idx="11469">
                  <c:v>43170.364583333401</c:v>
                </c:pt>
                <c:pt idx="11470">
                  <c:v>43170.385416666599</c:v>
                </c:pt>
                <c:pt idx="11471">
                  <c:v>43170.40625</c:v>
                </c:pt>
                <c:pt idx="11472">
                  <c:v>43170.427083333401</c:v>
                </c:pt>
                <c:pt idx="11473">
                  <c:v>43170.447916666599</c:v>
                </c:pt>
                <c:pt idx="11474">
                  <c:v>43170.46875</c:v>
                </c:pt>
                <c:pt idx="11475">
                  <c:v>43170.489583333401</c:v>
                </c:pt>
                <c:pt idx="11476">
                  <c:v>43170.510416666599</c:v>
                </c:pt>
                <c:pt idx="11477">
                  <c:v>43170.53125</c:v>
                </c:pt>
                <c:pt idx="11478">
                  <c:v>43170.552083333401</c:v>
                </c:pt>
                <c:pt idx="11479">
                  <c:v>43170.572916666599</c:v>
                </c:pt>
                <c:pt idx="11480">
                  <c:v>43170.59375</c:v>
                </c:pt>
                <c:pt idx="11481">
                  <c:v>43170.614583333401</c:v>
                </c:pt>
                <c:pt idx="11482">
                  <c:v>43170.635416666599</c:v>
                </c:pt>
                <c:pt idx="11483">
                  <c:v>43170.65625</c:v>
                </c:pt>
                <c:pt idx="11484">
                  <c:v>43170.677083333401</c:v>
                </c:pt>
                <c:pt idx="11485">
                  <c:v>43170.697916666599</c:v>
                </c:pt>
                <c:pt idx="11486">
                  <c:v>43170.71875</c:v>
                </c:pt>
                <c:pt idx="11487">
                  <c:v>43170.739583333401</c:v>
                </c:pt>
                <c:pt idx="11488">
                  <c:v>43170.760416666599</c:v>
                </c:pt>
                <c:pt idx="11489">
                  <c:v>43170.78125</c:v>
                </c:pt>
                <c:pt idx="11490">
                  <c:v>43170.802083333401</c:v>
                </c:pt>
                <c:pt idx="11491">
                  <c:v>43170.822916666599</c:v>
                </c:pt>
                <c:pt idx="11492">
                  <c:v>43170.84375</c:v>
                </c:pt>
                <c:pt idx="11493">
                  <c:v>43170.864583333401</c:v>
                </c:pt>
                <c:pt idx="11494">
                  <c:v>43170.885416666599</c:v>
                </c:pt>
                <c:pt idx="11495">
                  <c:v>43170.90625</c:v>
                </c:pt>
                <c:pt idx="11496">
                  <c:v>43170.927083333401</c:v>
                </c:pt>
                <c:pt idx="11497">
                  <c:v>43170.947916666599</c:v>
                </c:pt>
                <c:pt idx="11498">
                  <c:v>43170.96875</c:v>
                </c:pt>
                <c:pt idx="11499">
                  <c:v>43170.989583333401</c:v>
                </c:pt>
                <c:pt idx="11500">
                  <c:v>43171.010416666599</c:v>
                </c:pt>
                <c:pt idx="11501">
                  <c:v>43171.03125</c:v>
                </c:pt>
                <c:pt idx="11502">
                  <c:v>43171.052083333401</c:v>
                </c:pt>
                <c:pt idx="11503">
                  <c:v>43171.072916666599</c:v>
                </c:pt>
                <c:pt idx="11504">
                  <c:v>43171.09375</c:v>
                </c:pt>
                <c:pt idx="11505">
                  <c:v>43171.114583333401</c:v>
                </c:pt>
                <c:pt idx="11506">
                  <c:v>43171.135416666599</c:v>
                </c:pt>
                <c:pt idx="11507">
                  <c:v>43171.15625</c:v>
                </c:pt>
                <c:pt idx="11508">
                  <c:v>43171.177083333401</c:v>
                </c:pt>
                <c:pt idx="11509">
                  <c:v>43171.197916666599</c:v>
                </c:pt>
                <c:pt idx="11510">
                  <c:v>43171.21875</c:v>
                </c:pt>
                <c:pt idx="11511">
                  <c:v>43171.239583333401</c:v>
                </c:pt>
                <c:pt idx="11512">
                  <c:v>43171.260416666599</c:v>
                </c:pt>
                <c:pt idx="11513">
                  <c:v>43171.28125</c:v>
                </c:pt>
                <c:pt idx="11514">
                  <c:v>43171.302083333401</c:v>
                </c:pt>
                <c:pt idx="11515">
                  <c:v>43171.322916666599</c:v>
                </c:pt>
                <c:pt idx="11516">
                  <c:v>43171.34375</c:v>
                </c:pt>
                <c:pt idx="11517">
                  <c:v>43171.364583333401</c:v>
                </c:pt>
                <c:pt idx="11518">
                  <c:v>43171.385416666599</c:v>
                </c:pt>
                <c:pt idx="11519">
                  <c:v>43171.40625</c:v>
                </c:pt>
                <c:pt idx="11520">
                  <c:v>43171.427083333401</c:v>
                </c:pt>
                <c:pt idx="11521">
                  <c:v>43171.447916666599</c:v>
                </c:pt>
                <c:pt idx="11522">
                  <c:v>43171.46875</c:v>
                </c:pt>
                <c:pt idx="11523">
                  <c:v>43171.489583333401</c:v>
                </c:pt>
                <c:pt idx="11524">
                  <c:v>43171.510416666599</c:v>
                </c:pt>
                <c:pt idx="11525">
                  <c:v>43171.53125</c:v>
                </c:pt>
                <c:pt idx="11526">
                  <c:v>43171.552083333401</c:v>
                </c:pt>
                <c:pt idx="11527">
                  <c:v>43171.572916666599</c:v>
                </c:pt>
                <c:pt idx="11528">
                  <c:v>43171.59375</c:v>
                </c:pt>
                <c:pt idx="11529">
                  <c:v>43171.614583333401</c:v>
                </c:pt>
                <c:pt idx="11530">
                  <c:v>43171.635416666599</c:v>
                </c:pt>
                <c:pt idx="11531">
                  <c:v>43171.65625</c:v>
                </c:pt>
                <c:pt idx="11532">
                  <c:v>43171.677083333401</c:v>
                </c:pt>
                <c:pt idx="11533">
                  <c:v>43171.697916666599</c:v>
                </c:pt>
                <c:pt idx="11534">
                  <c:v>43171.71875</c:v>
                </c:pt>
                <c:pt idx="11535">
                  <c:v>43171.739583333401</c:v>
                </c:pt>
                <c:pt idx="11536">
                  <c:v>43171.760416666599</c:v>
                </c:pt>
                <c:pt idx="11537">
                  <c:v>43171.78125</c:v>
                </c:pt>
                <c:pt idx="11538">
                  <c:v>43171.802083333401</c:v>
                </c:pt>
                <c:pt idx="11539">
                  <c:v>43171.822916666599</c:v>
                </c:pt>
                <c:pt idx="11540">
                  <c:v>43171.84375</c:v>
                </c:pt>
                <c:pt idx="11541">
                  <c:v>43171.864583333401</c:v>
                </c:pt>
                <c:pt idx="11542">
                  <c:v>43171.885416666599</c:v>
                </c:pt>
                <c:pt idx="11543">
                  <c:v>43171.90625</c:v>
                </c:pt>
                <c:pt idx="11544">
                  <c:v>43171.927083333401</c:v>
                </c:pt>
                <c:pt idx="11545">
                  <c:v>43171.947916666599</c:v>
                </c:pt>
                <c:pt idx="11546">
                  <c:v>43171.96875</c:v>
                </c:pt>
                <c:pt idx="11547">
                  <c:v>43171.989583333401</c:v>
                </c:pt>
                <c:pt idx="11548">
                  <c:v>43172.010416666599</c:v>
                </c:pt>
                <c:pt idx="11549">
                  <c:v>43172.03125</c:v>
                </c:pt>
                <c:pt idx="11550">
                  <c:v>43172.052083333401</c:v>
                </c:pt>
                <c:pt idx="11551">
                  <c:v>43172.072916666599</c:v>
                </c:pt>
                <c:pt idx="11552">
                  <c:v>43172.09375</c:v>
                </c:pt>
                <c:pt idx="11553">
                  <c:v>43172.114583333401</c:v>
                </c:pt>
                <c:pt idx="11554">
                  <c:v>43172.135416666599</c:v>
                </c:pt>
                <c:pt idx="11555">
                  <c:v>43172.15625</c:v>
                </c:pt>
                <c:pt idx="11556">
                  <c:v>43172.177083333401</c:v>
                </c:pt>
                <c:pt idx="11557">
                  <c:v>43172.197916666599</c:v>
                </c:pt>
                <c:pt idx="11558">
                  <c:v>43172.21875</c:v>
                </c:pt>
                <c:pt idx="11559">
                  <c:v>43172.239583333401</c:v>
                </c:pt>
                <c:pt idx="11560">
                  <c:v>43172.260416666599</c:v>
                </c:pt>
                <c:pt idx="11561">
                  <c:v>43172.28125</c:v>
                </c:pt>
                <c:pt idx="11562">
                  <c:v>43172.302083333401</c:v>
                </c:pt>
                <c:pt idx="11563">
                  <c:v>43172.322916666599</c:v>
                </c:pt>
                <c:pt idx="11564">
                  <c:v>43172.34375</c:v>
                </c:pt>
                <c:pt idx="11565">
                  <c:v>43172.364583333401</c:v>
                </c:pt>
                <c:pt idx="11566">
                  <c:v>43172.385416666599</c:v>
                </c:pt>
                <c:pt idx="11567">
                  <c:v>43172.40625</c:v>
                </c:pt>
                <c:pt idx="11568">
                  <c:v>43172.427083333401</c:v>
                </c:pt>
                <c:pt idx="11569">
                  <c:v>43172.447916666599</c:v>
                </c:pt>
                <c:pt idx="11570">
                  <c:v>43172.46875</c:v>
                </c:pt>
                <c:pt idx="11571">
                  <c:v>43172.489583333401</c:v>
                </c:pt>
                <c:pt idx="11572">
                  <c:v>43172.510416666599</c:v>
                </c:pt>
                <c:pt idx="11573">
                  <c:v>43172.53125</c:v>
                </c:pt>
                <c:pt idx="11574">
                  <c:v>43172.552083333401</c:v>
                </c:pt>
                <c:pt idx="11575">
                  <c:v>43172.572916666599</c:v>
                </c:pt>
                <c:pt idx="11576">
                  <c:v>43172.59375</c:v>
                </c:pt>
                <c:pt idx="11577">
                  <c:v>43172.614583333401</c:v>
                </c:pt>
                <c:pt idx="11578">
                  <c:v>43172.635416666599</c:v>
                </c:pt>
                <c:pt idx="11579">
                  <c:v>43172.65625</c:v>
                </c:pt>
                <c:pt idx="11580">
                  <c:v>43172.677083333401</c:v>
                </c:pt>
                <c:pt idx="11581">
                  <c:v>43172.697916666599</c:v>
                </c:pt>
                <c:pt idx="11582">
                  <c:v>43172.71875</c:v>
                </c:pt>
                <c:pt idx="11583">
                  <c:v>43172.739583333401</c:v>
                </c:pt>
                <c:pt idx="11584">
                  <c:v>43172.760416666599</c:v>
                </c:pt>
                <c:pt idx="11585">
                  <c:v>43172.78125</c:v>
                </c:pt>
                <c:pt idx="11586">
                  <c:v>43172.802083333401</c:v>
                </c:pt>
                <c:pt idx="11587">
                  <c:v>43172.822916666599</c:v>
                </c:pt>
                <c:pt idx="11588">
                  <c:v>43172.84375</c:v>
                </c:pt>
                <c:pt idx="11589">
                  <c:v>43172.864583333401</c:v>
                </c:pt>
                <c:pt idx="11590">
                  <c:v>43172.885416666599</c:v>
                </c:pt>
                <c:pt idx="11591">
                  <c:v>43172.90625</c:v>
                </c:pt>
                <c:pt idx="11592">
                  <c:v>43172.927083333401</c:v>
                </c:pt>
                <c:pt idx="11593">
                  <c:v>43172.947916666599</c:v>
                </c:pt>
                <c:pt idx="11594">
                  <c:v>43172.96875</c:v>
                </c:pt>
                <c:pt idx="11595">
                  <c:v>43172.989583333401</c:v>
                </c:pt>
                <c:pt idx="11596">
                  <c:v>43173.010416666599</c:v>
                </c:pt>
                <c:pt idx="11597">
                  <c:v>43173.03125</c:v>
                </c:pt>
                <c:pt idx="11598">
                  <c:v>43173.052083333401</c:v>
                </c:pt>
                <c:pt idx="11599">
                  <c:v>43173.072916666599</c:v>
                </c:pt>
                <c:pt idx="11600">
                  <c:v>43173.09375</c:v>
                </c:pt>
                <c:pt idx="11601">
                  <c:v>43173.114583333401</c:v>
                </c:pt>
                <c:pt idx="11602">
                  <c:v>43173.135416666599</c:v>
                </c:pt>
                <c:pt idx="11603">
                  <c:v>43173.15625</c:v>
                </c:pt>
                <c:pt idx="11604">
                  <c:v>43173.177083333401</c:v>
                </c:pt>
                <c:pt idx="11605">
                  <c:v>43173.197916666599</c:v>
                </c:pt>
                <c:pt idx="11606">
                  <c:v>43173.21875</c:v>
                </c:pt>
                <c:pt idx="11607">
                  <c:v>43173.239583333401</c:v>
                </c:pt>
                <c:pt idx="11608">
                  <c:v>43173.260416666599</c:v>
                </c:pt>
                <c:pt idx="11609">
                  <c:v>43173.28125</c:v>
                </c:pt>
                <c:pt idx="11610">
                  <c:v>43173.302083333401</c:v>
                </c:pt>
                <c:pt idx="11611">
                  <c:v>43173.322916666599</c:v>
                </c:pt>
                <c:pt idx="11612">
                  <c:v>43173.34375</c:v>
                </c:pt>
                <c:pt idx="11613">
                  <c:v>43173.364583333401</c:v>
                </c:pt>
                <c:pt idx="11614">
                  <c:v>43173.385416666599</c:v>
                </c:pt>
                <c:pt idx="11615">
                  <c:v>43173.40625</c:v>
                </c:pt>
                <c:pt idx="11616">
                  <c:v>43173.427083333401</c:v>
                </c:pt>
                <c:pt idx="11617">
                  <c:v>43173.447916666599</c:v>
                </c:pt>
                <c:pt idx="11618">
                  <c:v>43173.46875</c:v>
                </c:pt>
                <c:pt idx="11619">
                  <c:v>43173.489583333401</c:v>
                </c:pt>
                <c:pt idx="11620">
                  <c:v>43173.510416666599</c:v>
                </c:pt>
                <c:pt idx="11621">
                  <c:v>43173.53125</c:v>
                </c:pt>
                <c:pt idx="11622">
                  <c:v>43173.552083333401</c:v>
                </c:pt>
                <c:pt idx="11623">
                  <c:v>43173.572916666599</c:v>
                </c:pt>
                <c:pt idx="11624">
                  <c:v>43173.59375</c:v>
                </c:pt>
                <c:pt idx="11625">
                  <c:v>43173.614583333401</c:v>
                </c:pt>
                <c:pt idx="11626">
                  <c:v>43173.635416666599</c:v>
                </c:pt>
                <c:pt idx="11627">
                  <c:v>43173.65625</c:v>
                </c:pt>
                <c:pt idx="11628">
                  <c:v>43173.677083333401</c:v>
                </c:pt>
                <c:pt idx="11629">
                  <c:v>43173.697916666599</c:v>
                </c:pt>
                <c:pt idx="11630">
                  <c:v>43173.71875</c:v>
                </c:pt>
                <c:pt idx="11631">
                  <c:v>43173.739583333401</c:v>
                </c:pt>
                <c:pt idx="11632">
                  <c:v>43173.760416666599</c:v>
                </c:pt>
                <c:pt idx="11633">
                  <c:v>43173.78125</c:v>
                </c:pt>
                <c:pt idx="11634">
                  <c:v>43173.802083333401</c:v>
                </c:pt>
                <c:pt idx="11635">
                  <c:v>43173.822916666599</c:v>
                </c:pt>
                <c:pt idx="11636">
                  <c:v>43173.84375</c:v>
                </c:pt>
                <c:pt idx="11637">
                  <c:v>43173.864583333401</c:v>
                </c:pt>
                <c:pt idx="11638">
                  <c:v>43173.885416666599</c:v>
                </c:pt>
                <c:pt idx="11639">
                  <c:v>43173.90625</c:v>
                </c:pt>
                <c:pt idx="11640">
                  <c:v>43173.927083333401</c:v>
                </c:pt>
                <c:pt idx="11641">
                  <c:v>43173.947916666599</c:v>
                </c:pt>
                <c:pt idx="11642">
                  <c:v>43173.96875</c:v>
                </c:pt>
                <c:pt idx="11643">
                  <c:v>43173.989583333401</c:v>
                </c:pt>
                <c:pt idx="11644">
                  <c:v>43174.010416666599</c:v>
                </c:pt>
                <c:pt idx="11645">
                  <c:v>43174.03125</c:v>
                </c:pt>
                <c:pt idx="11646">
                  <c:v>43174.052083333401</c:v>
                </c:pt>
                <c:pt idx="11647">
                  <c:v>43174.072916666599</c:v>
                </c:pt>
                <c:pt idx="11648">
                  <c:v>43174.09375</c:v>
                </c:pt>
                <c:pt idx="11649">
                  <c:v>43174.114583333401</c:v>
                </c:pt>
                <c:pt idx="11650">
                  <c:v>43174.135416666599</c:v>
                </c:pt>
                <c:pt idx="11651">
                  <c:v>43174.15625</c:v>
                </c:pt>
                <c:pt idx="11652">
                  <c:v>43174.177083333401</c:v>
                </c:pt>
                <c:pt idx="11653">
                  <c:v>43174.197916666599</c:v>
                </c:pt>
                <c:pt idx="11654">
                  <c:v>43174.21875</c:v>
                </c:pt>
                <c:pt idx="11655">
                  <c:v>43174.239583333401</c:v>
                </c:pt>
                <c:pt idx="11656">
                  <c:v>43174.260416666599</c:v>
                </c:pt>
                <c:pt idx="11657">
                  <c:v>43174.28125</c:v>
                </c:pt>
                <c:pt idx="11658">
                  <c:v>43174.302083333401</c:v>
                </c:pt>
                <c:pt idx="11659">
                  <c:v>43174.322916666599</c:v>
                </c:pt>
                <c:pt idx="11660">
                  <c:v>43174.34375</c:v>
                </c:pt>
                <c:pt idx="11661">
                  <c:v>43174.364583333401</c:v>
                </c:pt>
                <c:pt idx="11662">
                  <c:v>43174.385416666599</c:v>
                </c:pt>
                <c:pt idx="11663">
                  <c:v>43174.40625</c:v>
                </c:pt>
                <c:pt idx="11664">
                  <c:v>43174.427083333401</c:v>
                </c:pt>
                <c:pt idx="11665">
                  <c:v>43174.447916666599</c:v>
                </c:pt>
                <c:pt idx="11666">
                  <c:v>43174.46875</c:v>
                </c:pt>
                <c:pt idx="11667">
                  <c:v>43174.489583333401</c:v>
                </c:pt>
                <c:pt idx="11668">
                  <c:v>43174.510416666599</c:v>
                </c:pt>
                <c:pt idx="11669">
                  <c:v>43174.53125</c:v>
                </c:pt>
                <c:pt idx="11670">
                  <c:v>43174.552083333401</c:v>
                </c:pt>
                <c:pt idx="11671">
                  <c:v>43174.572916666599</c:v>
                </c:pt>
                <c:pt idx="11672">
                  <c:v>43174.59375</c:v>
                </c:pt>
                <c:pt idx="11673">
                  <c:v>43174.614583333401</c:v>
                </c:pt>
                <c:pt idx="11674">
                  <c:v>43174.635416666599</c:v>
                </c:pt>
                <c:pt idx="11675">
                  <c:v>43174.65625</c:v>
                </c:pt>
                <c:pt idx="11676">
                  <c:v>43174.677083333401</c:v>
                </c:pt>
                <c:pt idx="11677">
                  <c:v>43174.697916666599</c:v>
                </c:pt>
                <c:pt idx="11678">
                  <c:v>43174.71875</c:v>
                </c:pt>
                <c:pt idx="11679">
                  <c:v>43174.739583333401</c:v>
                </c:pt>
                <c:pt idx="11680">
                  <c:v>43174.760416666599</c:v>
                </c:pt>
                <c:pt idx="11681">
                  <c:v>43174.78125</c:v>
                </c:pt>
                <c:pt idx="11682">
                  <c:v>43174.802083333401</c:v>
                </c:pt>
                <c:pt idx="11683">
                  <c:v>43174.822916666599</c:v>
                </c:pt>
                <c:pt idx="11684">
                  <c:v>43174.84375</c:v>
                </c:pt>
                <c:pt idx="11685">
                  <c:v>43174.864583333401</c:v>
                </c:pt>
                <c:pt idx="11686">
                  <c:v>43174.885416666599</c:v>
                </c:pt>
                <c:pt idx="11687">
                  <c:v>43174.90625</c:v>
                </c:pt>
                <c:pt idx="11688">
                  <c:v>43174.927083333401</c:v>
                </c:pt>
                <c:pt idx="11689">
                  <c:v>43174.947916666599</c:v>
                </c:pt>
                <c:pt idx="11690">
                  <c:v>43174.96875</c:v>
                </c:pt>
                <c:pt idx="11691">
                  <c:v>43174.989583333401</c:v>
                </c:pt>
                <c:pt idx="11692">
                  <c:v>43175.010416666599</c:v>
                </c:pt>
                <c:pt idx="11693">
                  <c:v>43175.03125</c:v>
                </c:pt>
                <c:pt idx="11694">
                  <c:v>43175.052083333401</c:v>
                </c:pt>
                <c:pt idx="11695">
                  <c:v>43175.072916666599</c:v>
                </c:pt>
                <c:pt idx="11696">
                  <c:v>43175.09375</c:v>
                </c:pt>
                <c:pt idx="11697">
                  <c:v>43175.114583333401</c:v>
                </c:pt>
                <c:pt idx="11698">
                  <c:v>43175.135416666599</c:v>
                </c:pt>
                <c:pt idx="11699">
                  <c:v>43175.15625</c:v>
                </c:pt>
                <c:pt idx="11700">
                  <c:v>43175.177083333401</c:v>
                </c:pt>
                <c:pt idx="11701">
                  <c:v>43175.197916666599</c:v>
                </c:pt>
                <c:pt idx="11702">
                  <c:v>43175.21875</c:v>
                </c:pt>
                <c:pt idx="11703">
                  <c:v>43175.239583333401</c:v>
                </c:pt>
                <c:pt idx="11704">
                  <c:v>43175.260416666599</c:v>
                </c:pt>
                <c:pt idx="11705">
                  <c:v>43175.28125</c:v>
                </c:pt>
                <c:pt idx="11706">
                  <c:v>43175.302083333401</c:v>
                </c:pt>
                <c:pt idx="11707">
                  <c:v>43175.322916666599</c:v>
                </c:pt>
                <c:pt idx="11708">
                  <c:v>43175.34375</c:v>
                </c:pt>
                <c:pt idx="11709">
                  <c:v>43175.364583333401</c:v>
                </c:pt>
                <c:pt idx="11710">
                  <c:v>43175.385416666599</c:v>
                </c:pt>
                <c:pt idx="11711">
                  <c:v>43175.40625</c:v>
                </c:pt>
                <c:pt idx="11712">
                  <c:v>43175.427083333401</c:v>
                </c:pt>
                <c:pt idx="11713">
                  <c:v>43175.447916666599</c:v>
                </c:pt>
                <c:pt idx="11714">
                  <c:v>43175.46875</c:v>
                </c:pt>
                <c:pt idx="11715">
                  <c:v>43175.489583333401</c:v>
                </c:pt>
                <c:pt idx="11716">
                  <c:v>43175.510416666599</c:v>
                </c:pt>
                <c:pt idx="11717">
                  <c:v>43175.53125</c:v>
                </c:pt>
                <c:pt idx="11718">
                  <c:v>43175.552083333401</c:v>
                </c:pt>
                <c:pt idx="11719">
                  <c:v>43175.572916666599</c:v>
                </c:pt>
                <c:pt idx="11720">
                  <c:v>43175.59375</c:v>
                </c:pt>
                <c:pt idx="11721">
                  <c:v>43175.614583333401</c:v>
                </c:pt>
                <c:pt idx="11722">
                  <c:v>43175.635416666599</c:v>
                </c:pt>
                <c:pt idx="11723">
                  <c:v>43175.65625</c:v>
                </c:pt>
                <c:pt idx="11724">
                  <c:v>43175.677083333401</c:v>
                </c:pt>
                <c:pt idx="11725">
                  <c:v>43175.697916666599</c:v>
                </c:pt>
                <c:pt idx="11726">
                  <c:v>43175.71875</c:v>
                </c:pt>
                <c:pt idx="11727">
                  <c:v>43175.739583333401</c:v>
                </c:pt>
                <c:pt idx="11728">
                  <c:v>43175.760416666599</c:v>
                </c:pt>
                <c:pt idx="11729">
                  <c:v>43175.78125</c:v>
                </c:pt>
                <c:pt idx="11730">
                  <c:v>43175.802083333401</c:v>
                </c:pt>
                <c:pt idx="11731">
                  <c:v>43175.822916666599</c:v>
                </c:pt>
                <c:pt idx="11732">
                  <c:v>43175.84375</c:v>
                </c:pt>
                <c:pt idx="11733">
                  <c:v>43175.864583333401</c:v>
                </c:pt>
                <c:pt idx="11734">
                  <c:v>43175.885416666599</c:v>
                </c:pt>
                <c:pt idx="11735">
                  <c:v>43175.90625</c:v>
                </c:pt>
                <c:pt idx="11736">
                  <c:v>43175.927083333401</c:v>
                </c:pt>
                <c:pt idx="11737">
                  <c:v>43175.947916666599</c:v>
                </c:pt>
                <c:pt idx="11738">
                  <c:v>43175.96875</c:v>
                </c:pt>
                <c:pt idx="11739">
                  <c:v>43175.989583333401</c:v>
                </c:pt>
                <c:pt idx="11740">
                  <c:v>43176.010416666599</c:v>
                </c:pt>
                <c:pt idx="11741">
                  <c:v>43176.03125</c:v>
                </c:pt>
                <c:pt idx="11742">
                  <c:v>43176.052083333401</c:v>
                </c:pt>
                <c:pt idx="11743">
                  <c:v>43176.072916666599</c:v>
                </c:pt>
                <c:pt idx="11744">
                  <c:v>43176.09375</c:v>
                </c:pt>
                <c:pt idx="11745">
                  <c:v>43176.114583333401</c:v>
                </c:pt>
                <c:pt idx="11746">
                  <c:v>43176.135416666599</c:v>
                </c:pt>
                <c:pt idx="11747">
                  <c:v>43176.15625</c:v>
                </c:pt>
                <c:pt idx="11748">
                  <c:v>43176.177083333401</c:v>
                </c:pt>
                <c:pt idx="11749">
                  <c:v>43176.197916666599</c:v>
                </c:pt>
                <c:pt idx="11750">
                  <c:v>43176.21875</c:v>
                </c:pt>
                <c:pt idx="11751">
                  <c:v>43176.239583333401</c:v>
                </c:pt>
                <c:pt idx="11752">
                  <c:v>43176.260416666599</c:v>
                </c:pt>
                <c:pt idx="11753">
                  <c:v>43176.28125</c:v>
                </c:pt>
                <c:pt idx="11754">
                  <c:v>43176.302083333401</c:v>
                </c:pt>
                <c:pt idx="11755">
                  <c:v>43176.322916666599</c:v>
                </c:pt>
                <c:pt idx="11756">
                  <c:v>43176.34375</c:v>
                </c:pt>
                <c:pt idx="11757">
                  <c:v>43176.364583333401</c:v>
                </c:pt>
                <c:pt idx="11758">
                  <c:v>43176.385416666599</c:v>
                </c:pt>
                <c:pt idx="11759">
                  <c:v>43176.40625</c:v>
                </c:pt>
                <c:pt idx="11760">
                  <c:v>43176.427083333401</c:v>
                </c:pt>
                <c:pt idx="11761">
                  <c:v>43176.447916666599</c:v>
                </c:pt>
                <c:pt idx="11762">
                  <c:v>43176.46875</c:v>
                </c:pt>
                <c:pt idx="11763">
                  <c:v>43176.489583333401</c:v>
                </c:pt>
                <c:pt idx="11764">
                  <c:v>43176.510416666599</c:v>
                </c:pt>
                <c:pt idx="11765">
                  <c:v>43176.53125</c:v>
                </c:pt>
                <c:pt idx="11766">
                  <c:v>43176.552083333401</c:v>
                </c:pt>
                <c:pt idx="11767">
                  <c:v>43176.572916666599</c:v>
                </c:pt>
                <c:pt idx="11768">
                  <c:v>43176.59375</c:v>
                </c:pt>
                <c:pt idx="11769">
                  <c:v>43176.614583333401</c:v>
                </c:pt>
                <c:pt idx="11770">
                  <c:v>43176.635416666599</c:v>
                </c:pt>
                <c:pt idx="11771">
                  <c:v>43176.65625</c:v>
                </c:pt>
                <c:pt idx="11772">
                  <c:v>43176.677083333401</c:v>
                </c:pt>
                <c:pt idx="11773">
                  <c:v>43176.697916666599</c:v>
                </c:pt>
                <c:pt idx="11774">
                  <c:v>43176.71875</c:v>
                </c:pt>
                <c:pt idx="11775">
                  <c:v>43176.739583333401</c:v>
                </c:pt>
                <c:pt idx="11776">
                  <c:v>43176.760416666599</c:v>
                </c:pt>
                <c:pt idx="11777">
                  <c:v>43176.78125</c:v>
                </c:pt>
                <c:pt idx="11778">
                  <c:v>43176.802083333401</c:v>
                </c:pt>
                <c:pt idx="11779">
                  <c:v>43176.822916666599</c:v>
                </c:pt>
                <c:pt idx="11780">
                  <c:v>43176.84375</c:v>
                </c:pt>
                <c:pt idx="11781">
                  <c:v>43176.864583333401</c:v>
                </c:pt>
                <c:pt idx="11782">
                  <c:v>43176.885416666599</c:v>
                </c:pt>
                <c:pt idx="11783">
                  <c:v>43176.90625</c:v>
                </c:pt>
                <c:pt idx="11784">
                  <c:v>43176.927083333401</c:v>
                </c:pt>
                <c:pt idx="11785">
                  <c:v>43176.947916666599</c:v>
                </c:pt>
                <c:pt idx="11786">
                  <c:v>43176.96875</c:v>
                </c:pt>
                <c:pt idx="11787">
                  <c:v>43176.989583333401</c:v>
                </c:pt>
                <c:pt idx="11788">
                  <c:v>43177.010416666599</c:v>
                </c:pt>
                <c:pt idx="11789">
                  <c:v>43177.03125</c:v>
                </c:pt>
                <c:pt idx="11790">
                  <c:v>43177.052083333401</c:v>
                </c:pt>
                <c:pt idx="11791">
                  <c:v>43177.072916666599</c:v>
                </c:pt>
                <c:pt idx="11792">
                  <c:v>43177.09375</c:v>
                </c:pt>
                <c:pt idx="11793">
                  <c:v>43177.114583333401</c:v>
                </c:pt>
                <c:pt idx="11794">
                  <c:v>43177.135416666599</c:v>
                </c:pt>
                <c:pt idx="11795">
                  <c:v>43177.15625</c:v>
                </c:pt>
                <c:pt idx="11796">
                  <c:v>43177.177083333401</c:v>
                </c:pt>
                <c:pt idx="11797">
                  <c:v>43177.197916666599</c:v>
                </c:pt>
                <c:pt idx="11798">
                  <c:v>43177.21875</c:v>
                </c:pt>
                <c:pt idx="11799">
                  <c:v>43177.239583333401</c:v>
                </c:pt>
                <c:pt idx="11800">
                  <c:v>43177.260416666599</c:v>
                </c:pt>
                <c:pt idx="11801">
                  <c:v>43177.28125</c:v>
                </c:pt>
                <c:pt idx="11802">
                  <c:v>43177.302083333401</c:v>
                </c:pt>
                <c:pt idx="11803">
                  <c:v>43177.322916666599</c:v>
                </c:pt>
                <c:pt idx="11804">
                  <c:v>43177.34375</c:v>
                </c:pt>
                <c:pt idx="11805">
                  <c:v>43177.364583333401</c:v>
                </c:pt>
                <c:pt idx="11806">
                  <c:v>43177.385416666599</c:v>
                </c:pt>
                <c:pt idx="11807">
                  <c:v>43177.40625</c:v>
                </c:pt>
                <c:pt idx="11808">
                  <c:v>43177.427083333401</c:v>
                </c:pt>
                <c:pt idx="11809">
                  <c:v>43177.447916666599</c:v>
                </c:pt>
                <c:pt idx="11810">
                  <c:v>43177.46875</c:v>
                </c:pt>
                <c:pt idx="11811">
                  <c:v>43177.489583333401</c:v>
                </c:pt>
                <c:pt idx="11812">
                  <c:v>43177.510416666599</c:v>
                </c:pt>
                <c:pt idx="11813">
                  <c:v>43177.53125</c:v>
                </c:pt>
                <c:pt idx="11814">
                  <c:v>43177.552083333401</c:v>
                </c:pt>
                <c:pt idx="11815">
                  <c:v>43177.572916666599</c:v>
                </c:pt>
                <c:pt idx="11816">
                  <c:v>43177.59375</c:v>
                </c:pt>
                <c:pt idx="11817">
                  <c:v>43177.614583333401</c:v>
                </c:pt>
                <c:pt idx="11818">
                  <c:v>43177.635416666599</c:v>
                </c:pt>
                <c:pt idx="11819">
                  <c:v>43177.65625</c:v>
                </c:pt>
                <c:pt idx="11820">
                  <c:v>43177.677083333401</c:v>
                </c:pt>
                <c:pt idx="11821">
                  <c:v>43177.697916666599</c:v>
                </c:pt>
                <c:pt idx="11822">
                  <c:v>43177.71875</c:v>
                </c:pt>
                <c:pt idx="11823">
                  <c:v>43177.739583333401</c:v>
                </c:pt>
                <c:pt idx="11824">
                  <c:v>43177.760416666599</c:v>
                </c:pt>
                <c:pt idx="11825">
                  <c:v>43177.78125</c:v>
                </c:pt>
                <c:pt idx="11826">
                  <c:v>43177.802083333401</c:v>
                </c:pt>
                <c:pt idx="11827">
                  <c:v>43177.822916666599</c:v>
                </c:pt>
                <c:pt idx="11828">
                  <c:v>43177.84375</c:v>
                </c:pt>
                <c:pt idx="11829">
                  <c:v>43177.864583333401</c:v>
                </c:pt>
                <c:pt idx="11830">
                  <c:v>43177.885416666599</c:v>
                </c:pt>
                <c:pt idx="11831">
                  <c:v>43177.90625</c:v>
                </c:pt>
                <c:pt idx="11832">
                  <c:v>43177.927083333401</c:v>
                </c:pt>
                <c:pt idx="11833">
                  <c:v>43177.947916666599</c:v>
                </c:pt>
                <c:pt idx="11834">
                  <c:v>43177.96875</c:v>
                </c:pt>
                <c:pt idx="11835">
                  <c:v>43177.989583333401</c:v>
                </c:pt>
                <c:pt idx="11836">
                  <c:v>43178.010416666599</c:v>
                </c:pt>
                <c:pt idx="11837">
                  <c:v>43178.03125</c:v>
                </c:pt>
                <c:pt idx="11838">
                  <c:v>43178.052083333401</c:v>
                </c:pt>
                <c:pt idx="11839">
                  <c:v>43178.072916666599</c:v>
                </c:pt>
                <c:pt idx="11840">
                  <c:v>43178.09375</c:v>
                </c:pt>
                <c:pt idx="11841">
                  <c:v>43178.114583333401</c:v>
                </c:pt>
                <c:pt idx="11842">
                  <c:v>43178.135416666599</c:v>
                </c:pt>
                <c:pt idx="11843">
                  <c:v>43178.15625</c:v>
                </c:pt>
                <c:pt idx="11844">
                  <c:v>43178.177083333401</c:v>
                </c:pt>
                <c:pt idx="11845">
                  <c:v>43178.197916666599</c:v>
                </c:pt>
                <c:pt idx="11846">
                  <c:v>43178.21875</c:v>
                </c:pt>
                <c:pt idx="11847">
                  <c:v>43178.239583333401</c:v>
                </c:pt>
                <c:pt idx="11848">
                  <c:v>43178.260416666599</c:v>
                </c:pt>
                <c:pt idx="11849">
                  <c:v>43178.28125</c:v>
                </c:pt>
                <c:pt idx="11850">
                  <c:v>43178.302083333401</c:v>
                </c:pt>
                <c:pt idx="11851">
                  <c:v>43178.322916666599</c:v>
                </c:pt>
                <c:pt idx="11852">
                  <c:v>43178.34375</c:v>
                </c:pt>
                <c:pt idx="11853">
                  <c:v>43178.364583333401</c:v>
                </c:pt>
                <c:pt idx="11854">
                  <c:v>43178.385416666599</c:v>
                </c:pt>
                <c:pt idx="11855">
                  <c:v>43178.40625</c:v>
                </c:pt>
                <c:pt idx="11856">
                  <c:v>43178.427083333401</c:v>
                </c:pt>
                <c:pt idx="11857">
                  <c:v>43178.447916666599</c:v>
                </c:pt>
                <c:pt idx="11858">
                  <c:v>43178.46875</c:v>
                </c:pt>
                <c:pt idx="11859">
                  <c:v>43178.489583333401</c:v>
                </c:pt>
                <c:pt idx="11860">
                  <c:v>43178.510416666599</c:v>
                </c:pt>
                <c:pt idx="11861">
                  <c:v>43178.53125</c:v>
                </c:pt>
                <c:pt idx="11862">
                  <c:v>43178.552083333401</c:v>
                </c:pt>
                <c:pt idx="11863">
                  <c:v>43178.572916666599</c:v>
                </c:pt>
                <c:pt idx="11864">
                  <c:v>43178.59375</c:v>
                </c:pt>
                <c:pt idx="11865">
                  <c:v>43178.614583333401</c:v>
                </c:pt>
                <c:pt idx="11866">
                  <c:v>43178.635416666599</c:v>
                </c:pt>
                <c:pt idx="11867">
                  <c:v>43178.65625</c:v>
                </c:pt>
                <c:pt idx="11868">
                  <c:v>43178.677083333401</c:v>
                </c:pt>
                <c:pt idx="11869">
                  <c:v>43178.697916666599</c:v>
                </c:pt>
                <c:pt idx="11870">
                  <c:v>43178.71875</c:v>
                </c:pt>
                <c:pt idx="11871">
                  <c:v>43178.739583333401</c:v>
                </c:pt>
                <c:pt idx="11872">
                  <c:v>43178.760416666599</c:v>
                </c:pt>
                <c:pt idx="11873">
                  <c:v>43178.78125</c:v>
                </c:pt>
                <c:pt idx="11874">
                  <c:v>43178.802083333401</c:v>
                </c:pt>
                <c:pt idx="11875">
                  <c:v>43178.822916666599</c:v>
                </c:pt>
                <c:pt idx="11876">
                  <c:v>43178.84375</c:v>
                </c:pt>
                <c:pt idx="11877">
                  <c:v>43178.864583333401</c:v>
                </c:pt>
                <c:pt idx="11878">
                  <c:v>43178.885416666599</c:v>
                </c:pt>
                <c:pt idx="11879">
                  <c:v>43178.90625</c:v>
                </c:pt>
                <c:pt idx="11880">
                  <c:v>43178.927083333401</c:v>
                </c:pt>
                <c:pt idx="11881">
                  <c:v>43178.947916666599</c:v>
                </c:pt>
                <c:pt idx="11882">
                  <c:v>43178.96875</c:v>
                </c:pt>
                <c:pt idx="11883">
                  <c:v>43178.989583333401</c:v>
                </c:pt>
                <c:pt idx="11884">
                  <c:v>43179.010416666599</c:v>
                </c:pt>
                <c:pt idx="11885">
                  <c:v>43179.03125</c:v>
                </c:pt>
                <c:pt idx="11886">
                  <c:v>43179.052083333401</c:v>
                </c:pt>
                <c:pt idx="11887">
                  <c:v>43179.072916666599</c:v>
                </c:pt>
                <c:pt idx="11888">
                  <c:v>43179.09375</c:v>
                </c:pt>
                <c:pt idx="11889">
                  <c:v>43179.114583333401</c:v>
                </c:pt>
                <c:pt idx="11890">
                  <c:v>43179.135416666599</c:v>
                </c:pt>
                <c:pt idx="11891">
                  <c:v>43179.15625</c:v>
                </c:pt>
                <c:pt idx="11892">
                  <c:v>43179.177083333401</c:v>
                </c:pt>
                <c:pt idx="11893">
                  <c:v>43179.197916666599</c:v>
                </c:pt>
                <c:pt idx="11894">
                  <c:v>43179.21875</c:v>
                </c:pt>
                <c:pt idx="11895">
                  <c:v>43179.239583333401</c:v>
                </c:pt>
                <c:pt idx="11896">
                  <c:v>43179.260416666599</c:v>
                </c:pt>
                <c:pt idx="11897">
                  <c:v>43179.28125</c:v>
                </c:pt>
                <c:pt idx="11898">
                  <c:v>43179.302083333401</c:v>
                </c:pt>
                <c:pt idx="11899">
                  <c:v>43179.322916666599</c:v>
                </c:pt>
                <c:pt idx="11900">
                  <c:v>43179.34375</c:v>
                </c:pt>
                <c:pt idx="11901">
                  <c:v>43179.364583333401</c:v>
                </c:pt>
                <c:pt idx="11902">
                  <c:v>43179.385416666599</c:v>
                </c:pt>
                <c:pt idx="11903">
                  <c:v>43179.40625</c:v>
                </c:pt>
                <c:pt idx="11904">
                  <c:v>43179.427083333401</c:v>
                </c:pt>
                <c:pt idx="11905">
                  <c:v>43179.447916666599</c:v>
                </c:pt>
                <c:pt idx="11906">
                  <c:v>43179.46875</c:v>
                </c:pt>
                <c:pt idx="11907">
                  <c:v>43179.489583333401</c:v>
                </c:pt>
                <c:pt idx="11908">
                  <c:v>43179.510416666599</c:v>
                </c:pt>
                <c:pt idx="11909">
                  <c:v>43179.53125</c:v>
                </c:pt>
                <c:pt idx="11910">
                  <c:v>43179.552083333401</c:v>
                </c:pt>
                <c:pt idx="11911">
                  <c:v>43179.572916666599</c:v>
                </c:pt>
                <c:pt idx="11912">
                  <c:v>43179.59375</c:v>
                </c:pt>
                <c:pt idx="11913">
                  <c:v>43179.614583333401</c:v>
                </c:pt>
                <c:pt idx="11914">
                  <c:v>43179.635416666599</c:v>
                </c:pt>
                <c:pt idx="11915">
                  <c:v>43179.65625</c:v>
                </c:pt>
                <c:pt idx="11916">
                  <c:v>43179.677083333401</c:v>
                </c:pt>
                <c:pt idx="11917">
                  <c:v>43179.697916666599</c:v>
                </c:pt>
                <c:pt idx="11918">
                  <c:v>43179.71875</c:v>
                </c:pt>
                <c:pt idx="11919">
                  <c:v>43179.739583333401</c:v>
                </c:pt>
                <c:pt idx="11920">
                  <c:v>43179.760416666599</c:v>
                </c:pt>
                <c:pt idx="11921">
                  <c:v>43179.78125</c:v>
                </c:pt>
                <c:pt idx="11922">
                  <c:v>43179.802083333401</c:v>
                </c:pt>
                <c:pt idx="11923">
                  <c:v>43179.822916666599</c:v>
                </c:pt>
                <c:pt idx="11924">
                  <c:v>43179.84375</c:v>
                </c:pt>
                <c:pt idx="11925">
                  <c:v>43179.864583333401</c:v>
                </c:pt>
                <c:pt idx="11926">
                  <c:v>43179.885416666599</c:v>
                </c:pt>
                <c:pt idx="11927">
                  <c:v>43179.90625</c:v>
                </c:pt>
                <c:pt idx="11928">
                  <c:v>43179.927083333401</c:v>
                </c:pt>
                <c:pt idx="11929">
                  <c:v>43179.947916666599</c:v>
                </c:pt>
                <c:pt idx="11930">
                  <c:v>43179.96875</c:v>
                </c:pt>
                <c:pt idx="11931">
                  <c:v>43179.989583333401</c:v>
                </c:pt>
                <c:pt idx="11932">
                  <c:v>43180.010416666599</c:v>
                </c:pt>
                <c:pt idx="11933">
                  <c:v>43180.03125</c:v>
                </c:pt>
                <c:pt idx="11934">
                  <c:v>43180.052083333401</c:v>
                </c:pt>
                <c:pt idx="11935">
                  <c:v>43180.072916666599</c:v>
                </c:pt>
                <c:pt idx="11936">
                  <c:v>43180.09375</c:v>
                </c:pt>
                <c:pt idx="11937">
                  <c:v>43180.114583333401</c:v>
                </c:pt>
                <c:pt idx="11938">
                  <c:v>43180.135416666599</c:v>
                </c:pt>
                <c:pt idx="11939">
                  <c:v>43180.15625</c:v>
                </c:pt>
                <c:pt idx="11940">
                  <c:v>43180.177083333401</c:v>
                </c:pt>
                <c:pt idx="11941">
                  <c:v>43180.197916666599</c:v>
                </c:pt>
                <c:pt idx="11942">
                  <c:v>43180.21875</c:v>
                </c:pt>
                <c:pt idx="11943">
                  <c:v>43180.239583333401</c:v>
                </c:pt>
                <c:pt idx="11944">
                  <c:v>43180.260416666599</c:v>
                </c:pt>
                <c:pt idx="11945">
                  <c:v>43180.28125</c:v>
                </c:pt>
                <c:pt idx="11946">
                  <c:v>43180.302083333401</c:v>
                </c:pt>
                <c:pt idx="11947">
                  <c:v>43180.322916666599</c:v>
                </c:pt>
                <c:pt idx="11948">
                  <c:v>43180.34375</c:v>
                </c:pt>
                <c:pt idx="11949">
                  <c:v>43180.364583333401</c:v>
                </c:pt>
                <c:pt idx="11950">
                  <c:v>43180.385416666599</c:v>
                </c:pt>
                <c:pt idx="11951">
                  <c:v>43180.40625</c:v>
                </c:pt>
                <c:pt idx="11952">
                  <c:v>43180.427083333401</c:v>
                </c:pt>
                <c:pt idx="11953">
                  <c:v>43180.447916666599</c:v>
                </c:pt>
                <c:pt idx="11954">
                  <c:v>43180.46875</c:v>
                </c:pt>
                <c:pt idx="11955">
                  <c:v>43180.489583333401</c:v>
                </c:pt>
                <c:pt idx="11956">
                  <c:v>43180.510416666599</c:v>
                </c:pt>
                <c:pt idx="11957">
                  <c:v>43180.53125</c:v>
                </c:pt>
                <c:pt idx="11958">
                  <c:v>43180.552083333401</c:v>
                </c:pt>
                <c:pt idx="11959">
                  <c:v>43180.572916666599</c:v>
                </c:pt>
                <c:pt idx="11960">
                  <c:v>43180.59375</c:v>
                </c:pt>
                <c:pt idx="11961">
                  <c:v>43180.614583333401</c:v>
                </c:pt>
                <c:pt idx="11962">
                  <c:v>43180.635416666599</c:v>
                </c:pt>
                <c:pt idx="11963">
                  <c:v>43180.65625</c:v>
                </c:pt>
                <c:pt idx="11964">
                  <c:v>43180.677083333401</c:v>
                </c:pt>
                <c:pt idx="11965">
                  <c:v>43180.697916666599</c:v>
                </c:pt>
                <c:pt idx="11966">
                  <c:v>43180.71875</c:v>
                </c:pt>
                <c:pt idx="11967">
                  <c:v>43180.739583333401</c:v>
                </c:pt>
                <c:pt idx="11968">
                  <c:v>43180.760416666599</c:v>
                </c:pt>
                <c:pt idx="11969">
                  <c:v>43180.78125</c:v>
                </c:pt>
                <c:pt idx="11970">
                  <c:v>43180.802083333401</c:v>
                </c:pt>
                <c:pt idx="11971">
                  <c:v>43180.822916666599</c:v>
                </c:pt>
                <c:pt idx="11972">
                  <c:v>43180.84375</c:v>
                </c:pt>
                <c:pt idx="11973">
                  <c:v>43180.864583333401</c:v>
                </c:pt>
                <c:pt idx="11974">
                  <c:v>43180.885416666599</c:v>
                </c:pt>
                <c:pt idx="11975">
                  <c:v>43180.90625</c:v>
                </c:pt>
                <c:pt idx="11976">
                  <c:v>43180.927083333401</c:v>
                </c:pt>
                <c:pt idx="11977">
                  <c:v>43180.947916666599</c:v>
                </c:pt>
                <c:pt idx="11978">
                  <c:v>43180.96875</c:v>
                </c:pt>
                <c:pt idx="11979">
                  <c:v>43180.989583333401</c:v>
                </c:pt>
                <c:pt idx="11980">
                  <c:v>43181.010416666599</c:v>
                </c:pt>
                <c:pt idx="11981">
                  <c:v>43181.03125</c:v>
                </c:pt>
                <c:pt idx="11982">
                  <c:v>43181.052083333401</c:v>
                </c:pt>
                <c:pt idx="11983">
                  <c:v>43181.072916666599</c:v>
                </c:pt>
                <c:pt idx="11984">
                  <c:v>43181.09375</c:v>
                </c:pt>
                <c:pt idx="11985">
                  <c:v>43181.114583333401</c:v>
                </c:pt>
                <c:pt idx="11986">
                  <c:v>43181.135416666599</c:v>
                </c:pt>
                <c:pt idx="11987">
                  <c:v>43181.15625</c:v>
                </c:pt>
                <c:pt idx="11988">
                  <c:v>43181.177083333401</c:v>
                </c:pt>
                <c:pt idx="11989">
                  <c:v>43181.197916666599</c:v>
                </c:pt>
                <c:pt idx="11990">
                  <c:v>43181.21875</c:v>
                </c:pt>
                <c:pt idx="11991">
                  <c:v>43181.239583333401</c:v>
                </c:pt>
                <c:pt idx="11992">
                  <c:v>43181.260416666599</c:v>
                </c:pt>
                <c:pt idx="11993">
                  <c:v>43181.28125</c:v>
                </c:pt>
                <c:pt idx="11994">
                  <c:v>43181.302083333401</c:v>
                </c:pt>
                <c:pt idx="11995">
                  <c:v>43181.322916666599</c:v>
                </c:pt>
                <c:pt idx="11996">
                  <c:v>43181.34375</c:v>
                </c:pt>
                <c:pt idx="11997">
                  <c:v>43181.364583333401</c:v>
                </c:pt>
                <c:pt idx="11998">
                  <c:v>43181.385416666599</c:v>
                </c:pt>
                <c:pt idx="11999">
                  <c:v>43181.40625</c:v>
                </c:pt>
                <c:pt idx="12000">
                  <c:v>43181.427083333401</c:v>
                </c:pt>
                <c:pt idx="12001">
                  <c:v>43181.447916666599</c:v>
                </c:pt>
                <c:pt idx="12002">
                  <c:v>43181.46875</c:v>
                </c:pt>
                <c:pt idx="12003">
                  <c:v>43181.489583333401</c:v>
                </c:pt>
                <c:pt idx="12004">
                  <c:v>43181.510416666599</c:v>
                </c:pt>
                <c:pt idx="12005">
                  <c:v>43181.53125</c:v>
                </c:pt>
                <c:pt idx="12006">
                  <c:v>43181.552083333401</c:v>
                </c:pt>
                <c:pt idx="12007">
                  <c:v>43181.572916666599</c:v>
                </c:pt>
                <c:pt idx="12008">
                  <c:v>43181.59375</c:v>
                </c:pt>
                <c:pt idx="12009">
                  <c:v>43181.614583333401</c:v>
                </c:pt>
                <c:pt idx="12010">
                  <c:v>43181.635416666599</c:v>
                </c:pt>
                <c:pt idx="12011">
                  <c:v>43181.65625</c:v>
                </c:pt>
                <c:pt idx="12012">
                  <c:v>43181.677083333401</c:v>
                </c:pt>
                <c:pt idx="12013">
                  <c:v>43181.697916666599</c:v>
                </c:pt>
                <c:pt idx="12014">
                  <c:v>43181.71875</c:v>
                </c:pt>
                <c:pt idx="12015">
                  <c:v>43181.739583333401</c:v>
                </c:pt>
                <c:pt idx="12016">
                  <c:v>43181.760416666599</c:v>
                </c:pt>
                <c:pt idx="12017">
                  <c:v>43181.78125</c:v>
                </c:pt>
                <c:pt idx="12018">
                  <c:v>43181.802083333401</c:v>
                </c:pt>
                <c:pt idx="12019">
                  <c:v>43181.822916666599</c:v>
                </c:pt>
                <c:pt idx="12020">
                  <c:v>43181.84375</c:v>
                </c:pt>
                <c:pt idx="12021">
                  <c:v>43181.864583333401</c:v>
                </c:pt>
                <c:pt idx="12022">
                  <c:v>43181.885416666599</c:v>
                </c:pt>
                <c:pt idx="12023">
                  <c:v>43181.90625</c:v>
                </c:pt>
                <c:pt idx="12024">
                  <c:v>43181.927083333401</c:v>
                </c:pt>
                <c:pt idx="12025">
                  <c:v>43181.947916666599</c:v>
                </c:pt>
                <c:pt idx="12026">
                  <c:v>43181.96875</c:v>
                </c:pt>
                <c:pt idx="12027">
                  <c:v>43181.989583333401</c:v>
                </c:pt>
                <c:pt idx="12028">
                  <c:v>43182.010416666599</c:v>
                </c:pt>
                <c:pt idx="12029">
                  <c:v>43182.03125</c:v>
                </c:pt>
                <c:pt idx="12030">
                  <c:v>43182.052083333401</c:v>
                </c:pt>
                <c:pt idx="12031">
                  <c:v>43182.072916666599</c:v>
                </c:pt>
                <c:pt idx="12032">
                  <c:v>43182.09375</c:v>
                </c:pt>
                <c:pt idx="12033">
                  <c:v>43182.114583333401</c:v>
                </c:pt>
                <c:pt idx="12034">
                  <c:v>43182.135416666599</c:v>
                </c:pt>
                <c:pt idx="12035">
                  <c:v>43182.15625</c:v>
                </c:pt>
                <c:pt idx="12036">
                  <c:v>43182.177083333401</c:v>
                </c:pt>
                <c:pt idx="12037">
                  <c:v>43182.197916666599</c:v>
                </c:pt>
                <c:pt idx="12038">
                  <c:v>43182.21875</c:v>
                </c:pt>
                <c:pt idx="12039">
                  <c:v>43182.239583333401</c:v>
                </c:pt>
                <c:pt idx="12040">
                  <c:v>43182.260416666599</c:v>
                </c:pt>
                <c:pt idx="12041">
                  <c:v>43182.28125</c:v>
                </c:pt>
                <c:pt idx="12042">
                  <c:v>43182.302083333401</c:v>
                </c:pt>
                <c:pt idx="12043">
                  <c:v>43182.322916666599</c:v>
                </c:pt>
                <c:pt idx="12044">
                  <c:v>43182.34375</c:v>
                </c:pt>
                <c:pt idx="12045">
                  <c:v>43182.364583333401</c:v>
                </c:pt>
                <c:pt idx="12046">
                  <c:v>43182.385416666599</c:v>
                </c:pt>
                <c:pt idx="12047">
                  <c:v>43182.40625</c:v>
                </c:pt>
                <c:pt idx="12048">
                  <c:v>43182.427083333401</c:v>
                </c:pt>
                <c:pt idx="12049">
                  <c:v>43182.447916666599</c:v>
                </c:pt>
                <c:pt idx="12050">
                  <c:v>43182.46875</c:v>
                </c:pt>
                <c:pt idx="12051">
                  <c:v>43182.489583333401</c:v>
                </c:pt>
                <c:pt idx="12052">
                  <c:v>43182.510416666599</c:v>
                </c:pt>
                <c:pt idx="12053">
                  <c:v>43182.53125</c:v>
                </c:pt>
                <c:pt idx="12054">
                  <c:v>43182.552083333401</c:v>
                </c:pt>
                <c:pt idx="12055">
                  <c:v>43182.572916666599</c:v>
                </c:pt>
                <c:pt idx="12056">
                  <c:v>43182.59375</c:v>
                </c:pt>
                <c:pt idx="12057">
                  <c:v>43182.614583333401</c:v>
                </c:pt>
                <c:pt idx="12058">
                  <c:v>43182.635416666599</c:v>
                </c:pt>
                <c:pt idx="12059">
                  <c:v>43182.65625</c:v>
                </c:pt>
                <c:pt idx="12060">
                  <c:v>43182.677083333401</c:v>
                </c:pt>
                <c:pt idx="12061">
                  <c:v>43182.697916666599</c:v>
                </c:pt>
                <c:pt idx="12062">
                  <c:v>43182.71875</c:v>
                </c:pt>
                <c:pt idx="12063">
                  <c:v>43182.739583333401</c:v>
                </c:pt>
                <c:pt idx="12064">
                  <c:v>43182.760416666599</c:v>
                </c:pt>
                <c:pt idx="12065">
                  <c:v>43182.78125</c:v>
                </c:pt>
                <c:pt idx="12066">
                  <c:v>43182.802083333401</c:v>
                </c:pt>
                <c:pt idx="12067">
                  <c:v>43182.822916666599</c:v>
                </c:pt>
                <c:pt idx="12068">
                  <c:v>43182.84375</c:v>
                </c:pt>
                <c:pt idx="12069">
                  <c:v>43182.864583333401</c:v>
                </c:pt>
                <c:pt idx="12070">
                  <c:v>43182.885416666599</c:v>
                </c:pt>
                <c:pt idx="12071">
                  <c:v>43182.90625</c:v>
                </c:pt>
                <c:pt idx="12072">
                  <c:v>43182.927083333401</c:v>
                </c:pt>
                <c:pt idx="12073">
                  <c:v>43182.947916666599</c:v>
                </c:pt>
                <c:pt idx="12074">
                  <c:v>43182.96875</c:v>
                </c:pt>
                <c:pt idx="12075">
                  <c:v>43182.989583333401</c:v>
                </c:pt>
                <c:pt idx="12076">
                  <c:v>43183.010416666599</c:v>
                </c:pt>
                <c:pt idx="12077">
                  <c:v>43183.03125</c:v>
                </c:pt>
                <c:pt idx="12078">
                  <c:v>43183.052083333401</c:v>
                </c:pt>
                <c:pt idx="12079">
                  <c:v>43183.072916666599</c:v>
                </c:pt>
                <c:pt idx="12080">
                  <c:v>43183.09375</c:v>
                </c:pt>
                <c:pt idx="12081">
                  <c:v>43183.114583333401</c:v>
                </c:pt>
                <c:pt idx="12082">
                  <c:v>43183.135416666599</c:v>
                </c:pt>
                <c:pt idx="12083">
                  <c:v>43183.15625</c:v>
                </c:pt>
                <c:pt idx="12084">
                  <c:v>43183.177083333401</c:v>
                </c:pt>
                <c:pt idx="12085">
                  <c:v>43183.197916666599</c:v>
                </c:pt>
                <c:pt idx="12086">
                  <c:v>43183.21875</c:v>
                </c:pt>
                <c:pt idx="12087">
                  <c:v>43183.239583333401</c:v>
                </c:pt>
                <c:pt idx="12088">
                  <c:v>43183.260416666599</c:v>
                </c:pt>
                <c:pt idx="12089">
                  <c:v>43183.28125</c:v>
                </c:pt>
                <c:pt idx="12090">
                  <c:v>43183.302083333401</c:v>
                </c:pt>
                <c:pt idx="12091">
                  <c:v>43183.322916666599</c:v>
                </c:pt>
                <c:pt idx="12092">
                  <c:v>43183.34375</c:v>
                </c:pt>
                <c:pt idx="12093">
                  <c:v>43183.364583333401</c:v>
                </c:pt>
                <c:pt idx="12094">
                  <c:v>43183.385416666599</c:v>
                </c:pt>
                <c:pt idx="12095">
                  <c:v>43183.40625</c:v>
                </c:pt>
                <c:pt idx="12096">
                  <c:v>43183.427083333401</c:v>
                </c:pt>
                <c:pt idx="12097">
                  <c:v>43183.447916666599</c:v>
                </c:pt>
                <c:pt idx="12098">
                  <c:v>43183.46875</c:v>
                </c:pt>
                <c:pt idx="12099">
                  <c:v>43183.489583333401</c:v>
                </c:pt>
                <c:pt idx="12100">
                  <c:v>43183.510416666599</c:v>
                </c:pt>
                <c:pt idx="12101">
                  <c:v>43183.53125</c:v>
                </c:pt>
                <c:pt idx="12102">
                  <c:v>43183.552083333401</c:v>
                </c:pt>
                <c:pt idx="12103">
                  <c:v>43183.572916666599</c:v>
                </c:pt>
                <c:pt idx="12104">
                  <c:v>43183.59375</c:v>
                </c:pt>
                <c:pt idx="12105">
                  <c:v>43183.614583333401</c:v>
                </c:pt>
                <c:pt idx="12106">
                  <c:v>43183.635416666599</c:v>
                </c:pt>
                <c:pt idx="12107">
                  <c:v>43183.65625</c:v>
                </c:pt>
                <c:pt idx="12108">
                  <c:v>43183.677083333401</c:v>
                </c:pt>
                <c:pt idx="12109">
                  <c:v>43183.697916666599</c:v>
                </c:pt>
                <c:pt idx="12110">
                  <c:v>43183.71875</c:v>
                </c:pt>
                <c:pt idx="12111">
                  <c:v>43183.739583333401</c:v>
                </c:pt>
                <c:pt idx="12112">
                  <c:v>43183.760416666599</c:v>
                </c:pt>
                <c:pt idx="12113">
                  <c:v>43183.78125</c:v>
                </c:pt>
                <c:pt idx="12114">
                  <c:v>43183.802083333401</c:v>
                </c:pt>
                <c:pt idx="12115">
                  <c:v>43183.822916666599</c:v>
                </c:pt>
                <c:pt idx="12116">
                  <c:v>43183.84375</c:v>
                </c:pt>
                <c:pt idx="12117">
                  <c:v>43183.864583333401</c:v>
                </c:pt>
                <c:pt idx="12118">
                  <c:v>43183.885416666599</c:v>
                </c:pt>
                <c:pt idx="12119">
                  <c:v>43183.90625</c:v>
                </c:pt>
                <c:pt idx="12120">
                  <c:v>43183.927083333401</c:v>
                </c:pt>
                <c:pt idx="12121">
                  <c:v>43183.947916666599</c:v>
                </c:pt>
                <c:pt idx="12122">
                  <c:v>43183.96875</c:v>
                </c:pt>
                <c:pt idx="12123">
                  <c:v>43183.989583333401</c:v>
                </c:pt>
                <c:pt idx="12124">
                  <c:v>43184.010416666599</c:v>
                </c:pt>
                <c:pt idx="12125">
                  <c:v>43184.03125</c:v>
                </c:pt>
                <c:pt idx="12126">
                  <c:v>43184.052083333401</c:v>
                </c:pt>
                <c:pt idx="12127">
                  <c:v>43184.072916666599</c:v>
                </c:pt>
                <c:pt idx="12128">
                  <c:v>43184.09375</c:v>
                </c:pt>
                <c:pt idx="12129">
                  <c:v>43184.114583333401</c:v>
                </c:pt>
                <c:pt idx="12130">
                  <c:v>43184.135416666599</c:v>
                </c:pt>
                <c:pt idx="12131">
                  <c:v>43184.15625</c:v>
                </c:pt>
                <c:pt idx="12132">
                  <c:v>43184.177083333401</c:v>
                </c:pt>
                <c:pt idx="12133">
                  <c:v>43184.197916666599</c:v>
                </c:pt>
                <c:pt idx="12134">
                  <c:v>43184.21875</c:v>
                </c:pt>
                <c:pt idx="12135">
                  <c:v>43184.239583333401</c:v>
                </c:pt>
                <c:pt idx="12136">
                  <c:v>43184.260416666599</c:v>
                </c:pt>
                <c:pt idx="12137">
                  <c:v>43184.28125</c:v>
                </c:pt>
                <c:pt idx="12138">
                  <c:v>43184.302083333401</c:v>
                </c:pt>
                <c:pt idx="12139">
                  <c:v>43184.322916666599</c:v>
                </c:pt>
                <c:pt idx="12140">
                  <c:v>43184.34375</c:v>
                </c:pt>
                <c:pt idx="12141">
                  <c:v>43184.364583333401</c:v>
                </c:pt>
                <c:pt idx="12142">
                  <c:v>43184.385416666599</c:v>
                </c:pt>
                <c:pt idx="12143">
                  <c:v>43184.40625</c:v>
                </c:pt>
                <c:pt idx="12144">
                  <c:v>43184.427083333401</c:v>
                </c:pt>
                <c:pt idx="12145">
                  <c:v>43184.447916666599</c:v>
                </c:pt>
                <c:pt idx="12146">
                  <c:v>43184.46875</c:v>
                </c:pt>
                <c:pt idx="12147">
                  <c:v>43184.489583333401</c:v>
                </c:pt>
                <c:pt idx="12148">
                  <c:v>43184.510416666599</c:v>
                </c:pt>
                <c:pt idx="12149">
                  <c:v>43184.53125</c:v>
                </c:pt>
                <c:pt idx="12150">
                  <c:v>43184.552083333401</c:v>
                </c:pt>
                <c:pt idx="12151">
                  <c:v>43184.572916666599</c:v>
                </c:pt>
                <c:pt idx="12152">
                  <c:v>43184.59375</c:v>
                </c:pt>
                <c:pt idx="12153">
                  <c:v>43184.614583333401</c:v>
                </c:pt>
                <c:pt idx="12154">
                  <c:v>43184.635416666599</c:v>
                </c:pt>
                <c:pt idx="12155">
                  <c:v>43184.65625</c:v>
                </c:pt>
                <c:pt idx="12156">
                  <c:v>43184.677083333401</c:v>
                </c:pt>
                <c:pt idx="12157">
                  <c:v>43184.697916666599</c:v>
                </c:pt>
                <c:pt idx="12158">
                  <c:v>43184.71875</c:v>
                </c:pt>
                <c:pt idx="12159">
                  <c:v>43184.739583333401</c:v>
                </c:pt>
                <c:pt idx="12160">
                  <c:v>43184.760416666599</c:v>
                </c:pt>
                <c:pt idx="12161">
                  <c:v>43184.78125</c:v>
                </c:pt>
                <c:pt idx="12162">
                  <c:v>43184.802083333401</c:v>
                </c:pt>
                <c:pt idx="12163">
                  <c:v>43184.822916666599</c:v>
                </c:pt>
                <c:pt idx="12164">
                  <c:v>43184.84375</c:v>
                </c:pt>
                <c:pt idx="12165">
                  <c:v>43184.864583333401</c:v>
                </c:pt>
                <c:pt idx="12166">
                  <c:v>43184.885416666599</c:v>
                </c:pt>
                <c:pt idx="12167">
                  <c:v>43184.90625</c:v>
                </c:pt>
                <c:pt idx="12168">
                  <c:v>43184.927083333401</c:v>
                </c:pt>
                <c:pt idx="12169">
                  <c:v>43184.947916666599</c:v>
                </c:pt>
                <c:pt idx="12170">
                  <c:v>43184.96875</c:v>
                </c:pt>
                <c:pt idx="12171">
                  <c:v>43184.989583333401</c:v>
                </c:pt>
                <c:pt idx="12172">
                  <c:v>43185.010416666599</c:v>
                </c:pt>
                <c:pt idx="12173">
                  <c:v>43185.03125</c:v>
                </c:pt>
                <c:pt idx="12174">
                  <c:v>43185.052083333401</c:v>
                </c:pt>
                <c:pt idx="12175">
                  <c:v>43185.072916666599</c:v>
                </c:pt>
                <c:pt idx="12176">
                  <c:v>43185.09375</c:v>
                </c:pt>
                <c:pt idx="12177">
                  <c:v>43185.114583333401</c:v>
                </c:pt>
                <c:pt idx="12178">
                  <c:v>43185.135416666599</c:v>
                </c:pt>
                <c:pt idx="12179">
                  <c:v>43185.15625</c:v>
                </c:pt>
                <c:pt idx="12180">
                  <c:v>43185.177083333401</c:v>
                </c:pt>
                <c:pt idx="12181">
                  <c:v>43185.197916666599</c:v>
                </c:pt>
                <c:pt idx="12182">
                  <c:v>43185.21875</c:v>
                </c:pt>
                <c:pt idx="12183">
                  <c:v>43185.239583333401</c:v>
                </c:pt>
                <c:pt idx="12184">
                  <c:v>43185.260416666599</c:v>
                </c:pt>
                <c:pt idx="12185">
                  <c:v>43185.28125</c:v>
                </c:pt>
                <c:pt idx="12186">
                  <c:v>43185.302083333401</c:v>
                </c:pt>
                <c:pt idx="12187">
                  <c:v>43185.322916666599</c:v>
                </c:pt>
                <c:pt idx="12188">
                  <c:v>43185.34375</c:v>
                </c:pt>
                <c:pt idx="12189">
                  <c:v>43185.364583333401</c:v>
                </c:pt>
                <c:pt idx="12190">
                  <c:v>43185.385416666599</c:v>
                </c:pt>
                <c:pt idx="12191">
                  <c:v>43185.40625</c:v>
                </c:pt>
                <c:pt idx="12192">
                  <c:v>43185.427083333401</c:v>
                </c:pt>
                <c:pt idx="12193">
                  <c:v>43185.447916666599</c:v>
                </c:pt>
                <c:pt idx="12194">
                  <c:v>43185.46875</c:v>
                </c:pt>
                <c:pt idx="12195">
                  <c:v>43185.489583333401</c:v>
                </c:pt>
                <c:pt idx="12196">
                  <c:v>43185.510416666599</c:v>
                </c:pt>
                <c:pt idx="12197">
                  <c:v>43185.53125</c:v>
                </c:pt>
                <c:pt idx="12198">
                  <c:v>43185.552083333401</c:v>
                </c:pt>
                <c:pt idx="12199">
                  <c:v>43185.572916666599</c:v>
                </c:pt>
                <c:pt idx="12200">
                  <c:v>43185.59375</c:v>
                </c:pt>
                <c:pt idx="12201">
                  <c:v>43185.614583333401</c:v>
                </c:pt>
                <c:pt idx="12202">
                  <c:v>43185.635416666599</c:v>
                </c:pt>
                <c:pt idx="12203">
                  <c:v>43185.65625</c:v>
                </c:pt>
                <c:pt idx="12204">
                  <c:v>43185.677083333401</c:v>
                </c:pt>
                <c:pt idx="12205">
                  <c:v>43185.697916666599</c:v>
                </c:pt>
                <c:pt idx="12206">
                  <c:v>43185.71875</c:v>
                </c:pt>
                <c:pt idx="12207">
                  <c:v>43185.739583333401</c:v>
                </c:pt>
                <c:pt idx="12208">
                  <c:v>43185.760416666599</c:v>
                </c:pt>
                <c:pt idx="12209">
                  <c:v>43185.78125</c:v>
                </c:pt>
                <c:pt idx="12210">
                  <c:v>43185.802083333401</c:v>
                </c:pt>
                <c:pt idx="12211">
                  <c:v>43185.822916666599</c:v>
                </c:pt>
                <c:pt idx="12212">
                  <c:v>43185.84375</c:v>
                </c:pt>
                <c:pt idx="12213">
                  <c:v>43185.864583333401</c:v>
                </c:pt>
                <c:pt idx="12214">
                  <c:v>43185.885416666599</c:v>
                </c:pt>
                <c:pt idx="12215">
                  <c:v>43185.90625</c:v>
                </c:pt>
                <c:pt idx="12216">
                  <c:v>43185.927083333401</c:v>
                </c:pt>
                <c:pt idx="12217">
                  <c:v>43185.947916666599</c:v>
                </c:pt>
                <c:pt idx="12218">
                  <c:v>43185.96875</c:v>
                </c:pt>
                <c:pt idx="12219">
                  <c:v>43185.989583333401</c:v>
                </c:pt>
                <c:pt idx="12220">
                  <c:v>43186.010416666599</c:v>
                </c:pt>
                <c:pt idx="12221">
                  <c:v>43186.03125</c:v>
                </c:pt>
                <c:pt idx="12222">
                  <c:v>43186.052083333401</c:v>
                </c:pt>
                <c:pt idx="12223">
                  <c:v>43186.072916666599</c:v>
                </c:pt>
                <c:pt idx="12224">
                  <c:v>43186.09375</c:v>
                </c:pt>
                <c:pt idx="12225">
                  <c:v>43186.114583333401</c:v>
                </c:pt>
                <c:pt idx="12226">
                  <c:v>43186.135416666599</c:v>
                </c:pt>
                <c:pt idx="12227">
                  <c:v>43186.15625</c:v>
                </c:pt>
                <c:pt idx="12228">
                  <c:v>43186.177083333401</c:v>
                </c:pt>
                <c:pt idx="12229">
                  <c:v>43186.197916666599</c:v>
                </c:pt>
                <c:pt idx="12230">
                  <c:v>43186.21875</c:v>
                </c:pt>
                <c:pt idx="12231">
                  <c:v>43186.239583333401</c:v>
                </c:pt>
                <c:pt idx="12232">
                  <c:v>43186.260416666599</c:v>
                </c:pt>
                <c:pt idx="12233">
                  <c:v>43186.28125</c:v>
                </c:pt>
                <c:pt idx="12234">
                  <c:v>43186.302083333401</c:v>
                </c:pt>
                <c:pt idx="12235">
                  <c:v>43186.322916666599</c:v>
                </c:pt>
                <c:pt idx="12236">
                  <c:v>43186.34375</c:v>
                </c:pt>
                <c:pt idx="12237">
                  <c:v>43186.364583333401</c:v>
                </c:pt>
                <c:pt idx="12238">
                  <c:v>43186.385416666599</c:v>
                </c:pt>
                <c:pt idx="12239">
                  <c:v>43186.40625</c:v>
                </c:pt>
                <c:pt idx="12240">
                  <c:v>43186.427083333401</c:v>
                </c:pt>
                <c:pt idx="12241">
                  <c:v>43186.447916666599</c:v>
                </c:pt>
                <c:pt idx="12242">
                  <c:v>43186.46875</c:v>
                </c:pt>
                <c:pt idx="12243">
                  <c:v>43186.489583333401</c:v>
                </c:pt>
                <c:pt idx="12244">
                  <c:v>43186.510416666599</c:v>
                </c:pt>
                <c:pt idx="12245">
                  <c:v>43186.53125</c:v>
                </c:pt>
                <c:pt idx="12246">
                  <c:v>43186.552083333401</c:v>
                </c:pt>
                <c:pt idx="12247">
                  <c:v>43186.572916666599</c:v>
                </c:pt>
                <c:pt idx="12248">
                  <c:v>43186.59375</c:v>
                </c:pt>
                <c:pt idx="12249">
                  <c:v>43186.614583333401</c:v>
                </c:pt>
                <c:pt idx="12250">
                  <c:v>43186.635416666599</c:v>
                </c:pt>
                <c:pt idx="12251">
                  <c:v>43186.65625</c:v>
                </c:pt>
                <c:pt idx="12252">
                  <c:v>43186.677083333401</c:v>
                </c:pt>
                <c:pt idx="12253">
                  <c:v>43186.697916666599</c:v>
                </c:pt>
                <c:pt idx="12254">
                  <c:v>43186.71875</c:v>
                </c:pt>
                <c:pt idx="12255">
                  <c:v>43186.739583333401</c:v>
                </c:pt>
                <c:pt idx="12256">
                  <c:v>43186.760416666599</c:v>
                </c:pt>
                <c:pt idx="12257">
                  <c:v>43186.78125</c:v>
                </c:pt>
                <c:pt idx="12258">
                  <c:v>43186.802083333401</c:v>
                </c:pt>
                <c:pt idx="12259">
                  <c:v>43186.822916666599</c:v>
                </c:pt>
                <c:pt idx="12260">
                  <c:v>43186.84375</c:v>
                </c:pt>
                <c:pt idx="12261">
                  <c:v>43186.864583333401</c:v>
                </c:pt>
                <c:pt idx="12262">
                  <c:v>43186.885416666599</c:v>
                </c:pt>
                <c:pt idx="12263">
                  <c:v>43186.90625</c:v>
                </c:pt>
                <c:pt idx="12264">
                  <c:v>43186.927083333401</c:v>
                </c:pt>
                <c:pt idx="12265">
                  <c:v>43186.947916666599</c:v>
                </c:pt>
                <c:pt idx="12266">
                  <c:v>43186.96875</c:v>
                </c:pt>
                <c:pt idx="12267">
                  <c:v>43186.989583333401</c:v>
                </c:pt>
                <c:pt idx="12268">
                  <c:v>43187.010416666599</c:v>
                </c:pt>
                <c:pt idx="12269">
                  <c:v>43187.03125</c:v>
                </c:pt>
                <c:pt idx="12270">
                  <c:v>43187.052083333401</c:v>
                </c:pt>
                <c:pt idx="12271">
                  <c:v>43187.072916666599</c:v>
                </c:pt>
                <c:pt idx="12272">
                  <c:v>43187.09375</c:v>
                </c:pt>
                <c:pt idx="12273">
                  <c:v>43187.114583333401</c:v>
                </c:pt>
                <c:pt idx="12274">
                  <c:v>43187.135416666599</c:v>
                </c:pt>
                <c:pt idx="12275">
                  <c:v>43187.15625</c:v>
                </c:pt>
                <c:pt idx="12276">
                  <c:v>43187.177083333401</c:v>
                </c:pt>
                <c:pt idx="12277">
                  <c:v>43187.197916666599</c:v>
                </c:pt>
                <c:pt idx="12278">
                  <c:v>43187.21875</c:v>
                </c:pt>
                <c:pt idx="12279">
                  <c:v>43187.239583333401</c:v>
                </c:pt>
                <c:pt idx="12280">
                  <c:v>43187.260416666599</c:v>
                </c:pt>
                <c:pt idx="12281">
                  <c:v>43187.28125</c:v>
                </c:pt>
                <c:pt idx="12282">
                  <c:v>43187.302083333401</c:v>
                </c:pt>
                <c:pt idx="12283">
                  <c:v>43187.322916666599</c:v>
                </c:pt>
                <c:pt idx="12284">
                  <c:v>43187.34375</c:v>
                </c:pt>
                <c:pt idx="12285">
                  <c:v>43187.364583333401</c:v>
                </c:pt>
                <c:pt idx="12286">
                  <c:v>43187.385416666599</c:v>
                </c:pt>
                <c:pt idx="12287">
                  <c:v>43187.40625</c:v>
                </c:pt>
                <c:pt idx="12288">
                  <c:v>43187.427083333401</c:v>
                </c:pt>
                <c:pt idx="12289">
                  <c:v>43187.447916666599</c:v>
                </c:pt>
                <c:pt idx="12290">
                  <c:v>43187.46875</c:v>
                </c:pt>
                <c:pt idx="12291">
                  <c:v>43187.489583333401</c:v>
                </c:pt>
                <c:pt idx="12292">
                  <c:v>43187.510416666599</c:v>
                </c:pt>
                <c:pt idx="12293">
                  <c:v>43187.53125</c:v>
                </c:pt>
                <c:pt idx="12294">
                  <c:v>43187.552083333401</c:v>
                </c:pt>
                <c:pt idx="12295">
                  <c:v>43187.572916666599</c:v>
                </c:pt>
                <c:pt idx="12296">
                  <c:v>43187.59375</c:v>
                </c:pt>
                <c:pt idx="12297">
                  <c:v>43187.614583333401</c:v>
                </c:pt>
                <c:pt idx="12298">
                  <c:v>43187.635416666599</c:v>
                </c:pt>
                <c:pt idx="12299">
                  <c:v>43187.65625</c:v>
                </c:pt>
                <c:pt idx="12300">
                  <c:v>43187.677083333401</c:v>
                </c:pt>
                <c:pt idx="12301">
                  <c:v>43187.697916666599</c:v>
                </c:pt>
                <c:pt idx="12302">
                  <c:v>43187.71875</c:v>
                </c:pt>
                <c:pt idx="12303">
                  <c:v>43187.739583333401</c:v>
                </c:pt>
                <c:pt idx="12304">
                  <c:v>43187.760416666599</c:v>
                </c:pt>
                <c:pt idx="12305">
                  <c:v>43187.78125</c:v>
                </c:pt>
                <c:pt idx="12306">
                  <c:v>43187.802083333401</c:v>
                </c:pt>
                <c:pt idx="12307">
                  <c:v>43187.822916666599</c:v>
                </c:pt>
                <c:pt idx="12308">
                  <c:v>43187.84375</c:v>
                </c:pt>
                <c:pt idx="12309">
                  <c:v>43187.864583333401</c:v>
                </c:pt>
                <c:pt idx="12310">
                  <c:v>43187.885416666599</c:v>
                </c:pt>
                <c:pt idx="12311">
                  <c:v>43187.90625</c:v>
                </c:pt>
                <c:pt idx="12312">
                  <c:v>43187.927083333401</c:v>
                </c:pt>
                <c:pt idx="12313">
                  <c:v>43187.947916666599</c:v>
                </c:pt>
                <c:pt idx="12314">
                  <c:v>43187.96875</c:v>
                </c:pt>
                <c:pt idx="12315">
                  <c:v>43187.989583333401</c:v>
                </c:pt>
                <c:pt idx="12316">
                  <c:v>43188.010416666599</c:v>
                </c:pt>
                <c:pt idx="12317">
                  <c:v>43188.03125</c:v>
                </c:pt>
                <c:pt idx="12318">
                  <c:v>43188.052083333401</c:v>
                </c:pt>
                <c:pt idx="12319">
                  <c:v>43188.072916666599</c:v>
                </c:pt>
                <c:pt idx="12320">
                  <c:v>43188.09375</c:v>
                </c:pt>
                <c:pt idx="12321">
                  <c:v>43188.114583333401</c:v>
                </c:pt>
                <c:pt idx="12322">
                  <c:v>43188.135416666599</c:v>
                </c:pt>
                <c:pt idx="12323">
                  <c:v>43188.15625</c:v>
                </c:pt>
                <c:pt idx="12324">
                  <c:v>43188.177083333401</c:v>
                </c:pt>
                <c:pt idx="12325">
                  <c:v>43188.197916666599</c:v>
                </c:pt>
                <c:pt idx="12326">
                  <c:v>43188.21875</c:v>
                </c:pt>
                <c:pt idx="12327">
                  <c:v>43188.239583333401</c:v>
                </c:pt>
                <c:pt idx="12328">
                  <c:v>43188.260416666599</c:v>
                </c:pt>
                <c:pt idx="12329">
                  <c:v>43188.28125</c:v>
                </c:pt>
                <c:pt idx="12330">
                  <c:v>43188.302083333401</c:v>
                </c:pt>
                <c:pt idx="12331">
                  <c:v>43188.322916666599</c:v>
                </c:pt>
                <c:pt idx="12332">
                  <c:v>43188.34375</c:v>
                </c:pt>
                <c:pt idx="12333">
                  <c:v>43188.364583333401</c:v>
                </c:pt>
                <c:pt idx="12334">
                  <c:v>43188.385416666599</c:v>
                </c:pt>
                <c:pt idx="12335">
                  <c:v>43188.40625</c:v>
                </c:pt>
                <c:pt idx="12336">
                  <c:v>43188.427083333401</c:v>
                </c:pt>
                <c:pt idx="12337">
                  <c:v>43188.447916666599</c:v>
                </c:pt>
                <c:pt idx="12338">
                  <c:v>43188.46875</c:v>
                </c:pt>
                <c:pt idx="12339">
                  <c:v>43188.489583333401</c:v>
                </c:pt>
                <c:pt idx="12340">
                  <c:v>43188.510416666599</c:v>
                </c:pt>
                <c:pt idx="12341">
                  <c:v>43188.53125</c:v>
                </c:pt>
                <c:pt idx="12342">
                  <c:v>43188.552083333401</c:v>
                </c:pt>
                <c:pt idx="12343">
                  <c:v>43188.572916666599</c:v>
                </c:pt>
                <c:pt idx="12344">
                  <c:v>43188.59375</c:v>
                </c:pt>
                <c:pt idx="12345">
                  <c:v>43188.614583333401</c:v>
                </c:pt>
                <c:pt idx="12346">
                  <c:v>43188.635416666599</c:v>
                </c:pt>
                <c:pt idx="12347">
                  <c:v>43188.65625</c:v>
                </c:pt>
                <c:pt idx="12348">
                  <c:v>43188.677083333401</c:v>
                </c:pt>
                <c:pt idx="12349">
                  <c:v>43188.697916666599</c:v>
                </c:pt>
                <c:pt idx="12350">
                  <c:v>43188.71875</c:v>
                </c:pt>
                <c:pt idx="12351">
                  <c:v>43188.739583333401</c:v>
                </c:pt>
                <c:pt idx="12352">
                  <c:v>43188.760416666599</c:v>
                </c:pt>
                <c:pt idx="12353">
                  <c:v>43188.78125</c:v>
                </c:pt>
                <c:pt idx="12354">
                  <c:v>43188.802083333401</c:v>
                </c:pt>
                <c:pt idx="12355">
                  <c:v>43188.822916666599</c:v>
                </c:pt>
                <c:pt idx="12356">
                  <c:v>43188.84375</c:v>
                </c:pt>
                <c:pt idx="12357">
                  <c:v>43188.864583333401</c:v>
                </c:pt>
                <c:pt idx="12358">
                  <c:v>43188.885416666599</c:v>
                </c:pt>
                <c:pt idx="12359">
                  <c:v>43188.90625</c:v>
                </c:pt>
                <c:pt idx="12360">
                  <c:v>43188.927083333401</c:v>
                </c:pt>
                <c:pt idx="12361">
                  <c:v>43188.947916666599</c:v>
                </c:pt>
                <c:pt idx="12362">
                  <c:v>43188.96875</c:v>
                </c:pt>
                <c:pt idx="12363">
                  <c:v>43188.989583333401</c:v>
                </c:pt>
                <c:pt idx="12364">
                  <c:v>43189.010416666599</c:v>
                </c:pt>
                <c:pt idx="12365">
                  <c:v>43189.03125</c:v>
                </c:pt>
                <c:pt idx="12366">
                  <c:v>43189.052083333401</c:v>
                </c:pt>
                <c:pt idx="12367">
                  <c:v>43189.072916666599</c:v>
                </c:pt>
                <c:pt idx="12368">
                  <c:v>43189.09375</c:v>
                </c:pt>
                <c:pt idx="12369">
                  <c:v>43189.114583333401</c:v>
                </c:pt>
                <c:pt idx="12370">
                  <c:v>43189.135416666599</c:v>
                </c:pt>
                <c:pt idx="12371">
                  <c:v>43189.15625</c:v>
                </c:pt>
                <c:pt idx="12372">
                  <c:v>43189.177083333401</c:v>
                </c:pt>
                <c:pt idx="12373">
                  <c:v>43189.197916666599</c:v>
                </c:pt>
                <c:pt idx="12374">
                  <c:v>43189.21875</c:v>
                </c:pt>
                <c:pt idx="12375">
                  <c:v>43189.239583333401</c:v>
                </c:pt>
                <c:pt idx="12376">
                  <c:v>43189.260416666599</c:v>
                </c:pt>
                <c:pt idx="12377">
                  <c:v>43189.28125</c:v>
                </c:pt>
                <c:pt idx="12378">
                  <c:v>43189.302083333401</c:v>
                </c:pt>
                <c:pt idx="12379">
                  <c:v>43189.322916666599</c:v>
                </c:pt>
                <c:pt idx="12380">
                  <c:v>43189.34375</c:v>
                </c:pt>
                <c:pt idx="12381">
                  <c:v>43189.364583333401</c:v>
                </c:pt>
                <c:pt idx="12382">
                  <c:v>43189.385416666599</c:v>
                </c:pt>
                <c:pt idx="12383">
                  <c:v>43189.40625</c:v>
                </c:pt>
                <c:pt idx="12384">
                  <c:v>43189.427083333401</c:v>
                </c:pt>
                <c:pt idx="12385">
                  <c:v>43189.447916666599</c:v>
                </c:pt>
                <c:pt idx="12386">
                  <c:v>43189.46875</c:v>
                </c:pt>
                <c:pt idx="12387">
                  <c:v>43189.489583333401</c:v>
                </c:pt>
                <c:pt idx="12388">
                  <c:v>43189.510416666599</c:v>
                </c:pt>
                <c:pt idx="12389">
                  <c:v>43189.53125</c:v>
                </c:pt>
                <c:pt idx="12390">
                  <c:v>43189.552083333401</c:v>
                </c:pt>
                <c:pt idx="12391">
                  <c:v>43189.572916666599</c:v>
                </c:pt>
                <c:pt idx="12392">
                  <c:v>43189.59375</c:v>
                </c:pt>
                <c:pt idx="12393">
                  <c:v>43189.614583333401</c:v>
                </c:pt>
                <c:pt idx="12394">
                  <c:v>43189.635416666599</c:v>
                </c:pt>
                <c:pt idx="12395">
                  <c:v>43189.65625</c:v>
                </c:pt>
                <c:pt idx="12396">
                  <c:v>43189.677083333401</c:v>
                </c:pt>
                <c:pt idx="12397">
                  <c:v>43189.697916666599</c:v>
                </c:pt>
                <c:pt idx="12398">
                  <c:v>43189.71875</c:v>
                </c:pt>
                <c:pt idx="12399">
                  <c:v>43189.739583333401</c:v>
                </c:pt>
                <c:pt idx="12400">
                  <c:v>43189.760416666599</c:v>
                </c:pt>
                <c:pt idx="12401">
                  <c:v>43189.78125</c:v>
                </c:pt>
                <c:pt idx="12402">
                  <c:v>43189.802083333401</c:v>
                </c:pt>
                <c:pt idx="12403">
                  <c:v>43189.822916666599</c:v>
                </c:pt>
                <c:pt idx="12404">
                  <c:v>43189.84375</c:v>
                </c:pt>
                <c:pt idx="12405">
                  <c:v>43189.864583333401</c:v>
                </c:pt>
                <c:pt idx="12406">
                  <c:v>43189.885416666599</c:v>
                </c:pt>
                <c:pt idx="12407">
                  <c:v>43189.90625</c:v>
                </c:pt>
                <c:pt idx="12408">
                  <c:v>43189.927083333401</c:v>
                </c:pt>
                <c:pt idx="12409">
                  <c:v>43189.947916666599</c:v>
                </c:pt>
                <c:pt idx="12410">
                  <c:v>43189.96875</c:v>
                </c:pt>
                <c:pt idx="12411">
                  <c:v>43189.989583333401</c:v>
                </c:pt>
                <c:pt idx="12412">
                  <c:v>43190.010416666599</c:v>
                </c:pt>
                <c:pt idx="12413">
                  <c:v>43190.03125</c:v>
                </c:pt>
                <c:pt idx="12414">
                  <c:v>43190.052083333401</c:v>
                </c:pt>
                <c:pt idx="12415">
                  <c:v>43190.072916666599</c:v>
                </c:pt>
                <c:pt idx="12416">
                  <c:v>43190.09375</c:v>
                </c:pt>
                <c:pt idx="12417">
                  <c:v>43190.114583333401</c:v>
                </c:pt>
                <c:pt idx="12418">
                  <c:v>43190.135416666599</c:v>
                </c:pt>
                <c:pt idx="12419">
                  <c:v>43190.15625</c:v>
                </c:pt>
                <c:pt idx="12420">
                  <c:v>43190.177083333401</c:v>
                </c:pt>
                <c:pt idx="12421">
                  <c:v>43190.197916666599</c:v>
                </c:pt>
                <c:pt idx="12422">
                  <c:v>43190.21875</c:v>
                </c:pt>
                <c:pt idx="12423">
                  <c:v>43190.239583333401</c:v>
                </c:pt>
                <c:pt idx="12424">
                  <c:v>43190.260416666599</c:v>
                </c:pt>
                <c:pt idx="12425">
                  <c:v>43190.28125</c:v>
                </c:pt>
                <c:pt idx="12426">
                  <c:v>43190.302083333401</c:v>
                </c:pt>
                <c:pt idx="12427">
                  <c:v>43190.322916666599</c:v>
                </c:pt>
                <c:pt idx="12428">
                  <c:v>43190.34375</c:v>
                </c:pt>
                <c:pt idx="12429">
                  <c:v>43190.364583333401</c:v>
                </c:pt>
                <c:pt idx="12430">
                  <c:v>43190.385416666599</c:v>
                </c:pt>
                <c:pt idx="12431">
                  <c:v>43190.40625</c:v>
                </c:pt>
                <c:pt idx="12432">
                  <c:v>43190.427083333401</c:v>
                </c:pt>
                <c:pt idx="12433">
                  <c:v>43190.447916666599</c:v>
                </c:pt>
                <c:pt idx="12434">
                  <c:v>43190.46875</c:v>
                </c:pt>
                <c:pt idx="12435">
                  <c:v>43190.489583333401</c:v>
                </c:pt>
                <c:pt idx="12436">
                  <c:v>43190.510416666599</c:v>
                </c:pt>
                <c:pt idx="12437">
                  <c:v>43190.53125</c:v>
                </c:pt>
                <c:pt idx="12438">
                  <c:v>43190.552083333401</c:v>
                </c:pt>
                <c:pt idx="12439">
                  <c:v>43190.572916666599</c:v>
                </c:pt>
                <c:pt idx="12440">
                  <c:v>43190.59375</c:v>
                </c:pt>
                <c:pt idx="12441">
                  <c:v>43190.614583333401</c:v>
                </c:pt>
                <c:pt idx="12442">
                  <c:v>43190.635416666599</c:v>
                </c:pt>
                <c:pt idx="12443">
                  <c:v>43190.65625</c:v>
                </c:pt>
                <c:pt idx="12444">
                  <c:v>43190.677083333401</c:v>
                </c:pt>
                <c:pt idx="12445">
                  <c:v>43190.697916666599</c:v>
                </c:pt>
                <c:pt idx="12446">
                  <c:v>43190.71875</c:v>
                </c:pt>
                <c:pt idx="12447">
                  <c:v>43190.739583333401</c:v>
                </c:pt>
                <c:pt idx="12448">
                  <c:v>43190.760416666599</c:v>
                </c:pt>
                <c:pt idx="12449">
                  <c:v>43190.78125</c:v>
                </c:pt>
                <c:pt idx="12450">
                  <c:v>43190.802083333401</c:v>
                </c:pt>
                <c:pt idx="12451">
                  <c:v>43190.822916666599</c:v>
                </c:pt>
                <c:pt idx="12452">
                  <c:v>43190.84375</c:v>
                </c:pt>
                <c:pt idx="12453">
                  <c:v>43190.864583333401</c:v>
                </c:pt>
                <c:pt idx="12454">
                  <c:v>43190.885416666599</c:v>
                </c:pt>
                <c:pt idx="12455">
                  <c:v>43190.90625</c:v>
                </c:pt>
                <c:pt idx="12456">
                  <c:v>43190.927083333401</c:v>
                </c:pt>
                <c:pt idx="12457">
                  <c:v>43190.947916666599</c:v>
                </c:pt>
                <c:pt idx="12458">
                  <c:v>43190.96875</c:v>
                </c:pt>
                <c:pt idx="12459">
                  <c:v>43190.989583333401</c:v>
                </c:pt>
                <c:pt idx="12460">
                  <c:v>43191.010416666599</c:v>
                </c:pt>
                <c:pt idx="12461">
                  <c:v>43191.03125</c:v>
                </c:pt>
                <c:pt idx="12462">
                  <c:v>43191.052083333401</c:v>
                </c:pt>
                <c:pt idx="12463">
                  <c:v>43191.072916666599</c:v>
                </c:pt>
                <c:pt idx="12464">
                  <c:v>43191.09375</c:v>
                </c:pt>
                <c:pt idx="12465">
                  <c:v>43191.114583333401</c:v>
                </c:pt>
                <c:pt idx="12466">
                  <c:v>43191.135416666599</c:v>
                </c:pt>
                <c:pt idx="12467">
                  <c:v>43191.15625</c:v>
                </c:pt>
                <c:pt idx="12468">
                  <c:v>43191.177083333401</c:v>
                </c:pt>
                <c:pt idx="12469">
                  <c:v>43191.197916666599</c:v>
                </c:pt>
                <c:pt idx="12470">
                  <c:v>43191.21875</c:v>
                </c:pt>
                <c:pt idx="12471">
                  <c:v>43191.239583333401</c:v>
                </c:pt>
                <c:pt idx="12472">
                  <c:v>43191.260416666599</c:v>
                </c:pt>
                <c:pt idx="12473">
                  <c:v>43191.28125</c:v>
                </c:pt>
                <c:pt idx="12474">
                  <c:v>43191.302083333401</c:v>
                </c:pt>
                <c:pt idx="12475">
                  <c:v>43191.322916666599</c:v>
                </c:pt>
                <c:pt idx="12476">
                  <c:v>43191.34375</c:v>
                </c:pt>
                <c:pt idx="12477">
                  <c:v>43191.364583333401</c:v>
                </c:pt>
                <c:pt idx="12478">
                  <c:v>43191.385416666599</c:v>
                </c:pt>
                <c:pt idx="12479">
                  <c:v>43191.40625</c:v>
                </c:pt>
                <c:pt idx="12480">
                  <c:v>43191.427083333401</c:v>
                </c:pt>
                <c:pt idx="12481">
                  <c:v>43191.447916666599</c:v>
                </c:pt>
                <c:pt idx="12482">
                  <c:v>43191.46875</c:v>
                </c:pt>
                <c:pt idx="12483">
                  <c:v>43191.489583333401</c:v>
                </c:pt>
                <c:pt idx="12484">
                  <c:v>43191.510416666599</c:v>
                </c:pt>
                <c:pt idx="12485">
                  <c:v>43191.53125</c:v>
                </c:pt>
                <c:pt idx="12486">
                  <c:v>43191.552083333401</c:v>
                </c:pt>
                <c:pt idx="12487">
                  <c:v>43191.572916666599</c:v>
                </c:pt>
                <c:pt idx="12488">
                  <c:v>43191.59375</c:v>
                </c:pt>
                <c:pt idx="12489">
                  <c:v>43191.614583333401</c:v>
                </c:pt>
                <c:pt idx="12490">
                  <c:v>43191.635416666599</c:v>
                </c:pt>
                <c:pt idx="12491">
                  <c:v>43191.65625</c:v>
                </c:pt>
                <c:pt idx="12492">
                  <c:v>43191.677083333401</c:v>
                </c:pt>
                <c:pt idx="12493">
                  <c:v>43191.697916666599</c:v>
                </c:pt>
                <c:pt idx="12494">
                  <c:v>43191.71875</c:v>
                </c:pt>
                <c:pt idx="12495">
                  <c:v>43191.739583333401</c:v>
                </c:pt>
                <c:pt idx="12496">
                  <c:v>43191.760416666599</c:v>
                </c:pt>
                <c:pt idx="12497">
                  <c:v>43191.78125</c:v>
                </c:pt>
                <c:pt idx="12498">
                  <c:v>43191.802083333401</c:v>
                </c:pt>
                <c:pt idx="12499">
                  <c:v>43191.822916666599</c:v>
                </c:pt>
                <c:pt idx="12500">
                  <c:v>43191.84375</c:v>
                </c:pt>
                <c:pt idx="12501">
                  <c:v>43191.864583333401</c:v>
                </c:pt>
                <c:pt idx="12502">
                  <c:v>43191.885416666599</c:v>
                </c:pt>
                <c:pt idx="12503">
                  <c:v>43191.90625</c:v>
                </c:pt>
                <c:pt idx="12504">
                  <c:v>43191.927083333401</c:v>
                </c:pt>
                <c:pt idx="12505">
                  <c:v>43191.947916666599</c:v>
                </c:pt>
                <c:pt idx="12506">
                  <c:v>43191.96875</c:v>
                </c:pt>
                <c:pt idx="12507">
                  <c:v>43191.989583333401</c:v>
                </c:pt>
                <c:pt idx="12508">
                  <c:v>43192.010416666599</c:v>
                </c:pt>
                <c:pt idx="12509">
                  <c:v>43192.03125</c:v>
                </c:pt>
                <c:pt idx="12510">
                  <c:v>43192.052083333401</c:v>
                </c:pt>
                <c:pt idx="12511">
                  <c:v>43192.072916666599</c:v>
                </c:pt>
                <c:pt idx="12512">
                  <c:v>43192.09375</c:v>
                </c:pt>
                <c:pt idx="12513">
                  <c:v>43192.114583333401</c:v>
                </c:pt>
                <c:pt idx="12514">
                  <c:v>43192.135416666599</c:v>
                </c:pt>
                <c:pt idx="12515">
                  <c:v>43192.15625</c:v>
                </c:pt>
                <c:pt idx="12516">
                  <c:v>43192.177083333401</c:v>
                </c:pt>
                <c:pt idx="12517">
                  <c:v>43192.197916666599</c:v>
                </c:pt>
                <c:pt idx="12518">
                  <c:v>43192.21875</c:v>
                </c:pt>
                <c:pt idx="12519">
                  <c:v>43192.239583333401</c:v>
                </c:pt>
                <c:pt idx="12520">
                  <c:v>43192.260416666599</c:v>
                </c:pt>
                <c:pt idx="12521">
                  <c:v>43192.28125</c:v>
                </c:pt>
                <c:pt idx="12522">
                  <c:v>43192.302083333401</c:v>
                </c:pt>
                <c:pt idx="12523">
                  <c:v>43192.322916666599</c:v>
                </c:pt>
                <c:pt idx="12524">
                  <c:v>43192.34375</c:v>
                </c:pt>
                <c:pt idx="12525">
                  <c:v>43192.364583333401</c:v>
                </c:pt>
                <c:pt idx="12526">
                  <c:v>43192.385416666599</c:v>
                </c:pt>
                <c:pt idx="12527">
                  <c:v>43192.40625</c:v>
                </c:pt>
                <c:pt idx="12528">
                  <c:v>43192.427083333401</c:v>
                </c:pt>
                <c:pt idx="12529">
                  <c:v>43192.447916666599</c:v>
                </c:pt>
                <c:pt idx="12530">
                  <c:v>43192.46875</c:v>
                </c:pt>
                <c:pt idx="12531">
                  <c:v>43192.489583333401</c:v>
                </c:pt>
                <c:pt idx="12532">
                  <c:v>43192.510416666599</c:v>
                </c:pt>
                <c:pt idx="12533">
                  <c:v>43192.53125</c:v>
                </c:pt>
                <c:pt idx="12534">
                  <c:v>43192.552083333401</c:v>
                </c:pt>
                <c:pt idx="12535">
                  <c:v>43192.572916666599</c:v>
                </c:pt>
                <c:pt idx="12536">
                  <c:v>43192.59375</c:v>
                </c:pt>
                <c:pt idx="12537">
                  <c:v>43192.614583333401</c:v>
                </c:pt>
                <c:pt idx="12538">
                  <c:v>43192.635416666599</c:v>
                </c:pt>
                <c:pt idx="12539">
                  <c:v>43192.65625</c:v>
                </c:pt>
                <c:pt idx="12540">
                  <c:v>43192.677083333401</c:v>
                </c:pt>
                <c:pt idx="12541">
                  <c:v>43192.697916666599</c:v>
                </c:pt>
                <c:pt idx="12542">
                  <c:v>43192.71875</c:v>
                </c:pt>
                <c:pt idx="12543">
                  <c:v>43192.739583333401</c:v>
                </c:pt>
                <c:pt idx="12544">
                  <c:v>43192.760416666599</c:v>
                </c:pt>
                <c:pt idx="12545">
                  <c:v>43192.78125</c:v>
                </c:pt>
                <c:pt idx="12546">
                  <c:v>43192.802083333401</c:v>
                </c:pt>
                <c:pt idx="12547">
                  <c:v>43192.822916666599</c:v>
                </c:pt>
                <c:pt idx="12548">
                  <c:v>43192.84375</c:v>
                </c:pt>
                <c:pt idx="12549">
                  <c:v>43192.864583333401</c:v>
                </c:pt>
                <c:pt idx="12550">
                  <c:v>43192.885416666599</c:v>
                </c:pt>
                <c:pt idx="12551">
                  <c:v>43192.90625</c:v>
                </c:pt>
                <c:pt idx="12552">
                  <c:v>43192.927083333401</c:v>
                </c:pt>
                <c:pt idx="12553">
                  <c:v>43192.947916666599</c:v>
                </c:pt>
                <c:pt idx="12554">
                  <c:v>43192.96875</c:v>
                </c:pt>
                <c:pt idx="12555">
                  <c:v>43192.989583333401</c:v>
                </c:pt>
                <c:pt idx="12556">
                  <c:v>43193.010416666599</c:v>
                </c:pt>
                <c:pt idx="12557">
                  <c:v>43193.03125</c:v>
                </c:pt>
                <c:pt idx="12558">
                  <c:v>43193.052083333401</c:v>
                </c:pt>
                <c:pt idx="12559">
                  <c:v>43193.072916666599</c:v>
                </c:pt>
                <c:pt idx="12560">
                  <c:v>43193.09375</c:v>
                </c:pt>
                <c:pt idx="12561">
                  <c:v>43193.114583333401</c:v>
                </c:pt>
                <c:pt idx="12562">
                  <c:v>43193.135416666599</c:v>
                </c:pt>
                <c:pt idx="12563">
                  <c:v>43193.15625</c:v>
                </c:pt>
                <c:pt idx="12564">
                  <c:v>43193.177083333401</c:v>
                </c:pt>
                <c:pt idx="12565">
                  <c:v>43193.197916666599</c:v>
                </c:pt>
                <c:pt idx="12566">
                  <c:v>43193.21875</c:v>
                </c:pt>
                <c:pt idx="12567">
                  <c:v>43193.239583333401</c:v>
                </c:pt>
                <c:pt idx="12568">
                  <c:v>43193.260416666599</c:v>
                </c:pt>
                <c:pt idx="12569">
                  <c:v>43193.28125</c:v>
                </c:pt>
                <c:pt idx="12570">
                  <c:v>43193.302083333401</c:v>
                </c:pt>
                <c:pt idx="12571">
                  <c:v>43193.322916666599</c:v>
                </c:pt>
                <c:pt idx="12572">
                  <c:v>43193.34375</c:v>
                </c:pt>
                <c:pt idx="12573">
                  <c:v>43193.364583333401</c:v>
                </c:pt>
                <c:pt idx="12574">
                  <c:v>43193.385416666599</c:v>
                </c:pt>
                <c:pt idx="12575">
                  <c:v>43193.40625</c:v>
                </c:pt>
                <c:pt idx="12576">
                  <c:v>43193.427083333401</c:v>
                </c:pt>
                <c:pt idx="12577">
                  <c:v>43193.447916666599</c:v>
                </c:pt>
                <c:pt idx="12578">
                  <c:v>43193.46875</c:v>
                </c:pt>
                <c:pt idx="12579">
                  <c:v>43193.489583333401</c:v>
                </c:pt>
                <c:pt idx="12580">
                  <c:v>43193.510416666599</c:v>
                </c:pt>
                <c:pt idx="12581">
                  <c:v>43193.53125</c:v>
                </c:pt>
                <c:pt idx="12582">
                  <c:v>43193.552083333401</c:v>
                </c:pt>
                <c:pt idx="12583">
                  <c:v>43193.572916666599</c:v>
                </c:pt>
                <c:pt idx="12584">
                  <c:v>43193.59375</c:v>
                </c:pt>
                <c:pt idx="12585">
                  <c:v>43193.614583333401</c:v>
                </c:pt>
                <c:pt idx="12586">
                  <c:v>43193.635416666599</c:v>
                </c:pt>
                <c:pt idx="12587">
                  <c:v>43193.65625</c:v>
                </c:pt>
                <c:pt idx="12588">
                  <c:v>43193.677083333401</c:v>
                </c:pt>
                <c:pt idx="12589">
                  <c:v>43193.697916666599</c:v>
                </c:pt>
                <c:pt idx="12590">
                  <c:v>43193.71875</c:v>
                </c:pt>
                <c:pt idx="12591">
                  <c:v>43193.739583333401</c:v>
                </c:pt>
                <c:pt idx="12592">
                  <c:v>43193.760416666599</c:v>
                </c:pt>
                <c:pt idx="12593">
                  <c:v>43193.78125</c:v>
                </c:pt>
                <c:pt idx="12594">
                  <c:v>43193.802083333401</c:v>
                </c:pt>
                <c:pt idx="12595">
                  <c:v>43193.822916666599</c:v>
                </c:pt>
                <c:pt idx="12596">
                  <c:v>43193.84375</c:v>
                </c:pt>
                <c:pt idx="12597">
                  <c:v>43193.864583333401</c:v>
                </c:pt>
                <c:pt idx="12598">
                  <c:v>43193.885416666599</c:v>
                </c:pt>
                <c:pt idx="12599">
                  <c:v>43193.90625</c:v>
                </c:pt>
                <c:pt idx="12600">
                  <c:v>43193.927083333401</c:v>
                </c:pt>
                <c:pt idx="12601">
                  <c:v>43193.947916666599</c:v>
                </c:pt>
                <c:pt idx="12602">
                  <c:v>43193.96875</c:v>
                </c:pt>
                <c:pt idx="12603">
                  <c:v>43193.989583333401</c:v>
                </c:pt>
                <c:pt idx="12604">
                  <c:v>43194.010416666599</c:v>
                </c:pt>
                <c:pt idx="12605">
                  <c:v>43194.03125</c:v>
                </c:pt>
                <c:pt idx="12606">
                  <c:v>43194.052083333401</c:v>
                </c:pt>
                <c:pt idx="12607">
                  <c:v>43194.072916666599</c:v>
                </c:pt>
                <c:pt idx="12608">
                  <c:v>43194.09375</c:v>
                </c:pt>
                <c:pt idx="12609">
                  <c:v>43194.114583333401</c:v>
                </c:pt>
                <c:pt idx="12610">
                  <c:v>43194.135416666599</c:v>
                </c:pt>
                <c:pt idx="12611">
                  <c:v>43194.15625</c:v>
                </c:pt>
                <c:pt idx="12612">
                  <c:v>43194.177083333401</c:v>
                </c:pt>
                <c:pt idx="12613">
                  <c:v>43194.197916666599</c:v>
                </c:pt>
                <c:pt idx="12614">
                  <c:v>43194.21875</c:v>
                </c:pt>
                <c:pt idx="12615">
                  <c:v>43194.239583333401</c:v>
                </c:pt>
                <c:pt idx="12616">
                  <c:v>43194.260416666599</c:v>
                </c:pt>
                <c:pt idx="12617">
                  <c:v>43194.28125</c:v>
                </c:pt>
                <c:pt idx="12618">
                  <c:v>43194.302083333401</c:v>
                </c:pt>
                <c:pt idx="12619">
                  <c:v>43194.322916666599</c:v>
                </c:pt>
                <c:pt idx="12620">
                  <c:v>43194.34375</c:v>
                </c:pt>
                <c:pt idx="12621">
                  <c:v>43194.364583333401</c:v>
                </c:pt>
                <c:pt idx="12622">
                  <c:v>43194.385416666599</c:v>
                </c:pt>
                <c:pt idx="12623">
                  <c:v>43194.40625</c:v>
                </c:pt>
                <c:pt idx="12624">
                  <c:v>43194.427083333401</c:v>
                </c:pt>
                <c:pt idx="12625">
                  <c:v>43194.447916666599</c:v>
                </c:pt>
                <c:pt idx="12626">
                  <c:v>43194.46875</c:v>
                </c:pt>
                <c:pt idx="12627">
                  <c:v>43194.489583333401</c:v>
                </c:pt>
                <c:pt idx="12628">
                  <c:v>43194.510416666599</c:v>
                </c:pt>
                <c:pt idx="12629">
                  <c:v>43194.53125</c:v>
                </c:pt>
                <c:pt idx="12630">
                  <c:v>43194.552083333401</c:v>
                </c:pt>
                <c:pt idx="12631">
                  <c:v>43194.572916666599</c:v>
                </c:pt>
                <c:pt idx="12632">
                  <c:v>43194.59375</c:v>
                </c:pt>
                <c:pt idx="12633">
                  <c:v>43194.614583333401</c:v>
                </c:pt>
                <c:pt idx="12634">
                  <c:v>43194.635416666599</c:v>
                </c:pt>
                <c:pt idx="12635">
                  <c:v>43194.65625</c:v>
                </c:pt>
                <c:pt idx="12636">
                  <c:v>43194.677083333401</c:v>
                </c:pt>
                <c:pt idx="12637">
                  <c:v>43194.697916666599</c:v>
                </c:pt>
                <c:pt idx="12638">
                  <c:v>43194.71875</c:v>
                </c:pt>
                <c:pt idx="12639">
                  <c:v>43194.739583333401</c:v>
                </c:pt>
                <c:pt idx="12640">
                  <c:v>43194.760416666599</c:v>
                </c:pt>
                <c:pt idx="12641">
                  <c:v>43194.78125</c:v>
                </c:pt>
                <c:pt idx="12642">
                  <c:v>43194.802083333401</c:v>
                </c:pt>
                <c:pt idx="12643">
                  <c:v>43194.822916666599</c:v>
                </c:pt>
                <c:pt idx="12644">
                  <c:v>43194.84375</c:v>
                </c:pt>
                <c:pt idx="12645">
                  <c:v>43194.864583333401</c:v>
                </c:pt>
                <c:pt idx="12646">
                  <c:v>43194.885416666599</c:v>
                </c:pt>
                <c:pt idx="12647">
                  <c:v>43194.90625</c:v>
                </c:pt>
                <c:pt idx="12648">
                  <c:v>43194.927083333401</c:v>
                </c:pt>
                <c:pt idx="12649">
                  <c:v>43194.947916666599</c:v>
                </c:pt>
                <c:pt idx="12650">
                  <c:v>43194.96875</c:v>
                </c:pt>
                <c:pt idx="12651">
                  <c:v>43194.989583333401</c:v>
                </c:pt>
                <c:pt idx="12652">
                  <c:v>43195.010416666599</c:v>
                </c:pt>
                <c:pt idx="12653">
                  <c:v>43195.03125</c:v>
                </c:pt>
                <c:pt idx="12654">
                  <c:v>43195.052083333401</c:v>
                </c:pt>
                <c:pt idx="12655">
                  <c:v>43195.072916666599</c:v>
                </c:pt>
                <c:pt idx="12656">
                  <c:v>43195.09375</c:v>
                </c:pt>
                <c:pt idx="12657">
                  <c:v>43195.114583333401</c:v>
                </c:pt>
                <c:pt idx="12658">
                  <c:v>43195.135416666599</c:v>
                </c:pt>
                <c:pt idx="12659">
                  <c:v>43195.15625</c:v>
                </c:pt>
                <c:pt idx="12660">
                  <c:v>43195.177083333401</c:v>
                </c:pt>
                <c:pt idx="12661">
                  <c:v>43195.197916666599</c:v>
                </c:pt>
                <c:pt idx="12662">
                  <c:v>43195.21875</c:v>
                </c:pt>
                <c:pt idx="12663">
                  <c:v>43195.239583333401</c:v>
                </c:pt>
                <c:pt idx="12664">
                  <c:v>43195.260416666599</c:v>
                </c:pt>
                <c:pt idx="12665">
                  <c:v>43195.28125</c:v>
                </c:pt>
                <c:pt idx="12666">
                  <c:v>43195.302083333401</c:v>
                </c:pt>
                <c:pt idx="12667">
                  <c:v>43195.322916666599</c:v>
                </c:pt>
                <c:pt idx="12668">
                  <c:v>43195.34375</c:v>
                </c:pt>
                <c:pt idx="12669">
                  <c:v>43195.364583333401</c:v>
                </c:pt>
                <c:pt idx="12670">
                  <c:v>43195.385416666599</c:v>
                </c:pt>
                <c:pt idx="12671">
                  <c:v>43195.40625</c:v>
                </c:pt>
                <c:pt idx="12672">
                  <c:v>43195.427083333401</c:v>
                </c:pt>
                <c:pt idx="12673">
                  <c:v>43195.447916666599</c:v>
                </c:pt>
                <c:pt idx="12674">
                  <c:v>43195.46875</c:v>
                </c:pt>
                <c:pt idx="12675">
                  <c:v>43195.489583333401</c:v>
                </c:pt>
                <c:pt idx="12676">
                  <c:v>43195.510416666599</c:v>
                </c:pt>
                <c:pt idx="12677">
                  <c:v>43195.53125</c:v>
                </c:pt>
                <c:pt idx="12678">
                  <c:v>43195.552083333401</c:v>
                </c:pt>
                <c:pt idx="12679">
                  <c:v>43195.572916666599</c:v>
                </c:pt>
                <c:pt idx="12680">
                  <c:v>43195.59375</c:v>
                </c:pt>
                <c:pt idx="12681">
                  <c:v>43195.614583333401</c:v>
                </c:pt>
                <c:pt idx="12682">
                  <c:v>43195.635416666599</c:v>
                </c:pt>
                <c:pt idx="12683">
                  <c:v>43195.65625</c:v>
                </c:pt>
                <c:pt idx="12684">
                  <c:v>43195.677083333401</c:v>
                </c:pt>
                <c:pt idx="12685">
                  <c:v>43195.697916666599</c:v>
                </c:pt>
                <c:pt idx="12686">
                  <c:v>43195.71875</c:v>
                </c:pt>
                <c:pt idx="12687">
                  <c:v>43195.739583333401</c:v>
                </c:pt>
                <c:pt idx="12688">
                  <c:v>43195.760416666599</c:v>
                </c:pt>
                <c:pt idx="12689">
                  <c:v>43195.78125</c:v>
                </c:pt>
                <c:pt idx="12690">
                  <c:v>43195.802083333401</c:v>
                </c:pt>
                <c:pt idx="12691">
                  <c:v>43195.822916666599</c:v>
                </c:pt>
                <c:pt idx="12692">
                  <c:v>43195.84375</c:v>
                </c:pt>
                <c:pt idx="12693">
                  <c:v>43195.864583333401</c:v>
                </c:pt>
                <c:pt idx="12694">
                  <c:v>43195.885416666599</c:v>
                </c:pt>
                <c:pt idx="12695">
                  <c:v>43195.90625</c:v>
                </c:pt>
                <c:pt idx="12696">
                  <c:v>43195.927083333401</c:v>
                </c:pt>
                <c:pt idx="12697">
                  <c:v>43195.947916666599</c:v>
                </c:pt>
                <c:pt idx="12698">
                  <c:v>43195.96875</c:v>
                </c:pt>
                <c:pt idx="12699">
                  <c:v>43195.989583333401</c:v>
                </c:pt>
                <c:pt idx="12700">
                  <c:v>43196.010416666599</c:v>
                </c:pt>
                <c:pt idx="12701">
                  <c:v>43196.03125</c:v>
                </c:pt>
                <c:pt idx="12702">
                  <c:v>43196.052083333401</c:v>
                </c:pt>
                <c:pt idx="12703">
                  <c:v>43196.072916666599</c:v>
                </c:pt>
                <c:pt idx="12704">
                  <c:v>43196.09375</c:v>
                </c:pt>
                <c:pt idx="12705">
                  <c:v>43196.114583333401</c:v>
                </c:pt>
                <c:pt idx="12706">
                  <c:v>43196.135416666599</c:v>
                </c:pt>
                <c:pt idx="12707">
                  <c:v>43196.15625</c:v>
                </c:pt>
                <c:pt idx="12708">
                  <c:v>43196.177083333401</c:v>
                </c:pt>
                <c:pt idx="12709">
                  <c:v>43196.197916666599</c:v>
                </c:pt>
                <c:pt idx="12710">
                  <c:v>43196.21875</c:v>
                </c:pt>
                <c:pt idx="12711">
                  <c:v>43196.239583333401</c:v>
                </c:pt>
                <c:pt idx="12712">
                  <c:v>43196.260416666599</c:v>
                </c:pt>
                <c:pt idx="12713">
                  <c:v>43196.28125</c:v>
                </c:pt>
                <c:pt idx="12714">
                  <c:v>43196.302083333401</c:v>
                </c:pt>
                <c:pt idx="12715">
                  <c:v>43196.322916666599</c:v>
                </c:pt>
                <c:pt idx="12716">
                  <c:v>43196.34375</c:v>
                </c:pt>
                <c:pt idx="12717">
                  <c:v>43196.364583333401</c:v>
                </c:pt>
                <c:pt idx="12718">
                  <c:v>43196.385416666599</c:v>
                </c:pt>
                <c:pt idx="12719">
                  <c:v>43196.40625</c:v>
                </c:pt>
                <c:pt idx="12720">
                  <c:v>43196.427083333401</c:v>
                </c:pt>
                <c:pt idx="12721">
                  <c:v>43196.447916666599</c:v>
                </c:pt>
                <c:pt idx="12722">
                  <c:v>43196.46875</c:v>
                </c:pt>
                <c:pt idx="12723">
                  <c:v>43196.489583333401</c:v>
                </c:pt>
                <c:pt idx="12724">
                  <c:v>43196.510416666599</c:v>
                </c:pt>
                <c:pt idx="12725">
                  <c:v>43196.53125</c:v>
                </c:pt>
                <c:pt idx="12726">
                  <c:v>43196.552083333401</c:v>
                </c:pt>
                <c:pt idx="12727">
                  <c:v>43196.572916666599</c:v>
                </c:pt>
                <c:pt idx="12728">
                  <c:v>43196.59375</c:v>
                </c:pt>
                <c:pt idx="12729">
                  <c:v>43196.614583333401</c:v>
                </c:pt>
                <c:pt idx="12730">
                  <c:v>43196.635416666599</c:v>
                </c:pt>
                <c:pt idx="12731">
                  <c:v>43196.65625</c:v>
                </c:pt>
                <c:pt idx="12732">
                  <c:v>43196.677083333401</c:v>
                </c:pt>
                <c:pt idx="12733">
                  <c:v>43196.697916666599</c:v>
                </c:pt>
                <c:pt idx="12734">
                  <c:v>43196.71875</c:v>
                </c:pt>
                <c:pt idx="12735">
                  <c:v>43196.739583333401</c:v>
                </c:pt>
                <c:pt idx="12736">
                  <c:v>43196.760416666599</c:v>
                </c:pt>
                <c:pt idx="12737">
                  <c:v>43196.78125</c:v>
                </c:pt>
                <c:pt idx="12738">
                  <c:v>43196.802083333401</c:v>
                </c:pt>
                <c:pt idx="12739">
                  <c:v>43196.822916666599</c:v>
                </c:pt>
                <c:pt idx="12740">
                  <c:v>43196.84375</c:v>
                </c:pt>
                <c:pt idx="12741">
                  <c:v>43196.864583333401</c:v>
                </c:pt>
                <c:pt idx="12742">
                  <c:v>43196.885416666599</c:v>
                </c:pt>
                <c:pt idx="12743">
                  <c:v>43196.90625</c:v>
                </c:pt>
                <c:pt idx="12744">
                  <c:v>43196.927083333401</c:v>
                </c:pt>
                <c:pt idx="12745">
                  <c:v>43196.947916666599</c:v>
                </c:pt>
                <c:pt idx="12746">
                  <c:v>43196.96875</c:v>
                </c:pt>
                <c:pt idx="12747">
                  <c:v>43196.989583333401</c:v>
                </c:pt>
                <c:pt idx="12748">
                  <c:v>43197.010416666599</c:v>
                </c:pt>
                <c:pt idx="12749">
                  <c:v>43197.03125</c:v>
                </c:pt>
                <c:pt idx="12750">
                  <c:v>43197.052083333401</c:v>
                </c:pt>
                <c:pt idx="12751">
                  <c:v>43197.072916666599</c:v>
                </c:pt>
                <c:pt idx="12752">
                  <c:v>43197.09375</c:v>
                </c:pt>
                <c:pt idx="12753">
                  <c:v>43197.114583333401</c:v>
                </c:pt>
                <c:pt idx="12754">
                  <c:v>43197.135416666599</c:v>
                </c:pt>
                <c:pt idx="12755">
                  <c:v>43197.15625</c:v>
                </c:pt>
                <c:pt idx="12756">
                  <c:v>43197.177083333401</c:v>
                </c:pt>
                <c:pt idx="12757">
                  <c:v>43197.197916666599</c:v>
                </c:pt>
                <c:pt idx="12758">
                  <c:v>43197.21875</c:v>
                </c:pt>
                <c:pt idx="12759">
                  <c:v>43197.239583333401</c:v>
                </c:pt>
                <c:pt idx="12760">
                  <c:v>43197.260416666599</c:v>
                </c:pt>
                <c:pt idx="12761">
                  <c:v>43197.28125</c:v>
                </c:pt>
                <c:pt idx="12762">
                  <c:v>43197.302083333401</c:v>
                </c:pt>
                <c:pt idx="12763">
                  <c:v>43197.322916666599</c:v>
                </c:pt>
                <c:pt idx="12764">
                  <c:v>43197.34375</c:v>
                </c:pt>
                <c:pt idx="12765">
                  <c:v>43197.364583333401</c:v>
                </c:pt>
                <c:pt idx="12766">
                  <c:v>43197.385416666599</c:v>
                </c:pt>
                <c:pt idx="12767">
                  <c:v>43197.40625</c:v>
                </c:pt>
                <c:pt idx="12768">
                  <c:v>43197.427083333401</c:v>
                </c:pt>
                <c:pt idx="12769">
                  <c:v>43197.447916666599</c:v>
                </c:pt>
                <c:pt idx="12770">
                  <c:v>43197.46875</c:v>
                </c:pt>
                <c:pt idx="12771">
                  <c:v>43197.489583333401</c:v>
                </c:pt>
                <c:pt idx="12772">
                  <c:v>43197.510416666599</c:v>
                </c:pt>
                <c:pt idx="12773">
                  <c:v>43197.53125</c:v>
                </c:pt>
                <c:pt idx="12774">
                  <c:v>43197.552083333401</c:v>
                </c:pt>
                <c:pt idx="12775">
                  <c:v>43197.572916666599</c:v>
                </c:pt>
                <c:pt idx="12776">
                  <c:v>43197.59375</c:v>
                </c:pt>
                <c:pt idx="12777">
                  <c:v>43197.614583333401</c:v>
                </c:pt>
                <c:pt idx="12778">
                  <c:v>43197.635416666599</c:v>
                </c:pt>
                <c:pt idx="12779">
                  <c:v>43197.65625</c:v>
                </c:pt>
                <c:pt idx="12780">
                  <c:v>43197.677083333401</c:v>
                </c:pt>
                <c:pt idx="12781">
                  <c:v>43197.697916666599</c:v>
                </c:pt>
                <c:pt idx="12782">
                  <c:v>43197.71875</c:v>
                </c:pt>
                <c:pt idx="12783">
                  <c:v>43197.739583333401</c:v>
                </c:pt>
                <c:pt idx="12784">
                  <c:v>43197.760416666599</c:v>
                </c:pt>
                <c:pt idx="12785">
                  <c:v>43197.78125</c:v>
                </c:pt>
                <c:pt idx="12786">
                  <c:v>43197.802083333401</c:v>
                </c:pt>
                <c:pt idx="12787">
                  <c:v>43197.822916666599</c:v>
                </c:pt>
                <c:pt idx="12788">
                  <c:v>43197.84375</c:v>
                </c:pt>
                <c:pt idx="12789">
                  <c:v>43197.864583333401</c:v>
                </c:pt>
                <c:pt idx="12790">
                  <c:v>43197.885416666599</c:v>
                </c:pt>
                <c:pt idx="12791">
                  <c:v>43197.90625</c:v>
                </c:pt>
                <c:pt idx="12792">
                  <c:v>43197.927083333401</c:v>
                </c:pt>
                <c:pt idx="12793">
                  <c:v>43197.947916666599</c:v>
                </c:pt>
                <c:pt idx="12794">
                  <c:v>43197.96875</c:v>
                </c:pt>
                <c:pt idx="12795">
                  <c:v>43197.989583333401</c:v>
                </c:pt>
                <c:pt idx="12796">
                  <c:v>43198.010416666599</c:v>
                </c:pt>
                <c:pt idx="12797">
                  <c:v>43198.03125</c:v>
                </c:pt>
                <c:pt idx="12798">
                  <c:v>43198.052083333401</c:v>
                </c:pt>
                <c:pt idx="12799">
                  <c:v>43198.072916666599</c:v>
                </c:pt>
                <c:pt idx="12800">
                  <c:v>43198.09375</c:v>
                </c:pt>
                <c:pt idx="12801">
                  <c:v>43198.114583333401</c:v>
                </c:pt>
                <c:pt idx="12802">
                  <c:v>43198.135416666599</c:v>
                </c:pt>
                <c:pt idx="12803">
                  <c:v>43198.15625</c:v>
                </c:pt>
                <c:pt idx="12804">
                  <c:v>43198.177083333401</c:v>
                </c:pt>
                <c:pt idx="12805">
                  <c:v>43198.197916666599</c:v>
                </c:pt>
                <c:pt idx="12806">
                  <c:v>43198.21875</c:v>
                </c:pt>
                <c:pt idx="12807">
                  <c:v>43198.239583333401</c:v>
                </c:pt>
                <c:pt idx="12808">
                  <c:v>43198.260416666599</c:v>
                </c:pt>
                <c:pt idx="12809">
                  <c:v>43198.28125</c:v>
                </c:pt>
                <c:pt idx="12810">
                  <c:v>43198.302083333401</c:v>
                </c:pt>
                <c:pt idx="12811">
                  <c:v>43198.322916666599</c:v>
                </c:pt>
                <c:pt idx="12812">
                  <c:v>43198.34375</c:v>
                </c:pt>
                <c:pt idx="12813">
                  <c:v>43198.364583333401</c:v>
                </c:pt>
                <c:pt idx="12814">
                  <c:v>43198.385416666599</c:v>
                </c:pt>
                <c:pt idx="12815">
                  <c:v>43198.40625</c:v>
                </c:pt>
                <c:pt idx="12816">
                  <c:v>43198.427083333401</c:v>
                </c:pt>
                <c:pt idx="12817">
                  <c:v>43198.447916666599</c:v>
                </c:pt>
                <c:pt idx="12818">
                  <c:v>43198.46875</c:v>
                </c:pt>
                <c:pt idx="12819">
                  <c:v>43198.489583333401</c:v>
                </c:pt>
                <c:pt idx="12820">
                  <c:v>43198.510416666599</c:v>
                </c:pt>
                <c:pt idx="12821">
                  <c:v>43198.53125</c:v>
                </c:pt>
                <c:pt idx="12822">
                  <c:v>43198.552083333401</c:v>
                </c:pt>
                <c:pt idx="12823">
                  <c:v>43198.572916666599</c:v>
                </c:pt>
                <c:pt idx="12824">
                  <c:v>43198.59375</c:v>
                </c:pt>
                <c:pt idx="12825">
                  <c:v>43198.614583333401</c:v>
                </c:pt>
                <c:pt idx="12826">
                  <c:v>43198.635416666599</c:v>
                </c:pt>
                <c:pt idx="12827">
                  <c:v>43198.65625</c:v>
                </c:pt>
                <c:pt idx="12828">
                  <c:v>43198.677083333401</c:v>
                </c:pt>
                <c:pt idx="12829">
                  <c:v>43198.697916666599</c:v>
                </c:pt>
                <c:pt idx="12830">
                  <c:v>43198.71875</c:v>
                </c:pt>
                <c:pt idx="12831">
                  <c:v>43198.739583333401</c:v>
                </c:pt>
                <c:pt idx="12832">
                  <c:v>43198.760416666599</c:v>
                </c:pt>
                <c:pt idx="12833">
                  <c:v>43198.78125</c:v>
                </c:pt>
                <c:pt idx="12834">
                  <c:v>43198.802083333401</c:v>
                </c:pt>
                <c:pt idx="12835">
                  <c:v>43198.822916666599</c:v>
                </c:pt>
                <c:pt idx="12836">
                  <c:v>43198.84375</c:v>
                </c:pt>
                <c:pt idx="12837">
                  <c:v>43198.864583333401</c:v>
                </c:pt>
                <c:pt idx="12838">
                  <c:v>43198.885416666599</c:v>
                </c:pt>
                <c:pt idx="12839">
                  <c:v>43198.90625</c:v>
                </c:pt>
                <c:pt idx="12840">
                  <c:v>43198.927083333401</c:v>
                </c:pt>
                <c:pt idx="12841">
                  <c:v>43198.947916666599</c:v>
                </c:pt>
                <c:pt idx="12842">
                  <c:v>43198.96875</c:v>
                </c:pt>
                <c:pt idx="12843">
                  <c:v>43198.989583333401</c:v>
                </c:pt>
                <c:pt idx="12844">
                  <c:v>43199.010416666599</c:v>
                </c:pt>
                <c:pt idx="12845">
                  <c:v>43199.03125</c:v>
                </c:pt>
                <c:pt idx="12846">
                  <c:v>43199.052083333401</c:v>
                </c:pt>
                <c:pt idx="12847">
                  <c:v>43199.072916666599</c:v>
                </c:pt>
                <c:pt idx="12848">
                  <c:v>43199.09375</c:v>
                </c:pt>
                <c:pt idx="12849">
                  <c:v>43199.114583333401</c:v>
                </c:pt>
                <c:pt idx="12850">
                  <c:v>43199.135416666599</c:v>
                </c:pt>
                <c:pt idx="12851">
                  <c:v>43199.15625</c:v>
                </c:pt>
                <c:pt idx="12852">
                  <c:v>43199.177083333401</c:v>
                </c:pt>
                <c:pt idx="12853">
                  <c:v>43199.197916666599</c:v>
                </c:pt>
                <c:pt idx="12854">
                  <c:v>43199.21875</c:v>
                </c:pt>
                <c:pt idx="12855">
                  <c:v>43199.239583333401</c:v>
                </c:pt>
                <c:pt idx="12856">
                  <c:v>43199.260416666599</c:v>
                </c:pt>
                <c:pt idx="12857">
                  <c:v>43199.28125</c:v>
                </c:pt>
                <c:pt idx="12858">
                  <c:v>43199.302083333401</c:v>
                </c:pt>
                <c:pt idx="12859">
                  <c:v>43199.322916666599</c:v>
                </c:pt>
                <c:pt idx="12860">
                  <c:v>43199.34375</c:v>
                </c:pt>
                <c:pt idx="12861">
                  <c:v>43199.364583333401</c:v>
                </c:pt>
                <c:pt idx="12862">
                  <c:v>43199.385416666599</c:v>
                </c:pt>
                <c:pt idx="12863">
                  <c:v>43199.40625</c:v>
                </c:pt>
                <c:pt idx="12864">
                  <c:v>43199.427083333401</c:v>
                </c:pt>
                <c:pt idx="12865">
                  <c:v>43199.447916666599</c:v>
                </c:pt>
                <c:pt idx="12866">
                  <c:v>43199.46875</c:v>
                </c:pt>
                <c:pt idx="12867">
                  <c:v>43199.489583333401</c:v>
                </c:pt>
                <c:pt idx="12868">
                  <c:v>43199.510416666599</c:v>
                </c:pt>
                <c:pt idx="12869">
                  <c:v>43199.53125</c:v>
                </c:pt>
                <c:pt idx="12870">
                  <c:v>43199.552083333401</c:v>
                </c:pt>
                <c:pt idx="12871">
                  <c:v>43199.572916666599</c:v>
                </c:pt>
                <c:pt idx="12872">
                  <c:v>43199.59375</c:v>
                </c:pt>
                <c:pt idx="12873">
                  <c:v>43199.614583333401</c:v>
                </c:pt>
                <c:pt idx="12874">
                  <c:v>43199.635416666599</c:v>
                </c:pt>
                <c:pt idx="12875">
                  <c:v>43199.65625</c:v>
                </c:pt>
                <c:pt idx="12876">
                  <c:v>43199.677083333401</c:v>
                </c:pt>
                <c:pt idx="12877">
                  <c:v>43199.697916666599</c:v>
                </c:pt>
                <c:pt idx="12878">
                  <c:v>43199.71875</c:v>
                </c:pt>
                <c:pt idx="12879">
                  <c:v>43199.739583333401</c:v>
                </c:pt>
                <c:pt idx="12880">
                  <c:v>43199.760416666599</c:v>
                </c:pt>
                <c:pt idx="12881">
                  <c:v>43199.78125</c:v>
                </c:pt>
                <c:pt idx="12882">
                  <c:v>43199.802083333401</c:v>
                </c:pt>
                <c:pt idx="12883">
                  <c:v>43199.822916666599</c:v>
                </c:pt>
                <c:pt idx="12884">
                  <c:v>43199.84375</c:v>
                </c:pt>
                <c:pt idx="12885">
                  <c:v>43199.864583333401</c:v>
                </c:pt>
                <c:pt idx="12886">
                  <c:v>43199.885416666599</c:v>
                </c:pt>
                <c:pt idx="12887">
                  <c:v>43199.90625</c:v>
                </c:pt>
                <c:pt idx="12888">
                  <c:v>43199.927083333401</c:v>
                </c:pt>
                <c:pt idx="12889">
                  <c:v>43199.947916666599</c:v>
                </c:pt>
                <c:pt idx="12890">
                  <c:v>43199.96875</c:v>
                </c:pt>
                <c:pt idx="12891">
                  <c:v>43199.989583333401</c:v>
                </c:pt>
                <c:pt idx="12892">
                  <c:v>43200.010416666599</c:v>
                </c:pt>
                <c:pt idx="12893">
                  <c:v>43200.03125</c:v>
                </c:pt>
                <c:pt idx="12894">
                  <c:v>43200.052083333401</c:v>
                </c:pt>
                <c:pt idx="12895">
                  <c:v>43200.072916666599</c:v>
                </c:pt>
                <c:pt idx="12896">
                  <c:v>43200.09375</c:v>
                </c:pt>
                <c:pt idx="12897">
                  <c:v>43200.114583333401</c:v>
                </c:pt>
                <c:pt idx="12898">
                  <c:v>43200.135416666599</c:v>
                </c:pt>
                <c:pt idx="12899">
                  <c:v>43200.15625</c:v>
                </c:pt>
                <c:pt idx="12900">
                  <c:v>43200.177083333401</c:v>
                </c:pt>
                <c:pt idx="12901">
                  <c:v>43200.197916666599</c:v>
                </c:pt>
                <c:pt idx="12902">
                  <c:v>43200.21875</c:v>
                </c:pt>
                <c:pt idx="12903">
                  <c:v>43200.239583333401</c:v>
                </c:pt>
                <c:pt idx="12904">
                  <c:v>43200.260416666599</c:v>
                </c:pt>
                <c:pt idx="12905">
                  <c:v>43200.28125</c:v>
                </c:pt>
                <c:pt idx="12906">
                  <c:v>43200.302083333401</c:v>
                </c:pt>
                <c:pt idx="12907">
                  <c:v>43200.322916666599</c:v>
                </c:pt>
                <c:pt idx="12908">
                  <c:v>43200.34375</c:v>
                </c:pt>
                <c:pt idx="12909">
                  <c:v>43200.364583333401</c:v>
                </c:pt>
                <c:pt idx="12910">
                  <c:v>43200.385416666599</c:v>
                </c:pt>
                <c:pt idx="12911">
                  <c:v>43200.40625</c:v>
                </c:pt>
                <c:pt idx="12912">
                  <c:v>43200.427083333401</c:v>
                </c:pt>
                <c:pt idx="12913">
                  <c:v>43200.447916666599</c:v>
                </c:pt>
                <c:pt idx="12914">
                  <c:v>43200.46875</c:v>
                </c:pt>
                <c:pt idx="12915">
                  <c:v>43200.489583333401</c:v>
                </c:pt>
                <c:pt idx="12916">
                  <c:v>43200.510416666599</c:v>
                </c:pt>
                <c:pt idx="12917">
                  <c:v>43200.53125</c:v>
                </c:pt>
                <c:pt idx="12918">
                  <c:v>43200.552083333401</c:v>
                </c:pt>
                <c:pt idx="12919">
                  <c:v>43200.572916666599</c:v>
                </c:pt>
                <c:pt idx="12920">
                  <c:v>43200.59375</c:v>
                </c:pt>
                <c:pt idx="12921">
                  <c:v>43200.614583333401</c:v>
                </c:pt>
                <c:pt idx="12922">
                  <c:v>43200.635416666599</c:v>
                </c:pt>
                <c:pt idx="12923">
                  <c:v>43200.65625</c:v>
                </c:pt>
                <c:pt idx="12924">
                  <c:v>43200.677083333401</c:v>
                </c:pt>
                <c:pt idx="12925">
                  <c:v>43200.697916666599</c:v>
                </c:pt>
                <c:pt idx="12926">
                  <c:v>43200.71875</c:v>
                </c:pt>
                <c:pt idx="12927">
                  <c:v>43200.739583333401</c:v>
                </c:pt>
                <c:pt idx="12928">
                  <c:v>43200.760416666599</c:v>
                </c:pt>
                <c:pt idx="12929">
                  <c:v>43200.78125</c:v>
                </c:pt>
                <c:pt idx="12930">
                  <c:v>43200.802083333401</c:v>
                </c:pt>
                <c:pt idx="12931">
                  <c:v>43200.822916666599</c:v>
                </c:pt>
                <c:pt idx="12932">
                  <c:v>43200.84375</c:v>
                </c:pt>
                <c:pt idx="12933">
                  <c:v>43200.864583333401</c:v>
                </c:pt>
                <c:pt idx="12934">
                  <c:v>43200.885416666599</c:v>
                </c:pt>
                <c:pt idx="12935">
                  <c:v>43200.90625</c:v>
                </c:pt>
                <c:pt idx="12936">
                  <c:v>43200.927083333401</c:v>
                </c:pt>
                <c:pt idx="12937">
                  <c:v>43200.947916666599</c:v>
                </c:pt>
                <c:pt idx="12938">
                  <c:v>43200.96875</c:v>
                </c:pt>
                <c:pt idx="12939">
                  <c:v>43200.989583333401</c:v>
                </c:pt>
                <c:pt idx="12940">
                  <c:v>43201.010416666599</c:v>
                </c:pt>
                <c:pt idx="12941">
                  <c:v>43201.03125</c:v>
                </c:pt>
                <c:pt idx="12942">
                  <c:v>43201.052083333401</c:v>
                </c:pt>
                <c:pt idx="12943">
                  <c:v>43201.072916666599</c:v>
                </c:pt>
                <c:pt idx="12944">
                  <c:v>43201.09375</c:v>
                </c:pt>
                <c:pt idx="12945">
                  <c:v>43201.114583333401</c:v>
                </c:pt>
                <c:pt idx="12946">
                  <c:v>43201.135416666599</c:v>
                </c:pt>
                <c:pt idx="12947">
                  <c:v>43201.15625</c:v>
                </c:pt>
                <c:pt idx="12948">
                  <c:v>43201.177083333401</c:v>
                </c:pt>
                <c:pt idx="12949">
                  <c:v>43201.197916666599</c:v>
                </c:pt>
                <c:pt idx="12950">
                  <c:v>43201.21875</c:v>
                </c:pt>
                <c:pt idx="12951">
                  <c:v>43201.239583333401</c:v>
                </c:pt>
                <c:pt idx="12952">
                  <c:v>43201.260416666599</c:v>
                </c:pt>
                <c:pt idx="12953">
                  <c:v>43201.28125</c:v>
                </c:pt>
                <c:pt idx="12954">
                  <c:v>43201.302083333401</c:v>
                </c:pt>
                <c:pt idx="12955">
                  <c:v>43201.322916666599</c:v>
                </c:pt>
                <c:pt idx="12956">
                  <c:v>43201.34375</c:v>
                </c:pt>
                <c:pt idx="12957">
                  <c:v>43201.364583333401</c:v>
                </c:pt>
                <c:pt idx="12958">
                  <c:v>43201.385416666599</c:v>
                </c:pt>
                <c:pt idx="12959">
                  <c:v>43201.40625</c:v>
                </c:pt>
                <c:pt idx="12960">
                  <c:v>43201.427083333401</c:v>
                </c:pt>
                <c:pt idx="12961">
                  <c:v>43201.447916666599</c:v>
                </c:pt>
                <c:pt idx="12962">
                  <c:v>43201.46875</c:v>
                </c:pt>
                <c:pt idx="12963">
                  <c:v>43201.489583333401</c:v>
                </c:pt>
                <c:pt idx="12964">
                  <c:v>43201.510416666599</c:v>
                </c:pt>
                <c:pt idx="12965">
                  <c:v>43201.53125</c:v>
                </c:pt>
                <c:pt idx="12966">
                  <c:v>43201.552083333401</c:v>
                </c:pt>
                <c:pt idx="12967">
                  <c:v>43201.572916666599</c:v>
                </c:pt>
                <c:pt idx="12968">
                  <c:v>43201.59375</c:v>
                </c:pt>
                <c:pt idx="12969">
                  <c:v>43201.614583333401</c:v>
                </c:pt>
                <c:pt idx="12970">
                  <c:v>43201.635416666599</c:v>
                </c:pt>
                <c:pt idx="12971">
                  <c:v>43201.65625</c:v>
                </c:pt>
                <c:pt idx="12972">
                  <c:v>43201.677083333401</c:v>
                </c:pt>
                <c:pt idx="12973">
                  <c:v>43201.697916666599</c:v>
                </c:pt>
                <c:pt idx="12974">
                  <c:v>43201.71875</c:v>
                </c:pt>
                <c:pt idx="12975">
                  <c:v>43201.739583333401</c:v>
                </c:pt>
                <c:pt idx="12976">
                  <c:v>43201.760416666599</c:v>
                </c:pt>
                <c:pt idx="12977">
                  <c:v>43201.78125</c:v>
                </c:pt>
                <c:pt idx="12978">
                  <c:v>43201.802083333401</c:v>
                </c:pt>
                <c:pt idx="12979">
                  <c:v>43201.822916666599</c:v>
                </c:pt>
                <c:pt idx="12980">
                  <c:v>43201.84375</c:v>
                </c:pt>
                <c:pt idx="12981">
                  <c:v>43201.864583333401</c:v>
                </c:pt>
                <c:pt idx="12982">
                  <c:v>43201.885416666599</c:v>
                </c:pt>
                <c:pt idx="12983">
                  <c:v>43201.90625</c:v>
                </c:pt>
                <c:pt idx="12984">
                  <c:v>43201.927083333401</c:v>
                </c:pt>
                <c:pt idx="12985">
                  <c:v>43201.947916666599</c:v>
                </c:pt>
                <c:pt idx="12986">
                  <c:v>43201.96875</c:v>
                </c:pt>
                <c:pt idx="12987">
                  <c:v>43201.989583333401</c:v>
                </c:pt>
                <c:pt idx="12988">
                  <c:v>43202.010416666599</c:v>
                </c:pt>
                <c:pt idx="12989">
                  <c:v>43202.03125</c:v>
                </c:pt>
                <c:pt idx="12990">
                  <c:v>43202.052083333401</c:v>
                </c:pt>
                <c:pt idx="12991">
                  <c:v>43202.072916666599</c:v>
                </c:pt>
                <c:pt idx="12992">
                  <c:v>43202.09375</c:v>
                </c:pt>
                <c:pt idx="12993">
                  <c:v>43202.114583333401</c:v>
                </c:pt>
                <c:pt idx="12994">
                  <c:v>43202.135416666599</c:v>
                </c:pt>
                <c:pt idx="12995">
                  <c:v>43202.15625</c:v>
                </c:pt>
                <c:pt idx="12996">
                  <c:v>43202.177083333401</c:v>
                </c:pt>
                <c:pt idx="12997">
                  <c:v>43202.197916666599</c:v>
                </c:pt>
                <c:pt idx="12998">
                  <c:v>43202.21875</c:v>
                </c:pt>
                <c:pt idx="12999">
                  <c:v>43202.239583333401</c:v>
                </c:pt>
                <c:pt idx="13000">
                  <c:v>43202.260416666599</c:v>
                </c:pt>
                <c:pt idx="13001">
                  <c:v>43202.28125</c:v>
                </c:pt>
                <c:pt idx="13002">
                  <c:v>43202.302083333401</c:v>
                </c:pt>
                <c:pt idx="13003">
                  <c:v>43202.322916666599</c:v>
                </c:pt>
                <c:pt idx="13004">
                  <c:v>43202.34375</c:v>
                </c:pt>
                <c:pt idx="13005">
                  <c:v>43202.364583333401</c:v>
                </c:pt>
                <c:pt idx="13006">
                  <c:v>43202.385416666599</c:v>
                </c:pt>
                <c:pt idx="13007">
                  <c:v>43202.40625</c:v>
                </c:pt>
                <c:pt idx="13008">
                  <c:v>43202.427083333401</c:v>
                </c:pt>
                <c:pt idx="13009">
                  <c:v>43202.447916666599</c:v>
                </c:pt>
                <c:pt idx="13010">
                  <c:v>43202.46875</c:v>
                </c:pt>
                <c:pt idx="13011">
                  <c:v>43202.489583333401</c:v>
                </c:pt>
                <c:pt idx="13012">
                  <c:v>43202.510416666599</c:v>
                </c:pt>
                <c:pt idx="13013">
                  <c:v>43202.53125</c:v>
                </c:pt>
                <c:pt idx="13014">
                  <c:v>43202.552083333401</c:v>
                </c:pt>
                <c:pt idx="13015">
                  <c:v>43202.572916666599</c:v>
                </c:pt>
                <c:pt idx="13016">
                  <c:v>43202.59375</c:v>
                </c:pt>
                <c:pt idx="13017">
                  <c:v>43202.614583333401</c:v>
                </c:pt>
                <c:pt idx="13018">
                  <c:v>43202.635416666599</c:v>
                </c:pt>
                <c:pt idx="13019">
                  <c:v>43202.65625</c:v>
                </c:pt>
                <c:pt idx="13020">
                  <c:v>43202.677083333401</c:v>
                </c:pt>
                <c:pt idx="13021">
                  <c:v>43202.697916666599</c:v>
                </c:pt>
                <c:pt idx="13022">
                  <c:v>43202.71875</c:v>
                </c:pt>
                <c:pt idx="13023">
                  <c:v>43202.739583333401</c:v>
                </c:pt>
                <c:pt idx="13024">
                  <c:v>43202.760416666599</c:v>
                </c:pt>
                <c:pt idx="13025">
                  <c:v>43202.78125</c:v>
                </c:pt>
                <c:pt idx="13026">
                  <c:v>43202.802083333401</c:v>
                </c:pt>
                <c:pt idx="13027">
                  <c:v>43202.822916666599</c:v>
                </c:pt>
                <c:pt idx="13028">
                  <c:v>43202.84375</c:v>
                </c:pt>
                <c:pt idx="13029">
                  <c:v>43202.864583333401</c:v>
                </c:pt>
                <c:pt idx="13030">
                  <c:v>43202.885416666599</c:v>
                </c:pt>
                <c:pt idx="13031">
                  <c:v>43202.90625</c:v>
                </c:pt>
                <c:pt idx="13032">
                  <c:v>43202.927083333401</c:v>
                </c:pt>
                <c:pt idx="13033">
                  <c:v>43202.947916666599</c:v>
                </c:pt>
                <c:pt idx="13034">
                  <c:v>43202.96875</c:v>
                </c:pt>
                <c:pt idx="13035">
                  <c:v>43202.989583333401</c:v>
                </c:pt>
                <c:pt idx="13036">
                  <c:v>43203.010416666599</c:v>
                </c:pt>
                <c:pt idx="13037">
                  <c:v>43203.03125</c:v>
                </c:pt>
                <c:pt idx="13038">
                  <c:v>43203.052083333401</c:v>
                </c:pt>
                <c:pt idx="13039">
                  <c:v>43203.072916666599</c:v>
                </c:pt>
                <c:pt idx="13040">
                  <c:v>43203.09375</c:v>
                </c:pt>
                <c:pt idx="13041">
                  <c:v>43203.114583333401</c:v>
                </c:pt>
                <c:pt idx="13042">
                  <c:v>43203.135416666599</c:v>
                </c:pt>
                <c:pt idx="13043">
                  <c:v>43203.15625</c:v>
                </c:pt>
                <c:pt idx="13044">
                  <c:v>43203.177083333401</c:v>
                </c:pt>
                <c:pt idx="13045">
                  <c:v>43203.197916666599</c:v>
                </c:pt>
                <c:pt idx="13046">
                  <c:v>43203.21875</c:v>
                </c:pt>
                <c:pt idx="13047">
                  <c:v>43203.239583333401</c:v>
                </c:pt>
                <c:pt idx="13048">
                  <c:v>43203.260416666599</c:v>
                </c:pt>
                <c:pt idx="13049">
                  <c:v>43203.28125</c:v>
                </c:pt>
                <c:pt idx="13050">
                  <c:v>43203.302083333401</c:v>
                </c:pt>
                <c:pt idx="13051">
                  <c:v>43203.322916666599</c:v>
                </c:pt>
                <c:pt idx="13052">
                  <c:v>43203.34375</c:v>
                </c:pt>
                <c:pt idx="13053">
                  <c:v>43203.364583333401</c:v>
                </c:pt>
                <c:pt idx="13054">
                  <c:v>43203.385416666599</c:v>
                </c:pt>
                <c:pt idx="13055">
                  <c:v>43203.40625</c:v>
                </c:pt>
                <c:pt idx="13056">
                  <c:v>43203.427083333401</c:v>
                </c:pt>
                <c:pt idx="13057">
                  <c:v>43203.447916666599</c:v>
                </c:pt>
                <c:pt idx="13058">
                  <c:v>43203.46875</c:v>
                </c:pt>
                <c:pt idx="13059">
                  <c:v>43203.489583333401</c:v>
                </c:pt>
                <c:pt idx="13060">
                  <c:v>43203.510416666599</c:v>
                </c:pt>
                <c:pt idx="13061">
                  <c:v>43203.53125</c:v>
                </c:pt>
                <c:pt idx="13062">
                  <c:v>43203.552083333401</c:v>
                </c:pt>
                <c:pt idx="13063">
                  <c:v>43203.572916666599</c:v>
                </c:pt>
                <c:pt idx="13064">
                  <c:v>43203.59375</c:v>
                </c:pt>
                <c:pt idx="13065">
                  <c:v>43203.614583333401</c:v>
                </c:pt>
                <c:pt idx="13066">
                  <c:v>43203.635416666599</c:v>
                </c:pt>
                <c:pt idx="13067">
                  <c:v>43203.65625</c:v>
                </c:pt>
                <c:pt idx="13068">
                  <c:v>43203.677083333401</c:v>
                </c:pt>
                <c:pt idx="13069">
                  <c:v>43203.697916666599</c:v>
                </c:pt>
                <c:pt idx="13070">
                  <c:v>43203.71875</c:v>
                </c:pt>
                <c:pt idx="13071">
                  <c:v>43203.739583333401</c:v>
                </c:pt>
                <c:pt idx="13072">
                  <c:v>43203.760416666599</c:v>
                </c:pt>
                <c:pt idx="13073">
                  <c:v>43203.78125</c:v>
                </c:pt>
                <c:pt idx="13074">
                  <c:v>43203.802083333401</c:v>
                </c:pt>
                <c:pt idx="13075">
                  <c:v>43203.822916666599</c:v>
                </c:pt>
                <c:pt idx="13076">
                  <c:v>43203.84375</c:v>
                </c:pt>
                <c:pt idx="13077">
                  <c:v>43203.864583333401</c:v>
                </c:pt>
                <c:pt idx="13078">
                  <c:v>43203.885416666599</c:v>
                </c:pt>
                <c:pt idx="13079">
                  <c:v>43203.90625</c:v>
                </c:pt>
                <c:pt idx="13080">
                  <c:v>43203.927083333401</c:v>
                </c:pt>
                <c:pt idx="13081">
                  <c:v>43203.947916666599</c:v>
                </c:pt>
                <c:pt idx="13082">
                  <c:v>43203.96875</c:v>
                </c:pt>
                <c:pt idx="13083">
                  <c:v>43203.989583333401</c:v>
                </c:pt>
                <c:pt idx="13084">
                  <c:v>43204.010416666599</c:v>
                </c:pt>
                <c:pt idx="13085">
                  <c:v>43204.03125</c:v>
                </c:pt>
                <c:pt idx="13086">
                  <c:v>43204.052083333401</c:v>
                </c:pt>
                <c:pt idx="13087">
                  <c:v>43204.072916666599</c:v>
                </c:pt>
                <c:pt idx="13088">
                  <c:v>43204.09375</c:v>
                </c:pt>
                <c:pt idx="13089">
                  <c:v>43204.114583333401</c:v>
                </c:pt>
                <c:pt idx="13090">
                  <c:v>43204.135416666599</c:v>
                </c:pt>
                <c:pt idx="13091">
                  <c:v>43204.15625</c:v>
                </c:pt>
                <c:pt idx="13092">
                  <c:v>43204.177083333401</c:v>
                </c:pt>
                <c:pt idx="13093">
                  <c:v>43204.197916666599</c:v>
                </c:pt>
                <c:pt idx="13094">
                  <c:v>43204.21875</c:v>
                </c:pt>
                <c:pt idx="13095">
                  <c:v>43204.239583333401</c:v>
                </c:pt>
                <c:pt idx="13096">
                  <c:v>43204.260416666599</c:v>
                </c:pt>
                <c:pt idx="13097">
                  <c:v>43204.28125</c:v>
                </c:pt>
                <c:pt idx="13098">
                  <c:v>43204.302083333401</c:v>
                </c:pt>
                <c:pt idx="13099">
                  <c:v>43204.322916666599</c:v>
                </c:pt>
                <c:pt idx="13100">
                  <c:v>43204.34375</c:v>
                </c:pt>
                <c:pt idx="13101">
                  <c:v>43204.364583333401</c:v>
                </c:pt>
                <c:pt idx="13102">
                  <c:v>43204.385416666599</c:v>
                </c:pt>
                <c:pt idx="13103">
                  <c:v>43204.40625</c:v>
                </c:pt>
                <c:pt idx="13104">
                  <c:v>43204.427083333401</c:v>
                </c:pt>
                <c:pt idx="13105">
                  <c:v>43204.447916666599</c:v>
                </c:pt>
                <c:pt idx="13106">
                  <c:v>43204.46875</c:v>
                </c:pt>
                <c:pt idx="13107">
                  <c:v>43204.489583333401</c:v>
                </c:pt>
                <c:pt idx="13108">
                  <c:v>43204.510416666599</c:v>
                </c:pt>
                <c:pt idx="13109">
                  <c:v>43204.53125</c:v>
                </c:pt>
                <c:pt idx="13110">
                  <c:v>43204.552083333401</c:v>
                </c:pt>
                <c:pt idx="13111">
                  <c:v>43204.572916666599</c:v>
                </c:pt>
                <c:pt idx="13112">
                  <c:v>43204.59375</c:v>
                </c:pt>
                <c:pt idx="13113">
                  <c:v>43204.614583333401</c:v>
                </c:pt>
                <c:pt idx="13114">
                  <c:v>43204.635416666599</c:v>
                </c:pt>
                <c:pt idx="13115">
                  <c:v>43204.65625</c:v>
                </c:pt>
                <c:pt idx="13116">
                  <c:v>43204.677083333401</c:v>
                </c:pt>
                <c:pt idx="13117">
                  <c:v>43204.697916666599</c:v>
                </c:pt>
                <c:pt idx="13118">
                  <c:v>43204.71875</c:v>
                </c:pt>
                <c:pt idx="13119">
                  <c:v>43204.739583333401</c:v>
                </c:pt>
                <c:pt idx="13120">
                  <c:v>43204.760416666599</c:v>
                </c:pt>
                <c:pt idx="13121">
                  <c:v>43204.78125</c:v>
                </c:pt>
                <c:pt idx="13122">
                  <c:v>43204.802083333401</c:v>
                </c:pt>
                <c:pt idx="13123">
                  <c:v>43204.822916666599</c:v>
                </c:pt>
                <c:pt idx="13124">
                  <c:v>43204.84375</c:v>
                </c:pt>
                <c:pt idx="13125">
                  <c:v>43204.864583333401</c:v>
                </c:pt>
                <c:pt idx="13126">
                  <c:v>43204.885416666599</c:v>
                </c:pt>
                <c:pt idx="13127">
                  <c:v>43204.90625</c:v>
                </c:pt>
                <c:pt idx="13128">
                  <c:v>43204.927083333401</c:v>
                </c:pt>
                <c:pt idx="13129">
                  <c:v>43204.947916666599</c:v>
                </c:pt>
                <c:pt idx="13130">
                  <c:v>43204.96875</c:v>
                </c:pt>
                <c:pt idx="13131">
                  <c:v>43204.989583333401</c:v>
                </c:pt>
                <c:pt idx="13132">
                  <c:v>43205.010416666599</c:v>
                </c:pt>
                <c:pt idx="13133">
                  <c:v>43205.03125</c:v>
                </c:pt>
                <c:pt idx="13134">
                  <c:v>43205.052083333401</c:v>
                </c:pt>
                <c:pt idx="13135">
                  <c:v>43205.072916666599</c:v>
                </c:pt>
                <c:pt idx="13136">
                  <c:v>43205.09375</c:v>
                </c:pt>
                <c:pt idx="13137">
                  <c:v>43205.114583333401</c:v>
                </c:pt>
                <c:pt idx="13138">
                  <c:v>43205.135416666599</c:v>
                </c:pt>
                <c:pt idx="13139">
                  <c:v>43205.15625</c:v>
                </c:pt>
                <c:pt idx="13140">
                  <c:v>43205.177083333401</c:v>
                </c:pt>
                <c:pt idx="13141">
                  <c:v>43205.197916666599</c:v>
                </c:pt>
                <c:pt idx="13142">
                  <c:v>43205.21875</c:v>
                </c:pt>
                <c:pt idx="13143">
                  <c:v>43205.239583333401</c:v>
                </c:pt>
                <c:pt idx="13144">
                  <c:v>43205.260416666599</c:v>
                </c:pt>
                <c:pt idx="13145">
                  <c:v>43205.28125</c:v>
                </c:pt>
                <c:pt idx="13146">
                  <c:v>43205.302083333401</c:v>
                </c:pt>
                <c:pt idx="13147">
                  <c:v>43205.322916666599</c:v>
                </c:pt>
                <c:pt idx="13148">
                  <c:v>43205.34375</c:v>
                </c:pt>
                <c:pt idx="13149">
                  <c:v>43205.364583333401</c:v>
                </c:pt>
                <c:pt idx="13150">
                  <c:v>43205.385416666599</c:v>
                </c:pt>
                <c:pt idx="13151">
                  <c:v>43205.40625</c:v>
                </c:pt>
                <c:pt idx="13152">
                  <c:v>43205.427083333401</c:v>
                </c:pt>
                <c:pt idx="13153">
                  <c:v>43205.447916666599</c:v>
                </c:pt>
                <c:pt idx="13154">
                  <c:v>43205.46875</c:v>
                </c:pt>
                <c:pt idx="13155">
                  <c:v>43205.489583333401</c:v>
                </c:pt>
                <c:pt idx="13156">
                  <c:v>43205.510416666599</c:v>
                </c:pt>
                <c:pt idx="13157">
                  <c:v>43205.53125</c:v>
                </c:pt>
                <c:pt idx="13158">
                  <c:v>43205.552083333401</c:v>
                </c:pt>
                <c:pt idx="13159">
                  <c:v>43205.572916666599</c:v>
                </c:pt>
                <c:pt idx="13160">
                  <c:v>43205.59375</c:v>
                </c:pt>
                <c:pt idx="13161">
                  <c:v>43205.614583333401</c:v>
                </c:pt>
                <c:pt idx="13162">
                  <c:v>43205.635416666599</c:v>
                </c:pt>
                <c:pt idx="13163">
                  <c:v>43205.65625</c:v>
                </c:pt>
                <c:pt idx="13164">
                  <c:v>43205.677083333401</c:v>
                </c:pt>
                <c:pt idx="13165">
                  <c:v>43205.697916666599</c:v>
                </c:pt>
                <c:pt idx="13166">
                  <c:v>43205.71875</c:v>
                </c:pt>
                <c:pt idx="13167">
                  <c:v>43205.739583333401</c:v>
                </c:pt>
                <c:pt idx="13168">
                  <c:v>43205.760416666599</c:v>
                </c:pt>
                <c:pt idx="13169">
                  <c:v>43205.78125</c:v>
                </c:pt>
                <c:pt idx="13170">
                  <c:v>43205.802083333401</c:v>
                </c:pt>
                <c:pt idx="13171">
                  <c:v>43205.822916666599</c:v>
                </c:pt>
                <c:pt idx="13172">
                  <c:v>43205.84375</c:v>
                </c:pt>
                <c:pt idx="13173">
                  <c:v>43205.864583333401</c:v>
                </c:pt>
                <c:pt idx="13174">
                  <c:v>43205.885416666599</c:v>
                </c:pt>
                <c:pt idx="13175">
                  <c:v>43205.90625</c:v>
                </c:pt>
                <c:pt idx="13176">
                  <c:v>43205.927083333401</c:v>
                </c:pt>
                <c:pt idx="13177">
                  <c:v>43205.947916666599</c:v>
                </c:pt>
                <c:pt idx="13178">
                  <c:v>43205.96875</c:v>
                </c:pt>
                <c:pt idx="13179">
                  <c:v>43205.989583333401</c:v>
                </c:pt>
                <c:pt idx="13180">
                  <c:v>43206.010416666599</c:v>
                </c:pt>
                <c:pt idx="13181">
                  <c:v>43206.03125</c:v>
                </c:pt>
                <c:pt idx="13182">
                  <c:v>43206.052083333401</c:v>
                </c:pt>
                <c:pt idx="13183">
                  <c:v>43206.072916666599</c:v>
                </c:pt>
                <c:pt idx="13184">
                  <c:v>43206.09375</c:v>
                </c:pt>
                <c:pt idx="13185">
                  <c:v>43206.114583333401</c:v>
                </c:pt>
                <c:pt idx="13186">
                  <c:v>43206.135416666599</c:v>
                </c:pt>
                <c:pt idx="13187">
                  <c:v>43206.15625</c:v>
                </c:pt>
                <c:pt idx="13188">
                  <c:v>43206.177083333401</c:v>
                </c:pt>
                <c:pt idx="13189">
                  <c:v>43206.197916666599</c:v>
                </c:pt>
                <c:pt idx="13190">
                  <c:v>43206.21875</c:v>
                </c:pt>
                <c:pt idx="13191">
                  <c:v>43206.239583333401</c:v>
                </c:pt>
                <c:pt idx="13192">
                  <c:v>43206.260416666599</c:v>
                </c:pt>
                <c:pt idx="13193">
                  <c:v>43206.28125</c:v>
                </c:pt>
                <c:pt idx="13194">
                  <c:v>43206.302083333401</c:v>
                </c:pt>
                <c:pt idx="13195">
                  <c:v>43206.322916666599</c:v>
                </c:pt>
                <c:pt idx="13196">
                  <c:v>43206.34375</c:v>
                </c:pt>
                <c:pt idx="13197">
                  <c:v>43206.364583333401</c:v>
                </c:pt>
                <c:pt idx="13198">
                  <c:v>43206.385416666599</c:v>
                </c:pt>
                <c:pt idx="13199">
                  <c:v>43206.40625</c:v>
                </c:pt>
                <c:pt idx="13200">
                  <c:v>43206.427083333401</c:v>
                </c:pt>
                <c:pt idx="13201">
                  <c:v>43206.447916666599</c:v>
                </c:pt>
                <c:pt idx="13202">
                  <c:v>43206.46875</c:v>
                </c:pt>
                <c:pt idx="13203">
                  <c:v>43206.489583333401</c:v>
                </c:pt>
                <c:pt idx="13204">
                  <c:v>43206.510416666599</c:v>
                </c:pt>
                <c:pt idx="13205">
                  <c:v>43206.53125</c:v>
                </c:pt>
                <c:pt idx="13206">
                  <c:v>43206.552083333401</c:v>
                </c:pt>
                <c:pt idx="13207">
                  <c:v>43206.572916666599</c:v>
                </c:pt>
                <c:pt idx="13208">
                  <c:v>43206.59375</c:v>
                </c:pt>
                <c:pt idx="13209">
                  <c:v>43206.614583333401</c:v>
                </c:pt>
                <c:pt idx="13210">
                  <c:v>43206.635416666599</c:v>
                </c:pt>
                <c:pt idx="13211">
                  <c:v>43206.65625</c:v>
                </c:pt>
                <c:pt idx="13212">
                  <c:v>43206.677083333401</c:v>
                </c:pt>
                <c:pt idx="13213">
                  <c:v>43206.697916666599</c:v>
                </c:pt>
                <c:pt idx="13214">
                  <c:v>43206.71875</c:v>
                </c:pt>
                <c:pt idx="13215">
                  <c:v>43206.739583333401</c:v>
                </c:pt>
                <c:pt idx="13216">
                  <c:v>43206.760416666599</c:v>
                </c:pt>
                <c:pt idx="13217">
                  <c:v>43206.78125</c:v>
                </c:pt>
                <c:pt idx="13218">
                  <c:v>43206.802083333401</c:v>
                </c:pt>
                <c:pt idx="13219">
                  <c:v>43206.822916666599</c:v>
                </c:pt>
                <c:pt idx="13220">
                  <c:v>43206.84375</c:v>
                </c:pt>
                <c:pt idx="13221">
                  <c:v>43206.864583333401</c:v>
                </c:pt>
                <c:pt idx="13222">
                  <c:v>43206.885416666599</c:v>
                </c:pt>
                <c:pt idx="13223">
                  <c:v>43206.90625</c:v>
                </c:pt>
                <c:pt idx="13224">
                  <c:v>43206.927083333401</c:v>
                </c:pt>
                <c:pt idx="13225">
                  <c:v>43206.947916666599</c:v>
                </c:pt>
                <c:pt idx="13226">
                  <c:v>43206.96875</c:v>
                </c:pt>
                <c:pt idx="13227">
                  <c:v>43206.989583333401</c:v>
                </c:pt>
                <c:pt idx="13228">
                  <c:v>43207.010416666599</c:v>
                </c:pt>
                <c:pt idx="13229">
                  <c:v>43207.03125</c:v>
                </c:pt>
                <c:pt idx="13230">
                  <c:v>43207.052083333401</c:v>
                </c:pt>
                <c:pt idx="13231">
                  <c:v>43207.072916666599</c:v>
                </c:pt>
                <c:pt idx="13232">
                  <c:v>43207.09375</c:v>
                </c:pt>
                <c:pt idx="13233">
                  <c:v>43207.114583333401</c:v>
                </c:pt>
                <c:pt idx="13234">
                  <c:v>43207.135416666599</c:v>
                </c:pt>
                <c:pt idx="13235">
                  <c:v>43207.15625</c:v>
                </c:pt>
                <c:pt idx="13236">
                  <c:v>43207.177083333401</c:v>
                </c:pt>
                <c:pt idx="13237">
                  <c:v>43207.197916666599</c:v>
                </c:pt>
                <c:pt idx="13238">
                  <c:v>43207.21875</c:v>
                </c:pt>
                <c:pt idx="13239">
                  <c:v>43207.239583333401</c:v>
                </c:pt>
                <c:pt idx="13240">
                  <c:v>43207.260416666599</c:v>
                </c:pt>
                <c:pt idx="13241">
                  <c:v>43207.28125</c:v>
                </c:pt>
                <c:pt idx="13242">
                  <c:v>43207.302083333401</c:v>
                </c:pt>
                <c:pt idx="13243">
                  <c:v>43207.322916666599</c:v>
                </c:pt>
                <c:pt idx="13244">
                  <c:v>43207.34375</c:v>
                </c:pt>
                <c:pt idx="13245">
                  <c:v>43207.364583333401</c:v>
                </c:pt>
                <c:pt idx="13246">
                  <c:v>43207.385416666599</c:v>
                </c:pt>
                <c:pt idx="13247">
                  <c:v>43207.40625</c:v>
                </c:pt>
                <c:pt idx="13248">
                  <c:v>43207.427083333401</c:v>
                </c:pt>
                <c:pt idx="13249">
                  <c:v>43207.447916666599</c:v>
                </c:pt>
                <c:pt idx="13250">
                  <c:v>43207.46875</c:v>
                </c:pt>
                <c:pt idx="13251">
                  <c:v>43207.489583333401</c:v>
                </c:pt>
                <c:pt idx="13252">
                  <c:v>43207.510416666599</c:v>
                </c:pt>
                <c:pt idx="13253">
                  <c:v>43207.53125</c:v>
                </c:pt>
                <c:pt idx="13254">
                  <c:v>43207.552083333401</c:v>
                </c:pt>
                <c:pt idx="13255">
                  <c:v>43207.572916666599</c:v>
                </c:pt>
                <c:pt idx="13256">
                  <c:v>43207.59375</c:v>
                </c:pt>
                <c:pt idx="13257">
                  <c:v>43207.614583333401</c:v>
                </c:pt>
                <c:pt idx="13258">
                  <c:v>43207.635416666599</c:v>
                </c:pt>
                <c:pt idx="13259">
                  <c:v>43207.65625</c:v>
                </c:pt>
                <c:pt idx="13260">
                  <c:v>43207.677083333401</c:v>
                </c:pt>
                <c:pt idx="13261">
                  <c:v>43207.697916666599</c:v>
                </c:pt>
                <c:pt idx="13262">
                  <c:v>43207.71875</c:v>
                </c:pt>
                <c:pt idx="13263">
                  <c:v>43207.739583333401</c:v>
                </c:pt>
                <c:pt idx="13264">
                  <c:v>43207.760416666599</c:v>
                </c:pt>
                <c:pt idx="13265">
                  <c:v>43207.78125</c:v>
                </c:pt>
                <c:pt idx="13266">
                  <c:v>43207.802083333401</c:v>
                </c:pt>
                <c:pt idx="13267">
                  <c:v>43207.822916666599</c:v>
                </c:pt>
                <c:pt idx="13268">
                  <c:v>43207.84375</c:v>
                </c:pt>
                <c:pt idx="13269">
                  <c:v>43207.864583333401</c:v>
                </c:pt>
                <c:pt idx="13270">
                  <c:v>43207.885416666599</c:v>
                </c:pt>
                <c:pt idx="13271">
                  <c:v>43207.90625</c:v>
                </c:pt>
                <c:pt idx="13272">
                  <c:v>43207.927083333401</c:v>
                </c:pt>
                <c:pt idx="13273">
                  <c:v>43207.947916666599</c:v>
                </c:pt>
                <c:pt idx="13274">
                  <c:v>43207.96875</c:v>
                </c:pt>
                <c:pt idx="13275">
                  <c:v>43207.989583333401</c:v>
                </c:pt>
                <c:pt idx="13276">
                  <c:v>43208.010416666599</c:v>
                </c:pt>
                <c:pt idx="13277">
                  <c:v>43208.03125</c:v>
                </c:pt>
                <c:pt idx="13278">
                  <c:v>43208.052083333401</c:v>
                </c:pt>
                <c:pt idx="13279">
                  <c:v>43208.072916666599</c:v>
                </c:pt>
                <c:pt idx="13280">
                  <c:v>43208.09375</c:v>
                </c:pt>
                <c:pt idx="13281">
                  <c:v>43208.114583333401</c:v>
                </c:pt>
                <c:pt idx="13282">
                  <c:v>43208.135416666599</c:v>
                </c:pt>
                <c:pt idx="13283">
                  <c:v>43208.15625</c:v>
                </c:pt>
                <c:pt idx="13284">
                  <c:v>43208.177083333401</c:v>
                </c:pt>
                <c:pt idx="13285">
                  <c:v>43208.197916666599</c:v>
                </c:pt>
                <c:pt idx="13286">
                  <c:v>43208.21875</c:v>
                </c:pt>
                <c:pt idx="13287">
                  <c:v>43208.239583333401</c:v>
                </c:pt>
                <c:pt idx="13288">
                  <c:v>43208.260416666599</c:v>
                </c:pt>
                <c:pt idx="13289">
                  <c:v>43208.28125</c:v>
                </c:pt>
                <c:pt idx="13290">
                  <c:v>43208.302083333401</c:v>
                </c:pt>
                <c:pt idx="13291">
                  <c:v>43208.322916666599</c:v>
                </c:pt>
                <c:pt idx="13292">
                  <c:v>43208.34375</c:v>
                </c:pt>
                <c:pt idx="13293">
                  <c:v>43208.364583333401</c:v>
                </c:pt>
                <c:pt idx="13294">
                  <c:v>43208.385416666599</c:v>
                </c:pt>
                <c:pt idx="13295">
                  <c:v>43208.40625</c:v>
                </c:pt>
                <c:pt idx="13296">
                  <c:v>43208.427083333401</c:v>
                </c:pt>
                <c:pt idx="13297">
                  <c:v>43208.447916666599</c:v>
                </c:pt>
                <c:pt idx="13298">
                  <c:v>43208.46875</c:v>
                </c:pt>
                <c:pt idx="13299">
                  <c:v>43208.489583333401</c:v>
                </c:pt>
                <c:pt idx="13300">
                  <c:v>43208.510416666599</c:v>
                </c:pt>
                <c:pt idx="13301">
                  <c:v>43208.53125</c:v>
                </c:pt>
                <c:pt idx="13302">
                  <c:v>43208.552083333401</c:v>
                </c:pt>
                <c:pt idx="13303">
                  <c:v>43208.572916666599</c:v>
                </c:pt>
                <c:pt idx="13304">
                  <c:v>43208.59375</c:v>
                </c:pt>
                <c:pt idx="13305">
                  <c:v>43208.614583333401</c:v>
                </c:pt>
                <c:pt idx="13306">
                  <c:v>43208.635416666599</c:v>
                </c:pt>
                <c:pt idx="13307">
                  <c:v>43208.65625</c:v>
                </c:pt>
                <c:pt idx="13308">
                  <c:v>43208.677083333401</c:v>
                </c:pt>
                <c:pt idx="13309">
                  <c:v>43208.697916666599</c:v>
                </c:pt>
                <c:pt idx="13310">
                  <c:v>43208.71875</c:v>
                </c:pt>
                <c:pt idx="13311">
                  <c:v>43208.739583333401</c:v>
                </c:pt>
                <c:pt idx="13312">
                  <c:v>43208.760416666599</c:v>
                </c:pt>
                <c:pt idx="13313">
                  <c:v>43208.78125</c:v>
                </c:pt>
                <c:pt idx="13314">
                  <c:v>43208.802083333401</c:v>
                </c:pt>
                <c:pt idx="13315">
                  <c:v>43208.822916666599</c:v>
                </c:pt>
                <c:pt idx="13316">
                  <c:v>43208.84375</c:v>
                </c:pt>
                <c:pt idx="13317">
                  <c:v>43208.864583333401</c:v>
                </c:pt>
                <c:pt idx="13318">
                  <c:v>43208.885416666599</c:v>
                </c:pt>
                <c:pt idx="13319">
                  <c:v>43208.90625</c:v>
                </c:pt>
                <c:pt idx="13320">
                  <c:v>43208.927083333401</c:v>
                </c:pt>
                <c:pt idx="13321">
                  <c:v>43208.947916666599</c:v>
                </c:pt>
                <c:pt idx="13322">
                  <c:v>43208.96875</c:v>
                </c:pt>
                <c:pt idx="13323">
                  <c:v>43208.989583333401</c:v>
                </c:pt>
                <c:pt idx="13324">
                  <c:v>43209.010416666599</c:v>
                </c:pt>
                <c:pt idx="13325">
                  <c:v>43209.03125</c:v>
                </c:pt>
                <c:pt idx="13326">
                  <c:v>43209.052083333401</c:v>
                </c:pt>
                <c:pt idx="13327">
                  <c:v>43209.072916666599</c:v>
                </c:pt>
                <c:pt idx="13328">
                  <c:v>43209.09375</c:v>
                </c:pt>
                <c:pt idx="13329">
                  <c:v>43209.114583333401</c:v>
                </c:pt>
                <c:pt idx="13330">
                  <c:v>43209.135416666599</c:v>
                </c:pt>
                <c:pt idx="13331">
                  <c:v>43209.15625</c:v>
                </c:pt>
                <c:pt idx="13332">
                  <c:v>43209.177083333401</c:v>
                </c:pt>
                <c:pt idx="13333">
                  <c:v>43209.197916666599</c:v>
                </c:pt>
                <c:pt idx="13334">
                  <c:v>43209.21875</c:v>
                </c:pt>
                <c:pt idx="13335">
                  <c:v>43209.239583333401</c:v>
                </c:pt>
                <c:pt idx="13336">
                  <c:v>43209.260416666599</c:v>
                </c:pt>
                <c:pt idx="13337">
                  <c:v>43209.28125</c:v>
                </c:pt>
                <c:pt idx="13338">
                  <c:v>43209.302083333401</c:v>
                </c:pt>
                <c:pt idx="13339">
                  <c:v>43209.322916666599</c:v>
                </c:pt>
                <c:pt idx="13340">
                  <c:v>43209.34375</c:v>
                </c:pt>
                <c:pt idx="13341">
                  <c:v>43209.364583333401</c:v>
                </c:pt>
                <c:pt idx="13342">
                  <c:v>43209.385416666599</c:v>
                </c:pt>
                <c:pt idx="13343">
                  <c:v>43209.40625</c:v>
                </c:pt>
                <c:pt idx="13344">
                  <c:v>43209.427083333401</c:v>
                </c:pt>
                <c:pt idx="13345">
                  <c:v>43209.447916666599</c:v>
                </c:pt>
                <c:pt idx="13346">
                  <c:v>43209.46875</c:v>
                </c:pt>
                <c:pt idx="13347">
                  <c:v>43209.489583333401</c:v>
                </c:pt>
                <c:pt idx="13348">
                  <c:v>43209.510416666599</c:v>
                </c:pt>
                <c:pt idx="13349">
                  <c:v>43209.53125</c:v>
                </c:pt>
                <c:pt idx="13350">
                  <c:v>43209.552083333401</c:v>
                </c:pt>
                <c:pt idx="13351">
                  <c:v>43209.572916666599</c:v>
                </c:pt>
                <c:pt idx="13352">
                  <c:v>43209.59375</c:v>
                </c:pt>
                <c:pt idx="13353">
                  <c:v>43209.614583333401</c:v>
                </c:pt>
                <c:pt idx="13354">
                  <c:v>43209.635416666599</c:v>
                </c:pt>
                <c:pt idx="13355">
                  <c:v>43209.65625</c:v>
                </c:pt>
                <c:pt idx="13356">
                  <c:v>43209.677083333401</c:v>
                </c:pt>
                <c:pt idx="13357">
                  <c:v>43209.697916666599</c:v>
                </c:pt>
                <c:pt idx="13358">
                  <c:v>43209.71875</c:v>
                </c:pt>
                <c:pt idx="13359">
                  <c:v>43209.739583333401</c:v>
                </c:pt>
                <c:pt idx="13360">
                  <c:v>43209.760416666599</c:v>
                </c:pt>
                <c:pt idx="13361">
                  <c:v>43209.78125</c:v>
                </c:pt>
                <c:pt idx="13362">
                  <c:v>43209.802083333401</c:v>
                </c:pt>
                <c:pt idx="13363">
                  <c:v>43209.822916666599</c:v>
                </c:pt>
                <c:pt idx="13364">
                  <c:v>43209.84375</c:v>
                </c:pt>
                <c:pt idx="13365">
                  <c:v>43209.864583333401</c:v>
                </c:pt>
                <c:pt idx="13366">
                  <c:v>43209.885416666599</c:v>
                </c:pt>
                <c:pt idx="13367">
                  <c:v>43209.90625</c:v>
                </c:pt>
                <c:pt idx="13368">
                  <c:v>43209.927083333401</c:v>
                </c:pt>
                <c:pt idx="13369">
                  <c:v>43209.947916666599</c:v>
                </c:pt>
                <c:pt idx="13370">
                  <c:v>43209.96875</c:v>
                </c:pt>
                <c:pt idx="13371">
                  <c:v>43209.989583333401</c:v>
                </c:pt>
                <c:pt idx="13372">
                  <c:v>43210.010416666599</c:v>
                </c:pt>
                <c:pt idx="13373">
                  <c:v>43210.03125</c:v>
                </c:pt>
                <c:pt idx="13374">
                  <c:v>43210.052083333401</c:v>
                </c:pt>
                <c:pt idx="13375">
                  <c:v>43210.072916666599</c:v>
                </c:pt>
                <c:pt idx="13376">
                  <c:v>43210.09375</c:v>
                </c:pt>
                <c:pt idx="13377">
                  <c:v>43210.114583333401</c:v>
                </c:pt>
                <c:pt idx="13378">
                  <c:v>43210.135416666599</c:v>
                </c:pt>
                <c:pt idx="13379">
                  <c:v>43210.15625</c:v>
                </c:pt>
                <c:pt idx="13380">
                  <c:v>43210.177083333401</c:v>
                </c:pt>
                <c:pt idx="13381">
                  <c:v>43210.197916666599</c:v>
                </c:pt>
                <c:pt idx="13382">
                  <c:v>43210.21875</c:v>
                </c:pt>
                <c:pt idx="13383">
                  <c:v>43210.239583333401</c:v>
                </c:pt>
                <c:pt idx="13384">
                  <c:v>43210.260416666599</c:v>
                </c:pt>
                <c:pt idx="13385">
                  <c:v>43210.28125</c:v>
                </c:pt>
                <c:pt idx="13386">
                  <c:v>43210.302083333401</c:v>
                </c:pt>
                <c:pt idx="13387">
                  <c:v>43210.322916666599</c:v>
                </c:pt>
                <c:pt idx="13388">
                  <c:v>43210.34375</c:v>
                </c:pt>
                <c:pt idx="13389">
                  <c:v>43210.364583333401</c:v>
                </c:pt>
                <c:pt idx="13390">
                  <c:v>43210.385416666599</c:v>
                </c:pt>
                <c:pt idx="13391">
                  <c:v>43210.40625</c:v>
                </c:pt>
                <c:pt idx="13392">
                  <c:v>43210.427083333401</c:v>
                </c:pt>
                <c:pt idx="13393">
                  <c:v>43210.447916666599</c:v>
                </c:pt>
                <c:pt idx="13394">
                  <c:v>43210.46875</c:v>
                </c:pt>
                <c:pt idx="13395">
                  <c:v>43210.489583333401</c:v>
                </c:pt>
                <c:pt idx="13396">
                  <c:v>43210.510416666599</c:v>
                </c:pt>
                <c:pt idx="13397">
                  <c:v>43210.53125</c:v>
                </c:pt>
                <c:pt idx="13398">
                  <c:v>43210.552083333401</c:v>
                </c:pt>
                <c:pt idx="13399">
                  <c:v>43210.572916666599</c:v>
                </c:pt>
                <c:pt idx="13400">
                  <c:v>43210.59375</c:v>
                </c:pt>
                <c:pt idx="13401">
                  <c:v>43210.614583333401</c:v>
                </c:pt>
                <c:pt idx="13402">
                  <c:v>43210.635416666599</c:v>
                </c:pt>
                <c:pt idx="13403">
                  <c:v>43210.65625</c:v>
                </c:pt>
                <c:pt idx="13404">
                  <c:v>43210.677083333401</c:v>
                </c:pt>
                <c:pt idx="13405">
                  <c:v>43210.697916666599</c:v>
                </c:pt>
                <c:pt idx="13406">
                  <c:v>43210.71875</c:v>
                </c:pt>
                <c:pt idx="13407">
                  <c:v>43210.739583333401</c:v>
                </c:pt>
                <c:pt idx="13408">
                  <c:v>43210.760416666599</c:v>
                </c:pt>
                <c:pt idx="13409">
                  <c:v>43210.78125</c:v>
                </c:pt>
                <c:pt idx="13410">
                  <c:v>43210.802083333401</c:v>
                </c:pt>
                <c:pt idx="13411">
                  <c:v>43210.822916666599</c:v>
                </c:pt>
                <c:pt idx="13412">
                  <c:v>43210.84375</c:v>
                </c:pt>
                <c:pt idx="13413">
                  <c:v>43210.864583333401</c:v>
                </c:pt>
                <c:pt idx="13414">
                  <c:v>43210.885416666599</c:v>
                </c:pt>
                <c:pt idx="13415">
                  <c:v>43210.90625</c:v>
                </c:pt>
                <c:pt idx="13416">
                  <c:v>43210.927083333401</c:v>
                </c:pt>
                <c:pt idx="13417">
                  <c:v>43210.947916666599</c:v>
                </c:pt>
                <c:pt idx="13418">
                  <c:v>43210.96875</c:v>
                </c:pt>
                <c:pt idx="13419">
                  <c:v>43210.989583333401</c:v>
                </c:pt>
                <c:pt idx="13420">
                  <c:v>43211.010416666599</c:v>
                </c:pt>
                <c:pt idx="13421">
                  <c:v>43211.03125</c:v>
                </c:pt>
                <c:pt idx="13422">
                  <c:v>43211.052083333401</c:v>
                </c:pt>
                <c:pt idx="13423">
                  <c:v>43211.072916666599</c:v>
                </c:pt>
                <c:pt idx="13424">
                  <c:v>43211.09375</c:v>
                </c:pt>
                <c:pt idx="13425">
                  <c:v>43211.114583333401</c:v>
                </c:pt>
                <c:pt idx="13426">
                  <c:v>43211.135416666599</c:v>
                </c:pt>
                <c:pt idx="13427">
                  <c:v>43211.15625</c:v>
                </c:pt>
                <c:pt idx="13428">
                  <c:v>43211.177083333401</c:v>
                </c:pt>
                <c:pt idx="13429">
                  <c:v>43211.197916666599</c:v>
                </c:pt>
                <c:pt idx="13430">
                  <c:v>43211.21875</c:v>
                </c:pt>
                <c:pt idx="13431">
                  <c:v>43211.239583333401</c:v>
                </c:pt>
                <c:pt idx="13432">
                  <c:v>43211.260416666599</c:v>
                </c:pt>
                <c:pt idx="13433">
                  <c:v>43211.28125</c:v>
                </c:pt>
                <c:pt idx="13434">
                  <c:v>43211.302083333401</c:v>
                </c:pt>
                <c:pt idx="13435">
                  <c:v>43211.322916666599</c:v>
                </c:pt>
                <c:pt idx="13436">
                  <c:v>43211.34375</c:v>
                </c:pt>
                <c:pt idx="13437">
                  <c:v>43211.364583333401</c:v>
                </c:pt>
                <c:pt idx="13438">
                  <c:v>43211.385416666599</c:v>
                </c:pt>
                <c:pt idx="13439">
                  <c:v>43211.40625</c:v>
                </c:pt>
                <c:pt idx="13440">
                  <c:v>43211.427083333401</c:v>
                </c:pt>
                <c:pt idx="13441">
                  <c:v>43211.447916666599</c:v>
                </c:pt>
                <c:pt idx="13442">
                  <c:v>43211.46875</c:v>
                </c:pt>
                <c:pt idx="13443">
                  <c:v>43211.489583333401</c:v>
                </c:pt>
                <c:pt idx="13444">
                  <c:v>43211.510416666599</c:v>
                </c:pt>
                <c:pt idx="13445">
                  <c:v>43211.53125</c:v>
                </c:pt>
                <c:pt idx="13446">
                  <c:v>43211.552083333401</c:v>
                </c:pt>
                <c:pt idx="13447">
                  <c:v>43211.572916666599</c:v>
                </c:pt>
                <c:pt idx="13448">
                  <c:v>43211.59375</c:v>
                </c:pt>
                <c:pt idx="13449">
                  <c:v>43211.614583333401</c:v>
                </c:pt>
                <c:pt idx="13450">
                  <c:v>43211.635416666599</c:v>
                </c:pt>
                <c:pt idx="13451">
                  <c:v>43211.65625</c:v>
                </c:pt>
                <c:pt idx="13452">
                  <c:v>43211.677083333401</c:v>
                </c:pt>
                <c:pt idx="13453">
                  <c:v>43211.697916666599</c:v>
                </c:pt>
                <c:pt idx="13454">
                  <c:v>43211.71875</c:v>
                </c:pt>
                <c:pt idx="13455">
                  <c:v>43211.739583333401</c:v>
                </c:pt>
                <c:pt idx="13456">
                  <c:v>43211.760416666599</c:v>
                </c:pt>
                <c:pt idx="13457">
                  <c:v>43211.78125</c:v>
                </c:pt>
                <c:pt idx="13458">
                  <c:v>43211.802083333401</c:v>
                </c:pt>
                <c:pt idx="13459">
                  <c:v>43211.822916666599</c:v>
                </c:pt>
                <c:pt idx="13460">
                  <c:v>43211.84375</c:v>
                </c:pt>
                <c:pt idx="13461">
                  <c:v>43211.864583333401</c:v>
                </c:pt>
                <c:pt idx="13462">
                  <c:v>43211.885416666599</c:v>
                </c:pt>
                <c:pt idx="13463">
                  <c:v>43211.90625</c:v>
                </c:pt>
                <c:pt idx="13464">
                  <c:v>43211.927083333401</c:v>
                </c:pt>
                <c:pt idx="13465">
                  <c:v>43211.947916666599</c:v>
                </c:pt>
                <c:pt idx="13466">
                  <c:v>43211.96875</c:v>
                </c:pt>
                <c:pt idx="13467">
                  <c:v>43211.989583333401</c:v>
                </c:pt>
                <c:pt idx="13468">
                  <c:v>43212.010416666599</c:v>
                </c:pt>
                <c:pt idx="13469">
                  <c:v>43212.03125</c:v>
                </c:pt>
                <c:pt idx="13470">
                  <c:v>43212.052083333401</c:v>
                </c:pt>
                <c:pt idx="13471">
                  <c:v>43212.072916666599</c:v>
                </c:pt>
                <c:pt idx="13472">
                  <c:v>43212.09375</c:v>
                </c:pt>
                <c:pt idx="13473">
                  <c:v>43212.114583333401</c:v>
                </c:pt>
                <c:pt idx="13474">
                  <c:v>43212.135416666599</c:v>
                </c:pt>
                <c:pt idx="13475">
                  <c:v>43212.15625</c:v>
                </c:pt>
                <c:pt idx="13476">
                  <c:v>43212.177083333401</c:v>
                </c:pt>
                <c:pt idx="13477">
                  <c:v>43212.197916666599</c:v>
                </c:pt>
                <c:pt idx="13478">
                  <c:v>43212.21875</c:v>
                </c:pt>
                <c:pt idx="13479">
                  <c:v>43212.239583333401</c:v>
                </c:pt>
                <c:pt idx="13480">
                  <c:v>43212.260416666599</c:v>
                </c:pt>
                <c:pt idx="13481">
                  <c:v>43212.28125</c:v>
                </c:pt>
                <c:pt idx="13482">
                  <c:v>43212.302083333401</c:v>
                </c:pt>
                <c:pt idx="13483">
                  <c:v>43212.322916666599</c:v>
                </c:pt>
                <c:pt idx="13484">
                  <c:v>43212.34375</c:v>
                </c:pt>
                <c:pt idx="13485">
                  <c:v>43212.364583333401</c:v>
                </c:pt>
                <c:pt idx="13486">
                  <c:v>43212.385416666599</c:v>
                </c:pt>
                <c:pt idx="13487">
                  <c:v>43212.40625</c:v>
                </c:pt>
                <c:pt idx="13488">
                  <c:v>43212.427083333401</c:v>
                </c:pt>
                <c:pt idx="13489">
                  <c:v>43212.447916666599</c:v>
                </c:pt>
                <c:pt idx="13490">
                  <c:v>43212.46875</c:v>
                </c:pt>
                <c:pt idx="13491">
                  <c:v>43212.489583333401</c:v>
                </c:pt>
                <c:pt idx="13492">
                  <c:v>43212.510416666599</c:v>
                </c:pt>
                <c:pt idx="13493">
                  <c:v>43212.53125</c:v>
                </c:pt>
                <c:pt idx="13494">
                  <c:v>43212.552083333401</c:v>
                </c:pt>
                <c:pt idx="13495">
                  <c:v>43212.572916666599</c:v>
                </c:pt>
                <c:pt idx="13496">
                  <c:v>43212.59375</c:v>
                </c:pt>
                <c:pt idx="13497">
                  <c:v>43212.614583333401</c:v>
                </c:pt>
                <c:pt idx="13498">
                  <c:v>43212.635416666599</c:v>
                </c:pt>
                <c:pt idx="13499">
                  <c:v>43212.65625</c:v>
                </c:pt>
                <c:pt idx="13500">
                  <c:v>43212.677083333401</c:v>
                </c:pt>
                <c:pt idx="13501">
                  <c:v>43212.697916666599</c:v>
                </c:pt>
                <c:pt idx="13502">
                  <c:v>43212.71875</c:v>
                </c:pt>
                <c:pt idx="13503">
                  <c:v>43212.739583333401</c:v>
                </c:pt>
                <c:pt idx="13504">
                  <c:v>43212.760416666599</c:v>
                </c:pt>
                <c:pt idx="13505">
                  <c:v>43212.78125</c:v>
                </c:pt>
                <c:pt idx="13506">
                  <c:v>43212.802083333401</c:v>
                </c:pt>
                <c:pt idx="13507">
                  <c:v>43212.822916666599</c:v>
                </c:pt>
                <c:pt idx="13508">
                  <c:v>43212.84375</c:v>
                </c:pt>
                <c:pt idx="13509">
                  <c:v>43212.864583333401</c:v>
                </c:pt>
                <c:pt idx="13510">
                  <c:v>43212.885416666599</c:v>
                </c:pt>
                <c:pt idx="13511">
                  <c:v>43212.90625</c:v>
                </c:pt>
                <c:pt idx="13512">
                  <c:v>43212.927083333401</c:v>
                </c:pt>
                <c:pt idx="13513">
                  <c:v>43212.947916666599</c:v>
                </c:pt>
                <c:pt idx="13514">
                  <c:v>43212.96875</c:v>
                </c:pt>
                <c:pt idx="13515">
                  <c:v>43212.989583333401</c:v>
                </c:pt>
                <c:pt idx="13516">
                  <c:v>43213.010416666599</c:v>
                </c:pt>
                <c:pt idx="13517">
                  <c:v>43213.03125</c:v>
                </c:pt>
                <c:pt idx="13518">
                  <c:v>43213.052083333401</c:v>
                </c:pt>
                <c:pt idx="13519">
                  <c:v>43213.072916666599</c:v>
                </c:pt>
                <c:pt idx="13520">
                  <c:v>43213.09375</c:v>
                </c:pt>
                <c:pt idx="13521">
                  <c:v>43213.114583333401</c:v>
                </c:pt>
                <c:pt idx="13522">
                  <c:v>43213.135416666599</c:v>
                </c:pt>
                <c:pt idx="13523">
                  <c:v>43213.15625</c:v>
                </c:pt>
                <c:pt idx="13524">
                  <c:v>43213.177083333401</c:v>
                </c:pt>
                <c:pt idx="13525">
                  <c:v>43213.197916666599</c:v>
                </c:pt>
                <c:pt idx="13526">
                  <c:v>43213.21875</c:v>
                </c:pt>
                <c:pt idx="13527">
                  <c:v>43213.239583333401</c:v>
                </c:pt>
                <c:pt idx="13528">
                  <c:v>43213.260416666599</c:v>
                </c:pt>
                <c:pt idx="13529">
                  <c:v>43213.28125</c:v>
                </c:pt>
                <c:pt idx="13530">
                  <c:v>43213.302083333401</c:v>
                </c:pt>
                <c:pt idx="13531">
                  <c:v>43213.322916666599</c:v>
                </c:pt>
                <c:pt idx="13532">
                  <c:v>43213.34375</c:v>
                </c:pt>
                <c:pt idx="13533">
                  <c:v>43213.364583333401</c:v>
                </c:pt>
                <c:pt idx="13534">
                  <c:v>43213.385416666599</c:v>
                </c:pt>
                <c:pt idx="13535">
                  <c:v>43213.40625</c:v>
                </c:pt>
                <c:pt idx="13536">
                  <c:v>43213.427083333401</c:v>
                </c:pt>
                <c:pt idx="13537">
                  <c:v>43213.447916666599</c:v>
                </c:pt>
                <c:pt idx="13538">
                  <c:v>43213.46875</c:v>
                </c:pt>
                <c:pt idx="13539">
                  <c:v>43213.489583333401</c:v>
                </c:pt>
                <c:pt idx="13540">
                  <c:v>43213.510416666599</c:v>
                </c:pt>
                <c:pt idx="13541">
                  <c:v>43213.53125</c:v>
                </c:pt>
                <c:pt idx="13542">
                  <c:v>43213.552083333401</c:v>
                </c:pt>
                <c:pt idx="13543">
                  <c:v>43213.572916666599</c:v>
                </c:pt>
                <c:pt idx="13544">
                  <c:v>43213.59375</c:v>
                </c:pt>
                <c:pt idx="13545">
                  <c:v>43213.614583333401</c:v>
                </c:pt>
                <c:pt idx="13546">
                  <c:v>43213.635416666599</c:v>
                </c:pt>
                <c:pt idx="13547">
                  <c:v>43213.65625</c:v>
                </c:pt>
                <c:pt idx="13548">
                  <c:v>43213.677083333401</c:v>
                </c:pt>
                <c:pt idx="13549">
                  <c:v>43213.697916666599</c:v>
                </c:pt>
                <c:pt idx="13550">
                  <c:v>43213.71875</c:v>
                </c:pt>
                <c:pt idx="13551">
                  <c:v>43213.739583333401</c:v>
                </c:pt>
                <c:pt idx="13552">
                  <c:v>43213.760416666599</c:v>
                </c:pt>
                <c:pt idx="13553">
                  <c:v>43213.78125</c:v>
                </c:pt>
                <c:pt idx="13554">
                  <c:v>43213.802083333401</c:v>
                </c:pt>
                <c:pt idx="13555">
                  <c:v>43213.822916666599</c:v>
                </c:pt>
                <c:pt idx="13556">
                  <c:v>43213.84375</c:v>
                </c:pt>
                <c:pt idx="13557">
                  <c:v>43213.864583333401</c:v>
                </c:pt>
                <c:pt idx="13558">
                  <c:v>43213.885416666599</c:v>
                </c:pt>
                <c:pt idx="13559">
                  <c:v>43213.90625</c:v>
                </c:pt>
                <c:pt idx="13560">
                  <c:v>43213.927083333401</c:v>
                </c:pt>
                <c:pt idx="13561">
                  <c:v>43213.947916666599</c:v>
                </c:pt>
                <c:pt idx="13562">
                  <c:v>43213.96875</c:v>
                </c:pt>
                <c:pt idx="13563">
                  <c:v>43213.989583333401</c:v>
                </c:pt>
                <c:pt idx="13564">
                  <c:v>43214.010416666599</c:v>
                </c:pt>
                <c:pt idx="13565">
                  <c:v>43214.03125</c:v>
                </c:pt>
                <c:pt idx="13566">
                  <c:v>43214.052083333401</c:v>
                </c:pt>
                <c:pt idx="13567">
                  <c:v>43214.072916666599</c:v>
                </c:pt>
                <c:pt idx="13568">
                  <c:v>43214.09375</c:v>
                </c:pt>
                <c:pt idx="13569">
                  <c:v>43214.114583333401</c:v>
                </c:pt>
                <c:pt idx="13570">
                  <c:v>43214.135416666599</c:v>
                </c:pt>
                <c:pt idx="13571">
                  <c:v>43214.15625</c:v>
                </c:pt>
                <c:pt idx="13572">
                  <c:v>43214.177083333401</c:v>
                </c:pt>
                <c:pt idx="13573">
                  <c:v>43214.197916666599</c:v>
                </c:pt>
                <c:pt idx="13574">
                  <c:v>43214.21875</c:v>
                </c:pt>
                <c:pt idx="13575">
                  <c:v>43214.239583333401</c:v>
                </c:pt>
                <c:pt idx="13576">
                  <c:v>43214.260416666599</c:v>
                </c:pt>
                <c:pt idx="13577">
                  <c:v>43214.28125</c:v>
                </c:pt>
                <c:pt idx="13578">
                  <c:v>43214.302083333401</c:v>
                </c:pt>
                <c:pt idx="13579">
                  <c:v>43214.322916666599</c:v>
                </c:pt>
                <c:pt idx="13580">
                  <c:v>43214.34375</c:v>
                </c:pt>
                <c:pt idx="13581">
                  <c:v>43214.364583333401</c:v>
                </c:pt>
                <c:pt idx="13582">
                  <c:v>43214.385416666599</c:v>
                </c:pt>
                <c:pt idx="13583">
                  <c:v>43214.40625</c:v>
                </c:pt>
                <c:pt idx="13584">
                  <c:v>43214.427083333401</c:v>
                </c:pt>
                <c:pt idx="13585">
                  <c:v>43214.447916666599</c:v>
                </c:pt>
                <c:pt idx="13586">
                  <c:v>43214.46875</c:v>
                </c:pt>
                <c:pt idx="13587">
                  <c:v>43214.489583333401</c:v>
                </c:pt>
                <c:pt idx="13588">
                  <c:v>43214.510416666599</c:v>
                </c:pt>
                <c:pt idx="13589">
                  <c:v>43214.53125</c:v>
                </c:pt>
                <c:pt idx="13590">
                  <c:v>43214.552083333401</c:v>
                </c:pt>
                <c:pt idx="13591">
                  <c:v>43214.572916666599</c:v>
                </c:pt>
                <c:pt idx="13592">
                  <c:v>43214.59375</c:v>
                </c:pt>
                <c:pt idx="13593">
                  <c:v>43214.614583333401</c:v>
                </c:pt>
                <c:pt idx="13594">
                  <c:v>43214.635416666599</c:v>
                </c:pt>
                <c:pt idx="13595">
                  <c:v>43214.65625</c:v>
                </c:pt>
                <c:pt idx="13596">
                  <c:v>43214.677083333401</c:v>
                </c:pt>
                <c:pt idx="13597">
                  <c:v>43214.697916666599</c:v>
                </c:pt>
                <c:pt idx="13598">
                  <c:v>43214.71875</c:v>
                </c:pt>
                <c:pt idx="13599">
                  <c:v>43214.739583333401</c:v>
                </c:pt>
                <c:pt idx="13600">
                  <c:v>43214.760416666599</c:v>
                </c:pt>
                <c:pt idx="13601">
                  <c:v>43214.78125</c:v>
                </c:pt>
                <c:pt idx="13602">
                  <c:v>43214.802083333401</c:v>
                </c:pt>
                <c:pt idx="13603">
                  <c:v>43214.822916666599</c:v>
                </c:pt>
                <c:pt idx="13604">
                  <c:v>43214.84375</c:v>
                </c:pt>
                <c:pt idx="13605">
                  <c:v>43214.864583333401</c:v>
                </c:pt>
                <c:pt idx="13606">
                  <c:v>43214.885416666599</c:v>
                </c:pt>
                <c:pt idx="13607">
                  <c:v>43214.90625</c:v>
                </c:pt>
                <c:pt idx="13608">
                  <c:v>43214.927083333401</c:v>
                </c:pt>
                <c:pt idx="13609">
                  <c:v>43214.947916666599</c:v>
                </c:pt>
                <c:pt idx="13610">
                  <c:v>43214.96875</c:v>
                </c:pt>
                <c:pt idx="13611">
                  <c:v>43214.989583333401</c:v>
                </c:pt>
                <c:pt idx="13612">
                  <c:v>43215.010416666599</c:v>
                </c:pt>
                <c:pt idx="13613">
                  <c:v>43215.03125</c:v>
                </c:pt>
                <c:pt idx="13614">
                  <c:v>43215.052083333401</c:v>
                </c:pt>
                <c:pt idx="13615">
                  <c:v>43215.072916666599</c:v>
                </c:pt>
                <c:pt idx="13616">
                  <c:v>43215.09375</c:v>
                </c:pt>
                <c:pt idx="13617">
                  <c:v>43215.114583333401</c:v>
                </c:pt>
                <c:pt idx="13618">
                  <c:v>43215.135416666599</c:v>
                </c:pt>
                <c:pt idx="13619">
                  <c:v>43215.15625</c:v>
                </c:pt>
                <c:pt idx="13620">
                  <c:v>43215.177083333401</c:v>
                </c:pt>
                <c:pt idx="13621">
                  <c:v>43215.197916666599</c:v>
                </c:pt>
                <c:pt idx="13622">
                  <c:v>43215.21875</c:v>
                </c:pt>
                <c:pt idx="13623">
                  <c:v>43215.239583333401</c:v>
                </c:pt>
                <c:pt idx="13624">
                  <c:v>43215.260416666599</c:v>
                </c:pt>
                <c:pt idx="13625">
                  <c:v>43215.28125</c:v>
                </c:pt>
                <c:pt idx="13626">
                  <c:v>43215.302083333401</c:v>
                </c:pt>
                <c:pt idx="13627">
                  <c:v>43215.322916666599</c:v>
                </c:pt>
                <c:pt idx="13628">
                  <c:v>43215.34375</c:v>
                </c:pt>
                <c:pt idx="13629">
                  <c:v>43215.364583333401</c:v>
                </c:pt>
                <c:pt idx="13630">
                  <c:v>43215.385416666599</c:v>
                </c:pt>
                <c:pt idx="13631">
                  <c:v>43215.40625</c:v>
                </c:pt>
                <c:pt idx="13632">
                  <c:v>43215.427083333401</c:v>
                </c:pt>
                <c:pt idx="13633">
                  <c:v>43215.447916666599</c:v>
                </c:pt>
                <c:pt idx="13634">
                  <c:v>43215.46875</c:v>
                </c:pt>
                <c:pt idx="13635">
                  <c:v>43215.489583333401</c:v>
                </c:pt>
                <c:pt idx="13636">
                  <c:v>43215.510416666599</c:v>
                </c:pt>
                <c:pt idx="13637">
                  <c:v>43215.53125</c:v>
                </c:pt>
                <c:pt idx="13638">
                  <c:v>43215.552083333401</c:v>
                </c:pt>
                <c:pt idx="13639">
                  <c:v>43215.572916666599</c:v>
                </c:pt>
                <c:pt idx="13640">
                  <c:v>43215.59375</c:v>
                </c:pt>
                <c:pt idx="13641">
                  <c:v>43215.614583333401</c:v>
                </c:pt>
                <c:pt idx="13642">
                  <c:v>43215.635416666599</c:v>
                </c:pt>
                <c:pt idx="13643">
                  <c:v>43215.65625</c:v>
                </c:pt>
                <c:pt idx="13644">
                  <c:v>43215.677083333401</c:v>
                </c:pt>
                <c:pt idx="13645">
                  <c:v>43215.697916666599</c:v>
                </c:pt>
                <c:pt idx="13646">
                  <c:v>43215.71875</c:v>
                </c:pt>
                <c:pt idx="13647">
                  <c:v>43215.739583333401</c:v>
                </c:pt>
                <c:pt idx="13648">
                  <c:v>43215.760416666599</c:v>
                </c:pt>
                <c:pt idx="13649">
                  <c:v>43215.78125</c:v>
                </c:pt>
                <c:pt idx="13650">
                  <c:v>43215.802083333401</c:v>
                </c:pt>
                <c:pt idx="13651">
                  <c:v>43215.822916666599</c:v>
                </c:pt>
                <c:pt idx="13652">
                  <c:v>43215.84375</c:v>
                </c:pt>
                <c:pt idx="13653">
                  <c:v>43215.864583333401</c:v>
                </c:pt>
                <c:pt idx="13654">
                  <c:v>43215.885416666599</c:v>
                </c:pt>
                <c:pt idx="13655">
                  <c:v>43215.90625</c:v>
                </c:pt>
                <c:pt idx="13656">
                  <c:v>43215.927083333401</c:v>
                </c:pt>
                <c:pt idx="13657">
                  <c:v>43215.947916666599</c:v>
                </c:pt>
                <c:pt idx="13658">
                  <c:v>43215.96875</c:v>
                </c:pt>
                <c:pt idx="13659">
                  <c:v>43215.989583333401</c:v>
                </c:pt>
                <c:pt idx="13660">
                  <c:v>43216.010416666599</c:v>
                </c:pt>
                <c:pt idx="13661">
                  <c:v>43216.03125</c:v>
                </c:pt>
                <c:pt idx="13662">
                  <c:v>43216.052083333401</c:v>
                </c:pt>
                <c:pt idx="13663">
                  <c:v>43216.072916666599</c:v>
                </c:pt>
                <c:pt idx="13664">
                  <c:v>43216.09375</c:v>
                </c:pt>
                <c:pt idx="13665">
                  <c:v>43216.114583333401</c:v>
                </c:pt>
                <c:pt idx="13666">
                  <c:v>43216.135416666599</c:v>
                </c:pt>
                <c:pt idx="13667">
                  <c:v>43216.15625</c:v>
                </c:pt>
                <c:pt idx="13668">
                  <c:v>43216.177083333401</c:v>
                </c:pt>
                <c:pt idx="13669">
                  <c:v>43216.197916666599</c:v>
                </c:pt>
                <c:pt idx="13670">
                  <c:v>43216.21875</c:v>
                </c:pt>
                <c:pt idx="13671">
                  <c:v>43216.239583333401</c:v>
                </c:pt>
                <c:pt idx="13672">
                  <c:v>43216.260416666599</c:v>
                </c:pt>
                <c:pt idx="13673">
                  <c:v>43216.28125</c:v>
                </c:pt>
                <c:pt idx="13674">
                  <c:v>43216.302083333401</c:v>
                </c:pt>
                <c:pt idx="13675">
                  <c:v>43216.322916666599</c:v>
                </c:pt>
                <c:pt idx="13676">
                  <c:v>43216.34375</c:v>
                </c:pt>
                <c:pt idx="13677">
                  <c:v>43216.364583333401</c:v>
                </c:pt>
                <c:pt idx="13678">
                  <c:v>43216.385416666599</c:v>
                </c:pt>
                <c:pt idx="13679">
                  <c:v>43216.40625</c:v>
                </c:pt>
                <c:pt idx="13680">
                  <c:v>43216.427083333401</c:v>
                </c:pt>
                <c:pt idx="13681">
                  <c:v>43216.447916666599</c:v>
                </c:pt>
                <c:pt idx="13682">
                  <c:v>43216.46875</c:v>
                </c:pt>
                <c:pt idx="13683">
                  <c:v>43216.489583333401</c:v>
                </c:pt>
                <c:pt idx="13684">
                  <c:v>43216.510416666599</c:v>
                </c:pt>
                <c:pt idx="13685">
                  <c:v>43216.53125</c:v>
                </c:pt>
                <c:pt idx="13686">
                  <c:v>43216.552083333401</c:v>
                </c:pt>
                <c:pt idx="13687">
                  <c:v>43216.572916666599</c:v>
                </c:pt>
                <c:pt idx="13688">
                  <c:v>43216.59375</c:v>
                </c:pt>
                <c:pt idx="13689">
                  <c:v>43216.614583333401</c:v>
                </c:pt>
                <c:pt idx="13690">
                  <c:v>43216.635416666599</c:v>
                </c:pt>
                <c:pt idx="13691">
                  <c:v>43216.65625</c:v>
                </c:pt>
                <c:pt idx="13692">
                  <c:v>43216.677083333401</c:v>
                </c:pt>
                <c:pt idx="13693">
                  <c:v>43216.697916666599</c:v>
                </c:pt>
                <c:pt idx="13694">
                  <c:v>43216.71875</c:v>
                </c:pt>
                <c:pt idx="13695">
                  <c:v>43216.739583333401</c:v>
                </c:pt>
                <c:pt idx="13696">
                  <c:v>43216.760416666599</c:v>
                </c:pt>
                <c:pt idx="13697">
                  <c:v>43216.78125</c:v>
                </c:pt>
                <c:pt idx="13698">
                  <c:v>43216.802083333401</c:v>
                </c:pt>
                <c:pt idx="13699">
                  <c:v>43216.822916666599</c:v>
                </c:pt>
                <c:pt idx="13700">
                  <c:v>43216.84375</c:v>
                </c:pt>
                <c:pt idx="13701">
                  <c:v>43216.864583333401</c:v>
                </c:pt>
                <c:pt idx="13702">
                  <c:v>43216.885416666599</c:v>
                </c:pt>
                <c:pt idx="13703">
                  <c:v>43216.90625</c:v>
                </c:pt>
                <c:pt idx="13704">
                  <c:v>43216.927083333401</c:v>
                </c:pt>
                <c:pt idx="13705">
                  <c:v>43216.947916666599</c:v>
                </c:pt>
                <c:pt idx="13706">
                  <c:v>43216.96875</c:v>
                </c:pt>
                <c:pt idx="13707">
                  <c:v>43216.989583333401</c:v>
                </c:pt>
                <c:pt idx="13708">
                  <c:v>43217.010416666599</c:v>
                </c:pt>
                <c:pt idx="13709">
                  <c:v>43217.03125</c:v>
                </c:pt>
                <c:pt idx="13710">
                  <c:v>43217.052083333401</c:v>
                </c:pt>
                <c:pt idx="13711">
                  <c:v>43217.072916666599</c:v>
                </c:pt>
                <c:pt idx="13712">
                  <c:v>43217.09375</c:v>
                </c:pt>
                <c:pt idx="13713">
                  <c:v>43217.114583333401</c:v>
                </c:pt>
                <c:pt idx="13714">
                  <c:v>43217.135416666599</c:v>
                </c:pt>
                <c:pt idx="13715">
                  <c:v>43217.15625</c:v>
                </c:pt>
                <c:pt idx="13716">
                  <c:v>43217.177083333401</c:v>
                </c:pt>
                <c:pt idx="13717">
                  <c:v>43217.197916666599</c:v>
                </c:pt>
                <c:pt idx="13718">
                  <c:v>43217.21875</c:v>
                </c:pt>
                <c:pt idx="13719">
                  <c:v>43217.239583333401</c:v>
                </c:pt>
                <c:pt idx="13720">
                  <c:v>43217.260416666599</c:v>
                </c:pt>
                <c:pt idx="13721">
                  <c:v>43217.28125</c:v>
                </c:pt>
                <c:pt idx="13722">
                  <c:v>43217.302083333401</c:v>
                </c:pt>
                <c:pt idx="13723">
                  <c:v>43217.322916666599</c:v>
                </c:pt>
                <c:pt idx="13724">
                  <c:v>43217.34375</c:v>
                </c:pt>
                <c:pt idx="13725">
                  <c:v>43217.364583333401</c:v>
                </c:pt>
                <c:pt idx="13726">
                  <c:v>43217.385416666599</c:v>
                </c:pt>
                <c:pt idx="13727">
                  <c:v>43217.40625</c:v>
                </c:pt>
                <c:pt idx="13728">
                  <c:v>43217.427083333401</c:v>
                </c:pt>
                <c:pt idx="13729">
                  <c:v>43217.447916666599</c:v>
                </c:pt>
                <c:pt idx="13730">
                  <c:v>43217.46875</c:v>
                </c:pt>
                <c:pt idx="13731">
                  <c:v>43217.489583333401</c:v>
                </c:pt>
                <c:pt idx="13732">
                  <c:v>43217.510416666599</c:v>
                </c:pt>
                <c:pt idx="13733">
                  <c:v>43217.53125</c:v>
                </c:pt>
                <c:pt idx="13734">
                  <c:v>43217.552083333401</c:v>
                </c:pt>
                <c:pt idx="13735">
                  <c:v>43217.572916666599</c:v>
                </c:pt>
                <c:pt idx="13736">
                  <c:v>43217.59375</c:v>
                </c:pt>
                <c:pt idx="13737">
                  <c:v>43217.614583333401</c:v>
                </c:pt>
                <c:pt idx="13738">
                  <c:v>43217.635416666599</c:v>
                </c:pt>
                <c:pt idx="13739">
                  <c:v>43217.65625</c:v>
                </c:pt>
                <c:pt idx="13740">
                  <c:v>43217.677083333401</c:v>
                </c:pt>
                <c:pt idx="13741">
                  <c:v>43217.697916666599</c:v>
                </c:pt>
                <c:pt idx="13742">
                  <c:v>43217.71875</c:v>
                </c:pt>
                <c:pt idx="13743">
                  <c:v>43217.739583333401</c:v>
                </c:pt>
                <c:pt idx="13744">
                  <c:v>43217.760416666599</c:v>
                </c:pt>
                <c:pt idx="13745">
                  <c:v>43217.78125</c:v>
                </c:pt>
                <c:pt idx="13746">
                  <c:v>43217.802083333401</c:v>
                </c:pt>
                <c:pt idx="13747">
                  <c:v>43217.822916666599</c:v>
                </c:pt>
                <c:pt idx="13748">
                  <c:v>43217.84375</c:v>
                </c:pt>
                <c:pt idx="13749">
                  <c:v>43217.864583333401</c:v>
                </c:pt>
                <c:pt idx="13750">
                  <c:v>43217.885416666599</c:v>
                </c:pt>
                <c:pt idx="13751">
                  <c:v>43217.90625</c:v>
                </c:pt>
                <c:pt idx="13752">
                  <c:v>43217.927083333401</c:v>
                </c:pt>
                <c:pt idx="13753">
                  <c:v>43217.947916666599</c:v>
                </c:pt>
                <c:pt idx="13754">
                  <c:v>43217.96875</c:v>
                </c:pt>
                <c:pt idx="13755">
                  <c:v>43217.989583333401</c:v>
                </c:pt>
                <c:pt idx="13756">
                  <c:v>43218.010416666599</c:v>
                </c:pt>
                <c:pt idx="13757">
                  <c:v>43218.03125</c:v>
                </c:pt>
                <c:pt idx="13758">
                  <c:v>43218.052083333401</c:v>
                </c:pt>
                <c:pt idx="13759">
                  <c:v>43218.072916666599</c:v>
                </c:pt>
                <c:pt idx="13760">
                  <c:v>43218.09375</c:v>
                </c:pt>
                <c:pt idx="13761">
                  <c:v>43218.114583333401</c:v>
                </c:pt>
                <c:pt idx="13762">
                  <c:v>43218.135416666599</c:v>
                </c:pt>
                <c:pt idx="13763">
                  <c:v>43218.15625</c:v>
                </c:pt>
                <c:pt idx="13764">
                  <c:v>43218.177083333401</c:v>
                </c:pt>
                <c:pt idx="13765">
                  <c:v>43218.197916666599</c:v>
                </c:pt>
                <c:pt idx="13766">
                  <c:v>43218.21875</c:v>
                </c:pt>
                <c:pt idx="13767">
                  <c:v>43218.239583333401</c:v>
                </c:pt>
                <c:pt idx="13768">
                  <c:v>43218.260416666599</c:v>
                </c:pt>
                <c:pt idx="13769">
                  <c:v>43218.28125</c:v>
                </c:pt>
                <c:pt idx="13770">
                  <c:v>43218.302083333401</c:v>
                </c:pt>
                <c:pt idx="13771">
                  <c:v>43218.322916666599</c:v>
                </c:pt>
                <c:pt idx="13772">
                  <c:v>43218.34375</c:v>
                </c:pt>
                <c:pt idx="13773">
                  <c:v>43218.364583333401</c:v>
                </c:pt>
                <c:pt idx="13774">
                  <c:v>43218.385416666599</c:v>
                </c:pt>
                <c:pt idx="13775">
                  <c:v>43218.40625</c:v>
                </c:pt>
                <c:pt idx="13776">
                  <c:v>43218.427083333401</c:v>
                </c:pt>
                <c:pt idx="13777">
                  <c:v>43218.447916666599</c:v>
                </c:pt>
                <c:pt idx="13778">
                  <c:v>43218.46875</c:v>
                </c:pt>
                <c:pt idx="13779">
                  <c:v>43218.489583333401</c:v>
                </c:pt>
                <c:pt idx="13780">
                  <c:v>43218.510416666599</c:v>
                </c:pt>
                <c:pt idx="13781">
                  <c:v>43218.53125</c:v>
                </c:pt>
                <c:pt idx="13782">
                  <c:v>43218.552083333401</c:v>
                </c:pt>
                <c:pt idx="13783">
                  <c:v>43218.572916666599</c:v>
                </c:pt>
                <c:pt idx="13784">
                  <c:v>43218.59375</c:v>
                </c:pt>
                <c:pt idx="13785">
                  <c:v>43218.614583333401</c:v>
                </c:pt>
                <c:pt idx="13786">
                  <c:v>43218.635416666599</c:v>
                </c:pt>
                <c:pt idx="13787">
                  <c:v>43218.65625</c:v>
                </c:pt>
                <c:pt idx="13788">
                  <c:v>43218.677083333401</c:v>
                </c:pt>
                <c:pt idx="13789">
                  <c:v>43218.697916666599</c:v>
                </c:pt>
                <c:pt idx="13790">
                  <c:v>43218.71875</c:v>
                </c:pt>
                <c:pt idx="13791">
                  <c:v>43218.739583333401</c:v>
                </c:pt>
                <c:pt idx="13792">
                  <c:v>43218.760416666599</c:v>
                </c:pt>
                <c:pt idx="13793">
                  <c:v>43218.78125</c:v>
                </c:pt>
                <c:pt idx="13794">
                  <c:v>43218.802083333401</c:v>
                </c:pt>
                <c:pt idx="13795">
                  <c:v>43218.822916666599</c:v>
                </c:pt>
                <c:pt idx="13796">
                  <c:v>43218.84375</c:v>
                </c:pt>
                <c:pt idx="13797">
                  <c:v>43218.864583333401</c:v>
                </c:pt>
                <c:pt idx="13798">
                  <c:v>43218.885416666599</c:v>
                </c:pt>
                <c:pt idx="13799">
                  <c:v>43218.90625</c:v>
                </c:pt>
                <c:pt idx="13800">
                  <c:v>43218.927083333401</c:v>
                </c:pt>
                <c:pt idx="13801">
                  <c:v>43218.947916666599</c:v>
                </c:pt>
                <c:pt idx="13802">
                  <c:v>43218.96875</c:v>
                </c:pt>
                <c:pt idx="13803">
                  <c:v>43218.989583333401</c:v>
                </c:pt>
                <c:pt idx="13804">
                  <c:v>43219.010416666599</c:v>
                </c:pt>
                <c:pt idx="13805">
                  <c:v>43219.03125</c:v>
                </c:pt>
                <c:pt idx="13806">
                  <c:v>43219.052083333401</c:v>
                </c:pt>
                <c:pt idx="13807">
                  <c:v>43219.072916666599</c:v>
                </c:pt>
                <c:pt idx="13808">
                  <c:v>43219.09375</c:v>
                </c:pt>
                <c:pt idx="13809">
                  <c:v>43219.114583333401</c:v>
                </c:pt>
                <c:pt idx="13810">
                  <c:v>43219.135416666599</c:v>
                </c:pt>
                <c:pt idx="13811">
                  <c:v>43219.15625</c:v>
                </c:pt>
                <c:pt idx="13812">
                  <c:v>43219.177083333401</c:v>
                </c:pt>
                <c:pt idx="13813">
                  <c:v>43219.197916666599</c:v>
                </c:pt>
                <c:pt idx="13814">
                  <c:v>43219.21875</c:v>
                </c:pt>
                <c:pt idx="13815">
                  <c:v>43219.239583333401</c:v>
                </c:pt>
                <c:pt idx="13816">
                  <c:v>43219.260416666599</c:v>
                </c:pt>
                <c:pt idx="13817">
                  <c:v>43219.28125</c:v>
                </c:pt>
                <c:pt idx="13818">
                  <c:v>43219.302083333401</c:v>
                </c:pt>
                <c:pt idx="13819">
                  <c:v>43219.322916666599</c:v>
                </c:pt>
                <c:pt idx="13820">
                  <c:v>43219.34375</c:v>
                </c:pt>
                <c:pt idx="13821">
                  <c:v>43219.364583333401</c:v>
                </c:pt>
                <c:pt idx="13822">
                  <c:v>43219.385416666599</c:v>
                </c:pt>
                <c:pt idx="13823">
                  <c:v>43219.40625</c:v>
                </c:pt>
                <c:pt idx="13824">
                  <c:v>43219.427083333401</c:v>
                </c:pt>
                <c:pt idx="13825">
                  <c:v>43219.447916666599</c:v>
                </c:pt>
                <c:pt idx="13826">
                  <c:v>43219.46875</c:v>
                </c:pt>
                <c:pt idx="13827">
                  <c:v>43219.489583333401</c:v>
                </c:pt>
                <c:pt idx="13828">
                  <c:v>43219.510416666599</c:v>
                </c:pt>
                <c:pt idx="13829">
                  <c:v>43219.53125</c:v>
                </c:pt>
                <c:pt idx="13830">
                  <c:v>43219.552083333401</c:v>
                </c:pt>
                <c:pt idx="13831">
                  <c:v>43219.572916666599</c:v>
                </c:pt>
                <c:pt idx="13832">
                  <c:v>43219.59375</c:v>
                </c:pt>
                <c:pt idx="13833">
                  <c:v>43219.614583333401</c:v>
                </c:pt>
                <c:pt idx="13834">
                  <c:v>43219.635416666599</c:v>
                </c:pt>
                <c:pt idx="13835">
                  <c:v>43219.65625</c:v>
                </c:pt>
                <c:pt idx="13836">
                  <c:v>43219.677083333401</c:v>
                </c:pt>
                <c:pt idx="13837">
                  <c:v>43219.697916666599</c:v>
                </c:pt>
                <c:pt idx="13838">
                  <c:v>43219.71875</c:v>
                </c:pt>
                <c:pt idx="13839">
                  <c:v>43219.739583333401</c:v>
                </c:pt>
                <c:pt idx="13840">
                  <c:v>43219.760416666599</c:v>
                </c:pt>
                <c:pt idx="13841">
                  <c:v>43219.78125</c:v>
                </c:pt>
                <c:pt idx="13842">
                  <c:v>43219.802083333401</c:v>
                </c:pt>
                <c:pt idx="13843">
                  <c:v>43219.822916666599</c:v>
                </c:pt>
                <c:pt idx="13844">
                  <c:v>43219.84375</c:v>
                </c:pt>
                <c:pt idx="13845">
                  <c:v>43219.864583333401</c:v>
                </c:pt>
                <c:pt idx="13846">
                  <c:v>43219.885416666599</c:v>
                </c:pt>
                <c:pt idx="13847">
                  <c:v>43219.90625</c:v>
                </c:pt>
                <c:pt idx="13848">
                  <c:v>43219.927083333401</c:v>
                </c:pt>
                <c:pt idx="13849">
                  <c:v>43219.947916666599</c:v>
                </c:pt>
                <c:pt idx="13850">
                  <c:v>43219.96875</c:v>
                </c:pt>
                <c:pt idx="13851">
                  <c:v>43219.989583333401</c:v>
                </c:pt>
                <c:pt idx="13852">
                  <c:v>43220.010416666599</c:v>
                </c:pt>
                <c:pt idx="13853">
                  <c:v>43220.03125</c:v>
                </c:pt>
                <c:pt idx="13854">
                  <c:v>43220.052083333401</c:v>
                </c:pt>
                <c:pt idx="13855">
                  <c:v>43220.072916666599</c:v>
                </c:pt>
                <c:pt idx="13856">
                  <c:v>43220.09375</c:v>
                </c:pt>
                <c:pt idx="13857">
                  <c:v>43220.114583333401</c:v>
                </c:pt>
                <c:pt idx="13858">
                  <c:v>43220.135416666599</c:v>
                </c:pt>
                <c:pt idx="13859">
                  <c:v>43220.15625</c:v>
                </c:pt>
                <c:pt idx="13860">
                  <c:v>43220.177083333401</c:v>
                </c:pt>
                <c:pt idx="13861">
                  <c:v>43220.197916666599</c:v>
                </c:pt>
                <c:pt idx="13862">
                  <c:v>43220.21875</c:v>
                </c:pt>
                <c:pt idx="13863">
                  <c:v>43220.239583333401</c:v>
                </c:pt>
                <c:pt idx="13864">
                  <c:v>43220.260416666599</c:v>
                </c:pt>
                <c:pt idx="13865">
                  <c:v>43220.28125</c:v>
                </c:pt>
                <c:pt idx="13866">
                  <c:v>43220.302083333401</c:v>
                </c:pt>
                <c:pt idx="13867">
                  <c:v>43220.322916666599</c:v>
                </c:pt>
                <c:pt idx="13868">
                  <c:v>43220.34375</c:v>
                </c:pt>
                <c:pt idx="13869">
                  <c:v>43220.364583333401</c:v>
                </c:pt>
                <c:pt idx="13870">
                  <c:v>43220.385416666599</c:v>
                </c:pt>
                <c:pt idx="13871">
                  <c:v>43220.40625</c:v>
                </c:pt>
                <c:pt idx="13872">
                  <c:v>43220.427083333401</c:v>
                </c:pt>
                <c:pt idx="13873">
                  <c:v>43220.447916666599</c:v>
                </c:pt>
                <c:pt idx="13874">
                  <c:v>43220.46875</c:v>
                </c:pt>
                <c:pt idx="13875">
                  <c:v>43220.489583333401</c:v>
                </c:pt>
                <c:pt idx="13876">
                  <c:v>43220.510416666599</c:v>
                </c:pt>
                <c:pt idx="13877">
                  <c:v>43220.53125</c:v>
                </c:pt>
                <c:pt idx="13878">
                  <c:v>43220.552083333401</c:v>
                </c:pt>
                <c:pt idx="13879">
                  <c:v>43220.572916666599</c:v>
                </c:pt>
                <c:pt idx="13880">
                  <c:v>43220.59375</c:v>
                </c:pt>
                <c:pt idx="13881">
                  <c:v>43220.614583333401</c:v>
                </c:pt>
                <c:pt idx="13882">
                  <c:v>43220.635416666599</c:v>
                </c:pt>
                <c:pt idx="13883">
                  <c:v>43220.65625</c:v>
                </c:pt>
                <c:pt idx="13884">
                  <c:v>43220.677083333401</c:v>
                </c:pt>
                <c:pt idx="13885">
                  <c:v>43220.697916666599</c:v>
                </c:pt>
                <c:pt idx="13886">
                  <c:v>43220.71875</c:v>
                </c:pt>
                <c:pt idx="13887">
                  <c:v>43220.739583333401</c:v>
                </c:pt>
                <c:pt idx="13888">
                  <c:v>43220.760416666599</c:v>
                </c:pt>
                <c:pt idx="13889">
                  <c:v>43220.78125</c:v>
                </c:pt>
                <c:pt idx="13890">
                  <c:v>43220.802083333401</c:v>
                </c:pt>
                <c:pt idx="13891">
                  <c:v>43220.822916666599</c:v>
                </c:pt>
                <c:pt idx="13892">
                  <c:v>43220.84375</c:v>
                </c:pt>
                <c:pt idx="13893">
                  <c:v>43220.864583333401</c:v>
                </c:pt>
                <c:pt idx="13894">
                  <c:v>43220.885416666599</c:v>
                </c:pt>
                <c:pt idx="13895">
                  <c:v>43220.90625</c:v>
                </c:pt>
                <c:pt idx="13896">
                  <c:v>43220.927083333401</c:v>
                </c:pt>
                <c:pt idx="13897">
                  <c:v>43220.947916666599</c:v>
                </c:pt>
                <c:pt idx="13898">
                  <c:v>43220.96875</c:v>
                </c:pt>
                <c:pt idx="13899">
                  <c:v>43220.989583333401</c:v>
                </c:pt>
                <c:pt idx="13900">
                  <c:v>43221.010416666599</c:v>
                </c:pt>
                <c:pt idx="13901">
                  <c:v>43221.03125</c:v>
                </c:pt>
                <c:pt idx="13902">
                  <c:v>43221.052083333401</c:v>
                </c:pt>
                <c:pt idx="13903">
                  <c:v>43221.072916666599</c:v>
                </c:pt>
                <c:pt idx="13904">
                  <c:v>43221.09375</c:v>
                </c:pt>
                <c:pt idx="13905">
                  <c:v>43221.114583333401</c:v>
                </c:pt>
                <c:pt idx="13906">
                  <c:v>43221.135416666599</c:v>
                </c:pt>
                <c:pt idx="13907">
                  <c:v>43221.15625</c:v>
                </c:pt>
                <c:pt idx="13908">
                  <c:v>43221.177083333401</c:v>
                </c:pt>
                <c:pt idx="13909">
                  <c:v>43221.197916666599</c:v>
                </c:pt>
                <c:pt idx="13910">
                  <c:v>43221.21875</c:v>
                </c:pt>
                <c:pt idx="13911">
                  <c:v>43221.239583333401</c:v>
                </c:pt>
                <c:pt idx="13912">
                  <c:v>43221.260416666599</c:v>
                </c:pt>
                <c:pt idx="13913">
                  <c:v>43221.28125</c:v>
                </c:pt>
                <c:pt idx="13914">
                  <c:v>43221.302083333401</c:v>
                </c:pt>
                <c:pt idx="13915">
                  <c:v>43221.322916666599</c:v>
                </c:pt>
                <c:pt idx="13916">
                  <c:v>43221.34375</c:v>
                </c:pt>
                <c:pt idx="13917">
                  <c:v>43221.364583333401</c:v>
                </c:pt>
                <c:pt idx="13918">
                  <c:v>43221.385416666599</c:v>
                </c:pt>
                <c:pt idx="13919">
                  <c:v>43221.40625</c:v>
                </c:pt>
                <c:pt idx="13920">
                  <c:v>43221.427083333401</c:v>
                </c:pt>
                <c:pt idx="13921">
                  <c:v>43221.447916666599</c:v>
                </c:pt>
                <c:pt idx="13922">
                  <c:v>43221.46875</c:v>
                </c:pt>
                <c:pt idx="13923">
                  <c:v>43221.489583333401</c:v>
                </c:pt>
                <c:pt idx="13924">
                  <c:v>43221.510416666599</c:v>
                </c:pt>
                <c:pt idx="13925">
                  <c:v>43221.53125</c:v>
                </c:pt>
                <c:pt idx="13926">
                  <c:v>43221.552083333401</c:v>
                </c:pt>
                <c:pt idx="13927">
                  <c:v>43221.572916666599</c:v>
                </c:pt>
                <c:pt idx="13928">
                  <c:v>43221.59375</c:v>
                </c:pt>
                <c:pt idx="13929">
                  <c:v>43221.614583333401</c:v>
                </c:pt>
                <c:pt idx="13930">
                  <c:v>43221.635416666599</c:v>
                </c:pt>
                <c:pt idx="13931">
                  <c:v>43221.65625</c:v>
                </c:pt>
                <c:pt idx="13932">
                  <c:v>43221.677083333401</c:v>
                </c:pt>
                <c:pt idx="13933">
                  <c:v>43221.697916666599</c:v>
                </c:pt>
                <c:pt idx="13934">
                  <c:v>43221.71875</c:v>
                </c:pt>
                <c:pt idx="13935">
                  <c:v>43221.739583333401</c:v>
                </c:pt>
                <c:pt idx="13936">
                  <c:v>43221.760416666599</c:v>
                </c:pt>
                <c:pt idx="13937">
                  <c:v>43221.78125</c:v>
                </c:pt>
                <c:pt idx="13938">
                  <c:v>43221.802083333401</c:v>
                </c:pt>
                <c:pt idx="13939">
                  <c:v>43221.822916666599</c:v>
                </c:pt>
                <c:pt idx="13940">
                  <c:v>43221.84375</c:v>
                </c:pt>
                <c:pt idx="13941">
                  <c:v>43221.864583333401</c:v>
                </c:pt>
                <c:pt idx="13942">
                  <c:v>43221.885416666599</c:v>
                </c:pt>
                <c:pt idx="13943">
                  <c:v>43221.90625</c:v>
                </c:pt>
                <c:pt idx="13944">
                  <c:v>43221.927083333401</c:v>
                </c:pt>
                <c:pt idx="13945">
                  <c:v>43221.947916666599</c:v>
                </c:pt>
                <c:pt idx="13946">
                  <c:v>43221.96875</c:v>
                </c:pt>
                <c:pt idx="13947">
                  <c:v>43221.989583333401</c:v>
                </c:pt>
                <c:pt idx="13948">
                  <c:v>43222.010416666599</c:v>
                </c:pt>
                <c:pt idx="13949">
                  <c:v>43222.03125</c:v>
                </c:pt>
                <c:pt idx="13950">
                  <c:v>43222.052083333401</c:v>
                </c:pt>
                <c:pt idx="13951">
                  <c:v>43222.072916666599</c:v>
                </c:pt>
                <c:pt idx="13952">
                  <c:v>43222.09375</c:v>
                </c:pt>
                <c:pt idx="13953">
                  <c:v>43222.114583333401</c:v>
                </c:pt>
                <c:pt idx="13954">
                  <c:v>43222.135416666599</c:v>
                </c:pt>
                <c:pt idx="13955">
                  <c:v>43222.15625</c:v>
                </c:pt>
                <c:pt idx="13956">
                  <c:v>43222.177083333401</c:v>
                </c:pt>
                <c:pt idx="13957">
                  <c:v>43222.197916666599</c:v>
                </c:pt>
                <c:pt idx="13958">
                  <c:v>43222.21875</c:v>
                </c:pt>
                <c:pt idx="13959">
                  <c:v>43222.239583333401</c:v>
                </c:pt>
                <c:pt idx="13960">
                  <c:v>43222.260416666599</c:v>
                </c:pt>
                <c:pt idx="13961">
                  <c:v>43222.28125</c:v>
                </c:pt>
                <c:pt idx="13962">
                  <c:v>43222.302083333401</c:v>
                </c:pt>
                <c:pt idx="13963">
                  <c:v>43222.322916666599</c:v>
                </c:pt>
                <c:pt idx="13964">
                  <c:v>43222.34375</c:v>
                </c:pt>
                <c:pt idx="13965">
                  <c:v>43222.364583333401</c:v>
                </c:pt>
                <c:pt idx="13966">
                  <c:v>43222.385416666599</c:v>
                </c:pt>
                <c:pt idx="13967">
                  <c:v>43222.40625</c:v>
                </c:pt>
                <c:pt idx="13968">
                  <c:v>43222.427083333401</c:v>
                </c:pt>
                <c:pt idx="13969">
                  <c:v>43222.447916666599</c:v>
                </c:pt>
                <c:pt idx="13970">
                  <c:v>43222.46875</c:v>
                </c:pt>
                <c:pt idx="13971">
                  <c:v>43222.489583333401</c:v>
                </c:pt>
                <c:pt idx="13972">
                  <c:v>43222.510416666599</c:v>
                </c:pt>
                <c:pt idx="13973">
                  <c:v>43222.53125</c:v>
                </c:pt>
                <c:pt idx="13974">
                  <c:v>43222.552083333401</c:v>
                </c:pt>
                <c:pt idx="13975">
                  <c:v>43222.572916666599</c:v>
                </c:pt>
                <c:pt idx="13976">
                  <c:v>43222.59375</c:v>
                </c:pt>
                <c:pt idx="13977">
                  <c:v>43222.614583333401</c:v>
                </c:pt>
                <c:pt idx="13978">
                  <c:v>43222.635416666599</c:v>
                </c:pt>
                <c:pt idx="13979">
                  <c:v>43222.65625</c:v>
                </c:pt>
                <c:pt idx="13980">
                  <c:v>43222.677083333401</c:v>
                </c:pt>
                <c:pt idx="13981">
                  <c:v>43222.697916666599</c:v>
                </c:pt>
                <c:pt idx="13982">
                  <c:v>43222.71875</c:v>
                </c:pt>
                <c:pt idx="13983">
                  <c:v>43222.739583333401</c:v>
                </c:pt>
                <c:pt idx="13984">
                  <c:v>43222.760416666599</c:v>
                </c:pt>
                <c:pt idx="13985">
                  <c:v>43222.78125</c:v>
                </c:pt>
                <c:pt idx="13986">
                  <c:v>43222.802083333401</c:v>
                </c:pt>
                <c:pt idx="13987">
                  <c:v>43222.822916666599</c:v>
                </c:pt>
                <c:pt idx="13988">
                  <c:v>43222.84375</c:v>
                </c:pt>
                <c:pt idx="13989">
                  <c:v>43222.864583333401</c:v>
                </c:pt>
                <c:pt idx="13990">
                  <c:v>43222.885416666599</c:v>
                </c:pt>
                <c:pt idx="13991">
                  <c:v>43222.90625</c:v>
                </c:pt>
                <c:pt idx="13992">
                  <c:v>43222.927083333401</c:v>
                </c:pt>
                <c:pt idx="13993">
                  <c:v>43222.947916666599</c:v>
                </c:pt>
                <c:pt idx="13994">
                  <c:v>43222.96875</c:v>
                </c:pt>
                <c:pt idx="13995">
                  <c:v>43222.989583333401</c:v>
                </c:pt>
                <c:pt idx="13996">
                  <c:v>43223.010416666599</c:v>
                </c:pt>
                <c:pt idx="13997">
                  <c:v>43223.03125</c:v>
                </c:pt>
                <c:pt idx="13998">
                  <c:v>43223.052083333401</c:v>
                </c:pt>
                <c:pt idx="13999">
                  <c:v>43223.072916666599</c:v>
                </c:pt>
                <c:pt idx="14000">
                  <c:v>43223.09375</c:v>
                </c:pt>
                <c:pt idx="14001">
                  <c:v>43223.114583333401</c:v>
                </c:pt>
                <c:pt idx="14002">
                  <c:v>43223.135416666599</c:v>
                </c:pt>
                <c:pt idx="14003">
                  <c:v>43223.15625</c:v>
                </c:pt>
                <c:pt idx="14004">
                  <c:v>43223.177083333401</c:v>
                </c:pt>
                <c:pt idx="14005">
                  <c:v>43223.197916666599</c:v>
                </c:pt>
                <c:pt idx="14006">
                  <c:v>43223.21875</c:v>
                </c:pt>
                <c:pt idx="14007">
                  <c:v>43223.239583333401</c:v>
                </c:pt>
                <c:pt idx="14008">
                  <c:v>43223.260416666599</c:v>
                </c:pt>
                <c:pt idx="14009">
                  <c:v>43223.28125</c:v>
                </c:pt>
                <c:pt idx="14010">
                  <c:v>43223.302083333401</c:v>
                </c:pt>
                <c:pt idx="14011">
                  <c:v>43223.322916666599</c:v>
                </c:pt>
                <c:pt idx="14012">
                  <c:v>43223.34375</c:v>
                </c:pt>
                <c:pt idx="14013">
                  <c:v>43223.364583333401</c:v>
                </c:pt>
                <c:pt idx="14014">
                  <c:v>43223.385416666599</c:v>
                </c:pt>
                <c:pt idx="14015">
                  <c:v>43223.40625</c:v>
                </c:pt>
                <c:pt idx="14016">
                  <c:v>43223.427083333401</c:v>
                </c:pt>
                <c:pt idx="14017">
                  <c:v>43223.447916666599</c:v>
                </c:pt>
                <c:pt idx="14018">
                  <c:v>43223.46875</c:v>
                </c:pt>
                <c:pt idx="14019">
                  <c:v>43223.489583333401</c:v>
                </c:pt>
                <c:pt idx="14020">
                  <c:v>43223.510416666599</c:v>
                </c:pt>
                <c:pt idx="14021">
                  <c:v>43223.53125</c:v>
                </c:pt>
                <c:pt idx="14022">
                  <c:v>43223.552083333401</c:v>
                </c:pt>
                <c:pt idx="14023">
                  <c:v>43223.572916666599</c:v>
                </c:pt>
                <c:pt idx="14024">
                  <c:v>43223.59375</c:v>
                </c:pt>
                <c:pt idx="14025">
                  <c:v>43223.614583333401</c:v>
                </c:pt>
                <c:pt idx="14026">
                  <c:v>43223.635416666599</c:v>
                </c:pt>
                <c:pt idx="14027">
                  <c:v>43223.65625</c:v>
                </c:pt>
                <c:pt idx="14028">
                  <c:v>43223.677083333401</c:v>
                </c:pt>
                <c:pt idx="14029">
                  <c:v>43223.697916666599</c:v>
                </c:pt>
                <c:pt idx="14030">
                  <c:v>43223.71875</c:v>
                </c:pt>
                <c:pt idx="14031">
                  <c:v>43223.739583333401</c:v>
                </c:pt>
                <c:pt idx="14032">
                  <c:v>43223.760416666599</c:v>
                </c:pt>
                <c:pt idx="14033">
                  <c:v>43223.78125</c:v>
                </c:pt>
                <c:pt idx="14034">
                  <c:v>43223.802083333401</c:v>
                </c:pt>
                <c:pt idx="14035">
                  <c:v>43223.822916666599</c:v>
                </c:pt>
                <c:pt idx="14036">
                  <c:v>43223.84375</c:v>
                </c:pt>
                <c:pt idx="14037">
                  <c:v>43223.864583333401</c:v>
                </c:pt>
                <c:pt idx="14038">
                  <c:v>43223.885416666599</c:v>
                </c:pt>
                <c:pt idx="14039">
                  <c:v>43223.90625</c:v>
                </c:pt>
                <c:pt idx="14040">
                  <c:v>43223.927083333401</c:v>
                </c:pt>
                <c:pt idx="14041">
                  <c:v>43223.947916666599</c:v>
                </c:pt>
                <c:pt idx="14042">
                  <c:v>43223.96875</c:v>
                </c:pt>
                <c:pt idx="14043">
                  <c:v>43223.989583333401</c:v>
                </c:pt>
                <c:pt idx="14044">
                  <c:v>43224.010416666599</c:v>
                </c:pt>
                <c:pt idx="14045">
                  <c:v>43224.03125</c:v>
                </c:pt>
                <c:pt idx="14046">
                  <c:v>43224.052083333401</c:v>
                </c:pt>
                <c:pt idx="14047">
                  <c:v>43224.072916666599</c:v>
                </c:pt>
                <c:pt idx="14048">
                  <c:v>43224.09375</c:v>
                </c:pt>
                <c:pt idx="14049">
                  <c:v>43224.114583333401</c:v>
                </c:pt>
                <c:pt idx="14050">
                  <c:v>43224.135416666599</c:v>
                </c:pt>
                <c:pt idx="14051">
                  <c:v>43224.15625</c:v>
                </c:pt>
                <c:pt idx="14052">
                  <c:v>43224.177083333401</c:v>
                </c:pt>
                <c:pt idx="14053">
                  <c:v>43224.197916666599</c:v>
                </c:pt>
                <c:pt idx="14054">
                  <c:v>43224.21875</c:v>
                </c:pt>
                <c:pt idx="14055">
                  <c:v>43224.239583333401</c:v>
                </c:pt>
                <c:pt idx="14056">
                  <c:v>43224.260416666599</c:v>
                </c:pt>
                <c:pt idx="14057">
                  <c:v>43224.28125</c:v>
                </c:pt>
                <c:pt idx="14058">
                  <c:v>43224.302083333401</c:v>
                </c:pt>
                <c:pt idx="14059">
                  <c:v>43224.322916666599</c:v>
                </c:pt>
                <c:pt idx="14060">
                  <c:v>43224.34375</c:v>
                </c:pt>
                <c:pt idx="14061">
                  <c:v>43224.364583333401</c:v>
                </c:pt>
                <c:pt idx="14062">
                  <c:v>43224.385416666599</c:v>
                </c:pt>
                <c:pt idx="14063">
                  <c:v>43224.40625</c:v>
                </c:pt>
                <c:pt idx="14064">
                  <c:v>43224.427083333401</c:v>
                </c:pt>
                <c:pt idx="14065">
                  <c:v>43224.447916666599</c:v>
                </c:pt>
                <c:pt idx="14066">
                  <c:v>43224.46875</c:v>
                </c:pt>
                <c:pt idx="14067">
                  <c:v>43224.489583333401</c:v>
                </c:pt>
                <c:pt idx="14068">
                  <c:v>43224.510416666599</c:v>
                </c:pt>
                <c:pt idx="14069">
                  <c:v>43224.53125</c:v>
                </c:pt>
                <c:pt idx="14070">
                  <c:v>43224.552083333401</c:v>
                </c:pt>
                <c:pt idx="14071">
                  <c:v>43224.572916666599</c:v>
                </c:pt>
                <c:pt idx="14072">
                  <c:v>43224.59375</c:v>
                </c:pt>
                <c:pt idx="14073">
                  <c:v>43224.614583333401</c:v>
                </c:pt>
                <c:pt idx="14074">
                  <c:v>43224.635416666599</c:v>
                </c:pt>
                <c:pt idx="14075">
                  <c:v>43224.65625</c:v>
                </c:pt>
                <c:pt idx="14076">
                  <c:v>43224.677083333401</c:v>
                </c:pt>
                <c:pt idx="14077">
                  <c:v>43224.697916666599</c:v>
                </c:pt>
                <c:pt idx="14078">
                  <c:v>43224.71875</c:v>
                </c:pt>
                <c:pt idx="14079">
                  <c:v>43224.739583333401</c:v>
                </c:pt>
                <c:pt idx="14080">
                  <c:v>43224.760416666599</c:v>
                </c:pt>
                <c:pt idx="14081">
                  <c:v>43224.78125</c:v>
                </c:pt>
                <c:pt idx="14082">
                  <c:v>43224.802083333401</c:v>
                </c:pt>
                <c:pt idx="14083">
                  <c:v>43224.822916666599</c:v>
                </c:pt>
                <c:pt idx="14084">
                  <c:v>43224.84375</c:v>
                </c:pt>
                <c:pt idx="14085">
                  <c:v>43224.864583333401</c:v>
                </c:pt>
                <c:pt idx="14086">
                  <c:v>43224.885416666599</c:v>
                </c:pt>
                <c:pt idx="14087">
                  <c:v>43224.90625</c:v>
                </c:pt>
                <c:pt idx="14088">
                  <c:v>43224.927083333401</c:v>
                </c:pt>
                <c:pt idx="14089">
                  <c:v>43224.947916666599</c:v>
                </c:pt>
                <c:pt idx="14090">
                  <c:v>43224.96875</c:v>
                </c:pt>
                <c:pt idx="14091">
                  <c:v>43224.989583333401</c:v>
                </c:pt>
                <c:pt idx="14092">
                  <c:v>43225.010416666599</c:v>
                </c:pt>
                <c:pt idx="14093">
                  <c:v>43225.03125</c:v>
                </c:pt>
                <c:pt idx="14094">
                  <c:v>43225.052083333401</c:v>
                </c:pt>
                <c:pt idx="14095">
                  <c:v>43225.072916666599</c:v>
                </c:pt>
                <c:pt idx="14096">
                  <c:v>43225.09375</c:v>
                </c:pt>
                <c:pt idx="14097">
                  <c:v>43225.114583333401</c:v>
                </c:pt>
                <c:pt idx="14098">
                  <c:v>43225.135416666599</c:v>
                </c:pt>
                <c:pt idx="14099">
                  <c:v>43225.15625</c:v>
                </c:pt>
                <c:pt idx="14100">
                  <c:v>43225.177083333401</c:v>
                </c:pt>
                <c:pt idx="14101">
                  <c:v>43225.197916666599</c:v>
                </c:pt>
                <c:pt idx="14102">
                  <c:v>43225.21875</c:v>
                </c:pt>
                <c:pt idx="14103">
                  <c:v>43225.239583333401</c:v>
                </c:pt>
                <c:pt idx="14104">
                  <c:v>43225.260416666599</c:v>
                </c:pt>
                <c:pt idx="14105">
                  <c:v>43225.28125</c:v>
                </c:pt>
                <c:pt idx="14106">
                  <c:v>43225.302083333401</c:v>
                </c:pt>
                <c:pt idx="14107">
                  <c:v>43225.322916666599</c:v>
                </c:pt>
                <c:pt idx="14108">
                  <c:v>43225.34375</c:v>
                </c:pt>
                <c:pt idx="14109">
                  <c:v>43225.364583333401</c:v>
                </c:pt>
                <c:pt idx="14110">
                  <c:v>43225.385416666599</c:v>
                </c:pt>
                <c:pt idx="14111">
                  <c:v>43225.40625</c:v>
                </c:pt>
                <c:pt idx="14112">
                  <c:v>43225.427083333401</c:v>
                </c:pt>
                <c:pt idx="14113">
                  <c:v>43225.447916666599</c:v>
                </c:pt>
                <c:pt idx="14114">
                  <c:v>43225.46875</c:v>
                </c:pt>
                <c:pt idx="14115">
                  <c:v>43225.489583333401</c:v>
                </c:pt>
                <c:pt idx="14116">
                  <c:v>43225.510416666599</c:v>
                </c:pt>
                <c:pt idx="14117">
                  <c:v>43225.53125</c:v>
                </c:pt>
                <c:pt idx="14118">
                  <c:v>43225.552083333401</c:v>
                </c:pt>
                <c:pt idx="14119">
                  <c:v>43225.572916666599</c:v>
                </c:pt>
                <c:pt idx="14120">
                  <c:v>43225.59375</c:v>
                </c:pt>
                <c:pt idx="14121">
                  <c:v>43225.614583333401</c:v>
                </c:pt>
                <c:pt idx="14122">
                  <c:v>43225.635416666599</c:v>
                </c:pt>
                <c:pt idx="14123">
                  <c:v>43225.65625</c:v>
                </c:pt>
                <c:pt idx="14124">
                  <c:v>43225.677083333401</c:v>
                </c:pt>
                <c:pt idx="14125">
                  <c:v>43225.697916666599</c:v>
                </c:pt>
                <c:pt idx="14126">
                  <c:v>43225.71875</c:v>
                </c:pt>
                <c:pt idx="14127">
                  <c:v>43225.739583333401</c:v>
                </c:pt>
                <c:pt idx="14128">
                  <c:v>43225.760416666599</c:v>
                </c:pt>
                <c:pt idx="14129">
                  <c:v>43225.78125</c:v>
                </c:pt>
                <c:pt idx="14130">
                  <c:v>43225.802083333401</c:v>
                </c:pt>
                <c:pt idx="14131">
                  <c:v>43225.822916666599</c:v>
                </c:pt>
                <c:pt idx="14132">
                  <c:v>43225.84375</c:v>
                </c:pt>
                <c:pt idx="14133">
                  <c:v>43225.864583333401</c:v>
                </c:pt>
                <c:pt idx="14134">
                  <c:v>43225.885416666599</c:v>
                </c:pt>
                <c:pt idx="14135">
                  <c:v>43225.90625</c:v>
                </c:pt>
                <c:pt idx="14136">
                  <c:v>43225.927083333401</c:v>
                </c:pt>
                <c:pt idx="14137">
                  <c:v>43225.947916666599</c:v>
                </c:pt>
                <c:pt idx="14138">
                  <c:v>43225.96875</c:v>
                </c:pt>
                <c:pt idx="14139">
                  <c:v>43225.989583333401</c:v>
                </c:pt>
                <c:pt idx="14140">
                  <c:v>43226.010416666599</c:v>
                </c:pt>
                <c:pt idx="14141">
                  <c:v>43226.03125</c:v>
                </c:pt>
                <c:pt idx="14142">
                  <c:v>43226.052083333401</c:v>
                </c:pt>
                <c:pt idx="14143">
                  <c:v>43226.072916666599</c:v>
                </c:pt>
                <c:pt idx="14144">
                  <c:v>43226.09375</c:v>
                </c:pt>
                <c:pt idx="14145">
                  <c:v>43226.114583333401</c:v>
                </c:pt>
                <c:pt idx="14146">
                  <c:v>43226.135416666599</c:v>
                </c:pt>
                <c:pt idx="14147">
                  <c:v>43226.15625</c:v>
                </c:pt>
                <c:pt idx="14148">
                  <c:v>43226.177083333401</c:v>
                </c:pt>
                <c:pt idx="14149">
                  <c:v>43226.197916666599</c:v>
                </c:pt>
                <c:pt idx="14150">
                  <c:v>43226.21875</c:v>
                </c:pt>
                <c:pt idx="14151">
                  <c:v>43226.239583333401</c:v>
                </c:pt>
                <c:pt idx="14152">
                  <c:v>43226.260416666599</c:v>
                </c:pt>
                <c:pt idx="14153">
                  <c:v>43226.28125</c:v>
                </c:pt>
                <c:pt idx="14154">
                  <c:v>43226.302083333401</c:v>
                </c:pt>
                <c:pt idx="14155">
                  <c:v>43226.322916666599</c:v>
                </c:pt>
                <c:pt idx="14156">
                  <c:v>43226.34375</c:v>
                </c:pt>
                <c:pt idx="14157">
                  <c:v>43226.364583333401</c:v>
                </c:pt>
                <c:pt idx="14158">
                  <c:v>43226.385416666599</c:v>
                </c:pt>
                <c:pt idx="14159">
                  <c:v>43226.40625</c:v>
                </c:pt>
                <c:pt idx="14160">
                  <c:v>43226.427083333401</c:v>
                </c:pt>
                <c:pt idx="14161">
                  <c:v>43226.447916666599</c:v>
                </c:pt>
                <c:pt idx="14162">
                  <c:v>43226.46875</c:v>
                </c:pt>
                <c:pt idx="14163">
                  <c:v>43226.489583333401</c:v>
                </c:pt>
                <c:pt idx="14164">
                  <c:v>43226.510416666599</c:v>
                </c:pt>
                <c:pt idx="14165">
                  <c:v>43226.53125</c:v>
                </c:pt>
                <c:pt idx="14166">
                  <c:v>43226.552083333401</c:v>
                </c:pt>
                <c:pt idx="14167">
                  <c:v>43226.572916666599</c:v>
                </c:pt>
                <c:pt idx="14168">
                  <c:v>43226.59375</c:v>
                </c:pt>
                <c:pt idx="14169">
                  <c:v>43226.614583333401</c:v>
                </c:pt>
                <c:pt idx="14170">
                  <c:v>43226.635416666599</c:v>
                </c:pt>
                <c:pt idx="14171">
                  <c:v>43226.65625</c:v>
                </c:pt>
                <c:pt idx="14172">
                  <c:v>43226.677083333401</c:v>
                </c:pt>
                <c:pt idx="14173">
                  <c:v>43226.697916666599</c:v>
                </c:pt>
                <c:pt idx="14174">
                  <c:v>43226.71875</c:v>
                </c:pt>
                <c:pt idx="14175">
                  <c:v>43226.739583333401</c:v>
                </c:pt>
                <c:pt idx="14176">
                  <c:v>43226.760416666599</c:v>
                </c:pt>
                <c:pt idx="14177">
                  <c:v>43226.78125</c:v>
                </c:pt>
                <c:pt idx="14178">
                  <c:v>43226.802083333401</c:v>
                </c:pt>
                <c:pt idx="14179">
                  <c:v>43226.822916666599</c:v>
                </c:pt>
                <c:pt idx="14180">
                  <c:v>43226.84375</c:v>
                </c:pt>
                <c:pt idx="14181">
                  <c:v>43226.864583333401</c:v>
                </c:pt>
                <c:pt idx="14182">
                  <c:v>43226.885416666599</c:v>
                </c:pt>
                <c:pt idx="14183">
                  <c:v>43226.90625</c:v>
                </c:pt>
                <c:pt idx="14184">
                  <c:v>43226.927083333401</c:v>
                </c:pt>
                <c:pt idx="14185">
                  <c:v>43226.947916666599</c:v>
                </c:pt>
                <c:pt idx="14186">
                  <c:v>43226.96875</c:v>
                </c:pt>
                <c:pt idx="14187">
                  <c:v>43226.989583333401</c:v>
                </c:pt>
                <c:pt idx="14188">
                  <c:v>43227.010416666599</c:v>
                </c:pt>
                <c:pt idx="14189">
                  <c:v>43227.03125</c:v>
                </c:pt>
                <c:pt idx="14190">
                  <c:v>43227.052083333401</c:v>
                </c:pt>
                <c:pt idx="14191">
                  <c:v>43227.072916666599</c:v>
                </c:pt>
                <c:pt idx="14192">
                  <c:v>43227.09375</c:v>
                </c:pt>
                <c:pt idx="14193">
                  <c:v>43227.114583333401</c:v>
                </c:pt>
                <c:pt idx="14194">
                  <c:v>43227.135416666599</c:v>
                </c:pt>
                <c:pt idx="14195">
                  <c:v>43227.15625</c:v>
                </c:pt>
                <c:pt idx="14196">
                  <c:v>43227.177083333401</c:v>
                </c:pt>
                <c:pt idx="14197">
                  <c:v>43227.197916666599</c:v>
                </c:pt>
                <c:pt idx="14198">
                  <c:v>43227.21875</c:v>
                </c:pt>
                <c:pt idx="14199">
                  <c:v>43227.239583333401</c:v>
                </c:pt>
                <c:pt idx="14200">
                  <c:v>43227.260416666599</c:v>
                </c:pt>
                <c:pt idx="14201">
                  <c:v>43227.28125</c:v>
                </c:pt>
                <c:pt idx="14202">
                  <c:v>43227.302083333401</c:v>
                </c:pt>
                <c:pt idx="14203">
                  <c:v>43227.322916666599</c:v>
                </c:pt>
                <c:pt idx="14204">
                  <c:v>43227.34375</c:v>
                </c:pt>
                <c:pt idx="14205">
                  <c:v>43227.364583333401</c:v>
                </c:pt>
                <c:pt idx="14206">
                  <c:v>43227.385416666599</c:v>
                </c:pt>
                <c:pt idx="14207">
                  <c:v>43227.40625</c:v>
                </c:pt>
                <c:pt idx="14208">
                  <c:v>43227.427083333401</c:v>
                </c:pt>
                <c:pt idx="14209">
                  <c:v>43227.447916666599</c:v>
                </c:pt>
                <c:pt idx="14210">
                  <c:v>43227.46875</c:v>
                </c:pt>
                <c:pt idx="14211">
                  <c:v>43227.489583333401</c:v>
                </c:pt>
                <c:pt idx="14212">
                  <c:v>43227.510416666599</c:v>
                </c:pt>
                <c:pt idx="14213">
                  <c:v>43227.53125</c:v>
                </c:pt>
                <c:pt idx="14214">
                  <c:v>43227.552083333401</c:v>
                </c:pt>
                <c:pt idx="14215">
                  <c:v>43227.572916666599</c:v>
                </c:pt>
                <c:pt idx="14216">
                  <c:v>43227.59375</c:v>
                </c:pt>
                <c:pt idx="14217">
                  <c:v>43227.614583333401</c:v>
                </c:pt>
                <c:pt idx="14218">
                  <c:v>43227.635416666599</c:v>
                </c:pt>
                <c:pt idx="14219">
                  <c:v>43227.65625</c:v>
                </c:pt>
                <c:pt idx="14220">
                  <c:v>43227.677083333401</c:v>
                </c:pt>
                <c:pt idx="14221">
                  <c:v>43227.697916666599</c:v>
                </c:pt>
                <c:pt idx="14222">
                  <c:v>43227.71875</c:v>
                </c:pt>
                <c:pt idx="14223">
                  <c:v>43227.739583333401</c:v>
                </c:pt>
                <c:pt idx="14224">
                  <c:v>43227.760416666599</c:v>
                </c:pt>
                <c:pt idx="14225">
                  <c:v>43227.78125</c:v>
                </c:pt>
                <c:pt idx="14226">
                  <c:v>43227.802083333401</c:v>
                </c:pt>
                <c:pt idx="14227">
                  <c:v>43227.822916666599</c:v>
                </c:pt>
                <c:pt idx="14228">
                  <c:v>43227.84375</c:v>
                </c:pt>
                <c:pt idx="14229">
                  <c:v>43227.864583333401</c:v>
                </c:pt>
                <c:pt idx="14230">
                  <c:v>43227.885416666599</c:v>
                </c:pt>
                <c:pt idx="14231">
                  <c:v>43227.90625</c:v>
                </c:pt>
                <c:pt idx="14232">
                  <c:v>43227.927083333401</c:v>
                </c:pt>
                <c:pt idx="14233">
                  <c:v>43227.947916666599</c:v>
                </c:pt>
                <c:pt idx="14234">
                  <c:v>43227.96875</c:v>
                </c:pt>
                <c:pt idx="14235">
                  <c:v>43227.989583333401</c:v>
                </c:pt>
                <c:pt idx="14236">
                  <c:v>43228.010416666599</c:v>
                </c:pt>
                <c:pt idx="14237">
                  <c:v>43228.03125</c:v>
                </c:pt>
                <c:pt idx="14238">
                  <c:v>43228.052083333401</c:v>
                </c:pt>
                <c:pt idx="14239">
                  <c:v>43228.072916666599</c:v>
                </c:pt>
                <c:pt idx="14240">
                  <c:v>43228.09375</c:v>
                </c:pt>
                <c:pt idx="14241">
                  <c:v>43228.114583333401</c:v>
                </c:pt>
                <c:pt idx="14242">
                  <c:v>43228.135416666599</c:v>
                </c:pt>
                <c:pt idx="14243">
                  <c:v>43228.15625</c:v>
                </c:pt>
                <c:pt idx="14244">
                  <c:v>43228.177083333401</c:v>
                </c:pt>
                <c:pt idx="14245">
                  <c:v>43228.197916666599</c:v>
                </c:pt>
                <c:pt idx="14246">
                  <c:v>43228.21875</c:v>
                </c:pt>
                <c:pt idx="14247">
                  <c:v>43228.239583333401</c:v>
                </c:pt>
                <c:pt idx="14248">
                  <c:v>43228.260416666599</c:v>
                </c:pt>
                <c:pt idx="14249">
                  <c:v>43228.28125</c:v>
                </c:pt>
                <c:pt idx="14250">
                  <c:v>43228.302083333401</c:v>
                </c:pt>
                <c:pt idx="14251">
                  <c:v>43228.322916666599</c:v>
                </c:pt>
                <c:pt idx="14252">
                  <c:v>43228.34375</c:v>
                </c:pt>
                <c:pt idx="14253">
                  <c:v>43228.364583333401</c:v>
                </c:pt>
                <c:pt idx="14254">
                  <c:v>43228.385416666599</c:v>
                </c:pt>
                <c:pt idx="14255">
                  <c:v>43228.40625</c:v>
                </c:pt>
                <c:pt idx="14256">
                  <c:v>43228.427083333401</c:v>
                </c:pt>
                <c:pt idx="14257">
                  <c:v>43228.447916666599</c:v>
                </c:pt>
                <c:pt idx="14258">
                  <c:v>43228.46875</c:v>
                </c:pt>
                <c:pt idx="14259">
                  <c:v>43228.489583333401</c:v>
                </c:pt>
                <c:pt idx="14260">
                  <c:v>43228.510416666599</c:v>
                </c:pt>
                <c:pt idx="14261">
                  <c:v>43228.53125</c:v>
                </c:pt>
                <c:pt idx="14262">
                  <c:v>43228.552083333401</c:v>
                </c:pt>
                <c:pt idx="14263">
                  <c:v>43228.572916666599</c:v>
                </c:pt>
                <c:pt idx="14264">
                  <c:v>43228.59375</c:v>
                </c:pt>
                <c:pt idx="14265">
                  <c:v>43228.614583333401</c:v>
                </c:pt>
                <c:pt idx="14266">
                  <c:v>43228.635416666599</c:v>
                </c:pt>
                <c:pt idx="14267">
                  <c:v>43228.65625</c:v>
                </c:pt>
                <c:pt idx="14268">
                  <c:v>43228.677083333401</c:v>
                </c:pt>
                <c:pt idx="14269">
                  <c:v>43228.697916666599</c:v>
                </c:pt>
                <c:pt idx="14270">
                  <c:v>43228.71875</c:v>
                </c:pt>
                <c:pt idx="14271">
                  <c:v>43228.739583333401</c:v>
                </c:pt>
                <c:pt idx="14272">
                  <c:v>43228.760416666599</c:v>
                </c:pt>
                <c:pt idx="14273">
                  <c:v>43228.78125</c:v>
                </c:pt>
                <c:pt idx="14274">
                  <c:v>43228.802083333401</c:v>
                </c:pt>
                <c:pt idx="14275">
                  <c:v>43228.822916666599</c:v>
                </c:pt>
                <c:pt idx="14276">
                  <c:v>43228.84375</c:v>
                </c:pt>
                <c:pt idx="14277">
                  <c:v>43228.864583333401</c:v>
                </c:pt>
                <c:pt idx="14278">
                  <c:v>43228.885416666599</c:v>
                </c:pt>
                <c:pt idx="14279">
                  <c:v>43228.90625</c:v>
                </c:pt>
                <c:pt idx="14280">
                  <c:v>43228.927083333401</c:v>
                </c:pt>
                <c:pt idx="14281">
                  <c:v>43228.947916666599</c:v>
                </c:pt>
                <c:pt idx="14282">
                  <c:v>43228.96875</c:v>
                </c:pt>
                <c:pt idx="14283">
                  <c:v>43228.989583333401</c:v>
                </c:pt>
                <c:pt idx="14284">
                  <c:v>43229.010416666599</c:v>
                </c:pt>
                <c:pt idx="14285">
                  <c:v>43229.03125</c:v>
                </c:pt>
                <c:pt idx="14286">
                  <c:v>43229.052083333401</c:v>
                </c:pt>
                <c:pt idx="14287">
                  <c:v>43229.072916666599</c:v>
                </c:pt>
                <c:pt idx="14288">
                  <c:v>43229.09375</c:v>
                </c:pt>
                <c:pt idx="14289">
                  <c:v>43229.114583333401</c:v>
                </c:pt>
                <c:pt idx="14290">
                  <c:v>43229.135416666599</c:v>
                </c:pt>
                <c:pt idx="14291">
                  <c:v>43229.15625</c:v>
                </c:pt>
                <c:pt idx="14292">
                  <c:v>43229.177083333401</c:v>
                </c:pt>
                <c:pt idx="14293">
                  <c:v>43229.197916666599</c:v>
                </c:pt>
                <c:pt idx="14294">
                  <c:v>43229.21875</c:v>
                </c:pt>
                <c:pt idx="14295">
                  <c:v>43229.239583333401</c:v>
                </c:pt>
                <c:pt idx="14296">
                  <c:v>43229.260416666599</c:v>
                </c:pt>
                <c:pt idx="14297">
                  <c:v>43229.28125</c:v>
                </c:pt>
                <c:pt idx="14298">
                  <c:v>43229.302083333401</c:v>
                </c:pt>
                <c:pt idx="14299">
                  <c:v>43229.322916666599</c:v>
                </c:pt>
                <c:pt idx="14300">
                  <c:v>43229.34375</c:v>
                </c:pt>
                <c:pt idx="14301">
                  <c:v>43229.364583333401</c:v>
                </c:pt>
                <c:pt idx="14302">
                  <c:v>43229.385416666599</c:v>
                </c:pt>
                <c:pt idx="14303">
                  <c:v>43229.40625</c:v>
                </c:pt>
                <c:pt idx="14304">
                  <c:v>43229.427083333401</c:v>
                </c:pt>
                <c:pt idx="14305">
                  <c:v>43229.447916666599</c:v>
                </c:pt>
                <c:pt idx="14306">
                  <c:v>43229.46875</c:v>
                </c:pt>
                <c:pt idx="14307">
                  <c:v>43229.489583333401</c:v>
                </c:pt>
                <c:pt idx="14308">
                  <c:v>43229.510416666599</c:v>
                </c:pt>
                <c:pt idx="14309">
                  <c:v>43229.53125</c:v>
                </c:pt>
                <c:pt idx="14310">
                  <c:v>43229.552083333401</c:v>
                </c:pt>
                <c:pt idx="14311">
                  <c:v>43229.572916666599</c:v>
                </c:pt>
                <c:pt idx="14312">
                  <c:v>43229.59375</c:v>
                </c:pt>
                <c:pt idx="14313">
                  <c:v>43229.614583333401</c:v>
                </c:pt>
                <c:pt idx="14314">
                  <c:v>43229.635416666599</c:v>
                </c:pt>
                <c:pt idx="14315">
                  <c:v>43229.65625</c:v>
                </c:pt>
                <c:pt idx="14316">
                  <c:v>43229.677083333401</c:v>
                </c:pt>
                <c:pt idx="14317">
                  <c:v>43229.697916666599</c:v>
                </c:pt>
                <c:pt idx="14318">
                  <c:v>43229.71875</c:v>
                </c:pt>
                <c:pt idx="14319">
                  <c:v>43229.739583333401</c:v>
                </c:pt>
                <c:pt idx="14320">
                  <c:v>43229.760416666599</c:v>
                </c:pt>
                <c:pt idx="14321">
                  <c:v>43229.78125</c:v>
                </c:pt>
                <c:pt idx="14322">
                  <c:v>43229.802083333401</c:v>
                </c:pt>
                <c:pt idx="14323">
                  <c:v>43229.822916666599</c:v>
                </c:pt>
                <c:pt idx="14324">
                  <c:v>43229.84375</c:v>
                </c:pt>
                <c:pt idx="14325">
                  <c:v>43229.864583333401</c:v>
                </c:pt>
                <c:pt idx="14326">
                  <c:v>43229.885416666599</c:v>
                </c:pt>
                <c:pt idx="14327">
                  <c:v>43229.90625</c:v>
                </c:pt>
                <c:pt idx="14328">
                  <c:v>43229.927083333401</c:v>
                </c:pt>
                <c:pt idx="14329">
                  <c:v>43229.947916666599</c:v>
                </c:pt>
                <c:pt idx="14330">
                  <c:v>43229.96875</c:v>
                </c:pt>
                <c:pt idx="14331">
                  <c:v>43229.989583333401</c:v>
                </c:pt>
                <c:pt idx="14332">
                  <c:v>43230.010416666599</c:v>
                </c:pt>
                <c:pt idx="14333">
                  <c:v>43230.03125</c:v>
                </c:pt>
                <c:pt idx="14334">
                  <c:v>43230.052083333401</c:v>
                </c:pt>
                <c:pt idx="14335">
                  <c:v>43230.072916666599</c:v>
                </c:pt>
                <c:pt idx="14336">
                  <c:v>43230.09375</c:v>
                </c:pt>
                <c:pt idx="14337">
                  <c:v>43230.114583333401</c:v>
                </c:pt>
                <c:pt idx="14338">
                  <c:v>43230.135416666599</c:v>
                </c:pt>
                <c:pt idx="14339">
                  <c:v>43230.15625</c:v>
                </c:pt>
                <c:pt idx="14340">
                  <c:v>43230.177083333401</c:v>
                </c:pt>
                <c:pt idx="14341">
                  <c:v>43230.197916666599</c:v>
                </c:pt>
                <c:pt idx="14342">
                  <c:v>43230.21875</c:v>
                </c:pt>
                <c:pt idx="14343">
                  <c:v>43230.239583333401</c:v>
                </c:pt>
                <c:pt idx="14344">
                  <c:v>43230.260416666599</c:v>
                </c:pt>
                <c:pt idx="14345">
                  <c:v>43230.28125</c:v>
                </c:pt>
                <c:pt idx="14346">
                  <c:v>43230.302083333401</c:v>
                </c:pt>
                <c:pt idx="14347">
                  <c:v>43230.322916666599</c:v>
                </c:pt>
                <c:pt idx="14348">
                  <c:v>43230.34375</c:v>
                </c:pt>
                <c:pt idx="14349">
                  <c:v>43230.364583333401</c:v>
                </c:pt>
                <c:pt idx="14350">
                  <c:v>43230.385416666599</c:v>
                </c:pt>
                <c:pt idx="14351">
                  <c:v>43230.40625</c:v>
                </c:pt>
                <c:pt idx="14352">
                  <c:v>43230.427083333401</c:v>
                </c:pt>
                <c:pt idx="14353">
                  <c:v>43230.447916666599</c:v>
                </c:pt>
                <c:pt idx="14354">
                  <c:v>43230.46875</c:v>
                </c:pt>
                <c:pt idx="14355">
                  <c:v>43230.489583333401</c:v>
                </c:pt>
                <c:pt idx="14356">
                  <c:v>43230.510416666599</c:v>
                </c:pt>
                <c:pt idx="14357">
                  <c:v>43230.53125</c:v>
                </c:pt>
                <c:pt idx="14358">
                  <c:v>43230.552083333401</c:v>
                </c:pt>
                <c:pt idx="14359">
                  <c:v>43230.572916666599</c:v>
                </c:pt>
                <c:pt idx="14360">
                  <c:v>43230.59375</c:v>
                </c:pt>
                <c:pt idx="14361">
                  <c:v>43230.614583333401</c:v>
                </c:pt>
                <c:pt idx="14362">
                  <c:v>43230.635416666599</c:v>
                </c:pt>
                <c:pt idx="14363">
                  <c:v>43230.65625</c:v>
                </c:pt>
                <c:pt idx="14364">
                  <c:v>43230.677083333401</c:v>
                </c:pt>
                <c:pt idx="14365">
                  <c:v>43230.697916666599</c:v>
                </c:pt>
                <c:pt idx="14366">
                  <c:v>43230.71875</c:v>
                </c:pt>
                <c:pt idx="14367">
                  <c:v>43230.739583333401</c:v>
                </c:pt>
                <c:pt idx="14368">
                  <c:v>43230.760416666599</c:v>
                </c:pt>
                <c:pt idx="14369">
                  <c:v>43230.78125</c:v>
                </c:pt>
                <c:pt idx="14370">
                  <c:v>43230.802083333401</c:v>
                </c:pt>
                <c:pt idx="14371">
                  <c:v>43230.822916666599</c:v>
                </c:pt>
                <c:pt idx="14372">
                  <c:v>43230.84375</c:v>
                </c:pt>
                <c:pt idx="14373">
                  <c:v>43230.864583333401</c:v>
                </c:pt>
                <c:pt idx="14374">
                  <c:v>43230.885416666599</c:v>
                </c:pt>
                <c:pt idx="14375">
                  <c:v>43230.90625</c:v>
                </c:pt>
                <c:pt idx="14376">
                  <c:v>43230.927083333401</c:v>
                </c:pt>
                <c:pt idx="14377">
                  <c:v>43230.947916666599</c:v>
                </c:pt>
                <c:pt idx="14378">
                  <c:v>43230.96875</c:v>
                </c:pt>
                <c:pt idx="14379">
                  <c:v>43230.989583333401</c:v>
                </c:pt>
                <c:pt idx="14380">
                  <c:v>43231.010416666599</c:v>
                </c:pt>
                <c:pt idx="14381">
                  <c:v>43231.03125</c:v>
                </c:pt>
                <c:pt idx="14382">
                  <c:v>43231.052083333401</c:v>
                </c:pt>
                <c:pt idx="14383">
                  <c:v>43231.072916666599</c:v>
                </c:pt>
                <c:pt idx="14384">
                  <c:v>43231.09375</c:v>
                </c:pt>
                <c:pt idx="14385">
                  <c:v>43231.114583333401</c:v>
                </c:pt>
                <c:pt idx="14386">
                  <c:v>43231.135416666599</c:v>
                </c:pt>
                <c:pt idx="14387">
                  <c:v>43231.15625</c:v>
                </c:pt>
                <c:pt idx="14388">
                  <c:v>43231.177083333401</c:v>
                </c:pt>
                <c:pt idx="14389">
                  <c:v>43231.197916666599</c:v>
                </c:pt>
                <c:pt idx="14390">
                  <c:v>43231.21875</c:v>
                </c:pt>
                <c:pt idx="14391">
                  <c:v>43231.239583333401</c:v>
                </c:pt>
                <c:pt idx="14392">
                  <c:v>43231.260416666599</c:v>
                </c:pt>
                <c:pt idx="14393">
                  <c:v>43231.28125</c:v>
                </c:pt>
                <c:pt idx="14394">
                  <c:v>43231.302083333401</c:v>
                </c:pt>
                <c:pt idx="14395">
                  <c:v>43231.322916666599</c:v>
                </c:pt>
                <c:pt idx="14396">
                  <c:v>43231.34375</c:v>
                </c:pt>
                <c:pt idx="14397">
                  <c:v>43231.364583333401</c:v>
                </c:pt>
                <c:pt idx="14398">
                  <c:v>43231.385416666599</c:v>
                </c:pt>
                <c:pt idx="14399">
                  <c:v>43231.40625</c:v>
                </c:pt>
                <c:pt idx="14400">
                  <c:v>43231.427083333401</c:v>
                </c:pt>
                <c:pt idx="14401">
                  <c:v>43231.447916666599</c:v>
                </c:pt>
                <c:pt idx="14402">
                  <c:v>43231.46875</c:v>
                </c:pt>
                <c:pt idx="14403">
                  <c:v>43231.489583333401</c:v>
                </c:pt>
                <c:pt idx="14404">
                  <c:v>43231.510416666599</c:v>
                </c:pt>
                <c:pt idx="14405">
                  <c:v>43231.53125</c:v>
                </c:pt>
                <c:pt idx="14406">
                  <c:v>43231.552083333401</c:v>
                </c:pt>
                <c:pt idx="14407">
                  <c:v>43231.572916666599</c:v>
                </c:pt>
                <c:pt idx="14408">
                  <c:v>43231.59375</c:v>
                </c:pt>
                <c:pt idx="14409">
                  <c:v>43231.614583333401</c:v>
                </c:pt>
                <c:pt idx="14410">
                  <c:v>43231.635416666599</c:v>
                </c:pt>
                <c:pt idx="14411">
                  <c:v>43231.65625</c:v>
                </c:pt>
                <c:pt idx="14412">
                  <c:v>43231.677083333401</c:v>
                </c:pt>
                <c:pt idx="14413">
                  <c:v>43231.697916666599</c:v>
                </c:pt>
                <c:pt idx="14414">
                  <c:v>43231.71875</c:v>
                </c:pt>
                <c:pt idx="14415">
                  <c:v>43231.739583333401</c:v>
                </c:pt>
                <c:pt idx="14416">
                  <c:v>43231.760416666599</c:v>
                </c:pt>
                <c:pt idx="14417">
                  <c:v>43231.78125</c:v>
                </c:pt>
                <c:pt idx="14418">
                  <c:v>43231.802083333401</c:v>
                </c:pt>
                <c:pt idx="14419">
                  <c:v>43231.822916666599</c:v>
                </c:pt>
                <c:pt idx="14420">
                  <c:v>43231.84375</c:v>
                </c:pt>
                <c:pt idx="14421">
                  <c:v>43231.864583333401</c:v>
                </c:pt>
                <c:pt idx="14422">
                  <c:v>43231.885416666599</c:v>
                </c:pt>
                <c:pt idx="14423">
                  <c:v>43231.90625</c:v>
                </c:pt>
                <c:pt idx="14424">
                  <c:v>43231.927083333401</c:v>
                </c:pt>
                <c:pt idx="14425">
                  <c:v>43231.947916666599</c:v>
                </c:pt>
                <c:pt idx="14426">
                  <c:v>43231.96875</c:v>
                </c:pt>
                <c:pt idx="14427">
                  <c:v>43231.989583333401</c:v>
                </c:pt>
                <c:pt idx="14428">
                  <c:v>43232.010416666599</c:v>
                </c:pt>
                <c:pt idx="14429">
                  <c:v>43232.03125</c:v>
                </c:pt>
                <c:pt idx="14430">
                  <c:v>43232.052083333401</c:v>
                </c:pt>
                <c:pt idx="14431">
                  <c:v>43232.072916666599</c:v>
                </c:pt>
                <c:pt idx="14432">
                  <c:v>43232.09375</c:v>
                </c:pt>
                <c:pt idx="14433">
                  <c:v>43232.114583333401</c:v>
                </c:pt>
                <c:pt idx="14434">
                  <c:v>43232.135416666599</c:v>
                </c:pt>
                <c:pt idx="14435">
                  <c:v>43232.15625</c:v>
                </c:pt>
                <c:pt idx="14436">
                  <c:v>43232.177083333401</c:v>
                </c:pt>
                <c:pt idx="14437">
                  <c:v>43232.197916666599</c:v>
                </c:pt>
                <c:pt idx="14438">
                  <c:v>43232.21875</c:v>
                </c:pt>
                <c:pt idx="14439">
                  <c:v>43232.239583333401</c:v>
                </c:pt>
                <c:pt idx="14440">
                  <c:v>43232.260416666599</c:v>
                </c:pt>
                <c:pt idx="14441">
                  <c:v>43232.28125</c:v>
                </c:pt>
                <c:pt idx="14442">
                  <c:v>43232.302083333401</c:v>
                </c:pt>
                <c:pt idx="14443">
                  <c:v>43232.322916666599</c:v>
                </c:pt>
                <c:pt idx="14444">
                  <c:v>43232.34375</c:v>
                </c:pt>
                <c:pt idx="14445">
                  <c:v>43232.364583333401</c:v>
                </c:pt>
                <c:pt idx="14446">
                  <c:v>43232.385416666599</c:v>
                </c:pt>
                <c:pt idx="14447">
                  <c:v>43232.40625</c:v>
                </c:pt>
                <c:pt idx="14448">
                  <c:v>43232.427083333401</c:v>
                </c:pt>
                <c:pt idx="14449">
                  <c:v>43232.447916666599</c:v>
                </c:pt>
                <c:pt idx="14450">
                  <c:v>43232.46875</c:v>
                </c:pt>
                <c:pt idx="14451">
                  <c:v>43232.489583333401</c:v>
                </c:pt>
                <c:pt idx="14452">
                  <c:v>43232.510416666599</c:v>
                </c:pt>
                <c:pt idx="14453">
                  <c:v>43232.53125</c:v>
                </c:pt>
                <c:pt idx="14454">
                  <c:v>43232.552083333401</c:v>
                </c:pt>
                <c:pt idx="14455">
                  <c:v>43232.572916666599</c:v>
                </c:pt>
                <c:pt idx="14456">
                  <c:v>43232.59375</c:v>
                </c:pt>
                <c:pt idx="14457">
                  <c:v>43232.614583333401</c:v>
                </c:pt>
                <c:pt idx="14458">
                  <c:v>43232.635416666599</c:v>
                </c:pt>
                <c:pt idx="14459">
                  <c:v>43232.65625</c:v>
                </c:pt>
                <c:pt idx="14460">
                  <c:v>43232.677083333401</c:v>
                </c:pt>
                <c:pt idx="14461">
                  <c:v>43232.697916666599</c:v>
                </c:pt>
                <c:pt idx="14462">
                  <c:v>43232.71875</c:v>
                </c:pt>
                <c:pt idx="14463">
                  <c:v>43232.739583333401</c:v>
                </c:pt>
                <c:pt idx="14464">
                  <c:v>43232.760416666599</c:v>
                </c:pt>
                <c:pt idx="14465">
                  <c:v>43232.78125</c:v>
                </c:pt>
                <c:pt idx="14466">
                  <c:v>43232.802083333401</c:v>
                </c:pt>
                <c:pt idx="14467">
                  <c:v>43232.822916666599</c:v>
                </c:pt>
                <c:pt idx="14468">
                  <c:v>43232.84375</c:v>
                </c:pt>
                <c:pt idx="14469">
                  <c:v>43232.864583333401</c:v>
                </c:pt>
                <c:pt idx="14470">
                  <c:v>43232.885416666599</c:v>
                </c:pt>
                <c:pt idx="14471">
                  <c:v>43232.90625</c:v>
                </c:pt>
                <c:pt idx="14472">
                  <c:v>43232.927083333401</c:v>
                </c:pt>
                <c:pt idx="14473">
                  <c:v>43232.947916666599</c:v>
                </c:pt>
                <c:pt idx="14474">
                  <c:v>43232.96875</c:v>
                </c:pt>
                <c:pt idx="14475">
                  <c:v>43232.989583333401</c:v>
                </c:pt>
                <c:pt idx="14476">
                  <c:v>43233.010416666599</c:v>
                </c:pt>
                <c:pt idx="14477">
                  <c:v>43233.03125</c:v>
                </c:pt>
                <c:pt idx="14478">
                  <c:v>43233.052083333401</c:v>
                </c:pt>
                <c:pt idx="14479">
                  <c:v>43233.072916666599</c:v>
                </c:pt>
                <c:pt idx="14480">
                  <c:v>43233.09375</c:v>
                </c:pt>
                <c:pt idx="14481">
                  <c:v>43233.114583333401</c:v>
                </c:pt>
                <c:pt idx="14482">
                  <c:v>43233.135416666599</c:v>
                </c:pt>
                <c:pt idx="14483">
                  <c:v>43233.15625</c:v>
                </c:pt>
                <c:pt idx="14484">
                  <c:v>43233.177083333401</c:v>
                </c:pt>
                <c:pt idx="14485">
                  <c:v>43233.197916666599</c:v>
                </c:pt>
                <c:pt idx="14486">
                  <c:v>43233.21875</c:v>
                </c:pt>
                <c:pt idx="14487">
                  <c:v>43233.239583333401</c:v>
                </c:pt>
                <c:pt idx="14488">
                  <c:v>43233.260416666599</c:v>
                </c:pt>
                <c:pt idx="14489">
                  <c:v>43233.28125</c:v>
                </c:pt>
                <c:pt idx="14490">
                  <c:v>43233.302083333401</c:v>
                </c:pt>
                <c:pt idx="14491">
                  <c:v>43233.322916666599</c:v>
                </c:pt>
                <c:pt idx="14492">
                  <c:v>43233.34375</c:v>
                </c:pt>
                <c:pt idx="14493">
                  <c:v>43233.364583333401</c:v>
                </c:pt>
                <c:pt idx="14494">
                  <c:v>43233.385416666599</c:v>
                </c:pt>
                <c:pt idx="14495">
                  <c:v>43233.40625</c:v>
                </c:pt>
                <c:pt idx="14496">
                  <c:v>43233.427083333401</c:v>
                </c:pt>
                <c:pt idx="14497">
                  <c:v>43233.447916666599</c:v>
                </c:pt>
                <c:pt idx="14498">
                  <c:v>43233.46875</c:v>
                </c:pt>
                <c:pt idx="14499">
                  <c:v>43233.489583333401</c:v>
                </c:pt>
                <c:pt idx="14500">
                  <c:v>43233.510416666599</c:v>
                </c:pt>
                <c:pt idx="14501">
                  <c:v>43233.53125</c:v>
                </c:pt>
                <c:pt idx="14502">
                  <c:v>43233.552083333401</c:v>
                </c:pt>
                <c:pt idx="14503">
                  <c:v>43233.572916666599</c:v>
                </c:pt>
                <c:pt idx="14504">
                  <c:v>43233.59375</c:v>
                </c:pt>
                <c:pt idx="14505">
                  <c:v>43233.614583333401</c:v>
                </c:pt>
                <c:pt idx="14506">
                  <c:v>43233.635416666599</c:v>
                </c:pt>
                <c:pt idx="14507">
                  <c:v>43233.65625</c:v>
                </c:pt>
                <c:pt idx="14508">
                  <c:v>43233.677083333401</c:v>
                </c:pt>
                <c:pt idx="14509">
                  <c:v>43233.697916666599</c:v>
                </c:pt>
                <c:pt idx="14510">
                  <c:v>43233.71875</c:v>
                </c:pt>
                <c:pt idx="14511">
                  <c:v>43233.739583333401</c:v>
                </c:pt>
                <c:pt idx="14512">
                  <c:v>43233.760416666599</c:v>
                </c:pt>
                <c:pt idx="14513">
                  <c:v>43233.78125</c:v>
                </c:pt>
                <c:pt idx="14514">
                  <c:v>43233.802083333401</c:v>
                </c:pt>
                <c:pt idx="14515">
                  <c:v>43233.822916666599</c:v>
                </c:pt>
                <c:pt idx="14516">
                  <c:v>43233.84375</c:v>
                </c:pt>
                <c:pt idx="14517">
                  <c:v>43233.864583333401</c:v>
                </c:pt>
                <c:pt idx="14518">
                  <c:v>43233.885416666599</c:v>
                </c:pt>
                <c:pt idx="14519">
                  <c:v>43233.90625</c:v>
                </c:pt>
                <c:pt idx="14520">
                  <c:v>43233.927083333401</c:v>
                </c:pt>
                <c:pt idx="14521">
                  <c:v>43233.947916666599</c:v>
                </c:pt>
                <c:pt idx="14522">
                  <c:v>43233.96875</c:v>
                </c:pt>
                <c:pt idx="14523">
                  <c:v>43233.989583333401</c:v>
                </c:pt>
                <c:pt idx="14524">
                  <c:v>43234.010416666599</c:v>
                </c:pt>
                <c:pt idx="14525">
                  <c:v>43234.03125</c:v>
                </c:pt>
                <c:pt idx="14526">
                  <c:v>43234.052083333401</c:v>
                </c:pt>
                <c:pt idx="14527">
                  <c:v>43234.072916666599</c:v>
                </c:pt>
                <c:pt idx="14528">
                  <c:v>43234.09375</c:v>
                </c:pt>
                <c:pt idx="14529">
                  <c:v>43234.114583333401</c:v>
                </c:pt>
                <c:pt idx="14530">
                  <c:v>43234.135416666599</c:v>
                </c:pt>
                <c:pt idx="14531">
                  <c:v>43234.15625</c:v>
                </c:pt>
                <c:pt idx="14532">
                  <c:v>43234.177083333401</c:v>
                </c:pt>
                <c:pt idx="14533">
                  <c:v>43234.197916666599</c:v>
                </c:pt>
                <c:pt idx="14534">
                  <c:v>43234.21875</c:v>
                </c:pt>
                <c:pt idx="14535">
                  <c:v>43234.239583333401</c:v>
                </c:pt>
                <c:pt idx="14536">
                  <c:v>43234.260416666599</c:v>
                </c:pt>
                <c:pt idx="14537">
                  <c:v>43234.28125</c:v>
                </c:pt>
                <c:pt idx="14538">
                  <c:v>43234.302083333401</c:v>
                </c:pt>
                <c:pt idx="14539">
                  <c:v>43234.322916666599</c:v>
                </c:pt>
                <c:pt idx="14540">
                  <c:v>43234.34375</c:v>
                </c:pt>
                <c:pt idx="14541">
                  <c:v>43234.364583333401</c:v>
                </c:pt>
                <c:pt idx="14542">
                  <c:v>43234.385416666599</c:v>
                </c:pt>
                <c:pt idx="14543">
                  <c:v>43234.40625</c:v>
                </c:pt>
                <c:pt idx="14544">
                  <c:v>43234.427083333401</c:v>
                </c:pt>
                <c:pt idx="14545">
                  <c:v>43234.447916666599</c:v>
                </c:pt>
                <c:pt idx="14546">
                  <c:v>43234.46875</c:v>
                </c:pt>
                <c:pt idx="14547">
                  <c:v>43234.489583333401</c:v>
                </c:pt>
                <c:pt idx="14548">
                  <c:v>43234.510416666599</c:v>
                </c:pt>
                <c:pt idx="14549">
                  <c:v>43234.53125</c:v>
                </c:pt>
                <c:pt idx="14550">
                  <c:v>43234.552083333401</c:v>
                </c:pt>
                <c:pt idx="14551">
                  <c:v>43234.572916666599</c:v>
                </c:pt>
                <c:pt idx="14552">
                  <c:v>43234.59375</c:v>
                </c:pt>
                <c:pt idx="14553">
                  <c:v>43234.614583333401</c:v>
                </c:pt>
                <c:pt idx="14554">
                  <c:v>43234.635416666599</c:v>
                </c:pt>
                <c:pt idx="14555">
                  <c:v>43234.65625</c:v>
                </c:pt>
                <c:pt idx="14556">
                  <c:v>43234.677083333401</c:v>
                </c:pt>
                <c:pt idx="14557">
                  <c:v>43234.697916666599</c:v>
                </c:pt>
                <c:pt idx="14558">
                  <c:v>43234.71875</c:v>
                </c:pt>
                <c:pt idx="14559">
                  <c:v>43234.739583333401</c:v>
                </c:pt>
                <c:pt idx="14560">
                  <c:v>43234.760416666599</c:v>
                </c:pt>
                <c:pt idx="14561">
                  <c:v>43234.78125</c:v>
                </c:pt>
                <c:pt idx="14562">
                  <c:v>43234.802083333401</c:v>
                </c:pt>
                <c:pt idx="14563">
                  <c:v>43234.822916666599</c:v>
                </c:pt>
                <c:pt idx="14564">
                  <c:v>43234.84375</c:v>
                </c:pt>
                <c:pt idx="14565">
                  <c:v>43234.864583333401</c:v>
                </c:pt>
                <c:pt idx="14566">
                  <c:v>43234.885416666599</c:v>
                </c:pt>
                <c:pt idx="14567">
                  <c:v>43234.90625</c:v>
                </c:pt>
                <c:pt idx="14568">
                  <c:v>43234.927083333401</c:v>
                </c:pt>
                <c:pt idx="14569">
                  <c:v>43234.947916666599</c:v>
                </c:pt>
                <c:pt idx="14570">
                  <c:v>43234.96875</c:v>
                </c:pt>
                <c:pt idx="14571">
                  <c:v>43234.989583333401</c:v>
                </c:pt>
                <c:pt idx="14572">
                  <c:v>43235.010416666599</c:v>
                </c:pt>
                <c:pt idx="14573">
                  <c:v>43235.03125</c:v>
                </c:pt>
                <c:pt idx="14574">
                  <c:v>43235.052083333401</c:v>
                </c:pt>
                <c:pt idx="14575">
                  <c:v>43235.072916666599</c:v>
                </c:pt>
                <c:pt idx="14576">
                  <c:v>43235.09375</c:v>
                </c:pt>
                <c:pt idx="14577">
                  <c:v>43235.114583333401</c:v>
                </c:pt>
                <c:pt idx="14578">
                  <c:v>43235.135416666599</c:v>
                </c:pt>
                <c:pt idx="14579">
                  <c:v>43235.15625</c:v>
                </c:pt>
                <c:pt idx="14580">
                  <c:v>43235.177083333401</c:v>
                </c:pt>
                <c:pt idx="14581">
                  <c:v>43235.197916666599</c:v>
                </c:pt>
                <c:pt idx="14582">
                  <c:v>43235.21875</c:v>
                </c:pt>
                <c:pt idx="14583">
                  <c:v>43235.239583333401</c:v>
                </c:pt>
                <c:pt idx="14584">
                  <c:v>43235.260416666599</c:v>
                </c:pt>
                <c:pt idx="14585">
                  <c:v>43235.28125</c:v>
                </c:pt>
                <c:pt idx="14586">
                  <c:v>43235.302083333401</c:v>
                </c:pt>
                <c:pt idx="14587">
                  <c:v>43235.322916666599</c:v>
                </c:pt>
                <c:pt idx="14588">
                  <c:v>43235.34375</c:v>
                </c:pt>
                <c:pt idx="14589">
                  <c:v>43235.364583333401</c:v>
                </c:pt>
                <c:pt idx="14590">
                  <c:v>43235.385416666599</c:v>
                </c:pt>
                <c:pt idx="14591">
                  <c:v>43235.40625</c:v>
                </c:pt>
                <c:pt idx="14592">
                  <c:v>43235.427083333401</c:v>
                </c:pt>
                <c:pt idx="14593">
                  <c:v>43235.447916666599</c:v>
                </c:pt>
                <c:pt idx="14594">
                  <c:v>43235.46875</c:v>
                </c:pt>
                <c:pt idx="14595">
                  <c:v>43235.489583333401</c:v>
                </c:pt>
                <c:pt idx="14596">
                  <c:v>43235.510416666599</c:v>
                </c:pt>
                <c:pt idx="14597">
                  <c:v>43235.53125</c:v>
                </c:pt>
                <c:pt idx="14598">
                  <c:v>43235.552083333401</c:v>
                </c:pt>
                <c:pt idx="14599">
                  <c:v>43235.572916666599</c:v>
                </c:pt>
                <c:pt idx="14600">
                  <c:v>43235.59375</c:v>
                </c:pt>
                <c:pt idx="14601">
                  <c:v>43235.614583333401</c:v>
                </c:pt>
                <c:pt idx="14602">
                  <c:v>43235.635416666599</c:v>
                </c:pt>
                <c:pt idx="14603">
                  <c:v>43235.65625</c:v>
                </c:pt>
                <c:pt idx="14604">
                  <c:v>43235.677083333401</c:v>
                </c:pt>
                <c:pt idx="14605">
                  <c:v>43235.697916666599</c:v>
                </c:pt>
                <c:pt idx="14606">
                  <c:v>43235.71875</c:v>
                </c:pt>
                <c:pt idx="14607">
                  <c:v>43235.739583333401</c:v>
                </c:pt>
                <c:pt idx="14608">
                  <c:v>43235.760416666599</c:v>
                </c:pt>
                <c:pt idx="14609">
                  <c:v>43235.78125</c:v>
                </c:pt>
                <c:pt idx="14610">
                  <c:v>43235.802083333401</c:v>
                </c:pt>
                <c:pt idx="14611">
                  <c:v>43235.822916666599</c:v>
                </c:pt>
                <c:pt idx="14612">
                  <c:v>43235.84375</c:v>
                </c:pt>
                <c:pt idx="14613">
                  <c:v>43235.864583333401</c:v>
                </c:pt>
                <c:pt idx="14614">
                  <c:v>43235.885416666599</c:v>
                </c:pt>
                <c:pt idx="14615">
                  <c:v>43235.90625</c:v>
                </c:pt>
                <c:pt idx="14616">
                  <c:v>43235.927083333401</c:v>
                </c:pt>
                <c:pt idx="14617">
                  <c:v>43235.947916666599</c:v>
                </c:pt>
                <c:pt idx="14618">
                  <c:v>43235.96875</c:v>
                </c:pt>
                <c:pt idx="14619">
                  <c:v>43235.989583333401</c:v>
                </c:pt>
                <c:pt idx="14620">
                  <c:v>43236.010416666599</c:v>
                </c:pt>
                <c:pt idx="14621">
                  <c:v>43236.03125</c:v>
                </c:pt>
                <c:pt idx="14622">
                  <c:v>43236.052083333401</c:v>
                </c:pt>
                <c:pt idx="14623">
                  <c:v>43236.072916666599</c:v>
                </c:pt>
                <c:pt idx="14624">
                  <c:v>43236.09375</c:v>
                </c:pt>
                <c:pt idx="14625">
                  <c:v>43236.114583333401</c:v>
                </c:pt>
                <c:pt idx="14626">
                  <c:v>43236.135416666599</c:v>
                </c:pt>
                <c:pt idx="14627">
                  <c:v>43236.15625</c:v>
                </c:pt>
                <c:pt idx="14628">
                  <c:v>43236.177083333401</c:v>
                </c:pt>
                <c:pt idx="14629">
                  <c:v>43236.197916666599</c:v>
                </c:pt>
                <c:pt idx="14630">
                  <c:v>43236.21875</c:v>
                </c:pt>
                <c:pt idx="14631">
                  <c:v>43236.239583333401</c:v>
                </c:pt>
                <c:pt idx="14632">
                  <c:v>43236.260416666599</c:v>
                </c:pt>
                <c:pt idx="14633">
                  <c:v>43236.28125</c:v>
                </c:pt>
                <c:pt idx="14634">
                  <c:v>43236.302083333401</c:v>
                </c:pt>
                <c:pt idx="14635">
                  <c:v>43236.322916666599</c:v>
                </c:pt>
                <c:pt idx="14636">
                  <c:v>43236.34375</c:v>
                </c:pt>
                <c:pt idx="14637">
                  <c:v>43236.364583333401</c:v>
                </c:pt>
                <c:pt idx="14638">
                  <c:v>43236.385416666599</c:v>
                </c:pt>
                <c:pt idx="14639">
                  <c:v>43236.40625</c:v>
                </c:pt>
                <c:pt idx="14640">
                  <c:v>43236.427083333401</c:v>
                </c:pt>
                <c:pt idx="14641">
                  <c:v>43236.447916666599</c:v>
                </c:pt>
                <c:pt idx="14642">
                  <c:v>43236.46875</c:v>
                </c:pt>
                <c:pt idx="14643">
                  <c:v>43236.489583333401</c:v>
                </c:pt>
                <c:pt idx="14644">
                  <c:v>43236.510416666599</c:v>
                </c:pt>
                <c:pt idx="14645">
                  <c:v>43236.53125</c:v>
                </c:pt>
                <c:pt idx="14646">
                  <c:v>43236.552083333401</c:v>
                </c:pt>
                <c:pt idx="14647">
                  <c:v>43236.572916666599</c:v>
                </c:pt>
                <c:pt idx="14648">
                  <c:v>43236.59375</c:v>
                </c:pt>
                <c:pt idx="14649">
                  <c:v>43236.614583333401</c:v>
                </c:pt>
                <c:pt idx="14650">
                  <c:v>43236.635416666599</c:v>
                </c:pt>
                <c:pt idx="14651">
                  <c:v>43236.65625</c:v>
                </c:pt>
                <c:pt idx="14652">
                  <c:v>43236.677083333401</c:v>
                </c:pt>
                <c:pt idx="14653">
                  <c:v>43236.697916666599</c:v>
                </c:pt>
                <c:pt idx="14654">
                  <c:v>43236.71875</c:v>
                </c:pt>
                <c:pt idx="14655">
                  <c:v>43236.739583333401</c:v>
                </c:pt>
                <c:pt idx="14656">
                  <c:v>43236.760416666599</c:v>
                </c:pt>
                <c:pt idx="14657">
                  <c:v>43236.78125</c:v>
                </c:pt>
                <c:pt idx="14658">
                  <c:v>43236.802083333401</c:v>
                </c:pt>
                <c:pt idx="14659">
                  <c:v>43236.822916666599</c:v>
                </c:pt>
                <c:pt idx="14660">
                  <c:v>43236.84375</c:v>
                </c:pt>
                <c:pt idx="14661">
                  <c:v>43236.864583333401</c:v>
                </c:pt>
                <c:pt idx="14662">
                  <c:v>43236.885416666599</c:v>
                </c:pt>
                <c:pt idx="14663">
                  <c:v>43236.90625</c:v>
                </c:pt>
                <c:pt idx="14664">
                  <c:v>43236.927083333401</c:v>
                </c:pt>
                <c:pt idx="14665">
                  <c:v>43236.947916666599</c:v>
                </c:pt>
                <c:pt idx="14666">
                  <c:v>43236.96875</c:v>
                </c:pt>
                <c:pt idx="14667">
                  <c:v>43236.989583333401</c:v>
                </c:pt>
                <c:pt idx="14668">
                  <c:v>43237.010416666599</c:v>
                </c:pt>
                <c:pt idx="14669">
                  <c:v>43237.03125</c:v>
                </c:pt>
                <c:pt idx="14670">
                  <c:v>43237.052083333401</c:v>
                </c:pt>
                <c:pt idx="14671">
                  <c:v>43237.072916666599</c:v>
                </c:pt>
                <c:pt idx="14672">
                  <c:v>43237.09375</c:v>
                </c:pt>
                <c:pt idx="14673">
                  <c:v>43237.114583333401</c:v>
                </c:pt>
                <c:pt idx="14674">
                  <c:v>43237.135416666599</c:v>
                </c:pt>
                <c:pt idx="14675">
                  <c:v>43237.15625</c:v>
                </c:pt>
                <c:pt idx="14676">
                  <c:v>43237.177083333401</c:v>
                </c:pt>
                <c:pt idx="14677">
                  <c:v>43237.197916666599</c:v>
                </c:pt>
                <c:pt idx="14678">
                  <c:v>43237.21875</c:v>
                </c:pt>
                <c:pt idx="14679">
                  <c:v>43237.239583333401</c:v>
                </c:pt>
                <c:pt idx="14680">
                  <c:v>43237.260416666599</c:v>
                </c:pt>
                <c:pt idx="14681">
                  <c:v>43237.28125</c:v>
                </c:pt>
                <c:pt idx="14682">
                  <c:v>43237.302083333401</c:v>
                </c:pt>
                <c:pt idx="14683">
                  <c:v>43237.322916666599</c:v>
                </c:pt>
                <c:pt idx="14684">
                  <c:v>43237.34375</c:v>
                </c:pt>
                <c:pt idx="14685">
                  <c:v>43237.364583333401</c:v>
                </c:pt>
                <c:pt idx="14686">
                  <c:v>43237.385416666599</c:v>
                </c:pt>
                <c:pt idx="14687">
                  <c:v>43237.40625</c:v>
                </c:pt>
                <c:pt idx="14688">
                  <c:v>43237.427083333401</c:v>
                </c:pt>
                <c:pt idx="14689">
                  <c:v>43237.447916666599</c:v>
                </c:pt>
                <c:pt idx="14690">
                  <c:v>43237.46875</c:v>
                </c:pt>
                <c:pt idx="14691">
                  <c:v>43237.489583333401</c:v>
                </c:pt>
                <c:pt idx="14692">
                  <c:v>43237.510416666599</c:v>
                </c:pt>
                <c:pt idx="14693">
                  <c:v>43237.53125</c:v>
                </c:pt>
                <c:pt idx="14694">
                  <c:v>43237.552083333401</c:v>
                </c:pt>
                <c:pt idx="14695">
                  <c:v>43237.572916666599</c:v>
                </c:pt>
                <c:pt idx="14696">
                  <c:v>43237.59375</c:v>
                </c:pt>
                <c:pt idx="14697">
                  <c:v>43237.614583333401</c:v>
                </c:pt>
                <c:pt idx="14698">
                  <c:v>43237.635416666599</c:v>
                </c:pt>
                <c:pt idx="14699">
                  <c:v>43237.65625</c:v>
                </c:pt>
                <c:pt idx="14700">
                  <c:v>43237.677083333401</c:v>
                </c:pt>
                <c:pt idx="14701">
                  <c:v>43237.697916666599</c:v>
                </c:pt>
                <c:pt idx="14702">
                  <c:v>43237.71875</c:v>
                </c:pt>
                <c:pt idx="14703">
                  <c:v>43237.739583333401</c:v>
                </c:pt>
                <c:pt idx="14704">
                  <c:v>43237.760416666599</c:v>
                </c:pt>
                <c:pt idx="14705">
                  <c:v>43237.78125</c:v>
                </c:pt>
                <c:pt idx="14706">
                  <c:v>43237.802083333401</c:v>
                </c:pt>
                <c:pt idx="14707">
                  <c:v>43237.822916666599</c:v>
                </c:pt>
                <c:pt idx="14708">
                  <c:v>43237.84375</c:v>
                </c:pt>
                <c:pt idx="14709">
                  <c:v>43237.864583333401</c:v>
                </c:pt>
                <c:pt idx="14710">
                  <c:v>43237.885416666599</c:v>
                </c:pt>
                <c:pt idx="14711">
                  <c:v>43237.90625</c:v>
                </c:pt>
                <c:pt idx="14712">
                  <c:v>43237.927083333401</c:v>
                </c:pt>
                <c:pt idx="14713">
                  <c:v>43237.947916666599</c:v>
                </c:pt>
                <c:pt idx="14714">
                  <c:v>43237.96875</c:v>
                </c:pt>
                <c:pt idx="14715">
                  <c:v>43237.989583333401</c:v>
                </c:pt>
                <c:pt idx="14716">
                  <c:v>43238.010416666599</c:v>
                </c:pt>
                <c:pt idx="14717">
                  <c:v>43238.03125</c:v>
                </c:pt>
                <c:pt idx="14718">
                  <c:v>43238.052083333401</c:v>
                </c:pt>
                <c:pt idx="14719">
                  <c:v>43238.072916666599</c:v>
                </c:pt>
                <c:pt idx="14720">
                  <c:v>43238.09375</c:v>
                </c:pt>
                <c:pt idx="14721">
                  <c:v>43238.114583333401</c:v>
                </c:pt>
                <c:pt idx="14722">
                  <c:v>43238.135416666599</c:v>
                </c:pt>
                <c:pt idx="14723">
                  <c:v>43238.15625</c:v>
                </c:pt>
                <c:pt idx="14724">
                  <c:v>43238.177083333401</c:v>
                </c:pt>
                <c:pt idx="14725">
                  <c:v>43238.197916666599</c:v>
                </c:pt>
                <c:pt idx="14726">
                  <c:v>43238.21875</c:v>
                </c:pt>
                <c:pt idx="14727">
                  <c:v>43238.239583333401</c:v>
                </c:pt>
                <c:pt idx="14728">
                  <c:v>43238.260416666599</c:v>
                </c:pt>
                <c:pt idx="14729">
                  <c:v>43238.28125</c:v>
                </c:pt>
                <c:pt idx="14730">
                  <c:v>43238.302083333401</c:v>
                </c:pt>
                <c:pt idx="14731">
                  <c:v>43238.322916666599</c:v>
                </c:pt>
                <c:pt idx="14732">
                  <c:v>43238.34375</c:v>
                </c:pt>
                <c:pt idx="14733">
                  <c:v>43238.364583333401</c:v>
                </c:pt>
                <c:pt idx="14734">
                  <c:v>43238.385416666599</c:v>
                </c:pt>
                <c:pt idx="14735">
                  <c:v>43238.40625</c:v>
                </c:pt>
                <c:pt idx="14736">
                  <c:v>43238.427083333401</c:v>
                </c:pt>
                <c:pt idx="14737">
                  <c:v>43238.447916666599</c:v>
                </c:pt>
                <c:pt idx="14738">
                  <c:v>43238.46875</c:v>
                </c:pt>
                <c:pt idx="14739">
                  <c:v>43238.489583333401</c:v>
                </c:pt>
                <c:pt idx="14740">
                  <c:v>43238.510416666599</c:v>
                </c:pt>
                <c:pt idx="14741">
                  <c:v>43238.53125</c:v>
                </c:pt>
                <c:pt idx="14742">
                  <c:v>43238.552083333401</c:v>
                </c:pt>
                <c:pt idx="14743">
                  <c:v>43238.572916666599</c:v>
                </c:pt>
                <c:pt idx="14744">
                  <c:v>43238.59375</c:v>
                </c:pt>
                <c:pt idx="14745">
                  <c:v>43238.614583333401</c:v>
                </c:pt>
                <c:pt idx="14746">
                  <c:v>43238.635416666599</c:v>
                </c:pt>
                <c:pt idx="14747">
                  <c:v>43238.65625</c:v>
                </c:pt>
                <c:pt idx="14748">
                  <c:v>43238.677083333401</c:v>
                </c:pt>
                <c:pt idx="14749">
                  <c:v>43238.697916666599</c:v>
                </c:pt>
                <c:pt idx="14750">
                  <c:v>43238.71875</c:v>
                </c:pt>
                <c:pt idx="14751">
                  <c:v>43238.739583333401</c:v>
                </c:pt>
                <c:pt idx="14752">
                  <c:v>43238.760416666599</c:v>
                </c:pt>
                <c:pt idx="14753">
                  <c:v>43238.78125</c:v>
                </c:pt>
                <c:pt idx="14754">
                  <c:v>43238.802083333401</c:v>
                </c:pt>
                <c:pt idx="14755">
                  <c:v>43238.822916666599</c:v>
                </c:pt>
                <c:pt idx="14756">
                  <c:v>43238.84375</c:v>
                </c:pt>
                <c:pt idx="14757">
                  <c:v>43238.864583333401</c:v>
                </c:pt>
                <c:pt idx="14758">
                  <c:v>43238.885416666599</c:v>
                </c:pt>
                <c:pt idx="14759">
                  <c:v>43238.90625</c:v>
                </c:pt>
                <c:pt idx="14760">
                  <c:v>43238.927083333401</c:v>
                </c:pt>
                <c:pt idx="14761">
                  <c:v>43238.947916666599</c:v>
                </c:pt>
                <c:pt idx="14762">
                  <c:v>43238.96875</c:v>
                </c:pt>
                <c:pt idx="14763">
                  <c:v>43238.989583333401</c:v>
                </c:pt>
                <c:pt idx="14764">
                  <c:v>43239.010416666599</c:v>
                </c:pt>
                <c:pt idx="14765">
                  <c:v>43239.03125</c:v>
                </c:pt>
                <c:pt idx="14766">
                  <c:v>43239.052083333401</c:v>
                </c:pt>
                <c:pt idx="14767">
                  <c:v>43239.072916666599</c:v>
                </c:pt>
                <c:pt idx="14768">
                  <c:v>43239.09375</c:v>
                </c:pt>
                <c:pt idx="14769">
                  <c:v>43239.114583333401</c:v>
                </c:pt>
                <c:pt idx="14770">
                  <c:v>43239.135416666599</c:v>
                </c:pt>
                <c:pt idx="14771">
                  <c:v>43239.15625</c:v>
                </c:pt>
                <c:pt idx="14772">
                  <c:v>43239.177083333401</c:v>
                </c:pt>
                <c:pt idx="14773">
                  <c:v>43239.197916666599</c:v>
                </c:pt>
                <c:pt idx="14774">
                  <c:v>43239.21875</c:v>
                </c:pt>
                <c:pt idx="14775">
                  <c:v>43239.239583333401</c:v>
                </c:pt>
                <c:pt idx="14776">
                  <c:v>43239.260416666599</c:v>
                </c:pt>
                <c:pt idx="14777">
                  <c:v>43239.28125</c:v>
                </c:pt>
                <c:pt idx="14778">
                  <c:v>43239.302083333401</c:v>
                </c:pt>
                <c:pt idx="14779">
                  <c:v>43239.322916666599</c:v>
                </c:pt>
                <c:pt idx="14780">
                  <c:v>43239.34375</c:v>
                </c:pt>
                <c:pt idx="14781">
                  <c:v>43239.364583333401</c:v>
                </c:pt>
                <c:pt idx="14782">
                  <c:v>43239.385416666599</c:v>
                </c:pt>
                <c:pt idx="14783">
                  <c:v>43239.40625</c:v>
                </c:pt>
                <c:pt idx="14784">
                  <c:v>43239.427083333401</c:v>
                </c:pt>
                <c:pt idx="14785">
                  <c:v>43239.447916666599</c:v>
                </c:pt>
                <c:pt idx="14786">
                  <c:v>43239.46875</c:v>
                </c:pt>
                <c:pt idx="14787">
                  <c:v>43239.489583333401</c:v>
                </c:pt>
                <c:pt idx="14788">
                  <c:v>43239.510416666599</c:v>
                </c:pt>
                <c:pt idx="14789">
                  <c:v>43239.53125</c:v>
                </c:pt>
                <c:pt idx="14790">
                  <c:v>43239.552083333401</c:v>
                </c:pt>
                <c:pt idx="14791">
                  <c:v>43239.572916666599</c:v>
                </c:pt>
                <c:pt idx="14792">
                  <c:v>43239.59375</c:v>
                </c:pt>
                <c:pt idx="14793">
                  <c:v>43239.614583333401</c:v>
                </c:pt>
                <c:pt idx="14794">
                  <c:v>43239.635416666599</c:v>
                </c:pt>
                <c:pt idx="14795">
                  <c:v>43239.65625</c:v>
                </c:pt>
                <c:pt idx="14796">
                  <c:v>43239.677083333401</c:v>
                </c:pt>
                <c:pt idx="14797">
                  <c:v>43239.697916666599</c:v>
                </c:pt>
                <c:pt idx="14798">
                  <c:v>43239.71875</c:v>
                </c:pt>
                <c:pt idx="14799">
                  <c:v>43239.739583333401</c:v>
                </c:pt>
                <c:pt idx="14800">
                  <c:v>43239.760416666599</c:v>
                </c:pt>
                <c:pt idx="14801">
                  <c:v>43239.78125</c:v>
                </c:pt>
                <c:pt idx="14802">
                  <c:v>43239.802083333401</c:v>
                </c:pt>
                <c:pt idx="14803">
                  <c:v>43239.822916666599</c:v>
                </c:pt>
                <c:pt idx="14804">
                  <c:v>43239.84375</c:v>
                </c:pt>
                <c:pt idx="14805">
                  <c:v>43239.864583333401</c:v>
                </c:pt>
                <c:pt idx="14806">
                  <c:v>43239.885416666599</c:v>
                </c:pt>
                <c:pt idx="14807">
                  <c:v>43239.90625</c:v>
                </c:pt>
                <c:pt idx="14808">
                  <c:v>43239.927083333401</c:v>
                </c:pt>
                <c:pt idx="14809">
                  <c:v>43239.947916666599</c:v>
                </c:pt>
                <c:pt idx="14810">
                  <c:v>43239.96875</c:v>
                </c:pt>
                <c:pt idx="14811">
                  <c:v>43239.989583333401</c:v>
                </c:pt>
                <c:pt idx="14812">
                  <c:v>43240.010416666599</c:v>
                </c:pt>
                <c:pt idx="14813">
                  <c:v>43240.03125</c:v>
                </c:pt>
                <c:pt idx="14814">
                  <c:v>43240.052083333401</c:v>
                </c:pt>
                <c:pt idx="14815">
                  <c:v>43240.072916666599</c:v>
                </c:pt>
                <c:pt idx="14816">
                  <c:v>43240.09375</c:v>
                </c:pt>
                <c:pt idx="14817">
                  <c:v>43240.114583333401</c:v>
                </c:pt>
                <c:pt idx="14818">
                  <c:v>43240.135416666599</c:v>
                </c:pt>
                <c:pt idx="14819">
                  <c:v>43240.15625</c:v>
                </c:pt>
                <c:pt idx="14820">
                  <c:v>43240.177083333401</c:v>
                </c:pt>
                <c:pt idx="14821">
                  <c:v>43240.197916666599</c:v>
                </c:pt>
                <c:pt idx="14822">
                  <c:v>43240.21875</c:v>
                </c:pt>
                <c:pt idx="14823">
                  <c:v>43240.239583333401</c:v>
                </c:pt>
                <c:pt idx="14824">
                  <c:v>43240.260416666599</c:v>
                </c:pt>
                <c:pt idx="14825">
                  <c:v>43240.28125</c:v>
                </c:pt>
                <c:pt idx="14826">
                  <c:v>43240.302083333401</c:v>
                </c:pt>
                <c:pt idx="14827">
                  <c:v>43240.322916666599</c:v>
                </c:pt>
                <c:pt idx="14828">
                  <c:v>43240.34375</c:v>
                </c:pt>
                <c:pt idx="14829">
                  <c:v>43240.364583333401</c:v>
                </c:pt>
                <c:pt idx="14830">
                  <c:v>43240.385416666599</c:v>
                </c:pt>
                <c:pt idx="14831">
                  <c:v>43240.40625</c:v>
                </c:pt>
                <c:pt idx="14832">
                  <c:v>43240.427083333401</c:v>
                </c:pt>
                <c:pt idx="14833">
                  <c:v>43240.447916666599</c:v>
                </c:pt>
                <c:pt idx="14834">
                  <c:v>43240.46875</c:v>
                </c:pt>
                <c:pt idx="14835">
                  <c:v>43240.489583333401</c:v>
                </c:pt>
                <c:pt idx="14836">
                  <c:v>43240.510416666599</c:v>
                </c:pt>
                <c:pt idx="14837">
                  <c:v>43240.53125</c:v>
                </c:pt>
                <c:pt idx="14838">
                  <c:v>43240.552083333401</c:v>
                </c:pt>
                <c:pt idx="14839">
                  <c:v>43240.572916666599</c:v>
                </c:pt>
                <c:pt idx="14840">
                  <c:v>43240.59375</c:v>
                </c:pt>
                <c:pt idx="14841">
                  <c:v>43240.614583333401</c:v>
                </c:pt>
                <c:pt idx="14842">
                  <c:v>43240.635416666599</c:v>
                </c:pt>
                <c:pt idx="14843">
                  <c:v>43240.65625</c:v>
                </c:pt>
                <c:pt idx="14844">
                  <c:v>43240.677083333401</c:v>
                </c:pt>
                <c:pt idx="14845">
                  <c:v>43240.697916666599</c:v>
                </c:pt>
                <c:pt idx="14846">
                  <c:v>43240.71875</c:v>
                </c:pt>
                <c:pt idx="14847">
                  <c:v>43240.739583333401</c:v>
                </c:pt>
                <c:pt idx="14848">
                  <c:v>43240.760416666599</c:v>
                </c:pt>
                <c:pt idx="14849">
                  <c:v>43240.78125</c:v>
                </c:pt>
                <c:pt idx="14850">
                  <c:v>43240.802083333401</c:v>
                </c:pt>
                <c:pt idx="14851">
                  <c:v>43240.822916666599</c:v>
                </c:pt>
                <c:pt idx="14852">
                  <c:v>43240.84375</c:v>
                </c:pt>
                <c:pt idx="14853">
                  <c:v>43240.864583333401</c:v>
                </c:pt>
                <c:pt idx="14854">
                  <c:v>43240.885416666599</c:v>
                </c:pt>
                <c:pt idx="14855">
                  <c:v>43240.90625</c:v>
                </c:pt>
                <c:pt idx="14856">
                  <c:v>43240.927083333401</c:v>
                </c:pt>
                <c:pt idx="14857">
                  <c:v>43240.947916666599</c:v>
                </c:pt>
                <c:pt idx="14858">
                  <c:v>43240.96875</c:v>
                </c:pt>
                <c:pt idx="14859">
                  <c:v>43240.989583333401</c:v>
                </c:pt>
                <c:pt idx="14860">
                  <c:v>43241.010416666599</c:v>
                </c:pt>
                <c:pt idx="14861">
                  <c:v>43241.03125</c:v>
                </c:pt>
                <c:pt idx="14862">
                  <c:v>43241.052083333401</c:v>
                </c:pt>
                <c:pt idx="14863">
                  <c:v>43241.072916666599</c:v>
                </c:pt>
                <c:pt idx="14864">
                  <c:v>43241.09375</c:v>
                </c:pt>
                <c:pt idx="14865">
                  <c:v>43241.114583333401</c:v>
                </c:pt>
                <c:pt idx="14866">
                  <c:v>43241.135416666599</c:v>
                </c:pt>
                <c:pt idx="14867">
                  <c:v>43241.15625</c:v>
                </c:pt>
                <c:pt idx="14868">
                  <c:v>43241.177083333401</c:v>
                </c:pt>
                <c:pt idx="14869">
                  <c:v>43241.197916666599</c:v>
                </c:pt>
                <c:pt idx="14870">
                  <c:v>43241.21875</c:v>
                </c:pt>
                <c:pt idx="14871">
                  <c:v>43241.239583333401</c:v>
                </c:pt>
                <c:pt idx="14872">
                  <c:v>43241.260416666599</c:v>
                </c:pt>
                <c:pt idx="14873">
                  <c:v>43241.28125</c:v>
                </c:pt>
                <c:pt idx="14874">
                  <c:v>43241.302083333401</c:v>
                </c:pt>
                <c:pt idx="14875">
                  <c:v>43241.322916666599</c:v>
                </c:pt>
                <c:pt idx="14876">
                  <c:v>43241.34375</c:v>
                </c:pt>
                <c:pt idx="14877">
                  <c:v>43241.364583333401</c:v>
                </c:pt>
                <c:pt idx="14878">
                  <c:v>43241.385416666599</c:v>
                </c:pt>
                <c:pt idx="14879">
                  <c:v>43241.40625</c:v>
                </c:pt>
                <c:pt idx="14880">
                  <c:v>43241.427083333401</c:v>
                </c:pt>
                <c:pt idx="14881">
                  <c:v>43241.447916666599</c:v>
                </c:pt>
                <c:pt idx="14882">
                  <c:v>43241.46875</c:v>
                </c:pt>
                <c:pt idx="14883">
                  <c:v>43241.489583333401</c:v>
                </c:pt>
                <c:pt idx="14884">
                  <c:v>43241.510416666599</c:v>
                </c:pt>
                <c:pt idx="14885">
                  <c:v>43241.53125</c:v>
                </c:pt>
                <c:pt idx="14886">
                  <c:v>43241.552083333401</c:v>
                </c:pt>
                <c:pt idx="14887">
                  <c:v>43241.572916666599</c:v>
                </c:pt>
                <c:pt idx="14888">
                  <c:v>43241.59375</c:v>
                </c:pt>
                <c:pt idx="14889">
                  <c:v>43241.614583333401</c:v>
                </c:pt>
                <c:pt idx="14890">
                  <c:v>43241.635416666599</c:v>
                </c:pt>
                <c:pt idx="14891">
                  <c:v>43241.65625</c:v>
                </c:pt>
                <c:pt idx="14892">
                  <c:v>43241.677083333401</c:v>
                </c:pt>
                <c:pt idx="14893">
                  <c:v>43241.697916666599</c:v>
                </c:pt>
                <c:pt idx="14894">
                  <c:v>43241.71875</c:v>
                </c:pt>
                <c:pt idx="14895">
                  <c:v>43241.739583333401</c:v>
                </c:pt>
                <c:pt idx="14896">
                  <c:v>43241.760416666599</c:v>
                </c:pt>
                <c:pt idx="14897">
                  <c:v>43241.78125</c:v>
                </c:pt>
                <c:pt idx="14898">
                  <c:v>43241.802083333401</c:v>
                </c:pt>
                <c:pt idx="14899">
                  <c:v>43241.822916666599</c:v>
                </c:pt>
                <c:pt idx="14900">
                  <c:v>43241.84375</c:v>
                </c:pt>
                <c:pt idx="14901">
                  <c:v>43241.864583333401</c:v>
                </c:pt>
                <c:pt idx="14902">
                  <c:v>43241.885416666599</c:v>
                </c:pt>
                <c:pt idx="14903">
                  <c:v>43241.90625</c:v>
                </c:pt>
                <c:pt idx="14904">
                  <c:v>43241.927083333401</c:v>
                </c:pt>
                <c:pt idx="14905">
                  <c:v>43241.947916666599</c:v>
                </c:pt>
                <c:pt idx="14906">
                  <c:v>43241.96875</c:v>
                </c:pt>
                <c:pt idx="14907">
                  <c:v>43241.989583333401</c:v>
                </c:pt>
                <c:pt idx="14908">
                  <c:v>43242.010416666599</c:v>
                </c:pt>
                <c:pt idx="14909">
                  <c:v>43242.03125</c:v>
                </c:pt>
                <c:pt idx="14910">
                  <c:v>43242.052083333401</c:v>
                </c:pt>
                <c:pt idx="14911">
                  <c:v>43242.072916666599</c:v>
                </c:pt>
                <c:pt idx="14912">
                  <c:v>43242.09375</c:v>
                </c:pt>
                <c:pt idx="14913">
                  <c:v>43242.114583333401</c:v>
                </c:pt>
                <c:pt idx="14914">
                  <c:v>43242.135416666599</c:v>
                </c:pt>
                <c:pt idx="14915">
                  <c:v>43242.15625</c:v>
                </c:pt>
                <c:pt idx="14916">
                  <c:v>43242.177083333401</c:v>
                </c:pt>
                <c:pt idx="14917">
                  <c:v>43242.197916666599</c:v>
                </c:pt>
                <c:pt idx="14918">
                  <c:v>43242.21875</c:v>
                </c:pt>
                <c:pt idx="14919">
                  <c:v>43242.239583333401</c:v>
                </c:pt>
                <c:pt idx="14920">
                  <c:v>43242.260416666599</c:v>
                </c:pt>
                <c:pt idx="14921">
                  <c:v>43242.28125</c:v>
                </c:pt>
                <c:pt idx="14922">
                  <c:v>43242.302083333401</c:v>
                </c:pt>
                <c:pt idx="14923">
                  <c:v>43242.322916666599</c:v>
                </c:pt>
                <c:pt idx="14924">
                  <c:v>43242.34375</c:v>
                </c:pt>
                <c:pt idx="14925">
                  <c:v>43242.364583333401</c:v>
                </c:pt>
                <c:pt idx="14926">
                  <c:v>43242.385416666599</c:v>
                </c:pt>
                <c:pt idx="14927">
                  <c:v>43242.40625</c:v>
                </c:pt>
                <c:pt idx="14928">
                  <c:v>43242.427083333401</c:v>
                </c:pt>
                <c:pt idx="14929">
                  <c:v>43242.447916666599</c:v>
                </c:pt>
                <c:pt idx="14930">
                  <c:v>43242.46875</c:v>
                </c:pt>
                <c:pt idx="14931">
                  <c:v>43242.489583333401</c:v>
                </c:pt>
                <c:pt idx="14932">
                  <c:v>43242.510416666599</c:v>
                </c:pt>
                <c:pt idx="14933">
                  <c:v>43242.53125</c:v>
                </c:pt>
                <c:pt idx="14934">
                  <c:v>43242.552083333401</c:v>
                </c:pt>
                <c:pt idx="14935">
                  <c:v>43242.572916666599</c:v>
                </c:pt>
                <c:pt idx="14936">
                  <c:v>43242.59375</c:v>
                </c:pt>
                <c:pt idx="14937">
                  <c:v>43242.614583333401</c:v>
                </c:pt>
                <c:pt idx="14938">
                  <c:v>43242.635416666599</c:v>
                </c:pt>
                <c:pt idx="14939">
                  <c:v>43242.65625</c:v>
                </c:pt>
                <c:pt idx="14940">
                  <c:v>43242.677083333401</c:v>
                </c:pt>
                <c:pt idx="14941">
                  <c:v>43242.697916666599</c:v>
                </c:pt>
                <c:pt idx="14942">
                  <c:v>43242.71875</c:v>
                </c:pt>
                <c:pt idx="14943">
                  <c:v>43242.739583333401</c:v>
                </c:pt>
                <c:pt idx="14944">
                  <c:v>43242.760416666599</c:v>
                </c:pt>
                <c:pt idx="14945">
                  <c:v>43242.78125</c:v>
                </c:pt>
                <c:pt idx="14946">
                  <c:v>43242.802083333401</c:v>
                </c:pt>
                <c:pt idx="14947">
                  <c:v>43242.822916666599</c:v>
                </c:pt>
                <c:pt idx="14948">
                  <c:v>43242.84375</c:v>
                </c:pt>
                <c:pt idx="14949">
                  <c:v>43242.864583333401</c:v>
                </c:pt>
                <c:pt idx="14950">
                  <c:v>43242.885416666599</c:v>
                </c:pt>
                <c:pt idx="14951">
                  <c:v>43242.90625</c:v>
                </c:pt>
                <c:pt idx="14952">
                  <c:v>43242.927083333401</c:v>
                </c:pt>
                <c:pt idx="14953">
                  <c:v>43242.947916666599</c:v>
                </c:pt>
                <c:pt idx="14954">
                  <c:v>43242.96875</c:v>
                </c:pt>
                <c:pt idx="14955">
                  <c:v>43242.989583333401</c:v>
                </c:pt>
                <c:pt idx="14956">
                  <c:v>43243.010416666599</c:v>
                </c:pt>
                <c:pt idx="14957">
                  <c:v>43243.03125</c:v>
                </c:pt>
                <c:pt idx="14958">
                  <c:v>43243.052083333401</c:v>
                </c:pt>
                <c:pt idx="14959">
                  <c:v>43243.072916666599</c:v>
                </c:pt>
                <c:pt idx="14960">
                  <c:v>43243.09375</c:v>
                </c:pt>
                <c:pt idx="14961">
                  <c:v>43243.114583333401</c:v>
                </c:pt>
                <c:pt idx="14962">
                  <c:v>43243.135416666599</c:v>
                </c:pt>
                <c:pt idx="14963">
                  <c:v>43243.15625</c:v>
                </c:pt>
                <c:pt idx="14964">
                  <c:v>43243.177083333401</c:v>
                </c:pt>
                <c:pt idx="14965">
                  <c:v>43243.197916666599</c:v>
                </c:pt>
                <c:pt idx="14966">
                  <c:v>43243.21875</c:v>
                </c:pt>
                <c:pt idx="14967">
                  <c:v>43243.239583333401</c:v>
                </c:pt>
                <c:pt idx="14968">
                  <c:v>43243.260416666599</c:v>
                </c:pt>
                <c:pt idx="14969">
                  <c:v>43243.28125</c:v>
                </c:pt>
                <c:pt idx="14970">
                  <c:v>43243.302083333401</c:v>
                </c:pt>
                <c:pt idx="14971">
                  <c:v>43243.322916666599</c:v>
                </c:pt>
                <c:pt idx="14972">
                  <c:v>43243.34375</c:v>
                </c:pt>
                <c:pt idx="14973">
                  <c:v>43243.364583333401</c:v>
                </c:pt>
                <c:pt idx="14974">
                  <c:v>43243.385416666599</c:v>
                </c:pt>
                <c:pt idx="14975">
                  <c:v>43243.40625</c:v>
                </c:pt>
                <c:pt idx="14976">
                  <c:v>43243.427083333401</c:v>
                </c:pt>
                <c:pt idx="14977">
                  <c:v>43243.447916666599</c:v>
                </c:pt>
                <c:pt idx="14978">
                  <c:v>43243.46875</c:v>
                </c:pt>
                <c:pt idx="14979">
                  <c:v>43243.489583333401</c:v>
                </c:pt>
                <c:pt idx="14980">
                  <c:v>43243.510416666599</c:v>
                </c:pt>
                <c:pt idx="14981">
                  <c:v>43243.53125</c:v>
                </c:pt>
                <c:pt idx="14982">
                  <c:v>43243.552083333401</c:v>
                </c:pt>
                <c:pt idx="14983">
                  <c:v>43243.572916666599</c:v>
                </c:pt>
                <c:pt idx="14984">
                  <c:v>43243.59375</c:v>
                </c:pt>
                <c:pt idx="14985">
                  <c:v>43243.614583333401</c:v>
                </c:pt>
                <c:pt idx="14986">
                  <c:v>43243.635416666599</c:v>
                </c:pt>
                <c:pt idx="14987">
                  <c:v>43243.65625</c:v>
                </c:pt>
                <c:pt idx="14988">
                  <c:v>43243.677083333401</c:v>
                </c:pt>
                <c:pt idx="14989">
                  <c:v>43243.697916666599</c:v>
                </c:pt>
                <c:pt idx="14990">
                  <c:v>43243.71875</c:v>
                </c:pt>
                <c:pt idx="14991">
                  <c:v>43243.739583333401</c:v>
                </c:pt>
                <c:pt idx="14992">
                  <c:v>43243.760416666599</c:v>
                </c:pt>
                <c:pt idx="14993">
                  <c:v>43243.78125</c:v>
                </c:pt>
                <c:pt idx="14994">
                  <c:v>43243.802083333401</c:v>
                </c:pt>
                <c:pt idx="14995">
                  <c:v>43243.822916666599</c:v>
                </c:pt>
                <c:pt idx="14996">
                  <c:v>43243.84375</c:v>
                </c:pt>
                <c:pt idx="14997">
                  <c:v>43243.864583333401</c:v>
                </c:pt>
                <c:pt idx="14998">
                  <c:v>43243.885416666599</c:v>
                </c:pt>
                <c:pt idx="14999">
                  <c:v>43243.90625</c:v>
                </c:pt>
                <c:pt idx="15000">
                  <c:v>43243.927083333401</c:v>
                </c:pt>
                <c:pt idx="15001">
                  <c:v>43243.947916666599</c:v>
                </c:pt>
                <c:pt idx="15002">
                  <c:v>43243.96875</c:v>
                </c:pt>
                <c:pt idx="15003">
                  <c:v>43243.989583333401</c:v>
                </c:pt>
                <c:pt idx="15004">
                  <c:v>43244.010416666599</c:v>
                </c:pt>
                <c:pt idx="15005">
                  <c:v>43244.03125</c:v>
                </c:pt>
                <c:pt idx="15006">
                  <c:v>43244.052083333401</c:v>
                </c:pt>
                <c:pt idx="15007">
                  <c:v>43244.072916666599</c:v>
                </c:pt>
                <c:pt idx="15008">
                  <c:v>43244.09375</c:v>
                </c:pt>
                <c:pt idx="15009">
                  <c:v>43244.114583333401</c:v>
                </c:pt>
                <c:pt idx="15010">
                  <c:v>43244.135416666599</c:v>
                </c:pt>
                <c:pt idx="15011">
                  <c:v>43244.15625</c:v>
                </c:pt>
                <c:pt idx="15012">
                  <c:v>43244.177083333401</c:v>
                </c:pt>
                <c:pt idx="15013">
                  <c:v>43244.197916666599</c:v>
                </c:pt>
                <c:pt idx="15014">
                  <c:v>43244.21875</c:v>
                </c:pt>
                <c:pt idx="15015">
                  <c:v>43244.239583333401</c:v>
                </c:pt>
                <c:pt idx="15016">
                  <c:v>43244.260416666599</c:v>
                </c:pt>
                <c:pt idx="15017">
                  <c:v>43244.28125</c:v>
                </c:pt>
                <c:pt idx="15018">
                  <c:v>43244.302083333401</c:v>
                </c:pt>
                <c:pt idx="15019">
                  <c:v>43244.322916666599</c:v>
                </c:pt>
                <c:pt idx="15020">
                  <c:v>43244.34375</c:v>
                </c:pt>
                <c:pt idx="15021">
                  <c:v>43244.364583333401</c:v>
                </c:pt>
                <c:pt idx="15022">
                  <c:v>43244.385416666599</c:v>
                </c:pt>
                <c:pt idx="15023">
                  <c:v>43244.40625</c:v>
                </c:pt>
                <c:pt idx="15024">
                  <c:v>43244.427083333401</c:v>
                </c:pt>
                <c:pt idx="15025">
                  <c:v>43244.447916666599</c:v>
                </c:pt>
                <c:pt idx="15026">
                  <c:v>43244.46875</c:v>
                </c:pt>
                <c:pt idx="15027">
                  <c:v>43244.489583333401</c:v>
                </c:pt>
                <c:pt idx="15028">
                  <c:v>43244.510416666599</c:v>
                </c:pt>
                <c:pt idx="15029">
                  <c:v>43244.53125</c:v>
                </c:pt>
                <c:pt idx="15030">
                  <c:v>43244.552083333401</c:v>
                </c:pt>
                <c:pt idx="15031">
                  <c:v>43244.572916666599</c:v>
                </c:pt>
                <c:pt idx="15032">
                  <c:v>43244.59375</c:v>
                </c:pt>
                <c:pt idx="15033">
                  <c:v>43244.614583333401</c:v>
                </c:pt>
                <c:pt idx="15034">
                  <c:v>43244.635416666599</c:v>
                </c:pt>
                <c:pt idx="15035">
                  <c:v>43244.65625</c:v>
                </c:pt>
                <c:pt idx="15036">
                  <c:v>43244.677083333401</c:v>
                </c:pt>
                <c:pt idx="15037">
                  <c:v>43244.697916666599</c:v>
                </c:pt>
                <c:pt idx="15038">
                  <c:v>43244.71875</c:v>
                </c:pt>
                <c:pt idx="15039">
                  <c:v>43244.739583333401</c:v>
                </c:pt>
                <c:pt idx="15040">
                  <c:v>43244.760416666599</c:v>
                </c:pt>
                <c:pt idx="15041">
                  <c:v>43244.78125</c:v>
                </c:pt>
                <c:pt idx="15042">
                  <c:v>43244.802083333401</c:v>
                </c:pt>
                <c:pt idx="15043">
                  <c:v>43244.822916666599</c:v>
                </c:pt>
                <c:pt idx="15044">
                  <c:v>43244.84375</c:v>
                </c:pt>
                <c:pt idx="15045">
                  <c:v>43244.864583333401</c:v>
                </c:pt>
                <c:pt idx="15046">
                  <c:v>43244.885416666599</c:v>
                </c:pt>
                <c:pt idx="15047">
                  <c:v>43244.90625</c:v>
                </c:pt>
                <c:pt idx="15048">
                  <c:v>43244.927083333401</c:v>
                </c:pt>
                <c:pt idx="15049">
                  <c:v>43244.947916666599</c:v>
                </c:pt>
                <c:pt idx="15050">
                  <c:v>43244.96875</c:v>
                </c:pt>
                <c:pt idx="15051">
                  <c:v>43244.989583333401</c:v>
                </c:pt>
                <c:pt idx="15052">
                  <c:v>43245.010416666599</c:v>
                </c:pt>
                <c:pt idx="15053">
                  <c:v>43245.03125</c:v>
                </c:pt>
                <c:pt idx="15054">
                  <c:v>43245.052083333401</c:v>
                </c:pt>
                <c:pt idx="15055">
                  <c:v>43245.072916666599</c:v>
                </c:pt>
                <c:pt idx="15056">
                  <c:v>43245.09375</c:v>
                </c:pt>
                <c:pt idx="15057">
                  <c:v>43245.114583333401</c:v>
                </c:pt>
                <c:pt idx="15058">
                  <c:v>43245.135416666599</c:v>
                </c:pt>
                <c:pt idx="15059">
                  <c:v>43245.15625</c:v>
                </c:pt>
                <c:pt idx="15060">
                  <c:v>43245.177083333401</c:v>
                </c:pt>
                <c:pt idx="15061">
                  <c:v>43245.197916666599</c:v>
                </c:pt>
                <c:pt idx="15062">
                  <c:v>43245.21875</c:v>
                </c:pt>
                <c:pt idx="15063">
                  <c:v>43245.239583333401</c:v>
                </c:pt>
                <c:pt idx="15064">
                  <c:v>43245.260416666599</c:v>
                </c:pt>
                <c:pt idx="15065">
                  <c:v>43245.28125</c:v>
                </c:pt>
                <c:pt idx="15066">
                  <c:v>43245.302083333401</c:v>
                </c:pt>
                <c:pt idx="15067">
                  <c:v>43245.322916666599</c:v>
                </c:pt>
                <c:pt idx="15068">
                  <c:v>43245.34375</c:v>
                </c:pt>
                <c:pt idx="15069">
                  <c:v>43245.364583333401</c:v>
                </c:pt>
                <c:pt idx="15070">
                  <c:v>43245.385416666599</c:v>
                </c:pt>
                <c:pt idx="15071">
                  <c:v>43245.40625</c:v>
                </c:pt>
                <c:pt idx="15072">
                  <c:v>43245.427083333401</c:v>
                </c:pt>
                <c:pt idx="15073">
                  <c:v>43245.447916666599</c:v>
                </c:pt>
                <c:pt idx="15074">
                  <c:v>43245.46875</c:v>
                </c:pt>
                <c:pt idx="15075">
                  <c:v>43245.489583333401</c:v>
                </c:pt>
                <c:pt idx="15076">
                  <c:v>43245.510416666599</c:v>
                </c:pt>
                <c:pt idx="15077">
                  <c:v>43245.53125</c:v>
                </c:pt>
                <c:pt idx="15078">
                  <c:v>43245.552083333401</c:v>
                </c:pt>
                <c:pt idx="15079">
                  <c:v>43245.572916666599</c:v>
                </c:pt>
                <c:pt idx="15080">
                  <c:v>43245.59375</c:v>
                </c:pt>
                <c:pt idx="15081">
                  <c:v>43245.614583333401</c:v>
                </c:pt>
                <c:pt idx="15082">
                  <c:v>43245.635416666599</c:v>
                </c:pt>
                <c:pt idx="15083">
                  <c:v>43245.65625</c:v>
                </c:pt>
                <c:pt idx="15084">
                  <c:v>43245.677083333401</c:v>
                </c:pt>
                <c:pt idx="15085">
                  <c:v>43245.697916666599</c:v>
                </c:pt>
                <c:pt idx="15086">
                  <c:v>43245.71875</c:v>
                </c:pt>
                <c:pt idx="15087">
                  <c:v>43245.739583333401</c:v>
                </c:pt>
                <c:pt idx="15088">
                  <c:v>43245.760416666599</c:v>
                </c:pt>
                <c:pt idx="15089">
                  <c:v>43245.78125</c:v>
                </c:pt>
                <c:pt idx="15090">
                  <c:v>43245.802083333401</c:v>
                </c:pt>
                <c:pt idx="15091">
                  <c:v>43245.822916666599</c:v>
                </c:pt>
                <c:pt idx="15092">
                  <c:v>43245.84375</c:v>
                </c:pt>
                <c:pt idx="15093">
                  <c:v>43245.864583333401</c:v>
                </c:pt>
                <c:pt idx="15094">
                  <c:v>43245.885416666599</c:v>
                </c:pt>
                <c:pt idx="15095">
                  <c:v>43245.90625</c:v>
                </c:pt>
                <c:pt idx="15096">
                  <c:v>43245.927083333401</c:v>
                </c:pt>
                <c:pt idx="15097">
                  <c:v>43245.947916666599</c:v>
                </c:pt>
                <c:pt idx="15098">
                  <c:v>43245.96875</c:v>
                </c:pt>
                <c:pt idx="15099">
                  <c:v>43245.989583333401</c:v>
                </c:pt>
                <c:pt idx="15100">
                  <c:v>43246.010416666599</c:v>
                </c:pt>
                <c:pt idx="15101">
                  <c:v>43246.03125</c:v>
                </c:pt>
                <c:pt idx="15102">
                  <c:v>43246.052083333401</c:v>
                </c:pt>
                <c:pt idx="15103">
                  <c:v>43246.072916666599</c:v>
                </c:pt>
                <c:pt idx="15104">
                  <c:v>43246.09375</c:v>
                </c:pt>
                <c:pt idx="15105">
                  <c:v>43246.114583333401</c:v>
                </c:pt>
                <c:pt idx="15106">
                  <c:v>43246.135416666599</c:v>
                </c:pt>
                <c:pt idx="15107">
                  <c:v>43246.15625</c:v>
                </c:pt>
                <c:pt idx="15108">
                  <c:v>43246.177083333401</c:v>
                </c:pt>
                <c:pt idx="15109">
                  <c:v>43246.197916666599</c:v>
                </c:pt>
                <c:pt idx="15110">
                  <c:v>43246.21875</c:v>
                </c:pt>
                <c:pt idx="15111">
                  <c:v>43246.239583333401</c:v>
                </c:pt>
                <c:pt idx="15112">
                  <c:v>43246.260416666599</c:v>
                </c:pt>
                <c:pt idx="15113">
                  <c:v>43246.28125</c:v>
                </c:pt>
                <c:pt idx="15114">
                  <c:v>43246.302083333401</c:v>
                </c:pt>
                <c:pt idx="15115">
                  <c:v>43246.322916666599</c:v>
                </c:pt>
                <c:pt idx="15116">
                  <c:v>43246.34375</c:v>
                </c:pt>
                <c:pt idx="15117">
                  <c:v>43246.364583333401</c:v>
                </c:pt>
                <c:pt idx="15118">
                  <c:v>43246.385416666599</c:v>
                </c:pt>
                <c:pt idx="15119">
                  <c:v>43246.40625</c:v>
                </c:pt>
                <c:pt idx="15120">
                  <c:v>43246.427083333401</c:v>
                </c:pt>
                <c:pt idx="15121">
                  <c:v>43246.447916666599</c:v>
                </c:pt>
                <c:pt idx="15122">
                  <c:v>43246.46875</c:v>
                </c:pt>
                <c:pt idx="15123">
                  <c:v>43246.489583333401</c:v>
                </c:pt>
                <c:pt idx="15124">
                  <c:v>43246.510416666599</c:v>
                </c:pt>
                <c:pt idx="15125">
                  <c:v>43246.53125</c:v>
                </c:pt>
                <c:pt idx="15126">
                  <c:v>43246.552083333401</c:v>
                </c:pt>
                <c:pt idx="15127">
                  <c:v>43246.572916666599</c:v>
                </c:pt>
                <c:pt idx="15128">
                  <c:v>43246.59375</c:v>
                </c:pt>
                <c:pt idx="15129">
                  <c:v>43246.614583333401</c:v>
                </c:pt>
                <c:pt idx="15130">
                  <c:v>43246.635416666599</c:v>
                </c:pt>
                <c:pt idx="15131">
                  <c:v>43246.65625</c:v>
                </c:pt>
                <c:pt idx="15132">
                  <c:v>43246.677083333401</c:v>
                </c:pt>
                <c:pt idx="15133">
                  <c:v>43246.697916666599</c:v>
                </c:pt>
                <c:pt idx="15134">
                  <c:v>43246.71875</c:v>
                </c:pt>
                <c:pt idx="15135">
                  <c:v>43246.739583333401</c:v>
                </c:pt>
                <c:pt idx="15136">
                  <c:v>43246.760416666599</c:v>
                </c:pt>
                <c:pt idx="15137">
                  <c:v>43246.78125</c:v>
                </c:pt>
                <c:pt idx="15138">
                  <c:v>43246.802083333401</c:v>
                </c:pt>
                <c:pt idx="15139">
                  <c:v>43246.822916666599</c:v>
                </c:pt>
                <c:pt idx="15140">
                  <c:v>43246.84375</c:v>
                </c:pt>
                <c:pt idx="15141">
                  <c:v>43246.864583333401</c:v>
                </c:pt>
                <c:pt idx="15142">
                  <c:v>43246.885416666599</c:v>
                </c:pt>
                <c:pt idx="15143">
                  <c:v>43246.90625</c:v>
                </c:pt>
                <c:pt idx="15144">
                  <c:v>43246.927083333401</c:v>
                </c:pt>
                <c:pt idx="15145">
                  <c:v>43246.947916666599</c:v>
                </c:pt>
                <c:pt idx="15146">
                  <c:v>43246.96875</c:v>
                </c:pt>
                <c:pt idx="15147">
                  <c:v>43246.989583333401</c:v>
                </c:pt>
                <c:pt idx="15148">
                  <c:v>43247.010416666599</c:v>
                </c:pt>
                <c:pt idx="15149">
                  <c:v>43247.03125</c:v>
                </c:pt>
                <c:pt idx="15150">
                  <c:v>43247.052083333401</c:v>
                </c:pt>
                <c:pt idx="15151">
                  <c:v>43247.072916666599</c:v>
                </c:pt>
                <c:pt idx="15152">
                  <c:v>43247.09375</c:v>
                </c:pt>
                <c:pt idx="15153">
                  <c:v>43247.114583333401</c:v>
                </c:pt>
                <c:pt idx="15154">
                  <c:v>43247.135416666599</c:v>
                </c:pt>
                <c:pt idx="15155">
                  <c:v>43247.15625</c:v>
                </c:pt>
                <c:pt idx="15156">
                  <c:v>43247.177083333401</c:v>
                </c:pt>
                <c:pt idx="15157">
                  <c:v>43247.197916666599</c:v>
                </c:pt>
                <c:pt idx="15158">
                  <c:v>43247.21875</c:v>
                </c:pt>
                <c:pt idx="15159">
                  <c:v>43247.239583333401</c:v>
                </c:pt>
                <c:pt idx="15160">
                  <c:v>43247.260416666599</c:v>
                </c:pt>
                <c:pt idx="15161">
                  <c:v>43247.28125</c:v>
                </c:pt>
                <c:pt idx="15162">
                  <c:v>43247.302083333401</c:v>
                </c:pt>
                <c:pt idx="15163">
                  <c:v>43247.322916666599</c:v>
                </c:pt>
                <c:pt idx="15164">
                  <c:v>43247.34375</c:v>
                </c:pt>
                <c:pt idx="15165">
                  <c:v>43247.364583333401</c:v>
                </c:pt>
                <c:pt idx="15166">
                  <c:v>43247.385416666599</c:v>
                </c:pt>
                <c:pt idx="15167">
                  <c:v>43247.40625</c:v>
                </c:pt>
                <c:pt idx="15168">
                  <c:v>43247.427083333401</c:v>
                </c:pt>
                <c:pt idx="15169">
                  <c:v>43247.447916666599</c:v>
                </c:pt>
                <c:pt idx="15170">
                  <c:v>43247.46875</c:v>
                </c:pt>
                <c:pt idx="15171">
                  <c:v>43247.489583333401</c:v>
                </c:pt>
                <c:pt idx="15172">
                  <c:v>43247.510416666599</c:v>
                </c:pt>
                <c:pt idx="15173">
                  <c:v>43247.53125</c:v>
                </c:pt>
                <c:pt idx="15174">
                  <c:v>43247.552083333401</c:v>
                </c:pt>
                <c:pt idx="15175">
                  <c:v>43247.572916666599</c:v>
                </c:pt>
                <c:pt idx="15176">
                  <c:v>43247.59375</c:v>
                </c:pt>
                <c:pt idx="15177">
                  <c:v>43247.614583333401</c:v>
                </c:pt>
                <c:pt idx="15178">
                  <c:v>43247.635416666599</c:v>
                </c:pt>
                <c:pt idx="15179">
                  <c:v>43247.65625</c:v>
                </c:pt>
                <c:pt idx="15180">
                  <c:v>43247.677083333401</c:v>
                </c:pt>
                <c:pt idx="15181">
                  <c:v>43247.697916666599</c:v>
                </c:pt>
                <c:pt idx="15182">
                  <c:v>43247.71875</c:v>
                </c:pt>
                <c:pt idx="15183">
                  <c:v>43247.739583333401</c:v>
                </c:pt>
                <c:pt idx="15184">
                  <c:v>43247.760416666599</c:v>
                </c:pt>
                <c:pt idx="15185">
                  <c:v>43247.78125</c:v>
                </c:pt>
                <c:pt idx="15186">
                  <c:v>43247.802083333401</c:v>
                </c:pt>
                <c:pt idx="15187">
                  <c:v>43247.822916666599</c:v>
                </c:pt>
                <c:pt idx="15188">
                  <c:v>43247.84375</c:v>
                </c:pt>
                <c:pt idx="15189">
                  <c:v>43247.864583333401</c:v>
                </c:pt>
                <c:pt idx="15190">
                  <c:v>43247.885416666599</c:v>
                </c:pt>
                <c:pt idx="15191">
                  <c:v>43247.90625</c:v>
                </c:pt>
                <c:pt idx="15192">
                  <c:v>43247.927083333401</c:v>
                </c:pt>
                <c:pt idx="15193">
                  <c:v>43247.947916666599</c:v>
                </c:pt>
                <c:pt idx="15194">
                  <c:v>43247.96875</c:v>
                </c:pt>
                <c:pt idx="15195">
                  <c:v>43247.989583333401</c:v>
                </c:pt>
                <c:pt idx="15196">
                  <c:v>43248.010416666599</c:v>
                </c:pt>
                <c:pt idx="15197">
                  <c:v>43248.03125</c:v>
                </c:pt>
                <c:pt idx="15198">
                  <c:v>43248.052083333401</c:v>
                </c:pt>
                <c:pt idx="15199">
                  <c:v>43248.072916666599</c:v>
                </c:pt>
                <c:pt idx="15200">
                  <c:v>43248.09375</c:v>
                </c:pt>
                <c:pt idx="15201">
                  <c:v>43248.114583333401</c:v>
                </c:pt>
                <c:pt idx="15202">
                  <c:v>43248.135416666599</c:v>
                </c:pt>
                <c:pt idx="15203">
                  <c:v>43248.15625</c:v>
                </c:pt>
                <c:pt idx="15204">
                  <c:v>43248.177083333401</c:v>
                </c:pt>
                <c:pt idx="15205">
                  <c:v>43248.197916666599</c:v>
                </c:pt>
                <c:pt idx="15206">
                  <c:v>43248.21875</c:v>
                </c:pt>
                <c:pt idx="15207">
                  <c:v>43248.239583333401</c:v>
                </c:pt>
                <c:pt idx="15208">
                  <c:v>43248.260416666599</c:v>
                </c:pt>
                <c:pt idx="15209">
                  <c:v>43248.28125</c:v>
                </c:pt>
                <c:pt idx="15210">
                  <c:v>43248.302083333401</c:v>
                </c:pt>
                <c:pt idx="15211">
                  <c:v>43248.322916666599</c:v>
                </c:pt>
                <c:pt idx="15212">
                  <c:v>43248.34375</c:v>
                </c:pt>
                <c:pt idx="15213">
                  <c:v>43248.364583333401</c:v>
                </c:pt>
                <c:pt idx="15214">
                  <c:v>43248.385416666599</c:v>
                </c:pt>
                <c:pt idx="15215">
                  <c:v>43248.40625</c:v>
                </c:pt>
                <c:pt idx="15216">
                  <c:v>43248.427083333401</c:v>
                </c:pt>
                <c:pt idx="15217">
                  <c:v>43248.447916666599</c:v>
                </c:pt>
                <c:pt idx="15218">
                  <c:v>43248.46875</c:v>
                </c:pt>
                <c:pt idx="15219">
                  <c:v>43248.489583333401</c:v>
                </c:pt>
                <c:pt idx="15220">
                  <c:v>43248.510416666599</c:v>
                </c:pt>
                <c:pt idx="15221">
                  <c:v>43248.53125</c:v>
                </c:pt>
                <c:pt idx="15222">
                  <c:v>43248.552083333401</c:v>
                </c:pt>
                <c:pt idx="15223">
                  <c:v>43248.572916666599</c:v>
                </c:pt>
                <c:pt idx="15224">
                  <c:v>43248.59375</c:v>
                </c:pt>
                <c:pt idx="15225">
                  <c:v>43248.614583333401</c:v>
                </c:pt>
                <c:pt idx="15226">
                  <c:v>43248.635416666599</c:v>
                </c:pt>
                <c:pt idx="15227">
                  <c:v>43248.65625</c:v>
                </c:pt>
                <c:pt idx="15228">
                  <c:v>43248.677083333401</c:v>
                </c:pt>
                <c:pt idx="15229">
                  <c:v>43248.697916666599</c:v>
                </c:pt>
                <c:pt idx="15230">
                  <c:v>43248.71875</c:v>
                </c:pt>
                <c:pt idx="15231">
                  <c:v>43248.739583333401</c:v>
                </c:pt>
                <c:pt idx="15232">
                  <c:v>43248.760416666599</c:v>
                </c:pt>
                <c:pt idx="15233">
                  <c:v>43248.78125</c:v>
                </c:pt>
                <c:pt idx="15234">
                  <c:v>43248.802083333401</c:v>
                </c:pt>
                <c:pt idx="15235">
                  <c:v>43248.822916666599</c:v>
                </c:pt>
                <c:pt idx="15236">
                  <c:v>43248.84375</c:v>
                </c:pt>
                <c:pt idx="15237">
                  <c:v>43248.864583333401</c:v>
                </c:pt>
                <c:pt idx="15238">
                  <c:v>43248.885416666599</c:v>
                </c:pt>
                <c:pt idx="15239">
                  <c:v>43248.90625</c:v>
                </c:pt>
                <c:pt idx="15240">
                  <c:v>43248.927083333401</c:v>
                </c:pt>
                <c:pt idx="15241">
                  <c:v>43248.947916666599</c:v>
                </c:pt>
                <c:pt idx="15242">
                  <c:v>43248.96875</c:v>
                </c:pt>
                <c:pt idx="15243">
                  <c:v>43248.989583333401</c:v>
                </c:pt>
                <c:pt idx="15244">
                  <c:v>43249.010416666599</c:v>
                </c:pt>
                <c:pt idx="15245">
                  <c:v>43249.03125</c:v>
                </c:pt>
                <c:pt idx="15246">
                  <c:v>43249.052083333401</c:v>
                </c:pt>
                <c:pt idx="15247">
                  <c:v>43249.072916666599</c:v>
                </c:pt>
                <c:pt idx="15248">
                  <c:v>43249.09375</c:v>
                </c:pt>
                <c:pt idx="15249">
                  <c:v>43249.114583333401</c:v>
                </c:pt>
                <c:pt idx="15250">
                  <c:v>43249.135416666599</c:v>
                </c:pt>
                <c:pt idx="15251">
                  <c:v>43249.15625</c:v>
                </c:pt>
                <c:pt idx="15252">
                  <c:v>43249.177083333401</c:v>
                </c:pt>
                <c:pt idx="15253">
                  <c:v>43249.197916666599</c:v>
                </c:pt>
                <c:pt idx="15254">
                  <c:v>43249.21875</c:v>
                </c:pt>
                <c:pt idx="15255">
                  <c:v>43249.239583333401</c:v>
                </c:pt>
                <c:pt idx="15256">
                  <c:v>43249.260416666599</c:v>
                </c:pt>
                <c:pt idx="15257">
                  <c:v>43249.28125</c:v>
                </c:pt>
                <c:pt idx="15258">
                  <c:v>43249.302083333401</c:v>
                </c:pt>
                <c:pt idx="15259">
                  <c:v>43249.322916666599</c:v>
                </c:pt>
                <c:pt idx="15260">
                  <c:v>43249.34375</c:v>
                </c:pt>
                <c:pt idx="15261">
                  <c:v>43249.364583333401</c:v>
                </c:pt>
                <c:pt idx="15262">
                  <c:v>43249.385416666599</c:v>
                </c:pt>
                <c:pt idx="15263">
                  <c:v>43249.40625</c:v>
                </c:pt>
                <c:pt idx="15264">
                  <c:v>43249.427083333401</c:v>
                </c:pt>
                <c:pt idx="15265">
                  <c:v>43249.447916666599</c:v>
                </c:pt>
                <c:pt idx="15266">
                  <c:v>43249.46875</c:v>
                </c:pt>
                <c:pt idx="15267">
                  <c:v>43249.489583333401</c:v>
                </c:pt>
                <c:pt idx="15268">
                  <c:v>43249.510416666599</c:v>
                </c:pt>
                <c:pt idx="15269">
                  <c:v>43249.53125</c:v>
                </c:pt>
                <c:pt idx="15270">
                  <c:v>43249.552083333401</c:v>
                </c:pt>
                <c:pt idx="15271">
                  <c:v>43249.572916666599</c:v>
                </c:pt>
                <c:pt idx="15272">
                  <c:v>43249.59375</c:v>
                </c:pt>
                <c:pt idx="15273">
                  <c:v>43249.614583333401</c:v>
                </c:pt>
                <c:pt idx="15274">
                  <c:v>43249.635416666599</c:v>
                </c:pt>
                <c:pt idx="15275">
                  <c:v>43249.65625</c:v>
                </c:pt>
                <c:pt idx="15276">
                  <c:v>43249.677083333401</c:v>
                </c:pt>
                <c:pt idx="15277">
                  <c:v>43249.697916666599</c:v>
                </c:pt>
                <c:pt idx="15278">
                  <c:v>43249.71875</c:v>
                </c:pt>
                <c:pt idx="15279">
                  <c:v>43249.739583333401</c:v>
                </c:pt>
                <c:pt idx="15280">
                  <c:v>43249.760416666599</c:v>
                </c:pt>
                <c:pt idx="15281">
                  <c:v>43249.78125</c:v>
                </c:pt>
                <c:pt idx="15282">
                  <c:v>43249.802083333401</c:v>
                </c:pt>
                <c:pt idx="15283">
                  <c:v>43249.822916666599</c:v>
                </c:pt>
                <c:pt idx="15284">
                  <c:v>43249.84375</c:v>
                </c:pt>
                <c:pt idx="15285">
                  <c:v>43249.864583333401</c:v>
                </c:pt>
                <c:pt idx="15286">
                  <c:v>43249.885416666599</c:v>
                </c:pt>
                <c:pt idx="15287">
                  <c:v>43249.90625</c:v>
                </c:pt>
                <c:pt idx="15288">
                  <c:v>43249.927083333401</c:v>
                </c:pt>
                <c:pt idx="15289">
                  <c:v>43249.947916666599</c:v>
                </c:pt>
                <c:pt idx="15290">
                  <c:v>43249.96875</c:v>
                </c:pt>
                <c:pt idx="15291">
                  <c:v>43249.989583333401</c:v>
                </c:pt>
                <c:pt idx="15292">
                  <c:v>43250.010416666599</c:v>
                </c:pt>
                <c:pt idx="15293">
                  <c:v>43250.03125</c:v>
                </c:pt>
                <c:pt idx="15294">
                  <c:v>43250.052083333401</c:v>
                </c:pt>
                <c:pt idx="15295">
                  <c:v>43250.072916666599</c:v>
                </c:pt>
                <c:pt idx="15296">
                  <c:v>43250.09375</c:v>
                </c:pt>
                <c:pt idx="15297">
                  <c:v>43250.114583333401</c:v>
                </c:pt>
                <c:pt idx="15298">
                  <c:v>43250.135416666599</c:v>
                </c:pt>
                <c:pt idx="15299">
                  <c:v>43250.15625</c:v>
                </c:pt>
                <c:pt idx="15300">
                  <c:v>43250.177083333401</c:v>
                </c:pt>
                <c:pt idx="15301">
                  <c:v>43250.197916666599</c:v>
                </c:pt>
                <c:pt idx="15302">
                  <c:v>43250.21875</c:v>
                </c:pt>
                <c:pt idx="15303">
                  <c:v>43250.239583333401</c:v>
                </c:pt>
                <c:pt idx="15304">
                  <c:v>43250.260416666599</c:v>
                </c:pt>
                <c:pt idx="15305">
                  <c:v>43250.28125</c:v>
                </c:pt>
                <c:pt idx="15306">
                  <c:v>43250.302083333401</c:v>
                </c:pt>
                <c:pt idx="15307">
                  <c:v>43250.322916666599</c:v>
                </c:pt>
                <c:pt idx="15308">
                  <c:v>43250.34375</c:v>
                </c:pt>
                <c:pt idx="15309">
                  <c:v>43250.364583333401</c:v>
                </c:pt>
                <c:pt idx="15310">
                  <c:v>43250.385416666599</c:v>
                </c:pt>
                <c:pt idx="15311">
                  <c:v>43250.40625</c:v>
                </c:pt>
                <c:pt idx="15312">
                  <c:v>43250.427083333401</c:v>
                </c:pt>
                <c:pt idx="15313">
                  <c:v>43250.447916666599</c:v>
                </c:pt>
                <c:pt idx="15314">
                  <c:v>43250.46875</c:v>
                </c:pt>
                <c:pt idx="15315">
                  <c:v>43250.489583333401</c:v>
                </c:pt>
                <c:pt idx="15316">
                  <c:v>43250.510416666599</c:v>
                </c:pt>
                <c:pt idx="15317">
                  <c:v>43250.53125</c:v>
                </c:pt>
                <c:pt idx="15318">
                  <c:v>43250.552083333401</c:v>
                </c:pt>
                <c:pt idx="15319">
                  <c:v>43250.572916666599</c:v>
                </c:pt>
                <c:pt idx="15320">
                  <c:v>43250.59375</c:v>
                </c:pt>
                <c:pt idx="15321">
                  <c:v>43250.614583333401</c:v>
                </c:pt>
                <c:pt idx="15322">
                  <c:v>43250.635416666599</c:v>
                </c:pt>
                <c:pt idx="15323">
                  <c:v>43250.65625</c:v>
                </c:pt>
                <c:pt idx="15324">
                  <c:v>43250.677083333401</c:v>
                </c:pt>
                <c:pt idx="15325">
                  <c:v>43250.697916666599</c:v>
                </c:pt>
                <c:pt idx="15326">
                  <c:v>43250.71875</c:v>
                </c:pt>
                <c:pt idx="15327">
                  <c:v>43250.739583333401</c:v>
                </c:pt>
                <c:pt idx="15328">
                  <c:v>43250.760416666599</c:v>
                </c:pt>
                <c:pt idx="15329">
                  <c:v>43250.78125</c:v>
                </c:pt>
                <c:pt idx="15330">
                  <c:v>43250.802083333401</c:v>
                </c:pt>
                <c:pt idx="15331">
                  <c:v>43250.822916666599</c:v>
                </c:pt>
                <c:pt idx="15332">
                  <c:v>43250.84375</c:v>
                </c:pt>
                <c:pt idx="15333">
                  <c:v>43250.864583333401</c:v>
                </c:pt>
                <c:pt idx="15334">
                  <c:v>43250.885416666599</c:v>
                </c:pt>
                <c:pt idx="15335">
                  <c:v>43250.90625</c:v>
                </c:pt>
                <c:pt idx="15336">
                  <c:v>43250.927083333401</c:v>
                </c:pt>
                <c:pt idx="15337">
                  <c:v>43250.947916666599</c:v>
                </c:pt>
                <c:pt idx="15338">
                  <c:v>43250.96875</c:v>
                </c:pt>
                <c:pt idx="15339">
                  <c:v>43250.989583333401</c:v>
                </c:pt>
                <c:pt idx="15340">
                  <c:v>43251.010416666599</c:v>
                </c:pt>
                <c:pt idx="15341">
                  <c:v>43251.03125</c:v>
                </c:pt>
                <c:pt idx="15342">
                  <c:v>43251.052083333401</c:v>
                </c:pt>
                <c:pt idx="15343">
                  <c:v>43251.072916666599</c:v>
                </c:pt>
                <c:pt idx="15344">
                  <c:v>43251.09375</c:v>
                </c:pt>
                <c:pt idx="15345">
                  <c:v>43251.114583333401</c:v>
                </c:pt>
                <c:pt idx="15346">
                  <c:v>43251.135416666599</c:v>
                </c:pt>
                <c:pt idx="15347">
                  <c:v>43251.15625</c:v>
                </c:pt>
                <c:pt idx="15348">
                  <c:v>43251.177083333401</c:v>
                </c:pt>
                <c:pt idx="15349">
                  <c:v>43251.197916666599</c:v>
                </c:pt>
                <c:pt idx="15350">
                  <c:v>43251.21875</c:v>
                </c:pt>
                <c:pt idx="15351">
                  <c:v>43251.239583333401</c:v>
                </c:pt>
                <c:pt idx="15352">
                  <c:v>43251.260416666599</c:v>
                </c:pt>
                <c:pt idx="15353">
                  <c:v>43251.28125</c:v>
                </c:pt>
                <c:pt idx="15354">
                  <c:v>43251.302083333401</c:v>
                </c:pt>
                <c:pt idx="15355">
                  <c:v>43251.322916666599</c:v>
                </c:pt>
                <c:pt idx="15356">
                  <c:v>43251.34375</c:v>
                </c:pt>
                <c:pt idx="15357">
                  <c:v>43251.364583333401</c:v>
                </c:pt>
                <c:pt idx="15358">
                  <c:v>43251.385416666599</c:v>
                </c:pt>
                <c:pt idx="15359">
                  <c:v>43251.40625</c:v>
                </c:pt>
                <c:pt idx="15360">
                  <c:v>43251.427083333401</c:v>
                </c:pt>
                <c:pt idx="15361">
                  <c:v>43251.447916666599</c:v>
                </c:pt>
                <c:pt idx="15362">
                  <c:v>43251.46875</c:v>
                </c:pt>
                <c:pt idx="15363">
                  <c:v>43251.489583333401</c:v>
                </c:pt>
                <c:pt idx="15364">
                  <c:v>43251.510416666599</c:v>
                </c:pt>
                <c:pt idx="15365">
                  <c:v>43251.53125</c:v>
                </c:pt>
                <c:pt idx="15366">
                  <c:v>43251.552083333401</c:v>
                </c:pt>
                <c:pt idx="15367">
                  <c:v>43251.572916666599</c:v>
                </c:pt>
                <c:pt idx="15368">
                  <c:v>43251.59375</c:v>
                </c:pt>
                <c:pt idx="15369">
                  <c:v>43251.614583333401</c:v>
                </c:pt>
                <c:pt idx="15370">
                  <c:v>43251.635416666599</c:v>
                </c:pt>
                <c:pt idx="15371">
                  <c:v>43251.65625</c:v>
                </c:pt>
                <c:pt idx="15372">
                  <c:v>43251.677083333401</c:v>
                </c:pt>
                <c:pt idx="15373">
                  <c:v>43251.697916666599</c:v>
                </c:pt>
                <c:pt idx="15374">
                  <c:v>43251.71875</c:v>
                </c:pt>
                <c:pt idx="15375">
                  <c:v>43251.739583333401</c:v>
                </c:pt>
                <c:pt idx="15376">
                  <c:v>43251.760416666599</c:v>
                </c:pt>
                <c:pt idx="15377">
                  <c:v>43251.78125</c:v>
                </c:pt>
                <c:pt idx="15378">
                  <c:v>43251.802083333401</c:v>
                </c:pt>
                <c:pt idx="15379">
                  <c:v>43251.822916666599</c:v>
                </c:pt>
                <c:pt idx="15380">
                  <c:v>43251.84375</c:v>
                </c:pt>
                <c:pt idx="15381">
                  <c:v>43251.864583333401</c:v>
                </c:pt>
                <c:pt idx="15382">
                  <c:v>43251.885416666599</c:v>
                </c:pt>
                <c:pt idx="15383">
                  <c:v>43251.90625</c:v>
                </c:pt>
                <c:pt idx="15384">
                  <c:v>43251.927083333401</c:v>
                </c:pt>
                <c:pt idx="15385">
                  <c:v>43251.947916666599</c:v>
                </c:pt>
                <c:pt idx="15386">
                  <c:v>43251.96875</c:v>
                </c:pt>
                <c:pt idx="15387">
                  <c:v>43251.989583333401</c:v>
                </c:pt>
                <c:pt idx="15388">
                  <c:v>43252.010416666599</c:v>
                </c:pt>
                <c:pt idx="15389">
                  <c:v>43252.03125</c:v>
                </c:pt>
                <c:pt idx="15390">
                  <c:v>43252.052083333401</c:v>
                </c:pt>
                <c:pt idx="15391">
                  <c:v>43252.072916666599</c:v>
                </c:pt>
                <c:pt idx="15392">
                  <c:v>43252.09375</c:v>
                </c:pt>
                <c:pt idx="15393">
                  <c:v>43252.114583333401</c:v>
                </c:pt>
                <c:pt idx="15394">
                  <c:v>43252.135416666599</c:v>
                </c:pt>
                <c:pt idx="15395">
                  <c:v>43252.15625</c:v>
                </c:pt>
                <c:pt idx="15396">
                  <c:v>43252.177083333401</c:v>
                </c:pt>
                <c:pt idx="15397">
                  <c:v>43252.197916666599</c:v>
                </c:pt>
                <c:pt idx="15398">
                  <c:v>43252.21875</c:v>
                </c:pt>
                <c:pt idx="15399">
                  <c:v>43252.239583333401</c:v>
                </c:pt>
                <c:pt idx="15400">
                  <c:v>43252.260416666599</c:v>
                </c:pt>
                <c:pt idx="15401">
                  <c:v>43252.28125</c:v>
                </c:pt>
                <c:pt idx="15402">
                  <c:v>43252.302083333401</c:v>
                </c:pt>
                <c:pt idx="15403">
                  <c:v>43252.322916666599</c:v>
                </c:pt>
                <c:pt idx="15404">
                  <c:v>43252.34375</c:v>
                </c:pt>
                <c:pt idx="15405">
                  <c:v>43252.364583333401</c:v>
                </c:pt>
                <c:pt idx="15406">
                  <c:v>43252.385416666599</c:v>
                </c:pt>
                <c:pt idx="15407">
                  <c:v>43252.40625</c:v>
                </c:pt>
                <c:pt idx="15408">
                  <c:v>43252.427083333401</c:v>
                </c:pt>
                <c:pt idx="15409">
                  <c:v>43252.447916666599</c:v>
                </c:pt>
                <c:pt idx="15410">
                  <c:v>43252.46875</c:v>
                </c:pt>
                <c:pt idx="15411">
                  <c:v>43252.489583333401</c:v>
                </c:pt>
                <c:pt idx="15412">
                  <c:v>43252.510416666599</c:v>
                </c:pt>
                <c:pt idx="15413">
                  <c:v>43252.53125</c:v>
                </c:pt>
                <c:pt idx="15414">
                  <c:v>43252.552083333401</c:v>
                </c:pt>
                <c:pt idx="15415">
                  <c:v>43252.572916666599</c:v>
                </c:pt>
                <c:pt idx="15416">
                  <c:v>43252.59375</c:v>
                </c:pt>
                <c:pt idx="15417">
                  <c:v>43252.614583333401</c:v>
                </c:pt>
                <c:pt idx="15418">
                  <c:v>43252.635416666599</c:v>
                </c:pt>
                <c:pt idx="15419">
                  <c:v>43252.65625</c:v>
                </c:pt>
                <c:pt idx="15420">
                  <c:v>43252.677083333401</c:v>
                </c:pt>
                <c:pt idx="15421">
                  <c:v>43252.697916666599</c:v>
                </c:pt>
                <c:pt idx="15422">
                  <c:v>43252.71875</c:v>
                </c:pt>
                <c:pt idx="15423">
                  <c:v>43252.739583333401</c:v>
                </c:pt>
                <c:pt idx="15424">
                  <c:v>43252.760416666599</c:v>
                </c:pt>
                <c:pt idx="15425">
                  <c:v>43252.78125</c:v>
                </c:pt>
                <c:pt idx="15426">
                  <c:v>43252.802083333401</c:v>
                </c:pt>
                <c:pt idx="15427">
                  <c:v>43252.822916666599</c:v>
                </c:pt>
                <c:pt idx="15428">
                  <c:v>43252.84375</c:v>
                </c:pt>
                <c:pt idx="15429">
                  <c:v>43252.864583333401</c:v>
                </c:pt>
                <c:pt idx="15430">
                  <c:v>43252.885416666599</c:v>
                </c:pt>
                <c:pt idx="15431">
                  <c:v>43252.90625</c:v>
                </c:pt>
                <c:pt idx="15432">
                  <c:v>43252.927083333401</c:v>
                </c:pt>
                <c:pt idx="15433">
                  <c:v>43252.947916666599</c:v>
                </c:pt>
                <c:pt idx="15434">
                  <c:v>43252.96875</c:v>
                </c:pt>
                <c:pt idx="15435">
                  <c:v>43252.989583333401</c:v>
                </c:pt>
                <c:pt idx="15436">
                  <c:v>43253.010416666599</c:v>
                </c:pt>
                <c:pt idx="15437">
                  <c:v>43253.03125</c:v>
                </c:pt>
                <c:pt idx="15438">
                  <c:v>43253.052083333401</c:v>
                </c:pt>
                <c:pt idx="15439">
                  <c:v>43253.072916666599</c:v>
                </c:pt>
                <c:pt idx="15440">
                  <c:v>43253.09375</c:v>
                </c:pt>
                <c:pt idx="15441">
                  <c:v>43253.114583333401</c:v>
                </c:pt>
                <c:pt idx="15442">
                  <c:v>43253.135416666599</c:v>
                </c:pt>
                <c:pt idx="15443">
                  <c:v>43253.15625</c:v>
                </c:pt>
                <c:pt idx="15444">
                  <c:v>43253.177083333401</c:v>
                </c:pt>
                <c:pt idx="15445">
                  <c:v>43253.197916666599</c:v>
                </c:pt>
                <c:pt idx="15446">
                  <c:v>43253.21875</c:v>
                </c:pt>
                <c:pt idx="15447">
                  <c:v>43253.239583333401</c:v>
                </c:pt>
                <c:pt idx="15448">
                  <c:v>43253.260416666599</c:v>
                </c:pt>
                <c:pt idx="15449">
                  <c:v>43253.28125</c:v>
                </c:pt>
                <c:pt idx="15450">
                  <c:v>43253.302083333401</c:v>
                </c:pt>
                <c:pt idx="15451">
                  <c:v>43253.322916666599</c:v>
                </c:pt>
                <c:pt idx="15452">
                  <c:v>43253.34375</c:v>
                </c:pt>
                <c:pt idx="15453">
                  <c:v>43253.364583333401</c:v>
                </c:pt>
                <c:pt idx="15454">
                  <c:v>43253.385416666599</c:v>
                </c:pt>
                <c:pt idx="15455">
                  <c:v>43253.40625</c:v>
                </c:pt>
                <c:pt idx="15456">
                  <c:v>43253.427083333401</c:v>
                </c:pt>
                <c:pt idx="15457">
                  <c:v>43253.447916666599</c:v>
                </c:pt>
                <c:pt idx="15458">
                  <c:v>43253.46875</c:v>
                </c:pt>
                <c:pt idx="15459">
                  <c:v>43253.489583333401</c:v>
                </c:pt>
                <c:pt idx="15460">
                  <c:v>43253.510416666599</c:v>
                </c:pt>
                <c:pt idx="15461">
                  <c:v>43253.53125</c:v>
                </c:pt>
                <c:pt idx="15462">
                  <c:v>43253.552083333401</c:v>
                </c:pt>
                <c:pt idx="15463">
                  <c:v>43253.572916666599</c:v>
                </c:pt>
                <c:pt idx="15464">
                  <c:v>43253.59375</c:v>
                </c:pt>
                <c:pt idx="15465">
                  <c:v>43253.614583333401</c:v>
                </c:pt>
                <c:pt idx="15466">
                  <c:v>43253.635416666599</c:v>
                </c:pt>
                <c:pt idx="15467">
                  <c:v>43253.65625</c:v>
                </c:pt>
                <c:pt idx="15468">
                  <c:v>43253.677083333401</c:v>
                </c:pt>
                <c:pt idx="15469">
                  <c:v>43253.697916666599</c:v>
                </c:pt>
                <c:pt idx="15470">
                  <c:v>43253.71875</c:v>
                </c:pt>
                <c:pt idx="15471">
                  <c:v>43253.739583333401</c:v>
                </c:pt>
                <c:pt idx="15472">
                  <c:v>43253.760416666599</c:v>
                </c:pt>
                <c:pt idx="15473">
                  <c:v>43253.78125</c:v>
                </c:pt>
                <c:pt idx="15474">
                  <c:v>43253.802083333401</c:v>
                </c:pt>
                <c:pt idx="15475">
                  <c:v>43253.822916666599</c:v>
                </c:pt>
                <c:pt idx="15476">
                  <c:v>43253.84375</c:v>
                </c:pt>
                <c:pt idx="15477">
                  <c:v>43253.864583333401</c:v>
                </c:pt>
                <c:pt idx="15478">
                  <c:v>43253.885416666599</c:v>
                </c:pt>
                <c:pt idx="15479">
                  <c:v>43253.90625</c:v>
                </c:pt>
                <c:pt idx="15480">
                  <c:v>43253.927083333401</c:v>
                </c:pt>
                <c:pt idx="15481">
                  <c:v>43253.947916666599</c:v>
                </c:pt>
                <c:pt idx="15482">
                  <c:v>43253.96875</c:v>
                </c:pt>
                <c:pt idx="15483">
                  <c:v>43253.989583333401</c:v>
                </c:pt>
                <c:pt idx="15484">
                  <c:v>43254.010416666599</c:v>
                </c:pt>
                <c:pt idx="15485">
                  <c:v>43254.03125</c:v>
                </c:pt>
                <c:pt idx="15486">
                  <c:v>43254.052083333401</c:v>
                </c:pt>
                <c:pt idx="15487">
                  <c:v>43254.072916666599</c:v>
                </c:pt>
                <c:pt idx="15488">
                  <c:v>43254.09375</c:v>
                </c:pt>
                <c:pt idx="15489">
                  <c:v>43254.114583333401</c:v>
                </c:pt>
                <c:pt idx="15490">
                  <c:v>43254.135416666599</c:v>
                </c:pt>
                <c:pt idx="15491">
                  <c:v>43254.15625</c:v>
                </c:pt>
                <c:pt idx="15492">
                  <c:v>43254.177083333401</c:v>
                </c:pt>
                <c:pt idx="15493">
                  <c:v>43254.197916666599</c:v>
                </c:pt>
                <c:pt idx="15494">
                  <c:v>43254.21875</c:v>
                </c:pt>
                <c:pt idx="15495">
                  <c:v>43254.239583333401</c:v>
                </c:pt>
                <c:pt idx="15496">
                  <c:v>43254.260416666599</c:v>
                </c:pt>
                <c:pt idx="15497">
                  <c:v>43254.28125</c:v>
                </c:pt>
                <c:pt idx="15498">
                  <c:v>43254.302083333401</c:v>
                </c:pt>
                <c:pt idx="15499">
                  <c:v>43254.322916666599</c:v>
                </c:pt>
                <c:pt idx="15500">
                  <c:v>43254.34375</c:v>
                </c:pt>
                <c:pt idx="15501">
                  <c:v>43254.364583333401</c:v>
                </c:pt>
                <c:pt idx="15502">
                  <c:v>43254.385416666599</c:v>
                </c:pt>
                <c:pt idx="15503">
                  <c:v>43254.40625</c:v>
                </c:pt>
                <c:pt idx="15504">
                  <c:v>43254.427083333401</c:v>
                </c:pt>
                <c:pt idx="15505">
                  <c:v>43254.447916666599</c:v>
                </c:pt>
                <c:pt idx="15506">
                  <c:v>43254.46875</c:v>
                </c:pt>
                <c:pt idx="15507">
                  <c:v>43254.489583333401</c:v>
                </c:pt>
                <c:pt idx="15508">
                  <c:v>43254.510416666599</c:v>
                </c:pt>
                <c:pt idx="15509">
                  <c:v>43254.53125</c:v>
                </c:pt>
                <c:pt idx="15510">
                  <c:v>43254.552083333401</c:v>
                </c:pt>
                <c:pt idx="15511">
                  <c:v>43254.572916666599</c:v>
                </c:pt>
                <c:pt idx="15512">
                  <c:v>43254.59375</c:v>
                </c:pt>
                <c:pt idx="15513">
                  <c:v>43254.614583333401</c:v>
                </c:pt>
                <c:pt idx="15514">
                  <c:v>43254.635416666599</c:v>
                </c:pt>
                <c:pt idx="15515">
                  <c:v>43254.65625</c:v>
                </c:pt>
                <c:pt idx="15516">
                  <c:v>43254.677083333401</c:v>
                </c:pt>
                <c:pt idx="15517">
                  <c:v>43254.697916666599</c:v>
                </c:pt>
                <c:pt idx="15518">
                  <c:v>43254.71875</c:v>
                </c:pt>
                <c:pt idx="15519">
                  <c:v>43254.739583333401</c:v>
                </c:pt>
                <c:pt idx="15520">
                  <c:v>43254.760416666599</c:v>
                </c:pt>
                <c:pt idx="15521">
                  <c:v>43254.78125</c:v>
                </c:pt>
                <c:pt idx="15522">
                  <c:v>43254.802083333401</c:v>
                </c:pt>
                <c:pt idx="15523">
                  <c:v>43254.822916666599</c:v>
                </c:pt>
                <c:pt idx="15524">
                  <c:v>43254.84375</c:v>
                </c:pt>
                <c:pt idx="15525">
                  <c:v>43254.864583333401</c:v>
                </c:pt>
                <c:pt idx="15526">
                  <c:v>43254.885416666599</c:v>
                </c:pt>
                <c:pt idx="15527">
                  <c:v>43254.90625</c:v>
                </c:pt>
                <c:pt idx="15528">
                  <c:v>43254.927083333401</c:v>
                </c:pt>
                <c:pt idx="15529">
                  <c:v>43254.947916666599</c:v>
                </c:pt>
                <c:pt idx="15530">
                  <c:v>43254.96875</c:v>
                </c:pt>
                <c:pt idx="15531">
                  <c:v>43254.989583333401</c:v>
                </c:pt>
                <c:pt idx="15532">
                  <c:v>43255.010416666599</c:v>
                </c:pt>
                <c:pt idx="15533">
                  <c:v>43255.03125</c:v>
                </c:pt>
                <c:pt idx="15534">
                  <c:v>43255.052083333401</c:v>
                </c:pt>
                <c:pt idx="15535">
                  <c:v>43255.072916666599</c:v>
                </c:pt>
                <c:pt idx="15536">
                  <c:v>43255.09375</c:v>
                </c:pt>
                <c:pt idx="15537">
                  <c:v>43255.114583333401</c:v>
                </c:pt>
                <c:pt idx="15538">
                  <c:v>43255.135416666599</c:v>
                </c:pt>
                <c:pt idx="15539">
                  <c:v>43255.15625</c:v>
                </c:pt>
                <c:pt idx="15540">
                  <c:v>43255.177083333401</c:v>
                </c:pt>
                <c:pt idx="15541">
                  <c:v>43255.197916666599</c:v>
                </c:pt>
                <c:pt idx="15542">
                  <c:v>43255.21875</c:v>
                </c:pt>
                <c:pt idx="15543">
                  <c:v>43255.239583333401</c:v>
                </c:pt>
                <c:pt idx="15544">
                  <c:v>43255.260416666599</c:v>
                </c:pt>
                <c:pt idx="15545">
                  <c:v>43255.28125</c:v>
                </c:pt>
                <c:pt idx="15546">
                  <c:v>43255.302083333401</c:v>
                </c:pt>
                <c:pt idx="15547">
                  <c:v>43255.322916666599</c:v>
                </c:pt>
                <c:pt idx="15548">
                  <c:v>43255.34375</c:v>
                </c:pt>
                <c:pt idx="15549">
                  <c:v>43255.364583333401</c:v>
                </c:pt>
                <c:pt idx="15550">
                  <c:v>43255.385416666599</c:v>
                </c:pt>
                <c:pt idx="15551">
                  <c:v>43255.40625</c:v>
                </c:pt>
                <c:pt idx="15552">
                  <c:v>43255.427083333401</c:v>
                </c:pt>
                <c:pt idx="15553">
                  <c:v>43255.447916666599</c:v>
                </c:pt>
                <c:pt idx="15554">
                  <c:v>43255.46875</c:v>
                </c:pt>
                <c:pt idx="15555">
                  <c:v>43255.489583333401</c:v>
                </c:pt>
                <c:pt idx="15556">
                  <c:v>43255.510416666599</c:v>
                </c:pt>
                <c:pt idx="15557">
                  <c:v>43255.53125</c:v>
                </c:pt>
                <c:pt idx="15558">
                  <c:v>43255.552083333401</c:v>
                </c:pt>
                <c:pt idx="15559">
                  <c:v>43255.572916666599</c:v>
                </c:pt>
                <c:pt idx="15560">
                  <c:v>43255.59375</c:v>
                </c:pt>
                <c:pt idx="15561">
                  <c:v>43255.614583333401</c:v>
                </c:pt>
                <c:pt idx="15562">
                  <c:v>43255.635416666599</c:v>
                </c:pt>
                <c:pt idx="15563">
                  <c:v>43255.65625</c:v>
                </c:pt>
                <c:pt idx="15564">
                  <c:v>43255.677083333401</c:v>
                </c:pt>
                <c:pt idx="15565">
                  <c:v>43255.697916666599</c:v>
                </c:pt>
                <c:pt idx="15566">
                  <c:v>43255.71875</c:v>
                </c:pt>
                <c:pt idx="15567">
                  <c:v>43255.739583333401</c:v>
                </c:pt>
                <c:pt idx="15568">
                  <c:v>43255.760416666599</c:v>
                </c:pt>
                <c:pt idx="15569">
                  <c:v>43255.78125</c:v>
                </c:pt>
                <c:pt idx="15570">
                  <c:v>43255.802083333401</c:v>
                </c:pt>
                <c:pt idx="15571">
                  <c:v>43255.822916666599</c:v>
                </c:pt>
                <c:pt idx="15572">
                  <c:v>43255.84375</c:v>
                </c:pt>
                <c:pt idx="15573">
                  <c:v>43255.864583333401</c:v>
                </c:pt>
                <c:pt idx="15574">
                  <c:v>43255.885416666599</c:v>
                </c:pt>
                <c:pt idx="15575">
                  <c:v>43255.90625</c:v>
                </c:pt>
                <c:pt idx="15576">
                  <c:v>43255.927083333401</c:v>
                </c:pt>
                <c:pt idx="15577">
                  <c:v>43255.947916666599</c:v>
                </c:pt>
                <c:pt idx="15578">
                  <c:v>43255.96875</c:v>
                </c:pt>
                <c:pt idx="15579">
                  <c:v>43255.989583333401</c:v>
                </c:pt>
                <c:pt idx="15580">
                  <c:v>43256.010416666599</c:v>
                </c:pt>
                <c:pt idx="15581">
                  <c:v>43256.03125</c:v>
                </c:pt>
                <c:pt idx="15582">
                  <c:v>43256.052083333401</c:v>
                </c:pt>
                <c:pt idx="15583">
                  <c:v>43256.072916666599</c:v>
                </c:pt>
                <c:pt idx="15584">
                  <c:v>43256.09375</c:v>
                </c:pt>
                <c:pt idx="15585">
                  <c:v>43256.114583333401</c:v>
                </c:pt>
                <c:pt idx="15586">
                  <c:v>43256.135416666599</c:v>
                </c:pt>
                <c:pt idx="15587">
                  <c:v>43256.15625</c:v>
                </c:pt>
                <c:pt idx="15588">
                  <c:v>43256.177083333401</c:v>
                </c:pt>
                <c:pt idx="15589">
                  <c:v>43256.197916666599</c:v>
                </c:pt>
                <c:pt idx="15590">
                  <c:v>43256.21875</c:v>
                </c:pt>
                <c:pt idx="15591">
                  <c:v>43256.239583333401</c:v>
                </c:pt>
                <c:pt idx="15592">
                  <c:v>43256.260416666599</c:v>
                </c:pt>
                <c:pt idx="15593">
                  <c:v>43256.28125</c:v>
                </c:pt>
                <c:pt idx="15594">
                  <c:v>43256.302083333401</c:v>
                </c:pt>
                <c:pt idx="15595">
                  <c:v>43256.322916666599</c:v>
                </c:pt>
                <c:pt idx="15596">
                  <c:v>43256.34375</c:v>
                </c:pt>
                <c:pt idx="15597">
                  <c:v>43256.364583333401</c:v>
                </c:pt>
                <c:pt idx="15598">
                  <c:v>43256.385416666599</c:v>
                </c:pt>
                <c:pt idx="15599">
                  <c:v>43256.40625</c:v>
                </c:pt>
                <c:pt idx="15600">
                  <c:v>43256.427083333401</c:v>
                </c:pt>
                <c:pt idx="15601">
                  <c:v>43256.447916666599</c:v>
                </c:pt>
                <c:pt idx="15602">
                  <c:v>43256.46875</c:v>
                </c:pt>
                <c:pt idx="15603">
                  <c:v>43256.489583333401</c:v>
                </c:pt>
                <c:pt idx="15604">
                  <c:v>43256.510416666599</c:v>
                </c:pt>
                <c:pt idx="15605">
                  <c:v>43256.53125</c:v>
                </c:pt>
                <c:pt idx="15606">
                  <c:v>43256.552083333401</c:v>
                </c:pt>
                <c:pt idx="15607">
                  <c:v>43256.572916666599</c:v>
                </c:pt>
                <c:pt idx="15608">
                  <c:v>43256.59375</c:v>
                </c:pt>
                <c:pt idx="15609">
                  <c:v>43256.614583333401</c:v>
                </c:pt>
                <c:pt idx="15610">
                  <c:v>43256.635416666599</c:v>
                </c:pt>
                <c:pt idx="15611">
                  <c:v>43256.65625</c:v>
                </c:pt>
                <c:pt idx="15612">
                  <c:v>43256.677083333401</c:v>
                </c:pt>
                <c:pt idx="15613">
                  <c:v>43256.697916666599</c:v>
                </c:pt>
                <c:pt idx="15614">
                  <c:v>43256.71875</c:v>
                </c:pt>
                <c:pt idx="15615">
                  <c:v>43256.739583333401</c:v>
                </c:pt>
                <c:pt idx="15616">
                  <c:v>43256.760416666599</c:v>
                </c:pt>
                <c:pt idx="15617">
                  <c:v>43256.78125</c:v>
                </c:pt>
                <c:pt idx="15618">
                  <c:v>43256.802083333401</c:v>
                </c:pt>
                <c:pt idx="15619">
                  <c:v>43256.822916666599</c:v>
                </c:pt>
                <c:pt idx="15620">
                  <c:v>43256.84375</c:v>
                </c:pt>
                <c:pt idx="15621">
                  <c:v>43256.864583333401</c:v>
                </c:pt>
                <c:pt idx="15622">
                  <c:v>43256.885416666599</c:v>
                </c:pt>
                <c:pt idx="15623">
                  <c:v>43256.90625</c:v>
                </c:pt>
                <c:pt idx="15624">
                  <c:v>43256.927083333401</c:v>
                </c:pt>
                <c:pt idx="15625">
                  <c:v>43256.947916666599</c:v>
                </c:pt>
                <c:pt idx="15626">
                  <c:v>43256.96875</c:v>
                </c:pt>
                <c:pt idx="15627">
                  <c:v>43256.989583333401</c:v>
                </c:pt>
                <c:pt idx="15628">
                  <c:v>43257.010416666599</c:v>
                </c:pt>
                <c:pt idx="15629">
                  <c:v>43257.03125</c:v>
                </c:pt>
                <c:pt idx="15630">
                  <c:v>43257.052083333401</c:v>
                </c:pt>
                <c:pt idx="15631">
                  <c:v>43257.072916666599</c:v>
                </c:pt>
                <c:pt idx="15632">
                  <c:v>43257.09375</c:v>
                </c:pt>
                <c:pt idx="15633">
                  <c:v>43257.114583333401</c:v>
                </c:pt>
                <c:pt idx="15634">
                  <c:v>43257.135416666599</c:v>
                </c:pt>
                <c:pt idx="15635">
                  <c:v>43257.15625</c:v>
                </c:pt>
                <c:pt idx="15636">
                  <c:v>43257.177083333401</c:v>
                </c:pt>
                <c:pt idx="15637">
                  <c:v>43257.197916666599</c:v>
                </c:pt>
                <c:pt idx="15638">
                  <c:v>43257.21875</c:v>
                </c:pt>
                <c:pt idx="15639">
                  <c:v>43257.239583333401</c:v>
                </c:pt>
                <c:pt idx="15640">
                  <c:v>43257.260416666599</c:v>
                </c:pt>
                <c:pt idx="15641">
                  <c:v>43257.28125</c:v>
                </c:pt>
                <c:pt idx="15642">
                  <c:v>43257.302083333401</c:v>
                </c:pt>
                <c:pt idx="15643">
                  <c:v>43257.322916666599</c:v>
                </c:pt>
                <c:pt idx="15644">
                  <c:v>43257.34375</c:v>
                </c:pt>
                <c:pt idx="15645">
                  <c:v>43257.364583333401</c:v>
                </c:pt>
                <c:pt idx="15646">
                  <c:v>43257.385416666599</c:v>
                </c:pt>
                <c:pt idx="15647">
                  <c:v>43257.40625</c:v>
                </c:pt>
                <c:pt idx="15648">
                  <c:v>43257.427083333401</c:v>
                </c:pt>
                <c:pt idx="15649">
                  <c:v>43257.447916666599</c:v>
                </c:pt>
                <c:pt idx="15650">
                  <c:v>43257.46875</c:v>
                </c:pt>
                <c:pt idx="15651">
                  <c:v>43257.489583333401</c:v>
                </c:pt>
                <c:pt idx="15652">
                  <c:v>43257.510416666599</c:v>
                </c:pt>
                <c:pt idx="15653">
                  <c:v>43257.53125</c:v>
                </c:pt>
                <c:pt idx="15654">
                  <c:v>43257.552083333401</c:v>
                </c:pt>
                <c:pt idx="15655">
                  <c:v>43257.572916666599</c:v>
                </c:pt>
                <c:pt idx="15656">
                  <c:v>43257.59375</c:v>
                </c:pt>
                <c:pt idx="15657">
                  <c:v>43257.614583333401</c:v>
                </c:pt>
                <c:pt idx="15658">
                  <c:v>43257.635416666599</c:v>
                </c:pt>
                <c:pt idx="15659">
                  <c:v>43257.65625</c:v>
                </c:pt>
                <c:pt idx="15660">
                  <c:v>43257.677083333401</c:v>
                </c:pt>
                <c:pt idx="15661">
                  <c:v>43257.697916666599</c:v>
                </c:pt>
                <c:pt idx="15662">
                  <c:v>43257.71875</c:v>
                </c:pt>
                <c:pt idx="15663">
                  <c:v>43257.739583333401</c:v>
                </c:pt>
                <c:pt idx="15664">
                  <c:v>43257.760416666599</c:v>
                </c:pt>
                <c:pt idx="15665">
                  <c:v>43257.78125</c:v>
                </c:pt>
                <c:pt idx="15666">
                  <c:v>43257.802083333401</c:v>
                </c:pt>
                <c:pt idx="15667">
                  <c:v>43257.822916666599</c:v>
                </c:pt>
                <c:pt idx="15668">
                  <c:v>43257.84375</c:v>
                </c:pt>
                <c:pt idx="15669">
                  <c:v>43257.864583333401</c:v>
                </c:pt>
                <c:pt idx="15670">
                  <c:v>43257.885416666599</c:v>
                </c:pt>
                <c:pt idx="15671">
                  <c:v>43257.90625</c:v>
                </c:pt>
                <c:pt idx="15672">
                  <c:v>43257.927083333401</c:v>
                </c:pt>
                <c:pt idx="15673">
                  <c:v>43257.947916666599</c:v>
                </c:pt>
                <c:pt idx="15674">
                  <c:v>43257.96875</c:v>
                </c:pt>
                <c:pt idx="15675">
                  <c:v>43257.989583333401</c:v>
                </c:pt>
                <c:pt idx="15676">
                  <c:v>43258.010416666599</c:v>
                </c:pt>
                <c:pt idx="15677">
                  <c:v>43258.03125</c:v>
                </c:pt>
                <c:pt idx="15678">
                  <c:v>43258.052083333401</c:v>
                </c:pt>
                <c:pt idx="15679">
                  <c:v>43258.072916666599</c:v>
                </c:pt>
                <c:pt idx="15680">
                  <c:v>43258.09375</c:v>
                </c:pt>
                <c:pt idx="15681">
                  <c:v>43258.114583333401</c:v>
                </c:pt>
                <c:pt idx="15682">
                  <c:v>43258.135416666599</c:v>
                </c:pt>
                <c:pt idx="15683">
                  <c:v>43258.15625</c:v>
                </c:pt>
                <c:pt idx="15684">
                  <c:v>43258.177083333401</c:v>
                </c:pt>
                <c:pt idx="15685">
                  <c:v>43258.197916666599</c:v>
                </c:pt>
                <c:pt idx="15686">
                  <c:v>43258.21875</c:v>
                </c:pt>
                <c:pt idx="15687">
                  <c:v>43258.239583333401</c:v>
                </c:pt>
                <c:pt idx="15688">
                  <c:v>43258.260416666599</c:v>
                </c:pt>
                <c:pt idx="15689">
                  <c:v>43258.28125</c:v>
                </c:pt>
                <c:pt idx="15690">
                  <c:v>43258.302083333401</c:v>
                </c:pt>
                <c:pt idx="15691">
                  <c:v>43258.322916666599</c:v>
                </c:pt>
                <c:pt idx="15692">
                  <c:v>43258.34375</c:v>
                </c:pt>
                <c:pt idx="15693">
                  <c:v>43258.364583333401</c:v>
                </c:pt>
                <c:pt idx="15694">
                  <c:v>43258.385416666599</c:v>
                </c:pt>
                <c:pt idx="15695">
                  <c:v>43258.40625</c:v>
                </c:pt>
                <c:pt idx="15696">
                  <c:v>43258.427083333401</c:v>
                </c:pt>
                <c:pt idx="15697">
                  <c:v>43258.447916666599</c:v>
                </c:pt>
                <c:pt idx="15698">
                  <c:v>43258.46875</c:v>
                </c:pt>
                <c:pt idx="15699">
                  <c:v>43258.489583333401</c:v>
                </c:pt>
                <c:pt idx="15700">
                  <c:v>43258.510416666599</c:v>
                </c:pt>
                <c:pt idx="15701">
                  <c:v>43258.53125</c:v>
                </c:pt>
                <c:pt idx="15702">
                  <c:v>43258.552083333401</c:v>
                </c:pt>
                <c:pt idx="15703">
                  <c:v>43258.572916666599</c:v>
                </c:pt>
                <c:pt idx="15704">
                  <c:v>43258.59375</c:v>
                </c:pt>
                <c:pt idx="15705">
                  <c:v>43258.614583333401</c:v>
                </c:pt>
                <c:pt idx="15706">
                  <c:v>43258.635416666599</c:v>
                </c:pt>
                <c:pt idx="15707">
                  <c:v>43258.65625</c:v>
                </c:pt>
                <c:pt idx="15708">
                  <c:v>43258.677083333401</c:v>
                </c:pt>
                <c:pt idx="15709">
                  <c:v>43258.697916666599</c:v>
                </c:pt>
                <c:pt idx="15710">
                  <c:v>43258.71875</c:v>
                </c:pt>
                <c:pt idx="15711">
                  <c:v>43258.739583333401</c:v>
                </c:pt>
                <c:pt idx="15712">
                  <c:v>43258.760416666599</c:v>
                </c:pt>
                <c:pt idx="15713">
                  <c:v>43258.78125</c:v>
                </c:pt>
                <c:pt idx="15714">
                  <c:v>43258.802083333401</c:v>
                </c:pt>
                <c:pt idx="15715">
                  <c:v>43258.822916666599</c:v>
                </c:pt>
                <c:pt idx="15716">
                  <c:v>43258.84375</c:v>
                </c:pt>
                <c:pt idx="15717">
                  <c:v>43258.864583333401</c:v>
                </c:pt>
                <c:pt idx="15718">
                  <c:v>43258.885416666599</c:v>
                </c:pt>
                <c:pt idx="15719">
                  <c:v>43258.90625</c:v>
                </c:pt>
                <c:pt idx="15720">
                  <c:v>43258.927083333401</c:v>
                </c:pt>
                <c:pt idx="15721">
                  <c:v>43258.947916666599</c:v>
                </c:pt>
                <c:pt idx="15722">
                  <c:v>43258.96875</c:v>
                </c:pt>
                <c:pt idx="15723">
                  <c:v>43258.989583333401</c:v>
                </c:pt>
                <c:pt idx="15724">
                  <c:v>43259.010416666599</c:v>
                </c:pt>
                <c:pt idx="15725">
                  <c:v>43259.03125</c:v>
                </c:pt>
                <c:pt idx="15726">
                  <c:v>43259.052083333401</c:v>
                </c:pt>
                <c:pt idx="15727">
                  <c:v>43259.072916666599</c:v>
                </c:pt>
                <c:pt idx="15728">
                  <c:v>43259.09375</c:v>
                </c:pt>
                <c:pt idx="15729">
                  <c:v>43259.114583333401</c:v>
                </c:pt>
                <c:pt idx="15730">
                  <c:v>43259.135416666599</c:v>
                </c:pt>
                <c:pt idx="15731">
                  <c:v>43259.15625</c:v>
                </c:pt>
                <c:pt idx="15732">
                  <c:v>43259.177083333401</c:v>
                </c:pt>
                <c:pt idx="15733">
                  <c:v>43259.197916666599</c:v>
                </c:pt>
                <c:pt idx="15734">
                  <c:v>43259.21875</c:v>
                </c:pt>
                <c:pt idx="15735">
                  <c:v>43259.239583333401</c:v>
                </c:pt>
                <c:pt idx="15736">
                  <c:v>43259.260416666599</c:v>
                </c:pt>
                <c:pt idx="15737">
                  <c:v>43259.28125</c:v>
                </c:pt>
                <c:pt idx="15738">
                  <c:v>43259.302083333401</c:v>
                </c:pt>
                <c:pt idx="15739">
                  <c:v>43259.322916666599</c:v>
                </c:pt>
                <c:pt idx="15740">
                  <c:v>43259.34375</c:v>
                </c:pt>
                <c:pt idx="15741">
                  <c:v>43259.364583333401</c:v>
                </c:pt>
                <c:pt idx="15742">
                  <c:v>43259.385416666599</c:v>
                </c:pt>
                <c:pt idx="15743">
                  <c:v>43259.40625</c:v>
                </c:pt>
                <c:pt idx="15744">
                  <c:v>43259.427083333401</c:v>
                </c:pt>
                <c:pt idx="15745">
                  <c:v>43259.447916666599</c:v>
                </c:pt>
                <c:pt idx="15746">
                  <c:v>43259.46875</c:v>
                </c:pt>
                <c:pt idx="15747">
                  <c:v>43259.489583333401</c:v>
                </c:pt>
                <c:pt idx="15748">
                  <c:v>43259.510416666599</c:v>
                </c:pt>
                <c:pt idx="15749">
                  <c:v>43259.53125</c:v>
                </c:pt>
                <c:pt idx="15750">
                  <c:v>43259.552083333401</c:v>
                </c:pt>
                <c:pt idx="15751">
                  <c:v>43259.572916666599</c:v>
                </c:pt>
                <c:pt idx="15752">
                  <c:v>43259.59375</c:v>
                </c:pt>
                <c:pt idx="15753">
                  <c:v>43259.614583333401</c:v>
                </c:pt>
                <c:pt idx="15754">
                  <c:v>43259.635416666599</c:v>
                </c:pt>
                <c:pt idx="15755">
                  <c:v>43259.65625</c:v>
                </c:pt>
                <c:pt idx="15756">
                  <c:v>43259.677083333401</c:v>
                </c:pt>
                <c:pt idx="15757">
                  <c:v>43259.697916666599</c:v>
                </c:pt>
                <c:pt idx="15758">
                  <c:v>43259.71875</c:v>
                </c:pt>
                <c:pt idx="15759">
                  <c:v>43259.739583333401</c:v>
                </c:pt>
                <c:pt idx="15760">
                  <c:v>43259.760416666599</c:v>
                </c:pt>
                <c:pt idx="15761">
                  <c:v>43259.78125</c:v>
                </c:pt>
                <c:pt idx="15762">
                  <c:v>43259.802083333401</c:v>
                </c:pt>
                <c:pt idx="15763">
                  <c:v>43259.822916666599</c:v>
                </c:pt>
                <c:pt idx="15764">
                  <c:v>43259.84375</c:v>
                </c:pt>
                <c:pt idx="15765">
                  <c:v>43259.864583333401</c:v>
                </c:pt>
                <c:pt idx="15766">
                  <c:v>43259.885416666599</c:v>
                </c:pt>
                <c:pt idx="15767">
                  <c:v>43259.90625</c:v>
                </c:pt>
                <c:pt idx="15768">
                  <c:v>43259.927083333401</c:v>
                </c:pt>
                <c:pt idx="15769">
                  <c:v>43259.947916666599</c:v>
                </c:pt>
                <c:pt idx="15770">
                  <c:v>43259.96875</c:v>
                </c:pt>
                <c:pt idx="15771">
                  <c:v>43259.989583333401</c:v>
                </c:pt>
                <c:pt idx="15772">
                  <c:v>43260.010416666599</c:v>
                </c:pt>
                <c:pt idx="15773">
                  <c:v>43260.03125</c:v>
                </c:pt>
                <c:pt idx="15774">
                  <c:v>43260.052083333401</c:v>
                </c:pt>
                <c:pt idx="15775">
                  <c:v>43260.072916666599</c:v>
                </c:pt>
                <c:pt idx="15776">
                  <c:v>43260.09375</c:v>
                </c:pt>
                <c:pt idx="15777">
                  <c:v>43260.114583333401</c:v>
                </c:pt>
                <c:pt idx="15778">
                  <c:v>43260.135416666599</c:v>
                </c:pt>
                <c:pt idx="15779">
                  <c:v>43260.15625</c:v>
                </c:pt>
                <c:pt idx="15780">
                  <c:v>43260.177083333401</c:v>
                </c:pt>
                <c:pt idx="15781">
                  <c:v>43260.197916666599</c:v>
                </c:pt>
                <c:pt idx="15782">
                  <c:v>43260.21875</c:v>
                </c:pt>
                <c:pt idx="15783">
                  <c:v>43260.239583333401</c:v>
                </c:pt>
                <c:pt idx="15784">
                  <c:v>43260.260416666599</c:v>
                </c:pt>
                <c:pt idx="15785">
                  <c:v>43260.28125</c:v>
                </c:pt>
                <c:pt idx="15786">
                  <c:v>43260.302083333401</c:v>
                </c:pt>
                <c:pt idx="15787">
                  <c:v>43260.322916666599</c:v>
                </c:pt>
                <c:pt idx="15788">
                  <c:v>43260.34375</c:v>
                </c:pt>
                <c:pt idx="15789">
                  <c:v>43260.364583333401</c:v>
                </c:pt>
                <c:pt idx="15790">
                  <c:v>43260.385416666599</c:v>
                </c:pt>
                <c:pt idx="15791">
                  <c:v>43260.40625</c:v>
                </c:pt>
                <c:pt idx="15792">
                  <c:v>43260.427083333401</c:v>
                </c:pt>
                <c:pt idx="15793">
                  <c:v>43260.447916666599</c:v>
                </c:pt>
                <c:pt idx="15794">
                  <c:v>43260.46875</c:v>
                </c:pt>
                <c:pt idx="15795">
                  <c:v>43260.489583333401</c:v>
                </c:pt>
                <c:pt idx="15796">
                  <c:v>43260.510416666599</c:v>
                </c:pt>
                <c:pt idx="15797">
                  <c:v>43260.53125</c:v>
                </c:pt>
                <c:pt idx="15798">
                  <c:v>43260.552083333401</c:v>
                </c:pt>
                <c:pt idx="15799">
                  <c:v>43260.572916666599</c:v>
                </c:pt>
                <c:pt idx="15800">
                  <c:v>43260.59375</c:v>
                </c:pt>
                <c:pt idx="15801">
                  <c:v>43260.614583333401</c:v>
                </c:pt>
                <c:pt idx="15802">
                  <c:v>43260.635416666599</c:v>
                </c:pt>
                <c:pt idx="15803">
                  <c:v>43260.65625</c:v>
                </c:pt>
                <c:pt idx="15804">
                  <c:v>43260.677083333401</c:v>
                </c:pt>
                <c:pt idx="15805">
                  <c:v>43260.697916666599</c:v>
                </c:pt>
                <c:pt idx="15806">
                  <c:v>43260.71875</c:v>
                </c:pt>
                <c:pt idx="15807">
                  <c:v>43260.739583333401</c:v>
                </c:pt>
                <c:pt idx="15808">
                  <c:v>43260.760416666599</c:v>
                </c:pt>
                <c:pt idx="15809">
                  <c:v>43260.78125</c:v>
                </c:pt>
                <c:pt idx="15810">
                  <c:v>43260.802083333401</c:v>
                </c:pt>
                <c:pt idx="15811">
                  <c:v>43260.822916666599</c:v>
                </c:pt>
                <c:pt idx="15812">
                  <c:v>43260.84375</c:v>
                </c:pt>
                <c:pt idx="15813">
                  <c:v>43260.864583333401</c:v>
                </c:pt>
                <c:pt idx="15814">
                  <c:v>43260.885416666599</c:v>
                </c:pt>
                <c:pt idx="15815">
                  <c:v>43260.90625</c:v>
                </c:pt>
                <c:pt idx="15816">
                  <c:v>43260.927083333401</c:v>
                </c:pt>
                <c:pt idx="15817">
                  <c:v>43260.947916666599</c:v>
                </c:pt>
                <c:pt idx="15818">
                  <c:v>43260.96875</c:v>
                </c:pt>
                <c:pt idx="15819">
                  <c:v>43260.989583333401</c:v>
                </c:pt>
                <c:pt idx="15820">
                  <c:v>43261.010416666599</c:v>
                </c:pt>
                <c:pt idx="15821">
                  <c:v>43261.03125</c:v>
                </c:pt>
                <c:pt idx="15822">
                  <c:v>43261.052083333401</c:v>
                </c:pt>
                <c:pt idx="15823">
                  <c:v>43261.072916666599</c:v>
                </c:pt>
                <c:pt idx="15824">
                  <c:v>43261.09375</c:v>
                </c:pt>
                <c:pt idx="15825">
                  <c:v>43261.114583333401</c:v>
                </c:pt>
                <c:pt idx="15826">
                  <c:v>43261.135416666599</c:v>
                </c:pt>
                <c:pt idx="15827">
                  <c:v>43261.15625</c:v>
                </c:pt>
                <c:pt idx="15828">
                  <c:v>43261.177083333401</c:v>
                </c:pt>
                <c:pt idx="15829">
                  <c:v>43261.197916666599</c:v>
                </c:pt>
                <c:pt idx="15830">
                  <c:v>43261.21875</c:v>
                </c:pt>
                <c:pt idx="15831">
                  <c:v>43261.239583333401</c:v>
                </c:pt>
                <c:pt idx="15832">
                  <c:v>43261.260416666599</c:v>
                </c:pt>
                <c:pt idx="15833">
                  <c:v>43261.28125</c:v>
                </c:pt>
                <c:pt idx="15834">
                  <c:v>43261.302083333401</c:v>
                </c:pt>
                <c:pt idx="15835">
                  <c:v>43261.322916666599</c:v>
                </c:pt>
                <c:pt idx="15836">
                  <c:v>43261.34375</c:v>
                </c:pt>
                <c:pt idx="15837">
                  <c:v>43261.364583333401</c:v>
                </c:pt>
                <c:pt idx="15838">
                  <c:v>43261.385416666599</c:v>
                </c:pt>
                <c:pt idx="15839">
                  <c:v>43261.40625</c:v>
                </c:pt>
                <c:pt idx="15840">
                  <c:v>43261.427083333401</c:v>
                </c:pt>
                <c:pt idx="15841">
                  <c:v>43261.447916666599</c:v>
                </c:pt>
                <c:pt idx="15842">
                  <c:v>43261.46875</c:v>
                </c:pt>
                <c:pt idx="15843">
                  <c:v>43261.489583333401</c:v>
                </c:pt>
                <c:pt idx="15844">
                  <c:v>43261.510416666599</c:v>
                </c:pt>
                <c:pt idx="15845">
                  <c:v>43261.53125</c:v>
                </c:pt>
                <c:pt idx="15846">
                  <c:v>43261.552083333401</c:v>
                </c:pt>
                <c:pt idx="15847">
                  <c:v>43261.572916666599</c:v>
                </c:pt>
                <c:pt idx="15848">
                  <c:v>43261.59375</c:v>
                </c:pt>
                <c:pt idx="15849">
                  <c:v>43261.614583333401</c:v>
                </c:pt>
                <c:pt idx="15850">
                  <c:v>43261.635416666599</c:v>
                </c:pt>
                <c:pt idx="15851">
                  <c:v>43261.65625</c:v>
                </c:pt>
                <c:pt idx="15852">
                  <c:v>43261.677083333401</c:v>
                </c:pt>
                <c:pt idx="15853">
                  <c:v>43261.697916666599</c:v>
                </c:pt>
                <c:pt idx="15854">
                  <c:v>43261.71875</c:v>
                </c:pt>
                <c:pt idx="15855">
                  <c:v>43261.739583333401</c:v>
                </c:pt>
                <c:pt idx="15856">
                  <c:v>43261.760416666599</c:v>
                </c:pt>
                <c:pt idx="15857">
                  <c:v>43261.78125</c:v>
                </c:pt>
                <c:pt idx="15858">
                  <c:v>43261.802083333401</c:v>
                </c:pt>
                <c:pt idx="15859">
                  <c:v>43261.822916666599</c:v>
                </c:pt>
                <c:pt idx="15860">
                  <c:v>43261.84375</c:v>
                </c:pt>
                <c:pt idx="15861">
                  <c:v>43261.864583333401</c:v>
                </c:pt>
                <c:pt idx="15862">
                  <c:v>43261.885416666599</c:v>
                </c:pt>
                <c:pt idx="15863">
                  <c:v>43261.90625</c:v>
                </c:pt>
                <c:pt idx="15864">
                  <c:v>43261.927083333401</c:v>
                </c:pt>
                <c:pt idx="15865">
                  <c:v>43261.947916666599</c:v>
                </c:pt>
                <c:pt idx="15866">
                  <c:v>43261.96875</c:v>
                </c:pt>
                <c:pt idx="15867">
                  <c:v>43261.989583333401</c:v>
                </c:pt>
                <c:pt idx="15868">
                  <c:v>43262.010416666599</c:v>
                </c:pt>
                <c:pt idx="15869">
                  <c:v>43262.03125</c:v>
                </c:pt>
                <c:pt idx="15870">
                  <c:v>43262.052083333401</c:v>
                </c:pt>
                <c:pt idx="15871">
                  <c:v>43262.072916666599</c:v>
                </c:pt>
                <c:pt idx="15872">
                  <c:v>43262.09375</c:v>
                </c:pt>
                <c:pt idx="15873">
                  <c:v>43262.114583333401</c:v>
                </c:pt>
                <c:pt idx="15874">
                  <c:v>43262.135416666599</c:v>
                </c:pt>
                <c:pt idx="15875">
                  <c:v>43262.15625</c:v>
                </c:pt>
                <c:pt idx="15876">
                  <c:v>43262.177083333401</c:v>
                </c:pt>
                <c:pt idx="15877">
                  <c:v>43262.197916666599</c:v>
                </c:pt>
                <c:pt idx="15878">
                  <c:v>43262.21875</c:v>
                </c:pt>
                <c:pt idx="15879">
                  <c:v>43262.239583333401</c:v>
                </c:pt>
                <c:pt idx="15880">
                  <c:v>43262.260416666599</c:v>
                </c:pt>
                <c:pt idx="15881">
                  <c:v>43262.28125</c:v>
                </c:pt>
                <c:pt idx="15882">
                  <c:v>43262.302083333401</c:v>
                </c:pt>
                <c:pt idx="15883">
                  <c:v>43262.322916666599</c:v>
                </c:pt>
                <c:pt idx="15884">
                  <c:v>43262.34375</c:v>
                </c:pt>
                <c:pt idx="15885">
                  <c:v>43262.364583333401</c:v>
                </c:pt>
                <c:pt idx="15886">
                  <c:v>43262.385416666599</c:v>
                </c:pt>
                <c:pt idx="15887">
                  <c:v>43262.40625</c:v>
                </c:pt>
                <c:pt idx="15888">
                  <c:v>43262.427083333401</c:v>
                </c:pt>
                <c:pt idx="15889">
                  <c:v>43262.447916666599</c:v>
                </c:pt>
                <c:pt idx="15890">
                  <c:v>43262.46875</c:v>
                </c:pt>
                <c:pt idx="15891">
                  <c:v>43262.489583333401</c:v>
                </c:pt>
                <c:pt idx="15892">
                  <c:v>43262.510416666599</c:v>
                </c:pt>
                <c:pt idx="15893">
                  <c:v>43262.53125</c:v>
                </c:pt>
                <c:pt idx="15894">
                  <c:v>43262.552083333401</c:v>
                </c:pt>
                <c:pt idx="15895">
                  <c:v>43262.572916666599</c:v>
                </c:pt>
                <c:pt idx="15896">
                  <c:v>43262.59375</c:v>
                </c:pt>
                <c:pt idx="15897">
                  <c:v>43262.614583333401</c:v>
                </c:pt>
                <c:pt idx="15898">
                  <c:v>43262.635416666599</c:v>
                </c:pt>
                <c:pt idx="15899">
                  <c:v>43262.65625</c:v>
                </c:pt>
                <c:pt idx="15900">
                  <c:v>43262.677083333401</c:v>
                </c:pt>
                <c:pt idx="15901">
                  <c:v>43262.697916666599</c:v>
                </c:pt>
                <c:pt idx="15902">
                  <c:v>43262.71875</c:v>
                </c:pt>
                <c:pt idx="15903">
                  <c:v>43262.739583333401</c:v>
                </c:pt>
                <c:pt idx="15904">
                  <c:v>43262.760416666599</c:v>
                </c:pt>
                <c:pt idx="15905">
                  <c:v>43262.78125</c:v>
                </c:pt>
                <c:pt idx="15906">
                  <c:v>43262.802083333401</c:v>
                </c:pt>
                <c:pt idx="15907">
                  <c:v>43262.822916666599</c:v>
                </c:pt>
                <c:pt idx="15908">
                  <c:v>43262.84375</c:v>
                </c:pt>
                <c:pt idx="15909">
                  <c:v>43262.864583333401</c:v>
                </c:pt>
                <c:pt idx="15910">
                  <c:v>43262.885416666599</c:v>
                </c:pt>
                <c:pt idx="15911">
                  <c:v>43262.90625</c:v>
                </c:pt>
                <c:pt idx="15912">
                  <c:v>43262.927083333401</c:v>
                </c:pt>
                <c:pt idx="15913">
                  <c:v>43262.947916666599</c:v>
                </c:pt>
                <c:pt idx="15914">
                  <c:v>43262.96875</c:v>
                </c:pt>
                <c:pt idx="15915">
                  <c:v>43262.989583333401</c:v>
                </c:pt>
                <c:pt idx="15916">
                  <c:v>43263.010416666599</c:v>
                </c:pt>
                <c:pt idx="15917">
                  <c:v>43263.03125</c:v>
                </c:pt>
                <c:pt idx="15918">
                  <c:v>43263.052083333401</c:v>
                </c:pt>
                <c:pt idx="15919">
                  <c:v>43263.072916666599</c:v>
                </c:pt>
                <c:pt idx="15920">
                  <c:v>43263.09375</c:v>
                </c:pt>
                <c:pt idx="15921">
                  <c:v>43263.114583333401</c:v>
                </c:pt>
                <c:pt idx="15922">
                  <c:v>43263.135416666599</c:v>
                </c:pt>
                <c:pt idx="15923">
                  <c:v>43263.15625</c:v>
                </c:pt>
                <c:pt idx="15924">
                  <c:v>43263.177083333401</c:v>
                </c:pt>
                <c:pt idx="15925">
                  <c:v>43263.197916666599</c:v>
                </c:pt>
                <c:pt idx="15926">
                  <c:v>43263.21875</c:v>
                </c:pt>
                <c:pt idx="15927">
                  <c:v>43263.239583333401</c:v>
                </c:pt>
                <c:pt idx="15928">
                  <c:v>43263.260416666599</c:v>
                </c:pt>
                <c:pt idx="15929">
                  <c:v>43263.28125</c:v>
                </c:pt>
                <c:pt idx="15930">
                  <c:v>43263.302083333401</c:v>
                </c:pt>
                <c:pt idx="15931">
                  <c:v>43263.322916666599</c:v>
                </c:pt>
                <c:pt idx="15932">
                  <c:v>43263.34375</c:v>
                </c:pt>
                <c:pt idx="15933">
                  <c:v>43263.364583333401</c:v>
                </c:pt>
                <c:pt idx="15934">
                  <c:v>43263.385416666599</c:v>
                </c:pt>
                <c:pt idx="15935">
                  <c:v>43263.40625</c:v>
                </c:pt>
                <c:pt idx="15936">
                  <c:v>43263.427083333401</c:v>
                </c:pt>
                <c:pt idx="15937">
                  <c:v>43263.447916666599</c:v>
                </c:pt>
                <c:pt idx="15938">
                  <c:v>43263.46875</c:v>
                </c:pt>
                <c:pt idx="15939">
                  <c:v>43263.489583333401</c:v>
                </c:pt>
                <c:pt idx="15940">
                  <c:v>43263.510416666599</c:v>
                </c:pt>
                <c:pt idx="15941">
                  <c:v>43263.53125</c:v>
                </c:pt>
                <c:pt idx="15942">
                  <c:v>43263.552083333401</c:v>
                </c:pt>
                <c:pt idx="15943">
                  <c:v>43263.572916666599</c:v>
                </c:pt>
                <c:pt idx="15944">
                  <c:v>43263.59375</c:v>
                </c:pt>
                <c:pt idx="15945">
                  <c:v>43263.614583333401</c:v>
                </c:pt>
                <c:pt idx="15946">
                  <c:v>43263.635416666599</c:v>
                </c:pt>
                <c:pt idx="15947">
                  <c:v>43263.65625</c:v>
                </c:pt>
                <c:pt idx="15948">
                  <c:v>43263.677083333401</c:v>
                </c:pt>
                <c:pt idx="15949">
                  <c:v>43263.697916666599</c:v>
                </c:pt>
                <c:pt idx="15950">
                  <c:v>43263.71875</c:v>
                </c:pt>
                <c:pt idx="15951">
                  <c:v>43263.739583333401</c:v>
                </c:pt>
                <c:pt idx="15952">
                  <c:v>43263.760416666599</c:v>
                </c:pt>
                <c:pt idx="15953">
                  <c:v>43263.78125</c:v>
                </c:pt>
                <c:pt idx="15954">
                  <c:v>43263.802083333401</c:v>
                </c:pt>
                <c:pt idx="15955">
                  <c:v>43263.822916666599</c:v>
                </c:pt>
                <c:pt idx="15956">
                  <c:v>43263.84375</c:v>
                </c:pt>
                <c:pt idx="15957">
                  <c:v>43263.864583333401</c:v>
                </c:pt>
                <c:pt idx="15958">
                  <c:v>43263.885416666599</c:v>
                </c:pt>
                <c:pt idx="15959">
                  <c:v>43263.90625</c:v>
                </c:pt>
                <c:pt idx="15960">
                  <c:v>43263.927083333401</c:v>
                </c:pt>
                <c:pt idx="15961">
                  <c:v>43263.947916666599</c:v>
                </c:pt>
                <c:pt idx="15962">
                  <c:v>43263.96875</c:v>
                </c:pt>
                <c:pt idx="15963">
                  <c:v>43263.989583333401</c:v>
                </c:pt>
                <c:pt idx="15964">
                  <c:v>43264.010416666599</c:v>
                </c:pt>
                <c:pt idx="15965">
                  <c:v>43264.03125</c:v>
                </c:pt>
                <c:pt idx="15966">
                  <c:v>43264.052083333401</c:v>
                </c:pt>
                <c:pt idx="15967">
                  <c:v>43264.072916666599</c:v>
                </c:pt>
                <c:pt idx="15968">
                  <c:v>43264.09375</c:v>
                </c:pt>
                <c:pt idx="15969">
                  <c:v>43264.114583333401</c:v>
                </c:pt>
                <c:pt idx="15970">
                  <c:v>43264.135416666599</c:v>
                </c:pt>
                <c:pt idx="15971">
                  <c:v>43264.15625</c:v>
                </c:pt>
                <c:pt idx="15972">
                  <c:v>43264.177083333401</c:v>
                </c:pt>
                <c:pt idx="15973">
                  <c:v>43264.197916666599</c:v>
                </c:pt>
                <c:pt idx="15974">
                  <c:v>43264.21875</c:v>
                </c:pt>
                <c:pt idx="15975">
                  <c:v>43264.239583333401</c:v>
                </c:pt>
                <c:pt idx="15976">
                  <c:v>43264.260416666599</c:v>
                </c:pt>
                <c:pt idx="15977">
                  <c:v>43264.28125</c:v>
                </c:pt>
                <c:pt idx="15978">
                  <c:v>43264.302083333401</c:v>
                </c:pt>
                <c:pt idx="15979">
                  <c:v>43264.322916666599</c:v>
                </c:pt>
                <c:pt idx="15980">
                  <c:v>43264.34375</c:v>
                </c:pt>
                <c:pt idx="15981">
                  <c:v>43264.364583333401</c:v>
                </c:pt>
                <c:pt idx="15982">
                  <c:v>43264.385416666599</c:v>
                </c:pt>
                <c:pt idx="15983">
                  <c:v>43264.40625</c:v>
                </c:pt>
                <c:pt idx="15984">
                  <c:v>43264.427083333401</c:v>
                </c:pt>
                <c:pt idx="15985">
                  <c:v>43264.447916666599</c:v>
                </c:pt>
                <c:pt idx="15986">
                  <c:v>43264.46875</c:v>
                </c:pt>
                <c:pt idx="15987">
                  <c:v>43264.489583333401</c:v>
                </c:pt>
                <c:pt idx="15988">
                  <c:v>43264.510416666599</c:v>
                </c:pt>
                <c:pt idx="15989">
                  <c:v>43264.53125</c:v>
                </c:pt>
                <c:pt idx="15990">
                  <c:v>43264.552083333401</c:v>
                </c:pt>
                <c:pt idx="15991">
                  <c:v>43264.572916666599</c:v>
                </c:pt>
                <c:pt idx="15992">
                  <c:v>43264.59375</c:v>
                </c:pt>
                <c:pt idx="15993">
                  <c:v>43264.614583333401</c:v>
                </c:pt>
                <c:pt idx="15994">
                  <c:v>43264.635416666599</c:v>
                </c:pt>
                <c:pt idx="15995">
                  <c:v>43264.65625</c:v>
                </c:pt>
                <c:pt idx="15996">
                  <c:v>43264.677083333401</c:v>
                </c:pt>
                <c:pt idx="15997">
                  <c:v>43264.697916666599</c:v>
                </c:pt>
                <c:pt idx="15998">
                  <c:v>43264.71875</c:v>
                </c:pt>
                <c:pt idx="15999">
                  <c:v>43264.739583333401</c:v>
                </c:pt>
                <c:pt idx="16000">
                  <c:v>43264.760416666599</c:v>
                </c:pt>
                <c:pt idx="16001">
                  <c:v>43264.78125</c:v>
                </c:pt>
                <c:pt idx="16002">
                  <c:v>43264.802083333401</c:v>
                </c:pt>
                <c:pt idx="16003">
                  <c:v>43264.822916666599</c:v>
                </c:pt>
                <c:pt idx="16004">
                  <c:v>43264.84375</c:v>
                </c:pt>
                <c:pt idx="16005">
                  <c:v>43264.864583333401</c:v>
                </c:pt>
                <c:pt idx="16006">
                  <c:v>43264.885416666599</c:v>
                </c:pt>
                <c:pt idx="16007">
                  <c:v>43264.90625</c:v>
                </c:pt>
                <c:pt idx="16008">
                  <c:v>43264.927083333401</c:v>
                </c:pt>
                <c:pt idx="16009">
                  <c:v>43264.947916666599</c:v>
                </c:pt>
                <c:pt idx="16010">
                  <c:v>43264.96875</c:v>
                </c:pt>
                <c:pt idx="16011">
                  <c:v>43264.989583333401</c:v>
                </c:pt>
                <c:pt idx="16012">
                  <c:v>43265.010416666599</c:v>
                </c:pt>
                <c:pt idx="16013">
                  <c:v>43265.03125</c:v>
                </c:pt>
                <c:pt idx="16014">
                  <c:v>43265.052083333401</c:v>
                </c:pt>
                <c:pt idx="16015">
                  <c:v>43265.072916666599</c:v>
                </c:pt>
                <c:pt idx="16016">
                  <c:v>43265.09375</c:v>
                </c:pt>
                <c:pt idx="16017">
                  <c:v>43265.114583333401</c:v>
                </c:pt>
                <c:pt idx="16018">
                  <c:v>43265.135416666599</c:v>
                </c:pt>
                <c:pt idx="16019">
                  <c:v>43265.15625</c:v>
                </c:pt>
                <c:pt idx="16020">
                  <c:v>43265.177083333401</c:v>
                </c:pt>
                <c:pt idx="16021">
                  <c:v>43265.197916666599</c:v>
                </c:pt>
                <c:pt idx="16022">
                  <c:v>43265.21875</c:v>
                </c:pt>
                <c:pt idx="16023">
                  <c:v>43265.239583333401</c:v>
                </c:pt>
                <c:pt idx="16024">
                  <c:v>43265.260416666599</c:v>
                </c:pt>
                <c:pt idx="16025">
                  <c:v>43265.28125</c:v>
                </c:pt>
                <c:pt idx="16026">
                  <c:v>43265.302083333401</c:v>
                </c:pt>
                <c:pt idx="16027">
                  <c:v>43265.322916666599</c:v>
                </c:pt>
                <c:pt idx="16028">
                  <c:v>43265.34375</c:v>
                </c:pt>
                <c:pt idx="16029">
                  <c:v>43265.364583333401</c:v>
                </c:pt>
                <c:pt idx="16030">
                  <c:v>43265.385416666599</c:v>
                </c:pt>
                <c:pt idx="16031">
                  <c:v>43265.40625</c:v>
                </c:pt>
                <c:pt idx="16032">
                  <c:v>43265.427083333401</c:v>
                </c:pt>
                <c:pt idx="16033">
                  <c:v>43265.447916666599</c:v>
                </c:pt>
                <c:pt idx="16034">
                  <c:v>43265.46875</c:v>
                </c:pt>
                <c:pt idx="16035">
                  <c:v>43265.489583333401</c:v>
                </c:pt>
                <c:pt idx="16036">
                  <c:v>43265.510416666599</c:v>
                </c:pt>
                <c:pt idx="16037">
                  <c:v>43265.53125</c:v>
                </c:pt>
                <c:pt idx="16038">
                  <c:v>43265.552083333401</c:v>
                </c:pt>
                <c:pt idx="16039">
                  <c:v>43265.572916666599</c:v>
                </c:pt>
                <c:pt idx="16040">
                  <c:v>43265.59375</c:v>
                </c:pt>
                <c:pt idx="16041">
                  <c:v>43265.614583333401</c:v>
                </c:pt>
                <c:pt idx="16042">
                  <c:v>43265.635416666599</c:v>
                </c:pt>
                <c:pt idx="16043">
                  <c:v>43265.65625</c:v>
                </c:pt>
                <c:pt idx="16044">
                  <c:v>43265.677083333401</c:v>
                </c:pt>
                <c:pt idx="16045">
                  <c:v>43265.697916666599</c:v>
                </c:pt>
                <c:pt idx="16046">
                  <c:v>43265.71875</c:v>
                </c:pt>
                <c:pt idx="16047">
                  <c:v>43265.739583333401</c:v>
                </c:pt>
                <c:pt idx="16048">
                  <c:v>43265.760416666599</c:v>
                </c:pt>
                <c:pt idx="16049">
                  <c:v>43265.78125</c:v>
                </c:pt>
                <c:pt idx="16050">
                  <c:v>43265.802083333401</c:v>
                </c:pt>
                <c:pt idx="16051">
                  <c:v>43265.822916666599</c:v>
                </c:pt>
                <c:pt idx="16052">
                  <c:v>43265.84375</c:v>
                </c:pt>
                <c:pt idx="16053">
                  <c:v>43265.864583333401</c:v>
                </c:pt>
                <c:pt idx="16054">
                  <c:v>43265.885416666599</c:v>
                </c:pt>
                <c:pt idx="16055">
                  <c:v>43265.90625</c:v>
                </c:pt>
                <c:pt idx="16056">
                  <c:v>43265.927083333401</c:v>
                </c:pt>
                <c:pt idx="16057">
                  <c:v>43265.947916666599</c:v>
                </c:pt>
                <c:pt idx="16058">
                  <c:v>43265.96875</c:v>
                </c:pt>
                <c:pt idx="16059">
                  <c:v>43265.989583333401</c:v>
                </c:pt>
                <c:pt idx="16060">
                  <c:v>43266.010416666599</c:v>
                </c:pt>
                <c:pt idx="16061">
                  <c:v>43266.03125</c:v>
                </c:pt>
                <c:pt idx="16062">
                  <c:v>43266.052083333401</c:v>
                </c:pt>
                <c:pt idx="16063">
                  <c:v>43266.072916666599</c:v>
                </c:pt>
                <c:pt idx="16064">
                  <c:v>43266.09375</c:v>
                </c:pt>
                <c:pt idx="16065">
                  <c:v>43266.114583333401</c:v>
                </c:pt>
                <c:pt idx="16066">
                  <c:v>43266.135416666599</c:v>
                </c:pt>
                <c:pt idx="16067">
                  <c:v>43266.15625</c:v>
                </c:pt>
                <c:pt idx="16068">
                  <c:v>43266.177083333401</c:v>
                </c:pt>
                <c:pt idx="16069">
                  <c:v>43266.197916666599</c:v>
                </c:pt>
                <c:pt idx="16070">
                  <c:v>43266.21875</c:v>
                </c:pt>
                <c:pt idx="16071">
                  <c:v>43266.239583333401</c:v>
                </c:pt>
                <c:pt idx="16072">
                  <c:v>43266.260416666599</c:v>
                </c:pt>
                <c:pt idx="16073">
                  <c:v>43266.28125</c:v>
                </c:pt>
                <c:pt idx="16074">
                  <c:v>43266.302083333401</c:v>
                </c:pt>
                <c:pt idx="16075">
                  <c:v>43266.322916666599</c:v>
                </c:pt>
                <c:pt idx="16076">
                  <c:v>43266.34375</c:v>
                </c:pt>
                <c:pt idx="16077">
                  <c:v>43266.364583333401</c:v>
                </c:pt>
                <c:pt idx="16078">
                  <c:v>43266.385416666599</c:v>
                </c:pt>
                <c:pt idx="16079">
                  <c:v>43266.40625</c:v>
                </c:pt>
                <c:pt idx="16080">
                  <c:v>43266.427083333401</c:v>
                </c:pt>
                <c:pt idx="16081">
                  <c:v>43266.447916666599</c:v>
                </c:pt>
                <c:pt idx="16082">
                  <c:v>43266.46875</c:v>
                </c:pt>
                <c:pt idx="16083">
                  <c:v>43266.489583333401</c:v>
                </c:pt>
                <c:pt idx="16084">
                  <c:v>43266.510416666599</c:v>
                </c:pt>
                <c:pt idx="16085">
                  <c:v>43266.53125</c:v>
                </c:pt>
                <c:pt idx="16086">
                  <c:v>43266.552083333401</c:v>
                </c:pt>
                <c:pt idx="16087">
                  <c:v>43266.572916666599</c:v>
                </c:pt>
                <c:pt idx="16088">
                  <c:v>43266.59375</c:v>
                </c:pt>
                <c:pt idx="16089">
                  <c:v>43266.614583333401</c:v>
                </c:pt>
                <c:pt idx="16090">
                  <c:v>43266.635416666599</c:v>
                </c:pt>
                <c:pt idx="16091">
                  <c:v>43266.65625</c:v>
                </c:pt>
                <c:pt idx="16092">
                  <c:v>43266.677083333401</c:v>
                </c:pt>
                <c:pt idx="16093">
                  <c:v>43266.697916666599</c:v>
                </c:pt>
                <c:pt idx="16094">
                  <c:v>43266.71875</c:v>
                </c:pt>
                <c:pt idx="16095">
                  <c:v>43266.739583333401</c:v>
                </c:pt>
                <c:pt idx="16096">
                  <c:v>43266.760416666599</c:v>
                </c:pt>
                <c:pt idx="16097">
                  <c:v>43266.78125</c:v>
                </c:pt>
                <c:pt idx="16098">
                  <c:v>43266.802083333401</c:v>
                </c:pt>
                <c:pt idx="16099">
                  <c:v>43266.822916666599</c:v>
                </c:pt>
                <c:pt idx="16100">
                  <c:v>43266.84375</c:v>
                </c:pt>
                <c:pt idx="16101">
                  <c:v>43266.864583333401</c:v>
                </c:pt>
                <c:pt idx="16102">
                  <c:v>43266.885416666599</c:v>
                </c:pt>
                <c:pt idx="16103">
                  <c:v>43266.90625</c:v>
                </c:pt>
                <c:pt idx="16104">
                  <c:v>43266.927083333401</c:v>
                </c:pt>
                <c:pt idx="16105">
                  <c:v>43266.947916666599</c:v>
                </c:pt>
                <c:pt idx="16106">
                  <c:v>43266.96875</c:v>
                </c:pt>
                <c:pt idx="16107">
                  <c:v>43266.989583333401</c:v>
                </c:pt>
                <c:pt idx="16108">
                  <c:v>43267.010416666599</c:v>
                </c:pt>
                <c:pt idx="16109">
                  <c:v>43267.03125</c:v>
                </c:pt>
                <c:pt idx="16110">
                  <c:v>43267.052083333401</c:v>
                </c:pt>
                <c:pt idx="16111">
                  <c:v>43267.072916666599</c:v>
                </c:pt>
                <c:pt idx="16112">
                  <c:v>43267.09375</c:v>
                </c:pt>
                <c:pt idx="16113">
                  <c:v>43267.114583333401</c:v>
                </c:pt>
                <c:pt idx="16114">
                  <c:v>43267.135416666599</c:v>
                </c:pt>
                <c:pt idx="16115">
                  <c:v>43267.15625</c:v>
                </c:pt>
                <c:pt idx="16116">
                  <c:v>43267.177083333401</c:v>
                </c:pt>
                <c:pt idx="16117">
                  <c:v>43267.197916666599</c:v>
                </c:pt>
                <c:pt idx="16118">
                  <c:v>43267.21875</c:v>
                </c:pt>
                <c:pt idx="16119">
                  <c:v>43267.239583333401</c:v>
                </c:pt>
                <c:pt idx="16120">
                  <c:v>43267.260416666599</c:v>
                </c:pt>
                <c:pt idx="16121">
                  <c:v>43267.28125</c:v>
                </c:pt>
                <c:pt idx="16122">
                  <c:v>43267.302083333401</c:v>
                </c:pt>
                <c:pt idx="16123">
                  <c:v>43267.322916666599</c:v>
                </c:pt>
                <c:pt idx="16124">
                  <c:v>43267.34375</c:v>
                </c:pt>
                <c:pt idx="16125">
                  <c:v>43267.364583333401</c:v>
                </c:pt>
                <c:pt idx="16126">
                  <c:v>43267.385416666599</c:v>
                </c:pt>
                <c:pt idx="16127">
                  <c:v>43267.40625</c:v>
                </c:pt>
                <c:pt idx="16128">
                  <c:v>43267.427083333401</c:v>
                </c:pt>
                <c:pt idx="16129">
                  <c:v>43267.447916666599</c:v>
                </c:pt>
                <c:pt idx="16130">
                  <c:v>43267.46875</c:v>
                </c:pt>
                <c:pt idx="16131">
                  <c:v>43267.489583333401</c:v>
                </c:pt>
                <c:pt idx="16132">
                  <c:v>43267.510416666599</c:v>
                </c:pt>
                <c:pt idx="16133">
                  <c:v>43267.53125</c:v>
                </c:pt>
                <c:pt idx="16134">
                  <c:v>43267.552083333401</c:v>
                </c:pt>
                <c:pt idx="16135">
                  <c:v>43267.572916666599</c:v>
                </c:pt>
                <c:pt idx="16136">
                  <c:v>43267.59375</c:v>
                </c:pt>
                <c:pt idx="16137">
                  <c:v>43267.614583333401</c:v>
                </c:pt>
                <c:pt idx="16138">
                  <c:v>43267.635416666599</c:v>
                </c:pt>
                <c:pt idx="16139">
                  <c:v>43267.65625</c:v>
                </c:pt>
                <c:pt idx="16140">
                  <c:v>43267.677083333401</c:v>
                </c:pt>
                <c:pt idx="16141">
                  <c:v>43267.697916666599</c:v>
                </c:pt>
                <c:pt idx="16142">
                  <c:v>43267.71875</c:v>
                </c:pt>
                <c:pt idx="16143">
                  <c:v>43267.739583333401</c:v>
                </c:pt>
                <c:pt idx="16144">
                  <c:v>43267.760416666599</c:v>
                </c:pt>
                <c:pt idx="16145">
                  <c:v>43267.78125</c:v>
                </c:pt>
                <c:pt idx="16146">
                  <c:v>43267.802083333401</c:v>
                </c:pt>
                <c:pt idx="16147">
                  <c:v>43267.822916666599</c:v>
                </c:pt>
                <c:pt idx="16148">
                  <c:v>43267.84375</c:v>
                </c:pt>
                <c:pt idx="16149">
                  <c:v>43267.864583333401</c:v>
                </c:pt>
                <c:pt idx="16150">
                  <c:v>43267.885416666599</c:v>
                </c:pt>
                <c:pt idx="16151">
                  <c:v>43267.90625</c:v>
                </c:pt>
                <c:pt idx="16152">
                  <c:v>43267.927083333401</c:v>
                </c:pt>
                <c:pt idx="16153">
                  <c:v>43267.947916666599</c:v>
                </c:pt>
                <c:pt idx="16154">
                  <c:v>43267.96875</c:v>
                </c:pt>
                <c:pt idx="16155">
                  <c:v>43267.989583333401</c:v>
                </c:pt>
                <c:pt idx="16156">
                  <c:v>43268.010416666599</c:v>
                </c:pt>
                <c:pt idx="16157">
                  <c:v>43268.03125</c:v>
                </c:pt>
                <c:pt idx="16158">
                  <c:v>43268.052083333401</c:v>
                </c:pt>
                <c:pt idx="16159">
                  <c:v>43268.072916666599</c:v>
                </c:pt>
                <c:pt idx="16160">
                  <c:v>43268.09375</c:v>
                </c:pt>
                <c:pt idx="16161">
                  <c:v>43268.114583333401</c:v>
                </c:pt>
                <c:pt idx="16162">
                  <c:v>43268.135416666599</c:v>
                </c:pt>
                <c:pt idx="16163">
                  <c:v>43268.15625</c:v>
                </c:pt>
                <c:pt idx="16164">
                  <c:v>43268.177083333401</c:v>
                </c:pt>
                <c:pt idx="16165">
                  <c:v>43268.197916666599</c:v>
                </c:pt>
                <c:pt idx="16166">
                  <c:v>43268.21875</c:v>
                </c:pt>
                <c:pt idx="16167">
                  <c:v>43268.239583333401</c:v>
                </c:pt>
                <c:pt idx="16168">
                  <c:v>43268.260416666599</c:v>
                </c:pt>
                <c:pt idx="16169">
                  <c:v>43268.28125</c:v>
                </c:pt>
                <c:pt idx="16170">
                  <c:v>43268.302083333401</c:v>
                </c:pt>
                <c:pt idx="16171">
                  <c:v>43268.322916666599</c:v>
                </c:pt>
                <c:pt idx="16172">
                  <c:v>43268.34375</c:v>
                </c:pt>
                <c:pt idx="16173">
                  <c:v>43268.364583333401</c:v>
                </c:pt>
                <c:pt idx="16174">
                  <c:v>43268.385416666599</c:v>
                </c:pt>
                <c:pt idx="16175">
                  <c:v>43268.40625</c:v>
                </c:pt>
                <c:pt idx="16176">
                  <c:v>43268.427083333401</c:v>
                </c:pt>
                <c:pt idx="16177">
                  <c:v>43268.447916666599</c:v>
                </c:pt>
                <c:pt idx="16178">
                  <c:v>43268.46875</c:v>
                </c:pt>
                <c:pt idx="16179">
                  <c:v>43268.489583333401</c:v>
                </c:pt>
                <c:pt idx="16180">
                  <c:v>43268.510416666599</c:v>
                </c:pt>
                <c:pt idx="16181">
                  <c:v>43268.53125</c:v>
                </c:pt>
                <c:pt idx="16182">
                  <c:v>43268.552083333401</c:v>
                </c:pt>
                <c:pt idx="16183">
                  <c:v>43268.572916666599</c:v>
                </c:pt>
                <c:pt idx="16184">
                  <c:v>43268.59375</c:v>
                </c:pt>
                <c:pt idx="16185">
                  <c:v>43268.614583333401</c:v>
                </c:pt>
                <c:pt idx="16186">
                  <c:v>43268.635416666599</c:v>
                </c:pt>
                <c:pt idx="16187">
                  <c:v>43268.65625</c:v>
                </c:pt>
                <c:pt idx="16188">
                  <c:v>43268.677083333401</c:v>
                </c:pt>
                <c:pt idx="16189">
                  <c:v>43268.697916666599</c:v>
                </c:pt>
                <c:pt idx="16190">
                  <c:v>43268.71875</c:v>
                </c:pt>
                <c:pt idx="16191">
                  <c:v>43268.739583333401</c:v>
                </c:pt>
                <c:pt idx="16192">
                  <c:v>43268.760416666599</c:v>
                </c:pt>
                <c:pt idx="16193">
                  <c:v>43268.78125</c:v>
                </c:pt>
                <c:pt idx="16194">
                  <c:v>43268.802083333401</c:v>
                </c:pt>
                <c:pt idx="16195">
                  <c:v>43268.822916666599</c:v>
                </c:pt>
                <c:pt idx="16196">
                  <c:v>43268.84375</c:v>
                </c:pt>
                <c:pt idx="16197">
                  <c:v>43268.864583333401</c:v>
                </c:pt>
                <c:pt idx="16198">
                  <c:v>43268.885416666599</c:v>
                </c:pt>
                <c:pt idx="16199">
                  <c:v>43268.90625</c:v>
                </c:pt>
                <c:pt idx="16200">
                  <c:v>43268.927083333401</c:v>
                </c:pt>
                <c:pt idx="16201">
                  <c:v>43268.947916666599</c:v>
                </c:pt>
                <c:pt idx="16202">
                  <c:v>43268.96875</c:v>
                </c:pt>
                <c:pt idx="16203">
                  <c:v>43268.989583333401</c:v>
                </c:pt>
                <c:pt idx="16204">
                  <c:v>43269.010416666599</c:v>
                </c:pt>
                <c:pt idx="16205">
                  <c:v>43269.03125</c:v>
                </c:pt>
                <c:pt idx="16206">
                  <c:v>43269.052083333401</c:v>
                </c:pt>
                <c:pt idx="16207">
                  <c:v>43269.072916666599</c:v>
                </c:pt>
                <c:pt idx="16208">
                  <c:v>43269.09375</c:v>
                </c:pt>
                <c:pt idx="16209">
                  <c:v>43269.114583333401</c:v>
                </c:pt>
                <c:pt idx="16210">
                  <c:v>43269.135416666599</c:v>
                </c:pt>
                <c:pt idx="16211">
                  <c:v>43269.15625</c:v>
                </c:pt>
                <c:pt idx="16212">
                  <c:v>43269.177083333401</c:v>
                </c:pt>
                <c:pt idx="16213">
                  <c:v>43269.197916666599</c:v>
                </c:pt>
                <c:pt idx="16214">
                  <c:v>43269.21875</c:v>
                </c:pt>
                <c:pt idx="16215">
                  <c:v>43269.239583333401</c:v>
                </c:pt>
                <c:pt idx="16216">
                  <c:v>43269.260416666599</c:v>
                </c:pt>
                <c:pt idx="16217">
                  <c:v>43269.28125</c:v>
                </c:pt>
                <c:pt idx="16218">
                  <c:v>43269.302083333401</c:v>
                </c:pt>
                <c:pt idx="16219">
                  <c:v>43269.322916666599</c:v>
                </c:pt>
                <c:pt idx="16220">
                  <c:v>43269.34375</c:v>
                </c:pt>
                <c:pt idx="16221">
                  <c:v>43269.364583333401</c:v>
                </c:pt>
                <c:pt idx="16222">
                  <c:v>43269.385416666599</c:v>
                </c:pt>
                <c:pt idx="16223">
                  <c:v>43269.40625</c:v>
                </c:pt>
                <c:pt idx="16224">
                  <c:v>43269.427083333401</c:v>
                </c:pt>
                <c:pt idx="16225">
                  <c:v>43269.447916666599</c:v>
                </c:pt>
                <c:pt idx="16226">
                  <c:v>43269.46875</c:v>
                </c:pt>
                <c:pt idx="16227">
                  <c:v>43269.489583333401</c:v>
                </c:pt>
                <c:pt idx="16228">
                  <c:v>43269.510416666599</c:v>
                </c:pt>
                <c:pt idx="16229">
                  <c:v>43269.53125</c:v>
                </c:pt>
                <c:pt idx="16230">
                  <c:v>43269.552083333401</c:v>
                </c:pt>
                <c:pt idx="16231">
                  <c:v>43269.572916666599</c:v>
                </c:pt>
                <c:pt idx="16232">
                  <c:v>43269.59375</c:v>
                </c:pt>
                <c:pt idx="16233">
                  <c:v>43269.614583333401</c:v>
                </c:pt>
                <c:pt idx="16234">
                  <c:v>43269.635416666599</c:v>
                </c:pt>
                <c:pt idx="16235">
                  <c:v>43269.65625</c:v>
                </c:pt>
                <c:pt idx="16236">
                  <c:v>43269.677083333401</c:v>
                </c:pt>
                <c:pt idx="16237">
                  <c:v>43269.697916666599</c:v>
                </c:pt>
                <c:pt idx="16238">
                  <c:v>43269.71875</c:v>
                </c:pt>
                <c:pt idx="16239">
                  <c:v>43269.739583333401</c:v>
                </c:pt>
                <c:pt idx="16240">
                  <c:v>43269.760416666599</c:v>
                </c:pt>
                <c:pt idx="16241">
                  <c:v>43269.78125</c:v>
                </c:pt>
                <c:pt idx="16242">
                  <c:v>43269.802083333401</c:v>
                </c:pt>
                <c:pt idx="16243">
                  <c:v>43269.822916666599</c:v>
                </c:pt>
                <c:pt idx="16244">
                  <c:v>43269.84375</c:v>
                </c:pt>
                <c:pt idx="16245">
                  <c:v>43269.864583333401</c:v>
                </c:pt>
                <c:pt idx="16246">
                  <c:v>43269.885416666599</c:v>
                </c:pt>
                <c:pt idx="16247">
                  <c:v>43269.90625</c:v>
                </c:pt>
                <c:pt idx="16248">
                  <c:v>43269.927083333401</c:v>
                </c:pt>
                <c:pt idx="16249">
                  <c:v>43269.947916666599</c:v>
                </c:pt>
                <c:pt idx="16250">
                  <c:v>43269.96875</c:v>
                </c:pt>
                <c:pt idx="16251">
                  <c:v>43269.989583333401</c:v>
                </c:pt>
                <c:pt idx="16252">
                  <c:v>43270.010416666599</c:v>
                </c:pt>
                <c:pt idx="16253">
                  <c:v>43270.03125</c:v>
                </c:pt>
                <c:pt idx="16254">
                  <c:v>43270.052083333401</c:v>
                </c:pt>
                <c:pt idx="16255">
                  <c:v>43270.072916666599</c:v>
                </c:pt>
                <c:pt idx="16256">
                  <c:v>43270.09375</c:v>
                </c:pt>
                <c:pt idx="16257">
                  <c:v>43270.114583333401</c:v>
                </c:pt>
                <c:pt idx="16258">
                  <c:v>43270.135416666599</c:v>
                </c:pt>
                <c:pt idx="16259">
                  <c:v>43270.15625</c:v>
                </c:pt>
                <c:pt idx="16260">
                  <c:v>43270.177083333401</c:v>
                </c:pt>
                <c:pt idx="16261">
                  <c:v>43270.197916666599</c:v>
                </c:pt>
                <c:pt idx="16262">
                  <c:v>43270.21875</c:v>
                </c:pt>
                <c:pt idx="16263">
                  <c:v>43270.239583333401</c:v>
                </c:pt>
                <c:pt idx="16264">
                  <c:v>43270.260416666599</c:v>
                </c:pt>
                <c:pt idx="16265">
                  <c:v>43270.28125</c:v>
                </c:pt>
                <c:pt idx="16266">
                  <c:v>43270.302083333401</c:v>
                </c:pt>
                <c:pt idx="16267">
                  <c:v>43270.322916666599</c:v>
                </c:pt>
                <c:pt idx="16268">
                  <c:v>43270.34375</c:v>
                </c:pt>
                <c:pt idx="16269">
                  <c:v>43270.364583333401</c:v>
                </c:pt>
                <c:pt idx="16270">
                  <c:v>43270.385416666599</c:v>
                </c:pt>
                <c:pt idx="16271">
                  <c:v>43270.40625</c:v>
                </c:pt>
                <c:pt idx="16272">
                  <c:v>43270.427083333401</c:v>
                </c:pt>
                <c:pt idx="16273">
                  <c:v>43270.447916666599</c:v>
                </c:pt>
                <c:pt idx="16274">
                  <c:v>43270.46875</c:v>
                </c:pt>
                <c:pt idx="16275">
                  <c:v>43270.489583333401</c:v>
                </c:pt>
                <c:pt idx="16276">
                  <c:v>43270.510416666599</c:v>
                </c:pt>
                <c:pt idx="16277">
                  <c:v>43270.53125</c:v>
                </c:pt>
                <c:pt idx="16278">
                  <c:v>43270.552083333401</c:v>
                </c:pt>
                <c:pt idx="16279">
                  <c:v>43270.572916666599</c:v>
                </c:pt>
                <c:pt idx="16280">
                  <c:v>43270.59375</c:v>
                </c:pt>
                <c:pt idx="16281">
                  <c:v>43270.614583333401</c:v>
                </c:pt>
                <c:pt idx="16282">
                  <c:v>43270.635416666599</c:v>
                </c:pt>
                <c:pt idx="16283">
                  <c:v>43270.65625</c:v>
                </c:pt>
                <c:pt idx="16284">
                  <c:v>43270.677083333401</c:v>
                </c:pt>
                <c:pt idx="16285">
                  <c:v>43270.697916666599</c:v>
                </c:pt>
                <c:pt idx="16286">
                  <c:v>43270.71875</c:v>
                </c:pt>
                <c:pt idx="16287">
                  <c:v>43270.739583333401</c:v>
                </c:pt>
                <c:pt idx="16288">
                  <c:v>43270.760416666599</c:v>
                </c:pt>
                <c:pt idx="16289">
                  <c:v>43270.78125</c:v>
                </c:pt>
                <c:pt idx="16290">
                  <c:v>43270.802083333401</c:v>
                </c:pt>
                <c:pt idx="16291">
                  <c:v>43270.822916666599</c:v>
                </c:pt>
                <c:pt idx="16292">
                  <c:v>43270.84375</c:v>
                </c:pt>
                <c:pt idx="16293">
                  <c:v>43270.864583333401</c:v>
                </c:pt>
                <c:pt idx="16294">
                  <c:v>43270.885416666599</c:v>
                </c:pt>
                <c:pt idx="16295">
                  <c:v>43270.90625</c:v>
                </c:pt>
                <c:pt idx="16296">
                  <c:v>43270.927083333401</c:v>
                </c:pt>
                <c:pt idx="16297">
                  <c:v>43270.947916666599</c:v>
                </c:pt>
                <c:pt idx="16298">
                  <c:v>43270.96875</c:v>
                </c:pt>
                <c:pt idx="16299">
                  <c:v>43270.989583333401</c:v>
                </c:pt>
                <c:pt idx="16300">
                  <c:v>43271.010416666599</c:v>
                </c:pt>
                <c:pt idx="16301">
                  <c:v>43271.03125</c:v>
                </c:pt>
                <c:pt idx="16302">
                  <c:v>43271.052083333401</c:v>
                </c:pt>
                <c:pt idx="16303">
                  <c:v>43271.072916666599</c:v>
                </c:pt>
                <c:pt idx="16304">
                  <c:v>43271.09375</c:v>
                </c:pt>
                <c:pt idx="16305">
                  <c:v>43271.114583333401</c:v>
                </c:pt>
                <c:pt idx="16306">
                  <c:v>43271.135416666599</c:v>
                </c:pt>
                <c:pt idx="16307">
                  <c:v>43271.15625</c:v>
                </c:pt>
                <c:pt idx="16308">
                  <c:v>43271.177083333401</c:v>
                </c:pt>
                <c:pt idx="16309">
                  <c:v>43271.197916666599</c:v>
                </c:pt>
                <c:pt idx="16310">
                  <c:v>43271.21875</c:v>
                </c:pt>
                <c:pt idx="16311">
                  <c:v>43271.239583333401</c:v>
                </c:pt>
                <c:pt idx="16312">
                  <c:v>43271.260416666599</c:v>
                </c:pt>
                <c:pt idx="16313">
                  <c:v>43271.28125</c:v>
                </c:pt>
                <c:pt idx="16314">
                  <c:v>43271.302083333401</c:v>
                </c:pt>
                <c:pt idx="16315">
                  <c:v>43271.322916666599</c:v>
                </c:pt>
                <c:pt idx="16316">
                  <c:v>43271.34375</c:v>
                </c:pt>
                <c:pt idx="16317">
                  <c:v>43271.364583333401</c:v>
                </c:pt>
                <c:pt idx="16318">
                  <c:v>43271.385416666599</c:v>
                </c:pt>
                <c:pt idx="16319">
                  <c:v>43271.40625</c:v>
                </c:pt>
                <c:pt idx="16320">
                  <c:v>43271.427083333401</c:v>
                </c:pt>
                <c:pt idx="16321">
                  <c:v>43271.447916666599</c:v>
                </c:pt>
                <c:pt idx="16322">
                  <c:v>43271.46875</c:v>
                </c:pt>
                <c:pt idx="16323">
                  <c:v>43271.489583333401</c:v>
                </c:pt>
                <c:pt idx="16324">
                  <c:v>43271.510416666599</c:v>
                </c:pt>
                <c:pt idx="16325">
                  <c:v>43271.53125</c:v>
                </c:pt>
                <c:pt idx="16326">
                  <c:v>43271.552083333401</c:v>
                </c:pt>
                <c:pt idx="16327">
                  <c:v>43271.572916666599</c:v>
                </c:pt>
                <c:pt idx="16328">
                  <c:v>43271.59375</c:v>
                </c:pt>
                <c:pt idx="16329">
                  <c:v>43271.614583333401</c:v>
                </c:pt>
                <c:pt idx="16330">
                  <c:v>43271.635416666599</c:v>
                </c:pt>
                <c:pt idx="16331">
                  <c:v>43271.65625</c:v>
                </c:pt>
                <c:pt idx="16332">
                  <c:v>43271.677083333401</c:v>
                </c:pt>
                <c:pt idx="16333">
                  <c:v>43271.697916666599</c:v>
                </c:pt>
                <c:pt idx="16334">
                  <c:v>43271.71875</c:v>
                </c:pt>
                <c:pt idx="16335">
                  <c:v>43271.739583333401</c:v>
                </c:pt>
                <c:pt idx="16336">
                  <c:v>43271.760416666599</c:v>
                </c:pt>
                <c:pt idx="16337">
                  <c:v>43271.78125</c:v>
                </c:pt>
                <c:pt idx="16338">
                  <c:v>43271.802083333401</c:v>
                </c:pt>
                <c:pt idx="16339">
                  <c:v>43271.822916666599</c:v>
                </c:pt>
                <c:pt idx="16340">
                  <c:v>43271.84375</c:v>
                </c:pt>
                <c:pt idx="16341">
                  <c:v>43271.864583333401</c:v>
                </c:pt>
                <c:pt idx="16342">
                  <c:v>43271.885416666599</c:v>
                </c:pt>
                <c:pt idx="16343">
                  <c:v>43271.90625</c:v>
                </c:pt>
                <c:pt idx="16344">
                  <c:v>43271.927083333401</c:v>
                </c:pt>
                <c:pt idx="16345">
                  <c:v>43271.947916666599</c:v>
                </c:pt>
                <c:pt idx="16346">
                  <c:v>43271.96875</c:v>
                </c:pt>
                <c:pt idx="16347">
                  <c:v>43271.989583333401</c:v>
                </c:pt>
                <c:pt idx="16348">
                  <c:v>43272.010416666599</c:v>
                </c:pt>
                <c:pt idx="16349">
                  <c:v>43272.03125</c:v>
                </c:pt>
                <c:pt idx="16350">
                  <c:v>43272.052083333401</c:v>
                </c:pt>
                <c:pt idx="16351">
                  <c:v>43272.072916666599</c:v>
                </c:pt>
                <c:pt idx="16352">
                  <c:v>43272.09375</c:v>
                </c:pt>
                <c:pt idx="16353">
                  <c:v>43272.114583333401</c:v>
                </c:pt>
                <c:pt idx="16354">
                  <c:v>43272.135416666599</c:v>
                </c:pt>
                <c:pt idx="16355">
                  <c:v>43272.15625</c:v>
                </c:pt>
                <c:pt idx="16356">
                  <c:v>43272.177083333401</c:v>
                </c:pt>
                <c:pt idx="16357">
                  <c:v>43272.197916666599</c:v>
                </c:pt>
                <c:pt idx="16358">
                  <c:v>43272.21875</c:v>
                </c:pt>
                <c:pt idx="16359">
                  <c:v>43272.239583333401</c:v>
                </c:pt>
                <c:pt idx="16360">
                  <c:v>43272.260416666599</c:v>
                </c:pt>
                <c:pt idx="16361">
                  <c:v>43272.28125</c:v>
                </c:pt>
                <c:pt idx="16362">
                  <c:v>43272.302083333401</c:v>
                </c:pt>
                <c:pt idx="16363">
                  <c:v>43272.322916666599</c:v>
                </c:pt>
                <c:pt idx="16364">
                  <c:v>43272.34375</c:v>
                </c:pt>
                <c:pt idx="16365">
                  <c:v>43272.364583333401</c:v>
                </c:pt>
                <c:pt idx="16366">
                  <c:v>43272.385416666599</c:v>
                </c:pt>
                <c:pt idx="16367">
                  <c:v>43272.40625</c:v>
                </c:pt>
                <c:pt idx="16368">
                  <c:v>43272.427083333401</c:v>
                </c:pt>
                <c:pt idx="16369">
                  <c:v>43272.447916666599</c:v>
                </c:pt>
                <c:pt idx="16370">
                  <c:v>43272.46875</c:v>
                </c:pt>
                <c:pt idx="16371">
                  <c:v>43272.489583333401</c:v>
                </c:pt>
                <c:pt idx="16372">
                  <c:v>43272.510416666599</c:v>
                </c:pt>
                <c:pt idx="16373">
                  <c:v>43272.53125</c:v>
                </c:pt>
                <c:pt idx="16374">
                  <c:v>43272.552083333401</c:v>
                </c:pt>
                <c:pt idx="16375">
                  <c:v>43272.572916666599</c:v>
                </c:pt>
                <c:pt idx="16376">
                  <c:v>43272.59375</c:v>
                </c:pt>
                <c:pt idx="16377">
                  <c:v>43272.614583333401</c:v>
                </c:pt>
                <c:pt idx="16378">
                  <c:v>43272.635416666599</c:v>
                </c:pt>
                <c:pt idx="16379">
                  <c:v>43272.65625</c:v>
                </c:pt>
                <c:pt idx="16380">
                  <c:v>43272.677083333401</c:v>
                </c:pt>
                <c:pt idx="16381">
                  <c:v>43272.697916666599</c:v>
                </c:pt>
                <c:pt idx="16382">
                  <c:v>43272.71875</c:v>
                </c:pt>
                <c:pt idx="16383">
                  <c:v>43272.739583333401</c:v>
                </c:pt>
                <c:pt idx="16384">
                  <c:v>43272.760416666599</c:v>
                </c:pt>
                <c:pt idx="16385">
                  <c:v>43272.78125</c:v>
                </c:pt>
                <c:pt idx="16386">
                  <c:v>43272.802083333401</c:v>
                </c:pt>
                <c:pt idx="16387">
                  <c:v>43272.822916666599</c:v>
                </c:pt>
                <c:pt idx="16388">
                  <c:v>43272.84375</c:v>
                </c:pt>
                <c:pt idx="16389">
                  <c:v>43272.864583333401</c:v>
                </c:pt>
                <c:pt idx="16390">
                  <c:v>43272.885416666599</c:v>
                </c:pt>
                <c:pt idx="16391">
                  <c:v>43272.90625</c:v>
                </c:pt>
                <c:pt idx="16392">
                  <c:v>43272.927083333401</c:v>
                </c:pt>
                <c:pt idx="16393">
                  <c:v>43272.947916666599</c:v>
                </c:pt>
                <c:pt idx="16394">
                  <c:v>43272.96875</c:v>
                </c:pt>
                <c:pt idx="16395">
                  <c:v>43272.989583333401</c:v>
                </c:pt>
                <c:pt idx="16396">
                  <c:v>43273.010416666599</c:v>
                </c:pt>
                <c:pt idx="16397">
                  <c:v>43273.03125</c:v>
                </c:pt>
                <c:pt idx="16398">
                  <c:v>43273.052083333401</c:v>
                </c:pt>
                <c:pt idx="16399">
                  <c:v>43273.072916666599</c:v>
                </c:pt>
                <c:pt idx="16400">
                  <c:v>43273.09375</c:v>
                </c:pt>
                <c:pt idx="16401">
                  <c:v>43273.114583333401</c:v>
                </c:pt>
                <c:pt idx="16402">
                  <c:v>43273.135416666599</c:v>
                </c:pt>
                <c:pt idx="16403">
                  <c:v>43273.15625</c:v>
                </c:pt>
                <c:pt idx="16404">
                  <c:v>43273.177083333401</c:v>
                </c:pt>
                <c:pt idx="16405">
                  <c:v>43273.197916666599</c:v>
                </c:pt>
                <c:pt idx="16406">
                  <c:v>43273.21875</c:v>
                </c:pt>
                <c:pt idx="16407">
                  <c:v>43273.239583333401</c:v>
                </c:pt>
                <c:pt idx="16408">
                  <c:v>43273.260416666599</c:v>
                </c:pt>
                <c:pt idx="16409">
                  <c:v>43273.28125</c:v>
                </c:pt>
                <c:pt idx="16410">
                  <c:v>43273.302083333401</c:v>
                </c:pt>
                <c:pt idx="16411">
                  <c:v>43273.322916666599</c:v>
                </c:pt>
                <c:pt idx="16412">
                  <c:v>43273.34375</c:v>
                </c:pt>
                <c:pt idx="16413">
                  <c:v>43273.364583333401</c:v>
                </c:pt>
                <c:pt idx="16414">
                  <c:v>43273.385416666599</c:v>
                </c:pt>
                <c:pt idx="16415">
                  <c:v>43273.40625</c:v>
                </c:pt>
                <c:pt idx="16416">
                  <c:v>43273.427083333401</c:v>
                </c:pt>
                <c:pt idx="16417">
                  <c:v>43273.447916666599</c:v>
                </c:pt>
                <c:pt idx="16418">
                  <c:v>43273.46875</c:v>
                </c:pt>
                <c:pt idx="16419">
                  <c:v>43273.489583333401</c:v>
                </c:pt>
                <c:pt idx="16420">
                  <c:v>43273.510416666599</c:v>
                </c:pt>
                <c:pt idx="16421">
                  <c:v>43273.53125</c:v>
                </c:pt>
                <c:pt idx="16422">
                  <c:v>43273.552083333401</c:v>
                </c:pt>
                <c:pt idx="16423">
                  <c:v>43273.572916666599</c:v>
                </c:pt>
                <c:pt idx="16424">
                  <c:v>43273.59375</c:v>
                </c:pt>
                <c:pt idx="16425">
                  <c:v>43273.614583333401</c:v>
                </c:pt>
                <c:pt idx="16426">
                  <c:v>43273.635416666599</c:v>
                </c:pt>
                <c:pt idx="16427">
                  <c:v>43273.65625</c:v>
                </c:pt>
                <c:pt idx="16428">
                  <c:v>43273.677083333401</c:v>
                </c:pt>
                <c:pt idx="16429">
                  <c:v>43273.697916666599</c:v>
                </c:pt>
                <c:pt idx="16430">
                  <c:v>43273.71875</c:v>
                </c:pt>
                <c:pt idx="16431">
                  <c:v>43273.739583333401</c:v>
                </c:pt>
                <c:pt idx="16432">
                  <c:v>43273.760416666599</c:v>
                </c:pt>
                <c:pt idx="16433">
                  <c:v>43273.78125</c:v>
                </c:pt>
                <c:pt idx="16434">
                  <c:v>43273.802083333401</c:v>
                </c:pt>
                <c:pt idx="16435">
                  <c:v>43273.822916666599</c:v>
                </c:pt>
                <c:pt idx="16436">
                  <c:v>43273.84375</c:v>
                </c:pt>
                <c:pt idx="16437">
                  <c:v>43273.864583333401</c:v>
                </c:pt>
                <c:pt idx="16438">
                  <c:v>43273.885416666599</c:v>
                </c:pt>
                <c:pt idx="16439">
                  <c:v>43273.90625</c:v>
                </c:pt>
                <c:pt idx="16440">
                  <c:v>43273.927083333401</c:v>
                </c:pt>
                <c:pt idx="16441">
                  <c:v>43273.947916666599</c:v>
                </c:pt>
                <c:pt idx="16442">
                  <c:v>43273.96875</c:v>
                </c:pt>
                <c:pt idx="16443">
                  <c:v>43273.989583333401</c:v>
                </c:pt>
                <c:pt idx="16444">
                  <c:v>43274.010416666599</c:v>
                </c:pt>
                <c:pt idx="16445">
                  <c:v>43274.03125</c:v>
                </c:pt>
                <c:pt idx="16446">
                  <c:v>43274.052083333401</c:v>
                </c:pt>
                <c:pt idx="16447">
                  <c:v>43274.072916666599</c:v>
                </c:pt>
                <c:pt idx="16448">
                  <c:v>43274.09375</c:v>
                </c:pt>
                <c:pt idx="16449">
                  <c:v>43274.114583333401</c:v>
                </c:pt>
                <c:pt idx="16450">
                  <c:v>43274.135416666599</c:v>
                </c:pt>
                <c:pt idx="16451">
                  <c:v>43274.15625</c:v>
                </c:pt>
                <c:pt idx="16452">
                  <c:v>43274.177083333401</c:v>
                </c:pt>
                <c:pt idx="16453">
                  <c:v>43274.197916666599</c:v>
                </c:pt>
                <c:pt idx="16454">
                  <c:v>43274.21875</c:v>
                </c:pt>
                <c:pt idx="16455">
                  <c:v>43274.239583333401</c:v>
                </c:pt>
                <c:pt idx="16456">
                  <c:v>43274.260416666599</c:v>
                </c:pt>
                <c:pt idx="16457">
                  <c:v>43274.28125</c:v>
                </c:pt>
                <c:pt idx="16458">
                  <c:v>43274.302083333401</c:v>
                </c:pt>
                <c:pt idx="16459">
                  <c:v>43274.322916666599</c:v>
                </c:pt>
                <c:pt idx="16460">
                  <c:v>43274.34375</c:v>
                </c:pt>
                <c:pt idx="16461">
                  <c:v>43274.364583333401</c:v>
                </c:pt>
                <c:pt idx="16462">
                  <c:v>43274.385416666599</c:v>
                </c:pt>
                <c:pt idx="16463">
                  <c:v>43274.40625</c:v>
                </c:pt>
                <c:pt idx="16464">
                  <c:v>43274.427083333401</c:v>
                </c:pt>
                <c:pt idx="16465">
                  <c:v>43274.447916666599</c:v>
                </c:pt>
                <c:pt idx="16466">
                  <c:v>43274.46875</c:v>
                </c:pt>
                <c:pt idx="16467">
                  <c:v>43274.489583333401</c:v>
                </c:pt>
                <c:pt idx="16468">
                  <c:v>43274.510416666599</c:v>
                </c:pt>
                <c:pt idx="16469">
                  <c:v>43274.53125</c:v>
                </c:pt>
                <c:pt idx="16470">
                  <c:v>43274.552083333401</c:v>
                </c:pt>
                <c:pt idx="16471">
                  <c:v>43274.572916666599</c:v>
                </c:pt>
                <c:pt idx="16472">
                  <c:v>43274.59375</c:v>
                </c:pt>
                <c:pt idx="16473">
                  <c:v>43274.614583333401</c:v>
                </c:pt>
                <c:pt idx="16474">
                  <c:v>43274.635416666599</c:v>
                </c:pt>
                <c:pt idx="16475">
                  <c:v>43274.65625</c:v>
                </c:pt>
                <c:pt idx="16476">
                  <c:v>43274.677083333401</c:v>
                </c:pt>
                <c:pt idx="16477">
                  <c:v>43274.697916666599</c:v>
                </c:pt>
                <c:pt idx="16478">
                  <c:v>43274.71875</c:v>
                </c:pt>
                <c:pt idx="16479">
                  <c:v>43274.739583333401</c:v>
                </c:pt>
                <c:pt idx="16480">
                  <c:v>43274.760416666599</c:v>
                </c:pt>
                <c:pt idx="16481">
                  <c:v>43274.78125</c:v>
                </c:pt>
                <c:pt idx="16482">
                  <c:v>43274.802083333401</c:v>
                </c:pt>
                <c:pt idx="16483">
                  <c:v>43274.822916666599</c:v>
                </c:pt>
                <c:pt idx="16484">
                  <c:v>43274.84375</c:v>
                </c:pt>
                <c:pt idx="16485">
                  <c:v>43274.864583333401</c:v>
                </c:pt>
                <c:pt idx="16486">
                  <c:v>43274.885416666599</c:v>
                </c:pt>
                <c:pt idx="16487">
                  <c:v>43274.90625</c:v>
                </c:pt>
                <c:pt idx="16488">
                  <c:v>43274.927083333401</c:v>
                </c:pt>
                <c:pt idx="16489">
                  <c:v>43274.947916666599</c:v>
                </c:pt>
                <c:pt idx="16490">
                  <c:v>43274.96875</c:v>
                </c:pt>
                <c:pt idx="16491">
                  <c:v>43274.989583333401</c:v>
                </c:pt>
                <c:pt idx="16492">
                  <c:v>43275.010416666599</c:v>
                </c:pt>
                <c:pt idx="16493">
                  <c:v>43275.03125</c:v>
                </c:pt>
                <c:pt idx="16494">
                  <c:v>43275.052083333401</c:v>
                </c:pt>
                <c:pt idx="16495">
                  <c:v>43275.072916666599</c:v>
                </c:pt>
                <c:pt idx="16496">
                  <c:v>43275.09375</c:v>
                </c:pt>
                <c:pt idx="16497">
                  <c:v>43275.114583333401</c:v>
                </c:pt>
                <c:pt idx="16498">
                  <c:v>43275.135416666599</c:v>
                </c:pt>
                <c:pt idx="16499">
                  <c:v>43275.15625</c:v>
                </c:pt>
                <c:pt idx="16500">
                  <c:v>43275.177083333401</c:v>
                </c:pt>
                <c:pt idx="16501">
                  <c:v>43275.197916666599</c:v>
                </c:pt>
                <c:pt idx="16502">
                  <c:v>43275.21875</c:v>
                </c:pt>
                <c:pt idx="16503">
                  <c:v>43275.239583333401</c:v>
                </c:pt>
                <c:pt idx="16504">
                  <c:v>43275.260416666599</c:v>
                </c:pt>
                <c:pt idx="16505">
                  <c:v>43275.28125</c:v>
                </c:pt>
                <c:pt idx="16506">
                  <c:v>43275.302083333401</c:v>
                </c:pt>
                <c:pt idx="16507">
                  <c:v>43275.322916666599</c:v>
                </c:pt>
                <c:pt idx="16508">
                  <c:v>43275.34375</c:v>
                </c:pt>
                <c:pt idx="16509">
                  <c:v>43275.364583333401</c:v>
                </c:pt>
                <c:pt idx="16510">
                  <c:v>43275.385416666599</c:v>
                </c:pt>
                <c:pt idx="16511">
                  <c:v>43275.40625</c:v>
                </c:pt>
                <c:pt idx="16512">
                  <c:v>43275.427083333401</c:v>
                </c:pt>
                <c:pt idx="16513">
                  <c:v>43275.447916666599</c:v>
                </c:pt>
                <c:pt idx="16514">
                  <c:v>43275.46875</c:v>
                </c:pt>
                <c:pt idx="16515">
                  <c:v>43275.489583333401</c:v>
                </c:pt>
                <c:pt idx="16516">
                  <c:v>43275.510416666599</c:v>
                </c:pt>
                <c:pt idx="16517">
                  <c:v>43275.53125</c:v>
                </c:pt>
                <c:pt idx="16518">
                  <c:v>43275.552083333401</c:v>
                </c:pt>
                <c:pt idx="16519">
                  <c:v>43275.572916666599</c:v>
                </c:pt>
                <c:pt idx="16520">
                  <c:v>43275.59375</c:v>
                </c:pt>
                <c:pt idx="16521">
                  <c:v>43275.614583333401</c:v>
                </c:pt>
                <c:pt idx="16522">
                  <c:v>43275.635416666599</c:v>
                </c:pt>
                <c:pt idx="16523">
                  <c:v>43275.65625</c:v>
                </c:pt>
                <c:pt idx="16524">
                  <c:v>43275.677083333401</c:v>
                </c:pt>
                <c:pt idx="16525">
                  <c:v>43275.697916666599</c:v>
                </c:pt>
                <c:pt idx="16526">
                  <c:v>43275.71875</c:v>
                </c:pt>
                <c:pt idx="16527">
                  <c:v>43275.739583333401</c:v>
                </c:pt>
                <c:pt idx="16528">
                  <c:v>43275.760416666599</c:v>
                </c:pt>
                <c:pt idx="16529">
                  <c:v>43275.78125</c:v>
                </c:pt>
                <c:pt idx="16530">
                  <c:v>43275.802083333401</c:v>
                </c:pt>
                <c:pt idx="16531">
                  <c:v>43275.822916666599</c:v>
                </c:pt>
                <c:pt idx="16532">
                  <c:v>43275.84375</c:v>
                </c:pt>
                <c:pt idx="16533">
                  <c:v>43275.864583333401</c:v>
                </c:pt>
                <c:pt idx="16534">
                  <c:v>43275.885416666599</c:v>
                </c:pt>
                <c:pt idx="16535">
                  <c:v>43275.90625</c:v>
                </c:pt>
                <c:pt idx="16536">
                  <c:v>43275.927083333401</c:v>
                </c:pt>
                <c:pt idx="16537">
                  <c:v>43275.947916666599</c:v>
                </c:pt>
                <c:pt idx="16538">
                  <c:v>43275.96875</c:v>
                </c:pt>
                <c:pt idx="16539">
                  <c:v>43275.989583333401</c:v>
                </c:pt>
                <c:pt idx="16540">
                  <c:v>43276.010416666599</c:v>
                </c:pt>
                <c:pt idx="16541">
                  <c:v>43276.03125</c:v>
                </c:pt>
                <c:pt idx="16542">
                  <c:v>43276.052083333401</c:v>
                </c:pt>
                <c:pt idx="16543">
                  <c:v>43276.072916666599</c:v>
                </c:pt>
                <c:pt idx="16544">
                  <c:v>43276.09375</c:v>
                </c:pt>
                <c:pt idx="16545">
                  <c:v>43276.114583333401</c:v>
                </c:pt>
                <c:pt idx="16546">
                  <c:v>43276.135416666599</c:v>
                </c:pt>
                <c:pt idx="16547">
                  <c:v>43276.15625</c:v>
                </c:pt>
                <c:pt idx="16548">
                  <c:v>43276.177083333401</c:v>
                </c:pt>
                <c:pt idx="16549">
                  <c:v>43276.197916666599</c:v>
                </c:pt>
                <c:pt idx="16550">
                  <c:v>43276.21875</c:v>
                </c:pt>
                <c:pt idx="16551">
                  <c:v>43276.239583333401</c:v>
                </c:pt>
                <c:pt idx="16552">
                  <c:v>43276.260416666599</c:v>
                </c:pt>
                <c:pt idx="16553">
                  <c:v>43276.28125</c:v>
                </c:pt>
                <c:pt idx="16554">
                  <c:v>43276.302083333401</c:v>
                </c:pt>
                <c:pt idx="16555">
                  <c:v>43276.322916666599</c:v>
                </c:pt>
                <c:pt idx="16556">
                  <c:v>43276.34375</c:v>
                </c:pt>
                <c:pt idx="16557">
                  <c:v>43276.364583333401</c:v>
                </c:pt>
                <c:pt idx="16558">
                  <c:v>43276.385416666599</c:v>
                </c:pt>
                <c:pt idx="16559">
                  <c:v>43276.40625</c:v>
                </c:pt>
                <c:pt idx="16560">
                  <c:v>43276.427083333401</c:v>
                </c:pt>
                <c:pt idx="16561">
                  <c:v>43276.447916666599</c:v>
                </c:pt>
                <c:pt idx="16562">
                  <c:v>43276.46875</c:v>
                </c:pt>
                <c:pt idx="16563">
                  <c:v>43276.489583333401</c:v>
                </c:pt>
                <c:pt idx="16564">
                  <c:v>43276.510416666599</c:v>
                </c:pt>
                <c:pt idx="16565">
                  <c:v>43276.53125</c:v>
                </c:pt>
                <c:pt idx="16566">
                  <c:v>43276.552083333401</c:v>
                </c:pt>
                <c:pt idx="16567">
                  <c:v>43276.572916666599</c:v>
                </c:pt>
                <c:pt idx="16568">
                  <c:v>43276.59375</c:v>
                </c:pt>
                <c:pt idx="16569">
                  <c:v>43276.614583333401</c:v>
                </c:pt>
                <c:pt idx="16570">
                  <c:v>43276.635416666599</c:v>
                </c:pt>
                <c:pt idx="16571">
                  <c:v>43276.65625</c:v>
                </c:pt>
                <c:pt idx="16572">
                  <c:v>43276.677083333401</c:v>
                </c:pt>
                <c:pt idx="16573">
                  <c:v>43276.697916666599</c:v>
                </c:pt>
                <c:pt idx="16574">
                  <c:v>43276.71875</c:v>
                </c:pt>
                <c:pt idx="16575">
                  <c:v>43276.739583333401</c:v>
                </c:pt>
                <c:pt idx="16576">
                  <c:v>43276.760416666599</c:v>
                </c:pt>
                <c:pt idx="16577">
                  <c:v>43276.78125</c:v>
                </c:pt>
                <c:pt idx="16578">
                  <c:v>43276.802083333401</c:v>
                </c:pt>
                <c:pt idx="16579">
                  <c:v>43276.822916666599</c:v>
                </c:pt>
                <c:pt idx="16580">
                  <c:v>43276.84375</c:v>
                </c:pt>
                <c:pt idx="16581">
                  <c:v>43276.864583333401</c:v>
                </c:pt>
                <c:pt idx="16582">
                  <c:v>43276.885416666599</c:v>
                </c:pt>
                <c:pt idx="16583">
                  <c:v>43276.90625</c:v>
                </c:pt>
                <c:pt idx="16584">
                  <c:v>43276.927083333401</c:v>
                </c:pt>
                <c:pt idx="16585">
                  <c:v>43276.947916666599</c:v>
                </c:pt>
                <c:pt idx="16586">
                  <c:v>43276.96875</c:v>
                </c:pt>
                <c:pt idx="16587">
                  <c:v>43276.989583333401</c:v>
                </c:pt>
                <c:pt idx="16588">
                  <c:v>43277.010416666599</c:v>
                </c:pt>
                <c:pt idx="16589">
                  <c:v>43277.03125</c:v>
                </c:pt>
                <c:pt idx="16590">
                  <c:v>43277.052083333401</c:v>
                </c:pt>
                <c:pt idx="16591">
                  <c:v>43277.072916666599</c:v>
                </c:pt>
                <c:pt idx="16592">
                  <c:v>43277.09375</c:v>
                </c:pt>
                <c:pt idx="16593">
                  <c:v>43277.114583333401</c:v>
                </c:pt>
                <c:pt idx="16594">
                  <c:v>43277.135416666599</c:v>
                </c:pt>
                <c:pt idx="16595">
                  <c:v>43277.15625</c:v>
                </c:pt>
                <c:pt idx="16596">
                  <c:v>43277.177083333401</c:v>
                </c:pt>
                <c:pt idx="16597">
                  <c:v>43277.197916666599</c:v>
                </c:pt>
                <c:pt idx="16598">
                  <c:v>43277.21875</c:v>
                </c:pt>
                <c:pt idx="16599">
                  <c:v>43277.239583333401</c:v>
                </c:pt>
                <c:pt idx="16600">
                  <c:v>43277.260416666599</c:v>
                </c:pt>
                <c:pt idx="16601">
                  <c:v>43277.28125</c:v>
                </c:pt>
                <c:pt idx="16602">
                  <c:v>43277.302083333401</c:v>
                </c:pt>
                <c:pt idx="16603">
                  <c:v>43277.322916666599</c:v>
                </c:pt>
                <c:pt idx="16604">
                  <c:v>43277.34375</c:v>
                </c:pt>
                <c:pt idx="16605">
                  <c:v>43277.364583333401</c:v>
                </c:pt>
                <c:pt idx="16606">
                  <c:v>43277.385416666599</c:v>
                </c:pt>
                <c:pt idx="16607">
                  <c:v>43277.40625</c:v>
                </c:pt>
                <c:pt idx="16608">
                  <c:v>43277.427083333401</c:v>
                </c:pt>
                <c:pt idx="16609">
                  <c:v>43277.447916666599</c:v>
                </c:pt>
                <c:pt idx="16610">
                  <c:v>43277.46875</c:v>
                </c:pt>
                <c:pt idx="16611">
                  <c:v>43277.489583333401</c:v>
                </c:pt>
                <c:pt idx="16612">
                  <c:v>43277.510416666599</c:v>
                </c:pt>
                <c:pt idx="16613">
                  <c:v>43277.53125</c:v>
                </c:pt>
                <c:pt idx="16614">
                  <c:v>43277.552083333401</c:v>
                </c:pt>
                <c:pt idx="16615">
                  <c:v>43277.572916666599</c:v>
                </c:pt>
                <c:pt idx="16616">
                  <c:v>43277.59375</c:v>
                </c:pt>
                <c:pt idx="16617">
                  <c:v>43277.614583333401</c:v>
                </c:pt>
                <c:pt idx="16618">
                  <c:v>43277.635416666599</c:v>
                </c:pt>
                <c:pt idx="16619">
                  <c:v>43277.65625</c:v>
                </c:pt>
                <c:pt idx="16620">
                  <c:v>43277.677083333401</c:v>
                </c:pt>
                <c:pt idx="16621">
                  <c:v>43277.697916666599</c:v>
                </c:pt>
                <c:pt idx="16622">
                  <c:v>43277.71875</c:v>
                </c:pt>
                <c:pt idx="16623">
                  <c:v>43277.739583333401</c:v>
                </c:pt>
                <c:pt idx="16624">
                  <c:v>43277.760416666599</c:v>
                </c:pt>
                <c:pt idx="16625">
                  <c:v>43277.78125</c:v>
                </c:pt>
                <c:pt idx="16626">
                  <c:v>43277.802083333401</c:v>
                </c:pt>
                <c:pt idx="16627">
                  <c:v>43277.822916666599</c:v>
                </c:pt>
                <c:pt idx="16628">
                  <c:v>43277.84375</c:v>
                </c:pt>
                <c:pt idx="16629">
                  <c:v>43277.864583333401</c:v>
                </c:pt>
                <c:pt idx="16630">
                  <c:v>43277.885416666599</c:v>
                </c:pt>
                <c:pt idx="16631">
                  <c:v>43277.90625</c:v>
                </c:pt>
                <c:pt idx="16632">
                  <c:v>43277.927083333401</c:v>
                </c:pt>
                <c:pt idx="16633">
                  <c:v>43277.947916666599</c:v>
                </c:pt>
                <c:pt idx="16634">
                  <c:v>43277.96875</c:v>
                </c:pt>
                <c:pt idx="16635">
                  <c:v>43277.989583333401</c:v>
                </c:pt>
                <c:pt idx="16636">
                  <c:v>43278.010416666599</c:v>
                </c:pt>
                <c:pt idx="16637">
                  <c:v>43278.03125</c:v>
                </c:pt>
                <c:pt idx="16638">
                  <c:v>43278.052083333401</c:v>
                </c:pt>
                <c:pt idx="16639">
                  <c:v>43278.072916666599</c:v>
                </c:pt>
                <c:pt idx="16640">
                  <c:v>43278.09375</c:v>
                </c:pt>
                <c:pt idx="16641">
                  <c:v>43278.114583333401</c:v>
                </c:pt>
                <c:pt idx="16642">
                  <c:v>43278.135416666599</c:v>
                </c:pt>
                <c:pt idx="16643">
                  <c:v>43278.15625</c:v>
                </c:pt>
                <c:pt idx="16644">
                  <c:v>43278.177083333401</c:v>
                </c:pt>
                <c:pt idx="16645">
                  <c:v>43278.197916666599</c:v>
                </c:pt>
                <c:pt idx="16646">
                  <c:v>43278.21875</c:v>
                </c:pt>
                <c:pt idx="16647">
                  <c:v>43278.239583333401</c:v>
                </c:pt>
                <c:pt idx="16648">
                  <c:v>43278.260416666599</c:v>
                </c:pt>
                <c:pt idx="16649">
                  <c:v>43278.28125</c:v>
                </c:pt>
                <c:pt idx="16650">
                  <c:v>43278.302083333401</c:v>
                </c:pt>
                <c:pt idx="16651">
                  <c:v>43278.322916666599</c:v>
                </c:pt>
                <c:pt idx="16652">
                  <c:v>43278.34375</c:v>
                </c:pt>
                <c:pt idx="16653">
                  <c:v>43278.364583333401</c:v>
                </c:pt>
                <c:pt idx="16654">
                  <c:v>43278.385416666599</c:v>
                </c:pt>
                <c:pt idx="16655">
                  <c:v>43278.40625</c:v>
                </c:pt>
                <c:pt idx="16656">
                  <c:v>43278.427083333401</c:v>
                </c:pt>
                <c:pt idx="16657">
                  <c:v>43278.447916666599</c:v>
                </c:pt>
                <c:pt idx="16658">
                  <c:v>43278.46875</c:v>
                </c:pt>
                <c:pt idx="16659">
                  <c:v>43278.489583333401</c:v>
                </c:pt>
                <c:pt idx="16660">
                  <c:v>43278.510416666599</c:v>
                </c:pt>
                <c:pt idx="16661">
                  <c:v>43278.53125</c:v>
                </c:pt>
                <c:pt idx="16662">
                  <c:v>43278.552083333401</c:v>
                </c:pt>
                <c:pt idx="16663">
                  <c:v>43278.572916666599</c:v>
                </c:pt>
                <c:pt idx="16664">
                  <c:v>43278.59375</c:v>
                </c:pt>
                <c:pt idx="16665">
                  <c:v>43278.614583333401</c:v>
                </c:pt>
                <c:pt idx="16666">
                  <c:v>43278.635416666599</c:v>
                </c:pt>
                <c:pt idx="16667">
                  <c:v>43278.65625</c:v>
                </c:pt>
                <c:pt idx="16668">
                  <c:v>43278.677083333401</c:v>
                </c:pt>
                <c:pt idx="16669">
                  <c:v>43278.697916666599</c:v>
                </c:pt>
                <c:pt idx="16670">
                  <c:v>43278.71875</c:v>
                </c:pt>
                <c:pt idx="16671">
                  <c:v>43278.739583333401</c:v>
                </c:pt>
                <c:pt idx="16672">
                  <c:v>43278.760416666599</c:v>
                </c:pt>
                <c:pt idx="16673">
                  <c:v>43278.78125</c:v>
                </c:pt>
                <c:pt idx="16674">
                  <c:v>43278.802083333401</c:v>
                </c:pt>
                <c:pt idx="16675">
                  <c:v>43278.822916666599</c:v>
                </c:pt>
                <c:pt idx="16676">
                  <c:v>43278.84375</c:v>
                </c:pt>
                <c:pt idx="16677">
                  <c:v>43278.864583333401</c:v>
                </c:pt>
                <c:pt idx="16678">
                  <c:v>43278.885416666599</c:v>
                </c:pt>
                <c:pt idx="16679">
                  <c:v>43278.90625</c:v>
                </c:pt>
                <c:pt idx="16680">
                  <c:v>43278.927083333401</c:v>
                </c:pt>
                <c:pt idx="16681">
                  <c:v>43278.947916666599</c:v>
                </c:pt>
                <c:pt idx="16682">
                  <c:v>43278.96875</c:v>
                </c:pt>
                <c:pt idx="16683">
                  <c:v>43278.989583333401</c:v>
                </c:pt>
                <c:pt idx="16684">
                  <c:v>43279.010416666599</c:v>
                </c:pt>
                <c:pt idx="16685">
                  <c:v>43279.03125</c:v>
                </c:pt>
                <c:pt idx="16686">
                  <c:v>43279.052083333401</c:v>
                </c:pt>
                <c:pt idx="16687">
                  <c:v>43279.072916666599</c:v>
                </c:pt>
                <c:pt idx="16688">
                  <c:v>43279.09375</c:v>
                </c:pt>
                <c:pt idx="16689">
                  <c:v>43279.114583333401</c:v>
                </c:pt>
                <c:pt idx="16690">
                  <c:v>43279.135416666599</c:v>
                </c:pt>
                <c:pt idx="16691">
                  <c:v>43279.15625</c:v>
                </c:pt>
                <c:pt idx="16692">
                  <c:v>43279.177083333401</c:v>
                </c:pt>
                <c:pt idx="16693">
                  <c:v>43279.197916666599</c:v>
                </c:pt>
                <c:pt idx="16694">
                  <c:v>43279.21875</c:v>
                </c:pt>
                <c:pt idx="16695">
                  <c:v>43279.239583333401</c:v>
                </c:pt>
                <c:pt idx="16696">
                  <c:v>43279.260416666599</c:v>
                </c:pt>
                <c:pt idx="16697">
                  <c:v>43279.28125</c:v>
                </c:pt>
                <c:pt idx="16698">
                  <c:v>43279.302083333401</c:v>
                </c:pt>
                <c:pt idx="16699">
                  <c:v>43279.322916666599</c:v>
                </c:pt>
                <c:pt idx="16700">
                  <c:v>43279.34375</c:v>
                </c:pt>
                <c:pt idx="16701">
                  <c:v>43279.364583333401</c:v>
                </c:pt>
                <c:pt idx="16702">
                  <c:v>43279.385416666599</c:v>
                </c:pt>
                <c:pt idx="16703">
                  <c:v>43279.40625</c:v>
                </c:pt>
                <c:pt idx="16704">
                  <c:v>43279.427083333401</c:v>
                </c:pt>
                <c:pt idx="16705">
                  <c:v>43279.447916666599</c:v>
                </c:pt>
                <c:pt idx="16706">
                  <c:v>43279.46875</c:v>
                </c:pt>
                <c:pt idx="16707">
                  <c:v>43279.489583333401</c:v>
                </c:pt>
                <c:pt idx="16708">
                  <c:v>43279.510416666599</c:v>
                </c:pt>
                <c:pt idx="16709">
                  <c:v>43279.53125</c:v>
                </c:pt>
                <c:pt idx="16710">
                  <c:v>43279.552083333401</c:v>
                </c:pt>
                <c:pt idx="16711">
                  <c:v>43279.572916666599</c:v>
                </c:pt>
                <c:pt idx="16712">
                  <c:v>43279.59375</c:v>
                </c:pt>
                <c:pt idx="16713">
                  <c:v>43279.614583333401</c:v>
                </c:pt>
                <c:pt idx="16714">
                  <c:v>43279.635416666599</c:v>
                </c:pt>
                <c:pt idx="16715">
                  <c:v>43279.65625</c:v>
                </c:pt>
                <c:pt idx="16716">
                  <c:v>43279.677083333401</c:v>
                </c:pt>
                <c:pt idx="16717">
                  <c:v>43279.697916666599</c:v>
                </c:pt>
                <c:pt idx="16718">
                  <c:v>43279.71875</c:v>
                </c:pt>
                <c:pt idx="16719">
                  <c:v>43279.739583333401</c:v>
                </c:pt>
                <c:pt idx="16720">
                  <c:v>43279.760416666599</c:v>
                </c:pt>
                <c:pt idx="16721">
                  <c:v>43279.78125</c:v>
                </c:pt>
                <c:pt idx="16722">
                  <c:v>43279.802083333401</c:v>
                </c:pt>
                <c:pt idx="16723">
                  <c:v>43279.822916666599</c:v>
                </c:pt>
                <c:pt idx="16724">
                  <c:v>43279.84375</c:v>
                </c:pt>
                <c:pt idx="16725">
                  <c:v>43279.864583333401</c:v>
                </c:pt>
                <c:pt idx="16726">
                  <c:v>43279.885416666599</c:v>
                </c:pt>
                <c:pt idx="16727">
                  <c:v>43279.90625</c:v>
                </c:pt>
                <c:pt idx="16728">
                  <c:v>43279.927083333401</c:v>
                </c:pt>
                <c:pt idx="16729">
                  <c:v>43279.947916666599</c:v>
                </c:pt>
                <c:pt idx="16730">
                  <c:v>43279.96875</c:v>
                </c:pt>
                <c:pt idx="16731">
                  <c:v>43279.989583333401</c:v>
                </c:pt>
                <c:pt idx="16732">
                  <c:v>43280.010416666599</c:v>
                </c:pt>
                <c:pt idx="16733">
                  <c:v>43280.03125</c:v>
                </c:pt>
                <c:pt idx="16734">
                  <c:v>43280.052083333401</c:v>
                </c:pt>
                <c:pt idx="16735">
                  <c:v>43280.072916666599</c:v>
                </c:pt>
                <c:pt idx="16736">
                  <c:v>43280.09375</c:v>
                </c:pt>
                <c:pt idx="16737">
                  <c:v>43280.114583333401</c:v>
                </c:pt>
                <c:pt idx="16738">
                  <c:v>43280.135416666599</c:v>
                </c:pt>
                <c:pt idx="16739">
                  <c:v>43280.15625</c:v>
                </c:pt>
                <c:pt idx="16740">
                  <c:v>43280.177083333401</c:v>
                </c:pt>
                <c:pt idx="16741">
                  <c:v>43280.197916666599</c:v>
                </c:pt>
                <c:pt idx="16742">
                  <c:v>43280.21875</c:v>
                </c:pt>
                <c:pt idx="16743">
                  <c:v>43280.239583333401</c:v>
                </c:pt>
                <c:pt idx="16744">
                  <c:v>43280.260416666599</c:v>
                </c:pt>
                <c:pt idx="16745">
                  <c:v>43280.28125</c:v>
                </c:pt>
                <c:pt idx="16746">
                  <c:v>43280.302083333401</c:v>
                </c:pt>
                <c:pt idx="16747">
                  <c:v>43280.322916666599</c:v>
                </c:pt>
                <c:pt idx="16748">
                  <c:v>43280.34375</c:v>
                </c:pt>
                <c:pt idx="16749">
                  <c:v>43280.364583333401</c:v>
                </c:pt>
                <c:pt idx="16750">
                  <c:v>43280.385416666599</c:v>
                </c:pt>
                <c:pt idx="16751">
                  <c:v>43280.40625</c:v>
                </c:pt>
                <c:pt idx="16752">
                  <c:v>43280.427083333401</c:v>
                </c:pt>
                <c:pt idx="16753">
                  <c:v>43280.447916666599</c:v>
                </c:pt>
                <c:pt idx="16754">
                  <c:v>43280.46875</c:v>
                </c:pt>
                <c:pt idx="16755">
                  <c:v>43280.489583333401</c:v>
                </c:pt>
                <c:pt idx="16756">
                  <c:v>43280.510416666599</c:v>
                </c:pt>
                <c:pt idx="16757">
                  <c:v>43280.53125</c:v>
                </c:pt>
                <c:pt idx="16758">
                  <c:v>43280.552083333401</c:v>
                </c:pt>
                <c:pt idx="16759">
                  <c:v>43280.572916666599</c:v>
                </c:pt>
                <c:pt idx="16760">
                  <c:v>43280.59375</c:v>
                </c:pt>
                <c:pt idx="16761">
                  <c:v>43280.614583333401</c:v>
                </c:pt>
                <c:pt idx="16762">
                  <c:v>43280.635416666599</c:v>
                </c:pt>
                <c:pt idx="16763">
                  <c:v>43280.65625</c:v>
                </c:pt>
                <c:pt idx="16764">
                  <c:v>43280.677083333401</c:v>
                </c:pt>
                <c:pt idx="16765">
                  <c:v>43280.697916666599</c:v>
                </c:pt>
                <c:pt idx="16766">
                  <c:v>43280.71875</c:v>
                </c:pt>
                <c:pt idx="16767">
                  <c:v>43280.739583333401</c:v>
                </c:pt>
                <c:pt idx="16768">
                  <c:v>43280.760416666599</c:v>
                </c:pt>
                <c:pt idx="16769">
                  <c:v>43280.78125</c:v>
                </c:pt>
                <c:pt idx="16770">
                  <c:v>43280.802083333401</c:v>
                </c:pt>
                <c:pt idx="16771">
                  <c:v>43280.822916666599</c:v>
                </c:pt>
                <c:pt idx="16772">
                  <c:v>43280.84375</c:v>
                </c:pt>
                <c:pt idx="16773">
                  <c:v>43280.864583333401</c:v>
                </c:pt>
                <c:pt idx="16774">
                  <c:v>43280.885416666599</c:v>
                </c:pt>
                <c:pt idx="16775">
                  <c:v>43280.90625</c:v>
                </c:pt>
                <c:pt idx="16776">
                  <c:v>43280.927083333401</c:v>
                </c:pt>
                <c:pt idx="16777">
                  <c:v>43280.947916666599</c:v>
                </c:pt>
                <c:pt idx="16778">
                  <c:v>43280.96875</c:v>
                </c:pt>
                <c:pt idx="16779">
                  <c:v>43280.989583333401</c:v>
                </c:pt>
                <c:pt idx="16780">
                  <c:v>43281.010416666599</c:v>
                </c:pt>
                <c:pt idx="16781">
                  <c:v>43281.03125</c:v>
                </c:pt>
                <c:pt idx="16782">
                  <c:v>43281.052083333401</c:v>
                </c:pt>
                <c:pt idx="16783">
                  <c:v>43281.072916666599</c:v>
                </c:pt>
                <c:pt idx="16784">
                  <c:v>43281.09375</c:v>
                </c:pt>
                <c:pt idx="16785">
                  <c:v>43281.114583333401</c:v>
                </c:pt>
                <c:pt idx="16786">
                  <c:v>43281.135416666599</c:v>
                </c:pt>
                <c:pt idx="16787">
                  <c:v>43281.15625</c:v>
                </c:pt>
                <c:pt idx="16788">
                  <c:v>43281.177083333401</c:v>
                </c:pt>
                <c:pt idx="16789">
                  <c:v>43281.197916666599</c:v>
                </c:pt>
                <c:pt idx="16790">
                  <c:v>43281.21875</c:v>
                </c:pt>
                <c:pt idx="16791">
                  <c:v>43281.239583333401</c:v>
                </c:pt>
                <c:pt idx="16792">
                  <c:v>43281.260416666599</c:v>
                </c:pt>
                <c:pt idx="16793">
                  <c:v>43281.28125</c:v>
                </c:pt>
                <c:pt idx="16794">
                  <c:v>43281.302083333401</c:v>
                </c:pt>
                <c:pt idx="16795">
                  <c:v>43281.322916666599</c:v>
                </c:pt>
                <c:pt idx="16796">
                  <c:v>43281.34375</c:v>
                </c:pt>
                <c:pt idx="16797">
                  <c:v>43281.364583333401</c:v>
                </c:pt>
                <c:pt idx="16798">
                  <c:v>43281.385416666599</c:v>
                </c:pt>
                <c:pt idx="16799">
                  <c:v>43281.40625</c:v>
                </c:pt>
                <c:pt idx="16800">
                  <c:v>43281.427083333401</c:v>
                </c:pt>
                <c:pt idx="16801">
                  <c:v>43281.447916666599</c:v>
                </c:pt>
                <c:pt idx="16802">
                  <c:v>43281.46875</c:v>
                </c:pt>
                <c:pt idx="16803">
                  <c:v>43281.489583333401</c:v>
                </c:pt>
                <c:pt idx="16804">
                  <c:v>43281.510416666599</c:v>
                </c:pt>
                <c:pt idx="16805">
                  <c:v>43281.53125</c:v>
                </c:pt>
                <c:pt idx="16806">
                  <c:v>43281.552083333401</c:v>
                </c:pt>
                <c:pt idx="16807">
                  <c:v>43281.572916666599</c:v>
                </c:pt>
                <c:pt idx="16808">
                  <c:v>43281.59375</c:v>
                </c:pt>
                <c:pt idx="16809">
                  <c:v>43281.614583333401</c:v>
                </c:pt>
                <c:pt idx="16810">
                  <c:v>43281.635416666599</c:v>
                </c:pt>
                <c:pt idx="16811">
                  <c:v>43281.65625</c:v>
                </c:pt>
                <c:pt idx="16812">
                  <c:v>43281.677083333401</c:v>
                </c:pt>
                <c:pt idx="16813">
                  <c:v>43281.697916666599</c:v>
                </c:pt>
                <c:pt idx="16814">
                  <c:v>43281.71875</c:v>
                </c:pt>
                <c:pt idx="16815">
                  <c:v>43281.739583333401</c:v>
                </c:pt>
                <c:pt idx="16816">
                  <c:v>43281.760416666599</c:v>
                </c:pt>
                <c:pt idx="16817">
                  <c:v>43281.78125</c:v>
                </c:pt>
                <c:pt idx="16818">
                  <c:v>43281.802083333401</c:v>
                </c:pt>
                <c:pt idx="16819">
                  <c:v>43281.822916666599</c:v>
                </c:pt>
                <c:pt idx="16820">
                  <c:v>43281.84375</c:v>
                </c:pt>
                <c:pt idx="16821">
                  <c:v>43281.864583333401</c:v>
                </c:pt>
                <c:pt idx="16822">
                  <c:v>43281.885416666599</c:v>
                </c:pt>
                <c:pt idx="16823">
                  <c:v>43281.90625</c:v>
                </c:pt>
                <c:pt idx="16824">
                  <c:v>43281.927083333401</c:v>
                </c:pt>
                <c:pt idx="16825">
                  <c:v>43281.947916666599</c:v>
                </c:pt>
                <c:pt idx="16826">
                  <c:v>43281.96875</c:v>
                </c:pt>
                <c:pt idx="16827">
                  <c:v>43281.989583333401</c:v>
                </c:pt>
                <c:pt idx="16828">
                  <c:v>43282.010416666599</c:v>
                </c:pt>
                <c:pt idx="16829">
                  <c:v>43282.03125</c:v>
                </c:pt>
                <c:pt idx="16830">
                  <c:v>43282.052083333401</c:v>
                </c:pt>
                <c:pt idx="16831">
                  <c:v>43282.072916666599</c:v>
                </c:pt>
                <c:pt idx="16832">
                  <c:v>43282.09375</c:v>
                </c:pt>
                <c:pt idx="16833">
                  <c:v>43282.114583333401</c:v>
                </c:pt>
                <c:pt idx="16834">
                  <c:v>43282.135416666599</c:v>
                </c:pt>
                <c:pt idx="16835">
                  <c:v>43282.15625</c:v>
                </c:pt>
                <c:pt idx="16836">
                  <c:v>43282.177083333401</c:v>
                </c:pt>
                <c:pt idx="16837">
                  <c:v>43282.197916666599</c:v>
                </c:pt>
                <c:pt idx="16838">
                  <c:v>43282.21875</c:v>
                </c:pt>
                <c:pt idx="16839">
                  <c:v>43282.239583333401</c:v>
                </c:pt>
                <c:pt idx="16840">
                  <c:v>43282.260416666599</c:v>
                </c:pt>
                <c:pt idx="16841">
                  <c:v>43282.28125</c:v>
                </c:pt>
                <c:pt idx="16842">
                  <c:v>43282.302083333401</c:v>
                </c:pt>
                <c:pt idx="16843">
                  <c:v>43282.322916666599</c:v>
                </c:pt>
                <c:pt idx="16844">
                  <c:v>43282.34375</c:v>
                </c:pt>
                <c:pt idx="16845">
                  <c:v>43282.364583333401</c:v>
                </c:pt>
                <c:pt idx="16846">
                  <c:v>43282.385416666599</c:v>
                </c:pt>
                <c:pt idx="16847">
                  <c:v>43282.40625</c:v>
                </c:pt>
                <c:pt idx="16848">
                  <c:v>43282.427083333401</c:v>
                </c:pt>
                <c:pt idx="16849">
                  <c:v>43282.447916666599</c:v>
                </c:pt>
                <c:pt idx="16850">
                  <c:v>43282.46875</c:v>
                </c:pt>
                <c:pt idx="16851">
                  <c:v>43282.489583333401</c:v>
                </c:pt>
                <c:pt idx="16852">
                  <c:v>43282.510416666599</c:v>
                </c:pt>
                <c:pt idx="16853">
                  <c:v>43282.53125</c:v>
                </c:pt>
                <c:pt idx="16854">
                  <c:v>43282.552083333401</c:v>
                </c:pt>
                <c:pt idx="16855">
                  <c:v>43282.572916666599</c:v>
                </c:pt>
                <c:pt idx="16856">
                  <c:v>43282.59375</c:v>
                </c:pt>
                <c:pt idx="16857">
                  <c:v>43282.614583333401</c:v>
                </c:pt>
                <c:pt idx="16858">
                  <c:v>43282.635416666599</c:v>
                </c:pt>
                <c:pt idx="16859">
                  <c:v>43282.65625</c:v>
                </c:pt>
                <c:pt idx="16860">
                  <c:v>43282.677083333401</c:v>
                </c:pt>
                <c:pt idx="16861">
                  <c:v>43282.697916666599</c:v>
                </c:pt>
                <c:pt idx="16862">
                  <c:v>43282.71875</c:v>
                </c:pt>
                <c:pt idx="16863">
                  <c:v>43282.739583333401</c:v>
                </c:pt>
                <c:pt idx="16864">
                  <c:v>43282.760416666599</c:v>
                </c:pt>
                <c:pt idx="16865">
                  <c:v>43282.78125</c:v>
                </c:pt>
                <c:pt idx="16866">
                  <c:v>43282.802083333401</c:v>
                </c:pt>
                <c:pt idx="16867">
                  <c:v>43282.822916666599</c:v>
                </c:pt>
                <c:pt idx="16868">
                  <c:v>43282.84375</c:v>
                </c:pt>
                <c:pt idx="16869">
                  <c:v>43282.864583333401</c:v>
                </c:pt>
                <c:pt idx="16870">
                  <c:v>43282.885416666599</c:v>
                </c:pt>
                <c:pt idx="16871">
                  <c:v>43282.90625</c:v>
                </c:pt>
                <c:pt idx="16872">
                  <c:v>43282.927083333401</c:v>
                </c:pt>
                <c:pt idx="16873">
                  <c:v>43282.947916666599</c:v>
                </c:pt>
                <c:pt idx="16874">
                  <c:v>43282.96875</c:v>
                </c:pt>
                <c:pt idx="16875">
                  <c:v>43282.989583333401</c:v>
                </c:pt>
                <c:pt idx="16876">
                  <c:v>43283.010416666599</c:v>
                </c:pt>
                <c:pt idx="16877">
                  <c:v>43283.03125</c:v>
                </c:pt>
                <c:pt idx="16878">
                  <c:v>43283.052083333401</c:v>
                </c:pt>
                <c:pt idx="16879">
                  <c:v>43283.072916666599</c:v>
                </c:pt>
                <c:pt idx="16880">
                  <c:v>43283.09375</c:v>
                </c:pt>
                <c:pt idx="16881">
                  <c:v>43283.114583333401</c:v>
                </c:pt>
                <c:pt idx="16882">
                  <c:v>43283.135416666599</c:v>
                </c:pt>
                <c:pt idx="16883">
                  <c:v>43283.15625</c:v>
                </c:pt>
                <c:pt idx="16884">
                  <c:v>43283.177083333401</c:v>
                </c:pt>
                <c:pt idx="16885">
                  <c:v>43283.197916666599</c:v>
                </c:pt>
                <c:pt idx="16886">
                  <c:v>43283.21875</c:v>
                </c:pt>
                <c:pt idx="16887">
                  <c:v>43283.239583333401</c:v>
                </c:pt>
                <c:pt idx="16888">
                  <c:v>43283.260416666599</c:v>
                </c:pt>
                <c:pt idx="16889">
                  <c:v>43283.28125</c:v>
                </c:pt>
                <c:pt idx="16890">
                  <c:v>43283.302083333401</c:v>
                </c:pt>
                <c:pt idx="16891">
                  <c:v>43283.322916666599</c:v>
                </c:pt>
                <c:pt idx="16892">
                  <c:v>43283.34375</c:v>
                </c:pt>
                <c:pt idx="16893">
                  <c:v>43283.364583333401</c:v>
                </c:pt>
                <c:pt idx="16894">
                  <c:v>43283.385416666599</c:v>
                </c:pt>
                <c:pt idx="16895">
                  <c:v>43283.40625</c:v>
                </c:pt>
                <c:pt idx="16896">
                  <c:v>43283.427083333401</c:v>
                </c:pt>
                <c:pt idx="16897">
                  <c:v>43283.447916666599</c:v>
                </c:pt>
                <c:pt idx="16898">
                  <c:v>43283.46875</c:v>
                </c:pt>
                <c:pt idx="16899">
                  <c:v>43283.489583333401</c:v>
                </c:pt>
                <c:pt idx="16900">
                  <c:v>43283.510416666599</c:v>
                </c:pt>
                <c:pt idx="16901">
                  <c:v>43283.53125</c:v>
                </c:pt>
                <c:pt idx="16902">
                  <c:v>43283.552083333401</c:v>
                </c:pt>
                <c:pt idx="16903">
                  <c:v>43283.572916666599</c:v>
                </c:pt>
                <c:pt idx="16904">
                  <c:v>43283.59375</c:v>
                </c:pt>
                <c:pt idx="16905">
                  <c:v>43283.614583333401</c:v>
                </c:pt>
                <c:pt idx="16906">
                  <c:v>43283.635416666599</c:v>
                </c:pt>
                <c:pt idx="16907">
                  <c:v>43283.65625</c:v>
                </c:pt>
                <c:pt idx="16908">
                  <c:v>43283.677083333401</c:v>
                </c:pt>
                <c:pt idx="16909">
                  <c:v>43283.697916666599</c:v>
                </c:pt>
                <c:pt idx="16910">
                  <c:v>43283.71875</c:v>
                </c:pt>
                <c:pt idx="16911">
                  <c:v>43283.739583333401</c:v>
                </c:pt>
                <c:pt idx="16912">
                  <c:v>43283.760416666599</c:v>
                </c:pt>
                <c:pt idx="16913">
                  <c:v>43283.78125</c:v>
                </c:pt>
                <c:pt idx="16914">
                  <c:v>43283.802083333401</c:v>
                </c:pt>
                <c:pt idx="16915">
                  <c:v>43283.822916666599</c:v>
                </c:pt>
                <c:pt idx="16916">
                  <c:v>43283.84375</c:v>
                </c:pt>
                <c:pt idx="16917">
                  <c:v>43283.864583333401</c:v>
                </c:pt>
                <c:pt idx="16918">
                  <c:v>43283.885416666599</c:v>
                </c:pt>
                <c:pt idx="16919">
                  <c:v>43283.90625</c:v>
                </c:pt>
                <c:pt idx="16920">
                  <c:v>43283.927083333401</c:v>
                </c:pt>
                <c:pt idx="16921">
                  <c:v>43283.947916666599</c:v>
                </c:pt>
                <c:pt idx="16922">
                  <c:v>43283.96875</c:v>
                </c:pt>
                <c:pt idx="16923">
                  <c:v>43283.989583333401</c:v>
                </c:pt>
                <c:pt idx="16924">
                  <c:v>43284.010416666599</c:v>
                </c:pt>
                <c:pt idx="16925">
                  <c:v>43284.03125</c:v>
                </c:pt>
                <c:pt idx="16926">
                  <c:v>43284.052083333401</c:v>
                </c:pt>
                <c:pt idx="16927">
                  <c:v>43284.072916666599</c:v>
                </c:pt>
                <c:pt idx="16928">
                  <c:v>43284.09375</c:v>
                </c:pt>
                <c:pt idx="16929">
                  <c:v>43284.114583333401</c:v>
                </c:pt>
                <c:pt idx="16930">
                  <c:v>43284.135416666599</c:v>
                </c:pt>
                <c:pt idx="16931">
                  <c:v>43284.15625</c:v>
                </c:pt>
                <c:pt idx="16932">
                  <c:v>43284.177083333401</c:v>
                </c:pt>
                <c:pt idx="16933">
                  <c:v>43284.197916666599</c:v>
                </c:pt>
                <c:pt idx="16934">
                  <c:v>43284.21875</c:v>
                </c:pt>
                <c:pt idx="16935">
                  <c:v>43284.239583333401</c:v>
                </c:pt>
                <c:pt idx="16936">
                  <c:v>43284.260416666599</c:v>
                </c:pt>
                <c:pt idx="16937">
                  <c:v>43284.28125</c:v>
                </c:pt>
                <c:pt idx="16938">
                  <c:v>43284.302083333401</c:v>
                </c:pt>
                <c:pt idx="16939">
                  <c:v>43284.322916666599</c:v>
                </c:pt>
                <c:pt idx="16940">
                  <c:v>43284.34375</c:v>
                </c:pt>
                <c:pt idx="16941">
                  <c:v>43284.364583333401</c:v>
                </c:pt>
                <c:pt idx="16942">
                  <c:v>43284.385416666599</c:v>
                </c:pt>
                <c:pt idx="16943">
                  <c:v>43284.40625</c:v>
                </c:pt>
                <c:pt idx="16944">
                  <c:v>43284.427083333401</c:v>
                </c:pt>
                <c:pt idx="16945">
                  <c:v>43284.447916666599</c:v>
                </c:pt>
                <c:pt idx="16946">
                  <c:v>43284.46875</c:v>
                </c:pt>
                <c:pt idx="16947">
                  <c:v>43284.489583333401</c:v>
                </c:pt>
                <c:pt idx="16948">
                  <c:v>43284.510416666599</c:v>
                </c:pt>
                <c:pt idx="16949">
                  <c:v>43284.53125</c:v>
                </c:pt>
                <c:pt idx="16950">
                  <c:v>43284.552083333401</c:v>
                </c:pt>
                <c:pt idx="16951">
                  <c:v>43284.572916666599</c:v>
                </c:pt>
                <c:pt idx="16952">
                  <c:v>43284.59375</c:v>
                </c:pt>
                <c:pt idx="16953">
                  <c:v>43284.614583333401</c:v>
                </c:pt>
                <c:pt idx="16954">
                  <c:v>43284.635416666599</c:v>
                </c:pt>
                <c:pt idx="16955">
                  <c:v>43284.65625</c:v>
                </c:pt>
                <c:pt idx="16956">
                  <c:v>43284.677083333401</c:v>
                </c:pt>
                <c:pt idx="16957">
                  <c:v>43284.697916666599</c:v>
                </c:pt>
                <c:pt idx="16958">
                  <c:v>43284.71875</c:v>
                </c:pt>
                <c:pt idx="16959">
                  <c:v>43284.739583333401</c:v>
                </c:pt>
                <c:pt idx="16960">
                  <c:v>43284.760416666599</c:v>
                </c:pt>
                <c:pt idx="16961">
                  <c:v>43284.78125</c:v>
                </c:pt>
                <c:pt idx="16962">
                  <c:v>43284.802083333401</c:v>
                </c:pt>
                <c:pt idx="16963">
                  <c:v>43284.822916666599</c:v>
                </c:pt>
                <c:pt idx="16964">
                  <c:v>43284.84375</c:v>
                </c:pt>
                <c:pt idx="16965">
                  <c:v>43284.864583333401</c:v>
                </c:pt>
                <c:pt idx="16966">
                  <c:v>43284.885416666599</c:v>
                </c:pt>
                <c:pt idx="16967">
                  <c:v>43284.90625</c:v>
                </c:pt>
                <c:pt idx="16968">
                  <c:v>43284.927083333401</c:v>
                </c:pt>
                <c:pt idx="16969">
                  <c:v>43284.947916666599</c:v>
                </c:pt>
                <c:pt idx="16970">
                  <c:v>43284.96875</c:v>
                </c:pt>
                <c:pt idx="16971">
                  <c:v>43284.989583333401</c:v>
                </c:pt>
                <c:pt idx="16972">
                  <c:v>43285.010416666599</c:v>
                </c:pt>
                <c:pt idx="16973">
                  <c:v>43285.03125</c:v>
                </c:pt>
                <c:pt idx="16974">
                  <c:v>43285.052083333401</c:v>
                </c:pt>
                <c:pt idx="16975">
                  <c:v>43285.072916666599</c:v>
                </c:pt>
                <c:pt idx="16976">
                  <c:v>43285.09375</c:v>
                </c:pt>
                <c:pt idx="16977">
                  <c:v>43285.114583333401</c:v>
                </c:pt>
                <c:pt idx="16978">
                  <c:v>43285.135416666599</c:v>
                </c:pt>
                <c:pt idx="16979">
                  <c:v>43285.15625</c:v>
                </c:pt>
                <c:pt idx="16980">
                  <c:v>43285.177083333401</c:v>
                </c:pt>
                <c:pt idx="16981">
                  <c:v>43285.197916666599</c:v>
                </c:pt>
                <c:pt idx="16982">
                  <c:v>43285.21875</c:v>
                </c:pt>
                <c:pt idx="16983">
                  <c:v>43285.239583333401</c:v>
                </c:pt>
                <c:pt idx="16984">
                  <c:v>43285.260416666599</c:v>
                </c:pt>
                <c:pt idx="16985">
                  <c:v>43285.28125</c:v>
                </c:pt>
                <c:pt idx="16986">
                  <c:v>43285.302083333401</c:v>
                </c:pt>
                <c:pt idx="16987">
                  <c:v>43285.322916666599</c:v>
                </c:pt>
                <c:pt idx="16988">
                  <c:v>43285.34375</c:v>
                </c:pt>
                <c:pt idx="16989">
                  <c:v>43285.364583333401</c:v>
                </c:pt>
                <c:pt idx="16990">
                  <c:v>43285.385416666599</c:v>
                </c:pt>
                <c:pt idx="16991">
                  <c:v>43285.40625</c:v>
                </c:pt>
                <c:pt idx="16992">
                  <c:v>43285.427083333401</c:v>
                </c:pt>
                <c:pt idx="16993">
                  <c:v>43285.447916666599</c:v>
                </c:pt>
                <c:pt idx="16994">
                  <c:v>43285.46875</c:v>
                </c:pt>
                <c:pt idx="16995">
                  <c:v>43285.489583333401</c:v>
                </c:pt>
                <c:pt idx="16996">
                  <c:v>43285.510416666599</c:v>
                </c:pt>
                <c:pt idx="16997">
                  <c:v>43285.53125</c:v>
                </c:pt>
                <c:pt idx="16998">
                  <c:v>43285.552083333401</c:v>
                </c:pt>
                <c:pt idx="16999">
                  <c:v>43285.572916666599</c:v>
                </c:pt>
                <c:pt idx="17000">
                  <c:v>43285.59375</c:v>
                </c:pt>
                <c:pt idx="17001">
                  <c:v>43285.614583333401</c:v>
                </c:pt>
                <c:pt idx="17002">
                  <c:v>43285.635416666599</c:v>
                </c:pt>
                <c:pt idx="17003">
                  <c:v>43285.65625</c:v>
                </c:pt>
                <c:pt idx="17004">
                  <c:v>43285.677083333401</c:v>
                </c:pt>
                <c:pt idx="17005">
                  <c:v>43285.697916666599</c:v>
                </c:pt>
                <c:pt idx="17006">
                  <c:v>43285.71875</c:v>
                </c:pt>
                <c:pt idx="17007">
                  <c:v>43285.739583333401</c:v>
                </c:pt>
                <c:pt idx="17008">
                  <c:v>43285.760416666599</c:v>
                </c:pt>
                <c:pt idx="17009">
                  <c:v>43285.78125</c:v>
                </c:pt>
                <c:pt idx="17010">
                  <c:v>43285.802083333401</c:v>
                </c:pt>
                <c:pt idx="17011">
                  <c:v>43285.822916666599</c:v>
                </c:pt>
                <c:pt idx="17012">
                  <c:v>43285.84375</c:v>
                </c:pt>
                <c:pt idx="17013">
                  <c:v>43285.864583333401</c:v>
                </c:pt>
                <c:pt idx="17014">
                  <c:v>43285.885416666599</c:v>
                </c:pt>
                <c:pt idx="17015">
                  <c:v>43285.90625</c:v>
                </c:pt>
                <c:pt idx="17016">
                  <c:v>43285.927083333401</c:v>
                </c:pt>
                <c:pt idx="17017">
                  <c:v>43285.947916666599</c:v>
                </c:pt>
                <c:pt idx="17018">
                  <c:v>43285.96875</c:v>
                </c:pt>
                <c:pt idx="17019">
                  <c:v>43285.989583333401</c:v>
                </c:pt>
                <c:pt idx="17020">
                  <c:v>43286.010416666599</c:v>
                </c:pt>
                <c:pt idx="17021">
                  <c:v>43286.03125</c:v>
                </c:pt>
                <c:pt idx="17022">
                  <c:v>43286.052083333401</c:v>
                </c:pt>
                <c:pt idx="17023">
                  <c:v>43286.072916666599</c:v>
                </c:pt>
                <c:pt idx="17024">
                  <c:v>43286.09375</c:v>
                </c:pt>
                <c:pt idx="17025">
                  <c:v>43286.114583333401</c:v>
                </c:pt>
                <c:pt idx="17026">
                  <c:v>43286.135416666599</c:v>
                </c:pt>
                <c:pt idx="17027">
                  <c:v>43286.15625</c:v>
                </c:pt>
                <c:pt idx="17028">
                  <c:v>43286.177083333401</c:v>
                </c:pt>
                <c:pt idx="17029">
                  <c:v>43286.197916666599</c:v>
                </c:pt>
                <c:pt idx="17030">
                  <c:v>43286.21875</c:v>
                </c:pt>
                <c:pt idx="17031">
                  <c:v>43286.239583333401</c:v>
                </c:pt>
                <c:pt idx="17032">
                  <c:v>43286.260416666599</c:v>
                </c:pt>
                <c:pt idx="17033">
                  <c:v>43286.28125</c:v>
                </c:pt>
                <c:pt idx="17034">
                  <c:v>43286.302083333401</c:v>
                </c:pt>
                <c:pt idx="17035">
                  <c:v>43286.322916666599</c:v>
                </c:pt>
                <c:pt idx="17036">
                  <c:v>43286.34375</c:v>
                </c:pt>
                <c:pt idx="17037">
                  <c:v>43286.364583333401</c:v>
                </c:pt>
                <c:pt idx="17038">
                  <c:v>43286.385416666599</c:v>
                </c:pt>
                <c:pt idx="17039">
                  <c:v>43286.40625</c:v>
                </c:pt>
                <c:pt idx="17040">
                  <c:v>43286.427083333401</c:v>
                </c:pt>
                <c:pt idx="17041">
                  <c:v>43286.447916666599</c:v>
                </c:pt>
                <c:pt idx="17042">
                  <c:v>43286.46875</c:v>
                </c:pt>
                <c:pt idx="17043">
                  <c:v>43286.489583333401</c:v>
                </c:pt>
                <c:pt idx="17044">
                  <c:v>43286.510416666599</c:v>
                </c:pt>
                <c:pt idx="17045">
                  <c:v>43286.53125</c:v>
                </c:pt>
                <c:pt idx="17046">
                  <c:v>43286.552083333401</c:v>
                </c:pt>
                <c:pt idx="17047">
                  <c:v>43286.572916666599</c:v>
                </c:pt>
                <c:pt idx="17048">
                  <c:v>43286.59375</c:v>
                </c:pt>
                <c:pt idx="17049">
                  <c:v>43286.614583333401</c:v>
                </c:pt>
                <c:pt idx="17050">
                  <c:v>43286.635416666599</c:v>
                </c:pt>
                <c:pt idx="17051">
                  <c:v>43286.65625</c:v>
                </c:pt>
                <c:pt idx="17052">
                  <c:v>43286.677083333401</c:v>
                </c:pt>
                <c:pt idx="17053">
                  <c:v>43286.697916666599</c:v>
                </c:pt>
                <c:pt idx="17054">
                  <c:v>43286.71875</c:v>
                </c:pt>
                <c:pt idx="17055">
                  <c:v>43286.739583333401</c:v>
                </c:pt>
                <c:pt idx="17056">
                  <c:v>43286.760416666599</c:v>
                </c:pt>
                <c:pt idx="17057">
                  <c:v>43286.78125</c:v>
                </c:pt>
                <c:pt idx="17058">
                  <c:v>43286.802083333401</c:v>
                </c:pt>
                <c:pt idx="17059">
                  <c:v>43286.822916666599</c:v>
                </c:pt>
                <c:pt idx="17060">
                  <c:v>43286.84375</c:v>
                </c:pt>
                <c:pt idx="17061">
                  <c:v>43286.864583333401</c:v>
                </c:pt>
                <c:pt idx="17062">
                  <c:v>43286.885416666599</c:v>
                </c:pt>
                <c:pt idx="17063">
                  <c:v>43286.90625</c:v>
                </c:pt>
                <c:pt idx="17064">
                  <c:v>43286.927083333401</c:v>
                </c:pt>
                <c:pt idx="17065">
                  <c:v>43286.947916666599</c:v>
                </c:pt>
                <c:pt idx="17066">
                  <c:v>43286.96875</c:v>
                </c:pt>
                <c:pt idx="17067">
                  <c:v>43286.989583333401</c:v>
                </c:pt>
                <c:pt idx="17068">
                  <c:v>43287.010416666599</c:v>
                </c:pt>
                <c:pt idx="17069">
                  <c:v>43287.03125</c:v>
                </c:pt>
                <c:pt idx="17070">
                  <c:v>43287.052083333401</c:v>
                </c:pt>
                <c:pt idx="17071">
                  <c:v>43287.072916666599</c:v>
                </c:pt>
                <c:pt idx="17072">
                  <c:v>43287.09375</c:v>
                </c:pt>
                <c:pt idx="17073">
                  <c:v>43287.114583333401</c:v>
                </c:pt>
                <c:pt idx="17074">
                  <c:v>43287.135416666599</c:v>
                </c:pt>
                <c:pt idx="17075">
                  <c:v>43287.15625</c:v>
                </c:pt>
                <c:pt idx="17076">
                  <c:v>43287.177083333401</c:v>
                </c:pt>
                <c:pt idx="17077">
                  <c:v>43287.197916666599</c:v>
                </c:pt>
                <c:pt idx="17078">
                  <c:v>43287.21875</c:v>
                </c:pt>
                <c:pt idx="17079">
                  <c:v>43287.239583333401</c:v>
                </c:pt>
                <c:pt idx="17080">
                  <c:v>43287.260416666599</c:v>
                </c:pt>
                <c:pt idx="17081">
                  <c:v>43287.28125</c:v>
                </c:pt>
                <c:pt idx="17082">
                  <c:v>43287.302083333401</c:v>
                </c:pt>
                <c:pt idx="17083">
                  <c:v>43287.322916666599</c:v>
                </c:pt>
                <c:pt idx="17084">
                  <c:v>43287.34375</c:v>
                </c:pt>
                <c:pt idx="17085">
                  <c:v>43287.364583333401</c:v>
                </c:pt>
                <c:pt idx="17086">
                  <c:v>43287.385416666599</c:v>
                </c:pt>
                <c:pt idx="17087">
                  <c:v>43287.40625</c:v>
                </c:pt>
                <c:pt idx="17088">
                  <c:v>43287.427083333401</c:v>
                </c:pt>
                <c:pt idx="17089">
                  <c:v>43287.447916666599</c:v>
                </c:pt>
                <c:pt idx="17090">
                  <c:v>43287.46875</c:v>
                </c:pt>
                <c:pt idx="17091">
                  <c:v>43287.489583333401</c:v>
                </c:pt>
                <c:pt idx="17092">
                  <c:v>43287.510416666599</c:v>
                </c:pt>
                <c:pt idx="17093">
                  <c:v>43287.53125</c:v>
                </c:pt>
                <c:pt idx="17094">
                  <c:v>43287.552083333401</c:v>
                </c:pt>
                <c:pt idx="17095">
                  <c:v>43287.572916666599</c:v>
                </c:pt>
                <c:pt idx="17096">
                  <c:v>43287.59375</c:v>
                </c:pt>
                <c:pt idx="17097">
                  <c:v>43287.614583333401</c:v>
                </c:pt>
                <c:pt idx="17098">
                  <c:v>43287.635416666599</c:v>
                </c:pt>
                <c:pt idx="17099">
                  <c:v>43287.65625</c:v>
                </c:pt>
                <c:pt idx="17100">
                  <c:v>43287.677083333401</c:v>
                </c:pt>
                <c:pt idx="17101">
                  <c:v>43287.697916666599</c:v>
                </c:pt>
                <c:pt idx="17102">
                  <c:v>43287.71875</c:v>
                </c:pt>
                <c:pt idx="17103">
                  <c:v>43287.739583333401</c:v>
                </c:pt>
                <c:pt idx="17104">
                  <c:v>43287.760416666599</c:v>
                </c:pt>
                <c:pt idx="17105">
                  <c:v>43287.78125</c:v>
                </c:pt>
                <c:pt idx="17106">
                  <c:v>43287.802083333401</c:v>
                </c:pt>
                <c:pt idx="17107">
                  <c:v>43287.822916666599</c:v>
                </c:pt>
                <c:pt idx="17108">
                  <c:v>43287.84375</c:v>
                </c:pt>
                <c:pt idx="17109">
                  <c:v>43287.864583333401</c:v>
                </c:pt>
                <c:pt idx="17110">
                  <c:v>43287.885416666599</c:v>
                </c:pt>
                <c:pt idx="17111">
                  <c:v>43287.90625</c:v>
                </c:pt>
                <c:pt idx="17112">
                  <c:v>43287.927083333401</c:v>
                </c:pt>
                <c:pt idx="17113">
                  <c:v>43287.947916666599</c:v>
                </c:pt>
                <c:pt idx="17114">
                  <c:v>43287.96875</c:v>
                </c:pt>
                <c:pt idx="17115">
                  <c:v>43287.989583333401</c:v>
                </c:pt>
                <c:pt idx="17116">
                  <c:v>43288.010416666599</c:v>
                </c:pt>
                <c:pt idx="17117">
                  <c:v>43288.03125</c:v>
                </c:pt>
                <c:pt idx="17118">
                  <c:v>43288.052083333401</c:v>
                </c:pt>
                <c:pt idx="17119">
                  <c:v>43288.072916666599</c:v>
                </c:pt>
                <c:pt idx="17120">
                  <c:v>43288.09375</c:v>
                </c:pt>
                <c:pt idx="17121">
                  <c:v>43288.114583333401</c:v>
                </c:pt>
                <c:pt idx="17122">
                  <c:v>43288.135416666599</c:v>
                </c:pt>
                <c:pt idx="17123">
                  <c:v>43288.15625</c:v>
                </c:pt>
                <c:pt idx="17124">
                  <c:v>43288.177083333401</c:v>
                </c:pt>
                <c:pt idx="17125">
                  <c:v>43288.197916666599</c:v>
                </c:pt>
                <c:pt idx="17126">
                  <c:v>43288.21875</c:v>
                </c:pt>
                <c:pt idx="17127">
                  <c:v>43288.239583333401</c:v>
                </c:pt>
                <c:pt idx="17128">
                  <c:v>43288.260416666599</c:v>
                </c:pt>
                <c:pt idx="17129">
                  <c:v>43288.28125</c:v>
                </c:pt>
                <c:pt idx="17130">
                  <c:v>43288.302083333401</c:v>
                </c:pt>
                <c:pt idx="17131">
                  <c:v>43288.322916666599</c:v>
                </c:pt>
                <c:pt idx="17132">
                  <c:v>43288.34375</c:v>
                </c:pt>
                <c:pt idx="17133">
                  <c:v>43288.364583333401</c:v>
                </c:pt>
                <c:pt idx="17134">
                  <c:v>43288.385416666599</c:v>
                </c:pt>
                <c:pt idx="17135">
                  <c:v>43288.40625</c:v>
                </c:pt>
                <c:pt idx="17136">
                  <c:v>43288.427083333401</c:v>
                </c:pt>
                <c:pt idx="17137">
                  <c:v>43288.447916666599</c:v>
                </c:pt>
                <c:pt idx="17138">
                  <c:v>43288.46875</c:v>
                </c:pt>
                <c:pt idx="17139">
                  <c:v>43288.489583333401</c:v>
                </c:pt>
                <c:pt idx="17140">
                  <c:v>43288.510416666599</c:v>
                </c:pt>
                <c:pt idx="17141">
                  <c:v>43288.53125</c:v>
                </c:pt>
                <c:pt idx="17142">
                  <c:v>43288.552083333401</c:v>
                </c:pt>
                <c:pt idx="17143">
                  <c:v>43288.572916666599</c:v>
                </c:pt>
                <c:pt idx="17144">
                  <c:v>43288.59375</c:v>
                </c:pt>
                <c:pt idx="17145">
                  <c:v>43288.614583333401</c:v>
                </c:pt>
                <c:pt idx="17146">
                  <c:v>43288.635416666599</c:v>
                </c:pt>
                <c:pt idx="17147">
                  <c:v>43288.65625</c:v>
                </c:pt>
                <c:pt idx="17148">
                  <c:v>43288.677083333401</c:v>
                </c:pt>
                <c:pt idx="17149">
                  <c:v>43288.697916666599</c:v>
                </c:pt>
                <c:pt idx="17150">
                  <c:v>43288.71875</c:v>
                </c:pt>
                <c:pt idx="17151">
                  <c:v>43288.739583333401</c:v>
                </c:pt>
                <c:pt idx="17152">
                  <c:v>43288.760416666599</c:v>
                </c:pt>
                <c:pt idx="17153">
                  <c:v>43288.78125</c:v>
                </c:pt>
                <c:pt idx="17154">
                  <c:v>43288.802083333401</c:v>
                </c:pt>
                <c:pt idx="17155">
                  <c:v>43288.822916666599</c:v>
                </c:pt>
                <c:pt idx="17156">
                  <c:v>43288.84375</c:v>
                </c:pt>
                <c:pt idx="17157">
                  <c:v>43288.864583333401</c:v>
                </c:pt>
                <c:pt idx="17158">
                  <c:v>43288.885416666599</c:v>
                </c:pt>
                <c:pt idx="17159">
                  <c:v>43288.90625</c:v>
                </c:pt>
                <c:pt idx="17160">
                  <c:v>43288.927083333401</c:v>
                </c:pt>
                <c:pt idx="17161">
                  <c:v>43288.947916666599</c:v>
                </c:pt>
                <c:pt idx="17162">
                  <c:v>43288.96875</c:v>
                </c:pt>
                <c:pt idx="17163">
                  <c:v>43288.989583333401</c:v>
                </c:pt>
                <c:pt idx="17164">
                  <c:v>43289.010416666599</c:v>
                </c:pt>
                <c:pt idx="17165">
                  <c:v>43289.03125</c:v>
                </c:pt>
                <c:pt idx="17166">
                  <c:v>43289.052083333401</c:v>
                </c:pt>
                <c:pt idx="17167">
                  <c:v>43289.072916666599</c:v>
                </c:pt>
                <c:pt idx="17168">
                  <c:v>43289.09375</c:v>
                </c:pt>
                <c:pt idx="17169">
                  <c:v>43289.114583333401</c:v>
                </c:pt>
                <c:pt idx="17170">
                  <c:v>43289.135416666599</c:v>
                </c:pt>
                <c:pt idx="17171">
                  <c:v>43289.15625</c:v>
                </c:pt>
                <c:pt idx="17172">
                  <c:v>43289.177083333401</c:v>
                </c:pt>
                <c:pt idx="17173">
                  <c:v>43289.197916666599</c:v>
                </c:pt>
                <c:pt idx="17174">
                  <c:v>43289.21875</c:v>
                </c:pt>
                <c:pt idx="17175">
                  <c:v>43289.239583333401</c:v>
                </c:pt>
                <c:pt idx="17176">
                  <c:v>43289.260416666599</c:v>
                </c:pt>
                <c:pt idx="17177">
                  <c:v>43289.28125</c:v>
                </c:pt>
                <c:pt idx="17178">
                  <c:v>43289.302083333401</c:v>
                </c:pt>
                <c:pt idx="17179">
                  <c:v>43289.322916666599</c:v>
                </c:pt>
                <c:pt idx="17180">
                  <c:v>43289.34375</c:v>
                </c:pt>
                <c:pt idx="17181">
                  <c:v>43289.364583333401</c:v>
                </c:pt>
                <c:pt idx="17182">
                  <c:v>43289.385416666599</c:v>
                </c:pt>
                <c:pt idx="17183">
                  <c:v>43289.40625</c:v>
                </c:pt>
                <c:pt idx="17184">
                  <c:v>43289.427083333401</c:v>
                </c:pt>
                <c:pt idx="17185">
                  <c:v>43289.447916666599</c:v>
                </c:pt>
                <c:pt idx="17186">
                  <c:v>43289.46875</c:v>
                </c:pt>
                <c:pt idx="17187">
                  <c:v>43289.489583333401</c:v>
                </c:pt>
                <c:pt idx="17188">
                  <c:v>43289.510416666599</c:v>
                </c:pt>
                <c:pt idx="17189">
                  <c:v>43289.53125</c:v>
                </c:pt>
                <c:pt idx="17190">
                  <c:v>43289.552083333401</c:v>
                </c:pt>
                <c:pt idx="17191">
                  <c:v>43289.572916666599</c:v>
                </c:pt>
                <c:pt idx="17192">
                  <c:v>43289.59375</c:v>
                </c:pt>
                <c:pt idx="17193">
                  <c:v>43289.614583333401</c:v>
                </c:pt>
                <c:pt idx="17194">
                  <c:v>43289.635416666599</c:v>
                </c:pt>
                <c:pt idx="17195">
                  <c:v>43289.65625</c:v>
                </c:pt>
                <c:pt idx="17196">
                  <c:v>43289.677083333401</c:v>
                </c:pt>
                <c:pt idx="17197">
                  <c:v>43289.697916666599</c:v>
                </c:pt>
                <c:pt idx="17198">
                  <c:v>43289.71875</c:v>
                </c:pt>
                <c:pt idx="17199">
                  <c:v>43289.739583333401</c:v>
                </c:pt>
                <c:pt idx="17200">
                  <c:v>43289.760416666599</c:v>
                </c:pt>
                <c:pt idx="17201">
                  <c:v>43289.78125</c:v>
                </c:pt>
                <c:pt idx="17202">
                  <c:v>43289.802083333401</c:v>
                </c:pt>
                <c:pt idx="17203">
                  <c:v>43289.822916666599</c:v>
                </c:pt>
                <c:pt idx="17204">
                  <c:v>43289.84375</c:v>
                </c:pt>
                <c:pt idx="17205">
                  <c:v>43289.864583333401</c:v>
                </c:pt>
                <c:pt idx="17206">
                  <c:v>43289.885416666599</c:v>
                </c:pt>
                <c:pt idx="17207">
                  <c:v>43289.90625</c:v>
                </c:pt>
                <c:pt idx="17208">
                  <c:v>43289.927083333401</c:v>
                </c:pt>
                <c:pt idx="17209">
                  <c:v>43289.947916666599</c:v>
                </c:pt>
                <c:pt idx="17210">
                  <c:v>43289.96875</c:v>
                </c:pt>
                <c:pt idx="17211">
                  <c:v>43289.989583333401</c:v>
                </c:pt>
                <c:pt idx="17212">
                  <c:v>43290.010416666599</c:v>
                </c:pt>
                <c:pt idx="17213">
                  <c:v>43290.03125</c:v>
                </c:pt>
                <c:pt idx="17214">
                  <c:v>43290.052083333401</c:v>
                </c:pt>
                <c:pt idx="17215">
                  <c:v>43290.072916666599</c:v>
                </c:pt>
                <c:pt idx="17216">
                  <c:v>43290.09375</c:v>
                </c:pt>
                <c:pt idx="17217">
                  <c:v>43290.114583333401</c:v>
                </c:pt>
                <c:pt idx="17218">
                  <c:v>43290.135416666599</c:v>
                </c:pt>
                <c:pt idx="17219">
                  <c:v>43290.15625</c:v>
                </c:pt>
                <c:pt idx="17220">
                  <c:v>43290.177083333401</c:v>
                </c:pt>
                <c:pt idx="17221">
                  <c:v>43290.197916666599</c:v>
                </c:pt>
                <c:pt idx="17222">
                  <c:v>43290.21875</c:v>
                </c:pt>
                <c:pt idx="17223">
                  <c:v>43290.239583333401</c:v>
                </c:pt>
                <c:pt idx="17224">
                  <c:v>43290.260416666599</c:v>
                </c:pt>
                <c:pt idx="17225">
                  <c:v>43290.28125</c:v>
                </c:pt>
                <c:pt idx="17226">
                  <c:v>43290.302083333401</c:v>
                </c:pt>
                <c:pt idx="17227">
                  <c:v>43290.322916666599</c:v>
                </c:pt>
                <c:pt idx="17228">
                  <c:v>43290.34375</c:v>
                </c:pt>
                <c:pt idx="17229">
                  <c:v>43290.364583333401</c:v>
                </c:pt>
                <c:pt idx="17230">
                  <c:v>43290.385416666599</c:v>
                </c:pt>
                <c:pt idx="17231">
                  <c:v>43290.40625</c:v>
                </c:pt>
                <c:pt idx="17232">
                  <c:v>43290.427083333401</c:v>
                </c:pt>
                <c:pt idx="17233">
                  <c:v>43290.447916666599</c:v>
                </c:pt>
                <c:pt idx="17234">
                  <c:v>43290.46875</c:v>
                </c:pt>
                <c:pt idx="17235">
                  <c:v>43290.489583333401</c:v>
                </c:pt>
                <c:pt idx="17236">
                  <c:v>43290.510416666599</c:v>
                </c:pt>
                <c:pt idx="17237">
                  <c:v>43290.53125</c:v>
                </c:pt>
                <c:pt idx="17238">
                  <c:v>43290.552083333401</c:v>
                </c:pt>
                <c:pt idx="17239">
                  <c:v>43290.572916666599</c:v>
                </c:pt>
                <c:pt idx="17240">
                  <c:v>43290.59375</c:v>
                </c:pt>
                <c:pt idx="17241">
                  <c:v>43290.614583333401</c:v>
                </c:pt>
                <c:pt idx="17242">
                  <c:v>43290.635416666599</c:v>
                </c:pt>
                <c:pt idx="17243">
                  <c:v>43290.65625</c:v>
                </c:pt>
                <c:pt idx="17244">
                  <c:v>43290.677083333401</c:v>
                </c:pt>
                <c:pt idx="17245">
                  <c:v>43290.697916666599</c:v>
                </c:pt>
                <c:pt idx="17246">
                  <c:v>43290.71875</c:v>
                </c:pt>
                <c:pt idx="17247">
                  <c:v>43290.739583333401</c:v>
                </c:pt>
                <c:pt idx="17248">
                  <c:v>43290.760416666599</c:v>
                </c:pt>
                <c:pt idx="17249">
                  <c:v>43290.78125</c:v>
                </c:pt>
                <c:pt idx="17250">
                  <c:v>43290.802083333401</c:v>
                </c:pt>
                <c:pt idx="17251">
                  <c:v>43290.822916666599</c:v>
                </c:pt>
                <c:pt idx="17252">
                  <c:v>43290.84375</c:v>
                </c:pt>
                <c:pt idx="17253">
                  <c:v>43290.864583333401</c:v>
                </c:pt>
                <c:pt idx="17254">
                  <c:v>43290.885416666599</c:v>
                </c:pt>
                <c:pt idx="17255">
                  <c:v>43290.90625</c:v>
                </c:pt>
                <c:pt idx="17256">
                  <c:v>43290.927083333401</c:v>
                </c:pt>
                <c:pt idx="17257">
                  <c:v>43290.947916666599</c:v>
                </c:pt>
                <c:pt idx="17258">
                  <c:v>43290.96875</c:v>
                </c:pt>
                <c:pt idx="17259">
                  <c:v>43290.989583333401</c:v>
                </c:pt>
                <c:pt idx="17260">
                  <c:v>43291.010416666599</c:v>
                </c:pt>
                <c:pt idx="17261">
                  <c:v>43291.03125</c:v>
                </c:pt>
                <c:pt idx="17262">
                  <c:v>43291.052083333401</c:v>
                </c:pt>
                <c:pt idx="17263">
                  <c:v>43291.072916666599</c:v>
                </c:pt>
                <c:pt idx="17264">
                  <c:v>43291.09375</c:v>
                </c:pt>
                <c:pt idx="17265">
                  <c:v>43291.114583333401</c:v>
                </c:pt>
                <c:pt idx="17266">
                  <c:v>43291.135416666599</c:v>
                </c:pt>
                <c:pt idx="17267">
                  <c:v>43291.15625</c:v>
                </c:pt>
                <c:pt idx="17268">
                  <c:v>43291.177083333401</c:v>
                </c:pt>
                <c:pt idx="17269">
                  <c:v>43291.197916666599</c:v>
                </c:pt>
                <c:pt idx="17270">
                  <c:v>43291.21875</c:v>
                </c:pt>
                <c:pt idx="17271">
                  <c:v>43291.239583333401</c:v>
                </c:pt>
                <c:pt idx="17272">
                  <c:v>43291.260416666599</c:v>
                </c:pt>
                <c:pt idx="17273">
                  <c:v>43291.28125</c:v>
                </c:pt>
                <c:pt idx="17274">
                  <c:v>43291.302083333401</c:v>
                </c:pt>
                <c:pt idx="17275">
                  <c:v>43291.322916666599</c:v>
                </c:pt>
                <c:pt idx="17276">
                  <c:v>43291.34375</c:v>
                </c:pt>
                <c:pt idx="17277">
                  <c:v>43291.364583333401</c:v>
                </c:pt>
                <c:pt idx="17278">
                  <c:v>43291.385416666599</c:v>
                </c:pt>
                <c:pt idx="17279">
                  <c:v>43291.40625</c:v>
                </c:pt>
                <c:pt idx="17280">
                  <c:v>43291.427083333401</c:v>
                </c:pt>
                <c:pt idx="17281">
                  <c:v>43291.447916666599</c:v>
                </c:pt>
                <c:pt idx="17282">
                  <c:v>43291.46875</c:v>
                </c:pt>
                <c:pt idx="17283">
                  <c:v>43291.489583333401</c:v>
                </c:pt>
                <c:pt idx="17284">
                  <c:v>43291.510416666599</c:v>
                </c:pt>
                <c:pt idx="17285">
                  <c:v>43291.53125</c:v>
                </c:pt>
                <c:pt idx="17286">
                  <c:v>43291.552083333401</c:v>
                </c:pt>
                <c:pt idx="17287">
                  <c:v>43291.572916666599</c:v>
                </c:pt>
                <c:pt idx="17288">
                  <c:v>43291.59375</c:v>
                </c:pt>
                <c:pt idx="17289">
                  <c:v>43291.614583333401</c:v>
                </c:pt>
                <c:pt idx="17290">
                  <c:v>43291.635416666599</c:v>
                </c:pt>
                <c:pt idx="17291">
                  <c:v>43291.65625</c:v>
                </c:pt>
                <c:pt idx="17292">
                  <c:v>43291.677083333401</c:v>
                </c:pt>
                <c:pt idx="17293">
                  <c:v>43291.697916666599</c:v>
                </c:pt>
                <c:pt idx="17294">
                  <c:v>43291.71875</c:v>
                </c:pt>
                <c:pt idx="17295">
                  <c:v>43291.739583333401</c:v>
                </c:pt>
                <c:pt idx="17296">
                  <c:v>43291.760416666599</c:v>
                </c:pt>
                <c:pt idx="17297">
                  <c:v>43291.78125</c:v>
                </c:pt>
                <c:pt idx="17298">
                  <c:v>43291.802083333401</c:v>
                </c:pt>
                <c:pt idx="17299">
                  <c:v>43291.822916666599</c:v>
                </c:pt>
                <c:pt idx="17300">
                  <c:v>43291.84375</c:v>
                </c:pt>
                <c:pt idx="17301">
                  <c:v>43291.864583333401</c:v>
                </c:pt>
                <c:pt idx="17302">
                  <c:v>43291.885416666599</c:v>
                </c:pt>
                <c:pt idx="17303">
                  <c:v>43291.90625</c:v>
                </c:pt>
                <c:pt idx="17304">
                  <c:v>43291.927083333401</c:v>
                </c:pt>
                <c:pt idx="17305">
                  <c:v>43291.947916666599</c:v>
                </c:pt>
                <c:pt idx="17306">
                  <c:v>43291.96875</c:v>
                </c:pt>
                <c:pt idx="17307">
                  <c:v>43291.989583333401</c:v>
                </c:pt>
                <c:pt idx="17308">
                  <c:v>43292.010416666599</c:v>
                </c:pt>
                <c:pt idx="17309">
                  <c:v>43292.03125</c:v>
                </c:pt>
                <c:pt idx="17310">
                  <c:v>43292.052083333401</c:v>
                </c:pt>
                <c:pt idx="17311">
                  <c:v>43292.072916666599</c:v>
                </c:pt>
                <c:pt idx="17312">
                  <c:v>43292.09375</c:v>
                </c:pt>
                <c:pt idx="17313">
                  <c:v>43292.114583333401</c:v>
                </c:pt>
                <c:pt idx="17314">
                  <c:v>43292.135416666599</c:v>
                </c:pt>
                <c:pt idx="17315">
                  <c:v>43292.15625</c:v>
                </c:pt>
                <c:pt idx="17316">
                  <c:v>43292.177083333401</c:v>
                </c:pt>
                <c:pt idx="17317">
                  <c:v>43292.197916666599</c:v>
                </c:pt>
                <c:pt idx="17318">
                  <c:v>43292.21875</c:v>
                </c:pt>
                <c:pt idx="17319">
                  <c:v>43292.239583333401</c:v>
                </c:pt>
                <c:pt idx="17320">
                  <c:v>43292.260416666599</c:v>
                </c:pt>
                <c:pt idx="17321">
                  <c:v>43292.28125</c:v>
                </c:pt>
                <c:pt idx="17322">
                  <c:v>43292.302083333401</c:v>
                </c:pt>
                <c:pt idx="17323">
                  <c:v>43292.322916666599</c:v>
                </c:pt>
                <c:pt idx="17324">
                  <c:v>43292.34375</c:v>
                </c:pt>
                <c:pt idx="17325">
                  <c:v>43292.364583333401</c:v>
                </c:pt>
                <c:pt idx="17326">
                  <c:v>43292.385416666599</c:v>
                </c:pt>
                <c:pt idx="17327">
                  <c:v>43292.40625</c:v>
                </c:pt>
                <c:pt idx="17328">
                  <c:v>43292.427083333401</c:v>
                </c:pt>
                <c:pt idx="17329">
                  <c:v>43292.447916666599</c:v>
                </c:pt>
                <c:pt idx="17330">
                  <c:v>43292.46875</c:v>
                </c:pt>
                <c:pt idx="17331">
                  <c:v>43292.489583333401</c:v>
                </c:pt>
                <c:pt idx="17332">
                  <c:v>43292.510416666599</c:v>
                </c:pt>
                <c:pt idx="17333">
                  <c:v>43292.53125</c:v>
                </c:pt>
                <c:pt idx="17334">
                  <c:v>43292.552083333401</c:v>
                </c:pt>
                <c:pt idx="17335">
                  <c:v>43292.572916666599</c:v>
                </c:pt>
                <c:pt idx="17336">
                  <c:v>43292.59375</c:v>
                </c:pt>
                <c:pt idx="17337">
                  <c:v>43292.614583333401</c:v>
                </c:pt>
                <c:pt idx="17338">
                  <c:v>43292.635416666599</c:v>
                </c:pt>
                <c:pt idx="17339">
                  <c:v>43292.65625</c:v>
                </c:pt>
                <c:pt idx="17340">
                  <c:v>43292.677083333401</c:v>
                </c:pt>
                <c:pt idx="17341">
                  <c:v>43292.697916666599</c:v>
                </c:pt>
                <c:pt idx="17342">
                  <c:v>43292.71875</c:v>
                </c:pt>
                <c:pt idx="17343">
                  <c:v>43292.739583333401</c:v>
                </c:pt>
                <c:pt idx="17344">
                  <c:v>43292.760416666599</c:v>
                </c:pt>
                <c:pt idx="17345">
                  <c:v>43292.78125</c:v>
                </c:pt>
                <c:pt idx="17346">
                  <c:v>43292.802083333401</c:v>
                </c:pt>
                <c:pt idx="17347">
                  <c:v>43292.822916666599</c:v>
                </c:pt>
                <c:pt idx="17348">
                  <c:v>43292.84375</c:v>
                </c:pt>
                <c:pt idx="17349">
                  <c:v>43292.864583333401</c:v>
                </c:pt>
                <c:pt idx="17350">
                  <c:v>43292.885416666599</c:v>
                </c:pt>
                <c:pt idx="17351">
                  <c:v>43292.90625</c:v>
                </c:pt>
                <c:pt idx="17352">
                  <c:v>43292.927083333401</c:v>
                </c:pt>
                <c:pt idx="17353">
                  <c:v>43292.947916666599</c:v>
                </c:pt>
                <c:pt idx="17354">
                  <c:v>43292.96875</c:v>
                </c:pt>
                <c:pt idx="17355">
                  <c:v>43292.989583333401</c:v>
                </c:pt>
                <c:pt idx="17356">
                  <c:v>43293.010416666599</c:v>
                </c:pt>
                <c:pt idx="17357">
                  <c:v>43293.03125</c:v>
                </c:pt>
                <c:pt idx="17358">
                  <c:v>43293.052083333401</c:v>
                </c:pt>
                <c:pt idx="17359">
                  <c:v>43293.072916666599</c:v>
                </c:pt>
                <c:pt idx="17360">
                  <c:v>43293.09375</c:v>
                </c:pt>
                <c:pt idx="17361">
                  <c:v>43293.114583333401</c:v>
                </c:pt>
                <c:pt idx="17362">
                  <c:v>43293.135416666599</c:v>
                </c:pt>
                <c:pt idx="17363">
                  <c:v>43293.15625</c:v>
                </c:pt>
                <c:pt idx="17364">
                  <c:v>43293.177083333401</c:v>
                </c:pt>
                <c:pt idx="17365">
                  <c:v>43293.197916666599</c:v>
                </c:pt>
                <c:pt idx="17366">
                  <c:v>43293.21875</c:v>
                </c:pt>
                <c:pt idx="17367">
                  <c:v>43293.239583333401</c:v>
                </c:pt>
                <c:pt idx="17368">
                  <c:v>43293.260416666599</c:v>
                </c:pt>
                <c:pt idx="17369">
                  <c:v>43293.28125</c:v>
                </c:pt>
                <c:pt idx="17370">
                  <c:v>43293.302083333401</c:v>
                </c:pt>
                <c:pt idx="17371">
                  <c:v>43293.322916666599</c:v>
                </c:pt>
                <c:pt idx="17372">
                  <c:v>43293.34375</c:v>
                </c:pt>
                <c:pt idx="17373">
                  <c:v>43293.364583333401</c:v>
                </c:pt>
                <c:pt idx="17374">
                  <c:v>43293.385416666599</c:v>
                </c:pt>
                <c:pt idx="17375">
                  <c:v>43293.40625</c:v>
                </c:pt>
                <c:pt idx="17376">
                  <c:v>43293.427083333401</c:v>
                </c:pt>
                <c:pt idx="17377">
                  <c:v>43293.447916666599</c:v>
                </c:pt>
                <c:pt idx="17378">
                  <c:v>43293.46875</c:v>
                </c:pt>
                <c:pt idx="17379">
                  <c:v>43293.489583333401</c:v>
                </c:pt>
                <c:pt idx="17380">
                  <c:v>43293.510416666599</c:v>
                </c:pt>
                <c:pt idx="17381">
                  <c:v>43293.53125</c:v>
                </c:pt>
                <c:pt idx="17382">
                  <c:v>43293.552083333401</c:v>
                </c:pt>
                <c:pt idx="17383">
                  <c:v>43293.572916666599</c:v>
                </c:pt>
                <c:pt idx="17384">
                  <c:v>43293.59375</c:v>
                </c:pt>
                <c:pt idx="17385">
                  <c:v>43293.614583333401</c:v>
                </c:pt>
                <c:pt idx="17386">
                  <c:v>43293.635416666599</c:v>
                </c:pt>
                <c:pt idx="17387">
                  <c:v>43293.65625</c:v>
                </c:pt>
                <c:pt idx="17388">
                  <c:v>43293.677083333401</c:v>
                </c:pt>
                <c:pt idx="17389">
                  <c:v>43293.697916666599</c:v>
                </c:pt>
                <c:pt idx="17390">
                  <c:v>43293.71875</c:v>
                </c:pt>
                <c:pt idx="17391">
                  <c:v>43293.739583333401</c:v>
                </c:pt>
                <c:pt idx="17392">
                  <c:v>43293.760416666599</c:v>
                </c:pt>
                <c:pt idx="17393">
                  <c:v>43293.78125</c:v>
                </c:pt>
                <c:pt idx="17394">
                  <c:v>43293.802083333401</c:v>
                </c:pt>
                <c:pt idx="17395">
                  <c:v>43293.822916666599</c:v>
                </c:pt>
                <c:pt idx="17396">
                  <c:v>43293.84375</c:v>
                </c:pt>
                <c:pt idx="17397">
                  <c:v>43293.864583333401</c:v>
                </c:pt>
                <c:pt idx="17398">
                  <c:v>43293.885416666599</c:v>
                </c:pt>
                <c:pt idx="17399">
                  <c:v>43293.90625</c:v>
                </c:pt>
                <c:pt idx="17400">
                  <c:v>43293.927083333401</c:v>
                </c:pt>
                <c:pt idx="17401">
                  <c:v>43293.947916666599</c:v>
                </c:pt>
                <c:pt idx="17402">
                  <c:v>43293.96875</c:v>
                </c:pt>
                <c:pt idx="17403">
                  <c:v>43293.989583333401</c:v>
                </c:pt>
                <c:pt idx="17404">
                  <c:v>43294.010416666599</c:v>
                </c:pt>
                <c:pt idx="17405">
                  <c:v>43294.03125</c:v>
                </c:pt>
                <c:pt idx="17406">
                  <c:v>43294.052083333401</c:v>
                </c:pt>
                <c:pt idx="17407">
                  <c:v>43294.072916666599</c:v>
                </c:pt>
                <c:pt idx="17408">
                  <c:v>43294.09375</c:v>
                </c:pt>
                <c:pt idx="17409">
                  <c:v>43294.114583333401</c:v>
                </c:pt>
                <c:pt idx="17410">
                  <c:v>43294.135416666599</c:v>
                </c:pt>
                <c:pt idx="17411">
                  <c:v>43294.15625</c:v>
                </c:pt>
                <c:pt idx="17412">
                  <c:v>43294.177083333401</c:v>
                </c:pt>
                <c:pt idx="17413">
                  <c:v>43294.197916666599</c:v>
                </c:pt>
                <c:pt idx="17414">
                  <c:v>43294.21875</c:v>
                </c:pt>
                <c:pt idx="17415">
                  <c:v>43294.239583333401</c:v>
                </c:pt>
                <c:pt idx="17416">
                  <c:v>43294.260416666599</c:v>
                </c:pt>
                <c:pt idx="17417">
                  <c:v>43294.28125</c:v>
                </c:pt>
                <c:pt idx="17418">
                  <c:v>43294.302083333401</c:v>
                </c:pt>
                <c:pt idx="17419">
                  <c:v>43294.322916666599</c:v>
                </c:pt>
                <c:pt idx="17420">
                  <c:v>43294.34375</c:v>
                </c:pt>
                <c:pt idx="17421">
                  <c:v>43294.364583333401</c:v>
                </c:pt>
                <c:pt idx="17422">
                  <c:v>43294.385416666599</c:v>
                </c:pt>
                <c:pt idx="17423">
                  <c:v>43294.40625</c:v>
                </c:pt>
                <c:pt idx="17424">
                  <c:v>43294.427083333401</c:v>
                </c:pt>
                <c:pt idx="17425">
                  <c:v>43294.447916666599</c:v>
                </c:pt>
                <c:pt idx="17426">
                  <c:v>43294.46875</c:v>
                </c:pt>
                <c:pt idx="17427">
                  <c:v>43294.489583333401</c:v>
                </c:pt>
                <c:pt idx="17428">
                  <c:v>43294.510416666599</c:v>
                </c:pt>
                <c:pt idx="17429">
                  <c:v>43294.53125</c:v>
                </c:pt>
                <c:pt idx="17430">
                  <c:v>43294.552083333401</c:v>
                </c:pt>
                <c:pt idx="17431">
                  <c:v>43294.572916666599</c:v>
                </c:pt>
                <c:pt idx="17432">
                  <c:v>43294.59375</c:v>
                </c:pt>
                <c:pt idx="17433">
                  <c:v>43294.614583333401</c:v>
                </c:pt>
                <c:pt idx="17434">
                  <c:v>43294.635416666599</c:v>
                </c:pt>
                <c:pt idx="17435">
                  <c:v>43294.65625</c:v>
                </c:pt>
                <c:pt idx="17436">
                  <c:v>43294.677083333401</c:v>
                </c:pt>
                <c:pt idx="17437">
                  <c:v>43294.697916666599</c:v>
                </c:pt>
                <c:pt idx="17438">
                  <c:v>43294.71875</c:v>
                </c:pt>
                <c:pt idx="17439">
                  <c:v>43294.739583333401</c:v>
                </c:pt>
                <c:pt idx="17440">
                  <c:v>43294.760416666599</c:v>
                </c:pt>
                <c:pt idx="17441">
                  <c:v>43294.78125</c:v>
                </c:pt>
                <c:pt idx="17442">
                  <c:v>43294.802083333401</c:v>
                </c:pt>
                <c:pt idx="17443">
                  <c:v>43294.822916666599</c:v>
                </c:pt>
                <c:pt idx="17444">
                  <c:v>43294.84375</c:v>
                </c:pt>
                <c:pt idx="17445">
                  <c:v>43294.864583333401</c:v>
                </c:pt>
                <c:pt idx="17446">
                  <c:v>43294.885416666599</c:v>
                </c:pt>
                <c:pt idx="17447">
                  <c:v>43294.90625</c:v>
                </c:pt>
                <c:pt idx="17448">
                  <c:v>43294.927083333401</c:v>
                </c:pt>
                <c:pt idx="17449">
                  <c:v>43294.947916666599</c:v>
                </c:pt>
                <c:pt idx="17450">
                  <c:v>43294.96875</c:v>
                </c:pt>
                <c:pt idx="17451">
                  <c:v>43294.989583333401</c:v>
                </c:pt>
                <c:pt idx="17452">
                  <c:v>43295.010416666599</c:v>
                </c:pt>
                <c:pt idx="17453">
                  <c:v>43295.03125</c:v>
                </c:pt>
                <c:pt idx="17454">
                  <c:v>43295.052083333401</c:v>
                </c:pt>
                <c:pt idx="17455">
                  <c:v>43295.072916666599</c:v>
                </c:pt>
                <c:pt idx="17456">
                  <c:v>43295.09375</c:v>
                </c:pt>
                <c:pt idx="17457">
                  <c:v>43295.114583333401</c:v>
                </c:pt>
                <c:pt idx="17458">
                  <c:v>43295.135416666599</c:v>
                </c:pt>
                <c:pt idx="17459">
                  <c:v>43295.15625</c:v>
                </c:pt>
                <c:pt idx="17460">
                  <c:v>43295.177083333401</c:v>
                </c:pt>
                <c:pt idx="17461">
                  <c:v>43295.197916666599</c:v>
                </c:pt>
                <c:pt idx="17462">
                  <c:v>43295.21875</c:v>
                </c:pt>
                <c:pt idx="17463">
                  <c:v>43295.239583333401</c:v>
                </c:pt>
                <c:pt idx="17464">
                  <c:v>43295.260416666599</c:v>
                </c:pt>
                <c:pt idx="17465">
                  <c:v>43295.28125</c:v>
                </c:pt>
                <c:pt idx="17466">
                  <c:v>43295.302083333401</c:v>
                </c:pt>
                <c:pt idx="17467">
                  <c:v>43295.322916666599</c:v>
                </c:pt>
                <c:pt idx="17468">
                  <c:v>43295.34375</c:v>
                </c:pt>
                <c:pt idx="17469">
                  <c:v>43295.364583333401</c:v>
                </c:pt>
                <c:pt idx="17470">
                  <c:v>43295.385416666599</c:v>
                </c:pt>
                <c:pt idx="17471">
                  <c:v>43295.40625</c:v>
                </c:pt>
                <c:pt idx="17472">
                  <c:v>43295.427083333401</c:v>
                </c:pt>
                <c:pt idx="17473">
                  <c:v>43295.447916666599</c:v>
                </c:pt>
                <c:pt idx="17474">
                  <c:v>43295.46875</c:v>
                </c:pt>
                <c:pt idx="17475">
                  <c:v>43295.489583333401</c:v>
                </c:pt>
                <c:pt idx="17476">
                  <c:v>43295.510416666599</c:v>
                </c:pt>
                <c:pt idx="17477">
                  <c:v>43295.53125</c:v>
                </c:pt>
                <c:pt idx="17478">
                  <c:v>43295.552083333401</c:v>
                </c:pt>
                <c:pt idx="17479">
                  <c:v>43295.572916666599</c:v>
                </c:pt>
                <c:pt idx="17480">
                  <c:v>43295.59375</c:v>
                </c:pt>
                <c:pt idx="17481">
                  <c:v>43295.614583333401</c:v>
                </c:pt>
                <c:pt idx="17482">
                  <c:v>43295.635416666599</c:v>
                </c:pt>
                <c:pt idx="17483">
                  <c:v>43295.65625</c:v>
                </c:pt>
                <c:pt idx="17484">
                  <c:v>43295.677083333401</c:v>
                </c:pt>
                <c:pt idx="17485">
                  <c:v>43295.697916666599</c:v>
                </c:pt>
                <c:pt idx="17486">
                  <c:v>43295.71875</c:v>
                </c:pt>
                <c:pt idx="17487">
                  <c:v>43295.739583333401</c:v>
                </c:pt>
                <c:pt idx="17488">
                  <c:v>43295.760416666599</c:v>
                </c:pt>
                <c:pt idx="17489">
                  <c:v>43295.78125</c:v>
                </c:pt>
                <c:pt idx="17490">
                  <c:v>43295.802083333401</c:v>
                </c:pt>
                <c:pt idx="17491">
                  <c:v>43295.822916666599</c:v>
                </c:pt>
                <c:pt idx="17492">
                  <c:v>43295.84375</c:v>
                </c:pt>
                <c:pt idx="17493">
                  <c:v>43295.864583333401</c:v>
                </c:pt>
                <c:pt idx="17494">
                  <c:v>43295.885416666599</c:v>
                </c:pt>
                <c:pt idx="17495">
                  <c:v>43295.90625</c:v>
                </c:pt>
                <c:pt idx="17496">
                  <c:v>43295.927083333401</c:v>
                </c:pt>
                <c:pt idx="17497">
                  <c:v>43295.947916666599</c:v>
                </c:pt>
                <c:pt idx="17498">
                  <c:v>43295.96875</c:v>
                </c:pt>
                <c:pt idx="17499">
                  <c:v>43295.989583333401</c:v>
                </c:pt>
                <c:pt idx="17500">
                  <c:v>43296.010416666599</c:v>
                </c:pt>
                <c:pt idx="17501">
                  <c:v>43296.03125</c:v>
                </c:pt>
                <c:pt idx="17502">
                  <c:v>43296.052083333401</c:v>
                </c:pt>
                <c:pt idx="17503">
                  <c:v>43296.072916666599</c:v>
                </c:pt>
                <c:pt idx="17504">
                  <c:v>43296.09375</c:v>
                </c:pt>
                <c:pt idx="17505">
                  <c:v>43296.114583333401</c:v>
                </c:pt>
                <c:pt idx="17506">
                  <c:v>43296.135416666599</c:v>
                </c:pt>
                <c:pt idx="17507">
                  <c:v>43296.15625</c:v>
                </c:pt>
                <c:pt idx="17508">
                  <c:v>43296.177083333401</c:v>
                </c:pt>
                <c:pt idx="17509">
                  <c:v>43296.197916666599</c:v>
                </c:pt>
                <c:pt idx="17510">
                  <c:v>43296.21875</c:v>
                </c:pt>
                <c:pt idx="17511">
                  <c:v>43296.239583333401</c:v>
                </c:pt>
                <c:pt idx="17512">
                  <c:v>43296.260416666599</c:v>
                </c:pt>
                <c:pt idx="17513">
                  <c:v>43296.28125</c:v>
                </c:pt>
                <c:pt idx="17514">
                  <c:v>43296.302083333401</c:v>
                </c:pt>
                <c:pt idx="17515">
                  <c:v>43296.322916666599</c:v>
                </c:pt>
                <c:pt idx="17516">
                  <c:v>43296.34375</c:v>
                </c:pt>
                <c:pt idx="17517">
                  <c:v>43296.364583333401</c:v>
                </c:pt>
                <c:pt idx="17518">
                  <c:v>43296.385416666599</c:v>
                </c:pt>
                <c:pt idx="17519">
                  <c:v>43296.40625</c:v>
                </c:pt>
                <c:pt idx="17520">
                  <c:v>43296.427083333401</c:v>
                </c:pt>
                <c:pt idx="17521">
                  <c:v>43296.447916666599</c:v>
                </c:pt>
                <c:pt idx="17522">
                  <c:v>43296.46875</c:v>
                </c:pt>
                <c:pt idx="17523">
                  <c:v>43296.489583333401</c:v>
                </c:pt>
                <c:pt idx="17524">
                  <c:v>43296.510416666599</c:v>
                </c:pt>
                <c:pt idx="17525">
                  <c:v>43296.53125</c:v>
                </c:pt>
                <c:pt idx="17526">
                  <c:v>43296.552083333401</c:v>
                </c:pt>
                <c:pt idx="17527">
                  <c:v>43296.572916666599</c:v>
                </c:pt>
                <c:pt idx="17528">
                  <c:v>43296.59375</c:v>
                </c:pt>
                <c:pt idx="17529">
                  <c:v>43296.614583333401</c:v>
                </c:pt>
                <c:pt idx="17530">
                  <c:v>43296.635416666599</c:v>
                </c:pt>
                <c:pt idx="17531">
                  <c:v>43296.65625</c:v>
                </c:pt>
                <c:pt idx="17532">
                  <c:v>43296.677083333401</c:v>
                </c:pt>
                <c:pt idx="17533">
                  <c:v>43296.697916666599</c:v>
                </c:pt>
                <c:pt idx="17534">
                  <c:v>43296.71875</c:v>
                </c:pt>
                <c:pt idx="17535">
                  <c:v>43296.739583333401</c:v>
                </c:pt>
                <c:pt idx="17536">
                  <c:v>43296.760416666599</c:v>
                </c:pt>
                <c:pt idx="17537">
                  <c:v>43296.78125</c:v>
                </c:pt>
                <c:pt idx="17538">
                  <c:v>43296.802083333401</c:v>
                </c:pt>
                <c:pt idx="17539">
                  <c:v>43296.822916666599</c:v>
                </c:pt>
                <c:pt idx="17540">
                  <c:v>43296.84375</c:v>
                </c:pt>
                <c:pt idx="17541">
                  <c:v>43296.864583333401</c:v>
                </c:pt>
                <c:pt idx="17542">
                  <c:v>43296.885416666599</c:v>
                </c:pt>
                <c:pt idx="17543">
                  <c:v>43296.90625</c:v>
                </c:pt>
                <c:pt idx="17544">
                  <c:v>43296.927083333401</c:v>
                </c:pt>
                <c:pt idx="17545">
                  <c:v>43296.947916666599</c:v>
                </c:pt>
                <c:pt idx="17546">
                  <c:v>43296.96875</c:v>
                </c:pt>
                <c:pt idx="17547">
                  <c:v>43296.989583333401</c:v>
                </c:pt>
                <c:pt idx="17548">
                  <c:v>43297.010416666599</c:v>
                </c:pt>
                <c:pt idx="17549">
                  <c:v>43297.03125</c:v>
                </c:pt>
                <c:pt idx="17550">
                  <c:v>43297.052083333401</c:v>
                </c:pt>
                <c:pt idx="17551">
                  <c:v>43297.072916666599</c:v>
                </c:pt>
                <c:pt idx="17552">
                  <c:v>43297.09375</c:v>
                </c:pt>
                <c:pt idx="17553">
                  <c:v>43297.114583333401</c:v>
                </c:pt>
                <c:pt idx="17554">
                  <c:v>43297.135416666599</c:v>
                </c:pt>
                <c:pt idx="17555">
                  <c:v>43297.15625</c:v>
                </c:pt>
                <c:pt idx="17556">
                  <c:v>43297.177083333401</c:v>
                </c:pt>
                <c:pt idx="17557">
                  <c:v>43297.197916666599</c:v>
                </c:pt>
                <c:pt idx="17558">
                  <c:v>43297.21875</c:v>
                </c:pt>
                <c:pt idx="17559">
                  <c:v>43297.239583333401</c:v>
                </c:pt>
                <c:pt idx="17560">
                  <c:v>43297.260416666599</c:v>
                </c:pt>
                <c:pt idx="17561">
                  <c:v>43297.28125</c:v>
                </c:pt>
                <c:pt idx="17562">
                  <c:v>43297.302083333401</c:v>
                </c:pt>
                <c:pt idx="17563">
                  <c:v>43297.322916666599</c:v>
                </c:pt>
                <c:pt idx="17564">
                  <c:v>43297.34375</c:v>
                </c:pt>
                <c:pt idx="17565">
                  <c:v>43297.364583333401</c:v>
                </c:pt>
                <c:pt idx="17566">
                  <c:v>43297.385416666599</c:v>
                </c:pt>
                <c:pt idx="17567">
                  <c:v>43297.40625</c:v>
                </c:pt>
                <c:pt idx="17568">
                  <c:v>43297.427083333401</c:v>
                </c:pt>
                <c:pt idx="17569">
                  <c:v>43297.447916666599</c:v>
                </c:pt>
                <c:pt idx="17570">
                  <c:v>43297.46875</c:v>
                </c:pt>
                <c:pt idx="17571">
                  <c:v>43297.489583333401</c:v>
                </c:pt>
                <c:pt idx="17572">
                  <c:v>43297.510416666599</c:v>
                </c:pt>
                <c:pt idx="17573">
                  <c:v>43297.53125</c:v>
                </c:pt>
                <c:pt idx="17574">
                  <c:v>43297.552083333401</c:v>
                </c:pt>
                <c:pt idx="17575">
                  <c:v>43297.572916666599</c:v>
                </c:pt>
                <c:pt idx="17576">
                  <c:v>43297.59375</c:v>
                </c:pt>
                <c:pt idx="17577">
                  <c:v>43297.614583333401</c:v>
                </c:pt>
                <c:pt idx="17578">
                  <c:v>43297.635416666599</c:v>
                </c:pt>
                <c:pt idx="17579">
                  <c:v>43297.65625</c:v>
                </c:pt>
                <c:pt idx="17580">
                  <c:v>43297.677083333401</c:v>
                </c:pt>
                <c:pt idx="17581">
                  <c:v>43297.697916666599</c:v>
                </c:pt>
                <c:pt idx="17582">
                  <c:v>43297.71875</c:v>
                </c:pt>
                <c:pt idx="17583">
                  <c:v>43297.739583333401</c:v>
                </c:pt>
                <c:pt idx="17584">
                  <c:v>43297.760416666599</c:v>
                </c:pt>
                <c:pt idx="17585">
                  <c:v>43297.78125</c:v>
                </c:pt>
                <c:pt idx="17586">
                  <c:v>43297.802083333401</c:v>
                </c:pt>
                <c:pt idx="17587">
                  <c:v>43297.822916666599</c:v>
                </c:pt>
                <c:pt idx="17588">
                  <c:v>43297.84375</c:v>
                </c:pt>
                <c:pt idx="17589">
                  <c:v>43297.864583333401</c:v>
                </c:pt>
                <c:pt idx="17590">
                  <c:v>43297.885416666599</c:v>
                </c:pt>
                <c:pt idx="17591">
                  <c:v>43297.90625</c:v>
                </c:pt>
                <c:pt idx="17592">
                  <c:v>43297.927083333401</c:v>
                </c:pt>
                <c:pt idx="17593">
                  <c:v>43297.947916666599</c:v>
                </c:pt>
                <c:pt idx="17594">
                  <c:v>43297.96875</c:v>
                </c:pt>
                <c:pt idx="17595">
                  <c:v>43297.989583333401</c:v>
                </c:pt>
                <c:pt idx="17596">
                  <c:v>43298.010416666599</c:v>
                </c:pt>
                <c:pt idx="17597">
                  <c:v>43298.03125</c:v>
                </c:pt>
                <c:pt idx="17598">
                  <c:v>43298.052083333401</c:v>
                </c:pt>
                <c:pt idx="17599">
                  <c:v>43298.072916666599</c:v>
                </c:pt>
                <c:pt idx="17600">
                  <c:v>43298.09375</c:v>
                </c:pt>
                <c:pt idx="17601">
                  <c:v>43298.114583333401</c:v>
                </c:pt>
                <c:pt idx="17602">
                  <c:v>43298.135416666599</c:v>
                </c:pt>
                <c:pt idx="17603">
                  <c:v>43298.15625</c:v>
                </c:pt>
                <c:pt idx="17604">
                  <c:v>43298.177083333401</c:v>
                </c:pt>
                <c:pt idx="17605">
                  <c:v>43298.197916666599</c:v>
                </c:pt>
                <c:pt idx="17606">
                  <c:v>43298.21875</c:v>
                </c:pt>
                <c:pt idx="17607">
                  <c:v>43298.239583333401</c:v>
                </c:pt>
                <c:pt idx="17608">
                  <c:v>43298.260416666599</c:v>
                </c:pt>
                <c:pt idx="17609">
                  <c:v>43298.28125</c:v>
                </c:pt>
                <c:pt idx="17610">
                  <c:v>43298.302083333401</c:v>
                </c:pt>
                <c:pt idx="17611">
                  <c:v>43298.322916666599</c:v>
                </c:pt>
                <c:pt idx="17612">
                  <c:v>43298.34375</c:v>
                </c:pt>
                <c:pt idx="17613">
                  <c:v>43298.364583333401</c:v>
                </c:pt>
                <c:pt idx="17614">
                  <c:v>43298.385416666599</c:v>
                </c:pt>
                <c:pt idx="17615">
                  <c:v>43298.40625</c:v>
                </c:pt>
                <c:pt idx="17616">
                  <c:v>43298.427083333401</c:v>
                </c:pt>
                <c:pt idx="17617">
                  <c:v>43298.447916666599</c:v>
                </c:pt>
                <c:pt idx="17618">
                  <c:v>43298.46875</c:v>
                </c:pt>
                <c:pt idx="17619">
                  <c:v>43298.489583333401</c:v>
                </c:pt>
                <c:pt idx="17620">
                  <c:v>43298.510416666599</c:v>
                </c:pt>
                <c:pt idx="17621">
                  <c:v>43298.53125</c:v>
                </c:pt>
                <c:pt idx="17622">
                  <c:v>43298.552083333401</c:v>
                </c:pt>
                <c:pt idx="17623">
                  <c:v>43298.572916666599</c:v>
                </c:pt>
                <c:pt idx="17624">
                  <c:v>43298.59375</c:v>
                </c:pt>
                <c:pt idx="17625">
                  <c:v>43298.614583333401</c:v>
                </c:pt>
                <c:pt idx="17626">
                  <c:v>43298.635416666599</c:v>
                </c:pt>
                <c:pt idx="17627">
                  <c:v>43298.65625</c:v>
                </c:pt>
                <c:pt idx="17628">
                  <c:v>43298.677083333401</c:v>
                </c:pt>
                <c:pt idx="17629">
                  <c:v>43298.697916666599</c:v>
                </c:pt>
                <c:pt idx="17630">
                  <c:v>43298.71875</c:v>
                </c:pt>
                <c:pt idx="17631">
                  <c:v>43298.739583333401</c:v>
                </c:pt>
                <c:pt idx="17632">
                  <c:v>43298.760416666599</c:v>
                </c:pt>
                <c:pt idx="17633">
                  <c:v>43298.78125</c:v>
                </c:pt>
                <c:pt idx="17634">
                  <c:v>43298.802083333401</c:v>
                </c:pt>
                <c:pt idx="17635">
                  <c:v>43298.822916666599</c:v>
                </c:pt>
                <c:pt idx="17636">
                  <c:v>43298.84375</c:v>
                </c:pt>
                <c:pt idx="17637">
                  <c:v>43298.864583333401</c:v>
                </c:pt>
                <c:pt idx="17638">
                  <c:v>43298.885416666599</c:v>
                </c:pt>
                <c:pt idx="17639">
                  <c:v>43298.90625</c:v>
                </c:pt>
                <c:pt idx="17640">
                  <c:v>43298.927083333401</c:v>
                </c:pt>
                <c:pt idx="17641">
                  <c:v>43298.947916666599</c:v>
                </c:pt>
                <c:pt idx="17642">
                  <c:v>43298.96875</c:v>
                </c:pt>
                <c:pt idx="17643">
                  <c:v>43298.989583333401</c:v>
                </c:pt>
                <c:pt idx="17644">
                  <c:v>43299.010416666599</c:v>
                </c:pt>
                <c:pt idx="17645">
                  <c:v>43299.03125</c:v>
                </c:pt>
                <c:pt idx="17646">
                  <c:v>43299.052083333401</c:v>
                </c:pt>
                <c:pt idx="17647">
                  <c:v>43299.072916666599</c:v>
                </c:pt>
                <c:pt idx="17648">
                  <c:v>43299.09375</c:v>
                </c:pt>
                <c:pt idx="17649">
                  <c:v>43299.114583333401</c:v>
                </c:pt>
                <c:pt idx="17650">
                  <c:v>43299.135416666599</c:v>
                </c:pt>
                <c:pt idx="17651">
                  <c:v>43299.15625</c:v>
                </c:pt>
                <c:pt idx="17652">
                  <c:v>43299.177083333401</c:v>
                </c:pt>
                <c:pt idx="17653">
                  <c:v>43299.197916666599</c:v>
                </c:pt>
                <c:pt idx="17654">
                  <c:v>43299.21875</c:v>
                </c:pt>
                <c:pt idx="17655">
                  <c:v>43299.239583333401</c:v>
                </c:pt>
                <c:pt idx="17656">
                  <c:v>43299.260416666599</c:v>
                </c:pt>
                <c:pt idx="17657">
                  <c:v>43299.28125</c:v>
                </c:pt>
                <c:pt idx="17658">
                  <c:v>43299.302083333401</c:v>
                </c:pt>
                <c:pt idx="17659">
                  <c:v>43299.322916666599</c:v>
                </c:pt>
                <c:pt idx="17660">
                  <c:v>43299.34375</c:v>
                </c:pt>
                <c:pt idx="17661">
                  <c:v>43299.364583333401</c:v>
                </c:pt>
                <c:pt idx="17662">
                  <c:v>43299.385416666599</c:v>
                </c:pt>
                <c:pt idx="17663">
                  <c:v>43299.40625</c:v>
                </c:pt>
                <c:pt idx="17664">
                  <c:v>43299.427083333401</c:v>
                </c:pt>
                <c:pt idx="17665">
                  <c:v>43299.447916666599</c:v>
                </c:pt>
                <c:pt idx="17666">
                  <c:v>43299.46875</c:v>
                </c:pt>
                <c:pt idx="17667">
                  <c:v>43299.489583333401</c:v>
                </c:pt>
                <c:pt idx="17668">
                  <c:v>43299.510416666599</c:v>
                </c:pt>
                <c:pt idx="17669">
                  <c:v>43299.53125</c:v>
                </c:pt>
                <c:pt idx="17670">
                  <c:v>43299.552083333401</c:v>
                </c:pt>
                <c:pt idx="17671">
                  <c:v>43299.572916666599</c:v>
                </c:pt>
                <c:pt idx="17672">
                  <c:v>43299.59375</c:v>
                </c:pt>
                <c:pt idx="17673">
                  <c:v>43299.614583333401</c:v>
                </c:pt>
                <c:pt idx="17674">
                  <c:v>43299.635416666599</c:v>
                </c:pt>
                <c:pt idx="17675">
                  <c:v>43299.65625</c:v>
                </c:pt>
                <c:pt idx="17676">
                  <c:v>43299.677083333401</c:v>
                </c:pt>
                <c:pt idx="17677">
                  <c:v>43299.697916666599</c:v>
                </c:pt>
                <c:pt idx="17678">
                  <c:v>43299.71875</c:v>
                </c:pt>
                <c:pt idx="17679">
                  <c:v>43299.739583333401</c:v>
                </c:pt>
                <c:pt idx="17680">
                  <c:v>43299.760416666599</c:v>
                </c:pt>
                <c:pt idx="17681">
                  <c:v>43299.78125</c:v>
                </c:pt>
                <c:pt idx="17682">
                  <c:v>43299.802083333401</c:v>
                </c:pt>
                <c:pt idx="17683">
                  <c:v>43299.822916666599</c:v>
                </c:pt>
                <c:pt idx="17684">
                  <c:v>43299.84375</c:v>
                </c:pt>
                <c:pt idx="17685">
                  <c:v>43299.864583333401</c:v>
                </c:pt>
                <c:pt idx="17686">
                  <c:v>43299.885416666599</c:v>
                </c:pt>
                <c:pt idx="17687">
                  <c:v>43299.90625</c:v>
                </c:pt>
                <c:pt idx="17688">
                  <c:v>43299.927083333401</c:v>
                </c:pt>
                <c:pt idx="17689">
                  <c:v>43299.947916666599</c:v>
                </c:pt>
                <c:pt idx="17690">
                  <c:v>43299.96875</c:v>
                </c:pt>
                <c:pt idx="17691">
                  <c:v>43299.989583333401</c:v>
                </c:pt>
                <c:pt idx="17692">
                  <c:v>43300.010416666599</c:v>
                </c:pt>
                <c:pt idx="17693">
                  <c:v>43300.03125</c:v>
                </c:pt>
                <c:pt idx="17694">
                  <c:v>43300.052083333401</c:v>
                </c:pt>
                <c:pt idx="17695">
                  <c:v>43300.072916666599</c:v>
                </c:pt>
                <c:pt idx="17696">
                  <c:v>43300.09375</c:v>
                </c:pt>
                <c:pt idx="17697">
                  <c:v>43300.114583333401</c:v>
                </c:pt>
                <c:pt idx="17698">
                  <c:v>43300.135416666599</c:v>
                </c:pt>
                <c:pt idx="17699">
                  <c:v>43300.15625</c:v>
                </c:pt>
                <c:pt idx="17700">
                  <c:v>43300.177083333401</c:v>
                </c:pt>
                <c:pt idx="17701">
                  <c:v>43300.197916666599</c:v>
                </c:pt>
                <c:pt idx="17702">
                  <c:v>43300.21875</c:v>
                </c:pt>
                <c:pt idx="17703">
                  <c:v>43300.239583333401</c:v>
                </c:pt>
                <c:pt idx="17704">
                  <c:v>43300.260416666599</c:v>
                </c:pt>
                <c:pt idx="17705">
                  <c:v>43300.28125</c:v>
                </c:pt>
                <c:pt idx="17706">
                  <c:v>43300.302083333401</c:v>
                </c:pt>
                <c:pt idx="17707">
                  <c:v>43300.322916666599</c:v>
                </c:pt>
                <c:pt idx="17708">
                  <c:v>43300.34375</c:v>
                </c:pt>
                <c:pt idx="17709">
                  <c:v>43300.364583333401</c:v>
                </c:pt>
                <c:pt idx="17710">
                  <c:v>43300.385416666599</c:v>
                </c:pt>
                <c:pt idx="17711">
                  <c:v>43300.40625</c:v>
                </c:pt>
                <c:pt idx="17712">
                  <c:v>43300.427083333401</c:v>
                </c:pt>
                <c:pt idx="17713">
                  <c:v>43300.447916666599</c:v>
                </c:pt>
                <c:pt idx="17714">
                  <c:v>43300.46875</c:v>
                </c:pt>
                <c:pt idx="17715">
                  <c:v>43300.489583333401</c:v>
                </c:pt>
                <c:pt idx="17716">
                  <c:v>43300.510416666599</c:v>
                </c:pt>
                <c:pt idx="17717">
                  <c:v>43300.53125</c:v>
                </c:pt>
                <c:pt idx="17718">
                  <c:v>43300.552083333401</c:v>
                </c:pt>
                <c:pt idx="17719">
                  <c:v>43300.572916666599</c:v>
                </c:pt>
                <c:pt idx="17720">
                  <c:v>43300.59375</c:v>
                </c:pt>
                <c:pt idx="17721">
                  <c:v>43300.614583333401</c:v>
                </c:pt>
                <c:pt idx="17722">
                  <c:v>43300.635416666599</c:v>
                </c:pt>
                <c:pt idx="17723">
                  <c:v>43300.65625</c:v>
                </c:pt>
                <c:pt idx="17724">
                  <c:v>43300.677083333401</c:v>
                </c:pt>
                <c:pt idx="17725">
                  <c:v>43300.697916666599</c:v>
                </c:pt>
                <c:pt idx="17726">
                  <c:v>43300.71875</c:v>
                </c:pt>
                <c:pt idx="17727">
                  <c:v>43300.739583333401</c:v>
                </c:pt>
                <c:pt idx="17728">
                  <c:v>43300.760416666599</c:v>
                </c:pt>
                <c:pt idx="17729">
                  <c:v>43300.78125</c:v>
                </c:pt>
                <c:pt idx="17730">
                  <c:v>43300.802083333401</c:v>
                </c:pt>
                <c:pt idx="17731">
                  <c:v>43300.822916666599</c:v>
                </c:pt>
                <c:pt idx="17732">
                  <c:v>43300.84375</c:v>
                </c:pt>
                <c:pt idx="17733">
                  <c:v>43300.864583333401</c:v>
                </c:pt>
                <c:pt idx="17734">
                  <c:v>43300.885416666599</c:v>
                </c:pt>
                <c:pt idx="17735">
                  <c:v>43300.90625</c:v>
                </c:pt>
                <c:pt idx="17736">
                  <c:v>43300.927083333401</c:v>
                </c:pt>
                <c:pt idx="17737">
                  <c:v>43300.947916666599</c:v>
                </c:pt>
                <c:pt idx="17738">
                  <c:v>43300.96875</c:v>
                </c:pt>
                <c:pt idx="17739">
                  <c:v>43300.989583333401</c:v>
                </c:pt>
                <c:pt idx="17740">
                  <c:v>43301.010416666599</c:v>
                </c:pt>
                <c:pt idx="17741">
                  <c:v>43301.03125</c:v>
                </c:pt>
                <c:pt idx="17742">
                  <c:v>43301.052083333401</c:v>
                </c:pt>
                <c:pt idx="17743">
                  <c:v>43301.072916666599</c:v>
                </c:pt>
                <c:pt idx="17744">
                  <c:v>43301.09375</c:v>
                </c:pt>
                <c:pt idx="17745">
                  <c:v>43301.114583333401</c:v>
                </c:pt>
                <c:pt idx="17746">
                  <c:v>43301.135416666599</c:v>
                </c:pt>
                <c:pt idx="17747">
                  <c:v>43301.15625</c:v>
                </c:pt>
                <c:pt idx="17748">
                  <c:v>43301.177083333401</c:v>
                </c:pt>
                <c:pt idx="17749">
                  <c:v>43301.197916666599</c:v>
                </c:pt>
                <c:pt idx="17750">
                  <c:v>43301.21875</c:v>
                </c:pt>
                <c:pt idx="17751">
                  <c:v>43301.239583333401</c:v>
                </c:pt>
                <c:pt idx="17752">
                  <c:v>43301.260416666599</c:v>
                </c:pt>
                <c:pt idx="17753">
                  <c:v>43301.28125</c:v>
                </c:pt>
                <c:pt idx="17754">
                  <c:v>43301.302083333401</c:v>
                </c:pt>
                <c:pt idx="17755">
                  <c:v>43301.322916666599</c:v>
                </c:pt>
                <c:pt idx="17756">
                  <c:v>43301.34375</c:v>
                </c:pt>
                <c:pt idx="17757">
                  <c:v>43301.364583333401</c:v>
                </c:pt>
                <c:pt idx="17758">
                  <c:v>43301.385416666599</c:v>
                </c:pt>
                <c:pt idx="17759">
                  <c:v>43301.40625</c:v>
                </c:pt>
                <c:pt idx="17760">
                  <c:v>43301.427083333401</c:v>
                </c:pt>
                <c:pt idx="17761">
                  <c:v>43301.447916666599</c:v>
                </c:pt>
                <c:pt idx="17762">
                  <c:v>43301.46875</c:v>
                </c:pt>
                <c:pt idx="17763">
                  <c:v>43301.489583333401</c:v>
                </c:pt>
                <c:pt idx="17764">
                  <c:v>43301.510416666599</c:v>
                </c:pt>
                <c:pt idx="17765">
                  <c:v>43301.53125</c:v>
                </c:pt>
                <c:pt idx="17766">
                  <c:v>43301.552083333401</c:v>
                </c:pt>
                <c:pt idx="17767">
                  <c:v>43301.572916666599</c:v>
                </c:pt>
                <c:pt idx="17768">
                  <c:v>43301.59375</c:v>
                </c:pt>
                <c:pt idx="17769">
                  <c:v>43301.614583333401</c:v>
                </c:pt>
                <c:pt idx="17770">
                  <c:v>43301.635416666599</c:v>
                </c:pt>
                <c:pt idx="17771">
                  <c:v>43301.65625</c:v>
                </c:pt>
                <c:pt idx="17772">
                  <c:v>43301.677083333401</c:v>
                </c:pt>
                <c:pt idx="17773">
                  <c:v>43301.697916666599</c:v>
                </c:pt>
                <c:pt idx="17774">
                  <c:v>43301.71875</c:v>
                </c:pt>
                <c:pt idx="17775">
                  <c:v>43301.739583333401</c:v>
                </c:pt>
                <c:pt idx="17776">
                  <c:v>43301.760416666599</c:v>
                </c:pt>
                <c:pt idx="17777">
                  <c:v>43301.78125</c:v>
                </c:pt>
                <c:pt idx="17778">
                  <c:v>43301.802083333401</c:v>
                </c:pt>
                <c:pt idx="17779">
                  <c:v>43301.822916666599</c:v>
                </c:pt>
                <c:pt idx="17780">
                  <c:v>43301.84375</c:v>
                </c:pt>
                <c:pt idx="17781">
                  <c:v>43301.864583333401</c:v>
                </c:pt>
                <c:pt idx="17782">
                  <c:v>43301.885416666599</c:v>
                </c:pt>
                <c:pt idx="17783">
                  <c:v>43301.90625</c:v>
                </c:pt>
                <c:pt idx="17784">
                  <c:v>43301.927083333401</c:v>
                </c:pt>
                <c:pt idx="17785">
                  <c:v>43301.947916666599</c:v>
                </c:pt>
                <c:pt idx="17786">
                  <c:v>43301.96875</c:v>
                </c:pt>
                <c:pt idx="17787">
                  <c:v>43301.989583333401</c:v>
                </c:pt>
                <c:pt idx="17788">
                  <c:v>43302.010416666599</c:v>
                </c:pt>
                <c:pt idx="17789">
                  <c:v>43302.03125</c:v>
                </c:pt>
                <c:pt idx="17790">
                  <c:v>43302.052083333401</c:v>
                </c:pt>
                <c:pt idx="17791">
                  <c:v>43302.072916666599</c:v>
                </c:pt>
                <c:pt idx="17792">
                  <c:v>43302.09375</c:v>
                </c:pt>
                <c:pt idx="17793">
                  <c:v>43302.114583333401</c:v>
                </c:pt>
                <c:pt idx="17794">
                  <c:v>43302.135416666599</c:v>
                </c:pt>
                <c:pt idx="17795">
                  <c:v>43302.15625</c:v>
                </c:pt>
                <c:pt idx="17796">
                  <c:v>43302.177083333401</c:v>
                </c:pt>
                <c:pt idx="17797">
                  <c:v>43302.197916666599</c:v>
                </c:pt>
                <c:pt idx="17798">
                  <c:v>43302.21875</c:v>
                </c:pt>
                <c:pt idx="17799">
                  <c:v>43302.239583333401</c:v>
                </c:pt>
                <c:pt idx="17800">
                  <c:v>43302.260416666599</c:v>
                </c:pt>
                <c:pt idx="17801">
                  <c:v>43302.28125</c:v>
                </c:pt>
                <c:pt idx="17802">
                  <c:v>43302.302083333401</c:v>
                </c:pt>
                <c:pt idx="17803">
                  <c:v>43302.322916666599</c:v>
                </c:pt>
                <c:pt idx="17804">
                  <c:v>43302.34375</c:v>
                </c:pt>
                <c:pt idx="17805">
                  <c:v>43302.364583333401</c:v>
                </c:pt>
                <c:pt idx="17806">
                  <c:v>43302.385416666599</c:v>
                </c:pt>
                <c:pt idx="17807">
                  <c:v>43302.40625</c:v>
                </c:pt>
                <c:pt idx="17808">
                  <c:v>43302.427083333401</c:v>
                </c:pt>
                <c:pt idx="17809">
                  <c:v>43302.447916666599</c:v>
                </c:pt>
                <c:pt idx="17810">
                  <c:v>43302.46875</c:v>
                </c:pt>
                <c:pt idx="17811">
                  <c:v>43302.489583333401</c:v>
                </c:pt>
                <c:pt idx="17812">
                  <c:v>43302.510416666599</c:v>
                </c:pt>
                <c:pt idx="17813">
                  <c:v>43302.53125</c:v>
                </c:pt>
                <c:pt idx="17814">
                  <c:v>43302.552083333401</c:v>
                </c:pt>
                <c:pt idx="17815">
                  <c:v>43302.572916666599</c:v>
                </c:pt>
                <c:pt idx="17816">
                  <c:v>43302.59375</c:v>
                </c:pt>
                <c:pt idx="17817">
                  <c:v>43302.614583333401</c:v>
                </c:pt>
                <c:pt idx="17818">
                  <c:v>43302.635416666599</c:v>
                </c:pt>
                <c:pt idx="17819">
                  <c:v>43302.65625</c:v>
                </c:pt>
                <c:pt idx="17820">
                  <c:v>43302.677083333401</c:v>
                </c:pt>
                <c:pt idx="17821">
                  <c:v>43302.697916666599</c:v>
                </c:pt>
                <c:pt idx="17822">
                  <c:v>43302.71875</c:v>
                </c:pt>
                <c:pt idx="17823">
                  <c:v>43302.739583333401</c:v>
                </c:pt>
                <c:pt idx="17824">
                  <c:v>43302.760416666599</c:v>
                </c:pt>
                <c:pt idx="17825">
                  <c:v>43302.78125</c:v>
                </c:pt>
                <c:pt idx="17826">
                  <c:v>43302.802083333401</c:v>
                </c:pt>
                <c:pt idx="17827">
                  <c:v>43302.822916666599</c:v>
                </c:pt>
                <c:pt idx="17828">
                  <c:v>43302.84375</c:v>
                </c:pt>
                <c:pt idx="17829">
                  <c:v>43302.864583333401</c:v>
                </c:pt>
                <c:pt idx="17830">
                  <c:v>43302.885416666599</c:v>
                </c:pt>
                <c:pt idx="17831">
                  <c:v>43302.90625</c:v>
                </c:pt>
                <c:pt idx="17832">
                  <c:v>43302.927083333401</c:v>
                </c:pt>
                <c:pt idx="17833">
                  <c:v>43302.947916666599</c:v>
                </c:pt>
                <c:pt idx="17834">
                  <c:v>43302.96875</c:v>
                </c:pt>
                <c:pt idx="17835">
                  <c:v>43302.989583333401</c:v>
                </c:pt>
                <c:pt idx="17836">
                  <c:v>43303.010416666599</c:v>
                </c:pt>
                <c:pt idx="17837">
                  <c:v>43303.03125</c:v>
                </c:pt>
                <c:pt idx="17838">
                  <c:v>43303.052083333401</c:v>
                </c:pt>
                <c:pt idx="17839">
                  <c:v>43303.072916666599</c:v>
                </c:pt>
                <c:pt idx="17840">
                  <c:v>43303.09375</c:v>
                </c:pt>
                <c:pt idx="17841">
                  <c:v>43303.114583333401</c:v>
                </c:pt>
                <c:pt idx="17842">
                  <c:v>43303.135416666599</c:v>
                </c:pt>
                <c:pt idx="17843">
                  <c:v>43303.15625</c:v>
                </c:pt>
                <c:pt idx="17844">
                  <c:v>43303.177083333401</c:v>
                </c:pt>
                <c:pt idx="17845">
                  <c:v>43303.197916666599</c:v>
                </c:pt>
                <c:pt idx="17846">
                  <c:v>43303.21875</c:v>
                </c:pt>
                <c:pt idx="17847">
                  <c:v>43303.239583333401</c:v>
                </c:pt>
                <c:pt idx="17848">
                  <c:v>43303.260416666599</c:v>
                </c:pt>
                <c:pt idx="17849">
                  <c:v>43303.28125</c:v>
                </c:pt>
                <c:pt idx="17850">
                  <c:v>43303.302083333401</c:v>
                </c:pt>
                <c:pt idx="17851">
                  <c:v>43303.322916666599</c:v>
                </c:pt>
                <c:pt idx="17852">
                  <c:v>43303.34375</c:v>
                </c:pt>
                <c:pt idx="17853">
                  <c:v>43303.364583333401</c:v>
                </c:pt>
                <c:pt idx="17854">
                  <c:v>43303.385416666599</c:v>
                </c:pt>
                <c:pt idx="17855">
                  <c:v>43303.40625</c:v>
                </c:pt>
                <c:pt idx="17856">
                  <c:v>43303.427083333401</c:v>
                </c:pt>
                <c:pt idx="17857">
                  <c:v>43303.447916666599</c:v>
                </c:pt>
                <c:pt idx="17858">
                  <c:v>43303.46875</c:v>
                </c:pt>
                <c:pt idx="17859">
                  <c:v>43303.489583333401</c:v>
                </c:pt>
                <c:pt idx="17860">
                  <c:v>43303.510416666599</c:v>
                </c:pt>
                <c:pt idx="17861">
                  <c:v>43303.53125</c:v>
                </c:pt>
                <c:pt idx="17862">
                  <c:v>43303.552083333401</c:v>
                </c:pt>
                <c:pt idx="17863">
                  <c:v>43303.572916666599</c:v>
                </c:pt>
                <c:pt idx="17864">
                  <c:v>43303.59375</c:v>
                </c:pt>
                <c:pt idx="17865">
                  <c:v>43303.614583333401</c:v>
                </c:pt>
                <c:pt idx="17866">
                  <c:v>43303.635416666599</c:v>
                </c:pt>
                <c:pt idx="17867">
                  <c:v>43303.65625</c:v>
                </c:pt>
                <c:pt idx="17868">
                  <c:v>43303.677083333401</c:v>
                </c:pt>
                <c:pt idx="17869">
                  <c:v>43303.697916666599</c:v>
                </c:pt>
                <c:pt idx="17870">
                  <c:v>43303.71875</c:v>
                </c:pt>
                <c:pt idx="17871">
                  <c:v>43303.739583333401</c:v>
                </c:pt>
                <c:pt idx="17872">
                  <c:v>43303.760416666599</c:v>
                </c:pt>
                <c:pt idx="17873">
                  <c:v>43303.78125</c:v>
                </c:pt>
                <c:pt idx="17874">
                  <c:v>43303.802083333401</c:v>
                </c:pt>
                <c:pt idx="17875">
                  <c:v>43303.822916666599</c:v>
                </c:pt>
                <c:pt idx="17876">
                  <c:v>43303.84375</c:v>
                </c:pt>
                <c:pt idx="17877">
                  <c:v>43303.864583333401</c:v>
                </c:pt>
                <c:pt idx="17878">
                  <c:v>43303.885416666599</c:v>
                </c:pt>
                <c:pt idx="17879">
                  <c:v>43303.90625</c:v>
                </c:pt>
                <c:pt idx="17880">
                  <c:v>43303.927083333401</c:v>
                </c:pt>
                <c:pt idx="17881">
                  <c:v>43303.947916666599</c:v>
                </c:pt>
                <c:pt idx="17882">
                  <c:v>43303.96875</c:v>
                </c:pt>
                <c:pt idx="17883">
                  <c:v>43303.989583333401</c:v>
                </c:pt>
                <c:pt idx="17884">
                  <c:v>43304.010416666599</c:v>
                </c:pt>
                <c:pt idx="17885">
                  <c:v>43304.03125</c:v>
                </c:pt>
                <c:pt idx="17886">
                  <c:v>43304.052083333401</c:v>
                </c:pt>
                <c:pt idx="17887">
                  <c:v>43304.072916666599</c:v>
                </c:pt>
                <c:pt idx="17888">
                  <c:v>43304.09375</c:v>
                </c:pt>
                <c:pt idx="17889">
                  <c:v>43304.114583333401</c:v>
                </c:pt>
                <c:pt idx="17890">
                  <c:v>43304.135416666599</c:v>
                </c:pt>
                <c:pt idx="17891">
                  <c:v>43304.15625</c:v>
                </c:pt>
                <c:pt idx="17892">
                  <c:v>43304.177083333401</c:v>
                </c:pt>
                <c:pt idx="17893">
                  <c:v>43304.197916666599</c:v>
                </c:pt>
                <c:pt idx="17894">
                  <c:v>43304.21875</c:v>
                </c:pt>
                <c:pt idx="17895">
                  <c:v>43304.239583333401</c:v>
                </c:pt>
                <c:pt idx="17896">
                  <c:v>43304.260416666599</c:v>
                </c:pt>
                <c:pt idx="17897">
                  <c:v>43304.28125</c:v>
                </c:pt>
                <c:pt idx="17898">
                  <c:v>43304.302083333401</c:v>
                </c:pt>
                <c:pt idx="17899">
                  <c:v>43304.322916666599</c:v>
                </c:pt>
                <c:pt idx="17900">
                  <c:v>43304.34375</c:v>
                </c:pt>
                <c:pt idx="17901">
                  <c:v>43304.364583333401</c:v>
                </c:pt>
                <c:pt idx="17902">
                  <c:v>43304.385416666599</c:v>
                </c:pt>
                <c:pt idx="17903">
                  <c:v>43304.40625</c:v>
                </c:pt>
                <c:pt idx="17904">
                  <c:v>43304.427083333401</c:v>
                </c:pt>
                <c:pt idx="17905">
                  <c:v>43304.447916666599</c:v>
                </c:pt>
                <c:pt idx="17906">
                  <c:v>43304.46875</c:v>
                </c:pt>
                <c:pt idx="17907">
                  <c:v>43304.489583333401</c:v>
                </c:pt>
                <c:pt idx="17908">
                  <c:v>43304.510416666599</c:v>
                </c:pt>
                <c:pt idx="17909">
                  <c:v>43304.53125</c:v>
                </c:pt>
                <c:pt idx="17910">
                  <c:v>43304.552083333401</c:v>
                </c:pt>
                <c:pt idx="17911">
                  <c:v>43304.572916666599</c:v>
                </c:pt>
                <c:pt idx="17912">
                  <c:v>43304.59375</c:v>
                </c:pt>
                <c:pt idx="17913">
                  <c:v>43304.614583333401</c:v>
                </c:pt>
                <c:pt idx="17914">
                  <c:v>43304.635416666599</c:v>
                </c:pt>
                <c:pt idx="17915">
                  <c:v>43304.65625</c:v>
                </c:pt>
                <c:pt idx="17916">
                  <c:v>43304.677083333401</c:v>
                </c:pt>
                <c:pt idx="17917">
                  <c:v>43304.697916666599</c:v>
                </c:pt>
                <c:pt idx="17918">
                  <c:v>43304.71875</c:v>
                </c:pt>
                <c:pt idx="17919">
                  <c:v>43304.739583333401</c:v>
                </c:pt>
                <c:pt idx="17920">
                  <c:v>43304.760416666599</c:v>
                </c:pt>
                <c:pt idx="17921">
                  <c:v>43304.78125</c:v>
                </c:pt>
                <c:pt idx="17922">
                  <c:v>43304.802083333401</c:v>
                </c:pt>
                <c:pt idx="17923">
                  <c:v>43304.822916666599</c:v>
                </c:pt>
                <c:pt idx="17924">
                  <c:v>43304.84375</c:v>
                </c:pt>
                <c:pt idx="17925">
                  <c:v>43304.864583333401</c:v>
                </c:pt>
                <c:pt idx="17926">
                  <c:v>43304.885416666599</c:v>
                </c:pt>
                <c:pt idx="17927">
                  <c:v>43304.90625</c:v>
                </c:pt>
                <c:pt idx="17928">
                  <c:v>43304.927083333401</c:v>
                </c:pt>
                <c:pt idx="17929">
                  <c:v>43304.947916666599</c:v>
                </c:pt>
                <c:pt idx="17930">
                  <c:v>43304.96875</c:v>
                </c:pt>
                <c:pt idx="17931">
                  <c:v>43304.989583333401</c:v>
                </c:pt>
                <c:pt idx="17932">
                  <c:v>43305.010416666599</c:v>
                </c:pt>
                <c:pt idx="17933">
                  <c:v>43305.03125</c:v>
                </c:pt>
                <c:pt idx="17934">
                  <c:v>43305.052083333401</c:v>
                </c:pt>
                <c:pt idx="17935">
                  <c:v>43305.072916666599</c:v>
                </c:pt>
                <c:pt idx="17936">
                  <c:v>43305.09375</c:v>
                </c:pt>
                <c:pt idx="17937">
                  <c:v>43305.114583333401</c:v>
                </c:pt>
                <c:pt idx="17938">
                  <c:v>43305.135416666599</c:v>
                </c:pt>
                <c:pt idx="17939">
                  <c:v>43305.15625</c:v>
                </c:pt>
                <c:pt idx="17940">
                  <c:v>43305.177083333401</c:v>
                </c:pt>
                <c:pt idx="17941">
                  <c:v>43305.197916666599</c:v>
                </c:pt>
                <c:pt idx="17942">
                  <c:v>43305.21875</c:v>
                </c:pt>
                <c:pt idx="17943">
                  <c:v>43305.239583333401</c:v>
                </c:pt>
                <c:pt idx="17944">
                  <c:v>43305.260416666599</c:v>
                </c:pt>
                <c:pt idx="17945">
                  <c:v>43305.28125</c:v>
                </c:pt>
                <c:pt idx="17946">
                  <c:v>43305.302083333401</c:v>
                </c:pt>
                <c:pt idx="17947">
                  <c:v>43305.322916666599</c:v>
                </c:pt>
                <c:pt idx="17948">
                  <c:v>43305.34375</c:v>
                </c:pt>
                <c:pt idx="17949">
                  <c:v>43305.364583333401</c:v>
                </c:pt>
                <c:pt idx="17950">
                  <c:v>43305.385416666599</c:v>
                </c:pt>
                <c:pt idx="17951">
                  <c:v>43305.40625</c:v>
                </c:pt>
                <c:pt idx="17952">
                  <c:v>43305.427083333401</c:v>
                </c:pt>
                <c:pt idx="17953">
                  <c:v>43305.447916666599</c:v>
                </c:pt>
                <c:pt idx="17954">
                  <c:v>43305.46875</c:v>
                </c:pt>
                <c:pt idx="17955">
                  <c:v>43305.489583333401</c:v>
                </c:pt>
                <c:pt idx="17956">
                  <c:v>43305.510416666599</c:v>
                </c:pt>
                <c:pt idx="17957">
                  <c:v>43305.53125</c:v>
                </c:pt>
                <c:pt idx="17958">
                  <c:v>43305.552083333401</c:v>
                </c:pt>
                <c:pt idx="17959">
                  <c:v>43305.572916666599</c:v>
                </c:pt>
                <c:pt idx="17960">
                  <c:v>43305.59375</c:v>
                </c:pt>
                <c:pt idx="17961">
                  <c:v>43305.614583333401</c:v>
                </c:pt>
                <c:pt idx="17962">
                  <c:v>43305.635416666599</c:v>
                </c:pt>
                <c:pt idx="17963">
                  <c:v>43305.65625</c:v>
                </c:pt>
                <c:pt idx="17964">
                  <c:v>43305.677083333401</c:v>
                </c:pt>
                <c:pt idx="17965">
                  <c:v>43305.697916666599</c:v>
                </c:pt>
                <c:pt idx="17966">
                  <c:v>43305.71875</c:v>
                </c:pt>
                <c:pt idx="17967">
                  <c:v>43305.739583333401</c:v>
                </c:pt>
                <c:pt idx="17968">
                  <c:v>43305.760416666599</c:v>
                </c:pt>
                <c:pt idx="17969">
                  <c:v>43305.78125</c:v>
                </c:pt>
                <c:pt idx="17970">
                  <c:v>43305.802083333401</c:v>
                </c:pt>
                <c:pt idx="17971">
                  <c:v>43305.822916666599</c:v>
                </c:pt>
                <c:pt idx="17972">
                  <c:v>43305.84375</c:v>
                </c:pt>
                <c:pt idx="17973">
                  <c:v>43305.864583333401</c:v>
                </c:pt>
                <c:pt idx="17974">
                  <c:v>43305.885416666599</c:v>
                </c:pt>
                <c:pt idx="17975">
                  <c:v>43305.90625</c:v>
                </c:pt>
                <c:pt idx="17976">
                  <c:v>43305.927083333401</c:v>
                </c:pt>
                <c:pt idx="17977">
                  <c:v>43305.947916666599</c:v>
                </c:pt>
                <c:pt idx="17978">
                  <c:v>43305.96875</c:v>
                </c:pt>
                <c:pt idx="17979">
                  <c:v>43305.989583333401</c:v>
                </c:pt>
                <c:pt idx="17980">
                  <c:v>43306.010416666599</c:v>
                </c:pt>
                <c:pt idx="17981">
                  <c:v>43306.03125</c:v>
                </c:pt>
                <c:pt idx="17982">
                  <c:v>43306.052083333401</c:v>
                </c:pt>
                <c:pt idx="17983">
                  <c:v>43306.072916666599</c:v>
                </c:pt>
                <c:pt idx="17984">
                  <c:v>43306.09375</c:v>
                </c:pt>
                <c:pt idx="17985">
                  <c:v>43306.114583333401</c:v>
                </c:pt>
                <c:pt idx="17986">
                  <c:v>43306.135416666599</c:v>
                </c:pt>
                <c:pt idx="17987">
                  <c:v>43306.15625</c:v>
                </c:pt>
                <c:pt idx="17988">
                  <c:v>43306.177083333401</c:v>
                </c:pt>
                <c:pt idx="17989">
                  <c:v>43306.197916666599</c:v>
                </c:pt>
                <c:pt idx="17990">
                  <c:v>43306.21875</c:v>
                </c:pt>
                <c:pt idx="17991">
                  <c:v>43306.239583333401</c:v>
                </c:pt>
                <c:pt idx="17992">
                  <c:v>43306.260416666599</c:v>
                </c:pt>
                <c:pt idx="17993">
                  <c:v>43306.28125</c:v>
                </c:pt>
                <c:pt idx="17994">
                  <c:v>43306.302083333401</c:v>
                </c:pt>
                <c:pt idx="17995">
                  <c:v>43306.322916666599</c:v>
                </c:pt>
                <c:pt idx="17996">
                  <c:v>43306.34375</c:v>
                </c:pt>
                <c:pt idx="17997">
                  <c:v>43306.364583333401</c:v>
                </c:pt>
                <c:pt idx="17998">
                  <c:v>43306.385416666599</c:v>
                </c:pt>
                <c:pt idx="17999">
                  <c:v>43306.40625</c:v>
                </c:pt>
                <c:pt idx="18000">
                  <c:v>43306.427083333401</c:v>
                </c:pt>
                <c:pt idx="18001">
                  <c:v>43306.447916666599</c:v>
                </c:pt>
                <c:pt idx="18002">
                  <c:v>43306.46875</c:v>
                </c:pt>
                <c:pt idx="18003">
                  <c:v>43306.489583333401</c:v>
                </c:pt>
                <c:pt idx="18004">
                  <c:v>43306.510416666599</c:v>
                </c:pt>
                <c:pt idx="18005">
                  <c:v>43306.53125</c:v>
                </c:pt>
                <c:pt idx="18006">
                  <c:v>43306.552083333401</c:v>
                </c:pt>
                <c:pt idx="18007">
                  <c:v>43306.572916666599</c:v>
                </c:pt>
                <c:pt idx="18008">
                  <c:v>43306.59375</c:v>
                </c:pt>
                <c:pt idx="18009">
                  <c:v>43306.614583333401</c:v>
                </c:pt>
                <c:pt idx="18010">
                  <c:v>43306.635416666599</c:v>
                </c:pt>
                <c:pt idx="18011">
                  <c:v>43306.65625</c:v>
                </c:pt>
                <c:pt idx="18012">
                  <c:v>43306.677083333401</c:v>
                </c:pt>
                <c:pt idx="18013">
                  <c:v>43306.697916666599</c:v>
                </c:pt>
                <c:pt idx="18014">
                  <c:v>43306.71875</c:v>
                </c:pt>
                <c:pt idx="18015">
                  <c:v>43306.739583333401</c:v>
                </c:pt>
                <c:pt idx="18016">
                  <c:v>43306.760416666599</c:v>
                </c:pt>
                <c:pt idx="18017">
                  <c:v>43306.78125</c:v>
                </c:pt>
                <c:pt idx="18018">
                  <c:v>43306.802083333401</c:v>
                </c:pt>
                <c:pt idx="18019">
                  <c:v>43306.822916666599</c:v>
                </c:pt>
                <c:pt idx="18020">
                  <c:v>43306.84375</c:v>
                </c:pt>
                <c:pt idx="18021">
                  <c:v>43306.864583333401</c:v>
                </c:pt>
                <c:pt idx="18022">
                  <c:v>43306.885416666599</c:v>
                </c:pt>
                <c:pt idx="18023">
                  <c:v>43306.90625</c:v>
                </c:pt>
                <c:pt idx="18024">
                  <c:v>43306.927083333401</c:v>
                </c:pt>
                <c:pt idx="18025">
                  <c:v>43306.947916666599</c:v>
                </c:pt>
                <c:pt idx="18026">
                  <c:v>43306.96875</c:v>
                </c:pt>
                <c:pt idx="18027">
                  <c:v>43306.989583333401</c:v>
                </c:pt>
                <c:pt idx="18028">
                  <c:v>43307.010416666599</c:v>
                </c:pt>
                <c:pt idx="18029">
                  <c:v>43307.03125</c:v>
                </c:pt>
                <c:pt idx="18030">
                  <c:v>43307.052083333401</c:v>
                </c:pt>
                <c:pt idx="18031">
                  <c:v>43307.072916666599</c:v>
                </c:pt>
                <c:pt idx="18032">
                  <c:v>43307.09375</c:v>
                </c:pt>
                <c:pt idx="18033">
                  <c:v>43307.114583333401</c:v>
                </c:pt>
                <c:pt idx="18034">
                  <c:v>43307.135416666599</c:v>
                </c:pt>
                <c:pt idx="18035">
                  <c:v>43307.15625</c:v>
                </c:pt>
                <c:pt idx="18036">
                  <c:v>43307.177083333401</c:v>
                </c:pt>
                <c:pt idx="18037">
                  <c:v>43307.197916666599</c:v>
                </c:pt>
                <c:pt idx="18038">
                  <c:v>43307.21875</c:v>
                </c:pt>
                <c:pt idx="18039">
                  <c:v>43307.239583333401</c:v>
                </c:pt>
                <c:pt idx="18040">
                  <c:v>43307.260416666599</c:v>
                </c:pt>
                <c:pt idx="18041">
                  <c:v>43307.28125</c:v>
                </c:pt>
                <c:pt idx="18042">
                  <c:v>43307.302083333401</c:v>
                </c:pt>
                <c:pt idx="18043">
                  <c:v>43307.322916666599</c:v>
                </c:pt>
                <c:pt idx="18044">
                  <c:v>43307.34375</c:v>
                </c:pt>
                <c:pt idx="18045">
                  <c:v>43307.364583333401</c:v>
                </c:pt>
                <c:pt idx="18046">
                  <c:v>43307.385416666599</c:v>
                </c:pt>
                <c:pt idx="18047">
                  <c:v>43307.40625</c:v>
                </c:pt>
                <c:pt idx="18048">
                  <c:v>43307.427083333401</c:v>
                </c:pt>
                <c:pt idx="18049">
                  <c:v>43307.447916666599</c:v>
                </c:pt>
                <c:pt idx="18050">
                  <c:v>43307.46875</c:v>
                </c:pt>
                <c:pt idx="18051">
                  <c:v>43307.489583333401</c:v>
                </c:pt>
                <c:pt idx="18052">
                  <c:v>43307.510416666599</c:v>
                </c:pt>
                <c:pt idx="18053">
                  <c:v>43307.53125</c:v>
                </c:pt>
                <c:pt idx="18054">
                  <c:v>43307.552083333401</c:v>
                </c:pt>
                <c:pt idx="18055">
                  <c:v>43307.572916666599</c:v>
                </c:pt>
                <c:pt idx="18056">
                  <c:v>43307.59375</c:v>
                </c:pt>
                <c:pt idx="18057">
                  <c:v>43307.614583333401</c:v>
                </c:pt>
                <c:pt idx="18058">
                  <c:v>43307.635416666599</c:v>
                </c:pt>
                <c:pt idx="18059">
                  <c:v>43307.65625</c:v>
                </c:pt>
                <c:pt idx="18060">
                  <c:v>43307.677083333401</c:v>
                </c:pt>
                <c:pt idx="18061">
                  <c:v>43307.697916666599</c:v>
                </c:pt>
                <c:pt idx="18062">
                  <c:v>43307.71875</c:v>
                </c:pt>
                <c:pt idx="18063">
                  <c:v>43307.739583333401</c:v>
                </c:pt>
                <c:pt idx="18064">
                  <c:v>43307.760416666599</c:v>
                </c:pt>
                <c:pt idx="18065">
                  <c:v>43307.78125</c:v>
                </c:pt>
                <c:pt idx="18066">
                  <c:v>43307.802083333401</c:v>
                </c:pt>
                <c:pt idx="18067">
                  <c:v>43307.822916666599</c:v>
                </c:pt>
                <c:pt idx="18068">
                  <c:v>43307.84375</c:v>
                </c:pt>
                <c:pt idx="18069">
                  <c:v>43307.864583333401</c:v>
                </c:pt>
                <c:pt idx="18070">
                  <c:v>43307.885416666599</c:v>
                </c:pt>
                <c:pt idx="18071">
                  <c:v>43307.90625</c:v>
                </c:pt>
                <c:pt idx="18072">
                  <c:v>43307.927083333401</c:v>
                </c:pt>
                <c:pt idx="18073">
                  <c:v>43307.947916666599</c:v>
                </c:pt>
                <c:pt idx="18074">
                  <c:v>43307.96875</c:v>
                </c:pt>
                <c:pt idx="18075">
                  <c:v>43307.989583333401</c:v>
                </c:pt>
                <c:pt idx="18076">
                  <c:v>43308.010416666599</c:v>
                </c:pt>
                <c:pt idx="18077">
                  <c:v>43308.03125</c:v>
                </c:pt>
                <c:pt idx="18078">
                  <c:v>43308.052083333401</c:v>
                </c:pt>
                <c:pt idx="18079">
                  <c:v>43308.072916666599</c:v>
                </c:pt>
                <c:pt idx="18080">
                  <c:v>43308.09375</c:v>
                </c:pt>
                <c:pt idx="18081">
                  <c:v>43308.114583333401</c:v>
                </c:pt>
                <c:pt idx="18082">
                  <c:v>43308.135416666599</c:v>
                </c:pt>
                <c:pt idx="18083">
                  <c:v>43308.15625</c:v>
                </c:pt>
                <c:pt idx="18084">
                  <c:v>43308.177083333401</c:v>
                </c:pt>
                <c:pt idx="18085">
                  <c:v>43308.197916666599</c:v>
                </c:pt>
                <c:pt idx="18086">
                  <c:v>43308.21875</c:v>
                </c:pt>
                <c:pt idx="18087">
                  <c:v>43308.239583333401</c:v>
                </c:pt>
                <c:pt idx="18088">
                  <c:v>43308.260416666599</c:v>
                </c:pt>
                <c:pt idx="18089">
                  <c:v>43308.28125</c:v>
                </c:pt>
                <c:pt idx="18090">
                  <c:v>43308.302083333401</c:v>
                </c:pt>
                <c:pt idx="18091">
                  <c:v>43308.322916666599</c:v>
                </c:pt>
                <c:pt idx="18092">
                  <c:v>43308.34375</c:v>
                </c:pt>
                <c:pt idx="18093">
                  <c:v>43308.364583333401</c:v>
                </c:pt>
                <c:pt idx="18094">
                  <c:v>43308.385416666599</c:v>
                </c:pt>
                <c:pt idx="18095">
                  <c:v>43308.40625</c:v>
                </c:pt>
                <c:pt idx="18096">
                  <c:v>43308.427083333401</c:v>
                </c:pt>
                <c:pt idx="18097">
                  <c:v>43308.447916666599</c:v>
                </c:pt>
                <c:pt idx="18098">
                  <c:v>43308.46875</c:v>
                </c:pt>
                <c:pt idx="18099">
                  <c:v>43308.489583333401</c:v>
                </c:pt>
                <c:pt idx="18100">
                  <c:v>43308.510416666599</c:v>
                </c:pt>
                <c:pt idx="18101">
                  <c:v>43308.53125</c:v>
                </c:pt>
                <c:pt idx="18102">
                  <c:v>43308.552083333401</c:v>
                </c:pt>
                <c:pt idx="18103">
                  <c:v>43308.572916666599</c:v>
                </c:pt>
                <c:pt idx="18104">
                  <c:v>43308.59375</c:v>
                </c:pt>
                <c:pt idx="18105">
                  <c:v>43308.614583333401</c:v>
                </c:pt>
                <c:pt idx="18106">
                  <c:v>43308.635416666599</c:v>
                </c:pt>
                <c:pt idx="18107">
                  <c:v>43308.65625</c:v>
                </c:pt>
                <c:pt idx="18108">
                  <c:v>43308.677083333401</c:v>
                </c:pt>
                <c:pt idx="18109">
                  <c:v>43308.697916666599</c:v>
                </c:pt>
                <c:pt idx="18110">
                  <c:v>43308.71875</c:v>
                </c:pt>
                <c:pt idx="18111">
                  <c:v>43308.739583333401</c:v>
                </c:pt>
                <c:pt idx="18112">
                  <c:v>43308.760416666599</c:v>
                </c:pt>
                <c:pt idx="18113">
                  <c:v>43308.78125</c:v>
                </c:pt>
                <c:pt idx="18114">
                  <c:v>43308.802083333401</c:v>
                </c:pt>
                <c:pt idx="18115">
                  <c:v>43308.822916666599</c:v>
                </c:pt>
                <c:pt idx="18116">
                  <c:v>43308.84375</c:v>
                </c:pt>
                <c:pt idx="18117">
                  <c:v>43308.864583333401</c:v>
                </c:pt>
                <c:pt idx="18118">
                  <c:v>43308.885416666599</c:v>
                </c:pt>
                <c:pt idx="18119">
                  <c:v>43308.90625</c:v>
                </c:pt>
                <c:pt idx="18120">
                  <c:v>43308.927083333401</c:v>
                </c:pt>
                <c:pt idx="18121">
                  <c:v>43308.947916666599</c:v>
                </c:pt>
                <c:pt idx="18122">
                  <c:v>43308.96875</c:v>
                </c:pt>
                <c:pt idx="18123">
                  <c:v>43308.989583333401</c:v>
                </c:pt>
                <c:pt idx="18124">
                  <c:v>43309.010416666599</c:v>
                </c:pt>
                <c:pt idx="18125">
                  <c:v>43309.03125</c:v>
                </c:pt>
                <c:pt idx="18126">
                  <c:v>43309.052083333401</c:v>
                </c:pt>
                <c:pt idx="18127">
                  <c:v>43309.072916666599</c:v>
                </c:pt>
                <c:pt idx="18128">
                  <c:v>43309.09375</c:v>
                </c:pt>
                <c:pt idx="18129">
                  <c:v>43309.114583333401</c:v>
                </c:pt>
                <c:pt idx="18130">
                  <c:v>43309.135416666599</c:v>
                </c:pt>
                <c:pt idx="18131">
                  <c:v>43309.15625</c:v>
                </c:pt>
                <c:pt idx="18132">
                  <c:v>43309.177083333401</c:v>
                </c:pt>
                <c:pt idx="18133">
                  <c:v>43309.197916666599</c:v>
                </c:pt>
                <c:pt idx="18134">
                  <c:v>43309.21875</c:v>
                </c:pt>
                <c:pt idx="18135">
                  <c:v>43309.239583333401</c:v>
                </c:pt>
                <c:pt idx="18136">
                  <c:v>43309.260416666599</c:v>
                </c:pt>
                <c:pt idx="18137">
                  <c:v>43309.28125</c:v>
                </c:pt>
                <c:pt idx="18138">
                  <c:v>43309.302083333401</c:v>
                </c:pt>
                <c:pt idx="18139">
                  <c:v>43309.322916666599</c:v>
                </c:pt>
                <c:pt idx="18140">
                  <c:v>43309.34375</c:v>
                </c:pt>
                <c:pt idx="18141">
                  <c:v>43309.364583333401</c:v>
                </c:pt>
                <c:pt idx="18142">
                  <c:v>43309.385416666599</c:v>
                </c:pt>
                <c:pt idx="18143">
                  <c:v>43309.40625</c:v>
                </c:pt>
                <c:pt idx="18144">
                  <c:v>43309.427083333401</c:v>
                </c:pt>
                <c:pt idx="18145">
                  <c:v>43309.447916666599</c:v>
                </c:pt>
                <c:pt idx="18146">
                  <c:v>43309.46875</c:v>
                </c:pt>
                <c:pt idx="18147">
                  <c:v>43309.489583333401</c:v>
                </c:pt>
                <c:pt idx="18148">
                  <c:v>43309.510416666599</c:v>
                </c:pt>
                <c:pt idx="18149">
                  <c:v>43309.53125</c:v>
                </c:pt>
                <c:pt idx="18150">
                  <c:v>43309.552083333401</c:v>
                </c:pt>
                <c:pt idx="18151">
                  <c:v>43309.572916666599</c:v>
                </c:pt>
                <c:pt idx="18152">
                  <c:v>43309.59375</c:v>
                </c:pt>
                <c:pt idx="18153">
                  <c:v>43309.614583333401</c:v>
                </c:pt>
                <c:pt idx="18154">
                  <c:v>43309.635416666599</c:v>
                </c:pt>
                <c:pt idx="18155">
                  <c:v>43309.65625</c:v>
                </c:pt>
                <c:pt idx="18156">
                  <c:v>43309.677083333401</c:v>
                </c:pt>
                <c:pt idx="18157">
                  <c:v>43309.697916666599</c:v>
                </c:pt>
                <c:pt idx="18158">
                  <c:v>43309.71875</c:v>
                </c:pt>
                <c:pt idx="18159">
                  <c:v>43309.739583333401</c:v>
                </c:pt>
                <c:pt idx="18160">
                  <c:v>43309.760416666599</c:v>
                </c:pt>
                <c:pt idx="18161">
                  <c:v>43309.78125</c:v>
                </c:pt>
                <c:pt idx="18162">
                  <c:v>43309.802083333401</c:v>
                </c:pt>
                <c:pt idx="18163">
                  <c:v>43309.822916666599</c:v>
                </c:pt>
                <c:pt idx="18164">
                  <c:v>43309.84375</c:v>
                </c:pt>
                <c:pt idx="18165">
                  <c:v>43309.864583333401</c:v>
                </c:pt>
                <c:pt idx="18166">
                  <c:v>43309.885416666599</c:v>
                </c:pt>
                <c:pt idx="18167">
                  <c:v>43309.90625</c:v>
                </c:pt>
                <c:pt idx="18168">
                  <c:v>43309.927083333401</c:v>
                </c:pt>
                <c:pt idx="18169">
                  <c:v>43309.947916666599</c:v>
                </c:pt>
                <c:pt idx="18170">
                  <c:v>43309.96875</c:v>
                </c:pt>
                <c:pt idx="18171">
                  <c:v>43309.989583333401</c:v>
                </c:pt>
                <c:pt idx="18172">
                  <c:v>43310.010416666599</c:v>
                </c:pt>
                <c:pt idx="18173">
                  <c:v>43310.03125</c:v>
                </c:pt>
                <c:pt idx="18174">
                  <c:v>43310.052083333401</c:v>
                </c:pt>
                <c:pt idx="18175">
                  <c:v>43310.072916666599</c:v>
                </c:pt>
                <c:pt idx="18176">
                  <c:v>43310.09375</c:v>
                </c:pt>
                <c:pt idx="18177">
                  <c:v>43310.114583333401</c:v>
                </c:pt>
                <c:pt idx="18178">
                  <c:v>43310.135416666599</c:v>
                </c:pt>
                <c:pt idx="18179">
                  <c:v>43310.15625</c:v>
                </c:pt>
                <c:pt idx="18180">
                  <c:v>43310.177083333401</c:v>
                </c:pt>
                <c:pt idx="18181">
                  <c:v>43310.197916666599</c:v>
                </c:pt>
                <c:pt idx="18182">
                  <c:v>43310.21875</c:v>
                </c:pt>
                <c:pt idx="18183">
                  <c:v>43310.239583333401</c:v>
                </c:pt>
                <c:pt idx="18184">
                  <c:v>43310.260416666599</c:v>
                </c:pt>
                <c:pt idx="18185">
                  <c:v>43310.28125</c:v>
                </c:pt>
                <c:pt idx="18186">
                  <c:v>43310.302083333401</c:v>
                </c:pt>
                <c:pt idx="18187">
                  <c:v>43310.322916666599</c:v>
                </c:pt>
                <c:pt idx="18188">
                  <c:v>43310.34375</c:v>
                </c:pt>
                <c:pt idx="18189">
                  <c:v>43310.364583333401</c:v>
                </c:pt>
                <c:pt idx="18190">
                  <c:v>43310.385416666599</c:v>
                </c:pt>
                <c:pt idx="18191">
                  <c:v>43310.40625</c:v>
                </c:pt>
                <c:pt idx="18192">
                  <c:v>43310.427083333401</c:v>
                </c:pt>
                <c:pt idx="18193">
                  <c:v>43310.447916666599</c:v>
                </c:pt>
                <c:pt idx="18194">
                  <c:v>43310.46875</c:v>
                </c:pt>
                <c:pt idx="18195">
                  <c:v>43310.489583333401</c:v>
                </c:pt>
                <c:pt idx="18196">
                  <c:v>43310.510416666599</c:v>
                </c:pt>
                <c:pt idx="18197">
                  <c:v>43310.53125</c:v>
                </c:pt>
                <c:pt idx="18198">
                  <c:v>43310.552083333401</c:v>
                </c:pt>
                <c:pt idx="18199">
                  <c:v>43310.572916666599</c:v>
                </c:pt>
                <c:pt idx="18200">
                  <c:v>43310.59375</c:v>
                </c:pt>
                <c:pt idx="18201">
                  <c:v>43310.614583333401</c:v>
                </c:pt>
                <c:pt idx="18202">
                  <c:v>43310.635416666599</c:v>
                </c:pt>
                <c:pt idx="18203">
                  <c:v>43310.65625</c:v>
                </c:pt>
                <c:pt idx="18204">
                  <c:v>43310.677083333401</c:v>
                </c:pt>
                <c:pt idx="18205">
                  <c:v>43310.697916666599</c:v>
                </c:pt>
                <c:pt idx="18206">
                  <c:v>43310.71875</c:v>
                </c:pt>
                <c:pt idx="18207">
                  <c:v>43310.739583333401</c:v>
                </c:pt>
                <c:pt idx="18208">
                  <c:v>43310.760416666599</c:v>
                </c:pt>
                <c:pt idx="18209">
                  <c:v>43310.78125</c:v>
                </c:pt>
                <c:pt idx="18210">
                  <c:v>43310.802083333401</c:v>
                </c:pt>
                <c:pt idx="18211">
                  <c:v>43310.822916666599</c:v>
                </c:pt>
                <c:pt idx="18212">
                  <c:v>43310.84375</c:v>
                </c:pt>
                <c:pt idx="18213">
                  <c:v>43310.864583333401</c:v>
                </c:pt>
                <c:pt idx="18214">
                  <c:v>43310.885416666599</c:v>
                </c:pt>
                <c:pt idx="18215">
                  <c:v>43310.90625</c:v>
                </c:pt>
                <c:pt idx="18216">
                  <c:v>43310.927083333401</c:v>
                </c:pt>
                <c:pt idx="18217">
                  <c:v>43310.947916666599</c:v>
                </c:pt>
                <c:pt idx="18218">
                  <c:v>43310.96875</c:v>
                </c:pt>
                <c:pt idx="18219">
                  <c:v>43310.989583333401</c:v>
                </c:pt>
                <c:pt idx="18220">
                  <c:v>43311.010416666599</c:v>
                </c:pt>
                <c:pt idx="18221">
                  <c:v>43311.03125</c:v>
                </c:pt>
                <c:pt idx="18222">
                  <c:v>43311.052083333401</c:v>
                </c:pt>
                <c:pt idx="18223">
                  <c:v>43311.072916666599</c:v>
                </c:pt>
                <c:pt idx="18224">
                  <c:v>43311.09375</c:v>
                </c:pt>
                <c:pt idx="18225">
                  <c:v>43311.114583333401</c:v>
                </c:pt>
                <c:pt idx="18226">
                  <c:v>43311.135416666599</c:v>
                </c:pt>
                <c:pt idx="18227">
                  <c:v>43311.15625</c:v>
                </c:pt>
                <c:pt idx="18228">
                  <c:v>43311.177083333401</c:v>
                </c:pt>
                <c:pt idx="18229">
                  <c:v>43311.197916666599</c:v>
                </c:pt>
                <c:pt idx="18230">
                  <c:v>43311.21875</c:v>
                </c:pt>
                <c:pt idx="18231">
                  <c:v>43311.239583333401</c:v>
                </c:pt>
                <c:pt idx="18232">
                  <c:v>43311.260416666599</c:v>
                </c:pt>
                <c:pt idx="18233">
                  <c:v>43311.28125</c:v>
                </c:pt>
                <c:pt idx="18234">
                  <c:v>43311.302083333401</c:v>
                </c:pt>
                <c:pt idx="18235">
                  <c:v>43311.322916666599</c:v>
                </c:pt>
                <c:pt idx="18236">
                  <c:v>43311.34375</c:v>
                </c:pt>
                <c:pt idx="18237">
                  <c:v>43311.364583333401</c:v>
                </c:pt>
                <c:pt idx="18238">
                  <c:v>43311.385416666599</c:v>
                </c:pt>
                <c:pt idx="18239">
                  <c:v>43311.40625</c:v>
                </c:pt>
                <c:pt idx="18240">
                  <c:v>43311.427083333401</c:v>
                </c:pt>
                <c:pt idx="18241">
                  <c:v>43311.447916666599</c:v>
                </c:pt>
                <c:pt idx="18242">
                  <c:v>43311.46875</c:v>
                </c:pt>
                <c:pt idx="18243">
                  <c:v>43311.489583333401</c:v>
                </c:pt>
                <c:pt idx="18244">
                  <c:v>43311.510416666599</c:v>
                </c:pt>
                <c:pt idx="18245">
                  <c:v>43311.53125</c:v>
                </c:pt>
                <c:pt idx="18246">
                  <c:v>43311.552083333401</c:v>
                </c:pt>
                <c:pt idx="18247">
                  <c:v>43311.572916666599</c:v>
                </c:pt>
                <c:pt idx="18248">
                  <c:v>43311.59375</c:v>
                </c:pt>
                <c:pt idx="18249">
                  <c:v>43311.614583333401</c:v>
                </c:pt>
                <c:pt idx="18250">
                  <c:v>43311.635416666599</c:v>
                </c:pt>
                <c:pt idx="18251">
                  <c:v>43311.65625</c:v>
                </c:pt>
                <c:pt idx="18252">
                  <c:v>43311.677083333401</c:v>
                </c:pt>
                <c:pt idx="18253">
                  <c:v>43311.697916666599</c:v>
                </c:pt>
                <c:pt idx="18254">
                  <c:v>43311.71875</c:v>
                </c:pt>
                <c:pt idx="18255">
                  <c:v>43311.739583333401</c:v>
                </c:pt>
                <c:pt idx="18256">
                  <c:v>43311.760416666599</c:v>
                </c:pt>
                <c:pt idx="18257">
                  <c:v>43311.78125</c:v>
                </c:pt>
                <c:pt idx="18258">
                  <c:v>43311.802083333401</c:v>
                </c:pt>
                <c:pt idx="18259">
                  <c:v>43311.822916666599</c:v>
                </c:pt>
                <c:pt idx="18260">
                  <c:v>43311.84375</c:v>
                </c:pt>
                <c:pt idx="18261">
                  <c:v>43311.864583333401</c:v>
                </c:pt>
                <c:pt idx="18262">
                  <c:v>43311.885416666599</c:v>
                </c:pt>
                <c:pt idx="18263">
                  <c:v>43311.90625</c:v>
                </c:pt>
                <c:pt idx="18264">
                  <c:v>43311.927083333401</c:v>
                </c:pt>
                <c:pt idx="18265">
                  <c:v>43311.947916666599</c:v>
                </c:pt>
                <c:pt idx="18266">
                  <c:v>43311.96875</c:v>
                </c:pt>
                <c:pt idx="18267">
                  <c:v>43311.989583333401</c:v>
                </c:pt>
                <c:pt idx="18268">
                  <c:v>43312.010416666599</c:v>
                </c:pt>
                <c:pt idx="18269">
                  <c:v>43312.03125</c:v>
                </c:pt>
                <c:pt idx="18270">
                  <c:v>43312.052083333401</c:v>
                </c:pt>
                <c:pt idx="18271">
                  <c:v>43312.072916666599</c:v>
                </c:pt>
                <c:pt idx="18272">
                  <c:v>43312.09375</c:v>
                </c:pt>
                <c:pt idx="18273">
                  <c:v>43312.114583333401</c:v>
                </c:pt>
                <c:pt idx="18274">
                  <c:v>43312.135416666599</c:v>
                </c:pt>
                <c:pt idx="18275">
                  <c:v>43312.15625</c:v>
                </c:pt>
                <c:pt idx="18276">
                  <c:v>43312.177083333401</c:v>
                </c:pt>
                <c:pt idx="18277">
                  <c:v>43312.197916666599</c:v>
                </c:pt>
                <c:pt idx="18278">
                  <c:v>43312.21875</c:v>
                </c:pt>
                <c:pt idx="18279">
                  <c:v>43312.239583333401</c:v>
                </c:pt>
                <c:pt idx="18280">
                  <c:v>43312.260416666599</c:v>
                </c:pt>
                <c:pt idx="18281">
                  <c:v>43312.28125</c:v>
                </c:pt>
                <c:pt idx="18282">
                  <c:v>43312.302083333401</c:v>
                </c:pt>
                <c:pt idx="18283">
                  <c:v>43312.322916666599</c:v>
                </c:pt>
                <c:pt idx="18284">
                  <c:v>43312.34375</c:v>
                </c:pt>
                <c:pt idx="18285">
                  <c:v>43312.364583333401</c:v>
                </c:pt>
                <c:pt idx="18286">
                  <c:v>43312.385416666599</c:v>
                </c:pt>
                <c:pt idx="18287">
                  <c:v>43312.40625</c:v>
                </c:pt>
                <c:pt idx="18288">
                  <c:v>43312.427083333401</c:v>
                </c:pt>
                <c:pt idx="18289">
                  <c:v>43312.447916666599</c:v>
                </c:pt>
                <c:pt idx="18290">
                  <c:v>43312.46875</c:v>
                </c:pt>
                <c:pt idx="18291">
                  <c:v>43312.489583333401</c:v>
                </c:pt>
                <c:pt idx="18292">
                  <c:v>43312.510416666599</c:v>
                </c:pt>
                <c:pt idx="18293">
                  <c:v>43312.53125</c:v>
                </c:pt>
                <c:pt idx="18294">
                  <c:v>43312.552083333401</c:v>
                </c:pt>
                <c:pt idx="18295">
                  <c:v>43312.572916666599</c:v>
                </c:pt>
                <c:pt idx="18296">
                  <c:v>43312.59375</c:v>
                </c:pt>
                <c:pt idx="18297">
                  <c:v>43312.614583333401</c:v>
                </c:pt>
                <c:pt idx="18298">
                  <c:v>43312.635416666599</c:v>
                </c:pt>
                <c:pt idx="18299">
                  <c:v>43312.65625</c:v>
                </c:pt>
                <c:pt idx="18300">
                  <c:v>43312.677083333401</c:v>
                </c:pt>
                <c:pt idx="18301">
                  <c:v>43312.697916666599</c:v>
                </c:pt>
                <c:pt idx="18302">
                  <c:v>43312.71875</c:v>
                </c:pt>
                <c:pt idx="18303">
                  <c:v>43312.739583333401</c:v>
                </c:pt>
                <c:pt idx="18304">
                  <c:v>43312.760416666599</c:v>
                </c:pt>
                <c:pt idx="18305">
                  <c:v>43312.78125</c:v>
                </c:pt>
                <c:pt idx="18306">
                  <c:v>43312.802083333401</c:v>
                </c:pt>
                <c:pt idx="18307">
                  <c:v>43312.822916666599</c:v>
                </c:pt>
                <c:pt idx="18308">
                  <c:v>43312.84375</c:v>
                </c:pt>
                <c:pt idx="18309">
                  <c:v>43312.864583333401</c:v>
                </c:pt>
                <c:pt idx="18310">
                  <c:v>43312.885416666599</c:v>
                </c:pt>
                <c:pt idx="18311">
                  <c:v>43312.90625</c:v>
                </c:pt>
                <c:pt idx="18312">
                  <c:v>43312.927083333401</c:v>
                </c:pt>
                <c:pt idx="18313">
                  <c:v>43312.947916666599</c:v>
                </c:pt>
                <c:pt idx="18314">
                  <c:v>43312.96875</c:v>
                </c:pt>
                <c:pt idx="18315">
                  <c:v>43312.989583333401</c:v>
                </c:pt>
                <c:pt idx="18316">
                  <c:v>43313.010416666599</c:v>
                </c:pt>
                <c:pt idx="18317">
                  <c:v>43313.03125</c:v>
                </c:pt>
                <c:pt idx="18318">
                  <c:v>43313.052083333401</c:v>
                </c:pt>
                <c:pt idx="18319">
                  <c:v>43313.072916666599</c:v>
                </c:pt>
                <c:pt idx="18320">
                  <c:v>43313.09375</c:v>
                </c:pt>
                <c:pt idx="18321">
                  <c:v>43313.114583333401</c:v>
                </c:pt>
                <c:pt idx="18322">
                  <c:v>43313.135416666599</c:v>
                </c:pt>
                <c:pt idx="18323">
                  <c:v>43313.15625</c:v>
                </c:pt>
                <c:pt idx="18324">
                  <c:v>43313.177083333401</c:v>
                </c:pt>
                <c:pt idx="18325">
                  <c:v>43313.197916666599</c:v>
                </c:pt>
                <c:pt idx="18326">
                  <c:v>43313.21875</c:v>
                </c:pt>
                <c:pt idx="18327">
                  <c:v>43313.239583333401</c:v>
                </c:pt>
                <c:pt idx="18328">
                  <c:v>43313.260416666599</c:v>
                </c:pt>
                <c:pt idx="18329">
                  <c:v>43313.28125</c:v>
                </c:pt>
                <c:pt idx="18330">
                  <c:v>43313.302083333401</c:v>
                </c:pt>
                <c:pt idx="18331">
                  <c:v>43313.322916666599</c:v>
                </c:pt>
                <c:pt idx="18332">
                  <c:v>43313.34375</c:v>
                </c:pt>
                <c:pt idx="18333">
                  <c:v>43313.364583333401</c:v>
                </c:pt>
                <c:pt idx="18334">
                  <c:v>43313.385416666599</c:v>
                </c:pt>
                <c:pt idx="18335">
                  <c:v>43313.40625</c:v>
                </c:pt>
                <c:pt idx="18336">
                  <c:v>43313.427083333401</c:v>
                </c:pt>
                <c:pt idx="18337">
                  <c:v>43313.447916666599</c:v>
                </c:pt>
                <c:pt idx="18338">
                  <c:v>43313.46875</c:v>
                </c:pt>
                <c:pt idx="18339">
                  <c:v>43313.489583333401</c:v>
                </c:pt>
                <c:pt idx="18340">
                  <c:v>43313.510416666599</c:v>
                </c:pt>
                <c:pt idx="18341">
                  <c:v>43313.53125</c:v>
                </c:pt>
                <c:pt idx="18342">
                  <c:v>43313.552083333401</c:v>
                </c:pt>
                <c:pt idx="18343">
                  <c:v>43313.572916666599</c:v>
                </c:pt>
                <c:pt idx="18344">
                  <c:v>43313.59375</c:v>
                </c:pt>
                <c:pt idx="18345">
                  <c:v>43313.614583333401</c:v>
                </c:pt>
                <c:pt idx="18346">
                  <c:v>43313.635416666599</c:v>
                </c:pt>
                <c:pt idx="18347">
                  <c:v>43313.65625</c:v>
                </c:pt>
                <c:pt idx="18348">
                  <c:v>43313.677083333401</c:v>
                </c:pt>
                <c:pt idx="18349">
                  <c:v>43313.697916666599</c:v>
                </c:pt>
                <c:pt idx="18350">
                  <c:v>43313.71875</c:v>
                </c:pt>
                <c:pt idx="18351">
                  <c:v>43313.739583333401</c:v>
                </c:pt>
                <c:pt idx="18352">
                  <c:v>43313.760416666599</c:v>
                </c:pt>
                <c:pt idx="18353">
                  <c:v>43313.78125</c:v>
                </c:pt>
                <c:pt idx="18354">
                  <c:v>43313.802083333401</c:v>
                </c:pt>
                <c:pt idx="18355">
                  <c:v>43313.822916666599</c:v>
                </c:pt>
                <c:pt idx="18356">
                  <c:v>43313.84375</c:v>
                </c:pt>
                <c:pt idx="18357">
                  <c:v>43313.864583333401</c:v>
                </c:pt>
                <c:pt idx="18358">
                  <c:v>43313.885416666599</c:v>
                </c:pt>
                <c:pt idx="18359">
                  <c:v>43313.90625</c:v>
                </c:pt>
                <c:pt idx="18360">
                  <c:v>43313.927083333401</c:v>
                </c:pt>
                <c:pt idx="18361">
                  <c:v>43313.947916666599</c:v>
                </c:pt>
                <c:pt idx="18362">
                  <c:v>43313.96875</c:v>
                </c:pt>
                <c:pt idx="18363">
                  <c:v>43313.989583333401</c:v>
                </c:pt>
                <c:pt idx="18364">
                  <c:v>43314.010416666599</c:v>
                </c:pt>
                <c:pt idx="18365">
                  <c:v>43314.03125</c:v>
                </c:pt>
                <c:pt idx="18366">
                  <c:v>43314.052083333401</c:v>
                </c:pt>
                <c:pt idx="18367">
                  <c:v>43314.072916666599</c:v>
                </c:pt>
                <c:pt idx="18368">
                  <c:v>43314.09375</c:v>
                </c:pt>
                <c:pt idx="18369">
                  <c:v>43314.114583333401</c:v>
                </c:pt>
                <c:pt idx="18370">
                  <c:v>43314.135416666599</c:v>
                </c:pt>
                <c:pt idx="18371">
                  <c:v>43314.15625</c:v>
                </c:pt>
                <c:pt idx="18372">
                  <c:v>43314.177083333401</c:v>
                </c:pt>
                <c:pt idx="18373">
                  <c:v>43314.197916666599</c:v>
                </c:pt>
                <c:pt idx="18374">
                  <c:v>43314.21875</c:v>
                </c:pt>
                <c:pt idx="18375">
                  <c:v>43314.239583333401</c:v>
                </c:pt>
                <c:pt idx="18376">
                  <c:v>43314.260416666599</c:v>
                </c:pt>
                <c:pt idx="18377">
                  <c:v>43314.28125</c:v>
                </c:pt>
                <c:pt idx="18378">
                  <c:v>43314.302083333401</c:v>
                </c:pt>
                <c:pt idx="18379">
                  <c:v>43314.322916666599</c:v>
                </c:pt>
                <c:pt idx="18380">
                  <c:v>43314.34375</c:v>
                </c:pt>
                <c:pt idx="18381">
                  <c:v>43314.364583333401</c:v>
                </c:pt>
                <c:pt idx="18382">
                  <c:v>43314.385416666599</c:v>
                </c:pt>
                <c:pt idx="18383">
                  <c:v>43314.40625</c:v>
                </c:pt>
                <c:pt idx="18384">
                  <c:v>43314.427083333401</c:v>
                </c:pt>
                <c:pt idx="18385">
                  <c:v>43314.447916666599</c:v>
                </c:pt>
                <c:pt idx="18386">
                  <c:v>43314.46875</c:v>
                </c:pt>
                <c:pt idx="18387">
                  <c:v>43314.489583333401</c:v>
                </c:pt>
                <c:pt idx="18388">
                  <c:v>43314.510416666599</c:v>
                </c:pt>
                <c:pt idx="18389">
                  <c:v>43314.53125</c:v>
                </c:pt>
                <c:pt idx="18390">
                  <c:v>43314.552083333401</c:v>
                </c:pt>
                <c:pt idx="18391">
                  <c:v>43314.572916666599</c:v>
                </c:pt>
                <c:pt idx="18392">
                  <c:v>43314.59375</c:v>
                </c:pt>
                <c:pt idx="18393">
                  <c:v>43314.614583333401</c:v>
                </c:pt>
                <c:pt idx="18394">
                  <c:v>43314.635416666599</c:v>
                </c:pt>
                <c:pt idx="18395">
                  <c:v>43314.65625</c:v>
                </c:pt>
                <c:pt idx="18396">
                  <c:v>43314.677083333401</c:v>
                </c:pt>
                <c:pt idx="18397">
                  <c:v>43314.697916666599</c:v>
                </c:pt>
                <c:pt idx="18398">
                  <c:v>43314.71875</c:v>
                </c:pt>
                <c:pt idx="18399">
                  <c:v>43314.739583333401</c:v>
                </c:pt>
                <c:pt idx="18400">
                  <c:v>43314.760416666599</c:v>
                </c:pt>
                <c:pt idx="18401">
                  <c:v>43314.78125</c:v>
                </c:pt>
                <c:pt idx="18402">
                  <c:v>43314.802083333401</c:v>
                </c:pt>
                <c:pt idx="18403">
                  <c:v>43314.822916666599</c:v>
                </c:pt>
                <c:pt idx="18404">
                  <c:v>43314.84375</c:v>
                </c:pt>
                <c:pt idx="18405">
                  <c:v>43314.864583333401</c:v>
                </c:pt>
                <c:pt idx="18406">
                  <c:v>43314.885416666599</c:v>
                </c:pt>
                <c:pt idx="18407">
                  <c:v>43314.90625</c:v>
                </c:pt>
                <c:pt idx="18408">
                  <c:v>43314.927083333401</c:v>
                </c:pt>
                <c:pt idx="18409">
                  <c:v>43314.947916666599</c:v>
                </c:pt>
                <c:pt idx="18410">
                  <c:v>43314.96875</c:v>
                </c:pt>
                <c:pt idx="18411">
                  <c:v>43314.989583333401</c:v>
                </c:pt>
                <c:pt idx="18412">
                  <c:v>43315.010416666599</c:v>
                </c:pt>
                <c:pt idx="18413">
                  <c:v>43315.03125</c:v>
                </c:pt>
                <c:pt idx="18414">
                  <c:v>43315.052083333401</c:v>
                </c:pt>
                <c:pt idx="18415">
                  <c:v>43315.072916666599</c:v>
                </c:pt>
                <c:pt idx="18416">
                  <c:v>43315.09375</c:v>
                </c:pt>
                <c:pt idx="18417">
                  <c:v>43315.114583333401</c:v>
                </c:pt>
                <c:pt idx="18418">
                  <c:v>43315.135416666599</c:v>
                </c:pt>
                <c:pt idx="18419">
                  <c:v>43315.15625</c:v>
                </c:pt>
                <c:pt idx="18420">
                  <c:v>43315.177083333401</c:v>
                </c:pt>
                <c:pt idx="18421">
                  <c:v>43315.197916666599</c:v>
                </c:pt>
                <c:pt idx="18422">
                  <c:v>43315.21875</c:v>
                </c:pt>
                <c:pt idx="18423">
                  <c:v>43315.239583333401</c:v>
                </c:pt>
                <c:pt idx="18424">
                  <c:v>43315.260416666599</c:v>
                </c:pt>
                <c:pt idx="18425">
                  <c:v>43315.28125</c:v>
                </c:pt>
                <c:pt idx="18426">
                  <c:v>43315.302083333401</c:v>
                </c:pt>
                <c:pt idx="18427">
                  <c:v>43315.322916666599</c:v>
                </c:pt>
                <c:pt idx="18428">
                  <c:v>43315.34375</c:v>
                </c:pt>
                <c:pt idx="18429">
                  <c:v>43315.364583333401</c:v>
                </c:pt>
                <c:pt idx="18430">
                  <c:v>43315.385416666599</c:v>
                </c:pt>
                <c:pt idx="18431">
                  <c:v>43315.40625</c:v>
                </c:pt>
                <c:pt idx="18432">
                  <c:v>43315.427083333401</c:v>
                </c:pt>
                <c:pt idx="18433">
                  <c:v>43315.447916666599</c:v>
                </c:pt>
                <c:pt idx="18434">
                  <c:v>43315.46875</c:v>
                </c:pt>
                <c:pt idx="18435">
                  <c:v>43315.489583333401</c:v>
                </c:pt>
                <c:pt idx="18436">
                  <c:v>43315.510416666599</c:v>
                </c:pt>
                <c:pt idx="18437">
                  <c:v>43315.53125</c:v>
                </c:pt>
                <c:pt idx="18438">
                  <c:v>43315.552083333401</c:v>
                </c:pt>
                <c:pt idx="18439">
                  <c:v>43315.572916666599</c:v>
                </c:pt>
                <c:pt idx="18440">
                  <c:v>43315.59375</c:v>
                </c:pt>
                <c:pt idx="18441">
                  <c:v>43315.614583333401</c:v>
                </c:pt>
                <c:pt idx="18442">
                  <c:v>43315.635416666599</c:v>
                </c:pt>
                <c:pt idx="18443">
                  <c:v>43315.65625</c:v>
                </c:pt>
                <c:pt idx="18444">
                  <c:v>43315.677083333401</c:v>
                </c:pt>
                <c:pt idx="18445">
                  <c:v>43315.697916666599</c:v>
                </c:pt>
                <c:pt idx="18446">
                  <c:v>43315.71875</c:v>
                </c:pt>
                <c:pt idx="18447">
                  <c:v>43315.739583333401</c:v>
                </c:pt>
                <c:pt idx="18448">
                  <c:v>43315.760416666599</c:v>
                </c:pt>
                <c:pt idx="18449">
                  <c:v>43315.78125</c:v>
                </c:pt>
                <c:pt idx="18450">
                  <c:v>43315.802083333401</c:v>
                </c:pt>
                <c:pt idx="18451">
                  <c:v>43315.822916666599</c:v>
                </c:pt>
                <c:pt idx="18452">
                  <c:v>43315.84375</c:v>
                </c:pt>
                <c:pt idx="18453">
                  <c:v>43315.864583333401</c:v>
                </c:pt>
                <c:pt idx="18454">
                  <c:v>43315.885416666599</c:v>
                </c:pt>
                <c:pt idx="18455">
                  <c:v>43315.90625</c:v>
                </c:pt>
                <c:pt idx="18456">
                  <c:v>43315.927083333401</c:v>
                </c:pt>
                <c:pt idx="18457">
                  <c:v>43315.947916666599</c:v>
                </c:pt>
                <c:pt idx="18458">
                  <c:v>43315.96875</c:v>
                </c:pt>
                <c:pt idx="18459">
                  <c:v>43315.989583333401</c:v>
                </c:pt>
                <c:pt idx="18460">
                  <c:v>43316.010416666599</c:v>
                </c:pt>
                <c:pt idx="18461">
                  <c:v>43316.03125</c:v>
                </c:pt>
                <c:pt idx="18462">
                  <c:v>43316.052083333401</c:v>
                </c:pt>
                <c:pt idx="18463">
                  <c:v>43316.072916666599</c:v>
                </c:pt>
                <c:pt idx="18464">
                  <c:v>43316.09375</c:v>
                </c:pt>
                <c:pt idx="18465">
                  <c:v>43316.114583333401</c:v>
                </c:pt>
                <c:pt idx="18466">
                  <c:v>43316.135416666599</c:v>
                </c:pt>
                <c:pt idx="18467">
                  <c:v>43316.15625</c:v>
                </c:pt>
                <c:pt idx="18468">
                  <c:v>43316.177083333401</c:v>
                </c:pt>
                <c:pt idx="18469">
                  <c:v>43316.197916666599</c:v>
                </c:pt>
                <c:pt idx="18470">
                  <c:v>43316.21875</c:v>
                </c:pt>
                <c:pt idx="18471">
                  <c:v>43316.239583333401</c:v>
                </c:pt>
                <c:pt idx="18472">
                  <c:v>43316.260416666599</c:v>
                </c:pt>
                <c:pt idx="18473">
                  <c:v>43316.28125</c:v>
                </c:pt>
                <c:pt idx="18474">
                  <c:v>43316.302083333401</c:v>
                </c:pt>
                <c:pt idx="18475">
                  <c:v>43316.322916666599</c:v>
                </c:pt>
                <c:pt idx="18476">
                  <c:v>43316.34375</c:v>
                </c:pt>
                <c:pt idx="18477">
                  <c:v>43316.364583333401</c:v>
                </c:pt>
                <c:pt idx="18478">
                  <c:v>43316.385416666599</c:v>
                </c:pt>
                <c:pt idx="18479">
                  <c:v>43316.40625</c:v>
                </c:pt>
                <c:pt idx="18480">
                  <c:v>43316.427083333401</c:v>
                </c:pt>
                <c:pt idx="18481">
                  <c:v>43316.447916666599</c:v>
                </c:pt>
                <c:pt idx="18482">
                  <c:v>43316.46875</c:v>
                </c:pt>
                <c:pt idx="18483">
                  <c:v>43316.489583333401</c:v>
                </c:pt>
                <c:pt idx="18484">
                  <c:v>43316.510416666599</c:v>
                </c:pt>
                <c:pt idx="18485">
                  <c:v>43316.53125</c:v>
                </c:pt>
                <c:pt idx="18486">
                  <c:v>43316.552083333401</c:v>
                </c:pt>
                <c:pt idx="18487">
                  <c:v>43316.572916666599</c:v>
                </c:pt>
                <c:pt idx="18488">
                  <c:v>43316.59375</c:v>
                </c:pt>
                <c:pt idx="18489">
                  <c:v>43316.614583333401</c:v>
                </c:pt>
                <c:pt idx="18490">
                  <c:v>43316.635416666599</c:v>
                </c:pt>
                <c:pt idx="18491">
                  <c:v>43316.65625</c:v>
                </c:pt>
                <c:pt idx="18492">
                  <c:v>43316.677083333401</c:v>
                </c:pt>
                <c:pt idx="18493">
                  <c:v>43316.697916666599</c:v>
                </c:pt>
                <c:pt idx="18494">
                  <c:v>43316.71875</c:v>
                </c:pt>
                <c:pt idx="18495">
                  <c:v>43316.739583333401</c:v>
                </c:pt>
                <c:pt idx="18496">
                  <c:v>43316.760416666599</c:v>
                </c:pt>
                <c:pt idx="18497">
                  <c:v>43316.78125</c:v>
                </c:pt>
                <c:pt idx="18498">
                  <c:v>43316.802083333401</c:v>
                </c:pt>
                <c:pt idx="18499">
                  <c:v>43316.822916666599</c:v>
                </c:pt>
                <c:pt idx="18500">
                  <c:v>43316.84375</c:v>
                </c:pt>
                <c:pt idx="18501">
                  <c:v>43316.864583333401</c:v>
                </c:pt>
                <c:pt idx="18502">
                  <c:v>43316.885416666599</c:v>
                </c:pt>
                <c:pt idx="18503">
                  <c:v>43316.90625</c:v>
                </c:pt>
                <c:pt idx="18504">
                  <c:v>43316.927083333401</c:v>
                </c:pt>
                <c:pt idx="18505">
                  <c:v>43316.947916666599</c:v>
                </c:pt>
                <c:pt idx="18506">
                  <c:v>43316.96875</c:v>
                </c:pt>
                <c:pt idx="18507">
                  <c:v>43316.989583333401</c:v>
                </c:pt>
                <c:pt idx="18508">
                  <c:v>43317.010416666599</c:v>
                </c:pt>
                <c:pt idx="18509">
                  <c:v>43317.03125</c:v>
                </c:pt>
                <c:pt idx="18510">
                  <c:v>43317.052083333401</c:v>
                </c:pt>
                <c:pt idx="18511">
                  <c:v>43317.072916666599</c:v>
                </c:pt>
                <c:pt idx="18512">
                  <c:v>43317.09375</c:v>
                </c:pt>
                <c:pt idx="18513">
                  <c:v>43317.114583333401</c:v>
                </c:pt>
                <c:pt idx="18514">
                  <c:v>43317.135416666599</c:v>
                </c:pt>
                <c:pt idx="18515">
                  <c:v>43317.15625</c:v>
                </c:pt>
                <c:pt idx="18516">
                  <c:v>43317.177083333401</c:v>
                </c:pt>
                <c:pt idx="18517">
                  <c:v>43317.197916666599</c:v>
                </c:pt>
                <c:pt idx="18518">
                  <c:v>43317.21875</c:v>
                </c:pt>
                <c:pt idx="18519">
                  <c:v>43317.239583333401</c:v>
                </c:pt>
                <c:pt idx="18520">
                  <c:v>43317.260416666599</c:v>
                </c:pt>
                <c:pt idx="18521">
                  <c:v>43317.28125</c:v>
                </c:pt>
                <c:pt idx="18522">
                  <c:v>43317.302083333401</c:v>
                </c:pt>
                <c:pt idx="18523">
                  <c:v>43317.322916666599</c:v>
                </c:pt>
                <c:pt idx="18524">
                  <c:v>43317.34375</c:v>
                </c:pt>
                <c:pt idx="18525">
                  <c:v>43317.364583333401</c:v>
                </c:pt>
                <c:pt idx="18526">
                  <c:v>43317.385416666599</c:v>
                </c:pt>
                <c:pt idx="18527">
                  <c:v>43317.40625</c:v>
                </c:pt>
                <c:pt idx="18528">
                  <c:v>43317.427083333401</c:v>
                </c:pt>
                <c:pt idx="18529">
                  <c:v>43317.447916666599</c:v>
                </c:pt>
                <c:pt idx="18530">
                  <c:v>43317.46875</c:v>
                </c:pt>
                <c:pt idx="18531">
                  <c:v>43317.489583333401</c:v>
                </c:pt>
                <c:pt idx="18532">
                  <c:v>43317.510416666599</c:v>
                </c:pt>
                <c:pt idx="18533">
                  <c:v>43317.53125</c:v>
                </c:pt>
                <c:pt idx="18534">
                  <c:v>43317.552083333401</c:v>
                </c:pt>
                <c:pt idx="18535">
                  <c:v>43317.572916666599</c:v>
                </c:pt>
                <c:pt idx="18536">
                  <c:v>43317.59375</c:v>
                </c:pt>
                <c:pt idx="18537">
                  <c:v>43317.614583333401</c:v>
                </c:pt>
                <c:pt idx="18538">
                  <c:v>43317.635416666599</c:v>
                </c:pt>
                <c:pt idx="18539">
                  <c:v>43317.65625</c:v>
                </c:pt>
                <c:pt idx="18540">
                  <c:v>43317.677083333401</c:v>
                </c:pt>
                <c:pt idx="18541">
                  <c:v>43317.697916666599</c:v>
                </c:pt>
                <c:pt idx="18542">
                  <c:v>43317.71875</c:v>
                </c:pt>
                <c:pt idx="18543">
                  <c:v>43317.739583333401</c:v>
                </c:pt>
                <c:pt idx="18544">
                  <c:v>43317.760416666599</c:v>
                </c:pt>
                <c:pt idx="18545">
                  <c:v>43317.78125</c:v>
                </c:pt>
                <c:pt idx="18546">
                  <c:v>43317.802083333401</c:v>
                </c:pt>
                <c:pt idx="18547">
                  <c:v>43317.822916666599</c:v>
                </c:pt>
                <c:pt idx="18548">
                  <c:v>43317.84375</c:v>
                </c:pt>
                <c:pt idx="18549">
                  <c:v>43317.864583333401</c:v>
                </c:pt>
                <c:pt idx="18550">
                  <c:v>43317.885416666599</c:v>
                </c:pt>
                <c:pt idx="18551">
                  <c:v>43317.90625</c:v>
                </c:pt>
                <c:pt idx="18552">
                  <c:v>43317.927083333401</c:v>
                </c:pt>
                <c:pt idx="18553">
                  <c:v>43317.947916666599</c:v>
                </c:pt>
                <c:pt idx="18554">
                  <c:v>43317.96875</c:v>
                </c:pt>
                <c:pt idx="18555">
                  <c:v>43317.989583333401</c:v>
                </c:pt>
                <c:pt idx="18556">
                  <c:v>43318.010416666599</c:v>
                </c:pt>
                <c:pt idx="18557">
                  <c:v>43318.03125</c:v>
                </c:pt>
                <c:pt idx="18558">
                  <c:v>43318.052083333401</c:v>
                </c:pt>
                <c:pt idx="18559">
                  <c:v>43318.072916666599</c:v>
                </c:pt>
                <c:pt idx="18560">
                  <c:v>43318.09375</c:v>
                </c:pt>
                <c:pt idx="18561">
                  <c:v>43318.114583333401</c:v>
                </c:pt>
                <c:pt idx="18562">
                  <c:v>43318.135416666599</c:v>
                </c:pt>
                <c:pt idx="18563">
                  <c:v>43318.15625</c:v>
                </c:pt>
                <c:pt idx="18564">
                  <c:v>43318.177083333401</c:v>
                </c:pt>
                <c:pt idx="18565">
                  <c:v>43318.197916666599</c:v>
                </c:pt>
                <c:pt idx="18566">
                  <c:v>43318.21875</c:v>
                </c:pt>
                <c:pt idx="18567">
                  <c:v>43318.239583333401</c:v>
                </c:pt>
                <c:pt idx="18568">
                  <c:v>43318.260416666599</c:v>
                </c:pt>
                <c:pt idx="18569">
                  <c:v>43318.28125</c:v>
                </c:pt>
                <c:pt idx="18570">
                  <c:v>43318.302083333401</c:v>
                </c:pt>
                <c:pt idx="18571">
                  <c:v>43318.322916666599</c:v>
                </c:pt>
                <c:pt idx="18572">
                  <c:v>43318.34375</c:v>
                </c:pt>
                <c:pt idx="18573">
                  <c:v>43318.364583333401</c:v>
                </c:pt>
                <c:pt idx="18574">
                  <c:v>43318.385416666599</c:v>
                </c:pt>
                <c:pt idx="18575">
                  <c:v>43318.40625</c:v>
                </c:pt>
                <c:pt idx="18576">
                  <c:v>43318.427083333401</c:v>
                </c:pt>
                <c:pt idx="18577">
                  <c:v>43318.447916666599</c:v>
                </c:pt>
                <c:pt idx="18578">
                  <c:v>43318.46875</c:v>
                </c:pt>
                <c:pt idx="18579">
                  <c:v>43318.489583333401</c:v>
                </c:pt>
                <c:pt idx="18580">
                  <c:v>43318.510416666599</c:v>
                </c:pt>
                <c:pt idx="18581">
                  <c:v>43318.53125</c:v>
                </c:pt>
                <c:pt idx="18582">
                  <c:v>43318.552083333401</c:v>
                </c:pt>
                <c:pt idx="18583">
                  <c:v>43318.572916666599</c:v>
                </c:pt>
                <c:pt idx="18584">
                  <c:v>43318.59375</c:v>
                </c:pt>
                <c:pt idx="18585">
                  <c:v>43318.614583333401</c:v>
                </c:pt>
                <c:pt idx="18586">
                  <c:v>43318.635416666599</c:v>
                </c:pt>
                <c:pt idx="18587">
                  <c:v>43318.65625</c:v>
                </c:pt>
                <c:pt idx="18588">
                  <c:v>43318.677083333401</c:v>
                </c:pt>
                <c:pt idx="18589">
                  <c:v>43318.697916666599</c:v>
                </c:pt>
                <c:pt idx="18590">
                  <c:v>43318.71875</c:v>
                </c:pt>
                <c:pt idx="18591">
                  <c:v>43318.739583333401</c:v>
                </c:pt>
                <c:pt idx="18592">
                  <c:v>43318.760416666599</c:v>
                </c:pt>
                <c:pt idx="18593">
                  <c:v>43318.78125</c:v>
                </c:pt>
                <c:pt idx="18594">
                  <c:v>43318.802083333401</c:v>
                </c:pt>
                <c:pt idx="18595">
                  <c:v>43318.822916666599</c:v>
                </c:pt>
                <c:pt idx="18596">
                  <c:v>43318.84375</c:v>
                </c:pt>
                <c:pt idx="18597">
                  <c:v>43318.864583333401</c:v>
                </c:pt>
                <c:pt idx="18598">
                  <c:v>43318.885416666599</c:v>
                </c:pt>
                <c:pt idx="18599">
                  <c:v>43318.90625</c:v>
                </c:pt>
                <c:pt idx="18600">
                  <c:v>43318.927083333401</c:v>
                </c:pt>
                <c:pt idx="18601">
                  <c:v>43318.947916666599</c:v>
                </c:pt>
                <c:pt idx="18602">
                  <c:v>43318.96875</c:v>
                </c:pt>
                <c:pt idx="18603">
                  <c:v>43318.989583333401</c:v>
                </c:pt>
                <c:pt idx="18604">
                  <c:v>43319.010416666599</c:v>
                </c:pt>
                <c:pt idx="18605">
                  <c:v>43319.03125</c:v>
                </c:pt>
                <c:pt idx="18606">
                  <c:v>43319.052083333401</c:v>
                </c:pt>
                <c:pt idx="18607">
                  <c:v>43319.072916666599</c:v>
                </c:pt>
                <c:pt idx="18608">
                  <c:v>43319.09375</c:v>
                </c:pt>
                <c:pt idx="18609">
                  <c:v>43319.114583333401</c:v>
                </c:pt>
                <c:pt idx="18610">
                  <c:v>43319.135416666599</c:v>
                </c:pt>
                <c:pt idx="18611">
                  <c:v>43319.15625</c:v>
                </c:pt>
                <c:pt idx="18612">
                  <c:v>43319.177083333401</c:v>
                </c:pt>
                <c:pt idx="18613">
                  <c:v>43319.197916666599</c:v>
                </c:pt>
                <c:pt idx="18614">
                  <c:v>43319.21875</c:v>
                </c:pt>
                <c:pt idx="18615">
                  <c:v>43319.239583333401</c:v>
                </c:pt>
                <c:pt idx="18616">
                  <c:v>43319.260416666599</c:v>
                </c:pt>
                <c:pt idx="18617">
                  <c:v>43319.28125</c:v>
                </c:pt>
                <c:pt idx="18618">
                  <c:v>43319.302083333401</c:v>
                </c:pt>
                <c:pt idx="18619">
                  <c:v>43319.322916666599</c:v>
                </c:pt>
                <c:pt idx="18620">
                  <c:v>43319.34375</c:v>
                </c:pt>
                <c:pt idx="18621">
                  <c:v>43319.364583333401</c:v>
                </c:pt>
                <c:pt idx="18622">
                  <c:v>43319.385416666599</c:v>
                </c:pt>
                <c:pt idx="18623">
                  <c:v>43319.40625</c:v>
                </c:pt>
                <c:pt idx="18624">
                  <c:v>43319.427083333401</c:v>
                </c:pt>
                <c:pt idx="18625">
                  <c:v>43319.447916666599</c:v>
                </c:pt>
                <c:pt idx="18626">
                  <c:v>43319.46875</c:v>
                </c:pt>
                <c:pt idx="18627">
                  <c:v>43319.489583333401</c:v>
                </c:pt>
                <c:pt idx="18628">
                  <c:v>43319.510416666599</c:v>
                </c:pt>
                <c:pt idx="18629">
                  <c:v>43319.53125</c:v>
                </c:pt>
                <c:pt idx="18630">
                  <c:v>43319.552083333401</c:v>
                </c:pt>
                <c:pt idx="18631">
                  <c:v>43319.572916666599</c:v>
                </c:pt>
                <c:pt idx="18632">
                  <c:v>43319.59375</c:v>
                </c:pt>
                <c:pt idx="18633">
                  <c:v>43319.614583333401</c:v>
                </c:pt>
                <c:pt idx="18634">
                  <c:v>43319.635416666599</c:v>
                </c:pt>
                <c:pt idx="18635">
                  <c:v>43319.65625</c:v>
                </c:pt>
                <c:pt idx="18636">
                  <c:v>43319.677083333401</c:v>
                </c:pt>
                <c:pt idx="18637">
                  <c:v>43319.697916666599</c:v>
                </c:pt>
                <c:pt idx="18638">
                  <c:v>43319.71875</c:v>
                </c:pt>
                <c:pt idx="18639">
                  <c:v>43319.739583333401</c:v>
                </c:pt>
                <c:pt idx="18640">
                  <c:v>43319.760416666599</c:v>
                </c:pt>
                <c:pt idx="18641">
                  <c:v>43319.78125</c:v>
                </c:pt>
                <c:pt idx="18642">
                  <c:v>43319.802083333401</c:v>
                </c:pt>
                <c:pt idx="18643">
                  <c:v>43319.822916666599</c:v>
                </c:pt>
                <c:pt idx="18644">
                  <c:v>43319.84375</c:v>
                </c:pt>
                <c:pt idx="18645">
                  <c:v>43319.864583333401</c:v>
                </c:pt>
                <c:pt idx="18646">
                  <c:v>43319.885416666599</c:v>
                </c:pt>
                <c:pt idx="18647">
                  <c:v>43319.90625</c:v>
                </c:pt>
                <c:pt idx="18648">
                  <c:v>43319.927083333401</c:v>
                </c:pt>
                <c:pt idx="18649">
                  <c:v>43319.947916666599</c:v>
                </c:pt>
                <c:pt idx="18650">
                  <c:v>43319.96875</c:v>
                </c:pt>
                <c:pt idx="18651">
                  <c:v>43319.989583333401</c:v>
                </c:pt>
                <c:pt idx="18652">
                  <c:v>43320.010416666599</c:v>
                </c:pt>
                <c:pt idx="18653">
                  <c:v>43320.03125</c:v>
                </c:pt>
                <c:pt idx="18654">
                  <c:v>43320.052083333401</c:v>
                </c:pt>
                <c:pt idx="18655">
                  <c:v>43320.072916666599</c:v>
                </c:pt>
                <c:pt idx="18656">
                  <c:v>43320.09375</c:v>
                </c:pt>
                <c:pt idx="18657">
                  <c:v>43320.114583333401</c:v>
                </c:pt>
                <c:pt idx="18658">
                  <c:v>43320.135416666599</c:v>
                </c:pt>
                <c:pt idx="18659">
                  <c:v>43320.15625</c:v>
                </c:pt>
                <c:pt idx="18660">
                  <c:v>43320.177083333401</c:v>
                </c:pt>
                <c:pt idx="18661">
                  <c:v>43320.197916666599</c:v>
                </c:pt>
                <c:pt idx="18662">
                  <c:v>43320.21875</c:v>
                </c:pt>
                <c:pt idx="18663">
                  <c:v>43320.239583333401</c:v>
                </c:pt>
                <c:pt idx="18664">
                  <c:v>43320.260416666599</c:v>
                </c:pt>
                <c:pt idx="18665">
                  <c:v>43320.28125</c:v>
                </c:pt>
                <c:pt idx="18666">
                  <c:v>43320.302083333401</c:v>
                </c:pt>
                <c:pt idx="18667">
                  <c:v>43320.322916666599</c:v>
                </c:pt>
                <c:pt idx="18668">
                  <c:v>43320.34375</c:v>
                </c:pt>
                <c:pt idx="18669">
                  <c:v>43320.364583333401</c:v>
                </c:pt>
                <c:pt idx="18670">
                  <c:v>43320.385416666599</c:v>
                </c:pt>
                <c:pt idx="18671">
                  <c:v>43320.40625</c:v>
                </c:pt>
                <c:pt idx="18672">
                  <c:v>43320.427083333401</c:v>
                </c:pt>
                <c:pt idx="18673">
                  <c:v>43320.447916666599</c:v>
                </c:pt>
                <c:pt idx="18674">
                  <c:v>43320.46875</c:v>
                </c:pt>
                <c:pt idx="18675">
                  <c:v>43320.489583333401</c:v>
                </c:pt>
                <c:pt idx="18676">
                  <c:v>43320.510416666599</c:v>
                </c:pt>
                <c:pt idx="18677">
                  <c:v>43320.53125</c:v>
                </c:pt>
                <c:pt idx="18678">
                  <c:v>43320.552083333401</c:v>
                </c:pt>
                <c:pt idx="18679">
                  <c:v>43320.572916666599</c:v>
                </c:pt>
                <c:pt idx="18680">
                  <c:v>43320.59375</c:v>
                </c:pt>
                <c:pt idx="18681">
                  <c:v>43320.614583333401</c:v>
                </c:pt>
                <c:pt idx="18682">
                  <c:v>43320.635416666599</c:v>
                </c:pt>
                <c:pt idx="18683">
                  <c:v>43320.65625</c:v>
                </c:pt>
                <c:pt idx="18684">
                  <c:v>43320.677083333401</c:v>
                </c:pt>
                <c:pt idx="18685">
                  <c:v>43320.697916666599</c:v>
                </c:pt>
                <c:pt idx="18686">
                  <c:v>43320.71875</c:v>
                </c:pt>
                <c:pt idx="18687">
                  <c:v>43320.739583333401</c:v>
                </c:pt>
                <c:pt idx="18688">
                  <c:v>43320.760416666599</c:v>
                </c:pt>
                <c:pt idx="18689">
                  <c:v>43320.78125</c:v>
                </c:pt>
                <c:pt idx="18690">
                  <c:v>43320.802083333401</c:v>
                </c:pt>
                <c:pt idx="18691">
                  <c:v>43320.822916666599</c:v>
                </c:pt>
                <c:pt idx="18692">
                  <c:v>43320.84375</c:v>
                </c:pt>
                <c:pt idx="18693">
                  <c:v>43320.864583333401</c:v>
                </c:pt>
                <c:pt idx="18694">
                  <c:v>43320.885416666599</c:v>
                </c:pt>
                <c:pt idx="18695">
                  <c:v>43320.90625</c:v>
                </c:pt>
                <c:pt idx="18696">
                  <c:v>43320.927083333401</c:v>
                </c:pt>
                <c:pt idx="18697">
                  <c:v>43320.947916666599</c:v>
                </c:pt>
                <c:pt idx="18698">
                  <c:v>43320.96875</c:v>
                </c:pt>
                <c:pt idx="18699">
                  <c:v>43320.989583333401</c:v>
                </c:pt>
                <c:pt idx="18700">
                  <c:v>43321.010416666599</c:v>
                </c:pt>
                <c:pt idx="18701">
                  <c:v>43321.03125</c:v>
                </c:pt>
                <c:pt idx="18702">
                  <c:v>43321.052083333401</c:v>
                </c:pt>
                <c:pt idx="18703">
                  <c:v>43321.072916666599</c:v>
                </c:pt>
                <c:pt idx="18704">
                  <c:v>43321.09375</c:v>
                </c:pt>
                <c:pt idx="18705">
                  <c:v>43321.114583333401</c:v>
                </c:pt>
                <c:pt idx="18706">
                  <c:v>43321.135416666599</c:v>
                </c:pt>
                <c:pt idx="18707">
                  <c:v>43321.15625</c:v>
                </c:pt>
                <c:pt idx="18708">
                  <c:v>43321.177083333401</c:v>
                </c:pt>
                <c:pt idx="18709">
                  <c:v>43321.197916666599</c:v>
                </c:pt>
                <c:pt idx="18710">
                  <c:v>43321.21875</c:v>
                </c:pt>
                <c:pt idx="18711">
                  <c:v>43321.239583333401</c:v>
                </c:pt>
                <c:pt idx="18712">
                  <c:v>43321.260416666599</c:v>
                </c:pt>
                <c:pt idx="18713">
                  <c:v>43321.28125</c:v>
                </c:pt>
                <c:pt idx="18714">
                  <c:v>43321.302083333401</c:v>
                </c:pt>
                <c:pt idx="18715">
                  <c:v>43321.322916666599</c:v>
                </c:pt>
                <c:pt idx="18716">
                  <c:v>43321.34375</c:v>
                </c:pt>
                <c:pt idx="18717">
                  <c:v>43321.364583333401</c:v>
                </c:pt>
                <c:pt idx="18718">
                  <c:v>43321.385416666599</c:v>
                </c:pt>
                <c:pt idx="18719">
                  <c:v>43321.40625</c:v>
                </c:pt>
                <c:pt idx="18720">
                  <c:v>43321.427083333401</c:v>
                </c:pt>
                <c:pt idx="18721">
                  <c:v>43321.447916666599</c:v>
                </c:pt>
                <c:pt idx="18722">
                  <c:v>43321.46875</c:v>
                </c:pt>
                <c:pt idx="18723">
                  <c:v>43321.489583333401</c:v>
                </c:pt>
                <c:pt idx="18724">
                  <c:v>43321.510416666599</c:v>
                </c:pt>
                <c:pt idx="18725">
                  <c:v>43321.53125</c:v>
                </c:pt>
                <c:pt idx="18726">
                  <c:v>43321.552083333401</c:v>
                </c:pt>
                <c:pt idx="18727">
                  <c:v>43321.572916666599</c:v>
                </c:pt>
                <c:pt idx="18728">
                  <c:v>43321.59375</c:v>
                </c:pt>
                <c:pt idx="18729">
                  <c:v>43321.614583333401</c:v>
                </c:pt>
                <c:pt idx="18730">
                  <c:v>43321.635416666599</c:v>
                </c:pt>
                <c:pt idx="18731">
                  <c:v>43321.65625</c:v>
                </c:pt>
                <c:pt idx="18732">
                  <c:v>43321.677083333401</c:v>
                </c:pt>
                <c:pt idx="18733">
                  <c:v>43321.697916666599</c:v>
                </c:pt>
                <c:pt idx="18734">
                  <c:v>43321.71875</c:v>
                </c:pt>
                <c:pt idx="18735">
                  <c:v>43321.739583333401</c:v>
                </c:pt>
                <c:pt idx="18736">
                  <c:v>43321.760416666599</c:v>
                </c:pt>
                <c:pt idx="18737">
                  <c:v>43321.78125</c:v>
                </c:pt>
                <c:pt idx="18738">
                  <c:v>43321.802083333401</c:v>
                </c:pt>
                <c:pt idx="18739">
                  <c:v>43321.822916666599</c:v>
                </c:pt>
                <c:pt idx="18740">
                  <c:v>43321.84375</c:v>
                </c:pt>
                <c:pt idx="18741">
                  <c:v>43321.864583333401</c:v>
                </c:pt>
                <c:pt idx="18742">
                  <c:v>43321.885416666599</c:v>
                </c:pt>
                <c:pt idx="18743">
                  <c:v>43321.90625</c:v>
                </c:pt>
                <c:pt idx="18744">
                  <c:v>43321.927083333401</c:v>
                </c:pt>
                <c:pt idx="18745">
                  <c:v>43321.947916666599</c:v>
                </c:pt>
                <c:pt idx="18746">
                  <c:v>43321.96875</c:v>
                </c:pt>
                <c:pt idx="18747">
                  <c:v>43321.989583333401</c:v>
                </c:pt>
                <c:pt idx="18748">
                  <c:v>43322.010416666599</c:v>
                </c:pt>
                <c:pt idx="18749">
                  <c:v>43322.03125</c:v>
                </c:pt>
                <c:pt idx="18750">
                  <c:v>43322.052083333401</c:v>
                </c:pt>
                <c:pt idx="18751">
                  <c:v>43322.072916666599</c:v>
                </c:pt>
                <c:pt idx="18752">
                  <c:v>43322.09375</c:v>
                </c:pt>
                <c:pt idx="18753">
                  <c:v>43322.114583333401</c:v>
                </c:pt>
                <c:pt idx="18754">
                  <c:v>43322.135416666599</c:v>
                </c:pt>
                <c:pt idx="18755">
                  <c:v>43322.15625</c:v>
                </c:pt>
                <c:pt idx="18756">
                  <c:v>43322.177083333401</c:v>
                </c:pt>
                <c:pt idx="18757">
                  <c:v>43322.197916666599</c:v>
                </c:pt>
                <c:pt idx="18758">
                  <c:v>43322.21875</c:v>
                </c:pt>
                <c:pt idx="18759">
                  <c:v>43322.239583333401</c:v>
                </c:pt>
                <c:pt idx="18760">
                  <c:v>43322.260416666599</c:v>
                </c:pt>
                <c:pt idx="18761">
                  <c:v>43322.28125</c:v>
                </c:pt>
                <c:pt idx="18762">
                  <c:v>43322.302083333401</c:v>
                </c:pt>
                <c:pt idx="18763">
                  <c:v>43322.322916666599</c:v>
                </c:pt>
                <c:pt idx="18764">
                  <c:v>43322.34375</c:v>
                </c:pt>
                <c:pt idx="18765">
                  <c:v>43322.364583333401</c:v>
                </c:pt>
                <c:pt idx="18766">
                  <c:v>43322.385416666599</c:v>
                </c:pt>
                <c:pt idx="18767">
                  <c:v>43322.40625</c:v>
                </c:pt>
                <c:pt idx="18768">
                  <c:v>43322.427083333401</c:v>
                </c:pt>
                <c:pt idx="18769">
                  <c:v>43322.447916666599</c:v>
                </c:pt>
                <c:pt idx="18770">
                  <c:v>43322.46875</c:v>
                </c:pt>
                <c:pt idx="18771">
                  <c:v>43322.489583333401</c:v>
                </c:pt>
                <c:pt idx="18772">
                  <c:v>43322.510416666599</c:v>
                </c:pt>
                <c:pt idx="18773">
                  <c:v>43322.53125</c:v>
                </c:pt>
                <c:pt idx="18774">
                  <c:v>43322.552083333401</c:v>
                </c:pt>
                <c:pt idx="18775">
                  <c:v>43322.572916666599</c:v>
                </c:pt>
                <c:pt idx="18776">
                  <c:v>43322.59375</c:v>
                </c:pt>
                <c:pt idx="18777">
                  <c:v>43322.614583333401</c:v>
                </c:pt>
                <c:pt idx="18778">
                  <c:v>43322.635416666599</c:v>
                </c:pt>
                <c:pt idx="18779">
                  <c:v>43322.65625</c:v>
                </c:pt>
                <c:pt idx="18780">
                  <c:v>43322.677083333401</c:v>
                </c:pt>
                <c:pt idx="18781">
                  <c:v>43322.697916666599</c:v>
                </c:pt>
                <c:pt idx="18782">
                  <c:v>43322.71875</c:v>
                </c:pt>
                <c:pt idx="18783">
                  <c:v>43322.739583333401</c:v>
                </c:pt>
                <c:pt idx="18784">
                  <c:v>43322.760416666599</c:v>
                </c:pt>
                <c:pt idx="18785">
                  <c:v>43322.78125</c:v>
                </c:pt>
                <c:pt idx="18786">
                  <c:v>43322.802083333401</c:v>
                </c:pt>
                <c:pt idx="18787">
                  <c:v>43322.822916666599</c:v>
                </c:pt>
                <c:pt idx="18788">
                  <c:v>43322.84375</c:v>
                </c:pt>
                <c:pt idx="18789">
                  <c:v>43322.864583333401</c:v>
                </c:pt>
                <c:pt idx="18790">
                  <c:v>43322.885416666599</c:v>
                </c:pt>
                <c:pt idx="18791">
                  <c:v>43322.90625</c:v>
                </c:pt>
                <c:pt idx="18792">
                  <c:v>43322.927083333401</c:v>
                </c:pt>
                <c:pt idx="18793">
                  <c:v>43322.947916666599</c:v>
                </c:pt>
                <c:pt idx="18794">
                  <c:v>43322.96875</c:v>
                </c:pt>
                <c:pt idx="18795">
                  <c:v>43322.989583333401</c:v>
                </c:pt>
                <c:pt idx="18796">
                  <c:v>43323.010416666599</c:v>
                </c:pt>
                <c:pt idx="18797">
                  <c:v>43323.03125</c:v>
                </c:pt>
                <c:pt idx="18798">
                  <c:v>43323.052083333401</c:v>
                </c:pt>
                <c:pt idx="18799">
                  <c:v>43323.072916666599</c:v>
                </c:pt>
                <c:pt idx="18800">
                  <c:v>43323.09375</c:v>
                </c:pt>
                <c:pt idx="18801">
                  <c:v>43323.114583333401</c:v>
                </c:pt>
                <c:pt idx="18802">
                  <c:v>43323.135416666599</c:v>
                </c:pt>
                <c:pt idx="18803">
                  <c:v>43323.15625</c:v>
                </c:pt>
                <c:pt idx="18804">
                  <c:v>43323.177083333401</c:v>
                </c:pt>
                <c:pt idx="18805">
                  <c:v>43323.197916666599</c:v>
                </c:pt>
                <c:pt idx="18806">
                  <c:v>43323.21875</c:v>
                </c:pt>
                <c:pt idx="18807">
                  <c:v>43323.239583333401</c:v>
                </c:pt>
                <c:pt idx="18808">
                  <c:v>43323.260416666599</c:v>
                </c:pt>
                <c:pt idx="18809">
                  <c:v>43323.28125</c:v>
                </c:pt>
                <c:pt idx="18810">
                  <c:v>43323.302083333401</c:v>
                </c:pt>
                <c:pt idx="18811">
                  <c:v>43323.322916666599</c:v>
                </c:pt>
                <c:pt idx="18812">
                  <c:v>43323.34375</c:v>
                </c:pt>
                <c:pt idx="18813">
                  <c:v>43323.364583333401</c:v>
                </c:pt>
                <c:pt idx="18814">
                  <c:v>43323.385416666599</c:v>
                </c:pt>
                <c:pt idx="18815">
                  <c:v>43323.40625</c:v>
                </c:pt>
                <c:pt idx="18816">
                  <c:v>43323.427083333401</c:v>
                </c:pt>
                <c:pt idx="18817">
                  <c:v>43323.447916666599</c:v>
                </c:pt>
                <c:pt idx="18818">
                  <c:v>43323.46875</c:v>
                </c:pt>
                <c:pt idx="18819">
                  <c:v>43323.489583333401</c:v>
                </c:pt>
                <c:pt idx="18820">
                  <c:v>43323.510416666599</c:v>
                </c:pt>
                <c:pt idx="18821">
                  <c:v>43323.53125</c:v>
                </c:pt>
                <c:pt idx="18822">
                  <c:v>43323.552083333401</c:v>
                </c:pt>
                <c:pt idx="18823">
                  <c:v>43323.572916666599</c:v>
                </c:pt>
                <c:pt idx="18824">
                  <c:v>43323.59375</c:v>
                </c:pt>
                <c:pt idx="18825">
                  <c:v>43323.614583333401</c:v>
                </c:pt>
                <c:pt idx="18826">
                  <c:v>43323.635416666599</c:v>
                </c:pt>
                <c:pt idx="18827">
                  <c:v>43323.65625</c:v>
                </c:pt>
                <c:pt idx="18828">
                  <c:v>43323.677083333401</c:v>
                </c:pt>
                <c:pt idx="18829">
                  <c:v>43323.697916666599</c:v>
                </c:pt>
                <c:pt idx="18830">
                  <c:v>43323.71875</c:v>
                </c:pt>
                <c:pt idx="18831">
                  <c:v>43323.739583333401</c:v>
                </c:pt>
                <c:pt idx="18832">
                  <c:v>43323.760416666599</c:v>
                </c:pt>
                <c:pt idx="18833">
                  <c:v>43323.78125</c:v>
                </c:pt>
                <c:pt idx="18834">
                  <c:v>43323.802083333401</c:v>
                </c:pt>
                <c:pt idx="18835">
                  <c:v>43323.822916666599</c:v>
                </c:pt>
                <c:pt idx="18836">
                  <c:v>43323.84375</c:v>
                </c:pt>
                <c:pt idx="18837">
                  <c:v>43323.864583333401</c:v>
                </c:pt>
                <c:pt idx="18838">
                  <c:v>43323.885416666599</c:v>
                </c:pt>
                <c:pt idx="18839">
                  <c:v>43323.90625</c:v>
                </c:pt>
                <c:pt idx="18840">
                  <c:v>43323.927083333401</c:v>
                </c:pt>
                <c:pt idx="18841">
                  <c:v>43323.947916666599</c:v>
                </c:pt>
                <c:pt idx="18842">
                  <c:v>43323.96875</c:v>
                </c:pt>
                <c:pt idx="18843">
                  <c:v>43323.989583333401</c:v>
                </c:pt>
                <c:pt idx="18844">
                  <c:v>43324.010416666599</c:v>
                </c:pt>
                <c:pt idx="18845">
                  <c:v>43324.03125</c:v>
                </c:pt>
                <c:pt idx="18846">
                  <c:v>43324.052083333401</c:v>
                </c:pt>
                <c:pt idx="18847">
                  <c:v>43324.072916666599</c:v>
                </c:pt>
                <c:pt idx="18848">
                  <c:v>43324.09375</c:v>
                </c:pt>
                <c:pt idx="18849">
                  <c:v>43324.114583333401</c:v>
                </c:pt>
                <c:pt idx="18850">
                  <c:v>43324.135416666599</c:v>
                </c:pt>
                <c:pt idx="18851">
                  <c:v>43324.15625</c:v>
                </c:pt>
                <c:pt idx="18852">
                  <c:v>43324.177083333401</c:v>
                </c:pt>
                <c:pt idx="18853">
                  <c:v>43324.197916666599</c:v>
                </c:pt>
                <c:pt idx="18854">
                  <c:v>43324.21875</c:v>
                </c:pt>
                <c:pt idx="18855">
                  <c:v>43324.239583333401</c:v>
                </c:pt>
                <c:pt idx="18856">
                  <c:v>43324.260416666599</c:v>
                </c:pt>
                <c:pt idx="18857">
                  <c:v>43324.28125</c:v>
                </c:pt>
                <c:pt idx="18858">
                  <c:v>43324.302083333401</c:v>
                </c:pt>
                <c:pt idx="18859">
                  <c:v>43324.322916666599</c:v>
                </c:pt>
                <c:pt idx="18860">
                  <c:v>43324.34375</c:v>
                </c:pt>
                <c:pt idx="18861">
                  <c:v>43324.364583333401</c:v>
                </c:pt>
                <c:pt idx="18862">
                  <c:v>43324.385416666599</c:v>
                </c:pt>
                <c:pt idx="18863">
                  <c:v>43324.40625</c:v>
                </c:pt>
                <c:pt idx="18864">
                  <c:v>43324.427083333401</c:v>
                </c:pt>
                <c:pt idx="18865">
                  <c:v>43324.447916666599</c:v>
                </c:pt>
                <c:pt idx="18866">
                  <c:v>43324.46875</c:v>
                </c:pt>
                <c:pt idx="18867">
                  <c:v>43324.489583333401</c:v>
                </c:pt>
                <c:pt idx="18868">
                  <c:v>43324.510416666599</c:v>
                </c:pt>
                <c:pt idx="18869">
                  <c:v>43324.53125</c:v>
                </c:pt>
                <c:pt idx="18870">
                  <c:v>43324.552083333401</c:v>
                </c:pt>
                <c:pt idx="18871">
                  <c:v>43324.572916666599</c:v>
                </c:pt>
                <c:pt idx="18872">
                  <c:v>43324.59375</c:v>
                </c:pt>
                <c:pt idx="18873">
                  <c:v>43324.614583333401</c:v>
                </c:pt>
                <c:pt idx="18874">
                  <c:v>43324.635416666599</c:v>
                </c:pt>
                <c:pt idx="18875">
                  <c:v>43324.65625</c:v>
                </c:pt>
                <c:pt idx="18876">
                  <c:v>43324.677083333401</c:v>
                </c:pt>
                <c:pt idx="18877">
                  <c:v>43324.697916666599</c:v>
                </c:pt>
                <c:pt idx="18878">
                  <c:v>43324.71875</c:v>
                </c:pt>
                <c:pt idx="18879">
                  <c:v>43324.739583333401</c:v>
                </c:pt>
                <c:pt idx="18880">
                  <c:v>43324.760416666599</c:v>
                </c:pt>
                <c:pt idx="18881">
                  <c:v>43324.78125</c:v>
                </c:pt>
                <c:pt idx="18882">
                  <c:v>43324.802083333401</c:v>
                </c:pt>
                <c:pt idx="18883">
                  <c:v>43324.822916666599</c:v>
                </c:pt>
                <c:pt idx="18884">
                  <c:v>43324.84375</c:v>
                </c:pt>
                <c:pt idx="18885">
                  <c:v>43324.864583333401</c:v>
                </c:pt>
                <c:pt idx="18886">
                  <c:v>43324.885416666599</c:v>
                </c:pt>
                <c:pt idx="18887">
                  <c:v>43324.90625</c:v>
                </c:pt>
                <c:pt idx="18888">
                  <c:v>43324.927083333401</c:v>
                </c:pt>
                <c:pt idx="18889">
                  <c:v>43324.947916666599</c:v>
                </c:pt>
                <c:pt idx="18890">
                  <c:v>43324.96875</c:v>
                </c:pt>
                <c:pt idx="18891">
                  <c:v>43324.989583333401</c:v>
                </c:pt>
                <c:pt idx="18892">
                  <c:v>43325.010416666599</c:v>
                </c:pt>
                <c:pt idx="18893">
                  <c:v>43325.03125</c:v>
                </c:pt>
                <c:pt idx="18894">
                  <c:v>43325.052083333401</c:v>
                </c:pt>
                <c:pt idx="18895">
                  <c:v>43325.072916666599</c:v>
                </c:pt>
                <c:pt idx="18896">
                  <c:v>43325.09375</c:v>
                </c:pt>
                <c:pt idx="18897">
                  <c:v>43325.114583333401</c:v>
                </c:pt>
                <c:pt idx="18898">
                  <c:v>43325.135416666599</c:v>
                </c:pt>
                <c:pt idx="18899">
                  <c:v>43325.15625</c:v>
                </c:pt>
                <c:pt idx="18900">
                  <c:v>43325.177083333401</c:v>
                </c:pt>
                <c:pt idx="18901">
                  <c:v>43325.197916666599</c:v>
                </c:pt>
                <c:pt idx="18902">
                  <c:v>43325.21875</c:v>
                </c:pt>
                <c:pt idx="18903">
                  <c:v>43325.239583333401</c:v>
                </c:pt>
                <c:pt idx="18904">
                  <c:v>43325.260416666599</c:v>
                </c:pt>
                <c:pt idx="18905">
                  <c:v>43325.28125</c:v>
                </c:pt>
                <c:pt idx="18906">
                  <c:v>43325.302083333401</c:v>
                </c:pt>
                <c:pt idx="18907">
                  <c:v>43325.322916666599</c:v>
                </c:pt>
                <c:pt idx="18908">
                  <c:v>43325.34375</c:v>
                </c:pt>
                <c:pt idx="18909">
                  <c:v>43325.364583333401</c:v>
                </c:pt>
                <c:pt idx="18910">
                  <c:v>43325.385416666599</c:v>
                </c:pt>
                <c:pt idx="18911">
                  <c:v>43325.40625</c:v>
                </c:pt>
                <c:pt idx="18912">
                  <c:v>43325.427083333401</c:v>
                </c:pt>
                <c:pt idx="18913">
                  <c:v>43325.447916666599</c:v>
                </c:pt>
                <c:pt idx="18914">
                  <c:v>43325.46875</c:v>
                </c:pt>
                <c:pt idx="18915">
                  <c:v>43325.489583333401</c:v>
                </c:pt>
                <c:pt idx="18916">
                  <c:v>43325.510416666599</c:v>
                </c:pt>
                <c:pt idx="18917">
                  <c:v>43325.53125</c:v>
                </c:pt>
                <c:pt idx="18918">
                  <c:v>43325.552083333401</c:v>
                </c:pt>
                <c:pt idx="18919">
                  <c:v>43325.572916666599</c:v>
                </c:pt>
                <c:pt idx="18920">
                  <c:v>43325.59375</c:v>
                </c:pt>
                <c:pt idx="18921">
                  <c:v>43325.614583333401</c:v>
                </c:pt>
                <c:pt idx="18922">
                  <c:v>43325.635416666599</c:v>
                </c:pt>
                <c:pt idx="18923">
                  <c:v>43325.65625</c:v>
                </c:pt>
                <c:pt idx="18924">
                  <c:v>43325.677083333401</c:v>
                </c:pt>
                <c:pt idx="18925">
                  <c:v>43325.697916666599</c:v>
                </c:pt>
                <c:pt idx="18926">
                  <c:v>43325.71875</c:v>
                </c:pt>
                <c:pt idx="18927">
                  <c:v>43325.739583333401</c:v>
                </c:pt>
                <c:pt idx="18928">
                  <c:v>43325.760416666599</c:v>
                </c:pt>
                <c:pt idx="18929">
                  <c:v>43325.78125</c:v>
                </c:pt>
                <c:pt idx="18930">
                  <c:v>43325.802083333401</c:v>
                </c:pt>
                <c:pt idx="18931">
                  <c:v>43325.822916666599</c:v>
                </c:pt>
                <c:pt idx="18932">
                  <c:v>43325.84375</c:v>
                </c:pt>
                <c:pt idx="18933">
                  <c:v>43325.864583333401</c:v>
                </c:pt>
                <c:pt idx="18934">
                  <c:v>43325.885416666599</c:v>
                </c:pt>
                <c:pt idx="18935">
                  <c:v>43325.90625</c:v>
                </c:pt>
                <c:pt idx="18936">
                  <c:v>43325.927083333401</c:v>
                </c:pt>
                <c:pt idx="18937">
                  <c:v>43325.947916666599</c:v>
                </c:pt>
                <c:pt idx="18938">
                  <c:v>43325.96875</c:v>
                </c:pt>
                <c:pt idx="18939">
                  <c:v>43325.989583333401</c:v>
                </c:pt>
                <c:pt idx="18940">
                  <c:v>43326.010416666599</c:v>
                </c:pt>
                <c:pt idx="18941">
                  <c:v>43326.03125</c:v>
                </c:pt>
                <c:pt idx="18942">
                  <c:v>43326.052083333401</c:v>
                </c:pt>
                <c:pt idx="18943">
                  <c:v>43326.072916666599</c:v>
                </c:pt>
                <c:pt idx="18944">
                  <c:v>43326.09375</c:v>
                </c:pt>
                <c:pt idx="18945">
                  <c:v>43326.114583333401</c:v>
                </c:pt>
                <c:pt idx="18946">
                  <c:v>43326.135416666599</c:v>
                </c:pt>
                <c:pt idx="18947">
                  <c:v>43326.15625</c:v>
                </c:pt>
                <c:pt idx="18948">
                  <c:v>43326.177083333401</c:v>
                </c:pt>
                <c:pt idx="18949">
                  <c:v>43326.197916666599</c:v>
                </c:pt>
                <c:pt idx="18950">
                  <c:v>43326.21875</c:v>
                </c:pt>
                <c:pt idx="18951">
                  <c:v>43326.239583333401</c:v>
                </c:pt>
                <c:pt idx="18952">
                  <c:v>43326.260416666599</c:v>
                </c:pt>
                <c:pt idx="18953">
                  <c:v>43326.28125</c:v>
                </c:pt>
                <c:pt idx="18954">
                  <c:v>43326.302083333401</c:v>
                </c:pt>
                <c:pt idx="18955">
                  <c:v>43326.322916666599</c:v>
                </c:pt>
                <c:pt idx="18956">
                  <c:v>43326.34375</c:v>
                </c:pt>
                <c:pt idx="18957">
                  <c:v>43326.364583333401</c:v>
                </c:pt>
                <c:pt idx="18958">
                  <c:v>43326.385416666599</c:v>
                </c:pt>
                <c:pt idx="18959">
                  <c:v>43326.40625</c:v>
                </c:pt>
                <c:pt idx="18960">
                  <c:v>43326.427083333401</c:v>
                </c:pt>
                <c:pt idx="18961">
                  <c:v>43326.447916666599</c:v>
                </c:pt>
                <c:pt idx="18962">
                  <c:v>43326.46875</c:v>
                </c:pt>
                <c:pt idx="18963">
                  <c:v>43326.489583333401</c:v>
                </c:pt>
                <c:pt idx="18964">
                  <c:v>43326.510416666599</c:v>
                </c:pt>
                <c:pt idx="18965">
                  <c:v>43326.53125</c:v>
                </c:pt>
                <c:pt idx="18966">
                  <c:v>43326.552083333401</c:v>
                </c:pt>
                <c:pt idx="18967">
                  <c:v>43326.572916666599</c:v>
                </c:pt>
                <c:pt idx="18968">
                  <c:v>43326.59375</c:v>
                </c:pt>
                <c:pt idx="18969">
                  <c:v>43326.614583333401</c:v>
                </c:pt>
                <c:pt idx="18970">
                  <c:v>43326.635416666599</c:v>
                </c:pt>
                <c:pt idx="18971">
                  <c:v>43326.65625</c:v>
                </c:pt>
                <c:pt idx="18972">
                  <c:v>43326.677083333401</c:v>
                </c:pt>
                <c:pt idx="18973">
                  <c:v>43326.697916666599</c:v>
                </c:pt>
                <c:pt idx="18974">
                  <c:v>43326.71875</c:v>
                </c:pt>
                <c:pt idx="18975">
                  <c:v>43326.739583333401</c:v>
                </c:pt>
                <c:pt idx="18976">
                  <c:v>43326.760416666599</c:v>
                </c:pt>
                <c:pt idx="18977">
                  <c:v>43326.78125</c:v>
                </c:pt>
                <c:pt idx="18978">
                  <c:v>43326.802083333401</c:v>
                </c:pt>
                <c:pt idx="18979">
                  <c:v>43326.822916666599</c:v>
                </c:pt>
                <c:pt idx="18980">
                  <c:v>43326.84375</c:v>
                </c:pt>
                <c:pt idx="18981">
                  <c:v>43326.864583333401</c:v>
                </c:pt>
                <c:pt idx="18982">
                  <c:v>43326.885416666599</c:v>
                </c:pt>
                <c:pt idx="18983">
                  <c:v>43326.90625</c:v>
                </c:pt>
                <c:pt idx="18984">
                  <c:v>43326.927083333401</c:v>
                </c:pt>
                <c:pt idx="18985">
                  <c:v>43326.947916666599</c:v>
                </c:pt>
                <c:pt idx="18986">
                  <c:v>43326.96875</c:v>
                </c:pt>
                <c:pt idx="18987">
                  <c:v>43326.989583333401</c:v>
                </c:pt>
                <c:pt idx="18988">
                  <c:v>43327.010416666599</c:v>
                </c:pt>
                <c:pt idx="18989">
                  <c:v>43327.03125</c:v>
                </c:pt>
                <c:pt idx="18990">
                  <c:v>43327.052083333401</c:v>
                </c:pt>
                <c:pt idx="18991">
                  <c:v>43327.072916666599</c:v>
                </c:pt>
                <c:pt idx="18992">
                  <c:v>43327.09375</c:v>
                </c:pt>
                <c:pt idx="18993">
                  <c:v>43327.114583333401</c:v>
                </c:pt>
                <c:pt idx="18994">
                  <c:v>43327.135416666599</c:v>
                </c:pt>
                <c:pt idx="18995">
                  <c:v>43327.15625</c:v>
                </c:pt>
                <c:pt idx="18996">
                  <c:v>43327.177083333401</c:v>
                </c:pt>
                <c:pt idx="18997">
                  <c:v>43327.197916666599</c:v>
                </c:pt>
                <c:pt idx="18998">
                  <c:v>43327.21875</c:v>
                </c:pt>
                <c:pt idx="18999">
                  <c:v>43327.239583333401</c:v>
                </c:pt>
                <c:pt idx="19000">
                  <c:v>43327.260416666599</c:v>
                </c:pt>
                <c:pt idx="19001">
                  <c:v>43327.28125</c:v>
                </c:pt>
                <c:pt idx="19002">
                  <c:v>43327.302083333401</c:v>
                </c:pt>
                <c:pt idx="19003">
                  <c:v>43327.322916666599</c:v>
                </c:pt>
                <c:pt idx="19004">
                  <c:v>43327.34375</c:v>
                </c:pt>
                <c:pt idx="19005">
                  <c:v>43327.364583333401</c:v>
                </c:pt>
                <c:pt idx="19006">
                  <c:v>43327.385416666599</c:v>
                </c:pt>
                <c:pt idx="19007">
                  <c:v>43327.40625</c:v>
                </c:pt>
                <c:pt idx="19008">
                  <c:v>43327.427083333401</c:v>
                </c:pt>
                <c:pt idx="19009">
                  <c:v>43327.447916666599</c:v>
                </c:pt>
                <c:pt idx="19010">
                  <c:v>43327.46875</c:v>
                </c:pt>
                <c:pt idx="19011">
                  <c:v>43327.489583333401</c:v>
                </c:pt>
                <c:pt idx="19012">
                  <c:v>43327.510416666599</c:v>
                </c:pt>
                <c:pt idx="19013">
                  <c:v>43327.53125</c:v>
                </c:pt>
                <c:pt idx="19014">
                  <c:v>43327.552083333401</c:v>
                </c:pt>
                <c:pt idx="19015">
                  <c:v>43327.572916666599</c:v>
                </c:pt>
                <c:pt idx="19016">
                  <c:v>43327.59375</c:v>
                </c:pt>
                <c:pt idx="19017">
                  <c:v>43327.614583333401</c:v>
                </c:pt>
                <c:pt idx="19018">
                  <c:v>43327.635416666599</c:v>
                </c:pt>
                <c:pt idx="19019">
                  <c:v>43327.65625</c:v>
                </c:pt>
                <c:pt idx="19020">
                  <c:v>43327.677083333401</c:v>
                </c:pt>
                <c:pt idx="19021">
                  <c:v>43327.697916666599</c:v>
                </c:pt>
                <c:pt idx="19022">
                  <c:v>43327.71875</c:v>
                </c:pt>
                <c:pt idx="19023">
                  <c:v>43327.739583333401</c:v>
                </c:pt>
                <c:pt idx="19024">
                  <c:v>43327.760416666599</c:v>
                </c:pt>
                <c:pt idx="19025">
                  <c:v>43327.78125</c:v>
                </c:pt>
                <c:pt idx="19026">
                  <c:v>43327.802083333401</c:v>
                </c:pt>
                <c:pt idx="19027">
                  <c:v>43327.822916666599</c:v>
                </c:pt>
                <c:pt idx="19028">
                  <c:v>43327.84375</c:v>
                </c:pt>
                <c:pt idx="19029">
                  <c:v>43327.864583333401</c:v>
                </c:pt>
                <c:pt idx="19030">
                  <c:v>43327.885416666599</c:v>
                </c:pt>
                <c:pt idx="19031">
                  <c:v>43327.90625</c:v>
                </c:pt>
                <c:pt idx="19032">
                  <c:v>43327.927083333401</c:v>
                </c:pt>
                <c:pt idx="19033">
                  <c:v>43327.947916666599</c:v>
                </c:pt>
                <c:pt idx="19034">
                  <c:v>43327.96875</c:v>
                </c:pt>
                <c:pt idx="19035">
                  <c:v>43327.989583333401</c:v>
                </c:pt>
                <c:pt idx="19036">
                  <c:v>43328.010416666599</c:v>
                </c:pt>
                <c:pt idx="19037">
                  <c:v>43328.03125</c:v>
                </c:pt>
                <c:pt idx="19038">
                  <c:v>43328.052083333401</c:v>
                </c:pt>
                <c:pt idx="19039">
                  <c:v>43328.072916666599</c:v>
                </c:pt>
                <c:pt idx="19040">
                  <c:v>43328.09375</c:v>
                </c:pt>
                <c:pt idx="19041">
                  <c:v>43328.114583333401</c:v>
                </c:pt>
                <c:pt idx="19042">
                  <c:v>43328.135416666599</c:v>
                </c:pt>
                <c:pt idx="19043">
                  <c:v>43328.15625</c:v>
                </c:pt>
                <c:pt idx="19044">
                  <c:v>43328.177083333401</c:v>
                </c:pt>
                <c:pt idx="19045">
                  <c:v>43328.197916666599</c:v>
                </c:pt>
                <c:pt idx="19046">
                  <c:v>43328.21875</c:v>
                </c:pt>
                <c:pt idx="19047">
                  <c:v>43328.239583333401</c:v>
                </c:pt>
                <c:pt idx="19048">
                  <c:v>43328.260416666599</c:v>
                </c:pt>
                <c:pt idx="19049">
                  <c:v>43328.28125</c:v>
                </c:pt>
                <c:pt idx="19050">
                  <c:v>43328.302083333401</c:v>
                </c:pt>
                <c:pt idx="19051">
                  <c:v>43328.322916666599</c:v>
                </c:pt>
                <c:pt idx="19052">
                  <c:v>43328.34375</c:v>
                </c:pt>
                <c:pt idx="19053">
                  <c:v>43328.364583333401</c:v>
                </c:pt>
                <c:pt idx="19054">
                  <c:v>43328.385416666599</c:v>
                </c:pt>
                <c:pt idx="19055">
                  <c:v>43328.40625</c:v>
                </c:pt>
                <c:pt idx="19056">
                  <c:v>43328.427083333401</c:v>
                </c:pt>
                <c:pt idx="19057">
                  <c:v>43328.447916666599</c:v>
                </c:pt>
                <c:pt idx="19058">
                  <c:v>43328.46875</c:v>
                </c:pt>
                <c:pt idx="19059">
                  <c:v>43328.489583333401</c:v>
                </c:pt>
                <c:pt idx="19060">
                  <c:v>43328.510416666599</c:v>
                </c:pt>
                <c:pt idx="19061">
                  <c:v>43328.53125</c:v>
                </c:pt>
                <c:pt idx="19062">
                  <c:v>43328.552083333401</c:v>
                </c:pt>
                <c:pt idx="19063">
                  <c:v>43328.572916666599</c:v>
                </c:pt>
                <c:pt idx="19064">
                  <c:v>43328.59375</c:v>
                </c:pt>
                <c:pt idx="19065">
                  <c:v>43328.614583333401</c:v>
                </c:pt>
                <c:pt idx="19066">
                  <c:v>43328.635416666599</c:v>
                </c:pt>
                <c:pt idx="19067">
                  <c:v>43328.65625</c:v>
                </c:pt>
                <c:pt idx="19068">
                  <c:v>43328.677083333401</c:v>
                </c:pt>
                <c:pt idx="19069">
                  <c:v>43328.697916666599</c:v>
                </c:pt>
                <c:pt idx="19070">
                  <c:v>43328.71875</c:v>
                </c:pt>
                <c:pt idx="19071">
                  <c:v>43328.739583333401</c:v>
                </c:pt>
                <c:pt idx="19072">
                  <c:v>43328.760416666599</c:v>
                </c:pt>
                <c:pt idx="19073">
                  <c:v>43328.78125</c:v>
                </c:pt>
                <c:pt idx="19074">
                  <c:v>43328.802083333401</c:v>
                </c:pt>
                <c:pt idx="19075">
                  <c:v>43328.822916666599</c:v>
                </c:pt>
                <c:pt idx="19076">
                  <c:v>43328.84375</c:v>
                </c:pt>
                <c:pt idx="19077">
                  <c:v>43328.864583333401</c:v>
                </c:pt>
                <c:pt idx="19078">
                  <c:v>43328.885416666599</c:v>
                </c:pt>
                <c:pt idx="19079">
                  <c:v>43328.90625</c:v>
                </c:pt>
                <c:pt idx="19080">
                  <c:v>43328.927083333401</c:v>
                </c:pt>
                <c:pt idx="19081">
                  <c:v>43328.947916666599</c:v>
                </c:pt>
                <c:pt idx="19082">
                  <c:v>43328.96875</c:v>
                </c:pt>
                <c:pt idx="19083">
                  <c:v>43328.989583333401</c:v>
                </c:pt>
                <c:pt idx="19084">
                  <c:v>43329.010416666599</c:v>
                </c:pt>
                <c:pt idx="19085">
                  <c:v>43329.03125</c:v>
                </c:pt>
                <c:pt idx="19086">
                  <c:v>43329.052083333401</c:v>
                </c:pt>
                <c:pt idx="19087">
                  <c:v>43329.072916666599</c:v>
                </c:pt>
                <c:pt idx="19088">
                  <c:v>43329.09375</c:v>
                </c:pt>
                <c:pt idx="19089">
                  <c:v>43329.114583333401</c:v>
                </c:pt>
                <c:pt idx="19090">
                  <c:v>43329.135416666599</c:v>
                </c:pt>
                <c:pt idx="19091">
                  <c:v>43329.15625</c:v>
                </c:pt>
                <c:pt idx="19092">
                  <c:v>43329.177083333401</c:v>
                </c:pt>
                <c:pt idx="19093">
                  <c:v>43329.197916666599</c:v>
                </c:pt>
                <c:pt idx="19094">
                  <c:v>43329.21875</c:v>
                </c:pt>
                <c:pt idx="19095">
                  <c:v>43329.239583333401</c:v>
                </c:pt>
                <c:pt idx="19096">
                  <c:v>43329.260416666599</c:v>
                </c:pt>
                <c:pt idx="19097">
                  <c:v>43329.28125</c:v>
                </c:pt>
                <c:pt idx="19098">
                  <c:v>43329.302083333401</c:v>
                </c:pt>
                <c:pt idx="19099">
                  <c:v>43329.322916666599</c:v>
                </c:pt>
                <c:pt idx="19100">
                  <c:v>43329.34375</c:v>
                </c:pt>
                <c:pt idx="19101">
                  <c:v>43329.364583333401</c:v>
                </c:pt>
                <c:pt idx="19102">
                  <c:v>43329.385416666599</c:v>
                </c:pt>
                <c:pt idx="19103">
                  <c:v>43329.40625</c:v>
                </c:pt>
                <c:pt idx="19104">
                  <c:v>43329.427083333401</c:v>
                </c:pt>
                <c:pt idx="19105">
                  <c:v>43329.447916666599</c:v>
                </c:pt>
                <c:pt idx="19106">
                  <c:v>43329.46875</c:v>
                </c:pt>
                <c:pt idx="19107">
                  <c:v>43329.489583333401</c:v>
                </c:pt>
                <c:pt idx="19108">
                  <c:v>43329.510416666599</c:v>
                </c:pt>
                <c:pt idx="19109">
                  <c:v>43329.53125</c:v>
                </c:pt>
                <c:pt idx="19110">
                  <c:v>43329.552083333401</c:v>
                </c:pt>
                <c:pt idx="19111">
                  <c:v>43329.572916666599</c:v>
                </c:pt>
                <c:pt idx="19112">
                  <c:v>43329.59375</c:v>
                </c:pt>
                <c:pt idx="19113">
                  <c:v>43329.614583333401</c:v>
                </c:pt>
                <c:pt idx="19114">
                  <c:v>43329.635416666599</c:v>
                </c:pt>
                <c:pt idx="19115">
                  <c:v>43329.65625</c:v>
                </c:pt>
                <c:pt idx="19116">
                  <c:v>43329.677083333401</c:v>
                </c:pt>
                <c:pt idx="19117">
                  <c:v>43329.697916666599</c:v>
                </c:pt>
                <c:pt idx="19118">
                  <c:v>43329.71875</c:v>
                </c:pt>
                <c:pt idx="19119">
                  <c:v>43329.739583333401</c:v>
                </c:pt>
                <c:pt idx="19120">
                  <c:v>43329.760416666599</c:v>
                </c:pt>
                <c:pt idx="19121">
                  <c:v>43329.78125</c:v>
                </c:pt>
                <c:pt idx="19122">
                  <c:v>43329.802083333401</c:v>
                </c:pt>
                <c:pt idx="19123">
                  <c:v>43329.822916666599</c:v>
                </c:pt>
                <c:pt idx="19124">
                  <c:v>43329.84375</c:v>
                </c:pt>
                <c:pt idx="19125">
                  <c:v>43329.864583333401</c:v>
                </c:pt>
                <c:pt idx="19126">
                  <c:v>43329.885416666599</c:v>
                </c:pt>
                <c:pt idx="19127">
                  <c:v>43329.90625</c:v>
                </c:pt>
                <c:pt idx="19128">
                  <c:v>43329.927083333401</c:v>
                </c:pt>
                <c:pt idx="19129">
                  <c:v>43329.947916666599</c:v>
                </c:pt>
                <c:pt idx="19130">
                  <c:v>43329.96875</c:v>
                </c:pt>
                <c:pt idx="19131">
                  <c:v>43329.989583333401</c:v>
                </c:pt>
                <c:pt idx="19132">
                  <c:v>43330.010416666599</c:v>
                </c:pt>
                <c:pt idx="19133">
                  <c:v>43330.03125</c:v>
                </c:pt>
                <c:pt idx="19134">
                  <c:v>43330.052083333401</c:v>
                </c:pt>
                <c:pt idx="19135">
                  <c:v>43330.072916666599</c:v>
                </c:pt>
                <c:pt idx="19136">
                  <c:v>43330.09375</c:v>
                </c:pt>
                <c:pt idx="19137">
                  <c:v>43330.114583333401</c:v>
                </c:pt>
                <c:pt idx="19138">
                  <c:v>43330.135416666599</c:v>
                </c:pt>
                <c:pt idx="19139">
                  <c:v>43330.15625</c:v>
                </c:pt>
                <c:pt idx="19140">
                  <c:v>43330.177083333401</c:v>
                </c:pt>
                <c:pt idx="19141">
                  <c:v>43330.197916666599</c:v>
                </c:pt>
                <c:pt idx="19142">
                  <c:v>43330.21875</c:v>
                </c:pt>
                <c:pt idx="19143">
                  <c:v>43330.239583333401</c:v>
                </c:pt>
                <c:pt idx="19144">
                  <c:v>43330.260416666599</c:v>
                </c:pt>
                <c:pt idx="19145">
                  <c:v>43330.28125</c:v>
                </c:pt>
                <c:pt idx="19146">
                  <c:v>43330.302083333401</c:v>
                </c:pt>
                <c:pt idx="19147">
                  <c:v>43330.322916666599</c:v>
                </c:pt>
                <c:pt idx="19148">
                  <c:v>43330.34375</c:v>
                </c:pt>
                <c:pt idx="19149">
                  <c:v>43330.364583333401</c:v>
                </c:pt>
                <c:pt idx="19150">
                  <c:v>43330.385416666599</c:v>
                </c:pt>
                <c:pt idx="19151">
                  <c:v>43330.40625</c:v>
                </c:pt>
                <c:pt idx="19152">
                  <c:v>43330.427083333401</c:v>
                </c:pt>
                <c:pt idx="19153">
                  <c:v>43330.447916666599</c:v>
                </c:pt>
                <c:pt idx="19154">
                  <c:v>43330.46875</c:v>
                </c:pt>
                <c:pt idx="19155">
                  <c:v>43330.489583333401</c:v>
                </c:pt>
                <c:pt idx="19156">
                  <c:v>43330.510416666599</c:v>
                </c:pt>
                <c:pt idx="19157">
                  <c:v>43330.53125</c:v>
                </c:pt>
                <c:pt idx="19158">
                  <c:v>43330.552083333401</c:v>
                </c:pt>
                <c:pt idx="19159">
                  <c:v>43330.572916666599</c:v>
                </c:pt>
                <c:pt idx="19160">
                  <c:v>43330.59375</c:v>
                </c:pt>
                <c:pt idx="19161">
                  <c:v>43330.614583333401</c:v>
                </c:pt>
                <c:pt idx="19162">
                  <c:v>43330.635416666599</c:v>
                </c:pt>
                <c:pt idx="19163">
                  <c:v>43330.65625</c:v>
                </c:pt>
                <c:pt idx="19164">
                  <c:v>43330.677083333401</c:v>
                </c:pt>
                <c:pt idx="19165">
                  <c:v>43330.697916666599</c:v>
                </c:pt>
                <c:pt idx="19166">
                  <c:v>43330.71875</c:v>
                </c:pt>
                <c:pt idx="19167">
                  <c:v>43330.739583333401</c:v>
                </c:pt>
                <c:pt idx="19168">
                  <c:v>43330.760416666599</c:v>
                </c:pt>
                <c:pt idx="19169">
                  <c:v>43330.78125</c:v>
                </c:pt>
                <c:pt idx="19170">
                  <c:v>43330.802083333401</c:v>
                </c:pt>
                <c:pt idx="19171">
                  <c:v>43330.822916666599</c:v>
                </c:pt>
                <c:pt idx="19172">
                  <c:v>43330.84375</c:v>
                </c:pt>
                <c:pt idx="19173">
                  <c:v>43330.864583333401</c:v>
                </c:pt>
                <c:pt idx="19174">
                  <c:v>43330.885416666599</c:v>
                </c:pt>
                <c:pt idx="19175">
                  <c:v>43330.90625</c:v>
                </c:pt>
                <c:pt idx="19176">
                  <c:v>43330.927083333401</c:v>
                </c:pt>
                <c:pt idx="19177">
                  <c:v>43330.947916666599</c:v>
                </c:pt>
                <c:pt idx="19178">
                  <c:v>43330.96875</c:v>
                </c:pt>
                <c:pt idx="19179">
                  <c:v>43330.989583333401</c:v>
                </c:pt>
                <c:pt idx="19180">
                  <c:v>43331.010416666599</c:v>
                </c:pt>
                <c:pt idx="19181">
                  <c:v>43331.03125</c:v>
                </c:pt>
                <c:pt idx="19182">
                  <c:v>43331.052083333401</c:v>
                </c:pt>
                <c:pt idx="19183">
                  <c:v>43331.072916666599</c:v>
                </c:pt>
                <c:pt idx="19184">
                  <c:v>43331.09375</c:v>
                </c:pt>
                <c:pt idx="19185">
                  <c:v>43331.114583333401</c:v>
                </c:pt>
                <c:pt idx="19186">
                  <c:v>43331.135416666599</c:v>
                </c:pt>
                <c:pt idx="19187">
                  <c:v>43331.15625</c:v>
                </c:pt>
                <c:pt idx="19188">
                  <c:v>43331.177083333401</c:v>
                </c:pt>
                <c:pt idx="19189">
                  <c:v>43331.197916666599</c:v>
                </c:pt>
                <c:pt idx="19190">
                  <c:v>43331.21875</c:v>
                </c:pt>
                <c:pt idx="19191">
                  <c:v>43331.239583333401</c:v>
                </c:pt>
                <c:pt idx="19192">
                  <c:v>43331.260416666599</c:v>
                </c:pt>
                <c:pt idx="19193">
                  <c:v>43331.28125</c:v>
                </c:pt>
                <c:pt idx="19194">
                  <c:v>43331.302083333401</c:v>
                </c:pt>
                <c:pt idx="19195">
                  <c:v>43331.322916666599</c:v>
                </c:pt>
                <c:pt idx="19196">
                  <c:v>43331.34375</c:v>
                </c:pt>
                <c:pt idx="19197">
                  <c:v>43331.364583333401</c:v>
                </c:pt>
                <c:pt idx="19198">
                  <c:v>43331.385416666599</c:v>
                </c:pt>
                <c:pt idx="19199">
                  <c:v>43331.40625</c:v>
                </c:pt>
                <c:pt idx="19200">
                  <c:v>43331.427083333401</c:v>
                </c:pt>
                <c:pt idx="19201">
                  <c:v>43331.447916666599</c:v>
                </c:pt>
                <c:pt idx="19202">
                  <c:v>43331.46875</c:v>
                </c:pt>
                <c:pt idx="19203">
                  <c:v>43331.489583333401</c:v>
                </c:pt>
                <c:pt idx="19204">
                  <c:v>43331.510416666599</c:v>
                </c:pt>
                <c:pt idx="19205">
                  <c:v>43331.53125</c:v>
                </c:pt>
                <c:pt idx="19206">
                  <c:v>43331.552083333401</c:v>
                </c:pt>
                <c:pt idx="19207">
                  <c:v>43331.572916666599</c:v>
                </c:pt>
                <c:pt idx="19208">
                  <c:v>43331.59375</c:v>
                </c:pt>
                <c:pt idx="19209">
                  <c:v>43331.614583333401</c:v>
                </c:pt>
                <c:pt idx="19210">
                  <c:v>43331.635416666599</c:v>
                </c:pt>
                <c:pt idx="19211">
                  <c:v>43331.65625</c:v>
                </c:pt>
                <c:pt idx="19212">
                  <c:v>43331.677083333401</c:v>
                </c:pt>
                <c:pt idx="19213">
                  <c:v>43331.697916666599</c:v>
                </c:pt>
                <c:pt idx="19214">
                  <c:v>43331.71875</c:v>
                </c:pt>
                <c:pt idx="19215">
                  <c:v>43331.739583333401</c:v>
                </c:pt>
                <c:pt idx="19216">
                  <c:v>43331.760416666599</c:v>
                </c:pt>
                <c:pt idx="19217">
                  <c:v>43331.78125</c:v>
                </c:pt>
                <c:pt idx="19218">
                  <c:v>43331.802083333401</c:v>
                </c:pt>
                <c:pt idx="19219">
                  <c:v>43331.822916666599</c:v>
                </c:pt>
                <c:pt idx="19220">
                  <c:v>43331.84375</c:v>
                </c:pt>
                <c:pt idx="19221">
                  <c:v>43331.864583333401</c:v>
                </c:pt>
                <c:pt idx="19222">
                  <c:v>43331.885416666599</c:v>
                </c:pt>
                <c:pt idx="19223">
                  <c:v>43331.90625</c:v>
                </c:pt>
                <c:pt idx="19224">
                  <c:v>43331.927083333401</c:v>
                </c:pt>
                <c:pt idx="19225">
                  <c:v>43331.947916666599</c:v>
                </c:pt>
                <c:pt idx="19226">
                  <c:v>43331.96875</c:v>
                </c:pt>
                <c:pt idx="19227">
                  <c:v>43331.989583333401</c:v>
                </c:pt>
                <c:pt idx="19228">
                  <c:v>43332.010416666599</c:v>
                </c:pt>
                <c:pt idx="19229">
                  <c:v>43332.03125</c:v>
                </c:pt>
                <c:pt idx="19230">
                  <c:v>43332.052083333401</c:v>
                </c:pt>
                <c:pt idx="19231">
                  <c:v>43332.072916666599</c:v>
                </c:pt>
                <c:pt idx="19232">
                  <c:v>43332.09375</c:v>
                </c:pt>
                <c:pt idx="19233">
                  <c:v>43332.114583333401</c:v>
                </c:pt>
                <c:pt idx="19234">
                  <c:v>43332.135416666599</c:v>
                </c:pt>
                <c:pt idx="19235">
                  <c:v>43332.15625</c:v>
                </c:pt>
                <c:pt idx="19236">
                  <c:v>43332.177083333401</c:v>
                </c:pt>
                <c:pt idx="19237">
                  <c:v>43332.197916666599</c:v>
                </c:pt>
                <c:pt idx="19238">
                  <c:v>43332.21875</c:v>
                </c:pt>
                <c:pt idx="19239">
                  <c:v>43332.239583333401</c:v>
                </c:pt>
                <c:pt idx="19240">
                  <c:v>43332.260416666599</c:v>
                </c:pt>
                <c:pt idx="19241">
                  <c:v>43332.28125</c:v>
                </c:pt>
                <c:pt idx="19242">
                  <c:v>43332.302083333401</c:v>
                </c:pt>
                <c:pt idx="19243">
                  <c:v>43332.322916666599</c:v>
                </c:pt>
                <c:pt idx="19244">
                  <c:v>43332.34375</c:v>
                </c:pt>
                <c:pt idx="19245">
                  <c:v>43332.364583333401</c:v>
                </c:pt>
                <c:pt idx="19246">
                  <c:v>43332.385416666599</c:v>
                </c:pt>
                <c:pt idx="19247">
                  <c:v>43332.40625</c:v>
                </c:pt>
                <c:pt idx="19248">
                  <c:v>43332.427083333401</c:v>
                </c:pt>
                <c:pt idx="19249">
                  <c:v>43332.447916666599</c:v>
                </c:pt>
                <c:pt idx="19250">
                  <c:v>43332.46875</c:v>
                </c:pt>
                <c:pt idx="19251">
                  <c:v>43332.489583333401</c:v>
                </c:pt>
                <c:pt idx="19252">
                  <c:v>43332.510416666599</c:v>
                </c:pt>
                <c:pt idx="19253">
                  <c:v>43332.53125</c:v>
                </c:pt>
                <c:pt idx="19254">
                  <c:v>43332.552083333401</c:v>
                </c:pt>
                <c:pt idx="19255">
                  <c:v>43332.572916666599</c:v>
                </c:pt>
                <c:pt idx="19256">
                  <c:v>43332.59375</c:v>
                </c:pt>
                <c:pt idx="19257">
                  <c:v>43332.614583333401</c:v>
                </c:pt>
                <c:pt idx="19258">
                  <c:v>43332.635416666599</c:v>
                </c:pt>
                <c:pt idx="19259">
                  <c:v>43332.65625</c:v>
                </c:pt>
                <c:pt idx="19260">
                  <c:v>43332.677083333401</c:v>
                </c:pt>
                <c:pt idx="19261">
                  <c:v>43332.697916666599</c:v>
                </c:pt>
                <c:pt idx="19262">
                  <c:v>43332.71875</c:v>
                </c:pt>
                <c:pt idx="19263">
                  <c:v>43332.739583333401</c:v>
                </c:pt>
                <c:pt idx="19264">
                  <c:v>43332.760416666599</c:v>
                </c:pt>
                <c:pt idx="19265">
                  <c:v>43332.78125</c:v>
                </c:pt>
                <c:pt idx="19266">
                  <c:v>43332.802083333401</c:v>
                </c:pt>
                <c:pt idx="19267">
                  <c:v>43332.822916666599</c:v>
                </c:pt>
                <c:pt idx="19268">
                  <c:v>43332.84375</c:v>
                </c:pt>
                <c:pt idx="19269">
                  <c:v>43332.864583333401</c:v>
                </c:pt>
                <c:pt idx="19270">
                  <c:v>43332.885416666599</c:v>
                </c:pt>
                <c:pt idx="19271">
                  <c:v>43332.90625</c:v>
                </c:pt>
                <c:pt idx="19272">
                  <c:v>43332.927083333401</c:v>
                </c:pt>
                <c:pt idx="19273">
                  <c:v>43332.947916666599</c:v>
                </c:pt>
                <c:pt idx="19274">
                  <c:v>43332.96875</c:v>
                </c:pt>
                <c:pt idx="19275">
                  <c:v>43332.989583333401</c:v>
                </c:pt>
                <c:pt idx="19276">
                  <c:v>43333.010416666599</c:v>
                </c:pt>
                <c:pt idx="19277">
                  <c:v>43333.03125</c:v>
                </c:pt>
                <c:pt idx="19278">
                  <c:v>43333.052083333401</c:v>
                </c:pt>
                <c:pt idx="19279">
                  <c:v>43333.072916666599</c:v>
                </c:pt>
                <c:pt idx="19280">
                  <c:v>43333.09375</c:v>
                </c:pt>
                <c:pt idx="19281">
                  <c:v>43333.114583333401</c:v>
                </c:pt>
                <c:pt idx="19282">
                  <c:v>43333.135416666599</c:v>
                </c:pt>
                <c:pt idx="19283">
                  <c:v>43333.15625</c:v>
                </c:pt>
                <c:pt idx="19284">
                  <c:v>43333.177083333401</c:v>
                </c:pt>
                <c:pt idx="19285">
                  <c:v>43333.197916666599</c:v>
                </c:pt>
                <c:pt idx="19286">
                  <c:v>43333.21875</c:v>
                </c:pt>
                <c:pt idx="19287">
                  <c:v>43333.239583333401</c:v>
                </c:pt>
                <c:pt idx="19288">
                  <c:v>43333.260416666599</c:v>
                </c:pt>
                <c:pt idx="19289">
                  <c:v>43333.28125</c:v>
                </c:pt>
                <c:pt idx="19290">
                  <c:v>43333.302083333401</c:v>
                </c:pt>
                <c:pt idx="19291">
                  <c:v>43333.322916666599</c:v>
                </c:pt>
                <c:pt idx="19292">
                  <c:v>43333.34375</c:v>
                </c:pt>
                <c:pt idx="19293">
                  <c:v>43333.364583333401</c:v>
                </c:pt>
                <c:pt idx="19294">
                  <c:v>43333.385416666599</c:v>
                </c:pt>
                <c:pt idx="19295">
                  <c:v>43333.40625</c:v>
                </c:pt>
                <c:pt idx="19296">
                  <c:v>43333.427083333401</c:v>
                </c:pt>
                <c:pt idx="19297">
                  <c:v>43333.447916666599</c:v>
                </c:pt>
                <c:pt idx="19298">
                  <c:v>43333.46875</c:v>
                </c:pt>
                <c:pt idx="19299">
                  <c:v>43333.489583333401</c:v>
                </c:pt>
                <c:pt idx="19300">
                  <c:v>43333.510416666599</c:v>
                </c:pt>
                <c:pt idx="19301">
                  <c:v>43333.53125</c:v>
                </c:pt>
                <c:pt idx="19302">
                  <c:v>43333.552083333401</c:v>
                </c:pt>
                <c:pt idx="19303">
                  <c:v>43333.572916666599</c:v>
                </c:pt>
                <c:pt idx="19304">
                  <c:v>43333.59375</c:v>
                </c:pt>
                <c:pt idx="19305">
                  <c:v>43333.614583333401</c:v>
                </c:pt>
                <c:pt idx="19306">
                  <c:v>43333.635416666599</c:v>
                </c:pt>
                <c:pt idx="19307">
                  <c:v>43333.65625</c:v>
                </c:pt>
                <c:pt idx="19308">
                  <c:v>43333.677083333401</c:v>
                </c:pt>
                <c:pt idx="19309">
                  <c:v>43333.697916666599</c:v>
                </c:pt>
                <c:pt idx="19310">
                  <c:v>43333.71875</c:v>
                </c:pt>
                <c:pt idx="19311">
                  <c:v>43333.739583333401</c:v>
                </c:pt>
                <c:pt idx="19312">
                  <c:v>43333.760416666599</c:v>
                </c:pt>
                <c:pt idx="19313">
                  <c:v>43333.78125</c:v>
                </c:pt>
                <c:pt idx="19314">
                  <c:v>43333.802083333401</c:v>
                </c:pt>
                <c:pt idx="19315">
                  <c:v>43333.822916666599</c:v>
                </c:pt>
                <c:pt idx="19316">
                  <c:v>43333.84375</c:v>
                </c:pt>
                <c:pt idx="19317">
                  <c:v>43333.864583333401</c:v>
                </c:pt>
                <c:pt idx="19318">
                  <c:v>43333.885416666599</c:v>
                </c:pt>
                <c:pt idx="19319">
                  <c:v>43333.90625</c:v>
                </c:pt>
                <c:pt idx="19320">
                  <c:v>43333.927083333401</c:v>
                </c:pt>
                <c:pt idx="19321">
                  <c:v>43333.947916666599</c:v>
                </c:pt>
                <c:pt idx="19322">
                  <c:v>43333.96875</c:v>
                </c:pt>
                <c:pt idx="19323">
                  <c:v>43333.989583333401</c:v>
                </c:pt>
                <c:pt idx="19324">
                  <c:v>43334.010416666599</c:v>
                </c:pt>
                <c:pt idx="19325">
                  <c:v>43334.03125</c:v>
                </c:pt>
                <c:pt idx="19326">
                  <c:v>43334.052083333401</c:v>
                </c:pt>
                <c:pt idx="19327">
                  <c:v>43334.072916666599</c:v>
                </c:pt>
                <c:pt idx="19328">
                  <c:v>43334.09375</c:v>
                </c:pt>
                <c:pt idx="19329">
                  <c:v>43334.114583333401</c:v>
                </c:pt>
                <c:pt idx="19330">
                  <c:v>43334.135416666599</c:v>
                </c:pt>
                <c:pt idx="19331">
                  <c:v>43334.15625</c:v>
                </c:pt>
                <c:pt idx="19332">
                  <c:v>43334.177083333401</c:v>
                </c:pt>
                <c:pt idx="19333">
                  <c:v>43334.197916666599</c:v>
                </c:pt>
                <c:pt idx="19334">
                  <c:v>43334.21875</c:v>
                </c:pt>
                <c:pt idx="19335">
                  <c:v>43334.239583333401</c:v>
                </c:pt>
                <c:pt idx="19336">
                  <c:v>43334.260416666599</c:v>
                </c:pt>
                <c:pt idx="19337">
                  <c:v>43334.28125</c:v>
                </c:pt>
                <c:pt idx="19338">
                  <c:v>43334.302083333401</c:v>
                </c:pt>
                <c:pt idx="19339">
                  <c:v>43334.322916666599</c:v>
                </c:pt>
                <c:pt idx="19340">
                  <c:v>43334.34375</c:v>
                </c:pt>
                <c:pt idx="19341">
                  <c:v>43334.364583333401</c:v>
                </c:pt>
                <c:pt idx="19342">
                  <c:v>43334.385416666599</c:v>
                </c:pt>
                <c:pt idx="19343">
                  <c:v>43334.40625</c:v>
                </c:pt>
                <c:pt idx="19344">
                  <c:v>43334.427083333401</c:v>
                </c:pt>
                <c:pt idx="19345">
                  <c:v>43334.447916666599</c:v>
                </c:pt>
                <c:pt idx="19346">
                  <c:v>43334.46875</c:v>
                </c:pt>
                <c:pt idx="19347">
                  <c:v>43334.489583333401</c:v>
                </c:pt>
                <c:pt idx="19348">
                  <c:v>43334.510416666599</c:v>
                </c:pt>
                <c:pt idx="19349">
                  <c:v>43334.53125</c:v>
                </c:pt>
                <c:pt idx="19350">
                  <c:v>43334.552083333401</c:v>
                </c:pt>
                <c:pt idx="19351">
                  <c:v>43334.572916666599</c:v>
                </c:pt>
                <c:pt idx="19352">
                  <c:v>43334.59375</c:v>
                </c:pt>
                <c:pt idx="19353">
                  <c:v>43334.614583333401</c:v>
                </c:pt>
                <c:pt idx="19354">
                  <c:v>43334.635416666599</c:v>
                </c:pt>
                <c:pt idx="19355">
                  <c:v>43334.65625</c:v>
                </c:pt>
                <c:pt idx="19356">
                  <c:v>43334.677083333401</c:v>
                </c:pt>
                <c:pt idx="19357">
                  <c:v>43334.697916666599</c:v>
                </c:pt>
                <c:pt idx="19358">
                  <c:v>43334.71875</c:v>
                </c:pt>
                <c:pt idx="19359">
                  <c:v>43334.739583333401</c:v>
                </c:pt>
                <c:pt idx="19360">
                  <c:v>43334.760416666599</c:v>
                </c:pt>
                <c:pt idx="19361">
                  <c:v>43334.78125</c:v>
                </c:pt>
                <c:pt idx="19362">
                  <c:v>43334.802083333401</c:v>
                </c:pt>
                <c:pt idx="19363">
                  <c:v>43334.822916666599</c:v>
                </c:pt>
                <c:pt idx="19364">
                  <c:v>43334.84375</c:v>
                </c:pt>
                <c:pt idx="19365">
                  <c:v>43334.864583333401</c:v>
                </c:pt>
                <c:pt idx="19366">
                  <c:v>43334.885416666599</c:v>
                </c:pt>
                <c:pt idx="19367">
                  <c:v>43334.90625</c:v>
                </c:pt>
                <c:pt idx="19368">
                  <c:v>43334.927083333401</c:v>
                </c:pt>
                <c:pt idx="19369">
                  <c:v>43334.947916666599</c:v>
                </c:pt>
                <c:pt idx="19370">
                  <c:v>43334.96875</c:v>
                </c:pt>
                <c:pt idx="19371">
                  <c:v>43334.989583333401</c:v>
                </c:pt>
                <c:pt idx="19372">
                  <c:v>43335.010416666599</c:v>
                </c:pt>
                <c:pt idx="19373">
                  <c:v>43335.03125</c:v>
                </c:pt>
                <c:pt idx="19374">
                  <c:v>43335.052083333401</c:v>
                </c:pt>
                <c:pt idx="19375">
                  <c:v>43335.072916666599</c:v>
                </c:pt>
                <c:pt idx="19376">
                  <c:v>43335.09375</c:v>
                </c:pt>
                <c:pt idx="19377">
                  <c:v>43335.114583333401</c:v>
                </c:pt>
                <c:pt idx="19378">
                  <c:v>43335.135416666599</c:v>
                </c:pt>
                <c:pt idx="19379">
                  <c:v>43335.15625</c:v>
                </c:pt>
                <c:pt idx="19380">
                  <c:v>43335.177083333401</c:v>
                </c:pt>
                <c:pt idx="19381">
                  <c:v>43335.197916666599</c:v>
                </c:pt>
                <c:pt idx="19382">
                  <c:v>43335.21875</c:v>
                </c:pt>
                <c:pt idx="19383">
                  <c:v>43335.239583333401</c:v>
                </c:pt>
                <c:pt idx="19384">
                  <c:v>43335.260416666599</c:v>
                </c:pt>
                <c:pt idx="19385">
                  <c:v>43335.28125</c:v>
                </c:pt>
                <c:pt idx="19386">
                  <c:v>43335.302083333401</c:v>
                </c:pt>
                <c:pt idx="19387">
                  <c:v>43335.322916666599</c:v>
                </c:pt>
                <c:pt idx="19388">
                  <c:v>43335.34375</c:v>
                </c:pt>
                <c:pt idx="19389">
                  <c:v>43335.364583333401</c:v>
                </c:pt>
                <c:pt idx="19390">
                  <c:v>43335.385416666599</c:v>
                </c:pt>
                <c:pt idx="19391">
                  <c:v>43335.40625</c:v>
                </c:pt>
                <c:pt idx="19392">
                  <c:v>43335.427083333401</c:v>
                </c:pt>
                <c:pt idx="19393">
                  <c:v>43335.447916666599</c:v>
                </c:pt>
                <c:pt idx="19394">
                  <c:v>43335.46875</c:v>
                </c:pt>
                <c:pt idx="19395">
                  <c:v>43335.489583333401</c:v>
                </c:pt>
                <c:pt idx="19396">
                  <c:v>43335.510416666599</c:v>
                </c:pt>
                <c:pt idx="19397">
                  <c:v>43335.53125</c:v>
                </c:pt>
                <c:pt idx="19398">
                  <c:v>43335.552083333401</c:v>
                </c:pt>
                <c:pt idx="19399">
                  <c:v>43335.572916666599</c:v>
                </c:pt>
                <c:pt idx="19400">
                  <c:v>43335.59375</c:v>
                </c:pt>
                <c:pt idx="19401">
                  <c:v>43335.614583333401</c:v>
                </c:pt>
                <c:pt idx="19402">
                  <c:v>43335.635416666599</c:v>
                </c:pt>
                <c:pt idx="19403">
                  <c:v>43335.65625</c:v>
                </c:pt>
                <c:pt idx="19404">
                  <c:v>43335.677083333401</c:v>
                </c:pt>
                <c:pt idx="19405">
                  <c:v>43335.697916666599</c:v>
                </c:pt>
                <c:pt idx="19406">
                  <c:v>43335.71875</c:v>
                </c:pt>
                <c:pt idx="19407">
                  <c:v>43335.739583333401</c:v>
                </c:pt>
                <c:pt idx="19408">
                  <c:v>43335.760416666599</c:v>
                </c:pt>
                <c:pt idx="19409">
                  <c:v>43335.78125</c:v>
                </c:pt>
                <c:pt idx="19410">
                  <c:v>43335.802083333401</c:v>
                </c:pt>
                <c:pt idx="19411">
                  <c:v>43335.822916666599</c:v>
                </c:pt>
                <c:pt idx="19412">
                  <c:v>43335.84375</c:v>
                </c:pt>
                <c:pt idx="19413">
                  <c:v>43335.864583333401</c:v>
                </c:pt>
                <c:pt idx="19414">
                  <c:v>43335.885416666599</c:v>
                </c:pt>
                <c:pt idx="19415">
                  <c:v>43335.90625</c:v>
                </c:pt>
                <c:pt idx="19416">
                  <c:v>43335.927083333401</c:v>
                </c:pt>
                <c:pt idx="19417">
                  <c:v>43335.947916666599</c:v>
                </c:pt>
                <c:pt idx="19418">
                  <c:v>43335.96875</c:v>
                </c:pt>
                <c:pt idx="19419">
                  <c:v>43335.989583333401</c:v>
                </c:pt>
                <c:pt idx="19420">
                  <c:v>43336.010416666599</c:v>
                </c:pt>
                <c:pt idx="19421">
                  <c:v>43336.03125</c:v>
                </c:pt>
                <c:pt idx="19422">
                  <c:v>43336.052083333401</c:v>
                </c:pt>
                <c:pt idx="19423">
                  <c:v>43336.072916666599</c:v>
                </c:pt>
                <c:pt idx="19424">
                  <c:v>43336.09375</c:v>
                </c:pt>
                <c:pt idx="19425">
                  <c:v>43336.114583333401</c:v>
                </c:pt>
                <c:pt idx="19426">
                  <c:v>43336.135416666599</c:v>
                </c:pt>
                <c:pt idx="19427">
                  <c:v>43336.15625</c:v>
                </c:pt>
                <c:pt idx="19428">
                  <c:v>43336.177083333401</c:v>
                </c:pt>
                <c:pt idx="19429">
                  <c:v>43336.197916666599</c:v>
                </c:pt>
                <c:pt idx="19430">
                  <c:v>43336.21875</c:v>
                </c:pt>
                <c:pt idx="19431">
                  <c:v>43336.239583333401</c:v>
                </c:pt>
                <c:pt idx="19432">
                  <c:v>43336.260416666599</c:v>
                </c:pt>
                <c:pt idx="19433">
                  <c:v>43336.28125</c:v>
                </c:pt>
                <c:pt idx="19434">
                  <c:v>43336.302083333401</c:v>
                </c:pt>
                <c:pt idx="19435">
                  <c:v>43336.322916666599</c:v>
                </c:pt>
                <c:pt idx="19436">
                  <c:v>43336.34375</c:v>
                </c:pt>
                <c:pt idx="19437">
                  <c:v>43336.364583333401</c:v>
                </c:pt>
                <c:pt idx="19438">
                  <c:v>43336.385416666599</c:v>
                </c:pt>
                <c:pt idx="19439">
                  <c:v>43336.40625</c:v>
                </c:pt>
                <c:pt idx="19440">
                  <c:v>43336.427083333401</c:v>
                </c:pt>
                <c:pt idx="19441">
                  <c:v>43336.447916666599</c:v>
                </c:pt>
                <c:pt idx="19442">
                  <c:v>43336.46875</c:v>
                </c:pt>
                <c:pt idx="19443">
                  <c:v>43336.489583333401</c:v>
                </c:pt>
                <c:pt idx="19444">
                  <c:v>43336.510416666599</c:v>
                </c:pt>
                <c:pt idx="19445">
                  <c:v>43336.53125</c:v>
                </c:pt>
                <c:pt idx="19446">
                  <c:v>43336.552083333401</c:v>
                </c:pt>
                <c:pt idx="19447">
                  <c:v>43336.572916666599</c:v>
                </c:pt>
                <c:pt idx="19448">
                  <c:v>43336.59375</c:v>
                </c:pt>
                <c:pt idx="19449">
                  <c:v>43336.614583333401</c:v>
                </c:pt>
                <c:pt idx="19450">
                  <c:v>43336.635416666599</c:v>
                </c:pt>
                <c:pt idx="19451">
                  <c:v>43336.65625</c:v>
                </c:pt>
                <c:pt idx="19452">
                  <c:v>43336.677083333401</c:v>
                </c:pt>
                <c:pt idx="19453">
                  <c:v>43336.697916666599</c:v>
                </c:pt>
                <c:pt idx="19454">
                  <c:v>43336.71875</c:v>
                </c:pt>
                <c:pt idx="19455">
                  <c:v>43336.739583333401</c:v>
                </c:pt>
                <c:pt idx="19456">
                  <c:v>43336.760416666599</c:v>
                </c:pt>
                <c:pt idx="19457">
                  <c:v>43336.78125</c:v>
                </c:pt>
                <c:pt idx="19458">
                  <c:v>43336.802083333401</c:v>
                </c:pt>
                <c:pt idx="19459">
                  <c:v>43336.822916666599</c:v>
                </c:pt>
                <c:pt idx="19460">
                  <c:v>43336.84375</c:v>
                </c:pt>
                <c:pt idx="19461">
                  <c:v>43336.864583333401</c:v>
                </c:pt>
                <c:pt idx="19462">
                  <c:v>43336.885416666599</c:v>
                </c:pt>
                <c:pt idx="19463">
                  <c:v>43336.90625</c:v>
                </c:pt>
                <c:pt idx="19464">
                  <c:v>43336.927083333401</c:v>
                </c:pt>
                <c:pt idx="19465">
                  <c:v>43336.947916666599</c:v>
                </c:pt>
                <c:pt idx="19466">
                  <c:v>43336.96875</c:v>
                </c:pt>
                <c:pt idx="19467">
                  <c:v>43336.989583333401</c:v>
                </c:pt>
                <c:pt idx="19468">
                  <c:v>43337.010416666599</c:v>
                </c:pt>
                <c:pt idx="19469">
                  <c:v>43337.03125</c:v>
                </c:pt>
                <c:pt idx="19470">
                  <c:v>43337.052083333401</c:v>
                </c:pt>
                <c:pt idx="19471">
                  <c:v>43337.072916666599</c:v>
                </c:pt>
                <c:pt idx="19472">
                  <c:v>43337.09375</c:v>
                </c:pt>
                <c:pt idx="19473">
                  <c:v>43337.114583333401</c:v>
                </c:pt>
                <c:pt idx="19474">
                  <c:v>43337.135416666599</c:v>
                </c:pt>
                <c:pt idx="19475">
                  <c:v>43337.15625</c:v>
                </c:pt>
                <c:pt idx="19476">
                  <c:v>43337.177083333401</c:v>
                </c:pt>
                <c:pt idx="19477">
                  <c:v>43337.197916666599</c:v>
                </c:pt>
                <c:pt idx="19478">
                  <c:v>43337.21875</c:v>
                </c:pt>
                <c:pt idx="19479">
                  <c:v>43337.239583333401</c:v>
                </c:pt>
                <c:pt idx="19480">
                  <c:v>43337.260416666599</c:v>
                </c:pt>
                <c:pt idx="19481">
                  <c:v>43337.28125</c:v>
                </c:pt>
                <c:pt idx="19482">
                  <c:v>43337.302083333401</c:v>
                </c:pt>
                <c:pt idx="19483">
                  <c:v>43337.322916666599</c:v>
                </c:pt>
                <c:pt idx="19484">
                  <c:v>43337.34375</c:v>
                </c:pt>
                <c:pt idx="19485">
                  <c:v>43337.364583333401</c:v>
                </c:pt>
                <c:pt idx="19486">
                  <c:v>43337.385416666599</c:v>
                </c:pt>
                <c:pt idx="19487">
                  <c:v>43337.40625</c:v>
                </c:pt>
                <c:pt idx="19488">
                  <c:v>43337.427083333401</c:v>
                </c:pt>
                <c:pt idx="19489">
                  <c:v>43337.447916666599</c:v>
                </c:pt>
                <c:pt idx="19490">
                  <c:v>43337.46875</c:v>
                </c:pt>
                <c:pt idx="19491">
                  <c:v>43337.489583333401</c:v>
                </c:pt>
                <c:pt idx="19492">
                  <c:v>43337.510416666599</c:v>
                </c:pt>
                <c:pt idx="19493">
                  <c:v>43337.53125</c:v>
                </c:pt>
                <c:pt idx="19494">
                  <c:v>43337.552083333401</c:v>
                </c:pt>
                <c:pt idx="19495">
                  <c:v>43337.572916666599</c:v>
                </c:pt>
                <c:pt idx="19496">
                  <c:v>43337.59375</c:v>
                </c:pt>
                <c:pt idx="19497">
                  <c:v>43337.614583333401</c:v>
                </c:pt>
                <c:pt idx="19498">
                  <c:v>43337.635416666599</c:v>
                </c:pt>
                <c:pt idx="19499">
                  <c:v>43337.65625</c:v>
                </c:pt>
                <c:pt idx="19500">
                  <c:v>43337.677083333401</c:v>
                </c:pt>
                <c:pt idx="19501">
                  <c:v>43337.697916666599</c:v>
                </c:pt>
                <c:pt idx="19502">
                  <c:v>43337.71875</c:v>
                </c:pt>
                <c:pt idx="19503">
                  <c:v>43337.739583333401</c:v>
                </c:pt>
                <c:pt idx="19504">
                  <c:v>43337.760416666599</c:v>
                </c:pt>
                <c:pt idx="19505">
                  <c:v>43337.78125</c:v>
                </c:pt>
                <c:pt idx="19506">
                  <c:v>43337.802083333401</c:v>
                </c:pt>
                <c:pt idx="19507">
                  <c:v>43337.822916666599</c:v>
                </c:pt>
                <c:pt idx="19508">
                  <c:v>43337.84375</c:v>
                </c:pt>
                <c:pt idx="19509">
                  <c:v>43337.864583333401</c:v>
                </c:pt>
                <c:pt idx="19510">
                  <c:v>43337.885416666599</c:v>
                </c:pt>
                <c:pt idx="19511">
                  <c:v>43337.90625</c:v>
                </c:pt>
                <c:pt idx="19512">
                  <c:v>43337.927083333401</c:v>
                </c:pt>
                <c:pt idx="19513">
                  <c:v>43337.947916666599</c:v>
                </c:pt>
                <c:pt idx="19514">
                  <c:v>43337.96875</c:v>
                </c:pt>
                <c:pt idx="19515">
                  <c:v>43337.989583333401</c:v>
                </c:pt>
                <c:pt idx="19516">
                  <c:v>43338.010416666599</c:v>
                </c:pt>
                <c:pt idx="19517">
                  <c:v>43338.03125</c:v>
                </c:pt>
                <c:pt idx="19518">
                  <c:v>43338.052083333401</c:v>
                </c:pt>
                <c:pt idx="19519">
                  <c:v>43338.072916666599</c:v>
                </c:pt>
                <c:pt idx="19520">
                  <c:v>43338.09375</c:v>
                </c:pt>
                <c:pt idx="19521">
                  <c:v>43338.114583333401</c:v>
                </c:pt>
                <c:pt idx="19522">
                  <c:v>43338.135416666599</c:v>
                </c:pt>
                <c:pt idx="19523">
                  <c:v>43338.15625</c:v>
                </c:pt>
                <c:pt idx="19524">
                  <c:v>43338.177083333401</c:v>
                </c:pt>
                <c:pt idx="19525">
                  <c:v>43338.197916666599</c:v>
                </c:pt>
                <c:pt idx="19526">
                  <c:v>43338.21875</c:v>
                </c:pt>
                <c:pt idx="19527">
                  <c:v>43338.239583333401</c:v>
                </c:pt>
                <c:pt idx="19528">
                  <c:v>43338.260416666599</c:v>
                </c:pt>
                <c:pt idx="19529">
                  <c:v>43338.28125</c:v>
                </c:pt>
                <c:pt idx="19530">
                  <c:v>43338.302083333401</c:v>
                </c:pt>
                <c:pt idx="19531">
                  <c:v>43338.322916666599</c:v>
                </c:pt>
                <c:pt idx="19532">
                  <c:v>43338.34375</c:v>
                </c:pt>
                <c:pt idx="19533">
                  <c:v>43338.364583333401</c:v>
                </c:pt>
                <c:pt idx="19534">
                  <c:v>43338.385416666599</c:v>
                </c:pt>
                <c:pt idx="19535">
                  <c:v>43338.40625</c:v>
                </c:pt>
                <c:pt idx="19536">
                  <c:v>43338.427083333401</c:v>
                </c:pt>
                <c:pt idx="19537">
                  <c:v>43338.447916666599</c:v>
                </c:pt>
                <c:pt idx="19538">
                  <c:v>43338.46875</c:v>
                </c:pt>
                <c:pt idx="19539">
                  <c:v>43338.489583333401</c:v>
                </c:pt>
                <c:pt idx="19540">
                  <c:v>43338.510416666599</c:v>
                </c:pt>
                <c:pt idx="19541">
                  <c:v>43338.53125</c:v>
                </c:pt>
                <c:pt idx="19542">
                  <c:v>43338.552083333401</c:v>
                </c:pt>
                <c:pt idx="19543">
                  <c:v>43338.572916666599</c:v>
                </c:pt>
                <c:pt idx="19544">
                  <c:v>43338.59375</c:v>
                </c:pt>
                <c:pt idx="19545">
                  <c:v>43338.614583333401</c:v>
                </c:pt>
                <c:pt idx="19546">
                  <c:v>43338.635416666599</c:v>
                </c:pt>
                <c:pt idx="19547">
                  <c:v>43338.65625</c:v>
                </c:pt>
                <c:pt idx="19548">
                  <c:v>43338.677083333401</c:v>
                </c:pt>
                <c:pt idx="19549">
                  <c:v>43338.697916666599</c:v>
                </c:pt>
                <c:pt idx="19550">
                  <c:v>43338.71875</c:v>
                </c:pt>
                <c:pt idx="19551">
                  <c:v>43338.739583333401</c:v>
                </c:pt>
                <c:pt idx="19552">
                  <c:v>43338.760416666599</c:v>
                </c:pt>
                <c:pt idx="19553">
                  <c:v>43338.78125</c:v>
                </c:pt>
                <c:pt idx="19554">
                  <c:v>43338.802083333401</c:v>
                </c:pt>
                <c:pt idx="19555">
                  <c:v>43338.822916666599</c:v>
                </c:pt>
                <c:pt idx="19556">
                  <c:v>43338.84375</c:v>
                </c:pt>
                <c:pt idx="19557">
                  <c:v>43338.864583333401</c:v>
                </c:pt>
                <c:pt idx="19558">
                  <c:v>43338.885416666599</c:v>
                </c:pt>
                <c:pt idx="19559">
                  <c:v>43338.90625</c:v>
                </c:pt>
                <c:pt idx="19560">
                  <c:v>43338.927083333401</c:v>
                </c:pt>
                <c:pt idx="19561">
                  <c:v>43338.947916666599</c:v>
                </c:pt>
                <c:pt idx="19562">
                  <c:v>43338.96875</c:v>
                </c:pt>
                <c:pt idx="19563">
                  <c:v>43338.989583333401</c:v>
                </c:pt>
                <c:pt idx="19564">
                  <c:v>43339.010416666599</c:v>
                </c:pt>
                <c:pt idx="19565">
                  <c:v>43339.03125</c:v>
                </c:pt>
                <c:pt idx="19566">
                  <c:v>43339.052083333401</c:v>
                </c:pt>
                <c:pt idx="19567">
                  <c:v>43339.072916666599</c:v>
                </c:pt>
                <c:pt idx="19568">
                  <c:v>43339.09375</c:v>
                </c:pt>
                <c:pt idx="19569">
                  <c:v>43339.114583333401</c:v>
                </c:pt>
                <c:pt idx="19570">
                  <c:v>43339.135416666599</c:v>
                </c:pt>
                <c:pt idx="19571">
                  <c:v>43339.15625</c:v>
                </c:pt>
                <c:pt idx="19572">
                  <c:v>43339.177083333401</c:v>
                </c:pt>
                <c:pt idx="19573">
                  <c:v>43339.197916666599</c:v>
                </c:pt>
                <c:pt idx="19574">
                  <c:v>43339.21875</c:v>
                </c:pt>
                <c:pt idx="19575">
                  <c:v>43339.239583333401</c:v>
                </c:pt>
                <c:pt idx="19576">
                  <c:v>43339.260416666599</c:v>
                </c:pt>
                <c:pt idx="19577">
                  <c:v>43339.28125</c:v>
                </c:pt>
                <c:pt idx="19578">
                  <c:v>43339.302083333401</c:v>
                </c:pt>
                <c:pt idx="19579">
                  <c:v>43339.322916666599</c:v>
                </c:pt>
                <c:pt idx="19580">
                  <c:v>43339.34375</c:v>
                </c:pt>
                <c:pt idx="19581">
                  <c:v>43339.364583333401</c:v>
                </c:pt>
                <c:pt idx="19582">
                  <c:v>43339.385416666599</c:v>
                </c:pt>
                <c:pt idx="19583">
                  <c:v>43339.40625</c:v>
                </c:pt>
                <c:pt idx="19584">
                  <c:v>43339.427083333401</c:v>
                </c:pt>
                <c:pt idx="19585">
                  <c:v>43339.447916666599</c:v>
                </c:pt>
                <c:pt idx="19586">
                  <c:v>43339.46875</c:v>
                </c:pt>
                <c:pt idx="19587">
                  <c:v>43339.489583333401</c:v>
                </c:pt>
                <c:pt idx="19588">
                  <c:v>43339.510416666599</c:v>
                </c:pt>
                <c:pt idx="19589">
                  <c:v>43339.53125</c:v>
                </c:pt>
                <c:pt idx="19590">
                  <c:v>43339.552083333401</c:v>
                </c:pt>
                <c:pt idx="19591">
                  <c:v>43339.572916666599</c:v>
                </c:pt>
                <c:pt idx="19592">
                  <c:v>43339.59375</c:v>
                </c:pt>
                <c:pt idx="19593">
                  <c:v>43339.614583333401</c:v>
                </c:pt>
                <c:pt idx="19594">
                  <c:v>43339.635416666599</c:v>
                </c:pt>
                <c:pt idx="19595">
                  <c:v>43339.65625</c:v>
                </c:pt>
                <c:pt idx="19596">
                  <c:v>43339.677083333401</c:v>
                </c:pt>
                <c:pt idx="19597">
                  <c:v>43339.697916666599</c:v>
                </c:pt>
                <c:pt idx="19598">
                  <c:v>43339.71875</c:v>
                </c:pt>
                <c:pt idx="19599">
                  <c:v>43339.739583333401</c:v>
                </c:pt>
                <c:pt idx="19600">
                  <c:v>43339.760416666599</c:v>
                </c:pt>
                <c:pt idx="19601">
                  <c:v>43339.78125</c:v>
                </c:pt>
                <c:pt idx="19602">
                  <c:v>43339.802083333401</c:v>
                </c:pt>
                <c:pt idx="19603">
                  <c:v>43339.822916666599</c:v>
                </c:pt>
                <c:pt idx="19604">
                  <c:v>43339.84375</c:v>
                </c:pt>
                <c:pt idx="19605">
                  <c:v>43339.864583333401</c:v>
                </c:pt>
                <c:pt idx="19606">
                  <c:v>43339.885416666599</c:v>
                </c:pt>
                <c:pt idx="19607">
                  <c:v>43339.90625</c:v>
                </c:pt>
                <c:pt idx="19608">
                  <c:v>43339.927083333401</c:v>
                </c:pt>
                <c:pt idx="19609">
                  <c:v>43339.947916666599</c:v>
                </c:pt>
                <c:pt idx="19610">
                  <c:v>43339.96875</c:v>
                </c:pt>
                <c:pt idx="19611">
                  <c:v>43339.989583333401</c:v>
                </c:pt>
                <c:pt idx="19612">
                  <c:v>43340.010416666599</c:v>
                </c:pt>
                <c:pt idx="19613">
                  <c:v>43340.03125</c:v>
                </c:pt>
                <c:pt idx="19614">
                  <c:v>43340.052083333401</c:v>
                </c:pt>
                <c:pt idx="19615">
                  <c:v>43340.072916666599</c:v>
                </c:pt>
                <c:pt idx="19616">
                  <c:v>43340.09375</c:v>
                </c:pt>
                <c:pt idx="19617">
                  <c:v>43340.114583333401</c:v>
                </c:pt>
                <c:pt idx="19618">
                  <c:v>43340.135416666599</c:v>
                </c:pt>
                <c:pt idx="19619">
                  <c:v>43340.15625</c:v>
                </c:pt>
                <c:pt idx="19620">
                  <c:v>43340.177083333401</c:v>
                </c:pt>
                <c:pt idx="19621">
                  <c:v>43340.197916666599</c:v>
                </c:pt>
                <c:pt idx="19622">
                  <c:v>43340.21875</c:v>
                </c:pt>
                <c:pt idx="19623">
                  <c:v>43340.239583333401</c:v>
                </c:pt>
                <c:pt idx="19624">
                  <c:v>43340.260416666599</c:v>
                </c:pt>
                <c:pt idx="19625">
                  <c:v>43340.28125</c:v>
                </c:pt>
                <c:pt idx="19626">
                  <c:v>43340.302083333401</c:v>
                </c:pt>
                <c:pt idx="19627">
                  <c:v>43340.322916666599</c:v>
                </c:pt>
                <c:pt idx="19628">
                  <c:v>43340.34375</c:v>
                </c:pt>
                <c:pt idx="19629">
                  <c:v>43340.364583333401</c:v>
                </c:pt>
                <c:pt idx="19630">
                  <c:v>43340.385416666599</c:v>
                </c:pt>
                <c:pt idx="19631">
                  <c:v>43340.40625</c:v>
                </c:pt>
                <c:pt idx="19632">
                  <c:v>43340.427083333401</c:v>
                </c:pt>
                <c:pt idx="19633">
                  <c:v>43340.447916666599</c:v>
                </c:pt>
                <c:pt idx="19634">
                  <c:v>43340.46875</c:v>
                </c:pt>
                <c:pt idx="19635">
                  <c:v>43340.489583333401</c:v>
                </c:pt>
                <c:pt idx="19636">
                  <c:v>43340.510416666599</c:v>
                </c:pt>
                <c:pt idx="19637">
                  <c:v>43340.53125</c:v>
                </c:pt>
                <c:pt idx="19638">
                  <c:v>43340.552083333401</c:v>
                </c:pt>
                <c:pt idx="19639">
                  <c:v>43340.572916666599</c:v>
                </c:pt>
                <c:pt idx="19640">
                  <c:v>43340.59375</c:v>
                </c:pt>
                <c:pt idx="19641">
                  <c:v>43340.614583333401</c:v>
                </c:pt>
                <c:pt idx="19642">
                  <c:v>43340.635416666599</c:v>
                </c:pt>
                <c:pt idx="19643">
                  <c:v>43340.65625</c:v>
                </c:pt>
                <c:pt idx="19644">
                  <c:v>43340.677083333401</c:v>
                </c:pt>
                <c:pt idx="19645">
                  <c:v>43340.697916666599</c:v>
                </c:pt>
                <c:pt idx="19646">
                  <c:v>43340.71875</c:v>
                </c:pt>
                <c:pt idx="19647">
                  <c:v>43340.739583333401</c:v>
                </c:pt>
                <c:pt idx="19648">
                  <c:v>43340.760416666599</c:v>
                </c:pt>
                <c:pt idx="19649">
                  <c:v>43340.78125</c:v>
                </c:pt>
                <c:pt idx="19650">
                  <c:v>43340.802083333401</c:v>
                </c:pt>
                <c:pt idx="19651">
                  <c:v>43340.822916666599</c:v>
                </c:pt>
                <c:pt idx="19652">
                  <c:v>43340.84375</c:v>
                </c:pt>
                <c:pt idx="19653">
                  <c:v>43340.864583333401</c:v>
                </c:pt>
                <c:pt idx="19654">
                  <c:v>43340.885416666599</c:v>
                </c:pt>
                <c:pt idx="19655">
                  <c:v>43340.90625</c:v>
                </c:pt>
                <c:pt idx="19656">
                  <c:v>43340.927083333401</c:v>
                </c:pt>
                <c:pt idx="19657">
                  <c:v>43340.947916666599</c:v>
                </c:pt>
                <c:pt idx="19658">
                  <c:v>43340.96875</c:v>
                </c:pt>
                <c:pt idx="19659">
                  <c:v>43340.989583333401</c:v>
                </c:pt>
                <c:pt idx="19660">
                  <c:v>43341.010416666599</c:v>
                </c:pt>
                <c:pt idx="19661">
                  <c:v>43341.03125</c:v>
                </c:pt>
                <c:pt idx="19662">
                  <c:v>43341.052083333401</c:v>
                </c:pt>
                <c:pt idx="19663">
                  <c:v>43341.072916666599</c:v>
                </c:pt>
                <c:pt idx="19664">
                  <c:v>43341.09375</c:v>
                </c:pt>
                <c:pt idx="19665">
                  <c:v>43341.114583333401</c:v>
                </c:pt>
                <c:pt idx="19666">
                  <c:v>43341.135416666599</c:v>
                </c:pt>
                <c:pt idx="19667">
                  <c:v>43341.15625</c:v>
                </c:pt>
                <c:pt idx="19668">
                  <c:v>43341.177083333401</c:v>
                </c:pt>
                <c:pt idx="19669">
                  <c:v>43341.197916666599</c:v>
                </c:pt>
                <c:pt idx="19670">
                  <c:v>43341.21875</c:v>
                </c:pt>
                <c:pt idx="19671">
                  <c:v>43341.239583333401</c:v>
                </c:pt>
                <c:pt idx="19672">
                  <c:v>43341.260416666599</c:v>
                </c:pt>
                <c:pt idx="19673">
                  <c:v>43341.28125</c:v>
                </c:pt>
                <c:pt idx="19674">
                  <c:v>43341.302083333401</c:v>
                </c:pt>
                <c:pt idx="19675">
                  <c:v>43341.322916666599</c:v>
                </c:pt>
                <c:pt idx="19676">
                  <c:v>43341.34375</c:v>
                </c:pt>
                <c:pt idx="19677">
                  <c:v>43341.364583333401</c:v>
                </c:pt>
                <c:pt idx="19678">
                  <c:v>43341.385416666599</c:v>
                </c:pt>
                <c:pt idx="19679">
                  <c:v>43341.40625</c:v>
                </c:pt>
                <c:pt idx="19680">
                  <c:v>43341.427083333401</c:v>
                </c:pt>
                <c:pt idx="19681">
                  <c:v>43341.447916666599</c:v>
                </c:pt>
                <c:pt idx="19682">
                  <c:v>43341.46875</c:v>
                </c:pt>
                <c:pt idx="19683">
                  <c:v>43341.489583333401</c:v>
                </c:pt>
                <c:pt idx="19684">
                  <c:v>43341.510416666599</c:v>
                </c:pt>
                <c:pt idx="19685">
                  <c:v>43341.53125</c:v>
                </c:pt>
                <c:pt idx="19686">
                  <c:v>43341.552083333401</c:v>
                </c:pt>
                <c:pt idx="19687">
                  <c:v>43341.572916666599</c:v>
                </c:pt>
                <c:pt idx="19688">
                  <c:v>43341.59375</c:v>
                </c:pt>
                <c:pt idx="19689">
                  <c:v>43341.614583333401</c:v>
                </c:pt>
                <c:pt idx="19690">
                  <c:v>43341.635416666599</c:v>
                </c:pt>
                <c:pt idx="19691">
                  <c:v>43341.65625</c:v>
                </c:pt>
                <c:pt idx="19692">
                  <c:v>43341.677083333401</c:v>
                </c:pt>
                <c:pt idx="19693">
                  <c:v>43341.697916666599</c:v>
                </c:pt>
                <c:pt idx="19694">
                  <c:v>43341.71875</c:v>
                </c:pt>
                <c:pt idx="19695">
                  <c:v>43341.739583333401</c:v>
                </c:pt>
                <c:pt idx="19696">
                  <c:v>43341.760416666599</c:v>
                </c:pt>
                <c:pt idx="19697">
                  <c:v>43341.78125</c:v>
                </c:pt>
                <c:pt idx="19698">
                  <c:v>43341.802083333401</c:v>
                </c:pt>
                <c:pt idx="19699">
                  <c:v>43341.822916666599</c:v>
                </c:pt>
                <c:pt idx="19700">
                  <c:v>43341.84375</c:v>
                </c:pt>
                <c:pt idx="19701">
                  <c:v>43341.864583333401</c:v>
                </c:pt>
                <c:pt idx="19702">
                  <c:v>43341.885416666599</c:v>
                </c:pt>
                <c:pt idx="19703">
                  <c:v>43341.90625</c:v>
                </c:pt>
                <c:pt idx="19704">
                  <c:v>43341.927083333401</c:v>
                </c:pt>
                <c:pt idx="19705">
                  <c:v>43341.947916666599</c:v>
                </c:pt>
                <c:pt idx="19706">
                  <c:v>43341.96875</c:v>
                </c:pt>
                <c:pt idx="19707">
                  <c:v>43341.989583333401</c:v>
                </c:pt>
                <c:pt idx="19708">
                  <c:v>43342.010416666599</c:v>
                </c:pt>
                <c:pt idx="19709">
                  <c:v>43342.03125</c:v>
                </c:pt>
                <c:pt idx="19710">
                  <c:v>43342.052083333401</c:v>
                </c:pt>
                <c:pt idx="19711">
                  <c:v>43342.072916666599</c:v>
                </c:pt>
                <c:pt idx="19712">
                  <c:v>43342.09375</c:v>
                </c:pt>
                <c:pt idx="19713">
                  <c:v>43342.114583333401</c:v>
                </c:pt>
                <c:pt idx="19714">
                  <c:v>43342.135416666599</c:v>
                </c:pt>
                <c:pt idx="19715">
                  <c:v>43342.15625</c:v>
                </c:pt>
                <c:pt idx="19716">
                  <c:v>43342.177083333401</c:v>
                </c:pt>
                <c:pt idx="19717">
                  <c:v>43342.197916666599</c:v>
                </c:pt>
                <c:pt idx="19718">
                  <c:v>43342.21875</c:v>
                </c:pt>
                <c:pt idx="19719">
                  <c:v>43342.239583333401</c:v>
                </c:pt>
                <c:pt idx="19720">
                  <c:v>43342.260416666599</c:v>
                </c:pt>
                <c:pt idx="19721">
                  <c:v>43342.28125</c:v>
                </c:pt>
                <c:pt idx="19722">
                  <c:v>43342.302083333401</c:v>
                </c:pt>
                <c:pt idx="19723">
                  <c:v>43342.322916666599</c:v>
                </c:pt>
                <c:pt idx="19724">
                  <c:v>43342.34375</c:v>
                </c:pt>
                <c:pt idx="19725">
                  <c:v>43342.364583333401</c:v>
                </c:pt>
                <c:pt idx="19726">
                  <c:v>43342.385416666599</c:v>
                </c:pt>
                <c:pt idx="19727">
                  <c:v>43342.40625</c:v>
                </c:pt>
                <c:pt idx="19728">
                  <c:v>43342.427083333401</c:v>
                </c:pt>
                <c:pt idx="19729">
                  <c:v>43342.447916666599</c:v>
                </c:pt>
                <c:pt idx="19730">
                  <c:v>43342.46875</c:v>
                </c:pt>
                <c:pt idx="19731">
                  <c:v>43342.489583333401</c:v>
                </c:pt>
                <c:pt idx="19732">
                  <c:v>43342.510416666599</c:v>
                </c:pt>
                <c:pt idx="19733">
                  <c:v>43342.53125</c:v>
                </c:pt>
                <c:pt idx="19734">
                  <c:v>43342.552083333401</c:v>
                </c:pt>
                <c:pt idx="19735">
                  <c:v>43342.572916666599</c:v>
                </c:pt>
                <c:pt idx="19736">
                  <c:v>43342.59375</c:v>
                </c:pt>
                <c:pt idx="19737">
                  <c:v>43342.614583333401</c:v>
                </c:pt>
                <c:pt idx="19738">
                  <c:v>43342.635416666599</c:v>
                </c:pt>
                <c:pt idx="19739">
                  <c:v>43342.65625</c:v>
                </c:pt>
                <c:pt idx="19740">
                  <c:v>43342.677083333401</c:v>
                </c:pt>
                <c:pt idx="19741">
                  <c:v>43342.697916666599</c:v>
                </c:pt>
                <c:pt idx="19742">
                  <c:v>43342.71875</c:v>
                </c:pt>
                <c:pt idx="19743">
                  <c:v>43342.739583333401</c:v>
                </c:pt>
                <c:pt idx="19744">
                  <c:v>43342.760416666599</c:v>
                </c:pt>
                <c:pt idx="19745">
                  <c:v>43342.78125</c:v>
                </c:pt>
                <c:pt idx="19746">
                  <c:v>43342.802083333401</c:v>
                </c:pt>
                <c:pt idx="19747">
                  <c:v>43342.822916666599</c:v>
                </c:pt>
                <c:pt idx="19748">
                  <c:v>43342.84375</c:v>
                </c:pt>
                <c:pt idx="19749">
                  <c:v>43342.864583333401</c:v>
                </c:pt>
                <c:pt idx="19750">
                  <c:v>43342.885416666599</c:v>
                </c:pt>
                <c:pt idx="19751">
                  <c:v>43342.90625</c:v>
                </c:pt>
                <c:pt idx="19752">
                  <c:v>43342.927083333401</c:v>
                </c:pt>
                <c:pt idx="19753">
                  <c:v>43342.947916666599</c:v>
                </c:pt>
                <c:pt idx="19754">
                  <c:v>43342.96875</c:v>
                </c:pt>
                <c:pt idx="19755">
                  <c:v>43342.989583333401</c:v>
                </c:pt>
                <c:pt idx="19756">
                  <c:v>43343.010416666599</c:v>
                </c:pt>
                <c:pt idx="19757">
                  <c:v>43343.03125</c:v>
                </c:pt>
                <c:pt idx="19758">
                  <c:v>43343.052083333401</c:v>
                </c:pt>
                <c:pt idx="19759">
                  <c:v>43343.072916666599</c:v>
                </c:pt>
                <c:pt idx="19760">
                  <c:v>43343.09375</c:v>
                </c:pt>
                <c:pt idx="19761">
                  <c:v>43343.114583333401</c:v>
                </c:pt>
                <c:pt idx="19762">
                  <c:v>43343.135416666599</c:v>
                </c:pt>
                <c:pt idx="19763">
                  <c:v>43343.15625</c:v>
                </c:pt>
                <c:pt idx="19764">
                  <c:v>43343.177083333401</c:v>
                </c:pt>
                <c:pt idx="19765">
                  <c:v>43343.197916666599</c:v>
                </c:pt>
                <c:pt idx="19766">
                  <c:v>43343.21875</c:v>
                </c:pt>
                <c:pt idx="19767">
                  <c:v>43343.239583333401</c:v>
                </c:pt>
                <c:pt idx="19768">
                  <c:v>43343.260416666599</c:v>
                </c:pt>
                <c:pt idx="19769">
                  <c:v>43343.28125</c:v>
                </c:pt>
                <c:pt idx="19770">
                  <c:v>43343.302083333401</c:v>
                </c:pt>
                <c:pt idx="19771">
                  <c:v>43343.322916666599</c:v>
                </c:pt>
                <c:pt idx="19772">
                  <c:v>43343.34375</c:v>
                </c:pt>
                <c:pt idx="19773">
                  <c:v>43343.364583333401</c:v>
                </c:pt>
                <c:pt idx="19774">
                  <c:v>43343.385416666599</c:v>
                </c:pt>
                <c:pt idx="19775">
                  <c:v>43343.40625</c:v>
                </c:pt>
                <c:pt idx="19776">
                  <c:v>43343.427083333401</c:v>
                </c:pt>
                <c:pt idx="19777">
                  <c:v>43343.447916666599</c:v>
                </c:pt>
                <c:pt idx="19778">
                  <c:v>43343.46875</c:v>
                </c:pt>
                <c:pt idx="19779">
                  <c:v>43343.489583333401</c:v>
                </c:pt>
                <c:pt idx="19780">
                  <c:v>43343.510416666599</c:v>
                </c:pt>
                <c:pt idx="19781">
                  <c:v>43343.53125</c:v>
                </c:pt>
                <c:pt idx="19782">
                  <c:v>43343.552083333401</c:v>
                </c:pt>
                <c:pt idx="19783">
                  <c:v>43343.572916666599</c:v>
                </c:pt>
                <c:pt idx="19784">
                  <c:v>43343.59375</c:v>
                </c:pt>
                <c:pt idx="19785">
                  <c:v>43343.614583333401</c:v>
                </c:pt>
                <c:pt idx="19786">
                  <c:v>43343.635416666599</c:v>
                </c:pt>
                <c:pt idx="19787">
                  <c:v>43343.65625</c:v>
                </c:pt>
                <c:pt idx="19788">
                  <c:v>43343.677083333401</c:v>
                </c:pt>
                <c:pt idx="19789">
                  <c:v>43343.697916666599</c:v>
                </c:pt>
                <c:pt idx="19790">
                  <c:v>43343.71875</c:v>
                </c:pt>
                <c:pt idx="19791">
                  <c:v>43343.739583333401</c:v>
                </c:pt>
                <c:pt idx="19792">
                  <c:v>43343.760416666599</c:v>
                </c:pt>
                <c:pt idx="19793">
                  <c:v>43343.78125</c:v>
                </c:pt>
                <c:pt idx="19794">
                  <c:v>43343.802083333401</c:v>
                </c:pt>
                <c:pt idx="19795">
                  <c:v>43343.822916666599</c:v>
                </c:pt>
                <c:pt idx="19796">
                  <c:v>43343.84375</c:v>
                </c:pt>
                <c:pt idx="19797">
                  <c:v>43343.864583333401</c:v>
                </c:pt>
                <c:pt idx="19798">
                  <c:v>43343.885416666599</c:v>
                </c:pt>
                <c:pt idx="19799">
                  <c:v>43343.90625</c:v>
                </c:pt>
                <c:pt idx="19800">
                  <c:v>43343.927083333401</c:v>
                </c:pt>
                <c:pt idx="19801">
                  <c:v>43343.947916666599</c:v>
                </c:pt>
                <c:pt idx="19802">
                  <c:v>43343.96875</c:v>
                </c:pt>
                <c:pt idx="19803">
                  <c:v>43343.989583333401</c:v>
                </c:pt>
                <c:pt idx="19804">
                  <c:v>43344.010416666599</c:v>
                </c:pt>
                <c:pt idx="19805">
                  <c:v>43344.03125</c:v>
                </c:pt>
                <c:pt idx="19806">
                  <c:v>43344.052083333401</c:v>
                </c:pt>
                <c:pt idx="19807">
                  <c:v>43344.072916666599</c:v>
                </c:pt>
                <c:pt idx="19808">
                  <c:v>43344.09375</c:v>
                </c:pt>
                <c:pt idx="19809">
                  <c:v>43344.114583333401</c:v>
                </c:pt>
                <c:pt idx="19810">
                  <c:v>43344.135416666599</c:v>
                </c:pt>
                <c:pt idx="19811">
                  <c:v>43344.15625</c:v>
                </c:pt>
                <c:pt idx="19812">
                  <c:v>43344.177083333401</c:v>
                </c:pt>
                <c:pt idx="19813">
                  <c:v>43344.197916666599</c:v>
                </c:pt>
                <c:pt idx="19814">
                  <c:v>43344.21875</c:v>
                </c:pt>
                <c:pt idx="19815">
                  <c:v>43344.239583333401</c:v>
                </c:pt>
                <c:pt idx="19816">
                  <c:v>43344.260416666599</c:v>
                </c:pt>
                <c:pt idx="19817">
                  <c:v>43344.28125</c:v>
                </c:pt>
                <c:pt idx="19818">
                  <c:v>43344.302083333401</c:v>
                </c:pt>
                <c:pt idx="19819">
                  <c:v>43344.322916666599</c:v>
                </c:pt>
                <c:pt idx="19820">
                  <c:v>43344.34375</c:v>
                </c:pt>
                <c:pt idx="19821">
                  <c:v>43344.364583333401</c:v>
                </c:pt>
                <c:pt idx="19822">
                  <c:v>43344.385416666599</c:v>
                </c:pt>
                <c:pt idx="19823">
                  <c:v>43344.40625</c:v>
                </c:pt>
                <c:pt idx="19824">
                  <c:v>43344.427083333401</c:v>
                </c:pt>
                <c:pt idx="19825">
                  <c:v>43344.447916666599</c:v>
                </c:pt>
                <c:pt idx="19826">
                  <c:v>43344.46875</c:v>
                </c:pt>
                <c:pt idx="19827">
                  <c:v>43344.489583333401</c:v>
                </c:pt>
                <c:pt idx="19828">
                  <c:v>43344.510416666599</c:v>
                </c:pt>
                <c:pt idx="19829">
                  <c:v>43344.53125</c:v>
                </c:pt>
                <c:pt idx="19830">
                  <c:v>43344.552083333401</c:v>
                </c:pt>
                <c:pt idx="19831">
                  <c:v>43344.572916666599</c:v>
                </c:pt>
                <c:pt idx="19832">
                  <c:v>43344.59375</c:v>
                </c:pt>
                <c:pt idx="19833">
                  <c:v>43344.614583333401</c:v>
                </c:pt>
                <c:pt idx="19834">
                  <c:v>43344.635416666599</c:v>
                </c:pt>
                <c:pt idx="19835">
                  <c:v>43344.65625</c:v>
                </c:pt>
                <c:pt idx="19836">
                  <c:v>43344.677083333401</c:v>
                </c:pt>
                <c:pt idx="19837">
                  <c:v>43344.697916666599</c:v>
                </c:pt>
                <c:pt idx="19838">
                  <c:v>43344.71875</c:v>
                </c:pt>
                <c:pt idx="19839">
                  <c:v>43344.739583333401</c:v>
                </c:pt>
                <c:pt idx="19840">
                  <c:v>43344.760416666599</c:v>
                </c:pt>
                <c:pt idx="19841">
                  <c:v>43344.78125</c:v>
                </c:pt>
                <c:pt idx="19842">
                  <c:v>43344.802083333401</c:v>
                </c:pt>
                <c:pt idx="19843">
                  <c:v>43344.822916666599</c:v>
                </c:pt>
                <c:pt idx="19844">
                  <c:v>43344.84375</c:v>
                </c:pt>
                <c:pt idx="19845">
                  <c:v>43344.864583333401</c:v>
                </c:pt>
                <c:pt idx="19846">
                  <c:v>43344.885416666599</c:v>
                </c:pt>
                <c:pt idx="19847">
                  <c:v>43344.90625</c:v>
                </c:pt>
                <c:pt idx="19848">
                  <c:v>43344.927083333401</c:v>
                </c:pt>
                <c:pt idx="19849">
                  <c:v>43344.947916666599</c:v>
                </c:pt>
                <c:pt idx="19850">
                  <c:v>43344.96875</c:v>
                </c:pt>
                <c:pt idx="19851">
                  <c:v>43344.989583333401</c:v>
                </c:pt>
                <c:pt idx="19852">
                  <c:v>43345.010416666599</c:v>
                </c:pt>
                <c:pt idx="19853">
                  <c:v>43345.03125</c:v>
                </c:pt>
                <c:pt idx="19854">
                  <c:v>43345.052083333401</c:v>
                </c:pt>
                <c:pt idx="19855">
                  <c:v>43345.072916666599</c:v>
                </c:pt>
                <c:pt idx="19856">
                  <c:v>43345.09375</c:v>
                </c:pt>
                <c:pt idx="19857">
                  <c:v>43345.114583333401</c:v>
                </c:pt>
                <c:pt idx="19858">
                  <c:v>43345.135416666599</c:v>
                </c:pt>
                <c:pt idx="19859">
                  <c:v>43345.15625</c:v>
                </c:pt>
                <c:pt idx="19860">
                  <c:v>43345.177083333401</c:v>
                </c:pt>
                <c:pt idx="19861">
                  <c:v>43345.197916666599</c:v>
                </c:pt>
                <c:pt idx="19862">
                  <c:v>43345.21875</c:v>
                </c:pt>
                <c:pt idx="19863">
                  <c:v>43345.239583333401</c:v>
                </c:pt>
                <c:pt idx="19864">
                  <c:v>43345.260416666599</c:v>
                </c:pt>
                <c:pt idx="19865">
                  <c:v>43345.28125</c:v>
                </c:pt>
                <c:pt idx="19866">
                  <c:v>43345.302083333401</c:v>
                </c:pt>
                <c:pt idx="19867">
                  <c:v>43345.322916666599</c:v>
                </c:pt>
                <c:pt idx="19868">
                  <c:v>43345.34375</c:v>
                </c:pt>
                <c:pt idx="19869">
                  <c:v>43345.364583333401</c:v>
                </c:pt>
                <c:pt idx="19870">
                  <c:v>43345.385416666599</c:v>
                </c:pt>
                <c:pt idx="19871">
                  <c:v>43345.40625</c:v>
                </c:pt>
                <c:pt idx="19872">
                  <c:v>43345.427083333401</c:v>
                </c:pt>
                <c:pt idx="19873">
                  <c:v>43345.447916666599</c:v>
                </c:pt>
                <c:pt idx="19874">
                  <c:v>43345.46875</c:v>
                </c:pt>
                <c:pt idx="19875">
                  <c:v>43345.489583333401</c:v>
                </c:pt>
                <c:pt idx="19876">
                  <c:v>43345.510416666599</c:v>
                </c:pt>
                <c:pt idx="19877">
                  <c:v>43345.53125</c:v>
                </c:pt>
                <c:pt idx="19878">
                  <c:v>43345.552083333401</c:v>
                </c:pt>
                <c:pt idx="19879">
                  <c:v>43345.572916666599</c:v>
                </c:pt>
                <c:pt idx="19880">
                  <c:v>43345.59375</c:v>
                </c:pt>
                <c:pt idx="19881">
                  <c:v>43345.614583333401</c:v>
                </c:pt>
                <c:pt idx="19882">
                  <c:v>43345.635416666599</c:v>
                </c:pt>
                <c:pt idx="19883">
                  <c:v>43345.65625</c:v>
                </c:pt>
                <c:pt idx="19884">
                  <c:v>43345.677083333401</c:v>
                </c:pt>
                <c:pt idx="19885">
                  <c:v>43345.697916666599</c:v>
                </c:pt>
                <c:pt idx="19886">
                  <c:v>43345.71875</c:v>
                </c:pt>
                <c:pt idx="19887">
                  <c:v>43345.739583333401</c:v>
                </c:pt>
                <c:pt idx="19888">
                  <c:v>43345.760416666599</c:v>
                </c:pt>
                <c:pt idx="19889">
                  <c:v>43345.78125</c:v>
                </c:pt>
                <c:pt idx="19890">
                  <c:v>43345.802083333401</c:v>
                </c:pt>
                <c:pt idx="19891">
                  <c:v>43345.822916666599</c:v>
                </c:pt>
                <c:pt idx="19892">
                  <c:v>43345.84375</c:v>
                </c:pt>
                <c:pt idx="19893">
                  <c:v>43345.864583333401</c:v>
                </c:pt>
                <c:pt idx="19894">
                  <c:v>43345.885416666599</c:v>
                </c:pt>
                <c:pt idx="19895">
                  <c:v>43345.90625</c:v>
                </c:pt>
                <c:pt idx="19896">
                  <c:v>43345.927083333401</c:v>
                </c:pt>
                <c:pt idx="19897">
                  <c:v>43345.947916666599</c:v>
                </c:pt>
                <c:pt idx="19898">
                  <c:v>43345.96875</c:v>
                </c:pt>
                <c:pt idx="19899">
                  <c:v>43345.989583333401</c:v>
                </c:pt>
                <c:pt idx="19900">
                  <c:v>43346.010416666599</c:v>
                </c:pt>
                <c:pt idx="19901">
                  <c:v>43346.03125</c:v>
                </c:pt>
                <c:pt idx="19902">
                  <c:v>43346.052083333401</c:v>
                </c:pt>
                <c:pt idx="19903">
                  <c:v>43346.072916666599</c:v>
                </c:pt>
                <c:pt idx="19904">
                  <c:v>43346.09375</c:v>
                </c:pt>
                <c:pt idx="19905">
                  <c:v>43346.114583333401</c:v>
                </c:pt>
                <c:pt idx="19906">
                  <c:v>43346.135416666599</c:v>
                </c:pt>
                <c:pt idx="19907">
                  <c:v>43346.15625</c:v>
                </c:pt>
                <c:pt idx="19908">
                  <c:v>43346.177083333401</c:v>
                </c:pt>
                <c:pt idx="19909">
                  <c:v>43346.197916666599</c:v>
                </c:pt>
                <c:pt idx="19910">
                  <c:v>43346.21875</c:v>
                </c:pt>
                <c:pt idx="19911">
                  <c:v>43346.239583333401</c:v>
                </c:pt>
                <c:pt idx="19912">
                  <c:v>43346.260416666599</c:v>
                </c:pt>
                <c:pt idx="19913">
                  <c:v>43346.28125</c:v>
                </c:pt>
                <c:pt idx="19914">
                  <c:v>43346.302083333401</c:v>
                </c:pt>
                <c:pt idx="19915">
                  <c:v>43346.322916666599</c:v>
                </c:pt>
                <c:pt idx="19916">
                  <c:v>43346.34375</c:v>
                </c:pt>
                <c:pt idx="19917">
                  <c:v>43346.364583333401</c:v>
                </c:pt>
                <c:pt idx="19918">
                  <c:v>43346.385416666599</c:v>
                </c:pt>
                <c:pt idx="19919">
                  <c:v>43346.40625</c:v>
                </c:pt>
                <c:pt idx="19920">
                  <c:v>43346.427083333401</c:v>
                </c:pt>
                <c:pt idx="19921">
                  <c:v>43346.447916666599</c:v>
                </c:pt>
                <c:pt idx="19922">
                  <c:v>43346.46875</c:v>
                </c:pt>
                <c:pt idx="19923">
                  <c:v>43346.489583333401</c:v>
                </c:pt>
                <c:pt idx="19924">
                  <c:v>43346.510416666599</c:v>
                </c:pt>
                <c:pt idx="19925">
                  <c:v>43346.53125</c:v>
                </c:pt>
                <c:pt idx="19926">
                  <c:v>43346.552083333401</c:v>
                </c:pt>
                <c:pt idx="19927">
                  <c:v>43346.572916666599</c:v>
                </c:pt>
                <c:pt idx="19928">
                  <c:v>43346.59375</c:v>
                </c:pt>
                <c:pt idx="19929">
                  <c:v>43346.614583333401</c:v>
                </c:pt>
                <c:pt idx="19930">
                  <c:v>43346.635416666599</c:v>
                </c:pt>
                <c:pt idx="19931">
                  <c:v>43346.65625</c:v>
                </c:pt>
                <c:pt idx="19932">
                  <c:v>43346.677083333401</c:v>
                </c:pt>
                <c:pt idx="19933">
                  <c:v>43346.697916666599</c:v>
                </c:pt>
                <c:pt idx="19934">
                  <c:v>43346.71875</c:v>
                </c:pt>
                <c:pt idx="19935">
                  <c:v>43346.739583333401</c:v>
                </c:pt>
                <c:pt idx="19936">
                  <c:v>43346.760416666599</c:v>
                </c:pt>
                <c:pt idx="19937">
                  <c:v>43346.78125</c:v>
                </c:pt>
                <c:pt idx="19938">
                  <c:v>43346.802083333401</c:v>
                </c:pt>
                <c:pt idx="19939">
                  <c:v>43346.822916666599</c:v>
                </c:pt>
                <c:pt idx="19940">
                  <c:v>43346.84375</c:v>
                </c:pt>
                <c:pt idx="19941">
                  <c:v>43346.864583333401</c:v>
                </c:pt>
                <c:pt idx="19942">
                  <c:v>43346.885416666599</c:v>
                </c:pt>
                <c:pt idx="19943">
                  <c:v>43346.90625</c:v>
                </c:pt>
                <c:pt idx="19944">
                  <c:v>43346.927083333401</c:v>
                </c:pt>
                <c:pt idx="19945">
                  <c:v>43346.947916666599</c:v>
                </c:pt>
                <c:pt idx="19946">
                  <c:v>43346.96875</c:v>
                </c:pt>
                <c:pt idx="19947">
                  <c:v>43346.989583333401</c:v>
                </c:pt>
                <c:pt idx="19948">
                  <c:v>43347.010416666599</c:v>
                </c:pt>
                <c:pt idx="19949">
                  <c:v>43347.03125</c:v>
                </c:pt>
                <c:pt idx="19950">
                  <c:v>43347.052083333401</c:v>
                </c:pt>
                <c:pt idx="19951">
                  <c:v>43347.072916666599</c:v>
                </c:pt>
                <c:pt idx="19952">
                  <c:v>43347.09375</c:v>
                </c:pt>
                <c:pt idx="19953">
                  <c:v>43347.114583333401</c:v>
                </c:pt>
                <c:pt idx="19954">
                  <c:v>43347.135416666599</c:v>
                </c:pt>
                <c:pt idx="19955">
                  <c:v>43347.15625</c:v>
                </c:pt>
                <c:pt idx="19956">
                  <c:v>43347.177083333401</c:v>
                </c:pt>
                <c:pt idx="19957">
                  <c:v>43347.197916666599</c:v>
                </c:pt>
                <c:pt idx="19958">
                  <c:v>43347.21875</c:v>
                </c:pt>
                <c:pt idx="19959">
                  <c:v>43347.239583333401</c:v>
                </c:pt>
                <c:pt idx="19960">
                  <c:v>43347.260416666599</c:v>
                </c:pt>
                <c:pt idx="19961">
                  <c:v>43347.28125</c:v>
                </c:pt>
                <c:pt idx="19962">
                  <c:v>43347.302083333401</c:v>
                </c:pt>
                <c:pt idx="19963">
                  <c:v>43347.322916666599</c:v>
                </c:pt>
                <c:pt idx="19964">
                  <c:v>43347.34375</c:v>
                </c:pt>
                <c:pt idx="19965">
                  <c:v>43347.364583333401</c:v>
                </c:pt>
                <c:pt idx="19966">
                  <c:v>43347.385416666599</c:v>
                </c:pt>
                <c:pt idx="19967">
                  <c:v>43347.40625</c:v>
                </c:pt>
                <c:pt idx="19968">
                  <c:v>43347.427083333401</c:v>
                </c:pt>
                <c:pt idx="19969">
                  <c:v>43347.447916666599</c:v>
                </c:pt>
                <c:pt idx="19970">
                  <c:v>43347.46875</c:v>
                </c:pt>
                <c:pt idx="19971">
                  <c:v>43347.489583333401</c:v>
                </c:pt>
                <c:pt idx="19972">
                  <c:v>43347.510416666599</c:v>
                </c:pt>
                <c:pt idx="19973">
                  <c:v>43347.53125</c:v>
                </c:pt>
                <c:pt idx="19974">
                  <c:v>43347.552083333401</c:v>
                </c:pt>
                <c:pt idx="19975">
                  <c:v>43347.572916666599</c:v>
                </c:pt>
                <c:pt idx="19976">
                  <c:v>43347.59375</c:v>
                </c:pt>
                <c:pt idx="19977">
                  <c:v>43347.614583333401</c:v>
                </c:pt>
                <c:pt idx="19978">
                  <c:v>43347.635416666599</c:v>
                </c:pt>
                <c:pt idx="19979">
                  <c:v>43347.65625</c:v>
                </c:pt>
                <c:pt idx="19980">
                  <c:v>43347.677083333401</c:v>
                </c:pt>
                <c:pt idx="19981">
                  <c:v>43347.697916666599</c:v>
                </c:pt>
                <c:pt idx="19982">
                  <c:v>43347.71875</c:v>
                </c:pt>
                <c:pt idx="19983">
                  <c:v>43347.739583333401</c:v>
                </c:pt>
                <c:pt idx="19984">
                  <c:v>43347.760416666599</c:v>
                </c:pt>
                <c:pt idx="19985">
                  <c:v>43347.78125</c:v>
                </c:pt>
                <c:pt idx="19986">
                  <c:v>43347.802083333401</c:v>
                </c:pt>
                <c:pt idx="19987">
                  <c:v>43347.822916666599</c:v>
                </c:pt>
                <c:pt idx="19988">
                  <c:v>43347.84375</c:v>
                </c:pt>
                <c:pt idx="19989">
                  <c:v>43347.864583333401</c:v>
                </c:pt>
                <c:pt idx="19990">
                  <c:v>43347.885416666599</c:v>
                </c:pt>
                <c:pt idx="19991">
                  <c:v>43347.90625</c:v>
                </c:pt>
                <c:pt idx="19992">
                  <c:v>43347.927083333401</c:v>
                </c:pt>
                <c:pt idx="19993">
                  <c:v>43347.947916666599</c:v>
                </c:pt>
                <c:pt idx="19994">
                  <c:v>43347.96875</c:v>
                </c:pt>
                <c:pt idx="19995">
                  <c:v>43347.989583333401</c:v>
                </c:pt>
                <c:pt idx="19996">
                  <c:v>43348.010416666599</c:v>
                </c:pt>
                <c:pt idx="19997">
                  <c:v>43348.03125</c:v>
                </c:pt>
                <c:pt idx="19998">
                  <c:v>43348.052083333401</c:v>
                </c:pt>
                <c:pt idx="19999">
                  <c:v>43348.072916666599</c:v>
                </c:pt>
                <c:pt idx="20000">
                  <c:v>43348.09375</c:v>
                </c:pt>
                <c:pt idx="20001">
                  <c:v>43348.114583333401</c:v>
                </c:pt>
                <c:pt idx="20002">
                  <c:v>43348.135416666599</c:v>
                </c:pt>
                <c:pt idx="20003">
                  <c:v>43348.15625</c:v>
                </c:pt>
                <c:pt idx="20004">
                  <c:v>43348.177083333401</c:v>
                </c:pt>
                <c:pt idx="20005">
                  <c:v>43348.197916666599</c:v>
                </c:pt>
                <c:pt idx="20006">
                  <c:v>43348.21875</c:v>
                </c:pt>
                <c:pt idx="20007">
                  <c:v>43348.239583333401</c:v>
                </c:pt>
                <c:pt idx="20008">
                  <c:v>43348.260416666599</c:v>
                </c:pt>
                <c:pt idx="20009">
                  <c:v>43348.28125</c:v>
                </c:pt>
                <c:pt idx="20010">
                  <c:v>43348.302083333401</c:v>
                </c:pt>
                <c:pt idx="20011">
                  <c:v>43348.322916666599</c:v>
                </c:pt>
                <c:pt idx="20012">
                  <c:v>43348.34375</c:v>
                </c:pt>
                <c:pt idx="20013">
                  <c:v>43348.364583333401</c:v>
                </c:pt>
                <c:pt idx="20014">
                  <c:v>43348.385416666599</c:v>
                </c:pt>
                <c:pt idx="20015">
                  <c:v>43348.40625</c:v>
                </c:pt>
                <c:pt idx="20016">
                  <c:v>43348.427083333401</c:v>
                </c:pt>
                <c:pt idx="20017">
                  <c:v>43348.447916666599</c:v>
                </c:pt>
                <c:pt idx="20018">
                  <c:v>43348.46875</c:v>
                </c:pt>
                <c:pt idx="20019">
                  <c:v>43348.489583333401</c:v>
                </c:pt>
                <c:pt idx="20020">
                  <c:v>43348.510416666599</c:v>
                </c:pt>
                <c:pt idx="20021">
                  <c:v>43348.53125</c:v>
                </c:pt>
                <c:pt idx="20022">
                  <c:v>43348.552083333401</c:v>
                </c:pt>
                <c:pt idx="20023">
                  <c:v>43348.572916666599</c:v>
                </c:pt>
                <c:pt idx="20024">
                  <c:v>43348.59375</c:v>
                </c:pt>
                <c:pt idx="20025">
                  <c:v>43348.614583333401</c:v>
                </c:pt>
                <c:pt idx="20026">
                  <c:v>43348.635416666599</c:v>
                </c:pt>
                <c:pt idx="20027">
                  <c:v>43348.65625</c:v>
                </c:pt>
                <c:pt idx="20028">
                  <c:v>43348.677083333401</c:v>
                </c:pt>
                <c:pt idx="20029">
                  <c:v>43348.697916666599</c:v>
                </c:pt>
                <c:pt idx="20030">
                  <c:v>43348.71875</c:v>
                </c:pt>
                <c:pt idx="20031">
                  <c:v>43348.739583333401</c:v>
                </c:pt>
                <c:pt idx="20032">
                  <c:v>43348.760416666599</c:v>
                </c:pt>
                <c:pt idx="20033">
                  <c:v>43348.78125</c:v>
                </c:pt>
                <c:pt idx="20034">
                  <c:v>43348.802083333401</c:v>
                </c:pt>
                <c:pt idx="20035">
                  <c:v>43348.822916666599</c:v>
                </c:pt>
                <c:pt idx="20036">
                  <c:v>43348.84375</c:v>
                </c:pt>
                <c:pt idx="20037">
                  <c:v>43348.864583333401</c:v>
                </c:pt>
                <c:pt idx="20038">
                  <c:v>43348.885416666599</c:v>
                </c:pt>
                <c:pt idx="20039">
                  <c:v>43348.90625</c:v>
                </c:pt>
                <c:pt idx="20040">
                  <c:v>43348.927083333401</c:v>
                </c:pt>
                <c:pt idx="20041">
                  <c:v>43348.947916666599</c:v>
                </c:pt>
                <c:pt idx="20042">
                  <c:v>43348.96875</c:v>
                </c:pt>
                <c:pt idx="20043">
                  <c:v>43348.989583333401</c:v>
                </c:pt>
                <c:pt idx="20044">
                  <c:v>43349.010416666599</c:v>
                </c:pt>
                <c:pt idx="20045">
                  <c:v>43349.03125</c:v>
                </c:pt>
                <c:pt idx="20046">
                  <c:v>43349.052083333401</c:v>
                </c:pt>
                <c:pt idx="20047">
                  <c:v>43349.072916666599</c:v>
                </c:pt>
                <c:pt idx="20048">
                  <c:v>43349.09375</c:v>
                </c:pt>
                <c:pt idx="20049">
                  <c:v>43349.114583333401</c:v>
                </c:pt>
                <c:pt idx="20050">
                  <c:v>43349.135416666599</c:v>
                </c:pt>
                <c:pt idx="20051">
                  <c:v>43349.15625</c:v>
                </c:pt>
                <c:pt idx="20052">
                  <c:v>43349.177083333401</c:v>
                </c:pt>
                <c:pt idx="20053">
                  <c:v>43349.197916666599</c:v>
                </c:pt>
                <c:pt idx="20054">
                  <c:v>43349.21875</c:v>
                </c:pt>
                <c:pt idx="20055">
                  <c:v>43349.239583333401</c:v>
                </c:pt>
                <c:pt idx="20056">
                  <c:v>43349.260416666599</c:v>
                </c:pt>
                <c:pt idx="20057">
                  <c:v>43349.28125</c:v>
                </c:pt>
                <c:pt idx="20058">
                  <c:v>43349.302083333401</c:v>
                </c:pt>
                <c:pt idx="20059">
                  <c:v>43349.322916666599</c:v>
                </c:pt>
                <c:pt idx="20060">
                  <c:v>43349.34375</c:v>
                </c:pt>
                <c:pt idx="20061">
                  <c:v>43349.364583333401</c:v>
                </c:pt>
                <c:pt idx="20062">
                  <c:v>43349.385416666599</c:v>
                </c:pt>
                <c:pt idx="20063">
                  <c:v>43349.40625</c:v>
                </c:pt>
                <c:pt idx="20064">
                  <c:v>43349.427083333401</c:v>
                </c:pt>
                <c:pt idx="20065">
                  <c:v>43349.447916666599</c:v>
                </c:pt>
                <c:pt idx="20066">
                  <c:v>43349.46875</c:v>
                </c:pt>
                <c:pt idx="20067">
                  <c:v>43349.489583333401</c:v>
                </c:pt>
                <c:pt idx="20068">
                  <c:v>43349.510416666599</c:v>
                </c:pt>
                <c:pt idx="20069">
                  <c:v>43349.53125</c:v>
                </c:pt>
                <c:pt idx="20070">
                  <c:v>43349.552083333401</c:v>
                </c:pt>
                <c:pt idx="20071">
                  <c:v>43349.572916666599</c:v>
                </c:pt>
                <c:pt idx="20072">
                  <c:v>43349.59375</c:v>
                </c:pt>
                <c:pt idx="20073">
                  <c:v>43349.614583333401</c:v>
                </c:pt>
                <c:pt idx="20074">
                  <c:v>43349.635416666599</c:v>
                </c:pt>
                <c:pt idx="20075">
                  <c:v>43349.65625</c:v>
                </c:pt>
                <c:pt idx="20076">
                  <c:v>43349.677083333401</c:v>
                </c:pt>
                <c:pt idx="20077">
                  <c:v>43349.697916666599</c:v>
                </c:pt>
                <c:pt idx="20078">
                  <c:v>43349.71875</c:v>
                </c:pt>
                <c:pt idx="20079">
                  <c:v>43349.739583333401</c:v>
                </c:pt>
                <c:pt idx="20080">
                  <c:v>43349.760416666599</c:v>
                </c:pt>
                <c:pt idx="20081">
                  <c:v>43349.78125</c:v>
                </c:pt>
                <c:pt idx="20082">
                  <c:v>43349.802083333401</c:v>
                </c:pt>
                <c:pt idx="20083">
                  <c:v>43349.822916666599</c:v>
                </c:pt>
                <c:pt idx="20084">
                  <c:v>43349.84375</c:v>
                </c:pt>
                <c:pt idx="20085">
                  <c:v>43349.864583333401</c:v>
                </c:pt>
                <c:pt idx="20086">
                  <c:v>43349.885416666599</c:v>
                </c:pt>
                <c:pt idx="20087">
                  <c:v>43349.90625</c:v>
                </c:pt>
                <c:pt idx="20088">
                  <c:v>43349.927083333401</c:v>
                </c:pt>
                <c:pt idx="20089">
                  <c:v>43349.947916666599</c:v>
                </c:pt>
                <c:pt idx="20090">
                  <c:v>43349.96875</c:v>
                </c:pt>
                <c:pt idx="20091">
                  <c:v>43349.989583333401</c:v>
                </c:pt>
                <c:pt idx="20092">
                  <c:v>43350.010416666599</c:v>
                </c:pt>
                <c:pt idx="20093">
                  <c:v>43350.03125</c:v>
                </c:pt>
                <c:pt idx="20094">
                  <c:v>43350.052083333401</c:v>
                </c:pt>
                <c:pt idx="20095">
                  <c:v>43350.072916666599</c:v>
                </c:pt>
                <c:pt idx="20096">
                  <c:v>43350.09375</c:v>
                </c:pt>
                <c:pt idx="20097">
                  <c:v>43350.114583333401</c:v>
                </c:pt>
                <c:pt idx="20098">
                  <c:v>43350.135416666599</c:v>
                </c:pt>
                <c:pt idx="20099">
                  <c:v>43350.15625</c:v>
                </c:pt>
                <c:pt idx="20100">
                  <c:v>43350.177083333401</c:v>
                </c:pt>
                <c:pt idx="20101">
                  <c:v>43350.197916666599</c:v>
                </c:pt>
                <c:pt idx="20102">
                  <c:v>43350.21875</c:v>
                </c:pt>
                <c:pt idx="20103">
                  <c:v>43350.239583333401</c:v>
                </c:pt>
                <c:pt idx="20104">
                  <c:v>43350.260416666599</c:v>
                </c:pt>
                <c:pt idx="20105">
                  <c:v>43350.28125</c:v>
                </c:pt>
                <c:pt idx="20106">
                  <c:v>43350.302083333401</c:v>
                </c:pt>
                <c:pt idx="20107">
                  <c:v>43350.322916666599</c:v>
                </c:pt>
                <c:pt idx="20108">
                  <c:v>43350.34375</c:v>
                </c:pt>
                <c:pt idx="20109">
                  <c:v>43350.364583333401</c:v>
                </c:pt>
                <c:pt idx="20110">
                  <c:v>43350.385416666599</c:v>
                </c:pt>
                <c:pt idx="20111">
                  <c:v>43350.40625</c:v>
                </c:pt>
                <c:pt idx="20112">
                  <c:v>43350.427083333401</c:v>
                </c:pt>
                <c:pt idx="20113">
                  <c:v>43350.447916666599</c:v>
                </c:pt>
                <c:pt idx="20114">
                  <c:v>43350.46875</c:v>
                </c:pt>
                <c:pt idx="20115">
                  <c:v>43350.489583333401</c:v>
                </c:pt>
                <c:pt idx="20116">
                  <c:v>43350.510416666599</c:v>
                </c:pt>
                <c:pt idx="20117">
                  <c:v>43350.53125</c:v>
                </c:pt>
                <c:pt idx="20118">
                  <c:v>43350.552083333401</c:v>
                </c:pt>
                <c:pt idx="20119">
                  <c:v>43350.572916666599</c:v>
                </c:pt>
                <c:pt idx="20120">
                  <c:v>43350.59375</c:v>
                </c:pt>
                <c:pt idx="20121">
                  <c:v>43350.614583333401</c:v>
                </c:pt>
                <c:pt idx="20122">
                  <c:v>43350.635416666599</c:v>
                </c:pt>
                <c:pt idx="20123">
                  <c:v>43350.65625</c:v>
                </c:pt>
                <c:pt idx="20124">
                  <c:v>43350.677083333401</c:v>
                </c:pt>
                <c:pt idx="20125">
                  <c:v>43350.697916666599</c:v>
                </c:pt>
                <c:pt idx="20126">
                  <c:v>43350.71875</c:v>
                </c:pt>
                <c:pt idx="20127">
                  <c:v>43350.739583333401</c:v>
                </c:pt>
                <c:pt idx="20128">
                  <c:v>43350.760416666599</c:v>
                </c:pt>
                <c:pt idx="20129">
                  <c:v>43350.78125</c:v>
                </c:pt>
                <c:pt idx="20130">
                  <c:v>43350.802083333401</c:v>
                </c:pt>
                <c:pt idx="20131">
                  <c:v>43350.822916666599</c:v>
                </c:pt>
                <c:pt idx="20132">
                  <c:v>43350.84375</c:v>
                </c:pt>
                <c:pt idx="20133">
                  <c:v>43350.864583333401</c:v>
                </c:pt>
                <c:pt idx="20134">
                  <c:v>43350.885416666599</c:v>
                </c:pt>
                <c:pt idx="20135">
                  <c:v>43350.90625</c:v>
                </c:pt>
                <c:pt idx="20136">
                  <c:v>43350.927083333401</c:v>
                </c:pt>
                <c:pt idx="20137">
                  <c:v>43350.947916666599</c:v>
                </c:pt>
                <c:pt idx="20138">
                  <c:v>43350.96875</c:v>
                </c:pt>
                <c:pt idx="20139">
                  <c:v>43350.989583333401</c:v>
                </c:pt>
                <c:pt idx="20140">
                  <c:v>43351.010416666599</c:v>
                </c:pt>
                <c:pt idx="20141">
                  <c:v>43351.03125</c:v>
                </c:pt>
                <c:pt idx="20142">
                  <c:v>43351.052083333401</c:v>
                </c:pt>
                <c:pt idx="20143">
                  <c:v>43351.072916666599</c:v>
                </c:pt>
                <c:pt idx="20144">
                  <c:v>43351.09375</c:v>
                </c:pt>
                <c:pt idx="20145">
                  <c:v>43351.114583333401</c:v>
                </c:pt>
                <c:pt idx="20146">
                  <c:v>43351.135416666599</c:v>
                </c:pt>
                <c:pt idx="20147">
                  <c:v>43351.15625</c:v>
                </c:pt>
                <c:pt idx="20148">
                  <c:v>43351.177083333401</c:v>
                </c:pt>
                <c:pt idx="20149">
                  <c:v>43351.197916666599</c:v>
                </c:pt>
                <c:pt idx="20150">
                  <c:v>43351.21875</c:v>
                </c:pt>
                <c:pt idx="20151">
                  <c:v>43351.239583333401</c:v>
                </c:pt>
                <c:pt idx="20152">
                  <c:v>43351.260416666599</c:v>
                </c:pt>
                <c:pt idx="20153">
                  <c:v>43351.28125</c:v>
                </c:pt>
                <c:pt idx="20154">
                  <c:v>43351.302083333401</c:v>
                </c:pt>
                <c:pt idx="20155">
                  <c:v>43351.322916666599</c:v>
                </c:pt>
                <c:pt idx="20156">
                  <c:v>43351.34375</c:v>
                </c:pt>
                <c:pt idx="20157">
                  <c:v>43351.364583333401</c:v>
                </c:pt>
                <c:pt idx="20158">
                  <c:v>43351.385416666599</c:v>
                </c:pt>
                <c:pt idx="20159">
                  <c:v>43351.40625</c:v>
                </c:pt>
                <c:pt idx="20160">
                  <c:v>43351.427083333401</c:v>
                </c:pt>
                <c:pt idx="20161">
                  <c:v>43351.447916666599</c:v>
                </c:pt>
                <c:pt idx="20162">
                  <c:v>43351.46875</c:v>
                </c:pt>
                <c:pt idx="20163">
                  <c:v>43351.489583333401</c:v>
                </c:pt>
                <c:pt idx="20164">
                  <c:v>43351.510416666599</c:v>
                </c:pt>
                <c:pt idx="20165">
                  <c:v>43351.53125</c:v>
                </c:pt>
                <c:pt idx="20166">
                  <c:v>43351.552083333401</c:v>
                </c:pt>
                <c:pt idx="20167">
                  <c:v>43351.572916666599</c:v>
                </c:pt>
                <c:pt idx="20168">
                  <c:v>43351.59375</c:v>
                </c:pt>
                <c:pt idx="20169">
                  <c:v>43351.614583333401</c:v>
                </c:pt>
                <c:pt idx="20170">
                  <c:v>43351.635416666599</c:v>
                </c:pt>
                <c:pt idx="20171">
                  <c:v>43351.65625</c:v>
                </c:pt>
                <c:pt idx="20172">
                  <c:v>43351.677083333401</c:v>
                </c:pt>
                <c:pt idx="20173">
                  <c:v>43351.697916666599</c:v>
                </c:pt>
                <c:pt idx="20174">
                  <c:v>43351.71875</c:v>
                </c:pt>
                <c:pt idx="20175">
                  <c:v>43351.739583333401</c:v>
                </c:pt>
                <c:pt idx="20176">
                  <c:v>43351.760416666599</c:v>
                </c:pt>
                <c:pt idx="20177">
                  <c:v>43351.78125</c:v>
                </c:pt>
                <c:pt idx="20178">
                  <c:v>43351.802083333401</c:v>
                </c:pt>
                <c:pt idx="20179">
                  <c:v>43351.822916666599</c:v>
                </c:pt>
                <c:pt idx="20180">
                  <c:v>43351.84375</c:v>
                </c:pt>
                <c:pt idx="20181">
                  <c:v>43351.864583333401</c:v>
                </c:pt>
                <c:pt idx="20182">
                  <c:v>43351.885416666599</c:v>
                </c:pt>
                <c:pt idx="20183">
                  <c:v>43351.90625</c:v>
                </c:pt>
                <c:pt idx="20184">
                  <c:v>43351.927083333401</c:v>
                </c:pt>
                <c:pt idx="20185">
                  <c:v>43351.947916666599</c:v>
                </c:pt>
                <c:pt idx="20186">
                  <c:v>43351.96875</c:v>
                </c:pt>
                <c:pt idx="20187">
                  <c:v>43351.989583333401</c:v>
                </c:pt>
                <c:pt idx="20188">
                  <c:v>43352.010416666599</c:v>
                </c:pt>
                <c:pt idx="20189">
                  <c:v>43352.03125</c:v>
                </c:pt>
                <c:pt idx="20190">
                  <c:v>43352.052083333401</c:v>
                </c:pt>
                <c:pt idx="20191">
                  <c:v>43352.072916666599</c:v>
                </c:pt>
                <c:pt idx="20192">
                  <c:v>43352.09375</c:v>
                </c:pt>
                <c:pt idx="20193">
                  <c:v>43352.114583333401</c:v>
                </c:pt>
                <c:pt idx="20194">
                  <c:v>43352.135416666599</c:v>
                </c:pt>
                <c:pt idx="20195">
                  <c:v>43352.15625</c:v>
                </c:pt>
                <c:pt idx="20196">
                  <c:v>43352.177083333401</c:v>
                </c:pt>
                <c:pt idx="20197">
                  <c:v>43352.197916666599</c:v>
                </c:pt>
                <c:pt idx="20198">
                  <c:v>43352.21875</c:v>
                </c:pt>
                <c:pt idx="20199">
                  <c:v>43352.239583333401</c:v>
                </c:pt>
                <c:pt idx="20200">
                  <c:v>43352.260416666599</c:v>
                </c:pt>
                <c:pt idx="20201">
                  <c:v>43352.28125</c:v>
                </c:pt>
                <c:pt idx="20202">
                  <c:v>43352.302083333401</c:v>
                </c:pt>
                <c:pt idx="20203">
                  <c:v>43352.322916666599</c:v>
                </c:pt>
                <c:pt idx="20204">
                  <c:v>43352.34375</c:v>
                </c:pt>
                <c:pt idx="20205">
                  <c:v>43352.364583333401</c:v>
                </c:pt>
                <c:pt idx="20206">
                  <c:v>43352.385416666599</c:v>
                </c:pt>
                <c:pt idx="20207">
                  <c:v>43352.40625</c:v>
                </c:pt>
                <c:pt idx="20208">
                  <c:v>43352.427083333401</c:v>
                </c:pt>
                <c:pt idx="20209">
                  <c:v>43352.447916666599</c:v>
                </c:pt>
                <c:pt idx="20210">
                  <c:v>43352.46875</c:v>
                </c:pt>
                <c:pt idx="20211">
                  <c:v>43352.489583333401</c:v>
                </c:pt>
                <c:pt idx="20212">
                  <c:v>43352.510416666599</c:v>
                </c:pt>
                <c:pt idx="20213">
                  <c:v>43352.53125</c:v>
                </c:pt>
                <c:pt idx="20214">
                  <c:v>43352.552083333401</c:v>
                </c:pt>
                <c:pt idx="20215">
                  <c:v>43352.572916666599</c:v>
                </c:pt>
                <c:pt idx="20216">
                  <c:v>43352.59375</c:v>
                </c:pt>
                <c:pt idx="20217">
                  <c:v>43352.614583333401</c:v>
                </c:pt>
                <c:pt idx="20218">
                  <c:v>43352.635416666599</c:v>
                </c:pt>
                <c:pt idx="20219">
                  <c:v>43352.65625</c:v>
                </c:pt>
                <c:pt idx="20220">
                  <c:v>43352.677083333401</c:v>
                </c:pt>
                <c:pt idx="20221">
                  <c:v>43352.697916666599</c:v>
                </c:pt>
                <c:pt idx="20222">
                  <c:v>43352.71875</c:v>
                </c:pt>
                <c:pt idx="20223">
                  <c:v>43352.739583333401</c:v>
                </c:pt>
                <c:pt idx="20224">
                  <c:v>43352.760416666599</c:v>
                </c:pt>
                <c:pt idx="20225">
                  <c:v>43352.78125</c:v>
                </c:pt>
                <c:pt idx="20226">
                  <c:v>43352.802083333401</c:v>
                </c:pt>
                <c:pt idx="20227">
                  <c:v>43352.822916666599</c:v>
                </c:pt>
                <c:pt idx="20228">
                  <c:v>43352.84375</c:v>
                </c:pt>
                <c:pt idx="20229">
                  <c:v>43352.864583333401</c:v>
                </c:pt>
                <c:pt idx="20230">
                  <c:v>43352.885416666599</c:v>
                </c:pt>
                <c:pt idx="20231">
                  <c:v>43352.90625</c:v>
                </c:pt>
                <c:pt idx="20232">
                  <c:v>43352.927083333401</c:v>
                </c:pt>
                <c:pt idx="20233">
                  <c:v>43352.947916666599</c:v>
                </c:pt>
                <c:pt idx="20234">
                  <c:v>43352.96875</c:v>
                </c:pt>
                <c:pt idx="20235">
                  <c:v>43352.989583333401</c:v>
                </c:pt>
                <c:pt idx="20236">
                  <c:v>43353.010416666599</c:v>
                </c:pt>
                <c:pt idx="20237">
                  <c:v>43353.03125</c:v>
                </c:pt>
                <c:pt idx="20238">
                  <c:v>43353.052083333401</c:v>
                </c:pt>
                <c:pt idx="20239">
                  <c:v>43353.072916666599</c:v>
                </c:pt>
                <c:pt idx="20240">
                  <c:v>43353.09375</c:v>
                </c:pt>
                <c:pt idx="20241">
                  <c:v>43353.114583333401</c:v>
                </c:pt>
                <c:pt idx="20242">
                  <c:v>43353.135416666599</c:v>
                </c:pt>
                <c:pt idx="20243">
                  <c:v>43353.15625</c:v>
                </c:pt>
                <c:pt idx="20244">
                  <c:v>43353.177083333401</c:v>
                </c:pt>
                <c:pt idx="20245">
                  <c:v>43353.197916666599</c:v>
                </c:pt>
                <c:pt idx="20246">
                  <c:v>43353.21875</c:v>
                </c:pt>
                <c:pt idx="20247">
                  <c:v>43353.239583333401</c:v>
                </c:pt>
                <c:pt idx="20248">
                  <c:v>43353.260416666599</c:v>
                </c:pt>
                <c:pt idx="20249">
                  <c:v>43353.28125</c:v>
                </c:pt>
                <c:pt idx="20250">
                  <c:v>43353.302083333401</c:v>
                </c:pt>
                <c:pt idx="20251">
                  <c:v>43353.322916666599</c:v>
                </c:pt>
                <c:pt idx="20252">
                  <c:v>43353.34375</c:v>
                </c:pt>
                <c:pt idx="20253">
                  <c:v>43353.364583333401</c:v>
                </c:pt>
                <c:pt idx="20254">
                  <c:v>43353.385416666599</c:v>
                </c:pt>
                <c:pt idx="20255">
                  <c:v>43353.40625</c:v>
                </c:pt>
                <c:pt idx="20256">
                  <c:v>43353.427083333401</c:v>
                </c:pt>
                <c:pt idx="20257">
                  <c:v>43353.447916666599</c:v>
                </c:pt>
                <c:pt idx="20258">
                  <c:v>43353.46875</c:v>
                </c:pt>
                <c:pt idx="20259">
                  <c:v>43353.489583333401</c:v>
                </c:pt>
                <c:pt idx="20260">
                  <c:v>43353.510416666599</c:v>
                </c:pt>
                <c:pt idx="20261">
                  <c:v>43353.53125</c:v>
                </c:pt>
                <c:pt idx="20262">
                  <c:v>43353.552083333401</c:v>
                </c:pt>
                <c:pt idx="20263">
                  <c:v>43353.572916666599</c:v>
                </c:pt>
                <c:pt idx="20264">
                  <c:v>43353.59375</c:v>
                </c:pt>
                <c:pt idx="20265">
                  <c:v>43353.614583333401</c:v>
                </c:pt>
                <c:pt idx="20266">
                  <c:v>43353.635416666599</c:v>
                </c:pt>
                <c:pt idx="20267">
                  <c:v>43353.65625</c:v>
                </c:pt>
                <c:pt idx="20268">
                  <c:v>43353.677083333401</c:v>
                </c:pt>
                <c:pt idx="20269">
                  <c:v>43353.697916666599</c:v>
                </c:pt>
                <c:pt idx="20270">
                  <c:v>43353.71875</c:v>
                </c:pt>
                <c:pt idx="20271">
                  <c:v>43353.739583333401</c:v>
                </c:pt>
                <c:pt idx="20272">
                  <c:v>43353.760416666599</c:v>
                </c:pt>
                <c:pt idx="20273">
                  <c:v>43353.78125</c:v>
                </c:pt>
                <c:pt idx="20274">
                  <c:v>43353.802083333401</c:v>
                </c:pt>
                <c:pt idx="20275">
                  <c:v>43353.822916666599</c:v>
                </c:pt>
                <c:pt idx="20276">
                  <c:v>43353.84375</c:v>
                </c:pt>
                <c:pt idx="20277">
                  <c:v>43353.864583333401</c:v>
                </c:pt>
                <c:pt idx="20278">
                  <c:v>43353.885416666599</c:v>
                </c:pt>
                <c:pt idx="20279">
                  <c:v>43353.90625</c:v>
                </c:pt>
                <c:pt idx="20280">
                  <c:v>43353.927083333401</c:v>
                </c:pt>
                <c:pt idx="20281">
                  <c:v>43353.947916666599</c:v>
                </c:pt>
                <c:pt idx="20282">
                  <c:v>43353.96875</c:v>
                </c:pt>
                <c:pt idx="20283">
                  <c:v>43353.989583333401</c:v>
                </c:pt>
                <c:pt idx="20284">
                  <c:v>43354.010416666599</c:v>
                </c:pt>
                <c:pt idx="20285">
                  <c:v>43354.03125</c:v>
                </c:pt>
                <c:pt idx="20286">
                  <c:v>43354.052083333401</c:v>
                </c:pt>
                <c:pt idx="20287">
                  <c:v>43354.072916666599</c:v>
                </c:pt>
                <c:pt idx="20288">
                  <c:v>43354.09375</c:v>
                </c:pt>
                <c:pt idx="20289">
                  <c:v>43354.114583333401</c:v>
                </c:pt>
                <c:pt idx="20290">
                  <c:v>43354.135416666599</c:v>
                </c:pt>
                <c:pt idx="20291">
                  <c:v>43354.15625</c:v>
                </c:pt>
                <c:pt idx="20292">
                  <c:v>43354.177083333401</c:v>
                </c:pt>
                <c:pt idx="20293">
                  <c:v>43354.197916666599</c:v>
                </c:pt>
                <c:pt idx="20294">
                  <c:v>43354.21875</c:v>
                </c:pt>
                <c:pt idx="20295">
                  <c:v>43354.239583333401</c:v>
                </c:pt>
                <c:pt idx="20296">
                  <c:v>43354.260416666599</c:v>
                </c:pt>
                <c:pt idx="20297">
                  <c:v>43354.28125</c:v>
                </c:pt>
                <c:pt idx="20298">
                  <c:v>43354.302083333401</c:v>
                </c:pt>
                <c:pt idx="20299">
                  <c:v>43354.322916666599</c:v>
                </c:pt>
                <c:pt idx="20300">
                  <c:v>43354.34375</c:v>
                </c:pt>
                <c:pt idx="20301">
                  <c:v>43354.364583333401</c:v>
                </c:pt>
                <c:pt idx="20302">
                  <c:v>43354.385416666599</c:v>
                </c:pt>
                <c:pt idx="20303">
                  <c:v>43354.40625</c:v>
                </c:pt>
                <c:pt idx="20304">
                  <c:v>43354.427083333401</c:v>
                </c:pt>
                <c:pt idx="20305">
                  <c:v>43354.447916666599</c:v>
                </c:pt>
                <c:pt idx="20306">
                  <c:v>43354.46875</c:v>
                </c:pt>
                <c:pt idx="20307">
                  <c:v>43354.489583333401</c:v>
                </c:pt>
                <c:pt idx="20308">
                  <c:v>43354.510416666599</c:v>
                </c:pt>
                <c:pt idx="20309">
                  <c:v>43354.53125</c:v>
                </c:pt>
                <c:pt idx="20310">
                  <c:v>43354.552083333401</c:v>
                </c:pt>
                <c:pt idx="20311">
                  <c:v>43354.572916666599</c:v>
                </c:pt>
                <c:pt idx="20312">
                  <c:v>43354.59375</c:v>
                </c:pt>
                <c:pt idx="20313">
                  <c:v>43354.614583333401</c:v>
                </c:pt>
                <c:pt idx="20314">
                  <c:v>43354.635416666599</c:v>
                </c:pt>
                <c:pt idx="20315">
                  <c:v>43354.65625</c:v>
                </c:pt>
                <c:pt idx="20316">
                  <c:v>43354.677083333401</c:v>
                </c:pt>
                <c:pt idx="20317">
                  <c:v>43354.697916666599</c:v>
                </c:pt>
                <c:pt idx="20318">
                  <c:v>43354.71875</c:v>
                </c:pt>
                <c:pt idx="20319">
                  <c:v>43354.739583333401</c:v>
                </c:pt>
                <c:pt idx="20320">
                  <c:v>43354.760416666599</c:v>
                </c:pt>
                <c:pt idx="20321">
                  <c:v>43354.78125</c:v>
                </c:pt>
                <c:pt idx="20322">
                  <c:v>43354.802083333401</c:v>
                </c:pt>
                <c:pt idx="20323">
                  <c:v>43354.822916666599</c:v>
                </c:pt>
                <c:pt idx="20324">
                  <c:v>43354.84375</c:v>
                </c:pt>
                <c:pt idx="20325">
                  <c:v>43354.864583333401</c:v>
                </c:pt>
                <c:pt idx="20326">
                  <c:v>43354.885416666599</c:v>
                </c:pt>
                <c:pt idx="20327">
                  <c:v>43354.90625</c:v>
                </c:pt>
                <c:pt idx="20328">
                  <c:v>43354.927083333401</c:v>
                </c:pt>
                <c:pt idx="20329">
                  <c:v>43354.947916666599</c:v>
                </c:pt>
                <c:pt idx="20330">
                  <c:v>43354.96875</c:v>
                </c:pt>
                <c:pt idx="20331">
                  <c:v>43354.989583333401</c:v>
                </c:pt>
                <c:pt idx="20332">
                  <c:v>43355.010416666599</c:v>
                </c:pt>
                <c:pt idx="20333">
                  <c:v>43355.03125</c:v>
                </c:pt>
                <c:pt idx="20334">
                  <c:v>43355.052083333401</c:v>
                </c:pt>
                <c:pt idx="20335">
                  <c:v>43355.072916666599</c:v>
                </c:pt>
                <c:pt idx="20336">
                  <c:v>43355.09375</c:v>
                </c:pt>
                <c:pt idx="20337">
                  <c:v>43355.114583333401</c:v>
                </c:pt>
                <c:pt idx="20338">
                  <c:v>43355.135416666599</c:v>
                </c:pt>
                <c:pt idx="20339">
                  <c:v>43355.15625</c:v>
                </c:pt>
                <c:pt idx="20340">
                  <c:v>43355.177083333401</c:v>
                </c:pt>
                <c:pt idx="20341">
                  <c:v>43355.197916666599</c:v>
                </c:pt>
                <c:pt idx="20342">
                  <c:v>43355.21875</c:v>
                </c:pt>
                <c:pt idx="20343">
                  <c:v>43355.239583333401</c:v>
                </c:pt>
                <c:pt idx="20344">
                  <c:v>43355.260416666599</c:v>
                </c:pt>
                <c:pt idx="20345">
                  <c:v>43355.28125</c:v>
                </c:pt>
                <c:pt idx="20346">
                  <c:v>43355.302083333401</c:v>
                </c:pt>
                <c:pt idx="20347">
                  <c:v>43355.322916666599</c:v>
                </c:pt>
                <c:pt idx="20348">
                  <c:v>43355.34375</c:v>
                </c:pt>
                <c:pt idx="20349">
                  <c:v>43355.364583333401</c:v>
                </c:pt>
                <c:pt idx="20350">
                  <c:v>43355.385416666599</c:v>
                </c:pt>
                <c:pt idx="20351">
                  <c:v>43355.40625</c:v>
                </c:pt>
                <c:pt idx="20352">
                  <c:v>43355.427083333401</c:v>
                </c:pt>
                <c:pt idx="20353">
                  <c:v>43355.447916666599</c:v>
                </c:pt>
                <c:pt idx="20354">
                  <c:v>43355.46875</c:v>
                </c:pt>
                <c:pt idx="20355">
                  <c:v>43355.489583333401</c:v>
                </c:pt>
                <c:pt idx="20356">
                  <c:v>43355.510416666599</c:v>
                </c:pt>
                <c:pt idx="20357">
                  <c:v>43355.53125</c:v>
                </c:pt>
                <c:pt idx="20358">
                  <c:v>43355.552083333401</c:v>
                </c:pt>
                <c:pt idx="20359">
                  <c:v>43355.572916666599</c:v>
                </c:pt>
                <c:pt idx="20360">
                  <c:v>43355.59375</c:v>
                </c:pt>
                <c:pt idx="20361">
                  <c:v>43355.614583333401</c:v>
                </c:pt>
                <c:pt idx="20362">
                  <c:v>43355.635416666599</c:v>
                </c:pt>
                <c:pt idx="20363">
                  <c:v>43355.65625</c:v>
                </c:pt>
                <c:pt idx="20364">
                  <c:v>43355.677083333401</c:v>
                </c:pt>
                <c:pt idx="20365">
                  <c:v>43355.697916666599</c:v>
                </c:pt>
                <c:pt idx="20366">
                  <c:v>43355.71875</c:v>
                </c:pt>
                <c:pt idx="20367">
                  <c:v>43355.739583333401</c:v>
                </c:pt>
                <c:pt idx="20368">
                  <c:v>43355.760416666599</c:v>
                </c:pt>
                <c:pt idx="20369">
                  <c:v>43355.78125</c:v>
                </c:pt>
                <c:pt idx="20370">
                  <c:v>43355.802083333401</c:v>
                </c:pt>
                <c:pt idx="20371">
                  <c:v>43355.822916666599</c:v>
                </c:pt>
                <c:pt idx="20372">
                  <c:v>43355.84375</c:v>
                </c:pt>
                <c:pt idx="20373">
                  <c:v>43355.864583333401</c:v>
                </c:pt>
                <c:pt idx="20374">
                  <c:v>43355.885416666599</c:v>
                </c:pt>
                <c:pt idx="20375">
                  <c:v>43355.90625</c:v>
                </c:pt>
                <c:pt idx="20376">
                  <c:v>43355.927083333401</c:v>
                </c:pt>
                <c:pt idx="20377">
                  <c:v>43355.947916666599</c:v>
                </c:pt>
                <c:pt idx="20378">
                  <c:v>43355.96875</c:v>
                </c:pt>
                <c:pt idx="20379">
                  <c:v>43355.989583333401</c:v>
                </c:pt>
                <c:pt idx="20380">
                  <c:v>43356.010416666599</c:v>
                </c:pt>
                <c:pt idx="20381">
                  <c:v>43356.03125</c:v>
                </c:pt>
                <c:pt idx="20382">
                  <c:v>43356.052083333401</c:v>
                </c:pt>
                <c:pt idx="20383">
                  <c:v>43356.072916666599</c:v>
                </c:pt>
                <c:pt idx="20384">
                  <c:v>43356.09375</c:v>
                </c:pt>
                <c:pt idx="20385">
                  <c:v>43356.114583333401</c:v>
                </c:pt>
                <c:pt idx="20386">
                  <c:v>43356.135416666599</c:v>
                </c:pt>
                <c:pt idx="20387">
                  <c:v>43356.15625</c:v>
                </c:pt>
                <c:pt idx="20388">
                  <c:v>43356.177083333401</c:v>
                </c:pt>
                <c:pt idx="20389">
                  <c:v>43356.197916666599</c:v>
                </c:pt>
                <c:pt idx="20390">
                  <c:v>43356.21875</c:v>
                </c:pt>
                <c:pt idx="20391">
                  <c:v>43356.239583333401</c:v>
                </c:pt>
                <c:pt idx="20392">
                  <c:v>43356.260416666599</c:v>
                </c:pt>
                <c:pt idx="20393">
                  <c:v>43356.28125</c:v>
                </c:pt>
                <c:pt idx="20394">
                  <c:v>43356.302083333401</c:v>
                </c:pt>
                <c:pt idx="20395">
                  <c:v>43356.322916666599</c:v>
                </c:pt>
                <c:pt idx="20396">
                  <c:v>43356.34375</c:v>
                </c:pt>
                <c:pt idx="20397">
                  <c:v>43356.364583333401</c:v>
                </c:pt>
                <c:pt idx="20398">
                  <c:v>43356.385416666599</c:v>
                </c:pt>
                <c:pt idx="20399">
                  <c:v>43356.40625</c:v>
                </c:pt>
                <c:pt idx="20400">
                  <c:v>43356.427083333401</c:v>
                </c:pt>
                <c:pt idx="20401">
                  <c:v>43356.447916666599</c:v>
                </c:pt>
                <c:pt idx="20402">
                  <c:v>43356.46875</c:v>
                </c:pt>
                <c:pt idx="20403">
                  <c:v>43356.489583333401</c:v>
                </c:pt>
                <c:pt idx="20404">
                  <c:v>43356.510416666599</c:v>
                </c:pt>
                <c:pt idx="20405">
                  <c:v>43356.53125</c:v>
                </c:pt>
                <c:pt idx="20406">
                  <c:v>43356.552083333401</c:v>
                </c:pt>
                <c:pt idx="20407">
                  <c:v>43356.572916666599</c:v>
                </c:pt>
                <c:pt idx="20408">
                  <c:v>43356.59375</c:v>
                </c:pt>
                <c:pt idx="20409">
                  <c:v>43356.614583333401</c:v>
                </c:pt>
                <c:pt idx="20410">
                  <c:v>43356.635416666599</c:v>
                </c:pt>
                <c:pt idx="20411">
                  <c:v>43356.65625</c:v>
                </c:pt>
                <c:pt idx="20412">
                  <c:v>43356.677083333401</c:v>
                </c:pt>
                <c:pt idx="20413">
                  <c:v>43356.697916666599</c:v>
                </c:pt>
                <c:pt idx="20414">
                  <c:v>43356.71875</c:v>
                </c:pt>
                <c:pt idx="20415">
                  <c:v>43356.739583333401</c:v>
                </c:pt>
                <c:pt idx="20416">
                  <c:v>43356.760416666599</c:v>
                </c:pt>
                <c:pt idx="20417">
                  <c:v>43356.78125</c:v>
                </c:pt>
                <c:pt idx="20418">
                  <c:v>43356.802083333401</c:v>
                </c:pt>
                <c:pt idx="20419">
                  <c:v>43356.822916666599</c:v>
                </c:pt>
                <c:pt idx="20420">
                  <c:v>43356.84375</c:v>
                </c:pt>
                <c:pt idx="20421">
                  <c:v>43356.864583333401</c:v>
                </c:pt>
                <c:pt idx="20422">
                  <c:v>43356.885416666599</c:v>
                </c:pt>
                <c:pt idx="20423">
                  <c:v>43356.90625</c:v>
                </c:pt>
                <c:pt idx="20424">
                  <c:v>43356.927083333401</c:v>
                </c:pt>
                <c:pt idx="20425">
                  <c:v>43356.947916666599</c:v>
                </c:pt>
                <c:pt idx="20426">
                  <c:v>43356.96875</c:v>
                </c:pt>
                <c:pt idx="20427">
                  <c:v>43356.989583333401</c:v>
                </c:pt>
                <c:pt idx="20428">
                  <c:v>43357.010416666599</c:v>
                </c:pt>
                <c:pt idx="20429">
                  <c:v>43357.03125</c:v>
                </c:pt>
                <c:pt idx="20430">
                  <c:v>43357.052083333401</c:v>
                </c:pt>
                <c:pt idx="20431">
                  <c:v>43357.072916666599</c:v>
                </c:pt>
                <c:pt idx="20432">
                  <c:v>43357.09375</c:v>
                </c:pt>
                <c:pt idx="20433">
                  <c:v>43357.114583333401</c:v>
                </c:pt>
                <c:pt idx="20434">
                  <c:v>43357.135416666599</c:v>
                </c:pt>
                <c:pt idx="20435">
                  <c:v>43357.15625</c:v>
                </c:pt>
                <c:pt idx="20436">
                  <c:v>43357.177083333401</c:v>
                </c:pt>
                <c:pt idx="20437">
                  <c:v>43357.197916666599</c:v>
                </c:pt>
                <c:pt idx="20438">
                  <c:v>43357.21875</c:v>
                </c:pt>
                <c:pt idx="20439">
                  <c:v>43357.239583333401</c:v>
                </c:pt>
                <c:pt idx="20440">
                  <c:v>43357.260416666599</c:v>
                </c:pt>
                <c:pt idx="20441">
                  <c:v>43357.28125</c:v>
                </c:pt>
                <c:pt idx="20442">
                  <c:v>43357.302083333401</c:v>
                </c:pt>
                <c:pt idx="20443">
                  <c:v>43357.322916666599</c:v>
                </c:pt>
                <c:pt idx="20444">
                  <c:v>43357.34375</c:v>
                </c:pt>
                <c:pt idx="20445">
                  <c:v>43357.364583333401</c:v>
                </c:pt>
                <c:pt idx="20446">
                  <c:v>43357.385416666599</c:v>
                </c:pt>
                <c:pt idx="20447">
                  <c:v>43357.40625</c:v>
                </c:pt>
                <c:pt idx="20448">
                  <c:v>43357.427083333401</c:v>
                </c:pt>
                <c:pt idx="20449">
                  <c:v>43357.447916666599</c:v>
                </c:pt>
                <c:pt idx="20450">
                  <c:v>43357.46875</c:v>
                </c:pt>
                <c:pt idx="20451">
                  <c:v>43357.489583333401</c:v>
                </c:pt>
                <c:pt idx="20452">
                  <c:v>43357.510416666599</c:v>
                </c:pt>
                <c:pt idx="20453">
                  <c:v>43357.53125</c:v>
                </c:pt>
                <c:pt idx="20454">
                  <c:v>43357.552083333401</c:v>
                </c:pt>
                <c:pt idx="20455">
                  <c:v>43357.572916666599</c:v>
                </c:pt>
                <c:pt idx="20456">
                  <c:v>43357.59375</c:v>
                </c:pt>
                <c:pt idx="20457">
                  <c:v>43357.614583333401</c:v>
                </c:pt>
                <c:pt idx="20458">
                  <c:v>43357.635416666599</c:v>
                </c:pt>
                <c:pt idx="20459">
                  <c:v>43357.65625</c:v>
                </c:pt>
                <c:pt idx="20460">
                  <c:v>43357.677083333401</c:v>
                </c:pt>
                <c:pt idx="20461">
                  <c:v>43357.697916666599</c:v>
                </c:pt>
                <c:pt idx="20462">
                  <c:v>43357.71875</c:v>
                </c:pt>
                <c:pt idx="20463">
                  <c:v>43357.739583333401</c:v>
                </c:pt>
                <c:pt idx="20464">
                  <c:v>43357.760416666599</c:v>
                </c:pt>
                <c:pt idx="20465">
                  <c:v>43357.78125</c:v>
                </c:pt>
                <c:pt idx="20466">
                  <c:v>43357.802083333401</c:v>
                </c:pt>
                <c:pt idx="20467">
                  <c:v>43357.822916666599</c:v>
                </c:pt>
                <c:pt idx="20468">
                  <c:v>43357.84375</c:v>
                </c:pt>
                <c:pt idx="20469">
                  <c:v>43357.864583333401</c:v>
                </c:pt>
                <c:pt idx="20470">
                  <c:v>43357.885416666599</c:v>
                </c:pt>
                <c:pt idx="20471">
                  <c:v>43357.90625</c:v>
                </c:pt>
                <c:pt idx="20472">
                  <c:v>43357.927083333401</c:v>
                </c:pt>
                <c:pt idx="20473">
                  <c:v>43357.947916666599</c:v>
                </c:pt>
                <c:pt idx="20474">
                  <c:v>43357.96875</c:v>
                </c:pt>
                <c:pt idx="20475">
                  <c:v>43357.989583333401</c:v>
                </c:pt>
                <c:pt idx="20476">
                  <c:v>43358.010416666599</c:v>
                </c:pt>
                <c:pt idx="20477">
                  <c:v>43358.03125</c:v>
                </c:pt>
                <c:pt idx="20478">
                  <c:v>43358.052083333401</c:v>
                </c:pt>
                <c:pt idx="20479">
                  <c:v>43358.072916666599</c:v>
                </c:pt>
                <c:pt idx="20480">
                  <c:v>43358.09375</c:v>
                </c:pt>
                <c:pt idx="20481">
                  <c:v>43358.114583333401</c:v>
                </c:pt>
                <c:pt idx="20482">
                  <c:v>43358.135416666599</c:v>
                </c:pt>
                <c:pt idx="20483">
                  <c:v>43358.15625</c:v>
                </c:pt>
                <c:pt idx="20484">
                  <c:v>43358.177083333401</c:v>
                </c:pt>
                <c:pt idx="20485">
                  <c:v>43358.197916666599</c:v>
                </c:pt>
                <c:pt idx="20486">
                  <c:v>43358.21875</c:v>
                </c:pt>
                <c:pt idx="20487">
                  <c:v>43358.239583333401</c:v>
                </c:pt>
                <c:pt idx="20488">
                  <c:v>43358.260416666599</c:v>
                </c:pt>
                <c:pt idx="20489">
                  <c:v>43358.28125</c:v>
                </c:pt>
                <c:pt idx="20490">
                  <c:v>43358.302083333401</c:v>
                </c:pt>
                <c:pt idx="20491">
                  <c:v>43358.322916666599</c:v>
                </c:pt>
                <c:pt idx="20492">
                  <c:v>43358.34375</c:v>
                </c:pt>
                <c:pt idx="20493">
                  <c:v>43358.364583333401</c:v>
                </c:pt>
                <c:pt idx="20494">
                  <c:v>43358.385416666599</c:v>
                </c:pt>
                <c:pt idx="20495">
                  <c:v>43358.40625</c:v>
                </c:pt>
                <c:pt idx="20496">
                  <c:v>43358.427083333401</c:v>
                </c:pt>
                <c:pt idx="20497">
                  <c:v>43358.447916666599</c:v>
                </c:pt>
                <c:pt idx="20498">
                  <c:v>43358.46875</c:v>
                </c:pt>
                <c:pt idx="20499">
                  <c:v>43358.489583333401</c:v>
                </c:pt>
                <c:pt idx="20500">
                  <c:v>43358.510416666599</c:v>
                </c:pt>
                <c:pt idx="20501">
                  <c:v>43358.53125</c:v>
                </c:pt>
                <c:pt idx="20502">
                  <c:v>43358.552083333401</c:v>
                </c:pt>
                <c:pt idx="20503">
                  <c:v>43358.572916666599</c:v>
                </c:pt>
                <c:pt idx="20504">
                  <c:v>43358.59375</c:v>
                </c:pt>
                <c:pt idx="20505">
                  <c:v>43358.614583333401</c:v>
                </c:pt>
                <c:pt idx="20506">
                  <c:v>43358.635416666599</c:v>
                </c:pt>
                <c:pt idx="20507">
                  <c:v>43358.65625</c:v>
                </c:pt>
                <c:pt idx="20508">
                  <c:v>43358.677083333401</c:v>
                </c:pt>
                <c:pt idx="20509">
                  <c:v>43358.697916666599</c:v>
                </c:pt>
                <c:pt idx="20510">
                  <c:v>43358.71875</c:v>
                </c:pt>
                <c:pt idx="20511">
                  <c:v>43358.739583333401</c:v>
                </c:pt>
                <c:pt idx="20512">
                  <c:v>43358.760416666599</c:v>
                </c:pt>
                <c:pt idx="20513">
                  <c:v>43358.78125</c:v>
                </c:pt>
                <c:pt idx="20514">
                  <c:v>43358.802083333401</c:v>
                </c:pt>
                <c:pt idx="20515">
                  <c:v>43358.822916666599</c:v>
                </c:pt>
                <c:pt idx="20516">
                  <c:v>43358.84375</c:v>
                </c:pt>
                <c:pt idx="20517">
                  <c:v>43358.864583333401</c:v>
                </c:pt>
                <c:pt idx="20518">
                  <c:v>43358.885416666599</c:v>
                </c:pt>
                <c:pt idx="20519">
                  <c:v>43358.90625</c:v>
                </c:pt>
                <c:pt idx="20520">
                  <c:v>43358.927083333401</c:v>
                </c:pt>
                <c:pt idx="20521">
                  <c:v>43358.947916666599</c:v>
                </c:pt>
                <c:pt idx="20522">
                  <c:v>43358.96875</c:v>
                </c:pt>
                <c:pt idx="20523">
                  <c:v>43358.989583333401</c:v>
                </c:pt>
                <c:pt idx="20524">
                  <c:v>43359.010416666599</c:v>
                </c:pt>
                <c:pt idx="20525">
                  <c:v>43359.03125</c:v>
                </c:pt>
                <c:pt idx="20526">
                  <c:v>43359.052083333401</c:v>
                </c:pt>
                <c:pt idx="20527">
                  <c:v>43359.072916666599</c:v>
                </c:pt>
                <c:pt idx="20528">
                  <c:v>43359.09375</c:v>
                </c:pt>
                <c:pt idx="20529">
                  <c:v>43359.114583333401</c:v>
                </c:pt>
                <c:pt idx="20530">
                  <c:v>43359.135416666599</c:v>
                </c:pt>
                <c:pt idx="20531">
                  <c:v>43359.15625</c:v>
                </c:pt>
                <c:pt idx="20532">
                  <c:v>43359.177083333401</c:v>
                </c:pt>
                <c:pt idx="20533">
                  <c:v>43359.197916666599</c:v>
                </c:pt>
                <c:pt idx="20534">
                  <c:v>43359.21875</c:v>
                </c:pt>
                <c:pt idx="20535">
                  <c:v>43359.239583333401</c:v>
                </c:pt>
                <c:pt idx="20536">
                  <c:v>43359.260416666599</c:v>
                </c:pt>
                <c:pt idx="20537">
                  <c:v>43359.28125</c:v>
                </c:pt>
                <c:pt idx="20538">
                  <c:v>43359.302083333401</c:v>
                </c:pt>
                <c:pt idx="20539">
                  <c:v>43359.322916666599</c:v>
                </c:pt>
                <c:pt idx="20540">
                  <c:v>43359.34375</c:v>
                </c:pt>
                <c:pt idx="20541">
                  <c:v>43359.364583333401</c:v>
                </c:pt>
                <c:pt idx="20542">
                  <c:v>43359.385416666599</c:v>
                </c:pt>
                <c:pt idx="20543">
                  <c:v>43359.40625</c:v>
                </c:pt>
                <c:pt idx="20544">
                  <c:v>43359.427083333401</c:v>
                </c:pt>
                <c:pt idx="20545">
                  <c:v>43359.447916666599</c:v>
                </c:pt>
                <c:pt idx="20546">
                  <c:v>43359.46875</c:v>
                </c:pt>
                <c:pt idx="20547">
                  <c:v>43359.489583333401</c:v>
                </c:pt>
                <c:pt idx="20548">
                  <c:v>43359.510416666599</c:v>
                </c:pt>
                <c:pt idx="20549">
                  <c:v>43359.53125</c:v>
                </c:pt>
                <c:pt idx="20550">
                  <c:v>43359.552083333401</c:v>
                </c:pt>
                <c:pt idx="20551">
                  <c:v>43359.572916666599</c:v>
                </c:pt>
                <c:pt idx="20552">
                  <c:v>43359.59375</c:v>
                </c:pt>
                <c:pt idx="20553">
                  <c:v>43359.614583333401</c:v>
                </c:pt>
                <c:pt idx="20554">
                  <c:v>43359.635416666599</c:v>
                </c:pt>
                <c:pt idx="20555">
                  <c:v>43359.65625</c:v>
                </c:pt>
                <c:pt idx="20556">
                  <c:v>43359.677083333401</c:v>
                </c:pt>
                <c:pt idx="20557">
                  <c:v>43359.697916666599</c:v>
                </c:pt>
                <c:pt idx="20558">
                  <c:v>43359.71875</c:v>
                </c:pt>
                <c:pt idx="20559">
                  <c:v>43359.739583333401</c:v>
                </c:pt>
                <c:pt idx="20560">
                  <c:v>43359.760416666599</c:v>
                </c:pt>
                <c:pt idx="20561">
                  <c:v>43359.78125</c:v>
                </c:pt>
                <c:pt idx="20562">
                  <c:v>43359.802083333401</c:v>
                </c:pt>
                <c:pt idx="20563">
                  <c:v>43359.822916666599</c:v>
                </c:pt>
                <c:pt idx="20564">
                  <c:v>43359.84375</c:v>
                </c:pt>
                <c:pt idx="20565">
                  <c:v>43359.864583333401</c:v>
                </c:pt>
                <c:pt idx="20566">
                  <c:v>43359.885416666599</c:v>
                </c:pt>
                <c:pt idx="20567">
                  <c:v>43359.90625</c:v>
                </c:pt>
                <c:pt idx="20568">
                  <c:v>43359.927083333401</c:v>
                </c:pt>
                <c:pt idx="20569">
                  <c:v>43359.947916666599</c:v>
                </c:pt>
                <c:pt idx="20570">
                  <c:v>43359.96875</c:v>
                </c:pt>
                <c:pt idx="20571">
                  <c:v>43359.989583333401</c:v>
                </c:pt>
                <c:pt idx="20572">
                  <c:v>43360.010416666599</c:v>
                </c:pt>
                <c:pt idx="20573">
                  <c:v>43360.03125</c:v>
                </c:pt>
                <c:pt idx="20574">
                  <c:v>43360.052083333401</c:v>
                </c:pt>
                <c:pt idx="20575">
                  <c:v>43360.072916666599</c:v>
                </c:pt>
                <c:pt idx="20576">
                  <c:v>43360.09375</c:v>
                </c:pt>
                <c:pt idx="20577">
                  <c:v>43360.114583333401</c:v>
                </c:pt>
                <c:pt idx="20578">
                  <c:v>43360.135416666599</c:v>
                </c:pt>
                <c:pt idx="20579">
                  <c:v>43360.15625</c:v>
                </c:pt>
                <c:pt idx="20580">
                  <c:v>43360.177083333401</c:v>
                </c:pt>
                <c:pt idx="20581">
                  <c:v>43360.197916666599</c:v>
                </c:pt>
                <c:pt idx="20582">
                  <c:v>43360.21875</c:v>
                </c:pt>
                <c:pt idx="20583">
                  <c:v>43360.239583333401</c:v>
                </c:pt>
                <c:pt idx="20584">
                  <c:v>43360.260416666599</c:v>
                </c:pt>
                <c:pt idx="20585">
                  <c:v>43360.28125</c:v>
                </c:pt>
                <c:pt idx="20586">
                  <c:v>43360.302083333401</c:v>
                </c:pt>
                <c:pt idx="20587">
                  <c:v>43360.322916666599</c:v>
                </c:pt>
                <c:pt idx="20588">
                  <c:v>43360.34375</c:v>
                </c:pt>
                <c:pt idx="20589">
                  <c:v>43360.364583333401</c:v>
                </c:pt>
                <c:pt idx="20590">
                  <c:v>43360.385416666599</c:v>
                </c:pt>
                <c:pt idx="20591">
                  <c:v>43360.40625</c:v>
                </c:pt>
                <c:pt idx="20592">
                  <c:v>43360.427083333401</c:v>
                </c:pt>
                <c:pt idx="20593">
                  <c:v>43360.447916666599</c:v>
                </c:pt>
                <c:pt idx="20594">
                  <c:v>43360.46875</c:v>
                </c:pt>
                <c:pt idx="20595">
                  <c:v>43360.489583333401</c:v>
                </c:pt>
                <c:pt idx="20596">
                  <c:v>43360.510416666599</c:v>
                </c:pt>
                <c:pt idx="20597">
                  <c:v>43360.53125</c:v>
                </c:pt>
                <c:pt idx="20598">
                  <c:v>43360.552083333401</c:v>
                </c:pt>
                <c:pt idx="20599">
                  <c:v>43360.572916666599</c:v>
                </c:pt>
                <c:pt idx="20600">
                  <c:v>43360.59375</c:v>
                </c:pt>
                <c:pt idx="20601">
                  <c:v>43360.614583333401</c:v>
                </c:pt>
                <c:pt idx="20602">
                  <c:v>43360.635416666599</c:v>
                </c:pt>
                <c:pt idx="20603">
                  <c:v>43360.65625</c:v>
                </c:pt>
                <c:pt idx="20604">
                  <c:v>43360.677083333401</c:v>
                </c:pt>
                <c:pt idx="20605">
                  <c:v>43360.697916666599</c:v>
                </c:pt>
                <c:pt idx="20606">
                  <c:v>43360.71875</c:v>
                </c:pt>
                <c:pt idx="20607">
                  <c:v>43360.739583333401</c:v>
                </c:pt>
                <c:pt idx="20608">
                  <c:v>43360.760416666599</c:v>
                </c:pt>
                <c:pt idx="20609">
                  <c:v>43360.78125</c:v>
                </c:pt>
                <c:pt idx="20610">
                  <c:v>43360.802083333401</c:v>
                </c:pt>
                <c:pt idx="20611">
                  <c:v>43360.822916666599</c:v>
                </c:pt>
                <c:pt idx="20612">
                  <c:v>43360.84375</c:v>
                </c:pt>
                <c:pt idx="20613">
                  <c:v>43360.864583333401</c:v>
                </c:pt>
                <c:pt idx="20614">
                  <c:v>43360.885416666599</c:v>
                </c:pt>
                <c:pt idx="20615">
                  <c:v>43360.90625</c:v>
                </c:pt>
                <c:pt idx="20616">
                  <c:v>43360.927083333401</c:v>
                </c:pt>
                <c:pt idx="20617">
                  <c:v>43360.947916666599</c:v>
                </c:pt>
                <c:pt idx="20618">
                  <c:v>43360.96875</c:v>
                </c:pt>
                <c:pt idx="20619">
                  <c:v>43360.989583333401</c:v>
                </c:pt>
                <c:pt idx="20620">
                  <c:v>43361.010416666599</c:v>
                </c:pt>
                <c:pt idx="20621">
                  <c:v>43361.03125</c:v>
                </c:pt>
                <c:pt idx="20622">
                  <c:v>43361.052083333401</c:v>
                </c:pt>
                <c:pt idx="20623">
                  <c:v>43361.072916666599</c:v>
                </c:pt>
                <c:pt idx="20624">
                  <c:v>43361.09375</c:v>
                </c:pt>
                <c:pt idx="20625">
                  <c:v>43361.114583333401</c:v>
                </c:pt>
                <c:pt idx="20626">
                  <c:v>43361.135416666599</c:v>
                </c:pt>
                <c:pt idx="20627">
                  <c:v>43361.15625</c:v>
                </c:pt>
                <c:pt idx="20628">
                  <c:v>43361.177083333401</c:v>
                </c:pt>
                <c:pt idx="20629">
                  <c:v>43361.197916666599</c:v>
                </c:pt>
                <c:pt idx="20630">
                  <c:v>43361.21875</c:v>
                </c:pt>
                <c:pt idx="20631">
                  <c:v>43361.239583333401</c:v>
                </c:pt>
                <c:pt idx="20632">
                  <c:v>43361.260416666599</c:v>
                </c:pt>
                <c:pt idx="20633">
                  <c:v>43361.28125</c:v>
                </c:pt>
                <c:pt idx="20634">
                  <c:v>43361.302083333401</c:v>
                </c:pt>
                <c:pt idx="20635">
                  <c:v>43361.322916666599</c:v>
                </c:pt>
                <c:pt idx="20636">
                  <c:v>43361.34375</c:v>
                </c:pt>
                <c:pt idx="20637">
                  <c:v>43361.364583333401</c:v>
                </c:pt>
                <c:pt idx="20638">
                  <c:v>43361.385416666599</c:v>
                </c:pt>
                <c:pt idx="20639">
                  <c:v>43361.40625</c:v>
                </c:pt>
                <c:pt idx="20640">
                  <c:v>43361.427083333401</c:v>
                </c:pt>
                <c:pt idx="20641">
                  <c:v>43361.447916666599</c:v>
                </c:pt>
                <c:pt idx="20642">
                  <c:v>43361.46875</c:v>
                </c:pt>
                <c:pt idx="20643">
                  <c:v>43361.489583333401</c:v>
                </c:pt>
                <c:pt idx="20644">
                  <c:v>43361.510416666599</c:v>
                </c:pt>
                <c:pt idx="20645">
                  <c:v>43361.53125</c:v>
                </c:pt>
                <c:pt idx="20646">
                  <c:v>43361.552083333401</c:v>
                </c:pt>
                <c:pt idx="20647">
                  <c:v>43361.572916666599</c:v>
                </c:pt>
                <c:pt idx="20648">
                  <c:v>43361.59375</c:v>
                </c:pt>
                <c:pt idx="20649">
                  <c:v>43361.614583333401</c:v>
                </c:pt>
                <c:pt idx="20650">
                  <c:v>43361.635416666599</c:v>
                </c:pt>
                <c:pt idx="20651">
                  <c:v>43361.65625</c:v>
                </c:pt>
                <c:pt idx="20652">
                  <c:v>43361.677083333401</c:v>
                </c:pt>
                <c:pt idx="20653">
                  <c:v>43361.697916666599</c:v>
                </c:pt>
                <c:pt idx="20654">
                  <c:v>43361.71875</c:v>
                </c:pt>
                <c:pt idx="20655">
                  <c:v>43361.739583333401</c:v>
                </c:pt>
                <c:pt idx="20656">
                  <c:v>43361.760416666599</c:v>
                </c:pt>
                <c:pt idx="20657">
                  <c:v>43361.78125</c:v>
                </c:pt>
                <c:pt idx="20658">
                  <c:v>43361.802083333401</c:v>
                </c:pt>
                <c:pt idx="20659">
                  <c:v>43361.822916666599</c:v>
                </c:pt>
                <c:pt idx="20660">
                  <c:v>43361.84375</c:v>
                </c:pt>
                <c:pt idx="20661">
                  <c:v>43361.864583333401</c:v>
                </c:pt>
                <c:pt idx="20662">
                  <c:v>43361.885416666599</c:v>
                </c:pt>
                <c:pt idx="20663">
                  <c:v>43361.90625</c:v>
                </c:pt>
                <c:pt idx="20664">
                  <c:v>43361.927083333401</c:v>
                </c:pt>
                <c:pt idx="20665">
                  <c:v>43361.947916666599</c:v>
                </c:pt>
                <c:pt idx="20666">
                  <c:v>43361.96875</c:v>
                </c:pt>
                <c:pt idx="20667">
                  <c:v>43361.989583333401</c:v>
                </c:pt>
                <c:pt idx="20668">
                  <c:v>43362.010416666599</c:v>
                </c:pt>
                <c:pt idx="20669">
                  <c:v>43362.03125</c:v>
                </c:pt>
                <c:pt idx="20670">
                  <c:v>43362.052083333401</c:v>
                </c:pt>
                <c:pt idx="20671">
                  <c:v>43362.072916666599</c:v>
                </c:pt>
                <c:pt idx="20672">
                  <c:v>43362.09375</c:v>
                </c:pt>
                <c:pt idx="20673">
                  <c:v>43362.114583333401</c:v>
                </c:pt>
                <c:pt idx="20674">
                  <c:v>43362.135416666599</c:v>
                </c:pt>
                <c:pt idx="20675">
                  <c:v>43362.15625</c:v>
                </c:pt>
                <c:pt idx="20676">
                  <c:v>43362.177083333401</c:v>
                </c:pt>
                <c:pt idx="20677">
                  <c:v>43362.197916666599</c:v>
                </c:pt>
                <c:pt idx="20678">
                  <c:v>43362.21875</c:v>
                </c:pt>
                <c:pt idx="20679">
                  <c:v>43362.239583333401</c:v>
                </c:pt>
                <c:pt idx="20680">
                  <c:v>43362.260416666599</c:v>
                </c:pt>
                <c:pt idx="20681">
                  <c:v>43362.28125</c:v>
                </c:pt>
                <c:pt idx="20682">
                  <c:v>43362.302083333401</c:v>
                </c:pt>
                <c:pt idx="20683">
                  <c:v>43362.322916666599</c:v>
                </c:pt>
                <c:pt idx="20684">
                  <c:v>43362.34375</c:v>
                </c:pt>
                <c:pt idx="20685">
                  <c:v>43362.364583333401</c:v>
                </c:pt>
                <c:pt idx="20686">
                  <c:v>43362.385416666599</c:v>
                </c:pt>
                <c:pt idx="20687">
                  <c:v>43362.40625</c:v>
                </c:pt>
                <c:pt idx="20688">
                  <c:v>43362.427083333401</c:v>
                </c:pt>
                <c:pt idx="20689">
                  <c:v>43362.447916666599</c:v>
                </c:pt>
                <c:pt idx="20690">
                  <c:v>43362.46875</c:v>
                </c:pt>
                <c:pt idx="20691">
                  <c:v>43362.489583333401</c:v>
                </c:pt>
                <c:pt idx="20692">
                  <c:v>43362.510416666599</c:v>
                </c:pt>
                <c:pt idx="20693">
                  <c:v>43362.53125</c:v>
                </c:pt>
                <c:pt idx="20694">
                  <c:v>43362.552083333401</c:v>
                </c:pt>
                <c:pt idx="20695">
                  <c:v>43362.572916666599</c:v>
                </c:pt>
                <c:pt idx="20696">
                  <c:v>43362.59375</c:v>
                </c:pt>
                <c:pt idx="20697">
                  <c:v>43362.614583333401</c:v>
                </c:pt>
                <c:pt idx="20698">
                  <c:v>43362.635416666599</c:v>
                </c:pt>
                <c:pt idx="20699">
                  <c:v>43362.65625</c:v>
                </c:pt>
                <c:pt idx="20700">
                  <c:v>43362.677083333401</c:v>
                </c:pt>
                <c:pt idx="20701">
                  <c:v>43362.697916666599</c:v>
                </c:pt>
                <c:pt idx="20702">
                  <c:v>43362.71875</c:v>
                </c:pt>
                <c:pt idx="20703">
                  <c:v>43362.739583333401</c:v>
                </c:pt>
                <c:pt idx="20704">
                  <c:v>43362.760416666599</c:v>
                </c:pt>
                <c:pt idx="20705">
                  <c:v>43362.78125</c:v>
                </c:pt>
                <c:pt idx="20706">
                  <c:v>43362.802083333401</c:v>
                </c:pt>
                <c:pt idx="20707">
                  <c:v>43362.822916666599</c:v>
                </c:pt>
                <c:pt idx="20708">
                  <c:v>43362.84375</c:v>
                </c:pt>
                <c:pt idx="20709">
                  <c:v>43362.864583333401</c:v>
                </c:pt>
                <c:pt idx="20710">
                  <c:v>43362.885416666599</c:v>
                </c:pt>
                <c:pt idx="20711">
                  <c:v>43362.90625</c:v>
                </c:pt>
                <c:pt idx="20712">
                  <c:v>43362.927083333401</c:v>
                </c:pt>
                <c:pt idx="20713">
                  <c:v>43362.947916666599</c:v>
                </c:pt>
                <c:pt idx="20714">
                  <c:v>43362.96875</c:v>
                </c:pt>
                <c:pt idx="20715">
                  <c:v>43362.989583333401</c:v>
                </c:pt>
                <c:pt idx="20716">
                  <c:v>43363.010416666599</c:v>
                </c:pt>
                <c:pt idx="20717">
                  <c:v>43363.03125</c:v>
                </c:pt>
                <c:pt idx="20718">
                  <c:v>43363.052083333401</c:v>
                </c:pt>
                <c:pt idx="20719">
                  <c:v>43363.072916666599</c:v>
                </c:pt>
                <c:pt idx="20720">
                  <c:v>43363.09375</c:v>
                </c:pt>
                <c:pt idx="20721">
                  <c:v>43363.114583333401</c:v>
                </c:pt>
                <c:pt idx="20722">
                  <c:v>43363.135416666599</c:v>
                </c:pt>
                <c:pt idx="20723">
                  <c:v>43363.15625</c:v>
                </c:pt>
                <c:pt idx="20724">
                  <c:v>43363.177083333401</c:v>
                </c:pt>
                <c:pt idx="20725">
                  <c:v>43363.197916666599</c:v>
                </c:pt>
                <c:pt idx="20726">
                  <c:v>43363.21875</c:v>
                </c:pt>
                <c:pt idx="20727">
                  <c:v>43363.239583333401</c:v>
                </c:pt>
                <c:pt idx="20728">
                  <c:v>43363.260416666599</c:v>
                </c:pt>
                <c:pt idx="20729">
                  <c:v>43363.28125</c:v>
                </c:pt>
                <c:pt idx="20730">
                  <c:v>43363.302083333401</c:v>
                </c:pt>
                <c:pt idx="20731">
                  <c:v>43363.322916666599</c:v>
                </c:pt>
                <c:pt idx="20732">
                  <c:v>43363.34375</c:v>
                </c:pt>
                <c:pt idx="20733">
                  <c:v>43363.364583333401</c:v>
                </c:pt>
                <c:pt idx="20734">
                  <c:v>43363.385416666599</c:v>
                </c:pt>
                <c:pt idx="20735">
                  <c:v>43363.40625</c:v>
                </c:pt>
                <c:pt idx="20736">
                  <c:v>43363.427083333401</c:v>
                </c:pt>
                <c:pt idx="20737">
                  <c:v>43363.447916666599</c:v>
                </c:pt>
                <c:pt idx="20738">
                  <c:v>43363.46875</c:v>
                </c:pt>
                <c:pt idx="20739">
                  <c:v>43363.489583333401</c:v>
                </c:pt>
                <c:pt idx="20740">
                  <c:v>43363.510416666599</c:v>
                </c:pt>
                <c:pt idx="20741">
                  <c:v>43363.53125</c:v>
                </c:pt>
                <c:pt idx="20742">
                  <c:v>43363.552083333401</c:v>
                </c:pt>
                <c:pt idx="20743">
                  <c:v>43363.572916666599</c:v>
                </c:pt>
                <c:pt idx="20744">
                  <c:v>43363.59375</c:v>
                </c:pt>
                <c:pt idx="20745">
                  <c:v>43363.614583333401</c:v>
                </c:pt>
                <c:pt idx="20746">
                  <c:v>43363.635416666599</c:v>
                </c:pt>
                <c:pt idx="20747">
                  <c:v>43363.65625</c:v>
                </c:pt>
                <c:pt idx="20748">
                  <c:v>43363.677083333401</c:v>
                </c:pt>
                <c:pt idx="20749">
                  <c:v>43363.697916666599</c:v>
                </c:pt>
                <c:pt idx="20750">
                  <c:v>43363.71875</c:v>
                </c:pt>
                <c:pt idx="20751">
                  <c:v>43363.739583333401</c:v>
                </c:pt>
                <c:pt idx="20752">
                  <c:v>43363.760416666599</c:v>
                </c:pt>
                <c:pt idx="20753">
                  <c:v>43363.78125</c:v>
                </c:pt>
                <c:pt idx="20754">
                  <c:v>43363.802083333401</c:v>
                </c:pt>
                <c:pt idx="20755">
                  <c:v>43363.822916666599</c:v>
                </c:pt>
                <c:pt idx="20756">
                  <c:v>43363.84375</c:v>
                </c:pt>
                <c:pt idx="20757">
                  <c:v>43363.864583333401</c:v>
                </c:pt>
                <c:pt idx="20758">
                  <c:v>43363.885416666599</c:v>
                </c:pt>
                <c:pt idx="20759">
                  <c:v>43363.90625</c:v>
                </c:pt>
                <c:pt idx="20760">
                  <c:v>43363.927083333401</c:v>
                </c:pt>
                <c:pt idx="20761">
                  <c:v>43363.947916666599</c:v>
                </c:pt>
                <c:pt idx="20762">
                  <c:v>43363.96875</c:v>
                </c:pt>
                <c:pt idx="20763">
                  <c:v>43363.989583333401</c:v>
                </c:pt>
                <c:pt idx="20764">
                  <c:v>43364.010416666599</c:v>
                </c:pt>
                <c:pt idx="20765">
                  <c:v>43364.03125</c:v>
                </c:pt>
                <c:pt idx="20766">
                  <c:v>43364.052083333401</c:v>
                </c:pt>
                <c:pt idx="20767">
                  <c:v>43364.072916666599</c:v>
                </c:pt>
                <c:pt idx="20768">
                  <c:v>43364.09375</c:v>
                </c:pt>
                <c:pt idx="20769">
                  <c:v>43364.114583333401</c:v>
                </c:pt>
                <c:pt idx="20770">
                  <c:v>43364.135416666599</c:v>
                </c:pt>
                <c:pt idx="20771">
                  <c:v>43364.15625</c:v>
                </c:pt>
                <c:pt idx="20772">
                  <c:v>43364.177083333401</c:v>
                </c:pt>
                <c:pt idx="20773">
                  <c:v>43364.197916666599</c:v>
                </c:pt>
                <c:pt idx="20774">
                  <c:v>43364.21875</c:v>
                </c:pt>
                <c:pt idx="20775">
                  <c:v>43364.239583333401</c:v>
                </c:pt>
                <c:pt idx="20776">
                  <c:v>43364.260416666599</c:v>
                </c:pt>
                <c:pt idx="20777">
                  <c:v>43364.28125</c:v>
                </c:pt>
                <c:pt idx="20778">
                  <c:v>43364.302083333401</c:v>
                </c:pt>
                <c:pt idx="20779">
                  <c:v>43364.322916666599</c:v>
                </c:pt>
                <c:pt idx="20780">
                  <c:v>43364.34375</c:v>
                </c:pt>
                <c:pt idx="20781">
                  <c:v>43364.364583333401</c:v>
                </c:pt>
                <c:pt idx="20782">
                  <c:v>43364.385416666599</c:v>
                </c:pt>
                <c:pt idx="20783">
                  <c:v>43364.40625</c:v>
                </c:pt>
                <c:pt idx="20784">
                  <c:v>43364.427083333401</c:v>
                </c:pt>
                <c:pt idx="20785">
                  <c:v>43364.447916666599</c:v>
                </c:pt>
                <c:pt idx="20786">
                  <c:v>43364.46875</c:v>
                </c:pt>
                <c:pt idx="20787">
                  <c:v>43364.489583333401</c:v>
                </c:pt>
                <c:pt idx="20788">
                  <c:v>43364.510416666599</c:v>
                </c:pt>
                <c:pt idx="20789">
                  <c:v>43364.53125</c:v>
                </c:pt>
                <c:pt idx="20790">
                  <c:v>43364.552083333401</c:v>
                </c:pt>
                <c:pt idx="20791">
                  <c:v>43364.572916666599</c:v>
                </c:pt>
                <c:pt idx="20792">
                  <c:v>43364.59375</c:v>
                </c:pt>
                <c:pt idx="20793">
                  <c:v>43364.614583333401</c:v>
                </c:pt>
                <c:pt idx="20794">
                  <c:v>43364.635416666599</c:v>
                </c:pt>
                <c:pt idx="20795">
                  <c:v>43364.65625</c:v>
                </c:pt>
                <c:pt idx="20796">
                  <c:v>43364.677083333401</c:v>
                </c:pt>
                <c:pt idx="20797">
                  <c:v>43364.697916666599</c:v>
                </c:pt>
                <c:pt idx="20798">
                  <c:v>43364.71875</c:v>
                </c:pt>
                <c:pt idx="20799">
                  <c:v>43364.739583333401</c:v>
                </c:pt>
                <c:pt idx="20800">
                  <c:v>43364.760416666599</c:v>
                </c:pt>
                <c:pt idx="20801">
                  <c:v>43364.78125</c:v>
                </c:pt>
                <c:pt idx="20802">
                  <c:v>43364.802083333401</c:v>
                </c:pt>
                <c:pt idx="20803">
                  <c:v>43364.822916666599</c:v>
                </c:pt>
                <c:pt idx="20804">
                  <c:v>43364.84375</c:v>
                </c:pt>
                <c:pt idx="20805">
                  <c:v>43364.864583333401</c:v>
                </c:pt>
                <c:pt idx="20806">
                  <c:v>43364.885416666599</c:v>
                </c:pt>
                <c:pt idx="20807">
                  <c:v>43364.90625</c:v>
                </c:pt>
                <c:pt idx="20808">
                  <c:v>43364.927083333401</c:v>
                </c:pt>
                <c:pt idx="20809">
                  <c:v>43364.947916666599</c:v>
                </c:pt>
                <c:pt idx="20810">
                  <c:v>43364.96875</c:v>
                </c:pt>
                <c:pt idx="20811">
                  <c:v>43364.989583333401</c:v>
                </c:pt>
                <c:pt idx="20812">
                  <c:v>43365.010416666599</c:v>
                </c:pt>
                <c:pt idx="20813">
                  <c:v>43365.03125</c:v>
                </c:pt>
                <c:pt idx="20814">
                  <c:v>43365.052083333401</c:v>
                </c:pt>
                <c:pt idx="20815">
                  <c:v>43365.072916666599</c:v>
                </c:pt>
                <c:pt idx="20816">
                  <c:v>43365.09375</c:v>
                </c:pt>
                <c:pt idx="20817">
                  <c:v>43365.114583333401</c:v>
                </c:pt>
                <c:pt idx="20818">
                  <c:v>43365.135416666599</c:v>
                </c:pt>
                <c:pt idx="20819">
                  <c:v>43365.15625</c:v>
                </c:pt>
                <c:pt idx="20820">
                  <c:v>43365.177083333401</c:v>
                </c:pt>
                <c:pt idx="20821">
                  <c:v>43365.197916666599</c:v>
                </c:pt>
                <c:pt idx="20822">
                  <c:v>43365.21875</c:v>
                </c:pt>
                <c:pt idx="20823">
                  <c:v>43365.239583333401</c:v>
                </c:pt>
                <c:pt idx="20824">
                  <c:v>43365.260416666599</c:v>
                </c:pt>
                <c:pt idx="20825">
                  <c:v>43365.28125</c:v>
                </c:pt>
                <c:pt idx="20826">
                  <c:v>43365.302083333401</c:v>
                </c:pt>
                <c:pt idx="20827">
                  <c:v>43365.322916666599</c:v>
                </c:pt>
                <c:pt idx="20828">
                  <c:v>43365.34375</c:v>
                </c:pt>
                <c:pt idx="20829">
                  <c:v>43365.364583333401</c:v>
                </c:pt>
                <c:pt idx="20830">
                  <c:v>43365.385416666599</c:v>
                </c:pt>
                <c:pt idx="20831">
                  <c:v>43365.40625</c:v>
                </c:pt>
                <c:pt idx="20832">
                  <c:v>43365.427083333401</c:v>
                </c:pt>
                <c:pt idx="20833">
                  <c:v>43365.447916666599</c:v>
                </c:pt>
                <c:pt idx="20834">
                  <c:v>43365.46875</c:v>
                </c:pt>
                <c:pt idx="20835">
                  <c:v>43365.489583333401</c:v>
                </c:pt>
                <c:pt idx="20836">
                  <c:v>43365.510416666599</c:v>
                </c:pt>
                <c:pt idx="20837">
                  <c:v>43365.53125</c:v>
                </c:pt>
                <c:pt idx="20838">
                  <c:v>43365.552083333401</c:v>
                </c:pt>
                <c:pt idx="20839">
                  <c:v>43365.572916666599</c:v>
                </c:pt>
                <c:pt idx="20840">
                  <c:v>43365.59375</c:v>
                </c:pt>
                <c:pt idx="20841">
                  <c:v>43365.614583333401</c:v>
                </c:pt>
                <c:pt idx="20842">
                  <c:v>43365.635416666599</c:v>
                </c:pt>
                <c:pt idx="20843">
                  <c:v>43365.65625</c:v>
                </c:pt>
                <c:pt idx="20844">
                  <c:v>43365.677083333401</c:v>
                </c:pt>
                <c:pt idx="20845">
                  <c:v>43365.697916666599</c:v>
                </c:pt>
                <c:pt idx="20846">
                  <c:v>43365.71875</c:v>
                </c:pt>
                <c:pt idx="20847">
                  <c:v>43365.739583333401</c:v>
                </c:pt>
                <c:pt idx="20848">
                  <c:v>43365.760416666599</c:v>
                </c:pt>
                <c:pt idx="20849">
                  <c:v>43365.78125</c:v>
                </c:pt>
                <c:pt idx="20850">
                  <c:v>43365.802083333401</c:v>
                </c:pt>
                <c:pt idx="20851">
                  <c:v>43365.822916666599</c:v>
                </c:pt>
                <c:pt idx="20852">
                  <c:v>43365.84375</c:v>
                </c:pt>
                <c:pt idx="20853">
                  <c:v>43365.864583333401</c:v>
                </c:pt>
                <c:pt idx="20854">
                  <c:v>43365.885416666599</c:v>
                </c:pt>
                <c:pt idx="20855">
                  <c:v>43365.90625</c:v>
                </c:pt>
                <c:pt idx="20856">
                  <c:v>43365.927083333401</c:v>
                </c:pt>
                <c:pt idx="20857">
                  <c:v>43365.947916666599</c:v>
                </c:pt>
                <c:pt idx="20858">
                  <c:v>43365.96875</c:v>
                </c:pt>
                <c:pt idx="20859">
                  <c:v>43365.989583333401</c:v>
                </c:pt>
                <c:pt idx="20860">
                  <c:v>43366.010416666599</c:v>
                </c:pt>
                <c:pt idx="20861">
                  <c:v>43366.03125</c:v>
                </c:pt>
                <c:pt idx="20862">
                  <c:v>43366.052083333401</c:v>
                </c:pt>
                <c:pt idx="20863">
                  <c:v>43366.072916666599</c:v>
                </c:pt>
                <c:pt idx="20864">
                  <c:v>43366.09375</c:v>
                </c:pt>
                <c:pt idx="20865">
                  <c:v>43366.114583333401</c:v>
                </c:pt>
                <c:pt idx="20866">
                  <c:v>43366.135416666599</c:v>
                </c:pt>
                <c:pt idx="20867">
                  <c:v>43366.15625</c:v>
                </c:pt>
                <c:pt idx="20868">
                  <c:v>43366.177083333401</c:v>
                </c:pt>
                <c:pt idx="20869">
                  <c:v>43366.197916666599</c:v>
                </c:pt>
                <c:pt idx="20870">
                  <c:v>43366.21875</c:v>
                </c:pt>
                <c:pt idx="20871">
                  <c:v>43366.239583333401</c:v>
                </c:pt>
                <c:pt idx="20872">
                  <c:v>43366.260416666599</c:v>
                </c:pt>
                <c:pt idx="20873">
                  <c:v>43366.28125</c:v>
                </c:pt>
                <c:pt idx="20874">
                  <c:v>43366.302083333401</c:v>
                </c:pt>
                <c:pt idx="20875">
                  <c:v>43366.322916666599</c:v>
                </c:pt>
                <c:pt idx="20876">
                  <c:v>43366.34375</c:v>
                </c:pt>
                <c:pt idx="20877">
                  <c:v>43366.364583333401</c:v>
                </c:pt>
                <c:pt idx="20878">
                  <c:v>43366.385416666599</c:v>
                </c:pt>
                <c:pt idx="20879">
                  <c:v>43366.40625</c:v>
                </c:pt>
                <c:pt idx="20880">
                  <c:v>43366.427083333401</c:v>
                </c:pt>
                <c:pt idx="20881">
                  <c:v>43366.447916666599</c:v>
                </c:pt>
                <c:pt idx="20882">
                  <c:v>43366.46875</c:v>
                </c:pt>
                <c:pt idx="20883">
                  <c:v>43366.489583333401</c:v>
                </c:pt>
                <c:pt idx="20884">
                  <c:v>43366.510416666599</c:v>
                </c:pt>
                <c:pt idx="20885">
                  <c:v>43366.53125</c:v>
                </c:pt>
                <c:pt idx="20886">
                  <c:v>43366.552083333401</c:v>
                </c:pt>
                <c:pt idx="20887">
                  <c:v>43366.572916666599</c:v>
                </c:pt>
                <c:pt idx="20888">
                  <c:v>43366.59375</c:v>
                </c:pt>
                <c:pt idx="20889">
                  <c:v>43366.614583333401</c:v>
                </c:pt>
                <c:pt idx="20890">
                  <c:v>43366.635416666599</c:v>
                </c:pt>
                <c:pt idx="20891">
                  <c:v>43366.65625</c:v>
                </c:pt>
                <c:pt idx="20892">
                  <c:v>43366.677083333401</c:v>
                </c:pt>
                <c:pt idx="20893">
                  <c:v>43366.697916666599</c:v>
                </c:pt>
                <c:pt idx="20894">
                  <c:v>43366.71875</c:v>
                </c:pt>
                <c:pt idx="20895">
                  <c:v>43366.739583333401</c:v>
                </c:pt>
                <c:pt idx="20896">
                  <c:v>43366.760416666599</c:v>
                </c:pt>
                <c:pt idx="20897">
                  <c:v>43366.78125</c:v>
                </c:pt>
                <c:pt idx="20898">
                  <c:v>43366.802083333401</c:v>
                </c:pt>
                <c:pt idx="20899">
                  <c:v>43366.822916666599</c:v>
                </c:pt>
                <c:pt idx="20900">
                  <c:v>43366.84375</c:v>
                </c:pt>
                <c:pt idx="20901">
                  <c:v>43366.864583333401</c:v>
                </c:pt>
                <c:pt idx="20902">
                  <c:v>43366.885416666599</c:v>
                </c:pt>
                <c:pt idx="20903">
                  <c:v>43366.90625</c:v>
                </c:pt>
                <c:pt idx="20904">
                  <c:v>43366.927083333401</c:v>
                </c:pt>
                <c:pt idx="20905">
                  <c:v>43366.947916666599</c:v>
                </c:pt>
                <c:pt idx="20906">
                  <c:v>43366.96875</c:v>
                </c:pt>
                <c:pt idx="20907">
                  <c:v>43366.989583333401</c:v>
                </c:pt>
                <c:pt idx="20908">
                  <c:v>43367.010416666599</c:v>
                </c:pt>
                <c:pt idx="20909">
                  <c:v>43367.03125</c:v>
                </c:pt>
                <c:pt idx="20910">
                  <c:v>43367.052083333401</c:v>
                </c:pt>
                <c:pt idx="20911">
                  <c:v>43367.072916666599</c:v>
                </c:pt>
                <c:pt idx="20912">
                  <c:v>43367.09375</c:v>
                </c:pt>
                <c:pt idx="20913">
                  <c:v>43367.114583333401</c:v>
                </c:pt>
                <c:pt idx="20914">
                  <c:v>43367.135416666599</c:v>
                </c:pt>
                <c:pt idx="20915">
                  <c:v>43367.15625</c:v>
                </c:pt>
                <c:pt idx="20916">
                  <c:v>43367.177083333401</c:v>
                </c:pt>
                <c:pt idx="20917">
                  <c:v>43367.197916666599</c:v>
                </c:pt>
                <c:pt idx="20918">
                  <c:v>43367.21875</c:v>
                </c:pt>
                <c:pt idx="20919">
                  <c:v>43367.239583333401</c:v>
                </c:pt>
                <c:pt idx="20920">
                  <c:v>43367.260416666599</c:v>
                </c:pt>
                <c:pt idx="20921">
                  <c:v>43367.28125</c:v>
                </c:pt>
                <c:pt idx="20922">
                  <c:v>43367.302083333401</c:v>
                </c:pt>
                <c:pt idx="20923">
                  <c:v>43367.322916666599</c:v>
                </c:pt>
                <c:pt idx="20924">
                  <c:v>43367.34375</c:v>
                </c:pt>
                <c:pt idx="20925">
                  <c:v>43367.364583333401</c:v>
                </c:pt>
                <c:pt idx="20926">
                  <c:v>43367.385416666599</c:v>
                </c:pt>
                <c:pt idx="20927">
                  <c:v>43367.40625</c:v>
                </c:pt>
                <c:pt idx="20928">
                  <c:v>43367.427083333401</c:v>
                </c:pt>
                <c:pt idx="20929">
                  <c:v>43367.447916666599</c:v>
                </c:pt>
                <c:pt idx="20930">
                  <c:v>43367.46875</c:v>
                </c:pt>
                <c:pt idx="20931">
                  <c:v>43367.489583333401</c:v>
                </c:pt>
                <c:pt idx="20932">
                  <c:v>43367.510416666599</c:v>
                </c:pt>
                <c:pt idx="20933">
                  <c:v>43367.53125</c:v>
                </c:pt>
                <c:pt idx="20934">
                  <c:v>43367.552083333401</c:v>
                </c:pt>
                <c:pt idx="20935">
                  <c:v>43367.572916666599</c:v>
                </c:pt>
                <c:pt idx="20936">
                  <c:v>43367.59375</c:v>
                </c:pt>
                <c:pt idx="20937">
                  <c:v>43367.614583333401</c:v>
                </c:pt>
                <c:pt idx="20938">
                  <c:v>43367.635416666599</c:v>
                </c:pt>
                <c:pt idx="20939">
                  <c:v>43367.65625</c:v>
                </c:pt>
                <c:pt idx="20940">
                  <c:v>43367.677083333401</c:v>
                </c:pt>
                <c:pt idx="20941">
                  <c:v>43367.697916666599</c:v>
                </c:pt>
                <c:pt idx="20942">
                  <c:v>43367.71875</c:v>
                </c:pt>
                <c:pt idx="20943">
                  <c:v>43367.739583333401</c:v>
                </c:pt>
                <c:pt idx="20944">
                  <c:v>43367.760416666599</c:v>
                </c:pt>
                <c:pt idx="20945">
                  <c:v>43367.78125</c:v>
                </c:pt>
                <c:pt idx="20946">
                  <c:v>43367.802083333401</c:v>
                </c:pt>
                <c:pt idx="20947">
                  <c:v>43367.822916666599</c:v>
                </c:pt>
                <c:pt idx="20948">
                  <c:v>43367.84375</c:v>
                </c:pt>
                <c:pt idx="20949">
                  <c:v>43367.864583333401</c:v>
                </c:pt>
                <c:pt idx="20950">
                  <c:v>43367.885416666599</c:v>
                </c:pt>
                <c:pt idx="20951">
                  <c:v>43367.90625</c:v>
                </c:pt>
                <c:pt idx="20952">
                  <c:v>43367.927083333401</c:v>
                </c:pt>
                <c:pt idx="20953">
                  <c:v>43367.947916666599</c:v>
                </c:pt>
                <c:pt idx="20954">
                  <c:v>43367.96875</c:v>
                </c:pt>
                <c:pt idx="20955">
                  <c:v>43367.989583333401</c:v>
                </c:pt>
                <c:pt idx="20956">
                  <c:v>43368.010416666599</c:v>
                </c:pt>
                <c:pt idx="20957">
                  <c:v>43368.03125</c:v>
                </c:pt>
                <c:pt idx="20958">
                  <c:v>43368.052083333401</c:v>
                </c:pt>
                <c:pt idx="20959">
                  <c:v>43368.072916666599</c:v>
                </c:pt>
                <c:pt idx="20960">
                  <c:v>43368.09375</c:v>
                </c:pt>
                <c:pt idx="20961">
                  <c:v>43368.114583333401</c:v>
                </c:pt>
                <c:pt idx="20962">
                  <c:v>43368.135416666599</c:v>
                </c:pt>
                <c:pt idx="20963">
                  <c:v>43368.15625</c:v>
                </c:pt>
                <c:pt idx="20964">
                  <c:v>43368.177083333401</c:v>
                </c:pt>
                <c:pt idx="20965">
                  <c:v>43368.197916666599</c:v>
                </c:pt>
                <c:pt idx="20966">
                  <c:v>43368.21875</c:v>
                </c:pt>
                <c:pt idx="20967">
                  <c:v>43368.239583333401</c:v>
                </c:pt>
                <c:pt idx="20968">
                  <c:v>43368.260416666599</c:v>
                </c:pt>
                <c:pt idx="20969">
                  <c:v>43368.28125</c:v>
                </c:pt>
                <c:pt idx="20970">
                  <c:v>43368.302083333401</c:v>
                </c:pt>
                <c:pt idx="20971">
                  <c:v>43368.322916666599</c:v>
                </c:pt>
                <c:pt idx="20972">
                  <c:v>43368.34375</c:v>
                </c:pt>
                <c:pt idx="20973">
                  <c:v>43368.364583333401</c:v>
                </c:pt>
                <c:pt idx="20974">
                  <c:v>43368.385416666599</c:v>
                </c:pt>
                <c:pt idx="20975">
                  <c:v>43368.40625</c:v>
                </c:pt>
                <c:pt idx="20976">
                  <c:v>43368.427083333401</c:v>
                </c:pt>
                <c:pt idx="20977">
                  <c:v>43368.447916666599</c:v>
                </c:pt>
                <c:pt idx="20978">
                  <c:v>43368.46875</c:v>
                </c:pt>
                <c:pt idx="20979">
                  <c:v>43368.489583333401</c:v>
                </c:pt>
                <c:pt idx="20980">
                  <c:v>43368.510416666599</c:v>
                </c:pt>
                <c:pt idx="20981">
                  <c:v>43368.53125</c:v>
                </c:pt>
                <c:pt idx="20982">
                  <c:v>43368.552083333401</c:v>
                </c:pt>
                <c:pt idx="20983">
                  <c:v>43368.572916666599</c:v>
                </c:pt>
                <c:pt idx="20984">
                  <c:v>43368.59375</c:v>
                </c:pt>
                <c:pt idx="20985">
                  <c:v>43368.614583333401</c:v>
                </c:pt>
                <c:pt idx="20986">
                  <c:v>43368.635416666599</c:v>
                </c:pt>
                <c:pt idx="20987">
                  <c:v>43368.65625</c:v>
                </c:pt>
                <c:pt idx="20988">
                  <c:v>43368.677083333401</c:v>
                </c:pt>
                <c:pt idx="20989">
                  <c:v>43368.697916666599</c:v>
                </c:pt>
                <c:pt idx="20990">
                  <c:v>43368.71875</c:v>
                </c:pt>
                <c:pt idx="20991">
                  <c:v>43368.739583333401</c:v>
                </c:pt>
                <c:pt idx="20992">
                  <c:v>43368.760416666599</c:v>
                </c:pt>
                <c:pt idx="20993">
                  <c:v>43368.78125</c:v>
                </c:pt>
                <c:pt idx="20994">
                  <c:v>43368.802083333401</c:v>
                </c:pt>
                <c:pt idx="20995">
                  <c:v>43368.822916666599</c:v>
                </c:pt>
                <c:pt idx="20996">
                  <c:v>43368.84375</c:v>
                </c:pt>
                <c:pt idx="20997">
                  <c:v>43368.864583333401</c:v>
                </c:pt>
                <c:pt idx="20998">
                  <c:v>43368.885416666599</c:v>
                </c:pt>
                <c:pt idx="20999">
                  <c:v>43368.90625</c:v>
                </c:pt>
                <c:pt idx="21000">
                  <c:v>43368.927083333401</c:v>
                </c:pt>
                <c:pt idx="21001">
                  <c:v>43368.947916666599</c:v>
                </c:pt>
                <c:pt idx="21002">
                  <c:v>43368.96875</c:v>
                </c:pt>
                <c:pt idx="21003">
                  <c:v>43368.989583333401</c:v>
                </c:pt>
                <c:pt idx="21004">
                  <c:v>43369.010416666599</c:v>
                </c:pt>
                <c:pt idx="21005">
                  <c:v>43369.03125</c:v>
                </c:pt>
                <c:pt idx="21006">
                  <c:v>43369.052083333401</c:v>
                </c:pt>
                <c:pt idx="21007">
                  <c:v>43369.072916666599</c:v>
                </c:pt>
                <c:pt idx="21008">
                  <c:v>43369.09375</c:v>
                </c:pt>
                <c:pt idx="21009">
                  <c:v>43369.114583333401</c:v>
                </c:pt>
                <c:pt idx="21010">
                  <c:v>43369.135416666599</c:v>
                </c:pt>
                <c:pt idx="21011">
                  <c:v>43369.15625</c:v>
                </c:pt>
                <c:pt idx="21012">
                  <c:v>43369.177083333401</c:v>
                </c:pt>
                <c:pt idx="21013">
                  <c:v>43369.197916666599</c:v>
                </c:pt>
                <c:pt idx="21014">
                  <c:v>43369.21875</c:v>
                </c:pt>
                <c:pt idx="21015">
                  <c:v>43369.239583333401</c:v>
                </c:pt>
                <c:pt idx="21016">
                  <c:v>43369.260416666599</c:v>
                </c:pt>
                <c:pt idx="21017">
                  <c:v>43369.28125</c:v>
                </c:pt>
                <c:pt idx="21018">
                  <c:v>43369.302083333401</c:v>
                </c:pt>
                <c:pt idx="21019">
                  <c:v>43369.322916666599</c:v>
                </c:pt>
                <c:pt idx="21020">
                  <c:v>43369.34375</c:v>
                </c:pt>
                <c:pt idx="21021">
                  <c:v>43369.364583333401</c:v>
                </c:pt>
                <c:pt idx="21022">
                  <c:v>43369.385416666599</c:v>
                </c:pt>
                <c:pt idx="21023">
                  <c:v>43369.40625</c:v>
                </c:pt>
                <c:pt idx="21024">
                  <c:v>43369.427083333401</c:v>
                </c:pt>
                <c:pt idx="21025">
                  <c:v>43369.447916666599</c:v>
                </c:pt>
                <c:pt idx="21026">
                  <c:v>43369.46875</c:v>
                </c:pt>
                <c:pt idx="21027">
                  <c:v>43369.489583333401</c:v>
                </c:pt>
                <c:pt idx="21028">
                  <c:v>43369.510416666599</c:v>
                </c:pt>
                <c:pt idx="21029">
                  <c:v>43369.53125</c:v>
                </c:pt>
                <c:pt idx="21030">
                  <c:v>43369.552083333401</c:v>
                </c:pt>
                <c:pt idx="21031">
                  <c:v>43369.572916666599</c:v>
                </c:pt>
                <c:pt idx="21032">
                  <c:v>43369.59375</c:v>
                </c:pt>
                <c:pt idx="21033">
                  <c:v>43369.614583333401</c:v>
                </c:pt>
                <c:pt idx="21034">
                  <c:v>43369.635416666599</c:v>
                </c:pt>
                <c:pt idx="21035">
                  <c:v>43369.65625</c:v>
                </c:pt>
                <c:pt idx="21036">
                  <c:v>43369.677083333401</c:v>
                </c:pt>
                <c:pt idx="21037">
                  <c:v>43369.697916666599</c:v>
                </c:pt>
                <c:pt idx="21038">
                  <c:v>43369.71875</c:v>
                </c:pt>
                <c:pt idx="21039">
                  <c:v>43369.739583333401</c:v>
                </c:pt>
                <c:pt idx="21040">
                  <c:v>43369.760416666599</c:v>
                </c:pt>
                <c:pt idx="21041">
                  <c:v>43369.78125</c:v>
                </c:pt>
                <c:pt idx="21042">
                  <c:v>43369.802083333401</c:v>
                </c:pt>
                <c:pt idx="21043">
                  <c:v>43369.822916666599</c:v>
                </c:pt>
                <c:pt idx="21044">
                  <c:v>43369.84375</c:v>
                </c:pt>
                <c:pt idx="21045">
                  <c:v>43369.864583333401</c:v>
                </c:pt>
                <c:pt idx="21046">
                  <c:v>43369.885416666599</c:v>
                </c:pt>
                <c:pt idx="21047">
                  <c:v>43369.90625</c:v>
                </c:pt>
                <c:pt idx="21048">
                  <c:v>43369.927083333401</c:v>
                </c:pt>
                <c:pt idx="21049">
                  <c:v>43369.947916666599</c:v>
                </c:pt>
                <c:pt idx="21050">
                  <c:v>43369.96875</c:v>
                </c:pt>
                <c:pt idx="21051">
                  <c:v>43369.989583333401</c:v>
                </c:pt>
                <c:pt idx="21052">
                  <c:v>43370.010416666599</c:v>
                </c:pt>
                <c:pt idx="21053">
                  <c:v>43370.03125</c:v>
                </c:pt>
                <c:pt idx="21054">
                  <c:v>43370.052083333401</c:v>
                </c:pt>
                <c:pt idx="21055">
                  <c:v>43370.072916666599</c:v>
                </c:pt>
                <c:pt idx="21056">
                  <c:v>43370.09375</c:v>
                </c:pt>
                <c:pt idx="21057">
                  <c:v>43370.114583333401</c:v>
                </c:pt>
                <c:pt idx="21058">
                  <c:v>43370.135416666599</c:v>
                </c:pt>
                <c:pt idx="21059">
                  <c:v>43370.15625</c:v>
                </c:pt>
                <c:pt idx="21060">
                  <c:v>43370.177083333401</c:v>
                </c:pt>
                <c:pt idx="21061">
                  <c:v>43370.197916666599</c:v>
                </c:pt>
                <c:pt idx="21062">
                  <c:v>43370.21875</c:v>
                </c:pt>
                <c:pt idx="21063">
                  <c:v>43370.239583333401</c:v>
                </c:pt>
                <c:pt idx="21064">
                  <c:v>43370.260416666599</c:v>
                </c:pt>
                <c:pt idx="21065">
                  <c:v>43370.28125</c:v>
                </c:pt>
                <c:pt idx="21066">
                  <c:v>43370.302083333401</c:v>
                </c:pt>
                <c:pt idx="21067">
                  <c:v>43370.322916666599</c:v>
                </c:pt>
                <c:pt idx="21068">
                  <c:v>43370.34375</c:v>
                </c:pt>
                <c:pt idx="21069">
                  <c:v>43370.364583333401</c:v>
                </c:pt>
                <c:pt idx="21070">
                  <c:v>43370.385416666599</c:v>
                </c:pt>
                <c:pt idx="21071">
                  <c:v>43370.40625</c:v>
                </c:pt>
                <c:pt idx="21072">
                  <c:v>43370.427083333401</c:v>
                </c:pt>
                <c:pt idx="21073">
                  <c:v>43370.447916666599</c:v>
                </c:pt>
                <c:pt idx="21074">
                  <c:v>43370.46875</c:v>
                </c:pt>
                <c:pt idx="21075">
                  <c:v>43370.489583333401</c:v>
                </c:pt>
                <c:pt idx="21076">
                  <c:v>43370.510416666599</c:v>
                </c:pt>
                <c:pt idx="21077">
                  <c:v>43370.53125</c:v>
                </c:pt>
                <c:pt idx="21078">
                  <c:v>43370.552083333401</c:v>
                </c:pt>
                <c:pt idx="21079">
                  <c:v>43370.572916666599</c:v>
                </c:pt>
                <c:pt idx="21080">
                  <c:v>43370.59375</c:v>
                </c:pt>
                <c:pt idx="21081">
                  <c:v>43370.614583333401</c:v>
                </c:pt>
                <c:pt idx="21082">
                  <c:v>43370.635416666599</c:v>
                </c:pt>
                <c:pt idx="21083">
                  <c:v>43370.65625</c:v>
                </c:pt>
                <c:pt idx="21084">
                  <c:v>43370.677083333401</c:v>
                </c:pt>
                <c:pt idx="21085">
                  <c:v>43370.697916666599</c:v>
                </c:pt>
                <c:pt idx="21086">
                  <c:v>43370.71875</c:v>
                </c:pt>
                <c:pt idx="21087">
                  <c:v>43370.739583333401</c:v>
                </c:pt>
                <c:pt idx="21088">
                  <c:v>43370.760416666599</c:v>
                </c:pt>
                <c:pt idx="21089">
                  <c:v>43370.78125</c:v>
                </c:pt>
                <c:pt idx="21090">
                  <c:v>43370.802083333401</c:v>
                </c:pt>
                <c:pt idx="21091">
                  <c:v>43370.822916666599</c:v>
                </c:pt>
                <c:pt idx="21092">
                  <c:v>43370.84375</c:v>
                </c:pt>
                <c:pt idx="21093">
                  <c:v>43370.864583333401</c:v>
                </c:pt>
                <c:pt idx="21094">
                  <c:v>43370.885416666599</c:v>
                </c:pt>
                <c:pt idx="21095">
                  <c:v>43370.90625</c:v>
                </c:pt>
                <c:pt idx="21096">
                  <c:v>43370.927083333401</c:v>
                </c:pt>
                <c:pt idx="21097">
                  <c:v>43370.947916666599</c:v>
                </c:pt>
                <c:pt idx="21098">
                  <c:v>43370.96875</c:v>
                </c:pt>
                <c:pt idx="21099">
                  <c:v>43370.989583333401</c:v>
                </c:pt>
                <c:pt idx="21100">
                  <c:v>43371.010416666599</c:v>
                </c:pt>
                <c:pt idx="21101">
                  <c:v>43371.03125</c:v>
                </c:pt>
                <c:pt idx="21102">
                  <c:v>43371.052083333401</c:v>
                </c:pt>
                <c:pt idx="21103">
                  <c:v>43371.072916666599</c:v>
                </c:pt>
                <c:pt idx="21104">
                  <c:v>43371.09375</c:v>
                </c:pt>
                <c:pt idx="21105">
                  <c:v>43371.114583333401</c:v>
                </c:pt>
                <c:pt idx="21106">
                  <c:v>43371.135416666599</c:v>
                </c:pt>
                <c:pt idx="21107">
                  <c:v>43371.15625</c:v>
                </c:pt>
                <c:pt idx="21108">
                  <c:v>43371.177083333401</c:v>
                </c:pt>
                <c:pt idx="21109">
                  <c:v>43371.197916666599</c:v>
                </c:pt>
                <c:pt idx="21110">
                  <c:v>43371.21875</c:v>
                </c:pt>
                <c:pt idx="21111">
                  <c:v>43371.239583333401</c:v>
                </c:pt>
                <c:pt idx="21112">
                  <c:v>43371.260416666599</c:v>
                </c:pt>
                <c:pt idx="21113">
                  <c:v>43371.28125</c:v>
                </c:pt>
                <c:pt idx="21114">
                  <c:v>43371.302083333401</c:v>
                </c:pt>
                <c:pt idx="21115">
                  <c:v>43371.322916666599</c:v>
                </c:pt>
                <c:pt idx="21116">
                  <c:v>43371.34375</c:v>
                </c:pt>
                <c:pt idx="21117">
                  <c:v>43371.364583333401</c:v>
                </c:pt>
                <c:pt idx="21118">
                  <c:v>43371.385416666599</c:v>
                </c:pt>
                <c:pt idx="21119">
                  <c:v>43371.40625</c:v>
                </c:pt>
                <c:pt idx="21120">
                  <c:v>43371.427083333401</c:v>
                </c:pt>
                <c:pt idx="21121">
                  <c:v>43371.447916666599</c:v>
                </c:pt>
                <c:pt idx="21122">
                  <c:v>43371.46875</c:v>
                </c:pt>
                <c:pt idx="21123">
                  <c:v>43371.489583333401</c:v>
                </c:pt>
                <c:pt idx="21124">
                  <c:v>43371.510416666599</c:v>
                </c:pt>
                <c:pt idx="21125">
                  <c:v>43371.53125</c:v>
                </c:pt>
                <c:pt idx="21126">
                  <c:v>43371.552083333401</c:v>
                </c:pt>
                <c:pt idx="21127">
                  <c:v>43371.572916666599</c:v>
                </c:pt>
                <c:pt idx="21128">
                  <c:v>43371.59375</c:v>
                </c:pt>
                <c:pt idx="21129">
                  <c:v>43371.614583333401</c:v>
                </c:pt>
                <c:pt idx="21130">
                  <c:v>43371.635416666599</c:v>
                </c:pt>
                <c:pt idx="21131">
                  <c:v>43371.65625</c:v>
                </c:pt>
                <c:pt idx="21132">
                  <c:v>43371.677083333401</c:v>
                </c:pt>
                <c:pt idx="21133">
                  <c:v>43371.697916666599</c:v>
                </c:pt>
                <c:pt idx="21134">
                  <c:v>43371.71875</c:v>
                </c:pt>
                <c:pt idx="21135">
                  <c:v>43371.739583333401</c:v>
                </c:pt>
                <c:pt idx="21136">
                  <c:v>43371.760416666599</c:v>
                </c:pt>
                <c:pt idx="21137">
                  <c:v>43371.78125</c:v>
                </c:pt>
                <c:pt idx="21138">
                  <c:v>43371.802083333401</c:v>
                </c:pt>
                <c:pt idx="21139">
                  <c:v>43371.822916666599</c:v>
                </c:pt>
                <c:pt idx="21140">
                  <c:v>43371.84375</c:v>
                </c:pt>
                <c:pt idx="21141">
                  <c:v>43371.864583333401</c:v>
                </c:pt>
                <c:pt idx="21142">
                  <c:v>43371.885416666599</c:v>
                </c:pt>
                <c:pt idx="21143">
                  <c:v>43371.90625</c:v>
                </c:pt>
                <c:pt idx="21144">
                  <c:v>43371.927083333401</c:v>
                </c:pt>
                <c:pt idx="21145">
                  <c:v>43371.947916666599</c:v>
                </c:pt>
                <c:pt idx="21146">
                  <c:v>43371.96875</c:v>
                </c:pt>
                <c:pt idx="21147">
                  <c:v>43371.989583333401</c:v>
                </c:pt>
                <c:pt idx="21148">
                  <c:v>43372.010416666599</c:v>
                </c:pt>
                <c:pt idx="21149">
                  <c:v>43372.03125</c:v>
                </c:pt>
                <c:pt idx="21150">
                  <c:v>43372.052083333401</c:v>
                </c:pt>
                <c:pt idx="21151">
                  <c:v>43372.072916666599</c:v>
                </c:pt>
                <c:pt idx="21152">
                  <c:v>43372.09375</c:v>
                </c:pt>
                <c:pt idx="21153">
                  <c:v>43372.114583333401</c:v>
                </c:pt>
                <c:pt idx="21154">
                  <c:v>43372.135416666599</c:v>
                </c:pt>
                <c:pt idx="21155">
                  <c:v>43372.15625</c:v>
                </c:pt>
                <c:pt idx="21156">
                  <c:v>43372.177083333401</c:v>
                </c:pt>
                <c:pt idx="21157">
                  <c:v>43372.197916666599</c:v>
                </c:pt>
                <c:pt idx="21158">
                  <c:v>43372.21875</c:v>
                </c:pt>
                <c:pt idx="21159">
                  <c:v>43372.239583333401</c:v>
                </c:pt>
                <c:pt idx="21160">
                  <c:v>43372.260416666599</c:v>
                </c:pt>
                <c:pt idx="21161">
                  <c:v>43372.28125</c:v>
                </c:pt>
                <c:pt idx="21162">
                  <c:v>43372.302083333401</c:v>
                </c:pt>
                <c:pt idx="21163">
                  <c:v>43372.322916666599</c:v>
                </c:pt>
                <c:pt idx="21164">
                  <c:v>43372.34375</c:v>
                </c:pt>
                <c:pt idx="21165">
                  <c:v>43372.364583333401</c:v>
                </c:pt>
                <c:pt idx="21166">
                  <c:v>43372.385416666599</c:v>
                </c:pt>
                <c:pt idx="21167">
                  <c:v>43372.40625</c:v>
                </c:pt>
                <c:pt idx="21168">
                  <c:v>43372.427083333401</c:v>
                </c:pt>
                <c:pt idx="21169">
                  <c:v>43372.447916666599</c:v>
                </c:pt>
                <c:pt idx="21170">
                  <c:v>43372.46875</c:v>
                </c:pt>
                <c:pt idx="21171">
                  <c:v>43372.489583333401</c:v>
                </c:pt>
                <c:pt idx="21172">
                  <c:v>43372.510416666599</c:v>
                </c:pt>
                <c:pt idx="21173">
                  <c:v>43372.53125</c:v>
                </c:pt>
                <c:pt idx="21174">
                  <c:v>43372.552083333401</c:v>
                </c:pt>
                <c:pt idx="21175">
                  <c:v>43372.572916666599</c:v>
                </c:pt>
                <c:pt idx="21176">
                  <c:v>43372.59375</c:v>
                </c:pt>
                <c:pt idx="21177">
                  <c:v>43372.614583333401</c:v>
                </c:pt>
                <c:pt idx="21178">
                  <c:v>43372.635416666599</c:v>
                </c:pt>
                <c:pt idx="21179">
                  <c:v>43372.65625</c:v>
                </c:pt>
                <c:pt idx="21180">
                  <c:v>43372.677083333401</c:v>
                </c:pt>
                <c:pt idx="21181">
                  <c:v>43372.697916666599</c:v>
                </c:pt>
                <c:pt idx="21182">
                  <c:v>43372.71875</c:v>
                </c:pt>
                <c:pt idx="21183">
                  <c:v>43372.739583333401</c:v>
                </c:pt>
                <c:pt idx="21184">
                  <c:v>43372.760416666599</c:v>
                </c:pt>
                <c:pt idx="21185">
                  <c:v>43372.78125</c:v>
                </c:pt>
                <c:pt idx="21186">
                  <c:v>43372.802083333401</c:v>
                </c:pt>
                <c:pt idx="21187">
                  <c:v>43372.822916666599</c:v>
                </c:pt>
                <c:pt idx="21188">
                  <c:v>43372.84375</c:v>
                </c:pt>
                <c:pt idx="21189">
                  <c:v>43372.864583333401</c:v>
                </c:pt>
                <c:pt idx="21190">
                  <c:v>43372.885416666599</c:v>
                </c:pt>
                <c:pt idx="21191">
                  <c:v>43372.90625</c:v>
                </c:pt>
                <c:pt idx="21192">
                  <c:v>43372.927083333401</c:v>
                </c:pt>
                <c:pt idx="21193">
                  <c:v>43372.947916666599</c:v>
                </c:pt>
                <c:pt idx="21194">
                  <c:v>43372.96875</c:v>
                </c:pt>
                <c:pt idx="21195">
                  <c:v>43372.989583333401</c:v>
                </c:pt>
                <c:pt idx="21196">
                  <c:v>43373.010416666599</c:v>
                </c:pt>
                <c:pt idx="21197">
                  <c:v>43373.03125</c:v>
                </c:pt>
                <c:pt idx="21198">
                  <c:v>43373.052083333401</c:v>
                </c:pt>
                <c:pt idx="21199">
                  <c:v>43373.072916666599</c:v>
                </c:pt>
                <c:pt idx="21200">
                  <c:v>43373.09375</c:v>
                </c:pt>
                <c:pt idx="21201">
                  <c:v>43373.114583333401</c:v>
                </c:pt>
                <c:pt idx="21202">
                  <c:v>43373.135416666599</c:v>
                </c:pt>
                <c:pt idx="21203">
                  <c:v>43373.15625</c:v>
                </c:pt>
                <c:pt idx="21204">
                  <c:v>43373.177083333401</c:v>
                </c:pt>
                <c:pt idx="21205">
                  <c:v>43373.197916666599</c:v>
                </c:pt>
                <c:pt idx="21206">
                  <c:v>43373.21875</c:v>
                </c:pt>
                <c:pt idx="21207">
                  <c:v>43373.239583333401</c:v>
                </c:pt>
                <c:pt idx="21208">
                  <c:v>43373.260416666599</c:v>
                </c:pt>
                <c:pt idx="21209">
                  <c:v>43373.28125</c:v>
                </c:pt>
                <c:pt idx="21210">
                  <c:v>43373.302083333401</c:v>
                </c:pt>
                <c:pt idx="21211">
                  <c:v>43373.322916666599</c:v>
                </c:pt>
                <c:pt idx="21212">
                  <c:v>43373.34375</c:v>
                </c:pt>
                <c:pt idx="21213">
                  <c:v>43373.364583333401</c:v>
                </c:pt>
                <c:pt idx="21214">
                  <c:v>43373.385416666599</c:v>
                </c:pt>
                <c:pt idx="21215">
                  <c:v>43373.40625</c:v>
                </c:pt>
                <c:pt idx="21216">
                  <c:v>43373.427083333401</c:v>
                </c:pt>
                <c:pt idx="21217">
                  <c:v>43373.447916666599</c:v>
                </c:pt>
                <c:pt idx="21218">
                  <c:v>43373.46875</c:v>
                </c:pt>
                <c:pt idx="21219">
                  <c:v>43373.489583333401</c:v>
                </c:pt>
                <c:pt idx="21220">
                  <c:v>43373.510416666599</c:v>
                </c:pt>
                <c:pt idx="21221">
                  <c:v>43373.53125</c:v>
                </c:pt>
                <c:pt idx="21222">
                  <c:v>43373.552083333401</c:v>
                </c:pt>
                <c:pt idx="21223">
                  <c:v>43373.572916666599</c:v>
                </c:pt>
                <c:pt idx="21224">
                  <c:v>43373.59375</c:v>
                </c:pt>
                <c:pt idx="21225">
                  <c:v>43373.614583333401</c:v>
                </c:pt>
                <c:pt idx="21226">
                  <c:v>43373.635416666599</c:v>
                </c:pt>
                <c:pt idx="21227">
                  <c:v>43373.65625</c:v>
                </c:pt>
                <c:pt idx="21228">
                  <c:v>43373.677083333401</c:v>
                </c:pt>
                <c:pt idx="21229">
                  <c:v>43373.697916666599</c:v>
                </c:pt>
                <c:pt idx="21230">
                  <c:v>43373.71875</c:v>
                </c:pt>
                <c:pt idx="21231">
                  <c:v>43373.739583333401</c:v>
                </c:pt>
                <c:pt idx="21232">
                  <c:v>43373.760416666599</c:v>
                </c:pt>
                <c:pt idx="21233">
                  <c:v>43373.78125</c:v>
                </c:pt>
                <c:pt idx="21234">
                  <c:v>43373.802083333401</c:v>
                </c:pt>
                <c:pt idx="21235">
                  <c:v>43373.822916666599</c:v>
                </c:pt>
                <c:pt idx="21236">
                  <c:v>43373.84375</c:v>
                </c:pt>
                <c:pt idx="21237">
                  <c:v>43373.864583333401</c:v>
                </c:pt>
                <c:pt idx="21238">
                  <c:v>43373.885416666599</c:v>
                </c:pt>
                <c:pt idx="21239">
                  <c:v>43373.90625</c:v>
                </c:pt>
                <c:pt idx="21240">
                  <c:v>43373.927083333401</c:v>
                </c:pt>
                <c:pt idx="21241">
                  <c:v>43373.947916666599</c:v>
                </c:pt>
                <c:pt idx="21242">
                  <c:v>43373.96875</c:v>
                </c:pt>
                <c:pt idx="21243">
                  <c:v>43373.989583333401</c:v>
                </c:pt>
                <c:pt idx="21244">
                  <c:v>43374.010416666599</c:v>
                </c:pt>
                <c:pt idx="21245">
                  <c:v>43374.03125</c:v>
                </c:pt>
                <c:pt idx="21246">
                  <c:v>43374.052083333401</c:v>
                </c:pt>
                <c:pt idx="21247">
                  <c:v>43374.072916666599</c:v>
                </c:pt>
                <c:pt idx="21248">
                  <c:v>43374.09375</c:v>
                </c:pt>
                <c:pt idx="21249">
                  <c:v>43374.114583333401</c:v>
                </c:pt>
                <c:pt idx="21250">
                  <c:v>43374.135416666599</c:v>
                </c:pt>
                <c:pt idx="21251">
                  <c:v>43374.15625</c:v>
                </c:pt>
                <c:pt idx="21252">
                  <c:v>43374.177083333401</c:v>
                </c:pt>
                <c:pt idx="21253">
                  <c:v>43374.197916666599</c:v>
                </c:pt>
                <c:pt idx="21254">
                  <c:v>43374.21875</c:v>
                </c:pt>
                <c:pt idx="21255">
                  <c:v>43374.239583333401</c:v>
                </c:pt>
                <c:pt idx="21256">
                  <c:v>43374.260416666599</c:v>
                </c:pt>
                <c:pt idx="21257">
                  <c:v>43374.28125</c:v>
                </c:pt>
                <c:pt idx="21258">
                  <c:v>43374.302083333401</c:v>
                </c:pt>
                <c:pt idx="21259">
                  <c:v>43374.322916666599</c:v>
                </c:pt>
                <c:pt idx="21260">
                  <c:v>43374.34375</c:v>
                </c:pt>
                <c:pt idx="21261">
                  <c:v>43374.364583333401</c:v>
                </c:pt>
                <c:pt idx="21262">
                  <c:v>43374.385416666599</c:v>
                </c:pt>
                <c:pt idx="21263">
                  <c:v>43374.40625</c:v>
                </c:pt>
                <c:pt idx="21264">
                  <c:v>43374.427083333401</c:v>
                </c:pt>
                <c:pt idx="21265">
                  <c:v>43374.447916666599</c:v>
                </c:pt>
                <c:pt idx="21266">
                  <c:v>43374.46875</c:v>
                </c:pt>
                <c:pt idx="21267">
                  <c:v>43374.489583333401</c:v>
                </c:pt>
                <c:pt idx="21268">
                  <c:v>43374.510416666599</c:v>
                </c:pt>
                <c:pt idx="21269">
                  <c:v>43374.53125</c:v>
                </c:pt>
                <c:pt idx="21270">
                  <c:v>43374.552083333401</c:v>
                </c:pt>
                <c:pt idx="21271">
                  <c:v>43374.572916666599</c:v>
                </c:pt>
                <c:pt idx="21272">
                  <c:v>43374.59375</c:v>
                </c:pt>
                <c:pt idx="21273">
                  <c:v>43374.614583333401</c:v>
                </c:pt>
                <c:pt idx="21274">
                  <c:v>43374.635416666599</c:v>
                </c:pt>
                <c:pt idx="21275">
                  <c:v>43374.65625</c:v>
                </c:pt>
                <c:pt idx="21276">
                  <c:v>43374.677083333401</c:v>
                </c:pt>
                <c:pt idx="21277">
                  <c:v>43374.697916666599</c:v>
                </c:pt>
                <c:pt idx="21278">
                  <c:v>43374.71875</c:v>
                </c:pt>
                <c:pt idx="21279">
                  <c:v>43374.739583333401</c:v>
                </c:pt>
                <c:pt idx="21280">
                  <c:v>43374.760416666599</c:v>
                </c:pt>
                <c:pt idx="21281">
                  <c:v>43374.78125</c:v>
                </c:pt>
                <c:pt idx="21282">
                  <c:v>43374.802083333401</c:v>
                </c:pt>
                <c:pt idx="21283">
                  <c:v>43374.822916666599</c:v>
                </c:pt>
                <c:pt idx="21284">
                  <c:v>43374.84375</c:v>
                </c:pt>
                <c:pt idx="21285">
                  <c:v>43374.864583333401</c:v>
                </c:pt>
                <c:pt idx="21286">
                  <c:v>43374.885416666599</c:v>
                </c:pt>
                <c:pt idx="21287">
                  <c:v>43374.90625</c:v>
                </c:pt>
                <c:pt idx="21288">
                  <c:v>43374.927083333401</c:v>
                </c:pt>
                <c:pt idx="21289">
                  <c:v>43374.947916666599</c:v>
                </c:pt>
                <c:pt idx="21290">
                  <c:v>43374.96875</c:v>
                </c:pt>
                <c:pt idx="21291">
                  <c:v>43374.989583333401</c:v>
                </c:pt>
                <c:pt idx="21292">
                  <c:v>43375.010416666599</c:v>
                </c:pt>
                <c:pt idx="21293">
                  <c:v>43375.03125</c:v>
                </c:pt>
                <c:pt idx="21294">
                  <c:v>43375.052083333401</c:v>
                </c:pt>
                <c:pt idx="21295">
                  <c:v>43375.072916666599</c:v>
                </c:pt>
                <c:pt idx="21296">
                  <c:v>43375.09375</c:v>
                </c:pt>
                <c:pt idx="21297">
                  <c:v>43375.114583333401</c:v>
                </c:pt>
                <c:pt idx="21298">
                  <c:v>43375.135416666599</c:v>
                </c:pt>
                <c:pt idx="21299">
                  <c:v>43375.15625</c:v>
                </c:pt>
                <c:pt idx="21300">
                  <c:v>43375.177083333401</c:v>
                </c:pt>
                <c:pt idx="21301">
                  <c:v>43375.197916666599</c:v>
                </c:pt>
                <c:pt idx="21302">
                  <c:v>43375.21875</c:v>
                </c:pt>
                <c:pt idx="21303">
                  <c:v>43375.239583333401</c:v>
                </c:pt>
                <c:pt idx="21304">
                  <c:v>43375.260416666599</c:v>
                </c:pt>
                <c:pt idx="21305">
                  <c:v>43375.28125</c:v>
                </c:pt>
                <c:pt idx="21306">
                  <c:v>43375.302083333401</c:v>
                </c:pt>
                <c:pt idx="21307">
                  <c:v>43375.322916666599</c:v>
                </c:pt>
                <c:pt idx="21308">
                  <c:v>43375.34375</c:v>
                </c:pt>
                <c:pt idx="21309">
                  <c:v>43375.364583333401</c:v>
                </c:pt>
                <c:pt idx="21310">
                  <c:v>43375.385416666599</c:v>
                </c:pt>
                <c:pt idx="21311">
                  <c:v>43375.40625</c:v>
                </c:pt>
                <c:pt idx="21312">
                  <c:v>43375.427083333401</c:v>
                </c:pt>
                <c:pt idx="21313">
                  <c:v>43375.447916666599</c:v>
                </c:pt>
                <c:pt idx="21314">
                  <c:v>43375.46875</c:v>
                </c:pt>
                <c:pt idx="21315">
                  <c:v>43375.489583333401</c:v>
                </c:pt>
                <c:pt idx="21316">
                  <c:v>43375.510416666599</c:v>
                </c:pt>
                <c:pt idx="21317">
                  <c:v>43375.53125</c:v>
                </c:pt>
                <c:pt idx="21318">
                  <c:v>43375.552083333401</c:v>
                </c:pt>
                <c:pt idx="21319">
                  <c:v>43375.572916666599</c:v>
                </c:pt>
                <c:pt idx="21320">
                  <c:v>43375.59375</c:v>
                </c:pt>
                <c:pt idx="21321">
                  <c:v>43375.614583333401</c:v>
                </c:pt>
                <c:pt idx="21322">
                  <c:v>43375.635416666599</c:v>
                </c:pt>
                <c:pt idx="21323">
                  <c:v>43375.65625</c:v>
                </c:pt>
                <c:pt idx="21324">
                  <c:v>43375.677083333401</c:v>
                </c:pt>
                <c:pt idx="21325">
                  <c:v>43375.697916666599</c:v>
                </c:pt>
                <c:pt idx="21326">
                  <c:v>43375.71875</c:v>
                </c:pt>
                <c:pt idx="21327">
                  <c:v>43375.739583333401</c:v>
                </c:pt>
                <c:pt idx="21328">
                  <c:v>43375.760416666599</c:v>
                </c:pt>
                <c:pt idx="21329">
                  <c:v>43375.78125</c:v>
                </c:pt>
                <c:pt idx="21330">
                  <c:v>43375.802083333401</c:v>
                </c:pt>
                <c:pt idx="21331">
                  <c:v>43375.822916666599</c:v>
                </c:pt>
                <c:pt idx="21332">
                  <c:v>43375.84375</c:v>
                </c:pt>
                <c:pt idx="21333">
                  <c:v>43375.864583333401</c:v>
                </c:pt>
                <c:pt idx="21334">
                  <c:v>43375.885416666599</c:v>
                </c:pt>
                <c:pt idx="21335">
                  <c:v>43375.90625</c:v>
                </c:pt>
                <c:pt idx="21336">
                  <c:v>43375.927083333401</c:v>
                </c:pt>
                <c:pt idx="21337">
                  <c:v>43375.947916666599</c:v>
                </c:pt>
                <c:pt idx="21338">
                  <c:v>43375.96875</c:v>
                </c:pt>
                <c:pt idx="21339">
                  <c:v>43375.989583333401</c:v>
                </c:pt>
                <c:pt idx="21340">
                  <c:v>43376.010416666599</c:v>
                </c:pt>
                <c:pt idx="21341">
                  <c:v>43376.03125</c:v>
                </c:pt>
                <c:pt idx="21342">
                  <c:v>43376.052083333401</c:v>
                </c:pt>
                <c:pt idx="21343">
                  <c:v>43376.072916666599</c:v>
                </c:pt>
                <c:pt idx="21344">
                  <c:v>43376.09375</c:v>
                </c:pt>
                <c:pt idx="21345">
                  <c:v>43376.114583333401</c:v>
                </c:pt>
                <c:pt idx="21346">
                  <c:v>43376.135416666599</c:v>
                </c:pt>
                <c:pt idx="21347">
                  <c:v>43376.15625</c:v>
                </c:pt>
                <c:pt idx="21348">
                  <c:v>43376.177083333401</c:v>
                </c:pt>
                <c:pt idx="21349">
                  <c:v>43376.197916666599</c:v>
                </c:pt>
                <c:pt idx="21350">
                  <c:v>43376.21875</c:v>
                </c:pt>
                <c:pt idx="21351">
                  <c:v>43376.239583333401</c:v>
                </c:pt>
                <c:pt idx="21352">
                  <c:v>43376.260416666599</c:v>
                </c:pt>
                <c:pt idx="21353">
                  <c:v>43376.28125</c:v>
                </c:pt>
                <c:pt idx="21354">
                  <c:v>43376.302083333401</c:v>
                </c:pt>
                <c:pt idx="21355">
                  <c:v>43376.322916666599</c:v>
                </c:pt>
                <c:pt idx="21356">
                  <c:v>43376.34375</c:v>
                </c:pt>
                <c:pt idx="21357">
                  <c:v>43376.364583333401</c:v>
                </c:pt>
                <c:pt idx="21358">
                  <c:v>43376.385416666599</c:v>
                </c:pt>
                <c:pt idx="21359">
                  <c:v>43376.40625</c:v>
                </c:pt>
                <c:pt idx="21360">
                  <c:v>43376.427083333401</c:v>
                </c:pt>
                <c:pt idx="21361">
                  <c:v>43376.447916666599</c:v>
                </c:pt>
                <c:pt idx="21362">
                  <c:v>43376.46875</c:v>
                </c:pt>
                <c:pt idx="21363">
                  <c:v>43376.489583333401</c:v>
                </c:pt>
                <c:pt idx="21364">
                  <c:v>43376.510416666599</c:v>
                </c:pt>
                <c:pt idx="21365">
                  <c:v>43376.53125</c:v>
                </c:pt>
                <c:pt idx="21366">
                  <c:v>43376.552083333401</c:v>
                </c:pt>
                <c:pt idx="21367">
                  <c:v>43376.572916666599</c:v>
                </c:pt>
                <c:pt idx="21368">
                  <c:v>43376.59375</c:v>
                </c:pt>
                <c:pt idx="21369">
                  <c:v>43376.614583333401</c:v>
                </c:pt>
                <c:pt idx="21370">
                  <c:v>43376.635416666599</c:v>
                </c:pt>
                <c:pt idx="21371">
                  <c:v>43376.65625</c:v>
                </c:pt>
                <c:pt idx="21372">
                  <c:v>43376.677083333401</c:v>
                </c:pt>
                <c:pt idx="21373">
                  <c:v>43376.697916666599</c:v>
                </c:pt>
                <c:pt idx="21374">
                  <c:v>43376.71875</c:v>
                </c:pt>
                <c:pt idx="21375">
                  <c:v>43376.739583333401</c:v>
                </c:pt>
                <c:pt idx="21376">
                  <c:v>43376.760416666599</c:v>
                </c:pt>
                <c:pt idx="21377">
                  <c:v>43376.78125</c:v>
                </c:pt>
                <c:pt idx="21378">
                  <c:v>43376.802083333401</c:v>
                </c:pt>
                <c:pt idx="21379">
                  <c:v>43376.822916666599</c:v>
                </c:pt>
                <c:pt idx="21380">
                  <c:v>43376.84375</c:v>
                </c:pt>
                <c:pt idx="21381">
                  <c:v>43376.864583333401</c:v>
                </c:pt>
                <c:pt idx="21382">
                  <c:v>43376.885416666599</c:v>
                </c:pt>
                <c:pt idx="21383">
                  <c:v>43376.90625</c:v>
                </c:pt>
                <c:pt idx="21384">
                  <c:v>43376.927083333401</c:v>
                </c:pt>
                <c:pt idx="21385">
                  <c:v>43376.947916666599</c:v>
                </c:pt>
                <c:pt idx="21386">
                  <c:v>43376.96875</c:v>
                </c:pt>
                <c:pt idx="21387">
                  <c:v>43376.989583333401</c:v>
                </c:pt>
                <c:pt idx="21388">
                  <c:v>43377.010416666599</c:v>
                </c:pt>
                <c:pt idx="21389">
                  <c:v>43377.03125</c:v>
                </c:pt>
                <c:pt idx="21390">
                  <c:v>43377.052083333401</c:v>
                </c:pt>
                <c:pt idx="21391">
                  <c:v>43377.072916666599</c:v>
                </c:pt>
                <c:pt idx="21392">
                  <c:v>43377.09375</c:v>
                </c:pt>
                <c:pt idx="21393">
                  <c:v>43377.114583333401</c:v>
                </c:pt>
                <c:pt idx="21394">
                  <c:v>43377.135416666599</c:v>
                </c:pt>
                <c:pt idx="21395">
                  <c:v>43377.15625</c:v>
                </c:pt>
                <c:pt idx="21396">
                  <c:v>43377.177083333401</c:v>
                </c:pt>
                <c:pt idx="21397">
                  <c:v>43377.197916666599</c:v>
                </c:pt>
                <c:pt idx="21398">
                  <c:v>43377.21875</c:v>
                </c:pt>
                <c:pt idx="21399">
                  <c:v>43377.239583333401</c:v>
                </c:pt>
                <c:pt idx="21400">
                  <c:v>43377.260416666599</c:v>
                </c:pt>
                <c:pt idx="21401">
                  <c:v>43377.28125</c:v>
                </c:pt>
                <c:pt idx="21402">
                  <c:v>43377.302083333401</c:v>
                </c:pt>
                <c:pt idx="21403">
                  <c:v>43377.322916666599</c:v>
                </c:pt>
                <c:pt idx="21404">
                  <c:v>43377.34375</c:v>
                </c:pt>
                <c:pt idx="21405">
                  <c:v>43377.364583333401</c:v>
                </c:pt>
                <c:pt idx="21406">
                  <c:v>43377.385416666599</c:v>
                </c:pt>
                <c:pt idx="21407">
                  <c:v>43377.40625</c:v>
                </c:pt>
                <c:pt idx="21408">
                  <c:v>43377.427083333401</c:v>
                </c:pt>
                <c:pt idx="21409">
                  <c:v>43377.447916666599</c:v>
                </c:pt>
                <c:pt idx="21410">
                  <c:v>43377.46875</c:v>
                </c:pt>
                <c:pt idx="21411">
                  <c:v>43377.489583333401</c:v>
                </c:pt>
                <c:pt idx="21412">
                  <c:v>43377.510416666599</c:v>
                </c:pt>
                <c:pt idx="21413">
                  <c:v>43377.53125</c:v>
                </c:pt>
                <c:pt idx="21414">
                  <c:v>43377.552083333401</c:v>
                </c:pt>
                <c:pt idx="21415">
                  <c:v>43377.572916666599</c:v>
                </c:pt>
                <c:pt idx="21416">
                  <c:v>43377.59375</c:v>
                </c:pt>
                <c:pt idx="21417">
                  <c:v>43377.614583333401</c:v>
                </c:pt>
                <c:pt idx="21418">
                  <c:v>43377.635416666599</c:v>
                </c:pt>
                <c:pt idx="21419">
                  <c:v>43377.65625</c:v>
                </c:pt>
                <c:pt idx="21420">
                  <c:v>43377.677083333401</c:v>
                </c:pt>
                <c:pt idx="21421">
                  <c:v>43377.697916666599</c:v>
                </c:pt>
                <c:pt idx="21422">
                  <c:v>43377.71875</c:v>
                </c:pt>
                <c:pt idx="21423">
                  <c:v>43377.739583333401</c:v>
                </c:pt>
                <c:pt idx="21424">
                  <c:v>43377.760416666599</c:v>
                </c:pt>
                <c:pt idx="21425">
                  <c:v>43377.78125</c:v>
                </c:pt>
                <c:pt idx="21426">
                  <c:v>43377.802083333401</c:v>
                </c:pt>
                <c:pt idx="21427">
                  <c:v>43377.822916666599</c:v>
                </c:pt>
                <c:pt idx="21428">
                  <c:v>43377.84375</c:v>
                </c:pt>
                <c:pt idx="21429">
                  <c:v>43377.864583333401</c:v>
                </c:pt>
                <c:pt idx="21430">
                  <c:v>43377.885416666599</c:v>
                </c:pt>
                <c:pt idx="21431">
                  <c:v>43377.90625</c:v>
                </c:pt>
                <c:pt idx="21432">
                  <c:v>43377.927083333401</c:v>
                </c:pt>
                <c:pt idx="21433">
                  <c:v>43377.947916666599</c:v>
                </c:pt>
                <c:pt idx="21434">
                  <c:v>43377.96875</c:v>
                </c:pt>
                <c:pt idx="21435">
                  <c:v>43377.989583333401</c:v>
                </c:pt>
                <c:pt idx="21436">
                  <c:v>43378.010416666599</c:v>
                </c:pt>
                <c:pt idx="21437">
                  <c:v>43378.03125</c:v>
                </c:pt>
                <c:pt idx="21438">
                  <c:v>43378.052083333401</c:v>
                </c:pt>
                <c:pt idx="21439">
                  <c:v>43378.072916666599</c:v>
                </c:pt>
                <c:pt idx="21440">
                  <c:v>43378.09375</c:v>
                </c:pt>
                <c:pt idx="21441">
                  <c:v>43378.114583333401</c:v>
                </c:pt>
                <c:pt idx="21442">
                  <c:v>43378.135416666599</c:v>
                </c:pt>
                <c:pt idx="21443">
                  <c:v>43378.15625</c:v>
                </c:pt>
                <c:pt idx="21444">
                  <c:v>43378.177083333401</c:v>
                </c:pt>
                <c:pt idx="21445">
                  <c:v>43378.197916666599</c:v>
                </c:pt>
                <c:pt idx="21446">
                  <c:v>43378.21875</c:v>
                </c:pt>
                <c:pt idx="21447">
                  <c:v>43378.239583333401</c:v>
                </c:pt>
                <c:pt idx="21448">
                  <c:v>43378.260416666599</c:v>
                </c:pt>
                <c:pt idx="21449">
                  <c:v>43378.28125</c:v>
                </c:pt>
                <c:pt idx="21450">
                  <c:v>43378.302083333401</c:v>
                </c:pt>
                <c:pt idx="21451">
                  <c:v>43378.322916666599</c:v>
                </c:pt>
                <c:pt idx="21452">
                  <c:v>43378.34375</c:v>
                </c:pt>
                <c:pt idx="21453">
                  <c:v>43378.364583333401</c:v>
                </c:pt>
                <c:pt idx="21454">
                  <c:v>43378.385416666599</c:v>
                </c:pt>
                <c:pt idx="21455">
                  <c:v>43378.40625</c:v>
                </c:pt>
                <c:pt idx="21456">
                  <c:v>43378.427083333401</c:v>
                </c:pt>
                <c:pt idx="21457">
                  <c:v>43378.447916666599</c:v>
                </c:pt>
                <c:pt idx="21458">
                  <c:v>43378.46875</c:v>
                </c:pt>
                <c:pt idx="21459">
                  <c:v>43378.489583333401</c:v>
                </c:pt>
                <c:pt idx="21460">
                  <c:v>43378.510416666599</c:v>
                </c:pt>
                <c:pt idx="21461">
                  <c:v>43378.53125</c:v>
                </c:pt>
                <c:pt idx="21462">
                  <c:v>43378.552083333401</c:v>
                </c:pt>
                <c:pt idx="21463">
                  <c:v>43378.572916666599</c:v>
                </c:pt>
                <c:pt idx="21464">
                  <c:v>43378.59375</c:v>
                </c:pt>
                <c:pt idx="21465">
                  <c:v>43378.614583333401</c:v>
                </c:pt>
                <c:pt idx="21466">
                  <c:v>43378.635416666599</c:v>
                </c:pt>
                <c:pt idx="21467">
                  <c:v>43378.65625</c:v>
                </c:pt>
                <c:pt idx="21468">
                  <c:v>43378.677083333401</c:v>
                </c:pt>
                <c:pt idx="21469">
                  <c:v>43378.697916666599</c:v>
                </c:pt>
                <c:pt idx="21470">
                  <c:v>43378.71875</c:v>
                </c:pt>
                <c:pt idx="21471">
                  <c:v>43378.739583333401</c:v>
                </c:pt>
                <c:pt idx="21472">
                  <c:v>43378.760416666599</c:v>
                </c:pt>
                <c:pt idx="21473">
                  <c:v>43378.78125</c:v>
                </c:pt>
                <c:pt idx="21474">
                  <c:v>43378.802083333401</c:v>
                </c:pt>
                <c:pt idx="21475">
                  <c:v>43378.822916666599</c:v>
                </c:pt>
                <c:pt idx="21476">
                  <c:v>43378.84375</c:v>
                </c:pt>
                <c:pt idx="21477">
                  <c:v>43378.864583333401</c:v>
                </c:pt>
                <c:pt idx="21478">
                  <c:v>43378.885416666599</c:v>
                </c:pt>
                <c:pt idx="21479">
                  <c:v>43378.90625</c:v>
                </c:pt>
                <c:pt idx="21480">
                  <c:v>43378.927083333401</c:v>
                </c:pt>
                <c:pt idx="21481">
                  <c:v>43378.947916666599</c:v>
                </c:pt>
                <c:pt idx="21482">
                  <c:v>43378.96875</c:v>
                </c:pt>
                <c:pt idx="21483">
                  <c:v>43378.989583333401</c:v>
                </c:pt>
                <c:pt idx="21484">
                  <c:v>43379.010416666599</c:v>
                </c:pt>
                <c:pt idx="21485">
                  <c:v>43379.03125</c:v>
                </c:pt>
                <c:pt idx="21486">
                  <c:v>43379.052083333401</c:v>
                </c:pt>
                <c:pt idx="21487">
                  <c:v>43379.072916666599</c:v>
                </c:pt>
                <c:pt idx="21488">
                  <c:v>43379.09375</c:v>
                </c:pt>
                <c:pt idx="21489">
                  <c:v>43379.114583333401</c:v>
                </c:pt>
                <c:pt idx="21490">
                  <c:v>43379.135416666599</c:v>
                </c:pt>
                <c:pt idx="21491">
                  <c:v>43379.15625</c:v>
                </c:pt>
                <c:pt idx="21492">
                  <c:v>43379.177083333401</c:v>
                </c:pt>
                <c:pt idx="21493">
                  <c:v>43379.197916666599</c:v>
                </c:pt>
                <c:pt idx="21494">
                  <c:v>43379.21875</c:v>
                </c:pt>
                <c:pt idx="21495">
                  <c:v>43379.239583333401</c:v>
                </c:pt>
                <c:pt idx="21496">
                  <c:v>43379.260416666599</c:v>
                </c:pt>
                <c:pt idx="21497">
                  <c:v>43379.28125</c:v>
                </c:pt>
                <c:pt idx="21498">
                  <c:v>43379.302083333401</c:v>
                </c:pt>
                <c:pt idx="21499">
                  <c:v>43379.322916666599</c:v>
                </c:pt>
                <c:pt idx="21500">
                  <c:v>43379.34375</c:v>
                </c:pt>
                <c:pt idx="21501">
                  <c:v>43379.364583333401</c:v>
                </c:pt>
                <c:pt idx="21502">
                  <c:v>43379.385416666599</c:v>
                </c:pt>
                <c:pt idx="21503">
                  <c:v>43379.40625</c:v>
                </c:pt>
                <c:pt idx="21504">
                  <c:v>43379.427083333401</c:v>
                </c:pt>
                <c:pt idx="21505">
                  <c:v>43379.447916666599</c:v>
                </c:pt>
                <c:pt idx="21506">
                  <c:v>43379.46875</c:v>
                </c:pt>
                <c:pt idx="21507">
                  <c:v>43379.489583333401</c:v>
                </c:pt>
                <c:pt idx="21508">
                  <c:v>43379.510416666599</c:v>
                </c:pt>
                <c:pt idx="21509">
                  <c:v>43379.53125</c:v>
                </c:pt>
                <c:pt idx="21510">
                  <c:v>43379.552083333401</c:v>
                </c:pt>
                <c:pt idx="21511">
                  <c:v>43379.572916666599</c:v>
                </c:pt>
                <c:pt idx="21512">
                  <c:v>43379.59375</c:v>
                </c:pt>
                <c:pt idx="21513">
                  <c:v>43379.614583333401</c:v>
                </c:pt>
                <c:pt idx="21514">
                  <c:v>43379.635416666599</c:v>
                </c:pt>
                <c:pt idx="21515">
                  <c:v>43379.65625</c:v>
                </c:pt>
                <c:pt idx="21516">
                  <c:v>43379.677083333401</c:v>
                </c:pt>
                <c:pt idx="21517">
                  <c:v>43379.697916666599</c:v>
                </c:pt>
                <c:pt idx="21518">
                  <c:v>43379.71875</c:v>
                </c:pt>
                <c:pt idx="21519">
                  <c:v>43379.739583333401</c:v>
                </c:pt>
                <c:pt idx="21520">
                  <c:v>43379.760416666599</c:v>
                </c:pt>
                <c:pt idx="21521">
                  <c:v>43379.78125</c:v>
                </c:pt>
                <c:pt idx="21522">
                  <c:v>43379.802083333401</c:v>
                </c:pt>
                <c:pt idx="21523">
                  <c:v>43379.822916666599</c:v>
                </c:pt>
                <c:pt idx="21524">
                  <c:v>43379.84375</c:v>
                </c:pt>
                <c:pt idx="21525">
                  <c:v>43379.864583333401</c:v>
                </c:pt>
                <c:pt idx="21526">
                  <c:v>43379.885416666599</c:v>
                </c:pt>
                <c:pt idx="21527">
                  <c:v>43379.90625</c:v>
                </c:pt>
                <c:pt idx="21528">
                  <c:v>43379.927083333401</c:v>
                </c:pt>
                <c:pt idx="21529">
                  <c:v>43379.947916666599</c:v>
                </c:pt>
                <c:pt idx="21530">
                  <c:v>43379.96875</c:v>
                </c:pt>
                <c:pt idx="21531">
                  <c:v>43379.989583333401</c:v>
                </c:pt>
                <c:pt idx="21532">
                  <c:v>43380.010416666599</c:v>
                </c:pt>
                <c:pt idx="21533">
                  <c:v>43380.03125</c:v>
                </c:pt>
                <c:pt idx="21534">
                  <c:v>43380.052083333401</c:v>
                </c:pt>
                <c:pt idx="21535">
                  <c:v>43380.072916666599</c:v>
                </c:pt>
                <c:pt idx="21536">
                  <c:v>43380.09375</c:v>
                </c:pt>
                <c:pt idx="21537">
                  <c:v>43380.114583333401</c:v>
                </c:pt>
                <c:pt idx="21538">
                  <c:v>43380.135416666599</c:v>
                </c:pt>
                <c:pt idx="21539">
                  <c:v>43380.15625</c:v>
                </c:pt>
                <c:pt idx="21540">
                  <c:v>43380.177083333401</c:v>
                </c:pt>
                <c:pt idx="21541">
                  <c:v>43380.197916666599</c:v>
                </c:pt>
                <c:pt idx="21542">
                  <c:v>43380.21875</c:v>
                </c:pt>
                <c:pt idx="21543">
                  <c:v>43380.239583333401</c:v>
                </c:pt>
                <c:pt idx="21544">
                  <c:v>43380.260416666599</c:v>
                </c:pt>
                <c:pt idx="21545">
                  <c:v>43380.28125</c:v>
                </c:pt>
                <c:pt idx="21546">
                  <c:v>43380.302083333401</c:v>
                </c:pt>
                <c:pt idx="21547">
                  <c:v>43380.322916666599</c:v>
                </c:pt>
                <c:pt idx="21548">
                  <c:v>43380.34375</c:v>
                </c:pt>
                <c:pt idx="21549">
                  <c:v>43380.364583333401</c:v>
                </c:pt>
                <c:pt idx="21550">
                  <c:v>43380.385416666599</c:v>
                </c:pt>
                <c:pt idx="21551">
                  <c:v>43380.40625</c:v>
                </c:pt>
                <c:pt idx="21552">
                  <c:v>43380.427083333401</c:v>
                </c:pt>
                <c:pt idx="21553">
                  <c:v>43380.447916666599</c:v>
                </c:pt>
                <c:pt idx="21554">
                  <c:v>43380.46875</c:v>
                </c:pt>
                <c:pt idx="21555">
                  <c:v>43380.489583333401</c:v>
                </c:pt>
                <c:pt idx="21556">
                  <c:v>43380.510416666599</c:v>
                </c:pt>
                <c:pt idx="21557">
                  <c:v>43380.53125</c:v>
                </c:pt>
                <c:pt idx="21558">
                  <c:v>43380.552083333401</c:v>
                </c:pt>
                <c:pt idx="21559">
                  <c:v>43380.572916666599</c:v>
                </c:pt>
                <c:pt idx="21560">
                  <c:v>43380.59375</c:v>
                </c:pt>
                <c:pt idx="21561">
                  <c:v>43380.614583333401</c:v>
                </c:pt>
                <c:pt idx="21562">
                  <c:v>43380.635416666599</c:v>
                </c:pt>
                <c:pt idx="21563">
                  <c:v>43380.65625</c:v>
                </c:pt>
                <c:pt idx="21564">
                  <c:v>43380.677083333401</c:v>
                </c:pt>
                <c:pt idx="21565">
                  <c:v>43380.697916666599</c:v>
                </c:pt>
                <c:pt idx="21566">
                  <c:v>43380.71875</c:v>
                </c:pt>
                <c:pt idx="21567">
                  <c:v>43380.739583333401</c:v>
                </c:pt>
                <c:pt idx="21568">
                  <c:v>43380.760416666599</c:v>
                </c:pt>
                <c:pt idx="21569">
                  <c:v>43380.78125</c:v>
                </c:pt>
                <c:pt idx="21570">
                  <c:v>43380.802083333401</c:v>
                </c:pt>
                <c:pt idx="21571">
                  <c:v>43380.822916666599</c:v>
                </c:pt>
                <c:pt idx="21572">
                  <c:v>43380.84375</c:v>
                </c:pt>
                <c:pt idx="21573">
                  <c:v>43380.864583333401</c:v>
                </c:pt>
                <c:pt idx="21574">
                  <c:v>43380.885416666599</c:v>
                </c:pt>
                <c:pt idx="21575">
                  <c:v>43380.90625</c:v>
                </c:pt>
                <c:pt idx="21576">
                  <c:v>43380.927083333401</c:v>
                </c:pt>
                <c:pt idx="21577">
                  <c:v>43380.947916666599</c:v>
                </c:pt>
                <c:pt idx="21578">
                  <c:v>43380.96875</c:v>
                </c:pt>
                <c:pt idx="21579">
                  <c:v>43380.989583333401</c:v>
                </c:pt>
                <c:pt idx="21580">
                  <c:v>43381.010416666599</c:v>
                </c:pt>
                <c:pt idx="21581">
                  <c:v>43381.03125</c:v>
                </c:pt>
                <c:pt idx="21582">
                  <c:v>43381.052083333401</c:v>
                </c:pt>
                <c:pt idx="21583">
                  <c:v>43381.072916666599</c:v>
                </c:pt>
                <c:pt idx="21584">
                  <c:v>43381.09375</c:v>
                </c:pt>
                <c:pt idx="21585">
                  <c:v>43381.114583333401</c:v>
                </c:pt>
                <c:pt idx="21586">
                  <c:v>43381.135416666599</c:v>
                </c:pt>
                <c:pt idx="21587">
                  <c:v>43381.15625</c:v>
                </c:pt>
                <c:pt idx="21588">
                  <c:v>43381.177083333401</c:v>
                </c:pt>
                <c:pt idx="21589">
                  <c:v>43381.197916666599</c:v>
                </c:pt>
                <c:pt idx="21590">
                  <c:v>43381.21875</c:v>
                </c:pt>
                <c:pt idx="21591">
                  <c:v>43381.239583333401</c:v>
                </c:pt>
                <c:pt idx="21592">
                  <c:v>43381.260416666599</c:v>
                </c:pt>
                <c:pt idx="21593">
                  <c:v>43381.28125</c:v>
                </c:pt>
                <c:pt idx="21594">
                  <c:v>43381.302083333401</c:v>
                </c:pt>
                <c:pt idx="21595">
                  <c:v>43381.322916666599</c:v>
                </c:pt>
                <c:pt idx="21596">
                  <c:v>43381.34375</c:v>
                </c:pt>
                <c:pt idx="21597">
                  <c:v>43381.364583333401</c:v>
                </c:pt>
                <c:pt idx="21598">
                  <c:v>43381.385416666599</c:v>
                </c:pt>
                <c:pt idx="21599">
                  <c:v>43381.40625</c:v>
                </c:pt>
                <c:pt idx="21600">
                  <c:v>43381.427083333401</c:v>
                </c:pt>
                <c:pt idx="21601">
                  <c:v>43381.447916666599</c:v>
                </c:pt>
                <c:pt idx="21602">
                  <c:v>43381.46875</c:v>
                </c:pt>
                <c:pt idx="21603">
                  <c:v>43381.489583333401</c:v>
                </c:pt>
                <c:pt idx="21604">
                  <c:v>43381.510416666599</c:v>
                </c:pt>
                <c:pt idx="21605">
                  <c:v>43381.53125</c:v>
                </c:pt>
                <c:pt idx="21606">
                  <c:v>43381.552083333401</c:v>
                </c:pt>
                <c:pt idx="21607">
                  <c:v>43381.572916666599</c:v>
                </c:pt>
                <c:pt idx="21608">
                  <c:v>43381.59375</c:v>
                </c:pt>
                <c:pt idx="21609">
                  <c:v>43381.614583333401</c:v>
                </c:pt>
                <c:pt idx="21610">
                  <c:v>43381.635416666599</c:v>
                </c:pt>
                <c:pt idx="21611">
                  <c:v>43381.65625</c:v>
                </c:pt>
                <c:pt idx="21612">
                  <c:v>43381.677083333401</c:v>
                </c:pt>
                <c:pt idx="21613">
                  <c:v>43381.697916666599</c:v>
                </c:pt>
                <c:pt idx="21614">
                  <c:v>43381.71875</c:v>
                </c:pt>
                <c:pt idx="21615">
                  <c:v>43381.739583333401</c:v>
                </c:pt>
                <c:pt idx="21616">
                  <c:v>43381.760416666599</c:v>
                </c:pt>
                <c:pt idx="21617">
                  <c:v>43381.78125</c:v>
                </c:pt>
                <c:pt idx="21618">
                  <c:v>43381.802083333401</c:v>
                </c:pt>
                <c:pt idx="21619">
                  <c:v>43381.822916666599</c:v>
                </c:pt>
                <c:pt idx="21620">
                  <c:v>43381.84375</c:v>
                </c:pt>
                <c:pt idx="21621">
                  <c:v>43381.864583333401</c:v>
                </c:pt>
                <c:pt idx="21622">
                  <c:v>43381.885416666599</c:v>
                </c:pt>
                <c:pt idx="21623">
                  <c:v>43381.90625</c:v>
                </c:pt>
                <c:pt idx="21624">
                  <c:v>43381.927083333401</c:v>
                </c:pt>
                <c:pt idx="21625">
                  <c:v>43381.947916666599</c:v>
                </c:pt>
                <c:pt idx="21626">
                  <c:v>43381.96875</c:v>
                </c:pt>
                <c:pt idx="21627">
                  <c:v>43381.989583333401</c:v>
                </c:pt>
                <c:pt idx="21628">
                  <c:v>43382.010416666599</c:v>
                </c:pt>
                <c:pt idx="21629">
                  <c:v>43382.03125</c:v>
                </c:pt>
                <c:pt idx="21630">
                  <c:v>43382.052083333401</c:v>
                </c:pt>
                <c:pt idx="21631">
                  <c:v>43382.072916666599</c:v>
                </c:pt>
                <c:pt idx="21632">
                  <c:v>43382.09375</c:v>
                </c:pt>
                <c:pt idx="21633">
                  <c:v>43382.114583333401</c:v>
                </c:pt>
                <c:pt idx="21634">
                  <c:v>43382.135416666599</c:v>
                </c:pt>
                <c:pt idx="21635">
                  <c:v>43382.15625</c:v>
                </c:pt>
                <c:pt idx="21636">
                  <c:v>43382.177083333401</c:v>
                </c:pt>
                <c:pt idx="21637">
                  <c:v>43382.197916666599</c:v>
                </c:pt>
                <c:pt idx="21638">
                  <c:v>43382.21875</c:v>
                </c:pt>
                <c:pt idx="21639">
                  <c:v>43382.239583333401</c:v>
                </c:pt>
                <c:pt idx="21640">
                  <c:v>43382.260416666599</c:v>
                </c:pt>
                <c:pt idx="21641">
                  <c:v>43382.28125</c:v>
                </c:pt>
                <c:pt idx="21642">
                  <c:v>43382.302083333401</c:v>
                </c:pt>
                <c:pt idx="21643">
                  <c:v>43382.322916666599</c:v>
                </c:pt>
                <c:pt idx="21644">
                  <c:v>43382.34375</c:v>
                </c:pt>
                <c:pt idx="21645">
                  <c:v>43382.364583333401</c:v>
                </c:pt>
                <c:pt idx="21646">
                  <c:v>43382.385416666599</c:v>
                </c:pt>
                <c:pt idx="21647">
                  <c:v>43382.40625</c:v>
                </c:pt>
                <c:pt idx="21648">
                  <c:v>43382.427083333401</c:v>
                </c:pt>
                <c:pt idx="21649">
                  <c:v>43382.447916666599</c:v>
                </c:pt>
                <c:pt idx="21650">
                  <c:v>43382.46875</c:v>
                </c:pt>
                <c:pt idx="21651">
                  <c:v>43382.489583333401</c:v>
                </c:pt>
                <c:pt idx="21652">
                  <c:v>43382.510416666599</c:v>
                </c:pt>
                <c:pt idx="21653">
                  <c:v>43382.53125</c:v>
                </c:pt>
                <c:pt idx="21654">
                  <c:v>43382.552083333401</c:v>
                </c:pt>
                <c:pt idx="21655">
                  <c:v>43382.572916666599</c:v>
                </c:pt>
                <c:pt idx="21656">
                  <c:v>43382.59375</c:v>
                </c:pt>
                <c:pt idx="21657">
                  <c:v>43382.614583333401</c:v>
                </c:pt>
                <c:pt idx="21658">
                  <c:v>43382.635416666599</c:v>
                </c:pt>
                <c:pt idx="21659">
                  <c:v>43382.65625</c:v>
                </c:pt>
                <c:pt idx="21660">
                  <c:v>43382.677083333401</c:v>
                </c:pt>
                <c:pt idx="21661">
                  <c:v>43382.697916666599</c:v>
                </c:pt>
                <c:pt idx="21662">
                  <c:v>43382.71875</c:v>
                </c:pt>
                <c:pt idx="21663">
                  <c:v>43382.739583333401</c:v>
                </c:pt>
                <c:pt idx="21664">
                  <c:v>43382.760416666599</c:v>
                </c:pt>
                <c:pt idx="21665">
                  <c:v>43382.78125</c:v>
                </c:pt>
                <c:pt idx="21666">
                  <c:v>43382.802083333401</c:v>
                </c:pt>
                <c:pt idx="21667">
                  <c:v>43382.822916666599</c:v>
                </c:pt>
                <c:pt idx="21668">
                  <c:v>43382.84375</c:v>
                </c:pt>
                <c:pt idx="21669">
                  <c:v>43382.864583333401</c:v>
                </c:pt>
                <c:pt idx="21670">
                  <c:v>43382.885416666599</c:v>
                </c:pt>
                <c:pt idx="21671">
                  <c:v>43382.90625</c:v>
                </c:pt>
                <c:pt idx="21672">
                  <c:v>43382.927083333401</c:v>
                </c:pt>
                <c:pt idx="21673">
                  <c:v>43382.947916666599</c:v>
                </c:pt>
                <c:pt idx="21674">
                  <c:v>43382.96875</c:v>
                </c:pt>
                <c:pt idx="21675">
                  <c:v>43382.989583333401</c:v>
                </c:pt>
                <c:pt idx="21676">
                  <c:v>43383.010416666599</c:v>
                </c:pt>
                <c:pt idx="21677">
                  <c:v>43383.03125</c:v>
                </c:pt>
                <c:pt idx="21678">
                  <c:v>43383.052083333401</c:v>
                </c:pt>
                <c:pt idx="21679">
                  <c:v>43383.072916666599</c:v>
                </c:pt>
                <c:pt idx="21680">
                  <c:v>43383.09375</c:v>
                </c:pt>
                <c:pt idx="21681">
                  <c:v>43383.114583333401</c:v>
                </c:pt>
                <c:pt idx="21682">
                  <c:v>43383.135416666599</c:v>
                </c:pt>
                <c:pt idx="21683">
                  <c:v>43383.15625</c:v>
                </c:pt>
                <c:pt idx="21684">
                  <c:v>43383.177083333401</c:v>
                </c:pt>
                <c:pt idx="21685">
                  <c:v>43383.197916666599</c:v>
                </c:pt>
                <c:pt idx="21686">
                  <c:v>43383.21875</c:v>
                </c:pt>
                <c:pt idx="21687">
                  <c:v>43383.239583333401</c:v>
                </c:pt>
                <c:pt idx="21688">
                  <c:v>43383.260416666599</c:v>
                </c:pt>
                <c:pt idx="21689">
                  <c:v>43383.28125</c:v>
                </c:pt>
                <c:pt idx="21690">
                  <c:v>43383.302083333401</c:v>
                </c:pt>
                <c:pt idx="21691">
                  <c:v>43383.322916666599</c:v>
                </c:pt>
                <c:pt idx="21692">
                  <c:v>43383.34375</c:v>
                </c:pt>
                <c:pt idx="21693">
                  <c:v>43383.364583333401</c:v>
                </c:pt>
                <c:pt idx="21694">
                  <c:v>43383.385416666599</c:v>
                </c:pt>
                <c:pt idx="21695">
                  <c:v>43383.40625</c:v>
                </c:pt>
                <c:pt idx="21696">
                  <c:v>43383.427083333401</c:v>
                </c:pt>
                <c:pt idx="21697">
                  <c:v>43383.447916666599</c:v>
                </c:pt>
                <c:pt idx="21698">
                  <c:v>43383.46875</c:v>
                </c:pt>
                <c:pt idx="21699">
                  <c:v>43383.489583333401</c:v>
                </c:pt>
                <c:pt idx="21700">
                  <c:v>43383.510416666599</c:v>
                </c:pt>
                <c:pt idx="21701">
                  <c:v>43383.53125</c:v>
                </c:pt>
                <c:pt idx="21702">
                  <c:v>43383.552083333401</c:v>
                </c:pt>
                <c:pt idx="21703">
                  <c:v>43383.572916666599</c:v>
                </c:pt>
                <c:pt idx="21704">
                  <c:v>43383.59375</c:v>
                </c:pt>
                <c:pt idx="21705">
                  <c:v>43383.614583333401</c:v>
                </c:pt>
                <c:pt idx="21706">
                  <c:v>43383.635416666599</c:v>
                </c:pt>
                <c:pt idx="21707">
                  <c:v>43383.65625</c:v>
                </c:pt>
                <c:pt idx="21708">
                  <c:v>43383.677083333401</c:v>
                </c:pt>
                <c:pt idx="21709">
                  <c:v>43383.697916666599</c:v>
                </c:pt>
                <c:pt idx="21710">
                  <c:v>43383.71875</c:v>
                </c:pt>
                <c:pt idx="21711">
                  <c:v>43383.739583333401</c:v>
                </c:pt>
                <c:pt idx="21712">
                  <c:v>43383.760416666599</c:v>
                </c:pt>
                <c:pt idx="21713">
                  <c:v>43383.78125</c:v>
                </c:pt>
                <c:pt idx="21714">
                  <c:v>43383.802083333401</c:v>
                </c:pt>
                <c:pt idx="21715">
                  <c:v>43383.822916666599</c:v>
                </c:pt>
                <c:pt idx="21716">
                  <c:v>43383.84375</c:v>
                </c:pt>
                <c:pt idx="21717">
                  <c:v>43383.864583333401</c:v>
                </c:pt>
                <c:pt idx="21718">
                  <c:v>43383.885416666599</c:v>
                </c:pt>
                <c:pt idx="21719">
                  <c:v>43383.90625</c:v>
                </c:pt>
                <c:pt idx="21720">
                  <c:v>43383.927083333401</c:v>
                </c:pt>
                <c:pt idx="21721">
                  <c:v>43383.947916666599</c:v>
                </c:pt>
                <c:pt idx="21722">
                  <c:v>43383.96875</c:v>
                </c:pt>
                <c:pt idx="21723">
                  <c:v>43383.989583333401</c:v>
                </c:pt>
                <c:pt idx="21724">
                  <c:v>43384.010416666599</c:v>
                </c:pt>
                <c:pt idx="21725">
                  <c:v>43384.03125</c:v>
                </c:pt>
                <c:pt idx="21726">
                  <c:v>43384.052083333401</c:v>
                </c:pt>
                <c:pt idx="21727">
                  <c:v>43384.072916666599</c:v>
                </c:pt>
                <c:pt idx="21728">
                  <c:v>43384.09375</c:v>
                </c:pt>
                <c:pt idx="21729">
                  <c:v>43384.114583333401</c:v>
                </c:pt>
                <c:pt idx="21730">
                  <c:v>43384.135416666599</c:v>
                </c:pt>
                <c:pt idx="21731">
                  <c:v>43384.15625</c:v>
                </c:pt>
                <c:pt idx="21732">
                  <c:v>43384.177083333401</c:v>
                </c:pt>
                <c:pt idx="21733">
                  <c:v>43384.197916666599</c:v>
                </c:pt>
                <c:pt idx="21734">
                  <c:v>43384.21875</c:v>
                </c:pt>
                <c:pt idx="21735">
                  <c:v>43384.239583333401</c:v>
                </c:pt>
                <c:pt idx="21736">
                  <c:v>43384.260416666599</c:v>
                </c:pt>
                <c:pt idx="21737">
                  <c:v>43384.28125</c:v>
                </c:pt>
                <c:pt idx="21738">
                  <c:v>43384.302083333401</c:v>
                </c:pt>
                <c:pt idx="21739">
                  <c:v>43384.322916666599</c:v>
                </c:pt>
                <c:pt idx="21740">
                  <c:v>43384.34375</c:v>
                </c:pt>
                <c:pt idx="21741">
                  <c:v>43384.364583333401</c:v>
                </c:pt>
                <c:pt idx="21742">
                  <c:v>43384.385416666599</c:v>
                </c:pt>
                <c:pt idx="21743">
                  <c:v>43384.40625</c:v>
                </c:pt>
                <c:pt idx="21744">
                  <c:v>43384.427083333401</c:v>
                </c:pt>
                <c:pt idx="21745">
                  <c:v>43384.447916666599</c:v>
                </c:pt>
                <c:pt idx="21746">
                  <c:v>43384.46875</c:v>
                </c:pt>
                <c:pt idx="21747">
                  <c:v>43384.489583333401</c:v>
                </c:pt>
                <c:pt idx="21748">
                  <c:v>43384.510416666599</c:v>
                </c:pt>
                <c:pt idx="21749">
                  <c:v>43384.53125</c:v>
                </c:pt>
                <c:pt idx="21750">
                  <c:v>43384.552083333401</c:v>
                </c:pt>
                <c:pt idx="21751">
                  <c:v>43384.572916666599</c:v>
                </c:pt>
                <c:pt idx="21752">
                  <c:v>43384.59375</c:v>
                </c:pt>
                <c:pt idx="21753">
                  <c:v>43384.614583333401</c:v>
                </c:pt>
                <c:pt idx="21754">
                  <c:v>43384.635416666599</c:v>
                </c:pt>
                <c:pt idx="21755">
                  <c:v>43384.65625</c:v>
                </c:pt>
                <c:pt idx="21756">
                  <c:v>43384.677083333401</c:v>
                </c:pt>
                <c:pt idx="21757">
                  <c:v>43384.697916666599</c:v>
                </c:pt>
                <c:pt idx="21758">
                  <c:v>43384.71875</c:v>
                </c:pt>
                <c:pt idx="21759">
                  <c:v>43384.739583333401</c:v>
                </c:pt>
                <c:pt idx="21760">
                  <c:v>43384.760416666599</c:v>
                </c:pt>
                <c:pt idx="21761">
                  <c:v>43384.78125</c:v>
                </c:pt>
                <c:pt idx="21762">
                  <c:v>43384.802083333401</c:v>
                </c:pt>
                <c:pt idx="21763">
                  <c:v>43384.822916666599</c:v>
                </c:pt>
                <c:pt idx="21764">
                  <c:v>43384.84375</c:v>
                </c:pt>
                <c:pt idx="21765">
                  <c:v>43384.864583333401</c:v>
                </c:pt>
                <c:pt idx="21766">
                  <c:v>43384.885416666599</c:v>
                </c:pt>
                <c:pt idx="21767">
                  <c:v>43384.90625</c:v>
                </c:pt>
                <c:pt idx="21768">
                  <c:v>43384.927083333401</c:v>
                </c:pt>
                <c:pt idx="21769">
                  <c:v>43384.947916666599</c:v>
                </c:pt>
                <c:pt idx="21770">
                  <c:v>43384.96875</c:v>
                </c:pt>
                <c:pt idx="21771">
                  <c:v>43384.989583333401</c:v>
                </c:pt>
                <c:pt idx="21772">
                  <c:v>43385.010416666599</c:v>
                </c:pt>
                <c:pt idx="21773">
                  <c:v>43385.03125</c:v>
                </c:pt>
                <c:pt idx="21774">
                  <c:v>43385.052083333401</c:v>
                </c:pt>
                <c:pt idx="21775">
                  <c:v>43385.072916666599</c:v>
                </c:pt>
                <c:pt idx="21776">
                  <c:v>43385.09375</c:v>
                </c:pt>
                <c:pt idx="21777">
                  <c:v>43385.114583333401</c:v>
                </c:pt>
                <c:pt idx="21778">
                  <c:v>43385.135416666599</c:v>
                </c:pt>
                <c:pt idx="21779">
                  <c:v>43385.15625</c:v>
                </c:pt>
                <c:pt idx="21780">
                  <c:v>43385.177083333401</c:v>
                </c:pt>
                <c:pt idx="21781">
                  <c:v>43385.197916666599</c:v>
                </c:pt>
                <c:pt idx="21782">
                  <c:v>43385.21875</c:v>
                </c:pt>
                <c:pt idx="21783">
                  <c:v>43385.239583333401</c:v>
                </c:pt>
                <c:pt idx="21784">
                  <c:v>43385.260416666599</c:v>
                </c:pt>
                <c:pt idx="21785">
                  <c:v>43385.28125</c:v>
                </c:pt>
                <c:pt idx="21786">
                  <c:v>43385.302083333401</c:v>
                </c:pt>
                <c:pt idx="21787">
                  <c:v>43385.322916666599</c:v>
                </c:pt>
                <c:pt idx="21788">
                  <c:v>43385.34375</c:v>
                </c:pt>
                <c:pt idx="21789">
                  <c:v>43385.364583333401</c:v>
                </c:pt>
                <c:pt idx="21790">
                  <c:v>43385.385416666599</c:v>
                </c:pt>
                <c:pt idx="21791">
                  <c:v>43385.40625</c:v>
                </c:pt>
                <c:pt idx="21792">
                  <c:v>43385.427083333401</c:v>
                </c:pt>
                <c:pt idx="21793">
                  <c:v>43385.447916666599</c:v>
                </c:pt>
                <c:pt idx="21794">
                  <c:v>43385.46875</c:v>
                </c:pt>
                <c:pt idx="21795">
                  <c:v>43385.489583333401</c:v>
                </c:pt>
                <c:pt idx="21796">
                  <c:v>43385.510416666599</c:v>
                </c:pt>
                <c:pt idx="21797">
                  <c:v>43385.53125</c:v>
                </c:pt>
                <c:pt idx="21798">
                  <c:v>43385.552083333401</c:v>
                </c:pt>
                <c:pt idx="21799">
                  <c:v>43385.572916666599</c:v>
                </c:pt>
                <c:pt idx="21800">
                  <c:v>43385.59375</c:v>
                </c:pt>
                <c:pt idx="21801">
                  <c:v>43385.614583333401</c:v>
                </c:pt>
                <c:pt idx="21802">
                  <c:v>43385.635416666599</c:v>
                </c:pt>
                <c:pt idx="21803">
                  <c:v>43385.65625</c:v>
                </c:pt>
                <c:pt idx="21804">
                  <c:v>43385.677083333401</c:v>
                </c:pt>
                <c:pt idx="21805">
                  <c:v>43385.697916666599</c:v>
                </c:pt>
                <c:pt idx="21806">
                  <c:v>43385.71875</c:v>
                </c:pt>
                <c:pt idx="21807">
                  <c:v>43385.739583333401</c:v>
                </c:pt>
                <c:pt idx="21808">
                  <c:v>43385.760416666599</c:v>
                </c:pt>
                <c:pt idx="21809">
                  <c:v>43385.78125</c:v>
                </c:pt>
                <c:pt idx="21810">
                  <c:v>43385.802083333401</c:v>
                </c:pt>
                <c:pt idx="21811">
                  <c:v>43385.822916666599</c:v>
                </c:pt>
                <c:pt idx="21812">
                  <c:v>43385.84375</c:v>
                </c:pt>
                <c:pt idx="21813">
                  <c:v>43385.864583333401</c:v>
                </c:pt>
                <c:pt idx="21814">
                  <c:v>43385.885416666599</c:v>
                </c:pt>
                <c:pt idx="21815">
                  <c:v>43385.90625</c:v>
                </c:pt>
                <c:pt idx="21816">
                  <c:v>43385.927083333401</c:v>
                </c:pt>
                <c:pt idx="21817">
                  <c:v>43385.947916666599</c:v>
                </c:pt>
                <c:pt idx="21818">
                  <c:v>43385.96875</c:v>
                </c:pt>
                <c:pt idx="21819">
                  <c:v>43385.989583333401</c:v>
                </c:pt>
                <c:pt idx="21820">
                  <c:v>43386.010416666599</c:v>
                </c:pt>
                <c:pt idx="21821">
                  <c:v>43386.03125</c:v>
                </c:pt>
                <c:pt idx="21822">
                  <c:v>43386.052083333401</c:v>
                </c:pt>
                <c:pt idx="21823">
                  <c:v>43386.072916666599</c:v>
                </c:pt>
                <c:pt idx="21824">
                  <c:v>43386.09375</c:v>
                </c:pt>
                <c:pt idx="21825">
                  <c:v>43386.114583333401</c:v>
                </c:pt>
                <c:pt idx="21826">
                  <c:v>43386.135416666599</c:v>
                </c:pt>
                <c:pt idx="21827">
                  <c:v>43386.15625</c:v>
                </c:pt>
                <c:pt idx="21828">
                  <c:v>43386.177083333401</c:v>
                </c:pt>
                <c:pt idx="21829">
                  <c:v>43386.197916666599</c:v>
                </c:pt>
                <c:pt idx="21830">
                  <c:v>43386.21875</c:v>
                </c:pt>
                <c:pt idx="21831">
                  <c:v>43386.239583333401</c:v>
                </c:pt>
                <c:pt idx="21832">
                  <c:v>43386.260416666599</c:v>
                </c:pt>
                <c:pt idx="21833">
                  <c:v>43386.28125</c:v>
                </c:pt>
                <c:pt idx="21834">
                  <c:v>43386.302083333401</c:v>
                </c:pt>
                <c:pt idx="21835">
                  <c:v>43386.322916666599</c:v>
                </c:pt>
                <c:pt idx="21836">
                  <c:v>43386.34375</c:v>
                </c:pt>
                <c:pt idx="21837">
                  <c:v>43386.364583333401</c:v>
                </c:pt>
                <c:pt idx="21838">
                  <c:v>43386.385416666599</c:v>
                </c:pt>
                <c:pt idx="21839">
                  <c:v>43386.40625</c:v>
                </c:pt>
                <c:pt idx="21840">
                  <c:v>43386.427083333401</c:v>
                </c:pt>
                <c:pt idx="21841">
                  <c:v>43386.447916666599</c:v>
                </c:pt>
                <c:pt idx="21842">
                  <c:v>43386.46875</c:v>
                </c:pt>
                <c:pt idx="21843">
                  <c:v>43386.489583333401</c:v>
                </c:pt>
                <c:pt idx="21844">
                  <c:v>43386.510416666599</c:v>
                </c:pt>
                <c:pt idx="21845">
                  <c:v>43386.53125</c:v>
                </c:pt>
                <c:pt idx="21846">
                  <c:v>43386.552083333401</c:v>
                </c:pt>
                <c:pt idx="21847">
                  <c:v>43386.572916666599</c:v>
                </c:pt>
                <c:pt idx="21848">
                  <c:v>43386.59375</c:v>
                </c:pt>
                <c:pt idx="21849">
                  <c:v>43386.614583333401</c:v>
                </c:pt>
                <c:pt idx="21850">
                  <c:v>43386.635416666599</c:v>
                </c:pt>
                <c:pt idx="21851">
                  <c:v>43386.65625</c:v>
                </c:pt>
                <c:pt idx="21852">
                  <c:v>43386.677083333401</c:v>
                </c:pt>
                <c:pt idx="21853">
                  <c:v>43386.697916666599</c:v>
                </c:pt>
                <c:pt idx="21854">
                  <c:v>43386.71875</c:v>
                </c:pt>
                <c:pt idx="21855">
                  <c:v>43386.739583333401</c:v>
                </c:pt>
                <c:pt idx="21856">
                  <c:v>43386.760416666599</c:v>
                </c:pt>
                <c:pt idx="21857">
                  <c:v>43386.78125</c:v>
                </c:pt>
                <c:pt idx="21858">
                  <c:v>43386.802083333401</c:v>
                </c:pt>
                <c:pt idx="21859">
                  <c:v>43386.822916666599</c:v>
                </c:pt>
                <c:pt idx="21860">
                  <c:v>43386.84375</c:v>
                </c:pt>
                <c:pt idx="21861">
                  <c:v>43386.864583333401</c:v>
                </c:pt>
                <c:pt idx="21862">
                  <c:v>43386.885416666599</c:v>
                </c:pt>
                <c:pt idx="21863">
                  <c:v>43386.90625</c:v>
                </c:pt>
                <c:pt idx="21864">
                  <c:v>43386.927083333401</c:v>
                </c:pt>
                <c:pt idx="21865">
                  <c:v>43386.947916666599</c:v>
                </c:pt>
                <c:pt idx="21866">
                  <c:v>43386.96875</c:v>
                </c:pt>
                <c:pt idx="21867">
                  <c:v>43386.989583333401</c:v>
                </c:pt>
                <c:pt idx="21868">
                  <c:v>43387.010416666599</c:v>
                </c:pt>
                <c:pt idx="21869">
                  <c:v>43387.03125</c:v>
                </c:pt>
                <c:pt idx="21870">
                  <c:v>43387.052083333401</c:v>
                </c:pt>
                <c:pt idx="21871">
                  <c:v>43387.072916666599</c:v>
                </c:pt>
                <c:pt idx="21872">
                  <c:v>43387.09375</c:v>
                </c:pt>
                <c:pt idx="21873">
                  <c:v>43387.114583333401</c:v>
                </c:pt>
                <c:pt idx="21874">
                  <c:v>43387.135416666599</c:v>
                </c:pt>
                <c:pt idx="21875">
                  <c:v>43387.15625</c:v>
                </c:pt>
                <c:pt idx="21876">
                  <c:v>43387.177083333401</c:v>
                </c:pt>
                <c:pt idx="21877">
                  <c:v>43387.197916666599</c:v>
                </c:pt>
                <c:pt idx="21878">
                  <c:v>43387.21875</c:v>
                </c:pt>
                <c:pt idx="21879">
                  <c:v>43387.239583333401</c:v>
                </c:pt>
                <c:pt idx="21880">
                  <c:v>43387.260416666599</c:v>
                </c:pt>
                <c:pt idx="21881">
                  <c:v>43387.28125</c:v>
                </c:pt>
                <c:pt idx="21882">
                  <c:v>43387.302083333401</c:v>
                </c:pt>
                <c:pt idx="21883">
                  <c:v>43387.322916666599</c:v>
                </c:pt>
                <c:pt idx="21884">
                  <c:v>43387.34375</c:v>
                </c:pt>
                <c:pt idx="21885">
                  <c:v>43387.364583333401</c:v>
                </c:pt>
                <c:pt idx="21886">
                  <c:v>43387.385416666599</c:v>
                </c:pt>
                <c:pt idx="21887">
                  <c:v>43387.40625</c:v>
                </c:pt>
                <c:pt idx="21888">
                  <c:v>43387.427083333401</c:v>
                </c:pt>
                <c:pt idx="21889">
                  <c:v>43387.447916666599</c:v>
                </c:pt>
                <c:pt idx="21890">
                  <c:v>43387.46875</c:v>
                </c:pt>
                <c:pt idx="21891">
                  <c:v>43387.489583333401</c:v>
                </c:pt>
                <c:pt idx="21892">
                  <c:v>43387.510416666599</c:v>
                </c:pt>
                <c:pt idx="21893">
                  <c:v>43387.53125</c:v>
                </c:pt>
                <c:pt idx="21894">
                  <c:v>43387.552083333401</c:v>
                </c:pt>
                <c:pt idx="21895">
                  <c:v>43387.572916666599</c:v>
                </c:pt>
                <c:pt idx="21896">
                  <c:v>43387.59375</c:v>
                </c:pt>
                <c:pt idx="21897">
                  <c:v>43387.614583333401</c:v>
                </c:pt>
                <c:pt idx="21898">
                  <c:v>43387.635416666599</c:v>
                </c:pt>
                <c:pt idx="21899">
                  <c:v>43387.65625</c:v>
                </c:pt>
                <c:pt idx="21900">
                  <c:v>43387.677083333401</c:v>
                </c:pt>
                <c:pt idx="21901">
                  <c:v>43387.697916666599</c:v>
                </c:pt>
                <c:pt idx="21902">
                  <c:v>43387.71875</c:v>
                </c:pt>
                <c:pt idx="21903">
                  <c:v>43387.739583333401</c:v>
                </c:pt>
                <c:pt idx="21904">
                  <c:v>43387.760416666599</c:v>
                </c:pt>
                <c:pt idx="21905">
                  <c:v>43387.78125</c:v>
                </c:pt>
                <c:pt idx="21906">
                  <c:v>43387.802083333401</c:v>
                </c:pt>
                <c:pt idx="21907">
                  <c:v>43387.822916666599</c:v>
                </c:pt>
                <c:pt idx="21908">
                  <c:v>43387.84375</c:v>
                </c:pt>
                <c:pt idx="21909">
                  <c:v>43387.864583333401</c:v>
                </c:pt>
                <c:pt idx="21910">
                  <c:v>43387.885416666599</c:v>
                </c:pt>
                <c:pt idx="21911">
                  <c:v>43387.90625</c:v>
                </c:pt>
                <c:pt idx="21912">
                  <c:v>43387.927083333401</c:v>
                </c:pt>
                <c:pt idx="21913">
                  <c:v>43387.947916666599</c:v>
                </c:pt>
                <c:pt idx="21914">
                  <c:v>43387.96875</c:v>
                </c:pt>
                <c:pt idx="21915">
                  <c:v>43387.989583333401</c:v>
                </c:pt>
                <c:pt idx="21916">
                  <c:v>43388.010416666599</c:v>
                </c:pt>
                <c:pt idx="21917">
                  <c:v>43388.03125</c:v>
                </c:pt>
                <c:pt idx="21918">
                  <c:v>43388.052083333401</c:v>
                </c:pt>
                <c:pt idx="21919">
                  <c:v>43388.072916666599</c:v>
                </c:pt>
                <c:pt idx="21920">
                  <c:v>43388.09375</c:v>
                </c:pt>
                <c:pt idx="21921">
                  <c:v>43388.114583333401</c:v>
                </c:pt>
                <c:pt idx="21922">
                  <c:v>43388.135416666599</c:v>
                </c:pt>
                <c:pt idx="21923">
                  <c:v>43388.15625</c:v>
                </c:pt>
                <c:pt idx="21924">
                  <c:v>43388.177083333401</c:v>
                </c:pt>
                <c:pt idx="21925">
                  <c:v>43388.197916666599</c:v>
                </c:pt>
                <c:pt idx="21926">
                  <c:v>43388.21875</c:v>
                </c:pt>
                <c:pt idx="21927">
                  <c:v>43388.239583333401</c:v>
                </c:pt>
                <c:pt idx="21928">
                  <c:v>43388.260416666599</c:v>
                </c:pt>
                <c:pt idx="21929">
                  <c:v>43388.28125</c:v>
                </c:pt>
                <c:pt idx="21930">
                  <c:v>43388.302083333401</c:v>
                </c:pt>
                <c:pt idx="21931">
                  <c:v>43388.322916666599</c:v>
                </c:pt>
                <c:pt idx="21932">
                  <c:v>43388.34375</c:v>
                </c:pt>
                <c:pt idx="21933">
                  <c:v>43388.364583333401</c:v>
                </c:pt>
                <c:pt idx="21934">
                  <c:v>43388.385416666599</c:v>
                </c:pt>
                <c:pt idx="21935">
                  <c:v>43388.40625</c:v>
                </c:pt>
                <c:pt idx="21936">
                  <c:v>43388.427083333401</c:v>
                </c:pt>
                <c:pt idx="21937">
                  <c:v>43388.447916666599</c:v>
                </c:pt>
                <c:pt idx="21938">
                  <c:v>43388.46875</c:v>
                </c:pt>
                <c:pt idx="21939">
                  <c:v>43388.489583333401</c:v>
                </c:pt>
                <c:pt idx="21940">
                  <c:v>43388.510416666599</c:v>
                </c:pt>
                <c:pt idx="21941">
                  <c:v>43388.53125</c:v>
                </c:pt>
                <c:pt idx="21942">
                  <c:v>43388.552083333401</c:v>
                </c:pt>
                <c:pt idx="21943">
                  <c:v>43388.572916666599</c:v>
                </c:pt>
                <c:pt idx="21944">
                  <c:v>43388.59375</c:v>
                </c:pt>
                <c:pt idx="21945">
                  <c:v>43388.614583333401</c:v>
                </c:pt>
                <c:pt idx="21946">
                  <c:v>43388.635416666599</c:v>
                </c:pt>
                <c:pt idx="21947">
                  <c:v>43388.65625</c:v>
                </c:pt>
                <c:pt idx="21948">
                  <c:v>43388.677083333401</c:v>
                </c:pt>
                <c:pt idx="21949">
                  <c:v>43388.697916666599</c:v>
                </c:pt>
                <c:pt idx="21950">
                  <c:v>43388.71875</c:v>
                </c:pt>
                <c:pt idx="21951">
                  <c:v>43388.739583333401</c:v>
                </c:pt>
                <c:pt idx="21952">
                  <c:v>43388.760416666599</c:v>
                </c:pt>
                <c:pt idx="21953">
                  <c:v>43388.78125</c:v>
                </c:pt>
                <c:pt idx="21954">
                  <c:v>43388.802083333401</c:v>
                </c:pt>
                <c:pt idx="21955">
                  <c:v>43388.822916666599</c:v>
                </c:pt>
                <c:pt idx="21956">
                  <c:v>43388.84375</c:v>
                </c:pt>
                <c:pt idx="21957">
                  <c:v>43388.864583333401</c:v>
                </c:pt>
                <c:pt idx="21958">
                  <c:v>43388.885416666599</c:v>
                </c:pt>
                <c:pt idx="21959">
                  <c:v>43388.90625</c:v>
                </c:pt>
                <c:pt idx="21960">
                  <c:v>43388.927083333401</c:v>
                </c:pt>
                <c:pt idx="21961">
                  <c:v>43388.947916666599</c:v>
                </c:pt>
                <c:pt idx="21962">
                  <c:v>43388.96875</c:v>
                </c:pt>
                <c:pt idx="21963">
                  <c:v>43388.989583333401</c:v>
                </c:pt>
                <c:pt idx="21964">
                  <c:v>43389.010416666599</c:v>
                </c:pt>
                <c:pt idx="21965">
                  <c:v>43389.03125</c:v>
                </c:pt>
                <c:pt idx="21966">
                  <c:v>43389.052083333401</c:v>
                </c:pt>
                <c:pt idx="21967">
                  <c:v>43389.072916666599</c:v>
                </c:pt>
                <c:pt idx="21968">
                  <c:v>43389.09375</c:v>
                </c:pt>
                <c:pt idx="21969">
                  <c:v>43389.114583333401</c:v>
                </c:pt>
                <c:pt idx="21970">
                  <c:v>43389.135416666599</c:v>
                </c:pt>
                <c:pt idx="21971">
                  <c:v>43389.15625</c:v>
                </c:pt>
                <c:pt idx="21972">
                  <c:v>43389.177083333401</c:v>
                </c:pt>
                <c:pt idx="21973">
                  <c:v>43389.197916666599</c:v>
                </c:pt>
                <c:pt idx="21974">
                  <c:v>43389.21875</c:v>
                </c:pt>
                <c:pt idx="21975">
                  <c:v>43389.239583333401</c:v>
                </c:pt>
                <c:pt idx="21976">
                  <c:v>43389.260416666599</c:v>
                </c:pt>
                <c:pt idx="21977">
                  <c:v>43389.28125</c:v>
                </c:pt>
                <c:pt idx="21978">
                  <c:v>43389.302083333401</c:v>
                </c:pt>
                <c:pt idx="21979">
                  <c:v>43389.322916666599</c:v>
                </c:pt>
                <c:pt idx="21980">
                  <c:v>43389.34375</c:v>
                </c:pt>
                <c:pt idx="21981">
                  <c:v>43389.364583333401</c:v>
                </c:pt>
                <c:pt idx="21982">
                  <c:v>43389.385416666599</c:v>
                </c:pt>
                <c:pt idx="21983">
                  <c:v>43389.40625</c:v>
                </c:pt>
                <c:pt idx="21984">
                  <c:v>43389.427083333401</c:v>
                </c:pt>
                <c:pt idx="21985">
                  <c:v>43389.447916666599</c:v>
                </c:pt>
                <c:pt idx="21986">
                  <c:v>43389.46875</c:v>
                </c:pt>
                <c:pt idx="21987">
                  <c:v>43389.489583333401</c:v>
                </c:pt>
                <c:pt idx="21988">
                  <c:v>43389.510416666599</c:v>
                </c:pt>
                <c:pt idx="21989">
                  <c:v>43389.53125</c:v>
                </c:pt>
                <c:pt idx="21990">
                  <c:v>43389.552083333401</c:v>
                </c:pt>
                <c:pt idx="21991">
                  <c:v>43389.572916666599</c:v>
                </c:pt>
                <c:pt idx="21992">
                  <c:v>43389.59375</c:v>
                </c:pt>
                <c:pt idx="21993">
                  <c:v>43389.614583333401</c:v>
                </c:pt>
                <c:pt idx="21994">
                  <c:v>43389.635416666599</c:v>
                </c:pt>
                <c:pt idx="21995">
                  <c:v>43389.65625</c:v>
                </c:pt>
                <c:pt idx="21996">
                  <c:v>43389.677083333401</c:v>
                </c:pt>
                <c:pt idx="21997">
                  <c:v>43389.697916666599</c:v>
                </c:pt>
                <c:pt idx="21998">
                  <c:v>43389.71875</c:v>
                </c:pt>
                <c:pt idx="21999">
                  <c:v>43389.739583333401</c:v>
                </c:pt>
                <c:pt idx="22000">
                  <c:v>43389.760416666599</c:v>
                </c:pt>
                <c:pt idx="22001">
                  <c:v>43389.78125</c:v>
                </c:pt>
                <c:pt idx="22002">
                  <c:v>43389.802083333401</c:v>
                </c:pt>
                <c:pt idx="22003">
                  <c:v>43389.822916666599</c:v>
                </c:pt>
                <c:pt idx="22004">
                  <c:v>43389.84375</c:v>
                </c:pt>
                <c:pt idx="22005">
                  <c:v>43389.864583333401</c:v>
                </c:pt>
                <c:pt idx="22006">
                  <c:v>43389.885416666599</c:v>
                </c:pt>
                <c:pt idx="22007">
                  <c:v>43389.90625</c:v>
                </c:pt>
                <c:pt idx="22008">
                  <c:v>43389.927083333401</c:v>
                </c:pt>
                <c:pt idx="22009">
                  <c:v>43389.947916666599</c:v>
                </c:pt>
                <c:pt idx="22010">
                  <c:v>43389.96875</c:v>
                </c:pt>
                <c:pt idx="22011">
                  <c:v>43389.989583333401</c:v>
                </c:pt>
                <c:pt idx="22012">
                  <c:v>43390.010416666599</c:v>
                </c:pt>
                <c:pt idx="22013">
                  <c:v>43390.03125</c:v>
                </c:pt>
                <c:pt idx="22014">
                  <c:v>43390.052083333401</c:v>
                </c:pt>
                <c:pt idx="22015">
                  <c:v>43390.072916666599</c:v>
                </c:pt>
                <c:pt idx="22016">
                  <c:v>43390.09375</c:v>
                </c:pt>
                <c:pt idx="22017">
                  <c:v>43390.114583333401</c:v>
                </c:pt>
                <c:pt idx="22018">
                  <c:v>43390.135416666599</c:v>
                </c:pt>
                <c:pt idx="22019">
                  <c:v>43390.15625</c:v>
                </c:pt>
                <c:pt idx="22020">
                  <c:v>43390.177083333401</c:v>
                </c:pt>
                <c:pt idx="22021">
                  <c:v>43390.197916666599</c:v>
                </c:pt>
                <c:pt idx="22022">
                  <c:v>43390.21875</c:v>
                </c:pt>
                <c:pt idx="22023">
                  <c:v>43390.239583333401</c:v>
                </c:pt>
                <c:pt idx="22024">
                  <c:v>43390.260416666599</c:v>
                </c:pt>
                <c:pt idx="22025">
                  <c:v>43390.28125</c:v>
                </c:pt>
                <c:pt idx="22026">
                  <c:v>43390.302083333401</c:v>
                </c:pt>
                <c:pt idx="22027">
                  <c:v>43390.322916666599</c:v>
                </c:pt>
                <c:pt idx="22028">
                  <c:v>43390.34375</c:v>
                </c:pt>
                <c:pt idx="22029">
                  <c:v>43390.364583333401</c:v>
                </c:pt>
                <c:pt idx="22030">
                  <c:v>43390.385416666599</c:v>
                </c:pt>
                <c:pt idx="22031">
                  <c:v>43390.40625</c:v>
                </c:pt>
                <c:pt idx="22032">
                  <c:v>43390.427083333401</c:v>
                </c:pt>
                <c:pt idx="22033">
                  <c:v>43390.447916666599</c:v>
                </c:pt>
                <c:pt idx="22034">
                  <c:v>43390.46875</c:v>
                </c:pt>
                <c:pt idx="22035">
                  <c:v>43390.489583333401</c:v>
                </c:pt>
                <c:pt idx="22036">
                  <c:v>43390.510416666599</c:v>
                </c:pt>
                <c:pt idx="22037">
                  <c:v>43390.53125</c:v>
                </c:pt>
                <c:pt idx="22038">
                  <c:v>43390.552083333401</c:v>
                </c:pt>
                <c:pt idx="22039">
                  <c:v>43390.572916666599</c:v>
                </c:pt>
                <c:pt idx="22040">
                  <c:v>43390.59375</c:v>
                </c:pt>
                <c:pt idx="22041">
                  <c:v>43390.614583333401</c:v>
                </c:pt>
                <c:pt idx="22042">
                  <c:v>43390.635416666599</c:v>
                </c:pt>
                <c:pt idx="22043">
                  <c:v>43390.65625</c:v>
                </c:pt>
                <c:pt idx="22044">
                  <c:v>43390.677083333401</c:v>
                </c:pt>
                <c:pt idx="22045">
                  <c:v>43390.697916666599</c:v>
                </c:pt>
                <c:pt idx="22046">
                  <c:v>43390.71875</c:v>
                </c:pt>
                <c:pt idx="22047">
                  <c:v>43390.739583333401</c:v>
                </c:pt>
                <c:pt idx="22048">
                  <c:v>43390.760416666599</c:v>
                </c:pt>
                <c:pt idx="22049">
                  <c:v>43390.78125</c:v>
                </c:pt>
                <c:pt idx="22050">
                  <c:v>43390.802083333401</c:v>
                </c:pt>
                <c:pt idx="22051">
                  <c:v>43390.822916666599</c:v>
                </c:pt>
                <c:pt idx="22052">
                  <c:v>43390.84375</c:v>
                </c:pt>
                <c:pt idx="22053">
                  <c:v>43390.864583333401</c:v>
                </c:pt>
                <c:pt idx="22054">
                  <c:v>43390.885416666599</c:v>
                </c:pt>
                <c:pt idx="22055">
                  <c:v>43390.90625</c:v>
                </c:pt>
                <c:pt idx="22056">
                  <c:v>43390.927083333401</c:v>
                </c:pt>
                <c:pt idx="22057">
                  <c:v>43390.947916666599</c:v>
                </c:pt>
                <c:pt idx="22058">
                  <c:v>43390.96875</c:v>
                </c:pt>
                <c:pt idx="22059">
                  <c:v>43390.989583333401</c:v>
                </c:pt>
                <c:pt idx="22060">
                  <c:v>43391.010416666599</c:v>
                </c:pt>
                <c:pt idx="22061">
                  <c:v>43391.03125</c:v>
                </c:pt>
                <c:pt idx="22062">
                  <c:v>43391.052083333401</c:v>
                </c:pt>
                <c:pt idx="22063">
                  <c:v>43391.072916666599</c:v>
                </c:pt>
                <c:pt idx="22064">
                  <c:v>43391.09375</c:v>
                </c:pt>
                <c:pt idx="22065">
                  <c:v>43391.114583333401</c:v>
                </c:pt>
                <c:pt idx="22066">
                  <c:v>43391.135416666599</c:v>
                </c:pt>
                <c:pt idx="22067">
                  <c:v>43391.15625</c:v>
                </c:pt>
                <c:pt idx="22068">
                  <c:v>43391.177083333401</c:v>
                </c:pt>
                <c:pt idx="22069">
                  <c:v>43391.197916666599</c:v>
                </c:pt>
                <c:pt idx="22070">
                  <c:v>43391.21875</c:v>
                </c:pt>
                <c:pt idx="22071">
                  <c:v>43391.239583333401</c:v>
                </c:pt>
                <c:pt idx="22072">
                  <c:v>43391.260416666599</c:v>
                </c:pt>
                <c:pt idx="22073">
                  <c:v>43391.28125</c:v>
                </c:pt>
                <c:pt idx="22074">
                  <c:v>43391.302083333401</c:v>
                </c:pt>
                <c:pt idx="22075">
                  <c:v>43391.322916666599</c:v>
                </c:pt>
                <c:pt idx="22076">
                  <c:v>43391.34375</c:v>
                </c:pt>
                <c:pt idx="22077">
                  <c:v>43391.364583333401</c:v>
                </c:pt>
                <c:pt idx="22078">
                  <c:v>43391.385416666599</c:v>
                </c:pt>
                <c:pt idx="22079">
                  <c:v>43391.40625</c:v>
                </c:pt>
                <c:pt idx="22080">
                  <c:v>43391.427083333401</c:v>
                </c:pt>
                <c:pt idx="22081">
                  <c:v>43391.447916666599</c:v>
                </c:pt>
                <c:pt idx="22082">
                  <c:v>43391.46875</c:v>
                </c:pt>
                <c:pt idx="22083">
                  <c:v>43391.489583333401</c:v>
                </c:pt>
                <c:pt idx="22084">
                  <c:v>43391.510416666599</c:v>
                </c:pt>
                <c:pt idx="22085">
                  <c:v>43391.53125</c:v>
                </c:pt>
                <c:pt idx="22086">
                  <c:v>43391.552083333401</c:v>
                </c:pt>
                <c:pt idx="22087">
                  <c:v>43391.572916666599</c:v>
                </c:pt>
                <c:pt idx="22088">
                  <c:v>43391.59375</c:v>
                </c:pt>
                <c:pt idx="22089">
                  <c:v>43391.614583333401</c:v>
                </c:pt>
                <c:pt idx="22090">
                  <c:v>43391.635416666599</c:v>
                </c:pt>
                <c:pt idx="22091">
                  <c:v>43391.65625</c:v>
                </c:pt>
                <c:pt idx="22092">
                  <c:v>43391.677083333401</c:v>
                </c:pt>
                <c:pt idx="22093">
                  <c:v>43391.697916666599</c:v>
                </c:pt>
                <c:pt idx="22094">
                  <c:v>43391.71875</c:v>
                </c:pt>
                <c:pt idx="22095">
                  <c:v>43391.739583333401</c:v>
                </c:pt>
                <c:pt idx="22096">
                  <c:v>43391.760416666599</c:v>
                </c:pt>
                <c:pt idx="22097">
                  <c:v>43391.78125</c:v>
                </c:pt>
                <c:pt idx="22098">
                  <c:v>43391.802083333401</c:v>
                </c:pt>
                <c:pt idx="22099">
                  <c:v>43391.822916666599</c:v>
                </c:pt>
                <c:pt idx="22100">
                  <c:v>43391.84375</c:v>
                </c:pt>
                <c:pt idx="22101">
                  <c:v>43391.864583333401</c:v>
                </c:pt>
                <c:pt idx="22102">
                  <c:v>43391.885416666599</c:v>
                </c:pt>
                <c:pt idx="22103">
                  <c:v>43391.90625</c:v>
                </c:pt>
                <c:pt idx="22104">
                  <c:v>43391.927083333401</c:v>
                </c:pt>
                <c:pt idx="22105">
                  <c:v>43391.947916666599</c:v>
                </c:pt>
                <c:pt idx="22106">
                  <c:v>43391.96875</c:v>
                </c:pt>
                <c:pt idx="22107">
                  <c:v>43391.989583333401</c:v>
                </c:pt>
                <c:pt idx="22108">
                  <c:v>43392.010416666599</c:v>
                </c:pt>
                <c:pt idx="22109">
                  <c:v>43392.03125</c:v>
                </c:pt>
                <c:pt idx="22110">
                  <c:v>43392.052083333401</c:v>
                </c:pt>
                <c:pt idx="22111">
                  <c:v>43392.072916666599</c:v>
                </c:pt>
                <c:pt idx="22112">
                  <c:v>43392.09375</c:v>
                </c:pt>
                <c:pt idx="22113">
                  <c:v>43392.114583333401</c:v>
                </c:pt>
                <c:pt idx="22114">
                  <c:v>43392.135416666599</c:v>
                </c:pt>
                <c:pt idx="22115">
                  <c:v>43392.15625</c:v>
                </c:pt>
                <c:pt idx="22116">
                  <c:v>43392.177083333401</c:v>
                </c:pt>
                <c:pt idx="22117">
                  <c:v>43392.197916666599</c:v>
                </c:pt>
                <c:pt idx="22118">
                  <c:v>43392.21875</c:v>
                </c:pt>
                <c:pt idx="22119">
                  <c:v>43392.239583333401</c:v>
                </c:pt>
                <c:pt idx="22120">
                  <c:v>43392.260416666599</c:v>
                </c:pt>
                <c:pt idx="22121">
                  <c:v>43392.28125</c:v>
                </c:pt>
                <c:pt idx="22122">
                  <c:v>43392.302083333401</c:v>
                </c:pt>
                <c:pt idx="22123">
                  <c:v>43392.322916666599</c:v>
                </c:pt>
                <c:pt idx="22124">
                  <c:v>43392.34375</c:v>
                </c:pt>
                <c:pt idx="22125">
                  <c:v>43392.364583333401</c:v>
                </c:pt>
                <c:pt idx="22126">
                  <c:v>43392.385416666599</c:v>
                </c:pt>
                <c:pt idx="22127">
                  <c:v>43392.40625</c:v>
                </c:pt>
                <c:pt idx="22128">
                  <c:v>43392.427083333401</c:v>
                </c:pt>
                <c:pt idx="22129">
                  <c:v>43392.447916666599</c:v>
                </c:pt>
                <c:pt idx="22130">
                  <c:v>43392.46875</c:v>
                </c:pt>
                <c:pt idx="22131">
                  <c:v>43392.489583333401</c:v>
                </c:pt>
                <c:pt idx="22132">
                  <c:v>43392.510416666599</c:v>
                </c:pt>
                <c:pt idx="22133">
                  <c:v>43392.53125</c:v>
                </c:pt>
                <c:pt idx="22134">
                  <c:v>43392.552083333401</c:v>
                </c:pt>
                <c:pt idx="22135">
                  <c:v>43392.572916666599</c:v>
                </c:pt>
                <c:pt idx="22136">
                  <c:v>43392.59375</c:v>
                </c:pt>
                <c:pt idx="22137">
                  <c:v>43392.614583333401</c:v>
                </c:pt>
                <c:pt idx="22138">
                  <c:v>43392.635416666599</c:v>
                </c:pt>
                <c:pt idx="22139">
                  <c:v>43392.65625</c:v>
                </c:pt>
                <c:pt idx="22140">
                  <c:v>43392.677083333401</c:v>
                </c:pt>
                <c:pt idx="22141">
                  <c:v>43392.697916666599</c:v>
                </c:pt>
                <c:pt idx="22142">
                  <c:v>43392.71875</c:v>
                </c:pt>
                <c:pt idx="22143">
                  <c:v>43392.739583333401</c:v>
                </c:pt>
                <c:pt idx="22144">
                  <c:v>43392.760416666599</c:v>
                </c:pt>
                <c:pt idx="22145">
                  <c:v>43392.78125</c:v>
                </c:pt>
                <c:pt idx="22146">
                  <c:v>43392.802083333401</c:v>
                </c:pt>
                <c:pt idx="22147">
                  <c:v>43392.822916666599</c:v>
                </c:pt>
                <c:pt idx="22148">
                  <c:v>43392.84375</c:v>
                </c:pt>
                <c:pt idx="22149">
                  <c:v>43392.864583333401</c:v>
                </c:pt>
                <c:pt idx="22150">
                  <c:v>43392.885416666599</c:v>
                </c:pt>
                <c:pt idx="22151">
                  <c:v>43392.90625</c:v>
                </c:pt>
                <c:pt idx="22152">
                  <c:v>43392.927083333401</c:v>
                </c:pt>
                <c:pt idx="22153">
                  <c:v>43392.947916666599</c:v>
                </c:pt>
                <c:pt idx="22154">
                  <c:v>43392.96875</c:v>
                </c:pt>
                <c:pt idx="22155">
                  <c:v>43392.989583333401</c:v>
                </c:pt>
                <c:pt idx="22156">
                  <c:v>43393.010416666599</c:v>
                </c:pt>
                <c:pt idx="22157">
                  <c:v>43393.03125</c:v>
                </c:pt>
                <c:pt idx="22158">
                  <c:v>43393.052083333401</c:v>
                </c:pt>
                <c:pt idx="22159">
                  <c:v>43393.072916666599</c:v>
                </c:pt>
                <c:pt idx="22160">
                  <c:v>43393.09375</c:v>
                </c:pt>
                <c:pt idx="22161">
                  <c:v>43393.114583333401</c:v>
                </c:pt>
                <c:pt idx="22162">
                  <c:v>43393.135416666599</c:v>
                </c:pt>
                <c:pt idx="22163">
                  <c:v>43393.15625</c:v>
                </c:pt>
                <c:pt idx="22164">
                  <c:v>43393.177083333401</c:v>
                </c:pt>
                <c:pt idx="22165">
                  <c:v>43393.197916666599</c:v>
                </c:pt>
                <c:pt idx="22166">
                  <c:v>43393.21875</c:v>
                </c:pt>
                <c:pt idx="22167">
                  <c:v>43393.239583333401</c:v>
                </c:pt>
                <c:pt idx="22168">
                  <c:v>43393.260416666599</c:v>
                </c:pt>
                <c:pt idx="22169">
                  <c:v>43393.28125</c:v>
                </c:pt>
                <c:pt idx="22170">
                  <c:v>43393.302083333401</c:v>
                </c:pt>
                <c:pt idx="22171">
                  <c:v>43393.322916666599</c:v>
                </c:pt>
                <c:pt idx="22172">
                  <c:v>43393.34375</c:v>
                </c:pt>
                <c:pt idx="22173">
                  <c:v>43393.364583333401</c:v>
                </c:pt>
                <c:pt idx="22174">
                  <c:v>43393.385416666599</c:v>
                </c:pt>
                <c:pt idx="22175">
                  <c:v>43393.40625</c:v>
                </c:pt>
                <c:pt idx="22176">
                  <c:v>43393.427083333401</c:v>
                </c:pt>
                <c:pt idx="22177">
                  <c:v>43393.447916666599</c:v>
                </c:pt>
                <c:pt idx="22178">
                  <c:v>43393.46875</c:v>
                </c:pt>
                <c:pt idx="22179">
                  <c:v>43393.489583333401</c:v>
                </c:pt>
                <c:pt idx="22180">
                  <c:v>43393.510416666599</c:v>
                </c:pt>
                <c:pt idx="22181">
                  <c:v>43393.53125</c:v>
                </c:pt>
                <c:pt idx="22182">
                  <c:v>43393.552083333401</c:v>
                </c:pt>
                <c:pt idx="22183">
                  <c:v>43393.572916666599</c:v>
                </c:pt>
                <c:pt idx="22184">
                  <c:v>43393.59375</c:v>
                </c:pt>
                <c:pt idx="22185">
                  <c:v>43393.614583333401</c:v>
                </c:pt>
                <c:pt idx="22186">
                  <c:v>43393.635416666599</c:v>
                </c:pt>
                <c:pt idx="22187">
                  <c:v>43393.65625</c:v>
                </c:pt>
                <c:pt idx="22188">
                  <c:v>43393.677083333401</c:v>
                </c:pt>
                <c:pt idx="22189">
                  <c:v>43393.697916666599</c:v>
                </c:pt>
                <c:pt idx="22190">
                  <c:v>43393.71875</c:v>
                </c:pt>
                <c:pt idx="22191">
                  <c:v>43393.739583333401</c:v>
                </c:pt>
                <c:pt idx="22192">
                  <c:v>43393.760416666599</c:v>
                </c:pt>
                <c:pt idx="22193">
                  <c:v>43393.78125</c:v>
                </c:pt>
                <c:pt idx="22194">
                  <c:v>43393.802083333401</c:v>
                </c:pt>
                <c:pt idx="22195">
                  <c:v>43393.822916666599</c:v>
                </c:pt>
                <c:pt idx="22196">
                  <c:v>43393.84375</c:v>
                </c:pt>
                <c:pt idx="22197">
                  <c:v>43393.864583333401</c:v>
                </c:pt>
                <c:pt idx="22198">
                  <c:v>43393.885416666599</c:v>
                </c:pt>
                <c:pt idx="22199">
                  <c:v>43393.90625</c:v>
                </c:pt>
                <c:pt idx="22200">
                  <c:v>43393.927083333401</c:v>
                </c:pt>
                <c:pt idx="22201">
                  <c:v>43393.947916666599</c:v>
                </c:pt>
                <c:pt idx="22202">
                  <c:v>43393.96875</c:v>
                </c:pt>
                <c:pt idx="22203">
                  <c:v>43393.989583333401</c:v>
                </c:pt>
                <c:pt idx="22204">
                  <c:v>43394.010416666599</c:v>
                </c:pt>
                <c:pt idx="22205">
                  <c:v>43394.03125</c:v>
                </c:pt>
                <c:pt idx="22206">
                  <c:v>43394.052083333401</c:v>
                </c:pt>
                <c:pt idx="22207">
                  <c:v>43394.072916666599</c:v>
                </c:pt>
                <c:pt idx="22208">
                  <c:v>43394.09375</c:v>
                </c:pt>
                <c:pt idx="22209">
                  <c:v>43394.114583333401</c:v>
                </c:pt>
                <c:pt idx="22210">
                  <c:v>43394.135416666599</c:v>
                </c:pt>
                <c:pt idx="22211">
                  <c:v>43394.15625</c:v>
                </c:pt>
                <c:pt idx="22212">
                  <c:v>43394.177083333401</c:v>
                </c:pt>
                <c:pt idx="22213">
                  <c:v>43394.197916666599</c:v>
                </c:pt>
                <c:pt idx="22214">
                  <c:v>43394.21875</c:v>
                </c:pt>
                <c:pt idx="22215">
                  <c:v>43394.239583333401</c:v>
                </c:pt>
                <c:pt idx="22216">
                  <c:v>43394.260416666599</c:v>
                </c:pt>
                <c:pt idx="22217">
                  <c:v>43394.28125</c:v>
                </c:pt>
                <c:pt idx="22218">
                  <c:v>43394.302083333401</c:v>
                </c:pt>
                <c:pt idx="22219">
                  <c:v>43394.322916666599</c:v>
                </c:pt>
                <c:pt idx="22220">
                  <c:v>43394.34375</c:v>
                </c:pt>
                <c:pt idx="22221">
                  <c:v>43394.364583333401</c:v>
                </c:pt>
                <c:pt idx="22222">
                  <c:v>43394.385416666599</c:v>
                </c:pt>
                <c:pt idx="22223">
                  <c:v>43394.40625</c:v>
                </c:pt>
                <c:pt idx="22224">
                  <c:v>43394.427083333401</c:v>
                </c:pt>
                <c:pt idx="22225">
                  <c:v>43394.447916666599</c:v>
                </c:pt>
                <c:pt idx="22226">
                  <c:v>43394.46875</c:v>
                </c:pt>
                <c:pt idx="22227">
                  <c:v>43394.489583333401</c:v>
                </c:pt>
                <c:pt idx="22228">
                  <c:v>43394.510416666599</c:v>
                </c:pt>
                <c:pt idx="22229">
                  <c:v>43394.53125</c:v>
                </c:pt>
                <c:pt idx="22230">
                  <c:v>43394.552083333401</c:v>
                </c:pt>
                <c:pt idx="22231">
                  <c:v>43394.572916666599</c:v>
                </c:pt>
                <c:pt idx="22232">
                  <c:v>43394.59375</c:v>
                </c:pt>
                <c:pt idx="22233">
                  <c:v>43394.614583333401</c:v>
                </c:pt>
                <c:pt idx="22234">
                  <c:v>43394.635416666599</c:v>
                </c:pt>
                <c:pt idx="22235">
                  <c:v>43394.65625</c:v>
                </c:pt>
                <c:pt idx="22236">
                  <c:v>43394.677083333401</c:v>
                </c:pt>
                <c:pt idx="22237">
                  <c:v>43394.697916666599</c:v>
                </c:pt>
                <c:pt idx="22238">
                  <c:v>43394.71875</c:v>
                </c:pt>
                <c:pt idx="22239">
                  <c:v>43394.739583333401</c:v>
                </c:pt>
                <c:pt idx="22240">
                  <c:v>43394.760416666599</c:v>
                </c:pt>
                <c:pt idx="22241">
                  <c:v>43394.78125</c:v>
                </c:pt>
                <c:pt idx="22242">
                  <c:v>43394.802083333401</c:v>
                </c:pt>
                <c:pt idx="22243">
                  <c:v>43394.822916666599</c:v>
                </c:pt>
                <c:pt idx="22244">
                  <c:v>43394.84375</c:v>
                </c:pt>
                <c:pt idx="22245">
                  <c:v>43394.864583333401</c:v>
                </c:pt>
                <c:pt idx="22246">
                  <c:v>43394.885416666599</c:v>
                </c:pt>
                <c:pt idx="22247">
                  <c:v>43394.90625</c:v>
                </c:pt>
                <c:pt idx="22248">
                  <c:v>43394.927083333401</c:v>
                </c:pt>
                <c:pt idx="22249">
                  <c:v>43394.947916666599</c:v>
                </c:pt>
                <c:pt idx="22250">
                  <c:v>43394.96875</c:v>
                </c:pt>
                <c:pt idx="22251">
                  <c:v>43394.989583333401</c:v>
                </c:pt>
                <c:pt idx="22252">
                  <c:v>43395.010416666599</c:v>
                </c:pt>
                <c:pt idx="22253">
                  <c:v>43395.03125</c:v>
                </c:pt>
                <c:pt idx="22254">
                  <c:v>43395.052083333401</c:v>
                </c:pt>
                <c:pt idx="22255">
                  <c:v>43395.072916666599</c:v>
                </c:pt>
                <c:pt idx="22256">
                  <c:v>43395.09375</c:v>
                </c:pt>
                <c:pt idx="22257">
                  <c:v>43395.114583333401</c:v>
                </c:pt>
                <c:pt idx="22258">
                  <c:v>43395.135416666599</c:v>
                </c:pt>
                <c:pt idx="22259">
                  <c:v>43395.15625</c:v>
                </c:pt>
                <c:pt idx="22260">
                  <c:v>43395.177083333401</c:v>
                </c:pt>
                <c:pt idx="22261">
                  <c:v>43395.197916666599</c:v>
                </c:pt>
                <c:pt idx="22262">
                  <c:v>43395.21875</c:v>
                </c:pt>
                <c:pt idx="22263">
                  <c:v>43395.239583333401</c:v>
                </c:pt>
                <c:pt idx="22264">
                  <c:v>43395.260416666599</c:v>
                </c:pt>
                <c:pt idx="22265">
                  <c:v>43395.28125</c:v>
                </c:pt>
                <c:pt idx="22266">
                  <c:v>43395.302083333401</c:v>
                </c:pt>
                <c:pt idx="22267">
                  <c:v>43395.322916666599</c:v>
                </c:pt>
                <c:pt idx="22268">
                  <c:v>43395.34375</c:v>
                </c:pt>
                <c:pt idx="22269">
                  <c:v>43395.364583333401</c:v>
                </c:pt>
                <c:pt idx="22270">
                  <c:v>43395.385416666599</c:v>
                </c:pt>
                <c:pt idx="22271">
                  <c:v>43395.40625</c:v>
                </c:pt>
                <c:pt idx="22272">
                  <c:v>43395.427083333401</c:v>
                </c:pt>
                <c:pt idx="22273">
                  <c:v>43395.447916666599</c:v>
                </c:pt>
                <c:pt idx="22274">
                  <c:v>43395.46875</c:v>
                </c:pt>
                <c:pt idx="22275">
                  <c:v>43395.489583333401</c:v>
                </c:pt>
                <c:pt idx="22276">
                  <c:v>43395.510416666599</c:v>
                </c:pt>
                <c:pt idx="22277">
                  <c:v>43395.53125</c:v>
                </c:pt>
                <c:pt idx="22278">
                  <c:v>43395.552083333401</c:v>
                </c:pt>
                <c:pt idx="22279">
                  <c:v>43395.572916666599</c:v>
                </c:pt>
                <c:pt idx="22280">
                  <c:v>43395.59375</c:v>
                </c:pt>
                <c:pt idx="22281">
                  <c:v>43395.614583333401</c:v>
                </c:pt>
                <c:pt idx="22282">
                  <c:v>43395.635416666599</c:v>
                </c:pt>
                <c:pt idx="22283">
                  <c:v>43395.65625</c:v>
                </c:pt>
                <c:pt idx="22284">
                  <c:v>43395.677083333401</c:v>
                </c:pt>
                <c:pt idx="22285">
                  <c:v>43395.697916666599</c:v>
                </c:pt>
                <c:pt idx="22286">
                  <c:v>43395.71875</c:v>
                </c:pt>
                <c:pt idx="22287">
                  <c:v>43395.739583333401</c:v>
                </c:pt>
                <c:pt idx="22288">
                  <c:v>43395.760416666599</c:v>
                </c:pt>
                <c:pt idx="22289">
                  <c:v>43395.78125</c:v>
                </c:pt>
                <c:pt idx="22290">
                  <c:v>43395.802083333401</c:v>
                </c:pt>
                <c:pt idx="22291">
                  <c:v>43395.822916666599</c:v>
                </c:pt>
                <c:pt idx="22292">
                  <c:v>43395.84375</c:v>
                </c:pt>
                <c:pt idx="22293">
                  <c:v>43395.864583333401</c:v>
                </c:pt>
                <c:pt idx="22294">
                  <c:v>43395.885416666599</c:v>
                </c:pt>
                <c:pt idx="22295">
                  <c:v>43395.90625</c:v>
                </c:pt>
                <c:pt idx="22296">
                  <c:v>43395.927083333401</c:v>
                </c:pt>
                <c:pt idx="22297">
                  <c:v>43395.947916666599</c:v>
                </c:pt>
                <c:pt idx="22298">
                  <c:v>43395.96875</c:v>
                </c:pt>
                <c:pt idx="22299">
                  <c:v>43395.989583333401</c:v>
                </c:pt>
                <c:pt idx="22300">
                  <c:v>43396.010416666599</c:v>
                </c:pt>
                <c:pt idx="22301">
                  <c:v>43396.03125</c:v>
                </c:pt>
                <c:pt idx="22302">
                  <c:v>43396.052083333401</c:v>
                </c:pt>
                <c:pt idx="22303">
                  <c:v>43396.072916666599</c:v>
                </c:pt>
                <c:pt idx="22304">
                  <c:v>43396.09375</c:v>
                </c:pt>
                <c:pt idx="22305">
                  <c:v>43396.114583333401</c:v>
                </c:pt>
                <c:pt idx="22306">
                  <c:v>43396.135416666599</c:v>
                </c:pt>
                <c:pt idx="22307">
                  <c:v>43396.15625</c:v>
                </c:pt>
                <c:pt idx="22308">
                  <c:v>43396.177083333401</c:v>
                </c:pt>
                <c:pt idx="22309">
                  <c:v>43396.197916666599</c:v>
                </c:pt>
                <c:pt idx="22310">
                  <c:v>43396.21875</c:v>
                </c:pt>
                <c:pt idx="22311">
                  <c:v>43396.239583333401</c:v>
                </c:pt>
                <c:pt idx="22312">
                  <c:v>43396.260416666599</c:v>
                </c:pt>
                <c:pt idx="22313">
                  <c:v>43396.28125</c:v>
                </c:pt>
                <c:pt idx="22314">
                  <c:v>43396.302083333401</c:v>
                </c:pt>
                <c:pt idx="22315">
                  <c:v>43396.322916666599</c:v>
                </c:pt>
                <c:pt idx="22316">
                  <c:v>43396.34375</c:v>
                </c:pt>
                <c:pt idx="22317">
                  <c:v>43396.364583333401</c:v>
                </c:pt>
                <c:pt idx="22318">
                  <c:v>43396.385416666599</c:v>
                </c:pt>
                <c:pt idx="22319">
                  <c:v>43396.40625</c:v>
                </c:pt>
                <c:pt idx="22320">
                  <c:v>43396.427083333401</c:v>
                </c:pt>
                <c:pt idx="22321">
                  <c:v>43396.447916666599</c:v>
                </c:pt>
                <c:pt idx="22322">
                  <c:v>43396.46875</c:v>
                </c:pt>
                <c:pt idx="22323">
                  <c:v>43396.489583333401</c:v>
                </c:pt>
                <c:pt idx="22324">
                  <c:v>43396.510416666599</c:v>
                </c:pt>
                <c:pt idx="22325">
                  <c:v>43396.53125</c:v>
                </c:pt>
                <c:pt idx="22326">
                  <c:v>43396.552083333401</c:v>
                </c:pt>
                <c:pt idx="22327">
                  <c:v>43396.572916666599</c:v>
                </c:pt>
                <c:pt idx="22328">
                  <c:v>43396.59375</c:v>
                </c:pt>
                <c:pt idx="22329">
                  <c:v>43396.614583333401</c:v>
                </c:pt>
                <c:pt idx="22330">
                  <c:v>43396.635416666599</c:v>
                </c:pt>
                <c:pt idx="22331">
                  <c:v>43396.65625</c:v>
                </c:pt>
                <c:pt idx="22332">
                  <c:v>43396.677083333401</c:v>
                </c:pt>
                <c:pt idx="22333">
                  <c:v>43396.697916666599</c:v>
                </c:pt>
                <c:pt idx="22334">
                  <c:v>43396.71875</c:v>
                </c:pt>
                <c:pt idx="22335">
                  <c:v>43396.739583333401</c:v>
                </c:pt>
                <c:pt idx="22336">
                  <c:v>43396.760416666599</c:v>
                </c:pt>
                <c:pt idx="22337">
                  <c:v>43396.78125</c:v>
                </c:pt>
                <c:pt idx="22338">
                  <c:v>43396.802083333401</c:v>
                </c:pt>
                <c:pt idx="22339">
                  <c:v>43396.822916666599</c:v>
                </c:pt>
                <c:pt idx="22340">
                  <c:v>43396.84375</c:v>
                </c:pt>
                <c:pt idx="22341">
                  <c:v>43396.864583333401</c:v>
                </c:pt>
                <c:pt idx="22342">
                  <c:v>43396.885416666599</c:v>
                </c:pt>
                <c:pt idx="22343">
                  <c:v>43396.90625</c:v>
                </c:pt>
                <c:pt idx="22344">
                  <c:v>43396.927083333401</c:v>
                </c:pt>
                <c:pt idx="22345">
                  <c:v>43396.947916666599</c:v>
                </c:pt>
                <c:pt idx="22346">
                  <c:v>43396.96875</c:v>
                </c:pt>
                <c:pt idx="22347">
                  <c:v>43396.989583333401</c:v>
                </c:pt>
                <c:pt idx="22348">
                  <c:v>43397.010416666599</c:v>
                </c:pt>
                <c:pt idx="22349">
                  <c:v>43397.03125</c:v>
                </c:pt>
                <c:pt idx="22350">
                  <c:v>43397.052083333401</c:v>
                </c:pt>
                <c:pt idx="22351">
                  <c:v>43397.072916666599</c:v>
                </c:pt>
                <c:pt idx="22352">
                  <c:v>43397.09375</c:v>
                </c:pt>
                <c:pt idx="22353">
                  <c:v>43397.114583333401</c:v>
                </c:pt>
                <c:pt idx="22354">
                  <c:v>43397.135416666599</c:v>
                </c:pt>
                <c:pt idx="22355">
                  <c:v>43397.15625</c:v>
                </c:pt>
                <c:pt idx="22356">
                  <c:v>43397.177083333401</c:v>
                </c:pt>
                <c:pt idx="22357">
                  <c:v>43397.197916666599</c:v>
                </c:pt>
                <c:pt idx="22358">
                  <c:v>43397.21875</c:v>
                </c:pt>
                <c:pt idx="22359">
                  <c:v>43397.239583333401</c:v>
                </c:pt>
                <c:pt idx="22360">
                  <c:v>43397.260416666599</c:v>
                </c:pt>
                <c:pt idx="22361">
                  <c:v>43397.28125</c:v>
                </c:pt>
                <c:pt idx="22362">
                  <c:v>43397.302083333401</c:v>
                </c:pt>
                <c:pt idx="22363">
                  <c:v>43397.322916666599</c:v>
                </c:pt>
                <c:pt idx="22364">
                  <c:v>43397.34375</c:v>
                </c:pt>
                <c:pt idx="22365">
                  <c:v>43397.364583333401</c:v>
                </c:pt>
                <c:pt idx="22366">
                  <c:v>43397.385416666599</c:v>
                </c:pt>
                <c:pt idx="22367">
                  <c:v>43397.40625</c:v>
                </c:pt>
                <c:pt idx="22368">
                  <c:v>43397.427083333401</c:v>
                </c:pt>
                <c:pt idx="22369">
                  <c:v>43397.447916666599</c:v>
                </c:pt>
                <c:pt idx="22370">
                  <c:v>43397.46875</c:v>
                </c:pt>
                <c:pt idx="22371">
                  <c:v>43397.489583333401</c:v>
                </c:pt>
                <c:pt idx="22372">
                  <c:v>43397.510416666599</c:v>
                </c:pt>
                <c:pt idx="22373">
                  <c:v>43397.53125</c:v>
                </c:pt>
                <c:pt idx="22374">
                  <c:v>43397.552083333401</c:v>
                </c:pt>
                <c:pt idx="22375">
                  <c:v>43397.572916666599</c:v>
                </c:pt>
                <c:pt idx="22376">
                  <c:v>43397.59375</c:v>
                </c:pt>
                <c:pt idx="22377">
                  <c:v>43397.614583333401</c:v>
                </c:pt>
                <c:pt idx="22378">
                  <c:v>43397.635416666599</c:v>
                </c:pt>
                <c:pt idx="22379">
                  <c:v>43397.65625</c:v>
                </c:pt>
                <c:pt idx="22380">
                  <c:v>43397.677083333401</c:v>
                </c:pt>
                <c:pt idx="22381">
                  <c:v>43397.697916666599</c:v>
                </c:pt>
                <c:pt idx="22382">
                  <c:v>43397.71875</c:v>
                </c:pt>
                <c:pt idx="22383">
                  <c:v>43397.739583333401</c:v>
                </c:pt>
                <c:pt idx="22384">
                  <c:v>43397.760416666599</c:v>
                </c:pt>
                <c:pt idx="22385">
                  <c:v>43397.78125</c:v>
                </c:pt>
                <c:pt idx="22386">
                  <c:v>43397.802083333401</c:v>
                </c:pt>
                <c:pt idx="22387">
                  <c:v>43397.822916666599</c:v>
                </c:pt>
                <c:pt idx="22388">
                  <c:v>43397.84375</c:v>
                </c:pt>
                <c:pt idx="22389">
                  <c:v>43397.864583333401</c:v>
                </c:pt>
                <c:pt idx="22390">
                  <c:v>43397.885416666599</c:v>
                </c:pt>
                <c:pt idx="22391">
                  <c:v>43397.90625</c:v>
                </c:pt>
                <c:pt idx="22392">
                  <c:v>43397.927083333401</c:v>
                </c:pt>
                <c:pt idx="22393">
                  <c:v>43397.947916666599</c:v>
                </c:pt>
                <c:pt idx="22394">
                  <c:v>43397.96875</c:v>
                </c:pt>
                <c:pt idx="22395">
                  <c:v>43397.989583333401</c:v>
                </c:pt>
                <c:pt idx="22396">
                  <c:v>43398.010416666599</c:v>
                </c:pt>
                <c:pt idx="22397">
                  <c:v>43398.03125</c:v>
                </c:pt>
                <c:pt idx="22398">
                  <c:v>43398.052083333401</c:v>
                </c:pt>
                <c:pt idx="22399">
                  <c:v>43398.072916666599</c:v>
                </c:pt>
                <c:pt idx="22400">
                  <c:v>43398.09375</c:v>
                </c:pt>
                <c:pt idx="22401">
                  <c:v>43398.114583333401</c:v>
                </c:pt>
                <c:pt idx="22402">
                  <c:v>43398.135416666599</c:v>
                </c:pt>
                <c:pt idx="22403">
                  <c:v>43398.15625</c:v>
                </c:pt>
                <c:pt idx="22404">
                  <c:v>43398.177083333401</c:v>
                </c:pt>
                <c:pt idx="22405">
                  <c:v>43398.197916666599</c:v>
                </c:pt>
                <c:pt idx="22406">
                  <c:v>43398.21875</c:v>
                </c:pt>
                <c:pt idx="22407">
                  <c:v>43398.239583333401</c:v>
                </c:pt>
                <c:pt idx="22408">
                  <c:v>43398.260416666599</c:v>
                </c:pt>
                <c:pt idx="22409">
                  <c:v>43398.28125</c:v>
                </c:pt>
                <c:pt idx="22410">
                  <c:v>43398.302083333401</c:v>
                </c:pt>
                <c:pt idx="22411">
                  <c:v>43398.322916666599</c:v>
                </c:pt>
                <c:pt idx="22412">
                  <c:v>43398.34375</c:v>
                </c:pt>
                <c:pt idx="22413">
                  <c:v>43398.364583333401</c:v>
                </c:pt>
                <c:pt idx="22414">
                  <c:v>43398.385416666599</c:v>
                </c:pt>
                <c:pt idx="22415">
                  <c:v>43398.40625</c:v>
                </c:pt>
                <c:pt idx="22416">
                  <c:v>43398.427083333401</c:v>
                </c:pt>
                <c:pt idx="22417">
                  <c:v>43398.447916666599</c:v>
                </c:pt>
                <c:pt idx="22418">
                  <c:v>43398.46875</c:v>
                </c:pt>
                <c:pt idx="22419">
                  <c:v>43398.489583333401</c:v>
                </c:pt>
                <c:pt idx="22420">
                  <c:v>43398.510416666599</c:v>
                </c:pt>
                <c:pt idx="22421">
                  <c:v>43398.53125</c:v>
                </c:pt>
                <c:pt idx="22422">
                  <c:v>43398.552083333401</c:v>
                </c:pt>
                <c:pt idx="22423">
                  <c:v>43398.572916666599</c:v>
                </c:pt>
                <c:pt idx="22424">
                  <c:v>43398.59375</c:v>
                </c:pt>
                <c:pt idx="22425">
                  <c:v>43398.614583333401</c:v>
                </c:pt>
                <c:pt idx="22426">
                  <c:v>43398.635416666599</c:v>
                </c:pt>
                <c:pt idx="22427">
                  <c:v>43398.65625</c:v>
                </c:pt>
                <c:pt idx="22428">
                  <c:v>43398.677083333401</c:v>
                </c:pt>
                <c:pt idx="22429">
                  <c:v>43398.697916666599</c:v>
                </c:pt>
                <c:pt idx="22430">
                  <c:v>43398.71875</c:v>
                </c:pt>
                <c:pt idx="22431">
                  <c:v>43398.739583333401</c:v>
                </c:pt>
                <c:pt idx="22432">
                  <c:v>43398.760416666599</c:v>
                </c:pt>
                <c:pt idx="22433">
                  <c:v>43398.78125</c:v>
                </c:pt>
                <c:pt idx="22434">
                  <c:v>43398.802083333401</c:v>
                </c:pt>
                <c:pt idx="22435">
                  <c:v>43398.822916666599</c:v>
                </c:pt>
                <c:pt idx="22436">
                  <c:v>43398.84375</c:v>
                </c:pt>
                <c:pt idx="22437">
                  <c:v>43398.864583333401</c:v>
                </c:pt>
                <c:pt idx="22438">
                  <c:v>43398.885416666599</c:v>
                </c:pt>
                <c:pt idx="22439">
                  <c:v>43398.90625</c:v>
                </c:pt>
                <c:pt idx="22440">
                  <c:v>43398.927083333401</c:v>
                </c:pt>
                <c:pt idx="22441">
                  <c:v>43398.947916666599</c:v>
                </c:pt>
                <c:pt idx="22442">
                  <c:v>43398.96875</c:v>
                </c:pt>
                <c:pt idx="22443">
                  <c:v>43398.989583333401</c:v>
                </c:pt>
                <c:pt idx="22444">
                  <c:v>43399.010416666599</c:v>
                </c:pt>
                <c:pt idx="22445">
                  <c:v>43399.03125</c:v>
                </c:pt>
                <c:pt idx="22446">
                  <c:v>43399.052083333401</c:v>
                </c:pt>
                <c:pt idx="22447">
                  <c:v>43399.072916666599</c:v>
                </c:pt>
                <c:pt idx="22448">
                  <c:v>43399.09375</c:v>
                </c:pt>
                <c:pt idx="22449">
                  <c:v>43399.114583333401</c:v>
                </c:pt>
                <c:pt idx="22450">
                  <c:v>43399.135416666599</c:v>
                </c:pt>
                <c:pt idx="22451">
                  <c:v>43399.15625</c:v>
                </c:pt>
                <c:pt idx="22452">
                  <c:v>43399.177083333401</c:v>
                </c:pt>
                <c:pt idx="22453">
                  <c:v>43399.197916666599</c:v>
                </c:pt>
                <c:pt idx="22454">
                  <c:v>43399.21875</c:v>
                </c:pt>
                <c:pt idx="22455">
                  <c:v>43399.239583333401</c:v>
                </c:pt>
                <c:pt idx="22456">
                  <c:v>43399.260416666599</c:v>
                </c:pt>
                <c:pt idx="22457">
                  <c:v>43399.28125</c:v>
                </c:pt>
                <c:pt idx="22458">
                  <c:v>43399.302083333401</c:v>
                </c:pt>
                <c:pt idx="22459">
                  <c:v>43399.322916666599</c:v>
                </c:pt>
                <c:pt idx="22460">
                  <c:v>43399.34375</c:v>
                </c:pt>
                <c:pt idx="22461">
                  <c:v>43399.364583333401</c:v>
                </c:pt>
                <c:pt idx="22462">
                  <c:v>43399.385416666599</c:v>
                </c:pt>
                <c:pt idx="22463">
                  <c:v>43399.40625</c:v>
                </c:pt>
                <c:pt idx="22464">
                  <c:v>43399.427083333401</c:v>
                </c:pt>
                <c:pt idx="22465">
                  <c:v>43399.447916666599</c:v>
                </c:pt>
                <c:pt idx="22466">
                  <c:v>43399.46875</c:v>
                </c:pt>
                <c:pt idx="22467">
                  <c:v>43399.489583333401</c:v>
                </c:pt>
                <c:pt idx="22468">
                  <c:v>43399.510416666599</c:v>
                </c:pt>
                <c:pt idx="22469">
                  <c:v>43399.53125</c:v>
                </c:pt>
                <c:pt idx="22470">
                  <c:v>43399.552083333401</c:v>
                </c:pt>
                <c:pt idx="22471">
                  <c:v>43399.572916666599</c:v>
                </c:pt>
                <c:pt idx="22472">
                  <c:v>43399.59375</c:v>
                </c:pt>
                <c:pt idx="22473">
                  <c:v>43399.614583333401</c:v>
                </c:pt>
                <c:pt idx="22474">
                  <c:v>43399.635416666599</c:v>
                </c:pt>
                <c:pt idx="22475">
                  <c:v>43399.65625</c:v>
                </c:pt>
                <c:pt idx="22476">
                  <c:v>43399.677083333401</c:v>
                </c:pt>
                <c:pt idx="22477">
                  <c:v>43399.697916666599</c:v>
                </c:pt>
                <c:pt idx="22478">
                  <c:v>43399.71875</c:v>
                </c:pt>
                <c:pt idx="22479">
                  <c:v>43399.739583333401</c:v>
                </c:pt>
                <c:pt idx="22480">
                  <c:v>43399.760416666599</c:v>
                </c:pt>
                <c:pt idx="22481">
                  <c:v>43399.78125</c:v>
                </c:pt>
                <c:pt idx="22482">
                  <c:v>43399.802083333401</c:v>
                </c:pt>
                <c:pt idx="22483">
                  <c:v>43399.822916666599</c:v>
                </c:pt>
                <c:pt idx="22484">
                  <c:v>43399.84375</c:v>
                </c:pt>
                <c:pt idx="22485">
                  <c:v>43399.864583333401</c:v>
                </c:pt>
                <c:pt idx="22486">
                  <c:v>43399.885416666599</c:v>
                </c:pt>
                <c:pt idx="22487">
                  <c:v>43399.90625</c:v>
                </c:pt>
                <c:pt idx="22488">
                  <c:v>43399.927083333401</c:v>
                </c:pt>
                <c:pt idx="22489">
                  <c:v>43399.947916666599</c:v>
                </c:pt>
                <c:pt idx="22490">
                  <c:v>43399.96875</c:v>
                </c:pt>
                <c:pt idx="22491">
                  <c:v>43399.989583333401</c:v>
                </c:pt>
                <c:pt idx="22492">
                  <c:v>43400.010416666599</c:v>
                </c:pt>
                <c:pt idx="22493">
                  <c:v>43400.03125</c:v>
                </c:pt>
                <c:pt idx="22494">
                  <c:v>43400.052083333401</c:v>
                </c:pt>
                <c:pt idx="22495">
                  <c:v>43400.072916666599</c:v>
                </c:pt>
                <c:pt idx="22496">
                  <c:v>43400.09375</c:v>
                </c:pt>
                <c:pt idx="22497">
                  <c:v>43400.114583333401</c:v>
                </c:pt>
                <c:pt idx="22498">
                  <c:v>43400.135416666599</c:v>
                </c:pt>
                <c:pt idx="22499">
                  <c:v>43400.15625</c:v>
                </c:pt>
                <c:pt idx="22500">
                  <c:v>43400.177083333401</c:v>
                </c:pt>
                <c:pt idx="22501">
                  <c:v>43400.197916666599</c:v>
                </c:pt>
                <c:pt idx="22502">
                  <c:v>43400.21875</c:v>
                </c:pt>
                <c:pt idx="22503">
                  <c:v>43400.239583333401</c:v>
                </c:pt>
                <c:pt idx="22504">
                  <c:v>43400.260416666599</c:v>
                </c:pt>
                <c:pt idx="22505">
                  <c:v>43400.28125</c:v>
                </c:pt>
                <c:pt idx="22506">
                  <c:v>43400.302083333401</c:v>
                </c:pt>
                <c:pt idx="22507">
                  <c:v>43400.322916666599</c:v>
                </c:pt>
                <c:pt idx="22508">
                  <c:v>43400.34375</c:v>
                </c:pt>
                <c:pt idx="22509">
                  <c:v>43400.364583333401</c:v>
                </c:pt>
                <c:pt idx="22510">
                  <c:v>43400.385416666599</c:v>
                </c:pt>
                <c:pt idx="22511">
                  <c:v>43400.40625</c:v>
                </c:pt>
                <c:pt idx="22512">
                  <c:v>43400.427083333401</c:v>
                </c:pt>
                <c:pt idx="22513">
                  <c:v>43400.447916666599</c:v>
                </c:pt>
                <c:pt idx="22514">
                  <c:v>43400.46875</c:v>
                </c:pt>
                <c:pt idx="22515">
                  <c:v>43400.489583333401</c:v>
                </c:pt>
                <c:pt idx="22516">
                  <c:v>43400.510416666599</c:v>
                </c:pt>
                <c:pt idx="22517">
                  <c:v>43400.53125</c:v>
                </c:pt>
                <c:pt idx="22518">
                  <c:v>43400.552083333401</c:v>
                </c:pt>
                <c:pt idx="22519">
                  <c:v>43400.572916666599</c:v>
                </c:pt>
                <c:pt idx="22520">
                  <c:v>43400.59375</c:v>
                </c:pt>
                <c:pt idx="22521">
                  <c:v>43400.614583333401</c:v>
                </c:pt>
                <c:pt idx="22522">
                  <c:v>43400.635416666599</c:v>
                </c:pt>
                <c:pt idx="22523">
                  <c:v>43400.65625</c:v>
                </c:pt>
                <c:pt idx="22524">
                  <c:v>43400.677083333401</c:v>
                </c:pt>
                <c:pt idx="22525">
                  <c:v>43400.697916666599</c:v>
                </c:pt>
                <c:pt idx="22526">
                  <c:v>43400.71875</c:v>
                </c:pt>
                <c:pt idx="22527">
                  <c:v>43400.739583333401</c:v>
                </c:pt>
                <c:pt idx="22528">
                  <c:v>43400.760416666599</c:v>
                </c:pt>
                <c:pt idx="22529">
                  <c:v>43400.78125</c:v>
                </c:pt>
                <c:pt idx="22530">
                  <c:v>43400.802083333401</c:v>
                </c:pt>
                <c:pt idx="22531">
                  <c:v>43400.822916666599</c:v>
                </c:pt>
                <c:pt idx="22532">
                  <c:v>43400.84375</c:v>
                </c:pt>
                <c:pt idx="22533">
                  <c:v>43400.864583333401</c:v>
                </c:pt>
                <c:pt idx="22534">
                  <c:v>43400.885416666599</c:v>
                </c:pt>
                <c:pt idx="22535">
                  <c:v>43400.90625</c:v>
                </c:pt>
                <c:pt idx="22536">
                  <c:v>43400.927083333401</c:v>
                </c:pt>
                <c:pt idx="22537">
                  <c:v>43400.947916666599</c:v>
                </c:pt>
                <c:pt idx="22538">
                  <c:v>43400.96875</c:v>
                </c:pt>
                <c:pt idx="22539">
                  <c:v>43400.989583333401</c:v>
                </c:pt>
                <c:pt idx="22540">
                  <c:v>43401.010416666599</c:v>
                </c:pt>
                <c:pt idx="22541">
                  <c:v>43401.03125</c:v>
                </c:pt>
                <c:pt idx="22542">
                  <c:v>43401.052083333401</c:v>
                </c:pt>
                <c:pt idx="22543">
                  <c:v>43401.072916666599</c:v>
                </c:pt>
                <c:pt idx="22544">
                  <c:v>43401.09375</c:v>
                </c:pt>
                <c:pt idx="22545">
                  <c:v>43401.114583333401</c:v>
                </c:pt>
                <c:pt idx="22546">
                  <c:v>43401.135416666599</c:v>
                </c:pt>
                <c:pt idx="22547">
                  <c:v>43401.15625</c:v>
                </c:pt>
                <c:pt idx="22548">
                  <c:v>43401.177083333401</c:v>
                </c:pt>
                <c:pt idx="22549">
                  <c:v>43401.197916666599</c:v>
                </c:pt>
                <c:pt idx="22550">
                  <c:v>43401.21875</c:v>
                </c:pt>
                <c:pt idx="22551">
                  <c:v>43401.239583333401</c:v>
                </c:pt>
                <c:pt idx="22552">
                  <c:v>43401.260416666599</c:v>
                </c:pt>
                <c:pt idx="22553">
                  <c:v>43401.28125</c:v>
                </c:pt>
                <c:pt idx="22554">
                  <c:v>43401.302083333401</c:v>
                </c:pt>
                <c:pt idx="22555">
                  <c:v>43401.322916666599</c:v>
                </c:pt>
                <c:pt idx="22556">
                  <c:v>43401.34375</c:v>
                </c:pt>
                <c:pt idx="22557">
                  <c:v>43401.364583333401</c:v>
                </c:pt>
                <c:pt idx="22558">
                  <c:v>43401.385416666599</c:v>
                </c:pt>
                <c:pt idx="22559">
                  <c:v>43401.40625</c:v>
                </c:pt>
                <c:pt idx="22560">
                  <c:v>43401.427083333401</c:v>
                </c:pt>
                <c:pt idx="22561">
                  <c:v>43401.447916666599</c:v>
                </c:pt>
                <c:pt idx="22562">
                  <c:v>43401.46875</c:v>
                </c:pt>
                <c:pt idx="22563">
                  <c:v>43401.489583333401</c:v>
                </c:pt>
                <c:pt idx="22564">
                  <c:v>43401.510416666599</c:v>
                </c:pt>
                <c:pt idx="22565">
                  <c:v>43401.53125</c:v>
                </c:pt>
                <c:pt idx="22566">
                  <c:v>43401.552083333401</c:v>
                </c:pt>
                <c:pt idx="22567">
                  <c:v>43401.572916666599</c:v>
                </c:pt>
                <c:pt idx="22568">
                  <c:v>43401.59375</c:v>
                </c:pt>
                <c:pt idx="22569">
                  <c:v>43401.614583333401</c:v>
                </c:pt>
                <c:pt idx="22570">
                  <c:v>43401.635416666599</c:v>
                </c:pt>
                <c:pt idx="22571">
                  <c:v>43401.65625</c:v>
                </c:pt>
                <c:pt idx="22572">
                  <c:v>43401.677083333401</c:v>
                </c:pt>
                <c:pt idx="22573">
                  <c:v>43401.697916666599</c:v>
                </c:pt>
                <c:pt idx="22574">
                  <c:v>43401.71875</c:v>
                </c:pt>
                <c:pt idx="22575">
                  <c:v>43401.739583333401</c:v>
                </c:pt>
                <c:pt idx="22576">
                  <c:v>43401.760416666599</c:v>
                </c:pt>
                <c:pt idx="22577">
                  <c:v>43401.78125</c:v>
                </c:pt>
                <c:pt idx="22578">
                  <c:v>43401.802083333401</c:v>
                </c:pt>
                <c:pt idx="22579">
                  <c:v>43401.822916666599</c:v>
                </c:pt>
                <c:pt idx="22580">
                  <c:v>43401.84375</c:v>
                </c:pt>
                <c:pt idx="22581">
                  <c:v>43401.864583333401</c:v>
                </c:pt>
                <c:pt idx="22582">
                  <c:v>43401.885416666599</c:v>
                </c:pt>
                <c:pt idx="22583">
                  <c:v>43401.90625</c:v>
                </c:pt>
                <c:pt idx="22584">
                  <c:v>43401.927083333401</c:v>
                </c:pt>
                <c:pt idx="22585">
                  <c:v>43401.947916666599</c:v>
                </c:pt>
                <c:pt idx="22586">
                  <c:v>43401.96875</c:v>
                </c:pt>
                <c:pt idx="22587">
                  <c:v>43401.989583333401</c:v>
                </c:pt>
                <c:pt idx="22588">
                  <c:v>43402.010416666599</c:v>
                </c:pt>
                <c:pt idx="22589">
                  <c:v>43402.03125</c:v>
                </c:pt>
                <c:pt idx="22590">
                  <c:v>43402.052083333401</c:v>
                </c:pt>
                <c:pt idx="22591">
                  <c:v>43402.072916666599</c:v>
                </c:pt>
                <c:pt idx="22592">
                  <c:v>43402.09375</c:v>
                </c:pt>
                <c:pt idx="22593">
                  <c:v>43402.114583333401</c:v>
                </c:pt>
                <c:pt idx="22594">
                  <c:v>43402.135416666599</c:v>
                </c:pt>
                <c:pt idx="22595">
                  <c:v>43402.15625</c:v>
                </c:pt>
                <c:pt idx="22596">
                  <c:v>43402.177083333401</c:v>
                </c:pt>
                <c:pt idx="22597">
                  <c:v>43402.197916666599</c:v>
                </c:pt>
                <c:pt idx="22598">
                  <c:v>43402.21875</c:v>
                </c:pt>
                <c:pt idx="22599">
                  <c:v>43402.239583333401</c:v>
                </c:pt>
                <c:pt idx="22600">
                  <c:v>43402.260416666599</c:v>
                </c:pt>
                <c:pt idx="22601">
                  <c:v>43402.28125</c:v>
                </c:pt>
                <c:pt idx="22602">
                  <c:v>43402.302083333401</c:v>
                </c:pt>
                <c:pt idx="22603">
                  <c:v>43402.322916666599</c:v>
                </c:pt>
                <c:pt idx="22604">
                  <c:v>43402.34375</c:v>
                </c:pt>
                <c:pt idx="22605">
                  <c:v>43402.364583333401</c:v>
                </c:pt>
                <c:pt idx="22606">
                  <c:v>43402.385416666599</c:v>
                </c:pt>
                <c:pt idx="22607">
                  <c:v>43402.40625</c:v>
                </c:pt>
                <c:pt idx="22608">
                  <c:v>43402.427083333401</c:v>
                </c:pt>
                <c:pt idx="22609">
                  <c:v>43402.447916666599</c:v>
                </c:pt>
                <c:pt idx="22610">
                  <c:v>43402.46875</c:v>
                </c:pt>
                <c:pt idx="22611">
                  <c:v>43402.489583333401</c:v>
                </c:pt>
                <c:pt idx="22612">
                  <c:v>43402.510416666599</c:v>
                </c:pt>
                <c:pt idx="22613">
                  <c:v>43402.53125</c:v>
                </c:pt>
                <c:pt idx="22614">
                  <c:v>43402.552083333401</c:v>
                </c:pt>
                <c:pt idx="22615">
                  <c:v>43402.572916666599</c:v>
                </c:pt>
                <c:pt idx="22616">
                  <c:v>43402.59375</c:v>
                </c:pt>
                <c:pt idx="22617">
                  <c:v>43402.614583333401</c:v>
                </c:pt>
                <c:pt idx="22618">
                  <c:v>43402.635416666599</c:v>
                </c:pt>
                <c:pt idx="22619">
                  <c:v>43402.65625</c:v>
                </c:pt>
                <c:pt idx="22620">
                  <c:v>43402.677083333401</c:v>
                </c:pt>
                <c:pt idx="22621">
                  <c:v>43402.697916666599</c:v>
                </c:pt>
                <c:pt idx="22622">
                  <c:v>43402.71875</c:v>
                </c:pt>
                <c:pt idx="22623">
                  <c:v>43402.739583333401</c:v>
                </c:pt>
                <c:pt idx="22624">
                  <c:v>43402.760416666599</c:v>
                </c:pt>
                <c:pt idx="22625">
                  <c:v>43402.78125</c:v>
                </c:pt>
                <c:pt idx="22626">
                  <c:v>43402.802083333401</c:v>
                </c:pt>
                <c:pt idx="22627">
                  <c:v>43402.822916666599</c:v>
                </c:pt>
                <c:pt idx="22628">
                  <c:v>43402.84375</c:v>
                </c:pt>
                <c:pt idx="22629">
                  <c:v>43402.864583333401</c:v>
                </c:pt>
                <c:pt idx="22630">
                  <c:v>43402.885416666599</c:v>
                </c:pt>
                <c:pt idx="22631">
                  <c:v>43402.90625</c:v>
                </c:pt>
                <c:pt idx="22632">
                  <c:v>43402.927083333401</c:v>
                </c:pt>
                <c:pt idx="22633">
                  <c:v>43402.947916666599</c:v>
                </c:pt>
                <c:pt idx="22634">
                  <c:v>43402.96875</c:v>
                </c:pt>
                <c:pt idx="22635">
                  <c:v>43402.989583333401</c:v>
                </c:pt>
                <c:pt idx="22636">
                  <c:v>43403.010416666599</c:v>
                </c:pt>
                <c:pt idx="22637">
                  <c:v>43403.03125</c:v>
                </c:pt>
                <c:pt idx="22638">
                  <c:v>43403.052083333401</c:v>
                </c:pt>
                <c:pt idx="22639">
                  <c:v>43403.072916666599</c:v>
                </c:pt>
                <c:pt idx="22640">
                  <c:v>43403.09375</c:v>
                </c:pt>
                <c:pt idx="22641">
                  <c:v>43403.114583333401</c:v>
                </c:pt>
                <c:pt idx="22642">
                  <c:v>43403.135416666599</c:v>
                </c:pt>
                <c:pt idx="22643">
                  <c:v>43403.15625</c:v>
                </c:pt>
                <c:pt idx="22644">
                  <c:v>43403.177083333401</c:v>
                </c:pt>
                <c:pt idx="22645">
                  <c:v>43403.197916666599</c:v>
                </c:pt>
                <c:pt idx="22646">
                  <c:v>43403.21875</c:v>
                </c:pt>
                <c:pt idx="22647">
                  <c:v>43403.239583333401</c:v>
                </c:pt>
                <c:pt idx="22648">
                  <c:v>43403.260416666599</c:v>
                </c:pt>
                <c:pt idx="22649">
                  <c:v>43403.28125</c:v>
                </c:pt>
                <c:pt idx="22650">
                  <c:v>43403.302083333401</c:v>
                </c:pt>
                <c:pt idx="22651">
                  <c:v>43403.322916666599</c:v>
                </c:pt>
                <c:pt idx="22652">
                  <c:v>43403.34375</c:v>
                </c:pt>
                <c:pt idx="22653">
                  <c:v>43403.364583333401</c:v>
                </c:pt>
                <c:pt idx="22654">
                  <c:v>43403.385416666599</c:v>
                </c:pt>
                <c:pt idx="22655">
                  <c:v>43403.40625</c:v>
                </c:pt>
                <c:pt idx="22656">
                  <c:v>43403.427083333401</c:v>
                </c:pt>
                <c:pt idx="22657">
                  <c:v>43403.447916666599</c:v>
                </c:pt>
                <c:pt idx="22658">
                  <c:v>43403.46875</c:v>
                </c:pt>
                <c:pt idx="22659">
                  <c:v>43403.489583333401</c:v>
                </c:pt>
                <c:pt idx="22660">
                  <c:v>43403.510416666599</c:v>
                </c:pt>
                <c:pt idx="22661">
                  <c:v>43403.53125</c:v>
                </c:pt>
                <c:pt idx="22662">
                  <c:v>43403.552083333401</c:v>
                </c:pt>
                <c:pt idx="22663">
                  <c:v>43403.572916666599</c:v>
                </c:pt>
                <c:pt idx="22664">
                  <c:v>43403.59375</c:v>
                </c:pt>
                <c:pt idx="22665">
                  <c:v>43403.614583333401</c:v>
                </c:pt>
                <c:pt idx="22666">
                  <c:v>43403.635416666599</c:v>
                </c:pt>
                <c:pt idx="22667">
                  <c:v>43403.65625</c:v>
                </c:pt>
                <c:pt idx="22668">
                  <c:v>43403.677083333401</c:v>
                </c:pt>
                <c:pt idx="22669">
                  <c:v>43403.697916666599</c:v>
                </c:pt>
                <c:pt idx="22670">
                  <c:v>43403.71875</c:v>
                </c:pt>
                <c:pt idx="22671">
                  <c:v>43403.739583333401</c:v>
                </c:pt>
                <c:pt idx="22672">
                  <c:v>43403.760416666599</c:v>
                </c:pt>
                <c:pt idx="22673">
                  <c:v>43403.78125</c:v>
                </c:pt>
                <c:pt idx="22674">
                  <c:v>43403.802083333401</c:v>
                </c:pt>
                <c:pt idx="22675">
                  <c:v>43403.822916666599</c:v>
                </c:pt>
                <c:pt idx="22676">
                  <c:v>43403.84375</c:v>
                </c:pt>
                <c:pt idx="22677">
                  <c:v>43403.864583333401</c:v>
                </c:pt>
                <c:pt idx="22678">
                  <c:v>43403.885416666599</c:v>
                </c:pt>
                <c:pt idx="22679">
                  <c:v>43403.90625</c:v>
                </c:pt>
                <c:pt idx="22680">
                  <c:v>43403.927083333401</c:v>
                </c:pt>
                <c:pt idx="22681">
                  <c:v>43403.947916666599</c:v>
                </c:pt>
                <c:pt idx="22682">
                  <c:v>43403.96875</c:v>
                </c:pt>
                <c:pt idx="22683">
                  <c:v>43403.989583333401</c:v>
                </c:pt>
                <c:pt idx="22684">
                  <c:v>43404.010416666599</c:v>
                </c:pt>
                <c:pt idx="22685">
                  <c:v>43404.03125</c:v>
                </c:pt>
                <c:pt idx="22686">
                  <c:v>43404.052083333401</c:v>
                </c:pt>
                <c:pt idx="22687">
                  <c:v>43404.072916666599</c:v>
                </c:pt>
                <c:pt idx="22688">
                  <c:v>43404.09375</c:v>
                </c:pt>
                <c:pt idx="22689">
                  <c:v>43404.114583333401</c:v>
                </c:pt>
                <c:pt idx="22690">
                  <c:v>43404.135416666599</c:v>
                </c:pt>
                <c:pt idx="22691">
                  <c:v>43404.15625</c:v>
                </c:pt>
                <c:pt idx="22692">
                  <c:v>43404.177083333401</c:v>
                </c:pt>
                <c:pt idx="22693">
                  <c:v>43404.197916666599</c:v>
                </c:pt>
                <c:pt idx="22694">
                  <c:v>43404.21875</c:v>
                </c:pt>
                <c:pt idx="22695">
                  <c:v>43404.239583333401</c:v>
                </c:pt>
                <c:pt idx="22696">
                  <c:v>43404.260416666599</c:v>
                </c:pt>
                <c:pt idx="22697">
                  <c:v>43404.28125</c:v>
                </c:pt>
                <c:pt idx="22698">
                  <c:v>43404.302083333401</c:v>
                </c:pt>
                <c:pt idx="22699">
                  <c:v>43404.322916666599</c:v>
                </c:pt>
                <c:pt idx="22700">
                  <c:v>43404.34375</c:v>
                </c:pt>
                <c:pt idx="22701">
                  <c:v>43404.364583333401</c:v>
                </c:pt>
                <c:pt idx="22702">
                  <c:v>43404.385416666599</c:v>
                </c:pt>
                <c:pt idx="22703">
                  <c:v>43404.40625</c:v>
                </c:pt>
                <c:pt idx="22704">
                  <c:v>43404.427083333401</c:v>
                </c:pt>
                <c:pt idx="22705">
                  <c:v>43404.447916666599</c:v>
                </c:pt>
                <c:pt idx="22706">
                  <c:v>43404.46875</c:v>
                </c:pt>
                <c:pt idx="22707">
                  <c:v>43404.489583333401</c:v>
                </c:pt>
                <c:pt idx="22708">
                  <c:v>43404.510416666599</c:v>
                </c:pt>
                <c:pt idx="22709">
                  <c:v>43404.53125</c:v>
                </c:pt>
                <c:pt idx="22710">
                  <c:v>43404.552083333401</c:v>
                </c:pt>
                <c:pt idx="22711">
                  <c:v>43404.572916666599</c:v>
                </c:pt>
                <c:pt idx="22712">
                  <c:v>43404.59375</c:v>
                </c:pt>
                <c:pt idx="22713">
                  <c:v>43404.614583333401</c:v>
                </c:pt>
                <c:pt idx="22714">
                  <c:v>43404.635416666599</c:v>
                </c:pt>
                <c:pt idx="22715">
                  <c:v>43404.65625</c:v>
                </c:pt>
                <c:pt idx="22716">
                  <c:v>43404.677083333401</c:v>
                </c:pt>
                <c:pt idx="22717">
                  <c:v>43404.697916666599</c:v>
                </c:pt>
                <c:pt idx="22718">
                  <c:v>43404.71875</c:v>
                </c:pt>
                <c:pt idx="22719">
                  <c:v>43404.739583333401</c:v>
                </c:pt>
                <c:pt idx="22720">
                  <c:v>43404.760416666599</c:v>
                </c:pt>
                <c:pt idx="22721">
                  <c:v>43404.78125</c:v>
                </c:pt>
                <c:pt idx="22722">
                  <c:v>43404.802083333401</c:v>
                </c:pt>
                <c:pt idx="22723">
                  <c:v>43404.822916666599</c:v>
                </c:pt>
                <c:pt idx="22724">
                  <c:v>43404.84375</c:v>
                </c:pt>
                <c:pt idx="22725">
                  <c:v>43404.864583333401</c:v>
                </c:pt>
                <c:pt idx="22726">
                  <c:v>43404.885416666599</c:v>
                </c:pt>
                <c:pt idx="22727">
                  <c:v>43404.90625</c:v>
                </c:pt>
                <c:pt idx="22728">
                  <c:v>43404.927083333401</c:v>
                </c:pt>
                <c:pt idx="22729">
                  <c:v>43404.947916666599</c:v>
                </c:pt>
                <c:pt idx="22730">
                  <c:v>43404.96875</c:v>
                </c:pt>
                <c:pt idx="22731">
                  <c:v>43404.989583333401</c:v>
                </c:pt>
                <c:pt idx="22732">
                  <c:v>43405.010416666599</c:v>
                </c:pt>
                <c:pt idx="22733">
                  <c:v>43405.03125</c:v>
                </c:pt>
                <c:pt idx="22734">
                  <c:v>43405.052083333401</c:v>
                </c:pt>
                <c:pt idx="22735">
                  <c:v>43405.072916666599</c:v>
                </c:pt>
                <c:pt idx="22736">
                  <c:v>43405.09375</c:v>
                </c:pt>
                <c:pt idx="22737">
                  <c:v>43405.114583333401</c:v>
                </c:pt>
                <c:pt idx="22738">
                  <c:v>43405.135416666599</c:v>
                </c:pt>
                <c:pt idx="22739">
                  <c:v>43405.15625</c:v>
                </c:pt>
                <c:pt idx="22740">
                  <c:v>43405.177083333401</c:v>
                </c:pt>
                <c:pt idx="22741">
                  <c:v>43405.197916666599</c:v>
                </c:pt>
                <c:pt idx="22742">
                  <c:v>43405.21875</c:v>
                </c:pt>
                <c:pt idx="22743">
                  <c:v>43405.239583333401</c:v>
                </c:pt>
                <c:pt idx="22744">
                  <c:v>43405.260416666599</c:v>
                </c:pt>
                <c:pt idx="22745">
                  <c:v>43405.28125</c:v>
                </c:pt>
                <c:pt idx="22746">
                  <c:v>43405.302083333401</c:v>
                </c:pt>
                <c:pt idx="22747">
                  <c:v>43405.322916666599</c:v>
                </c:pt>
                <c:pt idx="22748">
                  <c:v>43405.34375</c:v>
                </c:pt>
                <c:pt idx="22749">
                  <c:v>43405.364583333401</c:v>
                </c:pt>
                <c:pt idx="22750">
                  <c:v>43405.385416666599</c:v>
                </c:pt>
                <c:pt idx="22751">
                  <c:v>43405.40625</c:v>
                </c:pt>
                <c:pt idx="22752">
                  <c:v>43405.427083333401</c:v>
                </c:pt>
                <c:pt idx="22753">
                  <c:v>43405.447916666599</c:v>
                </c:pt>
                <c:pt idx="22754">
                  <c:v>43405.46875</c:v>
                </c:pt>
                <c:pt idx="22755">
                  <c:v>43405.489583333401</c:v>
                </c:pt>
                <c:pt idx="22756">
                  <c:v>43405.510416666599</c:v>
                </c:pt>
                <c:pt idx="22757">
                  <c:v>43405.53125</c:v>
                </c:pt>
                <c:pt idx="22758">
                  <c:v>43405.552083333401</c:v>
                </c:pt>
                <c:pt idx="22759">
                  <c:v>43405.572916666599</c:v>
                </c:pt>
                <c:pt idx="22760">
                  <c:v>43405.59375</c:v>
                </c:pt>
                <c:pt idx="22761">
                  <c:v>43405.614583333401</c:v>
                </c:pt>
                <c:pt idx="22762">
                  <c:v>43405.635416666599</c:v>
                </c:pt>
                <c:pt idx="22763">
                  <c:v>43405.65625</c:v>
                </c:pt>
                <c:pt idx="22764">
                  <c:v>43405.677083333401</c:v>
                </c:pt>
                <c:pt idx="22765">
                  <c:v>43405.697916666599</c:v>
                </c:pt>
                <c:pt idx="22766">
                  <c:v>43405.71875</c:v>
                </c:pt>
                <c:pt idx="22767">
                  <c:v>43405.739583333401</c:v>
                </c:pt>
                <c:pt idx="22768">
                  <c:v>43405.760416666599</c:v>
                </c:pt>
                <c:pt idx="22769">
                  <c:v>43405.78125</c:v>
                </c:pt>
                <c:pt idx="22770">
                  <c:v>43405.802083333401</c:v>
                </c:pt>
                <c:pt idx="22771">
                  <c:v>43405.822916666599</c:v>
                </c:pt>
                <c:pt idx="22772">
                  <c:v>43405.84375</c:v>
                </c:pt>
                <c:pt idx="22773">
                  <c:v>43405.864583333401</c:v>
                </c:pt>
                <c:pt idx="22774">
                  <c:v>43405.885416666599</c:v>
                </c:pt>
                <c:pt idx="22775">
                  <c:v>43405.90625</c:v>
                </c:pt>
                <c:pt idx="22776">
                  <c:v>43405.927083333401</c:v>
                </c:pt>
                <c:pt idx="22777">
                  <c:v>43405.947916666599</c:v>
                </c:pt>
                <c:pt idx="22778">
                  <c:v>43405.96875</c:v>
                </c:pt>
                <c:pt idx="22779">
                  <c:v>43405.989583333401</c:v>
                </c:pt>
                <c:pt idx="22780">
                  <c:v>43406.010416666599</c:v>
                </c:pt>
                <c:pt idx="22781">
                  <c:v>43406.03125</c:v>
                </c:pt>
                <c:pt idx="22782">
                  <c:v>43406.052083333401</c:v>
                </c:pt>
                <c:pt idx="22783">
                  <c:v>43406.072916666599</c:v>
                </c:pt>
                <c:pt idx="22784">
                  <c:v>43406.09375</c:v>
                </c:pt>
                <c:pt idx="22785">
                  <c:v>43406.114583333401</c:v>
                </c:pt>
                <c:pt idx="22786">
                  <c:v>43406.135416666599</c:v>
                </c:pt>
                <c:pt idx="22787">
                  <c:v>43406.15625</c:v>
                </c:pt>
                <c:pt idx="22788">
                  <c:v>43406.177083333401</c:v>
                </c:pt>
                <c:pt idx="22789">
                  <c:v>43406.197916666599</c:v>
                </c:pt>
                <c:pt idx="22790">
                  <c:v>43406.21875</c:v>
                </c:pt>
                <c:pt idx="22791">
                  <c:v>43406.239583333401</c:v>
                </c:pt>
                <c:pt idx="22792">
                  <c:v>43406.260416666599</c:v>
                </c:pt>
                <c:pt idx="22793">
                  <c:v>43406.28125</c:v>
                </c:pt>
                <c:pt idx="22794">
                  <c:v>43406.302083333401</c:v>
                </c:pt>
                <c:pt idx="22795">
                  <c:v>43406.322916666599</c:v>
                </c:pt>
                <c:pt idx="22796">
                  <c:v>43406.34375</c:v>
                </c:pt>
                <c:pt idx="22797">
                  <c:v>43406.364583333401</c:v>
                </c:pt>
                <c:pt idx="22798">
                  <c:v>43406.385416666599</c:v>
                </c:pt>
                <c:pt idx="22799">
                  <c:v>43406.40625</c:v>
                </c:pt>
                <c:pt idx="22800">
                  <c:v>43406.427083333401</c:v>
                </c:pt>
                <c:pt idx="22801">
                  <c:v>43406.447916666599</c:v>
                </c:pt>
                <c:pt idx="22802">
                  <c:v>43406.46875</c:v>
                </c:pt>
                <c:pt idx="22803">
                  <c:v>43406.489583333401</c:v>
                </c:pt>
                <c:pt idx="22804">
                  <c:v>43406.510416666599</c:v>
                </c:pt>
                <c:pt idx="22805">
                  <c:v>43406.53125</c:v>
                </c:pt>
                <c:pt idx="22806">
                  <c:v>43406.552083333401</c:v>
                </c:pt>
                <c:pt idx="22807">
                  <c:v>43406.572916666599</c:v>
                </c:pt>
                <c:pt idx="22808">
                  <c:v>43406.59375</c:v>
                </c:pt>
                <c:pt idx="22809">
                  <c:v>43406.614583333401</c:v>
                </c:pt>
                <c:pt idx="22810">
                  <c:v>43406.635416666599</c:v>
                </c:pt>
                <c:pt idx="22811">
                  <c:v>43406.65625</c:v>
                </c:pt>
                <c:pt idx="22812">
                  <c:v>43406.677083333401</c:v>
                </c:pt>
                <c:pt idx="22813">
                  <c:v>43406.697916666599</c:v>
                </c:pt>
                <c:pt idx="22814">
                  <c:v>43406.71875</c:v>
                </c:pt>
                <c:pt idx="22815">
                  <c:v>43406.739583333401</c:v>
                </c:pt>
                <c:pt idx="22816">
                  <c:v>43406.760416666599</c:v>
                </c:pt>
                <c:pt idx="22817">
                  <c:v>43406.78125</c:v>
                </c:pt>
                <c:pt idx="22818">
                  <c:v>43406.802083333401</c:v>
                </c:pt>
                <c:pt idx="22819">
                  <c:v>43406.822916666599</c:v>
                </c:pt>
                <c:pt idx="22820">
                  <c:v>43406.84375</c:v>
                </c:pt>
                <c:pt idx="22821">
                  <c:v>43406.864583333401</c:v>
                </c:pt>
                <c:pt idx="22822">
                  <c:v>43406.885416666599</c:v>
                </c:pt>
                <c:pt idx="22823">
                  <c:v>43406.90625</c:v>
                </c:pt>
                <c:pt idx="22824">
                  <c:v>43406.927083333401</c:v>
                </c:pt>
                <c:pt idx="22825">
                  <c:v>43406.947916666599</c:v>
                </c:pt>
                <c:pt idx="22826">
                  <c:v>43406.96875</c:v>
                </c:pt>
                <c:pt idx="22827">
                  <c:v>43406.989583333401</c:v>
                </c:pt>
                <c:pt idx="22828">
                  <c:v>43407.010416666599</c:v>
                </c:pt>
                <c:pt idx="22829">
                  <c:v>43407.03125</c:v>
                </c:pt>
                <c:pt idx="22830">
                  <c:v>43407.052083333401</c:v>
                </c:pt>
                <c:pt idx="22831">
                  <c:v>43407.072916666599</c:v>
                </c:pt>
                <c:pt idx="22832">
                  <c:v>43407.09375</c:v>
                </c:pt>
                <c:pt idx="22833">
                  <c:v>43407.114583333401</c:v>
                </c:pt>
                <c:pt idx="22834">
                  <c:v>43407.135416666599</c:v>
                </c:pt>
                <c:pt idx="22835">
                  <c:v>43407.15625</c:v>
                </c:pt>
                <c:pt idx="22836">
                  <c:v>43407.177083333401</c:v>
                </c:pt>
                <c:pt idx="22837">
                  <c:v>43407.197916666599</c:v>
                </c:pt>
                <c:pt idx="22838">
                  <c:v>43407.21875</c:v>
                </c:pt>
                <c:pt idx="22839">
                  <c:v>43407.239583333401</c:v>
                </c:pt>
                <c:pt idx="22840">
                  <c:v>43407.260416666599</c:v>
                </c:pt>
                <c:pt idx="22841">
                  <c:v>43407.28125</c:v>
                </c:pt>
                <c:pt idx="22842">
                  <c:v>43407.302083333401</c:v>
                </c:pt>
                <c:pt idx="22843">
                  <c:v>43407.322916666599</c:v>
                </c:pt>
                <c:pt idx="22844">
                  <c:v>43407.34375</c:v>
                </c:pt>
                <c:pt idx="22845">
                  <c:v>43407.364583333401</c:v>
                </c:pt>
                <c:pt idx="22846">
                  <c:v>43407.385416666599</c:v>
                </c:pt>
                <c:pt idx="22847">
                  <c:v>43407.40625</c:v>
                </c:pt>
                <c:pt idx="22848">
                  <c:v>43407.427083333401</c:v>
                </c:pt>
                <c:pt idx="22849">
                  <c:v>43407.447916666599</c:v>
                </c:pt>
                <c:pt idx="22850">
                  <c:v>43407.46875</c:v>
                </c:pt>
                <c:pt idx="22851">
                  <c:v>43407.489583333401</c:v>
                </c:pt>
                <c:pt idx="22852">
                  <c:v>43407.510416666599</c:v>
                </c:pt>
                <c:pt idx="22853">
                  <c:v>43407.53125</c:v>
                </c:pt>
                <c:pt idx="22854">
                  <c:v>43407.552083333401</c:v>
                </c:pt>
                <c:pt idx="22855">
                  <c:v>43407.572916666599</c:v>
                </c:pt>
                <c:pt idx="22856">
                  <c:v>43407.59375</c:v>
                </c:pt>
                <c:pt idx="22857">
                  <c:v>43407.614583333401</c:v>
                </c:pt>
                <c:pt idx="22858">
                  <c:v>43407.635416666599</c:v>
                </c:pt>
                <c:pt idx="22859">
                  <c:v>43407.65625</c:v>
                </c:pt>
                <c:pt idx="22860">
                  <c:v>43407.677083333401</c:v>
                </c:pt>
                <c:pt idx="22861">
                  <c:v>43407.697916666599</c:v>
                </c:pt>
                <c:pt idx="22862">
                  <c:v>43407.71875</c:v>
                </c:pt>
                <c:pt idx="22863">
                  <c:v>43407.739583333401</c:v>
                </c:pt>
                <c:pt idx="22864">
                  <c:v>43407.760416666599</c:v>
                </c:pt>
                <c:pt idx="22865">
                  <c:v>43407.78125</c:v>
                </c:pt>
                <c:pt idx="22866">
                  <c:v>43407.802083333401</c:v>
                </c:pt>
                <c:pt idx="22867">
                  <c:v>43407.822916666599</c:v>
                </c:pt>
                <c:pt idx="22868">
                  <c:v>43407.84375</c:v>
                </c:pt>
                <c:pt idx="22869">
                  <c:v>43407.864583333401</c:v>
                </c:pt>
                <c:pt idx="22870">
                  <c:v>43407.885416666599</c:v>
                </c:pt>
                <c:pt idx="22871">
                  <c:v>43407.90625</c:v>
                </c:pt>
                <c:pt idx="22872">
                  <c:v>43407.927083333401</c:v>
                </c:pt>
                <c:pt idx="22873">
                  <c:v>43407.947916666599</c:v>
                </c:pt>
                <c:pt idx="22874">
                  <c:v>43407.96875</c:v>
                </c:pt>
                <c:pt idx="22875">
                  <c:v>43407.989583333401</c:v>
                </c:pt>
                <c:pt idx="22876">
                  <c:v>43408.010416666599</c:v>
                </c:pt>
                <c:pt idx="22877">
                  <c:v>43408.03125</c:v>
                </c:pt>
                <c:pt idx="22878">
                  <c:v>43408.052083333401</c:v>
                </c:pt>
                <c:pt idx="22879">
                  <c:v>43408.072916666599</c:v>
                </c:pt>
                <c:pt idx="22880">
                  <c:v>43408.09375</c:v>
                </c:pt>
                <c:pt idx="22881">
                  <c:v>43408.114583333401</c:v>
                </c:pt>
                <c:pt idx="22882">
                  <c:v>43408.135416666599</c:v>
                </c:pt>
                <c:pt idx="22883">
                  <c:v>43408.15625</c:v>
                </c:pt>
                <c:pt idx="22884">
                  <c:v>43408.177083333401</c:v>
                </c:pt>
                <c:pt idx="22885">
                  <c:v>43408.197916666599</c:v>
                </c:pt>
                <c:pt idx="22886">
                  <c:v>43408.21875</c:v>
                </c:pt>
                <c:pt idx="22887">
                  <c:v>43408.239583333401</c:v>
                </c:pt>
                <c:pt idx="22888">
                  <c:v>43408.260416666599</c:v>
                </c:pt>
                <c:pt idx="22889">
                  <c:v>43408.28125</c:v>
                </c:pt>
                <c:pt idx="22890">
                  <c:v>43408.302083333401</c:v>
                </c:pt>
                <c:pt idx="22891">
                  <c:v>43408.322916666599</c:v>
                </c:pt>
                <c:pt idx="22892">
                  <c:v>43408.34375</c:v>
                </c:pt>
                <c:pt idx="22893">
                  <c:v>43408.364583333401</c:v>
                </c:pt>
                <c:pt idx="22894">
                  <c:v>43408.385416666599</c:v>
                </c:pt>
                <c:pt idx="22895">
                  <c:v>43408.40625</c:v>
                </c:pt>
                <c:pt idx="22896">
                  <c:v>43408.427083333401</c:v>
                </c:pt>
                <c:pt idx="22897">
                  <c:v>43408.447916666599</c:v>
                </c:pt>
                <c:pt idx="22898">
                  <c:v>43408.46875</c:v>
                </c:pt>
                <c:pt idx="22899">
                  <c:v>43408.489583333401</c:v>
                </c:pt>
                <c:pt idx="22900">
                  <c:v>43408.510416666599</c:v>
                </c:pt>
                <c:pt idx="22901">
                  <c:v>43408.53125</c:v>
                </c:pt>
                <c:pt idx="22902">
                  <c:v>43408.552083333401</c:v>
                </c:pt>
                <c:pt idx="22903">
                  <c:v>43408.572916666599</c:v>
                </c:pt>
                <c:pt idx="22904">
                  <c:v>43408.59375</c:v>
                </c:pt>
                <c:pt idx="22905">
                  <c:v>43408.614583333401</c:v>
                </c:pt>
                <c:pt idx="22906">
                  <c:v>43408.635416666599</c:v>
                </c:pt>
                <c:pt idx="22907">
                  <c:v>43408.65625</c:v>
                </c:pt>
                <c:pt idx="22908">
                  <c:v>43408.677083333401</c:v>
                </c:pt>
                <c:pt idx="22909">
                  <c:v>43408.697916666599</c:v>
                </c:pt>
                <c:pt idx="22910">
                  <c:v>43408.71875</c:v>
                </c:pt>
                <c:pt idx="22911">
                  <c:v>43408.739583333401</c:v>
                </c:pt>
                <c:pt idx="22912">
                  <c:v>43408.760416666599</c:v>
                </c:pt>
                <c:pt idx="22913">
                  <c:v>43408.78125</c:v>
                </c:pt>
                <c:pt idx="22914">
                  <c:v>43408.802083333401</c:v>
                </c:pt>
                <c:pt idx="22915">
                  <c:v>43408.822916666599</c:v>
                </c:pt>
                <c:pt idx="22916">
                  <c:v>43408.84375</c:v>
                </c:pt>
                <c:pt idx="22917">
                  <c:v>43408.864583333401</c:v>
                </c:pt>
                <c:pt idx="22918">
                  <c:v>43408.885416666599</c:v>
                </c:pt>
                <c:pt idx="22919">
                  <c:v>43408.90625</c:v>
                </c:pt>
                <c:pt idx="22920">
                  <c:v>43408.927083333401</c:v>
                </c:pt>
                <c:pt idx="22921">
                  <c:v>43408.947916666599</c:v>
                </c:pt>
                <c:pt idx="22922">
                  <c:v>43408.96875</c:v>
                </c:pt>
                <c:pt idx="22923">
                  <c:v>43408.989583333401</c:v>
                </c:pt>
                <c:pt idx="22924">
                  <c:v>43409.010416666599</c:v>
                </c:pt>
                <c:pt idx="22925">
                  <c:v>43409.03125</c:v>
                </c:pt>
                <c:pt idx="22926">
                  <c:v>43409.052083333401</c:v>
                </c:pt>
                <c:pt idx="22927">
                  <c:v>43409.072916666599</c:v>
                </c:pt>
                <c:pt idx="22928">
                  <c:v>43409.09375</c:v>
                </c:pt>
                <c:pt idx="22929">
                  <c:v>43409.114583333401</c:v>
                </c:pt>
                <c:pt idx="22930">
                  <c:v>43409.135416666599</c:v>
                </c:pt>
                <c:pt idx="22931">
                  <c:v>43409.15625</c:v>
                </c:pt>
                <c:pt idx="22932">
                  <c:v>43409.177083333401</c:v>
                </c:pt>
                <c:pt idx="22933">
                  <c:v>43409.197916666599</c:v>
                </c:pt>
                <c:pt idx="22934">
                  <c:v>43409.21875</c:v>
                </c:pt>
                <c:pt idx="22935">
                  <c:v>43409.239583333401</c:v>
                </c:pt>
                <c:pt idx="22936">
                  <c:v>43409.260416666599</c:v>
                </c:pt>
                <c:pt idx="22937">
                  <c:v>43409.28125</c:v>
                </c:pt>
                <c:pt idx="22938">
                  <c:v>43409.302083333401</c:v>
                </c:pt>
                <c:pt idx="22939">
                  <c:v>43409.322916666599</c:v>
                </c:pt>
                <c:pt idx="22940">
                  <c:v>43409.34375</c:v>
                </c:pt>
                <c:pt idx="22941">
                  <c:v>43409.364583333401</c:v>
                </c:pt>
                <c:pt idx="22942">
                  <c:v>43409.385416666599</c:v>
                </c:pt>
                <c:pt idx="22943">
                  <c:v>43409.40625</c:v>
                </c:pt>
                <c:pt idx="22944">
                  <c:v>43409.427083333401</c:v>
                </c:pt>
                <c:pt idx="22945">
                  <c:v>43409.447916666599</c:v>
                </c:pt>
                <c:pt idx="22946">
                  <c:v>43409.46875</c:v>
                </c:pt>
                <c:pt idx="22947">
                  <c:v>43409.489583333401</c:v>
                </c:pt>
                <c:pt idx="22948">
                  <c:v>43409.510416666599</c:v>
                </c:pt>
                <c:pt idx="22949">
                  <c:v>43409.53125</c:v>
                </c:pt>
                <c:pt idx="22950">
                  <c:v>43409.552083333401</c:v>
                </c:pt>
                <c:pt idx="22951">
                  <c:v>43409.572916666599</c:v>
                </c:pt>
                <c:pt idx="22952">
                  <c:v>43409.59375</c:v>
                </c:pt>
                <c:pt idx="22953">
                  <c:v>43409.614583333401</c:v>
                </c:pt>
                <c:pt idx="22954">
                  <c:v>43409.635416666599</c:v>
                </c:pt>
                <c:pt idx="22955">
                  <c:v>43409.65625</c:v>
                </c:pt>
                <c:pt idx="22956">
                  <c:v>43409.677083333401</c:v>
                </c:pt>
                <c:pt idx="22957">
                  <c:v>43409.697916666599</c:v>
                </c:pt>
                <c:pt idx="22958">
                  <c:v>43409.71875</c:v>
                </c:pt>
                <c:pt idx="22959">
                  <c:v>43409.739583333401</c:v>
                </c:pt>
                <c:pt idx="22960">
                  <c:v>43409.760416666599</c:v>
                </c:pt>
                <c:pt idx="22961">
                  <c:v>43409.78125</c:v>
                </c:pt>
                <c:pt idx="22962">
                  <c:v>43409.802083333401</c:v>
                </c:pt>
                <c:pt idx="22963">
                  <c:v>43409.822916666599</c:v>
                </c:pt>
                <c:pt idx="22964">
                  <c:v>43409.84375</c:v>
                </c:pt>
                <c:pt idx="22965">
                  <c:v>43409.864583333401</c:v>
                </c:pt>
                <c:pt idx="22966">
                  <c:v>43409.885416666599</c:v>
                </c:pt>
                <c:pt idx="22967">
                  <c:v>43409.90625</c:v>
                </c:pt>
                <c:pt idx="22968">
                  <c:v>43409.927083333401</c:v>
                </c:pt>
                <c:pt idx="22969">
                  <c:v>43409.947916666599</c:v>
                </c:pt>
                <c:pt idx="22970">
                  <c:v>43409.96875</c:v>
                </c:pt>
                <c:pt idx="22971">
                  <c:v>43409.989583333401</c:v>
                </c:pt>
                <c:pt idx="22972">
                  <c:v>43410.010416666599</c:v>
                </c:pt>
                <c:pt idx="22973">
                  <c:v>43410.03125</c:v>
                </c:pt>
                <c:pt idx="22974">
                  <c:v>43410.052083333401</c:v>
                </c:pt>
                <c:pt idx="22975">
                  <c:v>43410.072916666599</c:v>
                </c:pt>
                <c:pt idx="22976">
                  <c:v>43410.09375</c:v>
                </c:pt>
                <c:pt idx="22977">
                  <c:v>43410.114583333401</c:v>
                </c:pt>
                <c:pt idx="22978">
                  <c:v>43410.135416666599</c:v>
                </c:pt>
                <c:pt idx="22979">
                  <c:v>43410.15625</c:v>
                </c:pt>
                <c:pt idx="22980">
                  <c:v>43410.177083333401</c:v>
                </c:pt>
                <c:pt idx="22981">
                  <c:v>43410.197916666599</c:v>
                </c:pt>
                <c:pt idx="22982">
                  <c:v>43410.21875</c:v>
                </c:pt>
                <c:pt idx="22983">
                  <c:v>43410.239583333401</c:v>
                </c:pt>
                <c:pt idx="22984">
                  <c:v>43410.260416666599</c:v>
                </c:pt>
                <c:pt idx="22985">
                  <c:v>43410.28125</c:v>
                </c:pt>
                <c:pt idx="22986">
                  <c:v>43410.302083333401</c:v>
                </c:pt>
                <c:pt idx="22987">
                  <c:v>43410.322916666599</c:v>
                </c:pt>
                <c:pt idx="22988">
                  <c:v>43410.34375</c:v>
                </c:pt>
                <c:pt idx="22989">
                  <c:v>43410.364583333401</c:v>
                </c:pt>
                <c:pt idx="22990">
                  <c:v>43410.385416666599</c:v>
                </c:pt>
                <c:pt idx="22991">
                  <c:v>43410.40625</c:v>
                </c:pt>
                <c:pt idx="22992">
                  <c:v>43410.427083333401</c:v>
                </c:pt>
                <c:pt idx="22993">
                  <c:v>43410.447916666599</c:v>
                </c:pt>
                <c:pt idx="22994">
                  <c:v>43410.46875</c:v>
                </c:pt>
                <c:pt idx="22995">
                  <c:v>43410.489583333401</c:v>
                </c:pt>
                <c:pt idx="22996">
                  <c:v>43410.510416666599</c:v>
                </c:pt>
                <c:pt idx="22997">
                  <c:v>43410.53125</c:v>
                </c:pt>
                <c:pt idx="22998">
                  <c:v>43410.552083333401</c:v>
                </c:pt>
                <c:pt idx="22999">
                  <c:v>43410.572916666599</c:v>
                </c:pt>
                <c:pt idx="23000">
                  <c:v>43410.59375</c:v>
                </c:pt>
                <c:pt idx="23001">
                  <c:v>43410.614583333401</c:v>
                </c:pt>
                <c:pt idx="23002">
                  <c:v>43410.635416666599</c:v>
                </c:pt>
                <c:pt idx="23003">
                  <c:v>43410.65625</c:v>
                </c:pt>
                <c:pt idx="23004">
                  <c:v>43410.677083333401</c:v>
                </c:pt>
                <c:pt idx="23005">
                  <c:v>43410.697916666599</c:v>
                </c:pt>
                <c:pt idx="23006">
                  <c:v>43410.71875</c:v>
                </c:pt>
                <c:pt idx="23007">
                  <c:v>43410.739583333401</c:v>
                </c:pt>
                <c:pt idx="23008">
                  <c:v>43410.760416666599</c:v>
                </c:pt>
                <c:pt idx="23009">
                  <c:v>43410.78125</c:v>
                </c:pt>
                <c:pt idx="23010">
                  <c:v>43410.802083333401</c:v>
                </c:pt>
                <c:pt idx="23011">
                  <c:v>43410.822916666599</c:v>
                </c:pt>
                <c:pt idx="23012">
                  <c:v>43410.84375</c:v>
                </c:pt>
                <c:pt idx="23013">
                  <c:v>43410.864583333401</c:v>
                </c:pt>
                <c:pt idx="23014">
                  <c:v>43410.885416666599</c:v>
                </c:pt>
                <c:pt idx="23015">
                  <c:v>43410.90625</c:v>
                </c:pt>
                <c:pt idx="23016">
                  <c:v>43410.927083333401</c:v>
                </c:pt>
                <c:pt idx="23017">
                  <c:v>43410.947916666599</c:v>
                </c:pt>
                <c:pt idx="23018">
                  <c:v>43410.96875</c:v>
                </c:pt>
                <c:pt idx="23019">
                  <c:v>43410.989583333401</c:v>
                </c:pt>
                <c:pt idx="23020">
                  <c:v>43411.010416666599</c:v>
                </c:pt>
                <c:pt idx="23021">
                  <c:v>43411.03125</c:v>
                </c:pt>
                <c:pt idx="23022">
                  <c:v>43411.052083333401</c:v>
                </c:pt>
                <c:pt idx="23023">
                  <c:v>43411.072916666599</c:v>
                </c:pt>
                <c:pt idx="23024">
                  <c:v>43411.09375</c:v>
                </c:pt>
                <c:pt idx="23025">
                  <c:v>43411.114583333401</c:v>
                </c:pt>
                <c:pt idx="23026">
                  <c:v>43411.135416666599</c:v>
                </c:pt>
                <c:pt idx="23027">
                  <c:v>43411.15625</c:v>
                </c:pt>
                <c:pt idx="23028">
                  <c:v>43411.177083333401</c:v>
                </c:pt>
                <c:pt idx="23029">
                  <c:v>43411.197916666599</c:v>
                </c:pt>
                <c:pt idx="23030">
                  <c:v>43411.21875</c:v>
                </c:pt>
                <c:pt idx="23031">
                  <c:v>43411.239583333401</c:v>
                </c:pt>
                <c:pt idx="23032">
                  <c:v>43411.260416666599</c:v>
                </c:pt>
                <c:pt idx="23033">
                  <c:v>43411.28125</c:v>
                </c:pt>
                <c:pt idx="23034">
                  <c:v>43411.302083333401</c:v>
                </c:pt>
                <c:pt idx="23035">
                  <c:v>43411.322916666599</c:v>
                </c:pt>
                <c:pt idx="23036">
                  <c:v>43411.34375</c:v>
                </c:pt>
                <c:pt idx="23037">
                  <c:v>43411.364583333401</c:v>
                </c:pt>
                <c:pt idx="23038">
                  <c:v>43411.385416666599</c:v>
                </c:pt>
                <c:pt idx="23039">
                  <c:v>43411.40625</c:v>
                </c:pt>
                <c:pt idx="23040">
                  <c:v>43411.427083333401</c:v>
                </c:pt>
                <c:pt idx="23041">
                  <c:v>43411.447916666599</c:v>
                </c:pt>
                <c:pt idx="23042">
                  <c:v>43411.46875</c:v>
                </c:pt>
                <c:pt idx="23043">
                  <c:v>43411.489583333401</c:v>
                </c:pt>
                <c:pt idx="23044">
                  <c:v>43411.510416666599</c:v>
                </c:pt>
                <c:pt idx="23045">
                  <c:v>43411.53125</c:v>
                </c:pt>
                <c:pt idx="23046">
                  <c:v>43411.552083333401</c:v>
                </c:pt>
                <c:pt idx="23047">
                  <c:v>43411.572916666599</c:v>
                </c:pt>
                <c:pt idx="23048">
                  <c:v>43411.59375</c:v>
                </c:pt>
                <c:pt idx="23049">
                  <c:v>43411.614583333401</c:v>
                </c:pt>
                <c:pt idx="23050">
                  <c:v>43411.635416666599</c:v>
                </c:pt>
                <c:pt idx="23051">
                  <c:v>43411.65625</c:v>
                </c:pt>
                <c:pt idx="23052">
                  <c:v>43411.677083333401</c:v>
                </c:pt>
                <c:pt idx="23053">
                  <c:v>43411.697916666599</c:v>
                </c:pt>
                <c:pt idx="23054">
                  <c:v>43411.71875</c:v>
                </c:pt>
                <c:pt idx="23055">
                  <c:v>43411.739583333401</c:v>
                </c:pt>
                <c:pt idx="23056">
                  <c:v>43411.760416666599</c:v>
                </c:pt>
                <c:pt idx="23057">
                  <c:v>43411.78125</c:v>
                </c:pt>
                <c:pt idx="23058">
                  <c:v>43411.802083333401</c:v>
                </c:pt>
                <c:pt idx="23059">
                  <c:v>43411.822916666599</c:v>
                </c:pt>
                <c:pt idx="23060">
                  <c:v>43411.84375</c:v>
                </c:pt>
                <c:pt idx="23061">
                  <c:v>43411.864583333401</c:v>
                </c:pt>
                <c:pt idx="23062">
                  <c:v>43411.885416666599</c:v>
                </c:pt>
                <c:pt idx="23063">
                  <c:v>43411.90625</c:v>
                </c:pt>
                <c:pt idx="23064">
                  <c:v>43411.927083333401</c:v>
                </c:pt>
                <c:pt idx="23065">
                  <c:v>43411.947916666599</c:v>
                </c:pt>
                <c:pt idx="23066">
                  <c:v>43411.96875</c:v>
                </c:pt>
                <c:pt idx="23067">
                  <c:v>43411.989583333401</c:v>
                </c:pt>
                <c:pt idx="23068">
                  <c:v>43412.010416666599</c:v>
                </c:pt>
                <c:pt idx="23069">
                  <c:v>43412.03125</c:v>
                </c:pt>
                <c:pt idx="23070">
                  <c:v>43412.052083333401</c:v>
                </c:pt>
                <c:pt idx="23071">
                  <c:v>43412.072916666599</c:v>
                </c:pt>
                <c:pt idx="23072">
                  <c:v>43412.09375</c:v>
                </c:pt>
                <c:pt idx="23073">
                  <c:v>43412.114583333401</c:v>
                </c:pt>
                <c:pt idx="23074">
                  <c:v>43412.135416666599</c:v>
                </c:pt>
                <c:pt idx="23075">
                  <c:v>43412.15625</c:v>
                </c:pt>
                <c:pt idx="23076">
                  <c:v>43412.177083333401</c:v>
                </c:pt>
                <c:pt idx="23077">
                  <c:v>43412.197916666599</c:v>
                </c:pt>
                <c:pt idx="23078">
                  <c:v>43412.21875</c:v>
                </c:pt>
                <c:pt idx="23079">
                  <c:v>43412.239583333401</c:v>
                </c:pt>
                <c:pt idx="23080">
                  <c:v>43412.260416666599</c:v>
                </c:pt>
                <c:pt idx="23081">
                  <c:v>43412.28125</c:v>
                </c:pt>
                <c:pt idx="23082">
                  <c:v>43412.302083333401</c:v>
                </c:pt>
                <c:pt idx="23083">
                  <c:v>43412.322916666599</c:v>
                </c:pt>
                <c:pt idx="23084">
                  <c:v>43412.34375</c:v>
                </c:pt>
                <c:pt idx="23085">
                  <c:v>43412.364583333401</c:v>
                </c:pt>
                <c:pt idx="23086">
                  <c:v>43412.385416666599</c:v>
                </c:pt>
                <c:pt idx="23087">
                  <c:v>43412.40625</c:v>
                </c:pt>
                <c:pt idx="23088">
                  <c:v>43412.427083333401</c:v>
                </c:pt>
                <c:pt idx="23089">
                  <c:v>43412.447916666599</c:v>
                </c:pt>
                <c:pt idx="23090">
                  <c:v>43412.46875</c:v>
                </c:pt>
                <c:pt idx="23091">
                  <c:v>43412.489583333401</c:v>
                </c:pt>
                <c:pt idx="23092">
                  <c:v>43412.510416666599</c:v>
                </c:pt>
                <c:pt idx="23093">
                  <c:v>43412.53125</c:v>
                </c:pt>
                <c:pt idx="23094">
                  <c:v>43412.552083333401</c:v>
                </c:pt>
                <c:pt idx="23095">
                  <c:v>43412.572916666599</c:v>
                </c:pt>
                <c:pt idx="23096">
                  <c:v>43412.59375</c:v>
                </c:pt>
                <c:pt idx="23097">
                  <c:v>43412.614583333401</c:v>
                </c:pt>
                <c:pt idx="23098">
                  <c:v>43412.635416666599</c:v>
                </c:pt>
                <c:pt idx="23099">
                  <c:v>43412.65625</c:v>
                </c:pt>
                <c:pt idx="23100">
                  <c:v>43412.677083333401</c:v>
                </c:pt>
                <c:pt idx="23101">
                  <c:v>43412.697916666599</c:v>
                </c:pt>
                <c:pt idx="23102">
                  <c:v>43412.71875</c:v>
                </c:pt>
                <c:pt idx="23103">
                  <c:v>43412.739583333401</c:v>
                </c:pt>
                <c:pt idx="23104">
                  <c:v>43412.760416666599</c:v>
                </c:pt>
                <c:pt idx="23105">
                  <c:v>43412.78125</c:v>
                </c:pt>
                <c:pt idx="23106">
                  <c:v>43412.802083333401</c:v>
                </c:pt>
                <c:pt idx="23107">
                  <c:v>43412.822916666599</c:v>
                </c:pt>
                <c:pt idx="23108">
                  <c:v>43412.84375</c:v>
                </c:pt>
                <c:pt idx="23109">
                  <c:v>43412.864583333401</c:v>
                </c:pt>
                <c:pt idx="23110">
                  <c:v>43412.885416666599</c:v>
                </c:pt>
                <c:pt idx="23111">
                  <c:v>43412.90625</c:v>
                </c:pt>
                <c:pt idx="23112">
                  <c:v>43412.927083333401</c:v>
                </c:pt>
                <c:pt idx="23113">
                  <c:v>43412.947916666599</c:v>
                </c:pt>
                <c:pt idx="23114">
                  <c:v>43412.96875</c:v>
                </c:pt>
                <c:pt idx="23115">
                  <c:v>43412.989583333401</c:v>
                </c:pt>
                <c:pt idx="23116">
                  <c:v>43413.010416666599</c:v>
                </c:pt>
                <c:pt idx="23117">
                  <c:v>43413.03125</c:v>
                </c:pt>
                <c:pt idx="23118">
                  <c:v>43413.052083333401</c:v>
                </c:pt>
                <c:pt idx="23119">
                  <c:v>43413.072916666599</c:v>
                </c:pt>
                <c:pt idx="23120">
                  <c:v>43413.09375</c:v>
                </c:pt>
                <c:pt idx="23121">
                  <c:v>43413.114583333401</c:v>
                </c:pt>
                <c:pt idx="23122">
                  <c:v>43413.135416666599</c:v>
                </c:pt>
                <c:pt idx="23123">
                  <c:v>43413.15625</c:v>
                </c:pt>
                <c:pt idx="23124">
                  <c:v>43413.177083333401</c:v>
                </c:pt>
                <c:pt idx="23125">
                  <c:v>43413.197916666599</c:v>
                </c:pt>
                <c:pt idx="23126">
                  <c:v>43413.21875</c:v>
                </c:pt>
                <c:pt idx="23127">
                  <c:v>43413.239583333401</c:v>
                </c:pt>
                <c:pt idx="23128">
                  <c:v>43413.260416666599</c:v>
                </c:pt>
                <c:pt idx="23129">
                  <c:v>43413.28125</c:v>
                </c:pt>
                <c:pt idx="23130">
                  <c:v>43413.302083333401</c:v>
                </c:pt>
                <c:pt idx="23131">
                  <c:v>43413.322916666599</c:v>
                </c:pt>
                <c:pt idx="23132">
                  <c:v>43413.34375</c:v>
                </c:pt>
                <c:pt idx="23133">
                  <c:v>43413.364583333401</c:v>
                </c:pt>
                <c:pt idx="23134">
                  <c:v>43413.385416666599</c:v>
                </c:pt>
                <c:pt idx="23135">
                  <c:v>43413.40625</c:v>
                </c:pt>
                <c:pt idx="23136">
                  <c:v>43413.427083333401</c:v>
                </c:pt>
                <c:pt idx="23137">
                  <c:v>43413.447916666599</c:v>
                </c:pt>
                <c:pt idx="23138">
                  <c:v>43413.46875</c:v>
                </c:pt>
                <c:pt idx="23139">
                  <c:v>43413.489583333401</c:v>
                </c:pt>
                <c:pt idx="23140">
                  <c:v>43413.510416666599</c:v>
                </c:pt>
                <c:pt idx="23141">
                  <c:v>43413.53125</c:v>
                </c:pt>
                <c:pt idx="23142">
                  <c:v>43413.552083333401</c:v>
                </c:pt>
                <c:pt idx="23143">
                  <c:v>43413.572916666599</c:v>
                </c:pt>
                <c:pt idx="23144">
                  <c:v>43413.59375</c:v>
                </c:pt>
                <c:pt idx="23145">
                  <c:v>43413.614583333401</c:v>
                </c:pt>
                <c:pt idx="23146">
                  <c:v>43413.635416666599</c:v>
                </c:pt>
                <c:pt idx="23147">
                  <c:v>43413.65625</c:v>
                </c:pt>
                <c:pt idx="23148">
                  <c:v>43413.677083333401</c:v>
                </c:pt>
                <c:pt idx="23149">
                  <c:v>43413.697916666599</c:v>
                </c:pt>
                <c:pt idx="23150">
                  <c:v>43413.71875</c:v>
                </c:pt>
                <c:pt idx="23151">
                  <c:v>43413.739583333401</c:v>
                </c:pt>
                <c:pt idx="23152">
                  <c:v>43413.760416666599</c:v>
                </c:pt>
                <c:pt idx="23153">
                  <c:v>43413.78125</c:v>
                </c:pt>
                <c:pt idx="23154">
                  <c:v>43413.802083333401</c:v>
                </c:pt>
                <c:pt idx="23155">
                  <c:v>43413.822916666599</c:v>
                </c:pt>
                <c:pt idx="23156">
                  <c:v>43413.84375</c:v>
                </c:pt>
                <c:pt idx="23157">
                  <c:v>43413.864583333401</c:v>
                </c:pt>
                <c:pt idx="23158">
                  <c:v>43413.885416666599</c:v>
                </c:pt>
                <c:pt idx="23159">
                  <c:v>43413.90625</c:v>
                </c:pt>
                <c:pt idx="23160">
                  <c:v>43413.927083333401</c:v>
                </c:pt>
                <c:pt idx="23161">
                  <c:v>43413.947916666599</c:v>
                </c:pt>
                <c:pt idx="23162">
                  <c:v>43413.96875</c:v>
                </c:pt>
                <c:pt idx="23163">
                  <c:v>43413.989583333401</c:v>
                </c:pt>
                <c:pt idx="23164">
                  <c:v>43414.010416666599</c:v>
                </c:pt>
                <c:pt idx="23165">
                  <c:v>43414.03125</c:v>
                </c:pt>
                <c:pt idx="23166">
                  <c:v>43414.052083333401</c:v>
                </c:pt>
                <c:pt idx="23167">
                  <c:v>43414.072916666599</c:v>
                </c:pt>
                <c:pt idx="23168">
                  <c:v>43414.09375</c:v>
                </c:pt>
                <c:pt idx="23169">
                  <c:v>43414.114583333401</c:v>
                </c:pt>
                <c:pt idx="23170">
                  <c:v>43414.135416666599</c:v>
                </c:pt>
                <c:pt idx="23171">
                  <c:v>43414.15625</c:v>
                </c:pt>
                <c:pt idx="23172">
                  <c:v>43414.177083333401</c:v>
                </c:pt>
                <c:pt idx="23173">
                  <c:v>43414.197916666599</c:v>
                </c:pt>
                <c:pt idx="23174">
                  <c:v>43414.21875</c:v>
                </c:pt>
                <c:pt idx="23175">
                  <c:v>43414.239583333401</c:v>
                </c:pt>
                <c:pt idx="23176">
                  <c:v>43414.260416666599</c:v>
                </c:pt>
                <c:pt idx="23177">
                  <c:v>43414.28125</c:v>
                </c:pt>
                <c:pt idx="23178">
                  <c:v>43414.302083333401</c:v>
                </c:pt>
                <c:pt idx="23179">
                  <c:v>43414.322916666599</c:v>
                </c:pt>
                <c:pt idx="23180">
                  <c:v>43414.34375</c:v>
                </c:pt>
                <c:pt idx="23181">
                  <c:v>43414.364583333401</c:v>
                </c:pt>
                <c:pt idx="23182">
                  <c:v>43414.385416666599</c:v>
                </c:pt>
                <c:pt idx="23183">
                  <c:v>43414.40625</c:v>
                </c:pt>
                <c:pt idx="23184">
                  <c:v>43414.427083333401</c:v>
                </c:pt>
                <c:pt idx="23185">
                  <c:v>43414.447916666599</c:v>
                </c:pt>
                <c:pt idx="23186">
                  <c:v>43414.46875</c:v>
                </c:pt>
                <c:pt idx="23187">
                  <c:v>43414.489583333401</c:v>
                </c:pt>
                <c:pt idx="23188">
                  <c:v>43414.510416666599</c:v>
                </c:pt>
                <c:pt idx="23189">
                  <c:v>43414.53125</c:v>
                </c:pt>
                <c:pt idx="23190">
                  <c:v>43414.552083333401</c:v>
                </c:pt>
                <c:pt idx="23191">
                  <c:v>43414.572916666599</c:v>
                </c:pt>
                <c:pt idx="23192">
                  <c:v>43414.59375</c:v>
                </c:pt>
                <c:pt idx="23193">
                  <c:v>43414.614583333401</c:v>
                </c:pt>
                <c:pt idx="23194">
                  <c:v>43414.635416666599</c:v>
                </c:pt>
                <c:pt idx="23195">
                  <c:v>43414.65625</c:v>
                </c:pt>
                <c:pt idx="23196">
                  <c:v>43414.677083333401</c:v>
                </c:pt>
                <c:pt idx="23197">
                  <c:v>43414.697916666599</c:v>
                </c:pt>
                <c:pt idx="23198">
                  <c:v>43414.71875</c:v>
                </c:pt>
                <c:pt idx="23199">
                  <c:v>43414.739583333401</c:v>
                </c:pt>
                <c:pt idx="23200">
                  <c:v>43414.760416666599</c:v>
                </c:pt>
                <c:pt idx="23201">
                  <c:v>43414.78125</c:v>
                </c:pt>
                <c:pt idx="23202">
                  <c:v>43414.802083333401</c:v>
                </c:pt>
                <c:pt idx="23203">
                  <c:v>43414.822916666599</c:v>
                </c:pt>
                <c:pt idx="23204">
                  <c:v>43414.84375</c:v>
                </c:pt>
                <c:pt idx="23205">
                  <c:v>43414.864583333401</c:v>
                </c:pt>
                <c:pt idx="23206">
                  <c:v>43414.885416666599</c:v>
                </c:pt>
                <c:pt idx="23207">
                  <c:v>43414.90625</c:v>
                </c:pt>
                <c:pt idx="23208">
                  <c:v>43414.927083333401</c:v>
                </c:pt>
                <c:pt idx="23209">
                  <c:v>43414.947916666599</c:v>
                </c:pt>
                <c:pt idx="23210">
                  <c:v>43414.96875</c:v>
                </c:pt>
                <c:pt idx="23211">
                  <c:v>43414.989583333401</c:v>
                </c:pt>
                <c:pt idx="23212">
                  <c:v>43415.010416666599</c:v>
                </c:pt>
                <c:pt idx="23213">
                  <c:v>43415.03125</c:v>
                </c:pt>
                <c:pt idx="23214">
                  <c:v>43415.052083333401</c:v>
                </c:pt>
                <c:pt idx="23215">
                  <c:v>43415.072916666599</c:v>
                </c:pt>
                <c:pt idx="23216">
                  <c:v>43415.09375</c:v>
                </c:pt>
                <c:pt idx="23217">
                  <c:v>43415.114583333401</c:v>
                </c:pt>
                <c:pt idx="23218">
                  <c:v>43415.135416666599</c:v>
                </c:pt>
                <c:pt idx="23219">
                  <c:v>43415.15625</c:v>
                </c:pt>
                <c:pt idx="23220">
                  <c:v>43415.177083333401</c:v>
                </c:pt>
                <c:pt idx="23221">
                  <c:v>43415.197916666599</c:v>
                </c:pt>
                <c:pt idx="23222">
                  <c:v>43415.21875</c:v>
                </c:pt>
                <c:pt idx="23223">
                  <c:v>43415.239583333401</c:v>
                </c:pt>
                <c:pt idx="23224">
                  <c:v>43415.260416666599</c:v>
                </c:pt>
                <c:pt idx="23225">
                  <c:v>43415.28125</c:v>
                </c:pt>
                <c:pt idx="23226">
                  <c:v>43415.302083333401</c:v>
                </c:pt>
                <c:pt idx="23227">
                  <c:v>43415.322916666599</c:v>
                </c:pt>
                <c:pt idx="23228">
                  <c:v>43415.34375</c:v>
                </c:pt>
                <c:pt idx="23229">
                  <c:v>43415.364583333401</c:v>
                </c:pt>
                <c:pt idx="23230">
                  <c:v>43415.385416666599</c:v>
                </c:pt>
                <c:pt idx="23231">
                  <c:v>43415.40625</c:v>
                </c:pt>
                <c:pt idx="23232">
                  <c:v>43415.427083333401</c:v>
                </c:pt>
                <c:pt idx="23233">
                  <c:v>43415.447916666599</c:v>
                </c:pt>
                <c:pt idx="23234">
                  <c:v>43415.46875</c:v>
                </c:pt>
                <c:pt idx="23235">
                  <c:v>43415.489583333401</c:v>
                </c:pt>
                <c:pt idx="23236">
                  <c:v>43415.510416666599</c:v>
                </c:pt>
                <c:pt idx="23237">
                  <c:v>43415.53125</c:v>
                </c:pt>
                <c:pt idx="23238">
                  <c:v>43415.552083333401</c:v>
                </c:pt>
                <c:pt idx="23239">
                  <c:v>43415.572916666599</c:v>
                </c:pt>
                <c:pt idx="23240">
                  <c:v>43415.59375</c:v>
                </c:pt>
                <c:pt idx="23241">
                  <c:v>43415.614583333401</c:v>
                </c:pt>
                <c:pt idx="23242">
                  <c:v>43415.635416666599</c:v>
                </c:pt>
                <c:pt idx="23243">
                  <c:v>43415.65625</c:v>
                </c:pt>
                <c:pt idx="23244">
                  <c:v>43415.677083333401</c:v>
                </c:pt>
                <c:pt idx="23245">
                  <c:v>43415.697916666599</c:v>
                </c:pt>
                <c:pt idx="23246">
                  <c:v>43415.71875</c:v>
                </c:pt>
                <c:pt idx="23247">
                  <c:v>43415.739583333401</c:v>
                </c:pt>
                <c:pt idx="23248">
                  <c:v>43415.760416666599</c:v>
                </c:pt>
                <c:pt idx="23249">
                  <c:v>43415.78125</c:v>
                </c:pt>
                <c:pt idx="23250">
                  <c:v>43415.802083333401</c:v>
                </c:pt>
                <c:pt idx="23251">
                  <c:v>43415.822916666599</c:v>
                </c:pt>
                <c:pt idx="23252">
                  <c:v>43415.84375</c:v>
                </c:pt>
                <c:pt idx="23253">
                  <c:v>43415.864583333401</c:v>
                </c:pt>
                <c:pt idx="23254">
                  <c:v>43415.885416666599</c:v>
                </c:pt>
                <c:pt idx="23255">
                  <c:v>43415.90625</c:v>
                </c:pt>
                <c:pt idx="23256">
                  <c:v>43415.927083333401</c:v>
                </c:pt>
                <c:pt idx="23257">
                  <c:v>43415.947916666599</c:v>
                </c:pt>
                <c:pt idx="23258">
                  <c:v>43415.96875</c:v>
                </c:pt>
                <c:pt idx="23259">
                  <c:v>43415.989583333401</c:v>
                </c:pt>
                <c:pt idx="23260">
                  <c:v>43416.010416666599</c:v>
                </c:pt>
                <c:pt idx="23261">
                  <c:v>43416.03125</c:v>
                </c:pt>
                <c:pt idx="23262">
                  <c:v>43416.052083333401</c:v>
                </c:pt>
                <c:pt idx="23263">
                  <c:v>43416.072916666599</c:v>
                </c:pt>
                <c:pt idx="23264">
                  <c:v>43416.09375</c:v>
                </c:pt>
                <c:pt idx="23265">
                  <c:v>43416.114583333401</c:v>
                </c:pt>
                <c:pt idx="23266">
                  <c:v>43416.135416666599</c:v>
                </c:pt>
                <c:pt idx="23267">
                  <c:v>43416.15625</c:v>
                </c:pt>
                <c:pt idx="23268">
                  <c:v>43416.177083333401</c:v>
                </c:pt>
                <c:pt idx="23269">
                  <c:v>43416.197916666599</c:v>
                </c:pt>
                <c:pt idx="23270">
                  <c:v>43416.21875</c:v>
                </c:pt>
                <c:pt idx="23271">
                  <c:v>43416.239583333401</c:v>
                </c:pt>
                <c:pt idx="23272">
                  <c:v>43416.260416666599</c:v>
                </c:pt>
                <c:pt idx="23273">
                  <c:v>43416.28125</c:v>
                </c:pt>
                <c:pt idx="23274">
                  <c:v>43416.302083333401</c:v>
                </c:pt>
                <c:pt idx="23275">
                  <c:v>43416.322916666599</c:v>
                </c:pt>
                <c:pt idx="23276">
                  <c:v>43416.34375</c:v>
                </c:pt>
                <c:pt idx="23277">
                  <c:v>43416.364583333401</c:v>
                </c:pt>
                <c:pt idx="23278">
                  <c:v>43416.385416666599</c:v>
                </c:pt>
                <c:pt idx="23279">
                  <c:v>43416.40625</c:v>
                </c:pt>
                <c:pt idx="23280">
                  <c:v>43416.427083333401</c:v>
                </c:pt>
                <c:pt idx="23281">
                  <c:v>43416.447916666599</c:v>
                </c:pt>
                <c:pt idx="23282">
                  <c:v>43416.46875</c:v>
                </c:pt>
                <c:pt idx="23283">
                  <c:v>43416.489583333401</c:v>
                </c:pt>
                <c:pt idx="23284">
                  <c:v>43416.510416666599</c:v>
                </c:pt>
                <c:pt idx="23285">
                  <c:v>43416.53125</c:v>
                </c:pt>
                <c:pt idx="23286">
                  <c:v>43416.552083333401</c:v>
                </c:pt>
                <c:pt idx="23287">
                  <c:v>43416.572916666599</c:v>
                </c:pt>
                <c:pt idx="23288">
                  <c:v>43416.59375</c:v>
                </c:pt>
                <c:pt idx="23289">
                  <c:v>43416.614583333401</c:v>
                </c:pt>
                <c:pt idx="23290">
                  <c:v>43416.635416666599</c:v>
                </c:pt>
                <c:pt idx="23291">
                  <c:v>43416.65625</c:v>
                </c:pt>
                <c:pt idx="23292">
                  <c:v>43416.677083333401</c:v>
                </c:pt>
                <c:pt idx="23293">
                  <c:v>43416.697916666599</c:v>
                </c:pt>
                <c:pt idx="23294">
                  <c:v>43416.71875</c:v>
                </c:pt>
                <c:pt idx="23295">
                  <c:v>43416.739583333401</c:v>
                </c:pt>
                <c:pt idx="23296">
                  <c:v>43416.760416666599</c:v>
                </c:pt>
                <c:pt idx="23297">
                  <c:v>43416.78125</c:v>
                </c:pt>
                <c:pt idx="23298">
                  <c:v>43416.802083333401</c:v>
                </c:pt>
                <c:pt idx="23299">
                  <c:v>43416.822916666599</c:v>
                </c:pt>
                <c:pt idx="23300">
                  <c:v>43416.84375</c:v>
                </c:pt>
                <c:pt idx="23301">
                  <c:v>43416.864583333401</c:v>
                </c:pt>
                <c:pt idx="23302">
                  <c:v>43416.885416666599</c:v>
                </c:pt>
                <c:pt idx="23303">
                  <c:v>43416.90625</c:v>
                </c:pt>
                <c:pt idx="23304">
                  <c:v>43416.927083333401</c:v>
                </c:pt>
                <c:pt idx="23305">
                  <c:v>43416.947916666599</c:v>
                </c:pt>
                <c:pt idx="23306">
                  <c:v>43416.96875</c:v>
                </c:pt>
                <c:pt idx="23307">
                  <c:v>43416.989583333401</c:v>
                </c:pt>
                <c:pt idx="23308">
                  <c:v>43417.010416666599</c:v>
                </c:pt>
                <c:pt idx="23309">
                  <c:v>43417.03125</c:v>
                </c:pt>
                <c:pt idx="23310">
                  <c:v>43417.052083333401</c:v>
                </c:pt>
                <c:pt idx="23311">
                  <c:v>43417.072916666599</c:v>
                </c:pt>
                <c:pt idx="23312">
                  <c:v>43417.09375</c:v>
                </c:pt>
                <c:pt idx="23313">
                  <c:v>43417.114583333401</c:v>
                </c:pt>
                <c:pt idx="23314">
                  <c:v>43417.135416666599</c:v>
                </c:pt>
                <c:pt idx="23315">
                  <c:v>43417.15625</c:v>
                </c:pt>
                <c:pt idx="23316">
                  <c:v>43417.177083333401</c:v>
                </c:pt>
                <c:pt idx="23317">
                  <c:v>43417.197916666599</c:v>
                </c:pt>
                <c:pt idx="23318">
                  <c:v>43417.21875</c:v>
                </c:pt>
                <c:pt idx="23319">
                  <c:v>43417.239583333401</c:v>
                </c:pt>
                <c:pt idx="23320">
                  <c:v>43417.260416666599</c:v>
                </c:pt>
                <c:pt idx="23321">
                  <c:v>43417.28125</c:v>
                </c:pt>
                <c:pt idx="23322">
                  <c:v>43417.302083333401</c:v>
                </c:pt>
                <c:pt idx="23323">
                  <c:v>43417.322916666599</c:v>
                </c:pt>
                <c:pt idx="23324">
                  <c:v>43417.34375</c:v>
                </c:pt>
                <c:pt idx="23325">
                  <c:v>43417.364583333401</c:v>
                </c:pt>
                <c:pt idx="23326">
                  <c:v>43417.385416666599</c:v>
                </c:pt>
                <c:pt idx="23327">
                  <c:v>43417.40625</c:v>
                </c:pt>
                <c:pt idx="23328">
                  <c:v>43417.427083333401</c:v>
                </c:pt>
                <c:pt idx="23329">
                  <c:v>43417.447916666599</c:v>
                </c:pt>
                <c:pt idx="23330">
                  <c:v>43417.46875</c:v>
                </c:pt>
                <c:pt idx="23331">
                  <c:v>43417.489583333401</c:v>
                </c:pt>
                <c:pt idx="23332">
                  <c:v>43417.510416666599</c:v>
                </c:pt>
                <c:pt idx="23333">
                  <c:v>43417.53125</c:v>
                </c:pt>
                <c:pt idx="23334">
                  <c:v>43417.552083333401</c:v>
                </c:pt>
                <c:pt idx="23335">
                  <c:v>43417.572916666599</c:v>
                </c:pt>
                <c:pt idx="23336">
                  <c:v>43417.59375</c:v>
                </c:pt>
                <c:pt idx="23337">
                  <c:v>43417.614583333401</c:v>
                </c:pt>
                <c:pt idx="23338">
                  <c:v>43417.635416666599</c:v>
                </c:pt>
                <c:pt idx="23339">
                  <c:v>43417.65625</c:v>
                </c:pt>
                <c:pt idx="23340">
                  <c:v>43417.677083333401</c:v>
                </c:pt>
                <c:pt idx="23341">
                  <c:v>43417.697916666599</c:v>
                </c:pt>
                <c:pt idx="23342">
                  <c:v>43417.71875</c:v>
                </c:pt>
                <c:pt idx="23343">
                  <c:v>43417.739583333401</c:v>
                </c:pt>
                <c:pt idx="23344">
                  <c:v>43417.760416666599</c:v>
                </c:pt>
                <c:pt idx="23345">
                  <c:v>43417.78125</c:v>
                </c:pt>
                <c:pt idx="23346">
                  <c:v>43417.802083333401</c:v>
                </c:pt>
                <c:pt idx="23347">
                  <c:v>43417.822916666599</c:v>
                </c:pt>
                <c:pt idx="23348">
                  <c:v>43417.84375</c:v>
                </c:pt>
                <c:pt idx="23349">
                  <c:v>43417.864583333401</c:v>
                </c:pt>
                <c:pt idx="23350">
                  <c:v>43417.885416666599</c:v>
                </c:pt>
                <c:pt idx="23351">
                  <c:v>43417.90625</c:v>
                </c:pt>
                <c:pt idx="23352">
                  <c:v>43417.927083333401</c:v>
                </c:pt>
                <c:pt idx="23353">
                  <c:v>43417.947916666599</c:v>
                </c:pt>
                <c:pt idx="23354">
                  <c:v>43417.96875</c:v>
                </c:pt>
                <c:pt idx="23355">
                  <c:v>43417.989583333401</c:v>
                </c:pt>
                <c:pt idx="23356">
                  <c:v>43418.010416666599</c:v>
                </c:pt>
                <c:pt idx="23357">
                  <c:v>43418.03125</c:v>
                </c:pt>
                <c:pt idx="23358">
                  <c:v>43418.052083333401</c:v>
                </c:pt>
                <c:pt idx="23359">
                  <c:v>43418.072916666599</c:v>
                </c:pt>
                <c:pt idx="23360">
                  <c:v>43418.09375</c:v>
                </c:pt>
                <c:pt idx="23361">
                  <c:v>43418.114583333401</c:v>
                </c:pt>
                <c:pt idx="23362">
                  <c:v>43418.135416666599</c:v>
                </c:pt>
                <c:pt idx="23363">
                  <c:v>43418.15625</c:v>
                </c:pt>
                <c:pt idx="23364">
                  <c:v>43418.177083333401</c:v>
                </c:pt>
                <c:pt idx="23365">
                  <c:v>43418.197916666599</c:v>
                </c:pt>
                <c:pt idx="23366">
                  <c:v>43418.21875</c:v>
                </c:pt>
                <c:pt idx="23367">
                  <c:v>43418.239583333401</c:v>
                </c:pt>
                <c:pt idx="23368">
                  <c:v>43418.260416666599</c:v>
                </c:pt>
                <c:pt idx="23369">
                  <c:v>43418.28125</c:v>
                </c:pt>
                <c:pt idx="23370">
                  <c:v>43418.302083333401</c:v>
                </c:pt>
                <c:pt idx="23371">
                  <c:v>43418.322916666599</c:v>
                </c:pt>
                <c:pt idx="23372">
                  <c:v>43418.34375</c:v>
                </c:pt>
                <c:pt idx="23373">
                  <c:v>43418.364583333401</c:v>
                </c:pt>
                <c:pt idx="23374">
                  <c:v>43418.385416666599</c:v>
                </c:pt>
                <c:pt idx="23375">
                  <c:v>43418.40625</c:v>
                </c:pt>
                <c:pt idx="23376">
                  <c:v>43418.427083333401</c:v>
                </c:pt>
                <c:pt idx="23377">
                  <c:v>43418.447916666599</c:v>
                </c:pt>
                <c:pt idx="23378">
                  <c:v>43418.46875</c:v>
                </c:pt>
                <c:pt idx="23379">
                  <c:v>43418.489583333401</c:v>
                </c:pt>
                <c:pt idx="23380">
                  <c:v>43418.510416666599</c:v>
                </c:pt>
                <c:pt idx="23381">
                  <c:v>43418.53125</c:v>
                </c:pt>
                <c:pt idx="23382">
                  <c:v>43418.552083333401</c:v>
                </c:pt>
                <c:pt idx="23383">
                  <c:v>43418.572916666599</c:v>
                </c:pt>
                <c:pt idx="23384">
                  <c:v>43418.59375</c:v>
                </c:pt>
                <c:pt idx="23385">
                  <c:v>43418.614583333401</c:v>
                </c:pt>
                <c:pt idx="23386">
                  <c:v>43418.635416666599</c:v>
                </c:pt>
                <c:pt idx="23387">
                  <c:v>43418.65625</c:v>
                </c:pt>
                <c:pt idx="23388">
                  <c:v>43418.677083333401</c:v>
                </c:pt>
                <c:pt idx="23389">
                  <c:v>43418.697916666599</c:v>
                </c:pt>
                <c:pt idx="23390">
                  <c:v>43418.71875</c:v>
                </c:pt>
                <c:pt idx="23391">
                  <c:v>43418.739583333401</c:v>
                </c:pt>
                <c:pt idx="23392">
                  <c:v>43418.760416666599</c:v>
                </c:pt>
                <c:pt idx="23393">
                  <c:v>43418.78125</c:v>
                </c:pt>
                <c:pt idx="23394">
                  <c:v>43418.802083333401</c:v>
                </c:pt>
                <c:pt idx="23395">
                  <c:v>43418.822916666599</c:v>
                </c:pt>
                <c:pt idx="23396">
                  <c:v>43418.84375</c:v>
                </c:pt>
                <c:pt idx="23397">
                  <c:v>43418.864583333401</c:v>
                </c:pt>
                <c:pt idx="23398">
                  <c:v>43418.885416666599</c:v>
                </c:pt>
                <c:pt idx="23399">
                  <c:v>43418.90625</c:v>
                </c:pt>
                <c:pt idx="23400">
                  <c:v>43418.927083333401</c:v>
                </c:pt>
                <c:pt idx="23401">
                  <c:v>43418.947916666599</c:v>
                </c:pt>
                <c:pt idx="23402">
                  <c:v>43418.96875</c:v>
                </c:pt>
                <c:pt idx="23403">
                  <c:v>43418.989583333401</c:v>
                </c:pt>
                <c:pt idx="23404">
                  <c:v>43419.010416666599</c:v>
                </c:pt>
                <c:pt idx="23405">
                  <c:v>43419.03125</c:v>
                </c:pt>
                <c:pt idx="23406">
                  <c:v>43419.052083333401</c:v>
                </c:pt>
                <c:pt idx="23407">
                  <c:v>43419.072916666599</c:v>
                </c:pt>
                <c:pt idx="23408">
                  <c:v>43419.09375</c:v>
                </c:pt>
                <c:pt idx="23409">
                  <c:v>43419.114583333401</c:v>
                </c:pt>
                <c:pt idx="23410">
                  <c:v>43419.135416666599</c:v>
                </c:pt>
                <c:pt idx="23411">
                  <c:v>43419.15625</c:v>
                </c:pt>
                <c:pt idx="23412">
                  <c:v>43419.177083333401</c:v>
                </c:pt>
                <c:pt idx="23413">
                  <c:v>43419.197916666599</c:v>
                </c:pt>
                <c:pt idx="23414">
                  <c:v>43419.21875</c:v>
                </c:pt>
                <c:pt idx="23415">
                  <c:v>43419.239583333401</c:v>
                </c:pt>
                <c:pt idx="23416">
                  <c:v>43419.260416666599</c:v>
                </c:pt>
                <c:pt idx="23417">
                  <c:v>43419.28125</c:v>
                </c:pt>
                <c:pt idx="23418">
                  <c:v>43419.302083333401</c:v>
                </c:pt>
                <c:pt idx="23419">
                  <c:v>43419.322916666599</c:v>
                </c:pt>
                <c:pt idx="23420">
                  <c:v>43419.34375</c:v>
                </c:pt>
                <c:pt idx="23421">
                  <c:v>43419.364583333401</c:v>
                </c:pt>
                <c:pt idx="23422">
                  <c:v>43419.385416666599</c:v>
                </c:pt>
                <c:pt idx="23423">
                  <c:v>43419.40625</c:v>
                </c:pt>
                <c:pt idx="23424">
                  <c:v>43419.427083333401</c:v>
                </c:pt>
                <c:pt idx="23425">
                  <c:v>43419.447916666599</c:v>
                </c:pt>
                <c:pt idx="23426">
                  <c:v>43419.46875</c:v>
                </c:pt>
                <c:pt idx="23427">
                  <c:v>43419.489583333401</c:v>
                </c:pt>
                <c:pt idx="23428">
                  <c:v>43419.510416666599</c:v>
                </c:pt>
                <c:pt idx="23429">
                  <c:v>43419.53125</c:v>
                </c:pt>
                <c:pt idx="23430">
                  <c:v>43419.552083333401</c:v>
                </c:pt>
                <c:pt idx="23431">
                  <c:v>43419.572916666599</c:v>
                </c:pt>
                <c:pt idx="23432">
                  <c:v>43419.59375</c:v>
                </c:pt>
                <c:pt idx="23433">
                  <c:v>43419.614583333401</c:v>
                </c:pt>
                <c:pt idx="23434">
                  <c:v>43419.635416666599</c:v>
                </c:pt>
                <c:pt idx="23435">
                  <c:v>43419.65625</c:v>
                </c:pt>
                <c:pt idx="23436">
                  <c:v>43419.677083333401</c:v>
                </c:pt>
                <c:pt idx="23437">
                  <c:v>43419.697916666599</c:v>
                </c:pt>
                <c:pt idx="23438">
                  <c:v>43419.71875</c:v>
                </c:pt>
                <c:pt idx="23439">
                  <c:v>43419.739583333401</c:v>
                </c:pt>
                <c:pt idx="23440">
                  <c:v>43419.760416666599</c:v>
                </c:pt>
                <c:pt idx="23441">
                  <c:v>43419.78125</c:v>
                </c:pt>
                <c:pt idx="23442">
                  <c:v>43419.802083333401</c:v>
                </c:pt>
                <c:pt idx="23443">
                  <c:v>43419.822916666599</c:v>
                </c:pt>
                <c:pt idx="23444">
                  <c:v>43419.84375</c:v>
                </c:pt>
                <c:pt idx="23445">
                  <c:v>43419.864583333401</c:v>
                </c:pt>
                <c:pt idx="23446">
                  <c:v>43419.885416666599</c:v>
                </c:pt>
                <c:pt idx="23447">
                  <c:v>43419.90625</c:v>
                </c:pt>
                <c:pt idx="23448">
                  <c:v>43419.927083333401</c:v>
                </c:pt>
                <c:pt idx="23449">
                  <c:v>43419.947916666599</c:v>
                </c:pt>
                <c:pt idx="23450">
                  <c:v>43419.96875</c:v>
                </c:pt>
                <c:pt idx="23451">
                  <c:v>43419.989583333401</c:v>
                </c:pt>
                <c:pt idx="23452">
                  <c:v>43420.010416666599</c:v>
                </c:pt>
                <c:pt idx="23453">
                  <c:v>43420.03125</c:v>
                </c:pt>
                <c:pt idx="23454">
                  <c:v>43420.052083333401</c:v>
                </c:pt>
                <c:pt idx="23455">
                  <c:v>43420.072916666599</c:v>
                </c:pt>
                <c:pt idx="23456">
                  <c:v>43420.09375</c:v>
                </c:pt>
                <c:pt idx="23457">
                  <c:v>43420.114583333401</c:v>
                </c:pt>
                <c:pt idx="23458">
                  <c:v>43420.135416666599</c:v>
                </c:pt>
                <c:pt idx="23459">
                  <c:v>43420.15625</c:v>
                </c:pt>
                <c:pt idx="23460">
                  <c:v>43420.177083333401</c:v>
                </c:pt>
                <c:pt idx="23461">
                  <c:v>43420.197916666599</c:v>
                </c:pt>
                <c:pt idx="23462">
                  <c:v>43420.21875</c:v>
                </c:pt>
                <c:pt idx="23463">
                  <c:v>43420.239583333401</c:v>
                </c:pt>
                <c:pt idx="23464">
                  <c:v>43420.260416666599</c:v>
                </c:pt>
                <c:pt idx="23465">
                  <c:v>43420.28125</c:v>
                </c:pt>
                <c:pt idx="23466">
                  <c:v>43420.302083333401</c:v>
                </c:pt>
                <c:pt idx="23467">
                  <c:v>43420.322916666599</c:v>
                </c:pt>
                <c:pt idx="23468">
                  <c:v>43420.34375</c:v>
                </c:pt>
                <c:pt idx="23469">
                  <c:v>43420.364583333401</c:v>
                </c:pt>
                <c:pt idx="23470">
                  <c:v>43420.385416666599</c:v>
                </c:pt>
                <c:pt idx="23471">
                  <c:v>43420.40625</c:v>
                </c:pt>
                <c:pt idx="23472">
                  <c:v>43420.427083333401</c:v>
                </c:pt>
                <c:pt idx="23473">
                  <c:v>43420.447916666599</c:v>
                </c:pt>
                <c:pt idx="23474">
                  <c:v>43420.46875</c:v>
                </c:pt>
                <c:pt idx="23475">
                  <c:v>43420.489583333401</c:v>
                </c:pt>
                <c:pt idx="23476">
                  <c:v>43420.510416666599</c:v>
                </c:pt>
                <c:pt idx="23477">
                  <c:v>43420.53125</c:v>
                </c:pt>
                <c:pt idx="23478">
                  <c:v>43420.552083333401</c:v>
                </c:pt>
                <c:pt idx="23479">
                  <c:v>43420.572916666599</c:v>
                </c:pt>
                <c:pt idx="23480">
                  <c:v>43420.59375</c:v>
                </c:pt>
                <c:pt idx="23481">
                  <c:v>43420.614583333401</c:v>
                </c:pt>
                <c:pt idx="23482">
                  <c:v>43420.635416666599</c:v>
                </c:pt>
                <c:pt idx="23483">
                  <c:v>43420.65625</c:v>
                </c:pt>
                <c:pt idx="23484">
                  <c:v>43420.677083333401</c:v>
                </c:pt>
                <c:pt idx="23485">
                  <c:v>43420.697916666599</c:v>
                </c:pt>
                <c:pt idx="23486">
                  <c:v>43420.71875</c:v>
                </c:pt>
                <c:pt idx="23487">
                  <c:v>43420.739583333401</c:v>
                </c:pt>
                <c:pt idx="23488">
                  <c:v>43420.760416666599</c:v>
                </c:pt>
                <c:pt idx="23489">
                  <c:v>43420.78125</c:v>
                </c:pt>
                <c:pt idx="23490">
                  <c:v>43420.802083333401</c:v>
                </c:pt>
                <c:pt idx="23491">
                  <c:v>43420.822916666599</c:v>
                </c:pt>
                <c:pt idx="23492">
                  <c:v>43420.84375</c:v>
                </c:pt>
                <c:pt idx="23493">
                  <c:v>43420.864583333401</c:v>
                </c:pt>
                <c:pt idx="23494">
                  <c:v>43420.885416666599</c:v>
                </c:pt>
                <c:pt idx="23495">
                  <c:v>43420.90625</c:v>
                </c:pt>
                <c:pt idx="23496">
                  <c:v>43420.927083333401</c:v>
                </c:pt>
                <c:pt idx="23497">
                  <c:v>43420.947916666599</c:v>
                </c:pt>
                <c:pt idx="23498">
                  <c:v>43420.96875</c:v>
                </c:pt>
                <c:pt idx="23499">
                  <c:v>43420.989583333401</c:v>
                </c:pt>
                <c:pt idx="23500">
                  <c:v>43421.010416666599</c:v>
                </c:pt>
                <c:pt idx="23501">
                  <c:v>43421.03125</c:v>
                </c:pt>
                <c:pt idx="23502">
                  <c:v>43421.052083333401</c:v>
                </c:pt>
                <c:pt idx="23503">
                  <c:v>43421.072916666599</c:v>
                </c:pt>
                <c:pt idx="23504">
                  <c:v>43421.09375</c:v>
                </c:pt>
                <c:pt idx="23505">
                  <c:v>43421.114583333401</c:v>
                </c:pt>
                <c:pt idx="23506">
                  <c:v>43421.135416666599</c:v>
                </c:pt>
                <c:pt idx="23507">
                  <c:v>43421.15625</c:v>
                </c:pt>
                <c:pt idx="23508">
                  <c:v>43421.177083333401</c:v>
                </c:pt>
                <c:pt idx="23509">
                  <c:v>43421.197916666599</c:v>
                </c:pt>
                <c:pt idx="23510">
                  <c:v>43421.21875</c:v>
                </c:pt>
                <c:pt idx="23511">
                  <c:v>43421.239583333401</c:v>
                </c:pt>
                <c:pt idx="23512">
                  <c:v>43421.260416666599</c:v>
                </c:pt>
                <c:pt idx="23513">
                  <c:v>43421.28125</c:v>
                </c:pt>
                <c:pt idx="23514">
                  <c:v>43421.302083333401</c:v>
                </c:pt>
                <c:pt idx="23515">
                  <c:v>43421.322916666599</c:v>
                </c:pt>
                <c:pt idx="23516">
                  <c:v>43421.34375</c:v>
                </c:pt>
                <c:pt idx="23517">
                  <c:v>43421.364583333401</c:v>
                </c:pt>
                <c:pt idx="23518">
                  <c:v>43421.385416666599</c:v>
                </c:pt>
                <c:pt idx="23519">
                  <c:v>43421.40625</c:v>
                </c:pt>
                <c:pt idx="23520">
                  <c:v>43421.427083333401</c:v>
                </c:pt>
                <c:pt idx="23521">
                  <c:v>43421.447916666599</c:v>
                </c:pt>
                <c:pt idx="23522">
                  <c:v>43421.46875</c:v>
                </c:pt>
                <c:pt idx="23523">
                  <c:v>43421.489583333401</c:v>
                </c:pt>
                <c:pt idx="23524">
                  <c:v>43421.510416666599</c:v>
                </c:pt>
                <c:pt idx="23525">
                  <c:v>43421.53125</c:v>
                </c:pt>
                <c:pt idx="23526">
                  <c:v>43421.552083333401</c:v>
                </c:pt>
                <c:pt idx="23527">
                  <c:v>43421.572916666599</c:v>
                </c:pt>
                <c:pt idx="23528">
                  <c:v>43421.59375</c:v>
                </c:pt>
                <c:pt idx="23529">
                  <c:v>43421.614583333401</c:v>
                </c:pt>
                <c:pt idx="23530">
                  <c:v>43421.635416666599</c:v>
                </c:pt>
                <c:pt idx="23531">
                  <c:v>43421.65625</c:v>
                </c:pt>
                <c:pt idx="23532">
                  <c:v>43421.677083333401</c:v>
                </c:pt>
                <c:pt idx="23533">
                  <c:v>43421.697916666599</c:v>
                </c:pt>
                <c:pt idx="23534">
                  <c:v>43421.71875</c:v>
                </c:pt>
                <c:pt idx="23535">
                  <c:v>43421.739583333401</c:v>
                </c:pt>
                <c:pt idx="23536">
                  <c:v>43421.760416666599</c:v>
                </c:pt>
                <c:pt idx="23537">
                  <c:v>43421.78125</c:v>
                </c:pt>
                <c:pt idx="23538">
                  <c:v>43421.802083333401</c:v>
                </c:pt>
                <c:pt idx="23539">
                  <c:v>43421.822916666599</c:v>
                </c:pt>
                <c:pt idx="23540">
                  <c:v>43421.84375</c:v>
                </c:pt>
                <c:pt idx="23541">
                  <c:v>43421.864583333401</c:v>
                </c:pt>
                <c:pt idx="23542">
                  <c:v>43421.885416666599</c:v>
                </c:pt>
                <c:pt idx="23543">
                  <c:v>43421.90625</c:v>
                </c:pt>
                <c:pt idx="23544">
                  <c:v>43421.927083333401</c:v>
                </c:pt>
                <c:pt idx="23545">
                  <c:v>43421.947916666599</c:v>
                </c:pt>
                <c:pt idx="23546">
                  <c:v>43421.96875</c:v>
                </c:pt>
                <c:pt idx="23547">
                  <c:v>43421.989583333401</c:v>
                </c:pt>
                <c:pt idx="23548">
                  <c:v>43422.010416666599</c:v>
                </c:pt>
                <c:pt idx="23549">
                  <c:v>43422.03125</c:v>
                </c:pt>
                <c:pt idx="23550">
                  <c:v>43422.052083333401</c:v>
                </c:pt>
                <c:pt idx="23551">
                  <c:v>43422.072916666599</c:v>
                </c:pt>
                <c:pt idx="23552">
                  <c:v>43422.09375</c:v>
                </c:pt>
                <c:pt idx="23553">
                  <c:v>43422.114583333401</c:v>
                </c:pt>
                <c:pt idx="23554">
                  <c:v>43422.135416666599</c:v>
                </c:pt>
                <c:pt idx="23555">
                  <c:v>43422.15625</c:v>
                </c:pt>
                <c:pt idx="23556">
                  <c:v>43422.177083333401</c:v>
                </c:pt>
                <c:pt idx="23557">
                  <c:v>43422.197916666599</c:v>
                </c:pt>
                <c:pt idx="23558">
                  <c:v>43422.21875</c:v>
                </c:pt>
                <c:pt idx="23559">
                  <c:v>43422.239583333401</c:v>
                </c:pt>
                <c:pt idx="23560">
                  <c:v>43422.260416666599</c:v>
                </c:pt>
                <c:pt idx="23561">
                  <c:v>43422.28125</c:v>
                </c:pt>
                <c:pt idx="23562">
                  <c:v>43422.302083333401</c:v>
                </c:pt>
                <c:pt idx="23563">
                  <c:v>43422.322916666599</c:v>
                </c:pt>
                <c:pt idx="23564">
                  <c:v>43422.34375</c:v>
                </c:pt>
                <c:pt idx="23565">
                  <c:v>43422.364583333401</c:v>
                </c:pt>
                <c:pt idx="23566">
                  <c:v>43422.385416666599</c:v>
                </c:pt>
                <c:pt idx="23567">
                  <c:v>43422.40625</c:v>
                </c:pt>
                <c:pt idx="23568">
                  <c:v>43422.427083333401</c:v>
                </c:pt>
                <c:pt idx="23569">
                  <c:v>43422.447916666599</c:v>
                </c:pt>
                <c:pt idx="23570">
                  <c:v>43422.46875</c:v>
                </c:pt>
                <c:pt idx="23571">
                  <c:v>43422.489583333401</c:v>
                </c:pt>
                <c:pt idx="23572">
                  <c:v>43422.510416666599</c:v>
                </c:pt>
                <c:pt idx="23573">
                  <c:v>43422.53125</c:v>
                </c:pt>
                <c:pt idx="23574">
                  <c:v>43422.552083333401</c:v>
                </c:pt>
                <c:pt idx="23575">
                  <c:v>43422.572916666599</c:v>
                </c:pt>
                <c:pt idx="23576">
                  <c:v>43422.59375</c:v>
                </c:pt>
                <c:pt idx="23577">
                  <c:v>43422.614583333401</c:v>
                </c:pt>
                <c:pt idx="23578">
                  <c:v>43422.635416666599</c:v>
                </c:pt>
                <c:pt idx="23579">
                  <c:v>43422.65625</c:v>
                </c:pt>
                <c:pt idx="23580">
                  <c:v>43422.677083333401</c:v>
                </c:pt>
                <c:pt idx="23581">
                  <c:v>43422.697916666599</c:v>
                </c:pt>
                <c:pt idx="23582">
                  <c:v>43422.71875</c:v>
                </c:pt>
                <c:pt idx="23583">
                  <c:v>43422.739583333401</c:v>
                </c:pt>
                <c:pt idx="23584">
                  <c:v>43422.760416666599</c:v>
                </c:pt>
                <c:pt idx="23585">
                  <c:v>43422.78125</c:v>
                </c:pt>
                <c:pt idx="23586">
                  <c:v>43422.802083333401</c:v>
                </c:pt>
                <c:pt idx="23587">
                  <c:v>43422.822916666599</c:v>
                </c:pt>
                <c:pt idx="23588">
                  <c:v>43422.84375</c:v>
                </c:pt>
                <c:pt idx="23589">
                  <c:v>43422.864583333401</c:v>
                </c:pt>
                <c:pt idx="23590">
                  <c:v>43422.885416666599</c:v>
                </c:pt>
                <c:pt idx="23591">
                  <c:v>43422.90625</c:v>
                </c:pt>
                <c:pt idx="23592">
                  <c:v>43422.927083333401</c:v>
                </c:pt>
                <c:pt idx="23593">
                  <c:v>43422.947916666599</c:v>
                </c:pt>
                <c:pt idx="23594">
                  <c:v>43422.96875</c:v>
                </c:pt>
                <c:pt idx="23595">
                  <c:v>43422.989583333401</c:v>
                </c:pt>
                <c:pt idx="23596">
                  <c:v>43423.010416666599</c:v>
                </c:pt>
                <c:pt idx="23597">
                  <c:v>43423.03125</c:v>
                </c:pt>
                <c:pt idx="23598">
                  <c:v>43423.052083333401</c:v>
                </c:pt>
                <c:pt idx="23599">
                  <c:v>43423.072916666599</c:v>
                </c:pt>
                <c:pt idx="23600">
                  <c:v>43423.09375</c:v>
                </c:pt>
                <c:pt idx="23601">
                  <c:v>43423.114583333401</c:v>
                </c:pt>
                <c:pt idx="23602">
                  <c:v>43423.135416666599</c:v>
                </c:pt>
                <c:pt idx="23603">
                  <c:v>43423.15625</c:v>
                </c:pt>
                <c:pt idx="23604">
                  <c:v>43423.177083333401</c:v>
                </c:pt>
                <c:pt idx="23605">
                  <c:v>43423.197916666599</c:v>
                </c:pt>
                <c:pt idx="23606">
                  <c:v>43423.21875</c:v>
                </c:pt>
                <c:pt idx="23607">
                  <c:v>43423.239583333401</c:v>
                </c:pt>
                <c:pt idx="23608">
                  <c:v>43423.260416666599</c:v>
                </c:pt>
                <c:pt idx="23609">
                  <c:v>43423.28125</c:v>
                </c:pt>
                <c:pt idx="23610">
                  <c:v>43423.302083333401</c:v>
                </c:pt>
                <c:pt idx="23611">
                  <c:v>43423.322916666599</c:v>
                </c:pt>
                <c:pt idx="23612">
                  <c:v>43423.34375</c:v>
                </c:pt>
                <c:pt idx="23613">
                  <c:v>43423.364583333401</c:v>
                </c:pt>
                <c:pt idx="23614">
                  <c:v>43423.385416666599</c:v>
                </c:pt>
                <c:pt idx="23615">
                  <c:v>43423.40625</c:v>
                </c:pt>
                <c:pt idx="23616">
                  <c:v>43423.427083333401</c:v>
                </c:pt>
                <c:pt idx="23617">
                  <c:v>43423.447916666599</c:v>
                </c:pt>
                <c:pt idx="23618">
                  <c:v>43423.46875</c:v>
                </c:pt>
                <c:pt idx="23619">
                  <c:v>43423.489583333401</c:v>
                </c:pt>
                <c:pt idx="23620">
                  <c:v>43423.510416666599</c:v>
                </c:pt>
                <c:pt idx="23621">
                  <c:v>43423.53125</c:v>
                </c:pt>
                <c:pt idx="23622">
                  <c:v>43423.552083333401</c:v>
                </c:pt>
                <c:pt idx="23623">
                  <c:v>43423.572916666599</c:v>
                </c:pt>
                <c:pt idx="23624">
                  <c:v>43423.59375</c:v>
                </c:pt>
                <c:pt idx="23625">
                  <c:v>43423.614583333401</c:v>
                </c:pt>
                <c:pt idx="23626">
                  <c:v>43423.635416666599</c:v>
                </c:pt>
                <c:pt idx="23627">
                  <c:v>43423.65625</c:v>
                </c:pt>
                <c:pt idx="23628">
                  <c:v>43423.677083333401</c:v>
                </c:pt>
                <c:pt idx="23629">
                  <c:v>43423.697916666599</c:v>
                </c:pt>
                <c:pt idx="23630">
                  <c:v>43423.71875</c:v>
                </c:pt>
                <c:pt idx="23631">
                  <c:v>43423.739583333401</c:v>
                </c:pt>
                <c:pt idx="23632">
                  <c:v>43423.760416666599</c:v>
                </c:pt>
                <c:pt idx="23633">
                  <c:v>43423.78125</c:v>
                </c:pt>
                <c:pt idx="23634">
                  <c:v>43423.802083333401</c:v>
                </c:pt>
                <c:pt idx="23635">
                  <c:v>43423.822916666599</c:v>
                </c:pt>
                <c:pt idx="23636">
                  <c:v>43423.84375</c:v>
                </c:pt>
                <c:pt idx="23637">
                  <c:v>43423.864583333401</c:v>
                </c:pt>
                <c:pt idx="23638">
                  <c:v>43423.885416666599</c:v>
                </c:pt>
                <c:pt idx="23639">
                  <c:v>43423.90625</c:v>
                </c:pt>
                <c:pt idx="23640">
                  <c:v>43423.927083333401</c:v>
                </c:pt>
                <c:pt idx="23641">
                  <c:v>43423.947916666599</c:v>
                </c:pt>
                <c:pt idx="23642">
                  <c:v>43423.96875</c:v>
                </c:pt>
                <c:pt idx="23643">
                  <c:v>43423.989583333401</c:v>
                </c:pt>
                <c:pt idx="23644">
                  <c:v>43424.010416666599</c:v>
                </c:pt>
                <c:pt idx="23645">
                  <c:v>43424.03125</c:v>
                </c:pt>
                <c:pt idx="23646">
                  <c:v>43424.052083333401</c:v>
                </c:pt>
                <c:pt idx="23647">
                  <c:v>43424.072916666599</c:v>
                </c:pt>
                <c:pt idx="23648">
                  <c:v>43424.09375</c:v>
                </c:pt>
                <c:pt idx="23649">
                  <c:v>43424.114583333401</c:v>
                </c:pt>
                <c:pt idx="23650">
                  <c:v>43424.135416666599</c:v>
                </c:pt>
                <c:pt idx="23651">
                  <c:v>43424.15625</c:v>
                </c:pt>
                <c:pt idx="23652">
                  <c:v>43424.177083333401</c:v>
                </c:pt>
                <c:pt idx="23653">
                  <c:v>43424.197916666599</c:v>
                </c:pt>
                <c:pt idx="23654">
                  <c:v>43424.21875</c:v>
                </c:pt>
                <c:pt idx="23655">
                  <c:v>43424.239583333401</c:v>
                </c:pt>
                <c:pt idx="23656">
                  <c:v>43424.260416666599</c:v>
                </c:pt>
                <c:pt idx="23657">
                  <c:v>43424.28125</c:v>
                </c:pt>
                <c:pt idx="23658">
                  <c:v>43424.302083333401</c:v>
                </c:pt>
                <c:pt idx="23659">
                  <c:v>43424.322916666599</c:v>
                </c:pt>
                <c:pt idx="23660">
                  <c:v>43424.34375</c:v>
                </c:pt>
                <c:pt idx="23661">
                  <c:v>43424.364583333401</c:v>
                </c:pt>
                <c:pt idx="23662">
                  <c:v>43424.385416666599</c:v>
                </c:pt>
                <c:pt idx="23663">
                  <c:v>43424.40625</c:v>
                </c:pt>
                <c:pt idx="23664">
                  <c:v>43424.427083333401</c:v>
                </c:pt>
                <c:pt idx="23665">
                  <c:v>43424.447916666599</c:v>
                </c:pt>
                <c:pt idx="23666">
                  <c:v>43424.46875</c:v>
                </c:pt>
                <c:pt idx="23667">
                  <c:v>43424.489583333401</c:v>
                </c:pt>
                <c:pt idx="23668">
                  <c:v>43424.510416666599</c:v>
                </c:pt>
                <c:pt idx="23669">
                  <c:v>43424.53125</c:v>
                </c:pt>
                <c:pt idx="23670">
                  <c:v>43424.552083333401</c:v>
                </c:pt>
                <c:pt idx="23671">
                  <c:v>43424.572916666599</c:v>
                </c:pt>
                <c:pt idx="23672">
                  <c:v>43424.59375</c:v>
                </c:pt>
                <c:pt idx="23673">
                  <c:v>43424.614583333401</c:v>
                </c:pt>
                <c:pt idx="23674">
                  <c:v>43424.635416666599</c:v>
                </c:pt>
                <c:pt idx="23675">
                  <c:v>43424.65625</c:v>
                </c:pt>
                <c:pt idx="23676">
                  <c:v>43424.677083333401</c:v>
                </c:pt>
                <c:pt idx="23677">
                  <c:v>43424.697916666599</c:v>
                </c:pt>
                <c:pt idx="23678">
                  <c:v>43424.71875</c:v>
                </c:pt>
                <c:pt idx="23679">
                  <c:v>43424.739583333401</c:v>
                </c:pt>
                <c:pt idx="23680">
                  <c:v>43424.760416666599</c:v>
                </c:pt>
                <c:pt idx="23681">
                  <c:v>43424.78125</c:v>
                </c:pt>
                <c:pt idx="23682">
                  <c:v>43424.802083333401</c:v>
                </c:pt>
                <c:pt idx="23683">
                  <c:v>43424.822916666599</c:v>
                </c:pt>
                <c:pt idx="23684">
                  <c:v>43424.84375</c:v>
                </c:pt>
                <c:pt idx="23685">
                  <c:v>43424.864583333401</c:v>
                </c:pt>
                <c:pt idx="23686">
                  <c:v>43424.885416666599</c:v>
                </c:pt>
                <c:pt idx="23687">
                  <c:v>43424.90625</c:v>
                </c:pt>
                <c:pt idx="23688">
                  <c:v>43424.927083333401</c:v>
                </c:pt>
                <c:pt idx="23689">
                  <c:v>43424.947916666599</c:v>
                </c:pt>
                <c:pt idx="23690">
                  <c:v>43424.96875</c:v>
                </c:pt>
                <c:pt idx="23691">
                  <c:v>43424.989583333401</c:v>
                </c:pt>
                <c:pt idx="23692">
                  <c:v>43425.010416666599</c:v>
                </c:pt>
                <c:pt idx="23693">
                  <c:v>43425.03125</c:v>
                </c:pt>
                <c:pt idx="23694">
                  <c:v>43425.052083333401</c:v>
                </c:pt>
                <c:pt idx="23695">
                  <c:v>43425.072916666599</c:v>
                </c:pt>
                <c:pt idx="23696">
                  <c:v>43425.09375</c:v>
                </c:pt>
                <c:pt idx="23697">
                  <c:v>43425.114583333401</c:v>
                </c:pt>
                <c:pt idx="23698">
                  <c:v>43425.135416666599</c:v>
                </c:pt>
                <c:pt idx="23699">
                  <c:v>43425.15625</c:v>
                </c:pt>
                <c:pt idx="23700">
                  <c:v>43425.177083333401</c:v>
                </c:pt>
                <c:pt idx="23701">
                  <c:v>43425.197916666599</c:v>
                </c:pt>
                <c:pt idx="23702">
                  <c:v>43425.21875</c:v>
                </c:pt>
                <c:pt idx="23703">
                  <c:v>43425.239583333401</c:v>
                </c:pt>
                <c:pt idx="23704">
                  <c:v>43425.260416666599</c:v>
                </c:pt>
                <c:pt idx="23705">
                  <c:v>43425.28125</c:v>
                </c:pt>
                <c:pt idx="23706">
                  <c:v>43425.302083333401</c:v>
                </c:pt>
                <c:pt idx="23707">
                  <c:v>43425.322916666599</c:v>
                </c:pt>
                <c:pt idx="23708">
                  <c:v>43425.34375</c:v>
                </c:pt>
                <c:pt idx="23709">
                  <c:v>43425.364583333401</c:v>
                </c:pt>
                <c:pt idx="23710">
                  <c:v>43425.385416666599</c:v>
                </c:pt>
                <c:pt idx="23711">
                  <c:v>43425.40625</c:v>
                </c:pt>
                <c:pt idx="23712">
                  <c:v>43425.427083333401</c:v>
                </c:pt>
                <c:pt idx="23713">
                  <c:v>43425.447916666599</c:v>
                </c:pt>
                <c:pt idx="23714">
                  <c:v>43425.46875</c:v>
                </c:pt>
                <c:pt idx="23715">
                  <c:v>43425.489583333401</c:v>
                </c:pt>
                <c:pt idx="23716">
                  <c:v>43425.510416666599</c:v>
                </c:pt>
                <c:pt idx="23717">
                  <c:v>43425.53125</c:v>
                </c:pt>
                <c:pt idx="23718">
                  <c:v>43425.552083333401</c:v>
                </c:pt>
                <c:pt idx="23719">
                  <c:v>43425.572916666599</c:v>
                </c:pt>
                <c:pt idx="23720">
                  <c:v>43425.59375</c:v>
                </c:pt>
                <c:pt idx="23721">
                  <c:v>43425.614583333401</c:v>
                </c:pt>
                <c:pt idx="23722">
                  <c:v>43425.635416666599</c:v>
                </c:pt>
                <c:pt idx="23723">
                  <c:v>43425.65625</c:v>
                </c:pt>
                <c:pt idx="23724">
                  <c:v>43425.677083333401</c:v>
                </c:pt>
                <c:pt idx="23725">
                  <c:v>43425.697916666599</c:v>
                </c:pt>
                <c:pt idx="23726">
                  <c:v>43425.71875</c:v>
                </c:pt>
                <c:pt idx="23727">
                  <c:v>43425.739583333401</c:v>
                </c:pt>
                <c:pt idx="23728">
                  <c:v>43425.760416666599</c:v>
                </c:pt>
                <c:pt idx="23729">
                  <c:v>43425.78125</c:v>
                </c:pt>
                <c:pt idx="23730">
                  <c:v>43425.802083333401</c:v>
                </c:pt>
                <c:pt idx="23731">
                  <c:v>43425.822916666599</c:v>
                </c:pt>
                <c:pt idx="23732">
                  <c:v>43425.84375</c:v>
                </c:pt>
                <c:pt idx="23733">
                  <c:v>43425.864583333401</c:v>
                </c:pt>
                <c:pt idx="23734">
                  <c:v>43425.885416666599</c:v>
                </c:pt>
                <c:pt idx="23735">
                  <c:v>43425.90625</c:v>
                </c:pt>
                <c:pt idx="23736">
                  <c:v>43425.927083333401</c:v>
                </c:pt>
                <c:pt idx="23737">
                  <c:v>43425.947916666599</c:v>
                </c:pt>
                <c:pt idx="23738">
                  <c:v>43425.96875</c:v>
                </c:pt>
                <c:pt idx="23739">
                  <c:v>43425.989583333401</c:v>
                </c:pt>
                <c:pt idx="23740">
                  <c:v>43426.010416666599</c:v>
                </c:pt>
                <c:pt idx="23741">
                  <c:v>43426.03125</c:v>
                </c:pt>
                <c:pt idx="23742">
                  <c:v>43426.052083333401</c:v>
                </c:pt>
                <c:pt idx="23743">
                  <c:v>43426.072916666599</c:v>
                </c:pt>
                <c:pt idx="23744">
                  <c:v>43426.09375</c:v>
                </c:pt>
                <c:pt idx="23745">
                  <c:v>43426.114583333401</c:v>
                </c:pt>
                <c:pt idx="23746">
                  <c:v>43426.135416666599</c:v>
                </c:pt>
                <c:pt idx="23747">
                  <c:v>43426.15625</c:v>
                </c:pt>
                <c:pt idx="23748">
                  <c:v>43426.177083333401</c:v>
                </c:pt>
                <c:pt idx="23749">
                  <c:v>43426.197916666599</c:v>
                </c:pt>
                <c:pt idx="23750">
                  <c:v>43426.21875</c:v>
                </c:pt>
                <c:pt idx="23751">
                  <c:v>43426.239583333401</c:v>
                </c:pt>
                <c:pt idx="23752">
                  <c:v>43426.260416666599</c:v>
                </c:pt>
                <c:pt idx="23753">
                  <c:v>43426.28125</c:v>
                </c:pt>
                <c:pt idx="23754">
                  <c:v>43426.302083333401</c:v>
                </c:pt>
                <c:pt idx="23755">
                  <c:v>43426.322916666599</c:v>
                </c:pt>
                <c:pt idx="23756">
                  <c:v>43426.34375</c:v>
                </c:pt>
                <c:pt idx="23757">
                  <c:v>43426.364583333401</c:v>
                </c:pt>
                <c:pt idx="23758">
                  <c:v>43426.385416666599</c:v>
                </c:pt>
                <c:pt idx="23759">
                  <c:v>43426.40625</c:v>
                </c:pt>
                <c:pt idx="23760">
                  <c:v>43426.427083333401</c:v>
                </c:pt>
                <c:pt idx="23761">
                  <c:v>43426.447916666599</c:v>
                </c:pt>
                <c:pt idx="23762">
                  <c:v>43426.46875</c:v>
                </c:pt>
                <c:pt idx="23763">
                  <c:v>43426.489583333401</c:v>
                </c:pt>
                <c:pt idx="23764">
                  <c:v>43426.510416666599</c:v>
                </c:pt>
                <c:pt idx="23765">
                  <c:v>43426.53125</c:v>
                </c:pt>
                <c:pt idx="23766">
                  <c:v>43426.552083333401</c:v>
                </c:pt>
                <c:pt idx="23767">
                  <c:v>43426.572916666599</c:v>
                </c:pt>
                <c:pt idx="23768">
                  <c:v>43426.59375</c:v>
                </c:pt>
                <c:pt idx="23769">
                  <c:v>43426.614583333401</c:v>
                </c:pt>
                <c:pt idx="23770">
                  <c:v>43426.635416666599</c:v>
                </c:pt>
                <c:pt idx="23771">
                  <c:v>43426.65625</c:v>
                </c:pt>
                <c:pt idx="23772">
                  <c:v>43426.677083333401</c:v>
                </c:pt>
                <c:pt idx="23773">
                  <c:v>43426.697916666599</c:v>
                </c:pt>
                <c:pt idx="23774">
                  <c:v>43426.71875</c:v>
                </c:pt>
                <c:pt idx="23775">
                  <c:v>43426.739583333401</c:v>
                </c:pt>
                <c:pt idx="23776">
                  <c:v>43426.760416666599</c:v>
                </c:pt>
                <c:pt idx="23777">
                  <c:v>43426.78125</c:v>
                </c:pt>
                <c:pt idx="23778">
                  <c:v>43426.802083333401</c:v>
                </c:pt>
                <c:pt idx="23779">
                  <c:v>43426.822916666599</c:v>
                </c:pt>
                <c:pt idx="23780">
                  <c:v>43426.84375</c:v>
                </c:pt>
                <c:pt idx="23781">
                  <c:v>43426.864583333401</c:v>
                </c:pt>
                <c:pt idx="23782">
                  <c:v>43426.885416666599</c:v>
                </c:pt>
                <c:pt idx="23783">
                  <c:v>43426.90625</c:v>
                </c:pt>
                <c:pt idx="23784">
                  <c:v>43426.927083333401</c:v>
                </c:pt>
                <c:pt idx="23785">
                  <c:v>43426.947916666599</c:v>
                </c:pt>
                <c:pt idx="23786">
                  <c:v>43426.96875</c:v>
                </c:pt>
                <c:pt idx="23787">
                  <c:v>43426.989583333401</c:v>
                </c:pt>
                <c:pt idx="23788">
                  <c:v>43427.010416666599</c:v>
                </c:pt>
                <c:pt idx="23789">
                  <c:v>43427.03125</c:v>
                </c:pt>
                <c:pt idx="23790">
                  <c:v>43427.052083333401</c:v>
                </c:pt>
                <c:pt idx="23791">
                  <c:v>43427.072916666599</c:v>
                </c:pt>
                <c:pt idx="23792">
                  <c:v>43427.09375</c:v>
                </c:pt>
                <c:pt idx="23793">
                  <c:v>43427.114583333401</c:v>
                </c:pt>
                <c:pt idx="23794">
                  <c:v>43427.135416666599</c:v>
                </c:pt>
                <c:pt idx="23795">
                  <c:v>43427.15625</c:v>
                </c:pt>
                <c:pt idx="23796">
                  <c:v>43427.177083333401</c:v>
                </c:pt>
                <c:pt idx="23797">
                  <c:v>43427.197916666599</c:v>
                </c:pt>
                <c:pt idx="23798">
                  <c:v>43427.21875</c:v>
                </c:pt>
                <c:pt idx="23799">
                  <c:v>43427.239583333401</c:v>
                </c:pt>
                <c:pt idx="23800">
                  <c:v>43427.260416666599</c:v>
                </c:pt>
                <c:pt idx="23801">
                  <c:v>43427.28125</c:v>
                </c:pt>
                <c:pt idx="23802">
                  <c:v>43427.302083333401</c:v>
                </c:pt>
                <c:pt idx="23803">
                  <c:v>43427.322916666599</c:v>
                </c:pt>
                <c:pt idx="23804">
                  <c:v>43427.34375</c:v>
                </c:pt>
                <c:pt idx="23805">
                  <c:v>43427.364583333401</c:v>
                </c:pt>
                <c:pt idx="23806">
                  <c:v>43427.385416666599</c:v>
                </c:pt>
                <c:pt idx="23807">
                  <c:v>43427.40625</c:v>
                </c:pt>
                <c:pt idx="23808">
                  <c:v>43427.427083333401</c:v>
                </c:pt>
                <c:pt idx="23809">
                  <c:v>43427.447916666599</c:v>
                </c:pt>
                <c:pt idx="23810">
                  <c:v>43427.46875</c:v>
                </c:pt>
                <c:pt idx="23811">
                  <c:v>43427.489583333401</c:v>
                </c:pt>
                <c:pt idx="23812">
                  <c:v>43427.510416666599</c:v>
                </c:pt>
                <c:pt idx="23813">
                  <c:v>43427.53125</c:v>
                </c:pt>
                <c:pt idx="23814">
                  <c:v>43427.552083333401</c:v>
                </c:pt>
                <c:pt idx="23815">
                  <c:v>43427.572916666599</c:v>
                </c:pt>
                <c:pt idx="23816">
                  <c:v>43427.59375</c:v>
                </c:pt>
                <c:pt idx="23817">
                  <c:v>43427.614583333401</c:v>
                </c:pt>
                <c:pt idx="23818">
                  <c:v>43427.635416666599</c:v>
                </c:pt>
                <c:pt idx="23819">
                  <c:v>43427.65625</c:v>
                </c:pt>
                <c:pt idx="23820">
                  <c:v>43427.677083333401</c:v>
                </c:pt>
                <c:pt idx="23821">
                  <c:v>43427.697916666599</c:v>
                </c:pt>
                <c:pt idx="23822">
                  <c:v>43427.71875</c:v>
                </c:pt>
                <c:pt idx="23823">
                  <c:v>43427.739583333401</c:v>
                </c:pt>
                <c:pt idx="23824">
                  <c:v>43427.760416666599</c:v>
                </c:pt>
                <c:pt idx="23825">
                  <c:v>43427.78125</c:v>
                </c:pt>
                <c:pt idx="23826">
                  <c:v>43427.802083333401</c:v>
                </c:pt>
                <c:pt idx="23827">
                  <c:v>43427.822916666599</c:v>
                </c:pt>
                <c:pt idx="23828">
                  <c:v>43427.84375</c:v>
                </c:pt>
                <c:pt idx="23829">
                  <c:v>43427.864583333401</c:v>
                </c:pt>
                <c:pt idx="23830">
                  <c:v>43427.885416666599</c:v>
                </c:pt>
                <c:pt idx="23831">
                  <c:v>43427.90625</c:v>
                </c:pt>
                <c:pt idx="23832">
                  <c:v>43427.927083333401</c:v>
                </c:pt>
                <c:pt idx="23833">
                  <c:v>43427.947916666599</c:v>
                </c:pt>
                <c:pt idx="23834">
                  <c:v>43427.96875</c:v>
                </c:pt>
                <c:pt idx="23835">
                  <c:v>43427.989583333401</c:v>
                </c:pt>
                <c:pt idx="23836">
                  <c:v>43428.010416666599</c:v>
                </c:pt>
                <c:pt idx="23837">
                  <c:v>43428.03125</c:v>
                </c:pt>
                <c:pt idx="23838">
                  <c:v>43428.052083333401</c:v>
                </c:pt>
                <c:pt idx="23839">
                  <c:v>43428.072916666599</c:v>
                </c:pt>
                <c:pt idx="23840">
                  <c:v>43428.09375</c:v>
                </c:pt>
                <c:pt idx="23841">
                  <c:v>43428.114583333401</c:v>
                </c:pt>
                <c:pt idx="23842">
                  <c:v>43428.135416666599</c:v>
                </c:pt>
                <c:pt idx="23843">
                  <c:v>43428.15625</c:v>
                </c:pt>
                <c:pt idx="23844">
                  <c:v>43428.177083333401</c:v>
                </c:pt>
                <c:pt idx="23845">
                  <c:v>43428.197916666599</c:v>
                </c:pt>
                <c:pt idx="23846">
                  <c:v>43428.21875</c:v>
                </c:pt>
                <c:pt idx="23847">
                  <c:v>43428.239583333401</c:v>
                </c:pt>
                <c:pt idx="23848">
                  <c:v>43428.260416666599</c:v>
                </c:pt>
                <c:pt idx="23849">
                  <c:v>43428.28125</c:v>
                </c:pt>
                <c:pt idx="23850">
                  <c:v>43428.302083333401</c:v>
                </c:pt>
                <c:pt idx="23851">
                  <c:v>43428.322916666599</c:v>
                </c:pt>
                <c:pt idx="23852">
                  <c:v>43428.34375</c:v>
                </c:pt>
                <c:pt idx="23853">
                  <c:v>43428.364583333401</c:v>
                </c:pt>
                <c:pt idx="23854">
                  <c:v>43428.385416666599</c:v>
                </c:pt>
                <c:pt idx="23855">
                  <c:v>43428.40625</c:v>
                </c:pt>
                <c:pt idx="23856">
                  <c:v>43428.427083333401</c:v>
                </c:pt>
                <c:pt idx="23857">
                  <c:v>43428.447916666599</c:v>
                </c:pt>
                <c:pt idx="23858">
                  <c:v>43428.46875</c:v>
                </c:pt>
                <c:pt idx="23859">
                  <c:v>43428.489583333401</c:v>
                </c:pt>
                <c:pt idx="23860">
                  <c:v>43428.510416666599</c:v>
                </c:pt>
                <c:pt idx="23861">
                  <c:v>43428.53125</c:v>
                </c:pt>
                <c:pt idx="23862">
                  <c:v>43428.552083333401</c:v>
                </c:pt>
                <c:pt idx="23863">
                  <c:v>43428.572916666599</c:v>
                </c:pt>
                <c:pt idx="23864">
                  <c:v>43428.59375</c:v>
                </c:pt>
                <c:pt idx="23865">
                  <c:v>43428.614583333401</c:v>
                </c:pt>
                <c:pt idx="23866">
                  <c:v>43428.635416666599</c:v>
                </c:pt>
                <c:pt idx="23867">
                  <c:v>43428.65625</c:v>
                </c:pt>
                <c:pt idx="23868">
                  <c:v>43428.677083333401</c:v>
                </c:pt>
                <c:pt idx="23869">
                  <c:v>43428.697916666599</c:v>
                </c:pt>
                <c:pt idx="23870">
                  <c:v>43428.71875</c:v>
                </c:pt>
                <c:pt idx="23871">
                  <c:v>43428.739583333401</c:v>
                </c:pt>
                <c:pt idx="23872">
                  <c:v>43428.760416666599</c:v>
                </c:pt>
                <c:pt idx="23873">
                  <c:v>43428.78125</c:v>
                </c:pt>
                <c:pt idx="23874">
                  <c:v>43428.802083333401</c:v>
                </c:pt>
                <c:pt idx="23875">
                  <c:v>43428.822916666599</c:v>
                </c:pt>
                <c:pt idx="23876">
                  <c:v>43428.84375</c:v>
                </c:pt>
                <c:pt idx="23877">
                  <c:v>43428.864583333401</c:v>
                </c:pt>
                <c:pt idx="23878">
                  <c:v>43428.885416666599</c:v>
                </c:pt>
                <c:pt idx="23879">
                  <c:v>43428.90625</c:v>
                </c:pt>
                <c:pt idx="23880">
                  <c:v>43428.927083333401</c:v>
                </c:pt>
                <c:pt idx="23881">
                  <c:v>43428.947916666599</c:v>
                </c:pt>
                <c:pt idx="23882">
                  <c:v>43428.96875</c:v>
                </c:pt>
                <c:pt idx="23883">
                  <c:v>43428.989583333401</c:v>
                </c:pt>
                <c:pt idx="23884">
                  <c:v>43429.010416666599</c:v>
                </c:pt>
                <c:pt idx="23885">
                  <c:v>43429.03125</c:v>
                </c:pt>
                <c:pt idx="23886">
                  <c:v>43429.052083333401</c:v>
                </c:pt>
                <c:pt idx="23887">
                  <c:v>43429.072916666599</c:v>
                </c:pt>
                <c:pt idx="23888">
                  <c:v>43429.09375</c:v>
                </c:pt>
                <c:pt idx="23889">
                  <c:v>43429.114583333401</c:v>
                </c:pt>
                <c:pt idx="23890">
                  <c:v>43429.135416666599</c:v>
                </c:pt>
                <c:pt idx="23891">
                  <c:v>43429.15625</c:v>
                </c:pt>
                <c:pt idx="23892">
                  <c:v>43429.177083333401</c:v>
                </c:pt>
                <c:pt idx="23893">
                  <c:v>43429.197916666599</c:v>
                </c:pt>
                <c:pt idx="23894">
                  <c:v>43429.21875</c:v>
                </c:pt>
                <c:pt idx="23895">
                  <c:v>43429.239583333401</c:v>
                </c:pt>
                <c:pt idx="23896">
                  <c:v>43429.260416666599</c:v>
                </c:pt>
                <c:pt idx="23897">
                  <c:v>43429.28125</c:v>
                </c:pt>
                <c:pt idx="23898">
                  <c:v>43429.302083333401</c:v>
                </c:pt>
                <c:pt idx="23899">
                  <c:v>43429.322916666599</c:v>
                </c:pt>
                <c:pt idx="23900">
                  <c:v>43429.34375</c:v>
                </c:pt>
                <c:pt idx="23901">
                  <c:v>43429.364583333401</c:v>
                </c:pt>
                <c:pt idx="23902">
                  <c:v>43429.385416666599</c:v>
                </c:pt>
                <c:pt idx="23903">
                  <c:v>43429.40625</c:v>
                </c:pt>
                <c:pt idx="23904">
                  <c:v>43429.427083333401</c:v>
                </c:pt>
                <c:pt idx="23905">
                  <c:v>43429.447916666599</c:v>
                </c:pt>
                <c:pt idx="23906">
                  <c:v>43429.46875</c:v>
                </c:pt>
                <c:pt idx="23907">
                  <c:v>43429.489583333401</c:v>
                </c:pt>
                <c:pt idx="23908">
                  <c:v>43429.510416666599</c:v>
                </c:pt>
                <c:pt idx="23909">
                  <c:v>43429.53125</c:v>
                </c:pt>
                <c:pt idx="23910">
                  <c:v>43429.552083333401</c:v>
                </c:pt>
                <c:pt idx="23911">
                  <c:v>43429.572916666599</c:v>
                </c:pt>
                <c:pt idx="23912">
                  <c:v>43429.59375</c:v>
                </c:pt>
                <c:pt idx="23913">
                  <c:v>43429.614583333401</c:v>
                </c:pt>
                <c:pt idx="23914">
                  <c:v>43429.635416666599</c:v>
                </c:pt>
                <c:pt idx="23915">
                  <c:v>43429.65625</c:v>
                </c:pt>
                <c:pt idx="23916">
                  <c:v>43429.677083333401</c:v>
                </c:pt>
                <c:pt idx="23917">
                  <c:v>43429.697916666599</c:v>
                </c:pt>
                <c:pt idx="23918">
                  <c:v>43429.71875</c:v>
                </c:pt>
                <c:pt idx="23919">
                  <c:v>43429.739583333401</c:v>
                </c:pt>
                <c:pt idx="23920">
                  <c:v>43429.760416666599</c:v>
                </c:pt>
                <c:pt idx="23921">
                  <c:v>43429.78125</c:v>
                </c:pt>
                <c:pt idx="23922">
                  <c:v>43429.802083333401</c:v>
                </c:pt>
                <c:pt idx="23923">
                  <c:v>43429.822916666599</c:v>
                </c:pt>
                <c:pt idx="23924">
                  <c:v>43429.84375</c:v>
                </c:pt>
                <c:pt idx="23925">
                  <c:v>43429.864583333401</c:v>
                </c:pt>
                <c:pt idx="23926">
                  <c:v>43429.885416666599</c:v>
                </c:pt>
                <c:pt idx="23927">
                  <c:v>43429.90625</c:v>
                </c:pt>
                <c:pt idx="23928">
                  <c:v>43429.927083333401</c:v>
                </c:pt>
                <c:pt idx="23929">
                  <c:v>43429.947916666599</c:v>
                </c:pt>
                <c:pt idx="23930">
                  <c:v>43429.96875</c:v>
                </c:pt>
                <c:pt idx="23931">
                  <c:v>43429.989583333401</c:v>
                </c:pt>
                <c:pt idx="23932">
                  <c:v>43430.010416666599</c:v>
                </c:pt>
                <c:pt idx="23933">
                  <c:v>43430.03125</c:v>
                </c:pt>
                <c:pt idx="23934">
                  <c:v>43430.052083333401</c:v>
                </c:pt>
                <c:pt idx="23935">
                  <c:v>43430.072916666599</c:v>
                </c:pt>
                <c:pt idx="23936">
                  <c:v>43430.09375</c:v>
                </c:pt>
                <c:pt idx="23937">
                  <c:v>43430.114583333401</c:v>
                </c:pt>
                <c:pt idx="23938">
                  <c:v>43430.135416666599</c:v>
                </c:pt>
                <c:pt idx="23939">
                  <c:v>43430.15625</c:v>
                </c:pt>
                <c:pt idx="23940">
                  <c:v>43430.177083333401</c:v>
                </c:pt>
                <c:pt idx="23941">
                  <c:v>43430.197916666599</c:v>
                </c:pt>
                <c:pt idx="23942">
                  <c:v>43430.21875</c:v>
                </c:pt>
                <c:pt idx="23943">
                  <c:v>43430.239583333401</c:v>
                </c:pt>
                <c:pt idx="23944">
                  <c:v>43430.260416666599</c:v>
                </c:pt>
                <c:pt idx="23945">
                  <c:v>43430.28125</c:v>
                </c:pt>
                <c:pt idx="23946">
                  <c:v>43430.302083333401</c:v>
                </c:pt>
                <c:pt idx="23947">
                  <c:v>43430.322916666599</c:v>
                </c:pt>
                <c:pt idx="23948">
                  <c:v>43430.34375</c:v>
                </c:pt>
                <c:pt idx="23949">
                  <c:v>43430.364583333401</c:v>
                </c:pt>
                <c:pt idx="23950">
                  <c:v>43430.385416666599</c:v>
                </c:pt>
                <c:pt idx="23951">
                  <c:v>43430.40625</c:v>
                </c:pt>
                <c:pt idx="23952">
                  <c:v>43430.427083333401</c:v>
                </c:pt>
                <c:pt idx="23953">
                  <c:v>43430.447916666599</c:v>
                </c:pt>
                <c:pt idx="23954">
                  <c:v>43430.46875</c:v>
                </c:pt>
                <c:pt idx="23955">
                  <c:v>43430.489583333401</c:v>
                </c:pt>
                <c:pt idx="23956">
                  <c:v>43430.510416666599</c:v>
                </c:pt>
                <c:pt idx="23957">
                  <c:v>43430.53125</c:v>
                </c:pt>
                <c:pt idx="23958">
                  <c:v>43430.552083333401</c:v>
                </c:pt>
                <c:pt idx="23959">
                  <c:v>43430.572916666599</c:v>
                </c:pt>
                <c:pt idx="23960">
                  <c:v>43430.59375</c:v>
                </c:pt>
                <c:pt idx="23961">
                  <c:v>43430.614583333401</c:v>
                </c:pt>
                <c:pt idx="23962">
                  <c:v>43430.635416666599</c:v>
                </c:pt>
                <c:pt idx="23963">
                  <c:v>43430.65625</c:v>
                </c:pt>
                <c:pt idx="23964">
                  <c:v>43430.677083333401</c:v>
                </c:pt>
                <c:pt idx="23965">
                  <c:v>43430.697916666599</c:v>
                </c:pt>
                <c:pt idx="23966">
                  <c:v>43430.71875</c:v>
                </c:pt>
                <c:pt idx="23967">
                  <c:v>43430.739583333401</c:v>
                </c:pt>
                <c:pt idx="23968">
                  <c:v>43430.760416666599</c:v>
                </c:pt>
                <c:pt idx="23969">
                  <c:v>43430.78125</c:v>
                </c:pt>
                <c:pt idx="23970">
                  <c:v>43430.802083333401</c:v>
                </c:pt>
                <c:pt idx="23971">
                  <c:v>43430.822916666599</c:v>
                </c:pt>
                <c:pt idx="23972">
                  <c:v>43430.84375</c:v>
                </c:pt>
                <c:pt idx="23973">
                  <c:v>43430.864583333401</c:v>
                </c:pt>
                <c:pt idx="23974">
                  <c:v>43430.885416666599</c:v>
                </c:pt>
                <c:pt idx="23975">
                  <c:v>43430.90625</c:v>
                </c:pt>
                <c:pt idx="23976">
                  <c:v>43430.927083333401</c:v>
                </c:pt>
                <c:pt idx="23977">
                  <c:v>43430.947916666599</c:v>
                </c:pt>
                <c:pt idx="23978">
                  <c:v>43430.96875</c:v>
                </c:pt>
                <c:pt idx="23979">
                  <c:v>43430.989583333401</c:v>
                </c:pt>
                <c:pt idx="23980">
                  <c:v>43431.010416666599</c:v>
                </c:pt>
                <c:pt idx="23981">
                  <c:v>43431.03125</c:v>
                </c:pt>
                <c:pt idx="23982">
                  <c:v>43431.052083333401</c:v>
                </c:pt>
                <c:pt idx="23983">
                  <c:v>43431.072916666599</c:v>
                </c:pt>
                <c:pt idx="23984">
                  <c:v>43431.09375</c:v>
                </c:pt>
                <c:pt idx="23985">
                  <c:v>43431.114583333401</c:v>
                </c:pt>
                <c:pt idx="23986">
                  <c:v>43431.135416666599</c:v>
                </c:pt>
                <c:pt idx="23987">
                  <c:v>43431.15625</c:v>
                </c:pt>
                <c:pt idx="23988">
                  <c:v>43431.177083333401</c:v>
                </c:pt>
                <c:pt idx="23989">
                  <c:v>43431.197916666599</c:v>
                </c:pt>
                <c:pt idx="23990">
                  <c:v>43431.21875</c:v>
                </c:pt>
                <c:pt idx="23991">
                  <c:v>43431.239583333401</c:v>
                </c:pt>
                <c:pt idx="23992">
                  <c:v>43431.260416666599</c:v>
                </c:pt>
                <c:pt idx="23993">
                  <c:v>43431.28125</c:v>
                </c:pt>
                <c:pt idx="23994">
                  <c:v>43431.302083333401</c:v>
                </c:pt>
                <c:pt idx="23995">
                  <c:v>43431.322916666599</c:v>
                </c:pt>
                <c:pt idx="23996">
                  <c:v>43431.34375</c:v>
                </c:pt>
                <c:pt idx="23997">
                  <c:v>43431.364583333401</c:v>
                </c:pt>
                <c:pt idx="23998">
                  <c:v>43431.385416666599</c:v>
                </c:pt>
                <c:pt idx="23999">
                  <c:v>43431.40625</c:v>
                </c:pt>
                <c:pt idx="24000">
                  <c:v>43431.427083333401</c:v>
                </c:pt>
                <c:pt idx="24001">
                  <c:v>43431.447916666599</c:v>
                </c:pt>
                <c:pt idx="24002">
                  <c:v>43431.46875</c:v>
                </c:pt>
                <c:pt idx="24003">
                  <c:v>43431.489583333401</c:v>
                </c:pt>
                <c:pt idx="24004">
                  <c:v>43431.510416666599</c:v>
                </c:pt>
                <c:pt idx="24005">
                  <c:v>43431.53125</c:v>
                </c:pt>
                <c:pt idx="24006">
                  <c:v>43431.552083333401</c:v>
                </c:pt>
                <c:pt idx="24007">
                  <c:v>43431.572916666599</c:v>
                </c:pt>
                <c:pt idx="24008">
                  <c:v>43431.59375</c:v>
                </c:pt>
                <c:pt idx="24009">
                  <c:v>43431.614583333401</c:v>
                </c:pt>
                <c:pt idx="24010">
                  <c:v>43431.635416666599</c:v>
                </c:pt>
                <c:pt idx="24011">
                  <c:v>43431.65625</c:v>
                </c:pt>
                <c:pt idx="24012">
                  <c:v>43431.677083333401</c:v>
                </c:pt>
                <c:pt idx="24013">
                  <c:v>43431.697916666599</c:v>
                </c:pt>
                <c:pt idx="24014">
                  <c:v>43431.71875</c:v>
                </c:pt>
                <c:pt idx="24015">
                  <c:v>43431.739583333401</c:v>
                </c:pt>
                <c:pt idx="24016">
                  <c:v>43431.760416666599</c:v>
                </c:pt>
                <c:pt idx="24017">
                  <c:v>43431.78125</c:v>
                </c:pt>
                <c:pt idx="24018">
                  <c:v>43431.802083333401</c:v>
                </c:pt>
                <c:pt idx="24019">
                  <c:v>43431.822916666599</c:v>
                </c:pt>
                <c:pt idx="24020">
                  <c:v>43431.84375</c:v>
                </c:pt>
                <c:pt idx="24021">
                  <c:v>43431.864583333401</c:v>
                </c:pt>
                <c:pt idx="24022">
                  <c:v>43431.885416666599</c:v>
                </c:pt>
                <c:pt idx="24023">
                  <c:v>43431.90625</c:v>
                </c:pt>
                <c:pt idx="24024">
                  <c:v>43431.927083333401</c:v>
                </c:pt>
                <c:pt idx="24025">
                  <c:v>43431.947916666599</c:v>
                </c:pt>
                <c:pt idx="24026">
                  <c:v>43431.96875</c:v>
                </c:pt>
                <c:pt idx="24027">
                  <c:v>43431.989583333401</c:v>
                </c:pt>
                <c:pt idx="24028">
                  <c:v>43432.010416666599</c:v>
                </c:pt>
                <c:pt idx="24029">
                  <c:v>43432.03125</c:v>
                </c:pt>
                <c:pt idx="24030">
                  <c:v>43432.052083333401</c:v>
                </c:pt>
                <c:pt idx="24031">
                  <c:v>43432.072916666599</c:v>
                </c:pt>
                <c:pt idx="24032">
                  <c:v>43432.09375</c:v>
                </c:pt>
                <c:pt idx="24033">
                  <c:v>43432.114583333401</c:v>
                </c:pt>
                <c:pt idx="24034">
                  <c:v>43432.135416666599</c:v>
                </c:pt>
                <c:pt idx="24035">
                  <c:v>43432.15625</c:v>
                </c:pt>
                <c:pt idx="24036">
                  <c:v>43432.177083333401</c:v>
                </c:pt>
                <c:pt idx="24037">
                  <c:v>43432.197916666599</c:v>
                </c:pt>
                <c:pt idx="24038">
                  <c:v>43432.21875</c:v>
                </c:pt>
                <c:pt idx="24039">
                  <c:v>43432.239583333401</c:v>
                </c:pt>
                <c:pt idx="24040">
                  <c:v>43432.260416666599</c:v>
                </c:pt>
                <c:pt idx="24041">
                  <c:v>43432.28125</c:v>
                </c:pt>
                <c:pt idx="24042">
                  <c:v>43432.302083333401</c:v>
                </c:pt>
                <c:pt idx="24043">
                  <c:v>43432.322916666599</c:v>
                </c:pt>
                <c:pt idx="24044">
                  <c:v>43432.34375</c:v>
                </c:pt>
                <c:pt idx="24045">
                  <c:v>43432.364583333401</c:v>
                </c:pt>
                <c:pt idx="24046">
                  <c:v>43432.385416666599</c:v>
                </c:pt>
                <c:pt idx="24047">
                  <c:v>43432.40625</c:v>
                </c:pt>
                <c:pt idx="24048">
                  <c:v>43432.427083333401</c:v>
                </c:pt>
                <c:pt idx="24049">
                  <c:v>43432.447916666599</c:v>
                </c:pt>
                <c:pt idx="24050">
                  <c:v>43432.46875</c:v>
                </c:pt>
                <c:pt idx="24051">
                  <c:v>43432.489583333401</c:v>
                </c:pt>
                <c:pt idx="24052">
                  <c:v>43432.510416666599</c:v>
                </c:pt>
                <c:pt idx="24053">
                  <c:v>43432.53125</c:v>
                </c:pt>
                <c:pt idx="24054">
                  <c:v>43432.552083333401</c:v>
                </c:pt>
                <c:pt idx="24055">
                  <c:v>43432.572916666599</c:v>
                </c:pt>
                <c:pt idx="24056">
                  <c:v>43432.59375</c:v>
                </c:pt>
                <c:pt idx="24057">
                  <c:v>43432.614583333401</c:v>
                </c:pt>
                <c:pt idx="24058">
                  <c:v>43432.635416666599</c:v>
                </c:pt>
                <c:pt idx="24059">
                  <c:v>43432.65625</c:v>
                </c:pt>
                <c:pt idx="24060">
                  <c:v>43432.677083333401</c:v>
                </c:pt>
                <c:pt idx="24061">
                  <c:v>43432.697916666599</c:v>
                </c:pt>
                <c:pt idx="24062">
                  <c:v>43432.71875</c:v>
                </c:pt>
                <c:pt idx="24063">
                  <c:v>43432.739583333401</c:v>
                </c:pt>
                <c:pt idx="24064">
                  <c:v>43432.760416666599</c:v>
                </c:pt>
                <c:pt idx="24065">
                  <c:v>43432.78125</c:v>
                </c:pt>
                <c:pt idx="24066">
                  <c:v>43432.802083333401</c:v>
                </c:pt>
                <c:pt idx="24067">
                  <c:v>43432.822916666599</c:v>
                </c:pt>
                <c:pt idx="24068">
                  <c:v>43432.84375</c:v>
                </c:pt>
                <c:pt idx="24069">
                  <c:v>43432.864583333401</c:v>
                </c:pt>
                <c:pt idx="24070">
                  <c:v>43432.885416666599</c:v>
                </c:pt>
                <c:pt idx="24071">
                  <c:v>43432.90625</c:v>
                </c:pt>
                <c:pt idx="24072">
                  <c:v>43432.927083333401</c:v>
                </c:pt>
                <c:pt idx="24073">
                  <c:v>43432.947916666599</c:v>
                </c:pt>
                <c:pt idx="24074">
                  <c:v>43432.96875</c:v>
                </c:pt>
                <c:pt idx="24075">
                  <c:v>43432.989583333401</c:v>
                </c:pt>
                <c:pt idx="24076">
                  <c:v>43433.010416666599</c:v>
                </c:pt>
                <c:pt idx="24077">
                  <c:v>43433.03125</c:v>
                </c:pt>
                <c:pt idx="24078">
                  <c:v>43433.052083333401</c:v>
                </c:pt>
                <c:pt idx="24079">
                  <c:v>43433.072916666599</c:v>
                </c:pt>
                <c:pt idx="24080">
                  <c:v>43433.09375</c:v>
                </c:pt>
                <c:pt idx="24081">
                  <c:v>43433.114583333401</c:v>
                </c:pt>
                <c:pt idx="24082">
                  <c:v>43433.135416666599</c:v>
                </c:pt>
                <c:pt idx="24083">
                  <c:v>43433.15625</c:v>
                </c:pt>
                <c:pt idx="24084">
                  <c:v>43433.177083333401</c:v>
                </c:pt>
                <c:pt idx="24085">
                  <c:v>43433.197916666599</c:v>
                </c:pt>
                <c:pt idx="24086">
                  <c:v>43433.21875</c:v>
                </c:pt>
                <c:pt idx="24087">
                  <c:v>43433.239583333401</c:v>
                </c:pt>
                <c:pt idx="24088">
                  <c:v>43433.260416666599</c:v>
                </c:pt>
                <c:pt idx="24089">
                  <c:v>43433.28125</c:v>
                </c:pt>
                <c:pt idx="24090">
                  <c:v>43433.302083333401</c:v>
                </c:pt>
                <c:pt idx="24091">
                  <c:v>43433.322916666599</c:v>
                </c:pt>
                <c:pt idx="24092">
                  <c:v>43433.34375</c:v>
                </c:pt>
                <c:pt idx="24093">
                  <c:v>43433.364583333401</c:v>
                </c:pt>
                <c:pt idx="24094">
                  <c:v>43433.385416666599</c:v>
                </c:pt>
                <c:pt idx="24095">
                  <c:v>43433.40625</c:v>
                </c:pt>
                <c:pt idx="24096">
                  <c:v>43433.427083333401</c:v>
                </c:pt>
                <c:pt idx="24097">
                  <c:v>43433.447916666599</c:v>
                </c:pt>
                <c:pt idx="24098">
                  <c:v>43433.46875</c:v>
                </c:pt>
                <c:pt idx="24099">
                  <c:v>43433.489583333401</c:v>
                </c:pt>
                <c:pt idx="24100">
                  <c:v>43433.510416666599</c:v>
                </c:pt>
                <c:pt idx="24101">
                  <c:v>43433.53125</c:v>
                </c:pt>
                <c:pt idx="24102">
                  <c:v>43433.552083333401</c:v>
                </c:pt>
                <c:pt idx="24103">
                  <c:v>43433.572916666599</c:v>
                </c:pt>
                <c:pt idx="24104">
                  <c:v>43433.59375</c:v>
                </c:pt>
                <c:pt idx="24105">
                  <c:v>43433.614583333401</c:v>
                </c:pt>
                <c:pt idx="24106">
                  <c:v>43433.635416666599</c:v>
                </c:pt>
                <c:pt idx="24107">
                  <c:v>43433.65625</c:v>
                </c:pt>
                <c:pt idx="24108">
                  <c:v>43433.677083333401</c:v>
                </c:pt>
                <c:pt idx="24109">
                  <c:v>43433.697916666599</c:v>
                </c:pt>
                <c:pt idx="24110">
                  <c:v>43433.71875</c:v>
                </c:pt>
                <c:pt idx="24111">
                  <c:v>43433.739583333401</c:v>
                </c:pt>
                <c:pt idx="24112">
                  <c:v>43433.760416666599</c:v>
                </c:pt>
                <c:pt idx="24113">
                  <c:v>43433.78125</c:v>
                </c:pt>
                <c:pt idx="24114">
                  <c:v>43433.802083333401</c:v>
                </c:pt>
                <c:pt idx="24115">
                  <c:v>43433.822916666599</c:v>
                </c:pt>
                <c:pt idx="24116">
                  <c:v>43433.84375</c:v>
                </c:pt>
                <c:pt idx="24117">
                  <c:v>43433.864583333401</c:v>
                </c:pt>
                <c:pt idx="24118">
                  <c:v>43433.885416666599</c:v>
                </c:pt>
                <c:pt idx="24119">
                  <c:v>43433.90625</c:v>
                </c:pt>
                <c:pt idx="24120">
                  <c:v>43433.927083333401</c:v>
                </c:pt>
                <c:pt idx="24121">
                  <c:v>43433.947916666599</c:v>
                </c:pt>
                <c:pt idx="24122">
                  <c:v>43433.96875</c:v>
                </c:pt>
                <c:pt idx="24123">
                  <c:v>43433.989583333401</c:v>
                </c:pt>
                <c:pt idx="24124">
                  <c:v>43434.010416666599</c:v>
                </c:pt>
                <c:pt idx="24125">
                  <c:v>43434.03125</c:v>
                </c:pt>
                <c:pt idx="24126">
                  <c:v>43434.052083333401</c:v>
                </c:pt>
                <c:pt idx="24127">
                  <c:v>43434.072916666599</c:v>
                </c:pt>
                <c:pt idx="24128">
                  <c:v>43434.09375</c:v>
                </c:pt>
                <c:pt idx="24129">
                  <c:v>43434.114583333401</c:v>
                </c:pt>
                <c:pt idx="24130">
                  <c:v>43434.135416666599</c:v>
                </c:pt>
                <c:pt idx="24131">
                  <c:v>43434.15625</c:v>
                </c:pt>
                <c:pt idx="24132">
                  <c:v>43434.177083333401</c:v>
                </c:pt>
                <c:pt idx="24133">
                  <c:v>43434.197916666599</c:v>
                </c:pt>
                <c:pt idx="24134">
                  <c:v>43434.21875</c:v>
                </c:pt>
                <c:pt idx="24135">
                  <c:v>43434.239583333401</c:v>
                </c:pt>
                <c:pt idx="24136">
                  <c:v>43434.260416666599</c:v>
                </c:pt>
                <c:pt idx="24137">
                  <c:v>43434.28125</c:v>
                </c:pt>
                <c:pt idx="24138">
                  <c:v>43434.302083333401</c:v>
                </c:pt>
                <c:pt idx="24139">
                  <c:v>43434.322916666599</c:v>
                </c:pt>
                <c:pt idx="24140">
                  <c:v>43434.34375</c:v>
                </c:pt>
                <c:pt idx="24141">
                  <c:v>43434.364583333401</c:v>
                </c:pt>
                <c:pt idx="24142">
                  <c:v>43434.385416666599</c:v>
                </c:pt>
                <c:pt idx="24143">
                  <c:v>43434.40625</c:v>
                </c:pt>
                <c:pt idx="24144">
                  <c:v>43434.427083333401</c:v>
                </c:pt>
                <c:pt idx="24145">
                  <c:v>43434.447916666599</c:v>
                </c:pt>
                <c:pt idx="24146">
                  <c:v>43434.46875</c:v>
                </c:pt>
                <c:pt idx="24147">
                  <c:v>43434.489583333401</c:v>
                </c:pt>
                <c:pt idx="24148">
                  <c:v>43434.510416666599</c:v>
                </c:pt>
                <c:pt idx="24149">
                  <c:v>43434.53125</c:v>
                </c:pt>
                <c:pt idx="24150">
                  <c:v>43434.552083333401</c:v>
                </c:pt>
                <c:pt idx="24151">
                  <c:v>43434.572916666599</c:v>
                </c:pt>
                <c:pt idx="24152">
                  <c:v>43434.59375</c:v>
                </c:pt>
                <c:pt idx="24153">
                  <c:v>43434.614583333401</c:v>
                </c:pt>
                <c:pt idx="24154">
                  <c:v>43434.635416666599</c:v>
                </c:pt>
                <c:pt idx="24155">
                  <c:v>43434.65625</c:v>
                </c:pt>
                <c:pt idx="24156">
                  <c:v>43434.677083333401</c:v>
                </c:pt>
                <c:pt idx="24157">
                  <c:v>43434.697916666599</c:v>
                </c:pt>
                <c:pt idx="24158">
                  <c:v>43434.71875</c:v>
                </c:pt>
                <c:pt idx="24159">
                  <c:v>43434.739583333401</c:v>
                </c:pt>
                <c:pt idx="24160">
                  <c:v>43434.760416666599</c:v>
                </c:pt>
                <c:pt idx="24161">
                  <c:v>43434.78125</c:v>
                </c:pt>
                <c:pt idx="24162">
                  <c:v>43434.802083333401</c:v>
                </c:pt>
                <c:pt idx="24163">
                  <c:v>43434.822916666599</c:v>
                </c:pt>
                <c:pt idx="24164">
                  <c:v>43434.84375</c:v>
                </c:pt>
                <c:pt idx="24165">
                  <c:v>43434.864583333401</c:v>
                </c:pt>
                <c:pt idx="24166">
                  <c:v>43434.885416666599</c:v>
                </c:pt>
                <c:pt idx="24167">
                  <c:v>43434.90625</c:v>
                </c:pt>
                <c:pt idx="24168">
                  <c:v>43434.927083333401</c:v>
                </c:pt>
                <c:pt idx="24169">
                  <c:v>43434.947916666599</c:v>
                </c:pt>
                <c:pt idx="24170">
                  <c:v>43434.96875</c:v>
                </c:pt>
                <c:pt idx="24171">
                  <c:v>43434.989583333401</c:v>
                </c:pt>
                <c:pt idx="24172">
                  <c:v>43435.010416666599</c:v>
                </c:pt>
                <c:pt idx="24173">
                  <c:v>43435.03125</c:v>
                </c:pt>
                <c:pt idx="24174">
                  <c:v>43435.052083333401</c:v>
                </c:pt>
                <c:pt idx="24175">
                  <c:v>43435.072916666599</c:v>
                </c:pt>
                <c:pt idx="24176">
                  <c:v>43435.09375</c:v>
                </c:pt>
                <c:pt idx="24177">
                  <c:v>43435.114583333401</c:v>
                </c:pt>
                <c:pt idx="24178">
                  <c:v>43435.135416666599</c:v>
                </c:pt>
                <c:pt idx="24179">
                  <c:v>43435.15625</c:v>
                </c:pt>
                <c:pt idx="24180">
                  <c:v>43435.177083333401</c:v>
                </c:pt>
                <c:pt idx="24181">
                  <c:v>43435.197916666599</c:v>
                </c:pt>
                <c:pt idx="24182">
                  <c:v>43435.21875</c:v>
                </c:pt>
                <c:pt idx="24183">
                  <c:v>43435.239583333401</c:v>
                </c:pt>
                <c:pt idx="24184">
                  <c:v>43435.260416666599</c:v>
                </c:pt>
                <c:pt idx="24185">
                  <c:v>43435.28125</c:v>
                </c:pt>
                <c:pt idx="24186">
                  <c:v>43435.302083333401</c:v>
                </c:pt>
                <c:pt idx="24187">
                  <c:v>43435.322916666599</c:v>
                </c:pt>
                <c:pt idx="24188">
                  <c:v>43435.34375</c:v>
                </c:pt>
                <c:pt idx="24189">
                  <c:v>43435.364583333401</c:v>
                </c:pt>
                <c:pt idx="24190">
                  <c:v>43435.385416666599</c:v>
                </c:pt>
                <c:pt idx="24191">
                  <c:v>43435.40625</c:v>
                </c:pt>
                <c:pt idx="24192">
                  <c:v>43435.427083333401</c:v>
                </c:pt>
                <c:pt idx="24193">
                  <c:v>43435.447916666599</c:v>
                </c:pt>
                <c:pt idx="24194">
                  <c:v>43435.46875</c:v>
                </c:pt>
                <c:pt idx="24195">
                  <c:v>43435.489583333401</c:v>
                </c:pt>
                <c:pt idx="24196">
                  <c:v>43435.510416666599</c:v>
                </c:pt>
                <c:pt idx="24197">
                  <c:v>43435.53125</c:v>
                </c:pt>
                <c:pt idx="24198">
                  <c:v>43435.552083333401</c:v>
                </c:pt>
                <c:pt idx="24199">
                  <c:v>43435.572916666599</c:v>
                </c:pt>
                <c:pt idx="24200">
                  <c:v>43435.59375</c:v>
                </c:pt>
                <c:pt idx="24201">
                  <c:v>43435.614583333401</c:v>
                </c:pt>
                <c:pt idx="24202">
                  <c:v>43435.635416666599</c:v>
                </c:pt>
                <c:pt idx="24203">
                  <c:v>43435.65625</c:v>
                </c:pt>
                <c:pt idx="24204">
                  <c:v>43435.677083333401</c:v>
                </c:pt>
                <c:pt idx="24205">
                  <c:v>43435.697916666599</c:v>
                </c:pt>
                <c:pt idx="24206">
                  <c:v>43435.71875</c:v>
                </c:pt>
                <c:pt idx="24207">
                  <c:v>43435.739583333401</c:v>
                </c:pt>
                <c:pt idx="24208">
                  <c:v>43435.760416666599</c:v>
                </c:pt>
                <c:pt idx="24209">
                  <c:v>43435.78125</c:v>
                </c:pt>
                <c:pt idx="24210">
                  <c:v>43435.802083333401</c:v>
                </c:pt>
                <c:pt idx="24211">
                  <c:v>43435.822916666599</c:v>
                </c:pt>
                <c:pt idx="24212">
                  <c:v>43435.84375</c:v>
                </c:pt>
                <c:pt idx="24213">
                  <c:v>43435.864583333401</c:v>
                </c:pt>
                <c:pt idx="24214">
                  <c:v>43435.885416666599</c:v>
                </c:pt>
                <c:pt idx="24215">
                  <c:v>43435.90625</c:v>
                </c:pt>
                <c:pt idx="24216">
                  <c:v>43435.927083333401</c:v>
                </c:pt>
                <c:pt idx="24217">
                  <c:v>43435.947916666599</c:v>
                </c:pt>
                <c:pt idx="24218">
                  <c:v>43435.96875</c:v>
                </c:pt>
                <c:pt idx="24219">
                  <c:v>43435.989583333401</c:v>
                </c:pt>
                <c:pt idx="24220">
                  <c:v>43436.010416666599</c:v>
                </c:pt>
                <c:pt idx="24221">
                  <c:v>43436.03125</c:v>
                </c:pt>
                <c:pt idx="24222">
                  <c:v>43436.052083333401</c:v>
                </c:pt>
                <c:pt idx="24223">
                  <c:v>43436.072916666599</c:v>
                </c:pt>
                <c:pt idx="24224">
                  <c:v>43436.09375</c:v>
                </c:pt>
                <c:pt idx="24225">
                  <c:v>43436.114583333401</c:v>
                </c:pt>
                <c:pt idx="24226">
                  <c:v>43436.135416666599</c:v>
                </c:pt>
                <c:pt idx="24227">
                  <c:v>43436.15625</c:v>
                </c:pt>
                <c:pt idx="24228">
                  <c:v>43436.177083333401</c:v>
                </c:pt>
                <c:pt idx="24229">
                  <c:v>43436.197916666599</c:v>
                </c:pt>
                <c:pt idx="24230">
                  <c:v>43436.21875</c:v>
                </c:pt>
                <c:pt idx="24231">
                  <c:v>43436.239583333401</c:v>
                </c:pt>
                <c:pt idx="24232">
                  <c:v>43436.260416666599</c:v>
                </c:pt>
                <c:pt idx="24233">
                  <c:v>43436.28125</c:v>
                </c:pt>
                <c:pt idx="24234">
                  <c:v>43436.302083333401</c:v>
                </c:pt>
                <c:pt idx="24235">
                  <c:v>43436.322916666599</c:v>
                </c:pt>
                <c:pt idx="24236">
                  <c:v>43436.34375</c:v>
                </c:pt>
                <c:pt idx="24237">
                  <c:v>43436.364583333401</c:v>
                </c:pt>
                <c:pt idx="24238">
                  <c:v>43436.385416666599</c:v>
                </c:pt>
                <c:pt idx="24239">
                  <c:v>43436.40625</c:v>
                </c:pt>
                <c:pt idx="24240">
                  <c:v>43436.427083333401</c:v>
                </c:pt>
                <c:pt idx="24241">
                  <c:v>43436.447916666599</c:v>
                </c:pt>
                <c:pt idx="24242">
                  <c:v>43436.46875</c:v>
                </c:pt>
                <c:pt idx="24243">
                  <c:v>43436.489583333401</c:v>
                </c:pt>
                <c:pt idx="24244">
                  <c:v>43436.510416666599</c:v>
                </c:pt>
                <c:pt idx="24245">
                  <c:v>43436.53125</c:v>
                </c:pt>
                <c:pt idx="24246">
                  <c:v>43436.552083333401</c:v>
                </c:pt>
                <c:pt idx="24247">
                  <c:v>43436.572916666599</c:v>
                </c:pt>
                <c:pt idx="24248">
                  <c:v>43436.59375</c:v>
                </c:pt>
                <c:pt idx="24249">
                  <c:v>43436.614583333401</c:v>
                </c:pt>
                <c:pt idx="24250">
                  <c:v>43436.635416666599</c:v>
                </c:pt>
                <c:pt idx="24251">
                  <c:v>43436.65625</c:v>
                </c:pt>
                <c:pt idx="24252">
                  <c:v>43436.677083333401</c:v>
                </c:pt>
                <c:pt idx="24253">
                  <c:v>43436.697916666599</c:v>
                </c:pt>
                <c:pt idx="24254">
                  <c:v>43436.71875</c:v>
                </c:pt>
                <c:pt idx="24255">
                  <c:v>43436.739583333401</c:v>
                </c:pt>
                <c:pt idx="24256">
                  <c:v>43436.760416666599</c:v>
                </c:pt>
                <c:pt idx="24257">
                  <c:v>43436.78125</c:v>
                </c:pt>
                <c:pt idx="24258">
                  <c:v>43436.802083333401</c:v>
                </c:pt>
                <c:pt idx="24259">
                  <c:v>43436.822916666599</c:v>
                </c:pt>
                <c:pt idx="24260">
                  <c:v>43436.84375</c:v>
                </c:pt>
                <c:pt idx="24261">
                  <c:v>43436.864583333401</c:v>
                </c:pt>
                <c:pt idx="24262">
                  <c:v>43436.885416666599</c:v>
                </c:pt>
                <c:pt idx="24263">
                  <c:v>43436.90625</c:v>
                </c:pt>
                <c:pt idx="24264">
                  <c:v>43436.927083333401</c:v>
                </c:pt>
                <c:pt idx="24265">
                  <c:v>43436.947916666599</c:v>
                </c:pt>
                <c:pt idx="24266">
                  <c:v>43436.96875</c:v>
                </c:pt>
                <c:pt idx="24267">
                  <c:v>43436.989583333401</c:v>
                </c:pt>
                <c:pt idx="24268">
                  <c:v>43437.010416666599</c:v>
                </c:pt>
                <c:pt idx="24269">
                  <c:v>43437.03125</c:v>
                </c:pt>
                <c:pt idx="24270">
                  <c:v>43437.052083333401</c:v>
                </c:pt>
                <c:pt idx="24271">
                  <c:v>43437.072916666599</c:v>
                </c:pt>
                <c:pt idx="24272">
                  <c:v>43437.09375</c:v>
                </c:pt>
                <c:pt idx="24273">
                  <c:v>43437.114583333401</c:v>
                </c:pt>
                <c:pt idx="24274">
                  <c:v>43437.135416666599</c:v>
                </c:pt>
                <c:pt idx="24275">
                  <c:v>43437.15625</c:v>
                </c:pt>
                <c:pt idx="24276">
                  <c:v>43437.177083333401</c:v>
                </c:pt>
                <c:pt idx="24277">
                  <c:v>43437.197916666599</c:v>
                </c:pt>
                <c:pt idx="24278">
                  <c:v>43437.21875</c:v>
                </c:pt>
                <c:pt idx="24279">
                  <c:v>43437.239583333401</c:v>
                </c:pt>
                <c:pt idx="24280">
                  <c:v>43437.260416666599</c:v>
                </c:pt>
                <c:pt idx="24281">
                  <c:v>43437.28125</c:v>
                </c:pt>
                <c:pt idx="24282">
                  <c:v>43437.302083333401</c:v>
                </c:pt>
                <c:pt idx="24283">
                  <c:v>43437.322916666599</c:v>
                </c:pt>
                <c:pt idx="24284">
                  <c:v>43437.34375</c:v>
                </c:pt>
                <c:pt idx="24285">
                  <c:v>43437.364583333401</c:v>
                </c:pt>
                <c:pt idx="24286">
                  <c:v>43437.385416666599</c:v>
                </c:pt>
                <c:pt idx="24287">
                  <c:v>43437.40625</c:v>
                </c:pt>
                <c:pt idx="24288">
                  <c:v>43437.427083333401</c:v>
                </c:pt>
                <c:pt idx="24289">
                  <c:v>43437.447916666599</c:v>
                </c:pt>
                <c:pt idx="24290">
                  <c:v>43437.46875</c:v>
                </c:pt>
                <c:pt idx="24291">
                  <c:v>43437.489583333401</c:v>
                </c:pt>
                <c:pt idx="24292">
                  <c:v>43437.510416666599</c:v>
                </c:pt>
                <c:pt idx="24293">
                  <c:v>43437.53125</c:v>
                </c:pt>
                <c:pt idx="24294">
                  <c:v>43437.552083333401</c:v>
                </c:pt>
                <c:pt idx="24295">
                  <c:v>43437.572916666599</c:v>
                </c:pt>
                <c:pt idx="24296">
                  <c:v>43437.59375</c:v>
                </c:pt>
                <c:pt idx="24297">
                  <c:v>43437.614583333401</c:v>
                </c:pt>
                <c:pt idx="24298">
                  <c:v>43437.635416666599</c:v>
                </c:pt>
                <c:pt idx="24299">
                  <c:v>43437.65625</c:v>
                </c:pt>
                <c:pt idx="24300">
                  <c:v>43437.677083333401</c:v>
                </c:pt>
                <c:pt idx="24301">
                  <c:v>43437.697916666599</c:v>
                </c:pt>
                <c:pt idx="24302">
                  <c:v>43437.71875</c:v>
                </c:pt>
                <c:pt idx="24303">
                  <c:v>43437.739583333401</c:v>
                </c:pt>
                <c:pt idx="24304">
                  <c:v>43437.760416666599</c:v>
                </c:pt>
                <c:pt idx="24305">
                  <c:v>43437.78125</c:v>
                </c:pt>
                <c:pt idx="24306">
                  <c:v>43437.802083333401</c:v>
                </c:pt>
                <c:pt idx="24307">
                  <c:v>43437.822916666599</c:v>
                </c:pt>
                <c:pt idx="24308">
                  <c:v>43437.84375</c:v>
                </c:pt>
                <c:pt idx="24309">
                  <c:v>43437.864583333401</c:v>
                </c:pt>
                <c:pt idx="24310">
                  <c:v>43437.885416666599</c:v>
                </c:pt>
                <c:pt idx="24311">
                  <c:v>43437.90625</c:v>
                </c:pt>
                <c:pt idx="24312">
                  <c:v>43437.927083333401</c:v>
                </c:pt>
                <c:pt idx="24313">
                  <c:v>43437.947916666599</c:v>
                </c:pt>
                <c:pt idx="24314">
                  <c:v>43437.96875</c:v>
                </c:pt>
                <c:pt idx="24315">
                  <c:v>43437.989583333401</c:v>
                </c:pt>
                <c:pt idx="24316">
                  <c:v>43438.010416666599</c:v>
                </c:pt>
                <c:pt idx="24317">
                  <c:v>43438.03125</c:v>
                </c:pt>
                <c:pt idx="24318">
                  <c:v>43438.052083333401</c:v>
                </c:pt>
                <c:pt idx="24319">
                  <c:v>43438.072916666599</c:v>
                </c:pt>
                <c:pt idx="24320">
                  <c:v>43438.09375</c:v>
                </c:pt>
                <c:pt idx="24321">
                  <c:v>43438.114583333401</c:v>
                </c:pt>
                <c:pt idx="24322">
                  <c:v>43438.135416666599</c:v>
                </c:pt>
                <c:pt idx="24323">
                  <c:v>43438.15625</c:v>
                </c:pt>
                <c:pt idx="24324">
                  <c:v>43438.177083333401</c:v>
                </c:pt>
                <c:pt idx="24325">
                  <c:v>43438.197916666599</c:v>
                </c:pt>
                <c:pt idx="24326">
                  <c:v>43438.21875</c:v>
                </c:pt>
                <c:pt idx="24327">
                  <c:v>43438.239583333401</c:v>
                </c:pt>
                <c:pt idx="24328">
                  <c:v>43438.260416666599</c:v>
                </c:pt>
                <c:pt idx="24329">
                  <c:v>43438.28125</c:v>
                </c:pt>
                <c:pt idx="24330">
                  <c:v>43438.302083333401</c:v>
                </c:pt>
                <c:pt idx="24331">
                  <c:v>43438.322916666599</c:v>
                </c:pt>
                <c:pt idx="24332">
                  <c:v>43438.34375</c:v>
                </c:pt>
                <c:pt idx="24333">
                  <c:v>43438.364583333401</c:v>
                </c:pt>
                <c:pt idx="24334">
                  <c:v>43438.385416666599</c:v>
                </c:pt>
                <c:pt idx="24335">
                  <c:v>43438.40625</c:v>
                </c:pt>
                <c:pt idx="24336">
                  <c:v>43438.427083333401</c:v>
                </c:pt>
                <c:pt idx="24337">
                  <c:v>43438.447916666599</c:v>
                </c:pt>
                <c:pt idx="24338">
                  <c:v>43438.46875</c:v>
                </c:pt>
                <c:pt idx="24339">
                  <c:v>43438.489583333401</c:v>
                </c:pt>
                <c:pt idx="24340">
                  <c:v>43438.510416666599</c:v>
                </c:pt>
                <c:pt idx="24341">
                  <c:v>43438.53125</c:v>
                </c:pt>
                <c:pt idx="24342">
                  <c:v>43438.552083333401</c:v>
                </c:pt>
                <c:pt idx="24343">
                  <c:v>43438.572916666599</c:v>
                </c:pt>
                <c:pt idx="24344">
                  <c:v>43438.59375</c:v>
                </c:pt>
                <c:pt idx="24345">
                  <c:v>43438.614583333401</c:v>
                </c:pt>
                <c:pt idx="24346">
                  <c:v>43438.635416666599</c:v>
                </c:pt>
                <c:pt idx="24347">
                  <c:v>43438.65625</c:v>
                </c:pt>
                <c:pt idx="24348">
                  <c:v>43438.677083333401</c:v>
                </c:pt>
                <c:pt idx="24349">
                  <c:v>43438.697916666599</c:v>
                </c:pt>
                <c:pt idx="24350">
                  <c:v>43438.71875</c:v>
                </c:pt>
                <c:pt idx="24351">
                  <c:v>43438.739583333401</c:v>
                </c:pt>
                <c:pt idx="24352">
                  <c:v>43438.760416666599</c:v>
                </c:pt>
                <c:pt idx="24353">
                  <c:v>43438.78125</c:v>
                </c:pt>
                <c:pt idx="24354">
                  <c:v>43438.802083333401</c:v>
                </c:pt>
                <c:pt idx="24355">
                  <c:v>43438.822916666599</c:v>
                </c:pt>
                <c:pt idx="24356">
                  <c:v>43438.84375</c:v>
                </c:pt>
                <c:pt idx="24357">
                  <c:v>43438.864583333401</c:v>
                </c:pt>
                <c:pt idx="24358">
                  <c:v>43438.885416666599</c:v>
                </c:pt>
                <c:pt idx="24359">
                  <c:v>43438.90625</c:v>
                </c:pt>
                <c:pt idx="24360">
                  <c:v>43438.927083333401</c:v>
                </c:pt>
                <c:pt idx="24361">
                  <c:v>43438.947916666599</c:v>
                </c:pt>
                <c:pt idx="24362">
                  <c:v>43438.96875</c:v>
                </c:pt>
                <c:pt idx="24363">
                  <c:v>43438.989583333401</c:v>
                </c:pt>
                <c:pt idx="24364">
                  <c:v>43439.010416666599</c:v>
                </c:pt>
                <c:pt idx="24365">
                  <c:v>43439.03125</c:v>
                </c:pt>
                <c:pt idx="24366">
                  <c:v>43439.052083333401</c:v>
                </c:pt>
                <c:pt idx="24367">
                  <c:v>43439.072916666599</c:v>
                </c:pt>
                <c:pt idx="24368">
                  <c:v>43439.09375</c:v>
                </c:pt>
                <c:pt idx="24369">
                  <c:v>43439.114583333401</c:v>
                </c:pt>
                <c:pt idx="24370">
                  <c:v>43439.135416666599</c:v>
                </c:pt>
                <c:pt idx="24371">
                  <c:v>43439.15625</c:v>
                </c:pt>
                <c:pt idx="24372">
                  <c:v>43439.177083333401</c:v>
                </c:pt>
                <c:pt idx="24373">
                  <c:v>43439.197916666599</c:v>
                </c:pt>
                <c:pt idx="24374">
                  <c:v>43439.21875</c:v>
                </c:pt>
                <c:pt idx="24375">
                  <c:v>43439.239583333401</c:v>
                </c:pt>
                <c:pt idx="24376">
                  <c:v>43439.260416666599</c:v>
                </c:pt>
                <c:pt idx="24377">
                  <c:v>43439.28125</c:v>
                </c:pt>
                <c:pt idx="24378">
                  <c:v>43439.302083333401</c:v>
                </c:pt>
                <c:pt idx="24379">
                  <c:v>43439.322916666599</c:v>
                </c:pt>
                <c:pt idx="24380">
                  <c:v>43439.34375</c:v>
                </c:pt>
                <c:pt idx="24381">
                  <c:v>43439.364583333401</c:v>
                </c:pt>
                <c:pt idx="24382">
                  <c:v>43439.385416666599</c:v>
                </c:pt>
                <c:pt idx="24383">
                  <c:v>43439.40625</c:v>
                </c:pt>
                <c:pt idx="24384">
                  <c:v>43439.427083333401</c:v>
                </c:pt>
                <c:pt idx="24385">
                  <c:v>43439.447916666599</c:v>
                </c:pt>
                <c:pt idx="24386">
                  <c:v>43439.46875</c:v>
                </c:pt>
                <c:pt idx="24387">
                  <c:v>43439.489583333401</c:v>
                </c:pt>
                <c:pt idx="24388">
                  <c:v>43439.510416666599</c:v>
                </c:pt>
                <c:pt idx="24389">
                  <c:v>43439.53125</c:v>
                </c:pt>
                <c:pt idx="24390">
                  <c:v>43439.552083333401</c:v>
                </c:pt>
                <c:pt idx="24391">
                  <c:v>43439.572916666599</c:v>
                </c:pt>
                <c:pt idx="24392">
                  <c:v>43439.59375</c:v>
                </c:pt>
                <c:pt idx="24393">
                  <c:v>43439.614583333401</c:v>
                </c:pt>
                <c:pt idx="24394">
                  <c:v>43439.635416666599</c:v>
                </c:pt>
                <c:pt idx="24395">
                  <c:v>43439.65625</c:v>
                </c:pt>
                <c:pt idx="24396">
                  <c:v>43439.677083333401</c:v>
                </c:pt>
                <c:pt idx="24397">
                  <c:v>43439.697916666599</c:v>
                </c:pt>
                <c:pt idx="24398">
                  <c:v>43439.71875</c:v>
                </c:pt>
                <c:pt idx="24399">
                  <c:v>43439.739583333401</c:v>
                </c:pt>
                <c:pt idx="24400">
                  <c:v>43439.760416666599</c:v>
                </c:pt>
                <c:pt idx="24401">
                  <c:v>43439.78125</c:v>
                </c:pt>
                <c:pt idx="24402">
                  <c:v>43439.802083333401</c:v>
                </c:pt>
                <c:pt idx="24403">
                  <c:v>43439.822916666599</c:v>
                </c:pt>
                <c:pt idx="24404">
                  <c:v>43439.84375</c:v>
                </c:pt>
                <c:pt idx="24405">
                  <c:v>43439.864583333401</c:v>
                </c:pt>
                <c:pt idx="24406">
                  <c:v>43439.885416666599</c:v>
                </c:pt>
                <c:pt idx="24407">
                  <c:v>43439.90625</c:v>
                </c:pt>
                <c:pt idx="24408">
                  <c:v>43439.927083333401</c:v>
                </c:pt>
                <c:pt idx="24409">
                  <c:v>43439.947916666599</c:v>
                </c:pt>
                <c:pt idx="24410">
                  <c:v>43439.96875</c:v>
                </c:pt>
                <c:pt idx="24411">
                  <c:v>43439.989583333401</c:v>
                </c:pt>
                <c:pt idx="24412">
                  <c:v>43440.010416666599</c:v>
                </c:pt>
                <c:pt idx="24413">
                  <c:v>43440.03125</c:v>
                </c:pt>
                <c:pt idx="24414">
                  <c:v>43440.052083333401</c:v>
                </c:pt>
                <c:pt idx="24415">
                  <c:v>43440.072916666599</c:v>
                </c:pt>
                <c:pt idx="24416">
                  <c:v>43440.09375</c:v>
                </c:pt>
                <c:pt idx="24417">
                  <c:v>43440.114583333401</c:v>
                </c:pt>
                <c:pt idx="24418">
                  <c:v>43440.135416666599</c:v>
                </c:pt>
                <c:pt idx="24419">
                  <c:v>43440.15625</c:v>
                </c:pt>
                <c:pt idx="24420">
                  <c:v>43440.177083333401</c:v>
                </c:pt>
                <c:pt idx="24421">
                  <c:v>43440.197916666599</c:v>
                </c:pt>
                <c:pt idx="24422">
                  <c:v>43440.21875</c:v>
                </c:pt>
                <c:pt idx="24423">
                  <c:v>43440.239583333401</c:v>
                </c:pt>
                <c:pt idx="24424">
                  <c:v>43440.260416666599</c:v>
                </c:pt>
                <c:pt idx="24425">
                  <c:v>43440.28125</c:v>
                </c:pt>
                <c:pt idx="24426">
                  <c:v>43440.302083333401</c:v>
                </c:pt>
                <c:pt idx="24427">
                  <c:v>43440.322916666599</c:v>
                </c:pt>
                <c:pt idx="24428">
                  <c:v>43440.34375</c:v>
                </c:pt>
                <c:pt idx="24429">
                  <c:v>43440.364583333401</c:v>
                </c:pt>
                <c:pt idx="24430">
                  <c:v>43440.385416666599</c:v>
                </c:pt>
                <c:pt idx="24431">
                  <c:v>43440.40625</c:v>
                </c:pt>
                <c:pt idx="24432">
                  <c:v>43440.427083333401</c:v>
                </c:pt>
                <c:pt idx="24433">
                  <c:v>43440.447916666599</c:v>
                </c:pt>
                <c:pt idx="24434">
                  <c:v>43440.46875</c:v>
                </c:pt>
                <c:pt idx="24435">
                  <c:v>43440.489583333401</c:v>
                </c:pt>
                <c:pt idx="24436">
                  <c:v>43440.510416666599</c:v>
                </c:pt>
                <c:pt idx="24437">
                  <c:v>43440.53125</c:v>
                </c:pt>
                <c:pt idx="24438">
                  <c:v>43440.552083333401</c:v>
                </c:pt>
                <c:pt idx="24439">
                  <c:v>43440.572916666599</c:v>
                </c:pt>
                <c:pt idx="24440">
                  <c:v>43440.59375</c:v>
                </c:pt>
                <c:pt idx="24441">
                  <c:v>43440.614583333401</c:v>
                </c:pt>
                <c:pt idx="24442">
                  <c:v>43440.635416666599</c:v>
                </c:pt>
                <c:pt idx="24443">
                  <c:v>43440.65625</c:v>
                </c:pt>
                <c:pt idx="24444">
                  <c:v>43440.677083333401</c:v>
                </c:pt>
                <c:pt idx="24445">
                  <c:v>43440.697916666599</c:v>
                </c:pt>
                <c:pt idx="24446">
                  <c:v>43440.71875</c:v>
                </c:pt>
                <c:pt idx="24447">
                  <c:v>43440.739583333401</c:v>
                </c:pt>
                <c:pt idx="24448">
                  <c:v>43440.760416666599</c:v>
                </c:pt>
                <c:pt idx="24449">
                  <c:v>43440.78125</c:v>
                </c:pt>
                <c:pt idx="24450">
                  <c:v>43440.802083333401</c:v>
                </c:pt>
                <c:pt idx="24451">
                  <c:v>43440.822916666599</c:v>
                </c:pt>
                <c:pt idx="24452">
                  <c:v>43440.84375</c:v>
                </c:pt>
                <c:pt idx="24453">
                  <c:v>43440.864583333401</c:v>
                </c:pt>
                <c:pt idx="24454">
                  <c:v>43440.885416666599</c:v>
                </c:pt>
                <c:pt idx="24455">
                  <c:v>43440.90625</c:v>
                </c:pt>
                <c:pt idx="24456">
                  <c:v>43440.927083333401</c:v>
                </c:pt>
                <c:pt idx="24457">
                  <c:v>43440.947916666599</c:v>
                </c:pt>
                <c:pt idx="24458">
                  <c:v>43440.96875</c:v>
                </c:pt>
                <c:pt idx="24459">
                  <c:v>43440.989583333401</c:v>
                </c:pt>
                <c:pt idx="24460">
                  <c:v>43441.010416666599</c:v>
                </c:pt>
                <c:pt idx="24461">
                  <c:v>43441.03125</c:v>
                </c:pt>
                <c:pt idx="24462">
                  <c:v>43441.052083333401</c:v>
                </c:pt>
                <c:pt idx="24463">
                  <c:v>43441.072916666599</c:v>
                </c:pt>
                <c:pt idx="24464">
                  <c:v>43441.09375</c:v>
                </c:pt>
                <c:pt idx="24465">
                  <c:v>43441.114583333401</c:v>
                </c:pt>
                <c:pt idx="24466">
                  <c:v>43441.135416666599</c:v>
                </c:pt>
                <c:pt idx="24467">
                  <c:v>43441.15625</c:v>
                </c:pt>
                <c:pt idx="24468">
                  <c:v>43441.177083333401</c:v>
                </c:pt>
                <c:pt idx="24469">
                  <c:v>43441.197916666599</c:v>
                </c:pt>
                <c:pt idx="24470">
                  <c:v>43441.21875</c:v>
                </c:pt>
                <c:pt idx="24471">
                  <c:v>43441.239583333401</c:v>
                </c:pt>
                <c:pt idx="24472">
                  <c:v>43441.260416666599</c:v>
                </c:pt>
                <c:pt idx="24473">
                  <c:v>43441.28125</c:v>
                </c:pt>
                <c:pt idx="24474">
                  <c:v>43441.302083333401</c:v>
                </c:pt>
                <c:pt idx="24475">
                  <c:v>43441.322916666599</c:v>
                </c:pt>
                <c:pt idx="24476">
                  <c:v>43441.34375</c:v>
                </c:pt>
                <c:pt idx="24477">
                  <c:v>43441.364583333401</c:v>
                </c:pt>
                <c:pt idx="24478">
                  <c:v>43441.385416666599</c:v>
                </c:pt>
                <c:pt idx="24479">
                  <c:v>43441.40625</c:v>
                </c:pt>
                <c:pt idx="24480">
                  <c:v>43441.427083333401</c:v>
                </c:pt>
                <c:pt idx="24481">
                  <c:v>43441.447916666599</c:v>
                </c:pt>
                <c:pt idx="24482">
                  <c:v>43441.46875</c:v>
                </c:pt>
                <c:pt idx="24483">
                  <c:v>43441.489583333401</c:v>
                </c:pt>
                <c:pt idx="24484">
                  <c:v>43441.510416666599</c:v>
                </c:pt>
                <c:pt idx="24485">
                  <c:v>43441.53125</c:v>
                </c:pt>
                <c:pt idx="24486">
                  <c:v>43441.552083333401</c:v>
                </c:pt>
                <c:pt idx="24487">
                  <c:v>43441.572916666599</c:v>
                </c:pt>
                <c:pt idx="24488">
                  <c:v>43441.59375</c:v>
                </c:pt>
                <c:pt idx="24489">
                  <c:v>43441.614583333401</c:v>
                </c:pt>
                <c:pt idx="24490">
                  <c:v>43441.635416666599</c:v>
                </c:pt>
                <c:pt idx="24491">
                  <c:v>43441.65625</c:v>
                </c:pt>
                <c:pt idx="24492">
                  <c:v>43441.677083333401</c:v>
                </c:pt>
                <c:pt idx="24493">
                  <c:v>43441.697916666599</c:v>
                </c:pt>
                <c:pt idx="24494">
                  <c:v>43441.71875</c:v>
                </c:pt>
                <c:pt idx="24495">
                  <c:v>43441.739583333401</c:v>
                </c:pt>
                <c:pt idx="24496">
                  <c:v>43441.760416666599</c:v>
                </c:pt>
                <c:pt idx="24497">
                  <c:v>43441.78125</c:v>
                </c:pt>
                <c:pt idx="24498">
                  <c:v>43441.802083333401</c:v>
                </c:pt>
                <c:pt idx="24499">
                  <c:v>43441.822916666599</c:v>
                </c:pt>
                <c:pt idx="24500">
                  <c:v>43441.84375</c:v>
                </c:pt>
                <c:pt idx="24501">
                  <c:v>43441.864583333401</c:v>
                </c:pt>
                <c:pt idx="24502">
                  <c:v>43441.885416666599</c:v>
                </c:pt>
                <c:pt idx="24503">
                  <c:v>43441.90625</c:v>
                </c:pt>
                <c:pt idx="24504">
                  <c:v>43441.927083333401</c:v>
                </c:pt>
                <c:pt idx="24505">
                  <c:v>43441.947916666599</c:v>
                </c:pt>
                <c:pt idx="24506">
                  <c:v>43441.96875</c:v>
                </c:pt>
                <c:pt idx="24507">
                  <c:v>43441.989583333401</c:v>
                </c:pt>
                <c:pt idx="24508">
                  <c:v>43442.010416666599</c:v>
                </c:pt>
                <c:pt idx="24509">
                  <c:v>43442.03125</c:v>
                </c:pt>
                <c:pt idx="24510">
                  <c:v>43442.052083333401</c:v>
                </c:pt>
                <c:pt idx="24511">
                  <c:v>43442.072916666599</c:v>
                </c:pt>
                <c:pt idx="24512">
                  <c:v>43442.09375</c:v>
                </c:pt>
                <c:pt idx="24513">
                  <c:v>43442.114583333401</c:v>
                </c:pt>
                <c:pt idx="24514">
                  <c:v>43442.135416666599</c:v>
                </c:pt>
                <c:pt idx="24515">
                  <c:v>43442.15625</c:v>
                </c:pt>
                <c:pt idx="24516">
                  <c:v>43442.177083333401</c:v>
                </c:pt>
                <c:pt idx="24517">
                  <c:v>43442.197916666599</c:v>
                </c:pt>
                <c:pt idx="24518">
                  <c:v>43442.21875</c:v>
                </c:pt>
                <c:pt idx="24519">
                  <c:v>43442.239583333401</c:v>
                </c:pt>
                <c:pt idx="24520">
                  <c:v>43442.260416666599</c:v>
                </c:pt>
                <c:pt idx="24521">
                  <c:v>43442.28125</c:v>
                </c:pt>
                <c:pt idx="24522">
                  <c:v>43442.302083333401</c:v>
                </c:pt>
                <c:pt idx="24523">
                  <c:v>43442.322916666599</c:v>
                </c:pt>
                <c:pt idx="24524">
                  <c:v>43442.34375</c:v>
                </c:pt>
                <c:pt idx="24525">
                  <c:v>43442.364583333401</c:v>
                </c:pt>
                <c:pt idx="24526">
                  <c:v>43442.385416666599</c:v>
                </c:pt>
                <c:pt idx="24527">
                  <c:v>43442.40625</c:v>
                </c:pt>
                <c:pt idx="24528">
                  <c:v>43442.427083333401</c:v>
                </c:pt>
                <c:pt idx="24529">
                  <c:v>43442.447916666599</c:v>
                </c:pt>
                <c:pt idx="24530">
                  <c:v>43442.46875</c:v>
                </c:pt>
                <c:pt idx="24531">
                  <c:v>43442.489583333401</c:v>
                </c:pt>
                <c:pt idx="24532">
                  <c:v>43442.510416666599</c:v>
                </c:pt>
                <c:pt idx="24533">
                  <c:v>43442.53125</c:v>
                </c:pt>
                <c:pt idx="24534">
                  <c:v>43442.552083333401</c:v>
                </c:pt>
                <c:pt idx="24535">
                  <c:v>43442.572916666599</c:v>
                </c:pt>
                <c:pt idx="24536">
                  <c:v>43442.59375</c:v>
                </c:pt>
                <c:pt idx="24537">
                  <c:v>43442.614583333401</c:v>
                </c:pt>
                <c:pt idx="24538">
                  <c:v>43442.635416666599</c:v>
                </c:pt>
                <c:pt idx="24539">
                  <c:v>43442.65625</c:v>
                </c:pt>
                <c:pt idx="24540">
                  <c:v>43442.677083333401</c:v>
                </c:pt>
                <c:pt idx="24541">
                  <c:v>43442.697916666599</c:v>
                </c:pt>
                <c:pt idx="24542">
                  <c:v>43442.71875</c:v>
                </c:pt>
                <c:pt idx="24543">
                  <c:v>43442.739583333401</c:v>
                </c:pt>
                <c:pt idx="24544">
                  <c:v>43442.760416666599</c:v>
                </c:pt>
                <c:pt idx="24545">
                  <c:v>43442.78125</c:v>
                </c:pt>
                <c:pt idx="24546">
                  <c:v>43442.802083333401</c:v>
                </c:pt>
                <c:pt idx="24547">
                  <c:v>43442.822916666599</c:v>
                </c:pt>
                <c:pt idx="24548">
                  <c:v>43442.84375</c:v>
                </c:pt>
                <c:pt idx="24549">
                  <c:v>43442.864583333401</c:v>
                </c:pt>
                <c:pt idx="24550">
                  <c:v>43442.885416666599</c:v>
                </c:pt>
                <c:pt idx="24551">
                  <c:v>43442.90625</c:v>
                </c:pt>
                <c:pt idx="24552">
                  <c:v>43442.927083333401</c:v>
                </c:pt>
                <c:pt idx="24553">
                  <c:v>43442.947916666599</c:v>
                </c:pt>
                <c:pt idx="24554">
                  <c:v>43442.96875</c:v>
                </c:pt>
                <c:pt idx="24555">
                  <c:v>43442.989583333401</c:v>
                </c:pt>
                <c:pt idx="24556">
                  <c:v>43443.010416666599</c:v>
                </c:pt>
                <c:pt idx="24557">
                  <c:v>43443.03125</c:v>
                </c:pt>
                <c:pt idx="24558">
                  <c:v>43443.052083333401</c:v>
                </c:pt>
                <c:pt idx="24559">
                  <c:v>43443.072916666599</c:v>
                </c:pt>
                <c:pt idx="24560">
                  <c:v>43443.09375</c:v>
                </c:pt>
                <c:pt idx="24561">
                  <c:v>43443.114583333401</c:v>
                </c:pt>
                <c:pt idx="24562">
                  <c:v>43443.135416666599</c:v>
                </c:pt>
                <c:pt idx="24563">
                  <c:v>43443.15625</c:v>
                </c:pt>
                <c:pt idx="24564">
                  <c:v>43443.177083333401</c:v>
                </c:pt>
                <c:pt idx="24565">
                  <c:v>43443.197916666599</c:v>
                </c:pt>
                <c:pt idx="24566">
                  <c:v>43443.21875</c:v>
                </c:pt>
                <c:pt idx="24567">
                  <c:v>43443.239583333401</c:v>
                </c:pt>
                <c:pt idx="24568">
                  <c:v>43443.260416666599</c:v>
                </c:pt>
                <c:pt idx="24569">
                  <c:v>43443.28125</c:v>
                </c:pt>
                <c:pt idx="24570">
                  <c:v>43443.302083333401</c:v>
                </c:pt>
                <c:pt idx="24571">
                  <c:v>43443.322916666599</c:v>
                </c:pt>
                <c:pt idx="24572">
                  <c:v>43443.34375</c:v>
                </c:pt>
                <c:pt idx="24573">
                  <c:v>43443.364583333401</c:v>
                </c:pt>
                <c:pt idx="24574">
                  <c:v>43443.385416666599</c:v>
                </c:pt>
                <c:pt idx="24575">
                  <c:v>43443.40625</c:v>
                </c:pt>
                <c:pt idx="24576">
                  <c:v>43443.427083333401</c:v>
                </c:pt>
                <c:pt idx="24577">
                  <c:v>43443.447916666599</c:v>
                </c:pt>
                <c:pt idx="24578">
                  <c:v>43443.46875</c:v>
                </c:pt>
                <c:pt idx="24579">
                  <c:v>43443.489583333401</c:v>
                </c:pt>
                <c:pt idx="24580">
                  <c:v>43443.510416666599</c:v>
                </c:pt>
                <c:pt idx="24581">
                  <c:v>43443.53125</c:v>
                </c:pt>
                <c:pt idx="24582">
                  <c:v>43443.552083333401</c:v>
                </c:pt>
                <c:pt idx="24583">
                  <c:v>43443.572916666599</c:v>
                </c:pt>
                <c:pt idx="24584">
                  <c:v>43443.59375</c:v>
                </c:pt>
                <c:pt idx="24585">
                  <c:v>43443.614583333401</c:v>
                </c:pt>
                <c:pt idx="24586">
                  <c:v>43443.635416666599</c:v>
                </c:pt>
                <c:pt idx="24587">
                  <c:v>43443.65625</c:v>
                </c:pt>
                <c:pt idx="24588">
                  <c:v>43443.677083333401</c:v>
                </c:pt>
                <c:pt idx="24589">
                  <c:v>43443.697916666599</c:v>
                </c:pt>
                <c:pt idx="24590">
                  <c:v>43443.71875</c:v>
                </c:pt>
                <c:pt idx="24591">
                  <c:v>43443.739583333401</c:v>
                </c:pt>
                <c:pt idx="24592">
                  <c:v>43443.760416666599</c:v>
                </c:pt>
                <c:pt idx="24593">
                  <c:v>43443.78125</c:v>
                </c:pt>
                <c:pt idx="24594">
                  <c:v>43443.802083333401</c:v>
                </c:pt>
                <c:pt idx="24595">
                  <c:v>43443.822916666599</c:v>
                </c:pt>
                <c:pt idx="24596">
                  <c:v>43443.84375</c:v>
                </c:pt>
                <c:pt idx="24597">
                  <c:v>43443.864583333401</c:v>
                </c:pt>
                <c:pt idx="24598">
                  <c:v>43443.885416666599</c:v>
                </c:pt>
                <c:pt idx="24599">
                  <c:v>43443.90625</c:v>
                </c:pt>
                <c:pt idx="24600">
                  <c:v>43443.927083333401</c:v>
                </c:pt>
                <c:pt idx="24601">
                  <c:v>43443.947916666599</c:v>
                </c:pt>
                <c:pt idx="24602">
                  <c:v>43443.96875</c:v>
                </c:pt>
                <c:pt idx="24603">
                  <c:v>43443.989583333401</c:v>
                </c:pt>
                <c:pt idx="24604">
                  <c:v>43444.010416666599</c:v>
                </c:pt>
                <c:pt idx="24605">
                  <c:v>43444.03125</c:v>
                </c:pt>
                <c:pt idx="24606">
                  <c:v>43444.052083333401</c:v>
                </c:pt>
                <c:pt idx="24607">
                  <c:v>43444.072916666599</c:v>
                </c:pt>
                <c:pt idx="24608">
                  <c:v>43444.09375</c:v>
                </c:pt>
                <c:pt idx="24609">
                  <c:v>43444.114583333401</c:v>
                </c:pt>
                <c:pt idx="24610">
                  <c:v>43444.135416666599</c:v>
                </c:pt>
                <c:pt idx="24611">
                  <c:v>43444.15625</c:v>
                </c:pt>
                <c:pt idx="24612">
                  <c:v>43444.177083333401</c:v>
                </c:pt>
                <c:pt idx="24613">
                  <c:v>43444.197916666599</c:v>
                </c:pt>
                <c:pt idx="24614">
                  <c:v>43444.21875</c:v>
                </c:pt>
                <c:pt idx="24615">
                  <c:v>43444.239583333401</c:v>
                </c:pt>
                <c:pt idx="24616">
                  <c:v>43444.260416666599</c:v>
                </c:pt>
                <c:pt idx="24617">
                  <c:v>43444.28125</c:v>
                </c:pt>
                <c:pt idx="24618">
                  <c:v>43444.302083333401</c:v>
                </c:pt>
                <c:pt idx="24619">
                  <c:v>43444.322916666599</c:v>
                </c:pt>
                <c:pt idx="24620">
                  <c:v>43444.34375</c:v>
                </c:pt>
                <c:pt idx="24621">
                  <c:v>43444.364583333401</c:v>
                </c:pt>
                <c:pt idx="24622">
                  <c:v>43444.385416666599</c:v>
                </c:pt>
                <c:pt idx="24623">
                  <c:v>43444.40625</c:v>
                </c:pt>
                <c:pt idx="24624">
                  <c:v>43444.427083333401</c:v>
                </c:pt>
                <c:pt idx="24625">
                  <c:v>43444.447916666599</c:v>
                </c:pt>
                <c:pt idx="24626">
                  <c:v>43444.46875</c:v>
                </c:pt>
                <c:pt idx="24627">
                  <c:v>43444.489583333401</c:v>
                </c:pt>
                <c:pt idx="24628">
                  <c:v>43444.510416666599</c:v>
                </c:pt>
                <c:pt idx="24629">
                  <c:v>43444.53125</c:v>
                </c:pt>
                <c:pt idx="24630">
                  <c:v>43444.552083333401</c:v>
                </c:pt>
                <c:pt idx="24631">
                  <c:v>43444.572916666599</c:v>
                </c:pt>
                <c:pt idx="24632">
                  <c:v>43444.59375</c:v>
                </c:pt>
                <c:pt idx="24633">
                  <c:v>43444.614583333401</c:v>
                </c:pt>
                <c:pt idx="24634">
                  <c:v>43444.635416666599</c:v>
                </c:pt>
                <c:pt idx="24635">
                  <c:v>43444.65625</c:v>
                </c:pt>
                <c:pt idx="24636">
                  <c:v>43444.677083333401</c:v>
                </c:pt>
                <c:pt idx="24637">
                  <c:v>43444.697916666599</c:v>
                </c:pt>
                <c:pt idx="24638">
                  <c:v>43444.71875</c:v>
                </c:pt>
                <c:pt idx="24639">
                  <c:v>43444.739583333401</c:v>
                </c:pt>
                <c:pt idx="24640">
                  <c:v>43444.760416666599</c:v>
                </c:pt>
                <c:pt idx="24641">
                  <c:v>43444.78125</c:v>
                </c:pt>
                <c:pt idx="24642">
                  <c:v>43444.802083333401</c:v>
                </c:pt>
                <c:pt idx="24643">
                  <c:v>43444.822916666599</c:v>
                </c:pt>
                <c:pt idx="24644">
                  <c:v>43444.84375</c:v>
                </c:pt>
                <c:pt idx="24645">
                  <c:v>43444.864583333401</c:v>
                </c:pt>
                <c:pt idx="24646">
                  <c:v>43444.885416666599</c:v>
                </c:pt>
                <c:pt idx="24647">
                  <c:v>43444.90625</c:v>
                </c:pt>
                <c:pt idx="24648">
                  <c:v>43444.927083333401</c:v>
                </c:pt>
                <c:pt idx="24649">
                  <c:v>43444.947916666599</c:v>
                </c:pt>
                <c:pt idx="24650">
                  <c:v>43444.96875</c:v>
                </c:pt>
                <c:pt idx="24651">
                  <c:v>43444.989583333401</c:v>
                </c:pt>
                <c:pt idx="24652">
                  <c:v>43445.010416666599</c:v>
                </c:pt>
                <c:pt idx="24653">
                  <c:v>43445.03125</c:v>
                </c:pt>
                <c:pt idx="24654">
                  <c:v>43445.052083333401</c:v>
                </c:pt>
                <c:pt idx="24655">
                  <c:v>43445.072916666599</c:v>
                </c:pt>
                <c:pt idx="24656">
                  <c:v>43445.09375</c:v>
                </c:pt>
                <c:pt idx="24657">
                  <c:v>43445.114583333401</c:v>
                </c:pt>
                <c:pt idx="24658">
                  <c:v>43445.135416666599</c:v>
                </c:pt>
                <c:pt idx="24659">
                  <c:v>43445.15625</c:v>
                </c:pt>
                <c:pt idx="24660">
                  <c:v>43445.177083333401</c:v>
                </c:pt>
                <c:pt idx="24661">
                  <c:v>43445.197916666599</c:v>
                </c:pt>
                <c:pt idx="24662">
                  <c:v>43445.21875</c:v>
                </c:pt>
                <c:pt idx="24663">
                  <c:v>43445.239583333401</c:v>
                </c:pt>
                <c:pt idx="24664">
                  <c:v>43445.260416666599</c:v>
                </c:pt>
                <c:pt idx="24665">
                  <c:v>43445.28125</c:v>
                </c:pt>
                <c:pt idx="24666">
                  <c:v>43445.302083333401</c:v>
                </c:pt>
                <c:pt idx="24667">
                  <c:v>43445.322916666599</c:v>
                </c:pt>
                <c:pt idx="24668">
                  <c:v>43445.34375</c:v>
                </c:pt>
                <c:pt idx="24669">
                  <c:v>43445.364583333401</c:v>
                </c:pt>
                <c:pt idx="24670">
                  <c:v>43445.385416666599</c:v>
                </c:pt>
                <c:pt idx="24671">
                  <c:v>43445.40625</c:v>
                </c:pt>
                <c:pt idx="24672">
                  <c:v>43445.427083333401</c:v>
                </c:pt>
                <c:pt idx="24673">
                  <c:v>43445.447916666599</c:v>
                </c:pt>
                <c:pt idx="24674">
                  <c:v>43445.46875</c:v>
                </c:pt>
                <c:pt idx="24675">
                  <c:v>43445.489583333401</c:v>
                </c:pt>
                <c:pt idx="24676">
                  <c:v>43445.510416666599</c:v>
                </c:pt>
                <c:pt idx="24677">
                  <c:v>43445.53125</c:v>
                </c:pt>
                <c:pt idx="24678">
                  <c:v>43445.552083333401</c:v>
                </c:pt>
                <c:pt idx="24679">
                  <c:v>43445.572916666599</c:v>
                </c:pt>
                <c:pt idx="24680">
                  <c:v>43445.59375</c:v>
                </c:pt>
                <c:pt idx="24681">
                  <c:v>43445.614583333401</c:v>
                </c:pt>
                <c:pt idx="24682">
                  <c:v>43445.635416666599</c:v>
                </c:pt>
                <c:pt idx="24683">
                  <c:v>43445.65625</c:v>
                </c:pt>
                <c:pt idx="24684">
                  <c:v>43445.677083333401</c:v>
                </c:pt>
                <c:pt idx="24685">
                  <c:v>43445.697916666599</c:v>
                </c:pt>
                <c:pt idx="24686">
                  <c:v>43445.71875</c:v>
                </c:pt>
                <c:pt idx="24687">
                  <c:v>43445.739583333401</c:v>
                </c:pt>
                <c:pt idx="24688">
                  <c:v>43445.760416666599</c:v>
                </c:pt>
                <c:pt idx="24689">
                  <c:v>43445.78125</c:v>
                </c:pt>
                <c:pt idx="24690">
                  <c:v>43445.802083333401</c:v>
                </c:pt>
                <c:pt idx="24691">
                  <c:v>43445.822916666599</c:v>
                </c:pt>
                <c:pt idx="24692">
                  <c:v>43445.84375</c:v>
                </c:pt>
                <c:pt idx="24693">
                  <c:v>43445.864583333401</c:v>
                </c:pt>
                <c:pt idx="24694">
                  <c:v>43445.885416666599</c:v>
                </c:pt>
                <c:pt idx="24695">
                  <c:v>43445.90625</c:v>
                </c:pt>
                <c:pt idx="24696">
                  <c:v>43445.927083333401</c:v>
                </c:pt>
                <c:pt idx="24697">
                  <c:v>43445.947916666599</c:v>
                </c:pt>
                <c:pt idx="24698">
                  <c:v>43445.96875</c:v>
                </c:pt>
                <c:pt idx="24699">
                  <c:v>43445.989583333401</c:v>
                </c:pt>
                <c:pt idx="24700">
                  <c:v>43446.010416666599</c:v>
                </c:pt>
                <c:pt idx="24701">
                  <c:v>43446.03125</c:v>
                </c:pt>
                <c:pt idx="24702">
                  <c:v>43446.052083333401</c:v>
                </c:pt>
                <c:pt idx="24703">
                  <c:v>43446.072916666599</c:v>
                </c:pt>
                <c:pt idx="24704">
                  <c:v>43446.09375</c:v>
                </c:pt>
                <c:pt idx="24705">
                  <c:v>43446.114583333401</c:v>
                </c:pt>
                <c:pt idx="24706">
                  <c:v>43446.135416666599</c:v>
                </c:pt>
                <c:pt idx="24707">
                  <c:v>43446.15625</c:v>
                </c:pt>
                <c:pt idx="24708">
                  <c:v>43446.177083333401</c:v>
                </c:pt>
                <c:pt idx="24709">
                  <c:v>43446.197916666599</c:v>
                </c:pt>
                <c:pt idx="24710">
                  <c:v>43446.21875</c:v>
                </c:pt>
                <c:pt idx="24711">
                  <c:v>43446.239583333401</c:v>
                </c:pt>
                <c:pt idx="24712">
                  <c:v>43446.260416666599</c:v>
                </c:pt>
                <c:pt idx="24713">
                  <c:v>43446.28125</c:v>
                </c:pt>
                <c:pt idx="24714">
                  <c:v>43446.302083333401</c:v>
                </c:pt>
                <c:pt idx="24715">
                  <c:v>43446.322916666599</c:v>
                </c:pt>
                <c:pt idx="24716">
                  <c:v>43446.34375</c:v>
                </c:pt>
                <c:pt idx="24717">
                  <c:v>43446.364583333401</c:v>
                </c:pt>
                <c:pt idx="24718">
                  <c:v>43446.385416666599</c:v>
                </c:pt>
                <c:pt idx="24719">
                  <c:v>43446.40625</c:v>
                </c:pt>
                <c:pt idx="24720">
                  <c:v>43446.427083333401</c:v>
                </c:pt>
                <c:pt idx="24721">
                  <c:v>43446.447916666599</c:v>
                </c:pt>
                <c:pt idx="24722">
                  <c:v>43446.46875</c:v>
                </c:pt>
                <c:pt idx="24723">
                  <c:v>43446.489583333401</c:v>
                </c:pt>
                <c:pt idx="24724">
                  <c:v>43446.510416666599</c:v>
                </c:pt>
                <c:pt idx="24725">
                  <c:v>43446.53125</c:v>
                </c:pt>
                <c:pt idx="24726">
                  <c:v>43446.552083333401</c:v>
                </c:pt>
                <c:pt idx="24727">
                  <c:v>43446.572916666599</c:v>
                </c:pt>
                <c:pt idx="24728">
                  <c:v>43446.59375</c:v>
                </c:pt>
                <c:pt idx="24729">
                  <c:v>43446.614583333401</c:v>
                </c:pt>
                <c:pt idx="24730">
                  <c:v>43446.635416666599</c:v>
                </c:pt>
                <c:pt idx="24731">
                  <c:v>43446.65625</c:v>
                </c:pt>
                <c:pt idx="24732">
                  <c:v>43446.677083333401</c:v>
                </c:pt>
                <c:pt idx="24733">
                  <c:v>43446.697916666599</c:v>
                </c:pt>
                <c:pt idx="24734">
                  <c:v>43446.71875</c:v>
                </c:pt>
                <c:pt idx="24735">
                  <c:v>43446.739583333401</c:v>
                </c:pt>
                <c:pt idx="24736">
                  <c:v>43446.760416666599</c:v>
                </c:pt>
                <c:pt idx="24737">
                  <c:v>43446.78125</c:v>
                </c:pt>
                <c:pt idx="24738">
                  <c:v>43446.802083333401</c:v>
                </c:pt>
                <c:pt idx="24739">
                  <c:v>43446.822916666599</c:v>
                </c:pt>
                <c:pt idx="24740">
                  <c:v>43446.84375</c:v>
                </c:pt>
                <c:pt idx="24741">
                  <c:v>43446.864583333401</c:v>
                </c:pt>
                <c:pt idx="24742">
                  <c:v>43446.885416666599</c:v>
                </c:pt>
                <c:pt idx="24743">
                  <c:v>43446.90625</c:v>
                </c:pt>
                <c:pt idx="24744">
                  <c:v>43446.927083333401</c:v>
                </c:pt>
                <c:pt idx="24745">
                  <c:v>43446.947916666599</c:v>
                </c:pt>
                <c:pt idx="24746">
                  <c:v>43446.96875</c:v>
                </c:pt>
                <c:pt idx="24747">
                  <c:v>43446.989583333401</c:v>
                </c:pt>
                <c:pt idx="24748">
                  <c:v>43447.010416666599</c:v>
                </c:pt>
                <c:pt idx="24749">
                  <c:v>43447.03125</c:v>
                </c:pt>
                <c:pt idx="24750">
                  <c:v>43447.052083333401</c:v>
                </c:pt>
                <c:pt idx="24751">
                  <c:v>43447.072916666599</c:v>
                </c:pt>
                <c:pt idx="24752">
                  <c:v>43447.09375</c:v>
                </c:pt>
                <c:pt idx="24753">
                  <c:v>43447.114583333401</c:v>
                </c:pt>
                <c:pt idx="24754">
                  <c:v>43447.135416666599</c:v>
                </c:pt>
                <c:pt idx="24755">
                  <c:v>43447.15625</c:v>
                </c:pt>
                <c:pt idx="24756">
                  <c:v>43447.177083333401</c:v>
                </c:pt>
                <c:pt idx="24757">
                  <c:v>43447.197916666599</c:v>
                </c:pt>
                <c:pt idx="24758">
                  <c:v>43447.21875</c:v>
                </c:pt>
                <c:pt idx="24759">
                  <c:v>43447.239583333401</c:v>
                </c:pt>
                <c:pt idx="24760">
                  <c:v>43447.260416666599</c:v>
                </c:pt>
                <c:pt idx="24761">
                  <c:v>43447.28125</c:v>
                </c:pt>
                <c:pt idx="24762">
                  <c:v>43447.302083333401</c:v>
                </c:pt>
                <c:pt idx="24763">
                  <c:v>43447.322916666599</c:v>
                </c:pt>
                <c:pt idx="24764">
                  <c:v>43447.34375</c:v>
                </c:pt>
                <c:pt idx="24765">
                  <c:v>43447.364583333401</c:v>
                </c:pt>
                <c:pt idx="24766">
                  <c:v>43447.385416666599</c:v>
                </c:pt>
                <c:pt idx="24767">
                  <c:v>43447.40625</c:v>
                </c:pt>
                <c:pt idx="24768">
                  <c:v>43447.427083333401</c:v>
                </c:pt>
                <c:pt idx="24769">
                  <c:v>43447.447916666599</c:v>
                </c:pt>
                <c:pt idx="24770">
                  <c:v>43447.46875</c:v>
                </c:pt>
                <c:pt idx="24771">
                  <c:v>43447.489583333401</c:v>
                </c:pt>
                <c:pt idx="24772">
                  <c:v>43447.510416666599</c:v>
                </c:pt>
                <c:pt idx="24773">
                  <c:v>43447.53125</c:v>
                </c:pt>
                <c:pt idx="24774">
                  <c:v>43447.552083333401</c:v>
                </c:pt>
                <c:pt idx="24775">
                  <c:v>43447.572916666599</c:v>
                </c:pt>
                <c:pt idx="24776">
                  <c:v>43447.59375</c:v>
                </c:pt>
                <c:pt idx="24777">
                  <c:v>43447.614583333401</c:v>
                </c:pt>
                <c:pt idx="24778">
                  <c:v>43447.635416666599</c:v>
                </c:pt>
                <c:pt idx="24779">
                  <c:v>43447.65625</c:v>
                </c:pt>
                <c:pt idx="24780">
                  <c:v>43447.677083333401</c:v>
                </c:pt>
                <c:pt idx="24781">
                  <c:v>43447.697916666599</c:v>
                </c:pt>
                <c:pt idx="24782">
                  <c:v>43447.71875</c:v>
                </c:pt>
                <c:pt idx="24783">
                  <c:v>43447.739583333401</c:v>
                </c:pt>
                <c:pt idx="24784">
                  <c:v>43447.760416666599</c:v>
                </c:pt>
                <c:pt idx="24785">
                  <c:v>43447.78125</c:v>
                </c:pt>
                <c:pt idx="24786">
                  <c:v>43447.802083333401</c:v>
                </c:pt>
                <c:pt idx="24787">
                  <c:v>43447.822916666599</c:v>
                </c:pt>
                <c:pt idx="24788">
                  <c:v>43447.84375</c:v>
                </c:pt>
                <c:pt idx="24789">
                  <c:v>43447.864583333401</c:v>
                </c:pt>
                <c:pt idx="24790">
                  <c:v>43447.885416666599</c:v>
                </c:pt>
                <c:pt idx="24791">
                  <c:v>43447.90625</c:v>
                </c:pt>
                <c:pt idx="24792">
                  <c:v>43447.927083333401</c:v>
                </c:pt>
                <c:pt idx="24793">
                  <c:v>43447.947916666599</c:v>
                </c:pt>
                <c:pt idx="24794">
                  <c:v>43447.96875</c:v>
                </c:pt>
                <c:pt idx="24795">
                  <c:v>43447.989583333401</c:v>
                </c:pt>
                <c:pt idx="24796">
                  <c:v>43448.010416666599</c:v>
                </c:pt>
                <c:pt idx="24797">
                  <c:v>43448.03125</c:v>
                </c:pt>
                <c:pt idx="24798">
                  <c:v>43448.052083333401</c:v>
                </c:pt>
                <c:pt idx="24799">
                  <c:v>43448.072916666599</c:v>
                </c:pt>
                <c:pt idx="24800">
                  <c:v>43448.09375</c:v>
                </c:pt>
                <c:pt idx="24801">
                  <c:v>43448.114583333401</c:v>
                </c:pt>
                <c:pt idx="24802">
                  <c:v>43448.135416666599</c:v>
                </c:pt>
                <c:pt idx="24803">
                  <c:v>43448.15625</c:v>
                </c:pt>
                <c:pt idx="24804">
                  <c:v>43448.177083333401</c:v>
                </c:pt>
                <c:pt idx="24805">
                  <c:v>43448.197916666599</c:v>
                </c:pt>
                <c:pt idx="24806">
                  <c:v>43448.21875</c:v>
                </c:pt>
                <c:pt idx="24807">
                  <c:v>43448.239583333401</c:v>
                </c:pt>
                <c:pt idx="24808">
                  <c:v>43448.260416666599</c:v>
                </c:pt>
                <c:pt idx="24809">
                  <c:v>43448.28125</c:v>
                </c:pt>
                <c:pt idx="24810">
                  <c:v>43448.302083333401</c:v>
                </c:pt>
                <c:pt idx="24811">
                  <c:v>43448.322916666599</c:v>
                </c:pt>
                <c:pt idx="24812">
                  <c:v>43448.34375</c:v>
                </c:pt>
                <c:pt idx="24813">
                  <c:v>43448.364583333401</c:v>
                </c:pt>
                <c:pt idx="24814">
                  <c:v>43448.385416666599</c:v>
                </c:pt>
                <c:pt idx="24815">
                  <c:v>43448.40625</c:v>
                </c:pt>
                <c:pt idx="24816">
                  <c:v>43448.427083333401</c:v>
                </c:pt>
                <c:pt idx="24817">
                  <c:v>43448.447916666599</c:v>
                </c:pt>
                <c:pt idx="24818">
                  <c:v>43448.46875</c:v>
                </c:pt>
                <c:pt idx="24819">
                  <c:v>43448.489583333401</c:v>
                </c:pt>
                <c:pt idx="24820">
                  <c:v>43448.510416666599</c:v>
                </c:pt>
                <c:pt idx="24821">
                  <c:v>43448.53125</c:v>
                </c:pt>
                <c:pt idx="24822">
                  <c:v>43448.552083333401</c:v>
                </c:pt>
                <c:pt idx="24823">
                  <c:v>43448.572916666599</c:v>
                </c:pt>
                <c:pt idx="24824">
                  <c:v>43448.59375</c:v>
                </c:pt>
                <c:pt idx="24825">
                  <c:v>43448.614583333401</c:v>
                </c:pt>
                <c:pt idx="24826">
                  <c:v>43448.635416666599</c:v>
                </c:pt>
                <c:pt idx="24827">
                  <c:v>43448.65625</c:v>
                </c:pt>
                <c:pt idx="24828">
                  <c:v>43448.677083333401</c:v>
                </c:pt>
                <c:pt idx="24829">
                  <c:v>43448.697916666599</c:v>
                </c:pt>
                <c:pt idx="24830">
                  <c:v>43448.71875</c:v>
                </c:pt>
                <c:pt idx="24831">
                  <c:v>43448.739583333401</c:v>
                </c:pt>
                <c:pt idx="24832">
                  <c:v>43448.760416666599</c:v>
                </c:pt>
                <c:pt idx="24833">
                  <c:v>43448.78125</c:v>
                </c:pt>
                <c:pt idx="24834">
                  <c:v>43448.802083333401</c:v>
                </c:pt>
                <c:pt idx="24835">
                  <c:v>43448.822916666599</c:v>
                </c:pt>
                <c:pt idx="24836">
                  <c:v>43448.84375</c:v>
                </c:pt>
                <c:pt idx="24837">
                  <c:v>43448.864583333401</c:v>
                </c:pt>
                <c:pt idx="24838">
                  <c:v>43448.885416666599</c:v>
                </c:pt>
                <c:pt idx="24839">
                  <c:v>43448.90625</c:v>
                </c:pt>
                <c:pt idx="24840">
                  <c:v>43448.927083333401</c:v>
                </c:pt>
                <c:pt idx="24841">
                  <c:v>43448.947916666599</c:v>
                </c:pt>
                <c:pt idx="24842">
                  <c:v>43448.96875</c:v>
                </c:pt>
                <c:pt idx="24843">
                  <c:v>43448.989583333401</c:v>
                </c:pt>
                <c:pt idx="24844">
                  <c:v>43449.010416666599</c:v>
                </c:pt>
                <c:pt idx="24845">
                  <c:v>43449.03125</c:v>
                </c:pt>
                <c:pt idx="24846">
                  <c:v>43449.052083333401</c:v>
                </c:pt>
                <c:pt idx="24847">
                  <c:v>43449.072916666599</c:v>
                </c:pt>
                <c:pt idx="24848">
                  <c:v>43449.09375</c:v>
                </c:pt>
                <c:pt idx="24849">
                  <c:v>43449.114583333401</c:v>
                </c:pt>
                <c:pt idx="24850">
                  <c:v>43449.135416666599</c:v>
                </c:pt>
                <c:pt idx="24851">
                  <c:v>43449.15625</c:v>
                </c:pt>
                <c:pt idx="24852">
                  <c:v>43449.177083333401</c:v>
                </c:pt>
                <c:pt idx="24853">
                  <c:v>43449.197916666599</c:v>
                </c:pt>
                <c:pt idx="24854">
                  <c:v>43449.21875</c:v>
                </c:pt>
                <c:pt idx="24855">
                  <c:v>43449.239583333401</c:v>
                </c:pt>
                <c:pt idx="24856">
                  <c:v>43449.260416666599</c:v>
                </c:pt>
                <c:pt idx="24857">
                  <c:v>43449.28125</c:v>
                </c:pt>
                <c:pt idx="24858">
                  <c:v>43449.302083333401</c:v>
                </c:pt>
                <c:pt idx="24859">
                  <c:v>43449.322916666599</c:v>
                </c:pt>
                <c:pt idx="24860">
                  <c:v>43449.34375</c:v>
                </c:pt>
                <c:pt idx="24861">
                  <c:v>43449.364583333401</c:v>
                </c:pt>
                <c:pt idx="24862">
                  <c:v>43449.385416666599</c:v>
                </c:pt>
                <c:pt idx="24863">
                  <c:v>43449.40625</c:v>
                </c:pt>
                <c:pt idx="24864">
                  <c:v>43449.427083333401</c:v>
                </c:pt>
                <c:pt idx="24865">
                  <c:v>43449.447916666599</c:v>
                </c:pt>
                <c:pt idx="24866">
                  <c:v>43449.46875</c:v>
                </c:pt>
                <c:pt idx="24867">
                  <c:v>43449.489583333401</c:v>
                </c:pt>
                <c:pt idx="24868">
                  <c:v>43449.510416666599</c:v>
                </c:pt>
                <c:pt idx="24869">
                  <c:v>43449.53125</c:v>
                </c:pt>
                <c:pt idx="24870">
                  <c:v>43449.552083333401</c:v>
                </c:pt>
                <c:pt idx="24871">
                  <c:v>43449.572916666599</c:v>
                </c:pt>
                <c:pt idx="24872">
                  <c:v>43449.59375</c:v>
                </c:pt>
                <c:pt idx="24873">
                  <c:v>43449.614583333401</c:v>
                </c:pt>
                <c:pt idx="24874">
                  <c:v>43449.635416666599</c:v>
                </c:pt>
                <c:pt idx="24875">
                  <c:v>43449.65625</c:v>
                </c:pt>
                <c:pt idx="24876">
                  <c:v>43449.677083333401</c:v>
                </c:pt>
                <c:pt idx="24877">
                  <c:v>43449.697916666599</c:v>
                </c:pt>
                <c:pt idx="24878">
                  <c:v>43449.71875</c:v>
                </c:pt>
                <c:pt idx="24879">
                  <c:v>43449.739583333401</c:v>
                </c:pt>
                <c:pt idx="24880">
                  <c:v>43449.760416666599</c:v>
                </c:pt>
                <c:pt idx="24881">
                  <c:v>43449.78125</c:v>
                </c:pt>
                <c:pt idx="24882">
                  <c:v>43449.802083333401</c:v>
                </c:pt>
                <c:pt idx="24883">
                  <c:v>43449.822916666599</c:v>
                </c:pt>
                <c:pt idx="24884">
                  <c:v>43449.84375</c:v>
                </c:pt>
                <c:pt idx="24885">
                  <c:v>43449.864583333401</c:v>
                </c:pt>
                <c:pt idx="24886">
                  <c:v>43449.885416666599</c:v>
                </c:pt>
                <c:pt idx="24887">
                  <c:v>43449.90625</c:v>
                </c:pt>
                <c:pt idx="24888">
                  <c:v>43449.927083333401</c:v>
                </c:pt>
                <c:pt idx="24889">
                  <c:v>43449.947916666599</c:v>
                </c:pt>
                <c:pt idx="24890">
                  <c:v>43449.96875</c:v>
                </c:pt>
                <c:pt idx="24891">
                  <c:v>43449.989583333401</c:v>
                </c:pt>
                <c:pt idx="24892">
                  <c:v>43450.010416666599</c:v>
                </c:pt>
                <c:pt idx="24893">
                  <c:v>43450.03125</c:v>
                </c:pt>
                <c:pt idx="24894">
                  <c:v>43450.052083333401</c:v>
                </c:pt>
                <c:pt idx="24895">
                  <c:v>43450.072916666599</c:v>
                </c:pt>
                <c:pt idx="24896">
                  <c:v>43450.09375</c:v>
                </c:pt>
                <c:pt idx="24897">
                  <c:v>43450.114583333401</c:v>
                </c:pt>
                <c:pt idx="24898">
                  <c:v>43450.135416666599</c:v>
                </c:pt>
                <c:pt idx="24899">
                  <c:v>43450.15625</c:v>
                </c:pt>
                <c:pt idx="24900">
                  <c:v>43450.177083333401</c:v>
                </c:pt>
                <c:pt idx="24901">
                  <c:v>43450.197916666599</c:v>
                </c:pt>
                <c:pt idx="24902">
                  <c:v>43450.21875</c:v>
                </c:pt>
                <c:pt idx="24903">
                  <c:v>43450.239583333401</c:v>
                </c:pt>
                <c:pt idx="24904">
                  <c:v>43450.260416666599</c:v>
                </c:pt>
                <c:pt idx="24905">
                  <c:v>43450.28125</c:v>
                </c:pt>
                <c:pt idx="24906">
                  <c:v>43450.302083333401</c:v>
                </c:pt>
                <c:pt idx="24907">
                  <c:v>43450.322916666599</c:v>
                </c:pt>
                <c:pt idx="24908">
                  <c:v>43450.34375</c:v>
                </c:pt>
                <c:pt idx="24909">
                  <c:v>43450.364583333401</c:v>
                </c:pt>
                <c:pt idx="24910">
                  <c:v>43450.385416666599</c:v>
                </c:pt>
                <c:pt idx="24911">
                  <c:v>43450.40625</c:v>
                </c:pt>
                <c:pt idx="24912">
                  <c:v>43450.427083333401</c:v>
                </c:pt>
                <c:pt idx="24913">
                  <c:v>43450.447916666599</c:v>
                </c:pt>
                <c:pt idx="24914">
                  <c:v>43450.46875</c:v>
                </c:pt>
                <c:pt idx="24915">
                  <c:v>43450.489583333401</c:v>
                </c:pt>
                <c:pt idx="24916">
                  <c:v>43450.510416666599</c:v>
                </c:pt>
                <c:pt idx="24917">
                  <c:v>43450.53125</c:v>
                </c:pt>
                <c:pt idx="24918">
                  <c:v>43450.552083333401</c:v>
                </c:pt>
                <c:pt idx="24919">
                  <c:v>43450.572916666599</c:v>
                </c:pt>
                <c:pt idx="24920">
                  <c:v>43450.59375</c:v>
                </c:pt>
                <c:pt idx="24921">
                  <c:v>43450.614583333401</c:v>
                </c:pt>
                <c:pt idx="24922">
                  <c:v>43450.635416666599</c:v>
                </c:pt>
                <c:pt idx="24923">
                  <c:v>43450.65625</c:v>
                </c:pt>
                <c:pt idx="24924">
                  <c:v>43450.677083333401</c:v>
                </c:pt>
                <c:pt idx="24925">
                  <c:v>43450.697916666599</c:v>
                </c:pt>
                <c:pt idx="24926">
                  <c:v>43450.71875</c:v>
                </c:pt>
                <c:pt idx="24927">
                  <c:v>43450.739583333401</c:v>
                </c:pt>
                <c:pt idx="24928">
                  <c:v>43450.760416666599</c:v>
                </c:pt>
                <c:pt idx="24929">
                  <c:v>43450.78125</c:v>
                </c:pt>
                <c:pt idx="24930">
                  <c:v>43450.802083333401</c:v>
                </c:pt>
                <c:pt idx="24931">
                  <c:v>43450.822916666599</c:v>
                </c:pt>
                <c:pt idx="24932">
                  <c:v>43450.84375</c:v>
                </c:pt>
                <c:pt idx="24933">
                  <c:v>43450.864583333401</c:v>
                </c:pt>
                <c:pt idx="24934">
                  <c:v>43450.885416666599</c:v>
                </c:pt>
                <c:pt idx="24935">
                  <c:v>43450.90625</c:v>
                </c:pt>
                <c:pt idx="24936">
                  <c:v>43450.927083333401</c:v>
                </c:pt>
                <c:pt idx="24937">
                  <c:v>43450.947916666599</c:v>
                </c:pt>
                <c:pt idx="24938">
                  <c:v>43450.96875</c:v>
                </c:pt>
                <c:pt idx="24939">
                  <c:v>43450.989583333401</c:v>
                </c:pt>
                <c:pt idx="24940">
                  <c:v>43451.010416666599</c:v>
                </c:pt>
                <c:pt idx="24941">
                  <c:v>43451.03125</c:v>
                </c:pt>
                <c:pt idx="24942">
                  <c:v>43451.052083333401</c:v>
                </c:pt>
                <c:pt idx="24943">
                  <c:v>43451.072916666599</c:v>
                </c:pt>
                <c:pt idx="24944">
                  <c:v>43451.09375</c:v>
                </c:pt>
                <c:pt idx="24945">
                  <c:v>43451.114583333401</c:v>
                </c:pt>
                <c:pt idx="24946">
                  <c:v>43451.135416666599</c:v>
                </c:pt>
                <c:pt idx="24947">
                  <c:v>43451.15625</c:v>
                </c:pt>
                <c:pt idx="24948">
                  <c:v>43451.177083333401</c:v>
                </c:pt>
                <c:pt idx="24949">
                  <c:v>43451.197916666599</c:v>
                </c:pt>
                <c:pt idx="24950">
                  <c:v>43451.21875</c:v>
                </c:pt>
                <c:pt idx="24951">
                  <c:v>43451.239583333401</c:v>
                </c:pt>
                <c:pt idx="24952">
                  <c:v>43451.260416666599</c:v>
                </c:pt>
                <c:pt idx="24953">
                  <c:v>43451.28125</c:v>
                </c:pt>
                <c:pt idx="24954">
                  <c:v>43451.302083333401</c:v>
                </c:pt>
                <c:pt idx="24955">
                  <c:v>43451.322916666599</c:v>
                </c:pt>
                <c:pt idx="24956">
                  <c:v>43451.34375</c:v>
                </c:pt>
                <c:pt idx="24957">
                  <c:v>43451.364583333401</c:v>
                </c:pt>
                <c:pt idx="24958">
                  <c:v>43451.385416666599</c:v>
                </c:pt>
                <c:pt idx="24959">
                  <c:v>43451.40625</c:v>
                </c:pt>
                <c:pt idx="24960">
                  <c:v>43451.427083333401</c:v>
                </c:pt>
                <c:pt idx="24961">
                  <c:v>43451.447916666599</c:v>
                </c:pt>
                <c:pt idx="24962">
                  <c:v>43451.46875</c:v>
                </c:pt>
                <c:pt idx="24963">
                  <c:v>43451.489583333401</c:v>
                </c:pt>
                <c:pt idx="24964">
                  <c:v>43451.510416666599</c:v>
                </c:pt>
                <c:pt idx="24965">
                  <c:v>43451.53125</c:v>
                </c:pt>
                <c:pt idx="24966">
                  <c:v>43451.552083333401</c:v>
                </c:pt>
                <c:pt idx="24967">
                  <c:v>43451.572916666599</c:v>
                </c:pt>
                <c:pt idx="24968">
                  <c:v>43451.59375</c:v>
                </c:pt>
                <c:pt idx="24969">
                  <c:v>43451.614583333401</c:v>
                </c:pt>
                <c:pt idx="24970">
                  <c:v>43451.635416666599</c:v>
                </c:pt>
                <c:pt idx="24971">
                  <c:v>43451.65625</c:v>
                </c:pt>
                <c:pt idx="24972">
                  <c:v>43451.677083333401</c:v>
                </c:pt>
                <c:pt idx="24973">
                  <c:v>43451.697916666599</c:v>
                </c:pt>
                <c:pt idx="24974">
                  <c:v>43451.71875</c:v>
                </c:pt>
                <c:pt idx="24975">
                  <c:v>43451.739583333401</c:v>
                </c:pt>
                <c:pt idx="24976">
                  <c:v>43451.760416666599</c:v>
                </c:pt>
                <c:pt idx="24977">
                  <c:v>43451.78125</c:v>
                </c:pt>
                <c:pt idx="24978">
                  <c:v>43451.802083333401</c:v>
                </c:pt>
                <c:pt idx="24979">
                  <c:v>43451.822916666599</c:v>
                </c:pt>
                <c:pt idx="24980">
                  <c:v>43451.84375</c:v>
                </c:pt>
                <c:pt idx="24981">
                  <c:v>43451.864583333401</c:v>
                </c:pt>
                <c:pt idx="24982">
                  <c:v>43451.885416666599</c:v>
                </c:pt>
                <c:pt idx="24983">
                  <c:v>43451.90625</c:v>
                </c:pt>
                <c:pt idx="24984">
                  <c:v>43451.927083333401</c:v>
                </c:pt>
                <c:pt idx="24985">
                  <c:v>43451.947916666599</c:v>
                </c:pt>
                <c:pt idx="24986">
                  <c:v>43451.96875</c:v>
                </c:pt>
                <c:pt idx="24987">
                  <c:v>43451.989583333401</c:v>
                </c:pt>
                <c:pt idx="24988">
                  <c:v>43452.010416666599</c:v>
                </c:pt>
                <c:pt idx="24989">
                  <c:v>43452.03125</c:v>
                </c:pt>
                <c:pt idx="24990">
                  <c:v>43452.052083333401</c:v>
                </c:pt>
                <c:pt idx="24991">
                  <c:v>43452.072916666599</c:v>
                </c:pt>
                <c:pt idx="24992">
                  <c:v>43452.09375</c:v>
                </c:pt>
                <c:pt idx="24993">
                  <c:v>43452.114583333401</c:v>
                </c:pt>
                <c:pt idx="24994">
                  <c:v>43452.135416666599</c:v>
                </c:pt>
                <c:pt idx="24995">
                  <c:v>43452.15625</c:v>
                </c:pt>
                <c:pt idx="24996">
                  <c:v>43452.177083333401</c:v>
                </c:pt>
                <c:pt idx="24997">
                  <c:v>43452.197916666599</c:v>
                </c:pt>
                <c:pt idx="24998">
                  <c:v>43452.21875</c:v>
                </c:pt>
                <c:pt idx="24999">
                  <c:v>43452.239583333401</c:v>
                </c:pt>
                <c:pt idx="25000">
                  <c:v>43452.260416666599</c:v>
                </c:pt>
                <c:pt idx="25001">
                  <c:v>43452.28125</c:v>
                </c:pt>
                <c:pt idx="25002">
                  <c:v>43452.302083333401</c:v>
                </c:pt>
                <c:pt idx="25003">
                  <c:v>43452.322916666599</c:v>
                </c:pt>
                <c:pt idx="25004">
                  <c:v>43452.34375</c:v>
                </c:pt>
                <c:pt idx="25005">
                  <c:v>43452.364583333401</c:v>
                </c:pt>
                <c:pt idx="25006">
                  <c:v>43452.385416666599</c:v>
                </c:pt>
                <c:pt idx="25007">
                  <c:v>43452.40625</c:v>
                </c:pt>
                <c:pt idx="25008">
                  <c:v>43452.427083333401</c:v>
                </c:pt>
                <c:pt idx="25009">
                  <c:v>43452.447916666599</c:v>
                </c:pt>
                <c:pt idx="25010">
                  <c:v>43452.46875</c:v>
                </c:pt>
                <c:pt idx="25011">
                  <c:v>43452.489583333401</c:v>
                </c:pt>
                <c:pt idx="25012">
                  <c:v>43452.510416666599</c:v>
                </c:pt>
                <c:pt idx="25013">
                  <c:v>43452.53125</c:v>
                </c:pt>
                <c:pt idx="25014">
                  <c:v>43452.552083333401</c:v>
                </c:pt>
                <c:pt idx="25015">
                  <c:v>43452.572916666599</c:v>
                </c:pt>
                <c:pt idx="25016">
                  <c:v>43452.59375</c:v>
                </c:pt>
                <c:pt idx="25017">
                  <c:v>43452.614583333401</c:v>
                </c:pt>
                <c:pt idx="25018">
                  <c:v>43452.635416666599</c:v>
                </c:pt>
                <c:pt idx="25019">
                  <c:v>43452.65625</c:v>
                </c:pt>
                <c:pt idx="25020">
                  <c:v>43452.677083333401</c:v>
                </c:pt>
                <c:pt idx="25021">
                  <c:v>43452.697916666599</c:v>
                </c:pt>
                <c:pt idx="25022">
                  <c:v>43452.71875</c:v>
                </c:pt>
                <c:pt idx="25023">
                  <c:v>43452.739583333401</c:v>
                </c:pt>
                <c:pt idx="25024">
                  <c:v>43452.760416666599</c:v>
                </c:pt>
                <c:pt idx="25025">
                  <c:v>43452.78125</c:v>
                </c:pt>
                <c:pt idx="25026">
                  <c:v>43452.802083333401</c:v>
                </c:pt>
                <c:pt idx="25027">
                  <c:v>43452.822916666599</c:v>
                </c:pt>
                <c:pt idx="25028">
                  <c:v>43452.84375</c:v>
                </c:pt>
                <c:pt idx="25029">
                  <c:v>43452.864583333401</c:v>
                </c:pt>
                <c:pt idx="25030">
                  <c:v>43452.885416666599</c:v>
                </c:pt>
                <c:pt idx="25031">
                  <c:v>43452.90625</c:v>
                </c:pt>
                <c:pt idx="25032">
                  <c:v>43452.927083333401</c:v>
                </c:pt>
                <c:pt idx="25033">
                  <c:v>43452.947916666599</c:v>
                </c:pt>
                <c:pt idx="25034">
                  <c:v>43452.96875</c:v>
                </c:pt>
                <c:pt idx="25035">
                  <c:v>43452.989583333401</c:v>
                </c:pt>
                <c:pt idx="25036">
                  <c:v>43453.010416666599</c:v>
                </c:pt>
                <c:pt idx="25037">
                  <c:v>43453.03125</c:v>
                </c:pt>
                <c:pt idx="25038">
                  <c:v>43453.052083333401</c:v>
                </c:pt>
                <c:pt idx="25039">
                  <c:v>43453.072916666599</c:v>
                </c:pt>
                <c:pt idx="25040">
                  <c:v>43453.09375</c:v>
                </c:pt>
                <c:pt idx="25041">
                  <c:v>43453.114583333401</c:v>
                </c:pt>
                <c:pt idx="25042">
                  <c:v>43453.135416666599</c:v>
                </c:pt>
                <c:pt idx="25043">
                  <c:v>43453.15625</c:v>
                </c:pt>
                <c:pt idx="25044">
                  <c:v>43453.177083333401</c:v>
                </c:pt>
                <c:pt idx="25045">
                  <c:v>43453.197916666599</c:v>
                </c:pt>
                <c:pt idx="25046">
                  <c:v>43453.21875</c:v>
                </c:pt>
                <c:pt idx="25047">
                  <c:v>43453.239583333401</c:v>
                </c:pt>
                <c:pt idx="25048">
                  <c:v>43453.260416666599</c:v>
                </c:pt>
                <c:pt idx="25049">
                  <c:v>43453.28125</c:v>
                </c:pt>
                <c:pt idx="25050">
                  <c:v>43453.302083333401</c:v>
                </c:pt>
                <c:pt idx="25051">
                  <c:v>43453.322916666599</c:v>
                </c:pt>
                <c:pt idx="25052">
                  <c:v>43453.34375</c:v>
                </c:pt>
                <c:pt idx="25053">
                  <c:v>43453.364583333401</c:v>
                </c:pt>
                <c:pt idx="25054">
                  <c:v>43453.385416666599</c:v>
                </c:pt>
                <c:pt idx="25055">
                  <c:v>43453.40625</c:v>
                </c:pt>
                <c:pt idx="25056">
                  <c:v>43453.427083333401</c:v>
                </c:pt>
                <c:pt idx="25057">
                  <c:v>43453.447916666599</c:v>
                </c:pt>
                <c:pt idx="25058">
                  <c:v>43453.46875</c:v>
                </c:pt>
                <c:pt idx="25059">
                  <c:v>43453.489583333401</c:v>
                </c:pt>
                <c:pt idx="25060">
                  <c:v>43453.510416666599</c:v>
                </c:pt>
                <c:pt idx="25061">
                  <c:v>43453.53125</c:v>
                </c:pt>
                <c:pt idx="25062">
                  <c:v>43453.552083333401</c:v>
                </c:pt>
                <c:pt idx="25063">
                  <c:v>43453.572916666599</c:v>
                </c:pt>
                <c:pt idx="25064">
                  <c:v>43453.59375</c:v>
                </c:pt>
                <c:pt idx="25065">
                  <c:v>43453.614583333401</c:v>
                </c:pt>
                <c:pt idx="25066">
                  <c:v>43453.635416666599</c:v>
                </c:pt>
                <c:pt idx="25067">
                  <c:v>43453.65625</c:v>
                </c:pt>
                <c:pt idx="25068">
                  <c:v>43453.677083333401</c:v>
                </c:pt>
                <c:pt idx="25069">
                  <c:v>43453.697916666599</c:v>
                </c:pt>
                <c:pt idx="25070">
                  <c:v>43453.71875</c:v>
                </c:pt>
                <c:pt idx="25071">
                  <c:v>43453.739583333401</c:v>
                </c:pt>
                <c:pt idx="25072">
                  <c:v>43453.760416666599</c:v>
                </c:pt>
                <c:pt idx="25073">
                  <c:v>43453.78125</c:v>
                </c:pt>
                <c:pt idx="25074">
                  <c:v>43453.802083333401</c:v>
                </c:pt>
                <c:pt idx="25075">
                  <c:v>43453.822916666599</c:v>
                </c:pt>
                <c:pt idx="25076">
                  <c:v>43453.84375</c:v>
                </c:pt>
                <c:pt idx="25077">
                  <c:v>43453.864583333401</c:v>
                </c:pt>
                <c:pt idx="25078">
                  <c:v>43453.885416666599</c:v>
                </c:pt>
                <c:pt idx="25079">
                  <c:v>43453.90625</c:v>
                </c:pt>
                <c:pt idx="25080">
                  <c:v>43453.927083333401</c:v>
                </c:pt>
                <c:pt idx="25081">
                  <c:v>43453.947916666599</c:v>
                </c:pt>
                <c:pt idx="25082">
                  <c:v>43453.96875</c:v>
                </c:pt>
                <c:pt idx="25083">
                  <c:v>43453.989583333401</c:v>
                </c:pt>
                <c:pt idx="25084">
                  <c:v>43454.010416666599</c:v>
                </c:pt>
                <c:pt idx="25085">
                  <c:v>43454.03125</c:v>
                </c:pt>
                <c:pt idx="25086">
                  <c:v>43454.052083333401</c:v>
                </c:pt>
                <c:pt idx="25087">
                  <c:v>43454.072916666599</c:v>
                </c:pt>
                <c:pt idx="25088">
                  <c:v>43454.09375</c:v>
                </c:pt>
                <c:pt idx="25089">
                  <c:v>43454.114583333401</c:v>
                </c:pt>
                <c:pt idx="25090">
                  <c:v>43454.135416666599</c:v>
                </c:pt>
                <c:pt idx="25091">
                  <c:v>43454.15625</c:v>
                </c:pt>
                <c:pt idx="25092">
                  <c:v>43454.177083333401</c:v>
                </c:pt>
                <c:pt idx="25093">
                  <c:v>43454.197916666599</c:v>
                </c:pt>
                <c:pt idx="25094">
                  <c:v>43454.21875</c:v>
                </c:pt>
                <c:pt idx="25095">
                  <c:v>43454.239583333401</c:v>
                </c:pt>
                <c:pt idx="25096">
                  <c:v>43454.260416666599</c:v>
                </c:pt>
                <c:pt idx="25097">
                  <c:v>43454.28125</c:v>
                </c:pt>
                <c:pt idx="25098">
                  <c:v>43454.302083333401</c:v>
                </c:pt>
                <c:pt idx="25099">
                  <c:v>43454.322916666599</c:v>
                </c:pt>
                <c:pt idx="25100">
                  <c:v>43454.34375</c:v>
                </c:pt>
                <c:pt idx="25101">
                  <c:v>43454.364583333401</c:v>
                </c:pt>
                <c:pt idx="25102">
                  <c:v>43454.385416666599</c:v>
                </c:pt>
                <c:pt idx="25103">
                  <c:v>43454.40625</c:v>
                </c:pt>
                <c:pt idx="25104">
                  <c:v>43454.427083333401</c:v>
                </c:pt>
                <c:pt idx="25105">
                  <c:v>43454.447916666599</c:v>
                </c:pt>
                <c:pt idx="25106">
                  <c:v>43454.46875</c:v>
                </c:pt>
                <c:pt idx="25107">
                  <c:v>43454.489583333401</c:v>
                </c:pt>
                <c:pt idx="25108">
                  <c:v>43454.510416666599</c:v>
                </c:pt>
                <c:pt idx="25109">
                  <c:v>43454.53125</c:v>
                </c:pt>
                <c:pt idx="25110">
                  <c:v>43454.552083333401</c:v>
                </c:pt>
                <c:pt idx="25111">
                  <c:v>43454.572916666599</c:v>
                </c:pt>
                <c:pt idx="25112">
                  <c:v>43454.59375</c:v>
                </c:pt>
                <c:pt idx="25113">
                  <c:v>43454.614583333401</c:v>
                </c:pt>
                <c:pt idx="25114">
                  <c:v>43454.635416666599</c:v>
                </c:pt>
                <c:pt idx="25115">
                  <c:v>43454.65625</c:v>
                </c:pt>
                <c:pt idx="25116">
                  <c:v>43454.677083333401</c:v>
                </c:pt>
                <c:pt idx="25117">
                  <c:v>43454.697916666599</c:v>
                </c:pt>
                <c:pt idx="25118">
                  <c:v>43454.71875</c:v>
                </c:pt>
                <c:pt idx="25119">
                  <c:v>43454.739583333401</c:v>
                </c:pt>
                <c:pt idx="25120">
                  <c:v>43454.760416666599</c:v>
                </c:pt>
                <c:pt idx="25121">
                  <c:v>43454.78125</c:v>
                </c:pt>
                <c:pt idx="25122">
                  <c:v>43454.802083333401</c:v>
                </c:pt>
                <c:pt idx="25123">
                  <c:v>43454.822916666599</c:v>
                </c:pt>
                <c:pt idx="25124">
                  <c:v>43454.84375</c:v>
                </c:pt>
                <c:pt idx="25125">
                  <c:v>43454.864583333401</c:v>
                </c:pt>
                <c:pt idx="25126">
                  <c:v>43454.885416666599</c:v>
                </c:pt>
                <c:pt idx="25127">
                  <c:v>43454.90625</c:v>
                </c:pt>
                <c:pt idx="25128">
                  <c:v>43454.927083333401</c:v>
                </c:pt>
                <c:pt idx="25129">
                  <c:v>43454.947916666599</c:v>
                </c:pt>
                <c:pt idx="25130">
                  <c:v>43454.96875</c:v>
                </c:pt>
                <c:pt idx="25131">
                  <c:v>43454.989583333401</c:v>
                </c:pt>
                <c:pt idx="25132">
                  <c:v>43455.010416666599</c:v>
                </c:pt>
                <c:pt idx="25133">
                  <c:v>43455.03125</c:v>
                </c:pt>
                <c:pt idx="25134">
                  <c:v>43455.052083333401</c:v>
                </c:pt>
                <c:pt idx="25135">
                  <c:v>43455.072916666599</c:v>
                </c:pt>
                <c:pt idx="25136">
                  <c:v>43455.09375</c:v>
                </c:pt>
                <c:pt idx="25137">
                  <c:v>43455.114583333401</c:v>
                </c:pt>
                <c:pt idx="25138">
                  <c:v>43455.135416666599</c:v>
                </c:pt>
                <c:pt idx="25139">
                  <c:v>43455.15625</c:v>
                </c:pt>
                <c:pt idx="25140">
                  <c:v>43455.177083333401</c:v>
                </c:pt>
                <c:pt idx="25141">
                  <c:v>43455.197916666599</c:v>
                </c:pt>
                <c:pt idx="25142">
                  <c:v>43455.21875</c:v>
                </c:pt>
                <c:pt idx="25143">
                  <c:v>43455.239583333401</c:v>
                </c:pt>
                <c:pt idx="25144">
                  <c:v>43455.260416666599</c:v>
                </c:pt>
                <c:pt idx="25145">
                  <c:v>43455.28125</c:v>
                </c:pt>
                <c:pt idx="25146">
                  <c:v>43455.302083333401</c:v>
                </c:pt>
                <c:pt idx="25147">
                  <c:v>43455.322916666599</c:v>
                </c:pt>
                <c:pt idx="25148">
                  <c:v>43455.34375</c:v>
                </c:pt>
                <c:pt idx="25149">
                  <c:v>43455.364583333401</c:v>
                </c:pt>
                <c:pt idx="25150">
                  <c:v>43455.385416666599</c:v>
                </c:pt>
                <c:pt idx="25151">
                  <c:v>43455.40625</c:v>
                </c:pt>
                <c:pt idx="25152">
                  <c:v>43455.427083333401</c:v>
                </c:pt>
                <c:pt idx="25153">
                  <c:v>43455.447916666599</c:v>
                </c:pt>
                <c:pt idx="25154">
                  <c:v>43455.46875</c:v>
                </c:pt>
                <c:pt idx="25155">
                  <c:v>43455.489583333401</c:v>
                </c:pt>
                <c:pt idx="25156">
                  <c:v>43455.510416666599</c:v>
                </c:pt>
                <c:pt idx="25157">
                  <c:v>43455.53125</c:v>
                </c:pt>
                <c:pt idx="25158">
                  <c:v>43455.552083333401</c:v>
                </c:pt>
                <c:pt idx="25159">
                  <c:v>43455.572916666599</c:v>
                </c:pt>
                <c:pt idx="25160">
                  <c:v>43455.59375</c:v>
                </c:pt>
                <c:pt idx="25161">
                  <c:v>43455.614583333401</c:v>
                </c:pt>
                <c:pt idx="25162">
                  <c:v>43455.635416666599</c:v>
                </c:pt>
                <c:pt idx="25163">
                  <c:v>43455.65625</c:v>
                </c:pt>
                <c:pt idx="25164">
                  <c:v>43455.677083333401</c:v>
                </c:pt>
                <c:pt idx="25165">
                  <c:v>43455.697916666599</c:v>
                </c:pt>
                <c:pt idx="25166">
                  <c:v>43455.71875</c:v>
                </c:pt>
                <c:pt idx="25167">
                  <c:v>43455.739583333401</c:v>
                </c:pt>
                <c:pt idx="25168">
                  <c:v>43455.760416666599</c:v>
                </c:pt>
                <c:pt idx="25169">
                  <c:v>43455.78125</c:v>
                </c:pt>
                <c:pt idx="25170">
                  <c:v>43455.802083333401</c:v>
                </c:pt>
                <c:pt idx="25171">
                  <c:v>43455.822916666599</c:v>
                </c:pt>
                <c:pt idx="25172">
                  <c:v>43455.84375</c:v>
                </c:pt>
                <c:pt idx="25173">
                  <c:v>43455.864583333401</c:v>
                </c:pt>
                <c:pt idx="25174">
                  <c:v>43455.885416666599</c:v>
                </c:pt>
                <c:pt idx="25175">
                  <c:v>43455.90625</c:v>
                </c:pt>
                <c:pt idx="25176">
                  <c:v>43455.927083333401</c:v>
                </c:pt>
                <c:pt idx="25177">
                  <c:v>43455.947916666599</c:v>
                </c:pt>
                <c:pt idx="25178">
                  <c:v>43455.96875</c:v>
                </c:pt>
                <c:pt idx="25179">
                  <c:v>43455.989583333401</c:v>
                </c:pt>
                <c:pt idx="25180">
                  <c:v>43456.010416666599</c:v>
                </c:pt>
                <c:pt idx="25181">
                  <c:v>43456.03125</c:v>
                </c:pt>
                <c:pt idx="25182">
                  <c:v>43456.052083333401</c:v>
                </c:pt>
                <c:pt idx="25183">
                  <c:v>43456.072916666599</c:v>
                </c:pt>
                <c:pt idx="25184">
                  <c:v>43456.09375</c:v>
                </c:pt>
                <c:pt idx="25185">
                  <c:v>43456.114583333401</c:v>
                </c:pt>
                <c:pt idx="25186">
                  <c:v>43456.135416666599</c:v>
                </c:pt>
                <c:pt idx="25187">
                  <c:v>43456.15625</c:v>
                </c:pt>
                <c:pt idx="25188">
                  <c:v>43456.177083333401</c:v>
                </c:pt>
                <c:pt idx="25189">
                  <c:v>43456.197916666599</c:v>
                </c:pt>
                <c:pt idx="25190">
                  <c:v>43456.21875</c:v>
                </c:pt>
                <c:pt idx="25191">
                  <c:v>43456.239583333401</c:v>
                </c:pt>
                <c:pt idx="25192">
                  <c:v>43456.260416666599</c:v>
                </c:pt>
                <c:pt idx="25193">
                  <c:v>43456.28125</c:v>
                </c:pt>
                <c:pt idx="25194">
                  <c:v>43456.302083333401</c:v>
                </c:pt>
                <c:pt idx="25195">
                  <c:v>43456.322916666599</c:v>
                </c:pt>
                <c:pt idx="25196">
                  <c:v>43456.34375</c:v>
                </c:pt>
                <c:pt idx="25197">
                  <c:v>43456.364583333401</c:v>
                </c:pt>
                <c:pt idx="25198">
                  <c:v>43456.385416666599</c:v>
                </c:pt>
                <c:pt idx="25199">
                  <c:v>43456.40625</c:v>
                </c:pt>
                <c:pt idx="25200">
                  <c:v>43456.427083333401</c:v>
                </c:pt>
                <c:pt idx="25201">
                  <c:v>43456.447916666599</c:v>
                </c:pt>
                <c:pt idx="25202">
                  <c:v>43456.46875</c:v>
                </c:pt>
                <c:pt idx="25203">
                  <c:v>43456.489583333401</c:v>
                </c:pt>
                <c:pt idx="25204">
                  <c:v>43456.510416666599</c:v>
                </c:pt>
                <c:pt idx="25205">
                  <c:v>43456.53125</c:v>
                </c:pt>
                <c:pt idx="25206">
                  <c:v>43456.552083333401</c:v>
                </c:pt>
                <c:pt idx="25207">
                  <c:v>43456.572916666599</c:v>
                </c:pt>
                <c:pt idx="25208">
                  <c:v>43456.59375</c:v>
                </c:pt>
                <c:pt idx="25209">
                  <c:v>43456.614583333401</c:v>
                </c:pt>
                <c:pt idx="25210">
                  <c:v>43456.635416666599</c:v>
                </c:pt>
                <c:pt idx="25211">
                  <c:v>43456.65625</c:v>
                </c:pt>
                <c:pt idx="25212">
                  <c:v>43456.677083333401</c:v>
                </c:pt>
                <c:pt idx="25213">
                  <c:v>43456.697916666599</c:v>
                </c:pt>
                <c:pt idx="25214">
                  <c:v>43456.71875</c:v>
                </c:pt>
                <c:pt idx="25215">
                  <c:v>43456.739583333401</c:v>
                </c:pt>
                <c:pt idx="25216">
                  <c:v>43456.760416666599</c:v>
                </c:pt>
                <c:pt idx="25217">
                  <c:v>43456.78125</c:v>
                </c:pt>
                <c:pt idx="25218">
                  <c:v>43456.802083333401</c:v>
                </c:pt>
                <c:pt idx="25219">
                  <c:v>43456.822916666599</c:v>
                </c:pt>
                <c:pt idx="25220">
                  <c:v>43456.84375</c:v>
                </c:pt>
                <c:pt idx="25221">
                  <c:v>43456.864583333401</c:v>
                </c:pt>
                <c:pt idx="25222">
                  <c:v>43456.885416666599</c:v>
                </c:pt>
                <c:pt idx="25223">
                  <c:v>43456.90625</c:v>
                </c:pt>
                <c:pt idx="25224">
                  <c:v>43456.927083333401</c:v>
                </c:pt>
                <c:pt idx="25225">
                  <c:v>43456.947916666599</c:v>
                </c:pt>
                <c:pt idx="25226">
                  <c:v>43456.96875</c:v>
                </c:pt>
                <c:pt idx="25227">
                  <c:v>43456.989583333401</c:v>
                </c:pt>
                <c:pt idx="25228">
                  <c:v>43457.010416666599</c:v>
                </c:pt>
                <c:pt idx="25229">
                  <c:v>43457.03125</c:v>
                </c:pt>
                <c:pt idx="25230">
                  <c:v>43457.052083333401</c:v>
                </c:pt>
                <c:pt idx="25231">
                  <c:v>43457.072916666599</c:v>
                </c:pt>
                <c:pt idx="25232">
                  <c:v>43457.09375</c:v>
                </c:pt>
                <c:pt idx="25233">
                  <c:v>43457.114583333401</c:v>
                </c:pt>
                <c:pt idx="25234">
                  <c:v>43457.135416666599</c:v>
                </c:pt>
                <c:pt idx="25235">
                  <c:v>43457.15625</c:v>
                </c:pt>
                <c:pt idx="25236">
                  <c:v>43457.177083333401</c:v>
                </c:pt>
                <c:pt idx="25237">
                  <c:v>43457.197916666599</c:v>
                </c:pt>
                <c:pt idx="25238">
                  <c:v>43457.21875</c:v>
                </c:pt>
                <c:pt idx="25239">
                  <c:v>43457.239583333401</c:v>
                </c:pt>
                <c:pt idx="25240">
                  <c:v>43457.260416666599</c:v>
                </c:pt>
                <c:pt idx="25241">
                  <c:v>43457.28125</c:v>
                </c:pt>
                <c:pt idx="25242">
                  <c:v>43457.302083333401</c:v>
                </c:pt>
                <c:pt idx="25243">
                  <c:v>43457.322916666599</c:v>
                </c:pt>
                <c:pt idx="25244">
                  <c:v>43457.34375</c:v>
                </c:pt>
                <c:pt idx="25245">
                  <c:v>43457.364583333401</c:v>
                </c:pt>
                <c:pt idx="25246">
                  <c:v>43457.385416666599</c:v>
                </c:pt>
                <c:pt idx="25247">
                  <c:v>43457.40625</c:v>
                </c:pt>
                <c:pt idx="25248">
                  <c:v>43457.427083333401</c:v>
                </c:pt>
                <c:pt idx="25249">
                  <c:v>43457.447916666599</c:v>
                </c:pt>
                <c:pt idx="25250">
                  <c:v>43457.46875</c:v>
                </c:pt>
                <c:pt idx="25251">
                  <c:v>43457.489583333401</c:v>
                </c:pt>
                <c:pt idx="25252">
                  <c:v>43457.510416666599</c:v>
                </c:pt>
                <c:pt idx="25253">
                  <c:v>43457.53125</c:v>
                </c:pt>
                <c:pt idx="25254">
                  <c:v>43457.552083333401</c:v>
                </c:pt>
                <c:pt idx="25255">
                  <c:v>43457.572916666599</c:v>
                </c:pt>
                <c:pt idx="25256">
                  <c:v>43457.59375</c:v>
                </c:pt>
                <c:pt idx="25257">
                  <c:v>43457.614583333401</c:v>
                </c:pt>
                <c:pt idx="25258">
                  <c:v>43457.635416666599</c:v>
                </c:pt>
                <c:pt idx="25259">
                  <c:v>43457.65625</c:v>
                </c:pt>
                <c:pt idx="25260">
                  <c:v>43457.677083333401</c:v>
                </c:pt>
                <c:pt idx="25261">
                  <c:v>43457.697916666599</c:v>
                </c:pt>
                <c:pt idx="25262">
                  <c:v>43457.71875</c:v>
                </c:pt>
                <c:pt idx="25263">
                  <c:v>43457.739583333401</c:v>
                </c:pt>
                <c:pt idx="25264">
                  <c:v>43457.760416666599</c:v>
                </c:pt>
                <c:pt idx="25265">
                  <c:v>43457.78125</c:v>
                </c:pt>
                <c:pt idx="25266">
                  <c:v>43457.802083333401</c:v>
                </c:pt>
                <c:pt idx="25267">
                  <c:v>43457.822916666599</c:v>
                </c:pt>
                <c:pt idx="25268">
                  <c:v>43457.84375</c:v>
                </c:pt>
                <c:pt idx="25269">
                  <c:v>43457.864583333401</c:v>
                </c:pt>
                <c:pt idx="25270">
                  <c:v>43457.885416666599</c:v>
                </c:pt>
                <c:pt idx="25271">
                  <c:v>43457.90625</c:v>
                </c:pt>
                <c:pt idx="25272">
                  <c:v>43457.927083333401</c:v>
                </c:pt>
                <c:pt idx="25273">
                  <c:v>43457.947916666599</c:v>
                </c:pt>
                <c:pt idx="25274">
                  <c:v>43457.96875</c:v>
                </c:pt>
                <c:pt idx="25275">
                  <c:v>43457.989583333401</c:v>
                </c:pt>
                <c:pt idx="25276">
                  <c:v>43458.010416666599</c:v>
                </c:pt>
                <c:pt idx="25277">
                  <c:v>43458.03125</c:v>
                </c:pt>
                <c:pt idx="25278">
                  <c:v>43458.052083333401</c:v>
                </c:pt>
                <c:pt idx="25279">
                  <c:v>43458.072916666599</c:v>
                </c:pt>
                <c:pt idx="25280">
                  <c:v>43458.09375</c:v>
                </c:pt>
                <c:pt idx="25281">
                  <c:v>43458.114583333401</c:v>
                </c:pt>
                <c:pt idx="25282">
                  <c:v>43458.135416666599</c:v>
                </c:pt>
                <c:pt idx="25283">
                  <c:v>43458.15625</c:v>
                </c:pt>
                <c:pt idx="25284">
                  <c:v>43458.177083333401</c:v>
                </c:pt>
                <c:pt idx="25285">
                  <c:v>43458.197916666599</c:v>
                </c:pt>
                <c:pt idx="25286">
                  <c:v>43458.21875</c:v>
                </c:pt>
                <c:pt idx="25287">
                  <c:v>43458.239583333401</c:v>
                </c:pt>
                <c:pt idx="25288">
                  <c:v>43458.260416666599</c:v>
                </c:pt>
                <c:pt idx="25289">
                  <c:v>43458.28125</c:v>
                </c:pt>
                <c:pt idx="25290">
                  <c:v>43458.302083333401</c:v>
                </c:pt>
                <c:pt idx="25291">
                  <c:v>43458.322916666599</c:v>
                </c:pt>
                <c:pt idx="25292">
                  <c:v>43458.34375</c:v>
                </c:pt>
                <c:pt idx="25293">
                  <c:v>43458.364583333401</c:v>
                </c:pt>
                <c:pt idx="25294">
                  <c:v>43458.385416666599</c:v>
                </c:pt>
                <c:pt idx="25295">
                  <c:v>43458.40625</c:v>
                </c:pt>
                <c:pt idx="25296">
                  <c:v>43458.427083333401</c:v>
                </c:pt>
                <c:pt idx="25297">
                  <c:v>43458.447916666599</c:v>
                </c:pt>
                <c:pt idx="25298">
                  <c:v>43458.46875</c:v>
                </c:pt>
                <c:pt idx="25299">
                  <c:v>43458.489583333401</c:v>
                </c:pt>
                <c:pt idx="25300">
                  <c:v>43458.510416666599</c:v>
                </c:pt>
                <c:pt idx="25301">
                  <c:v>43458.53125</c:v>
                </c:pt>
                <c:pt idx="25302">
                  <c:v>43458.552083333401</c:v>
                </c:pt>
                <c:pt idx="25303">
                  <c:v>43458.572916666599</c:v>
                </c:pt>
                <c:pt idx="25304">
                  <c:v>43458.59375</c:v>
                </c:pt>
                <c:pt idx="25305">
                  <c:v>43458.614583333401</c:v>
                </c:pt>
                <c:pt idx="25306">
                  <c:v>43458.635416666599</c:v>
                </c:pt>
                <c:pt idx="25307">
                  <c:v>43458.65625</c:v>
                </c:pt>
                <c:pt idx="25308">
                  <c:v>43458.677083333401</c:v>
                </c:pt>
                <c:pt idx="25309">
                  <c:v>43458.697916666599</c:v>
                </c:pt>
                <c:pt idx="25310">
                  <c:v>43458.71875</c:v>
                </c:pt>
                <c:pt idx="25311">
                  <c:v>43458.739583333401</c:v>
                </c:pt>
                <c:pt idx="25312">
                  <c:v>43458.760416666599</c:v>
                </c:pt>
                <c:pt idx="25313">
                  <c:v>43458.78125</c:v>
                </c:pt>
                <c:pt idx="25314">
                  <c:v>43458.802083333401</c:v>
                </c:pt>
                <c:pt idx="25315">
                  <c:v>43458.822916666599</c:v>
                </c:pt>
                <c:pt idx="25316">
                  <c:v>43458.84375</c:v>
                </c:pt>
                <c:pt idx="25317">
                  <c:v>43458.864583333401</c:v>
                </c:pt>
                <c:pt idx="25318">
                  <c:v>43458.885416666599</c:v>
                </c:pt>
                <c:pt idx="25319">
                  <c:v>43458.90625</c:v>
                </c:pt>
                <c:pt idx="25320">
                  <c:v>43458.927083333401</c:v>
                </c:pt>
                <c:pt idx="25321">
                  <c:v>43458.947916666599</c:v>
                </c:pt>
                <c:pt idx="25322">
                  <c:v>43458.96875</c:v>
                </c:pt>
                <c:pt idx="25323">
                  <c:v>43458.989583333401</c:v>
                </c:pt>
                <c:pt idx="25324">
                  <c:v>43459.010416666599</c:v>
                </c:pt>
                <c:pt idx="25325">
                  <c:v>43459.03125</c:v>
                </c:pt>
                <c:pt idx="25326">
                  <c:v>43459.052083333401</c:v>
                </c:pt>
                <c:pt idx="25327">
                  <c:v>43459.072916666599</c:v>
                </c:pt>
                <c:pt idx="25328">
                  <c:v>43459.09375</c:v>
                </c:pt>
                <c:pt idx="25329">
                  <c:v>43459.114583333401</c:v>
                </c:pt>
                <c:pt idx="25330">
                  <c:v>43459.135416666599</c:v>
                </c:pt>
                <c:pt idx="25331">
                  <c:v>43459.15625</c:v>
                </c:pt>
                <c:pt idx="25332">
                  <c:v>43459.177083333401</c:v>
                </c:pt>
                <c:pt idx="25333">
                  <c:v>43459.197916666599</c:v>
                </c:pt>
                <c:pt idx="25334">
                  <c:v>43459.21875</c:v>
                </c:pt>
                <c:pt idx="25335">
                  <c:v>43459.239583333401</c:v>
                </c:pt>
                <c:pt idx="25336">
                  <c:v>43459.260416666599</c:v>
                </c:pt>
                <c:pt idx="25337">
                  <c:v>43459.28125</c:v>
                </c:pt>
                <c:pt idx="25338">
                  <c:v>43459.302083333401</c:v>
                </c:pt>
                <c:pt idx="25339">
                  <c:v>43459.322916666599</c:v>
                </c:pt>
                <c:pt idx="25340">
                  <c:v>43459.34375</c:v>
                </c:pt>
                <c:pt idx="25341">
                  <c:v>43459.364583333401</c:v>
                </c:pt>
                <c:pt idx="25342">
                  <c:v>43459.385416666599</c:v>
                </c:pt>
                <c:pt idx="25343">
                  <c:v>43459.40625</c:v>
                </c:pt>
                <c:pt idx="25344">
                  <c:v>43459.427083333401</c:v>
                </c:pt>
                <c:pt idx="25345">
                  <c:v>43459.447916666599</c:v>
                </c:pt>
                <c:pt idx="25346">
                  <c:v>43459.46875</c:v>
                </c:pt>
                <c:pt idx="25347">
                  <c:v>43459.489583333401</c:v>
                </c:pt>
                <c:pt idx="25348">
                  <c:v>43459.510416666599</c:v>
                </c:pt>
                <c:pt idx="25349">
                  <c:v>43459.53125</c:v>
                </c:pt>
                <c:pt idx="25350">
                  <c:v>43459.552083333401</c:v>
                </c:pt>
                <c:pt idx="25351">
                  <c:v>43459.572916666599</c:v>
                </c:pt>
                <c:pt idx="25352">
                  <c:v>43459.59375</c:v>
                </c:pt>
                <c:pt idx="25353">
                  <c:v>43459.614583333401</c:v>
                </c:pt>
                <c:pt idx="25354">
                  <c:v>43459.635416666599</c:v>
                </c:pt>
                <c:pt idx="25355">
                  <c:v>43459.65625</c:v>
                </c:pt>
                <c:pt idx="25356">
                  <c:v>43459.677083333401</c:v>
                </c:pt>
                <c:pt idx="25357">
                  <c:v>43459.697916666599</c:v>
                </c:pt>
                <c:pt idx="25358">
                  <c:v>43459.71875</c:v>
                </c:pt>
                <c:pt idx="25359">
                  <c:v>43459.739583333401</c:v>
                </c:pt>
                <c:pt idx="25360">
                  <c:v>43459.760416666599</c:v>
                </c:pt>
                <c:pt idx="25361">
                  <c:v>43459.78125</c:v>
                </c:pt>
                <c:pt idx="25362">
                  <c:v>43459.802083333401</c:v>
                </c:pt>
                <c:pt idx="25363">
                  <c:v>43459.822916666599</c:v>
                </c:pt>
                <c:pt idx="25364">
                  <c:v>43459.84375</c:v>
                </c:pt>
                <c:pt idx="25365">
                  <c:v>43459.864583333401</c:v>
                </c:pt>
                <c:pt idx="25366">
                  <c:v>43459.885416666599</c:v>
                </c:pt>
                <c:pt idx="25367">
                  <c:v>43459.90625</c:v>
                </c:pt>
                <c:pt idx="25368">
                  <c:v>43459.927083333401</c:v>
                </c:pt>
                <c:pt idx="25369">
                  <c:v>43459.947916666599</c:v>
                </c:pt>
                <c:pt idx="25370">
                  <c:v>43459.96875</c:v>
                </c:pt>
                <c:pt idx="25371">
                  <c:v>43459.989583333401</c:v>
                </c:pt>
                <c:pt idx="25372">
                  <c:v>43460.010416666599</c:v>
                </c:pt>
                <c:pt idx="25373">
                  <c:v>43460.03125</c:v>
                </c:pt>
                <c:pt idx="25374">
                  <c:v>43460.052083333401</c:v>
                </c:pt>
                <c:pt idx="25375">
                  <c:v>43460.072916666599</c:v>
                </c:pt>
                <c:pt idx="25376">
                  <c:v>43460.09375</c:v>
                </c:pt>
                <c:pt idx="25377">
                  <c:v>43460.114583333401</c:v>
                </c:pt>
                <c:pt idx="25378">
                  <c:v>43460.135416666599</c:v>
                </c:pt>
                <c:pt idx="25379">
                  <c:v>43460.15625</c:v>
                </c:pt>
                <c:pt idx="25380">
                  <c:v>43460.177083333401</c:v>
                </c:pt>
                <c:pt idx="25381">
                  <c:v>43460.197916666599</c:v>
                </c:pt>
                <c:pt idx="25382">
                  <c:v>43460.21875</c:v>
                </c:pt>
                <c:pt idx="25383">
                  <c:v>43460.239583333401</c:v>
                </c:pt>
                <c:pt idx="25384">
                  <c:v>43460.260416666599</c:v>
                </c:pt>
                <c:pt idx="25385">
                  <c:v>43460.28125</c:v>
                </c:pt>
                <c:pt idx="25386">
                  <c:v>43460.302083333401</c:v>
                </c:pt>
                <c:pt idx="25387">
                  <c:v>43460.322916666599</c:v>
                </c:pt>
                <c:pt idx="25388">
                  <c:v>43460.34375</c:v>
                </c:pt>
                <c:pt idx="25389">
                  <c:v>43460.364583333401</c:v>
                </c:pt>
                <c:pt idx="25390">
                  <c:v>43460.385416666599</c:v>
                </c:pt>
                <c:pt idx="25391">
                  <c:v>43460.40625</c:v>
                </c:pt>
                <c:pt idx="25392">
                  <c:v>43460.427083333401</c:v>
                </c:pt>
                <c:pt idx="25393">
                  <c:v>43460.447916666599</c:v>
                </c:pt>
                <c:pt idx="25394">
                  <c:v>43460.46875</c:v>
                </c:pt>
                <c:pt idx="25395">
                  <c:v>43460.489583333401</c:v>
                </c:pt>
                <c:pt idx="25396">
                  <c:v>43460.510416666599</c:v>
                </c:pt>
                <c:pt idx="25397">
                  <c:v>43460.53125</c:v>
                </c:pt>
                <c:pt idx="25398">
                  <c:v>43460.552083333401</c:v>
                </c:pt>
                <c:pt idx="25399">
                  <c:v>43460.572916666599</c:v>
                </c:pt>
                <c:pt idx="25400">
                  <c:v>43460.59375</c:v>
                </c:pt>
                <c:pt idx="25401">
                  <c:v>43460.614583333401</c:v>
                </c:pt>
                <c:pt idx="25402">
                  <c:v>43460.635416666599</c:v>
                </c:pt>
                <c:pt idx="25403">
                  <c:v>43460.65625</c:v>
                </c:pt>
                <c:pt idx="25404">
                  <c:v>43460.677083333401</c:v>
                </c:pt>
                <c:pt idx="25405">
                  <c:v>43460.697916666599</c:v>
                </c:pt>
                <c:pt idx="25406">
                  <c:v>43460.71875</c:v>
                </c:pt>
                <c:pt idx="25407">
                  <c:v>43460.739583333401</c:v>
                </c:pt>
                <c:pt idx="25408">
                  <c:v>43460.760416666599</c:v>
                </c:pt>
                <c:pt idx="25409">
                  <c:v>43460.78125</c:v>
                </c:pt>
                <c:pt idx="25410">
                  <c:v>43460.802083333401</c:v>
                </c:pt>
                <c:pt idx="25411">
                  <c:v>43460.822916666599</c:v>
                </c:pt>
                <c:pt idx="25412">
                  <c:v>43460.84375</c:v>
                </c:pt>
                <c:pt idx="25413">
                  <c:v>43460.864583333401</c:v>
                </c:pt>
                <c:pt idx="25414">
                  <c:v>43460.885416666599</c:v>
                </c:pt>
                <c:pt idx="25415">
                  <c:v>43460.90625</c:v>
                </c:pt>
                <c:pt idx="25416">
                  <c:v>43460.927083333401</c:v>
                </c:pt>
                <c:pt idx="25417">
                  <c:v>43460.947916666599</c:v>
                </c:pt>
                <c:pt idx="25418">
                  <c:v>43460.96875</c:v>
                </c:pt>
                <c:pt idx="25419">
                  <c:v>43460.989583333401</c:v>
                </c:pt>
                <c:pt idx="25420">
                  <c:v>43461.010416666599</c:v>
                </c:pt>
                <c:pt idx="25421">
                  <c:v>43461.03125</c:v>
                </c:pt>
                <c:pt idx="25422">
                  <c:v>43461.052083333401</c:v>
                </c:pt>
                <c:pt idx="25423">
                  <c:v>43461.072916666599</c:v>
                </c:pt>
                <c:pt idx="25424">
                  <c:v>43461.09375</c:v>
                </c:pt>
                <c:pt idx="25425">
                  <c:v>43461.114583333401</c:v>
                </c:pt>
                <c:pt idx="25426">
                  <c:v>43461.135416666599</c:v>
                </c:pt>
                <c:pt idx="25427">
                  <c:v>43461.15625</c:v>
                </c:pt>
                <c:pt idx="25428">
                  <c:v>43461.177083333401</c:v>
                </c:pt>
                <c:pt idx="25429">
                  <c:v>43461.197916666599</c:v>
                </c:pt>
                <c:pt idx="25430">
                  <c:v>43461.21875</c:v>
                </c:pt>
                <c:pt idx="25431">
                  <c:v>43461.239583333401</c:v>
                </c:pt>
                <c:pt idx="25432">
                  <c:v>43461.260416666599</c:v>
                </c:pt>
                <c:pt idx="25433">
                  <c:v>43461.28125</c:v>
                </c:pt>
                <c:pt idx="25434">
                  <c:v>43461.302083333401</c:v>
                </c:pt>
                <c:pt idx="25435">
                  <c:v>43461.322916666599</c:v>
                </c:pt>
                <c:pt idx="25436">
                  <c:v>43461.34375</c:v>
                </c:pt>
                <c:pt idx="25437">
                  <c:v>43461.364583333401</c:v>
                </c:pt>
                <c:pt idx="25438">
                  <c:v>43461.385416666599</c:v>
                </c:pt>
                <c:pt idx="25439">
                  <c:v>43461.40625</c:v>
                </c:pt>
                <c:pt idx="25440">
                  <c:v>43461.427083333401</c:v>
                </c:pt>
                <c:pt idx="25441">
                  <c:v>43461.447916666599</c:v>
                </c:pt>
                <c:pt idx="25442">
                  <c:v>43461.46875</c:v>
                </c:pt>
                <c:pt idx="25443">
                  <c:v>43461.489583333401</c:v>
                </c:pt>
                <c:pt idx="25444">
                  <c:v>43461.510416666599</c:v>
                </c:pt>
                <c:pt idx="25445">
                  <c:v>43461.53125</c:v>
                </c:pt>
                <c:pt idx="25446">
                  <c:v>43461.552083333401</c:v>
                </c:pt>
                <c:pt idx="25447">
                  <c:v>43461.572916666599</c:v>
                </c:pt>
                <c:pt idx="25448">
                  <c:v>43461.59375</c:v>
                </c:pt>
                <c:pt idx="25449">
                  <c:v>43461.614583333401</c:v>
                </c:pt>
                <c:pt idx="25450">
                  <c:v>43461.635416666599</c:v>
                </c:pt>
                <c:pt idx="25451">
                  <c:v>43461.65625</c:v>
                </c:pt>
                <c:pt idx="25452">
                  <c:v>43461.677083333401</c:v>
                </c:pt>
                <c:pt idx="25453">
                  <c:v>43461.697916666599</c:v>
                </c:pt>
                <c:pt idx="25454">
                  <c:v>43461.71875</c:v>
                </c:pt>
                <c:pt idx="25455">
                  <c:v>43461.739583333401</c:v>
                </c:pt>
                <c:pt idx="25456">
                  <c:v>43461.760416666599</c:v>
                </c:pt>
                <c:pt idx="25457">
                  <c:v>43461.78125</c:v>
                </c:pt>
                <c:pt idx="25458">
                  <c:v>43461.802083333401</c:v>
                </c:pt>
                <c:pt idx="25459">
                  <c:v>43461.822916666599</c:v>
                </c:pt>
                <c:pt idx="25460">
                  <c:v>43461.84375</c:v>
                </c:pt>
                <c:pt idx="25461">
                  <c:v>43461.864583333401</c:v>
                </c:pt>
                <c:pt idx="25462">
                  <c:v>43461.885416666599</c:v>
                </c:pt>
                <c:pt idx="25463">
                  <c:v>43461.90625</c:v>
                </c:pt>
                <c:pt idx="25464">
                  <c:v>43461.927083333401</c:v>
                </c:pt>
                <c:pt idx="25465">
                  <c:v>43461.947916666599</c:v>
                </c:pt>
                <c:pt idx="25466">
                  <c:v>43461.96875</c:v>
                </c:pt>
                <c:pt idx="25467">
                  <c:v>43461.989583333401</c:v>
                </c:pt>
                <c:pt idx="25468">
                  <c:v>43462.010416666599</c:v>
                </c:pt>
                <c:pt idx="25469">
                  <c:v>43462.03125</c:v>
                </c:pt>
                <c:pt idx="25470">
                  <c:v>43462.052083333401</c:v>
                </c:pt>
                <c:pt idx="25471">
                  <c:v>43462.072916666599</c:v>
                </c:pt>
                <c:pt idx="25472">
                  <c:v>43462.09375</c:v>
                </c:pt>
                <c:pt idx="25473">
                  <c:v>43462.114583333401</c:v>
                </c:pt>
                <c:pt idx="25474">
                  <c:v>43462.135416666599</c:v>
                </c:pt>
                <c:pt idx="25475">
                  <c:v>43462.15625</c:v>
                </c:pt>
                <c:pt idx="25476">
                  <c:v>43462.177083333401</c:v>
                </c:pt>
                <c:pt idx="25477">
                  <c:v>43462.197916666599</c:v>
                </c:pt>
                <c:pt idx="25478">
                  <c:v>43462.21875</c:v>
                </c:pt>
                <c:pt idx="25479">
                  <c:v>43462.239583333401</c:v>
                </c:pt>
                <c:pt idx="25480">
                  <c:v>43462.260416666599</c:v>
                </c:pt>
                <c:pt idx="25481">
                  <c:v>43462.28125</c:v>
                </c:pt>
                <c:pt idx="25482">
                  <c:v>43462.302083333401</c:v>
                </c:pt>
                <c:pt idx="25483">
                  <c:v>43462.322916666599</c:v>
                </c:pt>
                <c:pt idx="25484">
                  <c:v>43462.34375</c:v>
                </c:pt>
                <c:pt idx="25485">
                  <c:v>43462.364583333401</c:v>
                </c:pt>
                <c:pt idx="25486">
                  <c:v>43462.385416666599</c:v>
                </c:pt>
                <c:pt idx="25487">
                  <c:v>43462.40625</c:v>
                </c:pt>
                <c:pt idx="25488">
                  <c:v>43462.427083333401</c:v>
                </c:pt>
                <c:pt idx="25489">
                  <c:v>43462.447916666599</c:v>
                </c:pt>
                <c:pt idx="25490">
                  <c:v>43462.46875</c:v>
                </c:pt>
                <c:pt idx="25491">
                  <c:v>43462.489583333401</c:v>
                </c:pt>
                <c:pt idx="25492">
                  <c:v>43462.510416666599</c:v>
                </c:pt>
                <c:pt idx="25493">
                  <c:v>43462.53125</c:v>
                </c:pt>
                <c:pt idx="25494">
                  <c:v>43462.552083333401</c:v>
                </c:pt>
                <c:pt idx="25495">
                  <c:v>43462.572916666599</c:v>
                </c:pt>
                <c:pt idx="25496">
                  <c:v>43462.59375</c:v>
                </c:pt>
                <c:pt idx="25497">
                  <c:v>43462.614583333401</c:v>
                </c:pt>
                <c:pt idx="25498">
                  <c:v>43462.635416666599</c:v>
                </c:pt>
                <c:pt idx="25499">
                  <c:v>43462.65625</c:v>
                </c:pt>
                <c:pt idx="25500">
                  <c:v>43462.677083333401</c:v>
                </c:pt>
                <c:pt idx="25501">
                  <c:v>43462.697916666599</c:v>
                </c:pt>
                <c:pt idx="25502">
                  <c:v>43462.71875</c:v>
                </c:pt>
                <c:pt idx="25503">
                  <c:v>43462.739583333401</c:v>
                </c:pt>
                <c:pt idx="25504">
                  <c:v>43462.760416666599</c:v>
                </c:pt>
                <c:pt idx="25505">
                  <c:v>43462.78125</c:v>
                </c:pt>
                <c:pt idx="25506">
                  <c:v>43462.802083333401</c:v>
                </c:pt>
                <c:pt idx="25507">
                  <c:v>43462.822916666599</c:v>
                </c:pt>
                <c:pt idx="25508">
                  <c:v>43462.84375</c:v>
                </c:pt>
                <c:pt idx="25509">
                  <c:v>43462.864583333401</c:v>
                </c:pt>
                <c:pt idx="25510">
                  <c:v>43462.885416666599</c:v>
                </c:pt>
                <c:pt idx="25511">
                  <c:v>43462.90625</c:v>
                </c:pt>
                <c:pt idx="25512">
                  <c:v>43462.927083333401</c:v>
                </c:pt>
                <c:pt idx="25513">
                  <c:v>43462.947916666599</c:v>
                </c:pt>
                <c:pt idx="25514">
                  <c:v>43462.96875</c:v>
                </c:pt>
                <c:pt idx="25515">
                  <c:v>43462.989583333401</c:v>
                </c:pt>
                <c:pt idx="25516">
                  <c:v>43463.010416666599</c:v>
                </c:pt>
                <c:pt idx="25517">
                  <c:v>43463.03125</c:v>
                </c:pt>
                <c:pt idx="25518">
                  <c:v>43463.052083333401</c:v>
                </c:pt>
                <c:pt idx="25519">
                  <c:v>43463.072916666599</c:v>
                </c:pt>
                <c:pt idx="25520">
                  <c:v>43463.09375</c:v>
                </c:pt>
                <c:pt idx="25521">
                  <c:v>43463.114583333401</c:v>
                </c:pt>
                <c:pt idx="25522">
                  <c:v>43463.135416666599</c:v>
                </c:pt>
                <c:pt idx="25523">
                  <c:v>43463.15625</c:v>
                </c:pt>
                <c:pt idx="25524">
                  <c:v>43463.177083333401</c:v>
                </c:pt>
                <c:pt idx="25525">
                  <c:v>43463.197916666599</c:v>
                </c:pt>
                <c:pt idx="25526">
                  <c:v>43463.21875</c:v>
                </c:pt>
                <c:pt idx="25527">
                  <c:v>43463.239583333401</c:v>
                </c:pt>
                <c:pt idx="25528">
                  <c:v>43463.260416666599</c:v>
                </c:pt>
                <c:pt idx="25529">
                  <c:v>43463.28125</c:v>
                </c:pt>
                <c:pt idx="25530">
                  <c:v>43463.302083333401</c:v>
                </c:pt>
                <c:pt idx="25531">
                  <c:v>43463.322916666599</c:v>
                </c:pt>
                <c:pt idx="25532">
                  <c:v>43463.34375</c:v>
                </c:pt>
                <c:pt idx="25533">
                  <c:v>43463.364583333401</c:v>
                </c:pt>
                <c:pt idx="25534">
                  <c:v>43463.385416666599</c:v>
                </c:pt>
                <c:pt idx="25535">
                  <c:v>43463.40625</c:v>
                </c:pt>
                <c:pt idx="25536">
                  <c:v>43463.427083333401</c:v>
                </c:pt>
                <c:pt idx="25537">
                  <c:v>43463.447916666599</c:v>
                </c:pt>
                <c:pt idx="25538">
                  <c:v>43463.46875</c:v>
                </c:pt>
                <c:pt idx="25539">
                  <c:v>43463.489583333401</c:v>
                </c:pt>
                <c:pt idx="25540">
                  <c:v>43463.510416666599</c:v>
                </c:pt>
                <c:pt idx="25541">
                  <c:v>43463.53125</c:v>
                </c:pt>
                <c:pt idx="25542">
                  <c:v>43463.552083333401</c:v>
                </c:pt>
                <c:pt idx="25543">
                  <c:v>43463.572916666599</c:v>
                </c:pt>
                <c:pt idx="25544">
                  <c:v>43463.59375</c:v>
                </c:pt>
                <c:pt idx="25545">
                  <c:v>43463.614583333401</c:v>
                </c:pt>
                <c:pt idx="25546">
                  <c:v>43463.635416666599</c:v>
                </c:pt>
                <c:pt idx="25547">
                  <c:v>43463.65625</c:v>
                </c:pt>
                <c:pt idx="25548">
                  <c:v>43463.677083333401</c:v>
                </c:pt>
                <c:pt idx="25549">
                  <c:v>43463.697916666599</c:v>
                </c:pt>
                <c:pt idx="25550">
                  <c:v>43463.71875</c:v>
                </c:pt>
                <c:pt idx="25551">
                  <c:v>43463.739583333401</c:v>
                </c:pt>
                <c:pt idx="25552">
                  <c:v>43463.760416666599</c:v>
                </c:pt>
                <c:pt idx="25553">
                  <c:v>43463.78125</c:v>
                </c:pt>
                <c:pt idx="25554">
                  <c:v>43463.802083333401</c:v>
                </c:pt>
                <c:pt idx="25555">
                  <c:v>43463.822916666599</c:v>
                </c:pt>
                <c:pt idx="25556">
                  <c:v>43463.84375</c:v>
                </c:pt>
                <c:pt idx="25557">
                  <c:v>43463.864583333401</c:v>
                </c:pt>
                <c:pt idx="25558">
                  <c:v>43463.885416666599</c:v>
                </c:pt>
                <c:pt idx="25559">
                  <c:v>43463.90625</c:v>
                </c:pt>
                <c:pt idx="25560">
                  <c:v>43463.927083333401</c:v>
                </c:pt>
                <c:pt idx="25561">
                  <c:v>43463.947916666599</c:v>
                </c:pt>
                <c:pt idx="25562">
                  <c:v>43463.96875</c:v>
                </c:pt>
                <c:pt idx="25563">
                  <c:v>43463.989583333401</c:v>
                </c:pt>
                <c:pt idx="25564">
                  <c:v>43464.010416666599</c:v>
                </c:pt>
                <c:pt idx="25565">
                  <c:v>43464.03125</c:v>
                </c:pt>
                <c:pt idx="25566">
                  <c:v>43464.052083333401</c:v>
                </c:pt>
                <c:pt idx="25567">
                  <c:v>43464.072916666599</c:v>
                </c:pt>
                <c:pt idx="25568">
                  <c:v>43464.09375</c:v>
                </c:pt>
                <c:pt idx="25569">
                  <c:v>43464.114583333401</c:v>
                </c:pt>
                <c:pt idx="25570">
                  <c:v>43464.135416666599</c:v>
                </c:pt>
                <c:pt idx="25571">
                  <c:v>43464.15625</c:v>
                </c:pt>
                <c:pt idx="25572">
                  <c:v>43464.177083333401</c:v>
                </c:pt>
                <c:pt idx="25573">
                  <c:v>43464.197916666599</c:v>
                </c:pt>
                <c:pt idx="25574">
                  <c:v>43464.21875</c:v>
                </c:pt>
                <c:pt idx="25575">
                  <c:v>43464.239583333401</c:v>
                </c:pt>
                <c:pt idx="25576">
                  <c:v>43464.260416666599</c:v>
                </c:pt>
                <c:pt idx="25577">
                  <c:v>43464.28125</c:v>
                </c:pt>
                <c:pt idx="25578">
                  <c:v>43464.302083333401</c:v>
                </c:pt>
                <c:pt idx="25579">
                  <c:v>43464.322916666599</c:v>
                </c:pt>
                <c:pt idx="25580">
                  <c:v>43464.34375</c:v>
                </c:pt>
                <c:pt idx="25581">
                  <c:v>43464.364583333401</c:v>
                </c:pt>
                <c:pt idx="25582">
                  <c:v>43464.385416666599</c:v>
                </c:pt>
                <c:pt idx="25583">
                  <c:v>43464.40625</c:v>
                </c:pt>
                <c:pt idx="25584">
                  <c:v>43464.427083333401</c:v>
                </c:pt>
                <c:pt idx="25585">
                  <c:v>43464.447916666599</c:v>
                </c:pt>
                <c:pt idx="25586">
                  <c:v>43464.46875</c:v>
                </c:pt>
                <c:pt idx="25587">
                  <c:v>43464.489583333401</c:v>
                </c:pt>
                <c:pt idx="25588">
                  <c:v>43464.510416666599</c:v>
                </c:pt>
                <c:pt idx="25589">
                  <c:v>43464.53125</c:v>
                </c:pt>
                <c:pt idx="25590">
                  <c:v>43464.552083333401</c:v>
                </c:pt>
                <c:pt idx="25591">
                  <c:v>43464.572916666599</c:v>
                </c:pt>
                <c:pt idx="25592">
                  <c:v>43464.59375</c:v>
                </c:pt>
                <c:pt idx="25593">
                  <c:v>43464.614583333401</c:v>
                </c:pt>
                <c:pt idx="25594">
                  <c:v>43464.635416666599</c:v>
                </c:pt>
                <c:pt idx="25595">
                  <c:v>43464.65625</c:v>
                </c:pt>
                <c:pt idx="25596">
                  <c:v>43464.677083333401</c:v>
                </c:pt>
                <c:pt idx="25597">
                  <c:v>43464.697916666599</c:v>
                </c:pt>
                <c:pt idx="25598">
                  <c:v>43464.71875</c:v>
                </c:pt>
                <c:pt idx="25599">
                  <c:v>43464.739583333401</c:v>
                </c:pt>
                <c:pt idx="25600">
                  <c:v>43464.760416666599</c:v>
                </c:pt>
                <c:pt idx="25601">
                  <c:v>43464.78125</c:v>
                </c:pt>
                <c:pt idx="25602">
                  <c:v>43464.802083333401</c:v>
                </c:pt>
                <c:pt idx="25603">
                  <c:v>43464.822916666599</c:v>
                </c:pt>
                <c:pt idx="25604">
                  <c:v>43464.84375</c:v>
                </c:pt>
                <c:pt idx="25605">
                  <c:v>43464.864583333401</c:v>
                </c:pt>
                <c:pt idx="25606">
                  <c:v>43464.885416666599</c:v>
                </c:pt>
                <c:pt idx="25607">
                  <c:v>43464.90625</c:v>
                </c:pt>
                <c:pt idx="25608">
                  <c:v>43464.927083333401</c:v>
                </c:pt>
                <c:pt idx="25609">
                  <c:v>43464.947916666599</c:v>
                </c:pt>
                <c:pt idx="25610">
                  <c:v>43464.96875</c:v>
                </c:pt>
                <c:pt idx="25611">
                  <c:v>43464.989583333401</c:v>
                </c:pt>
                <c:pt idx="25612">
                  <c:v>43465.010416666599</c:v>
                </c:pt>
                <c:pt idx="25613">
                  <c:v>43465.03125</c:v>
                </c:pt>
                <c:pt idx="25614">
                  <c:v>43465.052083333401</c:v>
                </c:pt>
                <c:pt idx="25615">
                  <c:v>43465.072916666599</c:v>
                </c:pt>
                <c:pt idx="25616">
                  <c:v>43465.09375</c:v>
                </c:pt>
                <c:pt idx="25617">
                  <c:v>43465.114583333401</c:v>
                </c:pt>
                <c:pt idx="25618">
                  <c:v>43465.135416666599</c:v>
                </c:pt>
                <c:pt idx="25619">
                  <c:v>43465.15625</c:v>
                </c:pt>
                <c:pt idx="25620">
                  <c:v>43465.177083333401</c:v>
                </c:pt>
                <c:pt idx="25621">
                  <c:v>43465.197916666599</c:v>
                </c:pt>
                <c:pt idx="25622">
                  <c:v>43465.21875</c:v>
                </c:pt>
                <c:pt idx="25623">
                  <c:v>43465.239583333401</c:v>
                </c:pt>
                <c:pt idx="25624">
                  <c:v>43465.260416666599</c:v>
                </c:pt>
                <c:pt idx="25625">
                  <c:v>43465.28125</c:v>
                </c:pt>
                <c:pt idx="25626">
                  <c:v>43465.302083333401</c:v>
                </c:pt>
                <c:pt idx="25627">
                  <c:v>43465.322916666599</c:v>
                </c:pt>
                <c:pt idx="25628">
                  <c:v>43465.34375</c:v>
                </c:pt>
                <c:pt idx="25629">
                  <c:v>43465.364583333401</c:v>
                </c:pt>
                <c:pt idx="25630">
                  <c:v>43465.385416666599</c:v>
                </c:pt>
                <c:pt idx="25631">
                  <c:v>43465.40625</c:v>
                </c:pt>
                <c:pt idx="25632">
                  <c:v>43465.427083333401</c:v>
                </c:pt>
                <c:pt idx="25633">
                  <c:v>43465.447916666599</c:v>
                </c:pt>
                <c:pt idx="25634">
                  <c:v>43465.46875</c:v>
                </c:pt>
                <c:pt idx="25635">
                  <c:v>43465.489583333401</c:v>
                </c:pt>
                <c:pt idx="25636">
                  <c:v>43465.510416666599</c:v>
                </c:pt>
                <c:pt idx="25637">
                  <c:v>43465.53125</c:v>
                </c:pt>
                <c:pt idx="25638">
                  <c:v>43465.552083333401</c:v>
                </c:pt>
                <c:pt idx="25639">
                  <c:v>43465.572916666599</c:v>
                </c:pt>
                <c:pt idx="25640">
                  <c:v>43465.59375</c:v>
                </c:pt>
                <c:pt idx="25641">
                  <c:v>43465.614583333401</c:v>
                </c:pt>
                <c:pt idx="25642">
                  <c:v>43465.635416666599</c:v>
                </c:pt>
                <c:pt idx="25643">
                  <c:v>43465.65625</c:v>
                </c:pt>
                <c:pt idx="25644">
                  <c:v>43465.677083333401</c:v>
                </c:pt>
                <c:pt idx="25645">
                  <c:v>43465.697916666599</c:v>
                </c:pt>
                <c:pt idx="25646">
                  <c:v>43465.71875</c:v>
                </c:pt>
                <c:pt idx="25647">
                  <c:v>43465.739583333401</c:v>
                </c:pt>
                <c:pt idx="25648">
                  <c:v>43465.760416666599</c:v>
                </c:pt>
                <c:pt idx="25649">
                  <c:v>43465.78125</c:v>
                </c:pt>
                <c:pt idx="25650">
                  <c:v>43465.802083333401</c:v>
                </c:pt>
                <c:pt idx="25651">
                  <c:v>43465.822916666599</c:v>
                </c:pt>
                <c:pt idx="25652">
                  <c:v>43465.84375</c:v>
                </c:pt>
                <c:pt idx="25653">
                  <c:v>43465.864583333401</c:v>
                </c:pt>
                <c:pt idx="25654">
                  <c:v>43465.885416666599</c:v>
                </c:pt>
                <c:pt idx="25655">
                  <c:v>43465.90625</c:v>
                </c:pt>
                <c:pt idx="25656">
                  <c:v>43465.927083333401</c:v>
                </c:pt>
                <c:pt idx="25657">
                  <c:v>43465.947916666599</c:v>
                </c:pt>
                <c:pt idx="25658">
                  <c:v>43465.96875</c:v>
                </c:pt>
                <c:pt idx="25659">
                  <c:v>43465.989583333401</c:v>
                </c:pt>
                <c:pt idx="25660">
                  <c:v>43466.010416666599</c:v>
                </c:pt>
                <c:pt idx="25661">
                  <c:v>43466.03125</c:v>
                </c:pt>
                <c:pt idx="25662">
                  <c:v>43466.052083333401</c:v>
                </c:pt>
                <c:pt idx="25663">
                  <c:v>43466.072916666599</c:v>
                </c:pt>
                <c:pt idx="25664">
                  <c:v>43466.09375</c:v>
                </c:pt>
                <c:pt idx="25665">
                  <c:v>43466.114583333401</c:v>
                </c:pt>
                <c:pt idx="25666">
                  <c:v>43466.135416666599</c:v>
                </c:pt>
                <c:pt idx="25667">
                  <c:v>43466.15625</c:v>
                </c:pt>
                <c:pt idx="25668">
                  <c:v>43466.177083333401</c:v>
                </c:pt>
                <c:pt idx="25669">
                  <c:v>43466.197916666599</c:v>
                </c:pt>
                <c:pt idx="25670">
                  <c:v>43466.21875</c:v>
                </c:pt>
                <c:pt idx="25671">
                  <c:v>43466.239583333401</c:v>
                </c:pt>
                <c:pt idx="25672">
                  <c:v>43466.260416666599</c:v>
                </c:pt>
                <c:pt idx="25673">
                  <c:v>43466.28125</c:v>
                </c:pt>
                <c:pt idx="25674">
                  <c:v>43466.302083333401</c:v>
                </c:pt>
                <c:pt idx="25675">
                  <c:v>43466.322916666599</c:v>
                </c:pt>
                <c:pt idx="25676">
                  <c:v>43466.34375</c:v>
                </c:pt>
                <c:pt idx="25677">
                  <c:v>43466.364583333401</c:v>
                </c:pt>
                <c:pt idx="25678">
                  <c:v>43466.385416666599</c:v>
                </c:pt>
                <c:pt idx="25679">
                  <c:v>43466.40625</c:v>
                </c:pt>
                <c:pt idx="25680">
                  <c:v>43466.427083333401</c:v>
                </c:pt>
                <c:pt idx="25681">
                  <c:v>43466.447916666599</c:v>
                </c:pt>
                <c:pt idx="25682">
                  <c:v>43466.46875</c:v>
                </c:pt>
                <c:pt idx="25683">
                  <c:v>43466.489583333401</c:v>
                </c:pt>
                <c:pt idx="25684">
                  <c:v>43466.510416666599</c:v>
                </c:pt>
                <c:pt idx="25685">
                  <c:v>43466.53125</c:v>
                </c:pt>
                <c:pt idx="25686">
                  <c:v>43466.552083333401</c:v>
                </c:pt>
                <c:pt idx="25687">
                  <c:v>43466.572916666599</c:v>
                </c:pt>
                <c:pt idx="25688">
                  <c:v>43466.59375</c:v>
                </c:pt>
                <c:pt idx="25689">
                  <c:v>43466.614583333401</c:v>
                </c:pt>
                <c:pt idx="25690">
                  <c:v>43466.635416666599</c:v>
                </c:pt>
                <c:pt idx="25691">
                  <c:v>43466.65625</c:v>
                </c:pt>
                <c:pt idx="25692">
                  <c:v>43466.677083333401</c:v>
                </c:pt>
                <c:pt idx="25693">
                  <c:v>43466.697916666599</c:v>
                </c:pt>
                <c:pt idx="25694">
                  <c:v>43466.71875</c:v>
                </c:pt>
                <c:pt idx="25695">
                  <c:v>43466.739583333401</c:v>
                </c:pt>
                <c:pt idx="25696">
                  <c:v>43466.760416666599</c:v>
                </c:pt>
                <c:pt idx="25697">
                  <c:v>43466.78125</c:v>
                </c:pt>
                <c:pt idx="25698">
                  <c:v>43466.802083333401</c:v>
                </c:pt>
                <c:pt idx="25699">
                  <c:v>43466.822916666599</c:v>
                </c:pt>
                <c:pt idx="25700">
                  <c:v>43466.84375</c:v>
                </c:pt>
                <c:pt idx="25701">
                  <c:v>43466.864583333401</c:v>
                </c:pt>
                <c:pt idx="25702">
                  <c:v>43466.885416666599</c:v>
                </c:pt>
                <c:pt idx="25703">
                  <c:v>43466.90625</c:v>
                </c:pt>
                <c:pt idx="25704">
                  <c:v>43466.927083333401</c:v>
                </c:pt>
                <c:pt idx="25705">
                  <c:v>43466.947916666599</c:v>
                </c:pt>
                <c:pt idx="25706">
                  <c:v>43466.96875</c:v>
                </c:pt>
                <c:pt idx="25707">
                  <c:v>43466.989583333401</c:v>
                </c:pt>
                <c:pt idx="25708">
                  <c:v>43467.010416666599</c:v>
                </c:pt>
                <c:pt idx="25709">
                  <c:v>43467.03125</c:v>
                </c:pt>
                <c:pt idx="25710">
                  <c:v>43467.052083333401</c:v>
                </c:pt>
                <c:pt idx="25711">
                  <c:v>43467.072916666599</c:v>
                </c:pt>
                <c:pt idx="25712">
                  <c:v>43467.09375</c:v>
                </c:pt>
                <c:pt idx="25713">
                  <c:v>43467.114583333401</c:v>
                </c:pt>
                <c:pt idx="25714">
                  <c:v>43467.135416666599</c:v>
                </c:pt>
                <c:pt idx="25715">
                  <c:v>43467.15625</c:v>
                </c:pt>
                <c:pt idx="25716">
                  <c:v>43467.177083333401</c:v>
                </c:pt>
                <c:pt idx="25717">
                  <c:v>43467.197916666599</c:v>
                </c:pt>
                <c:pt idx="25718">
                  <c:v>43467.21875</c:v>
                </c:pt>
                <c:pt idx="25719">
                  <c:v>43467.239583333401</c:v>
                </c:pt>
                <c:pt idx="25720">
                  <c:v>43467.260416666599</c:v>
                </c:pt>
                <c:pt idx="25721">
                  <c:v>43467.28125</c:v>
                </c:pt>
                <c:pt idx="25722">
                  <c:v>43467.302083333401</c:v>
                </c:pt>
                <c:pt idx="25723">
                  <c:v>43467.322916666599</c:v>
                </c:pt>
                <c:pt idx="25724">
                  <c:v>43467.34375</c:v>
                </c:pt>
                <c:pt idx="25725">
                  <c:v>43467.364583333401</c:v>
                </c:pt>
                <c:pt idx="25726">
                  <c:v>43467.385416666599</c:v>
                </c:pt>
                <c:pt idx="25727">
                  <c:v>43467.40625</c:v>
                </c:pt>
                <c:pt idx="25728">
                  <c:v>43467.427083333401</c:v>
                </c:pt>
                <c:pt idx="25729">
                  <c:v>43467.447916666599</c:v>
                </c:pt>
                <c:pt idx="25730">
                  <c:v>43467.46875</c:v>
                </c:pt>
                <c:pt idx="25731">
                  <c:v>43467.489583333401</c:v>
                </c:pt>
                <c:pt idx="25732">
                  <c:v>43467.510416666599</c:v>
                </c:pt>
                <c:pt idx="25733">
                  <c:v>43467.53125</c:v>
                </c:pt>
                <c:pt idx="25734">
                  <c:v>43467.552083333401</c:v>
                </c:pt>
                <c:pt idx="25735">
                  <c:v>43467.572916666599</c:v>
                </c:pt>
                <c:pt idx="25736">
                  <c:v>43467.59375</c:v>
                </c:pt>
                <c:pt idx="25737">
                  <c:v>43467.614583333401</c:v>
                </c:pt>
                <c:pt idx="25738">
                  <c:v>43467.635416666599</c:v>
                </c:pt>
                <c:pt idx="25739">
                  <c:v>43467.65625</c:v>
                </c:pt>
                <c:pt idx="25740">
                  <c:v>43467.677083333401</c:v>
                </c:pt>
                <c:pt idx="25741">
                  <c:v>43467.697916666599</c:v>
                </c:pt>
                <c:pt idx="25742">
                  <c:v>43467.71875</c:v>
                </c:pt>
                <c:pt idx="25743">
                  <c:v>43467.739583333401</c:v>
                </c:pt>
                <c:pt idx="25744">
                  <c:v>43467.760416666599</c:v>
                </c:pt>
                <c:pt idx="25745">
                  <c:v>43467.78125</c:v>
                </c:pt>
                <c:pt idx="25746">
                  <c:v>43467.802083333401</c:v>
                </c:pt>
                <c:pt idx="25747">
                  <c:v>43467.822916666599</c:v>
                </c:pt>
                <c:pt idx="25748">
                  <c:v>43467.84375</c:v>
                </c:pt>
                <c:pt idx="25749">
                  <c:v>43467.864583333401</c:v>
                </c:pt>
                <c:pt idx="25750">
                  <c:v>43467.885416666599</c:v>
                </c:pt>
                <c:pt idx="25751">
                  <c:v>43467.90625</c:v>
                </c:pt>
                <c:pt idx="25752">
                  <c:v>43467.927083333401</c:v>
                </c:pt>
                <c:pt idx="25753">
                  <c:v>43467.947916666599</c:v>
                </c:pt>
                <c:pt idx="25754">
                  <c:v>43467.96875</c:v>
                </c:pt>
                <c:pt idx="25755">
                  <c:v>43467.989583333401</c:v>
                </c:pt>
                <c:pt idx="25756">
                  <c:v>43468.010416666599</c:v>
                </c:pt>
                <c:pt idx="25757">
                  <c:v>43468.03125</c:v>
                </c:pt>
                <c:pt idx="25758">
                  <c:v>43468.052083333401</c:v>
                </c:pt>
                <c:pt idx="25759">
                  <c:v>43468.072916666599</c:v>
                </c:pt>
                <c:pt idx="25760">
                  <c:v>43468.09375</c:v>
                </c:pt>
                <c:pt idx="25761">
                  <c:v>43468.114583333401</c:v>
                </c:pt>
                <c:pt idx="25762">
                  <c:v>43468.135416666599</c:v>
                </c:pt>
                <c:pt idx="25763">
                  <c:v>43468.15625</c:v>
                </c:pt>
                <c:pt idx="25764">
                  <c:v>43468.177083333401</c:v>
                </c:pt>
                <c:pt idx="25765">
                  <c:v>43468.197916666599</c:v>
                </c:pt>
                <c:pt idx="25766">
                  <c:v>43468.21875</c:v>
                </c:pt>
                <c:pt idx="25767">
                  <c:v>43468.239583333401</c:v>
                </c:pt>
                <c:pt idx="25768">
                  <c:v>43468.260416666599</c:v>
                </c:pt>
                <c:pt idx="25769">
                  <c:v>43468.28125</c:v>
                </c:pt>
                <c:pt idx="25770">
                  <c:v>43468.302083333401</c:v>
                </c:pt>
                <c:pt idx="25771">
                  <c:v>43468.322916666599</c:v>
                </c:pt>
                <c:pt idx="25772">
                  <c:v>43468.34375</c:v>
                </c:pt>
                <c:pt idx="25773">
                  <c:v>43468.364583333401</c:v>
                </c:pt>
                <c:pt idx="25774">
                  <c:v>43468.385416666599</c:v>
                </c:pt>
                <c:pt idx="25775">
                  <c:v>43468.40625</c:v>
                </c:pt>
                <c:pt idx="25776">
                  <c:v>43468.427083333401</c:v>
                </c:pt>
                <c:pt idx="25777">
                  <c:v>43468.447916666599</c:v>
                </c:pt>
                <c:pt idx="25778">
                  <c:v>43468.46875</c:v>
                </c:pt>
                <c:pt idx="25779">
                  <c:v>43468.489583333401</c:v>
                </c:pt>
                <c:pt idx="25780">
                  <c:v>43468.510416666599</c:v>
                </c:pt>
                <c:pt idx="25781">
                  <c:v>43468.53125</c:v>
                </c:pt>
                <c:pt idx="25782">
                  <c:v>43468.552083333401</c:v>
                </c:pt>
                <c:pt idx="25783">
                  <c:v>43468.572916666599</c:v>
                </c:pt>
                <c:pt idx="25784">
                  <c:v>43468.59375</c:v>
                </c:pt>
                <c:pt idx="25785">
                  <c:v>43468.614583333401</c:v>
                </c:pt>
                <c:pt idx="25786">
                  <c:v>43468.635416666599</c:v>
                </c:pt>
                <c:pt idx="25787">
                  <c:v>43468.65625</c:v>
                </c:pt>
                <c:pt idx="25788">
                  <c:v>43468.677083333401</c:v>
                </c:pt>
                <c:pt idx="25789">
                  <c:v>43468.697916666599</c:v>
                </c:pt>
                <c:pt idx="25790">
                  <c:v>43468.71875</c:v>
                </c:pt>
                <c:pt idx="25791">
                  <c:v>43468.739583333401</c:v>
                </c:pt>
                <c:pt idx="25792">
                  <c:v>43468.760416666599</c:v>
                </c:pt>
                <c:pt idx="25793">
                  <c:v>43468.78125</c:v>
                </c:pt>
                <c:pt idx="25794">
                  <c:v>43468.802083333401</c:v>
                </c:pt>
                <c:pt idx="25795">
                  <c:v>43468.822916666599</c:v>
                </c:pt>
                <c:pt idx="25796">
                  <c:v>43468.84375</c:v>
                </c:pt>
                <c:pt idx="25797">
                  <c:v>43468.864583333401</c:v>
                </c:pt>
                <c:pt idx="25798">
                  <c:v>43468.885416666599</c:v>
                </c:pt>
                <c:pt idx="25799">
                  <c:v>43468.90625</c:v>
                </c:pt>
                <c:pt idx="25800">
                  <c:v>43468.927083333401</c:v>
                </c:pt>
                <c:pt idx="25801">
                  <c:v>43468.947916666599</c:v>
                </c:pt>
                <c:pt idx="25802">
                  <c:v>43468.96875</c:v>
                </c:pt>
                <c:pt idx="25803">
                  <c:v>43468.989583333401</c:v>
                </c:pt>
                <c:pt idx="25804">
                  <c:v>43469.010416666599</c:v>
                </c:pt>
                <c:pt idx="25805">
                  <c:v>43469.03125</c:v>
                </c:pt>
                <c:pt idx="25806">
                  <c:v>43469.052083333401</c:v>
                </c:pt>
                <c:pt idx="25807">
                  <c:v>43469.072916666599</c:v>
                </c:pt>
                <c:pt idx="25808">
                  <c:v>43469.09375</c:v>
                </c:pt>
                <c:pt idx="25809">
                  <c:v>43469.114583333401</c:v>
                </c:pt>
                <c:pt idx="25810">
                  <c:v>43469.135416666599</c:v>
                </c:pt>
                <c:pt idx="25811">
                  <c:v>43469.15625</c:v>
                </c:pt>
                <c:pt idx="25812">
                  <c:v>43469.177083333401</c:v>
                </c:pt>
                <c:pt idx="25813">
                  <c:v>43469.197916666599</c:v>
                </c:pt>
                <c:pt idx="25814">
                  <c:v>43469.21875</c:v>
                </c:pt>
                <c:pt idx="25815">
                  <c:v>43469.239583333401</c:v>
                </c:pt>
                <c:pt idx="25816">
                  <c:v>43469.260416666599</c:v>
                </c:pt>
                <c:pt idx="25817">
                  <c:v>43469.28125</c:v>
                </c:pt>
                <c:pt idx="25818">
                  <c:v>43469.302083333401</c:v>
                </c:pt>
                <c:pt idx="25819">
                  <c:v>43469.322916666599</c:v>
                </c:pt>
                <c:pt idx="25820">
                  <c:v>43469.34375</c:v>
                </c:pt>
                <c:pt idx="25821">
                  <c:v>43469.364583333401</c:v>
                </c:pt>
                <c:pt idx="25822">
                  <c:v>43469.385416666599</c:v>
                </c:pt>
                <c:pt idx="25823">
                  <c:v>43469.40625</c:v>
                </c:pt>
                <c:pt idx="25824">
                  <c:v>43469.427083333401</c:v>
                </c:pt>
                <c:pt idx="25825">
                  <c:v>43469.447916666599</c:v>
                </c:pt>
                <c:pt idx="25826">
                  <c:v>43469.46875</c:v>
                </c:pt>
                <c:pt idx="25827">
                  <c:v>43469.489583333401</c:v>
                </c:pt>
                <c:pt idx="25828">
                  <c:v>43469.510416666599</c:v>
                </c:pt>
                <c:pt idx="25829">
                  <c:v>43469.53125</c:v>
                </c:pt>
                <c:pt idx="25830">
                  <c:v>43469.552083333401</c:v>
                </c:pt>
                <c:pt idx="25831">
                  <c:v>43469.572916666599</c:v>
                </c:pt>
                <c:pt idx="25832">
                  <c:v>43469.59375</c:v>
                </c:pt>
                <c:pt idx="25833">
                  <c:v>43469.614583333401</c:v>
                </c:pt>
                <c:pt idx="25834">
                  <c:v>43469.635416666599</c:v>
                </c:pt>
                <c:pt idx="25835">
                  <c:v>43469.65625</c:v>
                </c:pt>
                <c:pt idx="25836">
                  <c:v>43469.677083333401</c:v>
                </c:pt>
                <c:pt idx="25837">
                  <c:v>43469.697916666599</c:v>
                </c:pt>
                <c:pt idx="25838">
                  <c:v>43469.71875</c:v>
                </c:pt>
                <c:pt idx="25839">
                  <c:v>43469.739583333401</c:v>
                </c:pt>
                <c:pt idx="25840">
                  <c:v>43469.760416666599</c:v>
                </c:pt>
                <c:pt idx="25841">
                  <c:v>43469.78125</c:v>
                </c:pt>
                <c:pt idx="25842">
                  <c:v>43469.802083333401</c:v>
                </c:pt>
                <c:pt idx="25843">
                  <c:v>43469.822916666599</c:v>
                </c:pt>
                <c:pt idx="25844">
                  <c:v>43469.84375</c:v>
                </c:pt>
                <c:pt idx="25845">
                  <c:v>43469.864583333401</c:v>
                </c:pt>
                <c:pt idx="25846">
                  <c:v>43469.885416666599</c:v>
                </c:pt>
                <c:pt idx="25847">
                  <c:v>43469.90625</c:v>
                </c:pt>
                <c:pt idx="25848">
                  <c:v>43469.927083333401</c:v>
                </c:pt>
                <c:pt idx="25849">
                  <c:v>43469.947916666599</c:v>
                </c:pt>
                <c:pt idx="25850">
                  <c:v>43469.96875</c:v>
                </c:pt>
                <c:pt idx="25851">
                  <c:v>43469.989583333401</c:v>
                </c:pt>
                <c:pt idx="25852">
                  <c:v>43470.010416666599</c:v>
                </c:pt>
                <c:pt idx="25853">
                  <c:v>43470.03125</c:v>
                </c:pt>
                <c:pt idx="25854">
                  <c:v>43470.052083333401</c:v>
                </c:pt>
                <c:pt idx="25855">
                  <c:v>43470.072916666599</c:v>
                </c:pt>
                <c:pt idx="25856">
                  <c:v>43470.09375</c:v>
                </c:pt>
                <c:pt idx="25857">
                  <c:v>43470.114583333401</c:v>
                </c:pt>
                <c:pt idx="25858">
                  <c:v>43470.135416666599</c:v>
                </c:pt>
                <c:pt idx="25859">
                  <c:v>43470.15625</c:v>
                </c:pt>
                <c:pt idx="25860">
                  <c:v>43470.177083333401</c:v>
                </c:pt>
                <c:pt idx="25861">
                  <c:v>43470.197916666599</c:v>
                </c:pt>
                <c:pt idx="25862">
                  <c:v>43470.21875</c:v>
                </c:pt>
                <c:pt idx="25863">
                  <c:v>43470.239583333401</c:v>
                </c:pt>
                <c:pt idx="25864">
                  <c:v>43470.260416666599</c:v>
                </c:pt>
                <c:pt idx="25865">
                  <c:v>43470.28125</c:v>
                </c:pt>
                <c:pt idx="25866">
                  <c:v>43470.302083333401</c:v>
                </c:pt>
                <c:pt idx="25867">
                  <c:v>43470.322916666599</c:v>
                </c:pt>
                <c:pt idx="25868">
                  <c:v>43470.34375</c:v>
                </c:pt>
                <c:pt idx="25869">
                  <c:v>43470.364583333401</c:v>
                </c:pt>
                <c:pt idx="25870">
                  <c:v>43470.385416666599</c:v>
                </c:pt>
                <c:pt idx="25871">
                  <c:v>43470.40625</c:v>
                </c:pt>
                <c:pt idx="25872">
                  <c:v>43470.427083333401</c:v>
                </c:pt>
                <c:pt idx="25873">
                  <c:v>43470.447916666599</c:v>
                </c:pt>
                <c:pt idx="25874">
                  <c:v>43470.46875</c:v>
                </c:pt>
                <c:pt idx="25875">
                  <c:v>43470.489583333401</c:v>
                </c:pt>
                <c:pt idx="25876">
                  <c:v>43470.510416666599</c:v>
                </c:pt>
                <c:pt idx="25877">
                  <c:v>43470.53125</c:v>
                </c:pt>
                <c:pt idx="25878">
                  <c:v>43470.552083333401</c:v>
                </c:pt>
                <c:pt idx="25879">
                  <c:v>43470.572916666599</c:v>
                </c:pt>
                <c:pt idx="25880">
                  <c:v>43470.59375</c:v>
                </c:pt>
                <c:pt idx="25881">
                  <c:v>43470.614583333401</c:v>
                </c:pt>
                <c:pt idx="25882">
                  <c:v>43470.635416666599</c:v>
                </c:pt>
                <c:pt idx="25883">
                  <c:v>43470.65625</c:v>
                </c:pt>
                <c:pt idx="25884">
                  <c:v>43470.677083333401</c:v>
                </c:pt>
                <c:pt idx="25885">
                  <c:v>43470.697916666599</c:v>
                </c:pt>
                <c:pt idx="25886">
                  <c:v>43470.71875</c:v>
                </c:pt>
                <c:pt idx="25887">
                  <c:v>43470.739583333401</c:v>
                </c:pt>
                <c:pt idx="25888">
                  <c:v>43470.760416666599</c:v>
                </c:pt>
                <c:pt idx="25889">
                  <c:v>43470.78125</c:v>
                </c:pt>
                <c:pt idx="25890">
                  <c:v>43470.802083333401</c:v>
                </c:pt>
                <c:pt idx="25891">
                  <c:v>43470.822916666599</c:v>
                </c:pt>
                <c:pt idx="25892">
                  <c:v>43470.84375</c:v>
                </c:pt>
                <c:pt idx="25893">
                  <c:v>43470.864583333401</c:v>
                </c:pt>
                <c:pt idx="25894">
                  <c:v>43470.885416666599</c:v>
                </c:pt>
                <c:pt idx="25895">
                  <c:v>43470.90625</c:v>
                </c:pt>
                <c:pt idx="25896">
                  <c:v>43470.927083333401</c:v>
                </c:pt>
                <c:pt idx="25897">
                  <c:v>43470.947916666599</c:v>
                </c:pt>
                <c:pt idx="25898">
                  <c:v>43470.96875</c:v>
                </c:pt>
                <c:pt idx="25899">
                  <c:v>43470.989583333401</c:v>
                </c:pt>
                <c:pt idx="25900">
                  <c:v>43471.010416666599</c:v>
                </c:pt>
                <c:pt idx="25901">
                  <c:v>43471.03125</c:v>
                </c:pt>
                <c:pt idx="25902">
                  <c:v>43471.052083333401</c:v>
                </c:pt>
                <c:pt idx="25903">
                  <c:v>43471.072916666599</c:v>
                </c:pt>
                <c:pt idx="25904">
                  <c:v>43471.09375</c:v>
                </c:pt>
                <c:pt idx="25905">
                  <c:v>43471.114583333401</c:v>
                </c:pt>
                <c:pt idx="25906">
                  <c:v>43471.135416666599</c:v>
                </c:pt>
                <c:pt idx="25907">
                  <c:v>43471.15625</c:v>
                </c:pt>
                <c:pt idx="25908">
                  <c:v>43471.177083333401</c:v>
                </c:pt>
                <c:pt idx="25909">
                  <c:v>43471.197916666599</c:v>
                </c:pt>
                <c:pt idx="25910">
                  <c:v>43471.21875</c:v>
                </c:pt>
                <c:pt idx="25911">
                  <c:v>43471.239583333401</c:v>
                </c:pt>
                <c:pt idx="25912">
                  <c:v>43471.260416666599</c:v>
                </c:pt>
                <c:pt idx="25913">
                  <c:v>43471.28125</c:v>
                </c:pt>
                <c:pt idx="25914">
                  <c:v>43471.302083333401</c:v>
                </c:pt>
                <c:pt idx="25915">
                  <c:v>43471.322916666599</c:v>
                </c:pt>
                <c:pt idx="25916">
                  <c:v>43471.34375</c:v>
                </c:pt>
                <c:pt idx="25917">
                  <c:v>43471.364583333401</c:v>
                </c:pt>
                <c:pt idx="25918">
                  <c:v>43471.385416666599</c:v>
                </c:pt>
                <c:pt idx="25919">
                  <c:v>43471.40625</c:v>
                </c:pt>
                <c:pt idx="25920">
                  <c:v>43471.427083333401</c:v>
                </c:pt>
                <c:pt idx="25921">
                  <c:v>43471.447916666599</c:v>
                </c:pt>
                <c:pt idx="25922">
                  <c:v>43471.46875</c:v>
                </c:pt>
                <c:pt idx="25923">
                  <c:v>43471.489583333401</c:v>
                </c:pt>
                <c:pt idx="25924">
                  <c:v>43471.510416666599</c:v>
                </c:pt>
                <c:pt idx="25925">
                  <c:v>43471.53125</c:v>
                </c:pt>
                <c:pt idx="25926">
                  <c:v>43471.552083333401</c:v>
                </c:pt>
                <c:pt idx="25927">
                  <c:v>43471.572916666599</c:v>
                </c:pt>
                <c:pt idx="25928">
                  <c:v>43471.59375</c:v>
                </c:pt>
                <c:pt idx="25929">
                  <c:v>43471.614583333401</c:v>
                </c:pt>
                <c:pt idx="25930">
                  <c:v>43471.635416666599</c:v>
                </c:pt>
                <c:pt idx="25931">
                  <c:v>43471.65625</c:v>
                </c:pt>
                <c:pt idx="25932">
                  <c:v>43471.677083333401</c:v>
                </c:pt>
                <c:pt idx="25933">
                  <c:v>43471.697916666599</c:v>
                </c:pt>
                <c:pt idx="25934">
                  <c:v>43471.71875</c:v>
                </c:pt>
                <c:pt idx="25935">
                  <c:v>43471.739583333401</c:v>
                </c:pt>
                <c:pt idx="25936">
                  <c:v>43471.760416666599</c:v>
                </c:pt>
                <c:pt idx="25937">
                  <c:v>43471.78125</c:v>
                </c:pt>
                <c:pt idx="25938">
                  <c:v>43471.802083333401</c:v>
                </c:pt>
                <c:pt idx="25939">
                  <c:v>43471.822916666599</c:v>
                </c:pt>
                <c:pt idx="25940">
                  <c:v>43471.84375</c:v>
                </c:pt>
                <c:pt idx="25941">
                  <c:v>43471.864583333401</c:v>
                </c:pt>
                <c:pt idx="25942">
                  <c:v>43471.885416666599</c:v>
                </c:pt>
                <c:pt idx="25943">
                  <c:v>43471.90625</c:v>
                </c:pt>
                <c:pt idx="25944">
                  <c:v>43471.927083333401</c:v>
                </c:pt>
                <c:pt idx="25945">
                  <c:v>43471.947916666599</c:v>
                </c:pt>
                <c:pt idx="25946">
                  <c:v>43471.96875</c:v>
                </c:pt>
                <c:pt idx="25947">
                  <c:v>43471.989583333401</c:v>
                </c:pt>
                <c:pt idx="25948">
                  <c:v>43472.010416666599</c:v>
                </c:pt>
                <c:pt idx="25949">
                  <c:v>43472.03125</c:v>
                </c:pt>
                <c:pt idx="25950">
                  <c:v>43472.052083333401</c:v>
                </c:pt>
                <c:pt idx="25951">
                  <c:v>43472.072916666599</c:v>
                </c:pt>
                <c:pt idx="25952">
                  <c:v>43472.09375</c:v>
                </c:pt>
                <c:pt idx="25953">
                  <c:v>43472.114583333401</c:v>
                </c:pt>
                <c:pt idx="25954">
                  <c:v>43472.135416666599</c:v>
                </c:pt>
                <c:pt idx="25955">
                  <c:v>43472.15625</c:v>
                </c:pt>
                <c:pt idx="25956">
                  <c:v>43472.177083333401</c:v>
                </c:pt>
                <c:pt idx="25957">
                  <c:v>43472.197916666599</c:v>
                </c:pt>
                <c:pt idx="25958">
                  <c:v>43472.21875</c:v>
                </c:pt>
                <c:pt idx="25959">
                  <c:v>43472.239583333401</c:v>
                </c:pt>
                <c:pt idx="25960">
                  <c:v>43472.260416666599</c:v>
                </c:pt>
                <c:pt idx="25961">
                  <c:v>43472.28125</c:v>
                </c:pt>
                <c:pt idx="25962">
                  <c:v>43472.302083333401</c:v>
                </c:pt>
                <c:pt idx="25963">
                  <c:v>43472.322916666599</c:v>
                </c:pt>
                <c:pt idx="25964">
                  <c:v>43472.34375</c:v>
                </c:pt>
                <c:pt idx="25965">
                  <c:v>43472.364583333401</c:v>
                </c:pt>
                <c:pt idx="25966">
                  <c:v>43472.385416666599</c:v>
                </c:pt>
                <c:pt idx="25967">
                  <c:v>43472.40625</c:v>
                </c:pt>
                <c:pt idx="25968">
                  <c:v>43472.427083333401</c:v>
                </c:pt>
                <c:pt idx="25969">
                  <c:v>43472.447916666599</c:v>
                </c:pt>
                <c:pt idx="25970">
                  <c:v>43472.46875</c:v>
                </c:pt>
                <c:pt idx="25971">
                  <c:v>43472.489583333401</c:v>
                </c:pt>
                <c:pt idx="25972">
                  <c:v>43472.510416666599</c:v>
                </c:pt>
                <c:pt idx="25973">
                  <c:v>43472.53125</c:v>
                </c:pt>
                <c:pt idx="25974">
                  <c:v>43472.552083333401</c:v>
                </c:pt>
                <c:pt idx="25975">
                  <c:v>43472.572916666599</c:v>
                </c:pt>
                <c:pt idx="25976">
                  <c:v>43472.59375</c:v>
                </c:pt>
                <c:pt idx="25977">
                  <c:v>43472.614583333401</c:v>
                </c:pt>
                <c:pt idx="25978">
                  <c:v>43472.635416666599</c:v>
                </c:pt>
                <c:pt idx="25979">
                  <c:v>43472.65625</c:v>
                </c:pt>
                <c:pt idx="25980">
                  <c:v>43472.677083333401</c:v>
                </c:pt>
                <c:pt idx="25981">
                  <c:v>43472.697916666599</c:v>
                </c:pt>
                <c:pt idx="25982">
                  <c:v>43472.71875</c:v>
                </c:pt>
                <c:pt idx="25983">
                  <c:v>43472.739583333401</c:v>
                </c:pt>
                <c:pt idx="25984">
                  <c:v>43472.760416666599</c:v>
                </c:pt>
                <c:pt idx="25985">
                  <c:v>43472.78125</c:v>
                </c:pt>
                <c:pt idx="25986">
                  <c:v>43472.802083333401</c:v>
                </c:pt>
                <c:pt idx="25987">
                  <c:v>43472.822916666599</c:v>
                </c:pt>
                <c:pt idx="25988">
                  <c:v>43472.84375</c:v>
                </c:pt>
                <c:pt idx="25989">
                  <c:v>43472.864583333401</c:v>
                </c:pt>
                <c:pt idx="25990">
                  <c:v>43472.885416666599</c:v>
                </c:pt>
                <c:pt idx="25991">
                  <c:v>43472.90625</c:v>
                </c:pt>
                <c:pt idx="25992">
                  <c:v>43472.927083333401</c:v>
                </c:pt>
                <c:pt idx="25993">
                  <c:v>43472.947916666599</c:v>
                </c:pt>
                <c:pt idx="25994">
                  <c:v>43472.96875</c:v>
                </c:pt>
                <c:pt idx="25995">
                  <c:v>43472.989583333401</c:v>
                </c:pt>
                <c:pt idx="25996">
                  <c:v>43473.010416666599</c:v>
                </c:pt>
                <c:pt idx="25997">
                  <c:v>43473.03125</c:v>
                </c:pt>
                <c:pt idx="25998">
                  <c:v>43473.052083333401</c:v>
                </c:pt>
                <c:pt idx="25999">
                  <c:v>43473.072916666599</c:v>
                </c:pt>
                <c:pt idx="26000">
                  <c:v>43473.09375</c:v>
                </c:pt>
                <c:pt idx="26001">
                  <c:v>43473.114583333401</c:v>
                </c:pt>
                <c:pt idx="26002">
                  <c:v>43473.135416666599</c:v>
                </c:pt>
                <c:pt idx="26003">
                  <c:v>43473.15625</c:v>
                </c:pt>
                <c:pt idx="26004">
                  <c:v>43473.177083333401</c:v>
                </c:pt>
                <c:pt idx="26005">
                  <c:v>43473.197916666599</c:v>
                </c:pt>
                <c:pt idx="26006">
                  <c:v>43473.21875</c:v>
                </c:pt>
                <c:pt idx="26007">
                  <c:v>43473.239583333401</c:v>
                </c:pt>
                <c:pt idx="26008">
                  <c:v>43473.260416666599</c:v>
                </c:pt>
                <c:pt idx="26009">
                  <c:v>43473.28125</c:v>
                </c:pt>
                <c:pt idx="26010">
                  <c:v>43473.302083333401</c:v>
                </c:pt>
                <c:pt idx="26011">
                  <c:v>43473.322916666599</c:v>
                </c:pt>
                <c:pt idx="26012">
                  <c:v>43473.34375</c:v>
                </c:pt>
                <c:pt idx="26013">
                  <c:v>43473.364583333401</c:v>
                </c:pt>
                <c:pt idx="26014">
                  <c:v>43473.385416666599</c:v>
                </c:pt>
                <c:pt idx="26015">
                  <c:v>43473.40625</c:v>
                </c:pt>
                <c:pt idx="26016">
                  <c:v>43473.427083333401</c:v>
                </c:pt>
                <c:pt idx="26017">
                  <c:v>43473.447916666599</c:v>
                </c:pt>
                <c:pt idx="26018">
                  <c:v>43473.46875</c:v>
                </c:pt>
                <c:pt idx="26019">
                  <c:v>43473.489583333401</c:v>
                </c:pt>
                <c:pt idx="26020">
                  <c:v>43473.510416666599</c:v>
                </c:pt>
                <c:pt idx="26021">
                  <c:v>43473.53125</c:v>
                </c:pt>
                <c:pt idx="26022">
                  <c:v>43473.552083333401</c:v>
                </c:pt>
                <c:pt idx="26023">
                  <c:v>43473.572916666599</c:v>
                </c:pt>
                <c:pt idx="26024">
                  <c:v>43473.59375</c:v>
                </c:pt>
                <c:pt idx="26025">
                  <c:v>43473.614583333401</c:v>
                </c:pt>
                <c:pt idx="26026">
                  <c:v>43473.635416666599</c:v>
                </c:pt>
                <c:pt idx="26027">
                  <c:v>43473.65625</c:v>
                </c:pt>
                <c:pt idx="26028">
                  <c:v>43473.677083333401</c:v>
                </c:pt>
                <c:pt idx="26029">
                  <c:v>43473.697916666599</c:v>
                </c:pt>
                <c:pt idx="26030">
                  <c:v>43473.71875</c:v>
                </c:pt>
                <c:pt idx="26031">
                  <c:v>43473.739583333401</c:v>
                </c:pt>
                <c:pt idx="26032">
                  <c:v>43473.760416666599</c:v>
                </c:pt>
                <c:pt idx="26033">
                  <c:v>43473.78125</c:v>
                </c:pt>
                <c:pt idx="26034">
                  <c:v>43473.802083333401</c:v>
                </c:pt>
                <c:pt idx="26035">
                  <c:v>43473.822916666599</c:v>
                </c:pt>
                <c:pt idx="26036">
                  <c:v>43473.84375</c:v>
                </c:pt>
                <c:pt idx="26037">
                  <c:v>43473.864583333401</c:v>
                </c:pt>
                <c:pt idx="26038">
                  <c:v>43473.885416666599</c:v>
                </c:pt>
                <c:pt idx="26039">
                  <c:v>43473.90625</c:v>
                </c:pt>
                <c:pt idx="26040">
                  <c:v>43473.927083333401</c:v>
                </c:pt>
                <c:pt idx="26041">
                  <c:v>43473.947916666599</c:v>
                </c:pt>
                <c:pt idx="26042">
                  <c:v>43473.96875</c:v>
                </c:pt>
                <c:pt idx="26043">
                  <c:v>43473.989583333401</c:v>
                </c:pt>
                <c:pt idx="26044">
                  <c:v>43474.010416666599</c:v>
                </c:pt>
                <c:pt idx="26045">
                  <c:v>43474.03125</c:v>
                </c:pt>
                <c:pt idx="26046">
                  <c:v>43474.052083333401</c:v>
                </c:pt>
                <c:pt idx="26047">
                  <c:v>43474.072916666599</c:v>
                </c:pt>
                <c:pt idx="26048">
                  <c:v>43474.09375</c:v>
                </c:pt>
                <c:pt idx="26049">
                  <c:v>43474.114583333401</c:v>
                </c:pt>
                <c:pt idx="26050">
                  <c:v>43474.135416666599</c:v>
                </c:pt>
                <c:pt idx="26051">
                  <c:v>43474.15625</c:v>
                </c:pt>
                <c:pt idx="26052">
                  <c:v>43474.177083333401</c:v>
                </c:pt>
                <c:pt idx="26053">
                  <c:v>43474.197916666599</c:v>
                </c:pt>
                <c:pt idx="26054">
                  <c:v>43474.21875</c:v>
                </c:pt>
                <c:pt idx="26055">
                  <c:v>43474.239583333401</c:v>
                </c:pt>
                <c:pt idx="26056">
                  <c:v>43474.260416666599</c:v>
                </c:pt>
                <c:pt idx="26057">
                  <c:v>43474.28125</c:v>
                </c:pt>
                <c:pt idx="26058">
                  <c:v>43474.302083333401</c:v>
                </c:pt>
                <c:pt idx="26059">
                  <c:v>43474.322916666599</c:v>
                </c:pt>
                <c:pt idx="26060">
                  <c:v>43474.34375</c:v>
                </c:pt>
                <c:pt idx="26061">
                  <c:v>43474.364583333401</c:v>
                </c:pt>
                <c:pt idx="26062">
                  <c:v>43474.385416666599</c:v>
                </c:pt>
                <c:pt idx="26063">
                  <c:v>43474.40625</c:v>
                </c:pt>
                <c:pt idx="26064">
                  <c:v>43474.427083333401</c:v>
                </c:pt>
                <c:pt idx="26065">
                  <c:v>43474.447916666599</c:v>
                </c:pt>
                <c:pt idx="26066">
                  <c:v>43474.46875</c:v>
                </c:pt>
                <c:pt idx="26067">
                  <c:v>43474.489583333401</c:v>
                </c:pt>
                <c:pt idx="26068">
                  <c:v>43474.510416666599</c:v>
                </c:pt>
                <c:pt idx="26069">
                  <c:v>43474.53125</c:v>
                </c:pt>
                <c:pt idx="26070">
                  <c:v>43474.552083333401</c:v>
                </c:pt>
                <c:pt idx="26071">
                  <c:v>43474.572916666599</c:v>
                </c:pt>
                <c:pt idx="26072">
                  <c:v>43474.59375</c:v>
                </c:pt>
                <c:pt idx="26073">
                  <c:v>43474.614583333401</c:v>
                </c:pt>
                <c:pt idx="26074">
                  <c:v>43474.635416666599</c:v>
                </c:pt>
                <c:pt idx="26075">
                  <c:v>43474.65625</c:v>
                </c:pt>
                <c:pt idx="26076">
                  <c:v>43474.677083333401</c:v>
                </c:pt>
                <c:pt idx="26077">
                  <c:v>43474.697916666599</c:v>
                </c:pt>
                <c:pt idx="26078">
                  <c:v>43474.71875</c:v>
                </c:pt>
                <c:pt idx="26079">
                  <c:v>43474.739583333401</c:v>
                </c:pt>
                <c:pt idx="26080">
                  <c:v>43474.760416666599</c:v>
                </c:pt>
                <c:pt idx="26081">
                  <c:v>43474.78125</c:v>
                </c:pt>
                <c:pt idx="26082">
                  <c:v>43474.802083333401</c:v>
                </c:pt>
                <c:pt idx="26083">
                  <c:v>43474.822916666599</c:v>
                </c:pt>
                <c:pt idx="26084">
                  <c:v>43474.84375</c:v>
                </c:pt>
                <c:pt idx="26085">
                  <c:v>43474.864583333401</c:v>
                </c:pt>
                <c:pt idx="26086">
                  <c:v>43474.885416666599</c:v>
                </c:pt>
                <c:pt idx="26087">
                  <c:v>43474.90625</c:v>
                </c:pt>
                <c:pt idx="26088">
                  <c:v>43474.927083333401</c:v>
                </c:pt>
                <c:pt idx="26089">
                  <c:v>43474.947916666599</c:v>
                </c:pt>
                <c:pt idx="26090">
                  <c:v>43474.96875</c:v>
                </c:pt>
                <c:pt idx="26091">
                  <c:v>43474.989583333401</c:v>
                </c:pt>
                <c:pt idx="26092">
                  <c:v>43475.010416666599</c:v>
                </c:pt>
                <c:pt idx="26093">
                  <c:v>43475.03125</c:v>
                </c:pt>
                <c:pt idx="26094">
                  <c:v>43475.052083333401</c:v>
                </c:pt>
                <c:pt idx="26095">
                  <c:v>43475.072916666599</c:v>
                </c:pt>
                <c:pt idx="26096">
                  <c:v>43475.09375</c:v>
                </c:pt>
                <c:pt idx="26097">
                  <c:v>43475.114583333401</c:v>
                </c:pt>
                <c:pt idx="26098">
                  <c:v>43475.135416666599</c:v>
                </c:pt>
                <c:pt idx="26099">
                  <c:v>43475.15625</c:v>
                </c:pt>
                <c:pt idx="26100">
                  <c:v>43475.177083333401</c:v>
                </c:pt>
                <c:pt idx="26101">
                  <c:v>43475.197916666599</c:v>
                </c:pt>
                <c:pt idx="26102">
                  <c:v>43475.21875</c:v>
                </c:pt>
                <c:pt idx="26103">
                  <c:v>43475.239583333401</c:v>
                </c:pt>
                <c:pt idx="26104">
                  <c:v>43475.260416666599</c:v>
                </c:pt>
                <c:pt idx="26105">
                  <c:v>43475.28125</c:v>
                </c:pt>
                <c:pt idx="26106">
                  <c:v>43475.302083333401</c:v>
                </c:pt>
                <c:pt idx="26107">
                  <c:v>43475.322916666599</c:v>
                </c:pt>
                <c:pt idx="26108">
                  <c:v>43475.34375</c:v>
                </c:pt>
                <c:pt idx="26109">
                  <c:v>43475.364583333401</c:v>
                </c:pt>
                <c:pt idx="26110">
                  <c:v>43475.385416666599</c:v>
                </c:pt>
                <c:pt idx="26111">
                  <c:v>43475.40625</c:v>
                </c:pt>
                <c:pt idx="26112">
                  <c:v>43475.427083333401</c:v>
                </c:pt>
                <c:pt idx="26113">
                  <c:v>43475.447916666599</c:v>
                </c:pt>
                <c:pt idx="26114">
                  <c:v>43475.46875</c:v>
                </c:pt>
                <c:pt idx="26115">
                  <c:v>43475.489583333401</c:v>
                </c:pt>
                <c:pt idx="26116">
                  <c:v>43475.510416666599</c:v>
                </c:pt>
                <c:pt idx="26117">
                  <c:v>43475.53125</c:v>
                </c:pt>
                <c:pt idx="26118">
                  <c:v>43475.552083333401</c:v>
                </c:pt>
                <c:pt idx="26119">
                  <c:v>43475.572916666599</c:v>
                </c:pt>
                <c:pt idx="26120">
                  <c:v>43475.59375</c:v>
                </c:pt>
                <c:pt idx="26121">
                  <c:v>43475.614583333401</c:v>
                </c:pt>
                <c:pt idx="26122">
                  <c:v>43475.635416666599</c:v>
                </c:pt>
                <c:pt idx="26123">
                  <c:v>43475.65625</c:v>
                </c:pt>
                <c:pt idx="26124">
                  <c:v>43475.677083333401</c:v>
                </c:pt>
                <c:pt idx="26125">
                  <c:v>43475.697916666599</c:v>
                </c:pt>
                <c:pt idx="26126">
                  <c:v>43475.71875</c:v>
                </c:pt>
                <c:pt idx="26127">
                  <c:v>43475.739583333401</c:v>
                </c:pt>
                <c:pt idx="26128">
                  <c:v>43475.760416666599</c:v>
                </c:pt>
                <c:pt idx="26129">
                  <c:v>43475.78125</c:v>
                </c:pt>
                <c:pt idx="26130">
                  <c:v>43475.802083333401</c:v>
                </c:pt>
                <c:pt idx="26131">
                  <c:v>43475.822916666599</c:v>
                </c:pt>
                <c:pt idx="26132">
                  <c:v>43475.84375</c:v>
                </c:pt>
                <c:pt idx="26133">
                  <c:v>43475.864583333401</c:v>
                </c:pt>
                <c:pt idx="26134">
                  <c:v>43475.885416666599</c:v>
                </c:pt>
                <c:pt idx="26135">
                  <c:v>43475.90625</c:v>
                </c:pt>
                <c:pt idx="26136">
                  <c:v>43475.927083333401</c:v>
                </c:pt>
                <c:pt idx="26137">
                  <c:v>43475.947916666599</c:v>
                </c:pt>
                <c:pt idx="26138">
                  <c:v>43475.96875</c:v>
                </c:pt>
                <c:pt idx="26139">
                  <c:v>43475.989583333401</c:v>
                </c:pt>
                <c:pt idx="26140">
                  <c:v>43476.010416666599</c:v>
                </c:pt>
                <c:pt idx="26141">
                  <c:v>43476.03125</c:v>
                </c:pt>
                <c:pt idx="26142">
                  <c:v>43476.052083333401</c:v>
                </c:pt>
                <c:pt idx="26143">
                  <c:v>43476.072916666599</c:v>
                </c:pt>
                <c:pt idx="26144">
                  <c:v>43476.09375</c:v>
                </c:pt>
                <c:pt idx="26145">
                  <c:v>43476.114583333401</c:v>
                </c:pt>
                <c:pt idx="26146">
                  <c:v>43476.135416666599</c:v>
                </c:pt>
                <c:pt idx="26147">
                  <c:v>43476.15625</c:v>
                </c:pt>
                <c:pt idx="26148">
                  <c:v>43476.177083333401</c:v>
                </c:pt>
                <c:pt idx="26149">
                  <c:v>43476.197916666599</c:v>
                </c:pt>
                <c:pt idx="26150">
                  <c:v>43476.21875</c:v>
                </c:pt>
                <c:pt idx="26151">
                  <c:v>43476.239583333401</c:v>
                </c:pt>
                <c:pt idx="26152">
                  <c:v>43476.260416666599</c:v>
                </c:pt>
                <c:pt idx="26153">
                  <c:v>43476.28125</c:v>
                </c:pt>
                <c:pt idx="26154">
                  <c:v>43476.302083333401</c:v>
                </c:pt>
                <c:pt idx="26155">
                  <c:v>43476.322916666599</c:v>
                </c:pt>
                <c:pt idx="26156">
                  <c:v>43476.34375</c:v>
                </c:pt>
                <c:pt idx="26157">
                  <c:v>43476.364583333401</c:v>
                </c:pt>
                <c:pt idx="26158">
                  <c:v>43476.385416666599</c:v>
                </c:pt>
                <c:pt idx="26159">
                  <c:v>43476.40625</c:v>
                </c:pt>
                <c:pt idx="26160">
                  <c:v>43476.427083333401</c:v>
                </c:pt>
                <c:pt idx="26161">
                  <c:v>43476.447916666599</c:v>
                </c:pt>
                <c:pt idx="26162">
                  <c:v>43476.46875</c:v>
                </c:pt>
                <c:pt idx="26163">
                  <c:v>43476.489583333401</c:v>
                </c:pt>
                <c:pt idx="26164">
                  <c:v>43476.510416666599</c:v>
                </c:pt>
                <c:pt idx="26165">
                  <c:v>43476.53125</c:v>
                </c:pt>
                <c:pt idx="26166">
                  <c:v>43476.552083333401</c:v>
                </c:pt>
                <c:pt idx="26167">
                  <c:v>43476.572916666599</c:v>
                </c:pt>
                <c:pt idx="26168">
                  <c:v>43476.59375</c:v>
                </c:pt>
                <c:pt idx="26169">
                  <c:v>43476.614583333401</c:v>
                </c:pt>
                <c:pt idx="26170">
                  <c:v>43476.635416666599</c:v>
                </c:pt>
                <c:pt idx="26171">
                  <c:v>43476.65625</c:v>
                </c:pt>
                <c:pt idx="26172">
                  <c:v>43476.677083333401</c:v>
                </c:pt>
                <c:pt idx="26173">
                  <c:v>43476.697916666599</c:v>
                </c:pt>
                <c:pt idx="26174">
                  <c:v>43476.71875</c:v>
                </c:pt>
                <c:pt idx="26175">
                  <c:v>43476.739583333401</c:v>
                </c:pt>
                <c:pt idx="26176">
                  <c:v>43476.760416666599</c:v>
                </c:pt>
                <c:pt idx="26177">
                  <c:v>43476.78125</c:v>
                </c:pt>
                <c:pt idx="26178">
                  <c:v>43476.802083333401</c:v>
                </c:pt>
                <c:pt idx="26179">
                  <c:v>43476.822916666599</c:v>
                </c:pt>
                <c:pt idx="26180">
                  <c:v>43476.84375</c:v>
                </c:pt>
                <c:pt idx="26181">
                  <c:v>43476.864583333401</c:v>
                </c:pt>
                <c:pt idx="26182">
                  <c:v>43476.885416666599</c:v>
                </c:pt>
                <c:pt idx="26183">
                  <c:v>43476.90625</c:v>
                </c:pt>
                <c:pt idx="26184">
                  <c:v>43476.927083333401</c:v>
                </c:pt>
                <c:pt idx="26185">
                  <c:v>43476.947916666599</c:v>
                </c:pt>
                <c:pt idx="26186">
                  <c:v>43476.96875</c:v>
                </c:pt>
                <c:pt idx="26187">
                  <c:v>43476.989583333401</c:v>
                </c:pt>
                <c:pt idx="26188">
                  <c:v>43477.010416666599</c:v>
                </c:pt>
                <c:pt idx="26189">
                  <c:v>43477.03125</c:v>
                </c:pt>
                <c:pt idx="26190">
                  <c:v>43477.052083333401</c:v>
                </c:pt>
                <c:pt idx="26191">
                  <c:v>43477.072916666599</c:v>
                </c:pt>
                <c:pt idx="26192">
                  <c:v>43477.09375</c:v>
                </c:pt>
                <c:pt idx="26193">
                  <c:v>43477.114583333401</c:v>
                </c:pt>
                <c:pt idx="26194">
                  <c:v>43477.135416666599</c:v>
                </c:pt>
                <c:pt idx="26195">
                  <c:v>43477.15625</c:v>
                </c:pt>
                <c:pt idx="26196">
                  <c:v>43477.177083333401</c:v>
                </c:pt>
                <c:pt idx="26197">
                  <c:v>43477.197916666599</c:v>
                </c:pt>
                <c:pt idx="26198">
                  <c:v>43477.21875</c:v>
                </c:pt>
                <c:pt idx="26199">
                  <c:v>43477.239583333401</c:v>
                </c:pt>
                <c:pt idx="26200">
                  <c:v>43477.260416666599</c:v>
                </c:pt>
                <c:pt idx="26201">
                  <c:v>43477.28125</c:v>
                </c:pt>
                <c:pt idx="26202">
                  <c:v>43477.302083333401</c:v>
                </c:pt>
                <c:pt idx="26203">
                  <c:v>43477.322916666599</c:v>
                </c:pt>
                <c:pt idx="26204">
                  <c:v>43477.34375</c:v>
                </c:pt>
                <c:pt idx="26205">
                  <c:v>43477.364583333401</c:v>
                </c:pt>
                <c:pt idx="26206">
                  <c:v>43477.385416666599</c:v>
                </c:pt>
                <c:pt idx="26207">
                  <c:v>43477.40625</c:v>
                </c:pt>
                <c:pt idx="26208">
                  <c:v>43477.427083333401</c:v>
                </c:pt>
                <c:pt idx="26209">
                  <c:v>43477.447916666599</c:v>
                </c:pt>
                <c:pt idx="26210">
                  <c:v>43477.46875</c:v>
                </c:pt>
                <c:pt idx="26211">
                  <c:v>43477.489583333401</c:v>
                </c:pt>
                <c:pt idx="26212">
                  <c:v>43477.510416666599</c:v>
                </c:pt>
                <c:pt idx="26213">
                  <c:v>43477.53125</c:v>
                </c:pt>
                <c:pt idx="26214">
                  <c:v>43477.552083333401</c:v>
                </c:pt>
                <c:pt idx="26215">
                  <c:v>43477.572916666599</c:v>
                </c:pt>
                <c:pt idx="26216">
                  <c:v>43477.59375</c:v>
                </c:pt>
                <c:pt idx="26217">
                  <c:v>43477.614583333401</c:v>
                </c:pt>
                <c:pt idx="26218">
                  <c:v>43477.635416666599</c:v>
                </c:pt>
                <c:pt idx="26219">
                  <c:v>43477.65625</c:v>
                </c:pt>
                <c:pt idx="26220">
                  <c:v>43477.677083333401</c:v>
                </c:pt>
                <c:pt idx="26221">
                  <c:v>43477.697916666599</c:v>
                </c:pt>
                <c:pt idx="26222">
                  <c:v>43477.71875</c:v>
                </c:pt>
                <c:pt idx="26223">
                  <c:v>43477.739583333401</c:v>
                </c:pt>
                <c:pt idx="26224">
                  <c:v>43477.760416666599</c:v>
                </c:pt>
                <c:pt idx="26225">
                  <c:v>43477.78125</c:v>
                </c:pt>
                <c:pt idx="26226">
                  <c:v>43477.802083333401</c:v>
                </c:pt>
                <c:pt idx="26227">
                  <c:v>43477.822916666599</c:v>
                </c:pt>
                <c:pt idx="26228">
                  <c:v>43477.84375</c:v>
                </c:pt>
                <c:pt idx="26229">
                  <c:v>43477.864583333401</c:v>
                </c:pt>
                <c:pt idx="26230">
                  <c:v>43477.885416666599</c:v>
                </c:pt>
                <c:pt idx="26231">
                  <c:v>43477.90625</c:v>
                </c:pt>
                <c:pt idx="26232">
                  <c:v>43477.927083333401</c:v>
                </c:pt>
                <c:pt idx="26233">
                  <c:v>43477.947916666599</c:v>
                </c:pt>
                <c:pt idx="26234">
                  <c:v>43477.96875</c:v>
                </c:pt>
                <c:pt idx="26235">
                  <c:v>43477.989583333401</c:v>
                </c:pt>
                <c:pt idx="26236">
                  <c:v>43478.010416666599</c:v>
                </c:pt>
                <c:pt idx="26237">
                  <c:v>43478.03125</c:v>
                </c:pt>
                <c:pt idx="26238">
                  <c:v>43478.052083333401</c:v>
                </c:pt>
                <c:pt idx="26239">
                  <c:v>43478.072916666599</c:v>
                </c:pt>
                <c:pt idx="26240">
                  <c:v>43478.09375</c:v>
                </c:pt>
                <c:pt idx="26241">
                  <c:v>43478.114583333401</c:v>
                </c:pt>
                <c:pt idx="26242">
                  <c:v>43478.135416666599</c:v>
                </c:pt>
                <c:pt idx="26243">
                  <c:v>43478.15625</c:v>
                </c:pt>
                <c:pt idx="26244">
                  <c:v>43478.177083333401</c:v>
                </c:pt>
                <c:pt idx="26245">
                  <c:v>43478.197916666599</c:v>
                </c:pt>
                <c:pt idx="26246">
                  <c:v>43478.21875</c:v>
                </c:pt>
                <c:pt idx="26247">
                  <c:v>43478.239583333401</c:v>
                </c:pt>
                <c:pt idx="26248">
                  <c:v>43478.260416666599</c:v>
                </c:pt>
                <c:pt idx="26249">
                  <c:v>43478.28125</c:v>
                </c:pt>
                <c:pt idx="26250">
                  <c:v>43478.302083333401</c:v>
                </c:pt>
                <c:pt idx="26251">
                  <c:v>43478.322916666599</c:v>
                </c:pt>
                <c:pt idx="26252">
                  <c:v>43478.34375</c:v>
                </c:pt>
                <c:pt idx="26253">
                  <c:v>43478.364583333401</c:v>
                </c:pt>
                <c:pt idx="26254">
                  <c:v>43478.385416666599</c:v>
                </c:pt>
                <c:pt idx="26255">
                  <c:v>43478.40625</c:v>
                </c:pt>
                <c:pt idx="26256">
                  <c:v>43478.427083333401</c:v>
                </c:pt>
                <c:pt idx="26257">
                  <c:v>43478.447916666599</c:v>
                </c:pt>
                <c:pt idx="26258">
                  <c:v>43478.46875</c:v>
                </c:pt>
                <c:pt idx="26259">
                  <c:v>43478.489583333401</c:v>
                </c:pt>
                <c:pt idx="26260">
                  <c:v>43478.510416666599</c:v>
                </c:pt>
                <c:pt idx="26261">
                  <c:v>43478.53125</c:v>
                </c:pt>
                <c:pt idx="26262">
                  <c:v>43478.552083333401</c:v>
                </c:pt>
                <c:pt idx="26263">
                  <c:v>43478.572916666599</c:v>
                </c:pt>
                <c:pt idx="26264">
                  <c:v>43478.59375</c:v>
                </c:pt>
                <c:pt idx="26265">
                  <c:v>43478.614583333401</c:v>
                </c:pt>
                <c:pt idx="26266">
                  <c:v>43478.635416666599</c:v>
                </c:pt>
                <c:pt idx="26267">
                  <c:v>43478.65625</c:v>
                </c:pt>
                <c:pt idx="26268">
                  <c:v>43478.677083333401</c:v>
                </c:pt>
                <c:pt idx="26269">
                  <c:v>43478.697916666599</c:v>
                </c:pt>
                <c:pt idx="26270">
                  <c:v>43478.71875</c:v>
                </c:pt>
                <c:pt idx="26271">
                  <c:v>43478.739583333401</c:v>
                </c:pt>
                <c:pt idx="26272">
                  <c:v>43478.760416666599</c:v>
                </c:pt>
                <c:pt idx="26273">
                  <c:v>43478.78125</c:v>
                </c:pt>
                <c:pt idx="26274">
                  <c:v>43478.802083333401</c:v>
                </c:pt>
                <c:pt idx="26275">
                  <c:v>43478.822916666599</c:v>
                </c:pt>
                <c:pt idx="26276">
                  <c:v>43478.84375</c:v>
                </c:pt>
                <c:pt idx="26277">
                  <c:v>43478.864583333401</c:v>
                </c:pt>
                <c:pt idx="26278">
                  <c:v>43478.885416666599</c:v>
                </c:pt>
                <c:pt idx="26279">
                  <c:v>43478.90625</c:v>
                </c:pt>
                <c:pt idx="26280">
                  <c:v>43478.927083333401</c:v>
                </c:pt>
                <c:pt idx="26281">
                  <c:v>43478.947916666599</c:v>
                </c:pt>
                <c:pt idx="26282">
                  <c:v>43478.96875</c:v>
                </c:pt>
                <c:pt idx="26283">
                  <c:v>43478.989583333401</c:v>
                </c:pt>
                <c:pt idx="26284">
                  <c:v>43479.010416666599</c:v>
                </c:pt>
                <c:pt idx="26285">
                  <c:v>43479.03125</c:v>
                </c:pt>
                <c:pt idx="26286">
                  <c:v>43479.052083333401</c:v>
                </c:pt>
                <c:pt idx="26287">
                  <c:v>43479.072916666599</c:v>
                </c:pt>
                <c:pt idx="26288">
                  <c:v>43479.09375</c:v>
                </c:pt>
                <c:pt idx="26289">
                  <c:v>43479.114583333401</c:v>
                </c:pt>
                <c:pt idx="26290">
                  <c:v>43479.135416666599</c:v>
                </c:pt>
                <c:pt idx="26291">
                  <c:v>43479.15625</c:v>
                </c:pt>
                <c:pt idx="26292">
                  <c:v>43479.177083333401</c:v>
                </c:pt>
                <c:pt idx="26293">
                  <c:v>43479.197916666599</c:v>
                </c:pt>
                <c:pt idx="26294">
                  <c:v>43479.21875</c:v>
                </c:pt>
                <c:pt idx="26295">
                  <c:v>43479.239583333401</c:v>
                </c:pt>
                <c:pt idx="26296">
                  <c:v>43479.260416666599</c:v>
                </c:pt>
                <c:pt idx="26297">
                  <c:v>43479.28125</c:v>
                </c:pt>
                <c:pt idx="26298">
                  <c:v>43479.302083333401</c:v>
                </c:pt>
                <c:pt idx="26299">
                  <c:v>43479.322916666599</c:v>
                </c:pt>
                <c:pt idx="26300">
                  <c:v>43479.34375</c:v>
                </c:pt>
                <c:pt idx="26301">
                  <c:v>43479.364583333401</c:v>
                </c:pt>
                <c:pt idx="26302">
                  <c:v>43479.385416666599</c:v>
                </c:pt>
                <c:pt idx="26303">
                  <c:v>43479.40625</c:v>
                </c:pt>
                <c:pt idx="26304">
                  <c:v>43479.427083333401</c:v>
                </c:pt>
                <c:pt idx="26305">
                  <c:v>43479.447916666599</c:v>
                </c:pt>
                <c:pt idx="26306">
                  <c:v>43479.46875</c:v>
                </c:pt>
                <c:pt idx="26307">
                  <c:v>43479.489583333401</c:v>
                </c:pt>
                <c:pt idx="26308">
                  <c:v>43479.510416666599</c:v>
                </c:pt>
                <c:pt idx="26309">
                  <c:v>43479.53125</c:v>
                </c:pt>
                <c:pt idx="26310">
                  <c:v>43479.552083333401</c:v>
                </c:pt>
                <c:pt idx="26311">
                  <c:v>43479.572916666599</c:v>
                </c:pt>
                <c:pt idx="26312">
                  <c:v>43479.59375</c:v>
                </c:pt>
                <c:pt idx="26313">
                  <c:v>43479.614583333401</c:v>
                </c:pt>
                <c:pt idx="26314">
                  <c:v>43479.635416666599</c:v>
                </c:pt>
                <c:pt idx="26315">
                  <c:v>43479.65625</c:v>
                </c:pt>
                <c:pt idx="26316">
                  <c:v>43479.677083333401</c:v>
                </c:pt>
                <c:pt idx="26317">
                  <c:v>43479.697916666599</c:v>
                </c:pt>
                <c:pt idx="26318">
                  <c:v>43479.71875</c:v>
                </c:pt>
                <c:pt idx="26319">
                  <c:v>43479.739583333401</c:v>
                </c:pt>
                <c:pt idx="26320">
                  <c:v>43479.760416666599</c:v>
                </c:pt>
                <c:pt idx="26321">
                  <c:v>43479.78125</c:v>
                </c:pt>
                <c:pt idx="26322">
                  <c:v>43479.802083333401</c:v>
                </c:pt>
                <c:pt idx="26323">
                  <c:v>43479.822916666599</c:v>
                </c:pt>
                <c:pt idx="26324">
                  <c:v>43479.84375</c:v>
                </c:pt>
                <c:pt idx="26325">
                  <c:v>43479.864583333401</c:v>
                </c:pt>
                <c:pt idx="26326">
                  <c:v>43479.885416666599</c:v>
                </c:pt>
                <c:pt idx="26327">
                  <c:v>43479.90625</c:v>
                </c:pt>
                <c:pt idx="26328">
                  <c:v>43479.927083333401</c:v>
                </c:pt>
                <c:pt idx="26329">
                  <c:v>43479.947916666599</c:v>
                </c:pt>
                <c:pt idx="26330">
                  <c:v>43479.96875</c:v>
                </c:pt>
                <c:pt idx="26331">
                  <c:v>43479.989583333401</c:v>
                </c:pt>
                <c:pt idx="26332">
                  <c:v>43480.010416666599</c:v>
                </c:pt>
                <c:pt idx="26333">
                  <c:v>43480.03125</c:v>
                </c:pt>
                <c:pt idx="26334">
                  <c:v>43480.052083333401</c:v>
                </c:pt>
                <c:pt idx="26335">
                  <c:v>43480.072916666599</c:v>
                </c:pt>
                <c:pt idx="26336">
                  <c:v>43480.09375</c:v>
                </c:pt>
                <c:pt idx="26337">
                  <c:v>43480.114583333401</c:v>
                </c:pt>
                <c:pt idx="26338">
                  <c:v>43480.135416666599</c:v>
                </c:pt>
                <c:pt idx="26339">
                  <c:v>43480.15625</c:v>
                </c:pt>
                <c:pt idx="26340">
                  <c:v>43480.177083333401</c:v>
                </c:pt>
                <c:pt idx="26341">
                  <c:v>43480.197916666599</c:v>
                </c:pt>
                <c:pt idx="26342">
                  <c:v>43480.21875</c:v>
                </c:pt>
                <c:pt idx="26343">
                  <c:v>43480.239583333401</c:v>
                </c:pt>
                <c:pt idx="26344">
                  <c:v>43480.260416666599</c:v>
                </c:pt>
                <c:pt idx="26345">
                  <c:v>43480.28125</c:v>
                </c:pt>
                <c:pt idx="26346">
                  <c:v>43480.302083333401</c:v>
                </c:pt>
                <c:pt idx="26347">
                  <c:v>43480.322916666599</c:v>
                </c:pt>
                <c:pt idx="26348">
                  <c:v>43480.34375</c:v>
                </c:pt>
                <c:pt idx="26349">
                  <c:v>43480.364583333401</c:v>
                </c:pt>
                <c:pt idx="26350">
                  <c:v>43480.385416666599</c:v>
                </c:pt>
                <c:pt idx="26351">
                  <c:v>43480.40625</c:v>
                </c:pt>
                <c:pt idx="26352">
                  <c:v>43480.427083333401</c:v>
                </c:pt>
                <c:pt idx="26353">
                  <c:v>43480.447916666599</c:v>
                </c:pt>
                <c:pt idx="26354">
                  <c:v>43480.46875</c:v>
                </c:pt>
                <c:pt idx="26355">
                  <c:v>43480.489583333401</c:v>
                </c:pt>
                <c:pt idx="26356">
                  <c:v>43480.510416666599</c:v>
                </c:pt>
                <c:pt idx="26357">
                  <c:v>43480.53125</c:v>
                </c:pt>
                <c:pt idx="26358">
                  <c:v>43480.552083333401</c:v>
                </c:pt>
                <c:pt idx="26359">
                  <c:v>43480.572916666599</c:v>
                </c:pt>
                <c:pt idx="26360">
                  <c:v>43480.59375</c:v>
                </c:pt>
                <c:pt idx="26361">
                  <c:v>43480.614583333401</c:v>
                </c:pt>
                <c:pt idx="26362">
                  <c:v>43480.635416666599</c:v>
                </c:pt>
                <c:pt idx="26363">
                  <c:v>43480.65625</c:v>
                </c:pt>
                <c:pt idx="26364">
                  <c:v>43480.677083333401</c:v>
                </c:pt>
                <c:pt idx="26365">
                  <c:v>43480.697916666599</c:v>
                </c:pt>
                <c:pt idx="26366">
                  <c:v>43480.71875</c:v>
                </c:pt>
                <c:pt idx="26367">
                  <c:v>43480.739583333401</c:v>
                </c:pt>
                <c:pt idx="26368">
                  <c:v>43480.760416666599</c:v>
                </c:pt>
                <c:pt idx="26369">
                  <c:v>43480.78125</c:v>
                </c:pt>
                <c:pt idx="26370">
                  <c:v>43480.802083333401</c:v>
                </c:pt>
                <c:pt idx="26371">
                  <c:v>43480.822916666599</c:v>
                </c:pt>
                <c:pt idx="26372">
                  <c:v>43480.84375</c:v>
                </c:pt>
                <c:pt idx="26373">
                  <c:v>43480.864583333401</c:v>
                </c:pt>
                <c:pt idx="26374">
                  <c:v>43480.885416666599</c:v>
                </c:pt>
                <c:pt idx="26375">
                  <c:v>43480.90625</c:v>
                </c:pt>
                <c:pt idx="26376">
                  <c:v>43480.927083333401</c:v>
                </c:pt>
                <c:pt idx="26377">
                  <c:v>43480.947916666599</c:v>
                </c:pt>
                <c:pt idx="26378">
                  <c:v>43480.96875</c:v>
                </c:pt>
                <c:pt idx="26379">
                  <c:v>43480.989583333401</c:v>
                </c:pt>
                <c:pt idx="26380">
                  <c:v>43481.010416666599</c:v>
                </c:pt>
                <c:pt idx="26381">
                  <c:v>43481.03125</c:v>
                </c:pt>
                <c:pt idx="26382">
                  <c:v>43481.052083333401</c:v>
                </c:pt>
                <c:pt idx="26383">
                  <c:v>43481.072916666599</c:v>
                </c:pt>
                <c:pt idx="26384">
                  <c:v>43481.09375</c:v>
                </c:pt>
                <c:pt idx="26385">
                  <c:v>43481.114583333401</c:v>
                </c:pt>
                <c:pt idx="26386">
                  <c:v>43481.135416666599</c:v>
                </c:pt>
                <c:pt idx="26387">
                  <c:v>43481.15625</c:v>
                </c:pt>
                <c:pt idx="26388">
                  <c:v>43481.177083333401</c:v>
                </c:pt>
                <c:pt idx="26389">
                  <c:v>43481.197916666599</c:v>
                </c:pt>
                <c:pt idx="26390">
                  <c:v>43481.21875</c:v>
                </c:pt>
                <c:pt idx="26391">
                  <c:v>43481.239583333401</c:v>
                </c:pt>
                <c:pt idx="26392">
                  <c:v>43481.260416666599</c:v>
                </c:pt>
                <c:pt idx="26393">
                  <c:v>43481.28125</c:v>
                </c:pt>
                <c:pt idx="26394">
                  <c:v>43481.302083333401</c:v>
                </c:pt>
                <c:pt idx="26395">
                  <c:v>43481.322916666599</c:v>
                </c:pt>
                <c:pt idx="26396">
                  <c:v>43481.34375</c:v>
                </c:pt>
                <c:pt idx="26397">
                  <c:v>43481.364583333401</c:v>
                </c:pt>
                <c:pt idx="26398">
                  <c:v>43481.385416666599</c:v>
                </c:pt>
                <c:pt idx="26399">
                  <c:v>43481.40625</c:v>
                </c:pt>
                <c:pt idx="26400">
                  <c:v>43481.427083333401</c:v>
                </c:pt>
                <c:pt idx="26401">
                  <c:v>43481.447916666599</c:v>
                </c:pt>
                <c:pt idx="26402">
                  <c:v>43481.46875</c:v>
                </c:pt>
                <c:pt idx="26403">
                  <c:v>43481.489583333401</c:v>
                </c:pt>
                <c:pt idx="26404">
                  <c:v>43481.510416666599</c:v>
                </c:pt>
                <c:pt idx="26405">
                  <c:v>43481.53125</c:v>
                </c:pt>
                <c:pt idx="26406">
                  <c:v>43481.552083333401</c:v>
                </c:pt>
                <c:pt idx="26407">
                  <c:v>43481.572916666599</c:v>
                </c:pt>
                <c:pt idx="26408">
                  <c:v>43481.59375</c:v>
                </c:pt>
                <c:pt idx="26409">
                  <c:v>43481.614583333401</c:v>
                </c:pt>
                <c:pt idx="26410">
                  <c:v>43481.635416666599</c:v>
                </c:pt>
                <c:pt idx="26411">
                  <c:v>43481.65625</c:v>
                </c:pt>
                <c:pt idx="26412">
                  <c:v>43481.677083333401</c:v>
                </c:pt>
                <c:pt idx="26413">
                  <c:v>43481.697916666599</c:v>
                </c:pt>
                <c:pt idx="26414">
                  <c:v>43481.71875</c:v>
                </c:pt>
                <c:pt idx="26415">
                  <c:v>43481.739583333401</c:v>
                </c:pt>
                <c:pt idx="26416">
                  <c:v>43481.760416666599</c:v>
                </c:pt>
                <c:pt idx="26417">
                  <c:v>43481.78125</c:v>
                </c:pt>
                <c:pt idx="26418">
                  <c:v>43481.802083333401</c:v>
                </c:pt>
                <c:pt idx="26419">
                  <c:v>43481.822916666599</c:v>
                </c:pt>
                <c:pt idx="26420">
                  <c:v>43481.84375</c:v>
                </c:pt>
                <c:pt idx="26421">
                  <c:v>43481.864583333401</c:v>
                </c:pt>
                <c:pt idx="26422">
                  <c:v>43481.885416666599</c:v>
                </c:pt>
                <c:pt idx="26423">
                  <c:v>43481.90625</c:v>
                </c:pt>
                <c:pt idx="26424">
                  <c:v>43481.927083333401</c:v>
                </c:pt>
                <c:pt idx="26425">
                  <c:v>43481.947916666599</c:v>
                </c:pt>
                <c:pt idx="26426">
                  <c:v>43481.96875</c:v>
                </c:pt>
                <c:pt idx="26427">
                  <c:v>43481.989583333401</c:v>
                </c:pt>
                <c:pt idx="26428">
                  <c:v>43482.010416666599</c:v>
                </c:pt>
                <c:pt idx="26429">
                  <c:v>43482.03125</c:v>
                </c:pt>
                <c:pt idx="26430">
                  <c:v>43482.052083333401</c:v>
                </c:pt>
                <c:pt idx="26431">
                  <c:v>43482.072916666599</c:v>
                </c:pt>
                <c:pt idx="26432">
                  <c:v>43482.09375</c:v>
                </c:pt>
                <c:pt idx="26433">
                  <c:v>43482.114583333401</c:v>
                </c:pt>
                <c:pt idx="26434">
                  <c:v>43482.135416666599</c:v>
                </c:pt>
                <c:pt idx="26435">
                  <c:v>43482.15625</c:v>
                </c:pt>
                <c:pt idx="26436">
                  <c:v>43482.177083333401</c:v>
                </c:pt>
                <c:pt idx="26437">
                  <c:v>43482.197916666599</c:v>
                </c:pt>
                <c:pt idx="26438">
                  <c:v>43482.21875</c:v>
                </c:pt>
                <c:pt idx="26439">
                  <c:v>43482.239583333401</c:v>
                </c:pt>
                <c:pt idx="26440">
                  <c:v>43482.260416666599</c:v>
                </c:pt>
                <c:pt idx="26441">
                  <c:v>43482.28125</c:v>
                </c:pt>
                <c:pt idx="26442">
                  <c:v>43482.302083333401</c:v>
                </c:pt>
                <c:pt idx="26443">
                  <c:v>43482.322916666599</c:v>
                </c:pt>
                <c:pt idx="26444">
                  <c:v>43482.34375</c:v>
                </c:pt>
                <c:pt idx="26445">
                  <c:v>43482.364583333401</c:v>
                </c:pt>
                <c:pt idx="26446">
                  <c:v>43482.385416666599</c:v>
                </c:pt>
                <c:pt idx="26447">
                  <c:v>43482.40625</c:v>
                </c:pt>
                <c:pt idx="26448">
                  <c:v>43482.427083333401</c:v>
                </c:pt>
                <c:pt idx="26449">
                  <c:v>43482.447916666599</c:v>
                </c:pt>
                <c:pt idx="26450">
                  <c:v>43482.46875</c:v>
                </c:pt>
                <c:pt idx="26451">
                  <c:v>43482.489583333401</c:v>
                </c:pt>
                <c:pt idx="26452">
                  <c:v>43482.510416666599</c:v>
                </c:pt>
                <c:pt idx="26453">
                  <c:v>43482.53125</c:v>
                </c:pt>
                <c:pt idx="26454">
                  <c:v>43482.552083333401</c:v>
                </c:pt>
                <c:pt idx="26455">
                  <c:v>43482.572916666599</c:v>
                </c:pt>
                <c:pt idx="26456">
                  <c:v>43482.59375</c:v>
                </c:pt>
                <c:pt idx="26457">
                  <c:v>43482.614583333401</c:v>
                </c:pt>
                <c:pt idx="26458">
                  <c:v>43482.635416666599</c:v>
                </c:pt>
                <c:pt idx="26459">
                  <c:v>43482.65625</c:v>
                </c:pt>
                <c:pt idx="26460">
                  <c:v>43482.677083333401</c:v>
                </c:pt>
                <c:pt idx="26461">
                  <c:v>43482.697916666599</c:v>
                </c:pt>
                <c:pt idx="26462">
                  <c:v>43482.71875</c:v>
                </c:pt>
                <c:pt idx="26463">
                  <c:v>43482.739583333401</c:v>
                </c:pt>
                <c:pt idx="26464">
                  <c:v>43482.760416666599</c:v>
                </c:pt>
                <c:pt idx="26465">
                  <c:v>43482.78125</c:v>
                </c:pt>
                <c:pt idx="26466">
                  <c:v>43482.802083333401</c:v>
                </c:pt>
                <c:pt idx="26467">
                  <c:v>43482.822916666599</c:v>
                </c:pt>
                <c:pt idx="26468">
                  <c:v>43482.84375</c:v>
                </c:pt>
                <c:pt idx="26469">
                  <c:v>43482.864583333401</c:v>
                </c:pt>
                <c:pt idx="26470">
                  <c:v>43482.885416666599</c:v>
                </c:pt>
                <c:pt idx="26471">
                  <c:v>43482.90625</c:v>
                </c:pt>
                <c:pt idx="26472">
                  <c:v>43482.927083333401</c:v>
                </c:pt>
                <c:pt idx="26473">
                  <c:v>43482.947916666599</c:v>
                </c:pt>
                <c:pt idx="26474">
                  <c:v>43482.96875</c:v>
                </c:pt>
                <c:pt idx="26475">
                  <c:v>43482.989583333401</c:v>
                </c:pt>
                <c:pt idx="26476">
                  <c:v>43483.010416666599</c:v>
                </c:pt>
                <c:pt idx="26477">
                  <c:v>43483.03125</c:v>
                </c:pt>
                <c:pt idx="26478">
                  <c:v>43483.052083333401</c:v>
                </c:pt>
                <c:pt idx="26479">
                  <c:v>43483.072916666599</c:v>
                </c:pt>
                <c:pt idx="26480">
                  <c:v>43483.09375</c:v>
                </c:pt>
                <c:pt idx="26481">
                  <c:v>43483.114583333401</c:v>
                </c:pt>
                <c:pt idx="26482">
                  <c:v>43483.135416666599</c:v>
                </c:pt>
                <c:pt idx="26483">
                  <c:v>43483.15625</c:v>
                </c:pt>
                <c:pt idx="26484">
                  <c:v>43483.177083333401</c:v>
                </c:pt>
                <c:pt idx="26485">
                  <c:v>43483.197916666599</c:v>
                </c:pt>
                <c:pt idx="26486">
                  <c:v>43483.21875</c:v>
                </c:pt>
                <c:pt idx="26487">
                  <c:v>43483.239583333401</c:v>
                </c:pt>
                <c:pt idx="26488">
                  <c:v>43483.260416666599</c:v>
                </c:pt>
                <c:pt idx="26489">
                  <c:v>43483.28125</c:v>
                </c:pt>
                <c:pt idx="26490">
                  <c:v>43483.302083333401</c:v>
                </c:pt>
                <c:pt idx="26491">
                  <c:v>43483.322916666599</c:v>
                </c:pt>
                <c:pt idx="26492">
                  <c:v>43483.34375</c:v>
                </c:pt>
                <c:pt idx="26493">
                  <c:v>43483.364583333401</c:v>
                </c:pt>
                <c:pt idx="26494">
                  <c:v>43483.385416666599</c:v>
                </c:pt>
                <c:pt idx="26495">
                  <c:v>43483.40625</c:v>
                </c:pt>
                <c:pt idx="26496">
                  <c:v>43483.427083333401</c:v>
                </c:pt>
                <c:pt idx="26497">
                  <c:v>43483.447916666599</c:v>
                </c:pt>
                <c:pt idx="26498">
                  <c:v>43483.46875</c:v>
                </c:pt>
                <c:pt idx="26499">
                  <c:v>43483.489583333401</c:v>
                </c:pt>
                <c:pt idx="26500">
                  <c:v>43483.510416666599</c:v>
                </c:pt>
                <c:pt idx="26501">
                  <c:v>43483.53125</c:v>
                </c:pt>
                <c:pt idx="26502">
                  <c:v>43483.552083333401</c:v>
                </c:pt>
                <c:pt idx="26503">
                  <c:v>43483.572916666599</c:v>
                </c:pt>
                <c:pt idx="26504">
                  <c:v>43483.59375</c:v>
                </c:pt>
                <c:pt idx="26505">
                  <c:v>43483.614583333401</c:v>
                </c:pt>
                <c:pt idx="26506">
                  <c:v>43483.635416666599</c:v>
                </c:pt>
                <c:pt idx="26507">
                  <c:v>43483.65625</c:v>
                </c:pt>
                <c:pt idx="26508">
                  <c:v>43483.677083333401</c:v>
                </c:pt>
                <c:pt idx="26509">
                  <c:v>43483.697916666599</c:v>
                </c:pt>
                <c:pt idx="26510">
                  <c:v>43483.71875</c:v>
                </c:pt>
                <c:pt idx="26511">
                  <c:v>43483.739583333401</c:v>
                </c:pt>
                <c:pt idx="26512">
                  <c:v>43483.760416666599</c:v>
                </c:pt>
                <c:pt idx="26513">
                  <c:v>43483.78125</c:v>
                </c:pt>
                <c:pt idx="26514">
                  <c:v>43483.802083333401</c:v>
                </c:pt>
                <c:pt idx="26515">
                  <c:v>43483.822916666599</c:v>
                </c:pt>
                <c:pt idx="26516">
                  <c:v>43483.84375</c:v>
                </c:pt>
                <c:pt idx="26517">
                  <c:v>43483.864583333401</c:v>
                </c:pt>
                <c:pt idx="26518">
                  <c:v>43483.885416666599</c:v>
                </c:pt>
                <c:pt idx="26519">
                  <c:v>43483.90625</c:v>
                </c:pt>
                <c:pt idx="26520">
                  <c:v>43483.927083333401</c:v>
                </c:pt>
                <c:pt idx="26521">
                  <c:v>43483.947916666599</c:v>
                </c:pt>
                <c:pt idx="26522">
                  <c:v>43483.96875</c:v>
                </c:pt>
                <c:pt idx="26523">
                  <c:v>43483.989583333401</c:v>
                </c:pt>
                <c:pt idx="26524">
                  <c:v>43484.010416666599</c:v>
                </c:pt>
                <c:pt idx="26525">
                  <c:v>43484.03125</c:v>
                </c:pt>
                <c:pt idx="26526">
                  <c:v>43484.052083333401</c:v>
                </c:pt>
                <c:pt idx="26527">
                  <c:v>43484.072916666599</c:v>
                </c:pt>
                <c:pt idx="26528">
                  <c:v>43484.09375</c:v>
                </c:pt>
                <c:pt idx="26529">
                  <c:v>43484.114583333401</c:v>
                </c:pt>
                <c:pt idx="26530">
                  <c:v>43484.135416666599</c:v>
                </c:pt>
                <c:pt idx="26531">
                  <c:v>43484.15625</c:v>
                </c:pt>
                <c:pt idx="26532">
                  <c:v>43484.177083333401</c:v>
                </c:pt>
                <c:pt idx="26533">
                  <c:v>43484.197916666599</c:v>
                </c:pt>
                <c:pt idx="26534">
                  <c:v>43484.21875</c:v>
                </c:pt>
                <c:pt idx="26535">
                  <c:v>43484.239583333401</c:v>
                </c:pt>
                <c:pt idx="26536">
                  <c:v>43484.260416666599</c:v>
                </c:pt>
                <c:pt idx="26537">
                  <c:v>43484.28125</c:v>
                </c:pt>
                <c:pt idx="26538">
                  <c:v>43484.302083333401</c:v>
                </c:pt>
                <c:pt idx="26539">
                  <c:v>43484.322916666599</c:v>
                </c:pt>
                <c:pt idx="26540">
                  <c:v>43484.34375</c:v>
                </c:pt>
                <c:pt idx="26541">
                  <c:v>43484.364583333401</c:v>
                </c:pt>
                <c:pt idx="26542">
                  <c:v>43484.385416666599</c:v>
                </c:pt>
                <c:pt idx="26543">
                  <c:v>43484.40625</c:v>
                </c:pt>
                <c:pt idx="26544">
                  <c:v>43484.427083333401</c:v>
                </c:pt>
                <c:pt idx="26545">
                  <c:v>43484.447916666599</c:v>
                </c:pt>
                <c:pt idx="26546">
                  <c:v>43484.46875</c:v>
                </c:pt>
                <c:pt idx="26547">
                  <c:v>43484.489583333401</c:v>
                </c:pt>
                <c:pt idx="26548">
                  <c:v>43484.510416666599</c:v>
                </c:pt>
                <c:pt idx="26549">
                  <c:v>43484.53125</c:v>
                </c:pt>
                <c:pt idx="26550">
                  <c:v>43484.552083333401</c:v>
                </c:pt>
                <c:pt idx="26551">
                  <c:v>43484.572916666599</c:v>
                </c:pt>
                <c:pt idx="26552">
                  <c:v>43484.59375</c:v>
                </c:pt>
                <c:pt idx="26553">
                  <c:v>43484.614583333401</c:v>
                </c:pt>
                <c:pt idx="26554">
                  <c:v>43484.635416666599</c:v>
                </c:pt>
                <c:pt idx="26555">
                  <c:v>43484.65625</c:v>
                </c:pt>
                <c:pt idx="26556">
                  <c:v>43484.677083333401</c:v>
                </c:pt>
                <c:pt idx="26557">
                  <c:v>43484.697916666599</c:v>
                </c:pt>
                <c:pt idx="26558">
                  <c:v>43484.71875</c:v>
                </c:pt>
                <c:pt idx="26559">
                  <c:v>43484.739583333401</c:v>
                </c:pt>
                <c:pt idx="26560">
                  <c:v>43484.760416666599</c:v>
                </c:pt>
                <c:pt idx="26561">
                  <c:v>43484.78125</c:v>
                </c:pt>
                <c:pt idx="26562">
                  <c:v>43484.802083333401</c:v>
                </c:pt>
                <c:pt idx="26563">
                  <c:v>43484.822916666599</c:v>
                </c:pt>
                <c:pt idx="26564">
                  <c:v>43484.84375</c:v>
                </c:pt>
                <c:pt idx="26565">
                  <c:v>43484.864583333401</c:v>
                </c:pt>
                <c:pt idx="26566">
                  <c:v>43484.885416666599</c:v>
                </c:pt>
                <c:pt idx="26567">
                  <c:v>43484.90625</c:v>
                </c:pt>
                <c:pt idx="26568">
                  <c:v>43484.927083333401</c:v>
                </c:pt>
                <c:pt idx="26569">
                  <c:v>43484.947916666599</c:v>
                </c:pt>
                <c:pt idx="26570">
                  <c:v>43484.96875</c:v>
                </c:pt>
                <c:pt idx="26571">
                  <c:v>43484.989583333401</c:v>
                </c:pt>
                <c:pt idx="26572">
                  <c:v>43485.010416666599</c:v>
                </c:pt>
                <c:pt idx="26573">
                  <c:v>43485.03125</c:v>
                </c:pt>
                <c:pt idx="26574">
                  <c:v>43485.052083333401</c:v>
                </c:pt>
                <c:pt idx="26575">
                  <c:v>43485.072916666599</c:v>
                </c:pt>
                <c:pt idx="26576">
                  <c:v>43485.09375</c:v>
                </c:pt>
                <c:pt idx="26577">
                  <c:v>43485.114583333401</c:v>
                </c:pt>
                <c:pt idx="26578">
                  <c:v>43485.135416666599</c:v>
                </c:pt>
                <c:pt idx="26579">
                  <c:v>43485.15625</c:v>
                </c:pt>
                <c:pt idx="26580">
                  <c:v>43485.177083333401</c:v>
                </c:pt>
                <c:pt idx="26581">
                  <c:v>43485.197916666599</c:v>
                </c:pt>
                <c:pt idx="26582">
                  <c:v>43485.21875</c:v>
                </c:pt>
                <c:pt idx="26583">
                  <c:v>43485.239583333401</c:v>
                </c:pt>
                <c:pt idx="26584">
                  <c:v>43485.260416666599</c:v>
                </c:pt>
                <c:pt idx="26585">
                  <c:v>43485.28125</c:v>
                </c:pt>
                <c:pt idx="26586">
                  <c:v>43485.302083333401</c:v>
                </c:pt>
                <c:pt idx="26587">
                  <c:v>43485.322916666599</c:v>
                </c:pt>
                <c:pt idx="26588">
                  <c:v>43485.34375</c:v>
                </c:pt>
                <c:pt idx="26589">
                  <c:v>43485.364583333401</c:v>
                </c:pt>
                <c:pt idx="26590">
                  <c:v>43485.385416666599</c:v>
                </c:pt>
                <c:pt idx="26591">
                  <c:v>43485.40625</c:v>
                </c:pt>
                <c:pt idx="26592">
                  <c:v>43485.427083333401</c:v>
                </c:pt>
                <c:pt idx="26593">
                  <c:v>43485.447916666599</c:v>
                </c:pt>
                <c:pt idx="26594">
                  <c:v>43485.46875</c:v>
                </c:pt>
                <c:pt idx="26595">
                  <c:v>43485.489583333401</c:v>
                </c:pt>
                <c:pt idx="26596">
                  <c:v>43485.510416666599</c:v>
                </c:pt>
                <c:pt idx="26597">
                  <c:v>43485.53125</c:v>
                </c:pt>
                <c:pt idx="26598">
                  <c:v>43485.552083333401</c:v>
                </c:pt>
                <c:pt idx="26599">
                  <c:v>43485.572916666599</c:v>
                </c:pt>
                <c:pt idx="26600">
                  <c:v>43485.59375</c:v>
                </c:pt>
                <c:pt idx="26601">
                  <c:v>43485.614583333401</c:v>
                </c:pt>
                <c:pt idx="26602">
                  <c:v>43485.635416666599</c:v>
                </c:pt>
                <c:pt idx="26603">
                  <c:v>43485.65625</c:v>
                </c:pt>
                <c:pt idx="26604">
                  <c:v>43485.677083333401</c:v>
                </c:pt>
                <c:pt idx="26605">
                  <c:v>43485.697916666599</c:v>
                </c:pt>
                <c:pt idx="26606">
                  <c:v>43485.71875</c:v>
                </c:pt>
                <c:pt idx="26607">
                  <c:v>43485.739583333401</c:v>
                </c:pt>
                <c:pt idx="26608">
                  <c:v>43485.760416666599</c:v>
                </c:pt>
                <c:pt idx="26609">
                  <c:v>43485.78125</c:v>
                </c:pt>
                <c:pt idx="26610">
                  <c:v>43485.802083333401</c:v>
                </c:pt>
                <c:pt idx="26611">
                  <c:v>43485.822916666599</c:v>
                </c:pt>
                <c:pt idx="26612">
                  <c:v>43485.84375</c:v>
                </c:pt>
                <c:pt idx="26613">
                  <c:v>43485.864583333401</c:v>
                </c:pt>
                <c:pt idx="26614">
                  <c:v>43485.885416666599</c:v>
                </c:pt>
                <c:pt idx="26615">
                  <c:v>43485.90625</c:v>
                </c:pt>
                <c:pt idx="26616">
                  <c:v>43485.927083333401</c:v>
                </c:pt>
                <c:pt idx="26617">
                  <c:v>43485.947916666599</c:v>
                </c:pt>
                <c:pt idx="26618">
                  <c:v>43485.96875</c:v>
                </c:pt>
                <c:pt idx="26619">
                  <c:v>43485.989583333401</c:v>
                </c:pt>
                <c:pt idx="26620">
                  <c:v>43486.010416666599</c:v>
                </c:pt>
                <c:pt idx="26621">
                  <c:v>43486.03125</c:v>
                </c:pt>
                <c:pt idx="26622">
                  <c:v>43486.052083333401</c:v>
                </c:pt>
                <c:pt idx="26623">
                  <c:v>43486.072916666599</c:v>
                </c:pt>
                <c:pt idx="26624">
                  <c:v>43486.09375</c:v>
                </c:pt>
                <c:pt idx="26625">
                  <c:v>43486.114583333401</c:v>
                </c:pt>
                <c:pt idx="26626">
                  <c:v>43486.135416666599</c:v>
                </c:pt>
                <c:pt idx="26627">
                  <c:v>43486.15625</c:v>
                </c:pt>
                <c:pt idx="26628">
                  <c:v>43486.177083333401</c:v>
                </c:pt>
                <c:pt idx="26629">
                  <c:v>43486.197916666599</c:v>
                </c:pt>
                <c:pt idx="26630">
                  <c:v>43486.21875</c:v>
                </c:pt>
                <c:pt idx="26631">
                  <c:v>43486.239583333401</c:v>
                </c:pt>
                <c:pt idx="26632">
                  <c:v>43486.260416666599</c:v>
                </c:pt>
                <c:pt idx="26633">
                  <c:v>43486.28125</c:v>
                </c:pt>
                <c:pt idx="26634">
                  <c:v>43486.302083333401</c:v>
                </c:pt>
                <c:pt idx="26635">
                  <c:v>43486.322916666599</c:v>
                </c:pt>
                <c:pt idx="26636">
                  <c:v>43486.34375</c:v>
                </c:pt>
                <c:pt idx="26637">
                  <c:v>43486.364583333401</c:v>
                </c:pt>
                <c:pt idx="26638">
                  <c:v>43486.385416666599</c:v>
                </c:pt>
                <c:pt idx="26639">
                  <c:v>43486.40625</c:v>
                </c:pt>
                <c:pt idx="26640">
                  <c:v>43486.427083333401</c:v>
                </c:pt>
                <c:pt idx="26641">
                  <c:v>43486.447916666599</c:v>
                </c:pt>
                <c:pt idx="26642">
                  <c:v>43486.46875</c:v>
                </c:pt>
                <c:pt idx="26643">
                  <c:v>43486.489583333401</c:v>
                </c:pt>
                <c:pt idx="26644">
                  <c:v>43486.510416666599</c:v>
                </c:pt>
                <c:pt idx="26645">
                  <c:v>43486.53125</c:v>
                </c:pt>
                <c:pt idx="26646">
                  <c:v>43486.552083333401</c:v>
                </c:pt>
                <c:pt idx="26647">
                  <c:v>43486.572916666599</c:v>
                </c:pt>
                <c:pt idx="26648">
                  <c:v>43486.59375</c:v>
                </c:pt>
                <c:pt idx="26649">
                  <c:v>43486.614583333401</c:v>
                </c:pt>
                <c:pt idx="26650">
                  <c:v>43486.635416666599</c:v>
                </c:pt>
                <c:pt idx="26651">
                  <c:v>43486.65625</c:v>
                </c:pt>
                <c:pt idx="26652">
                  <c:v>43486.677083333401</c:v>
                </c:pt>
                <c:pt idx="26653">
                  <c:v>43486.697916666599</c:v>
                </c:pt>
                <c:pt idx="26654">
                  <c:v>43486.71875</c:v>
                </c:pt>
                <c:pt idx="26655">
                  <c:v>43486.739583333401</c:v>
                </c:pt>
                <c:pt idx="26656">
                  <c:v>43486.760416666599</c:v>
                </c:pt>
                <c:pt idx="26657">
                  <c:v>43486.78125</c:v>
                </c:pt>
                <c:pt idx="26658">
                  <c:v>43486.802083333401</c:v>
                </c:pt>
                <c:pt idx="26659">
                  <c:v>43486.822916666599</c:v>
                </c:pt>
                <c:pt idx="26660">
                  <c:v>43486.84375</c:v>
                </c:pt>
                <c:pt idx="26661">
                  <c:v>43486.864583333401</c:v>
                </c:pt>
                <c:pt idx="26662">
                  <c:v>43486.885416666599</c:v>
                </c:pt>
                <c:pt idx="26663">
                  <c:v>43486.90625</c:v>
                </c:pt>
                <c:pt idx="26664">
                  <c:v>43486.927083333401</c:v>
                </c:pt>
                <c:pt idx="26665">
                  <c:v>43486.947916666599</c:v>
                </c:pt>
                <c:pt idx="26666">
                  <c:v>43486.96875</c:v>
                </c:pt>
                <c:pt idx="26667">
                  <c:v>43486.989583333401</c:v>
                </c:pt>
                <c:pt idx="26668">
                  <c:v>43487.010416666599</c:v>
                </c:pt>
                <c:pt idx="26669">
                  <c:v>43487.03125</c:v>
                </c:pt>
                <c:pt idx="26670">
                  <c:v>43487.052083333401</c:v>
                </c:pt>
                <c:pt idx="26671">
                  <c:v>43487.072916666599</c:v>
                </c:pt>
                <c:pt idx="26672">
                  <c:v>43487.09375</c:v>
                </c:pt>
                <c:pt idx="26673">
                  <c:v>43487.114583333401</c:v>
                </c:pt>
                <c:pt idx="26674">
                  <c:v>43487.135416666599</c:v>
                </c:pt>
                <c:pt idx="26675">
                  <c:v>43487.15625</c:v>
                </c:pt>
                <c:pt idx="26676">
                  <c:v>43487.177083333401</c:v>
                </c:pt>
                <c:pt idx="26677">
                  <c:v>43487.197916666599</c:v>
                </c:pt>
                <c:pt idx="26678">
                  <c:v>43487.21875</c:v>
                </c:pt>
                <c:pt idx="26679">
                  <c:v>43487.239583333401</c:v>
                </c:pt>
                <c:pt idx="26680">
                  <c:v>43487.260416666599</c:v>
                </c:pt>
                <c:pt idx="26681">
                  <c:v>43487.28125</c:v>
                </c:pt>
                <c:pt idx="26682">
                  <c:v>43487.302083333401</c:v>
                </c:pt>
                <c:pt idx="26683">
                  <c:v>43487.322916666599</c:v>
                </c:pt>
                <c:pt idx="26684">
                  <c:v>43487.34375</c:v>
                </c:pt>
                <c:pt idx="26685">
                  <c:v>43487.364583333401</c:v>
                </c:pt>
                <c:pt idx="26686">
                  <c:v>43487.385416666599</c:v>
                </c:pt>
                <c:pt idx="26687">
                  <c:v>43487.40625</c:v>
                </c:pt>
                <c:pt idx="26688">
                  <c:v>43487.427083333401</c:v>
                </c:pt>
                <c:pt idx="26689">
                  <c:v>43487.447916666599</c:v>
                </c:pt>
                <c:pt idx="26690">
                  <c:v>43487.46875</c:v>
                </c:pt>
                <c:pt idx="26691">
                  <c:v>43487.489583333401</c:v>
                </c:pt>
                <c:pt idx="26692">
                  <c:v>43487.510416666599</c:v>
                </c:pt>
                <c:pt idx="26693">
                  <c:v>43487.53125</c:v>
                </c:pt>
                <c:pt idx="26694">
                  <c:v>43487.552083333401</c:v>
                </c:pt>
                <c:pt idx="26695">
                  <c:v>43487.572916666599</c:v>
                </c:pt>
                <c:pt idx="26696">
                  <c:v>43487.59375</c:v>
                </c:pt>
                <c:pt idx="26697">
                  <c:v>43487.614583333401</c:v>
                </c:pt>
                <c:pt idx="26698">
                  <c:v>43487.635416666599</c:v>
                </c:pt>
                <c:pt idx="26699">
                  <c:v>43487.65625</c:v>
                </c:pt>
                <c:pt idx="26700">
                  <c:v>43487.677083333401</c:v>
                </c:pt>
                <c:pt idx="26701">
                  <c:v>43487.697916666599</c:v>
                </c:pt>
                <c:pt idx="26702">
                  <c:v>43487.71875</c:v>
                </c:pt>
                <c:pt idx="26703">
                  <c:v>43487.739583333401</c:v>
                </c:pt>
                <c:pt idx="26704">
                  <c:v>43487.760416666599</c:v>
                </c:pt>
                <c:pt idx="26705">
                  <c:v>43487.78125</c:v>
                </c:pt>
                <c:pt idx="26706">
                  <c:v>43487.802083333401</c:v>
                </c:pt>
                <c:pt idx="26707">
                  <c:v>43487.822916666599</c:v>
                </c:pt>
                <c:pt idx="26708">
                  <c:v>43487.84375</c:v>
                </c:pt>
                <c:pt idx="26709">
                  <c:v>43487.864583333401</c:v>
                </c:pt>
                <c:pt idx="26710">
                  <c:v>43487.885416666599</c:v>
                </c:pt>
                <c:pt idx="26711">
                  <c:v>43487.90625</c:v>
                </c:pt>
                <c:pt idx="26712">
                  <c:v>43487.927083333401</c:v>
                </c:pt>
                <c:pt idx="26713">
                  <c:v>43487.947916666599</c:v>
                </c:pt>
                <c:pt idx="26714">
                  <c:v>43487.96875</c:v>
                </c:pt>
                <c:pt idx="26715">
                  <c:v>43487.989583333401</c:v>
                </c:pt>
                <c:pt idx="26716">
                  <c:v>43488.010416666599</c:v>
                </c:pt>
                <c:pt idx="26717">
                  <c:v>43488.03125</c:v>
                </c:pt>
                <c:pt idx="26718">
                  <c:v>43488.052083333401</c:v>
                </c:pt>
                <c:pt idx="26719">
                  <c:v>43488.072916666599</c:v>
                </c:pt>
                <c:pt idx="26720">
                  <c:v>43488.09375</c:v>
                </c:pt>
                <c:pt idx="26721">
                  <c:v>43488.114583333401</c:v>
                </c:pt>
                <c:pt idx="26722">
                  <c:v>43488.135416666599</c:v>
                </c:pt>
                <c:pt idx="26723">
                  <c:v>43488.15625</c:v>
                </c:pt>
                <c:pt idx="26724">
                  <c:v>43488.177083333401</c:v>
                </c:pt>
                <c:pt idx="26725">
                  <c:v>43488.197916666599</c:v>
                </c:pt>
                <c:pt idx="26726">
                  <c:v>43488.21875</c:v>
                </c:pt>
                <c:pt idx="26727">
                  <c:v>43488.239583333401</c:v>
                </c:pt>
                <c:pt idx="26728">
                  <c:v>43488.260416666599</c:v>
                </c:pt>
                <c:pt idx="26729">
                  <c:v>43488.28125</c:v>
                </c:pt>
                <c:pt idx="26730">
                  <c:v>43488.302083333401</c:v>
                </c:pt>
                <c:pt idx="26731">
                  <c:v>43488.322916666599</c:v>
                </c:pt>
                <c:pt idx="26732">
                  <c:v>43488.34375</c:v>
                </c:pt>
                <c:pt idx="26733">
                  <c:v>43488.364583333401</c:v>
                </c:pt>
                <c:pt idx="26734">
                  <c:v>43488.385416666599</c:v>
                </c:pt>
                <c:pt idx="26735">
                  <c:v>43488.40625</c:v>
                </c:pt>
                <c:pt idx="26736">
                  <c:v>43488.427083333401</c:v>
                </c:pt>
                <c:pt idx="26737">
                  <c:v>43488.447916666599</c:v>
                </c:pt>
                <c:pt idx="26738">
                  <c:v>43488.46875</c:v>
                </c:pt>
                <c:pt idx="26739">
                  <c:v>43488.489583333401</c:v>
                </c:pt>
                <c:pt idx="26740">
                  <c:v>43488.510416666599</c:v>
                </c:pt>
                <c:pt idx="26741">
                  <c:v>43488.53125</c:v>
                </c:pt>
                <c:pt idx="26742">
                  <c:v>43488.552083333401</c:v>
                </c:pt>
                <c:pt idx="26743">
                  <c:v>43488.572916666599</c:v>
                </c:pt>
                <c:pt idx="26744">
                  <c:v>43488.59375</c:v>
                </c:pt>
                <c:pt idx="26745">
                  <c:v>43488.614583333401</c:v>
                </c:pt>
                <c:pt idx="26746">
                  <c:v>43488.635416666599</c:v>
                </c:pt>
                <c:pt idx="26747">
                  <c:v>43488.65625</c:v>
                </c:pt>
                <c:pt idx="26748">
                  <c:v>43488.677083333401</c:v>
                </c:pt>
                <c:pt idx="26749">
                  <c:v>43488.697916666599</c:v>
                </c:pt>
                <c:pt idx="26750">
                  <c:v>43488.71875</c:v>
                </c:pt>
                <c:pt idx="26751">
                  <c:v>43488.739583333401</c:v>
                </c:pt>
                <c:pt idx="26752">
                  <c:v>43488.760416666599</c:v>
                </c:pt>
                <c:pt idx="26753">
                  <c:v>43488.78125</c:v>
                </c:pt>
                <c:pt idx="26754">
                  <c:v>43488.802083333401</c:v>
                </c:pt>
                <c:pt idx="26755">
                  <c:v>43488.822916666599</c:v>
                </c:pt>
                <c:pt idx="26756">
                  <c:v>43488.84375</c:v>
                </c:pt>
                <c:pt idx="26757">
                  <c:v>43488.864583333401</c:v>
                </c:pt>
                <c:pt idx="26758">
                  <c:v>43488.885416666599</c:v>
                </c:pt>
                <c:pt idx="26759">
                  <c:v>43488.90625</c:v>
                </c:pt>
                <c:pt idx="26760">
                  <c:v>43488.927083333401</c:v>
                </c:pt>
                <c:pt idx="26761">
                  <c:v>43488.947916666599</c:v>
                </c:pt>
                <c:pt idx="26762">
                  <c:v>43488.96875</c:v>
                </c:pt>
                <c:pt idx="26763">
                  <c:v>43488.989583333401</c:v>
                </c:pt>
                <c:pt idx="26764">
                  <c:v>43489.010416666599</c:v>
                </c:pt>
                <c:pt idx="26765">
                  <c:v>43489.03125</c:v>
                </c:pt>
                <c:pt idx="26766">
                  <c:v>43489.052083333401</c:v>
                </c:pt>
                <c:pt idx="26767">
                  <c:v>43489.072916666599</c:v>
                </c:pt>
                <c:pt idx="26768">
                  <c:v>43489.09375</c:v>
                </c:pt>
                <c:pt idx="26769">
                  <c:v>43489.114583333401</c:v>
                </c:pt>
                <c:pt idx="26770">
                  <c:v>43489.135416666599</c:v>
                </c:pt>
                <c:pt idx="26771">
                  <c:v>43489.15625</c:v>
                </c:pt>
                <c:pt idx="26772">
                  <c:v>43489.177083333401</c:v>
                </c:pt>
                <c:pt idx="26773">
                  <c:v>43489.197916666599</c:v>
                </c:pt>
                <c:pt idx="26774">
                  <c:v>43489.21875</c:v>
                </c:pt>
                <c:pt idx="26775">
                  <c:v>43489.239583333401</c:v>
                </c:pt>
                <c:pt idx="26776">
                  <c:v>43489.260416666599</c:v>
                </c:pt>
                <c:pt idx="26777">
                  <c:v>43489.28125</c:v>
                </c:pt>
                <c:pt idx="26778">
                  <c:v>43489.302083333401</c:v>
                </c:pt>
                <c:pt idx="26779">
                  <c:v>43489.322916666599</c:v>
                </c:pt>
                <c:pt idx="26780">
                  <c:v>43489.34375</c:v>
                </c:pt>
                <c:pt idx="26781">
                  <c:v>43489.364583333401</c:v>
                </c:pt>
                <c:pt idx="26782">
                  <c:v>43489.385416666599</c:v>
                </c:pt>
                <c:pt idx="26783">
                  <c:v>43489.40625</c:v>
                </c:pt>
                <c:pt idx="26784">
                  <c:v>43489.427083333401</c:v>
                </c:pt>
                <c:pt idx="26785">
                  <c:v>43489.447916666599</c:v>
                </c:pt>
                <c:pt idx="26786">
                  <c:v>43489.46875</c:v>
                </c:pt>
                <c:pt idx="26787">
                  <c:v>43489.489583333401</c:v>
                </c:pt>
                <c:pt idx="26788">
                  <c:v>43489.510416666599</c:v>
                </c:pt>
                <c:pt idx="26789">
                  <c:v>43489.53125</c:v>
                </c:pt>
                <c:pt idx="26790">
                  <c:v>43489.552083333401</c:v>
                </c:pt>
                <c:pt idx="26791">
                  <c:v>43489.572916666599</c:v>
                </c:pt>
                <c:pt idx="26792">
                  <c:v>43489.59375</c:v>
                </c:pt>
                <c:pt idx="26793">
                  <c:v>43489.614583333401</c:v>
                </c:pt>
                <c:pt idx="26794">
                  <c:v>43489.635416666599</c:v>
                </c:pt>
                <c:pt idx="26795">
                  <c:v>43489.65625</c:v>
                </c:pt>
                <c:pt idx="26796">
                  <c:v>43489.677083333401</c:v>
                </c:pt>
                <c:pt idx="26797">
                  <c:v>43489.697916666599</c:v>
                </c:pt>
                <c:pt idx="26798">
                  <c:v>43489.71875</c:v>
                </c:pt>
                <c:pt idx="26799">
                  <c:v>43489.739583333401</c:v>
                </c:pt>
                <c:pt idx="26800">
                  <c:v>43489.760416666599</c:v>
                </c:pt>
                <c:pt idx="26801">
                  <c:v>43489.78125</c:v>
                </c:pt>
                <c:pt idx="26802">
                  <c:v>43489.802083333401</c:v>
                </c:pt>
                <c:pt idx="26803">
                  <c:v>43489.822916666599</c:v>
                </c:pt>
                <c:pt idx="26804">
                  <c:v>43489.84375</c:v>
                </c:pt>
                <c:pt idx="26805">
                  <c:v>43489.864583333401</c:v>
                </c:pt>
                <c:pt idx="26806">
                  <c:v>43489.885416666599</c:v>
                </c:pt>
                <c:pt idx="26807">
                  <c:v>43489.90625</c:v>
                </c:pt>
                <c:pt idx="26808">
                  <c:v>43489.927083333401</c:v>
                </c:pt>
                <c:pt idx="26809">
                  <c:v>43489.947916666599</c:v>
                </c:pt>
                <c:pt idx="26810">
                  <c:v>43489.96875</c:v>
                </c:pt>
                <c:pt idx="26811">
                  <c:v>43489.989583333401</c:v>
                </c:pt>
                <c:pt idx="26812">
                  <c:v>43490.010416666599</c:v>
                </c:pt>
                <c:pt idx="26813">
                  <c:v>43490.03125</c:v>
                </c:pt>
                <c:pt idx="26814">
                  <c:v>43490.052083333401</c:v>
                </c:pt>
                <c:pt idx="26815">
                  <c:v>43490.072916666599</c:v>
                </c:pt>
                <c:pt idx="26816">
                  <c:v>43490.09375</c:v>
                </c:pt>
                <c:pt idx="26817">
                  <c:v>43490.114583333401</c:v>
                </c:pt>
                <c:pt idx="26818">
                  <c:v>43490.135416666599</c:v>
                </c:pt>
                <c:pt idx="26819">
                  <c:v>43490.15625</c:v>
                </c:pt>
                <c:pt idx="26820">
                  <c:v>43490.177083333401</c:v>
                </c:pt>
                <c:pt idx="26821">
                  <c:v>43490.197916666599</c:v>
                </c:pt>
                <c:pt idx="26822">
                  <c:v>43490.21875</c:v>
                </c:pt>
                <c:pt idx="26823">
                  <c:v>43490.239583333401</c:v>
                </c:pt>
                <c:pt idx="26824">
                  <c:v>43490.260416666599</c:v>
                </c:pt>
                <c:pt idx="26825">
                  <c:v>43490.28125</c:v>
                </c:pt>
                <c:pt idx="26826">
                  <c:v>43490.302083333401</c:v>
                </c:pt>
                <c:pt idx="26827">
                  <c:v>43490.322916666599</c:v>
                </c:pt>
                <c:pt idx="26828">
                  <c:v>43490.34375</c:v>
                </c:pt>
                <c:pt idx="26829">
                  <c:v>43490.364583333401</c:v>
                </c:pt>
                <c:pt idx="26830">
                  <c:v>43490.385416666599</c:v>
                </c:pt>
                <c:pt idx="26831">
                  <c:v>43490.40625</c:v>
                </c:pt>
                <c:pt idx="26832">
                  <c:v>43490.427083333401</c:v>
                </c:pt>
                <c:pt idx="26833">
                  <c:v>43490.447916666599</c:v>
                </c:pt>
                <c:pt idx="26834">
                  <c:v>43490.46875</c:v>
                </c:pt>
                <c:pt idx="26835">
                  <c:v>43490.489583333401</c:v>
                </c:pt>
                <c:pt idx="26836">
                  <c:v>43490.510416666599</c:v>
                </c:pt>
                <c:pt idx="26837">
                  <c:v>43490.53125</c:v>
                </c:pt>
                <c:pt idx="26838">
                  <c:v>43490.552083333401</c:v>
                </c:pt>
                <c:pt idx="26839">
                  <c:v>43490.572916666599</c:v>
                </c:pt>
                <c:pt idx="26840">
                  <c:v>43490.59375</c:v>
                </c:pt>
                <c:pt idx="26841">
                  <c:v>43490.614583333401</c:v>
                </c:pt>
                <c:pt idx="26842">
                  <c:v>43490.635416666599</c:v>
                </c:pt>
                <c:pt idx="26843">
                  <c:v>43490.65625</c:v>
                </c:pt>
                <c:pt idx="26844">
                  <c:v>43490.677083333401</c:v>
                </c:pt>
                <c:pt idx="26845">
                  <c:v>43490.697916666599</c:v>
                </c:pt>
                <c:pt idx="26846">
                  <c:v>43490.71875</c:v>
                </c:pt>
                <c:pt idx="26847">
                  <c:v>43490.739583333401</c:v>
                </c:pt>
                <c:pt idx="26848">
                  <c:v>43490.760416666599</c:v>
                </c:pt>
                <c:pt idx="26849">
                  <c:v>43490.78125</c:v>
                </c:pt>
                <c:pt idx="26850">
                  <c:v>43490.802083333401</c:v>
                </c:pt>
                <c:pt idx="26851">
                  <c:v>43490.822916666599</c:v>
                </c:pt>
                <c:pt idx="26852">
                  <c:v>43490.84375</c:v>
                </c:pt>
                <c:pt idx="26853">
                  <c:v>43490.864583333401</c:v>
                </c:pt>
                <c:pt idx="26854">
                  <c:v>43490.885416666599</c:v>
                </c:pt>
                <c:pt idx="26855">
                  <c:v>43490.90625</c:v>
                </c:pt>
                <c:pt idx="26856">
                  <c:v>43490.927083333401</c:v>
                </c:pt>
                <c:pt idx="26857">
                  <c:v>43490.947916666599</c:v>
                </c:pt>
                <c:pt idx="26858">
                  <c:v>43490.96875</c:v>
                </c:pt>
                <c:pt idx="26859">
                  <c:v>43490.989583333401</c:v>
                </c:pt>
                <c:pt idx="26860">
                  <c:v>43491.010416666599</c:v>
                </c:pt>
                <c:pt idx="26861">
                  <c:v>43491.03125</c:v>
                </c:pt>
                <c:pt idx="26862">
                  <c:v>43491.052083333401</c:v>
                </c:pt>
                <c:pt idx="26863">
                  <c:v>43491.072916666599</c:v>
                </c:pt>
                <c:pt idx="26864">
                  <c:v>43491.09375</c:v>
                </c:pt>
                <c:pt idx="26865">
                  <c:v>43491.114583333401</c:v>
                </c:pt>
                <c:pt idx="26866">
                  <c:v>43491.135416666599</c:v>
                </c:pt>
                <c:pt idx="26867">
                  <c:v>43491.15625</c:v>
                </c:pt>
                <c:pt idx="26868">
                  <c:v>43491.177083333401</c:v>
                </c:pt>
                <c:pt idx="26869">
                  <c:v>43491.197916666599</c:v>
                </c:pt>
                <c:pt idx="26870">
                  <c:v>43491.21875</c:v>
                </c:pt>
                <c:pt idx="26871">
                  <c:v>43491.239583333401</c:v>
                </c:pt>
                <c:pt idx="26872">
                  <c:v>43491.260416666599</c:v>
                </c:pt>
                <c:pt idx="26873">
                  <c:v>43491.28125</c:v>
                </c:pt>
                <c:pt idx="26874">
                  <c:v>43491.302083333401</c:v>
                </c:pt>
                <c:pt idx="26875">
                  <c:v>43491.322916666599</c:v>
                </c:pt>
                <c:pt idx="26876">
                  <c:v>43491.34375</c:v>
                </c:pt>
                <c:pt idx="26877">
                  <c:v>43491.364583333401</c:v>
                </c:pt>
                <c:pt idx="26878">
                  <c:v>43491.385416666599</c:v>
                </c:pt>
                <c:pt idx="26879">
                  <c:v>43491.40625</c:v>
                </c:pt>
                <c:pt idx="26880">
                  <c:v>43491.427083333401</c:v>
                </c:pt>
                <c:pt idx="26881">
                  <c:v>43491.447916666599</c:v>
                </c:pt>
                <c:pt idx="26882">
                  <c:v>43491.46875</c:v>
                </c:pt>
                <c:pt idx="26883">
                  <c:v>43491.489583333401</c:v>
                </c:pt>
                <c:pt idx="26884">
                  <c:v>43491.510416666599</c:v>
                </c:pt>
                <c:pt idx="26885">
                  <c:v>43491.53125</c:v>
                </c:pt>
                <c:pt idx="26886">
                  <c:v>43491.552083333401</c:v>
                </c:pt>
                <c:pt idx="26887">
                  <c:v>43491.572916666599</c:v>
                </c:pt>
                <c:pt idx="26888">
                  <c:v>43491.59375</c:v>
                </c:pt>
                <c:pt idx="26889">
                  <c:v>43491.614583333401</c:v>
                </c:pt>
                <c:pt idx="26890">
                  <c:v>43491.635416666599</c:v>
                </c:pt>
                <c:pt idx="26891">
                  <c:v>43491.65625</c:v>
                </c:pt>
                <c:pt idx="26892">
                  <c:v>43491.677083333401</c:v>
                </c:pt>
                <c:pt idx="26893">
                  <c:v>43491.697916666599</c:v>
                </c:pt>
                <c:pt idx="26894">
                  <c:v>43491.71875</c:v>
                </c:pt>
                <c:pt idx="26895">
                  <c:v>43491.739583333401</c:v>
                </c:pt>
                <c:pt idx="26896">
                  <c:v>43491.760416666599</c:v>
                </c:pt>
                <c:pt idx="26897">
                  <c:v>43491.78125</c:v>
                </c:pt>
                <c:pt idx="26898">
                  <c:v>43491.802083333401</c:v>
                </c:pt>
                <c:pt idx="26899">
                  <c:v>43491.822916666599</c:v>
                </c:pt>
                <c:pt idx="26900">
                  <c:v>43491.84375</c:v>
                </c:pt>
                <c:pt idx="26901">
                  <c:v>43491.864583333401</c:v>
                </c:pt>
                <c:pt idx="26902">
                  <c:v>43491.885416666599</c:v>
                </c:pt>
                <c:pt idx="26903">
                  <c:v>43491.90625</c:v>
                </c:pt>
                <c:pt idx="26904">
                  <c:v>43491.927083333401</c:v>
                </c:pt>
                <c:pt idx="26905">
                  <c:v>43491.947916666599</c:v>
                </c:pt>
                <c:pt idx="26906">
                  <c:v>43491.96875</c:v>
                </c:pt>
                <c:pt idx="26907">
                  <c:v>43491.989583333401</c:v>
                </c:pt>
                <c:pt idx="26908">
                  <c:v>43492.010416666599</c:v>
                </c:pt>
                <c:pt idx="26909">
                  <c:v>43492.03125</c:v>
                </c:pt>
                <c:pt idx="26910">
                  <c:v>43492.052083333401</c:v>
                </c:pt>
                <c:pt idx="26911">
                  <c:v>43492.072916666599</c:v>
                </c:pt>
                <c:pt idx="26912">
                  <c:v>43492.09375</c:v>
                </c:pt>
                <c:pt idx="26913">
                  <c:v>43492.114583333401</c:v>
                </c:pt>
                <c:pt idx="26914">
                  <c:v>43492.135416666599</c:v>
                </c:pt>
                <c:pt idx="26915">
                  <c:v>43492.15625</c:v>
                </c:pt>
                <c:pt idx="26916">
                  <c:v>43492.177083333401</c:v>
                </c:pt>
                <c:pt idx="26917">
                  <c:v>43492.197916666599</c:v>
                </c:pt>
                <c:pt idx="26918">
                  <c:v>43492.21875</c:v>
                </c:pt>
                <c:pt idx="26919">
                  <c:v>43492.239583333401</c:v>
                </c:pt>
                <c:pt idx="26920">
                  <c:v>43492.260416666599</c:v>
                </c:pt>
                <c:pt idx="26921">
                  <c:v>43492.28125</c:v>
                </c:pt>
                <c:pt idx="26922">
                  <c:v>43492.302083333401</c:v>
                </c:pt>
                <c:pt idx="26923">
                  <c:v>43492.322916666599</c:v>
                </c:pt>
                <c:pt idx="26924">
                  <c:v>43492.34375</c:v>
                </c:pt>
                <c:pt idx="26925">
                  <c:v>43492.364583333401</c:v>
                </c:pt>
                <c:pt idx="26926">
                  <c:v>43492.385416666599</c:v>
                </c:pt>
                <c:pt idx="26927">
                  <c:v>43492.40625</c:v>
                </c:pt>
                <c:pt idx="26928">
                  <c:v>43492.427083333401</c:v>
                </c:pt>
                <c:pt idx="26929">
                  <c:v>43492.447916666599</c:v>
                </c:pt>
                <c:pt idx="26930">
                  <c:v>43492.46875</c:v>
                </c:pt>
                <c:pt idx="26931">
                  <c:v>43492.489583333401</c:v>
                </c:pt>
                <c:pt idx="26932">
                  <c:v>43492.510416666599</c:v>
                </c:pt>
                <c:pt idx="26933">
                  <c:v>43492.53125</c:v>
                </c:pt>
                <c:pt idx="26934">
                  <c:v>43492.552083333401</c:v>
                </c:pt>
                <c:pt idx="26935">
                  <c:v>43492.572916666599</c:v>
                </c:pt>
                <c:pt idx="26936">
                  <c:v>43492.59375</c:v>
                </c:pt>
                <c:pt idx="26937">
                  <c:v>43492.614583333401</c:v>
                </c:pt>
                <c:pt idx="26938">
                  <c:v>43492.635416666599</c:v>
                </c:pt>
                <c:pt idx="26939">
                  <c:v>43492.65625</c:v>
                </c:pt>
                <c:pt idx="26940">
                  <c:v>43492.677083333401</c:v>
                </c:pt>
                <c:pt idx="26941">
                  <c:v>43492.697916666599</c:v>
                </c:pt>
                <c:pt idx="26942">
                  <c:v>43492.71875</c:v>
                </c:pt>
                <c:pt idx="26943">
                  <c:v>43492.739583333401</c:v>
                </c:pt>
                <c:pt idx="26944">
                  <c:v>43492.760416666599</c:v>
                </c:pt>
                <c:pt idx="26945">
                  <c:v>43492.78125</c:v>
                </c:pt>
                <c:pt idx="26946">
                  <c:v>43492.802083333401</c:v>
                </c:pt>
                <c:pt idx="26947">
                  <c:v>43492.822916666599</c:v>
                </c:pt>
                <c:pt idx="26948">
                  <c:v>43492.84375</c:v>
                </c:pt>
                <c:pt idx="26949">
                  <c:v>43492.864583333401</c:v>
                </c:pt>
                <c:pt idx="26950">
                  <c:v>43492.885416666599</c:v>
                </c:pt>
                <c:pt idx="26951">
                  <c:v>43492.90625</c:v>
                </c:pt>
                <c:pt idx="26952">
                  <c:v>43492.927083333401</c:v>
                </c:pt>
                <c:pt idx="26953">
                  <c:v>43492.947916666599</c:v>
                </c:pt>
                <c:pt idx="26954">
                  <c:v>43492.96875</c:v>
                </c:pt>
                <c:pt idx="26955">
                  <c:v>43492.989583333401</c:v>
                </c:pt>
                <c:pt idx="26956">
                  <c:v>43493.010416666599</c:v>
                </c:pt>
                <c:pt idx="26957">
                  <c:v>43493.03125</c:v>
                </c:pt>
                <c:pt idx="26958">
                  <c:v>43493.052083333401</c:v>
                </c:pt>
                <c:pt idx="26959">
                  <c:v>43493.072916666599</c:v>
                </c:pt>
                <c:pt idx="26960">
                  <c:v>43493.09375</c:v>
                </c:pt>
                <c:pt idx="26961">
                  <c:v>43493.114583333401</c:v>
                </c:pt>
                <c:pt idx="26962">
                  <c:v>43493.135416666599</c:v>
                </c:pt>
                <c:pt idx="26963">
                  <c:v>43493.15625</c:v>
                </c:pt>
                <c:pt idx="26964">
                  <c:v>43493.177083333401</c:v>
                </c:pt>
                <c:pt idx="26965">
                  <c:v>43493.197916666599</c:v>
                </c:pt>
                <c:pt idx="26966">
                  <c:v>43493.21875</c:v>
                </c:pt>
                <c:pt idx="26967">
                  <c:v>43493.239583333401</c:v>
                </c:pt>
                <c:pt idx="26968">
                  <c:v>43493.260416666599</c:v>
                </c:pt>
                <c:pt idx="26969">
                  <c:v>43493.28125</c:v>
                </c:pt>
                <c:pt idx="26970">
                  <c:v>43493.302083333401</c:v>
                </c:pt>
                <c:pt idx="26971">
                  <c:v>43493.322916666599</c:v>
                </c:pt>
                <c:pt idx="26972">
                  <c:v>43493.34375</c:v>
                </c:pt>
                <c:pt idx="26973">
                  <c:v>43493.364583333401</c:v>
                </c:pt>
                <c:pt idx="26974">
                  <c:v>43493.385416666599</c:v>
                </c:pt>
                <c:pt idx="26975">
                  <c:v>43493.40625</c:v>
                </c:pt>
                <c:pt idx="26976">
                  <c:v>43493.427083333401</c:v>
                </c:pt>
                <c:pt idx="26977">
                  <c:v>43493.447916666599</c:v>
                </c:pt>
                <c:pt idx="26978">
                  <c:v>43493.46875</c:v>
                </c:pt>
                <c:pt idx="26979">
                  <c:v>43493.489583333401</c:v>
                </c:pt>
                <c:pt idx="26980">
                  <c:v>43493.510416666599</c:v>
                </c:pt>
                <c:pt idx="26981">
                  <c:v>43493.53125</c:v>
                </c:pt>
                <c:pt idx="26982">
                  <c:v>43493.552083333401</c:v>
                </c:pt>
                <c:pt idx="26983">
                  <c:v>43493.572916666599</c:v>
                </c:pt>
                <c:pt idx="26984">
                  <c:v>43493.59375</c:v>
                </c:pt>
                <c:pt idx="26985">
                  <c:v>43493.614583333401</c:v>
                </c:pt>
                <c:pt idx="26986">
                  <c:v>43493.635416666599</c:v>
                </c:pt>
                <c:pt idx="26987">
                  <c:v>43493.65625</c:v>
                </c:pt>
                <c:pt idx="26988">
                  <c:v>43493.677083333401</c:v>
                </c:pt>
                <c:pt idx="26989">
                  <c:v>43493.697916666599</c:v>
                </c:pt>
                <c:pt idx="26990">
                  <c:v>43493.71875</c:v>
                </c:pt>
                <c:pt idx="26991">
                  <c:v>43493.739583333401</c:v>
                </c:pt>
                <c:pt idx="26992">
                  <c:v>43493.760416666599</c:v>
                </c:pt>
                <c:pt idx="26993">
                  <c:v>43493.78125</c:v>
                </c:pt>
                <c:pt idx="26994">
                  <c:v>43493.802083333401</c:v>
                </c:pt>
                <c:pt idx="26995">
                  <c:v>43493.822916666599</c:v>
                </c:pt>
                <c:pt idx="26996">
                  <c:v>43493.84375</c:v>
                </c:pt>
                <c:pt idx="26997">
                  <c:v>43493.864583333401</c:v>
                </c:pt>
                <c:pt idx="26998">
                  <c:v>43493.885416666599</c:v>
                </c:pt>
                <c:pt idx="26999">
                  <c:v>43493.90625</c:v>
                </c:pt>
                <c:pt idx="27000">
                  <c:v>43493.927083333401</c:v>
                </c:pt>
                <c:pt idx="27001">
                  <c:v>43493.947916666599</c:v>
                </c:pt>
                <c:pt idx="27002">
                  <c:v>43493.96875</c:v>
                </c:pt>
                <c:pt idx="27003">
                  <c:v>43493.989583333401</c:v>
                </c:pt>
                <c:pt idx="27004">
                  <c:v>43494.010416666599</c:v>
                </c:pt>
                <c:pt idx="27005">
                  <c:v>43494.03125</c:v>
                </c:pt>
                <c:pt idx="27006">
                  <c:v>43494.052083333401</c:v>
                </c:pt>
                <c:pt idx="27007">
                  <c:v>43494.072916666599</c:v>
                </c:pt>
                <c:pt idx="27008">
                  <c:v>43494.09375</c:v>
                </c:pt>
                <c:pt idx="27009">
                  <c:v>43494.114583333401</c:v>
                </c:pt>
                <c:pt idx="27010">
                  <c:v>43494.135416666599</c:v>
                </c:pt>
                <c:pt idx="27011">
                  <c:v>43494.15625</c:v>
                </c:pt>
                <c:pt idx="27012">
                  <c:v>43494.177083333401</c:v>
                </c:pt>
                <c:pt idx="27013">
                  <c:v>43494.197916666599</c:v>
                </c:pt>
                <c:pt idx="27014">
                  <c:v>43494.21875</c:v>
                </c:pt>
                <c:pt idx="27015">
                  <c:v>43494.239583333401</c:v>
                </c:pt>
                <c:pt idx="27016">
                  <c:v>43494.260416666599</c:v>
                </c:pt>
                <c:pt idx="27017">
                  <c:v>43494.28125</c:v>
                </c:pt>
                <c:pt idx="27018">
                  <c:v>43494.302083333401</c:v>
                </c:pt>
                <c:pt idx="27019">
                  <c:v>43494.322916666599</c:v>
                </c:pt>
                <c:pt idx="27020">
                  <c:v>43494.34375</c:v>
                </c:pt>
                <c:pt idx="27021">
                  <c:v>43494.364583333401</c:v>
                </c:pt>
                <c:pt idx="27022">
                  <c:v>43494.385416666599</c:v>
                </c:pt>
                <c:pt idx="27023">
                  <c:v>43494.40625</c:v>
                </c:pt>
                <c:pt idx="27024">
                  <c:v>43494.427083333401</c:v>
                </c:pt>
                <c:pt idx="27025">
                  <c:v>43494.447916666599</c:v>
                </c:pt>
                <c:pt idx="27026">
                  <c:v>43494.46875</c:v>
                </c:pt>
                <c:pt idx="27027">
                  <c:v>43494.489583333401</c:v>
                </c:pt>
                <c:pt idx="27028">
                  <c:v>43494.510416666599</c:v>
                </c:pt>
                <c:pt idx="27029">
                  <c:v>43494.53125</c:v>
                </c:pt>
                <c:pt idx="27030">
                  <c:v>43494.552083333401</c:v>
                </c:pt>
                <c:pt idx="27031">
                  <c:v>43494.572916666599</c:v>
                </c:pt>
                <c:pt idx="27032">
                  <c:v>43494.59375</c:v>
                </c:pt>
                <c:pt idx="27033">
                  <c:v>43494.614583333401</c:v>
                </c:pt>
                <c:pt idx="27034">
                  <c:v>43494.635416666599</c:v>
                </c:pt>
                <c:pt idx="27035">
                  <c:v>43494.65625</c:v>
                </c:pt>
                <c:pt idx="27036">
                  <c:v>43494.677083333401</c:v>
                </c:pt>
                <c:pt idx="27037">
                  <c:v>43494.697916666599</c:v>
                </c:pt>
                <c:pt idx="27038">
                  <c:v>43494.71875</c:v>
                </c:pt>
                <c:pt idx="27039">
                  <c:v>43494.739583333401</c:v>
                </c:pt>
                <c:pt idx="27040">
                  <c:v>43494.760416666599</c:v>
                </c:pt>
                <c:pt idx="27041">
                  <c:v>43494.78125</c:v>
                </c:pt>
                <c:pt idx="27042">
                  <c:v>43494.802083333401</c:v>
                </c:pt>
                <c:pt idx="27043">
                  <c:v>43494.822916666599</c:v>
                </c:pt>
                <c:pt idx="27044">
                  <c:v>43494.84375</c:v>
                </c:pt>
                <c:pt idx="27045">
                  <c:v>43494.864583333401</c:v>
                </c:pt>
                <c:pt idx="27046">
                  <c:v>43494.885416666599</c:v>
                </c:pt>
                <c:pt idx="27047">
                  <c:v>43494.90625</c:v>
                </c:pt>
                <c:pt idx="27048">
                  <c:v>43494.927083333401</c:v>
                </c:pt>
                <c:pt idx="27049">
                  <c:v>43494.947916666599</c:v>
                </c:pt>
                <c:pt idx="27050">
                  <c:v>43494.96875</c:v>
                </c:pt>
                <c:pt idx="27051">
                  <c:v>43494.989583333401</c:v>
                </c:pt>
                <c:pt idx="27052">
                  <c:v>43495.010416666599</c:v>
                </c:pt>
                <c:pt idx="27053">
                  <c:v>43495.03125</c:v>
                </c:pt>
                <c:pt idx="27054">
                  <c:v>43495.052083333401</c:v>
                </c:pt>
                <c:pt idx="27055">
                  <c:v>43495.072916666599</c:v>
                </c:pt>
                <c:pt idx="27056">
                  <c:v>43495.09375</c:v>
                </c:pt>
                <c:pt idx="27057">
                  <c:v>43495.114583333401</c:v>
                </c:pt>
                <c:pt idx="27058">
                  <c:v>43495.135416666599</c:v>
                </c:pt>
                <c:pt idx="27059">
                  <c:v>43495.15625</c:v>
                </c:pt>
                <c:pt idx="27060">
                  <c:v>43495.177083333401</c:v>
                </c:pt>
                <c:pt idx="27061">
                  <c:v>43495.197916666599</c:v>
                </c:pt>
                <c:pt idx="27062">
                  <c:v>43495.21875</c:v>
                </c:pt>
                <c:pt idx="27063">
                  <c:v>43495.239583333401</c:v>
                </c:pt>
                <c:pt idx="27064">
                  <c:v>43495.260416666599</c:v>
                </c:pt>
                <c:pt idx="27065">
                  <c:v>43495.28125</c:v>
                </c:pt>
                <c:pt idx="27066">
                  <c:v>43495.302083333401</c:v>
                </c:pt>
                <c:pt idx="27067">
                  <c:v>43495.322916666599</c:v>
                </c:pt>
                <c:pt idx="27068">
                  <c:v>43495.34375</c:v>
                </c:pt>
                <c:pt idx="27069">
                  <c:v>43495.364583333401</c:v>
                </c:pt>
                <c:pt idx="27070">
                  <c:v>43495.385416666599</c:v>
                </c:pt>
                <c:pt idx="27071">
                  <c:v>43495.40625</c:v>
                </c:pt>
                <c:pt idx="27072">
                  <c:v>43495.427083333401</c:v>
                </c:pt>
                <c:pt idx="27073">
                  <c:v>43495.447916666599</c:v>
                </c:pt>
                <c:pt idx="27074">
                  <c:v>43495.46875</c:v>
                </c:pt>
                <c:pt idx="27075">
                  <c:v>43495.489583333401</c:v>
                </c:pt>
                <c:pt idx="27076">
                  <c:v>43495.510416666599</c:v>
                </c:pt>
                <c:pt idx="27077">
                  <c:v>43495.53125</c:v>
                </c:pt>
                <c:pt idx="27078">
                  <c:v>43495.552083333401</c:v>
                </c:pt>
                <c:pt idx="27079">
                  <c:v>43495.572916666599</c:v>
                </c:pt>
                <c:pt idx="27080">
                  <c:v>43495.59375</c:v>
                </c:pt>
                <c:pt idx="27081">
                  <c:v>43495.614583333401</c:v>
                </c:pt>
                <c:pt idx="27082">
                  <c:v>43495.635416666599</c:v>
                </c:pt>
                <c:pt idx="27083">
                  <c:v>43495.65625</c:v>
                </c:pt>
                <c:pt idx="27084">
                  <c:v>43495.677083333401</c:v>
                </c:pt>
                <c:pt idx="27085">
                  <c:v>43495.697916666599</c:v>
                </c:pt>
                <c:pt idx="27086">
                  <c:v>43495.71875</c:v>
                </c:pt>
                <c:pt idx="27087">
                  <c:v>43495.739583333401</c:v>
                </c:pt>
                <c:pt idx="27088">
                  <c:v>43495.760416666599</c:v>
                </c:pt>
                <c:pt idx="27089">
                  <c:v>43495.78125</c:v>
                </c:pt>
                <c:pt idx="27090">
                  <c:v>43495.802083333401</c:v>
                </c:pt>
                <c:pt idx="27091">
                  <c:v>43495.822916666599</c:v>
                </c:pt>
                <c:pt idx="27092">
                  <c:v>43495.84375</c:v>
                </c:pt>
                <c:pt idx="27093">
                  <c:v>43495.864583333401</c:v>
                </c:pt>
                <c:pt idx="27094">
                  <c:v>43495.885416666599</c:v>
                </c:pt>
                <c:pt idx="27095">
                  <c:v>43495.90625</c:v>
                </c:pt>
                <c:pt idx="27096">
                  <c:v>43495.927083333401</c:v>
                </c:pt>
                <c:pt idx="27097">
                  <c:v>43495.947916666599</c:v>
                </c:pt>
                <c:pt idx="27098">
                  <c:v>43495.96875</c:v>
                </c:pt>
                <c:pt idx="27099">
                  <c:v>43495.989583333401</c:v>
                </c:pt>
                <c:pt idx="27100">
                  <c:v>43496.010416666599</c:v>
                </c:pt>
                <c:pt idx="27101">
                  <c:v>43496.03125</c:v>
                </c:pt>
                <c:pt idx="27102">
                  <c:v>43496.052083333401</c:v>
                </c:pt>
                <c:pt idx="27103">
                  <c:v>43496.072916666599</c:v>
                </c:pt>
                <c:pt idx="27104">
                  <c:v>43496.09375</c:v>
                </c:pt>
                <c:pt idx="27105">
                  <c:v>43496.114583333401</c:v>
                </c:pt>
                <c:pt idx="27106">
                  <c:v>43496.135416666599</c:v>
                </c:pt>
                <c:pt idx="27107">
                  <c:v>43496.15625</c:v>
                </c:pt>
                <c:pt idx="27108">
                  <c:v>43496.177083333401</c:v>
                </c:pt>
                <c:pt idx="27109">
                  <c:v>43496.197916666599</c:v>
                </c:pt>
                <c:pt idx="27110">
                  <c:v>43496.21875</c:v>
                </c:pt>
                <c:pt idx="27111">
                  <c:v>43496.239583333401</c:v>
                </c:pt>
                <c:pt idx="27112">
                  <c:v>43496.260416666599</c:v>
                </c:pt>
                <c:pt idx="27113">
                  <c:v>43496.28125</c:v>
                </c:pt>
                <c:pt idx="27114">
                  <c:v>43496.302083333401</c:v>
                </c:pt>
                <c:pt idx="27115">
                  <c:v>43496.322916666599</c:v>
                </c:pt>
                <c:pt idx="27116">
                  <c:v>43496.34375</c:v>
                </c:pt>
                <c:pt idx="27117">
                  <c:v>43496.364583333401</c:v>
                </c:pt>
                <c:pt idx="27118">
                  <c:v>43496.385416666599</c:v>
                </c:pt>
                <c:pt idx="27119">
                  <c:v>43496.40625</c:v>
                </c:pt>
                <c:pt idx="27120">
                  <c:v>43496.427083333401</c:v>
                </c:pt>
                <c:pt idx="27121">
                  <c:v>43496.447916666599</c:v>
                </c:pt>
                <c:pt idx="27122">
                  <c:v>43496.46875</c:v>
                </c:pt>
                <c:pt idx="27123">
                  <c:v>43496.489583333401</c:v>
                </c:pt>
                <c:pt idx="27124">
                  <c:v>43496.510416666599</c:v>
                </c:pt>
                <c:pt idx="27125">
                  <c:v>43496.53125</c:v>
                </c:pt>
                <c:pt idx="27126">
                  <c:v>43496.552083333401</c:v>
                </c:pt>
                <c:pt idx="27127">
                  <c:v>43496.572916666599</c:v>
                </c:pt>
                <c:pt idx="27128">
                  <c:v>43496.59375</c:v>
                </c:pt>
                <c:pt idx="27129">
                  <c:v>43496.614583333401</c:v>
                </c:pt>
                <c:pt idx="27130">
                  <c:v>43496.635416666599</c:v>
                </c:pt>
                <c:pt idx="27131">
                  <c:v>43496.65625</c:v>
                </c:pt>
                <c:pt idx="27132">
                  <c:v>43496.677083333401</c:v>
                </c:pt>
                <c:pt idx="27133">
                  <c:v>43496.697916666599</c:v>
                </c:pt>
                <c:pt idx="27134">
                  <c:v>43496.71875</c:v>
                </c:pt>
                <c:pt idx="27135">
                  <c:v>43496.739583333401</c:v>
                </c:pt>
                <c:pt idx="27136">
                  <c:v>43496.760416666599</c:v>
                </c:pt>
                <c:pt idx="27137">
                  <c:v>43496.78125</c:v>
                </c:pt>
                <c:pt idx="27138">
                  <c:v>43496.802083333401</c:v>
                </c:pt>
                <c:pt idx="27139">
                  <c:v>43496.822916666599</c:v>
                </c:pt>
                <c:pt idx="27140">
                  <c:v>43496.84375</c:v>
                </c:pt>
                <c:pt idx="27141">
                  <c:v>43496.864583333401</c:v>
                </c:pt>
                <c:pt idx="27142">
                  <c:v>43496.885416666599</c:v>
                </c:pt>
                <c:pt idx="27143">
                  <c:v>43496.90625</c:v>
                </c:pt>
                <c:pt idx="27144">
                  <c:v>43496.927083333401</c:v>
                </c:pt>
                <c:pt idx="27145">
                  <c:v>43496.947916666599</c:v>
                </c:pt>
                <c:pt idx="27146">
                  <c:v>43496.96875</c:v>
                </c:pt>
                <c:pt idx="27147">
                  <c:v>43496.989583333401</c:v>
                </c:pt>
                <c:pt idx="27148">
                  <c:v>43497.010416666599</c:v>
                </c:pt>
                <c:pt idx="27149">
                  <c:v>43497.03125</c:v>
                </c:pt>
                <c:pt idx="27150">
                  <c:v>43497.052083333401</c:v>
                </c:pt>
                <c:pt idx="27151">
                  <c:v>43497.072916666599</c:v>
                </c:pt>
                <c:pt idx="27152">
                  <c:v>43497.09375</c:v>
                </c:pt>
                <c:pt idx="27153">
                  <c:v>43497.114583333401</c:v>
                </c:pt>
                <c:pt idx="27154">
                  <c:v>43497.135416666599</c:v>
                </c:pt>
                <c:pt idx="27155">
                  <c:v>43497.15625</c:v>
                </c:pt>
                <c:pt idx="27156">
                  <c:v>43497.177083333401</c:v>
                </c:pt>
                <c:pt idx="27157">
                  <c:v>43497.197916666599</c:v>
                </c:pt>
                <c:pt idx="27158">
                  <c:v>43497.21875</c:v>
                </c:pt>
                <c:pt idx="27159">
                  <c:v>43497.239583333401</c:v>
                </c:pt>
                <c:pt idx="27160">
                  <c:v>43497.260416666599</c:v>
                </c:pt>
                <c:pt idx="27161">
                  <c:v>43497.28125</c:v>
                </c:pt>
                <c:pt idx="27162">
                  <c:v>43497.302083333401</c:v>
                </c:pt>
                <c:pt idx="27163">
                  <c:v>43497.322916666599</c:v>
                </c:pt>
                <c:pt idx="27164">
                  <c:v>43497.34375</c:v>
                </c:pt>
                <c:pt idx="27165">
                  <c:v>43497.364583333401</c:v>
                </c:pt>
                <c:pt idx="27166">
                  <c:v>43497.385416666599</c:v>
                </c:pt>
                <c:pt idx="27167">
                  <c:v>43497.40625</c:v>
                </c:pt>
                <c:pt idx="27168">
                  <c:v>43497.427083333401</c:v>
                </c:pt>
                <c:pt idx="27169">
                  <c:v>43497.447916666599</c:v>
                </c:pt>
                <c:pt idx="27170">
                  <c:v>43497.46875</c:v>
                </c:pt>
                <c:pt idx="27171">
                  <c:v>43497.489583333401</c:v>
                </c:pt>
                <c:pt idx="27172">
                  <c:v>43497.510416666599</c:v>
                </c:pt>
                <c:pt idx="27173">
                  <c:v>43497.53125</c:v>
                </c:pt>
                <c:pt idx="27174">
                  <c:v>43497.552083333401</c:v>
                </c:pt>
                <c:pt idx="27175">
                  <c:v>43497.572916666599</c:v>
                </c:pt>
                <c:pt idx="27176">
                  <c:v>43497.59375</c:v>
                </c:pt>
                <c:pt idx="27177">
                  <c:v>43497.614583333401</c:v>
                </c:pt>
                <c:pt idx="27178">
                  <c:v>43497.635416666599</c:v>
                </c:pt>
                <c:pt idx="27179">
                  <c:v>43497.65625</c:v>
                </c:pt>
                <c:pt idx="27180">
                  <c:v>43497.677083333401</c:v>
                </c:pt>
                <c:pt idx="27181">
                  <c:v>43497.697916666599</c:v>
                </c:pt>
                <c:pt idx="27182">
                  <c:v>43497.71875</c:v>
                </c:pt>
                <c:pt idx="27183">
                  <c:v>43497.739583333401</c:v>
                </c:pt>
                <c:pt idx="27184">
                  <c:v>43497.760416666599</c:v>
                </c:pt>
                <c:pt idx="27185">
                  <c:v>43497.78125</c:v>
                </c:pt>
                <c:pt idx="27186">
                  <c:v>43497.802083333401</c:v>
                </c:pt>
                <c:pt idx="27187">
                  <c:v>43497.822916666599</c:v>
                </c:pt>
                <c:pt idx="27188">
                  <c:v>43497.84375</c:v>
                </c:pt>
                <c:pt idx="27189">
                  <c:v>43497.864583333401</c:v>
                </c:pt>
                <c:pt idx="27190">
                  <c:v>43497.885416666599</c:v>
                </c:pt>
                <c:pt idx="27191">
                  <c:v>43497.90625</c:v>
                </c:pt>
                <c:pt idx="27192">
                  <c:v>43497.927083333401</c:v>
                </c:pt>
                <c:pt idx="27193">
                  <c:v>43497.947916666599</c:v>
                </c:pt>
                <c:pt idx="27194">
                  <c:v>43497.96875</c:v>
                </c:pt>
                <c:pt idx="27195">
                  <c:v>43497.989583333401</c:v>
                </c:pt>
                <c:pt idx="27196">
                  <c:v>43498.010416666599</c:v>
                </c:pt>
                <c:pt idx="27197">
                  <c:v>43498.03125</c:v>
                </c:pt>
                <c:pt idx="27198">
                  <c:v>43498.052083333401</c:v>
                </c:pt>
                <c:pt idx="27199">
                  <c:v>43498.072916666599</c:v>
                </c:pt>
                <c:pt idx="27200">
                  <c:v>43498.09375</c:v>
                </c:pt>
                <c:pt idx="27201">
                  <c:v>43498.114583333401</c:v>
                </c:pt>
                <c:pt idx="27202">
                  <c:v>43498.135416666599</c:v>
                </c:pt>
                <c:pt idx="27203">
                  <c:v>43498.15625</c:v>
                </c:pt>
                <c:pt idx="27204">
                  <c:v>43498.177083333401</c:v>
                </c:pt>
                <c:pt idx="27205">
                  <c:v>43498.197916666599</c:v>
                </c:pt>
                <c:pt idx="27206">
                  <c:v>43498.21875</c:v>
                </c:pt>
                <c:pt idx="27207">
                  <c:v>43498.239583333401</c:v>
                </c:pt>
                <c:pt idx="27208">
                  <c:v>43498.260416666599</c:v>
                </c:pt>
                <c:pt idx="27209">
                  <c:v>43498.28125</c:v>
                </c:pt>
                <c:pt idx="27210">
                  <c:v>43498.302083333401</c:v>
                </c:pt>
                <c:pt idx="27211">
                  <c:v>43498.322916666599</c:v>
                </c:pt>
                <c:pt idx="27212">
                  <c:v>43498.34375</c:v>
                </c:pt>
                <c:pt idx="27213">
                  <c:v>43498.364583333401</c:v>
                </c:pt>
                <c:pt idx="27214">
                  <c:v>43498.385416666599</c:v>
                </c:pt>
                <c:pt idx="27215">
                  <c:v>43498.40625</c:v>
                </c:pt>
                <c:pt idx="27216">
                  <c:v>43498.427083333401</c:v>
                </c:pt>
                <c:pt idx="27217">
                  <c:v>43498.447916666599</c:v>
                </c:pt>
                <c:pt idx="27218">
                  <c:v>43498.46875</c:v>
                </c:pt>
                <c:pt idx="27219">
                  <c:v>43498.489583333401</c:v>
                </c:pt>
                <c:pt idx="27220">
                  <c:v>43498.510416666599</c:v>
                </c:pt>
                <c:pt idx="27221">
                  <c:v>43498.53125</c:v>
                </c:pt>
                <c:pt idx="27222">
                  <c:v>43498.552083333401</c:v>
                </c:pt>
                <c:pt idx="27223">
                  <c:v>43498.572916666599</c:v>
                </c:pt>
                <c:pt idx="27224">
                  <c:v>43498.59375</c:v>
                </c:pt>
                <c:pt idx="27225">
                  <c:v>43498.614583333401</c:v>
                </c:pt>
                <c:pt idx="27226">
                  <c:v>43498.635416666599</c:v>
                </c:pt>
                <c:pt idx="27227">
                  <c:v>43498.65625</c:v>
                </c:pt>
                <c:pt idx="27228">
                  <c:v>43498.677083333401</c:v>
                </c:pt>
                <c:pt idx="27229">
                  <c:v>43498.697916666599</c:v>
                </c:pt>
                <c:pt idx="27230">
                  <c:v>43498.71875</c:v>
                </c:pt>
                <c:pt idx="27231">
                  <c:v>43498.739583333401</c:v>
                </c:pt>
                <c:pt idx="27232">
                  <c:v>43498.760416666599</c:v>
                </c:pt>
                <c:pt idx="27233">
                  <c:v>43498.78125</c:v>
                </c:pt>
                <c:pt idx="27234">
                  <c:v>43498.802083333401</c:v>
                </c:pt>
                <c:pt idx="27235">
                  <c:v>43498.822916666599</c:v>
                </c:pt>
                <c:pt idx="27236">
                  <c:v>43498.84375</c:v>
                </c:pt>
                <c:pt idx="27237">
                  <c:v>43498.864583333401</c:v>
                </c:pt>
                <c:pt idx="27238">
                  <c:v>43498.885416666599</c:v>
                </c:pt>
                <c:pt idx="27239">
                  <c:v>43498.90625</c:v>
                </c:pt>
                <c:pt idx="27240">
                  <c:v>43498.927083333401</c:v>
                </c:pt>
                <c:pt idx="27241">
                  <c:v>43498.947916666599</c:v>
                </c:pt>
                <c:pt idx="27242">
                  <c:v>43498.96875</c:v>
                </c:pt>
                <c:pt idx="27243">
                  <c:v>43498.989583333401</c:v>
                </c:pt>
                <c:pt idx="27244">
                  <c:v>43499.010416666599</c:v>
                </c:pt>
                <c:pt idx="27245">
                  <c:v>43499.03125</c:v>
                </c:pt>
                <c:pt idx="27246">
                  <c:v>43499.052083333401</c:v>
                </c:pt>
                <c:pt idx="27247">
                  <c:v>43499.072916666599</c:v>
                </c:pt>
                <c:pt idx="27248">
                  <c:v>43499.09375</c:v>
                </c:pt>
                <c:pt idx="27249">
                  <c:v>43499.114583333401</c:v>
                </c:pt>
                <c:pt idx="27250">
                  <c:v>43499.135416666599</c:v>
                </c:pt>
                <c:pt idx="27251">
                  <c:v>43499.15625</c:v>
                </c:pt>
                <c:pt idx="27252">
                  <c:v>43499.177083333401</c:v>
                </c:pt>
                <c:pt idx="27253">
                  <c:v>43499.197916666599</c:v>
                </c:pt>
                <c:pt idx="27254">
                  <c:v>43499.21875</c:v>
                </c:pt>
                <c:pt idx="27255">
                  <c:v>43499.239583333401</c:v>
                </c:pt>
                <c:pt idx="27256">
                  <c:v>43499.260416666599</c:v>
                </c:pt>
                <c:pt idx="27257">
                  <c:v>43499.28125</c:v>
                </c:pt>
                <c:pt idx="27258">
                  <c:v>43499.302083333401</c:v>
                </c:pt>
                <c:pt idx="27259">
                  <c:v>43499.322916666599</c:v>
                </c:pt>
                <c:pt idx="27260">
                  <c:v>43499.34375</c:v>
                </c:pt>
                <c:pt idx="27261">
                  <c:v>43499.364583333401</c:v>
                </c:pt>
                <c:pt idx="27262">
                  <c:v>43499.385416666599</c:v>
                </c:pt>
                <c:pt idx="27263">
                  <c:v>43499.40625</c:v>
                </c:pt>
                <c:pt idx="27264">
                  <c:v>43499.427083333401</c:v>
                </c:pt>
                <c:pt idx="27265">
                  <c:v>43499.447916666599</c:v>
                </c:pt>
                <c:pt idx="27266">
                  <c:v>43499.46875</c:v>
                </c:pt>
                <c:pt idx="27267">
                  <c:v>43499.489583333401</c:v>
                </c:pt>
                <c:pt idx="27268">
                  <c:v>43499.510416666599</c:v>
                </c:pt>
                <c:pt idx="27269">
                  <c:v>43499.53125</c:v>
                </c:pt>
                <c:pt idx="27270">
                  <c:v>43499.552083333401</c:v>
                </c:pt>
                <c:pt idx="27271">
                  <c:v>43499.572916666599</c:v>
                </c:pt>
                <c:pt idx="27272">
                  <c:v>43499.59375</c:v>
                </c:pt>
                <c:pt idx="27273">
                  <c:v>43499.614583333401</c:v>
                </c:pt>
                <c:pt idx="27274">
                  <c:v>43499.635416666599</c:v>
                </c:pt>
                <c:pt idx="27275">
                  <c:v>43499.65625</c:v>
                </c:pt>
                <c:pt idx="27276">
                  <c:v>43499.677083333401</c:v>
                </c:pt>
                <c:pt idx="27277">
                  <c:v>43499.697916666599</c:v>
                </c:pt>
                <c:pt idx="27278">
                  <c:v>43499.71875</c:v>
                </c:pt>
                <c:pt idx="27279">
                  <c:v>43499.739583333401</c:v>
                </c:pt>
                <c:pt idx="27280">
                  <c:v>43499.760416666599</c:v>
                </c:pt>
                <c:pt idx="27281">
                  <c:v>43499.78125</c:v>
                </c:pt>
                <c:pt idx="27282">
                  <c:v>43499.802083333401</c:v>
                </c:pt>
                <c:pt idx="27283">
                  <c:v>43499.822916666599</c:v>
                </c:pt>
                <c:pt idx="27284">
                  <c:v>43499.84375</c:v>
                </c:pt>
                <c:pt idx="27285">
                  <c:v>43499.864583333401</c:v>
                </c:pt>
                <c:pt idx="27286">
                  <c:v>43499.885416666599</c:v>
                </c:pt>
                <c:pt idx="27287">
                  <c:v>43499.90625</c:v>
                </c:pt>
                <c:pt idx="27288">
                  <c:v>43499.927083333401</c:v>
                </c:pt>
                <c:pt idx="27289">
                  <c:v>43499.947916666599</c:v>
                </c:pt>
                <c:pt idx="27290">
                  <c:v>43499.96875</c:v>
                </c:pt>
                <c:pt idx="27291">
                  <c:v>43499.989583333401</c:v>
                </c:pt>
                <c:pt idx="27292">
                  <c:v>43500.010416666599</c:v>
                </c:pt>
                <c:pt idx="27293">
                  <c:v>43500.03125</c:v>
                </c:pt>
                <c:pt idx="27294">
                  <c:v>43500.052083333401</c:v>
                </c:pt>
                <c:pt idx="27295">
                  <c:v>43500.072916666599</c:v>
                </c:pt>
                <c:pt idx="27296">
                  <c:v>43500.09375</c:v>
                </c:pt>
                <c:pt idx="27297">
                  <c:v>43500.114583333401</c:v>
                </c:pt>
                <c:pt idx="27298">
                  <c:v>43500.135416666599</c:v>
                </c:pt>
                <c:pt idx="27299">
                  <c:v>43500.15625</c:v>
                </c:pt>
                <c:pt idx="27300">
                  <c:v>43500.177083333401</c:v>
                </c:pt>
                <c:pt idx="27301">
                  <c:v>43500.197916666599</c:v>
                </c:pt>
                <c:pt idx="27302">
                  <c:v>43500.21875</c:v>
                </c:pt>
                <c:pt idx="27303">
                  <c:v>43500.239583333401</c:v>
                </c:pt>
                <c:pt idx="27304">
                  <c:v>43500.260416666599</c:v>
                </c:pt>
                <c:pt idx="27305">
                  <c:v>43500.28125</c:v>
                </c:pt>
                <c:pt idx="27306">
                  <c:v>43500.302083333401</c:v>
                </c:pt>
                <c:pt idx="27307">
                  <c:v>43500.322916666599</c:v>
                </c:pt>
                <c:pt idx="27308">
                  <c:v>43500.34375</c:v>
                </c:pt>
                <c:pt idx="27309">
                  <c:v>43500.364583333401</c:v>
                </c:pt>
                <c:pt idx="27310">
                  <c:v>43500.385416666599</c:v>
                </c:pt>
                <c:pt idx="27311">
                  <c:v>43500.40625</c:v>
                </c:pt>
                <c:pt idx="27312">
                  <c:v>43500.427083333401</c:v>
                </c:pt>
                <c:pt idx="27313">
                  <c:v>43500.447916666599</c:v>
                </c:pt>
                <c:pt idx="27314">
                  <c:v>43500.46875</c:v>
                </c:pt>
                <c:pt idx="27315">
                  <c:v>43500.489583333401</c:v>
                </c:pt>
                <c:pt idx="27316">
                  <c:v>43500.510416666599</c:v>
                </c:pt>
                <c:pt idx="27317">
                  <c:v>43500.53125</c:v>
                </c:pt>
                <c:pt idx="27318">
                  <c:v>43500.552083333401</c:v>
                </c:pt>
                <c:pt idx="27319">
                  <c:v>43500.572916666599</c:v>
                </c:pt>
                <c:pt idx="27320">
                  <c:v>43500.59375</c:v>
                </c:pt>
                <c:pt idx="27321">
                  <c:v>43500.614583333401</c:v>
                </c:pt>
                <c:pt idx="27322">
                  <c:v>43500.635416666599</c:v>
                </c:pt>
                <c:pt idx="27323">
                  <c:v>43500.65625</c:v>
                </c:pt>
                <c:pt idx="27324">
                  <c:v>43500.677083333401</c:v>
                </c:pt>
                <c:pt idx="27325">
                  <c:v>43500.697916666599</c:v>
                </c:pt>
                <c:pt idx="27326">
                  <c:v>43500.71875</c:v>
                </c:pt>
                <c:pt idx="27327">
                  <c:v>43500.739583333401</c:v>
                </c:pt>
                <c:pt idx="27328">
                  <c:v>43500.760416666599</c:v>
                </c:pt>
                <c:pt idx="27329">
                  <c:v>43500.78125</c:v>
                </c:pt>
                <c:pt idx="27330">
                  <c:v>43500.802083333401</c:v>
                </c:pt>
                <c:pt idx="27331">
                  <c:v>43500.822916666599</c:v>
                </c:pt>
                <c:pt idx="27332">
                  <c:v>43500.84375</c:v>
                </c:pt>
                <c:pt idx="27333">
                  <c:v>43500.864583333401</c:v>
                </c:pt>
                <c:pt idx="27334">
                  <c:v>43500.885416666599</c:v>
                </c:pt>
                <c:pt idx="27335">
                  <c:v>43500.90625</c:v>
                </c:pt>
                <c:pt idx="27336">
                  <c:v>43500.927083333401</c:v>
                </c:pt>
                <c:pt idx="27337">
                  <c:v>43500.947916666599</c:v>
                </c:pt>
                <c:pt idx="27338">
                  <c:v>43500.96875</c:v>
                </c:pt>
                <c:pt idx="27339">
                  <c:v>43500.989583333401</c:v>
                </c:pt>
                <c:pt idx="27340">
                  <c:v>43501.010416666599</c:v>
                </c:pt>
                <c:pt idx="27341">
                  <c:v>43501.03125</c:v>
                </c:pt>
                <c:pt idx="27342">
                  <c:v>43501.052083333401</c:v>
                </c:pt>
                <c:pt idx="27343">
                  <c:v>43501.072916666599</c:v>
                </c:pt>
                <c:pt idx="27344">
                  <c:v>43501.09375</c:v>
                </c:pt>
                <c:pt idx="27345">
                  <c:v>43501.114583333401</c:v>
                </c:pt>
                <c:pt idx="27346">
                  <c:v>43501.135416666599</c:v>
                </c:pt>
                <c:pt idx="27347">
                  <c:v>43501.15625</c:v>
                </c:pt>
                <c:pt idx="27348">
                  <c:v>43501.177083333401</c:v>
                </c:pt>
                <c:pt idx="27349">
                  <c:v>43501.197916666599</c:v>
                </c:pt>
                <c:pt idx="27350">
                  <c:v>43501.21875</c:v>
                </c:pt>
                <c:pt idx="27351">
                  <c:v>43501.239583333401</c:v>
                </c:pt>
                <c:pt idx="27352">
                  <c:v>43501.260416666599</c:v>
                </c:pt>
                <c:pt idx="27353">
                  <c:v>43501.28125</c:v>
                </c:pt>
                <c:pt idx="27354">
                  <c:v>43501.302083333401</c:v>
                </c:pt>
                <c:pt idx="27355">
                  <c:v>43501.322916666599</c:v>
                </c:pt>
                <c:pt idx="27356">
                  <c:v>43501.34375</c:v>
                </c:pt>
                <c:pt idx="27357">
                  <c:v>43501.364583333401</c:v>
                </c:pt>
                <c:pt idx="27358">
                  <c:v>43501.385416666599</c:v>
                </c:pt>
                <c:pt idx="27359">
                  <c:v>43501.40625</c:v>
                </c:pt>
                <c:pt idx="27360">
                  <c:v>43501.427083333401</c:v>
                </c:pt>
                <c:pt idx="27361">
                  <c:v>43501.447916666599</c:v>
                </c:pt>
                <c:pt idx="27362">
                  <c:v>43501.46875</c:v>
                </c:pt>
                <c:pt idx="27363">
                  <c:v>43501.489583333401</c:v>
                </c:pt>
                <c:pt idx="27364">
                  <c:v>43501.510416666599</c:v>
                </c:pt>
                <c:pt idx="27365">
                  <c:v>43501.53125</c:v>
                </c:pt>
                <c:pt idx="27366">
                  <c:v>43501.552083333401</c:v>
                </c:pt>
                <c:pt idx="27367">
                  <c:v>43501.572916666599</c:v>
                </c:pt>
                <c:pt idx="27368">
                  <c:v>43501.59375</c:v>
                </c:pt>
                <c:pt idx="27369">
                  <c:v>43501.614583333401</c:v>
                </c:pt>
                <c:pt idx="27370">
                  <c:v>43501.635416666599</c:v>
                </c:pt>
                <c:pt idx="27371">
                  <c:v>43501.65625</c:v>
                </c:pt>
                <c:pt idx="27372">
                  <c:v>43501.677083333401</c:v>
                </c:pt>
                <c:pt idx="27373">
                  <c:v>43501.697916666599</c:v>
                </c:pt>
                <c:pt idx="27374">
                  <c:v>43501.71875</c:v>
                </c:pt>
                <c:pt idx="27375">
                  <c:v>43501.739583333401</c:v>
                </c:pt>
                <c:pt idx="27376">
                  <c:v>43501.760416666599</c:v>
                </c:pt>
                <c:pt idx="27377">
                  <c:v>43501.78125</c:v>
                </c:pt>
                <c:pt idx="27378">
                  <c:v>43501.802083333401</c:v>
                </c:pt>
                <c:pt idx="27379">
                  <c:v>43501.822916666599</c:v>
                </c:pt>
                <c:pt idx="27380">
                  <c:v>43501.84375</c:v>
                </c:pt>
                <c:pt idx="27381">
                  <c:v>43501.864583333401</c:v>
                </c:pt>
                <c:pt idx="27382">
                  <c:v>43501.885416666599</c:v>
                </c:pt>
                <c:pt idx="27383">
                  <c:v>43501.90625</c:v>
                </c:pt>
                <c:pt idx="27384">
                  <c:v>43501.927083333401</c:v>
                </c:pt>
                <c:pt idx="27385">
                  <c:v>43501.947916666599</c:v>
                </c:pt>
                <c:pt idx="27386">
                  <c:v>43501.96875</c:v>
                </c:pt>
                <c:pt idx="27387">
                  <c:v>43501.989583333401</c:v>
                </c:pt>
                <c:pt idx="27388">
                  <c:v>43502.010416666599</c:v>
                </c:pt>
                <c:pt idx="27389">
                  <c:v>43502.03125</c:v>
                </c:pt>
                <c:pt idx="27390">
                  <c:v>43502.052083333401</c:v>
                </c:pt>
                <c:pt idx="27391">
                  <c:v>43502.072916666599</c:v>
                </c:pt>
                <c:pt idx="27392">
                  <c:v>43502.09375</c:v>
                </c:pt>
                <c:pt idx="27393">
                  <c:v>43502.114583333401</c:v>
                </c:pt>
                <c:pt idx="27394">
                  <c:v>43502.135416666599</c:v>
                </c:pt>
                <c:pt idx="27395">
                  <c:v>43502.15625</c:v>
                </c:pt>
                <c:pt idx="27396">
                  <c:v>43502.177083333401</c:v>
                </c:pt>
                <c:pt idx="27397">
                  <c:v>43502.197916666599</c:v>
                </c:pt>
                <c:pt idx="27398">
                  <c:v>43502.21875</c:v>
                </c:pt>
                <c:pt idx="27399">
                  <c:v>43502.239583333401</c:v>
                </c:pt>
                <c:pt idx="27400">
                  <c:v>43502.260416666599</c:v>
                </c:pt>
                <c:pt idx="27401">
                  <c:v>43502.28125</c:v>
                </c:pt>
                <c:pt idx="27402">
                  <c:v>43502.302083333401</c:v>
                </c:pt>
                <c:pt idx="27403">
                  <c:v>43502.322916666599</c:v>
                </c:pt>
                <c:pt idx="27404">
                  <c:v>43502.34375</c:v>
                </c:pt>
                <c:pt idx="27405">
                  <c:v>43502.364583333401</c:v>
                </c:pt>
                <c:pt idx="27406">
                  <c:v>43502.385416666599</c:v>
                </c:pt>
                <c:pt idx="27407">
                  <c:v>43502.40625</c:v>
                </c:pt>
                <c:pt idx="27408">
                  <c:v>43502.427083333401</c:v>
                </c:pt>
                <c:pt idx="27409">
                  <c:v>43502.447916666599</c:v>
                </c:pt>
                <c:pt idx="27410">
                  <c:v>43502.46875</c:v>
                </c:pt>
                <c:pt idx="27411">
                  <c:v>43502.489583333401</c:v>
                </c:pt>
                <c:pt idx="27412">
                  <c:v>43502.510416666599</c:v>
                </c:pt>
                <c:pt idx="27413">
                  <c:v>43502.53125</c:v>
                </c:pt>
                <c:pt idx="27414">
                  <c:v>43502.552083333401</c:v>
                </c:pt>
                <c:pt idx="27415">
                  <c:v>43502.572916666599</c:v>
                </c:pt>
                <c:pt idx="27416">
                  <c:v>43502.59375</c:v>
                </c:pt>
                <c:pt idx="27417">
                  <c:v>43502.614583333401</c:v>
                </c:pt>
                <c:pt idx="27418">
                  <c:v>43502.635416666599</c:v>
                </c:pt>
                <c:pt idx="27419">
                  <c:v>43502.65625</c:v>
                </c:pt>
                <c:pt idx="27420">
                  <c:v>43502.677083333401</c:v>
                </c:pt>
                <c:pt idx="27421">
                  <c:v>43502.697916666599</c:v>
                </c:pt>
                <c:pt idx="27422">
                  <c:v>43502.71875</c:v>
                </c:pt>
                <c:pt idx="27423">
                  <c:v>43502.739583333401</c:v>
                </c:pt>
                <c:pt idx="27424">
                  <c:v>43502.760416666599</c:v>
                </c:pt>
                <c:pt idx="27425">
                  <c:v>43502.78125</c:v>
                </c:pt>
                <c:pt idx="27426">
                  <c:v>43502.802083333401</c:v>
                </c:pt>
                <c:pt idx="27427">
                  <c:v>43502.822916666599</c:v>
                </c:pt>
                <c:pt idx="27428">
                  <c:v>43502.84375</c:v>
                </c:pt>
                <c:pt idx="27429">
                  <c:v>43502.864583333401</c:v>
                </c:pt>
                <c:pt idx="27430">
                  <c:v>43502.885416666599</c:v>
                </c:pt>
                <c:pt idx="27431">
                  <c:v>43502.90625</c:v>
                </c:pt>
                <c:pt idx="27432">
                  <c:v>43502.927083333401</c:v>
                </c:pt>
                <c:pt idx="27433">
                  <c:v>43502.947916666599</c:v>
                </c:pt>
                <c:pt idx="27434">
                  <c:v>43502.96875</c:v>
                </c:pt>
                <c:pt idx="27435">
                  <c:v>43502.989583333401</c:v>
                </c:pt>
                <c:pt idx="27436">
                  <c:v>43503.010416666599</c:v>
                </c:pt>
                <c:pt idx="27437">
                  <c:v>43503.03125</c:v>
                </c:pt>
                <c:pt idx="27438">
                  <c:v>43503.052083333401</c:v>
                </c:pt>
                <c:pt idx="27439">
                  <c:v>43503.072916666599</c:v>
                </c:pt>
                <c:pt idx="27440">
                  <c:v>43503.09375</c:v>
                </c:pt>
                <c:pt idx="27441">
                  <c:v>43503.114583333401</c:v>
                </c:pt>
                <c:pt idx="27442">
                  <c:v>43503.135416666599</c:v>
                </c:pt>
                <c:pt idx="27443">
                  <c:v>43503.15625</c:v>
                </c:pt>
                <c:pt idx="27444">
                  <c:v>43503.177083333401</c:v>
                </c:pt>
                <c:pt idx="27445">
                  <c:v>43503.197916666599</c:v>
                </c:pt>
                <c:pt idx="27446">
                  <c:v>43503.21875</c:v>
                </c:pt>
                <c:pt idx="27447">
                  <c:v>43503.239583333401</c:v>
                </c:pt>
                <c:pt idx="27448">
                  <c:v>43503.260416666599</c:v>
                </c:pt>
                <c:pt idx="27449">
                  <c:v>43503.28125</c:v>
                </c:pt>
                <c:pt idx="27450">
                  <c:v>43503.302083333401</c:v>
                </c:pt>
                <c:pt idx="27451">
                  <c:v>43503.322916666599</c:v>
                </c:pt>
                <c:pt idx="27452">
                  <c:v>43503.34375</c:v>
                </c:pt>
                <c:pt idx="27453">
                  <c:v>43503.364583333401</c:v>
                </c:pt>
                <c:pt idx="27454">
                  <c:v>43503.385416666599</c:v>
                </c:pt>
                <c:pt idx="27455">
                  <c:v>43503.40625</c:v>
                </c:pt>
                <c:pt idx="27456">
                  <c:v>43503.427083333401</c:v>
                </c:pt>
                <c:pt idx="27457">
                  <c:v>43503.447916666599</c:v>
                </c:pt>
                <c:pt idx="27458">
                  <c:v>43503.46875</c:v>
                </c:pt>
                <c:pt idx="27459">
                  <c:v>43503.489583333401</c:v>
                </c:pt>
                <c:pt idx="27460">
                  <c:v>43503.510416666599</c:v>
                </c:pt>
                <c:pt idx="27461">
                  <c:v>43503.53125</c:v>
                </c:pt>
                <c:pt idx="27462">
                  <c:v>43503.552083333401</c:v>
                </c:pt>
                <c:pt idx="27463">
                  <c:v>43503.572916666599</c:v>
                </c:pt>
                <c:pt idx="27464">
                  <c:v>43503.59375</c:v>
                </c:pt>
                <c:pt idx="27465">
                  <c:v>43503.614583333401</c:v>
                </c:pt>
                <c:pt idx="27466">
                  <c:v>43503.635416666599</c:v>
                </c:pt>
                <c:pt idx="27467">
                  <c:v>43503.65625</c:v>
                </c:pt>
                <c:pt idx="27468">
                  <c:v>43503.677083333401</c:v>
                </c:pt>
                <c:pt idx="27469">
                  <c:v>43503.697916666599</c:v>
                </c:pt>
                <c:pt idx="27470">
                  <c:v>43503.71875</c:v>
                </c:pt>
                <c:pt idx="27471">
                  <c:v>43503.739583333401</c:v>
                </c:pt>
                <c:pt idx="27472">
                  <c:v>43503.760416666599</c:v>
                </c:pt>
                <c:pt idx="27473">
                  <c:v>43503.78125</c:v>
                </c:pt>
                <c:pt idx="27474">
                  <c:v>43503.802083333401</c:v>
                </c:pt>
                <c:pt idx="27475">
                  <c:v>43503.822916666599</c:v>
                </c:pt>
                <c:pt idx="27476">
                  <c:v>43503.84375</c:v>
                </c:pt>
                <c:pt idx="27477">
                  <c:v>43503.864583333401</c:v>
                </c:pt>
                <c:pt idx="27478">
                  <c:v>43503.885416666599</c:v>
                </c:pt>
                <c:pt idx="27479">
                  <c:v>43503.90625</c:v>
                </c:pt>
                <c:pt idx="27480">
                  <c:v>43503.927083333401</c:v>
                </c:pt>
                <c:pt idx="27481">
                  <c:v>43503.947916666599</c:v>
                </c:pt>
                <c:pt idx="27482">
                  <c:v>43503.96875</c:v>
                </c:pt>
                <c:pt idx="27483">
                  <c:v>43503.989583333401</c:v>
                </c:pt>
                <c:pt idx="27484">
                  <c:v>43504.010416666599</c:v>
                </c:pt>
                <c:pt idx="27485">
                  <c:v>43504.03125</c:v>
                </c:pt>
                <c:pt idx="27486">
                  <c:v>43504.052083333401</c:v>
                </c:pt>
                <c:pt idx="27487">
                  <c:v>43504.072916666599</c:v>
                </c:pt>
                <c:pt idx="27488">
                  <c:v>43504.09375</c:v>
                </c:pt>
                <c:pt idx="27489">
                  <c:v>43504.114583333401</c:v>
                </c:pt>
                <c:pt idx="27490">
                  <c:v>43504.135416666599</c:v>
                </c:pt>
                <c:pt idx="27491">
                  <c:v>43504.15625</c:v>
                </c:pt>
                <c:pt idx="27492">
                  <c:v>43504.177083333401</c:v>
                </c:pt>
                <c:pt idx="27493">
                  <c:v>43504.197916666599</c:v>
                </c:pt>
                <c:pt idx="27494">
                  <c:v>43504.21875</c:v>
                </c:pt>
                <c:pt idx="27495">
                  <c:v>43504.239583333401</c:v>
                </c:pt>
                <c:pt idx="27496">
                  <c:v>43504.260416666599</c:v>
                </c:pt>
                <c:pt idx="27497">
                  <c:v>43504.28125</c:v>
                </c:pt>
                <c:pt idx="27498">
                  <c:v>43504.302083333401</c:v>
                </c:pt>
                <c:pt idx="27499">
                  <c:v>43504.322916666599</c:v>
                </c:pt>
                <c:pt idx="27500">
                  <c:v>43504.34375</c:v>
                </c:pt>
                <c:pt idx="27501">
                  <c:v>43504.364583333401</c:v>
                </c:pt>
                <c:pt idx="27502">
                  <c:v>43504.385416666599</c:v>
                </c:pt>
                <c:pt idx="27503">
                  <c:v>43504.40625</c:v>
                </c:pt>
                <c:pt idx="27504">
                  <c:v>43504.427083333401</c:v>
                </c:pt>
                <c:pt idx="27505">
                  <c:v>43504.447916666599</c:v>
                </c:pt>
                <c:pt idx="27506">
                  <c:v>43504.46875</c:v>
                </c:pt>
                <c:pt idx="27507">
                  <c:v>43504.489583333401</c:v>
                </c:pt>
                <c:pt idx="27508">
                  <c:v>43504.510416666599</c:v>
                </c:pt>
                <c:pt idx="27509">
                  <c:v>43504.53125</c:v>
                </c:pt>
                <c:pt idx="27510">
                  <c:v>43504.552083333401</c:v>
                </c:pt>
                <c:pt idx="27511">
                  <c:v>43504.572916666599</c:v>
                </c:pt>
                <c:pt idx="27512">
                  <c:v>43504.59375</c:v>
                </c:pt>
                <c:pt idx="27513">
                  <c:v>43504.614583333401</c:v>
                </c:pt>
                <c:pt idx="27514">
                  <c:v>43504.635416666599</c:v>
                </c:pt>
                <c:pt idx="27515">
                  <c:v>43504.65625</c:v>
                </c:pt>
                <c:pt idx="27516">
                  <c:v>43504.677083333401</c:v>
                </c:pt>
                <c:pt idx="27517">
                  <c:v>43504.697916666599</c:v>
                </c:pt>
                <c:pt idx="27518">
                  <c:v>43504.71875</c:v>
                </c:pt>
                <c:pt idx="27519">
                  <c:v>43504.739583333401</c:v>
                </c:pt>
                <c:pt idx="27520">
                  <c:v>43504.760416666599</c:v>
                </c:pt>
                <c:pt idx="27521">
                  <c:v>43504.78125</c:v>
                </c:pt>
                <c:pt idx="27522">
                  <c:v>43504.802083333401</c:v>
                </c:pt>
                <c:pt idx="27523">
                  <c:v>43504.822916666599</c:v>
                </c:pt>
                <c:pt idx="27524">
                  <c:v>43504.84375</c:v>
                </c:pt>
                <c:pt idx="27525">
                  <c:v>43504.864583333401</c:v>
                </c:pt>
                <c:pt idx="27526">
                  <c:v>43504.885416666599</c:v>
                </c:pt>
                <c:pt idx="27527">
                  <c:v>43504.90625</c:v>
                </c:pt>
                <c:pt idx="27528">
                  <c:v>43504.927083333401</c:v>
                </c:pt>
                <c:pt idx="27529">
                  <c:v>43504.947916666599</c:v>
                </c:pt>
                <c:pt idx="27530">
                  <c:v>43504.96875</c:v>
                </c:pt>
                <c:pt idx="27531">
                  <c:v>43504.989583333401</c:v>
                </c:pt>
                <c:pt idx="27532">
                  <c:v>43505.010416666599</c:v>
                </c:pt>
                <c:pt idx="27533">
                  <c:v>43505.03125</c:v>
                </c:pt>
                <c:pt idx="27534">
                  <c:v>43505.052083333401</c:v>
                </c:pt>
                <c:pt idx="27535">
                  <c:v>43505.072916666599</c:v>
                </c:pt>
                <c:pt idx="27536">
                  <c:v>43505.09375</c:v>
                </c:pt>
                <c:pt idx="27537">
                  <c:v>43505.114583333401</c:v>
                </c:pt>
                <c:pt idx="27538">
                  <c:v>43505.135416666599</c:v>
                </c:pt>
                <c:pt idx="27539">
                  <c:v>43505.15625</c:v>
                </c:pt>
                <c:pt idx="27540">
                  <c:v>43505.177083333401</c:v>
                </c:pt>
                <c:pt idx="27541">
                  <c:v>43505.197916666599</c:v>
                </c:pt>
                <c:pt idx="27542">
                  <c:v>43505.21875</c:v>
                </c:pt>
                <c:pt idx="27543">
                  <c:v>43505.239583333401</c:v>
                </c:pt>
                <c:pt idx="27544">
                  <c:v>43505.260416666599</c:v>
                </c:pt>
                <c:pt idx="27545">
                  <c:v>43505.28125</c:v>
                </c:pt>
                <c:pt idx="27546">
                  <c:v>43505.302083333401</c:v>
                </c:pt>
                <c:pt idx="27547">
                  <c:v>43505.322916666599</c:v>
                </c:pt>
                <c:pt idx="27548">
                  <c:v>43505.34375</c:v>
                </c:pt>
                <c:pt idx="27549">
                  <c:v>43505.364583333401</c:v>
                </c:pt>
                <c:pt idx="27550">
                  <c:v>43505.385416666599</c:v>
                </c:pt>
                <c:pt idx="27551">
                  <c:v>43505.40625</c:v>
                </c:pt>
                <c:pt idx="27552">
                  <c:v>43505.427083333401</c:v>
                </c:pt>
                <c:pt idx="27553">
                  <c:v>43505.447916666599</c:v>
                </c:pt>
                <c:pt idx="27554">
                  <c:v>43505.46875</c:v>
                </c:pt>
                <c:pt idx="27555">
                  <c:v>43505.489583333401</c:v>
                </c:pt>
                <c:pt idx="27556">
                  <c:v>43505.510416666599</c:v>
                </c:pt>
                <c:pt idx="27557">
                  <c:v>43505.53125</c:v>
                </c:pt>
                <c:pt idx="27558">
                  <c:v>43505.552083333401</c:v>
                </c:pt>
                <c:pt idx="27559">
                  <c:v>43505.572916666599</c:v>
                </c:pt>
                <c:pt idx="27560">
                  <c:v>43505.59375</c:v>
                </c:pt>
                <c:pt idx="27561">
                  <c:v>43505.614583333401</c:v>
                </c:pt>
                <c:pt idx="27562">
                  <c:v>43505.635416666599</c:v>
                </c:pt>
                <c:pt idx="27563">
                  <c:v>43505.65625</c:v>
                </c:pt>
                <c:pt idx="27564">
                  <c:v>43505.677083333401</c:v>
                </c:pt>
                <c:pt idx="27565">
                  <c:v>43505.697916666599</c:v>
                </c:pt>
                <c:pt idx="27566">
                  <c:v>43505.71875</c:v>
                </c:pt>
                <c:pt idx="27567">
                  <c:v>43505.739583333401</c:v>
                </c:pt>
                <c:pt idx="27568">
                  <c:v>43505.760416666599</c:v>
                </c:pt>
                <c:pt idx="27569">
                  <c:v>43505.78125</c:v>
                </c:pt>
                <c:pt idx="27570">
                  <c:v>43505.802083333401</c:v>
                </c:pt>
                <c:pt idx="27571">
                  <c:v>43505.822916666599</c:v>
                </c:pt>
                <c:pt idx="27572">
                  <c:v>43505.84375</c:v>
                </c:pt>
                <c:pt idx="27573">
                  <c:v>43505.864583333401</c:v>
                </c:pt>
                <c:pt idx="27574">
                  <c:v>43505.885416666599</c:v>
                </c:pt>
                <c:pt idx="27575">
                  <c:v>43505.90625</c:v>
                </c:pt>
                <c:pt idx="27576">
                  <c:v>43505.927083333401</c:v>
                </c:pt>
                <c:pt idx="27577">
                  <c:v>43505.947916666599</c:v>
                </c:pt>
                <c:pt idx="27578">
                  <c:v>43505.96875</c:v>
                </c:pt>
                <c:pt idx="27579">
                  <c:v>43505.989583333401</c:v>
                </c:pt>
                <c:pt idx="27580">
                  <c:v>43506.010416666599</c:v>
                </c:pt>
                <c:pt idx="27581">
                  <c:v>43506.03125</c:v>
                </c:pt>
                <c:pt idx="27582">
                  <c:v>43506.052083333401</c:v>
                </c:pt>
                <c:pt idx="27583">
                  <c:v>43506.072916666599</c:v>
                </c:pt>
                <c:pt idx="27584">
                  <c:v>43506.09375</c:v>
                </c:pt>
                <c:pt idx="27585">
                  <c:v>43506.114583333401</c:v>
                </c:pt>
                <c:pt idx="27586">
                  <c:v>43506.135416666599</c:v>
                </c:pt>
                <c:pt idx="27587">
                  <c:v>43506.15625</c:v>
                </c:pt>
                <c:pt idx="27588">
                  <c:v>43506.177083333401</c:v>
                </c:pt>
                <c:pt idx="27589">
                  <c:v>43506.197916666599</c:v>
                </c:pt>
                <c:pt idx="27590">
                  <c:v>43506.21875</c:v>
                </c:pt>
                <c:pt idx="27591">
                  <c:v>43506.239583333401</c:v>
                </c:pt>
                <c:pt idx="27592">
                  <c:v>43506.260416666599</c:v>
                </c:pt>
                <c:pt idx="27593">
                  <c:v>43506.28125</c:v>
                </c:pt>
                <c:pt idx="27594">
                  <c:v>43506.302083333401</c:v>
                </c:pt>
                <c:pt idx="27595">
                  <c:v>43506.322916666599</c:v>
                </c:pt>
                <c:pt idx="27596">
                  <c:v>43506.34375</c:v>
                </c:pt>
                <c:pt idx="27597">
                  <c:v>43506.364583333401</c:v>
                </c:pt>
                <c:pt idx="27598">
                  <c:v>43506.385416666599</c:v>
                </c:pt>
                <c:pt idx="27599">
                  <c:v>43506.40625</c:v>
                </c:pt>
                <c:pt idx="27600">
                  <c:v>43506.427083333401</c:v>
                </c:pt>
                <c:pt idx="27601">
                  <c:v>43506.447916666599</c:v>
                </c:pt>
                <c:pt idx="27602">
                  <c:v>43506.46875</c:v>
                </c:pt>
                <c:pt idx="27603">
                  <c:v>43506.489583333401</c:v>
                </c:pt>
                <c:pt idx="27604">
                  <c:v>43506.510416666599</c:v>
                </c:pt>
                <c:pt idx="27605">
                  <c:v>43506.53125</c:v>
                </c:pt>
                <c:pt idx="27606">
                  <c:v>43506.552083333401</c:v>
                </c:pt>
                <c:pt idx="27607">
                  <c:v>43506.572916666599</c:v>
                </c:pt>
                <c:pt idx="27608">
                  <c:v>43506.59375</c:v>
                </c:pt>
                <c:pt idx="27609">
                  <c:v>43506.614583333401</c:v>
                </c:pt>
                <c:pt idx="27610">
                  <c:v>43506.635416666599</c:v>
                </c:pt>
                <c:pt idx="27611">
                  <c:v>43506.65625</c:v>
                </c:pt>
                <c:pt idx="27612">
                  <c:v>43506.677083333401</c:v>
                </c:pt>
                <c:pt idx="27613">
                  <c:v>43506.697916666599</c:v>
                </c:pt>
                <c:pt idx="27614">
                  <c:v>43506.71875</c:v>
                </c:pt>
                <c:pt idx="27615">
                  <c:v>43506.739583333401</c:v>
                </c:pt>
                <c:pt idx="27616">
                  <c:v>43506.760416666599</c:v>
                </c:pt>
                <c:pt idx="27617">
                  <c:v>43506.78125</c:v>
                </c:pt>
                <c:pt idx="27618">
                  <c:v>43506.802083333401</c:v>
                </c:pt>
                <c:pt idx="27619">
                  <c:v>43506.822916666599</c:v>
                </c:pt>
                <c:pt idx="27620">
                  <c:v>43506.84375</c:v>
                </c:pt>
                <c:pt idx="27621">
                  <c:v>43506.864583333401</c:v>
                </c:pt>
                <c:pt idx="27622">
                  <c:v>43506.885416666599</c:v>
                </c:pt>
                <c:pt idx="27623">
                  <c:v>43506.90625</c:v>
                </c:pt>
                <c:pt idx="27624">
                  <c:v>43506.927083333401</c:v>
                </c:pt>
                <c:pt idx="27625">
                  <c:v>43506.947916666599</c:v>
                </c:pt>
                <c:pt idx="27626">
                  <c:v>43506.96875</c:v>
                </c:pt>
                <c:pt idx="27627">
                  <c:v>43506.989583333401</c:v>
                </c:pt>
                <c:pt idx="27628">
                  <c:v>43507.010416666599</c:v>
                </c:pt>
                <c:pt idx="27629">
                  <c:v>43507.03125</c:v>
                </c:pt>
                <c:pt idx="27630">
                  <c:v>43507.052083333401</c:v>
                </c:pt>
                <c:pt idx="27631">
                  <c:v>43507.072916666599</c:v>
                </c:pt>
                <c:pt idx="27632">
                  <c:v>43507.09375</c:v>
                </c:pt>
                <c:pt idx="27633">
                  <c:v>43507.114583333401</c:v>
                </c:pt>
                <c:pt idx="27634">
                  <c:v>43507.135416666599</c:v>
                </c:pt>
                <c:pt idx="27635">
                  <c:v>43507.15625</c:v>
                </c:pt>
                <c:pt idx="27636">
                  <c:v>43507.177083333401</c:v>
                </c:pt>
                <c:pt idx="27637">
                  <c:v>43507.197916666599</c:v>
                </c:pt>
                <c:pt idx="27638">
                  <c:v>43507.21875</c:v>
                </c:pt>
                <c:pt idx="27639">
                  <c:v>43507.239583333401</c:v>
                </c:pt>
                <c:pt idx="27640">
                  <c:v>43507.260416666599</c:v>
                </c:pt>
                <c:pt idx="27641">
                  <c:v>43507.28125</c:v>
                </c:pt>
                <c:pt idx="27642">
                  <c:v>43507.302083333401</c:v>
                </c:pt>
                <c:pt idx="27643">
                  <c:v>43507.322916666599</c:v>
                </c:pt>
                <c:pt idx="27644">
                  <c:v>43507.34375</c:v>
                </c:pt>
                <c:pt idx="27645">
                  <c:v>43507.364583333401</c:v>
                </c:pt>
                <c:pt idx="27646">
                  <c:v>43507.385416666599</c:v>
                </c:pt>
                <c:pt idx="27647">
                  <c:v>43507.40625</c:v>
                </c:pt>
                <c:pt idx="27648">
                  <c:v>43507.427083333401</c:v>
                </c:pt>
                <c:pt idx="27649">
                  <c:v>43507.447916666599</c:v>
                </c:pt>
                <c:pt idx="27650">
                  <c:v>43507.46875</c:v>
                </c:pt>
                <c:pt idx="27651">
                  <c:v>43507.489583333401</c:v>
                </c:pt>
                <c:pt idx="27652">
                  <c:v>43507.510416666599</c:v>
                </c:pt>
                <c:pt idx="27653">
                  <c:v>43507.53125</c:v>
                </c:pt>
                <c:pt idx="27654">
                  <c:v>43507.552083333401</c:v>
                </c:pt>
                <c:pt idx="27655">
                  <c:v>43507.572916666599</c:v>
                </c:pt>
                <c:pt idx="27656">
                  <c:v>43507.59375</c:v>
                </c:pt>
                <c:pt idx="27657">
                  <c:v>43507.614583333401</c:v>
                </c:pt>
                <c:pt idx="27658">
                  <c:v>43507.635416666599</c:v>
                </c:pt>
                <c:pt idx="27659">
                  <c:v>43507.65625</c:v>
                </c:pt>
                <c:pt idx="27660">
                  <c:v>43507.677083333401</c:v>
                </c:pt>
                <c:pt idx="27661">
                  <c:v>43507.697916666599</c:v>
                </c:pt>
                <c:pt idx="27662">
                  <c:v>43507.71875</c:v>
                </c:pt>
                <c:pt idx="27663">
                  <c:v>43507.739583333401</c:v>
                </c:pt>
                <c:pt idx="27664">
                  <c:v>43507.760416666599</c:v>
                </c:pt>
                <c:pt idx="27665">
                  <c:v>43507.78125</c:v>
                </c:pt>
                <c:pt idx="27666">
                  <c:v>43507.802083333401</c:v>
                </c:pt>
                <c:pt idx="27667">
                  <c:v>43507.822916666599</c:v>
                </c:pt>
                <c:pt idx="27668">
                  <c:v>43507.84375</c:v>
                </c:pt>
                <c:pt idx="27669">
                  <c:v>43507.864583333401</c:v>
                </c:pt>
                <c:pt idx="27670">
                  <c:v>43507.885416666599</c:v>
                </c:pt>
                <c:pt idx="27671">
                  <c:v>43507.90625</c:v>
                </c:pt>
                <c:pt idx="27672">
                  <c:v>43507.927083333401</c:v>
                </c:pt>
                <c:pt idx="27673">
                  <c:v>43507.947916666599</c:v>
                </c:pt>
                <c:pt idx="27674">
                  <c:v>43507.96875</c:v>
                </c:pt>
                <c:pt idx="27675">
                  <c:v>43507.989583333401</c:v>
                </c:pt>
                <c:pt idx="27676">
                  <c:v>43508.010416666599</c:v>
                </c:pt>
                <c:pt idx="27677">
                  <c:v>43508.03125</c:v>
                </c:pt>
                <c:pt idx="27678">
                  <c:v>43508.052083333401</c:v>
                </c:pt>
                <c:pt idx="27679">
                  <c:v>43508.072916666599</c:v>
                </c:pt>
                <c:pt idx="27680">
                  <c:v>43508.09375</c:v>
                </c:pt>
                <c:pt idx="27681">
                  <c:v>43508.114583333401</c:v>
                </c:pt>
                <c:pt idx="27682">
                  <c:v>43508.135416666599</c:v>
                </c:pt>
                <c:pt idx="27683">
                  <c:v>43508.15625</c:v>
                </c:pt>
                <c:pt idx="27684">
                  <c:v>43508.177083333401</c:v>
                </c:pt>
                <c:pt idx="27685">
                  <c:v>43508.197916666599</c:v>
                </c:pt>
                <c:pt idx="27686">
                  <c:v>43508.21875</c:v>
                </c:pt>
                <c:pt idx="27687">
                  <c:v>43508.239583333401</c:v>
                </c:pt>
                <c:pt idx="27688">
                  <c:v>43508.260416666599</c:v>
                </c:pt>
                <c:pt idx="27689">
                  <c:v>43508.28125</c:v>
                </c:pt>
                <c:pt idx="27690">
                  <c:v>43508.302083333401</c:v>
                </c:pt>
                <c:pt idx="27691">
                  <c:v>43508.322916666599</c:v>
                </c:pt>
                <c:pt idx="27692">
                  <c:v>43508.34375</c:v>
                </c:pt>
                <c:pt idx="27693">
                  <c:v>43508.364583333401</c:v>
                </c:pt>
                <c:pt idx="27694">
                  <c:v>43508.385416666599</c:v>
                </c:pt>
                <c:pt idx="27695">
                  <c:v>43508.40625</c:v>
                </c:pt>
                <c:pt idx="27696">
                  <c:v>43508.427083333401</c:v>
                </c:pt>
                <c:pt idx="27697">
                  <c:v>43508.447916666599</c:v>
                </c:pt>
                <c:pt idx="27698">
                  <c:v>43508.46875</c:v>
                </c:pt>
                <c:pt idx="27699">
                  <c:v>43508.489583333401</c:v>
                </c:pt>
                <c:pt idx="27700">
                  <c:v>43508.510416666599</c:v>
                </c:pt>
                <c:pt idx="27701">
                  <c:v>43508.53125</c:v>
                </c:pt>
                <c:pt idx="27702">
                  <c:v>43508.552083333401</c:v>
                </c:pt>
                <c:pt idx="27703">
                  <c:v>43508.572916666599</c:v>
                </c:pt>
                <c:pt idx="27704">
                  <c:v>43508.59375</c:v>
                </c:pt>
                <c:pt idx="27705">
                  <c:v>43508.614583333401</c:v>
                </c:pt>
                <c:pt idx="27706">
                  <c:v>43508.635416666599</c:v>
                </c:pt>
                <c:pt idx="27707">
                  <c:v>43508.65625</c:v>
                </c:pt>
                <c:pt idx="27708">
                  <c:v>43508.677083333401</c:v>
                </c:pt>
                <c:pt idx="27709">
                  <c:v>43508.697916666599</c:v>
                </c:pt>
                <c:pt idx="27710">
                  <c:v>43508.71875</c:v>
                </c:pt>
                <c:pt idx="27711">
                  <c:v>43508.739583333401</c:v>
                </c:pt>
                <c:pt idx="27712">
                  <c:v>43508.760416666599</c:v>
                </c:pt>
                <c:pt idx="27713">
                  <c:v>43508.78125</c:v>
                </c:pt>
                <c:pt idx="27714">
                  <c:v>43508.802083333401</c:v>
                </c:pt>
                <c:pt idx="27715">
                  <c:v>43508.822916666599</c:v>
                </c:pt>
                <c:pt idx="27716">
                  <c:v>43508.84375</c:v>
                </c:pt>
                <c:pt idx="27717">
                  <c:v>43508.864583333401</c:v>
                </c:pt>
                <c:pt idx="27718">
                  <c:v>43508.885416666599</c:v>
                </c:pt>
                <c:pt idx="27719">
                  <c:v>43508.90625</c:v>
                </c:pt>
                <c:pt idx="27720">
                  <c:v>43508.927083333401</c:v>
                </c:pt>
                <c:pt idx="27721">
                  <c:v>43508.947916666599</c:v>
                </c:pt>
                <c:pt idx="27722">
                  <c:v>43508.96875</c:v>
                </c:pt>
                <c:pt idx="27723">
                  <c:v>43508.989583333401</c:v>
                </c:pt>
                <c:pt idx="27724">
                  <c:v>43509.010416666599</c:v>
                </c:pt>
                <c:pt idx="27725">
                  <c:v>43509.03125</c:v>
                </c:pt>
                <c:pt idx="27726">
                  <c:v>43509.052083333401</c:v>
                </c:pt>
                <c:pt idx="27727">
                  <c:v>43509.072916666599</c:v>
                </c:pt>
                <c:pt idx="27728">
                  <c:v>43509.09375</c:v>
                </c:pt>
                <c:pt idx="27729">
                  <c:v>43509.114583333401</c:v>
                </c:pt>
                <c:pt idx="27730">
                  <c:v>43509.135416666599</c:v>
                </c:pt>
                <c:pt idx="27731">
                  <c:v>43509.15625</c:v>
                </c:pt>
                <c:pt idx="27732">
                  <c:v>43509.177083333401</c:v>
                </c:pt>
                <c:pt idx="27733">
                  <c:v>43509.197916666599</c:v>
                </c:pt>
                <c:pt idx="27734">
                  <c:v>43509.21875</c:v>
                </c:pt>
                <c:pt idx="27735">
                  <c:v>43509.239583333401</c:v>
                </c:pt>
                <c:pt idx="27736">
                  <c:v>43509.260416666599</c:v>
                </c:pt>
                <c:pt idx="27737">
                  <c:v>43509.28125</c:v>
                </c:pt>
                <c:pt idx="27738">
                  <c:v>43509.302083333401</c:v>
                </c:pt>
                <c:pt idx="27739">
                  <c:v>43509.322916666599</c:v>
                </c:pt>
                <c:pt idx="27740">
                  <c:v>43509.34375</c:v>
                </c:pt>
                <c:pt idx="27741">
                  <c:v>43509.364583333401</c:v>
                </c:pt>
                <c:pt idx="27742">
                  <c:v>43509.385416666599</c:v>
                </c:pt>
                <c:pt idx="27743">
                  <c:v>43509.40625</c:v>
                </c:pt>
                <c:pt idx="27744">
                  <c:v>43509.427083333401</c:v>
                </c:pt>
                <c:pt idx="27745">
                  <c:v>43509.447916666599</c:v>
                </c:pt>
                <c:pt idx="27746">
                  <c:v>43509.46875</c:v>
                </c:pt>
                <c:pt idx="27747">
                  <c:v>43509.489583333401</c:v>
                </c:pt>
                <c:pt idx="27748">
                  <c:v>43509.510416666599</c:v>
                </c:pt>
                <c:pt idx="27749">
                  <c:v>43509.53125</c:v>
                </c:pt>
                <c:pt idx="27750">
                  <c:v>43509.552083333401</c:v>
                </c:pt>
                <c:pt idx="27751">
                  <c:v>43509.572916666599</c:v>
                </c:pt>
                <c:pt idx="27752">
                  <c:v>43509.59375</c:v>
                </c:pt>
                <c:pt idx="27753">
                  <c:v>43509.614583333401</c:v>
                </c:pt>
                <c:pt idx="27754">
                  <c:v>43509.635416666599</c:v>
                </c:pt>
                <c:pt idx="27755">
                  <c:v>43509.65625</c:v>
                </c:pt>
                <c:pt idx="27756">
                  <c:v>43509.677083333401</c:v>
                </c:pt>
                <c:pt idx="27757">
                  <c:v>43509.697916666599</c:v>
                </c:pt>
                <c:pt idx="27758">
                  <c:v>43509.71875</c:v>
                </c:pt>
                <c:pt idx="27759">
                  <c:v>43509.739583333401</c:v>
                </c:pt>
                <c:pt idx="27760">
                  <c:v>43509.760416666599</c:v>
                </c:pt>
                <c:pt idx="27761">
                  <c:v>43509.78125</c:v>
                </c:pt>
                <c:pt idx="27762">
                  <c:v>43509.802083333401</c:v>
                </c:pt>
                <c:pt idx="27763">
                  <c:v>43509.822916666599</c:v>
                </c:pt>
                <c:pt idx="27764">
                  <c:v>43509.84375</c:v>
                </c:pt>
                <c:pt idx="27765">
                  <c:v>43509.864583333401</c:v>
                </c:pt>
                <c:pt idx="27766">
                  <c:v>43509.885416666599</c:v>
                </c:pt>
                <c:pt idx="27767">
                  <c:v>43509.90625</c:v>
                </c:pt>
                <c:pt idx="27768">
                  <c:v>43509.927083333401</c:v>
                </c:pt>
                <c:pt idx="27769">
                  <c:v>43509.947916666599</c:v>
                </c:pt>
                <c:pt idx="27770">
                  <c:v>43509.96875</c:v>
                </c:pt>
                <c:pt idx="27771">
                  <c:v>43509.989583333401</c:v>
                </c:pt>
                <c:pt idx="27772">
                  <c:v>43510.010416666599</c:v>
                </c:pt>
                <c:pt idx="27773">
                  <c:v>43510.03125</c:v>
                </c:pt>
                <c:pt idx="27774">
                  <c:v>43510.052083333401</c:v>
                </c:pt>
                <c:pt idx="27775">
                  <c:v>43510.072916666599</c:v>
                </c:pt>
                <c:pt idx="27776">
                  <c:v>43510.09375</c:v>
                </c:pt>
                <c:pt idx="27777">
                  <c:v>43510.114583333401</c:v>
                </c:pt>
                <c:pt idx="27778">
                  <c:v>43510.135416666599</c:v>
                </c:pt>
                <c:pt idx="27779">
                  <c:v>43510.15625</c:v>
                </c:pt>
                <c:pt idx="27780">
                  <c:v>43510.177083333401</c:v>
                </c:pt>
                <c:pt idx="27781">
                  <c:v>43510.197916666599</c:v>
                </c:pt>
                <c:pt idx="27782">
                  <c:v>43510.21875</c:v>
                </c:pt>
                <c:pt idx="27783">
                  <c:v>43510.239583333401</c:v>
                </c:pt>
                <c:pt idx="27784">
                  <c:v>43510.260416666599</c:v>
                </c:pt>
                <c:pt idx="27785">
                  <c:v>43510.28125</c:v>
                </c:pt>
                <c:pt idx="27786">
                  <c:v>43510.302083333401</c:v>
                </c:pt>
                <c:pt idx="27787">
                  <c:v>43510.322916666599</c:v>
                </c:pt>
                <c:pt idx="27788">
                  <c:v>43510.34375</c:v>
                </c:pt>
                <c:pt idx="27789">
                  <c:v>43510.364583333401</c:v>
                </c:pt>
                <c:pt idx="27790">
                  <c:v>43510.385416666599</c:v>
                </c:pt>
                <c:pt idx="27791">
                  <c:v>43510.40625</c:v>
                </c:pt>
                <c:pt idx="27792">
                  <c:v>43510.427083333401</c:v>
                </c:pt>
                <c:pt idx="27793">
                  <c:v>43510.447916666599</c:v>
                </c:pt>
                <c:pt idx="27794">
                  <c:v>43510.46875</c:v>
                </c:pt>
                <c:pt idx="27795">
                  <c:v>43510.489583333401</c:v>
                </c:pt>
                <c:pt idx="27796">
                  <c:v>43510.510416666599</c:v>
                </c:pt>
                <c:pt idx="27797">
                  <c:v>43510.53125</c:v>
                </c:pt>
                <c:pt idx="27798">
                  <c:v>43510.552083333401</c:v>
                </c:pt>
                <c:pt idx="27799">
                  <c:v>43510.572916666599</c:v>
                </c:pt>
                <c:pt idx="27800">
                  <c:v>43510.59375</c:v>
                </c:pt>
                <c:pt idx="27801">
                  <c:v>43510.614583333401</c:v>
                </c:pt>
                <c:pt idx="27802">
                  <c:v>43510.635416666599</c:v>
                </c:pt>
                <c:pt idx="27803">
                  <c:v>43510.65625</c:v>
                </c:pt>
                <c:pt idx="27804">
                  <c:v>43510.677083333401</c:v>
                </c:pt>
                <c:pt idx="27805">
                  <c:v>43510.697916666599</c:v>
                </c:pt>
                <c:pt idx="27806">
                  <c:v>43510.71875</c:v>
                </c:pt>
                <c:pt idx="27807">
                  <c:v>43510.739583333401</c:v>
                </c:pt>
                <c:pt idx="27808">
                  <c:v>43510.760416666599</c:v>
                </c:pt>
                <c:pt idx="27809">
                  <c:v>43510.78125</c:v>
                </c:pt>
                <c:pt idx="27810">
                  <c:v>43510.802083333401</c:v>
                </c:pt>
                <c:pt idx="27811">
                  <c:v>43510.822916666599</c:v>
                </c:pt>
                <c:pt idx="27812">
                  <c:v>43510.84375</c:v>
                </c:pt>
                <c:pt idx="27813">
                  <c:v>43510.864583333401</c:v>
                </c:pt>
                <c:pt idx="27814">
                  <c:v>43510.885416666599</c:v>
                </c:pt>
                <c:pt idx="27815">
                  <c:v>43510.90625</c:v>
                </c:pt>
                <c:pt idx="27816">
                  <c:v>43510.927083333401</c:v>
                </c:pt>
                <c:pt idx="27817">
                  <c:v>43510.947916666599</c:v>
                </c:pt>
                <c:pt idx="27818">
                  <c:v>43510.96875</c:v>
                </c:pt>
                <c:pt idx="27819">
                  <c:v>43510.989583333401</c:v>
                </c:pt>
                <c:pt idx="27820">
                  <c:v>43511.010416666599</c:v>
                </c:pt>
                <c:pt idx="27821">
                  <c:v>43511.03125</c:v>
                </c:pt>
                <c:pt idx="27822">
                  <c:v>43511.052083333401</c:v>
                </c:pt>
                <c:pt idx="27823">
                  <c:v>43511.072916666599</c:v>
                </c:pt>
                <c:pt idx="27824">
                  <c:v>43511.09375</c:v>
                </c:pt>
                <c:pt idx="27825">
                  <c:v>43511.114583333401</c:v>
                </c:pt>
                <c:pt idx="27826">
                  <c:v>43511.135416666599</c:v>
                </c:pt>
                <c:pt idx="27827">
                  <c:v>43511.15625</c:v>
                </c:pt>
                <c:pt idx="27828">
                  <c:v>43511.177083333401</c:v>
                </c:pt>
                <c:pt idx="27829">
                  <c:v>43511.197916666599</c:v>
                </c:pt>
                <c:pt idx="27830">
                  <c:v>43511.21875</c:v>
                </c:pt>
                <c:pt idx="27831">
                  <c:v>43511.239583333401</c:v>
                </c:pt>
                <c:pt idx="27832">
                  <c:v>43511.260416666599</c:v>
                </c:pt>
                <c:pt idx="27833">
                  <c:v>43511.28125</c:v>
                </c:pt>
                <c:pt idx="27834">
                  <c:v>43511.302083333401</c:v>
                </c:pt>
                <c:pt idx="27835">
                  <c:v>43511.322916666599</c:v>
                </c:pt>
                <c:pt idx="27836">
                  <c:v>43511.34375</c:v>
                </c:pt>
                <c:pt idx="27837">
                  <c:v>43511.364583333401</c:v>
                </c:pt>
                <c:pt idx="27838">
                  <c:v>43511.385416666599</c:v>
                </c:pt>
                <c:pt idx="27839">
                  <c:v>43511.40625</c:v>
                </c:pt>
                <c:pt idx="27840">
                  <c:v>43511.427083333401</c:v>
                </c:pt>
                <c:pt idx="27841">
                  <c:v>43511.447916666599</c:v>
                </c:pt>
                <c:pt idx="27842">
                  <c:v>43511.46875</c:v>
                </c:pt>
                <c:pt idx="27843">
                  <c:v>43511.489583333401</c:v>
                </c:pt>
                <c:pt idx="27844">
                  <c:v>43511.510416666599</c:v>
                </c:pt>
                <c:pt idx="27845">
                  <c:v>43511.53125</c:v>
                </c:pt>
                <c:pt idx="27846">
                  <c:v>43511.552083333401</c:v>
                </c:pt>
                <c:pt idx="27847">
                  <c:v>43511.572916666599</c:v>
                </c:pt>
                <c:pt idx="27848">
                  <c:v>43511.59375</c:v>
                </c:pt>
                <c:pt idx="27849">
                  <c:v>43511.614583333401</c:v>
                </c:pt>
                <c:pt idx="27850">
                  <c:v>43511.635416666599</c:v>
                </c:pt>
                <c:pt idx="27851">
                  <c:v>43511.65625</c:v>
                </c:pt>
                <c:pt idx="27852">
                  <c:v>43511.677083333401</c:v>
                </c:pt>
                <c:pt idx="27853">
                  <c:v>43511.697916666599</c:v>
                </c:pt>
                <c:pt idx="27854">
                  <c:v>43511.71875</c:v>
                </c:pt>
                <c:pt idx="27855">
                  <c:v>43511.739583333401</c:v>
                </c:pt>
                <c:pt idx="27856">
                  <c:v>43511.760416666599</c:v>
                </c:pt>
                <c:pt idx="27857">
                  <c:v>43511.78125</c:v>
                </c:pt>
                <c:pt idx="27858">
                  <c:v>43511.802083333401</c:v>
                </c:pt>
                <c:pt idx="27859">
                  <c:v>43511.822916666599</c:v>
                </c:pt>
                <c:pt idx="27860">
                  <c:v>43511.84375</c:v>
                </c:pt>
                <c:pt idx="27861">
                  <c:v>43511.864583333401</c:v>
                </c:pt>
                <c:pt idx="27862">
                  <c:v>43511.885416666599</c:v>
                </c:pt>
                <c:pt idx="27863">
                  <c:v>43511.90625</c:v>
                </c:pt>
                <c:pt idx="27864">
                  <c:v>43511.927083333401</c:v>
                </c:pt>
                <c:pt idx="27865">
                  <c:v>43511.947916666599</c:v>
                </c:pt>
                <c:pt idx="27866">
                  <c:v>43511.96875</c:v>
                </c:pt>
                <c:pt idx="27867">
                  <c:v>43511.989583333401</c:v>
                </c:pt>
                <c:pt idx="27868">
                  <c:v>43512.010416666599</c:v>
                </c:pt>
                <c:pt idx="27869">
                  <c:v>43512.03125</c:v>
                </c:pt>
                <c:pt idx="27870">
                  <c:v>43512.052083333401</c:v>
                </c:pt>
                <c:pt idx="27871">
                  <c:v>43512.072916666599</c:v>
                </c:pt>
                <c:pt idx="27872">
                  <c:v>43512.09375</c:v>
                </c:pt>
                <c:pt idx="27873">
                  <c:v>43512.114583333401</c:v>
                </c:pt>
                <c:pt idx="27874">
                  <c:v>43512.135416666599</c:v>
                </c:pt>
                <c:pt idx="27875">
                  <c:v>43512.15625</c:v>
                </c:pt>
                <c:pt idx="27876">
                  <c:v>43512.177083333401</c:v>
                </c:pt>
                <c:pt idx="27877">
                  <c:v>43512.197916666599</c:v>
                </c:pt>
                <c:pt idx="27878">
                  <c:v>43512.21875</c:v>
                </c:pt>
                <c:pt idx="27879">
                  <c:v>43512.239583333401</c:v>
                </c:pt>
                <c:pt idx="27880">
                  <c:v>43512.260416666599</c:v>
                </c:pt>
                <c:pt idx="27881">
                  <c:v>43512.28125</c:v>
                </c:pt>
                <c:pt idx="27882">
                  <c:v>43512.302083333401</c:v>
                </c:pt>
                <c:pt idx="27883">
                  <c:v>43512.322916666599</c:v>
                </c:pt>
                <c:pt idx="27884">
                  <c:v>43512.34375</c:v>
                </c:pt>
                <c:pt idx="27885">
                  <c:v>43512.364583333401</c:v>
                </c:pt>
                <c:pt idx="27886">
                  <c:v>43512.385416666599</c:v>
                </c:pt>
                <c:pt idx="27887">
                  <c:v>43512.40625</c:v>
                </c:pt>
                <c:pt idx="27888">
                  <c:v>43512.427083333401</c:v>
                </c:pt>
                <c:pt idx="27889">
                  <c:v>43512.447916666599</c:v>
                </c:pt>
                <c:pt idx="27890">
                  <c:v>43512.46875</c:v>
                </c:pt>
                <c:pt idx="27891">
                  <c:v>43512.489583333401</c:v>
                </c:pt>
                <c:pt idx="27892">
                  <c:v>43512.510416666599</c:v>
                </c:pt>
                <c:pt idx="27893">
                  <c:v>43512.53125</c:v>
                </c:pt>
                <c:pt idx="27894">
                  <c:v>43512.552083333401</c:v>
                </c:pt>
                <c:pt idx="27895">
                  <c:v>43512.572916666599</c:v>
                </c:pt>
                <c:pt idx="27896">
                  <c:v>43512.59375</c:v>
                </c:pt>
                <c:pt idx="27897">
                  <c:v>43512.614583333401</c:v>
                </c:pt>
                <c:pt idx="27898">
                  <c:v>43512.635416666599</c:v>
                </c:pt>
                <c:pt idx="27899">
                  <c:v>43512.65625</c:v>
                </c:pt>
                <c:pt idx="27900">
                  <c:v>43512.677083333401</c:v>
                </c:pt>
                <c:pt idx="27901">
                  <c:v>43512.697916666599</c:v>
                </c:pt>
                <c:pt idx="27902">
                  <c:v>43512.71875</c:v>
                </c:pt>
                <c:pt idx="27903">
                  <c:v>43512.739583333401</c:v>
                </c:pt>
                <c:pt idx="27904">
                  <c:v>43512.760416666599</c:v>
                </c:pt>
                <c:pt idx="27905">
                  <c:v>43512.78125</c:v>
                </c:pt>
                <c:pt idx="27906">
                  <c:v>43512.802083333401</c:v>
                </c:pt>
                <c:pt idx="27907">
                  <c:v>43512.822916666599</c:v>
                </c:pt>
                <c:pt idx="27908">
                  <c:v>43512.84375</c:v>
                </c:pt>
                <c:pt idx="27909">
                  <c:v>43512.864583333401</c:v>
                </c:pt>
                <c:pt idx="27910">
                  <c:v>43512.885416666599</c:v>
                </c:pt>
                <c:pt idx="27911">
                  <c:v>43512.90625</c:v>
                </c:pt>
                <c:pt idx="27912">
                  <c:v>43512.927083333401</c:v>
                </c:pt>
                <c:pt idx="27913">
                  <c:v>43512.947916666599</c:v>
                </c:pt>
                <c:pt idx="27914">
                  <c:v>43512.96875</c:v>
                </c:pt>
                <c:pt idx="27915">
                  <c:v>43512.989583333401</c:v>
                </c:pt>
                <c:pt idx="27916">
                  <c:v>43513.010416666599</c:v>
                </c:pt>
                <c:pt idx="27917">
                  <c:v>43513.03125</c:v>
                </c:pt>
                <c:pt idx="27918">
                  <c:v>43513.052083333401</c:v>
                </c:pt>
                <c:pt idx="27919">
                  <c:v>43513.072916666599</c:v>
                </c:pt>
                <c:pt idx="27920">
                  <c:v>43513.09375</c:v>
                </c:pt>
                <c:pt idx="27921">
                  <c:v>43513.114583333401</c:v>
                </c:pt>
                <c:pt idx="27922">
                  <c:v>43513.135416666599</c:v>
                </c:pt>
                <c:pt idx="27923">
                  <c:v>43513.15625</c:v>
                </c:pt>
                <c:pt idx="27924">
                  <c:v>43513.177083333401</c:v>
                </c:pt>
                <c:pt idx="27925">
                  <c:v>43513.197916666599</c:v>
                </c:pt>
                <c:pt idx="27926">
                  <c:v>43513.21875</c:v>
                </c:pt>
                <c:pt idx="27927">
                  <c:v>43513.239583333401</c:v>
                </c:pt>
                <c:pt idx="27928">
                  <c:v>43513.260416666599</c:v>
                </c:pt>
                <c:pt idx="27929">
                  <c:v>43513.28125</c:v>
                </c:pt>
                <c:pt idx="27930">
                  <c:v>43513.302083333401</c:v>
                </c:pt>
                <c:pt idx="27931">
                  <c:v>43513.322916666599</c:v>
                </c:pt>
                <c:pt idx="27932">
                  <c:v>43513.34375</c:v>
                </c:pt>
                <c:pt idx="27933">
                  <c:v>43513.364583333401</c:v>
                </c:pt>
                <c:pt idx="27934">
                  <c:v>43513.385416666599</c:v>
                </c:pt>
                <c:pt idx="27935">
                  <c:v>43513.40625</c:v>
                </c:pt>
                <c:pt idx="27936">
                  <c:v>43513.427083333401</c:v>
                </c:pt>
                <c:pt idx="27937">
                  <c:v>43513.447916666599</c:v>
                </c:pt>
                <c:pt idx="27938">
                  <c:v>43513.46875</c:v>
                </c:pt>
                <c:pt idx="27939">
                  <c:v>43513.489583333401</c:v>
                </c:pt>
                <c:pt idx="27940">
                  <c:v>43513.510416666599</c:v>
                </c:pt>
                <c:pt idx="27941">
                  <c:v>43513.53125</c:v>
                </c:pt>
                <c:pt idx="27942">
                  <c:v>43513.552083333401</c:v>
                </c:pt>
                <c:pt idx="27943">
                  <c:v>43513.572916666599</c:v>
                </c:pt>
                <c:pt idx="27944">
                  <c:v>43513.59375</c:v>
                </c:pt>
                <c:pt idx="27945">
                  <c:v>43513.614583333401</c:v>
                </c:pt>
                <c:pt idx="27946">
                  <c:v>43513.635416666599</c:v>
                </c:pt>
                <c:pt idx="27947">
                  <c:v>43513.65625</c:v>
                </c:pt>
                <c:pt idx="27948">
                  <c:v>43513.677083333401</c:v>
                </c:pt>
                <c:pt idx="27949">
                  <c:v>43513.697916666599</c:v>
                </c:pt>
                <c:pt idx="27950">
                  <c:v>43513.71875</c:v>
                </c:pt>
                <c:pt idx="27951">
                  <c:v>43513.739583333401</c:v>
                </c:pt>
                <c:pt idx="27952">
                  <c:v>43513.760416666599</c:v>
                </c:pt>
                <c:pt idx="27953">
                  <c:v>43513.78125</c:v>
                </c:pt>
                <c:pt idx="27954">
                  <c:v>43513.802083333401</c:v>
                </c:pt>
                <c:pt idx="27955">
                  <c:v>43513.822916666599</c:v>
                </c:pt>
                <c:pt idx="27956">
                  <c:v>43513.84375</c:v>
                </c:pt>
                <c:pt idx="27957">
                  <c:v>43513.864583333401</c:v>
                </c:pt>
                <c:pt idx="27958">
                  <c:v>43513.885416666599</c:v>
                </c:pt>
                <c:pt idx="27959">
                  <c:v>43513.90625</c:v>
                </c:pt>
                <c:pt idx="27960">
                  <c:v>43513.927083333401</c:v>
                </c:pt>
                <c:pt idx="27961">
                  <c:v>43513.947916666599</c:v>
                </c:pt>
                <c:pt idx="27962">
                  <c:v>43513.96875</c:v>
                </c:pt>
                <c:pt idx="27963">
                  <c:v>43513.989583333401</c:v>
                </c:pt>
                <c:pt idx="27964">
                  <c:v>43514.010416666599</c:v>
                </c:pt>
                <c:pt idx="27965">
                  <c:v>43514.03125</c:v>
                </c:pt>
                <c:pt idx="27966">
                  <c:v>43514.052083333401</c:v>
                </c:pt>
                <c:pt idx="27967">
                  <c:v>43514.072916666599</c:v>
                </c:pt>
                <c:pt idx="27968">
                  <c:v>43514.09375</c:v>
                </c:pt>
                <c:pt idx="27969">
                  <c:v>43514.114583333401</c:v>
                </c:pt>
                <c:pt idx="27970">
                  <c:v>43514.135416666599</c:v>
                </c:pt>
                <c:pt idx="27971">
                  <c:v>43514.15625</c:v>
                </c:pt>
                <c:pt idx="27972">
                  <c:v>43514.177083333401</c:v>
                </c:pt>
                <c:pt idx="27973">
                  <c:v>43514.197916666599</c:v>
                </c:pt>
                <c:pt idx="27974">
                  <c:v>43514.21875</c:v>
                </c:pt>
                <c:pt idx="27975">
                  <c:v>43514.239583333401</c:v>
                </c:pt>
                <c:pt idx="27976">
                  <c:v>43514.260416666599</c:v>
                </c:pt>
                <c:pt idx="27977">
                  <c:v>43514.28125</c:v>
                </c:pt>
                <c:pt idx="27978">
                  <c:v>43514.302083333401</c:v>
                </c:pt>
                <c:pt idx="27979">
                  <c:v>43514.322916666599</c:v>
                </c:pt>
                <c:pt idx="27980">
                  <c:v>43514.34375</c:v>
                </c:pt>
                <c:pt idx="27981">
                  <c:v>43514.364583333401</c:v>
                </c:pt>
                <c:pt idx="27982">
                  <c:v>43514.385416666599</c:v>
                </c:pt>
                <c:pt idx="27983">
                  <c:v>43514.40625</c:v>
                </c:pt>
                <c:pt idx="27984">
                  <c:v>43514.427083333401</c:v>
                </c:pt>
                <c:pt idx="27985">
                  <c:v>43514.447916666599</c:v>
                </c:pt>
                <c:pt idx="27986">
                  <c:v>43514.46875</c:v>
                </c:pt>
                <c:pt idx="27987">
                  <c:v>43514.489583333401</c:v>
                </c:pt>
                <c:pt idx="27988">
                  <c:v>43514.510416666599</c:v>
                </c:pt>
                <c:pt idx="27989">
                  <c:v>43514.53125</c:v>
                </c:pt>
                <c:pt idx="27990">
                  <c:v>43514.552083333401</c:v>
                </c:pt>
                <c:pt idx="27991">
                  <c:v>43514.572916666599</c:v>
                </c:pt>
                <c:pt idx="27992">
                  <c:v>43514.59375</c:v>
                </c:pt>
                <c:pt idx="27993">
                  <c:v>43514.614583333401</c:v>
                </c:pt>
                <c:pt idx="27994">
                  <c:v>43514.635416666599</c:v>
                </c:pt>
                <c:pt idx="27995">
                  <c:v>43514.65625</c:v>
                </c:pt>
                <c:pt idx="27996">
                  <c:v>43514.677083333401</c:v>
                </c:pt>
                <c:pt idx="27997">
                  <c:v>43514.697916666599</c:v>
                </c:pt>
                <c:pt idx="27998">
                  <c:v>43514.71875</c:v>
                </c:pt>
                <c:pt idx="27999">
                  <c:v>43514.739583333401</c:v>
                </c:pt>
                <c:pt idx="28000">
                  <c:v>43514.760416666599</c:v>
                </c:pt>
                <c:pt idx="28001">
                  <c:v>43514.78125</c:v>
                </c:pt>
                <c:pt idx="28002">
                  <c:v>43514.802083333401</c:v>
                </c:pt>
                <c:pt idx="28003">
                  <c:v>43514.822916666599</c:v>
                </c:pt>
                <c:pt idx="28004">
                  <c:v>43514.84375</c:v>
                </c:pt>
                <c:pt idx="28005">
                  <c:v>43514.864583333401</c:v>
                </c:pt>
                <c:pt idx="28006">
                  <c:v>43514.885416666599</c:v>
                </c:pt>
                <c:pt idx="28007">
                  <c:v>43514.90625</c:v>
                </c:pt>
                <c:pt idx="28008">
                  <c:v>43514.927083333401</c:v>
                </c:pt>
                <c:pt idx="28009">
                  <c:v>43514.947916666599</c:v>
                </c:pt>
                <c:pt idx="28010">
                  <c:v>43514.96875</c:v>
                </c:pt>
                <c:pt idx="28011">
                  <c:v>43514.989583333401</c:v>
                </c:pt>
                <c:pt idx="28012">
                  <c:v>43515.010416666599</c:v>
                </c:pt>
                <c:pt idx="28013">
                  <c:v>43515.03125</c:v>
                </c:pt>
                <c:pt idx="28014">
                  <c:v>43515.052083333401</c:v>
                </c:pt>
                <c:pt idx="28015">
                  <c:v>43515.072916666599</c:v>
                </c:pt>
                <c:pt idx="28016">
                  <c:v>43515.09375</c:v>
                </c:pt>
                <c:pt idx="28017">
                  <c:v>43515.114583333401</c:v>
                </c:pt>
                <c:pt idx="28018">
                  <c:v>43515.135416666599</c:v>
                </c:pt>
                <c:pt idx="28019">
                  <c:v>43515.15625</c:v>
                </c:pt>
                <c:pt idx="28020">
                  <c:v>43515.177083333401</c:v>
                </c:pt>
                <c:pt idx="28021">
                  <c:v>43515.197916666599</c:v>
                </c:pt>
                <c:pt idx="28022">
                  <c:v>43515.21875</c:v>
                </c:pt>
                <c:pt idx="28023">
                  <c:v>43515.239583333401</c:v>
                </c:pt>
                <c:pt idx="28024">
                  <c:v>43515.260416666599</c:v>
                </c:pt>
                <c:pt idx="28025">
                  <c:v>43515.28125</c:v>
                </c:pt>
                <c:pt idx="28026">
                  <c:v>43515.302083333401</c:v>
                </c:pt>
                <c:pt idx="28027">
                  <c:v>43515.322916666599</c:v>
                </c:pt>
                <c:pt idx="28028">
                  <c:v>43515.34375</c:v>
                </c:pt>
                <c:pt idx="28029">
                  <c:v>43515.364583333401</c:v>
                </c:pt>
                <c:pt idx="28030">
                  <c:v>43515.385416666599</c:v>
                </c:pt>
                <c:pt idx="28031">
                  <c:v>43515.40625</c:v>
                </c:pt>
                <c:pt idx="28032">
                  <c:v>43515.427083333401</c:v>
                </c:pt>
                <c:pt idx="28033">
                  <c:v>43515.447916666599</c:v>
                </c:pt>
                <c:pt idx="28034">
                  <c:v>43515.46875</c:v>
                </c:pt>
                <c:pt idx="28035">
                  <c:v>43515.489583333401</c:v>
                </c:pt>
                <c:pt idx="28036">
                  <c:v>43515.510416666599</c:v>
                </c:pt>
                <c:pt idx="28037">
                  <c:v>43515.53125</c:v>
                </c:pt>
                <c:pt idx="28038">
                  <c:v>43515.552083333401</c:v>
                </c:pt>
                <c:pt idx="28039">
                  <c:v>43515.572916666599</c:v>
                </c:pt>
                <c:pt idx="28040">
                  <c:v>43515.59375</c:v>
                </c:pt>
                <c:pt idx="28041">
                  <c:v>43515.614583333401</c:v>
                </c:pt>
                <c:pt idx="28042">
                  <c:v>43515.635416666599</c:v>
                </c:pt>
                <c:pt idx="28043">
                  <c:v>43515.65625</c:v>
                </c:pt>
                <c:pt idx="28044">
                  <c:v>43515.677083333401</c:v>
                </c:pt>
                <c:pt idx="28045">
                  <c:v>43515.697916666599</c:v>
                </c:pt>
                <c:pt idx="28046">
                  <c:v>43515.71875</c:v>
                </c:pt>
                <c:pt idx="28047">
                  <c:v>43515.739583333401</c:v>
                </c:pt>
                <c:pt idx="28048">
                  <c:v>43515.760416666599</c:v>
                </c:pt>
                <c:pt idx="28049">
                  <c:v>43515.78125</c:v>
                </c:pt>
                <c:pt idx="28050">
                  <c:v>43515.802083333401</c:v>
                </c:pt>
                <c:pt idx="28051">
                  <c:v>43515.822916666599</c:v>
                </c:pt>
                <c:pt idx="28052">
                  <c:v>43515.84375</c:v>
                </c:pt>
                <c:pt idx="28053">
                  <c:v>43515.864583333401</c:v>
                </c:pt>
                <c:pt idx="28054">
                  <c:v>43515.885416666599</c:v>
                </c:pt>
                <c:pt idx="28055">
                  <c:v>43515.90625</c:v>
                </c:pt>
                <c:pt idx="28056">
                  <c:v>43515.927083333401</c:v>
                </c:pt>
                <c:pt idx="28057">
                  <c:v>43515.947916666599</c:v>
                </c:pt>
                <c:pt idx="28058">
                  <c:v>43515.96875</c:v>
                </c:pt>
                <c:pt idx="28059">
                  <c:v>43515.989583333401</c:v>
                </c:pt>
                <c:pt idx="28060">
                  <c:v>43516.010416666599</c:v>
                </c:pt>
                <c:pt idx="28061">
                  <c:v>43516.03125</c:v>
                </c:pt>
                <c:pt idx="28062">
                  <c:v>43516.052083333401</c:v>
                </c:pt>
                <c:pt idx="28063">
                  <c:v>43516.072916666599</c:v>
                </c:pt>
                <c:pt idx="28064">
                  <c:v>43516.09375</c:v>
                </c:pt>
                <c:pt idx="28065">
                  <c:v>43516.114583333401</c:v>
                </c:pt>
                <c:pt idx="28066">
                  <c:v>43516.135416666599</c:v>
                </c:pt>
                <c:pt idx="28067">
                  <c:v>43516.15625</c:v>
                </c:pt>
                <c:pt idx="28068">
                  <c:v>43516.177083333401</c:v>
                </c:pt>
                <c:pt idx="28069">
                  <c:v>43516.197916666599</c:v>
                </c:pt>
                <c:pt idx="28070">
                  <c:v>43516.21875</c:v>
                </c:pt>
                <c:pt idx="28071">
                  <c:v>43516.239583333401</c:v>
                </c:pt>
                <c:pt idx="28072">
                  <c:v>43516.260416666599</c:v>
                </c:pt>
                <c:pt idx="28073">
                  <c:v>43516.28125</c:v>
                </c:pt>
                <c:pt idx="28074">
                  <c:v>43516.302083333401</c:v>
                </c:pt>
                <c:pt idx="28075">
                  <c:v>43516.322916666599</c:v>
                </c:pt>
                <c:pt idx="28076">
                  <c:v>43516.34375</c:v>
                </c:pt>
                <c:pt idx="28077">
                  <c:v>43516.364583333401</c:v>
                </c:pt>
                <c:pt idx="28078">
                  <c:v>43516.385416666599</c:v>
                </c:pt>
                <c:pt idx="28079">
                  <c:v>43516.40625</c:v>
                </c:pt>
                <c:pt idx="28080">
                  <c:v>43516.427083333401</c:v>
                </c:pt>
                <c:pt idx="28081">
                  <c:v>43516.447916666599</c:v>
                </c:pt>
                <c:pt idx="28082">
                  <c:v>43516.46875</c:v>
                </c:pt>
                <c:pt idx="28083">
                  <c:v>43516.489583333401</c:v>
                </c:pt>
                <c:pt idx="28084">
                  <c:v>43516.510416666599</c:v>
                </c:pt>
                <c:pt idx="28085">
                  <c:v>43516.53125</c:v>
                </c:pt>
                <c:pt idx="28086">
                  <c:v>43516.552083333401</c:v>
                </c:pt>
                <c:pt idx="28087">
                  <c:v>43516.572916666599</c:v>
                </c:pt>
                <c:pt idx="28088">
                  <c:v>43516.59375</c:v>
                </c:pt>
                <c:pt idx="28089">
                  <c:v>43516.614583333401</c:v>
                </c:pt>
                <c:pt idx="28090">
                  <c:v>43516.635416666599</c:v>
                </c:pt>
                <c:pt idx="28091">
                  <c:v>43516.65625</c:v>
                </c:pt>
                <c:pt idx="28092">
                  <c:v>43516.677083333401</c:v>
                </c:pt>
                <c:pt idx="28093">
                  <c:v>43516.697916666599</c:v>
                </c:pt>
                <c:pt idx="28094">
                  <c:v>43516.71875</c:v>
                </c:pt>
                <c:pt idx="28095">
                  <c:v>43516.739583333401</c:v>
                </c:pt>
                <c:pt idx="28096">
                  <c:v>43516.760416666599</c:v>
                </c:pt>
                <c:pt idx="28097">
                  <c:v>43516.78125</c:v>
                </c:pt>
                <c:pt idx="28098">
                  <c:v>43516.802083333401</c:v>
                </c:pt>
                <c:pt idx="28099">
                  <c:v>43516.822916666599</c:v>
                </c:pt>
                <c:pt idx="28100">
                  <c:v>43516.84375</c:v>
                </c:pt>
                <c:pt idx="28101">
                  <c:v>43516.864583333401</c:v>
                </c:pt>
                <c:pt idx="28102">
                  <c:v>43516.885416666599</c:v>
                </c:pt>
                <c:pt idx="28103">
                  <c:v>43516.90625</c:v>
                </c:pt>
                <c:pt idx="28104">
                  <c:v>43516.927083333401</c:v>
                </c:pt>
                <c:pt idx="28105">
                  <c:v>43516.947916666599</c:v>
                </c:pt>
                <c:pt idx="28106">
                  <c:v>43516.96875</c:v>
                </c:pt>
                <c:pt idx="28107">
                  <c:v>43516.989583333401</c:v>
                </c:pt>
                <c:pt idx="28108">
                  <c:v>43517.010416666599</c:v>
                </c:pt>
                <c:pt idx="28109">
                  <c:v>43517.03125</c:v>
                </c:pt>
                <c:pt idx="28110">
                  <c:v>43517.052083333401</c:v>
                </c:pt>
                <c:pt idx="28111">
                  <c:v>43517.072916666599</c:v>
                </c:pt>
                <c:pt idx="28112">
                  <c:v>43517.09375</c:v>
                </c:pt>
                <c:pt idx="28113">
                  <c:v>43517.114583333401</c:v>
                </c:pt>
                <c:pt idx="28114">
                  <c:v>43517.135416666599</c:v>
                </c:pt>
                <c:pt idx="28115">
                  <c:v>43517.15625</c:v>
                </c:pt>
                <c:pt idx="28116">
                  <c:v>43517.177083333401</c:v>
                </c:pt>
                <c:pt idx="28117">
                  <c:v>43517.197916666599</c:v>
                </c:pt>
                <c:pt idx="28118">
                  <c:v>43517.21875</c:v>
                </c:pt>
                <c:pt idx="28119">
                  <c:v>43517.239583333401</c:v>
                </c:pt>
                <c:pt idx="28120">
                  <c:v>43517.260416666599</c:v>
                </c:pt>
                <c:pt idx="28121">
                  <c:v>43517.28125</c:v>
                </c:pt>
                <c:pt idx="28122">
                  <c:v>43517.302083333401</c:v>
                </c:pt>
                <c:pt idx="28123">
                  <c:v>43517.322916666599</c:v>
                </c:pt>
                <c:pt idx="28124">
                  <c:v>43517.34375</c:v>
                </c:pt>
                <c:pt idx="28125">
                  <c:v>43517.364583333401</c:v>
                </c:pt>
                <c:pt idx="28126">
                  <c:v>43517.385416666599</c:v>
                </c:pt>
                <c:pt idx="28127">
                  <c:v>43517.40625</c:v>
                </c:pt>
                <c:pt idx="28128">
                  <c:v>43517.427083333401</c:v>
                </c:pt>
                <c:pt idx="28129">
                  <c:v>43517.447916666599</c:v>
                </c:pt>
                <c:pt idx="28130">
                  <c:v>43517.46875</c:v>
                </c:pt>
                <c:pt idx="28131">
                  <c:v>43517.489583333401</c:v>
                </c:pt>
                <c:pt idx="28132">
                  <c:v>43517.510416666599</c:v>
                </c:pt>
                <c:pt idx="28133">
                  <c:v>43517.53125</c:v>
                </c:pt>
                <c:pt idx="28134">
                  <c:v>43517.552083333401</c:v>
                </c:pt>
                <c:pt idx="28135">
                  <c:v>43517.572916666599</c:v>
                </c:pt>
                <c:pt idx="28136">
                  <c:v>43517.59375</c:v>
                </c:pt>
                <c:pt idx="28137">
                  <c:v>43517.614583333401</c:v>
                </c:pt>
                <c:pt idx="28138">
                  <c:v>43517.635416666599</c:v>
                </c:pt>
                <c:pt idx="28139">
                  <c:v>43517.65625</c:v>
                </c:pt>
                <c:pt idx="28140">
                  <c:v>43517.677083333401</c:v>
                </c:pt>
                <c:pt idx="28141">
                  <c:v>43517.697916666599</c:v>
                </c:pt>
                <c:pt idx="28142">
                  <c:v>43517.71875</c:v>
                </c:pt>
                <c:pt idx="28143">
                  <c:v>43517.739583333401</c:v>
                </c:pt>
                <c:pt idx="28144">
                  <c:v>43517.760416666599</c:v>
                </c:pt>
                <c:pt idx="28145">
                  <c:v>43517.78125</c:v>
                </c:pt>
                <c:pt idx="28146">
                  <c:v>43517.802083333401</c:v>
                </c:pt>
                <c:pt idx="28147">
                  <c:v>43517.822916666599</c:v>
                </c:pt>
                <c:pt idx="28148">
                  <c:v>43517.84375</c:v>
                </c:pt>
                <c:pt idx="28149">
                  <c:v>43517.864583333401</c:v>
                </c:pt>
                <c:pt idx="28150">
                  <c:v>43517.885416666599</c:v>
                </c:pt>
                <c:pt idx="28151">
                  <c:v>43517.90625</c:v>
                </c:pt>
                <c:pt idx="28152">
                  <c:v>43517.927083333401</c:v>
                </c:pt>
                <c:pt idx="28153">
                  <c:v>43517.947916666599</c:v>
                </c:pt>
                <c:pt idx="28154">
                  <c:v>43517.96875</c:v>
                </c:pt>
                <c:pt idx="28155">
                  <c:v>43517.989583333401</c:v>
                </c:pt>
                <c:pt idx="28156">
                  <c:v>43518.010416666599</c:v>
                </c:pt>
                <c:pt idx="28157">
                  <c:v>43518.03125</c:v>
                </c:pt>
                <c:pt idx="28158">
                  <c:v>43518.052083333401</c:v>
                </c:pt>
                <c:pt idx="28159">
                  <c:v>43518.072916666599</c:v>
                </c:pt>
                <c:pt idx="28160">
                  <c:v>43518.09375</c:v>
                </c:pt>
                <c:pt idx="28161">
                  <c:v>43518.114583333401</c:v>
                </c:pt>
                <c:pt idx="28162">
                  <c:v>43518.135416666599</c:v>
                </c:pt>
                <c:pt idx="28163">
                  <c:v>43518.15625</c:v>
                </c:pt>
                <c:pt idx="28164">
                  <c:v>43518.177083333401</c:v>
                </c:pt>
                <c:pt idx="28165">
                  <c:v>43518.197916666599</c:v>
                </c:pt>
                <c:pt idx="28166">
                  <c:v>43518.21875</c:v>
                </c:pt>
                <c:pt idx="28167">
                  <c:v>43518.239583333401</c:v>
                </c:pt>
                <c:pt idx="28168">
                  <c:v>43518.260416666599</c:v>
                </c:pt>
                <c:pt idx="28169">
                  <c:v>43518.28125</c:v>
                </c:pt>
                <c:pt idx="28170">
                  <c:v>43518.302083333401</c:v>
                </c:pt>
                <c:pt idx="28171">
                  <c:v>43518.322916666599</c:v>
                </c:pt>
                <c:pt idx="28172">
                  <c:v>43518.34375</c:v>
                </c:pt>
                <c:pt idx="28173">
                  <c:v>43518.364583333401</c:v>
                </c:pt>
                <c:pt idx="28174">
                  <c:v>43518.385416666599</c:v>
                </c:pt>
                <c:pt idx="28175">
                  <c:v>43518.40625</c:v>
                </c:pt>
                <c:pt idx="28176">
                  <c:v>43518.427083333401</c:v>
                </c:pt>
                <c:pt idx="28177">
                  <c:v>43518.447916666599</c:v>
                </c:pt>
                <c:pt idx="28178">
                  <c:v>43518.46875</c:v>
                </c:pt>
                <c:pt idx="28179">
                  <c:v>43518.489583333401</c:v>
                </c:pt>
                <c:pt idx="28180">
                  <c:v>43518.510416666599</c:v>
                </c:pt>
                <c:pt idx="28181">
                  <c:v>43518.53125</c:v>
                </c:pt>
                <c:pt idx="28182">
                  <c:v>43518.552083333401</c:v>
                </c:pt>
                <c:pt idx="28183">
                  <c:v>43518.572916666599</c:v>
                </c:pt>
                <c:pt idx="28184">
                  <c:v>43518.59375</c:v>
                </c:pt>
                <c:pt idx="28185">
                  <c:v>43518.614583333401</c:v>
                </c:pt>
                <c:pt idx="28186">
                  <c:v>43518.635416666599</c:v>
                </c:pt>
                <c:pt idx="28187">
                  <c:v>43518.65625</c:v>
                </c:pt>
                <c:pt idx="28188">
                  <c:v>43518.677083333401</c:v>
                </c:pt>
                <c:pt idx="28189">
                  <c:v>43518.697916666599</c:v>
                </c:pt>
                <c:pt idx="28190">
                  <c:v>43518.71875</c:v>
                </c:pt>
                <c:pt idx="28191">
                  <c:v>43518.739583333401</c:v>
                </c:pt>
                <c:pt idx="28192">
                  <c:v>43518.760416666599</c:v>
                </c:pt>
                <c:pt idx="28193">
                  <c:v>43518.78125</c:v>
                </c:pt>
                <c:pt idx="28194">
                  <c:v>43518.802083333401</c:v>
                </c:pt>
                <c:pt idx="28195">
                  <c:v>43518.822916666599</c:v>
                </c:pt>
                <c:pt idx="28196">
                  <c:v>43518.84375</c:v>
                </c:pt>
                <c:pt idx="28197">
                  <c:v>43518.864583333401</c:v>
                </c:pt>
                <c:pt idx="28198">
                  <c:v>43518.885416666599</c:v>
                </c:pt>
                <c:pt idx="28199">
                  <c:v>43518.90625</c:v>
                </c:pt>
                <c:pt idx="28200">
                  <c:v>43518.927083333401</c:v>
                </c:pt>
                <c:pt idx="28201">
                  <c:v>43518.947916666599</c:v>
                </c:pt>
                <c:pt idx="28202">
                  <c:v>43518.96875</c:v>
                </c:pt>
                <c:pt idx="28203">
                  <c:v>43518.989583333401</c:v>
                </c:pt>
                <c:pt idx="28204">
                  <c:v>43519.010416666599</c:v>
                </c:pt>
                <c:pt idx="28205">
                  <c:v>43519.03125</c:v>
                </c:pt>
                <c:pt idx="28206">
                  <c:v>43519.052083333401</c:v>
                </c:pt>
                <c:pt idx="28207">
                  <c:v>43519.072916666599</c:v>
                </c:pt>
                <c:pt idx="28208">
                  <c:v>43519.09375</c:v>
                </c:pt>
                <c:pt idx="28209">
                  <c:v>43519.114583333401</c:v>
                </c:pt>
                <c:pt idx="28210">
                  <c:v>43519.135416666599</c:v>
                </c:pt>
                <c:pt idx="28211">
                  <c:v>43519.15625</c:v>
                </c:pt>
                <c:pt idx="28212">
                  <c:v>43519.177083333401</c:v>
                </c:pt>
                <c:pt idx="28213">
                  <c:v>43519.197916666599</c:v>
                </c:pt>
                <c:pt idx="28214">
                  <c:v>43519.21875</c:v>
                </c:pt>
                <c:pt idx="28215">
                  <c:v>43519.239583333401</c:v>
                </c:pt>
                <c:pt idx="28216">
                  <c:v>43519.260416666599</c:v>
                </c:pt>
                <c:pt idx="28217">
                  <c:v>43519.28125</c:v>
                </c:pt>
                <c:pt idx="28218">
                  <c:v>43519.302083333401</c:v>
                </c:pt>
                <c:pt idx="28219">
                  <c:v>43519.322916666599</c:v>
                </c:pt>
                <c:pt idx="28220">
                  <c:v>43519.34375</c:v>
                </c:pt>
                <c:pt idx="28221">
                  <c:v>43519.364583333401</c:v>
                </c:pt>
                <c:pt idx="28222">
                  <c:v>43519.385416666599</c:v>
                </c:pt>
                <c:pt idx="28223">
                  <c:v>43519.40625</c:v>
                </c:pt>
                <c:pt idx="28224">
                  <c:v>43519.427083333401</c:v>
                </c:pt>
                <c:pt idx="28225">
                  <c:v>43519.447916666599</c:v>
                </c:pt>
                <c:pt idx="28226">
                  <c:v>43519.46875</c:v>
                </c:pt>
                <c:pt idx="28227">
                  <c:v>43519.489583333401</c:v>
                </c:pt>
                <c:pt idx="28228">
                  <c:v>43519.510416666599</c:v>
                </c:pt>
                <c:pt idx="28229">
                  <c:v>43519.53125</c:v>
                </c:pt>
                <c:pt idx="28230">
                  <c:v>43519.552083333401</c:v>
                </c:pt>
                <c:pt idx="28231">
                  <c:v>43519.572916666599</c:v>
                </c:pt>
                <c:pt idx="28232">
                  <c:v>43519.59375</c:v>
                </c:pt>
                <c:pt idx="28233">
                  <c:v>43519.614583333401</c:v>
                </c:pt>
                <c:pt idx="28234">
                  <c:v>43519.635416666599</c:v>
                </c:pt>
                <c:pt idx="28235">
                  <c:v>43519.65625</c:v>
                </c:pt>
                <c:pt idx="28236">
                  <c:v>43519.677083333401</c:v>
                </c:pt>
                <c:pt idx="28237">
                  <c:v>43519.697916666599</c:v>
                </c:pt>
                <c:pt idx="28238">
                  <c:v>43519.71875</c:v>
                </c:pt>
                <c:pt idx="28239">
                  <c:v>43519.739583333401</c:v>
                </c:pt>
                <c:pt idx="28240">
                  <c:v>43519.760416666599</c:v>
                </c:pt>
                <c:pt idx="28241">
                  <c:v>43519.78125</c:v>
                </c:pt>
                <c:pt idx="28242">
                  <c:v>43519.802083333401</c:v>
                </c:pt>
                <c:pt idx="28243">
                  <c:v>43519.822916666599</c:v>
                </c:pt>
                <c:pt idx="28244">
                  <c:v>43519.84375</c:v>
                </c:pt>
                <c:pt idx="28245">
                  <c:v>43519.864583333401</c:v>
                </c:pt>
                <c:pt idx="28246">
                  <c:v>43519.885416666599</c:v>
                </c:pt>
                <c:pt idx="28247">
                  <c:v>43519.90625</c:v>
                </c:pt>
                <c:pt idx="28248">
                  <c:v>43519.927083333401</c:v>
                </c:pt>
                <c:pt idx="28249">
                  <c:v>43519.947916666599</c:v>
                </c:pt>
                <c:pt idx="28250">
                  <c:v>43519.96875</c:v>
                </c:pt>
                <c:pt idx="28251">
                  <c:v>43519.989583333401</c:v>
                </c:pt>
                <c:pt idx="28252">
                  <c:v>43520.010416666599</c:v>
                </c:pt>
                <c:pt idx="28253">
                  <c:v>43520.03125</c:v>
                </c:pt>
                <c:pt idx="28254">
                  <c:v>43520.052083333401</c:v>
                </c:pt>
                <c:pt idx="28255">
                  <c:v>43520.072916666599</c:v>
                </c:pt>
                <c:pt idx="28256">
                  <c:v>43520.09375</c:v>
                </c:pt>
                <c:pt idx="28257">
                  <c:v>43520.114583333401</c:v>
                </c:pt>
                <c:pt idx="28258">
                  <c:v>43520.135416666599</c:v>
                </c:pt>
                <c:pt idx="28259">
                  <c:v>43520.15625</c:v>
                </c:pt>
                <c:pt idx="28260">
                  <c:v>43520.177083333401</c:v>
                </c:pt>
                <c:pt idx="28261">
                  <c:v>43520.197916666599</c:v>
                </c:pt>
                <c:pt idx="28262">
                  <c:v>43520.21875</c:v>
                </c:pt>
                <c:pt idx="28263">
                  <c:v>43520.239583333401</c:v>
                </c:pt>
                <c:pt idx="28264">
                  <c:v>43520.260416666599</c:v>
                </c:pt>
                <c:pt idx="28265">
                  <c:v>43520.28125</c:v>
                </c:pt>
                <c:pt idx="28266">
                  <c:v>43520.302083333401</c:v>
                </c:pt>
                <c:pt idx="28267">
                  <c:v>43520.322916666599</c:v>
                </c:pt>
                <c:pt idx="28268">
                  <c:v>43520.34375</c:v>
                </c:pt>
                <c:pt idx="28269">
                  <c:v>43520.364583333401</c:v>
                </c:pt>
                <c:pt idx="28270">
                  <c:v>43520.385416666599</c:v>
                </c:pt>
                <c:pt idx="28271">
                  <c:v>43520.40625</c:v>
                </c:pt>
                <c:pt idx="28272">
                  <c:v>43520.427083333401</c:v>
                </c:pt>
                <c:pt idx="28273">
                  <c:v>43520.447916666599</c:v>
                </c:pt>
                <c:pt idx="28274">
                  <c:v>43520.46875</c:v>
                </c:pt>
                <c:pt idx="28275">
                  <c:v>43520.489583333401</c:v>
                </c:pt>
                <c:pt idx="28276">
                  <c:v>43520.510416666599</c:v>
                </c:pt>
                <c:pt idx="28277">
                  <c:v>43520.53125</c:v>
                </c:pt>
                <c:pt idx="28278">
                  <c:v>43520.552083333401</c:v>
                </c:pt>
                <c:pt idx="28279">
                  <c:v>43520.572916666599</c:v>
                </c:pt>
                <c:pt idx="28280">
                  <c:v>43520.59375</c:v>
                </c:pt>
                <c:pt idx="28281">
                  <c:v>43520.614583333401</c:v>
                </c:pt>
                <c:pt idx="28282">
                  <c:v>43520.635416666599</c:v>
                </c:pt>
                <c:pt idx="28283">
                  <c:v>43520.65625</c:v>
                </c:pt>
                <c:pt idx="28284">
                  <c:v>43520.677083333401</c:v>
                </c:pt>
                <c:pt idx="28285">
                  <c:v>43520.697916666599</c:v>
                </c:pt>
                <c:pt idx="28286">
                  <c:v>43520.71875</c:v>
                </c:pt>
                <c:pt idx="28287">
                  <c:v>43520.739583333401</c:v>
                </c:pt>
                <c:pt idx="28288">
                  <c:v>43520.760416666599</c:v>
                </c:pt>
                <c:pt idx="28289">
                  <c:v>43520.78125</c:v>
                </c:pt>
                <c:pt idx="28290">
                  <c:v>43520.802083333401</c:v>
                </c:pt>
                <c:pt idx="28291">
                  <c:v>43520.822916666599</c:v>
                </c:pt>
                <c:pt idx="28292">
                  <c:v>43520.84375</c:v>
                </c:pt>
                <c:pt idx="28293">
                  <c:v>43520.864583333401</c:v>
                </c:pt>
                <c:pt idx="28294">
                  <c:v>43520.885416666599</c:v>
                </c:pt>
                <c:pt idx="28295">
                  <c:v>43520.90625</c:v>
                </c:pt>
                <c:pt idx="28296">
                  <c:v>43520.927083333401</c:v>
                </c:pt>
                <c:pt idx="28297">
                  <c:v>43520.947916666599</c:v>
                </c:pt>
                <c:pt idx="28298">
                  <c:v>43520.96875</c:v>
                </c:pt>
                <c:pt idx="28299">
                  <c:v>43520.989583333401</c:v>
                </c:pt>
                <c:pt idx="28300">
                  <c:v>43521.010416666599</c:v>
                </c:pt>
                <c:pt idx="28301">
                  <c:v>43521.03125</c:v>
                </c:pt>
                <c:pt idx="28302">
                  <c:v>43521.052083333401</c:v>
                </c:pt>
                <c:pt idx="28303">
                  <c:v>43521.072916666599</c:v>
                </c:pt>
                <c:pt idx="28304">
                  <c:v>43521.09375</c:v>
                </c:pt>
                <c:pt idx="28305">
                  <c:v>43521.114583333401</c:v>
                </c:pt>
                <c:pt idx="28306">
                  <c:v>43521.135416666599</c:v>
                </c:pt>
                <c:pt idx="28307">
                  <c:v>43521.15625</c:v>
                </c:pt>
                <c:pt idx="28308">
                  <c:v>43521.177083333401</c:v>
                </c:pt>
                <c:pt idx="28309">
                  <c:v>43521.197916666599</c:v>
                </c:pt>
                <c:pt idx="28310">
                  <c:v>43521.21875</c:v>
                </c:pt>
                <c:pt idx="28311">
                  <c:v>43521.239583333401</c:v>
                </c:pt>
                <c:pt idx="28312">
                  <c:v>43521.260416666599</c:v>
                </c:pt>
                <c:pt idx="28313">
                  <c:v>43521.28125</c:v>
                </c:pt>
                <c:pt idx="28314">
                  <c:v>43521.302083333401</c:v>
                </c:pt>
                <c:pt idx="28315">
                  <c:v>43521.322916666599</c:v>
                </c:pt>
                <c:pt idx="28316">
                  <c:v>43521.34375</c:v>
                </c:pt>
                <c:pt idx="28317">
                  <c:v>43521.364583333401</c:v>
                </c:pt>
                <c:pt idx="28318">
                  <c:v>43521.385416666599</c:v>
                </c:pt>
                <c:pt idx="28319">
                  <c:v>43521.40625</c:v>
                </c:pt>
                <c:pt idx="28320">
                  <c:v>43521.427083333401</c:v>
                </c:pt>
                <c:pt idx="28321">
                  <c:v>43521.447916666599</c:v>
                </c:pt>
                <c:pt idx="28322">
                  <c:v>43521.46875</c:v>
                </c:pt>
                <c:pt idx="28323">
                  <c:v>43521.489583333401</c:v>
                </c:pt>
                <c:pt idx="28324">
                  <c:v>43521.510416666599</c:v>
                </c:pt>
                <c:pt idx="28325">
                  <c:v>43521.53125</c:v>
                </c:pt>
                <c:pt idx="28326">
                  <c:v>43521.552083333401</c:v>
                </c:pt>
                <c:pt idx="28327">
                  <c:v>43521.572916666599</c:v>
                </c:pt>
                <c:pt idx="28328">
                  <c:v>43521.59375</c:v>
                </c:pt>
                <c:pt idx="28329">
                  <c:v>43521.614583333401</c:v>
                </c:pt>
                <c:pt idx="28330">
                  <c:v>43521.635416666599</c:v>
                </c:pt>
                <c:pt idx="28331">
                  <c:v>43521.65625</c:v>
                </c:pt>
                <c:pt idx="28332">
                  <c:v>43521.677083333401</c:v>
                </c:pt>
                <c:pt idx="28333">
                  <c:v>43521.697916666599</c:v>
                </c:pt>
                <c:pt idx="28334">
                  <c:v>43521.71875</c:v>
                </c:pt>
                <c:pt idx="28335">
                  <c:v>43521.739583333401</c:v>
                </c:pt>
                <c:pt idx="28336">
                  <c:v>43521.760416666599</c:v>
                </c:pt>
                <c:pt idx="28337">
                  <c:v>43521.78125</c:v>
                </c:pt>
                <c:pt idx="28338">
                  <c:v>43521.802083333401</c:v>
                </c:pt>
                <c:pt idx="28339">
                  <c:v>43521.822916666599</c:v>
                </c:pt>
                <c:pt idx="28340">
                  <c:v>43521.84375</c:v>
                </c:pt>
                <c:pt idx="28341">
                  <c:v>43521.864583333401</c:v>
                </c:pt>
                <c:pt idx="28342">
                  <c:v>43521.885416666599</c:v>
                </c:pt>
                <c:pt idx="28343">
                  <c:v>43521.90625</c:v>
                </c:pt>
                <c:pt idx="28344">
                  <c:v>43521.927083333401</c:v>
                </c:pt>
                <c:pt idx="28345">
                  <c:v>43521.947916666599</c:v>
                </c:pt>
                <c:pt idx="28346">
                  <c:v>43521.96875</c:v>
                </c:pt>
                <c:pt idx="28347">
                  <c:v>43521.989583333401</c:v>
                </c:pt>
                <c:pt idx="28348">
                  <c:v>43522.010416666599</c:v>
                </c:pt>
                <c:pt idx="28349">
                  <c:v>43522.03125</c:v>
                </c:pt>
                <c:pt idx="28350">
                  <c:v>43522.052083333401</c:v>
                </c:pt>
                <c:pt idx="28351">
                  <c:v>43522.072916666599</c:v>
                </c:pt>
                <c:pt idx="28352">
                  <c:v>43522.09375</c:v>
                </c:pt>
                <c:pt idx="28353">
                  <c:v>43522.114583333401</c:v>
                </c:pt>
                <c:pt idx="28354">
                  <c:v>43522.135416666599</c:v>
                </c:pt>
                <c:pt idx="28355">
                  <c:v>43522.15625</c:v>
                </c:pt>
                <c:pt idx="28356">
                  <c:v>43522.177083333401</c:v>
                </c:pt>
                <c:pt idx="28357">
                  <c:v>43522.197916666599</c:v>
                </c:pt>
                <c:pt idx="28358">
                  <c:v>43522.21875</c:v>
                </c:pt>
                <c:pt idx="28359">
                  <c:v>43522.239583333401</c:v>
                </c:pt>
                <c:pt idx="28360">
                  <c:v>43522.260416666599</c:v>
                </c:pt>
                <c:pt idx="28361">
                  <c:v>43522.28125</c:v>
                </c:pt>
                <c:pt idx="28362">
                  <c:v>43522.302083333401</c:v>
                </c:pt>
                <c:pt idx="28363">
                  <c:v>43522.322916666599</c:v>
                </c:pt>
                <c:pt idx="28364">
                  <c:v>43522.34375</c:v>
                </c:pt>
                <c:pt idx="28365">
                  <c:v>43522.364583333401</c:v>
                </c:pt>
                <c:pt idx="28366">
                  <c:v>43522.385416666599</c:v>
                </c:pt>
                <c:pt idx="28367">
                  <c:v>43522.40625</c:v>
                </c:pt>
                <c:pt idx="28368">
                  <c:v>43522.427083333401</c:v>
                </c:pt>
                <c:pt idx="28369">
                  <c:v>43522.447916666599</c:v>
                </c:pt>
                <c:pt idx="28370">
                  <c:v>43522.46875</c:v>
                </c:pt>
                <c:pt idx="28371">
                  <c:v>43522.489583333401</c:v>
                </c:pt>
                <c:pt idx="28372">
                  <c:v>43522.510416666599</c:v>
                </c:pt>
                <c:pt idx="28373">
                  <c:v>43522.53125</c:v>
                </c:pt>
                <c:pt idx="28374">
                  <c:v>43522.552083333401</c:v>
                </c:pt>
                <c:pt idx="28375">
                  <c:v>43522.572916666599</c:v>
                </c:pt>
                <c:pt idx="28376">
                  <c:v>43522.59375</c:v>
                </c:pt>
                <c:pt idx="28377">
                  <c:v>43522.614583333401</c:v>
                </c:pt>
                <c:pt idx="28378">
                  <c:v>43522.635416666599</c:v>
                </c:pt>
                <c:pt idx="28379">
                  <c:v>43522.65625</c:v>
                </c:pt>
                <c:pt idx="28380">
                  <c:v>43522.677083333401</c:v>
                </c:pt>
                <c:pt idx="28381">
                  <c:v>43522.697916666599</c:v>
                </c:pt>
                <c:pt idx="28382">
                  <c:v>43522.71875</c:v>
                </c:pt>
                <c:pt idx="28383">
                  <c:v>43522.739583333401</c:v>
                </c:pt>
                <c:pt idx="28384">
                  <c:v>43522.760416666599</c:v>
                </c:pt>
                <c:pt idx="28385">
                  <c:v>43522.78125</c:v>
                </c:pt>
                <c:pt idx="28386">
                  <c:v>43522.802083333401</c:v>
                </c:pt>
                <c:pt idx="28387">
                  <c:v>43522.822916666599</c:v>
                </c:pt>
                <c:pt idx="28388">
                  <c:v>43522.84375</c:v>
                </c:pt>
                <c:pt idx="28389">
                  <c:v>43522.864583333401</c:v>
                </c:pt>
                <c:pt idx="28390">
                  <c:v>43522.885416666599</c:v>
                </c:pt>
                <c:pt idx="28391">
                  <c:v>43522.90625</c:v>
                </c:pt>
                <c:pt idx="28392">
                  <c:v>43522.927083333401</c:v>
                </c:pt>
                <c:pt idx="28393">
                  <c:v>43522.947916666599</c:v>
                </c:pt>
                <c:pt idx="28394">
                  <c:v>43522.96875</c:v>
                </c:pt>
                <c:pt idx="28395">
                  <c:v>43522.989583333401</c:v>
                </c:pt>
                <c:pt idx="28396">
                  <c:v>43523.010416666599</c:v>
                </c:pt>
                <c:pt idx="28397">
                  <c:v>43523.03125</c:v>
                </c:pt>
                <c:pt idx="28398">
                  <c:v>43523.052083333401</c:v>
                </c:pt>
                <c:pt idx="28399">
                  <c:v>43523.072916666599</c:v>
                </c:pt>
                <c:pt idx="28400">
                  <c:v>43523.09375</c:v>
                </c:pt>
                <c:pt idx="28401">
                  <c:v>43523.114583333401</c:v>
                </c:pt>
                <c:pt idx="28402">
                  <c:v>43523.135416666599</c:v>
                </c:pt>
                <c:pt idx="28403">
                  <c:v>43523.15625</c:v>
                </c:pt>
                <c:pt idx="28404">
                  <c:v>43523.177083333401</c:v>
                </c:pt>
                <c:pt idx="28405">
                  <c:v>43523.197916666599</c:v>
                </c:pt>
                <c:pt idx="28406">
                  <c:v>43523.21875</c:v>
                </c:pt>
                <c:pt idx="28407">
                  <c:v>43523.239583333401</c:v>
                </c:pt>
                <c:pt idx="28408">
                  <c:v>43523.260416666599</c:v>
                </c:pt>
                <c:pt idx="28409">
                  <c:v>43523.28125</c:v>
                </c:pt>
                <c:pt idx="28410">
                  <c:v>43523.302083333401</c:v>
                </c:pt>
                <c:pt idx="28411">
                  <c:v>43523.322916666599</c:v>
                </c:pt>
                <c:pt idx="28412">
                  <c:v>43523.34375</c:v>
                </c:pt>
                <c:pt idx="28413">
                  <c:v>43523.364583333401</c:v>
                </c:pt>
                <c:pt idx="28414">
                  <c:v>43523.385416666599</c:v>
                </c:pt>
                <c:pt idx="28415">
                  <c:v>43523.40625</c:v>
                </c:pt>
                <c:pt idx="28416">
                  <c:v>43523.427083333401</c:v>
                </c:pt>
                <c:pt idx="28417">
                  <c:v>43523.447916666599</c:v>
                </c:pt>
                <c:pt idx="28418">
                  <c:v>43523.46875</c:v>
                </c:pt>
                <c:pt idx="28419">
                  <c:v>43523.489583333401</c:v>
                </c:pt>
                <c:pt idx="28420">
                  <c:v>43523.510416666599</c:v>
                </c:pt>
                <c:pt idx="28421">
                  <c:v>43523.53125</c:v>
                </c:pt>
                <c:pt idx="28422">
                  <c:v>43523.552083333401</c:v>
                </c:pt>
                <c:pt idx="28423">
                  <c:v>43523.572916666599</c:v>
                </c:pt>
                <c:pt idx="28424">
                  <c:v>43523.59375</c:v>
                </c:pt>
                <c:pt idx="28425">
                  <c:v>43523.614583333401</c:v>
                </c:pt>
                <c:pt idx="28426">
                  <c:v>43523.635416666599</c:v>
                </c:pt>
                <c:pt idx="28427">
                  <c:v>43523.65625</c:v>
                </c:pt>
                <c:pt idx="28428">
                  <c:v>43523.677083333401</c:v>
                </c:pt>
                <c:pt idx="28429">
                  <c:v>43523.697916666599</c:v>
                </c:pt>
                <c:pt idx="28430">
                  <c:v>43523.71875</c:v>
                </c:pt>
                <c:pt idx="28431">
                  <c:v>43523.739583333401</c:v>
                </c:pt>
                <c:pt idx="28432">
                  <c:v>43523.760416666599</c:v>
                </c:pt>
                <c:pt idx="28433">
                  <c:v>43523.78125</c:v>
                </c:pt>
                <c:pt idx="28434">
                  <c:v>43523.802083333401</c:v>
                </c:pt>
                <c:pt idx="28435">
                  <c:v>43523.822916666599</c:v>
                </c:pt>
                <c:pt idx="28436">
                  <c:v>43523.84375</c:v>
                </c:pt>
                <c:pt idx="28437">
                  <c:v>43523.864583333401</c:v>
                </c:pt>
                <c:pt idx="28438">
                  <c:v>43523.885416666599</c:v>
                </c:pt>
                <c:pt idx="28439">
                  <c:v>43523.90625</c:v>
                </c:pt>
                <c:pt idx="28440">
                  <c:v>43523.927083333401</c:v>
                </c:pt>
                <c:pt idx="28441">
                  <c:v>43523.947916666599</c:v>
                </c:pt>
                <c:pt idx="28442">
                  <c:v>43523.96875</c:v>
                </c:pt>
                <c:pt idx="28443">
                  <c:v>43523.989583333401</c:v>
                </c:pt>
                <c:pt idx="28444">
                  <c:v>43524.010416666599</c:v>
                </c:pt>
                <c:pt idx="28445">
                  <c:v>43524.03125</c:v>
                </c:pt>
                <c:pt idx="28446">
                  <c:v>43524.052083333401</c:v>
                </c:pt>
                <c:pt idx="28447">
                  <c:v>43524.072916666599</c:v>
                </c:pt>
                <c:pt idx="28448">
                  <c:v>43524.09375</c:v>
                </c:pt>
                <c:pt idx="28449">
                  <c:v>43524.114583333401</c:v>
                </c:pt>
                <c:pt idx="28450">
                  <c:v>43524.135416666599</c:v>
                </c:pt>
                <c:pt idx="28451">
                  <c:v>43524.15625</c:v>
                </c:pt>
                <c:pt idx="28452">
                  <c:v>43524.177083333401</c:v>
                </c:pt>
                <c:pt idx="28453">
                  <c:v>43524.197916666599</c:v>
                </c:pt>
                <c:pt idx="28454">
                  <c:v>43524.21875</c:v>
                </c:pt>
                <c:pt idx="28455">
                  <c:v>43524.239583333401</c:v>
                </c:pt>
                <c:pt idx="28456">
                  <c:v>43524.260416666599</c:v>
                </c:pt>
                <c:pt idx="28457">
                  <c:v>43524.28125</c:v>
                </c:pt>
                <c:pt idx="28458">
                  <c:v>43524.302083333401</c:v>
                </c:pt>
                <c:pt idx="28459">
                  <c:v>43524.322916666599</c:v>
                </c:pt>
                <c:pt idx="28460">
                  <c:v>43524.34375</c:v>
                </c:pt>
                <c:pt idx="28461">
                  <c:v>43524.364583333401</c:v>
                </c:pt>
                <c:pt idx="28462">
                  <c:v>43524.385416666599</c:v>
                </c:pt>
                <c:pt idx="28463">
                  <c:v>43524.40625</c:v>
                </c:pt>
                <c:pt idx="28464">
                  <c:v>43524.427083333401</c:v>
                </c:pt>
                <c:pt idx="28465">
                  <c:v>43524.447916666599</c:v>
                </c:pt>
                <c:pt idx="28466">
                  <c:v>43524.46875</c:v>
                </c:pt>
                <c:pt idx="28467">
                  <c:v>43524.489583333401</c:v>
                </c:pt>
                <c:pt idx="28468">
                  <c:v>43524.510416666599</c:v>
                </c:pt>
                <c:pt idx="28469">
                  <c:v>43524.53125</c:v>
                </c:pt>
                <c:pt idx="28470">
                  <c:v>43524.552083333401</c:v>
                </c:pt>
                <c:pt idx="28471">
                  <c:v>43524.572916666599</c:v>
                </c:pt>
                <c:pt idx="28472">
                  <c:v>43524.59375</c:v>
                </c:pt>
                <c:pt idx="28473">
                  <c:v>43524.614583333401</c:v>
                </c:pt>
                <c:pt idx="28474">
                  <c:v>43524.635416666599</c:v>
                </c:pt>
                <c:pt idx="28475">
                  <c:v>43524.65625</c:v>
                </c:pt>
                <c:pt idx="28476">
                  <c:v>43524.677083333401</c:v>
                </c:pt>
                <c:pt idx="28477">
                  <c:v>43524.697916666599</c:v>
                </c:pt>
                <c:pt idx="28478">
                  <c:v>43524.71875</c:v>
                </c:pt>
                <c:pt idx="28479">
                  <c:v>43524.739583333401</c:v>
                </c:pt>
                <c:pt idx="28480">
                  <c:v>43524.760416666599</c:v>
                </c:pt>
                <c:pt idx="28481">
                  <c:v>43524.78125</c:v>
                </c:pt>
                <c:pt idx="28482">
                  <c:v>43524.802083333401</c:v>
                </c:pt>
                <c:pt idx="28483">
                  <c:v>43524.822916666599</c:v>
                </c:pt>
                <c:pt idx="28484">
                  <c:v>43524.84375</c:v>
                </c:pt>
                <c:pt idx="28485">
                  <c:v>43524.864583333401</c:v>
                </c:pt>
                <c:pt idx="28486">
                  <c:v>43524.885416666599</c:v>
                </c:pt>
                <c:pt idx="28487">
                  <c:v>43524.90625</c:v>
                </c:pt>
                <c:pt idx="28488">
                  <c:v>43524.927083333401</c:v>
                </c:pt>
                <c:pt idx="28489">
                  <c:v>43524.947916666599</c:v>
                </c:pt>
                <c:pt idx="28490">
                  <c:v>43524.96875</c:v>
                </c:pt>
                <c:pt idx="28491">
                  <c:v>43524.989583333401</c:v>
                </c:pt>
                <c:pt idx="28492">
                  <c:v>43525.010416666599</c:v>
                </c:pt>
                <c:pt idx="28493">
                  <c:v>43525.03125</c:v>
                </c:pt>
                <c:pt idx="28494">
                  <c:v>43525.052083333401</c:v>
                </c:pt>
                <c:pt idx="28495">
                  <c:v>43525.072916666599</c:v>
                </c:pt>
                <c:pt idx="28496">
                  <c:v>43525.09375</c:v>
                </c:pt>
                <c:pt idx="28497">
                  <c:v>43525.114583333401</c:v>
                </c:pt>
                <c:pt idx="28498">
                  <c:v>43525.135416666599</c:v>
                </c:pt>
                <c:pt idx="28499">
                  <c:v>43525.15625</c:v>
                </c:pt>
                <c:pt idx="28500">
                  <c:v>43525.177083333401</c:v>
                </c:pt>
                <c:pt idx="28501">
                  <c:v>43525.197916666599</c:v>
                </c:pt>
                <c:pt idx="28502">
                  <c:v>43525.21875</c:v>
                </c:pt>
                <c:pt idx="28503">
                  <c:v>43525.239583333401</c:v>
                </c:pt>
                <c:pt idx="28504">
                  <c:v>43525.260416666599</c:v>
                </c:pt>
                <c:pt idx="28505">
                  <c:v>43525.28125</c:v>
                </c:pt>
                <c:pt idx="28506">
                  <c:v>43525.302083333401</c:v>
                </c:pt>
                <c:pt idx="28507">
                  <c:v>43525.322916666599</c:v>
                </c:pt>
                <c:pt idx="28508">
                  <c:v>43525.34375</c:v>
                </c:pt>
                <c:pt idx="28509">
                  <c:v>43525.364583333401</c:v>
                </c:pt>
                <c:pt idx="28510">
                  <c:v>43525.385416666599</c:v>
                </c:pt>
                <c:pt idx="28511">
                  <c:v>43525.40625</c:v>
                </c:pt>
                <c:pt idx="28512">
                  <c:v>43525.427083333401</c:v>
                </c:pt>
                <c:pt idx="28513">
                  <c:v>43525.447916666599</c:v>
                </c:pt>
                <c:pt idx="28514">
                  <c:v>43525.46875</c:v>
                </c:pt>
                <c:pt idx="28515">
                  <c:v>43525.489583333401</c:v>
                </c:pt>
                <c:pt idx="28516">
                  <c:v>43525.510416666599</c:v>
                </c:pt>
                <c:pt idx="28517">
                  <c:v>43525.53125</c:v>
                </c:pt>
                <c:pt idx="28518">
                  <c:v>43525.552083333401</c:v>
                </c:pt>
                <c:pt idx="28519">
                  <c:v>43525.572916666599</c:v>
                </c:pt>
                <c:pt idx="28520">
                  <c:v>43525.59375</c:v>
                </c:pt>
                <c:pt idx="28521">
                  <c:v>43525.614583333401</c:v>
                </c:pt>
                <c:pt idx="28522">
                  <c:v>43525.635416666599</c:v>
                </c:pt>
                <c:pt idx="28523">
                  <c:v>43525.65625</c:v>
                </c:pt>
                <c:pt idx="28524">
                  <c:v>43525.677083333401</c:v>
                </c:pt>
                <c:pt idx="28525">
                  <c:v>43525.697916666599</c:v>
                </c:pt>
                <c:pt idx="28526">
                  <c:v>43525.71875</c:v>
                </c:pt>
                <c:pt idx="28527">
                  <c:v>43525.739583333401</c:v>
                </c:pt>
                <c:pt idx="28528">
                  <c:v>43525.760416666599</c:v>
                </c:pt>
                <c:pt idx="28529">
                  <c:v>43525.78125</c:v>
                </c:pt>
                <c:pt idx="28530">
                  <c:v>43525.802083333401</c:v>
                </c:pt>
                <c:pt idx="28531">
                  <c:v>43525.822916666599</c:v>
                </c:pt>
                <c:pt idx="28532">
                  <c:v>43525.84375</c:v>
                </c:pt>
                <c:pt idx="28533">
                  <c:v>43525.864583333401</c:v>
                </c:pt>
                <c:pt idx="28534">
                  <c:v>43525.885416666599</c:v>
                </c:pt>
                <c:pt idx="28535">
                  <c:v>43525.90625</c:v>
                </c:pt>
                <c:pt idx="28536">
                  <c:v>43525.927083333401</c:v>
                </c:pt>
                <c:pt idx="28537">
                  <c:v>43525.947916666599</c:v>
                </c:pt>
                <c:pt idx="28538">
                  <c:v>43525.96875</c:v>
                </c:pt>
                <c:pt idx="28539">
                  <c:v>43525.989583333401</c:v>
                </c:pt>
                <c:pt idx="28540">
                  <c:v>43526.010416666599</c:v>
                </c:pt>
                <c:pt idx="28541">
                  <c:v>43526.03125</c:v>
                </c:pt>
                <c:pt idx="28542">
                  <c:v>43526.052083333401</c:v>
                </c:pt>
                <c:pt idx="28543">
                  <c:v>43526.072916666599</c:v>
                </c:pt>
                <c:pt idx="28544">
                  <c:v>43526.09375</c:v>
                </c:pt>
                <c:pt idx="28545">
                  <c:v>43526.114583333401</c:v>
                </c:pt>
                <c:pt idx="28546">
                  <c:v>43526.135416666599</c:v>
                </c:pt>
                <c:pt idx="28547">
                  <c:v>43526.15625</c:v>
                </c:pt>
                <c:pt idx="28548">
                  <c:v>43526.177083333401</c:v>
                </c:pt>
                <c:pt idx="28549">
                  <c:v>43526.197916666599</c:v>
                </c:pt>
                <c:pt idx="28550">
                  <c:v>43526.21875</c:v>
                </c:pt>
                <c:pt idx="28551">
                  <c:v>43526.239583333401</c:v>
                </c:pt>
                <c:pt idx="28552">
                  <c:v>43526.260416666599</c:v>
                </c:pt>
                <c:pt idx="28553">
                  <c:v>43526.28125</c:v>
                </c:pt>
                <c:pt idx="28554">
                  <c:v>43526.302083333401</c:v>
                </c:pt>
                <c:pt idx="28555">
                  <c:v>43526.322916666599</c:v>
                </c:pt>
                <c:pt idx="28556">
                  <c:v>43526.34375</c:v>
                </c:pt>
                <c:pt idx="28557">
                  <c:v>43526.364583333401</c:v>
                </c:pt>
                <c:pt idx="28558">
                  <c:v>43526.385416666599</c:v>
                </c:pt>
                <c:pt idx="28559">
                  <c:v>43526.40625</c:v>
                </c:pt>
                <c:pt idx="28560">
                  <c:v>43526.427083333401</c:v>
                </c:pt>
                <c:pt idx="28561">
                  <c:v>43526.447916666599</c:v>
                </c:pt>
                <c:pt idx="28562">
                  <c:v>43526.46875</c:v>
                </c:pt>
                <c:pt idx="28563">
                  <c:v>43526.489583333401</c:v>
                </c:pt>
                <c:pt idx="28564">
                  <c:v>43526.510416666599</c:v>
                </c:pt>
                <c:pt idx="28565">
                  <c:v>43526.53125</c:v>
                </c:pt>
                <c:pt idx="28566">
                  <c:v>43526.552083333401</c:v>
                </c:pt>
                <c:pt idx="28567">
                  <c:v>43526.572916666599</c:v>
                </c:pt>
                <c:pt idx="28568">
                  <c:v>43526.59375</c:v>
                </c:pt>
                <c:pt idx="28569">
                  <c:v>43526.614583333401</c:v>
                </c:pt>
                <c:pt idx="28570">
                  <c:v>43526.635416666599</c:v>
                </c:pt>
                <c:pt idx="28571">
                  <c:v>43526.65625</c:v>
                </c:pt>
                <c:pt idx="28572">
                  <c:v>43526.677083333401</c:v>
                </c:pt>
                <c:pt idx="28573">
                  <c:v>43526.697916666599</c:v>
                </c:pt>
                <c:pt idx="28574">
                  <c:v>43526.71875</c:v>
                </c:pt>
                <c:pt idx="28575">
                  <c:v>43526.739583333401</c:v>
                </c:pt>
                <c:pt idx="28576">
                  <c:v>43526.760416666599</c:v>
                </c:pt>
                <c:pt idx="28577">
                  <c:v>43526.78125</c:v>
                </c:pt>
                <c:pt idx="28578">
                  <c:v>43526.802083333401</c:v>
                </c:pt>
                <c:pt idx="28579">
                  <c:v>43526.822916666599</c:v>
                </c:pt>
                <c:pt idx="28580">
                  <c:v>43526.84375</c:v>
                </c:pt>
                <c:pt idx="28581">
                  <c:v>43526.864583333401</c:v>
                </c:pt>
                <c:pt idx="28582">
                  <c:v>43526.885416666599</c:v>
                </c:pt>
                <c:pt idx="28583">
                  <c:v>43526.90625</c:v>
                </c:pt>
                <c:pt idx="28584">
                  <c:v>43526.927083333401</c:v>
                </c:pt>
                <c:pt idx="28585">
                  <c:v>43526.947916666599</c:v>
                </c:pt>
                <c:pt idx="28586">
                  <c:v>43526.96875</c:v>
                </c:pt>
                <c:pt idx="28587">
                  <c:v>43526.989583333401</c:v>
                </c:pt>
                <c:pt idx="28588">
                  <c:v>43527.010416666599</c:v>
                </c:pt>
                <c:pt idx="28589">
                  <c:v>43527.03125</c:v>
                </c:pt>
                <c:pt idx="28590">
                  <c:v>43527.052083333401</c:v>
                </c:pt>
                <c:pt idx="28591">
                  <c:v>43527.072916666599</c:v>
                </c:pt>
                <c:pt idx="28592">
                  <c:v>43527.09375</c:v>
                </c:pt>
                <c:pt idx="28593">
                  <c:v>43527.114583333401</c:v>
                </c:pt>
                <c:pt idx="28594">
                  <c:v>43527.135416666599</c:v>
                </c:pt>
                <c:pt idx="28595">
                  <c:v>43527.15625</c:v>
                </c:pt>
                <c:pt idx="28596">
                  <c:v>43527.177083333401</c:v>
                </c:pt>
                <c:pt idx="28597">
                  <c:v>43527.197916666599</c:v>
                </c:pt>
                <c:pt idx="28598">
                  <c:v>43527.21875</c:v>
                </c:pt>
                <c:pt idx="28599">
                  <c:v>43527.239583333401</c:v>
                </c:pt>
                <c:pt idx="28600">
                  <c:v>43527.260416666599</c:v>
                </c:pt>
                <c:pt idx="28601">
                  <c:v>43527.28125</c:v>
                </c:pt>
                <c:pt idx="28602">
                  <c:v>43527.302083333401</c:v>
                </c:pt>
                <c:pt idx="28603">
                  <c:v>43527.322916666599</c:v>
                </c:pt>
                <c:pt idx="28604">
                  <c:v>43527.34375</c:v>
                </c:pt>
                <c:pt idx="28605">
                  <c:v>43527.364583333401</c:v>
                </c:pt>
                <c:pt idx="28606">
                  <c:v>43527.385416666599</c:v>
                </c:pt>
                <c:pt idx="28607">
                  <c:v>43527.40625</c:v>
                </c:pt>
                <c:pt idx="28608">
                  <c:v>43527.427083333401</c:v>
                </c:pt>
                <c:pt idx="28609">
                  <c:v>43527.447916666599</c:v>
                </c:pt>
                <c:pt idx="28610">
                  <c:v>43527.46875</c:v>
                </c:pt>
                <c:pt idx="28611">
                  <c:v>43527.489583333401</c:v>
                </c:pt>
                <c:pt idx="28612">
                  <c:v>43527.510416666599</c:v>
                </c:pt>
                <c:pt idx="28613">
                  <c:v>43527.53125</c:v>
                </c:pt>
                <c:pt idx="28614">
                  <c:v>43527.552083333401</c:v>
                </c:pt>
                <c:pt idx="28615">
                  <c:v>43527.572916666599</c:v>
                </c:pt>
                <c:pt idx="28616">
                  <c:v>43527.59375</c:v>
                </c:pt>
                <c:pt idx="28617">
                  <c:v>43527.614583333401</c:v>
                </c:pt>
                <c:pt idx="28618">
                  <c:v>43527.635416666599</c:v>
                </c:pt>
                <c:pt idx="28619">
                  <c:v>43527.65625</c:v>
                </c:pt>
                <c:pt idx="28620">
                  <c:v>43527.677083333401</c:v>
                </c:pt>
                <c:pt idx="28621">
                  <c:v>43527.697916666599</c:v>
                </c:pt>
                <c:pt idx="28622">
                  <c:v>43527.71875</c:v>
                </c:pt>
                <c:pt idx="28623">
                  <c:v>43527.739583333401</c:v>
                </c:pt>
                <c:pt idx="28624">
                  <c:v>43527.760416666599</c:v>
                </c:pt>
                <c:pt idx="28625">
                  <c:v>43527.78125</c:v>
                </c:pt>
                <c:pt idx="28626">
                  <c:v>43527.802083333401</c:v>
                </c:pt>
                <c:pt idx="28627">
                  <c:v>43527.822916666599</c:v>
                </c:pt>
                <c:pt idx="28628">
                  <c:v>43527.84375</c:v>
                </c:pt>
                <c:pt idx="28629">
                  <c:v>43527.864583333401</c:v>
                </c:pt>
                <c:pt idx="28630">
                  <c:v>43527.885416666599</c:v>
                </c:pt>
                <c:pt idx="28631">
                  <c:v>43527.90625</c:v>
                </c:pt>
                <c:pt idx="28632">
                  <c:v>43527.927083333401</c:v>
                </c:pt>
                <c:pt idx="28633">
                  <c:v>43527.947916666599</c:v>
                </c:pt>
                <c:pt idx="28634">
                  <c:v>43527.96875</c:v>
                </c:pt>
                <c:pt idx="28635">
                  <c:v>43527.989583333401</c:v>
                </c:pt>
                <c:pt idx="28636">
                  <c:v>43528.010416666599</c:v>
                </c:pt>
                <c:pt idx="28637">
                  <c:v>43528.03125</c:v>
                </c:pt>
                <c:pt idx="28638">
                  <c:v>43528.052083333401</c:v>
                </c:pt>
                <c:pt idx="28639">
                  <c:v>43528.072916666599</c:v>
                </c:pt>
                <c:pt idx="28640">
                  <c:v>43528.09375</c:v>
                </c:pt>
                <c:pt idx="28641">
                  <c:v>43528.114583333401</c:v>
                </c:pt>
                <c:pt idx="28642">
                  <c:v>43528.135416666599</c:v>
                </c:pt>
                <c:pt idx="28643">
                  <c:v>43528.15625</c:v>
                </c:pt>
                <c:pt idx="28644">
                  <c:v>43528.177083333401</c:v>
                </c:pt>
                <c:pt idx="28645">
                  <c:v>43528.197916666599</c:v>
                </c:pt>
                <c:pt idx="28646">
                  <c:v>43528.21875</c:v>
                </c:pt>
                <c:pt idx="28647">
                  <c:v>43528.239583333401</c:v>
                </c:pt>
                <c:pt idx="28648">
                  <c:v>43528.260416666599</c:v>
                </c:pt>
                <c:pt idx="28649">
                  <c:v>43528.28125</c:v>
                </c:pt>
                <c:pt idx="28650">
                  <c:v>43528.302083333401</c:v>
                </c:pt>
                <c:pt idx="28651">
                  <c:v>43528.322916666599</c:v>
                </c:pt>
                <c:pt idx="28652">
                  <c:v>43528.34375</c:v>
                </c:pt>
                <c:pt idx="28653">
                  <c:v>43528.364583333401</c:v>
                </c:pt>
                <c:pt idx="28654">
                  <c:v>43528.385416666599</c:v>
                </c:pt>
                <c:pt idx="28655">
                  <c:v>43528.40625</c:v>
                </c:pt>
                <c:pt idx="28656">
                  <c:v>43528.427083333401</c:v>
                </c:pt>
                <c:pt idx="28657">
                  <c:v>43528.447916666599</c:v>
                </c:pt>
                <c:pt idx="28658">
                  <c:v>43528.46875</c:v>
                </c:pt>
                <c:pt idx="28659">
                  <c:v>43528.489583333401</c:v>
                </c:pt>
                <c:pt idx="28660">
                  <c:v>43528.510416666599</c:v>
                </c:pt>
                <c:pt idx="28661">
                  <c:v>43528.53125</c:v>
                </c:pt>
                <c:pt idx="28662">
                  <c:v>43528.552083333401</c:v>
                </c:pt>
                <c:pt idx="28663">
                  <c:v>43528.572916666599</c:v>
                </c:pt>
                <c:pt idx="28664">
                  <c:v>43528.59375</c:v>
                </c:pt>
                <c:pt idx="28665">
                  <c:v>43528.614583333401</c:v>
                </c:pt>
                <c:pt idx="28666">
                  <c:v>43528.635416666599</c:v>
                </c:pt>
                <c:pt idx="28667">
                  <c:v>43528.65625</c:v>
                </c:pt>
                <c:pt idx="28668">
                  <c:v>43528.677083333401</c:v>
                </c:pt>
                <c:pt idx="28669">
                  <c:v>43528.697916666599</c:v>
                </c:pt>
                <c:pt idx="28670">
                  <c:v>43528.71875</c:v>
                </c:pt>
                <c:pt idx="28671">
                  <c:v>43528.739583333401</c:v>
                </c:pt>
                <c:pt idx="28672">
                  <c:v>43528.760416666599</c:v>
                </c:pt>
                <c:pt idx="28673">
                  <c:v>43528.78125</c:v>
                </c:pt>
                <c:pt idx="28674">
                  <c:v>43528.802083333401</c:v>
                </c:pt>
                <c:pt idx="28675">
                  <c:v>43528.822916666599</c:v>
                </c:pt>
                <c:pt idx="28676">
                  <c:v>43528.84375</c:v>
                </c:pt>
                <c:pt idx="28677">
                  <c:v>43528.864583333401</c:v>
                </c:pt>
                <c:pt idx="28678">
                  <c:v>43528.885416666599</c:v>
                </c:pt>
                <c:pt idx="28679">
                  <c:v>43528.90625</c:v>
                </c:pt>
                <c:pt idx="28680">
                  <c:v>43528.927083333401</c:v>
                </c:pt>
                <c:pt idx="28681">
                  <c:v>43528.947916666599</c:v>
                </c:pt>
                <c:pt idx="28682">
                  <c:v>43528.96875</c:v>
                </c:pt>
                <c:pt idx="28683">
                  <c:v>43528.989583333401</c:v>
                </c:pt>
                <c:pt idx="28684">
                  <c:v>43529.010416666599</c:v>
                </c:pt>
                <c:pt idx="28685">
                  <c:v>43529.03125</c:v>
                </c:pt>
                <c:pt idx="28686">
                  <c:v>43529.052083333401</c:v>
                </c:pt>
                <c:pt idx="28687">
                  <c:v>43529.072916666599</c:v>
                </c:pt>
                <c:pt idx="28688">
                  <c:v>43529.09375</c:v>
                </c:pt>
                <c:pt idx="28689">
                  <c:v>43529.114583333401</c:v>
                </c:pt>
                <c:pt idx="28690">
                  <c:v>43529.135416666599</c:v>
                </c:pt>
                <c:pt idx="28691">
                  <c:v>43529.15625</c:v>
                </c:pt>
                <c:pt idx="28692">
                  <c:v>43529.177083333401</c:v>
                </c:pt>
                <c:pt idx="28693">
                  <c:v>43529.197916666599</c:v>
                </c:pt>
                <c:pt idx="28694">
                  <c:v>43529.21875</c:v>
                </c:pt>
                <c:pt idx="28695">
                  <c:v>43529.239583333401</c:v>
                </c:pt>
                <c:pt idx="28696">
                  <c:v>43529.260416666599</c:v>
                </c:pt>
                <c:pt idx="28697">
                  <c:v>43529.28125</c:v>
                </c:pt>
                <c:pt idx="28698">
                  <c:v>43529.302083333401</c:v>
                </c:pt>
                <c:pt idx="28699">
                  <c:v>43529.322916666599</c:v>
                </c:pt>
                <c:pt idx="28700">
                  <c:v>43529.34375</c:v>
                </c:pt>
                <c:pt idx="28701">
                  <c:v>43529.364583333401</c:v>
                </c:pt>
                <c:pt idx="28702">
                  <c:v>43529.385416666599</c:v>
                </c:pt>
                <c:pt idx="28703">
                  <c:v>43529.40625</c:v>
                </c:pt>
                <c:pt idx="28704">
                  <c:v>43529.427083333401</c:v>
                </c:pt>
                <c:pt idx="28705">
                  <c:v>43529.447916666599</c:v>
                </c:pt>
                <c:pt idx="28706">
                  <c:v>43529.46875</c:v>
                </c:pt>
                <c:pt idx="28707">
                  <c:v>43529.489583333401</c:v>
                </c:pt>
                <c:pt idx="28708">
                  <c:v>43529.510416666599</c:v>
                </c:pt>
                <c:pt idx="28709">
                  <c:v>43529.53125</c:v>
                </c:pt>
                <c:pt idx="28710">
                  <c:v>43529.552083333401</c:v>
                </c:pt>
                <c:pt idx="28711">
                  <c:v>43529.572916666599</c:v>
                </c:pt>
                <c:pt idx="28712">
                  <c:v>43529.59375</c:v>
                </c:pt>
                <c:pt idx="28713">
                  <c:v>43529.614583333401</c:v>
                </c:pt>
                <c:pt idx="28714">
                  <c:v>43529.635416666599</c:v>
                </c:pt>
                <c:pt idx="28715">
                  <c:v>43529.65625</c:v>
                </c:pt>
                <c:pt idx="28716">
                  <c:v>43529.677083333401</c:v>
                </c:pt>
                <c:pt idx="28717">
                  <c:v>43529.697916666599</c:v>
                </c:pt>
                <c:pt idx="28718">
                  <c:v>43529.71875</c:v>
                </c:pt>
                <c:pt idx="28719">
                  <c:v>43529.739583333401</c:v>
                </c:pt>
                <c:pt idx="28720">
                  <c:v>43529.760416666599</c:v>
                </c:pt>
                <c:pt idx="28721">
                  <c:v>43529.78125</c:v>
                </c:pt>
                <c:pt idx="28722">
                  <c:v>43529.802083333401</c:v>
                </c:pt>
                <c:pt idx="28723">
                  <c:v>43529.822916666599</c:v>
                </c:pt>
                <c:pt idx="28724">
                  <c:v>43529.84375</c:v>
                </c:pt>
                <c:pt idx="28725">
                  <c:v>43529.864583333401</c:v>
                </c:pt>
                <c:pt idx="28726">
                  <c:v>43529.885416666599</c:v>
                </c:pt>
                <c:pt idx="28727">
                  <c:v>43529.90625</c:v>
                </c:pt>
                <c:pt idx="28728">
                  <c:v>43529.927083333401</c:v>
                </c:pt>
                <c:pt idx="28729">
                  <c:v>43529.947916666599</c:v>
                </c:pt>
                <c:pt idx="28730">
                  <c:v>43529.96875</c:v>
                </c:pt>
                <c:pt idx="28731">
                  <c:v>43529.989583333401</c:v>
                </c:pt>
                <c:pt idx="28732">
                  <c:v>43530.010416666599</c:v>
                </c:pt>
                <c:pt idx="28733">
                  <c:v>43530.03125</c:v>
                </c:pt>
                <c:pt idx="28734">
                  <c:v>43530.052083333401</c:v>
                </c:pt>
                <c:pt idx="28735">
                  <c:v>43530.072916666599</c:v>
                </c:pt>
                <c:pt idx="28736">
                  <c:v>43530.09375</c:v>
                </c:pt>
                <c:pt idx="28737">
                  <c:v>43530.114583333401</c:v>
                </c:pt>
                <c:pt idx="28738">
                  <c:v>43530.135416666599</c:v>
                </c:pt>
                <c:pt idx="28739">
                  <c:v>43530.15625</c:v>
                </c:pt>
                <c:pt idx="28740">
                  <c:v>43530.177083333401</c:v>
                </c:pt>
                <c:pt idx="28741">
                  <c:v>43530.197916666599</c:v>
                </c:pt>
                <c:pt idx="28742">
                  <c:v>43530.21875</c:v>
                </c:pt>
                <c:pt idx="28743">
                  <c:v>43530.239583333401</c:v>
                </c:pt>
                <c:pt idx="28744">
                  <c:v>43530.260416666599</c:v>
                </c:pt>
                <c:pt idx="28745">
                  <c:v>43530.28125</c:v>
                </c:pt>
                <c:pt idx="28746">
                  <c:v>43530.302083333401</c:v>
                </c:pt>
                <c:pt idx="28747">
                  <c:v>43530.322916666599</c:v>
                </c:pt>
                <c:pt idx="28748">
                  <c:v>43530.34375</c:v>
                </c:pt>
                <c:pt idx="28749">
                  <c:v>43530.364583333401</c:v>
                </c:pt>
                <c:pt idx="28750">
                  <c:v>43530.385416666599</c:v>
                </c:pt>
                <c:pt idx="28751">
                  <c:v>43530.40625</c:v>
                </c:pt>
                <c:pt idx="28752">
                  <c:v>43530.427083333401</c:v>
                </c:pt>
                <c:pt idx="28753">
                  <c:v>43530.447916666599</c:v>
                </c:pt>
                <c:pt idx="28754">
                  <c:v>43530.46875</c:v>
                </c:pt>
                <c:pt idx="28755">
                  <c:v>43530.489583333401</c:v>
                </c:pt>
                <c:pt idx="28756">
                  <c:v>43530.510416666599</c:v>
                </c:pt>
                <c:pt idx="28757">
                  <c:v>43530.53125</c:v>
                </c:pt>
                <c:pt idx="28758">
                  <c:v>43530.552083333401</c:v>
                </c:pt>
                <c:pt idx="28759">
                  <c:v>43530.572916666599</c:v>
                </c:pt>
                <c:pt idx="28760">
                  <c:v>43530.59375</c:v>
                </c:pt>
                <c:pt idx="28761">
                  <c:v>43530.614583333401</c:v>
                </c:pt>
                <c:pt idx="28762">
                  <c:v>43530.635416666599</c:v>
                </c:pt>
                <c:pt idx="28763">
                  <c:v>43530.65625</c:v>
                </c:pt>
                <c:pt idx="28764">
                  <c:v>43530.677083333401</c:v>
                </c:pt>
                <c:pt idx="28765">
                  <c:v>43530.697916666599</c:v>
                </c:pt>
                <c:pt idx="28766">
                  <c:v>43530.71875</c:v>
                </c:pt>
                <c:pt idx="28767">
                  <c:v>43530.739583333401</c:v>
                </c:pt>
                <c:pt idx="28768">
                  <c:v>43530.760416666599</c:v>
                </c:pt>
                <c:pt idx="28769">
                  <c:v>43530.78125</c:v>
                </c:pt>
                <c:pt idx="28770">
                  <c:v>43530.802083333401</c:v>
                </c:pt>
                <c:pt idx="28771">
                  <c:v>43530.822916666599</c:v>
                </c:pt>
                <c:pt idx="28772">
                  <c:v>43530.84375</c:v>
                </c:pt>
                <c:pt idx="28773">
                  <c:v>43530.864583333401</c:v>
                </c:pt>
                <c:pt idx="28774">
                  <c:v>43530.885416666599</c:v>
                </c:pt>
                <c:pt idx="28775">
                  <c:v>43530.90625</c:v>
                </c:pt>
                <c:pt idx="28776">
                  <c:v>43530.927083333401</c:v>
                </c:pt>
                <c:pt idx="28777">
                  <c:v>43530.947916666599</c:v>
                </c:pt>
                <c:pt idx="28778">
                  <c:v>43530.96875</c:v>
                </c:pt>
                <c:pt idx="28779">
                  <c:v>43530.989583333401</c:v>
                </c:pt>
                <c:pt idx="28780">
                  <c:v>43531.010416666599</c:v>
                </c:pt>
                <c:pt idx="28781">
                  <c:v>43531.03125</c:v>
                </c:pt>
                <c:pt idx="28782">
                  <c:v>43531.052083333401</c:v>
                </c:pt>
                <c:pt idx="28783">
                  <c:v>43531.072916666599</c:v>
                </c:pt>
                <c:pt idx="28784">
                  <c:v>43531.09375</c:v>
                </c:pt>
                <c:pt idx="28785">
                  <c:v>43531.114583333401</c:v>
                </c:pt>
                <c:pt idx="28786">
                  <c:v>43531.135416666599</c:v>
                </c:pt>
                <c:pt idx="28787">
                  <c:v>43531.15625</c:v>
                </c:pt>
                <c:pt idx="28788">
                  <c:v>43531.177083333401</c:v>
                </c:pt>
                <c:pt idx="28789">
                  <c:v>43531.197916666599</c:v>
                </c:pt>
                <c:pt idx="28790">
                  <c:v>43531.21875</c:v>
                </c:pt>
                <c:pt idx="28791">
                  <c:v>43531.239583333401</c:v>
                </c:pt>
                <c:pt idx="28792">
                  <c:v>43531.260416666599</c:v>
                </c:pt>
                <c:pt idx="28793">
                  <c:v>43531.28125</c:v>
                </c:pt>
                <c:pt idx="28794">
                  <c:v>43531.302083333401</c:v>
                </c:pt>
                <c:pt idx="28795">
                  <c:v>43531.322916666599</c:v>
                </c:pt>
                <c:pt idx="28796">
                  <c:v>43531.34375</c:v>
                </c:pt>
                <c:pt idx="28797">
                  <c:v>43531.364583333401</c:v>
                </c:pt>
                <c:pt idx="28798">
                  <c:v>43531.385416666599</c:v>
                </c:pt>
                <c:pt idx="28799">
                  <c:v>43531.40625</c:v>
                </c:pt>
                <c:pt idx="28800">
                  <c:v>43531.427083333401</c:v>
                </c:pt>
                <c:pt idx="28801">
                  <c:v>43531.447916666599</c:v>
                </c:pt>
                <c:pt idx="28802">
                  <c:v>43531.46875</c:v>
                </c:pt>
                <c:pt idx="28803">
                  <c:v>43531.489583333401</c:v>
                </c:pt>
                <c:pt idx="28804">
                  <c:v>43531.510416666599</c:v>
                </c:pt>
                <c:pt idx="28805">
                  <c:v>43531.53125</c:v>
                </c:pt>
                <c:pt idx="28806">
                  <c:v>43531.552083333401</c:v>
                </c:pt>
                <c:pt idx="28807">
                  <c:v>43531.572916666599</c:v>
                </c:pt>
                <c:pt idx="28808">
                  <c:v>43531.59375</c:v>
                </c:pt>
                <c:pt idx="28809">
                  <c:v>43531.614583333401</c:v>
                </c:pt>
                <c:pt idx="28810">
                  <c:v>43531.635416666599</c:v>
                </c:pt>
                <c:pt idx="28811">
                  <c:v>43531.65625</c:v>
                </c:pt>
                <c:pt idx="28812">
                  <c:v>43531.677083333401</c:v>
                </c:pt>
                <c:pt idx="28813">
                  <c:v>43531.697916666599</c:v>
                </c:pt>
                <c:pt idx="28814">
                  <c:v>43531.71875</c:v>
                </c:pt>
                <c:pt idx="28815">
                  <c:v>43531.739583333401</c:v>
                </c:pt>
                <c:pt idx="28816">
                  <c:v>43531.760416666599</c:v>
                </c:pt>
                <c:pt idx="28817">
                  <c:v>43531.78125</c:v>
                </c:pt>
                <c:pt idx="28818">
                  <c:v>43531.802083333401</c:v>
                </c:pt>
                <c:pt idx="28819">
                  <c:v>43531.822916666599</c:v>
                </c:pt>
                <c:pt idx="28820">
                  <c:v>43531.84375</c:v>
                </c:pt>
                <c:pt idx="28821">
                  <c:v>43531.864583333401</c:v>
                </c:pt>
                <c:pt idx="28822">
                  <c:v>43531.885416666599</c:v>
                </c:pt>
                <c:pt idx="28823">
                  <c:v>43531.90625</c:v>
                </c:pt>
                <c:pt idx="28824">
                  <c:v>43531.927083333401</c:v>
                </c:pt>
                <c:pt idx="28825">
                  <c:v>43531.947916666599</c:v>
                </c:pt>
                <c:pt idx="28826">
                  <c:v>43531.96875</c:v>
                </c:pt>
                <c:pt idx="28827">
                  <c:v>43531.989583333401</c:v>
                </c:pt>
                <c:pt idx="28828">
                  <c:v>43532.010416666599</c:v>
                </c:pt>
                <c:pt idx="28829">
                  <c:v>43532.03125</c:v>
                </c:pt>
                <c:pt idx="28830">
                  <c:v>43532.052083333401</c:v>
                </c:pt>
                <c:pt idx="28831">
                  <c:v>43532.072916666599</c:v>
                </c:pt>
                <c:pt idx="28832">
                  <c:v>43532.09375</c:v>
                </c:pt>
                <c:pt idx="28833">
                  <c:v>43532.114583333401</c:v>
                </c:pt>
                <c:pt idx="28834">
                  <c:v>43532.135416666599</c:v>
                </c:pt>
                <c:pt idx="28835">
                  <c:v>43532.15625</c:v>
                </c:pt>
                <c:pt idx="28836">
                  <c:v>43532.177083333401</c:v>
                </c:pt>
                <c:pt idx="28837">
                  <c:v>43532.197916666599</c:v>
                </c:pt>
                <c:pt idx="28838">
                  <c:v>43532.21875</c:v>
                </c:pt>
                <c:pt idx="28839">
                  <c:v>43532.239583333401</c:v>
                </c:pt>
                <c:pt idx="28840">
                  <c:v>43532.260416666599</c:v>
                </c:pt>
                <c:pt idx="28841">
                  <c:v>43532.28125</c:v>
                </c:pt>
                <c:pt idx="28842">
                  <c:v>43532.302083333401</c:v>
                </c:pt>
                <c:pt idx="28843">
                  <c:v>43532.322916666599</c:v>
                </c:pt>
                <c:pt idx="28844">
                  <c:v>43532.34375</c:v>
                </c:pt>
                <c:pt idx="28845">
                  <c:v>43532.364583333401</c:v>
                </c:pt>
                <c:pt idx="28846">
                  <c:v>43532.385416666599</c:v>
                </c:pt>
                <c:pt idx="28847">
                  <c:v>43532.40625</c:v>
                </c:pt>
                <c:pt idx="28848">
                  <c:v>43532.427083333401</c:v>
                </c:pt>
                <c:pt idx="28849">
                  <c:v>43532.447916666599</c:v>
                </c:pt>
                <c:pt idx="28850">
                  <c:v>43532.46875</c:v>
                </c:pt>
                <c:pt idx="28851">
                  <c:v>43532.489583333401</c:v>
                </c:pt>
                <c:pt idx="28852">
                  <c:v>43532.510416666599</c:v>
                </c:pt>
                <c:pt idx="28853">
                  <c:v>43532.53125</c:v>
                </c:pt>
                <c:pt idx="28854">
                  <c:v>43532.552083333401</c:v>
                </c:pt>
                <c:pt idx="28855">
                  <c:v>43532.572916666599</c:v>
                </c:pt>
                <c:pt idx="28856">
                  <c:v>43532.59375</c:v>
                </c:pt>
                <c:pt idx="28857">
                  <c:v>43532.614583333401</c:v>
                </c:pt>
                <c:pt idx="28858">
                  <c:v>43532.635416666599</c:v>
                </c:pt>
                <c:pt idx="28859">
                  <c:v>43532.65625</c:v>
                </c:pt>
                <c:pt idx="28860">
                  <c:v>43532.677083333401</c:v>
                </c:pt>
                <c:pt idx="28861">
                  <c:v>43532.697916666599</c:v>
                </c:pt>
                <c:pt idx="28862">
                  <c:v>43532.71875</c:v>
                </c:pt>
                <c:pt idx="28863">
                  <c:v>43532.739583333401</c:v>
                </c:pt>
                <c:pt idx="28864">
                  <c:v>43532.760416666599</c:v>
                </c:pt>
                <c:pt idx="28865">
                  <c:v>43532.78125</c:v>
                </c:pt>
                <c:pt idx="28866">
                  <c:v>43532.802083333401</c:v>
                </c:pt>
                <c:pt idx="28867">
                  <c:v>43532.822916666599</c:v>
                </c:pt>
                <c:pt idx="28868">
                  <c:v>43532.84375</c:v>
                </c:pt>
                <c:pt idx="28869">
                  <c:v>43532.864583333401</c:v>
                </c:pt>
                <c:pt idx="28870">
                  <c:v>43532.885416666599</c:v>
                </c:pt>
                <c:pt idx="28871">
                  <c:v>43532.90625</c:v>
                </c:pt>
                <c:pt idx="28872">
                  <c:v>43532.927083333401</c:v>
                </c:pt>
                <c:pt idx="28873">
                  <c:v>43532.947916666599</c:v>
                </c:pt>
                <c:pt idx="28874">
                  <c:v>43532.96875</c:v>
                </c:pt>
                <c:pt idx="28875">
                  <c:v>43532.989583333401</c:v>
                </c:pt>
                <c:pt idx="28876">
                  <c:v>43533.010416666599</c:v>
                </c:pt>
                <c:pt idx="28877">
                  <c:v>43533.03125</c:v>
                </c:pt>
                <c:pt idx="28878">
                  <c:v>43533.052083333401</c:v>
                </c:pt>
                <c:pt idx="28879">
                  <c:v>43533.072916666599</c:v>
                </c:pt>
                <c:pt idx="28880">
                  <c:v>43533.09375</c:v>
                </c:pt>
                <c:pt idx="28881">
                  <c:v>43533.114583333401</c:v>
                </c:pt>
                <c:pt idx="28882">
                  <c:v>43533.135416666599</c:v>
                </c:pt>
                <c:pt idx="28883">
                  <c:v>43533.15625</c:v>
                </c:pt>
                <c:pt idx="28884">
                  <c:v>43533.177083333401</c:v>
                </c:pt>
                <c:pt idx="28885">
                  <c:v>43533.197916666599</c:v>
                </c:pt>
                <c:pt idx="28886">
                  <c:v>43533.21875</c:v>
                </c:pt>
                <c:pt idx="28887">
                  <c:v>43533.239583333401</c:v>
                </c:pt>
                <c:pt idx="28888">
                  <c:v>43533.260416666599</c:v>
                </c:pt>
                <c:pt idx="28889">
                  <c:v>43533.28125</c:v>
                </c:pt>
                <c:pt idx="28890">
                  <c:v>43533.302083333401</c:v>
                </c:pt>
                <c:pt idx="28891">
                  <c:v>43533.322916666599</c:v>
                </c:pt>
                <c:pt idx="28892">
                  <c:v>43533.34375</c:v>
                </c:pt>
                <c:pt idx="28893">
                  <c:v>43533.364583333401</c:v>
                </c:pt>
                <c:pt idx="28894">
                  <c:v>43533.385416666599</c:v>
                </c:pt>
                <c:pt idx="28895">
                  <c:v>43533.40625</c:v>
                </c:pt>
                <c:pt idx="28896">
                  <c:v>43533.427083333401</c:v>
                </c:pt>
                <c:pt idx="28897">
                  <c:v>43533.447916666599</c:v>
                </c:pt>
                <c:pt idx="28898">
                  <c:v>43533.46875</c:v>
                </c:pt>
                <c:pt idx="28899">
                  <c:v>43533.489583333401</c:v>
                </c:pt>
                <c:pt idx="28900">
                  <c:v>43533.510416666599</c:v>
                </c:pt>
                <c:pt idx="28901">
                  <c:v>43533.53125</c:v>
                </c:pt>
                <c:pt idx="28902">
                  <c:v>43533.552083333401</c:v>
                </c:pt>
                <c:pt idx="28903">
                  <c:v>43533.572916666599</c:v>
                </c:pt>
                <c:pt idx="28904">
                  <c:v>43533.59375</c:v>
                </c:pt>
                <c:pt idx="28905">
                  <c:v>43533.614583333401</c:v>
                </c:pt>
                <c:pt idx="28906">
                  <c:v>43533.635416666599</c:v>
                </c:pt>
                <c:pt idx="28907">
                  <c:v>43533.65625</c:v>
                </c:pt>
                <c:pt idx="28908">
                  <c:v>43533.677083333401</c:v>
                </c:pt>
                <c:pt idx="28909">
                  <c:v>43533.697916666599</c:v>
                </c:pt>
                <c:pt idx="28910">
                  <c:v>43533.71875</c:v>
                </c:pt>
                <c:pt idx="28911">
                  <c:v>43533.739583333401</c:v>
                </c:pt>
                <c:pt idx="28912">
                  <c:v>43533.760416666599</c:v>
                </c:pt>
                <c:pt idx="28913">
                  <c:v>43533.78125</c:v>
                </c:pt>
                <c:pt idx="28914">
                  <c:v>43533.802083333401</c:v>
                </c:pt>
                <c:pt idx="28915">
                  <c:v>43533.822916666599</c:v>
                </c:pt>
                <c:pt idx="28916">
                  <c:v>43533.84375</c:v>
                </c:pt>
                <c:pt idx="28917">
                  <c:v>43533.864583333401</c:v>
                </c:pt>
                <c:pt idx="28918">
                  <c:v>43533.885416666599</c:v>
                </c:pt>
                <c:pt idx="28919">
                  <c:v>43533.90625</c:v>
                </c:pt>
                <c:pt idx="28920">
                  <c:v>43533.927083333401</c:v>
                </c:pt>
                <c:pt idx="28921">
                  <c:v>43533.947916666599</c:v>
                </c:pt>
                <c:pt idx="28922">
                  <c:v>43533.96875</c:v>
                </c:pt>
                <c:pt idx="28923">
                  <c:v>43533.989583333401</c:v>
                </c:pt>
                <c:pt idx="28924">
                  <c:v>43534.010416666599</c:v>
                </c:pt>
                <c:pt idx="28925">
                  <c:v>43534.03125</c:v>
                </c:pt>
                <c:pt idx="28926">
                  <c:v>43534.052083333401</c:v>
                </c:pt>
                <c:pt idx="28927">
                  <c:v>43534.072916666599</c:v>
                </c:pt>
                <c:pt idx="28928">
                  <c:v>43534.09375</c:v>
                </c:pt>
                <c:pt idx="28929">
                  <c:v>43534.114583333401</c:v>
                </c:pt>
                <c:pt idx="28930">
                  <c:v>43534.135416666599</c:v>
                </c:pt>
                <c:pt idx="28931">
                  <c:v>43534.15625</c:v>
                </c:pt>
                <c:pt idx="28932">
                  <c:v>43534.177083333401</c:v>
                </c:pt>
                <c:pt idx="28933">
                  <c:v>43534.197916666599</c:v>
                </c:pt>
                <c:pt idx="28934">
                  <c:v>43534.21875</c:v>
                </c:pt>
                <c:pt idx="28935">
                  <c:v>43534.239583333401</c:v>
                </c:pt>
                <c:pt idx="28936">
                  <c:v>43534.260416666599</c:v>
                </c:pt>
                <c:pt idx="28937">
                  <c:v>43534.28125</c:v>
                </c:pt>
                <c:pt idx="28938">
                  <c:v>43534.302083333401</c:v>
                </c:pt>
                <c:pt idx="28939">
                  <c:v>43534.322916666599</c:v>
                </c:pt>
                <c:pt idx="28940">
                  <c:v>43534.34375</c:v>
                </c:pt>
                <c:pt idx="28941">
                  <c:v>43534.364583333401</c:v>
                </c:pt>
                <c:pt idx="28942">
                  <c:v>43534.385416666599</c:v>
                </c:pt>
                <c:pt idx="28943">
                  <c:v>43534.40625</c:v>
                </c:pt>
                <c:pt idx="28944">
                  <c:v>43534.427083333401</c:v>
                </c:pt>
                <c:pt idx="28945">
                  <c:v>43534.447916666599</c:v>
                </c:pt>
                <c:pt idx="28946">
                  <c:v>43534.46875</c:v>
                </c:pt>
                <c:pt idx="28947">
                  <c:v>43534.489583333401</c:v>
                </c:pt>
                <c:pt idx="28948">
                  <c:v>43534.510416666599</c:v>
                </c:pt>
                <c:pt idx="28949">
                  <c:v>43534.53125</c:v>
                </c:pt>
                <c:pt idx="28950">
                  <c:v>43534.552083333401</c:v>
                </c:pt>
                <c:pt idx="28951">
                  <c:v>43534.572916666599</c:v>
                </c:pt>
                <c:pt idx="28952">
                  <c:v>43534.59375</c:v>
                </c:pt>
                <c:pt idx="28953">
                  <c:v>43534.614583333401</c:v>
                </c:pt>
                <c:pt idx="28954">
                  <c:v>43534.635416666599</c:v>
                </c:pt>
                <c:pt idx="28955">
                  <c:v>43534.65625</c:v>
                </c:pt>
                <c:pt idx="28956">
                  <c:v>43534.677083333401</c:v>
                </c:pt>
                <c:pt idx="28957">
                  <c:v>43534.697916666599</c:v>
                </c:pt>
                <c:pt idx="28958">
                  <c:v>43534.71875</c:v>
                </c:pt>
                <c:pt idx="28959">
                  <c:v>43534.739583333401</c:v>
                </c:pt>
                <c:pt idx="28960">
                  <c:v>43534.760416666599</c:v>
                </c:pt>
                <c:pt idx="28961">
                  <c:v>43534.78125</c:v>
                </c:pt>
                <c:pt idx="28962">
                  <c:v>43534.802083333401</c:v>
                </c:pt>
                <c:pt idx="28963">
                  <c:v>43534.822916666599</c:v>
                </c:pt>
                <c:pt idx="28964">
                  <c:v>43534.84375</c:v>
                </c:pt>
                <c:pt idx="28965">
                  <c:v>43534.864583333401</c:v>
                </c:pt>
                <c:pt idx="28966">
                  <c:v>43534.885416666599</c:v>
                </c:pt>
                <c:pt idx="28967">
                  <c:v>43534.90625</c:v>
                </c:pt>
                <c:pt idx="28968">
                  <c:v>43534.927083333401</c:v>
                </c:pt>
                <c:pt idx="28969">
                  <c:v>43534.947916666599</c:v>
                </c:pt>
                <c:pt idx="28970">
                  <c:v>43534.96875</c:v>
                </c:pt>
                <c:pt idx="28971">
                  <c:v>43534.989583333401</c:v>
                </c:pt>
                <c:pt idx="28972">
                  <c:v>43535.010416666599</c:v>
                </c:pt>
                <c:pt idx="28973">
                  <c:v>43535.03125</c:v>
                </c:pt>
                <c:pt idx="28974">
                  <c:v>43535.052083333401</c:v>
                </c:pt>
                <c:pt idx="28975">
                  <c:v>43535.072916666599</c:v>
                </c:pt>
                <c:pt idx="28976">
                  <c:v>43535.09375</c:v>
                </c:pt>
                <c:pt idx="28977">
                  <c:v>43535.114583333401</c:v>
                </c:pt>
                <c:pt idx="28978">
                  <c:v>43535.135416666599</c:v>
                </c:pt>
                <c:pt idx="28979">
                  <c:v>43535.15625</c:v>
                </c:pt>
                <c:pt idx="28980">
                  <c:v>43535.177083333401</c:v>
                </c:pt>
                <c:pt idx="28981">
                  <c:v>43535.197916666599</c:v>
                </c:pt>
                <c:pt idx="28982">
                  <c:v>43535.21875</c:v>
                </c:pt>
                <c:pt idx="28983">
                  <c:v>43535.239583333401</c:v>
                </c:pt>
                <c:pt idx="28984">
                  <c:v>43535.260416666599</c:v>
                </c:pt>
                <c:pt idx="28985">
                  <c:v>43535.28125</c:v>
                </c:pt>
                <c:pt idx="28986">
                  <c:v>43535.302083333401</c:v>
                </c:pt>
                <c:pt idx="28987">
                  <c:v>43535.322916666599</c:v>
                </c:pt>
                <c:pt idx="28988">
                  <c:v>43535.34375</c:v>
                </c:pt>
                <c:pt idx="28989">
                  <c:v>43535.364583333401</c:v>
                </c:pt>
                <c:pt idx="28990">
                  <c:v>43535.385416666599</c:v>
                </c:pt>
                <c:pt idx="28991">
                  <c:v>43535.40625</c:v>
                </c:pt>
                <c:pt idx="28992">
                  <c:v>43535.427083333401</c:v>
                </c:pt>
                <c:pt idx="28993">
                  <c:v>43535.447916666599</c:v>
                </c:pt>
                <c:pt idx="28994">
                  <c:v>43535.46875</c:v>
                </c:pt>
                <c:pt idx="28995">
                  <c:v>43535.489583333401</c:v>
                </c:pt>
                <c:pt idx="28996">
                  <c:v>43535.510416666599</c:v>
                </c:pt>
                <c:pt idx="28997">
                  <c:v>43535.53125</c:v>
                </c:pt>
                <c:pt idx="28998">
                  <c:v>43535.552083333401</c:v>
                </c:pt>
                <c:pt idx="28999">
                  <c:v>43535.572916666599</c:v>
                </c:pt>
                <c:pt idx="29000">
                  <c:v>43535.59375</c:v>
                </c:pt>
                <c:pt idx="29001">
                  <c:v>43535.614583333401</c:v>
                </c:pt>
                <c:pt idx="29002">
                  <c:v>43535.635416666599</c:v>
                </c:pt>
                <c:pt idx="29003">
                  <c:v>43535.65625</c:v>
                </c:pt>
                <c:pt idx="29004">
                  <c:v>43535.677083333401</c:v>
                </c:pt>
                <c:pt idx="29005">
                  <c:v>43535.697916666599</c:v>
                </c:pt>
                <c:pt idx="29006">
                  <c:v>43535.71875</c:v>
                </c:pt>
                <c:pt idx="29007">
                  <c:v>43535.739583333401</c:v>
                </c:pt>
                <c:pt idx="29008">
                  <c:v>43535.760416666599</c:v>
                </c:pt>
                <c:pt idx="29009">
                  <c:v>43535.78125</c:v>
                </c:pt>
                <c:pt idx="29010">
                  <c:v>43535.802083333401</c:v>
                </c:pt>
                <c:pt idx="29011">
                  <c:v>43535.822916666599</c:v>
                </c:pt>
                <c:pt idx="29012">
                  <c:v>43535.84375</c:v>
                </c:pt>
                <c:pt idx="29013">
                  <c:v>43535.864583333401</c:v>
                </c:pt>
                <c:pt idx="29014">
                  <c:v>43535.885416666599</c:v>
                </c:pt>
                <c:pt idx="29015">
                  <c:v>43535.90625</c:v>
                </c:pt>
                <c:pt idx="29016">
                  <c:v>43535.927083333401</c:v>
                </c:pt>
                <c:pt idx="29017">
                  <c:v>43535.947916666599</c:v>
                </c:pt>
                <c:pt idx="29018">
                  <c:v>43535.96875</c:v>
                </c:pt>
                <c:pt idx="29019">
                  <c:v>43535.989583333401</c:v>
                </c:pt>
                <c:pt idx="29020">
                  <c:v>43536.010416666599</c:v>
                </c:pt>
                <c:pt idx="29021">
                  <c:v>43536.03125</c:v>
                </c:pt>
                <c:pt idx="29022">
                  <c:v>43536.052083333401</c:v>
                </c:pt>
                <c:pt idx="29023">
                  <c:v>43536.072916666599</c:v>
                </c:pt>
                <c:pt idx="29024">
                  <c:v>43536.09375</c:v>
                </c:pt>
                <c:pt idx="29025">
                  <c:v>43536.114583333401</c:v>
                </c:pt>
                <c:pt idx="29026">
                  <c:v>43536.135416666599</c:v>
                </c:pt>
                <c:pt idx="29027">
                  <c:v>43536.15625</c:v>
                </c:pt>
                <c:pt idx="29028">
                  <c:v>43536.177083333401</c:v>
                </c:pt>
                <c:pt idx="29029">
                  <c:v>43536.197916666599</c:v>
                </c:pt>
                <c:pt idx="29030">
                  <c:v>43536.21875</c:v>
                </c:pt>
                <c:pt idx="29031">
                  <c:v>43536.239583333401</c:v>
                </c:pt>
                <c:pt idx="29032">
                  <c:v>43536.260416666599</c:v>
                </c:pt>
                <c:pt idx="29033">
                  <c:v>43536.28125</c:v>
                </c:pt>
                <c:pt idx="29034">
                  <c:v>43536.302083333401</c:v>
                </c:pt>
                <c:pt idx="29035">
                  <c:v>43536.322916666599</c:v>
                </c:pt>
                <c:pt idx="29036">
                  <c:v>43536.34375</c:v>
                </c:pt>
                <c:pt idx="29037">
                  <c:v>43536.364583333401</c:v>
                </c:pt>
                <c:pt idx="29038">
                  <c:v>43536.385416666599</c:v>
                </c:pt>
                <c:pt idx="29039">
                  <c:v>43536.40625</c:v>
                </c:pt>
                <c:pt idx="29040">
                  <c:v>43536.427083333401</c:v>
                </c:pt>
                <c:pt idx="29041">
                  <c:v>43536.447916666599</c:v>
                </c:pt>
                <c:pt idx="29042">
                  <c:v>43536.46875</c:v>
                </c:pt>
                <c:pt idx="29043">
                  <c:v>43536.489583333401</c:v>
                </c:pt>
                <c:pt idx="29044">
                  <c:v>43536.510416666599</c:v>
                </c:pt>
                <c:pt idx="29045">
                  <c:v>43536.53125</c:v>
                </c:pt>
                <c:pt idx="29046">
                  <c:v>43536.552083333401</c:v>
                </c:pt>
                <c:pt idx="29047">
                  <c:v>43536.572916666599</c:v>
                </c:pt>
                <c:pt idx="29048">
                  <c:v>43536.59375</c:v>
                </c:pt>
                <c:pt idx="29049">
                  <c:v>43536.614583333401</c:v>
                </c:pt>
                <c:pt idx="29050">
                  <c:v>43536.635416666599</c:v>
                </c:pt>
                <c:pt idx="29051">
                  <c:v>43536.65625</c:v>
                </c:pt>
                <c:pt idx="29052">
                  <c:v>43536.677083333401</c:v>
                </c:pt>
                <c:pt idx="29053">
                  <c:v>43536.697916666599</c:v>
                </c:pt>
                <c:pt idx="29054">
                  <c:v>43536.71875</c:v>
                </c:pt>
                <c:pt idx="29055">
                  <c:v>43536.739583333401</c:v>
                </c:pt>
                <c:pt idx="29056">
                  <c:v>43536.760416666599</c:v>
                </c:pt>
                <c:pt idx="29057">
                  <c:v>43536.78125</c:v>
                </c:pt>
                <c:pt idx="29058">
                  <c:v>43536.802083333401</c:v>
                </c:pt>
                <c:pt idx="29059">
                  <c:v>43536.822916666599</c:v>
                </c:pt>
                <c:pt idx="29060">
                  <c:v>43536.84375</c:v>
                </c:pt>
                <c:pt idx="29061">
                  <c:v>43536.864583333401</c:v>
                </c:pt>
                <c:pt idx="29062">
                  <c:v>43536.885416666599</c:v>
                </c:pt>
                <c:pt idx="29063">
                  <c:v>43536.90625</c:v>
                </c:pt>
                <c:pt idx="29064">
                  <c:v>43536.927083333401</c:v>
                </c:pt>
                <c:pt idx="29065">
                  <c:v>43536.947916666599</c:v>
                </c:pt>
                <c:pt idx="29066">
                  <c:v>43536.96875</c:v>
                </c:pt>
                <c:pt idx="29067">
                  <c:v>43536.989583333401</c:v>
                </c:pt>
                <c:pt idx="29068">
                  <c:v>43537.010416666599</c:v>
                </c:pt>
                <c:pt idx="29069">
                  <c:v>43537.03125</c:v>
                </c:pt>
                <c:pt idx="29070">
                  <c:v>43537.052083333401</c:v>
                </c:pt>
                <c:pt idx="29071">
                  <c:v>43537.072916666599</c:v>
                </c:pt>
                <c:pt idx="29072">
                  <c:v>43537.09375</c:v>
                </c:pt>
                <c:pt idx="29073">
                  <c:v>43537.114583333401</c:v>
                </c:pt>
                <c:pt idx="29074">
                  <c:v>43537.135416666599</c:v>
                </c:pt>
                <c:pt idx="29075">
                  <c:v>43537.15625</c:v>
                </c:pt>
                <c:pt idx="29076">
                  <c:v>43537.177083333401</c:v>
                </c:pt>
                <c:pt idx="29077">
                  <c:v>43537.197916666599</c:v>
                </c:pt>
                <c:pt idx="29078">
                  <c:v>43537.21875</c:v>
                </c:pt>
                <c:pt idx="29079">
                  <c:v>43537.239583333401</c:v>
                </c:pt>
                <c:pt idx="29080">
                  <c:v>43537.260416666599</c:v>
                </c:pt>
                <c:pt idx="29081">
                  <c:v>43537.28125</c:v>
                </c:pt>
                <c:pt idx="29082">
                  <c:v>43537.302083333401</c:v>
                </c:pt>
                <c:pt idx="29083">
                  <c:v>43537.322916666599</c:v>
                </c:pt>
                <c:pt idx="29084">
                  <c:v>43537.34375</c:v>
                </c:pt>
                <c:pt idx="29085">
                  <c:v>43537.364583333401</c:v>
                </c:pt>
                <c:pt idx="29086">
                  <c:v>43537.385416666599</c:v>
                </c:pt>
                <c:pt idx="29087">
                  <c:v>43537.40625</c:v>
                </c:pt>
                <c:pt idx="29088">
                  <c:v>43537.427083333401</c:v>
                </c:pt>
                <c:pt idx="29089">
                  <c:v>43537.447916666599</c:v>
                </c:pt>
                <c:pt idx="29090">
                  <c:v>43537.46875</c:v>
                </c:pt>
                <c:pt idx="29091">
                  <c:v>43537.489583333401</c:v>
                </c:pt>
                <c:pt idx="29092">
                  <c:v>43537.510416666599</c:v>
                </c:pt>
                <c:pt idx="29093">
                  <c:v>43537.53125</c:v>
                </c:pt>
                <c:pt idx="29094">
                  <c:v>43537.552083333401</c:v>
                </c:pt>
                <c:pt idx="29095">
                  <c:v>43537.572916666599</c:v>
                </c:pt>
                <c:pt idx="29096">
                  <c:v>43537.59375</c:v>
                </c:pt>
                <c:pt idx="29097">
                  <c:v>43537.614583333401</c:v>
                </c:pt>
                <c:pt idx="29098">
                  <c:v>43537.635416666599</c:v>
                </c:pt>
                <c:pt idx="29099">
                  <c:v>43537.65625</c:v>
                </c:pt>
                <c:pt idx="29100">
                  <c:v>43537.677083333401</c:v>
                </c:pt>
                <c:pt idx="29101">
                  <c:v>43537.697916666599</c:v>
                </c:pt>
                <c:pt idx="29102">
                  <c:v>43537.71875</c:v>
                </c:pt>
                <c:pt idx="29103">
                  <c:v>43537.739583333401</c:v>
                </c:pt>
                <c:pt idx="29104">
                  <c:v>43537.760416666599</c:v>
                </c:pt>
                <c:pt idx="29105">
                  <c:v>43537.78125</c:v>
                </c:pt>
                <c:pt idx="29106">
                  <c:v>43537.802083333401</c:v>
                </c:pt>
                <c:pt idx="29107">
                  <c:v>43537.822916666599</c:v>
                </c:pt>
                <c:pt idx="29108">
                  <c:v>43537.84375</c:v>
                </c:pt>
                <c:pt idx="29109">
                  <c:v>43537.864583333401</c:v>
                </c:pt>
                <c:pt idx="29110">
                  <c:v>43537.885416666599</c:v>
                </c:pt>
                <c:pt idx="29111">
                  <c:v>43537.90625</c:v>
                </c:pt>
                <c:pt idx="29112">
                  <c:v>43537.927083333401</c:v>
                </c:pt>
                <c:pt idx="29113">
                  <c:v>43537.947916666599</c:v>
                </c:pt>
                <c:pt idx="29114">
                  <c:v>43537.96875</c:v>
                </c:pt>
                <c:pt idx="29115">
                  <c:v>43537.989583333401</c:v>
                </c:pt>
                <c:pt idx="29116">
                  <c:v>43538.010416666599</c:v>
                </c:pt>
                <c:pt idx="29117">
                  <c:v>43538.03125</c:v>
                </c:pt>
                <c:pt idx="29118">
                  <c:v>43538.052083333401</c:v>
                </c:pt>
                <c:pt idx="29119">
                  <c:v>43538.072916666599</c:v>
                </c:pt>
                <c:pt idx="29120">
                  <c:v>43538.09375</c:v>
                </c:pt>
                <c:pt idx="29121">
                  <c:v>43538.114583333401</c:v>
                </c:pt>
                <c:pt idx="29122">
                  <c:v>43538.135416666599</c:v>
                </c:pt>
                <c:pt idx="29123">
                  <c:v>43538.15625</c:v>
                </c:pt>
                <c:pt idx="29124">
                  <c:v>43538.177083333401</c:v>
                </c:pt>
                <c:pt idx="29125">
                  <c:v>43538.197916666599</c:v>
                </c:pt>
                <c:pt idx="29126">
                  <c:v>43538.21875</c:v>
                </c:pt>
                <c:pt idx="29127">
                  <c:v>43538.239583333401</c:v>
                </c:pt>
                <c:pt idx="29128">
                  <c:v>43538.260416666599</c:v>
                </c:pt>
                <c:pt idx="29129">
                  <c:v>43538.28125</c:v>
                </c:pt>
                <c:pt idx="29130">
                  <c:v>43538.302083333401</c:v>
                </c:pt>
                <c:pt idx="29131">
                  <c:v>43538.322916666599</c:v>
                </c:pt>
                <c:pt idx="29132">
                  <c:v>43538.34375</c:v>
                </c:pt>
                <c:pt idx="29133">
                  <c:v>43538.364583333401</c:v>
                </c:pt>
                <c:pt idx="29134">
                  <c:v>43538.385416666599</c:v>
                </c:pt>
                <c:pt idx="29135">
                  <c:v>43538.40625</c:v>
                </c:pt>
                <c:pt idx="29136">
                  <c:v>43538.427083333401</c:v>
                </c:pt>
                <c:pt idx="29137">
                  <c:v>43538.447916666599</c:v>
                </c:pt>
                <c:pt idx="29138">
                  <c:v>43538.46875</c:v>
                </c:pt>
                <c:pt idx="29139">
                  <c:v>43538.489583333401</c:v>
                </c:pt>
                <c:pt idx="29140">
                  <c:v>43538.510416666599</c:v>
                </c:pt>
                <c:pt idx="29141">
                  <c:v>43538.53125</c:v>
                </c:pt>
                <c:pt idx="29142">
                  <c:v>43538.552083333401</c:v>
                </c:pt>
                <c:pt idx="29143">
                  <c:v>43538.572916666599</c:v>
                </c:pt>
                <c:pt idx="29144">
                  <c:v>43538.59375</c:v>
                </c:pt>
                <c:pt idx="29145">
                  <c:v>43538.614583333401</c:v>
                </c:pt>
                <c:pt idx="29146">
                  <c:v>43538.635416666599</c:v>
                </c:pt>
                <c:pt idx="29147">
                  <c:v>43538.65625</c:v>
                </c:pt>
                <c:pt idx="29148">
                  <c:v>43538.677083333401</c:v>
                </c:pt>
                <c:pt idx="29149">
                  <c:v>43538.697916666599</c:v>
                </c:pt>
                <c:pt idx="29150">
                  <c:v>43538.71875</c:v>
                </c:pt>
                <c:pt idx="29151">
                  <c:v>43538.739583333401</c:v>
                </c:pt>
                <c:pt idx="29152">
                  <c:v>43538.760416666599</c:v>
                </c:pt>
                <c:pt idx="29153">
                  <c:v>43538.78125</c:v>
                </c:pt>
                <c:pt idx="29154">
                  <c:v>43538.802083333401</c:v>
                </c:pt>
                <c:pt idx="29155">
                  <c:v>43538.822916666599</c:v>
                </c:pt>
                <c:pt idx="29156">
                  <c:v>43538.84375</c:v>
                </c:pt>
                <c:pt idx="29157">
                  <c:v>43538.864583333401</c:v>
                </c:pt>
                <c:pt idx="29158">
                  <c:v>43538.885416666599</c:v>
                </c:pt>
                <c:pt idx="29159">
                  <c:v>43538.90625</c:v>
                </c:pt>
                <c:pt idx="29160">
                  <c:v>43538.927083333401</c:v>
                </c:pt>
                <c:pt idx="29161">
                  <c:v>43538.947916666599</c:v>
                </c:pt>
                <c:pt idx="29162">
                  <c:v>43538.96875</c:v>
                </c:pt>
                <c:pt idx="29163">
                  <c:v>43538.989583333401</c:v>
                </c:pt>
                <c:pt idx="29164">
                  <c:v>43539.010416666599</c:v>
                </c:pt>
                <c:pt idx="29165">
                  <c:v>43539.03125</c:v>
                </c:pt>
                <c:pt idx="29166">
                  <c:v>43539.052083333401</c:v>
                </c:pt>
                <c:pt idx="29167">
                  <c:v>43539.072916666599</c:v>
                </c:pt>
                <c:pt idx="29168">
                  <c:v>43539.09375</c:v>
                </c:pt>
                <c:pt idx="29169">
                  <c:v>43539.114583333401</c:v>
                </c:pt>
                <c:pt idx="29170">
                  <c:v>43539.135416666599</c:v>
                </c:pt>
                <c:pt idx="29171">
                  <c:v>43539.15625</c:v>
                </c:pt>
                <c:pt idx="29172">
                  <c:v>43539.177083333401</c:v>
                </c:pt>
                <c:pt idx="29173">
                  <c:v>43539.197916666599</c:v>
                </c:pt>
                <c:pt idx="29174">
                  <c:v>43539.21875</c:v>
                </c:pt>
                <c:pt idx="29175">
                  <c:v>43539.239583333401</c:v>
                </c:pt>
                <c:pt idx="29176">
                  <c:v>43539.260416666599</c:v>
                </c:pt>
                <c:pt idx="29177">
                  <c:v>43539.28125</c:v>
                </c:pt>
                <c:pt idx="29178">
                  <c:v>43539.302083333401</c:v>
                </c:pt>
                <c:pt idx="29179">
                  <c:v>43539.322916666599</c:v>
                </c:pt>
                <c:pt idx="29180">
                  <c:v>43539.34375</c:v>
                </c:pt>
                <c:pt idx="29181">
                  <c:v>43539.364583333401</c:v>
                </c:pt>
                <c:pt idx="29182">
                  <c:v>43539.385416666599</c:v>
                </c:pt>
                <c:pt idx="29183">
                  <c:v>43539.40625</c:v>
                </c:pt>
                <c:pt idx="29184">
                  <c:v>43539.427083333401</c:v>
                </c:pt>
                <c:pt idx="29185">
                  <c:v>43539.447916666599</c:v>
                </c:pt>
                <c:pt idx="29186">
                  <c:v>43539.46875</c:v>
                </c:pt>
                <c:pt idx="29187">
                  <c:v>43539.489583333401</c:v>
                </c:pt>
                <c:pt idx="29188">
                  <c:v>43539.510416666599</c:v>
                </c:pt>
                <c:pt idx="29189">
                  <c:v>43539.53125</c:v>
                </c:pt>
                <c:pt idx="29190">
                  <c:v>43539.552083333401</c:v>
                </c:pt>
                <c:pt idx="29191">
                  <c:v>43539.572916666599</c:v>
                </c:pt>
                <c:pt idx="29192">
                  <c:v>43539.59375</c:v>
                </c:pt>
                <c:pt idx="29193">
                  <c:v>43539.614583333401</c:v>
                </c:pt>
                <c:pt idx="29194">
                  <c:v>43539.635416666599</c:v>
                </c:pt>
                <c:pt idx="29195">
                  <c:v>43539.65625</c:v>
                </c:pt>
                <c:pt idx="29196">
                  <c:v>43539.677083333401</c:v>
                </c:pt>
                <c:pt idx="29197">
                  <c:v>43539.697916666599</c:v>
                </c:pt>
                <c:pt idx="29198">
                  <c:v>43539.71875</c:v>
                </c:pt>
                <c:pt idx="29199">
                  <c:v>43539.739583333401</c:v>
                </c:pt>
                <c:pt idx="29200">
                  <c:v>43539.760416666599</c:v>
                </c:pt>
                <c:pt idx="29201">
                  <c:v>43539.78125</c:v>
                </c:pt>
                <c:pt idx="29202">
                  <c:v>43539.802083333401</c:v>
                </c:pt>
                <c:pt idx="29203">
                  <c:v>43539.822916666599</c:v>
                </c:pt>
                <c:pt idx="29204">
                  <c:v>43539.84375</c:v>
                </c:pt>
                <c:pt idx="29205">
                  <c:v>43539.864583333401</c:v>
                </c:pt>
                <c:pt idx="29206">
                  <c:v>43539.885416666599</c:v>
                </c:pt>
                <c:pt idx="29207">
                  <c:v>43539.90625</c:v>
                </c:pt>
                <c:pt idx="29208">
                  <c:v>43539.927083333401</c:v>
                </c:pt>
                <c:pt idx="29209">
                  <c:v>43539.947916666599</c:v>
                </c:pt>
                <c:pt idx="29210">
                  <c:v>43539.96875</c:v>
                </c:pt>
                <c:pt idx="29211">
                  <c:v>43539.989583333401</c:v>
                </c:pt>
                <c:pt idx="29212">
                  <c:v>43540.010416666599</c:v>
                </c:pt>
                <c:pt idx="29213">
                  <c:v>43540.03125</c:v>
                </c:pt>
                <c:pt idx="29214">
                  <c:v>43540.052083333401</c:v>
                </c:pt>
                <c:pt idx="29215">
                  <c:v>43540.072916666599</c:v>
                </c:pt>
                <c:pt idx="29216">
                  <c:v>43540.09375</c:v>
                </c:pt>
                <c:pt idx="29217">
                  <c:v>43540.114583333401</c:v>
                </c:pt>
                <c:pt idx="29218">
                  <c:v>43540.135416666599</c:v>
                </c:pt>
                <c:pt idx="29219">
                  <c:v>43540.15625</c:v>
                </c:pt>
                <c:pt idx="29220">
                  <c:v>43540.177083333401</c:v>
                </c:pt>
                <c:pt idx="29221">
                  <c:v>43540.197916666599</c:v>
                </c:pt>
                <c:pt idx="29222">
                  <c:v>43540.21875</c:v>
                </c:pt>
                <c:pt idx="29223">
                  <c:v>43540.239583333401</c:v>
                </c:pt>
                <c:pt idx="29224">
                  <c:v>43540.260416666599</c:v>
                </c:pt>
                <c:pt idx="29225">
                  <c:v>43540.28125</c:v>
                </c:pt>
                <c:pt idx="29226">
                  <c:v>43540.302083333401</c:v>
                </c:pt>
                <c:pt idx="29227">
                  <c:v>43540.322916666599</c:v>
                </c:pt>
                <c:pt idx="29228">
                  <c:v>43540.34375</c:v>
                </c:pt>
                <c:pt idx="29229">
                  <c:v>43540.364583333401</c:v>
                </c:pt>
                <c:pt idx="29230">
                  <c:v>43540.385416666599</c:v>
                </c:pt>
                <c:pt idx="29231">
                  <c:v>43540.40625</c:v>
                </c:pt>
                <c:pt idx="29232">
                  <c:v>43540.427083333401</c:v>
                </c:pt>
                <c:pt idx="29233">
                  <c:v>43540.447916666599</c:v>
                </c:pt>
                <c:pt idx="29234">
                  <c:v>43540.46875</c:v>
                </c:pt>
                <c:pt idx="29235">
                  <c:v>43540.489583333401</c:v>
                </c:pt>
                <c:pt idx="29236">
                  <c:v>43540.510416666599</c:v>
                </c:pt>
                <c:pt idx="29237">
                  <c:v>43540.53125</c:v>
                </c:pt>
                <c:pt idx="29238">
                  <c:v>43540.552083333401</c:v>
                </c:pt>
                <c:pt idx="29239">
                  <c:v>43540.572916666599</c:v>
                </c:pt>
                <c:pt idx="29240">
                  <c:v>43540.59375</c:v>
                </c:pt>
                <c:pt idx="29241">
                  <c:v>43540.614583333401</c:v>
                </c:pt>
                <c:pt idx="29242">
                  <c:v>43540.635416666599</c:v>
                </c:pt>
                <c:pt idx="29243">
                  <c:v>43540.65625</c:v>
                </c:pt>
                <c:pt idx="29244">
                  <c:v>43540.677083333401</c:v>
                </c:pt>
                <c:pt idx="29245">
                  <c:v>43540.697916666599</c:v>
                </c:pt>
                <c:pt idx="29246">
                  <c:v>43540.71875</c:v>
                </c:pt>
                <c:pt idx="29247">
                  <c:v>43540.739583333401</c:v>
                </c:pt>
                <c:pt idx="29248">
                  <c:v>43540.760416666599</c:v>
                </c:pt>
                <c:pt idx="29249">
                  <c:v>43540.78125</c:v>
                </c:pt>
                <c:pt idx="29250">
                  <c:v>43540.802083333401</c:v>
                </c:pt>
                <c:pt idx="29251">
                  <c:v>43540.822916666599</c:v>
                </c:pt>
                <c:pt idx="29252">
                  <c:v>43540.84375</c:v>
                </c:pt>
                <c:pt idx="29253">
                  <c:v>43540.864583333401</c:v>
                </c:pt>
                <c:pt idx="29254">
                  <c:v>43540.885416666599</c:v>
                </c:pt>
                <c:pt idx="29255">
                  <c:v>43540.90625</c:v>
                </c:pt>
                <c:pt idx="29256">
                  <c:v>43540.927083333401</c:v>
                </c:pt>
                <c:pt idx="29257">
                  <c:v>43540.947916666599</c:v>
                </c:pt>
                <c:pt idx="29258">
                  <c:v>43540.96875</c:v>
                </c:pt>
                <c:pt idx="29259">
                  <c:v>43540.989583333401</c:v>
                </c:pt>
                <c:pt idx="29260">
                  <c:v>43541.010416666599</c:v>
                </c:pt>
                <c:pt idx="29261">
                  <c:v>43541.03125</c:v>
                </c:pt>
                <c:pt idx="29262">
                  <c:v>43541.052083333401</c:v>
                </c:pt>
                <c:pt idx="29263">
                  <c:v>43541.072916666599</c:v>
                </c:pt>
                <c:pt idx="29264">
                  <c:v>43541.09375</c:v>
                </c:pt>
                <c:pt idx="29265">
                  <c:v>43541.114583333401</c:v>
                </c:pt>
                <c:pt idx="29266">
                  <c:v>43541.135416666599</c:v>
                </c:pt>
                <c:pt idx="29267">
                  <c:v>43541.15625</c:v>
                </c:pt>
                <c:pt idx="29268">
                  <c:v>43541.177083333401</c:v>
                </c:pt>
                <c:pt idx="29269">
                  <c:v>43541.197916666599</c:v>
                </c:pt>
                <c:pt idx="29270">
                  <c:v>43541.21875</c:v>
                </c:pt>
                <c:pt idx="29271">
                  <c:v>43541.239583333401</c:v>
                </c:pt>
                <c:pt idx="29272">
                  <c:v>43541.260416666599</c:v>
                </c:pt>
                <c:pt idx="29273">
                  <c:v>43541.28125</c:v>
                </c:pt>
                <c:pt idx="29274">
                  <c:v>43541.302083333401</c:v>
                </c:pt>
                <c:pt idx="29275">
                  <c:v>43541.322916666599</c:v>
                </c:pt>
                <c:pt idx="29276">
                  <c:v>43541.34375</c:v>
                </c:pt>
                <c:pt idx="29277">
                  <c:v>43541.364583333401</c:v>
                </c:pt>
                <c:pt idx="29278">
                  <c:v>43541.385416666599</c:v>
                </c:pt>
                <c:pt idx="29279">
                  <c:v>43541.40625</c:v>
                </c:pt>
                <c:pt idx="29280">
                  <c:v>43541.427083333401</c:v>
                </c:pt>
                <c:pt idx="29281">
                  <c:v>43541.447916666599</c:v>
                </c:pt>
                <c:pt idx="29282">
                  <c:v>43541.46875</c:v>
                </c:pt>
                <c:pt idx="29283">
                  <c:v>43541.489583333401</c:v>
                </c:pt>
                <c:pt idx="29284">
                  <c:v>43541.510416666599</c:v>
                </c:pt>
                <c:pt idx="29285">
                  <c:v>43541.53125</c:v>
                </c:pt>
                <c:pt idx="29286">
                  <c:v>43541.552083333401</c:v>
                </c:pt>
                <c:pt idx="29287">
                  <c:v>43541.572916666599</c:v>
                </c:pt>
                <c:pt idx="29288">
                  <c:v>43541.59375</c:v>
                </c:pt>
                <c:pt idx="29289">
                  <c:v>43541.614583333401</c:v>
                </c:pt>
                <c:pt idx="29290">
                  <c:v>43541.635416666599</c:v>
                </c:pt>
                <c:pt idx="29291">
                  <c:v>43541.65625</c:v>
                </c:pt>
                <c:pt idx="29292">
                  <c:v>43541.677083333401</c:v>
                </c:pt>
                <c:pt idx="29293">
                  <c:v>43541.697916666599</c:v>
                </c:pt>
                <c:pt idx="29294">
                  <c:v>43541.71875</c:v>
                </c:pt>
                <c:pt idx="29295">
                  <c:v>43541.739583333401</c:v>
                </c:pt>
                <c:pt idx="29296">
                  <c:v>43541.760416666599</c:v>
                </c:pt>
                <c:pt idx="29297">
                  <c:v>43541.78125</c:v>
                </c:pt>
                <c:pt idx="29298">
                  <c:v>43541.802083333401</c:v>
                </c:pt>
                <c:pt idx="29299">
                  <c:v>43541.822916666599</c:v>
                </c:pt>
                <c:pt idx="29300">
                  <c:v>43541.84375</c:v>
                </c:pt>
                <c:pt idx="29301">
                  <c:v>43541.864583333401</c:v>
                </c:pt>
                <c:pt idx="29302">
                  <c:v>43541.885416666599</c:v>
                </c:pt>
                <c:pt idx="29303">
                  <c:v>43541.90625</c:v>
                </c:pt>
                <c:pt idx="29304">
                  <c:v>43541.927083333401</c:v>
                </c:pt>
                <c:pt idx="29305">
                  <c:v>43541.947916666599</c:v>
                </c:pt>
                <c:pt idx="29306">
                  <c:v>43541.96875</c:v>
                </c:pt>
                <c:pt idx="29307">
                  <c:v>43541.989583333401</c:v>
                </c:pt>
                <c:pt idx="29308">
                  <c:v>43542.010416666599</c:v>
                </c:pt>
                <c:pt idx="29309">
                  <c:v>43542.03125</c:v>
                </c:pt>
                <c:pt idx="29310">
                  <c:v>43542.052083333401</c:v>
                </c:pt>
                <c:pt idx="29311">
                  <c:v>43542.072916666599</c:v>
                </c:pt>
                <c:pt idx="29312">
                  <c:v>43542.09375</c:v>
                </c:pt>
                <c:pt idx="29313">
                  <c:v>43542.114583333401</c:v>
                </c:pt>
                <c:pt idx="29314">
                  <c:v>43542.135416666599</c:v>
                </c:pt>
                <c:pt idx="29315">
                  <c:v>43542.15625</c:v>
                </c:pt>
                <c:pt idx="29316">
                  <c:v>43542.177083333401</c:v>
                </c:pt>
                <c:pt idx="29317">
                  <c:v>43542.197916666599</c:v>
                </c:pt>
                <c:pt idx="29318">
                  <c:v>43542.21875</c:v>
                </c:pt>
                <c:pt idx="29319">
                  <c:v>43542.239583333401</c:v>
                </c:pt>
                <c:pt idx="29320">
                  <c:v>43542.260416666599</c:v>
                </c:pt>
                <c:pt idx="29321">
                  <c:v>43542.28125</c:v>
                </c:pt>
                <c:pt idx="29322">
                  <c:v>43542.302083333401</c:v>
                </c:pt>
                <c:pt idx="29323">
                  <c:v>43542.322916666599</c:v>
                </c:pt>
                <c:pt idx="29324">
                  <c:v>43542.34375</c:v>
                </c:pt>
                <c:pt idx="29325">
                  <c:v>43542.364583333401</c:v>
                </c:pt>
                <c:pt idx="29326">
                  <c:v>43542.385416666599</c:v>
                </c:pt>
                <c:pt idx="29327">
                  <c:v>43542.40625</c:v>
                </c:pt>
                <c:pt idx="29328">
                  <c:v>43542.427083333401</c:v>
                </c:pt>
                <c:pt idx="29329">
                  <c:v>43542.447916666599</c:v>
                </c:pt>
                <c:pt idx="29330">
                  <c:v>43542.46875</c:v>
                </c:pt>
                <c:pt idx="29331">
                  <c:v>43542.489583333401</c:v>
                </c:pt>
                <c:pt idx="29332">
                  <c:v>43542.510416666599</c:v>
                </c:pt>
                <c:pt idx="29333">
                  <c:v>43542.53125</c:v>
                </c:pt>
                <c:pt idx="29334">
                  <c:v>43542.552083333401</c:v>
                </c:pt>
                <c:pt idx="29335">
                  <c:v>43542.572916666599</c:v>
                </c:pt>
                <c:pt idx="29336">
                  <c:v>43542.59375</c:v>
                </c:pt>
                <c:pt idx="29337">
                  <c:v>43542.614583333401</c:v>
                </c:pt>
                <c:pt idx="29338">
                  <c:v>43542.635416666599</c:v>
                </c:pt>
                <c:pt idx="29339">
                  <c:v>43542.65625</c:v>
                </c:pt>
                <c:pt idx="29340">
                  <c:v>43542.677083333401</c:v>
                </c:pt>
                <c:pt idx="29341">
                  <c:v>43542.697916666599</c:v>
                </c:pt>
                <c:pt idx="29342">
                  <c:v>43542.71875</c:v>
                </c:pt>
                <c:pt idx="29343">
                  <c:v>43542.739583333401</c:v>
                </c:pt>
                <c:pt idx="29344">
                  <c:v>43542.760416666599</c:v>
                </c:pt>
                <c:pt idx="29345">
                  <c:v>43542.78125</c:v>
                </c:pt>
                <c:pt idx="29346">
                  <c:v>43542.802083333401</c:v>
                </c:pt>
                <c:pt idx="29347">
                  <c:v>43542.822916666599</c:v>
                </c:pt>
                <c:pt idx="29348">
                  <c:v>43542.84375</c:v>
                </c:pt>
                <c:pt idx="29349">
                  <c:v>43542.864583333401</c:v>
                </c:pt>
                <c:pt idx="29350">
                  <c:v>43542.885416666599</c:v>
                </c:pt>
                <c:pt idx="29351">
                  <c:v>43542.90625</c:v>
                </c:pt>
                <c:pt idx="29352">
                  <c:v>43542.927083333401</c:v>
                </c:pt>
                <c:pt idx="29353">
                  <c:v>43542.947916666599</c:v>
                </c:pt>
                <c:pt idx="29354">
                  <c:v>43542.96875</c:v>
                </c:pt>
                <c:pt idx="29355">
                  <c:v>43542.989583333401</c:v>
                </c:pt>
                <c:pt idx="29356">
                  <c:v>43543.010416666599</c:v>
                </c:pt>
                <c:pt idx="29357">
                  <c:v>43543.03125</c:v>
                </c:pt>
                <c:pt idx="29358">
                  <c:v>43543.052083333401</c:v>
                </c:pt>
                <c:pt idx="29359">
                  <c:v>43543.072916666599</c:v>
                </c:pt>
                <c:pt idx="29360">
                  <c:v>43543.09375</c:v>
                </c:pt>
                <c:pt idx="29361">
                  <c:v>43543.114583333401</c:v>
                </c:pt>
                <c:pt idx="29362">
                  <c:v>43543.135416666599</c:v>
                </c:pt>
                <c:pt idx="29363">
                  <c:v>43543.15625</c:v>
                </c:pt>
                <c:pt idx="29364">
                  <c:v>43543.177083333401</c:v>
                </c:pt>
                <c:pt idx="29365">
                  <c:v>43543.197916666599</c:v>
                </c:pt>
                <c:pt idx="29366">
                  <c:v>43543.21875</c:v>
                </c:pt>
                <c:pt idx="29367">
                  <c:v>43543.239583333401</c:v>
                </c:pt>
                <c:pt idx="29368">
                  <c:v>43543.260416666599</c:v>
                </c:pt>
                <c:pt idx="29369">
                  <c:v>43543.28125</c:v>
                </c:pt>
                <c:pt idx="29370">
                  <c:v>43543.302083333401</c:v>
                </c:pt>
                <c:pt idx="29371">
                  <c:v>43543.322916666599</c:v>
                </c:pt>
                <c:pt idx="29372">
                  <c:v>43543.34375</c:v>
                </c:pt>
                <c:pt idx="29373">
                  <c:v>43543.364583333401</c:v>
                </c:pt>
                <c:pt idx="29374">
                  <c:v>43543.385416666599</c:v>
                </c:pt>
                <c:pt idx="29375">
                  <c:v>43543.40625</c:v>
                </c:pt>
                <c:pt idx="29376">
                  <c:v>43543.427083333401</c:v>
                </c:pt>
                <c:pt idx="29377">
                  <c:v>43543.447916666599</c:v>
                </c:pt>
                <c:pt idx="29378">
                  <c:v>43543.46875</c:v>
                </c:pt>
                <c:pt idx="29379">
                  <c:v>43543.489583333401</c:v>
                </c:pt>
                <c:pt idx="29380">
                  <c:v>43543.510416666599</c:v>
                </c:pt>
                <c:pt idx="29381">
                  <c:v>43543.53125</c:v>
                </c:pt>
                <c:pt idx="29382">
                  <c:v>43543.552083333401</c:v>
                </c:pt>
                <c:pt idx="29383">
                  <c:v>43543.572916666599</c:v>
                </c:pt>
                <c:pt idx="29384">
                  <c:v>43543.59375</c:v>
                </c:pt>
                <c:pt idx="29385">
                  <c:v>43543.614583333401</c:v>
                </c:pt>
                <c:pt idx="29386">
                  <c:v>43543.635416666599</c:v>
                </c:pt>
                <c:pt idx="29387">
                  <c:v>43543.65625</c:v>
                </c:pt>
                <c:pt idx="29388">
                  <c:v>43543.677083333401</c:v>
                </c:pt>
                <c:pt idx="29389">
                  <c:v>43543.697916666599</c:v>
                </c:pt>
                <c:pt idx="29390">
                  <c:v>43543.71875</c:v>
                </c:pt>
                <c:pt idx="29391">
                  <c:v>43543.739583333401</c:v>
                </c:pt>
                <c:pt idx="29392">
                  <c:v>43543.760416666599</c:v>
                </c:pt>
                <c:pt idx="29393">
                  <c:v>43543.78125</c:v>
                </c:pt>
                <c:pt idx="29394">
                  <c:v>43543.802083333401</c:v>
                </c:pt>
                <c:pt idx="29395">
                  <c:v>43543.822916666599</c:v>
                </c:pt>
                <c:pt idx="29396">
                  <c:v>43543.84375</c:v>
                </c:pt>
                <c:pt idx="29397">
                  <c:v>43543.864583333401</c:v>
                </c:pt>
                <c:pt idx="29398">
                  <c:v>43543.885416666599</c:v>
                </c:pt>
                <c:pt idx="29399">
                  <c:v>43543.90625</c:v>
                </c:pt>
                <c:pt idx="29400">
                  <c:v>43543.927083333401</c:v>
                </c:pt>
                <c:pt idx="29401">
                  <c:v>43543.947916666599</c:v>
                </c:pt>
                <c:pt idx="29402">
                  <c:v>43543.96875</c:v>
                </c:pt>
                <c:pt idx="29403">
                  <c:v>43543.989583333401</c:v>
                </c:pt>
                <c:pt idx="29404">
                  <c:v>43544.010416666599</c:v>
                </c:pt>
                <c:pt idx="29405">
                  <c:v>43544.03125</c:v>
                </c:pt>
                <c:pt idx="29406">
                  <c:v>43544.052083333401</c:v>
                </c:pt>
                <c:pt idx="29407">
                  <c:v>43544.072916666599</c:v>
                </c:pt>
                <c:pt idx="29408">
                  <c:v>43544.09375</c:v>
                </c:pt>
                <c:pt idx="29409">
                  <c:v>43544.114583333401</c:v>
                </c:pt>
                <c:pt idx="29410">
                  <c:v>43544.135416666599</c:v>
                </c:pt>
                <c:pt idx="29411">
                  <c:v>43544.15625</c:v>
                </c:pt>
                <c:pt idx="29412">
                  <c:v>43544.177083333401</c:v>
                </c:pt>
                <c:pt idx="29413">
                  <c:v>43544.197916666599</c:v>
                </c:pt>
                <c:pt idx="29414">
                  <c:v>43544.21875</c:v>
                </c:pt>
                <c:pt idx="29415">
                  <c:v>43544.239583333401</c:v>
                </c:pt>
                <c:pt idx="29416">
                  <c:v>43544.260416666599</c:v>
                </c:pt>
                <c:pt idx="29417">
                  <c:v>43544.28125</c:v>
                </c:pt>
                <c:pt idx="29418">
                  <c:v>43544.302083333401</c:v>
                </c:pt>
                <c:pt idx="29419">
                  <c:v>43544.322916666599</c:v>
                </c:pt>
                <c:pt idx="29420">
                  <c:v>43544.34375</c:v>
                </c:pt>
                <c:pt idx="29421">
                  <c:v>43544.364583333401</c:v>
                </c:pt>
                <c:pt idx="29422">
                  <c:v>43544.385416666599</c:v>
                </c:pt>
                <c:pt idx="29423">
                  <c:v>43544.40625</c:v>
                </c:pt>
                <c:pt idx="29424">
                  <c:v>43544.427083333401</c:v>
                </c:pt>
                <c:pt idx="29425">
                  <c:v>43544.447916666599</c:v>
                </c:pt>
                <c:pt idx="29426">
                  <c:v>43544.46875</c:v>
                </c:pt>
                <c:pt idx="29427">
                  <c:v>43544.489583333401</c:v>
                </c:pt>
                <c:pt idx="29428">
                  <c:v>43544.510416666599</c:v>
                </c:pt>
                <c:pt idx="29429">
                  <c:v>43544.53125</c:v>
                </c:pt>
                <c:pt idx="29430">
                  <c:v>43544.552083333401</c:v>
                </c:pt>
                <c:pt idx="29431">
                  <c:v>43544.572916666599</c:v>
                </c:pt>
                <c:pt idx="29432">
                  <c:v>43544.59375</c:v>
                </c:pt>
                <c:pt idx="29433">
                  <c:v>43544.614583333401</c:v>
                </c:pt>
                <c:pt idx="29434">
                  <c:v>43544.635416666599</c:v>
                </c:pt>
                <c:pt idx="29435">
                  <c:v>43544.65625</c:v>
                </c:pt>
                <c:pt idx="29436">
                  <c:v>43544.677083333401</c:v>
                </c:pt>
                <c:pt idx="29437">
                  <c:v>43544.697916666599</c:v>
                </c:pt>
                <c:pt idx="29438">
                  <c:v>43544.71875</c:v>
                </c:pt>
                <c:pt idx="29439">
                  <c:v>43544.739583333401</c:v>
                </c:pt>
                <c:pt idx="29440">
                  <c:v>43544.760416666599</c:v>
                </c:pt>
                <c:pt idx="29441">
                  <c:v>43544.78125</c:v>
                </c:pt>
                <c:pt idx="29442">
                  <c:v>43544.802083333401</c:v>
                </c:pt>
                <c:pt idx="29443">
                  <c:v>43544.822916666599</c:v>
                </c:pt>
                <c:pt idx="29444">
                  <c:v>43544.84375</c:v>
                </c:pt>
                <c:pt idx="29445">
                  <c:v>43544.864583333401</c:v>
                </c:pt>
                <c:pt idx="29446">
                  <c:v>43544.885416666599</c:v>
                </c:pt>
                <c:pt idx="29447">
                  <c:v>43544.90625</c:v>
                </c:pt>
                <c:pt idx="29448">
                  <c:v>43544.927083333401</c:v>
                </c:pt>
                <c:pt idx="29449">
                  <c:v>43544.947916666599</c:v>
                </c:pt>
                <c:pt idx="29450">
                  <c:v>43544.96875</c:v>
                </c:pt>
                <c:pt idx="29451">
                  <c:v>43544.989583333401</c:v>
                </c:pt>
                <c:pt idx="29452">
                  <c:v>43545.010416666599</c:v>
                </c:pt>
                <c:pt idx="29453">
                  <c:v>43545.03125</c:v>
                </c:pt>
                <c:pt idx="29454">
                  <c:v>43545.052083333401</c:v>
                </c:pt>
                <c:pt idx="29455">
                  <c:v>43545.072916666599</c:v>
                </c:pt>
                <c:pt idx="29456">
                  <c:v>43545.09375</c:v>
                </c:pt>
                <c:pt idx="29457">
                  <c:v>43545.114583333401</c:v>
                </c:pt>
                <c:pt idx="29458">
                  <c:v>43545.135416666599</c:v>
                </c:pt>
                <c:pt idx="29459">
                  <c:v>43545.15625</c:v>
                </c:pt>
                <c:pt idx="29460">
                  <c:v>43545.177083333401</c:v>
                </c:pt>
                <c:pt idx="29461">
                  <c:v>43545.197916666599</c:v>
                </c:pt>
                <c:pt idx="29462">
                  <c:v>43545.21875</c:v>
                </c:pt>
                <c:pt idx="29463">
                  <c:v>43545.239583333401</c:v>
                </c:pt>
                <c:pt idx="29464">
                  <c:v>43545.260416666599</c:v>
                </c:pt>
                <c:pt idx="29465">
                  <c:v>43545.28125</c:v>
                </c:pt>
                <c:pt idx="29466">
                  <c:v>43545.302083333401</c:v>
                </c:pt>
                <c:pt idx="29467">
                  <c:v>43545.322916666599</c:v>
                </c:pt>
                <c:pt idx="29468">
                  <c:v>43545.34375</c:v>
                </c:pt>
                <c:pt idx="29469">
                  <c:v>43545.364583333401</c:v>
                </c:pt>
                <c:pt idx="29470">
                  <c:v>43545.385416666599</c:v>
                </c:pt>
                <c:pt idx="29471">
                  <c:v>43545.40625</c:v>
                </c:pt>
                <c:pt idx="29472">
                  <c:v>43545.427083333401</c:v>
                </c:pt>
                <c:pt idx="29473">
                  <c:v>43545.447916666599</c:v>
                </c:pt>
                <c:pt idx="29474">
                  <c:v>43545.46875</c:v>
                </c:pt>
                <c:pt idx="29475">
                  <c:v>43545.489583333401</c:v>
                </c:pt>
                <c:pt idx="29476">
                  <c:v>43545.510416666599</c:v>
                </c:pt>
                <c:pt idx="29477">
                  <c:v>43545.53125</c:v>
                </c:pt>
                <c:pt idx="29478">
                  <c:v>43545.552083333401</c:v>
                </c:pt>
                <c:pt idx="29479">
                  <c:v>43545.572916666599</c:v>
                </c:pt>
                <c:pt idx="29480">
                  <c:v>43545.59375</c:v>
                </c:pt>
                <c:pt idx="29481">
                  <c:v>43545.614583333401</c:v>
                </c:pt>
                <c:pt idx="29482">
                  <c:v>43545.635416666599</c:v>
                </c:pt>
                <c:pt idx="29483">
                  <c:v>43545.65625</c:v>
                </c:pt>
                <c:pt idx="29484">
                  <c:v>43545.677083333401</c:v>
                </c:pt>
                <c:pt idx="29485">
                  <c:v>43545.697916666599</c:v>
                </c:pt>
                <c:pt idx="29486">
                  <c:v>43545.71875</c:v>
                </c:pt>
                <c:pt idx="29487">
                  <c:v>43545.739583333401</c:v>
                </c:pt>
                <c:pt idx="29488">
                  <c:v>43545.760416666599</c:v>
                </c:pt>
                <c:pt idx="29489">
                  <c:v>43545.78125</c:v>
                </c:pt>
                <c:pt idx="29490">
                  <c:v>43545.802083333401</c:v>
                </c:pt>
                <c:pt idx="29491">
                  <c:v>43545.822916666599</c:v>
                </c:pt>
                <c:pt idx="29492">
                  <c:v>43545.84375</c:v>
                </c:pt>
                <c:pt idx="29493">
                  <c:v>43545.864583333401</c:v>
                </c:pt>
                <c:pt idx="29494">
                  <c:v>43545.885416666599</c:v>
                </c:pt>
                <c:pt idx="29495">
                  <c:v>43545.90625</c:v>
                </c:pt>
                <c:pt idx="29496">
                  <c:v>43545.927083333401</c:v>
                </c:pt>
                <c:pt idx="29497">
                  <c:v>43545.947916666599</c:v>
                </c:pt>
                <c:pt idx="29498">
                  <c:v>43545.96875</c:v>
                </c:pt>
                <c:pt idx="29499">
                  <c:v>43545.989583333401</c:v>
                </c:pt>
                <c:pt idx="29500">
                  <c:v>43546.010416666599</c:v>
                </c:pt>
                <c:pt idx="29501">
                  <c:v>43546.03125</c:v>
                </c:pt>
                <c:pt idx="29502">
                  <c:v>43546.052083333401</c:v>
                </c:pt>
                <c:pt idx="29503">
                  <c:v>43546.072916666599</c:v>
                </c:pt>
                <c:pt idx="29504">
                  <c:v>43546.09375</c:v>
                </c:pt>
                <c:pt idx="29505">
                  <c:v>43546.114583333401</c:v>
                </c:pt>
                <c:pt idx="29506">
                  <c:v>43546.135416666599</c:v>
                </c:pt>
                <c:pt idx="29507">
                  <c:v>43546.15625</c:v>
                </c:pt>
                <c:pt idx="29508">
                  <c:v>43546.177083333401</c:v>
                </c:pt>
                <c:pt idx="29509">
                  <c:v>43546.197916666599</c:v>
                </c:pt>
                <c:pt idx="29510">
                  <c:v>43546.21875</c:v>
                </c:pt>
                <c:pt idx="29511">
                  <c:v>43546.239583333401</c:v>
                </c:pt>
                <c:pt idx="29512">
                  <c:v>43546.260416666599</c:v>
                </c:pt>
                <c:pt idx="29513">
                  <c:v>43546.28125</c:v>
                </c:pt>
                <c:pt idx="29514">
                  <c:v>43546.302083333401</c:v>
                </c:pt>
                <c:pt idx="29515">
                  <c:v>43546.322916666599</c:v>
                </c:pt>
                <c:pt idx="29516">
                  <c:v>43546.34375</c:v>
                </c:pt>
                <c:pt idx="29517">
                  <c:v>43546.364583333401</c:v>
                </c:pt>
                <c:pt idx="29518">
                  <c:v>43546.385416666599</c:v>
                </c:pt>
                <c:pt idx="29519">
                  <c:v>43546.40625</c:v>
                </c:pt>
                <c:pt idx="29520">
                  <c:v>43546.427083333401</c:v>
                </c:pt>
                <c:pt idx="29521">
                  <c:v>43546.447916666599</c:v>
                </c:pt>
                <c:pt idx="29522">
                  <c:v>43546.46875</c:v>
                </c:pt>
                <c:pt idx="29523">
                  <c:v>43546.489583333401</c:v>
                </c:pt>
                <c:pt idx="29524">
                  <c:v>43546.510416666599</c:v>
                </c:pt>
                <c:pt idx="29525">
                  <c:v>43546.53125</c:v>
                </c:pt>
                <c:pt idx="29526">
                  <c:v>43546.552083333401</c:v>
                </c:pt>
                <c:pt idx="29527">
                  <c:v>43546.572916666599</c:v>
                </c:pt>
                <c:pt idx="29528">
                  <c:v>43546.59375</c:v>
                </c:pt>
                <c:pt idx="29529">
                  <c:v>43546.614583333401</c:v>
                </c:pt>
                <c:pt idx="29530">
                  <c:v>43546.635416666599</c:v>
                </c:pt>
                <c:pt idx="29531">
                  <c:v>43546.65625</c:v>
                </c:pt>
                <c:pt idx="29532">
                  <c:v>43546.677083333401</c:v>
                </c:pt>
                <c:pt idx="29533">
                  <c:v>43546.697916666599</c:v>
                </c:pt>
                <c:pt idx="29534">
                  <c:v>43546.71875</c:v>
                </c:pt>
                <c:pt idx="29535">
                  <c:v>43546.739583333401</c:v>
                </c:pt>
                <c:pt idx="29536">
                  <c:v>43546.760416666599</c:v>
                </c:pt>
                <c:pt idx="29537">
                  <c:v>43546.78125</c:v>
                </c:pt>
                <c:pt idx="29538">
                  <c:v>43546.802083333401</c:v>
                </c:pt>
                <c:pt idx="29539">
                  <c:v>43546.822916666599</c:v>
                </c:pt>
                <c:pt idx="29540">
                  <c:v>43546.84375</c:v>
                </c:pt>
                <c:pt idx="29541">
                  <c:v>43546.864583333401</c:v>
                </c:pt>
                <c:pt idx="29542">
                  <c:v>43546.885416666599</c:v>
                </c:pt>
                <c:pt idx="29543">
                  <c:v>43546.90625</c:v>
                </c:pt>
                <c:pt idx="29544">
                  <c:v>43546.927083333401</c:v>
                </c:pt>
                <c:pt idx="29545">
                  <c:v>43546.947916666599</c:v>
                </c:pt>
                <c:pt idx="29546">
                  <c:v>43546.96875</c:v>
                </c:pt>
                <c:pt idx="29547">
                  <c:v>43546.989583333401</c:v>
                </c:pt>
                <c:pt idx="29548">
                  <c:v>43547.010416666599</c:v>
                </c:pt>
                <c:pt idx="29549">
                  <c:v>43547.03125</c:v>
                </c:pt>
                <c:pt idx="29550">
                  <c:v>43547.052083333401</c:v>
                </c:pt>
                <c:pt idx="29551">
                  <c:v>43547.072916666599</c:v>
                </c:pt>
                <c:pt idx="29552">
                  <c:v>43547.09375</c:v>
                </c:pt>
                <c:pt idx="29553">
                  <c:v>43547.114583333401</c:v>
                </c:pt>
                <c:pt idx="29554">
                  <c:v>43547.135416666599</c:v>
                </c:pt>
                <c:pt idx="29555">
                  <c:v>43547.15625</c:v>
                </c:pt>
                <c:pt idx="29556">
                  <c:v>43547.177083333401</c:v>
                </c:pt>
                <c:pt idx="29557">
                  <c:v>43547.197916666599</c:v>
                </c:pt>
                <c:pt idx="29558">
                  <c:v>43547.21875</c:v>
                </c:pt>
                <c:pt idx="29559">
                  <c:v>43547.239583333401</c:v>
                </c:pt>
                <c:pt idx="29560">
                  <c:v>43547.260416666599</c:v>
                </c:pt>
                <c:pt idx="29561">
                  <c:v>43547.28125</c:v>
                </c:pt>
                <c:pt idx="29562">
                  <c:v>43547.302083333401</c:v>
                </c:pt>
                <c:pt idx="29563">
                  <c:v>43547.322916666599</c:v>
                </c:pt>
                <c:pt idx="29564">
                  <c:v>43547.34375</c:v>
                </c:pt>
                <c:pt idx="29565">
                  <c:v>43547.364583333401</c:v>
                </c:pt>
                <c:pt idx="29566">
                  <c:v>43547.385416666599</c:v>
                </c:pt>
                <c:pt idx="29567">
                  <c:v>43547.40625</c:v>
                </c:pt>
                <c:pt idx="29568">
                  <c:v>43547.427083333401</c:v>
                </c:pt>
                <c:pt idx="29569">
                  <c:v>43547.447916666599</c:v>
                </c:pt>
                <c:pt idx="29570">
                  <c:v>43547.46875</c:v>
                </c:pt>
                <c:pt idx="29571">
                  <c:v>43547.489583333401</c:v>
                </c:pt>
                <c:pt idx="29572">
                  <c:v>43547.510416666599</c:v>
                </c:pt>
                <c:pt idx="29573">
                  <c:v>43547.53125</c:v>
                </c:pt>
                <c:pt idx="29574">
                  <c:v>43547.552083333401</c:v>
                </c:pt>
                <c:pt idx="29575">
                  <c:v>43547.572916666599</c:v>
                </c:pt>
                <c:pt idx="29576">
                  <c:v>43547.59375</c:v>
                </c:pt>
                <c:pt idx="29577">
                  <c:v>43547.614583333401</c:v>
                </c:pt>
                <c:pt idx="29578">
                  <c:v>43547.635416666599</c:v>
                </c:pt>
                <c:pt idx="29579">
                  <c:v>43547.65625</c:v>
                </c:pt>
                <c:pt idx="29580">
                  <c:v>43547.677083333401</c:v>
                </c:pt>
                <c:pt idx="29581">
                  <c:v>43547.697916666599</c:v>
                </c:pt>
                <c:pt idx="29582">
                  <c:v>43547.71875</c:v>
                </c:pt>
                <c:pt idx="29583">
                  <c:v>43547.739583333401</c:v>
                </c:pt>
                <c:pt idx="29584">
                  <c:v>43547.760416666599</c:v>
                </c:pt>
                <c:pt idx="29585">
                  <c:v>43547.78125</c:v>
                </c:pt>
                <c:pt idx="29586">
                  <c:v>43547.802083333401</c:v>
                </c:pt>
                <c:pt idx="29587">
                  <c:v>43547.822916666599</c:v>
                </c:pt>
                <c:pt idx="29588">
                  <c:v>43547.84375</c:v>
                </c:pt>
                <c:pt idx="29589">
                  <c:v>43547.864583333401</c:v>
                </c:pt>
                <c:pt idx="29590">
                  <c:v>43547.885416666599</c:v>
                </c:pt>
                <c:pt idx="29591">
                  <c:v>43547.90625</c:v>
                </c:pt>
                <c:pt idx="29592">
                  <c:v>43547.927083333401</c:v>
                </c:pt>
                <c:pt idx="29593">
                  <c:v>43547.947916666599</c:v>
                </c:pt>
                <c:pt idx="29594">
                  <c:v>43547.96875</c:v>
                </c:pt>
                <c:pt idx="29595">
                  <c:v>43547.989583333401</c:v>
                </c:pt>
                <c:pt idx="29596">
                  <c:v>43548.010416666599</c:v>
                </c:pt>
                <c:pt idx="29597">
                  <c:v>43548.03125</c:v>
                </c:pt>
                <c:pt idx="29598">
                  <c:v>43548.052083333401</c:v>
                </c:pt>
                <c:pt idx="29599">
                  <c:v>43548.072916666599</c:v>
                </c:pt>
                <c:pt idx="29600">
                  <c:v>43548.09375</c:v>
                </c:pt>
                <c:pt idx="29601">
                  <c:v>43548.114583333401</c:v>
                </c:pt>
                <c:pt idx="29602">
                  <c:v>43548.135416666599</c:v>
                </c:pt>
                <c:pt idx="29603">
                  <c:v>43548.15625</c:v>
                </c:pt>
                <c:pt idx="29604">
                  <c:v>43548.177083333401</c:v>
                </c:pt>
                <c:pt idx="29605">
                  <c:v>43548.197916666599</c:v>
                </c:pt>
                <c:pt idx="29606">
                  <c:v>43548.21875</c:v>
                </c:pt>
                <c:pt idx="29607">
                  <c:v>43548.239583333401</c:v>
                </c:pt>
                <c:pt idx="29608">
                  <c:v>43548.260416666599</c:v>
                </c:pt>
                <c:pt idx="29609">
                  <c:v>43548.28125</c:v>
                </c:pt>
                <c:pt idx="29610">
                  <c:v>43548.302083333401</c:v>
                </c:pt>
                <c:pt idx="29611">
                  <c:v>43548.322916666599</c:v>
                </c:pt>
                <c:pt idx="29612">
                  <c:v>43548.34375</c:v>
                </c:pt>
                <c:pt idx="29613">
                  <c:v>43548.364583333401</c:v>
                </c:pt>
                <c:pt idx="29614">
                  <c:v>43548.385416666599</c:v>
                </c:pt>
                <c:pt idx="29615">
                  <c:v>43548.40625</c:v>
                </c:pt>
                <c:pt idx="29616">
                  <c:v>43548.427083333401</c:v>
                </c:pt>
                <c:pt idx="29617">
                  <c:v>43548.447916666599</c:v>
                </c:pt>
                <c:pt idx="29618">
                  <c:v>43548.46875</c:v>
                </c:pt>
                <c:pt idx="29619">
                  <c:v>43548.489583333401</c:v>
                </c:pt>
                <c:pt idx="29620">
                  <c:v>43548.510416666599</c:v>
                </c:pt>
                <c:pt idx="29621">
                  <c:v>43548.53125</c:v>
                </c:pt>
                <c:pt idx="29622">
                  <c:v>43548.552083333401</c:v>
                </c:pt>
                <c:pt idx="29623">
                  <c:v>43548.572916666599</c:v>
                </c:pt>
                <c:pt idx="29624">
                  <c:v>43548.59375</c:v>
                </c:pt>
                <c:pt idx="29625">
                  <c:v>43548.614583333401</c:v>
                </c:pt>
                <c:pt idx="29626">
                  <c:v>43548.635416666599</c:v>
                </c:pt>
                <c:pt idx="29627">
                  <c:v>43548.65625</c:v>
                </c:pt>
                <c:pt idx="29628">
                  <c:v>43548.677083333401</c:v>
                </c:pt>
                <c:pt idx="29629">
                  <c:v>43548.697916666599</c:v>
                </c:pt>
                <c:pt idx="29630">
                  <c:v>43548.71875</c:v>
                </c:pt>
                <c:pt idx="29631">
                  <c:v>43548.739583333401</c:v>
                </c:pt>
                <c:pt idx="29632">
                  <c:v>43548.760416666599</c:v>
                </c:pt>
                <c:pt idx="29633">
                  <c:v>43548.78125</c:v>
                </c:pt>
                <c:pt idx="29634">
                  <c:v>43548.802083333401</c:v>
                </c:pt>
                <c:pt idx="29635">
                  <c:v>43548.822916666599</c:v>
                </c:pt>
                <c:pt idx="29636">
                  <c:v>43548.84375</c:v>
                </c:pt>
                <c:pt idx="29637">
                  <c:v>43548.864583333401</c:v>
                </c:pt>
                <c:pt idx="29638">
                  <c:v>43548.885416666599</c:v>
                </c:pt>
                <c:pt idx="29639">
                  <c:v>43548.90625</c:v>
                </c:pt>
                <c:pt idx="29640">
                  <c:v>43548.927083333401</c:v>
                </c:pt>
                <c:pt idx="29641">
                  <c:v>43548.947916666599</c:v>
                </c:pt>
                <c:pt idx="29642">
                  <c:v>43548.96875</c:v>
                </c:pt>
                <c:pt idx="29643">
                  <c:v>43548.989583333401</c:v>
                </c:pt>
                <c:pt idx="29644">
                  <c:v>43549.010416666599</c:v>
                </c:pt>
                <c:pt idx="29645">
                  <c:v>43549.03125</c:v>
                </c:pt>
                <c:pt idx="29646">
                  <c:v>43549.052083333401</c:v>
                </c:pt>
                <c:pt idx="29647">
                  <c:v>43549.072916666599</c:v>
                </c:pt>
                <c:pt idx="29648">
                  <c:v>43549.09375</c:v>
                </c:pt>
                <c:pt idx="29649">
                  <c:v>43549.114583333401</c:v>
                </c:pt>
                <c:pt idx="29650">
                  <c:v>43549.135416666599</c:v>
                </c:pt>
                <c:pt idx="29651">
                  <c:v>43549.15625</c:v>
                </c:pt>
                <c:pt idx="29652">
                  <c:v>43549.177083333401</c:v>
                </c:pt>
                <c:pt idx="29653">
                  <c:v>43549.197916666599</c:v>
                </c:pt>
                <c:pt idx="29654">
                  <c:v>43549.21875</c:v>
                </c:pt>
                <c:pt idx="29655">
                  <c:v>43549.239583333401</c:v>
                </c:pt>
                <c:pt idx="29656">
                  <c:v>43549.260416666599</c:v>
                </c:pt>
                <c:pt idx="29657">
                  <c:v>43549.28125</c:v>
                </c:pt>
                <c:pt idx="29658">
                  <c:v>43549.302083333401</c:v>
                </c:pt>
                <c:pt idx="29659">
                  <c:v>43549.322916666599</c:v>
                </c:pt>
                <c:pt idx="29660">
                  <c:v>43549.34375</c:v>
                </c:pt>
                <c:pt idx="29661">
                  <c:v>43549.364583333401</c:v>
                </c:pt>
                <c:pt idx="29662">
                  <c:v>43549.385416666599</c:v>
                </c:pt>
                <c:pt idx="29663">
                  <c:v>43549.40625</c:v>
                </c:pt>
                <c:pt idx="29664">
                  <c:v>43549.427083333401</c:v>
                </c:pt>
                <c:pt idx="29665">
                  <c:v>43549.447916666599</c:v>
                </c:pt>
                <c:pt idx="29666">
                  <c:v>43549.46875</c:v>
                </c:pt>
                <c:pt idx="29667">
                  <c:v>43549.489583333401</c:v>
                </c:pt>
                <c:pt idx="29668">
                  <c:v>43549.510416666599</c:v>
                </c:pt>
                <c:pt idx="29669">
                  <c:v>43549.53125</c:v>
                </c:pt>
                <c:pt idx="29670">
                  <c:v>43549.552083333401</c:v>
                </c:pt>
                <c:pt idx="29671">
                  <c:v>43549.572916666599</c:v>
                </c:pt>
                <c:pt idx="29672">
                  <c:v>43549.59375</c:v>
                </c:pt>
                <c:pt idx="29673">
                  <c:v>43549.614583333401</c:v>
                </c:pt>
                <c:pt idx="29674">
                  <c:v>43549.635416666599</c:v>
                </c:pt>
                <c:pt idx="29675">
                  <c:v>43549.65625</c:v>
                </c:pt>
                <c:pt idx="29676">
                  <c:v>43549.677083333401</c:v>
                </c:pt>
                <c:pt idx="29677">
                  <c:v>43549.697916666599</c:v>
                </c:pt>
                <c:pt idx="29678">
                  <c:v>43549.71875</c:v>
                </c:pt>
                <c:pt idx="29679">
                  <c:v>43549.739583333401</c:v>
                </c:pt>
                <c:pt idx="29680">
                  <c:v>43549.760416666599</c:v>
                </c:pt>
                <c:pt idx="29681">
                  <c:v>43549.78125</c:v>
                </c:pt>
                <c:pt idx="29682">
                  <c:v>43549.802083333401</c:v>
                </c:pt>
                <c:pt idx="29683">
                  <c:v>43549.822916666599</c:v>
                </c:pt>
                <c:pt idx="29684">
                  <c:v>43549.84375</c:v>
                </c:pt>
                <c:pt idx="29685">
                  <c:v>43549.864583333401</c:v>
                </c:pt>
                <c:pt idx="29686">
                  <c:v>43549.885416666599</c:v>
                </c:pt>
                <c:pt idx="29687">
                  <c:v>43549.90625</c:v>
                </c:pt>
                <c:pt idx="29688">
                  <c:v>43549.927083333401</c:v>
                </c:pt>
                <c:pt idx="29689">
                  <c:v>43549.947916666599</c:v>
                </c:pt>
                <c:pt idx="29690">
                  <c:v>43549.96875</c:v>
                </c:pt>
                <c:pt idx="29691">
                  <c:v>43549.989583333401</c:v>
                </c:pt>
                <c:pt idx="29692">
                  <c:v>43550.010416666599</c:v>
                </c:pt>
                <c:pt idx="29693">
                  <c:v>43550.03125</c:v>
                </c:pt>
                <c:pt idx="29694">
                  <c:v>43550.052083333401</c:v>
                </c:pt>
                <c:pt idx="29695">
                  <c:v>43550.072916666599</c:v>
                </c:pt>
                <c:pt idx="29696">
                  <c:v>43550.09375</c:v>
                </c:pt>
                <c:pt idx="29697">
                  <c:v>43550.114583333401</c:v>
                </c:pt>
                <c:pt idx="29698">
                  <c:v>43550.135416666599</c:v>
                </c:pt>
                <c:pt idx="29699">
                  <c:v>43550.15625</c:v>
                </c:pt>
                <c:pt idx="29700">
                  <c:v>43550.177083333401</c:v>
                </c:pt>
                <c:pt idx="29701">
                  <c:v>43550.197916666599</c:v>
                </c:pt>
                <c:pt idx="29702">
                  <c:v>43550.21875</c:v>
                </c:pt>
                <c:pt idx="29703">
                  <c:v>43550.239583333401</c:v>
                </c:pt>
                <c:pt idx="29704">
                  <c:v>43550.260416666599</c:v>
                </c:pt>
                <c:pt idx="29705">
                  <c:v>43550.28125</c:v>
                </c:pt>
                <c:pt idx="29706">
                  <c:v>43550.302083333401</c:v>
                </c:pt>
                <c:pt idx="29707">
                  <c:v>43550.322916666599</c:v>
                </c:pt>
                <c:pt idx="29708">
                  <c:v>43550.34375</c:v>
                </c:pt>
                <c:pt idx="29709">
                  <c:v>43550.364583333401</c:v>
                </c:pt>
                <c:pt idx="29710">
                  <c:v>43550.385416666599</c:v>
                </c:pt>
                <c:pt idx="29711">
                  <c:v>43550.40625</c:v>
                </c:pt>
                <c:pt idx="29712">
                  <c:v>43550.427083333401</c:v>
                </c:pt>
                <c:pt idx="29713">
                  <c:v>43550.447916666599</c:v>
                </c:pt>
                <c:pt idx="29714">
                  <c:v>43550.46875</c:v>
                </c:pt>
                <c:pt idx="29715">
                  <c:v>43550.489583333401</c:v>
                </c:pt>
                <c:pt idx="29716">
                  <c:v>43550.510416666599</c:v>
                </c:pt>
                <c:pt idx="29717">
                  <c:v>43550.53125</c:v>
                </c:pt>
                <c:pt idx="29718">
                  <c:v>43550.552083333401</c:v>
                </c:pt>
                <c:pt idx="29719">
                  <c:v>43550.572916666599</c:v>
                </c:pt>
                <c:pt idx="29720">
                  <c:v>43550.59375</c:v>
                </c:pt>
                <c:pt idx="29721">
                  <c:v>43550.614583333401</c:v>
                </c:pt>
                <c:pt idx="29722">
                  <c:v>43550.635416666599</c:v>
                </c:pt>
                <c:pt idx="29723">
                  <c:v>43550.65625</c:v>
                </c:pt>
                <c:pt idx="29724">
                  <c:v>43550.677083333401</c:v>
                </c:pt>
                <c:pt idx="29725">
                  <c:v>43550.697916666599</c:v>
                </c:pt>
                <c:pt idx="29726">
                  <c:v>43550.71875</c:v>
                </c:pt>
                <c:pt idx="29727">
                  <c:v>43550.739583333401</c:v>
                </c:pt>
                <c:pt idx="29728">
                  <c:v>43550.760416666599</c:v>
                </c:pt>
                <c:pt idx="29729">
                  <c:v>43550.78125</c:v>
                </c:pt>
                <c:pt idx="29730">
                  <c:v>43550.802083333401</c:v>
                </c:pt>
                <c:pt idx="29731">
                  <c:v>43550.822916666599</c:v>
                </c:pt>
                <c:pt idx="29732">
                  <c:v>43550.84375</c:v>
                </c:pt>
                <c:pt idx="29733">
                  <c:v>43550.864583333401</c:v>
                </c:pt>
                <c:pt idx="29734">
                  <c:v>43550.885416666599</c:v>
                </c:pt>
                <c:pt idx="29735">
                  <c:v>43550.90625</c:v>
                </c:pt>
                <c:pt idx="29736">
                  <c:v>43550.927083333401</c:v>
                </c:pt>
                <c:pt idx="29737">
                  <c:v>43550.947916666599</c:v>
                </c:pt>
                <c:pt idx="29738">
                  <c:v>43550.96875</c:v>
                </c:pt>
                <c:pt idx="29739">
                  <c:v>43550.989583333401</c:v>
                </c:pt>
                <c:pt idx="29740">
                  <c:v>43551.010416666599</c:v>
                </c:pt>
                <c:pt idx="29741">
                  <c:v>43551.03125</c:v>
                </c:pt>
                <c:pt idx="29742">
                  <c:v>43551.052083333401</c:v>
                </c:pt>
                <c:pt idx="29743">
                  <c:v>43551.072916666599</c:v>
                </c:pt>
                <c:pt idx="29744">
                  <c:v>43551.09375</c:v>
                </c:pt>
                <c:pt idx="29745">
                  <c:v>43551.114583333401</c:v>
                </c:pt>
                <c:pt idx="29746">
                  <c:v>43551.135416666599</c:v>
                </c:pt>
                <c:pt idx="29747">
                  <c:v>43551.15625</c:v>
                </c:pt>
                <c:pt idx="29748">
                  <c:v>43551.177083333401</c:v>
                </c:pt>
                <c:pt idx="29749">
                  <c:v>43551.197916666599</c:v>
                </c:pt>
                <c:pt idx="29750">
                  <c:v>43551.21875</c:v>
                </c:pt>
                <c:pt idx="29751">
                  <c:v>43551.239583333401</c:v>
                </c:pt>
                <c:pt idx="29752">
                  <c:v>43551.260416666599</c:v>
                </c:pt>
                <c:pt idx="29753">
                  <c:v>43551.28125</c:v>
                </c:pt>
                <c:pt idx="29754">
                  <c:v>43551.302083333401</c:v>
                </c:pt>
                <c:pt idx="29755">
                  <c:v>43551.322916666599</c:v>
                </c:pt>
                <c:pt idx="29756">
                  <c:v>43551.34375</c:v>
                </c:pt>
                <c:pt idx="29757">
                  <c:v>43551.364583333401</c:v>
                </c:pt>
                <c:pt idx="29758">
                  <c:v>43551.385416666599</c:v>
                </c:pt>
                <c:pt idx="29759">
                  <c:v>43551.40625</c:v>
                </c:pt>
                <c:pt idx="29760">
                  <c:v>43551.427083333401</c:v>
                </c:pt>
                <c:pt idx="29761">
                  <c:v>43551.447916666599</c:v>
                </c:pt>
                <c:pt idx="29762">
                  <c:v>43551.46875</c:v>
                </c:pt>
                <c:pt idx="29763">
                  <c:v>43551.489583333401</c:v>
                </c:pt>
                <c:pt idx="29764">
                  <c:v>43551.510416666599</c:v>
                </c:pt>
                <c:pt idx="29765">
                  <c:v>43551.53125</c:v>
                </c:pt>
                <c:pt idx="29766">
                  <c:v>43551.552083333401</c:v>
                </c:pt>
                <c:pt idx="29767">
                  <c:v>43551.572916666599</c:v>
                </c:pt>
                <c:pt idx="29768">
                  <c:v>43551.59375</c:v>
                </c:pt>
                <c:pt idx="29769">
                  <c:v>43551.614583333401</c:v>
                </c:pt>
                <c:pt idx="29770">
                  <c:v>43551.635416666599</c:v>
                </c:pt>
                <c:pt idx="29771">
                  <c:v>43551.65625</c:v>
                </c:pt>
                <c:pt idx="29772">
                  <c:v>43551.677083333401</c:v>
                </c:pt>
                <c:pt idx="29773">
                  <c:v>43551.697916666599</c:v>
                </c:pt>
                <c:pt idx="29774">
                  <c:v>43551.71875</c:v>
                </c:pt>
                <c:pt idx="29775">
                  <c:v>43551.739583333401</c:v>
                </c:pt>
                <c:pt idx="29776">
                  <c:v>43551.760416666599</c:v>
                </c:pt>
                <c:pt idx="29777">
                  <c:v>43551.78125</c:v>
                </c:pt>
                <c:pt idx="29778">
                  <c:v>43551.802083333401</c:v>
                </c:pt>
                <c:pt idx="29779">
                  <c:v>43551.822916666599</c:v>
                </c:pt>
                <c:pt idx="29780">
                  <c:v>43551.84375</c:v>
                </c:pt>
                <c:pt idx="29781">
                  <c:v>43551.864583333401</c:v>
                </c:pt>
                <c:pt idx="29782">
                  <c:v>43551.885416666599</c:v>
                </c:pt>
                <c:pt idx="29783">
                  <c:v>43551.90625</c:v>
                </c:pt>
                <c:pt idx="29784">
                  <c:v>43551.927083333401</c:v>
                </c:pt>
                <c:pt idx="29785">
                  <c:v>43551.947916666599</c:v>
                </c:pt>
                <c:pt idx="29786">
                  <c:v>43551.96875</c:v>
                </c:pt>
                <c:pt idx="29787">
                  <c:v>43551.989583333401</c:v>
                </c:pt>
                <c:pt idx="29788">
                  <c:v>43552.010416666599</c:v>
                </c:pt>
                <c:pt idx="29789">
                  <c:v>43552.03125</c:v>
                </c:pt>
                <c:pt idx="29790">
                  <c:v>43552.052083333401</c:v>
                </c:pt>
                <c:pt idx="29791">
                  <c:v>43552.072916666599</c:v>
                </c:pt>
                <c:pt idx="29792">
                  <c:v>43552.09375</c:v>
                </c:pt>
                <c:pt idx="29793">
                  <c:v>43552.114583333401</c:v>
                </c:pt>
                <c:pt idx="29794">
                  <c:v>43552.135416666599</c:v>
                </c:pt>
                <c:pt idx="29795">
                  <c:v>43552.15625</c:v>
                </c:pt>
                <c:pt idx="29796">
                  <c:v>43552.177083333401</c:v>
                </c:pt>
                <c:pt idx="29797">
                  <c:v>43552.197916666599</c:v>
                </c:pt>
                <c:pt idx="29798">
                  <c:v>43552.21875</c:v>
                </c:pt>
                <c:pt idx="29799">
                  <c:v>43552.239583333401</c:v>
                </c:pt>
                <c:pt idx="29800">
                  <c:v>43552.260416666599</c:v>
                </c:pt>
                <c:pt idx="29801">
                  <c:v>43552.28125</c:v>
                </c:pt>
                <c:pt idx="29802">
                  <c:v>43552.302083333401</c:v>
                </c:pt>
                <c:pt idx="29803">
                  <c:v>43552.322916666599</c:v>
                </c:pt>
                <c:pt idx="29804">
                  <c:v>43552.34375</c:v>
                </c:pt>
                <c:pt idx="29805">
                  <c:v>43552.364583333401</c:v>
                </c:pt>
                <c:pt idx="29806">
                  <c:v>43552.385416666599</c:v>
                </c:pt>
                <c:pt idx="29807">
                  <c:v>43552.40625</c:v>
                </c:pt>
                <c:pt idx="29808">
                  <c:v>43552.427083333401</c:v>
                </c:pt>
                <c:pt idx="29809">
                  <c:v>43552.447916666599</c:v>
                </c:pt>
                <c:pt idx="29810">
                  <c:v>43552.46875</c:v>
                </c:pt>
                <c:pt idx="29811">
                  <c:v>43552.489583333401</c:v>
                </c:pt>
                <c:pt idx="29812">
                  <c:v>43552.510416666599</c:v>
                </c:pt>
                <c:pt idx="29813">
                  <c:v>43552.53125</c:v>
                </c:pt>
                <c:pt idx="29814">
                  <c:v>43552.552083333401</c:v>
                </c:pt>
                <c:pt idx="29815">
                  <c:v>43552.572916666599</c:v>
                </c:pt>
                <c:pt idx="29816">
                  <c:v>43552.59375</c:v>
                </c:pt>
                <c:pt idx="29817">
                  <c:v>43552.614583333401</c:v>
                </c:pt>
                <c:pt idx="29818">
                  <c:v>43552.635416666599</c:v>
                </c:pt>
                <c:pt idx="29819">
                  <c:v>43552.65625</c:v>
                </c:pt>
                <c:pt idx="29820">
                  <c:v>43552.677083333401</c:v>
                </c:pt>
                <c:pt idx="29821">
                  <c:v>43552.697916666599</c:v>
                </c:pt>
                <c:pt idx="29822">
                  <c:v>43552.71875</c:v>
                </c:pt>
                <c:pt idx="29823">
                  <c:v>43552.739583333401</c:v>
                </c:pt>
                <c:pt idx="29824">
                  <c:v>43552.760416666599</c:v>
                </c:pt>
                <c:pt idx="29825">
                  <c:v>43552.78125</c:v>
                </c:pt>
                <c:pt idx="29826">
                  <c:v>43552.802083333401</c:v>
                </c:pt>
                <c:pt idx="29827">
                  <c:v>43552.822916666599</c:v>
                </c:pt>
                <c:pt idx="29828">
                  <c:v>43552.84375</c:v>
                </c:pt>
                <c:pt idx="29829">
                  <c:v>43552.864583333401</c:v>
                </c:pt>
                <c:pt idx="29830">
                  <c:v>43552.885416666599</c:v>
                </c:pt>
                <c:pt idx="29831">
                  <c:v>43552.90625</c:v>
                </c:pt>
                <c:pt idx="29832">
                  <c:v>43552.927083333401</c:v>
                </c:pt>
                <c:pt idx="29833">
                  <c:v>43552.947916666599</c:v>
                </c:pt>
                <c:pt idx="29834">
                  <c:v>43552.96875</c:v>
                </c:pt>
                <c:pt idx="29835">
                  <c:v>43552.989583333401</c:v>
                </c:pt>
                <c:pt idx="29836">
                  <c:v>43553.010416666599</c:v>
                </c:pt>
                <c:pt idx="29837">
                  <c:v>43553.03125</c:v>
                </c:pt>
                <c:pt idx="29838">
                  <c:v>43553.052083333401</c:v>
                </c:pt>
                <c:pt idx="29839">
                  <c:v>43553.072916666599</c:v>
                </c:pt>
                <c:pt idx="29840">
                  <c:v>43553.09375</c:v>
                </c:pt>
                <c:pt idx="29841">
                  <c:v>43553.114583333401</c:v>
                </c:pt>
                <c:pt idx="29842">
                  <c:v>43553.135416666599</c:v>
                </c:pt>
                <c:pt idx="29843">
                  <c:v>43553.15625</c:v>
                </c:pt>
                <c:pt idx="29844">
                  <c:v>43553.177083333401</c:v>
                </c:pt>
                <c:pt idx="29845">
                  <c:v>43553.197916666599</c:v>
                </c:pt>
                <c:pt idx="29846">
                  <c:v>43553.21875</c:v>
                </c:pt>
                <c:pt idx="29847">
                  <c:v>43553.239583333401</c:v>
                </c:pt>
                <c:pt idx="29848">
                  <c:v>43553.260416666599</c:v>
                </c:pt>
                <c:pt idx="29849">
                  <c:v>43553.28125</c:v>
                </c:pt>
                <c:pt idx="29850">
                  <c:v>43553.302083333401</c:v>
                </c:pt>
                <c:pt idx="29851">
                  <c:v>43553.322916666599</c:v>
                </c:pt>
                <c:pt idx="29852">
                  <c:v>43553.34375</c:v>
                </c:pt>
                <c:pt idx="29853">
                  <c:v>43553.364583333401</c:v>
                </c:pt>
                <c:pt idx="29854">
                  <c:v>43553.385416666599</c:v>
                </c:pt>
                <c:pt idx="29855">
                  <c:v>43553.40625</c:v>
                </c:pt>
                <c:pt idx="29856">
                  <c:v>43553.427083333401</c:v>
                </c:pt>
                <c:pt idx="29857">
                  <c:v>43553.447916666599</c:v>
                </c:pt>
                <c:pt idx="29858">
                  <c:v>43553.46875</c:v>
                </c:pt>
                <c:pt idx="29859">
                  <c:v>43553.489583333401</c:v>
                </c:pt>
                <c:pt idx="29860">
                  <c:v>43553.510416666599</c:v>
                </c:pt>
                <c:pt idx="29861">
                  <c:v>43553.53125</c:v>
                </c:pt>
                <c:pt idx="29862">
                  <c:v>43553.552083333401</c:v>
                </c:pt>
                <c:pt idx="29863">
                  <c:v>43553.572916666599</c:v>
                </c:pt>
                <c:pt idx="29864">
                  <c:v>43553.59375</c:v>
                </c:pt>
                <c:pt idx="29865">
                  <c:v>43553.614583333401</c:v>
                </c:pt>
                <c:pt idx="29866">
                  <c:v>43553.635416666599</c:v>
                </c:pt>
                <c:pt idx="29867">
                  <c:v>43553.65625</c:v>
                </c:pt>
                <c:pt idx="29868">
                  <c:v>43553.677083333401</c:v>
                </c:pt>
                <c:pt idx="29869">
                  <c:v>43553.697916666599</c:v>
                </c:pt>
                <c:pt idx="29870">
                  <c:v>43553.71875</c:v>
                </c:pt>
                <c:pt idx="29871">
                  <c:v>43553.739583333401</c:v>
                </c:pt>
                <c:pt idx="29872">
                  <c:v>43553.760416666599</c:v>
                </c:pt>
                <c:pt idx="29873">
                  <c:v>43553.78125</c:v>
                </c:pt>
                <c:pt idx="29874">
                  <c:v>43553.802083333401</c:v>
                </c:pt>
                <c:pt idx="29875">
                  <c:v>43553.822916666599</c:v>
                </c:pt>
                <c:pt idx="29876">
                  <c:v>43553.84375</c:v>
                </c:pt>
                <c:pt idx="29877">
                  <c:v>43553.864583333401</c:v>
                </c:pt>
                <c:pt idx="29878">
                  <c:v>43553.885416666599</c:v>
                </c:pt>
                <c:pt idx="29879">
                  <c:v>43553.90625</c:v>
                </c:pt>
                <c:pt idx="29880">
                  <c:v>43553.927083333401</c:v>
                </c:pt>
                <c:pt idx="29881">
                  <c:v>43553.947916666599</c:v>
                </c:pt>
                <c:pt idx="29882">
                  <c:v>43553.96875</c:v>
                </c:pt>
                <c:pt idx="29883">
                  <c:v>43553.989583333401</c:v>
                </c:pt>
                <c:pt idx="29884">
                  <c:v>43554.010416666599</c:v>
                </c:pt>
                <c:pt idx="29885">
                  <c:v>43554.03125</c:v>
                </c:pt>
                <c:pt idx="29886">
                  <c:v>43554.052083333401</c:v>
                </c:pt>
                <c:pt idx="29887">
                  <c:v>43554.072916666599</c:v>
                </c:pt>
                <c:pt idx="29888">
                  <c:v>43554.09375</c:v>
                </c:pt>
                <c:pt idx="29889">
                  <c:v>43554.114583333401</c:v>
                </c:pt>
                <c:pt idx="29890">
                  <c:v>43554.135416666599</c:v>
                </c:pt>
                <c:pt idx="29891">
                  <c:v>43554.15625</c:v>
                </c:pt>
                <c:pt idx="29892">
                  <c:v>43554.177083333401</c:v>
                </c:pt>
                <c:pt idx="29893">
                  <c:v>43554.197916666599</c:v>
                </c:pt>
                <c:pt idx="29894">
                  <c:v>43554.21875</c:v>
                </c:pt>
                <c:pt idx="29895">
                  <c:v>43554.239583333401</c:v>
                </c:pt>
                <c:pt idx="29896">
                  <c:v>43554.260416666599</c:v>
                </c:pt>
                <c:pt idx="29897">
                  <c:v>43554.28125</c:v>
                </c:pt>
                <c:pt idx="29898">
                  <c:v>43554.302083333401</c:v>
                </c:pt>
                <c:pt idx="29899">
                  <c:v>43554.322916666599</c:v>
                </c:pt>
                <c:pt idx="29900">
                  <c:v>43554.34375</c:v>
                </c:pt>
                <c:pt idx="29901">
                  <c:v>43554.364583333401</c:v>
                </c:pt>
                <c:pt idx="29902">
                  <c:v>43554.385416666599</c:v>
                </c:pt>
                <c:pt idx="29903">
                  <c:v>43554.40625</c:v>
                </c:pt>
                <c:pt idx="29904">
                  <c:v>43554.427083333401</c:v>
                </c:pt>
                <c:pt idx="29905">
                  <c:v>43554.447916666599</c:v>
                </c:pt>
                <c:pt idx="29906">
                  <c:v>43554.46875</c:v>
                </c:pt>
                <c:pt idx="29907">
                  <c:v>43554.489583333401</c:v>
                </c:pt>
                <c:pt idx="29908">
                  <c:v>43554.510416666599</c:v>
                </c:pt>
                <c:pt idx="29909">
                  <c:v>43554.53125</c:v>
                </c:pt>
                <c:pt idx="29910">
                  <c:v>43554.552083333401</c:v>
                </c:pt>
                <c:pt idx="29911">
                  <c:v>43554.572916666599</c:v>
                </c:pt>
                <c:pt idx="29912">
                  <c:v>43554.59375</c:v>
                </c:pt>
                <c:pt idx="29913">
                  <c:v>43554.614583333401</c:v>
                </c:pt>
                <c:pt idx="29914">
                  <c:v>43554.635416666599</c:v>
                </c:pt>
                <c:pt idx="29915">
                  <c:v>43554.65625</c:v>
                </c:pt>
                <c:pt idx="29916">
                  <c:v>43554.677083333401</c:v>
                </c:pt>
                <c:pt idx="29917">
                  <c:v>43554.697916666599</c:v>
                </c:pt>
                <c:pt idx="29918">
                  <c:v>43554.71875</c:v>
                </c:pt>
                <c:pt idx="29919">
                  <c:v>43554.739583333401</c:v>
                </c:pt>
                <c:pt idx="29920">
                  <c:v>43554.760416666599</c:v>
                </c:pt>
                <c:pt idx="29921">
                  <c:v>43554.78125</c:v>
                </c:pt>
                <c:pt idx="29922">
                  <c:v>43554.802083333401</c:v>
                </c:pt>
                <c:pt idx="29923">
                  <c:v>43554.822916666599</c:v>
                </c:pt>
                <c:pt idx="29924">
                  <c:v>43554.84375</c:v>
                </c:pt>
                <c:pt idx="29925">
                  <c:v>43554.864583333401</c:v>
                </c:pt>
                <c:pt idx="29926">
                  <c:v>43554.885416666599</c:v>
                </c:pt>
                <c:pt idx="29927">
                  <c:v>43554.90625</c:v>
                </c:pt>
                <c:pt idx="29928">
                  <c:v>43554.927083333401</c:v>
                </c:pt>
                <c:pt idx="29929">
                  <c:v>43554.947916666599</c:v>
                </c:pt>
                <c:pt idx="29930">
                  <c:v>43554.96875</c:v>
                </c:pt>
                <c:pt idx="29931">
                  <c:v>43554.989583333401</c:v>
                </c:pt>
                <c:pt idx="29932">
                  <c:v>43555.010416666599</c:v>
                </c:pt>
                <c:pt idx="29933">
                  <c:v>43555.03125</c:v>
                </c:pt>
                <c:pt idx="29934">
                  <c:v>43555.052083333401</c:v>
                </c:pt>
                <c:pt idx="29935">
                  <c:v>43555.072916666599</c:v>
                </c:pt>
                <c:pt idx="29936">
                  <c:v>43555.09375</c:v>
                </c:pt>
                <c:pt idx="29937">
                  <c:v>43555.114583333401</c:v>
                </c:pt>
                <c:pt idx="29938">
                  <c:v>43555.135416666599</c:v>
                </c:pt>
                <c:pt idx="29939">
                  <c:v>43555.15625</c:v>
                </c:pt>
                <c:pt idx="29940">
                  <c:v>43555.177083333401</c:v>
                </c:pt>
                <c:pt idx="29941">
                  <c:v>43555.197916666599</c:v>
                </c:pt>
                <c:pt idx="29942">
                  <c:v>43555.21875</c:v>
                </c:pt>
                <c:pt idx="29943">
                  <c:v>43555.239583333401</c:v>
                </c:pt>
                <c:pt idx="29944">
                  <c:v>43555.260416666599</c:v>
                </c:pt>
                <c:pt idx="29945">
                  <c:v>43555.28125</c:v>
                </c:pt>
                <c:pt idx="29946">
                  <c:v>43555.302083333401</c:v>
                </c:pt>
                <c:pt idx="29947">
                  <c:v>43555.322916666599</c:v>
                </c:pt>
                <c:pt idx="29948">
                  <c:v>43555.34375</c:v>
                </c:pt>
                <c:pt idx="29949">
                  <c:v>43555.364583333401</c:v>
                </c:pt>
                <c:pt idx="29950">
                  <c:v>43555.385416666599</c:v>
                </c:pt>
                <c:pt idx="29951">
                  <c:v>43555.40625</c:v>
                </c:pt>
                <c:pt idx="29952">
                  <c:v>43555.427083333401</c:v>
                </c:pt>
                <c:pt idx="29953">
                  <c:v>43555.447916666599</c:v>
                </c:pt>
                <c:pt idx="29954">
                  <c:v>43555.46875</c:v>
                </c:pt>
                <c:pt idx="29955">
                  <c:v>43555.489583333401</c:v>
                </c:pt>
                <c:pt idx="29956">
                  <c:v>43555.510416666599</c:v>
                </c:pt>
                <c:pt idx="29957">
                  <c:v>43555.53125</c:v>
                </c:pt>
                <c:pt idx="29958">
                  <c:v>43555.552083333401</c:v>
                </c:pt>
                <c:pt idx="29959">
                  <c:v>43555.572916666599</c:v>
                </c:pt>
                <c:pt idx="29960">
                  <c:v>43555.59375</c:v>
                </c:pt>
                <c:pt idx="29961">
                  <c:v>43555.614583333401</c:v>
                </c:pt>
                <c:pt idx="29962">
                  <c:v>43555.635416666599</c:v>
                </c:pt>
                <c:pt idx="29963">
                  <c:v>43555.65625</c:v>
                </c:pt>
                <c:pt idx="29964">
                  <c:v>43555.677083333401</c:v>
                </c:pt>
                <c:pt idx="29965">
                  <c:v>43555.697916666599</c:v>
                </c:pt>
                <c:pt idx="29966">
                  <c:v>43555.71875</c:v>
                </c:pt>
                <c:pt idx="29967">
                  <c:v>43555.739583333401</c:v>
                </c:pt>
                <c:pt idx="29968">
                  <c:v>43555.760416666599</c:v>
                </c:pt>
                <c:pt idx="29969">
                  <c:v>43555.78125</c:v>
                </c:pt>
                <c:pt idx="29970">
                  <c:v>43555.802083333401</c:v>
                </c:pt>
                <c:pt idx="29971">
                  <c:v>43555.822916666599</c:v>
                </c:pt>
                <c:pt idx="29972">
                  <c:v>43555.84375</c:v>
                </c:pt>
                <c:pt idx="29973">
                  <c:v>43555.864583333401</c:v>
                </c:pt>
                <c:pt idx="29974">
                  <c:v>43555.885416666599</c:v>
                </c:pt>
                <c:pt idx="29975">
                  <c:v>43555.90625</c:v>
                </c:pt>
                <c:pt idx="29976">
                  <c:v>43555.927083333401</c:v>
                </c:pt>
                <c:pt idx="29977">
                  <c:v>43555.947916666599</c:v>
                </c:pt>
                <c:pt idx="29978">
                  <c:v>43555.96875</c:v>
                </c:pt>
                <c:pt idx="29979">
                  <c:v>43555.989583333401</c:v>
                </c:pt>
                <c:pt idx="29980">
                  <c:v>43556.010416666599</c:v>
                </c:pt>
                <c:pt idx="29981">
                  <c:v>43556.03125</c:v>
                </c:pt>
                <c:pt idx="29982">
                  <c:v>43556.052083333401</c:v>
                </c:pt>
                <c:pt idx="29983">
                  <c:v>43556.072916666599</c:v>
                </c:pt>
                <c:pt idx="29984">
                  <c:v>43556.09375</c:v>
                </c:pt>
                <c:pt idx="29985">
                  <c:v>43556.114583333401</c:v>
                </c:pt>
                <c:pt idx="29986">
                  <c:v>43556.135416666599</c:v>
                </c:pt>
                <c:pt idx="29987">
                  <c:v>43556.15625</c:v>
                </c:pt>
                <c:pt idx="29988">
                  <c:v>43556.177083333401</c:v>
                </c:pt>
                <c:pt idx="29989">
                  <c:v>43556.197916666599</c:v>
                </c:pt>
                <c:pt idx="29990">
                  <c:v>43556.21875</c:v>
                </c:pt>
                <c:pt idx="29991">
                  <c:v>43556.239583333401</c:v>
                </c:pt>
                <c:pt idx="29992">
                  <c:v>43556.260416666599</c:v>
                </c:pt>
                <c:pt idx="29993">
                  <c:v>43556.28125</c:v>
                </c:pt>
                <c:pt idx="29994">
                  <c:v>43556.302083333401</c:v>
                </c:pt>
                <c:pt idx="29995">
                  <c:v>43556.322916666599</c:v>
                </c:pt>
                <c:pt idx="29996">
                  <c:v>43556.34375</c:v>
                </c:pt>
                <c:pt idx="29997">
                  <c:v>43556.364583333401</c:v>
                </c:pt>
                <c:pt idx="29998">
                  <c:v>43556.385416666599</c:v>
                </c:pt>
                <c:pt idx="29999">
                  <c:v>43556.40625</c:v>
                </c:pt>
                <c:pt idx="30000">
                  <c:v>43556.427083333401</c:v>
                </c:pt>
                <c:pt idx="30001">
                  <c:v>43556.447916666599</c:v>
                </c:pt>
                <c:pt idx="30002">
                  <c:v>43556.46875</c:v>
                </c:pt>
                <c:pt idx="30003">
                  <c:v>43556.489583333401</c:v>
                </c:pt>
                <c:pt idx="30004">
                  <c:v>43556.510416666599</c:v>
                </c:pt>
                <c:pt idx="30005">
                  <c:v>43556.53125</c:v>
                </c:pt>
                <c:pt idx="30006">
                  <c:v>43556.552083333401</c:v>
                </c:pt>
                <c:pt idx="30007">
                  <c:v>43556.572916666599</c:v>
                </c:pt>
                <c:pt idx="30008">
                  <c:v>43556.59375</c:v>
                </c:pt>
                <c:pt idx="30009">
                  <c:v>43556.614583333401</c:v>
                </c:pt>
                <c:pt idx="30010">
                  <c:v>43556.635416666599</c:v>
                </c:pt>
                <c:pt idx="30011">
                  <c:v>43556.65625</c:v>
                </c:pt>
                <c:pt idx="30012">
                  <c:v>43556.677083333401</c:v>
                </c:pt>
                <c:pt idx="30013">
                  <c:v>43556.697916666599</c:v>
                </c:pt>
                <c:pt idx="30014">
                  <c:v>43556.71875</c:v>
                </c:pt>
                <c:pt idx="30015">
                  <c:v>43556.739583333401</c:v>
                </c:pt>
                <c:pt idx="30016">
                  <c:v>43556.760416666599</c:v>
                </c:pt>
                <c:pt idx="30017">
                  <c:v>43556.78125</c:v>
                </c:pt>
                <c:pt idx="30018">
                  <c:v>43556.802083333401</c:v>
                </c:pt>
                <c:pt idx="30019">
                  <c:v>43556.822916666599</c:v>
                </c:pt>
                <c:pt idx="30020">
                  <c:v>43556.84375</c:v>
                </c:pt>
                <c:pt idx="30021">
                  <c:v>43556.864583333401</c:v>
                </c:pt>
                <c:pt idx="30022">
                  <c:v>43556.885416666599</c:v>
                </c:pt>
                <c:pt idx="30023">
                  <c:v>43556.90625</c:v>
                </c:pt>
                <c:pt idx="30024">
                  <c:v>43556.927083333401</c:v>
                </c:pt>
                <c:pt idx="30025">
                  <c:v>43556.947916666599</c:v>
                </c:pt>
                <c:pt idx="30026">
                  <c:v>43556.96875</c:v>
                </c:pt>
                <c:pt idx="30027">
                  <c:v>43556.989583333401</c:v>
                </c:pt>
                <c:pt idx="30028">
                  <c:v>43557.010416666599</c:v>
                </c:pt>
                <c:pt idx="30029">
                  <c:v>43557.03125</c:v>
                </c:pt>
                <c:pt idx="30030">
                  <c:v>43557.052083333401</c:v>
                </c:pt>
                <c:pt idx="30031">
                  <c:v>43557.072916666599</c:v>
                </c:pt>
                <c:pt idx="30032">
                  <c:v>43557.09375</c:v>
                </c:pt>
                <c:pt idx="30033">
                  <c:v>43557.114583333401</c:v>
                </c:pt>
                <c:pt idx="30034">
                  <c:v>43557.135416666599</c:v>
                </c:pt>
                <c:pt idx="30035">
                  <c:v>43557.15625</c:v>
                </c:pt>
                <c:pt idx="30036">
                  <c:v>43557.177083333401</c:v>
                </c:pt>
                <c:pt idx="30037">
                  <c:v>43557.197916666599</c:v>
                </c:pt>
                <c:pt idx="30038">
                  <c:v>43557.21875</c:v>
                </c:pt>
                <c:pt idx="30039">
                  <c:v>43557.239583333401</c:v>
                </c:pt>
                <c:pt idx="30040">
                  <c:v>43557.260416666599</c:v>
                </c:pt>
                <c:pt idx="30041">
                  <c:v>43557.28125</c:v>
                </c:pt>
                <c:pt idx="30042">
                  <c:v>43557.302083333401</c:v>
                </c:pt>
                <c:pt idx="30043">
                  <c:v>43557.322916666599</c:v>
                </c:pt>
                <c:pt idx="30044">
                  <c:v>43557.34375</c:v>
                </c:pt>
                <c:pt idx="30045">
                  <c:v>43557.364583333401</c:v>
                </c:pt>
                <c:pt idx="30046">
                  <c:v>43557.385416666599</c:v>
                </c:pt>
                <c:pt idx="30047">
                  <c:v>43557.40625</c:v>
                </c:pt>
                <c:pt idx="30048">
                  <c:v>43557.427083333401</c:v>
                </c:pt>
                <c:pt idx="30049">
                  <c:v>43557.447916666599</c:v>
                </c:pt>
                <c:pt idx="30050">
                  <c:v>43557.46875</c:v>
                </c:pt>
                <c:pt idx="30051">
                  <c:v>43557.489583333401</c:v>
                </c:pt>
                <c:pt idx="30052">
                  <c:v>43557.510416666599</c:v>
                </c:pt>
                <c:pt idx="30053">
                  <c:v>43557.53125</c:v>
                </c:pt>
                <c:pt idx="30054">
                  <c:v>43557.552083333401</c:v>
                </c:pt>
                <c:pt idx="30055">
                  <c:v>43557.572916666599</c:v>
                </c:pt>
                <c:pt idx="30056">
                  <c:v>43557.59375</c:v>
                </c:pt>
                <c:pt idx="30057">
                  <c:v>43557.614583333401</c:v>
                </c:pt>
                <c:pt idx="30058">
                  <c:v>43557.635416666599</c:v>
                </c:pt>
                <c:pt idx="30059">
                  <c:v>43557.65625</c:v>
                </c:pt>
                <c:pt idx="30060">
                  <c:v>43557.677083333401</c:v>
                </c:pt>
                <c:pt idx="30061">
                  <c:v>43557.697916666599</c:v>
                </c:pt>
                <c:pt idx="30062">
                  <c:v>43557.71875</c:v>
                </c:pt>
                <c:pt idx="30063">
                  <c:v>43557.739583333401</c:v>
                </c:pt>
                <c:pt idx="30064">
                  <c:v>43557.760416666599</c:v>
                </c:pt>
                <c:pt idx="30065">
                  <c:v>43557.78125</c:v>
                </c:pt>
                <c:pt idx="30066">
                  <c:v>43557.802083333401</c:v>
                </c:pt>
                <c:pt idx="30067">
                  <c:v>43557.822916666599</c:v>
                </c:pt>
                <c:pt idx="30068">
                  <c:v>43557.84375</c:v>
                </c:pt>
                <c:pt idx="30069">
                  <c:v>43557.864583333401</c:v>
                </c:pt>
                <c:pt idx="30070">
                  <c:v>43557.885416666599</c:v>
                </c:pt>
                <c:pt idx="30071">
                  <c:v>43557.90625</c:v>
                </c:pt>
                <c:pt idx="30072">
                  <c:v>43557.927083333401</c:v>
                </c:pt>
                <c:pt idx="30073">
                  <c:v>43557.947916666599</c:v>
                </c:pt>
                <c:pt idx="30074">
                  <c:v>43557.96875</c:v>
                </c:pt>
                <c:pt idx="30075">
                  <c:v>43557.989583333401</c:v>
                </c:pt>
                <c:pt idx="30076">
                  <c:v>43558.010416666599</c:v>
                </c:pt>
                <c:pt idx="30077">
                  <c:v>43558.03125</c:v>
                </c:pt>
                <c:pt idx="30078">
                  <c:v>43558.052083333401</c:v>
                </c:pt>
                <c:pt idx="30079">
                  <c:v>43558.072916666599</c:v>
                </c:pt>
                <c:pt idx="30080">
                  <c:v>43558.09375</c:v>
                </c:pt>
                <c:pt idx="30081">
                  <c:v>43558.114583333401</c:v>
                </c:pt>
                <c:pt idx="30082">
                  <c:v>43558.135416666599</c:v>
                </c:pt>
                <c:pt idx="30083">
                  <c:v>43558.15625</c:v>
                </c:pt>
                <c:pt idx="30084">
                  <c:v>43558.177083333401</c:v>
                </c:pt>
                <c:pt idx="30085">
                  <c:v>43558.197916666599</c:v>
                </c:pt>
                <c:pt idx="30086">
                  <c:v>43558.21875</c:v>
                </c:pt>
                <c:pt idx="30087">
                  <c:v>43558.239583333401</c:v>
                </c:pt>
                <c:pt idx="30088">
                  <c:v>43558.260416666599</c:v>
                </c:pt>
                <c:pt idx="30089">
                  <c:v>43558.28125</c:v>
                </c:pt>
                <c:pt idx="30090">
                  <c:v>43558.302083333401</c:v>
                </c:pt>
                <c:pt idx="30091">
                  <c:v>43558.322916666599</c:v>
                </c:pt>
                <c:pt idx="30092">
                  <c:v>43558.34375</c:v>
                </c:pt>
                <c:pt idx="30093">
                  <c:v>43558.364583333401</c:v>
                </c:pt>
                <c:pt idx="30094">
                  <c:v>43558.385416666599</c:v>
                </c:pt>
                <c:pt idx="30095">
                  <c:v>43558.40625</c:v>
                </c:pt>
                <c:pt idx="30096">
                  <c:v>43558.427083333401</c:v>
                </c:pt>
                <c:pt idx="30097">
                  <c:v>43558.447916666599</c:v>
                </c:pt>
                <c:pt idx="30098">
                  <c:v>43558.46875</c:v>
                </c:pt>
                <c:pt idx="30099">
                  <c:v>43558.489583333401</c:v>
                </c:pt>
                <c:pt idx="30100">
                  <c:v>43558.510416666599</c:v>
                </c:pt>
                <c:pt idx="30101">
                  <c:v>43558.53125</c:v>
                </c:pt>
                <c:pt idx="30102">
                  <c:v>43558.552083333401</c:v>
                </c:pt>
                <c:pt idx="30103">
                  <c:v>43558.572916666599</c:v>
                </c:pt>
                <c:pt idx="30104">
                  <c:v>43558.59375</c:v>
                </c:pt>
                <c:pt idx="30105">
                  <c:v>43558.614583333401</c:v>
                </c:pt>
                <c:pt idx="30106">
                  <c:v>43558.635416666599</c:v>
                </c:pt>
                <c:pt idx="30107">
                  <c:v>43558.65625</c:v>
                </c:pt>
                <c:pt idx="30108">
                  <c:v>43558.677083333401</c:v>
                </c:pt>
                <c:pt idx="30109">
                  <c:v>43558.697916666599</c:v>
                </c:pt>
                <c:pt idx="30110">
                  <c:v>43558.71875</c:v>
                </c:pt>
                <c:pt idx="30111">
                  <c:v>43558.739583333401</c:v>
                </c:pt>
                <c:pt idx="30112">
                  <c:v>43558.760416666599</c:v>
                </c:pt>
                <c:pt idx="30113">
                  <c:v>43558.78125</c:v>
                </c:pt>
                <c:pt idx="30114">
                  <c:v>43558.802083333401</c:v>
                </c:pt>
                <c:pt idx="30115">
                  <c:v>43558.822916666599</c:v>
                </c:pt>
                <c:pt idx="30116">
                  <c:v>43558.84375</c:v>
                </c:pt>
                <c:pt idx="30117">
                  <c:v>43558.864583333401</c:v>
                </c:pt>
                <c:pt idx="30118">
                  <c:v>43558.885416666599</c:v>
                </c:pt>
                <c:pt idx="30119">
                  <c:v>43558.90625</c:v>
                </c:pt>
                <c:pt idx="30120">
                  <c:v>43558.927083333401</c:v>
                </c:pt>
                <c:pt idx="30121">
                  <c:v>43558.947916666599</c:v>
                </c:pt>
                <c:pt idx="30122">
                  <c:v>43558.96875</c:v>
                </c:pt>
                <c:pt idx="30123">
                  <c:v>43558.989583333401</c:v>
                </c:pt>
                <c:pt idx="30124">
                  <c:v>43559.010416666599</c:v>
                </c:pt>
                <c:pt idx="30125">
                  <c:v>43559.03125</c:v>
                </c:pt>
                <c:pt idx="30126">
                  <c:v>43559.052083333401</c:v>
                </c:pt>
                <c:pt idx="30127">
                  <c:v>43559.072916666599</c:v>
                </c:pt>
                <c:pt idx="30128">
                  <c:v>43559.09375</c:v>
                </c:pt>
                <c:pt idx="30129">
                  <c:v>43559.114583333401</c:v>
                </c:pt>
                <c:pt idx="30130">
                  <c:v>43559.135416666599</c:v>
                </c:pt>
                <c:pt idx="30131">
                  <c:v>43559.15625</c:v>
                </c:pt>
                <c:pt idx="30132">
                  <c:v>43559.177083333401</c:v>
                </c:pt>
                <c:pt idx="30133">
                  <c:v>43559.197916666599</c:v>
                </c:pt>
                <c:pt idx="30134">
                  <c:v>43559.21875</c:v>
                </c:pt>
                <c:pt idx="30135">
                  <c:v>43559.239583333401</c:v>
                </c:pt>
                <c:pt idx="30136">
                  <c:v>43559.260416666599</c:v>
                </c:pt>
                <c:pt idx="30137">
                  <c:v>43559.28125</c:v>
                </c:pt>
                <c:pt idx="30138">
                  <c:v>43559.302083333401</c:v>
                </c:pt>
                <c:pt idx="30139">
                  <c:v>43559.322916666599</c:v>
                </c:pt>
                <c:pt idx="30140">
                  <c:v>43559.34375</c:v>
                </c:pt>
                <c:pt idx="30141">
                  <c:v>43559.364583333401</c:v>
                </c:pt>
                <c:pt idx="30142">
                  <c:v>43559.385416666599</c:v>
                </c:pt>
                <c:pt idx="30143">
                  <c:v>43559.40625</c:v>
                </c:pt>
                <c:pt idx="30144">
                  <c:v>43559.427083333401</c:v>
                </c:pt>
                <c:pt idx="30145">
                  <c:v>43559.447916666599</c:v>
                </c:pt>
                <c:pt idx="30146">
                  <c:v>43559.46875</c:v>
                </c:pt>
                <c:pt idx="30147">
                  <c:v>43559.489583333401</c:v>
                </c:pt>
                <c:pt idx="30148">
                  <c:v>43559.510416666599</c:v>
                </c:pt>
                <c:pt idx="30149">
                  <c:v>43559.53125</c:v>
                </c:pt>
                <c:pt idx="30150">
                  <c:v>43559.552083333401</c:v>
                </c:pt>
                <c:pt idx="30151">
                  <c:v>43559.572916666599</c:v>
                </c:pt>
                <c:pt idx="30152">
                  <c:v>43559.59375</c:v>
                </c:pt>
                <c:pt idx="30153">
                  <c:v>43559.614583333401</c:v>
                </c:pt>
                <c:pt idx="30154">
                  <c:v>43559.635416666599</c:v>
                </c:pt>
                <c:pt idx="30155">
                  <c:v>43559.65625</c:v>
                </c:pt>
                <c:pt idx="30156">
                  <c:v>43559.677083333401</c:v>
                </c:pt>
                <c:pt idx="30157">
                  <c:v>43559.697916666599</c:v>
                </c:pt>
                <c:pt idx="30158">
                  <c:v>43559.71875</c:v>
                </c:pt>
                <c:pt idx="30159">
                  <c:v>43559.739583333401</c:v>
                </c:pt>
                <c:pt idx="30160">
                  <c:v>43559.760416666599</c:v>
                </c:pt>
                <c:pt idx="30161">
                  <c:v>43559.78125</c:v>
                </c:pt>
                <c:pt idx="30162">
                  <c:v>43559.802083333401</c:v>
                </c:pt>
                <c:pt idx="30163">
                  <c:v>43559.822916666599</c:v>
                </c:pt>
                <c:pt idx="30164">
                  <c:v>43559.84375</c:v>
                </c:pt>
                <c:pt idx="30165">
                  <c:v>43559.864583333401</c:v>
                </c:pt>
                <c:pt idx="30166">
                  <c:v>43559.885416666599</c:v>
                </c:pt>
                <c:pt idx="30167">
                  <c:v>43559.90625</c:v>
                </c:pt>
                <c:pt idx="30168">
                  <c:v>43559.927083333401</c:v>
                </c:pt>
                <c:pt idx="30169">
                  <c:v>43559.947916666599</c:v>
                </c:pt>
                <c:pt idx="30170">
                  <c:v>43559.96875</c:v>
                </c:pt>
                <c:pt idx="30171">
                  <c:v>43559.989583333401</c:v>
                </c:pt>
                <c:pt idx="30172">
                  <c:v>43560.010416666599</c:v>
                </c:pt>
                <c:pt idx="30173">
                  <c:v>43560.03125</c:v>
                </c:pt>
                <c:pt idx="30174">
                  <c:v>43560.052083333401</c:v>
                </c:pt>
                <c:pt idx="30175">
                  <c:v>43560.072916666599</c:v>
                </c:pt>
                <c:pt idx="30176">
                  <c:v>43560.09375</c:v>
                </c:pt>
                <c:pt idx="30177">
                  <c:v>43560.114583333401</c:v>
                </c:pt>
                <c:pt idx="30178">
                  <c:v>43560.135416666599</c:v>
                </c:pt>
                <c:pt idx="30179">
                  <c:v>43560.15625</c:v>
                </c:pt>
                <c:pt idx="30180">
                  <c:v>43560.177083333401</c:v>
                </c:pt>
                <c:pt idx="30181">
                  <c:v>43560.197916666599</c:v>
                </c:pt>
                <c:pt idx="30182">
                  <c:v>43560.21875</c:v>
                </c:pt>
                <c:pt idx="30183">
                  <c:v>43560.239583333401</c:v>
                </c:pt>
                <c:pt idx="30184">
                  <c:v>43560.260416666599</c:v>
                </c:pt>
                <c:pt idx="30185">
                  <c:v>43560.28125</c:v>
                </c:pt>
                <c:pt idx="30186">
                  <c:v>43560.302083333401</c:v>
                </c:pt>
                <c:pt idx="30187">
                  <c:v>43560.322916666599</c:v>
                </c:pt>
                <c:pt idx="30188">
                  <c:v>43560.34375</c:v>
                </c:pt>
                <c:pt idx="30189">
                  <c:v>43560.364583333401</c:v>
                </c:pt>
                <c:pt idx="30190">
                  <c:v>43560.385416666599</c:v>
                </c:pt>
                <c:pt idx="30191">
                  <c:v>43560.40625</c:v>
                </c:pt>
                <c:pt idx="30192">
                  <c:v>43560.427083333401</c:v>
                </c:pt>
                <c:pt idx="30193">
                  <c:v>43560.447916666599</c:v>
                </c:pt>
                <c:pt idx="30194">
                  <c:v>43560.46875</c:v>
                </c:pt>
                <c:pt idx="30195">
                  <c:v>43560.489583333401</c:v>
                </c:pt>
                <c:pt idx="30196">
                  <c:v>43560.510416666599</c:v>
                </c:pt>
                <c:pt idx="30197">
                  <c:v>43560.53125</c:v>
                </c:pt>
                <c:pt idx="30198">
                  <c:v>43560.552083333401</c:v>
                </c:pt>
                <c:pt idx="30199">
                  <c:v>43560.572916666599</c:v>
                </c:pt>
                <c:pt idx="30200">
                  <c:v>43560.59375</c:v>
                </c:pt>
                <c:pt idx="30201">
                  <c:v>43560.614583333401</c:v>
                </c:pt>
                <c:pt idx="30202">
                  <c:v>43560.635416666599</c:v>
                </c:pt>
                <c:pt idx="30203">
                  <c:v>43560.65625</c:v>
                </c:pt>
                <c:pt idx="30204">
                  <c:v>43560.677083333401</c:v>
                </c:pt>
                <c:pt idx="30205">
                  <c:v>43560.697916666599</c:v>
                </c:pt>
                <c:pt idx="30206">
                  <c:v>43560.71875</c:v>
                </c:pt>
                <c:pt idx="30207">
                  <c:v>43560.739583333401</c:v>
                </c:pt>
                <c:pt idx="30208">
                  <c:v>43560.760416666599</c:v>
                </c:pt>
                <c:pt idx="30209">
                  <c:v>43560.78125</c:v>
                </c:pt>
                <c:pt idx="30210">
                  <c:v>43560.802083333401</c:v>
                </c:pt>
                <c:pt idx="30211">
                  <c:v>43560.822916666599</c:v>
                </c:pt>
                <c:pt idx="30212">
                  <c:v>43560.84375</c:v>
                </c:pt>
                <c:pt idx="30213">
                  <c:v>43560.864583333401</c:v>
                </c:pt>
                <c:pt idx="30214">
                  <c:v>43560.885416666599</c:v>
                </c:pt>
                <c:pt idx="30215">
                  <c:v>43560.90625</c:v>
                </c:pt>
                <c:pt idx="30216">
                  <c:v>43560.927083333401</c:v>
                </c:pt>
                <c:pt idx="30217">
                  <c:v>43560.947916666599</c:v>
                </c:pt>
                <c:pt idx="30218">
                  <c:v>43560.96875</c:v>
                </c:pt>
                <c:pt idx="30219">
                  <c:v>43560.989583333401</c:v>
                </c:pt>
                <c:pt idx="30220">
                  <c:v>43561.010416666599</c:v>
                </c:pt>
                <c:pt idx="30221">
                  <c:v>43561.03125</c:v>
                </c:pt>
                <c:pt idx="30222">
                  <c:v>43561.052083333401</c:v>
                </c:pt>
                <c:pt idx="30223">
                  <c:v>43561.072916666599</c:v>
                </c:pt>
                <c:pt idx="30224">
                  <c:v>43561.09375</c:v>
                </c:pt>
                <c:pt idx="30225">
                  <c:v>43561.114583333401</c:v>
                </c:pt>
                <c:pt idx="30226">
                  <c:v>43561.135416666599</c:v>
                </c:pt>
                <c:pt idx="30227">
                  <c:v>43561.15625</c:v>
                </c:pt>
                <c:pt idx="30228">
                  <c:v>43561.177083333401</c:v>
                </c:pt>
                <c:pt idx="30229">
                  <c:v>43561.197916666599</c:v>
                </c:pt>
                <c:pt idx="30230">
                  <c:v>43561.21875</c:v>
                </c:pt>
                <c:pt idx="30231">
                  <c:v>43561.239583333401</c:v>
                </c:pt>
                <c:pt idx="30232">
                  <c:v>43561.260416666599</c:v>
                </c:pt>
                <c:pt idx="30233">
                  <c:v>43561.28125</c:v>
                </c:pt>
                <c:pt idx="30234">
                  <c:v>43561.302083333401</c:v>
                </c:pt>
                <c:pt idx="30235">
                  <c:v>43561.322916666599</c:v>
                </c:pt>
                <c:pt idx="30236">
                  <c:v>43561.34375</c:v>
                </c:pt>
                <c:pt idx="30237">
                  <c:v>43561.364583333401</c:v>
                </c:pt>
                <c:pt idx="30238">
                  <c:v>43561.385416666599</c:v>
                </c:pt>
                <c:pt idx="30239">
                  <c:v>43561.40625</c:v>
                </c:pt>
                <c:pt idx="30240">
                  <c:v>43561.427083333401</c:v>
                </c:pt>
                <c:pt idx="30241">
                  <c:v>43561.447916666599</c:v>
                </c:pt>
                <c:pt idx="30242">
                  <c:v>43561.46875</c:v>
                </c:pt>
                <c:pt idx="30243">
                  <c:v>43561.489583333401</c:v>
                </c:pt>
                <c:pt idx="30244">
                  <c:v>43561.510416666599</c:v>
                </c:pt>
                <c:pt idx="30245">
                  <c:v>43561.53125</c:v>
                </c:pt>
                <c:pt idx="30246">
                  <c:v>43561.552083333401</c:v>
                </c:pt>
                <c:pt idx="30247">
                  <c:v>43561.572916666599</c:v>
                </c:pt>
                <c:pt idx="30248">
                  <c:v>43561.59375</c:v>
                </c:pt>
                <c:pt idx="30249">
                  <c:v>43561.614583333401</c:v>
                </c:pt>
                <c:pt idx="30250">
                  <c:v>43561.635416666599</c:v>
                </c:pt>
                <c:pt idx="30251">
                  <c:v>43561.65625</c:v>
                </c:pt>
                <c:pt idx="30252">
                  <c:v>43561.677083333401</c:v>
                </c:pt>
                <c:pt idx="30253">
                  <c:v>43561.697916666599</c:v>
                </c:pt>
                <c:pt idx="30254">
                  <c:v>43561.71875</c:v>
                </c:pt>
                <c:pt idx="30255">
                  <c:v>43561.739583333401</c:v>
                </c:pt>
                <c:pt idx="30256">
                  <c:v>43561.760416666599</c:v>
                </c:pt>
                <c:pt idx="30257">
                  <c:v>43561.78125</c:v>
                </c:pt>
                <c:pt idx="30258">
                  <c:v>43561.802083333401</c:v>
                </c:pt>
                <c:pt idx="30259">
                  <c:v>43561.822916666599</c:v>
                </c:pt>
                <c:pt idx="30260">
                  <c:v>43561.84375</c:v>
                </c:pt>
                <c:pt idx="30261">
                  <c:v>43561.864583333401</c:v>
                </c:pt>
                <c:pt idx="30262">
                  <c:v>43561.885416666599</c:v>
                </c:pt>
                <c:pt idx="30263">
                  <c:v>43561.90625</c:v>
                </c:pt>
                <c:pt idx="30264">
                  <c:v>43561.927083333401</c:v>
                </c:pt>
                <c:pt idx="30265">
                  <c:v>43561.947916666599</c:v>
                </c:pt>
                <c:pt idx="30266">
                  <c:v>43561.96875</c:v>
                </c:pt>
                <c:pt idx="30267">
                  <c:v>43561.989583333401</c:v>
                </c:pt>
                <c:pt idx="30268">
                  <c:v>43562.010416666599</c:v>
                </c:pt>
                <c:pt idx="30269">
                  <c:v>43562.03125</c:v>
                </c:pt>
                <c:pt idx="30270">
                  <c:v>43562.052083333401</c:v>
                </c:pt>
                <c:pt idx="30271">
                  <c:v>43562.072916666599</c:v>
                </c:pt>
                <c:pt idx="30272">
                  <c:v>43562.09375</c:v>
                </c:pt>
                <c:pt idx="30273">
                  <c:v>43562.114583333401</c:v>
                </c:pt>
                <c:pt idx="30274">
                  <c:v>43562.135416666599</c:v>
                </c:pt>
                <c:pt idx="30275">
                  <c:v>43562.15625</c:v>
                </c:pt>
                <c:pt idx="30276">
                  <c:v>43562.177083333401</c:v>
                </c:pt>
                <c:pt idx="30277">
                  <c:v>43562.197916666599</c:v>
                </c:pt>
                <c:pt idx="30278">
                  <c:v>43562.21875</c:v>
                </c:pt>
                <c:pt idx="30279">
                  <c:v>43562.239583333401</c:v>
                </c:pt>
                <c:pt idx="30280">
                  <c:v>43562.260416666599</c:v>
                </c:pt>
                <c:pt idx="30281">
                  <c:v>43562.28125</c:v>
                </c:pt>
                <c:pt idx="30282">
                  <c:v>43562.302083333401</c:v>
                </c:pt>
                <c:pt idx="30283">
                  <c:v>43562.322916666599</c:v>
                </c:pt>
                <c:pt idx="30284">
                  <c:v>43562.34375</c:v>
                </c:pt>
                <c:pt idx="30285">
                  <c:v>43562.364583333401</c:v>
                </c:pt>
                <c:pt idx="30286">
                  <c:v>43562.385416666599</c:v>
                </c:pt>
                <c:pt idx="30287">
                  <c:v>43562.40625</c:v>
                </c:pt>
                <c:pt idx="30288">
                  <c:v>43562.427083333401</c:v>
                </c:pt>
                <c:pt idx="30289">
                  <c:v>43562.447916666599</c:v>
                </c:pt>
                <c:pt idx="30290">
                  <c:v>43562.46875</c:v>
                </c:pt>
                <c:pt idx="30291">
                  <c:v>43562.489583333401</c:v>
                </c:pt>
                <c:pt idx="30292">
                  <c:v>43562.510416666599</c:v>
                </c:pt>
                <c:pt idx="30293">
                  <c:v>43562.53125</c:v>
                </c:pt>
                <c:pt idx="30294">
                  <c:v>43562.552083333401</c:v>
                </c:pt>
                <c:pt idx="30295">
                  <c:v>43562.572916666599</c:v>
                </c:pt>
                <c:pt idx="30296">
                  <c:v>43562.59375</c:v>
                </c:pt>
                <c:pt idx="30297">
                  <c:v>43562.614583333401</c:v>
                </c:pt>
                <c:pt idx="30298">
                  <c:v>43562.635416666599</c:v>
                </c:pt>
                <c:pt idx="30299">
                  <c:v>43562.65625</c:v>
                </c:pt>
                <c:pt idx="30300">
                  <c:v>43562.677083333401</c:v>
                </c:pt>
                <c:pt idx="30301">
                  <c:v>43562.697916666599</c:v>
                </c:pt>
                <c:pt idx="30302">
                  <c:v>43562.71875</c:v>
                </c:pt>
                <c:pt idx="30303">
                  <c:v>43562.739583333401</c:v>
                </c:pt>
                <c:pt idx="30304">
                  <c:v>43562.760416666599</c:v>
                </c:pt>
                <c:pt idx="30305">
                  <c:v>43562.78125</c:v>
                </c:pt>
                <c:pt idx="30306">
                  <c:v>43562.802083333401</c:v>
                </c:pt>
                <c:pt idx="30307">
                  <c:v>43562.822916666599</c:v>
                </c:pt>
                <c:pt idx="30308">
                  <c:v>43562.84375</c:v>
                </c:pt>
                <c:pt idx="30309">
                  <c:v>43562.864583333401</c:v>
                </c:pt>
                <c:pt idx="30310">
                  <c:v>43562.885416666599</c:v>
                </c:pt>
                <c:pt idx="30311">
                  <c:v>43562.90625</c:v>
                </c:pt>
                <c:pt idx="30312">
                  <c:v>43562.927083333401</c:v>
                </c:pt>
                <c:pt idx="30313">
                  <c:v>43562.947916666599</c:v>
                </c:pt>
                <c:pt idx="30314">
                  <c:v>43562.96875</c:v>
                </c:pt>
                <c:pt idx="30315">
                  <c:v>43562.989583333401</c:v>
                </c:pt>
                <c:pt idx="30316">
                  <c:v>43563.010416666599</c:v>
                </c:pt>
                <c:pt idx="30317">
                  <c:v>43563.03125</c:v>
                </c:pt>
                <c:pt idx="30318">
                  <c:v>43563.052083333401</c:v>
                </c:pt>
                <c:pt idx="30319">
                  <c:v>43563.072916666599</c:v>
                </c:pt>
                <c:pt idx="30320">
                  <c:v>43563.09375</c:v>
                </c:pt>
                <c:pt idx="30321">
                  <c:v>43563.114583333401</c:v>
                </c:pt>
                <c:pt idx="30322">
                  <c:v>43563.135416666599</c:v>
                </c:pt>
                <c:pt idx="30323">
                  <c:v>43563.15625</c:v>
                </c:pt>
                <c:pt idx="30324">
                  <c:v>43563.177083333401</c:v>
                </c:pt>
                <c:pt idx="30325">
                  <c:v>43563.197916666599</c:v>
                </c:pt>
                <c:pt idx="30326">
                  <c:v>43563.21875</c:v>
                </c:pt>
                <c:pt idx="30327">
                  <c:v>43563.239583333401</c:v>
                </c:pt>
                <c:pt idx="30328">
                  <c:v>43563.260416666599</c:v>
                </c:pt>
                <c:pt idx="30329">
                  <c:v>43563.28125</c:v>
                </c:pt>
                <c:pt idx="30330">
                  <c:v>43563.302083333401</c:v>
                </c:pt>
                <c:pt idx="30331">
                  <c:v>43563.322916666599</c:v>
                </c:pt>
                <c:pt idx="30332">
                  <c:v>43563.34375</c:v>
                </c:pt>
                <c:pt idx="30333">
                  <c:v>43563.364583333401</c:v>
                </c:pt>
                <c:pt idx="30334">
                  <c:v>43563.385416666599</c:v>
                </c:pt>
                <c:pt idx="30335">
                  <c:v>43563.40625</c:v>
                </c:pt>
                <c:pt idx="30336">
                  <c:v>43563.427083333401</c:v>
                </c:pt>
                <c:pt idx="30337">
                  <c:v>43563.447916666599</c:v>
                </c:pt>
                <c:pt idx="30338">
                  <c:v>43563.46875</c:v>
                </c:pt>
                <c:pt idx="30339">
                  <c:v>43563.489583333401</c:v>
                </c:pt>
                <c:pt idx="30340">
                  <c:v>43563.510416666599</c:v>
                </c:pt>
                <c:pt idx="30341">
                  <c:v>43563.53125</c:v>
                </c:pt>
                <c:pt idx="30342">
                  <c:v>43563.552083333401</c:v>
                </c:pt>
                <c:pt idx="30343">
                  <c:v>43563.572916666599</c:v>
                </c:pt>
                <c:pt idx="30344">
                  <c:v>43563.59375</c:v>
                </c:pt>
                <c:pt idx="30345">
                  <c:v>43563.614583333401</c:v>
                </c:pt>
                <c:pt idx="30346">
                  <c:v>43563.635416666599</c:v>
                </c:pt>
                <c:pt idx="30347">
                  <c:v>43563.65625</c:v>
                </c:pt>
                <c:pt idx="30348">
                  <c:v>43563.677083333401</c:v>
                </c:pt>
                <c:pt idx="30349">
                  <c:v>43563.697916666599</c:v>
                </c:pt>
                <c:pt idx="30350">
                  <c:v>43563.71875</c:v>
                </c:pt>
                <c:pt idx="30351">
                  <c:v>43563.739583333401</c:v>
                </c:pt>
                <c:pt idx="30352">
                  <c:v>43563.760416666599</c:v>
                </c:pt>
                <c:pt idx="30353">
                  <c:v>43563.78125</c:v>
                </c:pt>
                <c:pt idx="30354">
                  <c:v>43563.802083333401</c:v>
                </c:pt>
                <c:pt idx="30355">
                  <c:v>43563.822916666599</c:v>
                </c:pt>
                <c:pt idx="30356">
                  <c:v>43563.84375</c:v>
                </c:pt>
                <c:pt idx="30357">
                  <c:v>43563.864583333401</c:v>
                </c:pt>
                <c:pt idx="30358">
                  <c:v>43563.885416666599</c:v>
                </c:pt>
                <c:pt idx="30359">
                  <c:v>43563.90625</c:v>
                </c:pt>
                <c:pt idx="30360">
                  <c:v>43563.927083333401</c:v>
                </c:pt>
                <c:pt idx="30361">
                  <c:v>43563.947916666599</c:v>
                </c:pt>
                <c:pt idx="30362">
                  <c:v>43563.96875</c:v>
                </c:pt>
                <c:pt idx="30363">
                  <c:v>43563.989583333401</c:v>
                </c:pt>
                <c:pt idx="30364">
                  <c:v>43564.010416666599</c:v>
                </c:pt>
                <c:pt idx="30365">
                  <c:v>43564.03125</c:v>
                </c:pt>
                <c:pt idx="30366">
                  <c:v>43564.052083333401</c:v>
                </c:pt>
                <c:pt idx="30367">
                  <c:v>43564.072916666599</c:v>
                </c:pt>
                <c:pt idx="30368">
                  <c:v>43564.09375</c:v>
                </c:pt>
                <c:pt idx="30369">
                  <c:v>43564.114583333401</c:v>
                </c:pt>
                <c:pt idx="30370">
                  <c:v>43564.135416666599</c:v>
                </c:pt>
                <c:pt idx="30371">
                  <c:v>43564.15625</c:v>
                </c:pt>
                <c:pt idx="30372">
                  <c:v>43564.177083333401</c:v>
                </c:pt>
                <c:pt idx="30373">
                  <c:v>43564.197916666599</c:v>
                </c:pt>
                <c:pt idx="30374">
                  <c:v>43564.21875</c:v>
                </c:pt>
                <c:pt idx="30375">
                  <c:v>43564.239583333401</c:v>
                </c:pt>
                <c:pt idx="30376">
                  <c:v>43564.260416666599</c:v>
                </c:pt>
                <c:pt idx="30377">
                  <c:v>43564.28125</c:v>
                </c:pt>
                <c:pt idx="30378">
                  <c:v>43564.302083333401</c:v>
                </c:pt>
                <c:pt idx="30379">
                  <c:v>43564.322916666599</c:v>
                </c:pt>
                <c:pt idx="30380">
                  <c:v>43564.34375</c:v>
                </c:pt>
                <c:pt idx="30381">
                  <c:v>43564.364583333401</c:v>
                </c:pt>
                <c:pt idx="30382">
                  <c:v>43564.385416666599</c:v>
                </c:pt>
                <c:pt idx="30383">
                  <c:v>43564.40625</c:v>
                </c:pt>
                <c:pt idx="30384">
                  <c:v>43564.427083333401</c:v>
                </c:pt>
                <c:pt idx="30385">
                  <c:v>43564.447916666599</c:v>
                </c:pt>
                <c:pt idx="30386">
                  <c:v>43564.46875</c:v>
                </c:pt>
                <c:pt idx="30387">
                  <c:v>43564.489583333401</c:v>
                </c:pt>
                <c:pt idx="30388">
                  <c:v>43564.510416666599</c:v>
                </c:pt>
                <c:pt idx="30389">
                  <c:v>43564.53125</c:v>
                </c:pt>
                <c:pt idx="30390">
                  <c:v>43564.552083333401</c:v>
                </c:pt>
                <c:pt idx="30391">
                  <c:v>43564.572916666599</c:v>
                </c:pt>
                <c:pt idx="30392">
                  <c:v>43564.59375</c:v>
                </c:pt>
                <c:pt idx="30393">
                  <c:v>43564.614583333401</c:v>
                </c:pt>
                <c:pt idx="30394">
                  <c:v>43564.635416666599</c:v>
                </c:pt>
                <c:pt idx="30395">
                  <c:v>43564.65625</c:v>
                </c:pt>
                <c:pt idx="30396">
                  <c:v>43564.677083333401</c:v>
                </c:pt>
                <c:pt idx="30397">
                  <c:v>43564.697916666599</c:v>
                </c:pt>
                <c:pt idx="30398">
                  <c:v>43564.71875</c:v>
                </c:pt>
                <c:pt idx="30399">
                  <c:v>43564.739583333401</c:v>
                </c:pt>
                <c:pt idx="30400">
                  <c:v>43564.760416666599</c:v>
                </c:pt>
                <c:pt idx="30401">
                  <c:v>43564.78125</c:v>
                </c:pt>
                <c:pt idx="30402">
                  <c:v>43564.802083333401</c:v>
                </c:pt>
                <c:pt idx="30403">
                  <c:v>43564.822916666599</c:v>
                </c:pt>
                <c:pt idx="30404">
                  <c:v>43564.84375</c:v>
                </c:pt>
                <c:pt idx="30405">
                  <c:v>43564.864583333401</c:v>
                </c:pt>
                <c:pt idx="30406">
                  <c:v>43564.885416666599</c:v>
                </c:pt>
                <c:pt idx="30407">
                  <c:v>43564.90625</c:v>
                </c:pt>
                <c:pt idx="30408">
                  <c:v>43564.927083333401</c:v>
                </c:pt>
                <c:pt idx="30409">
                  <c:v>43564.947916666599</c:v>
                </c:pt>
                <c:pt idx="30410">
                  <c:v>43564.96875</c:v>
                </c:pt>
                <c:pt idx="30411">
                  <c:v>43564.989583333401</c:v>
                </c:pt>
                <c:pt idx="30412">
                  <c:v>43565.010416666599</c:v>
                </c:pt>
                <c:pt idx="30413">
                  <c:v>43565.03125</c:v>
                </c:pt>
                <c:pt idx="30414">
                  <c:v>43565.052083333401</c:v>
                </c:pt>
                <c:pt idx="30415">
                  <c:v>43565.072916666599</c:v>
                </c:pt>
                <c:pt idx="30416">
                  <c:v>43565.09375</c:v>
                </c:pt>
                <c:pt idx="30417">
                  <c:v>43565.114583333401</c:v>
                </c:pt>
                <c:pt idx="30418">
                  <c:v>43565.135416666599</c:v>
                </c:pt>
                <c:pt idx="30419">
                  <c:v>43565.15625</c:v>
                </c:pt>
                <c:pt idx="30420">
                  <c:v>43565.177083333401</c:v>
                </c:pt>
                <c:pt idx="30421">
                  <c:v>43565.197916666599</c:v>
                </c:pt>
                <c:pt idx="30422">
                  <c:v>43565.21875</c:v>
                </c:pt>
                <c:pt idx="30423">
                  <c:v>43565.239583333401</c:v>
                </c:pt>
                <c:pt idx="30424">
                  <c:v>43565.260416666599</c:v>
                </c:pt>
                <c:pt idx="30425">
                  <c:v>43565.28125</c:v>
                </c:pt>
                <c:pt idx="30426">
                  <c:v>43565.302083333401</c:v>
                </c:pt>
                <c:pt idx="30427">
                  <c:v>43565.322916666599</c:v>
                </c:pt>
                <c:pt idx="30428">
                  <c:v>43565.34375</c:v>
                </c:pt>
                <c:pt idx="30429">
                  <c:v>43565.364583333401</c:v>
                </c:pt>
                <c:pt idx="30430">
                  <c:v>43565.385416666599</c:v>
                </c:pt>
                <c:pt idx="30431">
                  <c:v>43565.40625</c:v>
                </c:pt>
                <c:pt idx="30432">
                  <c:v>43565.427083333401</c:v>
                </c:pt>
                <c:pt idx="30433">
                  <c:v>43565.447916666599</c:v>
                </c:pt>
                <c:pt idx="30434">
                  <c:v>43565.46875</c:v>
                </c:pt>
                <c:pt idx="30435">
                  <c:v>43565.489583333401</c:v>
                </c:pt>
                <c:pt idx="30436">
                  <c:v>43565.510416666599</c:v>
                </c:pt>
                <c:pt idx="30437">
                  <c:v>43565.53125</c:v>
                </c:pt>
                <c:pt idx="30438">
                  <c:v>43565.552083333401</c:v>
                </c:pt>
                <c:pt idx="30439">
                  <c:v>43565.572916666599</c:v>
                </c:pt>
                <c:pt idx="30440">
                  <c:v>43565.59375</c:v>
                </c:pt>
                <c:pt idx="30441">
                  <c:v>43565.614583333401</c:v>
                </c:pt>
                <c:pt idx="30442">
                  <c:v>43565.635416666599</c:v>
                </c:pt>
                <c:pt idx="30443">
                  <c:v>43565.65625</c:v>
                </c:pt>
                <c:pt idx="30444">
                  <c:v>43565.677083333401</c:v>
                </c:pt>
                <c:pt idx="30445">
                  <c:v>43565.697916666599</c:v>
                </c:pt>
                <c:pt idx="30446">
                  <c:v>43565.71875</c:v>
                </c:pt>
                <c:pt idx="30447">
                  <c:v>43565.739583333401</c:v>
                </c:pt>
                <c:pt idx="30448">
                  <c:v>43565.760416666599</c:v>
                </c:pt>
                <c:pt idx="30449">
                  <c:v>43565.78125</c:v>
                </c:pt>
                <c:pt idx="30450">
                  <c:v>43565.802083333401</c:v>
                </c:pt>
                <c:pt idx="30451">
                  <c:v>43565.822916666599</c:v>
                </c:pt>
                <c:pt idx="30452">
                  <c:v>43565.84375</c:v>
                </c:pt>
                <c:pt idx="30453">
                  <c:v>43565.864583333401</c:v>
                </c:pt>
                <c:pt idx="30454">
                  <c:v>43565.885416666599</c:v>
                </c:pt>
                <c:pt idx="30455">
                  <c:v>43565.90625</c:v>
                </c:pt>
                <c:pt idx="30456">
                  <c:v>43565.927083333401</c:v>
                </c:pt>
                <c:pt idx="30457">
                  <c:v>43565.947916666599</c:v>
                </c:pt>
                <c:pt idx="30458">
                  <c:v>43565.96875</c:v>
                </c:pt>
                <c:pt idx="30459">
                  <c:v>43565.989583333401</c:v>
                </c:pt>
                <c:pt idx="30460">
                  <c:v>43566.010416666599</c:v>
                </c:pt>
                <c:pt idx="30461">
                  <c:v>43566.03125</c:v>
                </c:pt>
                <c:pt idx="30462">
                  <c:v>43566.052083333401</c:v>
                </c:pt>
                <c:pt idx="30463">
                  <c:v>43566.072916666599</c:v>
                </c:pt>
                <c:pt idx="30464">
                  <c:v>43566.09375</c:v>
                </c:pt>
                <c:pt idx="30465">
                  <c:v>43566.114583333401</c:v>
                </c:pt>
                <c:pt idx="30466">
                  <c:v>43566.135416666599</c:v>
                </c:pt>
                <c:pt idx="30467">
                  <c:v>43566.15625</c:v>
                </c:pt>
                <c:pt idx="30468">
                  <c:v>43566.177083333401</c:v>
                </c:pt>
                <c:pt idx="30469">
                  <c:v>43566.197916666599</c:v>
                </c:pt>
                <c:pt idx="30470">
                  <c:v>43566.21875</c:v>
                </c:pt>
                <c:pt idx="30471">
                  <c:v>43566.239583333401</c:v>
                </c:pt>
                <c:pt idx="30472">
                  <c:v>43566.260416666599</c:v>
                </c:pt>
                <c:pt idx="30473">
                  <c:v>43566.28125</c:v>
                </c:pt>
                <c:pt idx="30474">
                  <c:v>43566.302083333401</c:v>
                </c:pt>
                <c:pt idx="30475">
                  <c:v>43566.322916666599</c:v>
                </c:pt>
                <c:pt idx="30476">
                  <c:v>43566.34375</c:v>
                </c:pt>
                <c:pt idx="30477">
                  <c:v>43566.364583333401</c:v>
                </c:pt>
                <c:pt idx="30478">
                  <c:v>43566.385416666599</c:v>
                </c:pt>
                <c:pt idx="30479">
                  <c:v>43566.40625</c:v>
                </c:pt>
                <c:pt idx="30480">
                  <c:v>43566.427083333401</c:v>
                </c:pt>
                <c:pt idx="30481">
                  <c:v>43566.447916666599</c:v>
                </c:pt>
                <c:pt idx="30482">
                  <c:v>43566.46875</c:v>
                </c:pt>
                <c:pt idx="30483">
                  <c:v>43566.489583333401</c:v>
                </c:pt>
                <c:pt idx="30484">
                  <c:v>43566.510416666599</c:v>
                </c:pt>
                <c:pt idx="30485">
                  <c:v>43566.53125</c:v>
                </c:pt>
                <c:pt idx="30486">
                  <c:v>43566.552083333401</c:v>
                </c:pt>
                <c:pt idx="30487">
                  <c:v>43566.572916666599</c:v>
                </c:pt>
                <c:pt idx="30488">
                  <c:v>43566.59375</c:v>
                </c:pt>
                <c:pt idx="30489">
                  <c:v>43566.614583333401</c:v>
                </c:pt>
                <c:pt idx="30490">
                  <c:v>43566.635416666599</c:v>
                </c:pt>
                <c:pt idx="30491">
                  <c:v>43566.65625</c:v>
                </c:pt>
                <c:pt idx="30492">
                  <c:v>43566.677083333401</c:v>
                </c:pt>
                <c:pt idx="30493">
                  <c:v>43566.697916666599</c:v>
                </c:pt>
                <c:pt idx="30494">
                  <c:v>43566.71875</c:v>
                </c:pt>
                <c:pt idx="30495">
                  <c:v>43566.739583333401</c:v>
                </c:pt>
                <c:pt idx="30496">
                  <c:v>43566.760416666599</c:v>
                </c:pt>
                <c:pt idx="30497">
                  <c:v>43566.78125</c:v>
                </c:pt>
                <c:pt idx="30498">
                  <c:v>43566.802083333401</c:v>
                </c:pt>
                <c:pt idx="30499">
                  <c:v>43566.822916666599</c:v>
                </c:pt>
                <c:pt idx="30500">
                  <c:v>43566.84375</c:v>
                </c:pt>
                <c:pt idx="30501">
                  <c:v>43566.864583333401</c:v>
                </c:pt>
                <c:pt idx="30502">
                  <c:v>43566.885416666599</c:v>
                </c:pt>
                <c:pt idx="30503">
                  <c:v>43566.90625</c:v>
                </c:pt>
                <c:pt idx="30504">
                  <c:v>43566.927083333401</c:v>
                </c:pt>
                <c:pt idx="30505">
                  <c:v>43566.947916666599</c:v>
                </c:pt>
                <c:pt idx="30506">
                  <c:v>43566.96875</c:v>
                </c:pt>
                <c:pt idx="30507">
                  <c:v>43566.989583333401</c:v>
                </c:pt>
                <c:pt idx="30508">
                  <c:v>43567.010416666599</c:v>
                </c:pt>
                <c:pt idx="30509">
                  <c:v>43567.03125</c:v>
                </c:pt>
                <c:pt idx="30510">
                  <c:v>43567.052083333401</c:v>
                </c:pt>
                <c:pt idx="30511">
                  <c:v>43567.072916666599</c:v>
                </c:pt>
                <c:pt idx="30512">
                  <c:v>43567.09375</c:v>
                </c:pt>
                <c:pt idx="30513">
                  <c:v>43567.114583333401</c:v>
                </c:pt>
                <c:pt idx="30514">
                  <c:v>43567.135416666599</c:v>
                </c:pt>
                <c:pt idx="30515">
                  <c:v>43567.15625</c:v>
                </c:pt>
                <c:pt idx="30516">
                  <c:v>43567.177083333401</c:v>
                </c:pt>
                <c:pt idx="30517">
                  <c:v>43567.197916666599</c:v>
                </c:pt>
                <c:pt idx="30518">
                  <c:v>43567.21875</c:v>
                </c:pt>
                <c:pt idx="30519">
                  <c:v>43567.239583333401</c:v>
                </c:pt>
                <c:pt idx="30520">
                  <c:v>43567.260416666599</c:v>
                </c:pt>
                <c:pt idx="30521">
                  <c:v>43567.28125</c:v>
                </c:pt>
                <c:pt idx="30522">
                  <c:v>43567.302083333401</c:v>
                </c:pt>
                <c:pt idx="30523">
                  <c:v>43567.322916666599</c:v>
                </c:pt>
                <c:pt idx="30524">
                  <c:v>43567.34375</c:v>
                </c:pt>
                <c:pt idx="30525">
                  <c:v>43567.364583333401</c:v>
                </c:pt>
                <c:pt idx="30526">
                  <c:v>43567.385416666599</c:v>
                </c:pt>
                <c:pt idx="30527">
                  <c:v>43567.40625</c:v>
                </c:pt>
                <c:pt idx="30528">
                  <c:v>43567.427083333401</c:v>
                </c:pt>
                <c:pt idx="30529">
                  <c:v>43567.447916666599</c:v>
                </c:pt>
                <c:pt idx="30530">
                  <c:v>43567.46875</c:v>
                </c:pt>
                <c:pt idx="30531">
                  <c:v>43567.489583333401</c:v>
                </c:pt>
                <c:pt idx="30532">
                  <c:v>43567.510416666599</c:v>
                </c:pt>
                <c:pt idx="30533">
                  <c:v>43567.53125</c:v>
                </c:pt>
                <c:pt idx="30534">
                  <c:v>43567.552083333401</c:v>
                </c:pt>
                <c:pt idx="30535">
                  <c:v>43567.572916666599</c:v>
                </c:pt>
                <c:pt idx="30536">
                  <c:v>43567.59375</c:v>
                </c:pt>
                <c:pt idx="30537">
                  <c:v>43567.614583333401</c:v>
                </c:pt>
                <c:pt idx="30538">
                  <c:v>43567.635416666599</c:v>
                </c:pt>
                <c:pt idx="30539">
                  <c:v>43567.65625</c:v>
                </c:pt>
                <c:pt idx="30540">
                  <c:v>43567.677083333401</c:v>
                </c:pt>
                <c:pt idx="30541">
                  <c:v>43567.697916666599</c:v>
                </c:pt>
                <c:pt idx="30542">
                  <c:v>43567.71875</c:v>
                </c:pt>
                <c:pt idx="30543">
                  <c:v>43567.739583333401</c:v>
                </c:pt>
                <c:pt idx="30544">
                  <c:v>43567.760416666599</c:v>
                </c:pt>
                <c:pt idx="30545">
                  <c:v>43567.78125</c:v>
                </c:pt>
                <c:pt idx="30546">
                  <c:v>43567.802083333401</c:v>
                </c:pt>
                <c:pt idx="30547">
                  <c:v>43567.822916666599</c:v>
                </c:pt>
                <c:pt idx="30548">
                  <c:v>43567.84375</c:v>
                </c:pt>
                <c:pt idx="30549">
                  <c:v>43567.864583333401</c:v>
                </c:pt>
                <c:pt idx="30550">
                  <c:v>43567.885416666599</c:v>
                </c:pt>
                <c:pt idx="30551">
                  <c:v>43567.90625</c:v>
                </c:pt>
                <c:pt idx="30552">
                  <c:v>43567.927083333401</c:v>
                </c:pt>
                <c:pt idx="30553">
                  <c:v>43567.947916666599</c:v>
                </c:pt>
                <c:pt idx="30554">
                  <c:v>43567.96875</c:v>
                </c:pt>
                <c:pt idx="30555">
                  <c:v>43567.989583333401</c:v>
                </c:pt>
                <c:pt idx="30556">
                  <c:v>43568.010416666599</c:v>
                </c:pt>
                <c:pt idx="30557">
                  <c:v>43568.03125</c:v>
                </c:pt>
                <c:pt idx="30558">
                  <c:v>43568.052083333401</c:v>
                </c:pt>
                <c:pt idx="30559">
                  <c:v>43568.072916666599</c:v>
                </c:pt>
                <c:pt idx="30560">
                  <c:v>43568.09375</c:v>
                </c:pt>
                <c:pt idx="30561">
                  <c:v>43568.114583333401</c:v>
                </c:pt>
                <c:pt idx="30562">
                  <c:v>43568.135416666599</c:v>
                </c:pt>
                <c:pt idx="30563">
                  <c:v>43568.15625</c:v>
                </c:pt>
                <c:pt idx="30564">
                  <c:v>43568.177083333401</c:v>
                </c:pt>
                <c:pt idx="30565">
                  <c:v>43568.197916666599</c:v>
                </c:pt>
                <c:pt idx="30566">
                  <c:v>43568.21875</c:v>
                </c:pt>
                <c:pt idx="30567">
                  <c:v>43568.239583333401</c:v>
                </c:pt>
                <c:pt idx="30568">
                  <c:v>43568.260416666599</c:v>
                </c:pt>
                <c:pt idx="30569">
                  <c:v>43568.28125</c:v>
                </c:pt>
                <c:pt idx="30570">
                  <c:v>43568.302083333401</c:v>
                </c:pt>
                <c:pt idx="30571">
                  <c:v>43568.322916666599</c:v>
                </c:pt>
                <c:pt idx="30572">
                  <c:v>43568.34375</c:v>
                </c:pt>
                <c:pt idx="30573">
                  <c:v>43568.364583333401</c:v>
                </c:pt>
                <c:pt idx="30574">
                  <c:v>43568.385416666599</c:v>
                </c:pt>
                <c:pt idx="30575">
                  <c:v>43568.40625</c:v>
                </c:pt>
                <c:pt idx="30576">
                  <c:v>43568.427083333401</c:v>
                </c:pt>
                <c:pt idx="30577">
                  <c:v>43568.447916666599</c:v>
                </c:pt>
                <c:pt idx="30578">
                  <c:v>43568.46875</c:v>
                </c:pt>
                <c:pt idx="30579">
                  <c:v>43568.489583333401</c:v>
                </c:pt>
                <c:pt idx="30580">
                  <c:v>43568.510416666599</c:v>
                </c:pt>
                <c:pt idx="30581">
                  <c:v>43568.53125</c:v>
                </c:pt>
                <c:pt idx="30582">
                  <c:v>43568.552083333401</c:v>
                </c:pt>
                <c:pt idx="30583">
                  <c:v>43568.572916666599</c:v>
                </c:pt>
                <c:pt idx="30584">
                  <c:v>43568.59375</c:v>
                </c:pt>
                <c:pt idx="30585">
                  <c:v>43568.614583333401</c:v>
                </c:pt>
                <c:pt idx="30586">
                  <c:v>43568.635416666599</c:v>
                </c:pt>
                <c:pt idx="30587">
                  <c:v>43568.65625</c:v>
                </c:pt>
                <c:pt idx="30588">
                  <c:v>43568.677083333401</c:v>
                </c:pt>
                <c:pt idx="30589">
                  <c:v>43568.697916666599</c:v>
                </c:pt>
                <c:pt idx="30590">
                  <c:v>43568.71875</c:v>
                </c:pt>
                <c:pt idx="30591">
                  <c:v>43568.739583333401</c:v>
                </c:pt>
                <c:pt idx="30592">
                  <c:v>43568.760416666599</c:v>
                </c:pt>
                <c:pt idx="30593">
                  <c:v>43568.78125</c:v>
                </c:pt>
                <c:pt idx="30594">
                  <c:v>43568.802083333401</c:v>
                </c:pt>
                <c:pt idx="30595">
                  <c:v>43568.822916666599</c:v>
                </c:pt>
                <c:pt idx="30596">
                  <c:v>43568.84375</c:v>
                </c:pt>
                <c:pt idx="30597">
                  <c:v>43568.864583333401</c:v>
                </c:pt>
                <c:pt idx="30598">
                  <c:v>43568.885416666599</c:v>
                </c:pt>
                <c:pt idx="30599">
                  <c:v>43568.90625</c:v>
                </c:pt>
                <c:pt idx="30600">
                  <c:v>43568.927083333401</c:v>
                </c:pt>
                <c:pt idx="30601">
                  <c:v>43568.947916666599</c:v>
                </c:pt>
                <c:pt idx="30602">
                  <c:v>43568.96875</c:v>
                </c:pt>
                <c:pt idx="30603">
                  <c:v>43568.989583333401</c:v>
                </c:pt>
                <c:pt idx="30604">
                  <c:v>43569.010416666599</c:v>
                </c:pt>
                <c:pt idx="30605">
                  <c:v>43569.03125</c:v>
                </c:pt>
                <c:pt idx="30606">
                  <c:v>43569.052083333401</c:v>
                </c:pt>
                <c:pt idx="30607">
                  <c:v>43569.072916666599</c:v>
                </c:pt>
                <c:pt idx="30608">
                  <c:v>43569.09375</c:v>
                </c:pt>
                <c:pt idx="30609">
                  <c:v>43569.114583333401</c:v>
                </c:pt>
                <c:pt idx="30610">
                  <c:v>43569.135416666599</c:v>
                </c:pt>
                <c:pt idx="30611">
                  <c:v>43569.15625</c:v>
                </c:pt>
                <c:pt idx="30612">
                  <c:v>43569.177083333401</c:v>
                </c:pt>
                <c:pt idx="30613">
                  <c:v>43569.197916666599</c:v>
                </c:pt>
                <c:pt idx="30614">
                  <c:v>43569.21875</c:v>
                </c:pt>
                <c:pt idx="30615">
                  <c:v>43569.239583333401</c:v>
                </c:pt>
                <c:pt idx="30616">
                  <c:v>43569.260416666599</c:v>
                </c:pt>
                <c:pt idx="30617">
                  <c:v>43569.28125</c:v>
                </c:pt>
                <c:pt idx="30618">
                  <c:v>43569.302083333401</c:v>
                </c:pt>
                <c:pt idx="30619">
                  <c:v>43569.322916666599</c:v>
                </c:pt>
                <c:pt idx="30620">
                  <c:v>43569.34375</c:v>
                </c:pt>
                <c:pt idx="30621">
                  <c:v>43569.364583333401</c:v>
                </c:pt>
                <c:pt idx="30622">
                  <c:v>43569.385416666599</c:v>
                </c:pt>
                <c:pt idx="30623">
                  <c:v>43569.40625</c:v>
                </c:pt>
                <c:pt idx="30624">
                  <c:v>43569.427083333401</c:v>
                </c:pt>
                <c:pt idx="30625">
                  <c:v>43569.447916666599</c:v>
                </c:pt>
                <c:pt idx="30626">
                  <c:v>43569.46875</c:v>
                </c:pt>
                <c:pt idx="30627">
                  <c:v>43569.489583333401</c:v>
                </c:pt>
                <c:pt idx="30628">
                  <c:v>43569.510416666599</c:v>
                </c:pt>
                <c:pt idx="30629">
                  <c:v>43569.53125</c:v>
                </c:pt>
                <c:pt idx="30630">
                  <c:v>43569.552083333401</c:v>
                </c:pt>
                <c:pt idx="30631">
                  <c:v>43569.572916666599</c:v>
                </c:pt>
                <c:pt idx="30632">
                  <c:v>43569.59375</c:v>
                </c:pt>
                <c:pt idx="30633">
                  <c:v>43569.614583333401</c:v>
                </c:pt>
                <c:pt idx="30634">
                  <c:v>43569.635416666599</c:v>
                </c:pt>
                <c:pt idx="30635">
                  <c:v>43569.65625</c:v>
                </c:pt>
                <c:pt idx="30636">
                  <c:v>43569.677083333401</c:v>
                </c:pt>
                <c:pt idx="30637">
                  <c:v>43569.697916666599</c:v>
                </c:pt>
                <c:pt idx="30638">
                  <c:v>43569.71875</c:v>
                </c:pt>
                <c:pt idx="30639">
                  <c:v>43569.739583333401</c:v>
                </c:pt>
                <c:pt idx="30640">
                  <c:v>43569.760416666599</c:v>
                </c:pt>
                <c:pt idx="30641">
                  <c:v>43569.78125</c:v>
                </c:pt>
                <c:pt idx="30642">
                  <c:v>43569.802083333401</c:v>
                </c:pt>
                <c:pt idx="30643">
                  <c:v>43569.822916666599</c:v>
                </c:pt>
                <c:pt idx="30644">
                  <c:v>43569.84375</c:v>
                </c:pt>
                <c:pt idx="30645">
                  <c:v>43569.864583333401</c:v>
                </c:pt>
                <c:pt idx="30646">
                  <c:v>43569.885416666599</c:v>
                </c:pt>
                <c:pt idx="30647">
                  <c:v>43569.90625</c:v>
                </c:pt>
                <c:pt idx="30648">
                  <c:v>43569.927083333401</c:v>
                </c:pt>
                <c:pt idx="30649">
                  <c:v>43569.947916666599</c:v>
                </c:pt>
                <c:pt idx="30650">
                  <c:v>43569.96875</c:v>
                </c:pt>
                <c:pt idx="30651">
                  <c:v>43569.989583333401</c:v>
                </c:pt>
                <c:pt idx="30652">
                  <c:v>43570.010416666599</c:v>
                </c:pt>
                <c:pt idx="30653">
                  <c:v>43570.03125</c:v>
                </c:pt>
                <c:pt idx="30654">
                  <c:v>43570.052083333401</c:v>
                </c:pt>
                <c:pt idx="30655">
                  <c:v>43570.072916666599</c:v>
                </c:pt>
                <c:pt idx="30656">
                  <c:v>43570.09375</c:v>
                </c:pt>
                <c:pt idx="30657">
                  <c:v>43570.114583333401</c:v>
                </c:pt>
                <c:pt idx="30658">
                  <c:v>43570.135416666599</c:v>
                </c:pt>
                <c:pt idx="30659">
                  <c:v>43570.15625</c:v>
                </c:pt>
                <c:pt idx="30660">
                  <c:v>43570.177083333401</c:v>
                </c:pt>
                <c:pt idx="30661">
                  <c:v>43570.197916666599</c:v>
                </c:pt>
                <c:pt idx="30662">
                  <c:v>43570.21875</c:v>
                </c:pt>
                <c:pt idx="30663">
                  <c:v>43570.239583333401</c:v>
                </c:pt>
                <c:pt idx="30664">
                  <c:v>43570.260416666599</c:v>
                </c:pt>
                <c:pt idx="30665">
                  <c:v>43570.28125</c:v>
                </c:pt>
                <c:pt idx="30666">
                  <c:v>43570.302083333401</c:v>
                </c:pt>
                <c:pt idx="30667">
                  <c:v>43570.322916666599</c:v>
                </c:pt>
                <c:pt idx="30668">
                  <c:v>43570.34375</c:v>
                </c:pt>
                <c:pt idx="30669">
                  <c:v>43570.364583333401</c:v>
                </c:pt>
                <c:pt idx="30670">
                  <c:v>43570.385416666599</c:v>
                </c:pt>
                <c:pt idx="30671">
                  <c:v>43570.40625</c:v>
                </c:pt>
                <c:pt idx="30672">
                  <c:v>43570.427083333401</c:v>
                </c:pt>
                <c:pt idx="30673">
                  <c:v>43570.447916666599</c:v>
                </c:pt>
                <c:pt idx="30674">
                  <c:v>43570.46875</c:v>
                </c:pt>
                <c:pt idx="30675">
                  <c:v>43570.489583333401</c:v>
                </c:pt>
                <c:pt idx="30676">
                  <c:v>43570.510416666599</c:v>
                </c:pt>
                <c:pt idx="30677">
                  <c:v>43570.53125</c:v>
                </c:pt>
                <c:pt idx="30678">
                  <c:v>43570.552083333401</c:v>
                </c:pt>
                <c:pt idx="30679">
                  <c:v>43570.572916666599</c:v>
                </c:pt>
                <c:pt idx="30680">
                  <c:v>43570.59375</c:v>
                </c:pt>
                <c:pt idx="30681">
                  <c:v>43570.614583333401</c:v>
                </c:pt>
                <c:pt idx="30682">
                  <c:v>43570.635416666599</c:v>
                </c:pt>
                <c:pt idx="30683">
                  <c:v>43570.65625</c:v>
                </c:pt>
                <c:pt idx="30684">
                  <c:v>43570.677083333401</c:v>
                </c:pt>
                <c:pt idx="30685">
                  <c:v>43570.697916666599</c:v>
                </c:pt>
                <c:pt idx="30686">
                  <c:v>43570.71875</c:v>
                </c:pt>
                <c:pt idx="30687">
                  <c:v>43570.739583333401</c:v>
                </c:pt>
                <c:pt idx="30688">
                  <c:v>43570.760416666599</c:v>
                </c:pt>
                <c:pt idx="30689">
                  <c:v>43570.78125</c:v>
                </c:pt>
                <c:pt idx="30690">
                  <c:v>43570.802083333401</c:v>
                </c:pt>
                <c:pt idx="30691">
                  <c:v>43570.822916666599</c:v>
                </c:pt>
                <c:pt idx="30692">
                  <c:v>43570.84375</c:v>
                </c:pt>
                <c:pt idx="30693">
                  <c:v>43570.864583333401</c:v>
                </c:pt>
                <c:pt idx="30694">
                  <c:v>43570.885416666599</c:v>
                </c:pt>
                <c:pt idx="30695">
                  <c:v>43570.90625</c:v>
                </c:pt>
                <c:pt idx="30696">
                  <c:v>43570.927083333401</c:v>
                </c:pt>
                <c:pt idx="30697">
                  <c:v>43570.947916666599</c:v>
                </c:pt>
                <c:pt idx="30698">
                  <c:v>43570.96875</c:v>
                </c:pt>
                <c:pt idx="30699">
                  <c:v>43570.989583333401</c:v>
                </c:pt>
                <c:pt idx="30700">
                  <c:v>43571.010416666599</c:v>
                </c:pt>
                <c:pt idx="30701">
                  <c:v>43571.03125</c:v>
                </c:pt>
                <c:pt idx="30702">
                  <c:v>43571.052083333401</c:v>
                </c:pt>
                <c:pt idx="30703">
                  <c:v>43571.072916666599</c:v>
                </c:pt>
                <c:pt idx="30704">
                  <c:v>43571.09375</c:v>
                </c:pt>
                <c:pt idx="30705">
                  <c:v>43571.114583333401</c:v>
                </c:pt>
                <c:pt idx="30706">
                  <c:v>43571.135416666599</c:v>
                </c:pt>
                <c:pt idx="30707">
                  <c:v>43571.15625</c:v>
                </c:pt>
                <c:pt idx="30708">
                  <c:v>43571.177083333401</c:v>
                </c:pt>
                <c:pt idx="30709">
                  <c:v>43571.197916666599</c:v>
                </c:pt>
                <c:pt idx="30710">
                  <c:v>43571.21875</c:v>
                </c:pt>
                <c:pt idx="30711">
                  <c:v>43571.239583333401</c:v>
                </c:pt>
                <c:pt idx="30712">
                  <c:v>43571.260416666599</c:v>
                </c:pt>
                <c:pt idx="30713">
                  <c:v>43571.28125</c:v>
                </c:pt>
                <c:pt idx="30714">
                  <c:v>43571.302083333401</c:v>
                </c:pt>
                <c:pt idx="30715">
                  <c:v>43571.322916666599</c:v>
                </c:pt>
                <c:pt idx="30716">
                  <c:v>43571.34375</c:v>
                </c:pt>
                <c:pt idx="30717">
                  <c:v>43571.364583333401</c:v>
                </c:pt>
                <c:pt idx="30718">
                  <c:v>43571.385416666599</c:v>
                </c:pt>
                <c:pt idx="30719">
                  <c:v>43571.40625</c:v>
                </c:pt>
                <c:pt idx="30720">
                  <c:v>43571.427083333401</c:v>
                </c:pt>
                <c:pt idx="30721">
                  <c:v>43571.447916666599</c:v>
                </c:pt>
                <c:pt idx="30722">
                  <c:v>43571.46875</c:v>
                </c:pt>
                <c:pt idx="30723">
                  <c:v>43571.489583333401</c:v>
                </c:pt>
                <c:pt idx="30724">
                  <c:v>43571.510416666599</c:v>
                </c:pt>
                <c:pt idx="30725">
                  <c:v>43571.53125</c:v>
                </c:pt>
                <c:pt idx="30726">
                  <c:v>43571.552083333401</c:v>
                </c:pt>
                <c:pt idx="30727">
                  <c:v>43571.572916666599</c:v>
                </c:pt>
                <c:pt idx="30728">
                  <c:v>43571.59375</c:v>
                </c:pt>
                <c:pt idx="30729">
                  <c:v>43571.614583333401</c:v>
                </c:pt>
                <c:pt idx="30730">
                  <c:v>43571.635416666599</c:v>
                </c:pt>
                <c:pt idx="30731">
                  <c:v>43571.65625</c:v>
                </c:pt>
                <c:pt idx="30732">
                  <c:v>43571.677083333401</c:v>
                </c:pt>
                <c:pt idx="30733">
                  <c:v>43571.697916666599</c:v>
                </c:pt>
                <c:pt idx="30734">
                  <c:v>43571.71875</c:v>
                </c:pt>
                <c:pt idx="30735">
                  <c:v>43571.739583333401</c:v>
                </c:pt>
                <c:pt idx="30736">
                  <c:v>43571.760416666599</c:v>
                </c:pt>
                <c:pt idx="30737">
                  <c:v>43571.78125</c:v>
                </c:pt>
                <c:pt idx="30738">
                  <c:v>43571.802083333401</c:v>
                </c:pt>
                <c:pt idx="30739">
                  <c:v>43571.822916666599</c:v>
                </c:pt>
                <c:pt idx="30740">
                  <c:v>43571.84375</c:v>
                </c:pt>
                <c:pt idx="30741">
                  <c:v>43571.864583333401</c:v>
                </c:pt>
                <c:pt idx="30742">
                  <c:v>43571.885416666599</c:v>
                </c:pt>
                <c:pt idx="30743">
                  <c:v>43571.90625</c:v>
                </c:pt>
                <c:pt idx="30744">
                  <c:v>43571.927083333401</c:v>
                </c:pt>
                <c:pt idx="30745">
                  <c:v>43571.947916666599</c:v>
                </c:pt>
                <c:pt idx="30746">
                  <c:v>43571.96875</c:v>
                </c:pt>
                <c:pt idx="30747">
                  <c:v>43571.989583333401</c:v>
                </c:pt>
                <c:pt idx="30748">
                  <c:v>43572.010416666599</c:v>
                </c:pt>
                <c:pt idx="30749">
                  <c:v>43572.03125</c:v>
                </c:pt>
                <c:pt idx="30750">
                  <c:v>43572.052083333401</c:v>
                </c:pt>
                <c:pt idx="30751">
                  <c:v>43572.072916666599</c:v>
                </c:pt>
                <c:pt idx="30752">
                  <c:v>43572.09375</c:v>
                </c:pt>
                <c:pt idx="30753">
                  <c:v>43572.114583333401</c:v>
                </c:pt>
                <c:pt idx="30754">
                  <c:v>43572.135416666599</c:v>
                </c:pt>
                <c:pt idx="30755">
                  <c:v>43572.15625</c:v>
                </c:pt>
                <c:pt idx="30756">
                  <c:v>43572.177083333401</c:v>
                </c:pt>
                <c:pt idx="30757">
                  <c:v>43572.197916666599</c:v>
                </c:pt>
                <c:pt idx="30758">
                  <c:v>43572.21875</c:v>
                </c:pt>
                <c:pt idx="30759">
                  <c:v>43572.239583333401</c:v>
                </c:pt>
                <c:pt idx="30760">
                  <c:v>43572.260416666599</c:v>
                </c:pt>
                <c:pt idx="30761">
                  <c:v>43572.28125</c:v>
                </c:pt>
                <c:pt idx="30762">
                  <c:v>43572.302083333401</c:v>
                </c:pt>
                <c:pt idx="30763">
                  <c:v>43572.322916666599</c:v>
                </c:pt>
                <c:pt idx="30764">
                  <c:v>43572.34375</c:v>
                </c:pt>
                <c:pt idx="30765">
                  <c:v>43572.364583333401</c:v>
                </c:pt>
                <c:pt idx="30766">
                  <c:v>43572.385416666599</c:v>
                </c:pt>
                <c:pt idx="30767">
                  <c:v>43572.40625</c:v>
                </c:pt>
                <c:pt idx="30768">
                  <c:v>43572.427083333401</c:v>
                </c:pt>
                <c:pt idx="30769">
                  <c:v>43572.447916666599</c:v>
                </c:pt>
                <c:pt idx="30770">
                  <c:v>43572.46875</c:v>
                </c:pt>
                <c:pt idx="30771">
                  <c:v>43572.489583333401</c:v>
                </c:pt>
                <c:pt idx="30772">
                  <c:v>43572.510416666599</c:v>
                </c:pt>
                <c:pt idx="30773">
                  <c:v>43572.53125</c:v>
                </c:pt>
                <c:pt idx="30774">
                  <c:v>43572.552083333401</c:v>
                </c:pt>
                <c:pt idx="30775">
                  <c:v>43572.572916666599</c:v>
                </c:pt>
                <c:pt idx="30776">
                  <c:v>43572.59375</c:v>
                </c:pt>
                <c:pt idx="30777">
                  <c:v>43572.614583333401</c:v>
                </c:pt>
                <c:pt idx="30778">
                  <c:v>43572.635416666599</c:v>
                </c:pt>
                <c:pt idx="30779">
                  <c:v>43572.65625</c:v>
                </c:pt>
                <c:pt idx="30780">
                  <c:v>43572.677083333401</c:v>
                </c:pt>
                <c:pt idx="30781">
                  <c:v>43572.697916666599</c:v>
                </c:pt>
                <c:pt idx="30782">
                  <c:v>43572.71875</c:v>
                </c:pt>
                <c:pt idx="30783">
                  <c:v>43572.739583333401</c:v>
                </c:pt>
                <c:pt idx="30784">
                  <c:v>43572.760416666599</c:v>
                </c:pt>
                <c:pt idx="30785">
                  <c:v>43572.78125</c:v>
                </c:pt>
                <c:pt idx="30786">
                  <c:v>43572.802083333401</c:v>
                </c:pt>
                <c:pt idx="30787">
                  <c:v>43572.822916666599</c:v>
                </c:pt>
                <c:pt idx="30788">
                  <c:v>43572.84375</c:v>
                </c:pt>
                <c:pt idx="30789">
                  <c:v>43572.864583333401</c:v>
                </c:pt>
                <c:pt idx="30790">
                  <c:v>43572.885416666599</c:v>
                </c:pt>
                <c:pt idx="30791">
                  <c:v>43572.90625</c:v>
                </c:pt>
                <c:pt idx="30792">
                  <c:v>43572.927083333401</c:v>
                </c:pt>
                <c:pt idx="30793">
                  <c:v>43572.947916666599</c:v>
                </c:pt>
                <c:pt idx="30794">
                  <c:v>43572.96875</c:v>
                </c:pt>
                <c:pt idx="30795">
                  <c:v>43572.989583333401</c:v>
                </c:pt>
                <c:pt idx="30796">
                  <c:v>43573.010416666599</c:v>
                </c:pt>
                <c:pt idx="30797">
                  <c:v>43573.03125</c:v>
                </c:pt>
                <c:pt idx="30798">
                  <c:v>43573.052083333401</c:v>
                </c:pt>
                <c:pt idx="30799">
                  <c:v>43573.072916666599</c:v>
                </c:pt>
                <c:pt idx="30800">
                  <c:v>43573.09375</c:v>
                </c:pt>
                <c:pt idx="30801">
                  <c:v>43573.114583333401</c:v>
                </c:pt>
                <c:pt idx="30802">
                  <c:v>43573.135416666599</c:v>
                </c:pt>
                <c:pt idx="30803">
                  <c:v>43573.15625</c:v>
                </c:pt>
                <c:pt idx="30804">
                  <c:v>43573.177083333401</c:v>
                </c:pt>
                <c:pt idx="30805">
                  <c:v>43573.197916666599</c:v>
                </c:pt>
                <c:pt idx="30806">
                  <c:v>43573.21875</c:v>
                </c:pt>
                <c:pt idx="30807">
                  <c:v>43573.239583333401</c:v>
                </c:pt>
                <c:pt idx="30808">
                  <c:v>43573.260416666599</c:v>
                </c:pt>
                <c:pt idx="30809">
                  <c:v>43573.28125</c:v>
                </c:pt>
                <c:pt idx="30810">
                  <c:v>43573.302083333401</c:v>
                </c:pt>
                <c:pt idx="30811">
                  <c:v>43573.322916666599</c:v>
                </c:pt>
                <c:pt idx="30812">
                  <c:v>43573.34375</c:v>
                </c:pt>
                <c:pt idx="30813">
                  <c:v>43573.364583333401</c:v>
                </c:pt>
                <c:pt idx="30814">
                  <c:v>43573.385416666599</c:v>
                </c:pt>
                <c:pt idx="30815">
                  <c:v>43573.40625</c:v>
                </c:pt>
                <c:pt idx="30816">
                  <c:v>43573.427083333401</c:v>
                </c:pt>
                <c:pt idx="30817">
                  <c:v>43573.447916666599</c:v>
                </c:pt>
                <c:pt idx="30818">
                  <c:v>43573.46875</c:v>
                </c:pt>
                <c:pt idx="30819">
                  <c:v>43573.489583333401</c:v>
                </c:pt>
                <c:pt idx="30820">
                  <c:v>43573.510416666599</c:v>
                </c:pt>
                <c:pt idx="30821">
                  <c:v>43573.53125</c:v>
                </c:pt>
                <c:pt idx="30822">
                  <c:v>43573.552083333401</c:v>
                </c:pt>
                <c:pt idx="30823">
                  <c:v>43573.572916666599</c:v>
                </c:pt>
                <c:pt idx="30824">
                  <c:v>43573.59375</c:v>
                </c:pt>
                <c:pt idx="30825">
                  <c:v>43573.614583333401</c:v>
                </c:pt>
                <c:pt idx="30826">
                  <c:v>43573.635416666599</c:v>
                </c:pt>
                <c:pt idx="30827">
                  <c:v>43573.65625</c:v>
                </c:pt>
                <c:pt idx="30828">
                  <c:v>43573.677083333401</c:v>
                </c:pt>
                <c:pt idx="30829">
                  <c:v>43573.697916666599</c:v>
                </c:pt>
                <c:pt idx="30830">
                  <c:v>43573.71875</c:v>
                </c:pt>
                <c:pt idx="30831">
                  <c:v>43573.739583333401</c:v>
                </c:pt>
                <c:pt idx="30832">
                  <c:v>43573.760416666599</c:v>
                </c:pt>
                <c:pt idx="30833">
                  <c:v>43573.78125</c:v>
                </c:pt>
                <c:pt idx="30834">
                  <c:v>43573.802083333401</c:v>
                </c:pt>
                <c:pt idx="30835">
                  <c:v>43573.822916666599</c:v>
                </c:pt>
                <c:pt idx="30836">
                  <c:v>43573.84375</c:v>
                </c:pt>
                <c:pt idx="30837">
                  <c:v>43573.864583333401</c:v>
                </c:pt>
                <c:pt idx="30838">
                  <c:v>43573.885416666599</c:v>
                </c:pt>
                <c:pt idx="30839">
                  <c:v>43573.90625</c:v>
                </c:pt>
                <c:pt idx="30840">
                  <c:v>43573.927083333401</c:v>
                </c:pt>
                <c:pt idx="30841">
                  <c:v>43573.947916666599</c:v>
                </c:pt>
                <c:pt idx="30842">
                  <c:v>43573.96875</c:v>
                </c:pt>
                <c:pt idx="30843">
                  <c:v>43573.989583333401</c:v>
                </c:pt>
                <c:pt idx="30844">
                  <c:v>43574.010416666599</c:v>
                </c:pt>
                <c:pt idx="30845">
                  <c:v>43574.03125</c:v>
                </c:pt>
                <c:pt idx="30846">
                  <c:v>43574.052083333401</c:v>
                </c:pt>
                <c:pt idx="30847">
                  <c:v>43574.072916666599</c:v>
                </c:pt>
                <c:pt idx="30848">
                  <c:v>43574.09375</c:v>
                </c:pt>
                <c:pt idx="30849">
                  <c:v>43574.114583333401</c:v>
                </c:pt>
                <c:pt idx="30850">
                  <c:v>43574.135416666599</c:v>
                </c:pt>
                <c:pt idx="30851">
                  <c:v>43574.15625</c:v>
                </c:pt>
                <c:pt idx="30852">
                  <c:v>43574.177083333401</c:v>
                </c:pt>
                <c:pt idx="30853">
                  <c:v>43574.197916666599</c:v>
                </c:pt>
                <c:pt idx="30854">
                  <c:v>43574.21875</c:v>
                </c:pt>
                <c:pt idx="30855">
                  <c:v>43574.239583333401</c:v>
                </c:pt>
                <c:pt idx="30856">
                  <c:v>43574.260416666599</c:v>
                </c:pt>
                <c:pt idx="30857">
                  <c:v>43574.28125</c:v>
                </c:pt>
                <c:pt idx="30858">
                  <c:v>43574.302083333401</c:v>
                </c:pt>
                <c:pt idx="30859">
                  <c:v>43574.322916666599</c:v>
                </c:pt>
                <c:pt idx="30860">
                  <c:v>43574.34375</c:v>
                </c:pt>
                <c:pt idx="30861">
                  <c:v>43574.364583333401</c:v>
                </c:pt>
                <c:pt idx="30862">
                  <c:v>43574.385416666599</c:v>
                </c:pt>
                <c:pt idx="30863">
                  <c:v>43574.40625</c:v>
                </c:pt>
                <c:pt idx="30864">
                  <c:v>43574.427083333401</c:v>
                </c:pt>
                <c:pt idx="30865">
                  <c:v>43574.447916666599</c:v>
                </c:pt>
                <c:pt idx="30866">
                  <c:v>43574.46875</c:v>
                </c:pt>
                <c:pt idx="30867">
                  <c:v>43574.489583333401</c:v>
                </c:pt>
                <c:pt idx="30868">
                  <c:v>43574.510416666599</c:v>
                </c:pt>
                <c:pt idx="30869">
                  <c:v>43574.53125</c:v>
                </c:pt>
                <c:pt idx="30870">
                  <c:v>43574.552083333401</c:v>
                </c:pt>
                <c:pt idx="30871">
                  <c:v>43574.572916666599</c:v>
                </c:pt>
                <c:pt idx="30872">
                  <c:v>43574.59375</c:v>
                </c:pt>
                <c:pt idx="30873">
                  <c:v>43574.614583333401</c:v>
                </c:pt>
                <c:pt idx="30874">
                  <c:v>43574.635416666599</c:v>
                </c:pt>
                <c:pt idx="30875">
                  <c:v>43574.65625</c:v>
                </c:pt>
                <c:pt idx="30876">
                  <c:v>43574.677083333401</c:v>
                </c:pt>
                <c:pt idx="30877">
                  <c:v>43574.697916666599</c:v>
                </c:pt>
                <c:pt idx="30878">
                  <c:v>43574.71875</c:v>
                </c:pt>
                <c:pt idx="30879">
                  <c:v>43574.739583333401</c:v>
                </c:pt>
                <c:pt idx="30880">
                  <c:v>43574.760416666599</c:v>
                </c:pt>
                <c:pt idx="30881">
                  <c:v>43574.78125</c:v>
                </c:pt>
                <c:pt idx="30882">
                  <c:v>43574.802083333401</c:v>
                </c:pt>
                <c:pt idx="30883">
                  <c:v>43574.822916666599</c:v>
                </c:pt>
                <c:pt idx="30884">
                  <c:v>43574.84375</c:v>
                </c:pt>
                <c:pt idx="30885">
                  <c:v>43574.864583333401</c:v>
                </c:pt>
                <c:pt idx="30886">
                  <c:v>43574.885416666599</c:v>
                </c:pt>
                <c:pt idx="30887">
                  <c:v>43574.90625</c:v>
                </c:pt>
                <c:pt idx="30888">
                  <c:v>43574.927083333401</c:v>
                </c:pt>
                <c:pt idx="30889">
                  <c:v>43574.947916666599</c:v>
                </c:pt>
                <c:pt idx="30890">
                  <c:v>43574.96875</c:v>
                </c:pt>
                <c:pt idx="30891">
                  <c:v>43574.989583333401</c:v>
                </c:pt>
                <c:pt idx="30892">
                  <c:v>43575.010416666599</c:v>
                </c:pt>
                <c:pt idx="30893">
                  <c:v>43575.03125</c:v>
                </c:pt>
                <c:pt idx="30894">
                  <c:v>43575.052083333401</c:v>
                </c:pt>
                <c:pt idx="30895">
                  <c:v>43575.072916666599</c:v>
                </c:pt>
                <c:pt idx="30896">
                  <c:v>43575.09375</c:v>
                </c:pt>
                <c:pt idx="30897">
                  <c:v>43575.114583333401</c:v>
                </c:pt>
                <c:pt idx="30898">
                  <c:v>43575.135416666599</c:v>
                </c:pt>
                <c:pt idx="30899">
                  <c:v>43575.15625</c:v>
                </c:pt>
                <c:pt idx="30900">
                  <c:v>43575.177083333401</c:v>
                </c:pt>
                <c:pt idx="30901">
                  <c:v>43575.197916666599</c:v>
                </c:pt>
                <c:pt idx="30902">
                  <c:v>43575.21875</c:v>
                </c:pt>
                <c:pt idx="30903">
                  <c:v>43575.239583333401</c:v>
                </c:pt>
                <c:pt idx="30904">
                  <c:v>43575.260416666599</c:v>
                </c:pt>
                <c:pt idx="30905">
                  <c:v>43575.28125</c:v>
                </c:pt>
                <c:pt idx="30906">
                  <c:v>43575.302083333401</c:v>
                </c:pt>
                <c:pt idx="30907">
                  <c:v>43575.322916666599</c:v>
                </c:pt>
                <c:pt idx="30908">
                  <c:v>43575.34375</c:v>
                </c:pt>
                <c:pt idx="30909">
                  <c:v>43575.364583333401</c:v>
                </c:pt>
                <c:pt idx="30910">
                  <c:v>43575.385416666599</c:v>
                </c:pt>
                <c:pt idx="30911">
                  <c:v>43575.40625</c:v>
                </c:pt>
                <c:pt idx="30912">
                  <c:v>43575.427083333401</c:v>
                </c:pt>
                <c:pt idx="30913">
                  <c:v>43575.447916666599</c:v>
                </c:pt>
                <c:pt idx="30914">
                  <c:v>43575.46875</c:v>
                </c:pt>
                <c:pt idx="30915">
                  <c:v>43575.489583333401</c:v>
                </c:pt>
                <c:pt idx="30916">
                  <c:v>43575.510416666599</c:v>
                </c:pt>
                <c:pt idx="30917">
                  <c:v>43575.53125</c:v>
                </c:pt>
                <c:pt idx="30918">
                  <c:v>43575.552083333401</c:v>
                </c:pt>
                <c:pt idx="30919">
                  <c:v>43575.572916666599</c:v>
                </c:pt>
                <c:pt idx="30920">
                  <c:v>43575.59375</c:v>
                </c:pt>
                <c:pt idx="30921">
                  <c:v>43575.614583333401</c:v>
                </c:pt>
                <c:pt idx="30922">
                  <c:v>43575.635416666599</c:v>
                </c:pt>
                <c:pt idx="30923">
                  <c:v>43575.65625</c:v>
                </c:pt>
                <c:pt idx="30924">
                  <c:v>43575.677083333401</c:v>
                </c:pt>
                <c:pt idx="30925">
                  <c:v>43575.697916666599</c:v>
                </c:pt>
                <c:pt idx="30926">
                  <c:v>43575.71875</c:v>
                </c:pt>
                <c:pt idx="30927">
                  <c:v>43575.739583333401</c:v>
                </c:pt>
                <c:pt idx="30928">
                  <c:v>43575.760416666599</c:v>
                </c:pt>
                <c:pt idx="30929">
                  <c:v>43575.78125</c:v>
                </c:pt>
                <c:pt idx="30930">
                  <c:v>43575.802083333401</c:v>
                </c:pt>
                <c:pt idx="30931">
                  <c:v>43575.822916666599</c:v>
                </c:pt>
                <c:pt idx="30932">
                  <c:v>43575.84375</c:v>
                </c:pt>
                <c:pt idx="30933">
                  <c:v>43575.864583333401</c:v>
                </c:pt>
                <c:pt idx="30934">
                  <c:v>43575.885416666599</c:v>
                </c:pt>
                <c:pt idx="30935">
                  <c:v>43575.90625</c:v>
                </c:pt>
                <c:pt idx="30936">
                  <c:v>43575.927083333401</c:v>
                </c:pt>
                <c:pt idx="30937">
                  <c:v>43575.947916666599</c:v>
                </c:pt>
                <c:pt idx="30938">
                  <c:v>43575.96875</c:v>
                </c:pt>
                <c:pt idx="30939">
                  <c:v>43575.989583333401</c:v>
                </c:pt>
                <c:pt idx="30940">
                  <c:v>43576.010416666599</c:v>
                </c:pt>
                <c:pt idx="30941">
                  <c:v>43576.03125</c:v>
                </c:pt>
                <c:pt idx="30942">
                  <c:v>43576.052083333401</c:v>
                </c:pt>
                <c:pt idx="30943">
                  <c:v>43576.072916666599</c:v>
                </c:pt>
                <c:pt idx="30944">
                  <c:v>43576.09375</c:v>
                </c:pt>
                <c:pt idx="30945">
                  <c:v>43576.114583333401</c:v>
                </c:pt>
                <c:pt idx="30946">
                  <c:v>43576.135416666599</c:v>
                </c:pt>
                <c:pt idx="30947">
                  <c:v>43576.15625</c:v>
                </c:pt>
                <c:pt idx="30948">
                  <c:v>43576.177083333401</c:v>
                </c:pt>
                <c:pt idx="30949">
                  <c:v>43576.197916666599</c:v>
                </c:pt>
                <c:pt idx="30950">
                  <c:v>43576.21875</c:v>
                </c:pt>
                <c:pt idx="30951">
                  <c:v>43576.239583333401</c:v>
                </c:pt>
                <c:pt idx="30952">
                  <c:v>43576.260416666599</c:v>
                </c:pt>
                <c:pt idx="30953">
                  <c:v>43576.28125</c:v>
                </c:pt>
                <c:pt idx="30954">
                  <c:v>43576.302083333401</c:v>
                </c:pt>
                <c:pt idx="30955">
                  <c:v>43576.322916666599</c:v>
                </c:pt>
                <c:pt idx="30956">
                  <c:v>43576.34375</c:v>
                </c:pt>
                <c:pt idx="30957">
                  <c:v>43576.364583333401</c:v>
                </c:pt>
                <c:pt idx="30958">
                  <c:v>43576.385416666599</c:v>
                </c:pt>
                <c:pt idx="30959">
                  <c:v>43576.40625</c:v>
                </c:pt>
                <c:pt idx="30960">
                  <c:v>43576.427083333401</c:v>
                </c:pt>
                <c:pt idx="30961">
                  <c:v>43576.447916666599</c:v>
                </c:pt>
                <c:pt idx="30962">
                  <c:v>43576.46875</c:v>
                </c:pt>
                <c:pt idx="30963">
                  <c:v>43576.489583333401</c:v>
                </c:pt>
                <c:pt idx="30964">
                  <c:v>43576.510416666599</c:v>
                </c:pt>
                <c:pt idx="30965">
                  <c:v>43576.53125</c:v>
                </c:pt>
                <c:pt idx="30966">
                  <c:v>43576.552083333401</c:v>
                </c:pt>
                <c:pt idx="30967">
                  <c:v>43576.572916666599</c:v>
                </c:pt>
                <c:pt idx="30968">
                  <c:v>43576.59375</c:v>
                </c:pt>
                <c:pt idx="30969">
                  <c:v>43576.614583333401</c:v>
                </c:pt>
                <c:pt idx="30970">
                  <c:v>43576.635416666599</c:v>
                </c:pt>
                <c:pt idx="30971">
                  <c:v>43576.65625</c:v>
                </c:pt>
                <c:pt idx="30972">
                  <c:v>43576.677083333401</c:v>
                </c:pt>
                <c:pt idx="30973">
                  <c:v>43576.697916666599</c:v>
                </c:pt>
                <c:pt idx="30974">
                  <c:v>43576.71875</c:v>
                </c:pt>
                <c:pt idx="30975">
                  <c:v>43576.739583333401</c:v>
                </c:pt>
                <c:pt idx="30976">
                  <c:v>43576.760416666599</c:v>
                </c:pt>
                <c:pt idx="30977">
                  <c:v>43576.78125</c:v>
                </c:pt>
                <c:pt idx="30978">
                  <c:v>43576.802083333401</c:v>
                </c:pt>
                <c:pt idx="30979">
                  <c:v>43576.822916666599</c:v>
                </c:pt>
                <c:pt idx="30980">
                  <c:v>43576.84375</c:v>
                </c:pt>
                <c:pt idx="30981">
                  <c:v>43576.864583333401</c:v>
                </c:pt>
                <c:pt idx="30982">
                  <c:v>43576.885416666599</c:v>
                </c:pt>
                <c:pt idx="30983">
                  <c:v>43576.90625</c:v>
                </c:pt>
                <c:pt idx="30984">
                  <c:v>43576.927083333401</c:v>
                </c:pt>
                <c:pt idx="30985">
                  <c:v>43576.947916666599</c:v>
                </c:pt>
                <c:pt idx="30986">
                  <c:v>43576.96875</c:v>
                </c:pt>
                <c:pt idx="30987">
                  <c:v>43576.989583333401</c:v>
                </c:pt>
                <c:pt idx="30988">
                  <c:v>43577.010416666599</c:v>
                </c:pt>
                <c:pt idx="30989">
                  <c:v>43577.03125</c:v>
                </c:pt>
                <c:pt idx="30990">
                  <c:v>43577.052083333401</c:v>
                </c:pt>
                <c:pt idx="30991">
                  <c:v>43577.072916666599</c:v>
                </c:pt>
                <c:pt idx="30992">
                  <c:v>43577.09375</c:v>
                </c:pt>
                <c:pt idx="30993">
                  <c:v>43577.114583333401</c:v>
                </c:pt>
                <c:pt idx="30994">
                  <c:v>43577.135416666599</c:v>
                </c:pt>
                <c:pt idx="30995">
                  <c:v>43577.15625</c:v>
                </c:pt>
                <c:pt idx="30996">
                  <c:v>43577.177083333401</c:v>
                </c:pt>
                <c:pt idx="30997">
                  <c:v>43577.197916666599</c:v>
                </c:pt>
                <c:pt idx="30998">
                  <c:v>43577.21875</c:v>
                </c:pt>
                <c:pt idx="30999">
                  <c:v>43577.239583333401</c:v>
                </c:pt>
                <c:pt idx="31000">
                  <c:v>43577.260416666599</c:v>
                </c:pt>
                <c:pt idx="31001">
                  <c:v>43577.28125</c:v>
                </c:pt>
                <c:pt idx="31002">
                  <c:v>43577.302083333401</c:v>
                </c:pt>
                <c:pt idx="31003">
                  <c:v>43577.322916666599</c:v>
                </c:pt>
                <c:pt idx="31004">
                  <c:v>43577.34375</c:v>
                </c:pt>
                <c:pt idx="31005">
                  <c:v>43577.364583333401</c:v>
                </c:pt>
                <c:pt idx="31006">
                  <c:v>43577.385416666599</c:v>
                </c:pt>
                <c:pt idx="31007">
                  <c:v>43577.40625</c:v>
                </c:pt>
                <c:pt idx="31008">
                  <c:v>43577.427083333401</c:v>
                </c:pt>
                <c:pt idx="31009">
                  <c:v>43577.447916666599</c:v>
                </c:pt>
                <c:pt idx="31010">
                  <c:v>43577.46875</c:v>
                </c:pt>
                <c:pt idx="31011">
                  <c:v>43577.489583333401</c:v>
                </c:pt>
                <c:pt idx="31012">
                  <c:v>43577.510416666599</c:v>
                </c:pt>
                <c:pt idx="31013">
                  <c:v>43577.53125</c:v>
                </c:pt>
                <c:pt idx="31014">
                  <c:v>43577.552083333401</c:v>
                </c:pt>
                <c:pt idx="31015">
                  <c:v>43577.572916666599</c:v>
                </c:pt>
                <c:pt idx="31016">
                  <c:v>43577.59375</c:v>
                </c:pt>
                <c:pt idx="31017">
                  <c:v>43577.614583333401</c:v>
                </c:pt>
                <c:pt idx="31018">
                  <c:v>43577.635416666599</c:v>
                </c:pt>
                <c:pt idx="31019">
                  <c:v>43577.65625</c:v>
                </c:pt>
                <c:pt idx="31020">
                  <c:v>43577.677083333401</c:v>
                </c:pt>
                <c:pt idx="31021">
                  <c:v>43577.697916666599</c:v>
                </c:pt>
                <c:pt idx="31022">
                  <c:v>43577.71875</c:v>
                </c:pt>
                <c:pt idx="31023">
                  <c:v>43577.739583333401</c:v>
                </c:pt>
                <c:pt idx="31024">
                  <c:v>43577.760416666599</c:v>
                </c:pt>
                <c:pt idx="31025">
                  <c:v>43577.78125</c:v>
                </c:pt>
                <c:pt idx="31026">
                  <c:v>43577.802083333401</c:v>
                </c:pt>
                <c:pt idx="31027">
                  <c:v>43577.822916666599</c:v>
                </c:pt>
                <c:pt idx="31028">
                  <c:v>43577.84375</c:v>
                </c:pt>
                <c:pt idx="31029">
                  <c:v>43577.864583333401</c:v>
                </c:pt>
                <c:pt idx="31030">
                  <c:v>43577.885416666599</c:v>
                </c:pt>
                <c:pt idx="31031">
                  <c:v>43577.90625</c:v>
                </c:pt>
                <c:pt idx="31032">
                  <c:v>43577.927083333401</c:v>
                </c:pt>
                <c:pt idx="31033">
                  <c:v>43577.947916666599</c:v>
                </c:pt>
                <c:pt idx="31034">
                  <c:v>43577.96875</c:v>
                </c:pt>
                <c:pt idx="31035">
                  <c:v>43577.989583333401</c:v>
                </c:pt>
                <c:pt idx="31036">
                  <c:v>43578.010416666599</c:v>
                </c:pt>
                <c:pt idx="31037">
                  <c:v>43578.03125</c:v>
                </c:pt>
                <c:pt idx="31038">
                  <c:v>43578.052083333401</c:v>
                </c:pt>
                <c:pt idx="31039">
                  <c:v>43578.072916666599</c:v>
                </c:pt>
                <c:pt idx="31040">
                  <c:v>43578.09375</c:v>
                </c:pt>
                <c:pt idx="31041">
                  <c:v>43578.114583333401</c:v>
                </c:pt>
                <c:pt idx="31042">
                  <c:v>43578.135416666599</c:v>
                </c:pt>
                <c:pt idx="31043">
                  <c:v>43578.15625</c:v>
                </c:pt>
                <c:pt idx="31044">
                  <c:v>43578.177083333401</c:v>
                </c:pt>
                <c:pt idx="31045">
                  <c:v>43578.197916666599</c:v>
                </c:pt>
                <c:pt idx="31046">
                  <c:v>43578.21875</c:v>
                </c:pt>
                <c:pt idx="31047">
                  <c:v>43578.239583333401</c:v>
                </c:pt>
                <c:pt idx="31048">
                  <c:v>43578.260416666599</c:v>
                </c:pt>
                <c:pt idx="31049">
                  <c:v>43578.28125</c:v>
                </c:pt>
                <c:pt idx="31050">
                  <c:v>43578.302083333401</c:v>
                </c:pt>
                <c:pt idx="31051">
                  <c:v>43578.322916666599</c:v>
                </c:pt>
                <c:pt idx="31052">
                  <c:v>43578.34375</c:v>
                </c:pt>
                <c:pt idx="31053">
                  <c:v>43578.364583333401</c:v>
                </c:pt>
                <c:pt idx="31054">
                  <c:v>43578.385416666599</c:v>
                </c:pt>
                <c:pt idx="31055">
                  <c:v>43578.40625</c:v>
                </c:pt>
                <c:pt idx="31056">
                  <c:v>43578.427083333401</c:v>
                </c:pt>
                <c:pt idx="31057">
                  <c:v>43578.447916666599</c:v>
                </c:pt>
                <c:pt idx="31058">
                  <c:v>43578.46875</c:v>
                </c:pt>
                <c:pt idx="31059">
                  <c:v>43578.489583333401</c:v>
                </c:pt>
                <c:pt idx="31060">
                  <c:v>43578.510416666599</c:v>
                </c:pt>
                <c:pt idx="31061">
                  <c:v>43578.53125</c:v>
                </c:pt>
                <c:pt idx="31062">
                  <c:v>43578.552083333401</c:v>
                </c:pt>
                <c:pt idx="31063">
                  <c:v>43578.572916666599</c:v>
                </c:pt>
                <c:pt idx="31064">
                  <c:v>43578.59375</c:v>
                </c:pt>
                <c:pt idx="31065">
                  <c:v>43578.614583333401</c:v>
                </c:pt>
                <c:pt idx="31066">
                  <c:v>43578.635416666599</c:v>
                </c:pt>
                <c:pt idx="31067">
                  <c:v>43578.65625</c:v>
                </c:pt>
                <c:pt idx="31068">
                  <c:v>43578.677083333401</c:v>
                </c:pt>
                <c:pt idx="31069">
                  <c:v>43578.697916666599</c:v>
                </c:pt>
                <c:pt idx="31070">
                  <c:v>43578.71875</c:v>
                </c:pt>
                <c:pt idx="31071">
                  <c:v>43578.739583333401</c:v>
                </c:pt>
                <c:pt idx="31072">
                  <c:v>43578.760416666599</c:v>
                </c:pt>
                <c:pt idx="31073">
                  <c:v>43578.78125</c:v>
                </c:pt>
                <c:pt idx="31074">
                  <c:v>43578.802083333401</c:v>
                </c:pt>
                <c:pt idx="31075">
                  <c:v>43578.822916666599</c:v>
                </c:pt>
                <c:pt idx="31076">
                  <c:v>43578.84375</c:v>
                </c:pt>
                <c:pt idx="31077">
                  <c:v>43578.864583333401</c:v>
                </c:pt>
                <c:pt idx="31078">
                  <c:v>43578.885416666599</c:v>
                </c:pt>
                <c:pt idx="31079">
                  <c:v>43578.90625</c:v>
                </c:pt>
                <c:pt idx="31080">
                  <c:v>43578.927083333401</c:v>
                </c:pt>
                <c:pt idx="31081">
                  <c:v>43578.947916666599</c:v>
                </c:pt>
                <c:pt idx="31082">
                  <c:v>43578.96875</c:v>
                </c:pt>
                <c:pt idx="31083">
                  <c:v>43578.989583333401</c:v>
                </c:pt>
                <c:pt idx="31084">
                  <c:v>43579.010416666599</c:v>
                </c:pt>
                <c:pt idx="31085">
                  <c:v>43579.03125</c:v>
                </c:pt>
                <c:pt idx="31086">
                  <c:v>43579.052083333401</c:v>
                </c:pt>
                <c:pt idx="31087">
                  <c:v>43579.072916666599</c:v>
                </c:pt>
                <c:pt idx="31088">
                  <c:v>43579.09375</c:v>
                </c:pt>
                <c:pt idx="31089">
                  <c:v>43579.114583333401</c:v>
                </c:pt>
                <c:pt idx="31090">
                  <c:v>43579.135416666599</c:v>
                </c:pt>
                <c:pt idx="31091">
                  <c:v>43579.15625</c:v>
                </c:pt>
                <c:pt idx="31092">
                  <c:v>43579.177083333401</c:v>
                </c:pt>
                <c:pt idx="31093">
                  <c:v>43579.197916666599</c:v>
                </c:pt>
                <c:pt idx="31094">
                  <c:v>43579.21875</c:v>
                </c:pt>
                <c:pt idx="31095">
                  <c:v>43579.239583333401</c:v>
                </c:pt>
                <c:pt idx="31096">
                  <c:v>43579.260416666599</c:v>
                </c:pt>
                <c:pt idx="31097">
                  <c:v>43579.28125</c:v>
                </c:pt>
                <c:pt idx="31098">
                  <c:v>43579.302083333401</c:v>
                </c:pt>
                <c:pt idx="31099">
                  <c:v>43579.322916666599</c:v>
                </c:pt>
                <c:pt idx="31100">
                  <c:v>43579.34375</c:v>
                </c:pt>
                <c:pt idx="31101">
                  <c:v>43579.364583333401</c:v>
                </c:pt>
                <c:pt idx="31102">
                  <c:v>43579.385416666599</c:v>
                </c:pt>
                <c:pt idx="31103">
                  <c:v>43579.40625</c:v>
                </c:pt>
                <c:pt idx="31104">
                  <c:v>43579.427083333401</c:v>
                </c:pt>
                <c:pt idx="31105">
                  <c:v>43579.447916666599</c:v>
                </c:pt>
                <c:pt idx="31106">
                  <c:v>43579.46875</c:v>
                </c:pt>
                <c:pt idx="31107">
                  <c:v>43579.489583333401</c:v>
                </c:pt>
                <c:pt idx="31108">
                  <c:v>43579.510416666599</c:v>
                </c:pt>
                <c:pt idx="31109">
                  <c:v>43579.53125</c:v>
                </c:pt>
                <c:pt idx="31110">
                  <c:v>43579.552083333401</c:v>
                </c:pt>
                <c:pt idx="31111">
                  <c:v>43579.572916666599</c:v>
                </c:pt>
                <c:pt idx="31112">
                  <c:v>43579.59375</c:v>
                </c:pt>
                <c:pt idx="31113">
                  <c:v>43579.614583333401</c:v>
                </c:pt>
                <c:pt idx="31114">
                  <c:v>43579.635416666599</c:v>
                </c:pt>
                <c:pt idx="31115">
                  <c:v>43579.65625</c:v>
                </c:pt>
                <c:pt idx="31116">
                  <c:v>43579.677083333401</c:v>
                </c:pt>
                <c:pt idx="31117">
                  <c:v>43579.697916666599</c:v>
                </c:pt>
                <c:pt idx="31118">
                  <c:v>43579.71875</c:v>
                </c:pt>
                <c:pt idx="31119">
                  <c:v>43579.739583333401</c:v>
                </c:pt>
                <c:pt idx="31120">
                  <c:v>43579.760416666599</c:v>
                </c:pt>
                <c:pt idx="31121">
                  <c:v>43579.78125</c:v>
                </c:pt>
                <c:pt idx="31122">
                  <c:v>43579.802083333401</c:v>
                </c:pt>
                <c:pt idx="31123">
                  <c:v>43579.822916666599</c:v>
                </c:pt>
                <c:pt idx="31124">
                  <c:v>43579.84375</c:v>
                </c:pt>
                <c:pt idx="31125">
                  <c:v>43579.864583333401</c:v>
                </c:pt>
                <c:pt idx="31126">
                  <c:v>43579.885416666599</c:v>
                </c:pt>
                <c:pt idx="31127">
                  <c:v>43579.90625</c:v>
                </c:pt>
                <c:pt idx="31128">
                  <c:v>43579.927083333401</c:v>
                </c:pt>
                <c:pt idx="31129">
                  <c:v>43579.947916666599</c:v>
                </c:pt>
                <c:pt idx="31130">
                  <c:v>43579.96875</c:v>
                </c:pt>
                <c:pt idx="31131">
                  <c:v>43579.989583333401</c:v>
                </c:pt>
                <c:pt idx="31132">
                  <c:v>43580.010416666599</c:v>
                </c:pt>
                <c:pt idx="31133">
                  <c:v>43580.03125</c:v>
                </c:pt>
                <c:pt idx="31134">
                  <c:v>43580.052083333401</c:v>
                </c:pt>
                <c:pt idx="31135">
                  <c:v>43580.072916666599</c:v>
                </c:pt>
                <c:pt idx="31136">
                  <c:v>43580.09375</c:v>
                </c:pt>
                <c:pt idx="31137">
                  <c:v>43580.114583333401</c:v>
                </c:pt>
                <c:pt idx="31138">
                  <c:v>43580.135416666599</c:v>
                </c:pt>
                <c:pt idx="31139">
                  <c:v>43580.15625</c:v>
                </c:pt>
                <c:pt idx="31140">
                  <c:v>43580.177083333401</c:v>
                </c:pt>
                <c:pt idx="31141">
                  <c:v>43580.197916666599</c:v>
                </c:pt>
                <c:pt idx="31142">
                  <c:v>43580.21875</c:v>
                </c:pt>
                <c:pt idx="31143">
                  <c:v>43580.239583333401</c:v>
                </c:pt>
                <c:pt idx="31144">
                  <c:v>43580.260416666599</c:v>
                </c:pt>
                <c:pt idx="31145">
                  <c:v>43580.28125</c:v>
                </c:pt>
                <c:pt idx="31146">
                  <c:v>43580.302083333401</c:v>
                </c:pt>
                <c:pt idx="31147">
                  <c:v>43580.322916666599</c:v>
                </c:pt>
                <c:pt idx="31148">
                  <c:v>43580.34375</c:v>
                </c:pt>
                <c:pt idx="31149">
                  <c:v>43580.364583333401</c:v>
                </c:pt>
                <c:pt idx="31150">
                  <c:v>43580.385416666599</c:v>
                </c:pt>
                <c:pt idx="31151">
                  <c:v>43580.40625</c:v>
                </c:pt>
                <c:pt idx="31152">
                  <c:v>43580.427083333401</c:v>
                </c:pt>
                <c:pt idx="31153">
                  <c:v>43580.447916666599</c:v>
                </c:pt>
                <c:pt idx="31154">
                  <c:v>43580.46875</c:v>
                </c:pt>
                <c:pt idx="31155">
                  <c:v>43580.489583333401</c:v>
                </c:pt>
                <c:pt idx="31156">
                  <c:v>43580.510416666599</c:v>
                </c:pt>
                <c:pt idx="31157">
                  <c:v>43580.53125</c:v>
                </c:pt>
                <c:pt idx="31158">
                  <c:v>43580.552083333401</c:v>
                </c:pt>
                <c:pt idx="31159">
                  <c:v>43580.572916666599</c:v>
                </c:pt>
                <c:pt idx="31160">
                  <c:v>43580.59375</c:v>
                </c:pt>
                <c:pt idx="31161">
                  <c:v>43580.614583333401</c:v>
                </c:pt>
                <c:pt idx="31162">
                  <c:v>43580.635416666599</c:v>
                </c:pt>
                <c:pt idx="31163">
                  <c:v>43580.65625</c:v>
                </c:pt>
                <c:pt idx="31164">
                  <c:v>43580.677083333401</c:v>
                </c:pt>
                <c:pt idx="31165">
                  <c:v>43580.697916666599</c:v>
                </c:pt>
                <c:pt idx="31166">
                  <c:v>43580.71875</c:v>
                </c:pt>
                <c:pt idx="31167">
                  <c:v>43580.739583333401</c:v>
                </c:pt>
                <c:pt idx="31168">
                  <c:v>43580.760416666599</c:v>
                </c:pt>
                <c:pt idx="31169">
                  <c:v>43580.78125</c:v>
                </c:pt>
                <c:pt idx="31170">
                  <c:v>43580.802083333401</c:v>
                </c:pt>
                <c:pt idx="31171">
                  <c:v>43580.822916666599</c:v>
                </c:pt>
                <c:pt idx="31172">
                  <c:v>43580.84375</c:v>
                </c:pt>
                <c:pt idx="31173">
                  <c:v>43580.864583333401</c:v>
                </c:pt>
                <c:pt idx="31174">
                  <c:v>43580.885416666599</c:v>
                </c:pt>
                <c:pt idx="31175">
                  <c:v>43580.90625</c:v>
                </c:pt>
                <c:pt idx="31176">
                  <c:v>43580.927083333401</c:v>
                </c:pt>
                <c:pt idx="31177">
                  <c:v>43580.947916666599</c:v>
                </c:pt>
                <c:pt idx="31178">
                  <c:v>43580.96875</c:v>
                </c:pt>
                <c:pt idx="31179">
                  <c:v>43580.989583333401</c:v>
                </c:pt>
                <c:pt idx="31180">
                  <c:v>43581.010416666599</c:v>
                </c:pt>
                <c:pt idx="31181">
                  <c:v>43581.03125</c:v>
                </c:pt>
                <c:pt idx="31182">
                  <c:v>43581.052083333401</c:v>
                </c:pt>
                <c:pt idx="31183">
                  <c:v>43581.072916666599</c:v>
                </c:pt>
                <c:pt idx="31184">
                  <c:v>43581.09375</c:v>
                </c:pt>
                <c:pt idx="31185">
                  <c:v>43581.114583333401</c:v>
                </c:pt>
                <c:pt idx="31186">
                  <c:v>43581.135416666599</c:v>
                </c:pt>
                <c:pt idx="31187">
                  <c:v>43581.15625</c:v>
                </c:pt>
                <c:pt idx="31188">
                  <c:v>43581.177083333401</c:v>
                </c:pt>
                <c:pt idx="31189">
                  <c:v>43581.197916666599</c:v>
                </c:pt>
                <c:pt idx="31190">
                  <c:v>43581.21875</c:v>
                </c:pt>
                <c:pt idx="31191">
                  <c:v>43581.239583333401</c:v>
                </c:pt>
                <c:pt idx="31192">
                  <c:v>43581.260416666599</c:v>
                </c:pt>
                <c:pt idx="31193">
                  <c:v>43581.28125</c:v>
                </c:pt>
                <c:pt idx="31194">
                  <c:v>43581.302083333401</c:v>
                </c:pt>
                <c:pt idx="31195">
                  <c:v>43581.322916666599</c:v>
                </c:pt>
                <c:pt idx="31196">
                  <c:v>43581.34375</c:v>
                </c:pt>
                <c:pt idx="31197">
                  <c:v>43581.364583333401</c:v>
                </c:pt>
                <c:pt idx="31198">
                  <c:v>43581.385416666599</c:v>
                </c:pt>
                <c:pt idx="31199">
                  <c:v>43581.40625</c:v>
                </c:pt>
                <c:pt idx="31200">
                  <c:v>43581.427083333401</c:v>
                </c:pt>
                <c:pt idx="31201">
                  <c:v>43581.447916666599</c:v>
                </c:pt>
                <c:pt idx="31202">
                  <c:v>43581.46875</c:v>
                </c:pt>
                <c:pt idx="31203">
                  <c:v>43581.489583333401</c:v>
                </c:pt>
                <c:pt idx="31204">
                  <c:v>43581.510416666599</c:v>
                </c:pt>
                <c:pt idx="31205">
                  <c:v>43581.53125</c:v>
                </c:pt>
                <c:pt idx="31206">
                  <c:v>43581.552083333401</c:v>
                </c:pt>
                <c:pt idx="31207">
                  <c:v>43581.572916666599</c:v>
                </c:pt>
                <c:pt idx="31208">
                  <c:v>43581.59375</c:v>
                </c:pt>
                <c:pt idx="31209">
                  <c:v>43581.614583333401</c:v>
                </c:pt>
                <c:pt idx="31210">
                  <c:v>43581.635416666599</c:v>
                </c:pt>
                <c:pt idx="31211">
                  <c:v>43581.65625</c:v>
                </c:pt>
                <c:pt idx="31212">
                  <c:v>43581.677083333401</c:v>
                </c:pt>
                <c:pt idx="31213">
                  <c:v>43581.697916666599</c:v>
                </c:pt>
                <c:pt idx="31214">
                  <c:v>43581.71875</c:v>
                </c:pt>
                <c:pt idx="31215">
                  <c:v>43581.739583333401</c:v>
                </c:pt>
                <c:pt idx="31216">
                  <c:v>43581.760416666599</c:v>
                </c:pt>
                <c:pt idx="31217">
                  <c:v>43581.78125</c:v>
                </c:pt>
                <c:pt idx="31218">
                  <c:v>43581.802083333401</c:v>
                </c:pt>
                <c:pt idx="31219">
                  <c:v>43581.822916666599</c:v>
                </c:pt>
                <c:pt idx="31220">
                  <c:v>43581.84375</c:v>
                </c:pt>
                <c:pt idx="31221">
                  <c:v>43581.864583333401</c:v>
                </c:pt>
                <c:pt idx="31222">
                  <c:v>43581.885416666599</c:v>
                </c:pt>
                <c:pt idx="31223">
                  <c:v>43581.90625</c:v>
                </c:pt>
                <c:pt idx="31224">
                  <c:v>43581.927083333401</c:v>
                </c:pt>
                <c:pt idx="31225">
                  <c:v>43581.947916666599</c:v>
                </c:pt>
                <c:pt idx="31226">
                  <c:v>43581.96875</c:v>
                </c:pt>
                <c:pt idx="31227">
                  <c:v>43581.989583333401</c:v>
                </c:pt>
                <c:pt idx="31228">
                  <c:v>43582.010416666599</c:v>
                </c:pt>
                <c:pt idx="31229">
                  <c:v>43582.03125</c:v>
                </c:pt>
                <c:pt idx="31230">
                  <c:v>43582.052083333401</c:v>
                </c:pt>
                <c:pt idx="31231">
                  <c:v>43582.072916666599</c:v>
                </c:pt>
                <c:pt idx="31232">
                  <c:v>43582.09375</c:v>
                </c:pt>
                <c:pt idx="31233">
                  <c:v>43582.114583333401</c:v>
                </c:pt>
                <c:pt idx="31234">
                  <c:v>43582.135416666599</c:v>
                </c:pt>
                <c:pt idx="31235">
                  <c:v>43582.15625</c:v>
                </c:pt>
                <c:pt idx="31236">
                  <c:v>43582.177083333401</c:v>
                </c:pt>
                <c:pt idx="31237">
                  <c:v>43582.197916666599</c:v>
                </c:pt>
                <c:pt idx="31238">
                  <c:v>43582.21875</c:v>
                </c:pt>
                <c:pt idx="31239">
                  <c:v>43582.239583333401</c:v>
                </c:pt>
                <c:pt idx="31240">
                  <c:v>43582.260416666599</c:v>
                </c:pt>
                <c:pt idx="31241">
                  <c:v>43582.28125</c:v>
                </c:pt>
                <c:pt idx="31242">
                  <c:v>43582.302083333401</c:v>
                </c:pt>
                <c:pt idx="31243">
                  <c:v>43582.322916666599</c:v>
                </c:pt>
                <c:pt idx="31244">
                  <c:v>43582.34375</c:v>
                </c:pt>
                <c:pt idx="31245">
                  <c:v>43582.364583333401</c:v>
                </c:pt>
                <c:pt idx="31246">
                  <c:v>43582.385416666599</c:v>
                </c:pt>
                <c:pt idx="31247">
                  <c:v>43582.40625</c:v>
                </c:pt>
                <c:pt idx="31248">
                  <c:v>43582.427083333401</c:v>
                </c:pt>
                <c:pt idx="31249">
                  <c:v>43582.447916666599</c:v>
                </c:pt>
                <c:pt idx="31250">
                  <c:v>43582.46875</c:v>
                </c:pt>
                <c:pt idx="31251">
                  <c:v>43582.489583333401</c:v>
                </c:pt>
                <c:pt idx="31252">
                  <c:v>43582.510416666599</c:v>
                </c:pt>
                <c:pt idx="31253">
                  <c:v>43582.53125</c:v>
                </c:pt>
                <c:pt idx="31254">
                  <c:v>43582.552083333401</c:v>
                </c:pt>
                <c:pt idx="31255">
                  <c:v>43582.572916666599</c:v>
                </c:pt>
                <c:pt idx="31256">
                  <c:v>43582.59375</c:v>
                </c:pt>
                <c:pt idx="31257">
                  <c:v>43582.614583333401</c:v>
                </c:pt>
                <c:pt idx="31258">
                  <c:v>43582.635416666599</c:v>
                </c:pt>
                <c:pt idx="31259">
                  <c:v>43582.65625</c:v>
                </c:pt>
                <c:pt idx="31260">
                  <c:v>43582.677083333401</c:v>
                </c:pt>
                <c:pt idx="31261">
                  <c:v>43582.697916666599</c:v>
                </c:pt>
                <c:pt idx="31262">
                  <c:v>43582.71875</c:v>
                </c:pt>
                <c:pt idx="31263">
                  <c:v>43582.739583333401</c:v>
                </c:pt>
                <c:pt idx="31264">
                  <c:v>43582.760416666599</c:v>
                </c:pt>
                <c:pt idx="31265">
                  <c:v>43582.78125</c:v>
                </c:pt>
                <c:pt idx="31266">
                  <c:v>43582.802083333401</c:v>
                </c:pt>
                <c:pt idx="31267">
                  <c:v>43582.822916666599</c:v>
                </c:pt>
                <c:pt idx="31268">
                  <c:v>43582.84375</c:v>
                </c:pt>
                <c:pt idx="31269">
                  <c:v>43582.864583333401</c:v>
                </c:pt>
                <c:pt idx="31270">
                  <c:v>43582.885416666599</c:v>
                </c:pt>
                <c:pt idx="31271">
                  <c:v>43582.90625</c:v>
                </c:pt>
                <c:pt idx="31272">
                  <c:v>43582.927083333401</c:v>
                </c:pt>
                <c:pt idx="31273">
                  <c:v>43582.947916666599</c:v>
                </c:pt>
                <c:pt idx="31274">
                  <c:v>43582.96875</c:v>
                </c:pt>
                <c:pt idx="31275">
                  <c:v>43582.989583333401</c:v>
                </c:pt>
                <c:pt idx="31276">
                  <c:v>43583.010416666599</c:v>
                </c:pt>
                <c:pt idx="31277">
                  <c:v>43583.03125</c:v>
                </c:pt>
                <c:pt idx="31278">
                  <c:v>43583.052083333401</c:v>
                </c:pt>
                <c:pt idx="31279">
                  <c:v>43583.072916666599</c:v>
                </c:pt>
                <c:pt idx="31280">
                  <c:v>43583.09375</c:v>
                </c:pt>
                <c:pt idx="31281">
                  <c:v>43583.114583333401</c:v>
                </c:pt>
                <c:pt idx="31282">
                  <c:v>43583.135416666599</c:v>
                </c:pt>
                <c:pt idx="31283">
                  <c:v>43583.15625</c:v>
                </c:pt>
                <c:pt idx="31284">
                  <c:v>43583.177083333401</c:v>
                </c:pt>
                <c:pt idx="31285">
                  <c:v>43583.197916666599</c:v>
                </c:pt>
                <c:pt idx="31286">
                  <c:v>43583.21875</c:v>
                </c:pt>
                <c:pt idx="31287">
                  <c:v>43583.239583333401</c:v>
                </c:pt>
                <c:pt idx="31288">
                  <c:v>43583.260416666599</c:v>
                </c:pt>
                <c:pt idx="31289">
                  <c:v>43583.28125</c:v>
                </c:pt>
                <c:pt idx="31290">
                  <c:v>43583.302083333401</c:v>
                </c:pt>
                <c:pt idx="31291">
                  <c:v>43583.322916666599</c:v>
                </c:pt>
                <c:pt idx="31292">
                  <c:v>43583.34375</c:v>
                </c:pt>
                <c:pt idx="31293">
                  <c:v>43583.364583333401</c:v>
                </c:pt>
                <c:pt idx="31294">
                  <c:v>43583.385416666599</c:v>
                </c:pt>
                <c:pt idx="31295">
                  <c:v>43583.40625</c:v>
                </c:pt>
                <c:pt idx="31296">
                  <c:v>43583.427083333401</c:v>
                </c:pt>
                <c:pt idx="31297">
                  <c:v>43583.447916666599</c:v>
                </c:pt>
                <c:pt idx="31298">
                  <c:v>43583.46875</c:v>
                </c:pt>
                <c:pt idx="31299">
                  <c:v>43583.489583333401</c:v>
                </c:pt>
                <c:pt idx="31300">
                  <c:v>43583.510416666599</c:v>
                </c:pt>
                <c:pt idx="31301">
                  <c:v>43583.53125</c:v>
                </c:pt>
                <c:pt idx="31302">
                  <c:v>43583.552083333401</c:v>
                </c:pt>
                <c:pt idx="31303">
                  <c:v>43583.572916666599</c:v>
                </c:pt>
                <c:pt idx="31304">
                  <c:v>43583.59375</c:v>
                </c:pt>
                <c:pt idx="31305">
                  <c:v>43583.614583333401</c:v>
                </c:pt>
                <c:pt idx="31306">
                  <c:v>43583.635416666599</c:v>
                </c:pt>
                <c:pt idx="31307">
                  <c:v>43583.65625</c:v>
                </c:pt>
                <c:pt idx="31308">
                  <c:v>43583.677083333401</c:v>
                </c:pt>
                <c:pt idx="31309">
                  <c:v>43583.697916666599</c:v>
                </c:pt>
                <c:pt idx="31310">
                  <c:v>43583.71875</c:v>
                </c:pt>
                <c:pt idx="31311">
                  <c:v>43583.739583333401</c:v>
                </c:pt>
                <c:pt idx="31312">
                  <c:v>43583.760416666599</c:v>
                </c:pt>
                <c:pt idx="31313">
                  <c:v>43583.78125</c:v>
                </c:pt>
                <c:pt idx="31314">
                  <c:v>43583.802083333401</c:v>
                </c:pt>
                <c:pt idx="31315">
                  <c:v>43583.822916666599</c:v>
                </c:pt>
                <c:pt idx="31316">
                  <c:v>43583.84375</c:v>
                </c:pt>
                <c:pt idx="31317">
                  <c:v>43583.864583333401</c:v>
                </c:pt>
                <c:pt idx="31318">
                  <c:v>43583.885416666599</c:v>
                </c:pt>
                <c:pt idx="31319">
                  <c:v>43583.90625</c:v>
                </c:pt>
                <c:pt idx="31320">
                  <c:v>43583.927083333401</c:v>
                </c:pt>
                <c:pt idx="31321">
                  <c:v>43583.947916666599</c:v>
                </c:pt>
                <c:pt idx="31322">
                  <c:v>43583.96875</c:v>
                </c:pt>
                <c:pt idx="31323">
                  <c:v>43583.989583333401</c:v>
                </c:pt>
                <c:pt idx="31324">
                  <c:v>43584.010416666599</c:v>
                </c:pt>
                <c:pt idx="31325">
                  <c:v>43584.03125</c:v>
                </c:pt>
                <c:pt idx="31326">
                  <c:v>43584.052083333401</c:v>
                </c:pt>
                <c:pt idx="31327">
                  <c:v>43584.072916666599</c:v>
                </c:pt>
                <c:pt idx="31328">
                  <c:v>43584.09375</c:v>
                </c:pt>
                <c:pt idx="31329">
                  <c:v>43584.114583333401</c:v>
                </c:pt>
                <c:pt idx="31330">
                  <c:v>43584.135416666599</c:v>
                </c:pt>
                <c:pt idx="31331">
                  <c:v>43584.15625</c:v>
                </c:pt>
                <c:pt idx="31332">
                  <c:v>43584.177083333401</c:v>
                </c:pt>
                <c:pt idx="31333">
                  <c:v>43584.197916666599</c:v>
                </c:pt>
                <c:pt idx="31334">
                  <c:v>43584.21875</c:v>
                </c:pt>
                <c:pt idx="31335">
                  <c:v>43584.239583333401</c:v>
                </c:pt>
                <c:pt idx="31336">
                  <c:v>43584.260416666599</c:v>
                </c:pt>
                <c:pt idx="31337">
                  <c:v>43584.28125</c:v>
                </c:pt>
                <c:pt idx="31338">
                  <c:v>43584.302083333401</c:v>
                </c:pt>
                <c:pt idx="31339">
                  <c:v>43584.322916666599</c:v>
                </c:pt>
                <c:pt idx="31340">
                  <c:v>43584.34375</c:v>
                </c:pt>
                <c:pt idx="31341">
                  <c:v>43584.364583333401</c:v>
                </c:pt>
                <c:pt idx="31342">
                  <c:v>43584.385416666599</c:v>
                </c:pt>
                <c:pt idx="31343">
                  <c:v>43584.40625</c:v>
                </c:pt>
                <c:pt idx="31344">
                  <c:v>43584.427083333401</c:v>
                </c:pt>
                <c:pt idx="31345">
                  <c:v>43584.447916666599</c:v>
                </c:pt>
                <c:pt idx="31346">
                  <c:v>43584.46875</c:v>
                </c:pt>
                <c:pt idx="31347">
                  <c:v>43584.489583333401</c:v>
                </c:pt>
                <c:pt idx="31348">
                  <c:v>43584.510416666599</c:v>
                </c:pt>
                <c:pt idx="31349">
                  <c:v>43584.53125</c:v>
                </c:pt>
                <c:pt idx="31350">
                  <c:v>43584.552083333401</c:v>
                </c:pt>
                <c:pt idx="31351">
                  <c:v>43584.572916666599</c:v>
                </c:pt>
                <c:pt idx="31352">
                  <c:v>43584.59375</c:v>
                </c:pt>
                <c:pt idx="31353">
                  <c:v>43584.614583333401</c:v>
                </c:pt>
                <c:pt idx="31354">
                  <c:v>43584.635416666599</c:v>
                </c:pt>
                <c:pt idx="31355">
                  <c:v>43584.65625</c:v>
                </c:pt>
                <c:pt idx="31356">
                  <c:v>43584.677083333401</c:v>
                </c:pt>
                <c:pt idx="31357">
                  <c:v>43584.697916666599</c:v>
                </c:pt>
                <c:pt idx="31358">
                  <c:v>43584.71875</c:v>
                </c:pt>
                <c:pt idx="31359">
                  <c:v>43584.739583333401</c:v>
                </c:pt>
                <c:pt idx="31360">
                  <c:v>43584.760416666599</c:v>
                </c:pt>
                <c:pt idx="31361">
                  <c:v>43584.78125</c:v>
                </c:pt>
                <c:pt idx="31362">
                  <c:v>43584.802083333401</c:v>
                </c:pt>
                <c:pt idx="31363">
                  <c:v>43584.822916666599</c:v>
                </c:pt>
                <c:pt idx="31364">
                  <c:v>43584.84375</c:v>
                </c:pt>
                <c:pt idx="31365">
                  <c:v>43584.864583333401</c:v>
                </c:pt>
                <c:pt idx="31366">
                  <c:v>43584.885416666599</c:v>
                </c:pt>
                <c:pt idx="31367">
                  <c:v>43584.90625</c:v>
                </c:pt>
                <c:pt idx="31368">
                  <c:v>43584.927083333401</c:v>
                </c:pt>
                <c:pt idx="31369">
                  <c:v>43584.947916666599</c:v>
                </c:pt>
                <c:pt idx="31370">
                  <c:v>43584.96875</c:v>
                </c:pt>
                <c:pt idx="31371">
                  <c:v>43584.989583333401</c:v>
                </c:pt>
                <c:pt idx="31372">
                  <c:v>43585.010416666599</c:v>
                </c:pt>
                <c:pt idx="31373">
                  <c:v>43585.03125</c:v>
                </c:pt>
                <c:pt idx="31374">
                  <c:v>43585.052083333401</c:v>
                </c:pt>
                <c:pt idx="31375">
                  <c:v>43585.072916666599</c:v>
                </c:pt>
                <c:pt idx="31376">
                  <c:v>43585.09375</c:v>
                </c:pt>
                <c:pt idx="31377">
                  <c:v>43585.114583333401</c:v>
                </c:pt>
                <c:pt idx="31378">
                  <c:v>43585.135416666599</c:v>
                </c:pt>
                <c:pt idx="31379">
                  <c:v>43585.15625</c:v>
                </c:pt>
                <c:pt idx="31380">
                  <c:v>43585.177083333401</c:v>
                </c:pt>
                <c:pt idx="31381">
                  <c:v>43585.197916666599</c:v>
                </c:pt>
                <c:pt idx="31382">
                  <c:v>43585.21875</c:v>
                </c:pt>
                <c:pt idx="31383">
                  <c:v>43585.239583333401</c:v>
                </c:pt>
                <c:pt idx="31384">
                  <c:v>43585.260416666599</c:v>
                </c:pt>
                <c:pt idx="31385">
                  <c:v>43585.28125</c:v>
                </c:pt>
                <c:pt idx="31386">
                  <c:v>43585.302083333401</c:v>
                </c:pt>
                <c:pt idx="31387">
                  <c:v>43585.322916666599</c:v>
                </c:pt>
                <c:pt idx="31388">
                  <c:v>43585.34375</c:v>
                </c:pt>
                <c:pt idx="31389">
                  <c:v>43585.364583333401</c:v>
                </c:pt>
                <c:pt idx="31390">
                  <c:v>43585.385416666599</c:v>
                </c:pt>
                <c:pt idx="31391">
                  <c:v>43585.40625</c:v>
                </c:pt>
                <c:pt idx="31392">
                  <c:v>43585.427083333401</c:v>
                </c:pt>
                <c:pt idx="31393">
                  <c:v>43585.447916666599</c:v>
                </c:pt>
                <c:pt idx="31394">
                  <c:v>43585.46875</c:v>
                </c:pt>
                <c:pt idx="31395">
                  <c:v>43585.489583333401</c:v>
                </c:pt>
                <c:pt idx="31396">
                  <c:v>43585.510416666599</c:v>
                </c:pt>
                <c:pt idx="31397">
                  <c:v>43585.53125</c:v>
                </c:pt>
                <c:pt idx="31398">
                  <c:v>43585.552083333401</c:v>
                </c:pt>
                <c:pt idx="31399">
                  <c:v>43585.572916666599</c:v>
                </c:pt>
                <c:pt idx="31400">
                  <c:v>43585.59375</c:v>
                </c:pt>
                <c:pt idx="31401">
                  <c:v>43585.614583333401</c:v>
                </c:pt>
                <c:pt idx="31402">
                  <c:v>43585.635416666599</c:v>
                </c:pt>
                <c:pt idx="31403">
                  <c:v>43585.65625</c:v>
                </c:pt>
                <c:pt idx="31404">
                  <c:v>43585.677083333401</c:v>
                </c:pt>
                <c:pt idx="31405">
                  <c:v>43585.697916666599</c:v>
                </c:pt>
                <c:pt idx="31406">
                  <c:v>43585.71875</c:v>
                </c:pt>
                <c:pt idx="31407">
                  <c:v>43585.739583333401</c:v>
                </c:pt>
                <c:pt idx="31408">
                  <c:v>43585.760416666599</c:v>
                </c:pt>
                <c:pt idx="31409">
                  <c:v>43585.78125</c:v>
                </c:pt>
                <c:pt idx="31410">
                  <c:v>43585.802083333401</c:v>
                </c:pt>
                <c:pt idx="31411">
                  <c:v>43585.822916666599</c:v>
                </c:pt>
                <c:pt idx="31412">
                  <c:v>43585.84375</c:v>
                </c:pt>
                <c:pt idx="31413">
                  <c:v>43585.864583333401</c:v>
                </c:pt>
                <c:pt idx="31414">
                  <c:v>43585.885416666599</c:v>
                </c:pt>
                <c:pt idx="31415">
                  <c:v>43585.90625</c:v>
                </c:pt>
                <c:pt idx="31416">
                  <c:v>43585.927083333401</c:v>
                </c:pt>
                <c:pt idx="31417">
                  <c:v>43585.947916666599</c:v>
                </c:pt>
                <c:pt idx="31418">
                  <c:v>43585.96875</c:v>
                </c:pt>
                <c:pt idx="31419">
                  <c:v>43585.989583333401</c:v>
                </c:pt>
                <c:pt idx="31420">
                  <c:v>43586.010416666599</c:v>
                </c:pt>
                <c:pt idx="31421">
                  <c:v>43586.03125</c:v>
                </c:pt>
                <c:pt idx="31422">
                  <c:v>43586.052083333401</c:v>
                </c:pt>
                <c:pt idx="31423">
                  <c:v>43586.072916666599</c:v>
                </c:pt>
                <c:pt idx="31424">
                  <c:v>43586.09375</c:v>
                </c:pt>
                <c:pt idx="31425">
                  <c:v>43586.114583333401</c:v>
                </c:pt>
                <c:pt idx="31426">
                  <c:v>43586.135416666599</c:v>
                </c:pt>
                <c:pt idx="31427">
                  <c:v>43586.15625</c:v>
                </c:pt>
                <c:pt idx="31428">
                  <c:v>43586.177083333401</c:v>
                </c:pt>
                <c:pt idx="31429">
                  <c:v>43586.197916666599</c:v>
                </c:pt>
                <c:pt idx="31430">
                  <c:v>43586.21875</c:v>
                </c:pt>
                <c:pt idx="31431">
                  <c:v>43586.239583333401</c:v>
                </c:pt>
                <c:pt idx="31432">
                  <c:v>43586.260416666599</c:v>
                </c:pt>
                <c:pt idx="31433">
                  <c:v>43586.28125</c:v>
                </c:pt>
                <c:pt idx="31434">
                  <c:v>43586.302083333401</c:v>
                </c:pt>
                <c:pt idx="31435">
                  <c:v>43586.322916666599</c:v>
                </c:pt>
                <c:pt idx="31436">
                  <c:v>43586.34375</c:v>
                </c:pt>
                <c:pt idx="31437">
                  <c:v>43586.364583333401</c:v>
                </c:pt>
                <c:pt idx="31438">
                  <c:v>43586.385416666599</c:v>
                </c:pt>
                <c:pt idx="31439">
                  <c:v>43586.40625</c:v>
                </c:pt>
                <c:pt idx="31440">
                  <c:v>43586.427083333401</c:v>
                </c:pt>
                <c:pt idx="31441">
                  <c:v>43586.447916666599</c:v>
                </c:pt>
                <c:pt idx="31442">
                  <c:v>43586.46875</c:v>
                </c:pt>
                <c:pt idx="31443">
                  <c:v>43586.489583333401</c:v>
                </c:pt>
                <c:pt idx="31444">
                  <c:v>43586.510416666599</c:v>
                </c:pt>
                <c:pt idx="31445">
                  <c:v>43586.53125</c:v>
                </c:pt>
                <c:pt idx="31446">
                  <c:v>43586.552083333401</c:v>
                </c:pt>
                <c:pt idx="31447">
                  <c:v>43586.572916666599</c:v>
                </c:pt>
                <c:pt idx="31448">
                  <c:v>43586.59375</c:v>
                </c:pt>
                <c:pt idx="31449">
                  <c:v>43586.614583333401</c:v>
                </c:pt>
                <c:pt idx="31450">
                  <c:v>43586.635416666599</c:v>
                </c:pt>
                <c:pt idx="31451">
                  <c:v>43586.65625</c:v>
                </c:pt>
                <c:pt idx="31452">
                  <c:v>43586.677083333401</c:v>
                </c:pt>
                <c:pt idx="31453">
                  <c:v>43586.697916666599</c:v>
                </c:pt>
                <c:pt idx="31454">
                  <c:v>43586.71875</c:v>
                </c:pt>
                <c:pt idx="31455">
                  <c:v>43586.739583333401</c:v>
                </c:pt>
                <c:pt idx="31456">
                  <c:v>43586.760416666599</c:v>
                </c:pt>
                <c:pt idx="31457">
                  <c:v>43586.78125</c:v>
                </c:pt>
                <c:pt idx="31458">
                  <c:v>43586.802083333401</c:v>
                </c:pt>
                <c:pt idx="31459">
                  <c:v>43586.822916666599</c:v>
                </c:pt>
                <c:pt idx="31460">
                  <c:v>43586.84375</c:v>
                </c:pt>
                <c:pt idx="31461">
                  <c:v>43586.864583333401</c:v>
                </c:pt>
                <c:pt idx="31462">
                  <c:v>43586.885416666599</c:v>
                </c:pt>
                <c:pt idx="31463">
                  <c:v>43586.90625</c:v>
                </c:pt>
                <c:pt idx="31464">
                  <c:v>43586.927083333401</c:v>
                </c:pt>
                <c:pt idx="31465">
                  <c:v>43586.947916666599</c:v>
                </c:pt>
                <c:pt idx="31466">
                  <c:v>43586.96875</c:v>
                </c:pt>
                <c:pt idx="31467">
                  <c:v>43586.989583333401</c:v>
                </c:pt>
                <c:pt idx="31468">
                  <c:v>43587.010416666599</c:v>
                </c:pt>
                <c:pt idx="31469">
                  <c:v>43587.03125</c:v>
                </c:pt>
                <c:pt idx="31470">
                  <c:v>43587.052083333401</c:v>
                </c:pt>
                <c:pt idx="31471">
                  <c:v>43587.072916666599</c:v>
                </c:pt>
                <c:pt idx="31472">
                  <c:v>43587.09375</c:v>
                </c:pt>
                <c:pt idx="31473">
                  <c:v>43587.114583333401</c:v>
                </c:pt>
                <c:pt idx="31474">
                  <c:v>43587.135416666599</c:v>
                </c:pt>
                <c:pt idx="31475">
                  <c:v>43587.15625</c:v>
                </c:pt>
                <c:pt idx="31476">
                  <c:v>43587.177083333401</c:v>
                </c:pt>
                <c:pt idx="31477">
                  <c:v>43587.197916666599</c:v>
                </c:pt>
                <c:pt idx="31478">
                  <c:v>43587.21875</c:v>
                </c:pt>
                <c:pt idx="31479">
                  <c:v>43587.239583333401</c:v>
                </c:pt>
                <c:pt idx="31480">
                  <c:v>43587.260416666599</c:v>
                </c:pt>
                <c:pt idx="31481">
                  <c:v>43587.28125</c:v>
                </c:pt>
                <c:pt idx="31482">
                  <c:v>43587.302083333401</c:v>
                </c:pt>
                <c:pt idx="31483">
                  <c:v>43587.322916666599</c:v>
                </c:pt>
                <c:pt idx="31484">
                  <c:v>43587.34375</c:v>
                </c:pt>
                <c:pt idx="31485">
                  <c:v>43587.364583333401</c:v>
                </c:pt>
                <c:pt idx="31486">
                  <c:v>43587.385416666599</c:v>
                </c:pt>
                <c:pt idx="31487">
                  <c:v>43587.40625</c:v>
                </c:pt>
                <c:pt idx="31488">
                  <c:v>43587.427083333401</c:v>
                </c:pt>
                <c:pt idx="31489">
                  <c:v>43587.447916666599</c:v>
                </c:pt>
                <c:pt idx="31490">
                  <c:v>43587.46875</c:v>
                </c:pt>
                <c:pt idx="31491">
                  <c:v>43587.489583333401</c:v>
                </c:pt>
                <c:pt idx="31492">
                  <c:v>43587.510416666599</c:v>
                </c:pt>
                <c:pt idx="31493">
                  <c:v>43587.53125</c:v>
                </c:pt>
                <c:pt idx="31494">
                  <c:v>43587.552083333401</c:v>
                </c:pt>
                <c:pt idx="31495">
                  <c:v>43587.572916666599</c:v>
                </c:pt>
                <c:pt idx="31496">
                  <c:v>43587.59375</c:v>
                </c:pt>
                <c:pt idx="31497">
                  <c:v>43587.614583333401</c:v>
                </c:pt>
                <c:pt idx="31498">
                  <c:v>43587.635416666599</c:v>
                </c:pt>
                <c:pt idx="31499">
                  <c:v>43587.65625</c:v>
                </c:pt>
                <c:pt idx="31500">
                  <c:v>43587.677083333401</c:v>
                </c:pt>
                <c:pt idx="31501">
                  <c:v>43587.697916666599</c:v>
                </c:pt>
                <c:pt idx="31502">
                  <c:v>43587.71875</c:v>
                </c:pt>
                <c:pt idx="31503">
                  <c:v>43587.739583333401</c:v>
                </c:pt>
                <c:pt idx="31504">
                  <c:v>43587.760416666599</c:v>
                </c:pt>
                <c:pt idx="31505">
                  <c:v>43587.78125</c:v>
                </c:pt>
                <c:pt idx="31506">
                  <c:v>43587.802083333401</c:v>
                </c:pt>
                <c:pt idx="31507">
                  <c:v>43587.822916666599</c:v>
                </c:pt>
                <c:pt idx="31508">
                  <c:v>43587.84375</c:v>
                </c:pt>
                <c:pt idx="31509">
                  <c:v>43587.864583333401</c:v>
                </c:pt>
                <c:pt idx="31510">
                  <c:v>43587.885416666599</c:v>
                </c:pt>
                <c:pt idx="31511">
                  <c:v>43587.90625</c:v>
                </c:pt>
                <c:pt idx="31512">
                  <c:v>43587.927083333401</c:v>
                </c:pt>
                <c:pt idx="31513">
                  <c:v>43587.947916666599</c:v>
                </c:pt>
                <c:pt idx="31514">
                  <c:v>43587.96875</c:v>
                </c:pt>
                <c:pt idx="31515">
                  <c:v>43587.989583333401</c:v>
                </c:pt>
                <c:pt idx="31516">
                  <c:v>43588.010416666599</c:v>
                </c:pt>
                <c:pt idx="31517">
                  <c:v>43588.03125</c:v>
                </c:pt>
                <c:pt idx="31518">
                  <c:v>43588.052083333401</c:v>
                </c:pt>
                <c:pt idx="31519">
                  <c:v>43588.072916666599</c:v>
                </c:pt>
                <c:pt idx="31520">
                  <c:v>43588.09375</c:v>
                </c:pt>
                <c:pt idx="31521">
                  <c:v>43588.114583333401</c:v>
                </c:pt>
                <c:pt idx="31522">
                  <c:v>43588.135416666599</c:v>
                </c:pt>
                <c:pt idx="31523">
                  <c:v>43588.15625</c:v>
                </c:pt>
                <c:pt idx="31524">
                  <c:v>43588.177083333401</c:v>
                </c:pt>
                <c:pt idx="31525">
                  <c:v>43588.197916666599</c:v>
                </c:pt>
                <c:pt idx="31526">
                  <c:v>43588.21875</c:v>
                </c:pt>
                <c:pt idx="31527">
                  <c:v>43588.239583333401</c:v>
                </c:pt>
                <c:pt idx="31528">
                  <c:v>43588.260416666599</c:v>
                </c:pt>
                <c:pt idx="31529">
                  <c:v>43588.28125</c:v>
                </c:pt>
                <c:pt idx="31530">
                  <c:v>43588.302083333401</c:v>
                </c:pt>
                <c:pt idx="31531">
                  <c:v>43588.322916666599</c:v>
                </c:pt>
                <c:pt idx="31532">
                  <c:v>43588.34375</c:v>
                </c:pt>
                <c:pt idx="31533">
                  <c:v>43588.364583333401</c:v>
                </c:pt>
                <c:pt idx="31534">
                  <c:v>43588.385416666599</c:v>
                </c:pt>
                <c:pt idx="31535">
                  <c:v>43588.40625</c:v>
                </c:pt>
                <c:pt idx="31536">
                  <c:v>43588.427083333401</c:v>
                </c:pt>
                <c:pt idx="31537">
                  <c:v>43588.447916666599</c:v>
                </c:pt>
                <c:pt idx="31538">
                  <c:v>43588.46875</c:v>
                </c:pt>
                <c:pt idx="31539">
                  <c:v>43588.489583333401</c:v>
                </c:pt>
                <c:pt idx="31540">
                  <c:v>43588.510416666599</c:v>
                </c:pt>
                <c:pt idx="31541">
                  <c:v>43588.53125</c:v>
                </c:pt>
                <c:pt idx="31542">
                  <c:v>43588.552083333401</c:v>
                </c:pt>
                <c:pt idx="31543">
                  <c:v>43588.572916666599</c:v>
                </c:pt>
                <c:pt idx="31544">
                  <c:v>43588.59375</c:v>
                </c:pt>
                <c:pt idx="31545">
                  <c:v>43588.614583333401</c:v>
                </c:pt>
                <c:pt idx="31546">
                  <c:v>43588.635416666599</c:v>
                </c:pt>
                <c:pt idx="31547">
                  <c:v>43588.65625</c:v>
                </c:pt>
                <c:pt idx="31548">
                  <c:v>43588.677083333401</c:v>
                </c:pt>
                <c:pt idx="31549">
                  <c:v>43588.697916666599</c:v>
                </c:pt>
                <c:pt idx="31550">
                  <c:v>43588.71875</c:v>
                </c:pt>
                <c:pt idx="31551">
                  <c:v>43588.739583333401</c:v>
                </c:pt>
                <c:pt idx="31552">
                  <c:v>43588.760416666599</c:v>
                </c:pt>
                <c:pt idx="31553">
                  <c:v>43588.78125</c:v>
                </c:pt>
                <c:pt idx="31554">
                  <c:v>43588.802083333401</c:v>
                </c:pt>
                <c:pt idx="31555">
                  <c:v>43588.822916666599</c:v>
                </c:pt>
                <c:pt idx="31556">
                  <c:v>43588.84375</c:v>
                </c:pt>
                <c:pt idx="31557">
                  <c:v>43588.864583333401</c:v>
                </c:pt>
                <c:pt idx="31558">
                  <c:v>43588.885416666599</c:v>
                </c:pt>
                <c:pt idx="31559">
                  <c:v>43588.90625</c:v>
                </c:pt>
                <c:pt idx="31560">
                  <c:v>43588.927083333401</c:v>
                </c:pt>
                <c:pt idx="31561">
                  <c:v>43588.947916666599</c:v>
                </c:pt>
                <c:pt idx="31562">
                  <c:v>43588.96875</c:v>
                </c:pt>
                <c:pt idx="31563">
                  <c:v>43588.989583333401</c:v>
                </c:pt>
                <c:pt idx="31564">
                  <c:v>43589.010416666599</c:v>
                </c:pt>
                <c:pt idx="31565">
                  <c:v>43589.03125</c:v>
                </c:pt>
                <c:pt idx="31566">
                  <c:v>43589.052083333401</c:v>
                </c:pt>
                <c:pt idx="31567">
                  <c:v>43589.072916666599</c:v>
                </c:pt>
                <c:pt idx="31568">
                  <c:v>43589.09375</c:v>
                </c:pt>
                <c:pt idx="31569">
                  <c:v>43589.114583333401</c:v>
                </c:pt>
                <c:pt idx="31570">
                  <c:v>43589.135416666599</c:v>
                </c:pt>
                <c:pt idx="31571">
                  <c:v>43589.15625</c:v>
                </c:pt>
                <c:pt idx="31572">
                  <c:v>43589.177083333401</c:v>
                </c:pt>
                <c:pt idx="31573">
                  <c:v>43589.197916666599</c:v>
                </c:pt>
                <c:pt idx="31574">
                  <c:v>43589.21875</c:v>
                </c:pt>
                <c:pt idx="31575">
                  <c:v>43589.239583333401</c:v>
                </c:pt>
                <c:pt idx="31576">
                  <c:v>43589.260416666599</c:v>
                </c:pt>
                <c:pt idx="31577">
                  <c:v>43589.28125</c:v>
                </c:pt>
                <c:pt idx="31578">
                  <c:v>43589.302083333401</c:v>
                </c:pt>
                <c:pt idx="31579">
                  <c:v>43589.322916666599</c:v>
                </c:pt>
                <c:pt idx="31580">
                  <c:v>43589.34375</c:v>
                </c:pt>
                <c:pt idx="31581">
                  <c:v>43589.364583333401</c:v>
                </c:pt>
                <c:pt idx="31582">
                  <c:v>43589.385416666599</c:v>
                </c:pt>
                <c:pt idx="31583">
                  <c:v>43589.40625</c:v>
                </c:pt>
                <c:pt idx="31584">
                  <c:v>43589.427083333401</c:v>
                </c:pt>
                <c:pt idx="31585">
                  <c:v>43589.447916666599</c:v>
                </c:pt>
                <c:pt idx="31586">
                  <c:v>43589.46875</c:v>
                </c:pt>
                <c:pt idx="31587">
                  <c:v>43589.489583333401</c:v>
                </c:pt>
                <c:pt idx="31588">
                  <c:v>43589.510416666599</c:v>
                </c:pt>
                <c:pt idx="31589">
                  <c:v>43589.53125</c:v>
                </c:pt>
                <c:pt idx="31590">
                  <c:v>43589.552083333401</c:v>
                </c:pt>
                <c:pt idx="31591">
                  <c:v>43589.572916666599</c:v>
                </c:pt>
                <c:pt idx="31592">
                  <c:v>43589.59375</c:v>
                </c:pt>
                <c:pt idx="31593">
                  <c:v>43589.614583333401</c:v>
                </c:pt>
                <c:pt idx="31594">
                  <c:v>43589.635416666599</c:v>
                </c:pt>
                <c:pt idx="31595">
                  <c:v>43589.65625</c:v>
                </c:pt>
                <c:pt idx="31596">
                  <c:v>43589.677083333401</c:v>
                </c:pt>
                <c:pt idx="31597">
                  <c:v>43589.697916666599</c:v>
                </c:pt>
                <c:pt idx="31598">
                  <c:v>43589.71875</c:v>
                </c:pt>
                <c:pt idx="31599">
                  <c:v>43589.739583333401</c:v>
                </c:pt>
                <c:pt idx="31600">
                  <c:v>43589.760416666599</c:v>
                </c:pt>
                <c:pt idx="31601">
                  <c:v>43589.78125</c:v>
                </c:pt>
                <c:pt idx="31602">
                  <c:v>43589.802083333401</c:v>
                </c:pt>
                <c:pt idx="31603">
                  <c:v>43589.822916666599</c:v>
                </c:pt>
                <c:pt idx="31604">
                  <c:v>43589.84375</c:v>
                </c:pt>
                <c:pt idx="31605">
                  <c:v>43589.864583333401</c:v>
                </c:pt>
                <c:pt idx="31606">
                  <c:v>43589.885416666599</c:v>
                </c:pt>
                <c:pt idx="31607">
                  <c:v>43589.90625</c:v>
                </c:pt>
                <c:pt idx="31608">
                  <c:v>43589.927083333401</c:v>
                </c:pt>
                <c:pt idx="31609">
                  <c:v>43589.947916666599</c:v>
                </c:pt>
                <c:pt idx="31610">
                  <c:v>43589.96875</c:v>
                </c:pt>
                <c:pt idx="31611">
                  <c:v>43589.989583333401</c:v>
                </c:pt>
                <c:pt idx="31612">
                  <c:v>43590.010416666599</c:v>
                </c:pt>
                <c:pt idx="31613">
                  <c:v>43590.03125</c:v>
                </c:pt>
                <c:pt idx="31614">
                  <c:v>43590.052083333401</c:v>
                </c:pt>
                <c:pt idx="31615">
                  <c:v>43590.072916666599</c:v>
                </c:pt>
                <c:pt idx="31616">
                  <c:v>43590.09375</c:v>
                </c:pt>
                <c:pt idx="31617">
                  <c:v>43590.114583333401</c:v>
                </c:pt>
                <c:pt idx="31618">
                  <c:v>43590.135416666599</c:v>
                </c:pt>
                <c:pt idx="31619">
                  <c:v>43590.15625</c:v>
                </c:pt>
                <c:pt idx="31620">
                  <c:v>43590.177083333401</c:v>
                </c:pt>
                <c:pt idx="31621">
                  <c:v>43590.197916666599</c:v>
                </c:pt>
                <c:pt idx="31622">
                  <c:v>43590.21875</c:v>
                </c:pt>
                <c:pt idx="31623">
                  <c:v>43590.239583333401</c:v>
                </c:pt>
                <c:pt idx="31624">
                  <c:v>43590.260416666599</c:v>
                </c:pt>
                <c:pt idx="31625">
                  <c:v>43590.28125</c:v>
                </c:pt>
                <c:pt idx="31626">
                  <c:v>43590.302083333401</c:v>
                </c:pt>
                <c:pt idx="31627">
                  <c:v>43590.322916666599</c:v>
                </c:pt>
                <c:pt idx="31628">
                  <c:v>43590.34375</c:v>
                </c:pt>
                <c:pt idx="31629">
                  <c:v>43590.364583333401</c:v>
                </c:pt>
                <c:pt idx="31630">
                  <c:v>43590.385416666599</c:v>
                </c:pt>
                <c:pt idx="31631">
                  <c:v>43590.40625</c:v>
                </c:pt>
                <c:pt idx="31632">
                  <c:v>43590.427083333401</c:v>
                </c:pt>
                <c:pt idx="31633">
                  <c:v>43590.447916666599</c:v>
                </c:pt>
                <c:pt idx="31634">
                  <c:v>43590.46875</c:v>
                </c:pt>
                <c:pt idx="31635">
                  <c:v>43590.489583333401</c:v>
                </c:pt>
                <c:pt idx="31636">
                  <c:v>43590.510416666599</c:v>
                </c:pt>
                <c:pt idx="31637">
                  <c:v>43590.53125</c:v>
                </c:pt>
                <c:pt idx="31638">
                  <c:v>43590.552083333401</c:v>
                </c:pt>
                <c:pt idx="31639">
                  <c:v>43590.572916666599</c:v>
                </c:pt>
                <c:pt idx="31640">
                  <c:v>43590.59375</c:v>
                </c:pt>
                <c:pt idx="31641">
                  <c:v>43590.614583333401</c:v>
                </c:pt>
                <c:pt idx="31642">
                  <c:v>43590.635416666599</c:v>
                </c:pt>
                <c:pt idx="31643">
                  <c:v>43590.65625</c:v>
                </c:pt>
                <c:pt idx="31644">
                  <c:v>43590.677083333401</c:v>
                </c:pt>
                <c:pt idx="31645">
                  <c:v>43590.697916666599</c:v>
                </c:pt>
                <c:pt idx="31646">
                  <c:v>43590.71875</c:v>
                </c:pt>
                <c:pt idx="31647">
                  <c:v>43590.739583333401</c:v>
                </c:pt>
                <c:pt idx="31648">
                  <c:v>43590.760416666599</c:v>
                </c:pt>
                <c:pt idx="31649">
                  <c:v>43590.78125</c:v>
                </c:pt>
                <c:pt idx="31650">
                  <c:v>43590.802083333401</c:v>
                </c:pt>
                <c:pt idx="31651">
                  <c:v>43590.822916666599</c:v>
                </c:pt>
                <c:pt idx="31652">
                  <c:v>43590.84375</c:v>
                </c:pt>
                <c:pt idx="31653">
                  <c:v>43590.864583333401</c:v>
                </c:pt>
                <c:pt idx="31654">
                  <c:v>43590.885416666599</c:v>
                </c:pt>
                <c:pt idx="31655">
                  <c:v>43590.90625</c:v>
                </c:pt>
                <c:pt idx="31656">
                  <c:v>43590.927083333401</c:v>
                </c:pt>
                <c:pt idx="31657">
                  <c:v>43590.947916666599</c:v>
                </c:pt>
                <c:pt idx="31658">
                  <c:v>43590.96875</c:v>
                </c:pt>
                <c:pt idx="31659">
                  <c:v>43590.989583333401</c:v>
                </c:pt>
                <c:pt idx="31660">
                  <c:v>43591.010416666599</c:v>
                </c:pt>
                <c:pt idx="31661">
                  <c:v>43591.03125</c:v>
                </c:pt>
                <c:pt idx="31662">
                  <c:v>43591.052083333401</c:v>
                </c:pt>
                <c:pt idx="31663">
                  <c:v>43591.072916666599</c:v>
                </c:pt>
                <c:pt idx="31664">
                  <c:v>43591.09375</c:v>
                </c:pt>
                <c:pt idx="31665">
                  <c:v>43591.114583333401</c:v>
                </c:pt>
                <c:pt idx="31666">
                  <c:v>43591.135416666599</c:v>
                </c:pt>
                <c:pt idx="31667">
                  <c:v>43591.15625</c:v>
                </c:pt>
                <c:pt idx="31668">
                  <c:v>43591.177083333401</c:v>
                </c:pt>
                <c:pt idx="31669">
                  <c:v>43591.197916666599</c:v>
                </c:pt>
                <c:pt idx="31670">
                  <c:v>43591.21875</c:v>
                </c:pt>
                <c:pt idx="31671">
                  <c:v>43591.239583333401</c:v>
                </c:pt>
                <c:pt idx="31672">
                  <c:v>43591.260416666599</c:v>
                </c:pt>
                <c:pt idx="31673">
                  <c:v>43591.28125</c:v>
                </c:pt>
                <c:pt idx="31674">
                  <c:v>43591.302083333401</c:v>
                </c:pt>
                <c:pt idx="31675">
                  <c:v>43591.322916666599</c:v>
                </c:pt>
                <c:pt idx="31676">
                  <c:v>43591.34375</c:v>
                </c:pt>
                <c:pt idx="31677">
                  <c:v>43591.364583333401</c:v>
                </c:pt>
                <c:pt idx="31678">
                  <c:v>43591.385416666599</c:v>
                </c:pt>
                <c:pt idx="31679">
                  <c:v>43591.40625</c:v>
                </c:pt>
                <c:pt idx="31680">
                  <c:v>43591.427083333401</c:v>
                </c:pt>
                <c:pt idx="31681">
                  <c:v>43591.447916666599</c:v>
                </c:pt>
                <c:pt idx="31682">
                  <c:v>43591.46875</c:v>
                </c:pt>
                <c:pt idx="31683">
                  <c:v>43591.489583333401</c:v>
                </c:pt>
                <c:pt idx="31684">
                  <c:v>43591.510416666599</c:v>
                </c:pt>
                <c:pt idx="31685">
                  <c:v>43591.53125</c:v>
                </c:pt>
                <c:pt idx="31686">
                  <c:v>43591.552083333401</c:v>
                </c:pt>
                <c:pt idx="31687">
                  <c:v>43591.572916666599</c:v>
                </c:pt>
                <c:pt idx="31688">
                  <c:v>43591.59375</c:v>
                </c:pt>
                <c:pt idx="31689">
                  <c:v>43591.614583333401</c:v>
                </c:pt>
                <c:pt idx="31690">
                  <c:v>43591.635416666599</c:v>
                </c:pt>
                <c:pt idx="31691">
                  <c:v>43591.65625</c:v>
                </c:pt>
                <c:pt idx="31692">
                  <c:v>43591.677083333401</c:v>
                </c:pt>
                <c:pt idx="31693">
                  <c:v>43591.697916666599</c:v>
                </c:pt>
                <c:pt idx="31694">
                  <c:v>43591.71875</c:v>
                </c:pt>
                <c:pt idx="31695">
                  <c:v>43591.739583333401</c:v>
                </c:pt>
                <c:pt idx="31696">
                  <c:v>43591.760416666599</c:v>
                </c:pt>
                <c:pt idx="31697">
                  <c:v>43591.78125</c:v>
                </c:pt>
                <c:pt idx="31698">
                  <c:v>43591.802083333401</c:v>
                </c:pt>
                <c:pt idx="31699">
                  <c:v>43591.822916666599</c:v>
                </c:pt>
                <c:pt idx="31700">
                  <c:v>43591.84375</c:v>
                </c:pt>
                <c:pt idx="31701">
                  <c:v>43591.864583333401</c:v>
                </c:pt>
                <c:pt idx="31702">
                  <c:v>43591.885416666599</c:v>
                </c:pt>
                <c:pt idx="31703">
                  <c:v>43591.90625</c:v>
                </c:pt>
                <c:pt idx="31704">
                  <c:v>43591.927083333401</c:v>
                </c:pt>
                <c:pt idx="31705">
                  <c:v>43591.947916666599</c:v>
                </c:pt>
                <c:pt idx="31706">
                  <c:v>43591.96875</c:v>
                </c:pt>
                <c:pt idx="31707">
                  <c:v>43591.989583333401</c:v>
                </c:pt>
                <c:pt idx="31708">
                  <c:v>43592.010416666599</c:v>
                </c:pt>
                <c:pt idx="31709">
                  <c:v>43592.03125</c:v>
                </c:pt>
                <c:pt idx="31710">
                  <c:v>43592.052083333401</c:v>
                </c:pt>
                <c:pt idx="31711">
                  <c:v>43592.072916666599</c:v>
                </c:pt>
                <c:pt idx="31712">
                  <c:v>43592.09375</c:v>
                </c:pt>
                <c:pt idx="31713">
                  <c:v>43592.114583333401</c:v>
                </c:pt>
                <c:pt idx="31714">
                  <c:v>43592.135416666599</c:v>
                </c:pt>
                <c:pt idx="31715">
                  <c:v>43592.15625</c:v>
                </c:pt>
                <c:pt idx="31716">
                  <c:v>43592.177083333401</c:v>
                </c:pt>
                <c:pt idx="31717">
                  <c:v>43592.197916666599</c:v>
                </c:pt>
                <c:pt idx="31718">
                  <c:v>43592.21875</c:v>
                </c:pt>
                <c:pt idx="31719">
                  <c:v>43592.239583333401</c:v>
                </c:pt>
                <c:pt idx="31720">
                  <c:v>43592.260416666599</c:v>
                </c:pt>
                <c:pt idx="31721">
                  <c:v>43592.28125</c:v>
                </c:pt>
                <c:pt idx="31722">
                  <c:v>43592.302083333401</c:v>
                </c:pt>
                <c:pt idx="31723">
                  <c:v>43592.322916666599</c:v>
                </c:pt>
                <c:pt idx="31724">
                  <c:v>43592.34375</c:v>
                </c:pt>
                <c:pt idx="31725">
                  <c:v>43592.364583333401</c:v>
                </c:pt>
                <c:pt idx="31726">
                  <c:v>43592.385416666599</c:v>
                </c:pt>
                <c:pt idx="31727">
                  <c:v>43592.40625</c:v>
                </c:pt>
                <c:pt idx="31728">
                  <c:v>43592.427083333401</c:v>
                </c:pt>
                <c:pt idx="31729">
                  <c:v>43592.447916666599</c:v>
                </c:pt>
                <c:pt idx="31730">
                  <c:v>43592.46875</c:v>
                </c:pt>
                <c:pt idx="31731">
                  <c:v>43592.489583333401</c:v>
                </c:pt>
                <c:pt idx="31732">
                  <c:v>43592.510416666599</c:v>
                </c:pt>
                <c:pt idx="31733">
                  <c:v>43592.53125</c:v>
                </c:pt>
                <c:pt idx="31734">
                  <c:v>43592.552083333401</c:v>
                </c:pt>
                <c:pt idx="31735">
                  <c:v>43592.572916666599</c:v>
                </c:pt>
                <c:pt idx="31736">
                  <c:v>43592.59375</c:v>
                </c:pt>
                <c:pt idx="31737">
                  <c:v>43592.614583333401</c:v>
                </c:pt>
                <c:pt idx="31738">
                  <c:v>43592.635416666599</c:v>
                </c:pt>
                <c:pt idx="31739">
                  <c:v>43592.65625</c:v>
                </c:pt>
                <c:pt idx="31740">
                  <c:v>43592.677083333401</c:v>
                </c:pt>
                <c:pt idx="31741">
                  <c:v>43592.697916666599</c:v>
                </c:pt>
                <c:pt idx="31742">
                  <c:v>43592.71875</c:v>
                </c:pt>
                <c:pt idx="31743">
                  <c:v>43592.739583333401</c:v>
                </c:pt>
                <c:pt idx="31744">
                  <c:v>43592.760416666599</c:v>
                </c:pt>
                <c:pt idx="31745">
                  <c:v>43592.78125</c:v>
                </c:pt>
                <c:pt idx="31746">
                  <c:v>43592.802083333401</c:v>
                </c:pt>
                <c:pt idx="31747">
                  <c:v>43592.822916666599</c:v>
                </c:pt>
                <c:pt idx="31748">
                  <c:v>43592.84375</c:v>
                </c:pt>
                <c:pt idx="31749">
                  <c:v>43592.864583333401</c:v>
                </c:pt>
                <c:pt idx="31750">
                  <c:v>43592.885416666599</c:v>
                </c:pt>
                <c:pt idx="31751">
                  <c:v>43592.90625</c:v>
                </c:pt>
                <c:pt idx="31752">
                  <c:v>43592.927083333401</c:v>
                </c:pt>
                <c:pt idx="31753">
                  <c:v>43592.947916666599</c:v>
                </c:pt>
                <c:pt idx="31754">
                  <c:v>43592.96875</c:v>
                </c:pt>
                <c:pt idx="31755">
                  <c:v>43592.989583333401</c:v>
                </c:pt>
                <c:pt idx="31756">
                  <c:v>43593.010416666599</c:v>
                </c:pt>
                <c:pt idx="31757">
                  <c:v>43593.03125</c:v>
                </c:pt>
                <c:pt idx="31758">
                  <c:v>43593.052083333401</c:v>
                </c:pt>
                <c:pt idx="31759">
                  <c:v>43593.072916666599</c:v>
                </c:pt>
                <c:pt idx="31760">
                  <c:v>43593.09375</c:v>
                </c:pt>
                <c:pt idx="31761">
                  <c:v>43593.114583333401</c:v>
                </c:pt>
                <c:pt idx="31762">
                  <c:v>43593.135416666599</c:v>
                </c:pt>
                <c:pt idx="31763">
                  <c:v>43593.15625</c:v>
                </c:pt>
                <c:pt idx="31764">
                  <c:v>43593.177083333401</c:v>
                </c:pt>
                <c:pt idx="31765">
                  <c:v>43593.197916666599</c:v>
                </c:pt>
                <c:pt idx="31766">
                  <c:v>43593.21875</c:v>
                </c:pt>
                <c:pt idx="31767">
                  <c:v>43593.239583333401</c:v>
                </c:pt>
                <c:pt idx="31768">
                  <c:v>43593.260416666599</c:v>
                </c:pt>
                <c:pt idx="31769">
                  <c:v>43593.28125</c:v>
                </c:pt>
                <c:pt idx="31770">
                  <c:v>43593.302083333401</c:v>
                </c:pt>
                <c:pt idx="31771">
                  <c:v>43593.322916666599</c:v>
                </c:pt>
                <c:pt idx="31772">
                  <c:v>43593.34375</c:v>
                </c:pt>
                <c:pt idx="31773">
                  <c:v>43593.364583333401</c:v>
                </c:pt>
                <c:pt idx="31774">
                  <c:v>43593.385416666599</c:v>
                </c:pt>
                <c:pt idx="31775">
                  <c:v>43593.40625</c:v>
                </c:pt>
                <c:pt idx="31776">
                  <c:v>43593.427083333401</c:v>
                </c:pt>
                <c:pt idx="31777">
                  <c:v>43593.447916666599</c:v>
                </c:pt>
                <c:pt idx="31778">
                  <c:v>43593.46875</c:v>
                </c:pt>
                <c:pt idx="31779">
                  <c:v>43593.489583333401</c:v>
                </c:pt>
                <c:pt idx="31780">
                  <c:v>43593.510416666599</c:v>
                </c:pt>
                <c:pt idx="31781">
                  <c:v>43593.53125</c:v>
                </c:pt>
                <c:pt idx="31782">
                  <c:v>43593.552083333401</c:v>
                </c:pt>
                <c:pt idx="31783">
                  <c:v>43593.572916666599</c:v>
                </c:pt>
                <c:pt idx="31784">
                  <c:v>43593.59375</c:v>
                </c:pt>
                <c:pt idx="31785">
                  <c:v>43593.614583333401</c:v>
                </c:pt>
                <c:pt idx="31786">
                  <c:v>43593.635416666599</c:v>
                </c:pt>
                <c:pt idx="31787">
                  <c:v>43593.65625</c:v>
                </c:pt>
                <c:pt idx="31788">
                  <c:v>43593.677083333401</c:v>
                </c:pt>
                <c:pt idx="31789">
                  <c:v>43593.697916666599</c:v>
                </c:pt>
                <c:pt idx="31790">
                  <c:v>43593.71875</c:v>
                </c:pt>
                <c:pt idx="31791">
                  <c:v>43593.739583333401</c:v>
                </c:pt>
                <c:pt idx="31792">
                  <c:v>43593.760416666599</c:v>
                </c:pt>
                <c:pt idx="31793">
                  <c:v>43593.78125</c:v>
                </c:pt>
                <c:pt idx="31794">
                  <c:v>43593.802083333401</c:v>
                </c:pt>
                <c:pt idx="31795">
                  <c:v>43593.822916666599</c:v>
                </c:pt>
                <c:pt idx="31796">
                  <c:v>43593.84375</c:v>
                </c:pt>
                <c:pt idx="31797">
                  <c:v>43593.864583333401</c:v>
                </c:pt>
                <c:pt idx="31798">
                  <c:v>43593.885416666599</c:v>
                </c:pt>
                <c:pt idx="31799">
                  <c:v>43593.90625</c:v>
                </c:pt>
                <c:pt idx="31800">
                  <c:v>43593.927083333401</c:v>
                </c:pt>
                <c:pt idx="31801">
                  <c:v>43593.947916666599</c:v>
                </c:pt>
                <c:pt idx="31802">
                  <c:v>43593.96875</c:v>
                </c:pt>
                <c:pt idx="31803">
                  <c:v>43593.989583333401</c:v>
                </c:pt>
                <c:pt idx="31804">
                  <c:v>43594.010416666599</c:v>
                </c:pt>
                <c:pt idx="31805">
                  <c:v>43594.03125</c:v>
                </c:pt>
                <c:pt idx="31806">
                  <c:v>43594.052083333401</c:v>
                </c:pt>
                <c:pt idx="31807">
                  <c:v>43594.072916666599</c:v>
                </c:pt>
                <c:pt idx="31808">
                  <c:v>43594.09375</c:v>
                </c:pt>
                <c:pt idx="31809">
                  <c:v>43594.114583333401</c:v>
                </c:pt>
                <c:pt idx="31810">
                  <c:v>43594.135416666599</c:v>
                </c:pt>
                <c:pt idx="31811">
                  <c:v>43594.15625</c:v>
                </c:pt>
                <c:pt idx="31812">
                  <c:v>43594.177083333401</c:v>
                </c:pt>
                <c:pt idx="31813">
                  <c:v>43594.197916666599</c:v>
                </c:pt>
                <c:pt idx="31814">
                  <c:v>43594.21875</c:v>
                </c:pt>
                <c:pt idx="31815">
                  <c:v>43594.239583333401</c:v>
                </c:pt>
                <c:pt idx="31816">
                  <c:v>43594.260416666599</c:v>
                </c:pt>
                <c:pt idx="31817">
                  <c:v>43594.28125</c:v>
                </c:pt>
                <c:pt idx="31818">
                  <c:v>43594.302083333401</c:v>
                </c:pt>
                <c:pt idx="31819">
                  <c:v>43594.322916666599</c:v>
                </c:pt>
                <c:pt idx="31820">
                  <c:v>43594.34375</c:v>
                </c:pt>
                <c:pt idx="31821">
                  <c:v>43594.364583333401</c:v>
                </c:pt>
                <c:pt idx="31822">
                  <c:v>43594.385416666599</c:v>
                </c:pt>
                <c:pt idx="31823">
                  <c:v>43594.40625</c:v>
                </c:pt>
                <c:pt idx="31824">
                  <c:v>43594.427083333401</c:v>
                </c:pt>
                <c:pt idx="31825">
                  <c:v>43594.447916666599</c:v>
                </c:pt>
                <c:pt idx="31826">
                  <c:v>43594.46875</c:v>
                </c:pt>
                <c:pt idx="31827">
                  <c:v>43594.489583333401</c:v>
                </c:pt>
                <c:pt idx="31828">
                  <c:v>43594.510416666599</c:v>
                </c:pt>
                <c:pt idx="31829">
                  <c:v>43594.53125</c:v>
                </c:pt>
                <c:pt idx="31830">
                  <c:v>43594.552083333401</c:v>
                </c:pt>
                <c:pt idx="31831">
                  <c:v>43594.572916666599</c:v>
                </c:pt>
                <c:pt idx="31832">
                  <c:v>43594.59375</c:v>
                </c:pt>
                <c:pt idx="31833">
                  <c:v>43594.614583333401</c:v>
                </c:pt>
                <c:pt idx="31834">
                  <c:v>43594.635416666599</c:v>
                </c:pt>
                <c:pt idx="31835">
                  <c:v>43594.65625</c:v>
                </c:pt>
                <c:pt idx="31836">
                  <c:v>43594.677083333401</c:v>
                </c:pt>
                <c:pt idx="31837">
                  <c:v>43594.697916666599</c:v>
                </c:pt>
                <c:pt idx="31838">
                  <c:v>43594.71875</c:v>
                </c:pt>
                <c:pt idx="31839">
                  <c:v>43594.739583333401</c:v>
                </c:pt>
                <c:pt idx="31840">
                  <c:v>43594.760416666599</c:v>
                </c:pt>
                <c:pt idx="31841">
                  <c:v>43594.78125</c:v>
                </c:pt>
                <c:pt idx="31842">
                  <c:v>43594.802083333401</c:v>
                </c:pt>
                <c:pt idx="31843">
                  <c:v>43594.822916666599</c:v>
                </c:pt>
                <c:pt idx="31844">
                  <c:v>43594.84375</c:v>
                </c:pt>
                <c:pt idx="31845">
                  <c:v>43594.864583333401</c:v>
                </c:pt>
                <c:pt idx="31846">
                  <c:v>43594.885416666599</c:v>
                </c:pt>
                <c:pt idx="31847">
                  <c:v>43594.90625</c:v>
                </c:pt>
                <c:pt idx="31848">
                  <c:v>43594.927083333401</c:v>
                </c:pt>
                <c:pt idx="31849">
                  <c:v>43594.947916666599</c:v>
                </c:pt>
                <c:pt idx="31850">
                  <c:v>43594.96875</c:v>
                </c:pt>
                <c:pt idx="31851">
                  <c:v>43594.989583333401</c:v>
                </c:pt>
                <c:pt idx="31852">
                  <c:v>43595.010416666599</c:v>
                </c:pt>
                <c:pt idx="31853">
                  <c:v>43595.03125</c:v>
                </c:pt>
                <c:pt idx="31854">
                  <c:v>43595.052083333401</c:v>
                </c:pt>
                <c:pt idx="31855">
                  <c:v>43595.072916666599</c:v>
                </c:pt>
                <c:pt idx="31856">
                  <c:v>43595.09375</c:v>
                </c:pt>
                <c:pt idx="31857">
                  <c:v>43595.114583333401</c:v>
                </c:pt>
                <c:pt idx="31858">
                  <c:v>43595.135416666599</c:v>
                </c:pt>
                <c:pt idx="31859">
                  <c:v>43595.15625</c:v>
                </c:pt>
                <c:pt idx="31860">
                  <c:v>43595.177083333401</c:v>
                </c:pt>
                <c:pt idx="31861">
                  <c:v>43595.197916666599</c:v>
                </c:pt>
                <c:pt idx="31862">
                  <c:v>43595.21875</c:v>
                </c:pt>
                <c:pt idx="31863">
                  <c:v>43595.239583333401</c:v>
                </c:pt>
                <c:pt idx="31864">
                  <c:v>43595.260416666599</c:v>
                </c:pt>
                <c:pt idx="31865">
                  <c:v>43595.28125</c:v>
                </c:pt>
                <c:pt idx="31866">
                  <c:v>43595.302083333401</c:v>
                </c:pt>
                <c:pt idx="31867">
                  <c:v>43595.322916666599</c:v>
                </c:pt>
                <c:pt idx="31868">
                  <c:v>43595.34375</c:v>
                </c:pt>
                <c:pt idx="31869">
                  <c:v>43595.364583333401</c:v>
                </c:pt>
                <c:pt idx="31870">
                  <c:v>43595.385416666599</c:v>
                </c:pt>
                <c:pt idx="31871">
                  <c:v>43595.40625</c:v>
                </c:pt>
                <c:pt idx="31872">
                  <c:v>43595.427083333401</c:v>
                </c:pt>
                <c:pt idx="31873">
                  <c:v>43595.447916666599</c:v>
                </c:pt>
                <c:pt idx="31874">
                  <c:v>43595.46875</c:v>
                </c:pt>
                <c:pt idx="31875">
                  <c:v>43595.489583333401</c:v>
                </c:pt>
                <c:pt idx="31876">
                  <c:v>43595.510416666599</c:v>
                </c:pt>
                <c:pt idx="31877">
                  <c:v>43595.53125</c:v>
                </c:pt>
                <c:pt idx="31878">
                  <c:v>43595.552083333401</c:v>
                </c:pt>
                <c:pt idx="31879">
                  <c:v>43595.572916666599</c:v>
                </c:pt>
                <c:pt idx="31880">
                  <c:v>43595.59375</c:v>
                </c:pt>
                <c:pt idx="31881">
                  <c:v>43595.614583333401</c:v>
                </c:pt>
                <c:pt idx="31882">
                  <c:v>43595.635416666599</c:v>
                </c:pt>
                <c:pt idx="31883">
                  <c:v>43595.65625</c:v>
                </c:pt>
                <c:pt idx="31884">
                  <c:v>43595.677083333401</c:v>
                </c:pt>
                <c:pt idx="31885">
                  <c:v>43595.697916666599</c:v>
                </c:pt>
                <c:pt idx="31886">
                  <c:v>43595.71875</c:v>
                </c:pt>
                <c:pt idx="31887">
                  <c:v>43595.739583333401</c:v>
                </c:pt>
                <c:pt idx="31888">
                  <c:v>43595.760416666599</c:v>
                </c:pt>
                <c:pt idx="31889">
                  <c:v>43595.78125</c:v>
                </c:pt>
                <c:pt idx="31890">
                  <c:v>43595.802083333401</c:v>
                </c:pt>
                <c:pt idx="31891">
                  <c:v>43595.822916666599</c:v>
                </c:pt>
                <c:pt idx="31892">
                  <c:v>43595.84375</c:v>
                </c:pt>
                <c:pt idx="31893">
                  <c:v>43595.864583333401</c:v>
                </c:pt>
                <c:pt idx="31894">
                  <c:v>43595.885416666599</c:v>
                </c:pt>
                <c:pt idx="31895">
                  <c:v>43595.90625</c:v>
                </c:pt>
                <c:pt idx="31896">
                  <c:v>43595.927083333401</c:v>
                </c:pt>
                <c:pt idx="31897">
                  <c:v>43595.947916666599</c:v>
                </c:pt>
                <c:pt idx="31898">
                  <c:v>43595.96875</c:v>
                </c:pt>
                <c:pt idx="31899">
                  <c:v>43595.989583333401</c:v>
                </c:pt>
                <c:pt idx="31900">
                  <c:v>43596.010416666599</c:v>
                </c:pt>
                <c:pt idx="31901">
                  <c:v>43596.03125</c:v>
                </c:pt>
                <c:pt idx="31902">
                  <c:v>43596.052083333401</c:v>
                </c:pt>
                <c:pt idx="31903">
                  <c:v>43596.072916666599</c:v>
                </c:pt>
                <c:pt idx="31904">
                  <c:v>43596.09375</c:v>
                </c:pt>
                <c:pt idx="31905">
                  <c:v>43596.114583333401</c:v>
                </c:pt>
                <c:pt idx="31906">
                  <c:v>43596.135416666599</c:v>
                </c:pt>
                <c:pt idx="31907">
                  <c:v>43596.15625</c:v>
                </c:pt>
                <c:pt idx="31908">
                  <c:v>43596.177083333401</c:v>
                </c:pt>
                <c:pt idx="31909">
                  <c:v>43596.197916666599</c:v>
                </c:pt>
                <c:pt idx="31910">
                  <c:v>43596.21875</c:v>
                </c:pt>
                <c:pt idx="31911">
                  <c:v>43596.239583333401</c:v>
                </c:pt>
                <c:pt idx="31912">
                  <c:v>43596.260416666599</c:v>
                </c:pt>
                <c:pt idx="31913">
                  <c:v>43596.28125</c:v>
                </c:pt>
                <c:pt idx="31914">
                  <c:v>43596.302083333401</c:v>
                </c:pt>
                <c:pt idx="31915">
                  <c:v>43596.322916666599</c:v>
                </c:pt>
                <c:pt idx="31916">
                  <c:v>43596.34375</c:v>
                </c:pt>
                <c:pt idx="31917">
                  <c:v>43596.364583333401</c:v>
                </c:pt>
                <c:pt idx="31918">
                  <c:v>43596.385416666599</c:v>
                </c:pt>
                <c:pt idx="31919">
                  <c:v>43596.40625</c:v>
                </c:pt>
                <c:pt idx="31920">
                  <c:v>43596.427083333401</c:v>
                </c:pt>
                <c:pt idx="31921">
                  <c:v>43596.447916666599</c:v>
                </c:pt>
                <c:pt idx="31922">
                  <c:v>43596.46875</c:v>
                </c:pt>
                <c:pt idx="31923">
                  <c:v>43596.489583333401</c:v>
                </c:pt>
                <c:pt idx="31924">
                  <c:v>43596.510416666599</c:v>
                </c:pt>
                <c:pt idx="31925">
                  <c:v>43596.53125</c:v>
                </c:pt>
                <c:pt idx="31926">
                  <c:v>43596.552083333401</c:v>
                </c:pt>
                <c:pt idx="31927">
                  <c:v>43596.572916666599</c:v>
                </c:pt>
                <c:pt idx="31928">
                  <c:v>43596.59375</c:v>
                </c:pt>
                <c:pt idx="31929">
                  <c:v>43596.614583333401</c:v>
                </c:pt>
                <c:pt idx="31930">
                  <c:v>43596.635416666599</c:v>
                </c:pt>
                <c:pt idx="31931">
                  <c:v>43596.65625</c:v>
                </c:pt>
                <c:pt idx="31932">
                  <c:v>43596.677083333401</c:v>
                </c:pt>
                <c:pt idx="31933">
                  <c:v>43596.697916666599</c:v>
                </c:pt>
                <c:pt idx="31934">
                  <c:v>43596.71875</c:v>
                </c:pt>
                <c:pt idx="31935">
                  <c:v>43596.739583333401</c:v>
                </c:pt>
                <c:pt idx="31936">
                  <c:v>43596.760416666599</c:v>
                </c:pt>
                <c:pt idx="31937">
                  <c:v>43596.78125</c:v>
                </c:pt>
                <c:pt idx="31938">
                  <c:v>43596.802083333401</c:v>
                </c:pt>
                <c:pt idx="31939">
                  <c:v>43596.822916666599</c:v>
                </c:pt>
                <c:pt idx="31940">
                  <c:v>43596.84375</c:v>
                </c:pt>
                <c:pt idx="31941">
                  <c:v>43596.864583333401</c:v>
                </c:pt>
                <c:pt idx="31942">
                  <c:v>43596.885416666599</c:v>
                </c:pt>
                <c:pt idx="31943">
                  <c:v>43596.90625</c:v>
                </c:pt>
                <c:pt idx="31944">
                  <c:v>43596.927083333401</c:v>
                </c:pt>
                <c:pt idx="31945">
                  <c:v>43596.947916666599</c:v>
                </c:pt>
                <c:pt idx="31946">
                  <c:v>43596.96875</c:v>
                </c:pt>
                <c:pt idx="31947">
                  <c:v>43596.989583333401</c:v>
                </c:pt>
                <c:pt idx="31948">
                  <c:v>43597.010416666599</c:v>
                </c:pt>
                <c:pt idx="31949">
                  <c:v>43597.03125</c:v>
                </c:pt>
                <c:pt idx="31950">
                  <c:v>43597.052083333401</c:v>
                </c:pt>
                <c:pt idx="31951">
                  <c:v>43597.072916666599</c:v>
                </c:pt>
                <c:pt idx="31952">
                  <c:v>43597.09375</c:v>
                </c:pt>
                <c:pt idx="31953">
                  <c:v>43597.114583333401</c:v>
                </c:pt>
                <c:pt idx="31954">
                  <c:v>43597.135416666599</c:v>
                </c:pt>
                <c:pt idx="31955">
                  <c:v>43597.15625</c:v>
                </c:pt>
                <c:pt idx="31956">
                  <c:v>43597.177083333401</c:v>
                </c:pt>
                <c:pt idx="31957">
                  <c:v>43597.197916666599</c:v>
                </c:pt>
                <c:pt idx="31958">
                  <c:v>43597.21875</c:v>
                </c:pt>
                <c:pt idx="31959">
                  <c:v>43597.239583333401</c:v>
                </c:pt>
                <c:pt idx="31960">
                  <c:v>43597.260416666599</c:v>
                </c:pt>
                <c:pt idx="31961">
                  <c:v>43597.28125</c:v>
                </c:pt>
                <c:pt idx="31962">
                  <c:v>43597.302083333401</c:v>
                </c:pt>
                <c:pt idx="31963">
                  <c:v>43597.322916666599</c:v>
                </c:pt>
                <c:pt idx="31964">
                  <c:v>43597.34375</c:v>
                </c:pt>
                <c:pt idx="31965">
                  <c:v>43597.364583333401</c:v>
                </c:pt>
                <c:pt idx="31966">
                  <c:v>43597.385416666599</c:v>
                </c:pt>
                <c:pt idx="31967">
                  <c:v>43597.40625</c:v>
                </c:pt>
                <c:pt idx="31968">
                  <c:v>43597.427083333401</c:v>
                </c:pt>
                <c:pt idx="31969">
                  <c:v>43597.447916666599</c:v>
                </c:pt>
                <c:pt idx="31970">
                  <c:v>43597.46875</c:v>
                </c:pt>
                <c:pt idx="31971">
                  <c:v>43597.489583333401</c:v>
                </c:pt>
                <c:pt idx="31972">
                  <c:v>43597.510416666599</c:v>
                </c:pt>
                <c:pt idx="31973">
                  <c:v>43597.53125</c:v>
                </c:pt>
                <c:pt idx="31974">
                  <c:v>43597.552083333401</c:v>
                </c:pt>
                <c:pt idx="31975">
                  <c:v>43597.572916666599</c:v>
                </c:pt>
                <c:pt idx="31976">
                  <c:v>43597.59375</c:v>
                </c:pt>
                <c:pt idx="31977">
                  <c:v>43597.614583333401</c:v>
                </c:pt>
                <c:pt idx="31978">
                  <c:v>43597.635416666599</c:v>
                </c:pt>
                <c:pt idx="31979">
                  <c:v>43597.65625</c:v>
                </c:pt>
                <c:pt idx="31980">
                  <c:v>43597.677083333401</c:v>
                </c:pt>
                <c:pt idx="31981">
                  <c:v>43597.697916666599</c:v>
                </c:pt>
                <c:pt idx="31982">
                  <c:v>43597.71875</c:v>
                </c:pt>
                <c:pt idx="31983">
                  <c:v>43597.739583333401</c:v>
                </c:pt>
                <c:pt idx="31984">
                  <c:v>43597.760416666599</c:v>
                </c:pt>
                <c:pt idx="31985">
                  <c:v>43597.78125</c:v>
                </c:pt>
                <c:pt idx="31986">
                  <c:v>43597.802083333401</c:v>
                </c:pt>
                <c:pt idx="31987">
                  <c:v>43597.822916666599</c:v>
                </c:pt>
                <c:pt idx="31988">
                  <c:v>43597.84375</c:v>
                </c:pt>
                <c:pt idx="31989">
                  <c:v>43597.864583333401</c:v>
                </c:pt>
                <c:pt idx="31990">
                  <c:v>43597.885416666599</c:v>
                </c:pt>
                <c:pt idx="31991">
                  <c:v>43597.90625</c:v>
                </c:pt>
                <c:pt idx="31992">
                  <c:v>43597.927083333401</c:v>
                </c:pt>
                <c:pt idx="31993">
                  <c:v>43597.947916666599</c:v>
                </c:pt>
                <c:pt idx="31994">
                  <c:v>43597.96875</c:v>
                </c:pt>
                <c:pt idx="31995">
                  <c:v>43597.989583333401</c:v>
                </c:pt>
                <c:pt idx="31996">
                  <c:v>43598.010416666599</c:v>
                </c:pt>
                <c:pt idx="31997">
                  <c:v>43598.03125</c:v>
                </c:pt>
                <c:pt idx="31998">
                  <c:v>43598.052083333401</c:v>
                </c:pt>
                <c:pt idx="31999">
                  <c:v>43598.072916666599</c:v>
                </c:pt>
                <c:pt idx="32000">
                  <c:v>43598.09375</c:v>
                </c:pt>
                <c:pt idx="32001">
                  <c:v>43598.114583333401</c:v>
                </c:pt>
                <c:pt idx="32002">
                  <c:v>43598.135416666599</c:v>
                </c:pt>
                <c:pt idx="32003">
                  <c:v>43598.15625</c:v>
                </c:pt>
                <c:pt idx="32004">
                  <c:v>43598.177083333401</c:v>
                </c:pt>
                <c:pt idx="32005">
                  <c:v>43598.197916666599</c:v>
                </c:pt>
                <c:pt idx="32006">
                  <c:v>43598.21875</c:v>
                </c:pt>
                <c:pt idx="32007">
                  <c:v>43598.239583333401</c:v>
                </c:pt>
                <c:pt idx="32008">
                  <c:v>43598.260416666599</c:v>
                </c:pt>
                <c:pt idx="32009">
                  <c:v>43598.28125</c:v>
                </c:pt>
                <c:pt idx="32010">
                  <c:v>43598.302083333401</c:v>
                </c:pt>
                <c:pt idx="32011">
                  <c:v>43598.322916666599</c:v>
                </c:pt>
                <c:pt idx="32012">
                  <c:v>43598.34375</c:v>
                </c:pt>
                <c:pt idx="32013">
                  <c:v>43598.364583333401</c:v>
                </c:pt>
                <c:pt idx="32014">
                  <c:v>43598.385416666599</c:v>
                </c:pt>
                <c:pt idx="32015">
                  <c:v>43598.40625</c:v>
                </c:pt>
                <c:pt idx="32016">
                  <c:v>43598.427083333401</c:v>
                </c:pt>
                <c:pt idx="32017">
                  <c:v>43598.447916666599</c:v>
                </c:pt>
                <c:pt idx="32018">
                  <c:v>43598.46875</c:v>
                </c:pt>
                <c:pt idx="32019">
                  <c:v>43598.489583333401</c:v>
                </c:pt>
                <c:pt idx="32020">
                  <c:v>43598.510416666599</c:v>
                </c:pt>
                <c:pt idx="32021">
                  <c:v>43598.53125</c:v>
                </c:pt>
                <c:pt idx="32022">
                  <c:v>43598.552083333401</c:v>
                </c:pt>
                <c:pt idx="32023">
                  <c:v>43598.572916666599</c:v>
                </c:pt>
                <c:pt idx="32024">
                  <c:v>43598.59375</c:v>
                </c:pt>
                <c:pt idx="32025">
                  <c:v>43598.614583333401</c:v>
                </c:pt>
                <c:pt idx="32026">
                  <c:v>43598.635416666599</c:v>
                </c:pt>
                <c:pt idx="32027">
                  <c:v>43598.65625</c:v>
                </c:pt>
                <c:pt idx="32028">
                  <c:v>43598.677083333401</c:v>
                </c:pt>
                <c:pt idx="32029">
                  <c:v>43598.697916666599</c:v>
                </c:pt>
                <c:pt idx="32030">
                  <c:v>43598.71875</c:v>
                </c:pt>
                <c:pt idx="32031">
                  <c:v>43598.739583333401</c:v>
                </c:pt>
                <c:pt idx="32032">
                  <c:v>43598.760416666599</c:v>
                </c:pt>
                <c:pt idx="32033">
                  <c:v>43598.78125</c:v>
                </c:pt>
                <c:pt idx="32034">
                  <c:v>43598.802083333401</c:v>
                </c:pt>
                <c:pt idx="32035">
                  <c:v>43598.822916666599</c:v>
                </c:pt>
                <c:pt idx="32036">
                  <c:v>43598.84375</c:v>
                </c:pt>
                <c:pt idx="32037">
                  <c:v>43598.864583333401</c:v>
                </c:pt>
                <c:pt idx="32038">
                  <c:v>43598.885416666599</c:v>
                </c:pt>
                <c:pt idx="32039">
                  <c:v>43598.90625</c:v>
                </c:pt>
                <c:pt idx="32040">
                  <c:v>43598.927083333401</c:v>
                </c:pt>
                <c:pt idx="32041">
                  <c:v>43598.947916666599</c:v>
                </c:pt>
                <c:pt idx="32042">
                  <c:v>43598.96875</c:v>
                </c:pt>
                <c:pt idx="32043">
                  <c:v>43598.989583333401</c:v>
                </c:pt>
                <c:pt idx="32044">
                  <c:v>43599.010416666599</c:v>
                </c:pt>
                <c:pt idx="32045">
                  <c:v>43599.03125</c:v>
                </c:pt>
                <c:pt idx="32046">
                  <c:v>43599.052083333401</c:v>
                </c:pt>
                <c:pt idx="32047">
                  <c:v>43599.072916666599</c:v>
                </c:pt>
                <c:pt idx="32048">
                  <c:v>43599.09375</c:v>
                </c:pt>
                <c:pt idx="32049">
                  <c:v>43599.114583333401</c:v>
                </c:pt>
                <c:pt idx="32050">
                  <c:v>43599.135416666599</c:v>
                </c:pt>
                <c:pt idx="32051">
                  <c:v>43599.15625</c:v>
                </c:pt>
                <c:pt idx="32052">
                  <c:v>43599.177083333401</c:v>
                </c:pt>
                <c:pt idx="32053">
                  <c:v>43599.197916666599</c:v>
                </c:pt>
                <c:pt idx="32054">
                  <c:v>43599.21875</c:v>
                </c:pt>
                <c:pt idx="32055">
                  <c:v>43599.239583333401</c:v>
                </c:pt>
                <c:pt idx="32056">
                  <c:v>43599.260416666599</c:v>
                </c:pt>
                <c:pt idx="32057">
                  <c:v>43599.28125</c:v>
                </c:pt>
                <c:pt idx="32058">
                  <c:v>43599.302083333401</c:v>
                </c:pt>
                <c:pt idx="32059">
                  <c:v>43599.322916666599</c:v>
                </c:pt>
                <c:pt idx="32060">
                  <c:v>43599.34375</c:v>
                </c:pt>
                <c:pt idx="32061">
                  <c:v>43599.364583333401</c:v>
                </c:pt>
                <c:pt idx="32062">
                  <c:v>43599.385416666599</c:v>
                </c:pt>
                <c:pt idx="32063">
                  <c:v>43599.40625</c:v>
                </c:pt>
                <c:pt idx="32064">
                  <c:v>43599.427083333401</c:v>
                </c:pt>
                <c:pt idx="32065">
                  <c:v>43599.447916666599</c:v>
                </c:pt>
                <c:pt idx="32066">
                  <c:v>43599.46875</c:v>
                </c:pt>
                <c:pt idx="32067">
                  <c:v>43599.489583333401</c:v>
                </c:pt>
                <c:pt idx="32068">
                  <c:v>43599.510416666599</c:v>
                </c:pt>
                <c:pt idx="32069">
                  <c:v>43599.53125</c:v>
                </c:pt>
                <c:pt idx="32070">
                  <c:v>43599.552083333401</c:v>
                </c:pt>
                <c:pt idx="32071">
                  <c:v>43599.572916666599</c:v>
                </c:pt>
                <c:pt idx="32072">
                  <c:v>43599.59375</c:v>
                </c:pt>
                <c:pt idx="32073">
                  <c:v>43599.614583333401</c:v>
                </c:pt>
                <c:pt idx="32074">
                  <c:v>43599.635416666599</c:v>
                </c:pt>
                <c:pt idx="32075">
                  <c:v>43599.65625</c:v>
                </c:pt>
                <c:pt idx="32076">
                  <c:v>43599.677083333401</c:v>
                </c:pt>
                <c:pt idx="32077">
                  <c:v>43599.697916666599</c:v>
                </c:pt>
                <c:pt idx="32078">
                  <c:v>43599.71875</c:v>
                </c:pt>
                <c:pt idx="32079">
                  <c:v>43599.739583333401</c:v>
                </c:pt>
                <c:pt idx="32080">
                  <c:v>43599.760416666599</c:v>
                </c:pt>
                <c:pt idx="32081">
                  <c:v>43599.78125</c:v>
                </c:pt>
                <c:pt idx="32082">
                  <c:v>43599.802083333401</c:v>
                </c:pt>
                <c:pt idx="32083">
                  <c:v>43599.822916666599</c:v>
                </c:pt>
                <c:pt idx="32084">
                  <c:v>43599.84375</c:v>
                </c:pt>
                <c:pt idx="32085">
                  <c:v>43599.864583333401</c:v>
                </c:pt>
                <c:pt idx="32086">
                  <c:v>43599.885416666599</c:v>
                </c:pt>
                <c:pt idx="32087">
                  <c:v>43599.90625</c:v>
                </c:pt>
                <c:pt idx="32088">
                  <c:v>43599.927083333401</c:v>
                </c:pt>
                <c:pt idx="32089">
                  <c:v>43599.947916666599</c:v>
                </c:pt>
                <c:pt idx="32090">
                  <c:v>43599.96875</c:v>
                </c:pt>
                <c:pt idx="32091">
                  <c:v>43599.989583333401</c:v>
                </c:pt>
                <c:pt idx="32092">
                  <c:v>43600.010416666599</c:v>
                </c:pt>
                <c:pt idx="32093">
                  <c:v>43600.03125</c:v>
                </c:pt>
                <c:pt idx="32094">
                  <c:v>43600.052083333401</c:v>
                </c:pt>
                <c:pt idx="32095">
                  <c:v>43600.072916666599</c:v>
                </c:pt>
                <c:pt idx="32096">
                  <c:v>43600.09375</c:v>
                </c:pt>
                <c:pt idx="32097">
                  <c:v>43600.114583333401</c:v>
                </c:pt>
                <c:pt idx="32098">
                  <c:v>43600.135416666599</c:v>
                </c:pt>
                <c:pt idx="32099">
                  <c:v>43600.15625</c:v>
                </c:pt>
                <c:pt idx="32100">
                  <c:v>43600.177083333401</c:v>
                </c:pt>
                <c:pt idx="32101">
                  <c:v>43600.197916666599</c:v>
                </c:pt>
                <c:pt idx="32102">
                  <c:v>43600.21875</c:v>
                </c:pt>
                <c:pt idx="32103">
                  <c:v>43600.239583333401</c:v>
                </c:pt>
                <c:pt idx="32104">
                  <c:v>43600.260416666599</c:v>
                </c:pt>
                <c:pt idx="32105">
                  <c:v>43600.28125</c:v>
                </c:pt>
                <c:pt idx="32106">
                  <c:v>43600.302083333401</c:v>
                </c:pt>
                <c:pt idx="32107">
                  <c:v>43600.322916666599</c:v>
                </c:pt>
                <c:pt idx="32108">
                  <c:v>43600.34375</c:v>
                </c:pt>
                <c:pt idx="32109">
                  <c:v>43600.364583333401</c:v>
                </c:pt>
                <c:pt idx="32110">
                  <c:v>43600.385416666599</c:v>
                </c:pt>
                <c:pt idx="32111">
                  <c:v>43600.40625</c:v>
                </c:pt>
                <c:pt idx="32112">
                  <c:v>43600.427083333401</c:v>
                </c:pt>
                <c:pt idx="32113">
                  <c:v>43600.447916666599</c:v>
                </c:pt>
                <c:pt idx="32114">
                  <c:v>43600.46875</c:v>
                </c:pt>
                <c:pt idx="32115">
                  <c:v>43600.489583333401</c:v>
                </c:pt>
                <c:pt idx="32116">
                  <c:v>43600.510416666599</c:v>
                </c:pt>
                <c:pt idx="32117">
                  <c:v>43600.53125</c:v>
                </c:pt>
                <c:pt idx="32118">
                  <c:v>43600.552083333401</c:v>
                </c:pt>
                <c:pt idx="32119">
                  <c:v>43600.572916666599</c:v>
                </c:pt>
                <c:pt idx="32120">
                  <c:v>43600.59375</c:v>
                </c:pt>
                <c:pt idx="32121">
                  <c:v>43600.614583333401</c:v>
                </c:pt>
                <c:pt idx="32122">
                  <c:v>43600.635416666599</c:v>
                </c:pt>
                <c:pt idx="32123">
                  <c:v>43600.65625</c:v>
                </c:pt>
                <c:pt idx="32124">
                  <c:v>43600.677083333401</c:v>
                </c:pt>
                <c:pt idx="32125">
                  <c:v>43600.697916666599</c:v>
                </c:pt>
                <c:pt idx="32126">
                  <c:v>43600.71875</c:v>
                </c:pt>
                <c:pt idx="32127">
                  <c:v>43600.739583333401</c:v>
                </c:pt>
                <c:pt idx="32128">
                  <c:v>43600.760416666599</c:v>
                </c:pt>
                <c:pt idx="32129">
                  <c:v>43600.78125</c:v>
                </c:pt>
                <c:pt idx="32130">
                  <c:v>43600.802083333401</c:v>
                </c:pt>
                <c:pt idx="32131">
                  <c:v>43600.822916666599</c:v>
                </c:pt>
                <c:pt idx="32132">
                  <c:v>43600.84375</c:v>
                </c:pt>
                <c:pt idx="32133">
                  <c:v>43600.864583333401</c:v>
                </c:pt>
                <c:pt idx="32134">
                  <c:v>43600.885416666599</c:v>
                </c:pt>
                <c:pt idx="32135">
                  <c:v>43600.90625</c:v>
                </c:pt>
                <c:pt idx="32136">
                  <c:v>43600.927083333401</c:v>
                </c:pt>
                <c:pt idx="32137">
                  <c:v>43600.947916666599</c:v>
                </c:pt>
                <c:pt idx="32138">
                  <c:v>43600.96875</c:v>
                </c:pt>
                <c:pt idx="32139">
                  <c:v>43600.989583333401</c:v>
                </c:pt>
                <c:pt idx="32140">
                  <c:v>43601.010416666599</c:v>
                </c:pt>
                <c:pt idx="32141">
                  <c:v>43601.03125</c:v>
                </c:pt>
                <c:pt idx="32142">
                  <c:v>43601.052083333401</c:v>
                </c:pt>
                <c:pt idx="32143">
                  <c:v>43601.072916666599</c:v>
                </c:pt>
                <c:pt idx="32144">
                  <c:v>43601.09375</c:v>
                </c:pt>
                <c:pt idx="32145">
                  <c:v>43601.114583333401</c:v>
                </c:pt>
                <c:pt idx="32146">
                  <c:v>43601.135416666599</c:v>
                </c:pt>
                <c:pt idx="32147">
                  <c:v>43601.15625</c:v>
                </c:pt>
                <c:pt idx="32148">
                  <c:v>43601.177083333401</c:v>
                </c:pt>
                <c:pt idx="32149">
                  <c:v>43601.197916666599</c:v>
                </c:pt>
                <c:pt idx="32150">
                  <c:v>43601.21875</c:v>
                </c:pt>
                <c:pt idx="32151">
                  <c:v>43601.239583333401</c:v>
                </c:pt>
                <c:pt idx="32152">
                  <c:v>43601.260416666599</c:v>
                </c:pt>
                <c:pt idx="32153">
                  <c:v>43601.28125</c:v>
                </c:pt>
                <c:pt idx="32154">
                  <c:v>43601.302083333401</c:v>
                </c:pt>
                <c:pt idx="32155">
                  <c:v>43601.322916666599</c:v>
                </c:pt>
                <c:pt idx="32156">
                  <c:v>43601.34375</c:v>
                </c:pt>
                <c:pt idx="32157">
                  <c:v>43601.364583333401</c:v>
                </c:pt>
                <c:pt idx="32158">
                  <c:v>43601.385416666599</c:v>
                </c:pt>
                <c:pt idx="32159">
                  <c:v>43601.40625</c:v>
                </c:pt>
                <c:pt idx="32160">
                  <c:v>43601.427083333401</c:v>
                </c:pt>
                <c:pt idx="32161">
                  <c:v>43601.447916666599</c:v>
                </c:pt>
                <c:pt idx="32162">
                  <c:v>43601.46875</c:v>
                </c:pt>
                <c:pt idx="32163">
                  <c:v>43601.489583333401</c:v>
                </c:pt>
                <c:pt idx="32164">
                  <c:v>43601.510416666599</c:v>
                </c:pt>
                <c:pt idx="32165">
                  <c:v>43601.53125</c:v>
                </c:pt>
                <c:pt idx="32166">
                  <c:v>43601.552083333401</c:v>
                </c:pt>
                <c:pt idx="32167">
                  <c:v>43601.572916666599</c:v>
                </c:pt>
                <c:pt idx="32168">
                  <c:v>43601.59375</c:v>
                </c:pt>
                <c:pt idx="32169">
                  <c:v>43601.614583333401</c:v>
                </c:pt>
                <c:pt idx="32170">
                  <c:v>43601.635416666599</c:v>
                </c:pt>
                <c:pt idx="32171">
                  <c:v>43601.65625</c:v>
                </c:pt>
                <c:pt idx="32172">
                  <c:v>43601.677083333401</c:v>
                </c:pt>
                <c:pt idx="32173">
                  <c:v>43601.697916666599</c:v>
                </c:pt>
                <c:pt idx="32174">
                  <c:v>43601.71875</c:v>
                </c:pt>
                <c:pt idx="32175">
                  <c:v>43601.739583333401</c:v>
                </c:pt>
                <c:pt idx="32176">
                  <c:v>43601.760416666599</c:v>
                </c:pt>
                <c:pt idx="32177">
                  <c:v>43601.78125</c:v>
                </c:pt>
                <c:pt idx="32178">
                  <c:v>43601.802083333401</c:v>
                </c:pt>
                <c:pt idx="32179">
                  <c:v>43601.822916666599</c:v>
                </c:pt>
                <c:pt idx="32180">
                  <c:v>43601.84375</c:v>
                </c:pt>
                <c:pt idx="32181">
                  <c:v>43601.864583333401</c:v>
                </c:pt>
                <c:pt idx="32182">
                  <c:v>43601.885416666599</c:v>
                </c:pt>
                <c:pt idx="32183">
                  <c:v>43601.90625</c:v>
                </c:pt>
                <c:pt idx="32184">
                  <c:v>43601.927083333401</c:v>
                </c:pt>
                <c:pt idx="32185">
                  <c:v>43601.947916666599</c:v>
                </c:pt>
                <c:pt idx="32186">
                  <c:v>43601.96875</c:v>
                </c:pt>
                <c:pt idx="32187">
                  <c:v>43601.989583333401</c:v>
                </c:pt>
                <c:pt idx="32188">
                  <c:v>43602.010416666599</c:v>
                </c:pt>
                <c:pt idx="32189">
                  <c:v>43602.03125</c:v>
                </c:pt>
                <c:pt idx="32190">
                  <c:v>43602.052083333401</c:v>
                </c:pt>
                <c:pt idx="32191">
                  <c:v>43602.072916666599</c:v>
                </c:pt>
                <c:pt idx="32192">
                  <c:v>43602.09375</c:v>
                </c:pt>
                <c:pt idx="32193">
                  <c:v>43602.114583333401</c:v>
                </c:pt>
                <c:pt idx="32194">
                  <c:v>43602.135416666599</c:v>
                </c:pt>
                <c:pt idx="32195">
                  <c:v>43602.15625</c:v>
                </c:pt>
                <c:pt idx="32196">
                  <c:v>43602.177083333401</c:v>
                </c:pt>
                <c:pt idx="32197">
                  <c:v>43602.197916666599</c:v>
                </c:pt>
                <c:pt idx="32198">
                  <c:v>43602.21875</c:v>
                </c:pt>
                <c:pt idx="32199">
                  <c:v>43602.239583333401</c:v>
                </c:pt>
                <c:pt idx="32200">
                  <c:v>43602.260416666599</c:v>
                </c:pt>
                <c:pt idx="32201">
                  <c:v>43602.28125</c:v>
                </c:pt>
                <c:pt idx="32202">
                  <c:v>43602.302083333401</c:v>
                </c:pt>
                <c:pt idx="32203">
                  <c:v>43602.322916666599</c:v>
                </c:pt>
                <c:pt idx="32204">
                  <c:v>43602.34375</c:v>
                </c:pt>
                <c:pt idx="32205">
                  <c:v>43602.364583333401</c:v>
                </c:pt>
                <c:pt idx="32206">
                  <c:v>43602.385416666599</c:v>
                </c:pt>
                <c:pt idx="32207">
                  <c:v>43602.40625</c:v>
                </c:pt>
                <c:pt idx="32208">
                  <c:v>43602.427083333401</c:v>
                </c:pt>
                <c:pt idx="32209">
                  <c:v>43602.447916666599</c:v>
                </c:pt>
                <c:pt idx="32210">
                  <c:v>43602.46875</c:v>
                </c:pt>
                <c:pt idx="32211">
                  <c:v>43602.489583333401</c:v>
                </c:pt>
                <c:pt idx="32212">
                  <c:v>43602.510416666599</c:v>
                </c:pt>
                <c:pt idx="32213">
                  <c:v>43602.53125</c:v>
                </c:pt>
                <c:pt idx="32214">
                  <c:v>43602.552083333401</c:v>
                </c:pt>
                <c:pt idx="32215">
                  <c:v>43602.572916666599</c:v>
                </c:pt>
                <c:pt idx="32216">
                  <c:v>43602.59375</c:v>
                </c:pt>
                <c:pt idx="32217">
                  <c:v>43602.614583333401</c:v>
                </c:pt>
                <c:pt idx="32218">
                  <c:v>43602.635416666599</c:v>
                </c:pt>
                <c:pt idx="32219">
                  <c:v>43602.65625</c:v>
                </c:pt>
                <c:pt idx="32220">
                  <c:v>43602.677083333401</c:v>
                </c:pt>
                <c:pt idx="32221">
                  <c:v>43602.697916666599</c:v>
                </c:pt>
                <c:pt idx="32222">
                  <c:v>43602.71875</c:v>
                </c:pt>
                <c:pt idx="32223">
                  <c:v>43602.739583333401</c:v>
                </c:pt>
                <c:pt idx="32224">
                  <c:v>43602.760416666599</c:v>
                </c:pt>
                <c:pt idx="32225">
                  <c:v>43602.78125</c:v>
                </c:pt>
                <c:pt idx="32226">
                  <c:v>43602.802083333401</c:v>
                </c:pt>
                <c:pt idx="32227">
                  <c:v>43602.822916666599</c:v>
                </c:pt>
                <c:pt idx="32228">
                  <c:v>43602.84375</c:v>
                </c:pt>
                <c:pt idx="32229">
                  <c:v>43602.864583333401</c:v>
                </c:pt>
                <c:pt idx="32230">
                  <c:v>43602.885416666599</c:v>
                </c:pt>
                <c:pt idx="32231">
                  <c:v>43602.90625</c:v>
                </c:pt>
                <c:pt idx="32232">
                  <c:v>43602.927083333401</c:v>
                </c:pt>
                <c:pt idx="32233">
                  <c:v>43602.947916666599</c:v>
                </c:pt>
                <c:pt idx="32234">
                  <c:v>43602.96875</c:v>
                </c:pt>
                <c:pt idx="32235">
                  <c:v>43602.989583333401</c:v>
                </c:pt>
                <c:pt idx="32236">
                  <c:v>43603.010416666599</c:v>
                </c:pt>
                <c:pt idx="32237">
                  <c:v>43603.03125</c:v>
                </c:pt>
                <c:pt idx="32238">
                  <c:v>43603.052083333401</c:v>
                </c:pt>
                <c:pt idx="32239">
                  <c:v>43603.072916666599</c:v>
                </c:pt>
                <c:pt idx="32240">
                  <c:v>43603.09375</c:v>
                </c:pt>
                <c:pt idx="32241">
                  <c:v>43603.114583333401</c:v>
                </c:pt>
                <c:pt idx="32242">
                  <c:v>43603.135416666599</c:v>
                </c:pt>
                <c:pt idx="32243">
                  <c:v>43603.15625</c:v>
                </c:pt>
                <c:pt idx="32244">
                  <c:v>43603.177083333401</c:v>
                </c:pt>
                <c:pt idx="32245">
                  <c:v>43603.197916666599</c:v>
                </c:pt>
                <c:pt idx="32246">
                  <c:v>43603.21875</c:v>
                </c:pt>
                <c:pt idx="32247">
                  <c:v>43603.239583333401</c:v>
                </c:pt>
                <c:pt idx="32248">
                  <c:v>43603.260416666599</c:v>
                </c:pt>
                <c:pt idx="32249">
                  <c:v>43603.28125</c:v>
                </c:pt>
                <c:pt idx="32250">
                  <c:v>43603.302083333401</c:v>
                </c:pt>
                <c:pt idx="32251">
                  <c:v>43603.322916666599</c:v>
                </c:pt>
                <c:pt idx="32252">
                  <c:v>43603.34375</c:v>
                </c:pt>
                <c:pt idx="32253">
                  <c:v>43603.364583333401</c:v>
                </c:pt>
                <c:pt idx="32254">
                  <c:v>43603.385416666599</c:v>
                </c:pt>
                <c:pt idx="32255">
                  <c:v>43603.40625</c:v>
                </c:pt>
                <c:pt idx="32256">
                  <c:v>43603.427083333401</c:v>
                </c:pt>
                <c:pt idx="32257">
                  <c:v>43603.447916666599</c:v>
                </c:pt>
                <c:pt idx="32258">
                  <c:v>43603.46875</c:v>
                </c:pt>
                <c:pt idx="32259">
                  <c:v>43603.489583333401</c:v>
                </c:pt>
                <c:pt idx="32260">
                  <c:v>43603.510416666599</c:v>
                </c:pt>
                <c:pt idx="32261">
                  <c:v>43603.53125</c:v>
                </c:pt>
                <c:pt idx="32262">
                  <c:v>43603.552083333401</c:v>
                </c:pt>
                <c:pt idx="32263">
                  <c:v>43603.572916666599</c:v>
                </c:pt>
                <c:pt idx="32264">
                  <c:v>43603.59375</c:v>
                </c:pt>
                <c:pt idx="32265">
                  <c:v>43603.614583333401</c:v>
                </c:pt>
                <c:pt idx="32266">
                  <c:v>43603.635416666599</c:v>
                </c:pt>
                <c:pt idx="32267">
                  <c:v>43603.65625</c:v>
                </c:pt>
                <c:pt idx="32268">
                  <c:v>43603.677083333401</c:v>
                </c:pt>
                <c:pt idx="32269">
                  <c:v>43603.697916666599</c:v>
                </c:pt>
                <c:pt idx="32270">
                  <c:v>43603.71875</c:v>
                </c:pt>
                <c:pt idx="32271">
                  <c:v>43603.739583333401</c:v>
                </c:pt>
                <c:pt idx="32272">
                  <c:v>43603.760416666599</c:v>
                </c:pt>
                <c:pt idx="32273">
                  <c:v>43603.78125</c:v>
                </c:pt>
                <c:pt idx="32274">
                  <c:v>43603.802083333401</c:v>
                </c:pt>
                <c:pt idx="32275">
                  <c:v>43603.822916666599</c:v>
                </c:pt>
                <c:pt idx="32276">
                  <c:v>43603.84375</c:v>
                </c:pt>
                <c:pt idx="32277">
                  <c:v>43603.864583333401</c:v>
                </c:pt>
                <c:pt idx="32278">
                  <c:v>43603.885416666599</c:v>
                </c:pt>
                <c:pt idx="32279">
                  <c:v>43603.90625</c:v>
                </c:pt>
                <c:pt idx="32280">
                  <c:v>43603.927083333401</c:v>
                </c:pt>
                <c:pt idx="32281">
                  <c:v>43603.947916666599</c:v>
                </c:pt>
                <c:pt idx="32282">
                  <c:v>43603.96875</c:v>
                </c:pt>
                <c:pt idx="32283">
                  <c:v>43603.989583333401</c:v>
                </c:pt>
                <c:pt idx="32284">
                  <c:v>43604.010416666599</c:v>
                </c:pt>
                <c:pt idx="32285">
                  <c:v>43604.03125</c:v>
                </c:pt>
                <c:pt idx="32286">
                  <c:v>43604.052083333401</c:v>
                </c:pt>
                <c:pt idx="32287">
                  <c:v>43604.072916666599</c:v>
                </c:pt>
                <c:pt idx="32288">
                  <c:v>43604.09375</c:v>
                </c:pt>
                <c:pt idx="32289">
                  <c:v>43604.114583333401</c:v>
                </c:pt>
                <c:pt idx="32290">
                  <c:v>43604.135416666599</c:v>
                </c:pt>
                <c:pt idx="32291">
                  <c:v>43604.15625</c:v>
                </c:pt>
                <c:pt idx="32292">
                  <c:v>43604.177083333401</c:v>
                </c:pt>
                <c:pt idx="32293">
                  <c:v>43604.197916666599</c:v>
                </c:pt>
                <c:pt idx="32294">
                  <c:v>43604.21875</c:v>
                </c:pt>
                <c:pt idx="32295">
                  <c:v>43604.239583333401</c:v>
                </c:pt>
                <c:pt idx="32296">
                  <c:v>43604.260416666599</c:v>
                </c:pt>
                <c:pt idx="32297">
                  <c:v>43604.28125</c:v>
                </c:pt>
                <c:pt idx="32298">
                  <c:v>43604.302083333401</c:v>
                </c:pt>
                <c:pt idx="32299">
                  <c:v>43604.322916666599</c:v>
                </c:pt>
                <c:pt idx="32300">
                  <c:v>43604.34375</c:v>
                </c:pt>
                <c:pt idx="32301">
                  <c:v>43604.364583333401</c:v>
                </c:pt>
                <c:pt idx="32302">
                  <c:v>43604.385416666599</c:v>
                </c:pt>
                <c:pt idx="32303">
                  <c:v>43604.40625</c:v>
                </c:pt>
                <c:pt idx="32304">
                  <c:v>43604.427083333401</c:v>
                </c:pt>
                <c:pt idx="32305">
                  <c:v>43604.447916666599</c:v>
                </c:pt>
                <c:pt idx="32306">
                  <c:v>43604.46875</c:v>
                </c:pt>
                <c:pt idx="32307">
                  <c:v>43604.489583333401</c:v>
                </c:pt>
                <c:pt idx="32308">
                  <c:v>43604.510416666599</c:v>
                </c:pt>
                <c:pt idx="32309">
                  <c:v>43604.53125</c:v>
                </c:pt>
                <c:pt idx="32310">
                  <c:v>43604.552083333401</c:v>
                </c:pt>
                <c:pt idx="32311">
                  <c:v>43604.572916666599</c:v>
                </c:pt>
                <c:pt idx="32312">
                  <c:v>43604.59375</c:v>
                </c:pt>
                <c:pt idx="32313">
                  <c:v>43604.614583333401</c:v>
                </c:pt>
                <c:pt idx="32314">
                  <c:v>43604.635416666599</c:v>
                </c:pt>
                <c:pt idx="32315">
                  <c:v>43604.65625</c:v>
                </c:pt>
                <c:pt idx="32316">
                  <c:v>43604.677083333401</c:v>
                </c:pt>
                <c:pt idx="32317">
                  <c:v>43604.697916666599</c:v>
                </c:pt>
                <c:pt idx="32318">
                  <c:v>43604.71875</c:v>
                </c:pt>
                <c:pt idx="32319">
                  <c:v>43604.739583333401</c:v>
                </c:pt>
                <c:pt idx="32320">
                  <c:v>43604.760416666599</c:v>
                </c:pt>
                <c:pt idx="32321">
                  <c:v>43604.78125</c:v>
                </c:pt>
                <c:pt idx="32322">
                  <c:v>43604.802083333401</c:v>
                </c:pt>
                <c:pt idx="32323">
                  <c:v>43604.822916666599</c:v>
                </c:pt>
                <c:pt idx="32324">
                  <c:v>43604.84375</c:v>
                </c:pt>
                <c:pt idx="32325">
                  <c:v>43604.864583333401</c:v>
                </c:pt>
                <c:pt idx="32326">
                  <c:v>43604.885416666599</c:v>
                </c:pt>
                <c:pt idx="32327">
                  <c:v>43604.90625</c:v>
                </c:pt>
                <c:pt idx="32328">
                  <c:v>43604.927083333401</c:v>
                </c:pt>
                <c:pt idx="32329">
                  <c:v>43604.947916666599</c:v>
                </c:pt>
                <c:pt idx="32330">
                  <c:v>43604.96875</c:v>
                </c:pt>
                <c:pt idx="32331">
                  <c:v>43604.989583333401</c:v>
                </c:pt>
                <c:pt idx="32332">
                  <c:v>43605.010416666599</c:v>
                </c:pt>
                <c:pt idx="32333">
                  <c:v>43605.03125</c:v>
                </c:pt>
                <c:pt idx="32334">
                  <c:v>43605.052083333401</c:v>
                </c:pt>
                <c:pt idx="32335">
                  <c:v>43605.072916666599</c:v>
                </c:pt>
                <c:pt idx="32336">
                  <c:v>43605.09375</c:v>
                </c:pt>
                <c:pt idx="32337">
                  <c:v>43605.114583333401</c:v>
                </c:pt>
                <c:pt idx="32338">
                  <c:v>43605.135416666599</c:v>
                </c:pt>
                <c:pt idx="32339">
                  <c:v>43605.15625</c:v>
                </c:pt>
                <c:pt idx="32340">
                  <c:v>43605.177083333401</c:v>
                </c:pt>
                <c:pt idx="32341">
                  <c:v>43605.197916666599</c:v>
                </c:pt>
                <c:pt idx="32342">
                  <c:v>43605.21875</c:v>
                </c:pt>
                <c:pt idx="32343">
                  <c:v>43605.239583333401</c:v>
                </c:pt>
                <c:pt idx="32344">
                  <c:v>43605.260416666599</c:v>
                </c:pt>
                <c:pt idx="32345">
                  <c:v>43605.28125</c:v>
                </c:pt>
                <c:pt idx="32346">
                  <c:v>43605.302083333401</c:v>
                </c:pt>
                <c:pt idx="32347">
                  <c:v>43605.322916666599</c:v>
                </c:pt>
                <c:pt idx="32348">
                  <c:v>43605.34375</c:v>
                </c:pt>
                <c:pt idx="32349">
                  <c:v>43605.364583333401</c:v>
                </c:pt>
                <c:pt idx="32350">
                  <c:v>43605.385416666599</c:v>
                </c:pt>
                <c:pt idx="32351">
                  <c:v>43605.40625</c:v>
                </c:pt>
                <c:pt idx="32352">
                  <c:v>43605.427083333401</c:v>
                </c:pt>
                <c:pt idx="32353">
                  <c:v>43605.447916666599</c:v>
                </c:pt>
                <c:pt idx="32354">
                  <c:v>43605.46875</c:v>
                </c:pt>
                <c:pt idx="32355">
                  <c:v>43605.489583333401</c:v>
                </c:pt>
                <c:pt idx="32356">
                  <c:v>43605.510416666599</c:v>
                </c:pt>
                <c:pt idx="32357">
                  <c:v>43605.53125</c:v>
                </c:pt>
                <c:pt idx="32358">
                  <c:v>43605.552083333401</c:v>
                </c:pt>
                <c:pt idx="32359">
                  <c:v>43605.572916666599</c:v>
                </c:pt>
                <c:pt idx="32360">
                  <c:v>43605.59375</c:v>
                </c:pt>
                <c:pt idx="32361">
                  <c:v>43605.614583333401</c:v>
                </c:pt>
                <c:pt idx="32362">
                  <c:v>43605.635416666599</c:v>
                </c:pt>
                <c:pt idx="32363">
                  <c:v>43605.65625</c:v>
                </c:pt>
                <c:pt idx="32364">
                  <c:v>43605.677083333401</c:v>
                </c:pt>
                <c:pt idx="32365">
                  <c:v>43605.697916666599</c:v>
                </c:pt>
                <c:pt idx="32366">
                  <c:v>43605.71875</c:v>
                </c:pt>
                <c:pt idx="32367">
                  <c:v>43605.739583333401</c:v>
                </c:pt>
                <c:pt idx="32368">
                  <c:v>43605.760416666599</c:v>
                </c:pt>
                <c:pt idx="32369">
                  <c:v>43605.78125</c:v>
                </c:pt>
                <c:pt idx="32370">
                  <c:v>43605.802083333401</c:v>
                </c:pt>
                <c:pt idx="32371">
                  <c:v>43605.822916666599</c:v>
                </c:pt>
                <c:pt idx="32372">
                  <c:v>43605.84375</c:v>
                </c:pt>
                <c:pt idx="32373">
                  <c:v>43605.864583333401</c:v>
                </c:pt>
                <c:pt idx="32374">
                  <c:v>43605.885416666599</c:v>
                </c:pt>
                <c:pt idx="32375">
                  <c:v>43605.90625</c:v>
                </c:pt>
                <c:pt idx="32376">
                  <c:v>43605.927083333401</c:v>
                </c:pt>
                <c:pt idx="32377">
                  <c:v>43605.947916666599</c:v>
                </c:pt>
                <c:pt idx="32378">
                  <c:v>43605.96875</c:v>
                </c:pt>
                <c:pt idx="32379">
                  <c:v>43605.989583333401</c:v>
                </c:pt>
                <c:pt idx="32380">
                  <c:v>43606.010416666599</c:v>
                </c:pt>
                <c:pt idx="32381">
                  <c:v>43606.03125</c:v>
                </c:pt>
                <c:pt idx="32382">
                  <c:v>43606.052083333401</c:v>
                </c:pt>
                <c:pt idx="32383">
                  <c:v>43606.072916666599</c:v>
                </c:pt>
                <c:pt idx="32384">
                  <c:v>43606.09375</c:v>
                </c:pt>
                <c:pt idx="32385">
                  <c:v>43606.114583333401</c:v>
                </c:pt>
                <c:pt idx="32386">
                  <c:v>43606.135416666599</c:v>
                </c:pt>
                <c:pt idx="32387">
                  <c:v>43606.15625</c:v>
                </c:pt>
                <c:pt idx="32388">
                  <c:v>43606.177083333401</c:v>
                </c:pt>
                <c:pt idx="32389">
                  <c:v>43606.197916666599</c:v>
                </c:pt>
                <c:pt idx="32390">
                  <c:v>43606.21875</c:v>
                </c:pt>
                <c:pt idx="32391">
                  <c:v>43606.239583333401</c:v>
                </c:pt>
                <c:pt idx="32392">
                  <c:v>43606.260416666599</c:v>
                </c:pt>
                <c:pt idx="32393">
                  <c:v>43606.28125</c:v>
                </c:pt>
                <c:pt idx="32394">
                  <c:v>43606.302083333401</c:v>
                </c:pt>
                <c:pt idx="32395">
                  <c:v>43606.322916666599</c:v>
                </c:pt>
                <c:pt idx="32396">
                  <c:v>43606.34375</c:v>
                </c:pt>
                <c:pt idx="32397">
                  <c:v>43606.364583333401</c:v>
                </c:pt>
                <c:pt idx="32398">
                  <c:v>43606.385416666599</c:v>
                </c:pt>
                <c:pt idx="32399">
                  <c:v>43606.40625</c:v>
                </c:pt>
                <c:pt idx="32400">
                  <c:v>43606.427083333401</c:v>
                </c:pt>
                <c:pt idx="32401">
                  <c:v>43606.447916666599</c:v>
                </c:pt>
                <c:pt idx="32402">
                  <c:v>43606.46875</c:v>
                </c:pt>
                <c:pt idx="32403">
                  <c:v>43606.489583333401</c:v>
                </c:pt>
                <c:pt idx="32404">
                  <c:v>43606.510416666599</c:v>
                </c:pt>
                <c:pt idx="32405">
                  <c:v>43606.53125</c:v>
                </c:pt>
                <c:pt idx="32406">
                  <c:v>43606.552083333401</c:v>
                </c:pt>
                <c:pt idx="32407">
                  <c:v>43606.572916666599</c:v>
                </c:pt>
                <c:pt idx="32408">
                  <c:v>43606.59375</c:v>
                </c:pt>
                <c:pt idx="32409">
                  <c:v>43606.614583333401</c:v>
                </c:pt>
                <c:pt idx="32410">
                  <c:v>43606.635416666599</c:v>
                </c:pt>
                <c:pt idx="32411">
                  <c:v>43606.65625</c:v>
                </c:pt>
                <c:pt idx="32412">
                  <c:v>43606.677083333401</c:v>
                </c:pt>
                <c:pt idx="32413">
                  <c:v>43606.697916666599</c:v>
                </c:pt>
                <c:pt idx="32414">
                  <c:v>43606.71875</c:v>
                </c:pt>
                <c:pt idx="32415">
                  <c:v>43606.739583333401</c:v>
                </c:pt>
                <c:pt idx="32416">
                  <c:v>43606.760416666599</c:v>
                </c:pt>
                <c:pt idx="32417">
                  <c:v>43606.78125</c:v>
                </c:pt>
                <c:pt idx="32418">
                  <c:v>43606.802083333401</c:v>
                </c:pt>
                <c:pt idx="32419">
                  <c:v>43606.822916666599</c:v>
                </c:pt>
                <c:pt idx="32420">
                  <c:v>43606.84375</c:v>
                </c:pt>
                <c:pt idx="32421">
                  <c:v>43606.864583333401</c:v>
                </c:pt>
                <c:pt idx="32422">
                  <c:v>43606.885416666599</c:v>
                </c:pt>
                <c:pt idx="32423">
                  <c:v>43606.90625</c:v>
                </c:pt>
                <c:pt idx="32424">
                  <c:v>43606.927083333401</c:v>
                </c:pt>
                <c:pt idx="32425">
                  <c:v>43606.947916666599</c:v>
                </c:pt>
                <c:pt idx="32426">
                  <c:v>43606.96875</c:v>
                </c:pt>
                <c:pt idx="32427">
                  <c:v>43606.989583333401</c:v>
                </c:pt>
                <c:pt idx="32428">
                  <c:v>43607.010416666599</c:v>
                </c:pt>
                <c:pt idx="32429">
                  <c:v>43607.03125</c:v>
                </c:pt>
                <c:pt idx="32430">
                  <c:v>43607.052083333401</c:v>
                </c:pt>
                <c:pt idx="32431">
                  <c:v>43607.072916666599</c:v>
                </c:pt>
                <c:pt idx="32432">
                  <c:v>43607.09375</c:v>
                </c:pt>
                <c:pt idx="32433">
                  <c:v>43607.114583333401</c:v>
                </c:pt>
                <c:pt idx="32434">
                  <c:v>43607.135416666599</c:v>
                </c:pt>
                <c:pt idx="32435">
                  <c:v>43607.15625</c:v>
                </c:pt>
                <c:pt idx="32436">
                  <c:v>43607.177083333401</c:v>
                </c:pt>
                <c:pt idx="32437">
                  <c:v>43607.197916666599</c:v>
                </c:pt>
                <c:pt idx="32438">
                  <c:v>43607.21875</c:v>
                </c:pt>
                <c:pt idx="32439">
                  <c:v>43607.239583333401</c:v>
                </c:pt>
                <c:pt idx="32440">
                  <c:v>43607.260416666599</c:v>
                </c:pt>
                <c:pt idx="32441">
                  <c:v>43607.28125</c:v>
                </c:pt>
                <c:pt idx="32442">
                  <c:v>43607.302083333401</c:v>
                </c:pt>
                <c:pt idx="32443">
                  <c:v>43607.322916666599</c:v>
                </c:pt>
                <c:pt idx="32444">
                  <c:v>43607.34375</c:v>
                </c:pt>
                <c:pt idx="32445">
                  <c:v>43607.364583333401</c:v>
                </c:pt>
                <c:pt idx="32446">
                  <c:v>43607.385416666599</c:v>
                </c:pt>
                <c:pt idx="32447">
                  <c:v>43607.40625</c:v>
                </c:pt>
                <c:pt idx="32448">
                  <c:v>43607.427083333401</c:v>
                </c:pt>
                <c:pt idx="32449">
                  <c:v>43607.447916666599</c:v>
                </c:pt>
                <c:pt idx="32450">
                  <c:v>43607.46875</c:v>
                </c:pt>
                <c:pt idx="32451">
                  <c:v>43607.489583333401</c:v>
                </c:pt>
                <c:pt idx="32452">
                  <c:v>43607.510416666599</c:v>
                </c:pt>
                <c:pt idx="32453">
                  <c:v>43607.53125</c:v>
                </c:pt>
                <c:pt idx="32454">
                  <c:v>43607.552083333401</c:v>
                </c:pt>
                <c:pt idx="32455">
                  <c:v>43607.572916666599</c:v>
                </c:pt>
                <c:pt idx="32456">
                  <c:v>43607.59375</c:v>
                </c:pt>
                <c:pt idx="32457">
                  <c:v>43607.614583333401</c:v>
                </c:pt>
                <c:pt idx="32458">
                  <c:v>43607.635416666599</c:v>
                </c:pt>
                <c:pt idx="32459">
                  <c:v>43607.65625</c:v>
                </c:pt>
                <c:pt idx="32460">
                  <c:v>43607.677083333401</c:v>
                </c:pt>
                <c:pt idx="32461">
                  <c:v>43607.697916666599</c:v>
                </c:pt>
                <c:pt idx="32462">
                  <c:v>43607.71875</c:v>
                </c:pt>
                <c:pt idx="32463">
                  <c:v>43607.739583333401</c:v>
                </c:pt>
                <c:pt idx="32464">
                  <c:v>43607.760416666599</c:v>
                </c:pt>
                <c:pt idx="32465">
                  <c:v>43607.78125</c:v>
                </c:pt>
                <c:pt idx="32466">
                  <c:v>43607.802083333401</c:v>
                </c:pt>
                <c:pt idx="32467">
                  <c:v>43607.822916666599</c:v>
                </c:pt>
                <c:pt idx="32468">
                  <c:v>43607.84375</c:v>
                </c:pt>
                <c:pt idx="32469">
                  <c:v>43607.864583333401</c:v>
                </c:pt>
                <c:pt idx="32470">
                  <c:v>43607.885416666599</c:v>
                </c:pt>
                <c:pt idx="32471">
                  <c:v>43607.90625</c:v>
                </c:pt>
                <c:pt idx="32472">
                  <c:v>43607.927083333401</c:v>
                </c:pt>
                <c:pt idx="32473">
                  <c:v>43607.947916666599</c:v>
                </c:pt>
                <c:pt idx="32474">
                  <c:v>43607.96875</c:v>
                </c:pt>
                <c:pt idx="32475">
                  <c:v>43607.989583333401</c:v>
                </c:pt>
                <c:pt idx="32476">
                  <c:v>43608.010416666599</c:v>
                </c:pt>
                <c:pt idx="32477">
                  <c:v>43608.03125</c:v>
                </c:pt>
                <c:pt idx="32478">
                  <c:v>43608.052083333401</c:v>
                </c:pt>
                <c:pt idx="32479">
                  <c:v>43608.072916666599</c:v>
                </c:pt>
                <c:pt idx="32480">
                  <c:v>43608.09375</c:v>
                </c:pt>
                <c:pt idx="32481">
                  <c:v>43608.114583333401</c:v>
                </c:pt>
                <c:pt idx="32482">
                  <c:v>43608.135416666599</c:v>
                </c:pt>
                <c:pt idx="32483">
                  <c:v>43608.15625</c:v>
                </c:pt>
                <c:pt idx="32484">
                  <c:v>43608.177083333401</c:v>
                </c:pt>
                <c:pt idx="32485">
                  <c:v>43608.197916666599</c:v>
                </c:pt>
                <c:pt idx="32486">
                  <c:v>43608.21875</c:v>
                </c:pt>
                <c:pt idx="32487">
                  <c:v>43608.239583333401</c:v>
                </c:pt>
                <c:pt idx="32488">
                  <c:v>43608.260416666599</c:v>
                </c:pt>
                <c:pt idx="32489">
                  <c:v>43608.28125</c:v>
                </c:pt>
                <c:pt idx="32490">
                  <c:v>43608.302083333401</c:v>
                </c:pt>
                <c:pt idx="32491">
                  <c:v>43608.322916666599</c:v>
                </c:pt>
                <c:pt idx="32492">
                  <c:v>43608.34375</c:v>
                </c:pt>
                <c:pt idx="32493">
                  <c:v>43608.364583333401</c:v>
                </c:pt>
                <c:pt idx="32494">
                  <c:v>43608.385416666599</c:v>
                </c:pt>
                <c:pt idx="32495">
                  <c:v>43608.40625</c:v>
                </c:pt>
                <c:pt idx="32496">
                  <c:v>43608.427083333401</c:v>
                </c:pt>
                <c:pt idx="32497">
                  <c:v>43608.447916666599</c:v>
                </c:pt>
                <c:pt idx="32498">
                  <c:v>43608.46875</c:v>
                </c:pt>
                <c:pt idx="32499">
                  <c:v>43608.489583333401</c:v>
                </c:pt>
                <c:pt idx="32500">
                  <c:v>43608.510416666599</c:v>
                </c:pt>
                <c:pt idx="32501">
                  <c:v>43608.53125</c:v>
                </c:pt>
                <c:pt idx="32502">
                  <c:v>43608.552083333401</c:v>
                </c:pt>
                <c:pt idx="32503">
                  <c:v>43608.572916666599</c:v>
                </c:pt>
                <c:pt idx="32504">
                  <c:v>43608.59375</c:v>
                </c:pt>
                <c:pt idx="32505">
                  <c:v>43608.614583333401</c:v>
                </c:pt>
                <c:pt idx="32506">
                  <c:v>43608.635416666599</c:v>
                </c:pt>
                <c:pt idx="32507">
                  <c:v>43608.65625</c:v>
                </c:pt>
                <c:pt idx="32508">
                  <c:v>43608.677083333401</c:v>
                </c:pt>
                <c:pt idx="32509">
                  <c:v>43608.697916666599</c:v>
                </c:pt>
                <c:pt idx="32510">
                  <c:v>43608.71875</c:v>
                </c:pt>
                <c:pt idx="32511">
                  <c:v>43608.739583333401</c:v>
                </c:pt>
                <c:pt idx="32512">
                  <c:v>43608.760416666599</c:v>
                </c:pt>
                <c:pt idx="32513">
                  <c:v>43608.78125</c:v>
                </c:pt>
                <c:pt idx="32514">
                  <c:v>43608.802083333401</c:v>
                </c:pt>
                <c:pt idx="32515">
                  <c:v>43608.822916666599</c:v>
                </c:pt>
                <c:pt idx="32516">
                  <c:v>43608.84375</c:v>
                </c:pt>
                <c:pt idx="32517">
                  <c:v>43608.864583333401</c:v>
                </c:pt>
                <c:pt idx="32518">
                  <c:v>43608.885416666599</c:v>
                </c:pt>
                <c:pt idx="32519">
                  <c:v>43608.90625</c:v>
                </c:pt>
                <c:pt idx="32520">
                  <c:v>43608.927083333401</c:v>
                </c:pt>
                <c:pt idx="32521">
                  <c:v>43608.947916666599</c:v>
                </c:pt>
                <c:pt idx="32522">
                  <c:v>43608.96875</c:v>
                </c:pt>
                <c:pt idx="32523">
                  <c:v>43608.989583333401</c:v>
                </c:pt>
                <c:pt idx="32524">
                  <c:v>43609.010416666599</c:v>
                </c:pt>
                <c:pt idx="32525">
                  <c:v>43609.03125</c:v>
                </c:pt>
                <c:pt idx="32526">
                  <c:v>43609.052083333401</c:v>
                </c:pt>
                <c:pt idx="32527">
                  <c:v>43609.072916666599</c:v>
                </c:pt>
                <c:pt idx="32528">
                  <c:v>43609.09375</c:v>
                </c:pt>
                <c:pt idx="32529">
                  <c:v>43609.114583333401</c:v>
                </c:pt>
                <c:pt idx="32530">
                  <c:v>43609.135416666599</c:v>
                </c:pt>
                <c:pt idx="32531">
                  <c:v>43609.15625</c:v>
                </c:pt>
                <c:pt idx="32532">
                  <c:v>43609.177083333401</c:v>
                </c:pt>
                <c:pt idx="32533">
                  <c:v>43609.197916666599</c:v>
                </c:pt>
                <c:pt idx="32534">
                  <c:v>43609.21875</c:v>
                </c:pt>
                <c:pt idx="32535">
                  <c:v>43609.239583333401</c:v>
                </c:pt>
                <c:pt idx="32536">
                  <c:v>43609.260416666599</c:v>
                </c:pt>
                <c:pt idx="32537">
                  <c:v>43609.28125</c:v>
                </c:pt>
                <c:pt idx="32538">
                  <c:v>43609.302083333401</c:v>
                </c:pt>
                <c:pt idx="32539">
                  <c:v>43609.322916666599</c:v>
                </c:pt>
                <c:pt idx="32540">
                  <c:v>43609.34375</c:v>
                </c:pt>
                <c:pt idx="32541">
                  <c:v>43609.364583333401</c:v>
                </c:pt>
                <c:pt idx="32542">
                  <c:v>43609.385416666599</c:v>
                </c:pt>
                <c:pt idx="32543">
                  <c:v>43609.40625</c:v>
                </c:pt>
                <c:pt idx="32544">
                  <c:v>43609.427083333401</c:v>
                </c:pt>
                <c:pt idx="32545">
                  <c:v>43609.447916666599</c:v>
                </c:pt>
                <c:pt idx="32546">
                  <c:v>43609.46875</c:v>
                </c:pt>
                <c:pt idx="32547">
                  <c:v>43609.489583333401</c:v>
                </c:pt>
                <c:pt idx="32548">
                  <c:v>43609.510416666599</c:v>
                </c:pt>
                <c:pt idx="32549">
                  <c:v>43609.53125</c:v>
                </c:pt>
                <c:pt idx="32550">
                  <c:v>43609.552083333401</c:v>
                </c:pt>
                <c:pt idx="32551">
                  <c:v>43609.572916666599</c:v>
                </c:pt>
                <c:pt idx="32552">
                  <c:v>43609.59375</c:v>
                </c:pt>
                <c:pt idx="32553">
                  <c:v>43609.614583333401</c:v>
                </c:pt>
                <c:pt idx="32554">
                  <c:v>43609.635416666599</c:v>
                </c:pt>
                <c:pt idx="32555">
                  <c:v>43609.65625</c:v>
                </c:pt>
                <c:pt idx="32556">
                  <c:v>43609.677083333401</c:v>
                </c:pt>
                <c:pt idx="32557">
                  <c:v>43609.697916666599</c:v>
                </c:pt>
                <c:pt idx="32558">
                  <c:v>43609.71875</c:v>
                </c:pt>
                <c:pt idx="32559">
                  <c:v>43609.739583333401</c:v>
                </c:pt>
                <c:pt idx="32560">
                  <c:v>43609.760416666599</c:v>
                </c:pt>
                <c:pt idx="32561">
                  <c:v>43609.78125</c:v>
                </c:pt>
                <c:pt idx="32562">
                  <c:v>43609.802083333401</c:v>
                </c:pt>
                <c:pt idx="32563">
                  <c:v>43609.822916666599</c:v>
                </c:pt>
                <c:pt idx="32564">
                  <c:v>43609.84375</c:v>
                </c:pt>
                <c:pt idx="32565">
                  <c:v>43609.864583333401</c:v>
                </c:pt>
                <c:pt idx="32566">
                  <c:v>43609.885416666599</c:v>
                </c:pt>
                <c:pt idx="32567">
                  <c:v>43609.90625</c:v>
                </c:pt>
                <c:pt idx="32568">
                  <c:v>43609.927083333401</c:v>
                </c:pt>
                <c:pt idx="32569">
                  <c:v>43609.947916666599</c:v>
                </c:pt>
                <c:pt idx="32570">
                  <c:v>43609.96875</c:v>
                </c:pt>
                <c:pt idx="32571">
                  <c:v>43609.989583333401</c:v>
                </c:pt>
                <c:pt idx="32572">
                  <c:v>43610.010416666599</c:v>
                </c:pt>
                <c:pt idx="32573">
                  <c:v>43610.03125</c:v>
                </c:pt>
                <c:pt idx="32574">
                  <c:v>43610.052083333401</c:v>
                </c:pt>
                <c:pt idx="32575">
                  <c:v>43610.072916666599</c:v>
                </c:pt>
                <c:pt idx="32576">
                  <c:v>43610.09375</c:v>
                </c:pt>
                <c:pt idx="32577">
                  <c:v>43610.114583333401</c:v>
                </c:pt>
                <c:pt idx="32578">
                  <c:v>43610.135416666599</c:v>
                </c:pt>
                <c:pt idx="32579">
                  <c:v>43610.15625</c:v>
                </c:pt>
                <c:pt idx="32580">
                  <c:v>43610.177083333401</c:v>
                </c:pt>
                <c:pt idx="32581">
                  <c:v>43610.197916666599</c:v>
                </c:pt>
                <c:pt idx="32582">
                  <c:v>43610.21875</c:v>
                </c:pt>
                <c:pt idx="32583">
                  <c:v>43610.239583333401</c:v>
                </c:pt>
                <c:pt idx="32584">
                  <c:v>43610.260416666599</c:v>
                </c:pt>
                <c:pt idx="32585">
                  <c:v>43610.28125</c:v>
                </c:pt>
                <c:pt idx="32586">
                  <c:v>43610.302083333401</c:v>
                </c:pt>
                <c:pt idx="32587">
                  <c:v>43610.322916666599</c:v>
                </c:pt>
                <c:pt idx="32588">
                  <c:v>43610.34375</c:v>
                </c:pt>
                <c:pt idx="32589">
                  <c:v>43610.364583333401</c:v>
                </c:pt>
                <c:pt idx="32590">
                  <c:v>43610.385416666599</c:v>
                </c:pt>
                <c:pt idx="32591">
                  <c:v>43610.40625</c:v>
                </c:pt>
                <c:pt idx="32592">
                  <c:v>43610.427083333401</c:v>
                </c:pt>
                <c:pt idx="32593">
                  <c:v>43610.447916666599</c:v>
                </c:pt>
                <c:pt idx="32594">
                  <c:v>43610.46875</c:v>
                </c:pt>
                <c:pt idx="32595">
                  <c:v>43610.489583333401</c:v>
                </c:pt>
                <c:pt idx="32596">
                  <c:v>43610.510416666599</c:v>
                </c:pt>
                <c:pt idx="32597">
                  <c:v>43610.53125</c:v>
                </c:pt>
                <c:pt idx="32598">
                  <c:v>43610.552083333401</c:v>
                </c:pt>
                <c:pt idx="32599">
                  <c:v>43610.572916666599</c:v>
                </c:pt>
                <c:pt idx="32600">
                  <c:v>43610.59375</c:v>
                </c:pt>
                <c:pt idx="32601">
                  <c:v>43610.614583333401</c:v>
                </c:pt>
                <c:pt idx="32602">
                  <c:v>43610.635416666599</c:v>
                </c:pt>
                <c:pt idx="32603">
                  <c:v>43610.65625</c:v>
                </c:pt>
                <c:pt idx="32604">
                  <c:v>43610.677083333401</c:v>
                </c:pt>
                <c:pt idx="32605">
                  <c:v>43610.697916666599</c:v>
                </c:pt>
                <c:pt idx="32606">
                  <c:v>43610.71875</c:v>
                </c:pt>
                <c:pt idx="32607">
                  <c:v>43610.739583333401</c:v>
                </c:pt>
                <c:pt idx="32608">
                  <c:v>43610.760416666599</c:v>
                </c:pt>
                <c:pt idx="32609">
                  <c:v>43610.78125</c:v>
                </c:pt>
                <c:pt idx="32610">
                  <c:v>43610.802083333401</c:v>
                </c:pt>
                <c:pt idx="32611">
                  <c:v>43610.822916666599</c:v>
                </c:pt>
                <c:pt idx="32612">
                  <c:v>43610.84375</c:v>
                </c:pt>
                <c:pt idx="32613">
                  <c:v>43610.864583333401</c:v>
                </c:pt>
                <c:pt idx="32614">
                  <c:v>43610.885416666599</c:v>
                </c:pt>
                <c:pt idx="32615">
                  <c:v>43610.90625</c:v>
                </c:pt>
                <c:pt idx="32616">
                  <c:v>43610.927083333401</c:v>
                </c:pt>
                <c:pt idx="32617">
                  <c:v>43610.947916666599</c:v>
                </c:pt>
                <c:pt idx="32618">
                  <c:v>43610.96875</c:v>
                </c:pt>
                <c:pt idx="32619">
                  <c:v>43610.989583333401</c:v>
                </c:pt>
                <c:pt idx="32620">
                  <c:v>43611.010416666599</c:v>
                </c:pt>
                <c:pt idx="32621">
                  <c:v>43611.03125</c:v>
                </c:pt>
                <c:pt idx="32622">
                  <c:v>43611.052083333401</c:v>
                </c:pt>
                <c:pt idx="32623">
                  <c:v>43611.072916666599</c:v>
                </c:pt>
                <c:pt idx="32624">
                  <c:v>43611.09375</c:v>
                </c:pt>
                <c:pt idx="32625">
                  <c:v>43611.114583333401</c:v>
                </c:pt>
                <c:pt idx="32626">
                  <c:v>43611.135416666599</c:v>
                </c:pt>
                <c:pt idx="32627">
                  <c:v>43611.15625</c:v>
                </c:pt>
                <c:pt idx="32628">
                  <c:v>43611.177083333401</c:v>
                </c:pt>
                <c:pt idx="32629">
                  <c:v>43611.197916666599</c:v>
                </c:pt>
                <c:pt idx="32630">
                  <c:v>43611.21875</c:v>
                </c:pt>
                <c:pt idx="32631">
                  <c:v>43611.239583333401</c:v>
                </c:pt>
                <c:pt idx="32632">
                  <c:v>43611.260416666599</c:v>
                </c:pt>
                <c:pt idx="32633">
                  <c:v>43611.28125</c:v>
                </c:pt>
                <c:pt idx="32634">
                  <c:v>43611.302083333401</c:v>
                </c:pt>
                <c:pt idx="32635">
                  <c:v>43611.322916666599</c:v>
                </c:pt>
                <c:pt idx="32636">
                  <c:v>43611.34375</c:v>
                </c:pt>
                <c:pt idx="32637">
                  <c:v>43611.364583333401</c:v>
                </c:pt>
                <c:pt idx="32638">
                  <c:v>43611.385416666599</c:v>
                </c:pt>
                <c:pt idx="32639">
                  <c:v>43611.40625</c:v>
                </c:pt>
                <c:pt idx="32640">
                  <c:v>43611.427083333401</c:v>
                </c:pt>
                <c:pt idx="32641">
                  <c:v>43611.447916666599</c:v>
                </c:pt>
                <c:pt idx="32642">
                  <c:v>43611.46875</c:v>
                </c:pt>
                <c:pt idx="32643">
                  <c:v>43611.489583333401</c:v>
                </c:pt>
                <c:pt idx="32644">
                  <c:v>43611.510416666599</c:v>
                </c:pt>
                <c:pt idx="32645">
                  <c:v>43611.53125</c:v>
                </c:pt>
                <c:pt idx="32646">
                  <c:v>43611.552083333401</c:v>
                </c:pt>
                <c:pt idx="32647">
                  <c:v>43611.572916666599</c:v>
                </c:pt>
                <c:pt idx="32648">
                  <c:v>43611.59375</c:v>
                </c:pt>
                <c:pt idx="32649">
                  <c:v>43611.614583333401</c:v>
                </c:pt>
                <c:pt idx="32650">
                  <c:v>43611.635416666599</c:v>
                </c:pt>
                <c:pt idx="32651">
                  <c:v>43611.65625</c:v>
                </c:pt>
                <c:pt idx="32652">
                  <c:v>43611.677083333401</c:v>
                </c:pt>
                <c:pt idx="32653">
                  <c:v>43611.697916666599</c:v>
                </c:pt>
                <c:pt idx="32654">
                  <c:v>43611.71875</c:v>
                </c:pt>
                <c:pt idx="32655">
                  <c:v>43611.739583333401</c:v>
                </c:pt>
                <c:pt idx="32656">
                  <c:v>43611.760416666599</c:v>
                </c:pt>
                <c:pt idx="32657">
                  <c:v>43611.78125</c:v>
                </c:pt>
                <c:pt idx="32658">
                  <c:v>43611.802083333401</c:v>
                </c:pt>
                <c:pt idx="32659">
                  <c:v>43611.822916666599</c:v>
                </c:pt>
                <c:pt idx="32660">
                  <c:v>43611.84375</c:v>
                </c:pt>
                <c:pt idx="32661">
                  <c:v>43611.864583333401</c:v>
                </c:pt>
                <c:pt idx="32662">
                  <c:v>43611.885416666599</c:v>
                </c:pt>
                <c:pt idx="32663">
                  <c:v>43611.90625</c:v>
                </c:pt>
                <c:pt idx="32664">
                  <c:v>43611.927083333401</c:v>
                </c:pt>
                <c:pt idx="32665">
                  <c:v>43611.947916666599</c:v>
                </c:pt>
                <c:pt idx="32666">
                  <c:v>43611.96875</c:v>
                </c:pt>
                <c:pt idx="32667">
                  <c:v>43611.989583333401</c:v>
                </c:pt>
                <c:pt idx="32668">
                  <c:v>43612.010416666599</c:v>
                </c:pt>
                <c:pt idx="32669">
                  <c:v>43612.03125</c:v>
                </c:pt>
                <c:pt idx="32670">
                  <c:v>43612.052083333401</c:v>
                </c:pt>
                <c:pt idx="32671">
                  <c:v>43612.072916666599</c:v>
                </c:pt>
                <c:pt idx="32672">
                  <c:v>43612.09375</c:v>
                </c:pt>
                <c:pt idx="32673">
                  <c:v>43612.114583333401</c:v>
                </c:pt>
                <c:pt idx="32674">
                  <c:v>43612.135416666599</c:v>
                </c:pt>
                <c:pt idx="32675">
                  <c:v>43612.15625</c:v>
                </c:pt>
                <c:pt idx="32676">
                  <c:v>43612.177083333401</c:v>
                </c:pt>
                <c:pt idx="32677">
                  <c:v>43612.197916666599</c:v>
                </c:pt>
                <c:pt idx="32678">
                  <c:v>43612.21875</c:v>
                </c:pt>
                <c:pt idx="32679">
                  <c:v>43612.239583333401</c:v>
                </c:pt>
                <c:pt idx="32680">
                  <c:v>43612.260416666599</c:v>
                </c:pt>
                <c:pt idx="32681">
                  <c:v>43612.28125</c:v>
                </c:pt>
                <c:pt idx="32682">
                  <c:v>43612.302083333401</c:v>
                </c:pt>
                <c:pt idx="32683">
                  <c:v>43612.322916666599</c:v>
                </c:pt>
                <c:pt idx="32684">
                  <c:v>43612.34375</c:v>
                </c:pt>
                <c:pt idx="32685">
                  <c:v>43612.364583333401</c:v>
                </c:pt>
                <c:pt idx="32686">
                  <c:v>43612.385416666599</c:v>
                </c:pt>
                <c:pt idx="32687">
                  <c:v>43612.40625</c:v>
                </c:pt>
                <c:pt idx="32688">
                  <c:v>43612.427083333401</c:v>
                </c:pt>
                <c:pt idx="32689">
                  <c:v>43612.447916666599</c:v>
                </c:pt>
                <c:pt idx="32690">
                  <c:v>43612.46875</c:v>
                </c:pt>
                <c:pt idx="32691">
                  <c:v>43612.489583333401</c:v>
                </c:pt>
                <c:pt idx="32692">
                  <c:v>43612.510416666599</c:v>
                </c:pt>
                <c:pt idx="32693">
                  <c:v>43612.53125</c:v>
                </c:pt>
                <c:pt idx="32694">
                  <c:v>43612.552083333401</c:v>
                </c:pt>
                <c:pt idx="32695">
                  <c:v>43612.572916666599</c:v>
                </c:pt>
                <c:pt idx="32696">
                  <c:v>43612.59375</c:v>
                </c:pt>
                <c:pt idx="32697">
                  <c:v>43612.614583333401</c:v>
                </c:pt>
                <c:pt idx="32698">
                  <c:v>43612.635416666599</c:v>
                </c:pt>
                <c:pt idx="32699">
                  <c:v>43612.65625</c:v>
                </c:pt>
                <c:pt idx="32700">
                  <c:v>43612.677083333401</c:v>
                </c:pt>
                <c:pt idx="32701">
                  <c:v>43612.697916666599</c:v>
                </c:pt>
                <c:pt idx="32702">
                  <c:v>43612.71875</c:v>
                </c:pt>
                <c:pt idx="32703">
                  <c:v>43612.739583333401</c:v>
                </c:pt>
                <c:pt idx="32704">
                  <c:v>43612.760416666599</c:v>
                </c:pt>
                <c:pt idx="32705">
                  <c:v>43612.78125</c:v>
                </c:pt>
                <c:pt idx="32706">
                  <c:v>43612.802083333401</c:v>
                </c:pt>
                <c:pt idx="32707">
                  <c:v>43612.822916666599</c:v>
                </c:pt>
                <c:pt idx="32708">
                  <c:v>43612.84375</c:v>
                </c:pt>
                <c:pt idx="32709">
                  <c:v>43612.864583333401</c:v>
                </c:pt>
                <c:pt idx="32710">
                  <c:v>43612.885416666599</c:v>
                </c:pt>
                <c:pt idx="32711">
                  <c:v>43612.90625</c:v>
                </c:pt>
                <c:pt idx="32712">
                  <c:v>43612.927083333401</c:v>
                </c:pt>
                <c:pt idx="32713">
                  <c:v>43612.947916666599</c:v>
                </c:pt>
                <c:pt idx="32714">
                  <c:v>43612.96875</c:v>
                </c:pt>
                <c:pt idx="32715">
                  <c:v>43612.989583333401</c:v>
                </c:pt>
                <c:pt idx="32716">
                  <c:v>43613.010416666599</c:v>
                </c:pt>
                <c:pt idx="32717">
                  <c:v>43613.03125</c:v>
                </c:pt>
                <c:pt idx="32718">
                  <c:v>43613.052083333401</c:v>
                </c:pt>
                <c:pt idx="32719">
                  <c:v>43613.072916666599</c:v>
                </c:pt>
                <c:pt idx="32720">
                  <c:v>43613.09375</c:v>
                </c:pt>
                <c:pt idx="32721">
                  <c:v>43613.114583333401</c:v>
                </c:pt>
                <c:pt idx="32722">
                  <c:v>43613.135416666599</c:v>
                </c:pt>
                <c:pt idx="32723">
                  <c:v>43613.15625</c:v>
                </c:pt>
                <c:pt idx="32724">
                  <c:v>43613.177083333401</c:v>
                </c:pt>
                <c:pt idx="32725">
                  <c:v>43613.197916666599</c:v>
                </c:pt>
                <c:pt idx="32726">
                  <c:v>43613.21875</c:v>
                </c:pt>
                <c:pt idx="32727">
                  <c:v>43613.239583333401</c:v>
                </c:pt>
                <c:pt idx="32728">
                  <c:v>43613.260416666599</c:v>
                </c:pt>
                <c:pt idx="32729">
                  <c:v>43613.28125</c:v>
                </c:pt>
                <c:pt idx="32730">
                  <c:v>43613.302083333401</c:v>
                </c:pt>
                <c:pt idx="32731">
                  <c:v>43613.322916666599</c:v>
                </c:pt>
                <c:pt idx="32732">
                  <c:v>43613.34375</c:v>
                </c:pt>
                <c:pt idx="32733">
                  <c:v>43613.364583333401</c:v>
                </c:pt>
                <c:pt idx="32734">
                  <c:v>43613.385416666599</c:v>
                </c:pt>
                <c:pt idx="32735">
                  <c:v>43613.40625</c:v>
                </c:pt>
                <c:pt idx="32736">
                  <c:v>43613.427083333401</c:v>
                </c:pt>
                <c:pt idx="32737">
                  <c:v>43613.447916666599</c:v>
                </c:pt>
                <c:pt idx="32738">
                  <c:v>43613.46875</c:v>
                </c:pt>
                <c:pt idx="32739">
                  <c:v>43613.489583333401</c:v>
                </c:pt>
                <c:pt idx="32740">
                  <c:v>43613.510416666599</c:v>
                </c:pt>
                <c:pt idx="32741">
                  <c:v>43613.53125</c:v>
                </c:pt>
                <c:pt idx="32742">
                  <c:v>43613.552083333401</c:v>
                </c:pt>
                <c:pt idx="32743">
                  <c:v>43613.572916666599</c:v>
                </c:pt>
                <c:pt idx="32744">
                  <c:v>43613.59375</c:v>
                </c:pt>
                <c:pt idx="32745">
                  <c:v>43613.614583333401</c:v>
                </c:pt>
                <c:pt idx="32746">
                  <c:v>43613.635416666599</c:v>
                </c:pt>
                <c:pt idx="32747">
                  <c:v>43613.65625</c:v>
                </c:pt>
                <c:pt idx="32748">
                  <c:v>43613.677083333401</c:v>
                </c:pt>
                <c:pt idx="32749">
                  <c:v>43613.697916666599</c:v>
                </c:pt>
                <c:pt idx="32750">
                  <c:v>43613.71875</c:v>
                </c:pt>
                <c:pt idx="32751">
                  <c:v>43613.739583333401</c:v>
                </c:pt>
                <c:pt idx="32752">
                  <c:v>43613.760416666599</c:v>
                </c:pt>
                <c:pt idx="32753">
                  <c:v>43613.78125</c:v>
                </c:pt>
                <c:pt idx="32754">
                  <c:v>43613.802083333401</c:v>
                </c:pt>
                <c:pt idx="32755">
                  <c:v>43613.822916666599</c:v>
                </c:pt>
                <c:pt idx="32756">
                  <c:v>43613.84375</c:v>
                </c:pt>
                <c:pt idx="32757">
                  <c:v>43613.864583333401</c:v>
                </c:pt>
                <c:pt idx="32758">
                  <c:v>43613.885416666599</c:v>
                </c:pt>
                <c:pt idx="32759">
                  <c:v>43613.90625</c:v>
                </c:pt>
                <c:pt idx="32760">
                  <c:v>43613.927083333401</c:v>
                </c:pt>
                <c:pt idx="32761">
                  <c:v>43613.947916666599</c:v>
                </c:pt>
                <c:pt idx="32762">
                  <c:v>43613.96875</c:v>
                </c:pt>
                <c:pt idx="32763">
                  <c:v>43613.989583333401</c:v>
                </c:pt>
                <c:pt idx="32764">
                  <c:v>43614.010416666599</c:v>
                </c:pt>
                <c:pt idx="32765">
                  <c:v>43614.03125</c:v>
                </c:pt>
                <c:pt idx="32766">
                  <c:v>43614.052083333401</c:v>
                </c:pt>
                <c:pt idx="32767">
                  <c:v>43614.072916666599</c:v>
                </c:pt>
                <c:pt idx="32768">
                  <c:v>43614.09375</c:v>
                </c:pt>
                <c:pt idx="32769">
                  <c:v>43614.114583333401</c:v>
                </c:pt>
                <c:pt idx="32770">
                  <c:v>43614.135416666599</c:v>
                </c:pt>
                <c:pt idx="32771">
                  <c:v>43614.15625</c:v>
                </c:pt>
                <c:pt idx="32772">
                  <c:v>43614.177083333401</c:v>
                </c:pt>
                <c:pt idx="32773">
                  <c:v>43614.197916666599</c:v>
                </c:pt>
                <c:pt idx="32774">
                  <c:v>43614.21875</c:v>
                </c:pt>
                <c:pt idx="32775">
                  <c:v>43614.239583333401</c:v>
                </c:pt>
                <c:pt idx="32776">
                  <c:v>43614.260416666599</c:v>
                </c:pt>
                <c:pt idx="32777">
                  <c:v>43614.28125</c:v>
                </c:pt>
                <c:pt idx="32778">
                  <c:v>43614.302083333401</c:v>
                </c:pt>
                <c:pt idx="32779">
                  <c:v>43614.322916666599</c:v>
                </c:pt>
                <c:pt idx="32780">
                  <c:v>43614.34375</c:v>
                </c:pt>
                <c:pt idx="32781">
                  <c:v>43614.364583333401</c:v>
                </c:pt>
                <c:pt idx="32782">
                  <c:v>43614.385416666599</c:v>
                </c:pt>
                <c:pt idx="32783">
                  <c:v>43614.40625</c:v>
                </c:pt>
                <c:pt idx="32784">
                  <c:v>43614.427083333401</c:v>
                </c:pt>
                <c:pt idx="32785">
                  <c:v>43614.447916666599</c:v>
                </c:pt>
                <c:pt idx="32786">
                  <c:v>43614.46875</c:v>
                </c:pt>
                <c:pt idx="32787">
                  <c:v>43614.489583333401</c:v>
                </c:pt>
                <c:pt idx="32788">
                  <c:v>43614.510416666599</c:v>
                </c:pt>
                <c:pt idx="32789">
                  <c:v>43614.53125</c:v>
                </c:pt>
                <c:pt idx="32790">
                  <c:v>43614.552083333401</c:v>
                </c:pt>
                <c:pt idx="32791">
                  <c:v>43614.572916666599</c:v>
                </c:pt>
                <c:pt idx="32792">
                  <c:v>43614.59375</c:v>
                </c:pt>
                <c:pt idx="32793">
                  <c:v>43614.614583333401</c:v>
                </c:pt>
                <c:pt idx="32794">
                  <c:v>43614.635416666599</c:v>
                </c:pt>
                <c:pt idx="32795">
                  <c:v>43614.65625</c:v>
                </c:pt>
                <c:pt idx="32796">
                  <c:v>43614.677083333401</c:v>
                </c:pt>
                <c:pt idx="32797">
                  <c:v>43614.697916666599</c:v>
                </c:pt>
                <c:pt idx="32798">
                  <c:v>43614.71875</c:v>
                </c:pt>
                <c:pt idx="32799">
                  <c:v>43614.739583333401</c:v>
                </c:pt>
                <c:pt idx="32800">
                  <c:v>43614.760416666599</c:v>
                </c:pt>
                <c:pt idx="32801">
                  <c:v>43614.78125</c:v>
                </c:pt>
                <c:pt idx="32802">
                  <c:v>43614.802083333401</c:v>
                </c:pt>
                <c:pt idx="32803">
                  <c:v>43614.822916666599</c:v>
                </c:pt>
                <c:pt idx="32804">
                  <c:v>43614.84375</c:v>
                </c:pt>
                <c:pt idx="32805">
                  <c:v>43614.864583333401</c:v>
                </c:pt>
                <c:pt idx="32806">
                  <c:v>43614.885416666599</c:v>
                </c:pt>
                <c:pt idx="32807">
                  <c:v>43614.90625</c:v>
                </c:pt>
                <c:pt idx="32808">
                  <c:v>43614.927083333401</c:v>
                </c:pt>
                <c:pt idx="32809">
                  <c:v>43614.947916666599</c:v>
                </c:pt>
                <c:pt idx="32810">
                  <c:v>43614.96875</c:v>
                </c:pt>
                <c:pt idx="32811">
                  <c:v>43614.989583333401</c:v>
                </c:pt>
                <c:pt idx="32812">
                  <c:v>43615.010416666599</c:v>
                </c:pt>
                <c:pt idx="32813">
                  <c:v>43615.03125</c:v>
                </c:pt>
                <c:pt idx="32814">
                  <c:v>43615.052083333401</c:v>
                </c:pt>
                <c:pt idx="32815">
                  <c:v>43615.072916666599</c:v>
                </c:pt>
                <c:pt idx="32816">
                  <c:v>43615.09375</c:v>
                </c:pt>
                <c:pt idx="32817">
                  <c:v>43615.114583333401</c:v>
                </c:pt>
                <c:pt idx="32818">
                  <c:v>43615.135416666599</c:v>
                </c:pt>
                <c:pt idx="32819">
                  <c:v>43615.15625</c:v>
                </c:pt>
                <c:pt idx="32820">
                  <c:v>43615.177083333401</c:v>
                </c:pt>
                <c:pt idx="32821">
                  <c:v>43615.197916666599</c:v>
                </c:pt>
                <c:pt idx="32822">
                  <c:v>43615.21875</c:v>
                </c:pt>
                <c:pt idx="32823">
                  <c:v>43615.239583333401</c:v>
                </c:pt>
                <c:pt idx="32824">
                  <c:v>43615.260416666599</c:v>
                </c:pt>
                <c:pt idx="32825">
                  <c:v>43615.28125</c:v>
                </c:pt>
                <c:pt idx="32826">
                  <c:v>43615.302083333401</c:v>
                </c:pt>
                <c:pt idx="32827">
                  <c:v>43615.322916666599</c:v>
                </c:pt>
                <c:pt idx="32828">
                  <c:v>43615.34375</c:v>
                </c:pt>
                <c:pt idx="32829">
                  <c:v>43615.364583333401</c:v>
                </c:pt>
                <c:pt idx="32830">
                  <c:v>43615.385416666599</c:v>
                </c:pt>
                <c:pt idx="32831">
                  <c:v>43615.40625</c:v>
                </c:pt>
                <c:pt idx="32832">
                  <c:v>43615.427083333401</c:v>
                </c:pt>
                <c:pt idx="32833">
                  <c:v>43615.447916666599</c:v>
                </c:pt>
                <c:pt idx="32834">
                  <c:v>43615.46875</c:v>
                </c:pt>
                <c:pt idx="32835">
                  <c:v>43615.489583333401</c:v>
                </c:pt>
                <c:pt idx="32836">
                  <c:v>43615.510416666599</c:v>
                </c:pt>
                <c:pt idx="32837">
                  <c:v>43615.53125</c:v>
                </c:pt>
                <c:pt idx="32838">
                  <c:v>43615.552083333401</c:v>
                </c:pt>
                <c:pt idx="32839">
                  <c:v>43615.572916666599</c:v>
                </c:pt>
                <c:pt idx="32840">
                  <c:v>43615.59375</c:v>
                </c:pt>
                <c:pt idx="32841">
                  <c:v>43615.614583333401</c:v>
                </c:pt>
                <c:pt idx="32842">
                  <c:v>43615.635416666599</c:v>
                </c:pt>
                <c:pt idx="32843">
                  <c:v>43615.65625</c:v>
                </c:pt>
                <c:pt idx="32844">
                  <c:v>43615.677083333401</c:v>
                </c:pt>
                <c:pt idx="32845">
                  <c:v>43615.697916666599</c:v>
                </c:pt>
                <c:pt idx="32846">
                  <c:v>43615.71875</c:v>
                </c:pt>
                <c:pt idx="32847">
                  <c:v>43615.739583333401</c:v>
                </c:pt>
                <c:pt idx="32848">
                  <c:v>43615.760416666599</c:v>
                </c:pt>
                <c:pt idx="32849">
                  <c:v>43615.78125</c:v>
                </c:pt>
                <c:pt idx="32850">
                  <c:v>43615.802083333401</c:v>
                </c:pt>
                <c:pt idx="32851">
                  <c:v>43615.822916666599</c:v>
                </c:pt>
                <c:pt idx="32852">
                  <c:v>43615.84375</c:v>
                </c:pt>
                <c:pt idx="32853">
                  <c:v>43615.864583333401</c:v>
                </c:pt>
                <c:pt idx="32854">
                  <c:v>43615.885416666599</c:v>
                </c:pt>
                <c:pt idx="32855">
                  <c:v>43615.90625</c:v>
                </c:pt>
                <c:pt idx="32856">
                  <c:v>43615.927083333401</c:v>
                </c:pt>
                <c:pt idx="32857">
                  <c:v>43615.947916666599</c:v>
                </c:pt>
                <c:pt idx="32858">
                  <c:v>43615.96875</c:v>
                </c:pt>
                <c:pt idx="32859">
                  <c:v>43615.989583333401</c:v>
                </c:pt>
                <c:pt idx="32860">
                  <c:v>43616.010416666599</c:v>
                </c:pt>
                <c:pt idx="32861">
                  <c:v>43616.03125</c:v>
                </c:pt>
                <c:pt idx="32862">
                  <c:v>43616.052083333401</c:v>
                </c:pt>
                <c:pt idx="32863">
                  <c:v>43616.072916666599</c:v>
                </c:pt>
                <c:pt idx="32864">
                  <c:v>43616.09375</c:v>
                </c:pt>
                <c:pt idx="32865">
                  <c:v>43616.114583333401</c:v>
                </c:pt>
                <c:pt idx="32866">
                  <c:v>43616.135416666599</c:v>
                </c:pt>
                <c:pt idx="32867">
                  <c:v>43616.15625</c:v>
                </c:pt>
                <c:pt idx="32868">
                  <c:v>43616.177083333401</c:v>
                </c:pt>
                <c:pt idx="32869">
                  <c:v>43616.197916666599</c:v>
                </c:pt>
                <c:pt idx="32870">
                  <c:v>43616.21875</c:v>
                </c:pt>
                <c:pt idx="32871">
                  <c:v>43616.239583333401</c:v>
                </c:pt>
                <c:pt idx="32872">
                  <c:v>43616.260416666599</c:v>
                </c:pt>
                <c:pt idx="32873">
                  <c:v>43616.28125</c:v>
                </c:pt>
                <c:pt idx="32874">
                  <c:v>43616.302083333401</c:v>
                </c:pt>
                <c:pt idx="32875">
                  <c:v>43616.322916666599</c:v>
                </c:pt>
                <c:pt idx="32876">
                  <c:v>43616.34375</c:v>
                </c:pt>
                <c:pt idx="32877">
                  <c:v>43616.364583333401</c:v>
                </c:pt>
                <c:pt idx="32878">
                  <c:v>43616.385416666599</c:v>
                </c:pt>
                <c:pt idx="32879">
                  <c:v>43616.40625</c:v>
                </c:pt>
                <c:pt idx="32880">
                  <c:v>43616.427083333401</c:v>
                </c:pt>
                <c:pt idx="32881">
                  <c:v>43616.447916666599</c:v>
                </c:pt>
                <c:pt idx="32882">
                  <c:v>43616.46875</c:v>
                </c:pt>
                <c:pt idx="32883">
                  <c:v>43616.489583333401</c:v>
                </c:pt>
                <c:pt idx="32884">
                  <c:v>43616.510416666599</c:v>
                </c:pt>
                <c:pt idx="32885">
                  <c:v>43616.53125</c:v>
                </c:pt>
                <c:pt idx="32886">
                  <c:v>43616.552083333401</c:v>
                </c:pt>
                <c:pt idx="32887">
                  <c:v>43616.572916666599</c:v>
                </c:pt>
                <c:pt idx="32888">
                  <c:v>43616.59375</c:v>
                </c:pt>
                <c:pt idx="32889">
                  <c:v>43616.614583333401</c:v>
                </c:pt>
                <c:pt idx="32890">
                  <c:v>43616.635416666599</c:v>
                </c:pt>
                <c:pt idx="32891">
                  <c:v>43616.65625</c:v>
                </c:pt>
                <c:pt idx="32892">
                  <c:v>43616.677083333401</c:v>
                </c:pt>
                <c:pt idx="32893">
                  <c:v>43616.697916666599</c:v>
                </c:pt>
                <c:pt idx="32894">
                  <c:v>43616.71875</c:v>
                </c:pt>
                <c:pt idx="32895">
                  <c:v>43616.739583333401</c:v>
                </c:pt>
                <c:pt idx="32896">
                  <c:v>43616.760416666599</c:v>
                </c:pt>
                <c:pt idx="32897">
                  <c:v>43616.78125</c:v>
                </c:pt>
                <c:pt idx="32898">
                  <c:v>43616.802083333401</c:v>
                </c:pt>
                <c:pt idx="32899">
                  <c:v>43616.822916666599</c:v>
                </c:pt>
                <c:pt idx="32900">
                  <c:v>43616.84375</c:v>
                </c:pt>
                <c:pt idx="32901">
                  <c:v>43616.864583333401</c:v>
                </c:pt>
                <c:pt idx="32902">
                  <c:v>43616.885416666599</c:v>
                </c:pt>
                <c:pt idx="32903">
                  <c:v>43616.90625</c:v>
                </c:pt>
                <c:pt idx="32904">
                  <c:v>43616.927083333401</c:v>
                </c:pt>
                <c:pt idx="32905">
                  <c:v>43616.947916666599</c:v>
                </c:pt>
                <c:pt idx="32906">
                  <c:v>43616.96875</c:v>
                </c:pt>
                <c:pt idx="32907">
                  <c:v>43616.989583333401</c:v>
                </c:pt>
                <c:pt idx="32908">
                  <c:v>43617.010416666599</c:v>
                </c:pt>
                <c:pt idx="32909">
                  <c:v>43617.03125</c:v>
                </c:pt>
                <c:pt idx="32910">
                  <c:v>43617.052083333401</c:v>
                </c:pt>
                <c:pt idx="32911">
                  <c:v>43617.072916666599</c:v>
                </c:pt>
                <c:pt idx="32912">
                  <c:v>43617.09375</c:v>
                </c:pt>
                <c:pt idx="32913">
                  <c:v>43617.114583333401</c:v>
                </c:pt>
                <c:pt idx="32914">
                  <c:v>43617.135416666599</c:v>
                </c:pt>
                <c:pt idx="32915">
                  <c:v>43617.15625</c:v>
                </c:pt>
                <c:pt idx="32916">
                  <c:v>43617.177083333401</c:v>
                </c:pt>
                <c:pt idx="32917">
                  <c:v>43617.197916666599</c:v>
                </c:pt>
                <c:pt idx="32918">
                  <c:v>43617.21875</c:v>
                </c:pt>
                <c:pt idx="32919">
                  <c:v>43617.239583333401</c:v>
                </c:pt>
                <c:pt idx="32920">
                  <c:v>43617.260416666599</c:v>
                </c:pt>
                <c:pt idx="32921">
                  <c:v>43617.28125</c:v>
                </c:pt>
                <c:pt idx="32922">
                  <c:v>43617.302083333401</c:v>
                </c:pt>
                <c:pt idx="32923">
                  <c:v>43617.322916666599</c:v>
                </c:pt>
                <c:pt idx="32924">
                  <c:v>43617.34375</c:v>
                </c:pt>
                <c:pt idx="32925">
                  <c:v>43617.364583333401</c:v>
                </c:pt>
                <c:pt idx="32926">
                  <c:v>43617.385416666599</c:v>
                </c:pt>
                <c:pt idx="32927">
                  <c:v>43617.40625</c:v>
                </c:pt>
                <c:pt idx="32928">
                  <c:v>43617.427083333401</c:v>
                </c:pt>
                <c:pt idx="32929">
                  <c:v>43617.447916666599</c:v>
                </c:pt>
                <c:pt idx="32930">
                  <c:v>43617.46875</c:v>
                </c:pt>
                <c:pt idx="32931">
                  <c:v>43617.489583333401</c:v>
                </c:pt>
                <c:pt idx="32932">
                  <c:v>43617.510416666599</c:v>
                </c:pt>
                <c:pt idx="32933">
                  <c:v>43617.53125</c:v>
                </c:pt>
                <c:pt idx="32934">
                  <c:v>43617.552083333401</c:v>
                </c:pt>
                <c:pt idx="32935">
                  <c:v>43617.572916666599</c:v>
                </c:pt>
                <c:pt idx="32936">
                  <c:v>43617.59375</c:v>
                </c:pt>
                <c:pt idx="32937">
                  <c:v>43617.614583333401</c:v>
                </c:pt>
                <c:pt idx="32938">
                  <c:v>43617.635416666599</c:v>
                </c:pt>
                <c:pt idx="32939">
                  <c:v>43617.65625</c:v>
                </c:pt>
                <c:pt idx="32940">
                  <c:v>43617.677083333401</c:v>
                </c:pt>
                <c:pt idx="32941">
                  <c:v>43617.697916666599</c:v>
                </c:pt>
                <c:pt idx="32942">
                  <c:v>43617.71875</c:v>
                </c:pt>
                <c:pt idx="32943">
                  <c:v>43617.739583333401</c:v>
                </c:pt>
                <c:pt idx="32944">
                  <c:v>43617.760416666599</c:v>
                </c:pt>
                <c:pt idx="32945">
                  <c:v>43617.78125</c:v>
                </c:pt>
                <c:pt idx="32946">
                  <c:v>43617.802083333401</c:v>
                </c:pt>
                <c:pt idx="32947">
                  <c:v>43617.822916666599</c:v>
                </c:pt>
                <c:pt idx="32948">
                  <c:v>43617.84375</c:v>
                </c:pt>
                <c:pt idx="32949">
                  <c:v>43617.864583333401</c:v>
                </c:pt>
                <c:pt idx="32950">
                  <c:v>43617.885416666599</c:v>
                </c:pt>
                <c:pt idx="32951">
                  <c:v>43617.90625</c:v>
                </c:pt>
                <c:pt idx="32952">
                  <c:v>43617.927083333401</c:v>
                </c:pt>
                <c:pt idx="32953">
                  <c:v>43617.947916666599</c:v>
                </c:pt>
                <c:pt idx="32954">
                  <c:v>43617.96875</c:v>
                </c:pt>
                <c:pt idx="32955">
                  <c:v>43617.989583333401</c:v>
                </c:pt>
                <c:pt idx="32956">
                  <c:v>43618.010416666599</c:v>
                </c:pt>
                <c:pt idx="32957">
                  <c:v>43618.03125</c:v>
                </c:pt>
                <c:pt idx="32958">
                  <c:v>43618.052083333401</c:v>
                </c:pt>
                <c:pt idx="32959">
                  <c:v>43618.072916666599</c:v>
                </c:pt>
                <c:pt idx="32960">
                  <c:v>43618.09375</c:v>
                </c:pt>
                <c:pt idx="32961">
                  <c:v>43618.114583333401</c:v>
                </c:pt>
                <c:pt idx="32962">
                  <c:v>43618.135416666599</c:v>
                </c:pt>
                <c:pt idx="32963">
                  <c:v>43618.15625</c:v>
                </c:pt>
                <c:pt idx="32964">
                  <c:v>43618.177083333401</c:v>
                </c:pt>
                <c:pt idx="32965">
                  <c:v>43618.197916666599</c:v>
                </c:pt>
                <c:pt idx="32966">
                  <c:v>43618.21875</c:v>
                </c:pt>
                <c:pt idx="32967">
                  <c:v>43618.239583333401</c:v>
                </c:pt>
                <c:pt idx="32968">
                  <c:v>43618.260416666599</c:v>
                </c:pt>
                <c:pt idx="32969">
                  <c:v>43618.28125</c:v>
                </c:pt>
                <c:pt idx="32970">
                  <c:v>43618.302083333401</c:v>
                </c:pt>
                <c:pt idx="32971">
                  <c:v>43618.322916666599</c:v>
                </c:pt>
                <c:pt idx="32972">
                  <c:v>43618.34375</c:v>
                </c:pt>
                <c:pt idx="32973">
                  <c:v>43618.364583333401</c:v>
                </c:pt>
                <c:pt idx="32974">
                  <c:v>43618.385416666599</c:v>
                </c:pt>
                <c:pt idx="32975">
                  <c:v>43618.40625</c:v>
                </c:pt>
                <c:pt idx="32976">
                  <c:v>43618.427083333401</c:v>
                </c:pt>
                <c:pt idx="32977">
                  <c:v>43618.447916666599</c:v>
                </c:pt>
                <c:pt idx="32978">
                  <c:v>43618.46875</c:v>
                </c:pt>
                <c:pt idx="32979">
                  <c:v>43618.489583333401</c:v>
                </c:pt>
                <c:pt idx="32980">
                  <c:v>43618.510416666599</c:v>
                </c:pt>
                <c:pt idx="32981">
                  <c:v>43618.53125</c:v>
                </c:pt>
                <c:pt idx="32982">
                  <c:v>43618.552083333401</c:v>
                </c:pt>
                <c:pt idx="32983">
                  <c:v>43618.572916666599</c:v>
                </c:pt>
                <c:pt idx="32984">
                  <c:v>43618.59375</c:v>
                </c:pt>
                <c:pt idx="32985">
                  <c:v>43618.614583333401</c:v>
                </c:pt>
                <c:pt idx="32986">
                  <c:v>43618.635416666599</c:v>
                </c:pt>
                <c:pt idx="32987">
                  <c:v>43618.65625</c:v>
                </c:pt>
                <c:pt idx="32988">
                  <c:v>43618.677083333401</c:v>
                </c:pt>
                <c:pt idx="32989">
                  <c:v>43618.697916666599</c:v>
                </c:pt>
                <c:pt idx="32990">
                  <c:v>43618.71875</c:v>
                </c:pt>
                <c:pt idx="32991">
                  <c:v>43618.739583333401</c:v>
                </c:pt>
                <c:pt idx="32992">
                  <c:v>43618.760416666599</c:v>
                </c:pt>
                <c:pt idx="32993">
                  <c:v>43618.78125</c:v>
                </c:pt>
                <c:pt idx="32994">
                  <c:v>43618.802083333401</c:v>
                </c:pt>
                <c:pt idx="32995">
                  <c:v>43618.822916666599</c:v>
                </c:pt>
                <c:pt idx="32996">
                  <c:v>43618.84375</c:v>
                </c:pt>
                <c:pt idx="32997">
                  <c:v>43618.864583333401</c:v>
                </c:pt>
                <c:pt idx="32998">
                  <c:v>43618.885416666599</c:v>
                </c:pt>
                <c:pt idx="32999">
                  <c:v>43618.90625</c:v>
                </c:pt>
                <c:pt idx="33000">
                  <c:v>43618.927083333401</c:v>
                </c:pt>
                <c:pt idx="33001">
                  <c:v>43618.947916666599</c:v>
                </c:pt>
                <c:pt idx="33002">
                  <c:v>43618.96875</c:v>
                </c:pt>
                <c:pt idx="33003">
                  <c:v>43618.989583333401</c:v>
                </c:pt>
                <c:pt idx="33004">
                  <c:v>43619.010416666599</c:v>
                </c:pt>
                <c:pt idx="33005">
                  <c:v>43619.03125</c:v>
                </c:pt>
                <c:pt idx="33006">
                  <c:v>43619.052083333401</c:v>
                </c:pt>
                <c:pt idx="33007">
                  <c:v>43619.072916666599</c:v>
                </c:pt>
                <c:pt idx="33008">
                  <c:v>43619.09375</c:v>
                </c:pt>
                <c:pt idx="33009">
                  <c:v>43619.114583333401</c:v>
                </c:pt>
                <c:pt idx="33010">
                  <c:v>43619.135416666599</c:v>
                </c:pt>
                <c:pt idx="33011">
                  <c:v>43619.15625</c:v>
                </c:pt>
                <c:pt idx="33012">
                  <c:v>43619.177083333401</c:v>
                </c:pt>
                <c:pt idx="33013">
                  <c:v>43619.197916666599</c:v>
                </c:pt>
                <c:pt idx="33014">
                  <c:v>43619.21875</c:v>
                </c:pt>
                <c:pt idx="33015">
                  <c:v>43619.239583333401</c:v>
                </c:pt>
                <c:pt idx="33016">
                  <c:v>43619.260416666599</c:v>
                </c:pt>
                <c:pt idx="33017">
                  <c:v>43619.28125</c:v>
                </c:pt>
                <c:pt idx="33018">
                  <c:v>43619.302083333401</c:v>
                </c:pt>
                <c:pt idx="33019">
                  <c:v>43619.322916666599</c:v>
                </c:pt>
                <c:pt idx="33020">
                  <c:v>43619.34375</c:v>
                </c:pt>
                <c:pt idx="33021">
                  <c:v>43619.364583333401</c:v>
                </c:pt>
                <c:pt idx="33022">
                  <c:v>43619.385416666599</c:v>
                </c:pt>
                <c:pt idx="33023">
                  <c:v>43619.40625</c:v>
                </c:pt>
                <c:pt idx="33024">
                  <c:v>43619.427083333401</c:v>
                </c:pt>
                <c:pt idx="33025">
                  <c:v>43619.447916666599</c:v>
                </c:pt>
                <c:pt idx="33026">
                  <c:v>43619.46875</c:v>
                </c:pt>
                <c:pt idx="33027">
                  <c:v>43619.489583333401</c:v>
                </c:pt>
                <c:pt idx="33028">
                  <c:v>43619.510416666599</c:v>
                </c:pt>
                <c:pt idx="33029">
                  <c:v>43619.53125</c:v>
                </c:pt>
                <c:pt idx="33030">
                  <c:v>43619.552083333401</c:v>
                </c:pt>
                <c:pt idx="33031">
                  <c:v>43619.572916666599</c:v>
                </c:pt>
                <c:pt idx="33032">
                  <c:v>43619.59375</c:v>
                </c:pt>
                <c:pt idx="33033">
                  <c:v>43619.614583333401</c:v>
                </c:pt>
                <c:pt idx="33034">
                  <c:v>43619.635416666599</c:v>
                </c:pt>
                <c:pt idx="33035">
                  <c:v>43619.65625</c:v>
                </c:pt>
                <c:pt idx="33036">
                  <c:v>43619.677083333401</c:v>
                </c:pt>
                <c:pt idx="33037">
                  <c:v>43619.697916666599</c:v>
                </c:pt>
                <c:pt idx="33038">
                  <c:v>43619.71875</c:v>
                </c:pt>
                <c:pt idx="33039">
                  <c:v>43619.739583333401</c:v>
                </c:pt>
                <c:pt idx="33040">
                  <c:v>43619.760416666599</c:v>
                </c:pt>
                <c:pt idx="33041">
                  <c:v>43619.78125</c:v>
                </c:pt>
                <c:pt idx="33042">
                  <c:v>43619.802083333401</c:v>
                </c:pt>
                <c:pt idx="33043">
                  <c:v>43619.822916666599</c:v>
                </c:pt>
                <c:pt idx="33044">
                  <c:v>43619.84375</c:v>
                </c:pt>
                <c:pt idx="33045">
                  <c:v>43619.864583333401</c:v>
                </c:pt>
                <c:pt idx="33046">
                  <c:v>43619.885416666599</c:v>
                </c:pt>
                <c:pt idx="33047">
                  <c:v>43619.90625</c:v>
                </c:pt>
                <c:pt idx="33048">
                  <c:v>43619.927083333401</c:v>
                </c:pt>
                <c:pt idx="33049">
                  <c:v>43619.947916666599</c:v>
                </c:pt>
                <c:pt idx="33050">
                  <c:v>43619.96875</c:v>
                </c:pt>
                <c:pt idx="33051">
                  <c:v>43619.989583333401</c:v>
                </c:pt>
                <c:pt idx="33052">
                  <c:v>43620.010416666599</c:v>
                </c:pt>
                <c:pt idx="33053">
                  <c:v>43620.03125</c:v>
                </c:pt>
                <c:pt idx="33054">
                  <c:v>43620.052083333401</c:v>
                </c:pt>
                <c:pt idx="33055">
                  <c:v>43620.072916666599</c:v>
                </c:pt>
                <c:pt idx="33056">
                  <c:v>43620.09375</c:v>
                </c:pt>
                <c:pt idx="33057">
                  <c:v>43620.114583333401</c:v>
                </c:pt>
                <c:pt idx="33058">
                  <c:v>43620.135416666599</c:v>
                </c:pt>
                <c:pt idx="33059">
                  <c:v>43620.15625</c:v>
                </c:pt>
                <c:pt idx="33060">
                  <c:v>43620.177083333401</c:v>
                </c:pt>
                <c:pt idx="33061">
                  <c:v>43620.197916666599</c:v>
                </c:pt>
                <c:pt idx="33062">
                  <c:v>43620.21875</c:v>
                </c:pt>
                <c:pt idx="33063">
                  <c:v>43620.239583333401</c:v>
                </c:pt>
                <c:pt idx="33064">
                  <c:v>43620.260416666599</c:v>
                </c:pt>
                <c:pt idx="33065">
                  <c:v>43620.28125</c:v>
                </c:pt>
                <c:pt idx="33066">
                  <c:v>43620.302083333401</c:v>
                </c:pt>
                <c:pt idx="33067">
                  <c:v>43620.322916666599</c:v>
                </c:pt>
                <c:pt idx="33068">
                  <c:v>43620.34375</c:v>
                </c:pt>
                <c:pt idx="33069">
                  <c:v>43620.364583333401</c:v>
                </c:pt>
                <c:pt idx="33070">
                  <c:v>43620.385416666599</c:v>
                </c:pt>
                <c:pt idx="33071">
                  <c:v>43620.40625</c:v>
                </c:pt>
                <c:pt idx="33072">
                  <c:v>43620.427083333401</c:v>
                </c:pt>
                <c:pt idx="33073">
                  <c:v>43620.447916666599</c:v>
                </c:pt>
                <c:pt idx="33074">
                  <c:v>43620.46875</c:v>
                </c:pt>
                <c:pt idx="33075">
                  <c:v>43620.489583333401</c:v>
                </c:pt>
                <c:pt idx="33076">
                  <c:v>43620.510416666599</c:v>
                </c:pt>
                <c:pt idx="33077">
                  <c:v>43620.53125</c:v>
                </c:pt>
                <c:pt idx="33078">
                  <c:v>43620.552083333401</c:v>
                </c:pt>
                <c:pt idx="33079">
                  <c:v>43620.572916666599</c:v>
                </c:pt>
                <c:pt idx="33080">
                  <c:v>43620.59375</c:v>
                </c:pt>
                <c:pt idx="33081">
                  <c:v>43620.614583333401</c:v>
                </c:pt>
                <c:pt idx="33082">
                  <c:v>43620.635416666599</c:v>
                </c:pt>
                <c:pt idx="33083">
                  <c:v>43620.65625</c:v>
                </c:pt>
                <c:pt idx="33084">
                  <c:v>43620.677083333401</c:v>
                </c:pt>
                <c:pt idx="33085">
                  <c:v>43620.697916666599</c:v>
                </c:pt>
                <c:pt idx="33086">
                  <c:v>43620.71875</c:v>
                </c:pt>
                <c:pt idx="33087">
                  <c:v>43620.739583333401</c:v>
                </c:pt>
                <c:pt idx="33088">
                  <c:v>43620.760416666599</c:v>
                </c:pt>
                <c:pt idx="33089">
                  <c:v>43620.78125</c:v>
                </c:pt>
                <c:pt idx="33090">
                  <c:v>43620.802083333401</c:v>
                </c:pt>
                <c:pt idx="33091">
                  <c:v>43620.822916666599</c:v>
                </c:pt>
                <c:pt idx="33092">
                  <c:v>43620.84375</c:v>
                </c:pt>
                <c:pt idx="33093">
                  <c:v>43620.864583333401</c:v>
                </c:pt>
                <c:pt idx="33094">
                  <c:v>43620.885416666599</c:v>
                </c:pt>
                <c:pt idx="33095">
                  <c:v>43620.90625</c:v>
                </c:pt>
                <c:pt idx="33096">
                  <c:v>43620.927083333401</c:v>
                </c:pt>
                <c:pt idx="33097">
                  <c:v>43620.947916666599</c:v>
                </c:pt>
                <c:pt idx="33098">
                  <c:v>43620.96875</c:v>
                </c:pt>
                <c:pt idx="33099">
                  <c:v>43620.989583333401</c:v>
                </c:pt>
                <c:pt idx="33100">
                  <c:v>43621.010416666599</c:v>
                </c:pt>
                <c:pt idx="33101">
                  <c:v>43621.03125</c:v>
                </c:pt>
                <c:pt idx="33102">
                  <c:v>43621.052083333401</c:v>
                </c:pt>
                <c:pt idx="33103">
                  <c:v>43621.072916666599</c:v>
                </c:pt>
                <c:pt idx="33104">
                  <c:v>43621.09375</c:v>
                </c:pt>
                <c:pt idx="33105">
                  <c:v>43621.114583333401</c:v>
                </c:pt>
                <c:pt idx="33106">
                  <c:v>43621.135416666599</c:v>
                </c:pt>
                <c:pt idx="33107">
                  <c:v>43621.15625</c:v>
                </c:pt>
                <c:pt idx="33108">
                  <c:v>43621.177083333401</c:v>
                </c:pt>
                <c:pt idx="33109">
                  <c:v>43621.197916666599</c:v>
                </c:pt>
                <c:pt idx="33110">
                  <c:v>43621.21875</c:v>
                </c:pt>
                <c:pt idx="33111">
                  <c:v>43621.239583333401</c:v>
                </c:pt>
                <c:pt idx="33112">
                  <c:v>43621.260416666599</c:v>
                </c:pt>
                <c:pt idx="33113">
                  <c:v>43621.28125</c:v>
                </c:pt>
                <c:pt idx="33114">
                  <c:v>43621.302083333401</c:v>
                </c:pt>
                <c:pt idx="33115">
                  <c:v>43621.322916666599</c:v>
                </c:pt>
                <c:pt idx="33116">
                  <c:v>43621.34375</c:v>
                </c:pt>
                <c:pt idx="33117">
                  <c:v>43621.364583333401</c:v>
                </c:pt>
                <c:pt idx="33118">
                  <c:v>43621.385416666599</c:v>
                </c:pt>
                <c:pt idx="33119">
                  <c:v>43621.40625</c:v>
                </c:pt>
                <c:pt idx="33120">
                  <c:v>43621.427083333401</c:v>
                </c:pt>
                <c:pt idx="33121">
                  <c:v>43621.447916666599</c:v>
                </c:pt>
                <c:pt idx="33122">
                  <c:v>43621.46875</c:v>
                </c:pt>
                <c:pt idx="33123">
                  <c:v>43621.489583333401</c:v>
                </c:pt>
                <c:pt idx="33124">
                  <c:v>43621.510416666599</c:v>
                </c:pt>
                <c:pt idx="33125">
                  <c:v>43621.53125</c:v>
                </c:pt>
                <c:pt idx="33126">
                  <c:v>43621.552083333401</c:v>
                </c:pt>
                <c:pt idx="33127">
                  <c:v>43621.572916666599</c:v>
                </c:pt>
                <c:pt idx="33128">
                  <c:v>43621.59375</c:v>
                </c:pt>
                <c:pt idx="33129">
                  <c:v>43621.614583333401</c:v>
                </c:pt>
                <c:pt idx="33130">
                  <c:v>43621.635416666599</c:v>
                </c:pt>
                <c:pt idx="33131">
                  <c:v>43621.65625</c:v>
                </c:pt>
                <c:pt idx="33132">
                  <c:v>43621.677083333401</c:v>
                </c:pt>
                <c:pt idx="33133">
                  <c:v>43621.697916666599</c:v>
                </c:pt>
                <c:pt idx="33134">
                  <c:v>43621.71875</c:v>
                </c:pt>
                <c:pt idx="33135">
                  <c:v>43621.739583333401</c:v>
                </c:pt>
                <c:pt idx="33136">
                  <c:v>43621.760416666599</c:v>
                </c:pt>
                <c:pt idx="33137">
                  <c:v>43621.78125</c:v>
                </c:pt>
                <c:pt idx="33138">
                  <c:v>43621.802083333401</c:v>
                </c:pt>
                <c:pt idx="33139">
                  <c:v>43621.822916666599</c:v>
                </c:pt>
                <c:pt idx="33140">
                  <c:v>43621.84375</c:v>
                </c:pt>
                <c:pt idx="33141">
                  <c:v>43621.864583333401</c:v>
                </c:pt>
                <c:pt idx="33142">
                  <c:v>43621.885416666599</c:v>
                </c:pt>
                <c:pt idx="33143">
                  <c:v>43621.90625</c:v>
                </c:pt>
                <c:pt idx="33144">
                  <c:v>43621.927083333401</c:v>
                </c:pt>
                <c:pt idx="33145">
                  <c:v>43621.947916666599</c:v>
                </c:pt>
                <c:pt idx="33146">
                  <c:v>43621.96875</c:v>
                </c:pt>
                <c:pt idx="33147">
                  <c:v>43621.989583333401</c:v>
                </c:pt>
                <c:pt idx="33148">
                  <c:v>43622.010416666599</c:v>
                </c:pt>
                <c:pt idx="33149">
                  <c:v>43622.03125</c:v>
                </c:pt>
                <c:pt idx="33150">
                  <c:v>43622.052083333401</c:v>
                </c:pt>
                <c:pt idx="33151">
                  <c:v>43622.072916666599</c:v>
                </c:pt>
                <c:pt idx="33152">
                  <c:v>43622.09375</c:v>
                </c:pt>
                <c:pt idx="33153">
                  <c:v>43622.114583333401</c:v>
                </c:pt>
                <c:pt idx="33154">
                  <c:v>43622.135416666599</c:v>
                </c:pt>
                <c:pt idx="33155">
                  <c:v>43622.15625</c:v>
                </c:pt>
                <c:pt idx="33156">
                  <c:v>43622.177083333401</c:v>
                </c:pt>
                <c:pt idx="33157">
                  <c:v>43622.197916666599</c:v>
                </c:pt>
                <c:pt idx="33158">
                  <c:v>43622.21875</c:v>
                </c:pt>
                <c:pt idx="33159">
                  <c:v>43622.239583333401</c:v>
                </c:pt>
                <c:pt idx="33160">
                  <c:v>43622.260416666599</c:v>
                </c:pt>
                <c:pt idx="33161">
                  <c:v>43622.28125</c:v>
                </c:pt>
                <c:pt idx="33162">
                  <c:v>43622.302083333401</c:v>
                </c:pt>
                <c:pt idx="33163">
                  <c:v>43622.322916666599</c:v>
                </c:pt>
                <c:pt idx="33164">
                  <c:v>43622.34375</c:v>
                </c:pt>
                <c:pt idx="33165">
                  <c:v>43622.364583333401</c:v>
                </c:pt>
                <c:pt idx="33166">
                  <c:v>43622.385416666599</c:v>
                </c:pt>
                <c:pt idx="33167">
                  <c:v>43622.40625</c:v>
                </c:pt>
                <c:pt idx="33168">
                  <c:v>43622.427083333401</c:v>
                </c:pt>
                <c:pt idx="33169">
                  <c:v>43622.447916666599</c:v>
                </c:pt>
                <c:pt idx="33170">
                  <c:v>43622.46875</c:v>
                </c:pt>
                <c:pt idx="33171">
                  <c:v>43622.489583333401</c:v>
                </c:pt>
                <c:pt idx="33172">
                  <c:v>43622.510416666599</c:v>
                </c:pt>
                <c:pt idx="33173">
                  <c:v>43622.53125</c:v>
                </c:pt>
                <c:pt idx="33174">
                  <c:v>43622.552083333401</c:v>
                </c:pt>
                <c:pt idx="33175">
                  <c:v>43622.572916666599</c:v>
                </c:pt>
                <c:pt idx="33176">
                  <c:v>43622.59375</c:v>
                </c:pt>
                <c:pt idx="33177">
                  <c:v>43622.614583333401</c:v>
                </c:pt>
                <c:pt idx="33178">
                  <c:v>43622.635416666599</c:v>
                </c:pt>
                <c:pt idx="33179">
                  <c:v>43622.65625</c:v>
                </c:pt>
                <c:pt idx="33180">
                  <c:v>43622.677083333401</c:v>
                </c:pt>
                <c:pt idx="33181">
                  <c:v>43622.697916666599</c:v>
                </c:pt>
                <c:pt idx="33182">
                  <c:v>43622.71875</c:v>
                </c:pt>
                <c:pt idx="33183">
                  <c:v>43622.739583333401</c:v>
                </c:pt>
                <c:pt idx="33184">
                  <c:v>43622.760416666599</c:v>
                </c:pt>
                <c:pt idx="33185">
                  <c:v>43622.78125</c:v>
                </c:pt>
                <c:pt idx="33186">
                  <c:v>43622.802083333401</c:v>
                </c:pt>
                <c:pt idx="33187">
                  <c:v>43622.822916666599</c:v>
                </c:pt>
                <c:pt idx="33188">
                  <c:v>43622.84375</c:v>
                </c:pt>
                <c:pt idx="33189">
                  <c:v>43622.864583333401</c:v>
                </c:pt>
                <c:pt idx="33190">
                  <c:v>43622.885416666599</c:v>
                </c:pt>
                <c:pt idx="33191">
                  <c:v>43622.90625</c:v>
                </c:pt>
                <c:pt idx="33192">
                  <c:v>43622.927083333401</c:v>
                </c:pt>
                <c:pt idx="33193">
                  <c:v>43622.947916666599</c:v>
                </c:pt>
                <c:pt idx="33194">
                  <c:v>43622.96875</c:v>
                </c:pt>
                <c:pt idx="33195">
                  <c:v>43622.989583333401</c:v>
                </c:pt>
                <c:pt idx="33196">
                  <c:v>43623.010416666599</c:v>
                </c:pt>
                <c:pt idx="33197">
                  <c:v>43623.03125</c:v>
                </c:pt>
                <c:pt idx="33198">
                  <c:v>43623.052083333401</c:v>
                </c:pt>
                <c:pt idx="33199">
                  <c:v>43623.072916666599</c:v>
                </c:pt>
                <c:pt idx="33200">
                  <c:v>43623.09375</c:v>
                </c:pt>
                <c:pt idx="33201">
                  <c:v>43623.114583333401</c:v>
                </c:pt>
                <c:pt idx="33202">
                  <c:v>43623.135416666599</c:v>
                </c:pt>
                <c:pt idx="33203">
                  <c:v>43623.15625</c:v>
                </c:pt>
                <c:pt idx="33204">
                  <c:v>43623.177083333401</c:v>
                </c:pt>
                <c:pt idx="33205">
                  <c:v>43623.197916666599</c:v>
                </c:pt>
                <c:pt idx="33206">
                  <c:v>43623.21875</c:v>
                </c:pt>
                <c:pt idx="33207">
                  <c:v>43623.239583333401</c:v>
                </c:pt>
                <c:pt idx="33208">
                  <c:v>43623.260416666599</c:v>
                </c:pt>
                <c:pt idx="33209">
                  <c:v>43623.28125</c:v>
                </c:pt>
                <c:pt idx="33210">
                  <c:v>43623.302083333401</c:v>
                </c:pt>
                <c:pt idx="33211">
                  <c:v>43623.322916666599</c:v>
                </c:pt>
                <c:pt idx="33212">
                  <c:v>43623.34375</c:v>
                </c:pt>
                <c:pt idx="33213">
                  <c:v>43623.364583333401</c:v>
                </c:pt>
                <c:pt idx="33214">
                  <c:v>43623.385416666599</c:v>
                </c:pt>
                <c:pt idx="33215">
                  <c:v>43623.40625</c:v>
                </c:pt>
                <c:pt idx="33216">
                  <c:v>43623.427083333401</c:v>
                </c:pt>
                <c:pt idx="33217">
                  <c:v>43623.447916666599</c:v>
                </c:pt>
                <c:pt idx="33218">
                  <c:v>43623.46875</c:v>
                </c:pt>
                <c:pt idx="33219">
                  <c:v>43623.489583333401</c:v>
                </c:pt>
                <c:pt idx="33220">
                  <c:v>43623.510416666599</c:v>
                </c:pt>
                <c:pt idx="33221">
                  <c:v>43623.53125</c:v>
                </c:pt>
                <c:pt idx="33222">
                  <c:v>43623.552083333401</c:v>
                </c:pt>
                <c:pt idx="33223">
                  <c:v>43623.572916666599</c:v>
                </c:pt>
                <c:pt idx="33224">
                  <c:v>43623.59375</c:v>
                </c:pt>
                <c:pt idx="33225">
                  <c:v>43623.614583333401</c:v>
                </c:pt>
                <c:pt idx="33226">
                  <c:v>43623.635416666599</c:v>
                </c:pt>
                <c:pt idx="33227">
                  <c:v>43623.65625</c:v>
                </c:pt>
                <c:pt idx="33228">
                  <c:v>43623.677083333401</c:v>
                </c:pt>
                <c:pt idx="33229">
                  <c:v>43623.697916666599</c:v>
                </c:pt>
                <c:pt idx="33230">
                  <c:v>43623.71875</c:v>
                </c:pt>
                <c:pt idx="33231">
                  <c:v>43623.739583333401</c:v>
                </c:pt>
                <c:pt idx="33232">
                  <c:v>43623.760416666599</c:v>
                </c:pt>
                <c:pt idx="33233">
                  <c:v>43623.78125</c:v>
                </c:pt>
                <c:pt idx="33234">
                  <c:v>43623.802083333401</c:v>
                </c:pt>
                <c:pt idx="33235">
                  <c:v>43623.822916666599</c:v>
                </c:pt>
                <c:pt idx="33236">
                  <c:v>43623.84375</c:v>
                </c:pt>
                <c:pt idx="33237">
                  <c:v>43623.864583333401</c:v>
                </c:pt>
                <c:pt idx="33238">
                  <c:v>43623.885416666599</c:v>
                </c:pt>
                <c:pt idx="33239">
                  <c:v>43623.90625</c:v>
                </c:pt>
                <c:pt idx="33240">
                  <c:v>43623.927083333401</c:v>
                </c:pt>
                <c:pt idx="33241">
                  <c:v>43623.947916666599</c:v>
                </c:pt>
                <c:pt idx="33242">
                  <c:v>43623.96875</c:v>
                </c:pt>
                <c:pt idx="33243">
                  <c:v>43623.989583333401</c:v>
                </c:pt>
                <c:pt idx="33244">
                  <c:v>43624.010416666599</c:v>
                </c:pt>
                <c:pt idx="33245">
                  <c:v>43624.03125</c:v>
                </c:pt>
                <c:pt idx="33246">
                  <c:v>43624.052083333401</c:v>
                </c:pt>
                <c:pt idx="33247">
                  <c:v>43624.072916666599</c:v>
                </c:pt>
                <c:pt idx="33248">
                  <c:v>43624.09375</c:v>
                </c:pt>
                <c:pt idx="33249">
                  <c:v>43624.114583333401</c:v>
                </c:pt>
                <c:pt idx="33250">
                  <c:v>43624.135416666599</c:v>
                </c:pt>
                <c:pt idx="33251">
                  <c:v>43624.15625</c:v>
                </c:pt>
                <c:pt idx="33252">
                  <c:v>43624.177083333401</c:v>
                </c:pt>
                <c:pt idx="33253">
                  <c:v>43624.197916666599</c:v>
                </c:pt>
                <c:pt idx="33254">
                  <c:v>43624.21875</c:v>
                </c:pt>
                <c:pt idx="33255">
                  <c:v>43624.239583333401</c:v>
                </c:pt>
                <c:pt idx="33256">
                  <c:v>43624.260416666599</c:v>
                </c:pt>
                <c:pt idx="33257">
                  <c:v>43624.28125</c:v>
                </c:pt>
                <c:pt idx="33258">
                  <c:v>43624.302083333401</c:v>
                </c:pt>
                <c:pt idx="33259">
                  <c:v>43624.322916666599</c:v>
                </c:pt>
                <c:pt idx="33260">
                  <c:v>43624.34375</c:v>
                </c:pt>
                <c:pt idx="33261">
                  <c:v>43624.364583333401</c:v>
                </c:pt>
                <c:pt idx="33262">
                  <c:v>43624.385416666599</c:v>
                </c:pt>
                <c:pt idx="33263">
                  <c:v>43624.40625</c:v>
                </c:pt>
                <c:pt idx="33264">
                  <c:v>43624.427083333401</c:v>
                </c:pt>
                <c:pt idx="33265">
                  <c:v>43624.447916666599</c:v>
                </c:pt>
                <c:pt idx="33266">
                  <c:v>43624.46875</c:v>
                </c:pt>
                <c:pt idx="33267">
                  <c:v>43624.489583333401</c:v>
                </c:pt>
                <c:pt idx="33268">
                  <c:v>43624.510416666599</c:v>
                </c:pt>
                <c:pt idx="33269">
                  <c:v>43624.53125</c:v>
                </c:pt>
                <c:pt idx="33270">
                  <c:v>43624.552083333401</c:v>
                </c:pt>
                <c:pt idx="33271">
                  <c:v>43624.572916666599</c:v>
                </c:pt>
                <c:pt idx="33272">
                  <c:v>43624.59375</c:v>
                </c:pt>
                <c:pt idx="33273">
                  <c:v>43624.614583333401</c:v>
                </c:pt>
                <c:pt idx="33274">
                  <c:v>43624.635416666599</c:v>
                </c:pt>
                <c:pt idx="33275">
                  <c:v>43624.65625</c:v>
                </c:pt>
                <c:pt idx="33276">
                  <c:v>43624.677083333401</c:v>
                </c:pt>
                <c:pt idx="33277">
                  <c:v>43624.697916666599</c:v>
                </c:pt>
                <c:pt idx="33278">
                  <c:v>43624.71875</c:v>
                </c:pt>
                <c:pt idx="33279">
                  <c:v>43624.739583333401</c:v>
                </c:pt>
                <c:pt idx="33280">
                  <c:v>43624.760416666599</c:v>
                </c:pt>
                <c:pt idx="33281">
                  <c:v>43624.78125</c:v>
                </c:pt>
                <c:pt idx="33282">
                  <c:v>43624.802083333401</c:v>
                </c:pt>
                <c:pt idx="33283">
                  <c:v>43624.822916666599</c:v>
                </c:pt>
                <c:pt idx="33284">
                  <c:v>43624.84375</c:v>
                </c:pt>
                <c:pt idx="33285">
                  <c:v>43624.864583333401</c:v>
                </c:pt>
                <c:pt idx="33286">
                  <c:v>43624.885416666599</c:v>
                </c:pt>
                <c:pt idx="33287">
                  <c:v>43624.90625</c:v>
                </c:pt>
                <c:pt idx="33288">
                  <c:v>43624.927083333401</c:v>
                </c:pt>
                <c:pt idx="33289">
                  <c:v>43624.947916666599</c:v>
                </c:pt>
                <c:pt idx="33290">
                  <c:v>43624.96875</c:v>
                </c:pt>
                <c:pt idx="33291">
                  <c:v>43624.989583333401</c:v>
                </c:pt>
                <c:pt idx="33292">
                  <c:v>43625.010416666599</c:v>
                </c:pt>
                <c:pt idx="33293">
                  <c:v>43625.03125</c:v>
                </c:pt>
                <c:pt idx="33294">
                  <c:v>43625.052083333401</c:v>
                </c:pt>
                <c:pt idx="33295">
                  <c:v>43625.072916666599</c:v>
                </c:pt>
                <c:pt idx="33296">
                  <c:v>43625.09375</c:v>
                </c:pt>
                <c:pt idx="33297">
                  <c:v>43625.114583333401</c:v>
                </c:pt>
                <c:pt idx="33298">
                  <c:v>43625.135416666599</c:v>
                </c:pt>
                <c:pt idx="33299">
                  <c:v>43625.15625</c:v>
                </c:pt>
                <c:pt idx="33300">
                  <c:v>43625.177083333401</c:v>
                </c:pt>
                <c:pt idx="33301">
                  <c:v>43625.197916666599</c:v>
                </c:pt>
                <c:pt idx="33302">
                  <c:v>43625.21875</c:v>
                </c:pt>
                <c:pt idx="33303">
                  <c:v>43625.239583333401</c:v>
                </c:pt>
                <c:pt idx="33304">
                  <c:v>43625.260416666599</c:v>
                </c:pt>
                <c:pt idx="33305">
                  <c:v>43625.28125</c:v>
                </c:pt>
                <c:pt idx="33306">
                  <c:v>43625.302083333401</c:v>
                </c:pt>
                <c:pt idx="33307">
                  <c:v>43625.322916666599</c:v>
                </c:pt>
                <c:pt idx="33308">
                  <c:v>43625.34375</c:v>
                </c:pt>
                <c:pt idx="33309">
                  <c:v>43625.364583333401</c:v>
                </c:pt>
                <c:pt idx="33310">
                  <c:v>43625.385416666599</c:v>
                </c:pt>
                <c:pt idx="33311">
                  <c:v>43625.40625</c:v>
                </c:pt>
                <c:pt idx="33312">
                  <c:v>43625.427083333401</c:v>
                </c:pt>
                <c:pt idx="33313">
                  <c:v>43625.447916666599</c:v>
                </c:pt>
                <c:pt idx="33314">
                  <c:v>43625.46875</c:v>
                </c:pt>
                <c:pt idx="33315">
                  <c:v>43625.489583333401</c:v>
                </c:pt>
                <c:pt idx="33316">
                  <c:v>43625.510416666599</c:v>
                </c:pt>
                <c:pt idx="33317">
                  <c:v>43625.53125</c:v>
                </c:pt>
                <c:pt idx="33318">
                  <c:v>43625.552083333401</c:v>
                </c:pt>
                <c:pt idx="33319">
                  <c:v>43625.572916666599</c:v>
                </c:pt>
                <c:pt idx="33320">
                  <c:v>43625.59375</c:v>
                </c:pt>
                <c:pt idx="33321">
                  <c:v>43625.614583333401</c:v>
                </c:pt>
                <c:pt idx="33322">
                  <c:v>43625.635416666599</c:v>
                </c:pt>
                <c:pt idx="33323">
                  <c:v>43625.65625</c:v>
                </c:pt>
                <c:pt idx="33324">
                  <c:v>43625.677083333401</c:v>
                </c:pt>
                <c:pt idx="33325">
                  <c:v>43625.697916666599</c:v>
                </c:pt>
                <c:pt idx="33326">
                  <c:v>43625.71875</c:v>
                </c:pt>
                <c:pt idx="33327">
                  <c:v>43625.739583333401</c:v>
                </c:pt>
                <c:pt idx="33328">
                  <c:v>43625.760416666599</c:v>
                </c:pt>
                <c:pt idx="33329">
                  <c:v>43625.78125</c:v>
                </c:pt>
                <c:pt idx="33330">
                  <c:v>43625.802083333401</c:v>
                </c:pt>
                <c:pt idx="33331">
                  <c:v>43625.822916666599</c:v>
                </c:pt>
                <c:pt idx="33332">
                  <c:v>43625.84375</c:v>
                </c:pt>
                <c:pt idx="33333">
                  <c:v>43625.864583333401</c:v>
                </c:pt>
                <c:pt idx="33334">
                  <c:v>43625.885416666599</c:v>
                </c:pt>
                <c:pt idx="33335">
                  <c:v>43625.90625</c:v>
                </c:pt>
                <c:pt idx="33336">
                  <c:v>43625.927083333401</c:v>
                </c:pt>
                <c:pt idx="33337">
                  <c:v>43625.947916666599</c:v>
                </c:pt>
                <c:pt idx="33338">
                  <c:v>43625.96875</c:v>
                </c:pt>
                <c:pt idx="33339">
                  <c:v>43625.989583333401</c:v>
                </c:pt>
                <c:pt idx="33340">
                  <c:v>43626.010416666599</c:v>
                </c:pt>
                <c:pt idx="33341">
                  <c:v>43626.03125</c:v>
                </c:pt>
                <c:pt idx="33342">
                  <c:v>43626.052083333401</c:v>
                </c:pt>
                <c:pt idx="33343">
                  <c:v>43626.072916666599</c:v>
                </c:pt>
                <c:pt idx="33344">
                  <c:v>43626.09375</c:v>
                </c:pt>
                <c:pt idx="33345">
                  <c:v>43626.114583333401</c:v>
                </c:pt>
                <c:pt idx="33346">
                  <c:v>43626.135416666599</c:v>
                </c:pt>
                <c:pt idx="33347">
                  <c:v>43626.15625</c:v>
                </c:pt>
                <c:pt idx="33348">
                  <c:v>43626.177083333401</c:v>
                </c:pt>
                <c:pt idx="33349">
                  <c:v>43626.197916666599</c:v>
                </c:pt>
                <c:pt idx="33350">
                  <c:v>43626.21875</c:v>
                </c:pt>
                <c:pt idx="33351">
                  <c:v>43626.239583333401</c:v>
                </c:pt>
                <c:pt idx="33352">
                  <c:v>43626.260416666599</c:v>
                </c:pt>
                <c:pt idx="33353">
                  <c:v>43626.28125</c:v>
                </c:pt>
                <c:pt idx="33354">
                  <c:v>43626.302083333401</c:v>
                </c:pt>
                <c:pt idx="33355">
                  <c:v>43626.322916666599</c:v>
                </c:pt>
                <c:pt idx="33356">
                  <c:v>43626.34375</c:v>
                </c:pt>
                <c:pt idx="33357">
                  <c:v>43626.364583333401</c:v>
                </c:pt>
                <c:pt idx="33358">
                  <c:v>43626.385416666599</c:v>
                </c:pt>
                <c:pt idx="33359">
                  <c:v>43626.40625</c:v>
                </c:pt>
                <c:pt idx="33360">
                  <c:v>43626.427083333401</c:v>
                </c:pt>
                <c:pt idx="33361">
                  <c:v>43626.447916666599</c:v>
                </c:pt>
                <c:pt idx="33362">
                  <c:v>43626.46875</c:v>
                </c:pt>
                <c:pt idx="33363">
                  <c:v>43626.489583333401</c:v>
                </c:pt>
                <c:pt idx="33364">
                  <c:v>43626.510416666599</c:v>
                </c:pt>
                <c:pt idx="33365">
                  <c:v>43626.53125</c:v>
                </c:pt>
                <c:pt idx="33366">
                  <c:v>43626.552083333401</c:v>
                </c:pt>
                <c:pt idx="33367">
                  <c:v>43626.572916666599</c:v>
                </c:pt>
                <c:pt idx="33368">
                  <c:v>43626.59375</c:v>
                </c:pt>
                <c:pt idx="33369">
                  <c:v>43626.614583333401</c:v>
                </c:pt>
                <c:pt idx="33370">
                  <c:v>43626.635416666599</c:v>
                </c:pt>
                <c:pt idx="33371">
                  <c:v>43626.65625</c:v>
                </c:pt>
                <c:pt idx="33372">
                  <c:v>43626.677083333401</c:v>
                </c:pt>
                <c:pt idx="33373">
                  <c:v>43626.697916666599</c:v>
                </c:pt>
                <c:pt idx="33374">
                  <c:v>43626.71875</c:v>
                </c:pt>
                <c:pt idx="33375">
                  <c:v>43626.739583333401</c:v>
                </c:pt>
                <c:pt idx="33376">
                  <c:v>43626.760416666599</c:v>
                </c:pt>
                <c:pt idx="33377">
                  <c:v>43626.78125</c:v>
                </c:pt>
                <c:pt idx="33378">
                  <c:v>43626.802083333401</c:v>
                </c:pt>
                <c:pt idx="33379">
                  <c:v>43626.822916666599</c:v>
                </c:pt>
                <c:pt idx="33380">
                  <c:v>43626.84375</c:v>
                </c:pt>
                <c:pt idx="33381">
                  <c:v>43626.864583333401</c:v>
                </c:pt>
                <c:pt idx="33382">
                  <c:v>43626.885416666599</c:v>
                </c:pt>
                <c:pt idx="33383">
                  <c:v>43626.90625</c:v>
                </c:pt>
                <c:pt idx="33384">
                  <c:v>43626.927083333401</c:v>
                </c:pt>
                <c:pt idx="33385">
                  <c:v>43626.947916666599</c:v>
                </c:pt>
                <c:pt idx="33386">
                  <c:v>43626.96875</c:v>
                </c:pt>
                <c:pt idx="33387">
                  <c:v>43626.989583333401</c:v>
                </c:pt>
                <c:pt idx="33388">
                  <c:v>43627.010416666599</c:v>
                </c:pt>
                <c:pt idx="33389">
                  <c:v>43627.03125</c:v>
                </c:pt>
                <c:pt idx="33390">
                  <c:v>43627.052083333401</c:v>
                </c:pt>
                <c:pt idx="33391">
                  <c:v>43627.072916666599</c:v>
                </c:pt>
                <c:pt idx="33392">
                  <c:v>43627.09375</c:v>
                </c:pt>
                <c:pt idx="33393">
                  <c:v>43627.114583333401</c:v>
                </c:pt>
                <c:pt idx="33394">
                  <c:v>43627.135416666599</c:v>
                </c:pt>
                <c:pt idx="33395">
                  <c:v>43627.15625</c:v>
                </c:pt>
                <c:pt idx="33396">
                  <c:v>43627.177083333401</c:v>
                </c:pt>
                <c:pt idx="33397">
                  <c:v>43627.197916666599</c:v>
                </c:pt>
                <c:pt idx="33398">
                  <c:v>43627.21875</c:v>
                </c:pt>
                <c:pt idx="33399">
                  <c:v>43627.239583333401</c:v>
                </c:pt>
                <c:pt idx="33400">
                  <c:v>43627.260416666599</c:v>
                </c:pt>
                <c:pt idx="33401">
                  <c:v>43627.28125</c:v>
                </c:pt>
                <c:pt idx="33402">
                  <c:v>43627.302083333401</c:v>
                </c:pt>
                <c:pt idx="33403">
                  <c:v>43627.322916666599</c:v>
                </c:pt>
                <c:pt idx="33404">
                  <c:v>43627.34375</c:v>
                </c:pt>
                <c:pt idx="33405">
                  <c:v>43627.364583333401</c:v>
                </c:pt>
                <c:pt idx="33406">
                  <c:v>43627.385416666599</c:v>
                </c:pt>
                <c:pt idx="33407">
                  <c:v>43627.40625</c:v>
                </c:pt>
                <c:pt idx="33408">
                  <c:v>43627.427083333401</c:v>
                </c:pt>
                <c:pt idx="33409">
                  <c:v>43627.447916666599</c:v>
                </c:pt>
                <c:pt idx="33410">
                  <c:v>43627.46875</c:v>
                </c:pt>
                <c:pt idx="33411">
                  <c:v>43627.489583333401</c:v>
                </c:pt>
                <c:pt idx="33412">
                  <c:v>43627.510416666599</c:v>
                </c:pt>
                <c:pt idx="33413">
                  <c:v>43627.53125</c:v>
                </c:pt>
                <c:pt idx="33414">
                  <c:v>43627.552083333401</c:v>
                </c:pt>
                <c:pt idx="33415">
                  <c:v>43627.572916666599</c:v>
                </c:pt>
                <c:pt idx="33416">
                  <c:v>43627.59375</c:v>
                </c:pt>
                <c:pt idx="33417">
                  <c:v>43627.614583333401</c:v>
                </c:pt>
                <c:pt idx="33418">
                  <c:v>43627.635416666599</c:v>
                </c:pt>
                <c:pt idx="33419">
                  <c:v>43627.65625</c:v>
                </c:pt>
                <c:pt idx="33420">
                  <c:v>43627.677083333401</c:v>
                </c:pt>
                <c:pt idx="33421">
                  <c:v>43627.697916666599</c:v>
                </c:pt>
                <c:pt idx="33422">
                  <c:v>43627.71875</c:v>
                </c:pt>
                <c:pt idx="33423">
                  <c:v>43627.739583333401</c:v>
                </c:pt>
                <c:pt idx="33424">
                  <c:v>43627.760416666599</c:v>
                </c:pt>
                <c:pt idx="33425">
                  <c:v>43627.78125</c:v>
                </c:pt>
                <c:pt idx="33426">
                  <c:v>43627.802083333401</c:v>
                </c:pt>
                <c:pt idx="33427">
                  <c:v>43627.822916666599</c:v>
                </c:pt>
                <c:pt idx="33428">
                  <c:v>43627.84375</c:v>
                </c:pt>
                <c:pt idx="33429">
                  <c:v>43627.864583333401</c:v>
                </c:pt>
                <c:pt idx="33430">
                  <c:v>43627.885416666599</c:v>
                </c:pt>
                <c:pt idx="33431">
                  <c:v>43627.90625</c:v>
                </c:pt>
                <c:pt idx="33432">
                  <c:v>43627.927083333401</c:v>
                </c:pt>
                <c:pt idx="33433">
                  <c:v>43627.947916666599</c:v>
                </c:pt>
                <c:pt idx="33434">
                  <c:v>43627.96875</c:v>
                </c:pt>
                <c:pt idx="33435">
                  <c:v>43627.989583333401</c:v>
                </c:pt>
                <c:pt idx="33436">
                  <c:v>43628.010416666599</c:v>
                </c:pt>
                <c:pt idx="33437">
                  <c:v>43628.03125</c:v>
                </c:pt>
                <c:pt idx="33438">
                  <c:v>43628.052083333401</c:v>
                </c:pt>
                <c:pt idx="33439">
                  <c:v>43628.072916666599</c:v>
                </c:pt>
                <c:pt idx="33440">
                  <c:v>43628.09375</c:v>
                </c:pt>
                <c:pt idx="33441">
                  <c:v>43628.114583333401</c:v>
                </c:pt>
                <c:pt idx="33442">
                  <c:v>43628.135416666599</c:v>
                </c:pt>
                <c:pt idx="33443">
                  <c:v>43628.15625</c:v>
                </c:pt>
                <c:pt idx="33444">
                  <c:v>43628.177083333401</c:v>
                </c:pt>
                <c:pt idx="33445">
                  <c:v>43628.197916666599</c:v>
                </c:pt>
                <c:pt idx="33446">
                  <c:v>43628.21875</c:v>
                </c:pt>
                <c:pt idx="33447">
                  <c:v>43628.239583333401</c:v>
                </c:pt>
                <c:pt idx="33448">
                  <c:v>43628.260416666599</c:v>
                </c:pt>
                <c:pt idx="33449">
                  <c:v>43628.28125</c:v>
                </c:pt>
                <c:pt idx="33450">
                  <c:v>43628.302083333401</c:v>
                </c:pt>
                <c:pt idx="33451">
                  <c:v>43628.322916666599</c:v>
                </c:pt>
                <c:pt idx="33452">
                  <c:v>43628.34375</c:v>
                </c:pt>
                <c:pt idx="33453">
                  <c:v>43628.364583333401</c:v>
                </c:pt>
                <c:pt idx="33454">
                  <c:v>43628.385416666599</c:v>
                </c:pt>
                <c:pt idx="33455">
                  <c:v>43628.40625</c:v>
                </c:pt>
                <c:pt idx="33456">
                  <c:v>43628.427083333401</c:v>
                </c:pt>
                <c:pt idx="33457">
                  <c:v>43628.447916666599</c:v>
                </c:pt>
                <c:pt idx="33458">
                  <c:v>43628.46875</c:v>
                </c:pt>
                <c:pt idx="33459">
                  <c:v>43628.489583333401</c:v>
                </c:pt>
                <c:pt idx="33460">
                  <c:v>43628.510416666599</c:v>
                </c:pt>
                <c:pt idx="33461">
                  <c:v>43628.53125</c:v>
                </c:pt>
                <c:pt idx="33462">
                  <c:v>43628.552083333401</c:v>
                </c:pt>
                <c:pt idx="33463">
                  <c:v>43628.572916666599</c:v>
                </c:pt>
                <c:pt idx="33464">
                  <c:v>43628.59375</c:v>
                </c:pt>
                <c:pt idx="33465">
                  <c:v>43628.614583333401</c:v>
                </c:pt>
                <c:pt idx="33466">
                  <c:v>43628.635416666599</c:v>
                </c:pt>
                <c:pt idx="33467">
                  <c:v>43628.65625</c:v>
                </c:pt>
                <c:pt idx="33468">
                  <c:v>43628.677083333401</c:v>
                </c:pt>
                <c:pt idx="33469">
                  <c:v>43628.697916666599</c:v>
                </c:pt>
                <c:pt idx="33470">
                  <c:v>43628.71875</c:v>
                </c:pt>
                <c:pt idx="33471">
                  <c:v>43628.739583333401</c:v>
                </c:pt>
                <c:pt idx="33472">
                  <c:v>43628.760416666599</c:v>
                </c:pt>
                <c:pt idx="33473">
                  <c:v>43628.78125</c:v>
                </c:pt>
                <c:pt idx="33474">
                  <c:v>43628.802083333401</c:v>
                </c:pt>
                <c:pt idx="33475">
                  <c:v>43628.822916666599</c:v>
                </c:pt>
                <c:pt idx="33476">
                  <c:v>43628.84375</c:v>
                </c:pt>
                <c:pt idx="33477">
                  <c:v>43628.864583333401</c:v>
                </c:pt>
                <c:pt idx="33478">
                  <c:v>43628.885416666599</c:v>
                </c:pt>
                <c:pt idx="33479">
                  <c:v>43628.90625</c:v>
                </c:pt>
                <c:pt idx="33480">
                  <c:v>43628.927083333401</c:v>
                </c:pt>
                <c:pt idx="33481">
                  <c:v>43628.947916666599</c:v>
                </c:pt>
                <c:pt idx="33482">
                  <c:v>43628.96875</c:v>
                </c:pt>
                <c:pt idx="33483">
                  <c:v>43628.989583333401</c:v>
                </c:pt>
                <c:pt idx="33484">
                  <c:v>43629.010416666599</c:v>
                </c:pt>
                <c:pt idx="33485">
                  <c:v>43629.03125</c:v>
                </c:pt>
                <c:pt idx="33486">
                  <c:v>43629.052083333401</c:v>
                </c:pt>
                <c:pt idx="33487">
                  <c:v>43629.072916666599</c:v>
                </c:pt>
                <c:pt idx="33488">
                  <c:v>43629.09375</c:v>
                </c:pt>
                <c:pt idx="33489">
                  <c:v>43629.114583333401</c:v>
                </c:pt>
                <c:pt idx="33490">
                  <c:v>43629.135416666599</c:v>
                </c:pt>
                <c:pt idx="33491">
                  <c:v>43629.15625</c:v>
                </c:pt>
                <c:pt idx="33492">
                  <c:v>43629.177083333401</c:v>
                </c:pt>
                <c:pt idx="33493">
                  <c:v>43629.197916666599</c:v>
                </c:pt>
                <c:pt idx="33494">
                  <c:v>43629.21875</c:v>
                </c:pt>
                <c:pt idx="33495">
                  <c:v>43629.239583333401</c:v>
                </c:pt>
                <c:pt idx="33496">
                  <c:v>43629.260416666599</c:v>
                </c:pt>
                <c:pt idx="33497">
                  <c:v>43629.28125</c:v>
                </c:pt>
                <c:pt idx="33498">
                  <c:v>43629.302083333401</c:v>
                </c:pt>
                <c:pt idx="33499">
                  <c:v>43629.322916666599</c:v>
                </c:pt>
                <c:pt idx="33500">
                  <c:v>43629.34375</c:v>
                </c:pt>
                <c:pt idx="33501">
                  <c:v>43629.364583333401</c:v>
                </c:pt>
                <c:pt idx="33502">
                  <c:v>43629.385416666599</c:v>
                </c:pt>
                <c:pt idx="33503">
                  <c:v>43629.40625</c:v>
                </c:pt>
                <c:pt idx="33504">
                  <c:v>43629.427083333401</c:v>
                </c:pt>
                <c:pt idx="33505">
                  <c:v>43629.447916666599</c:v>
                </c:pt>
                <c:pt idx="33506">
                  <c:v>43629.46875</c:v>
                </c:pt>
                <c:pt idx="33507">
                  <c:v>43629.489583333401</c:v>
                </c:pt>
                <c:pt idx="33508">
                  <c:v>43629.510416666599</c:v>
                </c:pt>
                <c:pt idx="33509">
                  <c:v>43629.53125</c:v>
                </c:pt>
                <c:pt idx="33510">
                  <c:v>43629.552083333401</c:v>
                </c:pt>
                <c:pt idx="33511">
                  <c:v>43629.572916666599</c:v>
                </c:pt>
                <c:pt idx="33512">
                  <c:v>43629.59375</c:v>
                </c:pt>
                <c:pt idx="33513">
                  <c:v>43629.614583333401</c:v>
                </c:pt>
                <c:pt idx="33514">
                  <c:v>43629.635416666599</c:v>
                </c:pt>
                <c:pt idx="33515">
                  <c:v>43629.65625</c:v>
                </c:pt>
                <c:pt idx="33516">
                  <c:v>43629.677083333401</c:v>
                </c:pt>
                <c:pt idx="33517">
                  <c:v>43629.697916666599</c:v>
                </c:pt>
                <c:pt idx="33518">
                  <c:v>43629.71875</c:v>
                </c:pt>
                <c:pt idx="33519">
                  <c:v>43629.739583333401</c:v>
                </c:pt>
                <c:pt idx="33520">
                  <c:v>43629.760416666599</c:v>
                </c:pt>
                <c:pt idx="33521">
                  <c:v>43629.78125</c:v>
                </c:pt>
                <c:pt idx="33522">
                  <c:v>43629.802083333401</c:v>
                </c:pt>
                <c:pt idx="33523">
                  <c:v>43629.822916666599</c:v>
                </c:pt>
                <c:pt idx="33524">
                  <c:v>43629.84375</c:v>
                </c:pt>
                <c:pt idx="33525">
                  <c:v>43629.864583333401</c:v>
                </c:pt>
                <c:pt idx="33526">
                  <c:v>43629.885416666599</c:v>
                </c:pt>
                <c:pt idx="33527">
                  <c:v>43629.90625</c:v>
                </c:pt>
                <c:pt idx="33528">
                  <c:v>43629.927083333401</c:v>
                </c:pt>
                <c:pt idx="33529">
                  <c:v>43629.947916666599</c:v>
                </c:pt>
                <c:pt idx="33530">
                  <c:v>43629.96875</c:v>
                </c:pt>
                <c:pt idx="33531">
                  <c:v>43629.989583333401</c:v>
                </c:pt>
                <c:pt idx="33532">
                  <c:v>43630.010416666599</c:v>
                </c:pt>
                <c:pt idx="33533">
                  <c:v>43630.03125</c:v>
                </c:pt>
                <c:pt idx="33534">
                  <c:v>43630.052083333401</c:v>
                </c:pt>
                <c:pt idx="33535">
                  <c:v>43630.072916666599</c:v>
                </c:pt>
                <c:pt idx="33536">
                  <c:v>43630.09375</c:v>
                </c:pt>
                <c:pt idx="33537">
                  <c:v>43630.114583333401</c:v>
                </c:pt>
                <c:pt idx="33538">
                  <c:v>43630.135416666599</c:v>
                </c:pt>
                <c:pt idx="33539">
                  <c:v>43630.15625</c:v>
                </c:pt>
                <c:pt idx="33540">
                  <c:v>43630.177083333401</c:v>
                </c:pt>
                <c:pt idx="33541">
                  <c:v>43630.197916666599</c:v>
                </c:pt>
                <c:pt idx="33542">
                  <c:v>43630.21875</c:v>
                </c:pt>
                <c:pt idx="33543">
                  <c:v>43630.239583333401</c:v>
                </c:pt>
                <c:pt idx="33544">
                  <c:v>43630.260416666599</c:v>
                </c:pt>
                <c:pt idx="33545">
                  <c:v>43630.28125</c:v>
                </c:pt>
                <c:pt idx="33546">
                  <c:v>43630.302083333401</c:v>
                </c:pt>
                <c:pt idx="33547">
                  <c:v>43630.322916666599</c:v>
                </c:pt>
                <c:pt idx="33548">
                  <c:v>43630.34375</c:v>
                </c:pt>
                <c:pt idx="33549">
                  <c:v>43630.364583333401</c:v>
                </c:pt>
                <c:pt idx="33550">
                  <c:v>43630.385416666599</c:v>
                </c:pt>
                <c:pt idx="33551">
                  <c:v>43630.40625</c:v>
                </c:pt>
                <c:pt idx="33552">
                  <c:v>43630.427083333401</c:v>
                </c:pt>
                <c:pt idx="33553">
                  <c:v>43630.447916666599</c:v>
                </c:pt>
                <c:pt idx="33554">
                  <c:v>43630.46875</c:v>
                </c:pt>
                <c:pt idx="33555">
                  <c:v>43630.489583333401</c:v>
                </c:pt>
                <c:pt idx="33556">
                  <c:v>43630.510416666599</c:v>
                </c:pt>
                <c:pt idx="33557">
                  <c:v>43630.53125</c:v>
                </c:pt>
                <c:pt idx="33558">
                  <c:v>43630.552083333401</c:v>
                </c:pt>
                <c:pt idx="33559">
                  <c:v>43630.572916666599</c:v>
                </c:pt>
                <c:pt idx="33560">
                  <c:v>43630.59375</c:v>
                </c:pt>
                <c:pt idx="33561">
                  <c:v>43630.614583333401</c:v>
                </c:pt>
                <c:pt idx="33562">
                  <c:v>43630.635416666599</c:v>
                </c:pt>
                <c:pt idx="33563">
                  <c:v>43630.65625</c:v>
                </c:pt>
                <c:pt idx="33564">
                  <c:v>43630.677083333401</c:v>
                </c:pt>
                <c:pt idx="33565">
                  <c:v>43630.697916666599</c:v>
                </c:pt>
                <c:pt idx="33566">
                  <c:v>43630.71875</c:v>
                </c:pt>
                <c:pt idx="33567">
                  <c:v>43630.739583333401</c:v>
                </c:pt>
                <c:pt idx="33568">
                  <c:v>43630.760416666599</c:v>
                </c:pt>
                <c:pt idx="33569">
                  <c:v>43630.78125</c:v>
                </c:pt>
                <c:pt idx="33570">
                  <c:v>43630.802083333401</c:v>
                </c:pt>
                <c:pt idx="33571">
                  <c:v>43630.822916666599</c:v>
                </c:pt>
                <c:pt idx="33572">
                  <c:v>43630.84375</c:v>
                </c:pt>
                <c:pt idx="33573">
                  <c:v>43630.864583333401</c:v>
                </c:pt>
                <c:pt idx="33574">
                  <c:v>43630.885416666599</c:v>
                </c:pt>
                <c:pt idx="33575">
                  <c:v>43630.90625</c:v>
                </c:pt>
                <c:pt idx="33576">
                  <c:v>43630.927083333401</c:v>
                </c:pt>
                <c:pt idx="33577">
                  <c:v>43630.947916666599</c:v>
                </c:pt>
                <c:pt idx="33578">
                  <c:v>43630.96875</c:v>
                </c:pt>
                <c:pt idx="33579">
                  <c:v>43630.989583333401</c:v>
                </c:pt>
                <c:pt idx="33580">
                  <c:v>43631.010416666599</c:v>
                </c:pt>
                <c:pt idx="33581">
                  <c:v>43631.03125</c:v>
                </c:pt>
                <c:pt idx="33582">
                  <c:v>43631.052083333401</c:v>
                </c:pt>
                <c:pt idx="33583">
                  <c:v>43631.072916666599</c:v>
                </c:pt>
                <c:pt idx="33584">
                  <c:v>43631.09375</c:v>
                </c:pt>
                <c:pt idx="33585">
                  <c:v>43631.114583333401</c:v>
                </c:pt>
                <c:pt idx="33586">
                  <c:v>43631.135416666599</c:v>
                </c:pt>
                <c:pt idx="33587">
                  <c:v>43631.15625</c:v>
                </c:pt>
                <c:pt idx="33588">
                  <c:v>43631.177083333401</c:v>
                </c:pt>
                <c:pt idx="33589">
                  <c:v>43631.197916666599</c:v>
                </c:pt>
                <c:pt idx="33590">
                  <c:v>43631.21875</c:v>
                </c:pt>
                <c:pt idx="33591">
                  <c:v>43631.239583333401</c:v>
                </c:pt>
                <c:pt idx="33592">
                  <c:v>43631.260416666599</c:v>
                </c:pt>
                <c:pt idx="33593">
                  <c:v>43631.28125</c:v>
                </c:pt>
                <c:pt idx="33594">
                  <c:v>43631.302083333401</c:v>
                </c:pt>
                <c:pt idx="33595">
                  <c:v>43631.322916666599</c:v>
                </c:pt>
                <c:pt idx="33596">
                  <c:v>43631.34375</c:v>
                </c:pt>
                <c:pt idx="33597">
                  <c:v>43631.364583333401</c:v>
                </c:pt>
                <c:pt idx="33598">
                  <c:v>43631.385416666599</c:v>
                </c:pt>
                <c:pt idx="33599">
                  <c:v>43631.40625</c:v>
                </c:pt>
                <c:pt idx="33600">
                  <c:v>43631.427083333401</c:v>
                </c:pt>
                <c:pt idx="33601">
                  <c:v>43631.447916666599</c:v>
                </c:pt>
                <c:pt idx="33602">
                  <c:v>43631.46875</c:v>
                </c:pt>
                <c:pt idx="33603">
                  <c:v>43631.489583333401</c:v>
                </c:pt>
                <c:pt idx="33604">
                  <c:v>43631.510416666599</c:v>
                </c:pt>
                <c:pt idx="33605">
                  <c:v>43631.53125</c:v>
                </c:pt>
                <c:pt idx="33606">
                  <c:v>43631.552083333401</c:v>
                </c:pt>
                <c:pt idx="33607">
                  <c:v>43631.572916666599</c:v>
                </c:pt>
                <c:pt idx="33608">
                  <c:v>43631.59375</c:v>
                </c:pt>
                <c:pt idx="33609">
                  <c:v>43631.614583333401</c:v>
                </c:pt>
                <c:pt idx="33610">
                  <c:v>43631.635416666599</c:v>
                </c:pt>
                <c:pt idx="33611">
                  <c:v>43631.65625</c:v>
                </c:pt>
                <c:pt idx="33612">
                  <c:v>43631.677083333401</c:v>
                </c:pt>
                <c:pt idx="33613">
                  <c:v>43631.697916666599</c:v>
                </c:pt>
                <c:pt idx="33614">
                  <c:v>43631.71875</c:v>
                </c:pt>
                <c:pt idx="33615">
                  <c:v>43631.739583333401</c:v>
                </c:pt>
                <c:pt idx="33616">
                  <c:v>43631.760416666599</c:v>
                </c:pt>
                <c:pt idx="33617">
                  <c:v>43631.78125</c:v>
                </c:pt>
                <c:pt idx="33618">
                  <c:v>43631.802083333401</c:v>
                </c:pt>
                <c:pt idx="33619">
                  <c:v>43631.822916666599</c:v>
                </c:pt>
                <c:pt idx="33620">
                  <c:v>43631.84375</c:v>
                </c:pt>
                <c:pt idx="33621">
                  <c:v>43631.864583333401</c:v>
                </c:pt>
                <c:pt idx="33622">
                  <c:v>43631.885416666599</c:v>
                </c:pt>
                <c:pt idx="33623">
                  <c:v>43631.90625</c:v>
                </c:pt>
                <c:pt idx="33624">
                  <c:v>43631.927083333401</c:v>
                </c:pt>
                <c:pt idx="33625">
                  <c:v>43631.947916666599</c:v>
                </c:pt>
                <c:pt idx="33626">
                  <c:v>43631.96875</c:v>
                </c:pt>
                <c:pt idx="33627">
                  <c:v>43631.989583333401</c:v>
                </c:pt>
                <c:pt idx="33628">
                  <c:v>43632.010416666599</c:v>
                </c:pt>
                <c:pt idx="33629">
                  <c:v>43632.03125</c:v>
                </c:pt>
                <c:pt idx="33630">
                  <c:v>43632.052083333401</c:v>
                </c:pt>
                <c:pt idx="33631">
                  <c:v>43632.072916666599</c:v>
                </c:pt>
                <c:pt idx="33632">
                  <c:v>43632.09375</c:v>
                </c:pt>
                <c:pt idx="33633">
                  <c:v>43632.114583333401</c:v>
                </c:pt>
                <c:pt idx="33634">
                  <c:v>43632.135416666599</c:v>
                </c:pt>
                <c:pt idx="33635">
                  <c:v>43632.15625</c:v>
                </c:pt>
                <c:pt idx="33636">
                  <c:v>43632.177083333401</c:v>
                </c:pt>
                <c:pt idx="33637">
                  <c:v>43632.197916666599</c:v>
                </c:pt>
                <c:pt idx="33638">
                  <c:v>43632.21875</c:v>
                </c:pt>
                <c:pt idx="33639">
                  <c:v>43632.239583333401</c:v>
                </c:pt>
                <c:pt idx="33640">
                  <c:v>43632.260416666599</c:v>
                </c:pt>
                <c:pt idx="33641">
                  <c:v>43632.28125</c:v>
                </c:pt>
                <c:pt idx="33642">
                  <c:v>43632.302083333401</c:v>
                </c:pt>
                <c:pt idx="33643">
                  <c:v>43632.322916666599</c:v>
                </c:pt>
                <c:pt idx="33644">
                  <c:v>43632.34375</c:v>
                </c:pt>
                <c:pt idx="33645">
                  <c:v>43632.364583333401</c:v>
                </c:pt>
                <c:pt idx="33646">
                  <c:v>43632.385416666599</c:v>
                </c:pt>
                <c:pt idx="33647">
                  <c:v>43632.40625</c:v>
                </c:pt>
                <c:pt idx="33648">
                  <c:v>43632.427083333401</c:v>
                </c:pt>
                <c:pt idx="33649">
                  <c:v>43632.447916666599</c:v>
                </c:pt>
                <c:pt idx="33650">
                  <c:v>43632.46875</c:v>
                </c:pt>
                <c:pt idx="33651">
                  <c:v>43632.489583333401</c:v>
                </c:pt>
                <c:pt idx="33652">
                  <c:v>43632.510416666599</c:v>
                </c:pt>
                <c:pt idx="33653">
                  <c:v>43632.53125</c:v>
                </c:pt>
                <c:pt idx="33654">
                  <c:v>43632.552083333401</c:v>
                </c:pt>
                <c:pt idx="33655">
                  <c:v>43632.572916666599</c:v>
                </c:pt>
                <c:pt idx="33656">
                  <c:v>43632.59375</c:v>
                </c:pt>
                <c:pt idx="33657">
                  <c:v>43632.614583333401</c:v>
                </c:pt>
                <c:pt idx="33658">
                  <c:v>43632.635416666599</c:v>
                </c:pt>
                <c:pt idx="33659">
                  <c:v>43632.65625</c:v>
                </c:pt>
                <c:pt idx="33660">
                  <c:v>43632.677083333401</c:v>
                </c:pt>
                <c:pt idx="33661">
                  <c:v>43632.697916666599</c:v>
                </c:pt>
                <c:pt idx="33662">
                  <c:v>43632.71875</c:v>
                </c:pt>
                <c:pt idx="33663">
                  <c:v>43632.739583333401</c:v>
                </c:pt>
                <c:pt idx="33664">
                  <c:v>43632.760416666599</c:v>
                </c:pt>
                <c:pt idx="33665">
                  <c:v>43632.78125</c:v>
                </c:pt>
                <c:pt idx="33666">
                  <c:v>43632.802083333401</c:v>
                </c:pt>
                <c:pt idx="33667">
                  <c:v>43632.822916666599</c:v>
                </c:pt>
                <c:pt idx="33668">
                  <c:v>43632.84375</c:v>
                </c:pt>
                <c:pt idx="33669">
                  <c:v>43632.864583333401</c:v>
                </c:pt>
                <c:pt idx="33670">
                  <c:v>43632.885416666599</c:v>
                </c:pt>
                <c:pt idx="33671">
                  <c:v>43632.90625</c:v>
                </c:pt>
                <c:pt idx="33672">
                  <c:v>43632.927083333401</c:v>
                </c:pt>
                <c:pt idx="33673">
                  <c:v>43632.947916666599</c:v>
                </c:pt>
                <c:pt idx="33674">
                  <c:v>43632.96875</c:v>
                </c:pt>
                <c:pt idx="33675">
                  <c:v>43632.989583333401</c:v>
                </c:pt>
                <c:pt idx="33676">
                  <c:v>43633.010416666599</c:v>
                </c:pt>
                <c:pt idx="33677">
                  <c:v>43633.03125</c:v>
                </c:pt>
                <c:pt idx="33678">
                  <c:v>43633.052083333401</c:v>
                </c:pt>
                <c:pt idx="33679">
                  <c:v>43633.072916666599</c:v>
                </c:pt>
                <c:pt idx="33680">
                  <c:v>43633.09375</c:v>
                </c:pt>
                <c:pt idx="33681">
                  <c:v>43633.114583333401</c:v>
                </c:pt>
                <c:pt idx="33682">
                  <c:v>43633.135416666599</c:v>
                </c:pt>
                <c:pt idx="33683">
                  <c:v>43633.15625</c:v>
                </c:pt>
                <c:pt idx="33684">
                  <c:v>43633.177083333401</c:v>
                </c:pt>
                <c:pt idx="33685">
                  <c:v>43633.197916666599</c:v>
                </c:pt>
                <c:pt idx="33686">
                  <c:v>43633.21875</c:v>
                </c:pt>
                <c:pt idx="33687">
                  <c:v>43633.239583333401</c:v>
                </c:pt>
                <c:pt idx="33688">
                  <c:v>43633.260416666599</c:v>
                </c:pt>
                <c:pt idx="33689">
                  <c:v>43633.28125</c:v>
                </c:pt>
                <c:pt idx="33690">
                  <c:v>43633.302083333401</c:v>
                </c:pt>
                <c:pt idx="33691">
                  <c:v>43633.322916666599</c:v>
                </c:pt>
                <c:pt idx="33692">
                  <c:v>43633.34375</c:v>
                </c:pt>
                <c:pt idx="33693">
                  <c:v>43633.364583333401</c:v>
                </c:pt>
                <c:pt idx="33694">
                  <c:v>43633.385416666599</c:v>
                </c:pt>
                <c:pt idx="33695">
                  <c:v>43633.40625</c:v>
                </c:pt>
                <c:pt idx="33696">
                  <c:v>43633.427083333401</c:v>
                </c:pt>
                <c:pt idx="33697">
                  <c:v>43633.447916666599</c:v>
                </c:pt>
                <c:pt idx="33698">
                  <c:v>43633.46875</c:v>
                </c:pt>
                <c:pt idx="33699">
                  <c:v>43633.489583333401</c:v>
                </c:pt>
                <c:pt idx="33700">
                  <c:v>43633.510416666599</c:v>
                </c:pt>
                <c:pt idx="33701">
                  <c:v>43633.53125</c:v>
                </c:pt>
                <c:pt idx="33702">
                  <c:v>43633.552083333401</c:v>
                </c:pt>
                <c:pt idx="33703">
                  <c:v>43633.572916666599</c:v>
                </c:pt>
                <c:pt idx="33704">
                  <c:v>43633.59375</c:v>
                </c:pt>
                <c:pt idx="33705">
                  <c:v>43633.614583333401</c:v>
                </c:pt>
                <c:pt idx="33706">
                  <c:v>43633.635416666599</c:v>
                </c:pt>
                <c:pt idx="33707">
                  <c:v>43633.65625</c:v>
                </c:pt>
                <c:pt idx="33708">
                  <c:v>43633.677083333401</c:v>
                </c:pt>
                <c:pt idx="33709">
                  <c:v>43633.697916666599</c:v>
                </c:pt>
                <c:pt idx="33710">
                  <c:v>43633.71875</c:v>
                </c:pt>
                <c:pt idx="33711">
                  <c:v>43633.739583333401</c:v>
                </c:pt>
                <c:pt idx="33712">
                  <c:v>43633.760416666599</c:v>
                </c:pt>
                <c:pt idx="33713">
                  <c:v>43633.78125</c:v>
                </c:pt>
                <c:pt idx="33714">
                  <c:v>43633.802083333401</c:v>
                </c:pt>
                <c:pt idx="33715">
                  <c:v>43633.822916666599</c:v>
                </c:pt>
                <c:pt idx="33716">
                  <c:v>43633.84375</c:v>
                </c:pt>
                <c:pt idx="33717">
                  <c:v>43633.864583333401</c:v>
                </c:pt>
                <c:pt idx="33718">
                  <c:v>43633.885416666599</c:v>
                </c:pt>
                <c:pt idx="33719">
                  <c:v>43633.90625</c:v>
                </c:pt>
                <c:pt idx="33720">
                  <c:v>43633.927083333401</c:v>
                </c:pt>
                <c:pt idx="33721">
                  <c:v>43633.947916666599</c:v>
                </c:pt>
                <c:pt idx="33722">
                  <c:v>43633.96875</c:v>
                </c:pt>
                <c:pt idx="33723">
                  <c:v>43633.989583333401</c:v>
                </c:pt>
                <c:pt idx="33724">
                  <c:v>43634.010416666599</c:v>
                </c:pt>
                <c:pt idx="33725">
                  <c:v>43634.03125</c:v>
                </c:pt>
                <c:pt idx="33726">
                  <c:v>43634.052083333401</c:v>
                </c:pt>
                <c:pt idx="33727">
                  <c:v>43634.072916666599</c:v>
                </c:pt>
                <c:pt idx="33728">
                  <c:v>43634.09375</c:v>
                </c:pt>
                <c:pt idx="33729">
                  <c:v>43634.114583333401</c:v>
                </c:pt>
                <c:pt idx="33730">
                  <c:v>43634.135416666599</c:v>
                </c:pt>
                <c:pt idx="33731">
                  <c:v>43634.15625</c:v>
                </c:pt>
                <c:pt idx="33732">
                  <c:v>43634.177083333401</c:v>
                </c:pt>
                <c:pt idx="33733">
                  <c:v>43634.197916666599</c:v>
                </c:pt>
                <c:pt idx="33734">
                  <c:v>43634.21875</c:v>
                </c:pt>
                <c:pt idx="33735">
                  <c:v>43634.239583333401</c:v>
                </c:pt>
                <c:pt idx="33736">
                  <c:v>43634.260416666599</c:v>
                </c:pt>
                <c:pt idx="33737">
                  <c:v>43634.28125</c:v>
                </c:pt>
                <c:pt idx="33738">
                  <c:v>43634.302083333401</c:v>
                </c:pt>
                <c:pt idx="33739">
                  <c:v>43634.322916666599</c:v>
                </c:pt>
                <c:pt idx="33740">
                  <c:v>43634.34375</c:v>
                </c:pt>
                <c:pt idx="33741">
                  <c:v>43634.364583333401</c:v>
                </c:pt>
                <c:pt idx="33742">
                  <c:v>43634.385416666599</c:v>
                </c:pt>
                <c:pt idx="33743">
                  <c:v>43634.40625</c:v>
                </c:pt>
                <c:pt idx="33744">
                  <c:v>43634.427083333401</c:v>
                </c:pt>
                <c:pt idx="33745">
                  <c:v>43634.447916666599</c:v>
                </c:pt>
                <c:pt idx="33746">
                  <c:v>43634.46875</c:v>
                </c:pt>
                <c:pt idx="33747">
                  <c:v>43634.489583333401</c:v>
                </c:pt>
                <c:pt idx="33748">
                  <c:v>43634.510416666599</c:v>
                </c:pt>
                <c:pt idx="33749">
                  <c:v>43634.53125</c:v>
                </c:pt>
                <c:pt idx="33750">
                  <c:v>43634.552083333401</c:v>
                </c:pt>
                <c:pt idx="33751">
                  <c:v>43634.572916666599</c:v>
                </c:pt>
                <c:pt idx="33752">
                  <c:v>43634.59375</c:v>
                </c:pt>
                <c:pt idx="33753">
                  <c:v>43634.614583333401</c:v>
                </c:pt>
                <c:pt idx="33754">
                  <c:v>43634.635416666599</c:v>
                </c:pt>
                <c:pt idx="33755">
                  <c:v>43634.65625</c:v>
                </c:pt>
                <c:pt idx="33756">
                  <c:v>43634.677083333401</c:v>
                </c:pt>
                <c:pt idx="33757">
                  <c:v>43634.697916666599</c:v>
                </c:pt>
                <c:pt idx="33758">
                  <c:v>43634.71875</c:v>
                </c:pt>
                <c:pt idx="33759">
                  <c:v>43634.739583333401</c:v>
                </c:pt>
                <c:pt idx="33760">
                  <c:v>43634.760416666599</c:v>
                </c:pt>
                <c:pt idx="33761">
                  <c:v>43634.78125</c:v>
                </c:pt>
                <c:pt idx="33762">
                  <c:v>43634.802083333401</c:v>
                </c:pt>
                <c:pt idx="33763">
                  <c:v>43634.822916666599</c:v>
                </c:pt>
                <c:pt idx="33764">
                  <c:v>43634.84375</c:v>
                </c:pt>
                <c:pt idx="33765">
                  <c:v>43634.864583333401</c:v>
                </c:pt>
                <c:pt idx="33766">
                  <c:v>43634.885416666599</c:v>
                </c:pt>
                <c:pt idx="33767">
                  <c:v>43634.90625</c:v>
                </c:pt>
                <c:pt idx="33768">
                  <c:v>43634.927083333401</c:v>
                </c:pt>
                <c:pt idx="33769">
                  <c:v>43634.947916666599</c:v>
                </c:pt>
                <c:pt idx="33770">
                  <c:v>43634.96875</c:v>
                </c:pt>
                <c:pt idx="33771">
                  <c:v>43634.989583333401</c:v>
                </c:pt>
                <c:pt idx="33772">
                  <c:v>43635.010416666599</c:v>
                </c:pt>
                <c:pt idx="33773">
                  <c:v>43635.03125</c:v>
                </c:pt>
                <c:pt idx="33774">
                  <c:v>43635.052083333401</c:v>
                </c:pt>
                <c:pt idx="33775">
                  <c:v>43635.072916666599</c:v>
                </c:pt>
                <c:pt idx="33776">
                  <c:v>43635.09375</c:v>
                </c:pt>
                <c:pt idx="33777">
                  <c:v>43635.114583333401</c:v>
                </c:pt>
                <c:pt idx="33778">
                  <c:v>43635.135416666599</c:v>
                </c:pt>
                <c:pt idx="33779">
                  <c:v>43635.15625</c:v>
                </c:pt>
                <c:pt idx="33780">
                  <c:v>43635.177083333401</c:v>
                </c:pt>
                <c:pt idx="33781">
                  <c:v>43635.197916666599</c:v>
                </c:pt>
                <c:pt idx="33782">
                  <c:v>43635.21875</c:v>
                </c:pt>
                <c:pt idx="33783">
                  <c:v>43635.239583333401</c:v>
                </c:pt>
                <c:pt idx="33784">
                  <c:v>43635.260416666599</c:v>
                </c:pt>
                <c:pt idx="33785">
                  <c:v>43635.28125</c:v>
                </c:pt>
                <c:pt idx="33786">
                  <c:v>43635.302083333401</c:v>
                </c:pt>
                <c:pt idx="33787">
                  <c:v>43635.322916666599</c:v>
                </c:pt>
                <c:pt idx="33788">
                  <c:v>43635.34375</c:v>
                </c:pt>
                <c:pt idx="33789">
                  <c:v>43635.364583333401</c:v>
                </c:pt>
                <c:pt idx="33790">
                  <c:v>43635.385416666599</c:v>
                </c:pt>
                <c:pt idx="33791">
                  <c:v>43635.40625</c:v>
                </c:pt>
                <c:pt idx="33792">
                  <c:v>43635.427083333401</c:v>
                </c:pt>
                <c:pt idx="33793">
                  <c:v>43635.447916666599</c:v>
                </c:pt>
                <c:pt idx="33794">
                  <c:v>43635.46875</c:v>
                </c:pt>
                <c:pt idx="33795">
                  <c:v>43635.489583333401</c:v>
                </c:pt>
                <c:pt idx="33796">
                  <c:v>43635.510416666599</c:v>
                </c:pt>
                <c:pt idx="33797">
                  <c:v>43635.53125</c:v>
                </c:pt>
                <c:pt idx="33798">
                  <c:v>43635.552083333401</c:v>
                </c:pt>
                <c:pt idx="33799">
                  <c:v>43635.572916666599</c:v>
                </c:pt>
                <c:pt idx="33800">
                  <c:v>43635.59375</c:v>
                </c:pt>
                <c:pt idx="33801">
                  <c:v>43635.614583333401</c:v>
                </c:pt>
                <c:pt idx="33802">
                  <c:v>43635.635416666599</c:v>
                </c:pt>
                <c:pt idx="33803">
                  <c:v>43635.65625</c:v>
                </c:pt>
                <c:pt idx="33804">
                  <c:v>43635.677083333401</c:v>
                </c:pt>
                <c:pt idx="33805">
                  <c:v>43635.697916666599</c:v>
                </c:pt>
                <c:pt idx="33806">
                  <c:v>43635.71875</c:v>
                </c:pt>
                <c:pt idx="33807">
                  <c:v>43635.739583333401</c:v>
                </c:pt>
                <c:pt idx="33808">
                  <c:v>43635.760416666599</c:v>
                </c:pt>
                <c:pt idx="33809">
                  <c:v>43635.78125</c:v>
                </c:pt>
                <c:pt idx="33810">
                  <c:v>43635.802083333401</c:v>
                </c:pt>
                <c:pt idx="33811">
                  <c:v>43635.822916666599</c:v>
                </c:pt>
                <c:pt idx="33812">
                  <c:v>43635.84375</c:v>
                </c:pt>
                <c:pt idx="33813">
                  <c:v>43635.864583333401</c:v>
                </c:pt>
                <c:pt idx="33814">
                  <c:v>43635.885416666599</c:v>
                </c:pt>
                <c:pt idx="33815">
                  <c:v>43635.90625</c:v>
                </c:pt>
                <c:pt idx="33816">
                  <c:v>43635.927083333401</c:v>
                </c:pt>
                <c:pt idx="33817">
                  <c:v>43635.947916666599</c:v>
                </c:pt>
                <c:pt idx="33818">
                  <c:v>43635.96875</c:v>
                </c:pt>
                <c:pt idx="33819">
                  <c:v>43635.989583333401</c:v>
                </c:pt>
                <c:pt idx="33820">
                  <c:v>43636.010416666599</c:v>
                </c:pt>
                <c:pt idx="33821">
                  <c:v>43636.03125</c:v>
                </c:pt>
                <c:pt idx="33822">
                  <c:v>43636.052083333401</c:v>
                </c:pt>
                <c:pt idx="33823">
                  <c:v>43636.072916666599</c:v>
                </c:pt>
                <c:pt idx="33824">
                  <c:v>43636.09375</c:v>
                </c:pt>
                <c:pt idx="33825">
                  <c:v>43636.114583333401</c:v>
                </c:pt>
                <c:pt idx="33826">
                  <c:v>43636.135416666599</c:v>
                </c:pt>
                <c:pt idx="33827">
                  <c:v>43636.15625</c:v>
                </c:pt>
                <c:pt idx="33828">
                  <c:v>43636.177083333401</c:v>
                </c:pt>
                <c:pt idx="33829">
                  <c:v>43636.197916666599</c:v>
                </c:pt>
                <c:pt idx="33830">
                  <c:v>43636.21875</c:v>
                </c:pt>
                <c:pt idx="33831">
                  <c:v>43636.239583333401</c:v>
                </c:pt>
                <c:pt idx="33832">
                  <c:v>43636.260416666599</c:v>
                </c:pt>
                <c:pt idx="33833">
                  <c:v>43636.28125</c:v>
                </c:pt>
                <c:pt idx="33834">
                  <c:v>43636.302083333401</c:v>
                </c:pt>
                <c:pt idx="33835">
                  <c:v>43636.322916666599</c:v>
                </c:pt>
                <c:pt idx="33836">
                  <c:v>43636.34375</c:v>
                </c:pt>
                <c:pt idx="33837">
                  <c:v>43636.364583333401</c:v>
                </c:pt>
                <c:pt idx="33838">
                  <c:v>43636.385416666599</c:v>
                </c:pt>
                <c:pt idx="33839">
                  <c:v>43636.40625</c:v>
                </c:pt>
                <c:pt idx="33840">
                  <c:v>43636.427083333401</c:v>
                </c:pt>
                <c:pt idx="33841">
                  <c:v>43636.447916666599</c:v>
                </c:pt>
                <c:pt idx="33842">
                  <c:v>43636.46875</c:v>
                </c:pt>
                <c:pt idx="33843">
                  <c:v>43636.489583333401</c:v>
                </c:pt>
                <c:pt idx="33844">
                  <c:v>43636.510416666599</c:v>
                </c:pt>
                <c:pt idx="33845">
                  <c:v>43636.53125</c:v>
                </c:pt>
                <c:pt idx="33846">
                  <c:v>43636.552083333401</c:v>
                </c:pt>
                <c:pt idx="33847">
                  <c:v>43636.572916666599</c:v>
                </c:pt>
                <c:pt idx="33848">
                  <c:v>43636.59375</c:v>
                </c:pt>
                <c:pt idx="33849">
                  <c:v>43636.614583333401</c:v>
                </c:pt>
                <c:pt idx="33850">
                  <c:v>43636.635416666599</c:v>
                </c:pt>
                <c:pt idx="33851">
                  <c:v>43636.65625</c:v>
                </c:pt>
                <c:pt idx="33852">
                  <c:v>43636.677083333401</c:v>
                </c:pt>
                <c:pt idx="33853">
                  <c:v>43636.697916666599</c:v>
                </c:pt>
                <c:pt idx="33854">
                  <c:v>43636.71875</c:v>
                </c:pt>
                <c:pt idx="33855">
                  <c:v>43636.739583333401</c:v>
                </c:pt>
                <c:pt idx="33856">
                  <c:v>43636.760416666599</c:v>
                </c:pt>
                <c:pt idx="33857">
                  <c:v>43636.78125</c:v>
                </c:pt>
                <c:pt idx="33858">
                  <c:v>43636.802083333401</c:v>
                </c:pt>
                <c:pt idx="33859">
                  <c:v>43636.822916666599</c:v>
                </c:pt>
                <c:pt idx="33860">
                  <c:v>43636.84375</c:v>
                </c:pt>
                <c:pt idx="33861">
                  <c:v>43636.864583333401</c:v>
                </c:pt>
                <c:pt idx="33862">
                  <c:v>43636.885416666599</c:v>
                </c:pt>
                <c:pt idx="33863">
                  <c:v>43636.90625</c:v>
                </c:pt>
                <c:pt idx="33864">
                  <c:v>43636.927083333401</c:v>
                </c:pt>
                <c:pt idx="33865">
                  <c:v>43636.947916666599</c:v>
                </c:pt>
                <c:pt idx="33866">
                  <c:v>43636.96875</c:v>
                </c:pt>
                <c:pt idx="33867">
                  <c:v>43636.989583333401</c:v>
                </c:pt>
                <c:pt idx="33868">
                  <c:v>43637.010416666599</c:v>
                </c:pt>
                <c:pt idx="33869">
                  <c:v>43637.03125</c:v>
                </c:pt>
                <c:pt idx="33870">
                  <c:v>43637.052083333401</c:v>
                </c:pt>
                <c:pt idx="33871">
                  <c:v>43637.072916666599</c:v>
                </c:pt>
                <c:pt idx="33872">
                  <c:v>43637.09375</c:v>
                </c:pt>
                <c:pt idx="33873">
                  <c:v>43637.114583333401</c:v>
                </c:pt>
                <c:pt idx="33874">
                  <c:v>43637.135416666599</c:v>
                </c:pt>
                <c:pt idx="33875">
                  <c:v>43637.15625</c:v>
                </c:pt>
                <c:pt idx="33876">
                  <c:v>43637.177083333401</c:v>
                </c:pt>
                <c:pt idx="33877">
                  <c:v>43637.197916666599</c:v>
                </c:pt>
                <c:pt idx="33878">
                  <c:v>43637.21875</c:v>
                </c:pt>
                <c:pt idx="33879">
                  <c:v>43637.239583333401</c:v>
                </c:pt>
                <c:pt idx="33880">
                  <c:v>43637.260416666599</c:v>
                </c:pt>
                <c:pt idx="33881">
                  <c:v>43637.28125</c:v>
                </c:pt>
                <c:pt idx="33882">
                  <c:v>43637.302083333401</c:v>
                </c:pt>
                <c:pt idx="33883">
                  <c:v>43637.322916666599</c:v>
                </c:pt>
                <c:pt idx="33884">
                  <c:v>43637.34375</c:v>
                </c:pt>
                <c:pt idx="33885">
                  <c:v>43637.364583333401</c:v>
                </c:pt>
                <c:pt idx="33886">
                  <c:v>43637.385416666599</c:v>
                </c:pt>
                <c:pt idx="33887">
                  <c:v>43637.40625</c:v>
                </c:pt>
                <c:pt idx="33888">
                  <c:v>43637.427083333401</c:v>
                </c:pt>
                <c:pt idx="33889">
                  <c:v>43637.447916666599</c:v>
                </c:pt>
                <c:pt idx="33890">
                  <c:v>43637.46875</c:v>
                </c:pt>
                <c:pt idx="33891">
                  <c:v>43637.489583333401</c:v>
                </c:pt>
                <c:pt idx="33892">
                  <c:v>43637.510416666599</c:v>
                </c:pt>
                <c:pt idx="33893">
                  <c:v>43637.53125</c:v>
                </c:pt>
                <c:pt idx="33894">
                  <c:v>43637.552083333401</c:v>
                </c:pt>
                <c:pt idx="33895">
                  <c:v>43637.572916666599</c:v>
                </c:pt>
                <c:pt idx="33896">
                  <c:v>43637.59375</c:v>
                </c:pt>
                <c:pt idx="33897">
                  <c:v>43637.614583333401</c:v>
                </c:pt>
                <c:pt idx="33898">
                  <c:v>43637.635416666599</c:v>
                </c:pt>
                <c:pt idx="33899">
                  <c:v>43637.65625</c:v>
                </c:pt>
                <c:pt idx="33900">
                  <c:v>43637.677083333401</c:v>
                </c:pt>
                <c:pt idx="33901">
                  <c:v>43637.697916666599</c:v>
                </c:pt>
                <c:pt idx="33902">
                  <c:v>43637.71875</c:v>
                </c:pt>
                <c:pt idx="33903">
                  <c:v>43637.739583333401</c:v>
                </c:pt>
                <c:pt idx="33904">
                  <c:v>43637.760416666599</c:v>
                </c:pt>
                <c:pt idx="33905">
                  <c:v>43637.78125</c:v>
                </c:pt>
                <c:pt idx="33906">
                  <c:v>43637.802083333401</c:v>
                </c:pt>
                <c:pt idx="33907">
                  <c:v>43637.822916666599</c:v>
                </c:pt>
                <c:pt idx="33908">
                  <c:v>43637.84375</c:v>
                </c:pt>
                <c:pt idx="33909">
                  <c:v>43637.864583333401</c:v>
                </c:pt>
                <c:pt idx="33910">
                  <c:v>43637.885416666599</c:v>
                </c:pt>
                <c:pt idx="33911">
                  <c:v>43637.90625</c:v>
                </c:pt>
                <c:pt idx="33912">
                  <c:v>43637.927083333401</c:v>
                </c:pt>
                <c:pt idx="33913">
                  <c:v>43637.947916666599</c:v>
                </c:pt>
                <c:pt idx="33914">
                  <c:v>43637.96875</c:v>
                </c:pt>
                <c:pt idx="33915">
                  <c:v>43637.989583333401</c:v>
                </c:pt>
                <c:pt idx="33916">
                  <c:v>43638.010416666599</c:v>
                </c:pt>
                <c:pt idx="33917">
                  <c:v>43638.03125</c:v>
                </c:pt>
                <c:pt idx="33918">
                  <c:v>43638.052083333401</c:v>
                </c:pt>
                <c:pt idx="33919">
                  <c:v>43638.072916666599</c:v>
                </c:pt>
                <c:pt idx="33920">
                  <c:v>43638.09375</c:v>
                </c:pt>
                <c:pt idx="33921">
                  <c:v>43638.114583333401</c:v>
                </c:pt>
                <c:pt idx="33922">
                  <c:v>43638.135416666599</c:v>
                </c:pt>
                <c:pt idx="33923">
                  <c:v>43638.15625</c:v>
                </c:pt>
                <c:pt idx="33924">
                  <c:v>43638.177083333401</c:v>
                </c:pt>
                <c:pt idx="33925">
                  <c:v>43638.197916666599</c:v>
                </c:pt>
                <c:pt idx="33926">
                  <c:v>43638.21875</c:v>
                </c:pt>
                <c:pt idx="33927">
                  <c:v>43638.239583333401</c:v>
                </c:pt>
                <c:pt idx="33928">
                  <c:v>43638.260416666599</c:v>
                </c:pt>
                <c:pt idx="33929">
                  <c:v>43638.28125</c:v>
                </c:pt>
                <c:pt idx="33930">
                  <c:v>43638.302083333401</c:v>
                </c:pt>
                <c:pt idx="33931">
                  <c:v>43638.322916666599</c:v>
                </c:pt>
                <c:pt idx="33932">
                  <c:v>43638.34375</c:v>
                </c:pt>
                <c:pt idx="33933">
                  <c:v>43638.364583333401</c:v>
                </c:pt>
                <c:pt idx="33934">
                  <c:v>43638.385416666599</c:v>
                </c:pt>
                <c:pt idx="33935">
                  <c:v>43638.40625</c:v>
                </c:pt>
                <c:pt idx="33936">
                  <c:v>43638.427083333401</c:v>
                </c:pt>
                <c:pt idx="33937">
                  <c:v>43638.447916666599</c:v>
                </c:pt>
                <c:pt idx="33938">
                  <c:v>43638.46875</c:v>
                </c:pt>
                <c:pt idx="33939">
                  <c:v>43638.489583333401</c:v>
                </c:pt>
                <c:pt idx="33940">
                  <c:v>43638.510416666599</c:v>
                </c:pt>
                <c:pt idx="33941">
                  <c:v>43638.53125</c:v>
                </c:pt>
                <c:pt idx="33942">
                  <c:v>43638.552083333401</c:v>
                </c:pt>
                <c:pt idx="33943">
                  <c:v>43638.572916666599</c:v>
                </c:pt>
                <c:pt idx="33944">
                  <c:v>43638.59375</c:v>
                </c:pt>
                <c:pt idx="33945">
                  <c:v>43638.614583333401</c:v>
                </c:pt>
                <c:pt idx="33946">
                  <c:v>43638.635416666599</c:v>
                </c:pt>
                <c:pt idx="33947">
                  <c:v>43638.65625</c:v>
                </c:pt>
                <c:pt idx="33948">
                  <c:v>43638.677083333401</c:v>
                </c:pt>
                <c:pt idx="33949">
                  <c:v>43638.697916666599</c:v>
                </c:pt>
                <c:pt idx="33950">
                  <c:v>43638.71875</c:v>
                </c:pt>
                <c:pt idx="33951">
                  <c:v>43638.739583333401</c:v>
                </c:pt>
                <c:pt idx="33952">
                  <c:v>43638.760416666599</c:v>
                </c:pt>
                <c:pt idx="33953">
                  <c:v>43638.78125</c:v>
                </c:pt>
                <c:pt idx="33954">
                  <c:v>43638.802083333401</c:v>
                </c:pt>
                <c:pt idx="33955">
                  <c:v>43638.822916666599</c:v>
                </c:pt>
                <c:pt idx="33956">
                  <c:v>43638.84375</c:v>
                </c:pt>
                <c:pt idx="33957">
                  <c:v>43638.864583333401</c:v>
                </c:pt>
                <c:pt idx="33958">
                  <c:v>43638.885416666599</c:v>
                </c:pt>
                <c:pt idx="33959">
                  <c:v>43638.90625</c:v>
                </c:pt>
                <c:pt idx="33960">
                  <c:v>43638.927083333401</c:v>
                </c:pt>
                <c:pt idx="33961">
                  <c:v>43638.947916666599</c:v>
                </c:pt>
                <c:pt idx="33962">
                  <c:v>43638.96875</c:v>
                </c:pt>
                <c:pt idx="33963">
                  <c:v>43638.989583333401</c:v>
                </c:pt>
                <c:pt idx="33964">
                  <c:v>43639.010416666599</c:v>
                </c:pt>
                <c:pt idx="33965">
                  <c:v>43639.03125</c:v>
                </c:pt>
                <c:pt idx="33966">
                  <c:v>43639.052083333401</c:v>
                </c:pt>
                <c:pt idx="33967">
                  <c:v>43639.072916666599</c:v>
                </c:pt>
                <c:pt idx="33968">
                  <c:v>43639.09375</c:v>
                </c:pt>
                <c:pt idx="33969">
                  <c:v>43639.114583333401</c:v>
                </c:pt>
                <c:pt idx="33970">
                  <c:v>43639.135416666599</c:v>
                </c:pt>
                <c:pt idx="33971">
                  <c:v>43639.15625</c:v>
                </c:pt>
                <c:pt idx="33972">
                  <c:v>43639.177083333401</c:v>
                </c:pt>
                <c:pt idx="33973">
                  <c:v>43639.197916666599</c:v>
                </c:pt>
                <c:pt idx="33974">
                  <c:v>43639.21875</c:v>
                </c:pt>
                <c:pt idx="33975">
                  <c:v>43639.239583333401</c:v>
                </c:pt>
                <c:pt idx="33976">
                  <c:v>43639.260416666599</c:v>
                </c:pt>
                <c:pt idx="33977">
                  <c:v>43639.28125</c:v>
                </c:pt>
                <c:pt idx="33978">
                  <c:v>43639.302083333401</c:v>
                </c:pt>
                <c:pt idx="33979">
                  <c:v>43639.322916666599</c:v>
                </c:pt>
                <c:pt idx="33980">
                  <c:v>43639.34375</c:v>
                </c:pt>
                <c:pt idx="33981">
                  <c:v>43639.364583333401</c:v>
                </c:pt>
                <c:pt idx="33982">
                  <c:v>43639.385416666599</c:v>
                </c:pt>
                <c:pt idx="33983">
                  <c:v>43639.40625</c:v>
                </c:pt>
                <c:pt idx="33984">
                  <c:v>43639.427083333401</c:v>
                </c:pt>
                <c:pt idx="33985">
                  <c:v>43639.447916666599</c:v>
                </c:pt>
                <c:pt idx="33986">
                  <c:v>43639.46875</c:v>
                </c:pt>
                <c:pt idx="33987">
                  <c:v>43639.489583333401</c:v>
                </c:pt>
                <c:pt idx="33988">
                  <c:v>43639.510416666599</c:v>
                </c:pt>
                <c:pt idx="33989">
                  <c:v>43639.53125</c:v>
                </c:pt>
                <c:pt idx="33990">
                  <c:v>43639.552083333401</c:v>
                </c:pt>
                <c:pt idx="33991">
                  <c:v>43639.572916666599</c:v>
                </c:pt>
                <c:pt idx="33992">
                  <c:v>43639.59375</c:v>
                </c:pt>
                <c:pt idx="33993">
                  <c:v>43639.614583333401</c:v>
                </c:pt>
                <c:pt idx="33994">
                  <c:v>43639.635416666599</c:v>
                </c:pt>
                <c:pt idx="33995">
                  <c:v>43639.65625</c:v>
                </c:pt>
                <c:pt idx="33996">
                  <c:v>43639.677083333401</c:v>
                </c:pt>
                <c:pt idx="33997">
                  <c:v>43639.697916666599</c:v>
                </c:pt>
                <c:pt idx="33998">
                  <c:v>43639.71875</c:v>
                </c:pt>
                <c:pt idx="33999">
                  <c:v>43639.739583333401</c:v>
                </c:pt>
                <c:pt idx="34000">
                  <c:v>43639.760416666599</c:v>
                </c:pt>
                <c:pt idx="34001">
                  <c:v>43639.78125</c:v>
                </c:pt>
                <c:pt idx="34002">
                  <c:v>43639.802083333401</c:v>
                </c:pt>
                <c:pt idx="34003">
                  <c:v>43639.822916666599</c:v>
                </c:pt>
                <c:pt idx="34004">
                  <c:v>43639.84375</c:v>
                </c:pt>
                <c:pt idx="34005">
                  <c:v>43639.864583333401</c:v>
                </c:pt>
                <c:pt idx="34006">
                  <c:v>43639.885416666599</c:v>
                </c:pt>
                <c:pt idx="34007">
                  <c:v>43639.90625</c:v>
                </c:pt>
                <c:pt idx="34008">
                  <c:v>43639.927083333401</c:v>
                </c:pt>
                <c:pt idx="34009">
                  <c:v>43639.947916666599</c:v>
                </c:pt>
                <c:pt idx="34010">
                  <c:v>43639.96875</c:v>
                </c:pt>
                <c:pt idx="34011">
                  <c:v>43639.989583333401</c:v>
                </c:pt>
                <c:pt idx="34012">
                  <c:v>43640.010416666599</c:v>
                </c:pt>
                <c:pt idx="34013">
                  <c:v>43640.03125</c:v>
                </c:pt>
                <c:pt idx="34014">
                  <c:v>43640.052083333401</c:v>
                </c:pt>
                <c:pt idx="34015">
                  <c:v>43640.072916666599</c:v>
                </c:pt>
                <c:pt idx="34016">
                  <c:v>43640.09375</c:v>
                </c:pt>
                <c:pt idx="34017">
                  <c:v>43640.114583333401</c:v>
                </c:pt>
                <c:pt idx="34018">
                  <c:v>43640.135416666599</c:v>
                </c:pt>
                <c:pt idx="34019">
                  <c:v>43640.15625</c:v>
                </c:pt>
                <c:pt idx="34020">
                  <c:v>43640.177083333401</c:v>
                </c:pt>
                <c:pt idx="34021">
                  <c:v>43640.197916666599</c:v>
                </c:pt>
                <c:pt idx="34022">
                  <c:v>43640.21875</c:v>
                </c:pt>
                <c:pt idx="34023">
                  <c:v>43640.239583333401</c:v>
                </c:pt>
                <c:pt idx="34024">
                  <c:v>43640.260416666599</c:v>
                </c:pt>
                <c:pt idx="34025">
                  <c:v>43640.28125</c:v>
                </c:pt>
                <c:pt idx="34026">
                  <c:v>43640.302083333401</c:v>
                </c:pt>
                <c:pt idx="34027">
                  <c:v>43640.322916666599</c:v>
                </c:pt>
                <c:pt idx="34028">
                  <c:v>43640.34375</c:v>
                </c:pt>
                <c:pt idx="34029">
                  <c:v>43640.364583333401</c:v>
                </c:pt>
                <c:pt idx="34030">
                  <c:v>43640.385416666599</c:v>
                </c:pt>
                <c:pt idx="34031">
                  <c:v>43640.40625</c:v>
                </c:pt>
                <c:pt idx="34032">
                  <c:v>43640.427083333401</c:v>
                </c:pt>
                <c:pt idx="34033">
                  <c:v>43640.447916666599</c:v>
                </c:pt>
                <c:pt idx="34034">
                  <c:v>43640.46875</c:v>
                </c:pt>
                <c:pt idx="34035">
                  <c:v>43640.489583333401</c:v>
                </c:pt>
                <c:pt idx="34036">
                  <c:v>43640.510416666599</c:v>
                </c:pt>
                <c:pt idx="34037">
                  <c:v>43640.53125</c:v>
                </c:pt>
                <c:pt idx="34038">
                  <c:v>43640.552083333401</c:v>
                </c:pt>
                <c:pt idx="34039">
                  <c:v>43640.572916666599</c:v>
                </c:pt>
                <c:pt idx="34040">
                  <c:v>43640.59375</c:v>
                </c:pt>
                <c:pt idx="34041">
                  <c:v>43640.614583333401</c:v>
                </c:pt>
                <c:pt idx="34042">
                  <c:v>43640.635416666599</c:v>
                </c:pt>
                <c:pt idx="34043">
                  <c:v>43640.65625</c:v>
                </c:pt>
                <c:pt idx="34044">
                  <c:v>43640.677083333401</c:v>
                </c:pt>
                <c:pt idx="34045">
                  <c:v>43640.697916666599</c:v>
                </c:pt>
                <c:pt idx="34046">
                  <c:v>43640.71875</c:v>
                </c:pt>
                <c:pt idx="34047">
                  <c:v>43640.739583333401</c:v>
                </c:pt>
                <c:pt idx="34048">
                  <c:v>43640.760416666599</c:v>
                </c:pt>
                <c:pt idx="34049">
                  <c:v>43640.78125</c:v>
                </c:pt>
                <c:pt idx="34050">
                  <c:v>43640.802083333401</c:v>
                </c:pt>
                <c:pt idx="34051">
                  <c:v>43640.822916666599</c:v>
                </c:pt>
                <c:pt idx="34052">
                  <c:v>43640.84375</c:v>
                </c:pt>
                <c:pt idx="34053">
                  <c:v>43640.864583333401</c:v>
                </c:pt>
                <c:pt idx="34054">
                  <c:v>43640.885416666599</c:v>
                </c:pt>
                <c:pt idx="34055">
                  <c:v>43640.90625</c:v>
                </c:pt>
                <c:pt idx="34056">
                  <c:v>43640.927083333401</c:v>
                </c:pt>
                <c:pt idx="34057">
                  <c:v>43640.947916666599</c:v>
                </c:pt>
                <c:pt idx="34058">
                  <c:v>43640.96875</c:v>
                </c:pt>
                <c:pt idx="34059">
                  <c:v>43640.989583333401</c:v>
                </c:pt>
                <c:pt idx="34060">
                  <c:v>43641.010416666599</c:v>
                </c:pt>
                <c:pt idx="34061">
                  <c:v>43641.03125</c:v>
                </c:pt>
                <c:pt idx="34062">
                  <c:v>43641.052083333401</c:v>
                </c:pt>
                <c:pt idx="34063">
                  <c:v>43641.072916666599</c:v>
                </c:pt>
                <c:pt idx="34064">
                  <c:v>43641.09375</c:v>
                </c:pt>
                <c:pt idx="34065">
                  <c:v>43641.114583333401</c:v>
                </c:pt>
                <c:pt idx="34066">
                  <c:v>43641.135416666599</c:v>
                </c:pt>
                <c:pt idx="34067">
                  <c:v>43641.15625</c:v>
                </c:pt>
                <c:pt idx="34068">
                  <c:v>43641.177083333401</c:v>
                </c:pt>
                <c:pt idx="34069">
                  <c:v>43641.197916666599</c:v>
                </c:pt>
                <c:pt idx="34070">
                  <c:v>43641.21875</c:v>
                </c:pt>
                <c:pt idx="34071">
                  <c:v>43641.239583333401</c:v>
                </c:pt>
                <c:pt idx="34072">
                  <c:v>43641.260416666599</c:v>
                </c:pt>
                <c:pt idx="34073">
                  <c:v>43641.28125</c:v>
                </c:pt>
                <c:pt idx="34074">
                  <c:v>43641.302083333401</c:v>
                </c:pt>
                <c:pt idx="34075">
                  <c:v>43641.322916666599</c:v>
                </c:pt>
                <c:pt idx="34076">
                  <c:v>43641.34375</c:v>
                </c:pt>
                <c:pt idx="34077">
                  <c:v>43641.364583333401</c:v>
                </c:pt>
                <c:pt idx="34078">
                  <c:v>43641.385416666599</c:v>
                </c:pt>
                <c:pt idx="34079">
                  <c:v>43641.40625</c:v>
                </c:pt>
                <c:pt idx="34080">
                  <c:v>43641.427083333401</c:v>
                </c:pt>
                <c:pt idx="34081">
                  <c:v>43641.447916666599</c:v>
                </c:pt>
                <c:pt idx="34082">
                  <c:v>43641.46875</c:v>
                </c:pt>
                <c:pt idx="34083">
                  <c:v>43641.489583333401</c:v>
                </c:pt>
                <c:pt idx="34084">
                  <c:v>43641.510416666599</c:v>
                </c:pt>
                <c:pt idx="34085">
                  <c:v>43641.53125</c:v>
                </c:pt>
                <c:pt idx="34086">
                  <c:v>43641.552083333401</c:v>
                </c:pt>
                <c:pt idx="34087">
                  <c:v>43641.572916666599</c:v>
                </c:pt>
                <c:pt idx="34088">
                  <c:v>43641.59375</c:v>
                </c:pt>
                <c:pt idx="34089">
                  <c:v>43641.614583333401</c:v>
                </c:pt>
                <c:pt idx="34090">
                  <c:v>43641.635416666599</c:v>
                </c:pt>
                <c:pt idx="34091">
                  <c:v>43641.65625</c:v>
                </c:pt>
                <c:pt idx="34092">
                  <c:v>43641.677083333401</c:v>
                </c:pt>
                <c:pt idx="34093">
                  <c:v>43641.697916666599</c:v>
                </c:pt>
                <c:pt idx="34094">
                  <c:v>43641.71875</c:v>
                </c:pt>
                <c:pt idx="34095">
                  <c:v>43641.739583333401</c:v>
                </c:pt>
                <c:pt idx="34096">
                  <c:v>43641.760416666599</c:v>
                </c:pt>
                <c:pt idx="34097">
                  <c:v>43641.78125</c:v>
                </c:pt>
                <c:pt idx="34098">
                  <c:v>43641.802083333401</c:v>
                </c:pt>
                <c:pt idx="34099">
                  <c:v>43641.822916666599</c:v>
                </c:pt>
                <c:pt idx="34100">
                  <c:v>43641.84375</c:v>
                </c:pt>
                <c:pt idx="34101">
                  <c:v>43641.864583333401</c:v>
                </c:pt>
                <c:pt idx="34102">
                  <c:v>43641.885416666599</c:v>
                </c:pt>
                <c:pt idx="34103">
                  <c:v>43641.90625</c:v>
                </c:pt>
                <c:pt idx="34104">
                  <c:v>43641.927083333401</c:v>
                </c:pt>
                <c:pt idx="34105">
                  <c:v>43641.947916666599</c:v>
                </c:pt>
                <c:pt idx="34106">
                  <c:v>43641.96875</c:v>
                </c:pt>
                <c:pt idx="34107">
                  <c:v>43641.989583333401</c:v>
                </c:pt>
                <c:pt idx="34108">
                  <c:v>43642.010416666599</c:v>
                </c:pt>
                <c:pt idx="34109">
                  <c:v>43642.03125</c:v>
                </c:pt>
                <c:pt idx="34110">
                  <c:v>43642.052083333401</c:v>
                </c:pt>
                <c:pt idx="34111">
                  <c:v>43642.072916666599</c:v>
                </c:pt>
                <c:pt idx="34112">
                  <c:v>43642.09375</c:v>
                </c:pt>
                <c:pt idx="34113">
                  <c:v>43642.114583333401</c:v>
                </c:pt>
                <c:pt idx="34114">
                  <c:v>43642.135416666599</c:v>
                </c:pt>
                <c:pt idx="34115">
                  <c:v>43642.15625</c:v>
                </c:pt>
                <c:pt idx="34116">
                  <c:v>43642.177083333401</c:v>
                </c:pt>
                <c:pt idx="34117">
                  <c:v>43642.197916666599</c:v>
                </c:pt>
                <c:pt idx="34118">
                  <c:v>43642.21875</c:v>
                </c:pt>
                <c:pt idx="34119">
                  <c:v>43642.239583333401</c:v>
                </c:pt>
                <c:pt idx="34120">
                  <c:v>43642.260416666599</c:v>
                </c:pt>
                <c:pt idx="34121">
                  <c:v>43642.28125</c:v>
                </c:pt>
                <c:pt idx="34122">
                  <c:v>43642.302083333401</c:v>
                </c:pt>
                <c:pt idx="34123">
                  <c:v>43642.322916666599</c:v>
                </c:pt>
                <c:pt idx="34124">
                  <c:v>43642.34375</c:v>
                </c:pt>
                <c:pt idx="34125">
                  <c:v>43642.364583333401</c:v>
                </c:pt>
                <c:pt idx="34126">
                  <c:v>43642.385416666599</c:v>
                </c:pt>
                <c:pt idx="34127">
                  <c:v>43642.40625</c:v>
                </c:pt>
                <c:pt idx="34128">
                  <c:v>43642.427083333401</c:v>
                </c:pt>
                <c:pt idx="34129">
                  <c:v>43642.447916666599</c:v>
                </c:pt>
                <c:pt idx="34130">
                  <c:v>43642.46875</c:v>
                </c:pt>
                <c:pt idx="34131">
                  <c:v>43642.489583333401</c:v>
                </c:pt>
                <c:pt idx="34132">
                  <c:v>43642.510416666599</c:v>
                </c:pt>
                <c:pt idx="34133">
                  <c:v>43642.53125</c:v>
                </c:pt>
                <c:pt idx="34134">
                  <c:v>43642.552083333401</c:v>
                </c:pt>
                <c:pt idx="34135">
                  <c:v>43642.572916666599</c:v>
                </c:pt>
                <c:pt idx="34136">
                  <c:v>43642.59375</c:v>
                </c:pt>
                <c:pt idx="34137">
                  <c:v>43642.614583333401</c:v>
                </c:pt>
                <c:pt idx="34138">
                  <c:v>43642.635416666599</c:v>
                </c:pt>
                <c:pt idx="34139">
                  <c:v>43642.65625</c:v>
                </c:pt>
                <c:pt idx="34140">
                  <c:v>43642.677083333401</c:v>
                </c:pt>
                <c:pt idx="34141">
                  <c:v>43642.697916666599</c:v>
                </c:pt>
                <c:pt idx="34142">
                  <c:v>43642.71875</c:v>
                </c:pt>
                <c:pt idx="34143">
                  <c:v>43642.739583333401</c:v>
                </c:pt>
                <c:pt idx="34144">
                  <c:v>43642.760416666599</c:v>
                </c:pt>
                <c:pt idx="34145">
                  <c:v>43642.78125</c:v>
                </c:pt>
                <c:pt idx="34146">
                  <c:v>43642.802083333401</c:v>
                </c:pt>
                <c:pt idx="34147">
                  <c:v>43642.822916666599</c:v>
                </c:pt>
                <c:pt idx="34148">
                  <c:v>43642.84375</c:v>
                </c:pt>
                <c:pt idx="34149">
                  <c:v>43642.864583333401</c:v>
                </c:pt>
                <c:pt idx="34150">
                  <c:v>43642.885416666599</c:v>
                </c:pt>
                <c:pt idx="34151">
                  <c:v>43642.90625</c:v>
                </c:pt>
                <c:pt idx="34152">
                  <c:v>43642.927083333401</c:v>
                </c:pt>
                <c:pt idx="34153">
                  <c:v>43642.947916666599</c:v>
                </c:pt>
                <c:pt idx="34154">
                  <c:v>43642.96875</c:v>
                </c:pt>
                <c:pt idx="34155">
                  <c:v>43642.989583333401</c:v>
                </c:pt>
                <c:pt idx="34156">
                  <c:v>43643.010416666599</c:v>
                </c:pt>
                <c:pt idx="34157">
                  <c:v>43643.03125</c:v>
                </c:pt>
                <c:pt idx="34158">
                  <c:v>43643.052083333401</c:v>
                </c:pt>
                <c:pt idx="34159">
                  <c:v>43643.072916666599</c:v>
                </c:pt>
                <c:pt idx="34160">
                  <c:v>43643.09375</c:v>
                </c:pt>
                <c:pt idx="34161">
                  <c:v>43643.114583333401</c:v>
                </c:pt>
                <c:pt idx="34162">
                  <c:v>43643.135416666599</c:v>
                </c:pt>
                <c:pt idx="34163">
                  <c:v>43643.15625</c:v>
                </c:pt>
                <c:pt idx="34164">
                  <c:v>43643.177083333401</c:v>
                </c:pt>
                <c:pt idx="34165">
                  <c:v>43643.197916666599</c:v>
                </c:pt>
                <c:pt idx="34166">
                  <c:v>43643.21875</c:v>
                </c:pt>
                <c:pt idx="34167">
                  <c:v>43643.239583333401</c:v>
                </c:pt>
                <c:pt idx="34168">
                  <c:v>43643.260416666599</c:v>
                </c:pt>
                <c:pt idx="34169">
                  <c:v>43643.28125</c:v>
                </c:pt>
                <c:pt idx="34170">
                  <c:v>43643.302083333401</c:v>
                </c:pt>
                <c:pt idx="34171">
                  <c:v>43643.322916666599</c:v>
                </c:pt>
                <c:pt idx="34172">
                  <c:v>43643.34375</c:v>
                </c:pt>
                <c:pt idx="34173">
                  <c:v>43643.364583333401</c:v>
                </c:pt>
                <c:pt idx="34174">
                  <c:v>43643.385416666599</c:v>
                </c:pt>
                <c:pt idx="34175">
                  <c:v>43643.40625</c:v>
                </c:pt>
                <c:pt idx="34176">
                  <c:v>43643.427083333401</c:v>
                </c:pt>
                <c:pt idx="34177">
                  <c:v>43643.447916666599</c:v>
                </c:pt>
                <c:pt idx="34178">
                  <c:v>43643.46875</c:v>
                </c:pt>
                <c:pt idx="34179">
                  <c:v>43643.489583333401</c:v>
                </c:pt>
                <c:pt idx="34180">
                  <c:v>43643.510416666599</c:v>
                </c:pt>
                <c:pt idx="34181">
                  <c:v>43643.53125</c:v>
                </c:pt>
                <c:pt idx="34182">
                  <c:v>43643.552083333401</c:v>
                </c:pt>
                <c:pt idx="34183">
                  <c:v>43643.572916666599</c:v>
                </c:pt>
                <c:pt idx="34184">
                  <c:v>43643.59375</c:v>
                </c:pt>
                <c:pt idx="34185">
                  <c:v>43643.614583333401</c:v>
                </c:pt>
                <c:pt idx="34186">
                  <c:v>43643.635416666599</c:v>
                </c:pt>
                <c:pt idx="34187">
                  <c:v>43643.65625</c:v>
                </c:pt>
                <c:pt idx="34188">
                  <c:v>43643.677083333401</c:v>
                </c:pt>
                <c:pt idx="34189">
                  <c:v>43643.697916666599</c:v>
                </c:pt>
                <c:pt idx="34190">
                  <c:v>43643.71875</c:v>
                </c:pt>
                <c:pt idx="34191">
                  <c:v>43643.739583333401</c:v>
                </c:pt>
                <c:pt idx="34192">
                  <c:v>43643.760416666599</c:v>
                </c:pt>
                <c:pt idx="34193">
                  <c:v>43643.78125</c:v>
                </c:pt>
                <c:pt idx="34194">
                  <c:v>43643.802083333401</c:v>
                </c:pt>
                <c:pt idx="34195">
                  <c:v>43643.822916666599</c:v>
                </c:pt>
                <c:pt idx="34196">
                  <c:v>43643.84375</c:v>
                </c:pt>
                <c:pt idx="34197">
                  <c:v>43643.864583333401</c:v>
                </c:pt>
                <c:pt idx="34198">
                  <c:v>43643.885416666599</c:v>
                </c:pt>
                <c:pt idx="34199">
                  <c:v>43643.90625</c:v>
                </c:pt>
                <c:pt idx="34200">
                  <c:v>43643.927083333401</c:v>
                </c:pt>
                <c:pt idx="34201">
                  <c:v>43643.947916666599</c:v>
                </c:pt>
                <c:pt idx="34202">
                  <c:v>43643.96875</c:v>
                </c:pt>
                <c:pt idx="34203">
                  <c:v>43643.989583333401</c:v>
                </c:pt>
                <c:pt idx="34204">
                  <c:v>43644.010416666599</c:v>
                </c:pt>
                <c:pt idx="34205">
                  <c:v>43644.03125</c:v>
                </c:pt>
                <c:pt idx="34206">
                  <c:v>43644.052083333401</c:v>
                </c:pt>
                <c:pt idx="34207">
                  <c:v>43644.072916666599</c:v>
                </c:pt>
                <c:pt idx="34208">
                  <c:v>43644.09375</c:v>
                </c:pt>
                <c:pt idx="34209">
                  <c:v>43644.114583333401</c:v>
                </c:pt>
                <c:pt idx="34210">
                  <c:v>43644.135416666599</c:v>
                </c:pt>
                <c:pt idx="34211">
                  <c:v>43644.15625</c:v>
                </c:pt>
                <c:pt idx="34212">
                  <c:v>43644.177083333401</c:v>
                </c:pt>
                <c:pt idx="34213">
                  <c:v>43644.197916666599</c:v>
                </c:pt>
                <c:pt idx="34214">
                  <c:v>43644.21875</c:v>
                </c:pt>
                <c:pt idx="34215">
                  <c:v>43644.239583333401</c:v>
                </c:pt>
                <c:pt idx="34216">
                  <c:v>43644.260416666599</c:v>
                </c:pt>
                <c:pt idx="34217">
                  <c:v>43644.28125</c:v>
                </c:pt>
                <c:pt idx="34218">
                  <c:v>43644.302083333401</c:v>
                </c:pt>
                <c:pt idx="34219">
                  <c:v>43644.322916666599</c:v>
                </c:pt>
                <c:pt idx="34220">
                  <c:v>43644.34375</c:v>
                </c:pt>
                <c:pt idx="34221">
                  <c:v>43644.364583333401</c:v>
                </c:pt>
                <c:pt idx="34222">
                  <c:v>43644.385416666599</c:v>
                </c:pt>
                <c:pt idx="34223">
                  <c:v>43644.40625</c:v>
                </c:pt>
                <c:pt idx="34224">
                  <c:v>43644.427083333401</c:v>
                </c:pt>
                <c:pt idx="34225">
                  <c:v>43644.447916666599</c:v>
                </c:pt>
                <c:pt idx="34226">
                  <c:v>43644.46875</c:v>
                </c:pt>
                <c:pt idx="34227">
                  <c:v>43644.489583333401</c:v>
                </c:pt>
                <c:pt idx="34228">
                  <c:v>43644.510416666599</c:v>
                </c:pt>
                <c:pt idx="34229">
                  <c:v>43644.53125</c:v>
                </c:pt>
                <c:pt idx="34230">
                  <c:v>43644.552083333401</c:v>
                </c:pt>
                <c:pt idx="34231">
                  <c:v>43644.572916666599</c:v>
                </c:pt>
                <c:pt idx="34232">
                  <c:v>43644.59375</c:v>
                </c:pt>
                <c:pt idx="34233">
                  <c:v>43644.614583333401</c:v>
                </c:pt>
                <c:pt idx="34234">
                  <c:v>43644.635416666599</c:v>
                </c:pt>
                <c:pt idx="34235">
                  <c:v>43644.65625</c:v>
                </c:pt>
                <c:pt idx="34236">
                  <c:v>43644.677083333401</c:v>
                </c:pt>
                <c:pt idx="34237">
                  <c:v>43644.697916666599</c:v>
                </c:pt>
                <c:pt idx="34238">
                  <c:v>43644.71875</c:v>
                </c:pt>
                <c:pt idx="34239">
                  <c:v>43644.739583333401</c:v>
                </c:pt>
                <c:pt idx="34240">
                  <c:v>43644.760416666599</c:v>
                </c:pt>
                <c:pt idx="34241">
                  <c:v>43644.78125</c:v>
                </c:pt>
                <c:pt idx="34242">
                  <c:v>43644.802083333401</c:v>
                </c:pt>
                <c:pt idx="34243">
                  <c:v>43644.822916666599</c:v>
                </c:pt>
                <c:pt idx="34244">
                  <c:v>43644.84375</c:v>
                </c:pt>
                <c:pt idx="34245">
                  <c:v>43644.864583333401</c:v>
                </c:pt>
                <c:pt idx="34246">
                  <c:v>43644.885416666599</c:v>
                </c:pt>
                <c:pt idx="34247">
                  <c:v>43644.90625</c:v>
                </c:pt>
                <c:pt idx="34248">
                  <c:v>43644.927083333401</c:v>
                </c:pt>
                <c:pt idx="34249">
                  <c:v>43644.947916666599</c:v>
                </c:pt>
                <c:pt idx="34250">
                  <c:v>43644.96875</c:v>
                </c:pt>
                <c:pt idx="34251">
                  <c:v>43644.989583333401</c:v>
                </c:pt>
                <c:pt idx="34252">
                  <c:v>43645.010416666599</c:v>
                </c:pt>
                <c:pt idx="34253">
                  <c:v>43645.03125</c:v>
                </c:pt>
                <c:pt idx="34254">
                  <c:v>43645.052083333401</c:v>
                </c:pt>
                <c:pt idx="34255">
                  <c:v>43645.072916666599</c:v>
                </c:pt>
                <c:pt idx="34256">
                  <c:v>43645.09375</c:v>
                </c:pt>
                <c:pt idx="34257">
                  <c:v>43645.114583333401</c:v>
                </c:pt>
                <c:pt idx="34258">
                  <c:v>43645.135416666599</c:v>
                </c:pt>
                <c:pt idx="34259">
                  <c:v>43645.15625</c:v>
                </c:pt>
                <c:pt idx="34260">
                  <c:v>43645.177083333401</c:v>
                </c:pt>
                <c:pt idx="34261">
                  <c:v>43645.197916666599</c:v>
                </c:pt>
                <c:pt idx="34262">
                  <c:v>43645.21875</c:v>
                </c:pt>
                <c:pt idx="34263">
                  <c:v>43645.239583333401</c:v>
                </c:pt>
                <c:pt idx="34264">
                  <c:v>43645.260416666599</c:v>
                </c:pt>
                <c:pt idx="34265">
                  <c:v>43645.28125</c:v>
                </c:pt>
                <c:pt idx="34266">
                  <c:v>43645.302083333401</c:v>
                </c:pt>
                <c:pt idx="34267">
                  <c:v>43645.322916666599</c:v>
                </c:pt>
                <c:pt idx="34268">
                  <c:v>43645.34375</c:v>
                </c:pt>
                <c:pt idx="34269">
                  <c:v>43645.364583333401</c:v>
                </c:pt>
                <c:pt idx="34270">
                  <c:v>43645.385416666599</c:v>
                </c:pt>
                <c:pt idx="34271">
                  <c:v>43645.40625</c:v>
                </c:pt>
                <c:pt idx="34272">
                  <c:v>43645.427083333401</c:v>
                </c:pt>
                <c:pt idx="34273">
                  <c:v>43645.447916666599</c:v>
                </c:pt>
                <c:pt idx="34274">
                  <c:v>43645.46875</c:v>
                </c:pt>
                <c:pt idx="34275">
                  <c:v>43645.489583333401</c:v>
                </c:pt>
                <c:pt idx="34276">
                  <c:v>43645.510416666599</c:v>
                </c:pt>
                <c:pt idx="34277">
                  <c:v>43645.53125</c:v>
                </c:pt>
                <c:pt idx="34278">
                  <c:v>43645.552083333401</c:v>
                </c:pt>
                <c:pt idx="34279">
                  <c:v>43645.572916666599</c:v>
                </c:pt>
                <c:pt idx="34280">
                  <c:v>43645.59375</c:v>
                </c:pt>
                <c:pt idx="34281">
                  <c:v>43645.614583333401</c:v>
                </c:pt>
                <c:pt idx="34282">
                  <c:v>43645.635416666599</c:v>
                </c:pt>
                <c:pt idx="34283">
                  <c:v>43645.65625</c:v>
                </c:pt>
                <c:pt idx="34284">
                  <c:v>43645.677083333401</c:v>
                </c:pt>
                <c:pt idx="34285">
                  <c:v>43645.697916666599</c:v>
                </c:pt>
                <c:pt idx="34286">
                  <c:v>43645.71875</c:v>
                </c:pt>
                <c:pt idx="34287">
                  <c:v>43645.739583333401</c:v>
                </c:pt>
                <c:pt idx="34288">
                  <c:v>43645.760416666599</c:v>
                </c:pt>
                <c:pt idx="34289">
                  <c:v>43645.78125</c:v>
                </c:pt>
                <c:pt idx="34290">
                  <c:v>43645.802083333401</c:v>
                </c:pt>
                <c:pt idx="34291">
                  <c:v>43645.822916666599</c:v>
                </c:pt>
                <c:pt idx="34292">
                  <c:v>43645.84375</c:v>
                </c:pt>
                <c:pt idx="34293">
                  <c:v>43645.864583333401</c:v>
                </c:pt>
                <c:pt idx="34294">
                  <c:v>43645.885416666599</c:v>
                </c:pt>
                <c:pt idx="34295">
                  <c:v>43645.90625</c:v>
                </c:pt>
                <c:pt idx="34296">
                  <c:v>43645.927083333401</c:v>
                </c:pt>
                <c:pt idx="34297">
                  <c:v>43645.947916666599</c:v>
                </c:pt>
                <c:pt idx="34298">
                  <c:v>43645.96875</c:v>
                </c:pt>
                <c:pt idx="34299">
                  <c:v>43645.989583333401</c:v>
                </c:pt>
                <c:pt idx="34300">
                  <c:v>43646.010416666599</c:v>
                </c:pt>
                <c:pt idx="34301">
                  <c:v>43646.03125</c:v>
                </c:pt>
                <c:pt idx="34302">
                  <c:v>43646.052083333401</c:v>
                </c:pt>
                <c:pt idx="34303">
                  <c:v>43646.072916666599</c:v>
                </c:pt>
                <c:pt idx="34304">
                  <c:v>43646.09375</c:v>
                </c:pt>
                <c:pt idx="34305">
                  <c:v>43646.114583333401</c:v>
                </c:pt>
                <c:pt idx="34306">
                  <c:v>43646.135416666599</c:v>
                </c:pt>
                <c:pt idx="34307">
                  <c:v>43646.15625</c:v>
                </c:pt>
                <c:pt idx="34308">
                  <c:v>43646.177083333401</c:v>
                </c:pt>
                <c:pt idx="34309">
                  <c:v>43646.197916666599</c:v>
                </c:pt>
                <c:pt idx="34310">
                  <c:v>43646.21875</c:v>
                </c:pt>
                <c:pt idx="34311">
                  <c:v>43646.239583333401</c:v>
                </c:pt>
                <c:pt idx="34312">
                  <c:v>43646.260416666599</c:v>
                </c:pt>
                <c:pt idx="34313">
                  <c:v>43646.28125</c:v>
                </c:pt>
                <c:pt idx="34314">
                  <c:v>43646.302083333401</c:v>
                </c:pt>
                <c:pt idx="34315">
                  <c:v>43646.322916666599</c:v>
                </c:pt>
                <c:pt idx="34316">
                  <c:v>43646.34375</c:v>
                </c:pt>
                <c:pt idx="34317">
                  <c:v>43646.364583333401</c:v>
                </c:pt>
                <c:pt idx="34318">
                  <c:v>43646.385416666599</c:v>
                </c:pt>
                <c:pt idx="34319">
                  <c:v>43646.40625</c:v>
                </c:pt>
                <c:pt idx="34320">
                  <c:v>43646.427083333401</c:v>
                </c:pt>
                <c:pt idx="34321">
                  <c:v>43646.447916666599</c:v>
                </c:pt>
                <c:pt idx="34322">
                  <c:v>43646.46875</c:v>
                </c:pt>
                <c:pt idx="34323">
                  <c:v>43646.489583333401</c:v>
                </c:pt>
                <c:pt idx="34324">
                  <c:v>43646.510416666599</c:v>
                </c:pt>
                <c:pt idx="34325">
                  <c:v>43646.53125</c:v>
                </c:pt>
                <c:pt idx="34326">
                  <c:v>43646.552083333401</c:v>
                </c:pt>
                <c:pt idx="34327">
                  <c:v>43646.572916666599</c:v>
                </c:pt>
                <c:pt idx="34328">
                  <c:v>43646.59375</c:v>
                </c:pt>
                <c:pt idx="34329">
                  <c:v>43646.614583333401</c:v>
                </c:pt>
                <c:pt idx="34330">
                  <c:v>43646.635416666599</c:v>
                </c:pt>
                <c:pt idx="34331">
                  <c:v>43646.65625</c:v>
                </c:pt>
                <c:pt idx="34332">
                  <c:v>43646.677083333401</c:v>
                </c:pt>
                <c:pt idx="34333">
                  <c:v>43646.697916666599</c:v>
                </c:pt>
                <c:pt idx="34334">
                  <c:v>43646.71875</c:v>
                </c:pt>
                <c:pt idx="34335">
                  <c:v>43646.739583333401</c:v>
                </c:pt>
                <c:pt idx="34336">
                  <c:v>43646.760416666599</c:v>
                </c:pt>
                <c:pt idx="34337">
                  <c:v>43646.78125</c:v>
                </c:pt>
                <c:pt idx="34338">
                  <c:v>43646.802083333401</c:v>
                </c:pt>
                <c:pt idx="34339">
                  <c:v>43646.822916666599</c:v>
                </c:pt>
                <c:pt idx="34340">
                  <c:v>43646.84375</c:v>
                </c:pt>
                <c:pt idx="34341">
                  <c:v>43646.864583333401</c:v>
                </c:pt>
                <c:pt idx="34342">
                  <c:v>43646.885416666599</c:v>
                </c:pt>
                <c:pt idx="34343">
                  <c:v>43646.90625</c:v>
                </c:pt>
                <c:pt idx="34344">
                  <c:v>43646.927083333401</c:v>
                </c:pt>
                <c:pt idx="34345">
                  <c:v>43646.947916666599</c:v>
                </c:pt>
                <c:pt idx="34346">
                  <c:v>43646.96875</c:v>
                </c:pt>
                <c:pt idx="34347">
                  <c:v>43646.989583333401</c:v>
                </c:pt>
                <c:pt idx="34348">
                  <c:v>43647.010416666599</c:v>
                </c:pt>
                <c:pt idx="34349">
                  <c:v>43647.03125</c:v>
                </c:pt>
                <c:pt idx="34350">
                  <c:v>43647.052083333401</c:v>
                </c:pt>
                <c:pt idx="34351">
                  <c:v>43647.072916666599</c:v>
                </c:pt>
                <c:pt idx="34352">
                  <c:v>43647.09375</c:v>
                </c:pt>
                <c:pt idx="34353">
                  <c:v>43647.114583333401</c:v>
                </c:pt>
                <c:pt idx="34354">
                  <c:v>43647.135416666599</c:v>
                </c:pt>
                <c:pt idx="34355">
                  <c:v>43647.15625</c:v>
                </c:pt>
                <c:pt idx="34356">
                  <c:v>43647.177083333401</c:v>
                </c:pt>
                <c:pt idx="34357">
                  <c:v>43647.197916666599</c:v>
                </c:pt>
                <c:pt idx="34358">
                  <c:v>43647.21875</c:v>
                </c:pt>
                <c:pt idx="34359">
                  <c:v>43647.239583333401</c:v>
                </c:pt>
                <c:pt idx="34360">
                  <c:v>43647.260416666599</c:v>
                </c:pt>
                <c:pt idx="34361">
                  <c:v>43647.28125</c:v>
                </c:pt>
                <c:pt idx="34362">
                  <c:v>43647.302083333401</c:v>
                </c:pt>
                <c:pt idx="34363">
                  <c:v>43647.322916666599</c:v>
                </c:pt>
                <c:pt idx="34364">
                  <c:v>43647.34375</c:v>
                </c:pt>
                <c:pt idx="34365">
                  <c:v>43647.364583333401</c:v>
                </c:pt>
                <c:pt idx="34366">
                  <c:v>43647.385416666599</c:v>
                </c:pt>
                <c:pt idx="34367">
                  <c:v>43647.40625</c:v>
                </c:pt>
                <c:pt idx="34368">
                  <c:v>43647.427083333401</c:v>
                </c:pt>
                <c:pt idx="34369">
                  <c:v>43647.447916666599</c:v>
                </c:pt>
                <c:pt idx="34370">
                  <c:v>43647.46875</c:v>
                </c:pt>
                <c:pt idx="34371">
                  <c:v>43647.489583333401</c:v>
                </c:pt>
                <c:pt idx="34372">
                  <c:v>43647.510416666599</c:v>
                </c:pt>
                <c:pt idx="34373">
                  <c:v>43647.53125</c:v>
                </c:pt>
                <c:pt idx="34374">
                  <c:v>43647.552083333401</c:v>
                </c:pt>
                <c:pt idx="34375">
                  <c:v>43647.572916666599</c:v>
                </c:pt>
                <c:pt idx="34376">
                  <c:v>43647.59375</c:v>
                </c:pt>
                <c:pt idx="34377">
                  <c:v>43647.614583333401</c:v>
                </c:pt>
                <c:pt idx="34378">
                  <c:v>43647.635416666599</c:v>
                </c:pt>
                <c:pt idx="34379">
                  <c:v>43647.65625</c:v>
                </c:pt>
                <c:pt idx="34380">
                  <c:v>43647.677083333401</c:v>
                </c:pt>
                <c:pt idx="34381">
                  <c:v>43647.697916666599</c:v>
                </c:pt>
                <c:pt idx="34382">
                  <c:v>43647.71875</c:v>
                </c:pt>
                <c:pt idx="34383">
                  <c:v>43647.739583333401</c:v>
                </c:pt>
                <c:pt idx="34384">
                  <c:v>43647.760416666599</c:v>
                </c:pt>
                <c:pt idx="34385">
                  <c:v>43647.78125</c:v>
                </c:pt>
                <c:pt idx="34386">
                  <c:v>43647.802083333401</c:v>
                </c:pt>
                <c:pt idx="34387">
                  <c:v>43647.822916666599</c:v>
                </c:pt>
                <c:pt idx="34388">
                  <c:v>43647.84375</c:v>
                </c:pt>
                <c:pt idx="34389">
                  <c:v>43647.864583333401</c:v>
                </c:pt>
                <c:pt idx="34390">
                  <c:v>43647.885416666599</c:v>
                </c:pt>
                <c:pt idx="34391">
                  <c:v>43647.90625</c:v>
                </c:pt>
                <c:pt idx="34392">
                  <c:v>43647.927083333401</c:v>
                </c:pt>
                <c:pt idx="34393">
                  <c:v>43647.947916666599</c:v>
                </c:pt>
                <c:pt idx="34394">
                  <c:v>43647.96875</c:v>
                </c:pt>
                <c:pt idx="34395">
                  <c:v>43647.989583333401</c:v>
                </c:pt>
                <c:pt idx="34396">
                  <c:v>43648.010416666599</c:v>
                </c:pt>
                <c:pt idx="34397">
                  <c:v>43648.03125</c:v>
                </c:pt>
                <c:pt idx="34398">
                  <c:v>43648.052083333401</c:v>
                </c:pt>
                <c:pt idx="34399">
                  <c:v>43648.072916666599</c:v>
                </c:pt>
                <c:pt idx="34400">
                  <c:v>43648.09375</c:v>
                </c:pt>
                <c:pt idx="34401">
                  <c:v>43648.114583333401</c:v>
                </c:pt>
                <c:pt idx="34402">
                  <c:v>43648.135416666599</c:v>
                </c:pt>
                <c:pt idx="34403">
                  <c:v>43648.15625</c:v>
                </c:pt>
                <c:pt idx="34404">
                  <c:v>43648.177083333401</c:v>
                </c:pt>
                <c:pt idx="34405">
                  <c:v>43648.197916666599</c:v>
                </c:pt>
                <c:pt idx="34406">
                  <c:v>43648.21875</c:v>
                </c:pt>
                <c:pt idx="34407">
                  <c:v>43648.239583333401</c:v>
                </c:pt>
                <c:pt idx="34408">
                  <c:v>43648.260416666599</c:v>
                </c:pt>
                <c:pt idx="34409">
                  <c:v>43648.28125</c:v>
                </c:pt>
                <c:pt idx="34410">
                  <c:v>43648.302083333401</c:v>
                </c:pt>
                <c:pt idx="34411">
                  <c:v>43648.322916666599</c:v>
                </c:pt>
                <c:pt idx="34412">
                  <c:v>43648.34375</c:v>
                </c:pt>
                <c:pt idx="34413">
                  <c:v>43648.364583333401</c:v>
                </c:pt>
                <c:pt idx="34414">
                  <c:v>43648.385416666599</c:v>
                </c:pt>
                <c:pt idx="34415">
                  <c:v>43648.40625</c:v>
                </c:pt>
                <c:pt idx="34416">
                  <c:v>43648.427083333401</c:v>
                </c:pt>
                <c:pt idx="34417">
                  <c:v>43648.447916666599</c:v>
                </c:pt>
                <c:pt idx="34418">
                  <c:v>43648.46875</c:v>
                </c:pt>
                <c:pt idx="34419">
                  <c:v>43648.489583333401</c:v>
                </c:pt>
                <c:pt idx="34420">
                  <c:v>43648.510416666599</c:v>
                </c:pt>
                <c:pt idx="34421">
                  <c:v>43648.53125</c:v>
                </c:pt>
                <c:pt idx="34422">
                  <c:v>43648.552083333401</c:v>
                </c:pt>
                <c:pt idx="34423">
                  <c:v>43648.572916666599</c:v>
                </c:pt>
                <c:pt idx="34424">
                  <c:v>43648.59375</c:v>
                </c:pt>
                <c:pt idx="34425">
                  <c:v>43648.614583333401</c:v>
                </c:pt>
                <c:pt idx="34426">
                  <c:v>43648.635416666599</c:v>
                </c:pt>
                <c:pt idx="34427">
                  <c:v>43648.65625</c:v>
                </c:pt>
                <c:pt idx="34428">
                  <c:v>43648.677083333401</c:v>
                </c:pt>
                <c:pt idx="34429">
                  <c:v>43648.697916666599</c:v>
                </c:pt>
                <c:pt idx="34430">
                  <c:v>43648.71875</c:v>
                </c:pt>
                <c:pt idx="34431">
                  <c:v>43648.739583333401</c:v>
                </c:pt>
                <c:pt idx="34432">
                  <c:v>43648.760416666599</c:v>
                </c:pt>
                <c:pt idx="34433">
                  <c:v>43648.78125</c:v>
                </c:pt>
                <c:pt idx="34434">
                  <c:v>43648.802083333401</c:v>
                </c:pt>
                <c:pt idx="34435">
                  <c:v>43648.822916666599</c:v>
                </c:pt>
                <c:pt idx="34436">
                  <c:v>43648.84375</c:v>
                </c:pt>
                <c:pt idx="34437">
                  <c:v>43648.864583333401</c:v>
                </c:pt>
                <c:pt idx="34438">
                  <c:v>43648.885416666599</c:v>
                </c:pt>
                <c:pt idx="34439">
                  <c:v>43648.90625</c:v>
                </c:pt>
                <c:pt idx="34440">
                  <c:v>43648.927083333401</c:v>
                </c:pt>
                <c:pt idx="34441">
                  <c:v>43648.947916666599</c:v>
                </c:pt>
                <c:pt idx="34442">
                  <c:v>43648.96875</c:v>
                </c:pt>
                <c:pt idx="34443">
                  <c:v>43648.989583333401</c:v>
                </c:pt>
                <c:pt idx="34444">
                  <c:v>43649.010416666599</c:v>
                </c:pt>
                <c:pt idx="34445">
                  <c:v>43649.03125</c:v>
                </c:pt>
                <c:pt idx="34446">
                  <c:v>43649.052083333401</c:v>
                </c:pt>
                <c:pt idx="34447">
                  <c:v>43649.072916666599</c:v>
                </c:pt>
                <c:pt idx="34448">
                  <c:v>43649.09375</c:v>
                </c:pt>
                <c:pt idx="34449">
                  <c:v>43649.114583333401</c:v>
                </c:pt>
                <c:pt idx="34450">
                  <c:v>43649.135416666599</c:v>
                </c:pt>
                <c:pt idx="34451">
                  <c:v>43649.15625</c:v>
                </c:pt>
                <c:pt idx="34452">
                  <c:v>43649.177083333401</c:v>
                </c:pt>
                <c:pt idx="34453">
                  <c:v>43649.197916666599</c:v>
                </c:pt>
                <c:pt idx="34454">
                  <c:v>43649.21875</c:v>
                </c:pt>
                <c:pt idx="34455">
                  <c:v>43649.239583333401</c:v>
                </c:pt>
                <c:pt idx="34456">
                  <c:v>43649.260416666599</c:v>
                </c:pt>
                <c:pt idx="34457">
                  <c:v>43649.28125</c:v>
                </c:pt>
                <c:pt idx="34458">
                  <c:v>43649.302083333401</c:v>
                </c:pt>
                <c:pt idx="34459">
                  <c:v>43649.322916666599</c:v>
                </c:pt>
                <c:pt idx="34460">
                  <c:v>43649.34375</c:v>
                </c:pt>
                <c:pt idx="34461">
                  <c:v>43649.364583333401</c:v>
                </c:pt>
                <c:pt idx="34462">
                  <c:v>43649.385416666599</c:v>
                </c:pt>
                <c:pt idx="34463">
                  <c:v>43649.40625</c:v>
                </c:pt>
                <c:pt idx="34464">
                  <c:v>43649.427083333401</c:v>
                </c:pt>
                <c:pt idx="34465">
                  <c:v>43649.447916666599</c:v>
                </c:pt>
                <c:pt idx="34466">
                  <c:v>43649.46875</c:v>
                </c:pt>
                <c:pt idx="34467">
                  <c:v>43649.489583333401</c:v>
                </c:pt>
                <c:pt idx="34468">
                  <c:v>43649.510416666599</c:v>
                </c:pt>
                <c:pt idx="34469">
                  <c:v>43649.53125</c:v>
                </c:pt>
                <c:pt idx="34470">
                  <c:v>43649.552083333401</c:v>
                </c:pt>
                <c:pt idx="34471">
                  <c:v>43649.572916666599</c:v>
                </c:pt>
                <c:pt idx="34472">
                  <c:v>43649.59375</c:v>
                </c:pt>
                <c:pt idx="34473">
                  <c:v>43649.614583333401</c:v>
                </c:pt>
                <c:pt idx="34474">
                  <c:v>43649.635416666599</c:v>
                </c:pt>
                <c:pt idx="34475">
                  <c:v>43649.65625</c:v>
                </c:pt>
                <c:pt idx="34476">
                  <c:v>43649.677083333401</c:v>
                </c:pt>
                <c:pt idx="34477">
                  <c:v>43649.697916666599</c:v>
                </c:pt>
                <c:pt idx="34478">
                  <c:v>43649.71875</c:v>
                </c:pt>
                <c:pt idx="34479">
                  <c:v>43649.739583333401</c:v>
                </c:pt>
                <c:pt idx="34480">
                  <c:v>43649.760416666599</c:v>
                </c:pt>
                <c:pt idx="34481">
                  <c:v>43649.78125</c:v>
                </c:pt>
                <c:pt idx="34482">
                  <c:v>43649.802083333401</c:v>
                </c:pt>
                <c:pt idx="34483">
                  <c:v>43649.822916666599</c:v>
                </c:pt>
                <c:pt idx="34484">
                  <c:v>43649.84375</c:v>
                </c:pt>
                <c:pt idx="34485">
                  <c:v>43649.864583333401</c:v>
                </c:pt>
                <c:pt idx="34486">
                  <c:v>43649.885416666599</c:v>
                </c:pt>
                <c:pt idx="34487">
                  <c:v>43649.90625</c:v>
                </c:pt>
                <c:pt idx="34488">
                  <c:v>43649.927083333401</c:v>
                </c:pt>
                <c:pt idx="34489">
                  <c:v>43649.947916666599</c:v>
                </c:pt>
                <c:pt idx="34490">
                  <c:v>43649.96875</c:v>
                </c:pt>
                <c:pt idx="34491">
                  <c:v>43649.989583333401</c:v>
                </c:pt>
                <c:pt idx="34492">
                  <c:v>43650.010416666599</c:v>
                </c:pt>
                <c:pt idx="34493">
                  <c:v>43650.03125</c:v>
                </c:pt>
                <c:pt idx="34494">
                  <c:v>43650.052083333401</c:v>
                </c:pt>
                <c:pt idx="34495">
                  <c:v>43650.072916666599</c:v>
                </c:pt>
                <c:pt idx="34496">
                  <c:v>43650.09375</c:v>
                </c:pt>
                <c:pt idx="34497">
                  <c:v>43650.114583333401</c:v>
                </c:pt>
                <c:pt idx="34498">
                  <c:v>43650.135416666599</c:v>
                </c:pt>
                <c:pt idx="34499">
                  <c:v>43650.15625</c:v>
                </c:pt>
                <c:pt idx="34500">
                  <c:v>43650.177083333401</c:v>
                </c:pt>
                <c:pt idx="34501">
                  <c:v>43650.197916666599</c:v>
                </c:pt>
                <c:pt idx="34502">
                  <c:v>43650.21875</c:v>
                </c:pt>
                <c:pt idx="34503">
                  <c:v>43650.239583333401</c:v>
                </c:pt>
                <c:pt idx="34504">
                  <c:v>43650.260416666599</c:v>
                </c:pt>
                <c:pt idx="34505">
                  <c:v>43650.28125</c:v>
                </c:pt>
                <c:pt idx="34506">
                  <c:v>43650.302083333401</c:v>
                </c:pt>
                <c:pt idx="34507">
                  <c:v>43650.322916666599</c:v>
                </c:pt>
                <c:pt idx="34508">
                  <c:v>43650.34375</c:v>
                </c:pt>
                <c:pt idx="34509">
                  <c:v>43650.364583333401</c:v>
                </c:pt>
                <c:pt idx="34510">
                  <c:v>43650.385416666599</c:v>
                </c:pt>
                <c:pt idx="34511">
                  <c:v>43650.40625</c:v>
                </c:pt>
                <c:pt idx="34512">
                  <c:v>43650.427083333401</c:v>
                </c:pt>
                <c:pt idx="34513">
                  <c:v>43650.447916666599</c:v>
                </c:pt>
                <c:pt idx="34514">
                  <c:v>43650.46875</c:v>
                </c:pt>
                <c:pt idx="34515">
                  <c:v>43650.489583333401</c:v>
                </c:pt>
                <c:pt idx="34516">
                  <c:v>43650.510416666599</c:v>
                </c:pt>
                <c:pt idx="34517">
                  <c:v>43650.53125</c:v>
                </c:pt>
                <c:pt idx="34518">
                  <c:v>43650.552083333401</c:v>
                </c:pt>
                <c:pt idx="34519">
                  <c:v>43650.572916666599</c:v>
                </c:pt>
                <c:pt idx="34520">
                  <c:v>43650.59375</c:v>
                </c:pt>
                <c:pt idx="34521">
                  <c:v>43650.614583333401</c:v>
                </c:pt>
                <c:pt idx="34522">
                  <c:v>43650.635416666599</c:v>
                </c:pt>
                <c:pt idx="34523">
                  <c:v>43650.65625</c:v>
                </c:pt>
                <c:pt idx="34524">
                  <c:v>43650.677083333401</c:v>
                </c:pt>
                <c:pt idx="34525">
                  <c:v>43650.697916666599</c:v>
                </c:pt>
                <c:pt idx="34526">
                  <c:v>43650.71875</c:v>
                </c:pt>
                <c:pt idx="34527">
                  <c:v>43650.739583333401</c:v>
                </c:pt>
                <c:pt idx="34528">
                  <c:v>43650.760416666599</c:v>
                </c:pt>
                <c:pt idx="34529">
                  <c:v>43650.78125</c:v>
                </c:pt>
                <c:pt idx="34530">
                  <c:v>43650.802083333401</c:v>
                </c:pt>
                <c:pt idx="34531">
                  <c:v>43650.822916666599</c:v>
                </c:pt>
                <c:pt idx="34532">
                  <c:v>43650.84375</c:v>
                </c:pt>
                <c:pt idx="34533">
                  <c:v>43650.864583333401</c:v>
                </c:pt>
                <c:pt idx="34534">
                  <c:v>43650.885416666599</c:v>
                </c:pt>
                <c:pt idx="34535">
                  <c:v>43650.90625</c:v>
                </c:pt>
                <c:pt idx="34536">
                  <c:v>43650.927083333401</c:v>
                </c:pt>
                <c:pt idx="34537">
                  <c:v>43650.947916666599</c:v>
                </c:pt>
                <c:pt idx="34538">
                  <c:v>43650.96875</c:v>
                </c:pt>
                <c:pt idx="34539">
                  <c:v>43650.989583333401</c:v>
                </c:pt>
                <c:pt idx="34540">
                  <c:v>43651.010416666599</c:v>
                </c:pt>
                <c:pt idx="34541">
                  <c:v>43651.03125</c:v>
                </c:pt>
                <c:pt idx="34542">
                  <c:v>43651.052083333401</c:v>
                </c:pt>
                <c:pt idx="34543">
                  <c:v>43651.072916666599</c:v>
                </c:pt>
                <c:pt idx="34544">
                  <c:v>43651.09375</c:v>
                </c:pt>
                <c:pt idx="34545">
                  <c:v>43651.114583333401</c:v>
                </c:pt>
                <c:pt idx="34546">
                  <c:v>43651.135416666599</c:v>
                </c:pt>
                <c:pt idx="34547">
                  <c:v>43651.15625</c:v>
                </c:pt>
                <c:pt idx="34548">
                  <c:v>43651.177083333401</c:v>
                </c:pt>
                <c:pt idx="34549">
                  <c:v>43651.197916666599</c:v>
                </c:pt>
                <c:pt idx="34550">
                  <c:v>43651.21875</c:v>
                </c:pt>
                <c:pt idx="34551">
                  <c:v>43651.239583333401</c:v>
                </c:pt>
                <c:pt idx="34552">
                  <c:v>43651.260416666599</c:v>
                </c:pt>
                <c:pt idx="34553">
                  <c:v>43651.28125</c:v>
                </c:pt>
                <c:pt idx="34554">
                  <c:v>43651.302083333401</c:v>
                </c:pt>
                <c:pt idx="34555">
                  <c:v>43651.322916666599</c:v>
                </c:pt>
                <c:pt idx="34556">
                  <c:v>43651.34375</c:v>
                </c:pt>
                <c:pt idx="34557">
                  <c:v>43651.364583333401</c:v>
                </c:pt>
                <c:pt idx="34558">
                  <c:v>43651.385416666599</c:v>
                </c:pt>
                <c:pt idx="34559">
                  <c:v>43651.40625</c:v>
                </c:pt>
                <c:pt idx="34560">
                  <c:v>43651.427083333401</c:v>
                </c:pt>
                <c:pt idx="34561">
                  <c:v>43651.447916666599</c:v>
                </c:pt>
                <c:pt idx="34562">
                  <c:v>43651.46875</c:v>
                </c:pt>
                <c:pt idx="34563">
                  <c:v>43651.489583333401</c:v>
                </c:pt>
                <c:pt idx="34564">
                  <c:v>43651.510416666599</c:v>
                </c:pt>
                <c:pt idx="34565">
                  <c:v>43651.53125</c:v>
                </c:pt>
                <c:pt idx="34566">
                  <c:v>43651.552083333401</c:v>
                </c:pt>
                <c:pt idx="34567">
                  <c:v>43651.572916666599</c:v>
                </c:pt>
                <c:pt idx="34568">
                  <c:v>43651.59375</c:v>
                </c:pt>
                <c:pt idx="34569">
                  <c:v>43651.614583333401</c:v>
                </c:pt>
                <c:pt idx="34570">
                  <c:v>43651.635416666599</c:v>
                </c:pt>
                <c:pt idx="34571">
                  <c:v>43651.65625</c:v>
                </c:pt>
                <c:pt idx="34572">
                  <c:v>43651.677083333401</c:v>
                </c:pt>
                <c:pt idx="34573">
                  <c:v>43651.697916666599</c:v>
                </c:pt>
                <c:pt idx="34574">
                  <c:v>43651.71875</c:v>
                </c:pt>
                <c:pt idx="34575">
                  <c:v>43651.739583333401</c:v>
                </c:pt>
                <c:pt idx="34576">
                  <c:v>43651.760416666599</c:v>
                </c:pt>
                <c:pt idx="34577">
                  <c:v>43651.78125</c:v>
                </c:pt>
                <c:pt idx="34578">
                  <c:v>43651.802083333401</c:v>
                </c:pt>
                <c:pt idx="34579">
                  <c:v>43651.822916666599</c:v>
                </c:pt>
                <c:pt idx="34580">
                  <c:v>43651.84375</c:v>
                </c:pt>
                <c:pt idx="34581">
                  <c:v>43651.864583333401</c:v>
                </c:pt>
                <c:pt idx="34582">
                  <c:v>43651.885416666599</c:v>
                </c:pt>
                <c:pt idx="34583">
                  <c:v>43651.90625</c:v>
                </c:pt>
                <c:pt idx="34584">
                  <c:v>43651.927083333401</c:v>
                </c:pt>
                <c:pt idx="34585">
                  <c:v>43651.947916666599</c:v>
                </c:pt>
                <c:pt idx="34586">
                  <c:v>43651.96875</c:v>
                </c:pt>
                <c:pt idx="34587">
                  <c:v>43651.989583333401</c:v>
                </c:pt>
                <c:pt idx="34588">
                  <c:v>43652.010416666599</c:v>
                </c:pt>
                <c:pt idx="34589">
                  <c:v>43652.03125</c:v>
                </c:pt>
                <c:pt idx="34590">
                  <c:v>43652.052083333401</c:v>
                </c:pt>
                <c:pt idx="34591">
                  <c:v>43652.072916666599</c:v>
                </c:pt>
                <c:pt idx="34592">
                  <c:v>43652.09375</c:v>
                </c:pt>
                <c:pt idx="34593">
                  <c:v>43652.114583333401</c:v>
                </c:pt>
                <c:pt idx="34594">
                  <c:v>43652.135416666599</c:v>
                </c:pt>
                <c:pt idx="34595">
                  <c:v>43652.15625</c:v>
                </c:pt>
                <c:pt idx="34596">
                  <c:v>43652.177083333401</c:v>
                </c:pt>
                <c:pt idx="34597">
                  <c:v>43652.197916666599</c:v>
                </c:pt>
                <c:pt idx="34598">
                  <c:v>43652.21875</c:v>
                </c:pt>
                <c:pt idx="34599">
                  <c:v>43652.239583333401</c:v>
                </c:pt>
                <c:pt idx="34600">
                  <c:v>43652.260416666599</c:v>
                </c:pt>
                <c:pt idx="34601">
                  <c:v>43652.28125</c:v>
                </c:pt>
                <c:pt idx="34602">
                  <c:v>43652.302083333401</c:v>
                </c:pt>
                <c:pt idx="34603">
                  <c:v>43652.322916666599</c:v>
                </c:pt>
                <c:pt idx="34604">
                  <c:v>43652.34375</c:v>
                </c:pt>
                <c:pt idx="34605">
                  <c:v>43652.364583333401</c:v>
                </c:pt>
                <c:pt idx="34606">
                  <c:v>43652.385416666599</c:v>
                </c:pt>
                <c:pt idx="34607">
                  <c:v>43652.40625</c:v>
                </c:pt>
                <c:pt idx="34608">
                  <c:v>43652.427083333401</c:v>
                </c:pt>
                <c:pt idx="34609">
                  <c:v>43652.447916666599</c:v>
                </c:pt>
                <c:pt idx="34610">
                  <c:v>43652.46875</c:v>
                </c:pt>
                <c:pt idx="34611">
                  <c:v>43652.489583333401</c:v>
                </c:pt>
                <c:pt idx="34612">
                  <c:v>43652.510416666599</c:v>
                </c:pt>
                <c:pt idx="34613">
                  <c:v>43652.53125</c:v>
                </c:pt>
                <c:pt idx="34614">
                  <c:v>43652.552083333401</c:v>
                </c:pt>
                <c:pt idx="34615">
                  <c:v>43652.572916666599</c:v>
                </c:pt>
                <c:pt idx="34616">
                  <c:v>43652.59375</c:v>
                </c:pt>
                <c:pt idx="34617">
                  <c:v>43652.614583333401</c:v>
                </c:pt>
                <c:pt idx="34618">
                  <c:v>43652.635416666599</c:v>
                </c:pt>
                <c:pt idx="34619">
                  <c:v>43652.65625</c:v>
                </c:pt>
                <c:pt idx="34620">
                  <c:v>43652.677083333401</c:v>
                </c:pt>
                <c:pt idx="34621">
                  <c:v>43652.697916666599</c:v>
                </c:pt>
                <c:pt idx="34622">
                  <c:v>43652.71875</c:v>
                </c:pt>
                <c:pt idx="34623">
                  <c:v>43652.739583333401</c:v>
                </c:pt>
                <c:pt idx="34624">
                  <c:v>43652.760416666599</c:v>
                </c:pt>
                <c:pt idx="34625">
                  <c:v>43652.78125</c:v>
                </c:pt>
                <c:pt idx="34626">
                  <c:v>43652.802083333401</c:v>
                </c:pt>
                <c:pt idx="34627">
                  <c:v>43652.822916666599</c:v>
                </c:pt>
                <c:pt idx="34628">
                  <c:v>43652.84375</c:v>
                </c:pt>
                <c:pt idx="34629">
                  <c:v>43652.864583333401</c:v>
                </c:pt>
                <c:pt idx="34630">
                  <c:v>43652.885416666599</c:v>
                </c:pt>
                <c:pt idx="34631">
                  <c:v>43652.90625</c:v>
                </c:pt>
                <c:pt idx="34632">
                  <c:v>43652.927083333401</c:v>
                </c:pt>
                <c:pt idx="34633">
                  <c:v>43652.947916666599</c:v>
                </c:pt>
                <c:pt idx="34634">
                  <c:v>43652.96875</c:v>
                </c:pt>
                <c:pt idx="34635">
                  <c:v>43652.989583333401</c:v>
                </c:pt>
                <c:pt idx="34636">
                  <c:v>43653.010416666599</c:v>
                </c:pt>
                <c:pt idx="34637">
                  <c:v>43653.03125</c:v>
                </c:pt>
                <c:pt idx="34638">
                  <c:v>43653.052083333401</c:v>
                </c:pt>
                <c:pt idx="34639">
                  <c:v>43653.072916666599</c:v>
                </c:pt>
                <c:pt idx="34640">
                  <c:v>43653.09375</c:v>
                </c:pt>
                <c:pt idx="34641">
                  <c:v>43653.114583333401</c:v>
                </c:pt>
                <c:pt idx="34642">
                  <c:v>43653.135416666599</c:v>
                </c:pt>
                <c:pt idx="34643">
                  <c:v>43653.15625</c:v>
                </c:pt>
                <c:pt idx="34644">
                  <c:v>43653.177083333401</c:v>
                </c:pt>
                <c:pt idx="34645">
                  <c:v>43653.197916666599</c:v>
                </c:pt>
                <c:pt idx="34646">
                  <c:v>43653.21875</c:v>
                </c:pt>
                <c:pt idx="34647">
                  <c:v>43653.239583333401</c:v>
                </c:pt>
                <c:pt idx="34648">
                  <c:v>43653.260416666599</c:v>
                </c:pt>
                <c:pt idx="34649">
                  <c:v>43653.28125</c:v>
                </c:pt>
                <c:pt idx="34650">
                  <c:v>43653.302083333401</c:v>
                </c:pt>
                <c:pt idx="34651">
                  <c:v>43653.322916666599</c:v>
                </c:pt>
                <c:pt idx="34652">
                  <c:v>43653.34375</c:v>
                </c:pt>
                <c:pt idx="34653">
                  <c:v>43653.364583333401</c:v>
                </c:pt>
                <c:pt idx="34654">
                  <c:v>43653.385416666599</c:v>
                </c:pt>
                <c:pt idx="34655">
                  <c:v>43653.40625</c:v>
                </c:pt>
                <c:pt idx="34656">
                  <c:v>43653.427083333401</c:v>
                </c:pt>
                <c:pt idx="34657">
                  <c:v>43653.447916666599</c:v>
                </c:pt>
                <c:pt idx="34658">
                  <c:v>43653.46875</c:v>
                </c:pt>
                <c:pt idx="34659">
                  <c:v>43653.489583333401</c:v>
                </c:pt>
                <c:pt idx="34660">
                  <c:v>43653.510416666599</c:v>
                </c:pt>
                <c:pt idx="34661">
                  <c:v>43653.53125</c:v>
                </c:pt>
                <c:pt idx="34662">
                  <c:v>43653.552083333401</c:v>
                </c:pt>
                <c:pt idx="34663">
                  <c:v>43653.572916666599</c:v>
                </c:pt>
                <c:pt idx="34664">
                  <c:v>43653.59375</c:v>
                </c:pt>
                <c:pt idx="34665">
                  <c:v>43653.614583333401</c:v>
                </c:pt>
                <c:pt idx="34666">
                  <c:v>43653.635416666599</c:v>
                </c:pt>
                <c:pt idx="34667">
                  <c:v>43653.65625</c:v>
                </c:pt>
                <c:pt idx="34668">
                  <c:v>43653.677083333401</c:v>
                </c:pt>
                <c:pt idx="34669">
                  <c:v>43653.697916666599</c:v>
                </c:pt>
                <c:pt idx="34670">
                  <c:v>43653.71875</c:v>
                </c:pt>
                <c:pt idx="34671">
                  <c:v>43653.739583333401</c:v>
                </c:pt>
                <c:pt idx="34672">
                  <c:v>43653.760416666599</c:v>
                </c:pt>
                <c:pt idx="34673">
                  <c:v>43653.78125</c:v>
                </c:pt>
                <c:pt idx="34674">
                  <c:v>43653.802083333401</c:v>
                </c:pt>
                <c:pt idx="34675">
                  <c:v>43653.822916666599</c:v>
                </c:pt>
                <c:pt idx="34676">
                  <c:v>43653.84375</c:v>
                </c:pt>
                <c:pt idx="34677">
                  <c:v>43653.864583333401</c:v>
                </c:pt>
                <c:pt idx="34678">
                  <c:v>43653.885416666599</c:v>
                </c:pt>
                <c:pt idx="34679">
                  <c:v>43653.90625</c:v>
                </c:pt>
                <c:pt idx="34680">
                  <c:v>43653.927083333401</c:v>
                </c:pt>
                <c:pt idx="34681">
                  <c:v>43653.947916666599</c:v>
                </c:pt>
                <c:pt idx="34682">
                  <c:v>43653.96875</c:v>
                </c:pt>
                <c:pt idx="34683">
                  <c:v>43653.989583333401</c:v>
                </c:pt>
                <c:pt idx="34684">
                  <c:v>43654.010416666599</c:v>
                </c:pt>
                <c:pt idx="34685">
                  <c:v>43654.03125</c:v>
                </c:pt>
                <c:pt idx="34686">
                  <c:v>43654.052083333401</c:v>
                </c:pt>
                <c:pt idx="34687">
                  <c:v>43654.072916666599</c:v>
                </c:pt>
                <c:pt idx="34688">
                  <c:v>43654.09375</c:v>
                </c:pt>
                <c:pt idx="34689">
                  <c:v>43654.114583333401</c:v>
                </c:pt>
                <c:pt idx="34690">
                  <c:v>43654.135416666599</c:v>
                </c:pt>
                <c:pt idx="34691">
                  <c:v>43654.15625</c:v>
                </c:pt>
                <c:pt idx="34692">
                  <c:v>43654.177083333401</c:v>
                </c:pt>
                <c:pt idx="34693">
                  <c:v>43654.197916666599</c:v>
                </c:pt>
                <c:pt idx="34694">
                  <c:v>43654.21875</c:v>
                </c:pt>
                <c:pt idx="34695">
                  <c:v>43654.239583333401</c:v>
                </c:pt>
                <c:pt idx="34696">
                  <c:v>43654.260416666599</c:v>
                </c:pt>
                <c:pt idx="34697">
                  <c:v>43654.28125</c:v>
                </c:pt>
                <c:pt idx="34698">
                  <c:v>43654.302083333401</c:v>
                </c:pt>
                <c:pt idx="34699">
                  <c:v>43654.322916666599</c:v>
                </c:pt>
                <c:pt idx="34700">
                  <c:v>43654.34375</c:v>
                </c:pt>
                <c:pt idx="34701">
                  <c:v>43654.364583333401</c:v>
                </c:pt>
                <c:pt idx="34702">
                  <c:v>43654.385416666599</c:v>
                </c:pt>
                <c:pt idx="34703">
                  <c:v>43654.40625</c:v>
                </c:pt>
                <c:pt idx="34704">
                  <c:v>43654.427083333401</c:v>
                </c:pt>
                <c:pt idx="34705">
                  <c:v>43654.447916666599</c:v>
                </c:pt>
                <c:pt idx="34706">
                  <c:v>43654.46875</c:v>
                </c:pt>
                <c:pt idx="34707">
                  <c:v>43654.489583333401</c:v>
                </c:pt>
                <c:pt idx="34708">
                  <c:v>43654.510416666599</c:v>
                </c:pt>
                <c:pt idx="34709">
                  <c:v>43654.53125</c:v>
                </c:pt>
                <c:pt idx="34710">
                  <c:v>43654.552083333401</c:v>
                </c:pt>
                <c:pt idx="34711">
                  <c:v>43654.572916666599</c:v>
                </c:pt>
                <c:pt idx="34712">
                  <c:v>43654.59375</c:v>
                </c:pt>
                <c:pt idx="34713">
                  <c:v>43654.614583333401</c:v>
                </c:pt>
                <c:pt idx="34714">
                  <c:v>43654.635416666599</c:v>
                </c:pt>
                <c:pt idx="34715">
                  <c:v>43654.65625</c:v>
                </c:pt>
                <c:pt idx="34716">
                  <c:v>43654.677083333401</c:v>
                </c:pt>
                <c:pt idx="34717">
                  <c:v>43654.697916666599</c:v>
                </c:pt>
                <c:pt idx="34718">
                  <c:v>43654.71875</c:v>
                </c:pt>
                <c:pt idx="34719">
                  <c:v>43654.739583333401</c:v>
                </c:pt>
                <c:pt idx="34720">
                  <c:v>43654.760416666599</c:v>
                </c:pt>
                <c:pt idx="34721">
                  <c:v>43654.78125</c:v>
                </c:pt>
                <c:pt idx="34722">
                  <c:v>43654.802083333401</c:v>
                </c:pt>
                <c:pt idx="34723">
                  <c:v>43654.822916666599</c:v>
                </c:pt>
                <c:pt idx="34724">
                  <c:v>43654.84375</c:v>
                </c:pt>
                <c:pt idx="34725">
                  <c:v>43654.864583333401</c:v>
                </c:pt>
                <c:pt idx="34726">
                  <c:v>43654.885416666599</c:v>
                </c:pt>
                <c:pt idx="34727">
                  <c:v>43654.90625</c:v>
                </c:pt>
                <c:pt idx="34728">
                  <c:v>43654.927083333401</c:v>
                </c:pt>
                <c:pt idx="34729">
                  <c:v>43654.947916666599</c:v>
                </c:pt>
                <c:pt idx="34730">
                  <c:v>43654.96875</c:v>
                </c:pt>
                <c:pt idx="34731">
                  <c:v>43654.989583333401</c:v>
                </c:pt>
                <c:pt idx="34732">
                  <c:v>43655.010416666599</c:v>
                </c:pt>
                <c:pt idx="34733">
                  <c:v>43655.03125</c:v>
                </c:pt>
                <c:pt idx="34734">
                  <c:v>43655.052083333401</c:v>
                </c:pt>
                <c:pt idx="34735">
                  <c:v>43655.072916666599</c:v>
                </c:pt>
                <c:pt idx="34736">
                  <c:v>43655.09375</c:v>
                </c:pt>
                <c:pt idx="34737">
                  <c:v>43655.114583333401</c:v>
                </c:pt>
                <c:pt idx="34738">
                  <c:v>43655.135416666599</c:v>
                </c:pt>
                <c:pt idx="34739">
                  <c:v>43655.15625</c:v>
                </c:pt>
                <c:pt idx="34740">
                  <c:v>43655.177083333401</c:v>
                </c:pt>
                <c:pt idx="34741">
                  <c:v>43655.197916666599</c:v>
                </c:pt>
                <c:pt idx="34742">
                  <c:v>43655.21875</c:v>
                </c:pt>
                <c:pt idx="34743">
                  <c:v>43655.239583333401</c:v>
                </c:pt>
                <c:pt idx="34744">
                  <c:v>43655.260416666599</c:v>
                </c:pt>
                <c:pt idx="34745">
                  <c:v>43655.28125</c:v>
                </c:pt>
                <c:pt idx="34746">
                  <c:v>43655.302083333401</c:v>
                </c:pt>
                <c:pt idx="34747">
                  <c:v>43655.322916666599</c:v>
                </c:pt>
                <c:pt idx="34748">
                  <c:v>43655.34375</c:v>
                </c:pt>
                <c:pt idx="34749">
                  <c:v>43655.364583333401</c:v>
                </c:pt>
                <c:pt idx="34750">
                  <c:v>43655.385416666599</c:v>
                </c:pt>
                <c:pt idx="34751">
                  <c:v>43655.40625</c:v>
                </c:pt>
                <c:pt idx="34752">
                  <c:v>43655.427083333401</c:v>
                </c:pt>
                <c:pt idx="34753">
                  <c:v>43655.447916666599</c:v>
                </c:pt>
                <c:pt idx="34754">
                  <c:v>43655.46875</c:v>
                </c:pt>
                <c:pt idx="34755">
                  <c:v>43655.489583333401</c:v>
                </c:pt>
                <c:pt idx="34756">
                  <c:v>43655.510416666599</c:v>
                </c:pt>
                <c:pt idx="34757">
                  <c:v>43655.53125</c:v>
                </c:pt>
                <c:pt idx="34758">
                  <c:v>43655.552083333401</c:v>
                </c:pt>
                <c:pt idx="34759">
                  <c:v>43655.572916666599</c:v>
                </c:pt>
                <c:pt idx="34760">
                  <c:v>43655.59375</c:v>
                </c:pt>
                <c:pt idx="34761">
                  <c:v>43655.614583333401</c:v>
                </c:pt>
                <c:pt idx="34762">
                  <c:v>43655.635416666599</c:v>
                </c:pt>
                <c:pt idx="34763">
                  <c:v>43655.65625</c:v>
                </c:pt>
                <c:pt idx="34764">
                  <c:v>43655.677083333401</c:v>
                </c:pt>
                <c:pt idx="34765">
                  <c:v>43655.697916666599</c:v>
                </c:pt>
                <c:pt idx="34766">
                  <c:v>43655.71875</c:v>
                </c:pt>
                <c:pt idx="34767">
                  <c:v>43655.739583333401</c:v>
                </c:pt>
                <c:pt idx="34768">
                  <c:v>43655.760416666599</c:v>
                </c:pt>
                <c:pt idx="34769">
                  <c:v>43655.78125</c:v>
                </c:pt>
                <c:pt idx="34770">
                  <c:v>43655.802083333401</c:v>
                </c:pt>
                <c:pt idx="34771">
                  <c:v>43655.822916666599</c:v>
                </c:pt>
                <c:pt idx="34772">
                  <c:v>43655.84375</c:v>
                </c:pt>
                <c:pt idx="34773">
                  <c:v>43655.864583333401</c:v>
                </c:pt>
                <c:pt idx="34774">
                  <c:v>43655.885416666599</c:v>
                </c:pt>
                <c:pt idx="34775">
                  <c:v>43655.90625</c:v>
                </c:pt>
                <c:pt idx="34776">
                  <c:v>43655.927083333401</c:v>
                </c:pt>
                <c:pt idx="34777">
                  <c:v>43655.947916666599</c:v>
                </c:pt>
                <c:pt idx="34778">
                  <c:v>43655.96875</c:v>
                </c:pt>
                <c:pt idx="34779">
                  <c:v>43655.989583333401</c:v>
                </c:pt>
                <c:pt idx="34780">
                  <c:v>43656.010416666599</c:v>
                </c:pt>
                <c:pt idx="34781">
                  <c:v>43656.03125</c:v>
                </c:pt>
                <c:pt idx="34782">
                  <c:v>43656.052083333401</c:v>
                </c:pt>
                <c:pt idx="34783">
                  <c:v>43656.072916666599</c:v>
                </c:pt>
                <c:pt idx="34784">
                  <c:v>43656.09375</c:v>
                </c:pt>
                <c:pt idx="34785">
                  <c:v>43656.114583333401</c:v>
                </c:pt>
                <c:pt idx="34786">
                  <c:v>43656.135416666599</c:v>
                </c:pt>
                <c:pt idx="34787">
                  <c:v>43656.15625</c:v>
                </c:pt>
                <c:pt idx="34788">
                  <c:v>43656.177083333401</c:v>
                </c:pt>
                <c:pt idx="34789">
                  <c:v>43656.197916666599</c:v>
                </c:pt>
                <c:pt idx="34790">
                  <c:v>43656.21875</c:v>
                </c:pt>
                <c:pt idx="34791">
                  <c:v>43656.239583333401</c:v>
                </c:pt>
                <c:pt idx="34792">
                  <c:v>43656.260416666599</c:v>
                </c:pt>
                <c:pt idx="34793">
                  <c:v>43656.28125</c:v>
                </c:pt>
                <c:pt idx="34794">
                  <c:v>43656.302083333401</c:v>
                </c:pt>
                <c:pt idx="34795">
                  <c:v>43656.322916666599</c:v>
                </c:pt>
                <c:pt idx="34796">
                  <c:v>43656.34375</c:v>
                </c:pt>
                <c:pt idx="34797">
                  <c:v>43656.364583333401</c:v>
                </c:pt>
                <c:pt idx="34798">
                  <c:v>43656.385416666599</c:v>
                </c:pt>
                <c:pt idx="34799">
                  <c:v>43656.40625</c:v>
                </c:pt>
                <c:pt idx="34800">
                  <c:v>43656.427083333401</c:v>
                </c:pt>
                <c:pt idx="34801">
                  <c:v>43656.447916666599</c:v>
                </c:pt>
                <c:pt idx="34802">
                  <c:v>43656.46875</c:v>
                </c:pt>
                <c:pt idx="34803">
                  <c:v>43656.489583333401</c:v>
                </c:pt>
                <c:pt idx="34804">
                  <c:v>43656.510416666599</c:v>
                </c:pt>
                <c:pt idx="34805">
                  <c:v>43656.53125</c:v>
                </c:pt>
                <c:pt idx="34806">
                  <c:v>43656.552083333401</c:v>
                </c:pt>
                <c:pt idx="34807">
                  <c:v>43656.572916666599</c:v>
                </c:pt>
                <c:pt idx="34808">
                  <c:v>43656.59375</c:v>
                </c:pt>
                <c:pt idx="34809">
                  <c:v>43656.614583333401</c:v>
                </c:pt>
                <c:pt idx="34810">
                  <c:v>43656.635416666599</c:v>
                </c:pt>
                <c:pt idx="34811">
                  <c:v>43656.65625</c:v>
                </c:pt>
                <c:pt idx="34812">
                  <c:v>43656.677083333401</c:v>
                </c:pt>
                <c:pt idx="34813">
                  <c:v>43656.697916666599</c:v>
                </c:pt>
                <c:pt idx="34814">
                  <c:v>43656.71875</c:v>
                </c:pt>
                <c:pt idx="34815">
                  <c:v>43656.739583333401</c:v>
                </c:pt>
                <c:pt idx="34816">
                  <c:v>43656.760416666599</c:v>
                </c:pt>
                <c:pt idx="34817">
                  <c:v>43656.78125</c:v>
                </c:pt>
                <c:pt idx="34818">
                  <c:v>43656.802083333401</c:v>
                </c:pt>
                <c:pt idx="34819">
                  <c:v>43656.822916666599</c:v>
                </c:pt>
                <c:pt idx="34820">
                  <c:v>43656.84375</c:v>
                </c:pt>
                <c:pt idx="34821">
                  <c:v>43656.864583333401</c:v>
                </c:pt>
                <c:pt idx="34822">
                  <c:v>43656.885416666599</c:v>
                </c:pt>
                <c:pt idx="34823">
                  <c:v>43656.90625</c:v>
                </c:pt>
                <c:pt idx="34824">
                  <c:v>43656.927083333401</c:v>
                </c:pt>
                <c:pt idx="34825">
                  <c:v>43656.947916666599</c:v>
                </c:pt>
                <c:pt idx="34826">
                  <c:v>43656.96875</c:v>
                </c:pt>
                <c:pt idx="34827">
                  <c:v>43656.989583333401</c:v>
                </c:pt>
                <c:pt idx="34828">
                  <c:v>43657.010416666599</c:v>
                </c:pt>
                <c:pt idx="34829">
                  <c:v>43657.03125</c:v>
                </c:pt>
                <c:pt idx="34830">
                  <c:v>43657.052083333401</c:v>
                </c:pt>
                <c:pt idx="34831">
                  <c:v>43657.072916666599</c:v>
                </c:pt>
                <c:pt idx="34832">
                  <c:v>43657.09375</c:v>
                </c:pt>
                <c:pt idx="34833">
                  <c:v>43657.114583333401</c:v>
                </c:pt>
                <c:pt idx="34834">
                  <c:v>43657.135416666599</c:v>
                </c:pt>
                <c:pt idx="34835">
                  <c:v>43657.15625</c:v>
                </c:pt>
                <c:pt idx="34836">
                  <c:v>43657.177083333401</c:v>
                </c:pt>
                <c:pt idx="34837">
                  <c:v>43657.197916666599</c:v>
                </c:pt>
                <c:pt idx="34838">
                  <c:v>43657.21875</c:v>
                </c:pt>
                <c:pt idx="34839">
                  <c:v>43657.239583333401</c:v>
                </c:pt>
                <c:pt idx="34840">
                  <c:v>43657.260416666599</c:v>
                </c:pt>
                <c:pt idx="34841">
                  <c:v>43657.28125</c:v>
                </c:pt>
                <c:pt idx="34842">
                  <c:v>43657.302083333401</c:v>
                </c:pt>
                <c:pt idx="34843">
                  <c:v>43657.322916666599</c:v>
                </c:pt>
                <c:pt idx="34844">
                  <c:v>43657.34375</c:v>
                </c:pt>
                <c:pt idx="34845">
                  <c:v>43657.364583333401</c:v>
                </c:pt>
                <c:pt idx="34846">
                  <c:v>43657.385416666599</c:v>
                </c:pt>
                <c:pt idx="34847">
                  <c:v>43657.40625</c:v>
                </c:pt>
                <c:pt idx="34848">
                  <c:v>43657.427083333401</c:v>
                </c:pt>
                <c:pt idx="34849">
                  <c:v>43657.447916666599</c:v>
                </c:pt>
                <c:pt idx="34850">
                  <c:v>43657.46875</c:v>
                </c:pt>
                <c:pt idx="34851">
                  <c:v>43657.489583333401</c:v>
                </c:pt>
                <c:pt idx="34852">
                  <c:v>43657.510416666599</c:v>
                </c:pt>
                <c:pt idx="34853">
                  <c:v>43657.53125</c:v>
                </c:pt>
                <c:pt idx="34854">
                  <c:v>43657.552083333401</c:v>
                </c:pt>
                <c:pt idx="34855">
                  <c:v>43657.572916666599</c:v>
                </c:pt>
                <c:pt idx="34856">
                  <c:v>43657.59375</c:v>
                </c:pt>
                <c:pt idx="34857">
                  <c:v>43657.614583333401</c:v>
                </c:pt>
                <c:pt idx="34858">
                  <c:v>43657.635416666599</c:v>
                </c:pt>
                <c:pt idx="34859">
                  <c:v>43657.65625</c:v>
                </c:pt>
                <c:pt idx="34860">
                  <c:v>43657.677083333401</c:v>
                </c:pt>
                <c:pt idx="34861">
                  <c:v>43657.697916666599</c:v>
                </c:pt>
                <c:pt idx="34862">
                  <c:v>43657.71875</c:v>
                </c:pt>
                <c:pt idx="34863">
                  <c:v>43657.739583333401</c:v>
                </c:pt>
                <c:pt idx="34864">
                  <c:v>43657.760416666599</c:v>
                </c:pt>
                <c:pt idx="34865">
                  <c:v>43657.78125</c:v>
                </c:pt>
                <c:pt idx="34866">
                  <c:v>43657.802083333401</c:v>
                </c:pt>
                <c:pt idx="34867">
                  <c:v>43657.822916666599</c:v>
                </c:pt>
                <c:pt idx="34868">
                  <c:v>43657.84375</c:v>
                </c:pt>
                <c:pt idx="34869">
                  <c:v>43657.864583333401</c:v>
                </c:pt>
                <c:pt idx="34870">
                  <c:v>43657.885416666599</c:v>
                </c:pt>
                <c:pt idx="34871">
                  <c:v>43657.90625</c:v>
                </c:pt>
                <c:pt idx="34872">
                  <c:v>43657.927083333401</c:v>
                </c:pt>
                <c:pt idx="34873">
                  <c:v>43657.947916666599</c:v>
                </c:pt>
                <c:pt idx="34874">
                  <c:v>43657.96875</c:v>
                </c:pt>
                <c:pt idx="34875">
                  <c:v>43657.989583333401</c:v>
                </c:pt>
                <c:pt idx="34876">
                  <c:v>43658.010416666599</c:v>
                </c:pt>
                <c:pt idx="34877">
                  <c:v>43658.03125</c:v>
                </c:pt>
                <c:pt idx="34878">
                  <c:v>43658.052083333401</c:v>
                </c:pt>
                <c:pt idx="34879">
                  <c:v>43658.072916666599</c:v>
                </c:pt>
                <c:pt idx="34880">
                  <c:v>43658.09375</c:v>
                </c:pt>
                <c:pt idx="34881">
                  <c:v>43658.114583333401</c:v>
                </c:pt>
                <c:pt idx="34882">
                  <c:v>43658.135416666599</c:v>
                </c:pt>
                <c:pt idx="34883">
                  <c:v>43658.15625</c:v>
                </c:pt>
                <c:pt idx="34884">
                  <c:v>43658.177083333401</c:v>
                </c:pt>
                <c:pt idx="34885">
                  <c:v>43658.197916666599</c:v>
                </c:pt>
                <c:pt idx="34886">
                  <c:v>43658.21875</c:v>
                </c:pt>
                <c:pt idx="34887">
                  <c:v>43658.239583333401</c:v>
                </c:pt>
                <c:pt idx="34888">
                  <c:v>43658.260416666599</c:v>
                </c:pt>
                <c:pt idx="34889">
                  <c:v>43658.28125</c:v>
                </c:pt>
                <c:pt idx="34890">
                  <c:v>43658.302083333401</c:v>
                </c:pt>
                <c:pt idx="34891">
                  <c:v>43658.322916666599</c:v>
                </c:pt>
                <c:pt idx="34892">
                  <c:v>43658.34375</c:v>
                </c:pt>
                <c:pt idx="34893">
                  <c:v>43658.364583333401</c:v>
                </c:pt>
                <c:pt idx="34894">
                  <c:v>43658.385416666599</c:v>
                </c:pt>
                <c:pt idx="34895">
                  <c:v>43658.40625</c:v>
                </c:pt>
                <c:pt idx="34896">
                  <c:v>43658.427083333401</c:v>
                </c:pt>
                <c:pt idx="34897">
                  <c:v>43658.447916666599</c:v>
                </c:pt>
                <c:pt idx="34898">
                  <c:v>43658.46875</c:v>
                </c:pt>
                <c:pt idx="34899">
                  <c:v>43658.489583333401</c:v>
                </c:pt>
                <c:pt idx="34900">
                  <c:v>43658.510416666599</c:v>
                </c:pt>
                <c:pt idx="34901">
                  <c:v>43658.53125</c:v>
                </c:pt>
                <c:pt idx="34902">
                  <c:v>43658.552083333401</c:v>
                </c:pt>
                <c:pt idx="34903">
                  <c:v>43658.572916666599</c:v>
                </c:pt>
                <c:pt idx="34904">
                  <c:v>43658.59375</c:v>
                </c:pt>
                <c:pt idx="34905">
                  <c:v>43658.614583333401</c:v>
                </c:pt>
                <c:pt idx="34906">
                  <c:v>43658.635416666599</c:v>
                </c:pt>
                <c:pt idx="34907">
                  <c:v>43658.65625</c:v>
                </c:pt>
                <c:pt idx="34908">
                  <c:v>43658.677083333401</c:v>
                </c:pt>
                <c:pt idx="34909">
                  <c:v>43658.697916666599</c:v>
                </c:pt>
                <c:pt idx="34910">
                  <c:v>43658.71875</c:v>
                </c:pt>
                <c:pt idx="34911">
                  <c:v>43658.739583333401</c:v>
                </c:pt>
                <c:pt idx="34912">
                  <c:v>43658.760416666599</c:v>
                </c:pt>
                <c:pt idx="34913">
                  <c:v>43658.78125</c:v>
                </c:pt>
                <c:pt idx="34914">
                  <c:v>43658.802083333401</c:v>
                </c:pt>
                <c:pt idx="34915">
                  <c:v>43658.822916666599</c:v>
                </c:pt>
                <c:pt idx="34916">
                  <c:v>43658.84375</c:v>
                </c:pt>
                <c:pt idx="34917">
                  <c:v>43658.864583333401</c:v>
                </c:pt>
                <c:pt idx="34918">
                  <c:v>43658.885416666599</c:v>
                </c:pt>
                <c:pt idx="34919">
                  <c:v>43658.90625</c:v>
                </c:pt>
                <c:pt idx="34920">
                  <c:v>43658.927083333401</c:v>
                </c:pt>
                <c:pt idx="34921">
                  <c:v>43658.947916666599</c:v>
                </c:pt>
                <c:pt idx="34922">
                  <c:v>43658.96875</c:v>
                </c:pt>
                <c:pt idx="34923">
                  <c:v>43658.989583333401</c:v>
                </c:pt>
                <c:pt idx="34924">
                  <c:v>43659.010416666599</c:v>
                </c:pt>
                <c:pt idx="34925">
                  <c:v>43659.03125</c:v>
                </c:pt>
                <c:pt idx="34926">
                  <c:v>43659.052083333401</c:v>
                </c:pt>
                <c:pt idx="34927">
                  <c:v>43659.072916666599</c:v>
                </c:pt>
                <c:pt idx="34928">
                  <c:v>43659.09375</c:v>
                </c:pt>
                <c:pt idx="34929">
                  <c:v>43659.114583333401</c:v>
                </c:pt>
                <c:pt idx="34930">
                  <c:v>43659.135416666599</c:v>
                </c:pt>
                <c:pt idx="34931">
                  <c:v>43659.15625</c:v>
                </c:pt>
                <c:pt idx="34932">
                  <c:v>43659.177083333401</c:v>
                </c:pt>
                <c:pt idx="34933">
                  <c:v>43659.197916666599</c:v>
                </c:pt>
                <c:pt idx="34934">
                  <c:v>43659.21875</c:v>
                </c:pt>
                <c:pt idx="34935">
                  <c:v>43659.239583333401</c:v>
                </c:pt>
                <c:pt idx="34936">
                  <c:v>43659.260416666599</c:v>
                </c:pt>
                <c:pt idx="34937">
                  <c:v>43659.28125</c:v>
                </c:pt>
                <c:pt idx="34938">
                  <c:v>43659.302083333401</c:v>
                </c:pt>
                <c:pt idx="34939">
                  <c:v>43659.322916666599</c:v>
                </c:pt>
                <c:pt idx="34940">
                  <c:v>43659.34375</c:v>
                </c:pt>
                <c:pt idx="34941">
                  <c:v>43659.364583333401</c:v>
                </c:pt>
                <c:pt idx="34942">
                  <c:v>43659.385416666599</c:v>
                </c:pt>
                <c:pt idx="34943">
                  <c:v>43659.40625</c:v>
                </c:pt>
                <c:pt idx="34944">
                  <c:v>43659.427083333401</c:v>
                </c:pt>
                <c:pt idx="34945">
                  <c:v>43659.447916666599</c:v>
                </c:pt>
                <c:pt idx="34946">
                  <c:v>43659.46875</c:v>
                </c:pt>
                <c:pt idx="34947">
                  <c:v>43659.489583333401</c:v>
                </c:pt>
                <c:pt idx="34948">
                  <c:v>43659.510416666599</c:v>
                </c:pt>
                <c:pt idx="34949">
                  <c:v>43659.53125</c:v>
                </c:pt>
                <c:pt idx="34950">
                  <c:v>43659.552083333401</c:v>
                </c:pt>
                <c:pt idx="34951">
                  <c:v>43659.572916666599</c:v>
                </c:pt>
                <c:pt idx="34952">
                  <c:v>43659.59375</c:v>
                </c:pt>
                <c:pt idx="34953">
                  <c:v>43659.614583333401</c:v>
                </c:pt>
                <c:pt idx="34954">
                  <c:v>43659.635416666599</c:v>
                </c:pt>
                <c:pt idx="34955">
                  <c:v>43659.65625</c:v>
                </c:pt>
                <c:pt idx="34956">
                  <c:v>43659.677083333401</c:v>
                </c:pt>
                <c:pt idx="34957">
                  <c:v>43659.697916666599</c:v>
                </c:pt>
                <c:pt idx="34958">
                  <c:v>43659.71875</c:v>
                </c:pt>
                <c:pt idx="34959">
                  <c:v>43659.739583333401</c:v>
                </c:pt>
                <c:pt idx="34960">
                  <c:v>43659.760416666599</c:v>
                </c:pt>
                <c:pt idx="34961">
                  <c:v>43659.78125</c:v>
                </c:pt>
                <c:pt idx="34962">
                  <c:v>43659.802083333401</c:v>
                </c:pt>
                <c:pt idx="34963">
                  <c:v>43659.822916666599</c:v>
                </c:pt>
                <c:pt idx="34964">
                  <c:v>43659.84375</c:v>
                </c:pt>
                <c:pt idx="34965">
                  <c:v>43659.864583333401</c:v>
                </c:pt>
                <c:pt idx="34966">
                  <c:v>43659.885416666599</c:v>
                </c:pt>
                <c:pt idx="34967">
                  <c:v>43659.90625</c:v>
                </c:pt>
                <c:pt idx="34968">
                  <c:v>43659.927083333401</c:v>
                </c:pt>
                <c:pt idx="34969">
                  <c:v>43659.947916666599</c:v>
                </c:pt>
                <c:pt idx="34970">
                  <c:v>43659.96875</c:v>
                </c:pt>
                <c:pt idx="34971">
                  <c:v>43659.989583333401</c:v>
                </c:pt>
                <c:pt idx="34972">
                  <c:v>43660.010416666599</c:v>
                </c:pt>
                <c:pt idx="34973">
                  <c:v>43660.03125</c:v>
                </c:pt>
                <c:pt idx="34974">
                  <c:v>43660.052083333401</c:v>
                </c:pt>
                <c:pt idx="34975">
                  <c:v>43660.072916666599</c:v>
                </c:pt>
                <c:pt idx="34976">
                  <c:v>43660.09375</c:v>
                </c:pt>
                <c:pt idx="34977">
                  <c:v>43660.114583333401</c:v>
                </c:pt>
                <c:pt idx="34978">
                  <c:v>43660.135416666599</c:v>
                </c:pt>
                <c:pt idx="34979">
                  <c:v>43660.15625</c:v>
                </c:pt>
                <c:pt idx="34980">
                  <c:v>43660.177083333401</c:v>
                </c:pt>
                <c:pt idx="34981">
                  <c:v>43660.197916666599</c:v>
                </c:pt>
                <c:pt idx="34982">
                  <c:v>43660.21875</c:v>
                </c:pt>
                <c:pt idx="34983">
                  <c:v>43660.239583333401</c:v>
                </c:pt>
                <c:pt idx="34984">
                  <c:v>43660.260416666599</c:v>
                </c:pt>
                <c:pt idx="34985">
                  <c:v>43660.28125</c:v>
                </c:pt>
                <c:pt idx="34986">
                  <c:v>43660.302083333401</c:v>
                </c:pt>
                <c:pt idx="34987">
                  <c:v>43660.322916666599</c:v>
                </c:pt>
                <c:pt idx="34988">
                  <c:v>43660.34375</c:v>
                </c:pt>
                <c:pt idx="34989">
                  <c:v>43660.364583333401</c:v>
                </c:pt>
                <c:pt idx="34990">
                  <c:v>43660.385416666599</c:v>
                </c:pt>
                <c:pt idx="34991">
                  <c:v>43660.40625</c:v>
                </c:pt>
                <c:pt idx="34992">
                  <c:v>43660.427083333401</c:v>
                </c:pt>
                <c:pt idx="34993">
                  <c:v>43660.447916666599</c:v>
                </c:pt>
                <c:pt idx="34994">
                  <c:v>43660.46875</c:v>
                </c:pt>
                <c:pt idx="34995">
                  <c:v>43660.489583333401</c:v>
                </c:pt>
                <c:pt idx="34996">
                  <c:v>43660.510416666599</c:v>
                </c:pt>
                <c:pt idx="34997">
                  <c:v>43660.53125</c:v>
                </c:pt>
                <c:pt idx="34998">
                  <c:v>43660.552083333401</c:v>
                </c:pt>
                <c:pt idx="34999">
                  <c:v>43660.572916666599</c:v>
                </c:pt>
                <c:pt idx="35000">
                  <c:v>43660.59375</c:v>
                </c:pt>
                <c:pt idx="35001">
                  <c:v>43660.614583333401</c:v>
                </c:pt>
                <c:pt idx="35002">
                  <c:v>43660.635416666599</c:v>
                </c:pt>
                <c:pt idx="35003">
                  <c:v>43660.65625</c:v>
                </c:pt>
                <c:pt idx="35004">
                  <c:v>43660.677083333401</c:v>
                </c:pt>
                <c:pt idx="35005">
                  <c:v>43660.697916666599</c:v>
                </c:pt>
                <c:pt idx="35006">
                  <c:v>43660.71875</c:v>
                </c:pt>
                <c:pt idx="35007">
                  <c:v>43660.739583333401</c:v>
                </c:pt>
                <c:pt idx="35008">
                  <c:v>43660.760416666599</c:v>
                </c:pt>
                <c:pt idx="35009">
                  <c:v>43660.78125</c:v>
                </c:pt>
                <c:pt idx="35010">
                  <c:v>43660.802083333401</c:v>
                </c:pt>
                <c:pt idx="35011">
                  <c:v>43660.822916666599</c:v>
                </c:pt>
                <c:pt idx="35012">
                  <c:v>43660.84375</c:v>
                </c:pt>
                <c:pt idx="35013">
                  <c:v>43660.864583333401</c:v>
                </c:pt>
                <c:pt idx="35014">
                  <c:v>43660.885416666599</c:v>
                </c:pt>
                <c:pt idx="35015">
                  <c:v>43660.90625</c:v>
                </c:pt>
                <c:pt idx="35016">
                  <c:v>43660.927083333401</c:v>
                </c:pt>
                <c:pt idx="35017">
                  <c:v>43660.947916666599</c:v>
                </c:pt>
                <c:pt idx="35018">
                  <c:v>43660.96875</c:v>
                </c:pt>
                <c:pt idx="35019">
                  <c:v>43660.989583333401</c:v>
                </c:pt>
                <c:pt idx="35020">
                  <c:v>43661.010416666599</c:v>
                </c:pt>
                <c:pt idx="35021">
                  <c:v>43661.03125</c:v>
                </c:pt>
                <c:pt idx="35022">
                  <c:v>43661.052083333401</c:v>
                </c:pt>
                <c:pt idx="35023">
                  <c:v>43661.072916666599</c:v>
                </c:pt>
                <c:pt idx="35024">
                  <c:v>43661.09375</c:v>
                </c:pt>
                <c:pt idx="35025">
                  <c:v>43661.114583333401</c:v>
                </c:pt>
                <c:pt idx="35026">
                  <c:v>43661.135416666599</c:v>
                </c:pt>
                <c:pt idx="35027">
                  <c:v>43661.15625</c:v>
                </c:pt>
                <c:pt idx="35028">
                  <c:v>43661.177083333401</c:v>
                </c:pt>
                <c:pt idx="35029">
                  <c:v>43661.197916666599</c:v>
                </c:pt>
                <c:pt idx="35030">
                  <c:v>43661.21875</c:v>
                </c:pt>
                <c:pt idx="35031">
                  <c:v>43661.239583333401</c:v>
                </c:pt>
                <c:pt idx="35032">
                  <c:v>43661.260416666599</c:v>
                </c:pt>
                <c:pt idx="35033">
                  <c:v>43661.28125</c:v>
                </c:pt>
                <c:pt idx="35034">
                  <c:v>43661.302083333401</c:v>
                </c:pt>
                <c:pt idx="35035">
                  <c:v>43661.322916666599</c:v>
                </c:pt>
                <c:pt idx="35036">
                  <c:v>43661.34375</c:v>
                </c:pt>
                <c:pt idx="35037">
                  <c:v>43661.364583333401</c:v>
                </c:pt>
                <c:pt idx="35038">
                  <c:v>43661.385416666599</c:v>
                </c:pt>
                <c:pt idx="35039">
                  <c:v>43661.40625</c:v>
                </c:pt>
                <c:pt idx="35040">
                  <c:v>43661.427083333401</c:v>
                </c:pt>
                <c:pt idx="35041">
                  <c:v>43661.447916666599</c:v>
                </c:pt>
                <c:pt idx="35042">
                  <c:v>43661.46875</c:v>
                </c:pt>
                <c:pt idx="35043">
                  <c:v>43661.489583333401</c:v>
                </c:pt>
                <c:pt idx="35044">
                  <c:v>43661.510416666599</c:v>
                </c:pt>
                <c:pt idx="35045">
                  <c:v>43661.53125</c:v>
                </c:pt>
                <c:pt idx="35046">
                  <c:v>43661.552083333401</c:v>
                </c:pt>
                <c:pt idx="35047">
                  <c:v>43661.572916666599</c:v>
                </c:pt>
                <c:pt idx="35048">
                  <c:v>43661.59375</c:v>
                </c:pt>
                <c:pt idx="35049">
                  <c:v>43661.614583333401</c:v>
                </c:pt>
                <c:pt idx="35050">
                  <c:v>43661.635416666599</c:v>
                </c:pt>
                <c:pt idx="35051">
                  <c:v>43661.65625</c:v>
                </c:pt>
                <c:pt idx="35052">
                  <c:v>43661.677083333401</c:v>
                </c:pt>
                <c:pt idx="35053">
                  <c:v>43661.697916666599</c:v>
                </c:pt>
                <c:pt idx="35054">
                  <c:v>43661.71875</c:v>
                </c:pt>
                <c:pt idx="35055">
                  <c:v>43661.739583333401</c:v>
                </c:pt>
                <c:pt idx="35056">
                  <c:v>43661.760416666599</c:v>
                </c:pt>
                <c:pt idx="35057">
                  <c:v>43661.78125</c:v>
                </c:pt>
                <c:pt idx="35058">
                  <c:v>43661.802083333401</c:v>
                </c:pt>
                <c:pt idx="35059">
                  <c:v>43661.822916666599</c:v>
                </c:pt>
                <c:pt idx="35060">
                  <c:v>43661.84375</c:v>
                </c:pt>
                <c:pt idx="35061">
                  <c:v>43661.864583333401</c:v>
                </c:pt>
                <c:pt idx="35062">
                  <c:v>43661.885416666599</c:v>
                </c:pt>
                <c:pt idx="35063">
                  <c:v>43661.90625</c:v>
                </c:pt>
                <c:pt idx="35064">
                  <c:v>43661.927083333401</c:v>
                </c:pt>
                <c:pt idx="35065">
                  <c:v>43661.947916666599</c:v>
                </c:pt>
                <c:pt idx="35066">
                  <c:v>43661.96875</c:v>
                </c:pt>
                <c:pt idx="35067">
                  <c:v>43661.989583333401</c:v>
                </c:pt>
                <c:pt idx="35068">
                  <c:v>43662.010416666599</c:v>
                </c:pt>
                <c:pt idx="35069">
                  <c:v>43662.03125</c:v>
                </c:pt>
                <c:pt idx="35070">
                  <c:v>43662.052083333401</c:v>
                </c:pt>
                <c:pt idx="35071">
                  <c:v>43662.072916666599</c:v>
                </c:pt>
                <c:pt idx="35072">
                  <c:v>43662.09375</c:v>
                </c:pt>
                <c:pt idx="35073">
                  <c:v>43662.114583333401</c:v>
                </c:pt>
                <c:pt idx="35074">
                  <c:v>43662.135416666599</c:v>
                </c:pt>
                <c:pt idx="35075">
                  <c:v>43662.15625</c:v>
                </c:pt>
                <c:pt idx="35076">
                  <c:v>43662.177083333401</c:v>
                </c:pt>
                <c:pt idx="35077">
                  <c:v>43662.197916666599</c:v>
                </c:pt>
                <c:pt idx="35078">
                  <c:v>43662.21875</c:v>
                </c:pt>
                <c:pt idx="35079">
                  <c:v>43662.239583333401</c:v>
                </c:pt>
                <c:pt idx="35080">
                  <c:v>43662.260416666599</c:v>
                </c:pt>
                <c:pt idx="35081">
                  <c:v>43662.28125</c:v>
                </c:pt>
                <c:pt idx="35082">
                  <c:v>43662.302083333401</c:v>
                </c:pt>
                <c:pt idx="35083">
                  <c:v>43662.322916666599</c:v>
                </c:pt>
                <c:pt idx="35084">
                  <c:v>43662.34375</c:v>
                </c:pt>
                <c:pt idx="35085">
                  <c:v>43662.364583333401</c:v>
                </c:pt>
                <c:pt idx="35086">
                  <c:v>43662.385416666599</c:v>
                </c:pt>
                <c:pt idx="35087">
                  <c:v>43662.40625</c:v>
                </c:pt>
                <c:pt idx="35088">
                  <c:v>43662.427083333401</c:v>
                </c:pt>
                <c:pt idx="35089">
                  <c:v>43662.447916666599</c:v>
                </c:pt>
                <c:pt idx="35090">
                  <c:v>43662.46875</c:v>
                </c:pt>
                <c:pt idx="35091">
                  <c:v>43662.489583333401</c:v>
                </c:pt>
                <c:pt idx="35092">
                  <c:v>43662.510416666599</c:v>
                </c:pt>
                <c:pt idx="35093">
                  <c:v>43662.53125</c:v>
                </c:pt>
                <c:pt idx="35094">
                  <c:v>43662.552083333401</c:v>
                </c:pt>
                <c:pt idx="35095">
                  <c:v>43662.572916666599</c:v>
                </c:pt>
                <c:pt idx="35096">
                  <c:v>43662.59375</c:v>
                </c:pt>
                <c:pt idx="35097">
                  <c:v>43662.614583333401</c:v>
                </c:pt>
                <c:pt idx="35098">
                  <c:v>43662.635416666599</c:v>
                </c:pt>
                <c:pt idx="35099">
                  <c:v>43662.65625</c:v>
                </c:pt>
                <c:pt idx="35100">
                  <c:v>43662.677083333401</c:v>
                </c:pt>
                <c:pt idx="35101">
                  <c:v>43662.697916666599</c:v>
                </c:pt>
                <c:pt idx="35102">
                  <c:v>43662.71875</c:v>
                </c:pt>
                <c:pt idx="35103">
                  <c:v>43662.739583333401</c:v>
                </c:pt>
                <c:pt idx="35104">
                  <c:v>43662.760416666599</c:v>
                </c:pt>
                <c:pt idx="35105">
                  <c:v>43662.78125</c:v>
                </c:pt>
                <c:pt idx="35106">
                  <c:v>43662.802083333401</c:v>
                </c:pt>
                <c:pt idx="35107">
                  <c:v>43662.822916666599</c:v>
                </c:pt>
                <c:pt idx="35108">
                  <c:v>43662.84375</c:v>
                </c:pt>
                <c:pt idx="35109">
                  <c:v>43662.864583333401</c:v>
                </c:pt>
                <c:pt idx="35110">
                  <c:v>43662.885416666599</c:v>
                </c:pt>
                <c:pt idx="35111">
                  <c:v>43662.90625</c:v>
                </c:pt>
                <c:pt idx="35112">
                  <c:v>43662.927083333401</c:v>
                </c:pt>
                <c:pt idx="35113">
                  <c:v>43662.947916666599</c:v>
                </c:pt>
                <c:pt idx="35114">
                  <c:v>43662.96875</c:v>
                </c:pt>
                <c:pt idx="35115">
                  <c:v>43662.989583333401</c:v>
                </c:pt>
                <c:pt idx="35116">
                  <c:v>43663.010416666599</c:v>
                </c:pt>
                <c:pt idx="35117">
                  <c:v>43663.03125</c:v>
                </c:pt>
                <c:pt idx="35118">
                  <c:v>43663.052083333401</c:v>
                </c:pt>
                <c:pt idx="35119">
                  <c:v>43663.072916666599</c:v>
                </c:pt>
                <c:pt idx="35120">
                  <c:v>43663.09375</c:v>
                </c:pt>
                <c:pt idx="35121">
                  <c:v>43663.114583333401</c:v>
                </c:pt>
                <c:pt idx="35122">
                  <c:v>43663.135416666599</c:v>
                </c:pt>
                <c:pt idx="35123">
                  <c:v>43663.15625</c:v>
                </c:pt>
                <c:pt idx="35124">
                  <c:v>43663.177083333401</c:v>
                </c:pt>
                <c:pt idx="35125">
                  <c:v>43663.197916666599</c:v>
                </c:pt>
                <c:pt idx="35126">
                  <c:v>43663.21875</c:v>
                </c:pt>
                <c:pt idx="35127">
                  <c:v>43663.239583333401</c:v>
                </c:pt>
                <c:pt idx="35128">
                  <c:v>43663.260416666599</c:v>
                </c:pt>
                <c:pt idx="35129">
                  <c:v>43663.28125</c:v>
                </c:pt>
                <c:pt idx="35130">
                  <c:v>43663.302083333401</c:v>
                </c:pt>
                <c:pt idx="35131">
                  <c:v>43663.322916666599</c:v>
                </c:pt>
                <c:pt idx="35132">
                  <c:v>43663.34375</c:v>
                </c:pt>
                <c:pt idx="35133">
                  <c:v>43663.364583333401</c:v>
                </c:pt>
                <c:pt idx="35134">
                  <c:v>43663.385416666599</c:v>
                </c:pt>
                <c:pt idx="35135">
                  <c:v>43663.40625</c:v>
                </c:pt>
                <c:pt idx="35136">
                  <c:v>43663.427083333401</c:v>
                </c:pt>
                <c:pt idx="35137">
                  <c:v>43663.447916666599</c:v>
                </c:pt>
                <c:pt idx="35138">
                  <c:v>43663.46875</c:v>
                </c:pt>
                <c:pt idx="35139">
                  <c:v>43663.489583333401</c:v>
                </c:pt>
                <c:pt idx="35140">
                  <c:v>43663.510416666599</c:v>
                </c:pt>
                <c:pt idx="35141">
                  <c:v>43663.53125</c:v>
                </c:pt>
                <c:pt idx="35142">
                  <c:v>43663.552083333401</c:v>
                </c:pt>
                <c:pt idx="35143">
                  <c:v>43663.572916666599</c:v>
                </c:pt>
                <c:pt idx="35144">
                  <c:v>43663.59375</c:v>
                </c:pt>
                <c:pt idx="35145">
                  <c:v>43663.614583333401</c:v>
                </c:pt>
                <c:pt idx="35146">
                  <c:v>43663.635416666599</c:v>
                </c:pt>
                <c:pt idx="35147">
                  <c:v>43663.65625</c:v>
                </c:pt>
                <c:pt idx="35148">
                  <c:v>43663.677083333401</c:v>
                </c:pt>
                <c:pt idx="35149">
                  <c:v>43663.697916666599</c:v>
                </c:pt>
                <c:pt idx="35150">
                  <c:v>43663.71875</c:v>
                </c:pt>
                <c:pt idx="35151">
                  <c:v>43663.739583333401</c:v>
                </c:pt>
                <c:pt idx="35152">
                  <c:v>43663.760416666599</c:v>
                </c:pt>
                <c:pt idx="35153">
                  <c:v>43663.78125</c:v>
                </c:pt>
                <c:pt idx="35154">
                  <c:v>43663.802083333401</c:v>
                </c:pt>
                <c:pt idx="35155">
                  <c:v>43663.822916666599</c:v>
                </c:pt>
                <c:pt idx="35156">
                  <c:v>43663.84375</c:v>
                </c:pt>
                <c:pt idx="35157">
                  <c:v>43663.864583333401</c:v>
                </c:pt>
                <c:pt idx="35158">
                  <c:v>43663.885416666599</c:v>
                </c:pt>
                <c:pt idx="35159">
                  <c:v>43663.90625</c:v>
                </c:pt>
                <c:pt idx="35160">
                  <c:v>43663.927083333401</c:v>
                </c:pt>
                <c:pt idx="35161">
                  <c:v>43663.947916666599</c:v>
                </c:pt>
                <c:pt idx="35162">
                  <c:v>43663.96875</c:v>
                </c:pt>
                <c:pt idx="35163">
                  <c:v>43663.989583333401</c:v>
                </c:pt>
                <c:pt idx="35164">
                  <c:v>43664.010416666599</c:v>
                </c:pt>
                <c:pt idx="35165">
                  <c:v>43664.03125</c:v>
                </c:pt>
                <c:pt idx="35166">
                  <c:v>43664.052083333401</c:v>
                </c:pt>
                <c:pt idx="35167">
                  <c:v>43664.072916666599</c:v>
                </c:pt>
                <c:pt idx="35168">
                  <c:v>43664.09375</c:v>
                </c:pt>
                <c:pt idx="35169">
                  <c:v>43664.114583333401</c:v>
                </c:pt>
                <c:pt idx="35170">
                  <c:v>43664.135416666599</c:v>
                </c:pt>
                <c:pt idx="35171">
                  <c:v>43664.15625</c:v>
                </c:pt>
                <c:pt idx="35172">
                  <c:v>43664.177083333401</c:v>
                </c:pt>
                <c:pt idx="35173">
                  <c:v>43664.197916666599</c:v>
                </c:pt>
                <c:pt idx="35174">
                  <c:v>43664.21875</c:v>
                </c:pt>
                <c:pt idx="35175">
                  <c:v>43664.239583333401</c:v>
                </c:pt>
                <c:pt idx="35176">
                  <c:v>43664.260416666599</c:v>
                </c:pt>
                <c:pt idx="35177">
                  <c:v>43664.28125</c:v>
                </c:pt>
                <c:pt idx="35178">
                  <c:v>43664.302083333401</c:v>
                </c:pt>
                <c:pt idx="35179">
                  <c:v>43664.322916666599</c:v>
                </c:pt>
                <c:pt idx="35180">
                  <c:v>43664.34375</c:v>
                </c:pt>
                <c:pt idx="35181">
                  <c:v>43664.364583333401</c:v>
                </c:pt>
                <c:pt idx="35182">
                  <c:v>43664.385416666599</c:v>
                </c:pt>
                <c:pt idx="35183">
                  <c:v>43664.40625</c:v>
                </c:pt>
                <c:pt idx="35184">
                  <c:v>43664.427083333401</c:v>
                </c:pt>
                <c:pt idx="35185">
                  <c:v>43664.447916666599</c:v>
                </c:pt>
                <c:pt idx="35186">
                  <c:v>43664.46875</c:v>
                </c:pt>
                <c:pt idx="35187">
                  <c:v>43664.489583333401</c:v>
                </c:pt>
                <c:pt idx="35188">
                  <c:v>43664.510416666599</c:v>
                </c:pt>
                <c:pt idx="35189">
                  <c:v>43664.53125</c:v>
                </c:pt>
                <c:pt idx="35190">
                  <c:v>43664.552083333401</c:v>
                </c:pt>
                <c:pt idx="35191">
                  <c:v>43664.572916666599</c:v>
                </c:pt>
                <c:pt idx="35192">
                  <c:v>43664.59375</c:v>
                </c:pt>
                <c:pt idx="35193">
                  <c:v>43664.614583333401</c:v>
                </c:pt>
                <c:pt idx="35194">
                  <c:v>43664.635416666599</c:v>
                </c:pt>
                <c:pt idx="35195">
                  <c:v>43664.65625</c:v>
                </c:pt>
                <c:pt idx="35196">
                  <c:v>43664.677083333401</c:v>
                </c:pt>
                <c:pt idx="35197">
                  <c:v>43664.697916666599</c:v>
                </c:pt>
                <c:pt idx="35198">
                  <c:v>43664.71875</c:v>
                </c:pt>
                <c:pt idx="35199">
                  <c:v>43664.739583333401</c:v>
                </c:pt>
                <c:pt idx="35200">
                  <c:v>43664.760416666599</c:v>
                </c:pt>
                <c:pt idx="35201">
                  <c:v>43664.78125</c:v>
                </c:pt>
                <c:pt idx="35202">
                  <c:v>43664.802083333401</c:v>
                </c:pt>
                <c:pt idx="35203">
                  <c:v>43664.822916666599</c:v>
                </c:pt>
                <c:pt idx="35204">
                  <c:v>43664.84375</c:v>
                </c:pt>
                <c:pt idx="35205">
                  <c:v>43664.864583333401</c:v>
                </c:pt>
                <c:pt idx="35206">
                  <c:v>43664.885416666599</c:v>
                </c:pt>
                <c:pt idx="35207">
                  <c:v>43664.90625</c:v>
                </c:pt>
                <c:pt idx="35208">
                  <c:v>43664.927083333401</c:v>
                </c:pt>
                <c:pt idx="35209">
                  <c:v>43664.947916666599</c:v>
                </c:pt>
                <c:pt idx="35210">
                  <c:v>43664.96875</c:v>
                </c:pt>
                <c:pt idx="35211">
                  <c:v>43664.989583333401</c:v>
                </c:pt>
                <c:pt idx="35212">
                  <c:v>43665.010416666599</c:v>
                </c:pt>
                <c:pt idx="35213">
                  <c:v>43665.03125</c:v>
                </c:pt>
                <c:pt idx="35214">
                  <c:v>43665.052083333401</c:v>
                </c:pt>
                <c:pt idx="35215">
                  <c:v>43665.072916666599</c:v>
                </c:pt>
                <c:pt idx="35216">
                  <c:v>43665.09375</c:v>
                </c:pt>
                <c:pt idx="35217">
                  <c:v>43665.114583333401</c:v>
                </c:pt>
                <c:pt idx="35218">
                  <c:v>43665.135416666599</c:v>
                </c:pt>
                <c:pt idx="35219">
                  <c:v>43665.15625</c:v>
                </c:pt>
                <c:pt idx="35220">
                  <c:v>43665.177083333401</c:v>
                </c:pt>
                <c:pt idx="35221">
                  <c:v>43665.197916666599</c:v>
                </c:pt>
                <c:pt idx="35222">
                  <c:v>43665.21875</c:v>
                </c:pt>
                <c:pt idx="35223">
                  <c:v>43665.239583333401</c:v>
                </c:pt>
                <c:pt idx="35224">
                  <c:v>43665.260416666599</c:v>
                </c:pt>
                <c:pt idx="35225">
                  <c:v>43665.28125</c:v>
                </c:pt>
                <c:pt idx="35226">
                  <c:v>43665.302083333401</c:v>
                </c:pt>
                <c:pt idx="35227">
                  <c:v>43665.322916666599</c:v>
                </c:pt>
                <c:pt idx="35228">
                  <c:v>43665.34375</c:v>
                </c:pt>
                <c:pt idx="35229">
                  <c:v>43665.364583333401</c:v>
                </c:pt>
                <c:pt idx="35230">
                  <c:v>43665.385416666599</c:v>
                </c:pt>
                <c:pt idx="35231">
                  <c:v>43665.40625</c:v>
                </c:pt>
                <c:pt idx="35232">
                  <c:v>43665.427083333401</c:v>
                </c:pt>
                <c:pt idx="35233">
                  <c:v>43665.447916666599</c:v>
                </c:pt>
                <c:pt idx="35234">
                  <c:v>43665.46875</c:v>
                </c:pt>
                <c:pt idx="35235">
                  <c:v>43665.489583333401</c:v>
                </c:pt>
                <c:pt idx="35236">
                  <c:v>43665.510416666599</c:v>
                </c:pt>
                <c:pt idx="35237">
                  <c:v>43665.53125</c:v>
                </c:pt>
                <c:pt idx="35238">
                  <c:v>43665.552083333401</c:v>
                </c:pt>
                <c:pt idx="35239">
                  <c:v>43665.572916666599</c:v>
                </c:pt>
                <c:pt idx="35240">
                  <c:v>43665.59375</c:v>
                </c:pt>
                <c:pt idx="35241">
                  <c:v>43665.614583333401</c:v>
                </c:pt>
                <c:pt idx="35242">
                  <c:v>43665.635416666599</c:v>
                </c:pt>
                <c:pt idx="35243">
                  <c:v>43665.65625</c:v>
                </c:pt>
                <c:pt idx="35244">
                  <c:v>43665.677083333401</c:v>
                </c:pt>
                <c:pt idx="35245">
                  <c:v>43665.697916666599</c:v>
                </c:pt>
                <c:pt idx="35246">
                  <c:v>43665.71875</c:v>
                </c:pt>
                <c:pt idx="35247">
                  <c:v>43665.739583333401</c:v>
                </c:pt>
                <c:pt idx="35248">
                  <c:v>43665.760416666599</c:v>
                </c:pt>
                <c:pt idx="35249">
                  <c:v>43665.78125</c:v>
                </c:pt>
                <c:pt idx="35250">
                  <c:v>43665.802083333401</c:v>
                </c:pt>
                <c:pt idx="35251">
                  <c:v>43665.822916666599</c:v>
                </c:pt>
                <c:pt idx="35252">
                  <c:v>43665.84375</c:v>
                </c:pt>
                <c:pt idx="35253">
                  <c:v>43665.864583333401</c:v>
                </c:pt>
                <c:pt idx="35254">
                  <c:v>43665.885416666599</c:v>
                </c:pt>
                <c:pt idx="35255">
                  <c:v>43665.90625</c:v>
                </c:pt>
                <c:pt idx="35256">
                  <c:v>43665.927083333401</c:v>
                </c:pt>
                <c:pt idx="35257">
                  <c:v>43665.947916666599</c:v>
                </c:pt>
                <c:pt idx="35258">
                  <c:v>43665.96875</c:v>
                </c:pt>
                <c:pt idx="35259">
                  <c:v>43665.989583333401</c:v>
                </c:pt>
                <c:pt idx="35260">
                  <c:v>43666.010416666599</c:v>
                </c:pt>
                <c:pt idx="35261">
                  <c:v>43666.03125</c:v>
                </c:pt>
                <c:pt idx="35262">
                  <c:v>43666.052083333401</c:v>
                </c:pt>
                <c:pt idx="35263">
                  <c:v>43666.072916666599</c:v>
                </c:pt>
                <c:pt idx="35264">
                  <c:v>43666.09375</c:v>
                </c:pt>
                <c:pt idx="35265">
                  <c:v>43666.114583333401</c:v>
                </c:pt>
                <c:pt idx="35266">
                  <c:v>43666.135416666599</c:v>
                </c:pt>
                <c:pt idx="35267">
                  <c:v>43666.15625</c:v>
                </c:pt>
                <c:pt idx="35268">
                  <c:v>43666.177083333401</c:v>
                </c:pt>
                <c:pt idx="35269">
                  <c:v>43666.197916666599</c:v>
                </c:pt>
                <c:pt idx="35270">
                  <c:v>43666.21875</c:v>
                </c:pt>
                <c:pt idx="35271">
                  <c:v>43666.239583333401</c:v>
                </c:pt>
                <c:pt idx="35272">
                  <c:v>43666.260416666599</c:v>
                </c:pt>
                <c:pt idx="35273">
                  <c:v>43666.28125</c:v>
                </c:pt>
                <c:pt idx="35274">
                  <c:v>43666.302083333401</c:v>
                </c:pt>
                <c:pt idx="35275">
                  <c:v>43666.322916666599</c:v>
                </c:pt>
                <c:pt idx="35276">
                  <c:v>43666.34375</c:v>
                </c:pt>
                <c:pt idx="35277">
                  <c:v>43666.364583333401</c:v>
                </c:pt>
                <c:pt idx="35278">
                  <c:v>43666.385416666599</c:v>
                </c:pt>
                <c:pt idx="35279">
                  <c:v>43666.40625</c:v>
                </c:pt>
                <c:pt idx="35280">
                  <c:v>43666.427083333401</c:v>
                </c:pt>
                <c:pt idx="35281">
                  <c:v>43666.447916666599</c:v>
                </c:pt>
                <c:pt idx="35282">
                  <c:v>43666.46875</c:v>
                </c:pt>
                <c:pt idx="35283">
                  <c:v>43666.489583333401</c:v>
                </c:pt>
                <c:pt idx="35284">
                  <c:v>43666.510416666599</c:v>
                </c:pt>
                <c:pt idx="35285">
                  <c:v>43666.53125</c:v>
                </c:pt>
                <c:pt idx="35286">
                  <c:v>43666.552083333401</c:v>
                </c:pt>
                <c:pt idx="35287">
                  <c:v>43666.572916666599</c:v>
                </c:pt>
                <c:pt idx="35288">
                  <c:v>43666.59375</c:v>
                </c:pt>
                <c:pt idx="35289">
                  <c:v>43666.614583333401</c:v>
                </c:pt>
                <c:pt idx="35290">
                  <c:v>43666.635416666599</c:v>
                </c:pt>
                <c:pt idx="35291">
                  <c:v>43666.65625</c:v>
                </c:pt>
                <c:pt idx="35292">
                  <c:v>43666.677083333401</c:v>
                </c:pt>
                <c:pt idx="35293">
                  <c:v>43666.697916666599</c:v>
                </c:pt>
                <c:pt idx="35294">
                  <c:v>43666.71875</c:v>
                </c:pt>
                <c:pt idx="35295">
                  <c:v>43666.739583333401</c:v>
                </c:pt>
                <c:pt idx="35296">
                  <c:v>43666.760416666599</c:v>
                </c:pt>
                <c:pt idx="35297">
                  <c:v>43666.78125</c:v>
                </c:pt>
                <c:pt idx="35298">
                  <c:v>43666.802083333401</c:v>
                </c:pt>
                <c:pt idx="35299">
                  <c:v>43666.822916666599</c:v>
                </c:pt>
                <c:pt idx="35300">
                  <c:v>43666.84375</c:v>
                </c:pt>
                <c:pt idx="35301">
                  <c:v>43666.864583333401</c:v>
                </c:pt>
                <c:pt idx="35302">
                  <c:v>43666.885416666599</c:v>
                </c:pt>
                <c:pt idx="35303">
                  <c:v>43666.90625</c:v>
                </c:pt>
                <c:pt idx="35304">
                  <c:v>43666.927083333401</c:v>
                </c:pt>
                <c:pt idx="35305">
                  <c:v>43666.947916666599</c:v>
                </c:pt>
                <c:pt idx="35306">
                  <c:v>43666.96875</c:v>
                </c:pt>
                <c:pt idx="35307">
                  <c:v>43666.989583333401</c:v>
                </c:pt>
                <c:pt idx="35308">
                  <c:v>43667.010416666599</c:v>
                </c:pt>
                <c:pt idx="35309">
                  <c:v>43667.03125</c:v>
                </c:pt>
                <c:pt idx="35310">
                  <c:v>43667.052083333401</c:v>
                </c:pt>
                <c:pt idx="35311">
                  <c:v>43667.072916666599</c:v>
                </c:pt>
                <c:pt idx="35312">
                  <c:v>43667.09375</c:v>
                </c:pt>
                <c:pt idx="35313">
                  <c:v>43667.114583333401</c:v>
                </c:pt>
                <c:pt idx="35314">
                  <c:v>43667.135416666599</c:v>
                </c:pt>
                <c:pt idx="35315">
                  <c:v>43667.15625</c:v>
                </c:pt>
                <c:pt idx="35316">
                  <c:v>43667.177083333401</c:v>
                </c:pt>
                <c:pt idx="35317">
                  <c:v>43667.197916666599</c:v>
                </c:pt>
                <c:pt idx="35318">
                  <c:v>43667.21875</c:v>
                </c:pt>
                <c:pt idx="35319">
                  <c:v>43667.239583333401</c:v>
                </c:pt>
                <c:pt idx="35320">
                  <c:v>43667.260416666599</c:v>
                </c:pt>
                <c:pt idx="35321">
                  <c:v>43667.28125</c:v>
                </c:pt>
                <c:pt idx="35322">
                  <c:v>43667.302083333401</c:v>
                </c:pt>
                <c:pt idx="35323">
                  <c:v>43667.322916666599</c:v>
                </c:pt>
                <c:pt idx="35324">
                  <c:v>43667.34375</c:v>
                </c:pt>
                <c:pt idx="35325">
                  <c:v>43667.364583333401</c:v>
                </c:pt>
                <c:pt idx="35326">
                  <c:v>43667.385416666599</c:v>
                </c:pt>
                <c:pt idx="35327">
                  <c:v>43667.40625</c:v>
                </c:pt>
                <c:pt idx="35328">
                  <c:v>43667.427083333401</c:v>
                </c:pt>
                <c:pt idx="35329">
                  <c:v>43667.447916666599</c:v>
                </c:pt>
                <c:pt idx="35330">
                  <c:v>43667.46875</c:v>
                </c:pt>
                <c:pt idx="35331">
                  <c:v>43667.489583333401</c:v>
                </c:pt>
                <c:pt idx="35332">
                  <c:v>43667.510416666599</c:v>
                </c:pt>
                <c:pt idx="35333">
                  <c:v>43667.53125</c:v>
                </c:pt>
                <c:pt idx="35334">
                  <c:v>43667.552083333401</c:v>
                </c:pt>
                <c:pt idx="35335">
                  <c:v>43667.572916666599</c:v>
                </c:pt>
                <c:pt idx="35336">
                  <c:v>43667.59375</c:v>
                </c:pt>
                <c:pt idx="35337">
                  <c:v>43667.614583333401</c:v>
                </c:pt>
                <c:pt idx="35338">
                  <c:v>43667.635416666599</c:v>
                </c:pt>
                <c:pt idx="35339">
                  <c:v>43667.65625</c:v>
                </c:pt>
                <c:pt idx="35340">
                  <c:v>43667.677083333401</c:v>
                </c:pt>
                <c:pt idx="35341">
                  <c:v>43667.697916666599</c:v>
                </c:pt>
                <c:pt idx="35342">
                  <c:v>43667.71875</c:v>
                </c:pt>
                <c:pt idx="35343">
                  <c:v>43667.739583333401</c:v>
                </c:pt>
                <c:pt idx="35344">
                  <c:v>43667.760416666599</c:v>
                </c:pt>
                <c:pt idx="35345">
                  <c:v>43667.78125</c:v>
                </c:pt>
                <c:pt idx="35346">
                  <c:v>43667.802083333401</c:v>
                </c:pt>
                <c:pt idx="35347">
                  <c:v>43667.822916666599</c:v>
                </c:pt>
                <c:pt idx="35348">
                  <c:v>43667.84375</c:v>
                </c:pt>
                <c:pt idx="35349">
                  <c:v>43667.864583333401</c:v>
                </c:pt>
                <c:pt idx="35350">
                  <c:v>43667.885416666599</c:v>
                </c:pt>
                <c:pt idx="35351">
                  <c:v>43667.90625</c:v>
                </c:pt>
                <c:pt idx="35352">
                  <c:v>43667.927083333401</c:v>
                </c:pt>
                <c:pt idx="35353">
                  <c:v>43667.947916666599</c:v>
                </c:pt>
                <c:pt idx="35354">
                  <c:v>43667.96875</c:v>
                </c:pt>
                <c:pt idx="35355">
                  <c:v>43667.989583333401</c:v>
                </c:pt>
                <c:pt idx="35356">
                  <c:v>43668.010416666599</c:v>
                </c:pt>
                <c:pt idx="35357">
                  <c:v>43668.03125</c:v>
                </c:pt>
                <c:pt idx="35358">
                  <c:v>43668.052083333401</c:v>
                </c:pt>
                <c:pt idx="35359">
                  <c:v>43668.072916666599</c:v>
                </c:pt>
                <c:pt idx="35360">
                  <c:v>43668.09375</c:v>
                </c:pt>
                <c:pt idx="35361">
                  <c:v>43668.114583333401</c:v>
                </c:pt>
                <c:pt idx="35362">
                  <c:v>43668.135416666599</c:v>
                </c:pt>
                <c:pt idx="35363">
                  <c:v>43668.15625</c:v>
                </c:pt>
                <c:pt idx="35364">
                  <c:v>43668.177083333401</c:v>
                </c:pt>
                <c:pt idx="35365">
                  <c:v>43668.197916666599</c:v>
                </c:pt>
                <c:pt idx="35366">
                  <c:v>43668.21875</c:v>
                </c:pt>
                <c:pt idx="35367">
                  <c:v>43668.239583333401</c:v>
                </c:pt>
                <c:pt idx="35368">
                  <c:v>43668.260416666599</c:v>
                </c:pt>
                <c:pt idx="35369">
                  <c:v>43668.28125</c:v>
                </c:pt>
                <c:pt idx="35370">
                  <c:v>43668.302083333401</c:v>
                </c:pt>
                <c:pt idx="35371">
                  <c:v>43668.322916666599</c:v>
                </c:pt>
                <c:pt idx="35372">
                  <c:v>43668.34375</c:v>
                </c:pt>
                <c:pt idx="35373">
                  <c:v>43668.364583333401</c:v>
                </c:pt>
                <c:pt idx="35374">
                  <c:v>43668.385416666599</c:v>
                </c:pt>
                <c:pt idx="35375">
                  <c:v>43668.40625</c:v>
                </c:pt>
                <c:pt idx="35376">
                  <c:v>43668.427083333401</c:v>
                </c:pt>
                <c:pt idx="35377">
                  <c:v>43668.447916666599</c:v>
                </c:pt>
                <c:pt idx="35378">
                  <c:v>43668.46875</c:v>
                </c:pt>
                <c:pt idx="35379">
                  <c:v>43668.489583333401</c:v>
                </c:pt>
                <c:pt idx="35380">
                  <c:v>43668.510416666599</c:v>
                </c:pt>
                <c:pt idx="35381">
                  <c:v>43668.53125</c:v>
                </c:pt>
                <c:pt idx="35382">
                  <c:v>43668.552083333401</c:v>
                </c:pt>
                <c:pt idx="35383">
                  <c:v>43668.572916666599</c:v>
                </c:pt>
                <c:pt idx="35384">
                  <c:v>43668.59375</c:v>
                </c:pt>
                <c:pt idx="35385">
                  <c:v>43668.614583333401</c:v>
                </c:pt>
                <c:pt idx="35386">
                  <c:v>43668.635416666599</c:v>
                </c:pt>
                <c:pt idx="35387">
                  <c:v>43668.65625</c:v>
                </c:pt>
                <c:pt idx="35388">
                  <c:v>43668.677083333401</c:v>
                </c:pt>
                <c:pt idx="35389">
                  <c:v>43668.697916666599</c:v>
                </c:pt>
                <c:pt idx="35390">
                  <c:v>43668.71875</c:v>
                </c:pt>
                <c:pt idx="35391">
                  <c:v>43668.739583333401</c:v>
                </c:pt>
                <c:pt idx="35392">
                  <c:v>43668.760416666599</c:v>
                </c:pt>
                <c:pt idx="35393">
                  <c:v>43668.78125</c:v>
                </c:pt>
                <c:pt idx="35394">
                  <c:v>43668.802083333401</c:v>
                </c:pt>
                <c:pt idx="35395">
                  <c:v>43668.822916666599</c:v>
                </c:pt>
                <c:pt idx="35396">
                  <c:v>43668.84375</c:v>
                </c:pt>
                <c:pt idx="35397">
                  <c:v>43668.864583333401</c:v>
                </c:pt>
                <c:pt idx="35398">
                  <c:v>43668.885416666599</c:v>
                </c:pt>
                <c:pt idx="35399">
                  <c:v>43668.90625</c:v>
                </c:pt>
                <c:pt idx="35400">
                  <c:v>43668.927083333401</c:v>
                </c:pt>
                <c:pt idx="35401">
                  <c:v>43668.947916666599</c:v>
                </c:pt>
                <c:pt idx="35402">
                  <c:v>43668.96875</c:v>
                </c:pt>
                <c:pt idx="35403">
                  <c:v>43668.989583333401</c:v>
                </c:pt>
                <c:pt idx="35404">
                  <c:v>43669.010416666599</c:v>
                </c:pt>
                <c:pt idx="35405">
                  <c:v>43669.03125</c:v>
                </c:pt>
                <c:pt idx="35406">
                  <c:v>43669.052083333401</c:v>
                </c:pt>
                <c:pt idx="35407">
                  <c:v>43669.072916666599</c:v>
                </c:pt>
                <c:pt idx="35408">
                  <c:v>43669.09375</c:v>
                </c:pt>
                <c:pt idx="35409">
                  <c:v>43669.114583333401</c:v>
                </c:pt>
                <c:pt idx="35410">
                  <c:v>43669.135416666599</c:v>
                </c:pt>
                <c:pt idx="35411">
                  <c:v>43669.15625</c:v>
                </c:pt>
                <c:pt idx="35412">
                  <c:v>43669.177083333401</c:v>
                </c:pt>
                <c:pt idx="35413">
                  <c:v>43669.197916666599</c:v>
                </c:pt>
                <c:pt idx="35414">
                  <c:v>43669.21875</c:v>
                </c:pt>
                <c:pt idx="35415">
                  <c:v>43669.239583333401</c:v>
                </c:pt>
                <c:pt idx="35416">
                  <c:v>43669.260416666599</c:v>
                </c:pt>
                <c:pt idx="35417">
                  <c:v>43669.28125</c:v>
                </c:pt>
                <c:pt idx="35418">
                  <c:v>43669.302083333401</c:v>
                </c:pt>
                <c:pt idx="35419">
                  <c:v>43669.322916666599</c:v>
                </c:pt>
                <c:pt idx="35420">
                  <c:v>43669.34375</c:v>
                </c:pt>
                <c:pt idx="35421">
                  <c:v>43669.364583333401</c:v>
                </c:pt>
                <c:pt idx="35422">
                  <c:v>43669.385416666599</c:v>
                </c:pt>
                <c:pt idx="35423">
                  <c:v>43669.40625</c:v>
                </c:pt>
                <c:pt idx="35424">
                  <c:v>43669.427083333401</c:v>
                </c:pt>
                <c:pt idx="35425">
                  <c:v>43669.447916666599</c:v>
                </c:pt>
                <c:pt idx="35426">
                  <c:v>43669.46875</c:v>
                </c:pt>
                <c:pt idx="35427">
                  <c:v>43669.489583333401</c:v>
                </c:pt>
                <c:pt idx="35428">
                  <c:v>43669.510416666599</c:v>
                </c:pt>
                <c:pt idx="35429">
                  <c:v>43669.53125</c:v>
                </c:pt>
                <c:pt idx="35430">
                  <c:v>43669.552083333401</c:v>
                </c:pt>
                <c:pt idx="35431">
                  <c:v>43669.572916666599</c:v>
                </c:pt>
                <c:pt idx="35432">
                  <c:v>43669.59375</c:v>
                </c:pt>
                <c:pt idx="35433">
                  <c:v>43669.614583333401</c:v>
                </c:pt>
                <c:pt idx="35434">
                  <c:v>43669.635416666599</c:v>
                </c:pt>
                <c:pt idx="35435">
                  <c:v>43669.65625</c:v>
                </c:pt>
                <c:pt idx="35436">
                  <c:v>43669.677083333401</c:v>
                </c:pt>
                <c:pt idx="35437">
                  <c:v>43669.697916666599</c:v>
                </c:pt>
                <c:pt idx="35438">
                  <c:v>43669.71875</c:v>
                </c:pt>
                <c:pt idx="35439">
                  <c:v>43669.739583333401</c:v>
                </c:pt>
                <c:pt idx="35440">
                  <c:v>43669.760416666599</c:v>
                </c:pt>
                <c:pt idx="35441">
                  <c:v>43669.78125</c:v>
                </c:pt>
                <c:pt idx="35442">
                  <c:v>43669.802083333401</c:v>
                </c:pt>
                <c:pt idx="35443">
                  <c:v>43669.822916666599</c:v>
                </c:pt>
                <c:pt idx="35444">
                  <c:v>43669.84375</c:v>
                </c:pt>
                <c:pt idx="35445">
                  <c:v>43669.864583333401</c:v>
                </c:pt>
                <c:pt idx="35446">
                  <c:v>43669.885416666599</c:v>
                </c:pt>
                <c:pt idx="35447">
                  <c:v>43669.90625</c:v>
                </c:pt>
                <c:pt idx="35448">
                  <c:v>43669.927083333401</c:v>
                </c:pt>
                <c:pt idx="35449">
                  <c:v>43669.947916666599</c:v>
                </c:pt>
                <c:pt idx="35450">
                  <c:v>43669.96875</c:v>
                </c:pt>
                <c:pt idx="35451">
                  <c:v>43669.989583333401</c:v>
                </c:pt>
                <c:pt idx="35452">
                  <c:v>43670.010416666599</c:v>
                </c:pt>
                <c:pt idx="35453">
                  <c:v>43670.03125</c:v>
                </c:pt>
                <c:pt idx="35454">
                  <c:v>43670.052083333401</c:v>
                </c:pt>
                <c:pt idx="35455">
                  <c:v>43670.072916666599</c:v>
                </c:pt>
                <c:pt idx="35456">
                  <c:v>43670.09375</c:v>
                </c:pt>
                <c:pt idx="35457">
                  <c:v>43670.114583333401</c:v>
                </c:pt>
                <c:pt idx="35458">
                  <c:v>43670.135416666599</c:v>
                </c:pt>
                <c:pt idx="35459">
                  <c:v>43670.15625</c:v>
                </c:pt>
                <c:pt idx="35460">
                  <c:v>43670.177083333401</c:v>
                </c:pt>
                <c:pt idx="35461">
                  <c:v>43670.197916666599</c:v>
                </c:pt>
                <c:pt idx="35462">
                  <c:v>43670.21875</c:v>
                </c:pt>
                <c:pt idx="35463">
                  <c:v>43670.239583333401</c:v>
                </c:pt>
                <c:pt idx="35464">
                  <c:v>43670.260416666599</c:v>
                </c:pt>
                <c:pt idx="35465">
                  <c:v>43670.28125</c:v>
                </c:pt>
                <c:pt idx="35466">
                  <c:v>43670.302083333401</c:v>
                </c:pt>
                <c:pt idx="35467">
                  <c:v>43670.322916666599</c:v>
                </c:pt>
                <c:pt idx="35468">
                  <c:v>43670.34375</c:v>
                </c:pt>
                <c:pt idx="35469">
                  <c:v>43670.364583333401</c:v>
                </c:pt>
                <c:pt idx="35470">
                  <c:v>43670.385416666599</c:v>
                </c:pt>
                <c:pt idx="35471">
                  <c:v>43670.40625</c:v>
                </c:pt>
                <c:pt idx="35472">
                  <c:v>43670.427083333401</c:v>
                </c:pt>
                <c:pt idx="35473">
                  <c:v>43670.447916666599</c:v>
                </c:pt>
                <c:pt idx="35474">
                  <c:v>43670.46875</c:v>
                </c:pt>
                <c:pt idx="35475">
                  <c:v>43670.489583333401</c:v>
                </c:pt>
                <c:pt idx="35476">
                  <c:v>43670.510416666599</c:v>
                </c:pt>
                <c:pt idx="35477">
                  <c:v>43670.53125</c:v>
                </c:pt>
                <c:pt idx="35478">
                  <c:v>43670.552083333401</c:v>
                </c:pt>
                <c:pt idx="35479">
                  <c:v>43670.572916666599</c:v>
                </c:pt>
                <c:pt idx="35480">
                  <c:v>43670.59375</c:v>
                </c:pt>
                <c:pt idx="35481">
                  <c:v>43670.614583333401</c:v>
                </c:pt>
                <c:pt idx="35482">
                  <c:v>43670.635416666599</c:v>
                </c:pt>
                <c:pt idx="35483">
                  <c:v>43670.65625</c:v>
                </c:pt>
                <c:pt idx="35484">
                  <c:v>43670.677083333401</c:v>
                </c:pt>
                <c:pt idx="35485">
                  <c:v>43670.697916666599</c:v>
                </c:pt>
                <c:pt idx="35486">
                  <c:v>43670.71875</c:v>
                </c:pt>
                <c:pt idx="35487">
                  <c:v>43670.739583333401</c:v>
                </c:pt>
                <c:pt idx="35488">
                  <c:v>43670.760416666599</c:v>
                </c:pt>
                <c:pt idx="35489">
                  <c:v>43670.78125</c:v>
                </c:pt>
                <c:pt idx="35490">
                  <c:v>43670.802083333401</c:v>
                </c:pt>
                <c:pt idx="35491">
                  <c:v>43670.822916666599</c:v>
                </c:pt>
                <c:pt idx="35492">
                  <c:v>43670.84375</c:v>
                </c:pt>
                <c:pt idx="35493">
                  <c:v>43670.864583333401</c:v>
                </c:pt>
                <c:pt idx="35494">
                  <c:v>43670.885416666599</c:v>
                </c:pt>
                <c:pt idx="35495">
                  <c:v>43670.90625</c:v>
                </c:pt>
                <c:pt idx="35496">
                  <c:v>43670.927083333401</c:v>
                </c:pt>
                <c:pt idx="35497">
                  <c:v>43670.947916666599</c:v>
                </c:pt>
                <c:pt idx="35498">
                  <c:v>43670.96875</c:v>
                </c:pt>
                <c:pt idx="35499">
                  <c:v>43670.989583333401</c:v>
                </c:pt>
                <c:pt idx="35500">
                  <c:v>43671.010416666599</c:v>
                </c:pt>
                <c:pt idx="35501">
                  <c:v>43671.03125</c:v>
                </c:pt>
                <c:pt idx="35502">
                  <c:v>43671.052083333401</c:v>
                </c:pt>
                <c:pt idx="35503">
                  <c:v>43671.072916666599</c:v>
                </c:pt>
                <c:pt idx="35504">
                  <c:v>43671.09375</c:v>
                </c:pt>
                <c:pt idx="35505">
                  <c:v>43671.114583333401</c:v>
                </c:pt>
                <c:pt idx="35506">
                  <c:v>43671.135416666599</c:v>
                </c:pt>
                <c:pt idx="35507">
                  <c:v>43671.15625</c:v>
                </c:pt>
                <c:pt idx="35508">
                  <c:v>43671.177083333401</c:v>
                </c:pt>
                <c:pt idx="35509">
                  <c:v>43671.197916666599</c:v>
                </c:pt>
                <c:pt idx="35510">
                  <c:v>43671.21875</c:v>
                </c:pt>
                <c:pt idx="35511">
                  <c:v>43671.239583333401</c:v>
                </c:pt>
                <c:pt idx="35512">
                  <c:v>43671.260416666599</c:v>
                </c:pt>
                <c:pt idx="35513">
                  <c:v>43671.28125</c:v>
                </c:pt>
                <c:pt idx="35514">
                  <c:v>43671.302083333401</c:v>
                </c:pt>
                <c:pt idx="35515">
                  <c:v>43671.322916666599</c:v>
                </c:pt>
                <c:pt idx="35516">
                  <c:v>43671.34375</c:v>
                </c:pt>
                <c:pt idx="35517">
                  <c:v>43671.364583333401</c:v>
                </c:pt>
                <c:pt idx="35518">
                  <c:v>43671.385416666599</c:v>
                </c:pt>
                <c:pt idx="35519">
                  <c:v>43671.40625</c:v>
                </c:pt>
                <c:pt idx="35520">
                  <c:v>43671.427083333401</c:v>
                </c:pt>
                <c:pt idx="35521">
                  <c:v>43671.447916666599</c:v>
                </c:pt>
                <c:pt idx="35522">
                  <c:v>43671.46875</c:v>
                </c:pt>
                <c:pt idx="35523">
                  <c:v>43671.489583333401</c:v>
                </c:pt>
                <c:pt idx="35524">
                  <c:v>43671.510416666599</c:v>
                </c:pt>
                <c:pt idx="35525">
                  <c:v>43671.53125</c:v>
                </c:pt>
                <c:pt idx="35526">
                  <c:v>43671.552083333401</c:v>
                </c:pt>
                <c:pt idx="35527">
                  <c:v>43671.572916666599</c:v>
                </c:pt>
                <c:pt idx="35528">
                  <c:v>43671.59375</c:v>
                </c:pt>
                <c:pt idx="35529">
                  <c:v>43671.614583333401</c:v>
                </c:pt>
                <c:pt idx="35530">
                  <c:v>43671.635416666599</c:v>
                </c:pt>
                <c:pt idx="35531">
                  <c:v>43671.65625</c:v>
                </c:pt>
                <c:pt idx="35532">
                  <c:v>43671.677083333401</c:v>
                </c:pt>
                <c:pt idx="35533">
                  <c:v>43671.697916666599</c:v>
                </c:pt>
                <c:pt idx="35534">
                  <c:v>43671.71875</c:v>
                </c:pt>
                <c:pt idx="35535">
                  <c:v>43671.739583333401</c:v>
                </c:pt>
                <c:pt idx="35536">
                  <c:v>43671.760416666599</c:v>
                </c:pt>
                <c:pt idx="35537">
                  <c:v>43671.78125</c:v>
                </c:pt>
                <c:pt idx="35538">
                  <c:v>43671.802083333401</c:v>
                </c:pt>
                <c:pt idx="35539">
                  <c:v>43671.822916666599</c:v>
                </c:pt>
                <c:pt idx="35540">
                  <c:v>43671.84375</c:v>
                </c:pt>
                <c:pt idx="35541">
                  <c:v>43671.864583333401</c:v>
                </c:pt>
                <c:pt idx="35542">
                  <c:v>43671.885416666599</c:v>
                </c:pt>
                <c:pt idx="35543">
                  <c:v>43671.90625</c:v>
                </c:pt>
                <c:pt idx="35544">
                  <c:v>43671.927083333401</c:v>
                </c:pt>
                <c:pt idx="35545">
                  <c:v>43671.947916666599</c:v>
                </c:pt>
                <c:pt idx="35546">
                  <c:v>43671.96875</c:v>
                </c:pt>
                <c:pt idx="35547">
                  <c:v>43671.989583333401</c:v>
                </c:pt>
                <c:pt idx="35548">
                  <c:v>43672.010416666599</c:v>
                </c:pt>
                <c:pt idx="35549">
                  <c:v>43672.03125</c:v>
                </c:pt>
                <c:pt idx="35550">
                  <c:v>43672.052083333401</c:v>
                </c:pt>
                <c:pt idx="35551">
                  <c:v>43672.072916666599</c:v>
                </c:pt>
                <c:pt idx="35552">
                  <c:v>43672.09375</c:v>
                </c:pt>
                <c:pt idx="35553">
                  <c:v>43672.114583333401</c:v>
                </c:pt>
                <c:pt idx="35554">
                  <c:v>43672.135416666599</c:v>
                </c:pt>
                <c:pt idx="35555">
                  <c:v>43672.15625</c:v>
                </c:pt>
                <c:pt idx="35556">
                  <c:v>43672.177083333401</c:v>
                </c:pt>
                <c:pt idx="35557">
                  <c:v>43672.197916666599</c:v>
                </c:pt>
                <c:pt idx="35558">
                  <c:v>43672.21875</c:v>
                </c:pt>
                <c:pt idx="35559">
                  <c:v>43672.239583333401</c:v>
                </c:pt>
                <c:pt idx="35560">
                  <c:v>43672.260416666599</c:v>
                </c:pt>
                <c:pt idx="35561">
                  <c:v>43672.28125</c:v>
                </c:pt>
                <c:pt idx="35562">
                  <c:v>43672.302083333401</c:v>
                </c:pt>
                <c:pt idx="35563">
                  <c:v>43672.322916666599</c:v>
                </c:pt>
                <c:pt idx="35564">
                  <c:v>43672.34375</c:v>
                </c:pt>
                <c:pt idx="35565">
                  <c:v>43672.364583333401</c:v>
                </c:pt>
                <c:pt idx="35566">
                  <c:v>43672.385416666599</c:v>
                </c:pt>
                <c:pt idx="35567">
                  <c:v>43672.40625</c:v>
                </c:pt>
                <c:pt idx="35568">
                  <c:v>43672.427083333401</c:v>
                </c:pt>
                <c:pt idx="35569">
                  <c:v>43672.447916666599</c:v>
                </c:pt>
                <c:pt idx="35570">
                  <c:v>43672.46875</c:v>
                </c:pt>
                <c:pt idx="35571">
                  <c:v>43672.489583333401</c:v>
                </c:pt>
                <c:pt idx="35572">
                  <c:v>43672.510416666599</c:v>
                </c:pt>
                <c:pt idx="35573">
                  <c:v>43672.53125</c:v>
                </c:pt>
                <c:pt idx="35574">
                  <c:v>43672.552083333401</c:v>
                </c:pt>
                <c:pt idx="35575">
                  <c:v>43672.572916666599</c:v>
                </c:pt>
                <c:pt idx="35576">
                  <c:v>43672.59375</c:v>
                </c:pt>
                <c:pt idx="35577">
                  <c:v>43672.614583333401</c:v>
                </c:pt>
                <c:pt idx="35578">
                  <c:v>43672.635416666599</c:v>
                </c:pt>
                <c:pt idx="35579">
                  <c:v>43672.65625</c:v>
                </c:pt>
                <c:pt idx="35580">
                  <c:v>43672.677083333401</c:v>
                </c:pt>
                <c:pt idx="35581">
                  <c:v>43672.697916666599</c:v>
                </c:pt>
                <c:pt idx="35582">
                  <c:v>43672.71875</c:v>
                </c:pt>
                <c:pt idx="35583">
                  <c:v>43672.739583333401</c:v>
                </c:pt>
                <c:pt idx="35584">
                  <c:v>43672.760416666599</c:v>
                </c:pt>
                <c:pt idx="35585">
                  <c:v>43672.78125</c:v>
                </c:pt>
                <c:pt idx="35586">
                  <c:v>43672.802083333401</c:v>
                </c:pt>
                <c:pt idx="35587">
                  <c:v>43672.822916666599</c:v>
                </c:pt>
                <c:pt idx="35588">
                  <c:v>43672.84375</c:v>
                </c:pt>
                <c:pt idx="35589">
                  <c:v>43672.864583333401</c:v>
                </c:pt>
                <c:pt idx="35590">
                  <c:v>43672.885416666599</c:v>
                </c:pt>
                <c:pt idx="35591">
                  <c:v>43672.90625</c:v>
                </c:pt>
                <c:pt idx="35592">
                  <c:v>43672.927083333401</c:v>
                </c:pt>
                <c:pt idx="35593">
                  <c:v>43672.947916666599</c:v>
                </c:pt>
                <c:pt idx="35594">
                  <c:v>43672.96875</c:v>
                </c:pt>
                <c:pt idx="35595">
                  <c:v>43672.989583333401</c:v>
                </c:pt>
                <c:pt idx="35596">
                  <c:v>43673.010416666599</c:v>
                </c:pt>
                <c:pt idx="35597">
                  <c:v>43673.03125</c:v>
                </c:pt>
                <c:pt idx="35598">
                  <c:v>43673.052083333401</c:v>
                </c:pt>
                <c:pt idx="35599">
                  <c:v>43673.072916666599</c:v>
                </c:pt>
                <c:pt idx="35600">
                  <c:v>43673.09375</c:v>
                </c:pt>
                <c:pt idx="35601">
                  <c:v>43673.114583333401</c:v>
                </c:pt>
                <c:pt idx="35602">
                  <c:v>43673.135416666599</c:v>
                </c:pt>
                <c:pt idx="35603">
                  <c:v>43673.15625</c:v>
                </c:pt>
                <c:pt idx="35604">
                  <c:v>43673.177083333401</c:v>
                </c:pt>
                <c:pt idx="35605">
                  <c:v>43673.197916666599</c:v>
                </c:pt>
                <c:pt idx="35606">
                  <c:v>43673.21875</c:v>
                </c:pt>
                <c:pt idx="35607">
                  <c:v>43673.239583333401</c:v>
                </c:pt>
                <c:pt idx="35608">
                  <c:v>43673.260416666599</c:v>
                </c:pt>
                <c:pt idx="35609">
                  <c:v>43673.28125</c:v>
                </c:pt>
                <c:pt idx="35610">
                  <c:v>43673.302083333401</c:v>
                </c:pt>
                <c:pt idx="35611">
                  <c:v>43673.322916666599</c:v>
                </c:pt>
                <c:pt idx="35612">
                  <c:v>43673.34375</c:v>
                </c:pt>
                <c:pt idx="35613">
                  <c:v>43673.364583333401</c:v>
                </c:pt>
                <c:pt idx="35614">
                  <c:v>43673.385416666599</c:v>
                </c:pt>
                <c:pt idx="35615">
                  <c:v>43673.40625</c:v>
                </c:pt>
                <c:pt idx="35616">
                  <c:v>43673.427083333401</c:v>
                </c:pt>
                <c:pt idx="35617">
                  <c:v>43673.447916666599</c:v>
                </c:pt>
                <c:pt idx="35618">
                  <c:v>43673.46875</c:v>
                </c:pt>
                <c:pt idx="35619">
                  <c:v>43673.489583333401</c:v>
                </c:pt>
                <c:pt idx="35620">
                  <c:v>43673.510416666599</c:v>
                </c:pt>
                <c:pt idx="35621">
                  <c:v>43673.53125</c:v>
                </c:pt>
                <c:pt idx="35622">
                  <c:v>43673.552083333401</c:v>
                </c:pt>
                <c:pt idx="35623">
                  <c:v>43673.572916666599</c:v>
                </c:pt>
                <c:pt idx="35624">
                  <c:v>43673.59375</c:v>
                </c:pt>
                <c:pt idx="35625">
                  <c:v>43673.614583333401</c:v>
                </c:pt>
                <c:pt idx="35626">
                  <c:v>43673.635416666599</c:v>
                </c:pt>
                <c:pt idx="35627">
                  <c:v>43673.65625</c:v>
                </c:pt>
                <c:pt idx="35628">
                  <c:v>43673.677083333401</c:v>
                </c:pt>
                <c:pt idx="35629">
                  <c:v>43673.697916666599</c:v>
                </c:pt>
                <c:pt idx="35630">
                  <c:v>43673.71875</c:v>
                </c:pt>
                <c:pt idx="35631">
                  <c:v>43673.739583333401</c:v>
                </c:pt>
                <c:pt idx="35632">
                  <c:v>43673.760416666599</c:v>
                </c:pt>
                <c:pt idx="35633">
                  <c:v>43673.78125</c:v>
                </c:pt>
                <c:pt idx="35634">
                  <c:v>43673.802083333401</c:v>
                </c:pt>
                <c:pt idx="35635">
                  <c:v>43673.822916666599</c:v>
                </c:pt>
                <c:pt idx="35636">
                  <c:v>43673.84375</c:v>
                </c:pt>
                <c:pt idx="35637">
                  <c:v>43673.864583333401</c:v>
                </c:pt>
                <c:pt idx="35638">
                  <c:v>43673.885416666599</c:v>
                </c:pt>
                <c:pt idx="35639">
                  <c:v>43673.90625</c:v>
                </c:pt>
                <c:pt idx="35640">
                  <c:v>43673.927083333401</c:v>
                </c:pt>
                <c:pt idx="35641">
                  <c:v>43673.947916666599</c:v>
                </c:pt>
                <c:pt idx="35642">
                  <c:v>43673.96875</c:v>
                </c:pt>
                <c:pt idx="35643">
                  <c:v>43673.989583333401</c:v>
                </c:pt>
                <c:pt idx="35644">
                  <c:v>43674.010416666599</c:v>
                </c:pt>
                <c:pt idx="35645">
                  <c:v>43674.03125</c:v>
                </c:pt>
                <c:pt idx="35646">
                  <c:v>43674.052083333401</c:v>
                </c:pt>
                <c:pt idx="35647">
                  <c:v>43674.072916666599</c:v>
                </c:pt>
                <c:pt idx="35648">
                  <c:v>43674.09375</c:v>
                </c:pt>
                <c:pt idx="35649">
                  <c:v>43674.114583333401</c:v>
                </c:pt>
                <c:pt idx="35650">
                  <c:v>43674.135416666599</c:v>
                </c:pt>
                <c:pt idx="35651">
                  <c:v>43674.15625</c:v>
                </c:pt>
                <c:pt idx="35652">
                  <c:v>43674.177083333401</c:v>
                </c:pt>
                <c:pt idx="35653">
                  <c:v>43674.197916666599</c:v>
                </c:pt>
                <c:pt idx="35654">
                  <c:v>43674.21875</c:v>
                </c:pt>
                <c:pt idx="35655">
                  <c:v>43674.239583333401</c:v>
                </c:pt>
                <c:pt idx="35656">
                  <c:v>43674.260416666599</c:v>
                </c:pt>
                <c:pt idx="35657">
                  <c:v>43674.28125</c:v>
                </c:pt>
                <c:pt idx="35658">
                  <c:v>43674.302083333401</c:v>
                </c:pt>
                <c:pt idx="35659">
                  <c:v>43674.322916666599</c:v>
                </c:pt>
                <c:pt idx="35660">
                  <c:v>43674.34375</c:v>
                </c:pt>
                <c:pt idx="35661">
                  <c:v>43674.364583333401</c:v>
                </c:pt>
                <c:pt idx="35662">
                  <c:v>43674.385416666599</c:v>
                </c:pt>
                <c:pt idx="35663">
                  <c:v>43674.40625</c:v>
                </c:pt>
                <c:pt idx="35664">
                  <c:v>43674.427083333401</c:v>
                </c:pt>
                <c:pt idx="35665">
                  <c:v>43674.447916666599</c:v>
                </c:pt>
                <c:pt idx="35666">
                  <c:v>43674.46875</c:v>
                </c:pt>
                <c:pt idx="35667">
                  <c:v>43674.489583333401</c:v>
                </c:pt>
                <c:pt idx="35668">
                  <c:v>43674.510416666599</c:v>
                </c:pt>
                <c:pt idx="35669">
                  <c:v>43674.53125</c:v>
                </c:pt>
                <c:pt idx="35670">
                  <c:v>43674.552083333401</c:v>
                </c:pt>
                <c:pt idx="35671">
                  <c:v>43674.572916666599</c:v>
                </c:pt>
                <c:pt idx="35672">
                  <c:v>43674.59375</c:v>
                </c:pt>
                <c:pt idx="35673">
                  <c:v>43674.614583333401</c:v>
                </c:pt>
                <c:pt idx="35674">
                  <c:v>43674.635416666599</c:v>
                </c:pt>
                <c:pt idx="35675">
                  <c:v>43674.65625</c:v>
                </c:pt>
                <c:pt idx="35676">
                  <c:v>43674.677083333401</c:v>
                </c:pt>
                <c:pt idx="35677">
                  <c:v>43674.697916666599</c:v>
                </c:pt>
                <c:pt idx="35678">
                  <c:v>43674.71875</c:v>
                </c:pt>
                <c:pt idx="35679">
                  <c:v>43674.739583333401</c:v>
                </c:pt>
                <c:pt idx="35680">
                  <c:v>43674.760416666599</c:v>
                </c:pt>
                <c:pt idx="35681">
                  <c:v>43674.78125</c:v>
                </c:pt>
                <c:pt idx="35682">
                  <c:v>43674.802083333401</c:v>
                </c:pt>
                <c:pt idx="35683">
                  <c:v>43674.822916666599</c:v>
                </c:pt>
                <c:pt idx="35684">
                  <c:v>43674.84375</c:v>
                </c:pt>
                <c:pt idx="35685">
                  <c:v>43674.864583333401</c:v>
                </c:pt>
                <c:pt idx="35686">
                  <c:v>43674.885416666599</c:v>
                </c:pt>
                <c:pt idx="35687">
                  <c:v>43674.90625</c:v>
                </c:pt>
                <c:pt idx="35688">
                  <c:v>43674.927083333401</c:v>
                </c:pt>
                <c:pt idx="35689">
                  <c:v>43674.947916666599</c:v>
                </c:pt>
                <c:pt idx="35690">
                  <c:v>43674.96875</c:v>
                </c:pt>
                <c:pt idx="35691">
                  <c:v>43674.989583333401</c:v>
                </c:pt>
                <c:pt idx="35692">
                  <c:v>43675.010416666599</c:v>
                </c:pt>
                <c:pt idx="35693">
                  <c:v>43675.03125</c:v>
                </c:pt>
                <c:pt idx="35694">
                  <c:v>43675.052083333401</c:v>
                </c:pt>
                <c:pt idx="35695">
                  <c:v>43675.072916666599</c:v>
                </c:pt>
                <c:pt idx="35696">
                  <c:v>43675.09375</c:v>
                </c:pt>
                <c:pt idx="35697">
                  <c:v>43675.114583333401</c:v>
                </c:pt>
                <c:pt idx="35698">
                  <c:v>43675.135416666599</c:v>
                </c:pt>
                <c:pt idx="35699">
                  <c:v>43675.15625</c:v>
                </c:pt>
                <c:pt idx="35700">
                  <c:v>43675.177083333401</c:v>
                </c:pt>
                <c:pt idx="35701">
                  <c:v>43675.197916666599</c:v>
                </c:pt>
                <c:pt idx="35702">
                  <c:v>43675.21875</c:v>
                </c:pt>
                <c:pt idx="35703">
                  <c:v>43675.239583333401</c:v>
                </c:pt>
                <c:pt idx="35704">
                  <c:v>43675.260416666599</c:v>
                </c:pt>
                <c:pt idx="35705">
                  <c:v>43675.28125</c:v>
                </c:pt>
                <c:pt idx="35706">
                  <c:v>43675.302083333401</c:v>
                </c:pt>
                <c:pt idx="35707">
                  <c:v>43675.322916666599</c:v>
                </c:pt>
                <c:pt idx="35708">
                  <c:v>43675.34375</c:v>
                </c:pt>
                <c:pt idx="35709">
                  <c:v>43675.364583333401</c:v>
                </c:pt>
                <c:pt idx="35710">
                  <c:v>43675.385416666599</c:v>
                </c:pt>
                <c:pt idx="35711">
                  <c:v>43675.40625</c:v>
                </c:pt>
                <c:pt idx="35712">
                  <c:v>43675.427083333401</c:v>
                </c:pt>
                <c:pt idx="35713">
                  <c:v>43675.447916666599</c:v>
                </c:pt>
                <c:pt idx="35714">
                  <c:v>43675.46875</c:v>
                </c:pt>
                <c:pt idx="35715">
                  <c:v>43675.489583333401</c:v>
                </c:pt>
                <c:pt idx="35716">
                  <c:v>43675.510416666599</c:v>
                </c:pt>
                <c:pt idx="35717">
                  <c:v>43675.53125</c:v>
                </c:pt>
                <c:pt idx="35718">
                  <c:v>43675.552083333401</c:v>
                </c:pt>
                <c:pt idx="35719">
                  <c:v>43675.572916666599</c:v>
                </c:pt>
                <c:pt idx="35720">
                  <c:v>43675.59375</c:v>
                </c:pt>
                <c:pt idx="35721">
                  <c:v>43675.614583333401</c:v>
                </c:pt>
                <c:pt idx="35722">
                  <c:v>43675.635416666599</c:v>
                </c:pt>
                <c:pt idx="35723">
                  <c:v>43675.65625</c:v>
                </c:pt>
                <c:pt idx="35724">
                  <c:v>43675.677083333401</c:v>
                </c:pt>
                <c:pt idx="35725">
                  <c:v>43675.697916666599</c:v>
                </c:pt>
                <c:pt idx="35726">
                  <c:v>43675.71875</c:v>
                </c:pt>
                <c:pt idx="35727">
                  <c:v>43675.739583333401</c:v>
                </c:pt>
                <c:pt idx="35728">
                  <c:v>43675.760416666599</c:v>
                </c:pt>
                <c:pt idx="35729">
                  <c:v>43675.78125</c:v>
                </c:pt>
                <c:pt idx="35730">
                  <c:v>43675.802083333401</c:v>
                </c:pt>
                <c:pt idx="35731">
                  <c:v>43675.822916666599</c:v>
                </c:pt>
                <c:pt idx="35732">
                  <c:v>43675.84375</c:v>
                </c:pt>
                <c:pt idx="35733">
                  <c:v>43675.864583333401</c:v>
                </c:pt>
                <c:pt idx="35734">
                  <c:v>43675.885416666599</c:v>
                </c:pt>
                <c:pt idx="35735">
                  <c:v>43675.90625</c:v>
                </c:pt>
                <c:pt idx="35736">
                  <c:v>43675.927083333401</c:v>
                </c:pt>
                <c:pt idx="35737">
                  <c:v>43675.947916666599</c:v>
                </c:pt>
                <c:pt idx="35738">
                  <c:v>43675.96875</c:v>
                </c:pt>
                <c:pt idx="35739">
                  <c:v>43675.989583333401</c:v>
                </c:pt>
                <c:pt idx="35740">
                  <c:v>43676.010416666599</c:v>
                </c:pt>
                <c:pt idx="35741">
                  <c:v>43676.03125</c:v>
                </c:pt>
                <c:pt idx="35742">
                  <c:v>43676.052083333401</c:v>
                </c:pt>
                <c:pt idx="35743">
                  <c:v>43676.072916666599</c:v>
                </c:pt>
                <c:pt idx="35744">
                  <c:v>43676.09375</c:v>
                </c:pt>
                <c:pt idx="35745">
                  <c:v>43676.114583333401</c:v>
                </c:pt>
                <c:pt idx="35746">
                  <c:v>43676.135416666599</c:v>
                </c:pt>
                <c:pt idx="35747">
                  <c:v>43676.15625</c:v>
                </c:pt>
                <c:pt idx="35748">
                  <c:v>43676.177083333401</c:v>
                </c:pt>
                <c:pt idx="35749">
                  <c:v>43676.197916666599</c:v>
                </c:pt>
                <c:pt idx="35750">
                  <c:v>43676.21875</c:v>
                </c:pt>
                <c:pt idx="35751">
                  <c:v>43676.239583333401</c:v>
                </c:pt>
                <c:pt idx="35752">
                  <c:v>43676.260416666599</c:v>
                </c:pt>
                <c:pt idx="35753">
                  <c:v>43676.28125</c:v>
                </c:pt>
                <c:pt idx="35754">
                  <c:v>43676.302083333401</c:v>
                </c:pt>
                <c:pt idx="35755">
                  <c:v>43676.322916666599</c:v>
                </c:pt>
                <c:pt idx="35756">
                  <c:v>43676.34375</c:v>
                </c:pt>
                <c:pt idx="35757">
                  <c:v>43676.364583333401</c:v>
                </c:pt>
                <c:pt idx="35758">
                  <c:v>43676.385416666599</c:v>
                </c:pt>
                <c:pt idx="35759">
                  <c:v>43676.40625</c:v>
                </c:pt>
                <c:pt idx="35760">
                  <c:v>43676.427083333401</c:v>
                </c:pt>
                <c:pt idx="35761">
                  <c:v>43676.447916666599</c:v>
                </c:pt>
                <c:pt idx="35762">
                  <c:v>43676.46875</c:v>
                </c:pt>
                <c:pt idx="35763">
                  <c:v>43676.489583333401</c:v>
                </c:pt>
                <c:pt idx="35764">
                  <c:v>43676.510416666599</c:v>
                </c:pt>
                <c:pt idx="35765">
                  <c:v>43676.53125</c:v>
                </c:pt>
                <c:pt idx="35766">
                  <c:v>43676.552083333401</c:v>
                </c:pt>
                <c:pt idx="35767">
                  <c:v>43676.572916666599</c:v>
                </c:pt>
                <c:pt idx="35768">
                  <c:v>43676.59375</c:v>
                </c:pt>
                <c:pt idx="35769">
                  <c:v>43676.614583333401</c:v>
                </c:pt>
                <c:pt idx="35770">
                  <c:v>43676.635416666599</c:v>
                </c:pt>
                <c:pt idx="35771">
                  <c:v>43676.65625</c:v>
                </c:pt>
                <c:pt idx="35772">
                  <c:v>43676.677083333401</c:v>
                </c:pt>
                <c:pt idx="35773">
                  <c:v>43676.697916666599</c:v>
                </c:pt>
                <c:pt idx="35774">
                  <c:v>43676.71875</c:v>
                </c:pt>
                <c:pt idx="35775">
                  <c:v>43676.739583333401</c:v>
                </c:pt>
                <c:pt idx="35776">
                  <c:v>43676.760416666599</c:v>
                </c:pt>
                <c:pt idx="35777">
                  <c:v>43676.78125</c:v>
                </c:pt>
                <c:pt idx="35778">
                  <c:v>43676.802083333401</c:v>
                </c:pt>
                <c:pt idx="35779">
                  <c:v>43676.822916666599</c:v>
                </c:pt>
                <c:pt idx="35780">
                  <c:v>43676.84375</c:v>
                </c:pt>
                <c:pt idx="35781">
                  <c:v>43676.864583333401</c:v>
                </c:pt>
                <c:pt idx="35782">
                  <c:v>43676.885416666599</c:v>
                </c:pt>
                <c:pt idx="35783">
                  <c:v>43676.90625</c:v>
                </c:pt>
                <c:pt idx="35784">
                  <c:v>43676.927083333401</c:v>
                </c:pt>
                <c:pt idx="35785">
                  <c:v>43676.947916666599</c:v>
                </c:pt>
                <c:pt idx="35786">
                  <c:v>43676.96875</c:v>
                </c:pt>
                <c:pt idx="35787">
                  <c:v>43676.989583333401</c:v>
                </c:pt>
                <c:pt idx="35788">
                  <c:v>43677.010416666599</c:v>
                </c:pt>
                <c:pt idx="35789">
                  <c:v>43677.03125</c:v>
                </c:pt>
                <c:pt idx="35790">
                  <c:v>43677.052083333401</c:v>
                </c:pt>
                <c:pt idx="35791">
                  <c:v>43677.072916666599</c:v>
                </c:pt>
                <c:pt idx="35792">
                  <c:v>43677.09375</c:v>
                </c:pt>
                <c:pt idx="35793">
                  <c:v>43677.114583333401</c:v>
                </c:pt>
                <c:pt idx="35794">
                  <c:v>43677.135416666599</c:v>
                </c:pt>
                <c:pt idx="35795">
                  <c:v>43677.15625</c:v>
                </c:pt>
                <c:pt idx="35796">
                  <c:v>43677.177083333401</c:v>
                </c:pt>
                <c:pt idx="35797">
                  <c:v>43677.197916666599</c:v>
                </c:pt>
                <c:pt idx="35798">
                  <c:v>43677.21875</c:v>
                </c:pt>
                <c:pt idx="35799">
                  <c:v>43677.239583333401</c:v>
                </c:pt>
                <c:pt idx="35800">
                  <c:v>43677.260416666599</c:v>
                </c:pt>
                <c:pt idx="35801">
                  <c:v>43677.28125</c:v>
                </c:pt>
                <c:pt idx="35802">
                  <c:v>43677.302083333401</c:v>
                </c:pt>
                <c:pt idx="35803">
                  <c:v>43677.322916666599</c:v>
                </c:pt>
                <c:pt idx="35804">
                  <c:v>43677.34375</c:v>
                </c:pt>
                <c:pt idx="35805">
                  <c:v>43677.364583333401</c:v>
                </c:pt>
                <c:pt idx="35806">
                  <c:v>43677.385416666599</c:v>
                </c:pt>
                <c:pt idx="35807">
                  <c:v>43677.40625</c:v>
                </c:pt>
                <c:pt idx="35808">
                  <c:v>43677.427083333401</c:v>
                </c:pt>
                <c:pt idx="35809">
                  <c:v>43677.447916666599</c:v>
                </c:pt>
                <c:pt idx="35810">
                  <c:v>43677.46875</c:v>
                </c:pt>
                <c:pt idx="35811">
                  <c:v>43677.489583333401</c:v>
                </c:pt>
                <c:pt idx="35812">
                  <c:v>43677.510416666599</c:v>
                </c:pt>
                <c:pt idx="35813">
                  <c:v>43677.53125</c:v>
                </c:pt>
                <c:pt idx="35814">
                  <c:v>43677.552083333401</c:v>
                </c:pt>
                <c:pt idx="35815">
                  <c:v>43677.572916666599</c:v>
                </c:pt>
                <c:pt idx="35816">
                  <c:v>43677.59375</c:v>
                </c:pt>
                <c:pt idx="35817">
                  <c:v>43677.614583333401</c:v>
                </c:pt>
                <c:pt idx="35818">
                  <c:v>43677.635416666599</c:v>
                </c:pt>
                <c:pt idx="35819">
                  <c:v>43677.65625</c:v>
                </c:pt>
                <c:pt idx="35820">
                  <c:v>43677.677083333401</c:v>
                </c:pt>
                <c:pt idx="35821">
                  <c:v>43677.697916666599</c:v>
                </c:pt>
                <c:pt idx="35822">
                  <c:v>43677.71875</c:v>
                </c:pt>
                <c:pt idx="35823">
                  <c:v>43677.739583333401</c:v>
                </c:pt>
                <c:pt idx="35824">
                  <c:v>43677.760416666599</c:v>
                </c:pt>
                <c:pt idx="35825">
                  <c:v>43677.78125</c:v>
                </c:pt>
                <c:pt idx="35826">
                  <c:v>43677.802083333401</c:v>
                </c:pt>
                <c:pt idx="35827">
                  <c:v>43677.822916666599</c:v>
                </c:pt>
                <c:pt idx="35828">
                  <c:v>43677.84375</c:v>
                </c:pt>
                <c:pt idx="35829">
                  <c:v>43677.864583333401</c:v>
                </c:pt>
                <c:pt idx="35830">
                  <c:v>43677.885416666599</c:v>
                </c:pt>
                <c:pt idx="35831">
                  <c:v>43677.90625</c:v>
                </c:pt>
                <c:pt idx="35832">
                  <c:v>43677.927083333401</c:v>
                </c:pt>
                <c:pt idx="35833">
                  <c:v>43677.947916666599</c:v>
                </c:pt>
                <c:pt idx="35834">
                  <c:v>43677.96875</c:v>
                </c:pt>
                <c:pt idx="35835">
                  <c:v>43677.989583333401</c:v>
                </c:pt>
                <c:pt idx="35836">
                  <c:v>43678.010416666599</c:v>
                </c:pt>
                <c:pt idx="35837">
                  <c:v>43678.03125</c:v>
                </c:pt>
                <c:pt idx="35838">
                  <c:v>43678.052083333401</c:v>
                </c:pt>
                <c:pt idx="35839">
                  <c:v>43678.072916666599</c:v>
                </c:pt>
                <c:pt idx="35840">
                  <c:v>43678.09375</c:v>
                </c:pt>
                <c:pt idx="35841">
                  <c:v>43678.114583333401</c:v>
                </c:pt>
                <c:pt idx="35842">
                  <c:v>43678.135416666599</c:v>
                </c:pt>
                <c:pt idx="35843">
                  <c:v>43678.15625</c:v>
                </c:pt>
                <c:pt idx="35844">
                  <c:v>43678.177083333401</c:v>
                </c:pt>
                <c:pt idx="35845">
                  <c:v>43678.197916666599</c:v>
                </c:pt>
                <c:pt idx="35846">
                  <c:v>43678.21875</c:v>
                </c:pt>
                <c:pt idx="35847">
                  <c:v>43678.239583333401</c:v>
                </c:pt>
                <c:pt idx="35848">
                  <c:v>43678.260416666599</c:v>
                </c:pt>
                <c:pt idx="35849">
                  <c:v>43678.28125</c:v>
                </c:pt>
                <c:pt idx="35850">
                  <c:v>43678.302083333401</c:v>
                </c:pt>
                <c:pt idx="35851">
                  <c:v>43678.322916666599</c:v>
                </c:pt>
                <c:pt idx="35852">
                  <c:v>43678.34375</c:v>
                </c:pt>
                <c:pt idx="35853">
                  <c:v>43678.364583333401</c:v>
                </c:pt>
                <c:pt idx="35854">
                  <c:v>43678.385416666599</c:v>
                </c:pt>
                <c:pt idx="35855">
                  <c:v>43678.40625</c:v>
                </c:pt>
                <c:pt idx="35856">
                  <c:v>43678.427083333401</c:v>
                </c:pt>
                <c:pt idx="35857">
                  <c:v>43678.447916666599</c:v>
                </c:pt>
                <c:pt idx="35858">
                  <c:v>43678.46875</c:v>
                </c:pt>
                <c:pt idx="35859">
                  <c:v>43678.489583333401</c:v>
                </c:pt>
                <c:pt idx="35860">
                  <c:v>43678.510416666599</c:v>
                </c:pt>
                <c:pt idx="35861">
                  <c:v>43678.53125</c:v>
                </c:pt>
                <c:pt idx="35862">
                  <c:v>43678.552083333401</c:v>
                </c:pt>
                <c:pt idx="35863">
                  <c:v>43678.572916666599</c:v>
                </c:pt>
                <c:pt idx="35864">
                  <c:v>43678.59375</c:v>
                </c:pt>
                <c:pt idx="35865">
                  <c:v>43678.614583333401</c:v>
                </c:pt>
                <c:pt idx="35866">
                  <c:v>43678.635416666599</c:v>
                </c:pt>
                <c:pt idx="35867">
                  <c:v>43678.65625</c:v>
                </c:pt>
                <c:pt idx="35868">
                  <c:v>43678.677083333401</c:v>
                </c:pt>
                <c:pt idx="35869">
                  <c:v>43678.697916666599</c:v>
                </c:pt>
                <c:pt idx="35870">
                  <c:v>43678.71875</c:v>
                </c:pt>
                <c:pt idx="35871">
                  <c:v>43678.739583333401</c:v>
                </c:pt>
                <c:pt idx="35872">
                  <c:v>43678.760416666599</c:v>
                </c:pt>
                <c:pt idx="35873">
                  <c:v>43678.78125</c:v>
                </c:pt>
                <c:pt idx="35874">
                  <c:v>43678.802083333401</c:v>
                </c:pt>
                <c:pt idx="35875">
                  <c:v>43678.822916666599</c:v>
                </c:pt>
                <c:pt idx="35876">
                  <c:v>43678.84375</c:v>
                </c:pt>
                <c:pt idx="35877">
                  <c:v>43678.864583333401</c:v>
                </c:pt>
                <c:pt idx="35878">
                  <c:v>43678.885416666599</c:v>
                </c:pt>
                <c:pt idx="35879">
                  <c:v>43678.90625</c:v>
                </c:pt>
                <c:pt idx="35880">
                  <c:v>43678.927083333401</c:v>
                </c:pt>
                <c:pt idx="35881">
                  <c:v>43678.947916666599</c:v>
                </c:pt>
                <c:pt idx="35882">
                  <c:v>43678.96875</c:v>
                </c:pt>
                <c:pt idx="35883">
                  <c:v>43678.989583333401</c:v>
                </c:pt>
                <c:pt idx="35884">
                  <c:v>43679.010416666599</c:v>
                </c:pt>
                <c:pt idx="35885">
                  <c:v>43679.03125</c:v>
                </c:pt>
                <c:pt idx="35886">
                  <c:v>43679.052083333401</c:v>
                </c:pt>
                <c:pt idx="35887">
                  <c:v>43679.072916666599</c:v>
                </c:pt>
                <c:pt idx="35888">
                  <c:v>43679.09375</c:v>
                </c:pt>
                <c:pt idx="35889">
                  <c:v>43679.114583333401</c:v>
                </c:pt>
                <c:pt idx="35890">
                  <c:v>43679.135416666599</c:v>
                </c:pt>
                <c:pt idx="35891">
                  <c:v>43679.15625</c:v>
                </c:pt>
                <c:pt idx="35892">
                  <c:v>43679.177083333401</c:v>
                </c:pt>
                <c:pt idx="35893">
                  <c:v>43679.197916666599</c:v>
                </c:pt>
                <c:pt idx="35894">
                  <c:v>43679.21875</c:v>
                </c:pt>
                <c:pt idx="35895">
                  <c:v>43679.239583333401</c:v>
                </c:pt>
                <c:pt idx="35896">
                  <c:v>43679.260416666599</c:v>
                </c:pt>
                <c:pt idx="35897">
                  <c:v>43679.28125</c:v>
                </c:pt>
                <c:pt idx="35898">
                  <c:v>43679.302083333401</c:v>
                </c:pt>
                <c:pt idx="35899">
                  <c:v>43679.322916666599</c:v>
                </c:pt>
                <c:pt idx="35900">
                  <c:v>43679.34375</c:v>
                </c:pt>
                <c:pt idx="35901">
                  <c:v>43679.364583333401</c:v>
                </c:pt>
                <c:pt idx="35902">
                  <c:v>43679.385416666599</c:v>
                </c:pt>
                <c:pt idx="35903">
                  <c:v>43679.40625</c:v>
                </c:pt>
                <c:pt idx="35904">
                  <c:v>43679.427083333401</c:v>
                </c:pt>
                <c:pt idx="35905">
                  <c:v>43679.447916666599</c:v>
                </c:pt>
                <c:pt idx="35906">
                  <c:v>43679.46875</c:v>
                </c:pt>
                <c:pt idx="35907">
                  <c:v>43679.489583333401</c:v>
                </c:pt>
                <c:pt idx="35908">
                  <c:v>43679.510416666599</c:v>
                </c:pt>
                <c:pt idx="35909">
                  <c:v>43679.53125</c:v>
                </c:pt>
                <c:pt idx="35910">
                  <c:v>43679.552083333401</c:v>
                </c:pt>
                <c:pt idx="35911">
                  <c:v>43679.572916666599</c:v>
                </c:pt>
                <c:pt idx="35912">
                  <c:v>43679.59375</c:v>
                </c:pt>
                <c:pt idx="35913">
                  <c:v>43679.614583333401</c:v>
                </c:pt>
                <c:pt idx="35914">
                  <c:v>43679.635416666599</c:v>
                </c:pt>
                <c:pt idx="35915">
                  <c:v>43679.65625</c:v>
                </c:pt>
                <c:pt idx="35916">
                  <c:v>43679.677083333401</c:v>
                </c:pt>
                <c:pt idx="35917">
                  <c:v>43679.697916666599</c:v>
                </c:pt>
                <c:pt idx="35918">
                  <c:v>43679.71875</c:v>
                </c:pt>
                <c:pt idx="35919">
                  <c:v>43679.739583333401</c:v>
                </c:pt>
                <c:pt idx="35920">
                  <c:v>43679.760416666599</c:v>
                </c:pt>
                <c:pt idx="35921">
                  <c:v>43679.78125</c:v>
                </c:pt>
                <c:pt idx="35922">
                  <c:v>43679.802083333401</c:v>
                </c:pt>
                <c:pt idx="35923">
                  <c:v>43679.822916666599</c:v>
                </c:pt>
                <c:pt idx="35924">
                  <c:v>43679.84375</c:v>
                </c:pt>
                <c:pt idx="35925">
                  <c:v>43679.864583333401</c:v>
                </c:pt>
                <c:pt idx="35926">
                  <c:v>43679.885416666599</c:v>
                </c:pt>
                <c:pt idx="35927">
                  <c:v>43679.90625</c:v>
                </c:pt>
                <c:pt idx="35928">
                  <c:v>43679.927083333401</c:v>
                </c:pt>
                <c:pt idx="35929">
                  <c:v>43679.947916666599</c:v>
                </c:pt>
                <c:pt idx="35930">
                  <c:v>43679.96875</c:v>
                </c:pt>
                <c:pt idx="35931">
                  <c:v>43679.989583333401</c:v>
                </c:pt>
                <c:pt idx="35932">
                  <c:v>43680.010416666599</c:v>
                </c:pt>
                <c:pt idx="35933">
                  <c:v>43680.03125</c:v>
                </c:pt>
                <c:pt idx="35934">
                  <c:v>43680.052083333401</c:v>
                </c:pt>
                <c:pt idx="35935">
                  <c:v>43680.072916666599</c:v>
                </c:pt>
                <c:pt idx="35936">
                  <c:v>43680.09375</c:v>
                </c:pt>
                <c:pt idx="35937">
                  <c:v>43680.114583333401</c:v>
                </c:pt>
                <c:pt idx="35938">
                  <c:v>43680.135416666599</c:v>
                </c:pt>
                <c:pt idx="35939">
                  <c:v>43680.15625</c:v>
                </c:pt>
                <c:pt idx="35940">
                  <c:v>43680.177083333401</c:v>
                </c:pt>
                <c:pt idx="35941">
                  <c:v>43680.197916666599</c:v>
                </c:pt>
                <c:pt idx="35942">
                  <c:v>43680.21875</c:v>
                </c:pt>
                <c:pt idx="35943">
                  <c:v>43680.239583333401</c:v>
                </c:pt>
                <c:pt idx="35944">
                  <c:v>43680.260416666599</c:v>
                </c:pt>
                <c:pt idx="35945">
                  <c:v>43680.28125</c:v>
                </c:pt>
                <c:pt idx="35946">
                  <c:v>43680.302083333401</c:v>
                </c:pt>
                <c:pt idx="35947">
                  <c:v>43680.322916666599</c:v>
                </c:pt>
                <c:pt idx="35948">
                  <c:v>43680.34375</c:v>
                </c:pt>
                <c:pt idx="35949">
                  <c:v>43680.364583333401</c:v>
                </c:pt>
                <c:pt idx="35950">
                  <c:v>43680.385416666599</c:v>
                </c:pt>
                <c:pt idx="35951">
                  <c:v>43680.40625</c:v>
                </c:pt>
                <c:pt idx="35952">
                  <c:v>43680.427083333401</c:v>
                </c:pt>
                <c:pt idx="35953">
                  <c:v>43680.447916666599</c:v>
                </c:pt>
                <c:pt idx="35954">
                  <c:v>43680.46875</c:v>
                </c:pt>
                <c:pt idx="35955">
                  <c:v>43680.489583333401</c:v>
                </c:pt>
                <c:pt idx="35956">
                  <c:v>43680.510416666599</c:v>
                </c:pt>
                <c:pt idx="35957">
                  <c:v>43680.53125</c:v>
                </c:pt>
                <c:pt idx="35958">
                  <c:v>43680.552083333401</c:v>
                </c:pt>
                <c:pt idx="35959">
                  <c:v>43680.572916666599</c:v>
                </c:pt>
                <c:pt idx="35960">
                  <c:v>43680.59375</c:v>
                </c:pt>
                <c:pt idx="35961">
                  <c:v>43680.614583333401</c:v>
                </c:pt>
                <c:pt idx="35962">
                  <c:v>43680.635416666599</c:v>
                </c:pt>
                <c:pt idx="35963">
                  <c:v>43680.65625</c:v>
                </c:pt>
                <c:pt idx="35964">
                  <c:v>43680.677083333401</c:v>
                </c:pt>
                <c:pt idx="35965">
                  <c:v>43680.697916666599</c:v>
                </c:pt>
                <c:pt idx="35966">
                  <c:v>43680.71875</c:v>
                </c:pt>
                <c:pt idx="35967">
                  <c:v>43680.739583333401</c:v>
                </c:pt>
                <c:pt idx="35968">
                  <c:v>43680.760416666599</c:v>
                </c:pt>
                <c:pt idx="35969">
                  <c:v>43680.78125</c:v>
                </c:pt>
                <c:pt idx="35970">
                  <c:v>43680.802083333401</c:v>
                </c:pt>
                <c:pt idx="35971">
                  <c:v>43680.822916666599</c:v>
                </c:pt>
                <c:pt idx="35972">
                  <c:v>43680.84375</c:v>
                </c:pt>
                <c:pt idx="35973">
                  <c:v>43680.864583333401</c:v>
                </c:pt>
                <c:pt idx="35974">
                  <c:v>43680.885416666599</c:v>
                </c:pt>
                <c:pt idx="35975">
                  <c:v>43680.90625</c:v>
                </c:pt>
                <c:pt idx="35976">
                  <c:v>43680.927083333401</c:v>
                </c:pt>
                <c:pt idx="35977">
                  <c:v>43680.947916666599</c:v>
                </c:pt>
                <c:pt idx="35978">
                  <c:v>43680.96875</c:v>
                </c:pt>
                <c:pt idx="35979">
                  <c:v>43680.989583333401</c:v>
                </c:pt>
                <c:pt idx="35980">
                  <c:v>43681.010416666599</c:v>
                </c:pt>
                <c:pt idx="35981">
                  <c:v>43681.03125</c:v>
                </c:pt>
                <c:pt idx="35982">
                  <c:v>43681.052083333401</c:v>
                </c:pt>
                <c:pt idx="35983">
                  <c:v>43681.072916666599</c:v>
                </c:pt>
                <c:pt idx="35984">
                  <c:v>43681.09375</c:v>
                </c:pt>
                <c:pt idx="35985">
                  <c:v>43681.114583333401</c:v>
                </c:pt>
                <c:pt idx="35986">
                  <c:v>43681.135416666599</c:v>
                </c:pt>
                <c:pt idx="35987">
                  <c:v>43681.15625</c:v>
                </c:pt>
                <c:pt idx="35988">
                  <c:v>43681.177083333401</c:v>
                </c:pt>
                <c:pt idx="35989">
                  <c:v>43681.197916666599</c:v>
                </c:pt>
                <c:pt idx="35990">
                  <c:v>43681.21875</c:v>
                </c:pt>
                <c:pt idx="35991">
                  <c:v>43681.239583333401</c:v>
                </c:pt>
                <c:pt idx="35992">
                  <c:v>43681.260416666599</c:v>
                </c:pt>
                <c:pt idx="35993">
                  <c:v>43681.28125</c:v>
                </c:pt>
                <c:pt idx="35994">
                  <c:v>43681.302083333401</c:v>
                </c:pt>
                <c:pt idx="35995">
                  <c:v>43681.322916666599</c:v>
                </c:pt>
                <c:pt idx="35996">
                  <c:v>43681.34375</c:v>
                </c:pt>
                <c:pt idx="35997">
                  <c:v>43681.364583333401</c:v>
                </c:pt>
                <c:pt idx="35998">
                  <c:v>43681.385416666599</c:v>
                </c:pt>
                <c:pt idx="35999">
                  <c:v>43681.40625</c:v>
                </c:pt>
                <c:pt idx="36000">
                  <c:v>43681.427083333401</c:v>
                </c:pt>
                <c:pt idx="36001">
                  <c:v>43681.447916666599</c:v>
                </c:pt>
                <c:pt idx="36002">
                  <c:v>43681.46875</c:v>
                </c:pt>
                <c:pt idx="36003">
                  <c:v>43681.489583333401</c:v>
                </c:pt>
                <c:pt idx="36004">
                  <c:v>43681.510416666599</c:v>
                </c:pt>
                <c:pt idx="36005">
                  <c:v>43681.53125</c:v>
                </c:pt>
                <c:pt idx="36006">
                  <c:v>43681.552083333401</c:v>
                </c:pt>
                <c:pt idx="36007">
                  <c:v>43681.572916666599</c:v>
                </c:pt>
                <c:pt idx="36008">
                  <c:v>43681.59375</c:v>
                </c:pt>
                <c:pt idx="36009">
                  <c:v>43681.614583333401</c:v>
                </c:pt>
                <c:pt idx="36010">
                  <c:v>43681.635416666599</c:v>
                </c:pt>
                <c:pt idx="36011">
                  <c:v>43681.65625</c:v>
                </c:pt>
                <c:pt idx="36012">
                  <c:v>43681.677083333401</c:v>
                </c:pt>
                <c:pt idx="36013">
                  <c:v>43681.697916666599</c:v>
                </c:pt>
                <c:pt idx="36014">
                  <c:v>43681.71875</c:v>
                </c:pt>
                <c:pt idx="36015">
                  <c:v>43681.739583333401</c:v>
                </c:pt>
                <c:pt idx="36016">
                  <c:v>43681.760416666599</c:v>
                </c:pt>
                <c:pt idx="36017">
                  <c:v>43681.78125</c:v>
                </c:pt>
                <c:pt idx="36018">
                  <c:v>43681.802083333401</c:v>
                </c:pt>
                <c:pt idx="36019">
                  <c:v>43681.822916666599</c:v>
                </c:pt>
                <c:pt idx="36020">
                  <c:v>43681.84375</c:v>
                </c:pt>
                <c:pt idx="36021">
                  <c:v>43681.864583333401</c:v>
                </c:pt>
                <c:pt idx="36022">
                  <c:v>43681.885416666599</c:v>
                </c:pt>
                <c:pt idx="36023">
                  <c:v>43681.90625</c:v>
                </c:pt>
                <c:pt idx="36024">
                  <c:v>43681.927083333401</c:v>
                </c:pt>
                <c:pt idx="36025">
                  <c:v>43681.947916666599</c:v>
                </c:pt>
                <c:pt idx="36026">
                  <c:v>43681.96875</c:v>
                </c:pt>
                <c:pt idx="36027">
                  <c:v>43681.989583333401</c:v>
                </c:pt>
                <c:pt idx="36028">
                  <c:v>43682.010416666599</c:v>
                </c:pt>
                <c:pt idx="36029">
                  <c:v>43682.03125</c:v>
                </c:pt>
                <c:pt idx="36030">
                  <c:v>43682.052083333401</c:v>
                </c:pt>
                <c:pt idx="36031">
                  <c:v>43682.072916666599</c:v>
                </c:pt>
                <c:pt idx="36032">
                  <c:v>43682.09375</c:v>
                </c:pt>
                <c:pt idx="36033">
                  <c:v>43682.114583333401</c:v>
                </c:pt>
                <c:pt idx="36034">
                  <c:v>43682.135416666599</c:v>
                </c:pt>
                <c:pt idx="36035">
                  <c:v>43682.15625</c:v>
                </c:pt>
                <c:pt idx="36036">
                  <c:v>43682.177083333401</c:v>
                </c:pt>
                <c:pt idx="36037">
                  <c:v>43682.197916666599</c:v>
                </c:pt>
                <c:pt idx="36038">
                  <c:v>43682.21875</c:v>
                </c:pt>
                <c:pt idx="36039">
                  <c:v>43682.239583333401</c:v>
                </c:pt>
                <c:pt idx="36040">
                  <c:v>43682.260416666599</c:v>
                </c:pt>
                <c:pt idx="36041">
                  <c:v>43682.28125</c:v>
                </c:pt>
                <c:pt idx="36042">
                  <c:v>43682.302083333401</c:v>
                </c:pt>
                <c:pt idx="36043">
                  <c:v>43682.322916666599</c:v>
                </c:pt>
                <c:pt idx="36044">
                  <c:v>43682.34375</c:v>
                </c:pt>
                <c:pt idx="36045">
                  <c:v>43682.364583333401</c:v>
                </c:pt>
                <c:pt idx="36046">
                  <c:v>43682.385416666599</c:v>
                </c:pt>
                <c:pt idx="36047">
                  <c:v>43682.40625</c:v>
                </c:pt>
                <c:pt idx="36048">
                  <c:v>43682.427083333401</c:v>
                </c:pt>
                <c:pt idx="36049">
                  <c:v>43682.447916666599</c:v>
                </c:pt>
                <c:pt idx="36050">
                  <c:v>43682.46875</c:v>
                </c:pt>
                <c:pt idx="36051">
                  <c:v>43682.489583333401</c:v>
                </c:pt>
                <c:pt idx="36052">
                  <c:v>43682.510416666599</c:v>
                </c:pt>
                <c:pt idx="36053">
                  <c:v>43682.53125</c:v>
                </c:pt>
                <c:pt idx="36054">
                  <c:v>43682.552083333401</c:v>
                </c:pt>
                <c:pt idx="36055">
                  <c:v>43682.572916666599</c:v>
                </c:pt>
                <c:pt idx="36056">
                  <c:v>43682.59375</c:v>
                </c:pt>
                <c:pt idx="36057">
                  <c:v>43682.614583333401</c:v>
                </c:pt>
                <c:pt idx="36058">
                  <c:v>43682.635416666599</c:v>
                </c:pt>
                <c:pt idx="36059">
                  <c:v>43682.65625</c:v>
                </c:pt>
                <c:pt idx="36060">
                  <c:v>43682.677083333401</c:v>
                </c:pt>
                <c:pt idx="36061">
                  <c:v>43682.697916666599</c:v>
                </c:pt>
                <c:pt idx="36062">
                  <c:v>43682.71875</c:v>
                </c:pt>
                <c:pt idx="36063">
                  <c:v>43682.739583333401</c:v>
                </c:pt>
                <c:pt idx="36064">
                  <c:v>43682.760416666599</c:v>
                </c:pt>
                <c:pt idx="36065">
                  <c:v>43682.78125</c:v>
                </c:pt>
                <c:pt idx="36066">
                  <c:v>43682.802083333401</c:v>
                </c:pt>
                <c:pt idx="36067">
                  <c:v>43682.822916666599</c:v>
                </c:pt>
                <c:pt idx="36068">
                  <c:v>43682.84375</c:v>
                </c:pt>
                <c:pt idx="36069">
                  <c:v>43682.864583333401</c:v>
                </c:pt>
                <c:pt idx="36070">
                  <c:v>43682.885416666599</c:v>
                </c:pt>
                <c:pt idx="36071">
                  <c:v>43682.90625</c:v>
                </c:pt>
                <c:pt idx="36072">
                  <c:v>43682.927083333401</c:v>
                </c:pt>
                <c:pt idx="36073">
                  <c:v>43682.947916666599</c:v>
                </c:pt>
                <c:pt idx="36074">
                  <c:v>43682.96875</c:v>
                </c:pt>
                <c:pt idx="36075">
                  <c:v>43682.989583333401</c:v>
                </c:pt>
                <c:pt idx="36076">
                  <c:v>43683.010416666599</c:v>
                </c:pt>
                <c:pt idx="36077">
                  <c:v>43683.03125</c:v>
                </c:pt>
                <c:pt idx="36078">
                  <c:v>43683.052083333401</c:v>
                </c:pt>
                <c:pt idx="36079">
                  <c:v>43683.072916666599</c:v>
                </c:pt>
                <c:pt idx="36080">
                  <c:v>43683.09375</c:v>
                </c:pt>
                <c:pt idx="36081">
                  <c:v>43683.114583333401</c:v>
                </c:pt>
                <c:pt idx="36082">
                  <c:v>43683.135416666599</c:v>
                </c:pt>
                <c:pt idx="36083">
                  <c:v>43683.15625</c:v>
                </c:pt>
                <c:pt idx="36084">
                  <c:v>43683.177083333401</c:v>
                </c:pt>
                <c:pt idx="36085">
                  <c:v>43683.197916666599</c:v>
                </c:pt>
                <c:pt idx="36086">
                  <c:v>43683.21875</c:v>
                </c:pt>
                <c:pt idx="36087">
                  <c:v>43683.239583333401</c:v>
                </c:pt>
                <c:pt idx="36088">
                  <c:v>43683.260416666599</c:v>
                </c:pt>
                <c:pt idx="36089">
                  <c:v>43683.28125</c:v>
                </c:pt>
                <c:pt idx="36090">
                  <c:v>43683.302083333401</c:v>
                </c:pt>
                <c:pt idx="36091">
                  <c:v>43683.322916666599</c:v>
                </c:pt>
                <c:pt idx="36092">
                  <c:v>43683.34375</c:v>
                </c:pt>
                <c:pt idx="36093">
                  <c:v>43683.364583333401</c:v>
                </c:pt>
                <c:pt idx="36094">
                  <c:v>43683.385416666599</c:v>
                </c:pt>
                <c:pt idx="36095">
                  <c:v>43683.40625</c:v>
                </c:pt>
                <c:pt idx="36096">
                  <c:v>43683.427083333401</c:v>
                </c:pt>
                <c:pt idx="36097">
                  <c:v>43683.447916666599</c:v>
                </c:pt>
                <c:pt idx="36098">
                  <c:v>43683.46875</c:v>
                </c:pt>
                <c:pt idx="36099">
                  <c:v>43683.489583333401</c:v>
                </c:pt>
                <c:pt idx="36100">
                  <c:v>43683.510416666599</c:v>
                </c:pt>
                <c:pt idx="36101">
                  <c:v>43683.53125</c:v>
                </c:pt>
                <c:pt idx="36102">
                  <c:v>43683.552083333401</c:v>
                </c:pt>
                <c:pt idx="36103">
                  <c:v>43683.572916666599</c:v>
                </c:pt>
                <c:pt idx="36104">
                  <c:v>43683.59375</c:v>
                </c:pt>
                <c:pt idx="36105">
                  <c:v>43683.614583333401</c:v>
                </c:pt>
                <c:pt idx="36106">
                  <c:v>43683.635416666599</c:v>
                </c:pt>
                <c:pt idx="36107">
                  <c:v>43683.65625</c:v>
                </c:pt>
                <c:pt idx="36108">
                  <c:v>43683.677083333401</c:v>
                </c:pt>
                <c:pt idx="36109">
                  <c:v>43683.697916666599</c:v>
                </c:pt>
                <c:pt idx="36110">
                  <c:v>43683.71875</c:v>
                </c:pt>
                <c:pt idx="36111">
                  <c:v>43683.739583333401</c:v>
                </c:pt>
                <c:pt idx="36112">
                  <c:v>43683.760416666599</c:v>
                </c:pt>
                <c:pt idx="36113">
                  <c:v>43683.78125</c:v>
                </c:pt>
                <c:pt idx="36114">
                  <c:v>43683.802083333401</c:v>
                </c:pt>
                <c:pt idx="36115">
                  <c:v>43683.822916666599</c:v>
                </c:pt>
                <c:pt idx="36116">
                  <c:v>43683.84375</c:v>
                </c:pt>
                <c:pt idx="36117">
                  <c:v>43683.864583333401</c:v>
                </c:pt>
                <c:pt idx="36118">
                  <c:v>43683.885416666599</c:v>
                </c:pt>
                <c:pt idx="36119">
                  <c:v>43683.90625</c:v>
                </c:pt>
                <c:pt idx="36120">
                  <c:v>43683.927083333401</c:v>
                </c:pt>
                <c:pt idx="36121">
                  <c:v>43683.947916666599</c:v>
                </c:pt>
                <c:pt idx="36122">
                  <c:v>43683.96875</c:v>
                </c:pt>
                <c:pt idx="36123">
                  <c:v>43683.989583333401</c:v>
                </c:pt>
                <c:pt idx="36124">
                  <c:v>43684.010416666599</c:v>
                </c:pt>
                <c:pt idx="36125">
                  <c:v>43684.03125</c:v>
                </c:pt>
                <c:pt idx="36126">
                  <c:v>43684.052083333401</c:v>
                </c:pt>
                <c:pt idx="36127">
                  <c:v>43684.072916666599</c:v>
                </c:pt>
                <c:pt idx="36128">
                  <c:v>43684.09375</c:v>
                </c:pt>
                <c:pt idx="36129">
                  <c:v>43684.114583333401</c:v>
                </c:pt>
                <c:pt idx="36130">
                  <c:v>43684.135416666599</c:v>
                </c:pt>
                <c:pt idx="36131">
                  <c:v>43684.15625</c:v>
                </c:pt>
                <c:pt idx="36132">
                  <c:v>43684.177083333401</c:v>
                </c:pt>
                <c:pt idx="36133">
                  <c:v>43684.197916666599</c:v>
                </c:pt>
                <c:pt idx="36134">
                  <c:v>43684.21875</c:v>
                </c:pt>
                <c:pt idx="36135">
                  <c:v>43684.239583333401</c:v>
                </c:pt>
                <c:pt idx="36136">
                  <c:v>43684.260416666599</c:v>
                </c:pt>
                <c:pt idx="36137">
                  <c:v>43684.28125</c:v>
                </c:pt>
                <c:pt idx="36138">
                  <c:v>43684.302083333401</c:v>
                </c:pt>
                <c:pt idx="36139">
                  <c:v>43684.322916666599</c:v>
                </c:pt>
                <c:pt idx="36140">
                  <c:v>43684.34375</c:v>
                </c:pt>
                <c:pt idx="36141">
                  <c:v>43684.364583333401</c:v>
                </c:pt>
                <c:pt idx="36142">
                  <c:v>43684.385416666599</c:v>
                </c:pt>
                <c:pt idx="36143">
                  <c:v>43684.40625</c:v>
                </c:pt>
                <c:pt idx="36144">
                  <c:v>43684.427083333401</c:v>
                </c:pt>
                <c:pt idx="36145">
                  <c:v>43684.447916666599</c:v>
                </c:pt>
                <c:pt idx="36146">
                  <c:v>43684.46875</c:v>
                </c:pt>
                <c:pt idx="36147">
                  <c:v>43684.489583333401</c:v>
                </c:pt>
                <c:pt idx="36148">
                  <c:v>43684.510416666599</c:v>
                </c:pt>
                <c:pt idx="36149">
                  <c:v>43684.53125</c:v>
                </c:pt>
                <c:pt idx="36150">
                  <c:v>43684.552083333401</c:v>
                </c:pt>
                <c:pt idx="36151">
                  <c:v>43684.572916666599</c:v>
                </c:pt>
                <c:pt idx="36152">
                  <c:v>43684.59375</c:v>
                </c:pt>
                <c:pt idx="36153">
                  <c:v>43684.614583333401</c:v>
                </c:pt>
                <c:pt idx="36154">
                  <c:v>43684.635416666599</c:v>
                </c:pt>
                <c:pt idx="36155">
                  <c:v>43684.65625</c:v>
                </c:pt>
                <c:pt idx="36156">
                  <c:v>43684.677083333401</c:v>
                </c:pt>
                <c:pt idx="36157">
                  <c:v>43684.697916666599</c:v>
                </c:pt>
                <c:pt idx="36158">
                  <c:v>43684.71875</c:v>
                </c:pt>
                <c:pt idx="36159">
                  <c:v>43684.739583333401</c:v>
                </c:pt>
                <c:pt idx="36160">
                  <c:v>43684.760416666599</c:v>
                </c:pt>
                <c:pt idx="36161">
                  <c:v>43684.78125</c:v>
                </c:pt>
                <c:pt idx="36162">
                  <c:v>43684.802083333401</c:v>
                </c:pt>
                <c:pt idx="36163">
                  <c:v>43684.822916666599</c:v>
                </c:pt>
                <c:pt idx="36164">
                  <c:v>43684.84375</c:v>
                </c:pt>
                <c:pt idx="36165">
                  <c:v>43684.864583333401</c:v>
                </c:pt>
                <c:pt idx="36166">
                  <c:v>43684.885416666599</c:v>
                </c:pt>
                <c:pt idx="36167">
                  <c:v>43684.90625</c:v>
                </c:pt>
                <c:pt idx="36168">
                  <c:v>43684.927083333401</c:v>
                </c:pt>
                <c:pt idx="36169">
                  <c:v>43684.947916666599</c:v>
                </c:pt>
                <c:pt idx="36170">
                  <c:v>43684.96875</c:v>
                </c:pt>
                <c:pt idx="36171">
                  <c:v>43684.989583333401</c:v>
                </c:pt>
                <c:pt idx="36172">
                  <c:v>43685.010416666599</c:v>
                </c:pt>
                <c:pt idx="36173">
                  <c:v>43685.03125</c:v>
                </c:pt>
                <c:pt idx="36174">
                  <c:v>43685.052083333401</c:v>
                </c:pt>
                <c:pt idx="36175">
                  <c:v>43685.072916666599</c:v>
                </c:pt>
                <c:pt idx="36176">
                  <c:v>43685.09375</c:v>
                </c:pt>
                <c:pt idx="36177">
                  <c:v>43685.114583333401</c:v>
                </c:pt>
                <c:pt idx="36178">
                  <c:v>43685.135416666599</c:v>
                </c:pt>
                <c:pt idx="36179">
                  <c:v>43685.15625</c:v>
                </c:pt>
                <c:pt idx="36180">
                  <c:v>43685.177083333401</c:v>
                </c:pt>
                <c:pt idx="36181">
                  <c:v>43685.197916666599</c:v>
                </c:pt>
                <c:pt idx="36182">
                  <c:v>43685.21875</c:v>
                </c:pt>
                <c:pt idx="36183">
                  <c:v>43685.239583333401</c:v>
                </c:pt>
                <c:pt idx="36184">
                  <c:v>43685.260416666599</c:v>
                </c:pt>
                <c:pt idx="36185">
                  <c:v>43685.28125</c:v>
                </c:pt>
                <c:pt idx="36186">
                  <c:v>43685.302083333401</c:v>
                </c:pt>
                <c:pt idx="36187">
                  <c:v>43685.322916666599</c:v>
                </c:pt>
                <c:pt idx="36188">
                  <c:v>43685.34375</c:v>
                </c:pt>
                <c:pt idx="36189">
                  <c:v>43685.364583333401</c:v>
                </c:pt>
                <c:pt idx="36190">
                  <c:v>43685.385416666599</c:v>
                </c:pt>
                <c:pt idx="36191">
                  <c:v>43685.40625</c:v>
                </c:pt>
                <c:pt idx="36192">
                  <c:v>43685.427083333401</c:v>
                </c:pt>
                <c:pt idx="36193">
                  <c:v>43685.447916666599</c:v>
                </c:pt>
                <c:pt idx="36194">
                  <c:v>43685.46875</c:v>
                </c:pt>
                <c:pt idx="36195">
                  <c:v>43685.489583333401</c:v>
                </c:pt>
                <c:pt idx="36196">
                  <c:v>43685.510416666599</c:v>
                </c:pt>
                <c:pt idx="36197">
                  <c:v>43685.53125</c:v>
                </c:pt>
                <c:pt idx="36198">
                  <c:v>43685.552083333401</c:v>
                </c:pt>
                <c:pt idx="36199">
                  <c:v>43685.572916666599</c:v>
                </c:pt>
                <c:pt idx="36200">
                  <c:v>43685.59375</c:v>
                </c:pt>
                <c:pt idx="36201">
                  <c:v>43685.614583333401</c:v>
                </c:pt>
                <c:pt idx="36202">
                  <c:v>43685.635416666599</c:v>
                </c:pt>
                <c:pt idx="36203">
                  <c:v>43685.65625</c:v>
                </c:pt>
                <c:pt idx="36204">
                  <c:v>43685.677083333401</c:v>
                </c:pt>
                <c:pt idx="36205">
                  <c:v>43685.697916666599</c:v>
                </c:pt>
                <c:pt idx="36206">
                  <c:v>43685.71875</c:v>
                </c:pt>
                <c:pt idx="36207">
                  <c:v>43685.739583333401</c:v>
                </c:pt>
                <c:pt idx="36208">
                  <c:v>43685.760416666599</c:v>
                </c:pt>
                <c:pt idx="36209">
                  <c:v>43685.78125</c:v>
                </c:pt>
                <c:pt idx="36210">
                  <c:v>43685.802083333401</c:v>
                </c:pt>
                <c:pt idx="36211">
                  <c:v>43685.822916666599</c:v>
                </c:pt>
                <c:pt idx="36212">
                  <c:v>43685.84375</c:v>
                </c:pt>
                <c:pt idx="36213">
                  <c:v>43685.864583333401</c:v>
                </c:pt>
                <c:pt idx="36214">
                  <c:v>43685.885416666599</c:v>
                </c:pt>
                <c:pt idx="36215">
                  <c:v>43685.90625</c:v>
                </c:pt>
                <c:pt idx="36216">
                  <c:v>43685.927083333401</c:v>
                </c:pt>
                <c:pt idx="36217">
                  <c:v>43685.947916666599</c:v>
                </c:pt>
                <c:pt idx="36218">
                  <c:v>43685.96875</c:v>
                </c:pt>
                <c:pt idx="36219">
                  <c:v>43685.989583333401</c:v>
                </c:pt>
                <c:pt idx="36220">
                  <c:v>43686.010416666599</c:v>
                </c:pt>
                <c:pt idx="36221">
                  <c:v>43686.03125</c:v>
                </c:pt>
                <c:pt idx="36222">
                  <c:v>43686.052083333401</c:v>
                </c:pt>
                <c:pt idx="36223">
                  <c:v>43686.072916666599</c:v>
                </c:pt>
                <c:pt idx="36224">
                  <c:v>43686.09375</c:v>
                </c:pt>
                <c:pt idx="36225">
                  <c:v>43686.114583333401</c:v>
                </c:pt>
                <c:pt idx="36226">
                  <c:v>43686.135416666599</c:v>
                </c:pt>
                <c:pt idx="36227">
                  <c:v>43686.15625</c:v>
                </c:pt>
                <c:pt idx="36228">
                  <c:v>43686.177083333401</c:v>
                </c:pt>
                <c:pt idx="36229">
                  <c:v>43686.197916666599</c:v>
                </c:pt>
                <c:pt idx="36230">
                  <c:v>43686.21875</c:v>
                </c:pt>
                <c:pt idx="36231">
                  <c:v>43686.239583333401</c:v>
                </c:pt>
                <c:pt idx="36232">
                  <c:v>43686.260416666599</c:v>
                </c:pt>
                <c:pt idx="36233">
                  <c:v>43686.28125</c:v>
                </c:pt>
                <c:pt idx="36234">
                  <c:v>43686.302083333401</c:v>
                </c:pt>
                <c:pt idx="36235">
                  <c:v>43686.322916666599</c:v>
                </c:pt>
                <c:pt idx="36236">
                  <c:v>43686.34375</c:v>
                </c:pt>
                <c:pt idx="36237">
                  <c:v>43686.364583333401</c:v>
                </c:pt>
                <c:pt idx="36238">
                  <c:v>43686.385416666599</c:v>
                </c:pt>
                <c:pt idx="36239">
                  <c:v>43686.40625</c:v>
                </c:pt>
                <c:pt idx="36240">
                  <c:v>43686.427083333401</c:v>
                </c:pt>
                <c:pt idx="36241">
                  <c:v>43686.447916666599</c:v>
                </c:pt>
                <c:pt idx="36242">
                  <c:v>43686.46875</c:v>
                </c:pt>
                <c:pt idx="36243">
                  <c:v>43686.489583333401</c:v>
                </c:pt>
                <c:pt idx="36244">
                  <c:v>43686.510416666599</c:v>
                </c:pt>
                <c:pt idx="36245">
                  <c:v>43686.53125</c:v>
                </c:pt>
                <c:pt idx="36246">
                  <c:v>43686.552083333401</c:v>
                </c:pt>
                <c:pt idx="36247">
                  <c:v>43686.572916666599</c:v>
                </c:pt>
                <c:pt idx="36248">
                  <c:v>43686.59375</c:v>
                </c:pt>
                <c:pt idx="36249">
                  <c:v>43686.614583333401</c:v>
                </c:pt>
                <c:pt idx="36250">
                  <c:v>43686.635416666599</c:v>
                </c:pt>
                <c:pt idx="36251">
                  <c:v>43686.65625</c:v>
                </c:pt>
                <c:pt idx="36252">
                  <c:v>43686.677083333401</c:v>
                </c:pt>
                <c:pt idx="36253">
                  <c:v>43686.697916666599</c:v>
                </c:pt>
                <c:pt idx="36254">
                  <c:v>43686.71875</c:v>
                </c:pt>
                <c:pt idx="36255">
                  <c:v>43686.739583333401</c:v>
                </c:pt>
                <c:pt idx="36256">
                  <c:v>43686.760416666599</c:v>
                </c:pt>
                <c:pt idx="36257">
                  <c:v>43686.78125</c:v>
                </c:pt>
                <c:pt idx="36258">
                  <c:v>43686.802083333401</c:v>
                </c:pt>
                <c:pt idx="36259">
                  <c:v>43686.822916666599</c:v>
                </c:pt>
                <c:pt idx="36260">
                  <c:v>43686.84375</c:v>
                </c:pt>
                <c:pt idx="36261">
                  <c:v>43686.864583333401</c:v>
                </c:pt>
                <c:pt idx="36262">
                  <c:v>43686.885416666599</c:v>
                </c:pt>
                <c:pt idx="36263">
                  <c:v>43686.90625</c:v>
                </c:pt>
                <c:pt idx="36264">
                  <c:v>43686.927083333401</c:v>
                </c:pt>
                <c:pt idx="36265">
                  <c:v>43686.947916666599</c:v>
                </c:pt>
                <c:pt idx="36266">
                  <c:v>43686.96875</c:v>
                </c:pt>
                <c:pt idx="36267">
                  <c:v>43686.989583333401</c:v>
                </c:pt>
                <c:pt idx="36268">
                  <c:v>43687.010416666599</c:v>
                </c:pt>
                <c:pt idx="36269">
                  <c:v>43687.03125</c:v>
                </c:pt>
                <c:pt idx="36270">
                  <c:v>43687.052083333401</c:v>
                </c:pt>
                <c:pt idx="36271">
                  <c:v>43687.072916666599</c:v>
                </c:pt>
                <c:pt idx="36272">
                  <c:v>43687.09375</c:v>
                </c:pt>
                <c:pt idx="36273">
                  <c:v>43687.114583333401</c:v>
                </c:pt>
                <c:pt idx="36274">
                  <c:v>43687.135416666599</c:v>
                </c:pt>
                <c:pt idx="36275">
                  <c:v>43687.15625</c:v>
                </c:pt>
                <c:pt idx="36276">
                  <c:v>43687.177083333401</c:v>
                </c:pt>
                <c:pt idx="36277">
                  <c:v>43687.197916666599</c:v>
                </c:pt>
                <c:pt idx="36278">
                  <c:v>43687.21875</c:v>
                </c:pt>
                <c:pt idx="36279">
                  <c:v>43687.239583333401</c:v>
                </c:pt>
                <c:pt idx="36280">
                  <c:v>43687.260416666599</c:v>
                </c:pt>
                <c:pt idx="36281">
                  <c:v>43687.28125</c:v>
                </c:pt>
                <c:pt idx="36282">
                  <c:v>43687.302083333401</c:v>
                </c:pt>
                <c:pt idx="36283">
                  <c:v>43687.322916666599</c:v>
                </c:pt>
                <c:pt idx="36284">
                  <c:v>43687.34375</c:v>
                </c:pt>
                <c:pt idx="36285">
                  <c:v>43687.364583333401</c:v>
                </c:pt>
                <c:pt idx="36286">
                  <c:v>43687.385416666599</c:v>
                </c:pt>
                <c:pt idx="36287">
                  <c:v>43687.40625</c:v>
                </c:pt>
                <c:pt idx="36288">
                  <c:v>43687.427083333401</c:v>
                </c:pt>
                <c:pt idx="36289">
                  <c:v>43687.447916666599</c:v>
                </c:pt>
                <c:pt idx="36290">
                  <c:v>43687.46875</c:v>
                </c:pt>
                <c:pt idx="36291">
                  <c:v>43687.489583333401</c:v>
                </c:pt>
                <c:pt idx="36292">
                  <c:v>43687.510416666599</c:v>
                </c:pt>
                <c:pt idx="36293">
                  <c:v>43687.53125</c:v>
                </c:pt>
                <c:pt idx="36294">
                  <c:v>43687.552083333401</c:v>
                </c:pt>
                <c:pt idx="36295">
                  <c:v>43687.572916666599</c:v>
                </c:pt>
                <c:pt idx="36296">
                  <c:v>43687.59375</c:v>
                </c:pt>
                <c:pt idx="36297">
                  <c:v>43687.614583333401</c:v>
                </c:pt>
                <c:pt idx="36298">
                  <c:v>43687.635416666599</c:v>
                </c:pt>
                <c:pt idx="36299">
                  <c:v>43687.65625</c:v>
                </c:pt>
                <c:pt idx="36300">
                  <c:v>43687.677083333401</c:v>
                </c:pt>
                <c:pt idx="36301">
                  <c:v>43687.697916666599</c:v>
                </c:pt>
                <c:pt idx="36302">
                  <c:v>43687.71875</c:v>
                </c:pt>
                <c:pt idx="36303">
                  <c:v>43687.739583333401</c:v>
                </c:pt>
                <c:pt idx="36304">
                  <c:v>43687.760416666599</c:v>
                </c:pt>
                <c:pt idx="36305">
                  <c:v>43687.78125</c:v>
                </c:pt>
                <c:pt idx="36306">
                  <c:v>43687.802083333401</c:v>
                </c:pt>
                <c:pt idx="36307">
                  <c:v>43687.822916666599</c:v>
                </c:pt>
                <c:pt idx="36308">
                  <c:v>43687.84375</c:v>
                </c:pt>
                <c:pt idx="36309">
                  <c:v>43687.864583333401</c:v>
                </c:pt>
                <c:pt idx="36310">
                  <c:v>43687.885416666599</c:v>
                </c:pt>
                <c:pt idx="36311">
                  <c:v>43687.90625</c:v>
                </c:pt>
                <c:pt idx="36312">
                  <c:v>43687.927083333401</c:v>
                </c:pt>
                <c:pt idx="36313">
                  <c:v>43687.947916666599</c:v>
                </c:pt>
                <c:pt idx="36314">
                  <c:v>43687.96875</c:v>
                </c:pt>
                <c:pt idx="36315">
                  <c:v>43687.989583333401</c:v>
                </c:pt>
                <c:pt idx="36316">
                  <c:v>43688.010416666599</c:v>
                </c:pt>
                <c:pt idx="36317">
                  <c:v>43688.03125</c:v>
                </c:pt>
                <c:pt idx="36318">
                  <c:v>43688.052083333401</c:v>
                </c:pt>
                <c:pt idx="36319">
                  <c:v>43688.072916666599</c:v>
                </c:pt>
                <c:pt idx="36320">
                  <c:v>43688.09375</c:v>
                </c:pt>
                <c:pt idx="36321">
                  <c:v>43688.114583333401</c:v>
                </c:pt>
                <c:pt idx="36322">
                  <c:v>43688.135416666599</c:v>
                </c:pt>
                <c:pt idx="36323">
                  <c:v>43688.15625</c:v>
                </c:pt>
                <c:pt idx="36324">
                  <c:v>43688.177083333401</c:v>
                </c:pt>
                <c:pt idx="36325">
                  <c:v>43688.197916666599</c:v>
                </c:pt>
                <c:pt idx="36326">
                  <c:v>43688.21875</c:v>
                </c:pt>
                <c:pt idx="36327">
                  <c:v>43688.239583333401</c:v>
                </c:pt>
                <c:pt idx="36328">
                  <c:v>43688.260416666599</c:v>
                </c:pt>
                <c:pt idx="36329">
                  <c:v>43688.28125</c:v>
                </c:pt>
                <c:pt idx="36330">
                  <c:v>43688.302083333401</c:v>
                </c:pt>
                <c:pt idx="36331">
                  <c:v>43688.322916666599</c:v>
                </c:pt>
                <c:pt idx="36332">
                  <c:v>43688.34375</c:v>
                </c:pt>
                <c:pt idx="36333">
                  <c:v>43688.364583333401</c:v>
                </c:pt>
                <c:pt idx="36334">
                  <c:v>43688.385416666599</c:v>
                </c:pt>
                <c:pt idx="36335">
                  <c:v>43688.40625</c:v>
                </c:pt>
                <c:pt idx="36336">
                  <c:v>43688.427083333401</c:v>
                </c:pt>
                <c:pt idx="36337">
                  <c:v>43688.447916666599</c:v>
                </c:pt>
                <c:pt idx="36338">
                  <c:v>43688.46875</c:v>
                </c:pt>
                <c:pt idx="36339">
                  <c:v>43688.489583333401</c:v>
                </c:pt>
                <c:pt idx="36340">
                  <c:v>43688.510416666599</c:v>
                </c:pt>
                <c:pt idx="36341">
                  <c:v>43688.53125</c:v>
                </c:pt>
                <c:pt idx="36342">
                  <c:v>43688.552083333401</c:v>
                </c:pt>
                <c:pt idx="36343">
                  <c:v>43688.572916666599</c:v>
                </c:pt>
                <c:pt idx="36344">
                  <c:v>43688.59375</c:v>
                </c:pt>
                <c:pt idx="36345">
                  <c:v>43688.614583333401</c:v>
                </c:pt>
                <c:pt idx="36346">
                  <c:v>43688.635416666599</c:v>
                </c:pt>
                <c:pt idx="36347">
                  <c:v>43688.65625</c:v>
                </c:pt>
                <c:pt idx="36348">
                  <c:v>43688.677083333401</c:v>
                </c:pt>
                <c:pt idx="36349">
                  <c:v>43688.697916666599</c:v>
                </c:pt>
                <c:pt idx="36350">
                  <c:v>43688.71875</c:v>
                </c:pt>
                <c:pt idx="36351">
                  <c:v>43688.739583333401</c:v>
                </c:pt>
                <c:pt idx="36352">
                  <c:v>43688.760416666599</c:v>
                </c:pt>
                <c:pt idx="36353">
                  <c:v>43688.78125</c:v>
                </c:pt>
                <c:pt idx="36354">
                  <c:v>43688.802083333401</c:v>
                </c:pt>
                <c:pt idx="36355">
                  <c:v>43688.822916666599</c:v>
                </c:pt>
                <c:pt idx="36356">
                  <c:v>43688.84375</c:v>
                </c:pt>
                <c:pt idx="36357">
                  <c:v>43688.864583333401</c:v>
                </c:pt>
                <c:pt idx="36358">
                  <c:v>43688.885416666599</c:v>
                </c:pt>
                <c:pt idx="36359">
                  <c:v>43688.90625</c:v>
                </c:pt>
                <c:pt idx="36360">
                  <c:v>43688.927083333401</c:v>
                </c:pt>
                <c:pt idx="36361">
                  <c:v>43688.947916666599</c:v>
                </c:pt>
                <c:pt idx="36362">
                  <c:v>43688.96875</c:v>
                </c:pt>
                <c:pt idx="36363">
                  <c:v>43688.989583333401</c:v>
                </c:pt>
                <c:pt idx="36364">
                  <c:v>43689.010416666599</c:v>
                </c:pt>
                <c:pt idx="36365">
                  <c:v>43689.03125</c:v>
                </c:pt>
                <c:pt idx="36366">
                  <c:v>43689.052083333401</c:v>
                </c:pt>
                <c:pt idx="36367">
                  <c:v>43689.072916666599</c:v>
                </c:pt>
                <c:pt idx="36368">
                  <c:v>43689.09375</c:v>
                </c:pt>
                <c:pt idx="36369">
                  <c:v>43689.114583333401</c:v>
                </c:pt>
                <c:pt idx="36370">
                  <c:v>43689.135416666599</c:v>
                </c:pt>
                <c:pt idx="36371">
                  <c:v>43689.15625</c:v>
                </c:pt>
                <c:pt idx="36372">
                  <c:v>43689.177083333401</c:v>
                </c:pt>
                <c:pt idx="36373">
                  <c:v>43689.197916666599</c:v>
                </c:pt>
                <c:pt idx="36374">
                  <c:v>43689.21875</c:v>
                </c:pt>
                <c:pt idx="36375">
                  <c:v>43689.239583333401</c:v>
                </c:pt>
                <c:pt idx="36376">
                  <c:v>43689.260416666599</c:v>
                </c:pt>
                <c:pt idx="36377">
                  <c:v>43689.28125</c:v>
                </c:pt>
                <c:pt idx="36378">
                  <c:v>43689.302083333401</c:v>
                </c:pt>
                <c:pt idx="36379">
                  <c:v>43689.322916666599</c:v>
                </c:pt>
                <c:pt idx="36380">
                  <c:v>43689.34375</c:v>
                </c:pt>
                <c:pt idx="36381">
                  <c:v>43689.364583333401</c:v>
                </c:pt>
                <c:pt idx="36382">
                  <c:v>43689.385416666599</c:v>
                </c:pt>
                <c:pt idx="36383">
                  <c:v>43689.40625</c:v>
                </c:pt>
                <c:pt idx="36384">
                  <c:v>43689.427083333401</c:v>
                </c:pt>
                <c:pt idx="36385">
                  <c:v>43689.447916666599</c:v>
                </c:pt>
                <c:pt idx="36386">
                  <c:v>43689.46875</c:v>
                </c:pt>
                <c:pt idx="36387">
                  <c:v>43689.489583333401</c:v>
                </c:pt>
                <c:pt idx="36388">
                  <c:v>43689.510416666599</c:v>
                </c:pt>
                <c:pt idx="36389">
                  <c:v>43689.53125</c:v>
                </c:pt>
                <c:pt idx="36390">
                  <c:v>43689.552083333401</c:v>
                </c:pt>
                <c:pt idx="36391">
                  <c:v>43689.572916666599</c:v>
                </c:pt>
                <c:pt idx="36392">
                  <c:v>43689.59375</c:v>
                </c:pt>
                <c:pt idx="36393">
                  <c:v>43689.614583333401</c:v>
                </c:pt>
                <c:pt idx="36394">
                  <c:v>43689.635416666599</c:v>
                </c:pt>
                <c:pt idx="36395">
                  <c:v>43689.65625</c:v>
                </c:pt>
                <c:pt idx="36396">
                  <c:v>43689.677083333401</c:v>
                </c:pt>
                <c:pt idx="36397">
                  <c:v>43689.697916666599</c:v>
                </c:pt>
                <c:pt idx="36398">
                  <c:v>43689.71875</c:v>
                </c:pt>
                <c:pt idx="36399">
                  <c:v>43689.739583333401</c:v>
                </c:pt>
                <c:pt idx="36400">
                  <c:v>43689.760416666599</c:v>
                </c:pt>
                <c:pt idx="36401">
                  <c:v>43689.78125</c:v>
                </c:pt>
                <c:pt idx="36402">
                  <c:v>43689.802083333401</c:v>
                </c:pt>
                <c:pt idx="36403">
                  <c:v>43689.822916666599</c:v>
                </c:pt>
                <c:pt idx="36404">
                  <c:v>43689.84375</c:v>
                </c:pt>
                <c:pt idx="36405">
                  <c:v>43689.864583333401</c:v>
                </c:pt>
                <c:pt idx="36406">
                  <c:v>43689.885416666599</c:v>
                </c:pt>
                <c:pt idx="36407">
                  <c:v>43689.90625</c:v>
                </c:pt>
                <c:pt idx="36408">
                  <c:v>43689.927083333401</c:v>
                </c:pt>
                <c:pt idx="36409">
                  <c:v>43689.947916666599</c:v>
                </c:pt>
                <c:pt idx="36410">
                  <c:v>43689.96875</c:v>
                </c:pt>
                <c:pt idx="36411">
                  <c:v>43689.989583333401</c:v>
                </c:pt>
                <c:pt idx="36412">
                  <c:v>43690.010416666599</c:v>
                </c:pt>
                <c:pt idx="36413">
                  <c:v>43690.03125</c:v>
                </c:pt>
                <c:pt idx="36414">
                  <c:v>43690.052083333401</c:v>
                </c:pt>
                <c:pt idx="36415">
                  <c:v>43690.072916666599</c:v>
                </c:pt>
                <c:pt idx="36416">
                  <c:v>43690.09375</c:v>
                </c:pt>
                <c:pt idx="36417">
                  <c:v>43690.114583333401</c:v>
                </c:pt>
                <c:pt idx="36418">
                  <c:v>43690.135416666599</c:v>
                </c:pt>
                <c:pt idx="36419">
                  <c:v>43690.15625</c:v>
                </c:pt>
                <c:pt idx="36420">
                  <c:v>43690.177083333401</c:v>
                </c:pt>
                <c:pt idx="36421">
                  <c:v>43690.197916666599</c:v>
                </c:pt>
                <c:pt idx="36422">
                  <c:v>43690.21875</c:v>
                </c:pt>
                <c:pt idx="36423">
                  <c:v>43690.239583333401</c:v>
                </c:pt>
                <c:pt idx="36424">
                  <c:v>43690.260416666599</c:v>
                </c:pt>
                <c:pt idx="36425">
                  <c:v>43690.28125</c:v>
                </c:pt>
                <c:pt idx="36426">
                  <c:v>43690.302083333401</c:v>
                </c:pt>
                <c:pt idx="36427">
                  <c:v>43690.322916666599</c:v>
                </c:pt>
                <c:pt idx="36428">
                  <c:v>43690.34375</c:v>
                </c:pt>
                <c:pt idx="36429">
                  <c:v>43690.364583333401</c:v>
                </c:pt>
                <c:pt idx="36430">
                  <c:v>43690.385416666599</c:v>
                </c:pt>
                <c:pt idx="36431">
                  <c:v>43690.40625</c:v>
                </c:pt>
                <c:pt idx="36432">
                  <c:v>43690.427083333401</c:v>
                </c:pt>
                <c:pt idx="36433">
                  <c:v>43690.447916666599</c:v>
                </c:pt>
                <c:pt idx="36434">
                  <c:v>43690.46875</c:v>
                </c:pt>
                <c:pt idx="36435">
                  <c:v>43690.489583333401</c:v>
                </c:pt>
                <c:pt idx="36436">
                  <c:v>43690.510416666599</c:v>
                </c:pt>
                <c:pt idx="36437">
                  <c:v>43690.53125</c:v>
                </c:pt>
                <c:pt idx="36438">
                  <c:v>43690.552083333401</c:v>
                </c:pt>
                <c:pt idx="36439">
                  <c:v>43690.572916666599</c:v>
                </c:pt>
                <c:pt idx="36440">
                  <c:v>43690.59375</c:v>
                </c:pt>
                <c:pt idx="36441">
                  <c:v>43690.614583333401</c:v>
                </c:pt>
                <c:pt idx="36442">
                  <c:v>43690.635416666599</c:v>
                </c:pt>
                <c:pt idx="36443">
                  <c:v>43690.65625</c:v>
                </c:pt>
                <c:pt idx="36444">
                  <c:v>43690.677083333401</c:v>
                </c:pt>
                <c:pt idx="36445">
                  <c:v>43690.697916666599</c:v>
                </c:pt>
                <c:pt idx="36446">
                  <c:v>43690.71875</c:v>
                </c:pt>
                <c:pt idx="36447">
                  <c:v>43690.739583333401</c:v>
                </c:pt>
                <c:pt idx="36448">
                  <c:v>43690.760416666599</c:v>
                </c:pt>
                <c:pt idx="36449">
                  <c:v>43690.78125</c:v>
                </c:pt>
                <c:pt idx="36450">
                  <c:v>43690.802083333401</c:v>
                </c:pt>
                <c:pt idx="36451">
                  <c:v>43690.822916666599</c:v>
                </c:pt>
                <c:pt idx="36452">
                  <c:v>43690.84375</c:v>
                </c:pt>
                <c:pt idx="36453">
                  <c:v>43690.864583333401</c:v>
                </c:pt>
                <c:pt idx="36454">
                  <c:v>43690.885416666599</c:v>
                </c:pt>
                <c:pt idx="36455">
                  <c:v>43690.90625</c:v>
                </c:pt>
                <c:pt idx="36456">
                  <c:v>43690.927083333401</c:v>
                </c:pt>
                <c:pt idx="36457">
                  <c:v>43690.947916666599</c:v>
                </c:pt>
                <c:pt idx="36458">
                  <c:v>43690.96875</c:v>
                </c:pt>
                <c:pt idx="36459">
                  <c:v>43690.989583333401</c:v>
                </c:pt>
                <c:pt idx="36460">
                  <c:v>43691.010416666599</c:v>
                </c:pt>
                <c:pt idx="36461">
                  <c:v>43691.03125</c:v>
                </c:pt>
                <c:pt idx="36462">
                  <c:v>43691.052083333401</c:v>
                </c:pt>
                <c:pt idx="36463">
                  <c:v>43691.072916666599</c:v>
                </c:pt>
                <c:pt idx="36464">
                  <c:v>43691.09375</c:v>
                </c:pt>
                <c:pt idx="36465">
                  <c:v>43691.114583333401</c:v>
                </c:pt>
                <c:pt idx="36466">
                  <c:v>43691.135416666599</c:v>
                </c:pt>
                <c:pt idx="36467">
                  <c:v>43691.15625</c:v>
                </c:pt>
                <c:pt idx="36468">
                  <c:v>43691.177083333401</c:v>
                </c:pt>
                <c:pt idx="36469">
                  <c:v>43691.197916666599</c:v>
                </c:pt>
                <c:pt idx="36470">
                  <c:v>43691.21875</c:v>
                </c:pt>
                <c:pt idx="36471">
                  <c:v>43691.239583333401</c:v>
                </c:pt>
                <c:pt idx="36472">
                  <c:v>43691.260416666599</c:v>
                </c:pt>
                <c:pt idx="36473">
                  <c:v>43691.28125</c:v>
                </c:pt>
                <c:pt idx="36474">
                  <c:v>43691.302083333401</c:v>
                </c:pt>
                <c:pt idx="36475">
                  <c:v>43691.322916666599</c:v>
                </c:pt>
                <c:pt idx="36476">
                  <c:v>43691.34375</c:v>
                </c:pt>
                <c:pt idx="36477">
                  <c:v>43691.364583333401</c:v>
                </c:pt>
                <c:pt idx="36478">
                  <c:v>43691.385416666599</c:v>
                </c:pt>
                <c:pt idx="36479">
                  <c:v>43691.40625</c:v>
                </c:pt>
                <c:pt idx="36480">
                  <c:v>43691.427083333401</c:v>
                </c:pt>
                <c:pt idx="36481">
                  <c:v>43691.447916666599</c:v>
                </c:pt>
                <c:pt idx="36482">
                  <c:v>43691.46875</c:v>
                </c:pt>
                <c:pt idx="36483">
                  <c:v>43691.489583333401</c:v>
                </c:pt>
                <c:pt idx="36484">
                  <c:v>43691.510416666599</c:v>
                </c:pt>
                <c:pt idx="36485">
                  <c:v>43691.53125</c:v>
                </c:pt>
                <c:pt idx="36486">
                  <c:v>43691.552083333401</c:v>
                </c:pt>
                <c:pt idx="36487">
                  <c:v>43691.572916666599</c:v>
                </c:pt>
                <c:pt idx="36488">
                  <c:v>43691.59375</c:v>
                </c:pt>
                <c:pt idx="36489">
                  <c:v>43691.614583333401</c:v>
                </c:pt>
                <c:pt idx="36490">
                  <c:v>43691.635416666599</c:v>
                </c:pt>
                <c:pt idx="36491">
                  <c:v>43691.65625</c:v>
                </c:pt>
                <c:pt idx="36492">
                  <c:v>43691.677083333401</c:v>
                </c:pt>
                <c:pt idx="36493">
                  <c:v>43691.697916666599</c:v>
                </c:pt>
                <c:pt idx="36494">
                  <c:v>43691.71875</c:v>
                </c:pt>
                <c:pt idx="36495">
                  <c:v>43691.739583333401</c:v>
                </c:pt>
                <c:pt idx="36496">
                  <c:v>43691.760416666599</c:v>
                </c:pt>
                <c:pt idx="36497">
                  <c:v>43691.78125</c:v>
                </c:pt>
                <c:pt idx="36498">
                  <c:v>43691.802083333401</c:v>
                </c:pt>
                <c:pt idx="36499">
                  <c:v>43691.822916666599</c:v>
                </c:pt>
                <c:pt idx="36500">
                  <c:v>43691.84375</c:v>
                </c:pt>
                <c:pt idx="36501">
                  <c:v>43691.864583333401</c:v>
                </c:pt>
                <c:pt idx="36502">
                  <c:v>43691.885416666599</c:v>
                </c:pt>
                <c:pt idx="36503">
                  <c:v>43691.90625</c:v>
                </c:pt>
                <c:pt idx="36504">
                  <c:v>43691.927083333401</c:v>
                </c:pt>
                <c:pt idx="36505">
                  <c:v>43691.947916666599</c:v>
                </c:pt>
                <c:pt idx="36506">
                  <c:v>43691.96875</c:v>
                </c:pt>
                <c:pt idx="36507">
                  <c:v>43691.989583333401</c:v>
                </c:pt>
                <c:pt idx="36508">
                  <c:v>43692.010416666599</c:v>
                </c:pt>
                <c:pt idx="36509">
                  <c:v>43692.03125</c:v>
                </c:pt>
                <c:pt idx="36510">
                  <c:v>43692.052083333401</c:v>
                </c:pt>
                <c:pt idx="36511">
                  <c:v>43692.072916666599</c:v>
                </c:pt>
                <c:pt idx="36512">
                  <c:v>43692.09375</c:v>
                </c:pt>
                <c:pt idx="36513">
                  <c:v>43692.114583333401</c:v>
                </c:pt>
                <c:pt idx="36514">
                  <c:v>43692.135416666599</c:v>
                </c:pt>
                <c:pt idx="36515">
                  <c:v>43692.15625</c:v>
                </c:pt>
                <c:pt idx="36516">
                  <c:v>43692.177083333401</c:v>
                </c:pt>
                <c:pt idx="36517">
                  <c:v>43692.197916666599</c:v>
                </c:pt>
                <c:pt idx="36518">
                  <c:v>43692.21875</c:v>
                </c:pt>
                <c:pt idx="36519">
                  <c:v>43692.239583333401</c:v>
                </c:pt>
                <c:pt idx="36520">
                  <c:v>43692.260416666599</c:v>
                </c:pt>
                <c:pt idx="36521">
                  <c:v>43692.28125</c:v>
                </c:pt>
                <c:pt idx="36522">
                  <c:v>43692.302083333401</c:v>
                </c:pt>
                <c:pt idx="36523">
                  <c:v>43692.322916666599</c:v>
                </c:pt>
                <c:pt idx="36524">
                  <c:v>43692.34375</c:v>
                </c:pt>
                <c:pt idx="36525">
                  <c:v>43692.364583333401</c:v>
                </c:pt>
                <c:pt idx="36526">
                  <c:v>43692.385416666599</c:v>
                </c:pt>
                <c:pt idx="36527">
                  <c:v>43692.40625</c:v>
                </c:pt>
                <c:pt idx="36528">
                  <c:v>43692.427083333401</c:v>
                </c:pt>
                <c:pt idx="36529">
                  <c:v>43692.447916666599</c:v>
                </c:pt>
                <c:pt idx="36530">
                  <c:v>43692.46875</c:v>
                </c:pt>
                <c:pt idx="36531">
                  <c:v>43692.489583333401</c:v>
                </c:pt>
                <c:pt idx="36532">
                  <c:v>43692.510416666599</c:v>
                </c:pt>
                <c:pt idx="36533">
                  <c:v>43692.53125</c:v>
                </c:pt>
                <c:pt idx="36534">
                  <c:v>43692.552083333401</c:v>
                </c:pt>
                <c:pt idx="36535">
                  <c:v>43692.572916666599</c:v>
                </c:pt>
                <c:pt idx="36536">
                  <c:v>43692.59375</c:v>
                </c:pt>
                <c:pt idx="36537">
                  <c:v>43692.614583333401</c:v>
                </c:pt>
                <c:pt idx="36538">
                  <c:v>43692.635416666599</c:v>
                </c:pt>
                <c:pt idx="36539">
                  <c:v>43692.65625</c:v>
                </c:pt>
                <c:pt idx="36540">
                  <c:v>43692.677083333401</c:v>
                </c:pt>
                <c:pt idx="36541">
                  <c:v>43692.697916666599</c:v>
                </c:pt>
                <c:pt idx="36542">
                  <c:v>43692.71875</c:v>
                </c:pt>
                <c:pt idx="36543">
                  <c:v>43692.739583333401</c:v>
                </c:pt>
                <c:pt idx="36544">
                  <c:v>43692.760416666599</c:v>
                </c:pt>
                <c:pt idx="36545">
                  <c:v>43692.78125</c:v>
                </c:pt>
                <c:pt idx="36546">
                  <c:v>43692.802083333401</c:v>
                </c:pt>
                <c:pt idx="36547">
                  <c:v>43692.822916666599</c:v>
                </c:pt>
                <c:pt idx="36548">
                  <c:v>43692.84375</c:v>
                </c:pt>
                <c:pt idx="36549">
                  <c:v>43692.864583333401</c:v>
                </c:pt>
                <c:pt idx="36550">
                  <c:v>43692.885416666599</c:v>
                </c:pt>
                <c:pt idx="36551">
                  <c:v>43692.90625</c:v>
                </c:pt>
                <c:pt idx="36552">
                  <c:v>43692.927083333401</c:v>
                </c:pt>
                <c:pt idx="36553">
                  <c:v>43692.947916666599</c:v>
                </c:pt>
                <c:pt idx="36554">
                  <c:v>43692.96875</c:v>
                </c:pt>
                <c:pt idx="36555">
                  <c:v>43692.989583333401</c:v>
                </c:pt>
                <c:pt idx="36556">
                  <c:v>43693.010416666599</c:v>
                </c:pt>
                <c:pt idx="36557">
                  <c:v>43693.03125</c:v>
                </c:pt>
                <c:pt idx="36558">
                  <c:v>43693.052083333401</c:v>
                </c:pt>
                <c:pt idx="36559">
                  <c:v>43693.072916666599</c:v>
                </c:pt>
                <c:pt idx="36560">
                  <c:v>43693.09375</c:v>
                </c:pt>
                <c:pt idx="36561">
                  <c:v>43693.114583333401</c:v>
                </c:pt>
                <c:pt idx="36562">
                  <c:v>43693.135416666599</c:v>
                </c:pt>
                <c:pt idx="36563">
                  <c:v>43693.15625</c:v>
                </c:pt>
                <c:pt idx="36564">
                  <c:v>43693.177083333401</c:v>
                </c:pt>
                <c:pt idx="36565">
                  <c:v>43693.197916666599</c:v>
                </c:pt>
                <c:pt idx="36566">
                  <c:v>43693.21875</c:v>
                </c:pt>
                <c:pt idx="36567">
                  <c:v>43693.239583333401</c:v>
                </c:pt>
                <c:pt idx="36568">
                  <c:v>43693.260416666599</c:v>
                </c:pt>
                <c:pt idx="36569">
                  <c:v>43693.28125</c:v>
                </c:pt>
                <c:pt idx="36570">
                  <c:v>43693.302083333401</c:v>
                </c:pt>
                <c:pt idx="36571">
                  <c:v>43693.322916666599</c:v>
                </c:pt>
                <c:pt idx="36572">
                  <c:v>43693.34375</c:v>
                </c:pt>
                <c:pt idx="36573">
                  <c:v>43693.364583333401</c:v>
                </c:pt>
                <c:pt idx="36574">
                  <c:v>43693.385416666599</c:v>
                </c:pt>
                <c:pt idx="36575">
                  <c:v>43693.40625</c:v>
                </c:pt>
                <c:pt idx="36576">
                  <c:v>43693.427083333401</c:v>
                </c:pt>
                <c:pt idx="36577">
                  <c:v>43693.447916666599</c:v>
                </c:pt>
                <c:pt idx="36578">
                  <c:v>43693.46875</c:v>
                </c:pt>
                <c:pt idx="36579">
                  <c:v>43693.489583333401</c:v>
                </c:pt>
                <c:pt idx="36580">
                  <c:v>43693.510416666599</c:v>
                </c:pt>
                <c:pt idx="36581">
                  <c:v>43693.53125</c:v>
                </c:pt>
                <c:pt idx="36582">
                  <c:v>43693.552083333401</c:v>
                </c:pt>
                <c:pt idx="36583">
                  <c:v>43693.572916666599</c:v>
                </c:pt>
                <c:pt idx="36584">
                  <c:v>43693.59375</c:v>
                </c:pt>
                <c:pt idx="36585">
                  <c:v>43693.614583333401</c:v>
                </c:pt>
                <c:pt idx="36586">
                  <c:v>43693.635416666599</c:v>
                </c:pt>
                <c:pt idx="36587">
                  <c:v>43693.65625</c:v>
                </c:pt>
                <c:pt idx="36588">
                  <c:v>43693.677083333401</c:v>
                </c:pt>
                <c:pt idx="36589">
                  <c:v>43693.697916666599</c:v>
                </c:pt>
                <c:pt idx="36590">
                  <c:v>43693.71875</c:v>
                </c:pt>
                <c:pt idx="36591">
                  <c:v>43693.739583333401</c:v>
                </c:pt>
                <c:pt idx="36592">
                  <c:v>43693.760416666599</c:v>
                </c:pt>
                <c:pt idx="36593">
                  <c:v>43693.78125</c:v>
                </c:pt>
                <c:pt idx="36594">
                  <c:v>43693.802083333401</c:v>
                </c:pt>
                <c:pt idx="36595">
                  <c:v>43693.822916666599</c:v>
                </c:pt>
                <c:pt idx="36596">
                  <c:v>43693.84375</c:v>
                </c:pt>
                <c:pt idx="36597">
                  <c:v>43693.864583333401</c:v>
                </c:pt>
                <c:pt idx="36598">
                  <c:v>43693.885416666599</c:v>
                </c:pt>
                <c:pt idx="36599">
                  <c:v>43693.90625</c:v>
                </c:pt>
                <c:pt idx="36600">
                  <c:v>43693.927083333401</c:v>
                </c:pt>
                <c:pt idx="36601">
                  <c:v>43693.947916666599</c:v>
                </c:pt>
                <c:pt idx="36602">
                  <c:v>43693.96875</c:v>
                </c:pt>
                <c:pt idx="36603">
                  <c:v>43693.989583333401</c:v>
                </c:pt>
                <c:pt idx="36604">
                  <c:v>43694.010416666599</c:v>
                </c:pt>
                <c:pt idx="36605">
                  <c:v>43694.03125</c:v>
                </c:pt>
                <c:pt idx="36606">
                  <c:v>43694.052083333401</c:v>
                </c:pt>
                <c:pt idx="36607">
                  <c:v>43694.072916666599</c:v>
                </c:pt>
                <c:pt idx="36608">
                  <c:v>43694.09375</c:v>
                </c:pt>
                <c:pt idx="36609">
                  <c:v>43694.114583333401</c:v>
                </c:pt>
                <c:pt idx="36610">
                  <c:v>43694.135416666599</c:v>
                </c:pt>
                <c:pt idx="36611">
                  <c:v>43694.15625</c:v>
                </c:pt>
                <c:pt idx="36612">
                  <c:v>43694.177083333401</c:v>
                </c:pt>
                <c:pt idx="36613">
                  <c:v>43694.197916666599</c:v>
                </c:pt>
                <c:pt idx="36614">
                  <c:v>43694.21875</c:v>
                </c:pt>
                <c:pt idx="36615">
                  <c:v>43694.239583333401</c:v>
                </c:pt>
                <c:pt idx="36616">
                  <c:v>43694.260416666599</c:v>
                </c:pt>
                <c:pt idx="36617">
                  <c:v>43694.28125</c:v>
                </c:pt>
                <c:pt idx="36618">
                  <c:v>43694.302083333401</c:v>
                </c:pt>
                <c:pt idx="36619">
                  <c:v>43694.322916666599</c:v>
                </c:pt>
                <c:pt idx="36620">
                  <c:v>43694.34375</c:v>
                </c:pt>
                <c:pt idx="36621">
                  <c:v>43694.364583333401</c:v>
                </c:pt>
                <c:pt idx="36622">
                  <c:v>43694.385416666599</c:v>
                </c:pt>
                <c:pt idx="36623">
                  <c:v>43694.40625</c:v>
                </c:pt>
                <c:pt idx="36624">
                  <c:v>43694.427083333401</c:v>
                </c:pt>
                <c:pt idx="36625">
                  <c:v>43694.447916666599</c:v>
                </c:pt>
                <c:pt idx="36626">
                  <c:v>43694.46875</c:v>
                </c:pt>
                <c:pt idx="36627">
                  <c:v>43694.489583333401</c:v>
                </c:pt>
                <c:pt idx="36628">
                  <c:v>43694.510416666599</c:v>
                </c:pt>
                <c:pt idx="36629">
                  <c:v>43694.53125</c:v>
                </c:pt>
                <c:pt idx="36630">
                  <c:v>43694.552083333401</c:v>
                </c:pt>
                <c:pt idx="36631">
                  <c:v>43694.572916666599</c:v>
                </c:pt>
                <c:pt idx="36632">
                  <c:v>43694.59375</c:v>
                </c:pt>
                <c:pt idx="36633">
                  <c:v>43694.614583333401</c:v>
                </c:pt>
                <c:pt idx="36634">
                  <c:v>43694.635416666599</c:v>
                </c:pt>
                <c:pt idx="36635">
                  <c:v>43694.65625</c:v>
                </c:pt>
                <c:pt idx="36636">
                  <c:v>43694.677083333401</c:v>
                </c:pt>
                <c:pt idx="36637">
                  <c:v>43694.697916666599</c:v>
                </c:pt>
                <c:pt idx="36638">
                  <c:v>43694.71875</c:v>
                </c:pt>
                <c:pt idx="36639">
                  <c:v>43694.739583333401</c:v>
                </c:pt>
                <c:pt idx="36640">
                  <c:v>43694.760416666599</c:v>
                </c:pt>
                <c:pt idx="36641">
                  <c:v>43694.78125</c:v>
                </c:pt>
                <c:pt idx="36642">
                  <c:v>43694.802083333401</c:v>
                </c:pt>
                <c:pt idx="36643">
                  <c:v>43694.822916666599</c:v>
                </c:pt>
                <c:pt idx="36644">
                  <c:v>43694.84375</c:v>
                </c:pt>
                <c:pt idx="36645">
                  <c:v>43694.864583333401</c:v>
                </c:pt>
                <c:pt idx="36646">
                  <c:v>43694.885416666599</c:v>
                </c:pt>
                <c:pt idx="36647">
                  <c:v>43694.90625</c:v>
                </c:pt>
                <c:pt idx="36648">
                  <c:v>43694.927083333401</c:v>
                </c:pt>
                <c:pt idx="36649">
                  <c:v>43694.947916666599</c:v>
                </c:pt>
                <c:pt idx="36650">
                  <c:v>43694.96875</c:v>
                </c:pt>
                <c:pt idx="36651">
                  <c:v>43694.989583333401</c:v>
                </c:pt>
                <c:pt idx="36652">
                  <c:v>43695.010416666599</c:v>
                </c:pt>
                <c:pt idx="36653">
                  <c:v>43695.03125</c:v>
                </c:pt>
                <c:pt idx="36654">
                  <c:v>43695.052083333401</c:v>
                </c:pt>
                <c:pt idx="36655">
                  <c:v>43695.072916666599</c:v>
                </c:pt>
                <c:pt idx="36656">
                  <c:v>43695.09375</c:v>
                </c:pt>
                <c:pt idx="36657">
                  <c:v>43695.114583333401</c:v>
                </c:pt>
                <c:pt idx="36658">
                  <c:v>43695.135416666599</c:v>
                </c:pt>
                <c:pt idx="36659">
                  <c:v>43695.15625</c:v>
                </c:pt>
                <c:pt idx="36660">
                  <c:v>43695.177083333401</c:v>
                </c:pt>
                <c:pt idx="36661">
                  <c:v>43695.197916666599</c:v>
                </c:pt>
                <c:pt idx="36662">
                  <c:v>43695.21875</c:v>
                </c:pt>
                <c:pt idx="36663">
                  <c:v>43695.239583333401</c:v>
                </c:pt>
                <c:pt idx="36664">
                  <c:v>43695.260416666599</c:v>
                </c:pt>
                <c:pt idx="36665">
                  <c:v>43695.28125</c:v>
                </c:pt>
                <c:pt idx="36666">
                  <c:v>43695.302083333401</c:v>
                </c:pt>
                <c:pt idx="36667">
                  <c:v>43695.322916666599</c:v>
                </c:pt>
                <c:pt idx="36668">
                  <c:v>43695.34375</c:v>
                </c:pt>
                <c:pt idx="36669">
                  <c:v>43695.364583333401</c:v>
                </c:pt>
                <c:pt idx="36670">
                  <c:v>43695.385416666599</c:v>
                </c:pt>
                <c:pt idx="36671">
                  <c:v>43695.40625</c:v>
                </c:pt>
                <c:pt idx="36672">
                  <c:v>43695.427083333401</c:v>
                </c:pt>
                <c:pt idx="36673">
                  <c:v>43695.447916666599</c:v>
                </c:pt>
                <c:pt idx="36674">
                  <c:v>43695.46875</c:v>
                </c:pt>
                <c:pt idx="36675">
                  <c:v>43695.489583333401</c:v>
                </c:pt>
                <c:pt idx="36676">
                  <c:v>43695.510416666599</c:v>
                </c:pt>
                <c:pt idx="36677">
                  <c:v>43695.53125</c:v>
                </c:pt>
                <c:pt idx="36678">
                  <c:v>43695.552083333401</c:v>
                </c:pt>
                <c:pt idx="36679">
                  <c:v>43695.572916666599</c:v>
                </c:pt>
                <c:pt idx="36680">
                  <c:v>43695.59375</c:v>
                </c:pt>
                <c:pt idx="36681">
                  <c:v>43695.614583333401</c:v>
                </c:pt>
                <c:pt idx="36682">
                  <c:v>43695.635416666599</c:v>
                </c:pt>
                <c:pt idx="36683">
                  <c:v>43695.65625</c:v>
                </c:pt>
                <c:pt idx="36684">
                  <c:v>43695.677083333401</c:v>
                </c:pt>
                <c:pt idx="36685">
                  <c:v>43695.697916666599</c:v>
                </c:pt>
                <c:pt idx="36686">
                  <c:v>43695.71875</c:v>
                </c:pt>
                <c:pt idx="36687">
                  <c:v>43695.739583333401</c:v>
                </c:pt>
                <c:pt idx="36688">
                  <c:v>43695.760416666599</c:v>
                </c:pt>
                <c:pt idx="36689">
                  <c:v>43695.78125</c:v>
                </c:pt>
                <c:pt idx="36690">
                  <c:v>43695.802083333401</c:v>
                </c:pt>
                <c:pt idx="36691">
                  <c:v>43695.822916666599</c:v>
                </c:pt>
                <c:pt idx="36692">
                  <c:v>43695.84375</c:v>
                </c:pt>
                <c:pt idx="36693">
                  <c:v>43695.864583333401</c:v>
                </c:pt>
                <c:pt idx="36694">
                  <c:v>43695.885416666599</c:v>
                </c:pt>
                <c:pt idx="36695">
                  <c:v>43695.90625</c:v>
                </c:pt>
                <c:pt idx="36696">
                  <c:v>43695.927083333401</c:v>
                </c:pt>
                <c:pt idx="36697">
                  <c:v>43695.947916666599</c:v>
                </c:pt>
                <c:pt idx="36698">
                  <c:v>43695.96875</c:v>
                </c:pt>
                <c:pt idx="36699">
                  <c:v>43695.989583333401</c:v>
                </c:pt>
                <c:pt idx="36700">
                  <c:v>43696.010416666599</c:v>
                </c:pt>
                <c:pt idx="36701">
                  <c:v>43696.03125</c:v>
                </c:pt>
                <c:pt idx="36702">
                  <c:v>43696.052083333401</c:v>
                </c:pt>
                <c:pt idx="36703">
                  <c:v>43696.072916666599</c:v>
                </c:pt>
                <c:pt idx="36704">
                  <c:v>43696.09375</c:v>
                </c:pt>
                <c:pt idx="36705">
                  <c:v>43696.114583333401</c:v>
                </c:pt>
                <c:pt idx="36706">
                  <c:v>43696.135416666599</c:v>
                </c:pt>
                <c:pt idx="36707">
                  <c:v>43696.15625</c:v>
                </c:pt>
                <c:pt idx="36708">
                  <c:v>43696.177083333401</c:v>
                </c:pt>
                <c:pt idx="36709">
                  <c:v>43696.197916666599</c:v>
                </c:pt>
                <c:pt idx="36710">
                  <c:v>43696.21875</c:v>
                </c:pt>
                <c:pt idx="36711">
                  <c:v>43696.239583333401</c:v>
                </c:pt>
                <c:pt idx="36712">
                  <c:v>43696.260416666599</c:v>
                </c:pt>
                <c:pt idx="36713">
                  <c:v>43696.28125</c:v>
                </c:pt>
                <c:pt idx="36714">
                  <c:v>43696.302083333401</c:v>
                </c:pt>
                <c:pt idx="36715">
                  <c:v>43696.322916666599</c:v>
                </c:pt>
                <c:pt idx="36716">
                  <c:v>43696.34375</c:v>
                </c:pt>
                <c:pt idx="36717">
                  <c:v>43696.364583333401</c:v>
                </c:pt>
                <c:pt idx="36718">
                  <c:v>43696.385416666599</c:v>
                </c:pt>
                <c:pt idx="36719">
                  <c:v>43696.40625</c:v>
                </c:pt>
                <c:pt idx="36720">
                  <c:v>43696.427083333401</c:v>
                </c:pt>
                <c:pt idx="36721">
                  <c:v>43696.447916666599</c:v>
                </c:pt>
                <c:pt idx="36722">
                  <c:v>43696.46875</c:v>
                </c:pt>
                <c:pt idx="36723">
                  <c:v>43696.489583333401</c:v>
                </c:pt>
                <c:pt idx="36724">
                  <c:v>43696.510416666599</c:v>
                </c:pt>
                <c:pt idx="36725">
                  <c:v>43696.53125</c:v>
                </c:pt>
                <c:pt idx="36726">
                  <c:v>43696.552083333401</c:v>
                </c:pt>
                <c:pt idx="36727">
                  <c:v>43696.572916666599</c:v>
                </c:pt>
                <c:pt idx="36728">
                  <c:v>43696.59375</c:v>
                </c:pt>
                <c:pt idx="36729">
                  <c:v>43696.614583333401</c:v>
                </c:pt>
                <c:pt idx="36730">
                  <c:v>43696.635416666599</c:v>
                </c:pt>
                <c:pt idx="36731">
                  <c:v>43696.65625</c:v>
                </c:pt>
                <c:pt idx="36732">
                  <c:v>43696.677083333401</c:v>
                </c:pt>
                <c:pt idx="36733">
                  <c:v>43696.697916666599</c:v>
                </c:pt>
                <c:pt idx="36734">
                  <c:v>43696.71875</c:v>
                </c:pt>
                <c:pt idx="36735">
                  <c:v>43696.739583333401</c:v>
                </c:pt>
                <c:pt idx="36736">
                  <c:v>43696.760416666599</c:v>
                </c:pt>
                <c:pt idx="36737">
                  <c:v>43696.78125</c:v>
                </c:pt>
                <c:pt idx="36738">
                  <c:v>43696.802083333401</c:v>
                </c:pt>
                <c:pt idx="36739">
                  <c:v>43696.822916666599</c:v>
                </c:pt>
                <c:pt idx="36740">
                  <c:v>43696.84375</c:v>
                </c:pt>
                <c:pt idx="36741">
                  <c:v>43696.864583333401</c:v>
                </c:pt>
                <c:pt idx="36742">
                  <c:v>43696.885416666599</c:v>
                </c:pt>
                <c:pt idx="36743">
                  <c:v>43696.90625</c:v>
                </c:pt>
                <c:pt idx="36744">
                  <c:v>43696.927083333401</c:v>
                </c:pt>
                <c:pt idx="36745">
                  <c:v>43696.947916666599</c:v>
                </c:pt>
                <c:pt idx="36746">
                  <c:v>43696.96875</c:v>
                </c:pt>
                <c:pt idx="36747">
                  <c:v>43696.989583333401</c:v>
                </c:pt>
                <c:pt idx="36748">
                  <c:v>43697.010416666599</c:v>
                </c:pt>
                <c:pt idx="36749">
                  <c:v>43697.03125</c:v>
                </c:pt>
                <c:pt idx="36750">
                  <c:v>43697.052083333401</c:v>
                </c:pt>
                <c:pt idx="36751">
                  <c:v>43697.072916666599</c:v>
                </c:pt>
                <c:pt idx="36752">
                  <c:v>43697.09375</c:v>
                </c:pt>
                <c:pt idx="36753">
                  <c:v>43697.114583333401</c:v>
                </c:pt>
                <c:pt idx="36754">
                  <c:v>43697.135416666599</c:v>
                </c:pt>
                <c:pt idx="36755">
                  <c:v>43697.15625</c:v>
                </c:pt>
                <c:pt idx="36756">
                  <c:v>43697.177083333401</c:v>
                </c:pt>
                <c:pt idx="36757">
                  <c:v>43697.197916666599</c:v>
                </c:pt>
                <c:pt idx="36758">
                  <c:v>43697.21875</c:v>
                </c:pt>
                <c:pt idx="36759">
                  <c:v>43697.239583333401</c:v>
                </c:pt>
                <c:pt idx="36760">
                  <c:v>43697.260416666599</c:v>
                </c:pt>
                <c:pt idx="36761">
                  <c:v>43697.28125</c:v>
                </c:pt>
                <c:pt idx="36762">
                  <c:v>43697.302083333401</c:v>
                </c:pt>
                <c:pt idx="36763">
                  <c:v>43697.322916666599</c:v>
                </c:pt>
                <c:pt idx="36764">
                  <c:v>43697.34375</c:v>
                </c:pt>
                <c:pt idx="36765">
                  <c:v>43697.364583333401</c:v>
                </c:pt>
                <c:pt idx="36766">
                  <c:v>43697.385416666599</c:v>
                </c:pt>
                <c:pt idx="36767">
                  <c:v>43697.40625</c:v>
                </c:pt>
                <c:pt idx="36768">
                  <c:v>43697.427083333401</c:v>
                </c:pt>
                <c:pt idx="36769">
                  <c:v>43697.447916666599</c:v>
                </c:pt>
                <c:pt idx="36770">
                  <c:v>43697.46875</c:v>
                </c:pt>
                <c:pt idx="36771">
                  <c:v>43697.489583333401</c:v>
                </c:pt>
                <c:pt idx="36772">
                  <c:v>43697.510416666599</c:v>
                </c:pt>
                <c:pt idx="36773">
                  <c:v>43697.53125</c:v>
                </c:pt>
                <c:pt idx="36774">
                  <c:v>43697.552083333401</c:v>
                </c:pt>
                <c:pt idx="36775">
                  <c:v>43697.572916666599</c:v>
                </c:pt>
                <c:pt idx="36776">
                  <c:v>43697.59375</c:v>
                </c:pt>
                <c:pt idx="36777">
                  <c:v>43697.614583333401</c:v>
                </c:pt>
                <c:pt idx="36778">
                  <c:v>43697.635416666599</c:v>
                </c:pt>
                <c:pt idx="36779">
                  <c:v>43697.65625</c:v>
                </c:pt>
                <c:pt idx="36780">
                  <c:v>43697.677083333401</c:v>
                </c:pt>
                <c:pt idx="36781">
                  <c:v>43697.697916666599</c:v>
                </c:pt>
                <c:pt idx="36782">
                  <c:v>43697.71875</c:v>
                </c:pt>
                <c:pt idx="36783">
                  <c:v>43697.739583333401</c:v>
                </c:pt>
                <c:pt idx="36784">
                  <c:v>43697.760416666599</c:v>
                </c:pt>
                <c:pt idx="36785">
                  <c:v>43697.78125</c:v>
                </c:pt>
                <c:pt idx="36786">
                  <c:v>43697.802083333401</c:v>
                </c:pt>
                <c:pt idx="36787">
                  <c:v>43697.822916666599</c:v>
                </c:pt>
                <c:pt idx="36788">
                  <c:v>43697.84375</c:v>
                </c:pt>
                <c:pt idx="36789">
                  <c:v>43697.864583333401</c:v>
                </c:pt>
                <c:pt idx="36790">
                  <c:v>43697.885416666599</c:v>
                </c:pt>
                <c:pt idx="36791">
                  <c:v>43697.90625</c:v>
                </c:pt>
                <c:pt idx="36792">
                  <c:v>43697.927083333401</c:v>
                </c:pt>
                <c:pt idx="36793">
                  <c:v>43697.947916666599</c:v>
                </c:pt>
                <c:pt idx="36794">
                  <c:v>43697.96875</c:v>
                </c:pt>
                <c:pt idx="36795">
                  <c:v>43697.989583333401</c:v>
                </c:pt>
                <c:pt idx="36796">
                  <c:v>43698.010416666599</c:v>
                </c:pt>
                <c:pt idx="36797">
                  <c:v>43698.03125</c:v>
                </c:pt>
                <c:pt idx="36798">
                  <c:v>43698.052083333401</c:v>
                </c:pt>
                <c:pt idx="36799">
                  <c:v>43698.072916666599</c:v>
                </c:pt>
                <c:pt idx="36800">
                  <c:v>43698.09375</c:v>
                </c:pt>
                <c:pt idx="36801">
                  <c:v>43698.114583333401</c:v>
                </c:pt>
                <c:pt idx="36802">
                  <c:v>43698.135416666599</c:v>
                </c:pt>
                <c:pt idx="36803">
                  <c:v>43698.15625</c:v>
                </c:pt>
                <c:pt idx="36804">
                  <c:v>43698.177083333401</c:v>
                </c:pt>
                <c:pt idx="36805">
                  <c:v>43698.197916666599</c:v>
                </c:pt>
                <c:pt idx="36806">
                  <c:v>43698.21875</c:v>
                </c:pt>
                <c:pt idx="36807">
                  <c:v>43698.239583333401</c:v>
                </c:pt>
                <c:pt idx="36808">
                  <c:v>43698.260416666599</c:v>
                </c:pt>
                <c:pt idx="36809">
                  <c:v>43698.28125</c:v>
                </c:pt>
                <c:pt idx="36810">
                  <c:v>43698.302083333401</c:v>
                </c:pt>
                <c:pt idx="36811">
                  <c:v>43698.322916666599</c:v>
                </c:pt>
                <c:pt idx="36812">
                  <c:v>43698.34375</c:v>
                </c:pt>
                <c:pt idx="36813">
                  <c:v>43698.364583333401</c:v>
                </c:pt>
                <c:pt idx="36814">
                  <c:v>43698.385416666599</c:v>
                </c:pt>
                <c:pt idx="36815">
                  <c:v>43698.40625</c:v>
                </c:pt>
                <c:pt idx="36816">
                  <c:v>43698.427083333401</c:v>
                </c:pt>
                <c:pt idx="36817">
                  <c:v>43698.447916666599</c:v>
                </c:pt>
                <c:pt idx="36818">
                  <c:v>43698.46875</c:v>
                </c:pt>
                <c:pt idx="36819">
                  <c:v>43698.489583333401</c:v>
                </c:pt>
                <c:pt idx="36820">
                  <c:v>43698.510416666599</c:v>
                </c:pt>
                <c:pt idx="36821">
                  <c:v>43698.53125</c:v>
                </c:pt>
                <c:pt idx="36822">
                  <c:v>43698.552083333401</c:v>
                </c:pt>
                <c:pt idx="36823">
                  <c:v>43698.572916666599</c:v>
                </c:pt>
                <c:pt idx="36824">
                  <c:v>43698.59375</c:v>
                </c:pt>
                <c:pt idx="36825">
                  <c:v>43698.614583333401</c:v>
                </c:pt>
                <c:pt idx="36826">
                  <c:v>43698.635416666599</c:v>
                </c:pt>
                <c:pt idx="36827">
                  <c:v>43698.65625</c:v>
                </c:pt>
                <c:pt idx="36828">
                  <c:v>43698.677083333401</c:v>
                </c:pt>
                <c:pt idx="36829">
                  <c:v>43698.697916666599</c:v>
                </c:pt>
                <c:pt idx="36830">
                  <c:v>43698.71875</c:v>
                </c:pt>
                <c:pt idx="36831">
                  <c:v>43698.739583333401</c:v>
                </c:pt>
                <c:pt idx="36832">
                  <c:v>43698.760416666599</c:v>
                </c:pt>
                <c:pt idx="36833">
                  <c:v>43698.78125</c:v>
                </c:pt>
                <c:pt idx="36834">
                  <c:v>43698.802083333401</c:v>
                </c:pt>
                <c:pt idx="36835">
                  <c:v>43698.822916666599</c:v>
                </c:pt>
                <c:pt idx="36836">
                  <c:v>43698.84375</c:v>
                </c:pt>
                <c:pt idx="36837">
                  <c:v>43698.864583333401</c:v>
                </c:pt>
                <c:pt idx="36838">
                  <c:v>43698.885416666599</c:v>
                </c:pt>
                <c:pt idx="36839">
                  <c:v>43698.90625</c:v>
                </c:pt>
                <c:pt idx="36840">
                  <c:v>43698.927083333401</c:v>
                </c:pt>
                <c:pt idx="36841">
                  <c:v>43698.947916666599</c:v>
                </c:pt>
                <c:pt idx="36842">
                  <c:v>43698.96875</c:v>
                </c:pt>
                <c:pt idx="36843">
                  <c:v>43698.989583333401</c:v>
                </c:pt>
                <c:pt idx="36844">
                  <c:v>43699.010416666599</c:v>
                </c:pt>
                <c:pt idx="36845">
                  <c:v>43699.03125</c:v>
                </c:pt>
                <c:pt idx="36846">
                  <c:v>43699.052083333401</c:v>
                </c:pt>
                <c:pt idx="36847">
                  <c:v>43699.072916666599</c:v>
                </c:pt>
                <c:pt idx="36848">
                  <c:v>43699.09375</c:v>
                </c:pt>
                <c:pt idx="36849">
                  <c:v>43699.114583333401</c:v>
                </c:pt>
                <c:pt idx="36850">
                  <c:v>43699.135416666599</c:v>
                </c:pt>
                <c:pt idx="36851">
                  <c:v>43699.15625</c:v>
                </c:pt>
                <c:pt idx="36852">
                  <c:v>43699.177083333401</c:v>
                </c:pt>
                <c:pt idx="36853">
                  <c:v>43699.197916666599</c:v>
                </c:pt>
                <c:pt idx="36854">
                  <c:v>43699.21875</c:v>
                </c:pt>
                <c:pt idx="36855">
                  <c:v>43699.239583333401</c:v>
                </c:pt>
                <c:pt idx="36856">
                  <c:v>43699.260416666599</c:v>
                </c:pt>
                <c:pt idx="36857">
                  <c:v>43699.28125</c:v>
                </c:pt>
                <c:pt idx="36858">
                  <c:v>43699.302083333401</c:v>
                </c:pt>
                <c:pt idx="36859">
                  <c:v>43699.322916666599</c:v>
                </c:pt>
                <c:pt idx="36860">
                  <c:v>43699.34375</c:v>
                </c:pt>
                <c:pt idx="36861">
                  <c:v>43699.364583333401</c:v>
                </c:pt>
                <c:pt idx="36862">
                  <c:v>43699.385416666599</c:v>
                </c:pt>
                <c:pt idx="36863">
                  <c:v>43699.40625</c:v>
                </c:pt>
                <c:pt idx="36864">
                  <c:v>43699.427083333401</c:v>
                </c:pt>
                <c:pt idx="36865">
                  <c:v>43699.447916666599</c:v>
                </c:pt>
                <c:pt idx="36866">
                  <c:v>43699.46875</c:v>
                </c:pt>
                <c:pt idx="36867">
                  <c:v>43699.489583333401</c:v>
                </c:pt>
                <c:pt idx="36868">
                  <c:v>43699.510416666599</c:v>
                </c:pt>
                <c:pt idx="36869">
                  <c:v>43699.53125</c:v>
                </c:pt>
                <c:pt idx="36870">
                  <c:v>43699.552083333401</c:v>
                </c:pt>
                <c:pt idx="36871">
                  <c:v>43699.572916666599</c:v>
                </c:pt>
                <c:pt idx="36872">
                  <c:v>43699.59375</c:v>
                </c:pt>
                <c:pt idx="36873">
                  <c:v>43699.614583333401</c:v>
                </c:pt>
                <c:pt idx="36874">
                  <c:v>43699.635416666599</c:v>
                </c:pt>
                <c:pt idx="36875">
                  <c:v>43699.65625</c:v>
                </c:pt>
                <c:pt idx="36876">
                  <c:v>43699.677083333401</c:v>
                </c:pt>
                <c:pt idx="36877">
                  <c:v>43699.697916666599</c:v>
                </c:pt>
                <c:pt idx="36878">
                  <c:v>43699.71875</c:v>
                </c:pt>
                <c:pt idx="36879">
                  <c:v>43699.739583333401</c:v>
                </c:pt>
                <c:pt idx="36880">
                  <c:v>43699.760416666599</c:v>
                </c:pt>
                <c:pt idx="36881">
                  <c:v>43699.78125</c:v>
                </c:pt>
                <c:pt idx="36882">
                  <c:v>43699.802083333401</c:v>
                </c:pt>
                <c:pt idx="36883">
                  <c:v>43699.822916666599</c:v>
                </c:pt>
                <c:pt idx="36884">
                  <c:v>43699.84375</c:v>
                </c:pt>
                <c:pt idx="36885">
                  <c:v>43699.864583333401</c:v>
                </c:pt>
                <c:pt idx="36886">
                  <c:v>43699.885416666599</c:v>
                </c:pt>
                <c:pt idx="36887">
                  <c:v>43699.90625</c:v>
                </c:pt>
                <c:pt idx="36888">
                  <c:v>43699.927083333401</c:v>
                </c:pt>
                <c:pt idx="36889">
                  <c:v>43699.947916666599</c:v>
                </c:pt>
                <c:pt idx="36890">
                  <c:v>43699.96875</c:v>
                </c:pt>
                <c:pt idx="36891">
                  <c:v>43699.989583333401</c:v>
                </c:pt>
                <c:pt idx="36892">
                  <c:v>43700.010416666599</c:v>
                </c:pt>
                <c:pt idx="36893">
                  <c:v>43700.03125</c:v>
                </c:pt>
                <c:pt idx="36894">
                  <c:v>43700.052083333401</c:v>
                </c:pt>
                <c:pt idx="36895">
                  <c:v>43700.072916666599</c:v>
                </c:pt>
                <c:pt idx="36896">
                  <c:v>43700.09375</c:v>
                </c:pt>
                <c:pt idx="36897">
                  <c:v>43700.114583333401</c:v>
                </c:pt>
                <c:pt idx="36898">
                  <c:v>43700.135416666599</c:v>
                </c:pt>
                <c:pt idx="36899">
                  <c:v>43700.15625</c:v>
                </c:pt>
                <c:pt idx="36900">
                  <c:v>43700.177083333401</c:v>
                </c:pt>
                <c:pt idx="36901">
                  <c:v>43700.197916666599</c:v>
                </c:pt>
                <c:pt idx="36902">
                  <c:v>43700.21875</c:v>
                </c:pt>
                <c:pt idx="36903">
                  <c:v>43700.239583333401</c:v>
                </c:pt>
                <c:pt idx="36904">
                  <c:v>43700.260416666599</c:v>
                </c:pt>
                <c:pt idx="36905">
                  <c:v>43700.28125</c:v>
                </c:pt>
                <c:pt idx="36906">
                  <c:v>43700.302083333401</c:v>
                </c:pt>
                <c:pt idx="36907">
                  <c:v>43700.322916666599</c:v>
                </c:pt>
                <c:pt idx="36908">
                  <c:v>43700.34375</c:v>
                </c:pt>
                <c:pt idx="36909">
                  <c:v>43700.364583333401</c:v>
                </c:pt>
                <c:pt idx="36910">
                  <c:v>43700.385416666599</c:v>
                </c:pt>
                <c:pt idx="36911">
                  <c:v>43700.40625</c:v>
                </c:pt>
                <c:pt idx="36912">
                  <c:v>43700.427083333401</c:v>
                </c:pt>
                <c:pt idx="36913">
                  <c:v>43700.447916666599</c:v>
                </c:pt>
                <c:pt idx="36914">
                  <c:v>43700.46875</c:v>
                </c:pt>
                <c:pt idx="36915">
                  <c:v>43700.489583333401</c:v>
                </c:pt>
                <c:pt idx="36916">
                  <c:v>43700.510416666599</c:v>
                </c:pt>
                <c:pt idx="36917">
                  <c:v>43700.53125</c:v>
                </c:pt>
                <c:pt idx="36918">
                  <c:v>43700.552083333401</c:v>
                </c:pt>
                <c:pt idx="36919">
                  <c:v>43700.572916666599</c:v>
                </c:pt>
                <c:pt idx="36920">
                  <c:v>43700.59375</c:v>
                </c:pt>
                <c:pt idx="36921">
                  <c:v>43700.614583333401</c:v>
                </c:pt>
                <c:pt idx="36922">
                  <c:v>43700.635416666599</c:v>
                </c:pt>
                <c:pt idx="36923">
                  <c:v>43700.65625</c:v>
                </c:pt>
                <c:pt idx="36924">
                  <c:v>43700.677083333401</c:v>
                </c:pt>
                <c:pt idx="36925">
                  <c:v>43700.697916666599</c:v>
                </c:pt>
                <c:pt idx="36926">
                  <c:v>43700.71875</c:v>
                </c:pt>
                <c:pt idx="36927">
                  <c:v>43700.739583333401</c:v>
                </c:pt>
                <c:pt idx="36928">
                  <c:v>43700.760416666599</c:v>
                </c:pt>
                <c:pt idx="36929">
                  <c:v>43700.78125</c:v>
                </c:pt>
                <c:pt idx="36930">
                  <c:v>43700.802083333401</c:v>
                </c:pt>
                <c:pt idx="36931">
                  <c:v>43700.822916666599</c:v>
                </c:pt>
                <c:pt idx="36932">
                  <c:v>43700.84375</c:v>
                </c:pt>
                <c:pt idx="36933">
                  <c:v>43700.864583333401</c:v>
                </c:pt>
                <c:pt idx="36934">
                  <c:v>43700.885416666599</c:v>
                </c:pt>
                <c:pt idx="36935">
                  <c:v>43700.90625</c:v>
                </c:pt>
                <c:pt idx="36936">
                  <c:v>43700.927083333401</c:v>
                </c:pt>
                <c:pt idx="36937">
                  <c:v>43700.947916666599</c:v>
                </c:pt>
                <c:pt idx="36938">
                  <c:v>43700.96875</c:v>
                </c:pt>
                <c:pt idx="36939">
                  <c:v>43700.989583333401</c:v>
                </c:pt>
                <c:pt idx="36940">
                  <c:v>43701.010416666599</c:v>
                </c:pt>
                <c:pt idx="36941">
                  <c:v>43701.03125</c:v>
                </c:pt>
                <c:pt idx="36942">
                  <c:v>43701.052083333401</c:v>
                </c:pt>
                <c:pt idx="36943">
                  <c:v>43701.072916666599</c:v>
                </c:pt>
                <c:pt idx="36944">
                  <c:v>43701.09375</c:v>
                </c:pt>
                <c:pt idx="36945">
                  <c:v>43701.114583333401</c:v>
                </c:pt>
                <c:pt idx="36946">
                  <c:v>43701.135416666599</c:v>
                </c:pt>
                <c:pt idx="36947">
                  <c:v>43701.15625</c:v>
                </c:pt>
                <c:pt idx="36948">
                  <c:v>43701.177083333401</c:v>
                </c:pt>
                <c:pt idx="36949">
                  <c:v>43701.197916666599</c:v>
                </c:pt>
                <c:pt idx="36950">
                  <c:v>43701.21875</c:v>
                </c:pt>
                <c:pt idx="36951">
                  <c:v>43701.239583333401</c:v>
                </c:pt>
                <c:pt idx="36952">
                  <c:v>43701.260416666599</c:v>
                </c:pt>
                <c:pt idx="36953">
                  <c:v>43701.28125</c:v>
                </c:pt>
                <c:pt idx="36954">
                  <c:v>43701.302083333401</c:v>
                </c:pt>
                <c:pt idx="36955">
                  <c:v>43701.322916666599</c:v>
                </c:pt>
                <c:pt idx="36956">
                  <c:v>43701.34375</c:v>
                </c:pt>
                <c:pt idx="36957">
                  <c:v>43701.364583333401</c:v>
                </c:pt>
                <c:pt idx="36958">
                  <c:v>43701.385416666599</c:v>
                </c:pt>
                <c:pt idx="36959">
                  <c:v>43701.40625</c:v>
                </c:pt>
                <c:pt idx="36960">
                  <c:v>43701.427083333401</c:v>
                </c:pt>
                <c:pt idx="36961">
                  <c:v>43701.447916666599</c:v>
                </c:pt>
                <c:pt idx="36962">
                  <c:v>43701.46875</c:v>
                </c:pt>
                <c:pt idx="36963">
                  <c:v>43701.489583333401</c:v>
                </c:pt>
                <c:pt idx="36964">
                  <c:v>43701.510416666599</c:v>
                </c:pt>
                <c:pt idx="36965">
                  <c:v>43701.53125</c:v>
                </c:pt>
                <c:pt idx="36966">
                  <c:v>43701.552083333401</c:v>
                </c:pt>
                <c:pt idx="36967">
                  <c:v>43701.572916666599</c:v>
                </c:pt>
                <c:pt idx="36968">
                  <c:v>43701.59375</c:v>
                </c:pt>
                <c:pt idx="36969">
                  <c:v>43701.614583333401</c:v>
                </c:pt>
                <c:pt idx="36970">
                  <c:v>43701.635416666599</c:v>
                </c:pt>
                <c:pt idx="36971">
                  <c:v>43701.65625</c:v>
                </c:pt>
                <c:pt idx="36972">
                  <c:v>43701.677083333401</c:v>
                </c:pt>
                <c:pt idx="36973">
                  <c:v>43701.697916666599</c:v>
                </c:pt>
                <c:pt idx="36974">
                  <c:v>43701.71875</c:v>
                </c:pt>
                <c:pt idx="36975">
                  <c:v>43701.739583333401</c:v>
                </c:pt>
                <c:pt idx="36976">
                  <c:v>43701.760416666599</c:v>
                </c:pt>
                <c:pt idx="36977">
                  <c:v>43701.78125</c:v>
                </c:pt>
                <c:pt idx="36978">
                  <c:v>43701.802083333401</c:v>
                </c:pt>
                <c:pt idx="36979">
                  <c:v>43701.822916666599</c:v>
                </c:pt>
                <c:pt idx="36980">
                  <c:v>43701.84375</c:v>
                </c:pt>
                <c:pt idx="36981">
                  <c:v>43701.864583333401</c:v>
                </c:pt>
                <c:pt idx="36982">
                  <c:v>43701.885416666599</c:v>
                </c:pt>
                <c:pt idx="36983">
                  <c:v>43701.90625</c:v>
                </c:pt>
                <c:pt idx="36984">
                  <c:v>43701.927083333401</c:v>
                </c:pt>
                <c:pt idx="36985">
                  <c:v>43701.947916666599</c:v>
                </c:pt>
                <c:pt idx="36986">
                  <c:v>43701.96875</c:v>
                </c:pt>
                <c:pt idx="36987">
                  <c:v>43701.989583333401</c:v>
                </c:pt>
                <c:pt idx="36988">
                  <c:v>43702.010416666599</c:v>
                </c:pt>
                <c:pt idx="36989">
                  <c:v>43702.03125</c:v>
                </c:pt>
                <c:pt idx="36990">
                  <c:v>43702.052083333401</c:v>
                </c:pt>
                <c:pt idx="36991">
                  <c:v>43702.072916666599</c:v>
                </c:pt>
                <c:pt idx="36992">
                  <c:v>43702.09375</c:v>
                </c:pt>
                <c:pt idx="36993">
                  <c:v>43702.114583333401</c:v>
                </c:pt>
                <c:pt idx="36994">
                  <c:v>43702.135416666599</c:v>
                </c:pt>
                <c:pt idx="36995">
                  <c:v>43702.15625</c:v>
                </c:pt>
                <c:pt idx="36996">
                  <c:v>43702.177083333401</c:v>
                </c:pt>
                <c:pt idx="36997">
                  <c:v>43702.197916666599</c:v>
                </c:pt>
                <c:pt idx="36998">
                  <c:v>43702.21875</c:v>
                </c:pt>
                <c:pt idx="36999">
                  <c:v>43702.239583333401</c:v>
                </c:pt>
                <c:pt idx="37000">
                  <c:v>43702.260416666599</c:v>
                </c:pt>
                <c:pt idx="37001">
                  <c:v>43702.28125</c:v>
                </c:pt>
                <c:pt idx="37002">
                  <c:v>43702.302083333401</c:v>
                </c:pt>
                <c:pt idx="37003">
                  <c:v>43702.322916666599</c:v>
                </c:pt>
                <c:pt idx="37004">
                  <c:v>43702.34375</c:v>
                </c:pt>
                <c:pt idx="37005">
                  <c:v>43702.364583333401</c:v>
                </c:pt>
                <c:pt idx="37006">
                  <c:v>43702.385416666599</c:v>
                </c:pt>
                <c:pt idx="37007">
                  <c:v>43702.40625</c:v>
                </c:pt>
                <c:pt idx="37008">
                  <c:v>43702.427083333401</c:v>
                </c:pt>
                <c:pt idx="37009">
                  <c:v>43702.447916666599</c:v>
                </c:pt>
                <c:pt idx="37010">
                  <c:v>43702.46875</c:v>
                </c:pt>
                <c:pt idx="37011">
                  <c:v>43702.489583333401</c:v>
                </c:pt>
                <c:pt idx="37012">
                  <c:v>43702.510416666599</c:v>
                </c:pt>
                <c:pt idx="37013">
                  <c:v>43702.53125</c:v>
                </c:pt>
                <c:pt idx="37014">
                  <c:v>43702.552083333401</c:v>
                </c:pt>
                <c:pt idx="37015">
                  <c:v>43702.572916666599</c:v>
                </c:pt>
                <c:pt idx="37016">
                  <c:v>43702.59375</c:v>
                </c:pt>
                <c:pt idx="37017">
                  <c:v>43702.614583333401</c:v>
                </c:pt>
                <c:pt idx="37018">
                  <c:v>43702.635416666599</c:v>
                </c:pt>
                <c:pt idx="37019">
                  <c:v>43702.65625</c:v>
                </c:pt>
                <c:pt idx="37020">
                  <c:v>43702.677083333401</c:v>
                </c:pt>
                <c:pt idx="37021">
                  <c:v>43702.697916666599</c:v>
                </c:pt>
                <c:pt idx="37022">
                  <c:v>43702.71875</c:v>
                </c:pt>
                <c:pt idx="37023">
                  <c:v>43702.739583333401</c:v>
                </c:pt>
                <c:pt idx="37024">
                  <c:v>43702.760416666599</c:v>
                </c:pt>
                <c:pt idx="37025">
                  <c:v>43702.78125</c:v>
                </c:pt>
                <c:pt idx="37026">
                  <c:v>43702.802083333401</c:v>
                </c:pt>
                <c:pt idx="37027">
                  <c:v>43702.822916666599</c:v>
                </c:pt>
                <c:pt idx="37028">
                  <c:v>43702.84375</c:v>
                </c:pt>
                <c:pt idx="37029">
                  <c:v>43702.864583333401</c:v>
                </c:pt>
                <c:pt idx="37030">
                  <c:v>43702.885416666599</c:v>
                </c:pt>
                <c:pt idx="37031">
                  <c:v>43702.90625</c:v>
                </c:pt>
                <c:pt idx="37032">
                  <c:v>43702.927083333401</c:v>
                </c:pt>
                <c:pt idx="37033">
                  <c:v>43702.947916666599</c:v>
                </c:pt>
                <c:pt idx="37034">
                  <c:v>43702.96875</c:v>
                </c:pt>
                <c:pt idx="37035">
                  <c:v>43702.989583333401</c:v>
                </c:pt>
                <c:pt idx="37036">
                  <c:v>43703.010416666599</c:v>
                </c:pt>
                <c:pt idx="37037">
                  <c:v>43703.03125</c:v>
                </c:pt>
                <c:pt idx="37038">
                  <c:v>43703.052083333401</c:v>
                </c:pt>
                <c:pt idx="37039">
                  <c:v>43703.072916666599</c:v>
                </c:pt>
                <c:pt idx="37040">
                  <c:v>43703.09375</c:v>
                </c:pt>
                <c:pt idx="37041">
                  <c:v>43703.114583333401</c:v>
                </c:pt>
                <c:pt idx="37042">
                  <c:v>43703.135416666599</c:v>
                </c:pt>
                <c:pt idx="37043">
                  <c:v>43703.15625</c:v>
                </c:pt>
                <c:pt idx="37044">
                  <c:v>43703.177083333401</c:v>
                </c:pt>
                <c:pt idx="37045">
                  <c:v>43703.197916666599</c:v>
                </c:pt>
                <c:pt idx="37046">
                  <c:v>43703.21875</c:v>
                </c:pt>
                <c:pt idx="37047">
                  <c:v>43703.239583333401</c:v>
                </c:pt>
                <c:pt idx="37048">
                  <c:v>43703.260416666599</c:v>
                </c:pt>
                <c:pt idx="37049">
                  <c:v>43703.28125</c:v>
                </c:pt>
                <c:pt idx="37050">
                  <c:v>43703.302083333401</c:v>
                </c:pt>
                <c:pt idx="37051">
                  <c:v>43703.322916666599</c:v>
                </c:pt>
                <c:pt idx="37052">
                  <c:v>43703.34375</c:v>
                </c:pt>
                <c:pt idx="37053">
                  <c:v>43703.364583333401</c:v>
                </c:pt>
                <c:pt idx="37054">
                  <c:v>43703.385416666599</c:v>
                </c:pt>
                <c:pt idx="37055">
                  <c:v>43703.40625</c:v>
                </c:pt>
                <c:pt idx="37056">
                  <c:v>43703.427083333401</c:v>
                </c:pt>
                <c:pt idx="37057">
                  <c:v>43703.447916666599</c:v>
                </c:pt>
                <c:pt idx="37058">
                  <c:v>43703.46875</c:v>
                </c:pt>
                <c:pt idx="37059">
                  <c:v>43703.489583333401</c:v>
                </c:pt>
                <c:pt idx="37060">
                  <c:v>43703.510416666599</c:v>
                </c:pt>
                <c:pt idx="37061">
                  <c:v>43703.53125</c:v>
                </c:pt>
                <c:pt idx="37062">
                  <c:v>43703.552083333401</c:v>
                </c:pt>
                <c:pt idx="37063">
                  <c:v>43703.572916666599</c:v>
                </c:pt>
                <c:pt idx="37064">
                  <c:v>43703.59375</c:v>
                </c:pt>
                <c:pt idx="37065">
                  <c:v>43703.614583333401</c:v>
                </c:pt>
                <c:pt idx="37066">
                  <c:v>43703.635416666599</c:v>
                </c:pt>
                <c:pt idx="37067">
                  <c:v>43703.65625</c:v>
                </c:pt>
                <c:pt idx="37068">
                  <c:v>43703.677083333401</c:v>
                </c:pt>
                <c:pt idx="37069">
                  <c:v>43703.697916666599</c:v>
                </c:pt>
                <c:pt idx="37070">
                  <c:v>43703.71875</c:v>
                </c:pt>
                <c:pt idx="37071">
                  <c:v>43703.739583333401</c:v>
                </c:pt>
                <c:pt idx="37072">
                  <c:v>43703.760416666599</c:v>
                </c:pt>
                <c:pt idx="37073">
                  <c:v>43703.78125</c:v>
                </c:pt>
                <c:pt idx="37074">
                  <c:v>43703.802083333401</c:v>
                </c:pt>
                <c:pt idx="37075">
                  <c:v>43703.822916666599</c:v>
                </c:pt>
                <c:pt idx="37076">
                  <c:v>43703.84375</c:v>
                </c:pt>
                <c:pt idx="37077">
                  <c:v>43703.864583333401</c:v>
                </c:pt>
                <c:pt idx="37078">
                  <c:v>43703.885416666599</c:v>
                </c:pt>
                <c:pt idx="37079">
                  <c:v>43703.90625</c:v>
                </c:pt>
                <c:pt idx="37080">
                  <c:v>43703.927083333401</c:v>
                </c:pt>
                <c:pt idx="37081">
                  <c:v>43703.947916666599</c:v>
                </c:pt>
                <c:pt idx="37082">
                  <c:v>43703.96875</c:v>
                </c:pt>
                <c:pt idx="37083">
                  <c:v>43703.989583333401</c:v>
                </c:pt>
                <c:pt idx="37084">
                  <c:v>43704.010416666599</c:v>
                </c:pt>
                <c:pt idx="37085">
                  <c:v>43704.03125</c:v>
                </c:pt>
                <c:pt idx="37086">
                  <c:v>43704.052083333401</c:v>
                </c:pt>
                <c:pt idx="37087">
                  <c:v>43704.072916666599</c:v>
                </c:pt>
                <c:pt idx="37088">
                  <c:v>43704.09375</c:v>
                </c:pt>
                <c:pt idx="37089">
                  <c:v>43704.114583333401</c:v>
                </c:pt>
                <c:pt idx="37090">
                  <c:v>43704.135416666599</c:v>
                </c:pt>
                <c:pt idx="37091">
                  <c:v>43704.15625</c:v>
                </c:pt>
                <c:pt idx="37092">
                  <c:v>43704.177083333401</c:v>
                </c:pt>
                <c:pt idx="37093">
                  <c:v>43704.197916666599</c:v>
                </c:pt>
                <c:pt idx="37094">
                  <c:v>43704.21875</c:v>
                </c:pt>
                <c:pt idx="37095">
                  <c:v>43704.239583333401</c:v>
                </c:pt>
                <c:pt idx="37096">
                  <c:v>43704.260416666599</c:v>
                </c:pt>
                <c:pt idx="37097">
                  <c:v>43704.28125</c:v>
                </c:pt>
                <c:pt idx="37098">
                  <c:v>43704.302083333401</c:v>
                </c:pt>
                <c:pt idx="37099">
                  <c:v>43704.322916666599</c:v>
                </c:pt>
                <c:pt idx="37100">
                  <c:v>43704.34375</c:v>
                </c:pt>
                <c:pt idx="37101">
                  <c:v>43704.364583333401</c:v>
                </c:pt>
                <c:pt idx="37102">
                  <c:v>43704.385416666599</c:v>
                </c:pt>
                <c:pt idx="37103">
                  <c:v>43704.40625</c:v>
                </c:pt>
                <c:pt idx="37104">
                  <c:v>43704.427083333401</c:v>
                </c:pt>
                <c:pt idx="37105">
                  <c:v>43704.447916666599</c:v>
                </c:pt>
                <c:pt idx="37106">
                  <c:v>43704.46875</c:v>
                </c:pt>
                <c:pt idx="37107">
                  <c:v>43704.489583333401</c:v>
                </c:pt>
                <c:pt idx="37108">
                  <c:v>43704.510416666599</c:v>
                </c:pt>
                <c:pt idx="37109">
                  <c:v>43704.53125</c:v>
                </c:pt>
                <c:pt idx="37110">
                  <c:v>43704.552083333401</c:v>
                </c:pt>
                <c:pt idx="37111">
                  <c:v>43704.572916666599</c:v>
                </c:pt>
                <c:pt idx="37112">
                  <c:v>43704.59375</c:v>
                </c:pt>
                <c:pt idx="37113">
                  <c:v>43704.614583333401</c:v>
                </c:pt>
                <c:pt idx="37114">
                  <c:v>43704.635416666599</c:v>
                </c:pt>
                <c:pt idx="37115">
                  <c:v>43704.65625</c:v>
                </c:pt>
                <c:pt idx="37116">
                  <c:v>43704.677083333401</c:v>
                </c:pt>
                <c:pt idx="37117">
                  <c:v>43704.697916666599</c:v>
                </c:pt>
                <c:pt idx="37118">
                  <c:v>43704.71875</c:v>
                </c:pt>
                <c:pt idx="37119">
                  <c:v>43704.739583333401</c:v>
                </c:pt>
                <c:pt idx="37120">
                  <c:v>43704.760416666599</c:v>
                </c:pt>
                <c:pt idx="37121">
                  <c:v>43704.78125</c:v>
                </c:pt>
                <c:pt idx="37122">
                  <c:v>43704.802083333401</c:v>
                </c:pt>
                <c:pt idx="37123">
                  <c:v>43704.822916666599</c:v>
                </c:pt>
                <c:pt idx="37124">
                  <c:v>43704.84375</c:v>
                </c:pt>
                <c:pt idx="37125">
                  <c:v>43704.864583333401</c:v>
                </c:pt>
                <c:pt idx="37126">
                  <c:v>43704.885416666599</c:v>
                </c:pt>
                <c:pt idx="37127">
                  <c:v>43704.90625</c:v>
                </c:pt>
                <c:pt idx="37128">
                  <c:v>43704.927083333401</c:v>
                </c:pt>
                <c:pt idx="37129">
                  <c:v>43704.947916666599</c:v>
                </c:pt>
                <c:pt idx="37130">
                  <c:v>43704.96875</c:v>
                </c:pt>
                <c:pt idx="37131">
                  <c:v>43704.989583333401</c:v>
                </c:pt>
                <c:pt idx="37132">
                  <c:v>43705.010416666599</c:v>
                </c:pt>
                <c:pt idx="37133">
                  <c:v>43705.03125</c:v>
                </c:pt>
                <c:pt idx="37134">
                  <c:v>43705.052083333401</c:v>
                </c:pt>
                <c:pt idx="37135">
                  <c:v>43705.072916666599</c:v>
                </c:pt>
                <c:pt idx="37136">
                  <c:v>43705.09375</c:v>
                </c:pt>
                <c:pt idx="37137">
                  <c:v>43705.114583333401</c:v>
                </c:pt>
                <c:pt idx="37138">
                  <c:v>43705.135416666599</c:v>
                </c:pt>
                <c:pt idx="37139">
                  <c:v>43705.15625</c:v>
                </c:pt>
                <c:pt idx="37140">
                  <c:v>43705.177083333401</c:v>
                </c:pt>
                <c:pt idx="37141">
                  <c:v>43705.197916666599</c:v>
                </c:pt>
                <c:pt idx="37142">
                  <c:v>43705.21875</c:v>
                </c:pt>
                <c:pt idx="37143">
                  <c:v>43705.239583333401</c:v>
                </c:pt>
                <c:pt idx="37144">
                  <c:v>43705.260416666599</c:v>
                </c:pt>
                <c:pt idx="37145">
                  <c:v>43705.28125</c:v>
                </c:pt>
                <c:pt idx="37146">
                  <c:v>43705.302083333401</c:v>
                </c:pt>
                <c:pt idx="37147">
                  <c:v>43705.322916666599</c:v>
                </c:pt>
                <c:pt idx="37148">
                  <c:v>43705.34375</c:v>
                </c:pt>
                <c:pt idx="37149">
                  <c:v>43705.364583333401</c:v>
                </c:pt>
                <c:pt idx="37150">
                  <c:v>43705.385416666599</c:v>
                </c:pt>
                <c:pt idx="37151">
                  <c:v>43705.40625</c:v>
                </c:pt>
                <c:pt idx="37152">
                  <c:v>43705.427083333401</c:v>
                </c:pt>
                <c:pt idx="37153">
                  <c:v>43705.447916666599</c:v>
                </c:pt>
                <c:pt idx="37154">
                  <c:v>43705.46875</c:v>
                </c:pt>
                <c:pt idx="37155">
                  <c:v>43705.489583333401</c:v>
                </c:pt>
                <c:pt idx="37156">
                  <c:v>43705.510416666599</c:v>
                </c:pt>
                <c:pt idx="37157">
                  <c:v>43705.53125</c:v>
                </c:pt>
                <c:pt idx="37158">
                  <c:v>43705.552083333401</c:v>
                </c:pt>
                <c:pt idx="37159">
                  <c:v>43705.572916666599</c:v>
                </c:pt>
                <c:pt idx="37160">
                  <c:v>43705.59375</c:v>
                </c:pt>
                <c:pt idx="37161">
                  <c:v>43705.614583333401</c:v>
                </c:pt>
                <c:pt idx="37162">
                  <c:v>43705.635416666599</c:v>
                </c:pt>
                <c:pt idx="37163">
                  <c:v>43705.65625</c:v>
                </c:pt>
                <c:pt idx="37164">
                  <c:v>43705.677083333401</c:v>
                </c:pt>
                <c:pt idx="37165">
                  <c:v>43705.697916666599</c:v>
                </c:pt>
                <c:pt idx="37166">
                  <c:v>43705.71875</c:v>
                </c:pt>
                <c:pt idx="37167">
                  <c:v>43705.739583333401</c:v>
                </c:pt>
                <c:pt idx="37168">
                  <c:v>43705.760416666599</c:v>
                </c:pt>
                <c:pt idx="37169">
                  <c:v>43705.78125</c:v>
                </c:pt>
                <c:pt idx="37170">
                  <c:v>43705.802083333401</c:v>
                </c:pt>
                <c:pt idx="37171">
                  <c:v>43705.822916666599</c:v>
                </c:pt>
                <c:pt idx="37172">
                  <c:v>43705.84375</c:v>
                </c:pt>
                <c:pt idx="37173">
                  <c:v>43705.864583333401</c:v>
                </c:pt>
                <c:pt idx="37174">
                  <c:v>43705.885416666599</c:v>
                </c:pt>
                <c:pt idx="37175">
                  <c:v>43705.90625</c:v>
                </c:pt>
                <c:pt idx="37176">
                  <c:v>43705.927083333401</c:v>
                </c:pt>
                <c:pt idx="37177">
                  <c:v>43705.947916666599</c:v>
                </c:pt>
                <c:pt idx="37178">
                  <c:v>43705.96875</c:v>
                </c:pt>
                <c:pt idx="37179">
                  <c:v>43705.989583333401</c:v>
                </c:pt>
                <c:pt idx="37180">
                  <c:v>43706.010416666599</c:v>
                </c:pt>
                <c:pt idx="37181">
                  <c:v>43706.03125</c:v>
                </c:pt>
                <c:pt idx="37182">
                  <c:v>43706.052083333401</c:v>
                </c:pt>
                <c:pt idx="37183">
                  <c:v>43706.072916666599</c:v>
                </c:pt>
                <c:pt idx="37184">
                  <c:v>43706.09375</c:v>
                </c:pt>
                <c:pt idx="37185">
                  <c:v>43706.114583333401</c:v>
                </c:pt>
                <c:pt idx="37186">
                  <c:v>43706.135416666599</c:v>
                </c:pt>
                <c:pt idx="37187">
                  <c:v>43706.15625</c:v>
                </c:pt>
                <c:pt idx="37188">
                  <c:v>43706.177083333401</c:v>
                </c:pt>
                <c:pt idx="37189">
                  <c:v>43706.197916666599</c:v>
                </c:pt>
                <c:pt idx="37190">
                  <c:v>43706.21875</c:v>
                </c:pt>
                <c:pt idx="37191">
                  <c:v>43706.239583333401</c:v>
                </c:pt>
                <c:pt idx="37192">
                  <c:v>43706.260416666599</c:v>
                </c:pt>
                <c:pt idx="37193">
                  <c:v>43706.28125</c:v>
                </c:pt>
                <c:pt idx="37194">
                  <c:v>43706.302083333401</c:v>
                </c:pt>
                <c:pt idx="37195">
                  <c:v>43706.322916666599</c:v>
                </c:pt>
                <c:pt idx="37196">
                  <c:v>43706.34375</c:v>
                </c:pt>
                <c:pt idx="37197">
                  <c:v>43706.364583333401</c:v>
                </c:pt>
                <c:pt idx="37198">
                  <c:v>43706.385416666599</c:v>
                </c:pt>
                <c:pt idx="37199">
                  <c:v>43706.40625</c:v>
                </c:pt>
                <c:pt idx="37200">
                  <c:v>43706.427083333401</c:v>
                </c:pt>
                <c:pt idx="37201">
                  <c:v>43706.447916666599</c:v>
                </c:pt>
                <c:pt idx="37202">
                  <c:v>43706.46875</c:v>
                </c:pt>
                <c:pt idx="37203">
                  <c:v>43706.489583333401</c:v>
                </c:pt>
                <c:pt idx="37204">
                  <c:v>43706.510416666599</c:v>
                </c:pt>
                <c:pt idx="37205">
                  <c:v>43706.53125</c:v>
                </c:pt>
                <c:pt idx="37206">
                  <c:v>43706.552083333401</c:v>
                </c:pt>
                <c:pt idx="37207">
                  <c:v>43706.572916666599</c:v>
                </c:pt>
                <c:pt idx="37208">
                  <c:v>43706.59375</c:v>
                </c:pt>
                <c:pt idx="37209">
                  <c:v>43706.614583333401</c:v>
                </c:pt>
                <c:pt idx="37210">
                  <c:v>43706.635416666599</c:v>
                </c:pt>
                <c:pt idx="37211">
                  <c:v>43706.65625</c:v>
                </c:pt>
                <c:pt idx="37212">
                  <c:v>43706.677083333401</c:v>
                </c:pt>
                <c:pt idx="37213">
                  <c:v>43706.697916666599</c:v>
                </c:pt>
                <c:pt idx="37214">
                  <c:v>43706.71875</c:v>
                </c:pt>
                <c:pt idx="37215">
                  <c:v>43706.739583333401</c:v>
                </c:pt>
                <c:pt idx="37216">
                  <c:v>43706.760416666599</c:v>
                </c:pt>
                <c:pt idx="37217">
                  <c:v>43706.78125</c:v>
                </c:pt>
                <c:pt idx="37218">
                  <c:v>43706.802083333401</c:v>
                </c:pt>
                <c:pt idx="37219">
                  <c:v>43706.822916666599</c:v>
                </c:pt>
                <c:pt idx="37220">
                  <c:v>43706.84375</c:v>
                </c:pt>
                <c:pt idx="37221">
                  <c:v>43706.864583333401</c:v>
                </c:pt>
                <c:pt idx="37222">
                  <c:v>43706.885416666599</c:v>
                </c:pt>
                <c:pt idx="37223">
                  <c:v>43706.90625</c:v>
                </c:pt>
                <c:pt idx="37224">
                  <c:v>43706.927083333401</c:v>
                </c:pt>
                <c:pt idx="37225">
                  <c:v>43706.947916666599</c:v>
                </c:pt>
                <c:pt idx="37226">
                  <c:v>43706.96875</c:v>
                </c:pt>
                <c:pt idx="37227">
                  <c:v>43706.989583333401</c:v>
                </c:pt>
                <c:pt idx="37228">
                  <c:v>43707.010416666599</c:v>
                </c:pt>
                <c:pt idx="37229">
                  <c:v>43707.03125</c:v>
                </c:pt>
                <c:pt idx="37230">
                  <c:v>43707.052083333401</c:v>
                </c:pt>
                <c:pt idx="37231">
                  <c:v>43707.072916666599</c:v>
                </c:pt>
                <c:pt idx="37232">
                  <c:v>43707.09375</c:v>
                </c:pt>
                <c:pt idx="37233">
                  <c:v>43707.114583333401</c:v>
                </c:pt>
                <c:pt idx="37234">
                  <c:v>43707.135416666599</c:v>
                </c:pt>
                <c:pt idx="37235">
                  <c:v>43707.15625</c:v>
                </c:pt>
                <c:pt idx="37236">
                  <c:v>43707.177083333401</c:v>
                </c:pt>
                <c:pt idx="37237">
                  <c:v>43707.197916666599</c:v>
                </c:pt>
                <c:pt idx="37238">
                  <c:v>43707.21875</c:v>
                </c:pt>
                <c:pt idx="37239">
                  <c:v>43707.239583333401</c:v>
                </c:pt>
                <c:pt idx="37240">
                  <c:v>43707.260416666599</c:v>
                </c:pt>
                <c:pt idx="37241">
                  <c:v>43707.28125</c:v>
                </c:pt>
                <c:pt idx="37242">
                  <c:v>43707.302083333401</c:v>
                </c:pt>
                <c:pt idx="37243">
                  <c:v>43707.322916666599</c:v>
                </c:pt>
                <c:pt idx="37244">
                  <c:v>43707.34375</c:v>
                </c:pt>
                <c:pt idx="37245">
                  <c:v>43707.364583333401</c:v>
                </c:pt>
                <c:pt idx="37246">
                  <c:v>43707.385416666599</c:v>
                </c:pt>
                <c:pt idx="37247">
                  <c:v>43707.40625</c:v>
                </c:pt>
                <c:pt idx="37248">
                  <c:v>43707.427083333401</c:v>
                </c:pt>
                <c:pt idx="37249">
                  <c:v>43707.447916666599</c:v>
                </c:pt>
                <c:pt idx="37250">
                  <c:v>43707.46875</c:v>
                </c:pt>
                <c:pt idx="37251">
                  <c:v>43707.489583333401</c:v>
                </c:pt>
                <c:pt idx="37252">
                  <c:v>43707.510416666599</c:v>
                </c:pt>
                <c:pt idx="37253">
                  <c:v>43707.53125</c:v>
                </c:pt>
                <c:pt idx="37254">
                  <c:v>43707.552083333401</c:v>
                </c:pt>
                <c:pt idx="37255">
                  <c:v>43707.572916666599</c:v>
                </c:pt>
                <c:pt idx="37256">
                  <c:v>43707.59375</c:v>
                </c:pt>
                <c:pt idx="37257">
                  <c:v>43707.614583333401</c:v>
                </c:pt>
                <c:pt idx="37258">
                  <c:v>43707.635416666599</c:v>
                </c:pt>
                <c:pt idx="37259">
                  <c:v>43707.65625</c:v>
                </c:pt>
                <c:pt idx="37260">
                  <c:v>43707.677083333401</c:v>
                </c:pt>
                <c:pt idx="37261">
                  <c:v>43707.697916666599</c:v>
                </c:pt>
                <c:pt idx="37262">
                  <c:v>43707.71875</c:v>
                </c:pt>
                <c:pt idx="37263">
                  <c:v>43707.739583333401</c:v>
                </c:pt>
                <c:pt idx="37264">
                  <c:v>43707.760416666599</c:v>
                </c:pt>
                <c:pt idx="37265">
                  <c:v>43707.78125</c:v>
                </c:pt>
                <c:pt idx="37266">
                  <c:v>43707.802083333401</c:v>
                </c:pt>
                <c:pt idx="37267">
                  <c:v>43707.822916666599</c:v>
                </c:pt>
                <c:pt idx="37268">
                  <c:v>43707.84375</c:v>
                </c:pt>
                <c:pt idx="37269">
                  <c:v>43707.864583333401</c:v>
                </c:pt>
                <c:pt idx="37270">
                  <c:v>43707.885416666599</c:v>
                </c:pt>
                <c:pt idx="37271">
                  <c:v>43707.90625</c:v>
                </c:pt>
                <c:pt idx="37272">
                  <c:v>43707.927083333401</c:v>
                </c:pt>
                <c:pt idx="37273">
                  <c:v>43707.947916666599</c:v>
                </c:pt>
                <c:pt idx="37274">
                  <c:v>43707.96875</c:v>
                </c:pt>
                <c:pt idx="37275">
                  <c:v>43707.989583333401</c:v>
                </c:pt>
                <c:pt idx="37276">
                  <c:v>43708.010416666599</c:v>
                </c:pt>
                <c:pt idx="37277">
                  <c:v>43708.03125</c:v>
                </c:pt>
                <c:pt idx="37278">
                  <c:v>43708.052083333401</c:v>
                </c:pt>
                <c:pt idx="37279">
                  <c:v>43708.072916666599</c:v>
                </c:pt>
                <c:pt idx="37280">
                  <c:v>43708.09375</c:v>
                </c:pt>
                <c:pt idx="37281">
                  <c:v>43708.114583333401</c:v>
                </c:pt>
                <c:pt idx="37282">
                  <c:v>43708.135416666599</c:v>
                </c:pt>
                <c:pt idx="37283">
                  <c:v>43708.15625</c:v>
                </c:pt>
                <c:pt idx="37284">
                  <c:v>43708.177083333401</c:v>
                </c:pt>
                <c:pt idx="37285">
                  <c:v>43708.197916666599</c:v>
                </c:pt>
                <c:pt idx="37286">
                  <c:v>43708.21875</c:v>
                </c:pt>
                <c:pt idx="37287">
                  <c:v>43708.239583333401</c:v>
                </c:pt>
                <c:pt idx="37288">
                  <c:v>43708.260416666599</c:v>
                </c:pt>
                <c:pt idx="37289">
                  <c:v>43708.28125</c:v>
                </c:pt>
                <c:pt idx="37290">
                  <c:v>43708.302083333401</c:v>
                </c:pt>
                <c:pt idx="37291">
                  <c:v>43708.322916666599</c:v>
                </c:pt>
                <c:pt idx="37292">
                  <c:v>43708.34375</c:v>
                </c:pt>
                <c:pt idx="37293">
                  <c:v>43708.364583333401</c:v>
                </c:pt>
                <c:pt idx="37294">
                  <c:v>43708.385416666599</c:v>
                </c:pt>
                <c:pt idx="37295">
                  <c:v>43708.40625</c:v>
                </c:pt>
                <c:pt idx="37296">
                  <c:v>43708.427083333401</c:v>
                </c:pt>
                <c:pt idx="37297">
                  <c:v>43708.447916666599</c:v>
                </c:pt>
                <c:pt idx="37298">
                  <c:v>43708.46875</c:v>
                </c:pt>
                <c:pt idx="37299">
                  <c:v>43708.489583333401</c:v>
                </c:pt>
                <c:pt idx="37300">
                  <c:v>43708.510416666599</c:v>
                </c:pt>
                <c:pt idx="37301">
                  <c:v>43708.53125</c:v>
                </c:pt>
                <c:pt idx="37302">
                  <c:v>43708.552083333401</c:v>
                </c:pt>
                <c:pt idx="37303">
                  <c:v>43708.572916666599</c:v>
                </c:pt>
                <c:pt idx="37304">
                  <c:v>43708.59375</c:v>
                </c:pt>
                <c:pt idx="37305">
                  <c:v>43708.614583333401</c:v>
                </c:pt>
                <c:pt idx="37306">
                  <c:v>43708.635416666599</c:v>
                </c:pt>
                <c:pt idx="37307">
                  <c:v>43708.65625</c:v>
                </c:pt>
                <c:pt idx="37308">
                  <c:v>43708.677083333401</c:v>
                </c:pt>
                <c:pt idx="37309">
                  <c:v>43708.697916666599</c:v>
                </c:pt>
                <c:pt idx="37310">
                  <c:v>43708.71875</c:v>
                </c:pt>
                <c:pt idx="37311">
                  <c:v>43708.739583333401</c:v>
                </c:pt>
                <c:pt idx="37312">
                  <c:v>43708.760416666599</c:v>
                </c:pt>
                <c:pt idx="37313">
                  <c:v>43708.78125</c:v>
                </c:pt>
                <c:pt idx="37314">
                  <c:v>43708.802083333401</c:v>
                </c:pt>
                <c:pt idx="37315">
                  <c:v>43708.822916666599</c:v>
                </c:pt>
                <c:pt idx="37316">
                  <c:v>43708.84375</c:v>
                </c:pt>
                <c:pt idx="37317">
                  <c:v>43708.864583333401</c:v>
                </c:pt>
                <c:pt idx="37318">
                  <c:v>43708.885416666599</c:v>
                </c:pt>
                <c:pt idx="37319">
                  <c:v>43708.90625</c:v>
                </c:pt>
                <c:pt idx="37320">
                  <c:v>43708.927083333401</c:v>
                </c:pt>
                <c:pt idx="37321">
                  <c:v>43708.947916666599</c:v>
                </c:pt>
                <c:pt idx="37322">
                  <c:v>43708.96875</c:v>
                </c:pt>
                <c:pt idx="37323">
                  <c:v>43708.989583333401</c:v>
                </c:pt>
                <c:pt idx="37324">
                  <c:v>43709.010416666599</c:v>
                </c:pt>
                <c:pt idx="37325">
                  <c:v>43709.03125</c:v>
                </c:pt>
                <c:pt idx="37326">
                  <c:v>43709.052083333401</c:v>
                </c:pt>
                <c:pt idx="37327">
                  <c:v>43709.072916666599</c:v>
                </c:pt>
                <c:pt idx="37328">
                  <c:v>43709.09375</c:v>
                </c:pt>
                <c:pt idx="37329">
                  <c:v>43709.114583333401</c:v>
                </c:pt>
                <c:pt idx="37330">
                  <c:v>43709.135416666599</c:v>
                </c:pt>
                <c:pt idx="37331">
                  <c:v>43709.15625</c:v>
                </c:pt>
                <c:pt idx="37332">
                  <c:v>43709.177083333401</c:v>
                </c:pt>
                <c:pt idx="37333">
                  <c:v>43709.197916666599</c:v>
                </c:pt>
                <c:pt idx="37334">
                  <c:v>43709.21875</c:v>
                </c:pt>
                <c:pt idx="37335">
                  <c:v>43709.239583333401</c:v>
                </c:pt>
                <c:pt idx="37336">
                  <c:v>43709.260416666599</c:v>
                </c:pt>
                <c:pt idx="37337">
                  <c:v>43709.28125</c:v>
                </c:pt>
                <c:pt idx="37338">
                  <c:v>43709.302083333401</c:v>
                </c:pt>
                <c:pt idx="37339">
                  <c:v>43709.322916666599</c:v>
                </c:pt>
                <c:pt idx="37340">
                  <c:v>43709.34375</c:v>
                </c:pt>
                <c:pt idx="37341">
                  <c:v>43709.364583333401</c:v>
                </c:pt>
                <c:pt idx="37342">
                  <c:v>43709.385416666599</c:v>
                </c:pt>
                <c:pt idx="37343">
                  <c:v>43709.40625</c:v>
                </c:pt>
                <c:pt idx="37344">
                  <c:v>43709.427083333401</c:v>
                </c:pt>
                <c:pt idx="37345">
                  <c:v>43709.447916666599</c:v>
                </c:pt>
                <c:pt idx="37346">
                  <c:v>43709.46875</c:v>
                </c:pt>
                <c:pt idx="37347">
                  <c:v>43709.489583333401</c:v>
                </c:pt>
                <c:pt idx="37348">
                  <c:v>43709.510416666599</c:v>
                </c:pt>
                <c:pt idx="37349">
                  <c:v>43709.53125</c:v>
                </c:pt>
                <c:pt idx="37350">
                  <c:v>43709.552083333401</c:v>
                </c:pt>
                <c:pt idx="37351">
                  <c:v>43709.572916666599</c:v>
                </c:pt>
                <c:pt idx="37352">
                  <c:v>43709.59375</c:v>
                </c:pt>
                <c:pt idx="37353">
                  <c:v>43709.614583333401</c:v>
                </c:pt>
                <c:pt idx="37354">
                  <c:v>43709.635416666599</c:v>
                </c:pt>
                <c:pt idx="37355">
                  <c:v>43709.65625</c:v>
                </c:pt>
                <c:pt idx="37356">
                  <c:v>43709.677083333401</c:v>
                </c:pt>
                <c:pt idx="37357">
                  <c:v>43709.697916666599</c:v>
                </c:pt>
                <c:pt idx="37358">
                  <c:v>43709.71875</c:v>
                </c:pt>
                <c:pt idx="37359">
                  <c:v>43709.739583333401</c:v>
                </c:pt>
                <c:pt idx="37360">
                  <c:v>43709.760416666599</c:v>
                </c:pt>
                <c:pt idx="37361">
                  <c:v>43709.78125</c:v>
                </c:pt>
                <c:pt idx="37362">
                  <c:v>43709.802083333401</c:v>
                </c:pt>
                <c:pt idx="37363">
                  <c:v>43709.822916666599</c:v>
                </c:pt>
                <c:pt idx="37364">
                  <c:v>43709.84375</c:v>
                </c:pt>
                <c:pt idx="37365">
                  <c:v>43709.864583333401</c:v>
                </c:pt>
                <c:pt idx="37366">
                  <c:v>43709.885416666599</c:v>
                </c:pt>
                <c:pt idx="37367">
                  <c:v>43709.90625</c:v>
                </c:pt>
                <c:pt idx="37368">
                  <c:v>43709.927083333401</c:v>
                </c:pt>
                <c:pt idx="37369">
                  <c:v>43709.947916666599</c:v>
                </c:pt>
                <c:pt idx="37370">
                  <c:v>43709.96875</c:v>
                </c:pt>
                <c:pt idx="37371">
                  <c:v>43709.989583333401</c:v>
                </c:pt>
                <c:pt idx="37372">
                  <c:v>43710.010416666599</c:v>
                </c:pt>
                <c:pt idx="37373">
                  <c:v>43710.03125</c:v>
                </c:pt>
                <c:pt idx="37374">
                  <c:v>43710.052083333401</c:v>
                </c:pt>
                <c:pt idx="37375">
                  <c:v>43710.072916666599</c:v>
                </c:pt>
                <c:pt idx="37376">
                  <c:v>43710.09375</c:v>
                </c:pt>
                <c:pt idx="37377">
                  <c:v>43710.114583333401</c:v>
                </c:pt>
                <c:pt idx="37378">
                  <c:v>43710.135416666599</c:v>
                </c:pt>
                <c:pt idx="37379">
                  <c:v>43710.15625</c:v>
                </c:pt>
                <c:pt idx="37380">
                  <c:v>43710.177083333401</c:v>
                </c:pt>
                <c:pt idx="37381">
                  <c:v>43710.197916666599</c:v>
                </c:pt>
                <c:pt idx="37382">
                  <c:v>43710.21875</c:v>
                </c:pt>
                <c:pt idx="37383">
                  <c:v>43710.239583333401</c:v>
                </c:pt>
                <c:pt idx="37384">
                  <c:v>43710.260416666599</c:v>
                </c:pt>
                <c:pt idx="37385">
                  <c:v>43710.28125</c:v>
                </c:pt>
                <c:pt idx="37386">
                  <c:v>43710.302083333401</c:v>
                </c:pt>
                <c:pt idx="37387">
                  <c:v>43710.322916666599</c:v>
                </c:pt>
                <c:pt idx="37388">
                  <c:v>43710.34375</c:v>
                </c:pt>
                <c:pt idx="37389">
                  <c:v>43710.364583333401</c:v>
                </c:pt>
                <c:pt idx="37390">
                  <c:v>43710.385416666599</c:v>
                </c:pt>
                <c:pt idx="37391">
                  <c:v>43710.40625</c:v>
                </c:pt>
                <c:pt idx="37392">
                  <c:v>43710.427083333401</c:v>
                </c:pt>
                <c:pt idx="37393">
                  <c:v>43710.447916666599</c:v>
                </c:pt>
                <c:pt idx="37394">
                  <c:v>43710.46875</c:v>
                </c:pt>
                <c:pt idx="37395">
                  <c:v>43710.489583333401</c:v>
                </c:pt>
                <c:pt idx="37396">
                  <c:v>43710.510416666599</c:v>
                </c:pt>
                <c:pt idx="37397">
                  <c:v>43710.53125</c:v>
                </c:pt>
                <c:pt idx="37398">
                  <c:v>43710.552083333401</c:v>
                </c:pt>
                <c:pt idx="37399">
                  <c:v>43710.572916666599</c:v>
                </c:pt>
                <c:pt idx="37400">
                  <c:v>43710.59375</c:v>
                </c:pt>
                <c:pt idx="37401">
                  <c:v>43710.614583333401</c:v>
                </c:pt>
                <c:pt idx="37402">
                  <c:v>43710.635416666599</c:v>
                </c:pt>
                <c:pt idx="37403">
                  <c:v>43710.65625</c:v>
                </c:pt>
                <c:pt idx="37404">
                  <c:v>43710.677083333401</c:v>
                </c:pt>
                <c:pt idx="37405">
                  <c:v>43710.697916666599</c:v>
                </c:pt>
                <c:pt idx="37406">
                  <c:v>43710.71875</c:v>
                </c:pt>
                <c:pt idx="37407">
                  <c:v>43710.739583333401</c:v>
                </c:pt>
                <c:pt idx="37408">
                  <c:v>43710.760416666599</c:v>
                </c:pt>
                <c:pt idx="37409">
                  <c:v>43710.78125</c:v>
                </c:pt>
                <c:pt idx="37410">
                  <c:v>43710.802083333401</c:v>
                </c:pt>
                <c:pt idx="37411">
                  <c:v>43710.822916666599</c:v>
                </c:pt>
                <c:pt idx="37412">
                  <c:v>43710.84375</c:v>
                </c:pt>
                <c:pt idx="37413">
                  <c:v>43710.864583333401</c:v>
                </c:pt>
                <c:pt idx="37414">
                  <c:v>43710.885416666599</c:v>
                </c:pt>
                <c:pt idx="37415">
                  <c:v>43710.90625</c:v>
                </c:pt>
                <c:pt idx="37416">
                  <c:v>43710.927083333401</c:v>
                </c:pt>
                <c:pt idx="37417">
                  <c:v>43710.947916666599</c:v>
                </c:pt>
                <c:pt idx="37418">
                  <c:v>43710.96875</c:v>
                </c:pt>
                <c:pt idx="37419">
                  <c:v>43710.989583333401</c:v>
                </c:pt>
                <c:pt idx="37420">
                  <c:v>43711.010416666599</c:v>
                </c:pt>
                <c:pt idx="37421">
                  <c:v>43711.03125</c:v>
                </c:pt>
                <c:pt idx="37422">
                  <c:v>43711.052083333401</c:v>
                </c:pt>
                <c:pt idx="37423">
                  <c:v>43711.072916666599</c:v>
                </c:pt>
                <c:pt idx="37424">
                  <c:v>43711.09375</c:v>
                </c:pt>
                <c:pt idx="37425">
                  <c:v>43711.114583333401</c:v>
                </c:pt>
                <c:pt idx="37426">
                  <c:v>43711.135416666599</c:v>
                </c:pt>
                <c:pt idx="37427">
                  <c:v>43711.15625</c:v>
                </c:pt>
                <c:pt idx="37428">
                  <c:v>43711.177083333401</c:v>
                </c:pt>
                <c:pt idx="37429">
                  <c:v>43711.197916666599</c:v>
                </c:pt>
                <c:pt idx="37430">
                  <c:v>43711.21875</c:v>
                </c:pt>
                <c:pt idx="37431">
                  <c:v>43711.239583333401</c:v>
                </c:pt>
                <c:pt idx="37432">
                  <c:v>43711.260416666599</c:v>
                </c:pt>
                <c:pt idx="37433">
                  <c:v>43711.28125</c:v>
                </c:pt>
                <c:pt idx="37434">
                  <c:v>43711.302083333401</c:v>
                </c:pt>
                <c:pt idx="37435">
                  <c:v>43711.322916666599</c:v>
                </c:pt>
                <c:pt idx="37436">
                  <c:v>43711.34375</c:v>
                </c:pt>
                <c:pt idx="37437">
                  <c:v>43711.364583333401</c:v>
                </c:pt>
                <c:pt idx="37438">
                  <c:v>43711.385416666599</c:v>
                </c:pt>
                <c:pt idx="37439">
                  <c:v>43711.40625</c:v>
                </c:pt>
                <c:pt idx="37440">
                  <c:v>43711.427083333401</c:v>
                </c:pt>
                <c:pt idx="37441">
                  <c:v>43711.447916666599</c:v>
                </c:pt>
                <c:pt idx="37442">
                  <c:v>43711.46875</c:v>
                </c:pt>
                <c:pt idx="37443">
                  <c:v>43711.489583333401</c:v>
                </c:pt>
                <c:pt idx="37444">
                  <c:v>43711.510416666599</c:v>
                </c:pt>
                <c:pt idx="37445">
                  <c:v>43711.53125</c:v>
                </c:pt>
                <c:pt idx="37446">
                  <c:v>43711.552083333401</c:v>
                </c:pt>
                <c:pt idx="37447">
                  <c:v>43711.572916666599</c:v>
                </c:pt>
                <c:pt idx="37448">
                  <c:v>43711.59375</c:v>
                </c:pt>
                <c:pt idx="37449">
                  <c:v>43711.614583333401</c:v>
                </c:pt>
                <c:pt idx="37450">
                  <c:v>43711.635416666599</c:v>
                </c:pt>
                <c:pt idx="37451">
                  <c:v>43711.65625</c:v>
                </c:pt>
                <c:pt idx="37452">
                  <c:v>43711.677083333401</c:v>
                </c:pt>
                <c:pt idx="37453">
                  <c:v>43711.697916666599</c:v>
                </c:pt>
                <c:pt idx="37454">
                  <c:v>43711.71875</c:v>
                </c:pt>
                <c:pt idx="37455">
                  <c:v>43711.739583333401</c:v>
                </c:pt>
                <c:pt idx="37456">
                  <c:v>43711.760416666599</c:v>
                </c:pt>
                <c:pt idx="37457">
                  <c:v>43711.78125</c:v>
                </c:pt>
                <c:pt idx="37458">
                  <c:v>43711.802083333401</c:v>
                </c:pt>
                <c:pt idx="37459">
                  <c:v>43711.822916666599</c:v>
                </c:pt>
                <c:pt idx="37460">
                  <c:v>43711.84375</c:v>
                </c:pt>
                <c:pt idx="37461">
                  <c:v>43711.864583333401</c:v>
                </c:pt>
                <c:pt idx="37462">
                  <c:v>43711.885416666599</c:v>
                </c:pt>
                <c:pt idx="37463">
                  <c:v>43711.90625</c:v>
                </c:pt>
                <c:pt idx="37464">
                  <c:v>43711.927083333401</c:v>
                </c:pt>
                <c:pt idx="37465">
                  <c:v>43711.947916666599</c:v>
                </c:pt>
                <c:pt idx="37466">
                  <c:v>43711.96875</c:v>
                </c:pt>
                <c:pt idx="37467">
                  <c:v>43711.989583333401</c:v>
                </c:pt>
                <c:pt idx="37468">
                  <c:v>43712.010416666599</c:v>
                </c:pt>
                <c:pt idx="37469">
                  <c:v>43712.03125</c:v>
                </c:pt>
                <c:pt idx="37470">
                  <c:v>43712.052083333401</c:v>
                </c:pt>
                <c:pt idx="37471">
                  <c:v>43712.072916666599</c:v>
                </c:pt>
                <c:pt idx="37472">
                  <c:v>43712.09375</c:v>
                </c:pt>
                <c:pt idx="37473">
                  <c:v>43712.114583333401</c:v>
                </c:pt>
                <c:pt idx="37474">
                  <c:v>43712.135416666599</c:v>
                </c:pt>
                <c:pt idx="37475">
                  <c:v>43712.15625</c:v>
                </c:pt>
                <c:pt idx="37476">
                  <c:v>43712.177083333401</c:v>
                </c:pt>
                <c:pt idx="37477">
                  <c:v>43712.197916666599</c:v>
                </c:pt>
                <c:pt idx="37478">
                  <c:v>43712.21875</c:v>
                </c:pt>
                <c:pt idx="37479">
                  <c:v>43712.239583333401</c:v>
                </c:pt>
                <c:pt idx="37480">
                  <c:v>43712.260416666599</c:v>
                </c:pt>
                <c:pt idx="37481">
                  <c:v>43712.28125</c:v>
                </c:pt>
                <c:pt idx="37482">
                  <c:v>43712.302083333401</c:v>
                </c:pt>
                <c:pt idx="37483">
                  <c:v>43712.322916666599</c:v>
                </c:pt>
                <c:pt idx="37484">
                  <c:v>43712.34375</c:v>
                </c:pt>
                <c:pt idx="37485">
                  <c:v>43712.364583333401</c:v>
                </c:pt>
                <c:pt idx="37486">
                  <c:v>43712.385416666599</c:v>
                </c:pt>
                <c:pt idx="37487">
                  <c:v>43712.40625</c:v>
                </c:pt>
                <c:pt idx="37488">
                  <c:v>43712.427083333401</c:v>
                </c:pt>
                <c:pt idx="37489">
                  <c:v>43712.447916666599</c:v>
                </c:pt>
                <c:pt idx="37490">
                  <c:v>43712.46875</c:v>
                </c:pt>
                <c:pt idx="37491">
                  <c:v>43712.489583333401</c:v>
                </c:pt>
                <c:pt idx="37492">
                  <c:v>43712.510416666599</c:v>
                </c:pt>
                <c:pt idx="37493">
                  <c:v>43712.53125</c:v>
                </c:pt>
                <c:pt idx="37494">
                  <c:v>43712.552083333401</c:v>
                </c:pt>
                <c:pt idx="37495">
                  <c:v>43712.572916666599</c:v>
                </c:pt>
                <c:pt idx="37496">
                  <c:v>43712.59375</c:v>
                </c:pt>
                <c:pt idx="37497">
                  <c:v>43712.614583333401</c:v>
                </c:pt>
                <c:pt idx="37498">
                  <c:v>43712.635416666599</c:v>
                </c:pt>
                <c:pt idx="37499">
                  <c:v>43712.65625</c:v>
                </c:pt>
                <c:pt idx="37500">
                  <c:v>43712.677083333401</c:v>
                </c:pt>
                <c:pt idx="37501">
                  <c:v>43712.697916666599</c:v>
                </c:pt>
                <c:pt idx="37502">
                  <c:v>43712.71875</c:v>
                </c:pt>
                <c:pt idx="37503">
                  <c:v>43712.739583333401</c:v>
                </c:pt>
                <c:pt idx="37504">
                  <c:v>43712.760416666599</c:v>
                </c:pt>
                <c:pt idx="37505">
                  <c:v>43712.78125</c:v>
                </c:pt>
                <c:pt idx="37506">
                  <c:v>43712.802083333401</c:v>
                </c:pt>
                <c:pt idx="37507">
                  <c:v>43712.822916666599</c:v>
                </c:pt>
                <c:pt idx="37508">
                  <c:v>43712.84375</c:v>
                </c:pt>
                <c:pt idx="37509">
                  <c:v>43712.864583333401</c:v>
                </c:pt>
                <c:pt idx="37510">
                  <c:v>43712.885416666599</c:v>
                </c:pt>
                <c:pt idx="37511">
                  <c:v>43712.90625</c:v>
                </c:pt>
                <c:pt idx="37512">
                  <c:v>43712.927083333401</c:v>
                </c:pt>
                <c:pt idx="37513">
                  <c:v>43712.947916666599</c:v>
                </c:pt>
                <c:pt idx="37514">
                  <c:v>43712.96875</c:v>
                </c:pt>
                <c:pt idx="37515">
                  <c:v>43712.989583333401</c:v>
                </c:pt>
                <c:pt idx="37516">
                  <c:v>43713.010416666599</c:v>
                </c:pt>
                <c:pt idx="37517">
                  <c:v>43713.03125</c:v>
                </c:pt>
                <c:pt idx="37518">
                  <c:v>43713.052083333401</c:v>
                </c:pt>
                <c:pt idx="37519">
                  <c:v>43713.072916666599</c:v>
                </c:pt>
                <c:pt idx="37520">
                  <c:v>43713.09375</c:v>
                </c:pt>
                <c:pt idx="37521">
                  <c:v>43713.114583333401</c:v>
                </c:pt>
                <c:pt idx="37522">
                  <c:v>43713.135416666599</c:v>
                </c:pt>
                <c:pt idx="37523">
                  <c:v>43713.15625</c:v>
                </c:pt>
                <c:pt idx="37524">
                  <c:v>43713.177083333401</c:v>
                </c:pt>
                <c:pt idx="37525">
                  <c:v>43713.197916666599</c:v>
                </c:pt>
                <c:pt idx="37526">
                  <c:v>43713.21875</c:v>
                </c:pt>
                <c:pt idx="37527">
                  <c:v>43713.239583333401</c:v>
                </c:pt>
                <c:pt idx="37528">
                  <c:v>43713.260416666599</c:v>
                </c:pt>
                <c:pt idx="37529">
                  <c:v>43713.28125</c:v>
                </c:pt>
                <c:pt idx="37530">
                  <c:v>43713.302083333401</c:v>
                </c:pt>
                <c:pt idx="37531">
                  <c:v>43713.322916666599</c:v>
                </c:pt>
                <c:pt idx="37532">
                  <c:v>43713.34375</c:v>
                </c:pt>
                <c:pt idx="37533">
                  <c:v>43713.364583333401</c:v>
                </c:pt>
                <c:pt idx="37534">
                  <c:v>43713.385416666599</c:v>
                </c:pt>
                <c:pt idx="37535">
                  <c:v>43713.40625</c:v>
                </c:pt>
                <c:pt idx="37536">
                  <c:v>43713.427083333401</c:v>
                </c:pt>
                <c:pt idx="37537">
                  <c:v>43713.447916666599</c:v>
                </c:pt>
                <c:pt idx="37538">
                  <c:v>43713.46875</c:v>
                </c:pt>
                <c:pt idx="37539">
                  <c:v>43713.489583333401</c:v>
                </c:pt>
                <c:pt idx="37540">
                  <c:v>43713.510416666599</c:v>
                </c:pt>
                <c:pt idx="37541">
                  <c:v>43713.53125</c:v>
                </c:pt>
                <c:pt idx="37542">
                  <c:v>43713.552083333401</c:v>
                </c:pt>
                <c:pt idx="37543">
                  <c:v>43713.572916666599</c:v>
                </c:pt>
                <c:pt idx="37544">
                  <c:v>43713.59375</c:v>
                </c:pt>
                <c:pt idx="37545">
                  <c:v>43713.614583333401</c:v>
                </c:pt>
                <c:pt idx="37546">
                  <c:v>43713.635416666599</c:v>
                </c:pt>
                <c:pt idx="37547">
                  <c:v>43713.65625</c:v>
                </c:pt>
                <c:pt idx="37548">
                  <c:v>43713.677083333401</c:v>
                </c:pt>
                <c:pt idx="37549">
                  <c:v>43713.697916666599</c:v>
                </c:pt>
                <c:pt idx="37550">
                  <c:v>43713.71875</c:v>
                </c:pt>
                <c:pt idx="37551">
                  <c:v>43713.739583333401</c:v>
                </c:pt>
                <c:pt idx="37552">
                  <c:v>43713.760416666599</c:v>
                </c:pt>
                <c:pt idx="37553">
                  <c:v>43713.78125</c:v>
                </c:pt>
                <c:pt idx="37554">
                  <c:v>43713.802083333401</c:v>
                </c:pt>
                <c:pt idx="37555">
                  <c:v>43713.822916666599</c:v>
                </c:pt>
                <c:pt idx="37556">
                  <c:v>43713.84375</c:v>
                </c:pt>
                <c:pt idx="37557">
                  <c:v>43713.864583333401</c:v>
                </c:pt>
                <c:pt idx="37558">
                  <c:v>43713.885416666599</c:v>
                </c:pt>
                <c:pt idx="37559">
                  <c:v>43713.90625</c:v>
                </c:pt>
                <c:pt idx="37560">
                  <c:v>43713.927083333401</c:v>
                </c:pt>
                <c:pt idx="37561">
                  <c:v>43713.947916666599</c:v>
                </c:pt>
                <c:pt idx="37562">
                  <c:v>43713.96875</c:v>
                </c:pt>
                <c:pt idx="37563">
                  <c:v>43713.989583333401</c:v>
                </c:pt>
                <c:pt idx="37564">
                  <c:v>43714.010416666599</c:v>
                </c:pt>
                <c:pt idx="37565">
                  <c:v>43714.03125</c:v>
                </c:pt>
                <c:pt idx="37566">
                  <c:v>43714.052083333401</c:v>
                </c:pt>
                <c:pt idx="37567">
                  <c:v>43714.072916666599</c:v>
                </c:pt>
                <c:pt idx="37568">
                  <c:v>43714.09375</c:v>
                </c:pt>
                <c:pt idx="37569">
                  <c:v>43714.114583333401</c:v>
                </c:pt>
                <c:pt idx="37570">
                  <c:v>43714.135416666599</c:v>
                </c:pt>
                <c:pt idx="37571">
                  <c:v>43714.15625</c:v>
                </c:pt>
                <c:pt idx="37572">
                  <c:v>43714.177083333401</c:v>
                </c:pt>
                <c:pt idx="37573">
                  <c:v>43714.197916666599</c:v>
                </c:pt>
                <c:pt idx="37574">
                  <c:v>43714.21875</c:v>
                </c:pt>
                <c:pt idx="37575">
                  <c:v>43714.239583333401</c:v>
                </c:pt>
                <c:pt idx="37576">
                  <c:v>43714.260416666599</c:v>
                </c:pt>
                <c:pt idx="37577">
                  <c:v>43714.28125</c:v>
                </c:pt>
                <c:pt idx="37578">
                  <c:v>43714.302083333401</c:v>
                </c:pt>
                <c:pt idx="37579">
                  <c:v>43714.322916666599</c:v>
                </c:pt>
                <c:pt idx="37580">
                  <c:v>43714.34375</c:v>
                </c:pt>
                <c:pt idx="37581">
                  <c:v>43714.364583333401</c:v>
                </c:pt>
                <c:pt idx="37582">
                  <c:v>43714.385416666599</c:v>
                </c:pt>
                <c:pt idx="37583">
                  <c:v>43714.40625</c:v>
                </c:pt>
                <c:pt idx="37584">
                  <c:v>43714.427083333401</c:v>
                </c:pt>
                <c:pt idx="37585">
                  <c:v>43714.447916666599</c:v>
                </c:pt>
                <c:pt idx="37586">
                  <c:v>43714.46875</c:v>
                </c:pt>
                <c:pt idx="37587">
                  <c:v>43714.489583333401</c:v>
                </c:pt>
                <c:pt idx="37588">
                  <c:v>43714.510416666599</c:v>
                </c:pt>
                <c:pt idx="37589">
                  <c:v>43714.53125</c:v>
                </c:pt>
                <c:pt idx="37590">
                  <c:v>43714.552083333401</c:v>
                </c:pt>
                <c:pt idx="37591">
                  <c:v>43714.572916666599</c:v>
                </c:pt>
                <c:pt idx="37592">
                  <c:v>43714.59375</c:v>
                </c:pt>
                <c:pt idx="37593">
                  <c:v>43714.614583333401</c:v>
                </c:pt>
                <c:pt idx="37594">
                  <c:v>43714.635416666599</c:v>
                </c:pt>
                <c:pt idx="37595">
                  <c:v>43714.65625</c:v>
                </c:pt>
                <c:pt idx="37596">
                  <c:v>43714.677083333401</c:v>
                </c:pt>
                <c:pt idx="37597">
                  <c:v>43714.697916666599</c:v>
                </c:pt>
                <c:pt idx="37598">
                  <c:v>43714.71875</c:v>
                </c:pt>
                <c:pt idx="37599">
                  <c:v>43714.739583333401</c:v>
                </c:pt>
                <c:pt idx="37600">
                  <c:v>43714.760416666599</c:v>
                </c:pt>
                <c:pt idx="37601">
                  <c:v>43714.78125</c:v>
                </c:pt>
                <c:pt idx="37602">
                  <c:v>43714.802083333401</c:v>
                </c:pt>
                <c:pt idx="37603">
                  <c:v>43714.822916666599</c:v>
                </c:pt>
                <c:pt idx="37604">
                  <c:v>43714.84375</c:v>
                </c:pt>
                <c:pt idx="37605">
                  <c:v>43714.864583333401</c:v>
                </c:pt>
                <c:pt idx="37606">
                  <c:v>43714.885416666599</c:v>
                </c:pt>
                <c:pt idx="37607">
                  <c:v>43714.90625</c:v>
                </c:pt>
                <c:pt idx="37608">
                  <c:v>43714.927083333401</c:v>
                </c:pt>
                <c:pt idx="37609">
                  <c:v>43714.947916666599</c:v>
                </c:pt>
                <c:pt idx="37610">
                  <c:v>43714.96875</c:v>
                </c:pt>
                <c:pt idx="37611">
                  <c:v>43714.989583333401</c:v>
                </c:pt>
                <c:pt idx="37612">
                  <c:v>43715.010416666599</c:v>
                </c:pt>
                <c:pt idx="37613">
                  <c:v>43715.03125</c:v>
                </c:pt>
                <c:pt idx="37614">
                  <c:v>43715.052083333401</c:v>
                </c:pt>
                <c:pt idx="37615">
                  <c:v>43715.072916666599</c:v>
                </c:pt>
                <c:pt idx="37616">
                  <c:v>43715.09375</c:v>
                </c:pt>
                <c:pt idx="37617">
                  <c:v>43715.114583333401</c:v>
                </c:pt>
                <c:pt idx="37618">
                  <c:v>43715.135416666599</c:v>
                </c:pt>
                <c:pt idx="37619">
                  <c:v>43715.15625</c:v>
                </c:pt>
                <c:pt idx="37620">
                  <c:v>43715.177083333401</c:v>
                </c:pt>
                <c:pt idx="37621">
                  <c:v>43715.197916666599</c:v>
                </c:pt>
                <c:pt idx="37622">
                  <c:v>43715.21875</c:v>
                </c:pt>
                <c:pt idx="37623">
                  <c:v>43715.239583333401</c:v>
                </c:pt>
                <c:pt idx="37624">
                  <c:v>43715.260416666599</c:v>
                </c:pt>
                <c:pt idx="37625">
                  <c:v>43715.28125</c:v>
                </c:pt>
                <c:pt idx="37626">
                  <c:v>43715.302083333401</c:v>
                </c:pt>
                <c:pt idx="37627">
                  <c:v>43715.322916666599</c:v>
                </c:pt>
                <c:pt idx="37628">
                  <c:v>43715.34375</c:v>
                </c:pt>
                <c:pt idx="37629">
                  <c:v>43715.364583333401</c:v>
                </c:pt>
                <c:pt idx="37630">
                  <c:v>43715.385416666599</c:v>
                </c:pt>
                <c:pt idx="37631">
                  <c:v>43715.40625</c:v>
                </c:pt>
                <c:pt idx="37632">
                  <c:v>43715.427083333401</c:v>
                </c:pt>
                <c:pt idx="37633">
                  <c:v>43715.447916666599</c:v>
                </c:pt>
                <c:pt idx="37634">
                  <c:v>43715.46875</c:v>
                </c:pt>
                <c:pt idx="37635">
                  <c:v>43715.489583333401</c:v>
                </c:pt>
                <c:pt idx="37636">
                  <c:v>43715.510416666599</c:v>
                </c:pt>
                <c:pt idx="37637">
                  <c:v>43715.53125</c:v>
                </c:pt>
                <c:pt idx="37638">
                  <c:v>43715.552083333401</c:v>
                </c:pt>
                <c:pt idx="37639">
                  <c:v>43715.572916666599</c:v>
                </c:pt>
                <c:pt idx="37640">
                  <c:v>43715.59375</c:v>
                </c:pt>
                <c:pt idx="37641">
                  <c:v>43715.614583333401</c:v>
                </c:pt>
                <c:pt idx="37642">
                  <c:v>43715.635416666599</c:v>
                </c:pt>
                <c:pt idx="37643">
                  <c:v>43715.65625</c:v>
                </c:pt>
                <c:pt idx="37644">
                  <c:v>43715.677083333401</c:v>
                </c:pt>
                <c:pt idx="37645">
                  <c:v>43715.697916666599</c:v>
                </c:pt>
                <c:pt idx="37646">
                  <c:v>43715.71875</c:v>
                </c:pt>
                <c:pt idx="37647">
                  <c:v>43715.739583333401</c:v>
                </c:pt>
                <c:pt idx="37648">
                  <c:v>43715.760416666599</c:v>
                </c:pt>
                <c:pt idx="37649">
                  <c:v>43715.78125</c:v>
                </c:pt>
                <c:pt idx="37650">
                  <c:v>43715.802083333401</c:v>
                </c:pt>
                <c:pt idx="37651">
                  <c:v>43715.822916666599</c:v>
                </c:pt>
                <c:pt idx="37652">
                  <c:v>43715.84375</c:v>
                </c:pt>
                <c:pt idx="37653">
                  <c:v>43715.864583333401</c:v>
                </c:pt>
                <c:pt idx="37654">
                  <c:v>43715.885416666599</c:v>
                </c:pt>
                <c:pt idx="37655">
                  <c:v>43715.90625</c:v>
                </c:pt>
                <c:pt idx="37656">
                  <c:v>43715.927083333401</c:v>
                </c:pt>
                <c:pt idx="37657">
                  <c:v>43715.947916666599</c:v>
                </c:pt>
                <c:pt idx="37658">
                  <c:v>43715.96875</c:v>
                </c:pt>
                <c:pt idx="37659">
                  <c:v>43715.989583333401</c:v>
                </c:pt>
                <c:pt idx="37660">
                  <c:v>43716.010416666599</c:v>
                </c:pt>
                <c:pt idx="37661">
                  <c:v>43716.03125</c:v>
                </c:pt>
                <c:pt idx="37662">
                  <c:v>43716.052083333401</c:v>
                </c:pt>
                <c:pt idx="37663">
                  <c:v>43716.072916666599</c:v>
                </c:pt>
                <c:pt idx="37664">
                  <c:v>43716.09375</c:v>
                </c:pt>
                <c:pt idx="37665">
                  <c:v>43716.114583333401</c:v>
                </c:pt>
                <c:pt idx="37666">
                  <c:v>43716.135416666599</c:v>
                </c:pt>
                <c:pt idx="37667">
                  <c:v>43716.15625</c:v>
                </c:pt>
                <c:pt idx="37668">
                  <c:v>43716.177083333401</c:v>
                </c:pt>
                <c:pt idx="37669">
                  <c:v>43716.197916666599</c:v>
                </c:pt>
                <c:pt idx="37670">
                  <c:v>43716.21875</c:v>
                </c:pt>
                <c:pt idx="37671">
                  <c:v>43716.239583333401</c:v>
                </c:pt>
                <c:pt idx="37672">
                  <c:v>43716.260416666599</c:v>
                </c:pt>
                <c:pt idx="37673">
                  <c:v>43716.28125</c:v>
                </c:pt>
                <c:pt idx="37674">
                  <c:v>43716.302083333401</c:v>
                </c:pt>
                <c:pt idx="37675">
                  <c:v>43716.322916666599</c:v>
                </c:pt>
                <c:pt idx="37676">
                  <c:v>43716.34375</c:v>
                </c:pt>
                <c:pt idx="37677">
                  <c:v>43716.364583333401</c:v>
                </c:pt>
                <c:pt idx="37678">
                  <c:v>43716.385416666599</c:v>
                </c:pt>
                <c:pt idx="37679">
                  <c:v>43716.40625</c:v>
                </c:pt>
                <c:pt idx="37680">
                  <c:v>43716.427083333401</c:v>
                </c:pt>
                <c:pt idx="37681">
                  <c:v>43716.447916666599</c:v>
                </c:pt>
                <c:pt idx="37682">
                  <c:v>43716.46875</c:v>
                </c:pt>
                <c:pt idx="37683">
                  <c:v>43716.489583333401</c:v>
                </c:pt>
                <c:pt idx="37684">
                  <c:v>43716.510416666599</c:v>
                </c:pt>
                <c:pt idx="37685">
                  <c:v>43716.53125</c:v>
                </c:pt>
                <c:pt idx="37686">
                  <c:v>43716.552083333401</c:v>
                </c:pt>
                <c:pt idx="37687">
                  <c:v>43716.572916666599</c:v>
                </c:pt>
                <c:pt idx="37688">
                  <c:v>43716.59375</c:v>
                </c:pt>
                <c:pt idx="37689">
                  <c:v>43716.614583333401</c:v>
                </c:pt>
                <c:pt idx="37690">
                  <c:v>43716.635416666599</c:v>
                </c:pt>
                <c:pt idx="37691">
                  <c:v>43716.65625</c:v>
                </c:pt>
                <c:pt idx="37692">
                  <c:v>43716.677083333401</c:v>
                </c:pt>
                <c:pt idx="37693">
                  <c:v>43716.697916666599</c:v>
                </c:pt>
                <c:pt idx="37694">
                  <c:v>43716.71875</c:v>
                </c:pt>
                <c:pt idx="37695">
                  <c:v>43716.739583333401</c:v>
                </c:pt>
                <c:pt idx="37696">
                  <c:v>43716.760416666599</c:v>
                </c:pt>
                <c:pt idx="37697">
                  <c:v>43716.78125</c:v>
                </c:pt>
                <c:pt idx="37698">
                  <c:v>43716.802083333401</c:v>
                </c:pt>
                <c:pt idx="37699">
                  <c:v>43716.822916666599</c:v>
                </c:pt>
                <c:pt idx="37700">
                  <c:v>43716.84375</c:v>
                </c:pt>
                <c:pt idx="37701">
                  <c:v>43716.864583333401</c:v>
                </c:pt>
                <c:pt idx="37702">
                  <c:v>43716.885416666599</c:v>
                </c:pt>
                <c:pt idx="37703">
                  <c:v>43716.90625</c:v>
                </c:pt>
                <c:pt idx="37704">
                  <c:v>43716.927083333401</c:v>
                </c:pt>
                <c:pt idx="37705">
                  <c:v>43716.947916666599</c:v>
                </c:pt>
                <c:pt idx="37706">
                  <c:v>43716.96875</c:v>
                </c:pt>
                <c:pt idx="37707">
                  <c:v>43716.989583333401</c:v>
                </c:pt>
                <c:pt idx="37708">
                  <c:v>43717.010416666599</c:v>
                </c:pt>
                <c:pt idx="37709">
                  <c:v>43717.03125</c:v>
                </c:pt>
                <c:pt idx="37710">
                  <c:v>43717.052083333401</c:v>
                </c:pt>
                <c:pt idx="37711">
                  <c:v>43717.072916666599</c:v>
                </c:pt>
                <c:pt idx="37712">
                  <c:v>43717.09375</c:v>
                </c:pt>
                <c:pt idx="37713">
                  <c:v>43717.114583333401</c:v>
                </c:pt>
                <c:pt idx="37714">
                  <c:v>43717.135416666599</c:v>
                </c:pt>
                <c:pt idx="37715">
                  <c:v>43717.15625</c:v>
                </c:pt>
                <c:pt idx="37716">
                  <c:v>43717.177083333401</c:v>
                </c:pt>
                <c:pt idx="37717">
                  <c:v>43717.197916666599</c:v>
                </c:pt>
                <c:pt idx="37718">
                  <c:v>43717.21875</c:v>
                </c:pt>
                <c:pt idx="37719">
                  <c:v>43717.239583333401</c:v>
                </c:pt>
                <c:pt idx="37720">
                  <c:v>43717.260416666599</c:v>
                </c:pt>
                <c:pt idx="37721">
                  <c:v>43717.28125</c:v>
                </c:pt>
                <c:pt idx="37722">
                  <c:v>43717.302083333401</c:v>
                </c:pt>
                <c:pt idx="37723">
                  <c:v>43717.322916666599</c:v>
                </c:pt>
                <c:pt idx="37724">
                  <c:v>43717.34375</c:v>
                </c:pt>
                <c:pt idx="37725">
                  <c:v>43717.364583333401</c:v>
                </c:pt>
                <c:pt idx="37726">
                  <c:v>43717.385416666599</c:v>
                </c:pt>
                <c:pt idx="37727">
                  <c:v>43717.40625</c:v>
                </c:pt>
                <c:pt idx="37728">
                  <c:v>43717.427083333401</c:v>
                </c:pt>
                <c:pt idx="37729">
                  <c:v>43717.447916666599</c:v>
                </c:pt>
                <c:pt idx="37730">
                  <c:v>43717.46875</c:v>
                </c:pt>
                <c:pt idx="37731">
                  <c:v>43717.489583333401</c:v>
                </c:pt>
                <c:pt idx="37732">
                  <c:v>43717.510416666599</c:v>
                </c:pt>
                <c:pt idx="37733">
                  <c:v>43717.53125</c:v>
                </c:pt>
                <c:pt idx="37734">
                  <c:v>43717.552083333401</c:v>
                </c:pt>
                <c:pt idx="37735">
                  <c:v>43717.572916666599</c:v>
                </c:pt>
                <c:pt idx="37736">
                  <c:v>43717.59375</c:v>
                </c:pt>
                <c:pt idx="37737">
                  <c:v>43717.614583333401</c:v>
                </c:pt>
                <c:pt idx="37738">
                  <c:v>43717.635416666599</c:v>
                </c:pt>
                <c:pt idx="37739">
                  <c:v>43717.65625</c:v>
                </c:pt>
                <c:pt idx="37740">
                  <c:v>43717.677083333401</c:v>
                </c:pt>
                <c:pt idx="37741">
                  <c:v>43717.697916666599</c:v>
                </c:pt>
                <c:pt idx="37742">
                  <c:v>43717.71875</c:v>
                </c:pt>
                <c:pt idx="37743">
                  <c:v>43717.739583333401</c:v>
                </c:pt>
                <c:pt idx="37744">
                  <c:v>43717.760416666599</c:v>
                </c:pt>
                <c:pt idx="37745">
                  <c:v>43717.78125</c:v>
                </c:pt>
                <c:pt idx="37746">
                  <c:v>43717.802083333401</c:v>
                </c:pt>
                <c:pt idx="37747">
                  <c:v>43717.822916666599</c:v>
                </c:pt>
                <c:pt idx="37748">
                  <c:v>43717.84375</c:v>
                </c:pt>
                <c:pt idx="37749">
                  <c:v>43717.864583333401</c:v>
                </c:pt>
                <c:pt idx="37750">
                  <c:v>43717.885416666599</c:v>
                </c:pt>
                <c:pt idx="37751">
                  <c:v>43717.90625</c:v>
                </c:pt>
                <c:pt idx="37752">
                  <c:v>43717.927083333401</c:v>
                </c:pt>
                <c:pt idx="37753">
                  <c:v>43717.947916666599</c:v>
                </c:pt>
                <c:pt idx="37754">
                  <c:v>43717.96875</c:v>
                </c:pt>
                <c:pt idx="37755">
                  <c:v>43717.989583333401</c:v>
                </c:pt>
                <c:pt idx="37756">
                  <c:v>43718.010416666599</c:v>
                </c:pt>
                <c:pt idx="37757">
                  <c:v>43718.03125</c:v>
                </c:pt>
                <c:pt idx="37758">
                  <c:v>43718.052083333401</c:v>
                </c:pt>
                <c:pt idx="37759">
                  <c:v>43718.072916666599</c:v>
                </c:pt>
                <c:pt idx="37760">
                  <c:v>43718.09375</c:v>
                </c:pt>
                <c:pt idx="37761">
                  <c:v>43718.114583333401</c:v>
                </c:pt>
                <c:pt idx="37762">
                  <c:v>43718.135416666599</c:v>
                </c:pt>
                <c:pt idx="37763">
                  <c:v>43718.15625</c:v>
                </c:pt>
                <c:pt idx="37764">
                  <c:v>43718.177083333401</c:v>
                </c:pt>
                <c:pt idx="37765">
                  <c:v>43718.197916666599</c:v>
                </c:pt>
                <c:pt idx="37766">
                  <c:v>43718.21875</c:v>
                </c:pt>
                <c:pt idx="37767">
                  <c:v>43718.239583333401</c:v>
                </c:pt>
                <c:pt idx="37768">
                  <c:v>43718.260416666599</c:v>
                </c:pt>
                <c:pt idx="37769">
                  <c:v>43718.28125</c:v>
                </c:pt>
                <c:pt idx="37770">
                  <c:v>43718.302083333401</c:v>
                </c:pt>
                <c:pt idx="37771">
                  <c:v>43718.322916666599</c:v>
                </c:pt>
                <c:pt idx="37772">
                  <c:v>43718.34375</c:v>
                </c:pt>
                <c:pt idx="37773">
                  <c:v>43718.364583333401</c:v>
                </c:pt>
                <c:pt idx="37774">
                  <c:v>43718.385416666599</c:v>
                </c:pt>
                <c:pt idx="37775">
                  <c:v>43718.40625</c:v>
                </c:pt>
                <c:pt idx="37776">
                  <c:v>43718.427083333401</c:v>
                </c:pt>
                <c:pt idx="37777">
                  <c:v>43718.447916666599</c:v>
                </c:pt>
                <c:pt idx="37778">
                  <c:v>43718.46875</c:v>
                </c:pt>
                <c:pt idx="37779">
                  <c:v>43718.489583333401</c:v>
                </c:pt>
                <c:pt idx="37780">
                  <c:v>43718.510416666599</c:v>
                </c:pt>
                <c:pt idx="37781">
                  <c:v>43718.53125</c:v>
                </c:pt>
                <c:pt idx="37782">
                  <c:v>43718.552083333401</c:v>
                </c:pt>
                <c:pt idx="37783">
                  <c:v>43718.572916666599</c:v>
                </c:pt>
                <c:pt idx="37784">
                  <c:v>43718.59375</c:v>
                </c:pt>
                <c:pt idx="37785">
                  <c:v>43718.614583333401</c:v>
                </c:pt>
                <c:pt idx="37786">
                  <c:v>43718.635416666599</c:v>
                </c:pt>
                <c:pt idx="37787">
                  <c:v>43718.65625</c:v>
                </c:pt>
                <c:pt idx="37788">
                  <c:v>43718.677083333401</c:v>
                </c:pt>
                <c:pt idx="37789">
                  <c:v>43718.697916666599</c:v>
                </c:pt>
                <c:pt idx="37790">
                  <c:v>43718.71875</c:v>
                </c:pt>
                <c:pt idx="37791">
                  <c:v>43718.739583333401</c:v>
                </c:pt>
                <c:pt idx="37792">
                  <c:v>43718.760416666599</c:v>
                </c:pt>
                <c:pt idx="37793">
                  <c:v>43718.78125</c:v>
                </c:pt>
                <c:pt idx="37794">
                  <c:v>43718.802083333401</c:v>
                </c:pt>
                <c:pt idx="37795">
                  <c:v>43718.822916666599</c:v>
                </c:pt>
                <c:pt idx="37796">
                  <c:v>43718.84375</c:v>
                </c:pt>
                <c:pt idx="37797">
                  <c:v>43718.864583333401</c:v>
                </c:pt>
                <c:pt idx="37798">
                  <c:v>43718.885416666599</c:v>
                </c:pt>
                <c:pt idx="37799">
                  <c:v>43718.90625</c:v>
                </c:pt>
                <c:pt idx="37800">
                  <c:v>43718.927083333401</c:v>
                </c:pt>
                <c:pt idx="37801">
                  <c:v>43718.947916666599</c:v>
                </c:pt>
                <c:pt idx="37802">
                  <c:v>43718.96875</c:v>
                </c:pt>
                <c:pt idx="37803">
                  <c:v>43718.989583333401</c:v>
                </c:pt>
                <c:pt idx="37804">
                  <c:v>43719.010416666599</c:v>
                </c:pt>
                <c:pt idx="37805">
                  <c:v>43719.03125</c:v>
                </c:pt>
                <c:pt idx="37806">
                  <c:v>43719.052083333401</c:v>
                </c:pt>
                <c:pt idx="37807">
                  <c:v>43719.072916666599</c:v>
                </c:pt>
                <c:pt idx="37808">
                  <c:v>43719.09375</c:v>
                </c:pt>
                <c:pt idx="37809">
                  <c:v>43719.114583333401</c:v>
                </c:pt>
                <c:pt idx="37810">
                  <c:v>43719.135416666599</c:v>
                </c:pt>
                <c:pt idx="37811">
                  <c:v>43719.15625</c:v>
                </c:pt>
                <c:pt idx="37812">
                  <c:v>43719.177083333401</c:v>
                </c:pt>
                <c:pt idx="37813">
                  <c:v>43719.197916666599</c:v>
                </c:pt>
                <c:pt idx="37814">
                  <c:v>43719.21875</c:v>
                </c:pt>
                <c:pt idx="37815">
                  <c:v>43719.239583333401</c:v>
                </c:pt>
                <c:pt idx="37816">
                  <c:v>43719.260416666599</c:v>
                </c:pt>
                <c:pt idx="37817">
                  <c:v>43719.28125</c:v>
                </c:pt>
                <c:pt idx="37818">
                  <c:v>43719.302083333401</c:v>
                </c:pt>
                <c:pt idx="37819">
                  <c:v>43719.322916666599</c:v>
                </c:pt>
                <c:pt idx="37820">
                  <c:v>43719.34375</c:v>
                </c:pt>
                <c:pt idx="37821">
                  <c:v>43719.364583333401</c:v>
                </c:pt>
                <c:pt idx="37822">
                  <c:v>43719.385416666599</c:v>
                </c:pt>
                <c:pt idx="37823">
                  <c:v>43719.40625</c:v>
                </c:pt>
                <c:pt idx="37824">
                  <c:v>43719.427083333401</c:v>
                </c:pt>
                <c:pt idx="37825">
                  <c:v>43719.447916666599</c:v>
                </c:pt>
                <c:pt idx="37826">
                  <c:v>43719.46875</c:v>
                </c:pt>
                <c:pt idx="37827">
                  <c:v>43719.489583333401</c:v>
                </c:pt>
                <c:pt idx="37828">
                  <c:v>43719.510416666599</c:v>
                </c:pt>
                <c:pt idx="37829">
                  <c:v>43719.53125</c:v>
                </c:pt>
                <c:pt idx="37830">
                  <c:v>43719.552083333401</c:v>
                </c:pt>
                <c:pt idx="37831">
                  <c:v>43719.572916666599</c:v>
                </c:pt>
                <c:pt idx="37832">
                  <c:v>43719.59375</c:v>
                </c:pt>
                <c:pt idx="37833">
                  <c:v>43719.614583333401</c:v>
                </c:pt>
                <c:pt idx="37834">
                  <c:v>43719.635416666599</c:v>
                </c:pt>
                <c:pt idx="37835">
                  <c:v>43719.65625</c:v>
                </c:pt>
                <c:pt idx="37836">
                  <c:v>43719.677083333401</c:v>
                </c:pt>
                <c:pt idx="37837">
                  <c:v>43719.697916666599</c:v>
                </c:pt>
                <c:pt idx="37838">
                  <c:v>43719.71875</c:v>
                </c:pt>
                <c:pt idx="37839">
                  <c:v>43719.739583333401</c:v>
                </c:pt>
                <c:pt idx="37840">
                  <c:v>43719.760416666599</c:v>
                </c:pt>
                <c:pt idx="37841">
                  <c:v>43719.78125</c:v>
                </c:pt>
                <c:pt idx="37842">
                  <c:v>43719.802083333401</c:v>
                </c:pt>
                <c:pt idx="37843">
                  <c:v>43719.822916666599</c:v>
                </c:pt>
                <c:pt idx="37844">
                  <c:v>43719.84375</c:v>
                </c:pt>
                <c:pt idx="37845">
                  <c:v>43719.864583333401</c:v>
                </c:pt>
                <c:pt idx="37846">
                  <c:v>43719.885416666599</c:v>
                </c:pt>
                <c:pt idx="37847">
                  <c:v>43719.90625</c:v>
                </c:pt>
                <c:pt idx="37848">
                  <c:v>43719.927083333401</c:v>
                </c:pt>
                <c:pt idx="37849">
                  <c:v>43719.947916666599</c:v>
                </c:pt>
                <c:pt idx="37850">
                  <c:v>43719.96875</c:v>
                </c:pt>
                <c:pt idx="37851">
                  <c:v>43719.989583333401</c:v>
                </c:pt>
                <c:pt idx="37852">
                  <c:v>43720.010416666599</c:v>
                </c:pt>
                <c:pt idx="37853">
                  <c:v>43720.03125</c:v>
                </c:pt>
                <c:pt idx="37854">
                  <c:v>43720.052083333401</c:v>
                </c:pt>
                <c:pt idx="37855">
                  <c:v>43720.072916666599</c:v>
                </c:pt>
                <c:pt idx="37856">
                  <c:v>43720.09375</c:v>
                </c:pt>
                <c:pt idx="37857">
                  <c:v>43720.114583333401</c:v>
                </c:pt>
                <c:pt idx="37858">
                  <c:v>43720.135416666599</c:v>
                </c:pt>
                <c:pt idx="37859">
                  <c:v>43720.15625</c:v>
                </c:pt>
                <c:pt idx="37860">
                  <c:v>43720.177083333401</c:v>
                </c:pt>
                <c:pt idx="37861">
                  <c:v>43720.197916666599</c:v>
                </c:pt>
                <c:pt idx="37862">
                  <c:v>43720.21875</c:v>
                </c:pt>
                <c:pt idx="37863">
                  <c:v>43720.239583333401</c:v>
                </c:pt>
                <c:pt idx="37864">
                  <c:v>43720.260416666599</c:v>
                </c:pt>
                <c:pt idx="37865">
                  <c:v>43720.28125</c:v>
                </c:pt>
                <c:pt idx="37866">
                  <c:v>43720.302083333401</c:v>
                </c:pt>
                <c:pt idx="37867">
                  <c:v>43720.322916666599</c:v>
                </c:pt>
                <c:pt idx="37868">
                  <c:v>43720.34375</c:v>
                </c:pt>
                <c:pt idx="37869">
                  <c:v>43720.364583333401</c:v>
                </c:pt>
                <c:pt idx="37870">
                  <c:v>43720.385416666599</c:v>
                </c:pt>
                <c:pt idx="37871">
                  <c:v>43720.40625</c:v>
                </c:pt>
                <c:pt idx="37872">
                  <c:v>43720.427083333401</c:v>
                </c:pt>
                <c:pt idx="37873">
                  <c:v>43720.447916666599</c:v>
                </c:pt>
                <c:pt idx="37874">
                  <c:v>43720.46875</c:v>
                </c:pt>
                <c:pt idx="37875">
                  <c:v>43720.489583333401</c:v>
                </c:pt>
                <c:pt idx="37876">
                  <c:v>43720.510416666599</c:v>
                </c:pt>
                <c:pt idx="37877">
                  <c:v>43720.53125</c:v>
                </c:pt>
                <c:pt idx="37878">
                  <c:v>43720.552083333401</c:v>
                </c:pt>
                <c:pt idx="37879">
                  <c:v>43720.572916666599</c:v>
                </c:pt>
                <c:pt idx="37880">
                  <c:v>43720.59375</c:v>
                </c:pt>
                <c:pt idx="37881">
                  <c:v>43720.614583333401</c:v>
                </c:pt>
                <c:pt idx="37882">
                  <c:v>43720.635416666599</c:v>
                </c:pt>
                <c:pt idx="37883">
                  <c:v>43720.65625</c:v>
                </c:pt>
                <c:pt idx="37884">
                  <c:v>43720.677083333401</c:v>
                </c:pt>
                <c:pt idx="37885">
                  <c:v>43720.697916666599</c:v>
                </c:pt>
                <c:pt idx="37886">
                  <c:v>43720.71875</c:v>
                </c:pt>
                <c:pt idx="37887">
                  <c:v>43720.739583333401</c:v>
                </c:pt>
                <c:pt idx="37888">
                  <c:v>43720.760416666599</c:v>
                </c:pt>
                <c:pt idx="37889">
                  <c:v>43720.78125</c:v>
                </c:pt>
                <c:pt idx="37890">
                  <c:v>43720.802083333401</c:v>
                </c:pt>
                <c:pt idx="37891">
                  <c:v>43720.822916666599</c:v>
                </c:pt>
                <c:pt idx="37892">
                  <c:v>43720.84375</c:v>
                </c:pt>
                <c:pt idx="37893">
                  <c:v>43720.864583333401</c:v>
                </c:pt>
                <c:pt idx="37894">
                  <c:v>43720.885416666599</c:v>
                </c:pt>
                <c:pt idx="37895">
                  <c:v>43720.90625</c:v>
                </c:pt>
                <c:pt idx="37896">
                  <c:v>43720.927083333401</c:v>
                </c:pt>
                <c:pt idx="37897">
                  <c:v>43720.947916666599</c:v>
                </c:pt>
                <c:pt idx="37898">
                  <c:v>43720.96875</c:v>
                </c:pt>
                <c:pt idx="37899">
                  <c:v>43720.989583333401</c:v>
                </c:pt>
                <c:pt idx="37900">
                  <c:v>43721.010416666599</c:v>
                </c:pt>
                <c:pt idx="37901">
                  <c:v>43721.03125</c:v>
                </c:pt>
                <c:pt idx="37902">
                  <c:v>43721.052083333401</c:v>
                </c:pt>
                <c:pt idx="37903">
                  <c:v>43721.072916666599</c:v>
                </c:pt>
                <c:pt idx="37904">
                  <c:v>43721.09375</c:v>
                </c:pt>
                <c:pt idx="37905">
                  <c:v>43721.114583333401</c:v>
                </c:pt>
                <c:pt idx="37906">
                  <c:v>43721.135416666599</c:v>
                </c:pt>
                <c:pt idx="37907">
                  <c:v>43721.15625</c:v>
                </c:pt>
                <c:pt idx="37908">
                  <c:v>43721.177083333401</c:v>
                </c:pt>
                <c:pt idx="37909">
                  <c:v>43721.197916666599</c:v>
                </c:pt>
                <c:pt idx="37910">
                  <c:v>43721.21875</c:v>
                </c:pt>
                <c:pt idx="37911">
                  <c:v>43721.239583333401</c:v>
                </c:pt>
                <c:pt idx="37912">
                  <c:v>43721.260416666599</c:v>
                </c:pt>
                <c:pt idx="37913">
                  <c:v>43721.28125</c:v>
                </c:pt>
                <c:pt idx="37914">
                  <c:v>43721.302083333401</c:v>
                </c:pt>
                <c:pt idx="37915">
                  <c:v>43721.322916666599</c:v>
                </c:pt>
                <c:pt idx="37916">
                  <c:v>43721.34375</c:v>
                </c:pt>
                <c:pt idx="37917">
                  <c:v>43721.364583333401</c:v>
                </c:pt>
                <c:pt idx="37918">
                  <c:v>43721.385416666599</c:v>
                </c:pt>
                <c:pt idx="37919">
                  <c:v>43721.40625</c:v>
                </c:pt>
                <c:pt idx="37920">
                  <c:v>43721.427083333401</c:v>
                </c:pt>
                <c:pt idx="37921">
                  <c:v>43721.447916666599</c:v>
                </c:pt>
                <c:pt idx="37922">
                  <c:v>43721.46875</c:v>
                </c:pt>
                <c:pt idx="37923">
                  <c:v>43721.489583333401</c:v>
                </c:pt>
                <c:pt idx="37924">
                  <c:v>43721.510416666599</c:v>
                </c:pt>
                <c:pt idx="37925">
                  <c:v>43721.53125</c:v>
                </c:pt>
                <c:pt idx="37926">
                  <c:v>43721.552083333401</c:v>
                </c:pt>
                <c:pt idx="37927">
                  <c:v>43721.572916666599</c:v>
                </c:pt>
                <c:pt idx="37928">
                  <c:v>43721.59375</c:v>
                </c:pt>
                <c:pt idx="37929">
                  <c:v>43721.614583333401</c:v>
                </c:pt>
                <c:pt idx="37930">
                  <c:v>43721.635416666599</c:v>
                </c:pt>
                <c:pt idx="37931">
                  <c:v>43721.65625</c:v>
                </c:pt>
                <c:pt idx="37932">
                  <c:v>43721.677083333401</c:v>
                </c:pt>
                <c:pt idx="37933">
                  <c:v>43721.697916666599</c:v>
                </c:pt>
                <c:pt idx="37934">
                  <c:v>43721.71875</c:v>
                </c:pt>
                <c:pt idx="37935">
                  <c:v>43721.739583333401</c:v>
                </c:pt>
                <c:pt idx="37936">
                  <c:v>43721.760416666599</c:v>
                </c:pt>
                <c:pt idx="37937">
                  <c:v>43721.78125</c:v>
                </c:pt>
                <c:pt idx="37938">
                  <c:v>43721.802083333401</c:v>
                </c:pt>
                <c:pt idx="37939">
                  <c:v>43721.822916666599</c:v>
                </c:pt>
                <c:pt idx="37940">
                  <c:v>43721.84375</c:v>
                </c:pt>
                <c:pt idx="37941">
                  <c:v>43721.864583333401</c:v>
                </c:pt>
                <c:pt idx="37942">
                  <c:v>43721.885416666599</c:v>
                </c:pt>
                <c:pt idx="37943">
                  <c:v>43721.90625</c:v>
                </c:pt>
                <c:pt idx="37944">
                  <c:v>43721.927083333401</c:v>
                </c:pt>
                <c:pt idx="37945">
                  <c:v>43721.947916666599</c:v>
                </c:pt>
                <c:pt idx="37946">
                  <c:v>43721.96875</c:v>
                </c:pt>
                <c:pt idx="37947">
                  <c:v>43721.989583333401</c:v>
                </c:pt>
                <c:pt idx="37948">
                  <c:v>43722.010416666599</c:v>
                </c:pt>
                <c:pt idx="37949">
                  <c:v>43722.03125</c:v>
                </c:pt>
                <c:pt idx="37950">
                  <c:v>43722.052083333401</c:v>
                </c:pt>
                <c:pt idx="37951">
                  <c:v>43722.072916666599</c:v>
                </c:pt>
                <c:pt idx="37952">
                  <c:v>43722.09375</c:v>
                </c:pt>
                <c:pt idx="37953">
                  <c:v>43722.114583333401</c:v>
                </c:pt>
                <c:pt idx="37954">
                  <c:v>43722.135416666599</c:v>
                </c:pt>
                <c:pt idx="37955">
                  <c:v>43722.15625</c:v>
                </c:pt>
                <c:pt idx="37956">
                  <c:v>43722.177083333401</c:v>
                </c:pt>
                <c:pt idx="37957">
                  <c:v>43722.197916666599</c:v>
                </c:pt>
                <c:pt idx="37958">
                  <c:v>43722.21875</c:v>
                </c:pt>
                <c:pt idx="37959">
                  <c:v>43722.239583333401</c:v>
                </c:pt>
                <c:pt idx="37960">
                  <c:v>43722.260416666599</c:v>
                </c:pt>
                <c:pt idx="37961">
                  <c:v>43722.28125</c:v>
                </c:pt>
                <c:pt idx="37962">
                  <c:v>43722.302083333401</c:v>
                </c:pt>
                <c:pt idx="37963">
                  <c:v>43722.322916666599</c:v>
                </c:pt>
                <c:pt idx="37964">
                  <c:v>43722.34375</c:v>
                </c:pt>
                <c:pt idx="37965">
                  <c:v>43722.364583333401</c:v>
                </c:pt>
                <c:pt idx="37966">
                  <c:v>43722.385416666599</c:v>
                </c:pt>
                <c:pt idx="37967">
                  <c:v>43722.40625</c:v>
                </c:pt>
                <c:pt idx="37968">
                  <c:v>43722.427083333401</c:v>
                </c:pt>
                <c:pt idx="37969">
                  <c:v>43722.447916666599</c:v>
                </c:pt>
                <c:pt idx="37970">
                  <c:v>43722.46875</c:v>
                </c:pt>
                <c:pt idx="37971">
                  <c:v>43722.489583333401</c:v>
                </c:pt>
                <c:pt idx="37972">
                  <c:v>43722.510416666599</c:v>
                </c:pt>
                <c:pt idx="37973">
                  <c:v>43722.53125</c:v>
                </c:pt>
                <c:pt idx="37974">
                  <c:v>43722.552083333401</c:v>
                </c:pt>
                <c:pt idx="37975">
                  <c:v>43722.572916666599</c:v>
                </c:pt>
                <c:pt idx="37976">
                  <c:v>43722.59375</c:v>
                </c:pt>
                <c:pt idx="37977">
                  <c:v>43722.614583333401</c:v>
                </c:pt>
                <c:pt idx="37978">
                  <c:v>43722.635416666599</c:v>
                </c:pt>
                <c:pt idx="37979">
                  <c:v>43722.65625</c:v>
                </c:pt>
                <c:pt idx="37980">
                  <c:v>43722.677083333401</c:v>
                </c:pt>
                <c:pt idx="37981">
                  <c:v>43722.697916666599</c:v>
                </c:pt>
                <c:pt idx="37982">
                  <c:v>43722.71875</c:v>
                </c:pt>
                <c:pt idx="37983">
                  <c:v>43722.739583333401</c:v>
                </c:pt>
                <c:pt idx="37984">
                  <c:v>43722.760416666599</c:v>
                </c:pt>
                <c:pt idx="37985">
                  <c:v>43722.78125</c:v>
                </c:pt>
                <c:pt idx="37986">
                  <c:v>43722.802083333401</c:v>
                </c:pt>
                <c:pt idx="37987">
                  <c:v>43722.822916666599</c:v>
                </c:pt>
                <c:pt idx="37988">
                  <c:v>43722.84375</c:v>
                </c:pt>
                <c:pt idx="37989">
                  <c:v>43722.864583333401</c:v>
                </c:pt>
                <c:pt idx="37990">
                  <c:v>43722.885416666599</c:v>
                </c:pt>
                <c:pt idx="37991">
                  <c:v>43722.90625</c:v>
                </c:pt>
                <c:pt idx="37992">
                  <c:v>43722.927083333401</c:v>
                </c:pt>
                <c:pt idx="37993">
                  <c:v>43722.947916666599</c:v>
                </c:pt>
                <c:pt idx="37994">
                  <c:v>43722.96875</c:v>
                </c:pt>
                <c:pt idx="37995">
                  <c:v>43722.989583333401</c:v>
                </c:pt>
                <c:pt idx="37996">
                  <c:v>43723.010416666599</c:v>
                </c:pt>
                <c:pt idx="37997">
                  <c:v>43723.03125</c:v>
                </c:pt>
                <c:pt idx="37998">
                  <c:v>43723.052083333401</c:v>
                </c:pt>
                <c:pt idx="37999">
                  <c:v>43723.072916666599</c:v>
                </c:pt>
                <c:pt idx="38000">
                  <c:v>43723.09375</c:v>
                </c:pt>
                <c:pt idx="38001">
                  <c:v>43723.114583333401</c:v>
                </c:pt>
                <c:pt idx="38002">
                  <c:v>43723.135416666599</c:v>
                </c:pt>
                <c:pt idx="38003">
                  <c:v>43723.15625</c:v>
                </c:pt>
                <c:pt idx="38004">
                  <c:v>43723.177083333401</c:v>
                </c:pt>
                <c:pt idx="38005">
                  <c:v>43723.197916666599</c:v>
                </c:pt>
                <c:pt idx="38006">
                  <c:v>43723.21875</c:v>
                </c:pt>
                <c:pt idx="38007">
                  <c:v>43723.239583333401</c:v>
                </c:pt>
                <c:pt idx="38008">
                  <c:v>43723.260416666599</c:v>
                </c:pt>
                <c:pt idx="38009">
                  <c:v>43723.28125</c:v>
                </c:pt>
                <c:pt idx="38010">
                  <c:v>43723.302083333401</c:v>
                </c:pt>
                <c:pt idx="38011">
                  <c:v>43723.322916666599</c:v>
                </c:pt>
                <c:pt idx="38012">
                  <c:v>43723.34375</c:v>
                </c:pt>
                <c:pt idx="38013">
                  <c:v>43723.364583333401</c:v>
                </c:pt>
                <c:pt idx="38014">
                  <c:v>43723.385416666599</c:v>
                </c:pt>
                <c:pt idx="38015">
                  <c:v>43723.40625</c:v>
                </c:pt>
                <c:pt idx="38016">
                  <c:v>43723.427083333401</c:v>
                </c:pt>
                <c:pt idx="38017">
                  <c:v>43723.447916666599</c:v>
                </c:pt>
                <c:pt idx="38018">
                  <c:v>43723.46875</c:v>
                </c:pt>
                <c:pt idx="38019">
                  <c:v>43723.489583333401</c:v>
                </c:pt>
                <c:pt idx="38020">
                  <c:v>43723.510416666599</c:v>
                </c:pt>
                <c:pt idx="38021">
                  <c:v>43723.53125</c:v>
                </c:pt>
                <c:pt idx="38022">
                  <c:v>43723.552083333401</c:v>
                </c:pt>
                <c:pt idx="38023">
                  <c:v>43723.572916666599</c:v>
                </c:pt>
                <c:pt idx="38024">
                  <c:v>43723.59375</c:v>
                </c:pt>
                <c:pt idx="38025">
                  <c:v>43723.614583333401</c:v>
                </c:pt>
                <c:pt idx="38026">
                  <c:v>43723.635416666599</c:v>
                </c:pt>
                <c:pt idx="38027">
                  <c:v>43723.65625</c:v>
                </c:pt>
                <c:pt idx="38028">
                  <c:v>43723.677083333401</c:v>
                </c:pt>
                <c:pt idx="38029">
                  <c:v>43723.697916666599</c:v>
                </c:pt>
                <c:pt idx="38030">
                  <c:v>43723.71875</c:v>
                </c:pt>
                <c:pt idx="38031">
                  <c:v>43723.739583333401</c:v>
                </c:pt>
                <c:pt idx="38032">
                  <c:v>43723.760416666599</c:v>
                </c:pt>
                <c:pt idx="38033">
                  <c:v>43723.78125</c:v>
                </c:pt>
                <c:pt idx="38034">
                  <c:v>43723.802083333401</c:v>
                </c:pt>
                <c:pt idx="38035">
                  <c:v>43723.822916666599</c:v>
                </c:pt>
                <c:pt idx="38036">
                  <c:v>43723.84375</c:v>
                </c:pt>
                <c:pt idx="38037">
                  <c:v>43723.864583333401</c:v>
                </c:pt>
                <c:pt idx="38038">
                  <c:v>43723.885416666599</c:v>
                </c:pt>
                <c:pt idx="38039">
                  <c:v>43723.90625</c:v>
                </c:pt>
                <c:pt idx="38040">
                  <c:v>43723.927083333401</c:v>
                </c:pt>
                <c:pt idx="38041">
                  <c:v>43723.947916666599</c:v>
                </c:pt>
                <c:pt idx="38042">
                  <c:v>43723.96875</c:v>
                </c:pt>
                <c:pt idx="38043">
                  <c:v>43723.989583333401</c:v>
                </c:pt>
                <c:pt idx="38044">
                  <c:v>43724.010416666599</c:v>
                </c:pt>
                <c:pt idx="38045">
                  <c:v>43724.03125</c:v>
                </c:pt>
                <c:pt idx="38046">
                  <c:v>43724.052083333401</c:v>
                </c:pt>
                <c:pt idx="38047">
                  <c:v>43724.072916666599</c:v>
                </c:pt>
                <c:pt idx="38048">
                  <c:v>43724.09375</c:v>
                </c:pt>
                <c:pt idx="38049">
                  <c:v>43724.114583333401</c:v>
                </c:pt>
                <c:pt idx="38050">
                  <c:v>43724.135416666599</c:v>
                </c:pt>
                <c:pt idx="38051">
                  <c:v>43724.15625</c:v>
                </c:pt>
                <c:pt idx="38052">
                  <c:v>43724.177083333401</c:v>
                </c:pt>
                <c:pt idx="38053">
                  <c:v>43724.197916666599</c:v>
                </c:pt>
                <c:pt idx="38054">
                  <c:v>43724.21875</c:v>
                </c:pt>
                <c:pt idx="38055">
                  <c:v>43724.239583333401</c:v>
                </c:pt>
                <c:pt idx="38056">
                  <c:v>43724.260416666599</c:v>
                </c:pt>
                <c:pt idx="38057">
                  <c:v>43724.28125</c:v>
                </c:pt>
                <c:pt idx="38058">
                  <c:v>43724.302083333401</c:v>
                </c:pt>
                <c:pt idx="38059">
                  <c:v>43724.322916666599</c:v>
                </c:pt>
                <c:pt idx="38060">
                  <c:v>43724.34375</c:v>
                </c:pt>
                <c:pt idx="38061">
                  <c:v>43724.364583333401</c:v>
                </c:pt>
                <c:pt idx="38062">
                  <c:v>43724.385416666599</c:v>
                </c:pt>
                <c:pt idx="38063">
                  <c:v>43724.40625</c:v>
                </c:pt>
                <c:pt idx="38064">
                  <c:v>43724.427083333401</c:v>
                </c:pt>
                <c:pt idx="38065">
                  <c:v>43724.447916666599</c:v>
                </c:pt>
                <c:pt idx="38066">
                  <c:v>43724.46875</c:v>
                </c:pt>
                <c:pt idx="38067">
                  <c:v>43724.489583333401</c:v>
                </c:pt>
                <c:pt idx="38068">
                  <c:v>43724.510416666599</c:v>
                </c:pt>
                <c:pt idx="38069">
                  <c:v>43724.53125</c:v>
                </c:pt>
                <c:pt idx="38070">
                  <c:v>43724.552083333401</c:v>
                </c:pt>
                <c:pt idx="38071">
                  <c:v>43724.572916666599</c:v>
                </c:pt>
                <c:pt idx="38072">
                  <c:v>43724.59375</c:v>
                </c:pt>
                <c:pt idx="38073">
                  <c:v>43724.614583333401</c:v>
                </c:pt>
                <c:pt idx="38074">
                  <c:v>43724.635416666599</c:v>
                </c:pt>
                <c:pt idx="38075">
                  <c:v>43724.65625</c:v>
                </c:pt>
                <c:pt idx="38076">
                  <c:v>43724.677083333401</c:v>
                </c:pt>
                <c:pt idx="38077">
                  <c:v>43724.697916666599</c:v>
                </c:pt>
                <c:pt idx="38078">
                  <c:v>43724.71875</c:v>
                </c:pt>
                <c:pt idx="38079">
                  <c:v>43724.739583333401</c:v>
                </c:pt>
                <c:pt idx="38080">
                  <c:v>43724.760416666599</c:v>
                </c:pt>
                <c:pt idx="38081">
                  <c:v>43724.78125</c:v>
                </c:pt>
                <c:pt idx="38082">
                  <c:v>43724.802083333401</c:v>
                </c:pt>
                <c:pt idx="38083">
                  <c:v>43724.822916666599</c:v>
                </c:pt>
                <c:pt idx="38084">
                  <c:v>43724.84375</c:v>
                </c:pt>
                <c:pt idx="38085">
                  <c:v>43724.864583333401</c:v>
                </c:pt>
                <c:pt idx="38086">
                  <c:v>43724.885416666599</c:v>
                </c:pt>
                <c:pt idx="38087">
                  <c:v>43724.90625</c:v>
                </c:pt>
                <c:pt idx="38088">
                  <c:v>43724.927083333401</c:v>
                </c:pt>
                <c:pt idx="38089">
                  <c:v>43724.947916666599</c:v>
                </c:pt>
                <c:pt idx="38090">
                  <c:v>43724.96875</c:v>
                </c:pt>
                <c:pt idx="38091">
                  <c:v>43724.989583333401</c:v>
                </c:pt>
                <c:pt idx="38092">
                  <c:v>43725.010416666599</c:v>
                </c:pt>
                <c:pt idx="38093">
                  <c:v>43725.03125</c:v>
                </c:pt>
                <c:pt idx="38094">
                  <c:v>43725.052083333401</c:v>
                </c:pt>
                <c:pt idx="38095">
                  <c:v>43725.072916666599</c:v>
                </c:pt>
                <c:pt idx="38096">
                  <c:v>43725.09375</c:v>
                </c:pt>
                <c:pt idx="38097">
                  <c:v>43725.114583333401</c:v>
                </c:pt>
                <c:pt idx="38098">
                  <c:v>43725.135416666599</c:v>
                </c:pt>
                <c:pt idx="38099">
                  <c:v>43725.15625</c:v>
                </c:pt>
                <c:pt idx="38100">
                  <c:v>43725.177083333401</c:v>
                </c:pt>
                <c:pt idx="38101">
                  <c:v>43725.197916666599</c:v>
                </c:pt>
                <c:pt idx="38102">
                  <c:v>43725.21875</c:v>
                </c:pt>
                <c:pt idx="38103">
                  <c:v>43725.239583333401</c:v>
                </c:pt>
                <c:pt idx="38104">
                  <c:v>43725.260416666599</c:v>
                </c:pt>
                <c:pt idx="38105">
                  <c:v>43725.28125</c:v>
                </c:pt>
                <c:pt idx="38106">
                  <c:v>43725.302083333401</c:v>
                </c:pt>
                <c:pt idx="38107">
                  <c:v>43725.322916666599</c:v>
                </c:pt>
                <c:pt idx="38108">
                  <c:v>43725.34375</c:v>
                </c:pt>
                <c:pt idx="38109">
                  <c:v>43725.364583333401</c:v>
                </c:pt>
                <c:pt idx="38110">
                  <c:v>43725.385416666599</c:v>
                </c:pt>
                <c:pt idx="38111">
                  <c:v>43725.40625</c:v>
                </c:pt>
                <c:pt idx="38112">
                  <c:v>43725.427083333401</c:v>
                </c:pt>
                <c:pt idx="38113">
                  <c:v>43725.447916666599</c:v>
                </c:pt>
                <c:pt idx="38114">
                  <c:v>43725.46875</c:v>
                </c:pt>
                <c:pt idx="38115">
                  <c:v>43725.489583333401</c:v>
                </c:pt>
                <c:pt idx="38116">
                  <c:v>43725.510416666599</c:v>
                </c:pt>
                <c:pt idx="38117">
                  <c:v>43725.53125</c:v>
                </c:pt>
                <c:pt idx="38118">
                  <c:v>43725.552083333401</c:v>
                </c:pt>
                <c:pt idx="38119">
                  <c:v>43725.572916666599</c:v>
                </c:pt>
                <c:pt idx="38120">
                  <c:v>43725.59375</c:v>
                </c:pt>
                <c:pt idx="38121">
                  <c:v>43725.614583333401</c:v>
                </c:pt>
                <c:pt idx="38122">
                  <c:v>43725.635416666599</c:v>
                </c:pt>
                <c:pt idx="38123">
                  <c:v>43725.65625</c:v>
                </c:pt>
                <c:pt idx="38124">
                  <c:v>43725.677083333401</c:v>
                </c:pt>
                <c:pt idx="38125">
                  <c:v>43725.697916666599</c:v>
                </c:pt>
                <c:pt idx="38126">
                  <c:v>43725.71875</c:v>
                </c:pt>
                <c:pt idx="38127">
                  <c:v>43725.739583333401</c:v>
                </c:pt>
                <c:pt idx="38128">
                  <c:v>43725.760416666599</c:v>
                </c:pt>
                <c:pt idx="38129">
                  <c:v>43725.78125</c:v>
                </c:pt>
                <c:pt idx="38130">
                  <c:v>43725.802083333401</c:v>
                </c:pt>
                <c:pt idx="38131">
                  <c:v>43725.822916666599</c:v>
                </c:pt>
                <c:pt idx="38132">
                  <c:v>43725.84375</c:v>
                </c:pt>
                <c:pt idx="38133">
                  <c:v>43725.864583333401</c:v>
                </c:pt>
                <c:pt idx="38134">
                  <c:v>43725.885416666599</c:v>
                </c:pt>
                <c:pt idx="38135">
                  <c:v>43725.90625</c:v>
                </c:pt>
                <c:pt idx="38136">
                  <c:v>43725.927083333401</c:v>
                </c:pt>
                <c:pt idx="38137">
                  <c:v>43725.947916666599</c:v>
                </c:pt>
                <c:pt idx="38138">
                  <c:v>43725.96875</c:v>
                </c:pt>
                <c:pt idx="38139">
                  <c:v>43725.989583333401</c:v>
                </c:pt>
                <c:pt idx="38140">
                  <c:v>43726.010416666599</c:v>
                </c:pt>
                <c:pt idx="38141">
                  <c:v>43726.03125</c:v>
                </c:pt>
                <c:pt idx="38142">
                  <c:v>43726.052083333401</c:v>
                </c:pt>
                <c:pt idx="38143">
                  <c:v>43726.072916666599</c:v>
                </c:pt>
                <c:pt idx="38144">
                  <c:v>43726.09375</c:v>
                </c:pt>
                <c:pt idx="38145">
                  <c:v>43726.114583333401</c:v>
                </c:pt>
                <c:pt idx="38146">
                  <c:v>43726.135416666599</c:v>
                </c:pt>
                <c:pt idx="38147">
                  <c:v>43726.15625</c:v>
                </c:pt>
                <c:pt idx="38148">
                  <c:v>43726.177083333401</c:v>
                </c:pt>
                <c:pt idx="38149">
                  <c:v>43726.197916666599</c:v>
                </c:pt>
                <c:pt idx="38150">
                  <c:v>43726.21875</c:v>
                </c:pt>
                <c:pt idx="38151">
                  <c:v>43726.239583333401</c:v>
                </c:pt>
                <c:pt idx="38152">
                  <c:v>43726.260416666599</c:v>
                </c:pt>
                <c:pt idx="38153">
                  <c:v>43726.28125</c:v>
                </c:pt>
                <c:pt idx="38154">
                  <c:v>43726.302083333401</c:v>
                </c:pt>
                <c:pt idx="38155">
                  <c:v>43726.322916666599</c:v>
                </c:pt>
                <c:pt idx="38156">
                  <c:v>43726.34375</c:v>
                </c:pt>
                <c:pt idx="38157">
                  <c:v>43726.364583333401</c:v>
                </c:pt>
                <c:pt idx="38158">
                  <c:v>43726.385416666599</c:v>
                </c:pt>
                <c:pt idx="38159">
                  <c:v>43726.40625</c:v>
                </c:pt>
                <c:pt idx="38160">
                  <c:v>43726.427083333401</c:v>
                </c:pt>
                <c:pt idx="38161">
                  <c:v>43726.447916666599</c:v>
                </c:pt>
                <c:pt idx="38162">
                  <c:v>43726.46875</c:v>
                </c:pt>
                <c:pt idx="38163">
                  <c:v>43726.489583333401</c:v>
                </c:pt>
                <c:pt idx="38164">
                  <c:v>43726.510416666599</c:v>
                </c:pt>
                <c:pt idx="38165">
                  <c:v>43726.53125</c:v>
                </c:pt>
                <c:pt idx="38166">
                  <c:v>43726.552083333401</c:v>
                </c:pt>
                <c:pt idx="38167">
                  <c:v>43726.572916666599</c:v>
                </c:pt>
                <c:pt idx="38168">
                  <c:v>43726.59375</c:v>
                </c:pt>
                <c:pt idx="38169">
                  <c:v>43726.614583333401</c:v>
                </c:pt>
                <c:pt idx="38170">
                  <c:v>43726.635416666599</c:v>
                </c:pt>
                <c:pt idx="38171">
                  <c:v>43726.65625</c:v>
                </c:pt>
                <c:pt idx="38172">
                  <c:v>43726.677083333401</c:v>
                </c:pt>
                <c:pt idx="38173">
                  <c:v>43726.697916666599</c:v>
                </c:pt>
                <c:pt idx="38174">
                  <c:v>43726.71875</c:v>
                </c:pt>
                <c:pt idx="38175">
                  <c:v>43726.739583333401</c:v>
                </c:pt>
                <c:pt idx="38176">
                  <c:v>43726.760416666599</c:v>
                </c:pt>
                <c:pt idx="38177">
                  <c:v>43726.78125</c:v>
                </c:pt>
                <c:pt idx="38178">
                  <c:v>43726.802083333401</c:v>
                </c:pt>
                <c:pt idx="38179">
                  <c:v>43726.822916666599</c:v>
                </c:pt>
                <c:pt idx="38180">
                  <c:v>43726.84375</c:v>
                </c:pt>
                <c:pt idx="38181">
                  <c:v>43726.864583333401</c:v>
                </c:pt>
                <c:pt idx="38182">
                  <c:v>43726.885416666599</c:v>
                </c:pt>
                <c:pt idx="38183">
                  <c:v>43726.90625</c:v>
                </c:pt>
                <c:pt idx="38184">
                  <c:v>43726.927083333401</c:v>
                </c:pt>
                <c:pt idx="38185">
                  <c:v>43726.947916666599</c:v>
                </c:pt>
                <c:pt idx="38186">
                  <c:v>43726.96875</c:v>
                </c:pt>
                <c:pt idx="38187">
                  <c:v>43726.989583333401</c:v>
                </c:pt>
                <c:pt idx="38188">
                  <c:v>43727.010416666599</c:v>
                </c:pt>
                <c:pt idx="38189">
                  <c:v>43727.03125</c:v>
                </c:pt>
                <c:pt idx="38190">
                  <c:v>43727.052083333401</c:v>
                </c:pt>
                <c:pt idx="38191">
                  <c:v>43727.072916666599</c:v>
                </c:pt>
                <c:pt idx="38192">
                  <c:v>43727.09375</c:v>
                </c:pt>
                <c:pt idx="38193">
                  <c:v>43727.114583333401</c:v>
                </c:pt>
                <c:pt idx="38194">
                  <c:v>43727.135416666599</c:v>
                </c:pt>
                <c:pt idx="38195">
                  <c:v>43727.15625</c:v>
                </c:pt>
                <c:pt idx="38196">
                  <c:v>43727.177083333401</c:v>
                </c:pt>
                <c:pt idx="38197">
                  <c:v>43727.197916666599</c:v>
                </c:pt>
                <c:pt idx="38198">
                  <c:v>43727.21875</c:v>
                </c:pt>
                <c:pt idx="38199">
                  <c:v>43727.239583333401</c:v>
                </c:pt>
                <c:pt idx="38200">
                  <c:v>43727.260416666599</c:v>
                </c:pt>
                <c:pt idx="38201">
                  <c:v>43727.28125</c:v>
                </c:pt>
                <c:pt idx="38202">
                  <c:v>43727.302083333401</c:v>
                </c:pt>
                <c:pt idx="38203">
                  <c:v>43727.322916666599</c:v>
                </c:pt>
                <c:pt idx="38204">
                  <c:v>43727.34375</c:v>
                </c:pt>
                <c:pt idx="38205">
                  <c:v>43727.364583333401</c:v>
                </c:pt>
                <c:pt idx="38206">
                  <c:v>43727.385416666599</c:v>
                </c:pt>
                <c:pt idx="38207">
                  <c:v>43727.40625</c:v>
                </c:pt>
                <c:pt idx="38208">
                  <c:v>43727.427083333401</c:v>
                </c:pt>
                <c:pt idx="38209">
                  <c:v>43727.447916666599</c:v>
                </c:pt>
                <c:pt idx="38210">
                  <c:v>43727.46875</c:v>
                </c:pt>
                <c:pt idx="38211">
                  <c:v>43727.489583333401</c:v>
                </c:pt>
                <c:pt idx="38212">
                  <c:v>43727.510416666599</c:v>
                </c:pt>
                <c:pt idx="38213">
                  <c:v>43727.53125</c:v>
                </c:pt>
                <c:pt idx="38214">
                  <c:v>43727.552083333401</c:v>
                </c:pt>
                <c:pt idx="38215">
                  <c:v>43727.572916666599</c:v>
                </c:pt>
                <c:pt idx="38216">
                  <c:v>43727.59375</c:v>
                </c:pt>
                <c:pt idx="38217">
                  <c:v>43727.614583333401</c:v>
                </c:pt>
                <c:pt idx="38218">
                  <c:v>43727.635416666599</c:v>
                </c:pt>
                <c:pt idx="38219">
                  <c:v>43727.65625</c:v>
                </c:pt>
                <c:pt idx="38220">
                  <c:v>43727.677083333401</c:v>
                </c:pt>
                <c:pt idx="38221">
                  <c:v>43727.697916666599</c:v>
                </c:pt>
                <c:pt idx="38222">
                  <c:v>43727.71875</c:v>
                </c:pt>
                <c:pt idx="38223">
                  <c:v>43727.739583333401</c:v>
                </c:pt>
                <c:pt idx="38224">
                  <c:v>43727.760416666599</c:v>
                </c:pt>
                <c:pt idx="38225">
                  <c:v>43727.78125</c:v>
                </c:pt>
                <c:pt idx="38226">
                  <c:v>43727.802083333401</c:v>
                </c:pt>
                <c:pt idx="38227">
                  <c:v>43727.822916666599</c:v>
                </c:pt>
                <c:pt idx="38228">
                  <c:v>43727.84375</c:v>
                </c:pt>
                <c:pt idx="38229">
                  <c:v>43727.864583333401</c:v>
                </c:pt>
                <c:pt idx="38230">
                  <c:v>43727.885416666599</c:v>
                </c:pt>
                <c:pt idx="38231">
                  <c:v>43727.90625</c:v>
                </c:pt>
                <c:pt idx="38232">
                  <c:v>43727.927083333401</c:v>
                </c:pt>
                <c:pt idx="38233">
                  <c:v>43727.947916666599</c:v>
                </c:pt>
                <c:pt idx="38234">
                  <c:v>43727.96875</c:v>
                </c:pt>
                <c:pt idx="38235">
                  <c:v>43727.989583333401</c:v>
                </c:pt>
                <c:pt idx="38236">
                  <c:v>43728.010416666599</c:v>
                </c:pt>
                <c:pt idx="38237">
                  <c:v>43728.03125</c:v>
                </c:pt>
                <c:pt idx="38238">
                  <c:v>43728.052083333401</c:v>
                </c:pt>
                <c:pt idx="38239">
                  <c:v>43728.072916666599</c:v>
                </c:pt>
                <c:pt idx="38240">
                  <c:v>43728.09375</c:v>
                </c:pt>
                <c:pt idx="38241">
                  <c:v>43728.114583333401</c:v>
                </c:pt>
                <c:pt idx="38242">
                  <c:v>43728.135416666599</c:v>
                </c:pt>
                <c:pt idx="38243">
                  <c:v>43728.15625</c:v>
                </c:pt>
                <c:pt idx="38244">
                  <c:v>43728.177083333401</c:v>
                </c:pt>
                <c:pt idx="38245">
                  <c:v>43728.197916666599</c:v>
                </c:pt>
                <c:pt idx="38246">
                  <c:v>43728.21875</c:v>
                </c:pt>
                <c:pt idx="38247">
                  <c:v>43728.239583333401</c:v>
                </c:pt>
                <c:pt idx="38248">
                  <c:v>43728.260416666599</c:v>
                </c:pt>
                <c:pt idx="38249">
                  <c:v>43728.28125</c:v>
                </c:pt>
                <c:pt idx="38250">
                  <c:v>43728.302083333401</c:v>
                </c:pt>
                <c:pt idx="38251">
                  <c:v>43728.322916666599</c:v>
                </c:pt>
                <c:pt idx="38252">
                  <c:v>43728.34375</c:v>
                </c:pt>
                <c:pt idx="38253">
                  <c:v>43728.364583333401</c:v>
                </c:pt>
                <c:pt idx="38254">
                  <c:v>43728.385416666599</c:v>
                </c:pt>
                <c:pt idx="38255">
                  <c:v>43728.40625</c:v>
                </c:pt>
                <c:pt idx="38256">
                  <c:v>43728.427083333401</c:v>
                </c:pt>
                <c:pt idx="38257">
                  <c:v>43728.447916666599</c:v>
                </c:pt>
                <c:pt idx="38258">
                  <c:v>43728.46875</c:v>
                </c:pt>
                <c:pt idx="38259">
                  <c:v>43728.489583333401</c:v>
                </c:pt>
                <c:pt idx="38260">
                  <c:v>43728.510416666599</c:v>
                </c:pt>
                <c:pt idx="38261">
                  <c:v>43728.53125</c:v>
                </c:pt>
                <c:pt idx="38262">
                  <c:v>43728.552083333401</c:v>
                </c:pt>
                <c:pt idx="38263">
                  <c:v>43728.572916666599</c:v>
                </c:pt>
                <c:pt idx="38264">
                  <c:v>43728.59375</c:v>
                </c:pt>
                <c:pt idx="38265">
                  <c:v>43728.614583333401</c:v>
                </c:pt>
                <c:pt idx="38266">
                  <c:v>43728.635416666599</c:v>
                </c:pt>
                <c:pt idx="38267">
                  <c:v>43728.65625</c:v>
                </c:pt>
                <c:pt idx="38268">
                  <c:v>43728.677083333401</c:v>
                </c:pt>
                <c:pt idx="38269">
                  <c:v>43728.697916666599</c:v>
                </c:pt>
                <c:pt idx="38270">
                  <c:v>43728.71875</c:v>
                </c:pt>
                <c:pt idx="38271">
                  <c:v>43728.739583333401</c:v>
                </c:pt>
                <c:pt idx="38272">
                  <c:v>43728.760416666599</c:v>
                </c:pt>
                <c:pt idx="38273">
                  <c:v>43728.78125</c:v>
                </c:pt>
                <c:pt idx="38274">
                  <c:v>43728.802083333401</c:v>
                </c:pt>
                <c:pt idx="38275">
                  <c:v>43728.822916666599</c:v>
                </c:pt>
                <c:pt idx="38276">
                  <c:v>43728.84375</c:v>
                </c:pt>
                <c:pt idx="38277">
                  <c:v>43728.864583333401</c:v>
                </c:pt>
                <c:pt idx="38278">
                  <c:v>43728.885416666599</c:v>
                </c:pt>
                <c:pt idx="38279">
                  <c:v>43728.90625</c:v>
                </c:pt>
                <c:pt idx="38280">
                  <c:v>43728.927083333401</c:v>
                </c:pt>
                <c:pt idx="38281">
                  <c:v>43728.947916666599</c:v>
                </c:pt>
                <c:pt idx="38282">
                  <c:v>43728.96875</c:v>
                </c:pt>
                <c:pt idx="38283">
                  <c:v>43728.989583333401</c:v>
                </c:pt>
                <c:pt idx="38284">
                  <c:v>43729.010416666599</c:v>
                </c:pt>
                <c:pt idx="38285">
                  <c:v>43729.03125</c:v>
                </c:pt>
                <c:pt idx="38286">
                  <c:v>43729.052083333401</c:v>
                </c:pt>
                <c:pt idx="38287">
                  <c:v>43729.072916666599</c:v>
                </c:pt>
                <c:pt idx="38288">
                  <c:v>43729.09375</c:v>
                </c:pt>
                <c:pt idx="38289">
                  <c:v>43729.114583333401</c:v>
                </c:pt>
                <c:pt idx="38290">
                  <c:v>43729.135416666599</c:v>
                </c:pt>
                <c:pt idx="38291">
                  <c:v>43729.15625</c:v>
                </c:pt>
                <c:pt idx="38292">
                  <c:v>43729.177083333401</c:v>
                </c:pt>
                <c:pt idx="38293">
                  <c:v>43729.197916666599</c:v>
                </c:pt>
                <c:pt idx="38294">
                  <c:v>43729.21875</c:v>
                </c:pt>
                <c:pt idx="38295">
                  <c:v>43729.239583333401</c:v>
                </c:pt>
                <c:pt idx="38296">
                  <c:v>43729.260416666599</c:v>
                </c:pt>
                <c:pt idx="38297">
                  <c:v>43729.28125</c:v>
                </c:pt>
                <c:pt idx="38298">
                  <c:v>43729.302083333401</c:v>
                </c:pt>
                <c:pt idx="38299">
                  <c:v>43729.322916666599</c:v>
                </c:pt>
                <c:pt idx="38300">
                  <c:v>43729.34375</c:v>
                </c:pt>
                <c:pt idx="38301">
                  <c:v>43729.364583333401</c:v>
                </c:pt>
                <c:pt idx="38302">
                  <c:v>43729.385416666599</c:v>
                </c:pt>
                <c:pt idx="38303">
                  <c:v>43729.40625</c:v>
                </c:pt>
                <c:pt idx="38304">
                  <c:v>43729.427083333401</c:v>
                </c:pt>
                <c:pt idx="38305">
                  <c:v>43729.447916666599</c:v>
                </c:pt>
                <c:pt idx="38306">
                  <c:v>43729.46875</c:v>
                </c:pt>
                <c:pt idx="38307">
                  <c:v>43729.489583333401</c:v>
                </c:pt>
                <c:pt idx="38308">
                  <c:v>43729.510416666599</c:v>
                </c:pt>
                <c:pt idx="38309">
                  <c:v>43729.53125</c:v>
                </c:pt>
                <c:pt idx="38310">
                  <c:v>43729.552083333401</c:v>
                </c:pt>
                <c:pt idx="38311">
                  <c:v>43729.572916666599</c:v>
                </c:pt>
                <c:pt idx="38312">
                  <c:v>43729.59375</c:v>
                </c:pt>
                <c:pt idx="38313">
                  <c:v>43729.614583333401</c:v>
                </c:pt>
                <c:pt idx="38314">
                  <c:v>43729.635416666599</c:v>
                </c:pt>
                <c:pt idx="38315">
                  <c:v>43729.65625</c:v>
                </c:pt>
                <c:pt idx="38316">
                  <c:v>43729.677083333401</c:v>
                </c:pt>
                <c:pt idx="38317">
                  <c:v>43729.697916666599</c:v>
                </c:pt>
                <c:pt idx="38318">
                  <c:v>43729.71875</c:v>
                </c:pt>
                <c:pt idx="38319">
                  <c:v>43729.739583333401</c:v>
                </c:pt>
                <c:pt idx="38320">
                  <c:v>43729.760416666599</c:v>
                </c:pt>
                <c:pt idx="38321">
                  <c:v>43729.78125</c:v>
                </c:pt>
                <c:pt idx="38322">
                  <c:v>43729.802083333401</c:v>
                </c:pt>
                <c:pt idx="38323">
                  <c:v>43729.822916666599</c:v>
                </c:pt>
                <c:pt idx="38324">
                  <c:v>43729.84375</c:v>
                </c:pt>
                <c:pt idx="38325">
                  <c:v>43729.864583333401</c:v>
                </c:pt>
                <c:pt idx="38326">
                  <c:v>43729.885416666599</c:v>
                </c:pt>
                <c:pt idx="38327">
                  <c:v>43729.90625</c:v>
                </c:pt>
                <c:pt idx="38328">
                  <c:v>43729.927083333401</c:v>
                </c:pt>
                <c:pt idx="38329">
                  <c:v>43729.947916666599</c:v>
                </c:pt>
                <c:pt idx="38330">
                  <c:v>43729.96875</c:v>
                </c:pt>
                <c:pt idx="38331">
                  <c:v>43729.989583333401</c:v>
                </c:pt>
                <c:pt idx="38332">
                  <c:v>43730.010416666599</c:v>
                </c:pt>
                <c:pt idx="38333">
                  <c:v>43730.03125</c:v>
                </c:pt>
                <c:pt idx="38334">
                  <c:v>43730.052083333401</c:v>
                </c:pt>
                <c:pt idx="38335">
                  <c:v>43730.072916666599</c:v>
                </c:pt>
                <c:pt idx="38336">
                  <c:v>43730.09375</c:v>
                </c:pt>
                <c:pt idx="38337">
                  <c:v>43730.114583333401</c:v>
                </c:pt>
                <c:pt idx="38338">
                  <c:v>43730.135416666599</c:v>
                </c:pt>
                <c:pt idx="38339">
                  <c:v>43730.15625</c:v>
                </c:pt>
                <c:pt idx="38340">
                  <c:v>43730.177083333401</c:v>
                </c:pt>
                <c:pt idx="38341">
                  <c:v>43730.197916666599</c:v>
                </c:pt>
                <c:pt idx="38342">
                  <c:v>43730.21875</c:v>
                </c:pt>
                <c:pt idx="38343">
                  <c:v>43730.239583333401</c:v>
                </c:pt>
                <c:pt idx="38344">
                  <c:v>43730.260416666599</c:v>
                </c:pt>
                <c:pt idx="38345">
                  <c:v>43730.28125</c:v>
                </c:pt>
                <c:pt idx="38346">
                  <c:v>43730.302083333401</c:v>
                </c:pt>
                <c:pt idx="38347">
                  <c:v>43730.322916666599</c:v>
                </c:pt>
                <c:pt idx="38348">
                  <c:v>43730.34375</c:v>
                </c:pt>
                <c:pt idx="38349">
                  <c:v>43730.364583333401</c:v>
                </c:pt>
                <c:pt idx="38350">
                  <c:v>43730.385416666599</c:v>
                </c:pt>
                <c:pt idx="38351">
                  <c:v>43730.40625</c:v>
                </c:pt>
                <c:pt idx="38352">
                  <c:v>43730.427083333401</c:v>
                </c:pt>
                <c:pt idx="38353">
                  <c:v>43730.447916666599</c:v>
                </c:pt>
                <c:pt idx="38354">
                  <c:v>43730.46875</c:v>
                </c:pt>
                <c:pt idx="38355">
                  <c:v>43730.489583333401</c:v>
                </c:pt>
                <c:pt idx="38356">
                  <c:v>43730.510416666599</c:v>
                </c:pt>
                <c:pt idx="38357">
                  <c:v>43730.53125</c:v>
                </c:pt>
                <c:pt idx="38358">
                  <c:v>43730.552083333401</c:v>
                </c:pt>
                <c:pt idx="38359">
                  <c:v>43730.572916666599</c:v>
                </c:pt>
                <c:pt idx="38360">
                  <c:v>43730.59375</c:v>
                </c:pt>
                <c:pt idx="38361">
                  <c:v>43730.614583333401</c:v>
                </c:pt>
                <c:pt idx="38362">
                  <c:v>43730.635416666599</c:v>
                </c:pt>
                <c:pt idx="38363">
                  <c:v>43730.65625</c:v>
                </c:pt>
                <c:pt idx="38364">
                  <c:v>43730.677083333401</c:v>
                </c:pt>
                <c:pt idx="38365">
                  <c:v>43730.697916666599</c:v>
                </c:pt>
                <c:pt idx="38366">
                  <c:v>43730.71875</c:v>
                </c:pt>
                <c:pt idx="38367">
                  <c:v>43730.739583333401</c:v>
                </c:pt>
                <c:pt idx="38368">
                  <c:v>43730.760416666599</c:v>
                </c:pt>
                <c:pt idx="38369">
                  <c:v>43730.78125</c:v>
                </c:pt>
                <c:pt idx="38370">
                  <c:v>43730.802083333401</c:v>
                </c:pt>
                <c:pt idx="38371">
                  <c:v>43730.822916666599</c:v>
                </c:pt>
                <c:pt idx="38372">
                  <c:v>43730.84375</c:v>
                </c:pt>
                <c:pt idx="38373">
                  <c:v>43730.864583333401</c:v>
                </c:pt>
                <c:pt idx="38374">
                  <c:v>43730.885416666599</c:v>
                </c:pt>
                <c:pt idx="38375">
                  <c:v>43730.90625</c:v>
                </c:pt>
                <c:pt idx="38376">
                  <c:v>43730.927083333401</c:v>
                </c:pt>
                <c:pt idx="38377">
                  <c:v>43730.947916666599</c:v>
                </c:pt>
                <c:pt idx="38378">
                  <c:v>43730.96875</c:v>
                </c:pt>
                <c:pt idx="38379">
                  <c:v>43730.989583333401</c:v>
                </c:pt>
                <c:pt idx="38380">
                  <c:v>43731.010416666599</c:v>
                </c:pt>
                <c:pt idx="38381">
                  <c:v>43731.03125</c:v>
                </c:pt>
                <c:pt idx="38382">
                  <c:v>43731.052083333401</c:v>
                </c:pt>
                <c:pt idx="38383">
                  <c:v>43731.072916666599</c:v>
                </c:pt>
                <c:pt idx="38384">
                  <c:v>43731.09375</c:v>
                </c:pt>
                <c:pt idx="38385">
                  <c:v>43731.114583333401</c:v>
                </c:pt>
                <c:pt idx="38386">
                  <c:v>43731.135416666599</c:v>
                </c:pt>
                <c:pt idx="38387">
                  <c:v>43731.15625</c:v>
                </c:pt>
                <c:pt idx="38388">
                  <c:v>43731.177083333401</c:v>
                </c:pt>
                <c:pt idx="38389">
                  <c:v>43731.197916666599</c:v>
                </c:pt>
                <c:pt idx="38390">
                  <c:v>43731.21875</c:v>
                </c:pt>
                <c:pt idx="38391">
                  <c:v>43731.239583333401</c:v>
                </c:pt>
                <c:pt idx="38392">
                  <c:v>43731.260416666599</c:v>
                </c:pt>
                <c:pt idx="38393">
                  <c:v>43731.28125</c:v>
                </c:pt>
                <c:pt idx="38394">
                  <c:v>43731.302083333401</c:v>
                </c:pt>
                <c:pt idx="38395">
                  <c:v>43731.322916666599</c:v>
                </c:pt>
                <c:pt idx="38396">
                  <c:v>43731.34375</c:v>
                </c:pt>
                <c:pt idx="38397">
                  <c:v>43731.364583333401</c:v>
                </c:pt>
                <c:pt idx="38398">
                  <c:v>43731.385416666599</c:v>
                </c:pt>
                <c:pt idx="38399">
                  <c:v>43731.40625</c:v>
                </c:pt>
                <c:pt idx="38400">
                  <c:v>43731.427083333401</c:v>
                </c:pt>
                <c:pt idx="38401">
                  <c:v>43731.447916666599</c:v>
                </c:pt>
                <c:pt idx="38402">
                  <c:v>43731.46875</c:v>
                </c:pt>
                <c:pt idx="38403">
                  <c:v>43731.489583333401</c:v>
                </c:pt>
                <c:pt idx="38404">
                  <c:v>43731.510416666599</c:v>
                </c:pt>
                <c:pt idx="38405">
                  <c:v>43731.53125</c:v>
                </c:pt>
                <c:pt idx="38406">
                  <c:v>43731.552083333401</c:v>
                </c:pt>
                <c:pt idx="38407">
                  <c:v>43731.572916666599</c:v>
                </c:pt>
                <c:pt idx="38408">
                  <c:v>43731.59375</c:v>
                </c:pt>
                <c:pt idx="38409">
                  <c:v>43731.614583333401</c:v>
                </c:pt>
                <c:pt idx="38410">
                  <c:v>43731.635416666599</c:v>
                </c:pt>
                <c:pt idx="38411">
                  <c:v>43731.65625</c:v>
                </c:pt>
                <c:pt idx="38412">
                  <c:v>43731.677083333401</c:v>
                </c:pt>
                <c:pt idx="38413">
                  <c:v>43731.697916666599</c:v>
                </c:pt>
                <c:pt idx="38414">
                  <c:v>43731.71875</c:v>
                </c:pt>
                <c:pt idx="38415">
                  <c:v>43731.739583333401</c:v>
                </c:pt>
                <c:pt idx="38416">
                  <c:v>43731.760416666599</c:v>
                </c:pt>
                <c:pt idx="38417">
                  <c:v>43731.78125</c:v>
                </c:pt>
                <c:pt idx="38418">
                  <c:v>43731.802083333401</c:v>
                </c:pt>
                <c:pt idx="38419">
                  <c:v>43731.822916666599</c:v>
                </c:pt>
                <c:pt idx="38420">
                  <c:v>43731.84375</c:v>
                </c:pt>
                <c:pt idx="38421">
                  <c:v>43731.864583333401</c:v>
                </c:pt>
                <c:pt idx="38422">
                  <c:v>43731.885416666599</c:v>
                </c:pt>
                <c:pt idx="38423">
                  <c:v>43731.90625</c:v>
                </c:pt>
                <c:pt idx="38424">
                  <c:v>43731.927083333401</c:v>
                </c:pt>
                <c:pt idx="38425">
                  <c:v>43731.947916666599</c:v>
                </c:pt>
                <c:pt idx="38426">
                  <c:v>43731.96875</c:v>
                </c:pt>
                <c:pt idx="38427">
                  <c:v>43731.989583333401</c:v>
                </c:pt>
                <c:pt idx="38428">
                  <c:v>43732.010416666599</c:v>
                </c:pt>
                <c:pt idx="38429">
                  <c:v>43732.03125</c:v>
                </c:pt>
                <c:pt idx="38430">
                  <c:v>43732.052083333401</c:v>
                </c:pt>
                <c:pt idx="38431">
                  <c:v>43732.072916666599</c:v>
                </c:pt>
                <c:pt idx="38432">
                  <c:v>43732.09375</c:v>
                </c:pt>
                <c:pt idx="38433">
                  <c:v>43732.114583333401</c:v>
                </c:pt>
                <c:pt idx="38434">
                  <c:v>43732.135416666599</c:v>
                </c:pt>
                <c:pt idx="38435">
                  <c:v>43732.15625</c:v>
                </c:pt>
                <c:pt idx="38436">
                  <c:v>43732.177083333401</c:v>
                </c:pt>
                <c:pt idx="38437">
                  <c:v>43732.197916666599</c:v>
                </c:pt>
                <c:pt idx="38438">
                  <c:v>43732.21875</c:v>
                </c:pt>
                <c:pt idx="38439">
                  <c:v>43732.239583333401</c:v>
                </c:pt>
                <c:pt idx="38440">
                  <c:v>43732.260416666599</c:v>
                </c:pt>
                <c:pt idx="38441">
                  <c:v>43732.28125</c:v>
                </c:pt>
                <c:pt idx="38442">
                  <c:v>43732.302083333401</c:v>
                </c:pt>
                <c:pt idx="38443">
                  <c:v>43732.322916666599</c:v>
                </c:pt>
                <c:pt idx="38444">
                  <c:v>43732.34375</c:v>
                </c:pt>
                <c:pt idx="38445">
                  <c:v>43732.364583333401</c:v>
                </c:pt>
                <c:pt idx="38446">
                  <c:v>43732.385416666599</c:v>
                </c:pt>
                <c:pt idx="38447">
                  <c:v>43732.40625</c:v>
                </c:pt>
                <c:pt idx="38448">
                  <c:v>43732.427083333401</c:v>
                </c:pt>
                <c:pt idx="38449">
                  <c:v>43732.447916666599</c:v>
                </c:pt>
                <c:pt idx="38450">
                  <c:v>43732.46875</c:v>
                </c:pt>
                <c:pt idx="38451">
                  <c:v>43732.489583333401</c:v>
                </c:pt>
                <c:pt idx="38452">
                  <c:v>43732.510416666599</c:v>
                </c:pt>
                <c:pt idx="38453">
                  <c:v>43732.53125</c:v>
                </c:pt>
                <c:pt idx="38454">
                  <c:v>43732.552083333401</c:v>
                </c:pt>
                <c:pt idx="38455">
                  <c:v>43732.572916666599</c:v>
                </c:pt>
                <c:pt idx="38456">
                  <c:v>43732.59375</c:v>
                </c:pt>
                <c:pt idx="38457">
                  <c:v>43732.614583333401</c:v>
                </c:pt>
                <c:pt idx="38458">
                  <c:v>43732.635416666599</c:v>
                </c:pt>
                <c:pt idx="38459">
                  <c:v>43732.65625</c:v>
                </c:pt>
                <c:pt idx="38460">
                  <c:v>43732.677083333401</c:v>
                </c:pt>
                <c:pt idx="38461">
                  <c:v>43732.697916666599</c:v>
                </c:pt>
                <c:pt idx="38462">
                  <c:v>43732.71875</c:v>
                </c:pt>
                <c:pt idx="38463">
                  <c:v>43732.739583333401</c:v>
                </c:pt>
                <c:pt idx="38464">
                  <c:v>43732.760416666599</c:v>
                </c:pt>
                <c:pt idx="38465">
                  <c:v>43732.78125</c:v>
                </c:pt>
                <c:pt idx="38466">
                  <c:v>43732.802083333401</c:v>
                </c:pt>
                <c:pt idx="38467">
                  <c:v>43732.822916666599</c:v>
                </c:pt>
                <c:pt idx="38468">
                  <c:v>43732.84375</c:v>
                </c:pt>
                <c:pt idx="38469">
                  <c:v>43732.864583333401</c:v>
                </c:pt>
                <c:pt idx="38470">
                  <c:v>43732.885416666599</c:v>
                </c:pt>
                <c:pt idx="38471">
                  <c:v>43732.90625</c:v>
                </c:pt>
                <c:pt idx="38472">
                  <c:v>43732.927083333401</c:v>
                </c:pt>
                <c:pt idx="38473">
                  <c:v>43732.947916666599</c:v>
                </c:pt>
                <c:pt idx="38474">
                  <c:v>43732.96875</c:v>
                </c:pt>
                <c:pt idx="38475">
                  <c:v>43732.989583333401</c:v>
                </c:pt>
                <c:pt idx="38476">
                  <c:v>43733.010416666599</c:v>
                </c:pt>
                <c:pt idx="38477">
                  <c:v>43733.03125</c:v>
                </c:pt>
                <c:pt idx="38478">
                  <c:v>43733.052083333401</c:v>
                </c:pt>
                <c:pt idx="38479">
                  <c:v>43733.072916666599</c:v>
                </c:pt>
                <c:pt idx="38480">
                  <c:v>43733.09375</c:v>
                </c:pt>
                <c:pt idx="38481">
                  <c:v>43733.114583333401</c:v>
                </c:pt>
                <c:pt idx="38482">
                  <c:v>43733.135416666599</c:v>
                </c:pt>
                <c:pt idx="38483">
                  <c:v>43733.15625</c:v>
                </c:pt>
                <c:pt idx="38484">
                  <c:v>43733.177083333401</c:v>
                </c:pt>
                <c:pt idx="38485">
                  <c:v>43733.197916666599</c:v>
                </c:pt>
                <c:pt idx="38486">
                  <c:v>43733.21875</c:v>
                </c:pt>
                <c:pt idx="38487">
                  <c:v>43733.239583333401</c:v>
                </c:pt>
                <c:pt idx="38488">
                  <c:v>43733.260416666599</c:v>
                </c:pt>
                <c:pt idx="38489">
                  <c:v>43733.28125</c:v>
                </c:pt>
                <c:pt idx="38490">
                  <c:v>43733.302083333401</c:v>
                </c:pt>
                <c:pt idx="38491">
                  <c:v>43733.322916666599</c:v>
                </c:pt>
                <c:pt idx="38492">
                  <c:v>43733.34375</c:v>
                </c:pt>
                <c:pt idx="38493">
                  <c:v>43733.364583333401</c:v>
                </c:pt>
                <c:pt idx="38494">
                  <c:v>43733.385416666599</c:v>
                </c:pt>
                <c:pt idx="38495">
                  <c:v>43733.40625</c:v>
                </c:pt>
                <c:pt idx="38496">
                  <c:v>43733.427083333401</c:v>
                </c:pt>
                <c:pt idx="38497">
                  <c:v>43733.447916666599</c:v>
                </c:pt>
                <c:pt idx="38498">
                  <c:v>43733.46875</c:v>
                </c:pt>
                <c:pt idx="38499">
                  <c:v>43733.489583333401</c:v>
                </c:pt>
                <c:pt idx="38500">
                  <c:v>43733.510416666599</c:v>
                </c:pt>
                <c:pt idx="38501">
                  <c:v>43733.53125</c:v>
                </c:pt>
                <c:pt idx="38502">
                  <c:v>43733.552083333401</c:v>
                </c:pt>
                <c:pt idx="38503">
                  <c:v>43733.572916666599</c:v>
                </c:pt>
                <c:pt idx="38504">
                  <c:v>43733.59375</c:v>
                </c:pt>
                <c:pt idx="38505">
                  <c:v>43733.614583333401</c:v>
                </c:pt>
                <c:pt idx="38506">
                  <c:v>43733.635416666599</c:v>
                </c:pt>
                <c:pt idx="38507">
                  <c:v>43733.65625</c:v>
                </c:pt>
                <c:pt idx="38508">
                  <c:v>43733.677083333401</c:v>
                </c:pt>
                <c:pt idx="38509">
                  <c:v>43733.697916666599</c:v>
                </c:pt>
                <c:pt idx="38510">
                  <c:v>43733.71875</c:v>
                </c:pt>
                <c:pt idx="38511">
                  <c:v>43733.739583333401</c:v>
                </c:pt>
                <c:pt idx="38512">
                  <c:v>43733.760416666599</c:v>
                </c:pt>
                <c:pt idx="38513">
                  <c:v>43733.78125</c:v>
                </c:pt>
                <c:pt idx="38514">
                  <c:v>43733.802083333401</c:v>
                </c:pt>
                <c:pt idx="38515">
                  <c:v>43733.822916666599</c:v>
                </c:pt>
                <c:pt idx="38516">
                  <c:v>43733.84375</c:v>
                </c:pt>
                <c:pt idx="38517">
                  <c:v>43733.864583333401</c:v>
                </c:pt>
                <c:pt idx="38518">
                  <c:v>43733.885416666599</c:v>
                </c:pt>
                <c:pt idx="38519">
                  <c:v>43733.90625</c:v>
                </c:pt>
                <c:pt idx="38520">
                  <c:v>43733.927083333401</c:v>
                </c:pt>
                <c:pt idx="38521">
                  <c:v>43733.947916666599</c:v>
                </c:pt>
                <c:pt idx="38522">
                  <c:v>43733.96875</c:v>
                </c:pt>
                <c:pt idx="38523">
                  <c:v>43733.989583333401</c:v>
                </c:pt>
                <c:pt idx="38524">
                  <c:v>43734.010416666599</c:v>
                </c:pt>
                <c:pt idx="38525">
                  <c:v>43734.03125</c:v>
                </c:pt>
                <c:pt idx="38526">
                  <c:v>43734.052083333401</c:v>
                </c:pt>
                <c:pt idx="38527">
                  <c:v>43734.072916666599</c:v>
                </c:pt>
                <c:pt idx="38528">
                  <c:v>43734.09375</c:v>
                </c:pt>
                <c:pt idx="38529">
                  <c:v>43734.114583333401</c:v>
                </c:pt>
                <c:pt idx="38530">
                  <c:v>43734.135416666599</c:v>
                </c:pt>
                <c:pt idx="38531">
                  <c:v>43734.15625</c:v>
                </c:pt>
                <c:pt idx="38532">
                  <c:v>43734.177083333401</c:v>
                </c:pt>
                <c:pt idx="38533">
                  <c:v>43734.197916666599</c:v>
                </c:pt>
                <c:pt idx="38534">
                  <c:v>43734.21875</c:v>
                </c:pt>
                <c:pt idx="38535">
                  <c:v>43734.239583333401</c:v>
                </c:pt>
                <c:pt idx="38536">
                  <c:v>43734.260416666599</c:v>
                </c:pt>
                <c:pt idx="38537">
                  <c:v>43734.28125</c:v>
                </c:pt>
                <c:pt idx="38538">
                  <c:v>43734.302083333401</c:v>
                </c:pt>
                <c:pt idx="38539">
                  <c:v>43734.322916666599</c:v>
                </c:pt>
                <c:pt idx="38540">
                  <c:v>43734.34375</c:v>
                </c:pt>
                <c:pt idx="38541">
                  <c:v>43734.364583333401</c:v>
                </c:pt>
                <c:pt idx="38542">
                  <c:v>43734.385416666599</c:v>
                </c:pt>
                <c:pt idx="38543">
                  <c:v>43734.40625</c:v>
                </c:pt>
                <c:pt idx="38544">
                  <c:v>43734.427083333401</c:v>
                </c:pt>
                <c:pt idx="38545">
                  <c:v>43734.447916666599</c:v>
                </c:pt>
                <c:pt idx="38546">
                  <c:v>43734.46875</c:v>
                </c:pt>
                <c:pt idx="38547">
                  <c:v>43734.489583333401</c:v>
                </c:pt>
                <c:pt idx="38548">
                  <c:v>43734.510416666599</c:v>
                </c:pt>
                <c:pt idx="38549">
                  <c:v>43734.53125</c:v>
                </c:pt>
                <c:pt idx="38550">
                  <c:v>43734.552083333401</c:v>
                </c:pt>
                <c:pt idx="38551">
                  <c:v>43734.572916666599</c:v>
                </c:pt>
                <c:pt idx="38552">
                  <c:v>43734.59375</c:v>
                </c:pt>
                <c:pt idx="38553">
                  <c:v>43734.614583333401</c:v>
                </c:pt>
                <c:pt idx="38554">
                  <c:v>43734.635416666599</c:v>
                </c:pt>
                <c:pt idx="38555">
                  <c:v>43734.65625</c:v>
                </c:pt>
                <c:pt idx="38556">
                  <c:v>43734.677083333401</c:v>
                </c:pt>
                <c:pt idx="38557">
                  <c:v>43734.697916666599</c:v>
                </c:pt>
                <c:pt idx="38558">
                  <c:v>43734.71875</c:v>
                </c:pt>
                <c:pt idx="38559">
                  <c:v>43734.739583333401</c:v>
                </c:pt>
                <c:pt idx="38560">
                  <c:v>43734.760416666599</c:v>
                </c:pt>
                <c:pt idx="38561">
                  <c:v>43734.78125</c:v>
                </c:pt>
                <c:pt idx="38562">
                  <c:v>43734.802083333401</c:v>
                </c:pt>
                <c:pt idx="38563">
                  <c:v>43734.822916666599</c:v>
                </c:pt>
                <c:pt idx="38564">
                  <c:v>43734.84375</c:v>
                </c:pt>
                <c:pt idx="38565">
                  <c:v>43734.864583333401</c:v>
                </c:pt>
                <c:pt idx="38566">
                  <c:v>43734.885416666599</c:v>
                </c:pt>
                <c:pt idx="38567">
                  <c:v>43734.90625</c:v>
                </c:pt>
                <c:pt idx="38568">
                  <c:v>43734.927083333401</c:v>
                </c:pt>
                <c:pt idx="38569">
                  <c:v>43734.947916666599</c:v>
                </c:pt>
                <c:pt idx="38570">
                  <c:v>43734.96875</c:v>
                </c:pt>
                <c:pt idx="38571">
                  <c:v>43734.989583333401</c:v>
                </c:pt>
                <c:pt idx="38572">
                  <c:v>43735.010416666599</c:v>
                </c:pt>
                <c:pt idx="38573">
                  <c:v>43735.03125</c:v>
                </c:pt>
                <c:pt idx="38574">
                  <c:v>43735.052083333401</c:v>
                </c:pt>
                <c:pt idx="38575">
                  <c:v>43735.072916666599</c:v>
                </c:pt>
                <c:pt idx="38576">
                  <c:v>43735.09375</c:v>
                </c:pt>
                <c:pt idx="38577">
                  <c:v>43735.114583333401</c:v>
                </c:pt>
                <c:pt idx="38578">
                  <c:v>43735.135416666599</c:v>
                </c:pt>
                <c:pt idx="38579">
                  <c:v>43735.15625</c:v>
                </c:pt>
                <c:pt idx="38580">
                  <c:v>43735.177083333401</c:v>
                </c:pt>
                <c:pt idx="38581">
                  <c:v>43735.197916666599</c:v>
                </c:pt>
                <c:pt idx="38582">
                  <c:v>43735.21875</c:v>
                </c:pt>
                <c:pt idx="38583">
                  <c:v>43735.239583333401</c:v>
                </c:pt>
                <c:pt idx="38584">
                  <c:v>43735.260416666599</c:v>
                </c:pt>
                <c:pt idx="38585">
                  <c:v>43735.28125</c:v>
                </c:pt>
                <c:pt idx="38586">
                  <c:v>43735.302083333401</c:v>
                </c:pt>
                <c:pt idx="38587">
                  <c:v>43735.322916666599</c:v>
                </c:pt>
                <c:pt idx="38588">
                  <c:v>43735.34375</c:v>
                </c:pt>
                <c:pt idx="38589">
                  <c:v>43735.364583333401</c:v>
                </c:pt>
                <c:pt idx="38590">
                  <c:v>43735.385416666599</c:v>
                </c:pt>
                <c:pt idx="38591">
                  <c:v>43735.40625</c:v>
                </c:pt>
                <c:pt idx="38592">
                  <c:v>43735.427083333401</c:v>
                </c:pt>
                <c:pt idx="38593">
                  <c:v>43735.447916666599</c:v>
                </c:pt>
                <c:pt idx="38594">
                  <c:v>43735.46875</c:v>
                </c:pt>
                <c:pt idx="38595">
                  <c:v>43735.489583333401</c:v>
                </c:pt>
                <c:pt idx="38596">
                  <c:v>43735.510416666599</c:v>
                </c:pt>
                <c:pt idx="38597">
                  <c:v>43735.53125</c:v>
                </c:pt>
                <c:pt idx="38598">
                  <c:v>43735.552083333401</c:v>
                </c:pt>
                <c:pt idx="38599">
                  <c:v>43735.572916666599</c:v>
                </c:pt>
                <c:pt idx="38600">
                  <c:v>43735.59375</c:v>
                </c:pt>
                <c:pt idx="38601">
                  <c:v>43735.614583333401</c:v>
                </c:pt>
                <c:pt idx="38602">
                  <c:v>43735.635416666599</c:v>
                </c:pt>
                <c:pt idx="38603">
                  <c:v>43735.65625</c:v>
                </c:pt>
                <c:pt idx="38604">
                  <c:v>43735.677083333401</c:v>
                </c:pt>
                <c:pt idx="38605">
                  <c:v>43735.697916666599</c:v>
                </c:pt>
                <c:pt idx="38606">
                  <c:v>43735.71875</c:v>
                </c:pt>
                <c:pt idx="38607">
                  <c:v>43735.739583333401</c:v>
                </c:pt>
                <c:pt idx="38608">
                  <c:v>43735.760416666599</c:v>
                </c:pt>
                <c:pt idx="38609">
                  <c:v>43735.78125</c:v>
                </c:pt>
                <c:pt idx="38610">
                  <c:v>43735.802083333401</c:v>
                </c:pt>
                <c:pt idx="38611">
                  <c:v>43735.822916666599</c:v>
                </c:pt>
                <c:pt idx="38612">
                  <c:v>43735.84375</c:v>
                </c:pt>
                <c:pt idx="38613">
                  <c:v>43735.864583333401</c:v>
                </c:pt>
                <c:pt idx="38614">
                  <c:v>43735.885416666599</c:v>
                </c:pt>
                <c:pt idx="38615">
                  <c:v>43735.90625</c:v>
                </c:pt>
                <c:pt idx="38616">
                  <c:v>43735.927083333401</c:v>
                </c:pt>
                <c:pt idx="38617">
                  <c:v>43735.947916666599</c:v>
                </c:pt>
                <c:pt idx="38618">
                  <c:v>43735.96875</c:v>
                </c:pt>
                <c:pt idx="38619">
                  <c:v>43735.989583333401</c:v>
                </c:pt>
                <c:pt idx="38620">
                  <c:v>43736.010416666599</c:v>
                </c:pt>
                <c:pt idx="38621">
                  <c:v>43736.03125</c:v>
                </c:pt>
                <c:pt idx="38622">
                  <c:v>43736.052083333401</c:v>
                </c:pt>
                <c:pt idx="38623">
                  <c:v>43736.072916666599</c:v>
                </c:pt>
                <c:pt idx="38624">
                  <c:v>43736.09375</c:v>
                </c:pt>
                <c:pt idx="38625">
                  <c:v>43736.114583333401</c:v>
                </c:pt>
                <c:pt idx="38626">
                  <c:v>43736.135416666599</c:v>
                </c:pt>
                <c:pt idx="38627">
                  <c:v>43736.15625</c:v>
                </c:pt>
                <c:pt idx="38628">
                  <c:v>43736.177083333401</c:v>
                </c:pt>
                <c:pt idx="38629">
                  <c:v>43736.197916666599</c:v>
                </c:pt>
                <c:pt idx="38630">
                  <c:v>43736.21875</c:v>
                </c:pt>
                <c:pt idx="38631">
                  <c:v>43736.239583333401</c:v>
                </c:pt>
                <c:pt idx="38632">
                  <c:v>43736.260416666599</c:v>
                </c:pt>
                <c:pt idx="38633">
                  <c:v>43736.28125</c:v>
                </c:pt>
                <c:pt idx="38634">
                  <c:v>43736.302083333401</c:v>
                </c:pt>
                <c:pt idx="38635">
                  <c:v>43736.322916666599</c:v>
                </c:pt>
                <c:pt idx="38636">
                  <c:v>43736.34375</c:v>
                </c:pt>
                <c:pt idx="38637">
                  <c:v>43736.364583333401</c:v>
                </c:pt>
                <c:pt idx="38638">
                  <c:v>43736.385416666599</c:v>
                </c:pt>
                <c:pt idx="38639">
                  <c:v>43736.40625</c:v>
                </c:pt>
                <c:pt idx="38640">
                  <c:v>43736.427083333401</c:v>
                </c:pt>
                <c:pt idx="38641">
                  <c:v>43736.447916666599</c:v>
                </c:pt>
                <c:pt idx="38642">
                  <c:v>43736.46875</c:v>
                </c:pt>
                <c:pt idx="38643">
                  <c:v>43736.489583333401</c:v>
                </c:pt>
                <c:pt idx="38644">
                  <c:v>43736.510416666599</c:v>
                </c:pt>
                <c:pt idx="38645">
                  <c:v>43736.53125</c:v>
                </c:pt>
                <c:pt idx="38646">
                  <c:v>43736.552083333401</c:v>
                </c:pt>
                <c:pt idx="38647">
                  <c:v>43736.572916666599</c:v>
                </c:pt>
                <c:pt idx="38648">
                  <c:v>43736.59375</c:v>
                </c:pt>
                <c:pt idx="38649">
                  <c:v>43736.614583333401</c:v>
                </c:pt>
                <c:pt idx="38650">
                  <c:v>43736.635416666599</c:v>
                </c:pt>
                <c:pt idx="38651">
                  <c:v>43736.65625</c:v>
                </c:pt>
                <c:pt idx="38652">
                  <c:v>43736.677083333401</c:v>
                </c:pt>
                <c:pt idx="38653">
                  <c:v>43736.697916666599</c:v>
                </c:pt>
                <c:pt idx="38654">
                  <c:v>43736.71875</c:v>
                </c:pt>
                <c:pt idx="38655">
                  <c:v>43736.739583333401</c:v>
                </c:pt>
                <c:pt idx="38656">
                  <c:v>43736.760416666599</c:v>
                </c:pt>
                <c:pt idx="38657">
                  <c:v>43736.78125</c:v>
                </c:pt>
                <c:pt idx="38658">
                  <c:v>43736.802083333401</c:v>
                </c:pt>
                <c:pt idx="38659">
                  <c:v>43736.822916666599</c:v>
                </c:pt>
                <c:pt idx="38660">
                  <c:v>43736.84375</c:v>
                </c:pt>
                <c:pt idx="38661">
                  <c:v>43736.864583333401</c:v>
                </c:pt>
                <c:pt idx="38662">
                  <c:v>43736.885416666599</c:v>
                </c:pt>
                <c:pt idx="38663">
                  <c:v>43736.90625</c:v>
                </c:pt>
                <c:pt idx="38664">
                  <c:v>43736.927083333401</c:v>
                </c:pt>
                <c:pt idx="38665">
                  <c:v>43736.947916666599</c:v>
                </c:pt>
                <c:pt idx="38666">
                  <c:v>43736.96875</c:v>
                </c:pt>
                <c:pt idx="38667">
                  <c:v>43736.989583333401</c:v>
                </c:pt>
                <c:pt idx="38668">
                  <c:v>43737.010416666599</c:v>
                </c:pt>
                <c:pt idx="38669">
                  <c:v>43737.03125</c:v>
                </c:pt>
                <c:pt idx="38670">
                  <c:v>43737.052083333401</c:v>
                </c:pt>
                <c:pt idx="38671">
                  <c:v>43737.072916666599</c:v>
                </c:pt>
                <c:pt idx="38672">
                  <c:v>43737.09375</c:v>
                </c:pt>
                <c:pt idx="38673">
                  <c:v>43737.114583333401</c:v>
                </c:pt>
                <c:pt idx="38674">
                  <c:v>43737.135416666599</c:v>
                </c:pt>
                <c:pt idx="38675">
                  <c:v>43737.15625</c:v>
                </c:pt>
                <c:pt idx="38676">
                  <c:v>43737.177083333401</c:v>
                </c:pt>
                <c:pt idx="38677">
                  <c:v>43737.197916666599</c:v>
                </c:pt>
                <c:pt idx="38678">
                  <c:v>43737.21875</c:v>
                </c:pt>
                <c:pt idx="38679">
                  <c:v>43737.239583333401</c:v>
                </c:pt>
                <c:pt idx="38680">
                  <c:v>43737.260416666599</c:v>
                </c:pt>
                <c:pt idx="38681">
                  <c:v>43737.28125</c:v>
                </c:pt>
                <c:pt idx="38682">
                  <c:v>43737.302083333401</c:v>
                </c:pt>
                <c:pt idx="38683">
                  <c:v>43737.322916666599</c:v>
                </c:pt>
                <c:pt idx="38684">
                  <c:v>43737.34375</c:v>
                </c:pt>
                <c:pt idx="38685">
                  <c:v>43737.364583333401</c:v>
                </c:pt>
                <c:pt idx="38686">
                  <c:v>43737.385416666599</c:v>
                </c:pt>
                <c:pt idx="38687">
                  <c:v>43737.40625</c:v>
                </c:pt>
                <c:pt idx="38688">
                  <c:v>43737.427083333401</c:v>
                </c:pt>
                <c:pt idx="38689">
                  <c:v>43737.447916666599</c:v>
                </c:pt>
                <c:pt idx="38690">
                  <c:v>43737.46875</c:v>
                </c:pt>
                <c:pt idx="38691">
                  <c:v>43737.489583333401</c:v>
                </c:pt>
                <c:pt idx="38692">
                  <c:v>43737.510416666599</c:v>
                </c:pt>
                <c:pt idx="38693">
                  <c:v>43737.53125</c:v>
                </c:pt>
                <c:pt idx="38694">
                  <c:v>43737.552083333401</c:v>
                </c:pt>
                <c:pt idx="38695">
                  <c:v>43737.572916666599</c:v>
                </c:pt>
                <c:pt idx="38696">
                  <c:v>43737.59375</c:v>
                </c:pt>
                <c:pt idx="38697">
                  <c:v>43737.614583333401</c:v>
                </c:pt>
                <c:pt idx="38698">
                  <c:v>43737.635416666599</c:v>
                </c:pt>
                <c:pt idx="38699">
                  <c:v>43737.65625</c:v>
                </c:pt>
                <c:pt idx="38700">
                  <c:v>43737.677083333401</c:v>
                </c:pt>
                <c:pt idx="38701">
                  <c:v>43737.697916666599</c:v>
                </c:pt>
                <c:pt idx="38702">
                  <c:v>43737.71875</c:v>
                </c:pt>
                <c:pt idx="38703">
                  <c:v>43737.739583333401</c:v>
                </c:pt>
                <c:pt idx="38704">
                  <c:v>43737.760416666599</c:v>
                </c:pt>
                <c:pt idx="38705">
                  <c:v>43737.78125</c:v>
                </c:pt>
                <c:pt idx="38706">
                  <c:v>43737.802083333401</c:v>
                </c:pt>
                <c:pt idx="38707">
                  <c:v>43737.822916666599</c:v>
                </c:pt>
                <c:pt idx="38708">
                  <c:v>43737.84375</c:v>
                </c:pt>
                <c:pt idx="38709">
                  <c:v>43737.864583333401</c:v>
                </c:pt>
                <c:pt idx="38710">
                  <c:v>43737.885416666599</c:v>
                </c:pt>
                <c:pt idx="38711">
                  <c:v>43737.90625</c:v>
                </c:pt>
                <c:pt idx="38712">
                  <c:v>43737.927083333401</c:v>
                </c:pt>
                <c:pt idx="38713">
                  <c:v>43737.947916666599</c:v>
                </c:pt>
                <c:pt idx="38714">
                  <c:v>43737.96875</c:v>
                </c:pt>
                <c:pt idx="38715">
                  <c:v>43737.989583333401</c:v>
                </c:pt>
                <c:pt idx="38716">
                  <c:v>43738.010416666599</c:v>
                </c:pt>
                <c:pt idx="38717">
                  <c:v>43738.03125</c:v>
                </c:pt>
                <c:pt idx="38718">
                  <c:v>43738.052083333401</c:v>
                </c:pt>
                <c:pt idx="38719">
                  <c:v>43738.072916666599</c:v>
                </c:pt>
                <c:pt idx="38720">
                  <c:v>43738.09375</c:v>
                </c:pt>
                <c:pt idx="38721">
                  <c:v>43738.114583333401</c:v>
                </c:pt>
                <c:pt idx="38722">
                  <c:v>43738.135416666599</c:v>
                </c:pt>
                <c:pt idx="38723">
                  <c:v>43738.15625</c:v>
                </c:pt>
                <c:pt idx="38724">
                  <c:v>43738.177083333401</c:v>
                </c:pt>
                <c:pt idx="38725">
                  <c:v>43738.197916666599</c:v>
                </c:pt>
                <c:pt idx="38726">
                  <c:v>43738.21875</c:v>
                </c:pt>
                <c:pt idx="38727">
                  <c:v>43738.239583333401</c:v>
                </c:pt>
                <c:pt idx="38728">
                  <c:v>43738.260416666599</c:v>
                </c:pt>
                <c:pt idx="38729">
                  <c:v>43738.28125</c:v>
                </c:pt>
                <c:pt idx="38730">
                  <c:v>43738.302083333401</c:v>
                </c:pt>
                <c:pt idx="38731">
                  <c:v>43738.322916666599</c:v>
                </c:pt>
                <c:pt idx="38732">
                  <c:v>43738.34375</c:v>
                </c:pt>
                <c:pt idx="38733">
                  <c:v>43738.364583333401</c:v>
                </c:pt>
                <c:pt idx="38734">
                  <c:v>43738.385416666599</c:v>
                </c:pt>
                <c:pt idx="38735">
                  <c:v>43738.40625</c:v>
                </c:pt>
                <c:pt idx="38736">
                  <c:v>43738.427083333401</c:v>
                </c:pt>
                <c:pt idx="38737">
                  <c:v>43738.447916666599</c:v>
                </c:pt>
                <c:pt idx="38738">
                  <c:v>43738.46875</c:v>
                </c:pt>
                <c:pt idx="38739">
                  <c:v>43738.489583333401</c:v>
                </c:pt>
                <c:pt idx="38740">
                  <c:v>43738.510416666599</c:v>
                </c:pt>
                <c:pt idx="38741">
                  <c:v>43738.53125</c:v>
                </c:pt>
                <c:pt idx="38742">
                  <c:v>43738.552083333401</c:v>
                </c:pt>
                <c:pt idx="38743">
                  <c:v>43738.572916666599</c:v>
                </c:pt>
                <c:pt idx="38744">
                  <c:v>43738.59375</c:v>
                </c:pt>
                <c:pt idx="38745">
                  <c:v>43738.614583333401</c:v>
                </c:pt>
                <c:pt idx="38746">
                  <c:v>43738.635416666599</c:v>
                </c:pt>
                <c:pt idx="38747">
                  <c:v>43738.65625</c:v>
                </c:pt>
                <c:pt idx="38748">
                  <c:v>43738.677083333401</c:v>
                </c:pt>
                <c:pt idx="38749">
                  <c:v>43738.697916666599</c:v>
                </c:pt>
                <c:pt idx="38750">
                  <c:v>43738.71875</c:v>
                </c:pt>
                <c:pt idx="38751">
                  <c:v>43738.739583333401</c:v>
                </c:pt>
                <c:pt idx="38752">
                  <c:v>43738.760416666599</c:v>
                </c:pt>
                <c:pt idx="38753">
                  <c:v>43738.78125</c:v>
                </c:pt>
                <c:pt idx="38754">
                  <c:v>43738.802083333401</c:v>
                </c:pt>
                <c:pt idx="38755">
                  <c:v>43738.822916666599</c:v>
                </c:pt>
                <c:pt idx="38756">
                  <c:v>43738.84375</c:v>
                </c:pt>
                <c:pt idx="38757">
                  <c:v>43738.864583333401</c:v>
                </c:pt>
                <c:pt idx="38758">
                  <c:v>43738.885416666599</c:v>
                </c:pt>
                <c:pt idx="38759">
                  <c:v>43738.90625</c:v>
                </c:pt>
                <c:pt idx="38760">
                  <c:v>43738.927083333401</c:v>
                </c:pt>
                <c:pt idx="38761">
                  <c:v>43738.947916666599</c:v>
                </c:pt>
                <c:pt idx="38762">
                  <c:v>43738.96875</c:v>
                </c:pt>
                <c:pt idx="38763">
                  <c:v>43738.989583333401</c:v>
                </c:pt>
                <c:pt idx="38764">
                  <c:v>43739.010416666599</c:v>
                </c:pt>
                <c:pt idx="38765">
                  <c:v>43739.03125</c:v>
                </c:pt>
                <c:pt idx="38766">
                  <c:v>43739.052083333401</c:v>
                </c:pt>
                <c:pt idx="38767">
                  <c:v>43739.072916666599</c:v>
                </c:pt>
                <c:pt idx="38768">
                  <c:v>43739.09375</c:v>
                </c:pt>
                <c:pt idx="38769">
                  <c:v>43739.114583333401</c:v>
                </c:pt>
                <c:pt idx="38770">
                  <c:v>43739.135416666599</c:v>
                </c:pt>
                <c:pt idx="38771">
                  <c:v>43739.15625</c:v>
                </c:pt>
                <c:pt idx="38772">
                  <c:v>43739.177083333401</c:v>
                </c:pt>
                <c:pt idx="38773">
                  <c:v>43739.197916666599</c:v>
                </c:pt>
                <c:pt idx="38774">
                  <c:v>43739.21875</c:v>
                </c:pt>
                <c:pt idx="38775">
                  <c:v>43739.239583333401</c:v>
                </c:pt>
                <c:pt idx="38776">
                  <c:v>43739.260416666599</c:v>
                </c:pt>
                <c:pt idx="38777">
                  <c:v>43739.28125</c:v>
                </c:pt>
                <c:pt idx="38778">
                  <c:v>43739.302083333401</c:v>
                </c:pt>
                <c:pt idx="38779">
                  <c:v>43739.322916666599</c:v>
                </c:pt>
                <c:pt idx="38780">
                  <c:v>43739.34375</c:v>
                </c:pt>
                <c:pt idx="38781">
                  <c:v>43739.364583333401</c:v>
                </c:pt>
                <c:pt idx="38782">
                  <c:v>43739.385416666599</c:v>
                </c:pt>
                <c:pt idx="38783">
                  <c:v>43739.40625</c:v>
                </c:pt>
                <c:pt idx="38784">
                  <c:v>43739.427083333401</c:v>
                </c:pt>
                <c:pt idx="38785">
                  <c:v>43739.447916666599</c:v>
                </c:pt>
                <c:pt idx="38786">
                  <c:v>43739.46875</c:v>
                </c:pt>
                <c:pt idx="38787">
                  <c:v>43739.489583333401</c:v>
                </c:pt>
                <c:pt idx="38788">
                  <c:v>43739.510416666599</c:v>
                </c:pt>
                <c:pt idx="38789">
                  <c:v>43739.53125</c:v>
                </c:pt>
                <c:pt idx="38790">
                  <c:v>43739.552083333401</c:v>
                </c:pt>
                <c:pt idx="38791">
                  <c:v>43739.572916666599</c:v>
                </c:pt>
                <c:pt idx="38792">
                  <c:v>43739.59375</c:v>
                </c:pt>
                <c:pt idx="38793">
                  <c:v>43739.614583333401</c:v>
                </c:pt>
                <c:pt idx="38794">
                  <c:v>43739.635416666599</c:v>
                </c:pt>
                <c:pt idx="38795">
                  <c:v>43739.65625</c:v>
                </c:pt>
                <c:pt idx="38796">
                  <c:v>43739.677083333401</c:v>
                </c:pt>
                <c:pt idx="38797">
                  <c:v>43739.697916666599</c:v>
                </c:pt>
                <c:pt idx="38798">
                  <c:v>43739.71875</c:v>
                </c:pt>
                <c:pt idx="38799">
                  <c:v>43739.739583333401</c:v>
                </c:pt>
                <c:pt idx="38800">
                  <c:v>43739.760416666599</c:v>
                </c:pt>
                <c:pt idx="38801">
                  <c:v>43739.78125</c:v>
                </c:pt>
                <c:pt idx="38802">
                  <c:v>43739.802083333401</c:v>
                </c:pt>
                <c:pt idx="38803">
                  <c:v>43739.822916666599</c:v>
                </c:pt>
                <c:pt idx="38804">
                  <c:v>43739.84375</c:v>
                </c:pt>
                <c:pt idx="38805">
                  <c:v>43739.864583333401</c:v>
                </c:pt>
                <c:pt idx="38806">
                  <c:v>43739.885416666599</c:v>
                </c:pt>
                <c:pt idx="38807">
                  <c:v>43739.90625</c:v>
                </c:pt>
                <c:pt idx="38808">
                  <c:v>43739.927083333401</c:v>
                </c:pt>
                <c:pt idx="38809">
                  <c:v>43739.947916666599</c:v>
                </c:pt>
                <c:pt idx="38810">
                  <c:v>43739.96875</c:v>
                </c:pt>
                <c:pt idx="38811">
                  <c:v>43739.989583333401</c:v>
                </c:pt>
                <c:pt idx="38812">
                  <c:v>43740.010416666599</c:v>
                </c:pt>
                <c:pt idx="38813">
                  <c:v>43740.03125</c:v>
                </c:pt>
                <c:pt idx="38814">
                  <c:v>43740.052083333401</c:v>
                </c:pt>
                <c:pt idx="38815">
                  <c:v>43740.072916666599</c:v>
                </c:pt>
                <c:pt idx="38816">
                  <c:v>43740.09375</c:v>
                </c:pt>
                <c:pt idx="38817">
                  <c:v>43740.114583333401</c:v>
                </c:pt>
                <c:pt idx="38818">
                  <c:v>43740.135416666599</c:v>
                </c:pt>
                <c:pt idx="38819">
                  <c:v>43740.15625</c:v>
                </c:pt>
                <c:pt idx="38820">
                  <c:v>43740.177083333401</c:v>
                </c:pt>
                <c:pt idx="38821">
                  <c:v>43740.197916666599</c:v>
                </c:pt>
                <c:pt idx="38822">
                  <c:v>43740.21875</c:v>
                </c:pt>
                <c:pt idx="38823">
                  <c:v>43740.239583333401</c:v>
                </c:pt>
                <c:pt idx="38824">
                  <c:v>43740.260416666599</c:v>
                </c:pt>
                <c:pt idx="38825">
                  <c:v>43740.28125</c:v>
                </c:pt>
                <c:pt idx="38826">
                  <c:v>43740.302083333401</c:v>
                </c:pt>
                <c:pt idx="38827">
                  <c:v>43740.322916666599</c:v>
                </c:pt>
                <c:pt idx="38828">
                  <c:v>43740.34375</c:v>
                </c:pt>
                <c:pt idx="38829">
                  <c:v>43740.364583333401</c:v>
                </c:pt>
                <c:pt idx="38830">
                  <c:v>43740.385416666599</c:v>
                </c:pt>
                <c:pt idx="38831">
                  <c:v>43740.40625</c:v>
                </c:pt>
                <c:pt idx="38832">
                  <c:v>43740.427083333401</c:v>
                </c:pt>
                <c:pt idx="38833">
                  <c:v>43740.447916666599</c:v>
                </c:pt>
                <c:pt idx="38834">
                  <c:v>43740.46875</c:v>
                </c:pt>
                <c:pt idx="38835">
                  <c:v>43740.489583333401</c:v>
                </c:pt>
                <c:pt idx="38836">
                  <c:v>43740.510416666599</c:v>
                </c:pt>
                <c:pt idx="38837">
                  <c:v>43740.53125</c:v>
                </c:pt>
                <c:pt idx="38838">
                  <c:v>43740.552083333401</c:v>
                </c:pt>
                <c:pt idx="38839">
                  <c:v>43740.572916666599</c:v>
                </c:pt>
                <c:pt idx="38840">
                  <c:v>43740.59375</c:v>
                </c:pt>
                <c:pt idx="38841">
                  <c:v>43740.614583333401</c:v>
                </c:pt>
                <c:pt idx="38842">
                  <c:v>43740.635416666599</c:v>
                </c:pt>
                <c:pt idx="38843">
                  <c:v>43740.65625</c:v>
                </c:pt>
                <c:pt idx="38844">
                  <c:v>43740.677083333401</c:v>
                </c:pt>
                <c:pt idx="38845">
                  <c:v>43740.697916666599</c:v>
                </c:pt>
                <c:pt idx="38846">
                  <c:v>43740.71875</c:v>
                </c:pt>
                <c:pt idx="38847">
                  <c:v>43740.739583333401</c:v>
                </c:pt>
                <c:pt idx="38848">
                  <c:v>43740.760416666599</c:v>
                </c:pt>
                <c:pt idx="38849">
                  <c:v>43740.78125</c:v>
                </c:pt>
                <c:pt idx="38850">
                  <c:v>43740.802083333401</c:v>
                </c:pt>
                <c:pt idx="38851">
                  <c:v>43740.822916666599</c:v>
                </c:pt>
                <c:pt idx="38852">
                  <c:v>43740.84375</c:v>
                </c:pt>
                <c:pt idx="38853">
                  <c:v>43740.864583333401</c:v>
                </c:pt>
                <c:pt idx="38854">
                  <c:v>43740.885416666599</c:v>
                </c:pt>
                <c:pt idx="38855">
                  <c:v>43740.90625</c:v>
                </c:pt>
                <c:pt idx="38856">
                  <c:v>43740.927083333401</c:v>
                </c:pt>
                <c:pt idx="38857">
                  <c:v>43740.947916666599</c:v>
                </c:pt>
                <c:pt idx="38858">
                  <c:v>43740.96875</c:v>
                </c:pt>
                <c:pt idx="38859">
                  <c:v>43740.989583333401</c:v>
                </c:pt>
                <c:pt idx="38860">
                  <c:v>43741.010416666599</c:v>
                </c:pt>
                <c:pt idx="38861">
                  <c:v>43741.03125</c:v>
                </c:pt>
                <c:pt idx="38862">
                  <c:v>43741.052083333401</c:v>
                </c:pt>
                <c:pt idx="38863">
                  <c:v>43741.072916666599</c:v>
                </c:pt>
                <c:pt idx="38864">
                  <c:v>43741.09375</c:v>
                </c:pt>
                <c:pt idx="38865">
                  <c:v>43741.114583333401</c:v>
                </c:pt>
                <c:pt idx="38866">
                  <c:v>43741.135416666599</c:v>
                </c:pt>
                <c:pt idx="38867">
                  <c:v>43741.15625</c:v>
                </c:pt>
                <c:pt idx="38868">
                  <c:v>43741.177083333401</c:v>
                </c:pt>
                <c:pt idx="38869">
                  <c:v>43741.197916666599</c:v>
                </c:pt>
                <c:pt idx="38870">
                  <c:v>43741.21875</c:v>
                </c:pt>
                <c:pt idx="38871">
                  <c:v>43741.239583333401</c:v>
                </c:pt>
                <c:pt idx="38872">
                  <c:v>43741.260416666599</c:v>
                </c:pt>
                <c:pt idx="38873">
                  <c:v>43741.28125</c:v>
                </c:pt>
                <c:pt idx="38874">
                  <c:v>43741.302083333401</c:v>
                </c:pt>
                <c:pt idx="38875">
                  <c:v>43741.322916666599</c:v>
                </c:pt>
                <c:pt idx="38876">
                  <c:v>43741.34375</c:v>
                </c:pt>
                <c:pt idx="38877">
                  <c:v>43741.364583333401</c:v>
                </c:pt>
                <c:pt idx="38878">
                  <c:v>43741.385416666599</c:v>
                </c:pt>
                <c:pt idx="38879">
                  <c:v>43741.40625</c:v>
                </c:pt>
                <c:pt idx="38880">
                  <c:v>43741.427083333401</c:v>
                </c:pt>
                <c:pt idx="38881">
                  <c:v>43741.447916666599</c:v>
                </c:pt>
                <c:pt idx="38882">
                  <c:v>43741.46875</c:v>
                </c:pt>
                <c:pt idx="38883">
                  <c:v>43741.489583333401</c:v>
                </c:pt>
                <c:pt idx="38884">
                  <c:v>43741.510416666599</c:v>
                </c:pt>
                <c:pt idx="38885">
                  <c:v>43741.53125</c:v>
                </c:pt>
                <c:pt idx="38886">
                  <c:v>43741.552083333401</c:v>
                </c:pt>
                <c:pt idx="38887">
                  <c:v>43741.572916666599</c:v>
                </c:pt>
                <c:pt idx="38888">
                  <c:v>43741.59375</c:v>
                </c:pt>
                <c:pt idx="38889">
                  <c:v>43741.614583333401</c:v>
                </c:pt>
                <c:pt idx="38890">
                  <c:v>43741.635416666599</c:v>
                </c:pt>
                <c:pt idx="38891">
                  <c:v>43741.65625</c:v>
                </c:pt>
                <c:pt idx="38892">
                  <c:v>43741.677083333401</c:v>
                </c:pt>
                <c:pt idx="38893">
                  <c:v>43741.697916666599</c:v>
                </c:pt>
                <c:pt idx="38894">
                  <c:v>43741.71875</c:v>
                </c:pt>
                <c:pt idx="38895">
                  <c:v>43741.739583333401</c:v>
                </c:pt>
                <c:pt idx="38896">
                  <c:v>43741.760416666599</c:v>
                </c:pt>
                <c:pt idx="38897">
                  <c:v>43741.78125</c:v>
                </c:pt>
                <c:pt idx="38898">
                  <c:v>43741.802083333401</c:v>
                </c:pt>
                <c:pt idx="38899">
                  <c:v>43741.822916666599</c:v>
                </c:pt>
                <c:pt idx="38900">
                  <c:v>43741.84375</c:v>
                </c:pt>
                <c:pt idx="38901">
                  <c:v>43741.864583333401</c:v>
                </c:pt>
                <c:pt idx="38902">
                  <c:v>43741.885416666599</c:v>
                </c:pt>
                <c:pt idx="38903">
                  <c:v>43741.90625</c:v>
                </c:pt>
                <c:pt idx="38904">
                  <c:v>43741.927083333401</c:v>
                </c:pt>
                <c:pt idx="38905">
                  <c:v>43741.947916666599</c:v>
                </c:pt>
                <c:pt idx="38906">
                  <c:v>43741.96875</c:v>
                </c:pt>
                <c:pt idx="38907">
                  <c:v>43741.989583333401</c:v>
                </c:pt>
                <c:pt idx="38908">
                  <c:v>43742.010416666599</c:v>
                </c:pt>
                <c:pt idx="38909">
                  <c:v>43742.03125</c:v>
                </c:pt>
                <c:pt idx="38910">
                  <c:v>43742.052083333401</c:v>
                </c:pt>
                <c:pt idx="38911">
                  <c:v>43742.072916666599</c:v>
                </c:pt>
                <c:pt idx="38912">
                  <c:v>43742.09375</c:v>
                </c:pt>
                <c:pt idx="38913">
                  <c:v>43742.114583333401</c:v>
                </c:pt>
                <c:pt idx="38914">
                  <c:v>43742.135416666599</c:v>
                </c:pt>
                <c:pt idx="38915">
                  <c:v>43742.15625</c:v>
                </c:pt>
                <c:pt idx="38916">
                  <c:v>43742.177083333401</c:v>
                </c:pt>
                <c:pt idx="38917">
                  <c:v>43742.197916666599</c:v>
                </c:pt>
                <c:pt idx="38918">
                  <c:v>43742.21875</c:v>
                </c:pt>
                <c:pt idx="38919">
                  <c:v>43742.239583333401</c:v>
                </c:pt>
                <c:pt idx="38920">
                  <c:v>43742.260416666599</c:v>
                </c:pt>
                <c:pt idx="38921">
                  <c:v>43742.28125</c:v>
                </c:pt>
                <c:pt idx="38922">
                  <c:v>43742.302083333401</c:v>
                </c:pt>
                <c:pt idx="38923">
                  <c:v>43742.322916666599</c:v>
                </c:pt>
                <c:pt idx="38924">
                  <c:v>43742.34375</c:v>
                </c:pt>
                <c:pt idx="38925">
                  <c:v>43742.364583333401</c:v>
                </c:pt>
                <c:pt idx="38926">
                  <c:v>43742.385416666599</c:v>
                </c:pt>
                <c:pt idx="38927">
                  <c:v>43742.40625</c:v>
                </c:pt>
                <c:pt idx="38928">
                  <c:v>43742.427083333401</c:v>
                </c:pt>
                <c:pt idx="38929">
                  <c:v>43742.447916666599</c:v>
                </c:pt>
                <c:pt idx="38930">
                  <c:v>43742.46875</c:v>
                </c:pt>
                <c:pt idx="38931">
                  <c:v>43742.489583333401</c:v>
                </c:pt>
                <c:pt idx="38932">
                  <c:v>43742.510416666599</c:v>
                </c:pt>
                <c:pt idx="38933">
                  <c:v>43742.53125</c:v>
                </c:pt>
                <c:pt idx="38934">
                  <c:v>43742.552083333401</c:v>
                </c:pt>
                <c:pt idx="38935">
                  <c:v>43742.572916666599</c:v>
                </c:pt>
                <c:pt idx="38936">
                  <c:v>43742.59375</c:v>
                </c:pt>
                <c:pt idx="38937">
                  <c:v>43742.614583333401</c:v>
                </c:pt>
                <c:pt idx="38938">
                  <c:v>43742.635416666599</c:v>
                </c:pt>
                <c:pt idx="38939">
                  <c:v>43742.65625</c:v>
                </c:pt>
                <c:pt idx="38940">
                  <c:v>43742.677083333401</c:v>
                </c:pt>
                <c:pt idx="38941">
                  <c:v>43742.697916666599</c:v>
                </c:pt>
                <c:pt idx="38942">
                  <c:v>43742.71875</c:v>
                </c:pt>
                <c:pt idx="38943">
                  <c:v>43742.739583333401</c:v>
                </c:pt>
                <c:pt idx="38944">
                  <c:v>43742.760416666599</c:v>
                </c:pt>
                <c:pt idx="38945">
                  <c:v>43742.78125</c:v>
                </c:pt>
                <c:pt idx="38946">
                  <c:v>43742.802083333401</c:v>
                </c:pt>
                <c:pt idx="38947">
                  <c:v>43742.822916666599</c:v>
                </c:pt>
                <c:pt idx="38948">
                  <c:v>43742.84375</c:v>
                </c:pt>
                <c:pt idx="38949">
                  <c:v>43742.864583333401</c:v>
                </c:pt>
                <c:pt idx="38950">
                  <c:v>43742.885416666599</c:v>
                </c:pt>
                <c:pt idx="38951">
                  <c:v>43742.90625</c:v>
                </c:pt>
                <c:pt idx="38952">
                  <c:v>43742.927083333401</c:v>
                </c:pt>
                <c:pt idx="38953">
                  <c:v>43742.947916666599</c:v>
                </c:pt>
                <c:pt idx="38954">
                  <c:v>43742.96875</c:v>
                </c:pt>
                <c:pt idx="38955">
                  <c:v>43742.989583333401</c:v>
                </c:pt>
                <c:pt idx="38956">
                  <c:v>43743.010416666599</c:v>
                </c:pt>
                <c:pt idx="38957">
                  <c:v>43743.03125</c:v>
                </c:pt>
                <c:pt idx="38958">
                  <c:v>43743.052083333401</c:v>
                </c:pt>
                <c:pt idx="38959">
                  <c:v>43743.072916666599</c:v>
                </c:pt>
                <c:pt idx="38960">
                  <c:v>43743.09375</c:v>
                </c:pt>
                <c:pt idx="38961">
                  <c:v>43743.114583333401</c:v>
                </c:pt>
                <c:pt idx="38962">
                  <c:v>43743.135416666599</c:v>
                </c:pt>
                <c:pt idx="38963">
                  <c:v>43743.15625</c:v>
                </c:pt>
                <c:pt idx="38964">
                  <c:v>43743.177083333401</c:v>
                </c:pt>
                <c:pt idx="38965">
                  <c:v>43743.197916666599</c:v>
                </c:pt>
                <c:pt idx="38966">
                  <c:v>43743.21875</c:v>
                </c:pt>
                <c:pt idx="38967">
                  <c:v>43743.239583333401</c:v>
                </c:pt>
                <c:pt idx="38968">
                  <c:v>43743.260416666599</c:v>
                </c:pt>
                <c:pt idx="38969">
                  <c:v>43743.28125</c:v>
                </c:pt>
                <c:pt idx="38970">
                  <c:v>43743.302083333401</c:v>
                </c:pt>
                <c:pt idx="38971">
                  <c:v>43743.322916666599</c:v>
                </c:pt>
                <c:pt idx="38972">
                  <c:v>43743.34375</c:v>
                </c:pt>
                <c:pt idx="38973">
                  <c:v>43743.364583333401</c:v>
                </c:pt>
                <c:pt idx="38974">
                  <c:v>43743.385416666599</c:v>
                </c:pt>
                <c:pt idx="38975">
                  <c:v>43743.40625</c:v>
                </c:pt>
                <c:pt idx="38976">
                  <c:v>43743.427083333401</c:v>
                </c:pt>
                <c:pt idx="38977">
                  <c:v>43743.447916666599</c:v>
                </c:pt>
                <c:pt idx="38978">
                  <c:v>43743.46875</c:v>
                </c:pt>
                <c:pt idx="38979">
                  <c:v>43743.489583333401</c:v>
                </c:pt>
                <c:pt idx="38980">
                  <c:v>43743.510416666599</c:v>
                </c:pt>
                <c:pt idx="38981">
                  <c:v>43743.53125</c:v>
                </c:pt>
                <c:pt idx="38982">
                  <c:v>43743.552083333401</c:v>
                </c:pt>
                <c:pt idx="38983">
                  <c:v>43743.572916666599</c:v>
                </c:pt>
                <c:pt idx="38984">
                  <c:v>43743.59375</c:v>
                </c:pt>
                <c:pt idx="38985">
                  <c:v>43743.614583333401</c:v>
                </c:pt>
                <c:pt idx="38986">
                  <c:v>43743.635416666599</c:v>
                </c:pt>
                <c:pt idx="38987">
                  <c:v>43743.65625</c:v>
                </c:pt>
                <c:pt idx="38988">
                  <c:v>43743.677083333401</c:v>
                </c:pt>
                <c:pt idx="38989">
                  <c:v>43743.697916666599</c:v>
                </c:pt>
                <c:pt idx="38990">
                  <c:v>43743.71875</c:v>
                </c:pt>
                <c:pt idx="38991">
                  <c:v>43743.739583333401</c:v>
                </c:pt>
                <c:pt idx="38992">
                  <c:v>43743.760416666599</c:v>
                </c:pt>
                <c:pt idx="38993">
                  <c:v>43743.78125</c:v>
                </c:pt>
                <c:pt idx="38994">
                  <c:v>43743.802083333401</c:v>
                </c:pt>
                <c:pt idx="38995">
                  <c:v>43743.822916666599</c:v>
                </c:pt>
                <c:pt idx="38996">
                  <c:v>43743.84375</c:v>
                </c:pt>
                <c:pt idx="38997">
                  <c:v>43743.864583333401</c:v>
                </c:pt>
                <c:pt idx="38998">
                  <c:v>43743.885416666599</c:v>
                </c:pt>
                <c:pt idx="38999">
                  <c:v>43743.90625</c:v>
                </c:pt>
                <c:pt idx="39000">
                  <c:v>43743.927083333401</c:v>
                </c:pt>
                <c:pt idx="39001">
                  <c:v>43743.947916666599</c:v>
                </c:pt>
                <c:pt idx="39002">
                  <c:v>43743.96875</c:v>
                </c:pt>
                <c:pt idx="39003">
                  <c:v>43743.989583333401</c:v>
                </c:pt>
                <c:pt idx="39004">
                  <c:v>43744.010416666599</c:v>
                </c:pt>
                <c:pt idx="39005">
                  <c:v>43744.03125</c:v>
                </c:pt>
                <c:pt idx="39006">
                  <c:v>43744.052083333401</c:v>
                </c:pt>
                <c:pt idx="39007">
                  <c:v>43744.072916666599</c:v>
                </c:pt>
                <c:pt idx="39008">
                  <c:v>43744.09375</c:v>
                </c:pt>
                <c:pt idx="39009">
                  <c:v>43744.114583333401</c:v>
                </c:pt>
                <c:pt idx="39010">
                  <c:v>43744.135416666599</c:v>
                </c:pt>
                <c:pt idx="39011">
                  <c:v>43744.15625</c:v>
                </c:pt>
                <c:pt idx="39012">
                  <c:v>43744.177083333401</c:v>
                </c:pt>
                <c:pt idx="39013">
                  <c:v>43744.197916666599</c:v>
                </c:pt>
                <c:pt idx="39014">
                  <c:v>43744.21875</c:v>
                </c:pt>
                <c:pt idx="39015">
                  <c:v>43744.239583333401</c:v>
                </c:pt>
                <c:pt idx="39016">
                  <c:v>43744.260416666599</c:v>
                </c:pt>
                <c:pt idx="39017">
                  <c:v>43744.28125</c:v>
                </c:pt>
                <c:pt idx="39018">
                  <c:v>43744.302083333401</c:v>
                </c:pt>
                <c:pt idx="39019">
                  <c:v>43744.322916666599</c:v>
                </c:pt>
                <c:pt idx="39020">
                  <c:v>43744.34375</c:v>
                </c:pt>
                <c:pt idx="39021">
                  <c:v>43744.364583333401</c:v>
                </c:pt>
                <c:pt idx="39022">
                  <c:v>43744.385416666599</c:v>
                </c:pt>
                <c:pt idx="39023">
                  <c:v>43744.40625</c:v>
                </c:pt>
                <c:pt idx="39024">
                  <c:v>43744.427083333401</c:v>
                </c:pt>
                <c:pt idx="39025">
                  <c:v>43744.447916666599</c:v>
                </c:pt>
                <c:pt idx="39026">
                  <c:v>43744.46875</c:v>
                </c:pt>
                <c:pt idx="39027">
                  <c:v>43744.489583333401</c:v>
                </c:pt>
                <c:pt idx="39028">
                  <c:v>43744.510416666599</c:v>
                </c:pt>
                <c:pt idx="39029">
                  <c:v>43744.53125</c:v>
                </c:pt>
                <c:pt idx="39030">
                  <c:v>43744.552083333401</c:v>
                </c:pt>
                <c:pt idx="39031">
                  <c:v>43744.572916666599</c:v>
                </c:pt>
                <c:pt idx="39032">
                  <c:v>43744.59375</c:v>
                </c:pt>
                <c:pt idx="39033">
                  <c:v>43744.614583333401</c:v>
                </c:pt>
                <c:pt idx="39034">
                  <c:v>43744.635416666599</c:v>
                </c:pt>
                <c:pt idx="39035">
                  <c:v>43744.65625</c:v>
                </c:pt>
                <c:pt idx="39036">
                  <c:v>43744.677083333401</c:v>
                </c:pt>
                <c:pt idx="39037">
                  <c:v>43744.697916666599</c:v>
                </c:pt>
                <c:pt idx="39038">
                  <c:v>43744.71875</c:v>
                </c:pt>
                <c:pt idx="39039">
                  <c:v>43744.739583333401</c:v>
                </c:pt>
                <c:pt idx="39040">
                  <c:v>43744.760416666599</c:v>
                </c:pt>
                <c:pt idx="39041">
                  <c:v>43744.78125</c:v>
                </c:pt>
                <c:pt idx="39042">
                  <c:v>43744.802083333401</c:v>
                </c:pt>
                <c:pt idx="39043">
                  <c:v>43744.822916666599</c:v>
                </c:pt>
                <c:pt idx="39044">
                  <c:v>43744.84375</c:v>
                </c:pt>
                <c:pt idx="39045">
                  <c:v>43744.864583333401</c:v>
                </c:pt>
                <c:pt idx="39046">
                  <c:v>43744.885416666599</c:v>
                </c:pt>
                <c:pt idx="39047">
                  <c:v>43744.90625</c:v>
                </c:pt>
                <c:pt idx="39048">
                  <c:v>43744.927083333401</c:v>
                </c:pt>
                <c:pt idx="39049">
                  <c:v>43744.947916666599</c:v>
                </c:pt>
                <c:pt idx="39050">
                  <c:v>43744.96875</c:v>
                </c:pt>
                <c:pt idx="39051">
                  <c:v>43744.989583333401</c:v>
                </c:pt>
                <c:pt idx="39052">
                  <c:v>43745.010416666599</c:v>
                </c:pt>
                <c:pt idx="39053">
                  <c:v>43745.03125</c:v>
                </c:pt>
                <c:pt idx="39054">
                  <c:v>43745.052083333401</c:v>
                </c:pt>
                <c:pt idx="39055">
                  <c:v>43745.072916666599</c:v>
                </c:pt>
                <c:pt idx="39056">
                  <c:v>43745.09375</c:v>
                </c:pt>
                <c:pt idx="39057">
                  <c:v>43745.114583333401</c:v>
                </c:pt>
                <c:pt idx="39058">
                  <c:v>43745.135416666599</c:v>
                </c:pt>
                <c:pt idx="39059">
                  <c:v>43745.15625</c:v>
                </c:pt>
                <c:pt idx="39060">
                  <c:v>43745.177083333401</c:v>
                </c:pt>
                <c:pt idx="39061">
                  <c:v>43745.197916666599</c:v>
                </c:pt>
                <c:pt idx="39062">
                  <c:v>43745.21875</c:v>
                </c:pt>
                <c:pt idx="39063">
                  <c:v>43745.239583333401</c:v>
                </c:pt>
                <c:pt idx="39064">
                  <c:v>43745.260416666599</c:v>
                </c:pt>
                <c:pt idx="39065">
                  <c:v>43745.28125</c:v>
                </c:pt>
                <c:pt idx="39066">
                  <c:v>43745.302083333401</c:v>
                </c:pt>
                <c:pt idx="39067">
                  <c:v>43745.322916666599</c:v>
                </c:pt>
                <c:pt idx="39068">
                  <c:v>43745.34375</c:v>
                </c:pt>
                <c:pt idx="39069">
                  <c:v>43745.364583333401</c:v>
                </c:pt>
                <c:pt idx="39070">
                  <c:v>43745.385416666599</c:v>
                </c:pt>
                <c:pt idx="39071">
                  <c:v>43745.40625</c:v>
                </c:pt>
                <c:pt idx="39072">
                  <c:v>43745.427083333401</c:v>
                </c:pt>
                <c:pt idx="39073">
                  <c:v>43745.447916666599</c:v>
                </c:pt>
                <c:pt idx="39074">
                  <c:v>43745.46875</c:v>
                </c:pt>
                <c:pt idx="39075">
                  <c:v>43745.489583333401</c:v>
                </c:pt>
                <c:pt idx="39076">
                  <c:v>43745.510416666599</c:v>
                </c:pt>
                <c:pt idx="39077">
                  <c:v>43745.53125</c:v>
                </c:pt>
                <c:pt idx="39078">
                  <c:v>43745.552083333401</c:v>
                </c:pt>
                <c:pt idx="39079">
                  <c:v>43745.572916666599</c:v>
                </c:pt>
                <c:pt idx="39080">
                  <c:v>43745.59375</c:v>
                </c:pt>
                <c:pt idx="39081">
                  <c:v>43745.614583333401</c:v>
                </c:pt>
                <c:pt idx="39082">
                  <c:v>43745.635416666599</c:v>
                </c:pt>
                <c:pt idx="39083">
                  <c:v>43745.65625</c:v>
                </c:pt>
                <c:pt idx="39084">
                  <c:v>43745.677083333401</c:v>
                </c:pt>
                <c:pt idx="39085">
                  <c:v>43745.697916666599</c:v>
                </c:pt>
                <c:pt idx="39086">
                  <c:v>43745.71875</c:v>
                </c:pt>
                <c:pt idx="39087">
                  <c:v>43745.739583333401</c:v>
                </c:pt>
                <c:pt idx="39088">
                  <c:v>43745.760416666599</c:v>
                </c:pt>
                <c:pt idx="39089">
                  <c:v>43745.78125</c:v>
                </c:pt>
                <c:pt idx="39090">
                  <c:v>43745.802083333401</c:v>
                </c:pt>
                <c:pt idx="39091">
                  <c:v>43745.822916666599</c:v>
                </c:pt>
                <c:pt idx="39092">
                  <c:v>43745.84375</c:v>
                </c:pt>
                <c:pt idx="39093">
                  <c:v>43745.864583333401</c:v>
                </c:pt>
                <c:pt idx="39094">
                  <c:v>43745.885416666599</c:v>
                </c:pt>
                <c:pt idx="39095">
                  <c:v>43745.90625</c:v>
                </c:pt>
                <c:pt idx="39096">
                  <c:v>43745.927083333401</c:v>
                </c:pt>
                <c:pt idx="39097">
                  <c:v>43745.947916666599</c:v>
                </c:pt>
                <c:pt idx="39098">
                  <c:v>43745.96875</c:v>
                </c:pt>
                <c:pt idx="39099">
                  <c:v>43745.989583333401</c:v>
                </c:pt>
                <c:pt idx="39100">
                  <c:v>43746.010416666599</c:v>
                </c:pt>
                <c:pt idx="39101">
                  <c:v>43746.03125</c:v>
                </c:pt>
                <c:pt idx="39102">
                  <c:v>43746.052083333401</c:v>
                </c:pt>
                <c:pt idx="39103">
                  <c:v>43746.072916666599</c:v>
                </c:pt>
                <c:pt idx="39104">
                  <c:v>43746.09375</c:v>
                </c:pt>
                <c:pt idx="39105">
                  <c:v>43746.114583333401</c:v>
                </c:pt>
                <c:pt idx="39106">
                  <c:v>43746.135416666599</c:v>
                </c:pt>
                <c:pt idx="39107">
                  <c:v>43746.15625</c:v>
                </c:pt>
                <c:pt idx="39108">
                  <c:v>43746.177083333401</c:v>
                </c:pt>
                <c:pt idx="39109">
                  <c:v>43746.197916666599</c:v>
                </c:pt>
                <c:pt idx="39110">
                  <c:v>43746.21875</c:v>
                </c:pt>
                <c:pt idx="39111">
                  <c:v>43746.239583333401</c:v>
                </c:pt>
                <c:pt idx="39112">
                  <c:v>43746.260416666599</c:v>
                </c:pt>
                <c:pt idx="39113">
                  <c:v>43746.28125</c:v>
                </c:pt>
                <c:pt idx="39114">
                  <c:v>43746.302083333401</c:v>
                </c:pt>
                <c:pt idx="39115">
                  <c:v>43746.322916666599</c:v>
                </c:pt>
                <c:pt idx="39116">
                  <c:v>43746.34375</c:v>
                </c:pt>
                <c:pt idx="39117">
                  <c:v>43746.364583333401</c:v>
                </c:pt>
                <c:pt idx="39118">
                  <c:v>43746.385416666599</c:v>
                </c:pt>
                <c:pt idx="39119">
                  <c:v>43746.40625</c:v>
                </c:pt>
                <c:pt idx="39120">
                  <c:v>43746.427083333401</c:v>
                </c:pt>
                <c:pt idx="39121">
                  <c:v>43746.447916666599</c:v>
                </c:pt>
                <c:pt idx="39122">
                  <c:v>43746.46875</c:v>
                </c:pt>
                <c:pt idx="39123">
                  <c:v>43746.489583333401</c:v>
                </c:pt>
                <c:pt idx="39124">
                  <c:v>43746.510416666599</c:v>
                </c:pt>
                <c:pt idx="39125">
                  <c:v>43746.53125</c:v>
                </c:pt>
                <c:pt idx="39126">
                  <c:v>43746.552083333401</c:v>
                </c:pt>
                <c:pt idx="39127">
                  <c:v>43746.572916666599</c:v>
                </c:pt>
                <c:pt idx="39128">
                  <c:v>43746.59375</c:v>
                </c:pt>
                <c:pt idx="39129">
                  <c:v>43746.614583333401</c:v>
                </c:pt>
                <c:pt idx="39130">
                  <c:v>43746.635416666599</c:v>
                </c:pt>
                <c:pt idx="39131">
                  <c:v>43746.65625</c:v>
                </c:pt>
                <c:pt idx="39132">
                  <c:v>43746.677083333401</c:v>
                </c:pt>
                <c:pt idx="39133">
                  <c:v>43746.697916666599</c:v>
                </c:pt>
                <c:pt idx="39134">
                  <c:v>43746.71875</c:v>
                </c:pt>
                <c:pt idx="39135">
                  <c:v>43746.739583333401</c:v>
                </c:pt>
                <c:pt idx="39136">
                  <c:v>43746.760416666599</c:v>
                </c:pt>
                <c:pt idx="39137">
                  <c:v>43746.78125</c:v>
                </c:pt>
                <c:pt idx="39138">
                  <c:v>43746.802083333401</c:v>
                </c:pt>
                <c:pt idx="39139">
                  <c:v>43746.822916666599</c:v>
                </c:pt>
                <c:pt idx="39140">
                  <c:v>43746.84375</c:v>
                </c:pt>
                <c:pt idx="39141">
                  <c:v>43746.864583333401</c:v>
                </c:pt>
                <c:pt idx="39142">
                  <c:v>43746.885416666599</c:v>
                </c:pt>
                <c:pt idx="39143">
                  <c:v>43746.90625</c:v>
                </c:pt>
                <c:pt idx="39144">
                  <c:v>43746.927083333401</c:v>
                </c:pt>
                <c:pt idx="39145">
                  <c:v>43746.947916666599</c:v>
                </c:pt>
                <c:pt idx="39146">
                  <c:v>43746.96875</c:v>
                </c:pt>
                <c:pt idx="39147">
                  <c:v>43746.989583333401</c:v>
                </c:pt>
                <c:pt idx="39148">
                  <c:v>43747.010416666599</c:v>
                </c:pt>
                <c:pt idx="39149">
                  <c:v>43747.03125</c:v>
                </c:pt>
                <c:pt idx="39150">
                  <c:v>43747.052083333401</c:v>
                </c:pt>
                <c:pt idx="39151">
                  <c:v>43747.072916666599</c:v>
                </c:pt>
                <c:pt idx="39152">
                  <c:v>43747.09375</c:v>
                </c:pt>
                <c:pt idx="39153">
                  <c:v>43747.114583333401</c:v>
                </c:pt>
                <c:pt idx="39154">
                  <c:v>43747.135416666599</c:v>
                </c:pt>
                <c:pt idx="39155">
                  <c:v>43747.15625</c:v>
                </c:pt>
                <c:pt idx="39156">
                  <c:v>43747.177083333401</c:v>
                </c:pt>
                <c:pt idx="39157">
                  <c:v>43747.197916666599</c:v>
                </c:pt>
                <c:pt idx="39158">
                  <c:v>43747.21875</c:v>
                </c:pt>
                <c:pt idx="39159">
                  <c:v>43747.239583333401</c:v>
                </c:pt>
                <c:pt idx="39160">
                  <c:v>43747.260416666599</c:v>
                </c:pt>
                <c:pt idx="39161">
                  <c:v>43747.28125</c:v>
                </c:pt>
                <c:pt idx="39162">
                  <c:v>43747.302083333401</c:v>
                </c:pt>
                <c:pt idx="39163">
                  <c:v>43747.322916666599</c:v>
                </c:pt>
                <c:pt idx="39164">
                  <c:v>43747.34375</c:v>
                </c:pt>
                <c:pt idx="39165">
                  <c:v>43747.364583333401</c:v>
                </c:pt>
                <c:pt idx="39166">
                  <c:v>43747.385416666599</c:v>
                </c:pt>
                <c:pt idx="39167">
                  <c:v>43747.40625</c:v>
                </c:pt>
                <c:pt idx="39168">
                  <c:v>43747.427083333401</c:v>
                </c:pt>
                <c:pt idx="39169">
                  <c:v>43747.447916666599</c:v>
                </c:pt>
                <c:pt idx="39170">
                  <c:v>43747.46875</c:v>
                </c:pt>
                <c:pt idx="39171">
                  <c:v>43747.489583333401</c:v>
                </c:pt>
                <c:pt idx="39172">
                  <c:v>43747.510416666599</c:v>
                </c:pt>
                <c:pt idx="39173">
                  <c:v>43747.53125</c:v>
                </c:pt>
                <c:pt idx="39174">
                  <c:v>43747.552083333401</c:v>
                </c:pt>
                <c:pt idx="39175">
                  <c:v>43747.572916666599</c:v>
                </c:pt>
                <c:pt idx="39176">
                  <c:v>43747.59375</c:v>
                </c:pt>
                <c:pt idx="39177">
                  <c:v>43747.614583333401</c:v>
                </c:pt>
                <c:pt idx="39178">
                  <c:v>43747.635416666599</c:v>
                </c:pt>
                <c:pt idx="39179">
                  <c:v>43747.65625</c:v>
                </c:pt>
                <c:pt idx="39180">
                  <c:v>43747.677083333401</c:v>
                </c:pt>
                <c:pt idx="39181">
                  <c:v>43747.697916666599</c:v>
                </c:pt>
                <c:pt idx="39182">
                  <c:v>43747.71875</c:v>
                </c:pt>
                <c:pt idx="39183">
                  <c:v>43747.739583333401</c:v>
                </c:pt>
                <c:pt idx="39184">
                  <c:v>43747.760416666599</c:v>
                </c:pt>
                <c:pt idx="39185">
                  <c:v>43747.78125</c:v>
                </c:pt>
                <c:pt idx="39186">
                  <c:v>43747.802083333401</c:v>
                </c:pt>
                <c:pt idx="39187">
                  <c:v>43747.822916666599</c:v>
                </c:pt>
                <c:pt idx="39188">
                  <c:v>43747.84375</c:v>
                </c:pt>
                <c:pt idx="39189">
                  <c:v>43747.864583333401</c:v>
                </c:pt>
                <c:pt idx="39190">
                  <c:v>43747.885416666599</c:v>
                </c:pt>
                <c:pt idx="39191">
                  <c:v>43747.90625</c:v>
                </c:pt>
                <c:pt idx="39192">
                  <c:v>43747.927083333401</c:v>
                </c:pt>
                <c:pt idx="39193">
                  <c:v>43747.947916666599</c:v>
                </c:pt>
                <c:pt idx="39194">
                  <c:v>43747.96875</c:v>
                </c:pt>
                <c:pt idx="39195">
                  <c:v>43747.989583333401</c:v>
                </c:pt>
                <c:pt idx="39196">
                  <c:v>43748.010416666599</c:v>
                </c:pt>
                <c:pt idx="39197">
                  <c:v>43748.03125</c:v>
                </c:pt>
                <c:pt idx="39198">
                  <c:v>43748.052083333401</c:v>
                </c:pt>
                <c:pt idx="39199">
                  <c:v>43748.072916666599</c:v>
                </c:pt>
                <c:pt idx="39200">
                  <c:v>43748.09375</c:v>
                </c:pt>
                <c:pt idx="39201">
                  <c:v>43748.114583333401</c:v>
                </c:pt>
                <c:pt idx="39202">
                  <c:v>43748.135416666599</c:v>
                </c:pt>
                <c:pt idx="39203">
                  <c:v>43748.15625</c:v>
                </c:pt>
                <c:pt idx="39204">
                  <c:v>43748.177083333401</c:v>
                </c:pt>
                <c:pt idx="39205">
                  <c:v>43748.197916666599</c:v>
                </c:pt>
                <c:pt idx="39206">
                  <c:v>43748.21875</c:v>
                </c:pt>
                <c:pt idx="39207">
                  <c:v>43748.239583333401</c:v>
                </c:pt>
                <c:pt idx="39208">
                  <c:v>43748.260416666599</c:v>
                </c:pt>
                <c:pt idx="39209">
                  <c:v>43748.28125</c:v>
                </c:pt>
                <c:pt idx="39210">
                  <c:v>43748.302083333401</c:v>
                </c:pt>
                <c:pt idx="39211">
                  <c:v>43748.322916666599</c:v>
                </c:pt>
                <c:pt idx="39212">
                  <c:v>43748.34375</c:v>
                </c:pt>
                <c:pt idx="39213">
                  <c:v>43748.364583333401</c:v>
                </c:pt>
                <c:pt idx="39214">
                  <c:v>43748.385416666599</c:v>
                </c:pt>
                <c:pt idx="39215">
                  <c:v>43748.40625</c:v>
                </c:pt>
                <c:pt idx="39216">
                  <c:v>43748.427083333401</c:v>
                </c:pt>
                <c:pt idx="39217">
                  <c:v>43748.447916666599</c:v>
                </c:pt>
                <c:pt idx="39218">
                  <c:v>43748.46875</c:v>
                </c:pt>
                <c:pt idx="39219">
                  <c:v>43748.489583333401</c:v>
                </c:pt>
                <c:pt idx="39220">
                  <c:v>43748.510416666599</c:v>
                </c:pt>
                <c:pt idx="39221">
                  <c:v>43748.53125</c:v>
                </c:pt>
                <c:pt idx="39222">
                  <c:v>43748.552083333401</c:v>
                </c:pt>
                <c:pt idx="39223">
                  <c:v>43748.572916666599</c:v>
                </c:pt>
                <c:pt idx="39224">
                  <c:v>43748.59375</c:v>
                </c:pt>
                <c:pt idx="39225">
                  <c:v>43748.614583333401</c:v>
                </c:pt>
                <c:pt idx="39226">
                  <c:v>43748.635416666599</c:v>
                </c:pt>
                <c:pt idx="39227">
                  <c:v>43748.65625</c:v>
                </c:pt>
                <c:pt idx="39228">
                  <c:v>43748.677083333401</c:v>
                </c:pt>
                <c:pt idx="39229">
                  <c:v>43748.697916666599</c:v>
                </c:pt>
                <c:pt idx="39230">
                  <c:v>43748.71875</c:v>
                </c:pt>
                <c:pt idx="39231">
                  <c:v>43748.739583333401</c:v>
                </c:pt>
                <c:pt idx="39232">
                  <c:v>43748.760416666599</c:v>
                </c:pt>
                <c:pt idx="39233">
                  <c:v>43748.78125</c:v>
                </c:pt>
                <c:pt idx="39234">
                  <c:v>43748.802083333401</c:v>
                </c:pt>
                <c:pt idx="39235">
                  <c:v>43748.822916666599</c:v>
                </c:pt>
                <c:pt idx="39236">
                  <c:v>43748.84375</c:v>
                </c:pt>
                <c:pt idx="39237">
                  <c:v>43748.864583333401</c:v>
                </c:pt>
                <c:pt idx="39238">
                  <c:v>43748.885416666599</c:v>
                </c:pt>
                <c:pt idx="39239">
                  <c:v>43748.90625</c:v>
                </c:pt>
                <c:pt idx="39240">
                  <c:v>43748.927083333401</c:v>
                </c:pt>
                <c:pt idx="39241">
                  <c:v>43748.947916666599</c:v>
                </c:pt>
                <c:pt idx="39242">
                  <c:v>43748.96875</c:v>
                </c:pt>
                <c:pt idx="39243">
                  <c:v>43748.989583333401</c:v>
                </c:pt>
                <c:pt idx="39244">
                  <c:v>43749.010416666599</c:v>
                </c:pt>
                <c:pt idx="39245">
                  <c:v>43749.03125</c:v>
                </c:pt>
                <c:pt idx="39246">
                  <c:v>43749.052083333401</c:v>
                </c:pt>
                <c:pt idx="39247">
                  <c:v>43749.072916666599</c:v>
                </c:pt>
                <c:pt idx="39248">
                  <c:v>43749.09375</c:v>
                </c:pt>
                <c:pt idx="39249">
                  <c:v>43749.114583333401</c:v>
                </c:pt>
                <c:pt idx="39250">
                  <c:v>43749.135416666599</c:v>
                </c:pt>
                <c:pt idx="39251">
                  <c:v>43749.15625</c:v>
                </c:pt>
                <c:pt idx="39252">
                  <c:v>43749.177083333401</c:v>
                </c:pt>
                <c:pt idx="39253">
                  <c:v>43749.197916666599</c:v>
                </c:pt>
                <c:pt idx="39254">
                  <c:v>43749.21875</c:v>
                </c:pt>
                <c:pt idx="39255">
                  <c:v>43749.239583333401</c:v>
                </c:pt>
                <c:pt idx="39256">
                  <c:v>43749.260416666599</c:v>
                </c:pt>
                <c:pt idx="39257">
                  <c:v>43749.28125</c:v>
                </c:pt>
                <c:pt idx="39258">
                  <c:v>43749.302083333401</c:v>
                </c:pt>
                <c:pt idx="39259">
                  <c:v>43749.322916666599</c:v>
                </c:pt>
                <c:pt idx="39260">
                  <c:v>43749.34375</c:v>
                </c:pt>
                <c:pt idx="39261">
                  <c:v>43749.364583333401</c:v>
                </c:pt>
                <c:pt idx="39262">
                  <c:v>43749.385416666599</c:v>
                </c:pt>
                <c:pt idx="39263">
                  <c:v>43749.40625</c:v>
                </c:pt>
                <c:pt idx="39264">
                  <c:v>43749.427083333401</c:v>
                </c:pt>
                <c:pt idx="39265">
                  <c:v>43749.447916666599</c:v>
                </c:pt>
                <c:pt idx="39266">
                  <c:v>43749.46875</c:v>
                </c:pt>
                <c:pt idx="39267">
                  <c:v>43749.489583333401</c:v>
                </c:pt>
                <c:pt idx="39268">
                  <c:v>43749.510416666599</c:v>
                </c:pt>
                <c:pt idx="39269">
                  <c:v>43749.53125</c:v>
                </c:pt>
                <c:pt idx="39270">
                  <c:v>43749.552083333401</c:v>
                </c:pt>
                <c:pt idx="39271">
                  <c:v>43749.572916666599</c:v>
                </c:pt>
                <c:pt idx="39272">
                  <c:v>43749.59375</c:v>
                </c:pt>
                <c:pt idx="39273">
                  <c:v>43749.614583333401</c:v>
                </c:pt>
                <c:pt idx="39274">
                  <c:v>43749.635416666599</c:v>
                </c:pt>
                <c:pt idx="39275">
                  <c:v>43749.65625</c:v>
                </c:pt>
                <c:pt idx="39276">
                  <c:v>43749.677083333401</c:v>
                </c:pt>
                <c:pt idx="39277">
                  <c:v>43749.697916666599</c:v>
                </c:pt>
                <c:pt idx="39278">
                  <c:v>43749.71875</c:v>
                </c:pt>
                <c:pt idx="39279">
                  <c:v>43749.739583333401</c:v>
                </c:pt>
                <c:pt idx="39280">
                  <c:v>43749.760416666599</c:v>
                </c:pt>
                <c:pt idx="39281">
                  <c:v>43749.78125</c:v>
                </c:pt>
                <c:pt idx="39282">
                  <c:v>43749.802083333401</c:v>
                </c:pt>
                <c:pt idx="39283">
                  <c:v>43749.822916666599</c:v>
                </c:pt>
                <c:pt idx="39284">
                  <c:v>43749.84375</c:v>
                </c:pt>
                <c:pt idx="39285">
                  <c:v>43749.864583333401</c:v>
                </c:pt>
                <c:pt idx="39286">
                  <c:v>43749.885416666599</c:v>
                </c:pt>
                <c:pt idx="39287">
                  <c:v>43749.90625</c:v>
                </c:pt>
                <c:pt idx="39288">
                  <c:v>43749.927083333401</c:v>
                </c:pt>
                <c:pt idx="39289">
                  <c:v>43749.947916666599</c:v>
                </c:pt>
                <c:pt idx="39290">
                  <c:v>43749.96875</c:v>
                </c:pt>
                <c:pt idx="39291">
                  <c:v>43749.989583333401</c:v>
                </c:pt>
                <c:pt idx="39292">
                  <c:v>43750.010416666599</c:v>
                </c:pt>
                <c:pt idx="39293">
                  <c:v>43750.03125</c:v>
                </c:pt>
                <c:pt idx="39294">
                  <c:v>43750.052083333401</c:v>
                </c:pt>
                <c:pt idx="39295">
                  <c:v>43750.072916666599</c:v>
                </c:pt>
                <c:pt idx="39296">
                  <c:v>43750.09375</c:v>
                </c:pt>
                <c:pt idx="39297">
                  <c:v>43750.114583333401</c:v>
                </c:pt>
                <c:pt idx="39298">
                  <c:v>43750.135416666599</c:v>
                </c:pt>
                <c:pt idx="39299">
                  <c:v>43750.15625</c:v>
                </c:pt>
                <c:pt idx="39300">
                  <c:v>43750.177083333401</c:v>
                </c:pt>
                <c:pt idx="39301">
                  <c:v>43750.197916666599</c:v>
                </c:pt>
                <c:pt idx="39302">
                  <c:v>43750.21875</c:v>
                </c:pt>
                <c:pt idx="39303">
                  <c:v>43750.239583333401</c:v>
                </c:pt>
                <c:pt idx="39304">
                  <c:v>43750.260416666599</c:v>
                </c:pt>
                <c:pt idx="39305">
                  <c:v>43750.28125</c:v>
                </c:pt>
                <c:pt idx="39306">
                  <c:v>43750.302083333401</c:v>
                </c:pt>
                <c:pt idx="39307">
                  <c:v>43750.322916666599</c:v>
                </c:pt>
                <c:pt idx="39308">
                  <c:v>43750.34375</c:v>
                </c:pt>
                <c:pt idx="39309">
                  <c:v>43750.364583333401</c:v>
                </c:pt>
                <c:pt idx="39310">
                  <c:v>43750.385416666599</c:v>
                </c:pt>
                <c:pt idx="39311">
                  <c:v>43750.40625</c:v>
                </c:pt>
                <c:pt idx="39312">
                  <c:v>43750.427083333401</c:v>
                </c:pt>
                <c:pt idx="39313">
                  <c:v>43750.447916666599</c:v>
                </c:pt>
                <c:pt idx="39314">
                  <c:v>43750.46875</c:v>
                </c:pt>
                <c:pt idx="39315">
                  <c:v>43750.489583333401</c:v>
                </c:pt>
                <c:pt idx="39316">
                  <c:v>43750.510416666599</c:v>
                </c:pt>
                <c:pt idx="39317">
                  <c:v>43750.53125</c:v>
                </c:pt>
                <c:pt idx="39318">
                  <c:v>43750.552083333401</c:v>
                </c:pt>
                <c:pt idx="39319">
                  <c:v>43750.572916666599</c:v>
                </c:pt>
                <c:pt idx="39320">
                  <c:v>43750.59375</c:v>
                </c:pt>
                <c:pt idx="39321">
                  <c:v>43750.614583333401</c:v>
                </c:pt>
                <c:pt idx="39322">
                  <c:v>43750.635416666599</c:v>
                </c:pt>
                <c:pt idx="39323">
                  <c:v>43750.65625</c:v>
                </c:pt>
                <c:pt idx="39324">
                  <c:v>43750.677083333401</c:v>
                </c:pt>
                <c:pt idx="39325">
                  <c:v>43750.697916666599</c:v>
                </c:pt>
                <c:pt idx="39326">
                  <c:v>43750.71875</c:v>
                </c:pt>
                <c:pt idx="39327">
                  <c:v>43750.739583333401</c:v>
                </c:pt>
                <c:pt idx="39328">
                  <c:v>43750.760416666599</c:v>
                </c:pt>
                <c:pt idx="39329">
                  <c:v>43750.78125</c:v>
                </c:pt>
                <c:pt idx="39330">
                  <c:v>43750.802083333401</c:v>
                </c:pt>
                <c:pt idx="39331">
                  <c:v>43750.822916666599</c:v>
                </c:pt>
                <c:pt idx="39332">
                  <c:v>43750.84375</c:v>
                </c:pt>
                <c:pt idx="39333">
                  <c:v>43750.864583333401</c:v>
                </c:pt>
                <c:pt idx="39334">
                  <c:v>43750.885416666599</c:v>
                </c:pt>
                <c:pt idx="39335">
                  <c:v>43750.90625</c:v>
                </c:pt>
                <c:pt idx="39336">
                  <c:v>43750.927083333401</c:v>
                </c:pt>
                <c:pt idx="39337">
                  <c:v>43750.947916666599</c:v>
                </c:pt>
                <c:pt idx="39338">
                  <c:v>43750.96875</c:v>
                </c:pt>
                <c:pt idx="39339">
                  <c:v>43750.989583333401</c:v>
                </c:pt>
                <c:pt idx="39340">
                  <c:v>43751.010416666599</c:v>
                </c:pt>
                <c:pt idx="39341">
                  <c:v>43751.03125</c:v>
                </c:pt>
                <c:pt idx="39342">
                  <c:v>43751.052083333401</c:v>
                </c:pt>
                <c:pt idx="39343">
                  <c:v>43751.072916666599</c:v>
                </c:pt>
                <c:pt idx="39344">
                  <c:v>43751.09375</c:v>
                </c:pt>
                <c:pt idx="39345">
                  <c:v>43751.114583333401</c:v>
                </c:pt>
                <c:pt idx="39346">
                  <c:v>43751.135416666599</c:v>
                </c:pt>
                <c:pt idx="39347">
                  <c:v>43751.15625</c:v>
                </c:pt>
                <c:pt idx="39348">
                  <c:v>43751.177083333401</c:v>
                </c:pt>
                <c:pt idx="39349">
                  <c:v>43751.197916666599</c:v>
                </c:pt>
                <c:pt idx="39350">
                  <c:v>43751.21875</c:v>
                </c:pt>
                <c:pt idx="39351">
                  <c:v>43751.239583333401</c:v>
                </c:pt>
                <c:pt idx="39352">
                  <c:v>43751.260416666599</c:v>
                </c:pt>
                <c:pt idx="39353">
                  <c:v>43751.28125</c:v>
                </c:pt>
                <c:pt idx="39354">
                  <c:v>43751.302083333401</c:v>
                </c:pt>
                <c:pt idx="39355">
                  <c:v>43751.322916666599</c:v>
                </c:pt>
                <c:pt idx="39356">
                  <c:v>43751.34375</c:v>
                </c:pt>
                <c:pt idx="39357">
                  <c:v>43751.364583333401</c:v>
                </c:pt>
                <c:pt idx="39358">
                  <c:v>43751.385416666599</c:v>
                </c:pt>
                <c:pt idx="39359">
                  <c:v>43751.40625</c:v>
                </c:pt>
                <c:pt idx="39360">
                  <c:v>43751.427083333401</c:v>
                </c:pt>
                <c:pt idx="39361">
                  <c:v>43751.447916666599</c:v>
                </c:pt>
                <c:pt idx="39362">
                  <c:v>43751.46875</c:v>
                </c:pt>
                <c:pt idx="39363">
                  <c:v>43751.489583333401</c:v>
                </c:pt>
                <c:pt idx="39364">
                  <c:v>43751.510416666599</c:v>
                </c:pt>
                <c:pt idx="39365">
                  <c:v>43751.53125</c:v>
                </c:pt>
                <c:pt idx="39366">
                  <c:v>43751.552083333401</c:v>
                </c:pt>
                <c:pt idx="39367">
                  <c:v>43751.572916666599</c:v>
                </c:pt>
                <c:pt idx="39368">
                  <c:v>43751.59375</c:v>
                </c:pt>
                <c:pt idx="39369">
                  <c:v>43751.614583333401</c:v>
                </c:pt>
                <c:pt idx="39370">
                  <c:v>43751.635416666599</c:v>
                </c:pt>
                <c:pt idx="39371">
                  <c:v>43751.65625</c:v>
                </c:pt>
                <c:pt idx="39372">
                  <c:v>43751.677083333401</c:v>
                </c:pt>
                <c:pt idx="39373">
                  <c:v>43751.697916666599</c:v>
                </c:pt>
                <c:pt idx="39374">
                  <c:v>43751.71875</c:v>
                </c:pt>
                <c:pt idx="39375">
                  <c:v>43751.739583333401</c:v>
                </c:pt>
                <c:pt idx="39376">
                  <c:v>43751.760416666599</c:v>
                </c:pt>
                <c:pt idx="39377">
                  <c:v>43751.78125</c:v>
                </c:pt>
                <c:pt idx="39378">
                  <c:v>43751.802083333401</c:v>
                </c:pt>
                <c:pt idx="39379">
                  <c:v>43751.822916666599</c:v>
                </c:pt>
                <c:pt idx="39380">
                  <c:v>43751.84375</c:v>
                </c:pt>
                <c:pt idx="39381">
                  <c:v>43751.864583333401</c:v>
                </c:pt>
                <c:pt idx="39382">
                  <c:v>43751.885416666599</c:v>
                </c:pt>
                <c:pt idx="39383">
                  <c:v>43751.90625</c:v>
                </c:pt>
                <c:pt idx="39384">
                  <c:v>43751.927083333401</c:v>
                </c:pt>
                <c:pt idx="39385">
                  <c:v>43751.947916666599</c:v>
                </c:pt>
                <c:pt idx="39386">
                  <c:v>43751.96875</c:v>
                </c:pt>
                <c:pt idx="39387">
                  <c:v>43751.989583333401</c:v>
                </c:pt>
                <c:pt idx="39388">
                  <c:v>43752.010416666599</c:v>
                </c:pt>
                <c:pt idx="39389">
                  <c:v>43752.03125</c:v>
                </c:pt>
                <c:pt idx="39390">
                  <c:v>43752.052083333401</c:v>
                </c:pt>
                <c:pt idx="39391">
                  <c:v>43752.072916666599</c:v>
                </c:pt>
                <c:pt idx="39392">
                  <c:v>43752.09375</c:v>
                </c:pt>
                <c:pt idx="39393">
                  <c:v>43752.114583333401</c:v>
                </c:pt>
                <c:pt idx="39394">
                  <c:v>43752.135416666599</c:v>
                </c:pt>
                <c:pt idx="39395">
                  <c:v>43752.15625</c:v>
                </c:pt>
                <c:pt idx="39396">
                  <c:v>43752.177083333401</c:v>
                </c:pt>
                <c:pt idx="39397">
                  <c:v>43752.197916666599</c:v>
                </c:pt>
                <c:pt idx="39398">
                  <c:v>43752.21875</c:v>
                </c:pt>
                <c:pt idx="39399">
                  <c:v>43752.239583333401</c:v>
                </c:pt>
                <c:pt idx="39400">
                  <c:v>43752.260416666599</c:v>
                </c:pt>
                <c:pt idx="39401">
                  <c:v>43752.28125</c:v>
                </c:pt>
                <c:pt idx="39402">
                  <c:v>43752.302083333401</c:v>
                </c:pt>
                <c:pt idx="39403">
                  <c:v>43752.322916666599</c:v>
                </c:pt>
                <c:pt idx="39404">
                  <c:v>43752.34375</c:v>
                </c:pt>
                <c:pt idx="39405">
                  <c:v>43752.364583333401</c:v>
                </c:pt>
                <c:pt idx="39406">
                  <c:v>43752.385416666599</c:v>
                </c:pt>
                <c:pt idx="39407">
                  <c:v>43752.40625</c:v>
                </c:pt>
                <c:pt idx="39408">
                  <c:v>43752.427083333401</c:v>
                </c:pt>
                <c:pt idx="39409">
                  <c:v>43752.447916666599</c:v>
                </c:pt>
                <c:pt idx="39410">
                  <c:v>43752.46875</c:v>
                </c:pt>
                <c:pt idx="39411">
                  <c:v>43752.489583333401</c:v>
                </c:pt>
                <c:pt idx="39412">
                  <c:v>43752.510416666599</c:v>
                </c:pt>
                <c:pt idx="39413">
                  <c:v>43752.53125</c:v>
                </c:pt>
                <c:pt idx="39414">
                  <c:v>43752.552083333401</c:v>
                </c:pt>
                <c:pt idx="39415">
                  <c:v>43752.572916666599</c:v>
                </c:pt>
                <c:pt idx="39416">
                  <c:v>43752.59375</c:v>
                </c:pt>
                <c:pt idx="39417">
                  <c:v>43752.614583333401</c:v>
                </c:pt>
                <c:pt idx="39418">
                  <c:v>43752.635416666599</c:v>
                </c:pt>
                <c:pt idx="39419">
                  <c:v>43752.65625</c:v>
                </c:pt>
                <c:pt idx="39420">
                  <c:v>43752.677083333401</c:v>
                </c:pt>
                <c:pt idx="39421">
                  <c:v>43752.697916666599</c:v>
                </c:pt>
                <c:pt idx="39422">
                  <c:v>43752.71875</c:v>
                </c:pt>
                <c:pt idx="39423">
                  <c:v>43752.739583333401</c:v>
                </c:pt>
                <c:pt idx="39424">
                  <c:v>43752.760416666599</c:v>
                </c:pt>
                <c:pt idx="39425">
                  <c:v>43752.78125</c:v>
                </c:pt>
                <c:pt idx="39426">
                  <c:v>43752.802083333401</c:v>
                </c:pt>
                <c:pt idx="39427">
                  <c:v>43752.822916666599</c:v>
                </c:pt>
                <c:pt idx="39428">
                  <c:v>43752.84375</c:v>
                </c:pt>
                <c:pt idx="39429">
                  <c:v>43752.864583333401</c:v>
                </c:pt>
                <c:pt idx="39430">
                  <c:v>43752.885416666599</c:v>
                </c:pt>
                <c:pt idx="39431">
                  <c:v>43752.90625</c:v>
                </c:pt>
                <c:pt idx="39432">
                  <c:v>43752.927083333401</c:v>
                </c:pt>
                <c:pt idx="39433">
                  <c:v>43752.947916666599</c:v>
                </c:pt>
                <c:pt idx="39434">
                  <c:v>43752.96875</c:v>
                </c:pt>
                <c:pt idx="39435">
                  <c:v>43752.989583333401</c:v>
                </c:pt>
                <c:pt idx="39436">
                  <c:v>43753.010416666599</c:v>
                </c:pt>
                <c:pt idx="39437">
                  <c:v>43753.03125</c:v>
                </c:pt>
                <c:pt idx="39438">
                  <c:v>43753.052083333401</c:v>
                </c:pt>
                <c:pt idx="39439">
                  <c:v>43753.072916666599</c:v>
                </c:pt>
                <c:pt idx="39440">
                  <c:v>43753.09375</c:v>
                </c:pt>
                <c:pt idx="39441">
                  <c:v>43753.114583333401</c:v>
                </c:pt>
                <c:pt idx="39442">
                  <c:v>43753.135416666599</c:v>
                </c:pt>
                <c:pt idx="39443">
                  <c:v>43753.15625</c:v>
                </c:pt>
                <c:pt idx="39444">
                  <c:v>43753.177083333401</c:v>
                </c:pt>
                <c:pt idx="39445">
                  <c:v>43753.197916666599</c:v>
                </c:pt>
                <c:pt idx="39446">
                  <c:v>43753.21875</c:v>
                </c:pt>
                <c:pt idx="39447">
                  <c:v>43753.239583333401</c:v>
                </c:pt>
                <c:pt idx="39448">
                  <c:v>43753.260416666599</c:v>
                </c:pt>
                <c:pt idx="39449">
                  <c:v>43753.28125</c:v>
                </c:pt>
                <c:pt idx="39450">
                  <c:v>43753.302083333401</c:v>
                </c:pt>
                <c:pt idx="39451">
                  <c:v>43753.322916666599</c:v>
                </c:pt>
                <c:pt idx="39452">
                  <c:v>43753.34375</c:v>
                </c:pt>
                <c:pt idx="39453">
                  <c:v>43753.364583333401</c:v>
                </c:pt>
                <c:pt idx="39454">
                  <c:v>43753.385416666599</c:v>
                </c:pt>
                <c:pt idx="39455">
                  <c:v>43753.40625</c:v>
                </c:pt>
                <c:pt idx="39456">
                  <c:v>43753.427083333401</c:v>
                </c:pt>
                <c:pt idx="39457">
                  <c:v>43753.447916666599</c:v>
                </c:pt>
                <c:pt idx="39458">
                  <c:v>43753.46875</c:v>
                </c:pt>
                <c:pt idx="39459">
                  <c:v>43753.489583333401</c:v>
                </c:pt>
                <c:pt idx="39460">
                  <c:v>43753.510416666599</c:v>
                </c:pt>
                <c:pt idx="39461">
                  <c:v>43753.53125</c:v>
                </c:pt>
                <c:pt idx="39462">
                  <c:v>43753.552083333401</c:v>
                </c:pt>
                <c:pt idx="39463">
                  <c:v>43753.572916666599</c:v>
                </c:pt>
                <c:pt idx="39464">
                  <c:v>43753.59375</c:v>
                </c:pt>
                <c:pt idx="39465">
                  <c:v>43753.614583333401</c:v>
                </c:pt>
                <c:pt idx="39466">
                  <c:v>43753.635416666599</c:v>
                </c:pt>
                <c:pt idx="39467">
                  <c:v>43753.65625</c:v>
                </c:pt>
                <c:pt idx="39468">
                  <c:v>43753.677083333401</c:v>
                </c:pt>
                <c:pt idx="39469">
                  <c:v>43753.697916666599</c:v>
                </c:pt>
                <c:pt idx="39470">
                  <c:v>43753.71875</c:v>
                </c:pt>
                <c:pt idx="39471">
                  <c:v>43753.739583333401</c:v>
                </c:pt>
                <c:pt idx="39472">
                  <c:v>43753.760416666599</c:v>
                </c:pt>
                <c:pt idx="39473">
                  <c:v>43753.78125</c:v>
                </c:pt>
                <c:pt idx="39474">
                  <c:v>43753.802083333401</c:v>
                </c:pt>
                <c:pt idx="39475">
                  <c:v>43753.822916666599</c:v>
                </c:pt>
                <c:pt idx="39476">
                  <c:v>43753.84375</c:v>
                </c:pt>
                <c:pt idx="39477">
                  <c:v>43753.864583333401</c:v>
                </c:pt>
                <c:pt idx="39478">
                  <c:v>43753.885416666599</c:v>
                </c:pt>
                <c:pt idx="39479">
                  <c:v>43753.90625</c:v>
                </c:pt>
                <c:pt idx="39480">
                  <c:v>43753.927083333401</c:v>
                </c:pt>
                <c:pt idx="39481">
                  <c:v>43753.947916666599</c:v>
                </c:pt>
                <c:pt idx="39482">
                  <c:v>43753.96875</c:v>
                </c:pt>
                <c:pt idx="39483">
                  <c:v>43753.989583333401</c:v>
                </c:pt>
                <c:pt idx="39484">
                  <c:v>43754.010416666599</c:v>
                </c:pt>
                <c:pt idx="39485">
                  <c:v>43754.03125</c:v>
                </c:pt>
                <c:pt idx="39486">
                  <c:v>43754.052083333401</c:v>
                </c:pt>
                <c:pt idx="39487">
                  <c:v>43754.072916666599</c:v>
                </c:pt>
                <c:pt idx="39488">
                  <c:v>43754.09375</c:v>
                </c:pt>
                <c:pt idx="39489">
                  <c:v>43754.114583333401</c:v>
                </c:pt>
                <c:pt idx="39490">
                  <c:v>43754.135416666599</c:v>
                </c:pt>
                <c:pt idx="39491">
                  <c:v>43754.15625</c:v>
                </c:pt>
                <c:pt idx="39492">
                  <c:v>43754.177083333401</c:v>
                </c:pt>
                <c:pt idx="39493">
                  <c:v>43754.197916666599</c:v>
                </c:pt>
                <c:pt idx="39494">
                  <c:v>43754.21875</c:v>
                </c:pt>
                <c:pt idx="39495">
                  <c:v>43754.239583333401</c:v>
                </c:pt>
                <c:pt idx="39496">
                  <c:v>43754.260416666599</c:v>
                </c:pt>
                <c:pt idx="39497">
                  <c:v>43754.28125</c:v>
                </c:pt>
                <c:pt idx="39498">
                  <c:v>43754.302083333401</c:v>
                </c:pt>
                <c:pt idx="39499">
                  <c:v>43754.322916666599</c:v>
                </c:pt>
                <c:pt idx="39500">
                  <c:v>43754.34375</c:v>
                </c:pt>
                <c:pt idx="39501">
                  <c:v>43754.364583333401</c:v>
                </c:pt>
                <c:pt idx="39502">
                  <c:v>43754.385416666599</c:v>
                </c:pt>
                <c:pt idx="39503">
                  <c:v>43754.40625</c:v>
                </c:pt>
                <c:pt idx="39504">
                  <c:v>43754.427083333401</c:v>
                </c:pt>
                <c:pt idx="39505">
                  <c:v>43754.447916666599</c:v>
                </c:pt>
                <c:pt idx="39506">
                  <c:v>43754.46875</c:v>
                </c:pt>
                <c:pt idx="39507">
                  <c:v>43754.489583333401</c:v>
                </c:pt>
                <c:pt idx="39508">
                  <c:v>43754.510416666599</c:v>
                </c:pt>
                <c:pt idx="39509">
                  <c:v>43754.53125</c:v>
                </c:pt>
                <c:pt idx="39510">
                  <c:v>43754.552083333401</c:v>
                </c:pt>
                <c:pt idx="39511">
                  <c:v>43754.572916666599</c:v>
                </c:pt>
                <c:pt idx="39512">
                  <c:v>43754.59375</c:v>
                </c:pt>
                <c:pt idx="39513">
                  <c:v>43754.614583333401</c:v>
                </c:pt>
                <c:pt idx="39514">
                  <c:v>43754.635416666599</c:v>
                </c:pt>
                <c:pt idx="39515">
                  <c:v>43754.65625</c:v>
                </c:pt>
                <c:pt idx="39516">
                  <c:v>43754.677083333401</c:v>
                </c:pt>
                <c:pt idx="39517">
                  <c:v>43754.697916666599</c:v>
                </c:pt>
                <c:pt idx="39518">
                  <c:v>43754.71875</c:v>
                </c:pt>
                <c:pt idx="39519">
                  <c:v>43754.739583333401</c:v>
                </c:pt>
                <c:pt idx="39520">
                  <c:v>43754.760416666599</c:v>
                </c:pt>
                <c:pt idx="39521">
                  <c:v>43754.78125</c:v>
                </c:pt>
                <c:pt idx="39522">
                  <c:v>43754.802083333401</c:v>
                </c:pt>
                <c:pt idx="39523">
                  <c:v>43754.822916666599</c:v>
                </c:pt>
                <c:pt idx="39524">
                  <c:v>43754.84375</c:v>
                </c:pt>
                <c:pt idx="39525">
                  <c:v>43754.864583333401</c:v>
                </c:pt>
                <c:pt idx="39526">
                  <c:v>43754.885416666599</c:v>
                </c:pt>
                <c:pt idx="39527">
                  <c:v>43754.90625</c:v>
                </c:pt>
                <c:pt idx="39528">
                  <c:v>43754.927083333401</c:v>
                </c:pt>
                <c:pt idx="39529">
                  <c:v>43754.947916666599</c:v>
                </c:pt>
                <c:pt idx="39530">
                  <c:v>43754.96875</c:v>
                </c:pt>
                <c:pt idx="39531">
                  <c:v>43754.989583333401</c:v>
                </c:pt>
                <c:pt idx="39532">
                  <c:v>43755.010416666599</c:v>
                </c:pt>
                <c:pt idx="39533">
                  <c:v>43755.03125</c:v>
                </c:pt>
                <c:pt idx="39534">
                  <c:v>43755.052083333401</c:v>
                </c:pt>
                <c:pt idx="39535">
                  <c:v>43755.072916666599</c:v>
                </c:pt>
                <c:pt idx="39536">
                  <c:v>43755.09375</c:v>
                </c:pt>
                <c:pt idx="39537">
                  <c:v>43755.114583333401</c:v>
                </c:pt>
                <c:pt idx="39538">
                  <c:v>43755.135416666599</c:v>
                </c:pt>
                <c:pt idx="39539">
                  <c:v>43755.15625</c:v>
                </c:pt>
                <c:pt idx="39540">
                  <c:v>43755.177083333401</c:v>
                </c:pt>
                <c:pt idx="39541">
                  <c:v>43755.197916666599</c:v>
                </c:pt>
                <c:pt idx="39542">
                  <c:v>43755.21875</c:v>
                </c:pt>
                <c:pt idx="39543">
                  <c:v>43755.239583333401</c:v>
                </c:pt>
                <c:pt idx="39544">
                  <c:v>43755.260416666599</c:v>
                </c:pt>
                <c:pt idx="39545">
                  <c:v>43755.28125</c:v>
                </c:pt>
                <c:pt idx="39546">
                  <c:v>43755.302083333401</c:v>
                </c:pt>
                <c:pt idx="39547">
                  <c:v>43755.322916666599</c:v>
                </c:pt>
                <c:pt idx="39548">
                  <c:v>43755.34375</c:v>
                </c:pt>
                <c:pt idx="39549">
                  <c:v>43755.364583333401</c:v>
                </c:pt>
                <c:pt idx="39550">
                  <c:v>43755.385416666599</c:v>
                </c:pt>
                <c:pt idx="39551">
                  <c:v>43755.40625</c:v>
                </c:pt>
                <c:pt idx="39552">
                  <c:v>43755.427083333401</c:v>
                </c:pt>
                <c:pt idx="39553">
                  <c:v>43755.447916666599</c:v>
                </c:pt>
                <c:pt idx="39554">
                  <c:v>43755.46875</c:v>
                </c:pt>
                <c:pt idx="39555">
                  <c:v>43755.489583333401</c:v>
                </c:pt>
                <c:pt idx="39556">
                  <c:v>43755.510416666599</c:v>
                </c:pt>
                <c:pt idx="39557">
                  <c:v>43755.53125</c:v>
                </c:pt>
                <c:pt idx="39558">
                  <c:v>43755.552083333401</c:v>
                </c:pt>
                <c:pt idx="39559">
                  <c:v>43755.572916666599</c:v>
                </c:pt>
                <c:pt idx="39560">
                  <c:v>43755.59375</c:v>
                </c:pt>
                <c:pt idx="39561">
                  <c:v>43755.614583333401</c:v>
                </c:pt>
                <c:pt idx="39562">
                  <c:v>43755.635416666599</c:v>
                </c:pt>
                <c:pt idx="39563">
                  <c:v>43755.65625</c:v>
                </c:pt>
                <c:pt idx="39564">
                  <c:v>43755.677083333401</c:v>
                </c:pt>
                <c:pt idx="39565">
                  <c:v>43755.697916666599</c:v>
                </c:pt>
                <c:pt idx="39566">
                  <c:v>43755.71875</c:v>
                </c:pt>
                <c:pt idx="39567">
                  <c:v>43755.739583333401</c:v>
                </c:pt>
                <c:pt idx="39568">
                  <c:v>43755.760416666599</c:v>
                </c:pt>
                <c:pt idx="39569">
                  <c:v>43755.78125</c:v>
                </c:pt>
                <c:pt idx="39570">
                  <c:v>43755.802083333401</c:v>
                </c:pt>
                <c:pt idx="39571">
                  <c:v>43755.822916666599</c:v>
                </c:pt>
                <c:pt idx="39572">
                  <c:v>43755.84375</c:v>
                </c:pt>
                <c:pt idx="39573">
                  <c:v>43755.864583333401</c:v>
                </c:pt>
                <c:pt idx="39574">
                  <c:v>43755.885416666599</c:v>
                </c:pt>
                <c:pt idx="39575">
                  <c:v>43755.90625</c:v>
                </c:pt>
                <c:pt idx="39576">
                  <c:v>43755.927083333401</c:v>
                </c:pt>
                <c:pt idx="39577">
                  <c:v>43755.947916666599</c:v>
                </c:pt>
                <c:pt idx="39578">
                  <c:v>43755.96875</c:v>
                </c:pt>
                <c:pt idx="39579">
                  <c:v>43755.989583333401</c:v>
                </c:pt>
                <c:pt idx="39580">
                  <c:v>43756.010416666599</c:v>
                </c:pt>
                <c:pt idx="39581">
                  <c:v>43756.03125</c:v>
                </c:pt>
                <c:pt idx="39582">
                  <c:v>43756.052083333401</c:v>
                </c:pt>
                <c:pt idx="39583">
                  <c:v>43756.072916666599</c:v>
                </c:pt>
                <c:pt idx="39584">
                  <c:v>43756.09375</c:v>
                </c:pt>
                <c:pt idx="39585">
                  <c:v>43756.114583333401</c:v>
                </c:pt>
                <c:pt idx="39586">
                  <c:v>43756.135416666599</c:v>
                </c:pt>
                <c:pt idx="39587">
                  <c:v>43756.15625</c:v>
                </c:pt>
                <c:pt idx="39588">
                  <c:v>43756.177083333401</c:v>
                </c:pt>
                <c:pt idx="39589">
                  <c:v>43756.197916666599</c:v>
                </c:pt>
                <c:pt idx="39590">
                  <c:v>43756.21875</c:v>
                </c:pt>
                <c:pt idx="39591">
                  <c:v>43756.239583333401</c:v>
                </c:pt>
                <c:pt idx="39592">
                  <c:v>43756.260416666599</c:v>
                </c:pt>
                <c:pt idx="39593">
                  <c:v>43756.28125</c:v>
                </c:pt>
                <c:pt idx="39594">
                  <c:v>43756.302083333401</c:v>
                </c:pt>
                <c:pt idx="39595">
                  <c:v>43756.322916666599</c:v>
                </c:pt>
                <c:pt idx="39596">
                  <c:v>43756.34375</c:v>
                </c:pt>
                <c:pt idx="39597">
                  <c:v>43756.364583333401</c:v>
                </c:pt>
                <c:pt idx="39598">
                  <c:v>43756.385416666599</c:v>
                </c:pt>
                <c:pt idx="39599">
                  <c:v>43756.40625</c:v>
                </c:pt>
                <c:pt idx="39600">
                  <c:v>43756.427083333401</c:v>
                </c:pt>
                <c:pt idx="39601">
                  <c:v>43756.447916666599</c:v>
                </c:pt>
                <c:pt idx="39602">
                  <c:v>43756.46875</c:v>
                </c:pt>
                <c:pt idx="39603">
                  <c:v>43756.489583333401</c:v>
                </c:pt>
                <c:pt idx="39604">
                  <c:v>43756.510416666599</c:v>
                </c:pt>
                <c:pt idx="39605">
                  <c:v>43756.53125</c:v>
                </c:pt>
                <c:pt idx="39606">
                  <c:v>43756.552083333401</c:v>
                </c:pt>
                <c:pt idx="39607">
                  <c:v>43756.572916666599</c:v>
                </c:pt>
                <c:pt idx="39608">
                  <c:v>43756.59375</c:v>
                </c:pt>
                <c:pt idx="39609">
                  <c:v>43756.614583333401</c:v>
                </c:pt>
                <c:pt idx="39610">
                  <c:v>43756.635416666599</c:v>
                </c:pt>
                <c:pt idx="39611">
                  <c:v>43756.65625</c:v>
                </c:pt>
                <c:pt idx="39612">
                  <c:v>43756.677083333401</c:v>
                </c:pt>
                <c:pt idx="39613">
                  <c:v>43756.697916666599</c:v>
                </c:pt>
                <c:pt idx="39614">
                  <c:v>43756.71875</c:v>
                </c:pt>
                <c:pt idx="39615">
                  <c:v>43756.739583333401</c:v>
                </c:pt>
                <c:pt idx="39616">
                  <c:v>43756.760416666599</c:v>
                </c:pt>
                <c:pt idx="39617">
                  <c:v>43756.78125</c:v>
                </c:pt>
                <c:pt idx="39618">
                  <c:v>43756.802083333401</c:v>
                </c:pt>
                <c:pt idx="39619">
                  <c:v>43756.822916666599</c:v>
                </c:pt>
                <c:pt idx="39620">
                  <c:v>43756.84375</c:v>
                </c:pt>
                <c:pt idx="39621">
                  <c:v>43756.864583333401</c:v>
                </c:pt>
                <c:pt idx="39622">
                  <c:v>43756.885416666599</c:v>
                </c:pt>
                <c:pt idx="39623">
                  <c:v>43756.90625</c:v>
                </c:pt>
                <c:pt idx="39624">
                  <c:v>43756.927083333401</c:v>
                </c:pt>
                <c:pt idx="39625">
                  <c:v>43756.947916666599</c:v>
                </c:pt>
                <c:pt idx="39626">
                  <c:v>43756.96875</c:v>
                </c:pt>
                <c:pt idx="39627">
                  <c:v>43756.989583333401</c:v>
                </c:pt>
                <c:pt idx="39628">
                  <c:v>43757.010416666599</c:v>
                </c:pt>
                <c:pt idx="39629">
                  <c:v>43757.03125</c:v>
                </c:pt>
                <c:pt idx="39630">
                  <c:v>43757.052083333401</c:v>
                </c:pt>
                <c:pt idx="39631">
                  <c:v>43757.072916666599</c:v>
                </c:pt>
                <c:pt idx="39632">
                  <c:v>43757.09375</c:v>
                </c:pt>
                <c:pt idx="39633">
                  <c:v>43757.114583333401</c:v>
                </c:pt>
                <c:pt idx="39634">
                  <c:v>43757.135416666599</c:v>
                </c:pt>
                <c:pt idx="39635">
                  <c:v>43757.15625</c:v>
                </c:pt>
                <c:pt idx="39636">
                  <c:v>43757.177083333401</c:v>
                </c:pt>
                <c:pt idx="39637">
                  <c:v>43757.197916666599</c:v>
                </c:pt>
                <c:pt idx="39638">
                  <c:v>43757.21875</c:v>
                </c:pt>
                <c:pt idx="39639">
                  <c:v>43757.239583333401</c:v>
                </c:pt>
                <c:pt idx="39640">
                  <c:v>43757.260416666599</c:v>
                </c:pt>
                <c:pt idx="39641">
                  <c:v>43757.28125</c:v>
                </c:pt>
                <c:pt idx="39642">
                  <c:v>43757.302083333401</c:v>
                </c:pt>
                <c:pt idx="39643">
                  <c:v>43757.322916666599</c:v>
                </c:pt>
                <c:pt idx="39644">
                  <c:v>43757.34375</c:v>
                </c:pt>
                <c:pt idx="39645">
                  <c:v>43757.364583333401</c:v>
                </c:pt>
                <c:pt idx="39646">
                  <c:v>43757.385416666599</c:v>
                </c:pt>
                <c:pt idx="39647">
                  <c:v>43757.40625</c:v>
                </c:pt>
                <c:pt idx="39648">
                  <c:v>43757.427083333401</c:v>
                </c:pt>
                <c:pt idx="39649">
                  <c:v>43757.447916666599</c:v>
                </c:pt>
                <c:pt idx="39650">
                  <c:v>43757.46875</c:v>
                </c:pt>
                <c:pt idx="39651">
                  <c:v>43757.489583333401</c:v>
                </c:pt>
                <c:pt idx="39652">
                  <c:v>43757.510416666599</c:v>
                </c:pt>
                <c:pt idx="39653">
                  <c:v>43757.53125</c:v>
                </c:pt>
                <c:pt idx="39654">
                  <c:v>43757.552083333401</c:v>
                </c:pt>
                <c:pt idx="39655">
                  <c:v>43757.572916666599</c:v>
                </c:pt>
                <c:pt idx="39656">
                  <c:v>43757.59375</c:v>
                </c:pt>
                <c:pt idx="39657">
                  <c:v>43757.614583333401</c:v>
                </c:pt>
                <c:pt idx="39658">
                  <c:v>43757.635416666599</c:v>
                </c:pt>
                <c:pt idx="39659">
                  <c:v>43757.65625</c:v>
                </c:pt>
                <c:pt idx="39660">
                  <c:v>43757.677083333401</c:v>
                </c:pt>
                <c:pt idx="39661">
                  <c:v>43757.697916666599</c:v>
                </c:pt>
                <c:pt idx="39662">
                  <c:v>43757.71875</c:v>
                </c:pt>
                <c:pt idx="39663">
                  <c:v>43757.739583333401</c:v>
                </c:pt>
                <c:pt idx="39664">
                  <c:v>43757.760416666599</c:v>
                </c:pt>
                <c:pt idx="39665">
                  <c:v>43757.78125</c:v>
                </c:pt>
                <c:pt idx="39666">
                  <c:v>43757.802083333401</c:v>
                </c:pt>
                <c:pt idx="39667">
                  <c:v>43757.822916666599</c:v>
                </c:pt>
                <c:pt idx="39668">
                  <c:v>43757.84375</c:v>
                </c:pt>
                <c:pt idx="39669">
                  <c:v>43757.864583333401</c:v>
                </c:pt>
                <c:pt idx="39670">
                  <c:v>43757.885416666599</c:v>
                </c:pt>
                <c:pt idx="39671">
                  <c:v>43757.90625</c:v>
                </c:pt>
                <c:pt idx="39672">
                  <c:v>43757.927083333401</c:v>
                </c:pt>
                <c:pt idx="39673">
                  <c:v>43757.947916666599</c:v>
                </c:pt>
                <c:pt idx="39674">
                  <c:v>43757.96875</c:v>
                </c:pt>
                <c:pt idx="39675">
                  <c:v>43757.989583333401</c:v>
                </c:pt>
                <c:pt idx="39676">
                  <c:v>43758.010416666599</c:v>
                </c:pt>
                <c:pt idx="39677">
                  <c:v>43758.03125</c:v>
                </c:pt>
                <c:pt idx="39678">
                  <c:v>43758.052083333401</c:v>
                </c:pt>
                <c:pt idx="39679">
                  <c:v>43758.072916666599</c:v>
                </c:pt>
                <c:pt idx="39680">
                  <c:v>43758.09375</c:v>
                </c:pt>
                <c:pt idx="39681">
                  <c:v>43758.114583333401</c:v>
                </c:pt>
                <c:pt idx="39682">
                  <c:v>43758.135416666599</c:v>
                </c:pt>
                <c:pt idx="39683">
                  <c:v>43758.15625</c:v>
                </c:pt>
                <c:pt idx="39684">
                  <c:v>43758.177083333401</c:v>
                </c:pt>
                <c:pt idx="39685">
                  <c:v>43758.197916666599</c:v>
                </c:pt>
                <c:pt idx="39686">
                  <c:v>43758.21875</c:v>
                </c:pt>
                <c:pt idx="39687">
                  <c:v>43758.239583333401</c:v>
                </c:pt>
                <c:pt idx="39688">
                  <c:v>43758.260416666599</c:v>
                </c:pt>
                <c:pt idx="39689">
                  <c:v>43758.28125</c:v>
                </c:pt>
                <c:pt idx="39690">
                  <c:v>43758.302083333401</c:v>
                </c:pt>
                <c:pt idx="39691">
                  <c:v>43758.322916666599</c:v>
                </c:pt>
                <c:pt idx="39692">
                  <c:v>43758.34375</c:v>
                </c:pt>
                <c:pt idx="39693">
                  <c:v>43758.364583333401</c:v>
                </c:pt>
                <c:pt idx="39694">
                  <c:v>43758.385416666599</c:v>
                </c:pt>
                <c:pt idx="39695">
                  <c:v>43758.40625</c:v>
                </c:pt>
                <c:pt idx="39696">
                  <c:v>43758.427083333401</c:v>
                </c:pt>
                <c:pt idx="39697">
                  <c:v>43758.447916666599</c:v>
                </c:pt>
                <c:pt idx="39698">
                  <c:v>43758.46875</c:v>
                </c:pt>
                <c:pt idx="39699">
                  <c:v>43758.489583333401</c:v>
                </c:pt>
                <c:pt idx="39700">
                  <c:v>43758.510416666599</c:v>
                </c:pt>
                <c:pt idx="39701">
                  <c:v>43758.53125</c:v>
                </c:pt>
                <c:pt idx="39702">
                  <c:v>43758.552083333401</c:v>
                </c:pt>
                <c:pt idx="39703">
                  <c:v>43758.572916666599</c:v>
                </c:pt>
                <c:pt idx="39704">
                  <c:v>43758.59375</c:v>
                </c:pt>
                <c:pt idx="39705">
                  <c:v>43758.614583333401</c:v>
                </c:pt>
                <c:pt idx="39706">
                  <c:v>43758.635416666599</c:v>
                </c:pt>
                <c:pt idx="39707">
                  <c:v>43758.65625</c:v>
                </c:pt>
                <c:pt idx="39708">
                  <c:v>43758.677083333401</c:v>
                </c:pt>
                <c:pt idx="39709">
                  <c:v>43758.697916666599</c:v>
                </c:pt>
                <c:pt idx="39710">
                  <c:v>43758.71875</c:v>
                </c:pt>
                <c:pt idx="39711">
                  <c:v>43758.739583333401</c:v>
                </c:pt>
                <c:pt idx="39712">
                  <c:v>43758.760416666599</c:v>
                </c:pt>
                <c:pt idx="39713">
                  <c:v>43758.78125</c:v>
                </c:pt>
                <c:pt idx="39714">
                  <c:v>43758.802083333401</c:v>
                </c:pt>
                <c:pt idx="39715">
                  <c:v>43758.822916666599</c:v>
                </c:pt>
                <c:pt idx="39716">
                  <c:v>43758.84375</c:v>
                </c:pt>
                <c:pt idx="39717">
                  <c:v>43758.864583333401</c:v>
                </c:pt>
                <c:pt idx="39718">
                  <c:v>43758.885416666599</c:v>
                </c:pt>
                <c:pt idx="39719">
                  <c:v>43758.90625</c:v>
                </c:pt>
                <c:pt idx="39720">
                  <c:v>43758.927083333401</c:v>
                </c:pt>
                <c:pt idx="39721">
                  <c:v>43758.947916666599</c:v>
                </c:pt>
                <c:pt idx="39722">
                  <c:v>43758.96875</c:v>
                </c:pt>
                <c:pt idx="39723">
                  <c:v>43758.989583333401</c:v>
                </c:pt>
                <c:pt idx="39724">
                  <c:v>43759.010416666599</c:v>
                </c:pt>
                <c:pt idx="39725">
                  <c:v>43759.03125</c:v>
                </c:pt>
                <c:pt idx="39726">
                  <c:v>43759.052083333401</c:v>
                </c:pt>
                <c:pt idx="39727">
                  <c:v>43759.072916666599</c:v>
                </c:pt>
                <c:pt idx="39728">
                  <c:v>43759.09375</c:v>
                </c:pt>
                <c:pt idx="39729">
                  <c:v>43759.114583333401</c:v>
                </c:pt>
                <c:pt idx="39730">
                  <c:v>43759.135416666599</c:v>
                </c:pt>
                <c:pt idx="39731">
                  <c:v>43759.15625</c:v>
                </c:pt>
                <c:pt idx="39732">
                  <c:v>43759.177083333401</c:v>
                </c:pt>
                <c:pt idx="39733">
                  <c:v>43759.197916666599</c:v>
                </c:pt>
                <c:pt idx="39734">
                  <c:v>43759.21875</c:v>
                </c:pt>
                <c:pt idx="39735">
                  <c:v>43759.239583333401</c:v>
                </c:pt>
                <c:pt idx="39736">
                  <c:v>43759.260416666599</c:v>
                </c:pt>
                <c:pt idx="39737">
                  <c:v>43759.28125</c:v>
                </c:pt>
                <c:pt idx="39738">
                  <c:v>43759.302083333401</c:v>
                </c:pt>
                <c:pt idx="39739">
                  <c:v>43759.322916666599</c:v>
                </c:pt>
                <c:pt idx="39740">
                  <c:v>43759.34375</c:v>
                </c:pt>
                <c:pt idx="39741">
                  <c:v>43759.364583333401</c:v>
                </c:pt>
                <c:pt idx="39742">
                  <c:v>43759.385416666599</c:v>
                </c:pt>
                <c:pt idx="39743">
                  <c:v>43759.40625</c:v>
                </c:pt>
                <c:pt idx="39744">
                  <c:v>43759.427083333401</c:v>
                </c:pt>
                <c:pt idx="39745">
                  <c:v>43759.447916666599</c:v>
                </c:pt>
                <c:pt idx="39746">
                  <c:v>43759.46875</c:v>
                </c:pt>
                <c:pt idx="39747">
                  <c:v>43759.489583333401</c:v>
                </c:pt>
                <c:pt idx="39748">
                  <c:v>43759.510416666599</c:v>
                </c:pt>
                <c:pt idx="39749">
                  <c:v>43759.53125</c:v>
                </c:pt>
                <c:pt idx="39750">
                  <c:v>43759.552083333401</c:v>
                </c:pt>
                <c:pt idx="39751">
                  <c:v>43759.572916666599</c:v>
                </c:pt>
                <c:pt idx="39752">
                  <c:v>43759.59375</c:v>
                </c:pt>
                <c:pt idx="39753">
                  <c:v>43759.614583333401</c:v>
                </c:pt>
                <c:pt idx="39754">
                  <c:v>43759.635416666599</c:v>
                </c:pt>
                <c:pt idx="39755">
                  <c:v>43759.65625</c:v>
                </c:pt>
                <c:pt idx="39756">
                  <c:v>43759.677083333401</c:v>
                </c:pt>
                <c:pt idx="39757">
                  <c:v>43759.697916666599</c:v>
                </c:pt>
                <c:pt idx="39758">
                  <c:v>43759.71875</c:v>
                </c:pt>
                <c:pt idx="39759">
                  <c:v>43759.739583333401</c:v>
                </c:pt>
                <c:pt idx="39760">
                  <c:v>43759.760416666599</c:v>
                </c:pt>
                <c:pt idx="39761">
                  <c:v>43759.78125</c:v>
                </c:pt>
                <c:pt idx="39762">
                  <c:v>43759.802083333401</c:v>
                </c:pt>
                <c:pt idx="39763">
                  <c:v>43759.822916666599</c:v>
                </c:pt>
                <c:pt idx="39764">
                  <c:v>43759.84375</c:v>
                </c:pt>
                <c:pt idx="39765">
                  <c:v>43759.864583333401</c:v>
                </c:pt>
                <c:pt idx="39766">
                  <c:v>43759.885416666599</c:v>
                </c:pt>
                <c:pt idx="39767">
                  <c:v>43759.90625</c:v>
                </c:pt>
                <c:pt idx="39768">
                  <c:v>43759.927083333401</c:v>
                </c:pt>
                <c:pt idx="39769">
                  <c:v>43759.947916666599</c:v>
                </c:pt>
                <c:pt idx="39770">
                  <c:v>43759.96875</c:v>
                </c:pt>
                <c:pt idx="39771">
                  <c:v>43759.989583333401</c:v>
                </c:pt>
                <c:pt idx="39772">
                  <c:v>43760.010416666599</c:v>
                </c:pt>
                <c:pt idx="39773">
                  <c:v>43760.03125</c:v>
                </c:pt>
                <c:pt idx="39774">
                  <c:v>43760.052083333401</c:v>
                </c:pt>
                <c:pt idx="39775">
                  <c:v>43760.072916666599</c:v>
                </c:pt>
                <c:pt idx="39776">
                  <c:v>43760.09375</c:v>
                </c:pt>
                <c:pt idx="39777">
                  <c:v>43760.114583333401</c:v>
                </c:pt>
                <c:pt idx="39778">
                  <c:v>43760.135416666599</c:v>
                </c:pt>
                <c:pt idx="39779">
                  <c:v>43760.15625</c:v>
                </c:pt>
                <c:pt idx="39780">
                  <c:v>43760.177083333401</c:v>
                </c:pt>
                <c:pt idx="39781">
                  <c:v>43760.197916666599</c:v>
                </c:pt>
                <c:pt idx="39782">
                  <c:v>43760.21875</c:v>
                </c:pt>
                <c:pt idx="39783">
                  <c:v>43760.239583333401</c:v>
                </c:pt>
                <c:pt idx="39784">
                  <c:v>43760.260416666599</c:v>
                </c:pt>
                <c:pt idx="39785">
                  <c:v>43760.28125</c:v>
                </c:pt>
                <c:pt idx="39786">
                  <c:v>43760.302083333401</c:v>
                </c:pt>
                <c:pt idx="39787">
                  <c:v>43760.322916666599</c:v>
                </c:pt>
                <c:pt idx="39788">
                  <c:v>43760.34375</c:v>
                </c:pt>
                <c:pt idx="39789">
                  <c:v>43760.364583333401</c:v>
                </c:pt>
                <c:pt idx="39790">
                  <c:v>43760.385416666599</c:v>
                </c:pt>
                <c:pt idx="39791">
                  <c:v>43760.40625</c:v>
                </c:pt>
                <c:pt idx="39792">
                  <c:v>43760.427083333401</c:v>
                </c:pt>
                <c:pt idx="39793">
                  <c:v>43760.447916666599</c:v>
                </c:pt>
                <c:pt idx="39794">
                  <c:v>43760.46875</c:v>
                </c:pt>
                <c:pt idx="39795">
                  <c:v>43760.489583333401</c:v>
                </c:pt>
                <c:pt idx="39796">
                  <c:v>43760.510416666599</c:v>
                </c:pt>
                <c:pt idx="39797">
                  <c:v>43760.53125</c:v>
                </c:pt>
                <c:pt idx="39798">
                  <c:v>43760.552083333401</c:v>
                </c:pt>
                <c:pt idx="39799">
                  <c:v>43760.572916666599</c:v>
                </c:pt>
                <c:pt idx="39800">
                  <c:v>43760.59375</c:v>
                </c:pt>
                <c:pt idx="39801">
                  <c:v>43760.614583333401</c:v>
                </c:pt>
                <c:pt idx="39802">
                  <c:v>43760.635416666599</c:v>
                </c:pt>
                <c:pt idx="39803">
                  <c:v>43760.65625</c:v>
                </c:pt>
                <c:pt idx="39804">
                  <c:v>43760.677083333401</c:v>
                </c:pt>
                <c:pt idx="39805">
                  <c:v>43760.697916666599</c:v>
                </c:pt>
                <c:pt idx="39806">
                  <c:v>43760.71875</c:v>
                </c:pt>
                <c:pt idx="39807">
                  <c:v>43760.739583333401</c:v>
                </c:pt>
                <c:pt idx="39808">
                  <c:v>43760.760416666599</c:v>
                </c:pt>
                <c:pt idx="39809">
                  <c:v>43760.78125</c:v>
                </c:pt>
                <c:pt idx="39810">
                  <c:v>43760.802083333401</c:v>
                </c:pt>
                <c:pt idx="39811">
                  <c:v>43760.822916666599</c:v>
                </c:pt>
                <c:pt idx="39812">
                  <c:v>43760.84375</c:v>
                </c:pt>
                <c:pt idx="39813">
                  <c:v>43760.864583333401</c:v>
                </c:pt>
                <c:pt idx="39814">
                  <c:v>43760.885416666599</c:v>
                </c:pt>
                <c:pt idx="39815">
                  <c:v>43760.90625</c:v>
                </c:pt>
                <c:pt idx="39816">
                  <c:v>43760.927083333401</c:v>
                </c:pt>
                <c:pt idx="39817">
                  <c:v>43760.947916666599</c:v>
                </c:pt>
                <c:pt idx="39818">
                  <c:v>43760.96875</c:v>
                </c:pt>
                <c:pt idx="39819">
                  <c:v>43760.989583333401</c:v>
                </c:pt>
                <c:pt idx="39820">
                  <c:v>43761.010416666599</c:v>
                </c:pt>
                <c:pt idx="39821">
                  <c:v>43761.03125</c:v>
                </c:pt>
                <c:pt idx="39822">
                  <c:v>43761.052083333401</c:v>
                </c:pt>
                <c:pt idx="39823">
                  <c:v>43761.072916666599</c:v>
                </c:pt>
                <c:pt idx="39824">
                  <c:v>43761.09375</c:v>
                </c:pt>
                <c:pt idx="39825">
                  <c:v>43761.114583333401</c:v>
                </c:pt>
                <c:pt idx="39826">
                  <c:v>43761.135416666599</c:v>
                </c:pt>
                <c:pt idx="39827">
                  <c:v>43761.15625</c:v>
                </c:pt>
                <c:pt idx="39828">
                  <c:v>43761.177083333401</c:v>
                </c:pt>
                <c:pt idx="39829">
                  <c:v>43761.197916666599</c:v>
                </c:pt>
                <c:pt idx="39830">
                  <c:v>43761.21875</c:v>
                </c:pt>
                <c:pt idx="39831">
                  <c:v>43761.239583333401</c:v>
                </c:pt>
                <c:pt idx="39832">
                  <c:v>43761.260416666599</c:v>
                </c:pt>
                <c:pt idx="39833">
                  <c:v>43761.28125</c:v>
                </c:pt>
                <c:pt idx="39834">
                  <c:v>43761.302083333401</c:v>
                </c:pt>
                <c:pt idx="39835">
                  <c:v>43761.322916666599</c:v>
                </c:pt>
                <c:pt idx="39836">
                  <c:v>43761.34375</c:v>
                </c:pt>
                <c:pt idx="39837">
                  <c:v>43761.364583333401</c:v>
                </c:pt>
                <c:pt idx="39838">
                  <c:v>43761.385416666599</c:v>
                </c:pt>
                <c:pt idx="39839">
                  <c:v>43761.40625</c:v>
                </c:pt>
                <c:pt idx="39840">
                  <c:v>43761.427083333401</c:v>
                </c:pt>
                <c:pt idx="39841">
                  <c:v>43761.447916666599</c:v>
                </c:pt>
                <c:pt idx="39842">
                  <c:v>43761.46875</c:v>
                </c:pt>
                <c:pt idx="39843">
                  <c:v>43761.489583333401</c:v>
                </c:pt>
                <c:pt idx="39844">
                  <c:v>43761.510416666599</c:v>
                </c:pt>
                <c:pt idx="39845">
                  <c:v>43761.53125</c:v>
                </c:pt>
                <c:pt idx="39846">
                  <c:v>43761.552083333401</c:v>
                </c:pt>
                <c:pt idx="39847">
                  <c:v>43761.572916666599</c:v>
                </c:pt>
                <c:pt idx="39848">
                  <c:v>43761.59375</c:v>
                </c:pt>
                <c:pt idx="39849">
                  <c:v>43761.614583333401</c:v>
                </c:pt>
                <c:pt idx="39850">
                  <c:v>43761.635416666599</c:v>
                </c:pt>
                <c:pt idx="39851">
                  <c:v>43761.65625</c:v>
                </c:pt>
                <c:pt idx="39852">
                  <c:v>43761.677083333401</c:v>
                </c:pt>
                <c:pt idx="39853">
                  <c:v>43761.697916666599</c:v>
                </c:pt>
                <c:pt idx="39854">
                  <c:v>43761.71875</c:v>
                </c:pt>
                <c:pt idx="39855">
                  <c:v>43761.739583333401</c:v>
                </c:pt>
                <c:pt idx="39856">
                  <c:v>43761.760416666599</c:v>
                </c:pt>
                <c:pt idx="39857">
                  <c:v>43761.78125</c:v>
                </c:pt>
                <c:pt idx="39858">
                  <c:v>43761.802083333401</c:v>
                </c:pt>
                <c:pt idx="39859">
                  <c:v>43761.822916666599</c:v>
                </c:pt>
                <c:pt idx="39860">
                  <c:v>43761.84375</c:v>
                </c:pt>
                <c:pt idx="39861">
                  <c:v>43761.864583333401</c:v>
                </c:pt>
                <c:pt idx="39862">
                  <c:v>43761.885416666599</c:v>
                </c:pt>
                <c:pt idx="39863">
                  <c:v>43761.90625</c:v>
                </c:pt>
                <c:pt idx="39864">
                  <c:v>43761.927083333401</c:v>
                </c:pt>
                <c:pt idx="39865">
                  <c:v>43761.947916666599</c:v>
                </c:pt>
                <c:pt idx="39866">
                  <c:v>43761.96875</c:v>
                </c:pt>
                <c:pt idx="39867">
                  <c:v>43761.989583333401</c:v>
                </c:pt>
                <c:pt idx="39868">
                  <c:v>43762.010416666599</c:v>
                </c:pt>
                <c:pt idx="39869">
                  <c:v>43762.03125</c:v>
                </c:pt>
                <c:pt idx="39870">
                  <c:v>43762.052083333401</c:v>
                </c:pt>
                <c:pt idx="39871">
                  <c:v>43762.072916666599</c:v>
                </c:pt>
                <c:pt idx="39872">
                  <c:v>43762.09375</c:v>
                </c:pt>
                <c:pt idx="39873">
                  <c:v>43762.114583333401</c:v>
                </c:pt>
                <c:pt idx="39874">
                  <c:v>43762.135416666599</c:v>
                </c:pt>
                <c:pt idx="39875">
                  <c:v>43762.15625</c:v>
                </c:pt>
                <c:pt idx="39876">
                  <c:v>43762.177083333401</c:v>
                </c:pt>
                <c:pt idx="39877">
                  <c:v>43762.197916666599</c:v>
                </c:pt>
                <c:pt idx="39878">
                  <c:v>43762.21875</c:v>
                </c:pt>
                <c:pt idx="39879">
                  <c:v>43762.239583333401</c:v>
                </c:pt>
                <c:pt idx="39880">
                  <c:v>43762.260416666599</c:v>
                </c:pt>
                <c:pt idx="39881">
                  <c:v>43762.28125</c:v>
                </c:pt>
                <c:pt idx="39882">
                  <c:v>43762.302083333401</c:v>
                </c:pt>
                <c:pt idx="39883">
                  <c:v>43762.322916666599</c:v>
                </c:pt>
                <c:pt idx="39884">
                  <c:v>43762.34375</c:v>
                </c:pt>
                <c:pt idx="39885">
                  <c:v>43762.364583333401</c:v>
                </c:pt>
                <c:pt idx="39886">
                  <c:v>43762.385416666599</c:v>
                </c:pt>
                <c:pt idx="39887">
                  <c:v>43762.40625</c:v>
                </c:pt>
                <c:pt idx="39888">
                  <c:v>43762.427083333401</c:v>
                </c:pt>
                <c:pt idx="39889">
                  <c:v>43762.447916666599</c:v>
                </c:pt>
                <c:pt idx="39890">
                  <c:v>43762.46875</c:v>
                </c:pt>
                <c:pt idx="39891">
                  <c:v>43762.489583333401</c:v>
                </c:pt>
                <c:pt idx="39892">
                  <c:v>43762.510416666599</c:v>
                </c:pt>
                <c:pt idx="39893">
                  <c:v>43762.53125</c:v>
                </c:pt>
                <c:pt idx="39894">
                  <c:v>43762.552083333401</c:v>
                </c:pt>
                <c:pt idx="39895">
                  <c:v>43762.572916666599</c:v>
                </c:pt>
                <c:pt idx="39896">
                  <c:v>43762.59375</c:v>
                </c:pt>
                <c:pt idx="39897">
                  <c:v>43762.614583333401</c:v>
                </c:pt>
                <c:pt idx="39898">
                  <c:v>43762.635416666599</c:v>
                </c:pt>
                <c:pt idx="39899">
                  <c:v>43762.65625</c:v>
                </c:pt>
                <c:pt idx="39900">
                  <c:v>43762.677083333401</c:v>
                </c:pt>
                <c:pt idx="39901">
                  <c:v>43762.697916666599</c:v>
                </c:pt>
                <c:pt idx="39902">
                  <c:v>43762.71875</c:v>
                </c:pt>
                <c:pt idx="39903">
                  <c:v>43762.739583333401</c:v>
                </c:pt>
                <c:pt idx="39904">
                  <c:v>43762.760416666599</c:v>
                </c:pt>
                <c:pt idx="39905">
                  <c:v>43762.78125</c:v>
                </c:pt>
                <c:pt idx="39906">
                  <c:v>43762.802083333401</c:v>
                </c:pt>
                <c:pt idx="39907">
                  <c:v>43762.822916666599</c:v>
                </c:pt>
                <c:pt idx="39908">
                  <c:v>43762.84375</c:v>
                </c:pt>
                <c:pt idx="39909">
                  <c:v>43762.864583333401</c:v>
                </c:pt>
                <c:pt idx="39910">
                  <c:v>43762.885416666599</c:v>
                </c:pt>
                <c:pt idx="39911">
                  <c:v>43762.90625</c:v>
                </c:pt>
                <c:pt idx="39912">
                  <c:v>43762.927083333401</c:v>
                </c:pt>
                <c:pt idx="39913">
                  <c:v>43762.947916666599</c:v>
                </c:pt>
                <c:pt idx="39914">
                  <c:v>43762.96875</c:v>
                </c:pt>
                <c:pt idx="39915">
                  <c:v>43762.989583333401</c:v>
                </c:pt>
                <c:pt idx="39916">
                  <c:v>43763.010416666599</c:v>
                </c:pt>
                <c:pt idx="39917">
                  <c:v>43763.03125</c:v>
                </c:pt>
                <c:pt idx="39918">
                  <c:v>43763.052083333401</c:v>
                </c:pt>
                <c:pt idx="39919">
                  <c:v>43763.072916666599</c:v>
                </c:pt>
                <c:pt idx="39920">
                  <c:v>43763.09375</c:v>
                </c:pt>
                <c:pt idx="39921">
                  <c:v>43763.114583333401</c:v>
                </c:pt>
                <c:pt idx="39922">
                  <c:v>43763.135416666599</c:v>
                </c:pt>
                <c:pt idx="39923">
                  <c:v>43763.15625</c:v>
                </c:pt>
                <c:pt idx="39924">
                  <c:v>43763.177083333401</c:v>
                </c:pt>
                <c:pt idx="39925">
                  <c:v>43763.197916666599</c:v>
                </c:pt>
                <c:pt idx="39926">
                  <c:v>43763.21875</c:v>
                </c:pt>
                <c:pt idx="39927">
                  <c:v>43763.239583333401</c:v>
                </c:pt>
                <c:pt idx="39928">
                  <c:v>43763.260416666599</c:v>
                </c:pt>
                <c:pt idx="39929">
                  <c:v>43763.28125</c:v>
                </c:pt>
                <c:pt idx="39930">
                  <c:v>43763.302083333401</c:v>
                </c:pt>
                <c:pt idx="39931">
                  <c:v>43763.322916666599</c:v>
                </c:pt>
                <c:pt idx="39932">
                  <c:v>43763.34375</c:v>
                </c:pt>
                <c:pt idx="39933">
                  <c:v>43763.364583333401</c:v>
                </c:pt>
                <c:pt idx="39934">
                  <c:v>43763.385416666599</c:v>
                </c:pt>
                <c:pt idx="39935">
                  <c:v>43763.40625</c:v>
                </c:pt>
                <c:pt idx="39936">
                  <c:v>43763.427083333401</c:v>
                </c:pt>
                <c:pt idx="39937">
                  <c:v>43763.447916666599</c:v>
                </c:pt>
                <c:pt idx="39938">
                  <c:v>43763.46875</c:v>
                </c:pt>
                <c:pt idx="39939">
                  <c:v>43763.489583333401</c:v>
                </c:pt>
                <c:pt idx="39940">
                  <c:v>43763.510416666599</c:v>
                </c:pt>
                <c:pt idx="39941">
                  <c:v>43763.53125</c:v>
                </c:pt>
                <c:pt idx="39942">
                  <c:v>43763.552083333401</c:v>
                </c:pt>
                <c:pt idx="39943">
                  <c:v>43763.572916666599</c:v>
                </c:pt>
                <c:pt idx="39944">
                  <c:v>43763.59375</c:v>
                </c:pt>
                <c:pt idx="39945">
                  <c:v>43763.614583333401</c:v>
                </c:pt>
                <c:pt idx="39946">
                  <c:v>43763.635416666599</c:v>
                </c:pt>
                <c:pt idx="39947">
                  <c:v>43763.65625</c:v>
                </c:pt>
                <c:pt idx="39948">
                  <c:v>43763.677083333401</c:v>
                </c:pt>
                <c:pt idx="39949">
                  <c:v>43763.697916666599</c:v>
                </c:pt>
                <c:pt idx="39950">
                  <c:v>43763.71875</c:v>
                </c:pt>
                <c:pt idx="39951">
                  <c:v>43763.739583333401</c:v>
                </c:pt>
                <c:pt idx="39952">
                  <c:v>43763.760416666599</c:v>
                </c:pt>
                <c:pt idx="39953">
                  <c:v>43763.78125</c:v>
                </c:pt>
                <c:pt idx="39954">
                  <c:v>43763.802083333401</c:v>
                </c:pt>
                <c:pt idx="39955">
                  <c:v>43763.822916666599</c:v>
                </c:pt>
                <c:pt idx="39956">
                  <c:v>43763.84375</c:v>
                </c:pt>
                <c:pt idx="39957">
                  <c:v>43763.864583333401</c:v>
                </c:pt>
                <c:pt idx="39958">
                  <c:v>43763.885416666599</c:v>
                </c:pt>
                <c:pt idx="39959">
                  <c:v>43763.90625</c:v>
                </c:pt>
                <c:pt idx="39960">
                  <c:v>43763.927083333401</c:v>
                </c:pt>
                <c:pt idx="39961">
                  <c:v>43763.947916666599</c:v>
                </c:pt>
                <c:pt idx="39962">
                  <c:v>43763.96875</c:v>
                </c:pt>
                <c:pt idx="39963">
                  <c:v>43763.989583333401</c:v>
                </c:pt>
                <c:pt idx="39964">
                  <c:v>43764.010416666599</c:v>
                </c:pt>
                <c:pt idx="39965">
                  <c:v>43764.03125</c:v>
                </c:pt>
                <c:pt idx="39966">
                  <c:v>43764.052083333401</c:v>
                </c:pt>
                <c:pt idx="39967">
                  <c:v>43764.072916666599</c:v>
                </c:pt>
                <c:pt idx="39968">
                  <c:v>43764.09375</c:v>
                </c:pt>
                <c:pt idx="39969">
                  <c:v>43764.114583333401</c:v>
                </c:pt>
                <c:pt idx="39970">
                  <c:v>43764.135416666599</c:v>
                </c:pt>
                <c:pt idx="39971">
                  <c:v>43764.15625</c:v>
                </c:pt>
                <c:pt idx="39972">
                  <c:v>43764.177083333401</c:v>
                </c:pt>
                <c:pt idx="39973">
                  <c:v>43764.197916666599</c:v>
                </c:pt>
                <c:pt idx="39974">
                  <c:v>43764.21875</c:v>
                </c:pt>
                <c:pt idx="39975">
                  <c:v>43764.239583333401</c:v>
                </c:pt>
                <c:pt idx="39976">
                  <c:v>43764.260416666599</c:v>
                </c:pt>
                <c:pt idx="39977">
                  <c:v>43764.28125</c:v>
                </c:pt>
                <c:pt idx="39978">
                  <c:v>43764.302083333401</c:v>
                </c:pt>
                <c:pt idx="39979">
                  <c:v>43764.322916666599</c:v>
                </c:pt>
                <c:pt idx="39980">
                  <c:v>43764.34375</c:v>
                </c:pt>
                <c:pt idx="39981">
                  <c:v>43764.364583333401</c:v>
                </c:pt>
                <c:pt idx="39982">
                  <c:v>43764.385416666599</c:v>
                </c:pt>
                <c:pt idx="39983">
                  <c:v>43764.40625</c:v>
                </c:pt>
                <c:pt idx="39984">
                  <c:v>43764.427083333401</c:v>
                </c:pt>
                <c:pt idx="39985">
                  <c:v>43764.447916666599</c:v>
                </c:pt>
                <c:pt idx="39986">
                  <c:v>43764.46875</c:v>
                </c:pt>
                <c:pt idx="39987">
                  <c:v>43764.489583333401</c:v>
                </c:pt>
                <c:pt idx="39988">
                  <c:v>43764.510416666599</c:v>
                </c:pt>
                <c:pt idx="39989">
                  <c:v>43764.53125</c:v>
                </c:pt>
                <c:pt idx="39990">
                  <c:v>43764.552083333401</c:v>
                </c:pt>
                <c:pt idx="39991">
                  <c:v>43764.572916666599</c:v>
                </c:pt>
                <c:pt idx="39992">
                  <c:v>43764.59375</c:v>
                </c:pt>
                <c:pt idx="39993">
                  <c:v>43764.614583333401</c:v>
                </c:pt>
                <c:pt idx="39994">
                  <c:v>43764.635416666599</c:v>
                </c:pt>
                <c:pt idx="39995">
                  <c:v>43764.65625</c:v>
                </c:pt>
                <c:pt idx="39996">
                  <c:v>43764.677083333401</c:v>
                </c:pt>
                <c:pt idx="39997">
                  <c:v>43764.697916666599</c:v>
                </c:pt>
                <c:pt idx="39998">
                  <c:v>43764.71875</c:v>
                </c:pt>
                <c:pt idx="39999">
                  <c:v>43764.739583333401</c:v>
                </c:pt>
                <c:pt idx="40000">
                  <c:v>43764.760416666599</c:v>
                </c:pt>
                <c:pt idx="40001">
                  <c:v>43764.78125</c:v>
                </c:pt>
                <c:pt idx="40002">
                  <c:v>43764.802083333401</c:v>
                </c:pt>
                <c:pt idx="40003">
                  <c:v>43764.822916666599</c:v>
                </c:pt>
                <c:pt idx="40004">
                  <c:v>43764.84375</c:v>
                </c:pt>
                <c:pt idx="40005">
                  <c:v>43764.864583333401</c:v>
                </c:pt>
                <c:pt idx="40006">
                  <c:v>43764.885416666599</c:v>
                </c:pt>
                <c:pt idx="40007">
                  <c:v>43764.90625</c:v>
                </c:pt>
                <c:pt idx="40008">
                  <c:v>43764.927083333401</c:v>
                </c:pt>
                <c:pt idx="40009">
                  <c:v>43764.947916666599</c:v>
                </c:pt>
                <c:pt idx="40010">
                  <c:v>43764.96875</c:v>
                </c:pt>
                <c:pt idx="40011">
                  <c:v>43764.989583333401</c:v>
                </c:pt>
                <c:pt idx="40012">
                  <c:v>43765.010416666599</c:v>
                </c:pt>
                <c:pt idx="40013">
                  <c:v>43765.03125</c:v>
                </c:pt>
                <c:pt idx="40014">
                  <c:v>43765.052083333401</c:v>
                </c:pt>
                <c:pt idx="40015">
                  <c:v>43765.072916666599</c:v>
                </c:pt>
                <c:pt idx="40016">
                  <c:v>43765.09375</c:v>
                </c:pt>
                <c:pt idx="40017">
                  <c:v>43765.114583333401</c:v>
                </c:pt>
                <c:pt idx="40018">
                  <c:v>43765.135416666599</c:v>
                </c:pt>
                <c:pt idx="40019">
                  <c:v>43765.15625</c:v>
                </c:pt>
                <c:pt idx="40020">
                  <c:v>43765.177083333401</c:v>
                </c:pt>
                <c:pt idx="40021">
                  <c:v>43765.197916666599</c:v>
                </c:pt>
                <c:pt idx="40022">
                  <c:v>43765.21875</c:v>
                </c:pt>
                <c:pt idx="40023">
                  <c:v>43765.239583333401</c:v>
                </c:pt>
                <c:pt idx="40024">
                  <c:v>43765.260416666599</c:v>
                </c:pt>
                <c:pt idx="40025">
                  <c:v>43765.28125</c:v>
                </c:pt>
                <c:pt idx="40026">
                  <c:v>43765.302083333401</c:v>
                </c:pt>
                <c:pt idx="40027">
                  <c:v>43765.322916666599</c:v>
                </c:pt>
                <c:pt idx="40028">
                  <c:v>43765.34375</c:v>
                </c:pt>
                <c:pt idx="40029">
                  <c:v>43765.364583333401</c:v>
                </c:pt>
                <c:pt idx="40030">
                  <c:v>43765.385416666599</c:v>
                </c:pt>
                <c:pt idx="40031">
                  <c:v>43765.40625</c:v>
                </c:pt>
                <c:pt idx="40032">
                  <c:v>43765.427083333401</c:v>
                </c:pt>
                <c:pt idx="40033">
                  <c:v>43765.447916666599</c:v>
                </c:pt>
                <c:pt idx="40034">
                  <c:v>43765.46875</c:v>
                </c:pt>
                <c:pt idx="40035">
                  <c:v>43765.489583333401</c:v>
                </c:pt>
                <c:pt idx="40036">
                  <c:v>43765.510416666599</c:v>
                </c:pt>
                <c:pt idx="40037">
                  <c:v>43765.53125</c:v>
                </c:pt>
                <c:pt idx="40038">
                  <c:v>43765.552083333401</c:v>
                </c:pt>
                <c:pt idx="40039">
                  <c:v>43765.572916666599</c:v>
                </c:pt>
                <c:pt idx="40040">
                  <c:v>43765.59375</c:v>
                </c:pt>
                <c:pt idx="40041">
                  <c:v>43765.614583333401</c:v>
                </c:pt>
                <c:pt idx="40042">
                  <c:v>43765.635416666599</c:v>
                </c:pt>
                <c:pt idx="40043">
                  <c:v>43765.65625</c:v>
                </c:pt>
                <c:pt idx="40044">
                  <c:v>43765.677083333401</c:v>
                </c:pt>
                <c:pt idx="40045">
                  <c:v>43765.697916666599</c:v>
                </c:pt>
                <c:pt idx="40046">
                  <c:v>43765.71875</c:v>
                </c:pt>
                <c:pt idx="40047">
                  <c:v>43765.739583333401</c:v>
                </c:pt>
                <c:pt idx="40048">
                  <c:v>43765.760416666599</c:v>
                </c:pt>
                <c:pt idx="40049">
                  <c:v>43765.78125</c:v>
                </c:pt>
                <c:pt idx="40050">
                  <c:v>43765.802083333401</c:v>
                </c:pt>
                <c:pt idx="40051">
                  <c:v>43765.822916666599</c:v>
                </c:pt>
                <c:pt idx="40052">
                  <c:v>43765.84375</c:v>
                </c:pt>
                <c:pt idx="40053">
                  <c:v>43765.864583333401</c:v>
                </c:pt>
                <c:pt idx="40054">
                  <c:v>43765.885416666599</c:v>
                </c:pt>
                <c:pt idx="40055">
                  <c:v>43765.90625</c:v>
                </c:pt>
                <c:pt idx="40056">
                  <c:v>43765.927083333401</c:v>
                </c:pt>
                <c:pt idx="40057">
                  <c:v>43765.947916666599</c:v>
                </c:pt>
                <c:pt idx="40058">
                  <c:v>43765.96875</c:v>
                </c:pt>
                <c:pt idx="40059">
                  <c:v>43765.989583333401</c:v>
                </c:pt>
                <c:pt idx="40060">
                  <c:v>43766.010416666599</c:v>
                </c:pt>
                <c:pt idx="40061">
                  <c:v>43766.03125</c:v>
                </c:pt>
                <c:pt idx="40062">
                  <c:v>43766.052083333401</c:v>
                </c:pt>
                <c:pt idx="40063">
                  <c:v>43766.072916666599</c:v>
                </c:pt>
                <c:pt idx="40064">
                  <c:v>43766.09375</c:v>
                </c:pt>
                <c:pt idx="40065">
                  <c:v>43766.114583333401</c:v>
                </c:pt>
                <c:pt idx="40066">
                  <c:v>43766.135416666599</c:v>
                </c:pt>
                <c:pt idx="40067">
                  <c:v>43766.15625</c:v>
                </c:pt>
                <c:pt idx="40068">
                  <c:v>43766.177083333401</c:v>
                </c:pt>
                <c:pt idx="40069">
                  <c:v>43766.197916666599</c:v>
                </c:pt>
                <c:pt idx="40070">
                  <c:v>43766.21875</c:v>
                </c:pt>
                <c:pt idx="40071">
                  <c:v>43766.239583333401</c:v>
                </c:pt>
                <c:pt idx="40072">
                  <c:v>43766.260416666599</c:v>
                </c:pt>
                <c:pt idx="40073">
                  <c:v>43766.28125</c:v>
                </c:pt>
                <c:pt idx="40074">
                  <c:v>43766.302083333401</c:v>
                </c:pt>
                <c:pt idx="40075">
                  <c:v>43766.322916666599</c:v>
                </c:pt>
                <c:pt idx="40076">
                  <c:v>43766.34375</c:v>
                </c:pt>
                <c:pt idx="40077">
                  <c:v>43766.364583333401</c:v>
                </c:pt>
                <c:pt idx="40078">
                  <c:v>43766.385416666599</c:v>
                </c:pt>
                <c:pt idx="40079">
                  <c:v>43766.40625</c:v>
                </c:pt>
                <c:pt idx="40080">
                  <c:v>43766.427083333401</c:v>
                </c:pt>
                <c:pt idx="40081">
                  <c:v>43766.447916666599</c:v>
                </c:pt>
                <c:pt idx="40082">
                  <c:v>43766.46875</c:v>
                </c:pt>
                <c:pt idx="40083">
                  <c:v>43766.489583333401</c:v>
                </c:pt>
                <c:pt idx="40084">
                  <c:v>43766.510416666599</c:v>
                </c:pt>
                <c:pt idx="40085">
                  <c:v>43766.53125</c:v>
                </c:pt>
                <c:pt idx="40086">
                  <c:v>43766.552083333401</c:v>
                </c:pt>
                <c:pt idx="40087">
                  <c:v>43766.572916666599</c:v>
                </c:pt>
                <c:pt idx="40088">
                  <c:v>43766.59375</c:v>
                </c:pt>
                <c:pt idx="40089">
                  <c:v>43766.614583333401</c:v>
                </c:pt>
                <c:pt idx="40090">
                  <c:v>43766.635416666599</c:v>
                </c:pt>
                <c:pt idx="40091">
                  <c:v>43766.65625</c:v>
                </c:pt>
                <c:pt idx="40092">
                  <c:v>43766.677083333401</c:v>
                </c:pt>
                <c:pt idx="40093">
                  <c:v>43766.697916666599</c:v>
                </c:pt>
                <c:pt idx="40094">
                  <c:v>43766.71875</c:v>
                </c:pt>
                <c:pt idx="40095">
                  <c:v>43766.739583333401</c:v>
                </c:pt>
                <c:pt idx="40096">
                  <c:v>43766.760416666599</c:v>
                </c:pt>
                <c:pt idx="40097">
                  <c:v>43766.78125</c:v>
                </c:pt>
                <c:pt idx="40098">
                  <c:v>43766.802083333401</c:v>
                </c:pt>
                <c:pt idx="40099">
                  <c:v>43766.822916666599</c:v>
                </c:pt>
                <c:pt idx="40100">
                  <c:v>43766.84375</c:v>
                </c:pt>
                <c:pt idx="40101">
                  <c:v>43766.864583333401</c:v>
                </c:pt>
                <c:pt idx="40102">
                  <c:v>43766.885416666599</c:v>
                </c:pt>
                <c:pt idx="40103">
                  <c:v>43766.90625</c:v>
                </c:pt>
                <c:pt idx="40104">
                  <c:v>43766.927083333401</c:v>
                </c:pt>
                <c:pt idx="40105">
                  <c:v>43766.947916666599</c:v>
                </c:pt>
                <c:pt idx="40106">
                  <c:v>43766.96875</c:v>
                </c:pt>
                <c:pt idx="40107">
                  <c:v>43766.989583333401</c:v>
                </c:pt>
                <c:pt idx="40108">
                  <c:v>43767.010416666599</c:v>
                </c:pt>
                <c:pt idx="40109">
                  <c:v>43767.03125</c:v>
                </c:pt>
                <c:pt idx="40110">
                  <c:v>43767.052083333401</c:v>
                </c:pt>
                <c:pt idx="40111">
                  <c:v>43767.072916666599</c:v>
                </c:pt>
                <c:pt idx="40112">
                  <c:v>43767.09375</c:v>
                </c:pt>
                <c:pt idx="40113">
                  <c:v>43767.114583333401</c:v>
                </c:pt>
                <c:pt idx="40114">
                  <c:v>43767.135416666599</c:v>
                </c:pt>
                <c:pt idx="40115">
                  <c:v>43767.15625</c:v>
                </c:pt>
                <c:pt idx="40116">
                  <c:v>43767.177083333401</c:v>
                </c:pt>
                <c:pt idx="40117">
                  <c:v>43767.197916666599</c:v>
                </c:pt>
                <c:pt idx="40118">
                  <c:v>43767.21875</c:v>
                </c:pt>
                <c:pt idx="40119">
                  <c:v>43767.239583333401</c:v>
                </c:pt>
                <c:pt idx="40120">
                  <c:v>43767.260416666599</c:v>
                </c:pt>
                <c:pt idx="40121">
                  <c:v>43767.28125</c:v>
                </c:pt>
                <c:pt idx="40122">
                  <c:v>43767.302083333401</c:v>
                </c:pt>
                <c:pt idx="40123">
                  <c:v>43767.322916666599</c:v>
                </c:pt>
                <c:pt idx="40124">
                  <c:v>43767.34375</c:v>
                </c:pt>
                <c:pt idx="40125">
                  <c:v>43767.364583333401</c:v>
                </c:pt>
                <c:pt idx="40126">
                  <c:v>43767.385416666599</c:v>
                </c:pt>
                <c:pt idx="40127">
                  <c:v>43767.40625</c:v>
                </c:pt>
                <c:pt idx="40128">
                  <c:v>43767.427083333401</c:v>
                </c:pt>
                <c:pt idx="40129">
                  <c:v>43767.447916666599</c:v>
                </c:pt>
                <c:pt idx="40130">
                  <c:v>43767.46875</c:v>
                </c:pt>
                <c:pt idx="40131">
                  <c:v>43767.489583333401</c:v>
                </c:pt>
                <c:pt idx="40132">
                  <c:v>43767.510416666599</c:v>
                </c:pt>
                <c:pt idx="40133">
                  <c:v>43767.53125</c:v>
                </c:pt>
                <c:pt idx="40134">
                  <c:v>43767.552083333401</c:v>
                </c:pt>
                <c:pt idx="40135">
                  <c:v>43767.572916666599</c:v>
                </c:pt>
                <c:pt idx="40136">
                  <c:v>43767.59375</c:v>
                </c:pt>
                <c:pt idx="40137">
                  <c:v>43767.614583333401</c:v>
                </c:pt>
                <c:pt idx="40138">
                  <c:v>43767.635416666599</c:v>
                </c:pt>
                <c:pt idx="40139">
                  <c:v>43767.65625</c:v>
                </c:pt>
                <c:pt idx="40140">
                  <c:v>43767.677083333401</c:v>
                </c:pt>
                <c:pt idx="40141">
                  <c:v>43767.697916666599</c:v>
                </c:pt>
                <c:pt idx="40142">
                  <c:v>43767.71875</c:v>
                </c:pt>
                <c:pt idx="40143">
                  <c:v>43767.739583333401</c:v>
                </c:pt>
                <c:pt idx="40144">
                  <c:v>43767.760416666599</c:v>
                </c:pt>
                <c:pt idx="40145">
                  <c:v>43767.78125</c:v>
                </c:pt>
                <c:pt idx="40146">
                  <c:v>43767.802083333401</c:v>
                </c:pt>
                <c:pt idx="40147">
                  <c:v>43767.822916666599</c:v>
                </c:pt>
                <c:pt idx="40148">
                  <c:v>43767.84375</c:v>
                </c:pt>
                <c:pt idx="40149">
                  <c:v>43767.864583333401</c:v>
                </c:pt>
                <c:pt idx="40150">
                  <c:v>43767.885416666599</c:v>
                </c:pt>
                <c:pt idx="40151">
                  <c:v>43767.90625</c:v>
                </c:pt>
                <c:pt idx="40152">
                  <c:v>43767.927083333401</c:v>
                </c:pt>
                <c:pt idx="40153">
                  <c:v>43767.947916666599</c:v>
                </c:pt>
                <c:pt idx="40154">
                  <c:v>43767.96875</c:v>
                </c:pt>
                <c:pt idx="40155">
                  <c:v>43767.989583333401</c:v>
                </c:pt>
                <c:pt idx="40156">
                  <c:v>43768.010416666599</c:v>
                </c:pt>
                <c:pt idx="40157">
                  <c:v>43768.03125</c:v>
                </c:pt>
                <c:pt idx="40158">
                  <c:v>43768.052083333401</c:v>
                </c:pt>
                <c:pt idx="40159">
                  <c:v>43768.072916666599</c:v>
                </c:pt>
                <c:pt idx="40160">
                  <c:v>43768.09375</c:v>
                </c:pt>
                <c:pt idx="40161">
                  <c:v>43768.114583333401</c:v>
                </c:pt>
                <c:pt idx="40162">
                  <c:v>43768.135416666599</c:v>
                </c:pt>
                <c:pt idx="40163">
                  <c:v>43768.15625</c:v>
                </c:pt>
                <c:pt idx="40164">
                  <c:v>43768.177083333401</c:v>
                </c:pt>
                <c:pt idx="40165">
                  <c:v>43768.197916666599</c:v>
                </c:pt>
                <c:pt idx="40166">
                  <c:v>43768.21875</c:v>
                </c:pt>
                <c:pt idx="40167">
                  <c:v>43768.239583333401</c:v>
                </c:pt>
                <c:pt idx="40168">
                  <c:v>43768.260416666599</c:v>
                </c:pt>
                <c:pt idx="40169">
                  <c:v>43768.28125</c:v>
                </c:pt>
                <c:pt idx="40170">
                  <c:v>43768.302083333401</c:v>
                </c:pt>
                <c:pt idx="40171">
                  <c:v>43768.322916666599</c:v>
                </c:pt>
                <c:pt idx="40172">
                  <c:v>43768.34375</c:v>
                </c:pt>
                <c:pt idx="40173">
                  <c:v>43768.364583333401</c:v>
                </c:pt>
                <c:pt idx="40174">
                  <c:v>43768.385416666599</c:v>
                </c:pt>
                <c:pt idx="40175">
                  <c:v>43768.40625</c:v>
                </c:pt>
                <c:pt idx="40176">
                  <c:v>43768.427083333401</c:v>
                </c:pt>
                <c:pt idx="40177">
                  <c:v>43768.447916666599</c:v>
                </c:pt>
                <c:pt idx="40178">
                  <c:v>43768.46875</c:v>
                </c:pt>
                <c:pt idx="40179">
                  <c:v>43768.489583333401</c:v>
                </c:pt>
                <c:pt idx="40180">
                  <c:v>43768.510416666599</c:v>
                </c:pt>
                <c:pt idx="40181">
                  <c:v>43768.53125</c:v>
                </c:pt>
                <c:pt idx="40182">
                  <c:v>43768.552083333401</c:v>
                </c:pt>
                <c:pt idx="40183">
                  <c:v>43768.572916666599</c:v>
                </c:pt>
                <c:pt idx="40184">
                  <c:v>43768.59375</c:v>
                </c:pt>
                <c:pt idx="40185">
                  <c:v>43768.614583333401</c:v>
                </c:pt>
                <c:pt idx="40186">
                  <c:v>43768.635416666599</c:v>
                </c:pt>
                <c:pt idx="40187">
                  <c:v>43768.65625</c:v>
                </c:pt>
                <c:pt idx="40188">
                  <c:v>43768.677083333401</c:v>
                </c:pt>
                <c:pt idx="40189">
                  <c:v>43768.697916666599</c:v>
                </c:pt>
                <c:pt idx="40190">
                  <c:v>43768.71875</c:v>
                </c:pt>
                <c:pt idx="40191">
                  <c:v>43768.739583333401</c:v>
                </c:pt>
                <c:pt idx="40192">
                  <c:v>43768.760416666599</c:v>
                </c:pt>
                <c:pt idx="40193">
                  <c:v>43768.78125</c:v>
                </c:pt>
                <c:pt idx="40194">
                  <c:v>43768.802083333401</c:v>
                </c:pt>
                <c:pt idx="40195">
                  <c:v>43768.822916666599</c:v>
                </c:pt>
                <c:pt idx="40196">
                  <c:v>43768.84375</c:v>
                </c:pt>
                <c:pt idx="40197">
                  <c:v>43768.864583333401</c:v>
                </c:pt>
                <c:pt idx="40198">
                  <c:v>43768.885416666599</c:v>
                </c:pt>
                <c:pt idx="40199">
                  <c:v>43768.90625</c:v>
                </c:pt>
                <c:pt idx="40200">
                  <c:v>43768.927083333401</c:v>
                </c:pt>
                <c:pt idx="40201">
                  <c:v>43768.947916666599</c:v>
                </c:pt>
                <c:pt idx="40202">
                  <c:v>43768.96875</c:v>
                </c:pt>
                <c:pt idx="40203">
                  <c:v>43768.989583333401</c:v>
                </c:pt>
                <c:pt idx="40204">
                  <c:v>43769.010416666599</c:v>
                </c:pt>
                <c:pt idx="40205">
                  <c:v>43769.03125</c:v>
                </c:pt>
                <c:pt idx="40206">
                  <c:v>43769.052083333401</c:v>
                </c:pt>
                <c:pt idx="40207">
                  <c:v>43769.072916666599</c:v>
                </c:pt>
                <c:pt idx="40208">
                  <c:v>43769.09375</c:v>
                </c:pt>
                <c:pt idx="40209">
                  <c:v>43769.114583333401</c:v>
                </c:pt>
                <c:pt idx="40210">
                  <c:v>43769.135416666599</c:v>
                </c:pt>
                <c:pt idx="40211">
                  <c:v>43769.15625</c:v>
                </c:pt>
                <c:pt idx="40212">
                  <c:v>43769.177083333401</c:v>
                </c:pt>
                <c:pt idx="40213">
                  <c:v>43769.197916666599</c:v>
                </c:pt>
                <c:pt idx="40214">
                  <c:v>43769.21875</c:v>
                </c:pt>
                <c:pt idx="40215">
                  <c:v>43769.239583333401</c:v>
                </c:pt>
                <c:pt idx="40216">
                  <c:v>43769.260416666599</c:v>
                </c:pt>
                <c:pt idx="40217">
                  <c:v>43769.28125</c:v>
                </c:pt>
                <c:pt idx="40218">
                  <c:v>43769.302083333401</c:v>
                </c:pt>
                <c:pt idx="40219">
                  <c:v>43769.322916666599</c:v>
                </c:pt>
                <c:pt idx="40220">
                  <c:v>43769.34375</c:v>
                </c:pt>
                <c:pt idx="40221">
                  <c:v>43769.364583333401</c:v>
                </c:pt>
                <c:pt idx="40222">
                  <c:v>43769.385416666599</c:v>
                </c:pt>
                <c:pt idx="40223">
                  <c:v>43769.40625</c:v>
                </c:pt>
                <c:pt idx="40224">
                  <c:v>43769.427083333401</c:v>
                </c:pt>
                <c:pt idx="40225">
                  <c:v>43769.447916666599</c:v>
                </c:pt>
                <c:pt idx="40226">
                  <c:v>43769.46875</c:v>
                </c:pt>
                <c:pt idx="40227">
                  <c:v>43769.489583333401</c:v>
                </c:pt>
                <c:pt idx="40228">
                  <c:v>43769.510416666599</c:v>
                </c:pt>
                <c:pt idx="40229">
                  <c:v>43769.53125</c:v>
                </c:pt>
                <c:pt idx="40230">
                  <c:v>43769.552083333401</c:v>
                </c:pt>
                <c:pt idx="40231">
                  <c:v>43769.572916666599</c:v>
                </c:pt>
                <c:pt idx="40232">
                  <c:v>43769.59375</c:v>
                </c:pt>
                <c:pt idx="40233">
                  <c:v>43769.614583333401</c:v>
                </c:pt>
                <c:pt idx="40234">
                  <c:v>43769.635416666599</c:v>
                </c:pt>
                <c:pt idx="40235">
                  <c:v>43769.65625</c:v>
                </c:pt>
                <c:pt idx="40236">
                  <c:v>43769.677083333401</c:v>
                </c:pt>
                <c:pt idx="40237">
                  <c:v>43769.697916666599</c:v>
                </c:pt>
                <c:pt idx="40238">
                  <c:v>43769.71875</c:v>
                </c:pt>
                <c:pt idx="40239">
                  <c:v>43769.739583333401</c:v>
                </c:pt>
                <c:pt idx="40240">
                  <c:v>43769.760416666599</c:v>
                </c:pt>
                <c:pt idx="40241">
                  <c:v>43769.78125</c:v>
                </c:pt>
                <c:pt idx="40242">
                  <c:v>43769.802083333401</c:v>
                </c:pt>
                <c:pt idx="40243">
                  <c:v>43769.822916666599</c:v>
                </c:pt>
                <c:pt idx="40244">
                  <c:v>43769.84375</c:v>
                </c:pt>
                <c:pt idx="40245">
                  <c:v>43769.864583333401</c:v>
                </c:pt>
                <c:pt idx="40246">
                  <c:v>43769.885416666599</c:v>
                </c:pt>
                <c:pt idx="40247">
                  <c:v>43769.90625</c:v>
                </c:pt>
                <c:pt idx="40248">
                  <c:v>43769.927083333401</c:v>
                </c:pt>
                <c:pt idx="40249">
                  <c:v>43769.947916666599</c:v>
                </c:pt>
                <c:pt idx="40250">
                  <c:v>43769.96875</c:v>
                </c:pt>
                <c:pt idx="40251">
                  <c:v>43769.989583333401</c:v>
                </c:pt>
                <c:pt idx="40252">
                  <c:v>43770.010416666599</c:v>
                </c:pt>
                <c:pt idx="40253">
                  <c:v>43770.03125</c:v>
                </c:pt>
                <c:pt idx="40254">
                  <c:v>43770.052083333401</c:v>
                </c:pt>
                <c:pt idx="40255">
                  <c:v>43770.072916666599</c:v>
                </c:pt>
                <c:pt idx="40256">
                  <c:v>43770.09375</c:v>
                </c:pt>
                <c:pt idx="40257">
                  <c:v>43770.114583333401</c:v>
                </c:pt>
                <c:pt idx="40258">
                  <c:v>43770.135416666599</c:v>
                </c:pt>
                <c:pt idx="40259">
                  <c:v>43770.15625</c:v>
                </c:pt>
                <c:pt idx="40260">
                  <c:v>43770.177083333401</c:v>
                </c:pt>
                <c:pt idx="40261">
                  <c:v>43770.197916666599</c:v>
                </c:pt>
                <c:pt idx="40262">
                  <c:v>43770.21875</c:v>
                </c:pt>
                <c:pt idx="40263">
                  <c:v>43770.239583333401</c:v>
                </c:pt>
                <c:pt idx="40264">
                  <c:v>43770.260416666599</c:v>
                </c:pt>
                <c:pt idx="40265">
                  <c:v>43770.28125</c:v>
                </c:pt>
                <c:pt idx="40266">
                  <c:v>43770.302083333401</c:v>
                </c:pt>
                <c:pt idx="40267">
                  <c:v>43770.322916666599</c:v>
                </c:pt>
                <c:pt idx="40268">
                  <c:v>43770.34375</c:v>
                </c:pt>
                <c:pt idx="40269">
                  <c:v>43770.364583333401</c:v>
                </c:pt>
                <c:pt idx="40270">
                  <c:v>43770.385416666599</c:v>
                </c:pt>
                <c:pt idx="40271">
                  <c:v>43770.40625</c:v>
                </c:pt>
                <c:pt idx="40272">
                  <c:v>43770.427083333401</c:v>
                </c:pt>
                <c:pt idx="40273">
                  <c:v>43770.447916666599</c:v>
                </c:pt>
                <c:pt idx="40274">
                  <c:v>43770.46875</c:v>
                </c:pt>
                <c:pt idx="40275">
                  <c:v>43770.489583333401</c:v>
                </c:pt>
                <c:pt idx="40276">
                  <c:v>43770.510416666599</c:v>
                </c:pt>
                <c:pt idx="40277">
                  <c:v>43770.53125</c:v>
                </c:pt>
                <c:pt idx="40278">
                  <c:v>43770.552083333401</c:v>
                </c:pt>
                <c:pt idx="40279">
                  <c:v>43770.572916666599</c:v>
                </c:pt>
                <c:pt idx="40280">
                  <c:v>43770.59375</c:v>
                </c:pt>
                <c:pt idx="40281">
                  <c:v>43770.614583333401</c:v>
                </c:pt>
                <c:pt idx="40282">
                  <c:v>43770.635416666599</c:v>
                </c:pt>
                <c:pt idx="40283">
                  <c:v>43770.65625</c:v>
                </c:pt>
                <c:pt idx="40284">
                  <c:v>43770.677083333401</c:v>
                </c:pt>
                <c:pt idx="40285">
                  <c:v>43770.697916666599</c:v>
                </c:pt>
                <c:pt idx="40286">
                  <c:v>43770.71875</c:v>
                </c:pt>
                <c:pt idx="40287">
                  <c:v>43770.739583333401</c:v>
                </c:pt>
                <c:pt idx="40288">
                  <c:v>43770.760416666599</c:v>
                </c:pt>
                <c:pt idx="40289">
                  <c:v>43770.78125</c:v>
                </c:pt>
                <c:pt idx="40290">
                  <c:v>43770.802083333401</c:v>
                </c:pt>
                <c:pt idx="40291">
                  <c:v>43770.822916666599</c:v>
                </c:pt>
                <c:pt idx="40292">
                  <c:v>43770.84375</c:v>
                </c:pt>
                <c:pt idx="40293">
                  <c:v>43770.864583333401</c:v>
                </c:pt>
                <c:pt idx="40294">
                  <c:v>43770.885416666599</c:v>
                </c:pt>
                <c:pt idx="40295">
                  <c:v>43770.90625</c:v>
                </c:pt>
                <c:pt idx="40296">
                  <c:v>43770.927083333401</c:v>
                </c:pt>
                <c:pt idx="40297">
                  <c:v>43770.947916666599</c:v>
                </c:pt>
                <c:pt idx="40298">
                  <c:v>43770.96875</c:v>
                </c:pt>
                <c:pt idx="40299">
                  <c:v>43770.989583333401</c:v>
                </c:pt>
                <c:pt idx="40300">
                  <c:v>43771.010416666599</c:v>
                </c:pt>
                <c:pt idx="40301">
                  <c:v>43771.03125</c:v>
                </c:pt>
                <c:pt idx="40302">
                  <c:v>43771.052083333401</c:v>
                </c:pt>
                <c:pt idx="40303">
                  <c:v>43771.072916666599</c:v>
                </c:pt>
                <c:pt idx="40304">
                  <c:v>43771.09375</c:v>
                </c:pt>
                <c:pt idx="40305">
                  <c:v>43771.114583333401</c:v>
                </c:pt>
                <c:pt idx="40306">
                  <c:v>43771.135416666599</c:v>
                </c:pt>
                <c:pt idx="40307">
                  <c:v>43771.15625</c:v>
                </c:pt>
                <c:pt idx="40308">
                  <c:v>43771.177083333401</c:v>
                </c:pt>
                <c:pt idx="40309">
                  <c:v>43771.197916666599</c:v>
                </c:pt>
                <c:pt idx="40310">
                  <c:v>43771.21875</c:v>
                </c:pt>
                <c:pt idx="40311">
                  <c:v>43771.239583333401</c:v>
                </c:pt>
                <c:pt idx="40312">
                  <c:v>43771.260416666599</c:v>
                </c:pt>
                <c:pt idx="40313">
                  <c:v>43771.28125</c:v>
                </c:pt>
                <c:pt idx="40314">
                  <c:v>43771.302083333401</c:v>
                </c:pt>
                <c:pt idx="40315">
                  <c:v>43771.322916666599</c:v>
                </c:pt>
                <c:pt idx="40316">
                  <c:v>43771.34375</c:v>
                </c:pt>
                <c:pt idx="40317">
                  <c:v>43771.364583333401</c:v>
                </c:pt>
                <c:pt idx="40318">
                  <c:v>43771.385416666599</c:v>
                </c:pt>
                <c:pt idx="40319">
                  <c:v>43771.40625</c:v>
                </c:pt>
                <c:pt idx="40320">
                  <c:v>43771.427083333401</c:v>
                </c:pt>
                <c:pt idx="40321">
                  <c:v>43771.447916666599</c:v>
                </c:pt>
                <c:pt idx="40322">
                  <c:v>43771.46875</c:v>
                </c:pt>
                <c:pt idx="40323">
                  <c:v>43771.489583333401</c:v>
                </c:pt>
                <c:pt idx="40324">
                  <c:v>43771.510416666599</c:v>
                </c:pt>
                <c:pt idx="40325">
                  <c:v>43771.53125</c:v>
                </c:pt>
                <c:pt idx="40326">
                  <c:v>43771.552083333401</c:v>
                </c:pt>
                <c:pt idx="40327">
                  <c:v>43771.572916666599</c:v>
                </c:pt>
                <c:pt idx="40328">
                  <c:v>43771.59375</c:v>
                </c:pt>
                <c:pt idx="40329">
                  <c:v>43771.614583333401</c:v>
                </c:pt>
                <c:pt idx="40330">
                  <c:v>43771.635416666599</c:v>
                </c:pt>
                <c:pt idx="40331">
                  <c:v>43771.65625</c:v>
                </c:pt>
                <c:pt idx="40332">
                  <c:v>43771.677083333401</c:v>
                </c:pt>
                <c:pt idx="40333">
                  <c:v>43771.697916666599</c:v>
                </c:pt>
                <c:pt idx="40334">
                  <c:v>43771.71875</c:v>
                </c:pt>
                <c:pt idx="40335">
                  <c:v>43771.739583333401</c:v>
                </c:pt>
                <c:pt idx="40336">
                  <c:v>43771.760416666599</c:v>
                </c:pt>
                <c:pt idx="40337">
                  <c:v>43771.78125</c:v>
                </c:pt>
                <c:pt idx="40338">
                  <c:v>43771.802083333401</c:v>
                </c:pt>
                <c:pt idx="40339">
                  <c:v>43771.822916666599</c:v>
                </c:pt>
                <c:pt idx="40340">
                  <c:v>43771.84375</c:v>
                </c:pt>
                <c:pt idx="40341">
                  <c:v>43771.864583333401</c:v>
                </c:pt>
                <c:pt idx="40342">
                  <c:v>43771.885416666599</c:v>
                </c:pt>
                <c:pt idx="40343">
                  <c:v>43771.90625</c:v>
                </c:pt>
                <c:pt idx="40344">
                  <c:v>43771.927083333401</c:v>
                </c:pt>
                <c:pt idx="40345">
                  <c:v>43771.947916666599</c:v>
                </c:pt>
                <c:pt idx="40346">
                  <c:v>43771.96875</c:v>
                </c:pt>
                <c:pt idx="40347">
                  <c:v>43771.989583333401</c:v>
                </c:pt>
                <c:pt idx="40348">
                  <c:v>43772.010416666599</c:v>
                </c:pt>
                <c:pt idx="40349">
                  <c:v>43772.03125</c:v>
                </c:pt>
                <c:pt idx="40350">
                  <c:v>43772.052083333401</c:v>
                </c:pt>
                <c:pt idx="40351">
                  <c:v>43772.072916666599</c:v>
                </c:pt>
                <c:pt idx="40352">
                  <c:v>43772.09375</c:v>
                </c:pt>
                <c:pt idx="40353">
                  <c:v>43772.114583333401</c:v>
                </c:pt>
                <c:pt idx="40354">
                  <c:v>43772.135416666599</c:v>
                </c:pt>
                <c:pt idx="40355">
                  <c:v>43772.15625</c:v>
                </c:pt>
                <c:pt idx="40356">
                  <c:v>43772.177083333401</c:v>
                </c:pt>
                <c:pt idx="40357">
                  <c:v>43772.197916666599</c:v>
                </c:pt>
                <c:pt idx="40358">
                  <c:v>43772.21875</c:v>
                </c:pt>
                <c:pt idx="40359">
                  <c:v>43772.239583333401</c:v>
                </c:pt>
                <c:pt idx="40360">
                  <c:v>43772.260416666599</c:v>
                </c:pt>
                <c:pt idx="40361">
                  <c:v>43772.28125</c:v>
                </c:pt>
                <c:pt idx="40362">
                  <c:v>43772.302083333401</c:v>
                </c:pt>
                <c:pt idx="40363">
                  <c:v>43772.322916666599</c:v>
                </c:pt>
                <c:pt idx="40364">
                  <c:v>43772.34375</c:v>
                </c:pt>
                <c:pt idx="40365">
                  <c:v>43772.364583333401</c:v>
                </c:pt>
                <c:pt idx="40366">
                  <c:v>43772.385416666599</c:v>
                </c:pt>
                <c:pt idx="40367">
                  <c:v>43772.40625</c:v>
                </c:pt>
                <c:pt idx="40368">
                  <c:v>43772.427083333401</c:v>
                </c:pt>
                <c:pt idx="40369">
                  <c:v>43772.447916666599</c:v>
                </c:pt>
                <c:pt idx="40370">
                  <c:v>43772.46875</c:v>
                </c:pt>
                <c:pt idx="40371">
                  <c:v>43772.489583333401</c:v>
                </c:pt>
                <c:pt idx="40372">
                  <c:v>43772.510416666599</c:v>
                </c:pt>
                <c:pt idx="40373">
                  <c:v>43772.53125</c:v>
                </c:pt>
                <c:pt idx="40374">
                  <c:v>43772.552083333401</c:v>
                </c:pt>
                <c:pt idx="40375">
                  <c:v>43772.572916666599</c:v>
                </c:pt>
                <c:pt idx="40376">
                  <c:v>43772.59375</c:v>
                </c:pt>
                <c:pt idx="40377">
                  <c:v>43772.614583333401</c:v>
                </c:pt>
                <c:pt idx="40378">
                  <c:v>43772.635416666599</c:v>
                </c:pt>
                <c:pt idx="40379">
                  <c:v>43772.65625</c:v>
                </c:pt>
                <c:pt idx="40380">
                  <c:v>43772.677083333401</c:v>
                </c:pt>
                <c:pt idx="40381">
                  <c:v>43772.697916666599</c:v>
                </c:pt>
                <c:pt idx="40382">
                  <c:v>43772.71875</c:v>
                </c:pt>
                <c:pt idx="40383">
                  <c:v>43772.739583333401</c:v>
                </c:pt>
                <c:pt idx="40384">
                  <c:v>43772.760416666599</c:v>
                </c:pt>
                <c:pt idx="40385">
                  <c:v>43772.78125</c:v>
                </c:pt>
                <c:pt idx="40386">
                  <c:v>43772.802083333401</c:v>
                </c:pt>
                <c:pt idx="40387">
                  <c:v>43772.822916666599</c:v>
                </c:pt>
                <c:pt idx="40388">
                  <c:v>43772.84375</c:v>
                </c:pt>
                <c:pt idx="40389">
                  <c:v>43772.864583333401</c:v>
                </c:pt>
                <c:pt idx="40390">
                  <c:v>43772.885416666599</c:v>
                </c:pt>
                <c:pt idx="40391">
                  <c:v>43772.90625</c:v>
                </c:pt>
                <c:pt idx="40392">
                  <c:v>43772.927083333401</c:v>
                </c:pt>
                <c:pt idx="40393">
                  <c:v>43772.947916666599</c:v>
                </c:pt>
                <c:pt idx="40394">
                  <c:v>43772.96875</c:v>
                </c:pt>
                <c:pt idx="40395">
                  <c:v>43772.989583333401</c:v>
                </c:pt>
                <c:pt idx="40396">
                  <c:v>43773.010416666599</c:v>
                </c:pt>
                <c:pt idx="40397">
                  <c:v>43773.03125</c:v>
                </c:pt>
                <c:pt idx="40398">
                  <c:v>43773.052083333401</c:v>
                </c:pt>
                <c:pt idx="40399">
                  <c:v>43773.072916666599</c:v>
                </c:pt>
                <c:pt idx="40400">
                  <c:v>43773.09375</c:v>
                </c:pt>
                <c:pt idx="40401">
                  <c:v>43773.114583333401</c:v>
                </c:pt>
                <c:pt idx="40402">
                  <c:v>43773.135416666599</c:v>
                </c:pt>
                <c:pt idx="40403">
                  <c:v>43773.15625</c:v>
                </c:pt>
                <c:pt idx="40404">
                  <c:v>43773.177083333401</c:v>
                </c:pt>
                <c:pt idx="40405">
                  <c:v>43773.197916666599</c:v>
                </c:pt>
                <c:pt idx="40406">
                  <c:v>43773.21875</c:v>
                </c:pt>
                <c:pt idx="40407">
                  <c:v>43773.239583333401</c:v>
                </c:pt>
                <c:pt idx="40408">
                  <c:v>43773.260416666599</c:v>
                </c:pt>
                <c:pt idx="40409">
                  <c:v>43773.28125</c:v>
                </c:pt>
                <c:pt idx="40410">
                  <c:v>43773.302083333401</c:v>
                </c:pt>
                <c:pt idx="40411">
                  <c:v>43773.322916666599</c:v>
                </c:pt>
                <c:pt idx="40412">
                  <c:v>43773.34375</c:v>
                </c:pt>
                <c:pt idx="40413">
                  <c:v>43773.364583333401</c:v>
                </c:pt>
                <c:pt idx="40414">
                  <c:v>43773.385416666599</c:v>
                </c:pt>
                <c:pt idx="40415">
                  <c:v>43773.40625</c:v>
                </c:pt>
                <c:pt idx="40416">
                  <c:v>43773.427083333401</c:v>
                </c:pt>
                <c:pt idx="40417">
                  <c:v>43773.447916666599</c:v>
                </c:pt>
                <c:pt idx="40418">
                  <c:v>43773.46875</c:v>
                </c:pt>
                <c:pt idx="40419">
                  <c:v>43773.489583333401</c:v>
                </c:pt>
                <c:pt idx="40420">
                  <c:v>43773.510416666599</c:v>
                </c:pt>
                <c:pt idx="40421">
                  <c:v>43773.53125</c:v>
                </c:pt>
                <c:pt idx="40422">
                  <c:v>43773.552083333401</c:v>
                </c:pt>
                <c:pt idx="40423">
                  <c:v>43773.572916666599</c:v>
                </c:pt>
                <c:pt idx="40424">
                  <c:v>43773.59375</c:v>
                </c:pt>
                <c:pt idx="40425">
                  <c:v>43773.614583333401</c:v>
                </c:pt>
                <c:pt idx="40426">
                  <c:v>43773.635416666599</c:v>
                </c:pt>
                <c:pt idx="40427">
                  <c:v>43773.65625</c:v>
                </c:pt>
                <c:pt idx="40428">
                  <c:v>43773.677083333401</c:v>
                </c:pt>
                <c:pt idx="40429">
                  <c:v>43773.697916666599</c:v>
                </c:pt>
                <c:pt idx="40430">
                  <c:v>43773.71875</c:v>
                </c:pt>
                <c:pt idx="40431">
                  <c:v>43773.739583333401</c:v>
                </c:pt>
                <c:pt idx="40432">
                  <c:v>43773.760416666599</c:v>
                </c:pt>
                <c:pt idx="40433">
                  <c:v>43773.78125</c:v>
                </c:pt>
                <c:pt idx="40434">
                  <c:v>43773.802083333401</c:v>
                </c:pt>
                <c:pt idx="40435">
                  <c:v>43773.822916666599</c:v>
                </c:pt>
                <c:pt idx="40436">
                  <c:v>43773.84375</c:v>
                </c:pt>
                <c:pt idx="40437">
                  <c:v>43773.864583333401</c:v>
                </c:pt>
                <c:pt idx="40438">
                  <c:v>43773.885416666599</c:v>
                </c:pt>
                <c:pt idx="40439">
                  <c:v>43773.90625</c:v>
                </c:pt>
                <c:pt idx="40440">
                  <c:v>43773.927083333401</c:v>
                </c:pt>
                <c:pt idx="40441">
                  <c:v>43773.947916666599</c:v>
                </c:pt>
                <c:pt idx="40442">
                  <c:v>43773.96875</c:v>
                </c:pt>
                <c:pt idx="40443">
                  <c:v>43773.989583333401</c:v>
                </c:pt>
                <c:pt idx="40444">
                  <c:v>43774.010416666599</c:v>
                </c:pt>
                <c:pt idx="40445">
                  <c:v>43774.03125</c:v>
                </c:pt>
                <c:pt idx="40446">
                  <c:v>43774.052083333401</c:v>
                </c:pt>
                <c:pt idx="40447">
                  <c:v>43774.072916666599</c:v>
                </c:pt>
                <c:pt idx="40448">
                  <c:v>43774.09375</c:v>
                </c:pt>
                <c:pt idx="40449">
                  <c:v>43774.114583333401</c:v>
                </c:pt>
                <c:pt idx="40450">
                  <c:v>43774.135416666599</c:v>
                </c:pt>
                <c:pt idx="40451">
                  <c:v>43774.15625</c:v>
                </c:pt>
                <c:pt idx="40452">
                  <c:v>43774.177083333401</c:v>
                </c:pt>
                <c:pt idx="40453">
                  <c:v>43774.197916666599</c:v>
                </c:pt>
                <c:pt idx="40454">
                  <c:v>43774.21875</c:v>
                </c:pt>
                <c:pt idx="40455">
                  <c:v>43774.239583333401</c:v>
                </c:pt>
                <c:pt idx="40456">
                  <c:v>43774.260416666599</c:v>
                </c:pt>
                <c:pt idx="40457">
                  <c:v>43774.28125</c:v>
                </c:pt>
                <c:pt idx="40458">
                  <c:v>43774.302083333401</c:v>
                </c:pt>
                <c:pt idx="40459">
                  <c:v>43774.322916666599</c:v>
                </c:pt>
                <c:pt idx="40460">
                  <c:v>43774.34375</c:v>
                </c:pt>
                <c:pt idx="40461">
                  <c:v>43774.364583333401</c:v>
                </c:pt>
                <c:pt idx="40462">
                  <c:v>43774.385416666599</c:v>
                </c:pt>
                <c:pt idx="40463">
                  <c:v>43774.40625</c:v>
                </c:pt>
                <c:pt idx="40464">
                  <c:v>43774.427083333401</c:v>
                </c:pt>
                <c:pt idx="40465">
                  <c:v>43774.447916666599</c:v>
                </c:pt>
                <c:pt idx="40466">
                  <c:v>43774.46875</c:v>
                </c:pt>
                <c:pt idx="40467">
                  <c:v>43774.489583333401</c:v>
                </c:pt>
                <c:pt idx="40468">
                  <c:v>43774.510416666599</c:v>
                </c:pt>
                <c:pt idx="40469">
                  <c:v>43774.53125</c:v>
                </c:pt>
                <c:pt idx="40470">
                  <c:v>43774.552083333401</c:v>
                </c:pt>
                <c:pt idx="40471">
                  <c:v>43774.572916666599</c:v>
                </c:pt>
                <c:pt idx="40472">
                  <c:v>43774.59375</c:v>
                </c:pt>
                <c:pt idx="40473">
                  <c:v>43774.614583333401</c:v>
                </c:pt>
                <c:pt idx="40474">
                  <c:v>43774.635416666599</c:v>
                </c:pt>
                <c:pt idx="40475">
                  <c:v>43774.65625</c:v>
                </c:pt>
                <c:pt idx="40476">
                  <c:v>43774.677083333401</c:v>
                </c:pt>
                <c:pt idx="40477">
                  <c:v>43774.697916666599</c:v>
                </c:pt>
                <c:pt idx="40478">
                  <c:v>43774.71875</c:v>
                </c:pt>
                <c:pt idx="40479">
                  <c:v>43774.739583333401</c:v>
                </c:pt>
                <c:pt idx="40480">
                  <c:v>43774.760416666599</c:v>
                </c:pt>
                <c:pt idx="40481">
                  <c:v>43774.78125</c:v>
                </c:pt>
                <c:pt idx="40482">
                  <c:v>43774.802083333401</c:v>
                </c:pt>
                <c:pt idx="40483">
                  <c:v>43774.822916666599</c:v>
                </c:pt>
                <c:pt idx="40484">
                  <c:v>43774.84375</c:v>
                </c:pt>
                <c:pt idx="40485">
                  <c:v>43774.864583333401</c:v>
                </c:pt>
                <c:pt idx="40486">
                  <c:v>43774.885416666599</c:v>
                </c:pt>
                <c:pt idx="40487">
                  <c:v>43774.90625</c:v>
                </c:pt>
                <c:pt idx="40488">
                  <c:v>43774.927083333401</c:v>
                </c:pt>
                <c:pt idx="40489">
                  <c:v>43774.947916666599</c:v>
                </c:pt>
                <c:pt idx="40490">
                  <c:v>43774.96875</c:v>
                </c:pt>
                <c:pt idx="40491">
                  <c:v>43774.989583333401</c:v>
                </c:pt>
                <c:pt idx="40492">
                  <c:v>43775.010416666599</c:v>
                </c:pt>
                <c:pt idx="40493">
                  <c:v>43775.03125</c:v>
                </c:pt>
                <c:pt idx="40494">
                  <c:v>43775.052083333401</c:v>
                </c:pt>
                <c:pt idx="40495">
                  <c:v>43775.072916666599</c:v>
                </c:pt>
                <c:pt idx="40496">
                  <c:v>43775.09375</c:v>
                </c:pt>
                <c:pt idx="40497">
                  <c:v>43775.114583333401</c:v>
                </c:pt>
                <c:pt idx="40498">
                  <c:v>43775.135416666599</c:v>
                </c:pt>
                <c:pt idx="40499">
                  <c:v>43775.15625</c:v>
                </c:pt>
                <c:pt idx="40500">
                  <c:v>43775.177083333401</c:v>
                </c:pt>
                <c:pt idx="40501">
                  <c:v>43775.197916666599</c:v>
                </c:pt>
                <c:pt idx="40502">
                  <c:v>43775.21875</c:v>
                </c:pt>
                <c:pt idx="40503">
                  <c:v>43775.239583333401</c:v>
                </c:pt>
                <c:pt idx="40504">
                  <c:v>43775.260416666599</c:v>
                </c:pt>
                <c:pt idx="40505">
                  <c:v>43775.28125</c:v>
                </c:pt>
                <c:pt idx="40506">
                  <c:v>43775.302083333401</c:v>
                </c:pt>
                <c:pt idx="40507">
                  <c:v>43775.322916666599</c:v>
                </c:pt>
                <c:pt idx="40508">
                  <c:v>43775.34375</c:v>
                </c:pt>
                <c:pt idx="40509">
                  <c:v>43775.364583333401</c:v>
                </c:pt>
                <c:pt idx="40510">
                  <c:v>43775.385416666599</c:v>
                </c:pt>
                <c:pt idx="40511">
                  <c:v>43775.40625</c:v>
                </c:pt>
                <c:pt idx="40512">
                  <c:v>43775.427083333401</c:v>
                </c:pt>
                <c:pt idx="40513">
                  <c:v>43775.447916666599</c:v>
                </c:pt>
                <c:pt idx="40514">
                  <c:v>43775.46875</c:v>
                </c:pt>
                <c:pt idx="40515">
                  <c:v>43775.489583333401</c:v>
                </c:pt>
                <c:pt idx="40516">
                  <c:v>43775.510416666599</c:v>
                </c:pt>
                <c:pt idx="40517">
                  <c:v>43775.53125</c:v>
                </c:pt>
                <c:pt idx="40518">
                  <c:v>43775.552083333401</c:v>
                </c:pt>
                <c:pt idx="40519">
                  <c:v>43775.572916666599</c:v>
                </c:pt>
                <c:pt idx="40520">
                  <c:v>43775.59375</c:v>
                </c:pt>
                <c:pt idx="40521">
                  <c:v>43775.614583333401</c:v>
                </c:pt>
                <c:pt idx="40522">
                  <c:v>43775.635416666599</c:v>
                </c:pt>
                <c:pt idx="40523">
                  <c:v>43775.65625</c:v>
                </c:pt>
                <c:pt idx="40524">
                  <c:v>43775.677083333401</c:v>
                </c:pt>
                <c:pt idx="40525">
                  <c:v>43775.697916666599</c:v>
                </c:pt>
                <c:pt idx="40526">
                  <c:v>43775.71875</c:v>
                </c:pt>
                <c:pt idx="40527">
                  <c:v>43775.739583333401</c:v>
                </c:pt>
                <c:pt idx="40528">
                  <c:v>43775.760416666599</c:v>
                </c:pt>
                <c:pt idx="40529">
                  <c:v>43775.78125</c:v>
                </c:pt>
                <c:pt idx="40530">
                  <c:v>43775.802083333401</c:v>
                </c:pt>
                <c:pt idx="40531">
                  <c:v>43775.822916666599</c:v>
                </c:pt>
                <c:pt idx="40532">
                  <c:v>43775.84375</c:v>
                </c:pt>
                <c:pt idx="40533">
                  <c:v>43775.864583333401</c:v>
                </c:pt>
                <c:pt idx="40534">
                  <c:v>43775.885416666599</c:v>
                </c:pt>
                <c:pt idx="40535">
                  <c:v>43775.90625</c:v>
                </c:pt>
                <c:pt idx="40536">
                  <c:v>43775.927083333401</c:v>
                </c:pt>
                <c:pt idx="40537">
                  <c:v>43775.947916666599</c:v>
                </c:pt>
                <c:pt idx="40538">
                  <c:v>43775.96875</c:v>
                </c:pt>
                <c:pt idx="40539">
                  <c:v>43775.989583333401</c:v>
                </c:pt>
                <c:pt idx="40540">
                  <c:v>43776.010416666599</c:v>
                </c:pt>
                <c:pt idx="40541">
                  <c:v>43776.03125</c:v>
                </c:pt>
                <c:pt idx="40542">
                  <c:v>43776.052083333401</c:v>
                </c:pt>
                <c:pt idx="40543">
                  <c:v>43776.072916666599</c:v>
                </c:pt>
                <c:pt idx="40544">
                  <c:v>43776.09375</c:v>
                </c:pt>
                <c:pt idx="40545">
                  <c:v>43776.114583333401</c:v>
                </c:pt>
                <c:pt idx="40546">
                  <c:v>43776.135416666599</c:v>
                </c:pt>
                <c:pt idx="40547">
                  <c:v>43776.15625</c:v>
                </c:pt>
                <c:pt idx="40548">
                  <c:v>43776.177083333401</c:v>
                </c:pt>
                <c:pt idx="40549">
                  <c:v>43776.197916666599</c:v>
                </c:pt>
                <c:pt idx="40550">
                  <c:v>43776.21875</c:v>
                </c:pt>
                <c:pt idx="40551">
                  <c:v>43776.239583333401</c:v>
                </c:pt>
                <c:pt idx="40552">
                  <c:v>43776.260416666599</c:v>
                </c:pt>
                <c:pt idx="40553">
                  <c:v>43776.28125</c:v>
                </c:pt>
                <c:pt idx="40554">
                  <c:v>43776.302083333401</c:v>
                </c:pt>
                <c:pt idx="40555">
                  <c:v>43776.322916666599</c:v>
                </c:pt>
                <c:pt idx="40556">
                  <c:v>43776.34375</c:v>
                </c:pt>
                <c:pt idx="40557">
                  <c:v>43776.364583333401</c:v>
                </c:pt>
                <c:pt idx="40558">
                  <c:v>43776.385416666599</c:v>
                </c:pt>
                <c:pt idx="40559">
                  <c:v>43776.40625</c:v>
                </c:pt>
                <c:pt idx="40560">
                  <c:v>43776.427083333401</c:v>
                </c:pt>
                <c:pt idx="40561">
                  <c:v>43776.447916666599</c:v>
                </c:pt>
                <c:pt idx="40562">
                  <c:v>43776.46875</c:v>
                </c:pt>
                <c:pt idx="40563">
                  <c:v>43776.489583333401</c:v>
                </c:pt>
                <c:pt idx="40564">
                  <c:v>43776.510416666599</c:v>
                </c:pt>
                <c:pt idx="40565">
                  <c:v>43776.53125</c:v>
                </c:pt>
                <c:pt idx="40566">
                  <c:v>43776.552083333401</c:v>
                </c:pt>
                <c:pt idx="40567">
                  <c:v>43776.572916666599</c:v>
                </c:pt>
                <c:pt idx="40568">
                  <c:v>43776.59375</c:v>
                </c:pt>
                <c:pt idx="40569">
                  <c:v>43776.614583333401</c:v>
                </c:pt>
                <c:pt idx="40570">
                  <c:v>43776.635416666599</c:v>
                </c:pt>
                <c:pt idx="40571">
                  <c:v>43776.65625</c:v>
                </c:pt>
                <c:pt idx="40572">
                  <c:v>43776.677083333401</c:v>
                </c:pt>
                <c:pt idx="40573">
                  <c:v>43776.697916666599</c:v>
                </c:pt>
                <c:pt idx="40574">
                  <c:v>43776.71875</c:v>
                </c:pt>
                <c:pt idx="40575">
                  <c:v>43776.739583333401</c:v>
                </c:pt>
                <c:pt idx="40576">
                  <c:v>43776.760416666599</c:v>
                </c:pt>
                <c:pt idx="40577">
                  <c:v>43776.78125</c:v>
                </c:pt>
                <c:pt idx="40578">
                  <c:v>43776.802083333401</c:v>
                </c:pt>
                <c:pt idx="40579">
                  <c:v>43776.822916666599</c:v>
                </c:pt>
                <c:pt idx="40580">
                  <c:v>43776.84375</c:v>
                </c:pt>
                <c:pt idx="40581">
                  <c:v>43776.864583333401</c:v>
                </c:pt>
                <c:pt idx="40582">
                  <c:v>43776.885416666599</c:v>
                </c:pt>
                <c:pt idx="40583">
                  <c:v>43776.90625</c:v>
                </c:pt>
                <c:pt idx="40584">
                  <c:v>43776.927083333401</c:v>
                </c:pt>
                <c:pt idx="40585">
                  <c:v>43776.947916666599</c:v>
                </c:pt>
                <c:pt idx="40586">
                  <c:v>43776.96875</c:v>
                </c:pt>
                <c:pt idx="40587">
                  <c:v>43776.989583333401</c:v>
                </c:pt>
                <c:pt idx="40588">
                  <c:v>43777.010416666599</c:v>
                </c:pt>
                <c:pt idx="40589">
                  <c:v>43777.03125</c:v>
                </c:pt>
                <c:pt idx="40590">
                  <c:v>43777.052083333401</c:v>
                </c:pt>
                <c:pt idx="40591">
                  <c:v>43777.072916666599</c:v>
                </c:pt>
                <c:pt idx="40592">
                  <c:v>43777.09375</c:v>
                </c:pt>
                <c:pt idx="40593">
                  <c:v>43777.114583333401</c:v>
                </c:pt>
                <c:pt idx="40594">
                  <c:v>43777.135416666599</c:v>
                </c:pt>
                <c:pt idx="40595">
                  <c:v>43777.15625</c:v>
                </c:pt>
                <c:pt idx="40596">
                  <c:v>43777.177083333401</c:v>
                </c:pt>
                <c:pt idx="40597">
                  <c:v>43777.197916666599</c:v>
                </c:pt>
                <c:pt idx="40598">
                  <c:v>43777.21875</c:v>
                </c:pt>
                <c:pt idx="40599">
                  <c:v>43777.239583333401</c:v>
                </c:pt>
                <c:pt idx="40600">
                  <c:v>43777.260416666599</c:v>
                </c:pt>
                <c:pt idx="40601">
                  <c:v>43777.28125</c:v>
                </c:pt>
                <c:pt idx="40602">
                  <c:v>43777.302083333401</c:v>
                </c:pt>
                <c:pt idx="40603">
                  <c:v>43777.322916666599</c:v>
                </c:pt>
                <c:pt idx="40604">
                  <c:v>43777.34375</c:v>
                </c:pt>
                <c:pt idx="40605">
                  <c:v>43777.364583333401</c:v>
                </c:pt>
                <c:pt idx="40606">
                  <c:v>43777.385416666599</c:v>
                </c:pt>
                <c:pt idx="40607">
                  <c:v>43777.40625</c:v>
                </c:pt>
                <c:pt idx="40608">
                  <c:v>43777.427083333401</c:v>
                </c:pt>
                <c:pt idx="40609">
                  <c:v>43777.447916666599</c:v>
                </c:pt>
                <c:pt idx="40610">
                  <c:v>43777.46875</c:v>
                </c:pt>
                <c:pt idx="40611">
                  <c:v>43777.489583333401</c:v>
                </c:pt>
                <c:pt idx="40612">
                  <c:v>43777.510416666599</c:v>
                </c:pt>
                <c:pt idx="40613">
                  <c:v>43777.53125</c:v>
                </c:pt>
                <c:pt idx="40614">
                  <c:v>43777.552083333401</c:v>
                </c:pt>
                <c:pt idx="40615">
                  <c:v>43777.572916666599</c:v>
                </c:pt>
                <c:pt idx="40616">
                  <c:v>43777.59375</c:v>
                </c:pt>
                <c:pt idx="40617">
                  <c:v>43777.614583333401</c:v>
                </c:pt>
                <c:pt idx="40618">
                  <c:v>43777.635416666599</c:v>
                </c:pt>
                <c:pt idx="40619">
                  <c:v>43777.65625</c:v>
                </c:pt>
                <c:pt idx="40620">
                  <c:v>43777.677083333401</c:v>
                </c:pt>
                <c:pt idx="40621">
                  <c:v>43777.697916666599</c:v>
                </c:pt>
                <c:pt idx="40622">
                  <c:v>43777.71875</c:v>
                </c:pt>
                <c:pt idx="40623">
                  <c:v>43777.739583333401</c:v>
                </c:pt>
                <c:pt idx="40624">
                  <c:v>43777.760416666599</c:v>
                </c:pt>
                <c:pt idx="40625">
                  <c:v>43777.78125</c:v>
                </c:pt>
                <c:pt idx="40626">
                  <c:v>43777.802083333401</c:v>
                </c:pt>
                <c:pt idx="40627">
                  <c:v>43777.822916666599</c:v>
                </c:pt>
                <c:pt idx="40628">
                  <c:v>43777.84375</c:v>
                </c:pt>
                <c:pt idx="40629">
                  <c:v>43777.864583333401</c:v>
                </c:pt>
                <c:pt idx="40630">
                  <c:v>43777.885416666599</c:v>
                </c:pt>
                <c:pt idx="40631">
                  <c:v>43777.90625</c:v>
                </c:pt>
                <c:pt idx="40632">
                  <c:v>43777.927083333401</c:v>
                </c:pt>
                <c:pt idx="40633">
                  <c:v>43777.947916666599</c:v>
                </c:pt>
                <c:pt idx="40634">
                  <c:v>43777.96875</c:v>
                </c:pt>
                <c:pt idx="40635">
                  <c:v>43777.989583333401</c:v>
                </c:pt>
                <c:pt idx="40636">
                  <c:v>43778.010416666599</c:v>
                </c:pt>
                <c:pt idx="40637">
                  <c:v>43778.03125</c:v>
                </c:pt>
                <c:pt idx="40638">
                  <c:v>43778.052083333401</c:v>
                </c:pt>
                <c:pt idx="40639">
                  <c:v>43778.072916666599</c:v>
                </c:pt>
                <c:pt idx="40640">
                  <c:v>43778.09375</c:v>
                </c:pt>
                <c:pt idx="40641">
                  <c:v>43778.114583333401</c:v>
                </c:pt>
                <c:pt idx="40642">
                  <c:v>43778.135416666599</c:v>
                </c:pt>
                <c:pt idx="40643">
                  <c:v>43778.15625</c:v>
                </c:pt>
                <c:pt idx="40644">
                  <c:v>43778.177083333401</c:v>
                </c:pt>
                <c:pt idx="40645">
                  <c:v>43778.197916666599</c:v>
                </c:pt>
                <c:pt idx="40646">
                  <c:v>43778.21875</c:v>
                </c:pt>
                <c:pt idx="40647">
                  <c:v>43778.239583333401</c:v>
                </c:pt>
                <c:pt idx="40648">
                  <c:v>43778.260416666599</c:v>
                </c:pt>
                <c:pt idx="40649">
                  <c:v>43778.28125</c:v>
                </c:pt>
                <c:pt idx="40650">
                  <c:v>43778.302083333401</c:v>
                </c:pt>
                <c:pt idx="40651">
                  <c:v>43778.322916666599</c:v>
                </c:pt>
                <c:pt idx="40652">
                  <c:v>43778.34375</c:v>
                </c:pt>
                <c:pt idx="40653">
                  <c:v>43778.364583333401</c:v>
                </c:pt>
                <c:pt idx="40654">
                  <c:v>43778.385416666599</c:v>
                </c:pt>
                <c:pt idx="40655">
                  <c:v>43778.40625</c:v>
                </c:pt>
                <c:pt idx="40656">
                  <c:v>43778.427083333401</c:v>
                </c:pt>
                <c:pt idx="40657">
                  <c:v>43778.447916666599</c:v>
                </c:pt>
                <c:pt idx="40658">
                  <c:v>43778.46875</c:v>
                </c:pt>
                <c:pt idx="40659">
                  <c:v>43778.489583333401</c:v>
                </c:pt>
                <c:pt idx="40660">
                  <c:v>43778.510416666599</c:v>
                </c:pt>
                <c:pt idx="40661">
                  <c:v>43778.53125</c:v>
                </c:pt>
                <c:pt idx="40662">
                  <c:v>43778.552083333401</c:v>
                </c:pt>
                <c:pt idx="40663">
                  <c:v>43778.572916666599</c:v>
                </c:pt>
                <c:pt idx="40664">
                  <c:v>43778.59375</c:v>
                </c:pt>
                <c:pt idx="40665">
                  <c:v>43778.614583333401</c:v>
                </c:pt>
                <c:pt idx="40666">
                  <c:v>43778.635416666599</c:v>
                </c:pt>
                <c:pt idx="40667">
                  <c:v>43778.65625</c:v>
                </c:pt>
                <c:pt idx="40668">
                  <c:v>43778.677083333401</c:v>
                </c:pt>
                <c:pt idx="40669">
                  <c:v>43778.697916666599</c:v>
                </c:pt>
                <c:pt idx="40670">
                  <c:v>43778.71875</c:v>
                </c:pt>
                <c:pt idx="40671">
                  <c:v>43778.739583333401</c:v>
                </c:pt>
                <c:pt idx="40672">
                  <c:v>43778.760416666599</c:v>
                </c:pt>
                <c:pt idx="40673">
                  <c:v>43778.78125</c:v>
                </c:pt>
                <c:pt idx="40674">
                  <c:v>43778.802083333401</c:v>
                </c:pt>
                <c:pt idx="40675">
                  <c:v>43778.822916666599</c:v>
                </c:pt>
                <c:pt idx="40676">
                  <c:v>43778.84375</c:v>
                </c:pt>
                <c:pt idx="40677">
                  <c:v>43778.864583333401</c:v>
                </c:pt>
                <c:pt idx="40678">
                  <c:v>43778.885416666599</c:v>
                </c:pt>
                <c:pt idx="40679">
                  <c:v>43778.90625</c:v>
                </c:pt>
                <c:pt idx="40680">
                  <c:v>43778.927083333401</c:v>
                </c:pt>
                <c:pt idx="40681">
                  <c:v>43778.947916666599</c:v>
                </c:pt>
                <c:pt idx="40682">
                  <c:v>43778.96875</c:v>
                </c:pt>
                <c:pt idx="40683">
                  <c:v>43778.989583333401</c:v>
                </c:pt>
                <c:pt idx="40684">
                  <c:v>43779.010416666599</c:v>
                </c:pt>
                <c:pt idx="40685">
                  <c:v>43779.03125</c:v>
                </c:pt>
                <c:pt idx="40686">
                  <c:v>43779.052083333401</c:v>
                </c:pt>
                <c:pt idx="40687">
                  <c:v>43779.072916666599</c:v>
                </c:pt>
                <c:pt idx="40688">
                  <c:v>43779.09375</c:v>
                </c:pt>
                <c:pt idx="40689">
                  <c:v>43779.114583333401</c:v>
                </c:pt>
                <c:pt idx="40690">
                  <c:v>43779.135416666599</c:v>
                </c:pt>
                <c:pt idx="40691">
                  <c:v>43779.15625</c:v>
                </c:pt>
                <c:pt idx="40692">
                  <c:v>43779.177083333401</c:v>
                </c:pt>
                <c:pt idx="40693">
                  <c:v>43779.197916666599</c:v>
                </c:pt>
                <c:pt idx="40694">
                  <c:v>43779.21875</c:v>
                </c:pt>
                <c:pt idx="40695">
                  <c:v>43779.239583333401</c:v>
                </c:pt>
                <c:pt idx="40696">
                  <c:v>43779.260416666599</c:v>
                </c:pt>
                <c:pt idx="40697">
                  <c:v>43779.28125</c:v>
                </c:pt>
                <c:pt idx="40698">
                  <c:v>43779.302083333401</c:v>
                </c:pt>
                <c:pt idx="40699">
                  <c:v>43779.322916666599</c:v>
                </c:pt>
                <c:pt idx="40700">
                  <c:v>43779.34375</c:v>
                </c:pt>
                <c:pt idx="40701">
                  <c:v>43779.364583333401</c:v>
                </c:pt>
                <c:pt idx="40702">
                  <c:v>43779.385416666599</c:v>
                </c:pt>
                <c:pt idx="40703">
                  <c:v>43779.40625</c:v>
                </c:pt>
                <c:pt idx="40704">
                  <c:v>43779.427083333401</c:v>
                </c:pt>
                <c:pt idx="40705">
                  <c:v>43779.447916666599</c:v>
                </c:pt>
                <c:pt idx="40706">
                  <c:v>43779.46875</c:v>
                </c:pt>
                <c:pt idx="40707">
                  <c:v>43779.489583333401</c:v>
                </c:pt>
                <c:pt idx="40708">
                  <c:v>43779.510416666599</c:v>
                </c:pt>
                <c:pt idx="40709">
                  <c:v>43779.53125</c:v>
                </c:pt>
                <c:pt idx="40710">
                  <c:v>43779.552083333401</c:v>
                </c:pt>
                <c:pt idx="40711">
                  <c:v>43779.572916666599</c:v>
                </c:pt>
                <c:pt idx="40712">
                  <c:v>43779.59375</c:v>
                </c:pt>
                <c:pt idx="40713">
                  <c:v>43779.614583333401</c:v>
                </c:pt>
                <c:pt idx="40714">
                  <c:v>43779.635416666599</c:v>
                </c:pt>
                <c:pt idx="40715">
                  <c:v>43779.65625</c:v>
                </c:pt>
                <c:pt idx="40716">
                  <c:v>43779.677083333401</c:v>
                </c:pt>
                <c:pt idx="40717">
                  <c:v>43779.697916666599</c:v>
                </c:pt>
                <c:pt idx="40718">
                  <c:v>43779.71875</c:v>
                </c:pt>
                <c:pt idx="40719">
                  <c:v>43779.739583333401</c:v>
                </c:pt>
                <c:pt idx="40720">
                  <c:v>43779.760416666599</c:v>
                </c:pt>
                <c:pt idx="40721">
                  <c:v>43779.78125</c:v>
                </c:pt>
                <c:pt idx="40722">
                  <c:v>43779.802083333401</c:v>
                </c:pt>
                <c:pt idx="40723">
                  <c:v>43779.822916666599</c:v>
                </c:pt>
                <c:pt idx="40724">
                  <c:v>43779.84375</c:v>
                </c:pt>
                <c:pt idx="40725">
                  <c:v>43779.864583333401</c:v>
                </c:pt>
                <c:pt idx="40726">
                  <c:v>43779.885416666599</c:v>
                </c:pt>
                <c:pt idx="40727">
                  <c:v>43779.90625</c:v>
                </c:pt>
                <c:pt idx="40728">
                  <c:v>43779.927083333401</c:v>
                </c:pt>
                <c:pt idx="40729">
                  <c:v>43779.947916666599</c:v>
                </c:pt>
                <c:pt idx="40730">
                  <c:v>43779.96875</c:v>
                </c:pt>
                <c:pt idx="40731">
                  <c:v>43779.989583333401</c:v>
                </c:pt>
                <c:pt idx="40732">
                  <c:v>43780.010416666599</c:v>
                </c:pt>
                <c:pt idx="40733">
                  <c:v>43780.03125</c:v>
                </c:pt>
                <c:pt idx="40734">
                  <c:v>43780.052083333401</c:v>
                </c:pt>
                <c:pt idx="40735">
                  <c:v>43780.072916666599</c:v>
                </c:pt>
                <c:pt idx="40736">
                  <c:v>43780.09375</c:v>
                </c:pt>
                <c:pt idx="40737">
                  <c:v>43780.114583333401</c:v>
                </c:pt>
                <c:pt idx="40738">
                  <c:v>43780.135416666599</c:v>
                </c:pt>
                <c:pt idx="40739">
                  <c:v>43780.15625</c:v>
                </c:pt>
                <c:pt idx="40740">
                  <c:v>43780.177083333401</c:v>
                </c:pt>
                <c:pt idx="40741">
                  <c:v>43780.197916666599</c:v>
                </c:pt>
                <c:pt idx="40742">
                  <c:v>43780.21875</c:v>
                </c:pt>
                <c:pt idx="40743">
                  <c:v>43780.239583333401</c:v>
                </c:pt>
                <c:pt idx="40744">
                  <c:v>43780.260416666599</c:v>
                </c:pt>
                <c:pt idx="40745">
                  <c:v>43780.28125</c:v>
                </c:pt>
                <c:pt idx="40746">
                  <c:v>43780.302083333401</c:v>
                </c:pt>
                <c:pt idx="40747">
                  <c:v>43780.322916666599</c:v>
                </c:pt>
                <c:pt idx="40748">
                  <c:v>43780.34375</c:v>
                </c:pt>
                <c:pt idx="40749">
                  <c:v>43780.364583333401</c:v>
                </c:pt>
                <c:pt idx="40750">
                  <c:v>43780.385416666599</c:v>
                </c:pt>
                <c:pt idx="40751">
                  <c:v>43780.40625</c:v>
                </c:pt>
                <c:pt idx="40752">
                  <c:v>43780.427083333401</c:v>
                </c:pt>
                <c:pt idx="40753">
                  <c:v>43780.447916666599</c:v>
                </c:pt>
                <c:pt idx="40754">
                  <c:v>43780.46875</c:v>
                </c:pt>
                <c:pt idx="40755">
                  <c:v>43780.489583333401</c:v>
                </c:pt>
                <c:pt idx="40756">
                  <c:v>43780.510416666599</c:v>
                </c:pt>
                <c:pt idx="40757">
                  <c:v>43780.53125</c:v>
                </c:pt>
                <c:pt idx="40758">
                  <c:v>43780.552083333401</c:v>
                </c:pt>
                <c:pt idx="40759">
                  <c:v>43780.572916666599</c:v>
                </c:pt>
                <c:pt idx="40760">
                  <c:v>43780.59375</c:v>
                </c:pt>
                <c:pt idx="40761">
                  <c:v>43780.614583333401</c:v>
                </c:pt>
                <c:pt idx="40762">
                  <c:v>43780.635416666599</c:v>
                </c:pt>
                <c:pt idx="40763">
                  <c:v>43780.65625</c:v>
                </c:pt>
                <c:pt idx="40764">
                  <c:v>43780.677083333401</c:v>
                </c:pt>
                <c:pt idx="40765">
                  <c:v>43780.697916666599</c:v>
                </c:pt>
                <c:pt idx="40766">
                  <c:v>43780.71875</c:v>
                </c:pt>
                <c:pt idx="40767">
                  <c:v>43780.739583333401</c:v>
                </c:pt>
                <c:pt idx="40768">
                  <c:v>43780.760416666599</c:v>
                </c:pt>
                <c:pt idx="40769">
                  <c:v>43780.78125</c:v>
                </c:pt>
                <c:pt idx="40770">
                  <c:v>43780.802083333401</c:v>
                </c:pt>
                <c:pt idx="40771">
                  <c:v>43780.822916666599</c:v>
                </c:pt>
                <c:pt idx="40772">
                  <c:v>43780.84375</c:v>
                </c:pt>
                <c:pt idx="40773">
                  <c:v>43780.864583333401</c:v>
                </c:pt>
                <c:pt idx="40774">
                  <c:v>43780.885416666599</c:v>
                </c:pt>
                <c:pt idx="40775">
                  <c:v>43780.90625</c:v>
                </c:pt>
                <c:pt idx="40776">
                  <c:v>43780.927083333401</c:v>
                </c:pt>
                <c:pt idx="40777">
                  <c:v>43780.947916666599</c:v>
                </c:pt>
                <c:pt idx="40778">
                  <c:v>43780.96875</c:v>
                </c:pt>
                <c:pt idx="40779">
                  <c:v>43780.989583333401</c:v>
                </c:pt>
                <c:pt idx="40780">
                  <c:v>43781.010416666599</c:v>
                </c:pt>
                <c:pt idx="40781">
                  <c:v>43781.03125</c:v>
                </c:pt>
                <c:pt idx="40782">
                  <c:v>43781.052083333401</c:v>
                </c:pt>
                <c:pt idx="40783">
                  <c:v>43781.072916666599</c:v>
                </c:pt>
                <c:pt idx="40784">
                  <c:v>43781.09375</c:v>
                </c:pt>
                <c:pt idx="40785">
                  <c:v>43781.114583333401</c:v>
                </c:pt>
                <c:pt idx="40786">
                  <c:v>43781.135416666599</c:v>
                </c:pt>
                <c:pt idx="40787">
                  <c:v>43781.15625</c:v>
                </c:pt>
                <c:pt idx="40788">
                  <c:v>43781.177083333401</c:v>
                </c:pt>
                <c:pt idx="40789">
                  <c:v>43781.197916666599</c:v>
                </c:pt>
                <c:pt idx="40790">
                  <c:v>43781.21875</c:v>
                </c:pt>
                <c:pt idx="40791">
                  <c:v>43781.239583333401</c:v>
                </c:pt>
                <c:pt idx="40792">
                  <c:v>43781.260416666599</c:v>
                </c:pt>
                <c:pt idx="40793">
                  <c:v>43781.28125</c:v>
                </c:pt>
                <c:pt idx="40794">
                  <c:v>43781.302083333401</c:v>
                </c:pt>
                <c:pt idx="40795">
                  <c:v>43781.322916666599</c:v>
                </c:pt>
                <c:pt idx="40796">
                  <c:v>43781.34375</c:v>
                </c:pt>
                <c:pt idx="40797">
                  <c:v>43781.364583333401</c:v>
                </c:pt>
                <c:pt idx="40798">
                  <c:v>43781.385416666599</c:v>
                </c:pt>
                <c:pt idx="40799">
                  <c:v>43781.40625</c:v>
                </c:pt>
                <c:pt idx="40800">
                  <c:v>43781.427083333401</c:v>
                </c:pt>
                <c:pt idx="40801">
                  <c:v>43781.447916666599</c:v>
                </c:pt>
                <c:pt idx="40802">
                  <c:v>43781.46875</c:v>
                </c:pt>
                <c:pt idx="40803">
                  <c:v>43781.489583333401</c:v>
                </c:pt>
                <c:pt idx="40804">
                  <c:v>43781.510416666599</c:v>
                </c:pt>
                <c:pt idx="40805">
                  <c:v>43781.53125</c:v>
                </c:pt>
                <c:pt idx="40806">
                  <c:v>43781.552083333401</c:v>
                </c:pt>
                <c:pt idx="40807">
                  <c:v>43781.572916666599</c:v>
                </c:pt>
                <c:pt idx="40808">
                  <c:v>43781.59375</c:v>
                </c:pt>
                <c:pt idx="40809">
                  <c:v>43781.614583333401</c:v>
                </c:pt>
                <c:pt idx="40810">
                  <c:v>43781.635416666599</c:v>
                </c:pt>
                <c:pt idx="40811">
                  <c:v>43781.65625</c:v>
                </c:pt>
                <c:pt idx="40812">
                  <c:v>43781.677083333401</c:v>
                </c:pt>
                <c:pt idx="40813">
                  <c:v>43781.697916666599</c:v>
                </c:pt>
                <c:pt idx="40814">
                  <c:v>43781.71875</c:v>
                </c:pt>
                <c:pt idx="40815">
                  <c:v>43781.739583333401</c:v>
                </c:pt>
                <c:pt idx="40816">
                  <c:v>43781.760416666599</c:v>
                </c:pt>
                <c:pt idx="40817">
                  <c:v>43781.78125</c:v>
                </c:pt>
                <c:pt idx="40818">
                  <c:v>43781.802083333401</c:v>
                </c:pt>
                <c:pt idx="40819">
                  <c:v>43781.822916666599</c:v>
                </c:pt>
                <c:pt idx="40820">
                  <c:v>43781.84375</c:v>
                </c:pt>
                <c:pt idx="40821">
                  <c:v>43781.864583333401</c:v>
                </c:pt>
                <c:pt idx="40822">
                  <c:v>43781.885416666599</c:v>
                </c:pt>
                <c:pt idx="40823">
                  <c:v>43781.90625</c:v>
                </c:pt>
                <c:pt idx="40824">
                  <c:v>43781.927083333401</c:v>
                </c:pt>
                <c:pt idx="40825">
                  <c:v>43781.947916666599</c:v>
                </c:pt>
                <c:pt idx="40826">
                  <c:v>43781.96875</c:v>
                </c:pt>
                <c:pt idx="40827">
                  <c:v>43781.989583333401</c:v>
                </c:pt>
                <c:pt idx="40828">
                  <c:v>43782.010416666599</c:v>
                </c:pt>
                <c:pt idx="40829">
                  <c:v>43782.03125</c:v>
                </c:pt>
                <c:pt idx="40830">
                  <c:v>43782.052083333401</c:v>
                </c:pt>
                <c:pt idx="40831">
                  <c:v>43782.072916666599</c:v>
                </c:pt>
                <c:pt idx="40832">
                  <c:v>43782.09375</c:v>
                </c:pt>
                <c:pt idx="40833">
                  <c:v>43782.114583333401</c:v>
                </c:pt>
                <c:pt idx="40834">
                  <c:v>43782.135416666599</c:v>
                </c:pt>
                <c:pt idx="40835">
                  <c:v>43782.15625</c:v>
                </c:pt>
                <c:pt idx="40836">
                  <c:v>43782.177083333401</c:v>
                </c:pt>
                <c:pt idx="40837">
                  <c:v>43782.197916666599</c:v>
                </c:pt>
                <c:pt idx="40838">
                  <c:v>43782.21875</c:v>
                </c:pt>
                <c:pt idx="40839">
                  <c:v>43782.239583333401</c:v>
                </c:pt>
                <c:pt idx="40840">
                  <c:v>43782.260416666599</c:v>
                </c:pt>
                <c:pt idx="40841">
                  <c:v>43782.28125</c:v>
                </c:pt>
                <c:pt idx="40842">
                  <c:v>43782.302083333401</c:v>
                </c:pt>
                <c:pt idx="40843">
                  <c:v>43782.322916666599</c:v>
                </c:pt>
                <c:pt idx="40844">
                  <c:v>43782.34375</c:v>
                </c:pt>
                <c:pt idx="40845">
                  <c:v>43782.364583333401</c:v>
                </c:pt>
                <c:pt idx="40846">
                  <c:v>43782.385416666599</c:v>
                </c:pt>
                <c:pt idx="40847">
                  <c:v>43782.40625</c:v>
                </c:pt>
                <c:pt idx="40848">
                  <c:v>43782.427083333401</c:v>
                </c:pt>
                <c:pt idx="40849">
                  <c:v>43782.447916666599</c:v>
                </c:pt>
                <c:pt idx="40850">
                  <c:v>43782.46875</c:v>
                </c:pt>
                <c:pt idx="40851">
                  <c:v>43782.489583333401</c:v>
                </c:pt>
                <c:pt idx="40852">
                  <c:v>43782.510416666599</c:v>
                </c:pt>
                <c:pt idx="40853">
                  <c:v>43782.53125</c:v>
                </c:pt>
                <c:pt idx="40854">
                  <c:v>43782.552083333401</c:v>
                </c:pt>
                <c:pt idx="40855">
                  <c:v>43782.572916666599</c:v>
                </c:pt>
                <c:pt idx="40856">
                  <c:v>43782.59375</c:v>
                </c:pt>
                <c:pt idx="40857">
                  <c:v>43782.614583333401</c:v>
                </c:pt>
                <c:pt idx="40858">
                  <c:v>43782.635416666599</c:v>
                </c:pt>
                <c:pt idx="40859">
                  <c:v>43782.65625</c:v>
                </c:pt>
                <c:pt idx="40860">
                  <c:v>43782.677083333401</c:v>
                </c:pt>
                <c:pt idx="40861">
                  <c:v>43782.697916666599</c:v>
                </c:pt>
                <c:pt idx="40862">
                  <c:v>43782.71875</c:v>
                </c:pt>
                <c:pt idx="40863">
                  <c:v>43782.739583333401</c:v>
                </c:pt>
                <c:pt idx="40864">
                  <c:v>43782.760416666599</c:v>
                </c:pt>
                <c:pt idx="40865">
                  <c:v>43782.78125</c:v>
                </c:pt>
                <c:pt idx="40866">
                  <c:v>43782.802083333401</c:v>
                </c:pt>
                <c:pt idx="40867">
                  <c:v>43782.822916666599</c:v>
                </c:pt>
                <c:pt idx="40868">
                  <c:v>43782.84375</c:v>
                </c:pt>
                <c:pt idx="40869">
                  <c:v>43782.864583333401</c:v>
                </c:pt>
                <c:pt idx="40870">
                  <c:v>43782.885416666599</c:v>
                </c:pt>
                <c:pt idx="40871">
                  <c:v>43782.90625</c:v>
                </c:pt>
                <c:pt idx="40872">
                  <c:v>43782.927083333401</c:v>
                </c:pt>
                <c:pt idx="40873">
                  <c:v>43782.947916666599</c:v>
                </c:pt>
                <c:pt idx="40874">
                  <c:v>43782.96875</c:v>
                </c:pt>
                <c:pt idx="40875">
                  <c:v>43782.989583333401</c:v>
                </c:pt>
                <c:pt idx="40876">
                  <c:v>43783.010416666599</c:v>
                </c:pt>
                <c:pt idx="40877">
                  <c:v>43783.03125</c:v>
                </c:pt>
                <c:pt idx="40878">
                  <c:v>43783.052083333401</c:v>
                </c:pt>
                <c:pt idx="40879">
                  <c:v>43783.072916666599</c:v>
                </c:pt>
                <c:pt idx="40880">
                  <c:v>43783.09375</c:v>
                </c:pt>
                <c:pt idx="40881">
                  <c:v>43783.114583333401</c:v>
                </c:pt>
                <c:pt idx="40882">
                  <c:v>43783.135416666599</c:v>
                </c:pt>
                <c:pt idx="40883">
                  <c:v>43783.15625</c:v>
                </c:pt>
                <c:pt idx="40884">
                  <c:v>43783.177083333401</c:v>
                </c:pt>
                <c:pt idx="40885">
                  <c:v>43783.197916666599</c:v>
                </c:pt>
                <c:pt idx="40886">
                  <c:v>43783.21875</c:v>
                </c:pt>
                <c:pt idx="40887">
                  <c:v>43783.239583333401</c:v>
                </c:pt>
                <c:pt idx="40888">
                  <c:v>43783.260416666599</c:v>
                </c:pt>
                <c:pt idx="40889">
                  <c:v>43783.28125</c:v>
                </c:pt>
                <c:pt idx="40890">
                  <c:v>43783.302083333401</c:v>
                </c:pt>
                <c:pt idx="40891">
                  <c:v>43783.322916666599</c:v>
                </c:pt>
                <c:pt idx="40892">
                  <c:v>43783.34375</c:v>
                </c:pt>
                <c:pt idx="40893">
                  <c:v>43783.364583333401</c:v>
                </c:pt>
                <c:pt idx="40894">
                  <c:v>43783.385416666599</c:v>
                </c:pt>
                <c:pt idx="40895">
                  <c:v>43783.40625</c:v>
                </c:pt>
                <c:pt idx="40896">
                  <c:v>43783.427083333401</c:v>
                </c:pt>
                <c:pt idx="40897">
                  <c:v>43783.447916666599</c:v>
                </c:pt>
                <c:pt idx="40898">
                  <c:v>43783.46875</c:v>
                </c:pt>
                <c:pt idx="40899">
                  <c:v>43783.489583333401</c:v>
                </c:pt>
                <c:pt idx="40900">
                  <c:v>43783.510416666599</c:v>
                </c:pt>
                <c:pt idx="40901">
                  <c:v>43783.53125</c:v>
                </c:pt>
                <c:pt idx="40902">
                  <c:v>43783.552083333401</c:v>
                </c:pt>
                <c:pt idx="40903">
                  <c:v>43783.572916666599</c:v>
                </c:pt>
                <c:pt idx="40904">
                  <c:v>43783.59375</c:v>
                </c:pt>
                <c:pt idx="40905">
                  <c:v>43783.614583333401</c:v>
                </c:pt>
                <c:pt idx="40906">
                  <c:v>43783.635416666599</c:v>
                </c:pt>
                <c:pt idx="40907">
                  <c:v>43783.65625</c:v>
                </c:pt>
                <c:pt idx="40908">
                  <c:v>43783.677083333401</c:v>
                </c:pt>
                <c:pt idx="40909">
                  <c:v>43783.697916666599</c:v>
                </c:pt>
                <c:pt idx="40910">
                  <c:v>43783.71875</c:v>
                </c:pt>
                <c:pt idx="40911">
                  <c:v>43783.739583333401</c:v>
                </c:pt>
                <c:pt idx="40912">
                  <c:v>43783.760416666599</c:v>
                </c:pt>
                <c:pt idx="40913">
                  <c:v>43783.78125</c:v>
                </c:pt>
                <c:pt idx="40914">
                  <c:v>43783.802083333401</c:v>
                </c:pt>
                <c:pt idx="40915">
                  <c:v>43783.822916666599</c:v>
                </c:pt>
                <c:pt idx="40916">
                  <c:v>43783.84375</c:v>
                </c:pt>
                <c:pt idx="40917">
                  <c:v>43783.864583333401</c:v>
                </c:pt>
                <c:pt idx="40918">
                  <c:v>43783.885416666599</c:v>
                </c:pt>
                <c:pt idx="40919">
                  <c:v>43783.90625</c:v>
                </c:pt>
                <c:pt idx="40920">
                  <c:v>43783.927083333401</c:v>
                </c:pt>
                <c:pt idx="40921">
                  <c:v>43783.947916666599</c:v>
                </c:pt>
                <c:pt idx="40922">
                  <c:v>43783.96875</c:v>
                </c:pt>
                <c:pt idx="40923">
                  <c:v>43783.989583333401</c:v>
                </c:pt>
                <c:pt idx="40924">
                  <c:v>43784.010416666599</c:v>
                </c:pt>
                <c:pt idx="40925">
                  <c:v>43784.03125</c:v>
                </c:pt>
                <c:pt idx="40926">
                  <c:v>43784.052083333401</c:v>
                </c:pt>
                <c:pt idx="40927">
                  <c:v>43784.072916666599</c:v>
                </c:pt>
                <c:pt idx="40928">
                  <c:v>43784.09375</c:v>
                </c:pt>
                <c:pt idx="40929">
                  <c:v>43784.114583333401</c:v>
                </c:pt>
                <c:pt idx="40930">
                  <c:v>43784.135416666599</c:v>
                </c:pt>
                <c:pt idx="40931">
                  <c:v>43784.15625</c:v>
                </c:pt>
                <c:pt idx="40932">
                  <c:v>43784.177083333401</c:v>
                </c:pt>
                <c:pt idx="40933">
                  <c:v>43784.197916666599</c:v>
                </c:pt>
                <c:pt idx="40934">
                  <c:v>43784.21875</c:v>
                </c:pt>
                <c:pt idx="40935">
                  <c:v>43784.239583333401</c:v>
                </c:pt>
                <c:pt idx="40936">
                  <c:v>43784.260416666599</c:v>
                </c:pt>
                <c:pt idx="40937">
                  <c:v>43784.28125</c:v>
                </c:pt>
                <c:pt idx="40938">
                  <c:v>43784.302083333401</c:v>
                </c:pt>
                <c:pt idx="40939">
                  <c:v>43784.322916666599</c:v>
                </c:pt>
                <c:pt idx="40940">
                  <c:v>43784.34375</c:v>
                </c:pt>
                <c:pt idx="40941">
                  <c:v>43784.364583333401</c:v>
                </c:pt>
                <c:pt idx="40942">
                  <c:v>43784.385416666599</c:v>
                </c:pt>
                <c:pt idx="40943">
                  <c:v>43784.40625</c:v>
                </c:pt>
                <c:pt idx="40944">
                  <c:v>43784.427083333401</c:v>
                </c:pt>
                <c:pt idx="40945">
                  <c:v>43784.447916666599</c:v>
                </c:pt>
                <c:pt idx="40946">
                  <c:v>43784.46875</c:v>
                </c:pt>
                <c:pt idx="40947">
                  <c:v>43784.489583333401</c:v>
                </c:pt>
                <c:pt idx="40948">
                  <c:v>43784.510416666599</c:v>
                </c:pt>
                <c:pt idx="40949">
                  <c:v>43784.53125</c:v>
                </c:pt>
                <c:pt idx="40950">
                  <c:v>43784.552083333401</c:v>
                </c:pt>
                <c:pt idx="40951">
                  <c:v>43784.572916666599</c:v>
                </c:pt>
                <c:pt idx="40952">
                  <c:v>43784.59375</c:v>
                </c:pt>
                <c:pt idx="40953">
                  <c:v>43784.614583333401</c:v>
                </c:pt>
                <c:pt idx="40954">
                  <c:v>43784.635416666599</c:v>
                </c:pt>
                <c:pt idx="40955">
                  <c:v>43784.65625</c:v>
                </c:pt>
                <c:pt idx="40956">
                  <c:v>43784.677083333401</c:v>
                </c:pt>
                <c:pt idx="40957">
                  <c:v>43784.697916666599</c:v>
                </c:pt>
                <c:pt idx="40958">
                  <c:v>43784.71875</c:v>
                </c:pt>
                <c:pt idx="40959">
                  <c:v>43784.739583333401</c:v>
                </c:pt>
                <c:pt idx="40960">
                  <c:v>43784.760416666599</c:v>
                </c:pt>
                <c:pt idx="40961">
                  <c:v>43784.78125</c:v>
                </c:pt>
                <c:pt idx="40962">
                  <c:v>43784.802083333401</c:v>
                </c:pt>
                <c:pt idx="40963">
                  <c:v>43784.822916666599</c:v>
                </c:pt>
                <c:pt idx="40964">
                  <c:v>43784.84375</c:v>
                </c:pt>
                <c:pt idx="40965">
                  <c:v>43784.864583333401</c:v>
                </c:pt>
                <c:pt idx="40966">
                  <c:v>43784.885416666599</c:v>
                </c:pt>
                <c:pt idx="40967">
                  <c:v>43784.90625</c:v>
                </c:pt>
                <c:pt idx="40968">
                  <c:v>43784.927083333401</c:v>
                </c:pt>
                <c:pt idx="40969">
                  <c:v>43784.947916666599</c:v>
                </c:pt>
                <c:pt idx="40970">
                  <c:v>43784.96875</c:v>
                </c:pt>
                <c:pt idx="40971">
                  <c:v>43784.989583333401</c:v>
                </c:pt>
                <c:pt idx="40972">
                  <c:v>43785.010416666599</c:v>
                </c:pt>
                <c:pt idx="40973">
                  <c:v>43785.03125</c:v>
                </c:pt>
                <c:pt idx="40974">
                  <c:v>43785.052083333401</c:v>
                </c:pt>
                <c:pt idx="40975">
                  <c:v>43785.072916666599</c:v>
                </c:pt>
                <c:pt idx="40976">
                  <c:v>43785.09375</c:v>
                </c:pt>
                <c:pt idx="40977">
                  <c:v>43785.114583333401</c:v>
                </c:pt>
                <c:pt idx="40978">
                  <c:v>43785.135416666599</c:v>
                </c:pt>
                <c:pt idx="40979">
                  <c:v>43785.15625</c:v>
                </c:pt>
                <c:pt idx="40980">
                  <c:v>43785.177083333401</c:v>
                </c:pt>
                <c:pt idx="40981">
                  <c:v>43785.197916666599</c:v>
                </c:pt>
                <c:pt idx="40982">
                  <c:v>43785.21875</c:v>
                </c:pt>
                <c:pt idx="40983">
                  <c:v>43785.239583333401</c:v>
                </c:pt>
                <c:pt idx="40984">
                  <c:v>43785.260416666599</c:v>
                </c:pt>
                <c:pt idx="40985">
                  <c:v>43785.28125</c:v>
                </c:pt>
                <c:pt idx="40986">
                  <c:v>43785.302083333401</c:v>
                </c:pt>
                <c:pt idx="40987">
                  <c:v>43785.322916666599</c:v>
                </c:pt>
                <c:pt idx="40988">
                  <c:v>43785.34375</c:v>
                </c:pt>
                <c:pt idx="40989">
                  <c:v>43785.364583333401</c:v>
                </c:pt>
                <c:pt idx="40990">
                  <c:v>43785.385416666599</c:v>
                </c:pt>
                <c:pt idx="40991">
                  <c:v>43785.40625</c:v>
                </c:pt>
                <c:pt idx="40992">
                  <c:v>43785.427083333401</c:v>
                </c:pt>
                <c:pt idx="40993">
                  <c:v>43785.447916666599</c:v>
                </c:pt>
                <c:pt idx="40994">
                  <c:v>43785.46875</c:v>
                </c:pt>
                <c:pt idx="40995">
                  <c:v>43785.489583333401</c:v>
                </c:pt>
                <c:pt idx="40996">
                  <c:v>43785.510416666599</c:v>
                </c:pt>
                <c:pt idx="40997">
                  <c:v>43785.53125</c:v>
                </c:pt>
                <c:pt idx="40998">
                  <c:v>43785.552083333401</c:v>
                </c:pt>
                <c:pt idx="40999">
                  <c:v>43785.572916666599</c:v>
                </c:pt>
                <c:pt idx="41000">
                  <c:v>43785.59375</c:v>
                </c:pt>
                <c:pt idx="41001">
                  <c:v>43785.614583333401</c:v>
                </c:pt>
                <c:pt idx="41002">
                  <c:v>43785.635416666599</c:v>
                </c:pt>
                <c:pt idx="41003">
                  <c:v>43785.65625</c:v>
                </c:pt>
                <c:pt idx="41004">
                  <c:v>43785.677083333401</c:v>
                </c:pt>
                <c:pt idx="41005">
                  <c:v>43785.697916666599</c:v>
                </c:pt>
                <c:pt idx="41006">
                  <c:v>43785.71875</c:v>
                </c:pt>
                <c:pt idx="41007">
                  <c:v>43785.739583333401</c:v>
                </c:pt>
                <c:pt idx="41008">
                  <c:v>43785.760416666599</c:v>
                </c:pt>
                <c:pt idx="41009">
                  <c:v>43785.78125</c:v>
                </c:pt>
                <c:pt idx="41010">
                  <c:v>43785.802083333401</c:v>
                </c:pt>
                <c:pt idx="41011">
                  <c:v>43785.822916666599</c:v>
                </c:pt>
                <c:pt idx="41012">
                  <c:v>43785.84375</c:v>
                </c:pt>
                <c:pt idx="41013">
                  <c:v>43785.864583333401</c:v>
                </c:pt>
                <c:pt idx="41014">
                  <c:v>43785.885416666599</c:v>
                </c:pt>
                <c:pt idx="41015">
                  <c:v>43785.90625</c:v>
                </c:pt>
                <c:pt idx="41016">
                  <c:v>43785.927083333401</c:v>
                </c:pt>
                <c:pt idx="41017">
                  <c:v>43785.947916666599</c:v>
                </c:pt>
                <c:pt idx="41018">
                  <c:v>43785.96875</c:v>
                </c:pt>
                <c:pt idx="41019">
                  <c:v>43785.989583333401</c:v>
                </c:pt>
                <c:pt idx="41020">
                  <c:v>43786.010416666599</c:v>
                </c:pt>
                <c:pt idx="41021">
                  <c:v>43786.03125</c:v>
                </c:pt>
                <c:pt idx="41022">
                  <c:v>43786.052083333401</c:v>
                </c:pt>
                <c:pt idx="41023">
                  <c:v>43786.072916666599</c:v>
                </c:pt>
                <c:pt idx="41024">
                  <c:v>43786.09375</c:v>
                </c:pt>
                <c:pt idx="41025">
                  <c:v>43786.114583333401</c:v>
                </c:pt>
                <c:pt idx="41026">
                  <c:v>43786.135416666599</c:v>
                </c:pt>
                <c:pt idx="41027">
                  <c:v>43786.15625</c:v>
                </c:pt>
                <c:pt idx="41028">
                  <c:v>43786.177083333401</c:v>
                </c:pt>
                <c:pt idx="41029">
                  <c:v>43786.197916666599</c:v>
                </c:pt>
                <c:pt idx="41030">
                  <c:v>43786.21875</c:v>
                </c:pt>
                <c:pt idx="41031">
                  <c:v>43786.239583333401</c:v>
                </c:pt>
                <c:pt idx="41032">
                  <c:v>43786.260416666599</c:v>
                </c:pt>
                <c:pt idx="41033">
                  <c:v>43786.28125</c:v>
                </c:pt>
                <c:pt idx="41034">
                  <c:v>43786.302083333401</c:v>
                </c:pt>
                <c:pt idx="41035">
                  <c:v>43786.322916666599</c:v>
                </c:pt>
                <c:pt idx="41036">
                  <c:v>43786.34375</c:v>
                </c:pt>
                <c:pt idx="41037">
                  <c:v>43786.364583333401</c:v>
                </c:pt>
                <c:pt idx="41038">
                  <c:v>43786.385416666599</c:v>
                </c:pt>
                <c:pt idx="41039">
                  <c:v>43786.40625</c:v>
                </c:pt>
                <c:pt idx="41040">
                  <c:v>43786.427083333401</c:v>
                </c:pt>
                <c:pt idx="41041">
                  <c:v>43786.447916666599</c:v>
                </c:pt>
                <c:pt idx="41042">
                  <c:v>43786.46875</c:v>
                </c:pt>
                <c:pt idx="41043">
                  <c:v>43786.489583333401</c:v>
                </c:pt>
                <c:pt idx="41044">
                  <c:v>43786.510416666599</c:v>
                </c:pt>
                <c:pt idx="41045">
                  <c:v>43786.53125</c:v>
                </c:pt>
                <c:pt idx="41046">
                  <c:v>43786.552083333401</c:v>
                </c:pt>
                <c:pt idx="41047">
                  <c:v>43786.572916666599</c:v>
                </c:pt>
                <c:pt idx="41048">
                  <c:v>43786.59375</c:v>
                </c:pt>
                <c:pt idx="41049">
                  <c:v>43786.614583333401</c:v>
                </c:pt>
                <c:pt idx="41050">
                  <c:v>43786.635416666599</c:v>
                </c:pt>
                <c:pt idx="41051">
                  <c:v>43786.65625</c:v>
                </c:pt>
                <c:pt idx="41052">
                  <c:v>43786.677083333401</c:v>
                </c:pt>
                <c:pt idx="41053">
                  <c:v>43786.697916666599</c:v>
                </c:pt>
                <c:pt idx="41054">
                  <c:v>43786.71875</c:v>
                </c:pt>
                <c:pt idx="41055">
                  <c:v>43786.739583333401</c:v>
                </c:pt>
                <c:pt idx="41056">
                  <c:v>43786.760416666599</c:v>
                </c:pt>
                <c:pt idx="41057">
                  <c:v>43786.78125</c:v>
                </c:pt>
                <c:pt idx="41058">
                  <c:v>43786.802083333401</c:v>
                </c:pt>
                <c:pt idx="41059">
                  <c:v>43786.822916666599</c:v>
                </c:pt>
                <c:pt idx="41060">
                  <c:v>43786.84375</c:v>
                </c:pt>
                <c:pt idx="41061">
                  <c:v>43786.864583333401</c:v>
                </c:pt>
                <c:pt idx="41062">
                  <c:v>43786.885416666599</c:v>
                </c:pt>
                <c:pt idx="41063">
                  <c:v>43786.90625</c:v>
                </c:pt>
                <c:pt idx="41064">
                  <c:v>43786.927083333401</c:v>
                </c:pt>
                <c:pt idx="41065">
                  <c:v>43786.947916666599</c:v>
                </c:pt>
                <c:pt idx="41066">
                  <c:v>43786.96875</c:v>
                </c:pt>
                <c:pt idx="41067">
                  <c:v>43786.989583333401</c:v>
                </c:pt>
                <c:pt idx="41068">
                  <c:v>43787.010416666599</c:v>
                </c:pt>
                <c:pt idx="41069">
                  <c:v>43787.03125</c:v>
                </c:pt>
                <c:pt idx="41070">
                  <c:v>43787.052083333401</c:v>
                </c:pt>
                <c:pt idx="41071">
                  <c:v>43787.072916666599</c:v>
                </c:pt>
                <c:pt idx="41072">
                  <c:v>43787.09375</c:v>
                </c:pt>
                <c:pt idx="41073">
                  <c:v>43787.114583333401</c:v>
                </c:pt>
                <c:pt idx="41074">
                  <c:v>43787.135416666599</c:v>
                </c:pt>
                <c:pt idx="41075">
                  <c:v>43787.15625</c:v>
                </c:pt>
                <c:pt idx="41076">
                  <c:v>43787.177083333401</c:v>
                </c:pt>
                <c:pt idx="41077">
                  <c:v>43787.197916666599</c:v>
                </c:pt>
                <c:pt idx="41078">
                  <c:v>43787.21875</c:v>
                </c:pt>
                <c:pt idx="41079">
                  <c:v>43787.239583333401</c:v>
                </c:pt>
                <c:pt idx="41080">
                  <c:v>43787.260416666599</c:v>
                </c:pt>
                <c:pt idx="41081">
                  <c:v>43787.28125</c:v>
                </c:pt>
                <c:pt idx="41082">
                  <c:v>43787.302083333401</c:v>
                </c:pt>
                <c:pt idx="41083">
                  <c:v>43787.322916666599</c:v>
                </c:pt>
                <c:pt idx="41084">
                  <c:v>43787.34375</c:v>
                </c:pt>
                <c:pt idx="41085">
                  <c:v>43787.364583333401</c:v>
                </c:pt>
                <c:pt idx="41086">
                  <c:v>43787.385416666599</c:v>
                </c:pt>
                <c:pt idx="41087">
                  <c:v>43787.40625</c:v>
                </c:pt>
                <c:pt idx="41088">
                  <c:v>43787.427083333401</c:v>
                </c:pt>
                <c:pt idx="41089">
                  <c:v>43787.447916666599</c:v>
                </c:pt>
                <c:pt idx="41090">
                  <c:v>43787.46875</c:v>
                </c:pt>
                <c:pt idx="41091">
                  <c:v>43787.489583333401</c:v>
                </c:pt>
                <c:pt idx="41092">
                  <c:v>43787.510416666599</c:v>
                </c:pt>
                <c:pt idx="41093">
                  <c:v>43787.53125</c:v>
                </c:pt>
                <c:pt idx="41094">
                  <c:v>43787.552083333401</c:v>
                </c:pt>
                <c:pt idx="41095">
                  <c:v>43787.572916666599</c:v>
                </c:pt>
                <c:pt idx="41096">
                  <c:v>43787.59375</c:v>
                </c:pt>
                <c:pt idx="41097">
                  <c:v>43787.614583333401</c:v>
                </c:pt>
                <c:pt idx="41098">
                  <c:v>43787.635416666599</c:v>
                </c:pt>
                <c:pt idx="41099">
                  <c:v>43787.65625</c:v>
                </c:pt>
                <c:pt idx="41100">
                  <c:v>43787.677083333401</c:v>
                </c:pt>
                <c:pt idx="41101">
                  <c:v>43787.697916666599</c:v>
                </c:pt>
                <c:pt idx="41102">
                  <c:v>43787.71875</c:v>
                </c:pt>
                <c:pt idx="41103">
                  <c:v>43787.739583333401</c:v>
                </c:pt>
                <c:pt idx="41104">
                  <c:v>43787.760416666599</c:v>
                </c:pt>
                <c:pt idx="41105">
                  <c:v>43787.78125</c:v>
                </c:pt>
                <c:pt idx="41106">
                  <c:v>43787.802083333401</c:v>
                </c:pt>
                <c:pt idx="41107">
                  <c:v>43787.822916666599</c:v>
                </c:pt>
                <c:pt idx="41108">
                  <c:v>43787.84375</c:v>
                </c:pt>
                <c:pt idx="41109">
                  <c:v>43787.864583333401</c:v>
                </c:pt>
                <c:pt idx="41110">
                  <c:v>43787.885416666599</c:v>
                </c:pt>
                <c:pt idx="41111">
                  <c:v>43787.90625</c:v>
                </c:pt>
                <c:pt idx="41112">
                  <c:v>43787.927083333401</c:v>
                </c:pt>
                <c:pt idx="41113">
                  <c:v>43787.947916666599</c:v>
                </c:pt>
                <c:pt idx="41114">
                  <c:v>43787.96875</c:v>
                </c:pt>
                <c:pt idx="41115">
                  <c:v>43787.989583333401</c:v>
                </c:pt>
                <c:pt idx="41116">
                  <c:v>43788.010416666599</c:v>
                </c:pt>
                <c:pt idx="41117">
                  <c:v>43788.03125</c:v>
                </c:pt>
                <c:pt idx="41118">
                  <c:v>43788.052083333401</c:v>
                </c:pt>
                <c:pt idx="41119">
                  <c:v>43788.072916666599</c:v>
                </c:pt>
                <c:pt idx="41120">
                  <c:v>43788.09375</c:v>
                </c:pt>
                <c:pt idx="41121">
                  <c:v>43788.114583333401</c:v>
                </c:pt>
                <c:pt idx="41122">
                  <c:v>43788.135416666599</c:v>
                </c:pt>
                <c:pt idx="41123">
                  <c:v>43788.15625</c:v>
                </c:pt>
                <c:pt idx="41124">
                  <c:v>43788.177083333401</c:v>
                </c:pt>
                <c:pt idx="41125">
                  <c:v>43788.197916666599</c:v>
                </c:pt>
                <c:pt idx="41126">
                  <c:v>43788.21875</c:v>
                </c:pt>
                <c:pt idx="41127">
                  <c:v>43788.239583333401</c:v>
                </c:pt>
                <c:pt idx="41128">
                  <c:v>43788.260416666599</c:v>
                </c:pt>
                <c:pt idx="41129">
                  <c:v>43788.28125</c:v>
                </c:pt>
                <c:pt idx="41130">
                  <c:v>43788.302083333401</c:v>
                </c:pt>
                <c:pt idx="41131">
                  <c:v>43788.322916666599</c:v>
                </c:pt>
                <c:pt idx="41132">
                  <c:v>43788.34375</c:v>
                </c:pt>
                <c:pt idx="41133">
                  <c:v>43788.364583333401</c:v>
                </c:pt>
                <c:pt idx="41134">
                  <c:v>43788.385416666599</c:v>
                </c:pt>
                <c:pt idx="41135">
                  <c:v>43788.40625</c:v>
                </c:pt>
                <c:pt idx="41136">
                  <c:v>43788.427083333401</c:v>
                </c:pt>
                <c:pt idx="41137">
                  <c:v>43788.447916666599</c:v>
                </c:pt>
                <c:pt idx="41138">
                  <c:v>43788.46875</c:v>
                </c:pt>
                <c:pt idx="41139">
                  <c:v>43788.489583333401</c:v>
                </c:pt>
                <c:pt idx="41140">
                  <c:v>43788.510416666599</c:v>
                </c:pt>
                <c:pt idx="41141">
                  <c:v>43788.53125</c:v>
                </c:pt>
                <c:pt idx="41142">
                  <c:v>43788.552083333401</c:v>
                </c:pt>
                <c:pt idx="41143">
                  <c:v>43788.572916666599</c:v>
                </c:pt>
                <c:pt idx="41144">
                  <c:v>43788.59375</c:v>
                </c:pt>
                <c:pt idx="41145">
                  <c:v>43788.614583333401</c:v>
                </c:pt>
                <c:pt idx="41146">
                  <c:v>43788.635416666599</c:v>
                </c:pt>
                <c:pt idx="41147">
                  <c:v>43788.65625</c:v>
                </c:pt>
                <c:pt idx="41148">
                  <c:v>43788.677083333401</c:v>
                </c:pt>
                <c:pt idx="41149">
                  <c:v>43788.697916666599</c:v>
                </c:pt>
                <c:pt idx="41150">
                  <c:v>43788.71875</c:v>
                </c:pt>
                <c:pt idx="41151">
                  <c:v>43788.739583333401</c:v>
                </c:pt>
                <c:pt idx="41152">
                  <c:v>43788.760416666599</c:v>
                </c:pt>
                <c:pt idx="41153">
                  <c:v>43788.78125</c:v>
                </c:pt>
                <c:pt idx="41154">
                  <c:v>43788.802083333401</c:v>
                </c:pt>
                <c:pt idx="41155">
                  <c:v>43788.822916666599</c:v>
                </c:pt>
                <c:pt idx="41156">
                  <c:v>43788.84375</c:v>
                </c:pt>
                <c:pt idx="41157">
                  <c:v>43788.864583333401</c:v>
                </c:pt>
                <c:pt idx="41158">
                  <c:v>43788.885416666599</c:v>
                </c:pt>
                <c:pt idx="41159">
                  <c:v>43788.90625</c:v>
                </c:pt>
                <c:pt idx="41160">
                  <c:v>43788.927083333401</c:v>
                </c:pt>
                <c:pt idx="41161">
                  <c:v>43788.947916666599</c:v>
                </c:pt>
                <c:pt idx="41162">
                  <c:v>43788.96875</c:v>
                </c:pt>
                <c:pt idx="41163">
                  <c:v>43788.989583333401</c:v>
                </c:pt>
                <c:pt idx="41164">
                  <c:v>43789.010416666599</c:v>
                </c:pt>
                <c:pt idx="41165">
                  <c:v>43789.03125</c:v>
                </c:pt>
                <c:pt idx="41166">
                  <c:v>43789.052083333401</c:v>
                </c:pt>
                <c:pt idx="41167">
                  <c:v>43789.072916666599</c:v>
                </c:pt>
                <c:pt idx="41168">
                  <c:v>43789.09375</c:v>
                </c:pt>
                <c:pt idx="41169">
                  <c:v>43789.114583333401</c:v>
                </c:pt>
                <c:pt idx="41170">
                  <c:v>43789.135416666599</c:v>
                </c:pt>
                <c:pt idx="41171">
                  <c:v>43789.15625</c:v>
                </c:pt>
                <c:pt idx="41172">
                  <c:v>43789.177083333401</c:v>
                </c:pt>
                <c:pt idx="41173">
                  <c:v>43789.197916666599</c:v>
                </c:pt>
                <c:pt idx="41174">
                  <c:v>43789.21875</c:v>
                </c:pt>
                <c:pt idx="41175">
                  <c:v>43789.239583333401</c:v>
                </c:pt>
                <c:pt idx="41176">
                  <c:v>43789.260416666599</c:v>
                </c:pt>
                <c:pt idx="41177">
                  <c:v>43789.28125</c:v>
                </c:pt>
                <c:pt idx="41178">
                  <c:v>43789.302083333401</c:v>
                </c:pt>
                <c:pt idx="41179">
                  <c:v>43789.322916666599</c:v>
                </c:pt>
                <c:pt idx="41180">
                  <c:v>43789.34375</c:v>
                </c:pt>
                <c:pt idx="41181">
                  <c:v>43789.364583333401</c:v>
                </c:pt>
                <c:pt idx="41182">
                  <c:v>43789.385416666599</c:v>
                </c:pt>
                <c:pt idx="41183">
                  <c:v>43789.40625</c:v>
                </c:pt>
                <c:pt idx="41184">
                  <c:v>43789.427083333401</c:v>
                </c:pt>
                <c:pt idx="41185">
                  <c:v>43789.447916666599</c:v>
                </c:pt>
                <c:pt idx="41186">
                  <c:v>43789.46875</c:v>
                </c:pt>
                <c:pt idx="41187">
                  <c:v>43789.489583333401</c:v>
                </c:pt>
                <c:pt idx="41188">
                  <c:v>43789.510416666599</c:v>
                </c:pt>
                <c:pt idx="41189">
                  <c:v>43789.53125</c:v>
                </c:pt>
                <c:pt idx="41190">
                  <c:v>43789.552083333401</c:v>
                </c:pt>
                <c:pt idx="41191">
                  <c:v>43789.572916666599</c:v>
                </c:pt>
                <c:pt idx="41192">
                  <c:v>43789.59375</c:v>
                </c:pt>
                <c:pt idx="41193">
                  <c:v>43789.614583333401</c:v>
                </c:pt>
                <c:pt idx="41194">
                  <c:v>43789.635416666599</c:v>
                </c:pt>
                <c:pt idx="41195">
                  <c:v>43789.65625</c:v>
                </c:pt>
                <c:pt idx="41196">
                  <c:v>43789.677083333401</c:v>
                </c:pt>
                <c:pt idx="41197">
                  <c:v>43789.697916666599</c:v>
                </c:pt>
                <c:pt idx="41198">
                  <c:v>43789.71875</c:v>
                </c:pt>
                <c:pt idx="41199">
                  <c:v>43789.739583333401</c:v>
                </c:pt>
                <c:pt idx="41200">
                  <c:v>43789.760416666599</c:v>
                </c:pt>
                <c:pt idx="41201">
                  <c:v>43789.78125</c:v>
                </c:pt>
                <c:pt idx="41202">
                  <c:v>43789.802083333401</c:v>
                </c:pt>
                <c:pt idx="41203">
                  <c:v>43789.822916666599</c:v>
                </c:pt>
                <c:pt idx="41204">
                  <c:v>43789.84375</c:v>
                </c:pt>
                <c:pt idx="41205">
                  <c:v>43789.864583333401</c:v>
                </c:pt>
                <c:pt idx="41206">
                  <c:v>43789.885416666599</c:v>
                </c:pt>
                <c:pt idx="41207">
                  <c:v>43789.90625</c:v>
                </c:pt>
                <c:pt idx="41208">
                  <c:v>43789.927083333401</c:v>
                </c:pt>
                <c:pt idx="41209">
                  <c:v>43789.947916666599</c:v>
                </c:pt>
                <c:pt idx="41210">
                  <c:v>43789.96875</c:v>
                </c:pt>
                <c:pt idx="41211">
                  <c:v>43789.989583333401</c:v>
                </c:pt>
                <c:pt idx="41212">
                  <c:v>43790.010416666599</c:v>
                </c:pt>
                <c:pt idx="41213">
                  <c:v>43790.03125</c:v>
                </c:pt>
                <c:pt idx="41214">
                  <c:v>43790.052083333401</c:v>
                </c:pt>
                <c:pt idx="41215">
                  <c:v>43790.072916666599</c:v>
                </c:pt>
                <c:pt idx="41216">
                  <c:v>43790.09375</c:v>
                </c:pt>
                <c:pt idx="41217">
                  <c:v>43790.114583333401</c:v>
                </c:pt>
                <c:pt idx="41218">
                  <c:v>43790.135416666599</c:v>
                </c:pt>
                <c:pt idx="41219">
                  <c:v>43790.15625</c:v>
                </c:pt>
                <c:pt idx="41220">
                  <c:v>43790.177083333401</c:v>
                </c:pt>
                <c:pt idx="41221">
                  <c:v>43790.197916666599</c:v>
                </c:pt>
                <c:pt idx="41222">
                  <c:v>43790.21875</c:v>
                </c:pt>
                <c:pt idx="41223">
                  <c:v>43790.239583333401</c:v>
                </c:pt>
                <c:pt idx="41224">
                  <c:v>43790.260416666599</c:v>
                </c:pt>
                <c:pt idx="41225">
                  <c:v>43790.28125</c:v>
                </c:pt>
                <c:pt idx="41226">
                  <c:v>43790.302083333401</c:v>
                </c:pt>
                <c:pt idx="41227">
                  <c:v>43790.322916666599</c:v>
                </c:pt>
                <c:pt idx="41228">
                  <c:v>43790.34375</c:v>
                </c:pt>
                <c:pt idx="41229">
                  <c:v>43790.364583333401</c:v>
                </c:pt>
                <c:pt idx="41230">
                  <c:v>43790.385416666599</c:v>
                </c:pt>
                <c:pt idx="41231">
                  <c:v>43790.40625</c:v>
                </c:pt>
                <c:pt idx="41232">
                  <c:v>43790.427083333401</c:v>
                </c:pt>
                <c:pt idx="41233">
                  <c:v>43790.447916666599</c:v>
                </c:pt>
                <c:pt idx="41234">
                  <c:v>43790.46875</c:v>
                </c:pt>
                <c:pt idx="41235">
                  <c:v>43790.489583333401</c:v>
                </c:pt>
                <c:pt idx="41236">
                  <c:v>43790.510416666599</c:v>
                </c:pt>
                <c:pt idx="41237">
                  <c:v>43790.53125</c:v>
                </c:pt>
                <c:pt idx="41238">
                  <c:v>43790.552083333401</c:v>
                </c:pt>
                <c:pt idx="41239">
                  <c:v>43790.572916666599</c:v>
                </c:pt>
                <c:pt idx="41240">
                  <c:v>43790.59375</c:v>
                </c:pt>
                <c:pt idx="41241">
                  <c:v>43790.614583333401</c:v>
                </c:pt>
                <c:pt idx="41242">
                  <c:v>43790.635416666599</c:v>
                </c:pt>
                <c:pt idx="41243">
                  <c:v>43790.65625</c:v>
                </c:pt>
                <c:pt idx="41244">
                  <c:v>43790.677083333401</c:v>
                </c:pt>
                <c:pt idx="41245">
                  <c:v>43790.697916666599</c:v>
                </c:pt>
                <c:pt idx="41246">
                  <c:v>43790.71875</c:v>
                </c:pt>
                <c:pt idx="41247">
                  <c:v>43790.739583333401</c:v>
                </c:pt>
                <c:pt idx="41248">
                  <c:v>43790.760416666599</c:v>
                </c:pt>
                <c:pt idx="41249">
                  <c:v>43790.78125</c:v>
                </c:pt>
                <c:pt idx="41250">
                  <c:v>43790.802083333401</c:v>
                </c:pt>
                <c:pt idx="41251">
                  <c:v>43790.822916666599</c:v>
                </c:pt>
                <c:pt idx="41252">
                  <c:v>43790.84375</c:v>
                </c:pt>
                <c:pt idx="41253">
                  <c:v>43790.864583333401</c:v>
                </c:pt>
                <c:pt idx="41254">
                  <c:v>43790.885416666599</c:v>
                </c:pt>
                <c:pt idx="41255">
                  <c:v>43790.90625</c:v>
                </c:pt>
                <c:pt idx="41256">
                  <c:v>43790.927083333401</c:v>
                </c:pt>
                <c:pt idx="41257">
                  <c:v>43790.947916666599</c:v>
                </c:pt>
                <c:pt idx="41258">
                  <c:v>43790.96875</c:v>
                </c:pt>
                <c:pt idx="41259">
                  <c:v>43790.989583333401</c:v>
                </c:pt>
                <c:pt idx="41260">
                  <c:v>43791.010416666599</c:v>
                </c:pt>
                <c:pt idx="41261">
                  <c:v>43791.03125</c:v>
                </c:pt>
                <c:pt idx="41262">
                  <c:v>43791.052083333401</c:v>
                </c:pt>
                <c:pt idx="41263">
                  <c:v>43791.072916666599</c:v>
                </c:pt>
                <c:pt idx="41264">
                  <c:v>43791.09375</c:v>
                </c:pt>
                <c:pt idx="41265">
                  <c:v>43791.114583333401</c:v>
                </c:pt>
                <c:pt idx="41266">
                  <c:v>43791.135416666599</c:v>
                </c:pt>
                <c:pt idx="41267">
                  <c:v>43791.15625</c:v>
                </c:pt>
                <c:pt idx="41268">
                  <c:v>43791.177083333401</c:v>
                </c:pt>
                <c:pt idx="41269">
                  <c:v>43791.197916666599</c:v>
                </c:pt>
                <c:pt idx="41270">
                  <c:v>43791.21875</c:v>
                </c:pt>
                <c:pt idx="41271">
                  <c:v>43791.239583333401</c:v>
                </c:pt>
                <c:pt idx="41272">
                  <c:v>43791.260416666599</c:v>
                </c:pt>
                <c:pt idx="41273">
                  <c:v>43791.28125</c:v>
                </c:pt>
                <c:pt idx="41274">
                  <c:v>43791.302083333401</c:v>
                </c:pt>
                <c:pt idx="41275">
                  <c:v>43791.322916666599</c:v>
                </c:pt>
                <c:pt idx="41276">
                  <c:v>43791.34375</c:v>
                </c:pt>
                <c:pt idx="41277">
                  <c:v>43791.364583333401</c:v>
                </c:pt>
                <c:pt idx="41278">
                  <c:v>43791.385416666599</c:v>
                </c:pt>
                <c:pt idx="41279">
                  <c:v>43791.40625</c:v>
                </c:pt>
                <c:pt idx="41280">
                  <c:v>43791.427083333401</c:v>
                </c:pt>
                <c:pt idx="41281">
                  <c:v>43791.447916666599</c:v>
                </c:pt>
                <c:pt idx="41282">
                  <c:v>43791.46875</c:v>
                </c:pt>
                <c:pt idx="41283">
                  <c:v>43791.489583333401</c:v>
                </c:pt>
                <c:pt idx="41284">
                  <c:v>43791.510416666599</c:v>
                </c:pt>
                <c:pt idx="41285">
                  <c:v>43791.53125</c:v>
                </c:pt>
                <c:pt idx="41286">
                  <c:v>43791.552083333401</c:v>
                </c:pt>
                <c:pt idx="41287">
                  <c:v>43791.572916666599</c:v>
                </c:pt>
                <c:pt idx="41288">
                  <c:v>43791.59375</c:v>
                </c:pt>
                <c:pt idx="41289">
                  <c:v>43791.614583333401</c:v>
                </c:pt>
                <c:pt idx="41290">
                  <c:v>43791.635416666599</c:v>
                </c:pt>
                <c:pt idx="41291">
                  <c:v>43791.65625</c:v>
                </c:pt>
                <c:pt idx="41292">
                  <c:v>43791.677083333401</c:v>
                </c:pt>
                <c:pt idx="41293">
                  <c:v>43791.697916666599</c:v>
                </c:pt>
                <c:pt idx="41294">
                  <c:v>43791.71875</c:v>
                </c:pt>
                <c:pt idx="41295">
                  <c:v>43791.739583333401</c:v>
                </c:pt>
                <c:pt idx="41296">
                  <c:v>43791.760416666599</c:v>
                </c:pt>
                <c:pt idx="41297">
                  <c:v>43791.78125</c:v>
                </c:pt>
                <c:pt idx="41298">
                  <c:v>43791.802083333401</c:v>
                </c:pt>
                <c:pt idx="41299">
                  <c:v>43791.822916666599</c:v>
                </c:pt>
                <c:pt idx="41300">
                  <c:v>43791.84375</c:v>
                </c:pt>
                <c:pt idx="41301">
                  <c:v>43791.864583333401</c:v>
                </c:pt>
                <c:pt idx="41302">
                  <c:v>43791.885416666599</c:v>
                </c:pt>
                <c:pt idx="41303">
                  <c:v>43791.90625</c:v>
                </c:pt>
                <c:pt idx="41304">
                  <c:v>43791.927083333401</c:v>
                </c:pt>
                <c:pt idx="41305">
                  <c:v>43791.947916666599</c:v>
                </c:pt>
                <c:pt idx="41306">
                  <c:v>43791.96875</c:v>
                </c:pt>
                <c:pt idx="41307">
                  <c:v>43791.989583333401</c:v>
                </c:pt>
                <c:pt idx="41308">
                  <c:v>43792.010416666599</c:v>
                </c:pt>
                <c:pt idx="41309">
                  <c:v>43792.03125</c:v>
                </c:pt>
                <c:pt idx="41310">
                  <c:v>43792.052083333401</c:v>
                </c:pt>
                <c:pt idx="41311">
                  <c:v>43792.072916666599</c:v>
                </c:pt>
                <c:pt idx="41312">
                  <c:v>43792.09375</c:v>
                </c:pt>
                <c:pt idx="41313">
                  <c:v>43792.114583333401</c:v>
                </c:pt>
                <c:pt idx="41314">
                  <c:v>43792.135416666599</c:v>
                </c:pt>
                <c:pt idx="41315">
                  <c:v>43792.15625</c:v>
                </c:pt>
                <c:pt idx="41316">
                  <c:v>43792.177083333401</c:v>
                </c:pt>
                <c:pt idx="41317">
                  <c:v>43792.197916666599</c:v>
                </c:pt>
                <c:pt idx="41318">
                  <c:v>43792.21875</c:v>
                </c:pt>
                <c:pt idx="41319">
                  <c:v>43792.239583333401</c:v>
                </c:pt>
                <c:pt idx="41320">
                  <c:v>43792.260416666599</c:v>
                </c:pt>
                <c:pt idx="41321">
                  <c:v>43792.28125</c:v>
                </c:pt>
                <c:pt idx="41322">
                  <c:v>43792.302083333401</c:v>
                </c:pt>
                <c:pt idx="41323">
                  <c:v>43792.322916666599</c:v>
                </c:pt>
                <c:pt idx="41324">
                  <c:v>43792.34375</c:v>
                </c:pt>
                <c:pt idx="41325">
                  <c:v>43792.364583333401</c:v>
                </c:pt>
                <c:pt idx="41326">
                  <c:v>43792.385416666599</c:v>
                </c:pt>
                <c:pt idx="41327">
                  <c:v>43792.40625</c:v>
                </c:pt>
                <c:pt idx="41328">
                  <c:v>43792.427083333401</c:v>
                </c:pt>
                <c:pt idx="41329">
                  <c:v>43792.447916666599</c:v>
                </c:pt>
                <c:pt idx="41330">
                  <c:v>43792.46875</c:v>
                </c:pt>
                <c:pt idx="41331">
                  <c:v>43792.489583333401</c:v>
                </c:pt>
                <c:pt idx="41332">
                  <c:v>43792.510416666599</c:v>
                </c:pt>
                <c:pt idx="41333">
                  <c:v>43792.53125</c:v>
                </c:pt>
                <c:pt idx="41334">
                  <c:v>43792.552083333401</c:v>
                </c:pt>
                <c:pt idx="41335">
                  <c:v>43792.572916666599</c:v>
                </c:pt>
                <c:pt idx="41336">
                  <c:v>43792.59375</c:v>
                </c:pt>
                <c:pt idx="41337">
                  <c:v>43792.614583333401</c:v>
                </c:pt>
                <c:pt idx="41338">
                  <c:v>43792.635416666599</c:v>
                </c:pt>
                <c:pt idx="41339">
                  <c:v>43792.65625</c:v>
                </c:pt>
                <c:pt idx="41340">
                  <c:v>43792.677083333401</c:v>
                </c:pt>
                <c:pt idx="41341">
                  <c:v>43792.697916666599</c:v>
                </c:pt>
                <c:pt idx="41342">
                  <c:v>43792.71875</c:v>
                </c:pt>
                <c:pt idx="41343">
                  <c:v>43792.739583333401</c:v>
                </c:pt>
                <c:pt idx="41344">
                  <c:v>43792.760416666599</c:v>
                </c:pt>
                <c:pt idx="41345">
                  <c:v>43792.78125</c:v>
                </c:pt>
                <c:pt idx="41346">
                  <c:v>43792.802083333401</c:v>
                </c:pt>
                <c:pt idx="41347">
                  <c:v>43792.822916666599</c:v>
                </c:pt>
                <c:pt idx="41348">
                  <c:v>43792.84375</c:v>
                </c:pt>
                <c:pt idx="41349">
                  <c:v>43792.864583333401</c:v>
                </c:pt>
                <c:pt idx="41350">
                  <c:v>43792.885416666599</c:v>
                </c:pt>
                <c:pt idx="41351">
                  <c:v>43792.90625</c:v>
                </c:pt>
                <c:pt idx="41352">
                  <c:v>43792.927083333401</c:v>
                </c:pt>
                <c:pt idx="41353">
                  <c:v>43792.947916666599</c:v>
                </c:pt>
                <c:pt idx="41354">
                  <c:v>43792.96875</c:v>
                </c:pt>
                <c:pt idx="41355">
                  <c:v>43792.989583333401</c:v>
                </c:pt>
                <c:pt idx="41356">
                  <c:v>43793.010416666599</c:v>
                </c:pt>
                <c:pt idx="41357">
                  <c:v>43793.03125</c:v>
                </c:pt>
                <c:pt idx="41358">
                  <c:v>43793.052083333401</c:v>
                </c:pt>
                <c:pt idx="41359">
                  <c:v>43793.072916666599</c:v>
                </c:pt>
                <c:pt idx="41360">
                  <c:v>43793.09375</c:v>
                </c:pt>
                <c:pt idx="41361">
                  <c:v>43793.114583333401</c:v>
                </c:pt>
                <c:pt idx="41362">
                  <c:v>43793.135416666599</c:v>
                </c:pt>
                <c:pt idx="41363">
                  <c:v>43793.15625</c:v>
                </c:pt>
                <c:pt idx="41364">
                  <c:v>43793.177083333401</c:v>
                </c:pt>
                <c:pt idx="41365">
                  <c:v>43793.197916666599</c:v>
                </c:pt>
                <c:pt idx="41366">
                  <c:v>43793.21875</c:v>
                </c:pt>
                <c:pt idx="41367">
                  <c:v>43793.239583333401</c:v>
                </c:pt>
                <c:pt idx="41368">
                  <c:v>43793.260416666599</c:v>
                </c:pt>
                <c:pt idx="41369">
                  <c:v>43793.28125</c:v>
                </c:pt>
                <c:pt idx="41370">
                  <c:v>43793.302083333401</c:v>
                </c:pt>
                <c:pt idx="41371">
                  <c:v>43793.322916666599</c:v>
                </c:pt>
                <c:pt idx="41372">
                  <c:v>43793.34375</c:v>
                </c:pt>
                <c:pt idx="41373">
                  <c:v>43793.364583333401</c:v>
                </c:pt>
                <c:pt idx="41374">
                  <c:v>43793.385416666599</c:v>
                </c:pt>
                <c:pt idx="41375">
                  <c:v>43793.40625</c:v>
                </c:pt>
                <c:pt idx="41376">
                  <c:v>43793.427083333401</c:v>
                </c:pt>
                <c:pt idx="41377">
                  <c:v>43793.447916666599</c:v>
                </c:pt>
                <c:pt idx="41378">
                  <c:v>43793.46875</c:v>
                </c:pt>
                <c:pt idx="41379">
                  <c:v>43793.489583333401</c:v>
                </c:pt>
                <c:pt idx="41380">
                  <c:v>43793.510416666599</c:v>
                </c:pt>
                <c:pt idx="41381">
                  <c:v>43793.53125</c:v>
                </c:pt>
                <c:pt idx="41382">
                  <c:v>43793.552083333401</c:v>
                </c:pt>
                <c:pt idx="41383">
                  <c:v>43793.572916666599</c:v>
                </c:pt>
                <c:pt idx="41384">
                  <c:v>43793.59375</c:v>
                </c:pt>
                <c:pt idx="41385">
                  <c:v>43793.614583333401</c:v>
                </c:pt>
                <c:pt idx="41386">
                  <c:v>43793.635416666599</c:v>
                </c:pt>
                <c:pt idx="41387">
                  <c:v>43793.65625</c:v>
                </c:pt>
                <c:pt idx="41388">
                  <c:v>43793.677083333401</c:v>
                </c:pt>
                <c:pt idx="41389">
                  <c:v>43793.697916666599</c:v>
                </c:pt>
                <c:pt idx="41390">
                  <c:v>43793.71875</c:v>
                </c:pt>
                <c:pt idx="41391">
                  <c:v>43793.739583333401</c:v>
                </c:pt>
                <c:pt idx="41392">
                  <c:v>43793.760416666599</c:v>
                </c:pt>
                <c:pt idx="41393">
                  <c:v>43793.78125</c:v>
                </c:pt>
                <c:pt idx="41394">
                  <c:v>43793.802083333401</c:v>
                </c:pt>
                <c:pt idx="41395">
                  <c:v>43793.822916666599</c:v>
                </c:pt>
                <c:pt idx="41396">
                  <c:v>43793.84375</c:v>
                </c:pt>
                <c:pt idx="41397">
                  <c:v>43793.864583333401</c:v>
                </c:pt>
                <c:pt idx="41398">
                  <c:v>43793.885416666599</c:v>
                </c:pt>
                <c:pt idx="41399">
                  <c:v>43793.90625</c:v>
                </c:pt>
                <c:pt idx="41400">
                  <c:v>43793.927083333401</c:v>
                </c:pt>
                <c:pt idx="41401">
                  <c:v>43793.947916666599</c:v>
                </c:pt>
                <c:pt idx="41402">
                  <c:v>43793.96875</c:v>
                </c:pt>
                <c:pt idx="41403">
                  <c:v>43793.989583333401</c:v>
                </c:pt>
                <c:pt idx="41404">
                  <c:v>43794.010416666599</c:v>
                </c:pt>
                <c:pt idx="41405">
                  <c:v>43794.03125</c:v>
                </c:pt>
                <c:pt idx="41406">
                  <c:v>43794.052083333401</c:v>
                </c:pt>
                <c:pt idx="41407">
                  <c:v>43794.072916666599</c:v>
                </c:pt>
                <c:pt idx="41408">
                  <c:v>43794.09375</c:v>
                </c:pt>
                <c:pt idx="41409">
                  <c:v>43794.114583333401</c:v>
                </c:pt>
                <c:pt idx="41410">
                  <c:v>43794.135416666599</c:v>
                </c:pt>
                <c:pt idx="41411">
                  <c:v>43794.15625</c:v>
                </c:pt>
                <c:pt idx="41412">
                  <c:v>43794.177083333401</c:v>
                </c:pt>
                <c:pt idx="41413">
                  <c:v>43794.197916666599</c:v>
                </c:pt>
                <c:pt idx="41414">
                  <c:v>43794.21875</c:v>
                </c:pt>
                <c:pt idx="41415">
                  <c:v>43794.239583333401</c:v>
                </c:pt>
                <c:pt idx="41416">
                  <c:v>43794.260416666599</c:v>
                </c:pt>
                <c:pt idx="41417">
                  <c:v>43794.28125</c:v>
                </c:pt>
                <c:pt idx="41418">
                  <c:v>43794.302083333401</c:v>
                </c:pt>
                <c:pt idx="41419">
                  <c:v>43794.322916666599</c:v>
                </c:pt>
                <c:pt idx="41420">
                  <c:v>43794.34375</c:v>
                </c:pt>
                <c:pt idx="41421">
                  <c:v>43794.364583333401</c:v>
                </c:pt>
                <c:pt idx="41422">
                  <c:v>43794.385416666599</c:v>
                </c:pt>
                <c:pt idx="41423">
                  <c:v>43794.40625</c:v>
                </c:pt>
                <c:pt idx="41424">
                  <c:v>43794.427083333401</c:v>
                </c:pt>
                <c:pt idx="41425">
                  <c:v>43794.447916666599</c:v>
                </c:pt>
                <c:pt idx="41426">
                  <c:v>43794.46875</c:v>
                </c:pt>
                <c:pt idx="41427">
                  <c:v>43794.489583333401</c:v>
                </c:pt>
                <c:pt idx="41428">
                  <c:v>43794.510416666599</c:v>
                </c:pt>
                <c:pt idx="41429">
                  <c:v>43794.53125</c:v>
                </c:pt>
                <c:pt idx="41430">
                  <c:v>43794.552083333401</c:v>
                </c:pt>
                <c:pt idx="41431">
                  <c:v>43794.572916666599</c:v>
                </c:pt>
                <c:pt idx="41432">
                  <c:v>43794.59375</c:v>
                </c:pt>
                <c:pt idx="41433">
                  <c:v>43794.614583333401</c:v>
                </c:pt>
                <c:pt idx="41434">
                  <c:v>43794.635416666599</c:v>
                </c:pt>
                <c:pt idx="41435">
                  <c:v>43794.65625</c:v>
                </c:pt>
                <c:pt idx="41436">
                  <c:v>43794.677083333401</c:v>
                </c:pt>
                <c:pt idx="41437">
                  <c:v>43794.697916666599</c:v>
                </c:pt>
                <c:pt idx="41438">
                  <c:v>43794.71875</c:v>
                </c:pt>
                <c:pt idx="41439">
                  <c:v>43794.739583333401</c:v>
                </c:pt>
                <c:pt idx="41440">
                  <c:v>43794.760416666599</c:v>
                </c:pt>
                <c:pt idx="41441">
                  <c:v>43794.78125</c:v>
                </c:pt>
                <c:pt idx="41442">
                  <c:v>43794.802083333401</c:v>
                </c:pt>
                <c:pt idx="41443">
                  <c:v>43794.822916666599</c:v>
                </c:pt>
                <c:pt idx="41444">
                  <c:v>43794.84375</c:v>
                </c:pt>
                <c:pt idx="41445">
                  <c:v>43794.864583333401</c:v>
                </c:pt>
                <c:pt idx="41446">
                  <c:v>43794.885416666599</c:v>
                </c:pt>
                <c:pt idx="41447">
                  <c:v>43794.90625</c:v>
                </c:pt>
                <c:pt idx="41448">
                  <c:v>43794.927083333401</c:v>
                </c:pt>
                <c:pt idx="41449">
                  <c:v>43794.947916666599</c:v>
                </c:pt>
                <c:pt idx="41450">
                  <c:v>43794.96875</c:v>
                </c:pt>
                <c:pt idx="41451">
                  <c:v>43794.989583333401</c:v>
                </c:pt>
                <c:pt idx="41452">
                  <c:v>43795.010416666599</c:v>
                </c:pt>
                <c:pt idx="41453">
                  <c:v>43795.03125</c:v>
                </c:pt>
                <c:pt idx="41454">
                  <c:v>43795.052083333401</c:v>
                </c:pt>
                <c:pt idx="41455">
                  <c:v>43795.072916666599</c:v>
                </c:pt>
                <c:pt idx="41456">
                  <c:v>43795.09375</c:v>
                </c:pt>
                <c:pt idx="41457">
                  <c:v>43795.114583333401</c:v>
                </c:pt>
                <c:pt idx="41458">
                  <c:v>43795.135416666599</c:v>
                </c:pt>
                <c:pt idx="41459">
                  <c:v>43795.15625</c:v>
                </c:pt>
                <c:pt idx="41460">
                  <c:v>43795.177083333401</c:v>
                </c:pt>
                <c:pt idx="41461">
                  <c:v>43795.197916666599</c:v>
                </c:pt>
                <c:pt idx="41462">
                  <c:v>43795.21875</c:v>
                </c:pt>
                <c:pt idx="41463">
                  <c:v>43795.239583333401</c:v>
                </c:pt>
                <c:pt idx="41464">
                  <c:v>43795.260416666599</c:v>
                </c:pt>
                <c:pt idx="41465">
                  <c:v>43795.28125</c:v>
                </c:pt>
                <c:pt idx="41466">
                  <c:v>43795.302083333401</c:v>
                </c:pt>
                <c:pt idx="41467">
                  <c:v>43795.322916666599</c:v>
                </c:pt>
                <c:pt idx="41468">
                  <c:v>43795.34375</c:v>
                </c:pt>
                <c:pt idx="41469">
                  <c:v>43795.364583333401</c:v>
                </c:pt>
                <c:pt idx="41470">
                  <c:v>43795.385416666599</c:v>
                </c:pt>
                <c:pt idx="41471">
                  <c:v>43795.40625</c:v>
                </c:pt>
                <c:pt idx="41472">
                  <c:v>43795.427083333401</c:v>
                </c:pt>
                <c:pt idx="41473">
                  <c:v>43795.447916666599</c:v>
                </c:pt>
                <c:pt idx="41474">
                  <c:v>43795.46875</c:v>
                </c:pt>
                <c:pt idx="41475">
                  <c:v>43795.489583333401</c:v>
                </c:pt>
                <c:pt idx="41476">
                  <c:v>43795.510416666599</c:v>
                </c:pt>
                <c:pt idx="41477">
                  <c:v>43795.53125</c:v>
                </c:pt>
                <c:pt idx="41478">
                  <c:v>43795.552083333401</c:v>
                </c:pt>
                <c:pt idx="41479">
                  <c:v>43795.572916666599</c:v>
                </c:pt>
                <c:pt idx="41480">
                  <c:v>43795.59375</c:v>
                </c:pt>
                <c:pt idx="41481">
                  <c:v>43795.614583333401</c:v>
                </c:pt>
                <c:pt idx="41482">
                  <c:v>43795.635416666599</c:v>
                </c:pt>
                <c:pt idx="41483">
                  <c:v>43795.65625</c:v>
                </c:pt>
                <c:pt idx="41484">
                  <c:v>43795.677083333401</c:v>
                </c:pt>
                <c:pt idx="41485">
                  <c:v>43795.697916666599</c:v>
                </c:pt>
                <c:pt idx="41486">
                  <c:v>43795.71875</c:v>
                </c:pt>
                <c:pt idx="41487">
                  <c:v>43795.739583333401</c:v>
                </c:pt>
                <c:pt idx="41488">
                  <c:v>43795.760416666599</c:v>
                </c:pt>
                <c:pt idx="41489">
                  <c:v>43795.78125</c:v>
                </c:pt>
                <c:pt idx="41490">
                  <c:v>43795.802083333401</c:v>
                </c:pt>
                <c:pt idx="41491">
                  <c:v>43795.822916666599</c:v>
                </c:pt>
                <c:pt idx="41492">
                  <c:v>43795.84375</c:v>
                </c:pt>
                <c:pt idx="41493">
                  <c:v>43795.864583333401</c:v>
                </c:pt>
                <c:pt idx="41494">
                  <c:v>43795.885416666599</c:v>
                </c:pt>
                <c:pt idx="41495">
                  <c:v>43795.90625</c:v>
                </c:pt>
                <c:pt idx="41496">
                  <c:v>43795.927083333401</c:v>
                </c:pt>
                <c:pt idx="41497">
                  <c:v>43795.947916666599</c:v>
                </c:pt>
                <c:pt idx="41498">
                  <c:v>43795.96875</c:v>
                </c:pt>
                <c:pt idx="41499">
                  <c:v>43795.989583333401</c:v>
                </c:pt>
                <c:pt idx="41500">
                  <c:v>43796.010416666599</c:v>
                </c:pt>
                <c:pt idx="41501">
                  <c:v>43796.03125</c:v>
                </c:pt>
                <c:pt idx="41502">
                  <c:v>43796.052083333401</c:v>
                </c:pt>
                <c:pt idx="41503">
                  <c:v>43796.072916666599</c:v>
                </c:pt>
                <c:pt idx="41504">
                  <c:v>43796.09375</c:v>
                </c:pt>
                <c:pt idx="41505">
                  <c:v>43796.114583333401</c:v>
                </c:pt>
                <c:pt idx="41506">
                  <c:v>43796.135416666599</c:v>
                </c:pt>
                <c:pt idx="41507">
                  <c:v>43796.15625</c:v>
                </c:pt>
                <c:pt idx="41508">
                  <c:v>43796.177083333401</c:v>
                </c:pt>
                <c:pt idx="41509">
                  <c:v>43796.197916666599</c:v>
                </c:pt>
                <c:pt idx="41510">
                  <c:v>43796.21875</c:v>
                </c:pt>
                <c:pt idx="41511">
                  <c:v>43796.239583333401</c:v>
                </c:pt>
                <c:pt idx="41512">
                  <c:v>43796.260416666599</c:v>
                </c:pt>
                <c:pt idx="41513">
                  <c:v>43796.28125</c:v>
                </c:pt>
                <c:pt idx="41514">
                  <c:v>43796.302083333401</c:v>
                </c:pt>
                <c:pt idx="41515">
                  <c:v>43796.322916666599</c:v>
                </c:pt>
                <c:pt idx="41516">
                  <c:v>43796.34375</c:v>
                </c:pt>
                <c:pt idx="41517">
                  <c:v>43796.364583333401</c:v>
                </c:pt>
                <c:pt idx="41518">
                  <c:v>43796.385416666599</c:v>
                </c:pt>
                <c:pt idx="41519">
                  <c:v>43796.40625</c:v>
                </c:pt>
                <c:pt idx="41520">
                  <c:v>43796.427083333401</c:v>
                </c:pt>
                <c:pt idx="41521">
                  <c:v>43796.447916666599</c:v>
                </c:pt>
                <c:pt idx="41522">
                  <c:v>43796.46875</c:v>
                </c:pt>
                <c:pt idx="41523">
                  <c:v>43796.489583333401</c:v>
                </c:pt>
                <c:pt idx="41524">
                  <c:v>43796.510416666599</c:v>
                </c:pt>
                <c:pt idx="41525">
                  <c:v>43796.53125</c:v>
                </c:pt>
                <c:pt idx="41526">
                  <c:v>43796.552083333401</c:v>
                </c:pt>
                <c:pt idx="41527">
                  <c:v>43796.572916666599</c:v>
                </c:pt>
                <c:pt idx="41528">
                  <c:v>43796.59375</c:v>
                </c:pt>
                <c:pt idx="41529">
                  <c:v>43796.614583333401</c:v>
                </c:pt>
                <c:pt idx="41530">
                  <c:v>43796.635416666599</c:v>
                </c:pt>
                <c:pt idx="41531">
                  <c:v>43796.65625</c:v>
                </c:pt>
                <c:pt idx="41532">
                  <c:v>43796.677083333401</c:v>
                </c:pt>
                <c:pt idx="41533">
                  <c:v>43796.697916666599</c:v>
                </c:pt>
                <c:pt idx="41534">
                  <c:v>43796.71875</c:v>
                </c:pt>
                <c:pt idx="41535">
                  <c:v>43796.739583333401</c:v>
                </c:pt>
                <c:pt idx="41536">
                  <c:v>43796.760416666599</c:v>
                </c:pt>
                <c:pt idx="41537">
                  <c:v>43796.78125</c:v>
                </c:pt>
                <c:pt idx="41538">
                  <c:v>43796.802083333401</c:v>
                </c:pt>
                <c:pt idx="41539">
                  <c:v>43796.822916666599</c:v>
                </c:pt>
                <c:pt idx="41540">
                  <c:v>43796.84375</c:v>
                </c:pt>
                <c:pt idx="41541">
                  <c:v>43796.864583333401</c:v>
                </c:pt>
                <c:pt idx="41542">
                  <c:v>43796.885416666599</c:v>
                </c:pt>
                <c:pt idx="41543">
                  <c:v>43796.90625</c:v>
                </c:pt>
                <c:pt idx="41544">
                  <c:v>43796.927083333401</c:v>
                </c:pt>
                <c:pt idx="41545">
                  <c:v>43796.947916666599</c:v>
                </c:pt>
                <c:pt idx="41546">
                  <c:v>43796.96875</c:v>
                </c:pt>
                <c:pt idx="41547">
                  <c:v>43796.989583333401</c:v>
                </c:pt>
                <c:pt idx="41548">
                  <c:v>43797.010416666599</c:v>
                </c:pt>
                <c:pt idx="41549">
                  <c:v>43797.03125</c:v>
                </c:pt>
                <c:pt idx="41550">
                  <c:v>43797.052083333401</c:v>
                </c:pt>
                <c:pt idx="41551">
                  <c:v>43797.072916666599</c:v>
                </c:pt>
                <c:pt idx="41552">
                  <c:v>43797.09375</c:v>
                </c:pt>
                <c:pt idx="41553">
                  <c:v>43797.114583333401</c:v>
                </c:pt>
                <c:pt idx="41554">
                  <c:v>43797.135416666599</c:v>
                </c:pt>
                <c:pt idx="41555">
                  <c:v>43797.15625</c:v>
                </c:pt>
                <c:pt idx="41556">
                  <c:v>43797.177083333401</c:v>
                </c:pt>
                <c:pt idx="41557">
                  <c:v>43797.197916666599</c:v>
                </c:pt>
                <c:pt idx="41558">
                  <c:v>43797.21875</c:v>
                </c:pt>
                <c:pt idx="41559">
                  <c:v>43797.239583333401</c:v>
                </c:pt>
                <c:pt idx="41560">
                  <c:v>43797.260416666599</c:v>
                </c:pt>
                <c:pt idx="41561">
                  <c:v>43797.28125</c:v>
                </c:pt>
                <c:pt idx="41562">
                  <c:v>43797.302083333401</c:v>
                </c:pt>
                <c:pt idx="41563">
                  <c:v>43797.322916666599</c:v>
                </c:pt>
                <c:pt idx="41564">
                  <c:v>43797.34375</c:v>
                </c:pt>
                <c:pt idx="41565">
                  <c:v>43797.364583333401</c:v>
                </c:pt>
                <c:pt idx="41566">
                  <c:v>43797.385416666599</c:v>
                </c:pt>
                <c:pt idx="41567">
                  <c:v>43797.40625</c:v>
                </c:pt>
                <c:pt idx="41568">
                  <c:v>43797.427083333401</c:v>
                </c:pt>
                <c:pt idx="41569">
                  <c:v>43797.447916666599</c:v>
                </c:pt>
                <c:pt idx="41570">
                  <c:v>43797.46875</c:v>
                </c:pt>
                <c:pt idx="41571">
                  <c:v>43797.489583333401</c:v>
                </c:pt>
                <c:pt idx="41572">
                  <c:v>43797.510416666599</c:v>
                </c:pt>
                <c:pt idx="41573">
                  <c:v>43797.53125</c:v>
                </c:pt>
                <c:pt idx="41574">
                  <c:v>43797.552083333401</c:v>
                </c:pt>
                <c:pt idx="41575">
                  <c:v>43797.572916666599</c:v>
                </c:pt>
                <c:pt idx="41576">
                  <c:v>43797.59375</c:v>
                </c:pt>
                <c:pt idx="41577">
                  <c:v>43797.614583333401</c:v>
                </c:pt>
                <c:pt idx="41578">
                  <c:v>43797.635416666599</c:v>
                </c:pt>
                <c:pt idx="41579">
                  <c:v>43797.65625</c:v>
                </c:pt>
                <c:pt idx="41580">
                  <c:v>43797.677083333401</c:v>
                </c:pt>
                <c:pt idx="41581">
                  <c:v>43797.697916666599</c:v>
                </c:pt>
                <c:pt idx="41582">
                  <c:v>43797.71875</c:v>
                </c:pt>
                <c:pt idx="41583">
                  <c:v>43797.739583333401</c:v>
                </c:pt>
                <c:pt idx="41584">
                  <c:v>43797.760416666599</c:v>
                </c:pt>
                <c:pt idx="41585">
                  <c:v>43797.78125</c:v>
                </c:pt>
                <c:pt idx="41586">
                  <c:v>43797.802083333401</c:v>
                </c:pt>
                <c:pt idx="41587">
                  <c:v>43797.822916666599</c:v>
                </c:pt>
                <c:pt idx="41588">
                  <c:v>43797.84375</c:v>
                </c:pt>
                <c:pt idx="41589">
                  <c:v>43797.864583333401</c:v>
                </c:pt>
                <c:pt idx="41590">
                  <c:v>43797.885416666599</c:v>
                </c:pt>
                <c:pt idx="41591">
                  <c:v>43797.90625</c:v>
                </c:pt>
                <c:pt idx="41592">
                  <c:v>43797.927083333401</c:v>
                </c:pt>
                <c:pt idx="41593">
                  <c:v>43797.947916666599</c:v>
                </c:pt>
                <c:pt idx="41594">
                  <c:v>43797.96875</c:v>
                </c:pt>
                <c:pt idx="41595">
                  <c:v>43797.989583333401</c:v>
                </c:pt>
                <c:pt idx="41596">
                  <c:v>43798.010416666599</c:v>
                </c:pt>
                <c:pt idx="41597">
                  <c:v>43798.03125</c:v>
                </c:pt>
                <c:pt idx="41598">
                  <c:v>43798.052083333401</c:v>
                </c:pt>
                <c:pt idx="41599">
                  <c:v>43798.072916666599</c:v>
                </c:pt>
                <c:pt idx="41600">
                  <c:v>43798.09375</c:v>
                </c:pt>
                <c:pt idx="41601">
                  <c:v>43798.114583333401</c:v>
                </c:pt>
                <c:pt idx="41602">
                  <c:v>43798.135416666599</c:v>
                </c:pt>
                <c:pt idx="41603">
                  <c:v>43798.15625</c:v>
                </c:pt>
                <c:pt idx="41604">
                  <c:v>43798.177083333401</c:v>
                </c:pt>
                <c:pt idx="41605">
                  <c:v>43798.197916666599</c:v>
                </c:pt>
                <c:pt idx="41606">
                  <c:v>43798.21875</c:v>
                </c:pt>
                <c:pt idx="41607">
                  <c:v>43798.239583333401</c:v>
                </c:pt>
                <c:pt idx="41608">
                  <c:v>43798.260416666599</c:v>
                </c:pt>
                <c:pt idx="41609">
                  <c:v>43798.28125</c:v>
                </c:pt>
                <c:pt idx="41610">
                  <c:v>43798.302083333401</c:v>
                </c:pt>
                <c:pt idx="41611">
                  <c:v>43798.322916666599</c:v>
                </c:pt>
                <c:pt idx="41612">
                  <c:v>43798.34375</c:v>
                </c:pt>
                <c:pt idx="41613">
                  <c:v>43798.364583333401</c:v>
                </c:pt>
                <c:pt idx="41614">
                  <c:v>43798.385416666599</c:v>
                </c:pt>
                <c:pt idx="41615">
                  <c:v>43798.40625</c:v>
                </c:pt>
                <c:pt idx="41616">
                  <c:v>43798.427083333401</c:v>
                </c:pt>
                <c:pt idx="41617">
                  <c:v>43798.447916666599</c:v>
                </c:pt>
                <c:pt idx="41618">
                  <c:v>43798.46875</c:v>
                </c:pt>
                <c:pt idx="41619">
                  <c:v>43798.489583333401</c:v>
                </c:pt>
                <c:pt idx="41620">
                  <c:v>43798.510416666599</c:v>
                </c:pt>
                <c:pt idx="41621">
                  <c:v>43798.53125</c:v>
                </c:pt>
                <c:pt idx="41622">
                  <c:v>43798.552083333401</c:v>
                </c:pt>
                <c:pt idx="41623">
                  <c:v>43798.572916666599</c:v>
                </c:pt>
                <c:pt idx="41624">
                  <c:v>43798.59375</c:v>
                </c:pt>
                <c:pt idx="41625">
                  <c:v>43798.614583333401</c:v>
                </c:pt>
                <c:pt idx="41626">
                  <c:v>43798.635416666599</c:v>
                </c:pt>
                <c:pt idx="41627">
                  <c:v>43798.65625</c:v>
                </c:pt>
                <c:pt idx="41628">
                  <c:v>43798.677083333401</c:v>
                </c:pt>
                <c:pt idx="41629">
                  <c:v>43798.697916666599</c:v>
                </c:pt>
                <c:pt idx="41630">
                  <c:v>43798.71875</c:v>
                </c:pt>
                <c:pt idx="41631">
                  <c:v>43798.739583333401</c:v>
                </c:pt>
                <c:pt idx="41632">
                  <c:v>43798.760416666599</c:v>
                </c:pt>
                <c:pt idx="41633">
                  <c:v>43798.78125</c:v>
                </c:pt>
                <c:pt idx="41634">
                  <c:v>43798.802083333401</c:v>
                </c:pt>
                <c:pt idx="41635">
                  <c:v>43798.822916666599</c:v>
                </c:pt>
                <c:pt idx="41636">
                  <c:v>43798.84375</c:v>
                </c:pt>
                <c:pt idx="41637">
                  <c:v>43798.864583333401</c:v>
                </c:pt>
                <c:pt idx="41638">
                  <c:v>43798.885416666599</c:v>
                </c:pt>
                <c:pt idx="41639">
                  <c:v>43798.90625</c:v>
                </c:pt>
                <c:pt idx="41640">
                  <c:v>43798.927083333401</c:v>
                </c:pt>
                <c:pt idx="41641">
                  <c:v>43798.947916666599</c:v>
                </c:pt>
                <c:pt idx="41642">
                  <c:v>43798.96875</c:v>
                </c:pt>
                <c:pt idx="41643">
                  <c:v>43798.989583333401</c:v>
                </c:pt>
                <c:pt idx="41644">
                  <c:v>43799.010416666599</c:v>
                </c:pt>
                <c:pt idx="41645">
                  <c:v>43799.03125</c:v>
                </c:pt>
                <c:pt idx="41646">
                  <c:v>43799.052083333401</c:v>
                </c:pt>
                <c:pt idx="41647">
                  <c:v>43799.072916666599</c:v>
                </c:pt>
                <c:pt idx="41648">
                  <c:v>43799.09375</c:v>
                </c:pt>
                <c:pt idx="41649">
                  <c:v>43799.114583333401</c:v>
                </c:pt>
                <c:pt idx="41650">
                  <c:v>43799.135416666599</c:v>
                </c:pt>
                <c:pt idx="41651">
                  <c:v>43799.15625</c:v>
                </c:pt>
                <c:pt idx="41652">
                  <c:v>43799.177083333401</c:v>
                </c:pt>
                <c:pt idx="41653">
                  <c:v>43799.197916666599</c:v>
                </c:pt>
                <c:pt idx="41654">
                  <c:v>43799.21875</c:v>
                </c:pt>
                <c:pt idx="41655">
                  <c:v>43799.239583333401</c:v>
                </c:pt>
                <c:pt idx="41656">
                  <c:v>43799.260416666599</c:v>
                </c:pt>
                <c:pt idx="41657">
                  <c:v>43799.28125</c:v>
                </c:pt>
                <c:pt idx="41658">
                  <c:v>43799.302083333401</c:v>
                </c:pt>
                <c:pt idx="41659">
                  <c:v>43799.322916666599</c:v>
                </c:pt>
                <c:pt idx="41660">
                  <c:v>43799.34375</c:v>
                </c:pt>
                <c:pt idx="41661">
                  <c:v>43799.364583333401</c:v>
                </c:pt>
                <c:pt idx="41662">
                  <c:v>43799.385416666599</c:v>
                </c:pt>
                <c:pt idx="41663">
                  <c:v>43799.40625</c:v>
                </c:pt>
                <c:pt idx="41664">
                  <c:v>43799.427083333401</c:v>
                </c:pt>
                <c:pt idx="41665">
                  <c:v>43799.447916666599</c:v>
                </c:pt>
                <c:pt idx="41666">
                  <c:v>43799.46875</c:v>
                </c:pt>
                <c:pt idx="41667">
                  <c:v>43799.489583333401</c:v>
                </c:pt>
                <c:pt idx="41668">
                  <c:v>43799.510416666599</c:v>
                </c:pt>
                <c:pt idx="41669">
                  <c:v>43799.53125</c:v>
                </c:pt>
                <c:pt idx="41670">
                  <c:v>43799.552083333401</c:v>
                </c:pt>
                <c:pt idx="41671">
                  <c:v>43799.572916666599</c:v>
                </c:pt>
                <c:pt idx="41672">
                  <c:v>43799.59375</c:v>
                </c:pt>
                <c:pt idx="41673">
                  <c:v>43799.614583333401</c:v>
                </c:pt>
                <c:pt idx="41674">
                  <c:v>43799.635416666599</c:v>
                </c:pt>
                <c:pt idx="41675">
                  <c:v>43799.65625</c:v>
                </c:pt>
                <c:pt idx="41676">
                  <c:v>43799.677083333401</c:v>
                </c:pt>
                <c:pt idx="41677">
                  <c:v>43799.697916666599</c:v>
                </c:pt>
                <c:pt idx="41678">
                  <c:v>43799.71875</c:v>
                </c:pt>
                <c:pt idx="41679">
                  <c:v>43799.739583333401</c:v>
                </c:pt>
                <c:pt idx="41680">
                  <c:v>43799.760416666599</c:v>
                </c:pt>
                <c:pt idx="41681">
                  <c:v>43799.78125</c:v>
                </c:pt>
                <c:pt idx="41682">
                  <c:v>43799.802083333401</c:v>
                </c:pt>
                <c:pt idx="41683">
                  <c:v>43799.822916666599</c:v>
                </c:pt>
                <c:pt idx="41684">
                  <c:v>43799.84375</c:v>
                </c:pt>
                <c:pt idx="41685">
                  <c:v>43799.864583333401</c:v>
                </c:pt>
                <c:pt idx="41686">
                  <c:v>43799.885416666599</c:v>
                </c:pt>
                <c:pt idx="41687">
                  <c:v>43799.90625</c:v>
                </c:pt>
                <c:pt idx="41688">
                  <c:v>43799.927083333401</c:v>
                </c:pt>
                <c:pt idx="41689">
                  <c:v>43799.947916666599</c:v>
                </c:pt>
                <c:pt idx="41690">
                  <c:v>43799.96875</c:v>
                </c:pt>
                <c:pt idx="41691">
                  <c:v>43799.989583333401</c:v>
                </c:pt>
                <c:pt idx="41692">
                  <c:v>43800.010416666599</c:v>
                </c:pt>
                <c:pt idx="41693">
                  <c:v>43800.03125</c:v>
                </c:pt>
                <c:pt idx="41694">
                  <c:v>43800.052083333401</c:v>
                </c:pt>
                <c:pt idx="41695">
                  <c:v>43800.072916666599</c:v>
                </c:pt>
                <c:pt idx="41696">
                  <c:v>43800.09375</c:v>
                </c:pt>
                <c:pt idx="41697">
                  <c:v>43800.114583333401</c:v>
                </c:pt>
                <c:pt idx="41698">
                  <c:v>43800.135416666599</c:v>
                </c:pt>
                <c:pt idx="41699">
                  <c:v>43800.15625</c:v>
                </c:pt>
                <c:pt idx="41700">
                  <c:v>43800.177083333401</c:v>
                </c:pt>
                <c:pt idx="41701">
                  <c:v>43800.197916666599</c:v>
                </c:pt>
                <c:pt idx="41702">
                  <c:v>43800.21875</c:v>
                </c:pt>
                <c:pt idx="41703">
                  <c:v>43800.239583333401</c:v>
                </c:pt>
                <c:pt idx="41704">
                  <c:v>43800.260416666599</c:v>
                </c:pt>
                <c:pt idx="41705">
                  <c:v>43800.28125</c:v>
                </c:pt>
                <c:pt idx="41706">
                  <c:v>43800.302083333401</c:v>
                </c:pt>
                <c:pt idx="41707">
                  <c:v>43800.322916666599</c:v>
                </c:pt>
                <c:pt idx="41708">
                  <c:v>43800.34375</c:v>
                </c:pt>
                <c:pt idx="41709">
                  <c:v>43800.364583333401</c:v>
                </c:pt>
                <c:pt idx="41710">
                  <c:v>43800.385416666599</c:v>
                </c:pt>
                <c:pt idx="41711">
                  <c:v>43800.40625</c:v>
                </c:pt>
                <c:pt idx="41712">
                  <c:v>43800.427083333401</c:v>
                </c:pt>
                <c:pt idx="41713">
                  <c:v>43800.447916666599</c:v>
                </c:pt>
                <c:pt idx="41714">
                  <c:v>43800.46875</c:v>
                </c:pt>
                <c:pt idx="41715">
                  <c:v>43800.489583333401</c:v>
                </c:pt>
                <c:pt idx="41716">
                  <c:v>43800.510416666599</c:v>
                </c:pt>
                <c:pt idx="41717">
                  <c:v>43800.53125</c:v>
                </c:pt>
                <c:pt idx="41718">
                  <c:v>43800.552083333401</c:v>
                </c:pt>
                <c:pt idx="41719">
                  <c:v>43800.572916666599</c:v>
                </c:pt>
                <c:pt idx="41720">
                  <c:v>43800.59375</c:v>
                </c:pt>
                <c:pt idx="41721">
                  <c:v>43800.614583333401</c:v>
                </c:pt>
                <c:pt idx="41722">
                  <c:v>43800.635416666599</c:v>
                </c:pt>
                <c:pt idx="41723">
                  <c:v>43800.65625</c:v>
                </c:pt>
                <c:pt idx="41724">
                  <c:v>43800.677083333401</c:v>
                </c:pt>
                <c:pt idx="41725">
                  <c:v>43800.697916666599</c:v>
                </c:pt>
                <c:pt idx="41726">
                  <c:v>43800.71875</c:v>
                </c:pt>
                <c:pt idx="41727">
                  <c:v>43800.739583333401</c:v>
                </c:pt>
                <c:pt idx="41728">
                  <c:v>43800.760416666599</c:v>
                </c:pt>
                <c:pt idx="41729">
                  <c:v>43800.78125</c:v>
                </c:pt>
                <c:pt idx="41730">
                  <c:v>43800.802083333401</c:v>
                </c:pt>
                <c:pt idx="41731">
                  <c:v>43800.822916666599</c:v>
                </c:pt>
                <c:pt idx="41732">
                  <c:v>43800.84375</c:v>
                </c:pt>
                <c:pt idx="41733">
                  <c:v>43800.864583333401</c:v>
                </c:pt>
                <c:pt idx="41734">
                  <c:v>43800.885416666599</c:v>
                </c:pt>
                <c:pt idx="41735">
                  <c:v>43800.90625</c:v>
                </c:pt>
                <c:pt idx="41736">
                  <c:v>43800.927083333401</c:v>
                </c:pt>
                <c:pt idx="41737">
                  <c:v>43800.947916666599</c:v>
                </c:pt>
                <c:pt idx="41738">
                  <c:v>43800.96875</c:v>
                </c:pt>
                <c:pt idx="41739">
                  <c:v>43800.989583333401</c:v>
                </c:pt>
                <c:pt idx="41740">
                  <c:v>43801.010416666599</c:v>
                </c:pt>
                <c:pt idx="41741">
                  <c:v>43801.03125</c:v>
                </c:pt>
                <c:pt idx="41742">
                  <c:v>43801.052083333401</c:v>
                </c:pt>
                <c:pt idx="41743">
                  <c:v>43801.072916666599</c:v>
                </c:pt>
                <c:pt idx="41744">
                  <c:v>43801.09375</c:v>
                </c:pt>
                <c:pt idx="41745">
                  <c:v>43801.114583333401</c:v>
                </c:pt>
                <c:pt idx="41746">
                  <c:v>43801.135416666599</c:v>
                </c:pt>
                <c:pt idx="41747">
                  <c:v>43801.15625</c:v>
                </c:pt>
                <c:pt idx="41748">
                  <c:v>43801.177083333401</c:v>
                </c:pt>
                <c:pt idx="41749">
                  <c:v>43801.197916666599</c:v>
                </c:pt>
                <c:pt idx="41750">
                  <c:v>43801.21875</c:v>
                </c:pt>
                <c:pt idx="41751">
                  <c:v>43801.239583333401</c:v>
                </c:pt>
                <c:pt idx="41752">
                  <c:v>43801.260416666599</c:v>
                </c:pt>
                <c:pt idx="41753">
                  <c:v>43801.28125</c:v>
                </c:pt>
                <c:pt idx="41754">
                  <c:v>43801.302083333401</c:v>
                </c:pt>
                <c:pt idx="41755">
                  <c:v>43801.322916666599</c:v>
                </c:pt>
                <c:pt idx="41756">
                  <c:v>43801.34375</c:v>
                </c:pt>
                <c:pt idx="41757">
                  <c:v>43801.364583333401</c:v>
                </c:pt>
                <c:pt idx="41758">
                  <c:v>43801.385416666599</c:v>
                </c:pt>
                <c:pt idx="41759">
                  <c:v>43801.40625</c:v>
                </c:pt>
                <c:pt idx="41760">
                  <c:v>43801.427083333401</c:v>
                </c:pt>
                <c:pt idx="41761">
                  <c:v>43801.447916666599</c:v>
                </c:pt>
                <c:pt idx="41762">
                  <c:v>43801.46875</c:v>
                </c:pt>
                <c:pt idx="41763">
                  <c:v>43801.489583333401</c:v>
                </c:pt>
                <c:pt idx="41764">
                  <c:v>43801.510416666599</c:v>
                </c:pt>
                <c:pt idx="41765">
                  <c:v>43801.53125</c:v>
                </c:pt>
                <c:pt idx="41766">
                  <c:v>43801.552083333401</c:v>
                </c:pt>
                <c:pt idx="41767">
                  <c:v>43801.572916666599</c:v>
                </c:pt>
                <c:pt idx="41768">
                  <c:v>43801.59375</c:v>
                </c:pt>
                <c:pt idx="41769">
                  <c:v>43801.614583333401</c:v>
                </c:pt>
                <c:pt idx="41770">
                  <c:v>43801.635416666599</c:v>
                </c:pt>
                <c:pt idx="41771">
                  <c:v>43801.65625</c:v>
                </c:pt>
                <c:pt idx="41772">
                  <c:v>43801.677083333401</c:v>
                </c:pt>
                <c:pt idx="41773">
                  <c:v>43801.697916666599</c:v>
                </c:pt>
                <c:pt idx="41774">
                  <c:v>43801.71875</c:v>
                </c:pt>
                <c:pt idx="41775">
                  <c:v>43801.739583333401</c:v>
                </c:pt>
                <c:pt idx="41776">
                  <c:v>43801.760416666599</c:v>
                </c:pt>
                <c:pt idx="41777">
                  <c:v>43801.78125</c:v>
                </c:pt>
                <c:pt idx="41778">
                  <c:v>43801.802083333401</c:v>
                </c:pt>
                <c:pt idx="41779">
                  <c:v>43801.822916666599</c:v>
                </c:pt>
                <c:pt idx="41780">
                  <c:v>43801.84375</c:v>
                </c:pt>
                <c:pt idx="41781">
                  <c:v>43801.864583333401</c:v>
                </c:pt>
                <c:pt idx="41782">
                  <c:v>43801.885416666599</c:v>
                </c:pt>
                <c:pt idx="41783">
                  <c:v>43801.90625</c:v>
                </c:pt>
                <c:pt idx="41784">
                  <c:v>43801.927083333401</c:v>
                </c:pt>
                <c:pt idx="41785">
                  <c:v>43801.947916666599</c:v>
                </c:pt>
                <c:pt idx="41786">
                  <c:v>43801.96875</c:v>
                </c:pt>
                <c:pt idx="41787">
                  <c:v>43801.989583333401</c:v>
                </c:pt>
                <c:pt idx="41788">
                  <c:v>43802.010416666599</c:v>
                </c:pt>
                <c:pt idx="41789">
                  <c:v>43802.03125</c:v>
                </c:pt>
                <c:pt idx="41790">
                  <c:v>43802.052083333401</c:v>
                </c:pt>
                <c:pt idx="41791">
                  <c:v>43802.072916666599</c:v>
                </c:pt>
                <c:pt idx="41792">
                  <c:v>43802.09375</c:v>
                </c:pt>
                <c:pt idx="41793">
                  <c:v>43802.114583333401</c:v>
                </c:pt>
                <c:pt idx="41794">
                  <c:v>43802.135416666599</c:v>
                </c:pt>
                <c:pt idx="41795">
                  <c:v>43802.15625</c:v>
                </c:pt>
                <c:pt idx="41796">
                  <c:v>43802.177083333401</c:v>
                </c:pt>
                <c:pt idx="41797">
                  <c:v>43802.197916666599</c:v>
                </c:pt>
                <c:pt idx="41798">
                  <c:v>43802.21875</c:v>
                </c:pt>
                <c:pt idx="41799">
                  <c:v>43802.239583333401</c:v>
                </c:pt>
                <c:pt idx="41800">
                  <c:v>43802.260416666599</c:v>
                </c:pt>
                <c:pt idx="41801">
                  <c:v>43802.28125</c:v>
                </c:pt>
                <c:pt idx="41802">
                  <c:v>43802.302083333401</c:v>
                </c:pt>
                <c:pt idx="41803">
                  <c:v>43802.322916666599</c:v>
                </c:pt>
                <c:pt idx="41804">
                  <c:v>43802.34375</c:v>
                </c:pt>
                <c:pt idx="41805">
                  <c:v>43802.364583333401</c:v>
                </c:pt>
                <c:pt idx="41806">
                  <c:v>43802.385416666599</c:v>
                </c:pt>
                <c:pt idx="41807">
                  <c:v>43802.40625</c:v>
                </c:pt>
                <c:pt idx="41808">
                  <c:v>43802.427083333401</c:v>
                </c:pt>
                <c:pt idx="41809">
                  <c:v>43802.447916666599</c:v>
                </c:pt>
                <c:pt idx="41810">
                  <c:v>43802.46875</c:v>
                </c:pt>
                <c:pt idx="41811">
                  <c:v>43802.489583333401</c:v>
                </c:pt>
                <c:pt idx="41812">
                  <c:v>43802.510416666599</c:v>
                </c:pt>
                <c:pt idx="41813">
                  <c:v>43802.53125</c:v>
                </c:pt>
                <c:pt idx="41814">
                  <c:v>43802.552083333401</c:v>
                </c:pt>
                <c:pt idx="41815">
                  <c:v>43802.572916666599</c:v>
                </c:pt>
                <c:pt idx="41816">
                  <c:v>43802.59375</c:v>
                </c:pt>
                <c:pt idx="41817">
                  <c:v>43802.614583333401</c:v>
                </c:pt>
                <c:pt idx="41818">
                  <c:v>43802.635416666599</c:v>
                </c:pt>
                <c:pt idx="41819">
                  <c:v>43802.65625</c:v>
                </c:pt>
                <c:pt idx="41820">
                  <c:v>43802.677083333401</c:v>
                </c:pt>
                <c:pt idx="41821">
                  <c:v>43802.697916666599</c:v>
                </c:pt>
                <c:pt idx="41822">
                  <c:v>43802.71875</c:v>
                </c:pt>
                <c:pt idx="41823">
                  <c:v>43802.739583333401</c:v>
                </c:pt>
                <c:pt idx="41824">
                  <c:v>43802.760416666599</c:v>
                </c:pt>
                <c:pt idx="41825">
                  <c:v>43802.78125</c:v>
                </c:pt>
                <c:pt idx="41826">
                  <c:v>43802.802083333401</c:v>
                </c:pt>
                <c:pt idx="41827">
                  <c:v>43802.822916666599</c:v>
                </c:pt>
                <c:pt idx="41828">
                  <c:v>43802.84375</c:v>
                </c:pt>
                <c:pt idx="41829">
                  <c:v>43802.864583333401</c:v>
                </c:pt>
                <c:pt idx="41830">
                  <c:v>43802.885416666599</c:v>
                </c:pt>
                <c:pt idx="41831">
                  <c:v>43802.90625</c:v>
                </c:pt>
                <c:pt idx="41832">
                  <c:v>43802.927083333401</c:v>
                </c:pt>
                <c:pt idx="41833">
                  <c:v>43802.947916666599</c:v>
                </c:pt>
                <c:pt idx="41834">
                  <c:v>43802.96875</c:v>
                </c:pt>
                <c:pt idx="41835">
                  <c:v>43802.989583333401</c:v>
                </c:pt>
                <c:pt idx="41836">
                  <c:v>43803.010416666599</c:v>
                </c:pt>
                <c:pt idx="41837">
                  <c:v>43803.03125</c:v>
                </c:pt>
                <c:pt idx="41838">
                  <c:v>43803.052083333401</c:v>
                </c:pt>
                <c:pt idx="41839">
                  <c:v>43803.072916666599</c:v>
                </c:pt>
                <c:pt idx="41840">
                  <c:v>43803.09375</c:v>
                </c:pt>
                <c:pt idx="41841">
                  <c:v>43803.114583333401</c:v>
                </c:pt>
                <c:pt idx="41842">
                  <c:v>43803.135416666599</c:v>
                </c:pt>
                <c:pt idx="41843">
                  <c:v>43803.15625</c:v>
                </c:pt>
                <c:pt idx="41844">
                  <c:v>43803.177083333401</c:v>
                </c:pt>
                <c:pt idx="41845">
                  <c:v>43803.197916666599</c:v>
                </c:pt>
                <c:pt idx="41846">
                  <c:v>43803.21875</c:v>
                </c:pt>
                <c:pt idx="41847">
                  <c:v>43803.239583333401</c:v>
                </c:pt>
                <c:pt idx="41848">
                  <c:v>43803.260416666599</c:v>
                </c:pt>
                <c:pt idx="41849">
                  <c:v>43803.28125</c:v>
                </c:pt>
                <c:pt idx="41850">
                  <c:v>43803.302083333401</c:v>
                </c:pt>
                <c:pt idx="41851">
                  <c:v>43803.322916666599</c:v>
                </c:pt>
                <c:pt idx="41852">
                  <c:v>43803.34375</c:v>
                </c:pt>
                <c:pt idx="41853">
                  <c:v>43803.364583333401</c:v>
                </c:pt>
                <c:pt idx="41854">
                  <c:v>43803.385416666599</c:v>
                </c:pt>
                <c:pt idx="41855">
                  <c:v>43803.40625</c:v>
                </c:pt>
                <c:pt idx="41856">
                  <c:v>43803.427083333401</c:v>
                </c:pt>
                <c:pt idx="41857">
                  <c:v>43803.447916666599</c:v>
                </c:pt>
                <c:pt idx="41858">
                  <c:v>43803.46875</c:v>
                </c:pt>
                <c:pt idx="41859">
                  <c:v>43803.489583333401</c:v>
                </c:pt>
                <c:pt idx="41860">
                  <c:v>43803.510416666599</c:v>
                </c:pt>
                <c:pt idx="41861">
                  <c:v>43803.53125</c:v>
                </c:pt>
                <c:pt idx="41862">
                  <c:v>43803.552083333401</c:v>
                </c:pt>
                <c:pt idx="41863">
                  <c:v>43803.572916666599</c:v>
                </c:pt>
                <c:pt idx="41864">
                  <c:v>43803.59375</c:v>
                </c:pt>
                <c:pt idx="41865">
                  <c:v>43803.614583333401</c:v>
                </c:pt>
                <c:pt idx="41866">
                  <c:v>43803.635416666599</c:v>
                </c:pt>
                <c:pt idx="41867">
                  <c:v>43803.65625</c:v>
                </c:pt>
                <c:pt idx="41868">
                  <c:v>43803.677083333401</c:v>
                </c:pt>
                <c:pt idx="41869">
                  <c:v>43803.697916666599</c:v>
                </c:pt>
                <c:pt idx="41870">
                  <c:v>43803.71875</c:v>
                </c:pt>
                <c:pt idx="41871">
                  <c:v>43803.739583333401</c:v>
                </c:pt>
                <c:pt idx="41872">
                  <c:v>43803.760416666599</c:v>
                </c:pt>
                <c:pt idx="41873">
                  <c:v>43803.78125</c:v>
                </c:pt>
                <c:pt idx="41874">
                  <c:v>43803.802083333401</c:v>
                </c:pt>
                <c:pt idx="41875">
                  <c:v>43803.822916666599</c:v>
                </c:pt>
                <c:pt idx="41876">
                  <c:v>43803.84375</c:v>
                </c:pt>
                <c:pt idx="41877">
                  <c:v>43803.864583333401</c:v>
                </c:pt>
                <c:pt idx="41878">
                  <c:v>43803.885416666599</c:v>
                </c:pt>
                <c:pt idx="41879">
                  <c:v>43803.90625</c:v>
                </c:pt>
                <c:pt idx="41880">
                  <c:v>43803.927083333401</c:v>
                </c:pt>
                <c:pt idx="41881">
                  <c:v>43803.947916666599</c:v>
                </c:pt>
                <c:pt idx="41882">
                  <c:v>43803.96875</c:v>
                </c:pt>
                <c:pt idx="41883">
                  <c:v>43803.989583333401</c:v>
                </c:pt>
                <c:pt idx="41884">
                  <c:v>43804.010416666599</c:v>
                </c:pt>
                <c:pt idx="41885">
                  <c:v>43804.03125</c:v>
                </c:pt>
                <c:pt idx="41886">
                  <c:v>43804.052083333401</c:v>
                </c:pt>
                <c:pt idx="41887">
                  <c:v>43804.072916666599</c:v>
                </c:pt>
                <c:pt idx="41888">
                  <c:v>43804.09375</c:v>
                </c:pt>
                <c:pt idx="41889">
                  <c:v>43804.114583333401</c:v>
                </c:pt>
                <c:pt idx="41890">
                  <c:v>43804.135416666599</c:v>
                </c:pt>
                <c:pt idx="41891">
                  <c:v>43804.15625</c:v>
                </c:pt>
                <c:pt idx="41892">
                  <c:v>43804.177083333401</c:v>
                </c:pt>
                <c:pt idx="41893">
                  <c:v>43804.197916666599</c:v>
                </c:pt>
                <c:pt idx="41894">
                  <c:v>43804.21875</c:v>
                </c:pt>
                <c:pt idx="41895">
                  <c:v>43804.239583333401</c:v>
                </c:pt>
                <c:pt idx="41896">
                  <c:v>43804.260416666599</c:v>
                </c:pt>
                <c:pt idx="41897">
                  <c:v>43804.28125</c:v>
                </c:pt>
                <c:pt idx="41898">
                  <c:v>43804.302083333401</c:v>
                </c:pt>
                <c:pt idx="41899">
                  <c:v>43804.322916666599</c:v>
                </c:pt>
                <c:pt idx="41900">
                  <c:v>43804.34375</c:v>
                </c:pt>
                <c:pt idx="41901">
                  <c:v>43804.364583333401</c:v>
                </c:pt>
                <c:pt idx="41902">
                  <c:v>43804.385416666599</c:v>
                </c:pt>
                <c:pt idx="41903">
                  <c:v>43804.40625</c:v>
                </c:pt>
                <c:pt idx="41904">
                  <c:v>43804.427083333401</c:v>
                </c:pt>
                <c:pt idx="41905">
                  <c:v>43804.447916666599</c:v>
                </c:pt>
                <c:pt idx="41906">
                  <c:v>43804.46875</c:v>
                </c:pt>
                <c:pt idx="41907">
                  <c:v>43804.489583333401</c:v>
                </c:pt>
                <c:pt idx="41908">
                  <c:v>43804.510416666599</c:v>
                </c:pt>
                <c:pt idx="41909">
                  <c:v>43804.53125</c:v>
                </c:pt>
                <c:pt idx="41910">
                  <c:v>43804.552083333401</c:v>
                </c:pt>
                <c:pt idx="41911">
                  <c:v>43804.572916666599</c:v>
                </c:pt>
                <c:pt idx="41912">
                  <c:v>43804.59375</c:v>
                </c:pt>
                <c:pt idx="41913">
                  <c:v>43804.614583333401</c:v>
                </c:pt>
                <c:pt idx="41914">
                  <c:v>43804.635416666599</c:v>
                </c:pt>
                <c:pt idx="41915">
                  <c:v>43804.65625</c:v>
                </c:pt>
                <c:pt idx="41916">
                  <c:v>43804.677083333401</c:v>
                </c:pt>
                <c:pt idx="41917">
                  <c:v>43804.697916666599</c:v>
                </c:pt>
                <c:pt idx="41918">
                  <c:v>43804.71875</c:v>
                </c:pt>
                <c:pt idx="41919">
                  <c:v>43804.739583333401</c:v>
                </c:pt>
                <c:pt idx="41920">
                  <c:v>43804.760416666599</c:v>
                </c:pt>
                <c:pt idx="41921">
                  <c:v>43804.78125</c:v>
                </c:pt>
                <c:pt idx="41922">
                  <c:v>43804.802083333401</c:v>
                </c:pt>
                <c:pt idx="41923">
                  <c:v>43804.822916666599</c:v>
                </c:pt>
                <c:pt idx="41924">
                  <c:v>43804.84375</c:v>
                </c:pt>
                <c:pt idx="41925">
                  <c:v>43804.864583333401</c:v>
                </c:pt>
                <c:pt idx="41926">
                  <c:v>43804.885416666599</c:v>
                </c:pt>
                <c:pt idx="41927">
                  <c:v>43804.90625</c:v>
                </c:pt>
                <c:pt idx="41928">
                  <c:v>43804.927083333401</c:v>
                </c:pt>
                <c:pt idx="41929">
                  <c:v>43804.947916666599</c:v>
                </c:pt>
                <c:pt idx="41930">
                  <c:v>43804.96875</c:v>
                </c:pt>
                <c:pt idx="41931">
                  <c:v>43804.989583333401</c:v>
                </c:pt>
                <c:pt idx="41932">
                  <c:v>43805.010416666599</c:v>
                </c:pt>
                <c:pt idx="41933">
                  <c:v>43805.03125</c:v>
                </c:pt>
                <c:pt idx="41934">
                  <c:v>43805.052083333401</c:v>
                </c:pt>
                <c:pt idx="41935">
                  <c:v>43805.072916666599</c:v>
                </c:pt>
                <c:pt idx="41936">
                  <c:v>43805.09375</c:v>
                </c:pt>
                <c:pt idx="41937">
                  <c:v>43805.114583333401</c:v>
                </c:pt>
                <c:pt idx="41938">
                  <c:v>43805.135416666599</c:v>
                </c:pt>
                <c:pt idx="41939">
                  <c:v>43805.15625</c:v>
                </c:pt>
                <c:pt idx="41940">
                  <c:v>43805.177083333401</c:v>
                </c:pt>
                <c:pt idx="41941">
                  <c:v>43805.197916666599</c:v>
                </c:pt>
                <c:pt idx="41942">
                  <c:v>43805.21875</c:v>
                </c:pt>
                <c:pt idx="41943">
                  <c:v>43805.239583333401</c:v>
                </c:pt>
                <c:pt idx="41944">
                  <c:v>43805.260416666599</c:v>
                </c:pt>
                <c:pt idx="41945">
                  <c:v>43805.28125</c:v>
                </c:pt>
                <c:pt idx="41946">
                  <c:v>43805.302083333401</c:v>
                </c:pt>
                <c:pt idx="41947">
                  <c:v>43805.322916666599</c:v>
                </c:pt>
                <c:pt idx="41948">
                  <c:v>43805.34375</c:v>
                </c:pt>
                <c:pt idx="41949">
                  <c:v>43805.364583333401</c:v>
                </c:pt>
                <c:pt idx="41950">
                  <c:v>43805.385416666599</c:v>
                </c:pt>
                <c:pt idx="41951">
                  <c:v>43805.40625</c:v>
                </c:pt>
                <c:pt idx="41952">
                  <c:v>43805.427083333401</c:v>
                </c:pt>
                <c:pt idx="41953">
                  <c:v>43805.447916666599</c:v>
                </c:pt>
                <c:pt idx="41954">
                  <c:v>43805.46875</c:v>
                </c:pt>
                <c:pt idx="41955">
                  <c:v>43805.489583333401</c:v>
                </c:pt>
                <c:pt idx="41956">
                  <c:v>43805.510416666599</c:v>
                </c:pt>
                <c:pt idx="41957">
                  <c:v>43805.53125</c:v>
                </c:pt>
                <c:pt idx="41958">
                  <c:v>43805.552083333401</c:v>
                </c:pt>
                <c:pt idx="41959">
                  <c:v>43805.572916666599</c:v>
                </c:pt>
                <c:pt idx="41960">
                  <c:v>43805.59375</c:v>
                </c:pt>
                <c:pt idx="41961">
                  <c:v>43805.614583333401</c:v>
                </c:pt>
                <c:pt idx="41962">
                  <c:v>43805.635416666599</c:v>
                </c:pt>
                <c:pt idx="41963">
                  <c:v>43805.65625</c:v>
                </c:pt>
                <c:pt idx="41964">
                  <c:v>43805.677083333401</c:v>
                </c:pt>
                <c:pt idx="41965">
                  <c:v>43805.697916666599</c:v>
                </c:pt>
                <c:pt idx="41966">
                  <c:v>43805.71875</c:v>
                </c:pt>
                <c:pt idx="41967">
                  <c:v>43805.739583333401</c:v>
                </c:pt>
                <c:pt idx="41968">
                  <c:v>43805.760416666599</c:v>
                </c:pt>
                <c:pt idx="41969">
                  <c:v>43805.78125</c:v>
                </c:pt>
                <c:pt idx="41970">
                  <c:v>43805.802083333401</c:v>
                </c:pt>
                <c:pt idx="41971">
                  <c:v>43805.822916666599</c:v>
                </c:pt>
                <c:pt idx="41972">
                  <c:v>43805.84375</c:v>
                </c:pt>
                <c:pt idx="41973">
                  <c:v>43805.864583333401</c:v>
                </c:pt>
                <c:pt idx="41974">
                  <c:v>43805.885416666599</c:v>
                </c:pt>
                <c:pt idx="41975">
                  <c:v>43805.90625</c:v>
                </c:pt>
                <c:pt idx="41976">
                  <c:v>43805.927083333401</c:v>
                </c:pt>
                <c:pt idx="41977">
                  <c:v>43805.947916666599</c:v>
                </c:pt>
                <c:pt idx="41978">
                  <c:v>43805.96875</c:v>
                </c:pt>
                <c:pt idx="41979">
                  <c:v>43805.989583333401</c:v>
                </c:pt>
                <c:pt idx="41980">
                  <c:v>43806.010416666599</c:v>
                </c:pt>
                <c:pt idx="41981">
                  <c:v>43806.03125</c:v>
                </c:pt>
                <c:pt idx="41982">
                  <c:v>43806.052083333401</c:v>
                </c:pt>
                <c:pt idx="41983">
                  <c:v>43806.072916666599</c:v>
                </c:pt>
                <c:pt idx="41984">
                  <c:v>43806.09375</c:v>
                </c:pt>
                <c:pt idx="41985">
                  <c:v>43806.114583333401</c:v>
                </c:pt>
                <c:pt idx="41986">
                  <c:v>43806.135416666599</c:v>
                </c:pt>
                <c:pt idx="41987">
                  <c:v>43806.15625</c:v>
                </c:pt>
                <c:pt idx="41988">
                  <c:v>43806.177083333401</c:v>
                </c:pt>
                <c:pt idx="41989">
                  <c:v>43806.197916666599</c:v>
                </c:pt>
                <c:pt idx="41990">
                  <c:v>43806.21875</c:v>
                </c:pt>
                <c:pt idx="41991">
                  <c:v>43806.239583333401</c:v>
                </c:pt>
                <c:pt idx="41992">
                  <c:v>43806.260416666599</c:v>
                </c:pt>
                <c:pt idx="41993">
                  <c:v>43806.28125</c:v>
                </c:pt>
                <c:pt idx="41994">
                  <c:v>43806.302083333401</c:v>
                </c:pt>
                <c:pt idx="41995">
                  <c:v>43806.322916666599</c:v>
                </c:pt>
                <c:pt idx="41996">
                  <c:v>43806.34375</c:v>
                </c:pt>
                <c:pt idx="41997">
                  <c:v>43806.364583333401</c:v>
                </c:pt>
                <c:pt idx="41998">
                  <c:v>43806.385416666599</c:v>
                </c:pt>
                <c:pt idx="41999">
                  <c:v>43806.40625</c:v>
                </c:pt>
                <c:pt idx="42000">
                  <c:v>43806.427083333401</c:v>
                </c:pt>
                <c:pt idx="42001">
                  <c:v>43806.447916666599</c:v>
                </c:pt>
                <c:pt idx="42002">
                  <c:v>43806.46875</c:v>
                </c:pt>
                <c:pt idx="42003">
                  <c:v>43806.489583333401</c:v>
                </c:pt>
                <c:pt idx="42004">
                  <c:v>43806.510416666599</c:v>
                </c:pt>
                <c:pt idx="42005">
                  <c:v>43806.53125</c:v>
                </c:pt>
                <c:pt idx="42006">
                  <c:v>43806.552083333401</c:v>
                </c:pt>
                <c:pt idx="42007">
                  <c:v>43806.572916666599</c:v>
                </c:pt>
                <c:pt idx="42008">
                  <c:v>43806.59375</c:v>
                </c:pt>
                <c:pt idx="42009">
                  <c:v>43806.614583333401</c:v>
                </c:pt>
                <c:pt idx="42010">
                  <c:v>43806.635416666599</c:v>
                </c:pt>
                <c:pt idx="42011">
                  <c:v>43806.65625</c:v>
                </c:pt>
                <c:pt idx="42012">
                  <c:v>43806.677083333401</c:v>
                </c:pt>
                <c:pt idx="42013">
                  <c:v>43806.697916666599</c:v>
                </c:pt>
                <c:pt idx="42014">
                  <c:v>43806.71875</c:v>
                </c:pt>
                <c:pt idx="42015">
                  <c:v>43806.739583333401</c:v>
                </c:pt>
                <c:pt idx="42016">
                  <c:v>43806.760416666599</c:v>
                </c:pt>
                <c:pt idx="42017">
                  <c:v>43806.78125</c:v>
                </c:pt>
                <c:pt idx="42018">
                  <c:v>43806.802083333401</c:v>
                </c:pt>
                <c:pt idx="42019">
                  <c:v>43806.822916666599</c:v>
                </c:pt>
                <c:pt idx="42020">
                  <c:v>43806.84375</c:v>
                </c:pt>
                <c:pt idx="42021">
                  <c:v>43806.864583333401</c:v>
                </c:pt>
                <c:pt idx="42022">
                  <c:v>43806.885416666599</c:v>
                </c:pt>
                <c:pt idx="42023">
                  <c:v>43806.90625</c:v>
                </c:pt>
                <c:pt idx="42024">
                  <c:v>43806.927083333401</c:v>
                </c:pt>
                <c:pt idx="42025">
                  <c:v>43806.947916666599</c:v>
                </c:pt>
                <c:pt idx="42026">
                  <c:v>43806.96875</c:v>
                </c:pt>
                <c:pt idx="42027">
                  <c:v>43806.989583333401</c:v>
                </c:pt>
                <c:pt idx="42028">
                  <c:v>43807.010416666599</c:v>
                </c:pt>
                <c:pt idx="42029">
                  <c:v>43807.03125</c:v>
                </c:pt>
                <c:pt idx="42030">
                  <c:v>43807.052083333401</c:v>
                </c:pt>
                <c:pt idx="42031">
                  <c:v>43807.072916666599</c:v>
                </c:pt>
                <c:pt idx="42032">
                  <c:v>43807.09375</c:v>
                </c:pt>
                <c:pt idx="42033">
                  <c:v>43807.114583333401</c:v>
                </c:pt>
                <c:pt idx="42034">
                  <c:v>43807.135416666599</c:v>
                </c:pt>
                <c:pt idx="42035">
                  <c:v>43807.15625</c:v>
                </c:pt>
                <c:pt idx="42036">
                  <c:v>43807.177083333401</c:v>
                </c:pt>
                <c:pt idx="42037">
                  <c:v>43807.197916666599</c:v>
                </c:pt>
                <c:pt idx="42038">
                  <c:v>43807.21875</c:v>
                </c:pt>
                <c:pt idx="42039">
                  <c:v>43807.239583333401</c:v>
                </c:pt>
                <c:pt idx="42040">
                  <c:v>43807.260416666599</c:v>
                </c:pt>
                <c:pt idx="42041">
                  <c:v>43807.28125</c:v>
                </c:pt>
                <c:pt idx="42042">
                  <c:v>43807.302083333401</c:v>
                </c:pt>
                <c:pt idx="42043">
                  <c:v>43807.322916666599</c:v>
                </c:pt>
                <c:pt idx="42044">
                  <c:v>43807.34375</c:v>
                </c:pt>
                <c:pt idx="42045">
                  <c:v>43807.364583333401</c:v>
                </c:pt>
                <c:pt idx="42046">
                  <c:v>43807.385416666599</c:v>
                </c:pt>
                <c:pt idx="42047">
                  <c:v>43807.40625</c:v>
                </c:pt>
                <c:pt idx="42048">
                  <c:v>43807.427083333401</c:v>
                </c:pt>
                <c:pt idx="42049">
                  <c:v>43807.447916666599</c:v>
                </c:pt>
                <c:pt idx="42050">
                  <c:v>43807.46875</c:v>
                </c:pt>
                <c:pt idx="42051">
                  <c:v>43807.489583333401</c:v>
                </c:pt>
                <c:pt idx="42052">
                  <c:v>43807.510416666599</c:v>
                </c:pt>
                <c:pt idx="42053">
                  <c:v>43807.53125</c:v>
                </c:pt>
                <c:pt idx="42054">
                  <c:v>43807.552083333401</c:v>
                </c:pt>
                <c:pt idx="42055">
                  <c:v>43807.572916666599</c:v>
                </c:pt>
                <c:pt idx="42056">
                  <c:v>43807.59375</c:v>
                </c:pt>
                <c:pt idx="42057">
                  <c:v>43807.614583333401</c:v>
                </c:pt>
                <c:pt idx="42058">
                  <c:v>43807.635416666599</c:v>
                </c:pt>
                <c:pt idx="42059">
                  <c:v>43807.65625</c:v>
                </c:pt>
                <c:pt idx="42060">
                  <c:v>43807.677083333401</c:v>
                </c:pt>
                <c:pt idx="42061">
                  <c:v>43807.697916666599</c:v>
                </c:pt>
                <c:pt idx="42062">
                  <c:v>43807.71875</c:v>
                </c:pt>
                <c:pt idx="42063">
                  <c:v>43807.739583333401</c:v>
                </c:pt>
                <c:pt idx="42064">
                  <c:v>43807.760416666599</c:v>
                </c:pt>
                <c:pt idx="42065">
                  <c:v>43807.78125</c:v>
                </c:pt>
                <c:pt idx="42066">
                  <c:v>43807.802083333401</c:v>
                </c:pt>
                <c:pt idx="42067">
                  <c:v>43807.822916666599</c:v>
                </c:pt>
                <c:pt idx="42068">
                  <c:v>43807.84375</c:v>
                </c:pt>
                <c:pt idx="42069">
                  <c:v>43807.864583333401</c:v>
                </c:pt>
                <c:pt idx="42070">
                  <c:v>43807.885416666599</c:v>
                </c:pt>
                <c:pt idx="42071">
                  <c:v>43807.90625</c:v>
                </c:pt>
                <c:pt idx="42072">
                  <c:v>43807.927083333401</c:v>
                </c:pt>
                <c:pt idx="42073">
                  <c:v>43807.947916666599</c:v>
                </c:pt>
                <c:pt idx="42074">
                  <c:v>43807.96875</c:v>
                </c:pt>
                <c:pt idx="42075">
                  <c:v>43807.989583333401</c:v>
                </c:pt>
                <c:pt idx="42076">
                  <c:v>43808.010416666599</c:v>
                </c:pt>
                <c:pt idx="42077">
                  <c:v>43808.03125</c:v>
                </c:pt>
                <c:pt idx="42078">
                  <c:v>43808.052083333401</c:v>
                </c:pt>
                <c:pt idx="42079">
                  <c:v>43808.072916666599</c:v>
                </c:pt>
                <c:pt idx="42080">
                  <c:v>43808.09375</c:v>
                </c:pt>
                <c:pt idx="42081">
                  <c:v>43808.114583333401</c:v>
                </c:pt>
                <c:pt idx="42082">
                  <c:v>43808.135416666599</c:v>
                </c:pt>
                <c:pt idx="42083">
                  <c:v>43808.15625</c:v>
                </c:pt>
                <c:pt idx="42084">
                  <c:v>43808.177083333401</c:v>
                </c:pt>
                <c:pt idx="42085">
                  <c:v>43808.197916666599</c:v>
                </c:pt>
                <c:pt idx="42086">
                  <c:v>43808.21875</c:v>
                </c:pt>
                <c:pt idx="42087">
                  <c:v>43808.239583333401</c:v>
                </c:pt>
                <c:pt idx="42088">
                  <c:v>43808.260416666599</c:v>
                </c:pt>
                <c:pt idx="42089">
                  <c:v>43808.28125</c:v>
                </c:pt>
                <c:pt idx="42090">
                  <c:v>43808.302083333401</c:v>
                </c:pt>
                <c:pt idx="42091">
                  <c:v>43808.322916666599</c:v>
                </c:pt>
                <c:pt idx="42092">
                  <c:v>43808.34375</c:v>
                </c:pt>
                <c:pt idx="42093">
                  <c:v>43808.364583333401</c:v>
                </c:pt>
                <c:pt idx="42094">
                  <c:v>43808.385416666599</c:v>
                </c:pt>
                <c:pt idx="42095">
                  <c:v>43808.40625</c:v>
                </c:pt>
                <c:pt idx="42096">
                  <c:v>43808.427083333401</c:v>
                </c:pt>
                <c:pt idx="42097">
                  <c:v>43808.447916666599</c:v>
                </c:pt>
                <c:pt idx="42098">
                  <c:v>43808.46875</c:v>
                </c:pt>
                <c:pt idx="42099">
                  <c:v>43808.489583333401</c:v>
                </c:pt>
                <c:pt idx="42100">
                  <c:v>43808.510416666599</c:v>
                </c:pt>
                <c:pt idx="42101">
                  <c:v>43808.53125</c:v>
                </c:pt>
                <c:pt idx="42102">
                  <c:v>43808.552083333401</c:v>
                </c:pt>
                <c:pt idx="42103">
                  <c:v>43808.572916666599</c:v>
                </c:pt>
                <c:pt idx="42104">
                  <c:v>43808.59375</c:v>
                </c:pt>
                <c:pt idx="42105">
                  <c:v>43808.614583333401</c:v>
                </c:pt>
                <c:pt idx="42106">
                  <c:v>43808.635416666599</c:v>
                </c:pt>
                <c:pt idx="42107">
                  <c:v>43808.65625</c:v>
                </c:pt>
                <c:pt idx="42108">
                  <c:v>43808.677083333401</c:v>
                </c:pt>
                <c:pt idx="42109">
                  <c:v>43808.697916666599</c:v>
                </c:pt>
                <c:pt idx="42110">
                  <c:v>43808.71875</c:v>
                </c:pt>
                <c:pt idx="42111">
                  <c:v>43808.739583333401</c:v>
                </c:pt>
                <c:pt idx="42112">
                  <c:v>43808.760416666599</c:v>
                </c:pt>
                <c:pt idx="42113">
                  <c:v>43808.78125</c:v>
                </c:pt>
                <c:pt idx="42114">
                  <c:v>43808.802083333401</c:v>
                </c:pt>
                <c:pt idx="42115">
                  <c:v>43808.822916666599</c:v>
                </c:pt>
                <c:pt idx="42116">
                  <c:v>43808.84375</c:v>
                </c:pt>
                <c:pt idx="42117">
                  <c:v>43808.864583333401</c:v>
                </c:pt>
                <c:pt idx="42118">
                  <c:v>43808.885416666599</c:v>
                </c:pt>
                <c:pt idx="42119">
                  <c:v>43808.90625</c:v>
                </c:pt>
                <c:pt idx="42120">
                  <c:v>43808.927083333401</c:v>
                </c:pt>
                <c:pt idx="42121">
                  <c:v>43808.947916666599</c:v>
                </c:pt>
                <c:pt idx="42122">
                  <c:v>43808.96875</c:v>
                </c:pt>
                <c:pt idx="42123">
                  <c:v>43808.989583333401</c:v>
                </c:pt>
                <c:pt idx="42124">
                  <c:v>43809.010416666599</c:v>
                </c:pt>
                <c:pt idx="42125">
                  <c:v>43809.03125</c:v>
                </c:pt>
                <c:pt idx="42126">
                  <c:v>43809.052083333401</c:v>
                </c:pt>
                <c:pt idx="42127">
                  <c:v>43809.072916666599</c:v>
                </c:pt>
                <c:pt idx="42128">
                  <c:v>43809.09375</c:v>
                </c:pt>
                <c:pt idx="42129">
                  <c:v>43809.114583333401</c:v>
                </c:pt>
                <c:pt idx="42130">
                  <c:v>43809.135416666599</c:v>
                </c:pt>
                <c:pt idx="42131">
                  <c:v>43809.15625</c:v>
                </c:pt>
                <c:pt idx="42132">
                  <c:v>43809.177083333401</c:v>
                </c:pt>
                <c:pt idx="42133">
                  <c:v>43809.197916666599</c:v>
                </c:pt>
                <c:pt idx="42134">
                  <c:v>43809.21875</c:v>
                </c:pt>
                <c:pt idx="42135">
                  <c:v>43809.239583333401</c:v>
                </c:pt>
                <c:pt idx="42136">
                  <c:v>43809.260416666599</c:v>
                </c:pt>
                <c:pt idx="42137">
                  <c:v>43809.28125</c:v>
                </c:pt>
                <c:pt idx="42138">
                  <c:v>43809.302083333401</c:v>
                </c:pt>
                <c:pt idx="42139">
                  <c:v>43809.322916666599</c:v>
                </c:pt>
                <c:pt idx="42140">
                  <c:v>43809.34375</c:v>
                </c:pt>
                <c:pt idx="42141">
                  <c:v>43809.364583333401</c:v>
                </c:pt>
                <c:pt idx="42142">
                  <c:v>43809.385416666599</c:v>
                </c:pt>
                <c:pt idx="42143">
                  <c:v>43809.40625</c:v>
                </c:pt>
                <c:pt idx="42144">
                  <c:v>43809.427083333401</c:v>
                </c:pt>
                <c:pt idx="42145">
                  <c:v>43809.447916666599</c:v>
                </c:pt>
                <c:pt idx="42146">
                  <c:v>43809.46875</c:v>
                </c:pt>
                <c:pt idx="42147">
                  <c:v>43809.489583333401</c:v>
                </c:pt>
                <c:pt idx="42148">
                  <c:v>43809.510416666599</c:v>
                </c:pt>
                <c:pt idx="42149">
                  <c:v>43809.53125</c:v>
                </c:pt>
                <c:pt idx="42150">
                  <c:v>43809.552083333401</c:v>
                </c:pt>
                <c:pt idx="42151">
                  <c:v>43809.572916666599</c:v>
                </c:pt>
                <c:pt idx="42152">
                  <c:v>43809.59375</c:v>
                </c:pt>
                <c:pt idx="42153">
                  <c:v>43809.614583333401</c:v>
                </c:pt>
                <c:pt idx="42154">
                  <c:v>43809.635416666599</c:v>
                </c:pt>
                <c:pt idx="42155">
                  <c:v>43809.65625</c:v>
                </c:pt>
                <c:pt idx="42156">
                  <c:v>43809.677083333401</c:v>
                </c:pt>
                <c:pt idx="42157">
                  <c:v>43809.697916666599</c:v>
                </c:pt>
                <c:pt idx="42158">
                  <c:v>43809.71875</c:v>
                </c:pt>
                <c:pt idx="42159">
                  <c:v>43809.739583333401</c:v>
                </c:pt>
                <c:pt idx="42160">
                  <c:v>43809.760416666599</c:v>
                </c:pt>
                <c:pt idx="42161">
                  <c:v>43809.78125</c:v>
                </c:pt>
                <c:pt idx="42162">
                  <c:v>43809.802083333401</c:v>
                </c:pt>
                <c:pt idx="42163">
                  <c:v>43809.822916666599</c:v>
                </c:pt>
                <c:pt idx="42164">
                  <c:v>43809.84375</c:v>
                </c:pt>
                <c:pt idx="42165">
                  <c:v>43809.864583333401</c:v>
                </c:pt>
                <c:pt idx="42166">
                  <c:v>43809.885416666599</c:v>
                </c:pt>
                <c:pt idx="42167">
                  <c:v>43809.90625</c:v>
                </c:pt>
                <c:pt idx="42168">
                  <c:v>43809.927083333401</c:v>
                </c:pt>
                <c:pt idx="42169">
                  <c:v>43809.947916666599</c:v>
                </c:pt>
                <c:pt idx="42170">
                  <c:v>43809.96875</c:v>
                </c:pt>
                <c:pt idx="42171">
                  <c:v>43809.989583333401</c:v>
                </c:pt>
                <c:pt idx="42172">
                  <c:v>43810.010416666599</c:v>
                </c:pt>
                <c:pt idx="42173">
                  <c:v>43810.03125</c:v>
                </c:pt>
                <c:pt idx="42174">
                  <c:v>43810.052083333401</c:v>
                </c:pt>
                <c:pt idx="42175">
                  <c:v>43810.072916666599</c:v>
                </c:pt>
                <c:pt idx="42176">
                  <c:v>43810.09375</c:v>
                </c:pt>
                <c:pt idx="42177">
                  <c:v>43810.114583333401</c:v>
                </c:pt>
                <c:pt idx="42178">
                  <c:v>43810.135416666599</c:v>
                </c:pt>
                <c:pt idx="42179">
                  <c:v>43810.15625</c:v>
                </c:pt>
                <c:pt idx="42180">
                  <c:v>43810.177083333401</c:v>
                </c:pt>
                <c:pt idx="42181">
                  <c:v>43810.197916666599</c:v>
                </c:pt>
                <c:pt idx="42182">
                  <c:v>43810.21875</c:v>
                </c:pt>
                <c:pt idx="42183">
                  <c:v>43810.239583333401</c:v>
                </c:pt>
                <c:pt idx="42184">
                  <c:v>43810.260416666599</c:v>
                </c:pt>
                <c:pt idx="42185">
                  <c:v>43810.28125</c:v>
                </c:pt>
                <c:pt idx="42186">
                  <c:v>43810.302083333401</c:v>
                </c:pt>
                <c:pt idx="42187">
                  <c:v>43810.322916666599</c:v>
                </c:pt>
                <c:pt idx="42188">
                  <c:v>43810.34375</c:v>
                </c:pt>
                <c:pt idx="42189">
                  <c:v>43810.364583333401</c:v>
                </c:pt>
                <c:pt idx="42190">
                  <c:v>43810.385416666599</c:v>
                </c:pt>
                <c:pt idx="42191">
                  <c:v>43810.40625</c:v>
                </c:pt>
                <c:pt idx="42192">
                  <c:v>43810.427083333401</c:v>
                </c:pt>
                <c:pt idx="42193">
                  <c:v>43810.447916666599</c:v>
                </c:pt>
                <c:pt idx="42194">
                  <c:v>43810.46875</c:v>
                </c:pt>
                <c:pt idx="42195">
                  <c:v>43810.489583333401</c:v>
                </c:pt>
                <c:pt idx="42196">
                  <c:v>43810.510416666599</c:v>
                </c:pt>
                <c:pt idx="42197">
                  <c:v>43810.53125</c:v>
                </c:pt>
                <c:pt idx="42198">
                  <c:v>43810.552083333401</c:v>
                </c:pt>
                <c:pt idx="42199">
                  <c:v>43810.572916666599</c:v>
                </c:pt>
                <c:pt idx="42200">
                  <c:v>43810.59375</c:v>
                </c:pt>
                <c:pt idx="42201">
                  <c:v>43810.614583333401</c:v>
                </c:pt>
                <c:pt idx="42202">
                  <c:v>43810.635416666599</c:v>
                </c:pt>
                <c:pt idx="42203">
                  <c:v>43810.65625</c:v>
                </c:pt>
                <c:pt idx="42204">
                  <c:v>43810.677083333401</c:v>
                </c:pt>
                <c:pt idx="42205">
                  <c:v>43810.697916666599</c:v>
                </c:pt>
                <c:pt idx="42206">
                  <c:v>43810.71875</c:v>
                </c:pt>
                <c:pt idx="42207">
                  <c:v>43810.739583333401</c:v>
                </c:pt>
                <c:pt idx="42208">
                  <c:v>43810.760416666599</c:v>
                </c:pt>
                <c:pt idx="42209">
                  <c:v>43810.78125</c:v>
                </c:pt>
                <c:pt idx="42210">
                  <c:v>43810.802083333401</c:v>
                </c:pt>
                <c:pt idx="42211">
                  <c:v>43810.822916666599</c:v>
                </c:pt>
                <c:pt idx="42212">
                  <c:v>43810.84375</c:v>
                </c:pt>
                <c:pt idx="42213">
                  <c:v>43810.864583333401</c:v>
                </c:pt>
                <c:pt idx="42214">
                  <c:v>43810.885416666599</c:v>
                </c:pt>
                <c:pt idx="42215">
                  <c:v>43810.90625</c:v>
                </c:pt>
                <c:pt idx="42216">
                  <c:v>43810.927083333401</c:v>
                </c:pt>
                <c:pt idx="42217">
                  <c:v>43810.947916666599</c:v>
                </c:pt>
                <c:pt idx="42218">
                  <c:v>43810.96875</c:v>
                </c:pt>
                <c:pt idx="42219">
                  <c:v>43810.989583333401</c:v>
                </c:pt>
                <c:pt idx="42220">
                  <c:v>43811.010416666599</c:v>
                </c:pt>
                <c:pt idx="42221">
                  <c:v>43811.03125</c:v>
                </c:pt>
                <c:pt idx="42222">
                  <c:v>43811.052083333401</c:v>
                </c:pt>
                <c:pt idx="42223">
                  <c:v>43811.072916666599</c:v>
                </c:pt>
                <c:pt idx="42224">
                  <c:v>43811.09375</c:v>
                </c:pt>
                <c:pt idx="42225">
                  <c:v>43811.114583333401</c:v>
                </c:pt>
                <c:pt idx="42226">
                  <c:v>43811.135416666599</c:v>
                </c:pt>
                <c:pt idx="42227">
                  <c:v>43811.15625</c:v>
                </c:pt>
                <c:pt idx="42228">
                  <c:v>43811.177083333401</c:v>
                </c:pt>
                <c:pt idx="42229">
                  <c:v>43811.197916666599</c:v>
                </c:pt>
                <c:pt idx="42230">
                  <c:v>43811.21875</c:v>
                </c:pt>
                <c:pt idx="42231">
                  <c:v>43811.239583333401</c:v>
                </c:pt>
                <c:pt idx="42232">
                  <c:v>43811.260416666599</c:v>
                </c:pt>
                <c:pt idx="42233">
                  <c:v>43811.28125</c:v>
                </c:pt>
                <c:pt idx="42234">
                  <c:v>43811.302083333401</c:v>
                </c:pt>
                <c:pt idx="42235">
                  <c:v>43811.322916666599</c:v>
                </c:pt>
                <c:pt idx="42236">
                  <c:v>43811.34375</c:v>
                </c:pt>
                <c:pt idx="42237">
                  <c:v>43811.364583333401</c:v>
                </c:pt>
                <c:pt idx="42238">
                  <c:v>43811.385416666599</c:v>
                </c:pt>
                <c:pt idx="42239">
                  <c:v>43811.40625</c:v>
                </c:pt>
                <c:pt idx="42240">
                  <c:v>43811.427083333401</c:v>
                </c:pt>
                <c:pt idx="42241">
                  <c:v>43811.447916666599</c:v>
                </c:pt>
                <c:pt idx="42242">
                  <c:v>43811.46875</c:v>
                </c:pt>
                <c:pt idx="42243">
                  <c:v>43811.489583333401</c:v>
                </c:pt>
                <c:pt idx="42244">
                  <c:v>43811.510416666599</c:v>
                </c:pt>
                <c:pt idx="42245">
                  <c:v>43811.53125</c:v>
                </c:pt>
                <c:pt idx="42246">
                  <c:v>43811.552083333401</c:v>
                </c:pt>
                <c:pt idx="42247">
                  <c:v>43811.572916666599</c:v>
                </c:pt>
                <c:pt idx="42248">
                  <c:v>43811.59375</c:v>
                </c:pt>
                <c:pt idx="42249">
                  <c:v>43811.614583333401</c:v>
                </c:pt>
                <c:pt idx="42250">
                  <c:v>43811.635416666599</c:v>
                </c:pt>
                <c:pt idx="42251">
                  <c:v>43811.65625</c:v>
                </c:pt>
                <c:pt idx="42252">
                  <c:v>43811.677083333401</c:v>
                </c:pt>
                <c:pt idx="42253">
                  <c:v>43811.697916666599</c:v>
                </c:pt>
                <c:pt idx="42254">
                  <c:v>43811.71875</c:v>
                </c:pt>
                <c:pt idx="42255">
                  <c:v>43811.739583333401</c:v>
                </c:pt>
                <c:pt idx="42256">
                  <c:v>43811.760416666599</c:v>
                </c:pt>
                <c:pt idx="42257">
                  <c:v>43811.78125</c:v>
                </c:pt>
                <c:pt idx="42258">
                  <c:v>43811.802083333401</c:v>
                </c:pt>
                <c:pt idx="42259">
                  <c:v>43811.822916666599</c:v>
                </c:pt>
                <c:pt idx="42260">
                  <c:v>43811.84375</c:v>
                </c:pt>
                <c:pt idx="42261">
                  <c:v>43811.864583333401</c:v>
                </c:pt>
                <c:pt idx="42262">
                  <c:v>43811.885416666599</c:v>
                </c:pt>
                <c:pt idx="42263">
                  <c:v>43811.90625</c:v>
                </c:pt>
                <c:pt idx="42264">
                  <c:v>43811.927083333401</c:v>
                </c:pt>
                <c:pt idx="42265">
                  <c:v>43811.947916666599</c:v>
                </c:pt>
                <c:pt idx="42266">
                  <c:v>43811.96875</c:v>
                </c:pt>
                <c:pt idx="42267">
                  <c:v>43811.989583333401</c:v>
                </c:pt>
                <c:pt idx="42268">
                  <c:v>43812.010416666599</c:v>
                </c:pt>
                <c:pt idx="42269">
                  <c:v>43812.03125</c:v>
                </c:pt>
                <c:pt idx="42270">
                  <c:v>43812.052083333401</c:v>
                </c:pt>
                <c:pt idx="42271">
                  <c:v>43812.072916666599</c:v>
                </c:pt>
                <c:pt idx="42272">
                  <c:v>43812.09375</c:v>
                </c:pt>
                <c:pt idx="42273">
                  <c:v>43812.114583333401</c:v>
                </c:pt>
                <c:pt idx="42274">
                  <c:v>43812.135416666599</c:v>
                </c:pt>
                <c:pt idx="42275">
                  <c:v>43812.15625</c:v>
                </c:pt>
                <c:pt idx="42276">
                  <c:v>43812.177083333401</c:v>
                </c:pt>
                <c:pt idx="42277">
                  <c:v>43812.197916666599</c:v>
                </c:pt>
                <c:pt idx="42278">
                  <c:v>43812.21875</c:v>
                </c:pt>
                <c:pt idx="42279">
                  <c:v>43812.239583333401</c:v>
                </c:pt>
                <c:pt idx="42280">
                  <c:v>43812.260416666599</c:v>
                </c:pt>
                <c:pt idx="42281">
                  <c:v>43812.28125</c:v>
                </c:pt>
                <c:pt idx="42282">
                  <c:v>43812.302083333401</c:v>
                </c:pt>
                <c:pt idx="42283">
                  <c:v>43812.322916666599</c:v>
                </c:pt>
                <c:pt idx="42284">
                  <c:v>43812.34375</c:v>
                </c:pt>
                <c:pt idx="42285">
                  <c:v>43812.364583333401</c:v>
                </c:pt>
                <c:pt idx="42286">
                  <c:v>43812.385416666599</c:v>
                </c:pt>
                <c:pt idx="42287">
                  <c:v>43812.40625</c:v>
                </c:pt>
                <c:pt idx="42288">
                  <c:v>43812.427083333401</c:v>
                </c:pt>
                <c:pt idx="42289">
                  <c:v>43812.447916666599</c:v>
                </c:pt>
                <c:pt idx="42290">
                  <c:v>43812.46875</c:v>
                </c:pt>
                <c:pt idx="42291">
                  <c:v>43812.489583333401</c:v>
                </c:pt>
                <c:pt idx="42292">
                  <c:v>43812.510416666599</c:v>
                </c:pt>
                <c:pt idx="42293">
                  <c:v>43812.53125</c:v>
                </c:pt>
                <c:pt idx="42294">
                  <c:v>43812.552083333401</c:v>
                </c:pt>
                <c:pt idx="42295">
                  <c:v>43812.572916666599</c:v>
                </c:pt>
                <c:pt idx="42296">
                  <c:v>43812.59375</c:v>
                </c:pt>
                <c:pt idx="42297">
                  <c:v>43812.614583333401</c:v>
                </c:pt>
                <c:pt idx="42298">
                  <c:v>43812.635416666599</c:v>
                </c:pt>
                <c:pt idx="42299">
                  <c:v>43812.65625</c:v>
                </c:pt>
                <c:pt idx="42300">
                  <c:v>43812.677083333401</c:v>
                </c:pt>
                <c:pt idx="42301">
                  <c:v>43812.697916666599</c:v>
                </c:pt>
                <c:pt idx="42302">
                  <c:v>43812.71875</c:v>
                </c:pt>
                <c:pt idx="42303">
                  <c:v>43812.739583333401</c:v>
                </c:pt>
                <c:pt idx="42304">
                  <c:v>43812.760416666599</c:v>
                </c:pt>
                <c:pt idx="42305">
                  <c:v>43812.78125</c:v>
                </c:pt>
                <c:pt idx="42306">
                  <c:v>43812.802083333401</c:v>
                </c:pt>
                <c:pt idx="42307">
                  <c:v>43812.822916666599</c:v>
                </c:pt>
                <c:pt idx="42308">
                  <c:v>43812.84375</c:v>
                </c:pt>
                <c:pt idx="42309">
                  <c:v>43812.864583333401</c:v>
                </c:pt>
                <c:pt idx="42310">
                  <c:v>43812.885416666599</c:v>
                </c:pt>
                <c:pt idx="42311">
                  <c:v>43812.90625</c:v>
                </c:pt>
                <c:pt idx="42312">
                  <c:v>43812.927083333401</c:v>
                </c:pt>
                <c:pt idx="42313">
                  <c:v>43812.947916666599</c:v>
                </c:pt>
                <c:pt idx="42314">
                  <c:v>43812.96875</c:v>
                </c:pt>
                <c:pt idx="42315">
                  <c:v>43812.989583333401</c:v>
                </c:pt>
                <c:pt idx="42316">
                  <c:v>43813.010416666599</c:v>
                </c:pt>
                <c:pt idx="42317">
                  <c:v>43813.03125</c:v>
                </c:pt>
                <c:pt idx="42318">
                  <c:v>43813.052083333401</c:v>
                </c:pt>
                <c:pt idx="42319">
                  <c:v>43813.072916666599</c:v>
                </c:pt>
                <c:pt idx="42320">
                  <c:v>43813.09375</c:v>
                </c:pt>
                <c:pt idx="42321">
                  <c:v>43813.114583333401</c:v>
                </c:pt>
                <c:pt idx="42322">
                  <c:v>43813.135416666599</c:v>
                </c:pt>
                <c:pt idx="42323">
                  <c:v>43813.15625</c:v>
                </c:pt>
                <c:pt idx="42324">
                  <c:v>43813.177083333401</c:v>
                </c:pt>
                <c:pt idx="42325">
                  <c:v>43813.197916666599</c:v>
                </c:pt>
                <c:pt idx="42326">
                  <c:v>43813.21875</c:v>
                </c:pt>
                <c:pt idx="42327">
                  <c:v>43813.239583333401</c:v>
                </c:pt>
                <c:pt idx="42328">
                  <c:v>43813.260416666599</c:v>
                </c:pt>
                <c:pt idx="42329">
                  <c:v>43813.28125</c:v>
                </c:pt>
                <c:pt idx="42330">
                  <c:v>43813.302083333401</c:v>
                </c:pt>
                <c:pt idx="42331">
                  <c:v>43813.322916666599</c:v>
                </c:pt>
                <c:pt idx="42332">
                  <c:v>43813.34375</c:v>
                </c:pt>
                <c:pt idx="42333">
                  <c:v>43813.364583333401</c:v>
                </c:pt>
                <c:pt idx="42334">
                  <c:v>43813.385416666599</c:v>
                </c:pt>
                <c:pt idx="42335">
                  <c:v>43813.40625</c:v>
                </c:pt>
                <c:pt idx="42336">
                  <c:v>43813.427083333401</c:v>
                </c:pt>
                <c:pt idx="42337">
                  <c:v>43813.447916666599</c:v>
                </c:pt>
                <c:pt idx="42338">
                  <c:v>43813.46875</c:v>
                </c:pt>
                <c:pt idx="42339">
                  <c:v>43813.489583333401</c:v>
                </c:pt>
                <c:pt idx="42340">
                  <c:v>43813.510416666599</c:v>
                </c:pt>
                <c:pt idx="42341">
                  <c:v>43813.53125</c:v>
                </c:pt>
                <c:pt idx="42342">
                  <c:v>43813.552083333401</c:v>
                </c:pt>
                <c:pt idx="42343">
                  <c:v>43813.572916666599</c:v>
                </c:pt>
                <c:pt idx="42344">
                  <c:v>43813.59375</c:v>
                </c:pt>
                <c:pt idx="42345">
                  <c:v>43813.614583333401</c:v>
                </c:pt>
                <c:pt idx="42346">
                  <c:v>43813.635416666599</c:v>
                </c:pt>
                <c:pt idx="42347">
                  <c:v>43813.65625</c:v>
                </c:pt>
                <c:pt idx="42348">
                  <c:v>43813.677083333401</c:v>
                </c:pt>
                <c:pt idx="42349">
                  <c:v>43813.697916666599</c:v>
                </c:pt>
                <c:pt idx="42350">
                  <c:v>43813.71875</c:v>
                </c:pt>
                <c:pt idx="42351">
                  <c:v>43813.739583333401</c:v>
                </c:pt>
                <c:pt idx="42352">
                  <c:v>43813.760416666599</c:v>
                </c:pt>
                <c:pt idx="42353">
                  <c:v>43813.78125</c:v>
                </c:pt>
                <c:pt idx="42354">
                  <c:v>43813.802083333401</c:v>
                </c:pt>
                <c:pt idx="42355">
                  <c:v>43813.822916666599</c:v>
                </c:pt>
                <c:pt idx="42356">
                  <c:v>43813.84375</c:v>
                </c:pt>
                <c:pt idx="42357">
                  <c:v>43813.864583333401</c:v>
                </c:pt>
                <c:pt idx="42358">
                  <c:v>43813.885416666599</c:v>
                </c:pt>
                <c:pt idx="42359">
                  <c:v>43813.90625</c:v>
                </c:pt>
                <c:pt idx="42360">
                  <c:v>43813.927083333401</c:v>
                </c:pt>
                <c:pt idx="42361">
                  <c:v>43813.947916666599</c:v>
                </c:pt>
                <c:pt idx="42362">
                  <c:v>43813.96875</c:v>
                </c:pt>
                <c:pt idx="42363">
                  <c:v>43813.989583333401</c:v>
                </c:pt>
                <c:pt idx="42364">
                  <c:v>43814.010416666599</c:v>
                </c:pt>
                <c:pt idx="42365">
                  <c:v>43814.03125</c:v>
                </c:pt>
                <c:pt idx="42366">
                  <c:v>43814.052083333401</c:v>
                </c:pt>
                <c:pt idx="42367">
                  <c:v>43814.072916666599</c:v>
                </c:pt>
                <c:pt idx="42368">
                  <c:v>43814.09375</c:v>
                </c:pt>
                <c:pt idx="42369">
                  <c:v>43814.114583333401</c:v>
                </c:pt>
                <c:pt idx="42370">
                  <c:v>43814.135416666599</c:v>
                </c:pt>
                <c:pt idx="42371">
                  <c:v>43814.15625</c:v>
                </c:pt>
                <c:pt idx="42372">
                  <c:v>43814.177083333401</c:v>
                </c:pt>
                <c:pt idx="42373">
                  <c:v>43814.197916666599</c:v>
                </c:pt>
                <c:pt idx="42374">
                  <c:v>43814.21875</c:v>
                </c:pt>
                <c:pt idx="42375">
                  <c:v>43814.239583333401</c:v>
                </c:pt>
                <c:pt idx="42376">
                  <c:v>43814.260416666599</c:v>
                </c:pt>
                <c:pt idx="42377">
                  <c:v>43814.28125</c:v>
                </c:pt>
                <c:pt idx="42378">
                  <c:v>43814.302083333401</c:v>
                </c:pt>
                <c:pt idx="42379">
                  <c:v>43814.322916666599</c:v>
                </c:pt>
                <c:pt idx="42380">
                  <c:v>43814.34375</c:v>
                </c:pt>
                <c:pt idx="42381">
                  <c:v>43814.364583333401</c:v>
                </c:pt>
                <c:pt idx="42382">
                  <c:v>43814.385416666599</c:v>
                </c:pt>
                <c:pt idx="42383">
                  <c:v>43814.40625</c:v>
                </c:pt>
                <c:pt idx="42384">
                  <c:v>43814.427083333401</c:v>
                </c:pt>
                <c:pt idx="42385">
                  <c:v>43814.447916666599</c:v>
                </c:pt>
                <c:pt idx="42386">
                  <c:v>43814.46875</c:v>
                </c:pt>
                <c:pt idx="42387">
                  <c:v>43814.489583333401</c:v>
                </c:pt>
                <c:pt idx="42388">
                  <c:v>43814.510416666599</c:v>
                </c:pt>
                <c:pt idx="42389">
                  <c:v>43814.53125</c:v>
                </c:pt>
                <c:pt idx="42390">
                  <c:v>43814.552083333401</c:v>
                </c:pt>
                <c:pt idx="42391">
                  <c:v>43814.572916666599</c:v>
                </c:pt>
                <c:pt idx="42392">
                  <c:v>43814.59375</c:v>
                </c:pt>
                <c:pt idx="42393">
                  <c:v>43814.614583333401</c:v>
                </c:pt>
                <c:pt idx="42394">
                  <c:v>43814.635416666599</c:v>
                </c:pt>
                <c:pt idx="42395">
                  <c:v>43814.65625</c:v>
                </c:pt>
                <c:pt idx="42396">
                  <c:v>43814.677083333401</c:v>
                </c:pt>
                <c:pt idx="42397">
                  <c:v>43814.697916666599</c:v>
                </c:pt>
                <c:pt idx="42398">
                  <c:v>43814.71875</c:v>
                </c:pt>
                <c:pt idx="42399">
                  <c:v>43814.739583333401</c:v>
                </c:pt>
                <c:pt idx="42400">
                  <c:v>43814.760416666599</c:v>
                </c:pt>
                <c:pt idx="42401">
                  <c:v>43814.78125</c:v>
                </c:pt>
                <c:pt idx="42402">
                  <c:v>43814.802083333401</c:v>
                </c:pt>
                <c:pt idx="42403">
                  <c:v>43814.822916666599</c:v>
                </c:pt>
                <c:pt idx="42404">
                  <c:v>43814.84375</c:v>
                </c:pt>
                <c:pt idx="42405">
                  <c:v>43814.864583333401</c:v>
                </c:pt>
                <c:pt idx="42406">
                  <c:v>43814.885416666599</c:v>
                </c:pt>
                <c:pt idx="42407">
                  <c:v>43814.90625</c:v>
                </c:pt>
                <c:pt idx="42408">
                  <c:v>43814.927083333401</c:v>
                </c:pt>
                <c:pt idx="42409">
                  <c:v>43814.947916666599</c:v>
                </c:pt>
                <c:pt idx="42410">
                  <c:v>43814.96875</c:v>
                </c:pt>
                <c:pt idx="42411">
                  <c:v>43814.989583333401</c:v>
                </c:pt>
                <c:pt idx="42412">
                  <c:v>43815.010416666599</c:v>
                </c:pt>
                <c:pt idx="42413">
                  <c:v>43815.03125</c:v>
                </c:pt>
                <c:pt idx="42414">
                  <c:v>43815.052083333401</c:v>
                </c:pt>
                <c:pt idx="42415">
                  <c:v>43815.072916666599</c:v>
                </c:pt>
                <c:pt idx="42416">
                  <c:v>43815.09375</c:v>
                </c:pt>
                <c:pt idx="42417">
                  <c:v>43815.114583333401</c:v>
                </c:pt>
                <c:pt idx="42418">
                  <c:v>43815.135416666599</c:v>
                </c:pt>
                <c:pt idx="42419">
                  <c:v>43815.15625</c:v>
                </c:pt>
                <c:pt idx="42420">
                  <c:v>43815.177083333401</c:v>
                </c:pt>
                <c:pt idx="42421">
                  <c:v>43815.197916666599</c:v>
                </c:pt>
                <c:pt idx="42422">
                  <c:v>43815.21875</c:v>
                </c:pt>
                <c:pt idx="42423">
                  <c:v>43815.239583333401</c:v>
                </c:pt>
                <c:pt idx="42424">
                  <c:v>43815.260416666599</c:v>
                </c:pt>
                <c:pt idx="42425">
                  <c:v>43815.28125</c:v>
                </c:pt>
                <c:pt idx="42426">
                  <c:v>43815.302083333401</c:v>
                </c:pt>
                <c:pt idx="42427">
                  <c:v>43815.322916666599</c:v>
                </c:pt>
                <c:pt idx="42428">
                  <c:v>43815.34375</c:v>
                </c:pt>
                <c:pt idx="42429">
                  <c:v>43815.364583333401</c:v>
                </c:pt>
                <c:pt idx="42430">
                  <c:v>43815.385416666599</c:v>
                </c:pt>
                <c:pt idx="42431">
                  <c:v>43815.40625</c:v>
                </c:pt>
                <c:pt idx="42432">
                  <c:v>43815.427083333401</c:v>
                </c:pt>
                <c:pt idx="42433">
                  <c:v>43815.447916666599</c:v>
                </c:pt>
                <c:pt idx="42434">
                  <c:v>43815.46875</c:v>
                </c:pt>
                <c:pt idx="42435">
                  <c:v>43815.489583333401</c:v>
                </c:pt>
                <c:pt idx="42436">
                  <c:v>43815.510416666599</c:v>
                </c:pt>
                <c:pt idx="42437">
                  <c:v>43815.53125</c:v>
                </c:pt>
                <c:pt idx="42438">
                  <c:v>43815.552083333401</c:v>
                </c:pt>
                <c:pt idx="42439">
                  <c:v>43815.572916666599</c:v>
                </c:pt>
                <c:pt idx="42440">
                  <c:v>43815.59375</c:v>
                </c:pt>
                <c:pt idx="42441">
                  <c:v>43815.614583333401</c:v>
                </c:pt>
                <c:pt idx="42442">
                  <c:v>43815.635416666599</c:v>
                </c:pt>
                <c:pt idx="42443">
                  <c:v>43815.65625</c:v>
                </c:pt>
                <c:pt idx="42444">
                  <c:v>43815.677083333401</c:v>
                </c:pt>
                <c:pt idx="42445">
                  <c:v>43815.697916666599</c:v>
                </c:pt>
                <c:pt idx="42446">
                  <c:v>43815.71875</c:v>
                </c:pt>
                <c:pt idx="42447">
                  <c:v>43815.739583333401</c:v>
                </c:pt>
                <c:pt idx="42448">
                  <c:v>43815.760416666599</c:v>
                </c:pt>
                <c:pt idx="42449">
                  <c:v>43815.78125</c:v>
                </c:pt>
                <c:pt idx="42450">
                  <c:v>43815.802083333401</c:v>
                </c:pt>
                <c:pt idx="42451">
                  <c:v>43815.822916666599</c:v>
                </c:pt>
                <c:pt idx="42452">
                  <c:v>43815.84375</c:v>
                </c:pt>
                <c:pt idx="42453">
                  <c:v>43815.864583333401</c:v>
                </c:pt>
                <c:pt idx="42454">
                  <c:v>43815.885416666599</c:v>
                </c:pt>
                <c:pt idx="42455">
                  <c:v>43815.90625</c:v>
                </c:pt>
                <c:pt idx="42456">
                  <c:v>43815.927083333401</c:v>
                </c:pt>
                <c:pt idx="42457">
                  <c:v>43815.947916666599</c:v>
                </c:pt>
                <c:pt idx="42458">
                  <c:v>43815.96875</c:v>
                </c:pt>
                <c:pt idx="42459">
                  <c:v>43815.989583333401</c:v>
                </c:pt>
                <c:pt idx="42460">
                  <c:v>43816.010416666599</c:v>
                </c:pt>
                <c:pt idx="42461">
                  <c:v>43816.03125</c:v>
                </c:pt>
                <c:pt idx="42462">
                  <c:v>43816.052083333401</c:v>
                </c:pt>
                <c:pt idx="42463">
                  <c:v>43816.072916666599</c:v>
                </c:pt>
                <c:pt idx="42464">
                  <c:v>43816.09375</c:v>
                </c:pt>
                <c:pt idx="42465">
                  <c:v>43816.114583333401</c:v>
                </c:pt>
                <c:pt idx="42466">
                  <c:v>43816.135416666599</c:v>
                </c:pt>
                <c:pt idx="42467">
                  <c:v>43816.15625</c:v>
                </c:pt>
                <c:pt idx="42468">
                  <c:v>43816.177083333401</c:v>
                </c:pt>
                <c:pt idx="42469">
                  <c:v>43816.197916666599</c:v>
                </c:pt>
                <c:pt idx="42470">
                  <c:v>43816.21875</c:v>
                </c:pt>
                <c:pt idx="42471">
                  <c:v>43816.239583333401</c:v>
                </c:pt>
                <c:pt idx="42472">
                  <c:v>43816.260416666599</c:v>
                </c:pt>
                <c:pt idx="42473">
                  <c:v>43816.28125</c:v>
                </c:pt>
                <c:pt idx="42474">
                  <c:v>43816.302083333401</c:v>
                </c:pt>
                <c:pt idx="42475">
                  <c:v>43816.322916666599</c:v>
                </c:pt>
                <c:pt idx="42476">
                  <c:v>43816.34375</c:v>
                </c:pt>
                <c:pt idx="42477">
                  <c:v>43816.364583333401</c:v>
                </c:pt>
                <c:pt idx="42478">
                  <c:v>43816.385416666599</c:v>
                </c:pt>
                <c:pt idx="42479">
                  <c:v>43816.40625</c:v>
                </c:pt>
                <c:pt idx="42480">
                  <c:v>43816.427083333401</c:v>
                </c:pt>
                <c:pt idx="42481">
                  <c:v>43816.447916666599</c:v>
                </c:pt>
                <c:pt idx="42482">
                  <c:v>43816.46875</c:v>
                </c:pt>
                <c:pt idx="42483">
                  <c:v>43816.489583333401</c:v>
                </c:pt>
                <c:pt idx="42484">
                  <c:v>43816.510416666599</c:v>
                </c:pt>
                <c:pt idx="42485">
                  <c:v>43816.53125</c:v>
                </c:pt>
                <c:pt idx="42486">
                  <c:v>43816.552083333401</c:v>
                </c:pt>
                <c:pt idx="42487">
                  <c:v>43816.572916666599</c:v>
                </c:pt>
                <c:pt idx="42488">
                  <c:v>43816.59375</c:v>
                </c:pt>
                <c:pt idx="42489">
                  <c:v>43816.614583333401</c:v>
                </c:pt>
                <c:pt idx="42490">
                  <c:v>43816.635416666599</c:v>
                </c:pt>
                <c:pt idx="42491">
                  <c:v>43816.65625</c:v>
                </c:pt>
                <c:pt idx="42492">
                  <c:v>43816.677083333401</c:v>
                </c:pt>
                <c:pt idx="42493">
                  <c:v>43816.697916666599</c:v>
                </c:pt>
                <c:pt idx="42494">
                  <c:v>43816.71875</c:v>
                </c:pt>
                <c:pt idx="42495">
                  <c:v>43816.739583333401</c:v>
                </c:pt>
                <c:pt idx="42496">
                  <c:v>43816.760416666599</c:v>
                </c:pt>
                <c:pt idx="42497">
                  <c:v>43816.78125</c:v>
                </c:pt>
                <c:pt idx="42498">
                  <c:v>43816.802083333401</c:v>
                </c:pt>
                <c:pt idx="42499">
                  <c:v>43816.822916666599</c:v>
                </c:pt>
                <c:pt idx="42500">
                  <c:v>43816.84375</c:v>
                </c:pt>
                <c:pt idx="42501">
                  <c:v>43816.864583333401</c:v>
                </c:pt>
                <c:pt idx="42502">
                  <c:v>43816.885416666599</c:v>
                </c:pt>
                <c:pt idx="42503">
                  <c:v>43816.90625</c:v>
                </c:pt>
                <c:pt idx="42504">
                  <c:v>43816.927083333401</c:v>
                </c:pt>
                <c:pt idx="42505">
                  <c:v>43816.947916666599</c:v>
                </c:pt>
                <c:pt idx="42506">
                  <c:v>43816.96875</c:v>
                </c:pt>
                <c:pt idx="42507">
                  <c:v>43816.989583333401</c:v>
                </c:pt>
                <c:pt idx="42508">
                  <c:v>43817.010416666599</c:v>
                </c:pt>
                <c:pt idx="42509">
                  <c:v>43817.03125</c:v>
                </c:pt>
                <c:pt idx="42510">
                  <c:v>43817.052083333401</c:v>
                </c:pt>
                <c:pt idx="42511">
                  <c:v>43817.072916666599</c:v>
                </c:pt>
                <c:pt idx="42512">
                  <c:v>43817.09375</c:v>
                </c:pt>
                <c:pt idx="42513">
                  <c:v>43817.114583333401</c:v>
                </c:pt>
                <c:pt idx="42514">
                  <c:v>43817.135416666599</c:v>
                </c:pt>
                <c:pt idx="42515">
                  <c:v>43817.15625</c:v>
                </c:pt>
                <c:pt idx="42516">
                  <c:v>43817.177083333401</c:v>
                </c:pt>
                <c:pt idx="42517">
                  <c:v>43817.197916666599</c:v>
                </c:pt>
                <c:pt idx="42518">
                  <c:v>43817.21875</c:v>
                </c:pt>
                <c:pt idx="42519">
                  <c:v>43817.239583333401</c:v>
                </c:pt>
                <c:pt idx="42520">
                  <c:v>43817.260416666599</c:v>
                </c:pt>
                <c:pt idx="42521">
                  <c:v>43817.28125</c:v>
                </c:pt>
                <c:pt idx="42522">
                  <c:v>43817.302083333401</c:v>
                </c:pt>
                <c:pt idx="42523">
                  <c:v>43817.322916666599</c:v>
                </c:pt>
                <c:pt idx="42524">
                  <c:v>43817.34375</c:v>
                </c:pt>
                <c:pt idx="42525">
                  <c:v>43817.364583333401</c:v>
                </c:pt>
                <c:pt idx="42526">
                  <c:v>43817.385416666599</c:v>
                </c:pt>
                <c:pt idx="42527">
                  <c:v>43817.40625</c:v>
                </c:pt>
                <c:pt idx="42528">
                  <c:v>43817.427083333401</c:v>
                </c:pt>
                <c:pt idx="42529">
                  <c:v>43817.447916666599</c:v>
                </c:pt>
                <c:pt idx="42530">
                  <c:v>43817.46875</c:v>
                </c:pt>
                <c:pt idx="42531">
                  <c:v>43817.489583333401</c:v>
                </c:pt>
                <c:pt idx="42532">
                  <c:v>43817.510416666599</c:v>
                </c:pt>
                <c:pt idx="42533">
                  <c:v>43817.53125</c:v>
                </c:pt>
                <c:pt idx="42534">
                  <c:v>43817.552083333401</c:v>
                </c:pt>
                <c:pt idx="42535">
                  <c:v>43817.572916666599</c:v>
                </c:pt>
                <c:pt idx="42536">
                  <c:v>43817.59375</c:v>
                </c:pt>
                <c:pt idx="42537">
                  <c:v>43817.614583333401</c:v>
                </c:pt>
                <c:pt idx="42538">
                  <c:v>43817.635416666599</c:v>
                </c:pt>
                <c:pt idx="42539">
                  <c:v>43817.65625</c:v>
                </c:pt>
                <c:pt idx="42540">
                  <c:v>43817.677083333401</c:v>
                </c:pt>
                <c:pt idx="42541">
                  <c:v>43817.697916666599</c:v>
                </c:pt>
                <c:pt idx="42542">
                  <c:v>43817.71875</c:v>
                </c:pt>
                <c:pt idx="42543">
                  <c:v>43817.739583333401</c:v>
                </c:pt>
                <c:pt idx="42544">
                  <c:v>43817.760416666599</c:v>
                </c:pt>
                <c:pt idx="42545">
                  <c:v>43817.78125</c:v>
                </c:pt>
                <c:pt idx="42546">
                  <c:v>43817.802083333401</c:v>
                </c:pt>
                <c:pt idx="42547">
                  <c:v>43817.822916666599</c:v>
                </c:pt>
                <c:pt idx="42548">
                  <c:v>43817.84375</c:v>
                </c:pt>
                <c:pt idx="42549">
                  <c:v>43817.864583333401</c:v>
                </c:pt>
                <c:pt idx="42550">
                  <c:v>43817.885416666599</c:v>
                </c:pt>
                <c:pt idx="42551">
                  <c:v>43817.90625</c:v>
                </c:pt>
                <c:pt idx="42552">
                  <c:v>43817.927083333401</c:v>
                </c:pt>
                <c:pt idx="42553">
                  <c:v>43817.947916666599</c:v>
                </c:pt>
                <c:pt idx="42554">
                  <c:v>43817.96875</c:v>
                </c:pt>
                <c:pt idx="42555">
                  <c:v>43817.989583333401</c:v>
                </c:pt>
                <c:pt idx="42556">
                  <c:v>43818.010416666599</c:v>
                </c:pt>
                <c:pt idx="42557">
                  <c:v>43818.03125</c:v>
                </c:pt>
                <c:pt idx="42558">
                  <c:v>43818.052083333401</c:v>
                </c:pt>
                <c:pt idx="42559">
                  <c:v>43818.072916666599</c:v>
                </c:pt>
                <c:pt idx="42560">
                  <c:v>43818.09375</c:v>
                </c:pt>
                <c:pt idx="42561">
                  <c:v>43818.114583333401</c:v>
                </c:pt>
                <c:pt idx="42562">
                  <c:v>43818.135416666599</c:v>
                </c:pt>
                <c:pt idx="42563">
                  <c:v>43818.15625</c:v>
                </c:pt>
                <c:pt idx="42564">
                  <c:v>43818.177083333401</c:v>
                </c:pt>
                <c:pt idx="42565">
                  <c:v>43818.197916666599</c:v>
                </c:pt>
                <c:pt idx="42566">
                  <c:v>43818.21875</c:v>
                </c:pt>
                <c:pt idx="42567">
                  <c:v>43818.239583333401</c:v>
                </c:pt>
                <c:pt idx="42568">
                  <c:v>43818.260416666599</c:v>
                </c:pt>
                <c:pt idx="42569">
                  <c:v>43818.28125</c:v>
                </c:pt>
                <c:pt idx="42570">
                  <c:v>43818.302083333401</c:v>
                </c:pt>
                <c:pt idx="42571">
                  <c:v>43818.322916666599</c:v>
                </c:pt>
                <c:pt idx="42572">
                  <c:v>43818.34375</c:v>
                </c:pt>
                <c:pt idx="42573">
                  <c:v>43818.364583333401</c:v>
                </c:pt>
                <c:pt idx="42574">
                  <c:v>43818.385416666599</c:v>
                </c:pt>
                <c:pt idx="42575">
                  <c:v>43818.40625</c:v>
                </c:pt>
                <c:pt idx="42576">
                  <c:v>43818.427083333401</c:v>
                </c:pt>
                <c:pt idx="42577">
                  <c:v>43818.447916666599</c:v>
                </c:pt>
                <c:pt idx="42578">
                  <c:v>43818.46875</c:v>
                </c:pt>
                <c:pt idx="42579">
                  <c:v>43818.489583333401</c:v>
                </c:pt>
                <c:pt idx="42580">
                  <c:v>43818.510416666599</c:v>
                </c:pt>
                <c:pt idx="42581">
                  <c:v>43818.53125</c:v>
                </c:pt>
                <c:pt idx="42582">
                  <c:v>43818.552083333401</c:v>
                </c:pt>
                <c:pt idx="42583">
                  <c:v>43818.572916666599</c:v>
                </c:pt>
                <c:pt idx="42584">
                  <c:v>43818.59375</c:v>
                </c:pt>
                <c:pt idx="42585">
                  <c:v>43818.614583333401</c:v>
                </c:pt>
                <c:pt idx="42586">
                  <c:v>43818.635416666599</c:v>
                </c:pt>
                <c:pt idx="42587">
                  <c:v>43818.65625</c:v>
                </c:pt>
                <c:pt idx="42588">
                  <c:v>43818.677083333401</c:v>
                </c:pt>
                <c:pt idx="42589">
                  <c:v>43818.697916666599</c:v>
                </c:pt>
                <c:pt idx="42590">
                  <c:v>43818.71875</c:v>
                </c:pt>
                <c:pt idx="42591">
                  <c:v>43818.739583333401</c:v>
                </c:pt>
                <c:pt idx="42592">
                  <c:v>43818.760416666599</c:v>
                </c:pt>
                <c:pt idx="42593">
                  <c:v>43818.78125</c:v>
                </c:pt>
                <c:pt idx="42594">
                  <c:v>43818.802083333401</c:v>
                </c:pt>
                <c:pt idx="42595">
                  <c:v>43818.822916666599</c:v>
                </c:pt>
                <c:pt idx="42596">
                  <c:v>43818.84375</c:v>
                </c:pt>
                <c:pt idx="42597">
                  <c:v>43818.864583333401</c:v>
                </c:pt>
                <c:pt idx="42598">
                  <c:v>43818.885416666599</c:v>
                </c:pt>
                <c:pt idx="42599">
                  <c:v>43818.90625</c:v>
                </c:pt>
                <c:pt idx="42600">
                  <c:v>43818.927083333401</c:v>
                </c:pt>
                <c:pt idx="42601">
                  <c:v>43818.947916666599</c:v>
                </c:pt>
                <c:pt idx="42602">
                  <c:v>43818.96875</c:v>
                </c:pt>
                <c:pt idx="42603">
                  <c:v>43818.989583333401</c:v>
                </c:pt>
                <c:pt idx="42604">
                  <c:v>43819.010416666599</c:v>
                </c:pt>
                <c:pt idx="42605">
                  <c:v>43819.03125</c:v>
                </c:pt>
                <c:pt idx="42606">
                  <c:v>43819.052083333401</c:v>
                </c:pt>
                <c:pt idx="42607">
                  <c:v>43819.072916666599</c:v>
                </c:pt>
                <c:pt idx="42608">
                  <c:v>43819.09375</c:v>
                </c:pt>
                <c:pt idx="42609">
                  <c:v>43819.114583333401</c:v>
                </c:pt>
                <c:pt idx="42610">
                  <c:v>43819.135416666599</c:v>
                </c:pt>
                <c:pt idx="42611">
                  <c:v>43819.15625</c:v>
                </c:pt>
                <c:pt idx="42612">
                  <c:v>43819.177083333401</c:v>
                </c:pt>
                <c:pt idx="42613">
                  <c:v>43819.197916666599</c:v>
                </c:pt>
                <c:pt idx="42614">
                  <c:v>43819.21875</c:v>
                </c:pt>
                <c:pt idx="42615">
                  <c:v>43819.239583333401</c:v>
                </c:pt>
                <c:pt idx="42616">
                  <c:v>43819.260416666599</c:v>
                </c:pt>
                <c:pt idx="42617">
                  <c:v>43819.28125</c:v>
                </c:pt>
                <c:pt idx="42618">
                  <c:v>43819.302083333401</c:v>
                </c:pt>
                <c:pt idx="42619">
                  <c:v>43819.322916666599</c:v>
                </c:pt>
                <c:pt idx="42620">
                  <c:v>43819.34375</c:v>
                </c:pt>
                <c:pt idx="42621">
                  <c:v>43819.364583333401</c:v>
                </c:pt>
                <c:pt idx="42622">
                  <c:v>43819.385416666599</c:v>
                </c:pt>
                <c:pt idx="42623">
                  <c:v>43819.40625</c:v>
                </c:pt>
                <c:pt idx="42624">
                  <c:v>43819.427083333401</c:v>
                </c:pt>
                <c:pt idx="42625">
                  <c:v>43819.447916666599</c:v>
                </c:pt>
                <c:pt idx="42626">
                  <c:v>43819.46875</c:v>
                </c:pt>
                <c:pt idx="42627">
                  <c:v>43819.489583333401</c:v>
                </c:pt>
                <c:pt idx="42628">
                  <c:v>43819.510416666599</c:v>
                </c:pt>
                <c:pt idx="42629">
                  <c:v>43819.53125</c:v>
                </c:pt>
                <c:pt idx="42630">
                  <c:v>43819.552083333401</c:v>
                </c:pt>
                <c:pt idx="42631">
                  <c:v>43819.572916666599</c:v>
                </c:pt>
                <c:pt idx="42632">
                  <c:v>43819.59375</c:v>
                </c:pt>
                <c:pt idx="42633">
                  <c:v>43819.614583333401</c:v>
                </c:pt>
                <c:pt idx="42634">
                  <c:v>43819.635416666599</c:v>
                </c:pt>
                <c:pt idx="42635">
                  <c:v>43819.65625</c:v>
                </c:pt>
                <c:pt idx="42636">
                  <c:v>43819.677083333401</c:v>
                </c:pt>
                <c:pt idx="42637">
                  <c:v>43819.697916666599</c:v>
                </c:pt>
                <c:pt idx="42638">
                  <c:v>43819.71875</c:v>
                </c:pt>
                <c:pt idx="42639">
                  <c:v>43819.739583333401</c:v>
                </c:pt>
                <c:pt idx="42640">
                  <c:v>43819.760416666599</c:v>
                </c:pt>
                <c:pt idx="42641">
                  <c:v>43819.78125</c:v>
                </c:pt>
                <c:pt idx="42642">
                  <c:v>43819.802083333401</c:v>
                </c:pt>
                <c:pt idx="42643">
                  <c:v>43819.822916666599</c:v>
                </c:pt>
                <c:pt idx="42644">
                  <c:v>43819.84375</c:v>
                </c:pt>
                <c:pt idx="42645">
                  <c:v>43819.864583333401</c:v>
                </c:pt>
                <c:pt idx="42646">
                  <c:v>43819.885416666599</c:v>
                </c:pt>
                <c:pt idx="42647">
                  <c:v>43819.90625</c:v>
                </c:pt>
                <c:pt idx="42648">
                  <c:v>43819.927083333401</c:v>
                </c:pt>
                <c:pt idx="42649">
                  <c:v>43819.947916666599</c:v>
                </c:pt>
                <c:pt idx="42650">
                  <c:v>43819.96875</c:v>
                </c:pt>
                <c:pt idx="42651">
                  <c:v>43819.989583333401</c:v>
                </c:pt>
                <c:pt idx="42652">
                  <c:v>43820.010416666599</c:v>
                </c:pt>
                <c:pt idx="42653">
                  <c:v>43820.03125</c:v>
                </c:pt>
                <c:pt idx="42654">
                  <c:v>43820.052083333401</c:v>
                </c:pt>
                <c:pt idx="42655">
                  <c:v>43820.072916666599</c:v>
                </c:pt>
                <c:pt idx="42656">
                  <c:v>43820.09375</c:v>
                </c:pt>
                <c:pt idx="42657">
                  <c:v>43820.114583333401</c:v>
                </c:pt>
                <c:pt idx="42658">
                  <c:v>43820.135416666599</c:v>
                </c:pt>
                <c:pt idx="42659">
                  <c:v>43820.15625</c:v>
                </c:pt>
                <c:pt idx="42660">
                  <c:v>43820.177083333401</c:v>
                </c:pt>
                <c:pt idx="42661">
                  <c:v>43820.197916666599</c:v>
                </c:pt>
                <c:pt idx="42662">
                  <c:v>43820.21875</c:v>
                </c:pt>
                <c:pt idx="42663">
                  <c:v>43820.239583333401</c:v>
                </c:pt>
                <c:pt idx="42664">
                  <c:v>43820.260416666599</c:v>
                </c:pt>
                <c:pt idx="42665">
                  <c:v>43820.28125</c:v>
                </c:pt>
                <c:pt idx="42666">
                  <c:v>43820.302083333401</c:v>
                </c:pt>
                <c:pt idx="42667">
                  <c:v>43820.322916666599</c:v>
                </c:pt>
                <c:pt idx="42668">
                  <c:v>43820.34375</c:v>
                </c:pt>
                <c:pt idx="42669">
                  <c:v>43820.364583333401</c:v>
                </c:pt>
                <c:pt idx="42670">
                  <c:v>43820.385416666599</c:v>
                </c:pt>
                <c:pt idx="42671">
                  <c:v>43820.40625</c:v>
                </c:pt>
                <c:pt idx="42672">
                  <c:v>43820.427083333401</c:v>
                </c:pt>
                <c:pt idx="42673">
                  <c:v>43820.447916666599</c:v>
                </c:pt>
                <c:pt idx="42674">
                  <c:v>43820.46875</c:v>
                </c:pt>
                <c:pt idx="42675">
                  <c:v>43820.489583333401</c:v>
                </c:pt>
                <c:pt idx="42676">
                  <c:v>43820.510416666599</c:v>
                </c:pt>
                <c:pt idx="42677">
                  <c:v>43820.53125</c:v>
                </c:pt>
                <c:pt idx="42678">
                  <c:v>43820.552083333401</c:v>
                </c:pt>
                <c:pt idx="42679">
                  <c:v>43820.572916666599</c:v>
                </c:pt>
                <c:pt idx="42680">
                  <c:v>43820.59375</c:v>
                </c:pt>
                <c:pt idx="42681">
                  <c:v>43820.614583333401</c:v>
                </c:pt>
                <c:pt idx="42682">
                  <c:v>43820.635416666599</c:v>
                </c:pt>
                <c:pt idx="42683">
                  <c:v>43820.65625</c:v>
                </c:pt>
                <c:pt idx="42684">
                  <c:v>43820.677083333401</c:v>
                </c:pt>
                <c:pt idx="42685">
                  <c:v>43820.697916666599</c:v>
                </c:pt>
                <c:pt idx="42686">
                  <c:v>43820.71875</c:v>
                </c:pt>
                <c:pt idx="42687">
                  <c:v>43820.739583333401</c:v>
                </c:pt>
                <c:pt idx="42688">
                  <c:v>43820.760416666599</c:v>
                </c:pt>
                <c:pt idx="42689">
                  <c:v>43820.78125</c:v>
                </c:pt>
                <c:pt idx="42690">
                  <c:v>43820.802083333401</c:v>
                </c:pt>
                <c:pt idx="42691">
                  <c:v>43820.822916666599</c:v>
                </c:pt>
                <c:pt idx="42692">
                  <c:v>43820.84375</c:v>
                </c:pt>
                <c:pt idx="42693">
                  <c:v>43820.864583333401</c:v>
                </c:pt>
                <c:pt idx="42694">
                  <c:v>43820.885416666599</c:v>
                </c:pt>
                <c:pt idx="42695">
                  <c:v>43820.90625</c:v>
                </c:pt>
                <c:pt idx="42696">
                  <c:v>43820.927083333401</c:v>
                </c:pt>
                <c:pt idx="42697">
                  <c:v>43820.947916666599</c:v>
                </c:pt>
                <c:pt idx="42698">
                  <c:v>43820.96875</c:v>
                </c:pt>
                <c:pt idx="42699">
                  <c:v>43820.989583333401</c:v>
                </c:pt>
                <c:pt idx="42700">
                  <c:v>43821.010416666599</c:v>
                </c:pt>
                <c:pt idx="42701">
                  <c:v>43821.03125</c:v>
                </c:pt>
                <c:pt idx="42702">
                  <c:v>43821.052083333401</c:v>
                </c:pt>
                <c:pt idx="42703">
                  <c:v>43821.072916666599</c:v>
                </c:pt>
                <c:pt idx="42704">
                  <c:v>43821.09375</c:v>
                </c:pt>
                <c:pt idx="42705">
                  <c:v>43821.114583333401</c:v>
                </c:pt>
                <c:pt idx="42706">
                  <c:v>43821.135416666599</c:v>
                </c:pt>
                <c:pt idx="42707">
                  <c:v>43821.15625</c:v>
                </c:pt>
                <c:pt idx="42708">
                  <c:v>43821.177083333401</c:v>
                </c:pt>
                <c:pt idx="42709">
                  <c:v>43821.197916666599</c:v>
                </c:pt>
                <c:pt idx="42710">
                  <c:v>43821.21875</c:v>
                </c:pt>
                <c:pt idx="42711">
                  <c:v>43821.239583333401</c:v>
                </c:pt>
                <c:pt idx="42712">
                  <c:v>43821.260416666599</c:v>
                </c:pt>
                <c:pt idx="42713">
                  <c:v>43821.28125</c:v>
                </c:pt>
                <c:pt idx="42714">
                  <c:v>43821.302083333401</c:v>
                </c:pt>
                <c:pt idx="42715">
                  <c:v>43821.322916666599</c:v>
                </c:pt>
                <c:pt idx="42716">
                  <c:v>43821.34375</c:v>
                </c:pt>
                <c:pt idx="42717">
                  <c:v>43821.364583333401</c:v>
                </c:pt>
                <c:pt idx="42718">
                  <c:v>43821.385416666599</c:v>
                </c:pt>
                <c:pt idx="42719">
                  <c:v>43821.40625</c:v>
                </c:pt>
                <c:pt idx="42720">
                  <c:v>43821.427083333401</c:v>
                </c:pt>
                <c:pt idx="42721">
                  <c:v>43821.447916666599</c:v>
                </c:pt>
                <c:pt idx="42722">
                  <c:v>43821.46875</c:v>
                </c:pt>
                <c:pt idx="42723">
                  <c:v>43821.489583333401</c:v>
                </c:pt>
                <c:pt idx="42724">
                  <c:v>43821.510416666599</c:v>
                </c:pt>
                <c:pt idx="42725">
                  <c:v>43821.53125</c:v>
                </c:pt>
                <c:pt idx="42726">
                  <c:v>43821.552083333401</c:v>
                </c:pt>
                <c:pt idx="42727">
                  <c:v>43821.572916666599</c:v>
                </c:pt>
                <c:pt idx="42728">
                  <c:v>43821.59375</c:v>
                </c:pt>
                <c:pt idx="42729">
                  <c:v>43821.614583333401</c:v>
                </c:pt>
                <c:pt idx="42730">
                  <c:v>43821.635416666599</c:v>
                </c:pt>
                <c:pt idx="42731">
                  <c:v>43821.65625</c:v>
                </c:pt>
                <c:pt idx="42732">
                  <c:v>43821.677083333401</c:v>
                </c:pt>
                <c:pt idx="42733">
                  <c:v>43821.697916666599</c:v>
                </c:pt>
                <c:pt idx="42734">
                  <c:v>43821.71875</c:v>
                </c:pt>
                <c:pt idx="42735">
                  <c:v>43821.739583333401</c:v>
                </c:pt>
                <c:pt idx="42736">
                  <c:v>43821.760416666599</c:v>
                </c:pt>
                <c:pt idx="42737">
                  <c:v>43821.78125</c:v>
                </c:pt>
                <c:pt idx="42738">
                  <c:v>43821.802083333401</c:v>
                </c:pt>
                <c:pt idx="42739">
                  <c:v>43821.822916666599</c:v>
                </c:pt>
                <c:pt idx="42740">
                  <c:v>43821.84375</c:v>
                </c:pt>
                <c:pt idx="42741">
                  <c:v>43821.864583333401</c:v>
                </c:pt>
                <c:pt idx="42742">
                  <c:v>43821.885416666599</c:v>
                </c:pt>
                <c:pt idx="42743">
                  <c:v>43821.90625</c:v>
                </c:pt>
                <c:pt idx="42744">
                  <c:v>43821.927083333401</c:v>
                </c:pt>
                <c:pt idx="42745">
                  <c:v>43821.947916666599</c:v>
                </c:pt>
                <c:pt idx="42746">
                  <c:v>43821.96875</c:v>
                </c:pt>
                <c:pt idx="42747">
                  <c:v>43821.989583333401</c:v>
                </c:pt>
                <c:pt idx="42748">
                  <c:v>43822.010416666599</c:v>
                </c:pt>
                <c:pt idx="42749">
                  <c:v>43822.03125</c:v>
                </c:pt>
                <c:pt idx="42750">
                  <c:v>43822.052083333401</c:v>
                </c:pt>
                <c:pt idx="42751">
                  <c:v>43822.072916666599</c:v>
                </c:pt>
                <c:pt idx="42752">
                  <c:v>43822.09375</c:v>
                </c:pt>
                <c:pt idx="42753">
                  <c:v>43822.114583333401</c:v>
                </c:pt>
                <c:pt idx="42754">
                  <c:v>43822.135416666599</c:v>
                </c:pt>
                <c:pt idx="42755">
                  <c:v>43822.15625</c:v>
                </c:pt>
                <c:pt idx="42756">
                  <c:v>43822.177083333401</c:v>
                </c:pt>
                <c:pt idx="42757">
                  <c:v>43822.197916666599</c:v>
                </c:pt>
                <c:pt idx="42758">
                  <c:v>43822.21875</c:v>
                </c:pt>
                <c:pt idx="42759">
                  <c:v>43822.239583333401</c:v>
                </c:pt>
                <c:pt idx="42760">
                  <c:v>43822.260416666599</c:v>
                </c:pt>
                <c:pt idx="42761">
                  <c:v>43822.28125</c:v>
                </c:pt>
                <c:pt idx="42762">
                  <c:v>43822.302083333401</c:v>
                </c:pt>
                <c:pt idx="42763">
                  <c:v>43822.322916666599</c:v>
                </c:pt>
                <c:pt idx="42764">
                  <c:v>43822.34375</c:v>
                </c:pt>
                <c:pt idx="42765">
                  <c:v>43822.364583333401</c:v>
                </c:pt>
                <c:pt idx="42766">
                  <c:v>43822.385416666599</c:v>
                </c:pt>
                <c:pt idx="42767">
                  <c:v>43822.40625</c:v>
                </c:pt>
                <c:pt idx="42768">
                  <c:v>43822.427083333401</c:v>
                </c:pt>
                <c:pt idx="42769">
                  <c:v>43822.447916666599</c:v>
                </c:pt>
                <c:pt idx="42770">
                  <c:v>43822.46875</c:v>
                </c:pt>
                <c:pt idx="42771">
                  <c:v>43822.489583333401</c:v>
                </c:pt>
                <c:pt idx="42772">
                  <c:v>43822.510416666599</c:v>
                </c:pt>
                <c:pt idx="42773">
                  <c:v>43822.53125</c:v>
                </c:pt>
                <c:pt idx="42774">
                  <c:v>43822.552083333401</c:v>
                </c:pt>
                <c:pt idx="42775">
                  <c:v>43822.572916666599</c:v>
                </c:pt>
                <c:pt idx="42776">
                  <c:v>43822.59375</c:v>
                </c:pt>
                <c:pt idx="42777">
                  <c:v>43822.614583333401</c:v>
                </c:pt>
                <c:pt idx="42778">
                  <c:v>43822.635416666599</c:v>
                </c:pt>
                <c:pt idx="42779">
                  <c:v>43822.65625</c:v>
                </c:pt>
                <c:pt idx="42780">
                  <c:v>43822.677083333401</c:v>
                </c:pt>
                <c:pt idx="42781">
                  <c:v>43822.697916666599</c:v>
                </c:pt>
                <c:pt idx="42782">
                  <c:v>43822.71875</c:v>
                </c:pt>
                <c:pt idx="42783">
                  <c:v>43822.739583333401</c:v>
                </c:pt>
                <c:pt idx="42784">
                  <c:v>43822.760416666599</c:v>
                </c:pt>
                <c:pt idx="42785">
                  <c:v>43822.78125</c:v>
                </c:pt>
                <c:pt idx="42786">
                  <c:v>43822.802083333401</c:v>
                </c:pt>
                <c:pt idx="42787">
                  <c:v>43822.822916666599</c:v>
                </c:pt>
                <c:pt idx="42788">
                  <c:v>43822.84375</c:v>
                </c:pt>
                <c:pt idx="42789">
                  <c:v>43822.864583333401</c:v>
                </c:pt>
                <c:pt idx="42790">
                  <c:v>43822.885416666599</c:v>
                </c:pt>
                <c:pt idx="42791">
                  <c:v>43822.90625</c:v>
                </c:pt>
                <c:pt idx="42792">
                  <c:v>43822.927083333401</c:v>
                </c:pt>
                <c:pt idx="42793">
                  <c:v>43822.947916666599</c:v>
                </c:pt>
                <c:pt idx="42794">
                  <c:v>43822.96875</c:v>
                </c:pt>
                <c:pt idx="42795">
                  <c:v>43822.989583333401</c:v>
                </c:pt>
                <c:pt idx="42796">
                  <c:v>43823.010416666599</c:v>
                </c:pt>
                <c:pt idx="42797">
                  <c:v>43823.03125</c:v>
                </c:pt>
                <c:pt idx="42798">
                  <c:v>43823.052083333401</c:v>
                </c:pt>
                <c:pt idx="42799">
                  <c:v>43823.072916666599</c:v>
                </c:pt>
                <c:pt idx="42800">
                  <c:v>43823.09375</c:v>
                </c:pt>
                <c:pt idx="42801">
                  <c:v>43823.114583333401</c:v>
                </c:pt>
                <c:pt idx="42802">
                  <c:v>43823.135416666599</c:v>
                </c:pt>
                <c:pt idx="42803">
                  <c:v>43823.15625</c:v>
                </c:pt>
                <c:pt idx="42804">
                  <c:v>43823.177083333401</c:v>
                </c:pt>
                <c:pt idx="42805">
                  <c:v>43823.197916666599</c:v>
                </c:pt>
                <c:pt idx="42806">
                  <c:v>43823.21875</c:v>
                </c:pt>
                <c:pt idx="42807">
                  <c:v>43823.239583333401</c:v>
                </c:pt>
                <c:pt idx="42808">
                  <c:v>43823.260416666599</c:v>
                </c:pt>
                <c:pt idx="42809">
                  <c:v>43823.28125</c:v>
                </c:pt>
                <c:pt idx="42810">
                  <c:v>43823.302083333401</c:v>
                </c:pt>
                <c:pt idx="42811">
                  <c:v>43823.322916666599</c:v>
                </c:pt>
                <c:pt idx="42812">
                  <c:v>43823.34375</c:v>
                </c:pt>
                <c:pt idx="42813">
                  <c:v>43823.364583333401</c:v>
                </c:pt>
                <c:pt idx="42814">
                  <c:v>43823.385416666599</c:v>
                </c:pt>
                <c:pt idx="42815">
                  <c:v>43823.40625</c:v>
                </c:pt>
                <c:pt idx="42816">
                  <c:v>43823.427083333401</c:v>
                </c:pt>
                <c:pt idx="42817">
                  <c:v>43823.447916666599</c:v>
                </c:pt>
                <c:pt idx="42818">
                  <c:v>43823.46875</c:v>
                </c:pt>
                <c:pt idx="42819">
                  <c:v>43823.489583333401</c:v>
                </c:pt>
                <c:pt idx="42820">
                  <c:v>43823.510416666599</c:v>
                </c:pt>
                <c:pt idx="42821">
                  <c:v>43823.53125</c:v>
                </c:pt>
                <c:pt idx="42822">
                  <c:v>43823.552083333401</c:v>
                </c:pt>
                <c:pt idx="42823">
                  <c:v>43823.572916666599</c:v>
                </c:pt>
                <c:pt idx="42824">
                  <c:v>43823.59375</c:v>
                </c:pt>
                <c:pt idx="42825">
                  <c:v>43823.614583333401</c:v>
                </c:pt>
                <c:pt idx="42826">
                  <c:v>43823.635416666599</c:v>
                </c:pt>
                <c:pt idx="42827">
                  <c:v>43823.65625</c:v>
                </c:pt>
                <c:pt idx="42828">
                  <c:v>43823.677083333401</c:v>
                </c:pt>
                <c:pt idx="42829">
                  <c:v>43823.697916666599</c:v>
                </c:pt>
                <c:pt idx="42830">
                  <c:v>43823.71875</c:v>
                </c:pt>
                <c:pt idx="42831">
                  <c:v>43823.739583333401</c:v>
                </c:pt>
                <c:pt idx="42832">
                  <c:v>43823.760416666599</c:v>
                </c:pt>
                <c:pt idx="42833">
                  <c:v>43823.78125</c:v>
                </c:pt>
                <c:pt idx="42834">
                  <c:v>43823.802083333401</c:v>
                </c:pt>
                <c:pt idx="42835">
                  <c:v>43823.822916666599</c:v>
                </c:pt>
                <c:pt idx="42836">
                  <c:v>43823.84375</c:v>
                </c:pt>
                <c:pt idx="42837">
                  <c:v>43823.864583333401</c:v>
                </c:pt>
                <c:pt idx="42838">
                  <c:v>43823.885416666599</c:v>
                </c:pt>
                <c:pt idx="42839">
                  <c:v>43823.90625</c:v>
                </c:pt>
                <c:pt idx="42840">
                  <c:v>43823.927083333401</c:v>
                </c:pt>
                <c:pt idx="42841">
                  <c:v>43823.947916666599</c:v>
                </c:pt>
                <c:pt idx="42842">
                  <c:v>43823.96875</c:v>
                </c:pt>
                <c:pt idx="42843">
                  <c:v>43823.989583333401</c:v>
                </c:pt>
                <c:pt idx="42844">
                  <c:v>43824.010416666599</c:v>
                </c:pt>
                <c:pt idx="42845">
                  <c:v>43824.03125</c:v>
                </c:pt>
                <c:pt idx="42846">
                  <c:v>43824.052083333401</c:v>
                </c:pt>
                <c:pt idx="42847">
                  <c:v>43824.072916666599</c:v>
                </c:pt>
                <c:pt idx="42848">
                  <c:v>43824.09375</c:v>
                </c:pt>
                <c:pt idx="42849">
                  <c:v>43824.114583333401</c:v>
                </c:pt>
                <c:pt idx="42850">
                  <c:v>43824.135416666599</c:v>
                </c:pt>
                <c:pt idx="42851">
                  <c:v>43824.15625</c:v>
                </c:pt>
                <c:pt idx="42852">
                  <c:v>43824.177083333401</c:v>
                </c:pt>
                <c:pt idx="42853">
                  <c:v>43824.197916666599</c:v>
                </c:pt>
                <c:pt idx="42854">
                  <c:v>43824.21875</c:v>
                </c:pt>
                <c:pt idx="42855">
                  <c:v>43824.239583333401</c:v>
                </c:pt>
                <c:pt idx="42856">
                  <c:v>43824.260416666599</c:v>
                </c:pt>
                <c:pt idx="42857">
                  <c:v>43824.28125</c:v>
                </c:pt>
                <c:pt idx="42858">
                  <c:v>43824.302083333401</c:v>
                </c:pt>
                <c:pt idx="42859">
                  <c:v>43824.322916666599</c:v>
                </c:pt>
                <c:pt idx="42860">
                  <c:v>43824.34375</c:v>
                </c:pt>
                <c:pt idx="42861">
                  <c:v>43824.364583333401</c:v>
                </c:pt>
                <c:pt idx="42862">
                  <c:v>43824.385416666599</c:v>
                </c:pt>
                <c:pt idx="42863">
                  <c:v>43824.40625</c:v>
                </c:pt>
                <c:pt idx="42864">
                  <c:v>43824.427083333401</c:v>
                </c:pt>
                <c:pt idx="42865">
                  <c:v>43824.447916666599</c:v>
                </c:pt>
                <c:pt idx="42866">
                  <c:v>43824.46875</c:v>
                </c:pt>
                <c:pt idx="42867">
                  <c:v>43824.489583333401</c:v>
                </c:pt>
                <c:pt idx="42868">
                  <c:v>43824.510416666599</c:v>
                </c:pt>
                <c:pt idx="42869">
                  <c:v>43824.53125</c:v>
                </c:pt>
                <c:pt idx="42870">
                  <c:v>43824.552083333401</c:v>
                </c:pt>
                <c:pt idx="42871">
                  <c:v>43824.572916666599</c:v>
                </c:pt>
                <c:pt idx="42872">
                  <c:v>43824.59375</c:v>
                </c:pt>
                <c:pt idx="42873">
                  <c:v>43824.614583333401</c:v>
                </c:pt>
                <c:pt idx="42874">
                  <c:v>43824.635416666599</c:v>
                </c:pt>
                <c:pt idx="42875">
                  <c:v>43824.65625</c:v>
                </c:pt>
                <c:pt idx="42876">
                  <c:v>43824.677083333401</c:v>
                </c:pt>
                <c:pt idx="42877">
                  <c:v>43824.697916666599</c:v>
                </c:pt>
                <c:pt idx="42878">
                  <c:v>43824.71875</c:v>
                </c:pt>
                <c:pt idx="42879">
                  <c:v>43824.739583333401</c:v>
                </c:pt>
                <c:pt idx="42880">
                  <c:v>43824.760416666599</c:v>
                </c:pt>
                <c:pt idx="42881">
                  <c:v>43824.78125</c:v>
                </c:pt>
                <c:pt idx="42882">
                  <c:v>43824.802083333401</c:v>
                </c:pt>
                <c:pt idx="42883">
                  <c:v>43824.822916666599</c:v>
                </c:pt>
                <c:pt idx="42884">
                  <c:v>43824.84375</c:v>
                </c:pt>
                <c:pt idx="42885">
                  <c:v>43824.864583333401</c:v>
                </c:pt>
                <c:pt idx="42886">
                  <c:v>43824.885416666599</c:v>
                </c:pt>
                <c:pt idx="42887">
                  <c:v>43824.90625</c:v>
                </c:pt>
                <c:pt idx="42888">
                  <c:v>43824.927083333401</c:v>
                </c:pt>
                <c:pt idx="42889">
                  <c:v>43824.947916666599</c:v>
                </c:pt>
                <c:pt idx="42890">
                  <c:v>43824.96875</c:v>
                </c:pt>
                <c:pt idx="42891">
                  <c:v>43824.989583333401</c:v>
                </c:pt>
                <c:pt idx="42892">
                  <c:v>43825.010416666599</c:v>
                </c:pt>
                <c:pt idx="42893">
                  <c:v>43825.03125</c:v>
                </c:pt>
                <c:pt idx="42894">
                  <c:v>43825.052083333401</c:v>
                </c:pt>
                <c:pt idx="42895">
                  <c:v>43825.072916666599</c:v>
                </c:pt>
                <c:pt idx="42896">
                  <c:v>43825.09375</c:v>
                </c:pt>
                <c:pt idx="42897">
                  <c:v>43825.114583333401</c:v>
                </c:pt>
                <c:pt idx="42898">
                  <c:v>43825.135416666599</c:v>
                </c:pt>
                <c:pt idx="42899">
                  <c:v>43825.15625</c:v>
                </c:pt>
                <c:pt idx="42900">
                  <c:v>43825.177083333401</c:v>
                </c:pt>
                <c:pt idx="42901">
                  <c:v>43825.197916666599</c:v>
                </c:pt>
                <c:pt idx="42902">
                  <c:v>43825.21875</c:v>
                </c:pt>
                <c:pt idx="42903">
                  <c:v>43825.239583333401</c:v>
                </c:pt>
                <c:pt idx="42904">
                  <c:v>43825.260416666599</c:v>
                </c:pt>
                <c:pt idx="42905">
                  <c:v>43825.28125</c:v>
                </c:pt>
                <c:pt idx="42906">
                  <c:v>43825.302083333401</c:v>
                </c:pt>
                <c:pt idx="42907">
                  <c:v>43825.322916666599</c:v>
                </c:pt>
                <c:pt idx="42908">
                  <c:v>43825.34375</c:v>
                </c:pt>
                <c:pt idx="42909">
                  <c:v>43825.364583333401</c:v>
                </c:pt>
                <c:pt idx="42910">
                  <c:v>43825.385416666599</c:v>
                </c:pt>
                <c:pt idx="42911">
                  <c:v>43825.40625</c:v>
                </c:pt>
                <c:pt idx="42912">
                  <c:v>43825.427083333401</c:v>
                </c:pt>
                <c:pt idx="42913">
                  <c:v>43825.447916666599</c:v>
                </c:pt>
                <c:pt idx="42914">
                  <c:v>43825.46875</c:v>
                </c:pt>
                <c:pt idx="42915">
                  <c:v>43825.489583333401</c:v>
                </c:pt>
                <c:pt idx="42916">
                  <c:v>43825.510416666599</c:v>
                </c:pt>
                <c:pt idx="42917">
                  <c:v>43825.53125</c:v>
                </c:pt>
                <c:pt idx="42918">
                  <c:v>43825.552083333401</c:v>
                </c:pt>
                <c:pt idx="42919">
                  <c:v>43825.572916666599</c:v>
                </c:pt>
                <c:pt idx="42920">
                  <c:v>43825.59375</c:v>
                </c:pt>
                <c:pt idx="42921">
                  <c:v>43825.614583333401</c:v>
                </c:pt>
                <c:pt idx="42922">
                  <c:v>43825.635416666599</c:v>
                </c:pt>
                <c:pt idx="42923">
                  <c:v>43825.65625</c:v>
                </c:pt>
                <c:pt idx="42924">
                  <c:v>43825.677083333401</c:v>
                </c:pt>
                <c:pt idx="42925">
                  <c:v>43825.697916666599</c:v>
                </c:pt>
                <c:pt idx="42926">
                  <c:v>43825.71875</c:v>
                </c:pt>
                <c:pt idx="42927">
                  <c:v>43825.739583333401</c:v>
                </c:pt>
                <c:pt idx="42928">
                  <c:v>43825.760416666599</c:v>
                </c:pt>
                <c:pt idx="42929">
                  <c:v>43825.78125</c:v>
                </c:pt>
                <c:pt idx="42930">
                  <c:v>43825.802083333401</c:v>
                </c:pt>
                <c:pt idx="42931">
                  <c:v>43825.822916666599</c:v>
                </c:pt>
                <c:pt idx="42932">
                  <c:v>43825.84375</c:v>
                </c:pt>
                <c:pt idx="42933">
                  <c:v>43825.864583333401</c:v>
                </c:pt>
                <c:pt idx="42934">
                  <c:v>43825.885416666599</c:v>
                </c:pt>
                <c:pt idx="42935">
                  <c:v>43825.90625</c:v>
                </c:pt>
                <c:pt idx="42936">
                  <c:v>43825.927083333401</c:v>
                </c:pt>
                <c:pt idx="42937">
                  <c:v>43825.947916666599</c:v>
                </c:pt>
                <c:pt idx="42938">
                  <c:v>43825.96875</c:v>
                </c:pt>
                <c:pt idx="42939">
                  <c:v>43825.989583333401</c:v>
                </c:pt>
                <c:pt idx="42940">
                  <c:v>43826.010416666599</c:v>
                </c:pt>
                <c:pt idx="42941">
                  <c:v>43826.03125</c:v>
                </c:pt>
                <c:pt idx="42942">
                  <c:v>43826.052083333401</c:v>
                </c:pt>
                <c:pt idx="42943">
                  <c:v>43826.072916666599</c:v>
                </c:pt>
                <c:pt idx="42944">
                  <c:v>43826.09375</c:v>
                </c:pt>
                <c:pt idx="42945">
                  <c:v>43826.114583333401</c:v>
                </c:pt>
                <c:pt idx="42946">
                  <c:v>43826.135416666599</c:v>
                </c:pt>
                <c:pt idx="42947">
                  <c:v>43826.15625</c:v>
                </c:pt>
                <c:pt idx="42948">
                  <c:v>43826.177083333401</c:v>
                </c:pt>
                <c:pt idx="42949">
                  <c:v>43826.197916666599</c:v>
                </c:pt>
                <c:pt idx="42950">
                  <c:v>43826.21875</c:v>
                </c:pt>
                <c:pt idx="42951">
                  <c:v>43826.239583333401</c:v>
                </c:pt>
                <c:pt idx="42952">
                  <c:v>43826.260416666599</c:v>
                </c:pt>
                <c:pt idx="42953">
                  <c:v>43826.28125</c:v>
                </c:pt>
                <c:pt idx="42954">
                  <c:v>43826.302083333401</c:v>
                </c:pt>
                <c:pt idx="42955">
                  <c:v>43826.322916666599</c:v>
                </c:pt>
                <c:pt idx="42956">
                  <c:v>43826.34375</c:v>
                </c:pt>
                <c:pt idx="42957">
                  <c:v>43826.364583333401</c:v>
                </c:pt>
                <c:pt idx="42958">
                  <c:v>43826.385416666599</c:v>
                </c:pt>
                <c:pt idx="42959">
                  <c:v>43826.40625</c:v>
                </c:pt>
                <c:pt idx="42960">
                  <c:v>43826.427083333401</c:v>
                </c:pt>
                <c:pt idx="42961">
                  <c:v>43826.447916666599</c:v>
                </c:pt>
                <c:pt idx="42962">
                  <c:v>43826.46875</c:v>
                </c:pt>
                <c:pt idx="42963">
                  <c:v>43826.489583333401</c:v>
                </c:pt>
                <c:pt idx="42964">
                  <c:v>43826.510416666599</c:v>
                </c:pt>
                <c:pt idx="42965">
                  <c:v>43826.53125</c:v>
                </c:pt>
                <c:pt idx="42966">
                  <c:v>43826.552083333401</c:v>
                </c:pt>
                <c:pt idx="42967">
                  <c:v>43826.572916666599</c:v>
                </c:pt>
                <c:pt idx="42968">
                  <c:v>43826.59375</c:v>
                </c:pt>
                <c:pt idx="42969">
                  <c:v>43826.614583333401</c:v>
                </c:pt>
                <c:pt idx="42970">
                  <c:v>43826.635416666599</c:v>
                </c:pt>
                <c:pt idx="42971">
                  <c:v>43826.65625</c:v>
                </c:pt>
                <c:pt idx="42972">
                  <c:v>43826.677083333401</c:v>
                </c:pt>
                <c:pt idx="42973">
                  <c:v>43826.697916666599</c:v>
                </c:pt>
                <c:pt idx="42974">
                  <c:v>43826.71875</c:v>
                </c:pt>
                <c:pt idx="42975">
                  <c:v>43826.739583333401</c:v>
                </c:pt>
                <c:pt idx="42976">
                  <c:v>43826.760416666599</c:v>
                </c:pt>
                <c:pt idx="42977">
                  <c:v>43826.78125</c:v>
                </c:pt>
                <c:pt idx="42978">
                  <c:v>43826.802083333401</c:v>
                </c:pt>
                <c:pt idx="42979">
                  <c:v>43826.822916666599</c:v>
                </c:pt>
                <c:pt idx="42980">
                  <c:v>43826.84375</c:v>
                </c:pt>
                <c:pt idx="42981">
                  <c:v>43826.864583333401</c:v>
                </c:pt>
                <c:pt idx="42982">
                  <c:v>43826.885416666599</c:v>
                </c:pt>
                <c:pt idx="42983">
                  <c:v>43826.90625</c:v>
                </c:pt>
                <c:pt idx="42984">
                  <c:v>43826.927083333401</c:v>
                </c:pt>
                <c:pt idx="42985">
                  <c:v>43826.947916666599</c:v>
                </c:pt>
                <c:pt idx="42986">
                  <c:v>43826.96875</c:v>
                </c:pt>
                <c:pt idx="42987">
                  <c:v>43826.989583333401</c:v>
                </c:pt>
                <c:pt idx="42988">
                  <c:v>43827.010416666599</c:v>
                </c:pt>
                <c:pt idx="42989">
                  <c:v>43827.03125</c:v>
                </c:pt>
                <c:pt idx="42990">
                  <c:v>43827.052083333401</c:v>
                </c:pt>
                <c:pt idx="42991">
                  <c:v>43827.072916666599</c:v>
                </c:pt>
                <c:pt idx="42992">
                  <c:v>43827.09375</c:v>
                </c:pt>
                <c:pt idx="42993">
                  <c:v>43827.114583333401</c:v>
                </c:pt>
                <c:pt idx="42994">
                  <c:v>43827.135416666599</c:v>
                </c:pt>
                <c:pt idx="42995">
                  <c:v>43827.15625</c:v>
                </c:pt>
                <c:pt idx="42996">
                  <c:v>43827.177083333401</c:v>
                </c:pt>
                <c:pt idx="42997">
                  <c:v>43827.197916666599</c:v>
                </c:pt>
                <c:pt idx="42998">
                  <c:v>43827.21875</c:v>
                </c:pt>
                <c:pt idx="42999">
                  <c:v>43827.239583333401</c:v>
                </c:pt>
                <c:pt idx="43000">
                  <c:v>43827.260416666599</c:v>
                </c:pt>
                <c:pt idx="43001">
                  <c:v>43827.28125</c:v>
                </c:pt>
                <c:pt idx="43002">
                  <c:v>43827.302083333401</c:v>
                </c:pt>
                <c:pt idx="43003">
                  <c:v>43827.322916666599</c:v>
                </c:pt>
                <c:pt idx="43004">
                  <c:v>43827.34375</c:v>
                </c:pt>
                <c:pt idx="43005">
                  <c:v>43827.364583333401</c:v>
                </c:pt>
                <c:pt idx="43006">
                  <c:v>43827.385416666599</c:v>
                </c:pt>
                <c:pt idx="43007">
                  <c:v>43827.40625</c:v>
                </c:pt>
                <c:pt idx="43008">
                  <c:v>43827.427083333401</c:v>
                </c:pt>
                <c:pt idx="43009">
                  <c:v>43827.447916666599</c:v>
                </c:pt>
                <c:pt idx="43010">
                  <c:v>43827.46875</c:v>
                </c:pt>
                <c:pt idx="43011">
                  <c:v>43827.489583333401</c:v>
                </c:pt>
                <c:pt idx="43012">
                  <c:v>43827.510416666599</c:v>
                </c:pt>
                <c:pt idx="43013">
                  <c:v>43827.53125</c:v>
                </c:pt>
                <c:pt idx="43014">
                  <c:v>43827.552083333401</c:v>
                </c:pt>
                <c:pt idx="43015">
                  <c:v>43827.572916666599</c:v>
                </c:pt>
                <c:pt idx="43016">
                  <c:v>43827.59375</c:v>
                </c:pt>
                <c:pt idx="43017">
                  <c:v>43827.614583333401</c:v>
                </c:pt>
                <c:pt idx="43018">
                  <c:v>43827.635416666599</c:v>
                </c:pt>
                <c:pt idx="43019">
                  <c:v>43827.65625</c:v>
                </c:pt>
                <c:pt idx="43020">
                  <c:v>43827.677083333401</c:v>
                </c:pt>
                <c:pt idx="43021">
                  <c:v>43827.697916666599</c:v>
                </c:pt>
                <c:pt idx="43022">
                  <c:v>43827.71875</c:v>
                </c:pt>
                <c:pt idx="43023">
                  <c:v>43827.739583333401</c:v>
                </c:pt>
                <c:pt idx="43024">
                  <c:v>43827.760416666599</c:v>
                </c:pt>
                <c:pt idx="43025">
                  <c:v>43827.78125</c:v>
                </c:pt>
                <c:pt idx="43026">
                  <c:v>43827.802083333401</c:v>
                </c:pt>
                <c:pt idx="43027">
                  <c:v>43827.822916666599</c:v>
                </c:pt>
                <c:pt idx="43028">
                  <c:v>43827.84375</c:v>
                </c:pt>
                <c:pt idx="43029">
                  <c:v>43827.864583333401</c:v>
                </c:pt>
                <c:pt idx="43030">
                  <c:v>43827.885416666599</c:v>
                </c:pt>
                <c:pt idx="43031">
                  <c:v>43827.90625</c:v>
                </c:pt>
                <c:pt idx="43032">
                  <c:v>43827.927083333401</c:v>
                </c:pt>
                <c:pt idx="43033">
                  <c:v>43827.947916666599</c:v>
                </c:pt>
                <c:pt idx="43034">
                  <c:v>43827.96875</c:v>
                </c:pt>
                <c:pt idx="43035">
                  <c:v>43827.989583333401</c:v>
                </c:pt>
                <c:pt idx="43036">
                  <c:v>43828.010416666599</c:v>
                </c:pt>
                <c:pt idx="43037">
                  <c:v>43828.03125</c:v>
                </c:pt>
                <c:pt idx="43038">
                  <c:v>43828.052083333401</c:v>
                </c:pt>
                <c:pt idx="43039">
                  <c:v>43828.072916666599</c:v>
                </c:pt>
                <c:pt idx="43040">
                  <c:v>43828.09375</c:v>
                </c:pt>
                <c:pt idx="43041">
                  <c:v>43828.114583333401</c:v>
                </c:pt>
                <c:pt idx="43042">
                  <c:v>43828.135416666599</c:v>
                </c:pt>
                <c:pt idx="43043">
                  <c:v>43828.15625</c:v>
                </c:pt>
                <c:pt idx="43044">
                  <c:v>43828.177083333401</c:v>
                </c:pt>
                <c:pt idx="43045">
                  <c:v>43828.197916666599</c:v>
                </c:pt>
                <c:pt idx="43046">
                  <c:v>43828.21875</c:v>
                </c:pt>
                <c:pt idx="43047">
                  <c:v>43828.239583333401</c:v>
                </c:pt>
                <c:pt idx="43048">
                  <c:v>43828.260416666599</c:v>
                </c:pt>
                <c:pt idx="43049">
                  <c:v>43828.28125</c:v>
                </c:pt>
                <c:pt idx="43050">
                  <c:v>43828.302083333401</c:v>
                </c:pt>
                <c:pt idx="43051">
                  <c:v>43828.322916666599</c:v>
                </c:pt>
                <c:pt idx="43052">
                  <c:v>43828.34375</c:v>
                </c:pt>
                <c:pt idx="43053">
                  <c:v>43828.364583333401</c:v>
                </c:pt>
                <c:pt idx="43054">
                  <c:v>43828.385416666599</c:v>
                </c:pt>
                <c:pt idx="43055">
                  <c:v>43828.40625</c:v>
                </c:pt>
                <c:pt idx="43056">
                  <c:v>43828.427083333401</c:v>
                </c:pt>
                <c:pt idx="43057">
                  <c:v>43828.447916666599</c:v>
                </c:pt>
                <c:pt idx="43058">
                  <c:v>43828.46875</c:v>
                </c:pt>
                <c:pt idx="43059">
                  <c:v>43828.489583333401</c:v>
                </c:pt>
                <c:pt idx="43060">
                  <c:v>43828.510416666599</c:v>
                </c:pt>
                <c:pt idx="43061">
                  <c:v>43828.53125</c:v>
                </c:pt>
                <c:pt idx="43062">
                  <c:v>43828.552083333401</c:v>
                </c:pt>
                <c:pt idx="43063">
                  <c:v>43828.572916666599</c:v>
                </c:pt>
                <c:pt idx="43064">
                  <c:v>43828.59375</c:v>
                </c:pt>
                <c:pt idx="43065">
                  <c:v>43828.614583333401</c:v>
                </c:pt>
                <c:pt idx="43066">
                  <c:v>43828.635416666599</c:v>
                </c:pt>
                <c:pt idx="43067">
                  <c:v>43828.65625</c:v>
                </c:pt>
                <c:pt idx="43068">
                  <c:v>43828.677083333401</c:v>
                </c:pt>
                <c:pt idx="43069">
                  <c:v>43828.697916666599</c:v>
                </c:pt>
                <c:pt idx="43070">
                  <c:v>43828.71875</c:v>
                </c:pt>
                <c:pt idx="43071">
                  <c:v>43828.739583333401</c:v>
                </c:pt>
                <c:pt idx="43072">
                  <c:v>43828.760416666599</c:v>
                </c:pt>
                <c:pt idx="43073">
                  <c:v>43828.78125</c:v>
                </c:pt>
                <c:pt idx="43074">
                  <c:v>43828.802083333401</c:v>
                </c:pt>
                <c:pt idx="43075">
                  <c:v>43828.822916666599</c:v>
                </c:pt>
                <c:pt idx="43076">
                  <c:v>43828.84375</c:v>
                </c:pt>
                <c:pt idx="43077">
                  <c:v>43828.864583333401</c:v>
                </c:pt>
                <c:pt idx="43078">
                  <c:v>43828.885416666599</c:v>
                </c:pt>
                <c:pt idx="43079">
                  <c:v>43828.90625</c:v>
                </c:pt>
                <c:pt idx="43080">
                  <c:v>43828.927083333401</c:v>
                </c:pt>
                <c:pt idx="43081">
                  <c:v>43828.947916666599</c:v>
                </c:pt>
                <c:pt idx="43082">
                  <c:v>43828.96875</c:v>
                </c:pt>
                <c:pt idx="43083">
                  <c:v>43828.989583333401</c:v>
                </c:pt>
                <c:pt idx="43084">
                  <c:v>43829.010416666599</c:v>
                </c:pt>
                <c:pt idx="43085">
                  <c:v>43829.03125</c:v>
                </c:pt>
                <c:pt idx="43086">
                  <c:v>43829.052083333401</c:v>
                </c:pt>
                <c:pt idx="43087">
                  <c:v>43829.072916666599</c:v>
                </c:pt>
                <c:pt idx="43088">
                  <c:v>43829.09375</c:v>
                </c:pt>
                <c:pt idx="43089">
                  <c:v>43829.114583333401</c:v>
                </c:pt>
                <c:pt idx="43090">
                  <c:v>43829.135416666599</c:v>
                </c:pt>
                <c:pt idx="43091">
                  <c:v>43829.15625</c:v>
                </c:pt>
                <c:pt idx="43092">
                  <c:v>43829.177083333401</c:v>
                </c:pt>
                <c:pt idx="43093">
                  <c:v>43829.197916666599</c:v>
                </c:pt>
                <c:pt idx="43094">
                  <c:v>43829.21875</c:v>
                </c:pt>
                <c:pt idx="43095">
                  <c:v>43829.239583333401</c:v>
                </c:pt>
                <c:pt idx="43096">
                  <c:v>43829.260416666599</c:v>
                </c:pt>
                <c:pt idx="43097">
                  <c:v>43829.28125</c:v>
                </c:pt>
                <c:pt idx="43098">
                  <c:v>43829.302083333401</c:v>
                </c:pt>
                <c:pt idx="43099">
                  <c:v>43829.322916666599</c:v>
                </c:pt>
                <c:pt idx="43100">
                  <c:v>43829.34375</c:v>
                </c:pt>
                <c:pt idx="43101">
                  <c:v>43829.364583333401</c:v>
                </c:pt>
                <c:pt idx="43102">
                  <c:v>43829.385416666599</c:v>
                </c:pt>
                <c:pt idx="43103">
                  <c:v>43829.40625</c:v>
                </c:pt>
                <c:pt idx="43104">
                  <c:v>43829.427083333401</c:v>
                </c:pt>
                <c:pt idx="43105">
                  <c:v>43829.447916666599</c:v>
                </c:pt>
                <c:pt idx="43106">
                  <c:v>43829.46875</c:v>
                </c:pt>
                <c:pt idx="43107">
                  <c:v>43829.489583333401</c:v>
                </c:pt>
                <c:pt idx="43108">
                  <c:v>43829.510416666599</c:v>
                </c:pt>
                <c:pt idx="43109">
                  <c:v>43829.53125</c:v>
                </c:pt>
                <c:pt idx="43110">
                  <c:v>43829.552083333401</c:v>
                </c:pt>
                <c:pt idx="43111">
                  <c:v>43829.572916666599</c:v>
                </c:pt>
                <c:pt idx="43112">
                  <c:v>43829.59375</c:v>
                </c:pt>
                <c:pt idx="43113">
                  <c:v>43829.614583333401</c:v>
                </c:pt>
                <c:pt idx="43114">
                  <c:v>43829.635416666599</c:v>
                </c:pt>
                <c:pt idx="43115">
                  <c:v>43829.65625</c:v>
                </c:pt>
                <c:pt idx="43116">
                  <c:v>43829.677083333401</c:v>
                </c:pt>
                <c:pt idx="43117">
                  <c:v>43829.697916666599</c:v>
                </c:pt>
                <c:pt idx="43118">
                  <c:v>43829.71875</c:v>
                </c:pt>
                <c:pt idx="43119">
                  <c:v>43829.739583333401</c:v>
                </c:pt>
                <c:pt idx="43120">
                  <c:v>43829.760416666599</c:v>
                </c:pt>
                <c:pt idx="43121">
                  <c:v>43829.78125</c:v>
                </c:pt>
                <c:pt idx="43122">
                  <c:v>43829.802083333401</c:v>
                </c:pt>
                <c:pt idx="43123">
                  <c:v>43829.822916666599</c:v>
                </c:pt>
                <c:pt idx="43124">
                  <c:v>43829.84375</c:v>
                </c:pt>
                <c:pt idx="43125">
                  <c:v>43829.864583333401</c:v>
                </c:pt>
                <c:pt idx="43126">
                  <c:v>43829.885416666599</c:v>
                </c:pt>
                <c:pt idx="43127">
                  <c:v>43829.90625</c:v>
                </c:pt>
                <c:pt idx="43128">
                  <c:v>43829.927083333401</c:v>
                </c:pt>
                <c:pt idx="43129">
                  <c:v>43829.947916666599</c:v>
                </c:pt>
                <c:pt idx="43130">
                  <c:v>43829.96875</c:v>
                </c:pt>
                <c:pt idx="43131">
                  <c:v>43829.989583333401</c:v>
                </c:pt>
                <c:pt idx="43132">
                  <c:v>43830.010416666599</c:v>
                </c:pt>
                <c:pt idx="43133">
                  <c:v>43830.03125</c:v>
                </c:pt>
                <c:pt idx="43134">
                  <c:v>43830.052083333401</c:v>
                </c:pt>
                <c:pt idx="43135">
                  <c:v>43830.072916666599</c:v>
                </c:pt>
                <c:pt idx="43136">
                  <c:v>43830.09375</c:v>
                </c:pt>
                <c:pt idx="43137">
                  <c:v>43830.114583333401</c:v>
                </c:pt>
                <c:pt idx="43138">
                  <c:v>43830.135416666599</c:v>
                </c:pt>
                <c:pt idx="43139">
                  <c:v>43830.15625</c:v>
                </c:pt>
                <c:pt idx="43140">
                  <c:v>43830.177083333401</c:v>
                </c:pt>
                <c:pt idx="43141">
                  <c:v>43830.197916666599</c:v>
                </c:pt>
                <c:pt idx="43142">
                  <c:v>43830.21875</c:v>
                </c:pt>
                <c:pt idx="43143">
                  <c:v>43830.239583333401</c:v>
                </c:pt>
                <c:pt idx="43144">
                  <c:v>43830.260416666599</c:v>
                </c:pt>
                <c:pt idx="43145">
                  <c:v>43830.28125</c:v>
                </c:pt>
                <c:pt idx="43146">
                  <c:v>43830.302083333401</c:v>
                </c:pt>
                <c:pt idx="43147">
                  <c:v>43830.322916666599</c:v>
                </c:pt>
                <c:pt idx="43148">
                  <c:v>43830.34375</c:v>
                </c:pt>
                <c:pt idx="43149">
                  <c:v>43830.364583333401</c:v>
                </c:pt>
                <c:pt idx="43150">
                  <c:v>43830.385416666599</c:v>
                </c:pt>
                <c:pt idx="43151">
                  <c:v>43830.40625</c:v>
                </c:pt>
                <c:pt idx="43152">
                  <c:v>43830.427083333401</c:v>
                </c:pt>
                <c:pt idx="43153">
                  <c:v>43830.447916666599</c:v>
                </c:pt>
                <c:pt idx="43154">
                  <c:v>43830.46875</c:v>
                </c:pt>
                <c:pt idx="43155">
                  <c:v>43830.489583333401</c:v>
                </c:pt>
                <c:pt idx="43156">
                  <c:v>43830.510416666599</c:v>
                </c:pt>
                <c:pt idx="43157">
                  <c:v>43830.53125</c:v>
                </c:pt>
                <c:pt idx="43158">
                  <c:v>43830.552083333401</c:v>
                </c:pt>
                <c:pt idx="43159">
                  <c:v>43830.572916666599</c:v>
                </c:pt>
                <c:pt idx="43160">
                  <c:v>43830.59375</c:v>
                </c:pt>
                <c:pt idx="43161">
                  <c:v>43830.614583333401</c:v>
                </c:pt>
                <c:pt idx="43162">
                  <c:v>43830.635416666599</c:v>
                </c:pt>
                <c:pt idx="43163">
                  <c:v>43830.65625</c:v>
                </c:pt>
                <c:pt idx="43164">
                  <c:v>43830.677083333401</c:v>
                </c:pt>
                <c:pt idx="43165">
                  <c:v>43830.697916666599</c:v>
                </c:pt>
                <c:pt idx="43166">
                  <c:v>43830.71875</c:v>
                </c:pt>
                <c:pt idx="43167">
                  <c:v>43830.739583333401</c:v>
                </c:pt>
                <c:pt idx="43168">
                  <c:v>43830.760416666599</c:v>
                </c:pt>
                <c:pt idx="43169">
                  <c:v>43830.78125</c:v>
                </c:pt>
                <c:pt idx="43170">
                  <c:v>43830.802083333401</c:v>
                </c:pt>
                <c:pt idx="43171">
                  <c:v>43830.822916666599</c:v>
                </c:pt>
                <c:pt idx="43172">
                  <c:v>43830.84375</c:v>
                </c:pt>
                <c:pt idx="43173">
                  <c:v>43830.864583333401</c:v>
                </c:pt>
                <c:pt idx="43174">
                  <c:v>43830.885416666599</c:v>
                </c:pt>
                <c:pt idx="43175">
                  <c:v>43830.90625</c:v>
                </c:pt>
                <c:pt idx="43176">
                  <c:v>43830.927083333401</c:v>
                </c:pt>
                <c:pt idx="43177">
                  <c:v>43830.947916666599</c:v>
                </c:pt>
                <c:pt idx="43178">
                  <c:v>43830.96875</c:v>
                </c:pt>
                <c:pt idx="43179">
                  <c:v>43830.989583333401</c:v>
                </c:pt>
                <c:pt idx="43180">
                  <c:v>43831.010416666599</c:v>
                </c:pt>
                <c:pt idx="43181">
                  <c:v>43831.03125</c:v>
                </c:pt>
                <c:pt idx="43182">
                  <c:v>43831.052083333401</c:v>
                </c:pt>
                <c:pt idx="43183">
                  <c:v>43831.072916666599</c:v>
                </c:pt>
                <c:pt idx="43184">
                  <c:v>43831.09375</c:v>
                </c:pt>
                <c:pt idx="43185">
                  <c:v>43831.114583333401</c:v>
                </c:pt>
                <c:pt idx="43186">
                  <c:v>43831.135416666599</c:v>
                </c:pt>
                <c:pt idx="43187">
                  <c:v>43831.15625</c:v>
                </c:pt>
                <c:pt idx="43188">
                  <c:v>43831.177083333401</c:v>
                </c:pt>
                <c:pt idx="43189">
                  <c:v>43831.197916666599</c:v>
                </c:pt>
                <c:pt idx="43190">
                  <c:v>43831.21875</c:v>
                </c:pt>
                <c:pt idx="43191">
                  <c:v>43831.239583333401</c:v>
                </c:pt>
                <c:pt idx="43192">
                  <c:v>43831.260416666599</c:v>
                </c:pt>
                <c:pt idx="43193">
                  <c:v>43831.28125</c:v>
                </c:pt>
                <c:pt idx="43194">
                  <c:v>43831.302083333401</c:v>
                </c:pt>
                <c:pt idx="43195">
                  <c:v>43831.322916666599</c:v>
                </c:pt>
                <c:pt idx="43196">
                  <c:v>43831.34375</c:v>
                </c:pt>
                <c:pt idx="43197">
                  <c:v>43831.364583333401</c:v>
                </c:pt>
                <c:pt idx="43198">
                  <c:v>43831.385416666599</c:v>
                </c:pt>
                <c:pt idx="43199">
                  <c:v>43831.40625</c:v>
                </c:pt>
                <c:pt idx="43200">
                  <c:v>43831.427083333401</c:v>
                </c:pt>
                <c:pt idx="43201">
                  <c:v>43831.447916666599</c:v>
                </c:pt>
                <c:pt idx="43202">
                  <c:v>43831.46875</c:v>
                </c:pt>
                <c:pt idx="43203">
                  <c:v>43831.489583333401</c:v>
                </c:pt>
                <c:pt idx="43204">
                  <c:v>43831.510416666599</c:v>
                </c:pt>
                <c:pt idx="43205">
                  <c:v>43831.53125</c:v>
                </c:pt>
                <c:pt idx="43206">
                  <c:v>43831.552083333401</c:v>
                </c:pt>
                <c:pt idx="43207">
                  <c:v>43831.572916666599</c:v>
                </c:pt>
                <c:pt idx="43208">
                  <c:v>43831.59375</c:v>
                </c:pt>
                <c:pt idx="43209">
                  <c:v>43831.614583333401</c:v>
                </c:pt>
                <c:pt idx="43210">
                  <c:v>43831.635416666599</c:v>
                </c:pt>
                <c:pt idx="43211">
                  <c:v>43831.65625</c:v>
                </c:pt>
                <c:pt idx="43212">
                  <c:v>43831.677083333401</c:v>
                </c:pt>
                <c:pt idx="43213">
                  <c:v>43831.697916666599</c:v>
                </c:pt>
                <c:pt idx="43214">
                  <c:v>43831.71875</c:v>
                </c:pt>
                <c:pt idx="43215">
                  <c:v>43831.739583333401</c:v>
                </c:pt>
                <c:pt idx="43216">
                  <c:v>43831.760416666599</c:v>
                </c:pt>
                <c:pt idx="43217">
                  <c:v>43831.78125</c:v>
                </c:pt>
                <c:pt idx="43218">
                  <c:v>43831.802083333401</c:v>
                </c:pt>
                <c:pt idx="43219">
                  <c:v>43831.822916666599</c:v>
                </c:pt>
                <c:pt idx="43220">
                  <c:v>43831.84375</c:v>
                </c:pt>
                <c:pt idx="43221">
                  <c:v>43831.864583333401</c:v>
                </c:pt>
                <c:pt idx="43222">
                  <c:v>43831.885416666599</c:v>
                </c:pt>
                <c:pt idx="43223">
                  <c:v>43831.90625</c:v>
                </c:pt>
                <c:pt idx="43224">
                  <c:v>43831.927083333401</c:v>
                </c:pt>
                <c:pt idx="43225">
                  <c:v>43831.947916666599</c:v>
                </c:pt>
                <c:pt idx="43226">
                  <c:v>43831.96875</c:v>
                </c:pt>
                <c:pt idx="43227">
                  <c:v>43831.989583333401</c:v>
                </c:pt>
                <c:pt idx="43228">
                  <c:v>43832.010416666599</c:v>
                </c:pt>
                <c:pt idx="43229">
                  <c:v>43832.03125</c:v>
                </c:pt>
                <c:pt idx="43230">
                  <c:v>43832.052083333401</c:v>
                </c:pt>
                <c:pt idx="43231">
                  <c:v>43832.072916666599</c:v>
                </c:pt>
                <c:pt idx="43232">
                  <c:v>43832.09375</c:v>
                </c:pt>
                <c:pt idx="43233">
                  <c:v>43832.114583333401</c:v>
                </c:pt>
                <c:pt idx="43234">
                  <c:v>43832.135416666599</c:v>
                </c:pt>
                <c:pt idx="43235">
                  <c:v>43832.15625</c:v>
                </c:pt>
                <c:pt idx="43236">
                  <c:v>43832.177083333401</c:v>
                </c:pt>
                <c:pt idx="43237">
                  <c:v>43832.197916666599</c:v>
                </c:pt>
                <c:pt idx="43238">
                  <c:v>43832.21875</c:v>
                </c:pt>
                <c:pt idx="43239">
                  <c:v>43832.239583333401</c:v>
                </c:pt>
                <c:pt idx="43240">
                  <c:v>43832.260416666599</c:v>
                </c:pt>
                <c:pt idx="43241">
                  <c:v>43832.28125</c:v>
                </c:pt>
                <c:pt idx="43242">
                  <c:v>43832.302083333401</c:v>
                </c:pt>
                <c:pt idx="43243">
                  <c:v>43832.322916666599</c:v>
                </c:pt>
                <c:pt idx="43244">
                  <c:v>43832.34375</c:v>
                </c:pt>
                <c:pt idx="43245">
                  <c:v>43832.364583333401</c:v>
                </c:pt>
                <c:pt idx="43246">
                  <c:v>43832.385416666599</c:v>
                </c:pt>
                <c:pt idx="43247">
                  <c:v>43832.40625</c:v>
                </c:pt>
                <c:pt idx="43248">
                  <c:v>43832.427083333401</c:v>
                </c:pt>
                <c:pt idx="43249">
                  <c:v>43832.447916666599</c:v>
                </c:pt>
                <c:pt idx="43250">
                  <c:v>43832.46875</c:v>
                </c:pt>
                <c:pt idx="43251">
                  <c:v>43832.489583333401</c:v>
                </c:pt>
                <c:pt idx="43252">
                  <c:v>43832.510416666599</c:v>
                </c:pt>
                <c:pt idx="43253">
                  <c:v>43832.53125</c:v>
                </c:pt>
                <c:pt idx="43254">
                  <c:v>43832.552083333401</c:v>
                </c:pt>
                <c:pt idx="43255">
                  <c:v>43832.572916666599</c:v>
                </c:pt>
                <c:pt idx="43256">
                  <c:v>43832.59375</c:v>
                </c:pt>
                <c:pt idx="43257">
                  <c:v>43832.614583333401</c:v>
                </c:pt>
                <c:pt idx="43258">
                  <c:v>43832.635416666599</c:v>
                </c:pt>
                <c:pt idx="43259">
                  <c:v>43832.65625</c:v>
                </c:pt>
                <c:pt idx="43260">
                  <c:v>43832.677083333401</c:v>
                </c:pt>
                <c:pt idx="43261">
                  <c:v>43832.697916666599</c:v>
                </c:pt>
                <c:pt idx="43262">
                  <c:v>43832.71875</c:v>
                </c:pt>
                <c:pt idx="43263">
                  <c:v>43832.739583333401</c:v>
                </c:pt>
                <c:pt idx="43264">
                  <c:v>43832.760416666599</c:v>
                </c:pt>
                <c:pt idx="43265">
                  <c:v>43832.78125</c:v>
                </c:pt>
                <c:pt idx="43266">
                  <c:v>43832.802083333401</c:v>
                </c:pt>
                <c:pt idx="43267">
                  <c:v>43832.822916666599</c:v>
                </c:pt>
                <c:pt idx="43268">
                  <c:v>43832.84375</c:v>
                </c:pt>
                <c:pt idx="43269">
                  <c:v>43832.864583333401</c:v>
                </c:pt>
                <c:pt idx="43270">
                  <c:v>43832.885416666599</c:v>
                </c:pt>
                <c:pt idx="43271">
                  <c:v>43832.90625</c:v>
                </c:pt>
                <c:pt idx="43272">
                  <c:v>43832.927083333401</c:v>
                </c:pt>
                <c:pt idx="43273">
                  <c:v>43832.947916666599</c:v>
                </c:pt>
                <c:pt idx="43274">
                  <c:v>43832.96875</c:v>
                </c:pt>
                <c:pt idx="43275">
                  <c:v>43832.989583333401</c:v>
                </c:pt>
                <c:pt idx="43276">
                  <c:v>43833.010416666599</c:v>
                </c:pt>
                <c:pt idx="43277">
                  <c:v>43833.03125</c:v>
                </c:pt>
                <c:pt idx="43278">
                  <c:v>43833.052083333401</c:v>
                </c:pt>
                <c:pt idx="43279">
                  <c:v>43833.072916666599</c:v>
                </c:pt>
                <c:pt idx="43280">
                  <c:v>43833.09375</c:v>
                </c:pt>
                <c:pt idx="43281">
                  <c:v>43833.114583333401</c:v>
                </c:pt>
                <c:pt idx="43282">
                  <c:v>43833.135416666599</c:v>
                </c:pt>
                <c:pt idx="43283">
                  <c:v>43833.15625</c:v>
                </c:pt>
                <c:pt idx="43284">
                  <c:v>43833.177083333401</c:v>
                </c:pt>
                <c:pt idx="43285">
                  <c:v>43833.197916666599</c:v>
                </c:pt>
                <c:pt idx="43286">
                  <c:v>43833.21875</c:v>
                </c:pt>
                <c:pt idx="43287">
                  <c:v>43833.239583333401</c:v>
                </c:pt>
                <c:pt idx="43288">
                  <c:v>43833.260416666599</c:v>
                </c:pt>
                <c:pt idx="43289">
                  <c:v>43833.28125</c:v>
                </c:pt>
                <c:pt idx="43290">
                  <c:v>43833.302083333401</c:v>
                </c:pt>
                <c:pt idx="43291">
                  <c:v>43833.322916666599</c:v>
                </c:pt>
                <c:pt idx="43292">
                  <c:v>43833.34375</c:v>
                </c:pt>
                <c:pt idx="43293">
                  <c:v>43833.364583333401</c:v>
                </c:pt>
                <c:pt idx="43294">
                  <c:v>43833.385416666599</c:v>
                </c:pt>
                <c:pt idx="43295">
                  <c:v>43833.40625</c:v>
                </c:pt>
                <c:pt idx="43296">
                  <c:v>43833.427083333401</c:v>
                </c:pt>
                <c:pt idx="43297">
                  <c:v>43833.447916666599</c:v>
                </c:pt>
                <c:pt idx="43298">
                  <c:v>43833.46875</c:v>
                </c:pt>
                <c:pt idx="43299">
                  <c:v>43833.489583333401</c:v>
                </c:pt>
                <c:pt idx="43300">
                  <c:v>43833.510416666599</c:v>
                </c:pt>
                <c:pt idx="43301">
                  <c:v>43833.53125</c:v>
                </c:pt>
                <c:pt idx="43302">
                  <c:v>43833.552083333401</c:v>
                </c:pt>
                <c:pt idx="43303">
                  <c:v>43833.572916666599</c:v>
                </c:pt>
                <c:pt idx="43304">
                  <c:v>43833.59375</c:v>
                </c:pt>
                <c:pt idx="43305">
                  <c:v>43833.614583333401</c:v>
                </c:pt>
                <c:pt idx="43306">
                  <c:v>43833.635416666599</c:v>
                </c:pt>
                <c:pt idx="43307">
                  <c:v>43833.65625</c:v>
                </c:pt>
                <c:pt idx="43308">
                  <c:v>43833.677083333401</c:v>
                </c:pt>
                <c:pt idx="43309">
                  <c:v>43833.697916666599</c:v>
                </c:pt>
                <c:pt idx="43310">
                  <c:v>43833.71875</c:v>
                </c:pt>
                <c:pt idx="43311">
                  <c:v>43833.739583333401</c:v>
                </c:pt>
                <c:pt idx="43312">
                  <c:v>43833.760416666599</c:v>
                </c:pt>
                <c:pt idx="43313">
                  <c:v>43833.78125</c:v>
                </c:pt>
                <c:pt idx="43314">
                  <c:v>43833.802083333401</c:v>
                </c:pt>
                <c:pt idx="43315">
                  <c:v>43833.822916666599</c:v>
                </c:pt>
                <c:pt idx="43316">
                  <c:v>43833.84375</c:v>
                </c:pt>
                <c:pt idx="43317">
                  <c:v>43833.864583333401</c:v>
                </c:pt>
                <c:pt idx="43318">
                  <c:v>43833.885416666599</c:v>
                </c:pt>
                <c:pt idx="43319">
                  <c:v>43833.90625</c:v>
                </c:pt>
                <c:pt idx="43320">
                  <c:v>43833.927083333401</c:v>
                </c:pt>
                <c:pt idx="43321">
                  <c:v>43833.947916666599</c:v>
                </c:pt>
                <c:pt idx="43322">
                  <c:v>43833.96875</c:v>
                </c:pt>
                <c:pt idx="43323">
                  <c:v>43833.989583333401</c:v>
                </c:pt>
                <c:pt idx="43324">
                  <c:v>43834.010416666599</c:v>
                </c:pt>
                <c:pt idx="43325">
                  <c:v>43834.03125</c:v>
                </c:pt>
                <c:pt idx="43326">
                  <c:v>43834.052083333401</c:v>
                </c:pt>
                <c:pt idx="43327">
                  <c:v>43834.072916666599</c:v>
                </c:pt>
                <c:pt idx="43328">
                  <c:v>43834.09375</c:v>
                </c:pt>
                <c:pt idx="43329">
                  <c:v>43834.114583333401</c:v>
                </c:pt>
                <c:pt idx="43330">
                  <c:v>43834.135416666599</c:v>
                </c:pt>
                <c:pt idx="43331">
                  <c:v>43834.15625</c:v>
                </c:pt>
                <c:pt idx="43332">
                  <c:v>43834.177083333401</c:v>
                </c:pt>
                <c:pt idx="43333">
                  <c:v>43834.197916666599</c:v>
                </c:pt>
                <c:pt idx="43334">
                  <c:v>43834.21875</c:v>
                </c:pt>
                <c:pt idx="43335">
                  <c:v>43834.239583333401</c:v>
                </c:pt>
                <c:pt idx="43336">
                  <c:v>43834.260416666599</c:v>
                </c:pt>
                <c:pt idx="43337">
                  <c:v>43834.28125</c:v>
                </c:pt>
                <c:pt idx="43338">
                  <c:v>43834.302083333401</c:v>
                </c:pt>
                <c:pt idx="43339">
                  <c:v>43834.322916666599</c:v>
                </c:pt>
                <c:pt idx="43340">
                  <c:v>43834.34375</c:v>
                </c:pt>
                <c:pt idx="43341">
                  <c:v>43834.364583333401</c:v>
                </c:pt>
                <c:pt idx="43342">
                  <c:v>43834.385416666599</c:v>
                </c:pt>
                <c:pt idx="43343">
                  <c:v>43834.40625</c:v>
                </c:pt>
                <c:pt idx="43344">
                  <c:v>43834.427083333401</c:v>
                </c:pt>
                <c:pt idx="43345">
                  <c:v>43834.447916666599</c:v>
                </c:pt>
                <c:pt idx="43346">
                  <c:v>43834.46875</c:v>
                </c:pt>
                <c:pt idx="43347">
                  <c:v>43834.489583333401</c:v>
                </c:pt>
                <c:pt idx="43348">
                  <c:v>43834.510416666599</c:v>
                </c:pt>
                <c:pt idx="43349">
                  <c:v>43834.53125</c:v>
                </c:pt>
                <c:pt idx="43350">
                  <c:v>43834.552083333401</c:v>
                </c:pt>
                <c:pt idx="43351">
                  <c:v>43834.572916666599</c:v>
                </c:pt>
                <c:pt idx="43352">
                  <c:v>43834.59375</c:v>
                </c:pt>
                <c:pt idx="43353">
                  <c:v>43834.614583333401</c:v>
                </c:pt>
                <c:pt idx="43354">
                  <c:v>43834.635416666599</c:v>
                </c:pt>
                <c:pt idx="43355">
                  <c:v>43834.65625</c:v>
                </c:pt>
                <c:pt idx="43356">
                  <c:v>43834.677083333401</c:v>
                </c:pt>
                <c:pt idx="43357">
                  <c:v>43834.697916666599</c:v>
                </c:pt>
                <c:pt idx="43358">
                  <c:v>43834.71875</c:v>
                </c:pt>
                <c:pt idx="43359">
                  <c:v>43834.739583333401</c:v>
                </c:pt>
                <c:pt idx="43360">
                  <c:v>43834.760416666599</c:v>
                </c:pt>
                <c:pt idx="43361">
                  <c:v>43834.78125</c:v>
                </c:pt>
                <c:pt idx="43362">
                  <c:v>43834.802083333401</c:v>
                </c:pt>
                <c:pt idx="43363">
                  <c:v>43834.822916666599</c:v>
                </c:pt>
                <c:pt idx="43364">
                  <c:v>43834.84375</c:v>
                </c:pt>
                <c:pt idx="43365">
                  <c:v>43834.864583333401</c:v>
                </c:pt>
                <c:pt idx="43366">
                  <c:v>43834.885416666599</c:v>
                </c:pt>
                <c:pt idx="43367">
                  <c:v>43834.90625</c:v>
                </c:pt>
                <c:pt idx="43368">
                  <c:v>43834.927083333401</c:v>
                </c:pt>
                <c:pt idx="43369">
                  <c:v>43834.947916666599</c:v>
                </c:pt>
                <c:pt idx="43370">
                  <c:v>43834.96875</c:v>
                </c:pt>
                <c:pt idx="43371">
                  <c:v>43834.989583333401</c:v>
                </c:pt>
                <c:pt idx="43372">
                  <c:v>43835.010416666599</c:v>
                </c:pt>
                <c:pt idx="43373">
                  <c:v>43835.03125</c:v>
                </c:pt>
                <c:pt idx="43374">
                  <c:v>43835.052083333401</c:v>
                </c:pt>
                <c:pt idx="43375">
                  <c:v>43835.072916666599</c:v>
                </c:pt>
                <c:pt idx="43376">
                  <c:v>43835.09375</c:v>
                </c:pt>
                <c:pt idx="43377">
                  <c:v>43835.114583333401</c:v>
                </c:pt>
                <c:pt idx="43378">
                  <c:v>43835.135416666599</c:v>
                </c:pt>
                <c:pt idx="43379">
                  <c:v>43835.15625</c:v>
                </c:pt>
                <c:pt idx="43380">
                  <c:v>43835.177083333401</c:v>
                </c:pt>
                <c:pt idx="43381">
                  <c:v>43835.197916666599</c:v>
                </c:pt>
                <c:pt idx="43382">
                  <c:v>43835.21875</c:v>
                </c:pt>
                <c:pt idx="43383">
                  <c:v>43835.239583333401</c:v>
                </c:pt>
                <c:pt idx="43384">
                  <c:v>43835.260416666599</c:v>
                </c:pt>
                <c:pt idx="43385">
                  <c:v>43835.28125</c:v>
                </c:pt>
                <c:pt idx="43386">
                  <c:v>43835.302083333401</c:v>
                </c:pt>
                <c:pt idx="43387">
                  <c:v>43835.322916666599</c:v>
                </c:pt>
                <c:pt idx="43388">
                  <c:v>43835.34375</c:v>
                </c:pt>
                <c:pt idx="43389">
                  <c:v>43835.364583333401</c:v>
                </c:pt>
                <c:pt idx="43390">
                  <c:v>43835.385416666599</c:v>
                </c:pt>
                <c:pt idx="43391">
                  <c:v>43835.40625</c:v>
                </c:pt>
                <c:pt idx="43392">
                  <c:v>43835.427083333401</c:v>
                </c:pt>
                <c:pt idx="43393">
                  <c:v>43835.447916666599</c:v>
                </c:pt>
                <c:pt idx="43394">
                  <c:v>43835.46875</c:v>
                </c:pt>
                <c:pt idx="43395">
                  <c:v>43835.489583333401</c:v>
                </c:pt>
                <c:pt idx="43396">
                  <c:v>43835.510416666599</c:v>
                </c:pt>
                <c:pt idx="43397">
                  <c:v>43835.53125</c:v>
                </c:pt>
                <c:pt idx="43398">
                  <c:v>43835.552083333401</c:v>
                </c:pt>
                <c:pt idx="43399">
                  <c:v>43835.572916666599</c:v>
                </c:pt>
                <c:pt idx="43400">
                  <c:v>43835.59375</c:v>
                </c:pt>
                <c:pt idx="43401">
                  <c:v>43835.614583333401</c:v>
                </c:pt>
                <c:pt idx="43402">
                  <c:v>43835.635416666599</c:v>
                </c:pt>
                <c:pt idx="43403">
                  <c:v>43835.65625</c:v>
                </c:pt>
                <c:pt idx="43404">
                  <c:v>43835.677083333401</c:v>
                </c:pt>
                <c:pt idx="43405">
                  <c:v>43835.697916666599</c:v>
                </c:pt>
                <c:pt idx="43406">
                  <c:v>43835.71875</c:v>
                </c:pt>
                <c:pt idx="43407">
                  <c:v>43835.739583333401</c:v>
                </c:pt>
                <c:pt idx="43408">
                  <c:v>43835.760416666599</c:v>
                </c:pt>
                <c:pt idx="43409">
                  <c:v>43835.78125</c:v>
                </c:pt>
                <c:pt idx="43410">
                  <c:v>43835.802083333401</c:v>
                </c:pt>
                <c:pt idx="43411">
                  <c:v>43835.822916666599</c:v>
                </c:pt>
                <c:pt idx="43412">
                  <c:v>43835.84375</c:v>
                </c:pt>
                <c:pt idx="43413">
                  <c:v>43835.864583333401</c:v>
                </c:pt>
                <c:pt idx="43414">
                  <c:v>43835.885416666599</c:v>
                </c:pt>
                <c:pt idx="43415">
                  <c:v>43835.90625</c:v>
                </c:pt>
                <c:pt idx="43416">
                  <c:v>43835.927083333401</c:v>
                </c:pt>
                <c:pt idx="43417">
                  <c:v>43835.947916666599</c:v>
                </c:pt>
                <c:pt idx="43418">
                  <c:v>43835.96875</c:v>
                </c:pt>
                <c:pt idx="43419">
                  <c:v>43835.989583333401</c:v>
                </c:pt>
                <c:pt idx="43420">
                  <c:v>43836.010416666599</c:v>
                </c:pt>
                <c:pt idx="43421">
                  <c:v>43836.03125</c:v>
                </c:pt>
                <c:pt idx="43422">
                  <c:v>43836.052083333401</c:v>
                </c:pt>
                <c:pt idx="43423">
                  <c:v>43836.072916666599</c:v>
                </c:pt>
                <c:pt idx="43424">
                  <c:v>43836.09375</c:v>
                </c:pt>
                <c:pt idx="43425">
                  <c:v>43836.114583333401</c:v>
                </c:pt>
                <c:pt idx="43426">
                  <c:v>43836.135416666599</c:v>
                </c:pt>
                <c:pt idx="43427">
                  <c:v>43836.15625</c:v>
                </c:pt>
                <c:pt idx="43428">
                  <c:v>43836.177083333401</c:v>
                </c:pt>
                <c:pt idx="43429">
                  <c:v>43836.197916666599</c:v>
                </c:pt>
                <c:pt idx="43430">
                  <c:v>43836.21875</c:v>
                </c:pt>
                <c:pt idx="43431">
                  <c:v>43836.239583333401</c:v>
                </c:pt>
                <c:pt idx="43432">
                  <c:v>43836.260416666599</c:v>
                </c:pt>
                <c:pt idx="43433">
                  <c:v>43836.28125</c:v>
                </c:pt>
                <c:pt idx="43434">
                  <c:v>43836.302083333401</c:v>
                </c:pt>
                <c:pt idx="43435">
                  <c:v>43836.322916666599</c:v>
                </c:pt>
                <c:pt idx="43436">
                  <c:v>43836.34375</c:v>
                </c:pt>
                <c:pt idx="43437">
                  <c:v>43836.364583333401</c:v>
                </c:pt>
                <c:pt idx="43438">
                  <c:v>43836.385416666599</c:v>
                </c:pt>
                <c:pt idx="43439">
                  <c:v>43836.40625</c:v>
                </c:pt>
                <c:pt idx="43440">
                  <c:v>43836.427083333401</c:v>
                </c:pt>
                <c:pt idx="43441">
                  <c:v>43836.447916666599</c:v>
                </c:pt>
                <c:pt idx="43442">
                  <c:v>43836.46875</c:v>
                </c:pt>
                <c:pt idx="43443">
                  <c:v>43836.489583333401</c:v>
                </c:pt>
                <c:pt idx="43444">
                  <c:v>43836.510416666599</c:v>
                </c:pt>
                <c:pt idx="43445">
                  <c:v>43836.53125</c:v>
                </c:pt>
                <c:pt idx="43446">
                  <c:v>43836.552083333401</c:v>
                </c:pt>
                <c:pt idx="43447">
                  <c:v>43836.572916666599</c:v>
                </c:pt>
                <c:pt idx="43448">
                  <c:v>43836.59375</c:v>
                </c:pt>
                <c:pt idx="43449">
                  <c:v>43836.614583333401</c:v>
                </c:pt>
                <c:pt idx="43450">
                  <c:v>43836.635416666599</c:v>
                </c:pt>
                <c:pt idx="43451">
                  <c:v>43836.65625</c:v>
                </c:pt>
                <c:pt idx="43452">
                  <c:v>43836.677083333401</c:v>
                </c:pt>
                <c:pt idx="43453">
                  <c:v>43836.697916666599</c:v>
                </c:pt>
                <c:pt idx="43454">
                  <c:v>43836.71875</c:v>
                </c:pt>
                <c:pt idx="43455">
                  <c:v>43836.739583333401</c:v>
                </c:pt>
                <c:pt idx="43456">
                  <c:v>43836.760416666599</c:v>
                </c:pt>
                <c:pt idx="43457">
                  <c:v>43836.78125</c:v>
                </c:pt>
                <c:pt idx="43458">
                  <c:v>43836.802083333401</c:v>
                </c:pt>
                <c:pt idx="43459">
                  <c:v>43836.822916666599</c:v>
                </c:pt>
                <c:pt idx="43460">
                  <c:v>43836.84375</c:v>
                </c:pt>
                <c:pt idx="43461">
                  <c:v>43836.864583333401</c:v>
                </c:pt>
                <c:pt idx="43462">
                  <c:v>43836.885416666599</c:v>
                </c:pt>
                <c:pt idx="43463">
                  <c:v>43836.90625</c:v>
                </c:pt>
                <c:pt idx="43464">
                  <c:v>43836.927083333401</c:v>
                </c:pt>
                <c:pt idx="43465">
                  <c:v>43836.947916666599</c:v>
                </c:pt>
                <c:pt idx="43466">
                  <c:v>43836.96875</c:v>
                </c:pt>
                <c:pt idx="43467">
                  <c:v>43836.989583333401</c:v>
                </c:pt>
                <c:pt idx="43468">
                  <c:v>43837.010416666599</c:v>
                </c:pt>
                <c:pt idx="43469">
                  <c:v>43837.03125</c:v>
                </c:pt>
                <c:pt idx="43470">
                  <c:v>43837.052083333401</c:v>
                </c:pt>
                <c:pt idx="43471">
                  <c:v>43837.072916666599</c:v>
                </c:pt>
                <c:pt idx="43472">
                  <c:v>43837.09375</c:v>
                </c:pt>
                <c:pt idx="43473">
                  <c:v>43837.114583333401</c:v>
                </c:pt>
                <c:pt idx="43474">
                  <c:v>43837.135416666599</c:v>
                </c:pt>
                <c:pt idx="43475">
                  <c:v>43837.15625</c:v>
                </c:pt>
                <c:pt idx="43476">
                  <c:v>43837.177083333401</c:v>
                </c:pt>
                <c:pt idx="43477">
                  <c:v>43837.197916666599</c:v>
                </c:pt>
                <c:pt idx="43478">
                  <c:v>43837.21875</c:v>
                </c:pt>
                <c:pt idx="43479">
                  <c:v>43837.239583333401</c:v>
                </c:pt>
                <c:pt idx="43480">
                  <c:v>43837.260416666599</c:v>
                </c:pt>
                <c:pt idx="43481">
                  <c:v>43837.28125</c:v>
                </c:pt>
                <c:pt idx="43482">
                  <c:v>43837.302083333401</c:v>
                </c:pt>
                <c:pt idx="43483">
                  <c:v>43837.322916666599</c:v>
                </c:pt>
                <c:pt idx="43484">
                  <c:v>43837.34375</c:v>
                </c:pt>
                <c:pt idx="43485">
                  <c:v>43837.364583333401</c:v>
                </c:pt>
                <c:pt idx="43486">
                  <c:v>43837.385416666599</c:v>
                </c:pt>
                <c:pt idx="43487">
                  <c:v>43837.40625</c:v>
                </c:pt>
                <c:pt idx="43488">
                  <c:v>43837.427083333401</c:v>
                </c:pt>
                <c:pt idx="43489">
                  <c:v>43837.447916666599</c:v>
                </c:pt>
                <c:pt idx="43490">
                  <c:v>43837.46875</c:v>
                </c:pt>
                <c:pt idx="43491">
                  <c:v>43837.489583333401</c:v>
                </c:pt>
                <c:pt idx="43492">
                  <c:v>43837.510416666599</c:v>
                </c:pt>
                <c:pt idx="43493">
                  <c:v>43837.53125</c:v>
                </c:pt>
                <c:pt idx="43494">
                  <c:v>43837.552083333401</c:v>
                </c:pt>
                <c:pt idx="43495">
                  <c:v>43837.572916666599</c:v>
                </c:pt>
                <c:pt idx="43496">
                  <c:v>43837.59375</c:v>
                </c:pt>
                <c:pt idx="43497">
                  <c:v>43837.614583333401</c:v>
                </c:pt>
                <c:pt idx="43498">
                  <c:v>43837.635416666599</c:v>
                </c:pt>
                <c:pt idx="43499">
                  <c:v>43837.65625</c:v>
                </c:pt>
                <c:pt idx="43500">
                  <c:v>43837.677083333401</c:v>
                </c:pt>
                <c:pt idx="43501">
                  <c:v>43837.697916666599</c:v>
                </c:pt>
                <c:pt idx="43502">
                  <c:v>43837.71875</c:v>
                </c:pt>
                <c:pt idx="43503">
                  <c:v>43837.739583333401</c:v>
                </c:pt>
                <c:pt idx="43504">
                  <c:v>43837.760416666599</c:v>
                </c:pt>
                <c:pt idx="43505">
                  <c:v>43837.78125</c:v>
                </c:pt>
                <c:pt idx="43506">
                  <c:v>43837.802083333401</c:v>
                </c:pt>
                <c:pt idx="43507">
                  <c:v>43837.822916666599</c:v>
                </c:pt>
                <c:pt idx="43508">
                  <c:v>43837.84375</c:v>
                </c:pt>
                <c:pt idx="43509">
                  <c:v>43837.864583333401</c:v>
                </c:pt>
                <c:pt idx="43510">
                  <c:v>43837.885416666599</c:v>
                </c:pt>
                <c:pt idx="43511">
                  <c:v>43837.90625</c:v>
                </c:pt>
                <c:pt idx="43512">
                  <c:v>43837.927083333401</c:v>
                </c:pt>
                <c:pt idx="43513">
                  <c:v>43837.947916666599</c:v>
                </c:pt>
                <c:pt idx="43514">
                  <c:v>43837.96875</c:v>
                </c:pt>
                <c:pt idx="43515">
                  <c:v>43837.989583333401</c:v>
                </c:pt>
                <c:pt idx="43516">
                  <c:v>43838.010416666599</c:v>
                </c:pt>
                <c:pt idx="43517">
                  <c:v>43838.03125</c:v>
                </c:pt>
                <c:pt idx="43518">
                  <c:v>43838.052083333401</c:v>
                </c:pt>
                <c:pt idx="43519">
                  <c:v>43838.072916666599</c:v>
                </c:pt>
                <c:pt idx="43520">
                  <c:v>43838.09375</c:v>
                </c:pt>
                <c:pt idx="43521">
                  <c:v>43838.114583333401</c:v>
                </c:pt>
                <c:pt idx="43522">
                  <c:v>43838.135416666599</c:v>
                </c:pt>
                <c:pt idx="43523">
                  <c:v>43838.15625</c:v>
                </c:pt>
                <c:pt idx="43524">
                  <c:v>43838.177083333401</c:v>
                </c:pt>
                <c:pt idx="43525">
                  <c:v>43838.197916666599</c:v>
                </c:pt>
                <c:pt idx="43526">
                  <c:v>43838.21875</c:v>
                </c:pt>
                <c:pt idx="43527">
                  <c:v>43838.239583333401</c:v>
                </c:pt>
                <c:pt idx="43528">
                  <c:v>43838.260416666599</c:v>
                </c:pt>
                <c:pt idx="43529">
                  <c:v>43838.28125</c:v>
                </c:pt>
                <c:pt idx="43530">
                  <c:v>43838.302083333401</c:v>
                </c:pt>
                <c:pt idx="43531">
                  <c:v>43838.322916666599</c:v>
                </c:pt>
                <c:pt idx="43532">
                  <c:v>43838.34375</c:v>
                </c:pt>
                <c:pt idx="43533">
                  <c:v>43838.364583333401</c:v>
                </c:pt>
                <c:pt idx="43534">
                  <c:v>43838.385416666599</c:v>
                </c:pt>
                <c:pt idx="43535">
                  <c:v>43838.40625</c:v>
                </c:pt>
                <c:pt idx="43536">
                  <c:v>43838.427083333401</c:v>
                </c:pt>
                <c:pt idx="43537">
                  <c:v>43838.447916666599</c:v>
                </c:pt>
                <c:pt idx="43538">
                  <c:v>43838.46875</c:v>
                </c:pt>
                <c:pt idx="43539">
                  <c:v>43838.489583333401</c:v>
                </c:pt>
                <c:pt idx="43540">
                  <c:v>43838.510416666599</c:v>
                </c:pt>
                <c:pt idx="43541">
                  <c:v>43838.53125</c:v>
                </c:pt>
                <c:pt idx="43542">
                  <c:v>43838.552083333401</c:v>
                </c:pt>
                <c:pt idx="43543">
                  <c:v>43838.572916666599</c:v>
                </c:pt>
                <c:pt idx="43544">
                  <c:v>43838.59375</c:v>
                </c:pt>
                <c:pt idx="43545">
                  <c:v>43838.614583333401</c:v>
                </c:pt>
                <c:pt idx="43546">
                  <c:v>43838.635416666599</c:v>
                </c:pt>
                <c:pt idx="43547">
                  <c:v>43838.65625</c:v>
                </c:pt>
                <c:pt idx="43548">
                  <c:v>43838.677083333401</c:v>
                </c:pt>
                <c:pt idx="43549">
                  <c:v>43838.697916666599</c:v>
                </c:pt>
                <c:pt idx="43550">
                  <c:v>43838.71875</c:v>
                </c:pt>
                <c:pt idx="43551">
                  <c:v>43838.739583333401</c:v>
                </c:pt>
                <c:pt idx="43552">
                  <c:v>43838.760416666599</c:v>
                </c:pt>
                <c:pt idx="43553">
                  <c:v>43838.78125</c:v>
                </c:pt>
                <c:pt idx="43554">
                  <c:v>43838.802083333401</c:v>
                </c:pt>
                <c:pt idx="43555">
                  <c:v>43838.822916666599</c:v>
                </c:pt>
                <c:pt idx="43556">
                  <c:v>43838.84375</c:v>
                </c:pt>
                <c:pt idx="43557">
                  <c:v>43838.864583333401</c:v>
                </c:pt>
                <c:pt idx="43558">
                  <c:v>43838.885416666599</c:v>
                </c:pt>
                <c:pt idx="43559">
                  <c:v>43838.90625</c:v>
                </c:pt>
                <c:pt idx="43560">
                  <c:v>43838.927083333401</c:v>
                </c:pt>
                <c:pt idx="43561">
                  <c:v>43838.947916666599</c:v>
                </c:pt>
                <c:pt idx="43562">
                  <c:v>43838.96875</c:v>
                </c:pt>
                <c:pt idx="43563">
                  <c:v>43838.989583333401</c:v>
                </c:pt>
                <c:pt idx="43564">
                  <c:v>43839.010416666599</c:v>
                </c:pt>
                <c:pt idx="43565">
                  <c:v>43839.03125</c:v>
                </c:pt>
                <c:pt idx="43566">
                  <c:v>43839.052083333401</c:v>
                </c:pt>
                <c:pt idx="43567">
                  <c:v>43839.072916666599</c:v>
                </c:pt>
                <c:pt idx="43568">
                  <c:v>43839.09375</c:v>
                </c:pt>
                <c:pt idx="43569">
                  <c:v>43839.114583333401</c:v>
                </c:pt>
                <c:pt idx="43570">
                  <c:v>43839.135416666599</c:v>
                </c:pt>
                <c:pt idx="43571">
                  <c:v>43839.15625</c:v>
                </c:pt>
                <c:pt idx="43572">
                  <c:v>43839.177083333401</c:v>
                </c:pt>
                <c:pt idx="43573">
                  <c:v>43839.197916666599</c:v>
                </c:pt>
                <c:pt idx="43574">
                  <c:v>43839.21875</c:v>
                </c:pt>
                <c:pt idx="43575">
                  <c:v>43839.239583333401</c:v>
                </c:pt>
                <c:pt idx="43576">
                  <c:v>43839.260416666599</c:v>
                </c:pt>
                <c:pt idx="43577">
                  <c:v>43839.28125</c:v>
                </c:pt>
                <c:pt idx="43578">
                  <c:v>43839.302083333401</c:v>
                </c:pt>
                <c:pt idx="43579">
                  <c:v>43839.322916666599</c:v>
                </c:pt>
                <c:pt idx="43580">
                  <c:v>43839.34375</c:v>
                </c:pt>
                <c:pt idx="43581">
                  <c:v>43839.364583333401</c:v>
                </c:pt>
                <c:pt idx="43582">
                  <c:v>43839.385416666599</c:v>
                </c:pt>
                <c:pt idx="43583">
                  <c:v>43839.40625</c:v>
                </c:pt>
                <c:pt idx="43584">
                  <c:v>43839.427083333401</c:v>
                </c:pt>
                <c:pt idx="43585">
                  <c:v>43839.447916666599</c:v>
                </c:pt>
                <c:pt idx="43586">
                  <c:v>43839.46875</c:v>
                </c:pt>
                <c:pt idx="43587">
                  <c:v>43839.489583333401</c:v>
                </c:pt>
                <c:pt idx="43588">
                  <c:v>43839.510416666599</c:v>
                </c:pt>
                <c:pt idx="43589">
                  <c:v>43839.53125</c:v>
                </c:pt>
                <c:pt idx="43590">
                  <c:v>43839.552083333401</c:v>
                </c:pt>
                <c:pt idx="43591">
                  <c:v>43839.572916666599</c:v>
                </c:pt>
                <c:pt idx="43592">
                  <c:v>43839.59375</c:v>
                </c:pt>
                <c:pt idx="43593">
                  <c:v>43839.614583333401</c:v>
                </c:pt>
                <c:pt idx="43594">
                  <c:v>43839.635416666599</c:v>
                </c:pt>
                <c:pt idx="43595">
                  <c:v>43839.65625</c:v>
                </c:pt>
                <c:pt idx="43596">
                  <c:v>43839.677083333401</c:v>
                </c:pt>
                <c:pt idx="43597">
                  <c:v>43839.697916666599</c:v>
                </c:pt>
                <c:pt idx="43598">
                  <c:v>43839.71875</c:v>
                </c:pt>
                <c:pt idx="43599">
                  <c:v>43839.739583333401</c:v>
                </c:pt>
                <c:pt idx="43600">
                  <c:v>43839.760416666599</c:v>
                </c:pt>
                <c:pt idx="43601">
                  <c:v>43839.78125</c:v>
                </c:pt>
                <c:pt idx="43602">
                  <c:v>43839.802083333401</c:v>
                </c:pt>
                <c:pt idx="43603">
                  <c:v>43839.822916666599</c:v>
                </c:pt>
                <c:pt idx="43604">
                  <c:v>43839.84375</c:v>
                </c:pt>
                <c:pt idx="43605">
                  <c:v>43839.864583333401</c:v>
                </c:pt>
                <c:pt idx="43606">
                  <c:v>43839.885416666599</c:v>
                </c:pt>
                <c:pt idx="43607">
                  <c:v>43839.90625</c:v>
                </c:pt>
                <c:pt idx="43608">
                  <c:v>43839.927083333401</c:v>
                </c:pt>
                <c:pt idx="43609">
                  <c:v>43839.947916666599</c:v>
                </c:pt>
                <c:pt idx="43610">
                  <c:v>43839.96875</c:v>
                </c:pt>
                <c:pt idx="43611">
                  <c:v>43839.989583333401</c:v>
                </c:pt>
                <c:pt idx="43612">
                  <c:v>43840.010416666599</c:v>
                </c:pt>
                <c:pt idx="43613">
                  <c:v>43840.03125</c:v>
                </c:pt>
                <c:pt idx="43614">
                  <c:v>43840.052083333401</c:v>
                </c:pt>
                <c:pt idx="43615">
                  <c:v>43840.072916666599</c:v>
                </c:pt>
                <c:pt idx="43616">
                  <c:v>43840.09375</c:v>
                </c:pt>
                <c:pt idx="43617">
                  <c:v>43840.114583333401</c:v>
                </c:pt>
                <c:pt idx="43618">
                  <c:v>43840.135416666599</c:v>
                </c:pt>
                <c:pt idx="43619">
                  <c:v>43840.15625</c:v>
                </c:pt>
                <c:pt idx="43620">
                  <c:v>43840.177083333401</c:v>
                </c:pt>
                <c:pt idx="43621">
                  <c:v>43840.197916666599</c:v>
                </c:pt>
                <c:pt idx="43622">
                  <c:v>43840.21875</c:v>
                </c:pt>
                <c:pt idx="43623">
                  <c:v>43840.239583333401</c:v>
                </c:pt>
                <c:pt idx="43624">
                  <c:v>43840.260416666599</c:v>
                </c:pt>
                <c:pt idx="43625">
                  <c:v>43840.28125</c:v>
                </c:pt>
                <c:pt idx="43626">
                  <c:v>43840.302083333401</c:v>
                </c:pt>
                <c:pt idx="43627">
                  <c:v>43840.322916666599</c:v>
                </c:pt>
                <c:pt idx="43628">
                  <c:v>43840.34375</c:v>
                </c:pt>
                <c:pt idx="43629">
                  <c:v>43840.364583333401</c:v>
                </c:pt>
                <c:pt idx="43630">
                  <c:v>43840.385416666599</c:v>
                </c:pt>
                <c:pt idx="43631">
                  <c:v>43840.40625</c:v>
                </c:pt>
                <c:pt idx="43632">
                  <c:v>43840.427083333401</c:v>
                </c:pt>
                <c:pt idx="43633">
                  <c:v>43840.447916666599</c:v>
                </c:pt>
                <c:pt idx="43634">
                  <c:v>43840.46875</c:v>
                </c:pt>
                <c:pt idx="43635">
                  <c:v>43840.489583333401</c:v>
                </c:pt>
                <c:pt idx="43636">
                  <c:v>43840.510416666599</c:v>
                </c:pt>
                <c:pt idx="43637">
                  <c:v>43840.53125</c:v>
                </c:pt>
                <c:pt idx="43638">
                  <c:v>43840.552083333401</c:v>
                </c:pt>
                <c:pt idx="43639">
                  <c:v>43840.572916666599</c:v>
                </c:pt>
                <c:pt idx="43640">
                  <c:v>43840.59375</c:v>
                </c:pt>
                <c:pt idx="43641">
                  <c:v>43840.614583333401</c:v>
                </c:pt>
                <c:pt idx="43642">
                  <c:v>43840.635416666599</c:v>
                </c:pt>
                <c:pt idx="43643">
                  <c:v>43840.65625</c:v>
                </c:pt>
                <c:pt idx="43644">
                  <c:v>43840.677083333401</c:v>
                </c:pt>
                <c:pt idx="43645">
                  <c:v>43840.697916666599</c:v>
                </c:pt>
                <c:pt idx="43646">
                  <c:v>43840.71875</c:v>
                </c:pt>
                <c:pt idx="43647">
                  <c:v>43840.739583333401</c:v>
                </c:pt>
                <c:pt idx="43648">
                  <c:v>43840.760416666599</c:v>
                </c:pt>
                <c:pt idx="43649">
                  <c:v>43840.78125</c:v>
                </c:pt>
                <c:pt idx="43650">
                  <c:v>43840.802083333401</c:v>
                </c:pt>
                <c:pt idx="43651">
                  <c:v>43840.822916666599</c:v>
                </c:pt>
                <c:pt idx="43652">
                  <c:v>43840.84375</c:v>
                </c:pt>
                <c:pt idx="43653">
                  <c:v>43840.864583333401</c:v>
                </c:pt>
                <c:pt idx="43654">
                  <c:v>43840.885416666599</c:v>
                </c:pt>
                <c:pt idx="43655">
                  <c:v>43840.90625</c:v>
                </c:pt>
                <c:pt idx="43656">
                  <c:v>43840.927083333401</c:v>
                </c:pt>
                <c:pt idx="43657">
                  <c:v>43840.947916666599</c:v>
                </c:pt>
                <c:pt idx="43658">
                  <c:v>43840.96875</c:v>
                </c:pt>
                <c:pt idx="43659">
                  <c:v>43840.989583333401</c:v>
                </c:pt>
                <c:pt idx="43660">
                  <c:v>43841.010416666599</c:v>
                </c:pt>
                <c:pt idx="43661">
                  <c:v>43841.03125</c:v>
                </c:pt>
                <c:pt idx="43662">
                  <c:v>43841.052083333401</c:v>
                </c:pt>
                <c:pt idx="43663">
                  <c:v>43841.072916666599</c:v>
                </c:pt>
                <c:pt idx="43664">
                  <c:v>43841.09375</c:v>
                </c:pt>
                <c:pt idx="43665">
                  <c:v>43841.114583333401</c:v>
                </c:pt>
                <c:pt idx="43666">
                  <c:v>43841.135416666599</c:v>
                </c:pt>
                <c:pt idx="43667">
                  <c:v>43841.15625</c:v>
                </c:pt>
                <c:pt idx="43668">
                  <c:v>43841.177083333401</c:v>
                </c:pt>
                <c:pt idx="43669">
                  <c:v>43841.197916666599</c:v>
                </c:pt>
                <c:pt idx="43670">
                  <c:v>43841.21875</c:v>
                </c:pt>
                <c:pt idx="43671">
                  <c:v>43841.239583333401</c:v>
                </c:pt>
                <c:pt idx="43672">
                  <c:v>43841.260416666599</c:v>
                </c:pt>
                <c:pt idx="43673">
                  <c:v>43841.28125</c:v>
                </c:pt>
                <c:pt idx="43674">
                  <c:v>43841.302083333401</c:v>
                </c:pt>
                <c:pt idx="43675">
                  <c:v>43841.322916666599</c:v>
                </c:pt>
                <c:pt idx="43676">
                  <c:v>43841.34375</c:v>
                </c:pt>
                <c:pt idx="43677">
                  <c:v>43841.364583333401</c:v>
                </c:pt>
                <c:pt idx="43678">
                  <c:v>43841.385416666599</c:v>
                </c:pt>
                <c:pt idx="43679">
                  <c:v>43841.40625</c:v>
                </c:pt>
                <c:pt idx="43680">
                  <c:v>43841.427083333401</c:v>
                </c:pt>
                <c:pt idx="43681">
                  <c:v>43841.447916666599</c:v>
                </c:pt>
                <c:pt idx="43682">
                  <c:v>43841.46875</c:v>
                </c:pt>
                <c:pt idx="43683">
                  <c:v>43841.489583333401</c:v>
                </c:pt>
                <c:pt idx="43684">
                  <c:v>43841.510416666599</c:v>
                </c:pt>
                <c:pt idx="43685">
                  <c:v>43841.53125</c:v>
                </c:pt>
                <c:pt idx="43686">
                  <c:v>43841.552083333401</c:v>
                </c:pt>
                <c:pt idx="43687">
                  <c:v>43841.572916666599</c:v>
                </c:pt>
                <c:pt idx="43688">
                  <c:v>43841.59375</c:v>
                </c:pt>
                <c:pt idx="43689">
                  <c:v>43841.614583333401</c:v>
                </c:pt>
                <c:pt idx="43690">
                  <c:v>43841.635416666599</c:v>
                </c:pt>
                <c:pt idx="43691">
                  <c:v>43841.65625</c:v>
                </c:pt>
                <c:pt idx="43692">
                  <c:v>43841.677083333401</c:v>
                </c:pt>
                <c:pt idx="43693">
                  <c:v>43841.697916666599</c:v>
                </c:pt>
                <c:pt idx="43694">
                  <c:v>43841.71875</c:v>
                </c:pt>
                <c:pt idx="43695">
                  <c:v>43841.739583333401</c:v>
                </c:pt>
                <c:pt idx="43696">
                  <c:v>43841.760416666599</c:v>
                </c:pt>
                <c:pt idx="43697">
                  <c:v>43841.78125</c:v>
                </c:pt>
                <c:pt idx="43698">
                  <c:v>43841.802083333401</c:v>
                </c:pt>
                <c:pt idx="43699">
                  <c:v>43841.822916666599</c:v>
                </c:pt>
                <c:pt idx="43700">
                  <c:v>43841.84375</c:v>
                </c:pt>
                <c:pt idx="43701">
                  <c:v>43841.864583333401</c:v>
                </c:pt>
                <c:pt idx="43702">
                  <c:v>43841.885416666599</c:v>
                </c:pt>
                <c:pt idx="43703">
                  <c:v>43841.90625</c:v>
                </c:pt>
                <c:pt idx="43704">
                  <c:v>43841.927083333401</c:v>
                </c:pt>
                <c:pt idx="43705">
                  <c:v>43841.947916666599</c:v>
                </c:pt>
                <c:pt idx="43706">
                  <c:v>43841.96875</c:v>
                </c:pt>
                <c:pt idx="43707">
                  <c:v>43841.989583333401</c:v>
                </c:pt>
                <c:pt idx="43708">
                  <c:v>43842.010416666599</c:v>
                </c:pt>
                <c:pt idx="43709">
                  <c:v>43842.03125</c:v>
                </c:pt>
                <c:pt idx="43710">
                  <c:v>43842.052083333401</c:v>
                </c:pt>
                <c:pt idx="43711">
                  <c:v>43842.072916666599</c:v>
                </c:pt>
                <c:pt idx="43712">
                  <c:v>43842.09375</c:v>
                </c:pt>
                <c:pt idx="43713">
                  <c:v>43842.114583333401</c:v>
                </c:pt>
                <c:pt idx="43714">
                  <c:v>43842.135416666599</c:v>
                </c:pt>
                <c:pt idx="43715">
                  <c:v>43842.15625</c:v>
                </c:pt>
                <c:pt idx="43716">
                  <c:v>43842.177083333401</c:v>
                </c:pt>
                <c:pt idx="43717">
                  <c:v>43842.197916666599</c:v>
                </c:pt>
                <c:pt idx="43718">
                  <c:v>43842.21875</c:v>
                </c:pt>
                <c:pt idx="43719">
                  <c:v>43842.239583333401</c:v>
                </c:pt>
                <c:pt idx="43720">
                  <c:v>43842.260416666599</c:v>
                </c:pt>
                <c:pt idx="43721">
                  <c:v>43842.28125</c:v>
                </c:pt>
                <c:pt idx="43722">
                  <c:v>43842.302083333401</c:v>
                </c:pt>
                <c:pt idx="43723">
                  <c:v>43842.322916666599</c:v>
                </c:pt>
                <c:pt idx="43724">
                  <c:v>43842.34375</c:v>
                </c:pt>
                <c:pt idx="43725">
                  <c:v>43842.364583333401</c:v>
                </c:pt>
                <c:pt idx="43726">
                  <c:v>43842.385416666599</c:v>
                </c:pt>
                <c:pt idx="43727">
                  <c:v>43842.40625</c:v>
                </c:pt>
                <c:pt idx="43728">
                  <c:v>43842.427083333401</c:v>
                </c:pt>
                <c:pt idx="43729">
                  <c:v>43842.447916666599</c:v>
                </c:pt>
                <c:pt idx="43730">
                  <c:v>43842.46875</c:v>
                </c:pt>
                <c:pt idx="43731">
                  <c:v>43842.489583333401</c:v>
                </c:pt>
                <c:pt idx="43732">
                  <c:v>43842.510416666599</c:v>
                </c:pt>
                <c:pt idx="43733">
                  <c:v>43842.53125</c:v>
                </c:pt>
                <c:pt idx="43734">
                  <c:v>43842.552083333401</c:v>
                </c:pt>
                <c:pt idx="43735">
                  <c:v>43842.572916666599</c:v>
                </c:pt>
                <c:pt idx="43736">
                  <c:v>43842.59375</c:v>
                </c:pt>
                <c:pt idx="43737">
                  <c:v>43842.614583333401</c:v>
                </c:pt>
                <c:pt idx="43738">
                  <c:v>43842.635416666599</c:v>
                </c:pt>
                <c:pt idx="43739">
                  <c:v>43842.65625</c:v>
                </c:pt>
                <c:pt idx="43740">
                  <c:v>43842.677083333401</c:v>
                </c:pt>
                <c:pt idx="43741">
                  <c:v>43842.697916666599</c:v>
                </c:pt>
                <c:pt idx="43742">
                  <c:v>43842.71875</c:v>
                </c:pt>
                <c:pt idx="43743">
                  <c:v>43842.739583333401</c:v>
                </c:pt>
                <c:pt idx="43744">
                  <c:v>43842.760416666599</c:v>
                </c:pt>
                <c:pt idx="43745">
                  <c:v>43842.78125</c:v>
                </c:pt>
                <c:pt idx="43746">
                  <c:v>43842.802083333401</c:v>
                </c:pt>
                <c:pt idx="43747">
                  <c:v>43842.822916666599</c:v>
                </c:pt>
                <c:pt idx="43748">
                  <c:v>43842.84375</c:v>
                </c:pt>
                <c:pt idx="43749">
                  <c:v>43842.864583333401</c:v>
                </c:pt>
                <c:pt idx="43750">
                  <c:v>43842.885416666599</c:v>
                </c:pt>
                <c:pt idx="43751">
                  <c:v>43842.90625</c:v>
                </c:pt>
                <c:pt idx="43752">
                  <c:v>43842.927083333401</c:v>
                </c:pt>
                <c:pt idx="43753">
                  <c:v>43842.947916666599</c:v>
                </c:pt>
                <c:pt idx="43754">
                  <c:v>43842.96875</c:v>
                </c:pt>
                <c:pt idx="43755">
                  <c:v>43842.989583333401</c:v>
                </c:pt>
                <c:pt idx="43756">
                  <c:v>43843.010416666599</c:v>
                </c:pt>
                <c:pt idx="43757">
                  <c:v>43843.03125</c:v>
                </c:pt>
                <c:pt idx="43758">
                  <c:v>43843.052083333401</c:v>
                </c:pt>
                <c:pt idx="43759">
                  <c:v>43843.072916666599</c:v>
                </c:pt>
                <c:pt idx="43760">
                  <c:v>43843.09375</c:v>
                </c:pt>
                <c:pt idx="43761">
                  <c:v>43843.114583333401</c:v>
                </c:pt>
                <c:pt idx="43762">
                  <c:v>43843.135416666599</c:v>
                </c:pt>
                <c:pt idx="43763">
                  <c:v>43843.15625</c:v>
                </c:pt>
                <c:pt idx="43764">
                  <c:v>43843.177083333401</c:v>
                </c:pt>
                <c:pt idx="43765">
                  <c:v>43843.197916666599</c:v>
                </c:pt>
                <c:pt idx="43766">
                  <c:v>43843.21875</c:v>
                </c:pt>
                <c:pt idx="43767">
                  <c:v>43843.239583333401</c:v>
                </c:pt>
                <c:pt idx="43768">
                  <c:v>43843.260416666599</c:v>
                </c:pt>
                <c:pt idx="43769">
                  <c:v>43843.28125</c:v>
                </c:pt>
                <c:pt idx="43770">
                  <c:v>43843.302083333401</c:v>
                </c:pt>
                <c:pt idx="43771">
                  <c:v>43843.322916666599</c:v>
                </c:pt>
                <c:pt idx="43772">
                  <c:v>43843.34375</c:v>
                </c:pt>
                <c:pt idx="43773">
                  <c:v>43843.364583333401</c:v>
                </c:pt>
                <c:pt idx="43774">
                  <c:v>43843.385416666599</c:v>
                </c:pt>
                <c:pt idx="43775">
                  <c:v>43843.40625</c:v>
                </c:pt>
                <c:pt idx="43776">
                  <c:v>43843.427083333401</c:v>
                </c:pt>
                <c:pt idx="43777">
                  <c:v>43843.447916666599</c:v>
                </c:pt>
                <c:pt idx="43778">
                  <c:v>43843.46875</c:v>
                </c:pt>
                <c:pt idx="43779">
                  <c:v>43843.489583333401</c:v>
                </c:pt>
                <c:pt idx="43780">
                  <c:v>43843.510416666599</c:v>
                </c:pt>
                <c:pt idx="43781">
                  <c:v>43843.53125</c:v>
                </c:pt>
                <c:pt idx="43782">
                  <c:v>43843.552083333401</c:v>
                </c:pt>
                <c:pt idx="43783">
                  <c:v>43843.572916666599</c:v>
                </c:pt>
                <c:pt idx="43784">
                  <c:v>43843.59375</c:v>
                </c:pt>
                <c:pt idx="43785">
                  <c:v>43843.614583333401</c:v>
                </c:pt>
                <c:pt idx="43786">
                  <c:v>43843.635416666599</c:v>
                </c:pt>
                <c:pt idx="43787">
                  <c:v>43843.65625</c:v>
                </c:pt>
                <c:pt idx="43788">
                  <c:v>43843.677083333401</c:v>
                </c:pt>
                <c:pt idx="43789">
                  <c:v>43843.697916666599</c:v>
                </c:pt>
                <c:pt idx="43790">
                  <c:v>43843.71875</c:v>
                </c:pt>
                <c:pt idx="43791">
                  <c:v>43843.739583333401</c:v>
                </c:pt>
                <c:pt idx="43792">
                  <c:v>43843.760416666599</c:v>
                </c:pt>
                <c:pt idx="43793">
                  <c:v>43843.78125</c:v>
                </c:pt>
                <c:pt idx="43794">
                  <c:v>43843.802083333401</c:v>
                </c:pt>
                <c:pt idx="43795">
                  <c:v>43843.822916666599</c:v>
                </c:pt>
                <c:pt idx="43796">
                  <c:v>43843.84375</c:v>
                </c:pt>
                <c:pt idx="43797">
                  <c:v>43843.864583333401</c:v>
                </c:pt>
                <c:pt idx="43798">
                  <c:v>43843.885416666599</c:v>
                </c:pt>
                <c:pt idx="43799">
                  <c:v>43843.90625</c:v>
                </c:pt>
                <c:pt idx="43800">
                  <c:v>43843.927083333401</c:v>
                </c:pt>
                <c:pt idx="43801">
                  <c:v>43843.947916666599</c:v>
                </c:pt>
                <c:pt idx="43802">
                  <c:v>43843.96875</c:v>
                </c:pt>
                <c:pt idx="43803">
                  <c:v>43843.989583333401</c:v>
                </c:pt>
                <c:pt idx="43804">
                  <c:v>43844.010416666599</c:v>
                </c:pt>
                <c:pt idx="43805">
                  <c:v>43844.03125</c:v>
                </c:pt>
                <c:pt idx="43806">
                  <c:v>43844.052083333401</c:v>
                </c:pt>
                <c:pt idx="43807">
                  <c:v>43844.072916666599</c:v>
                </c:pt>
                <c:pt idx="43808">
                  <c:v>43844.09375</c:v>
                </c:pt>
                <c:pt idx="43809">
                  <c:v>43844.114583333401</c:v>
                </c:pt>
                <c:pt idx="43810">
                  <c:v>43844.135416666599</c:v>
                </c:pt>
                <c:pt idx="43811">
                  <c:v>43844.15625</c:v>
                </c:pt>
                <c:pt idx="43812">
                  <c:v>43844.177083333401</c:v>
                </c:pt>
                <c:pt idx="43813">
                  <c:v>43844.197916666599</c:v>
                </c:pt>
                <c:pt idx="43814">
                  <c:v>43844.21875</c:v>
                </c:pt>
                <c:pt idx="43815">
                  <c:v>43844.239583333401</c:v>
                </c:pt>
                <c:pt idx="43816">
                  <c:v>43844.260416666599</c:v>
                </c:pt>
                <c:pt idx="43817">
                  <c:v>43844.28125</c:v>
                </c:pt>
                <c:pt idx="43818">
                  <c:v>43844.302083333401</c:v>
                </c:pt>
                <c:pt idx="43819">
                  <c:v>43844.322916666599</c:v>
                </c:pt>
                <c:pt idx="43820">
                  <c:v>43844.34375</c:v>
                </c:pt>
                <c:pt idx="43821">
                  <c:v>43844.364583333401</c:v>
                </c:pt>
                <c:pt idx="43822">
                  <c:v>43844.385416666599</c:v>
                </c:pt>
                <c:pt idx="43823">
                  <c:v>43844.40625</c:v>
                </c:pt>
                <c:pt idx="43824">
                  <c:v>43844.427083333401</c:v>
                </c:pt>
                <c:pt idx="43825">
                  <c:v>43844.447916666599</c:v>
                </c:pt>
                <c:pt idx="43826">
                  <c:v>43844.46875</c:v>
                </c:pt>
                <c:pt idx="43827">
                  <c:v>43844.489583333401</c:v>
                </c:pt>
                <c:pt idx="43828">
                  <c:v>43844.510416666599</c:v>
                </c:pt>
                <c:pt idx="43829">
                  <c:v>43844.53125</c:v>
                </c:pt>
                <c:pt idx="43830">
                  <c:v>43844.552083333401</c:v>
                </c:pt>
                <c:pt idx="43831">
                  <c:v>43844.572916666599</c:v>
                </c:pt>
                <c:pt idx="43832">
                  <c:v>43844.59375</c:v>
                </c:pt>
                <c:pt idx="43833">
                  <c:v>43844.614583333401</c:v>
                </c:pt>
                <c:pt idx="43834">
                  <c:v>43844.635416666599</c:v>
                </c:pt>
                <c:pt idx="43835">
                  <c:v>43844.65625</c:v>
                </c:pt>
                <c:pt idx="43836">
                  <c:v>43844.677083333401</c:v>
                </c:pt>
                <c:pt idx="43837">
                  <c:v>43844.697916666599</c:v>
                </c:pt>
                <c:pt idx="43838">
                  <c:v>43844.71875</c:v>
                </c:pt>
                <c:pt idx="43839">
                  <c:v>43844.739583333401</c:v>
                </c:pt>
                <c:pt idx="43840">
                  <c:v>43844.760416666599</c:v>
                </c:pt>
                <c:pt idx="43841">
                  <c:v>43844.78125</c:v>
                </c:pt>
                <c:pt idx="43842">
                  <c:v>43844.802083333401</c:v>
                </c:pt>
                <c:pt idx="43843">
                  <c:v>43844.822916666599</c:v>
                </c:pt>
                <c:pt idx="43844">
                  <c:v>43844.84375</c:v>
                </c:pt>
                <c:pt idx="43845">
                  <c:v>43844.864583333401</c:v>
                </c:pt>
                <c:pt idx="43846">
                  <c:v>43844.885416666599</c:v>
                </c:pt>
                <c:pt idx="43847">
                  <c:v>43844.90625</c:v>
                </c:pt>
                <c:pt idx="43848">
                  <c:v>43844.927083333401</c:v>
                </c:pt>
                <c:pt idx="43849">
                  <c:v>43844.947916666599</c:v>
                </c:pt>
                <c:pt idx="43850">
                  <c:v>43844.96875</c:v>
                </c:pt>
                <c:pt idx="43851">
                  <c:v>43844.989583333401</c:v>
                </c:pt>
                <c:pt idx="43852">
                  <c:v>43845.010416666599</c:v>
                </c:pt>
                <c:pt idx="43853">
                  <c:v>43845.03125</c:v>
                </c:pt>
                <c:pt idx="43854">
                  <c:v>43845.052083333401</c:v>
                </c:pt>
                <c:pt idx="43855">
                  <c:v>43845.072916666599</c:v>
                </c:pt>
                <c:pt idx="43856">
                  <c:v>43845.09375</c:v>
                </c:pt>
                <c:pt idx="43857">
                  <c:v>43845.114583333401</c:v>
                </c:pt>
                <c:pt idx="43858">
                  <c:v>43845.135416666599</c:v>
                </c:pt>
                <c:pt idx="43859">
                  <c:v>43845.15625</c:v>
                </c:pt>
                <c:pt idx="43860">
                  <c:v>43845.177083333401</c:v>
                </c:pt>
                <c:pt idx="43861">
                  <c:v>43845.197916666599</c:v>
                </c:pt>
                <c:pt idx="43862">
                  <c:v>43845.21875</c:v>
                </c:pt>
                <c:pt idx="43863">
                  <c:v>43845.239583333401</c:v>
                </c:pt>
                <c:pt idx="43864">
                  <c:v>43845.260416666599</c:v>
                </c:pt>
                <c:pt idx="43865">
                  <c:v>43845.28125</c:v>
                </c:pt>
                <c:pt idx="43866">
                  <c:v>43845.302083333401</c:v>
                </c:pt>
                <c:pt idx="43867">
                  <c:v>43845.322916666599</c:v>
                </c:pt>
                <c:pt idx="43868">
                  <c:v>43845.34375</c:v>
                </c:pt>
                <c:pt idx="43869">
                  <c:v>43845.364583333401</c:v>
                </c:pt>
                <c:pt idx="43870">
                  <c:v>43845.385416666599</c:v>
                </c:pt>
                <c:pt idx="43871">
                  <c:v>43845.40625</c:v>
                </c:pt>
                <c:pt idx="43872">
                  <c:v>43845.427083333401</c:v>
                </c:pt>
                <c:pt idx="43873">
                  <c:v>43845.447916666599</c:v>
                </c:pt>
                <c:pt idx="43874">
                  <c:v>43845.46875</c:v>
                </c:pt>
                <c:pt idx="43875">
                  <c:v>43845.489583333401</c:v>
                </c:pt>
                <c:pt idx="43876">
                  <c:v>43845.510416666599</c:v>
                </c:pt>
                <c:pt idx="43877">
                  <c:v>43845.53125</c:v>
                </c:pt>
                <c:pt idx="43878">
                  <c:v>43845.552083333401</c:v>
                </c:pt>
                <c:pt idx="43879">
                  <c:v>43845.572916666599</c:v>
                </c:pt>
                <c:pt idx="43880">
                  <c:v>43845.59375</c:v>
                </c:pt>
                <c:pt idx="43881">
                  <c:v>43845.614583333401</c:v>
                </c:pt>
                <c:pt idx="43882">
                  <c:v>43845.635416666599</c:v>
                </c:pt>
                <c:pt idx="43883">
                  <c:v>43845.65625</c:v>
                </c:pt>
                <c:pt idx="43884">
                  <c:v>43845.677083333401</c:v>
                </c:pt>
                <c:pt idx="43885">
                  <c:v>43845.697916666599</c:v>
                </c:pt>
                <c:pt idx="43886">
                  <c:v>43845.71875</c:v>
                </c:pt>
                <c:pt idx="43887">
                  <c:v>43845.739583333401</c:v>
                </c:pt>
                <c:pt idx="43888">
                  <c:v>43845.760416666599</c:v>
                </c:pt>
                <c:pt idx="43889">
                  <c:v>43845.78125</c:v>
                </c:pt>
                <c:pt idx="43890">
                  <c:v>43845.802083333401</c:v>
                </c:pt>
                <c:pt idx="43891">
                  <c:v>43845.822916666599</c:v>
                </c:pt>
                <c:pt idx="43892">
                  <c:v>43845.84375</c:v>
                </c:pt>
                <c:pt idx="43893">
                  <c:v>43845.864583333401</c:v>
                </c:pt>
                <c:pt idx="43894">
                  <c:v>43845.885416666599</c:v>
                </c:pt>
                <c:pt idx="43895">
                  <c:v>43845.90625</c:v>
                </c:pt>
                <c:pt idx="43896">
                  <c:v>43845.927083333401</c:v>
                </c:pt>
                <c:pt idx="43897">
                  <c:v>43845.947916666599</c:v>
                </c:pt>
                <c:pt idx="43898">
                  <c:v>43845.96875</c:v>
                </c:pt>
                <c:pt idx="43899">
                  <c:v>43845.989583333401</c:v>
                </c:pt>
                <c:pt idx="43900">
                  <c:v>43846.010416666599</c:v>
                </c:pt>
                <c:pt idx="43901">
                  <c:v>43846.03125</c:v>
                </c:pt>
                <c:pt idx="43902">
                  <c:v>43846.052083333401</c:v>
                </c:pt>
                <c:pt idx="43903">
                  <c:v>43846.072916666599</c:v>
                </c:pt>
                <c:pt idx="43904">
                  <c:v>43846.09375</c:v>
                </c:pt>
                <c:pt idx="43905">
                  <c:v>43846.114583333401</c:v>
                </c:pt>
                <c:pt idx="43906">
                  <c:v>43846.135416666599</c:v>
                </c:pt>
                <c:pt idx="43907">
                  <c:v>43846.15625</c:v>
                </c:pt>
                <c:pt idx="43908">
                  <c:v>43846.177083333401</c:v>
                </c:pt>
                <c:pt idx="43909">
                  <c:v>43846.197916666599</c:v>
                </c:pt>
                <c:pt idx="43910">
                  <c:v>43846.21875</c:v>
                </c:pt>
                <c:pt idx="43911">
                  <c:v>43846.239583333401</c:v>
                </c:pt>
                <c:pt idx="43912">
                  <c:v>43846.260416666599</c:v>
                </c:pt>
                <c:pt idx="43913">
                  <c:v>43846.28125</c:v>
                </c:pt>
                <c:pt idx="43914">
                  <c:v>43846.302083333401</c:v>
                </c:pt>
                <c:pt idx="43915">
                  <c:v>43846.322916666599</c:v>
                </c:pt>
                <c:pt idx="43916">
                  <c:v>43846.34375</c:v>
                </c:pt>
                <c:pt idx="43917">
                  <c:v>43846.364583333401</c:v>
                </c:pt>
                <c:pt idx="43918">
                  <c:v>43846.385416666599</c:v>
                </c:pt>
                <c:pt idx="43919">
                  <c:v>43846.40625</c:v>
                </c:pt>
                <c:pt idx="43920">
                  <c:v>43846.427083333401</c:v>
                </c:pt>
                <c:pt idx="43921">
                  <c:v>43846.447916666599</c:v>
                </c:pt>
                <c:pt idx="43922">
                  <c:v>43846.46875</c:v>
                </c:pt>
                <c:pt idx="43923">
                  <c:v>43846.489583333401</c:v>
                </c:pt>
                <c:pt idx="43924">
                  <c:v>43846.510416666599</c:v>
                </c:pt>
                <c:pt idx="43925">
                  <c:v>43846.53125</c:v>
                </c:pt>
                <c:pt idx="43926">
                  <c:v>43846.552083333401</c:v>
                </c:pt>
                <c:pt idx="43927">
                  <c:v>43846.572916666599</c:v>
                </c:pt>
                <c:pt idx="43928">
                  <c:v>43846.59375</c:v>
                </c:pt>
                <c:pt idx="43929">
                  <c:v>43846.614583333401</c:v>
                </c:pt>
                <c:pt idx="43930">
                  <c:v>43846.635416666599</c:v>
                </c:pt>
                <c:pt idx="43931">
                  <c:v>43846.65625</c:v>
                </c:pt>
                <c:pt idx="43932">
                  <c:v>43846.677083333401</c:v>
                </c:pt>
                <c:pt idx="43933">
                  <c:v>43846.697916666599</c:v>
                </c:pt>
                <c:pt idx="43934">
                  <c:v>43846.71875</c:v>
                </c:pt>
                <c:pt idx="43935">
                  <c:v>43846.739583333401</c:v>
                </c:pt>
                <c:pt idx="43936">
                  <c:v>43846.760416666599</c:v>
                </c:pt>
                <c:pt idx="43937">
                  <c:v>43846.78125</c:v>
                </c:pt>
                <c:pt idx="43938">
                  <c:v>43846.802083333401</c:v>
                </c:pt>
                <c:pt idx="43939">
                  <c:v>43846.822916666599</c:v>
                </c:pt>
                <c:pt idx="43940">
                  <c:v>43846.84375</c:v>
                </c:pt>
                <c:pt idx="43941">
                  <c:v>43846.864583333401</c:v>
                </c:pt>
                <c:pt idx="43942">
                  <c:v>43846.885416666599</c:v>
                </c:pt>
                <c:pt idx="43943">
                  <c:v>43846.90625</c:v>
                </c:pt>
                <c:pt idx="43944">
                  <c:v>43846.927083333401</c:v>
                </c:pt>
                <c:pt idx="43945">
                  <c:v>43846.947916666599</c:v>
                </c:pt>
                <c:pt idx="43946">
                  <c:v>43846.96875</c:v>
                </c:pt>
                <c:pt idx="43947">
                  <c:v>43846.989583333401</c:v>
                </c:pt>
                <c:pt idx="43948">
                  <c:v>43847.010416666599</c:v>
                </c:pt>
                <c:pt idx="43949">
                  <c:v>43847.03125</c:v>
                </c:pt>
                <c:pt idx="43950">
                  <c:v>43847.052083333401</c:v>
                </c:pt>
                <c:pt idx="43951">
                  <c:v>43847.072916666599</c:v>
                </c:pt>
                <c:pt idx="43952">
                  <c:v>43847.09375</c:v>
                </c:pt>
                <c:pt idx="43953">
                  <c:v>43847.114583333401</c:v>
                </c:pt>
                <c:pt idx="43954">
                  <c:v>43847.135416666599</c:v>
                </c:pt>
                <c:pt idx="43955">
                  <c:v>43847.15625</c:v>
                </c:pt>
                <c:pt idx="43956">
                  <c:v>43847.177083333401</c:v>
                </c:pt>
                <c:pt idx="43957">
                  <c:v>43847.197916666599</c:v>
                </c:pt>
                <c:pt idx="43958">
                  <c:v>43847.21875</c:v>
                </c:pt>
                <c:pt idx="43959">
                  <c:v>43847.239583333401</c:v>
                </c:pt>
                <c:pt idx="43960">
                  <c:v>43847.260416666599</c:v>
                </c:pt>
                <c:pt idx="43961">
                  <c:v>43847.28125</c:v>
                </c:pt>
                <c:pt idx="43962">
                  <c:v>43847.302083333401</c:v>
                </c:pt>
                <c:pt idx="43963">
                  <c:v>43847.322916666599</c:v>
                </c:pt>
                <c:pt idx="43964">
                  <c:v>43847.34375</c:v>
                </c:pt>
                <c:pt idx="43965">
                  <c:v>43847.364583333401</c:v>
                </c:pt>
                <c:pt idx="43966">
                  <c:v>43847.385416666599</c:v>
                </c:pt>
                <c:pt idx="43967">
                  <c:v>43847.40625</c:v>
                </c:pt>
                <c:pt idx="43968">
                  <c:v>43847.427083333401</c:v>
                </c:pt>
                <c:pt idx="43969">
                  <c:v>43847.447916666599</c:v>
                </c:pt>
                <c:pt idx="43970">
                  <c:v>43847.46875</c:v>
                </c:pt>
                <c:pt idx="43971">
                  <c:v>43847.489583333401</c:v>
                </c:pt>
                <c:pt idx="43972">
                  <c:v>43847.510416666599</c:v>
                </c:pt>
                <c:pt idx="43973">
                  <c:v>43847.53125</c:v>
                </c:pt>
                <c:pt idx="43974">
                  <c:v>43847.552083333401</c:v>
                </c:pt>
                <c:pt idx="43975">
                  <c:v>43847.572916666599</c:v>
                </c:pt>
                <c:pt idx="43976">
                  <c:v>43847.59375</c:v>
                </c:pt>
                <c:pt idx="43977">
                  <c:v>43847.614583333401</c:v>
                </c:pt>
                <c:pt idx="43978">
                  <c:v>43847.635416666599</c:v>
                </c:pt>
                <c:pt idx="43979">
                  <c:v>43847.65625</c:v>
                </c:pt>
                <c:pt idx="43980">
                  <c:v>43847.677083333401</c:v>
                </c:pt>
                <c:pt idx="43981">
                  <c:v>43847.697916666599</c:v>
                </c:pt>
                <c:pt idx="43982">
                  <c:v>43847.71875</c:v>
                </c:pt>
                <c:pt idx="43983">
                  <c:v>43847.739583333401</c:v>
                </c:pt>
                <c:pt idx="43984">
                  <c:v>43847.760416666599</c:v>
                </c:pt>
                <c:pt idx="43985">
                  <c:v>43847.78125</c:v>
                </c:pt>
                <c:pt idx="43986">
                  <c:v>43847.802083333401</c:v>
                </c:pt>
                <c:pt idx="43987">
                  <c:v>43847.822916666599</c:v>
                </c:pt>
                <c:pt idx="43988">
                  <c:v>43847.84375</c:v>
                </c:pt>
                <c:pt idx="43989">
                  <c:v>43847.864583333401</c:v>
                </c:pt>
                <c:pt idx="43990">
                  <c:v>43847.885416666599</c:v>
                </c:pt>
                <c:pt idx="43991">
                  <c:v>43847.90625</c:v>
                </c:pt>
                <c:pt idx="43992">
                  <c:v>43847.927083333401</c:v>
                </c:pt>
                <c:pt idx="43993">
                  <c:v>43847.947916666599</c:v>
                </c:pt>
                <c:pt idx="43994">
                  <c:v>43847.96875</c:v>
                </c:pt>
                <c:pt idx="43995">
                  <c:v>43847.989583333401</c:v>
                </c:pt>
                <c:pt idx="43996">
                  <c:v>43848.010416666599</c:v>
                </c:pt>
                <c:pt idx="43997">
                  <c:v>43848.03125</c:v>
                </c:pt>
                <c:pt idx="43998">
                  <c:v>43848.052083333401</c:v>
                </c:pt>
                <c:pt idx="43999">
                  <c:v>43848.072916666599</c:v>
                </c:pt>
                <c:pt idx="44000">
                  <c:v>43848.09375</c:v>
                </c:pt>
                <c:pt idx="44001">
                  <c:v>43848.114583333401</c:v>
                </c:pt>
                <c:pt idx="44002">
                  <c:v>43848.135416666599</c:v>
                </c:pt>
                <c:pt idx="44003">
                  <c:v>43848.15625</c:v>
                </c:pt>
                <c:pt idx="44004">
                  <c:v>43848.177083333401</c:v>
                </c:pt>
                <c:pt idx="44005">
                  <c:v>43848.197916666599</c:v>
                </c:pt>
                <c:pt idx="44006">
                  <c:v>43848.21875</c:v>
                </c:pt>
                <c:pt idx="44007">
                  <c:v>43848.239583333401</c:v>
                </c:pt>
                <c:pt idx="44008">
                  <c:v>43848.260416666599</c:v>
                </c:pt>
                <c:pt idx="44009">
                  <c:v>43848.28125</c:v>
                </c:pt>
                <c:pt idx="44010">
                  <c:v>43848.302083333401</c:v>
                </c:pt>
                <c:pt idx="44011">
                  <c:v>43848.322916666599</c:v>
                </c:pt>
                <c:pt idx="44012">
                  <c:v>43848.34375</c:v>
                </c:pt>
                <c:pt idx="44013">
                  <c:v>43848.364583333401</c:v>
                </c:pt>
                <c:pt idx="44014">
                  <c:v>43848.385416666599</c:v>
                </c:pt>
                <c:pt idx="44015">
                  <c:v>43848.40625</c:v>
                </c:pt>
                <c:pt idx="44016">
                  <c:v>43848.427083333401</c:v>
                </c:pt>
                <c:pt idx="44017">
                  <c:v>43848.447916666599</c:v>
                </c:pt>
                <c:pt idx="44018">
                  <c:v>43848.46875</c:v>
                </c:pt>
                <c:pt idx="44019">
                  <c:v>43848.489583333401</c:v>
                </c:pt>
                <c:pt idx="44020">
                  <c:v>43848.510416666599</c:v>
                </c:pt>
                <c:pt idx="44021">
                  <c:v>43848.53125</c:v>
                </c:pt>
                <c:pt idx="44022">
                  <c:v>43848.552083333401</c:v>
                </c:pt>
                <c:pt idx="44023">
                  <c:v>43848.572916666599</c:v>
                </c:pt>
                <c:pt idx="44024">
                  <c:v>43848.59375</c:v>
                </c:pt>
                <c:pt idx="44025">
                  <c:v>43848.614583333401</c:v>
                </c:pt>
                <c:pt idx="44026">
                  <c:v>43848.635416666599</c:v>
                </c:pt>
                <c:pt idx="44027">
                  <c:v>43848.65625</c:v>
                </c:pt>
                <c:pt idx="44028">
                  <c:v>43848.677083333401</c:v>
                </c:pt>
                <c:pt idx="44029">
                  <c:v>43848.697916666599</c:v>
                </c:pt>
                <c:pt idx="44030">
                  <c:v>43848.71875</c:v>
                </c:pt>
                <c:pt idx="44031">
                  <c:v>43848.739583333401</c:v>
                </c:pt>
                <c:pt idx="44032">
                  <c:v>43848.760416666599</c:v>
                </c:pt>
                <c:pt idx="44033">
                  <c:v>43848.78125</c:v>
                </c:pt>
                <c:pt idx="44034">
                  <c:v>43848.802083333401</c:v>
                </c:pt>
                <c:pt idx="44035">
                  <c:v>43848.822916666599</c:v>
                </c:pt>
                <c:pt idx="44036">
                  <c:v>43848.84375</c:v>
                </c:pt>
                <c:pt idx="44037">
                  <c:v>43848.864583333401</c:v>
                </c:pt>
                <c:pt idx="44038">
                  <c:v>43848.885416666599</c:v>
                </c:pt>
                <c:pt idx="44039">
                  <c:v>43848.90625</c:v>
                </c:pt>
                <c:pt idx="44040">
                  <c:v>43848.927083333401</c:v>
                </c:pt>
                <c:pt idx="44041">
                  <c:v>43848.947916666599</c:v>
                </c:pt>
                <c:pt idx="44042">
                  <c:v>43848.96875</c:v>
                </c:pt>
                <c:pt idx="44043">
                  <c:v>43848.989583333401</c:v>
                </c:pt>
                <c:pt idx="44044">
                  <c:v>43849.010416666599</c:v>
                </c:pt>
                <c:pt idx="44045">
                  <c:v>43849.03125</c:v>
                </c:pt>
                <c:pt idx="44046">
                  <c:v>43849.052083333401</c:v>
                </c:pt>
                <c:pt idx="44047">
                  <c:v>43849.072916666599</c:v>
                </c:pt>
                <c:pt idx="44048">
                  <c:v>43849.09375</c:v>
                </c:pt>
                <c:pt idx="44049">
                  <c:v>43849.114583333401</c:v>
                </c:pt>
                <c:pt idx="44050">
                  <c:v>43849.135416666599</c:v>
                </c:pt>
                <c:pt idx="44051">
                  <c:v>43849.15625</c:v>
                </c:pt>
                <c:pt idx="44052">
                  <c:v>43849.177083333401</c:v>
                </c:pt>
                <c:pt idx="44053">
                  <c:v>43849.197916666599</c:v>
                </c:pt>
                <c:pt idx="44054">
                  <c:v>43849.21875</c:v>
                </c:pt>
                <c:pt idx="44055">
                  <c:v>43849.239583333401</c:v>
                </c:pt>
                <c:pt idx="44056">
                  <c:v>43849.260416666599</c:v>
                </c:pt>
                <c:pt idx="44057">
                  <c:v>43849.28125</c:v>
                </c:pt>
                <c:pt idx="44058">
                  <c:v>43849.302083333401</c:v>
                </c:pt>
                <c:pt idx="44059">
                  <c:v>43849.322916666599</c:v>
                </c:pt>
                <c:pt idx="44060">
                  <c:v>43849.34375</c:v>
                </c:pt>
                <c:pt idx="44061">
                  <c:v>43849.364583333401</c:v>
                </c:pt>
                <c:pt idx="44062">
                  <c:v>43849.385416666599</c:v>
                </c:pt>
                <c:pt idx="44063">
                  <c:v>43849.40625</c:v>
                </c:pt>
                <c:pt idx="44064">
                  <c:v>43849.427083333401</c:v>
                </c:pt>
                <c:pt idx="44065">
                  <c:v>43849.447916666599</c:v>
                </c:pt>
                <c:pt idx="44066">
                  <c:v>43849.46875</c:v>
                </c:pt>
                <c:pt idx="44067">
                  <c:v>43849.489583333401</c:v>
                </c:pt>
                <c:pt idx="44068">
                  <c:v>43849.510416666599</c:v>
                </c:pt>
                <c:pt idx="44069">
                  <c:v>43849.53125</c:v>
                </c:pt>
                <c:pt idx="44070">
                  <c:v>43849.552083333401</c:v>
                </c:pt>
                <c:pt idx="44071">
                  <c:v>43849.572916666599</c:v>
                </c:pt>
                <c:pt idx="44072">
                  <c:v>43849.59375</c:v>
                </c:pt>
                <c:pt idx="44073">
                  <c:v>43849.614583333401</c:v>
                </c:pt>
                <c:pt idx="44074">
                  <c:v>43849.635416666599</c:v>
                </c:pt>
                <c:pt idx="44075">
                  <c:v>43849.65625</c:v>
                </c:pt>
                <c:pt idx="44076">
                  <c:v>43849.677083333401</c:v>
                </c:pt>
                <c:pt idx="44077">
                  <c:v>43849.697916666599</c:v>
                </c:pt>
                <c:pt idx="44078">
                  <c:v>43849.71875</c:v>
                </c:pt>
                <c:pt idx="44079">
                  <c:v>43849.739583333401</c:v>
                </c:pt>
                <c:pt idx="44080">
                  <c:v>43849.760416666599</c:v>
                </c:pt>
                <c:pt idx="44081">
                  <c:v>43849.78125</c:v>
                </c:pt>
                <c:pt idx="44082">
                  <c:v>43849.802083333401</c:v>
                </c:pt>
                <c:pt idx="44083">
                  <c:v>43849.822916666599</c:v>
                </c:pt>
                <c:pt idx="44084">
                  <c:v>43849.84375</c:v>
                </c:pt>
                <c:pt idx="44085">
                  <c:v>43849.864583333401</c:v>
                </c:pt>
                <c:pt idx="44086">
                  <c:v>43849.885416666599</c:v>
                </c:pt>
                <c:pt idx="44087">
                  <c:v>43849.90625</c:v>
                </c:pt>
                <c:pt idx="44088">
                  <c:v>43849.927083333401</c:v>
                </c:pt>
                <c:pt idx="44089">
                  <c:v>43849.947916666599</c:v>
                </c:pt>
                <c:pt idx="44090">
                  <c:v>43849.96875</c:v>
                </c:pt>
                <c:pt idx="44091">
                  <c:v>43849.989583333401</c:v>
                </c:pt>
                <c:pt idx="44092">
                  <c:v>43850.010416666599</c:v>
                </c:pt>
                <c:pt idx="44093">
                  <c:v>43850.03125</c:v>
                </c:pt>
                <c:pt idx="44094">
                  <c:v>43850.052083333401</c:v>
                </c:pt>
                <c:pt idx="44095">
                  <c:v>43850.072916666599</c:v>
                </c:pt>
                <c:pt idx="44096">
                  <c:v>43850.09375</c:v>
                </c:pt>
                <c:pt idx="44097">
                  <c:v>43850.114583333401</c:v>
                </c:pt>
                <c:pt idx="44098">
                  <c:v>43850.135416666599</c:v>
                </c:pt>
                <c:pt idx="44099">
                  <c:v>43850.15625</c:v>
                </c:pt>
                <c:pt idx="44100">
                  <c:v>43850.177083333401</c:v>
                </c:pt>
                <c:pt idx="44101">
                  <c:v>43850.197916666599</c:v>
                </c:pt>
                <c:pt idx="44102">
                  <c:v>43850.21875</c:v>
                </c:pt>
                <c:pt idx="44103">
                  <c:v>43850.239583333401</c:v>
                </c:pt>
                <c:pt idx="44104">
                  <c:v>43850.260416666599</c:v>
                </c:pt>
                <c:pt idx="44105">
                  <c:v>43850.28125</c:v>
                </c:pt>
                <c:pt idx="44106">
                  <c:v>43850.302083333401</c:v>
                </c:pt>
                <c:pt idx="44107">
                  <c:v>43850.322916666599</c:v>
                </c:pt>
                <c:pt idx="44108">
                  <c:v>43850.34375</c:v>
                </c:pt>
                <c:pt idx="44109">
                  <c:v>43850.364583333401</c:v>
                </c:pt>
                <c:pt idx="44110">
                  <c:v>43850.385416666599</c:v>
                </c:pt>
                <c:pt idx="44111">
                  <c:v>43850.40625</c:v>
                </c:pt>
                <c:pt idx="44112">
                  <c:v>43850.427083333401</c:v>
                </c:pt>
                <c:pt idx="44113">
                  <c:v>43850.447916666599</c:v>
                </c:pt>
                <c:pt idx="44114">
                  <c:v>43850.46875</c:v>
                </c:pt>
                <c:pt idx="44115">
                  <c:v>43850.489583333401</c:v>
                </c:pt>
                <c:pt idx="44116">
                  <c:v>43850.510416666599</c:v>
                </c:pt>
                <c:pt idx="44117">
                  <c:v>43850.53125</c:v>
                </c:pt>
                <c:pt idx="44118">
                  <c:v>43850.552083333401</c:v>
                </c:pt>
                <c:pt idx="44119">
                  <c:v>43850.572916666599</c:v>
                </c:pt>
                <c:pt idx="44120">
                  <c:v>43850.59375</c:v>
                </c:pt>
                <c:pt idx="44121">
                  <c:v>43850.614583333401</c:v>
                </c:pt>
                <c:pt idx="44122">
                  <c:v>43850.635416666599</c:v>
                </c:pt>
                <c:pt idx="44123">
                  <c:v>43850.65625</c:v>
                </c:pt>
                <c:pt idx="44124">
                  <c:v>43850.677083333401</c:v>
                </c:pt>
                <c:pt idx="44125">
                  <c:v>43850.697916666599</c:v>
                </c:pt>
                <c:pt idx="44126">
                  <c:v>43850.71875</c:v>
                </c:pt>
                <c:pt idx="44127">
                  <c:v>43850.739583333401</c:v>
                </c:pt>
                <c:pt idx="44128">
                  <c:v>43850.760416666599</c:v>
                </c:pt>
                <c:pt idx="44129">
                  <c:v>43850.78125</c:v>
                </c:pt>
                <c:pt idx="44130">
                  <c:v>43850.802083333401</c:v>
                </c:pt>
                <c:pt idx="44131">
                  <c:v>43850.822916666599</c:v>
                </c:pt>
                <c:pt idx="44132">
                  <c:v>43850.84375</c:v>
                </c:pt>
                <c:pt idx="44133">
                  <c:v>43850.864583333401</c:v>
                </c:pt>
                <c:pt idx="44134">
                  <c:v>43850.885416666599</c:v>
                </c:pt>
                <c:pt idx="44135">
                  <c:v>43850.90625</c:v>
                </c:pt>
                <c:pt idx="44136">
                  <c:v>43850.927083333401</c:v>
                </c:pt>
                <c:pt idx="44137">
                  <c:v>43850.947916666599</c:v>
                </c:pt>
                <c:pt idx="44138">
                  <c:v>43850.96875</c:v>
                </c:pt>
                <c:pt idx="44139">
                  <c:v>43850.989583333401</c:v>
                </c:pt>
                <c:pt idx="44140">
                  <c:v>43851.010416666599</c:v>
                </c:pt>
                <c:pt idx="44141">
                  <c:v>43851.03125</c:v>
                </c:pt>
                <c:pt idx="44142">
                  <c:v>43851.052083333401</c:v>
                </c:pt>
                <c:pt idx="44143">
                  <c:v>43851.072916666599</c:v>
                </c:pt>
                <c:pt idx="44144">
                  <c:v>43851.09375</c:v>
                </c:pt>
                <c:pt idx="44145">
                  <c:v>43851.114583333401</c:v>
                </c:pt>
                <c:pt idx="44146">
                  <c:v>43851.135416666599</c:v>
                </c:pt>
                <c:pt idx="44147">
                  <c:v>43851.15625</c:v>
                </c:pt>
                <c:pt idx="44148">
                  <c:v>43851.177083333401</c:v>
                </c:pt>
                <c:pt idx="44149">
                  <c:v>43851.197916666599</c:v>
                </c:pt>
                <c:pt idx="44150">
                  <c:v>43851.21875</c:v>
                </c:pt>
                <c:pt idx="44151">
                  <c:v>43851.239583333401</c:v>
                </c:pt>
                <c:pt idx="44152">
                  <c:v>43851.260416666599</c:v>
                </c:pt>
                <c:pt idx="44153">
                  <c:v>43851.28125</c:v>
                </c:pt>
                <c:pt idx="44154">
                  <c:v>43851.302083333401</c:v>
                </c:pt>
                <c:pt idx="44155">
                  <c:v>43851.322916666599</c:v>
                </c:pt>
                <c:pt idx="44156">
                  <c:v>43851.34375</c:v>
                </c:pt>
                <c:pt idx="44157">
                  <c:v>43851.364583333401</c:v>
                </c:pt>
                <c:pt idx="44158">
                  <c:v>43851.385416666599</c:v>
                </c:pt>
                <c:pt idx="44159">
                  <c:v>43851.40625</c:v>
                </c:pt>
                <c:pt idx="44160">
                  <c:v>43851.427083333401</c:v>
                </c:pt>
                <c:pt idx="44161">
                  <c:v>43851.447916666599</c:v>
                </c:pt>
                <c:pt idx="44162">
                  <c:v>43851.46875</c:v>
                </c:pt>
                <c:pt idx="44163">
                  <c:v>43851.489583333401</c:v>
                </c:pt>
                <c:pt idx="44164">
                  <c:v>43851.510416666599</c:v>
                </c:pt>
                <c:pt idx="44165">
                  <c:v>43851.53125</c:v>
                </c:pt>
                <c:pt idx="44166">
                  <c:v>43851.552083333401</c:v>
                </c:pt>
                <c:pt idx="44167">
                  <c:v>43851.572916666599</c:v>
                </c:pt>
                <c:pt idx="44168">
                  <c:v>43851.59375</c:v>
                </c:pt>
                <c:pt idx="44169">
                  <c:v>43851.614583333401</c:v>
                </c:pt>
                <c:pt idx="44170">
                  <c:v>43851.635416666599</c:v>
                </c:pt>
                <c:pt idx="44171">
                  <c:v>43851.65625</c:v>
                </c:pt>
                <c:pt idx="44172">
                  <c:v>43851.677083333401</c:v>
                </c:pt>
                <c:pt idx="44173">
                  <c:v>43851.697916666599</c:v>
                </c:pt>
                <c:pt idx="44174">
                  <c:v>43851.71875</c:v>
                </c:pt>
                <c:pt idx="44175">
                  <c:v>43851.739583333401</c:v>
                </c:pt>
                <c:pt idx="44176">
                  <c:v>43851.760416666599</c:v>
                </c:pt>
                <c:pt idx="44177">
                  <c:v>43851.78125</c:v>
                </c:pt>
                <c:pt idx="44178">
                  <c:v>43851.802083333401</c:v>
                </c:pt>
                <c:pt idx="44179">
                  <c:v>43851.822916666599</c:v>
                </c:pt>
                <c:pt idx="44180">
                  <c:v>43851.84375</c:v>
                </c:pt>
                <c:pt idx="44181">
                  <c:v>43851.864583333401</c:v>
                </c:pt>
                <c:pt idx="44182">
                  <c:v>43851.885416666599</c:v>
                </c:pt>
                <c:pt idx="44183">
                  <c:v>43851.90625</c:v>
                </c:pt>
                <c:pt idx="44184">
                  <c:v>43851.927083333401</c:v>
                </c:pt>
                <c:pt idx="44185">
                  <c:v>43851.947916666599</c:v>
                </c:pt>
                <c:pt idx="44186">
                  <c:v>43851.96875</c:v>
                </c:pt>
                <c:pt idx="44187">
                  <c:v>43851.989583333401</c:v>
                </c:pt>
                <c:pt idx="44188">
                  <c:v>43852.010416666599</c:v>
                </c:pt>
                <c:pt idx="44189">
                  <c:v>43852.03125</c:v>
                </c:pt>
                <c:pt idx="44190">
                  <c:v>43852.052083333401</c:v>
                </c:pt>
                <c:pt idx="44191">
                  <c:v>43852.072916666599</c:v>
                </c:pt>
                <c:pt idx="44192">
                  <c:v>43852.09375</c:v>
                </c:pt>
                <c:pt idx="44193">
                  <c:v>43852.114583333401</c:v>
                </c:pt>
                <c:pt idx="44194">
                  <c:v>43852.135416666599</c:v>
                </c:pt>
                <c:pt idx="44195">
                  <c:v>43852.15625</c:v>
                </c:pt>
                <c:pt idx="44196">
                  <c:v>43852.177083333401</c:v>
                </c:pt>
                <c:pt idx="44197">
                  <c:v>43852.197916666599</c:v>
                </c:pt>
                <c:pt idx="44198">
                  <c:v>43852.21875</c:v>
                </c:pt>
                <c:pt idx="44199">
                  <c:v>43852.239583333401</c:v>
                </c:pt>
                <c:pt idx="44200">
                  <c:v>43852.260416666599</c:v>
                </c:pt>
                <c:pt idx="44201">
                  <c:v>43852.28125</c:v>
                </c:pt>
                <c:pt idx="44202">
                  <c:v>43852.302083333401</c:v>
                </c:pt>
                <c:pt idx="44203">
                  <c:v>43852.322916666599</c:v>
                </c:pt>
                <c:pt idx="44204">
                  <c:v>43852.34375</c:v>
                </c:pt>
                <c:pt idx="44205">
                  <c:v>43852.364583333401</c:v>
                </c:pt>
                <c:pt idx="44206">
                  <c:v>43852.385416666599</c:v>
                </c:pt>
                <c:pt idx="44207">
                  <c:v>43852.40625</c:v>
                </c:pt>
                <c:pt idx="44208">
                  <c:v>43852.427083333401</c:v>
                </c:pt>
                <c:pt idx="44209">
                  <c:v>43852.447916666599</c:v>
                </c:pt>
                <c:pt idx="44210">
                  <c:v>43852.46875</c:v>
                </c:pt>
                <c:pt idx="44211">
                  <c:v>43852.489583333401</c:v>
                </c:pt>
                <c:pt idx="44212">
                  <c:v>43852.510416666599</c:v>
                </c:pt>
                <c:pt idx="44213">
                  <c:v>43852.53125</c:v>
                </c:pt>
                <c:pt idx="44214">
                  <c:v>43852.552083333401</c:v>
                </c:pt>
                <c:pt idx="44215">
                  <c:v>43852.572916666599</c:v>
                </c:pt>
                <c:pt idx="44216">
                  <c:v>43852.59375</c:v>
                </c:pt>
                <c:pt idx="44217">
                  <c:v>43852.614583333401</c:v>
                </c:pt>
                <c:pt idx="44218">
                  <c:v>43852.635416666599</c:v>
                </c:pt>
                <c:pt idx="44219">
                  <c:v>43852.65625</c:v>
                </c:pt>
                <c:pt idx="44220">
                  <c:v>43852.677083333401</c:v>
                </c:pt>
                <c:pt idx="44221">
                  <c:v>43852.697916666599</c:v>
                </c:pt>
                <c:pt idx="44222">
                  <c:v>43852.71875</c:v>
                </c:pt>
                <c:pt idx="44223">
                  <c:v>43852.739583333401</c:v>
                </c:pt>
                <c:pt idx="44224">
                  <c:v>43852.760416666599</c:v>
                </c:pt>
                <c:pt idx="44225">
                  <c:v>43852.78125</c:v>
                </c:pt>
                <c:pt idx="44226">
                  <c:v>43852.802083333401</c:v>
                </c:pt>
                <c:pt idx="44227">
                  <c:v>43852.822916666599</c:v>
                </c:pt>
                <c:pt idx="44228">
                  <c:v>43852.84375</c:v>
                </c:pt>
                <c:pt idx="44229">
                  <c:v>43852.864583333401</c:v>
                </c:pt>
                <c:pt idx="44230">
                  <c:v>43852.885416666599</c:v>
                </c:pt>
                <c:pt idx="44231">
                  <c:v>43852.90625</c:v>
                </c:pt>
                <c:pt idx="44232">
                  <c:v>43852.927083333401</c:v>
                </c:pt>
                <c:pt idx="44233">
                  <c:v>43852.947916666599</c:v>
                </c:pt>
                <c:pt idx="44234">
                  <c:v>43852.96875</c:v>
                </c:pt>
                <c:pt idx="44235">
                  <c:v>43852.989583333401</c:v>
                </c:pt>
                <c:pt idx="44236">
                  <c:v>43853.010416666599</c:v>
                </c:pt>
                <c:pt idx="44237">
                  <c:v>43853.03125</c:v>
                </c:pt>
                <c:pt idx="44238">
                  <c:v>43853.052083333401</c:v>
                </c:pt>
                <c:pt idx="44239">
                  <c:v>43853.072916666599</c:v>
                </c:pt>
                <c:pt idx="44240">
                  <c:v>43853.09375</c:v>
                </c:pt>
                <c:pt idx="44241">
                  <c:v>43853.114583333401</c:v>
                </c:pt>
                <c:pt idx="44242">
                  <c:v>43853.135416666599</c:v>
                </c:pt>
                <c:pt idx="44243">
                  <c:v>43853.15625</c:v>
                </c:pt>
                <c:pt idx="44244">
                  <c:v>43853.177083333401</c:v>
                </c:pt>
                <c:pt idx="44245">
                  <c:v>43853.197916666599</c:v>
                </c:pt>
                <c:pt idx="44246">
                  <c:v>43853.21875</c:v>
                </c:pt>
                <c:pt idx="44247">
                  <c:v>43853.239583333401</c:v>
                </c:pt>
                <c:pt idx="44248">
                  <c:v>43853.260416666599</c:v>
                </c:pt>
                <c:pt idx="44249">
                  <c:v>43853.28125</c:v>
                </c:pt>
                <c:pt idx="44250">
                  <c:v>43853.302083333401</c:v>
                </c:pt>
                <c:pt idx="44251">
                  <c:v>43853.322916666599</c:v>
                </c:pt>
                <c:pt idx="44252">
                  <c:v>43853.34375</c:v>
                </c:pt>
                <c:pt idx="44253">
                  <c:v>43853.364583333401</c:v>
                </c:pt>
                <c:pt idx="44254">
                  <c:v>43853.385416666599</c:v>
                </c:pt>
                <c:pt idx="44255">
                  <c:v>43853.40625</c:v>
                </c:pt>
                <c:pt idx="44256">
                  <c:v>43853.427083333401</c:v>
                </c:pt>
                <c:pt idx="44257">
                  <c:v>43853.447916666599</c:v>
                </c:pt>
                <c:pt idx="44258">
                  <c:v>43853.46875</c:v>
                </c:pt>
                <c:pt idx="44259">
                  <c:v>43853.489583333401</c:v>
                </c:pt>
                <c:pt idx="44260">
                  <c:v>43853.510416666599</c:v>
                </c:pt>
                <c:pt idx="44261">
                  <c:v>43853.53125</c:v>
                </c:pt>
                <c:pt idx="44262">
                  <c:v>43853.552083333401</c:v>
                </c:pt>
                <c:pt idx="44263">
                  <c:v>43853.572916666599</c:v>
                </c:pt>
                <c:pt idx="44264">
                  <c:v>43853.59375</c:v>
                </c:pt>
                <c:pt idx="44265">
                  <c:v>43853.614583333401</c:v>
                </c:pt>
                <c:pt idx="44266">
                  <c:v>43853.635416666599</c:v>
                </c:pt>
                <c:pt idx="44267">
                  <c:v>43853.65625</c:v>
                </c:pt>
                <c:pt idx="44268">
                  <c:v>43853.677083333401</c:v>
                </c:pt>
                <c:pt idx="44269">
                  <c:v>43853.697916666599</c:v>
                </c:pt>
                <c:pt idx="44270">
                  <c:v>43853.71875</c:v>
                </c:pt>
                <c:pt idx="44271">
                  <c:v>43853.739583333401</c:v>
                </c:pt>
                <c:pt idx="44272">
                  <c:v>43853.760416666599</c:v>
                </c:pt>
                <c:pt idx="44273">
                  <c:v>43853.78125</c:v>
                </c:pt>
                <c:pt idx="44274">
                  <c:v>43853.802083333401</c:v>
                </c:pt>
                <c:pt idx="44275">
                  <c:v>43853.822916666599</c:v>
                </c:pt>
                <c:pt idx="44276">
                  <c:v>43853.84375</c:v>
                </c:pt>
                <c:pt idx="44277">
                  <c:v>43853.864583333401</c:v>
                </c:pt>
                <c:pt idx="44278">
                  <c:v>43853.885416666599</c:v>
                </c:pt>
                <c:pt idx="44279">
                  <c:v>43853.90625</c:v>
                </c:pt>
                <c:pt idx="44280">
                  <c:v>43853.927083333401</c:v>
                </c:pt>
                <c:pt idx="44281">
                  <c:v>43853.947916666599</c:v>
                </c:pt>
                <c:pt idx="44282">
                  <c:v>43853.96875</c:v>
                </c:pt>
                <c:pt idx="44283">
                  <c:v>43853.989583333401</c:v>
                </c:pt>
                <c:pt idx="44284">
                  <c:v>43854.010416666599</c:v>
                </c:pt>
                <c:pt idx="44285">
                  <c:v>43854.03125</c:v>
                </c:pt>
                <c:pt idx="44286">
                  <c:v>43854.052083333401</c:v>
                </c:pt>
                <c:pt idx="44287">
                  <c:v>43854.072916666599</c:v>
                </c:pt>
                <c:pt idx="44288">
                  <c:v>43854.09375</c:v>
                </c:pt>
                <c:pt idx="44289">
                  <c:v>43854.114583333401</c:v>
                </c:pt>
                <c:pt idx="44290">
                  <c:v>43854.135416666599</c:v>
                </c:pt>
                <c:pt idx="44291">
                  <c:v>43854.15625</c:v>
                </c:pt>
                <c:pt idx="44292">
                  <c:v>43854.177083333401</c:v>
                </c:pt>
                <c:pt idx="44293">
                  <c:v>43854.197916666599</c:v>
                </c:pt>
                <c:pt idx="44294">
                  <c:v>43854.21875</c:v>
                </c:pt>
                <c:pt idx="44295">
                  <c:v>43854.239583333401</c:v>
                </c:pt>
                <c:pt idx="44296">
                  <c:v>43854.260416666599</c:v>
                </c:pt>
                <c:pt idx="44297">
                  <c:v>43854.28125</c:v>
                </c:pt>
                <c:pt idx="44298">
                  <c:v>43854.302083333401</c:v>
                </c:pt>
                <c:pt idx="44299">
                  <c:v>43854.322916666599</c:v>
                </c:pt>
                <c:pt idx="44300">
                  <c:v>43854.34375</c:v>
                </c:pt>
                <c:pt idx="44301">
                  <c:v>43854.364583333401</c:v>
                </c:pt>
                <c:pt idx="44302">
                  <c:v>43854.385416666599</c:v>
                </c:pt>
                <c:pt idx="44303">
                  <c:v>43854.40625</c:v>
                </c:pt>
                <c:pt idx="44304">
                  <c:v>43854.427083333401</c:v>
                </c:pt>
                <c:pt idx="44305">
                  <c:v>43854.447916666599</c:v>
                </c:pt>
                <c:pt idx="44306">
                  <c:v>43854.46875</c:v>
                </c:pt>
                <c:pt idx="44307">
                  <c:v>43854.489583333401</c:v>
                </c:pt>
                <c:pt idx="44308">
                  <c:v>43854.510416666599</c:v>
                </c:pt>
                <c:pt idx="44309">
                  <c:v>43854.53125</c:v>
                </c:pt>
                <c:pt idx="44310">
                  <c:v>43854.552083333401</c:v>
                </c:pt>
                <c:pt idx="44311">
                  <c:v>43854.572916666599</c:v>
                </c:pt>
                <c:pt idx="44312">
                  <c:v>43854.59375</c:v>
                </c:pt>
                <c:pt idx="44313">
                  <c:v>43854.614583333401</c:v>
                </c:pt>
                <c:pt idx="44314">
                  <c:v>43854.635416666599</c:v>
                </c:pt>
                <c:pt idx="44315">
                  <c:v>43854.65625</c:v>
                </c:pt>
                <c:pt idx="44316">
                  <c:v>43854.677083333401</c:v>
                </c:pt>
                <c:pt idx="44317">
                  <c:v>43854.697916666599</c:v>
                </c:pt>
                <c:pt idx="44318">
                  <c:v>43854.71875</c:v>
                </c:pt>
                <c:pt idx="44319">
                  <c:v>43854.739583333401</c:v>
                </c:pt>
                <c:pt idx="44320">
                  <c:v>43854.760416666599</c:v>
                </c:pt>
                <c:pt idx="44321">
                  <c:v>43854.78125</c:v>
                </c:pt>
                <c:pt idx="44322">
                  <c:v>43854.802083333401</c:v>
                </c:pt>
                <c:pt idx="44323">
                  <c:v>43854.822916666599</c:v>
                </c:pt>
                <c:pt idx="44324">
                  <c:v>43854.84375</c:v>
                </c:pt>
                <c:pt idx="44325">
                  <c:v>43854.864583333401</c:v>
                </c:pt>
                <c:pt idx="44326">
                  <c:v>43854.885416666599</c:v>
                </c:pt>
                <c:pt idx="44327">
                  <c:v>43854.90625</c:v>
                </c:pt>
                <c:pt idx="44328">
                  <c:v>43854.927083333401</c:v>
                </c:pt>
                <c:pt idx="44329">
                  <c:v>43854.947916666599</c:v>
                </c:pt>
                <c:pt idx="44330">
                  <c:v>43854.96875</c:v>
                </c:pt>
                <c:pt idx="44331">
                  <c:v>43854.989583333401</c:v>
                </c:pt>
                <c:pt idx="44332">
                  <c:v>43855.010416666599</c:v>
                </c:pt>
                <c:pt idx="44333">
                  <c:v>43855.03125</c:v>
                </c:pt>
                <c:pt idx="44334">
                  <c:v>43855.052083333401</c:v>
                </c:pt>
                <c:pt idx="44335">
                  <c:v>43855.072916666599</c:v>
                </c:pt>
                <c:pt idx="44336">
                  <c:v>43855.09375</c:v>
                </c:pt>
                <c:pt idx="44337">
                  <c:v>43855.114583333401</c:v>
                </c:pt>
                <c:pt idx="44338">
                  <c:v>43855.135416666599</c:v>
                </c:pt>
                <c:pt idx="44339">
                  <c:v>43855.15625</c:v>
                </c:pt>
                <c:pt idx="44340">
                  <c:v>43855.177083333401</c:v>
                </c:pt>
                <c:pt idx="44341">
                  <c:v>43855.197916666599</c:v>
                </c:pt>
                <c:pt idx="44342">
                  <c:v>43855.21875</c:v>
                </c:pt>
                <c:pt idx="44343">
                  <c:v>43855.239583333401</c:v>
                </c:pt>
                <c:pt idx="44344">
                  <c:v>43855.260416666599</c:v>
                </c:pt>
                <c:pt idx="44345">
                  <c:v>43855.28125</c:v>
                </c:pt>
                <c:pt idx="44346">
                  <c:v>43855.302083333401</c:v>
                </c:pt>
                <c:pt idx="44347">
                  <c:v>43855.322916666599</c:v>
                </c:pt>
                <c:pt idx="44348">
                  <c:v>43855.34375</c:v>
                </c:pt>
                <c:pt idx="44349">
                  <c:v>43855.364583333401</c:v>
                </c:pt>
                <c:pt idx="44350">
                  <c:v>43855.385416666599</c:v>
                </c:pt>
                <c:pt idx="44351">
                  <c:v>43855.40625</c:v>
                </c:pt>
                <c:pt idx="44352">
                  <c:v>43855.427083333401</c:v>
                </c:pt>
                <c:pt idx="44353">
                  <c:v>43855.447916666599</c:v>
                </c:pt>
                <c:pt idx="44354">
                  <c:v>43855.46875</c:v>
                </c:pt>
                <c:pt idx="44355">
                  <c:v>43855.489583333401</c:v>
                </c:pt>
                <c:pt idx="44356">
                  <c:v>43855.510416666599</c:v>
                </c:pt>
                <c:pt idx="44357">
                  <c:v>43855.53125</c:v>
                </c:pt>
                <c:pt idx="44358">
                  <c:v>43855.552083333401</c:v>
                </c:pt>
                <c:pt idx="44359">
                  <c:v>43855.572916666599</c:v>
                </c:pt>
                <c:pt idx="44360">
                  <c:v>43855.59375</c:v>
                </c:pt>
                <c:pt idx="44361">
                  <c:v>43855.614583333401</c:v>
                </c:pt>
                <c:pt idx="44362">
                  <c:v>43855.635416666599</c:v>
                </c:pt>
                <c:pt idx="44363">
                  <c:v>43855.65625</c:v>
                </c:pt>
                <c:pt idx="44364">
                  <c:v>43855.677083333401</c:v>
                </c:pt>
                <c:pt idx="44365">
                  <c:v>43855.697916666599</c:v>
                </c:pt>
                <c:pt idx="44366">
                  <c:v>43855.71875</c:v>
                </c:pt>
                <c:pt idx="44367">
                  <c:v>43855.739583333401</c:v>
                </c:pt>
                <c:pt idx="44368">
                  <c:v>43855.760416666599</c:v>
                </c:pt>
                <c:pt idx="44369">
                  <c:v>43855.78125</c:v>
                </c:pt>
                <c:pt idx="44370">
                  <c:v>43855.802083333401</c:v>
                </c:pt>
                <c:pt idx="44371">
                  <c:v>43855.822916666599</c:v>
                </c:pt>
                <c:pt idx="44372">
                  <c:v>43855.84375</c:v>
                </c:pt>
                <c:pt idx="44373">
                  <c:v>43855.864583333401</c:v>
                </c:pt>
                <c:pt idx="44374">
                  <c:v>43855.885416666599</c:v>
                </c:pt>
                <c:pt idx="44375">
                  <c:v>43855.90625</c:v>
                </c:pt>
                <c:pt idx="44376">
                  <c:v>43855.927083333401</c:v>
                </c:pt>
                <c:pt idx="44377">
                  <c:v>43855.947916666599</c:v>
                </c:pt>
                <c:pt idx="44378">
                  <c:v>43855.96875</c:v>
                </c:pt>
                <c:pt idx="44379">
                  <c:v>43855.989583333401</c:v>
                </c:pt>
                <c:pt idx="44380">
                  <c:v>43856.010416666599</c:v>
                </c:pt>
                <c:pt idx="44381">
                  <c:v>43856.03125</c:v>
                </c:pt>
                <c:pt idx="44382">
                  <c:v>43856.052083333401</c:v>
                </c:pt>
                <c:pt idx="44383">
                  <c:v>43856.072916666599</c:v>
                </c:pt>
                <c:pt idx="44384">
                  <c:v>43856.09375</c:v>
                </c:pt>
                <c:pt idx="44385">
                  <c:v>43856.114583333401</c:v>
                </c:pt>
                <c:pt idx="44386">
                  <c:v>43856.135416666599</c:v>
                </c:pt>
                <c:pt idx="44387">
                  <c:v>43856.15625</c:v>
                </c:pt>
                <c:pt idx="44388">
                  <c:v>43856.177083333401</c:v>
                </c:pt>
                <c:pt idx="44389">
                  <c:v>43856.197916666599</c:v>
                </c:pt>
                <c:pt idx="44390">
                  <c:v>43856.21875</c:v>
                </c:pt>
                <c:pt idx="44391">
                  <c:v>43856.239583333401</c:v>
                </c:pt>
                <c:pt idx="44392">
                  <c:v>43856.260416666599</c:v>
                </c:pt>
                <c:pt idx="44393">
                  <c:v>43856.28125</c:v>
                </c:pt>
                <c:pt idx="44394">
                  <c:v>43856.302083333401</c:v>
                </c:pt>
                <c:pt idx="44395">
                  <c:v>43856.322916666599</c:v>
                </c:pt>
                <c:pt idx="44396">
                  <c:v>43856.34375</c:v>
                </c:pt>
                <c:pt idx="44397">
                  <c:v>43856.364583333401</c:v>
                </c:pt>
                <c:pt idx="44398">
                  <c:v>43856.385416666599</c:v>
                </c:pt>
                <c:pt idx="44399">
                  <c:v>43856.40625</c:v>
                </c:pt>
                <c:pt idx="44400">
                  <c:v>43856.427083333401</c:v>
                </c:pt>
                <c:pt idx="44401">
                  <c:v>43856.447916666599</c:v>
                </c:pt>
                <c:pt idx="44402">
                  <c:v>43856.46875</c:v>
                </c:pt>
                <c:pt idx="44403">
                  <c:v>43856.489583333401</c:v>
                </c:pt>
                <c:pt idx="44404">
                  <c:v>43856.510416666599</c:v>
                </c:pt>
                <c:pt idx="44405">
                  <c:v>43856.53125</c:v>
                </c:pt>
                <c:pt idx="44406">
                  <c:v>43856.552083333401</c:v>
                </c:pt>
                <c:pt idx="44407">
                  <c:v>43856.572916666599</c:v>
                </c:pt>
                <c:pt idx="44408">
                  <c:v>43856.59375</c:v>
                </c:pt>
                <c:pt idx="44409">
                  <c:v>43856.614583333401</c:v>
                </c:pt>
                <c:pt idx="44410">
                  <c:v>43856.635416666599</c:v>
                </c:pt>
                <c:pt idx="44411">
                  <c:v>43856.65625</c:v>
                </c:pt>
                <c:pt idx="44412">
                  <c:v>43856.677083333401</c:v>
                </c:pt>
                <c:pt idx="44413">
                  <c:v>43856.697916666599</c:v>
                </c:pt>
                <c:pt idx="44414">
                  <c:v>43856.71875</c:v>
                </c:pt>
                <c:pt idx="44415">
                  <c:v>43856.739583333401</c:v>
                </c:pt>
                <c:pt idx="44416">
                  <c:v>43856.760416666599</c:v>
                </c:pt>
                <c:pt idx="44417">
                  <c:v>43856.78125</c:v>
                </c:pt>
                <c:pt idx="44418">
                  <c:v>43856.802083333401</c:v>
                </c:pt>
                <c:pt idx="44419">
                  <c:v>43856.822916666599</c:v>
                </c:pt>
                <c:pt idx="44420">
                  <c:v>43856.84375</c:v>
                </c:pt>
                <c:pt idx="44421">
                  <c:v>43856.864583333401</c:v>
                </c:pt>
                <c:pt idx="44422">
                  <c:v>43856.885416666599</c:v>
                </c:pt>
                <c:pt idx="44423">
                  <c:v>43856.90625</c:v>
                </c:pt>
                <c:pt idx="44424">
                  <c:v>43856.927083333401</c:v>
                </c:pt>
                <c:pt idx="44425">
                  <c:v>43856.947916666599</c:v>
                </c:pt>
                <c:pt idx="44426">
                  <c:v>43856.96875</c:v>
                </c:pt>
                <c:pt idx="44427">
                  <c:v>43856.989583333401</c:v>
                </c:pt>
                <c:pt idx="44428">
                  <c:v>43857.010416666599</c:v>
                </c:pt>
                <c:pt idx="44429">
                  <c:v>43857.03125</c:v>
                </c:pt>
                <c:pt idx="44430">
                  <c:v>43857.052083333401</c:v>
                </c:pt>
                <c:pt idx="44431">
                  <c:v>43857.072916666599</c:v>
                </c:pt>
                <c:pt idx="44432">
                  <c:v>43857.09375</c:v>
                </c:pt>
                <c:pt idx="44433">
                  <c:v>43857.114583333401</c:v>
                </c:pt>
                <c:pt idx="44434">
                  <c:v>43857.135416666599</c:v>
                </c:pt>
                <c:pt idx="44435">
                  <c:v>43857.15625</c:v>
                </c:pt>
                <c:pt idx="44436">
                  <c:v>43857.177083333401</c:v>
                </c:pt>
                <c:pt idx="44437">
                  <c:v>43857.197916666599</c:v>
                </c:pt>
                <c:pt idx="44438">
                  <c:v>43857.21875</c:v>
                </c:pt>
                <c:pt idx="44439">
                  <c:v>43857.239583333401</c:v>
                </c:pt>
                <c:pt idx="44440">
                  <c:v>43857.260416666599</c:v>
                </c:pt>
                <c:pt idx="44441">
                  <c:v>43857.28125</c:v>
                </c:pt>
                <c:pt idx="44442">
                  <c:v>43857.302083333401</c:v>
                </c:pt>
                <c:pt idx="44443">
                  <c:v>43857.322916666599</c:v>
                </c:pt>
                <c:pt idx="44444">
                  <c:v>43857.34375</c:v>
                </c:pt>
                <c:pt idx="44445">
                  <c:v>43857.364583333401</c:v>
                </c:pt>
                <c:pt idx="44446">
                  <c:v>43857.385416666599</c:v>
                </c:pt>
                <c:pt idx="44447">
                  <c:v>43857.40625</c:v>
                </c:pt>
                <c:pt idx="44448">
                  <c:v>43857.427083333401</c:v>
                </c:pt>
                <c:pt idx="44449">
                  <c:v>43857.447916666599</c:v>
                </c:pt>
                <c:pt idx="44450">
                  <c:v>43857.46875</c:v>
                </c:pt>
                <c:pt idx="44451">
                  <c:v>43857.489583333401</c:v>
                </c:pt>
                <c:pt idx="44452">
                  <c:v>43857.510416666599</c:v>
                </c:pt>
                <c:pt idx="44453">
                  <c:v>43857.53125</c:v>
                </c:pt>
                <c:pt idx="44454">
                  <c:v>43857.552083333401</c:v>
                </c:pt>
                <c:pt idx="44455">
                  <c:v>43857.572916666599</c:v>
                </c:pt>
                <c:pt idx="44456">
                  <c:v>43857.59375</c:v>
                </c:pt>
                <c:pt idx="44457">
                  <c:v>43857.614583333401</c:v>
                </c:pt>
                <c:pt idx="44458">
                  <c:v>43857.635416666599</c:v>
                </c:pt>
                <c:pt idx="44459">
                  <c:v>43857.65625</c:v>
                </c:pt>
                <c:pt idx="44460">
                  <c:v>43857.677083333401</c:v>
                </c:pt>
                <c:pt idx="44461">
                  <c:v>43857.697916666599</c:v>
                </c:pt>
                <c:pt idx="44462">
                  <c:v>43857.71875</c:v>
                </c:pt>
                <c:pt idx="44463">
                  <c:v>43857.739583333401</c:v>
                </c:pt>
                <c:pt idx="44464">
                  <c:v>43857.760416666599</c:v>
                </c:pt>
                <c:pt idx="44465">
                  <c:v>43857.78125</c:v>
                </c:pt>
                <c:pt idx="44466">
                  <c:v>43857.802083333401</c:v>
                </c:pt>
                <c:pt idx="44467">
                  <c:v>43857.822916666599</c:v>
                </c:pt>
                <c:pt idx="44468">
                  <c:v>43857.84375</c:v>
                </c:pt>
                <c:pt idx="44469">
                  <c:v>43857.864583333401</c:v>
                </c:pt>
                <c:pt idx="44470">
                  <c:v>43857.885416666599</c:v>
                </c:pt>
                <c:pt idx="44471">
                  <c:v>43857.90625</c:v>
                </c:pt>
                <c:pt idx="44472">
                  <c:v>43857.927083333401</c:v>
                </c:pt>
                <c:pt idx="44473">
                  <c:v>43857.947916666599</c:v>
                </c:pt>
                <c:pt idx="44474">
                  <c:v>43857.96875</c:v>
                </c:pt>
                <c:pt idx="44475">
                  <c:v>43857.989583333401</c:v>
                </c:pt>
                <c:pt idx="44476">
                  <c:v>43858.010416666599</c:v>
                </c:pt>
                <c:pt idx="44477">
                  <c:v>43858.03125</c:v>
                </c:pt>
                <c:pt idx="44478">
                  <c:v>43858.052083333401</c:v>
                </c:pt>
                <c:pt idx="44479">
                  <c:v>43858.072916666599</c:v>
                </c:pt>
                <c:pt idx="44480">
                  <c:v>43858.09375</c:v>
                </c:pt>
                <c:pt idx="44481">
                  <c:v>43858.114583333401</c:v>
                </c:pt>
                <c:pt idx="44482">
                  <c:v>43858.135416666599</c:v>
                </c:pt>
                <c:pt idx="44483">
                  <c:v>43858.15625</c:v>
                </c:pt>
                <c:pt idx="44484">
                  <c:v>43858.177083333401</c:v>
                </c:pt>
                <c:pt idx="44485">
                  <c:v>43858.197916666599</c:v>
                </c:pt>
                <c:pt idx="44486">
                  <c:v>43858.21875</c:v>
                </c:pt>
                <c:pt idx="44487">
                  <c:v>43858.239583333401</c:v>
                </c:pt>
                <c:pt idx="44488">
                  <c:v>43858.260416666599</c:v>
                </c:pt>
                <c:pt idx="44489">
                  <c:v>43858.28125</c:v>
                </c:pt>
                <c:pt idx="44490">
                  <c:v>43858.302083333401</c:v>
                </c:pt>
                <c:pt idx="44491">
                  <c:v>43858.322916666599</c:v>
                </c:pt>
                <c:pt idx="44492">
                  <c:v>43858.34375</c:v>
                </c:pt>
                <c:pt idx="44493">
                  <c:v>43858.364583333401</c:v>
                </c:pt>
                <c:pt idx="44494">
                  <c:v>43858.385416666599</c:v>
                </c:pt>
                <c:pt idx="44495">
                  <c:v>43858.40625</c:v>
                </c:pt>
                <c:pt idx="44496">
                  <c:v>43858.427083333401</c:v>
                </c:pt>
                <c:pt idx="44497">
                  <c:v>43858.447916666599</c:v>
                </c:pt>
                <c:pt idx="44498">
                  <c:v>43858.46875</c:v>
                </c:pt>
                <c:pt idx="44499">
                  <c:v>43858.489583333401</c:v>
                </c:pt>
                <c:pt idx="44500">
                  <c:v>43858.510416666599</c:v>
                </c:pt>
                <c:pt idx="44501">
                  <c:v>43858.53125</c:v>
                </c:pt>
                <c:pt idx="44502">
                  <c:v>43858.552083333401</c:v>
                </c:pt>
                <c:pt idx="44503">
                  <c:v>43858.572916666599</c:v>
                </c:pt>
                <c:pt idx="44504">
                  <c:v>43858.59375</c:v>
                </c:pt>
                <c:pt idx="44505">
                  <c:v>43858.614583333401</c:v>
                </c:pt>
                <c:pt idx="44506">
                  <c:v>43858.635416666599</c:v>
                </c:pt>
                <c:pt idx="44507">
                  <c:v>43858.65625</c:v>
                </c:pt>
                <c:pt idx="44508">
                  <c:v>43858.677083333401</c:v>
                </c:pt>
                <c:pt idx="44509">
                  <c:v>43858.697916666599</c:v>
                </c:pt>
                <c:pt idx="44510">
                  <c:v>43858.71875</c:v>
                </c:pt>
                <c:pt idx="44511">
                  <c:v>43858.739583333401</c:v>
                </c:pt>
                <c:pt idx="44512">
                  <c:v>43858.760416666599</c:v>
                </c:pt>
                <c:pt idx="44513">
                  <c:v>43858.78125</c:v>
                </c:pt>
                <c:pt idx="44514">
                  <c:v>43858.802083333401</c:v>
                </c:pt>
                <c:pt idx="44515">
                  <c:v>43858.822916666599</c:v>
                </c:pt>
                <c:pt idx="44516">
                  <c:v>43858.84375</c:v>
                </c:pt>
                <c:pt idx="44517">
                  <c:v>43858.864583333401</c:v>
                </c:pt>
                <c:pt idx="44518">
                  <c:v>43858.885416666599</c:v>
                </c:pt>
                <c:pt idx="44519">
                  <c:v>43858.90625</c:v>
                </c:pt>
                <c:pt idx="44520">
                  <c:v>43858.927083333401</c:v>
                </c:pt>
                <c:pt idx="44521">
                  <c:v>43858.947916666599</c:v>
                </c:pt>
                <c:pt idx="44522">
                  <c:v>43858.96875</c:v>
                </c:pt>
                <c:pt idx="44523">
                  <c:v>43858.989583333401</c:v>
                </c:pt>
                <c:pt idx="44524">
                  <c:v>43859.010416666599</c:v>
                </c:pt>
                <c:pt idx="44525">
                  <c:v>43859.03125</c:v>
                </c:pt>
                <c:pt idx="44526">
                  <c:v>43859.052083333401</c:v>
                </c:pt>
                <c:pt idx="44527">
                  <c:v>43859.072916666599</c:v>
                </c:pt>
                <c:pt idx="44528">
                  <c:v>43859.09375</c:v>
                </c:pt>
                <c:pt idx="44529">
                  <c:v>43859.114583333401</c:v>
                </c:pt>
                <c:pt idx="44530">
                  <c:v>43859.135416666599</c:v>
                </c:pt>
                <c:pt idx="44531">
                  <c:v>43859.15625</c:v>
                </c:pt>
                <c:pt idx="44532">
                  <c:v>43859.177083333401</c:v>
                </c:pt>
                <c:pt idx="44533">
                  <c:v>43859.197916666599</c:v>
                </c:pt>
                <c:pt idx="44534">
                  <c:v>43859.21875</c:v>
                </c:pt>
                <c:pt idx="44535">
                  <c:v>43859.239583333401</c:v>
                </c:pt>
                <c:pt idx="44536">
                  <c:v>43859.260416666599</c:v>
                </c:pt>
                <c:pt idx="44537">
                  <c:v>43859.28125</c:v>
                </c:pt>
                <c:pt idx="44538">
                  <c:v>43859.302083333401</c:v>
                </c:pt>
                <c:pt idx="44539">
                  <c:v>43859.322916666599</c:v>
                </c:pt>
                <c:pt idx="44540">
                  <c:v>43859.34375</c:v>
                </c:pt>
                <c:pt idx="44541">
                  <c:v>43859.364583333401</c:v>
                </c:pt>
                <c:pt idx="44542">
                  <c:v>43859.385416666599</c:v>
                </c:pt>
                <c:pt idx="44543">
                  <c:v>43859.40625</c:v>
                </c:pt>
                <c:pt idx="44544">
                  <c:v>43859.427083333401</c:v>
                </c:pt>
                <c:pt idx="44545">
                  <c:v>43859.447916666599</c:v>
                </c:pt>
                <c:pt idx="44546">
                  <c:v>43859.46875</c:v>
                </c:pt>
                <c:pt idx="44547">
                  <c:v>43859.489583333401</c:v>
                </c:pt>
                <c:pt idx="44548">
                  <c:v>43859.510416666599</c:v>
                </c:pt>
                <c:pt idx="44549">
                  <c:v>43859.53125</c:v>
                </c:pt>
                <c:pt idx="44550">
                  <c:v>43859.552083333401</c:v>
                </c:pt>
                <c:pt idx="44551">
                  <c:v>43859.572916666599</c:v>
                </c:pt>
                <c:pt idx="44552">
                  <c:v>43859.59375</c:v>
                </c:pt>
                <c:pt idx="44553">
                  <c:v>43859.614583333401</c:v>
                </c:pt>
                <c:pt idx="44554">
                  <c:v>43859.635416666599</c:v>
                </c:pt>
                <c:pt idx="44555">
                  <c:v>43859.65625</c:v>
                </c:pt>
                <c:pt idx="44556">
                  <c:v>43859.677083333401</c:v>
                </c:pt>
                <c:pt idx="44557">
                  <c:v>43859.697916666599</c:v>
                </c:pt>
                <c:pt idx="44558">
                  <c:v>43859.71875</c:v>
                </c:pt>
                <c:pt idx="44559">
                  <c:v>43859.739583333401</c:v>
                </c:pt>
                <c:pt idx="44560">
                  <c:v>43859.760416666599</c:v>
                </c:pt>
                <c:pt idx="44561">
                  <c:v>43859.78125</c:v>
                </c:pt>
                <c:pt idx="44562">
                  <c:v>43859.802083333401</c:v>
                </c:pt>
                <c:pt idx="44563">
                  <c:v>43859.822916666599</c:v>
                </c:pt>
                <c:pt idx="44564">
                  <c:v>43859.84375</c:v>
                </c:pt>
                <c:pt idx="44565">
                  <c:v>43859.864583333401</c:v>
                </c:pt>
                <c:pt idx="44566">
                  <c:v>43859.885416666599</c:v>
                </c:pt>
                <c:pt idx="44567">
                  <c:v>43859.90625</c:v>
                </c:pt>
                <c:pt idx="44568">
                  <c:v>43859.927083333401</c:v>
                </c:pt>
                <c:pt idx="44569">
                  <c:v>43859.947916666599</c:v>
                </c:pt>
                <c:pt idx="44570">
                  <c:v>43859.96875</c:v>
                </c:pt>
                <c:pt idx="44571">
                  <c:v>43859.989583333401</c:v>
                </c:pt>
                <c:pt idx="44572">
                  <c:v>43860.010416666599</c:v>
                </c:pt>
                <c:pt idx="44573">
                  <c:v>43860.03125</c:v>
                </c:pt>
                <c:pt idx="44574">
                  <c:v>43860.052083333401</c:v>
                </c:pt>
                <c:pt idx="44575">
                  <c:v>43860.072916666599</c:v>
                </c:pt>
                <c:pt idx="44576">
                  <c:v>43860.09375</c:v>
                </c:pt>
                <c:pt idx="44577">
                  <c:v>43860.114583333401</c:v>
                </c:pt>
                <c:pt idx="44578">
                  <c:v>43860.135416666599</c:v>
                </c:pt>
                <c:pt idx="44579">
                  <c:v>43860.15625</c:v>
                </c:pt>
                <c:pt idx="44580">
                  <c:v>43860.177083333401</c:v>
                </c:pt>
                <c:pt idx="44581">
                  <c:v>43860.197916666599</c:v>
                </c:pt>
                <c:pt idx="44582">
                  <c:v>43860.21875</c:v>
                </c:pt>
                <c:pt idx="44583">
                  <c:v>43860.239583333401</c:v>
                </c:pt>
                <c:pt idx="44584">
                  <c:v>43860.260416666599</c:v>
                </c:pt>
                <c:pt idx="44585">
                  <c:v>43860.28125</c:v>
                </c:pt>
                <c:pt idx="44586">
                  <c:v>43860.302083333401</c:v>
                </c:pt>
                <c:pt idx="44587">
                  <c:v>43860.322916666599</c:v>
                </c:pt>
                <c:pt idx="44588">
                  <c:v>43860.34375</c:v>
                </c:pt>
                <c:pt idx="44589">
                  <c:v>43860.364583333401</c:v>
                </c:pt>
                <c:pt idx="44590">
                  <c:v>43860.385416666599</c:v>
                </c:pt>
                <c:pt idx="44591">
                  <c:v>43860.40625</c:v>
                </c:pt>
                <c:pt idx="44592">
                  <c:v>43860.427083333401</c:v>
                </c:pt>
                <c:pt idx="44593">
                  <c:v>43860.447916666599</c:v>
                </c:pt>
                <c:pt idx="44594">
                  <c:v>43860.46875</c:v>
                </c:pt>
                <c:pt idx="44595">
                  <c:v>43860.489583333401</c:v>
                </c:pt>
                <c:pt idx="44596">
                  <c:v>43860.510416666599</c:v>
                </c:pt>
                <c:pt idx="44597">
                  <c:v>43860.53125</c:v>
                </c:pt>
                <c:pt idx="44598">
                  <c:v>43860.552083333401</c:v>
                </c:pt>
                <c:pt idx="44599">
                  <c:v>43860.572916666599</c:v>
                </c:pt>
                <c:pt idx="44600">
                  <c:v>43860.59375</c:v>
                </c:pt>
                <c:pt idx="44601">
                  <c:v>43860.614583333401</c:v>
                </c:pt>
                <c:pt idx="44602">
                  <c:v>43860.635416666599</c:v>
                </c:pt>
                <c:pt idx="44603">
                  <c:v>43860.65625</c:v>
                </c:pt>
                <c:pt idx="44604">
                  <c:v>43860.677083333401</c:v>
                </c:pt>
                <c:pt idx="44605">
                  <c:v>43860.697916666599</c:v>
                </c:pt>
                <c:pt idx="44606">
                  <c:v>43860.71875</c:v>
                </c:pt>
                <c:pt idx="44607">
                  <c:v>43860.739583333401</c:v>
                </c:pt>
                <c:pt idx="44608">
                  <c:v>43860.760416666599</c:v>
                </c:pt>
                <c:pt idx="44609">
                  <c:v>43860.78125</c:v>
                </c:pt>
                <c:pt idx="44610">
                  <c:v>43860.802083333401</c:v>
                </c:pt>
                <c:pt idx="44611">
                  <c:v>43860.822916666599</c:v>
                </c:pt>
                <c:pt idx="44612">
                  <c:v>43860.84375</c:v>
                </c:pt>
                <c:pt idx="44613">
                  <c:v>43860.864583333401</c:v>
                </c:pt>
                <c:pt idx="44614">
                  <c:v>43860.885416666599</c:v>
                </c:pt>
                <c:pt idx="44615">
                  <c:v>43860.90625</c:v>
                </c:pt>
                <c:pt idx="44616">
                  <c:v>43860.927083333401</c:v>
                </c:pt>
                <c:pt idx="44617">
                  <c:v>43860.947916666599</c:v>
                </c:pt>
                <c:pt idx="44618">
                  <c:v>43860.96875</c:v>
                </c:pt>
                <c:pt idx="44619">
                  <c:v>43860.989583333401</c:v>
                </c:pt>
                <c:pt idx="44620">
                  <c:v>43861.010416666599</c:v>
                </c:pt>
                <c:pt idx="44621">
                  <c:v>43861.03125</c:v>
                </c:pt>
                <c:pt idx="44622">
                  <c:v>43861.052083333401</c:v>
                </c:pt>
                <c:pt idx="44623">
                  <c:v>43861.072916666599</c:v>
                </c:pt>
                <c:pt idx="44624">
                  <c:v>43861.09375</c:v>
                </c:pt>
                <c:pt idx="44625">
                  <c:v>43861.114583333401</c:v>
                </c:pt>
                <c:pt idx="44626">
                  <c:v>43861.135416666599</c:v>
                </c:pt>
                <c:pt idx="44627">
                  <c:v>43861.15625</c:v>
                </c:pt>
                <c:pt idx="44628">
                  <c:v>43861.177083333401</c:v>
                </c:pt>
                <c:pt idx="44629">
                  <c:v>43861.197916666599</c:v>
                </c:pt>
                <c:pt idx="44630">
                  <c:v>43861.21875</c:v>
                </c:pt>
                <c:pt idx="44631">
                  <c:v>43861.239583333401</c:v>
                </c:pt>
                <c:pt idx="44632">
                  <c:v>43861.260416666599</c:v>
                </c:pt>
                <c:pt idx="44633">
                  <c:v>43861.28125</c:v>
                </c:pt>
                <c:pt idx="44634">
                  <c:v>43861.302083333401</c:v>
                </c:pt>
                <c:pt idx="44635">
                  <c:v>43861.322916666599</c:v>
                </c:pt>
                <c:pt idx="44636">
                  <c:v>43861.34375</c:v>
                </c:pt>
                <c:pt idx="44637">
                  <c:v>43861.364583333401</c:v>
                </c:pt>
                <c:pt idx="44638">
                  <c:v>43861.385416666599</c:v>
                </c:pt>
                <c:pt idx="44639">
                  <c:v>43861.40625</c:v>
                </c:pt>
                <c:pt idx="44640">
                  <c:v>43861.427083333401</c:v>
                </c:pt>
                <c:pt idx="44641">
                  <c:v>43861.447916666599</c:v>
                </c:pt>
                <c:pt idx="44642">
                  <c:v>43861.46875</c:v>
                </c:pt>
                <c:pt idx="44643">
                  <c:v>43861.489583333401</c:v>
                </c:pt>
                <c:pt idx="44644">
                  <c:v>43861.510416666599</c:v>
                </c:pt>
                <c:pt idx="44645">
                  <c:v>43861.53125</c:v>
                </c:pt>
                <c:pt idx="44646">
                  <c:v>43861.552083333401</c:v>
                </c:pt>
                <c:pt idx="44647">
                  <c:v>43861.572916666599</c:v>
                </c:pt>
                <c:pt idx="44648">
                  <c:v>43861.59375</c:v>
                </c:pt>
                <c:pt idx="44649">
                  <c:v>43861.614583333401</c:v>
                </c:pt>
                <c:pt idx="44650">
                  <c:v>43861.635416666599</c:v>
                </c:pt>
                <c:pt idx="44651">
                  <c:v>43861.65625</c:v>
                </c:pt>
                <c:pt idx="44652">
                  <c:v>43861.677083333401</c:v>
                </c:pt>
                <c:pt idx="44653">
                  <c:v>43861.697916666599</c:v>
                </c:pt>
                <c:pt idx="44654">
                  <c:v>43861.71875</c:v>
                </c:pt>
                <c:pt idx="44655">
                  <c:v>43861.739583333401</c:v>
                </c:pt>
                <c:pt idx="44656">
                  <c:v>43861.760416666599</c:v>
                </c:pt>
                <c:pt idx="44657">
                  <c:v>43861.78125</c:v>
                </c:pt>
                <c:pt idx="44658">
                  <c:v>43861.802083333401</c:v>
                </c:pt>
                <c:pt idx="44659">
                  <c:v>43861.822916666599</c:v>
                </c:pt>
                <c:pt idx="44660">
                  <c:v>43861.84375</c:v>
                </c:pt>
                <c:pt idx="44661">
                  <c:v>43861.864583333401</c:v>
                </c:pt>
                <c:pt idx="44662">
                  <c:v>43861.885416666599</c:v>
                </c:pt>
                <c:pt idx="44663">
                  <c:v>43861.90625</c:v>
                </c:pt>
                <c:pt idx="44664">
                  <c:v>43861.927083333401</c:v>
                </c:pt>
                <c:pt idx="44665">
                  <c:v>43861.947916666599</c:v>
                </c:pt>
                <c:pt idx="44666">
                  <c:v>43861.96875</c:v>
                </c:pt>
                <c:pt idx="44667">
                  <c:v>43861.989583333401</c:v>
                </c:pt>
                <c:pt idx="44668">
                  <c:v>43862.010416666599</c:v>
                </c:pt>
                <c:pt idx="44669">
                  <c:v>43862.03125</c:v>
                </c:pt>
                <c:pt idx="44670">
                  <c:v>43862.052083333401</c:v>
                </c:pt>
                <c:pt idx="44671">
                  <c:v>43862.072916666599</c:v>
                </c:pt>
                <c:pt idx="44672">
                  <c:v>43862.09375</c:v>
                </c:pt>
                <c:pt idx="44673">
                  <c:v>43862.114583333401</c:v>
                </c:pt>
                <c:pt idx="44674">
                  <c:v>43862.135416666599</c:v>
                </c:pt>
                <c:pt idx="44675">
                  <c:v>43862.15625</c:v>
                </c:pt>
                <c:pt idx="44676">
                  <c:v>43862.177083333401</c:v>
                </c:pt>
                <c:pt idx="44677">
                  <c:v>43862.197916666599</c:v>
                </c:pt>
                <c:pt idx="44678">
                  <c:v>43862.21875</c:v>
                </c:pt>
                <c:pt idx="44679">
                  <c:v>43862.239583333401</c:v>
                </c:pt>
                <c:pt idx="44680">
                  <c:v>43862.260416666599</c:v>
                </c:pt>
                <c:pt idx="44681">
                  <c:v>43862.28125</c:v>
                </c:pt>
                <c:pt idx="44682">
                  <c:v>43862.302083333401</c:v>
                </c:pt>
                <c:pt idx="44683">
                  <c:v>43862.322916666599</c:v>
                </c:pt>
                <c:pt idx="44684">
                  <c:v>43862.34375</c:v>
                </c:pt>
                <c:pt idx="44685">
                  <c:v>43862.364583333401</c:v>
                </c:pt>
                <c:pt idx="44686">
                  <c:v>43862.385416666599</c:v>
                </c:pt>
                <c:pt idx="44687">
                  <c:v>43862.40625</c:v>
                </c:pt>
                <c:pt idx="44688">
                  <c:v>43862.427083333401</c:v>
                </c:pt>
                <c:pt idx="44689">
                  <c:v>43862.447916666599</c:v>
                </c:pt>
                <c:pt idx="44690">
                  <c:v>43862.46875</c:v>
                </c:pt>
                <c:pt idx="44691">
                  <c:v>43862.489583333401</c:v>
                </c:pt>
                <c:pt idx="44692">
                  <c:v>43862.510416666599</c:v>
                </c:pt>
                <c:pt idx="44693">
                  <c:v>43862.53125</c:v>
                </c:pt>
                <c:pt idx="44694">
                  <c:v>43862.552083333401</c:v>
                </c:pt>
                <c:pt idx="44695">
                  <c:v>43862.572916666599</c:v>
                </c:pt>
                <c:pt idx="44696">
                  <c:v>43862.59375</c:v>
                </c:pt>
                <c:pt idx="44697">
                  <c:v>43862.614583333401</c:v>
                </c:pt>
                <c:pt idx="44698">
                  <c:v>43862.635416666599</c:v>
                </c:pt>
                <c:pt idx="44699">
                  <c:v>43862.65625</c:v>
                </c:pt>
                <c:pt idx="44700">
                  <c:v>43862.677083333401</c:v>
                </c:pt>
                <c:pt idx="44701">
                  <c:v>43862.697916666599</c:v>
                </c:pt>
                <c:pt idx="44702">
                  <c:v>43862.71875</c:v>
                </c:pt>
                <c:pt idx="44703">
                  <c:v>43862.739583333401</c:v>
                </c:pt>
                <c:pt idx="44704">
                  <c:v>43862.760416666599</c:v>
                </c:pt>
                <c:pt idx="44705">
                  <c:v>43862.78125</c:v>
                </c:pt>
                <c:pt idx="44706">
                  <c:v>43862.802083333401</c:v>
                </c:pt>
                <c:pt idx="44707">
                  <c:v>43862.822916666599</c:v>
                </c:pt>
                <c:pt idx="44708">
                  <c:v>43862.84375</c:v>
                </c:pt>
                <c:pt idx="44709">
                  <c:v>43862.864583333401</c:v>
                </c:pt>
                <c:pt idx="44710">
                  <c:v>43862.885416666599</c:v>
                </c:pt>
                <c:pt idx="44711">
                  <c:v>43862.90625</c:v>
                </c:pt>
                <c:pt idx="44712">
                  <c:v>43862.927083333401</c:v>
                </c:pt>
                <c:pt idx="44713">
                  <c:v>43862.947916666599</c:v>
                </c:pt>
                <c:pt idx="44714">
                  <c:v>43862.96875</c:v>
                </c:pt>
                <c:pt idx="44715">
                  <c:v>43862.989583333401</c:v>
                </c:pt>
                <c:pt idx="44716">
                  <c:v>43863.010416666599</c:v>
                </c:pt>
                <c:pt idx="44717">
                  <c:v>43863.03125</c:v>
                </c:pt>
                <c:pt idx="44718">
                  <c:v>43863.052083333401</c:v>
                </c:pt>
                <c:pt idx="44719">
                  <c:v>43863.072916666599</c:v>
                </c:pt>
                <c:pt idx="44720">
                  <c:v>43863.09375</c:v>
                </c:pt>
                <c:pt idx="44721">
                  <c:v>43863.114583333401</c:v>
                </c:pt>
                <c:pt idx="44722">
                  <c:v>43863.135416666599</c:v>
                </c:pt>
                <c:pt idx="44723">
                  <c:v>43863.15625</c:v>
                </c:pt>
                <c:pt idx="44724">
                  <c:v>43863.177083333401</c:v>
                </c:pt>
                <c:pt idx="44725">
                  <c:v>43863.197916666599</c:v>
                </c:pt>
                <c:pt idx="44726">
                  <c:v>43863.21875</c:v>
                </c:pt>
                <c:pt idx="44727">
                  <c:v>43863.239583333401</c:v>
                </c:pt>
                <c:pt idx="44728">
                  <c:v>43863.260416666599</c:v>
                </c:pt>
                <c:pt idx="44729">
                  <c:v>43863.28125</c:v>
                </c:pt>
                <c:pt idx="44730">
                  <c:v>43863.302083333401</c:v>
                </c:pt>
                <c:pt idx="44731">
                  <c:v>43863.322916666599</c:v>
                </c:pt>
                <c:pt idx="44732">
                  <c:v>43863.34375</c:v>
                </c:pt>
                <c:pt idx="44733">
                  <c:v>43863.364583333401</c:v>
                </c:pt>
                <c:pt idx="44734">
                  <c:v>43863.385416666599</c:v>
                </c:pt>
                <c:pt idx="44735">
                  <c:v>43863.40625</c:v>
                </c:pt>
                <c:pt idx="44736">
                  <c:v>43863.427083333401</c:v>
                </c:pt>
                <c:pt idx="44737">
                  <c:v>43863.447916666599</c:v>
                </c:pt>
                <c:pt idx="44738">
                  <c:v>43863.46875</c:v>
                </c:pt>
                <c:pt idx="44739">
                  <c:v>43863.489583333401</c:v>
                </c:pt>
                <c:pt idx="44740">
                  <c:v>43863.510416666599</c:v>
                </c:pt>
                <c:pt idx="44741">
                  <c:v>43863.53125</c:v>
                </c:pt>
                <c:pt idx="44742">
                  <c:v>43863.552083333401</c:v>
                </c:pt>
                <c:pt idx="44743">
                  <c:v>43863.572916666599</c:v>
                </c:pt>
                <c:pt idx="44744">
                  <c:v>43863.59375</c:v>
                </c:pt>
                <c:pt idx="44745">
                  <c:v>43863.614583333401</c:v>
                </c:pt>
                <c:pt idx="44746">
                  <c:v>43863.635416666599</c:v>
                </c:pt>
                <c:pt idx="44747">
                  <c:v>43863.65625</c:v>
                </c:pt>
                <c:pt idx="44748">
                  <c:v>43863.677083333401</c:v>
                </c:pt>
                <c:pt idx="44749">
                  <c:v>43863.697916666599</c:v>
                </c:pt>
                <c:pt idx="44750">
                  <c:v>43863.71875</c:v>
                </c:pt>
                <c:pt idx="44751">
                  <c:v>43863.739583333401</c:v>
                </c:pt>
                <c:pt idx="44752">
                  <c:v>43863.760416666599</c:v>
                </c:pt>
                <c:pt idx="44753">
                  <c:v>43863.78125</c:v>
                </c:pt>
                <c:pt idx="44754">
                  <c:v>43863.802083333401</c:v>
                </c:pt>
                <c:pt idx="44755">
                  <c:v>43863.822916666599</c:v>
                </c:pt>
                <c:pt idx="44756">
                  <c:v>43863.84375</c:v>
                </c:pt>
                <c:pt idx="44757">
                  <c:v>43863.864583333401</c:v>
                </c:pt>
                <c:pt idx="44758">
                  <c:v>43863.885416666599</c:v>
                </c:pt>
                <c:pt idx="44759">
                  <c:v>43863.90625</c:v>
                </c:pt>
                <c:pt idx="44760">
                  <c:v>43863.927083333401</c:v>
                </c:pt>
                <c:pt idx="44761">
                  <c:v>43863.947916666599</c:v>
                </c:pt>
                <c:pt idx="44762">
                  <c:v>43863.96875</c:v>
                </c:pt>
                <c:pt idx="44763">
                  <c:v>43863.989583333401</c:v>
                </c:pt>
                <c:pt idx="44764">
                  <c:v>43864.010416666599</c:v>
                </c:pt>
                <c:pt idx="44765">
                  <c:v>43864.03125</c:v>
                </c:pt>
                <c:pt idx="44766">
                  <c:v>43864.052083333401</c:v>
                </c:pt>
                <c:pt idx="44767">
                  <c:v>43864.072916666599</c:v>
                </c:pt>
                <c:pt idx="44768">
                  <c:v>43864.09375</c:v>
                </c:pt>
                <c:pt idx="44769">
                  <c:v>43864.114583333401</c:v>
                </c:pt>
                <c:pt idx="44770">
                  <c:v>43864.135416666599</c:v>
                </c:pt>
                <c:pt idx="44771">
                  <c:v>43864.15625</c:v>
                </c:pt>
                <c:pt idx="44772">
                  <c:v>43864.177083333401</c:v>
                </c:pt>
                <c:pt idx="44773">
                  <c:v>43864.197916666599</c:v>
                </c:pt>
                <c:pt idx="44774">
                  <c:v>43864.21875</c:v>
                </c:pt>
                <c:pt idx="44775">
                  <c:v>43864.239583333401</c:v>
                </c:pt>
                <c:pt idx="44776">
                  <c:v>43864.260416666599</c:v>
                </c:pt>
                <c:pt idx="44777">
                  <c:v>43864.28125</c:v>
                </c:pt>
                <c:pt idx="44778">
                  <c:v>43864.302083333401</c:v>
                </c:pt>
                <c:pt idx="44779">
                  <c:v>43864.322916666599</c:v>
                </c:pt>
                <c:pt idx="44780">
                  <c:v>43864.34375</c:v>
                </c:pt>
                <c:pt idx="44781">
                  <c:v>43864.364583333401</c:v>
                </c:pt>
                <c:pt idx="44782">
                  <c:v>43864.385416666599</c:v>
                </c:pt>
                <c:pt idx="44783">
                  <c:v>43864.40625</c:v>
                </c:pt>
                <c:pt idx="44784">
                  <c:v>43864.427083333401</c:v>
                </c:pt>
                <c:pt idx="44785">
                  <c:v>43864.447916666599</c:v>
                </c:pt>
                <c:pt idx="44786">
                  <c:v>43864.46875</c:v>
                </c:pt>
                <c:pt idx="44787">
                  <c:v>43864.489583333401</c:v>
                </c:pt>
                <c:pt idx="44788">
                  <c:v>43864.510416666599</c:v>
                </c:pt>
                <c:pt idx="44789">
                  <c:v>43864.53125</c:v>
                </c:pt>
                <c:pt idx="44790">
                  <c:v>43864.552083333401</c:v>
                </c:pt>
                <c:pt idx="44791">
                  <c:v>43864.572916666599</c:v>
                </c:pt>
                <c:pt idx="44792">
                  <c:v>43864.59375</c:v>
                </c:pt>
                <c:pt idx="44793">
                  <c:v>43864.614583333401</c:v>
                </c:pt>
                <c:pt idx="44794">
                  <c:v>43864.635416666599</c:v>
                </c:pt>
                <c:pt idx="44795">
                  <c:v>43864.65625</c:v>
                </c:pt>
                <c:pt idx="44796">
                  <c:v>43864.677083333401</c:v>
                </c:pt>
                <c:pt idx="44797">
                  <c:v>43864.697916666599</c:v>
                </c:pt>
                <c:pt idx="44798">
                  <c:v>43864.71875</c:v>
                </c:pt>
                <c:pt idx="44799">
                  <c:v>43864.739583333401</c:v>
                </c:pt>
                <c:pt idx="44800">
                  <c:v>43864.760416666599</c:v>
                </c:pt>
                <c:pt idx="44801">
                  <c:v>43864.78125</c:v>
                </c:pt>
                <c:pt idx="44802">
                  <c:v>43864.802083333401</c:v>
                </c:pt>
                <c:pt idx="44803">
                  <c:v>43864.822916666599</c:v>
                </c:pt>
                <c:pt idx="44804">
                  <c:v>43864.84375</c:v>
                </c:pt>
                <c:pt idx="44805">
                  <c:v>43864.864583333401</c:v>
                </c:pt>
                <c:pt idx="44806">
                  <c:v>43864.885416666599</c:v>
                </c:pt>
                <c:pt idx="44807">
                  <c:v>43864.90625</c:v>
                </c:pt>
                <c:pt idx="44808">
                  <c:v>43864.927083333401</c:v>
                </c:pt>
                <c:pt idx="44809">
                  <c:v>43864.947916666599</c:v>
                </c:pt>
                <c:pt idx="44810">
                  <c:v>43864.96875</c:v>
                </c:pt>
                <c:pt idx="44811">
                  <c:v>43864.989583333401</c:v>
                </c:pt>
                <c:pt idx="44812">
                  <c:v>43865.010416666599</c:v>
                </c:pt>
                <c:pt idx="44813">
                  <c:v>43865.03125</c:v>
                </c:pt>
                <c:pt idx="44814">
                  <c:v>43865.052083333401</c:v>
                </c:pt>
                <c:pt idx="44815">
                  <c:v>43865.072916666599</c:v>
                </c:pt>
                <c:pt idx="44816">
                  <c:v>43865.09375</c:v>
                </c:pt>
                <c:pt idx="44817">
                  <c:v>43865.114583333401</c:v>
                </c:pt>
                <c:pt idx="44818">
                  <c:v>43865.135416666599</c:v>
                </c:pt>
                <c:pt idx="44819">
                  <c:v>43865.15625</c:v>
                </c:pt>
                <c:pt idx="44820">
                  <c:v>43865.177083333401</c:v>
                </c:pt>
                <c:pt idx="44821">
                  <c:v>43865.197916666599</c:v>
                </c:pt>
                <c:pt idx="44822">
                  <c:v>43865.21875</c:v>
                </c:pt>
                <c:pt idx="44823">
                  <c:v>43865.239583333401</c:v>
                </c:pt>
                <c:pt idx="44824">
                  <c:v>43865.260416666599</c:v>
                </c:pt>
                <c:pt idx="44825">
                  <c:v>43865.28125</c:v>
                </c:pt>
                <c:pt idx="44826">
                  <c:v>43865.302083333401</c:v>
                </c:pt>
                <c:pt idx="44827">
                  <c:v>43865.322916666599</c:v>
                </c:pt>
                <c:pt idx="44828">
                  <c:v>43865.34375</c:v>
                </c:pt>
                <c:pt idx="44829">
                  <c:v>43865.364583333401</c:v>
                </c:pt>
                <c:pt idx="44830">
                  <c:v>43865.385416666599</c:v>
                </c:pt>
                <c:pt idx="44831">
                  <c:v>43865.40625</c:v>
                </c:pt>
                <c:pt idx="44832">
                  <c:v>43865.427083333401</c:v>
                </c:pt>
                <c:pt idx="44833">
                  <c:v>43865.447916666599</c:v>
                </c:pt>
                <c:pt idx="44834">
                  <c:v>43865.46875</c:v>
                </c:pt>
                <c:pt idx="44835">
                  <c:v>43865.489583333401</c:v>
                </c:pt>
                <c:pt idx="44836">
                  <c:v>43865.510416666599</c:v>
                </c:pt>
                <c:pt idx="44837">
                  <c:v>43865.53125</c:v>
                </c:pt>
                <c:pt idx="44838">
                  <c:v>43865.552083333401</c:v>
                </c:pt>
                <c:pt idx="44839">
                  <c:v>43865.572916666599</c:v>
                </c:pt>
                <c:pt idx="44840">
                  <c:v>43865.59375</c:v>
                </c:pt>
                <c:pt idx="44841">
                  <c:v>43865.614583333401</c:v>
                </c:pt>
                <c:pt idx="44842">
                  <c:v>43865.635416666599</c:v>
                </c:pt>
                <c:pt idx="44843">
                  <c:v>43865.65625</c:v>
                </c:pt>
                <c:pt idx="44844">
                  <c:v>43865.677083333401</c:v>
                </c:pt>
                <c:pt idx="44845">
                  <c:v>43865.697916666599</c:v>
                </c:pt>
                <c:pt idx="44846">
                  <c:v>43865.71875</c:v>
                </c:pt>
                <c:pt idx="44847">
                  <c:v>43865.739583333401</c:v>
                </c:pt>
                <c:pt idx="44848">
                  <c:v>43865.760416666599</c:v>
                </c:pt>
                <c:pt idx="44849">
                  <c:v>43865.78125</c:v>
                </c:pt>
                <c:pt idx="44850">
                  <c:v>43865.802083333401</c:v>
                </c:pt>
                <c:pt idx="44851">
                  <c:v>43865.822916666599</c:v>
                </c:pt>
                <c:pt idx="44852">
                  <c:v>43865.84375</c:v>
                </c:pt>
                <c:pt idx="44853">
                  <c:v>43865.864583333401</c:v>
                </c:pt>
                <c:pt idx="44854">
                  <c:v>43865.885416666599</c:v>
                </c:pt>
                <c:pt idx="44855">
                  <c:v>43865.90625</c:v>
                </c:pt>
                <c:pt idx="44856">
                  <c:v>43865.927083333401</c:v>
                </c:pt>
                <c:pt idx="44857">
                  <c:v>43865.947916666599</c:v>
                </c:pt>
                <c:pt idx="44858">
                  <c:v>43865.96875</c:v>
                </c:pt>
                <c:pt idx="44859">
                  <c:v>43865.989583333401</c:v>
                </c:pt>
                <c:pt idx="44860">
                  <c:v>43866.010416666599</c:v>
                </c:pt>
                <c:pt idx="44861">
                  <c:v>43866.03125</c:v>
                </c:pt>
                <c:pt idx="44862">
                  <c:v>43866.052083333401</c:v>
                </c:pt>
                <c:pt idx="44863">
                  <c:v>43866.072916666599</c:v>
                </c:pt>
                <c:pt idx="44864">
                  <c:v>43866.09375</c:v>
                </c:pt>
                <c:pt idx="44865">
                  <c:v>43866.114583333401</c:v>
                </c:pt>
                <c:pt idx="44866">
                  <c:v>43866.135416666599</c:v>
                </c:pt>
                <c:pt idx="44867">
                  <c:v>43866.15625</c:v>
                </c:pt>
                <c:pt idx="44868">
                  <c:v>43866.177083333401</c:v>
                </c:pt>
                <c:pt idx="44869">
                  <c:v>43866.197916666599</c:v>
                </c:pt>
                <c:pt idx="44870">
                  <c:v>43866.21875</c:v>
                </c:pt>
                <c:pt idx="44871">
                  <c:v>43866.239583333401</c:v>
                </c:pt>
                <c:pt idx="44872">
                  <c:v>43866.260416666599</c:v>
                </c:pt>
                <c:pt idx="44873">
                  <c:v>43866.28125</c:v>
                </c:pt>
                <c:pt idx="44874">
                  <c:v>43866.302083333401</c:v>
                </c:pt>
                <c:pt idx="44875">
                  <c:v>43866.322916666599</c:v>
                </c:pt>
                <c:pt idx="44876">
                  <c:v>43866.34375</c:v>
                </c:pt>
                <c:pt idx="44877">
                  <c:v>43866.364583333401</c:v>
                </c:pt>
                <c:pt idx="44878">
                  <c:v>43866.385416666599</c:v>
                </c:pt>
                <c:pt idx="44879">
                  <c:v>43866.40625</c:v>
                </c:pt>
                <c:pt idx="44880">
                  <c:v>43866.427083333401</c:v>
                </c:pt>
                <c:pt idx="44881">
                  <c:v>43866.447916666599</c:v>
                </c:pt>
                <c:pt idx="44882">
                  <c:v>43866.46875</c:v>
                </c:pt>
                <c:pt idx="44883">
                  <c:v>43866.489583333401</c:v>
                </c:pt>
                <c:pt idx="44884">
                  <c:v>43866.510416666599</c:v>
                </c:pt>
                <c:pt idx="44885">
                  <c:v>43866.53125</c:v>
                </c:pt>
                <c:pt idx="44886">
                  <c:v>43866.552083333401</c:v>
                </c:pt>
                <c:pt idx="44887">
                  <c:v>43866.572916666599</c:v>
                </c:pt>
                <c:pt idx="44888">
                  <c:v>43866.59375</c:v>
                </c:pt>
                <c:pt idx="44889">
                  <c:v>43866.614583333401</c:v>
                </c:pt>
                <c:pt idx="44890">
                  <c:v>43866.635416666599</c:v>
                </c:pt>
                <c:pt idx="44891">
                  <c:v>43866.65625</c:v>
                </c:pt>
                <c:pt idx="44892">
                  <c:v>43866.677083333401</c:v>
                </c:pt>
                <c:pt idx="44893">
                  <c:v>43866.697916666599</c:v>
                </c:pt>
                <c:pt idx="44894">
                  <c:v>43866.71875</c:v>
                </c:pt>
                <c:pt idx="44895">
                  <c:v>43866.739583333401</c:v>
                </c:pt>
                <c:pt idx="44896">
                  <c:v>43866.760416666599</c:v>
                </c:pt>
                <c:pt idx="44897">
                  <c:v>43866.78125</c:v>
                </c:pt>
                <c:pt idx="44898">
                  <c:v>43866.802083333401</c:v>
                </c:pt>
                <c:pt idx="44899">
                  <c:v>43866.822916666599</c:v>
                </c:pt>
                <c:pt idx="44900">
                  <c:v>43866.84375</c:v>
                </c:pt>
                <c:pt idx="44901">
                  <c:v>43866.864583333401</c:v>
                </c:pt>
                <c:pt idx="44902">
                  <c:v>43866.885416666599</c:v>
                </c:pt>
                <c:pt idx="44903">
                  <c:v>43866.90625</c:v>
                </c:pt>
                <c:pt idx="44904">
                  <c:v>43866.927083333401</c:v>
                </c:pt>
                <c:pt idx="44905">
                  <c:v>43866.947916666599</c:v>
                </c:pt>
                <c:pt idx="44906">
                  <c:v>43866.96875</c:v>
                </c:pt>
                <c:pt idx="44907">
                  <c:v>43866.989583333401</c:v>
                </c:pt>
                <c:pt idx="44908">
                  <c:v>43867.010416666599</c:v>
                </c:pt>
                <c:pt idx="44909">
                  <c:v>43867.03125</c:v>
                </c:pt>
                <c:pt idx="44910">
                  <c:v>43867.052083333401</c:v>
                </c:pt>
                <c:pt idx="44911">
                  <c:v>43867.072916666599</c:v>
                </c:pt>
                <c:pt idx="44912">
                  <c:v>43867.09375</c:v>
                </c:pt>
                <c:pt idx="44913">
                  <c:v>43867.114583333401</c:v>
                </c:pt>
                <c:pt idx="44914">
                  <c:v>43867.135416666599</c:v>
                </c:pt>
                <c:pt idx="44915">
                  <c:v>43867.15625</c:v>
                </c:pt>
                <c:pt idx="44916">
                  <c:v>43867.177083333401</c:v>
                </c:pt>
                <c:pt idx="44917">
                  <c:v>43867.197916666599</c:v>
                </c:pt>
                <c:pt idx="44918">
                  <c:v>43867.21875</c:v>
                </c:pt>
                <c:pt idx="44919">
                  <c:v>43867.239583333401</c:v>
                </c:pt>
                <c:pt idx="44920">
                  <c:v>43867.260416666599</c:v>
                </c:pt>
                <c:pt idx="44921">
                  <c:v>43867.28125</c:v>
                </c:pt>
                <c:pt idx="44922">
                  <c:v>43867.302083333401</c:v>
                </c:pt>
                <c:pt idx="44923">
                  <c:v>43867.322916666599</c:v>
                </c:pt>
                <c:pt idx="44924">
                  <c:v>43867.34375</c:v>
                </c:pt>
                <c:pt idx="44925">
                  <c:v>43867.364583333401</c:v>
                </c:pt>
                <c:pt idx="44926">
                  <c:v>43867.385416666599</c:v>
                </c:pt>
                <c:pt idx="44927">
                  <c:v>43867.40625</c:v>
                </c:pt>
                <c:pt idx="44928">
                  <c:v>43867.427083333401</c:v>
                </c:pt>
                <c:pt idx="44929">
                  <c:v>43867.447916666599</c:v>
                </c:pt>
                <c:pt idx="44930">
                  <c:v>43867.46875</c:v>
                </c:pt>
                <c:pt idx="44931">
                  <c:v>43867.489583333401</c:v>
                </c:pt>
                <c:pt idx="44932">
                  <c:v>43867.510416666599</c:v>
                </c:pt>
                <c:pt idx="44933">
                  <c:v>43867.53125</c:v>
                </c:pt>
                <c:pt idx="44934">
                  <c:v>43867.552083333401</c:v>
                </c:pt>
                <c:pt idx="44935">
                  <c:v>43867.572916666599</c:v>
                </c:pt>
                <c:pt idx="44936">
                  <c:v>43867.59375</c:v>
                </c:pt>
                <c:pt idx="44937">
                  <c:v>43867.614583333401</c:v>
                </c:pt>
                <c:pt idx="44938">
                  <c:v>43867.635416666599</c:v>
                </c:pt>
                <c:pt idx="44939">
                  <c:v>43867.65625</c:v>
                </c:pt>
                <c:pt idx="44940">
                  <c:v>43867.677083333401</c:v>
                </c:pt>
                <c:pt idx="44941">
                  <c:v>43867.697916666599</c:v>
                </c:pt>
                <c:pt idx="44942">
                  <c:v>43867.71875</c:v>
                </c:pt>
                <c:pt idx="44943">
                  <c:v>43867.739583333401</c:v>
                </c:pt>
                <c:pt idx="44944">
                  <c:v>43867.760416666599</c:v>
                </c:pt>
                <c:pt idx="44945">
                  <c:v>43867.78125</c:v>
                </c:pt>
                <c:pt idx="44946">
                  <c:v>43867.802083333401</c:v>
                </c:pt>
                <c:pt idx="44947">
                  <c:v>43867.822916666599</c:v>
                </c:pt>
                <c:pt idx="44948">
                  <c:v>43867.84375</c:v>
                </c:pt>
                <c:pt idx="44949">
                  <c:v>43867.864583333401</c:v>
                </c:pt>
                <c:pt idx="44950">
                  <c:v>43867.885416666599</c:v>
                </c:pt>
                <c:pt idx="44951">
                  <c:v>43867.90625</c:v>
                </c:pt>
                <c:pt idx="44952">
                  <c:v>43867.927083333401</c:v>
                </c:pt>
                <c:pt idx="44953">
                  <c:v>43867.947916666599</c:v>
                </c:pt>
                <c:pt idx="44954">
                  <c:v>43867.96875</c:v>
                </c:pt>
                <c:pt idx="44955">
                  <c:v>43867.989583333401</c:v>
                </c:pt>
                <c:pt idx="44956">
                  <c:v>43868.010416666599</c:v>
                </c:pt>
                <c:pt idx="44957">
                  <c:v>43868.03125</c:v>
                </c:pt>
                <c:pt idx="44958">
                  <c:v>43868.052083333401</c:v>
                </c:pt>
                <c:pt idx="44959">
                  <c:v>43868.072916666599</c:v>
                </c:pt>
                <c:pt idx="44960">
                  <c:v>43868.09375</c:v>
                </c:pt>
                <c:pt idx="44961">
                  <c:v>43868.114583333401</c:v>
                </c:pt>
                <c:pt idx="44962">
                  <c:v>43868.135416666599</c:v>
                </c:pt>
                <c:pt idx="44963">
                  <c:v>43868.15625</c:v>
                </c:pt>
                <c:pt idx="44964">
                  <c:v>43868.177083333401</c:v>
                </c:pt>
                <c:pt idx="44965">
                  <c:v>43868.197916666599</c:v>
                </c:pt>
                <c:pt idx="44966">
                  <c:v>43868.21875</c:v>
                </c:pt>
                <c:pt idx="44967">
                  <c:v>43868.239583333401</c:v>
                </c:pt>
                <c:pt idx="44968">
                  <c:v>43868.260416666599</c:v>
                </c:pt>
                <c:pt idx="44969">
                  <c:v>43868.28125</c:v>
                </c:pt>
                <c:pt idx="44970">
                  <c:v>43868.302083333401</c:v>
                </c:pt>
                <c:pt idx="44971">
                  <c:v>43868.322916666599</c:v>
                </c:pt>
                <c:pt idx="44972">
                  <c:v>43868.34375</c:v>
                </c:pt>
                <c:pt idx="44973">
                  <c:v>43868.364583333401</c:v>
                </c:pt>
                <c:pt idx="44974">
                  <c:v>43868.385416666599</c:v>
                </c:pt>
                <c:pt idx="44975">
                  <c:v>43868.40625</c:v>
                </c:pt>
                <c:pt idx="44976">
                  <c:v>43868.427083333401</c:v>
                </c:pt>
                <c:pt idx="44977">
                  <c:v>43868.447916666599</c:v>
                </c:pt>
                <c:pt idx="44978">
                  <c:v>43868.46875</c:v>
                </c:pt>
                <c:pt idx="44979">
                  <c:v>43868.489583333401</c:v>
                </c:pt>
                <c:pt idx="44980">
                  <c:v>43868.510416666599</c:v>
                </c:pt>
                <c:pt idx="44981">
                  <c:v>43868.53125</c:v>
                </c:pt>
                <c:pt idx="44982">
                  <c:v>43868.552083333401</c:v>
                </c:pt>
                <c:pt idx="44983">
                  <c:v>43868.572916666599</c:v>
                </c:pt>
                <c:pt idx="44984">
                  <c:v>43868.59375</c:v>
                </c:pt>
                <c:pt idx="44985">
                  <c:v>43868.614583333401</c:v>
                </c:pt>
                <c:pt idx="44986">
                  <c:v>43868.635416666599</c:v>
                </c:pt>
                <c:pt idx="44987">
                  <c:v>43868.65625</c:v>
                </c:pt>
                <c:pt idx="44988">
                  <c:v>43868.677083333401</c:v>
                </c:pt>
                <c:pt idx="44989">
                  <c:v>43868.697916666599</c:v>
                </c:pt>
                <c:pt idx="44990">
                  <c:v>43868.71875</c:v>
                </c:pt>
                <c:pt idx="44991">
                  <c:v>43868.739583333401</c:v>
                </c:pt>
                <c:pt idx="44992">
                  <c:v>43868.760416666599</c:v>
                </c:pt>
                <c:pt idx="44993">
                  <c:v>43868.78125</c:v>
                </c:pt>
                <c:pt idx="44994">
                  <c:v>43868.802083333401</c:v>
                </c:pt>
                <c:pt idx="44995">
                  <c:v>43868.822916666599</c:v>
                </c:pt>
                <c:pt idx="44996">
                  <c:v>43868.84375</c:v>
                </c:pt>
                <c:pt idx="44997">
                  <c:v>43868.864583333401</c:v>
                </c:pt>
                <c:pt idx="44998">
                  <c:v>43868.885416666599</c:v>
                </c:pt>
                <c:pt idx="44999">
                  <c:v>43868.90625</c:v>
                </c:pt>
                <c:pt idx="45000">
                  <c:v>43868.927083333401</c:v>
                </c:pt>
                <c:pt idx="45001">
                  <c:v>43868.947916666599</c:v>
                </c:pt>
                <c:pt idx="45002">
                  <c:v>43868.96875</c:v>
                </c:pt>
                <c:pt idx="45003">
                  <c:v>43868.989583333401</c:v>
                </c:pt>
                <c:pt idx="45004">
                  <c:v>43869.010416666599</c:v>
                </c:pt>
                <c:pt idx="45005">
                  <c:v>43869.03125</c:v>
                </c:pt>
                <c:pt idx="45006">
                  <c:v>43869.052083333401</c:v>
                </c:pt>
                <c:pt idx="45007">
                  <c:v>43869.072916666599</c:v>
                </c:pt>
                <c:pt idx="45008">
                  <c:v>43869.09375</c:v>
                </c:pt>
                <c:pt idx="45009">
                  <c:v>43869.114583333401</c:v>
                </c:pt>
                <c:pt idx="45010">
                  <c:v>43869.135416666599</c:v>
                </c:pt>
                <c:pt idx="45011">
                  <c:v>43869.15625</c:v>
                </c:pt>
                <c:pt idx="45012">
                  <c:v>43869.177083333401</c:v>
                </c:pt>
                <c:pt idx="45013">
                  <c:v>43869.197916666599</c:v>
                </c:pt>
                <c:pt idx="45014">
                  <c:v>43869.21875</c:v>
                </c:pt>
                <c:pt idx="45015">
                  <c:v>43869.239583333401</c:v>
                </c:pt>
                <c:pt idx="45016">
                  <c:v>43869.260416666599</c:v>
                </c:pt>
                <c:pt idx="45017">
                  <c:v>43869.28125</c:v>
                </c:pt>
                <c:pt idx="45018">
                  <c:v>43869.302083333401</c:v>
                </c:pt>
                <c:pt idx="45019">
                  <c:v>43869.322916666599</c:v>
                </c:pt>
                <c:pt idx="45020">
                  <c:v>43869.34375</c:v>
                </c:pt>
                <c:pt idx="45021">
                  <c:v>43869.364583333401</c:v>
                </c:pt>
                <c:pt idx="45022">
                  <c:v>43869.385416666599</c:v>
                </c:pt>
                <c:pt idx="45023">
                  <c:v>43869.40625</c:v>
                </c:pt>
                <c:pt idx="45024">
                  <c:v>43869.427083333401</c:v>
                </c:pt>
                <c:pt idx="45025">
                  <c:v>43869.447916666599</c:v>
                </c:pt>
                <c:pt idx="45026">
                  <c:v>43869.46875</c:v>
                </c:pt>
                <c:pt idx="45027">
                  <c:v>43869.489583333401</c:v>
                </c:pt>
                <c:pt idx="45028">
                  <c:v>43869.510416666599</c:v>
                </c:pt>
                <c:pt idx="45029">
                  <c:v>43869.53125</c:v>
                </c:pt>
                <c:pt idx="45030">
                  <c:v>43869.552083333401</c:v>
                </c:pt>
                <c:pt idx="45031">
                  <c:v>43869.572916666599</c:v>
                </c:pt>
                <c:pt idx="45032">
                  <c:v>43869.59375</c:v>
                </c:pt>
                <c:pt idx="45033">
                  <c:v>43869.614583333401</c:v>
                </c:pt>
                <c:pt idx="45034">
                  <c:v>43869.635416666599</c:v>
                </c:pt>
                <c:pt idx="45035">
                  <c:v>43869.65625</c:v>
                </c:pt>
                <c:pt idx="45036">
                  <c:v>43869.677083333401</c:v>
                </c:pt>
                <c:pt idx="45037">
                  <c:v>43869.697916666599</c:v>
                </c:pt>
                <c:pt idx="45038">
                  <c:v>43869.71875</c:v>
                </c:pt>
                <c:pt idx="45039">
                  <c:v>43869.739583333401</c:v>
                </c:pt>
                <c:pt idx="45040">
                  <c:v>43869.760416666599</c:v>
                </c:pt>
                <c:pt idx="45041">
                  <c:v>43869.78125</c:v>
                </c:pt>
                <c:pt idx="45042">
                  <c:v>43869.802083333401</c:v>
                </c:pt>
                <c:pt idx="45043">
                  <c:v>43869.822916666599</c:v>
                </c:pt>
                <c:pt idx="45044">
                  <c:v>43869.84375</c:v>
                </c:pt>
                <c:pt idx="45045">
                  <c:v>43869.864583333401</c:v>
                </c:pt>
                <c:pt idx="45046">
                  <c:v>43869.885416666599</c:v>
                </c:pt>
                <c:pt idx="45047">
                  <c:v>43869.90625</c:v>
                </c:pt>
                <c:pt idx="45048">
                  <c:v>43869.927083333401</c:v>
                </c:pt>
                <c:pt idx="45049">
                  <c:v>43869.947916666599</c:v>
                </c:pt>
                <c:pt idx="45050">
                  <c:v>43869.96875</c:v>
                </c:pt>
                <c:pt idx="45051">
                  <c:v>43869.989583333401</c:v>
                </c:pt>
                <c:pt idx="45052">
                  <c:v>43870.010416666599</c:v>
                </c:pt>
                <c:pt idx="45053">
                  <c:v>43870.03125</c:v>
                </c:pt>
                <c:pt idx="45054">
                  <c:v>43870.052083333401</c:v>
                </c:pt>
                <c:pt idx="45055">
                  <c:v>43870.072916666599</c:v>
                </c:pt>
                <c:pt idx="45056">
                  <c:v>43870.09375</c:v>
                </c:pt>
                <c:pt idx="45057">
                  <c:v>43870.114583333401</c:v>
                </c:pt>
                <c:pt idx="45058">
                  <c:v>43870.135416666599</c:v>
                </c:pt>
                <c:pt idx="45059">
                  <c:v>43870.15625</c:v>
                </c:pt>
                <c:pt idx="45060">
                  <c:v>43870.177083333401</c:v>
                </c:pt>
                <c:pt idx="45061">
                  <c:v>43870.197916666599</c:v>
                </c:pt>
                <c:pt idx="45062">
                  <c:v>43870.21875</c:v>
                </c:pt>
                <c:pt idx="45063">
                  <c:v>43870.239583333401</c:v>
                </c:pt>
                <c:pt idx="45064">
                  <c:v>43870.260416666599</c:v>
                </c:pt>
                <c:pt idx="45065">
                  <c:v>43870.28125</c:v>
                </c:pt>
                <c:pt idx="45066">
                  <c:v>43870.302083333401</c:v>
                </c:pt>
                <c:pt idx="45067">
                  <c:v>43870.322916666599</c:v>
                </c:pt>
                <c:pt idx="45068">
                  <c:v>43870.34375</c:v>
                </c:pt>
                <c:pt idx="45069">
                  <c:v>43870.364583333401</c:v>
                </c:pt>
                <c:pt idx="45070">
                  <c:v>43870.385416666599</c:v>
                </c:pt>
                <c:pt idx="45071">
                  <c:v>43870.40625</c:v>
                </c:pt>
                <c:pt idx="45072">
                  <c:v>43870.427083333401</c:v>
                </c:pt>
                <c:pt idx="45073">
                  <c:v>43870.447916666599</c:v>
                </c:pt>
                <c:pt idx="45074">
                  <c:v>43870.46875</c:v>
                </c:pt>
                <c:pt idx="45075">
                  <c:v>43870.489583333401</c:v>
                </c:pt>
                <c:pt idx="45076">
                  <c:v>43870.510416666599</c:v>
                </c:pt>
                <c:pt idx="45077">
                  <c:v>43870.53125</c:v>
                </c:pt>
                <c:pt idx="45078">
                  <c:v>43870.552083333401</c:v>
                </c:pt>
                <c:pt idx="45079">
                  <c:v>43870.572916666599</c:v>
                </c:pt>
                <c:pt idx="45080">
                  <c:v>43870.59375</c:v>
                </c:pt>
                <c:pt idx="45081">
                  <c:v>43870.614583333401</c:v>
                </c:pt>
                <c:pt idx="45082">
                  <c:v>43870.635416666599</c:v>
                </c:pt>
                <c:pt idx="45083">
                  <c:v>43870.65625</c:v>
                </c:pt>
                <c:pt idx="45084">
                  <c:v>43870.677083333401</c:v>
                </c:pt>
                <c:pt idx="45085">
                  <c:v>43870.697916666599</c:v>
                </c:pt>
                <c:pt idx="45086">
                  <c:v>43870.71875</c:v>
                </c:pt>
                <c:pt idx="45087">
                  <c:v>43870.739583333401</c:v>
                </c:pt>
                <c:pt idx="45088">
                  <c:v>43870.760416666599</c:v>
                </c:pt>
                <c:pt idx="45089">
                  <c:v>43870.78125</c:v>
                </c:pt>
                <c:pt idx="45090">
                  <c:v>43870.802083333401</c:v>
                </c:pt>
                <c:pt idx="45091">
                  <c:v>43870.822916666599</c:v>
                </c:pt>
                <c:pt idx="45092">
                  <c:v>43870.84375</c:v>
                </c:pt>
                <c:pt idx="45093">
                  <c:v>43870.864583333401</c:v>
                </c:pt>
                <c:pt idx="45094">
                  <c:v>43870.885416666599</c:v>
                </c:pt>
                <c:pt idx="45095">
                  <c:v>43870.90625</c:v>
                </c:pt>
                <c:pt idx="45096">
                  <c:v>43870.927083333401</c:v>
                </c:pt>
                <c:pt idx="45097">
                  <c:v>43870.947916666599</c:v>
                </c:pt>
                <c:pt idx="45098">
                  <c:v>43870.96875</c:v>
                </c:pt>
                <c:pt idx="45099">
                  <c:v>43870.989583333401</c:v>
                </c:pt>
                <c:pt idx="45100">
                  <c:v>43871.010416666599</c:v>
                </c:pt>
                <c:pt idx="45101">
                  <c:v>43871.03125</c:v>
                </c:pt>
                <c:pt idx="45102">
                  <c:v>43871.052083333401</c:v>
                </c:pt>
                <c:pt idx="45103">
                  <c:v>43871.072916666599</c:v>
                </c:pt>
                <c:pt idx="45104">
                  <c:v>43871.09375</c:v>
                </c:pt>
                <c:pt idx="45105">
                  <c:v>43871.114583333401</c:v>
                </c:pt>
                <c:pt idx="45106">
                  <c:v>43871.135416666599</c:v>
                </c:pt>
                <c:pt idx="45107">
                  <c:v>43871.15625</c:v>
                </c:pt>
                <c:pt idx="45108">
                  <c:v>43871.177083333401</c:v>
                </c:pt>
                <c:pt idx="45109">
                  <c:v>43871.197916666599</c:v>
                </c:pt>
                <c:pt idx="45110">
                  <c:v>43871.21875</c:v>
                </c:pt>
                <c:pt idx="45111">
                  <c:v>43871.239583333401</c:v>
                </c:pt>
                <c:pt idx="45112">
                  <c:v>43871.260416666599</c:v>
                </c:pt>
                <c:pt idx="45113">
                  <c:v>43871.28125</c:v>
                </c:pt>
                <c:pt idx="45114">
                  <c:v>43871.302083333401</c:v>
                </c:pt>
                <c:pt idx="45115">
                  <c:v>43871.322916666599</c:v>
                </c:pt>
                <c:pt idx="45116">
                  <c:v>43871.34375</c:v>
                </c:pt>
                <c:pt idx="45117">
                  <c:v>43871.364583333401</c:v>
                </c:pt>
                <c:pt idx="45118">
                  <c:v>43871.385416666599</c:v>
                </c:pt>
                <c:pt idx="45119">
                  <c:v>43871.40625</c:v>
                </c:pt>
                <c:pt idx="45120">
                  <c:v>43871.427083333401</c:v>
                </c:pt>
                <c:pt idx="45121">
                  <c:v>43871.447916666599</c:v>
                </c:pt>
                <c:pt idx="45122">
                  <c:v>43871.46875</c:v>
                </c:pt>
                <c:pt idx="45123">
                  <c:v>43871.489583333401</c:v>
                </c:pt>
                <c:pt idx="45124">
                  <c:v>43871.510416666599</c:v>
                </c:pt>
                <c:pt idx="45125">
                  <c:v>43871.53125</c:v>
                </c:pt>
                <c:pt idx="45126">
                  <c:v>43871.552083333401</c:v>
                </c:pt>
                <c:pt idx="45127">
                  <c:v>43871.572916666599</c:v>
                </c:pt>
                <c:pt idx="45128">
                  <c:v>43871.59375</c:v>
                </c:pt>
                <c:pt idx="45129">
                  <c:v>43871.614583333401</c:v>
                </c:pt>
                <c:pt idx="45130">
                  <c:v>43871.635416666599</c:v>
                </c:pt>
                <c:pt idx="45131">
                  <c:v>43871.65625</c:v>
                </c:pt>
                <c:pt idx="45132">
                  <c:v>43871.677083333401</c:v>
                </c:pt>
                <c:pt idx="45133">
                  <c:v>43871.697916666599</c:v>
                </c:pt>
                <c:pt idx="45134">
                  <c:v>43871.71875</c:v>
                </c:pt>
                <c:pt idx="45135">
                  <c:v>43871.739583333401</c:v>
                </c:pt>
                <c:pt idx="45136">
                  <c:v>43871.760416666599</c:v>
                </c:pt>
                <c:pt idx="45137">
                  <c:v>43871.78125</c:v>
                </c:pt>
                <c:pt idx="45138">
                  <c:v>43871.802083333401</c:v>
                </c:pt>
                <c:pt idx="45139">
                  <c:v>43871.822916666599</c:v>
                </c:pt>
                <c:pt idx="45140">
                  <c:v>43871.84375</c:v>
                </c:pt>
                <c:pt idx="45141">
                  <c:v>43871.864583333401</c:v>
                </c:pt>
                <c:pt idx="45142">
                  <c:v>43871.885416666599</c:v>
                </c:pt>
                <c:pt idx="45143">
                  <c:v>43871.90625</c:v>
                </c:pt>
                <c:pt idx="45144">
                  <c:v>43871.927083333401</c:v>
                </c:pt>
                <c:pt idx="45145">
                  <c:v>43871.947916666599</c:v>
                </c:pt>
                <c:pt idx="45146">
                  <c:v>43871.96875</c:v>
                </c:pt>
                <c:pt idx="45147">
                  <c:v>43871.989583333401</c:v>
                </c:pt>
                <c:pt idx="45148">
                  <c:v>43872.010416666599</c:v>
                </c:pt>
                <c:pt idx="45149">
                  <c:v>43872.03125</c:v>
                </c:pt>
                <c:pt idx="45150">
                  <c:v>43872.052083333401</c:v>
                </c:pt>
                <c:pt idx="45151">
                  <c:v>43872.072916666599</c:v>
                </c:pt>
                <c:pt idx="45152">
                  <c:v>43872.09375</c:v>
                </c:pt>
                <c:pt idx="45153">
                  <c:v>43872.114583333401</c:v>
                </c:pt>
                <c:pt idx="45154">
                  <c:v>43872.135416666599</c:v>
                </c:pt>
                <c:pt idx="45155">
                  <c:v>43872.15625</c:v>
                </c:pt>
                <c:pt idx="45156">
                  <c:v>43872.177083333401</c:v>
                </c:pt>
                <c:pt idx="45157">
                  <c:v>43872.197916666599</c:v>
                </c:pt>
                <c:pt idx="45158">
                  <c:v>43872.21875</c:v>
                </c:pt>
                <c:pt idx="45159">
                  <c:v>43872.239583333401</c:v>
                </c:pt>
                <c:pt idx="45160">
                  <c:v>43872.260416666599</c:v>
                </c:pt>
                <c:pt idx="45161">
                  <c:v>43872.28125</c:v>
                </c:pt>
                <c:pt idx="45162">
                  <c:v>43872.302083333401</c:v>
                </c:pt>
                <c:pt idx="45163">
                  <c:v>43872.322916666599</c:v>
                </c:pt>
                <c:pt idx="45164">
                  <c:v>43872.34375</c:v>
                </c:pt>
                <c:pt idx="45165">
                  <c:v>43872.364583333401</c:v>
                </c:pt>
                <c:pt idx="45166">
                  <c:v>43872.385416666599</c:v>
                </c:pt>
                <c:pt idx="45167">
                  <c:v>43872.40625</c:v>
                </c:pt>
                <c:pt idx="45168">
                  <c:v>43872.427083333401</c:v>
                </c:pt>
                <c:pt idx="45169">
                  <c:v>43872.447916666599</c:v>
                </c:pt>
                <c:pt idx="45170">
                  <c:v>43872.46875</c:v>
                </c:pt>
                <c:pt idx="45171">
                  <c:v>43872.489583333401</c:v>
                </c:pt>
                <c:pt idx="45172">
                  <c:v>43872.510416666599</c:v>
                </c:pt>
                <c:pt idx="45173">
                  <c:v>43872.53125</c:v>
                </c:pt>
                <c:pt idx="45174">
                  <c:v>43872.552083333401</c:v>
                </c:pt>
                <c:pt idx="45175">
                  <c:v>43872.572916666599</c:v>
                </c:pt>
                <c:pt idx="45176">
                  <c:v>43872.59375</c:v>
                </c:pt>
                <c:pt idx="45177">
                  <c:v>43872.614583333401</c:v>
                </c:pt>
                <c:pt idx="45178">
                  <c:v>43872.635416666599</c:v>
                </c:pt>
                <c:pt idx="45179">
                  <c:v>43872.65625</c:v>
                </c:pt>
                <c:pt idx="45180">
                  <c:v>43872.677083333401</c:v>
                </c:pt>
                <c:pt idx="45181">
                  <c:v>43872.697916666599</c:v>
                </c:pt>
                <c:pt idx="45182">
                  <c:v>43872.71875</c:v>
                </c:pt>
                <c:pt idx="45183">
                  <c:v>43872.739583333401</c:v>
                </c:pt>
                <c:pt idx="45184">
                  <c:v>43872.760416666599</c:v>
                </c:pt>
                <c:pt idx="45185">
                  <c:v>43872.78125</c:v>
                </c:pt>
                <c:pt idx="45186">
                  <c:v>43872.802083333401</c:v>
                </c:pt>
                <c:pt idx="45187">
                  <c:v>43872.822916666599</c:v>
                </c:pt>
                <c:pt idx="45188">
                  <c:v>43872.84375</c:v>
                </c:pt>
                <c:pt idx="45189">
                  <c:v>43872.864583333401</c:v>
                </c:pt>
                <c:pt idx="45190">
                  <c:v>43872.885416666599</c:v>
                </c:pt>
                <c:pt idx="45191">
                  <c:v>43872.90625</c:v>
                </c:pt>
                <c:pt idx="45192">
                  <c:v>43872.927083333401</c:v>
                </c:pt>
                <c:pt idx="45193">
                  <c:v>43872.947916666599</c:v>
                </c:pt>
                <c:pt idx="45194">
                  <c:v>43872.96875</c:v>
                </c:pt>
                <c:pt idx="45195">
                  <c:v>43872.989583333401</c:v>
                </c:pt>
                <c:pt idx="45196">
                  <c:v>43873.010416666599</c:v>
                </c:pt>
                <c:pt idx="45197">
                  <c:v>43873.03125</c:v>
                </c:pt>
                <c:pt idx="45198">
                  <c:v>43873.052083333401</c:v>
                </c:pt>
                <c:pt idx="45199">
                  <c:v>43873.072916666599</c:v>
                </c:pt>
                <c:pt idx="45200">
                  <c:v>43873.09375</c:v>
                </c:pt>
                <c:pt idx="45201">
                  <c:v>43873.114583333401</c:v>
                </c:pt>
                <c:pt idx="45202">
                  <c:v>43873.135416666599</c:v>
                </c:pt>
                <c:pt idx="45203">
                  <c:v>43873.15625</c:v>
                </c:pt>
                <c:pt idx="45204">
                  <c:v>43873.177083333401</c:v>
                </c:pt>
                <c:pt idx="45205">
                  <c:v>43873.197916666599</c:v>
                </c:pt>
                <c:pt idx="45206">
                  <c:v>43873.21875</c:v>
                </c:pt>
                <c:pt idx="45207">
                  <c:v>43873.239583333401</c:v>
                </c:pt>
                <c:pt idx="45208">
                  <c:v>43873.260416666599</c:v>
                </c:pt>
                <c:pt idx="45209">
                  <c:v>43873.28125</c:v>
                </c:pt>
                <c:pt idx="45210">
                  <c:v>43873.302083333401</c:v>
                </c:pt>
                <c:pt idx="45211">
                  <c:v>43873.322916666599</c:v>
                </c:pt>
                <c:pt idx="45212">
                  <c:v>43873.34375</c:v>
                </c:pt>
                <c:pt idx="45213">
                  <c:v>43873.364583333401</c:v>
                </c:pt>
                <c:pt idx="45214">
                  <c:v>43873.385416666599</c:v>
                </c:pt>
                <c:pt idx="45215">
                  <c:v>43873.40625</c:v>
                </c:pt>
                <c:pt idx="45216">
                  <c:v>43873.427083333401</c:v>
                </c:pt>
                <c:pt idx="45217">
                  <c:v>43873.447916666599</c:v>
                </c:pt>
                <c:pt idx="45218">
                  <c:v>43873.46875</c:v>
                </c:pt>
                <c:pt idx="45219">
                  <c:v>43873.489583333401</c:v>
                </c:pt>
                <c:pt idx="45220">
                  <c:v>43873.510416666599</c:v>
                </c:pt>
                <c:pt idx="45221">
                  <c:v>43873.53125</c:v>
                </c:pt>
                <c:pt idx="45222">
                  <c:v>43873.552083333401</c:v>
                </c:pt>
                <c:pt idx="45223">
                  <c:v>43873.572916666599</c:v>
                </c:pt>
                <c:pt idx="45224">
                  <c:v>43873.59375</c:v>
                </c:pt>
                <c:pt idx="45225">
                  <c:v>43873.614583333401</c:v>
                </c:pt>
                <c:pt idx="45226">
                  <c:v>43873.635416666599</c:v>
                </c:pt>
                <c:pt idx="45227">
                  <c:v>43873.65625</c:v>
                </c:pt>
                <c:pt idx="45228">
                  <c:v>43873.677083333401</c:v>
                </c:pt>
                <c:pt idx="45229">
                  <c:v>43873.697916666599</c:v>
                </c:pt>
                <c:pt idx="45230">
                  <c:v>43873.71875</c:v>
                </c:pt>
                <c:pt idx="45231">
                  <c:v>43873.739583333401</c:v>
                </c:pt>
                <c:pt idx="45232">
                  <c:v>43873.760416666599</c:v>
                </c:pt>
                <c:pt idx="45233">
                  <c:v>43873.78125</c:v>
                </c:pt>
                <c:pt idx="45234">
                  <c:v>43873.802083333401</c:v>
                </c:pt>
                <c:pt idx="45235">
                  <c:v>43873.822916666599</c:v>
                </c:pt>
                <c:pt idx="45236">
                  <c:v>43873.84375</c:v>
                </c:pt>
                <c:pt idx="45237">
                  <c:v>43873.864583333401</c:v>
                </c:pt>
                <c:pt idx="45238">
                  <c:v>43873.885416666599</c:v>
                </c:pt>
                <c:pt idx="45239">
                  <c:v>43873.90625</c:v>
                </c:pt>
                <c:pt idx="45240">
                  <c:v>43873.927083333401</c:v>
                </c:pt>
                <c:pt idx="45241">
                  <c:v>43873.947916666599</c:v>
                </c:pt>
                <c:pt idx="45242">
                  <c:v>43873.96875</c:v>
                </c:pt>
                <c:pt idx="45243">
                  <c:v>43873.989583333401</c:v>
                </c:pt>
                <c:pt idx="45244">
                  <c:v>43874.010416666599</c:v>
                </c:pt>
                <c:pt idx="45245">
                  <c:v>43874.03125</c:v>
                </c:pt>
                <c:pt idx="45246">
                  <c:v>43874.052083333401</c:v>
                </c:pt>
                <c:pt idx="45247">
                  <c:v>43874.072916666599</c:v>
                </c:pt>
                <c:pt idx="45248">
                  <c:v>43874.09375</c:v>
                </c:pt>
                <c:pt idx="45249">
                  <c:v>43874.114583333401</c:v>
                </c:pt>
                <c:pt idx="45250">
                  <c:v>43874.135416666599</c:v>
                </c:pt>
                <c:pt idx="45251">
                  <c:v>43874.15625</c:v>
                </c:pt>
                <c:pt idx="45252">
                  <c:v>43874.177083333401</c:v>
                </c:pt>
                <c:pt idx="45253">
                  <c:v>43874.197916666599</c:v>
                </c:pt>
                <c:pt idx="45254">
                  <c:v>43874.21875</c:v>
                </c:pt>
                <c:pt idx="45255">
                  <c:v>43874.239583333401</c:v>
                </c:pt>
                <c:pt idx="45256">
                  <c:v>43874.260416666599</c:v>
                </c:pt>
                <c:pt idx="45257">
                  <c:v>43874.28125</c:v>
                </c:pt>
                <c:pt idx="45258">
                  <c:v>43874.302083333401</c:v>
                </c:pt>
                <c:pt idx="45259">
                  <c:v>43874.322916666599</c:v>
                </c:pt>
                <c:pt idx="45260">
                  <c:v>43874.34375</c:v>
                </c:pt>
                <c:pt idx="45261">
                  <c:v>43874.364583333401</c:v>
                </c:pt>
                <c:pt idx="45262">
                  <c:v>43874.385416666599</c:v>
                </c:pt>
                <c:pt idx="45263">
                  <c:v>43874.40625</c:v>
                </c:pt>
                <c:pt idx="45264">
                  <c:v>43874.427083333401</c:v>
                </c:pt>
                <c:pt idx="45265">
                  <c:v>43874.447916666599</c:v>
                </c:pt>
                <c:pt idx="45266">
                  <c:v>43874.46875</c:v>
                </c:pt>
                <c:pt idx="45267">
                  <c:v>43874.489583333401</c:v>
                </c:pt>
                <c:pt idx="45268">
                  <c:v>43874.510416666599</c:v>
                </c:pt>
                <c:pt idx="45269">
                  <c:v>43874.53125</c:v>
                </c:pt>
                <c:pt idx="45270">
                  <c:v>43874.552083333401</c:v>
                </c:pt>
                <c:pt idx="45271">
                  <c:v>43874.572916666599</c:v>
                </c:pt>
                <c:pt idx="45272">
                  <c:v>43874.59375</c:v>
                </c:pt>
                <c:pt idx="45273">
                  <c:v>43874.614583333401</c:v>
                </c:pt>
                <c:pt idx="45274">
                  <c:v>43874.635416666599</c:v>
                </c:pt>
                <c:pt idx="45275">
                  <c:v>43874.65625</c:v>
                </c:pt>
                <c:pt idx="45276">
                  <c:v>43874.677083333401</c:v>
                </c:pt>
                <c:pt idx="45277">
                  <c:v>43874.697916666599</c:v>
                </c:pt>
                <c:pt idx="45278">
                  <c:v>43874.71875</c:v>
                </c:pt>
                <c:pt idx="45279">
                  <c:v>43874.739583333401</c:v>
                </c:pt>
                <c:pt idx="45280">
                  <c:v>43874.760416666599</c:v>
                </c:pt>
                <c:pt idx="45281">
                  <c:v>43874.78125</c:v>
                </c:pt>
                <c:pt idx="45282">
                  <c:v>43874.802083333401</c:v>
                </c:pt>
                <c:pt idx="45283">
                  <c:v>43874.822916666599</c:v>
                </c:pt>
                <c:pt idx="45284">
                  <c:v>43874.84375</c:v>
                </c:pt>
                <c:pt idx="45285">
                  <c:v>43874.864583333401</c:v>
                </c:pt>
                <c:pt idx="45286">
                  <c:v>43874.885416666599</c:v>
                </c:pt>
                <c:pt idx="45287">
                  <c:v>43874.90625</c:v>
                </c:pt>
                <c:pt idx="45288">
                  <c:v>43874.927083333401</c:v>
                </c:pt>
                <c:pt idx="45289">
                  <c:v>43874.947916666599</c:v>
                </c:pt>
                <c:pt idx="45290">
                  <c:v>43874.96875</c:v>
                </c:pt>
                <c:pt idx="45291">
                  <c:v>43874.989583333401</c:v>
                </c:pt>
                <c:pt idx="45292">
                  <c:v>43875.010416666599</c:v>
                </c:pt>
                <c:pt idx="45293">
                  <c:v>43875.03125</c:v>
                </c:pt>
                <c:pt idx="45294">
                  <c:v>43875.052083333401</c:v>
                </c:pt>
                <c:pt idx="45295">
                  <c:v>43875.072916666599</c:v>
                </c:pt>
                <c:pt idx="45296">
                  <c:v>43875.09375</c:v>
                </c:pt>
                <c:pt idx="45297">
                  <c:v>43875.114583333401</c:v>
                </c:pt>
                <c:pt idx="45298">
                  <c:v>43875.135416666599</c:v>
                </c:pt>
                <c:pt idx="45299">
                  <c:v>43875.15625</c:v>
                </c:pt>
                <c:pt idx="45300">
                  <c:v>43875.177083333401</c:v>
                </c:pt>
                <c:pt idx="45301">
                  <c:v>43875.197916666599</c:v>
                </c:pt>
                <c:pt idx="45302">
                  <c:v>43875.21875</c:v>
                </c:pt>
                <c:pt idx="45303">
                  <c:v>43875.239583333401</c:v>
                </c:pt>
                <c:pt idx="45304">
                  <c:v>43875.260416666599</c:v>
                </c:pt>
                <c:pt idx="45305">
                  <c:v>43875.28125</c:v>
                </c:pt>
                <c:pt idx="45306">
                  <c:v>43875.302083333401</c:v>
                </c:pt>
                <c:pt idx="45307">
                  <c:v>43875.322916666599</c:v>
                </c:pt>
                <c:pt idx="45308">
                  <c:v>43875.34375</c:v>
                </c:pt>
                <c:pt idx="45309">
                  <c:v>43875.364583333401</c:v>
                </c:pt>
                <c:pt idx="45310">
                  <c:v>43875.385416666599</c:v>
                </c:pt>
                <c:pt idx="45311">
                  <c:v>43875.40625</c:v>
                </c:pt>
                <c:pt idx="45312">
                  <c:v>43875.427083333401</c:v>
                </c:pt>
                <c:pt idx="45313">
                  <c:v>43875.447916666599</c:v>
                </c:pt>
                <c:pt idx="45314">
                  <c:v>43875.46875</c:v>
                </c:pt>
                <c:pt idx="45315">
                  <c:v>43875.489583333401</c:v>
                </c:pt>
                <c:pt idx="45316">
                  <c:v>43875.510416666599</c:v>
                </c:pt>
                <c:pt idx="45317">
                  <c:v>43875.53125</c:v>
                </c:pt>
                <c:pt idx="45318">
                  <c:v>43875.552083333401</c:v>
                </c:pt>
                <c:pt idx="45319">
                  <c:v>43875.572916666599</c:v>
                </c:pt>
                <c:pt idx="45320">
                  <c:v>43875.59375</c:v>
                </c:pt>
                <c:pt idx="45321">
                  <c:v>43875.614583333401</c:v>
                </c:pt>
                <c:pt idx="45322">
                  <c:v>43875.635416666599</c:v>
                </c:pt>
                <c:pt idx="45323">
                  <c:v>43875.65625</c:v>
                </c:pt>
                <c:pt idx="45324">
                  <c:v>43875.677083333401</c:v>
                </c:pt>
                <c:pt idx="45325">
                  <c:v>43875.697916666599</c:v>
                </c:pt>
                <c:pt idx="45326">
                  <c:v>43875.71875</c:v>
                </c:pt>
                <c:pt idx="45327">
                  <c:v>43875.739583333401</c:v>
                </c:pt>
                <c:pt idx="45328">
                  <c:v>43875.760416666599</c:v>
                </c:pt>
                <c:pt idx="45329">
                  <c:v>43875.78125</c:v>
                </c:pt>
                <c:pt idx="45330">
                  <c:v>43875.802083333401</c:v>
                </c:pt>
                <c:pt idx="45331">
                  <c:v>43875.822916666599</c:v>
                </c:pt>
                <c:pt idx="45332">
                  <c:v>43875.84375</c:v>
                </c:pt>
                <c:pt idx="45333">
                  <c:v>43875.864583333401</c:v>
                </c:pt>
                <c:pt idx="45334">
                  <c:v>43875.885416666599</c:v>
                </c:pt>
                <c:pt idx="45335">
                  <c:v>43875.90625</c:v>
                </c:pt>
                <c:pt idx="45336">
                  <c:v>43875.927083333401</c:v>
                </c:pt>
                <c:pt idx="45337">
                  <c:v>43875.947916666599</c:v>
                </c:pt>
                <c:pt idx="45338">
                  <c:v>43875.96875</c:v>
                </c:pt>
                <c:pt idx="45339">
                  <c:v>43875.989583333401</c:v>
                </c:pt>
                <c:pt idx="45340">
                  <c:v>43876.010416666599</c:v>
                </c:pt>
                <c:pt idx="45341">
                  <c:v>43876.03125</c:v>
                </c:pt>
                <c:pt idx="45342">
                  <c:v>43876.052083333401</c:v>
                </c:pt>
                <c:pt idx="45343">
                  <c:v>43876.072916666599</c:v>
                </c:pt>
                <c:pt idx="45344">
                  <c:v>43876.09375</c:v>
                </c:pt>
                <c:pt idx="45345">
                  <c:v>43876.114583333401</c:v>
                </c:pt>
                <c:pt idx="45346">
                  <c:v>43876.135416666599</c:v>
                </c:pt>
                <c:pt idx="45347">
                  <c:v>43876.15625</c:v>
                </c:pt>
                <c:pt idx="45348">
                  <c:v>43876.177083333401</c:v>
                </c:pt>
                <c:pt idx="45349">
                  <c:v>43876.197916666599</c:v>
                </c:pt>
                <c:pt idx="45350">
                  <c:v>43876.21875</c:v>
                </c:pt>
                <c:pt idx="45351">
                  <c:v>43876.239583333401</c:v>
                </c:pt>
                <c:pt idx="45352">
                  <c:v>43876.260416666599</c:v>
                </c:pt>
                <c:pt idx="45353">
                  <c:v>43876.28125</c:v>
                </c:pt>
                <c:pt idx="45354">
                  <c:v>43876.302083333401</c:v>
                </c:pt>
                <c:pt idx="45355">
                  <c:v>43876.322916666599</c:v>
                </c:pt>
                <c:pt idx="45356">
                  <c:v>43876.34375</c:v>
                </c:pt>
                <c:pt idx="45357">
                  <c:v>43876.364583333401</c:v>
                </c:pt>
                <c:pt idx="45358">
                  <c:v>43876.385416666599</c:v>
                </c:pt>
                <c:pt idx="45359">
                  <c:v>43876.40625</c:v>
                </c:pt>
                <c:pt idx="45360">
                  <c:v>43876.427083333401</c:v>
                </c:pt>
                <c:pt idx="45361">
                  <c:v>43876.447916666599</c:v>
                </c:pt>
                <c:pt idx="45362">
                  <c:v>43876.46875</c:v>
                </c:pt>
                <c:pt idx="45363">
                  <c:v>43876.489583333401</c:v>
                </c:pt>
                <c:pt idx="45364">
                  <c:v>43876.510416666599</c:v>
                </c:pt>
                <c:pt idx="45365">
                  <c:v>43876.53125</c:v>
                </c:pt>
                <c:pt idx="45366">
                  <c:v>43876.552083333401</c:v>
                </c:pt>
                <c:pt idx="45367">
                  <c:v>43876.572916666599</c:v>
                </c:pt>
                <c:pt idx="45368">
                  <c:v>43876.59375</c:v>
                </c:pt>
                <c:pt idx="45369">
                  <c:v>43876.614583333401</c:v>
                </c:pt>
                <c:pt idx="45370">
                  <c:v>43876.635416666599</c:v>
                </c:pt>
                <c:pt idx="45371">
                  <c:v>43876.65625</c:v>
                </c:pt>
                <c:pt idx="45372">
                  <c:v>43876.677083333401</c:v>
                </c:pt>
                <c:pt idx="45373">
                  <c:v>43876.697916666599</c:v>
                </c:pt>
                <c:pt idx="45374">
                  <c:v>43876.71875</c:v>
                </c:pt>
                <c:pt idx="45375">
                  <c:v>43876.739583333401</c:v>
                </c:pt>
                <c:pt idx="45376">
                  <c:v>43876.760416666599</c:v>
                </c:pt>
                <c:pt idx="45377">
                  <c:v>43876.78125</c:v>
                </c:pt>
                <c:pt idx="45378">
                  <c:v>43876.802083333401</c:v>
                </c:pt>
                <c:pt idx="45379">
                  <c:v>43876.822916666599</c:v>
                </c:pt>
                <c:pt idx="45380">
                  <c:v>43876.84375</c:v>
                </c:pt>
                <c:pt idx="45381">
                  <c:v>43876.864583333401</c:v>
                </c:pt>
                <c:pt idx="45382">
                  <c:v>43876.885416666599</c:v>
                </c:pt>
                <c:pt idx="45383">
                  <c:v>43876.90625</c:v>
                </c:pt>
                <c:pt idx="45384">
                  <c:v>43876.927083333401</c:v>
                </c:pt>
                <c:pt idx="45385">
                  <c:v>43876.947916666599</c:v>
                </c:pt>
                <c:pt idx="45386">
                  <c:v>43876.96875</c:v>
                </c:pt>
                <c:pt idx="45387">
                  <c:v>43876.989583333401</c:v>
                </c:pt>
                <c:pt idx="45388">
                  <c:v>43877.010416666599</c:v>
                </c:pt>
                <c:pt idx="45389">
                  <c:v>43877.03125</c:v>
                </c:pt>
                <c:pt idx="45390">
                  <c:v>43877.052083333401</c:v>
                </c:pt>
                <c:pt idx="45391">
                  <c:v>43877.072916666599</c:v>
                </c:pt>
                <c:pt idx="45392">
                  <c:v>43877.09375</c:v>
                </c:pt>
                <c:pt idx="45393">
                  <c:v>43877.114583333401</c:v>
                </c:pt>
                <c:pt idx="45394">
                  <c:v>43877.135416666599</c:v>
                </c:pt>
                <c:pt idx="45395">
                  <c:v>43877.15625</c:v>
                </c:pt>
                <c:pt idx="45396">
                  <c:v>43877.177083333401</c:v>
                </c:pt>
                <c:pt idx="45397">
                  <c:v>43877.197916666599</c:v>
                </c:pt>
                <c:pt idx="45398">
                  <c:v>43877.21875</c:v>
                </c:pt>
                <c:pt idx="45399">
                  <c:v>43877.239583333401</c:v>
                </c:pt>
                <c:pt idx="45400">
                  <c:v>43877.260416666599</c:v>
                </c:pt>
                <c:pt idx="45401">
                  <c:v>43877.28125</c:v>
                </c:pt>
                <c:pt idx="45402">
                  <c:v>43877.302083333401</c:v>
                </c:pt>
                <c:pt idx="45403">
                  <c:v>43877.322916666599</c:v>
                </c:pt>
                <c:pt idx="45404">
                  <c:v>43877.34375</c:v>
                </c:pt>
                <c:pt idx="45405">
                  <c:v>43877.364583333401</c:v>
                </c:pt>
                <c:pt idx="45406">
                  <c:v>43877.385416666599</c:v>
                </c:pt>
                <c:pt idx="45407">
                  <c:v>43877.40625</c:v>
                </c:pt>
                <c:pt idx="45408">
                  <c:v>43877.427083333401</c:v>
                </c:pt>
                <c:pt idx="45409">
                  <c:v>43877.447916666599</c:v>
                </c:pt>
                <c:pt idx="45410">
                  <c:v>43877.46875</c:v>
                </c:pt>
                <c:pt idx="45411">
                  <c:v>43877.489583333401</c:v>
                </c:pt>
                <c:pt idx="45412">
                  <c:v>43877.510416666599</c:v>
                </c:pt>
                <c:pt idx="45413">
                  <c:v>43877.53125</c:v>
                </c:pt>
                <c:pt idx="45414">
                  <c:v>43877.552083333401</c:v>
                </c:pt>
                <c:pt idx="45415">
                  <c:v>43877.572916666599</c:v>
                </c:pt>
                <c:pt idx="45416">
                  <c:v>43877.59375</c:v>
                </c:pt>
                <c:pt idx="45417">
                  <c:v>43877.614583333401</c:v>
                </c:pt>
                <c:pt idx="45418">
                  <c:v>43877.635416666599</c:v>
                </c:pt>
                <c:pt idx="45419">
                  <c:v>43877.65625</c:v>
                </c:pt>
                <c:pt idx="45420">
                  <c:v>43877.677083333401</c:v>
                </c:pt>
                <c:pt idx="45421">
                  <c:v>43877.697916666599</c:v>
                </c:pt>
                <c:pt idx="45422">
                  <c:v>43877.71875</c:v>
                </c:pt>
                <c:pt idx="45423">
                  <c:v>43877.739583333401</c:v>
                </c:pt>
                <c:pt idx="45424">
                  <c:v>43877.760416666599</c:v>
                </c:pt>
                <c:pt idx="45425">
                  <c:v>43877.78125</c:v>
                </c:pt>
                <c:pt idx="45426">
                  <c:v>43877.802083333401</c:v>
                </c:pt>
                <c:pt idx="45427">
                  <c:v>43877.822916666599</c:v>
                </c:pt>
                <c:pt idx="45428">
                  <c:v>43877.84375</c:v>
                </c:pt>
                <c:pt idx="45429">
                  <c:v>43877.864583333401</c:v>
                </c:pt>
                <c:pt idx="45430">
                  <c:v>43877.885416666599</c:v>
                </c:pt>
                <c:pt idx="45431">
                  <c:v>43877.90625</c:v>
                </c:pt>
                <c:pt idx="45432">
                  <c:v>43877.927083333401</c:v>
                </c:pt>
                <c:pt idx="45433">
                  <c:v>43877.947916666599</c:v>
                </c:pt>
                <c:pt idx="45434">
                  <c:v>43877.96875</c:v>
                </c:pt>
                <c:pt idx="45435">
                  <c:v>43877.989583333401</c:v>
                </c:pt>
                <c:pt idx="45436">
                  <c:v>43878.010416666599</c:v>
                </c:pt>
                <c:pt idx="45437">
                  <c:v>43878.03125</c:v>
                </c:pt>
                <c:pt idx="45438">
                  <c:v>43878.052083333401</c:v>
                </c:pt>
                <c:pt idx="45439">
                  <c:v>43878.072916666599</c:v>
                </c:pt>
                <c:pt idx="45440">
                  <c:v>43878.09375</c:v>
                </c:pt>
                <c:pt idx="45441">
                  <c:v>43878.114583333401</c:v>
                </c:pt>
                <c:pt idx="45442">
                  <c:v>43878.135416666599</c:v>
                </c:pt>
                <c:pt idx="45443">
                  <c:v>43878.15625</c:v>
                </c:pt>
                <c:pt idx="45444">
                  <c:v>43878.177083333401</c:v>
                </c:pt>
                <c:pt idx="45445">
                  <c:v>43878.197916666599</c:v>
                </c:pt>
                <c:pt idx="45446">
                  <c:v>43878.21875</c:v>
                </c:pt>
                <c:pt idx="45447">
                  <c:v>43878.239583333401</c:v>
                </c:pt>
                <c:pt idx="45448">
                  <c:v>43878.260416666599</c:v>
                </c:pt>
                <c:pt idx="45449">
                  <c:v>43878.28125</c:v>
                </c:pt>
                <c:pt idx="45450">
                  <c:v>43878.302083333401</c:v>
                </c:pt>
                <c:pt idx="45451">
                  <c:v>43878.322916666599</c:v>
                </c:pt>
                <c:pt idx="45452">
                  <c:v>43878.34375</c:v>
                </c:pt>
                <c:pt idx="45453">
                  <c:v>43878.364583333401</c:v>
                </c:pt>
                <c:pt idx="45454">
                  <c:v>43878.385416666599</c:v>
                </c:pt>
                <c:pt idx="45455">
                  <c:v>43878.40625</c:v>
                </c:pt>
                <c:pt idx="45456">
                  <c:v>43878.427083333401</c:v>
                </c:pt>
                <c:pt idx="45457">
                  <c:v>43878.447916666599</c:v>
                </c:pt>
                <c:pt idx="45458">
                  <c:v>43878.46875</c:v>
                </c:pt>
                <c:pt idx="45459">
                  <c:v>43878.489583333401</c:v>
                </c:pt>
                <c:pt idx="45460">
                  <c:v>43878.510416666599</c:v>
                </c:pt>
                <c:pt idx="45461">
                  <c:v>43878.53125</c:v>
                </c:pt>
                <c:pt idx="45462">
                  <c:v>43878.552083333401</c:v>
                </c:pt>
                <c:pt idx="45463">
                  <c:v>43878.572916666599</c:v>
                </c:pt>
                <c:pt idx="45464">
                  <c:v>43878.59375</c:v>
                </c:pt>
                <c:pt idx="45465">
                  <c:v>43878.614583333401</c:v>
                </c:pt>
                <c:pt idx="45466">
                  <c:v>43878.635416666599</c:v>
                </c:pt>
                <c:pt idx="45467">
                  <c:v>43878.65625</c:v>
                </c:pt>
                <c:pt idx="45468">
                  <c:v>43878.677083333401</c:v>
                </c:pt>
                <c:pt idx="45469">
                  <c:v>43878.697916666599</c:v>
                </c:pt>
                <c:pt idx="45470">
                  <c:v>43878.71875</c:v>
                </c:pt>
                <c:pt idx="45471">
                  <c:v>43878.739583333401</c:v>
                </c:pt>
                <c:pt idx="45472">
                  <c:v>43878.760416666599</c:v>
                </c:pt>
                <c:pt idx="45473">
                  <c:v>43878.78125</c:v>
                </c:pt>
                <c:pt idx="45474">
                  <c:v>43878.802083333401</c:v>
                </c:pt>
                <c:pt idx="45475">
                  <c:v>43878.822916666599</c:v>
                </c:pt>
                <c:pt idx="45476">
                  <c:v>43878.84375</c:v>
                </c:pt>
                <c:pt idx="45477">
                  <c:v>43878.864583333401</c:v>
                </c:pt>
                <c:pt idx="45478">
                  <c:v>43878.885416666599</c:v>
                </c:pt>
                <c:pt idx="45479">
                  <c:v>43878.90625</c:v>
                </c:pt>
                <c:pt idx="45480">
                  <c:v>43878.927083333401</c:v>
                </c:pt>
                <c:pt idx="45481">
                  <c:v>43878.947916666599</c:v>
                </c:pt>
                <c:pt idx="45482">
                  <c:v>43878.96875</c:v>
                </c:pt>
                <c:pt idx="45483">
                  <c:v>43878.989583333401</c:v>
                </c:pt>
                <c:pt idx="45484">
                  <c:v>43879.010416666599</c:v>
                </c:pt>
                <c:pt idx="45485">
                  <c:v>43879.03125</c:v>
                </c:pt>
                <c:pt idx="45486">
                  <c:v>43879.052083333401</c:v>
                </c:pt>
                <c:pt idx="45487">
                  <c:v>43879.072916666599</c:v>
                </c:pt>
                <c:pt idx="45488">
                  <c:v>43879.09375</c:v>
                </c:pt>
                <c:pt idx="45489">
                  <c:v>43879.114583333401</c:v>
                </c:pt>
                <c:pt idx="45490">
                  <c:v>43879.135416666599</c:v>
                </c:pt>
                <c:pt idx="45491">
                  <c:v>43879.15625</c:v>
                </c:pt>
                <c:pt idx="45492">
                  <c:v>43879.177083333401</c:v>
                </c:pt>
                <c:pt idx="45493">
                  <c:v>43879.197916666599</c:v>
                </c:pt>
                <c:pt idx="45494">
                  <c:v>43879.21875</c:v>
                </c:pt>
                <c:pt idx="45495">
                  <c:v>43879.239583333401</c:v>
                </c:pt>
                <c:pt idx="45496">
                  <c:v>43879.260416666599</c:v>
                </c:pt>
                <c:pt idx="45497">
                  <c:v>43879.28125</c:v>
                </c:pt>
                <c:pt idx="45498">
                  <c:v>43879.302083333401</c:v>
                </c:pt>
                <c:pt idx="45499">
                  <c:v>43879.322916666599</c:v>
                </c:pt>
                <c:pt idx="45500">
                  <c:v>43879.34375</c:v>
                </c:pt>
                <c:pt idx="45501">
                  <c:v>43879.364583333401</c:v>
                </c:pt>
                <c:pt idx="45502">
                  <c:v>43879.385416666599</c:v>
                </c:pt>
                <c:pt idx="45503">
                  <c:v>43879.40625</c:v>
                </c:pt>
                <c:pt idx="45504">
                  <c:v>43879.427083333401</c:v>
                </c:pt>
                <c:pt idx="45505">
                  <c:v>43879.447916666599</c:v>
                </c:pt>
                <c:pt idx="45506">
                  <c:v>43879.46875</c:v>
                </c:pt>
                <c:pt idx="45507">
                  <c:v>43879.489583333401</c:v>
                </c:pt>
                <c:pt idx="45508">
                  <c:v>43879.510416666599</c:v>
                </c:pt>
                <c:pt idx="45509">
                  <c:v>43879.53125</c:v>
                </c:pt>
                <c:pt idx="45510">
                  <c:v>43879.552083333401</c:v>
                </c:pt>
                <c:pt idx="45511">
                  <c:v>43879.572916666599</c:v>
                </c:pt>
                <c:pt idx="45512">
                  <c:v>43879.59375</c:v>
                </c:pt>
                <c:pt idx="45513">
                  <c:v>43879.614583333401</c:v>
                </c:pt>
                <c:pt idx="45514">
                  <c:v>43879.635416666599</c:v>
                </c:pt>
                <c:pt idx="45515">
                  <c:v>43879.65625</c:v>
                </c:pt>
                <c:pt idx="45516">
                  <c:v>43879.677083333401</c:v>
                </c:pt>
                <c:pt idx="45517">
                  <c:v>43879.697916666599</c:v>
                </c:pt>
                <c:pt idx="45518">
                  <c:v>43879.71875</c:v>
                </c:pt>
                <c:pt idx="45519">
                  <c:v>43879.739583333401</c:v>
                </c:pt>
                <c:pt idx="45520">
                  <c:v>43879.760416666599</c:v>
                </c:pt>
                <c:pt idx="45521">
                  <c:v>43879.78125</c:v>
                </c:pt>
                <c:pt idx="45522">
                  <c:v>43879.802083333401</c:v>
                </c:pt>
                <c:pt idx="45523">
                  <c:v>43879.822916666599</c:v>
                </c:pt>
                <c:pt idx="45524">
                  <c:v>43879.84375</c:v>
                </c:pt>
                <c:pt idx="45525">
                  <c:v>43879.864583333401</c:v>
                </c:pt>
                <c:pt idx="45526">
                  <c:v>43879.885416666599</c:v>
                </c:pt>
                <c:pt idx="45527">
                  <c:v>43879.90625</c:v>
                </c:pt>
                <c:pt idx="45528">
                  <c:v>43879.927083333401</c:v>
                </c:pt>
                <c:pt idx="45529">
                  <c:v>43879.947916666599</c:v>
                </c:pt>
                <c:pt idx="45530">
                  <c:v>43879.96875</c:v>
                </c:pt>
                <c:pt idx="45531">
                  <c:v>43879.989583333401</c:v>
                </c:pt>
                <c:pt idx="45532">
                  <c:v>43880.010416666599</c:v>
                </c:pt>
                <c:pt idx="45533">
                  <c:v>43880.03125</c:v>
                </c:pt>
                <c:pt idx="45534">
                  <c:v>43880.052083333401</c:v>
                </c:pt>
                <c:pt idx="45535">
                  <c:v>43880.072916666599</c:v>
                </c:pt>
                <c:pt idx="45536">
                  <c:v>43880.09375</c:v>
                </c:pt>
                <c:pt idx="45537">
                  <c:v>43880.114583333401</c:v>
                </c:pt>
                <c:pt idx="45538">
                  <c:v>43880.135416666599</c:v>
                </c:pt>
                <c:pt idx="45539">
                  <c:v>43880.15625</c:v>
                </c:pt>
                <c:pt idx="45540">
                  <c:v>43880.177083333401</c:v>
                </c:pt>
                <c:pt idx="45541">
                  <c:v>43880.197916666599</c:v>
                </c:pt>
                <c:pt idx="45542">
                  <c:v>43880.21875</c:v>
                </c:pt>
                <c:pt idx="45543">
                  <c:v>43880.239583333401</c:v>
                </c:pt>
                <c:pt idx="45544">
                  <c:v>43880.260416666599</c:v>
                </c:pt>
                <c:pt idx="45545">
                  <c:v>43880.28125</c:v>
                </c:pt>
                <c:pt idx="45546">
                  <c:v>43880.302083333401</c:v>
                </c:pt>
                <c:pt idx="45547">
                  <c:v>43880.322916666599</c:v>
                </c:pt>
                <c:pt idx="45548">
                  <c:v>43880.34375</c:v>
                </c:pt>
                <c:pt idx="45549">
                  <c:v>43880.364583333401</c:v>
                </c:pt>
                <c:pt idx="45550">
                  <c:v>43880.385416666599</c:v>
                </c:pt>
                <c:pt idx="45551">
                  <c:v>43880.40625</c:v>
                </c:pt>
                <c:pt idx="45552">
                  <c:v>43880.427083333401</c:v>
                </c:pt>
                <c:pt idx="45553">
                  <c:v>43880.447916666599</c:v>
                </c:pt>
                <c:pt idx="45554">
                  <c:v>43880.46875</c:v>
                </c:pt>
                <c:pt idx="45555">
                  <c:v>43880.489583333401</c:v>
                </c:pt>
                <c:pt idx="45556">
                  <c:v>43880.510416666599</c:v>
                </c:pt>
                <c:pt idx="45557">
                  <c:v>43880.53125</c:v>
                </c:pt>
                <c:pt idx="45558">
                  <c:v>43880.552083333401</c:v>
                </c:pt>
                <c:pt idx="45559">
                  <c:v>43880.572916666599</c:v>
                </c:pt>
                <c:pt idx="45560">
                  <c:v>43880.59375</c:v>
                </c:pt>
                <c:pt idx="45561">
                  <c:v>43880.614583333401</c:v>
                </c:pt>
                <c:pt idx="45562">
                  <c:v>43880.635416666599</c:v>
                </c:pt>
                <c:pt idx="45563">
                  <c:v>43880.65625</c:v>
                </c:pt>
                <c:pt idx="45564">
                  <c:v>43880.677083333401</c:v>
                </c:pt>
                <c:pt idx="45565">
                  <c:v>43880.697916666599</c:v>
                </c:pt>
                <c:pt idx="45566">
                  <c:v>43880.71875</c:v>
                </c:pt>
                <c:pt idx="45567">
                  <c:v>43880.739583333401</c:v>
                </c:pt>
                <c:pt idx="45568">
                  <c:v>43880.760416666599</c:v>
                </c:pt>
                <c:pt idx="45569">
                  <c:v>43880.78125</c:v>
                </c:pt>
                <c:pt idx="45570">
                  <c:v>43880.802083333401</c:v>
                </c:pt>
                <c:pt idx="45571">
                  <c:v>43880.822916666599</c:v>
                </c:pt>
                <c:pt idx="45572">
                  <c:v>43880.84375</c:v>
                </c:pt>
                <c:pt idx="45573">
                  <c:v>43880.864583333401</c:v>
                </c:pt>
                <c:pt idx="45574">
                  <c:v>43880.885416666599</c:v>
                </c:pt>
                <c:pt idx="45575">
                  <c:v>43880.90625</c:v>
                </c:pt>
                <c:pt idx="45576">
                  <c:v>43880.927083333401</c:v>
                </c:pt>
                <c:pt idx="45577">
                  <c:v>43880.947916666599</c:v>
                </c:pt>
                <c:pt idx="45578">
                  <c:v>43880.96875</c:v>
                </c:pt>
                <c:pt idx="45579">
                  <c:v>43880.989583333401</c:v>
                </c:pt>
                <c:pt idx="45580">
                  <c:v>43881.010416666599</c:v>
                </c:pt>
                <c:pt idx="45581">
                  <c:v>43881.03125</c:v>
                </c:pt>
                <c:pt idx="45582">
                  <c:v>43881.052083333401</c:v>
                </c:pt>
                <c:pt idx="45583">
                  <c:v>43881.072916666599</c:v>
                </c:pt>
                <c:pt idx="45584">
                  <c:v>43881.09375</c:v>
                </c:pt>
                <c:pt idx="45585">
                  <c:v>43881.114583333401</c:v>
                </c:pt>
                <c:pt idx="45586">
                  <c:v>43881.135416666599</c:v>
                </c:pt>
                <c:pt idx="45587">
                  <c:v>43881.15625</c:v>
                </c:pt>
                <c:pt idx="45588">
                  <c:v>43881.177083333401</c:v>
                </c:pt>
                <c:pt idx="45589">
                  <c:v>43881.197916666599</c:v>
                </c:pt>
                <c:pt idx="45590">
                  <c:v>43881.21875</c:v>
                </c:pt>
                <c:pt idx="45591">
                  <c:v>43881.239583333401</c:v>
                </c:pt>
                <c:pt idx="45592">
                  <c:v>43881.260416666599</c:v>
                </c:pt>
                <c:pt idx="45593">
                  <c:v>43881.28125</c:v>
                </c:pt>
                <c:pt idx="45594">
                  <c:v>43881.302083333401</c:v>
                </c:pt>
                <c:pt idx="45595">
                  <c:v>43881.322916666599</c:v>
                </c:pt>
                <c:pt idx="45596">
                  <c:v>43881.34375</c:v>
                </c:pt>
                <c:pt idx="45597">
                  <c:v>43881.364583333401</c:v>
                </c:pt>
                <c:pt idx="45598">
                  <c:v>43881.385416666599</c:v>
                </c:pt>
                <c:pt idx="45599">
                  <c:v>43881.40625</c:v>
                </c:pt>
                <c:pt idx="45600">
                  <c:v>43881.427083333401</c:v>
                </c:pt>
                <c:pt idx="45601">
                  <c:v>43881.447916666599</c:v>
                </c:pt>
                <c:pt idx="45602">
                  <c:v>43881.46875</c:v>
                </c:pt>
                <c:pt idx="45603">
                  <c:v>43881.489583333401</c:v>
                </c:pt>
                <c:pt idx="45604">
                  <c:v>43881.510416666599</c:v>
                </c:pt>
                <c:pt idx="45605">
                  <c:v>43881.53125</c:v>
                </c:pt>
                <c:pt idx="45606">
                  <c:v>43881.552083333401</c:v>
                </c:pt>
                <c:pt idx="45607">
                  <c:v>43881.572916666599</c:v>
                </c:pt>
                <c:pt idx="45608">
                  <c:v>43881.59375</c:v>
                </c:pt>
                <c:pt idx="45609">
                  <c:v>43881.614583333401</c:v>
                </c:pt>
                <c:pt idx="45610">
                  <c:v>43881.635416666599</c:v>
                </c:pt>
                <c:pt idx="45611">
                  <c:v>43881.65625</c:v>
                </c:pt>
                <c:pt idx="45612">
                  <c:v>43881.677083333401</c:v>
                </c:pt>
                <c:pt idx="45613">
                  <c:v>43881.697916666599</c:v>
                </c:pt>
                <c:pt idx="45614">
                  <c:v>43881.71875</c:v>
                </c:pt>
                <c:pt idx="45615">
                  <c:v>43881.739583333401</c:v>
                </c:pt>
                <c:pt idx="45616">
                  <c:v>43881.760416666599</c:v>
                </c:pt>
                <c:pt idx="45617">
                  <c:v>43881.78125</c:v>
                </c:pt>
                <c:pt idx="45618">
                  <c:v>43881.802083333401</c:v>
                </c:pt>
                <c:pt idx="45619">
                  <c:v>43881.822916666599</c:v>
                </c:pt>
                <c:pt idx="45620">
                  <c:v>43881.84375</c:v>
                </c:pt>
                <c:pt idx="45621">
                  <c:v>43881.864583333401</c:v>
                </c:pt>
                <c:pt idx="45622">
                  <c:v>43881.885416666599</c:v>
                </c:pt>
                <c:pt idx="45623">
                  <c:v>43881.90625</c:v>
                </c:pt>
                <c:pt idx="45624">
                  <c:v>43881.927083333401</c:v>
                </c:pt>
                <c:pt idx="45625">
                  <c:v>43881.947916666599</c:v>
                </c:pt>
                <c:pt idx="45626">
                  <c:v>43881.96875</c:v>
                </c:pt>
                <c:pt idx="45627">
                  <c:v>43881.989583333401</c:v>
                </c:pt>
                <c:pt idx="45628">
                  <c:v>43882.010416666599</c:v>
                </c:pt>
                <c:pt idx="45629">
                  <c:v>43882.03125</c:v>
                </c:pt>
                <c:pt idx="45630">
                  <c:v>43882.052083333401</c:v>
                </c:pt>
                <c:pt idx="45631">
                  <c:v>43882.072916666599</c:v>
                </c:pt>
                <c:pt idx="45632">
                  <c:v>43882.09375</c:v>
                </c:pt>
                <c:pt idx="45633">
                  <c:v>43882.114583333401</c:v>
                </c:pt>
                <c:pt idx="45634">
                  <c:v>43882.135416666599</c:v>
                </c:pt>
                <c:pt idx="45635">
                  <c:v>43882.15625</c:v>
                </c:pt>
                <c:pt idx="45636">
                  <c:v>43882.177083333401</c:v>
                </c:pt>
                <c:pt idx="45637">
                  <c:v>43882.197916666599</c:v>
                </c:pt>
                <c:pt idx="45638">
                  <c:v>43882.21875</c:v>
                </c:pt>
                <c:pt idx="45639">
                  <c:v>43882.239583333401</c:v>
                </c:pt>
                <c:pt idx="45640">
                  <c:v>43882.260416666599</c:v>
                </c:pt>
                <c:pt idx="45641">
                  <c:v>43882.28125</c:v>
                </c:pt>
                <c:pt idx="45642">
                  <c:v>43882.302083333401</c:v>
                </c:pt>
                <c:pt idx="45643">
                  <c:v>43882.322916666599</c:v>
                </c:pt>
                <c:pt idx="45644">
                  <c:v>43882.34375</c:v>
                </c:pt>
                <c:pt idx="45645">
                  <c:v>43882.364583333401</c:v>
                </c:pt>
                <c:pt idx="45646">
                  <c:v>43882.385416666599</c:v>
                </c:pt>
                <c:pt idx="45647">
                  <c:v>43882.40625</c:v>
                </c:pt>
                <c:pt idx="45648">
                  <c:v>43882.427083333401</c:v>
                </c:pt>
                <c:pt idx="45649">
                  <c:v>43882.447916666599</c:v>
                </c:pt>
                <c:pt idx="45650">
                  <c:v>43882.46875</c:v>
                </c:pt>
                <c:pt idx="45651">
                  <c:v>43882.489583333401</c:v>
                </c:pt>
                <c:pt idx="45652">
                  <c:v>43882.510416666599</c:v>
                </c:pt>
                <c:pt idx="45653">
                  <c:v>43882.53125</c:v>
                </c:pt>
                <c:pt idx="45654">
                  <c:v>43882.552083333401</c:v>
                </c:pt>
                <c:pt idx="45655">
                  <c:v>43882.572916666599</c:v>
                </c:pt>
                <c:pt idx="45656">
                  <c:v>43882.59375</c:v>
                </c:pt>
                <c:pt idx="45657">
                  <c:v>43882.614583333401</c:v>
                </c:pt>
                <c:pt idx="45658">
                  <c:v>43882.635416666599</c:v>
                </c:pt>
                <c:pt idx="45659">
                  <c:v>43882.65625</c:v>
                </c:pt>
                <c:pt idx="45660">
                  <c:v>43882.677083333401</c:v>
                </c:pt>
                <c:pt idx="45661">
                  <c:v>43882.697916666599</c:v>
                </c:pt>
                <c:pt idx="45662">
                  <c:v>43882.71875</c:v>
                </c:pt>
                <c:pt idx="45663">
                  <c:v>43882.739583333401</c:v>
                </c:pt>
                <c:pt idx="45664">
                  <c:v>43882.760416666599</c:v>
                </c:pt>
                <c:pt idx="45665">
                  <c:v>43882.78125</c:v>
                </c:pt>
                <c:pt idx="45666">
                  <c:v>43882.802083333401</c:v>
                </c:pt>
                <c:pt idx="45667">
                  <c:v>43882.822916666599</c:v>
                </c:pt>
                <c:pt idx="45668">
                  <c:v>43882.84375</c:v>
                </c:pt>
                <c:pt idx="45669">
                  <c:v>43882.864583333401</c:v>
                </c:pt>
                <c:pt idx="45670">
                  <c:v>43882.885416666599</c:v>
                </c:pt>
                <c:pt idx="45671">
                  <c:v>43882.90625</c:v>
                </c:pt>
                <c:pt idx="45672">
                  <c:v>43882.927083333401</c:v>
                </c:pt>
                <c:pt idx="45673">
                  <c:v>43882.947916666599</c:v>
                </c:pt>
                <c:pt idx="45674">
                  <c:v>43882.96875</c:v>
                </c:pt>
                <c:pt idx="45675">
                  <c:v>43882.989583333401</c:v>
                </c:pt>
                <c:pt idx="45676">
                  <c:v>43883.010416666599</c:v>
                </c:pt>
                <c:pt idx="45677">
                  <c:v>43883.03125</c:v>
                </c:pt>
                <c:pt idx="45678">
                  <c:v>43883.052083333401</c:v>
                </c:pt>
                <c:pt idx="45679">
                  <c:v>43883.072916666599</c:v>
                </c:pt>
                <c:pt idx="45680">
                  <c:v>43883.09375</c:v>
                </c:pt>
                <c:pt idx="45681">
                  <c:v>43883.114583333401</c:v>
                </c:pt>
                <c:pt idx="45682">
                  <c:v>43883.135416666599</c:v>
                </c:pt>
                <c:pt idx="45683">
                  <c:v>43883.15625</c:v>
                </c:pt>
                <c:pt idx="45684">
                  <c:v>43883.177083333401</c:v>
                </c:pt>
                <c:pt idx="45685">
                  <c:v>43883.197916666599</c:v>
                </c:pt>
                <c:pt idx="45686">
                  <c:v>43883.21875</c:v>
                </c:pt>
                <c:pt idx="45687">
                  <c:v>43883.239583333401</c:v>
                </c:pt>
                <c:pt idx="45688">
                  <c:v>43883.260416666599</c:v>
                </c:pt>
                <c:pt idx="45689">
                  <c:v>43883.28125</c:v>
                </c:pt>
                <c:pt idx="45690">
                  <c:v>43883.302083333401</c:v>
                </c:pt>
                <c:pt idx="45691">
                  <c:v>43883.322916666599</c:v>
                </c:pt>
                <c:pt idx="45692">
                  <c:v>43883.34375</c:v>
                </c:pt>
                <c:pt idx="45693">
                  <c:v>43883.364583333401</c:v>
                </c:pt>
                <c:pt idx="45694">
                  <c:v>43883.385416666599</c:v>
                </c:pt>
                <c:pt idx="45695">
                  <c:v>43883.40625</c:v>
                </c:pt>
                <c:pt idx="45696">
                  <c:v>43883.427083333401</c:v>
                </c:pt>
                <c:pt idx="45697">
                  <c:v>43883.447916666599</c:v>
                </c:pt>
                <c:pt idx="45698">
                  <c:v>43883.46875</c:v>
                </c:pt>
                <c:pt idx="45699">
                  <c:v>43883.489583333401</c:v>
                </c:pt>
                <c:pt idx="45700">
                  <c:v>43883.510416666599</c:v>
                </c:pt>
                <c:pt idx="45701">
                  <c:v>43883.53125</c:v>
                </c:pt>
                <c:pt idx="45702">
                  <c:v>43883.552083333401</c:v>
                </c:pt>
                <c:pt idx="45703">
                  <c:v>43883.572916666599</c:v>
                </c:pt>
                <c:pt idx="45704">
                  <c:v>43883.59375</c:v>
                </c:pt>
                <c:pt idx="45705">
                  <c:v>43883.614583333401</c:v>
                </c:pt>
                <c:pt idx="45706">
                  <c:v>43883.635416666599</c:v>
                </c:pt>
                <c:pt idx="45707">
                  <c:v>43883.65625</c:v>
                </c:pt>
                <c:pt idx="45708">
                  <c:v>43883.677083333401</c:v>
                </c:pt>
                <c:pt idx="45709">
                  <c:v>43883.697916666599</c:v>
                </c:pt>
                <c:pt idx="45710">
                  <c:v>43883.71875</c:v>
                </c:pt>
                <c:pt idx="45711">
                  <c:v>43883.739583333401</c:v>
                </c:pt>
                <c:pt idx="45712">
                  <c:v>43883.760416666599</c:v>
                </c:pt>
                <c:pt idx="45713">
                  <c:v>43883.78125</c:v>
                </c:pt>
                <c:pt idx="45714">
                  <c:v>43883.802083333401</c:v>
                </c:pt>
                <c:pt idx="45715">
                  <c:v>43883.822916666599</c:v>
                </c:pt>
                <c:pt idx="45716">
                  <c:v>43883.84375</c:v>
                </c:pt>
                <c:pt idx="45717">
                  <c:v>43883.864583333401</c:v>
                </c:pt>
                <c:pt idx="45718">
                  <c:v>43883.885416666599</c:v>
                </c:pt>
                <c:pt idx="45719">
                  <c:v>43883.90625</c:v>
                </c:pt>
                <c:pt idx="45720">
                  <c:v>43883.927083333401</c:v>
                </c:pt>
                <c:pt idx="45721">
                  <c:v>43883.947916666599</c:v>
                </c:pt>
                <c:pt idx="45722">
                  <c:v>43883.96875</c:v>
                </c:pt>
                <c:pt idx="45723">
                  <c:v>43883.989583333401</c:v>
                </c:pt>
                <c:pt idx="45724">
                  <c:v>43884.010416666599</c:v>
                </c:pt>
                <c:pt idx="45725">
                  <c:v>43884.03125</c:v>
                </c:pt>
                <c:pt idx="45726">
                  <c:v>43884.052083333401</c:v>
                </c:pt>
                <c:pt idx="45727">
                  <c:v>43884.072916666599</c:v>
                </c:pt>
                <c:pt idx="45728">
                  <c:v>43884.09375</c:v>
                </c:pt>
                <c:pt idx="45729">
                  <c:v>43884.114583333401</c:v>
                </c:pt>
                <c:pt idx="45730">
                  <c:v>43884.135416666599</c:v>
                </c:pt>
                <c:pt idx="45731">
                  <c:v>43884.15625</c:v>
                </c:pt>
                <c:pt idx="45732">
                  <c:v>43884.177083333401</c:v>
                </c:pt>
                <c:pt idx="45733">
                  <c:v>43884.197916666599</c:v>
                </c:pt>
                <c:pt idx="45734">
                  <c:v>43884.21875</c:v>
                </c:pt>
                <c:pt idx="45735">
                  <c:v>43884.239583333401</c:v>
                </c:pt>
                <c:pt idx="45736">
                  <c:v>43884.260416666599</c:v>
                </c:pt>
                <c:pt idx="45737">
                  <c:v>43884.28125</c:v>
                </c:pt>
                <c:pt idx="45738">
                  <c:v>43884.302083333401</c:v>
                </c:pt>
                <c:pt idx="45739">
                  <c:v>43884.322916666599</c:v>
                </c:pt>
                <c:pt idx="45740">
                  <c:v>43884.34375</c:v>
                </c:pt>
                <c:pt idx="45741">
                  <c:v>43884.364583333401</c:v>
                </c:pt>
                <c:pt idx="45742">
                  <c:v>43884.385416666599</c:v>
                </c:pt>
                <c:pt idx="45743">
                  <c:v>43884.40625</c:v>
                </c:pt>
                <c:pt idx="45744">
                  <c:v>43884.427083333401</c:v>
                </c:pt>
                <c:pt idx="45745">
                  <c:v>43884.447916666599</c:v>
                </c:pt>
                <c:pt idx="45746">
                  <c:v>43884.46875</c:v>
                </c:pt>
                <c:pt idx="45747">
                  <c:v>43884.489583333401</c:v>
                </c:pt>
                <c:pt idx="45748">
                  <c:v>43884.510416666599</c:v>
                </c:pt>
                <c:pt idx="45749">
                  <c:v>43884.53125</c:v>
                </c:pt>
                <c:pt idx="45750">
                  <c:v>43884.552083333401</c:v>
                </c:pt>
                <c:pt idx="45751">
                  <c:v>43884.572916666599</c:v>
                </c:pt>
                <c:pt idx="45752">
                  <c:v>43884.59375</c:v>
                </c:pt>
                <c:pt idx="45753">
                  <c:v>43884.614583333401</c:v>
                </c:pt>
                <c:pt idx="45754">
                  <c:v>43884.635416666599</c:v>
                </c:pt>
                <c:pt idx="45755">
                  <c:v>43884.65625</c:v>
                </c:pt>
                <c:pt idx="45756">
                  <c:v>43884.677083333401</c:v>
                </c:pt>
                <c:pt idx="45757">
                  <c:v>43884.697916666599</c:v>
                </c:pt>
                <c:pt idx="45758">
                  <c:v>43884.71875</c:v>
                </c:pt>
                <c:pt idx="45759">
                  <c:v>43884.739583333401</c:v>
                </c:pt>
                <c:pt idx="45760">
                  <c:v>43884.760416666599</c:v>
                </c:pt>
                <c:pt idx="45761">
                  <c:v>43884.78125</c:v>
                </c:pt>
                <c:pt idx="45762">
                  <c:v>43884.802083333401</c:v>
                </c:pt>
                <c:pt idx="45763">
                  <c:v>43884.822916666599</c:v>
                </c:pt>
                <c:pt idx="45764">
                  <c:v>43884.84375</c:v>
                </c:pt>
                <c:pt idx="45765">
                  <c:v>43884.864583333401</c:v>
                </c:pt>
                <c:pt idx="45766">
                  <c:v>43884.885416666599</c:v>
                </c:pt>
                <c:pt idx="45767">
                  <c:v>43884.90625</c:v>
                </c:pt>
                <c:pt idx="45768">
                  <c:v>43884.927083333401</c:v>
                </c:pt>
                <c:pt idx="45769">
                  <c:v>43884.947916666599</c:v>
                </c:pt>
                <c:pt idx="45770">
                  <c:v>43884.96875</c:v>
                </c:pt>
                <c:pt idx="45771">
                  <c:v>43884.989583333401</c:v>
                </c:pt>
                <c:pt idx="45772">
                  <c:v>43885.010416666599</c:v>
                </c:pt>
                <c:pt idx="45773">
                  <c:v>43885.03125</c:v>
                </c:pt>
                <c:pt idx="45774">
                  <c:v>43885.052083333401</c:v>
                </c:pt>
                <c:pt idx="45775">
                  <c:v>43885.072916666599</c:v>
                </c:pt>
                <c:pt idx="45776">
                  <c:v>43885.09375</c:v>
                </c:pt>
                <c:pt idx="45777">
                  <c:v>43885.114583333401</c:v>
                </c:pt>
                <c:pt idx="45778">
                  <c:v>43885.135416666599</c:v>
                </c:pt>
                <c:pt idx="45779">
                  <c:v>43885.15625</c:v>
                </c:pt>
                <c:pt idx="45780">
                  <c:v>43885.177083333401</c:v>
                </c:pt>
                <c:pt idx="45781">
                  <c:v>43885.197916666599</c:v>
                </c:pt>
                <c:pt idx="45782">
                  <c:v>43885.21875</c:v>
                </c:pt>
                <c:pt idx="45783">
                  <c:v>43885.239583333401</c:v>
                </c:pt>
                <c:pt idx="45784">
                  <c:v>43885.260416666599</c:v>
                </c:pt>
                <c:pt idx="45785">
                  <c:v>43885.28125</c:v>
                </c:pt>
                <c:pt idx="45786">
                  <c:v>43885.302083333401</c:v>
                </c:pt>
                <c:pt idx="45787">
                  <c:v>43885.322916666599</c:v>
                </c:pt>
                <c:pt idx="45788">
                  <c:v>43885.34375</c:v>
                </c:pt>
                <c:pt idx="45789">
                  <c:v>43885.364583333401</c:v>
                </c:pt>
                <c:pt idx="45790">
                  <c:v>43885.385416666599</c:v>
                </c:pt>
                <c:pt idx="45791">
                  <c:v>43885.40625</c:v>
                </c:pt>
                <c:pt idx="45792">
                  <c:v>43885.427083333401</c:v>
                </c:pt>
                <c:pt idx="45793">
                  <c:v>43885.447916666599</c:v>
                </c:pt>
                <c:pt idx="45794">
                  <c:v>43885.46875</c:v>
                </c:pt>
                <c:pt idx="45795">
                  <c:v>43885.489583333401</c:v>
                </c:pt>
                <c:pt idx="45796">
                  <c:v>43885.510416666599</c:v>
                </c:pt>
                <c:pt idx="45797">
                  <c:v>43885.53125</c:v>
                </c:pt>
                <c:pt idx="45798">
                  <c:v>43885.552083333401</c:v>
                </c:pt>
                <c:pt idx="45799">
                  <c:v>43885.572916666599</c:v>
                </c:pt>
                <c:pt idx="45800">
                  <c:v>43885.59375</c:v>
                </c:pt>
                <c:pt idx="45801">
                  <c:v>43885.614583333401</c:v>
                </c:pt>
                <c:pt idx="45802">
                  <c:v>43885.635416666599</c:v>
                </c:pt>
                <c:pt idx="45803">
                  <c:v>43885.65625</c:v>
                </c:pt>
                <c:pt idx="45804">
                  <c:v>43885.677083333401</c:v>
                </c:pt>
                <c:pt idx="45805">
                  <c:v>43885.697916666599</c:v>
                </c:pt>
                <c:pt idx="45806">
                  <c:v>43885.71875</c:v>
                </c:pt>
                <c:pt idx="45807">
                  <c:v>43885.739583333401</c:v>
                </c:pt>
                <c:pt idx="45808">
                  <c:v>43885.760416666599</c:v>
                </c:pt>
                <c:pt idx="45809">
                  <c:v>43885.78125</c:v>
                </c:pt>
                <c:pt idx="45810">
                  <c:v>43885.802083333401</c:v>
                </c:pt>
                <c:pt idx="45811">
                  <c:v>43885.822916666599</c:v>
                </c:pt>
                <c:pt idx="45812">
                  <c:v>43885.84375</c:v>
                </c:pt>
                <c:pt idx="45813">
                  <c:v>43885.864583333401</c:v>
                </c:pt>
                <c:pt idx="45814">
                  <c:v>43885.885416666599</c:v>
                </c:pt>
                <c:pt idx="45815">
                  <c:v>43885.90625</c:v>
                </c:pt>
                <c:pt idx="45816">
                  <c:v>43885.927083333401</c:v>
                </c:pt>
                <c:pt idx="45817">
                  <c:v>43885.947916666599</c:v>
                </c:pt>
                <c:pt idx="45818">
                  <c:v>43885.96875</c:v>
                </c:pt>
                <c:pt idx="45819">
                  <c:v>43885.989583333401</c:v>
                </c:pt>
                <c:pt idx="45820">
                  <c:v>43886.010416666599</c:v>
                </c:pt>
                <c:pt idx="45821">
                  <c:v>43886.03125</c:v>
                </c:pt>
                <c:pt idx="45822">
                  <c:v>43886.052083333401</c:v>
                </c:pt>
                <c:pt idx="45823">
                  <c:v>43886.072916666599</c:v>
                </c:pt>
                <c:pt idx="45824">
                  <c:v>43886.09375</c:v>
                </c:pt>
                <c:pt idx="45825">
                  <c:v>43886.114583333401</c:v>
                </c:pt>
                <c:pt idx="45826">
                  <c:v>43886.135416666599</c:v>
                </c:pt>
                <c:pt idx="45827">
                  <c:v>43886.15625</c:v>
                </c:pt>
                <c:pt idx="45828">
                  <c:v>43886.177083333401</c:v>
                </c:pt>
                <c:pt idx="45829">
                  <c:v>43886.197916666599</c:v>
                </c:pt>
                <c:pt idx="45830">
                  <c:v>43886.21875</c:v>
                </c:pt>
                <c:pt idx="45831">
                  <c:v>43886.239583333401</c:v>
                </c:pt>
                <c:pt idx="45832">
                  <c:v>43886.260416666599</c:v>
                </c:pt>
                <c:pt idx="45833">
                  <c:v>43886.28125</c:v>
                </c:pt>
                <c:pt idx="45834">
                  <c:v>43886.302083333401</c:v>
                </c:pt>
                <c:pt idx="45835">
                  <c:v>43886.322916666599</c:v>
                </c:pt>
                <c:pt idx="45836">
                  <c:v>43886.34375</c:v>
                </c:pt>
                <c:pt idx="45837">
                  <c:v>43886.364583333401</c:v>
                </c:pt>
                <c:pt idx="45838">
                  <c:v>43886.385416666599</c:v>
                </c:pt>
                <c:pt idx="45839">
                  <c:v>43886.40625</c:v>
                </c:pt>
                <c:pt idx="45840">
                  <c:v>43886.427083333401</c:v>
                </c:pt>
                <c:pt idx="45841">
                  <c:v>43886.447916666599</c:v>
                </c:pt>
                <c:pt idx="45842">
                  <c:v>43886.46875</c:v>
                </c:pt>
                <c:pt idx="45843">
                  <c:v>43886.489583333401</c:v>
                </c:pt>
                <c:pt idx="45844">
                  <c:v>43886.510416666599</c:v>
                </c:pt>
                <c:pt idx="45845">
                  <c:v>43886.53125</c:v>
                </c:pt>
                <c:pt idx="45846">
                  <c:v>43886.552083333401</c:v>
                </c:pt>
                <c:pt idx="45847">
                  <c:v>43886.572916666599</c:v>
                </c:pt>
                <c:pt idx="45848">
                  <c:v>43886.59375</c:v>
                </c:pt>
                <c:pt idx="45849">
                  <c:v>43886.614583333401</c:v>
                </c:pt>
                <c:pt idx="45850">
                  <c:v>43886.635416666599</c:v>
                </c:pt>
                <c:pt idx="45851">
                  <c:v>43886.65625</c:v>
                </c:pt>
                <c:pt idx="45852">
                  <c:v>43886.677083333401</c:v>
                </c:pt>
                <c:pt idx="45853">
                  <c:v>43886.697916666599</c:v>
                </c:pt>
                <c:pt idx="45854">
                  <c:v>43886.71875</c:v>
                </c:pt>
                <c:pt idx="45855">
                  <c:v>43886.739583333401</c:v>
                </c:pt>
                <c:pt idx="45856">
                  <c:v>43886.760416666599</c:v>
                </c:pt>
                <c:pt idx="45857">
                  <c:v>43886.78125</c:v>
                </c:pt>
                <c:pt idx="45858">
                  <c:v>43886.802083333401</c:v>
                </c:pt>
                <c:pt idx="45859">
                  <c:v>43886.822916666599</c:v>
                </c:pt>
                <c:pt idx="45860">
                  <c:v>43886.84375</c:v>
                </c:pt>
                <c:pt idx="45861">
                  <c:v>43886.864583333401</c:v>
                </c:pt>
                <c:pt idx="45862">
                  <c:v>43886.885416666599</c:v>
                </c:pt>
                <c:pt idx="45863">
                  <c:v>43886.90625</c:v>
                </c:pt>
                <c:pt idx="45864">
                  <c:v>43886.927083333401</c:v>
                </c:pt>
                <c:pt idx="45865">
                  <c:v>43886.947916666599</c:v>
                </c:pt>
                <c:pt idx="45866">
                  <c:v>43886.96875</c:v>
                </c:pt>
                <c:pt idx="45867">
                  <c:v>43886.989583333401</c:v>
                </c:pt>
                <c:pt idx="45868">
                  <c:v>43887.010416666599</c:v>
                </c:pt>
                <c:pt idx="45869">
                  <c:v>43887.03125</c:v>
                </c:pt>
                <c:pt idx="45870">
                  <c:v>43887.052083333401</c:v>
                </c:pt>
                <c:pt idx="45871">
                  <c:v>43887.072916666599</c:v>
                </c:pt>
                <c:pt idx="45872">
                  <c:v>43887.09375</c:v>
                </c:pt>
                <c:pt idx="45873">
                  <c:v>43887.114583333401</c:v>
                </c:pt>
                <c:pt idx="45874">
                  <c:v>43887.135416666599</c:v>
                </c:pt>
                <c:pt idx="45875">
                  <c:v>43887.15625</c:v>
                </c:pt>
                <c:pt idx="45876">
                  <c:v>43887.177083333401</c:v>
                </c:pt>
                <c:pt idx="45877">
                  <c:v>43887.197916666599</c:v>
                </c:pt>
                <c:pt idx="45878">
                  <c:v>43887.21875</c:v>
                </c:pt>
                <c:pt idx="45879">
                  <c:v>43887.239583333401</c:v>
                </c:pt>
                <c:pt idx="45880">
                  <c:v>43887.260416666599</c:v>
                </c:pt>
                <c:pt idx="45881">
                  <c:v>43887.28125</c:v>
                </c:pt>
                <c:pt idx="45882">
                  <c:v>43887.302083333401</c:v>
                </c:pt>
                <c:pt idx="45883">
                  <c:v>43887.322916666599</c:v>
                </c:pt>
                <c:pt idx="45884">
                  <c:v>43887.34375</c:v>
                </c:pt>
                <c:pt idx="45885">
                  <c:v>43887.364583333401</c:v>
                </c:pt>
                <c:pt idx="45886">
                  <c:v>43887.385416666599</c:v>
                </c:pt>
                <c:pt idx="45887">
                  <c:v>43887.40625</c:v>
                </c:pt>
                <c:pt idx="45888">
                  <c:v>43887.427083333401</c:v>
                </c:pt>
                <c:pt idx="45889">
                  <c:v>43887.447916666599</c:v>
                </c:pt>
                <c:pt idx="45890">
                  <c:v>43887.46875</c:v>
                </c:pt>
                <c:pt idx="45891">
                  <c:v>43887.489583333401</c:v>
                </c:pt>
                <c:pt idx="45892">
                  <c:v>43887.510416666599</c:v>
                </c:pt>
                <c:pt idx="45893">
                  <c:v>43887.53125</c:v>
                </c:pt>
                <c:pt idx="45894">
                  <c:v>43887.552083333401</c:v>
                </c:pt>
                <c:pt idx="45895">
                  <c:v>43887.572916666599</c:v>
                </c:pt>
                <c:pt idx="45896">
                  <c:v>43887.59375</c:v>
                </c:pt>
                <c:pt idx="45897">
                  <c:v>43887.614583333401</c:v>
                </c:pt>
                <c:pt idx="45898">
                  <c:v>43887.635416666599</c:v>
                </c:pt>
                <c:pt idx="45899">
                  <c:v>43887.65625</c:v>
                </c:pt>
                <c:pt idx="45900">
                  <c:v>43887.677083333401</c:v>
                </c:pt>
                <c:pt idx="45901">
                  <c:v>43887.697916666599</c:v>
                </c:pt>
                <c:pt idx="45902">
                  <c:v>43887.71875</c:v>
                </c:pt>
                <c:pt idx="45903">
                  <c:v>43887.739583333401</c:v>
                </c:pt>
                <c:pt idx="45904">
                  <c:v>43887.760416666599</c:v>
                </c:pt>
                <c:pt idx="45905">
                  <c:v>43887.78125</c:v>
                </c:pt>
                <c:pt idx="45906">
                  <c:v>43887.802083333401</c:v>
                </c:pt>
                <c:pt idx="45907">
                  <c:v>43887.822916666599</c:v>
                </c:pt>
                <c:pt idx="45908">
                  <c:v>43887.84375</c:v>
                </c:pt>
                <c:pt idx="45909">
                  <c:v>43887.864583333401</c:v>
                </c:pt>
                <c:pt idx="45910">
                  <c:v>43887.885416666599</c:v>
                </c:pt>
                <c:pt idx="45911">
                  <c:v>43887.90625</c:v>
                </c:pt>
                <c:pt idx="45912">
                  <c:v>43887.927083333401</c:v>
                </c:pt>
                <c:pt idx="45913">
                  <c:v>43887.947916666599</c:v>
                </c:pt>
                <c:pt idx="45914">
                  <c:v>43887.96875</c:v>
                </c:pt>
                <c:pt idx="45915">
                  <c:v>43887.989583333401</c:v>
                </c:pt>
                <c:pt idx="45916">
                  <c:v>43888.010416666599</c:v>
                </c:pt>
                <c:pt idx="45917">
                  <c:v>43888.03125</c:v>
                </c:pt>
                <c:pt idx="45918">
                  <c:v>43888.052083333401</c:v>
                </c:pt>
                <c:pt idx="45919">
                  <c:v>43888.072916666599</c:v>
                </c:pt>
                <c:pt idx="45920">
                  <c:v>43888.09375</c:v>
                </c:pt>
                <c:pt idx="45921">
                  <c:v>43888.114583333401</c:v>
                </c:pt>
                <c:pt idx="45922">
                  <c:v>43888.135416666599</c:v>
                </c:pt>
                <c:pt idx="45923">
                  <c:v>43888.15625</c:v>
                </c:pt>
                <c:pt idx="45924">
                  <c:v>43888.177083333401</c:v>
                </c:pt>
                <c:pt idx="45925">
                  <c:v>43888.197916666599</c:v>
                </c:pt>
                <c:pt idx="45926">
                  <c:v>43888.21875</c:v>
                </c:pt>
                <c:pt idx="45927">
                  <c:v>43888.239583333401</c:v>
                </c:pt>
                <c:pt idx="45928">
                  <c:v>43888.260416666599</c:v>
                </c:pt>
                <c:pt idx="45929">
                  <c:v>43888.28125</c:v>
                </c:pt>
                <c:pt idx="45930">
                  <c:v>43888.302083333401</c:v>
                </c:pt>
                <c:pt idx="45931">
                  <c:v>43888.322916666599</c:v>
                </c:pt>
                <c:pt idx="45932">
                  <c:v>43888.34375</c:v>
                </c:pt>
                <c:pt idx="45933">
                  <c:v>43888.364583333401</c:v>
                </c:pt>
                <c:pt idx="45934">
                  <c:v>43888.385416666599</c:v>
                </c:pt>
                <c:pt idx="45935">
                  <c:v>43888.40625</c:v>
                </c:pt>
                <c:pt idx="45936">
                  <c:v>43888.427083333401</c:v>
                </c:pt>
                <c:pt idx="45937">
                  <c:v>43888.447916666599</c:v>
                </c:pt>
                <c:pt idx="45938">
                  <c:v>43888.46875</c:v>
                </c:pt>
                <c:pt idx="45939">
                  <c:v>43888.489583333401</c:v>
                </c:pt>
                <c:pt idx="45940">
                  <c:v>43888.510416666599</c:v>
                </c:pt>
                <c:pt idx="45941">
                  <c:v>43888.53125</c:v>
                </c:pt>
                <c:pt idx="45942">
                  <c:v>43888.552083333401</c:v>
                </c:pt>
                <c:pt idx="45943">
                  <c:v>43888.572916666599</c:v>
                </c:pt>
                <c:pt idx="45944">
                  <c:v>43888.59375</c:v>
                </c:pt>
                <c:pt idx="45945">
                  <c:v>43888.614583333401</c:v>
                </c:pt>
                <c:pt idx="45946">
                  <c:v>43888.635416666599</c:v>
                </c:pt>
                <c:pt idx="45947">
                  <c:v>43888.65625</c:v>
                </c:pt>
                <c:pt idx="45948">
                  <c:v>43888.677083333401</c:v>
                </c:pt>
                <c:pt idx="45949">
                  <c:v>43888.697916666599</c:v>
                </c:pt>
                <c:pt idx="45950">
                  <c:v>43888.71875</c:v>
                </c:pt>
                <c:pt idx="45951">
                  <c:v>43888.739583333401</c:v>
                </c:pt>
                <c:pt idx="45952">
                  <c:v>43888.760416666599</c:v>
                </c:pt>
                <c:pt idx="45953">
                  <c:v>43888.78125</c:v>
                </c:pt>
                <c:pt idx="45954">
                  <c:v>43888.802083333401</c:v>
                </c:pt>
                <c:pt idx="45955">
                  <c:v>43888.822916666599</c:v>
                </c:pt>
                <c:pt idx="45956">
                  <c:v>43888.84375</c:v>
                </c:pt>
                <c:pt idx="45957">
                  <c:v>43888.864583333401</c:v>
                </c:pt>
                <c:pt idx="45958">
                  <c:v>43888.885416666599</c:v>
                </c:pt>
                <c:pt idx="45959">
                  <c:v>43888.90625</c:v>
                </c:pt>
                <c:pt idx="45960">
                  <c:v>43888.927083333401</c:v>
                </c:pt>
                <c:pt idx="45961">
                  <c:v>43888.947916666599</c:v>
                </c:pt>
                <c:pt idx="45962">
                  <c:v>43888.96875</c:v>
                </c:pt>
                <c:pt idx="45963">
                  <c:v>43888.989583333401</c:v>
                </c:pt>
                <c:pt idx="45964">
                  <c:v>43889.010416666599</c:v>
                </c:pt>
                <c:pt idx="45965">
                  <c:v>43889.03125</c:v>
                </c:pt>
                <c:pt idx="45966">
                  <c:v>43889.052083333401</c:v>
                </c:pt>
                <c:pt idx="45967">
                  <c:v>43889.072916666599</c:v>
                </c:pt>
                <c:pt idx="45968">
                  <c:v>43889.09375</c:v>
                </c:pt>
                <c:pt idx="45969">
                  <c:v>43889.114583333401</c:v>
                </c:pt>
                <c:pt idx="45970">
                  <c:v>43889.135416666599</c:v>
                </c:pt>
                <c:pt idx="45971">
                  <c:v>43889.15625</c:v>
                </c:pt>
                <c:pt idx="45972">
                  <c:v>43889.177083333401</c:v>
                </c:pt>
                <c:pt idx="45973">
                  <c:v>43889.197916666599</c:v>
                </c:pt>
                <c:pt idx="45974">
                  <c:v>43889.21875</c:v>
                </c:pt>
                <c:pt idx="45975">
                  <c:v>43889.239583333401</c:v>
                </c:pt>
                <c:pt idx="45976">
                  <c:v>43889.260416666599</c:v>
                </c:pt>
                <c:pt idx="45977">
                  <c:v>43889.28125</c:v>
                </c:pt>
                <c:pt idx="45978">
                  <c:v>43889.302083333401</c:v>
                </c:pt>
                <c:pt idx="45979">
                  <c:v>43889.322916666599</c:v>
                </c:pt>
                <c:pt idx="45980">
                  <c:v>43889.34375</c:v>
                </c:pt>
                <c:pt idx="45981">
                  <c:v>43889.364583333401</c:v>
                </c:pt>
                <c:pt idx="45982">
                  <c:v>43889.385416666599</c:v>
                </c:pt>
                <c:pt idx="45983">
                  <c:v>43889.40625</c:v>
                </c:pt>
                <c:pt idx="45984">
                  <c:v>43889.427083333401</c:v>
                </c:pt>
                <c:pt idx="45985">
                  <c:v>43889.447916666599</c:v>
                </c:pt>
                <c:pt idx="45986">
                  <c:v>43889.46875</c:v>
                </c:pt>
                <c:pt idx="45987">
                  <c:v>43889.489583333401</c:v>
                </c:pt>
                <c:pt idx="45988">
                  <c:v>43889.510416666599</c:v>
                </c:pt>
                <c:pt idx="45989">
                  <c:v>43889.53125</c:v>
                </c:pt>
                <c:pt idx="45990">
                  <c:v>43889.552083333401</c:v>
                </c:pt>
                <c:pt idx="45991">
                  <c:v>43889.572916666599</c:v>
                </c:pt>
                <c:pt idx="45992">
                  <c:v>43889.59375</c:v>
                </c:pt>
                <c:pt idx="45993">
                  <c:v>43889.614583333401</c:v>
                </c:pt>
                <c:pt idx="45994">
                  <c:v>43889.635416666599</c:v>
                </c:pt>
                <c:pt idx="45995">
                  <c:v>43889.65625</c:v>
                </c:pt>
                <c:pt idx="45996">
                  <c:v>43889.677083333401</c:v>
                </c:pt>
                <c:pt idx="45997">
                  <c:v>43889.697916666599</c:v>
                </c:pt>
                <c:pt idx="45998">
                  <c:v>43889.71875</c:v>
                </c:pt>
                <c:pt idx="45999">
                  <c:v>43889.739583333401</c:v>
                </c:pt>
                <c:pt idx="46000">
                  <c:v>43889.760416666599</c:v>
                </c:pt>
                <c:pt idx="46001">
                  <c:v>43889.78125</c:v>
                </c:pt>
                <c:pt idx="46002">
                  <c:v>43889.802083333401</c:v>
                </c:pt>
                <c:pt idx="46003">
                  <c:v>43889.822916666599</c:v>
                </c:pt>
                <c:pt idx="46004">
                  <c:v>43889.84375</c:v>
                </c:pt>
                <c:pt idx="46005">
                  <c:v>43889.864583333401</c:v>
                </c:pt>
                <c:pt idx="46006">
                  <c:v>43889.885416666599</c:v>
                </c:pt>
                <c:pt idx="46007">
                  <c:v>43889.90625</c:v>
                </c:pt>
                <c:pt idx="46008">
                  <c:v>43889.927083333401</c:v>
                </c:pt>
                <c:pt idx="46009">
                  <c:v>43889.947916666599</c:v>
                </c:pt>
                <c:pt idx="46010">
                  <c:v>43889.96875</c:v>
                </c:pt>
                <c:pt idx="46011">
                  <c:v>43889.989583333401</c:v>
                </c:pt>
                <c:pt idx="46012">
                  <c:v>43890.010416666599</c:v>
                </c:pt>
                <c:pt idx="46013">
                  <c:v>43890.03125</c:v>
                </c:pt>
                <c:pt idx="46014">
                  <c:v>43890.052083333401</c:v>
                </c:pt>
                <c:pt idx="46015">
                  <c:v>43890.072916666599</c:v>
                </c:pt>
                <c:pt idx="46016">
                  <c:v>43890.09375</c:v>
                </c:pt>
                <c:pt idx="46017">
                  <c:v>43890.114583333401</c:v>
                </c:pt>
                <c:pt idx="46018">
                  <c:v>43890.135416666599</c:v>
                </c:pt>
                <c:pt idx="46019">
                  <c:v>43890.15625</c:v>
                </c:pt>
                <c:pt idx="46020">
                  <c:v>43890.177083333401</c:v>
                </c:pt>
                <c:pt idx="46021">
                  <c:v>43890.197916666599</c:v>
                </c:pt>
                <c:pt idx="46022">
                  <c:v>43890.21875</c:v>
                </c:pt>
                <c:pt idx="46023">
                  <c:v>43890.239583333401</c:v>
                </c:pt>
                <c:pt idx="46024">
                  <c:v>43890.260416666599</c:v>
                </c:pt>
                <c:pt idx="46025">
                  <c:v>43890.28125</c:v>
                </c:pt>
                <c:pt idx="46026">
                  <c:v>43890.302083333401</c:v>
                </c:pt>
                <c:pt idx="46027">
                  <c:v>43890.322916666599</c:v>
                </c:pt>
                <c:pt idx="46028">
                  <c:v>43890.34375</c:v>
                </c:pt>
                <c:pt idx="46029">
                  <c:v>43890.364583333401</c:v>
                </c:pt>
                <c:pt idx="46030">
                  <c:v>43890.385416666599</c:v>
                </c:pt>
                <c:pt idx="46031">
                  <c:v>43890.40625</c:v>
                </c:pt>
                <c:pt idx="46032">
                  <c:v>43890.427083333401</c:v>
                </c:pt>
                <c:pt idx="46033">
                  <c:v>43890.447916666599</c:v>
                </c:pt>
                <c:pt idx="46034">
                  <c:v>43890.46875</c:v>
                </c:pt>
                <c:pt idx="46035">
                  <c:v>43890.489583333401</c:v>
                </c:pt>
                <c:pt idx="46036">
                  <c:v>43890.510416666599</c:v>
                </c:pt>
                <c:pt idx="46037">
                  <c:v>43890.53125</c:v>
                </c:pt>
                <c:pt idx="46038">
                  <c:v>43890.552083333401</c:v>
                </c:pt>
                <c:pt idx="46039">
                  <c:v>43890.572916666599</c:v>
                </c:pt>
                <c:pt idx="46040">
                  <c:v>43890.59375</c:v>
                </c:pt>
                <c:pt idx="46041">
                  <c:v>43890.614583333401</c:v>
                </c:pt>
                <c:pt idx="46042">
                  <c:v>43890.635416666599</c:v>
                </c:pt>
                <c:pt idx="46043">
                  <c:v>43890.65625</c:v>
                </c:pt>
                <c:pt idx="46044">
                  <c:v>43890.677083333401</c:v>
                </c:pt>
                <c:pt idx="46045">
                  <c:v>43890.697916666599</c:v>
                </c:pt>
                <c:pt idx="46046">
                  <c:v>43890.71875</c:v>
                </c:pt>
                <c:pt idx="46047">
                  <c:v>43890.739583333401</c:v>
                </c:pt>
                <c:pt idx="46048">
                  <c:v>43890.760416666599</c:v>
                </c:pt>
                <c:pt idx="46049">
                  <c:v>43890.78125</c:v>
                </c:pt>
                <c:pt idx="46050">
                  <c:v>43890.802083333401</c:v>
                </c:pt>
                <c:pt idx="46051">
                  <c:v>43890.822916666599</c:v>
                </c:pt>
                <c:pt idx="46052">
                  <c:v>43890.84375</c:v>
                </c:pt>
                <c:pt idx="46053">
                  <c:v>43890.864583333401</c:v>
                </c:pt>
                <c:pt idx="46054">
                  <c:v>43890.885416666599</c:v>
                </c:pt>
                <c:pt idx="46055">
                  <c:v>43890.90625</c:v>
                </c:pt>
                <c:pt idx="46056">
                  <c:v>43890.927083333401</c:v>
                </c:pt>
                <c:pt idx="46057">
                  <c:v>43890.947916666599</c:v>
                </c:pt>
                <c:pt idx="46058">
                  <c:v>43890.96875</c:v>
                </c:pt>
                <c:pt idx="46059">
                  <c:v>43890.989583333401</c:v>
                </c:pt>
                <c:pt idx="46060">
                  <c:v>43891.010416666664</c:v>
                </c:pt>
                <c:pt idx="46061">
                  <c:v>43891.03125</c:v>
                </c:pt>
                <c:pt idx="46062">
                  <c:v>43891.052083333336</c:v>
                </c:pt>
                <c:pt idx="46063">
                  <c:v>43891.072916666664</c:v>
                </c:pt>
                <c:pt idx="46064">
                  <c:v>43891.09375</c:v>
                </c:pt>
                <c:pt idx="46065">
                  <c:v>43891.114583333336</c:v>
                </c:pt>
                <c:pt idx="46066">
                  <c:v>43891.135416666664</c:v>
                </c:pt>
                <c:pt idx="46067">
                  <c:v>43891.15625</c:v>
                </c:pt>
                <c:pt idx="46068">
                  <c:v>43891.177083333336</c:v>
                </c:pt>
                <c:pt idx="46069">
                  <c:v>43891.197916666664</c:v>
                </c:pt>
                <c:pt idx="46070">
                  <c:v>43891.21875</c:v>
                </c:pt>
                <c:pt idx="46071">
                  <c:v>43891.239583333336</c:v>
                </c:pt>
                <c:pt idx="46072">
                  <c:v>43891.260416666664</c:v>
                </c:pt>
                <c:pt idx="46073">
                  <c:v>43891.28125</c:v>
                </c:pt>
                <c:pt idx="46074">
                  <c:v>43891.302083333336</c:v>
                </c:pt>
                <c:pt idx="46075">
                  <c:v>43891.322916666664</c:v>
                </c:pt>
                <c:pt idx="46076">
                  <c:v>43891.34375</c:v>
                </c:pt>
                <c:pt idx="46077">
                  <c:v>43891.364583333336</c:v>
                </c:pt>
                <c:pt idx="46078">
                  <c:v>43891.385416666664</c:v>
                </c:pt>
                <c:pt idx="46079">
                  <c:v>43891.40625</c:v>
                </c:pt>
                <c:pt idx="46080">
                  <c:v>43891.427083333336</c:v>
                </c:pt>
                <c:pt idx="46081">
                  <c:v>43891.447916666664</c:v>
                </c:pt>
                <c:pt idx="46082">
                  <c:v>43891.46875</c:v>
                </c:pt>
                <c:pt idx="46083">
                  <c:v>43891.489583333336</c:v>
                </c:pt>
                <c:pt idx="46084">
                  <c:v>43891.510416666664</c:v>
                </c:pt>
                <c:pt idx="46085">
                  <c:v>43891.53125</c:v>
                </c:pt>
                <c:pt idx="46086">
                  <c:v>43891.552083333336</c:v>
                </c:pt>
                <c:pt idx="46087">
                  <c:v>43891.572916666664</c:v>
                </c:pt>
                <c:pt idx="46088">
                  <c:v>43891.59375</c:v>
                </c:pt>
                <c:pt idx="46089">
                  <c:v>43891.614583333336</c:v>
                </c:pt>
                <c:pt idx="46090">
                  <c:v>43891.635416666664</c:v>
                </c:pt>
                <c:pt idx="46091">
                  <c:v>43891.65625</c:v>
                </c:pt>
                <c:pt idx="46092">
                  <c:v>43891.677083333336</c:v>
                </c:pt>
                <c:pt idx="46093">
                  <c:v>43891.697916666664</c:v>
                </c:pt>
                <c:pt idx="46094">
                  <c:v>43891.71875</c:v>
                </c:pt>
                <c:pt idx="46095">
                  <c:v>43891.739583333336</c:v>
                </c:pt>
                <c:pt idx="46096">
                  <c:v>43891.760416666664</c:v>
                </c:pt>
                <c:pt idx="46097">
                  <c:v>43891.78125</c:v>
                </c:pt>
                <c:pt idx="46098">
                  <c:v>43891.802083333336</c:v>
                </c:pt>
                <c:pt idx="46099">
                  <c:v>43891.822916666664</c:v>
                </c:pt>
                <c:pt idx="46100">
                  <c:v>43891.84375</c:v>
                </c:pt>
                <c:pt idx="46101">
                  <c:v>43891.864583333336</c:v>
                </c:pt>
                <c:pt idx="46102">
                  <c:v>43891.885416666664</c:v>
                </c:pt>
                <c:pt idx="46103">
                  <c:v>43891.90625</c:v>
                </c:pt>
                <c:pt idx="46104">
                  <c:v>43891.927083333336</c:v>
                </c:pt>
                <c:pt idx="46105">
                  <c:v>43891.947916666664</c:v>
                </c:pt>
                <c:pt idx="46106">
                  <c:v>43891.96875</c:v>
                </c:pt>
                <c:pt idx="46107">
                  <c:v>43891.989583333336</c:v>
                </c:pt>
                <c:pt idx="46108">
                  <c:v>43892.010416666664</c:v>
                </c:pt>
                <c:pt idx="46109">
                  <c:v>43892.03125</c:v>
                </c:pt>
                <c:pt idx="46110">
                  <c:v>43892.052083333336</c:v>
                </c:pt>
                <c:pt idx="46111">
                  <c:v>43892.072916666664</c:v>
                </c:pt>
                <c:pt idx="46112">
                  <c:v>43892.09375</c:v>
                </c:pt>
                <c:pt idx="46113">
                  <c:v>43892.114583333336</c:v>
                </c:pt>
                <c:pt idx="46114">
                  <c:v>43892.135416666664</c:v>
                </c:pt>
                <c:pt idx="46115">
                  <c:v>43892.15625</c:v>
                </c:pt>
                <c:pt idx="46116">
                  <c:v>43892.177083333336</c:v>
                </c:pt>
                <c:pt idx="46117">
                  <c:v>43892.197916666664</c:v>
                </c:pt>
                <c:pt idx="46118">
                  <c:v>43892.21875</c:v>
                </c:pt>
                <c:pt idx="46119">
                  <c:v>43892.239583333336</c:v>
                </c:pt>
                <c:pt idx="46120">
                  <c:v>43892.260416666664</c:v>
                </c:pt>
                <c:pt idx="46121">
                  <c:v>43892.28125</c:v>
                </c:pt>
                <c:pt idx="46122">
                  <c:v>43892.302083333336</c:v>
                </c:pt>
                <c:pt idx="46123">
                  <c:v>43892.322916666664</c:v>
                </c:pt>
                <c:pt idx="46124">
                  <c:v>43892.34375</c:v>
                </c:pt>
                <c:pt idx="46125">
                  <c:v>43892.364583333336</c:v>
                </c:pt>
                <c:pt idx="46126">
                  <c:v>43892.385416666664</c:v>
                </c:pt>
                <c:pt idx="46127">
                  <c:v>43892.40625</c:v>
                </c:pt>
                <c:pt idx="46128">
                  <c:v>43892.427083333336</c:v>
                </c:pt>
                <c:pt idx="46129">
                  <c:v>43892.447916666664</c:v>
                </c:pt>
                <c:pt idx="46130">
                  <c:v>43892.46875</c:v>
                </c:pt>
                <c:pt idx="46131">
                  <c:v>43892.489583333336</c:v>
                </c:pt>
                <c:pt idx="46132">
                  <c:v>43892.510416666664</c:v>
                </c:pt>
                <c:pt idx="46133">
                  <c:v>43892.53125</c:v>
                </c:pt>
                <c:pt idx="46134">
                  <c:v>43892.552083333336</c:v>
                </c:pt>
                <c:pt idx="46135">
                  <c:v>43892.572916666664</c:v>
                </c:pt>
                <c:pt idx="46136">
                  <c:v>43892.59375</c:v>
                </c:pt>
                <c:pt idx="46137">
                  <c:v>43892.614583333336</c:v>
                </c:pt>
                <c:pt idx="46138">
                  <c:v>43892.635416666664</c:v>
                </c:pt>
                <c:pt idx="46139">
                  <c:v>43892.65625</c:v>
                </c:pt>
                <c:pt idx="46140">
                  <c:v>43892.677083333336</c:v>
                </c:pt>
                <c:pt idx="46141">
                  <c:v>43892.697916666664</c:v>
                </c:pt>
                <c:pt idx="46142">
                  <c:v>43892.71875</c:v>
                </c:pt>
                <c:pt idx="46143">
                  <c:v>43892.739583333336</c:v>
                </c:pt>
                <c:pt idx="46144">
                  <c:v>43892.760416666664</c:v>
                </c:pt>
                <c:pt idx="46145">
                  <c:v>43892.78125</c:v>
                </c:pt>
                <c:pt idx="46146">
                  <c:v>43892.802083333336</c:v>
                </c:pt>
                <c:pt idx="46147">
                  <c:v>43892.822916666664</c:v>
                </c:pt>
                <c:pt idx="46148">
                  <c:v>43892.84375</c:v>
                </c:pt>
                <c:pt idx="46149">
                  <c:v>43892.864583333336</c:v>
                </c:pt>
                <c:pt idx="46150">
                  <c:v>43892.885416666664</c:v>
                </c:pt>
                <c:pt idx="46151">
                  <c:v>43892.90625</c:v>
                </c:pt>
                <c:pt idx="46152">
                  <c:v>43892.927083333336</c:v>
                </c:pt>
                <c:pt idx="46153">
                  <c:v>43892.947916666664</c:v>
                </c:pt>
                <c:pt idx="46154">
                  <c:v>43892.96875</c:v>
                </c:pt>
                <c:pt idx="46155">
                  <c:v>43892.989583333336</c:v>
                </c:pt>
                <c:pt idx="46156">
                  <c:v>43893.010416666664</c:v>
                </c:pt>
                <c:pt idx="46157">
                  <c:v>43893.03125</c:v>
                </c:pt>
                <c:pt idx="46158">
                  <c:v>43893.052083333336</c:v>
                </c:pt>
                <c:pt idx="46159">
                  <c:v>43893.072916666664</c:v>
                </c:pt>
                <c:pt idx="46160">
                  <c:v>43893.09375</c:v>
                </c:pt>
                <c:pt idx="46161">
                  <c:v>43893.114583333336</c:v>
                </c:pt>
                <c:pt idx="46162">
                  <c:v>43893.135416666664</c:v>
                </c:pt>
                <c:pt idx="46163">
                  <c:v>43893.15625</c:v>
                </c:pt>
                <c:pt idx="46164">
                  <c:v>43893.177083333336</c:v>
                </c:pt>
                <c:pt idx="46165">
                  <c:v>43893.197916666664</c:v>
                </c:pt>
                <c:pt idx="46166">
                  <c:v>43893.21875</c:v>
                </c:pt>
                <c:pt idx="46167">
                  <c:v>43893.239583333336</c:v>
                </c:pt>
                <c:pt idx="46168">
                  <c:v>43893.260416666664</c:v>
                </c:pt>
                <c:pt idx="46169">
                  <c:v>43893.28125</c:v>
                </c:pt>
                <c:pt idx="46170">
                  <c:v>43893.302083333336</c:v>
                </c:pt>
                <c:pt idx="46171">
                  <c:v>43893.322916666664</c:v>
                </c:pt>
                <c:pt idx="46172">
                  <c:v>43893.34375</c:v>
                </c:pt>
                <c:pt idx="46173">
                  <c:v>43893.364583333336</c:v>
                </c:pt>
                <c:pt idx="46174">
                  <c:v>43893.385416666664</c:v>
                </c:pt>
                <c:pt idx="46175">
                  <c:v>43893.40625</c:v>
                </c:pt>
                <c:pt idx="46176">
                  <c:v>43893.427083333336</c:v>
                </c:pt>
                <c:pt idx="46177">
                  <c:v>43893.447916666664</c:v>
                </c:pt>
                <c:pt idx="46178">
                  <c:v>43893.46875</c:v>
                </c:pt>
                <c:pt idx="46179">
                  <c:v>43893.489583333336</c:v>
                </c:pt>
                <c:pt idx="46180">
                  <c:v>43893.510416666664</c:v>
                </c:pt>
                <c:pt idx="46181">
                  <c:v>43893.53125</c:v>
                </c:pt>
                <c:pt idx="46182">
                  <c:v>43893.552083333336</c:v>
                </c:pt>
                <c:pt idx="46183">
                  <c:v>43893.572916666664</c:v>
                </c:pt>
                <c:pt idx="46184">
                  <c:v>43893.59375</c:v>
                </c:pt>
                <c:pt idx="46185">
                  <c:v>43893.614583333336</c:v>
                </c:pt>
                <c:pt idx="46186">
                  <c:v>43893.635416666664</c:v>
                </c:pt>
                <c:pt idx="46187">
                  <c:v>43893.65625</c:v>
                </c:pt>
                <c:pt idx="46188">
                  <c:v>43893.677083333336</c:v>
                </c:pt>
                <c:pt idx="46189">
                  <c:v>43893.697916666664</c:v>
                </c:pt>
                <c:pt idx="46190">
                  <c:v>43893.71875</c:v>
                </c:pt>
                <c:pt idx="46191">
                  <c:v>43893.739583333336</c:v>
                </c:pt>
                <c:pt idx="46192">
                  <c:v>43893.760416666664</c:v>
                </c:pt>
                <c:pt idx="46193">
                  <c:v>43893.78125</c:v>
                </c:pt>
                <c:pt idx="46194">
                  <c:v>43893.802083333336</c:v>
                </c:pt>
                <c:pt idx="46195">
                  <c:v>43893.822916666664</c:v>
                </c:pt>
                <c:pt idx="46196">
                  <c:v>43893.84375</c:v>
                </c:pt>
                <c:pt idx="46197">
                  <c:v>43893.864583333336</c:v>
                </c:pt>
                <c:pt idx="46198">
                  <c:v>43893.885416666664</c:v>
                </c:pt>
                <c:pt idx="46199">
                  <c:v>43893.90625</c:v>
                </c:pt>
                <c:pt idx="46200">
                  <c:v>43893.927083333336</c:v>
                </c:pt>
                <c:pt idx="46201">
                  <c:v>43893.947916666664</c:v>
                </c:pt>
                <c:pt idx="46202">
                  <c:v>43893.96875</c:v>
                </c:pt>
                <c:pt idx="46203">
                  <c:v>43893.989583333336</c:v>
                </c:pt>
                <c:pt idx="46204">
                  <c:v>43894.010416666664</c:v>
                </c:pt>
                <c:pt idx="46205">
                  <c:v>43894.03125</c:v>
                </c:pt>
                <c:pt idx="46206">
                  <c:v>43894.052083333336</c:v>
                </c:pt>
                <c:pt idx="46207">
                  <c:v>43894.072916666664</c:v>
                </c:pt>
                <c:pt idx="46208">
                  <c:v>43894.09375</c:v>
                </c:pt>
                <c:pt idx="46209">
                  <c:v>43894.114583333336</c:v>
                </c:pt>
                <c:pt idx="46210">
                  <c:v>43894.135416666664</c:v>
                </c:pt>
                <c:pt idx="46211">
                  <c:v>43894.15625</c:v>
                </c:pt>
                <c:pt idx="46212">
                  <c:v>43894.177083333336</c:v>
                </c:pt>
                <c:pt idx="46213">
                  <c:v>43894.197916666664</c:v>
                </c:pt>
                <c:pt idx="46214">
                  <c:v>43894.21875</c:v>
                </c:pt>
                <c:pt idx="46215">
                  <c:v>43894.239583333336</c:v>
                </c:pt>
                <c:pt idx="46216">
                  <c:v>43894.260416666664</c:v>
                </c:pt>
                <c:pt idx="46217">
                  <c:v>43894.28125</c:v>
                </c:pt>
                <c:pt idx="46218">
                  <c:v>43894.302083333336</c:v>
                </c:pt>
                <c:pt idx="46219">
                  <c:v>43894.322916666664</c:v>
                </c:pt>
                <c:pt idx="46220">
                  <c:v>43894.34375</c:v>
                </c:pt>
                <c:pt idx="46221">
                  <c:v>43894.364583333336</c:v>
                </c:pt>
                <c:pt idx="46222">
                  <c:v>43894.385416666664</c:v>
                </c:pt>
                <c:pt idx="46223">
                  <c:v>43894.40625</c:v>
                </c:pt>
                <c:pt idx="46224">
                  <c:v>43894.427083333336</c:v>
                </c:pt>
                <c:pt idx="46225">
                  <c:v>43894.447916666664</c:v>
                </c:pt>
                <c:pt idx="46226">
                  <c:v>43894.46875</c:v>
                </c:pt>
                <c:pt idx="46227">
                  <c:v>43894.489583333336</c:v>
                </c:pt>
                <c:pt idx="46228">
                  <c:v>43894.510416666664</c:v>
                </c:pt>
                <c:pt idx="46229">
                  <c:v>43894.53125</c:v>
                </c:pt>
                <c:pt idx="46230">
                  <c:v>43894.552083333336</c:v>
                </c:pt>
                <c:pt idx="46231">
                  <c:v>43894.572916666664</c:v>
                </c:pt>
                <c:pt idx="46232">
                  <c:v>43894.59375</c:v>
                </c:pt>
                <c:pt idx="46233">
                  <c:v>43894.614583333336</c:v>
                </c:pt>
                <c:pt idx="46234">
                  <c:v>43894.635416666664</c:v>
                </c:pt>
                <c:pt idx="46235">
                  <c:v>43894.65625</c:v>
                </c:pt>
                <c:pt idx="46236">
                  <c:v>43894.677083333336</c:v>
                </c:pt>
                <c:pt idx="46237">
                  <c:v>43894.697916666664</c:v>
                </c:pt>
                <c:pt idx="46238">
                  <c:v>43894.71875</c:v>
                </c:pt>
                <c:pt idx="46239">
                  <c:v>43894.739583333336</c:v>
                </c:pt>
                <c:pt idx="46240">
                  <c:v>43894.760416666664</c:v>
                </c:pt>
                <c:pt idx="46241">
                  <c:v>43894.78125</c:v>
                </c:pt>
                <c:pt idx="46242">
                  <c:v>43894.802083333336</c:v>
                </c:pt>
                <c:pt idx="46243">
                  <c:v>43894.822916666664</c:v>
                </c:pt>
                <c:pt idx="46244">
                  <c:v>43894.84375</c:v>
                </c:pt>
                <c:pt idx="46245">
                  <c:v>43894.864583333336</c:v>
                </c:pt>
                <c:pt idx="46246">
                  <c:v>43894.885416666664</c:v>
                </c:pt>
                <c:pt idx="46247">
                  <c:v>43894.90625</c:v>
                </c:pt>
                <c:pt idx="46248">
                  <c:v>43894.927083333336</c:v>
                </c:pt>
                <c:pt idx="46249">
                  <c:v>43894.947916666664</c:v>
                </c:pt>
                <c:pt idx="46250">
                  <c:v>43894.96875</c:v>
                </c:pt>
                <c:pt idx="46251">
                  <c:v>43894.989583333336</c:v>
                </c:pt>
                <c:pt idx="46252">
                  <c:v>43895.010416666664</c:v>
                </c:pt>
                <c:pt idx="46253">
                  <c:v>43895.03125</c:v>
                </c:pt>
                <c:pt idx="46254">
                  <c:v>43895.052083333336</c:v>
                </c:pt>
                <c:pt idx="46255">
                  <c:v>43895.072916666664</c:v>
                </c:pt>
                <c:pt idx="46256">
                  <c:v>43895.09375</c:v>
                </c:pt>
                <c:pt idx="46257">
                  <c:v>43895.114583333336</c:v>
                </c:pt>
                <c:pt idx="46258">
                  <c:v>43895.135416666664</c:v>
                </c:pt>
                <c:pt idx="46259">
                  <c:v>43895.15625</c:v>
                </c:pt>
                <c:pt idx="46260">
                  <c:v>43895.177083333336</c:v>
                </c:pt>
                <c:pt idx="46261">
                  <c:v>43895.197916666664</c:v>
                </c:pt>
                <c:pt idx="46262">
                  <c:v>43895.21875</c:v>
                </c:pt>
                <c:pt idx="46263">
                  <c:v>43895.239583333336</c:v>
                </c:pt>
                <c:pt idx="46264">
                  <c:v>43895.260416666664</c:v>
                </c:pt>
                <c:pt idx="46265">
                  <c:v>43895.28125</c:v>
                </c:pt>
                <c:pt idx="46266">
                  <c:v>43895.302083333336</c:v>
                </c:pt>
                <c:pt idx="46267">
                  <c:v>43895.322916666664</c:v>
                </c:pt>
                <c:pt idx="46268">
                  <c:v>43895.34375</c:v>
                </c:pt>
                <c:pt idx="46269">
                  <c:v>43895.364583333336</c:v>
                </c:pt>
                <c:pt idx="46270">
                  <c:v>43895.385416666664</c:v>
                </c:pt>
                <c:pt idx="46271">
                  <c:v>43895.40625</c:v>
                </c:pt>
                <c:pt idx="46272">
                  <c:v>43895.427083333336</c:v>
                </c:pt>
                <c:pt idx="46273">
                  <c:v>43895.447916666664</c:v>
                </c:pt>
                <c:pt idx="46274">
                  <c:v>43895.46875</c:v>
                </c:pt>
                <c:pt idx="46275">
                  <c:v>43895.489583333336</c:v>
                </c:pt>
                <c:pt idx="46276">
                  <c:v>43895.510416666664</c:v>
                </c:pt>
                <c:pt idx="46277">
                  <c:v>43895.53125</c:v>
                </c:pt>
                <c:pt idx="46278">
                  <c:v>43895.552083333336</c:v>
                </c:pt>
                <c:pt idx="46279">
                  <c:v>43895.572916666664</c:v>
                </c:pt>
                <c:pt idx="46280">
                  <c:v>43895.59375</c:v>
                </c:pt>
                <c:pt idx="46281">
                  <c:v>43895.614583333336</c:v>
                </c:pt>
                <c:pt idx="46282">
                  <c:v>43895.635416666664</c:v>
                </c:pt>
                <c:pt idx="46283">
                  <c:v>43895.65625</c:v>
                </c:pt>
                <c:pt idx="46284">
                  <c:v>43895.677083333336</c:v>
                </c:pt>
                <c:pt idx="46285">
                  <c:v>43895.697916666664</c:v>
                </c:pt>
                <c:pt idx="46286">
                  <c:v>43895.71875</c:v>
                </c:pt>
                <c:pt idx="46287">
                  <c:v>43895.739583333336</c:v>
                </c:pt>
                <c:pt idx="46288">
                  <c:v>43895.760416666664</c:v>
                </c:pt>
                <c:pt idx="46289">
                  <c:v>43895.78125</c:v>
                </c:pt>
                <c:pt idx="46290">
                  <c:v>43895.802083333336</c:v>
                </c:pt>
                <c:pt idx="46291">
                  <c:v>43895.822916666664</c:v>
                </c:pt>
                <c:pt idx="46292">
                  <c:v>43895.84375</c:v>
                </c:pt>
                <c:pt idx="46293">
                  <c:v>43895.864583333336</c:v>
                </c:pt>
                <c:pt idx="46294">
                  <c:v>43895.885416666664</c:v>
                </c:pt>
                <c:pt idx="46295">
                  <c:v>43895.90625</c:v>
                </c:pt>
                <c:pt idx="46296">
                  <c:v>43895.927083333336</c:v>
                </c:pt>
                <c:pt idx="46297">
                  <c:v>43895.947916666664</c:v>
                </c:pt>
                <c:pt idx="46298">
                  <c:v>43895.96875</c:v>
                </c:pt>
                <c:pt idx="46299">
                  <c:v>43895.989583333336</c:v>
                </c:pt>
                <c:pt idx="46300">
                  <c:v>43896.010416666664</c:v>
                </c:pt>
                <c:pt idx="46301">
                  <c:v>43896.03125</c:v>
                </c:pt>
                <c:pt idx="46302">
                  <c:v>43896.052083333336</c:v>
                </c:pt>
                <c:pt idx="46303">
                  <c:v>43896.072916666664</c:v>
                </c:pt>
                <c:pt idx="46304">
                  <c:v>43896.09375</c:v>
                </c:pt>
                <c:pt idx="46305">
                  <c:v>43896.114583333336</c:v>
                </c:pt>
                <c:pt idx="46306">
                  <c:v>43896.135416666664</c:v>
                </c:pt>
                <c:pt idx="46307">
                  <c:v>43896.15625</c:v>
                </c:pt>
                <c:pt idx="46308">
                  <c:v>43896.177083333336</c:v>
                </c:pt>
                <c:pt idx="46309">
                  <c:v>43896.197916666664</c:v>
                </c:pt>
                <c:pt idx="46310">
                  <c:v>43896.21875</c:v>
                </c:pt>
                <c:pt idx="46311">
                  <c:v>43896.239583333336</c:v>
                </c:pt>
                <c:pt idx="46312">
                  <c:v>43896.260416666664</c:v>
                </c:pt>
                <c:pt idx="46313">
                  <c:v>43896.28125</c:v>
                </c:pt>
                <c:pt idx="46314">
                  <c:v>43896.302083333336</c:v>
                </c:pt>
                <c:pt idx="46315">
                  <c:v>43896.322916666664</c:v>
                </c:pt>
                <c:pt idx="46316">
                  <c:v>43896.34375</c:v>
                </c:pt>
                <c:pt idx="46317">
                  <c:v>43896.364583333336</c:v>
                </c:pt>
                <c:pt idx="46318">
                  <c:v>43896.385416666664</c:v>
                </c:pt>
                <c:pt idx="46319">
                  <c:v>43896.40625</c:v>
                </c:pt>
                <c:pt idx="46320">
                  <c:v>43896.427083333336</c:v>
                </c:pt>
                <c:pt idx="46321">
                  <c:v>43896.447916666664</c:v>
                </c:pt>
                <c:pt idx="46322">
                  <c:v>43896.46875</c:v>
                </c:pt>
                <c:pt idx="46323">
                  <c:v>43896.489583333336</c:v>
                </c:pt>
                <c:pt idx="46324">
                  <c:v>43896.510416666664</c:v>
                </c:pt>
                <c:pt idx="46325">
                  <c:v>43896.53125</c:v>
                </c:pt>
                <c:pt idx="46326">
                  <c:v>43896.552083333336</c:v>
                </c:pt>
                <c:pt idx="46327">
                  <c:v>43896.572916666664</c:v>
                </c:pt>
                <c:pt idx="46328">
                  <c:v>43896.59375</c:v>
                </c:pt>
                <c:pt idx="46329">
                  <c:v>43896.614583333336</c:v>
                </c:pt>
                <c:pt idx="46330">
                  <c:v>43896.635416666664</c:v>
                </c:pt>
                <c:pt idx="46331">
                  <c:v>43896.65625</c:v>
                </c:pt>
                <c:pt idx="46332">
                  <c:v>43896.677083333336</c:v>
                </c:pt>
                <c:pt idx="46333">
                  <c:v>43896.697916666664</c:v>
                </c:pt>
                <c:pt idx="46334">
                  <c:v>43896.71875</c:v>
                </c:pt>
                <c:pt idx="46335">
                  <c:v>43896.739583333336</c:v>
                </c:pt>
                <c:pt idx="46336">
                  <c:v>43896.760416666664</c:v>
                </c:pt>
                <c:pt idx="46337">
                  <c:v>43896.78125</c:v>
                </c:pt>
                <c:pt idx="46338">
                  <c:v>43896.802083333336</c:v>
                </c:pt>
                <c:pt idx="46339">
                  <c:v>43896.822916666664</c:v>
                </c:pt>
                <c:pt idx="46340">
                  <c:v>43896.84375</c:v>
                </c:pt>
                <c:pt idx="46341">
                  <c:v>43896.864583333336</c:v>
                </c:pt>
                <c:pt idx="46342">
                  <c:v>43896.885416666664</c:v>
                </c:pt>
                <c:pt idx="46343">
                  <c:v>43896.90625</c:v>
                </c:pt>
                <c:pt idx="46344">
                  <c:v>43896.927083333336</c:v>
                </c:pt>
                <c:pt idx="46345">
                  <c:v>43896.947916666664</c:v>
                </c:pt>
                <c:pt idx="46346">
                  <c:v>43896.96875</c:v>
                </c:pt>
                <c:pt idx="46347">
                  <c:v>43896.989583333336</c:v>
                </c:pt>
                <c:pt idx="46348">
                  <c:v>43897.010416666664</c:v>
                </c:pt>
                <c:pt idx="46349">
                  <c:v>43897.03125</c:v>
                </c:pt>
                <c:pt idx="46350">
                  <c:v>43897.052083333336</c:v>
                </c:pt>
                <c:pt idx="46351">
                  <c:v>43897.072916666664</c:v>
                </c:pt>
                <c:pt idx="46352">
                  <c:v>43897.09375</c:v>
                </c:pt>
                <c:pt idx="46353">
                  <c:v>43897.114583333336</c:v>
                </c:pt>
                <c:pt idx="46354">
                  <c:v>43897.135416666664</c:v>
                </c:pt>
                <c:pt idx="46355">
                  <c:v>43897.15625</c:v>
                </c:pt>
                <c:pt idx="46356">
                  <c:v>43897.177083333336</c:v>
                </c:pt>
                <c:pt idx="46357">
                  <c:v>43897.197916666664</c:v>
                </c:pt>
                <c:pt idx="46358">
                  <c:v>43897.21875</c:v>
                </c:pt>
                <c:pt idx="46359">
                  <c:v>43897.239583333336</c:v>
                </c:pt>
                <c:pt idx="46360">
                  <c:v>43897.260416666664</c:v>
                </c:pt>
                <c:pt idx="46361">
                  <c:v>43897.28125</c:v>
                </c:pt>
                <c:pt idx="46362">
                  <c:v>43897.302083333336</c:v>
                </c:pt>
                <c:pt idx="46363">
                  <c:v>43897.322916666664</c:v>
                </c:pt>
                <c:pt idx="46364">
                  <c:v>43897.34375</c:v>
                </c:pt>
                <c:pt idx="46365">
                  <c:v>43897.364583333336</c:v>
                </c:pt>
                <c:pt idx="46366">
                  <c:v>43897.385416666664</c:v>
                </c:pt>
                <c:pt idx="46367">
                  <c:v>43897.40625</c:v>
                </c:pt>
                <c:pt idx="46368">
                  <c:v>43897.427083333336</c:v>
                </c:pt>
                <c:pt idx="46369">
                  <c:v>43897.447916666664</c:v>
                </c:pt>
                <c:pt idx="46370">
                  <c:v>43897.46875</c:v>
                </c:pt>
                <c:pt idx="46371">
                  <c:v>43897.489583333336</c:v>
                </c:pt>
                <c:pt idx="46372">
                  <c:v>43897.510416666664</c:v>
                </c:pt>
                <c:pt idx="46373">
                  <c:v>43897.53125</c:v>
                </c:pt>
                <c:pt idx="46374">
                  <c:v>43897.552083333336</c:v>
                </c:pt>
                <c:pt idx="46375">
                  <c:v>43897.572916666664</c:v>
                </c:pt>
                <c:pt idx="46376">
                  <c:v>43897.59375</c:v>
                </c:pt>
                <c:pt idx="46377">
                  <c:v>43897.614583333336</c:v>
                </c:pt>
                <c:pt idx="46378">
                  <c:v>43897.635416666664</c:v>
                </c:pt>
                <c:pt idx="46379">
                  <c:v>43897.65625</c:v>
                </c:pt>
                <c:pt idx="46380">
                  <c:v>43897.677083333336</c:v>
                </c:pt>
                <c:pt idx="46381">
                  <c:v>43897.697916666664</c:v>
                </c:pt>
                <c:pt idx="46382">
                  <c:v>43897.71875</c:v>
                </c:pt>
                <c:pt idx="46383">
                  <c:v>43897.739583333336</c:v>
                </c:pt>
                <c:pt idx="46384">
                  <c:v>43897.760416666664</c:v>
                </c:pt>
                <c:pt idx="46385">
                  <c:v>43897.78125</c:v>
                </c:pt>
                <c:pt idx="46386">
                  <c:v>43897.802083333336</c:v>
                </c:pt>
                <c:pt idx="46387">
                  <c:v>43897.822916666664</c:v>
                </c:pt>
                <c:pt idx="46388">
                  <c:v>43897.84375</c:v>
                </c:pt>
                <c:pt idx="46389">
                  <c:v>43897.864583333336</c:v>
                </c:pt>
                <c:pt idx="46390">
                  <c:v>43897.885416666664</c:v>
                </c:pt>
                <c:pt idx="46391">
                  <c:v>43897.90625</c:v>
                </c:pt>
                <c:pt idx="46392">
                  <c:v>43897.927083333336</c:v>
                </c:pt>
                <c:pt idx="46393">
                  <c:v>43897.947916666664</c:v>
                </c:pt>
                <c:pt idx="46394">
                  <c:v>43897.96875</c:v>
                </c:pt>
                <c:pt idx="46395">
                  <c:v>43897.989583333336</c:v>
                </c:pt>
                <c:pt idx="46396">
                  <c:v>43898.010416666664</c:v>
                </c:pt>
                <c:pt idx="46397">
                  <c:v>43898.03125</c:v>
                </c:pt>
                <c:pt idx="46398">
                  <c:v>43898.052083333336</c:v>
                </c:pt>
                <c:pt idx="46399">
                  <c:v>43898.072916666664</c:v>
                </c:pt>
                <c:pt idx="46400">
                  <c:v>43898.09375</c:v>
                </c:pt>
                <c:pt idx="46401">
                  <c:v>43898.114583333336</c:v>
                </c:pt>
                <c:pt idx="46402">
                  <c:v>43898.135416666664</c:v>
                </c:pt>
                <c:pt idx="46403">
                  <c:v>43898.15625</c:v>
                </c:pt>
                <c:pt idx="46404">
                  <c:v>43898.177083333336</c:v>
                </c:pt>
                <c:pt idx="46405">
                  <c:v>43898.197916666664</c:v>
                </c:pt>
                <c:pt idx="46406">
                  <c:v>43898.21875</c:v>
                </c:pt>
                <c:pt idx="46407">
                  <c:v>43898.239583333336</c:v>
                </c:pt>
                <c:pt idx="46408">
                  <c:v>43898.260416666664</c:v>
                </c:pt>
                <c:pt idx="46409">
                  <c:v>43898.28125</c:v>
                </c:pt>
                <c:pt idx="46410">
                  <c:v>43898.302083333336</c:v>
                </c:pt>
                <c:pt idx="46411">
                  <c:v>43898.322916666664</c:v>
                </c:pt>
                <c:pt idx="46412">
                  <c:v>43898.34375</c:v>
                </c:pt>
                <c:pt idx="46413">
                  <c:v>43898.364583333336</c:v>
                </c:pt>
                <c:pt idx="46414">
                  <c:v>43898.385416666664</c:v>
                </c:pt>
                <c:pt idx="46415">
                  <c:v>43898.40625</c:v>
                </c:pt>
                <c:pt idx="46416">
                  <c:v>43898.427083333336</c:v>
                </c:pt>
                <c:pt idx="46417">
                  <c:v>43898.447916666664</c:v>
                </c:pt>
                <c:pt idx="46418">
                  <c:v>43898.46875</c:v>
                </c:pt>
                <c:pt idx="46419">
                  <c:v>43898.489583333336</c:v>
                </c:pt>
                <c:pt idx="46420">
                  <c:v>43898.510416666664</c:v>
                </c:pt>
                <c:pt idx="46421">
                  <c:v>43898.53125</c:v>
                </c:pt>
                <c:pt idx="46422">
                  <c:v>43898.552083333336</c:v>
                </c:pt>
                <c:pt idx="46423">
                  <c:v>43898.572916666664</c:v>
                </c:pt>
                <c:pt idx="46424">
                  <c:v>43898.59375</c:v>
                </c:pt>
                <c:pt idx="46425">
                  <c:v>43898.614583333336</c:v>
                </c:pt>
                <c:pt idx="46426">
                  <c:v>43898.635416666664</c:v>
                </c:pt>
                <c:pt idx="46427">
                  <c:v>43898.65625</c:v>
                </c:pt>
                <c:pt idx="46428">
                  <c:v>43898.677083333336</c:v>
                </c:pt>
                <c:pt idx="46429">
                  <c:v>43898.697916666664</c:v>
                </c:pt>
                <c:pt idx="46430">
                  <c:v>43898.71875</c:v>
                </c:pt>
                <c:pt idx="46431">
                  <c:v>43898.739583333336</c:v>
                </c:pt>
                <c:pt idx="46432">
                  <c:v>43898.760416666664</c:v>
                </c:pt>
                <c:pt idx="46433">
                  <c:v>43898.78125</c:v>
                </c:pt>
                <c:pt idx="46434">
                  <c:v>43898.802083333336</c:v>
                </c:pt>
                <c:pt idx="46435">
                  <c:v>43898.822916666664</c:v>
                </c:pt>
                <c:pt idx="46436">
                  <c:v>43898.84375</c:v>
                </c:pt>
                <c:pt idx="46437">
                  <c:v>43898.864583333336</c:v>
                </c:pt>
                <c:pt idx="46438">
                  <c:v>43898.885416666664</c:v>
                </c:pt>
                <c:pt idx="46439">
                  <c:v>43898.90625</c:v>
                </c:pt>
                <c:pt idx="46440">
                  <c:v>43898.927083333336</c:v>
                </c:pt>
                <c:pt idx="46441">
                  <c:v>43898.947916666664</c:v>
                </c:pt>
                <c:pt idx="46442">
                  <c:v>43898.96875</c:v>
                </c:pt>
                <c:pt idx="46443">
                  <c:v>43898.989583333336</c:v>
                </c:pt>
                <c:pt idx="46444">
                  <c:v>43899.010416666664</c:v>
                </c:pt>
                <c:pt idx="46445">
                  <c:v>43899.03125</c:v>
                </c:pt>
                <c:pt idx="46446">
                  <c:v>43899.052083333336</c:v>
                </c:pt>
                <c:pt idx="46447">
                  <c:v>43899.072916666664</c:v>
                </c:pt>
                <c:pt idx="46448">
                  <c:v>43899.09375</c:v>
                </c:pt>
                <c:pt idx="46449">
                  <c:v>43899.114583333336</c:v>
                </c:pt>
                <c:pt idx="46450">
                  <c:v>43899.135416666664</c:v>
                </c:pt>
                <c:pt idx="46451">
                  <c:v>43899.15625</c:v>
                </c:pt>
                <c:pt idx="46452">
                  <c:v>43899.177083333336</c:v>
                </c:pt>
                <c:pt idx="46453">
                  <c:v>43899.197916666664</c:v>
                </c:pt>
                <c:pt idx="46454">
                  <c:v>43899.21875</c:v>
                </c:pt>
                <c:pt idx="46455">
                  <c:v>43899.239583333336</c:v>
                </c:pt>
                <c:pt idx="46456">
                  <c:v>43899.260416666664</c:v>
                </c:pt>
                <c:pt idx="46457">
                  <c:v>43899.28125</c:v>
                </c:pt>
                <c:pt idx="46458">
                  <c:v>43899.302083333336</c:v>
                </c:pt>
                <c:pt idx="46459">
                  <c:v>43899.322916666664</c:v>
                </c:pt>
                <c:pt idx="46460">
                  <c:v>43899.34375</c:v>
                </c:pt>
                <c:pt idx="46461">
                  <c:v>43899.364583333336</c:v>
                </c:pt>
                <c:pt idx="46462">
                  <c:v>43899.385416666664</c:v>
                </c:pt>
                <c:pt idx="46463">
                  <c:v>43899.40625</c:v>
                </c:pt>
                <c:pt idx="46464">
                  <c:v>43899.427083333336</c:v>
                </c:pt>
                <c:pt idx="46465">
                  <c:v>43899.447916666664</c:v>
                </c:pt>
                <c:pt idx="46466">
                  <c:v>43899.46875</c:v>
                </c:pt>
                <c:pt idx="46467">
                  <c:v>43899.489583333336</c:v>
                </c:pt>
                <c:pt idx="46468">
                  <c:v>43899.510416666664</c:v>
                </c:pt>
                <c:pt idx="46469">
                  <c:v>43899.53125</c:v>
                </c:pt>
                <c:pt idx="46470">
                  <c:v>43899.552083333336</c:v>
                </c:pt>
                <c:pt idx="46471">
                  <c:v>43899.572916666664</c:v>
                </c:pt>
                <c:pt idx="46472">
                  <c:v>43899.59375</c:v>
                </c:pt>
                <c:pt idx="46473">
                  <c:v>43899.614583333336</c:v>
                </c:pt>
                <c:pt idx="46474">
                  <c:v>43899.635416666664</c:v>
                </c:pt>
                <c:pt idx="46475">
                  <c:v>43899.65625</c:v>
                </c:pt>
                <c:pt idx="46476">
                  <c:v>43899.677083333336</c:v>
                </c:pt>
                <c:pt idx="46477">
                  <c:v>43899.697916666664</c:v>
                </c:pt>
                <c:pt idx="46478">
                  <c:v>43899.71875</c:v>
                </c:pt>
                <c:pt idx="46479">
                  <c:v>43899.739583333336</c:v>
                </c:pt>
                <c:pt idx="46480">
                  <c:v>43899.760416666664</c:v>
                </c:pt>
                <c:pt idx="46481">
                  <c:v>43899.78125</c:v>
                </c:pt>
                <c:pt idx="46482">
                  <c:v>43899.802083333336</c:v>
                </c:pt>
                <c:pt idx="46483">
                  <c:v>43899.822916666664</c:v>
                </c:pt>
                <c:pt idx="46484">
                  <c:v>43899.84375</c:v>
                </c:pt>
                <c:pt idx="46485">
                  <c:v>43899.864583333336</c:v>
                </c:pt>
                <c:pt idx="46486">
                  <c:v>43899.885416666664</c:v>
                </c:pt>
                <c:pt idx="46487">
                  <c:v>43899.90625</c:v>
                </c:pt>
                <c:pt idx="46488">
                  <c:v>43899.927083333336</c:v>
                </c:pt>
                <c:pt idx="46489">
                  <c:v>43899.947916666664</c:v>
                </c:pt>
                <c:pt idx="46490">
                  <c:v>43899.96875</c:v>
                </c:pt>
                <c:pt idx="46491">
                  <c:v>43899.989583333336</c:v>
                </c:pt>
                <c:pt idx="46492">
                  <c:v>43900.010416666664</c:v>
                </c:pt>
                <c:pt idx="46493">
                  <c:v>43900.03125</c:v>
                </c:pt>
                <c:pt idx="46494">
                  <c:v>43900.052083333336</c:v>
                </c:pt>
                <c:pt idx="46495">
                  <c:v>43900.072916666664</c:v>
                </c:pt>
                <c:pt idx="46496">
                  <c:v>43900.09375</c:v>
                </c:pt>
                <c:pt idx="46497">
                  <c:v>43900.114583333336</c:v>
                </c:pt>
                <c:pt idx="46498">
                  <c:v>43900.135416666664</c:v>
                </c:pt>
                <c:pt idx="46499">
                  <c:v>43900.15625</c:v>
                </c:pt>
                <c:pt idx="46500">
                  <c:v>43900.177083333336</c:v>
                </c:pt>
                <c:pt idx="46501">
                  <c:v>43900.197916666664</c:v>
                </c:pt>
                <c:pt idx="46502">
                  <c:v>43900.21875</c:v>
                </c:pt>
                <c:pt idx="46503">
                  <c:v>43900.239583333336</c:v>
                </c:pt>
                <c:pt idx="46504">
                  <c:v>43900.260416666664</c:v>
                </c:pt>
                <c:pt idx="46505">
                  <c:v>43900.28125</c:v>
                </c:pt>
                <c:pt idx="46506">
                  <c:v>43900.302083333336</c:v>
                </c:pt>
                <c:pt idx="46507">
                  <c:v>43900.322916666664</c:v>
                </c:pt>
                <c:pt idx="46508">
                  <c:v>43900.34375</c:v>
                </c:pt>
                <c:pt idx="46509">
                  <c:v>43900.364583333336</c:v>
                </c:pt>
                <c:pt idx="46510">
                  <c:v>43900.385416666664</c:v>
                </c:pt>
                <c:pt idx="46511">
                  <c:v>43900.40625</c:v>
                </c:pt>
                <c:pt idx="46512">
                  <c:v>43900.427083333336</c:v>
                </c:pt>
                <c:pt idx="46513">
                  <c:v>43900.447916666664</c:v>
                </c:pt>
                <c:pt idx="46514">
                  <c:v>43900.46875</c:v>
                </c:pt>
                <c:pt idx="46515">
                  <c:v>43900.489583333336</c:v>
                </c:pt>
                <c:pt idx="46516">
                  <c:v>43900.510416666664</c:v>
                </c:pt>
                <c:pt idx="46517">
                  <c:v>43900.53125</c:v>
                </c:pt>
                <c:pt idx="46518">
                  <c:v>43900.552083333336</c:v>
                </c:pt>
                <c:pt idx="46519">
                  <c:v>43900.572916666664</c:v>
                </c:pt>
                <c:pt idx="46520">
                  <c:v>43900.59375</c:v>
                </c:pt>
                <c:pt idx="46521">
                  <c:v>43900.614583333336</c:v>
                </c:pt>
                <c:pt idx="46522">
                  <c:v>43900.635416666664</c:v>
                </c:pt>
                <c:pt idx="46523">
                  <c:v>43900.65625</c:v>
                </c:pt>
                <c:pt idx="46524">
                  <c:v>43900.677083333336</c:v>
                </c:pt>
                <c:pt idx="46525">
                  <c:v>43900.697916666664</c:v>
                </c:pt>
                <c:pt idx="46526">
                  <c:v>43900.71875</c:v>
                </c:pt>
                <c:pt idx="46527">
                  <c:v>43900.739583333336</c:v>
                </c:pt>
                <c:pt idx="46528">
                  <c:v>43900.760416666664</c:v>
                </c:pt>
                <c:pt idx="46529">
                  <c:v>43900.78125</c:v>
                </c:pt>
                <c:pt idx="46530">
                  <c:v>43900.802083333336</c:v>
                </c:pt>
                <c:pt idx="46531">
                  <c:v>43900.822916666664</c:v>
                </c:pt>
                <c:pt idx="46532">
                  <c:v>43900.84375</c:v>
                </c:pt>
                <c:pt idx="46533">
                  <c:v>43900.864583333336</c:v>
                </c:pt>
                <c:pt idx="46534">
                  <c:v>43900.885416666664</c:v>
                </c:pt>
                <c:pt idx="46535">
                  <c:v>43900.90625</c:v>
                </c:pt>
                <c:pt idx="46536">
                  <c:v>43900.927083333336</c:v>
                </c:pt>
                <c:pt idx="46537">
                  <c:v>43900.947916666664</c:v>
                </c:pt>
                <c:pt idx="46538">
                  <c:v>43900.96875</c:v>
                </c:pt>
                <c:pt idx="46539">
                  <c:v>43900.989583333336</c:v>
                </c:pt>
                <c:pt idx="46540">
                  <c:v>43901.010416666664</c:v>
                </c:pt>
                <c:pt idx="46541">
                  <c:v>43901.03125</c:v>
                </c:pt>
                <c:pt idx="46542">
                  <c:v>43901.052083333336</c:v>
                </c:pt>
                <c:pt idx="46543">
                  <c:v>43901.072916666664</c:v>
                </c:pt>
                <c:pt idx="46544">
                  <c:v>43901.09375</c:v>
                </c:pt>
                <c:pt idx="46545">
                  <c:v>43901.114583333336</c:v>
                </c:pt>
                <c:pt idx="46546">
                  <c:v>43901.135416666664</c:v>
                </c:pt>
                <c:pt idx="46547">
                  <c:v>43901.15625</c:v>
                </c:pt>
                <c:pt idx="46548">
                  <c:v>43901.177083333336</c:v>
                </c:pt>
                <c:pt idx="46549">
                  <c:v>43901.197916666664</c:v>
                </c:pt>
                <c:pt idx="46550">
                  <c:v>43901.21875</c:v>
                </c:pt>
                <c:pt idx="46551">
                  <c:v>43901.239583333336</c:v>
                </c:pt>
                <c:pt idx="46552">
                  <c:v>43901.260416666664</c:v>
                </c:pt>
                <c:pt idx="46553">
                  <c:v>43901.28125</c:v>
                </c:pt>
                <c:pt idx="46554">
                  <c:v>43901.302083333336</c:v>
                </c:pt>
                <c:pt idx="46555">
                  <c:v>43901.322916666664</c:v>
                </c:pt>
                <c:pt idx="46556">
                  <c:v>43901.34375</c:v>
                </c:pt>
                <c:pt idx="46557">
                  <c:v>43901.364583333336</c:v>
                </c:pt>
                <c:pt idx="46558">
                  <c:v>43901.385416666664</c:v>
                </c:pt>
                <c:pt idx="46559">
                  <c:v>43901.40625</c:v>
                </c:pt>
                <c:pt idx="46560">
                  <c:v>43901.427083333336</c:v>
                </c:pt>
                <c:pt idx="46561">
                  <c:v>43901.447916666664</c:v>
                </c:pt>
                <c:pt idx="46562">
                  <c:v>43901.46875</c:v>
                </c:pt>
                <c:pt idx="46563">
                  <c:v>43901.489583333336</c:v>
                </c:pt>
                <c:pt idx="46564">
                  <c:v>43901.510416666664</c:v>
                </c:pt>
                <c:pt idx="46565">
                  <c:v>43901.53125</c:v>
                </c:pt>
                <c:pt idx="46566">
                  <c:v>43901.552083333336</c:v>
                </c:pt>
                <c:pt idx="46567">
                  <c:v>43901.572916666664</c:v>
                </c:pt>
                <c:pt idx="46568">
                  <c:v>43901.59375</c:v>
                </c:pt>
                <c:pt idx="46569">
                  <c:v>43901.614583333336</c:v>
                </c:pt>
                <c:pt idx="46570">
                  <c:v>43901.635416666664</c:v>
                </c:pt>
                <c:pt idx="46571">
                  <c:v>43901.65625</c:v>
                </c:pt>
                <c:pt idx="46572">
                  <c:v>43901.677083333336</c:v>
                </c:pt>
                <c:pt idx="46573">
                  <c:v>43901.697916666664</c:v>
                </c:pt>
                <c:pt idx="46574">
                  <c:v>43901.71875</c:v>
                </c:pt>
                <c:pt idx="46575">
                  <c:v>43901.739583333336</c:v>
                </c:pt>
                <c:pt idx="46576">
                  <c:v>43901.760416666664</c:v>
                </c:pt>
                <c:pt idx="46577">
                  <c:v>43901.78125</c:v>
                </c:pt>
                <c:pt idx="46578">
                  <c:v>43901.802083333336</c:v>
                </c:pt>
                <c:pt idx="46579">
                  <c:v>43901.822916666664</c:v>
                </c:pt>
                <c:pt idx="46580">
                  <c:v>43901.84375</c:v>
                </c:pt>
                <c:pt idx="46581">
                  <c:v>43901.864583333336</c:v>
                </c:pt>
                <c:pt idx="46582">
                  <c:v>43901.885416666664</c:v>
                </c:pt>
                <c:pt idx="46583">
                  <c:v>43901.90625</c:v>
                </c:pt>
                <c:pt idx="46584">
                  <c:v>43901.927083333336</c:v>
                </c:pt>
                <c:pt idx="46585">
                  <c:v>43901.947916666664</c:v>
                </c:pt>
                <c:pt idx="46586">
                  <c:v>43901.96875</c:v>
                </c:pt>
                <c:pt idx="46587">
                  <c:v>43901.989583333336</c:v>
                </c:pt>
                <c:pt idx="46588">
                  <c:v>43902.010416666664</c:v>
                </c:pt>
                <c:pt idx="46589">
                  <c:v>43902.03125</c:v>
                </c:pt>
                <c:pt idx="46590">
                  <c:v>43902.052083333336</c:v>
                </c:pt>
                <c:pt idx="46591">
                  <c:v>43902.072916666664</c:v>
                </c:pt>
                <c:pt idx="46592">
                  <c:v>43902.09375</c:v>
                </c:pt>
                <c:pt idx="46593">
                  <c:v>43902.114583333336</c:v>
                </c:pt>
                <c:pt idx="46594">
                  <c:v>43902.135416666664</c:v>
                </c:pt>
                <c:pt idx="46595">
                  <c:v>43902.15625</c:v>
                </c:pt>
                <c:pt idx="46596">
                  <c:v>43902.177083333336</c:v>
                </c:pt>
                <c:pt idx="46597">
                  <c:v>43902.197916666664</c:v>
                </c:pt>
                <c:pt idx="46598">
                  <c:v>43902.21875</c:v>
                </c:pt>
                <c:pt idx="46599">
                  <c:v>43902.239583333336</c:v>
                </c:pt>
                <c:pt idx="46600">
                  <c:v>43902.260416666664</c:v>
                </c:pt>
                <c:pt idx="46601">
                  <c:v>43902.28125</c:v>
                </c:pt>
                <c:pt idx="46602">
                  <c:v>43902.302083333336</c:v>
                </c:pt>
                <c:pt idx="46603">
                  <c:v>43902.322916666664</c:v>
                </c:pt>
                <c:pt idx="46604">
                  <c:v>43902.34375</c:v>
                </c:pt>
                <c:pt idx="46605">
                  <c:v>43902.364583333336</c:v>
                </c:pt>
                <c:pt idx="46606">
                  <c:v>43902.385416666664</c:v>
                </c:pt>
                <c:pt idx="46607">
                  <c:v>43902.40625</c:v>
                </c:pt>
                <c:pt idx="46608">
                  <c:v>43902.427083333336</c:v>
                </c:pt>
                <c:pt idx="46609">
                  <c:v>43902.447916666664</c:v>
                </c:pt>
                <c:pt idx="46610">
                  <c:v>43902.46875</c:v>
                </c:pt>
                <c:pt idx="46611">
                  <c:v>43902.489583333336</c:v>
                </c:pt>
                <c:pt idx="46612">
                  <c:v>43902.510416666664</c:v>
                </c:pt>
                <c:pt idx="46613">
                  <c:v>43902.53125</c:v>
                </c:pt>
                <c:pt idx="46614">
                  <c:v>43902.552083333336</c:v>
                </c:pt>
                <c:pt idx="46615">
                  <c:v>43902.572916666664</c:v>
                </c:pt>
                <c:pt idx="46616">
                  <c:v>43902.59375</c:v>
                </c:pt>
                <c:pt idx="46617">
                  <c:v>43902.614583333336</c:v>
                </c:pt>
                <c:pt idx="46618">
                  <c:v>43902.635416666664</c:v>
                </c:pt>
                <c:pt idx="46619">
                  <c:v>43902.65625</c:v>
                </c:pt>
                <c:pt idx="46620">
                  <c:v>43902.677083333336</c:v>
                </c:pt>
                <c:pt idx="46621">
                  <c:v>43902.697916666664</c:v>
                </c:pt>
                <c:pt idx="46622">
                  <c:v>43902.71875</c:v>
                </c:pt>
                <c:pt idx="46623">
                  <c:v>43902.739583333336</c:v>
                </c:pt>
                <c:pt idx="46624">
                  <c:v>43902.760416666664</c:v>
                </c:pt>
                <c:pt idx="46625">
                  <c:v>43902.78125</c:v>
                </c:pt>
                <c:pt idx="46626">
                  <c:v>43902.802083333336</c:v>
                </c:pt>
                <c:pt idx="46627">
                  <c:v>43902.822916666664</c:v>
                </c:pt>
                <c:pt idx="46628">
                  <c:v>43902.84375</c:v>
                </c:pt>
                <c:pt idx="46629">
                  <c:v>43902.864583333336</c:v>
                </c:pt>
                <c:pt idx="46630">
                  <c:v>43902.885416666664</c:v>
                </c:pt>
                <c:pt idx="46631">
                  <c:v>43902.90625</c:v>
                </c:pt>
                <c:pt idx="46632">
                  <c:v>43902.927083333336</c:v>
                </c:pt>
                <c:pt idx="46633">
                  <c:v>43902.947916666664</c:v>
                </c:pt>
                <c:pt idx="46634">
                  <c:v>43902.96875</c:v>
                </c:pt>
                <c:pt idx="46635">
                  <c:v>43902.989583333336</c:v>
                </c:pt>
                <c:pt idx="46636">
                  <c:v>43903.010416666664</c:v>
                </c:pt>
                <c:pt idx="46637">
                  <c:v>43903.03125</c:v>
                </c:pt>
                <c:pt idx="46638">
                  <c:v>43903.052083333336</c:v>
                </c:pt>
                <c:pt idx="46639">
                  <c:v>43903.072916666664</c:v>
                </c:pt>
                <c:pt idx="46640">
                  <c:v>43903.09375</c:v>
                </c:pt>
                <c:pt idx="46641">
                  <c:v>43903.114583333336</c:v>
                </c:pt>
                <c:pt idx="46642">
                  <c:v>43903.135416666664</c:v>
                </c:pt>
                <c:pt idx="46643">
                  <c:v>43903.15625</c:v>
                </c:pt>
                <c:pt idx="46644">
                  <c:v>43903.177083333336</c:v>
                </c:pt>
                <c:pt idx="46645">
                  <c:v>43903.197916666664</c:v>
                </c:pt>
                <c:pt idx="46646">
                  <c:v>43903.21875</c:v>
                </c:pt>
                <c:pt idx="46647">
                  <c:v>43903.239583333336</c:v>
                </c:pt>
                <c:pt idx="46648">
                  <c:v>43903.260416666664</c:v>
                </c:pt>
                <c:pt idx="46649">
                  <c:v>43903.28125</c:v>
                </c:pt>
                <c:pt idx="46650">
                  <c:v>43903.302083333336</c:v>
                </c:pt>
                <c:pt idx="46651">
                  <c:v>43903.322916666664</c:v>
                </c:pt>
                <c:pt idx="46652">
                  <c:v>43903.34375</c:v>
                </c:pt>
                <c:pt idx="46653">
                  <c:v>43903.364583333336</c:v>
                </c:pt>
                <c:pt idx="46654">
                  <c:v>43903.385416666664</c:v>
                </c:pt>
                <c:pt idx="46655">
                  <c:v>43903.40625</c:v>
                </c:pt>
                <c:pt idx="46656">
                  <c:v>43903.427083333336</c:v>
                </c:pt>
                <c:pt idx="46657">
                  <c:v>43903.447916666664</c:v>
                </c:pt>
                <c:pt idx="46658">
                  <c:v>43903.46875</c:v>
                </c:pt>
                <c:pt idx="46659">
                  <c:v>43903.489583333336</c:v>
                </c:pt>
                <c:pt idx="46660">
                  <c:v>43903.510416666664</c:v>
                </c:pt>
                <c:pt idx="46661">
                  <c:v>43903.53125</c:v>
                </c:pt>
                <c:pt idx="46662">
                  <c:v>43903.552083333336</c:v>
                </c:pt>
                <c:pt idx="46663">
                  <c:v>43903.572916666664</c:v>
                </c:pt>
                <c:pt idx="46664">
                  <c:v>43903.59375</c:v>
                </c:pt>
                <c:pt idx="46665">
                  <c:v>43903.614583333336</c:v>
                </c:pt>
                <c:pt idx="46666">
                  <c:v>43903.635416666664</c:v>
                </c:pt>
                <c:pt idx="46667">
                  <c:v>43903.65625</c:v>
                </c:pt>
                <c:pt idx="46668">
                  <c:v>43903.677083333336</c:v>
                </c:pt>
                <c:pt idx="46669">
                  <c:v>43903.697916666664</c:v>
                </c:pt>
                <c:pt idx="46670">
                  <c:v>43903.71875</c:v>
                </c:pt>
                <c:pt idx="46671">
                  <c:v>43903.739583333336</c:v>
                </c:pt>
                <c:pt idx="46672">
                  <c:v>43903.760416666664</c:v>
                </c:pt>
                <c:pt idx="46673">
                  <c:v>43903.78125</c:v>
                </c:pt>
                <c:pt idx="46674">
                  <c:v>43903.802083333336</c:v>
                </c:pt>
                <c:pt idx="46675">
                  <c:v>43903.822916666664</c:v>
                </c:pt>
                <c:pt idx="46676">
                  <c:v>43903.84375</c:v>
                </c:pt>
                <c:pt idx="46677">
                  <c:v>43903.864583333336</c:v>
                </c:pt>
                <c:pt idx="46678">
                  <c:v>43903.885416666664</c:v>
                </c:pt>
                <c:pt idx="46679">
                  <c:v>43903.90625</c:v>
                </c:pt>
                <c:pt idx="46680">
                  <c:v>43903.927083333336</c:v>
                </c:pt>
                <c:pt idx="46681">
                  <c:v>43903.947916666664</c:v>
                </c:pt>
                <c:pt idx="46682">
                  <c:v>43903.96875</c:v>
                </c:pt>
                <c:pt idx="46683">
                  <c:v>43903.989583333336</c:v>
                </c:pt>
                <c:pt idx="46684">
                  <c:v>43904.010416666664</c:v>
                </c:pt>
                <c:pt idx="46685">
                  <c:v>43904.03125</c:v>
                </c:pt>
                <c:pt idx="46686">
                  <c:v>43904.052083333336</c:v>
                </c:pt>
                <c:pt idx="46687">
                  <c:v>43904.072916666664</c:v>
                </c:pt>
                <c:pt idx="46688">
                  <c:v>43904.09375</c:v>
                </c:pt>
                <c:pt idx="46689">
                  <c:v>43904.114583333336</c:v>
                </c:pt>
                <c:pt idx="46690">
                  <c:v>43904.135416666664</c:v>
                </c:pt>
                <c:pt idx="46691">
                  <c:v>43904.15625</c:v>
                </c:pt>
                <c:pt idx="46692">
                  <c:v>43904.177083333336</c:v>
                </c:pt>
                <c:pt idx="46693">
                  <c:v>43904.197916666664</c:v>
                </c:pt>
                <c:pt idx="46694">
                  <c:v>43904.21875</c:v>
                </c:pt>
                <c:pt idx="46695">
                  <c:v>43904.239583333336</c:v>
                </c:pt>
                <c:pt idx="46696">
                  <c:v>43904.260416666664</c:v>
                </c:pt>
                <c:pt idx="46697">
                  <c:v>43904.28125</c:v>
                </c:pt>
                <c:pt idx="46698">
                  <c:v>43904.302083333336</c:v>
                </c:pt>
                <c:pt idx="46699">
                  <c:v>43904.322916666664</c:v>
                </c:pt>
                <c:pt idx="46700">
                  <c:v>43904.34375</c:v>
                </c:pt>
                <c:pt idx="46701">
                  <c:v>43904.364583333336</c:v>
                </c:pt>
                <c:pt idx="46702">
                  <c:v>43904.385416666664</c:v>
                </c:pt>
                <c:pt idx="46703">
                  <c:v>43904.40625</c:v>
                </c:pt>
                <c:pt idx="46704">
                  <c:v>43904.427083333336</c:v>
                </c:pt>
                <c:pt idx="46705">
                  <c:v>43904.447916666664</c:v>
                </c:pt>
                <c:pt idx="46706">
                  <c:v>43904.46875</c:v>
                </c:pt>
                <c:pt idx="46707">
                  <c:v>43904.489583333336</c:v>
                </c:pt>
                <c:pt idx="46708">
                  <c:v>43904.510416666664</c:v>
                </c:pt>
                <c:pt idx="46709">
                  <c:v>43904.53125</c:v>
                </c:pt>
                <c:pt idx="46710">
                  <c:v>43904.552083333336</c:v>
                </c:pt>
                <c:pt idx="46711">
                  <c:v>43904.572916666664</c:v>
                </c:pt>
                <c:pt idx="46712">
                  <c:v>43904.59375</c:v>
                </c:pt>
                <c:pt idx="46713">
                  <c:v>43904.614583333336</c:v>
                </c:pt>
                <c:pt idx="46714">
                  <c:v>43904.635416666664</c:v>
                </c:pt>
                <c:pt idx="46715">
                  <c:v>43904.65625</c:v>
                </c:pt>
                <c:pt idx="46716">
                  <c:v>43904.677083333336</c:v>
                </c:pt>
                <c:pt idx="46717">
                  <c:v>43904.697916666664</c:v>
                </c:pt>
                <c:pt idx="46718">
                  <c:v>43904.71875</c:v>
                </c:pt>
                <c:pt idx="46719">
                  <c:v>43904.739583333336</c:v>
                </c:pt>
                <c:pt idx="46720">
                  <c:v>43904.760416666664</c:v>
                </c:pt>
                <c:pt idx="46721">
                  <c:v>43904.78125</c:v>
                </c:pt>
                <c:pt idx="46722">
                  <c:v>43904.802083333336</c:v>
                </c:pt>
                <c:pt idx="46723">
                  <c:v>43904.822916666664</c:v>
                </c:pt>
                <c:pt idx="46724">
                  <c:v>43904.84375</c:v>
                </c:pt>
                <c:pt idx="46725">
                  <c:v>43904.864583333336</c:v>
                </c:pt>
                <c:pt idx="46726">
                  <c:v>43904.885416666664</c:v>
                </c:pt>
                <c:pt idx="46727">
                  <c:v>43904.90625</c:v>
                </c:pt>
                <c:pt idx="46728">
                  <c:v>43904.927083333336</c:v>
                </c:pt>
                <c:pt idx="46729">
                  <c:v>43904.947916666664</c:v>
                </c:pt>
                <c:pt idx="46730">
                  <c:v>43904.96875</c:v>
                </c:pt>
                <c:pt idx="46731">
                  <c:v>43904.989583333336</c:v>
                </c:pt>
                <c:pt idx="46732">
                  <c:v>43905.010416666664</c:v>
                </c:pt>
                <c:pt idx="46733">
                  <c:v>43905.03125</c:v>
                </c:pt>
                <c:pt idx="46734">
                  <c:v>43905.052083333336</c:v>
                </c:pt>
                <c:pt idx="46735">
                  <c:v>43905.072916666664</c:v>
                </c:pt>
                <c:pt idx="46736">
                  <c:v>43905.09375</c:v>
                </c:pt>
                <c:pt idx="46737">
                  <c:v>43905.114583333336</c:v>
                </c:pt>
                <c:pt idx="46738">
                  <c:v>43905.135416666664</c:v>
                </c:pt>
                <c:pt idx="46739">
                  <c:v>43905.15625</c:v>
                </c:pt>
                <c:pt idx="46740">
                  <c:v>43905.177083333336</c:v>
                </c:pt>
                <c:pt idx="46741">
                  <c:v>43905.197916666664</c:v>
                </c:pt>
                <c:pt idx="46742">
                  <c:v>43905.21875</c:v>
                </c:pt>
                <c:pt idx="46743">
                  <c:v>43905.239583333336</c:v>
                </c:pt>
                <c:pt idx="46744">
                  <c:v>43905.260416666664</c:v>
                </c:pt>
                <c:pt idx="46745">
                  <c:v>43905.28125</c:v>
                </c:pt>
                <c:pt idx="46746">
                  <c:v>43905.302083333336</c:v>
                </c:pt>
                <c:pt idx="46747">
                  <c:v>43905.322916666664</c:v>
                </c:pt>
                <c:pt idx="46748">
                  <c:v>43905.34375</c:v>
                </c:pt>
                <c:pt idx="46749">
                  <c:v>43905.364583333336</c:v>
                </c:pt>
                <c:pt idx="46750">
                  <c:v>43905.385416666664</c:v>
                </c:pt>
                <c:pt idx="46751">
                  <c:v>43905.40625</c:v>
                </c:pt>
                <c:pt idx="46752">
                  <c:v>43905.427083333336</c:v>
                </c:pt>
                <c:pt idx="46753">
                  <c:v>43905.447916666664</c:v>
                </c:pt>
                <c:pt idx="46754">
                  <c:v>43905.46875</c:v>
                </c:pt>
                <c:pt idx="46755">
                  <c:v>43905.489583333336</c:v>
                </c:pt>
                <c:pt idx="46756">
                  <c:v>43905.510416666664</c:v>
                </c:pt>
                <c:pt idx="46757">
                  <c:v>43905.53125</c:v>
                </c:pt>
                <c:pt idx="46758">
                  <c:v>43905.552083333336</c:v>
                </c:pt>
                <c:pt idx="46759">
                  <c:v>43905.572916666664</c:v>
                </c:pt>
                <c:pt idx="46760">
                  <c:v>43905.59375</c:v>
                </c:pt>
                <c:pt idx="46761">
                  <c:v>43905.614583333336</c:v>
                </c:pt>
                <c:pt idx="46762">
                  <c:v>43905.635416666664</c:v>
                </c:pt>
                <c:pt idx="46763">
                  <c:v>43905.65625</c:v>
                </c:pt>
                <c:pt idx="46764">
                  <c:v>43905.677083333336</c:v>
                </c:pt>
                <c:pt idx="46765">
                  <c:v>43905.697916666664</c:v>
                </c:pt>
                <c:pt idx="46766">
                  <c:v>43905.71875</c:v>
                </c:pt>
                <c:pt idx="46767">
                  <c:v>43905.739583333336</c:v>
                </c:pt>
                <c:pt idx="46768">
                  <c:v>43905.760416666664</c:v>
                </c:pt>
                <c:pt idx="46769">
                  <c:v>43905.78125</c:v>
                </c:pt>
                <c:pt idx="46770">
                  <c:v>43905.802083333336</c:v>
                </c:pt>
                <c:pt idx="46771">
                  <c:v>43905.822916666664</c:v>
                </c:pt>
                <c:pt idx="46772">
                  <c:v>43905.84375</c:v>
                </c:pt>
                <c:pt idx="46773">
                  <c:v>43905.864583333336</c:v>
                </c:pt>
                <c:pt idx="46774">
                  <c:v>43905.885416666664</c:v>
                </c:pt>
                <c:pt idx="46775">
                  <c:v>43905.90625</c:v>
                </c:pt>
                <c:pt idx="46776">
                  <c:v>43905.927083333336</c:v>
                </c:pt>
                <c:pt idx="46777">
                  <c:v>43905.947916666664</c:v>
                </c:pt>
                <c:pt idx="46778">
                  <c:v>43905.96875</c:v>
                </c:pt>
                <c:pt idx="46779">
                  <c:v>43905.989583333336</c:v>
                </c:pt>
                <c:pt idx="46780">
                  <c:v>43906.010416666664</c:v>
                </c:pt>
                <c:pt idx="46781">
                  <c:v>43906.03125</c:v>
                </c:pt>
                <c:pt idx="46782">
                  <c:v>43906.052083333336</c:v>
                </c:pt>
                <c:pt idx="46783">
                  <c:v>43906.072916666664</c:v>
                </c:pt>
                <c:pt idx="46784">
                  <c:v>43906.09375</c:v>
                </c:pt>
                <c:pt idx="46785">
                  <c:v>43906.114583333336</c:v>
                </c:pt>
                <c:pt idx="46786">
                  <c:v>43906.135416666664</c:v>
                </c:pt>
                <c:pt idx="46787">
                  <c:v>43906.15625</c:v>
                </c:pt>
                <c:pt idx="46788">
                  <c:v>43906.177083333336</c:v>
                </c:pt>
                <c:pt idx="46789">
                  <c:v>43906.197916666664</c:v>
                </c:pt>
                <c:pt idx="46790">
                  <c:v>43906.21875</c:v>
                </c:pt>
                <c:pt idx="46791">
                  <c:v>43906.239583333336</c:v>
                </c:pt>
                <c:pt idx="46792">
                  <c:v>43906.260416666664</c:v>
                </c:pt>
                <c:pt idx="46793">
                  <c:v>43906.28125</c:v>
                </c:pt>
                <c:pt idx="46794">
                  <c:v>43906.302083333336</c:v>
                </c:pt>
                <c:pt idx="46795">
                  <c:v>43906.322916666664</c:v>
                </c:pt>
                <c:pt idx="46796">
                  <c:v>43906.34375</c:v>
                </c:pt>
                <c:pt idx="46797">
                  <c:v>43906.364583333336</c:v>
                </c:pt>
                <c:pt idx="46798">
                  <c:v>43906.385416666664</c:v>
                </c:pt>
                <c:pt idx="46799">
                  <c:v>43906.40625</c:v>
                </c:pt>
                <c:pt idx="46800">
                  <c:v>43906.427083333336</c:v>
                </c:pt>
                <c:pt idx="46801">
                  <c:v>43906.447916666664</c:v>
                </c:pt>
                <c:pt idx="46802">
                  <c:v>43906.46875</c:v>
                </c:pt>
                <c:pt idx="46803">
                  <c:v>43906.489583333336</c:v>
                </c:pt>
                <c:pt idx="46804">
                  <c:v>43906.510416666664</c:v>
                </c:pt>
                <c:pt idx="46805">
                  <c:v>43906.53125</c:v>
                </c:pt>
                <c:pt idx="46806">
                  <c:v>43906.552083333336</c:v>
                </c:pt>
                <c:pt idx="46807">
                  <c:v>43906.572916666664</c:v>
                </c:pt>
                <c:pt idx="46808">
                  <c:v>43906.59375</c:v>
                </c:pt>
                <c:pt idx="46809">
                  <c:v>43906.614583333336</c:v>
                </c:pt>
                <c:pt idx="46810">
                  <c:v>43906.635416666664</c:v>
                </c:pt>
                <c:pt idx="46811">
                  <c:v>43906.65625</c:v>
                </c:pt>
                <c:pt idx="46812">
                  <c:v>43906.677083333336</c:v>
                </c:pt>
                <c:pt idx="46813">
                  <c:v>43906.697916666664</c:v>
                </c:pt>
                <c:pt idx="46814">
                  <c:v>43906.71875</c:v>
                </c:pt>
                <c:pt idx="46815">
                  <c:v>43906.739583333336</c:v>
                </c:pt>
                <c:pt idx="46816">
                  <c:v>43906.760416666664</c:v>
                </c:pt>
                <c:pt idx="46817">
                  <c:v>43906.78125</c:v>
                </c:pt>
                <c:pt idx="46818">
                  <c:v>43906.802083333336</c:v>
                </c:pt>
                <c:pt idx="46819">
                  <c:v>43906.822916666664</c:v>
                </c:pt>
                <c:pt idx="46820">
                  <c:v>43906.84375</c:v>
                </c:pt>
                <c:pt idx="46821">
                  <c:v>43906.864583333336</c:v>
                </c:pt>
                <c:pt idx="46822">
                  <c:v>43906.885416666664</c:v>
                </c:pt>
                <c:pt idx="46823">
                  <c:v>43906.90625</c:v>
                </c:pt>
                <c:pt idx="46824">
                  <c:v>43906.927083333336</c:v>
                </c:pt>
                <c:pt idx="46825">
                  <c:v>43906.947916666664</c:v>
                </c:pt>
                <c:pt idx="46826">
                  <c:v>43906.96875</c:v>
                </c:pt>
                <c:pt idx="46827">
                  <c:v>43906.989583333336</c:v>
                </c:pt>
                <c:pt idx="46828">
                  <c:v>43907.010416666664</c:v>
                </c:pt>
                <c:pt idx="46829">
                  <c:v>43907.03125</c:v>
                </c:pt>
                <c:pt idx="46830">
                  <c:v>43907.052083333336</c:v>
                </c:pt>
                <c:pt idx="46831">
                  <c:v>43907.072916666664</c:v>
                </c:pt>
                <c:pt idx="46832">
                  <c:v>43907.09375</c:v>
                </c:pt>
                <c:pt idx="46833">
                  <c:v>43907.114583333336</c:v>
                </c:pt>
                <c:pt idx="46834">
                  <c:v>43907.135416666664</c:v>
                </c:pt>
                <c:pt idx="46835">
                  <c:v>43907.15625</c:v>
                </c:pt>
                <c:pt idx="46836">
                  <c:v>43907.177083333336</c:v>
                </c:pt>
                <c:pt idx="46837">
                  <c:v>43907.197916666664</c:v>
                </c:pt>
                <c:pt idx="46838">
                  <c:v>43907.21875</c:v>
                </c:pt>
                <c:pt idx="46839">
                  <c:v>43907.239583333336</c:v>
                </c:pt>
                <c:pt idx="46840">
                  <c:v>43907.260416666664</c:v>
                </c:pt>
                <c:pt idx="46841">
                  <c:v>43907.28125</c:v>
                </c:pt>
                <c:pt idx="46842">
                  <c:v>43907.302083333336</c:v>
                </c:pt>
                <c:pt idx="46843">
                  <c:v>43907.322916666664</c:v>
                </c:pt>
                <c:pt idx="46844">
                  <c:v>43907.34375</c:v>
                </c:pt>
                <c:pt idx="46845">
                  <c:v>43907.364583333336</c:v>
                </c:pt>
                <c:pt idx="46846">
                  <c:v>43907.385416666664</c:v>
                </c:pt>
                <c:pt idx="46847">
                  <c:v>43907.40625</c:v>
                </c:pt>
                <c:pt idx="46848">
                  <c:v>43907.427083333336</c:v>
                </c:pt>
                <c:pt idx="46849">
                  <c:v>43907.447916666664</c:v>
                </c:pt>
                <c:pt idx="46850">
                  <c:v>43907.46875</c:v>
                </c:pt>
                <c:pt idx="46851">
                  <c:v>43907.489583333336</c:v>
                </c:pt>
                <c:pt idx="46852">
                  <c:v>43907.510416666664</c:v>
                </c:pt>
                <c:pt idx="46853">
                  <c:v>43907.53125</c:v>
                </c:pt>
                <c:pt idx="46854">
                  <c:v>43907.552083333336</c:v>
                </c:pt>
                <c:pt idx="46855">
                  <c:v>43907.572916666664</c:v>
                </c:pt>
                <c:pt idx="46856">
                  <c:v>43907.59375</c:v>
                </c:pt>
                <c:pt idx="46857">
                  <c:v>43907.614583333336</c:v>
                </c:pt>
                <c:pt idx="46858">
                  <c:v>43907.635416666664</c:v>
                </c:pt>
                <c:pt idx="46859">
                  <c:v>43907.65625</c:v>
                </c:pt>
                <c:pt idx="46860">
                  <c:v>43907.677083333336</c:v>
                </c:pt>
                <c:pt idx="46861">
                  <c:v>43907.697916666664</c:v>
                </c:pt>
                <c:pt idx="46862">
                  <c:v>43907.71875</c:v>
                </c:pt>
                <c:pt idx="46863">
                  <c:v>43907.739583333336</c:v>
                </c:pt>
                <c:pt idx="46864">
                  <c:v>43907.760416666664</c:v>
                </c:pt>
                <c:pt idx="46865">
                  <c:v>43907.78125</c:v>
                </c:pt>
                <c:pt idx="46866">
                  <c:v>43907.802083333336</c:v>
                </c:pt>
                <c:pt idx="46867">
                  <c:v>43907.822916666664</c:v>
                </c:pt>
                <c:pt idx="46868">
                  <c:v>43907.84375</c:v>
                </c:pt>
                <c:pt idx="46869">
                  <c:v>43907.864583333336</c:v>
                </c:pt>
                <c:pt idx="46870">
                  <c:v>43907.885416666664</c:v>
                </c:pt>
                <c:pt idx="46871">
                  <c:v>43907.90625</c:v>
                </c:pt>
                <c:pt idx="46872">
                  <c:v>43907.927083333336</c:v>
                </c:pt>
                <c:pt idx="46873">
                  <c:v>43907.947916666664</c:v>
                </c:pt>
                <c:pt idx="46874">
                  <c:v>43907.96875</c:v>
                </c:pt>
                <c:pt idx="46875">
                  <c:v>43907.989583333336</c:v>
                </c:pt>
                <c:pt idx="46876">
                  <c:v>43908.010416666664</c:v>
                </c:pt>
                <c:pt idx="46877">
                  <c:v>43908.03125</c:v>
                </c:pt>
                <c:pt idx="46878">
                  <c:v>43908.052083333336</c:v>
                </c:pt>
                <c:pt idx="46879">
                  <c:v>43908.072916666664</c:v>
                </c:pt>
                <c:pt idx="46880">
                  <c:v>43908.09375</c:v>
                </c:pt>
                <c:pt idx="46881">
                  <c:v>43908.114583333336</c:v>
                </c:pt>
                <c:pt idx="46882">
                  <c:v>43908.135416666664</c:v>
                </c:pt>
                <c:pt idx="46883">
                  <c:v>43908.15625</c:v>
                </c:pt>
                <c:pt idx="46884">
                  <c:v>43908.177083333336</c:v>
                </c:pt>
                <c:pt idx="46885">
                  <c:v>43908.197916666664</c:v>
                </c:pt>
                <c:pt idx="46886">
                  <c:v>43908.21875</c:v>
                </c:pt>
                <c:pt idx="46887">
                  <c:v>43908.239583333336</c:v>
                </c:pt>
                <c:pt idx="46888">
                  <c:v>43908.260416666664</c:v>
                </c:pt>
                <c:pt idx="46889">
                  <c:v>43908.28125</c:v>
                </c:pt>
                <c:pt idx="46890">
                  <c:v>43908.302083333336</c:v>
                </c:pt>
                <c:pt idx="46891">
                  <c:v>43908.322916666664</c:v>
                </c:pt>
                <c:pt idx="46892">
                  <c:v>43908.34375</c:v>
                </c:pt>
                <c:pt idx="46893">
                  <c:v>43908.364583333336</c:v>
                </c:pt>
                <c:pt idx="46894">
                  <c:v>43908.385416666664</c:v>
                </c:pt>
                <c:pt idx="46895">
                  <c:v>43908.40625</c:v>
                </c:pt>
                <c:pt idx="46896">
                  <c:v>43908.427083333336</c:v>
                </c:pt>
                <c:pt idx="46897">
                  <c:v>43908.447916666664</c:v>
                </c:pt>
                <c:pt idx="46898">
                  <c:v>43908.46875</c:v>
                </c:pt>
                <c:pt idx="46899">
                  <c:v>43908.489583333336</c:v>
                </c:pt>
                <c:pt idx="46900">
                  <c:v>43908.510416666664</c:v>
                </c:pt>
                <c:pt idx="46901">
                  <c:v>43908.53125</c:v>
                </c:pt>
                <c:pt idx="46902">
                  <c:v>43908.552083333336</c:v>
                </c:pt>
                <c:pt idx="46903">
                  <c:v>43908.572916666664</c:v>
                </c:pt>
                <c:pt idx="46904">
                  <c:v>43908.59375</c:v>
                </c:pt>
                <c:pt idx="46905">
                  <c:v>43908.614583333336</c:v>
                </c:pt>
                <c:pt idx="46906">
                  <c:v>43908.635416666664</c:v>
                </c:pt>
                <c:pt idx="46907">
                  <c:v>43908.65625</c:v>
                </c:pt>
                <c:pt idx="46908">
                  <c:v>43908.677083333336</c:v>
                </c:pt>
                <c:pt idx="46909">
                  <c:v>43908.697916666664</c:v>
                </c:pt>
                <c:pt idx="46910">
                  <c:v>43908.71875</c:v>
                </c:pt>
                <c:pt idx="46911">
                  <c:v>43908.739583333336</c:v>
                </c:pt>
                <c:pt idx="46912">
                  <c:v>43908.760416666664</c:v>
                </c:pt>
                <c:pt idx="46913">
                  <c:v>43908.78125</c:v>
                </c:pt>
                <c:pt idx="46914">
                  <c:v>43908.802083333336</c:v>
                </c:pt>
                <c:pt idx="46915">
                  <c:v>43908.822916666664</c:v>
                </c:pt>
                <c:pt idx="46916">
                  <c:v>43908.84375</c:v>
                </c:pt>
                <c:pt idx="46917">
                  <c:v>43908.864583333336</c:v>
                </c:pt>
                <c:pt idx="46918">
                  <c:v>43908.885416666664</c:v>
                </c:pt>
                <c:pt idx="46919">
                  <c:v>43908.90625</c:v>
                </c:pt>
                <c:pt idx="46920">
                  <c:v>43908.927083333336</c:v>
                </c:pt>
                <c:pt idx="46921">
                  <c:v>43908.947916666664</c:v>
                </c:pt>
                <c:pt idx="46922">
                  <c:v>43908.96875</c:v>
                </c:pt>
                <c:pt idx="46923">
                  <c:v>43908.989583333336</c:v>
                </c:pt>
                <c:pt idx="46924">
                  <c:v>43909.010416666664</c:v>
                </c:pt>
                <c:pt idx="46925">
                  <c:v>43909.03125</c:v>
                </c:pt>
                <c:pt idx="46926">
                  <c:v>43909.052083333336</c:v>
                </c:pt>
                <c:pt idx="46927">
                  <c:v>43909.072916666664</c:v>
                </c:pt>
                <c:pt idx="46928">
                  <c:v>43909.09375</c:v>
                </c:pt>
                <c:pt idx="46929">
                  <c:v>43909.114583333336</c:v>
                </c:pt>
                <c:pt idx="46930">
                  <c:v>43909.135416666664</c:v>
                </c:pt>
                <c:pt idx="46931">
                  <c:v>43909.15625</c:v>
                </c:pt>
                <c:pt idx="46932">
                  <c:v>43909.177083333336</c:v>
                </c:pt>
                <c:pt idx="46933">
                  <c:v>43909.197916666664</c:v>
                </c:pt>
                <c:pt idx="46934">
                  <c:v>43909.21875</c:v>
                </c:pt>
                <c:pt idx="46935">
                  <c:v>43909.239583333336</c:v>
                </c:pt>
                <c:pt idx="46936">
                  <c:v>43909.260416666664</c:v>
                </c:pt>
                <c:pt idx="46937">
                  <c:v>43909.28125</c:v>
                </c:pt>
                <c:pt idx="46938">
                  <c:v>43909.302083333336</c:v>
                </c:pt>
                <c:pt idx="46939">
                  <c:v>43909.322916666664</c:v>
                </c:pt>
                <c:pt idx="46940">
                  <c:v>43909.34375</c:v>
                </c:pt>
                <c:pt idx="46941">
                  <c:v>43909.364583333336</c:v>
                </c:pt>
                <c:pt idx="46942">
                  <c:v>43909.385416666664</c:v>
                </c:pt>
                <c:pt idx="46943">
                  <c:v>43909.40625</c:v>
                </c:pt>
                <c:pt idx="46944">
                  <c:v>43909.427083333336</c:v>
                </c:pt>
                <c:pt idx="46945">
                  <c:v>43909.447916666664</c:v>
                </c:pt>
                <c:pt idx="46946">
                  <c:v>43909.46875</c:v>
                </c:pt>
                <c:pt idx="46947">
                  <c:v>43909.489583333336</c:v>
                </c:pt>
                <c:pt idx="46948">
                  <c:v>43909.510416666664</c:v>
                </c:pt>
                <c:pt idx="46949">
                  <c:v>43909.53125</c:v>
                </c:pt>
                <c:pt idx="46950">
                  <c:v>43909.552083333336</c:v>
                </c:pt>
                <c:pt idx="46951">
                  <c:v>43909.572916666664</c:v>
                </c:pt>
                <c:pt idx="46952">
                  <c:v>43909.59375</c:v>
                </c:pt>
                <c:pt idx="46953">
                  <c:v>43909.614583333336</c:v>
                </c:pt>
                <c:pt idx="46954">
                  <c:v>43909.635416666664</c:v>
                </c:pt>
                <c:pt idx="46955">
                  <c:v>43909.65625</c:v>
                </c:pt>
                <c:pt idx="46956">
                  <c:v>43909.677083333336</c:v>
                </c:pt>
                <c:pt idx="46957">
                  <c:v>43909.697916666664</c:v>
                </c:pt>
                <c:pt idx="46958">
                  <c:v>43909.71875</c:v>
                </c:pt>
                <c:pt idx="46959">
                  <c:v>43909.739583333336</c:v>
                </c:pt>
                <c:pt idx="46960">
                  <c:v>43909.760416666664</c:v>
                </c:pt>
                <c:pt idx="46961">
                  <c:v>43909.78125</c:v>
                </c:pt>
                <c:pt idx="46962">
                  <c:v>43909.802083333336</c:v>
                </c:pt>
                <c:pt idx="46963">
                  <c:v>43909.822916666664</c:v>
                </c:pt>
                <c:pt idx="46964">
                  <c:v>43909.84375</c:v>
                </c:pt>
                <c:pt idx="46965">
                  <c:v>43909.864583333336</c:v>
                </c:pt>
                <c:pt idx="46966">
                  <c:v>43909.885416666664</c:v>
                </c:pt>
                <c:pt idx="46967">
                  <c:v>43909.90625</c:v>
                </c:pt>
                <c:pt idx="46968">
                  <c:v>43909.927083333336</c:v>
                </c:pt>
                <c:pt idx="46969">
                  <c:v>43909.947916666664</c:v>
                </c:pt>
                <c:pt idx="46970">
                  <c:v>43909.96875</c:v>
                </c:pt>
                <c:pt idx="46971">
                  <c:v>43909.989583333336</c:v>
                </c:pt>
                <c:pt idx="46972">
                  <c:v>43910.010416666664</c:v>
                </c:pt>
                <c:pt idx="46973">
                  <c:v>43910.03125</c:v>
                </c:pt>
                <c:pt idx="46974">
                  <c:v>43910.052083333336</c:v>
                </c:pt>
                <c:pt idx="46975">
                  <c:v>43910.072916666664</c:v>
                </c:pt>
                <c:pt idx="46976">
                  <c:v>43910.09375</c:v>
                </c:pt>
                <c:pt idx="46977">
                  <c:v>43910.114583333336</c:v>
                </c:pt>
                <c:pt idx="46978">
                  <c:v>43910.135416666664</c:v>
                </c:pt>
                <c:pt idx="46979">
                  <c:v>43910.15625</c:v>
                </c:pt>
                <c:pt idx="46980">
                  <c:v>43910.177083333336</c:v>
                </c:pt>
                <c:pt idx="46981">
                  <c:v>43910.197916666664</c:v>
                </c:pt>
                <c:pt idx="46982">
                  <c:v>43910.21875</c:v>
                </c:pt>
                <c:pt idx="46983">
                  <c:v>43910.239583333336</c:v>
                </c:pt>
                <c:pt idx="46984">
                  <c:v>43910.260416666664</c:v>
                </c:pt>
                <c:pt idx="46985">
                  <c:v>43910.28125</c:v>
                </c:pt>
                <c:pt idx="46986">
                  <c:v>43910.302083333336</c:v>
                </c:pt>
                <c:pt idx="46987">
                  <c:v>43910.322916666664</c:v>
                </c:pt>
                <c:pt idx="46988">
                  <c:v>43910.34375</c:v>
                </c:pt>
                <c:pt idx="46989">
                  <c:v>43910.364583333336</c:v>
                </c:pt>
                <c:pt idx="46990">
                  <c:v>43910.385416666664</c:v>
                </c:pt>
                <c:pt idx="46991">
                  <c:v>43910.40625</c:v>
                </c:pt>
                <c:pt idx="46992">
                  <c:v>43910.427083333336</c:v>
                </c:pt>
                <c:pt idx="46993">
                  <c:v>43910.447916666664</c:v>
                </c:pt>
                <c:pt idx="46994">
                  <c:v>43910.46875</c:v>
                </c:pt>
                <c:pt idx="46995">
                  <c:v>43910.489583333336</c:v>
                </c:pt>
                <c:pt idx="46996">
                  <c:v>43910.510416666664</c:v>
                </c:pt>
                <c:pt idx="46997">
                  <c:v>43910.53125</c:v>
                </c:pt>
                <c:pt idx="46998">
                  <c:v>43910.552083333336</c:v>
                </c:pt>
                <c:pt idx="46999">
                  <c:v>43910.572916666664</c:v>
                </c:pt>
                <c:pt idx="47000">
                  <c:v>43910.59375</c:v>
                </c:pt>
                <c:pt idx="47001">
                  <c:v>43910.614583333336</c:v>
                </c:pt>
                <c:pt idx="47002">
                  <c:v>43910.635416666664</c:v>
                </c:pt>
                <c:pt idx="47003">
                  <c:v>43910.65625</c:v>
                </c:pt>
                <c:pt idx="47004">
                  <c:v>43910.677083333336</c:v>
                </c:pt>
                <c:pt idx="47005">
                  <c:v>43910.697916666664</c:v>
                </c:pt>
                <c:pt idx="47006">
                  <c:v>43910.71875</c:v>
                </c:pt>
                <c:pt idx="47007">
                  <c:v>43910.739583333336</c:v>
                </c:pt>
                <c:pt idx="47008">
                  <c:v>43910.760416666664</c:v>
                </c:pt>
                <c:pt idx="47009">
                  <c:v>43910.78125</c:v>
                </c:pt>
                <c:pt idx="47010">
                  <c:v>43910.802083333336</c:v>
                </c:pt>
                <c:pt idx="47011">
                  <c:v>43910.822916666664</c:v>
                </c:pt>
                <c:pt idx="47012">
                  <c:v>43910.84375</c:v>
                </c:pt>
                <c:pt idx="47013">
                  <c:v>43910.864583333336</c:v>
                </c:pt>
                <c:pt idx="47014">
                  <c:v>43910.885416666664</c:v>
                </c:pt>
                <c:pt idx="47015">
                  <c:v>43910.90625</c:v>
                </c:pt>
                <c:pt idx="47016">
                  <c:v>43910.927083333336</c:v>
                </c:pt>
                <c:pt idx="47017">
                  <c:v>43910.947916666664</c:v>
                </c:pt>
                <c:pt idx="47018">
                  <c:v>43910.96875</c:v>
                </c:pt>
                <c:pt idx="47019">
                  <c:v>43910.989583333336</c:v>
                </c:pt>
                <c:pt idx="47020">
                  <c:v>43911.010416666664</c:v>
                </c:pt>
                <c:pt idx="47021">
                  <c:v>43911.03125</c:v>
                </c:pt>
                <c:pt idx="47022">
                  <c:v>43911.052083333336</c:v>
                </c:pt>
                <c:pt idx="47023">
                  <c:v>43911.072916666664</c:v>
                </c:pt>
                <c:pt idx="47024">
                  <c:v>43911.09375</c:v>
                </c:pt>
                <c:pt idx="47025">
                  <c:v>43911.114583333336</c:v>
                </c:pt>
                <c:pt idx="47026">
                  <c:v>43911.135416666664</c:v>
                </c:pt>
                <c:pt idx="47027">
                  <c:v>43911.15625</c:v>
                </c:pt>
                <c:pt idx="47028">
                  <c:v>43911.177083333336</c:v>
                </c:pt>
                <c:pt idx="47029">
                  <c:v>43911.197916666664</c:v>
                </c:pt>
                <c:pt idx="47030">
                  <c:v>43911.21875</c:v>
                </c:pt>
                <c:pt idx="47031">
                  <c:v>43911.239583333336</c:v>
                </c:pt>
                <c:pt idx="47032">
                  <c:v>43911.260416666664</c:v>
                </c:pt>
                <c:pt idx="47033">
                  <c:v>43911.28125</c:v>
                </c:pt>
                <c:pt idx="47034">
                  <c:v>43911.302083333336</c:v>
                </c:pt>
                <c:pt idx="47035">
                  <c:v>43911.322916666664</c:v>
                </c:pt>
                <c:pt idx="47036">
                  <c:v>43911.34375</c:v>
                </c:pt>
                <c:pt idx="47037">
                  <c:v>43911.364583333336</c:v>
                </c:pt>
                <c:pt idx="47038">
                  <c:v>43911.385416666664</c:v>
                </c:pt>
                <c:pt idx="47039">
                  <c:v>43911.40625</c:v>
                </c:pt>
                <c:pt idx="47040">
                  <c:v>43911.427083333336</c:v>
                </c:pt>
                <c:pt idx="47041">
                  <c:v>43911.447916666664</c:v>
                </c:pt>
                <c:pt idx="47042">
                  <c:v>43911.46875</c:v>
                </c:pt>
                <c:pt idx="47043">
                  <c:v>43911.489583333336</c:v>
                </c:pt>
                <c:pt idx="47044">
                  <c:v>43911.510416666664</c:v>
                </c:pt>
                <c:pt idx="47045">
                  <c:v>43911.53125</c:v>
                </c:pt>
                <c:pt idx="47046">
                  <c:v>43911.552083333336</c:v>
                </c:pt>
                <c:pt idx="47047">
                  <c:v>43911.572916666664</c:v>
                </c:pt>
                <c:pt idx="47048">
                  <c:v>43911.59375</c:v>
                </c:pt>
                <c:pt idx="47049">
                  <c:v>43911.614583333336</c:v>
                </c:pt>
                <c:pt idx="47050">
                  <c:v>43911.635416666664</c:v>
                </c:pt>
                <c:pt idx="47051">
                  <c:v>43911.65625</c:v>
                </c:pt>
                <c:pt idx="47052">
                  <c:v>43911.677083333336</c:v>
                </c:pt>
                <c:pt idx="47053">
                  <c:v>43911.697916666664</c:v>
                </c:pt>
                <c:pt idx="47054">
                  <c:v>43911.71875</c:v>
                </c:pt>
                <c:pt idx="47055">
                  <c:v>43911.739583333336</c:v>
                </c:pt>
                <c:pt idx="47056">
                  <c:v>43911.760416666664</c:v>
                </c:pt>
                <c:pt idx="47057">
                  <c:v>43911.78125</c:v>
                </c:pt>
                <c:pt idx="47058">
                  <c:v>43911.802083333336</c:v>
                </c:pt>
                <c:pt idx="47059">
                  <c:v>43911.822916666664</c:v>
                </c:pt>
                <c:pt idx="47060">
                  <c:v>43911.84375</c:v>
                </c:pt>
                <c:pt idx="47061">
                  <c:v>43911.864583333336</c:v>
                </c:pt>
                <c:pt idx="47062">
                  <c:v>43911.885416666664</c:v>
                </c:pt>
                <c:pt idx="47063">
                  <c:v>43911.90625</c:v>
                </c:pt>
                <c:pt idx="47064">
                  <c:v>43911.927083333336</c:v>
                </c:pt>
                <c:pt idx="47065">
                  <c:v>43911.947916666664</c:v>
                </c:pt>
                <c:pt idx="47066">
                  <c:v>43911.96875</c:v>
                </c:pt>
                <c:pt idx="47067">
                  <c:v>43911.989583333336</c:v>
                </c:pt>
                <c:pt idx="47068">
                  <c:v>43912.010416666664</c:v>
                </c:pt>
                <c:pt idx="47069">
                  <c:v>43912.03125</c:v>
                </c:pt>
                <c:pt idx="47070">
                  <c:v>43912.052083333336</c:v>
                </c:pt>
                <c:pt idx="47071">
                  <c:v>43912.072916666664</c:v>
                </c:pt>
                <c:pt idx="47072">
                  <c:v>43912.09375</c:v>
                </c:pt>
                <c:pt idx="47073">
                  <c:v>43912.114583333336</c:v>
                </c:pt>
                <c:pt idx="47074">
                  <c:v>43912.135416666664</c:v>
                </c:pt>
                <c:pt idx="47075">
                  <c:v>43912.15625</c:v>
                </c:pt>
                <c:pt idx="47076">
                  <c:v>43912.177083333336</c:v>
                </c:pt>
                <c:pt idx="47077">
                  <c:v>43912.197916666664</c:v>
                </c:pt>
                <c:pt idx="47078">
                  <c:v>43912.21875</c:v>
                </c:pt>
                <c:pt idx="47079">
                  <c:v>43912.239583333336</c:v>
                </c:pt>
                <c:pt idx="47080">
                  <c:v>43912.260416666664</c:v>
                </c:pt>
                <c:pt idx="47081">
                  <c:v>43912.28125</c:v>
                </c:pt>
                <c:pt idx="47082">
                  <c:v>43912.302083333336</c:v>
                </c:pt>
                <c:pt idx="47083">
                  <c:v>43912.322916666664</c:v>
                </c:pt>
                <c:pt idx="47084">
                  <c:v>43912.34375</c:v>
                </c:pt>
                <c:pt idx="47085">
                  <c:v>43912.364583333336</c:v>
                </c:pt>
                <c:pt idx="47086">
                  <c:v>43912.385416666664</c:v>
                </c:pt>
                <c:pt idx="47087">
                  <c:v>43912.40625</c:v>
                </c:pt>
                <c:pt idx="47088">
                  <c:v>43912.427083333336</c:v>
                </c:pt>
                <c:pt idx="47089">
                  <c:v>43912.447916666664</c:v>
                </c:pt>
                <c:pt idx="47090">
                  <c:v>43912.46875</c:v>
                </c:pt>
                <c:pt idx="47091">
                  <c:v>43912.489583333336</c:v>
                </c:pt>
                <c:pt idx="47092">
                  <c:v>43912.510416666664</c:v>
                </c:pt>
                <c:pt idx="47093">
                  <c:v>43912.53125</c:v>
                </c:pt>
                <c:pt idx="47094">
                  <c:v>43912.552083333336</c:v>
                </c:pt>
                <c:pt idx="47095">
                  <c:v>43912.572916666664</c:v>
                </c:pt>
                <c:pt idx="47096">
                  <c:v>43912.59375</c:v>
                </c:pt>
                <c:pt idx="47097">
                  <c:v>43912.614583333336</c:v>
                </c:pt>
                <c:pt idx="47098">
                  <c:v>43912.635416666664</c:v>
                </c:pt>
                <c:pt idx="47099">
                  <c:v>43912.65625</c:v>
                </c:pt>
                <c:pt idx="47100">
                  <c:v>43912.677083333336</c:v>
                </c:pt>
                <c:pt idx="47101">
                  <c:v>43912.697916666664</c:v>
                </c:pt>
                <c:pt idx="47102">
                  <c:v>43912.71875</c:v>
                </c:pt>
                <c:pt idx="47103">
                  <c:v>43912.739583333336</c:v>
                </c:pt>
                <c:pt idx="47104">
                  <c:v>43912.760416666664</c:v>
                </c:pt>
                <c:pt idx="47105">
                  <c:v>43912.78125</c:v>
                </c:pt>
                <c:pt idx="47106">
                  <c:v>43912.802083333336</c:v>
                </c:pt>
                <c:pt idx="47107">
                  <c:v>43912.822916666664</c:v>
                </c:pt>
                <c:pt idx="47108">
                  <c:v>43912.84375</c:v>
                </c:pt>
                <c:pt idx="47109">
                  <c:v>43912.864583333336</c:v>
                </c:pt>
                <c:pt idx="47110">
                  <c:v>43912.885416666664</c:v>
                </c:pt>
                <c:pt idx="47111">
                  <c:v>43912.90625</c:v>
                </c:pt>
                <c:pt idx="47112">
                  <c:v>43912.927083333336</c:v>
                </c:pt>
                <c:pt idx="47113">
                  <c:v>43912.947916666664</c:v>
                </c:pt>
                <c:pt idx="47114">
                  <c:v>43912.96875</c:v>
                </c:pt>
                <c:pt idx="47115">
                  <c:v>43912.989583333336</c:v>
                </c:pt>
                <c:pt idx="47116">
                  <c:v>43913.010416666664</c:v>
                </c:pt>
                <c:pt idx="47117">
                  <c:v>43913.03125</c:v>
                </c:pt>
                <c:pt idx="47118">
                  <c:v>43913.052083333336</c:v>
                </c:pt>
                <c:pt idx="47119">
                  <c:v>43913.072916666664</c:v>
                </c:pt>
                <c:pt idx="47120">
                  <c:v>43913.09375</c:v>
                </c:pt>
                <c:pt idx="47121">
                  <c:v>43913.114583333336</c:v>
                </c:pt>
                <c:pt idx="47122">
                  <c:v>43913.135416666664</c:v>
                </c:pt>
                <c:pt idx="47123">
                  <c:v>43913.15625</c:v>
                </c:pt>
                <c:pt idx="47124">
                  <c:v>43913.177083333336</c:v>
                </c:pt>
                <c:pt idx="47125">
                  <c:v>43913.197916666664</c:v>
                </c:pt>
                <c:pt idx="47126">
                  <c:v>43913.21875</c:v>
                </c:pt>
                <c:pt idx="47127">
                  <c:v>43913.239583333336</c:v>
                </c:pt>
                <c:pt idx="47128">
                  <c:v>43913.260416666664</c:v>
                </c:pt>
                <c:pt idx="47129">
                  <c:v>43913.28125</c:v>
                </c:pt>
                <c:pt idx="47130">
                  <c:v>43913.302083333336</c:v>
                </c:pt>
                <c:pt idx="47131">
                  <c:v>43913.322916666664</c:v>
                </c:pt>
                <c:pt idx="47132">
                  <c:v>43913.34375</c:v>
                </c:pt>
                <c:pt idx="47133">
                  <c:v>43913.364583333336</c:v>
                </c:pt>
                <c:pt idx="47134">
                  <c:v>43913.385416666664</c:v>
                </c:pt>
                <c:pt idx="47135">
                  <c:v>43913.40625</c:v>
                </c:pt>
                <c:pt idx="47136">
                  <c:v>43913.427083333336</c:v>
                </c:pt>
                <c:pt idx="47137">
                  <c:v>43913.447916666664</c:v>
                </c:pt>
                <c:pt idx="47138">
                  <c:v>43913.46875</c:v>
                </c:pt>
                <c:pt idx="47139">
                  <c:v>43913.489583333336</c:v>
                </c:pt>
                <c:pt idx="47140">
                  <c:v>43913.510416666664</c:v>
                </c:pt>
                <c:pt idx="47141">
                  <c:v>43913.53125</c:v>
                </c:pt>
                <c:pt idx="47142">
                  <c:v>43913.552083333336</c:v>
                </c:pt>
                <c:pt idx="47143">
                  <c:v>43913.572916666664</c:v>
                </c:pt>
                <c:pt idx="47144">
                  <c:v>43913.59375</c:v>
                </c:pt>
                <c:pt idx="47145">
                  <c:v>43913.614583333336</c:v>
                </c:pt>
                <c:pt idx="47146">
                  <c:v>43913.635416666664</c:v>
                </c:pt>
                <c:pt idx="47147">
                  <c:v>43913.65625</c:v>
                </c:pt>
                <c:pt idx="47148">
                  <c:v>43913.677083333336</c:v>
                </c:pt>
                <c:pt idx="47149">
                  <c:v>43913.697916666664</c:v>
                </c:pt>
                <c:pt idx="47150">
                  <c:v>43913.71875</c:v>
                </c:pt>
                <c:pt idx="47151">
                  <c:v>43913.739583333336</c:v>
                </c:pt>
                <c:pt idx="47152">
                  <c:v>43913.760416666664</c:v>
                </c:pt>
                <c:pt idx="47153">
                  <c:v>43913.78125</c:v>
                </c:pt>
                <c:pt idx="47154">
                  <c:v>43913.802083333336</c:v>
                </c:pt>
                <c:pt idx="47155">
                  <c:v>43913.822916666664</c:v>
                </c:pt>
                <c:pt idx="47156">
                  <c:v>43913.84375</c:v>
                </c:pt>
                <c:pt idx="47157">
                  <c:v>43913.864583333336</c:v>
                </c:pt>
                <c:pt idx="47158">
                  <c:v>43913.885416666664</c:v>
                </c:pt>
                <c:pt idx="47159">
                  <c:v>43913.90625</c:v>
                </c:pt>
                <c:pt idx="47160">
                  <c:v>43913.927083333336</c:v>
                </c:pt>
                <c:pt idx="47161">
                  <c:v>43913.947916666664</c:v>
                </c:pt>
                <c:pt idx="47162">
                  <c:v>43913.96875</c:v>
                </c:pt>
                <c:pt idx="47163">
                  <c:v>43913.989583333336</c:v>
                </c:pt>
                <c:pt idx="47164">
                  <c:v>43914.010416666664</c:v>
                </c:pt>
                <c:pt idx="47165">
                  <c:v>43914.03125</c:v>
                </c:pt>
                <c:pt idx="47166">
                  <c:v>43914.052083333336</c:v>
                </c:pt>
                <c:pt idx="47167">
                  <c:v>43914.072916666664</c:v>
                </c:pt>
                <c:pt idx="47168">
                  <c:v>43914.09375</c:v>
                </c:pt>
                <c:pt idx="47169">
                  <c:v>43914.114583333336</c:v>
                </c:pt>
                <c:pt idx="47170">
                  <c:v>43914.135416666664</c:v>
                </c:pt>
                <c:pt idx="47171">
                  <c:v>43914.15625</c:v>
                </c:pt>
                <c:pt idx="47172">
                  <c:v>43914.177083333336</c:v>
                </c:pt>
                <c:pt idx="47173">
                  <c:v>43914.197916666664</c:v>
                </c:pt>
                <c:pt idx="47174">
                  <c:v>43914.21875</c:v>
                </c:pt>
                <c:pt idx="47175">
                  <c:v>43914.239583333336</c:v>
                </c:pt>
                <c:pt idx="47176">
                  <c:v>43914.260416666664</c:v>
                </c:pt>
                <c:pt idx="47177">
                  <c:v>43914.28125</c:v>
                </c:pt>
                <c:pt idx="47178">
                  <c:v>43914.302083333336</c:v>
                </c:pt>
                <c:pt idx="47179">
                  <c:v>43914.322916666664</c:v>
                </c:pt>
                <c:pt idx="47180">
                  <c:v>43914.34375</c:v>
                </c:pt>
                <c:pt idx="47181">
                  <c:v>43914.364583333336</c:v>
                </c:pt>
                <c:pt idx="47182">
                  <c:v>43914.385416666664</c:v>
                </c:pt>
                <c:pt idx="47183">
                  <c:v>43914.40625</c:v>
                </c:pt>
                <c:pt idx="47184">
                  <c:v>43914.427083333336</c:v>
                </c:pt>
                <c:pt idx="47185">
                  <c:v>43914.447916666664</c:v>
                </c:pt>
                <c:pt idx="47186">
                  <c:v>43914.46875</c:v>
                </c:pt>
                <c:pt idx="47187">
                  <c:v>43914.489583333336</c:v>
                </c:pt>
                <c:pt idx="47188">
                  <c:v>43914.510416666664</c:v>
                </c:pt>
                <c:pt idx="47189">
                  <c:v>43914.53125</c:v>
                </c:pt>
                <c:pt idx="47190">
                  <c:v>43914.552083333336</c:v>
                </c:pt>
                <c:pt idx="47191">
                  <c:v>43914.572916666664</c:v>
                </c:pt>
                <c:pt idx="47192">
                  <c:v>43914.59375</c:v>
                </c:pt>
                <c:pt idx="47193">
                  <c:v>43914.614583333336</c:v>
                </c:pt>
                <c:pt idx="47194">
                  <c:v>43914.635416666664</c:v>
                </c:pt>
                <c:pt idx="47195">
                  <c:v>43914.65625</c:v>
                </c:pt>
                <c:pt idx="47196">
                  <c:v>43914.677083333336</c:v>
                </c:pt>
                <c:pt idx="47197">
                  <c:v>43914.697916666664</c:v>
                </c:pt>
                <c:pt idx="47198">
                  <c:v>43914.71875</c:v>
                </c:pt>
                <c:pt idx="47199">
                  <c:v>43914.739583333336</c:v>
                </c:pt>
                <c:pt idx="47200">
                  <c:v>43914.760416666664</c:v>
                </c:pt>
                <c:pt idx="47201">
                  <c:v>43914.78125</c:v>
                </c:pt>
                <c:pt idx="47202">
                  <c:v>43914.802083333336</c:v>
                </c:pt>
                <c:pt idx="47203">
                  <c:v>43914.822916666664</c:v>
                </c:pt>
                <c:pt idx="47204">
                  <c:v>43914.84375</c:v>
                </c:pt>
                <c:pt idx="47205">
                  <c:v>43914.864583333336</c:v>
                </c:pt>
                <c:pt idx="47206">
                  <c:v>43914.885416666664</c:v>
                </c:pt>
                <c:pt idx="47207">
                  <c:v>43914.90625</c:v>
                </c:pt>
                <c:pt idx="47208">
                  <c:v>43914.927083333336</c:v>
                </c:pt>
                <c:pt idx="47209">
                  <c:v>43914.947916666664</c:v>
                </c:pt>
                <c:pt idx="47210">
                  <c:v>43914.96875</c:v>
                </c:pt>
                <c:pt idx="47211">
                  <c:v>43914.989583333336</c:v>
                </c:pt>
                <c:pt idx="47212">
                  <c:v>43915.010416666664</c:v>
                </c:pt>
                <c:pt idx="47213">
                  <c:v>43915.03125</c:v>
                </c:pt>
                <c:pt idx="47214">
                  <c:v>43915.052083333336</c:v>
                </c:pt>
                <c:pt idx="47215">
                  <c:v>43915.072916666664</c:v>
                </c:pt>
                <c:pt idx="47216">
                  <c:v>43915.09375</c:v>
                </c:pt>
                <c:pt idx="47217">
                  <c:v>43915.114583333336</c:v>
                </c:pt>
                <c:pt idx="47218">
                  <c:v>43915.135416666664</c:v>
                </c:pt>
                <c:pt idx="47219">
                  <c:v>43915.15625</c:v>
                </c:pt>
                <c:pt idx="47220">
                  <c:v>43915.177083333336</c:v>
                </c:pt>
                <c:pt idx="47221">
                  <c:v>43915.197916666664</c:v>
                </c:pt>
                <c:pt idx="47222">
                  <c:v>43915.21875</c:v>
                </c:pt>
                <c:pt idx="47223">
                  <c:v>43915.239583333336</c:v>
                </c:pt>
                <c:pt idx="47224">
                  <c:v>43915.260416666664</c:v>
                </c:pt>
                <c:pt idx="47225">
                  <c:v>43915.28125</c:v>
                </c:pt>
                <c:pt idx="47226">
                  <c:v>43915.302083333336</c:v>
                </c:pt>
                <c:pt idx="47227">
                  <c:v>43915.322916666664</c:v>
                </c:pt>
                <c:pt idx="47228">
                  <c:v>43915.34375</c:v>
                </c:pt>
                <c:pt idx="47229">
                  <c:v>43915.364583333336</c:v>
                </c:pt>
                <c:pt idx="47230">
                  <c:v>43915.385416666664</c:v>
                </c:pt>
                <c:pt idx="47231">
                  <c:v>43915.40625</c:v>
                </c:pt>
                <c:pt idx="47232">
                  <c:v>43915.427083333336</c:v>
                </c:pt>
                <c:pt idx="47233">
                  <c:v>43915.447916666664</c:v>
                </c:pt>
                <c:pt idx="47234">
                  <c:v>43915.46875</c:v>
                </c:pt>
                <c:pt idx="47235">
                  <c:v>43915.489583333336</c:v>
                </c:pt>
                <c:pt idx="47236">
                  <c:v>43915.510416666664</c:v>
                </c:pt>
                <c:pt idx="47237">
                  <c:v>43915.53125</c:v>
                </c:pt>
                <c:pt idx="47238">
                  <c:v>43915.552083333336</c:v>
                </c:pt>
                <c:pt idx="47239">
                  <c:v>43915.572916666664</c:v>
                </c:pt>
                <c:pt idx="47240">
                  <c:v>43915.59375</c:v>
                </c:pt>
                <c:pt idx="47241">
                  <c:v>43915.614583333336</c:v>
                </c:pt>
                <c:pt idx="47242">
                  <c:v>43915.635416666664</c:v>
                </c:pt>
                <c:pt idx="47243">
                  <c:v>43915.65625</c:v>
                </c:pt>
                <c:pt idx="47244">
                  <c:v>43915.677083333336</c:v>
                </c:pt>
                <c:pt idx="47245">
                  <c:v>43915.697916666664</c:v>
                </c:pt>
                <c:pt idx="47246">
                  <c:v>43915.71875</c:v>
                </c:pt>
                <c:pt idx="47247">
                  <c:v>43915.739583333336</c:v>
                </c:pt>
                <c:pt idx="47248">
                  <c:v>43915.760416666664</c:v>
                </c:pt>
                <c:pt idx="47249">
                  <c:v>43915.78125</c:v>
                </c:pt>
                <c:pt idx="47250">
                  <c:v>43915.802083333336</c:v>
                </c:pt>
                <c:pt idx="47251">
                  <c:v>43915.822916666664</c:v>
                </c:pt>
                <c:pt idx="47252">
                  <c:v>43915.84375</c:v>
                </c:pt>
                <c:pt idx="47253">
                  <c:v>43915.864583333336</c:v>
                </c:pt>
                <c:pt idx="47254">
                  <c:v>43915.885416666664</c:v>
                </c:pt>
                <c:pt idx="47255">
                  <c:v>43915.90625</c:v>
                </c:pt>
                <c:pt idx="47256">
                  <c:v>43915.927083333336</c:v>
                </c:pt>
                <c:pt idx="47257">
                  <c:v>43915.947916666664</c:v>
                </c:pt>
                <c:pt idx="47258">
                  <c:v>43915.96875</c:v>
                </c:pt>
                <c:pt idx="47259">
                  <c:v>43915.989583333336</c:v>
                </c:pt>
                <c:pt idx="47260">
                  <c:v>43916.010416666664</c:v>
                </c:pt>
                <c:pt idx="47261">
                  <c:v>43916.03125</c:v>
                </c:pt>
                <c:pt idx="47262">
                  <c:v>43916.052083333336</c:v>
                </c:pt>
                <c:pt idx="47263">
                  <c:v>43916.072916666664</c:v>
                </c:pt>
                <c:pt idx="47264">
                  <c:v>43916.09375</c:v>
                </c:pt>
                <c:pt idx="47265">
                  <c:v>43916.114583333336</c:v>
                </c:pt>
                <c:pt idx="47266">
                  <c:v>43916.135416666664</c:v>
                </c:pt>
                <c:pt idx="47267">
                  <c:v>43916.15625</c:v>
                </c:pt>
                <c:pt idx="47268">
                  <c:v>43916.177083333336</c:v>
                </c:pt>
                <c:pt idx="47269">
                  <c:v>43916.197916666664</c:v>
                </c:pt>
                <c:pt idx="47270">
                  <c:v>43916.21875</c:v>
                </c:pt>
                <c:pt idx="47271">
                  <c:v>43916.239583333336</c:v>
                </c:pt>
                <c:pt idx="47272">
                  <c:v>43916.260416666664</c:v>
                </c:pt>
                <c:pt idx="47273">
                  <c:v>43916.28125</c:v>
                </c:pt>
                <c:pt idx="47274">
                  <c:v>43916.302083333336</c:v>
                </c:pt>
                <c:pt idx="47275">
                  <c:v>43916.322916666664</c:v>
                </c:pt>
                <c:pt idx="47276">
                  <c:v>43916.34375</c:v>
                </c:pt>
                <c:pt idx="47277">
                  <c:v>43916.364583333336</c:v>
                </c:pt>
                <c:pt idx="47278">
                  <c:v>43916.385416666664</c:v>
                </c:pt>
                <c:pt idx="47279">
                  <c:v>43916.40625</c:v>
                </c:pt>
                <c:pt idx="47280">
                  <c:v>43916.427083333336</c:v>
                </c:pt>
                <c:pt idx="47281">
                  <c:v>43916.447916666664</c:v>
                </c:pt>
                <c:pt idx="47282">
                  <c:v>43916.46875</c:v>
                </c:pt>
                <c:pt idx="47283">
                  <c:v>43916.489583333336</c:v>
                </c:pt>
                <c:pt idx="47284">
                  <c:v>43916.510416666664</c:v>
                </c:pt>
                <c:pt idx="47285">
                  <c:v>43916.53125</c:v>
                </c:pt>
                <c:pt idx="47286">
                  <c:v>43916.552083333336</c:v>
                </c:pt>
                <c:pt idx="47287">
                  <c:v>43916.572916666664</c:v>
                </c:pt>
                <c:pt idx="47288">
                  <c:v>43916.59375</c:v>
                </c:pt>
                <c:pt idx="47289">
                  <c:v>43916.614583333336</c:v>
                </c:pt>
                <c:pt idx="47290">
                  <c:v>43916.635416666664</c:v>
                </c:pt>
                <c:pt idx="47291">
                  <c:v>43916.65625</c:v>
                </c:pt>
                <c:pt idx="47292">
                  <c:v>43916.677083333336</c:v>
                </c:pt>
                <c:pt idx="47293">
                  <c:v>43916.697916666664</c:v>
                </c:pt>
                <c:pt idx="47294">
                  <c:v>43916.71875</c:v>
                </c:pt>
                <c:pt idx="47295">
                  <c:v>43916.739583333336</c:v>
                </c:pt>
                <c:pt idx="47296">
                  <c:v>43916.760416666664</c:v>
                </c:pt>
                <c:pt idx="47297">
                  <c:v>43916.78125</c:v>
                </c:pt>
                <c:pt idx="47298">
                  <c:v>43916.802083333336</c:v>
                </c:pt>
                <c:pt idx="47299">
                  <c:v>43916.822916666664</c:v>
                </c:pt>
                <c:pt idx="47300">
                  <c:v>43916.84375</c:v>
                </c:pt>
                <c:pt idx="47301">
                  <c:v>43916.864583333336</c:v>
                </c:pt>
                <c:pt idx="47302">
                  <c:v>43916.885416666664</c:v>
                </c:pt>
                <c:pt idx="47303">
                  <c:v>43916.90625</c:v>
                </c:pt>
                <c:pt idx="47304">
                  <c:v>43916.927083333336</c:v>
                </c:pt>
                <c:pt idx="47305">
                  <c:v>43916.947916666664</c:v>
                </c:pt>
                <c:pt idx="47306">
                  <c:v>43916.96875</c:v>
                </c:pt>
                <c:pt idx="47307">
                  <c:v>43916.989583333336</c:v>
                </c:pt>
                <c:pt idx="47308">
                  <c:v>43917.010416666664</c:v>
                </c:pt>
                <c:pt idx="47309">
                  <c:v>43917.03125</c:v>
                </c:pt>
                <c:pt idx="47310">
                  <c:v>43917.052083333336</c:v>
                </c:pt>
                <c:pt idx="47311">
                  <c:v>43917.072916666664</c:v>
                </c:pt>
                <c:pt idx="47312">
                  <c:v>43917.09375</c:v>
                </c:pt>
                <c:pt idx="47313">
                  <c:v>43917.114583333336</c:v>
                </c:pt>
                <c:pt idx="47314">
                  <c:v>43917.135416666664</c:v>
                </c:pt>
                <c:pt idx="47315">
                  <c:v>43917.15625</c:v>
                </c:pt>
                <c:pt idx="47316">
                  <c:v>43917.177083333336</c:v>
                </c:pt>
                <c:pt idx="47317">
                  <c:v>43917.197916666664</c:v>
                </c:pt>
                <c:pt idx="47318">
                  <c:v>43917.21875</c:v>
                </c:pt>
                <c:pt idx="47319">
                  <c:v>43917.239583333336</c:v>
                </c:pt>
                <c:pt idx="47320">
                  <c:v>43917.260416666664</c:v>
                </c:pt>
                <c:pt idx="47321">
                  <c:v>43917.28125</c:v>
                </c:pt>
                <c:pt idx="47322">
                  <c:v>43917.302083333336</c:v>
                </c:pt>
                <c:pt idx="47323">
                  <c:v>43917.322916666664</c:v>
                </c:pt>
                <c:pt idx="47324">
                  <c:v>43917.34375</c:v>
                </c:pt>
                <c:pt idx="47325">
                  <c:v>43917.364583333336</c:v>
                </c:pt>
                <c:pt idx="47326">
                  <c:v>43917.385416666664</c:v>
                </c:pt>
                <c:pt idx="47327">
                  <c:v>43917.40625</c:v>
                </c:pt>
                <c:pt idx="47328">
                  <c:v>43917.427083333336</c:v>
                </c:pt>
                <c:pt idx="47329">
                  <c:v>43917.447916666664</c:v>
                </c:pt>
                <c:pt idx="47330">
                  <c:v>43917.46875</c:v>
                </c:pt>
                <c:pt idx="47331">
                  <c:v>43917.489583333336</c:v>
                </c:pt>
                <c:pt idx="47332">
                  <c:v>43917.510416666664</c:v>
                </c:pt>
                <c:pt idx="47333">
                  <c:v>43917.53125</c:v>
                </c:pt>
                <c:pt idx="47334">
                  <c:v>43917.552083333336</c:v>
                </c:pt>
                <c:pt idx="47335">
                  <c:v>43917.572916666664</c:v>
                </c:pt>
                <c:pt idx="47336">
                  <c:v>43917.59375</c:v>
                </c:pt>
                <c:pt idx="47337">
                  <c:v>43917.614583333336</c:v>
                </c:pt>
                <c:pt idx="47338">
                  <c:v>43917.635416666664</c:v>
                </c:pt>
                <c:pt idx="47339">
                  <c:v>43917.65625</c:v>
                </c:pt>
                <c:pt idx="47340">
                  <c:v>43917.677083333336</c:v>
                </c:pt>
                <c:pt idx="47341">
                  <c:v>43917.697916666664</c:v>
                </c:pt>
                <c:pt idx="47342">
                  <c:v>43917.71875</c:v>
                </c:pt>
                <c:pt idx="47343">
                  <c:v>43917.739583333336</c:v>
                </c:pt>
                <c:pt idx="47344">
                  <c:v>43917.760416666664</c:v>
                </c:pt>
                <c:pt idx="47345">
                  <c:v>43917.78125</c:v>
                </c:pt>
                <c:pt idx="47346">
                  <c:v>43917.802083333336</c:v>
                </c:pt>
                <c:pt idx="47347">
                  <c:v>43917.822916666664</c:v>
                </c:pt>
                <c:pt idx="47348">
                  <c:v>43917.84375</c:v>
                </c:pt>
                <c:pt idx="47349">
                  <c:v>43917.864583333336</c:v>
                </c:pt>
                <c:pt idx="47350">
                  <c:v>43917.885416666664</c:v>
                </c:pt>
                <c:pt idx="47351">
                  <c:v>43917.90625</c:v>
                </c:pt>
                <c:pt idx="47352">
                  <c:v>43917.927083333336</c:v>
                </c:pt>
                <c:pt idx="47353">
                  <c:v>43917.947916666664</c:v>
                </c:pt>
                <c:pt idx="47354">
                  <c:v>43917.96875</c:v>
                </c:pt>
                <c:pt idx="47355">
                  <c:v>43917.989583333336</c:v>
                </c:pt>
                <c:pt idx="47356">
                  <c:v>43918.010416666664</c:v>
                </c:pt>
                <c:pt idx="47357">
                  <c:v>43918.03125</c:v>
                </c:pt>
                <c:pt idx="47358">
                  <c:v>43918.052083333336</c:v>
                </c:pt>
                <c:pt idx="47359">
                  <c:v>43918.072916666664</c:v>
                </c:pt>
                <c:pt idx="47360">
                  <c:v>43918.09375</c:v>
                </c:pt>
                <c:pt idx="47361">
                  <c:v>43918.114583333336</c:v>
                </c:pt>
                <c:pt idx="47362">
                  <c:v>43918.135416666664</c:v>
                </c:pt>
                <c:pt idx="47363">
                  <c:v>43918.15625</c:v>
                </c:pt>
                <c:pt idx="47364">
                  <c:v>43918.177083333336</c:v>
                </c:pt>
                <c:pt idx="47365">
                  <c:v>43918.197916666664</c:v>
                </c:pt>
                <c:pt idx="47366">
                  <c:v>43918.21875</c:v>
                </c:pt>
                <c:pt idx="47367">
                  <c:v>43918.239583333336</c:v>
                </c:pt>
                <c:pt idx="47368">
                  <c:v>43918.260416666664</c:v>
                </c:pt>
                <c:pt idx="47369">
                  <c:v>43918.28125</c:v>
                </c:pt>
                <c:pt idx="47370">
                  <c:v>43918.302083333336</c:v>
                </c:pt>
                <c:pt idx="47371">
                  <c:v>43918.322916666664</c:v>
                </c:pt>
                <c:pt idx="47372">
                  <c:v>43918.34375</c:v>
                </c:pt>
                <c:pt idx="47373">
                  <c:v>43918.364583333336</c:v>
                </c:pt>
                <c:pt idx="47374">
                  <c:v>43918.385416666664</c:v>
                </c:pt>
                <c:pt idx="47375">
                  <c:v>43918.40625</c:v>
                </c:pt>
                <c:pt idx="47376">
                  <c:v>43918.427083333336</c:v>
                </c:pt>
                <c:pt idx="47377">
                  <c:v>43918.447916666664</c:v>
                </c:pt>
                <c:pt idx="47378">
                  <c:v>43918.46875</c:v>
                </c:pt>
                <c:pt idx="47379">
                  <c:v>43918.489583333336</c:v>
                </c:pt>
                <c:pt idx="47380">
                  <c:v>43918.510416666664</c:v>
                </c:pt>
                <c:pt idx="47381">
                  <c:v>43918.53125</c:v>
                </c:pt>
                <c:pt idx="47382">
                  <c:v>43918.552083333336</c:v>
                </c:pt>
                <c:pt idx="47383">
                  <c:v>43918.572916666664</c:v>
                </c:pt>
                <c:pt idx="47384">
                  <c:v>43918.59375</c:v>
                </c:pt>
                <c:pt idx="47385">
                  <c:v>43918.614583333336</c:v>
                </c:pt>
                <c:pt idx="47386">
                  <c:v>43918.635416666664</c:v>
                </c:pt>
                <c:pt idx="47387">
                  <c:v>43918.65625</c:v>
                </c:pt>
                <c:pt idx="47388">
                  <c:v>43918.677083333336</c:v>
                </c:pt>
                <c:pt idx="47389">
                  <c:v>43918.697916666664</c:v>
                </c:pt>
                <c:pt idx="47390">
                  <c:v>43918.71875</c:v>
                </c:pt>
                <c:pt idx="47391">
                  <c:v>43918.739583333336</c:v>
                </c:pt>
                <c:pt idx="47392">
                  <c:v>43918.760416666664</c:v>
                </c:pt>
                <c:pt idx="47393">
                  <c:v>43918.78125</c:v>
                </c:pt>
                <c:pt idx="47394">
                  <c:v>43918.802083333336</c:v>
                </c:pt>
                <c:pt idx="47395">
                  <c:v>43918.822916666664</c:v>
                </c:pt>
                <c:pt idx="47396">
                  <c:v>43918.84375</c:v>
                </c:pt>
                <c:pt idx="47397">
                  <c:v>43918.864583333336</c:v>
                </c:pt>
                <c:pt idx="47398">
                  <c:v>43918.885416666664</c:v>
                </c:pt>
                <c:pt idx="47399">
                  <c:v>43918.90625</c:v>
                </c:pt>
                <c:pt idx="47400">
                  <c:v>43918.927083333336</c:v>
                </c:pt>
                <c:pt idx="47401">
                  <c:v>43918.947916666664</c:v>
                </c:pt>
                <c:pt idx="47402">
                  <c:v>43918.96875</c:v>
                </c:pt>
                <c:pt idx="47403">
                  <c:v>43918.989583333336</c:v>
                </c:pt>
                <c:pt idx="47404">
                  <c:v>43919.010416666664</c:v>
                </c:pt>
                <c:pt idx="47405">
                  <c:v>43919.03125</c:v>
                </c:pt>
                <c:pt idx="47406">
                  <c:v>43919.052083333336</c:v>
                </c:pt>
                <c:pt idx="47407">
                  <c:v>43919.072916666664</c:v>
                </c:pt>
                <c:pt idx="47408">
                  <c:v>43919.09375</c:v>
                </c:pt>
                <c:pt idx="47409">
                  <c:v>43919.114583333336</c:v>
                </c:pt>
                <c:pt idx="47410">
                  <c:v>43919.135416666664</c:v>
                </c:pt>
                <c:pt idx="47411">
                  <c:v>43919.15625</c:v>
                </c:pt>
                <c:pt idx="47412">
                  <c:v>43919.177083333336</c:v>
                </c:pt>
                <c:pt idx="47413">
                  <c:v>43919.197916666664</c:v>
                </c:pt>
                <c:pt idx="47414">
                  <c:v>43919.21875</c:v>
                </c:pt>
                <c:pt idx="47415">
                  <c:v>43919.239583333336</c:v>
                </c:pt>
                <c:pt idx="47416">
                  <c:v>43919.260416666664</c:v>
                </c:pt>
                <c:pt idx="47417">
                  <c:v>43919.28125</c:v>
                </c:pt>
                <c:pt idx="47418">
                  <c:v>43919.302083333336</c:v>
                </c:pt>
                <c:pt idx="47419">
                  <c:v>43919.322916666664</c:v>
                </c:pt>
                <c:pt idx="47420">
                  <c:v>43919.34375</c:v>
                </c:pt>
                <c:pt idx="47421">
                  <c:v>43919.364583333336</c:v>
                </c:pt>
                <c:pt idx="47422">
                  <c:v>43919.385416666664</c:v>
                </c:pt>
                <c:pt idx="47423">
                  <c:v>43919.40625</c:v>
                </c:pt>
                <c:pt idx="47424">
                  <c:v>43919.427083333336</c:v>
                </c:pt>
                <c:pt idx="47425">
                  <c:v>43919.447916666664</c:v>
                </c:pt>
                <c:pt idx="47426">
                  <c:v>43919.46875</c:v>
                </c:pt>
                <c:pt idx="47427">
                  <c:v>43919.489583333336</c:v>
                </c:pt>
                <c:pt idx="47428">
                  <c:v>43919.510416666664</c:v>
                </c:pt>
                <c:pt idx="47429">
                  <c:v>43919.53125</c:v>
                </c:pt>
                <c:pt idx="47430">
                  <c:v>43919.552083333336</c:v>
                </c:pt>
                <c:pt idx="47431">
                  <c:v>43919.572916666664</c:v>
                </c:pt>
                <c:pt idx="47432">
                  <c:v>43919.59375</c:v>
                </c:pt>
                <c:pt idx="47433">
                  <c:v>43919.614583333336</c:v>
                </c:pt>
                <c:pt idx="47434">
                  <c:v>43919.635416666664</c:v>
                </c:pt>
                <c:pt idx="47435">
                  <c:v>43919.65625</c:v>
                </c:pt>
                <c:pt idx="47436">
                  <c:v>43919.677083333336</c:v>
                </c:pt>
                <c:pt idx="47437">
                  <c:v>43919.697916666664</c:v>
                </c:pt>
                <c:pt idx="47438">
                  <c:v>43919.71875</c:v>
                </c:pt>
                <c:pt idx="47439">
                  <c:v>43919.739583333336</c:v>
                </c:pt>
                <c:pt idx="47440">
                  <c:v>43919.760416666664</c:v>
                </c:pt>
                <c:pt idx="47441">
                  <c:v>43919.78125</c:v>
                </c:pt>
                <c:pt idx="47442">
                  <c:v>43919.802083333336</c:v>
                </c:pt>
                <c:pt idx="47443">
                  <c:v>43919.822916666664</c:v>
                </c:pt>
                <c:pt idx="47444">
                  <c:v>43919.84375</c:v>
                </c:pt>
                <c:pt idx="47445">
                  <c:v>43919.864583333336</c:v>
                </c:pt>
                <c:pt idx="47446">
                  <c:v>43919.885416666664</c:v>
                </c:pt>
                <c:pt idx="47447">
                  <c:v>43919.90625</c:v>
                </c:pt>
                <c:pt idx="47448">
                  <c:v>43919.927083333336</c:v>
                </c:pt>
                <c:pt idx="47449">
                  <c:v>43919.947916666664</c:v>
                </c:pt>
                <c:pt idx="47450">
                  <c:v>43919.96875</c:v>
                </c:pt>
                <c:pt idx="47451">
                  <c:v>43919.989583333336</c:v>
                </c:pt>
                <c:pt idx="47452">
                  <c:v>43920.010416666664</c:v>
                </c:pt>
                <c:pt idx="47453">
                  <c:v>43920.03125</c:v>
                </c:pt>
                <c:pt idx="47454">
                  <c:v>43920.052083333336</c:v>
                </c:pt>
                <c:pt idx="47455">
                  <c:v>43920.072916666664</c:v>
                </c:pt>
                <c:pt idx="47456">
                  <c:v>43920.09375</c:v>
                </c:pt>
                <c:pt idx="47457">
                  <c:v>43920.114583333336</c:v>
                </c:pt>
                <c:pt idx="47458">
                  <c:v>43920.135416666664</c:v>
                </c:pt>
                <c:pt idx="47459">
                  <c:v>43920.15625</c:v>
                </c:pt>
                <c:pt idx="47460">
                  <c:v>43920.177083333336</c:v>
                </c:pt>
                <c:pt idx="47461">
                  <c:v>43920.197916666664</c:v>
                </c:pt>
                <c:pt idx="47462">
                  <c:v>43920.21875</c:v>
                </c:pt>
                <c:pt idx="47463">
                  <c:v>43920.239583333336</c:v>
                </c:pt>
                <c:pt idx="47464">
                  <c:v>43920.260416666664</c:v>
                </c:pt>
                <c:pt idx="47465">
                  <c:v>43920.28125</c:v>
                </c:pt>
                <c:pt idx="47466">
                  <c:v>43920.302083333336</c:v>
                </c:pt>
                <c:pt idx="47467">
                  <c:v>43920.322916666664</c:v>
                </c:pt>
                <c:pt idx="47468">
                  <c:v>43920.34375</c:v>
                </c:pt>
                <c:pt idx="47469">
                  <c:v>43920.364583333336</c:v>
                </c:pt>
                <c:pt idx="47470">
                  <c:v>43920.385416666664</c:v>
                </c:pt>
                <c:pt idx="47471">
                  <c:v>43920.40625</c:v>
                </c:pt>
                <c:pt idx="47472">
                  <c:v>43920.427083333336</c:v>
                </c:pt>
                <c:pt idx="47473">
                  <c:v>43920.447916666664</c:v>
                </c:pt>
                <c:pt idx="47474">
                  <c:v>43920.46875</c:v>
                </c:pt>
                <c:pt idx="47475">
                  <c:v>43920.489583333336</c:v>
                </c:pt>
                <c:pt idx="47476">
                  <c:v>43920.510416666664</c:v>
                </c:pt>
                <c:pt idx="47477">
                  <c:v>43920.53125</c:v>
                </c:pt>
                <c:pt idx="47478">
                  <c:v>43920.552083333336</c:v>
                </c:pt>
                <c:pt idx="47479">
                  <c:v>43920.572916666664</c:v>
                </c:pt>
                <c:pt idx="47480">
                  <c:v>43920.59375</c:v>
                </c:pt>
                <c:pt idx="47481">
                  <c:v>43920.614583333336</c:v>
                </c:pt>
                <c:pt idx="47482">
                  <c:v>43920.635416666664</c:v>
                </c:pt>
                <c:pt idx="47483">
                  <c:v>43920.65625</c:v>
                </c:pt>
                <c:pt idx="47484">
                  <c:v>43920.677083333336</c:v>
                </c:pt>
                <c:pt idx="47485">
                  <c:v>43920.697916666664</c:v>
                </c:pt>
                <c:pt idx="47486">
                  <c:v>43920.71875</c:v>
                </c:pt>
                <c:pt idx="47487">
                  <c:v>43920.739583333336</c:v>
                </c:pt>
                <c:pt idx="47488">
                  <c:v>43920.760416666664</c:v>
                </c:pt>
                <c:pt idx="47489">
                  <c:v>43920.78125</c:v>
                </c:pt>
                <c:pt idx="47490">
                  <c:v>43920.802083333336</c:v>
                </c:pt>
                <c:pt idx="47491">
                  <c:v>43920.822916666664</c:v>
                </c:pt>
                <c:pt idx="47492">
                  <c:v>43920.84375</c:v>
                </c:pt>
                <c:pt idx="47493">
                  <c:v>43920.864583333336</c:v>
                </c:pt>
                <c:pt idx="47494">
                  <c:v>43920.885416666664</c:v>
                </c:pt>
                <c:pt idx="47495">
                  <c:v>43920.90625</c:v>
                </c:pt>
                <c:pt idx="47496">
                  <c:v>43920.927083333336</c:v>
                </c:pt>
                <c:pt idx="47497">
                  <c:v>43920.947916666664</c:v>
                </c:pt>
                <c:pt idx="47498">
                  <c:v>43920.96875</c:v>
                </c:pt>
                <c:pt idx="47499">
                  <c:v>43920.989583333336</c:v>
                </c:pt>
                <c:pt idx="47500">
                  <c:v>43921.010416666664</c:v>
                </c:pt>
                <c:pt idx="47501">
                  <c:v>43921.03125</c:v>
                </c:pt>
                <c:pt idx="47502">
                  <c:v>43921.052083333336</c:v>
                </c:pt>
                <c:pt idx="47503">
                  <c:v>43921.072916666664</c:v>
                </c:pt>
                <c:pt idx="47504">
                  <c:v>43921.09375</c:v>
                </c:pt>
                <c:pt idx="47505">
                  <c:v>43921.114583333336</c:v>
                </c:pt>
                <c:pt idx="47506">
                  <c:v>43921.135416666664</c:v>
                </c:pt>
                <c:pt idx="47507">
                  <c:v>43921.15625</c:v>
                </c:pt>
                <c:pt idx="47508">
                  <c:v>43921.177083333336</c:v>
                </c:pt>
                <c:pt idx="47509">
                  <c:v>43921.197916666664</c:v>
                </c:pt>
                <c:pt idx="47510">
                  <c:v>43921.21875</c:v>
                </c:pt>
                <c:pt idx="47511">
                  <c:v>43921.239583333336</c:v>
                </c:pt>
                <c:pt idx="47512">
                  <c:v>43921.260416666664</c:v>
                </c:pt>
                <c:pt idx="47513">
                  <c:v>43921.28125</c:v>
                </c:pt>
                <c:pt idx="47514">
                  <c:v>43921.302083333336</c:v>
                </c:pt>
                <c:pt idx="47515">
                  <c:v>43921.322916666664</c:v>
                </c:pt>
                <c:pt idx="47516">
                  <c:v>43921.34375</c:v>
                </c:pt>
                <c:pt idx="47517">
                  <c:v>43921.364583333336</c:v>
                </c:pt>
                <c:pt idx="47518">
                  <c:v>43921.385416666664</c:v>
                </c:pt>
                <c:pt idx="47519">
                  <c:v>43921.40625</c:v>
                </c:pt>
                <c:pt idx="47520">
                  <c:v>43921.427083333336</c:v>
                </c:pt>
                <c:pt idx="47521">
                  <c:v>43921.447916666664</c:v>
                </c:pt>
                <c:pt idx="47522">
                  <c:v>43921.46875</c:v>
                </c:pt>
                <c:pt idx="47523">
                  <c:v>43921.489583333336</c:v>
                </c:pt>
                <c:pt idx="47524">
                  <c:v>43921.510416666664</c:v>
                </c:pt>
                <c:pt idx="47525">
                  <c:v>43921.53125</c:v>
                </c:pt>
                <c:pt idx="47526">
                  <c:v>43921.552083333336</c:v>
                </c:pt>
                <c:pt idx="47527">
                  <c:v>43921.572916666664</c:v>
                </c:pt>
                <c:pt idx="47528">
                  <c:v>43921.59375</c:v>
                </c:pt>
                <c:pt idx="47529">
                  <c:v>43921.614583333336</c:v>
                </c:pt>
                <c:pt idx="47530">
                  <c:v>43921.635416666664</c:v>
                </c:pt>
                <c:pt idx="47531">
                  <c:v>43921.65625</c:v>
                </c:pt>
                <c:pt idx="47532">
                  <c:v>43921.677083333336</c:v>
                </c:pt>
                <c:pt idx="47533">
                  <c:v>43921.697916666664</c:v>
                </c:pt>
                <c:pt idx="47534">
                  <c:v>43921.71875</c:v>
                </c:pt>
                <c:pt idx="47535">
                  <c:v>43921.739583333336</c:v>
                </c:pt>
                <c:pt idx="47536">
                  <c:v>43921.760416666664</c:v>
                </c:pt>
                <c:pt idx="47537">
                  <c:v>43921.78125</c:v>
                </c:pt>
                <c:pt idx="47538">
                  <c:v>43921.802083333336</c:v>
                </c:pt>
                <c:pt idx="47539">
                  <c:v>43921.822916666664</c:v>
                </c:pt>
                <c:pt idx="47540">
                  <c:v>43921.84375</c:v>
                </c:pt>
                <c:pt idx="47541">
                  <c:v>43921.864583333336</c:v>
                </c:pt>
                <c:pt idx="47542">
                  <c:v>43921.885416666664</c:v>
                </c:pt>
                <c:pt idx="47543">
                  <c:v>43921.90625</c:v>
                </c:pt>
                <c:pt idx="47544">
                  <c:v>43921.927083333336</c:v>
                </c:pt>
                <c:pt idx="47545">
                  <c:v>43921.947916666664</c:v>
                </c:pt>
                <c:pt idx="47546">
                  <c:v>43921.96875</c:v>
                </c:pt>
                <c:pt idx="47547">
                  <c:v>43921.989583333336</c:v>
                </c:pt>
                <c:pt idx="47548">
                  <c:v>43922.010416666664</c:v>
                </c:pt>
                <c:pt idx="47549">
                  <c:v>43922.03125</c:v>
                </c:pt>
                <c:pt idx="47550">
                  <c:v>43922.052083333336</c:v>
                </c:pt>
                <c:pt idx="47551">
                  <c:v>43922.072916666664</c:v>
                </c:pt>
                <c:pt idx="47552">
                  <c:v>43922.09375</c:v>
                </c:pt>
                <c:pt idx="47553">
                  <c:v>43922.114583333336</c:v>
                </c:pt>
                <c:pt idx="47554">
                  <c:v>43922.135416666664</c:v>
                </c:pt>
                <c:pt idx="47555">
                  <c:v>43922.15625</c:v>
                </c:pt>
                <c:pt idx="47556">
                  <c:v>43922.177083333336</c:v>
                </c:pt>
                <c:pt idx="47557">
                  <c:v>43922.197916666664</c:v>
                </c:pt>
                <c:pt idx="47558">
                  <c:v>43922.21875</c:v>
                </c:pt>
                <c:pt idx="47559">
                  <c:v>43922.239583333336</c:v>
                </c:pt>
                <c:pt idx="47560">
                  <c:v>43922.260416666664</c:v>
                </c:pt>
                <c:pt idx="47561">
                  <c:v>43922.28125</c:v>
                </c:pt>
                <c:pt idx="47562">
                  <c:v>43922.302083333336</c:v>
                </c:pt>
                <c:pt idx="47563">
                  <c:v>43922.322916666664</c:v>
                </c:pt>
                <c:pt idx="47564">
                  <c:v>43922.34375</c:v>
                </c:pt>
                <c:pt idx="47565">
                  <c:v>43922.364583333336</c:v>
                </c:pt>
                <c:pt idx="47566">
                  <c:v>43922.385416666664</c:v>
                </c:pt>
                <c:pt idx="47567">
                  <c:v>43922.40625</c:v>
                </c:pt>
                <c:pt idx="47568">
                  <c:v>43922.427083333336</c:v>
                </c:pt>
                <c:pt idx="47569">
                  <c:v>43922.447916666664</c:v>
                </c:pt>
                <c:pt idx="47570">
                  <c:v>43922.46875</c:v>
                </c:pt>
                <c:pt idx="47571">
                  <c:v>43922.489583333336</c:v>
                </c:pt>
                <c:pt idx="47572">
                  <c:v>43922.510416666664</c:v>
                </c:pt>
                <c:pt idx="47573">
                  <c:v>43922.53125</c:v>
                </c:pt>
                <c:pt idx="47574">
                  <c:v>43922.552083333336</c:v>
                </c:pt>
                <c:pt idx="47575">
                  <c:v>43922.572916666664</c:v>
                </c:pt>
                <c:pt idx="47576">
                  <c:v>43922.59375</c:v>
                </c:pt>
                <c:pt idx="47577">
                  <c:v>43922.614583333336</c:v>
                </c:pt>
                <c:pt idx="47578">
                  <c:v>43922.635416666664</c:v>
                </c:pt>
                <c:pt idx="47579">
                  <c:v>43922.65625</c:v>
                </c:pt>
                <c:pt idx="47580">
                  <c:v>43922.677083333336</c:v>
                </c:pt>
                <c:pt idx="47581">
                  <c:v>43922.697916666664</c:v>
                </c:pt>
                <c:pt idx="47582">
                  <c:v>43922.71875</c:v>
                </c:pt>
                <c:pt idx="47583">
                  <c:v>43922.739583333336</c:v>
                </c:pt>
                <c:pt idx="47584">
                  <c:v>43922.760416666664</c:v>
                </c:pt>
                <c:pt idx="47585">
                  <c:v>43922.78125</c:v>
                </c:pt>
                <c:pt idx="47586">
                  <c:v>43922.802083333336</c:v>
                </c:pt>
                <c:pt idx="47587">
                  <c:v>43922.822916666664</c:v>
                </c:pt>
                <c:pt idx="47588">
                  <c:v>43922.84375</c:v>
                </c:pt>
                <c:pt idx="47589">
                  <c:v>43922.864583333336</c:v>
                </c:pt>
                <c:pt idx="47590">
                  <c:v>43922.885416666664</c:v>
                </c:pt>
                <c:pt idx="47591">
                  <c:v>43922.90625</c:v>
                </c:pt>
                <c:pt idx="47592">
                  <c:v>43922.927083333336</c:v>
                </c:pt>
                <c:pt idx="47593">
                  <c:v>43922.947916666664</c:v>
                </c:pt>
                <c:pt idx="47594">
                  <c:v>43922.96875</c:v>
                </c:pt>
                <c:pt idx="47595">
                  <c:v>43922.989583333336</c:v>
                </c:pt>
                <c:pt idx="47596">
                  <c:v>43923.010416666664</c:v>
                </c:pt>
                <c:pt idx="47597">
                  <c:v>43923.03125</c:v>
                </c:pt>
                <c:pt idx="47598">
                  <c:v>43923.052083333336</c:v>
                </c:pt>
                <c:pt idx="47599">
                  <c:v>43923.072916666664</c:v>
                </c:pt>
                <c:pt idx="47600">
                  <c:v>43923.09375</c:v>
                </c:pt>
                <c:pt idx="47601">
                  <c:v>43923.114583333336</c:v>
                </c:pt>
                <c:pt idx="47602">
                  <c:v>43923.135416666664</c:v>
                </c:pt>
                <c:pt idx="47603">
                  <c:v>43923.15625</c:v>
                </c:pt>
                <c:pt idx="47604">
                  <c:v>43923.177083333336</c:v>
                </c:pt>
                <c:pt idx="47605">
                  <c:v>43923.197916666664</c:v>
                </c:pt>
                <c:pt idx="47606">
                  <c:v>43923.21875</c:v>
                </c:pt>
                <c:pt idx="47607">
                  <c:v>43923.239583333336</c:v>
                </c:pt>
                <c:pt idx="47608">
                  <c:v>43923.260416666664</c:v>
                </c:pt>
                <c:pt idx="47609">
                  <c:v>43923.28125</c:v>
                </c:pt>
                <c:pt idx="47610">
                  <c:v>43923.302083333336</c:v>
                </c:pt>
                <c:pt idx="47611">
                  <c:v>43923.322916666664</c:v>
                </c:pt>
                <c:pt idx="47612">
                  <c:v>43923.34375</c:v>
                </c:pt>
                <c:pt idx="47613">
                  <c:v>43923.364583333336</c:v>
                </c:pt>
                <c:pt idx="47614">
                  <c:v>43923.385416666664</c:v>
                </c:pt>
                <c:pt idx="47615">
                  <c:v>43923.40625</c:v>
                </c:pt>
                <c:pt idx="47616">
                  <c:v>43923.427083333336</c:v>
                </c:pt>
                <c:pt idx="47617">
                  <c:v>43923.447916666664</c:v>
                </c:pt>
                <c:pt idx="47618">
                  <c:v>43923.46875</c:v>
                </c:pt>
                <c:pt idx="47619">
                  <c:v>43923.489583333336</c:v>
                </c:pt>
                <c:pt idx="47620">
                  <c:v>43923.510416666664</c:v>
                </c:pt>
                <c:pt idx="47621">
                  <c:v>43923.53125</c:v>
                </c:pt>
                <c:pt idx="47622">
                  <c:v>43923.552083333336</c:v>
                </c:pt>
                <c:pt idx="47623">
                  <c:v>43923.572916666664</c:v>
                </c:pt>
                <c:pt idx="47624">
                  <c:v>43923.59375</c:v>
                </c:pt>
                <c:pt idx="47625">
                  <c:v>43923.614583333336</c:v>
                </c:pt>
                <c:pt idx="47626">
                  <c:v>43923.635416666664</c:v>
                </c:pt>
                <c:pt idx="47627">
                  <c:v>43923.65625</c:v>
                </c:pt>
                <c:pt idx="47628">
                  <c:v>43923.677083333336</c:v>
                </c:pt>
                <c:pt idx="47629">
                  <c:v>43923.697916666664</c:v>
                </c:pt>
                <c:pt idx="47630">
                  <c:v>43923.71875</c:v>
                </c:pt>
                <c:pt idx="47631">
                  <c:v>43923.739583333336</c:v>
                </c:pt>
                <c:pt idx="47632">
                  <c:v>43923.760416666664</c:v>
                </c:pt>
                <c:pt idx="47633">
                  <c:v>43923.78125</c:v>
                </c:pt>
                <c:pt idx="47634">
                  <c:v>43923.802083333336</c:v>
                </c:pt>
                <c:pt idx="47635">
                  <c:v>43923.822916666664</c:v>
                </c:pt>
                <c:pt idx="47636">
                  <c:v>43923.84375</c:v>
                </c:pt>
                <c:pt idx="47637">
                  <c:v>43923.864583333336</c:v>
                </c:pt>
                <c:pt idx="47638">
                  <c:v>43923.885416666664</c:v>
                </c:pt>
                <c:pt idx="47639">
                  <c:v>43923.90625</c:v>
                </c:pt>
                <c:pt idx="47640">
                  <c:v>43923.927083333336</c:v>
                </c:pt>
                <c:pt idx="47641">
                  <c:v>43923.947916666664</c:v>
                </c:pt>
                <c:pt idx="47642">
                  <c:v>43923.96875</c:v>
                </c:pt>
                <c:pt idx="47643">
                  <c:v>43923.989583333336</c:v>
                </c:pt>
                <c:pt idx="47644">
                  <c:v>43924.010416666664</c:v>
                </c:pt>
                <c:pt idx="47645">
                  <c:v>43924.03125</c:v>
                </c:pt>
                <c:pt idx="47646">
                  <c:v>43924.052083333336</c:v>
                </c:pt>
                <c:pt idx="47647">
                  <c:v>43924.072916666664</c:v>
                </c:pt>
                <c:pt idx="47648">
                  <c:v>43924.09375</c:v>
                </c:pt>
                <c:pt idx="47649">
                  <c:v>43924.114583333336</c:v>
                </c:pt>
                <c:pt idx="47650">
                  <c:v>43924.135416666664</c:v>
                </c:pt>
                <c:pt idx="47651">
                  <c:v>43924.15625</c:v>
                </c:pt>
                <c:pt idx="47652">
                  <c:v>43924.177083333336</c:v>
                </c:pt>
                <c:pt idx="47653">
                  <c:v>43924.197916666664</c:v>
                </c:pt>
                <c:pt idx="47654">
                  <c:v>43924.21875</c:v>
                </c:pt>
                <c:pt idx="47655">
                  <c:v>43924.239583333336</c:v>
                </c:pt>
                <c:pt idx="47656">
                  <c:v>43924.260416666664</c:v>
                </c:pt>
                <c:pt idx="47657">
                  <c:v>43924.28125</c:v>
                </c:pt>
                <c:pt idx="47658">
                  <c:v>43924.302083333336</c:v>
                </c:pt>
                <c:pt idx="47659">
                  <c:v>43924.322916666664</c:v>
                </c:pt>
                <c:pt idx="47660">
                  <c:v>43924.34375</c:v>
                </c:pt>
                <c:pt idx="47661">
                  <c:v>43924.364583333336</c:v>
                </c:pt>
                <c:pt idx="47662">
                  <c:v>43924.385416666664</c:v>
                </c:pt>
                <c:pt idx="47663">
                  <c:v>43924.40625</c:v>
                </c:pt>
                <c:pt idx="47664">
                  <c:v>43924.427083333336</c:v>
                </c:pt>
                <c:pt idx="47665">
                  <c:v>43924.447916666664</c:v>
                </c:pt>
                <c:pt idx="47666">
                  <c:v>43924.46875</c:v>
                </c:pt>
                <c:pt idx="47667">
                  <c:v>43924.489583333336</c:v>
                </c:pt>
                <c:pt idx="47668">
                  <c:v>43924.510416666664</c:v>
                </c:pt>
                <c:pt idx="47669">
                  <c:v>43924.53125</c:v>
                </c:pt>
                <c:pt idx="47670">
                  <c:v>43924.552083333336</c:v>
                </c:pt>
                <c:pt idx="47671">
                  <c:v>43924.572916666664</c:v>
                </c:pt>
                <c:pt idx="47672">
                  <c:v>43924.59375</c:v>
                </c:pt>
                <c:pt idx="47673">
                  <c:v>43924.614583333336</c:v>
                </c:pt>
                <c:pt idx="47674">
                  <c:v>43924.635416666664</c:v>
                </c:pt>
                <c:pt idx="47675">
                  <c:v>43924.65625</c:v>
                </c:pt>
                <c:pt idx="47676">
                  <c:v>43924.677083333336</c:v>
                </c:pt>
                <c:pt idx="47677">
                  <c:v>43924.697916666664</c:v>
                </c:pt>
                <c:pt idx="47678">
                  <c:v>43924.71875</c:v>
                </c:pt>
                <c:pt idx="47679">
                  <c:v>43924.739583333336</c:v>
                </c:pt>
                <c:pt idx="47680">
                  <c:v>43924.760416666664</c:v>
                </c:pt>
                <c:pt idx="47681">
                  <c:v>43924.78125</c:v>
                </c:pt>
                <c:pt idx="47682">
                  <c:v>43924.802083333336</c:v>
                </c:pt>
                <c:pt idx="47683">
                  <c:v>43924.822916666664</c:v>
                </c:pt>
                <c:pt idx="47684">
                  <c:v>43924.84375</c:v>
                </c:pt>
                <c:pt idx="47685">
                  <c:v>43924.864583333336</c:v>
                </c:pt>
                <c:pt idx="47686">
                  <c:v>43924.885416666664</c:v>
                </c:pt>
                <c:pt idx="47687">
                  <c:v>43924.90625</c:v>
                </c:pt>
                <c:pt idx="47688">
                  <c:v>43924.927083333336</c:v>
                </c:pt>
                <c:pt idx="47689">
                  <c:v>43924.947916666664</c:v>
                </c:pt>
                <c:pt idx="47690">
                  <c:v>43924.96875</c:v>
                </c:pt>
                <c:pt idx="47691">
                  <c:v>43924.989583333336</c:v>
                </c:pt>
                <c:pt idx="47692">
                  <c:v>43925.010416666664</c:v>
                </c:pt>
                <c:pt idx="47693">
                  <c:v>43925.03125</c:v>
                </c:pt>
                <c:pt idx="47694">
                  <c:v>43925.052083333336</c:v>
                </c:pt>
                <c:pt idx="47695">
                  <c:v>43925.072916666664</c:v>
                </c:pt>
                <c:pt idx="47696">
                  <c:v>43925.09375</c:v>
                </c:pt>
                <c:pt idx="47697">
                  <c:v>43925.114583333336</c:v>
                </c:pt>
                <c:pt idx="47698">
                  <c:v>43925.135416666664</c:v>
                </c:pt>
                <c:pt idx="47699">
                  <c:v>43925.15625</c:v>
                </c:pt>
                <c:pt idx="47700">
                  <c:v>43925.177083333336</c:v>
                </c:pt>
                <c:pt idx="47701">
                  <c:v>43925.197916666664</c:v>
                </c:pt>
                <c:pt idx="47702">
                  <c:v>43925.21875</c:v>
                </c:pt>
                <c:pt idx="47703">
                  <c:v>43925.239583333336</c:v>
                </c:pt>
                <c:pt idx="47704">
                  <c:v>43925.260416666664</c:v>
                </c:pt>
                <c:pt idx="47705">
                  <c:v>43925.28125</c:v>
                </c:pt>
                <c:pt idx="47706">
                  <c:v>43925.302083333336</c:v>
                </c:pt>
                <c:pt idx="47707">
                  <c:v>43925.322916666664</c:v>
                </c:pt>
                <c:pt idx="47708">
                  <c:v>43925.34375</c:v>
                </c:pt>
                <c:pt idx="47709">
                  <c:v>43925.364583333336</c:v>
                </c:pt>
                <c:pt idx="47710">
                  <c:v>43925.385416666664</c:v>
                </c:pt>
                <c:pt idx="47711">
                  <c:v>43925.40625</c:v>
                </c:pt>
                <c:pt idx="47712">
                  <c:v>43925.427083333336</c:v>
                </c:pt>
                <c:pt idx="47713">
                  <c:v>43925.447916666664</c:v>
                </c:pt>
                <c:pt idx="47714">
                  <c:v>43925.46875</c:v>
                </c:pt>
                <c:pt idx="47715">
                  <c:v>43925.489583333336</c:v>
                </c:pt>
                <c:pt idx="47716">
                  <c:v>43925.510416666664</c:v>
                </c:pt>
                <c:pt idx="47717">
                  <c:v>43925.53125</c:v>
                </c:pt>
                <c:pt idx="47718">
                  <c:v>43925.552083333336</c:v>
                </c:pt>
                <c:pt idx="47719">
                  <c:v>43925.572916666664</c:v>
                </c:pt>
                <c:pt idx="47720">
                  <c:v>43925.59375</c:v>
                </c:pt>
                <c:pt idx="47721">
                  <c:v>43925.614583333336</c:v>
                </c:pt>
                <c:pt idx="47722">
                  <c:v>43925.635416666664</c:v>
                </c:pt>
                <c:pt idx="47723">
                  <c:v>43925.65625</c:v>
                </c:pt>
                <c:pt idx="47724">
                  <c:v>43925.677083333336</c:v>
                </c:pt>
                <c:pt idx="47725">
                  <c:v>43925.697916666664</c:v>
                </c:pt>
                <c:pt idx="47726">
                  <c:v>43925.71875</c:v>
                </c:pt>
                <c:pt idx="47727">
                  <c:v>43925.739583333336</c:v>
                </c:pt>
                <c:pt idx="47728">
                  <c:v>43925.760416666664</c:v>
                </c:pt>
                <c:pt idx="47729">
                  <c:v>43925.78125</c:v>
                </c:pt>
                <c:pt idx="47730">
                  <c:v>43925.802083333336</c:v>
                </c:pt>
                <c:pt idx="47731">
                  <c:v>43925.822916666664</c:v>
                </c:pt>
                <c:pt idx="47732">
                  <c:v>43925.84375</c:v>
                </c:pt>
                <c:pt idx="47733">
                  <c:v>43925.864583333336</c:v>
                </c:pt>
                <c:pt idx="47734">
                  <c:v>43925.885416666664</c:v>
                </c:pt>
                <c:pt idx="47735">
                  <c:v>43925.90625</c:v>
                </c:pt>
                <c:pt idx="47736">
                  <c:v>43925.927083333336</c:v>
                </c:pt>
                <c:pt idx="47737">
                  <c:v>43925.947916666664</c:v>
                </c:pt>
                <c:pt idx="47738">
                  <c:v>43925.96875</c:v>
                </c:pt>
                <c:pt idx="47739">
                  <c:v>43925.989583333336</c:v>
                </c:pt>
                <c:pt idx="47740">
                  <c:v>43926.010416666664</c:v>
                </c:pt>
                <c:pt idx="47741">
                  <c:v>43926.03125</c:v>
                </c:pt>
                <c:pt idx="47742">
                  <c:v>43926.052083333336</c:v>
                </c:pt>
                <c:pt idx="47743">
                  <c:v>43926.072916666664</c:v>
                </c:pt>
                <c:pt idx="47744">
                  <c:v>43926.09375</c:v>
                </c:pt>
                <c:pt idx="47745">
                  <c:v>43926.114583333336</c:v>
                </c:pt>
                <c:pt idx="47746">
                  <c:v>43926.135416666664</c:v>
                </c:pt>
                <c:pt idx="47747">
                  <c:v>43926.15625</c:v>
                </c:pt>
                <c:pt idx="47748">
                  <c:v>43926.177083333336</c:v>
                </c:pt>
                <c:pt idx="47749">
                  <c:v>43926.197916666664</c:v>
                </c:pt>
                <c:pt idx="47750">
                  <c:v>43926.21875</c:v>
                </c:pt>
                <c:pt idx="47751">
                  <c:v>43926.239583333336</c:v>
                </c:pt>
                <c:pt idx="47752">
                  <c:v>43926.260416666664</c:v>
                </c:pt>
                <c:pt idx="47753">
                  <c:v>43926.28125</c:v>
                </c:pt>
                <c:pt idx="47754">
                  <c:v>43926.302083333336</c:v>
                </c:pt>
                <c:pt idx="47755">
                  <c:v>43926.322916666664</c:v>
                </c:pt>
                <c:pt idx="47756">
                  <c:v>43926.34375</c:v>
                </c:pt>
                <c:pt idx="47757">
                  <c:v>43926.364583333336</c:v>
                </c:pt>
                <c:pt idx="47758">
                  <c:v>43926.385416666664</c:v>
                </c:pt>
                <c:pt idx="47759">
                  <c:v>43926.40625</c:v>
                </c:pt>
                <c:pt idx="47760">
                  <c:v>43926.427083333336</c:v>
                </c:pt>
                <c:pt idx="47761">
                  <c:v>43926.447916666664</c:v>
                </c:pt>
                <c:pt idx="47762">
                  <c:v>43926.46875</c:v>
                </c:pt>
                <c:pt idx="47763">
                  <c:v>43926.489583333336</c:v>
                </c:pt>
                <c:pt idx="47764">
                  <c:v>43926.510416666664</c:v>
                </c:pt>
                <c:pt idx="47765">
                  <c:v>43926.53125</c:v>
                </c:pt>
                <c:pt idx="47766">
                  <c:v>43926.552083333336</c:v>
                </c:pt>
                <c:pt idx="47767">
                  <c:v>43926.572916666664</c:v>
                </c:pt>
                <c:pt idx="47768">
                  <c:v>43926.59375</c:v>
                </c:pt>
                <c:pt idx="47769">
                  <c:v>43926.614583333336</c:v>
                </c:pt>
                <c:pt idx="47770">
                  <c:v>43926.635416666664</c:v>
                </c:pt>
                <c:pt idx="47771">
                  <c:v>43926.65625</c:v>
                </c:pt>
                <c:pt idx="47772">
                  <c:v>43926.677083333336</c:v>
                </c:pt>
                <c:pt idx="47773">
                  <c:v>43926.697916666664</c:v>
                </c:pt>
                <c:pt idx="47774">
                  <c:v>43926.71875</c:v>
                </c:pt>
                <c:pt idx="47775">
                  <c:v>43926.739583333336</c:v>
                </c:pt>
                <c:pt idx="47776">
                  <c:v>43926.760416666664</c:v>
                </c:pt>
                <c:pt idx="47777">
                  <c:v>43926.78125</c:v>
                </c:pt>
                <c:pt idx="47778">
                  <c:v>43926.802083333336</c:v>
                </c:pt>
                <c:pt idx="47779">
                  <c:v>43926.822916666664</c:v>
                </c:pt>
                <c:pt idx="47780">
                  <c:v>43926.84375</c:v>
                </c:pt>
                <c:pt idx="47781">
                  <c:v>43926.864583333336</c:v>
                </c:pt>
                <c:pt idx="47782">
                  <c:v>43926.885416666664</c:v>
                </c:pt>
                <c:pt idx="47783">
                  <c:v>43926.90625</c:v>
                </c:pt>
                <c:pt idx="47784">
                  <c:v>43926.927083333336</c:v>
                </c:pt>
                <c:pt idx="47785">
                  <c:v>43926.947916666664</c:v>
                </c:pt>
                <c:pt idx="47786">
                  <c:v>43926.96875</c:v>
                </c:pt>
                <c:pt idx="47787">
                  <c:v>43926.989583333336</c:v>
                </c:pt>
                <c:pt idx="47788">
                  <c:v>43927.010416666664</c:v>
                </c:pt>
                <c:pt idx="47789">
                  <c:v>43927.03125</c:v>
                </c:pt>
                <c:pt idx="47790">
                  <c:v>43927.052083333336</c:v>
                </c:pt>
                <c:pt idx="47791">
                  <c:v>43927.072916666664</c:v>
                </c:pt>
                <c:pt idx="47792">
                  <c:v>43927.09375</c:v>
                </c:pt>
                <c:pt idx="47793">
                  <c:v>43927.114583333336</c:v>
                </c:pt>
                <c:pt idx="47794">
                  <c:v>43927.135416666664</c:v>
                </c:pt>
                <c:pt idx="47795">
                  <c:v>43927.15625</c:v>
                </c:pt>
                <c:pt idx="47796">
                  <c:v>43927.177083333336</c:v>
                </c:pt>
                <c:pt idx="47797">
                  <c:v>43927.197916666664</c:v>
                </c:pt>
                <c:pt idx="47798">
                  <c:v>43927.21875</c:v>
                </c:pt>
                <c:pt idx="47799">
                  <c:v>43927.239583333336</c:v>
                </c:pt>
                <c:pt idx="47800">
                  <c:v>43927.260416666664</c:v>
                </c:pt>
                <c:pt idx="47801">
                  <c:v>43927.28125</c:v>
                </c:pt>
                <c:pt idx="47802">
                  <c:v>43927.302083333336</c:v>
                </c:pt>
                <c:pt idx="47803">
                  <c:v>43927.322916666664</c:v>
                </c:pt>
                <c:pt idx="47804">
                  <c:v>43927.34375</c:v>
                </c:pt>
                <c:pt idx="47805">
                  <c:v>43927.364583333336</c:v>
                </c:pt>
                <c:pt idx="47806">
                  <c:v>43927.385416666664</c:v>
                </c:pt>
                <c:pt idx="47807">
                  <c:v>43927.40625</c:v>
                </c:pt>
                <c:pt idx="47808">
                  <c:v>43927.427083333336</c:v>
                </c:pt>
                <c:pt idx="47809">
                  <c:v>43927.447916666664</c:v>
                </c:pt>
                <c:pt idx="47810">
                  <c:v>43927.46875</c:v>
                </c:pt>
                <c:pt idx="47811">
                  <c:v>43927.489583333336</c:v>
                </c:pt>
                <c:pt idx="47812">
                  <c:v>43927.510416666664</c:v>
                </c:pt>
                <c:pt idx="47813">
                  <c:v>43927.53125</c:v>
                </c:pt>
                <c:pt idx="47814">
                  <c:v>43927.552083333336</c:v>
                </c:pt>
                <c:pt idx="47815">
                  <c:v>43927.572916666664</c:v>
                </c:pt>
                <c:pt idx="47816">
                  <c:v>43927.59375</c:v>
                </c:pt>
                <c:pt idx="47817">
                  <c:v>43927.614583333336</c:v>
                </c:pt>
                <c:pt idx="47818">
                  <c:v>43927.635416666664</c:v>
                </c:pt>
                <c:pt idx="47819">
                  <c:v>43927.65625</c:v>
                </c:pt>
                <c:pt idx="47820">
                  <c:v>43927.677083333336</c:v>
                </c:pt>
                <c:pt idx="47821">
                  <c:v>43927.697916666664</c:v>
                </c:pt>
                <c:pt idx="47822">
                  <c:v>43927.71875</c:v>
                </c:pt>
                <c:pt idx="47823">
                  <c:v>43927.739583333336</c:v>
                </c:pt>
                <c:pt idx="47824">
                  <c:v>43927.760416666664</c:v>
                </c:pt>
                <c:pt idx="47825">
                  <c:v>43927.78125</c:v>
                </c:pt>
                <c:pt idx="47826">
                  <c:v>43927.802083333336</c:v>
                </c:pt>
                <c:pt idx="47827">
                  <c:v>43927.822916666664</c:v>
                </c:pt>
                <c:pt idx="47828">
                  <c:v>43927.84375</c:v>
                </c:pt>
                <c:pt idx="47829">
                  <c:v>43927.864583333336</c:v>
                </c:pt>
                <c:pt idx="47830">
                  <c:v>43927.885416666664</c:v>
                </c:pt>
                <c:pt idx="47831">
                  <c:v>43927.90625</c:v>
                </c:pt>
                <c:pt idx="47832">
                  <c:v>43927.927083333336</c:v>
                </c:pt>
                <c:pt idx="47833">
                  <c:v>43927.947916666664</c:v>
                </c:pt>
                <c:pt idx="47834">
                  <c:v>43927.96875</c:v>
                </c:pt>
                <c:pt idx="47835">
                  <c:v>43927.989583333336</c:v>
                </c:pt>
                <c:pt idx="47836">
                  <c:v>43928.010416666664</c:v>
                </c:pt>
                <c:pt idx="47837">
                  <c:v>43928.03125</c:v>
                </c:pt>
                <c:pt idx="47838">
                  <c:v>43928.052083333336</c:v>
                </c:pt>
                <c:pt idx="47839">
                  <c:v>43928.072916666664</c:v>
                </c:pt>
                <c:pt idx="47840">
                  <c:v>43928.09375</c:v>
                </c:pt>
                <c:pt idx="47841">
                  <c:v>43928.114583333336</c:v>
                </c:pt>
                <c:pt idx="47842">
                  <c:v>43928.135416666664</c:v>
                </c:pt>
                <c:pt idx="47843">
                  <c:v>43928.15625</c:v>
                </c:pt>
                <c:pt idx="47844">
                  <c:v>43928.177083333336</c:v>
                </c:pt>
                <c:pt idx="47845">
                  <c:v>43928.197916666664</c:v>
                </c:pt>
                <c:pt idx="47846">
                  <c:v>43928.21875</c:v>
                </c:pt>
                <c:pt idx="47847">
                  <c:v>43928.239583333336</c:v>
                </c:pt>
                <c:pt idx="47848">
                  <c:v>43928.260416666664</c:v>
                </c:pt>
                <c:pt idx="47849">
                  <c:v>43928.28125</c:v>
                </c:pt>
                <c:pt idx="47850">
                  <c:v>43928.302083333336</c:v>
                </c:pt>
                <c:pt idx="47851">
                  <c:v>43928.322916666664</c:v>
                </c:pt>
                <c:pt idx="47852">
                  <c:v>43928.34375</c:v>
                </c:pt>
                <c:pt idx="47853">
                  <c:v>43928.364583333336</c:v>
                </c:pt>
                <c:pt idx="47854">
                  <c:v>43928.385416666664</c:v>
                </c:pt>
                <c:pt idx="47855">
                  <c:v>43928.40625</c:v>
                </c:pt>
                <c:pt idx="47856">
                  <c:v>43928.427083333336</c:v>
                </c:pt>
                <c:pt idx="47857">
                  <c:v>43928.447916666664</c:v>
                </c:pt>
                <c:pt idx="47858">
                  <c:v>43928.46875</c:v>
                </c:pt>
                <c:pt idx="47859">
                  <c:v>43928.489583333336</c:v>
                </c:pt>
                <c:pt idx="47860">
                  <c:v>43928.510416666664</c:v>
                </c:pt>
                <c:pt idx="47861">
                  <c:v>43928.53125</c:v>
                </c:pt>
                <c:pt idx="47862">
                  <c:v>43928.552083333336</c:v>
                </c:pt>
                <c:pt idx="47863">
                  <c:v>43928.572916666664</c:v>
                </c:pt>
                <c:pt idx="47864">
                  <c:v>43928.59375</c:v>
                </c:pt>
                <c:pt idx="47865">
                  <c:v>43928.614583333336</c:v>
                </c:pt>
                <c:pt idx="47866">
                  <c:v>43928.635416666664</c:v>
                </c:pt>
                <c:pt idx="47867">
                  <c:v>43928.65625</c:v>
                </c:pt>
                <c:pt idx="47868">
                  <c:v>43928.677083333336</c:v>
                </c:pt>
                <c:pt idx="47869">
                  <c:v>43928.697916666664</c:v>
                </c:pt>
                <c:pt idx="47870">
                  <c:v>43928.71875</c:v>
                </c:pt>
                <c:pt idx="47871">
                  <c:v>43928.739583333336</c:v>
                </c:pt>
                <c:pt idx="47872">
                  <c:v>43928.760416666664</c:v>
                </c:pt>
                <c:pt idx="47873">
                  <c:v>43928.78125</c:v>
                </c:pt>
                <c:pt idx="47874">
                  <c:v>43928.802083333336</c:v>
                </c:pt>
                <c:pt idx="47875">
                  <c:v>43928.822916666664</c:v>
                </c:pt>
                <c:pt idx="47876">
                  <c:v>43928.84375</c:v>
                </c:pt>
                <c:pt idx="47877">
                  <c:v>43928.864583333336</c:v>
                </c:pt>
                <c:pt idx="47878">
                  <c:v>43928.885416666664</c:v>
                </c:pt>
                <c:pt idx="47879">
                  <c:v>43928.90625</c:v>
                </c:pt>
                <c:pt idx="47880">
                  <c:v>43928.927083333336</c:v>
                </c:pt>
                <c:pt idx="47881">
                  <c:v>43928.947916666664</c:v>
                </c:pt>
                <c:pt idx="47882">
                  <c:v>43928.96875</c:v>
                </c:pt>
                <c:pt idx="47883">
                  <c:v>43928.989583333336</c:v>
                </c:pt>
                <c:pt idx="47884">
                  <c:v>43929.010416666664</c:v>
                </c:pt>
                <c:pt idx="47885">
                  <c:v>43929.03125</c:v>
                </c:pt>
                <c:pt idx="47886">
                  <c:v>43929.052083333336</c:v>
                </c:pt>
                <c:pt idx="47887">
                  <c:v>43929.072916666664</c:v>
                </c:pt>
                <c:pt idx="47888">
                  <c:v>43929.09375</c:v>
                </c:pt>
                <c:pt idx="47889">
                  <c:v>43929.114583333336</c:v>
                </c:pt>
                <c:pt idx="47890">
                  <c:v>43929.135416666664</c:v>
                </c:pt>
                <c:pt idx="47891">
                  <c:v>43929.15625</c:v>
                </c:pt>
                <c:pt idx="47892">
                  <c:v>43929.177083333336</c:v>
                </c:pt>
                <c:pt idx="47893">
                  <c:v>43929.197916666664</c:v>
                </c:pt>
                <c:pt idx="47894">
                  <c:v>43929.21875</c:v>
                </c:pt>
                <c:pt idx="47895">
                  <c:v>43929.239583333336</c:v>
                </c:pt>
                <c:pt idx="47896">
                  <c:v>43929.260416666664</c:v>
                </c:pt>
                <c:pt idx="47897">
                  <c:v>43929.28125</c:v>
                </c:pt>
                <c:pt idx="47898">
                  <c:v>43929.302083333336</c:v>
                </c:pt>
                <c:pt idx="47899">
                  <c:v>43929.322916666664</c:v>
                </c:pt>
                <c:pt idx="47900">
                  <c:v>43929.34375</c:v>
                </c:pt>
                <c:pt idx="47901">
                  <c:v>43929.364583333336</c:v>
                </c:pt>
                <c:pt idx="47902">
                  <c:v>43929.385416666664</c:v>
                </c:pt>
                <c:pt idx="47903">
                  <c:v>43929.40625</c:v>
                </c:pt>
                <c:pt idx="47904">
                  <c:v>43929.427083333336</c:v>
                </c:pt>
                <c:pt idx="47905">
                  <c:v>43929.447916666664</c:v>
                </c:pt>
                <c:pt idx="47906">
                  <c:v>43929.46875</c:v>
                </c:pt>
                <c:pt idx="47907">
                  <c:v>43929.489583333336</c:v>
                </c:pt>
                <c:pt idx="47908">
                  <c:v>43929.510416666664</c:v>
                </c:pt>
                <c:pt idx="47909">
                  <c:v>43929.53125</c:v>
                </c:pt>
                <c:pt idx="47910">
                  <c:v>43929.552083333336</c:v>
                </c:pt>
                <c:pt idx="47911">
                  <c:v>43929.572916666664</c:v>
                </c:pt>
                <c:pt idx="47912">
                  <c:v>43929.59375</c:v>
                </c:pt>
                <c:pt idx="47913">
                  <c:v>43929.614583333336</c:v>
                </c:pt>
                <c:pt idx="47914">
                  <c:v>43929.635416666664</c:v>
                </c:pt>
                <c:pt idx="47915">
                  <c:v>43929.65625</c:v>
                </c:pt>
                <c:pt idx="47916">
                  <c:v>43929.677083333336</c:v>
                </c:pt>
                <c:pt idx="47917">
                  <c:v>43929.697916666664</c:v>
                </c:pt>
                <c:pt idx="47918">
                  <c:v>43929.71875</c:v>
                </c:pt>
                <c:pt idx="47919">
                  <c:v>43929.739583333336</c:v>
                </c:pt>
                <c:pt idx="47920">
                  <c:v>43929.760416666664</c:v>
                </c:pt>
                <c:pt idx="47921">
                  <c:v>43929.78125</c:v>
                </c:pt>
                <c:pt idx="47922">
                  <c:v>43929.802083333336</c:v>
                </c:pt>
                <c:pt idx="47923">
                  <c:v>43929.822916666664</c:v>
                </c:pt>
                <c:pt idx="47924">
                  <c:v>43929.84375</c:v>
                </c:pt>
                <c:pt idx="47925">
                  <c:v>43929.864583333336</c:v>
                </c:pt>
                <c:pt idx="47926">
                  <c:v>43929.885416666664</c:v>
                </c:pt>
                <c:pt idx="47927">
                  <c:v>43929.90625</c:v>
                </c:pt>
                <c:pt idx="47928">
                  <c:v>43929.927083333336</c:v>
                </c:pt>
                <c:pt idx="47929">
                  <c:v>43929.947916666664</c:v>
                </c:pt>
                <c:pt idx="47930">
                  <c:v>43929.96875</c:v>
                </c:pt>
                <c:pt idx="47931">
                  <c:v>43929.989583333336</c:v>
                </c:pt>
                <c:pt idx="47932">
                  <c:v>43930.010416666664</c:v>
                </c:pt>
                <c:pt idx="47933">
                  <c:v>43930.03125</c:v>
                </c:pt>
                <c:pt idx="47934">
                  <c:v>43930.052083333336</c:v>
                </c:pt>
                <c:pt idx="47935">
                  <c:v>43930.072916666664</c:v>
                </c:pt>
                <c:pt idx="47936">
                  <c:v>43930.09375</c:v>
                </c:pt>
                <c:pt idx="47937">
                  <c:v>43930.114583333336</c:v>
                </c:pt>
                <c:pt idx="47938">
                  <c:v>43930.135416666664</c:v>
                </c:pt>
                <c:pt idx="47939">
                  <c:v>43930.15625</c:v>
                </c:pt>
                <c:pt idx="47940">
                  <c:v>43930.177083333336</c:v>
                </c:pt>
                <c:pt idx="47941">
                  <c:v>43930.197916666664</c:v>
                </c:pt>
                <c:pt idx="47942">
                  <c:v>43930.21875</c:v>
                </c:pt>
                <c:pt idx="47943">
                  <c:v>43930.239583333336</c:v>
                </c:pt>
                <c:pt idx="47944">
                  <c:v>43930.260416666664</c:v>
                </c:pt>
                <c:pt idx="47945">
                  <c:v>43930.28125</c:v>
                </c:pt>
                <c:pt idx="47946">
                  <c:v>43930.302083333336</c:v>
                </c:pt>
                <c:pt idx="47947">
                  <c:v>43930.322916666664</c:v>
                </c:pt>
                <c:pt idx="47948">
                  <c:v>43930.34375</c:v>
                </c:pt>
                <c:pt idx="47949">
                  <c:v>43930.364583333336</c:v>
                </c:pt>
                <c:pt idx="47950">
                  <c:v>43930.385416666664</c:v>
                </c:pt>
                <c:pt idx="47951">
                  <c:v>43930.40625</c:v>
                </c:pt>
                <c:pt idx="47952">
                  <c:v>43930.427083333336</c:v>
                </c:pt>
                <c:pt idx="47953">
                  <c:v>43930.447916666664</c:v>
                </c:pt>
                <c:pt idx="47954">
                  <c:v>43930.46875</c:v>
                </c:pt>
                <c:pt idx="47955">
                  <c:v>43930.489583333336</c:v>
                </c:pt>
                <c:pt idx="47956">
                  <c:v>43930.510416666664</c:v>
                </c:pt>
                <c:pt idx="47957">
                  <c:v>43930.53125</c:v>
                </c:pt>
                <c:pt idx="47958">
                  <c:v>43930.552083333336</c:v>
                </c:pt>
                <c:pt idx="47959">
                  <c:v>43930.572916666664</c:v>
                </c:pt>
                <c:pt idx="47960">
                  <c:v>43930.59375</c:v>
                </c:pt>
                <c:pt idx="47961">
                  <c:v>43930.614583333336</c:v>
                </c:pt>
                <c:pt idx="47962">
                  <c:v>43930.635416666664</c:v>
                </c:pt>
                <c:pt idx="47963">
                  <c:v>43930.65625</c:v>
                </c:pt>
                <c:pt idx="47964">
                  <c:v>43930.677083333336</c:v>
                </c:pt>
                <c:pt idx="47965">
                  <c:v>43930.697916666664</c:v>
                </c:pt>
                <c:pt idx="47966">
                  <c:v>43930.71875</c:v>
                </c:pt>
                <c:pt idx="47967">
                  <c:v>43930.739583333336</c:v>
                </c:pt>
                <c:pt idx="47968">
                  <c:v>43930.760416666664</c:v>
                </c:pt>
                <c:pt idx="47969">
                  <c:v>43930.78125</c:v>
                </c:pt>
                <c:pt idx="47970">
                  <c:v>43930.802083333336</c:v>
                </c:pt>
                <c:pt idx="47971">
                  <c:v>43930.822916666664</c:v>
                </c:pt>
                <c:pt idx="47972">
                  <c:v>43930.84375</c:v>
                </c:pt>
                <c:pt idx="47973">
                  <c:v>43930.864583333336</c:v>
                </c:pt>
                <c:pt idx="47974">
                  <c:v>43930.885416666664</c:v>
                </c:pt>
                <c:pt idx="47975">
                  <c:v>43930.90625</c:v>
                </c:pt>
                <c:pt idx="47976">
                  <c:v>43930.927083333336</c:v>
                </c:pt>
                <c:pt idx="47977">
                  <c:v>43930.947916666664</c:v>
                </c:pt>
                <c:pt idx="47978">
                  <c:v>43930.96875</c:v>
                </c:pt>
                <c:pt idx="47979">
                  <c:v>43930.989583333336</c:v>
                </c:pt>
                <c:pt idx="47980">
                  <c:v>43931.010416666664</c:v>
                </c:pt>
                <c:pt idx="47981">
                  <c:v>43931.03125</c:v>
                </c:pt>
                <c:pt idx="47982">
                  <c:v>43931.052083333336</c:v>
                </c:pt>
                <c:pt idx="47983">
                  <c:v>43931.072916666664</c:v>
                </c:pt>
                <c:pt idx="47984">
                  <c:v>43931.09375</c:v>
                </c:pt>
                <c:pt idx="47985">
                  <c:v>43931.114583333336</c:v>
                </c:pt>
                <c:pt idx="47986">
                  <c:v>43931.135416666664</c:v>
                </c:pt>
                <c:pt idx="47987">
                  <c:v>43931.15625</c:v>
                </c:pt>
                <c:pt idx="47988">
                  <c:v>43931.177083333336</c:v>
                </c:pt>
                <c:pt idx="47989">
                  <c:v>43931.197916666664</c:v>
                </c:pt>
                <c:pt idx="47990">
                  <c:v>43931.21875</c:v>
                </c:pt>
                <c:pt idx="47991">
                  <c:v>43931.239583333336</c:v>
                </c:pt>
                <c:pt idx="47992">
                  <c:v>43931.260416666664</c:v>
                </c:pt>
                <c:pt idx="47993">
                  <c:v>43931.28125</c:v>
                </c:pt>
                <c:pt idx="47994">
                  <c:v>43931.302083333336</c:v>
                </c:pt>
                <c:pt idx="47995">
                  <c:v>43931.322916666664</c:v>
                </c:pt>
                <c:pt idx="47996">
                  <c:v>43931.34375</c:v>
                </c:pt>
                <c:pt idx="47997">
                  <c:v>43931.364583333336</c:v>
                </c:pt>
                <c:pt idx="47998">
                  <c:v>43931.385416666664</c:v>
                </c:pt>
                <c:pt idx="47999">
                  <c:v>43931.40625</c:v>
                </c:pt>
                <c:pt idx="48000">
                  <c:v>43931.427083333336</c:v>
                </c:pt>
                <c:pt idx="48001">
                  <c:v>43931.447916666664</c:v>
                </c:pt>
                <c:pt idx="48002">
                  <c:v>43931.46875</c:v>
                </c:pt>
                <c:pt idx="48003">
                  <c:v>43931.489583333336</c:v>
                </c:pt>
                <c:pt idx="48004">
                  <c:v>43931.510416666664</c:v>
                </c:pt>
                <c:pt idx="48005">
                  <c:v>43931.53125</c:v>
                </c:pt>
                <c:pt idx="48006">
                  <c:v>43931.552083333336</c:v>
                </c:pt>
                <c:pt idx="48007">
                  <c:v>43931.572916666664</c:v>
                </c:pt>
                <c:pt idx="48008">
                  <c:v>43931.59375</c:v>
                </c:pt>
                <c:pt idx="48009">
                  <c:v>43931.614583333336</c:v>
                </c:pt>
                <c:pt idx="48010">
                  <c:v>43931.635416666664</c:v>
                </c:pt>
                <c:pt idx="48011">
                  <c:v>43931.65625</c:v>
                </c:pt>
                <c:pt idx="48012">
                  <c:v>43931.677083333336</c:v>
                </c:pt>
                <c:pt idx="48013">
                  <c:v>43931.697916666664</c:v>
                </c:pt>
                <c:pt idx="48014">
                  <c:v>43931.71875</c:v>
                </c:pt>
                <c:pt idx="48015">
                  <c:v>43931.739583333336</c:v>
                </c:pt>
                <c:pt idx="48016">
                  <c:v>43931.760416666664</c:v>
                </c:pt>
                <c:pt idx="48017">
                  <c:v>43931.78125</c:v>
                </c:pt>
                <c:pt idx="48018">
                  <c:v>43931.802083333336</c:v>
                </c:pt>
                <c:pt idx="48019">
                  <c:v>43931.822916666664</c:v>
                </c:pt>
                <c:pt idx="48020">
                  <c:v>43931.84375</c:v>
                </c:pt>
                <c:pt idx="48021">
                  <c:v>43931.864583333336</c:v>
                </c:pt>
                <c:pt idx="48022">
                  <c:v>43931.885416666664</c:v>
                </c:pt>
                <c:pt idx="48023">
                  <c:v>43931.90625</c:v>
                </c:pt>
                <c:pt idx="48024">
                  <c:v>43931.927083333336</c:v>
                </c:pt>
                <c:pt idx="48025">
                  <c:v>43931.947916666664</c:v>
                </c:pt>
                <c:pt idx="48026">
                  <c:v>43931.96875</c:v>
                </c:pt>
                <c:pt idx="48027">
                  <c:v>43931.989583333336</c:v>
                </c:pt>
                <c:pt idx="48028">
                  <c:v>43932.010416666664</c:v>
                </c:pt>
                <c:pt idx="48029">
                  <c:v>43932.03125</c:v>
                </c:pt>
                <c:pt idx="48030">
                  <c:v>43932.052083333336</c:v>
                </c:pt>
                <c:pt idx="48031">
                  <c:v>43932.072916666664</c:v>
                </c:pt>
                <c:pt idx="48032">
                  <c:v>43932.09375</c:v>
                </c:pt>
                <c:pt idx="48033">
                  <c:v>43932.114583333336</c:v>
                </c:pt>
                <c:pt idx="48034">
                  <c:v>43932.135416666664</c:v>
                </c:pt>
                <c:pt idx="48035">
                  <c:v>43932.15625</c:v>
                </c:pt>
                <c:pt idx="48036">
                  <c:v>43932.177083333336</c:v>
                </c:pt>
                <c:pt idx="48037">
                  <c:v>43932.197916666664</c:v>
                </c:pt>
                <c:pt idx="48038">
                  <c:v>43932.21875</c:v>
                </c:pt>
                <c:pt idx="48039">
                  <c:v>43932.239583333336</c:v>
                </c:pt>
                <c:pt idx="48040">
                  <c:v>43932.260416666664</c:v>
                </c:pt>
                <c:pt idx="48041">
                  <c:v>43932.28125</c:v>
                </c:pt>
                <c:pt idx="48042">
                  <c:v>43932.302083333336</c:v>
                </c:pt>
                <c:pt idx="48043">
                  <c:v>43932.322916666664</c:v>
                </c:pt>
                <c:pt idx="48044">
                  <c:v>43932.34375</c:v>
                </c:pt>
                <c:pt idx="48045">
                  <c:v>43932.364583333336</c:v>
                </c:pt>
                <c:pt idx="48046">
                  <c:v>43932.385416666664</c:v>
                </c:pt>
                <c:pt idx="48047">
                  <c:v>43932.40625</c:v>
                </c:pt>
                <c:pt idx="48048">
                  <c:v>43932.427083333336</c:v>
                </c:pt>
                <c:pt idx="48049">
                  <c:v>43932.447916666664</c:v>
                </c:pt>
                <c:pt idx="48050">
                  <c:v>43932.46875</c:v>
                </c:pt>
                <c:pt idx="48051">
                  <c:v>43932.489583333336</c:v>
                </c:pt>
                <c:pt idx="48052">
                  <c:v>43932.510416666664</c:v>
                </c:pt>
                <c:pt idx="48053">
                  <c:v>43932.53125</c:v>
                </c:pt>
                <c:pt idx="48054">
                  <c:v>43932.552083333336</c:v>
                </c:pt>
                <c:pt idx="48055">
                  <c:v>43932.572916666664</c:v>
                </c:pt>
                <c:pt idx="48056">
                  <c:v>43932.59375</c:v>
                </c:pt>
                <c:pt idx="48057">
                  <c:v>43932.614583333336</c:v>
                </c:pt>
                <c:pt idx="48058">
                  <c:v>43932.635416666664</c:v>
                </c:pt>
                <c:pt idx="48059">
                  <c:v>43932.65625</c:v>
                </c:pt>
                <c:pt idx="48060">
                  <c:v>43932.677083333336</c:v>
                </c:pt>
                <c:pt idx="48061">
                  <c:v>43932.697916666664</c:v>
                </c:pt>
                <c:pt idx="48062">
                  <c:v>43932.71875</c:v>
                </c:pt>
                <c:pt idx="48063">
                  <c:v>43932.739583333336</c:v>
                </c:pt>
                <c:pt idx="48064">
                  <c:v>43932.760416666664</c:v>
                </c:pt>
                <c:pt idx="48065">
                  <c:v>43932.78125</c:v>
                </c:pt>
                <c:pt idx="48066">
                  <c:v>43932.802083333336</c:v>
                </c:pt>
                <c:pt idx="48067">
                  <c:v>43932.822916666664</c:v>
                </c:pt>
                <c:pt idx="48068">
                  <c:v>43932.84375</c:v>
                </c:pt>
                <c:pt idx="48069">
                  <c:v>43932.864583333336</c:v>
                </c:pt>
                <c:pt idx="48070">
                  <c:v>43932.885416666664</c:v>
                </c:pt>
                <c:pt idx="48071">
                  <c:v>43932.90625</c:v>
                </c:pt>
                <c:pt idx="48072">
                  <c:v>43932.927083333336</c:v>
                </c:pt>
                <c:pt idx="48073">
                  <c:v>43932.947916666664</c:v>
                </c:pt>
                <c:pt idx="48074">
                  <c:v>43932.96875</c:v>
                </c:pt>
                <c:pt idx="48075">
                  <c:v>43932.989583333336</c:v>
                </c:pt>
                <c:pt idx="48076">
                  <c:v>43933.010416666664</c:v>
                </c:pt>
                <c:pt idx="48077">
                  <c:v>43933.03125</c:v>
                </c:pt>
                <c:pt idx="48078">
                  <c:v>43933.052083333336</c:v>
                </c:pt>
                <c:pt idx="48079">
                  <c:v>43933.072916666664</c:v>
                </c:pt>
                <c:pt idx="48080">
                  <c:v>43933.09375</c:v>
                </c:pt>
                <c:pt idx="48081">
                  <c:v>43933.114583333336</c:v>
                </c:pt>
                <c:pt idx="48082">
                  <c:v>43933.135416666664</c:v>
                </c:pt>
                <c:pt idx="48083">
                  <c:v>43933.15625</c:v>
                </c:pt>
                <c:pt idx="48084">
                  <c:v>43933.177083333336</c:v>
                </c:pt>
                <c:pt idx="48085">
                  <c:v>43933.197916666664</c:v>
                </c:pt>
                <c:pt idx="48086">
                  <c:v>43933.21875</c:v>
                </c:pt>
                <c:pt idx="48087">
                  <c:v>43933.239583333336</c:v>
                </c:pt>
                <c:pt idx="48088">
                  <c:v>43933.260416666664</c:v>
                </c:pt>
                <c:pt idx="48089">
                  <c:v>43933.28125</c:v>
                </c:pt>
                <c:pt idx="48090">
                  <c:v>43933.302083333336</c:v>
                </c:pt>
                <c:pt idx="48091">
                  <c:v>43933.322916666664</c:v>
                </c:pt>
                <c:pt idx="48092">
                  <c:v>43933.34375</c:v>
                </c:pt>
                <c:pt idx="48093">
                  <c:v>43933.364583333336</c:v>
                </c:pt>
                <c:pt idx="48094">
                  <c:v>43933.385416666664</c:v>
                </c:pt>
                <c:pt idx="48095">
                  <c:v>43933.40625</c:v>
                </c:pt>
                <c:pt idx="48096">
                  <c:v>43933.427083333336</c:v>
                </c:pt>
                <c:pt idx="48097">
                  <c:v>43933.447916666664</c:v>
                </c:pt>
                <c:pt idx="48098">
                  <c:v>43933.46875</c:v>
                </c:pt>
                <c:pt idx="48099">
                  <c:v>43933.489583333336</c:v>
                </c:pt>
                <c:pt idx="48100">
                  <c:v>43933.510416666664</c:v>
                </c:pt>
                <c:pt idx="48101">
                  <c:v>43933.53125</c:v>
                </c:pt>
                <c:pt idx="48102">
                  <c:v>43933.552083333336</c:v>
                </c:pt>
                <c:pt idx="48103">
                  <c:v>43933.572916666664</c:v>
                </c:pt>
                <c:pt idx="48104">
                  <c:v>43933.59375</c:v>
                </c:pt>
                <c:pt idx="48105">
                  <c:v>43933.614583333336</c:v>
                </c:pt>
                <c:pt idx="48106">
                  <c:v>43933.635416666664</c:v>
                </c:pt>
                <c:pt idx="48107">
                  <c:v>43933.65625</c:v>
                </c:pt>
                <c:pt idx="48108">
                  <c:v>43933.677083333336</c:v>
                </c:pt>
                <c:pt idx="48109">
                  <c:v>43933.697916666664</c:v>
                </c:pt>
                <c:pt idx="48110">
                  <c:v>43933.71875</c:v>
                </c:pt>
                <c:pt idx="48111">
                  <c:v>43933.739583333336</c:v>
                </c:pt>
                <c:pt idx="48112">
                  <c:v>43933.760416666664</c:v>
                </c:pt>
                <c:pt idx="48113">
                  <c:v>43933.78125</c:v>
                </c:pt>
                <c:pt idx="48114">
                  <c:v>43933.802083333336</c:v>
                </c:pt>
                <c:pt idx="48115">
                  <c:v>43933.822916666664</c:v>
                </c:pt>
                <c:pt idx="48116">
                  <c:v>43933.84375</c:v>
                </c:pt>
                <c:pt idx="48117">
                  <c:v>43933.864583333336</c:v>
                </c:pt>
                <c:pt idx="48118">
                  <c:v>43933.885416666664</c:v>
                </c:pt>
                <c:pt idx="48119">
                  <c:v>43933.90625</c:v>
                </c:pt>
                <c:pt idx="48120">
                  <c:v>43933.927083333336</c:v>
                </c:pt>
                <c:pt idx="48121">
                  <c:v>43933.947916666664</c:v>
                </c:pt>
                <c:pt idx="48122">
                  <c:v>43933.96875</c:v>
                </c:pt>
                <c:pt idx="48123">
                  <c:v>43933.989583333336</c:v>
                </c:pt>
                <c:pt idx="48124">
                  <c:v>43934.010416666664</c:v>
                </c:pt>
                <c:pt idx="48125">
                  <c:v>43934.03125</c:v>
                </c:pt>
                <c:pt idx="48126">
                  <c:v>43934.052083333336</c:v>
                </c:pt>
                <c:pt idx="48127">
                  <c:v>43934.072916666664</c:v>
                </c:pt>
                <c:pt idx="48128">
                  <c:v>43934.09375</c:v>
                </c:pt>
                <c:pt idx="48129">
                  <c:v>43934.114583333336</c:v>
                </c:pt>
                <c:pt idx="48130">
                  <c:v>43934.135416666664</c:v>
                </c:pt>
                <c:pt idx="48131">
                  <c:v>43934.15625</c:v>
                </c:pt>
                <c:pt idx="48132">
                  <c:v>43934.177083333336</c:v>
                </c:pt>
                <c:pt idx="48133">
                  <c:v>43934.197916666664</c:v>
                </c:pt>
                <c:pt idx="48134">
                  <c:v>43934.21875</c:v>
                </c:pt>
                <c:pt idx="48135">
                  <c:v>43934.239583333336</c:v>
                </c:pt>
                <c:pt idx="48136">
                  <c:v>43934.260416666664</c:v>
                </c:pt>
                <c:pt idx="48137">
                  <c:v>43934.28125</c:v>
                </c:pt>
                <c:pt idx="48138">
                  <c:v>43934.302083333336</c:v>
                </c:pt>
                <c:pt idx="48139">
                  <c:v>43934.322916666664</c:v>
                </c:pt>
                <c:pt idx="48140">
                  <c:v>43934.34375</c:v>
                </c:pt>
                <c:pt idx="48141">
                  <c:v>43934.364583333336</c:v>
                </c:pt>
                <c:pt idx="48142">
                  <c:v>43934.385416666664</c:v>
                </c:pt>
                <c:pt idx="48143">
                  <c:v>43934.40625</c:v>
                </c:pt>
                <c:pt idx="48144">
                  <c:v>43934.427083333336</c:v>
                </c:pt>
                <c:pt idx="48145">
                  <c:v>43934.447916666664</c:v>
                </c:pt>
                <c:pt idx="48146">
                  <c:v>43934.46875</c:v>
                </c:pt>
                <c:pt idx="48147">
                  <c:v>43934.489583333336</c:v>
                </c:pt>
                <c:pt idx="48148">
                  <c:v>43934.510416666664</c:v>
                </c:pt>
                <c:pt idx="48149">
                  <c:v>43934.53125</c:v>
                </c:pt>
                <c:pt idx="48150">
                  <c:v>43934.552083333336</c:v>
                </c:pt>
                <c:pt idx="48151">
                  <c:v>43934.572916666664</c:v>
                </c:pt>
                <c:pt idx="48152">
                  <c:v>43934.59375</c:v>
                </c:pt>
                <c:pt idx="48153">
                  <c:v>43934.614583333336</c:v>
                </c:pt>
                <c:pt idx="48154">
                  <c:v>43934.635416666664</c:v>
                </c:pt>
                <c:pt idx="48155">
                  <c:v>43934.65625</c:v>
                </c:pt>
                <c:pt idx="48156">
                  <c:v>43934.677083333336</c:v>
                </c:pt>
                <c:pt idx="48157">
                  <c:v>43934.697916666664</c:v>
                </c:pt>
                <c:pt idx="48158">
                  <c:v>43934.71875</c:v>
                </c:pt>
                <c:pt idx="48159">
                  <c:v>43934.739583333336</c:v>
                </c:pt>
                <c:pt idx="48160">
                  <c:v>43934.760416666664</c:v>
                </c:pt>
                <c:pt idx="48161">
                  <c:v>43934.78125</c:v>
                </c:pt>
                <c:pt idx="48162">
                  <c:v>43934.802083333336</c:v>
                </c:pt>
                <c:pt idx="48163">
                  <c:v>43934.822916666664</c:v>
                </c:pt>
                <c:pt idx="48164">
                  <c:v>43934.84375</c:v>
                </c:pt>
                <c:pt idx="48165">
                  <c:v>43934.864583333336</c:v>
                </c:pt>
                <c:pt idx="48166">
                  <c:v>43934.885416666664</c:v>
                </c:pt>
                <c:pt idx="48167">
                  <c:v>43934.90625</c:v>
                </c:pt>
                <c:pt idx="48168">
                  <c:v>43934.927083333336</c:v>
                </c:pt>
                <c:pt idx="48169">
                  <c:v>43934.947916666664</c:v>
                </c:pt>
                <c:pt idx="48170">
                  <c:v>43934.96875</c:v>
                </c:pt>
                <c:pt idx="48171">
                  <c:v>43934.989583333336</c:v>
                </c:pt>
                <c:pt idx="48172">
                  <c:v>43935.010416666664</c:v>
                </c:pt>
                <c:pt idx="48173">
                  <c:v>43935.03125</c:v>
                </c:pt>
                <c:pt idx="48174">
                  <c:v>43935.052083333336</c:v>
                </c:pt>
                <c:pt idx="48175">
                  <c:v>43935.072916666664</c:v>
                </c:pt>
                <c:pt idx="48176">
                  <c:v>43935.09375</c:v>
                </c:pt>
                <c:pt idx="48177">
                  <c:v>43935.114583333336</c:v>
                </c:pt>
                <c:pt idx="48178">
                  <c:v>43935.135416666664</c:v>
                </c:pt>
                <c:pt idx="48179">
                  <c:v>43935.15625</c:v>
                </c:pt>
                <c:pt idx="48180">
                  <c:v>43935.177083333336</c:v>
                </c:pt>
                <c:pt idx="48181">
                  <c:v>43935.197916666664</c:v>
                </c:pt>
                <c:pt idx="48182">
                  <c:v>43935.21875</c:v>
                </c:pt>
                <c:pt idx="48183">
                  <c:v>43935.239583333336</c:v>
                </c:pt>
                <c:pt idx="48184">
                  <c:v>43935.260416666664</c:v>
                </c:pt>
                <c:pt idx="48185">
                  <c:v>43935.28125</c:v>
                </c:pt>
                <c:pt idx="48186">
                  <c:v>43935.302083333336</c:v>
                </c:pt>
                <c:pt idx="48187">
                  <c:v>43935.322916666664</c:v>
                </c:pt>
                <c:pt idx="48188">
                  <c:v>43935.34375</c:v>
                </c:pt>
                <c:pt idx="48189">
                  <c:v>43935.364583333336</c:v>
                </c:pt>
                <c:pt idx="48190">
                  <c:v>43935.385416666664</c:v>
                </c:pt>
                <c:pt idx="48191">
                  <c:v>43935.40625</c:v>
                </c:pt>
                <c:pt idx="48192">
                  <c:v>43935.427083333336</c:v>
                </c:pt>
                <c:pt idx="48193">
                  <c:v>43935.447916666664</c:v>
                </c:pt>
                <c:pt idx="48194">
                  <c:v>43935.46875</c:v>
                </c:pt>
                <c:pt idx="48195">
                  <c:v>43935.489583333336</c:v>
                </c:pt>
                <c:pt idx="48196">
                  <c:v>43935.510416666664</c:v>
                </c:pt>
                <c:pt idx="48197">
                  <c:v>43935.53125</c:v>
                </c:pt>
                <c:pt idx="48198">
                  <c:v>43935.552083333336</c:v>
                </c:pt>
                <c:pt idx="48199">
                  <c:v>43935.572916666664</c:v>
                </c:pt>
                <c:pt idx="48200">
                  <c:v>43935.59375</c:v>
                </c:pt>
                <c:pt idx="48201">
                  <c:v>43935.614583333336</c:v>
                </c:pt>
                <c:pt idx="48202">
                  <c:v>43935.635416666664</c:v>
                </c:pt>
                <c:pt idx="48203">
                  <c:v>43935.65625</c:v>
                </c:pt>
                <c:pt idx="48204">
                  <c:v>43935.677083333336</c:v>
                </c:pt>
                <c:pt idx="48205">
                  <c:v>43935.697916666664</c:v>
                </c:pt>
                <c:pt idx="48206">
                  <c:v>43935.71875</c:v>
                </c:pt>
                <c:pt idx="48207">
                  <c:v>43935.739583333336</c:v>
                </c:pt>
                <c:pt idx="48208">
                  <c:v>43935.760416666664</c:v>
                </c:pt>
                <c:pt idx="48209">
                  <c:v>43935.78125</c:v>
                </c:pt>
                <c:pt idx="48210">
                  <c:v>43935.802083333336</c:v>
                </c:pt>
                <c:pt idx="48211">
                  <c:v>43935.822916666664</c:v>
                </c:pt>
                <c:pt idx="48212">
                  <c:v>43935.84375</c:v>
                </c:pt>
                <c:pt idx="48213">
                  <c:v>43935.864583333336</c:v>
                </c:pt>
                <c:pt idx="48214">
                  <c:v>43935.885416666664</c:v>
                </c:pt>
                <c:pt idx="48215">
                  <c:v>43935.90625</c:v>
                </c:pt>
                <c:pt idx="48216">
                  <c:v>43935.927083333336</c:v>
                </c:pt>
                <c:pt idx="48217">
                  <c:v>43935.947916666664</c:v>
                </c:pt>
                <c:pt idx="48218">
                  <c:v>43935.96875</c:v>
                </c:pt>
                <c:pt idx="48219">
                  <c:v>43935.989583333336</c:v>
                </c:pt>
                <c:pt idx="48220">
                  <c:v>43936.010416666664</c:v>
                </c:pt>
                <c:pt idx="48221">
                  <c:v>43936.03125</c:v>
                </c:pt>
                <c:pt idx="48222">
                  <c:v>43936.052083333336</c:v>
                </c:pt>
                <c:pt idx="48223">
                  <c:v>43936.072916666664</c:v>
                </c:pt>
                <c:pt idx="48224">
                  <c:v>43936.09375</c:v>
                </c:pt>
                <c:pt idx="48225">
                  <c:v>43936.114583333336</c:v>
                </c:pt>
                <c:pt idx="48226">
                  <c:v>43936.135416666664</c:v>
                </c:pt>
                <c:pt idx="48227">
                  <c:v>43936.15625</c:v>
                </c:pt>
                <c:pt idx="48228">
                  <c:v>43936.177083333336</c:v>
                </c:pt>
                <c:pt idx="48229">
                  <c:v>43936.197916666664</c:v>
                </c:pt>
                <c:pt idx="48230">
                  <c:v>43936.21875</c:v>
                </c:pt>
                <c:pt idx="48231">
                  <c:v>43936.239583333336</c:v>
                </c:pt>
                <c:pt idx="48232">
                  <c:v>43936.260416666664</c:v>
                </c:pt>
                <c:pt idx="48233">
                  <c:v>43936.28125</c:v>
                </c:pt>
                <c:pt idx="48234">
                  <c:v>43936.302083333336</c:v>
                </c:pt>
                <c:pt idx="48235">
                  <c:v>43936.322916666664</c:v>
                </c:pt>
                <c:pt idx="48236">
                  <c:v>43936.34375</c:v>
                </c:pt>
                <c:pt idx="48237">
                  <c:v>43936.364583333336</c:v>
                </c:pt>
                <c:pt idx="48238">
                  <c:v>43936.385416666664</c:v>
                </c:pt>
                <c:pt idx="48239">
                  <c:v>43936.40625</c:v>
                </c:pt>
                <c:pt idx="48240">
                  <c:v>43936.427083333336</c:v>
                </c:pt>
                <c:pt idx="48241">
                  <c:v>43936.447916666664</c:v>
                </c:pt>
                <c:pt idx="48242">
                  <c:v>43936.46875</c:v>
                </c:pt>
                <c:pt idx="48243">
                  <c:v>43936.489583333336</c:v>
                </c:pt>
                <c:pt idx="48244">
                  <c:v>43936.510416666664</c:v>
                </c:pt>
                <c:pt idx="48245">
                  <c:v>43936.53125</c:v>
                </c:pt>
                <c:pt idx="48246">
                  <c:v>43936.552083333336</c:v>
                </c:pt>
                <c:pt idx="48247">
                  <c:v>43936.572916666664</c:v>
                </c:pt>
                <c:pt idx="48248">
                  <c:v>43936.59375</c:v>
                </c:pt>
                <c:pt idx="48249">
                  <c:v>43936.614583333336</c:v>
                </c:pt>
                <c:pt idx="48250">
                  <c:v>43936.635416666664</c:v>
                </c:pt>
                <c:pt idx="48251">
                  <c:v>43936.65625</c:v>
                </c:pt>
                <c:pt idx="48252">
                  <c:v>43936.677083333336</c:v>
                </c:pt>
                <c:pt idx="48253">
                  <c:v>43936.697916666664</c:v>
                </c:pt>
                <c:pt idx="48254">
                  <c:v>43936.71875</c:v>
                </c:pt>
                <c:pt idx="48255">
                  <c:v>43936.739583333336</c:v>
                </c:pt>
                <c:pt idx="48256">
                  <c:v>43936.760416666664</c:v>
                </c:pt>
                <c:pt idx="48257">
                  <c:v>43936.78125</c:v>
                </c:pt>
                <c:pt idx="48258">
                  <c:v>43936.802083333336</c:v>
                </c:pt>
                <c:pt idx="48259">
                  <c:v>43936.822916666664</c:v>
                </c:pt>
                <c:pt idx="48260">
                  <c:v>43936.84375</c:v>
                </c:pt>
                <c:pt idx="48261">
                  <c:v>43936.864583333336</c:v>
                </c:pt>
                <c:pt idx="48262">
                  <c:v>43936.885416666664</c:v>
                </c:pt>
                <c:pt idx="48263">
                  <c:v>43936.90625</c:v>
                </c:pt>
                <c:pt idx="48264">
                  <c:v>43936.927083333336</c:v>
                </c:pt>
                <c:pt idx="48265">
                  <c:v>43936.947916666664</c:v>
                </c:pt>
                <c:pt idx="48266">
                  <c:v>43936.96875</c:v>
                </c:pt>
                <c:pt idx="48267">
                  <c:v>43936.989583333336</c:v>
                </c:pt>
                <c:pt idx="48268">
                  <c:v>43937.010416666664</c:v>
                </c:pt>
                <c:pt idx="48269">
                  <c:v>43937.03125</c:v>
                </c:pt>
                <c:pt idx="48270">
                  <c:v>43937.052083333336</c:v>
                </c:pt>
                <c:pt idx="48271">
                  <c:v>43937.072916666664</c:v>
                </c:pt>
                <c:pt idx="48272">
                  <c:v>43937.09375</c:v>
                </c:pt>
                <c:pt idx="48273">
                  <c:v>43937.114583333336</c:v>
                </c:pt>
                <c:pt idx="48274">
                  <c:v>43937.135416666664</c:v>
                </c:pt>
                <c:pt idx="48275">
                  <c:v>43937.15625</c:v>
                </c:pt>
                <c:pt idx="48276">
                  <c:v>43937.177083333336</c:v>
                </c:pt>
                <c:pt idx="48277">
                  <c:v>43937.197916666664</c:v>
                </c:pt>
                <c:pt idx="48278">
                  <c:v>43937.21875</c:v>
                </c:pt>
                <c:pt idx="48279">
                  <c:v>43937.239583333336</c:v>
                </c:pt>
                <c:pt idx="48280">
                  <c:v>43937.260416666664</c:v>
                </c:pt>
                <c:pt idx="48281">
                  <c:v>43937.28125</c:v>
                </c:pt>
                <c:pt idx="48282">
                  <c:v>43937.302083333336</c:v>
                </c:pt>
                <c:pt idx="48283">
                  <c:v>43937.322916666664</c:v>
                </c:pt>
                <c:pt idx="48284">
                  <c:v>43937.34375</c:v>
                </c:pt>
                <c:pt idx="48285">
                  <c:v>43937.364583333336</c:v>
                </c:pt>
                <c:pt idx="48286">
                  <c:v>43937.385416666664</c:v>
                </c:pt>
                <c:pt idx="48287">
                  <c:v>43937.40625</c:v>
                </c:pt>
                <c:pt idx="48288">
                  <c:v>43937.427083333336</c:v>
                </c:pt>
                <c:pt idx="48289">
                  <c:v>43937.447916666664</c:v>
                </c:pt>
                <c:pt idx="48290">
                  <c:v>43937.46875</c:v>
                </c:pt>
                <c:pt idx="48291">
                  <c:v>43937.489583333336</c:v>
                </c:pt>
                <c:pt idx="48292">
                  <c:v>43937.510416666664</c:v>
                </c:pt>
                <c:pt idx="48293">
                  <c:v>43937.53125</c:v>
                </c:pt>
                <c:pt idx="48294">
                  <c:v>43937.552083333336</c:v>
                </c:pt>
                <c:pt idx="48295">
                  <c:v>43937.572916666664</c:v>
                </c:pt>
                <c:pt idx="48296">
                  <c:v>43937.59375</c:v>
                </c:pt>
                <c:pt idx="48297">
                  <c:v>43937.614583333336</c:v>
                </c:pt>
                <c:pt idx="48298">
                  <c:v>43937.635416666664</c:v>
                </c:pt>
                <c:pt idx="48299">
                  <c:v>43937.65625</c:v>
                </c:pt>
                <c:pt idx="48300">
                  <c:v>43937.677083333336</c:v>
                </c:pt>
                <c:pt idx="48301">
                  <c:v>43937.697916666664</c:v>
                </c:pt>
                <c:pt idx="48302">
                  <c:v>43937.71875</c:v>
                </c:pt>
                <c:pt idx="48303">
                  <c:v>43937.739583333336</c:v>
                </c:pt>
                <c:pt idx="48304">
                  <c:v>43937.760416666664</c:v>
                </c:pt>
                <c:pt idx="48305">
                  <c:v>43937.78125</c:v>
                </c:pt>
                <c:pt idx="48306">
                  <c:v>43937.802083333336</c:v>
                </c:pt>
                <c:pt idx="48307">
                  <c:v>43937.822916666664</c:v>
                </c:pt>
                <c:pt idx="48308">
                  <c:v>43937.84375</c:v>
                </c:pt>
                <c:pt idx="48309">
                  <c:v>43937.864583333336</c:v>
                </c:pt>
                <c:pt idx="48310">
                  <c:v>43937.885416666664</c:v>
                </c:pt>
                <c:pt idx="48311">
                  <c:v>43937.90625</c:v>
                </c:pt>
                <c:pt idx="48312">
                  <c:v>43937.927083333336</c:v>
                </c:pt>
                <c:pt idx="48313">
                  <c:v>43937.947916666664</c:v>
                </c:pt>
                <c:pt idx="48314">
                  <c:v>43937.96875</c:v>
                </c:pt>
                <c:pt idx="48315">
                  <c:v>43937.989583333336</c:v>
                </c:pt>
                <c:pt idx="48316">
                  <c:v>43938.010416666664</c:v>
                </c:pt>
                <c:pt idx="48317">
                  <c:v>43938.03125</c:v>
                </c:pt>
                <c:pt idx="48318">
                  <c:v>43938.052083333336</c:v>
                </c:pt>
                <c:pt idx="48319">
                  <c:v>43938.072916666664</c:v>
                </c:pt>
                <c:pt idx="48320">
                  <c:v>43938.09375</c:v>
                </c:pt>
                <c:pt idx="48321">
                  <c:v>43938.114583333336</c:v>
                </c:pt>
                <c:pt idx="48322">
                  <c:v>43938.135416666664</c:v>
                </c:pt>
                <c:pt idx="48323">
                  <c:v>43938.15625</c:v>
                </c:pt>
                <c:pt idx="48324">
                  <c:v>43938.177083333336</c:v>
                </c:pt>
                <c:pt idx="48325">
                  <c:v>43938.197916666664</c:v>
                </c:pt>
                <c:pt idx="48326">
                  <c:v>43938.21875</c:v>
                </c:pt>
                <c:pt idx="48327">
                  <c:v>43938.239583333336</c:v>
                </c:pt>
                <c:pt idx="48328">
                  <c:v>43938.260416666664</c:v>
                </c:pt>
                <c:pt idx="48329">
                  <c:v>43938.28125</c:v>
                </c:pt>
                <c:pt idx="48330">
                  <c:v>43938.302083333336</c:v>
                </c:pt>
                <c:pt idx="48331">
                  <c:v>43938.322916666664</c:v>
                </c:pt>
                <c:pt idx="48332">
                  <c:v>43938.34375</c:v>
                </c:pt>
                <c:pt idx="48333">
                  <c:v>43938.364583333336</c:v>
                </c:pt>
                <c:pt idx="48334">
                  <c:v>43938.385416666664</c:v>
                </c:pt>
                <c:pt idx="48335">
                  <c:v>43938.40625</c:v>
                </c:pt>
                <c:pt idx="48336">
                  <c:v>43938.427083333336</c:v>
                </c:pt>
                <c:pt idx="48337">
                  <c:v>43938.447916666664</c:v>
                </c:pt>
                <c:pt idx="48338">
                  <c:v>43938.46875</c:v>
                </c:pt>
                <c:pt idx="48339">
                  <c:v>43938.489583333336</c:v>
                </c:pt>
                <c:pt idx="48340">
                  <c:v>43938.510416666664</c:v>
                </c:pt>
                <c:pt idx="48341">
                  <c:v>43938.53125</c:v>
                </c:pt>
                <c:pt idx="48342">
                  <c:v>43938.552083333336</c:v>
                </c:pt>
                <c:pt idx="48343">
                  <c:v>43938.572916666664</c:v>
                </c:pt>
                <c:pt idx="48344">
                  <c:v>43938.59375</c:v>
                </c:pt>
                <c:pt idx="48345">
                  <c:v>43938.614583333336</c:v>
                </c:pt>
                <c:pt idx="48346">
                  <c:v>43938.635416666664</c:v>
                </c:pt>
                <c:pt idx="48347">
                  <c:v>43938.65625</c:v>
                </c:pt>
                <c:pt idx="48348">
                  <c:v>43938.677083333336</c:v>
                </c:pt>
                <c:pt idx="48349">
                  <c:v>43938.697916666664</c:v>
                </c:pt>
                <c:pt idx="48350">
                  <c:v>43938.71875</c:v>
                </c:pt>
                <c:pt idx="48351">
                  <c:v>43938.739583333336</c:v>
                </c:pt>
                <c:pt idx="48352">
                  <c:v>43938.760416666664</c:v>
                </c:pt>
                <c:pt idx="48353">
                  <c:v>43938.78125</c:v>
                </c:pt>
                <c:pt idx="48354">
                  <c:v>43938.802083333336</c:v>
                </c:pt>
                <c:pt idx="48355">
                  <c:v>43938.822916666664</c:v>
                </c:pt>
                <c:pt idx="48356">
                  <c:v>43938.84375</c:v>
                </c:pt>
                <c:pt idx="48357">
                  <c:v>43938.864583333336</c:v>
                </c:pt>
                <c:pt idx="48358">
                  <c:v>43938.885416666664</c:v>
                </c:pt>
                <c:pt idx="48359">
                  <c:v>43938.90625</c:v>
                </c:pt>
                <c:pt idx="48360">
                  <c:v>43938.927083333336</c:v>
                </c:pt>
                <c:pt idx="48361">
                  <c:v>43938.947916666664</c:v>
                </c:pt>
                <c:pt idx="48362">
                  <c:v>43938.96875</c:v>
                </c:pt>
                <c:pt idx="48363">
                  <c:v>43938.989583333336</c:v>
                </c:pt>
                <c:pt idx="48364">
                  <c:v>43939.010416666664</c:v>
                </c:pt>
                <c:pt idx="48365">
                  <c:v>43939.03125</c:v>
                </c:pt>
                <c:pt idx="48366">
                  <c:v>43939.052083333336</c:v>
                </c:pt>
                <c:pt idx="48367">
                  <c:v>43939.072916666664</c:v>
                </c:pt>
                <c:pt idx="48368">
                  <c:v>43939.09375</c:v>
                </c:pt>
                <c:pt idx="48369">
                  <c:v>43939.114583333336</c:v>
                </c:pt>
                <c:pt idx="48370">
                  <c:v>43939.135416666664</c:v>
                </c:pt>
                <c:pt idx="48371">
                  <c:v>43939.15625</c:v>
                </c:pt>
                <c:pt idx="48372">
                  <c:v>43939.177083333336</c:v>
                </c:pt>
                <c:pt idx="48373">
                  <c:v>43939.197916666664</c:v>
                </c:pt>
                <c:pt idx="48374">
                  <c:v>43939.21875</c:v>
                </c:pt>
                <c:pt idx="48375">
                  <c:v>43939.239583333336</c:v>
                </c:pt>
                <c:pt idx="48376">
                  <c:v>43939.260416666664</c:v>
                </c:pt>
                <c:pt idx="48377">
                  <c:v>43939.28125</c:v>
                </c:pt>
                <c:pt idx="48378">
                  <c:v>43939.302083333336</c:v>
                </c:pt>
                <c:pt idx="48379">
                  <c:v>43939.322916666664</c:v>
                </c:pt>
                <c:pt idx="48380">
                  <c:v>43939.34375</c:v>
                </c:pt>
                <c:pt idx="48381">
                  <c:v>43939.364583333336</c:v>
                </c:pt>
                <c:pt idx="48382">
                  <c:v>43939.385416666664</c:v>
                </c:pt>
                <c:pt idx="48383">
                  <c:v>43939.40625</c:v>
                </c:pt>
                <c:pt idx="48384">
                  <c:v>43939.427083333336</c:v>
                </c:pt>
                <c:pt idx="48385">
                  <c:v>43939.447916666664</c:v>
                </c:pt>
                <c:pt idx="48386">
                  <c:v>43939.46875</c:v>
                </c:pt>
                <c:pt idx="48387">
                  <c:v>43939.489583333336</c:v>
                </c:pt>
                <c:pt idx="48388">
                  <c:v>43939.510416666664</c:v>
                </c:pt>
                <c:pt idx="48389">
                  <c:v>43939.53125</c:v>
                </c:pt>
                <c:pt idx="48390">
                  <c:v>43939.552083333336</c:v>
                </c:pt>
                <c:pt idx="48391">
                  <c:v>43939.572916666664</c:v>
                </c:pt>
                <c:pt idx="48392">
                  <c:v>43939.59375</c:v>
                </c:pt>
                <c:pt idx="48393">
                  <c:v>43939.614583333336</c:v>
                </c:pt>
                <c:pt idx="48394">
                  <c:v>43939.635416666664</c:v>
                </c:pt>
                <c:pt idx="48395">
                  <c:v>43939.65625</c:v>
                </c:pt>
                <c:pt idx="48396">
                  <c:v>43939.677083333336</c:v>
                </c:pt>
                <c:pt idx="48397">
                  <c:v>43939.697916666664</c:v>
                </c:pt>
                <c:pt idx="48398">
                  <c:v>43939.71875</c:v>
                </c:pt>
                <c:pt idx="48399">
                  <c:v>43939.739583333336</c:v>
                </c:pt>
                <c:pt idx="48400">
                  <c:v>43939.760416666664</c:v>
                </c:pt>
                <c:pt idx="48401">
                  <c:v>43939.78125</c:v>
                </c:pt>
                <c:pt idx="48402">
                  <c:v>43939.802083333336</c:v>
                </c:pt>
                <c:pt idx="48403">
                  <c:v>43939.822916666664</c:v>
                </c:pt>
                <c:pt idx="48404">
                  <c:v>43939.84375</c:v>
                </c:pt>
                <c:pt idx="48405">
                  <c:v>43939.864583333336</c:v>
                </c:pt>
                <c:pt idx="48406">
                  <c:v>43939.885416666664</c:v>
                </c:pt>
                <c:pt idx="48407">
                  <c:v>43939.90625</c:v>
                </c:pt>
                <c:pt idx="48408">
                  <c:v>43939.927083333336</c:v>
                </c:pt>
                <c:pt idx="48409">
                  <c:v>43939.947916666664</c:v>
                </c:pt>
                <c:pt idx="48410">
                  <c:v>43939.96875</c:v>
                </c:pt>
                <c:pt idx="48411">
                  <c:v>43939.989583333336</c:v>
                </c:pt>
                <c:pt idx="48412">
                  <c:v>43940.010416666664</c:v>
                </c:pt>
                <c:pt idx="48413">
                  <c:v>43940.03125</c:v>
                </c:pt>
                <c:pt idx="48414">
                  <c:v>43940.052083333336</c:v>
                </c:pt>
                <c:pt idx="48415">
                  <c:v>43940.072916666664</c:v>
                </c:pt>
                <c:pt idx="48416">
                  <c:v>43940.09375</c:v>
                </c:pt>
                <c:pt idx="48417">
                  <c:v>43940.114583333336</c:v>
                </c:pt>
                <c:pt idx="48418">
                  <c:v>43940.135416666664</c:v>
                </c:pt>
                <c:pt idx="48419">
                  <c:v>43940.15625</c:v>
                </c:pt>
                <c:pt idx="48420">
                  <c:v>43940.177083333336</c:v>
                </c:pt>
                <c:pt idx="48421">
                  <c:v>43940.197916666664</c:v>
                </c:pt>
                <c:pt idx="48422">
                  <c:v>43940.21875</c:v>
                </c:pt>
                <c:pt idx="48423">
                  <c:v>43940.239583333336</c:v>
                </c:pt>
                <c:pt idx="48424">
                  <c:v>43940.260416666664</c:v>
                </c:pt>
                <c:pt idx="48425">
                  <c:v>43940.28125</c:v>
                </c:pt>
                <c:pt idx="48426">
                  <c:v>43940.302083333336</c:v>
                </c:pt>
                <c:pt idx="48427">
                  <c:v>43940.322916666664</c:v>
                </c:pt>
                <c:pt idx="48428">
                  <c:v>43940.34375</c:v>
                </c:pt>
                <c:pt idx="48429">
                  <c:v>43940.364583333336</c:v>
                </c:pt>
                <c:pt idx="48430">
                  <c:v>43940.385416666664</c:v>
                </c:pt>
                <c:pt idx="48431">
                  <c:v>43940.40625</c:v>
                </c:pt>
                <c:pt idx="48432">
                  <c:v>43940.427083333336</c:v>
                </c:pt>
                <c:pt idx="48433">
                  <c:v>43940.447916666664</c:v>
                </c:pt>
                <c:pt idx="48434">
                  <c:v>43940.46875</c:v>
                </c:pt>
                <c:pt idx="48435">
                  <c:v>43940.489583333336</c:v>
                </c:pt>
                <c:pt idx="48436">
                  <c:v>43940.510416666664</c:v>
                </c:pt>
                <c:pt idx="48437">
                  <c:v>43940.53125</c:v>
                </c:pt>
                <c:pt idx="48438">
                  <c:v>43940.552083333336</c:v>
                </c:pt>
                <c:pt idx="48439">
                  <c:v>43940.572916666664</c:v>
                </c:pt>
                <c:pt idx="48440">
                  <c:v>43940.59375</c:v>
                </c:pt>
                <c:pt idx="48441">
                  <c:v>43940.614583333336</c:v>
                </c:pt>
                <c:pt idx="48442">
                  <c:v>43940.635416666664</c:v>
                </c:pt>
                <c:pt idx="48443">
                  <c:v>43940.65625</c:v>
                </c:pt>
                <c:pt idx="48444">
                  <c:v>43940.677083333336</c:v>
                </c:pt>
                <c:pt idx="48445">
                  <c:v>43940.697916666664</c:v>
                </c:pt>
                <c:pt idx="48446">
                  <c:v>43940.71875</c:v>
                </c:pt>
                <c:pt idx="48447">
                  <c:v>43940.739583333336</c:v>
                </c:pt>
                <c:pt idx="48448">
                  <c:v>43940.760416666664</c:v>
                </c:pt>
                <c:pt idx="48449">
                  <c:v>43940.78125</c:v>
                </c:pt>
                <c:pt idx="48450">
                  <c:v>43940.802083333336</c:v>
                </c:pt>
                <c:pt idx="48451">
                  <c:v>43940.822916666664</c:v>
                </c:pt>
                <c:pt idx="48452">
                  <c:v>43940.84375</c:v>
                </c:pt>
                <c:pt idx="48453">
                  <c:v>43940.864583333336</c:v>
                </c:pt>
                <c:pt idx="48454">
                  <c:v>43940.885416666664</c:v>
                </c:pt>
                <c:pt idx="48455">
                  <c:v>43940.90625</c:v>
                </c:pt>
                <c:pt idx="48456">
                  <c:v>43940.927083333336</c:v>
                </c:pt>
                <c:pt idx="48457">
                  <c:v>43940.947916666664</c:v>
                </c:pt>
                <c:pt idx="48458">
                  <c:v>43940.96875</c:v>
                </c:pt>
                <c:pt idx="48459">
                  <c:v>43940.989583333336</c:v>
                </c:pt>
                <c:pt idx="48460">
                  <c:v>43941.010416666664</c:v>
                </c:pt>
                <c:pt idx="48461">
                  <c:v>43941.03125</c:v>
                </c:pt>
                <c:pt idx="48462">
                  <c:v>43941.052083333336</c:v>
                </c:pt>
                <c:pt idx="48463">
                  <c:v>43941.072916666664</c:v>
                </c:pt>
                <c:pt idx="48464">
                  <c:v>43941.09375</c:v>
                </c:pt>
                <c:pt idx="48465">
                  <c:v>43941.114583333336</c:v>
                </c:pt>
                <c:pt idx="48466">
                  <c:v>43941.135416666664</c:v>
                </c:pt>
                <c:pt idx="48467">
                  <c:v>43941.15625</c:v>
                </c:pt>
                <c:pt idx="48468">
                  <c:v>43941.177083333336</c:v>
                </c:pt>
                <c:pt idx="48469">
                  <c:v>43941.197916666664</c:v>
                </c:pt>
                <c:pt idx="48470">
                  <c:v>43941.21875</c:v>
                </c:pt>
                <c:pt idx="48471">
                  <c:v>43941.239583333336</c:v>
                </c:pt>
                <c:pt idx="48472">
                  <c:v>43941.260416666664</c:v>
                </c:pt>
                <c:pt idx="48473">
                  <c:v>43941.28125</c:v>
                </c:pt>
                <c:pt idx="48474">
                  <c:v>43941.302083333336</c:v>
                </c:pt>
                <c:pt idx="48475">
                  <c:v>43941.322916666664</c:v>
                </c:pt>
                <c:pt idx="48476">
                  <c:v>43941.34375</c:v>
                </c:pt>
                <c:pt idx="48477">
                  <c:v>43941.364583333336</c:v>
                </c:pt>
                <c:pt idx="48478">
                  <c:v>43941.385416666664</c:v>
                </c:pt>
                <c:pt idx="48479">
                  <c:v>43941.40625</c:v>
                </c:pt>
                <c:pt idx="48480">
                  <c:v>43941.427083333336</c:v>
                </c:pt>
                <c:pt idx="48481">
                  <c:v>43941.447916666664</c:v>
                </c:pt>
                <c:pt idx="48482">
                  <c:v>43941.46875</c:v>
                </c:pt>
                <c:pt idx="48483">
                  <c:v>43941.489583333336</c:v>
                </c:pt>
                <c:pt idx="48484">
                  <c:v>43941.510416666664</c:v>
                </c:pt>
                <c:pt idx="48485">
                  <c:v>43941.53125</c:v>
                </c:pt>
                <c:pt idx="48486">
                  <c:v>43941.552083333336</c:v>
                </c:pt>
                <c:pt idx="48487">
                  <c:v>43941.572916666664</c:v>
                </c:pt>
                <c:pt idx="48488">
                  <c:v>43941.59375</c:v>
                </c:pt>
                <c:pt idx="48489">
                  <c:v>43941.614583333336</c:v>
                </c:pt>
                <c:pt idx="48490">
                  <c:v>43941.635416666664</c:v>
                </c:pt>
                <c:pt idx="48491">
                  <c:v>43941.65625</c:v>
                </c:pt>
                <c:pt idx="48492">
                  <c:v>43941.677083333336</c:v>
                </c:pt>
                <c:pt idx="48493">
                  <c:v>43941.697916666664</c:v>
                </c:pt>
                <c:pt idx="48494">
                  <c:v>43941.71875</c:v>
                </c:pt>
                <c:pt idx="48495">
                  <c:v>43941.739583333336</c:v>
                </c:pt>
                <c:pt idx="48496">
                  <c:v>43941.760416666664</c:v>
                </c:pt>
                <c:pt idx="48497">
                  <c:v>43941.78125</c:v>
                </c:pt>
                <c:pt idx="48498">
                  <c:v>43941.802083333336</c:v>
                </c:pt>
                <c:pt idx="48499">
                  <c:v>43941.822916666664</c:v>
                </c:pt>
                <c:pt idx="48500">
                  <c:v>43941.84375</c:v>
                </c:pt>
                <c:pt idx="48501">
                  <c:v>43941.864583333336</c:v>
                </c:pt>
                <c:pt idx="48502">
                  <c:v>43941.885416666664</c:v>
                </c:pt>
                <c:pt idx="48503">
                  <c:v>43941.90625</c:v>
                </c:pt>
                <c:pt idx="48504">
                  <c:v>43941.927083333336</c:v>
                </c:pt>
                <c:pt idx="48505">
                  <c:v>43941.947916666664</c:v>
                </c:pt>
                <c:pt idx="48506">
                  <c:v>43941.96875</c:v>
                </c:pt>
                <c:pt idx="48507">
                  <c:v>43941.989583333336</c:v>
                </c:pt>
                <c:pt idx="48508">
                  <c:v>43942.010416666664</c:v>
                </c:pt>
                <c:pt idx="48509">
                  <c:v>43942.03125</c:v>
                </c:pt>
                <c:pt idx="48510">
                  <c:v>43942.052083333336</c:v>
                </c:pt>
                <c:pt idx="48511">
                  <c:v>43942.072916666664</c:v>
                </c:pt>
                <c:pt idx="48512">
                  <c:v>43942.09375</c:v>
                </c:pt>
                <c:pt idx="48513">
                  <c:v>43942.114583333336</c:v>
                </c:pt>
                <c:pt idx="48514">
                  <c:v>43942.135416666664</c:v>
                </c:pt>
                <c:pt idx="48515">
                  <c:v>43942.15625</c:v>
                </c:pt>
                <c:pt idx="48516">
                  <c:v>43942.177083333336</c:v>
                </c:pt>
                <c:pt idx="48517">
                  <c:v>43942.197916666664</c:v>
                </c:pt>
                <c:pt idx="48518">
                  <c:v>43942.21875</c:v>
                </c:pt>
                <c:pt idx="48519">
                  <c:v>43942.239583333336</c:v>
                </c:pt>
                <c:pt idx="48520">
                  <c:v>43942.260416666664</c:v>
                </c:pt>
                <c:pt idx="48521">
                  <c:v>43942.28125</c:v>
                </c:pt>
                <c:pt idx="48522">
                  <c:v>43942.302083333336</c:v>
                </c:pt>
                <c:pt idx="48523">
                  <c:v>43942.322916666664</c:v>
                </c:pt>
                <c:pt idx="48524">
                  <c:v>43942.34375</c:v>
                </c:pt>
                <c:pt idx="48525">
                  <c:v>43942.364583333336</c:v>
                </c:pt>
                <c:pt idx="48526">
                  <c:v>43942.385416666664</c:v>
                </c:pt>
                <c:pt idx="48527">
                  <c:v>43942.40625</c:v>
                </c:pt>
                <c:pt idx="48528">
                  <c:v>43942.427083333336</c:v>
                </c:pt>
                <c:pt idx="48529">
                  <c:v>43942.447916666664</c:v>
                </c:pt>
                <c:pt idx="48530">
                  <c:v>43942.46875</c:v>
                </c:pt>
                <c:pt idx="48531">
                  <c:v>43942.489583333336</c:v>
                </c:pt>
                <c:pt idx="48532">
                  <c:v>43942.510416666664</c:v>
                </c:pt>
                <c:pt idx="48533">
                  <c:v>43942.53125</c:v>
                </c:pt>
                <c:pt idx="48534">
                  <c:v>43942.552083333336</c:v>
                </c:pt>
                <c:pt idx="48535">
                  <c:v>43942.572916666664</c:v>
                </c:pt>
                <c:pt idx="48536">
                  <c:v>43942.59375</c:v>
                </c:pt>
                <c:pt idx="48537">
                  <c:v>43942.614583333336</c:v>
                </c:pt>
                <c:pt idx="48538">
                  <c:v>43942.635416666664</c:v>
                </c:pt>
                <c:pt idx="48539">
                  <c:v>43942.65625</c:v>
                </c:pt>
                <c:pt idx="48540">
                  <c:v>43942.677083333336</c:v>
                </c:pt>
                <c:pt idx="48541">
                  <c:v>43942.697916666664</c:v>
                </c:pt>
                <c:pt idx="48542">
                  <c:v>43942.71875</c:v>
                </c:pt>
                <c:pt idx="48543">
                  <c:v>43942.739583333336</c:v>
                </c:pt>
                <c:pt idx="48544">
                  <c:v>43942.760416666664</c:v>
                </c:pt>
                <c:pt idx="48545">
                  <c:v>43942.78125</c:v>
                </c:pt>
                <c:pt idx="48546">
                  <c:v>43942.802083333336</c:v>
                </c:pt>
                <c:pt idx="48547">
                  <c:v>43942.822916666664</c:v>
                </c:pt>
                <c:pt idx="48548">
                  <c:v>43942.84375</c:v>
                </c:pt>
                <c:pt idx="48549">
                  <c:v>43942.864583333336</c:v>
                </c:pt>
                <c:pt idx="48550">
                  <c:v>43942.885416666664</c:v>
                </c:pt>
                <c:pt idx="48551">
                  <c:v>43942.90625</c:v>
                </c:pt>
                <c:pt idx="48552">
                  <c:v>43942.927083333336</c:v>
                </c:pt>
                <c:pt idx="48553">
                  <c:v>43942.947916666664</c:v>
                </c:pt>
                <c:pt idx="48554">
                  <c:v>43942.96875</c:v>
                </c:pt>
                <c:pt idx="48555">
                  <c:v>43942.989583333336</c:v>
                </c:pt>
                <c:pt idx="48556">
                  <c:v>43943.010416666664</c:v>
                </c:pt>
                <c:pt idx="48557">
                  <c:v>43943.03125</c:v>
                </c:pt>
                <c:pt idx="48558">
                  <c:v>43943.052083333336</c:v>
                </c:pt>
                <c:pt idx="48559">
                  <c:v>43943.072916666664</c:v>
                </c:pt>
                <c:pt idx="48560">
                  <c:v>43943.09375</c:v>
                </c:pt>
                <c:pt idx="48561">
                  <c:v>43943.114583333336</c:v>
                </c:pt>
                <c:pt idx="48562">
                  <c:v>43943.135416666664</c:v>
                </c:pt>
                <c:pt idx="48563">
                  <c:v>43943.15625</c:v>
                </c:pt>
                <c:pt idx="48564">
                  <c:v>43943.177083333336</c:v>
                </c:pt>
                <c:pt idx="48565">
                  <c:v>43943.197916666664</c:v>
                </c:pt>
                <c:pt idx="48566">
                  <c:v>43943.21875</c:v>
                </c:pt>
                <c:pt idx="48567">
                  <c:v>43943.239583333336</c:v>
                </c:pt>
                <c:pt idx="48568">
                  <c:v>43943.260416666664</c:v>
                </c:pt>
                <c:pt idx="48569">
                  <c:v>43943.28125</c:v>
                </c:pt>
                <c:pt idx="48570">
                  <c:v>43943.302083333336</c:v>
                </c:pt>
                <c:pt idx="48571">
                  <c:v>43943.322916666664</c:v>
                </c:pt>
                <c:pt idx="48572">
                  <c:v>43943.34375</c:v>
                </c:pt>
                <c:pt idx="48573">
                  <c:v>43943.364583333336</c:v>
                </c:pt>
                <c:pt idx="48574">
                  <c:v>43943.385416666664</c:v>
                </c:pt>
                <c:pt idx="48575">
                  <c:v>43943.40625</c:v>
                </c:pt>
                <c:pt idx="48576">
                  <c:v>43943.427083333336</c:v>
                </c:pt>
                <c:pt idx="48577">
                  <c:v>43943.447916666664</c:v>
                </c:pt>
                <c:pt idx="48578">
                  <c:v>43943.46875</c:v>
                </c:pt>
                <c:pt idx="48579">
                  <c:v>43943.489583333336</c:v>
                </c:pt>
                <c:pt idx="48580">
                  <c:v>43943.510416666664</c:v>
                </c:pt>
                <c:pt idx="48581">
                  <c:v>43943.53125</c:v>
                </c:pt>
                <c:pt idx="48582">
                  <c:v>43943.552083333336</c:v>
                </c:pt>
                <c:pt idx="48583">
                  <c:v>43943.572916666664</c:v>
                </c:pt>
                <c:pt idx="48584">
                  <c:v>43943.59375</c:v>
                </c:pt>
                <c:pt idx="48585">
                  <c:v>43943.614583333336</c:v>
                </c:pt>
                <c:pt idx="48586">
                  <c:v>43943.635416666664</c:v>
                </c:pt>
                <c:pt idx="48587">
                  <c:v>43943.65625</c:v>
                </c:pt>
                <c:pt idx="48588">
                  <c:v>43943.677083333336</c:v>
                </c:pt>
                <c:pt idx="48589">
                  <c:v>43943.697916666664</c:v>
                </c:pt>
                <c:pt idx="48590">
                  <c:v>43943.71875</c:v>
                </c:pt>
                <c:pt idx="48591">
                  <c:v>43943.739583333336</c:v>
                </c:pt>
                <c:pt idx="48592">
                  <c:v>43943.760416666664</c:v>
                </c:pt>
                <c:pt idx="48593">
                  <c:v>43943.78125</c:v>
                </c:pt>
                <c:pt idx="48594">
                  <c:v>43943.802083333336</c:v>
                </c:pt>
                <c:pt idx="48595">
                  <c:v>43943.822916666664</c:v>
                </c:pt>
                <c:pt idx="48596">
                  <c:v>43943.84375</c:v>
                </c:pt>
                <c:pt idx="48597">
                  <c:v>43943.864583333336</c:v>
                </c:pt>
                <c:pt idx="48598">
                  <c:v>43943.885416666664</c:v>
                </c:pt>
                <c:pt idx="48599">
                  <c:v>43943.90625</c:v>
                </c:pt>
                <c:pt idx="48600">
                  <c:v>43943.927083333336</c:v>
                </c:pt>
                <c:pt idx="48601">
                  <c:v>43943.947916666664</c:v>
                </c:pt>
                <c:pt idx="48602">
                  <c:v>43943.96875</c:v>
                </c:pt>
                <c:pt idx="48603">
                  <c:v>43943.989583333336</c:v>
                </c:pt>
                <c:pt idx="48604">
                  <c:v>43944.010416666664</c:v>
                </c:pt>
                <c:pt idx="48605">
                  <c:v>43944.03125</c:v>
                </c:pt>
                <c:pt idx="48606">
                  <c:v>43944.052083333336</c:v>
                </c:pt>
                <c:pt idx="48607">
                  <c:v>43944.072916666664</c:v>
                </c:pt>
                <c:pt idx="48608">
                  <c:v>43944.09375</c:v>
                </c:pt>
                <c:pt idx="48609">
                  <c:v>43944.114583333336</c:v>
                </c:pt>
                <c:pt idx="48610">
                  <c:v>43944.135416666664</c:v>
                </c:pt>
                <c:pt idx="48611">
                  <c:v>43944.15625</c:v>
                </c:pt>
                <c:pt idx="48612">
                  <c:v>43944.177083333336</c:v>
                </c:pt>
                <c:pt idx="48613">
                  <c:v>43944.197916666664</c:v>
                </c:pt>
                <c:pt idx="48614">
                  <c:v>43944.21875</c:v>
                </c:pt>
                <c:pt idx="48615">
                  <c:v>43944.239583333336</c:v>
                </c:pt>
                <c:pt idx="48616">
                  <c:v>43944.260416666664</c:v>
                </c:pt>
                <c:pt idx="48617">
                  <c:v>43944.28125</c:v>
                </c:pt>
                <c:pt idx="48618">
                  <c:v>43944.302083333336</c:v>
                </c:pt>
                <c:pt idx="48619">
                  <c:v>43944.322916666664</c:v>
                </c:pt>
                <c:pt idx="48620">
                  <c:v>43944.34375</c:v>
                </c:pt>
                <c:pt idx="48621">
                  <c:v>43944.364583333336</c:v>
                </c:pt>
                <c:pt idx="48622">
                  <c:v>43944.385416666664</c:v>
                </c:pt>
                <c:pt idx="48623">
                  <c:v>43944.40625</c:v>
                </c:pt>
                <c:pt idx="48624">
                  <c:v>43944.427083333336</c:v>
                </c:pt>
                <c:pt idx="48625">
                  <c:v>43944.447916666664</c:v>
                </c:pt>
                <c:pt idx="48626">
                  <c:v>43944.46875</c:v>
                </c:pt>
                <c:pt idx="48627">
                  <c:v>43944.489583333336</c:v>
                </c:pt>
                <c:pt idx="48628">
                  <c:v>43944.510416666664</c:v>
                </c:pt>
                <c:pt idx="48629">
                  <c:v>43944.53125</c:v>
                </c:pt>
                <c:pt idx="48630">
                  <c:v>43944.552083333336</c:v>
                </c:pt>
                <c:pt idx="48631">
                  <c:v>43944.572916666664</c:v>
                </c:pt>
                <c:pt idx="48632">
                  <c:v>43944.59375</c:v>
                </c:pt>
                <c:pt idx="48633">
                  <c:v>43944.614583333336</c:v>
                </c:pt>
                <c:pt idx="48634">
                  <c:v>43944.635416666664</c:v>
                </c:pt>
                <c:pt idx="48635">
                  <c:v>43944.65625</c:v>
                </c:pt>
                <c:pt idx="48636">
                  <c:v>43944.677083333336</c:v>
                </c:pt>
                <c:pt idx="48637">
                  <c:v>43944.697916666664</c:v>
                </c:pt>
                <c:pt idx="48638">
                  <c:v>43944.71875</c:v>
                </c:pt>
                <c:pt idx="48639">
                  <c:v>43944.739583333336</c:v>
                </c:pt>
                <c:pt idx="48640">
                  <c:v>43944.760416666664</c:v>
                </c:pt>
                <c:pt idx="48641">
                  <c:v>43944.78125</c:v>
                </c:pt>
                <c:pt idx="48642">
                  <c:v>43944.802083333336</c:v>
                </c:pt>
                <c:pt idx="48643">
                  <c:v>43944.822916666664</c:v>
                </c:pt>
                <c:pt idx="48644">
                  <c:v>43944.84375</c:v>
                </c:pt>
                <c:pt idx="48645">
                  <c:v>43944.864583333336</c:v>
                </c:pt>
                <c:pt idx="48646">
                  <c:v>43944.885416666664</c:v>
                </c:pt>
                <c:pt idx="48647">
                  <c:v>43944.90625</c:v>
                </c:pt>
                <c:pt idx="48648">
                  <c:v>43944.927083333336</c:v>
                </c:pt>
                <c:pt idx="48649">
                  <c:v>43944.947916666664</c:v>
                </c:pt>
                <c:pt idx="48650">
                  <c:v>43944.96875</c:v>
                </c:pt>
                <c:pt idx="48651">
                  <c:v>43944.989583333336</c:v>
                </c:pt>
                <c:pt idx="48652">
                  <c:v>43945.010416666664</c:v>
                </c:pt>
                <c:pt idx="48653">
                  <c:v>43945.03125</c:v>
                </c:pt>
                <c:pt idx="48654">
                  <c:v>43945.052083333336</c:v>
                </c:pt>
                <c:pt idx="48655">
                  <c:v>43945.072916666664</c:v>
                </c:pt>
                <c:pt idx="48656">
                  <c:v>43945.09375</c:v>
                </c:pt>
                <c:pt idx="48657">
                  <c:v>43945.114583333336</c:v>
                </c:pt>
                <c:pt idx="48658">
                  <c:v>43945.135416666664</c:v>
                </c:pt>
                <c:pt idx="48659">
                  <c:v>43945.15625</c:v>
                </c:pt>
                <c:pt idx="48660">
                  <c:v>43945.177083333336</c:v>
                </c:pt>
                <c:pt idx="48661">
                  <c:v>43945.197916666664</c:v>
                </c:pt>
                <c:pt idx="48662">
                  <c:v>43945.21875</c:v>
                </c:pt>
                <c:pt idx="48663">
                  <c:v>43945.239583333336</c:v>
                </c:pt>
                <c:pt idx="48664">
                  <c:v>43945.260416666664</c:v>
                </c:pt>
                <c:pt idx="48665">
                  <c:v>43945.28125</c:v>
                </c:pt>
                <c:pt idx="48666">
                  <c:v>43945.302083333336</c:v>
                </c:pt>
                <c:pt idx="48667">
                  <c:v>43945.322916666664</c:v>
                </c:pt>
                <c:pt idx="48668">
                  <c:v>43945.34375</c:v>
                </c:pt>
                <c:pt idx="48669">
                  <c:v>43945.364583333336</c:v>
                </c:pt>
                <c:pt idx="48670">
                  <c:v>43945.385416666664</c:v>
                </c:pt>
                <c:pt idx="48671">
                  <c:v>43945.40625</c:v>
                </c:pt>
                <c:pt idx="48672">
                  <c:v>43945.427083333336</c:v>
                </c:pt>
                <c:pt idx="48673">
                  <c:v>43945.447916666664</c:v>
                </c:pt>
                <c:pt idx="48674">
                  <c:v>43945.46875</c:v>
                </c:pt>
                <c:pt idx="48675">
                  <c:v>43945.489583333336</c:v>
                </c:pt>
                <c:pt idx="48676">
                  <c:v>43945.510416666664</c:v>
                </c:pt>
                <c:pt idx="48677">
                  <c:v>43945.53125</c:v>
                </c:pt>
                <c:pt idx="48678">
                  <c:v>43945.552083333336</c:v>
                </c:pt>
                <c:pt idx="48679">
                  <c:v>43945.572916666664</c:v>
                </c:pt>
                <c:pt idx="48680">
                  <c:v>43945.59375</c:v>
                </c:pt>
                <c:pt idx="48681">
                  <c:v>43945.614583333336</c:v>
                </c:pt>
                <c:pt idx="48682">
                  <c:v>43945.635416666664</c:v>
                </c:pt>
                <c:pt idx="48683">
                  <c:v>43945.65625</c:v>
                </c:pt>
                <c:pt idx="48684">
                  <c:v>43945.677083333336</c:v>
                </c:pt>
                <c:pt idx="48685">
                  <c:v>43945.697916666664</c:v>
                </c:pt>
                <c:pt idx="48686">
                  <c:v>43945.71875</c:v>
                </c:pt>
                <c:pt idx="48687">
                  <c:v>43945.739583333336</c:v>
                </c:pt>
                <c:pt idx="48688">
                  <c:v>43945.760416666664</c:v>
                </c:pt>
                <c:pt idx="48689">
                  <c:v>43945.78125</c:v>
                </c:pt>
                <c:pt idx="48690">
                  <c:v>43945.802083333336</c:v>
                </c:pt>
                <c:pt idx="48691">
                  <c:v>43945.822916666664</c:v>
                </c:pt>
                <c:pt idx="48692">
                  <c:v>43945.84375</c:v>
                </c:pt>
                <c:pt idx="48693">
                  <c:v>43945.864583333336</c:v>
                </c:pt>
                <c:pt idx="48694">
                  <c:v>43945.885416666664</c:v>
                </c:pt>
                <c:pt idx="48695">
                  <c:v>43945.90625</c:v>
                </c:pt>
                <c:pt idx="48696">
                  <c:v>43945.927083333336</c:v>
                </c:pt>
                <c:pt idx="48697">
                  <c:v>43945.947916666664</c:v>
                </c:pt>
                <c:pt idx="48698">
                  <c:v>43945.96875</c:v>
                </c:pt>
                <c:pt idx="48699">
                  <c:v>43945.989583333336</c:v>
                </c:pt>
                <c:pt idx="48700">
                  <c:v>43946.010416666664</c:v>
                </c:pt>
                <c:pt idx="48701">
                  <c:v>43946.03125</c:v>
                </c:pt>
                <c:pt idx="48702">
                  <c:v>43946.052083333336</c:v>
                </c:pt>
                <c:pt idx="48703">
                  <c:v>43946.072916666664</c:v>
                </c:pt>
                <c:pt idx="48704">
                  <c:v>43946.09375</c:v>
                </c:pt>
                <c:pt idx="48705">
                  <c:v>43946.114583333336</c:v>
                </c:pt>
                <c:pt idx="48706">
                  <c:v>43946.135416666664</c:v>
                </c:pt>
                <c:pt idx="48707">
                  <c:v>43946.15625</c:v>
                </c:pt>
                <c:pt idx="48708">
                  <c:v>43946.177083333336</c:v>
                </c:pt>
                <c:pt idx="48709">
                  <c:v>43946.197916666664</c:v>
                </c:pt>
                <c:pt idx="48710">
                  <c:v>43946.21875</c:v>
                </c:pt>
                <c:pt idx="48711">
                  <c:v>43946.239583333336</c:v>
                </c:pt>
                <c:pt idx="48712">
                  <c:v>43946.260416666664</c:v>
                </c:pt>
                <c:pt idx="48713">
                  <c:v>43946.28125</c:v>
                </c:pt>
                <c:pt idx="48714">
                  <c:v>43946.302083333336</c:v>
                </c:pt>
                <c:pt idx="48715">
                  <c:v>43946.322916666664</c:v>
                </c:pt>
                <c:pt idx="48716">
                  <c:v>43946.34375</c:v>
                </c:pt>
                <c:pt idx="48717">
                  <c:v>43946.364583333336</c:v>
                </c:pt>
                <c:pt idx="48718">
                  <c:v>43946.385416666664</c:v>
                </c:pt>
                <c:pt idx="48719">
                  <c:v>43946.40625</c:v>
                </c:pt>
                <c:pt idx="48720">
                  <c:v>43946.427083333336</c:v>
                </c:pt>
                <c:pt idx="48721">
                  <c:v>43946.447916666664</c:v>
                </c:pt>
                <c:pt idx="48722">
                  <c:v>43946.46875</c:v>
                </c:pt>
                <c:pt idx="48723">
                  <c:v>43946.489583333336</c:v>
                </c:pt>
                <c:pt idx="48724">
                  <c:v>43946.510416666664</c:v>
                </c:pt>
                <c:pt idx="48725">
                  <c:v>43946.53125</c:v>
                </c:pt>
                <c:pt idx="48726">
                  <c:v>43946.552083333336</c:v>
                </c:pt>
                <c:pt idx="48727">
                  <c:v>43946.572916666664</c:v>
                </c:pt>
                <c:pt idx="48728">
                  <c:v>43946.59375</c:v>
                </c:pt>
                <c:pt idx="48729">
                  <c:v>43946.614583333336</c:v>
                </c:pt>
                <c:pt idx="48730">
                  <c:v>43946.635416666664</c:v>
                </c:pt>
                <c:pt idx="48731">
                  <c:v>43946.65625</c:v>
                </c:pt>
                <c:pt idx="48732">
                  <c:v>43946.677083333336</c:v>
                </c:pt>
                <c:pt idx="48733">
                  <c:v>43946.697916666664</c:v>
                </c:pt>
                <c:pt idx="48734">
                  <c:v>43946.71875</c:v>
                </c:pt>
                <c:pt idx="48735">
                  <c:v>43946.739583333336</c:v>
                </c:pt>
                <c:pt idx="48736">
                  <c:v>43946.760416666664</c:v>
                </c:pt>
                <c:pt idx="48737">
                  <c:v>43946.78125</c:v>
                </c:pt>
                <c:pt idx="48738">
                  <c:v>43946.802083333336</c:v>
                </c:pt>
                <c:pt idx="48739">
                  <c:v>43946.822916666664</c:v>
                </c:pt>
                <c:pt idx="48740">
                  <c:v>43946.84375</c:v>
                </c:pt>
                <c:pt idx="48741">
                  <c:v>43946.864583333336</c:v>
                </c:pt>
                <c:pt idx="48742">
                  <c:v>43946.885416666664</c:v>
                </c:pt>
                <c:pt idx="48743">
                  <c:v>43946.90625</c:v>
                </c:pt>
                <c:pt idx="48744">
                  <c:v>43946.927083333336</c:v>
                </c:pt>
                <c:pt idx="48745">
                  <c:v>43946.947916666664</c:v>
                </c:pt>
                <c:pt idx="48746">
                  <c:v>43946.96875</c:v>
                </c:pt>
                <c:pt idx="48747">
                  <c:v>43946.989583333336</c:v>
                </c:pt>
                <c:pt idx="48748">
                  <c:v>43947.010416666664</c:v>
                </c:pt>
                <c:pt idx="48749">
                  <c:v>43947.03125</c:v>
                </c:pt>
                <c:pt idx="48750">
                  <c:v>43947.052083333336</c:v>
                </c:pt>
                <c:pt idx="48751">
                  <c:v>43947.072916666664</c:v>
                </c:pt>
                <c:pt idx="48752">
                  <c:v>43947.09375</c:v>
                </c:pt>
                <c:pt idx="48753">
                  <c:v>43947.114583333336</c:v>
                </c:pt>
                <c:pt idx="48754">
                  <c:v>43947.135416666664</c:v>
                </c:pt>
                <c:pt idx="48755">
                  <c:v>43947.15625</c:v>
                </c:pt>
                <c:pt idx="48756">
                  <c:v>43947.177083333336</c:v>
                </c:pt>
                <c:pt idx="48757">
                  <c:v>43947.197916666664</c:v>
                </c:pt>
                <c:pt idx="48758">
                  <c:v>43947.21875</c:v>
                </c:pt>
                <c:pt idx="48759">
                  <c:v>43947.239583333336</c:v>
                </c:pt>
                <c:pt idx="48760">
                  <c:v>43947.260416666664</c:v>
                </c:pt>
                <c:pt idx="48761">
                  <c:v>43947.28125</c:v>
                </c:pt>
                <c:pt idx="48762">
                  <c:v>43947.302083333336</c:v>
                </c:pt>
                <c:pt idx="48763">
                  <c:v>43947.322916666664</c:v>
                </c:pt>
                <c:pt idx="48764">
                  <c:v>43947.34375</c:v>
                </c:pt>
                <c:pt idx="48765">
                  <c:v>43947.364583333336</c:v>
                </c:pt>
                <c:pt idx="48766">
                  <c:v>43947.385416666664</c:v>
                </c:pt>
                <c:pt idx="48767">
                  <c:v>43947.40625</c:v>
                </c:pt>
                <c:pt idx="48768">
                  <c:v>43947.427083333336</c:v>
                </c:pt>
                <c:pt idx="48769">
                  <c:v>43947.447916666664</c:v>
                </c:pt>
                <c:pt idx="48770">
                  <c:v>43947.46875</c:v>
                </c:pt>
                <c:pt idx="48771">
                  <c:v>43947.489583333336</c:v>
                </c:pt>
                <c:pt idx="48772">
                  <c:v>43947.510416666664</c:v>
                </c:pt>
                <c:pt idx="48773">
                  <c:v>43947.53125</c:v>
                </c:pt>
                <c:pt idx="48774">
                  <c:v>43947.552083333336</c:v>
                </c:pt>
                <c:pt idx="48775">
                  <c:v>43947.572916666664</c:v>
                </c:pt>
                <c:pt idx="48776">
                  <c:v>43947.59375</c:v>
                </c:pt>
                <c:pt idx="48777">
                  <c:v>43947.614583333336</c:v>
                </c:pt>
                <c:pt idx="48778">
                  <c:v>43947.635416666664</c:v>
                </c:pt>
                <c:pt idx="48779">
                  <c:v>43947.65625</c:v>
                </c:pt>
                <c:pt idx="48780">
                  <c:v>43947.677083333336</c:v>
                </c:pt>
                <c:pt idx="48781">
                  <c:v>43947.697916666664</c:v>
                </c:pt>
                <c:pt idx="48782">
                  <c:v>43947.71875</c:v>
                </c:pt>
                <c:pt idx="48783">
                  <c:v>43947.739583333336</c:v>
                </c:pt>
                <c:pt idx="48784">
                  <c:v>43947.760416666664</c:v>
                </c:pt>
                <c:pt idx="48785">
                  <c:v>43947.78125</c:v>
                </c:pt>
                <c:pt idx="48786">
                  <c:v>43947.802083333336</c:v>
                </c:pt>
                <c:pt idx="48787">
                  <c:v>43947.822916666664</c:v>
                </c:pt>
                <c:pt idx="48788">
                  <c:v>43947.84375</c:v>
                </c:pt>
                <c:pt idx="48789">
                  <c:v>43947.864583333336</c:v>
                </c:pt>
                <c:pt idx="48790">
                  <c:v>43947.885416666664</c:v>
                </c:pt>
                <c:pt idx="48791">
                  <c:v>43947.90625</c:v>
                </c:pt>
                <c:pt idx="48792">
                  <c:v>43947.927083333336</c:v>
                </c:pt>
                <c:pt idx="48793">
                  <c:v>43947.947916666664</c:v>
                </c:pt>
                <c:pt idx="48794">
                  <c:v>43947.96875</c:v>
                </c:pt>
                <c:pt idx="48795">
                  <c:v>43947.989583333336</c:v>
                </c:pt>
                <c:pt idx="48796">
                  <c:v>43948.010416666664</c:v>
                </c:pt>
                <c:pt idx="48797">
                  <c:v>43948.03125</c:v>
                </c:pt>
                <c:pt idx="48798">
                  <c:v>43948.052083333336</c:v>
                </c:pt>
                <c:pt idx="48799">
                  <c:v>43948.072916666664</c:v>
                </c:pt>
                <c:pt idx="48800">
                  <c:v>43948.09375</c:v>
                </c:pt>
                <c:pt idx="48801">
                  <c:v>43948.114583333336</c:v>
                </c:pt>
                <c:pt idx="48802">
                  <c:v>43948.135416666664</c:v>
                </c:pt>
                <c:pt idx="48803">
                  <c:v>43948.15625</c:v>
                </c:pt>
                <c:pt idx="48804">
                  <c:v>43948.177083333336</c:v>
                </c:pt>
                <c:pt idx="48805">
                  <c:v>43948.197916666664</c:v>
                </c:pt>
                <c:pt idx="48806">
                  <c:v>43948.21875</c:v>
                </c:pt>
                <c:pt idx="48807">
                  <c:v>43948.239583333336</c:v>
                </c:pt>
                <c:pt idx="48808">
                  <c:v>43948.260416666664</c:v>
                </c:pt>
                <c:pt idx="48809">
                  <c:v>43948.28125</c:v>
                </c:pt>
                <c:pt idx="48810">
                  <c:v>43948.302083333336</c:v>
                </c:pt>
                <c:pt idx="48811">
                  <c:v>43948.322916666664</c:v>
                </c:pt>
                <c:pt idx="48812">
                  <c:v>43948.34375</c:v>
                </c:pt>
                <c:pt idx="48813">
                  <c:v>43948.364583333336</c:v>
                </c:pt>
                <c:pt idx="48814">
                  <c:v>43948.385416666664</c:v>
                </c:pt>
                <c:pt idx="48815">
                  <c:v>43948.40625</c:v>
                </c:pt>
                <c:pt idx="48816">
                  <c:v>43948.427083333336</c:v>
                </c:pt>
                <c:pt idx="48817">
                  <c:v>43948.447916666664</c:v>
                </c:pt>
                <c:pt idx="48818">
                  <c:v>43948.46875</c:v>
                </c:pt>
                <c:pt idx="48819">
                  <c:v>43948.489583333336</c:v>
                </c:pt>
                <c:pt idx="48820">
                  <c:v>43948.510416666664</c:v>
                </c:pt>
                <c:pt idx="48821">
                  <c:v>43948.53125</c:v>
                </c:pt>
                <c:pt idx="48822">
                  <c:v>43948.552083333336</c:v>
                </c:pt>
                <c:pt idx="48823">
                  <c:v>43948.572916666664</c:v>
                </c:pt>
                <c:pt idx="48824">
                  <c:v>43948.59375</c:v>
                </c:pt>
                <c:pt idx="48825">
                  <c:v>43948.614583333336</c:v>
                </c:pt>
                <c:pt idx="48826">
                  <c:v>43948.635416666664</c:v>
                </c:pt>
                <c:pt idx="48827">
                  <c:v>43948.65625</c:v>
                </c:pt>
                <c:pt idx="48828">
                  <c:v>43948.677083333336</c:v>
                </c:pt>
                <c:pt idx="48829">
                  <c:v>43948.697916666664</c:v>
                </c:pt>
                <c:pt idx="48830">
                  <c:v>43948.71875</c:v>
                </c:pt>
                <c:pt idx="48831">
                  <c:v>43948.739583333336</c:v>
                </c:pt>
                <c:pt idx="48832">
                  <c:v>43948.760416666664</c:v>
                </c:pt>
                <c:pt idx="48833">
                  <c:v>43948.78125</c:v>
                </c:pt>
                <c:pt idx="48834">
                  <c:v>43948.802083333336</c:v>
                </c:pt>
                <c:pt idx="48835">
                  <c:v>43948.822916666664</c:v>
                </c:pt>
                <c:pt idx="48836">
                  <c:v>43948.84375</c:v>
                </c:pt>
                <c:pt idx="48837">
                  <c:v>43948.864583333336</c:v>
                </c:pt>
                <c:pt idx="48838">
                  <c:v>43948.885416666664</c:v>
                </c:pt>
                <c:pt idx="48839">
                  <c:v>43948.90625</c:v>
                </c:pt>
                <c:pt idx="48840">
                  <c:v>43948.927083333336</c:v>
                </c:pt>
                <c:pt idx="48841">
                  <c:v>43948.947916666664</c:v>
                </c:pt>
                <c:pt idx="48842">
                  <c:v>43948.96875</c:v>
                </c:pt>
                <c:pt idx="48843">
                  <c:v>43948.989583333336</c:v>
                </c:pt>
                <c:pt idx="48844">
                  <c:v>43949.010416666664</c:v>
                </c:pt>
                <c:pt idx="48845">
                  <c:v>43949.03125</c:v>
                </c:pt>
                <c:pt idx="48846">
                  <c:v>43949.052083333336</c:v>
                </c:pt>
                <c:pt idx="48847">
                  <c:v>43949.072916666664</c:v>
                </c:pt>
                <c:pt idx="48848">
                  <c:v>43949.09375</c:v>
                </c:pt>
                <c:pt idx="48849">
                  <c:v>43949.114583333336</c:v>
                </c:pt>
                <c:pt idx="48850">
                  <c:v>43949.135416666664</c:v>
                </c:pt>
                <c:pt idx="48851">
                  <c:v>43949.15625</c:v>
                </c:pt>
                <c:pt idx="48852">
                  <c:v>43949.177083333336</c:v>
                </c:pt>
                <c:pt idx="48853">
                  <c:v>43949.197916666664</c:v>
                </c:pt>
                <c:pt idx="48854">
                  <c:v>43949.21875</c:v>
                </c:pt>
                <c:pt idx="48855">
                  <c:v>43949.239583333336</c:v>
                </c:pt>
                <c:pt idx="48856">
                  <c:v>43949.260416666664</c:v>
                </c:pt>
                <c:pt idx="48857">
                  <c:v>43949.28125</c:v>
                </c:pt>
                <c:pt idx="48858">
                  <c:v>43949.302083333336</c:v>
                </c:pt>
                <c:pt idx="48859">
                  <c:v>43949.322916666664</c:v>
                </c:pt>
                <c:pt idx="48860">
                  <c:v>43949.34375</c:v>
                </c:pt>
                <c:pt idx="48861">
                  <c:v>43949.364583333336</c:v>
                </c:pt>
                <c:pt idx="48862">
                  <c:v>43949.385416666664</c:v>
                </c:pt>
                <c:pt idx="48863">
                  <c:v>43949.40625</c:v>
                </c:pt>
                <c:pt idx="48864">
                  <c:v>43949.427083333336</c:v>
                </c:pt>
                <c:pt idx="48865">
                  <c:v>43949.447916666664</c:v>
                </c:pt>
                <c:pt idx="48866">
                  <c:v>43949.46875</c:v>
                </c:pt>
                <c:pt idx="48867">
                  <c:v>43949.489583333336</c:v>
                </c:pt>
                <c:pt idx="48868">
                  <c:v>43949.510416666664</c:v>
                </c:pt>
                <c:pt idx="48869">
                  <c:v>43949.53125</c:v>
                </c:pt>
                <c:pt idx="48870">
                  <c:v>43949.552083333336</c:v>
                </c:pt>
                <c:pt idx="48871">
                  <c:v>43949.572916666664</c:v>
                </c:pt>
                <c:pt idx="48872">
                  <c:v>43949.59375</c:v>
                </c:pt>
                <c:pt idx="48873">
                  <c:v>43949.614583333336</c:v>
                </c:pt>
                <c:pt idx="48874">
                  <c:v>43949.635416666664</c:v>
                </c:pt>
                <c:pt idx="48875">
                  <c:v>43949.65625</c:v>
                </c:pt>
                <c:pt idx="48876">
                  <c:v>43949.677083333336</c:v>
                </c:pt>
                <c:pt idx="48877">
                  <c:v>43949.697916666664</c:v>
                </c:pt>
                <c:pt idx="48878">
                  <c:v>43949.71875</c:v>
                </c:pt>
                <c:pt idx="48879">
                  <c:v>43949.739583333336</c:v>
                </c:pt>
                <c:pt idx="48880">
                  <c:v>43949.760416666664</c:v>
                </c:pt>
                <c:pt idx="48881">
                  <c:v>43949.78125</c:v>
                </c:pt>
                <c:pt idx="48882">
                  <c:v>43949.802083333336</c:v>
                </c:pt>
                <c:pt idx="48883">
                  <c:v>43949.822916666664</c:v>
                </c:pt>
                <c:pt idx="48884">
                  <c:v>43949.84375</c:v>
                </c:pt>
                <c:pt idx="48885">
                  <c:v>43949.864583333336</c:v>
                </c:pt>
                <c:pt idx="48886">
                  <c:v>43949.885416666664</c:v>
                </c:pt>
                <c:pt idx="48887">
                  <c:v>43949.90625</c:v>
                </c:pt>
                <c:pt idx="48888">
                  <c:v>43949.927083333336</c:v>
                </c:pt>
                <c:pt idx="48889">
                  <c:v>43949.947916666664</c:v>
                </c:pt>
                <c:pt idx="48890">
                  <c:v>43949.96875</c:v>
                </c:pt>
                <c:pt idx="48891">
                  <c:v>43949.989583333336</c:v>
                </c:pt>
                <c:pt idx="48892">
                  <c:v>43950.010416666664</c:v>
                </c:pt>
                <c:pt idx="48893">
                  <c:v>43950.03125</c:v>
                </c:pt>
                <c:pt idx="48894">
                  <c:v>43950.052083333336</c:v>
                </c:pt>
                <c:pt idx="48895">
                  <c:v>43950.072916666664</c:v>
                </c:pt>
                <c:pt idx="48896">
                  <c:v>43950.09375</c:v>
                </c:pt>
                <c:pt idx="48897">
                  <c:v>43950.114583333336</c:v>
                </c:pt>
                <c:pt idx="48898">
                  <c:v>43950.135416666664</c:v>
                </c:pt>
                <c:pt idx="48899">
                  <c:v>43950.15625</c:v>
                </c:pt>
                <c:pt idx="48900">
                  <c:v>43950.177083333336</c:v>
                </c:pt>
                <c:pt idx="48901">
                  <c:v>43950.197916666664</c:v>
                </c:pt>
                <c:pt idx="48902">
                  <c:v>43950.21875</c:v>
                </c:pt>
                <c:pt idx="48903">
                  <c:v>43950.239583333336</c:v>
                </c:pt>
                <c:pt idx="48904">
                  <c:v>43950.260416666664</c:v>
                </c:pt>
                <c:pt idx="48905">
                  <c:v>43950.28125</c:v>
                </c:pt>
                <c:pt idx="48906">
                  <c:v>43950.302083333336</c:v>
                </c:pt>
                <c:pt idx="48907">
                  <c:v>43950.322916666664</c:v>
                </c:pt>
                <c:pt idx="48908">
                  <c:v>43950.34375</c:v>
                </c:pt>
                <c:pt idx="48909">
                  <c:v>43950.364583333336</c:v>
                </c:pt>
                <c:pt idx="48910">
                  <c:v>43950.385416666664</c:v>
                </c:pt>
                <c:pt idx="48911">
                  <c:v>43950.40625</c:v>
                </c:pt>
                <c:pt idx="48912">
                  <c:v>43950.427083333336</c:v>
                </c:pt>
                <c:pt idx="48913">
                  <c:v>43950.447916666664</c:v>
                </c:pt>
                <c:pt idx="48914">
                  <c:v>43950.46875</c:v>
                </c:pt>
                <c:pt idx="48915">
                  <c:v>43950.489583333336</c:v>
                </c:pt>
                <c:pt idx="48916">
                  <c:v>43950.510416666664</c:v>
                </c:pt>
                <c:pt idx="48917">
                  <c:v>43950.53125</c:v>
                </c:pt>
                <c:pt idx="48918">
                  <c:v>43950.552083333336</c:v>
                </c:pt>
                <c:pt idx="48919">
                  <c:v>43950.572916666664</c:v>
                </c:pt>
                <c:pt idx="48920">
                  <c:v>43950.59375</c:v>
                </c:pt>
                <c:pt idx="48921">
                  <c:v>43950.614583333336</c:v>
                </c:pt>
                <c:pt idx="48922">
                  <c:v>43950.635416666664</c:v>
                </c:pt>
                <c:pt idx="48923">
                  <c:v>43950.65625</c:v>
                </c:pt>
                <c:pt idx="48924">
                  <c:v>43950.677083333336</c:v>
                </c:pt>
                <c:pt idx="48925">
                  <c:v>43950.697916666664</c:v>
                </c:pt>
                <c:pt idx="48926">
                  <c:v>43950.71875</c:v>
                </c:pt>
                <c:pt idx="48927">
                  <c:v>43950.739583333336</c:v>
                </c:pt>
                <c:pt idx="48928">
                  <c:v>43950.760416666664</c:v>
                </c:pt>
                <c:pt idx="48929">
                  <c:v>43950.78125</c:v>
                </c:pt>
                <c:pt idx="48930">
                  <c:v>43950.802083333336</c:v>
                </c:pt>
                <c:pt idx="48931">
                  <c:v>43950.822916666664</c:v>
                </c:pt>
                <c:pt idx="48932">
                  <c:v>43950.84375</c:v>
                </c:pt>
                <c:pt idx="48933">
                  <c:v>43950.864583333336</c:v>
                </c:pt>
                <c:pt idx="48934">
                  <c:v>43950.885416666664</c:v>
                </c:pt>
                <c:pt idx="48935">
                  <c:v>43950.90625</c:v>
                </c:pt>
                <c:pt idx="48936">
                  <c:v>43950.927083333336</c:v>
                </c:pt>
                <c:pt idx="48937">
                  <c:v>43950.947916666664</c:v>
                </c:pt>
                <c:pt idx="48938">
                  <c:v>43950.96875</c:v>
                </c:pt>
                <c:pt idx="48939">
                  <c:v>43950.989583333336</c:v>
                </c:pt>
                <c:pt idx="48940">
                  <c:v>43951.010416666664</c:v>
                </c:pt>
                <c:pt idx="48941">
                  <c:v>43951.03125</c:v>
                </c:pt>
                <c:pt idx="48942">
                  <c:v>43951.052083333336</c:v>
                </c:pt>
                <c:pt idx="48943">
                  <c:v>43951.072916666664</c:v>
                </c:pt>
                <c:pt idx="48944">
                  <c:v>43951.09375</c:v>
                </c:pt>
                <c:pt idx="48945">
                  <c:v>43951.114583333336</c:v>
                </c:pt>
                <c:pt idx="48946">
                  <c:v>43951.135416666664</c:v>
                </c:pt>
                <c:pt idx="48947">
                  <c:v>43951.15625</c:v>
                </c:pt>
                <c:pt idx="48948">
                  <c:v>43951.177083333336</c:v>
                </c:pt>
                <c:pt idx="48949">
                  <c:v>43951.197916666664</c:v>
                </c:pt>
                <c:pt idx="48950">
                  <c:v>43951.21875</c:v>
                </c:pt>
                <c:pt idx="48951">
                  <c:v>43951.239583333336</c:v>
                </c:pt>
                <c:pt idx="48952">
                  <c:v>43951.260416666664</c:v>
                </c:pt>
                <c:pt idx="48953">
                  <c:v>43951.28125</c:v>
                </c:pt>
                <c:pt idx="48954">
                  <c:v>43951.302083333336</c:v>
                </c:pt>
                <c:pt idx="48955">
                  <c:v>43951.322916666664</c:v>
                </c:pt>
                <c:pt idx="48956">
                  <c:v>43951.34375</c:v>
                </c:pt>
                <c:pt idx="48957">
                  <c:v>43951.364583333336</c:v>
                </c:pt>
                <c:pt idx="48958">
                  <c:v>43951.385416666664</c:v>
                </c:pt>
                <c:pt idx="48959">
                  <c:v>43951.40625</c:v>
                </c:pt>
                <c:pt idx="48960">
                  <c:v>43951.427083333336</c:v>
                </c:pt>
                <c:pt idx="48961">
                  <c:v>43951.447916666664</c:v>
                </c:pt>
                <c:pt idx="48962">
                  <c:v>43951.46875</c:v>
                </c:pt>
                <c:pt idx="48963">
                  <c:v>43951.489583333336</c:v>
                </c:pt>
                <c:pt idx="48964">
                  <c:v>43951.510416666664</c:v>
                </c:pt>
                <c:pt idx="48965">
                  <c:v>43951.53125</c:v>
                </c:pt>
                <c:pt idx="48966">
                  <c:v>43951.552083333336</c:v>
                </c:pt>
                <c:pt idx="48967">
                  <c:v>43951.572916666664</c:v>
                </c:pt>
                <c:pt idx="48968">
                  <c:v>43951.59375</c:v>
                </c:pt>
                <c:pt idx="48969">
                  <c:v>43951.614583333336</c:v>
                </c:pt>
                <c:pt idx="48970">
                  <c:v>43951.635416666664</c:v>
                </c:pt>
                <c:pt idx="48971">
                  <c:v>43951.65625</c:v>
                </c:pt>
                <c:pt idx="48972">
                  <c:v>43951.677083333336</c:v>
                </c:pt>
                <c:pt idx="48973">
                  <c:v>43951.697916666664</c:v>
                </c:pt>
                <c:pt idx="48974">
                  <c:v>43951.71875</c:v>
                </c:pt>
                <c:pt idx="48975">
                  <c:v>43951.739583333336</c:v>
                </c:pt>
                <c:pt idx="48976">
                  <c:v>43951.760416666664</c:v>
                </c:pt>
                <c:pt idx="48977">
                  <c:v>43951.78125</c:v>
                </c:pt>
                <c:pt idx="48978">
                  <c:v>43951.802083333336</c:v>
                </c:pt>
                <c:pt idx="48979">
                  <c:v>43951.822916666664</c:v>
                </c:pt>
                <c:pt idx="48980">
                  <c:v>43951.84375</c:v>
                </c:pt>
                <c:pt idx="48981">
                  <c:v>43951.864583333336</c:v>
                </c:pt>
                <c:pt idx="48982">
                  <c:v>43951.885416666664</c:v>
                </c:pt>
                <c:pt idx="48983">
                  <c:v>43951.90625</c:v>
                </c:pt>
                <c:pt idx="48984">
                  <c:v>43951.927083333336</c:v>
                </c:pt>
                <c:pt idx="48985">
                  <c:v>43951.947916666664</c:v>
                </c:pt>
                <c:pt idx="48986">
                  <c:v>43951.96875</c:v>
                </c:pt>
                <c:pt idx="48987">
                  <c:v>43951.989583333336</c:v>
                </c:pt>
                <c:pt idx="48988">
                  <c:v>43952.010416666664</c:v>
                </c:pt>
                <c:pt idx="48989">
                  <c:v>43952.03125</c:v>
                </c:pt>
                <c:pt idx="48990">
                  <c:v>43952.052083333336</c:v>
                </c:pt>
                <c:pt idx="48991">
                  <c:v>43952.072916666664</c:v>
                </c:pt>
                <c:pt idx="48992">
                  <c:v>43952.09375</c:v>
                </c:pt>
                <c:pt idx="48993">
                  <c:v>43952.114583333336</c:v>
                </c:pt>
                <c:pt idx="48994">
                  <c:v>43952.135416666664</c:v>
                </c:pt>
                <c:pt idx="48995">
                  <c:v>43952.15625</c:v>
                </c:pt>
                <c:pt idx="48996">
                  <c:v>43952.177083333336</c:v>
                </c:pt>
                <c:pt idx="48997">
                  <c:v>43952.197916666664</c:v>
                </c:pt>
                <c:pt idx="48998">
                  <c:v>43952.21875</c:v>
                </c:pt>
                <c:pt idx="48999">
                  <c:v>43952.239583333336</c:v>
                </c:pt>
                <c:pt idx="49000">
                  <c:v>43952.260416666664</c:v>
                </c:pt>
                <c:pt idx="49001">
                  <c:v>43952.28125</c:v>
                </c:pt>
                <c:pt idx="49002">
                  <c:v>43952.302083333336</c:v>
                </c:pt>
                <c:pt idx="49003">
                  <c:v>43952.322916666664</c:v>
                </c:pt>
                <c:pt idx="49004">
                  <c:v>43952.34375</c:v>
                </c:pt>
                <c:pt idx="49005">
                  <c:v>43952.364583333336</c:v>
                </c:pt>
                <c:pt idx="49006">
                  <c:v>43952.385416666664</c:v>
                </c:pt>
                <c:pt idx="49007">
                  <c:v>43952.40625</c:v>
                </c:pt>
                <c:pt idx="49008">
                  <c:v>43952.427083333336</c:v>
                </c:pt>
                <c:pt idx="49009">
                  <c:v>43952.447916666664</c:v>
                </c:pt>
                <c:pt idx="49010">
                  <c:v>43952.46875</c:v>
                </c:pt>
                <c:pt idx="49011">
                  <c:v>43952.489583333336</c:v>
                </c:pt>
                <c:pt idx="49012">
                  <c:v>43952.510416666664</c:v>
                </c:pt>
                <c:pt idx="49013">
                  <c:v>43952.53125</c:v>
                </c:pt>
                <c:pt idx="49014">
                  <c:v>43952.552083333336</c:v>
                </c:pt>
                <c:pt idx="49015">
                  <c:v>43952.572916666664</c:v>
                </c:pt>
                <c:pt idx="49016">
                  <c:v>43952.59375</c:v>
                </c:pt>
                <c:pt idx="49017">
                  <c:v>43952.614583333336</c:v>
                </c:pt>
                <c:pt idx="49018">
                  <c:v>43952.635416666664</c:v>
                </c:pt>
                <c:pt idx="49019">
                  <c:v>43952.65625</c:v>
                </c:pt>
                <c:pt idx="49020">
                  <c:v>43952.677083333336</c:v>
                </c:pt>
                <c:pt idx="49021">
                  <c:v>43952.697916666664</c:v>
                </c:pt>
                <c:pt idx="49022">
                  <c:v>43952.71875</c:v>
                </c:pt>
                <c:pt idx="49023">
                  <c:v>43952.739583333336</c:v>
                </c:pt>
                <c:pt idx="49024">
                  <c:v>43952.760416666664</c:v>
                </c:pt>
                <c:pt idx="49025">
                  <c:v>43952.78125</c:v>
                </c:pt>
                <c:pt idx="49026">
                  <c:v>43952.802083333336</c:v>
                </c:pt>
                <c:pt idx="49027">
                  <c:v>43952.822916666664</c:v>
                </c:pt>
                <c:pt idx="49028">
                  <c:v>43952.84375</c:v>
                </c:pt>
                <c:pt idx="49029">
                  <c:v>43952.864583333336</c:v>
                </c:pt>
                <c:pt idx="49030">
                  <c:v>43952.885416666664</c:v>
                </c:pt>
                <c:pt idx="49031">
                  <c:v>43952.90625</c:v>
                </c:pt>
                <c:pt idx="49032">
                  <c:v>43952.927083333336</c:v>
                </c:pt>
                <c:pt idx="49033">
                  <c:v>43952.947916666664</c:v>
                </c:pt>
                <c:pt idx="49034">
                  <c:v>43952.96875</c:v>
                </c:pt>
                <c:pt idx="49035">
                  <c:v>43952.989583333336</c:v>
                </c:pt>
                <c:pt idx="49036">
                  <c:v>43953.010416666664</c:v>
                </c:pt>
                <c:pt idx="49037">
                  <c:v>43953.03125</c:v>
                </c:pt>
                <c:pt idx="49038">
                  <c:v>43953.052083333336</c:v>
                </c:pt>
                <c:pt idx="49039">
                  <c:v>43953.072916666664</c:v>
                </c:pt>
                <c:pt idx="49040">
                  <c:v>43953.09375</c:v>
                </c:pt>
                <c:pt idx="49041">
                  <c:v>43953.114583333336</c:v>
                </c:pt>
                <c:pt idx="49042">
                  <c:v>43953.135416666664</c:v>
                </c:pt>
                <c:pt idx="49043">
                  <c:v>43953.15625</c:v>
                </c:pt>
                <c:pt idx="49044">
                  <c:v>43953.177083333336</c:v>
                </c:pt>
                <c:pt idx="49045">
                  <c:v>43953.197916666664</c:v>
                </c:pt>
                <c:pt idx="49046">
                  <c:v>43953.21875</c:v>
                </c:pt>
                <c:pt idx="49047">
                  <c:v>43953.239583333336</c:v>
                </c:pt>
                <c:pt idx="49048">
                  <c:v>43953.260416666664</c:v>
                </c:pt>
                <c:pt idx="49049">
                  <c:v>43953.28125</c:v>
                </c:pt>
                <c:pt idx="49050">
                  <c:v>43953.302083333336</c:v>
                </c:pt>
                <c:pt idx="49051">
                  <c:v>43953.322916666664</c:v>
                </c:pt>
                <c:pt idx="49052">
                  <c:v>43953.34375</c:v>
                </c:pt>
                <c:pt idx="49053">
                  <c:v>43953.364583333336</c:v>
                </c:pt>
                <c:pt idx="49054">
                  <c:v>43953.385416666664</c:v>
                </c:pt>
                <c:pt idx="49055">
                  <c:v>43953.40625</c:v>
                </c:pt>
                <c:pt idx="49056">
                  <c:v>43953.427083333336</c:v>
                </c:pt>
                <c:pt idx="49057">
                  <c:v>43953.447916666664</c:v>
                </c:pt>
                <c:pt idx="49058">
                  <c:v>43953.46875</c:v>
                </c:pt>
                <c:pt idx="49059">
                  <c:v>43953.489583333336</c:v>
                </c:pt>
                <c:pt idx="49060">
                  <c:v>43953.510416666664</c:v>
                </c:pt>
                <c:pt idx="49061">
                  <c:v>43953.53125</c:v>
                </c:pt>
                <c:pt idx="49062">
                  <c:v>43953.552083333336</c:v>
                </c:pt>
                <c:pt idx="49063">
                  <c:v>43953.572916666664</c:v>
                </c:pt>
                <c:pt idx="49064">
                  <c:v>43953.59375</c:v>
                </c:pt>
                <c:pt idx="49065">
                  <c:v>43953.614583333336</c:v>
                </c:pt>
                <c:pt idx="49066">
                  <c:v>43953.635416666664</c:v>
                </c:pt>
                <c:pt idx="49067">
                  <c:v>43953.65625</c:v>
                </c:pt>
                <c:pt idx="49068">
                  <c:v>43953.677083333336</c:v>
                </c:pt>
                <c:pt idx="49069">
                  <c:v>43953.697916666664</c:v>
                </c:pt>
                <c:pt idx="49070">
                  <c:v>43953.71875</c:v>
                </c:pt>
                <c:pt idx="49071">
                  <c:v>43953.739583333336</c:v>
                </c:pt>
                <c:pt idx="49072">
                  <c:v>43953.760416666664</c:v>
                </c:pt>
                <c:pt idx="49073">
                  <c:v>43953.78125</c:v>
                </c:pt>
                <c:pt idx="49074">
                  <c:v>43953.802083333336</c:v>
                </c:pt>
                <c:pt idx="49075">
                  <c:v>43953.822916666664</c:v>
                </c:pt>
                <c:pt idx="49076">
                  <c:v>43953.84375</c:v>
                </c:pt>
                <c:pt idx="49077">
                  <c:v>43953.864583333336</c:v>
                </c:pt>
                <c:pt idx="49078">
                  <c:v>43953.885416666664</c:v>
                </c:pt>
                <c:pt idx="49079">
                  <c:v>43953.90625</c:v>
                </c:pt>
                <c:pt idx="49080">
                  <c:v>43953.927083333336</c:v>
                </c:pt>
                <c:pt idx="49081">
                  <c:v>43953.947916666664</c:v>
                </c:pt>
                <c:pt idx="49082">
                  <c:v>43953.96875</c:v>
                </c:pt>
                <c:pt idx="49083">
                  <c:v>43953.989583333336</c:v>
                </c:pt>
                <c:pt idx="49084">
                  <c:v>43954.010416666664</c:v>
                </c:pt>
                <c:pt idx="49085">
                  <c:v>43954.03125</c:v>
                </c:pt>
                <c:pt idx="49086">
                  <c:v>43954.052083333336</c:v>
                </c:pt>
                <c:pt idx="49087">
                  <c:v>43954.072916666664</c:v>
                </c:pt>
                <c:pt idx="49088">
                  <c:v>43954.09375</c:v>
                </c:pt>
                <c:pt idx="49089">
                  <c:v>43954.114583333336</c:v>
                </c:pt>
                <c:pt idx="49090">
                  <c:v>43954.135416666664</c:v>
                </c:pt>
                <c:pt idx="49091">
                  <c:v>43954.15625</c:v>
                </c:pt>
                <c:pt idx="49092">
                  <c:v>43954.177083333336</c:v>
                </c:pt>
                <c:pt idx="49093">
                  <c:v>43954.197916666664</c:v>
                </c:pt>
                <c:pt idx="49094">
                  <c:v>43954.21875</c:v>
                </c:pt>
                <c:pt idx="49095">
                  <c:v>43954.239583333336</c:v>
                </c:pt>
                <c:pt idx="49096">
                  <c:v>43954.260416666664</c:v>
                </c:pt>
                <c:pt idx="49097">
                  <c:v>43954.28125</c:v>
                </c:pt>
                <c:pt idx="49098">
                  <c:v>43954.302083333336</c:v>
                </c:pt>
                <c:pt idx="49099">
                  <c:v>43954.322916666664</c:v>
                </c:pt>
                <c:pt idx="49100">
                  <c:v>43954.34375</c:v>
                </c:pt>
                <c:pt idx="49101">
                  <c:v>43954.364583333336</c:v>
                </c:pt>
                <c:pt idx="49102">
                  <c:v>43954.385416666664</c:v>
                </c:pt>
                <c:pt idx="49103">
                  <c:v>43954.40625</c:v>
                </c:pt>
                <c:pt idx="49104">
                  <c:v>43954.427083333336</c:v>
                </c:pt>
                <c:pt idx="49105">
                  <c:v>43954.447916666664</c:v>
                </c:pt>
                <c:pt idx="49106">
                  <c:v>43954.46875</c:v>
                </c:pt>
                <c:pt idx="49107">
                  <c:v>43954.489583333336</c:v>
                </c:pt>
                <c:pt idx="49108">
                  <c:v>43954.510416666664</c:v>
                </c:pt>
                <c:pt idx="49109">
                  <c:v>43954.53125</c:v>
                </c:pt>
                <c:pt idx="49110">
                  <c:v>43954.552083333336</c:v>
                </c:pt>
                <c:pt idx="49111">
                  <c:v>43954.572916666664</c:v>
                </c:pt>
                <c:pt idx="49112">
                  <c:v>43954.59375</c:v>
                </c:pt>
                <c:pt idx="49113">
                  <c:v>43954.614583333336</c:v>
                </c:pt>
                <c:pt idx="49114">
                  <c:v>43954.635416666664</c:v>
                </c:pt>
                <c:pt idx="49115">
                  <c:v>43954.65625</c:v>
                </c:pt>
                <c:pt idx="49116">
                  <c:v>43954.677083333336</c:v>
                </c:pt>
                <c:pt idx="49117">
                  <c:v>43954.697916666664</c:v>
                </c:pt>
                <c:pt idx="49118">
                  <c:v>43954.71875</c:v>
                </c:pt>
                <c:pt idx="49119">
                  <c:v>43954.739583333336</c:v>
                </c:pt>
                <c:pt idx="49120">
                  <c:v>43954.760416666664</c:v>
                </c:pt>
                <c:pt idx="49121">
                  <c:v>43954.78125</c:v>
                </c:pt>
                <c:pt idx="49122">
                  <c:v>43954.802083333336</c:v>
                </c:pt>
                <c:pt idx="49123">
                  <c:v>43954.822916666664</c:v>
                </c:pt>
                <c:pt idx="49124">
                  <c:v>43954.84375</c:v>
                </c:pt>
                <c:pt idx="49125">
                  <c:v>43954.864583333336</c:v>
                </c:pt>
                <c:pt idx="49126">
                  <c:v>43954.885416666664</c:v>
                </c:pt>
                <c:pt idx="49127">
                  <c:v>43954.90625</c:v>
                </c:pt>
                <c:pt idx="49128">
                  <c:v>43954.927083333336</c:v>
                </c:pt>
                <c:pt idx="49129">
                  <c:v>43954.947916666664</c:v>
                </c:pt>
                <c:pt idx="49130">
                  <c:v>43954.96875</c:v>
                </c:pt>
                <c:pt idx="49131">
                  <c:v>43954.989583333336</c:v>
                </c:pt>
                <c:pt idx="49132">
                  <c:v>43955.010416666664</c:v>
                </c:pt>
                <c:pt idx="49133">
                  <c:v>43955.03125</c:v>
                </c:pt>
                <c:pt idx="49134">
                  <c:v>43955.052083333336</c:v>
                </c:pt>
                <c:pt idx="49135">
                  <c:v>43955.072916666664</c:v>
                </c:pt>
                <c:pt idx="49136">
                  <c:v>43955.09375</c:v>
                </c:pt>
                <c:pt idx="49137">
                  <c:v>43955.114583333336</c:v>
                </c:pt>
                <c:pt idx="49138">
                  <c:v>43955.135416666664</c:v>
                </c:pt>
                <c:pt idx="49139">
                  <c:v>43955.15625</c:v>
                </c:pt>
                <c:pt idx="49140">
                  <c:v>43955.177083333336</c:v>
                </c:pt>
                <c:pt idx="49141">
                  <c:v>43955.197916666664</c:v>
                </c:pt>
                <c:pt idx="49142">
                  <c:v>43955.21875</c:v>
                </c:pt>
                <c:pt idx="49143">
                  <c:v>43955.239583333336</c:v>
                </c:pt>
                <c:pt idx="49144">
                  <c:v>43955.260416666664</c:v>
                </c:pt>
                <c:pt idx="49145">
                  <c:v>43955.28125</c:v>
                </c:pt>
                <c:pt idx="49146">
                  <c:v>43955.302083333336</c:v>
                </c:pt>
                <c:pt idx="49147">
                  <c:v>43955.322916666664</c:v>
                </c:pt>
                <c:pt idx="49148">
                  <c:v>43955.34375</c:v>
                </c:pt>
                <c:pt idx="49149">
                  <c:v>43955.364583333336</c:v>
                </c:pt>
                <c:pt idx="49150">
                  <c:v>43955.385416666664</c:v>
                </c:pt>
                <c:pt idx="49151">
                  <c:v>43955.40625</c:v>
                </c:pt>
                <c:pt idx="49152">
                  <c:v>43955.427083333336</c:v>
                </c:pt>
                <c:pt idx="49153">
                  <c:v>43955.447916666664</c:v>
                </c:pt>
                <c:pt idx="49154">
                  <c:v>43955.46875</c:v>
                </c:pt>
                <c:pt idx="49155">
                  <c:v>43955.489583333336</c:v>
                </c:pt>
                <c:pt idx="49156">
                  <c:v>43955.510416666664</c:v>
                </c:pt>
                <c:pt idx="49157">
                  <c:v>43955.53125</c:v>
                </c:pt>
                <c:pt idx="49158">
                  <c:v>43955.552083333336</c:v>
                </c:pt>
                <c:pt idx="49159">
                  <c:v>43955.572916666664</c:v>
                </c:pt>
                <c:pt idx="49160">
                  <c:v>43955.59375</c:v>
                </c:pt>
                <c:pt idx="49161">
                  <c:v>43955.614583333336</c:v>
                </c:pt>
                <c:pt idx="49162">
                  <c:v>43955.635416666664</c:v>
                </c:pt>
                <c:pt idx="49163">
                  <c:v>43955.65625</c:v>
                </c:pt>
                <c:pt idx="49164">
                  <c:v>43955.677083333336</c:v>
                </c:pt>
                <c:pt idx="49165">
                  <c:v>43955.697916666664</c:v>
                </c:pt>
                <c:pt idx="49166">
                  <c:v>43955.71875</c:v>
                </c:pt>
                <c:pt idx="49167">
                  <c:v>43955.739583333336</c:v>
                </c:pt>
                <c:pt idx="49168">
                  <c:v>43955.760416666664</c:v>
                </c:pt>
                <c:pt idx="49169">
                  <c:v>43955.78125</c:v>
                </c:pt>
                <c:pt idx="49170">
                  <c:v>43955.802083333336</c:v>
                </c:pt>
                <c:pt idx="49171">
                  <c:v>43955.822916666664</c:v>
                </c:pt>
                <c:pt idx="49172">
                  <c:v>43955.84375</c:v>
                </c:pt>
                <c:pt idx="49173">
                  <c:v>43955.864583333336</c:v>
                </c:pt>
                <c:pt idx="49174">
                  <c:v>43955.885416666664</c:v>
                </c:pt>
                <c:pt idx="49175">
                  <c:v>43955.90625</c:v>
                </c:pt>
                <c:pt idx="49176">
                  <c:v>43955.927083333336</c:v>
                </c:pt>
                <c:pt idx="49177">
                  <c:v>43955.947916666664</c:v>
                </c:pt>
                <c:pt idx="49178">
                  <c:v>43955.96875</c:v>
                </c:pt>
                <c:pt idx="49179">
                  <c:v>43955.989583333336</c:v>
                </c:pt>
                <c:pt idx="49180">
                  <c:v>43956.010416666664</c:v>
                </c:pt>
                <c:pt idx="49181">
                  <c:v>43956.03125</c:v>
                </c:pt>
                <c:pt idx="49182">
                  <c:v>43956.052083333336</c:v>
                </c:pt>
                <c:pt idx="49183">
                  <c:v>43956.072916666664</c:v>
                </c:pt>
                <c:pt idx="49184">
                  <c:v>43956.09375</c:v>
                </c:pt>
                <c:pt idx="49185">
                  <c:v>43956.114583333336</c:v>
                </c:pt>
                <c:pt idx="49186">
                  <c:v>43956.135416666664</c:v>
                </c:pt>
                <c:pt idx="49187">
                  <c:v>43956.15625</c:v>
                </c:pt>
                <c:pt idx="49188">
                  <c:v>43956.177083333336</c:v>
                </c:pt>
                <c:pt idx="49189">
                  <c:v>43956.197916666664</c:v>
                </c:pt>
                <c:pt idx="49190">
                  <c:v>43956.21875</c:v>
                </c:pt>
                <c:pt idx="49191">
                  <c:v>43956.239583333336</c:v>
                </c:pt>
                <c:pt idx="49192">
                  <c:v>43956.260416666664</c:v>
                </c:pt>
                <c:pt idx="49193">
                  <c:v>43956.28125</c:v>
                </c:pt>
                <c:pt idx="49194">
                  <c:v>43956.302083333336</c:v>
                </c:pt>
                <c:pt idx="49195">
                  <c:v>43956.322916666664</c:v>
                </c:pt>
                <c:pt idx="49196">
                  <c:v>43956.34375</c:v>
                </c:pt>
                <c:pt idx="49197">
                  <c:v>43956.364583333336</c:v>
                </c:pt>
                <c:pt idx="49198">
                  <c:v>43956.385416666664</c:v>
                </c:pt>
                <c:pt idx="49199">
                  <c:v>43956.40625</c:v>
                </c:pt>
                <c:pt idx="49200">
                  <c:v>43956.427083333336</c:v>
                </c:pt>
                <c:pt idx="49201">
                  <c:v>43956.447916666664</c:v>
                </c:pt>
                <c:pt idx="49202">
                  <c:v>43956.46875</c:v>
                </c:pt>
                <c:pt idx="49203">
                  <c:v>43956.489583333336</c:v>
                </c:pt>
                <c:pt idx="49204">
                  <c:v>43956.510416666664</c:v>
                </c:pt>
                <c:pt idx="49205">
                  <c:v>43956.53125</c:v>
                </c:pt>
                <c:pt idx="49206">
                  <c:v>43956.552083333336</c:v>
                </c:pt>
                <c:pt idx="49207">
                  <c:v>43956.572916666664</c:v>
                </c:pt>
                <c:pt idx="49208">
                  <c:v>43956.59375</c:v>
                </c:pt>
                <c:pt idx="49209">
                  <c:v>43956.614583333336</c:v>
                </c:pt>
                <c:pt idx="49210">
                  <c:v>43956.635416666664</c:v>
                </c:pt>
                <c:pt idx="49211">
                  <c:v>43956.65625</c:v>
                </c:pt>
                <c:pt idx="49212">
                  <c:v>43956.677083333336</c:v>
                </c:pt>
                <c:pt idx="49213">
                  <c:v>43956.697916666664</c:v>
                </c:pt>
                <c:pt idx="49214">
                  <c:v>43956.71875</c:v>
                </c:pt>
                <c:pt idx="49215">
                  <c:v>43956.739583333336</c:v>
                </c:pt>
                <c:pt idx="49216">
                  <c:v>43956.760416666664</c:v>
                </c:pt>
                <c:pt idx="49217">
                  <c:v>43956.78125</c:v>
                </c:pt>
                <c:pt idx="49218">
                  <c:v>43956.802083333336</c:v>
                </c:pt>
                <c:pt idx="49219">
                  <c:v>43956.822916666664</c:v>
                </c:pt>
                <c:pt idx="49220">
                  <c:v>43956.84375</c:v>
                </c:pt>
                <c:pt idx="49221">
                  <c:v>43956.864583333336</c:v>
                </c:pt>
                <c:pt idx="49222">
                  <c:v>43956.885416666664</c:v>
                </c:pt>
                <c:pt idx="49223">
                  <c:v>43956.90625</c:v>
                </c:pt>
                <c:pt idx="49224">
                  <c:v>43956.927083333336</c:v>
                </c:pt>
                <c:pt idx="49225">
                  <c:v>43956.947916666664</c:v>
                </c:pt>
                <c:pt idx="49226">
                  <c:v>43956.96875</c:v>
                </c:pt>
                <c:pt idx="49227">
                  <c:v>43956.989583333336</c:v>
                </c:pt>
                <c:pt idx="49228">
                  <c:v>43957.010416666664</c:v>
                </c:pt>
                <c:pt idx="49229">
                  <c:v>43957.03125</c:v>
                </c:pt>
                <c:pt idx="49230">
                  <c:v>43957.052083333336</c:v>
                </c:pt>
                <c:pt idx="49231">
                  <c:v>43957.072916666664</c:v>
                </c:pt>
                <c:pt idx="49232">
                  <c:v>43957.09375</c:v>
                </c:pt>
                <c:pt idx="49233">
                  <c:v>43957.114583333336</c:v>
                </c:pt>
                <c:pt idx="49234">
                  <c:v>43957.135416666664</c:v>
                </c:pt>
                <c:pt idx="49235">
                  <c:v>43957.15625</c:v>
                </c:pt>
                <c:pt idx="49236">
                  <c:v>43957.177083333336</c:v>
                </c:pt>
                <c:pt idx="49237">
                  <c:v>43957.197916666664</c:v>
                </c:pt>
                <c:pt idx="49238">
                  <c:v>43957.21875</c:v>
                </c:pt>
                <c:pt idx="49239">
                  <c:v>43957.239583333336</c:v>
                </c:pt>
                <c:pt idx="49240">
                  <c:v>43957.260416666664</c:v>
                </c:pt>
                <c:pt idx="49241">
                  <c:v>43957.28125</c:v>
                </c:pt>
                <c:pt idx="49242">
                  <c:v>43957.302083333336</c:v>
                </c:pt>
                <c:pt idx="49243">
                  <c:v>43957.322916666664</c:v>
                </c:pt>
                <c:pt idx="49244">
                  <c:v>43957.34375</c:v>
                </c:pt>
                <c:pt idx="49245">
                  <c:v>43957.364583333336</c:v>
                </c:pt>
                <c:pt idx="49246">
                  <c:v>43957.385416666664</c:v>
                </c:pt>
                <c:pt idx="49247">
                  <c:v>43957.40625</c:v>
                </c:pt>
                <c:pt idx="49248">
                  <c:v>43957.427083333336</c:v>
                </c:pt>
                <c:pt idx="49249">
                  <c:v>43957.447916666664</c:v>
                </c:pt>
                <c:pt idx="49250">
                  <c:v>43957.46875</c:v>
                </c:pt>
                <c:pt idx="49251">
                  <c:v>43957.489583333336</c:v>
                </c:pt>
                <c:pt idx="49252">
                  <c:v>43957.510416666664</c:v>
                </c:pt>
                <c:pt idx="49253">
                  <c:v>43957.53125</c:v>
                </c:pt>
                <c:pt idx="49254">
                  <c:v>43957.552083333336</c:v>
                </c:pt>
                <c:pt idx="49255">
                  <c:v>43957.572916666664</c:v>
                </c:pt>
                <c:pt idx="49256">
                  <c:v>43957.59375</c:v>
                </c:pt>
                <c:pt idx="49257">
                  <c:v>43957.614583333336</c:v>
                </c:pt>
                <c:pt idx="49258">
                  <c:v>43957.635416666664</c:v>
                </c:pt>
                <c:pt idx="49259">
                  <c:v>43957.65625</c:v>
                </c:pt>
                <c:pt idx="49260">
                  <c:v>43957.677083333336</c:v>
                </c:pt>
                <c:pt idx="49261">
                  <c:v>43957.697916666664</c:v>
                </c:pt>
                <c:pt idx="49262">
                  <c:v>43957.71875</c:v>
                </c:pt>
                <c:pt idx="49263">
                  <c:v>43957.739583333336</c:v>
                </c:pt>
                <c:pt idx="49264">
                  <c:v>43957.760416666664</c:v>
                </c:pt>
                <c:pt idx="49265">
                  <c:v>43957.78125</c:v>
                </c:pt>
                <c:pt idx="49266">
                  <c:v>43957.802083333336</c:v>
                </c:pt>
                <c:pt idx="49267">
                  <c:v>43957.822916666664</c:v>
                </c:pt>
                <c:pt idx="49268">
                  <c:v>43957.84375</c:v>
                </c:pt>
                <c:pt idx="49269">
                  <c:v>43957.864583333336</c:v>
                </c:pt>
                <c:pt idx="49270">
                  <c:v>43957.885416666664</c:v>
                </c:pt>
                <c:pt idx="49271">
                  <c:v>43957.90625</c:v>
                </c:pt>
                <c:pt idx="49272">
                  <c:v>43957.927083333336</c:v>
                </c:pt>
                <c:pt idx="49273">
                  <c:v>43957.947916666664</c:v>
                </c:pt>
                <c:pt idx="49274">
                  <c:v>43957.96875</c:v>
                </c:pt>
                <c:pt idx="49275">
                  <c:v>43957.989583333336</c:v>
                </c:pt>
                <c:pt idx="49276">
                  <c:v>43958.010416666664</c:v>
                </c:pt>
                <c:pt idx="49277">
                  <c:v>43958.03125</c:v>
                </c:pt>
                <c:pt idx="49278">
                  <c:v>43958.052083333336</c:v>
                </c:pt>
                <c:pt idx="49279">
                  <c:v>43958.072916666664</c:v>
                </c:pt>
                <c:pt idx="49280">
                  <c:v>43958.09375</c:v>
                </c:pt>
                <c:pt idx="49281">
                  <c:v>43958.114583333336</c:v>
                </c:pt>
                <c:pt idx="49282">
                  <c:v>43958.135416666664</c:v>
                </c:pt>
                <c:pt idx="49283">
                  <c:v>43958.15625</c:v>
                </c:pt>
                <c:pt idx="49284">
                  <c:v>43958.177083333336</c:v>
                </c:pt>
                <c:pt idx="49285">
                  <c:v>43958.197916666664</c:v>
                </c:pt>
                <c:pt idx="49286">
                  <c:v>43958.21875</c:v>
                </c:pt>
                <c:pt idx="49287">
                  <c:v>43958.239583333336</c:v>
                </c:pt>
                <c:pt idx="49288">
                  <c:v>43958.260416666664</c:v>
                </c:pt>
                <c:pt idx="49289">
                  <c:v>43958.28125</c:v>
                </c:pt>
                <c:pt idx="49290">
                  <c:v>43958.302083333336</c:v>
                </c:pt>
                <c:pt idx="49291">
                  <c:v>43958.322916666664</c:v>
                </c:pt>
                <c:pt idx="49292">
                  <c:v>43958.34375</c:v>
                </c:pt>
                <c:pt idx="49293">
                  <c:v>43958.364583333336</c:v>
                </c:pt>
                <c:pt idx="49294">
                  <c:v>43958.385416666664</c:v>
                </c:pt>
                <c:pt idx="49295">
                  <c:v>43958.40625</c:v>
                </c:pt>
                <c:pt idx="49296">
                  <c:v>43958.427083333336</c:v>
                </c:pt>
                <c:pt idx="49297">
                  <c:v>43958.447916666664</c:v>
                </c:pt>
                <c:pt idx="49298">
                  <c:v>43958.46875</c:v>
                </c:pt>
                <c:pt idx="49299">
                  <c:v>43958.489583333336</c:v>
                </c:pt>
                <c:pt idx="49300">
                  <c:v>43958.510416666664</c:v>
                </c:pt>
                <c:pt idx="49301">
                  <c:v>43958.53125</c:v>
                </c:pt>
                <c:pt idx="49302">
                  <c:v>43958.552083333336</c:v>
                </c:pt>
                <c:pt idx="49303">
                  <c:v>43958.572916666664</c:v>
                </c:pt>
                <c:pt idx="49304">
                  <c:v>43958.59375</c:v>
                </c:pt>
                <c:pt idx="49305">
                  <c:v>43958.614583333336</c:v>
                </c:pt>
                <c:pt idx="49306">
                  <c:v>43958.635416666664</c:v>
                </c:pt>
                <c:pt idx="49307">
                  <c:v>43958.65625</c:v>
                </c:pt>
                <c:pt idx="49308">
                  <c:v>43958.677083333336</c:v>
                </c:pt>
                <c:pt idx="49309">
                  <c:v>43958.697916666664</c:v>
                </c:pt>
                <c:pt idx="49310">
                  <c:v>43958.71875</c:v>
                </c:pt>
                <c:pt idx="49311">
                  <c:v>43958.739583333336</c:v>
                </c:pt>
                <c:pt idx="49312">
                  <c:v>43958.760416666664</c:v>
                </c:pt>
                <c:pt idx="49313">
                  <c:v>43958.78125</c:v>
                </c:pt>
                <c:pt idx="49314">
                  <c:v>43958.802083333336</c:v>
                </c:pt>
                <c:pt idx="49315">
                  <c:v>43958.822916666664</c:v>
                </c:pt>
                <c:pt idx="49316">
                  <c:v>43958.84375</c:v>
                </c:pt>
                <c:pt idx="49317">
                  <c:v>43958.864583333336</c:v>
                </c:pt>
                <c:pt idx="49318">
                  <c:v>43958.885416666664</c:v>
                </c:pt>
                <c:pt idx="49319">
                  <c:v>43958.90625</c:v>
                </c:pt>
                <c:pt idx="49320">
                  <c:v>43958.927083333336</c:v>
                </c:pt>
                <c:pt idx="49321">
                  <c:v>43958.947916666664</c:v>
                </c:pt>
                <c:pt idx="49322">
                  <c:v>43958.96875</c:v>
                </c:pt>
                <c:pt idx="49323">
                  <c:v>43958.989583333336</c:v>
                </c:pt>
                <c:pt idx="49324">
                  <c:v>43959.010416666664</c:v>
                </c:pt>
                <c:pt idx="49325">
                  <c:v>43959.03125</c:v>
                </c:pt>
                <c:pt idx="49326">
                  <c:v>43959.052083333336</c:v>
                </c:pt>
                <c:pt idx="49327">
                  <c:v>43959.072916666664</c:v>
                </c:pt>
                <c:pt idx="49328">
                  <c:v>43959.09375</c:v>
                </c:pt>
                <c:pt idx="49329">
                  <c:v>43959.114583333336</c:v>
                </c:pt>
                <c:pt idx="49330">
                  <c:v>43959.135416666664</c:v>
                </c:pt>
                <c:pt idx="49331">
                  <c:v>43959.15625</c:v>
                </c:pt>
                <c:pt idx="49332">
                  <c:v>43959.177083333336</c:v>
                </c:pt>
                <c:pt idx="49333">
                  <c:v>43959.197916666664</c:v>
                </c:pt>
                <c:pt idx="49334">
                  <c:v>43959.21875</c:v>
                </c:pt>
                <c:pt idx="49335">
                  <c:v>43959.239583333336</c:v>
                </c:pt>
                <c:pt idx="49336">
                  <c:v>43959.260416666664</c:v>
                </c:pt>
                <c:pt idx="49337">
                  <c:v>43959.28125</c:v>
                </c:pt>
                <c:pt idx="49338">
                  <c:v>43959.302083333336</c:v>
                </c:pt>
                <c:pt idx="49339">
                  <c:v>43959.322916666664</c:v>
                </c:pt>
                <c:pt idx="49340">
                  <c:v>43959.34375</c:v>
                </c:pt>
                <c:pt idx="49341">
                  <c:v>43959.364583333336</c:v>
                </c:pt>
                <c:pt idx="49342">
                  <c:v>43959.385416666664</c:v>
                </c:pt>
                <c:pt idx="49343">
                  <c:v>43959.40625</c:v>
                </c:pt>
                <c:pt idx="49344">
                  <c:v>43959.427083333336</c:v>
                </c:pt>
                <c:pt idx="49345">
                  <c:v>43959.447916666664</c:v>
                </c:pt>
                <c:pt idx="49346">
                  <c:v>43959.46875</c:v>
                </c:pt>
                <c:pt idx="49347">
                  <c:v>43959.489583333336</c:v>
                </c:pt>
                <c:pt idx="49348">
                  <c:v>43959.510416666664</c:v>
                </c:pt>
                <c:pt idx="49349">
                  <c:v>43959.53125</c:v>
                </c:pt>
                <c:pt idx="49350">
                  <c:v>43959.552083333336</c:v>
                </c:pt>
                <c:pt idx="49351">
                  <c:v>43959.572916666664</c:v>
                </c:pt>
                <c:pt idx="49352">
                  <c:v>43959.59375</c:v>
                </c:pt>
                <c:pt idx="49353">
                  <c:v>43959.614583333336</c:v>
                </c:pt>
                <c:pt idx="49354">
                  <c:v>43959.635416666664</c:v>
                </c:pt>
                <c:pt idx="49355">
                  <c:v>43959.65625</c:v>
                </c:pt>
                <c:pt idx="49356">
                  <c:v>43959.677083333336</c:v>
                </c:pt>
                <c:pt idx="49357">
                  <c:v>43959.697916666664</c:v>
                </c:pt>
                <c:pt idx="49358">
                  <c:v>43959.71875</c:v>
                </c:pt>
                <c:pt idx="49359">
                  <c:v>43959.739583333336</c:v>
                </c:pt>
                <c:pt idx="49360">
                  <c:v>43959.760416666664</c:v>
                </c:pt>
                <c:pt idx="49361">
                  <c:v>43959.78125</c:v>
                </c:pt>
                <c:pt idx="49362">
                  <c:v>43959.802083333336</c:v>
                </c:pt>
                <c:pt idx="49363">
                  <c:v>43959.822916666664</c:v>
                </c:pt>
                <c:pt idx="49364">
                  <c:v>43959.84375</c:v>
                </c:pt>
                <c:pt idx="49365">
                  <c:v>43959.864583333336</c:v>
                </c:pt>
                <c:pt idx="49366">
                  <c:v>43959.885416666664</c:v>
                </c:pt>
                <c:pt idx="49367">
                  <c:v>43959.90625</c:v>
                </c:pt>
                <c:pt idx="49368">
                  <c:v>43959.927083333336</c:v>
                </c:pt>
                <c:pt idx="49369">
                  <c:v>43959.947916666664</c:v>
                </c:pt>
                <c:pt idx="49370">
                  <c:v>43959.96875</c:v>
                </c:pt>
                <c:pt idx="49371">
                  <c:v>43959.989583333336</c:v>
                </c:pt>
                <c:pt idx="49372">
                  <c:v>43960.010416666664</c:v>
                </c:pt>
                <c:pt idx="49373">
                  <c:v>43960.03125</c:v>
                </c:pt>
                <c:pt idx="49374">
                  <c:v>43960.052083333336</c:v>
                </c:pt>
                <c:pt idx="49375">
                  <c:v>43960.072916666664</c:v>
                </c:pt>
                <c:pt idx="49376">
                  <c:v>43960.09375</c:v>
                </c:pt>
                <c:pt idx="49377">
                  <c:v>43960.114583333336</c:v>
                </c:pt>
                <c:pt idx="49378">
                  <c:v>43960.135416666664</c:v>
                </c:pt>
                <c:pt idx="49379">
                  <c:v>43960.15625</c:v>
                </c:pt>
                <c:pt idx="49380">
                  <c:v>43960.177083333336</c:v>
                </c:pt>
                <c:pt idx="49381">
                  <c:v>43960.197916666664</c:v>
                </c:pt>
                <c:pt idx="49382">
                  <c:v>43960.21875</c:v>
                </c:pt>
                <c:pt idx="49383">
                  <c:v>43960.239583333336</c:v>
                </c:pt>
                <c:pt idx="49384">
                  <c:v>43960.260416666664</c:v>
                </c:pt>
                <c:pt idx="49385">
                  <c:v>43960.28125</c:v>
                </c:pt>
                <c:pt idx="49386">
                  <c:v>43960.302083333336</c:v>
                </c:pt>
                <c:pt idx="49387">
                  <c:v>43960.322916666664</c:v>
                </c:pt>
                <c:pt idx="49388">
                  <c:v>43960.34375</c:v>
                </c:pt>
                <c:pt idx="49389">
                  <c:v>43960.364583333336</c:v>
                </c:pt>
                <c:pt idx="49390">
                  <c:v>43960.385416666664</c:v>
                </c:pt>
                <c:pt idx="49391">
                  <c:v>43960.40625</c:v>
                </c:pt>
                <c:pt idx="49392">
                  <c:v>43960.427083333336</c:v>
                </c:pt>
                <c:pt idx="49393">
                  <c:v>43960.447916666664</c:v>
                </c:pt>
                <c:pt idx="49394">
                  <c:v>43960.46875</c:v>
                </c:pt>
                <c:pt idx="49395">
                  <c:v>43960.489583333336</c:v>
                </c:pt>
                <c:pt idx="49396">
                  <c:v>43960.510416666664</c:v>
                </c:pt>
                <c:pt idx="49397">
                  <c:v>43960.53125</c:v>
                </c:pt>
                <c:pt idx="49398">
                  <c:v>43960.552083333336</c:v>
                </c:pt>
                <c:pt idx="49399">
                  <c:v>43960.572916666664</c:v>
                </c:pt>
                <c:pt idx="49400">
                  <c:v>43960.59375</c:v>
                </c:pt>
                <c:pt idx="49401">
                  <c:v>43960.614583333336</c:v>
                </c:pt>
                <c:pt idx="49402">
                  <c:v>43960.635416666664</c:v>
                </c:pt>
                <c:pt idx="49403">
                  <c:v>43960.65625</c:v>
                </c:pt>
                <c:pt idx="49404">
                  <c:v>43960.677083333336</c:v>
                </c:pt>
                <c:pt idx="49405">
                  <c:v>43960.697916666664</c:v>
                </c:pt>
                <c:pt idx="49406">
                  <c:v>43960.71875</c:v>
                </c:pt>
                <c:pt idx="49407">
                  <c:v>43960.739583333336</c:v>
                </c:pt>
                <c:pt idx="49408">
                  <c:v>43960.760416666664</c:v>
                </c:pt>
                <c:pt idx="49409">
                  <c:v>43960.78125</c:v>
                </c:pt>
                <c:pt idx="49410">
                  <c:v>43960.802083333336</c:v>
                </c:pt>
                <c:pt idx="49411">
                  <c:v>43960.822916666664</c:v>
                </c:pt>
                <c:pt idx="49412">
                  <c:v>43960.84375</c:v>
                </c:pt>
                <c:pt idx="49413">
                  <c:v>43960.864583333336</c:v>
                </c:pt>
                <c:pt idx="49414">
                  <c:v>43960.885416666664</c:v>
                </c:pt>
                <c:pt idx="49415">
                  <c:v>43960.90625</c:v>
                </c:pt>
                <c:pt idx="49416">
                  <c:v>43960.927083333336</c:v>
                </c:pt>
                <c:pt idx="49417">
                  <c:v>43960.947916666664</c:v>
                </c:pt>
                <c:pt idx="49418">
                  <c:v>43960.96875</c:v>
                </c:pt>
                <c:pt idx="49419">
                  <c:v>43960.989583333336</c:v>
                </c:pt>
                <c:pt idx="49420">
                  <c:v>43961.010416666664</c:v>
                </c:pt>
                <c:pt idx="49421">
                  <c:v>43961.03125</c:v>
                </c:pt>
                <c:pt idx="49422">
                  <c:v>43961.052083333336</c:v>
                </c:pt>
                <c:pt idx="49423">
                  <c:v>43961.072916666664</c:v>
                </c:pt>
                <c:pt idx="49424">
                  <c:v>43961.09375</c:v>
                </c:pt>
                <c:pt idx="49425">
                  <c:v>43961.114583333336</c:v>
                </c:pt>
                <c:pt idx="49426">
                  <c:v>43961.135416666664</c:v>
                </c:pt>
                <c:pt idx="49427">
                  <c:v>43961.15625</c:v>
                </c:pt>
                <c:pt idx="49428">
                  <c:v>43961.177083333336</c:v>
                </c:pt>
                <c:pt idx="49429">
                  <c:v>43961.197916666664</c:v>
                </c:pt>
                <c:pt idx="49430">
                  <c:v>43961.21875</c:v>
                </c:pt>
                <c:pt idx="49431">
                  <c:v>43961.239583333336</c:v>
                </c:pt>
                <c:pt idx="49432">
                  <c:v>43961.260416666664</c:v>
                </c:pt>
                <c:pt idx="49433">
                  <c:v>43961.28125</c:v>
                </c:pt>
                <c:pt idx="49434">
                  <c:v>43961.302083333336</c:v>
                </c:pt>
                <c:pt idx="49435">
                  <c:v>43961.322916666664</c:v>
                </c:pt>
                <c:pt idx="49436">
                  <c:v>43961.34375</c:v>
                </c:pt>
                <c:pt idx="49437">
                  <c:v>43961.364583333336</c:v>
                </c:pt>
                <c:pt idx="49438">
                  <c:v>43961.385416666664</c:v>
                </c:pt>
                <c:pt idx="49439">
                  <c:v>43961.40625</c:v>
                </c:pt>
                <c:pt idx="49440">
                  <c:v>43961.427083333336</c:v>
                </c:pt>
                <c:pt idx="49441">
                  <c:v>43961.447916666664</c:v>
                </c:pt>
                <c:pt idx="49442">
                  <c:v>43961.46875</c:v>
                </c:pt>
                <c:pt idx="49443">
                  <c:v>43961.489583333336</c:v>
                </c:pt>
                <c:pt idx="49444">
                  <c:v>43961.510416666664</c:v>
                </c:pt>
                <c:pt idx="49445">
                  <c:v>43961.53125</c:v>
                </c:pt>
                <c:pt idx="49446">
                  <c:v>43961.552083333336</c:v>
                </c:pt>
                <c:pt idx="49447">
                  <c:v>43961.572916666664</c:v>
                </c:pt>
                <c:pt idx="49448">
                  <c:v>43961.59375</c:v>
                </c:pt>
                <c:pt idx="49449">
                  <c:v>43961.614583333336</c:v>
                </c:pt>
                <c:pt idx="49450">
                  <c:v>43961.635416666664</c:v>
                </c:pt>
                <c:pt idx="49451">
                  <c:v>43961.65625</c:v>
                </c:pt>
                <c:pt idx="49452">
                  <c:v>43961.677083333336</c:v>
                </c:pt>
                <c:pt idx="49453">
                  <c:v>43961.697916666664</c:v>
                </c:pt>
                <c:pt idx="49454">
                  <c:v>43961.71875</c:v>
                </c:pt>
                <c:pt idx="49455">
                  <c:v>43961.739583333336</c:v>
                </c:pt>
                <c:pt idx="49456">
                  <c:v>43961.760416666664</c:v>
                </c:pt>
                <c:pt idx="49457">
                  <c:v>43961.78125</c:v>
                </c:pt>
                <c:pt idx="49458">
                  <c:v>43961.802083333336</c:v>
                </c:pt>
                <c:pt idx="49459">
                  <c:v>43961.822916666664</c:v>
                </c:pt>
                <c:pt idx="49460">
                  <c:v>43961.84375</c:v>
                </c:pt>
                <c:pt idx="49461">
                  <c:v>43961.864583333336</c:v>
                </c:pt>
                <c:pt idx="49462">
                  <c:v>43961.885416666664</c:v>
                </c:pt>
                <c:pt idx="49463">
                  <c:v>43961.90625</c:v>
                </c:pt>
                <c:pt idx="49464">
                  <c:v>43961.927083333336</c:v>
                </c:pt>
                <c:pt idx="49465">
                  <c:v>43961.947916666664</c:v>
                </c:pt>
                <c:pt idx="49466">
                  <c:v>43961.96875</c:v>
                </c:pt>
                <c:pt idx="49467">
                  <c:v>43961.989583333336</c:v>
                </c:pt>
                <c:pt idx="49468">
                  <c:v>43962.010416666664</c:v>
                </c:pt>
                <c:pt idx="49469">
                  <c:v>43962.03125</c:v>
                </c:pt>
                <c:pt idx="49470">
                  <c:v>43962.052083333336</c:v>
                </c:pt>
                <c:pt idx="49471">
                  <c:v>43962.072916666664</c:v>
                </c:pt>
                <c:pt idx="49472">
                  <c:v>43962.09375</c:v>
                </c:pt>
                <c:pt idx="49473">
                  <c:v>43962.114583333336</c:v>
                </c:pt>
                <c:pt idx="49474">
                  <c:v>43962.135416666664</c:v>
                </c:pt>
                <c:pt idx="49475">
                  <c:v>43962.15625</c:v>
                </c:pt>
                <c:pt idx="49476">
                  <c:v>43962.177083333336</c:v>
                </c:pt>
                <c:pt idx="49477">
                  <c:v>43962.197916666664</c:v>
                </c:pt>
                <c:pt idx="49478">
                  <c:v>43962.21875</c:v>
                </c:pt>
                <c:pt idx="49479">
                  <c:v>43962.239583333336</c:v>
                </c:pt>
                <c:pt idx="49480">
                  <c:v>43962.260416666664</c:v>
                </c:pt>
                <c:pt idx="49481">
                  <c:v>43962.28125</c:v>
                </c:pt>
                <c:pt idx="49482">
                  <c:v>43962.302083333336</c:v>
                </c:pt>
                <c:pt idx="49483">
                  <c:v>43962.322916666664</c:v>
                </c:pt>
                <c:pt idx="49484">
                  <c:v>43962.34375</c:v>
                </c:pt>
                <c:pt idx="49485">
                  <c:v>43962.364583333336</c:v>
                </c:pt>
                <c:pt idx="49486">
                  <c:v>43962.385416666664</c:v>
                </c:pt>
                <c:pt idx="49487">
                  <c:v>43962.40625</c:v>
                </c:pt>
                <c:pt idx="49488">
                  <c:v>43962.427083333336</c:v>
                </c:pt>
                <c:pt idx="49489">
                  <c:v>43962.447916666664</c:v>
                </c:pt>
                <c:pt idx="49490">
                  <c:v>43962.46875</c:v>
                </c:pt>
                <c:pt idx="49491">
                  <c:v>43962.489583333336</c:v>
                </c:pt>
                <c:pt idx="49492">
                  <c:v>43962.510416666664</c:v>
                </c:pt>
                <c:pt idx="49493">
                  <c:v>43962.53125</c:v>
                </c:pt>
                <c:pt idx="49494">
                  <c:v>43962.552083333336</c:v>
                </c:pt>
                <c:pt idx="49495">
                  <c:v>43962.572916666664</c:v>
                </c:pt>
                <c:pt idx="49496">
                  <c:v>43962.59375</c:v>
                </c:pt>
                <c:pt idx="49497">
                  <c:v>43962.614583333336</c:v>
                </c:pt>
                <c:pt idx="49498">
                  <c:v>43962.635416666664</c:v>
                </c:pt>
                <c:pt idx="49499">
                  <c:v>43962.65625</c:v>
                </c:pt>
                <c:pt idx="49500">
                  <c:v>43962.677083333336</c:v>
                </c:pt>
                <c:pt idx="49501">
                  <c:v>43962.697916666664</c:v>
                </c:pt>
                <c:pt idx="49502">
                  <c:v>43962.71875</c:v>
                </c:pt>
                <c:pt idx="49503">
                  <c:v>43962.739583333336</c:v>
                </c:pt>
                <c:pt idx="49504">
                  <c:v>43962.760416666664</c:v>
                </c:pt>
                <c:pt idx="49505">
                  <c:v>43962.78125</c:v>
                </c:pt>
                <c:pt idx="49506">
                  <c:v>43962.802083333336</c:v>
                </c:pt>
                <c:pt idx="49507">
                  <c:v>43962.822916666664</c:v>
                </c:pt>
                <c:pt idx="49508">
                  <c:v>43962.84375</c:v>
                </c:pt>
                <c:pt idx="49509">
                  <c:v>43962.864583333336</c:v>
                </c:pt>
                <c:pt idx="49510">
                  <c:v>43962.885416666664</c:v>
                </c:pt>
                <c:pt idx="49511">
                  <c:v>43962.90625</c:v>
                </c:pt>
                <c:pt idx="49512">
                  <c:v>43962.927083333336</c:v>
                </c:pt>
                <c:pt idx="49513">
                  <c:v>43962.947916666664</c:v>
                </c:pt>
                <c:pt idx="49514">
                  <c:v>43962.96875</c:v>
                </c:pt>
                <c:pt idx="49515">
                  <c:v>43962.989583333336</c:v>
                </c:pt>
                <c:pt idx="49516">
                  <c:v>43963.010416666664</c:v>
                </c:pt>
                <c:pt idx="49517">
                  <c:v>43963.03125</c:v>
                </c:pt>
                <c:pt idx="49518">
                  <c:v>43963.052083333336</c:v>
                </c:pt>
                <c:pt idx="49519">
                  <c:v>43963.072916666664</c:v>
                </c:pt>
                <c:pt idx="49520">
                  <c:v>43963.09375</c:v>
                </c:pt>
                <c:pt idx="49521">
                  <c:v>43963.114583333336</c:v>
                </c:pt>
                <c:pt idx="49522">
                  <c:v>43963.135416666664</c:v>
                </c:pt>
                <c:pt idx="49523">
                  <c:v>43963.15625</c:v>
                </c:pt>
                <c:pt idx="49524">
                  <c:v>43963.177083333336</c:v>
                </c:pt>
                <c:pt idx="49525">
                  <c:v>43963.197916666664</c:v>
                </c:pt>
                <c:pt idx="49526">
                  <c:v>43963.21875</c:v>
                </c:pt>
                <c:pt idx="49527">
                  <c:v>43963.239583333336</c:v>
                </c:pt>
                <c:pt idx="49528">
                  <c:v>43963.260416666664</c:v>
                </c:pt>
                <c:pt idx="49529">
                  <c:v>43963.28125</c:v>
                </c:pt>
                <c:pt idx="49530">
                  <c:v>43963.302083333336</c:v>
                </c:pt>
                <c:pt idx="49531">
                  <c:v>43963.322916666664</c:v>
                </c:pt>
                <c:pt idx="49532">
                  <c:v>43963.34375</c:v>
                </c:pt>
                <c:pt idx="49533">
                  <c:v>43963.364583333336</c:v>
                </c:pt>
                <c:pt idx="49534">
                  <c:v>43963.385416666664</c:v>
                </c:pt>
                <c:pt idx="49535">
                  <c:v>43963.40625</c:v>
                </c:pt>
                <c:pt idx="49536">
                  <c:v>43963.427083333336</c:v>
                </c:pt>
                <c:pt idx="49537">
                  <c:v>43963.447916666664</c:v>
                </c:pt>
                <c:pt idx="49538">
                  <c:v>43963.46875</c:v>
                </c:pt>
                <c:pt idx="49539">
                  <c:v>43963.489583333336</c:v>
                </c:pt>
                <c:pt idx="49540">
                  <c:v>43963.510416666664</c:v>
                </c:pt>
                <c:pt idx="49541">
                  <c:v>43963.53125</c:v>
                </c:pt>
                <c:pt idx="49542">
                  <c:v>43963.552083333336</c:v>
                </c:pt>
                <c:pt idx="49543">
                  <c:v>43963.572916666664</c:v>
                </c:pt>
                <c:pt idx="49544">
                  <c:v>43963.59375</c:v>
                </c:pt>
                <c:pt idx="49545">
                  <c:v>43963.614583333336</c:v>
                </c:pt>
                <c:pt idx="49546">
                  <c:v>43963.635416666664</c:v>
                </c:pt>
                <c:pt idx="49547">
                  <c:v>43963.65625</c:v>
                </c:pt>
                <c:pt idx="49548">
                  <c:v>43963.677083333336</c:v>
                </c:pt>
                <c:pt idx="49549">
                  <c:v>43963.697916666664</c:v>
                </c:pt>
                <c:pt idx="49550">
                  <c:v>43963.71875</c:v>
                </c:pt>
                <c:pt idx="49551">
                  <c:v>43963.739583333336</c:v>
                </c:pt>
                <c:pt idx="49552">
                  <c:v>43963.760416666664</c:v>
                </c:pt>
                <c:pt idx="49553">
                  <c:v>43963.78125</c:v>
                </c:pt>
                <c:pt idx="49554">
                  <c:v>43963.802083333336</c:v>
                </c:pt>
                <c:pt idx="49555">
                  <c:v>43963.822916666664</c:v>
                </c:pt>
                <c:pt idx="49556">
                  <c:v>43963.84375</c:v>
                </c:pt>
                <c:pt idx="49557">
                  <c:v>43963.864583333336</c:v>
                </c:pt>
                <c:pt idx="49558">
                  <c:v>43963.885416666664</c:v>
                </c:pt>
                <c:pt idx="49559">
                  <c:v>43963.90625</c:v>
                </c:pt>
                <c:pt idx="49560">
                  <c:v>43963.927083333336</c:v>
                </c:pt>
                <c:pt idx="49561">
                  <c:v>43963.947916666664</c:v>
                </c:pt>
                <c:pt idx="49562">
                  <c:v>43963.96875</c:v>
                </c:pt>
                <c:pt idx="49563">
                  <c:v>43963.989583333336</c:v>
                </c:pt>
                <c:pt idx="49564">
                  <c:v>43964.010416666664</c:v>
                </c:pt>
                <c:pt idx="49565">
                  <c:v>43964.03125</c:v>
                </c:pt>
                <c:pt idx="49566">
                  <c:v>43964.052083333336</c:v>
                </c:pt>
                <c:pt idx="49567">
                  <c:v>43964.072916666664</c:v>
                </c:pt>
                <c:pt idx="49568">
                  <c:v>43964.09375</c:v>
                </c:pt>
                <c:pt idx="49569">
                  <c:v>43964.114583333336</c:v>
                </c:pt>
                <c:pt idx="49570">
                  <c:v>43964.135416666664</c:v>
                </c:pt>
                <c:pt idx="49571">
                  <c:v>43964.15625</c:v>
                </c:pt>
                <c:pt idx="49572">
                  <c:v>43964.177083333336</c:v>
                </c:pt>
                <c:pt idx="49573">
                  <c:v>43964.197916666664</c:v>
                </c:pt>
                <c:pt idx="49574">
                  <c:v>43964.21875</c:v>
                </c:pt>
                <c:pt idx="49575">
                  <c:v>43964.239583333336</c:v>
                </c:pt>
                <c:pt idx="49576">
                  <c:v>43964.260416666664</c:v>
                </c:pt>
                <c:pt idx="49577">
                  <c:v>43964.28125</c:v>
                </c:pt>
                <c:pt idx="49578">
                  <c:v>43964.302083333336</c:v>
                </c:pt>
                <c:pt idx="49579">
                  <c:v>43964.322916666664</c:v>
                </c:pt>
                <c:pt idx="49580">
                  <c:v>43964.34375</c:v>
                </c:pt>
                <c:pt idx="49581">
                  <c:v>43964.364583333336</c:v>
                </c:pt>
                <c:pt idx="49582">
                  <c:v>43964.385416666664</c:v>
                </c:pt>
                <c:pt idx="49583">
                  <c:v>43964.40625</c:v>
                </c:pt>
                <c:pt idx="49584">
                  <c:v>43964.427083333336</c:v>
                </c:pt>
                <c:pt idx="49585">
                  <c:v>43964.447916666664</c:v>
                </c:pt>
                <c:pt idx="49586">
                  <c:v>43964.46875</c:v>
                </c:pt>
                <c:pt idx="49587">
                  <c:v>43964.489583333336</c:v>
                </c:pt>
                <c:pt idx="49588">
                  <c:v>43964.510416666664</c:v>
                </c:pt>
                <c:pt idx="49589">
                  <c:v>43964.53125</c:v>
                </c:pt>
                <c:pt idx="49590">
                  <c:v>43964.552083333336</c:v>
                </c:pt>
                <c:pt idx="49591">
                  <c:v>43964.572916666664</c:v>
                </c:pt>
                <c:pt idx="49592">
                  <c:v>43964.59375</c:v>
                </c:pt>
                <c:pt idx="49593">
                  <c:v>43964.614583333336</c:v>
                </c:pt>
                <c:pt idx="49594">
                  <c:v>43964.635416666664</c:v>
                </c:pt>
                <c:pt idx="49595">
                  <c:v>43964.65625</c:v>
                </c:pt>
                <c:pt idx="49596">
                  <c:v>43964.677083333336</c:v>
                </c:pt>
                <c:pt idx="49597">
                  <c:v>43964.697916666664</c:v>
                </c:pt>
                <c:pt idx="49598">
                  <c:v>43964.71875</c:v>
                </c:pt>
                <c:pt idx="49599">
                  <c:v>43964.739583333336</c:v>
                </c:pt>
                <c:pt idx="49600">
                  <c:v>43964.760416666664</c:v>
                </c:pt>
                <c:pt idx="49601">
                  <c:v>43964.78125</c:v>
                </c:pt>
                <c:pt idx="49602">
                  <c:v>43964.802083333336</c:v>
                </c:pt>
                <c:pt idx="49603">
                  <c:v>43964.822916666664</c:v>
                </c:pt>
                <c:pt idx="49604">
                  <c:v>43964.84375</c:v>
                </c:pt>
                <c:pt idx="49605">
                  <c:v>43964.864583333336</c:v>
                </c:pt>
                <c:pt idx="49606">
                  <c:v>43964.885416666664</c:v>
                </c:pt>
                <c:pt idx="49607">
                  <c:v>43964.90625</c:v>
                </c:pt>
                <c:pt idx="49608">
                  <c:v>43964.927083333336</c:v>
                </c:pt>
                <c:pt idx="49609">
                  <c:v>43964.947916666664</c:v>
                </c:pt>
                <c:pt idx="49610">
                  <c:v>43964.96875</c:v>
                </c:pt>
                <c:pt idx="49611">
                  <c:v>43964.989583333336</c:v>
                </c:pt>
                <c:pt idx="49612">
                  <c:v>43965.010416666664</c:v>
                </c:pt>
                <c:pt idx="49613">
                  <c:v>43965.03125</c:v>
                </c:pt>
                <c:pt idx="49614">
                  <c:v>43965.052083333336</c:v>
                </c:pt>
                <c:pt idx="49615">
                  <c:v>43965.072916666664</c:v>
                </c:pt>
                <c:pt idx="49616">
                  <c:v>43965.09375</c:v>
                </c:pt>
                <c:pt idx="49617">
                  <c:v>43965.114583333336</c:v>
                </c:pt>
                <c:pt idx="49618">
                  <c:v>43965.135416666664</c:v>
                </c:pt>
                <c:pt idx="49619">
                  <c:v>43965.15625</c:v>
                </c:pt>
                <c:pt idx="49620">
                  <c:v>43965.177083333336</c:v>
                </c:pt>
                <c:pt idx="49621">
                  <c:v>43965.197916666664</c:v>
                </c:pt>
                <c:pt idx="49622">
                  <c:v>43965.21875</c:v>
                </c:pt>
                <c:pt idx="49623">
                  <c:v>43965.239583333336</c:v>
                </c:pt>
                <c:pt idx="49624">
                  <c:v>43965.260416666664</c:v>
                </c:pt>
                <c:pt idx="49625">
                  <c:v>43965.28125</c:v>
                </c:pt>
                <c:pt idx="49626">
                  <c:v>43965.302083333336</c:v>
                </c:pt>
                <c:pt idx="49627">
                  <c:v>43965.322916666664</c:v>
                </c:pt>
                <c:pt idx="49628">
                  <c:v>43965.34375</c:v>
                </c:pt>
                <c:pt idx="49629">
                  <c:v>43965.364583333336</c:v>
                </c:pt>
                <c:pt idx="49630">
                  <c:v>43965.385416666664</c:v>
                </c:pt>
                <c:pt idx="49631">
                  <c:v>43965.40625</c:v>
                </c:pt>
                <c:pt idx="49632">
                  <c:v>43965.427083333336</c:v>
                </c:pt>
                <c:pt idx="49633">
                  <c:v>43965.447916666664</c:v>
                </c:pt>
                <c:pt idx="49634">
                  <c:v>43965.46875</c:v>
                </c:pt>
                <c:pt idx="49635">
                  <c:v>43965.489583333336</c:v>
                </c:pt>
                <c:pt idx="49636">
                  <c:v>43965.510416666664</c:v>
                </c:pt>
                <c:pt idx="49637">
                  <c:v>43965.53125</c:v>
                </c:pt>
                <c:pt idx="49638">
                  <c:v>43965.552083333336</c:v>
                </c:pt>
                <c:pt idx="49639">
                  <c:v>43965.572916666664</c:v>
                </c:pt>
                <c:pt idx="49640">
                  <c:v>43965.59375</c:v>
                </c:pt>
                <c:pt idx="49641">
                  <c:v>43965.614583333336</c:v>
                </c:pt>
                <c:pt idx="49642">
                  <c:v>43965.635416666664</c:v>
                </c:pt>
                <c:pt idx="49643">
                  <c:v>43965.65625</c:v>
                </c:pt>
                <c:pt idx="49644">
                  <c:v>43965.677083333336</c:v>
                </c:pt>
                <c:pt idx="49645">
                  <c:v>43965.697916666664</c:v>
                </c:pt>
                <c:pt idx="49646">
                  <c:v>43965.71875</c:v>
                </c:pt>
                <c:pt idx="49647">
                  <c:v>43965.739583333336</c:v>
                </c:pt>
                <c:pt idx="49648">
                  <c:v>43965.760416666664</c:v>
                </c:pt>
                <c:pt idx="49649">
                  <c:v>43965.78125</c:v>
                </c:pt>
                <c:pt idx="49650">
                  <c:v>43965.802083333336</c:v>
                </c:pt>
                <c:pt idx="49651">
                  <c:v>43965.822916666664</c:v>
                </c:pt>
                <c:pt idx="49652">
                  <c:v>43965.84375</c:v>
                </c:pt>
                <c:pt idx="49653">
                  <c:v>43965.864583333336</c:v>
                </c:pt>
                <c:pt idx="49654">
                  <c:v>43965.885416666664</c:v>
                </c:pt>
                <c:pt idx="49655">
                  <c:v>43965.90625</c:v>
                </c:pt>
                <c:pt idx="49656">
                  <c:v>43965.927083333336</c:v>
                </c:pt>
                <c:pt idx="49657">
                  <c:v>43965.947916666664</c:v>
                </c:pt>
                <c:pt idx="49658">
                  <c:v>43965.96875</c:v>
                </c:pt>
                <c:pt idx="49659">
                  <c:v>43965.989583333336</c:v>
                </c:pt>
                <c:pt idx="49660">
                  <c:v>43966.010416666664</c:v>
                </c:pt>
                <c:pt idx="49661">
                  <c:v>43966.03125</c:v>
                </c:pt>
                <c:pt idx="49662">
                  <c:v>43966.052083333336</c:v>
                </c:pt>
                <c:pt idx="49663">
                  <c:v>43966.072916666664</c:v>
                </c:pt>
                <c:pt idx="49664">
                  <c:v>43966.09375</c:v>
                </c:pt>
                <c:pt idx="49665">
                  <c:v>43966.114583333336</c:v>
                </c:pt>
                <c:pt idx="49666">
                  <c:v>43966.135416666664</c:v>
                </c:pt>
                <c:pt idx="49667">
                  <c:v>43966.15625</c:v>
                </c:pt>
                <c:pt idx="49668">
                  <c:v>43966.177083333336</c:v>
                </c:pt>
                <c:pt idx="49669">
                  <c:v>43966.197916666664</c:v>
                </c:pt>
                <c:pt idx="49670">
                  <c:v>43966.21875</c:v>
                </c:pt>
                <c:pt idx="49671">
                  <c:v>43966.239583333336</c:v>
                </c:pt>
                <c:pt idx="49672">
                  <c:v>43966.260416666664</c:v>
                </c:pt>
                <c:pt idx="49673">
                  <c:v>43966.28125</c:v>
                </c:pt>
                <c:pt idx="49674">
                  <c:v>43966.302083333336</c:v>
                </c:pt>
                <c:pt idx="49675">
                  <c:v>43966.322916666664</c:v>
                </c:pt>
                <c:pt idx="49676">
                  <c:v>43966.34375</c:v>
                </c:pt>
                <c:pt idx="49677">
                  <c:v>43966.364583333336</c:v>
                </c:pt>
                <c:pt idx="49678">
                  <c:v>43966.385416666664</c:v>
                </c:pt>
                <c:pt idx="49679">
                  <c:v>43966.40625</c:v>
                </c:pt>
                <c:pt idx="49680">
                  <c:v>43966.427083333336</c:v>
                </c:pt>
                <c:pt idx="49681">
                  <c:v>43966.447916666664</c:v>
                </c:pt>
                <c:pt idx="49682">
                  <c:v>43966.46875</c:v>
                </c:pt>
                <c:pt idx="49683">
                  <c:v>43966.489583333336</c:v>
                </c:pt>
                <c:pt idx="49684">
                  <c:v>43966.510416666664</c:v>
                </c:pt>
                <c:pt idx="49685">
                  <c:v>43966.53125</c:v>
                </c:pt>
                <c:pt idx="49686">
                  <c:v>43966.552083333336</c:v>
                </c:pt>
                <c:pt idx="49687">
                  <c:v>43966.572916666664</c:v>
                </c:pt>
                <c:pt idx="49688">
                  <c:v>43966.59375</c:v>
                </c:pt>
                <c:pt idx="49689">
                  <c:v>43966.614583333336</c:v>
                </c:pt>
                <c:pt idx="49690">
                  <c:v>43966.635416666664</c:v>
                </c:pt>
                <c:pt idx="49691">
                  <c:v>43966.65625</c:v>
                </c:pt>
                <c:pt idx="49692">
                  <c:v>43966.677083333336</c:v>
                </c:pt>
                <c:pt idx="49693">
                  <c:v>43966.697916666664</c:v>
                </c:pt>
                <c:pt idx="49694">
                  <c:v>43966.71875</c:v>
                </c:pt>
                <c:pt idx="49695">
                  <c:v>43966.739583333336</c:v>
                </c:pt>
                <c:pt idx="49696">
                  <c:v>43966.760416666664</c:v>
                </c:pt>
                <c:pt idx="49697">
                  <c:v>43966.78125</c:v>
                </c:pt>
                <c:pt idx="49698">
                  <c:v>43966.802083333336</c:v>
                </c:pt>
                <c:pt idx="49699">
                  <c:v>43966.822916666664</c:v>
                </c:pt>
                <c:pt idx="49700">
                  <c:v>43966.84375</c:v>
                </c:pt>
                <c:pt idx="49701">
                  <c:v>43966.864583333336</c:v>
                </c:pt>
                <c:pt idx="49702">
                  <c:v>43966.885416666664</c:v>
                </c:pt>
                <c:pt idx="49703">
                  <c:v>43966.90625</c:v>
                </c:pt>
                <c:pt idx="49704">
                  <c:v>43966.927083333336</c:v>
                </c:pt>
                <c:pt idx="49705">
                  <c:v>43966.947916666664</c:v>
                </c:pt>
                <c:pt idx="49706">
                  <c:v>43966.96875</c:v>
                </c:pt>
                <c:pt idx="49707">
                  <c:v>43966.989583333336</c:v>
                </c:pt>
                <c:pt idx="49708">
                  <c:v>43967.010416666664</c:v>
                </c:pt>
                <c:pt idx="49709">
                  <c:v>43967.03125</c:v>
                </c:pt>
                <c:pt idx="49710">
                  <c:v>43967.052083333336</c:v>
                </c:pt>
                <c:pt idx="49711">
                  <c:v>43967.072916666664</c:v>
                </c:pt>
                <c:pt idx="49712">
                  <c:v>43967.09375</c:v>
                </c:pt>
                <c:pt idx="49713">
                  <c:v>43967.114583333336</c:v>
                </c:pt>
                <c:pt idx="49714">
                  <c:v>43967.135416666664</c:v>
                </c:pt>
                <c:pt idx="49715">
                  <c:v>43967.15625</c:v>
                </c:pt>
                <c:pt idx="49716">
                  <c:v>43967.177083333336</c:v>
                </c:pt>
                <c:pt idx="49717">
                  <c:v>43967.197916666664</c:v>
                </c:pt>
                <c:pt idx="49718">
                  <c:v>43967.21875</c:v>
                </c:pt>
                <c:pt idx="49719">
                  <c:v>43967.239583333336</c:v>
                </c:pt>
                <c:pt idx="49720">
                  <c:v>43967.260416666664</c:v>
                </c:pt>
                <c:pt idx="49721">
                  <c:v>43967.28125</c:v>
                </c:pt>
                <c:pt idx="49722">
                  <c:v>43967.302083333336</c:v>
                </c:pt>
                <c:pt idx="49723">
                  <c:v>43967.322916666664</c:v>
                </c:pt>
                <c:pt idx="49724">
                  <c:v>43967.34375</c:v>
                </c:pt>
                <c:pt idx="49725">
                  <c:v>43967.364583333336</c:v>
                </c:pt>
                <c:pt idx="49726">
                  <c:v>43967.385416666664</c:v>
                </c:pt>
                <c:pt idx="49727">
                  <c:v>43967.40625</c:v>
                </c:pt>
                <c:pt idx="49728">
                  <c:v>43967.427083333336</c:v>
                </c:pt>
                <c:pt idx="49729">
                  <c:v>43967.447916666664</c:v>
                </c:pt>
                <c:pt idx="49730">
                  <c:v>43967.46875</c:v>
                </c:pt>
                <c:pt idx="49731">
                  <c:v>43967.489583333336</c:v>
                </c:pt>
                <c:pt idx="49732">
                  <c:v>43967.510416666664</c:v>
                </c:pt>
                <c:pt idx="49733">
                  <c:v>43967.53125</c:v>
                </c:pt>
                <c:pt idx="49734">
                  <c:v>43967.552083333336</c:v>
                </c:pt>
                <c:pt idx="49735">
                  <c:v>43967.572916666664</c:v>
                </c:pt>
                <c:pt idx="49736">
                  <c:v>43967.59375</c:v>
                </c:pt>
                <c:pt idx="49737">
                  <c:v>43967.614583333336</c:v>
                </c:pt>
                <c:pt idx="49738">
                  <c:v>43967.635416666664</c:v>
                </c:pt>
                <c:pt idx="49739">
                  <c:v>43967.65625</c:v>
                </c:pt>
                <c:pt idx="49740">
                  <c:v>43967.677083333336</c:v>
                </c:pt>
                <c:pt idx="49741">
                  <c:v>43967.697916666664</c:v>
                </c:pt>
                <c:pt idx="49742">
                  <c:v>43967.71875</c:v>
                </c:pt>
                <c:pt idx="49743">
                  <c:v>43967.739583333336</c:v>
                </c:pt>
                <c:pt idx="49744">
                  <c:v>43967.760416666664</c:v>
                </c:pt>
                <c:pt idx="49745">
                  <c:v>43967.78125</c:v>
                </c:pt>
                <c:pt idx="49746">
                  <c:v>43967.802083333336</c:v>
                </c:pt>
                <c:pt idx="49747">
                  <c:v>43967.822916666664</c:v>
                </c:pt>
                <c:pt idx="49748">
                  <c:v>43967.84375</c:v>
                </c:pt>
                <c:pt idx="49749">
                  <c:v>43967.864583333336</c:v>
                </c:pt>
                <c:pt idx="49750">
                  <c:v>43967.885416666664</c:v>
                </c:pt>
                <c:pt idx="49751">
                  <c:v>43967.90625</c:v>
                </c:pt>
                <c:pt idx="49752">
                  <c:v>43967.927083333336</c:v>
                </c:pt>
                <c:pt idx="49753">
                  <c:v>43967.947916666664</c:v>
                </c:pt>
                <c:pt idx="49754">
                  <c:v>43967.96875</c:v>
                </c:pt>
                <c:pt idx="49755">
                  <c:v>43967.989583333336</c:v>
                </c:pt>
                <c:pt idx="49756">
                  <c:v>43968.010416666664</c:v>
                </c:pt>
                <c:pt idx="49757">
                  <c:v>43968.03125</c:v>
                </c:pt>
                <c:pt idx="49758">
                  <c:v>43968.052083333336</c:v>
                </c:pt>
                <c:pt idx="49759">
                  <c:v>43968.072916666664</c:v>
                </c:pt>
                <c:pt idx="49760">
                  <c:v>43968.09375</c:v>
                </c:pt>
                <c:pt idx="49761">
                  <c:v>43968.114583333336</c:v>
                </c:pt>
                <c:pt idx="49762">
                  <c:v>43968.135416666664</c:v>
                </c:pt>
                <c:pt idx="49763">
                  <c:v>43968.15625</c:v>
                </c:pt>
                <c:pt idx="49764">
                  <c:v>43968.177083333336</c:v>
                </c:pt>
                <c:pt idx="49765">
                  <c:v>43968.197916666664</c:v>
                </c:pt>
                <c:pt idx="49766">
                  <c:v>43968.21875</c:v>
                </c:pt>
                <c:pt idx="49767">
                  <c:v>43968.239583333336</c:v>
                </c:pt>
                <c:pt idx="49768">
                  <c:v>43968.260416666664</c:v>
                </c:pt>
                <c:pt idx="49769">
                  <c:v>43968.28125</c:v>
                </c:pt>
                <c:pt idx="49770">
                  <c:v>43968.302083333336</c:v>
                </c:pt>
                <c:pt idx="49771">
                  <c:v>43968.322916666664</c:v>
                </c:pt>
                <c:pt idx="49772">
                  <c:v>43968.34375</c:v>
                </c:pt>
                <c:pt idx="49773">
                  <c:v>43968.364583333336</c:v>
                </c:pt>
                <c:pt idx="49774">
                  <c:v>43968.385416666664</c:v>
                </c:pt>
                <c:pt idx="49775">
                  <c:v>43968.40625</c:v>
                </c:pt>
                <c:pt idx="49776">
                  <c:v>43968.427083333336</c:v>
                </c:pt>
                <c:pt idx="49777">
                  <c:v>43968.447916666664</c:v>
                </c:pt>
                <c:pt idx="49778">
                  <c:v>43968.46875</c:v>
                </c:pt>
                <c:pt idx="49779">
                  <c:v>43968.489583333336</c:v>
                </c:pt>
                <c:pt idx="49780">
                  <c:v>43968.510416666664</c:v>
                </c:pt>
                <c:pt idx="49781">
                  <c:v>43968.53125</c:v>
                </c:pt>
                <c:pt idx="49782">
                  <c:v>43968.552083333336</c:v>
                </c:pt>
                <c:pt idx="49783">
                  <c:v>43968.572916666664</c:v>
                </c:pt>
                <c:pt idx="49784">
                  <c:v>43968.59375</c:v>
                </c:pt>
                <c:pt idx="49785">
                  <c:v>43968.614583333336</c:v>
                </c:pt>
                <c:pt idx="49786">
                  <c:v>43968.635416666664</c:v>
                </c:pt>
                <c:pt idx="49787">
                  <c:v>43968.65625</c:v>
                </c:pt>
                <c:pt idx="49788">
                  <c:v>43968.677083333336</c:v>
                </c:pt>
                <c:pt idx="49789">
                  <c:v>43968.697916666664</c:v>
                </c:pt>
                <c:pt idx="49790">
                  <c:v>43968.71875</c:v>
                </c:pt>
                <c:pt idx="49791">
                  <c:v>43968.739583333336</c:v>
                </c:pt>
                <c:pt idx="49792">
                  <c:v>43968.760416666664</c:v>
                </c:pt>
                <c:pt idx="49793">
                  <c:v>43968.78125</c:v>
                </c:pt>
                <c:pt idx="49794">
                  <c:v>43968.802083333336</c:v>
                </c:pt>
                <c:pt idx="49795">
                  <c:v>43968.822916666664</c:v>
                </c:pt>
                <c:pt idx="49796">
                  <c:v>43968.84375</c:v>
                </c:pt>
                <c:pt idx="49797">
                  <c:v>43968.864583333336</c:v>
                </c:pt>
                <c:pt idx="49798">
                  <c:v>43968.885416666664</c:v>
                </c:pt>
                <c:pt idx="49799">
                  <c:v>43968.90625</c:v>
                </c:pt>
                <c:pt idx="49800">
                  <c:v>43968.927083333336</c:v>
                </c:pt>
                <c:pt idx="49801">
                  <c:v>43968.947916666664</c:v>
                </c:pt>
                <c:pt idx="49802">
                  <c:v>43968.96875</c:v>
                </c:pt>
                <c:pt idx="49803">
                  <c:v>43968.989583333336</c:v>
                </c:pt>
                <c:pt idx="49804">
                  <c:v>43969.010416666664</c:v>
                </c:pt>
                <c:pt idx="49805">
                  <c:v>43969.03125</c:v>
                </c:pt>
                <c:pt idx="49806">
                  <c:v>43969.052083333336</c:v>
                </c:pt>
                <c:pt idx="49807">
                  <c:v>43969.072916666664</c:v>
                </c:pt>
                <c:pt idx="49808">
                  <c:v>43969.09375</c:v>
                </c:pt>
                <c:pt idx="49809">
                  <c:v>43969.114583333336</c:v>
                </c:pt>
                <c:pt idx="49810">
                  <c:v>43969.135416666664</c:v>
                </c:pt>
                <c:pt idx="49811">
                  <c:v>43969.15625</c:v>
                </c:pt>
                <c:pt idx="49812">
                  <c:v>43969.177083333336</c:v>
                </c:pt>
                <c:pt idx="49813">
                  <c:v>43969.197916666664</c:v>
                </c:pt>
                <c:pt idx="49814">
                  <c:v>43969.21875</c:v>
                </c:pt>
                <c:pt idx="49815">
                  <c:v>43969.239583333336</c:v>
                </c:pt>
                <c:pt idx="49816">
                  <c:v>43969.260416666664</c:v>
                </c:pt>
                <c:pt idx="49817">
                  <c:v>43969.28125</c:v>
                </c:pt>
                <c:pt idx="49818">
                  <c:v>43969.302083333336</c:v>
                </c:pt>
                <c:pt idx="49819">
                  <c:v>43969.322916666664</c:v>
                </c:pt>
                <c:pt idx="49820">
                  <c:v>43969.34375</c:v>
                </c:pt>
                <c:pt idx="49821">
                  <c:v>43969.364583333336</c:v>
                </c:pt>
                <c:pt idx="49822">
                  <c:v>43969.385416666664</c:v>
                </c:pt>
                <c:pt idx="49823">
                  <c:v>43969.40625</c:v>
                </c:pt>
                <c:pt idx="49824">
                  <c:v>43969.427083333336</c:v>
                </c:pt>
                <c:pt idx="49825">
                  <c:v>43969.447916666664</c:v>
                </c:pt>
                <c:pt idx="49826">
                  <c:v>43969.46875</c:v>
                </c:pt>
                <c:pt idx="49827">
                  <c:v>43969.489583333336</c:v>
                </c:pt>
                <c:pt idx="49828">
                  <c:v>43969.510416666664</c:v>
                </c:pt>
                <c:pt idx="49829">
                  <c:v>43969.53125</c:v>
                </c:pt>
                <c:pt idx="49830">
                  <c:v>43969.552083333336</c:v>
                </c:pt>
                <c:pt idx="49831">
                  <c:v>43969.572916666664</c:v>
                </c:pt>
                <c:pt idx="49832">
                  <c:v>43969.59375</c:v>
                </c:pt>
                <c:pt idx="49833">
                  <c:v>43969.614583333336</c:v>
                </c:pt>
                <c:pt idx="49834">
                  <c:v>43969.635416666664</c:v>
                </c:pt>
                <c:pt idx="49835">
                  <c:v>43969.65625</c:v>
                </c:pt>
                <c:pt idx="49836">
                  <c:v>43969.677083333336</c:v>
                </c:pt>
                <c:pt idx="49837">
                  <c:v>43969.697916666664</c:v>
                </c:pt>
                <c:pt idx="49838">
                  <c:v>43969.71875</c:v>
                </c:pt>
                <c:pt idx="49839">
                  <c:v>43969.739583333336</c:v>
                </c:pt>
                <c:pt idx="49840">
                  <c:v>43969.760416666664</c:v>
                </c:pt>
                <c:pt idx="49841">
                  <c:v>43969.78125</c:v>
                </c:pt>
                <c:pt idx="49842">
                  <c:v>43969.802083333336</c:v>
                </c:pt>
                <c:pt idx="49843">
                  <c:v>43969.822916666664</c:v>
                </c:pt>
                <c:pt idx="49844">
                  <c:v>43969.84375</c:v>
                </c:pt>
                <c:pt idx="49845">
                  <c:v>43969.864583333336</c:v>
                </c:pt>
                <c:pt idx="49846">
                  <c:v>43969.885416666664</c:v>
                </c:pt>
                <c:pt idx="49847">
                  <c:v>43969.90625</c:v>
                </c:pt>
                <c:pt idx="49848">
                  <c:v>43969.927083333336</c:v>
                </c:pt>
                <c:pt idx="49849">
                  <c:v>43969.947916666664</c:v>
                </c:pt>
                <c:pt idx="49850">
                  <c:v>43969.96875</c:v>
                </c:pt>
                <c:pt idx="49851">
                  <c:v>43969.989583333336</c:v>
                </c:pt>
                <c:pt idx="49852">
                  <c:v>43970.010416666664</c:v>
                </c:pt>
                <c:pt idx="49853">
                  <c:v>43970.03125</c:v>
                </c:pt>
                <c:pt idx="49854">
                  <c:v>43970.052083333336</c:v>
                </c:pt>
                <c:pt idx="49855">
                  <c:v>43970.072916666664</c:v>
                </c:pt>
                <c:pt idx="49856">
                  <c:v>43970.09375</c:v>
                </c:pt>
                <c:pt idx="49857">
                  <c:v>43970.114583333336</c:v>
                </c:pt>
                <c:pt idx="49858">
                  <c:v>43970.135416666664</c:v>
                </c:pt>
                <c:pt idx="49859">
                  <c:v>43970.15625</c:v>
                </c:pt>
                <c:pt idx="49860">
                  <c:v>43970.177083333336</c:v>
                </c:pt>
                <c:pt idx="49861">
                  <c:v>43970.197916666664</c:v>
                </c:pt>
                <c:pt idx="49862">
                  <c:v>43970.21875</c:v>
                </c:pt>
                <c:pt idx="49863">
                  <c:v>43970.239583333336</c:v>
                </c:pt>
                <c:pt idx="49864">
                  <c:v>43970.260416666664</c:v>
                </c:pt>
                <c:pt idx="49865">
                  <c:v>43970.28125</c:v>
                </c:pt>
                <c:pt idx="49866">
                  <c:v>43970.302083333336</c:v>
                </c:pt>
                <c:pt idx="49867">
                  <c:v>43970.322916666664</c:v>
                </c:pt>
                <c:pt idx="49868">
                  <c:v>43970.34375</c:v>
                </c:pt>
                <c:pt idx="49869">
                  <c:v>43970.364583333336</c:v>
                </c:pt>
                <c:pt idx="49870">
                  <c:v>43970.385416666664</c:v>
                </c:pt>
                <c:pt idx="49871">
                  <c:v>43970.40625</c:v>
                </c:pt>
                <c:pt idx="49872">
                  <c:v>43970.427083333336</c:v>
                </c:pt>
                <c:pt idx="49873">
                  <c:v>43970.447916666664</c:v>
                </c:pt>
                <c:pt idx="49874">
                  <c:v>43970.46875</c:v>
                </c:pt>
                <c:pt idx="49875">
                  <c:v>43970.489583333336</c:v>
                </c:pt>
                <c:pt idx="49876">
                  <c:v>43970.510416666664</c:v>
                </c:pt>
                <c:pt idx="49877">
                  <c:v>43970.53125</c:v>
                </c:pt>
                <c:pt idx="49878">
                  <c:v>43970.552083333336</c:v>
                </c:pt>
                <c:pt idx="49879">
                  <c:v>43970.572916666664</c:v>
                </c:pt>
                <c:pt idx="49880">
                  <c:v>43970.59375</c:v>
                </c:pt>
                <c:pt idx="49881">
                  <c:v>43970.614583333336</c:v>
                </c:pt>
                <c:pt idx="49882">
                  <c:v>43970.635416666664</c:v>
                </c:pt>
                <c:pt idx="49883">
                  <c:v>43970.65625</c:v>
                </c:pt>
                <c:pt idx="49884">
                  <c:v>43970.677083333336</c:v>
                </c:pt>
                <c:pt idx="49885">
                  <c:v>43970.697916666664</c:v>
                </c:pt>
                <c:pt idx="49886">
                  <c:v>43970.71875</c:v>
                </c:pt>
                <c:pt idx="49887">
                  <c:v>43970.739583333336</c:v>
                </c:pt>
                <c:pt idx="49888">
                  <c:v>43970.760416666664</c:v>
                </c:pt>
                <c:pt idx="49889">
                  <c:v>43970.78125</c:v>
                </c:pt>
                <c:pt idx="49890">
                  <c:v>43970.802083333336</c:v>
                </c:pt>
                <c:pt idx="49891">
                  <c:v>43970.822916666664</c:v>
                </c:pt>
                <c:pt idx="49892">
                  <c:v>43970.84375</c:v>
                </c:pt>
                <c:pt idx="49893">
                  <c:v>43970.864583333336</c:v>
                </c:pt>
                <c:pt idx="49894">
                  <c:v>43970.885416666664</c:v>
                </c:pt>
                <c:pt idx="49895">
                  <c:v>43970.90625</c:v>
                </c:pt>
                <c:pt idx="49896">
                  <c:v>43970.927083333336</c:v>
                </c:pt>
                <c:pt idx="49897">
                  <c:v>43970.947916666664</c:v>
                </c:pt>
                <c:pt idx="49898">
                  <c:v>43970.96875</c:v>
                </c:pt>
                <c:pt idx="49899">
                  <c:v>43970.989583333336</c:v>
                </c:pt>
                <c:pt idx="49900">
                  <c:v>43971.010416666664</c:v>
                </c:pt>
                <c:pt idx="49901">
                  <c:v>43971.03125</c:v>
                </c:pt>
                <c:pt idx="49902">
                  <c:v>43971.052083333336</c:v>
                </c:pt>
                <c:pt idx="49903">
                  <c:v>43971.072916666664</c:v>
                </c:pt>
                <c:pt idx="49904">
                  <c:v>43971.09375</c:v>
                </c:pt>
                <c:pt idx="49905">
                  <c:v>43971.114583333336</c:v>
                </c:pt>
                <c:pt idx="49906">
                  <c:v>43971.135416666664</c:v>
                </c:pt>
                <c:pt idx="49907">
                  <c:v>43971.15625</c:v>
                </c:pt>
                <c:pt idx="49908">
                  <c:v>43971.177083333336</c:v>
                </c:pt>
                <c:pt idx="49909">
                  <c:v>43971.197916666664</c:v>
                </c:pt>
                <c:pt idx="49910">
                  <c:v>43971.21875</c:v>
                </c:pt>
                <c:pt idx="49911">
                  <c:v>43971.239583333336</c:v>
                </c:pt>
                <c:pt idx="49912">
                  <c:v>43971.260416666664</c:v>
                </c:pt>
                <c:pt idx="49913">
                  <c:v>43971.28125</c:v>
                </c:pt>
                <c:pt idx="49914">
                  <c:v>43971.302083333336</c:v>
                </c:pt>
                <c:pt idx="49915">
                  <c:v>43971.322916666664</c:v>
                </c:pt>
                <c:pt idx="49916">
                  <c:v>43971.34375</c:v>
                </c:pt>
                <c:pt idx="49917">
                  <c:v>43971.364583333336</c:v>
                </c:pt>
                <c:pt idx="49918">
                  <c:v>43971.385416666664</c:v>
                </c:pt>
                <c:pt idx="49919">
                  <c:v>43971.40625</c:v>
                </c:pt>
                <c:pt idx="49920">
                  <c:v>43971.427083333336</c:v>
                </c:pt>
                <c:pt idx="49921">
                  <c:v>43971.447916666664</c:v>
                </c:pt>
                <c:pt idx="49922">
                  <c:v>43971.46875</c:v>
                </c:pt>
                <c:pt idx="49923">
                  <c:v>43971.489583333336</c:v>
                </c:pt>
                <c:pt idx="49924">
                  <c:v>43971.510416666664</c:v>
                </c:pt>
                <c:pt idx="49925">
                  <c:v>43971.53125</c:v>
                </c:pt>
                <c:pt idx="49926">
                  <c:v>43971.552083333336</c:v>
                </c:pt>
                <c:pt idx="49927">
                  <c:v>43971.572916666664</c:v>
                </c:pt>
                <c:pt idx="49928">
                  <c:v>43971.59375</c:v>
                </c:pt>
                <c:pt idx="49929">
                  <c:v>43971.614583333336</c:v>
                </c:pt>
                <c:pt idx="49930">
                  <c:v>43971.635416666664</c:v>
                </c:pt>
                <c:pt idx="49931">
                  <c:v>43971.65625</c:v>
                </c:pt>
                <c:pt idx="49932">
                  <c:v>43971.677083333336</c:v>
                </c:pt>
                <c:pt idx="49933">
                  <c:v>43971.697916666664</c:v>
                </c:pt>
                <c:pt idx="49934">
                  <c:v>43971.71875</c:v>
                </c:pt>
                <c:pt idx="49935">
                  <c:v>43971.739583333336</c:v>
                </c:pt>
                <c:pt idx="49936">
                  <c:v>43971.760416666664</c:v>
                </c:pt>
                <c:pt idx="49937">
                  <c:v>43971.78125</c:v>
                </c:pt>
                <c:pt idx="49938">
                  <c:v>43971.802083333336</c:v>
                </c:pt>
                <c:pt idx="49939">
                  <c:v>43971.822916666664</c:v>
                </c:pt>
                <c:pt idx="49940">
                  <c:v>43971.84375</c:v>
                </c:pt>
                <c:pt idx="49941">
                  <c:v>43971.864583333336</c:v>
                </c:pt>
                <c:pt idx="49942">
                  <c:v>43971.885416666664</c:v>
                </c:pt>
                <c:pt idx="49943">
                  <c:v>43971.90625</c:v>
                </c:pt>
                <c:pt idx="49944">
                  <c:v>43971.927083333336</c:v>
                </c:pt>
                <c:pt idx="49945">
                  <c:v>43971.947916666664</c:v>
                </c:pt>
                <c:pt idx="49946">
                  <c:v>43971.96875</c:v>
                </c:pt>
                <c:pt idx="49947">
                  <c:v>43971.989583333336</c:v>
                </c:pt>
                <c:pt idx="49948">
                  <c:v>43972.010416666664</c:v>
                </c:pt>
                <c:pt idx="49949">
                  <c:v>43972.03125</c:v>
                </c:pt>
                <c:pt idx="49950">
                  <c:v>43972.052083333336</c:v>
                </c:pt>
                <c:pt idx="49951">
                  <c:v>43972.072916666664</c:v>
                </c:pt>
                <c:pt idx="49952">
                  <c:v>43972.09375</c:v>
                </c:pt>
                <c:pt idx="49953">
                  <c:v>43972.114583333336</c:v>
                </c:pt>
                <c:pt idx="49954">
                  <c:v>43972.135416666664</c:v>
                </c:pt>
                <c:pt idx="49955">
                  <c:v>43972.15625</c:v>
                </c:pt>
                <c:pt idx="49956">
                  <c:v>43972.177083333336</c:v>
                </c:pt>
                <c:pt idx="49957">
                  <c:v>43972.197916666664</c:v>
                </c:pt>
                <c:pt idx="49958">
                  <c:v>43972.21875</c:v>
                </c:pt>
                <c:pt idx="49959">
                  <c:v>43972.239583333336</c:v>
                </c:pt>
                <c:pt idx="49960">
                  <c:v>43972.260416666664</c:v>
                </c:pt>
                <c:pt idx="49961">
                  <c:v>43972.28125</c:v>
                </c:pt>
                <c:pt idx="49962">
                  <c:v>43972.302083333336</c:v>
                </c:pt>
                <c:pt idx="49963">
                  <c:v>43972.322916666664</c:v>
                </c:pt>
                <c:pt idx="49964">
                  <c:v>43972.34375</c:v>
                </c:pt>
                <c:pt idx="49965">
                  <c:v>43972.364583333336</c:v>
                </c:pt>
                <c:pt idx="49966">
                  <c:v>43972.385416666664</c:v>
                </c:pt>
                <c:pt idx="49967">
                  <c:v>43972.40625</c:v>
                </c:pt>
                <c:pt idx="49968">
                  <c:v>43972.427083333336</c:v>
                </c:pt>
                <c:pt idx="49969">
                  <c:v>43972.447916666664</c:v>
                </c:pt>
                <c:pt idx="49970">
                  <c:v>43972.46875</c:v>
                </c:pt>
                <c:pt idx="49971">
                  <c:v>43972.489583333336</c:v>
                </c:pt>
                <c:pt idx="49972">
                  <c:v>43972.510416666664</c:v>
                </c:pt>
                <c:pt idx="49973">
                  <c:v>43972.53125</c:v>
                </c:pt>
                <c:pt idx="49974">
                  <c:v>43972.552083333336</c:v>
                </c:pt>
                <c:pt idx="49975">
                  <c:v>43972.572916666664</c:v>
                </c:pt>
                <c:pt idx="49976">
                  <c:v>43972.59375</c:v>
                </c:pt>
                <c:pt idx="49977">
                  <c:v>43972.614583333336</c:v>
                </c:pt>
                <c:pt idx="49978">
                  <c:v>43972.635416666664</c:v>
                </c:pt>
                <c:pt idx="49979">
                  <c:v>43972.65625</c:v>
                </c:pt>
                <c:pt idx="49980">
                  <c:v>43972.677083333336</c:v>
                </c:pt>
                <c:pt idx="49981">
                  <c:v>43972.697916666664</c:v>
                </c:pt>
                <c:pt idx="49982">
                  <c:v>43972.71875</c:v>
                </c:pt>
                <c:pt idx="49983">
                  <c:v>43972.739583333336</c:v>
                </c:pt>
                <c:pt idx="49984">
                  <c:v>43972.760416666664</c:v>
                </c:pt>
                <c:pt idx="49985">
                  <c:v>43972.78125</c:v>
                </c:pt>
                <c:pt idx="49986">
                  <c:v>43972.802083333336</c:v>
                </c:pt>
                <c:pt idx="49987">
                  <c:v>43972.822916666664</c:v>
                </c:pt>
                <c:pt idx="49988">
                  <c:v>43972.84375</c:v>
                </c:pt>
                <c:pt idx="49989">
                  <c:v>43972.864583333336</c:v>
                </c:pt>
                <c:pt idx="49990">
                  <c:v>43972.885416666664</c:v>
                </c:pt>
                <c:pt idx="49991">
                  <c:v>43972.90625</c:v>
                </c:pt>
                <c:pt idx="49992">
                  <c:v>43972.927083333336</c:v>
                </c:pt>
                <c:pt idx="49993">
                  <c:v>43972.947916666664</c:v>
                </c:pt>
                <c:pt idx="49994">
                  <c:v>43972.96875</c:v>
                </c:pt>
                <c:pt idx="49995">
                  <c:v>43972.989583333336</c:v>
                </c:pt>
                <c:pt idx="49996">
                  <c:v>43973.010416666664</c:v>
                </c:pt>
                <c:pt idx="49997">
                  <c:v>43973.03125</c:v>
                </c:pt>
                <c:pt idx="49998">
                  <c:v>43973.052083333336</c:v>
                </c:pt>
                <c:pt idx="49999">
                  <c:v>43973.072916666664</c:v>
                </c:pt>
                <c:pt idx="50000">
                  <c:v>43973.09375</c:v>
                </c:pt>
                <c:pt idx="50001">
                  <c:v>43973.114583333336</c:v>
                </c:pt>
                <c:pt idx="50002">
                  <c:v>43973.135416666664</c:v>
                </c:pt>
                <c:pt idx="50003">
                  <c:v>43973.15625</c:v>
                </c:pt>
                <c:pt idx="50004">
                  <c:v>43973.177083333336</c:v>
                </c:pt>
                <c:pt idx="50005">
                  <c:v>43973.197916666664</c:v>
                </c:pt>
                <c:pt idx="50006">
                  <c:v>43973.21875</c:v>
                </c:pt>
                <c:pt idx="50007">
                  <c:v>43973.239583333336</c:v>
                </c:pt>
                <c:pt idx="50008">
                  <c:v>43973.260416666664</c:v>
                </c:pt>
                <c:pt idx="50009">
                  <c:v>43973.28125</c:v>
                </c:pt>
                <c:pt idx="50010">
                  <c:v>43973.302083333336</c:v>
                </c:pt>
                <c:pt idx="50011">
                  <c:v>43973.322916666664</c:v>
                </c:pt>
                <c:pt idx="50012">
                  <c:v>43973.34375</c:v>
                </c:pt>
                <c:pt idx="50013">
                  <c:v>43973.364583333336</c:v>
                </c:pt>
                <c:pt idx="50014">
                  <c:v>43973.385416666664</c:v>
                </c:pt>
                <c:pt idx="50015">
                  <c:v>43973.40625</c:v>
                </c:pt>
                <c:pt idx="50016">
                  <c:v>43973.427083333336</c:v>
                </c:pt>
                <c:pt idx="50017">
                  <c:v>43973.447916666664</c:v>
                </c:pt>
                <c:pt idx="50018">
                  <c:v>43973.46875</c:v>
                </c:pt>
                <c:pt idx="50019">
                  <c:v>43973.489583333336</c:v>
                </c:pt>
                <c:pt idx="50020">
                  <c:v>43973.510416666664</c:v>
                </c:pt>
                <c:pt idx="50021">
                  <c:v>43973.53125</c:v>
                </c:pt>
                <c:pt idx="50022">
                  <c:v>43973.552083333336</c:v>
                </c:pt>
                <c:pt idx="50023">
                  <c:v>43973.572916666664</c:v>
                </c:pt>
                <c:pt idx="50024">
                  <c:v>43973.59375</c:v>
                </c:pt>
                <c:pt idx="50025">
                  <c:v>43973.614583333336</c:v>
                </c:pt>
                <c:pt idx="50026">
                  <c:v>43973.635416666664</c:v>
                </c:pt>
                <c:pt idx="50027">
                  <c:v>43973.65625</c:v>
                </c:pt>
                <c:pt idx="50028">
                  <c:v>43973.677083333336</c:v>
                </c:pt>
                <c:pt idx="50029">
                  <c:v>43973.697916666664</c:v>
                </c:pt>
                <c:pt idx="50030">
                  <c:v>43973.71875</c:v>
                </c:pt>
                <c:pt idx="50031">
                  <c:v>43973.739583333336</c:v>
                </c:pt>
                <c:pt idx="50032">
                  <c:v>43973.760416666664</c:v>
                </c:pt>
                <c:pt idx="50033">
                  <c:v>43973.78125</c:v>
                </c:pt>
                <c:pt idx="50034">
                  <c:v>43973.802083333336</c:v>
                </c:pt>
                <c:pt idx="50035">
                  <c:v>43973.822916666664</c:v>
                </c:pt>
                <c:pt idx="50036">
                  <c:v>43973.84375</c:v>
                </c:pt>
                <c:pt idx="50037">
                  <c:v>43973.864583333336</c:v>
                </c:pt>
                <c:pt idx="50038">
                  <c:v>43973.885416666664</c:v>
                </c:pt>
                <c:pt idx="50039">
                  <c:v>43973.90625</c:v>
                </c:pt>
                <c:pt idx="50040">
                  <c:v>43973.927083333336</c:v>
                </c:pt>
                <c:pt idx="50041">
                  <c:v>43973.947916666664</c:v>
                </c:pt>
                <c:pt idx="50042">
                  <c:v>43973.96875</c:v>
                </c:pt>
                <c:pt idx="50043">
                  <c:v>43973.989583333336</c:v>
                </c:pt>
                <c:pt idx="50044">
                  <c:v>43974.010416666664</c:v>
                </c:pt>
                <c:pt idx="50045">
                  <c:v>43974.03125</c:v>
                </c:pt>
                <c:pt idx="50046">
                  <c:v>43974.052083333336</c:v>
                </c:pt>
                <c:pt idx="50047">
                  <c:v>43974.072916666664</c:v>
                </c:pt>
                <c:pt idx="50048">
                  <c:v>43974.09375</c:v>
                </c:pt>
                <c:pt idx="50049">
                  <c:v>43974.114583333336</c:v>
                </c:pt>
                <c:pt idx="50050">
                  <c:v>43974.135416666664</c:v>
                </c:pt>
                <c:pt idx="50051">
                  <c:v>43974.15625</c:v>
                </c:pt>
                <c:pt idx="50052">
                  <c:v>43974.177083333336</c:v>
                </c:pt>
                <c:pt idx="50053">
                  <c:v>43974.197916666664</c:v>
                </c:pt>
                <c:pt idx="50054">
                  <c:v>43974.21875</c:v>
                </c:pt>
                <c:pt idx="50055">
                  <c:v>43974.239583333336</c:v>
                </c:pt>
                <c:pt idx="50056">
                  <c:v>43974.260416666664</c:v>
                </c:pt>
                <c:pt idx="50057">
                  <c:v>43974.28125</c:v>
                </c:pt>
                <c:pt idx="50058">
                  <c:v>43974.302083333336</c:v>
                </c:pt>
                <c:pt idx="50059">
                  <c:v>43974.322916666664</c:v>
                </c:pt>
                <c:pt idx="50060">
                  <c:v>43974.34375</c:v>
                </c:pt>
                <c:pt idx="50061">
                  <c:v>43974.364583333336</c:v>
                </c:pt>
                <c:pt idx="50062">
                  <c:v>43974.385416666664</c:v>
                </c:pt>
                <c:pt idx="50063">
                  <c:v>43974.40625</c:v>
                </c:pt>
                <c:pt idx="50064">
                  <c:v>43974.427083333336</c:v>
                </c:pt>
                <c:pt idx="50065">
                  <c:v>43974.447916666664</c:v>
                </c:pt>
                <c:pt idx="50066">
                  <c:v>43974.46875</c:v>
                </c:pt>
                <c:pt idx="50067">
                  <c:v>43974.489583333336</c:v>
                </c:pt>
                <c:pt idx="50068">
                  <c:v>43974.510416666664</c:v>
                </c:pt>
                <c:pt idx="50069">
                  <c:v>43974.53125</c:v>
                </c:pt>
                <c:pt idx="50070">
                  <c:v>43974.552083333336</c:v>
                </c:pt>
                <c:pt idx="50071">
                  <c:v>43974.572916666664</c:v>
                </c:pt>
                <c:pt idx="50072">
                  <c:v>43974.59375</c:v>
                </c:pt>
                <c:pt idx="50073">
                  <c:v>43974.614583333336</c:v>
                </c:pt>
                <c:pt idx="50074">
                  <c:v>43974.635416666664</c:v>
                </c:pt>
                <c:pt idx="50075">
                  <c:v>43974.65625</c:v>
                </c:pt>
                <c:pt idx="50076">
                  <c:v>43974.677083333336</c:v>
                </c:pt>
                <c:pt idx="50077">
                  <c:v>43974.697916666664</c:v>
                </c:pt>
                <c:pt idx="50078">
                  <c:v>43974.71875</c:v>
                </c:pt>
                <c:pt idx="50079">
                  <c:v>43974.739583333336</c:v>
                </c:pt>
                <c:pt idx="50080">
                  <c:v>43974.760416666664</c:v>
                </c:pt>
                <c:pt idx="50081">
                  <c:v>43974.78125</c:v>
                </c:pt>
                <c:pt idx="50082">
                  <c:v>43974.802083333336</c:v>
                </c:pt>
                <c:pt idx="50083">
                  <c:v>43974.822916666664</c:v>
                </c:pt>
                <c:pt idx="50084">
                  <c:v>43974.84375</c:v>
                </c:pt>
                <c:pt idx="50085">
                  <c:v>43974.864583333336</c:v>
                </c:pt>
                <c:pt idx="50086">
                  <c:v>43974.885416666664</c:v>
                </c:pt>
                <c:pt idx="50087">
                  <c:v>43974.90625</c:v>
                </c:pt>
                <c:pt idx="50088">
                  <c:v>43974.927083333336</c:v>
                </c:pt>
                <c:pt idx="50089">
                  <c:v>43974.947916666664</c:v>
                </c:pt>
                <c:pt idx="50090">
                  <c:v>43974.96875</c:v>
                </c:pt>
                <c:pt idx="50091">
                  <c:v>43974.989583333336</c:v>
                </c:pt>
                <c:pt idx="50092">
                  <c:v>43975.010416666664</c:v>
                </c:pt>
                <c:pt idx="50093">
                  <c:v>43975.03125</c:v>
                </c:pt>
                <c:pt idx="50094">
                  <c:v>43975.052083333336</c:v>
                </c:pt>
                <c:pt idx="50095">
                  <c:v>43975.072916666664</c:v>
                </c:pt>
                <c:pt idx="50096">
                  <c:v>43975.09375</c:v>
                </c:pt>
                <c:pt idx="50097">
                  <c:v>43975.114583333336</c:v>
                </c:pt>
                <c:pt idx="50098">
                  <c:v>43975.135416666664</c:v>
                </c:pt>
                <c:pt idx="50099">
                  <c:v>43975.15625</c:v>
                </c:pt>
                <c:pt idx="50100">
                  <c:v>43975.177083333336</c:v>
                </c:pt>
                <c:pt idx="50101">
                  <c:v>43975.197916666664</c:v>
                </c:pt>
                <c:pt idx="50102">
                  <c:v>43975.21875</c:v>
                </c:pt>
                <c:pt idx="50103">
                  <c:v>43975.239583333336</c:v>
                </c:pt>
                <c:pt idx="50104">
                  <c:v>43975.260416666664</c:v>
                </c:pt>
                <c:pt idx="50105">
                  <c:v>43975.28125</c:v>
                </c:pt>
                <c:pt idx="50106">
                  <c:v>43975.302083333336</c:v>
                </c:pt>
                <c:pt idx="50107">
                  <c:v>43975.322916666664</c:v>
                </c:pt>
                <c:pt idx="50108">
                  <c:v>43975.34375</c:v>
                </c:pt>
                <c:pt idx="50109">
                  <c:v>43975.364583333336</c:v>
                </c:pt>
                <c:pt idx="50110">
                  <c:v>43975.385416666664</c:v>
                </c:pt>
                <c:pt idx="50111">
                  <c:v>43975.40625</c:v>
                </c:pt>
                <c:pt idx="50112">
                  <c:v>43975.427083333336</c:v>
                </c:pt>
                <c:pt idx="50113">
                  <c:v>43975.447916666664</c:v>
                </c:pt>
                <c:pt idx="50114">
                  <c:v>43975.46875</c:v>
                </c:pt>
                <c:pt idx="50115">
                  <c:v>43975.489583333336</c:v>
                </c:pt>
                <c:pt idx="50116">
                  <c:v>43975.510416666664</c:v>
                </c:pt>
                <c:pt idx="50117">
                  <c:v>43975.53125</c:v>
                </c:pt>
                <c:pt idx="50118">
                  <c:v>43975.552083333336</c:v>
                </c:pt>
                <c:pt idx="50119">
                  <c:v>43975.572916666664</c:v>
                </c:pt>
                <c:pt idx="50120">
                  <c:v>43975.59375</c:v>
                </c:pt>
                <c:pt idx="50121">
                  <c:v>43975.614583333336</c:v>
                </c:pt>
                <c:pt idx="50122">
                  <c:v>43975.635416666664</c:v>
                </c:pt>
                <c:pt idx="50123">
                  <c:v>43975.65625</c:v>
                </c:pt>
                <c:pt idx="50124">
                  <c:v>43975.677083333336</c:v>
                </c:pt>
                <c:pt idx="50125">
                  <c:v>43975.697916666664</c:v>
                </c:pt>
                <c:pt idx="50126">
                  <c:v>43975.71875</c:v>
                </c:pt>
                <c:pt idx="50127">
                  <c:v>43975.739583333336</c:v>
                </c:pt>
                <c:pt idx="50128">
                  <c:v>43975.760416666664</c:v>
                </c:pt>
                <c:pt idx="50129">
                  <c:v>43975.78125</c:v>
                </c:pt>
                <c:pt idx="50130">
                  <c:v>43975.802083333336</c:v>
                </c:pt>
                <c:pt idx="50131">
                  <c:v>43975.822916666664</c:v>
                </c:pt>
                <c:pt idx="50132">
                  <c:v>43975.84375</c:v>
                </c:pt>
                <c:pt idx="50133">
                  <c:v>43975.864583333336</c:v>
                </c:pt>
                <c:pt idx="50134">
                  <c:v>43975.885416666664</c:v>
                </c:pt>
                <c:pt idx="50135">
                  <c:v>43975.90625</c:v>
                </c:pt>
                <c:pt idx="50136">
                  <c:v>43975.927083333336</c:v>
                </c:pt>
                <c:pt idx="50137">
                  <c:v>43975.947916666664</c:v>
                </c:pt>
                <c:pt idx="50138">
                  <c:v>43975.96875</c:v>
                </c:pt>
                <c:pt idx="50139">
                  <c:v>43975.989583333336</c:v>
                </c:pt>
                <c:pt idx="50140">
                  <c:v>43976.010416666664</c:v>
                </c:pt>
                <c:pt idx="50141">
                  <c:v>43976.03125</c:v>
                </c:pt>
                <c:pt idx="50142">
                  <c:v>43976.052083333336</c:v>
                </c:pt>
                <c:pt idx="50143">
                  <c:v>43976.072916666664</c:v>
                </c:pt>
                <c:pt idx="50144">
                  <c:v>43976.09375</c:v>
                </c:pt>
                <c:pt idx="50145">
                  <c:v>43976.114583333336</c:v>
                </c:pt>
                <c:pt idx="50146">
                  <c:v>43976.135416666664</c:v>
                </c:pt>
                <c:pt idx="50147">
                  <c:v>43976.15625</c:v>
                </c:pt>
                <c:pt idx="50148">
                  <c:v>43976.177083333336</c:v>
                </c:pt>
                <c:pt idx="50149">
                  <c:v>43976.197916666664</c:v>
                </c:pt>
                <c:pt idx="50150">
                  <c:v>43976.21875</c:v>
                </c:pt>
                <c:pt idx="50151">
                  <c:v>43976.239583333336</c:v>
                </c:pt>
                <c:pt idx="50152">
                  <c:v>43976.260416666664</c:v>
                </c:pt>
                <c:pt idx="50153">
                  <c:v>43976.28125</c:v>
                </c:pt>
                <c:pt idx="50154">
                  <c:v>43976.302083333336</c:v>
                </c:pt>
                <c:pt idx="50155">
                  <c:v>43976.322916666664</c:v>
                </c:pt>
                <c:pt idx="50156">
                  <c:v>43976.34375</c:v>
                </c:pt>
                <c:pt idx="50157">
                  <c:v>43976.364583333336</c:v>
                </c:pt>
                <c:pt idx="50158">
                  <c:v>43976.385416666664</c:v>
                </c:pt>
                <c:pt idx="50159">
                  <c:v>43976.40625</c:v>
                </c:pt>
                <c:pt idx="50160">
                  <c:v>43976.427083333336</c:v>
                </c:pt>
                <c:pt idx="50161">
                  <c:v>43976.447916666664</c:v>
                </c:pt>
                <c:pt idx="50162">
                  <c:v>43976.46875</c:v>
                </c:pt>
                <c:pt idx="50163">
                  <c:v>43976.489583333336</c:v>
                </c:pt>
                <c:pt idx="50164">
                  <c:v>43976.510416666664</c:v>
                </c:pt>
                <c:pt idx="50165">
                  <c:v>43976.53125</c:v>
                </c:pt>
                <c:pt idx="50166">
                  <c:v>43976.552083333336</c:v>
                </c:pt>
                <c:pt idx="50167">
                  <c:v>43976.572916666664</c:v>
                </c:pt>
                <c:pt idx="50168">
                  <c:v>43976.59375</c:v>
                </c:pt>
                <c:pt idx="50169">
                  <c:v>43976.614583333336</c:v>
                </c:pt>
                <c:pt idx="50170">
                  <c:v>43976.635416666664</c:v>
                </c:pt>
                <c:pt idx="50171">
                  <c:v>43976.65625</c:v>
                </c:pt>
                <c:pt idx="50172">
                  <c:v>43976.677083333336</c:v>
                </c:pt>
                <c:pt idx="50173">
                  <c:v>43976.697916666664</c:v>
                </c:pt>
                <c:pt idx="50174">
                  <c:v>43976.71875</c:v>
                </c:pt>
                <c:pt idx="50175">
                  <c:v>43976.739583333336</c:v>
                </c:pt>
                <c:pt idx="50176">
                  <c:v>43976.760416666664</c:v>
                </c:pt>
                <c:pt idx="50177">
                  <c:v>43976.78125</c:v>
                </c:pt>
                <c:pt idx="50178">
                  <c:v>43976.802083333336</c:v>
                </c:pt>
                <c:pt idx="50179">
                  <c:v>43976.822916666664</c:v>
                </c:pt>
                <c:pt idx="50180">
                  <c:v>43976.84375</c:v>
                </c:pt>
                <c:pt idx="50181">
                  <c:v>43976.864583333336</c:v>
                </c:pt>
                <c:pt idx="50182">
                  <c:v>43976.885416666664</c:v>
                </c:pt>
                <c:pt idx="50183">
                  <c:v>43976.90625</c:v>
                </c:pt>
                <c:pt idx="50184">
                  <c:v>43976.927083333336</c:v>
                </c:pt>
                <c:pt idx="50185">
                  <c:v>43976.947916666664</c:v>
                </c:pt>
                <c:pt idx="50186">
                  <c:v>43976.96875</c:v>
                </c:pt>
                <c:pt idx="50187">
                  <c:v>43976.989583333336</c:v>
                </c:pt>
                <c:pt idx="50188">
                  <c:v>43977.010416666664</c:v>
                </c:pt>
                <c:pt idx="50189">
                  <c:v>43977.03125</c:v>
                </c:pt>
                <c:pt idx="50190">
                  <c:v>43977.052083333336</c:v>
                </c:pt>
                <c:pt idx="50191">
                  <c:v>43977.072916666664</c:v>
                </c:pt>
                <c:pt idx="50192">
                  <c:v>43977.09375</c:v>
                </c:pt>
                <c:pt idx="50193">
                  <c:v>43977.114583333336</c:v>
                </c:pt>
                <c:pt idx="50194">
                  <c:v>43977.135416666664</c:v>
                </c:pt>
                <c:pt idx="50195">
                  <c:v>43977.15625</c:v>
                </c:pt>
                <c:pt idx="50196">
                  <c:v>43977.177083333336</c:v>
                </c:pt>
                <c:pt idx="50197">
                  <c:v>43977.197916666664</c:v>
                </c:pt>
                <c:pt idx="50198">
                  <c:v>43977.21875</c:v>
                </c:pt>
                <c:pt idx="50199">
                  <c:v>43977.239583333336</c:v>
                </c:pt>
                <c:pt idx="50200">
                  <c:v>43977.260416666664</c:v>
                </c:pt>
                <c:pt idx="50201">
                  <c:v>43977.28125</c:v>
                </c:pt>
                <c:pt idx="50202">
                  <c:v>43977.302083333336</c:v>
                </c:pt>
                <c:pt idx="50203">
                  <c:v>43977.322916666664</c:v>
                </c:pt>
                <c:pt idx="50204">
                  <c:v>43977.34375</c:v>
                </c:pt>
                <c:pt idx="50205">
                  <c:v>43977.364583333336</c:v>
                </c:pt>
                <c:pt idx="50206">
                  <c:v>43977.385416666664</c:v>
                </c:pt>
                <c:pt idx="50207">
                  <c:v>43977.40625</c:v>
                </c:pt>
                <c:pt idx="50208">
                  <c:v>43977.427083333336</c:v>
                </c:pt>
                <c:pt idx="50209">
                  <c:v>43977.447916666664</c:v>
                </c:pt>
                <c:pt idx="50210">
                  <c:v>43977.46875</c:v>
                </c:pt>
                <c:pt idx="50211">
                  <c:v>43977.489583333336</c:v>
                </c:pt>
                <c:pt idx="50212">
                  <c:v>43977.510416666664</c:v>
                </c:pt>
                <c:pt idx="50213">
                  <c:v>43977.53125</c:v>
                </c:pt>
                <c:pt idx="50214">
                  <c:v>43977.552083333336</c:v>
                </c:pt>
                <c:pt idx="50215">
                  <c:v>43977.572916666664</c:v>
                </c:pt>
                <c:pt idx="50216">
                  <c:v>43977.59375</c:v>
                </c:pt>
                <c:pt idx="50217">
                  <c:v>43977.614583333336</c:v>
                </c:pt>
                <c:pt idx="50218">
                  <c:v>43977.635416666664</c:v>
                </c:pt>
                <c:pt idx="50219">
                  <c:v>43977.65625</c:v>
                </c:pt>
                <c:pt idx="50220">
                  <c:v>43977.677083333336</c:v>
                </c:pt>
                <c:pt idx="50221">
                  <c:v>43977.697916666664</c:v>
                </c:pt>
                <c:pt idx="50222">
                  <c:v>43977.71875</c:v>
                </c:pt>
                <c:pt idx="50223">
                  <c:v>43977.739583333336</c:v>
                </c:pt>
                <c:pt idx="50224">
                  <c:v>43977.760416666664</c:v>
                </c:pt>
                <c:pt idx="50225">
                  <c:v>43977.78125</c:v>
                </c:pt>
                <c:pt idx="50226">
                  <c:v>43977.802083333336</c:v>
                </c:pt>
                <c:pt idx="50227">
                  <c:v>43977.822916666664</c:v>
                </c:pt>
                <c:pt idx="50228">
                  <c:v>43977.84375</c:v>
                </c:pt>
                <c:pt idx="50229">
                  <c:v>43977.864583333336</c:v>
                </c:pt>
                <c:pt idx="50230">
                  <c:v>43977.885416666664</c:v>
                </c:pt>
                <c:pt idx="50231">
                  <c:v>43977.90625</c:v>
                </c:pt>
                <c:pt idx="50232">
                  <c:v>43977.927083333336</c:v>
                </c:pt>
                <c:pt idx="50233">
                  <c:v>43977.947916666664</c:v>
                </c:pt>
                <c:pt idx="50234">
                  <c:v>43977.96875</c:v>
                </c:pt>
                <c:pt idx="50235">
                  <c:v>43977.989583333336</c:v>
                </c:pt>
                <c:pt idx="50236">
                  <c:v>43978.010416666664</c:v>
                </c:pt>
                <c:pt idx="50237">
                  <c:v>43978.03125</c:v>
                </c:pt>
                <c:pt idx="50238">
                  <c:v>43978.052083333336</c:v>
                </c:pt>
                <c:pt idx="50239">
                  <c:v>43978.072916666664</c:v>
                </c:pt>
                <c:pt idx="50240">
                  <c:v>43978.09375</c:v>
                </c:pt>
                <c:pt idx="50241">
                  <c:v>43978.114583333336</c:v>
                </c:pt>
                <c:pt idx="50242">
                  <c:v>43978.135416666664</c:v>
                </c:pt>
                <c:pt idx="50243">
                  <c:v>43978.15625</c:v>
                </c:pt>
                <c:pt idx="50244">
                  <c:v>43978.177083333336</c:v>
                </c:pt>
                <c:pt idx="50245">
                  <c:v>43978.197916666664</c:v>
                </c:pt>
                <c:pt idx="50246">
                  <c:v>43978.21875</c:v>
                </c:pt>
                <c:pt idx="50247">
                  <c:v>43978.239583333336</c:v>
                </c:pt>
                <c:pt idx="50248">
                  <c:v>43978.260416666664</c:v>
                </c:pt>
                <c:pt idx="50249">
                  <c:v>43978.28125</c:v>
                </c:pt>
                <c:pt idx="50250">
                  <c:v>43978.302083333336</c:v>
                </c:pt>
                <c:pt idx="50251">
                  <c:v>43978.322916666664</c:v>
                </c:pt>
                <c:pt idx="50252">
                  <c:v>43978.34375</c:v>
                </c:pt>
                <c:pt idx="50253">
                  <c:v>43978.364583333336</c:v>
                </c:pt>
                <c:pt idx="50254">
                  <c:v>43978.385416666664</c:v>
                </c:pt>
                <c:pt idx="50255">
                  <c:v>43978.40625</c:v>
                </c:pt>
                <c:pt idx="50256">
                  <c:v>43978.427083333336</c:v>
                </c:pt>
                <c:pt idx="50257">
                  <c:v>43978.447916666664</c:v>
                </c:pt>
                <c:pt idx="50258">
                  <c:v>43978.46875</c:v>
                </c:pt>
                <c:pt idx="50259">
                  <c:v>43978.489583333336</c:v>
                </c:pt>
                <c:pt idx="50260">
                  <c:v>43978.510416666664</c:v>
                </c:pt>
                <c:pt idx="50261">
                  <c:v>43978.53125</c:v>
                </c:pt>
                <c:pt idx="50262">
                  <c:v>43978.552083333336</c:v>
                </c:pt>
                <c:pt idx="50263">
                  <c:v>43978.572916666664</c:v>
                </c:pt>
                <c:pt idx="50264">
                  <c:v>43978.59375</c:v>
                </c:pt>
                <c:pt idx="50265">
                  <c:v>43978.614583333336</c:v>
                </c:pt>
                <c:pt idx="50266">
                  <c:v>43978.635416666664</c:v>
                </c:pt>
                <c:pt idx="50267">
                  <c:v>43978.65625</c:v>
                </c:pt>
                <c:pt idx="50268">
                  <c:v>43978.677083333336</c:v>
                </c:pt>
                <c:pt idx="50269">
                  <c:v>43978.697916666664</c:v>
                </c:pt>
                <c:pt idx="50270">
                  <c:v>43978.71875</c:v>
                </c:pt>
                <c:pt idx="50271">
                  <c:v>43978.739583333336</c:v>
                </c:pt>
                <c:pt idx="50272">
                  <c:v>43978.760416666664</c:v>
                </c:pt>
                <c:pt idx="50273">
                  <c:v>43978.78125</c:v>
                </c:pt>
                <c:pt idx="50274">
                  <c:v>43978.802083333336</c:v>
                </c:pt>
                <c:pt idx="50275">
                  <c:v>43978.822916666664</c:v>
                </c:pt>
                <c:pt idx="50276">
                  <c:v>43978.84375</c:v>
                </c:pt>
                <c:pt idx="50277">
                  <c:v>43978.864583333336</c:v>
                </c:pt>
                <c:pt idx="50278">
                  <c:v>43978.885416666664</c:v>
                </c:pt>
                <c:pt idx="50279">
                  <c:v>43978.90625</c:v>
                </c:pt>
                <c:pt idx="50280">
                  <c:v>43978.927083333336</c:v>
                </c:pt>
                <c:pt idx="50281">
                  <c:v>43978.947916666664</c:v>
                </c:pt>
                <c:pt idx="50282">
                  <c:v>43978.96875</c:v>
                </c:pt>
                <c:pt idx="50283">
                  <c:v>43978.989583333336</c:v>
                </c:pt>
                <c:pt idx="50284">
                  <c:v>43979.010416666664</c:v>
                </c:pt>
                <c:pt idx="50285">
                  <c:v>43979.03125</c:v>
                </c:pt>
                <c:pt idx="50286">
                  <c:v>43979.052083333336</c:v>
                </c:pt>
                <c:pt idx="50287">
                  <c:v>43979.072916666664</c:v>
                </c:pt>
                <c:pt idx="50288">
                  <c:v>43979.09375</c:v>
                </c:pt>
                <c:pt idx="50289">
                  <c:v>43979.114583333336</c:v>
                </c:pt>
                <c:pt idx="50290">
                  <c:v>43979.135416666664</c:v>
                </c:pt>
                <c:pt idx="50291">
                  <c:v>43979.15625</c:v>
                </c:pt>
                <c:pt idx="50292">
                  <c:v>43979.177083333336</c:v>
                </c:pt>
                <c:pt idx="50293">
                  <c:v>43979.197916666664</c:v>
                </c:pt>
                <c:pt idx="50294">
                  <c:v>43979.21875</c:v>
                </c:pt>
                <c:pt idx="50295">
                  <c:v>43979.239583333336</c:v>
                </c:pt>
                <c:pt idx="50296">
                  <c:v>43979.260416666664</c:v>
                </c:pt>
                <c:pt idx="50297">
                  <c:v>43979.28125</c:v>
                </c:pt>
                <c:pt idx="50298">
                  <c:v>43979.302083333336</c:v>
                </c:pt>
                <c:pt idx="50299">
                  <c:v>43979.322916666664</c:v>
                </c:pt>
                <c:pt idx="50300">
                  <c:v>43979.34375</c:v>
                </c:pt>
                <c:pt idx="50301">
                  <c:v>43979.364583333336</c:v>
                </c:pt>
                <c:pt idx="50302">
                  <c:v>43979.385416666664</c:v>
                </c:pt>
                <c:pt idx="50303">
                  <c:v>43979.40625</c:v>
                </c:pt>
                <c:pt idx="50304">
                  <c:v>43979.427083333336</c:v>
                </c:pt>
                <c:pt idx="50305">
                  <c:v>43979.447916666664</c:v>
                </c:pt>
                <c:pt idx="50306">
                  <c:v>43979.46875</c:v>
                </c:pt>
                <c:pt idx="50307">
                  <c:v>43979.489583333336</c:v>
                </c:pt>
                <c:pt idx="50308">
                  <c:v>43979.510416666664</c:v>
                </c:pt>
                <c:pt idx="50309">
                  <c:v>43979.53125</c:v>
                </c:pt>
                <c:pt idx="50310">
                  <c:v>43979.552083333336</c:v>
                </c:pt>
                <c:pt idx="50311">
                  <c:v>43979.572916666664</c:v>
                </c:pt>
                <c:pt idx="50312">
                  <c:v>43979.59375</c:v>
                </c:pt>
                <c:pt idx="50313">
                  <c:v>43979.614583333336</c:v>
                </c:pt>
                <c:pt idx="50314">
                  <c:v>43979.635416666664</c:v>
                </c:pt>
                <c:pt idx="50315">
                  <c:v>43979.65625</c:v>
                </c:pt>
                <c:pt idx="50316">
                  <c:v>43979.677083333336</c:v>
                </c:pt>
                <c:pt idx="50317">
                  <c:v>43979.697916666664</c:v>
                </c:pt>
                <c:pt idx="50318">
                  <c:v>43979.71875</c:v>
                </c:pt>
                <c:pt idx="50319">
                  <c:v>43979.739583333336</c:v>
                </c:pt>
                <c:pt idx="50320">
                  <c:v>43979.760416666664</c:v>
                </c:pt>
                <c:pt idx="50321">
                  <c:v>43979.78125</c:v>
                </c:pt>
                <c:pt idx="50322">
                  <c:v>43979.802083333336</c:v>
                </c:pt>
                <c:pt idx="50323">
                  <c:v>43979.822916666664</c:v>
                </c:pt>
                <c:pt idx="50324">
                  <c:v>43979.84375</c:v>
                </c:pt>
                <c:pt idx="50325">
                  <c:v>43979.864583333336</c:v>
                </c:pt>
                <c:pt idx="50326">
                  <c:v>43979.885416666664</c:v>
                </c:pt>
                <c:pt idx="50327">
                  <c:v>43979.90625</c:v>
                </c:pt>
                <c:pt idx="50328">
                  <c:v>43979.927083333336</c:v>
                </c:pt>
                <c:pt idx="50329">
                  <c:v>43979.947916666664</c:v>
                </c:pt>
                <c:pt idx="50330">
                  <c:v>43979.96875</c:v>
                </c:pt>
                <c:pt idx="50331">
                  <c:v>43979.989583333336</c:v>
                </c:pt>
                <c:pt idx="50332">
                  <c:v>43980.010416666664</c:v>
                </c:pt>
                <c:pt idx="50333">
                  <c:v>43980.03125</c:v>
                </c:pt>
                <c:pt idx="50334">
                  <c:v>43980.052083333336</c:v>
                </c:pt>
                <c:pt idx="50335">
                  <c:v>43980.072916666664</c:v>
                </c:pt>
                <c:pt idx="50336">
                  <c:v>43980.09375</c:v>
                </c:pt>
                <c:pt idx="50337">
                  <c:v>43980.114583333336</c:v>
                </c:pt>
                <c:pt idx="50338">
                  <c:v>43980.135416666664</c:v>
                </c:pt>
                <c:pt idx="50339">
                  <c:v>43980.15625</c:v>
                </c:pt>
                <c:pt idx="50340">
                  <c:v>43980.177083333336</c:v>
                </c:pt>
                <c:pt idx="50341">
                  <c:v>43980.197916666664</c:v>
                </c:pt>
                <c:pt idx="50342">
                  <c:v>43980.21875</c:v>
                </c:pt>
                <c:pt idx="50343">
                  <c:v>43980.239583333336</c:v>
                </c:pt>
                <c:pt idx="50344">
                  <c:v>43980.260416666664</c:v>
                </c:pt>
                <c:pt idx="50345">
                  <c:v>43980.28125</c:v>
                </c:pt>
                <c:pt idx="50346">
                  <c:v>43980.302083333336</c:v>
                </c:pt>
                <c:pt idx="50347">
                  <c:v>43980.322916666664</c:v>
                </c:pt>
                <c:pt idx="50348">
                  <c:v>43980.34375</c:v>
                </c:pt>
                <c:pt idx="50349">
                  <c:v>43980.364583333336</c:v>
                </c:pt>
                <c:pt idx="50350">
                  <c:v>43980.385416666664</c:v>
                </c:pt>
                <c:pt idx="50351">
                  <c:v>43980.40625</c:v>
                </c:pt>
                <c:pt idx="50352">
                  <c:v>43980.427083333336</c:v>
                </c:pt>
                <c:pt idx="50353">
                  <c:v>43980.447916666664</c:v>
                </c:pt>
                <c:pt idx="50354">
                  <c:v>43980.46875</c:v>
                </c:pt>
                <c:pt idx="50355">
                  <c:v>43980.489583333336</c:v>
                </c:pt>
                <c:pt idx="50356">
                  <c:v>43980.510416666664</c:v>
                </c:pt>
                <c:pt idx="50357">
                  <c:v>43980.53125</c:v>
                </c:pt>
                <c:pt idx="50358">
                  <c:v>43980.552083333336</c:v>
                </c:pt>
                <c:pt idx="50359">
                  <c:v>43980.572916666664</c:v>
                </c:pt>
                <c:pt idx="50360">
                  <c:v>43980.59375</c:v>
                </c:pt>
                <c:pt idx="50361">
                  <c:v>43980.614583333336</c:v>
                </c:pt>
                <c:pt idx="50362">
                  <c:v>43980.635416666664</c:v>
                </c:pt>
                <c:pt idx="50363">
                  <c:v>43980.65625</c:v>
                </c:pt>
                <c:pt idx="50364">
                  <c:v>43980.677083333336</c:v>
                </c:pt>
                <c:pt idx="50365">
                  <c:v>43980.697916666664</c:v>
                </c:pt>
                <c:pt idx="50366">
                  <c:v>43980.71875</c:v>
                </c:pt>
                <c:pt idx="50367">
                  <c:v>43980.739583333336</c:v>
                </c:pt>
                <c:pt idx="50368">
                  <c:v>43980.760416666664</c:v>
                </c:pt>
                <c:pt idx="50369">
                  <c:v>43980.78125</c:v>
                </c:pt>
                <c:pt idx="50370">
                  <c:v>43980.802083333336</c:v>
                </c:pt>
                <c:pt idx="50371">
                  <c:v>43980.822916666664</c:v>
                </c:pt>
                <c:pt idx="50372">
                  <c:v>43980.84375</c:v>
                </c:pt>
                <c:pt idx="50373">
                  <c:v>43980.864583333336</c:v>
                </c:pt>
                <c:pt idx="50374">
                  <c:v>43980.885416666664</c:v>
                </c:pt>
                <c:pt idx="50375">
                  <c:v>43980.90625</c:v>
                </c:pt>
                <c:pt idx="50376">
                  <c:v>43980.927083333336</c:v>
                </c:pt>
                <c:pt idx="50377">
                  <c:v>43980.947916666664</c:v>
                </c:pt>
                <c:pt idx="50378">
                  <c:v>43980.96875</c:v>
                </c:pt>
                <c:pt idx="50379">
                  <c:v>43980.989583333336</c:v>
                </c:pt>
                <c:pt idx="50380">
                  <c:v>43981.010416666664</c:v>
                </c:pt>
                <c:pt idx="50381">
                  <c:v>43981.03125</c:v>
                </c:pt>
                <c:pt idx="50382">
                  <c:v>43981.052083333336</c:v>
                </c:pt>
                <c:pt idx="50383">
                  <c:v>43981.072916666664</c:v>
                </c:pt>
                <c:pt idx="50384">
                  <c:v>43981.09375</c:v>
                </c:pt>
                <c:pt idx="50385">
                  <c:v>43981.114583333336</c:v>
                </c:pt>
                <c:pt idx="50386">
                  <c:v>43981.135416666664</c:v>
                </c:pt>
                <c:pt idx="50387">
                  <c:v>43981.15625</c:v>
                </c:pt>
                <c:pt idx="50388">
                  <c:v>43981.177083333336</c:v>
                </c:pt>
                <c:pt idx="50389">
                  <c:v>43981.197916666664</c:v>
                </c:pt>
                <c:pt idx="50390">
                  <c:v>43981.21875</c:v>
                </c:pt>
                <c:pt idx="50391">
                  <c:v>43981.239583333336</c:v>
                </c:pt>
                <c:pt idx="50392">
                  <c:v>43981.260416666664</c:v>
                </c:pt>
                <c:pt idx="50393">
                  <c:v>43981.28125</c:v>
                </c:pt>
                <c:pt idx="50394">
                  <c:v>43981.302083333336</c:v>
                </c:pt>
                <c:pt idx="50395">
                  <c:v>43981.322916666664</c:v>
                </c:pt>
                <c:pt idx="50396">
                  <c:v>43981.34375</c:v>
                </c:pt>
                <c:pt idx="50397">
                  <c:v>43981.364583333336</c:v>
                </c:pt>
                <c:pt idx="50398">
                  <c:v>43981.385416666664</c:v>
                </c:pt>
                <c:pt idx="50399">
                  <c:v>43981.40625</c:v>
                </c:pt>
                <c:pt idx="50400">
                  <c:v>43981.427083333336</c:v>
                </c:pt>
                <c:pt idx="50401">
                  <c:v>43981.447916666664</c:v>
                </c:pt>
                <c:pt idx="50402">
                  <c:v>43981.46875</c:v>
                </c:pt>
                <c:pt idx="50403">
                  <c:v>43981.489583333336</c:v>
                </c:pt>
                <c:pt idx="50404">
                  <c:v>43981.510416666664</c:v>
                </c:pt>
                <c:pt idx="50405">
                  <c:v>43981.53125</c:v>
                </c:pt>
                <c:pt idx="50406">
                  <c:v>43981.552083333336</c:v>
                </c:pt>
                <c:pt idx="50407">
                  <c:v>43981.572916666664</c:v>
                </c:pt>
                <c:pt idx="50408">
                  <c:v>43981.59375</c:v>
                </c:pt>
                <c:pt idx="50409">
                  <c:v>43981.614583333336</c:v>
                </c:pt>
                <c:pt idx="50410">
                  <c:v>43981.635416666664</c:v>
                </c:pt>
                <c:pt idx="50411">
                  <c:v>43981.65625</c:v>
                </c:pt>
                <c:pt idx="50412">
                  <c:v>43981.677083333336</c:v>
                </c:pt>
                <c:pt idx="50413">
                  <c:v>43981.697916666664</c:v>
                </c:pt>
                <c:pt idx="50414">
                  <c:v>43981.71875</c:v>
                </c:pt>
                <c:pt idx="50415">
                  <c:v>43981.739583333336</c:v>
                </c:pt>
                <c:pt idx="50416">
                  <c:v>43981.760416666664</c:v>
                </c:pt>
                <c:pt idx="50417">
                  <c:v>43981.78125</c:v>
                </c:pt>
                <c:pt idx="50418">
                  <c:v>43981.802083333336</c:v>
                </c:pt>
                <c:pt idx="50419">
                  <c:v>43981.822916666664</c:v>
                </c:pt>
                <c:pt idx="50420">
                  <c:v>43981.84375</c:v>
                </c:pt>
                <c:pt idx="50421">
                  <c:v>43981.864583333336</c:v>
                </c:pt>
                <c:pt idx="50422">
                  <c:v>43981.885416666664</c:v>
                </c:pt>
                <c:pt idx="50423">
                  <c:v>43981.90625</c:v>
                </c:pt>
                <c:pt idx="50424">
                  <c:v>43981.927083333336</c:v>
                </c:pt>
                <c:pt idx="50425">
                  <c:v>43981.947916666664</c:v>
                </c:pt>
                <c:pt idx="50426">
                  <c:v>43981.96875</c:v>
                </c:pt>
                <c:pt idx="50427">
                  <c:v>43981.989583333336</c:v>
                </c:pt>
                <c:pt idx="50428">
                  <c:v>43982.010416666664</c:v>
                </c:pt>
                <c:pt idx="50429">
                  <c:v>43982.03125</c:v>
                </c:pt>
                <c:pt idx="50430">
                  <c:v>43982.052083333336</c:v>
                </c:pt>
                <c:pt idx="50431">
                  <c:v>43982.072916666664</c:v>
                </c:pt>
                <c:pt idx="50432">
                  <c:v>43982.09375</c:v>
                </c:pt>
                <c:pt idx="50433">
                  <c:v>43982.114583333336</c:v>
                </c:pt>
                <c:pt idx="50434">
                  <c:v>43982.135416666664</c:v>
                </c:pt>
                <c:pt idx="50435">
                  <c:v>43982.15625</c:v>
                </c:pt>
                <c:pt idx="50436">
                  <c:v>43982.177083333336</c:v>
                </c:pt>
                <c:pt idx="50437">
                  <c:v>43982.197916666664</c:v>
                </c:pt>
                <c:pt idx="50438">
                  <c:v>43982.21875</c:v>
                </c:pt>
                <c:pt idx="50439">
                  <c:v>43982.239583333336</c:v>
                </c:pt>
                <c:pt idx="50440">
                  <c:v>43982.260416666664</c:v>
                </c:pt>
                <c:pt idx="50441">
                  <c:v>43982.28125</c:v>
                </c:pt>
                <c:pt idx="50442">
                  <c:v>43982.302083333336</c:v>
                </c:pt>
                <c:pt idx="50443">
                  <c:v>43982.322916666664</c:v>
                </c:pt>
                <c:pt idx="50444">
                  <c:v>43982.34375</c:v>
                </c:pt>
                <c:pt idx="50445">
                  <c:v>43982.364583333336</c:v>
                </c:pt>
                <c:pt idx="50446">
                  <c:v>43982.385416666664</c:v>
                </c:pt>
                <c:pt idx="50447">
                  <c:v>43982.40625</c:v>
                </c:pt>
                <c:pt idx="50448">
                  <c:v>43982.427083333336</c:v>
                </c:pt>
                <c:pt idx="50449">
                  <c:v>43982.447916666664</c:v>
                </c:pt>
                <c:pt idx="50450">
                  <c:v>43982.46875</c:v>
                </c:pt>
                <c:pt idx="50451">
                  <c:v>43982.489583333336</c:v>
                </c:pt>
                <c:pt idx="50452">
                  <c:v>43982.510416666664</c:v>
                </c:pt>
                <c:pt idx="50453">
                  <c:v>43982.53125</c:v>
                </c:pt>
                <c:pt idx="50454">
                  <c:v>43982.552083333336</c:v>
                </c:pt>
                <c:pt idx="50455">
                  <c:v>43982.572916666664</c:v>
                </c:pt>
                <c:pt idx="50456">
                  <c:v>43982.59375</c:v>
                </c:pt>
                <c:pt idx="50457">
                  <c:v>43982.614583333336</c:v>
                </c:pt>
                <c:pt idx="50458">
                  <c:v>43982.635416666664</c:v>
                </c:pt>
                <c:pt idx="50459">
                  <c:v>43982.65625</c:v>
                </c:pt>
                <c:pt idx="50460">
                  <c:v>43982.677083333336</c:v>
                </c:pt>
                <c:pt idx="50461">
                  <c:v>43982.697916666664</c:v>
                </c:pt>
                <c:pt idx="50462">
                  <c:v>43982.71875</c:v>
                </c:pt>
                <c:pt idx="50463">
                  <c:v>43982.739583333336</c:v>
                </c:pt>
                <c:pt idx="50464">
                  <c:v>43982.760416666664</c:v>
                </c:pt>
                <c:pt idx="50465">
                  <c:v>43982.78125</c:v>
                </c:pt>
                <c:pt idx="50466">
                  <c:v>43982.802083333336</c:v>
                </c:pt>
                <c:pt idx="50467">
                  <c:v>43982.822916666664</c:v>
                </c:pt>
                <c:pt idx="50468">
                  <c:v>43982.84375</c:v>
                </c:pt>
                <c:pt idx="50469">
                  <c:v>43982.864583333336</c:v>
                </c:pt>
                <c:pt idx="50470">
                  <c:v>43982.885416666664</c:v>
                </c:pt>
                <c:pt idx="50471">
                  <c:v>43982.90625</c:v>
                </c:pt>
                <c:pt idx="50472">
                  <c:v>43982.927083333336</c:v>
                </c:pt>
                <c:pt idx="50473">
                  <c:v>43982.947916666664</c:v>
                </c:pt>
                <c:pt idx="50474">
                  <c:v>43982.96875</c:v>
                </c:pt>
                <c:pt idx="50475">
                  <c:v>43982.989583333336</c:v>
                </c:pt>
                <c:pt idx="50476">
                  <c:v>43983.010416666664</c:v>
                </c:pt>
                <c:pt idx="50477">
                  <c:v>43983.03125</c:v>
                </c:pt>
                <c:pt idx="50478">
                  <c:v>43983.052083333336</c:v>
                </c:pt>
                <c:pt idx="50479">
                  <c:v>43983.072916666664</c:v>
                </c:pt>
                <c:pt idx="50480">
                  <c:v>43983.09375</c:v>
                </c:pt>
                <c:pt idx="50481">
                  <c:v>43983.114583333336</c:v>
                </c:pt>
                <c:pt idx="50482">
                  <c:v>43983.135416666664</c:v>
                </c:pt>
                <c:pt idx="50483">
                  <c:v>43983.15625</c:v>
                </c:pt>
                <c:pt idx="50484">
                  <c:v>43983.177083333336</c:v>
                </c:pt>
                <c:pt idx="50485">
                  <c:v>43983.197916666664</c:v>
                </c:pt>
                <c:pt idx="50486">
                  <c:v>43983.21875</c:v>
                </c:pt>
                <c:pt idx="50487">
                  <c:v>43983.239583333336</c:v>
                </c:pt>
                <c:pt idx="50488">
                  <c:v>43983.260416666664</c:v>
                </c:pt>
                <c:pt idx="50489">
                  <c:v>43983.28125</c:v>
                </c:pt>
                <c:pt idx="50490">
                  <c:v>43983.302083333336</c:v>
                </c:pt>
                <c:pt idx="50491">
                  <c:v>43983.322916666664</c:v>
                </c:pt>
                <c:pt idx="50492">
                  <c:v>43983.34375</c:v>
                </c:pt>
                <c:pt idx="50493">
                  <c:v>43983.364583333336</c:v>
                </c:pt>
                <c:pt idx="50494">
                  <c:v>43983.385416666664</c:v>
                </c:pt>
                <c:pt idx="50495">
                  <c:v>43983.40625</c:v>
                </c:pt>
                <c:pt idx="50496">
                  <c:v>43983.427083333336</c:v>
                </c:pt>
                <c:pt idx="50497">
                  <c:v>43983.447916666664</c:v>
                </c:pt>
                <c:pt idx="50498">
                  <c:v>43983.46875</c:v>
                </c:pt>
                <c:pt idx="50499">
                  <c:v>43983.489583333336</c:v>
                </c:pt>
                <c:pt idx="50500">
                  <c:v>43983.510416666664</c:v>
                </c:pt>
                <c:pt idx="50501">
                  <c:v>43983.53125</c:v>
                </c:pt>
                <c:pt idx="50502">
                  <c:v>43983.552083333336</c:v>
                </c:pt>
                <c:pt idx="50503">
                  <c:v>43983.572916666664</c:v>
                </c:pt>
                <c:pt idx="50504">
                  <c:v>43983.59375</c:v>
                </c:pt>
                <c:pt idx="50505">
                  <c:v>43983.614583333336</c:v>
                </c:pt>
                <c:pt idx="50506">
                  <c:v>43983.635416666664</c:v>
                </c:pt>
                <c:pt idx="50507">
                  <c:v>43983.65625</c:v>
                </c:pt>
                <c:pt idx="50508">
                  <c:v>43983.677083333336</c:v>
                </c:pt>
                <c:pt idx="50509">
                  <c:v>43983.697916666664</c:v>
                </c:pt>
                <c:pt idx="50510">
                  <c:v>43983.71875</c:v>
                </c:pt>
                <c:pt idx="50511">
                  <c:v>43983.739583333336</c:v>
                </c:pt>
                <c:pt idx="50512">
                  <c:v>43983.760416666664</c:v>
                </c:pt>
                <c:pt idx="50513">
                  <c:v>43983.78125</c:v>
                </c:pt>
                <c:pt idx="50514">
                  <c:v>43983.802083333336</c:v>
                </c:pt>
                <c:pt idx="50515">
                  <c:v>43983.822916666664</c:v>
                </c:pt>
                <c:pt idx="50516">
                  <c:v>43983.84375</c:v>
                </c:pt>
                <c:pt idx="50517">
                  <c:v>43983.864583333336</c:v>
                </c:pt>
                <c:pt idx="50518">
                  <c:v>43983.885416666664</c:v>
                </c:pt>
                <c:pt idx="50519">
                  <c:v>43983.90625</c:v>
                </c:pt>
                <c:pt idx="50520">
                  <c:v>43983.927083333336</c:v>
                </c:pt>
                <c:pt idx="50521">
                  <c:v>43983.947916666664</c:v>
                </c:pt>
                <c:pt idx="50522">
                  <c:v>43983.96875</c:v>
                </c:pt>
                <c:pt idx="50523">
                  <c:v>43983.989583333336</c:v>
                </c:pt>
                <c:pt idx="50524">
                  <c:v>43984.010416666664</c:v>
                </c:pt>
                <c:pt idx="50525">
                  <c:v>43984.03125</c:v>
                </c:pt>
                <c:pt idx="50526">
                  <c:v>43984.052083333336</c:v>
                </c:pt>
                <c:pt idx="50527">
                  <c:v>43984.072916666664</c:v>
                </c:pt>
                <c:pt idx="50528">
                  <c:v>43984.09375</c:v>
                </c:pt>
                <c:pt idx="50529">
                  <c:v>43984.114583333336</c:v>
                </c:pt>
                <c:pt idx="50530">
                  <c:v>43984.135416666664</c:v>
                </c:pt>
                <c:pt idx="50531">
                  <c:v>43984.15625</c:v>
                </c:pt>
                <c:pt idx="50532">
                  <c:v>43984.177083333336</c:v>
                </c:pt>
                <c:pt idx="50533">
                  <c:v>43984.197916666664</c:v>
                </c:pt>
                <c:pt idx="50534">
                  <c:v>43984.21875</c:v>
                </c:pt>
                <c:pt idx="50535">
                  <c:v>43984.239583333336</c:v>
                </c:pt>
                <c:pt idx="50536">
                  <c:v>43984.260416666664</c:v>
                </c:pt>
                <c:pt idx="50537">
                  <c:v>43984.28125</c:v>
                </c:pt>
                <c:pt idx="50538">
                  <c:v>43984.302083333336</c:v>
                </c:pt>
                <c:pt idx="50539">
                  <c:v>43984.322916666664</c:v>
                </c:pt>
                <c:pt idx="50540">
                  <c:v>43984.34375</c:v>
                </c:pt>
                <c:pt idx="50541">
                  <c:v>43984.364583333336</c:v>
                </c:pt>
                <c:pt idx="50542">
                  <c:v>43984.385416666664</c:v>
                </c:pt>
                <c:pt idx="50543">
                  <c:v>43984.40625</c:v>
                </c:pt>
                <c:pt idx="50544">
                  <c:v>43984.427083333336</c:v>
                </c:pt>
                <c:pt idx="50545">
                  <c:v>43984.447916666664</c:v>
                </c:pt>
                <c:pt idx="50546">
                  <c:v>43984.46875</c:v>
                </c:pt>
                <c:pt idx="50547">
                  <c:v>43984.489583333336</c:v>
                </c:pt>
                <c:pt idx="50548">
                  <c:v>43984.510416666664</c:v>
                </c:pt>
                <c:pt idx="50549">
                  <c:v>43984.53125</c:v>
                </c:pt>
                <c:pt idx="50550">
                  <c:v>43984.552083333336</c:v>
                </c:pt>
                <c:pt idx="50551">
                  <c:v>43984.572916666664</c:v>
                </c:pt>
                <c:pt idx="50552">
                  <c:v>43984.59375</c:v>
                </c:pt>
                <c:pt idx="50553">
                  <c:v>43984.614583333336</c:v>
                </c:pt>
                <c:pt idx="50554">
                  <c:v>43984.635416666664</c:v>
                </c:pt>
                <c:pt idx="50555">
                  <c:v>43984.65625</c:v>
                </c:pt>
                <c:pt idx="50556">
                  <c:v>43984.677083333336</c:v>
                </c:pt>
                <c:pt idx="50557">
                  <c:v>43984.697916666664</c:v>
                </c:pt>
                <c:pt idx="50558">
                  <c:v>43984.71875</c:v>
                </c:pt>
                <c:pt idx="50559">
                  <c:v>43984.739583333336</c:v>
                </c:pt>
                <c:pt idx="50560">
                  <c:v>43984.760416666664</c:v>
                </c:pt>
                <c:pt idx="50561">
                  <c:v>43984.78125</c:v>
                </c:pt>
                <c:pt idx="50562">
                  <c:v>43984.802083333336</c:v>
                </c:pt>
                <c:pt idx="50563">
                  <c:v>43984.822916666664</c:v>
                </c:pt>
                <c:pt idx="50564">
                  <c:v>43984.84375</c:v>
                </c:pt>
                <c:pt idx="50565">
                  <c:v>43984.864583333336</c:v>
                </c:pt>
                <c:pt idx="50566">
                  <c:v>43984.885416666664</c:v>
                </c:pt>
                <c:pt idx="50567">
                  <c:v>43984.90625</c:v>
                </c:pt>
                <c:pt idx="50568">
                  <c:v>43984.927083333336</c:v>
                </c:pt>
                <c:pt idx="50569">
                  <c:v>43984.947916666664</c:v>
                </c:pt>
                <c:pt idx="50570">
                  <c:v>43984.96875</c:v>
                </c:pt>
                <c:pt idx="50571">
                  <c:v>43984.989583333336</c:v>
                </c:pt>
                <c:pt idx="50572">
                  <c:v>43985.010416666664</c:v>
                </c:pt>
                <c:pt idx="50573">
                  <c:v>43985.03125</c:v>
                </c:pt>
                <c:pt idx="50574">
                  <c:v>43985.052083333336</c:v>
                </c:pt>
                <c:pt idx="50575">
                  <c:v>43985.072916666664</c:v>
                </c:pt>
                <c:pt idx="50576">
                  <c:v>43985.09375</c:v>
                </c:pt>
                <c:pt idx="50577">
                  <c:v>43985.114583333336</c:v>
                </c:pt>
                <c:pt idx="50578">
                  <c:v>43985.135416666664</c:v>
                </c:pt>
                <c:pt idx="50579">
                  <c:v>43985.15625</c:v>
                </c:pt>
                <c:pt idx="50580">
                  <c:v>43985.177083333336</c:v>
                </c:pt>
                <c:pt idx="50581">
                  <c:v>43985.197916666664</c:v>
                </c:pt>
                <c:pt idx="50582">
                  <c:v>43985.21875</c:v>
                </c:pt>
                <c:pt idx="50583">
                  <c:v>43985.239583333336</c:v>
                </c:pt>
                <c:pt idx="50584">
                  <c:v>43985.260416666664</c:v>
                </c:pt>
                <c:pt idx="50585">
                  <c:v>43985.28125</c:v>
                </c:pt>
                <c:pt idx="50586">
                  <c:v>43985.302083333336</c:v>
                </c:pt>
                <c:pt idx="50587">
                  <c:v>43985.322916666664</c:v>
                </c:pt>
                <c:pt idx="50588">
                  <c:v>43985.34375</c:v>
                </c:pt>
                <c:pt idx="50589">
                  <c:v>43985.364583333336</c:v>
                </c:pt>
                <c:pt idx="50590">
                  <c:v>43985.385416666664</c:v>
                </c:pt>
                <c:pt idx="50591">
                  <c:v>43985.40625</c:v>
                </c:pt>
                <c:pt idx="50592">
                  <c:v>43985.427083333336</c:v>
                </c:pt>
                <c:pt idx="50593">
                  <c:v>43985.447916666664</c:v>
                </c:pt>
                <c:pt idx="50594">
                  <c:v>43985.46875</c:v>
                </c:pt>
                <c:pt idx="50595">
                  <c:v>43985.489583333336</c:v>
                </c:pt>
                <c:pt idx="50596">
                  <c:v>43985.510416666664</c:v>
                </c:pt>
                <c:pt idx="50597">
                  <c:v>43985.53125</c:v>
                </c:pt>
                <c:pt idx="50598">
                  <c:v>43985.552083333336</c:v>
                </c:pt>
                <c:pt idx="50599">
                  <c:v>43985.572916666664</c:v>
                </c:pt>
                <c:pt idx="50600">
                  <c:v>43985.59375</c:v>
                </c:pt>
                <c:pt idx="50601">
                  <c:v>43985.614583333336</c:v>
                </c:pt>
                <c:pt idx="50602">
                  <c:v>43985.635416666664</c:v>
                </c:pt>
                <c:pt idx="50603">
                  <c:v>43985.65625</c:v>
                </c:pt>
                <c:pt idx="50604">
                  <c:v>43985.677083333336</c:v>
                </c:pt>
                <c:pt idx="50605">
                  <c:v>43985.697916666664</c:v>
                </c:pt>
                <c:pt idx="50606">
                  <c:v>43985.71875</c:v>
                </c:pt>
                <c:pt idx="50607">
                  <c:v>43985.739583333336</c:v>
                </c:pt>
                <c:pt idx="50608">
                  <c:v>43985.760416666664</c:v>
                </c:pt>
                <c:pt idx="50609">
                  <c:v>43985.78125</c:v>
                </c:pt>
                <c:pt idx="50610">
                  <c:v>43985.802083333336</c:v>
                </c:pt>
                <c:pt idx="50611">
                  <c:v>43985.822916666664</c:v>
                </c:pt>
                <c:pt idx="50612">
                  <c:v>43985.84375</c:v>
                </c:pt>
                <c:pt idx="50613">
                  <c:v>43985.864583333336</c:v>
                </c:pt>
                <c:pt idx="50614">
                  <c:v>43985.885416666664</c:v>
                </c:pt>
                <c:pt idx="50615">
                  <c:v>43985.90625</c:v>
                </c:pt>
                <c:pt idx="50616">
                  <c:v>43985.927083333336</c:v>
                </c:pt>
                <c:pt idx="50617">
                  <c:v>43985.947916666664</c:v>
                </c:pt>
                <c:pt idx="50618">
                  <c:v>43985.96875</c:v>
                </c:pt>
                <c:pt idx="50619">
                  <c:v>43985.989583333336</c:v>
                </c:pt>
                <c:pt idx="50620">
                  <c:v>43986.010416666664</c:v>
                </c:pt>
                <c:pt idx="50621">
                  <c:v>43986.03125</c:v>
                </c:pt>
                <c:pt idx="50622">
                  <c:v>43986.052083333336</c:v>
                </c:pt>
                <c:pt idx="50623">
                  <c:v>43986.072916666664</c:v>
                </c:pt>
                <c:pt idx="50624">
                  <c:v>43986.09375</c:v>
                </c:pt>
                <c:pt idx="50625">
                  <c:v>43986.114583333336</c:v>
                </c:pt>
                <c:pt idx="50626">
                  <c:v>43986.135416666664</c:v>
                </c:pt>
                <c:pt idx="50627">
                  <c:v>43986.15625</c:v>
                </c:pt>
                <c:pt idx="50628">
                  <c:v>43986.177083333336</c:v>
                </c:pt>
                <c:pt idx="50629">
                  <c:v>43986.197916666664</c:v>
                </c:pt>
                <c:pt idx="50630">
                  <c:v>43986.21875</c:v>
                </c:pt>
                <c:pt idx="50631">
                  <c:v>43986.239583333336</c:v>
                </c:pt>
                <c:pt idx="50632">
                  <c:v>43986.260416666664</c:v>
                </c:pt>
                <c:pt idx="50633">
                  <c:v>43986.28125</c:v>
                </c:pt>
                <c:pt idx="50634">
                  <c:v>43986.302083333336</c:v>
                </c:pt>
                <c:pt idx="50635">
                  <c:v>43986.322916666664</c:v>
                </c:pt>
                <c:pt idx="50636">
                  <c:v>43986.34375</c:v>
                </c:pt>
                <c:pt idx="50637">
                  <c:v>43986.364583333336</c:v>
                </c:pt>
                <c:pt idx="50638">
                  <c:v>43986.385416666664</c:v>
                </c:pt>
                <c:pt idx="50639">
                  <c:v>43986.40625</c:v>
                </c:pt>
                <c:pt idx="50640">
                  <c:v>43986.427083333336</c:v>
                </c:pt>
                <c:pt idx="50641">
                  <c:v>43986.447916666664</c:v>
                </c:pt>
                <c:pt idx="50642">
                  <c:v>43986.46875</c:v>
                </c:pt>
                <c:pt idx="50643">
                  <c:v>43986.489583333336</c:v>
                </c:pt>
                <c:pt idx="50644">
                  <c:v>43986.510416666664</c:v>
                </c:pt>
                <c:pt idx="50645">
                  <c:v>43986.53125</c:v>
                </c:pt>
                <c:pt idx="50646">
                  <c:v>43986.552083333336</c:v>
                </c:pt>
                <c:pt idx="50647">
                  <c:v>43986.572916666664</c:v>
                </c:pt>
                <c:pt idx="50648">
                  <c:v>43986.59375</c:v>
                </c:pt>
                <c:pt idx="50649">
                  <c:v>43986.614583333336</c:v>
                </c:pt>
                <c:pt idx="50650">
                  <c:v>43986.635416666664</c:v>
                </c:pt>
                <c:pt idx="50651">
                  <c:v>43986.65625</c:v>
                </c:pt>
                <c:pt idx="50652">
                  <c:v>43986.677083333336</c:v>
                </c:pt>
                <c:pt idx="50653">
                  <c:v>43986.697916666664</c:v>
                </c:pt>
                <c:pt idx="50654">
                  <c:v>43986.71875</c:v>
                </c:pt>
                <c:pt idx="50655">
                  <c:v>43986.739583333336</c:v>
                </c:pt>
                <c:pt idx="50656">
                  <c:v>43986.760416666664</c:v>
                </c:pt>
                <c:pt idx="50657">
                  <c:v>43986.78125</c:v>
                </c:pt>
                <c:pt idx="50658">
                  <c:v>43986.802083333336</c:v>
                </c:pt>
                <c:pt idx="50659">
                  <c:v>43986.822916666664</c:v>
                </c:pt>
                <c:pt idx="50660">
                  <c:v>43986.84375</c:v>
                </c:pt>
                <c:pt idx="50661">
                  <c:v>43986.864583333336</c:v>
                </c:pt>
                <c:pt idx="50662">
                  <c:v>43986.885416666664</c:v>
                </c:pt>
                <c:pt idx="50663">
                  <c:v>43986.90625</c:v>
                </c:pt>
                <c:pt idx="50664">
                  <c:v>43986.927083333336</c:v>
                </c:pt>
                <c:pt idx="50665">
                  <c:v>43986.947916666664</c:v>
                </c:pt>
                <c:pt idx="50666">
                  <c:v>43986.96875</c:v>
                </c:pt>
                <c:pt idx="50667">
                  <c:v>43986.989583333336</c:v>
                </c:pt>
                <c:pt idx="50668">
                  <c:v>43987.010416666664</c:v>
                </c:pt>
                <c:pt idx="50669">
                  <c:v>43987.03125</c:v>
                </c:pt>
                <c:pt idx="50670">
                  <c:v>43987.052083333336</c:v>
                </c:pt>
                <c:pt idx="50671">
                  <c:v>43987.072916666664</c:v>
                </c:pt>
                <c:pt idx="50672">
                  <c:v>43987.09375</c:v>
                </c:pt>
                <c:pt idx="50673">
                  <c:v>43987.114583333336</c:v>
                </c:pt>
                <c:pt idx="50674">
                  <c:v>43987.135416666664</c:v>
                </c:pt>
                <c:pt idx="50675">
                  <c:v>43987.15625</c:v>
                </c:pt>
                <c:pt idx="50676">
                  <c:v>43987.177083333336</c:v>
                </c:pt>
                <c:pt idx="50677">
                  <c:v>43987.197916666664</c:v>
                </c:pt>
                <c:pt idx="50678">
                  <c:v>43987.21875</c:v>
                </c:pt>
                <c:pt idx="50679">
                  <c:v>43987.239583333336</c:v>
                </c:pt>
                <c:pt idx="50680">
                  <c:v>43987.260416666664</c:v>
                </c:pt>
                <c:pt idx="50681">
                  <c:v>43987.28125</c:v>
                </c:pt>
                <c:pt idx="50682">
                  <c:v>43987.302083333336</c:v>
                </c:pt>
                <c:pt idx="50683">
                  <c:v>43987.322916666664</c:v>
                </c:pt>
                <c:pt idx="50684">
                  <c:v>43987.34375</c:v>
                </c:pt>
                <c:pt idx="50685">
                  <c:v>43987.364583333336</c:v>
                </c:pt>
                <c:pt idx="50686">
                  <c:v>43987.385416666664</c:v>
                </c:pt>
                <c:pt idx="50687">
                  <c:v>43987.40625</c:v>
                </c:pt>
                <c:pt idx="50688">
                  <c:v>43987.427083333336</c:v>
                </c:pt>
                <c:pt idx="50689">
                  <c:v>43987.447916666664</c:v>
                </c:pt>
                <c:pt idx="50690">
                  <c:v>43987.46875</c:v>
                </c:pt>
                <c:pt idx="50691">
                  <c:v>43987.489583333336</c:v>
                </c:pt>
                <c:pt idx="50692">
                  <c:v>43987.510416666664</c:v>
                </c:pt>
                <c:pt idx="50693">
                  <c:v>43987.53125</c:v>
                </c:pt>
                <c:pt idx="50694">
                  <c:v>43987.552083333336</c:v>
                </c:pt>
                <c:pt idx="50695">
                  <c:v>43987.572916666664</c:v>
                </c:pt>
                <c:pt idx="50696">
                  <c:v>43987.59375</c:v>
                </c:pt>
                <c:pt idx="50697">
                  <c:v>43987.614583333336</c:v>
                </c:pt>
                <c:pt idx="50698">
                  <c:v>43987.635416666664</c:v>
                </c:pt>
                <c:pt idx="50699">
                  <c:v>43987.65625</c:v>
                </c:pt>
                <c:pt idx="50700">
                  <c:v>43987.677083333336</c:v>
                </c:pt>
                <c:pt idx="50701">
                  <c:v>43987.697916666664</c:v>
                </c:pt>
                <c:pt idx="50702">
                  <c:v>43987.71875</c:v>
                </c:pt>
                <c:pt idx="50703">
                  <c:v>43987.739583333336</c:v>
                </c:pt>
                <c:pt idx="50704">
                  <c:v>43987.760416666664</c:v>
                </c:pt>
                <c:pt idx="50705">
                  <c:v>43987.78125</c:v>
                </c:pt>
                <c:pt idx="50706">
                  <c:v>43987.802083333336</c:v>
                </c:pt>
                <c:pt idx="50707">
                  <c:v>43987.822916666664</c:v>
                </c:pt>
                <c:pt idx="50708">
                  <c:v>43987.84375</c:v>
                </c:pt>
                <c:pt idx="50709">
                  <c:v>43987.864583333336</c:v>
                </c:pt>
                <c:pt idx="50710">
                  <c:v>43987.885416666664</c:v>
                </c:pt>
                <c:pt idx="50711">
                  <c:v>43987.90625</c:v>
                </c:pt>
                <c:pt idx="50712">
                  <c:v>43987.927083333336</c:v>
                </c:pt>
                <c:pt idx="50713">
                  <c:v>43987.947916666664</c:v>
                </c:pt>
                <c:pt idx="50714">
                  <c:v>43987.96875</c:v>
                </c:pt>
                <c:pt idx="50715">
                  <c:v>43987.989583333336</c:v>
                </c:pt>
                <c:pt idx="50716">
                  <c:v>43988.010416666664</c:v>
                </c:pt>
                <c:pt idx="50717">
                  <c:v>43988.03125</c:v>
                </c:pt>
                <c:pt idx="50718">
                  <c:v>43988.052083333336</c:v>
                </c:pt>
                <c:pt idx="50719">
                  <c:v>43988.072916666664</c:v>
                </c:pt>
                <c:pt idx="50720">
                  <c:v>43988.09375</c:v>
                </c:pt>
                <c:pt idx="50721">
                  <c:v>43988.114583333336</c:v>
                </c:pt>
                <c:pt idx="50722">
                  <c:v>43988.135416666664</c:v>
                </c:pt>
                <c:pt idx="50723">
                  <c:v>43988.15625</c:v>
                </c:pt>
                <c:pt idx="50724">
                  <c:v>43988.177083333336</c:v>
                </c:pt>
                <c:pt idx="50725">
                  <c:v>43988.197916666664</c:v>
                </c:pt>
                <c:pt idx="50726">
                  <c:v>43988.21875</c:v>
                </c:pt>
                <c:pt idx="50727">
                  <c:v>43988.239583333336</c:v>
                </c:pt>
                <c:pt idx="50728">
                  <c:v>43988.260416666664</c:v>
                </c:pt>
                <c:pt idx="50729">
                  <c:v>43988.28125</c:v>
                </c:pt>
                <c:pt idx="50730">
                  <c:v>43988.302083333336</c:v>
                </c:pt>
                <c:pt idx="50731">
                  <c:v>43988.322916666664</c:v>
                </c:pt>
                <c:pt idx="50732">
                  <c:v>43988.34375</c:v>
                </c:pt>
                <c:pt idx="50733">
                  <c:v>43988.364583333336</c:v>
                </c:pt>
                <c:pt idx="50734">
                  <c:v>43988.385416666664</c:v>
                </c:pt>
                <c:pt idx="50735">
                  <c:v>43988.40625</c:v>
                </c:pt>
                <c:pt idx="50736">
                  <c:v>43988.427083333336</c:v>
                </c:pt>
                <c:pt idx="50737">
                  <c:v>43988.447916666664</c:v>
                </c:pt>
                <c:pt idx="50738">
                  <c:v>43988.46875</c:v>
                </c:pt>
                <c:pt idx="50739">
                  <c:v>43988.489583333336</c:v>
                </c:pt>
                <c:pt idx="50740">
                  <c:v>43988.510416666664</c:v>
                </c:pt>
                <c:pt idx="50741">
                  <c:v>43988.53125</c:v>
                </c:pt>
                <c:pt idx="50742">
                  <c:v>43988.552083333336</c:v>
                </c:pt>
                <c:pt idx="50743">
                  <c:v>43988.572916666664</c:v>
                </c:pt>
                <c:pt idx="50744">
                  <c:v>43988.59375</c:v>
                </c:pt>
                <c:pt idx="50745">
                  <c:v>43988.614583333336</c:v>
                </c:pt>
                <c:pt idx="50746">
                  <c:v>43988.635416666664</c:v>
                </c:pt>
                <c:pt idx="50747">
                  <c:v>43988.65625</c:v>
                </c:pt>
                <c:pt idx="50748">
                  <c:v>43988.677083333336</c:v>
                </c:pt>
                <c:pt idx="50749">
                  <c:v>43988.697916666664</c:v>
                </c:pt>
                <c:pt idx="50750">
                  <c:v>43988.71875</c:v>
                </c:pt>
                <c:pt idx="50751">
                  <c:v>43988.739583333336</c:v>
                </c:pt>
                <c:pt idx="50752">
                  <c:v>43988.760416666664</c:v>
                </c:pt>
                <c:pt idx="50753">
                  <c:v>43988.78125</c:v>
                </c:pt>
                <c:pt idx="50754">
                  <c:v>43988.802083333336</c:v>
                </c:pt>
                <c:pt idx="50755">
                  <c:v>43988.822916666664</c:v>
                </c:pt>
                <c:pt idx="50756">
                  <c:v>43988.84375</c:v>
                </c:pt>
                <c:pt idx="50757">
                  <c:v>43988.864583333336</c:v>
                </c:pt>
                <c:pt idx="50758">
                  <c:v>43988.885416666664</c:v>
                </c:pt>
                <c:pt idx="50759">
                  <c:v>43988.90625</c:v>
                </c:pt>
                <c:pt idx="50760">
                  <c:v>43988.927083333336</c:v>
                </c:pt>
                <c:pt idx="50761">
                  <c:v>43988.947916666664</c:v>
                </c:pt>
                <c:pt idx="50762">
                  <c:v>43988.96875</c:v>
                </c:pt>
                <c:pt idx="50763">
                  <c:v>43988.989583333336</c:v>
                </c:pt>
                <c:pt idx="50764">
                  <c:v>43989.010416666664</c:v>
                </c:pt>
                <c:pt idx="50765">
                  <c:v>43989.03125</c:v>
                </c:pt>
                <c:pt idx="50766">
                  <c:v>43989.052083333336</c:v>
                </c:pt>
                <c:pt idx="50767">
                  <c:v>43989.072916666664</c:v>
                </c:pt>
                <c:pt idx="50768">
                  <c:v>43989.09375</c:v>
                </c:pt>
                <c:pt idx="50769">
                  <c:v>43989.114583333336</c:v>
                </c:pt>
                <c:pt idx="50770">
                  <c:v>43989.135416666664</c:v>
                </c:pt>
                <c:pt idx="50771">
                  <c:v>43989.15625</c:v>
                </c:pt>
                <c:pt idx="50772">
                  <c:v>43989.177083333336</c:v>
                </c:pt>
                <c:pt idx="50773">
                  <c:v>43989.197916666664</c:v>
                </c:pt>
                <c:pt idx="50774">
                  <c:v>43989.21875</c:v>
                </c:pt>
                <c:pt idx="50775">
                  <c:v>43989.239583333336</c:v>
                </c:pt>
                <c:pt idx="50776">
                  <c:v>43989.260416666664</c:v>
                </c:pt>
                <c:pt idx="50777">
                  <c:v>43989.28125</c:v>
                </c:pt>
                <c:pt idx="50778">
                  <c:v>43989.302083333336</c:v>
                </c:pt>
                <c:pt idx="50779">
                  <c:v>43989.322916666664</c:v>
                </c:pt>
                <c:pt idx="50780">
                  <c:v>43989.34375</c:v>
                </c:pt>
                <c:pt idx="50781">
                  <c:v>43989.364583333336</c:v>
                </c:pt>
                <c:pt idx="50782">
                  <c:v>43989.385416666664</c:v>
                </c:pt>
                <c:pt idx="50783">
                  <c:v>43989.40625</c:v>
                </c:pt>
                <c:pt idx="50784">
                  <c:v>43989.427083333336</c:v>
                </c:pt>
                <c:pt idx="50785">
                  <c:v>43989.447916666664</c:v>
                </c:pt>
                <c:pt idx="50786">
                  <c:v>43989.46875</c:v>
                </c:pt>
                <c:pt idx="50787">
                  <c:v>43989.489583333336</c:v>
                </c:pt>
                <c:pt idx="50788">
                  <c:v>43989.510416666664</c:v>
                </c:pt>
                <c:pt idx="50789">
                  <c:v>43989.53125</c:v>
                </c:pt>
                <c:pt idx="50790">
                  <c:v>43989.552083333336</c:v>
                </c:pt>
                <c:pt idx="50791">
                  <c:v>43989.572916666664</c:v>
                </c:pt>
                <c:pt idx="50792">
                  <c:v>43989.59375</c:v>
                </c:pt>
                <c:pt idx="50793">
                  <c:v>43989.614583333336</c:v>
                </c:pt>
                <c:pt idx="50794">
                  <c:v>43989.635416666664</c:v>
                </c:pt>
                <c:pt idx="50795">
                  <c:v>43989.65625</c:v>
                </c:pt>
                <c:pt idx="50796">
                  <c:v>43989.677083333336</c:v>
                </c:pt>
                <c:pt idx="50797">
                  <c:v>43989.697916666664</c:v>
                </c:pt>
                <c:pt idx="50798">
                  <c:v>43989.71875</c:v>
                </c:pt>
                <c:pt idx="50799">
                  <c:v>43989.739583333336</c:v>
                </c:pt>
                <c:pt idx="50800">
                  <c:v>43989.760416666664</c:v>
                </c:pt>
                <c:pt idx="50801">
                  <c:v>43989.78125</c:v>
                </c:pt>
                <c:pt idx="50802">
                  <c:v>43989.802083333336</c:v>
                </c:pt>
                <c:pt idx="50803">
                  <c:v>43989.822916666664</c:v>
                </c:pt>
                <c:pt idx="50804">
                  <c:v>43989.84375</c:v>
                </c:pt>
                <c:pt idx="50805">
                  <c:v>43989.864583333336</c:v>
                </c:pt>
                <c:pt idx="50806">
                  <c:v>43989.885416666664</c:v>
                </c:pt>
                <c:pt idx="50807">
                  <c:v>43989.90625</c:v>
                </c:pt>
                <c:pt idx="50808">
                  <c:v>43989.927083333336</c:v>
                </c:pt>
                <c:pt idx="50809">
                  <c:v>43989.947916666664</c:v>
                </c:pt>
                <c:pt idx="50810">
                  <c:v>43989.96875</c:v>
                </c:pt>
                <c:pt idx="50811">
                  <c:v>43989.989583333336</c:v>
                </c:pt>
                <c:pt idx="50812">
                  <c:v>43990.010416666664</c:v>
                </c:pt>
                <c:pt idx="50813">
                  <c:v>43990.03125</c:v>
                </c:pt>
                <c:pt idx="50814">
                  <c:v>43990.052083333336</c:v>
                </c:pt>
                <c:pt idx="50815">
                  <c:v>43990.072916666664</c:v>
                </c:pt>
                <c:pt idx="50816">
                  <c:v>43990.09375</c:v>
                </c:pt>
                <c:pt idx="50817">
                  <c:v>43990.114583333336</c:v>
                </c:pt>
                <c:pt idx="50818">
                  <c:v>43990.135416666664</c:v>
                </c:pt>
                <c:pt idx="50819">
                  <c:v>43990.15625</c:v>
                </c:pt>
                <c:pt idx="50820">
                  <c:v>43990.177083333336</c:v>
                </c:pt>
                <c:pt idx="50821">
                  <c:v>43990.197916666664</c:v>
                </c:pt>
                <c:pt idx="50822">
                  <c:v>43990.21875</c:v>
                </c:pt>
                <c:pt idx="50823">
                  <c:v>43990.239583333336</c:v>
                </c:pt>
                <c:pt idx="50824">
                  <c:v>43990.260416666664</c:v>
                </c:pt>
                <c:pt idx="50825">
                  <c:v>43990.28125</c:v>
                </c:pt>
                <c:pt idx="50826">
                  <c:v>43990.302083333336</c:v>
                </c:pt>
                <c:pt idx="50827">
                  <c:v>43990.322916666664</c:v>
                </c:pt>
                <c:pt idx="50828">
                  <c:v>43990.34375</c:v>
                </c:pt>
                <c:pt idx="50829">
                  <c:v>43990.364583333336</c:v>
                </c:pt>
                <c:pt idx="50830">
                  <c:v>43990.385416666664</c:v>
                </c:pt>
                <c:pt idx="50831">
                  <c:v>43990.40625</c:v>
                </c:pt>
                <c:pt idx="50832">
                  <c:v>43990.427083333336</c:v>
                </c:pt>
                <c:pt idx="50833">
                  <c:v>43990.447916666664</c:v>
                </c:pt>
                <c:pt idx="50834">
                  <c:v>43990.46875</c:v>
                </c:pt>
                <c:pt idx="50835">
                  <c:v>43990.489583333336</c:v>
                </c:pt>
                <c:pt idx="50836">
                  <c:v>43990.510416666664</c:v>
                </c:pt>
                <c:pt idx="50837">
                  <c:v>43990.53125</c:v>
                </c:pt>
                <c:pt idx="50838">
                  <c:v>43990.552083333336</c:v>
                </c:pt>
                <c:pt idx="50839">
                  <c:v>43990.572916666664</c:v>
                </c:pt>
                <c:pt idx="50840">
                  <c:v>43990.59375</c:v>
                </c:pt>
                <c:pt idx="50841">
                  <c:v>43990.614583333336</c:v>
                </c:pt>
                <c:pt idx="50842">
                  <c:v>43990.635416666664</c:v>
                </c:pt>
                <c:pt idx="50843">
                  <c:v>43990.65625</c:v>
                </c:pt>
                <c:pt idx="50844">
                  <c:v>43990.677083333336</c:v>
                </c:pt>
                <c:pt idx="50845">
                  <c:v>43990.697916666664</c:v>
                </c:pt>
                <c:pt idx="50846">
                  <c:v>43990.71875</c:v>
                </c:pt>
                <c:pt idx="50847">
                  <c:v>43990.739583333336</c:v>
                </c:pt>
                <c:pt idx="50848">
                  <c:v>43990.760416666664</c:v>
                </c:pt>
                <c:pt idx="50849">
                  <c:v>43990.78125</c:v>
                </c:pt>
                <c:pt idx="50850">
                  <c:v>43990.802083333336</c:v>
                </c:pt>
                <c:pt idx="50851">
                  <c:v>43990.822916666664</c:v>
                </c:pt>
                <c:pt idx="50852">
                  <c:v>43990.84375</c:v>
                </c:pt>
                <c:pt idx="50853">
                  <c:v>43990.864583333336</c:v>
                </c:pt>
                <c:pt idx="50854">
                  <c:v>43990.885416666664</c:v>
                </c:pt>
                <c:pt idx="50855">
                  <c:v>43990.90625</c:v>
                </c:pt>
                <c:pt idx="50856">
                  <c:v>43990.927083333336</c:v>
                </c:pt>
                <c:pt idx="50857">
                  <c:v>43990.947916666664</c:v>
                </c:pt>
                <c:pt idx="50858">
                  <c:v>43990.96875</c:v>
                </c:pt>
                <c:pt idx="50859">
                  <c:v>43990.989583333336</c:v>
                </c:pt>
                <c:pt idx="50860">
                  <c:v>43991.010416666664</c:v>
                </c:pt>
                <c:pt idx="50861">
                  <c:v>43991.03125</c:v>
                </c:pt>
                <c:pt idx="50862">
                  <c:v>43991.052083333336</c:v>
                </c:pt>
                <c:pt idx="50863">
                  <c:v>43991.072916666664</c:v>
                </c:pt>
                <c:pt idx="50864">
                  <c:v>43991.09375</c:v>
                </c:pt>
                <c:pt idx="50865">
                  <c:v>43991.114583333336</c:v>
                </c:pt>
                <c:pt idx="50866">
                  <c:v>43991.135416666664</c:v>
                </c:pt>
                <c:pt idx="50867">
                  <c:v>43991.15625</c:v>
                </c:pt>
                <c:pt idx="50868">
                  <c:v>43991.177083333336</c:v>
                </c:pt>
                <c:pt idx="50869">
                  <c:v>43991.197916666664</c:v>
                </c:pt>
                <c:pt idx="50870">
                  <c:v>43991.21875</c:v>
                </c:pt>
                <c:pt idx="50871">
                  <c:v>43991.239583333336</c:v>
                </c:pt>
                <c:pt idx="50872">
                  <c:v>43991.260416666664</c:v>
                </c:pt>
                <c:pt idx="50873">
                  <c:v>43991.28125</c:v>
                </c:pt>
                <c:pt idx="50874">
                  <c:v>43991.302083333336</c:v>
                </c:pt>
                <c:pt idx="50875">
                  <c:v>43991.322916666664</c:v>
                </c:pt>
                <c:pt idx="50876">
                  <c:v>43991.34375</c:v>
                </c:pt>
                <c:pt idx="50877">
                  <c:v>43991.364583333336</c:v>
                </c:pt>
                <c:pt idx="50878">
                  <c:v>43991.385416666664</c:v>
                </c:pt>
                <c:pt idx="50879">
                  <c:v>43991.40625</c:v>
                </c:pt>
                <c:pt idx="50880">
                  <c:v>43991.427083333336</c:v>
                </c:pt>
                <c:pt idx="50881">
                  <c:v>43991.447916666664</c:v>
                </c:pt>
                <c:pt idx="50882">
                  <c:v>43991.46875</c:v>
                </c:pt>
                <c:pt idx="50883">
                  <c:v>43991.489583333336</c:v>
                </c:pt>
                <c:pt idx="50884">
                  <c:v>43991.510416666664</c:v>
                </c:pt>
                <c:pt idx="50885">
                  <c:v>43991.53125</c:v>
                </c:pt>
                <c:pt idx="50886">
                  <c:v>43991.552083333336</c:v>
                </c:pt>
                <c:pt idx="50887">
                  <c:v>43991.572916666664</c:v>
                </c:pt>
                <c:pt idx="50888">
                  <c:v>43991.59375</c:v>
                </c:pt>
                <c:pt idx="50889">
                  <c:v>43991.614583333336</c:v>
                </c:pt>
                <c:pt idx="50890">
                  <c:v>43991.635416666664</c:v>
                </c:pt>
                <c:pt idx="50891">
                  <c:v>43991.65625</c:v>
                </c:pt>
                <c:pt idx="50892">
                  <c:v>43991.677083333336</c:v>
                </c:pt>
                <c:pt idx="50893">
                  <c:v>43991.697916666664</c:v>
                </c:pt>
                <c:pt idx="50894">
                  <c:v>43991.71875</c:v>
                </c:pt>
                <c:pt idx="50895">
                  <c:v>43991.739583333336</c:v>
                </c:pt>
                <c:pt idx="50896">
                  <c:v>43991.760416666664</c:v>
                </c:pt>
                <c:pt idx="50897">
                  <c:v>43991.78125</c:v>
                </c:pt>
                <c:pt idx="50898">
                  <c:v>43991.802083333336</c:v>
                </c:pt>
                <c:pt idx="50899">
                  <c:v>43991.822916666664</c:v>
                </c:pt>
                <c:pt idx="50900">
                  <c:v>43991.84375</c:v>
                </c:pt>
                <c:pt idx="50901">
                  <c:v>43991.864583333336</c:v>
                </c:pt>
                <c:pt idx="50902">
                  <c:v>43991.885416666664</c:v>
                </c:pt>
                <c:pt idx="50903">
                  <c:v>43991.90625</c:v>
                </c:pt>
                <c:pt idx="50904">
                  <c:v>43991.927083333336</c:v>
                </c:pt>
                <c:pt idx="50905">
                  <c:v>43991.947916666664</c:v>
                </c:pt>
                <c:pt idx="50906">
                  <c:v>43991.96875</c:v>
                </c:pt>
                <c:pt idx="50907">
                  <c:v>43991.989583333336</c:v>
                </c:pt>
                <c:pt idx="50908">
                  <c:v>43992.010416666664</c:v>
                </c:pt>
                <c:pt idx="50909">
                  <c:v>43992.03125</c:v>
                </c:pt>
                <c:pt idx="50910">
                  <c:v>43992.052083333336</c:v>
                </c:pt>
                <c:pt idx="50911">
                  <c:v>43992.072916666664</c:v>
                </c:pt>
                <c:pt idx="50912">
                  <c:v>43992.09375</c:v>
                </c:pt>
                <c:pt idx="50913">
                  <c:v>43992.114583333336</c:v>
                </c:pt>
                <c:pt idx="50914">
                  <c:v>43992.135416666664</c:v>
                </c:pt>
                <c:pt idx="50915">
                  <c:v>43992.15625</c:v>
                </c:pt>
                <c:pt idx="50916">
                  <c:v>43992.177083333336</c:v>
                </c:pt>
                <c:pt idx="50917">
                  <c:v>43992.197916666664</c:v>
                </c:pt>
                <c:pt idx="50918">
                  <c:v>43992.21875</c:v>
                </c:pt>
                <c:pt idx="50919">
                  <c:v>43992.239583333336</c:v>
                </c:pt>
                <c:pt idx="50920">
                  <c:v>43992.260416666664</c:v>
                </c:pt>
                <c:pt idx="50921">
                  <c:v>43992.28125</c:v>
                </c:pt>
                <c:pt idx="50922">
                  <c:v>43992.302083333336</c:v>
                </c:pt>
                <c:pt idx="50923">
                  <c:v>43992.322916666664</c:v>
                </c:pt>
                <c:pt idx="50924">
                  <c:v>43992.34375</c:v>
                </c:pt>
                <c:pt idx="50925">
                  <c:v>43992.364583333336</c:v>
                </c:pt>
                <c:pt idx="50926">
                  <c:v>43992.385416666664</c:v>
                </c:pt>
                <c:pt idx="50927">
                  <c:v>43992.40625</c:v>
                </c:pt>
                <c:pt idx="50928">
                  <c:v>43992.427083333336</c:v>
                </c:pt>
                <c:pt idx="50929">
                  <c:v>43992.447916666664</c:v>
                </c:pt>
                <c:pt idx="50930">
                  <c:v>43992.46875</c:v>
                </c:pt>
                <c:pt idx="50931">
                  <c:v>43992.489583333336</c:v>
                </c:pt>
                <c:pt idx="50932">
                  <c:v>43992.510416666664</c:v>
                </c:pt>
                <c:pt idx="50933">
                  <c:v>43992.53125</c:v>
                </c:pt>
                <c:pt idx="50934">
                  <c:v>43992.552083333336</c:v>
                </c:pt>
                <c:pt idx="50935">
                  <c:v>43992.572916666664</c:v>
                </c:pt>
                <c:pt idx="50936">
                  <c:v>43992.59375</c:v>
                </c:pt>
                <c:pt idx="50937">
                  <c:v>43992.614583333336</c:v>
                </c:pt>
                <c:pt idx="50938">
                  <c:v>43992.635416666664</c:v>
                </c:pt>
                <c:pt idx="50939">
                  <c:v>43992.65625</c:v>
                </c:pt>
                <c:pt idx="50940">
                  <c:v>43992.677083333336</c:v>
                </c:pt>
                <c:pt idx="50941">
                  <c:v>43992.697916666664</c:v>
                </c:pt>
                <c:pt idx="50942">
                  <c:v>43992.71875</c:v>
                </c:pt>
                <c:pt idx="50943">
                  <c:v>43992.739583333336</c:v>
                </c:pt>
                <c:pt idx="50944">
                  <c:v>43992.760416666664</c:v>
                </c:pt>
                <c:pt idx="50945">
                  <c:v>43992.78125</c:v>
                </c:pt>
                <c:pt idx="50946">
                  <c:v>43992.802083333336</c:v>
                </c:pt>
                <c:pt idx="50947">
                  <c:v>43992.822916666664</c:v>
                </c:pt>
                <c:pt idx="50948">
                  <c:v>43992.84375</c:v>
                </c:pt>
                <c:pt idx="50949">
                  <c:v>43992.864583333336</c:v>
                </c:pt>
                <c:pt idx="50950">
                  <c:v>43992.885416666664</c:v>
                </c:pt>
                <c:pt idx="50951">
                  <c:v>43992.90625</c:v>
                </c:pt>
                <c:pt idx="50952">
                  <c:v>43992.927083333336</c:v>
                </c:pt>
                <c:pt idx="50953">
                  <c:v>43992.947916666664</c:v>
                </c:pt>
                <c:pt idx="50954">
                  <c:v>43992.96875</c:v>
                </c:pt>
                <c:pt idx="50955">
                  <c:v>43992.989583333336</c:v>
                </c:pt>
                <c:pt idx="50956">
                  <c:v>43993.010416666664</c:v>
                </c:pt>
                <c:pt idx="50957">
                  <c:v>43993.03125</c:v>
                </c:pt>
                <c:pt idx="50958">
                  <c:v>43993.052083333336</c:v>
                </c:pt>
                <c:pt idx="50959">
                  <c:v>43993.072916666664</c:v>
                </c:pt>
                <c:pt idx="50960">
                  <c:v>43993.09375</c:v>
                </c:pt>
                <c:pt idx="50961">
                  <c:v>43993.114583333336</c:v>
                </c:pt>
                <c:pt idx="50962">
                  <c:v>43993.135416666664</c:v>
                </c:pt>
                <c:pt idx="50963">
                  <c:v>43993.15625</c:v>
                </c:pt>
                <c:pt idx="50964">
                  <c:v>43993.177083333336</c:v>
                </c:pt>
                <c:pt idx="50965">
                  <c:v>43993.197916666664</c:v>
                </c:pt>
                <c:pt idx="50966">
                  <c:v>43993.21875</c:v>
                </c:pt>
                <c:pt idx="50967">
                  <c:v>43993.239583333336</c:v>
                </c:pt>
                <c:pt idx="50968">
                  <c:v>43993.260416666664</c:v>
                </c:pt>
                <c:pt idx="50969">
                  <c:v>43993.28125</c:v>
                </c:pt>
                <c:pt idx="50970">
                  <c:v>43993.302083333336</c:v>
                </c:pt>
                <c:pt idx="50971">
                  <c:v>43993.322916666664</c:v>
                </c:pt>
                <c:pt idx="50972">
                  <c:v>43993.34375</c:v>
                </c:pt>
                <c:pt idx="50973">
                  <c:v>43993.364583333336</c:v>
                </c:pt>
                <c:pt idx="50974">
                  <c:v>43993.385416666664</c:v>
                </c:pt>
                <c:pt idx="50975">
                  <c:v>43993.40625</c:v>
                </c:pt>
                <c:pt idx="50976">
                  <c:v>43993.427083333336</c:v>
                </c:pt>
                <c:pt idx="50977">
                  <c:v>43993.447916666664</c:v>
                </c:pt>
                <c:pt idx="50978">
                  <c:v>43993.46875</c:v>
                </c:pt>
                <c:pt idx="50979">
                  <c:v>43993.489583333336</c:v>
                </c:pt>
                <c:pt idx="50980">
                  <c:v>43993.510416666664</c:v>
                </c:pt>
                <c:pt idx="50981">
                  <c:v>43993.53125</c:v>
                </c:pt>
                <c:pt idx="50982">
                  <c:v>43993.552083333336</c:v>
                </c:pt>
                <c:pt idx="50983">
                  <c:v>43993.572916666664</c:v>
                </c:pt>
                <c:pt idx="50984">
                  <c:v>43993.59375</c:v>
                </c:pt>
                <c:pt idx="50985">
                  <c:v>43993.614583333336</c:v>
                </c:pt>
                <c:pt idx="50986">
                  <c:v>43993.635416666664</c:v>
                </c:pt>
                <c:pt idx="50987">
                  <c:v>43993.65625</c:v>
                </c:pt>
                <c:pt idx="50988">
                  <c:v>43993.677083333336</c:v>
                </c:pt>
                <c:pt idx="50989">
                  <c:v>43993.697916666664</c:v>
                </c:pt>
                <c:pt idx="50990">
                  <c:v>43993.71875</c:v>
                </c:pt>
                <c:pt idx="50991">
                  <c:v>43993.739583333336</c:v>
                </c:pt>
                <c:pt idx="50992">
                  <c:v>43993.760416666664</c:v>
                </c:pt>
                <c:pt idx="50993">
                  <c:v>43993.78125</c:v>
                </c:pt>
                <c:pt idx="50994">
                  <c:v>43993.802083333336</c:v>
                </c:pt>
                <c:pt idx="50995">
                  <c:v>43993.822916666664</c:v>
                </c:pt>
                <c:pt idx="50996">
                  <c:v>43993.84375</c:v>
                </c:pt>
                <c:pt idx="50997">
                  <c:v>43993.864583333336</c:v>
                </c:pt>
                <c:pt idx="50998">
                  <c:v>43993.885416666664</c:v>
                </c:pt>
                <c:pt idx="50999">
                  <c:v>43993.90625</c:v>
                </c:pt>
                <c:pt idx="51000">
                  <c:v>43993.927083333336</c:v>
                </c:pt>
                <c:pt idx="51001">
                  <c:v>43993.947916666664</c:v>
                </c:pt>
                <c:pt idx="51002">
                  <c:v>43993.96875</c:v>
                </c:pt>
                <c:pt idx="51003">
                  <c:v>43993.989583333336</c:v>
                </c:pt>
                <c:pt idx="51004">
                  <c:v>43994.010416666664</c:v>
                </c:pt>
                <c:pt idx="51005">
                  <c:v>43994.03125</c:v>
                </c:pt>
                <c:pt idx="51006">
                  <c:v>43994.052083333336</c:v>
                </c:pt>
                <c:pt idx="51007">
                  <c:v>43994.072916666664</c:v>
                </c:pt>
                <c:pt idx="51008">
                  <c:v>43994.09375</c:v>
                </c:pt>
                <c:pt idx="51009">
                  <c:v>43994.114583333336</c:v>
                </c:pt>
                <c:pt idx="51010">
                  <c:v>43994.135416666664</c:v>
                </c:pt>
                <c:pt idx="51011">
                  <c:v>43994.15625</c:v>
                </c:pt>
                <c:pt idx="51012">
                  <c:v>43994.177083333336</c:v>
                </c:pt>
                <c:pt idx="51013">
                  <c:v>43994.197916666664</c:v>
                </c:pt>
                <c:pt idx="51014">
                  <c:v>43994.21875</c:v>
                </c:pt>
                <c:pt idx="51015">
                  <c:v>43994.239583333336</c:v>
                </c:pt>
                <c:pt idx="51016">
                  <c:v>43994.260416666664</c:v>
                </c:pt>
                <c:pt idx="51017">
                  <c:v>43994.28125</c:v>
                </c:pt>
                <c:pt idx="51018">
                  <c:v>43994.302083333336</c:v>
                </c:pt>
                <c:pt idx="51019">
                  <c:v>43994.322916666664</c:v>
                </c:pt>
                <c:pt idx="51020">
                  <c:v>43994.34375</c:v>
                </c:pt>
                <c:pt idx="51021">
                  <c:v>43994.364583333336</c:v>
                </c:pt>
                <c:pt idx="51022">
                  <c:v>43994.385416666664</c:v>
                </c:pt>
                <c:pt idx="51023">
                  <c:v>43994.40625</c:v>
                </c:pt>
                <c:pt idx="51024">
                  <c:v>43994.427083333336</c:v>
                </c:pt>
                <c:pt idx="51025">
                  <c:v>43994.447916666664</c:v>
                </c:pt>
                <c:pt idx="51026">
                  <c:v>43994.46875</c:v>
                </c:pt>
                <c:pt idx="51027">
                  <c:v>43994.489583333336</c:v>
                </c:pt>
                <c:pt idx="51028">
                  <c:v>43994.510416666664</c:v>
                </c:pt>
                <c:pt idx="51029">
                  <c:v>43994.53125</c:v>
                </c:pt>
                <c:pt idx="51030">
                  <c:v>43994.552083333336</c:v>
                </c:pt>
                <c:pt idx="51031">
                  <c:v>43994.572916666664</c:v>
                </c:pt>
                <c:pt idx="51032">
                  <c:v>43994.59375</c:v>
                </c:pt>
                <c:pt idx="51033">
                  <c:v>43994.614583333336</c:v>
                </c:pt>
                <c:pt idx="51034">
                  <c:v>43994.635416666664</c:v>
                </c:pt>
                <c:pt idx="51035">
                  <c:v>43994.65625</c:v>
                </c:pt>
                <c:pt idx="51036">
                  <c:v>43994.677083333336</c:v>
                </c:pt>
                <c:pt idx="51037">
                  <c:v>43994.697916666664</c:v>
                </c:pt>
                <c:pt idx="51038">
                  <c:v>43994.71875</c:v>
                </c:pt>
                <c:pt idx="51039">
                  <c:v>43994.739583333336</c:v>
                </c:pt>
                <c:pt idx="51040">
                  <c:v>43994.760416666664</c:v>
                </c:pt>
                <c:pt idx="51041">
                  <c:v>43994.78125</c:v>
                </c:pt>
                <c:pt idx="51042">
                  <c:v>43994.802083333336</c:v>
                </c:pt>
                <c:pt idx="51043">
                  <c:v>43994.822916666664</c:v>
                </c:pt>
                <c:pt idx="51044">
                  <c:v>43994.84375</c:v>
                </c:pt>
                <c:pt idx="51045">
                  <c:v>43994.864583333336</c:v>
                </c:pt>
                <c:pt idx="51046">
                  <c:v>43994.885416666664</c:v>
                </c:pt>
                <c:pt idx="51047">
                  <c:v>43994.90625</c:v>
                </c:pt>
                <c:pt idx="51048">
                  <c:v>43994.927083333336</c:v>
                </c:pt>
                <c:pt idx="51049">
                  <c:v>43994.947916666664</c:v>
                </c:pt>
                <c:pt idx="51050">
                  <c:v>43994.96875</c:v>
                </c:pt>
                <c:pt idx="51051">
                  <c:v>43994.989583333336</c:v>
                </c:pt>
                <c:pt idx="51052">
                  <c:v>43995.010416666664</c:v>
                </c:pt>
                <c:pt idx="51053">
                  <c:v>43995.03125</c:v>
                </c:pt>
                <c:pt idx="51054">
                  <c:v>43995.052083333336</c:v>
                </c:pt>
                <c:pt idx="51055">
                  <c:v>43995.072916666664</c:v>
                </c:pt>
                <c:pt idx="51056">
                  <c:v>43995.09375</c:v>
                </c:pt>
                <c:pt idx="51057">
                  <c:v>43995.114583333336</c:v>
                </c:pt>
                <c:pt idx="51058">
                  <c:v>43995.135416666664</c:v>
                </c:pt>
                <c:pt idx="51059">
                  <c:v>43995.15625</c:v>
                </c:pt>
                <c:pt idx="51060">
                  <c:v>43995.177083333336</c:v>
                </c:pt>
                <c:pt idx="51061">
                  <c:v>43995.197916666664</c:v>
                </c:pt>
                <c:pt idx="51062">
                  <c:v>43995.21875</c:v>
                </c:pt>
                <c:pt idx="51063">
                  <c:v>43995.239583333336</c:v>
                </c:pt>
                <c:pt idx="51064">
                  <c:v>43995.260416666664</c:v>
                </c:pt>
                <c:pt idx="51065">
                  <c:v>43995.28125</c:v>
                </c:pt>
                <c:pt idx="51066">
                  <c:v>43995.302083333336</c:v>
                </c:pt>
                <c:pt idx="51067">
                  <c:v>43995.322916666664</c:v>
                </c:pt>
                <c:pt idx="51068">
                  <c:v>43995.34375</c:v>
                </c:pt>
                <c:pt idx="51069">
                  <c:v>43995.364583333336</c:v>
                </c:pt>
                <c:pt idx="51070">
                  <c:v>43995.385416666664</c:v>
                </c:pt>
                <c:pt idx="51071">
                  <c:v>43995.40625</c:v>
                </c:pt>
                <c:pt idx="51072">
                  <c:v>43995.427083333336</c:v>
                </c:pt>
                <c:pt idx="51073">
                  <c:v>43995.447916666664</c:v>
                </c:pt>
                <c:pt idx="51074">
                  <c:v>43995.46875</c:v>
                </c:pt>
                <c:pt idx="51075">
                  <c:v>43995.489583333336</c:v>
                </c:pt>
                <c:pt idx="51076">
                  <c:v>43995.510416666664</c:v>
                </c:pt>
                <c:pt idx="51077">
                  <c:v>43995.53125</c:v>
                </c:pt>
                <c:pt idx="51078">
                  <c:v>43995.552083333336</c:v>
                </c:pt>
                <c:pt idx="51079">
                  <c:v>43995.572916666664</c:v>
                </c:pt>
                <c:pt idx="51080">
                  <c:v>43995.59375</c:v>
                </c:pt>
                <c:pt idx="51081">
                  <c:v>43995.614583333336</c:v>
                </c:pt>
                <c:pt idx="51082">
                  <c:v>43995.635416666664</c:v>
                </c:pt>
                <c:pt idx="51083">
                  <c:v>43995.65625</c:v>
                </c:pt>
                <c:pt idx="51084">
                  <c:v>43995.677083333336</c:v>
                </c:pt>
                <c:pt idx="51085">
                  <c:v>43995.697916666664</c:v>
                </c:pt>
                <c:pt idx="51086">
                  <c:v>43995.71875</c:v>
                </c:pt>
                <c:pt idx="51087">
                  <c:v>43995.739583333336</c:v>
                </c:pt>
                <c:pt idx="51088">
                  <c:v>43995.760416666664</c:v>
                </c:pt>
                <c:pt idx="51089">
                  <c:v>43995.78125</c:v>
                </c:pt>
                <c:pt idx="51090">
                  <c:v>43995.802083333336</c:v>
                </c:pt>
                <c:pt idx="51091">
                  <c:v>43995.822916666664</c:v>
                </c:pt>
                <c:pt idx="51092">
                  <c:v>43995.84375</c:v>
                </c:pt>
                <c:pt idx="51093">
                  <c:v>43995.864583333336</c:v>
                </c:pt>
                <c:pt idx="51094">
                  <c:v>43995.885416666664</c:v>
                </c:pt>
                <c:pt idx="51095">
                  <c:v>43995.90625</c:v>
                </c:pt>
                <c:pt idx="51096">
                  <c:v>43995.927083333336</c:v>
                </c:pt>
                <c:pt idx="51097">
                  <c:v>43995.947916666664</c:v>
                </c:pt>
                <c:pt idx="51098">
                  <c:v>43995.96875</c:v>
                </c:pt>
                <c:pt idx="51099">
                  <c:v>43995.989583333336</c:v>
                </c:pt>
                <c:pt idx="51100">
                  <c:v>43996.010416666664</c:v>
                </c:pt>
                <c:pt idx="51101">
                  <c:v>43996.03125</c:v>
                </c:pt>
                <c:pt idx="51102">
                  <c:v>43996.052083333336</c:v>
                </c:pt>
                <c:pt idx="51103">
                  <c:v>43996.072916666664</c:v>
                </c:pt>
                <c:pt idx="51104">
                  <c:v>43996.09375</c:v>
                </c:pt>
                <c:pt idx="51105">
                  <c:v>43996.114583333336</c:v>
                </c:pt>
                <c:pt idx="51106">
                  <c:v>43996.135416666664</c:v>
                </c:pt>
                <c:pt idx="51107">
                  <c:v>43996.15625</c:v>
                </c:pt>
                <c:pt idx="51108">
                  <c:v>43996.177083333336</c:v>
                </c:pt>
                <c:pt idx="51109">
                  <c:v>43996.197916666664</c:v>
                </c:pt>
                <c:pt idx="51110">
                  <c:v>43996.21875</c:v>
                </c:pt>
                <c:pt idx="51111">
                  <c:v>43996.239583333336</c:v>
                </c:pt>
                <c:pt idx="51112">
                  <c:v>43996.260416666664</c:v>
                </c:pt>
                <c:pt idx="51113">
                  <c:v>43996.28125</c:v>
                </c:pt>
                <c:pt idx="51114">
                  <c:v>43996.302083333336</c:v>
                </c:pt>
                <c:pt idx="51115">
                  <c:v>43996.322916666664</c:v>
                </c:pt>
                <c:pt idx="51116">
                  <c:v>43996.34375</c:v>
                </c:pt>
                <c:pt idx="51117">
                  <c:v>43996.364583333336</c:v>
                </c:pt>
                <c:pt idx="51118">
                  <c:v>43996.385416666664</c:v>
                </c:pt>
                <c:pt idx="51119">
                  <c:v>43996.40625</c:v>
                </c:pt>
                <c:pt idx="51120">
                  <c:v>43996.427083333336</c:v>
                </c:pt>
                <c:pt idx="51121">
                  <c:v>43996.447916666664</c:v>
                </c:pt>
                <c:pt idx="51122">
                  <c:v>43996.46875</c:v>
                </c:pt>
                <c:pt idx="51123">
                  <c:v>43996.489583333336</c:v>
                </c:pt>
                <c:pt idx="51124">
                  <c:v>43996.510416666664</c:v>
                </c:pt>
                <c:pt idx="51125">
                  <c:v>43996.53125</c:v>
                </c:pt>
                <c:pt idx="51126">
                  <c:v>43996.552083333336</c:v>
                </c:pt>
                <c:pt idx="51127">
                  <c:v>43996.572916666664</c:v>
                </c:pt>
                <c:pt idx="51128">
                  <c:v>43996.59375</c:v>
                </c:pt>
                <c:pt idx="51129">
                  <c:v>43996.614583333336</c:v>
                </c:pt>
                <c:pt idx="51130">
                  <c:v>43996.635416666664</c:v>
                </c:pt>
                <c:pt idx="51131">
                  <c:v>43996.65625</c:v>
                </c:pt>
                <c:pt idx="51132">
                  <c:v>43996.677083333336</c:v>
                </c:pt>
                <c:pt idx="51133">
                  <c:v>43996.697916666664</c:v>
                </c:pt>
                <c:pt idx="51134">
                  <c:v>43996.71875</c:v>
                </c:pt>
                <c:pt idx="51135">
                  <c:v>43996.739583333336</c:v>
                </c:pt>
                <c:pt idx="51136">
                  <c:v>43996.760416666664</c:v>
                </c:pt>
                <c:pt idx="51137">
                  <c:v>43996.78125</c:v>
                </c:pt>
                <c:pt idx="51138">
                  <c:v>43996.802083333336</c:v>
                </c:pt>
                <c:pt idx="51139">
                  <c:v>43996.822916666664</c:v>
                </c:pt>
                <c:pt idx="51140">
                  <c:v>43996.84375</c:v>
                </c:pt>
                <c:pt idx="51141">
                  <c:v>43996.864583333336</c:v>
                </c:pt>
                <c:pt idx="51142">
                  <c:v>43996.885416666664</c:v>
                </c:pt>
                <c:pt idx="51143">
                  <c:v>43996.90625</c:v>
                </c:pt>
                <c:pt idx="51144">
                  <c:v>43996.927083333336</c:v>
                </c:pt>
                <c:pt idx="51145">
                  <c:v>43996.947916666664</c:v>
                </c:pt>
                <c:pt idx="51146">
                  <c:v>43996.96875</c:v>
                </c:pt>
                <c:pt idx="51147">
                  <c:v>43996.989583333336</c:v>
                </c:pt>
                <c:pt idx="51148">
                  <c:v>43997.010416666664</c:v>
                </c:pt>
                <c:pt idx="51149">
                  <c:v>43997.03125</c:v>
                </c:pt>
                <c:pt idx="51150">
                  <c:v>43997.052083333336</c:v>
                </c:pt>
                <c:pt idx="51151">
                  <c:v>43997.072916666664</c:v>
                </c:pt>
                <c:pt idx="51152">
                  <c:v>43997.09375</c:v>
                </c:pt>
                <c:pt idx="51153">
                  <c:v>43997.114583333336</c:v>
                </c:pt>
                <c:pt idx="51154">
                  <c:v>43997.135416666664</c:v>
                </c:pt>
                <c:pt idx="51155">
                  <c:v>43997.15625</c:v>
                </c:pt>
                <c:pt idx="51156">
                  <c:v>43997.177083333336</c:v>
                </c:pt>
                <c:pt idx="51157">
                  <c:v>43997.197916666664</c:v>
                </c:pt>
                <c:pt idx="51158">
                  <c:v>43997.21875</c:v>
                </c:pt>
                <c:pt idx="51159">
                  <c:v>43997.239583333336</c:v>
                </c:pt>
                <c:pt idx="51160">
                  <c:v>43997.260416666664</c:v>
                </c:pt>
                <c:pt idx="51161">
                  <c:v>43997.28125</c:v>
                </c:pt>
                <c:pt idx="51162">
                  <c:v>43997.302083333336</c:v>
                </c:pt>
                <c:pt idx="51163">
                  <c:v>43997.322916666664</c:v>
                </c:pt>
                <c:pt idx="51164">
                  <c:v>43997.34375</c:v>
                </c:pt>
                <c:pt idx="51165">
                  <c:v>43997.364583333336</c:v>
                </c:pt>
                <c:pt idx="51166">
                  <c:v>43997.385416666664</c:v>
                </c:pt>
                <c:pt idx="51167">
                  <c:v>43997.40625</c:v>
                </c:pt>
                <c:pt idx="51168">
                  <c:v>43997.427083333336</c:v>
                </c:pt>
                <c:pt idx="51169">
                  <c:v>43997.447916666664</c:v>
                </c:pt>
                <c:pt idx="51170">
                  <c:v>43997.46875</c:v>
                </c:pt>
                <c:pt idx="51171">
                  <c:v>43997.489583333336</c:v>
                </c:pt>
                <c:pt idx="51172">
                  <c:v>43997.510416666664</c:v>
                </c:pt>
                <c:pt idx="51173">
                  <c:v>43997.53125</c:v>
                </c:pt>
                <c:pt idx="51174">
                  <c:v>43997.552083333336</c:v>
                </c:pt>
                <c:pt idx="51175">
                  <c:v>43997.572916666664</c:v>
                </c:pt>
                <c:pt idx="51176">
                  <c:v>43997.59375</c:v>
                </c:pt>
                <c:pt idx="51177">
                  <c:v>43997.614583333336</c:v>
                </c:pt>
                <c:pt idx="51178">
                  <c:v>43997.635416666664</c:v>
                </c:pt>
                <c:pt idx="51179">
                  <c:v>43997.65625</c:v>
                </c:pt>
                <c:pt idx="51180">
                  <c:v>43997.677083333336</c:v>
                </c:pt>
                <c:pt idx="51181">
                  <c:v>43997.697916666664</c:v>
                </c:pt>
                <c:pt idx="51182">
                  <c:v>43997.71875</c:v>
                </c:pt>
                <c:pt idx="51183">
                  <c:v>43997.739583333336</c:v>
                </c:pt>
                <c:pt idx="51184">
                  <c:v>43997.760416666664</c:v>
                </c:pt>
                <c:pt idx="51185">
                  <c:v>43997.78125</c:v>
                </c:pt>
                <c:pt idx="51186">
                  <c:v>43997.802083333336</c:v>
                </c:pt>
                <c:pt idx="51187">
                  <c:v>43997.822916666664</c:v>
                </c:pt>
                <c:pt idx="51188">
                  <c:v>43997.84375</c:v>
                </c:pt>
                <c:pt idx="51189">
                  <c:v>43997.864583333336</c:v>
                </c:pt>
                <c:pt idx="51190">
                  <c:v>43997.885416666664</c:v>
                </c:pt>
                <c:pt idx="51191">
                  <c:v>43997.90625</c:v>
                </c:pt>
                <c:pt idx="51192">
                  <c:v>43997.927083333336</c:v>
                </c:pt>
                <c:pt idx="51193">
                  <c:v>43997.947916666664</c:v>
                </c:pt>
                <c:pt idx="51194">
                  <c:v>43997.96875</c:v>
                </c:pt>
                <c:pt idx="51195">
                  <c:v>43997.989583333336</c:v>
                </c:pt>
                <c:pt idx="51196">
                  <c:v>43998.010416666664</c:v>
                </c:pt>
                <c:pt idx="51197">
                  <c:v>43998.03125</c:v>
                </c:pt>
                <c:pt idx="51198">
                  <c:v>43998.052083333336</c:v>
                </c:pt>
                <c:pt idx="51199">
                  <c:v>43998.072916666664</c:v>
                </c:pt>
                <c:pt idx="51200">
                  <c:v>43998.09375</c:v>
                </c:pt>
                <c:pt idx="51201">
                  <c:v>43998.114583333336</c:v>
                </c:pt>
                <c:pt idx="51202">
                  <c:v>43998.135416666664</c:v>
                </c:pt>
                <c:pt idx="51203">
                  <c:v>43998.15625</c:v>
                </c:pt>
                <c:pt idx="51204">
                  <c:v>43998.177083333336</c:v>
                </c:pt>
                <c:pt idx="51205">
                  <c:v>43998.197916666664</c:v>
                </c:pt>
                <c:pt idx="51206">
                  <c:v>43998.21875</c:v>
                </c:pt>
                <c:pt idx="51207">
                  <c:v>43998.239583333336</c:v>
                </c:pt>
                <c:pt idx="51208">
                  <c:v>43998.260416666664</c:v>
                </c:pt>
                <c:pt idx="51209">
                  <c:v>43998.28125</c:v>
                </c:pt>
                <c:pt idx="51210">
                  <c:v>43998.302083333336</c:v>
                </c:pt>
                <c:pt idx="51211">
                  <c:v>43998.322916666664</c:v>
                </c:pt>
                <c:pt idx="51212">
                  <c:v>43998.34375</c:v>
                </c:pt>
                <c:pt idx="51213">
                  <c:v>43998.364583333336</c:v>
                </c:pt>
                <c:pt idx="51214">
                  <c:v>43998.385416666664</c:v>
                </c:pt>
                <c:pt idx="51215">
                  <c:v>43998.40625</c:v>
                </c:pt>
                <c:pt idx="51216">
                  <c:v>43998.427083333336</c:v>
                </c:pt>
                <c:pt idx="51217">
                  <c:v>43998.447916666664</c:v>
                </c:pt>
                <c:pt idx="51218">
                  <c:v>43998.46875</c:v>
                </c:pt>
                <c:pt idx="51219">
                  <c:v>43998.489583333336</c:v>
                </c:pt>
                <c:pt idx="51220">
                  <c:v>43998.510416666664</c:v>
                </c:pt>
                <c:pt idx="51221">
                  <c:v>43998.53125</c:v>
                </c:pt>
                <c:pt idx="51222">
                  <c:v>43998.552083333336</c:v>
                </c:pt>
                <c:pt idx="51223">
                  <c:v>43998.572916666664</c:v>
                </c:pt>
                <c:pt idx="51224">
                  <c:v>43998.59375</c:v>
                </c:pt>
                <c:pt idx="51225">
                  <c:v>43998.614583333336</c:v>
                </c:pt>
                <c:pt idx="51226">
                  <c:v>43998.635416666664</c:v>
                </c:pt>
                <c:pt idx="51227">
                  <c:v>43998.65625</c:v>
                </c:pt>
                <c:pt idx="51228">
                  <c:v>43998.677083333336</c:v>
                </c:pt>
                <c:pt idx="51229">
                  <c:v>43998.697916666664</c:v>
                </c:pt>
                <c:pt idx="51230">
                  <c:v>43998.71875</c:v>
                </c:pt>
                <c:pt idx="51231">
                  <c:v>43998.739583333336</c:v>
                </c:pt>
                <c:pt idx="51232">
                  <c:v>43998.760416666664</c:v>
                </c:pt>
                <c:pt idx="51233">
                  <c:v>43998.78125</c:v>
                </c:pt>
                <c:pt idx="51234">
                  <c:v>43998.802083333336</c:v>
                </c:pt>
                <c:pt idx="51235">
                  <c:v>43998.822916666664</c:v>
                </c:pt>
                <c:pt idx="51236">
                  <c:v>43998.84375</c:v>
                </c:pt>
                <c:pt idx="51237">
                  <c:v>43998.864583333336</c:v>
                </c:pt>
                <c:pt idx="51238">
                  <c:v>43998.885416666664</c:v>
                </c:pt>
                <c:pt idx="51239">
                  <c:v>43998.90625</c:v>
                </c:pt>
                <c:pt idx="51240">
                  <c:v>43998.927083333336</c:v>
                </c:pt>
                <c:pt idx="51241">
                  <c:v>43998.947916666664</c:v>
                </c:pt>
                <c:pt idx="51242">
                  <c:v>43998.96875</c:v>
                </c:pt>
                <c:pt idx="51243">
                  <c:v>43998.989583333336</c:v>
                </c:pt>
                <c:pt idx="51244">
                  <c:v>43999.010416666664</c:v>
                </c:pt>
                <c:pt idx="51245">
                  <c:v>43999.03125</c:v>
                </c:pt>
                <c:pt idx="51246">
                  <c:v>43999.052083333336</c:v>
                </c:pt>
                <c:pt idx="51247">
                  <c:v>43999.072916666664</c:v>
                </c:pt>
                <c:pt idx="51248">
                  <c:v>43999.09375</c:v>
                </c:pt>
                <c:pt idx="51249">
                  <c:v>43999.114583333336</c:v>
                </c:pt>
                <c:pt idx="51250">
                  <c:v>43999.135416666664</c:v>
                </c:pt>
                <c:pt idx="51251">
                  <c:v>43999.15625</c:v>
                </c:pt>
                <c:pt idx="51252">
                  <c:v>43999.177083333336</c:v>
                </c:pt>
                <c:pt idx="51253">
                  <c:v>43999.197916666664</c:v>
                </c:pt>
                <c:pt idx="51254">
                  <c:v>43999.21875</c:v>
                </c:pt>
                <c:pt idx="51255">
                  <c:v>43999.239583333336</c:v>
                </c:pt>
                <c:pt idx="51256">
                  <c:v>43999.260416666664</c:v>
                </c:pt>
                <c:pt idx="51257">
                  <c:v>43999.28125</c:v>
                </c:pt>
                <c:pt idx="51258">
                  <c:v>43999.302083333336</c:v>
                </c:pt>
                <c:pt idx="51259">
                  <c:v>43999.322916666664</c:v>
                </c:pt>
                <c:pt idx="51260">
                  <c:v>43999.34375</c:v>
                </c:pt>
                <c:pt idx="51261">
                  <c:v>43999.364583333336</c:v>
                </c:pt>
                <c:pt idx="51262">
                  <c:v>43999.385416666664</c:v>
                </c:pt>
                <c:pt idx="51263">
                  <c:v>43999.40625</c:v>
                </c:pt>
                <c:pt idx="51264">
                  <c:v>43999.427083333336</c:v>
                </c:pt>
                <c:pt idx="51265">
                  <c:v>43999.447916666664</c:v>
                </c:pt>
                <c:pt idx="51266">
                  <c:v>43999.46875</c:v>
                </c:pt>
                <c:pt idx="51267">
                  <c:v>43999.489583333336</c:v>
                </c:pt>
                <c:pt idx="51268">
                  <c:v>43999.510416666664</c:v>
                </c:pt>
                <c:pt idx="51269">
                  <c:v>43999.53125</c:v>
                </c:pt>
                <c:pt idx="51270">
                  <c:v>43999.552083333336</c:v>
                </c:pt>
                <c:pt idx="51271">
                  <c:v>43999.572916666664</c:v>
                </c:pt>
                <c:pt idx="51272">
                  <c:v>43999.59375</c:v>
                </c:pt>
                <c:pt idx="51273">
                  <c:v>43999.614583333336</c:v>
                </c:pt>
                <c:pt idx="51274">
                  <c:v>43999.635416666664</c:v>
                </c:pt>
                <c:pt idx="51275">
                  <c:v>43999.65625</c:v>
                </c:pt>
                <c:pt idx="51276">
                  <c:v>43999.677083333336</c:v>
                </c:pt>
                <c:pt idx="51277">
                  <c:v>43999.697916666664</c:v>
                </c:pt>
                <c:pt idx="51278">
                  <c:v>43999.71875</c:v>
                </c:pt>
                <c:pt idx="51279">
                  <c:v>43999.739583333336</c:v>
                </c:pt>
                <c:pt idx="51280">
                  <c:v>43999.760416666664</c:v>
                </c:pt>
                <c:pt idx="51281">
                  <c:v>43999.78125</c:v>
                </c:pt>
                <c:pt idx="51282">
                  <c:v>43999.802083333336</c:v>
                </c:pt>
                <c:pt idx="51283">
                  <c:v>43999.822916666664</c:v>
                </c:pt>
                <c:pt idx="51284">
                  <c:v>43999.84375</c:v>
                </c:pt>
                <c:pt idx="51285">
                  <c:v>43999.864583333336</c:v>
                </c:pt>
                <c:pt idx="51286">
                  <c:v>43999.885416666664</c:v>
                </c:pt>
                <c:pt idx="51287">
                  <c:v>43999.90625</c:v>
                </c:pt>
                <c:pt idx="51288">
                  <c:v>43999.927083333336</c:v>
                </c:pt>
                <c:pt idx="51289">
                  <c:v>43999.947916666664</c:v>
                </c:pt>
                <c:pt idx="51290">
                  <c:v>43999.96875</c:v>
                </c:pt>
                <c:pt idx="51291">
                  <c:v>43999.989583333336</c:v>
                </c:pt>
                <c:pt idx="51292">
                  <c:v>44000.010416666664</c:v>
                </c:pt>
                <c:pt idx="51293">
                  <c:v>44000.03125</c:v>
                </c:pt>
                <c:pt idx="51294">
                  <c:v>44000.052083333336</c:v>
                </c:pt>
                <c:pt idx="51295">
                  <c:v>44000.072916666664</c:v>
                </c:pt>
                <c:pt idx="51296">
                  <c:v>44000.09375</c:v>
                </c:pt>
                <c:pt idx="51297">
                  <c:v>44000.114583333336</c:v>
                </c:pt>
                <c:pt idx="51298">
                  <c:v>44000.135416666664</c:v>
                </c:pt>
                <c:pt idx="51299">
                  <c:v>44000.15625</c:v>
                </c:pt>
                <c:pt idx="51300">
                  <c:v>44000.177083333336</c:v>
                </c:pt>
                <c:pt idx="51301">
                  <c:v>44000.197916666664</c:v>
                </c:pt>
                <c:pt idx="51302">
                  <c:v>44000.21875</c:v>
                </c:pt>
                <c:pt idx="51303">
                  <c:v>44000.239583333336</c:v>
                </c:pt>
                <c:pt idx="51304">
                  <c:v>44000.260416666664</c:v>
                </c:pt>
                <c:pt idx="51305">
                  <c:v>44000.28125</c:v>
                </c:pt>
                <c:pt idx="51306">
                  <c:v>44000.302083333336</c:v>
                </c:pt>
                <c:pt idx="51307">
                  <c:v>44000.322916666664</c:v>
                </c:pt>
                <c:pt idx="51308">
                  <c:v>44000.34375</c:v>
                </c:pt>
                <c:pt idx="51309">
                  <c:v>44000.364583333336</c:v>
                </c:pt>
                <c:pt idx="51310">
                  <c:v>44000.385416666664</c:v>
                </c:pt>
                <c:pt idx="51311">
                  <c:v>44000.40625</c:v>
                </c:pt>
                <c:pt idx="51312">
                  <c:v>44000.427083333336</c:v>
                </c:pt>
                <c:pt idx="51313">
                  <c:v>44000.447916666664</c:v>
                </c:pt>
                <c:pt idx="51314">
                  <c:v>44000.46875</c:v>
                </c:pt>
                <c:pt idx="51315">
                  <c:v>44000.489583333336</c:v>
                </c:pt>
                <c:pt idx="51316">
                  <c:v>44000.510416666664</c:v>
                </c:pt>
                <c:pt idx="51317">
                  <c:v>44000.53125</c:v>
                </c:pt>
                <c:pt idx="51318">
                  <c:v>44000.552083333336</c:v>
                </c:pt>
                <c:pt idx="51319">
                  <c:v>44000.572916666664</c:v>
                </c:pt>
                <c:pt idx="51320">
                  <c:v>44000.59375</c:v>
                </c:pt>
                <c:pt idx="51321">
                  <c:v>44000.614583333336</c:v>
                </c:pt>
                <c:pt idx="51322">
                  <c:v>44000.635416666664</c:v>
                </c:pt>
                <c:pt idx="51323">
                  <c:v>44000.65625</c:v>
                </c:pt>
                <c:pt idx="51324">
                  <c:v>44000.677083333336</c:v>
                </c:pt>
                <c:pt idx="51325">
                  <c:v>44000.697916666664</c:v>
                </c:pt>
                <c:pt idx="51326">
                  <c:v>44000.71875</c:v>
                </c:pt>
                <c:pt idx="51327">
                  <c:v>44000.739583333336</c:v>
                </c:pt>
                <c:pt idx="51328">
                  <c:v>44000.760416666664</c:v>
                </c:pt>
                <c:pt idx="51329">
                  <c:v>44000.78125</c:v>
                </c:pt>
                <c:pt idx="51330">
                  <c:v>44000.802083333336</c:v>
                </c:pt>
                <c:pt idx="51331">
                  <c:v>44000.822916666664</c:v>
                </c:pt>
                <c:pt idx="51332">
                  <c:v>44000.84375</c:v>
                </c:pt>
                <c:pt idx="51333">
                  <c:v>44000.864583333336</c:v>
                </c:pt>
                <c:pt idx="51334">
                  <c:v>44000.885416666664</c:v>
                </c:pt>
                <c:pt idx="51335">
                  <c:v>44000.90625</c:v>
                </c:pt>
                <c:pt idx="51336">
                  <c:v>44000.927083333336</c:v>
                </c:pt>
                <c:pt idx="51337">
                  <c:v>44000.947916666664</c:v>
                </c:pt>
                <c:pt idx="51338">
                  <c:v>44000.96875</c:v>
                </c:pt>
                <c:pt idx="51339">
                  <c:v>44000.989583333336</c:v>
                </c:pt>
                <c:pt idx="51340">
                  <c:v>44001.010416666664</c:v>
                </c:pt>
                <c:pt idx="51341">
                  <c:v>44001.03125</c:v>
                </c:pt>
                <c:pt idx="51342">
                  <c:v>44001.052083333336</c:v>
                </c:pt>
                <c:pt idx="51343">
                  <c:v>44001.072916666664</c:v>
                </c:pt>
                <c:pt idx="51344">
                  <c:v>44001.09375</c:v>
                </c:pt>
                <c:pt idx="51345">
                  <c:v>44001.114583333336</c:v>
                </c:pt>
                <c:pt idx="51346">
                  <c:v>44001.135416666664</c:v>
                </c:pt>
                <c:pt idx="51347">
                  <c:v>44001.15625</c:v>
                </c:pt>
                <c:pt idx="51348">
                  <c:v>44001.177083333336</c:v>
                </c:pt>
                <c:pt idx="51349">
                  <c:v>44001.197916666664</c:v>
                </c:pt>
                <c:pt idx="51350">
                  <c:v>44001.21875</c:v>
                </c:pt>
                <c:pt idx="51351">
                  <c:v>44001.239583333336</c:v>
                </c:pt>
                <c:pt idx="51352">
                  <c:v>44001.260416666664</c:v>
                </c:pt>
                <c:pt idx="51353">
                  <c:v>44001.28125</c:v>
                </c:pt>
                <c:pt idx="51354">
                  <c:v>44001.302083333336</c:v>
                </c:pt>
                <c:pt idx="51355">
                  <c:v>44001.322916666664</c:v>
                </c:pt>
                <c:pt idx="51356">
                  <c:v>44001.34375</c:v>
                </c:pt>
                <c:pt idx="51357">
                  <c:v>44001.364583333336</c:v>
                </c:pt>
                <c:pt idx="51358">
                  <c:v>44001.385416666664</c:v>
                </c:pt>
                <c:pt idx="51359">
                  <c:v>44001.40625</c:v>
                </c:pt>
                <c:pt idx="51360">
                  <c:v>44001.427083333336</c:v>
                </c:pt>
                <c:pt idx="51361">
                  <c:v>44001.447916666664</c:v>
                </c:pt>
                <c:pt idx="51362">
                  <c:v>44001.46875</c:v>
                </c:pt>
                <c:pt idx="51363">
                  <c:v>44001.489583333336</c:v>
                </c:pt>
                <c:pt idx="51364">
                  <c:v>44001.510416666664</c:v>
                </c:pt>
                <c:pt idx="51365">
                  <c:v>44001.53125</c:v>
                </c:pt>
                <c:pt idx="51366">
                  <c:v>44001.552083333336</c:v>
                </c:pt>
                <c:pt idx="51367">
                  <c:v>44001.572916666664</c:v>
                </c:pt>
                <c:pt idx="51368">
                  <c:v>44001.59375</c:v>
                </c:pt>
                <c:pt idx="51369">
                  <c:v>44001.614583333336</c:v>
                </c:pt>
                <c:pt idx="51370">
                  <c:v>44001.635416666664</c:v>
                </c:pt>
                <c:pt idx="51371">
                  <c:v>44001.65625</c:v>
                </c:pt>
                <c:pt idx="51372">
                  <c:v>44001.677083333336</c:v>
                </c:pt>
                <c:pt idx="51373">
                  <c:v>44001.697916666664</c:v>
                </c:pt>
                <c:pt idx="51374">
                  <c:v>44001.71875</c:v>
                </c:pt>
                <c:pt idx="51375">
                  <c:v>44001.739583333336</c:v>
                </c:pt>
                <c:pt idx="51376">
                  <c:v>44001.760416666664</c:v>
                </c:pt>
                <c:pt idx="51377">
                  <c:v>44001.78125</c:v>
                </c:pt>
                <c:pt idx="51378">
                  <c:v>44001.802083333336</c:v>
                </c:pt>
                <c:pt idx="51379">
                  <c:v>44001.822916666664</c:v>
                </c:pt>
                <c:pt idx="51380">
                  <c:v>44001.84375</c:v>
                </c:pt>
                <c:pt idx="51381">
                  <c:v>44001.864583333336</c:v>
                </c:pt>
                <c:pt idx="51382">
                  <c:v>44001.885416666664</c:v>
                </c:pt>
                <c:pt idx="51383">
                  <c:v>44001.90625</c:v>
                </c:pt>
                <c:pt idx="51384">
                  <c:v>44001.927083333336</c:v>
                </c:pt>
                <c:pt idx="51385">
                  <c:v>44001.947916666664</c:v>
                </c:pt>
                <c:pt idx="51386">
                  <c:v>44001.96875</c:v>
                </c:pt>
                <c:pt idx="51387">
                  <c:v>44001.989583333336</c:v>
                </c:pt>
                <c:pt idx="51388">
                  <c:v>44002.010416666664</c:v>
                </c:pt>
                <c:pt idx="51389">
                  <c:v>44002.03125</c:v>
                </c:pt>
                <c:pt idx="51390">
                  <c:v>44002.052083333336</c:v>
                </c:pt>
                <c:pt idx="51391">
                  <c:v>44002.072916666664</c:v>
                </c:pt>
                <c:pt idx="51392">
                  <c:v>44002.09375</c:v>
                </c:pt>
                <c:pt idx="51393">
                  <c:v>44002.114583333336</c:v>
                </c:pt>
                <c:pt idx="51394">
                  <c:v>44002.135416666664</c:v>
                </c:pt>
                <c:pt idx="51395">
                  <c:v>44002.15625</c:v>
                </c:pt>
                <c:pt idx="51396">
                  <c:v>44002.177083333336</c:v>
                </c:pt>
                <c:pt idx="51397">
                  <c:v>44002.197916666664</c:v>
                </c:pt>
                <c:pt idx="51398">
                  <c:v>44002.21875</c:v>
                </c:pt>
                <c:pt idx="51399">
                  <c:v>44002.239583333336</c:v>
                </c:pt>
                <c:pt idx="51400">
                  <c:v>44002.260416666664</c:v>
                </c:pt>
                <c:pt idx="51401">
                  <c:v>44002.28125</c:v>
                </c:pt>
                <c:pt idx="51402">
                  <c:v>44002.302083333336</c:v>
                </c:pt>
                <c:pt idx="51403">
                  <c:v>44002.322916666664</c:v>
                </c:pt>
                <c:pt idx="51404">
                  <c:v>44002.34375</c:v>
                </c:pt>
                <c:pt idx="51405">
                  <c:v>44002.364583333336</c:v>
                </c:pt>
                <c:pt idx="51406">
                  <c:v>44002.385416666664</c:v>
                </c:pt>
                <c:pt idx="51407">
                  <c:v>44002.40625</c:v>
                </c:pt>
                <c:pt idx="51408">
                  <c:v>44002.427083333336</c:v>
                </c:pt>
                <c:pt idx="51409">
                  <c:v>44002.447916666664</c:v>
                </c:pt>
                <c:pt idx="51410">
                  <c:v>44002.46875</c:v>
                </c:pt>
                <c:pt idx="51411">
                  <c:v>44002.489583333336</c:v>
                </c:pt>
                <c:pt idx="51412">
                  <c:v>44002.510416666664</c:v>
                </c:pt>
                <c:pt idx="51413">
                  <c:v>44002.53125</c:v>
                </c:pt>
                <c:pt idx="51414">
                  <c:v>44002.552083333336</c:v>
                </c:pt>
                <c:pt idx="51415">
                  <c:v>44002.572916666664</c:v>
                </c:pt>
                <c:pt idx="51416">
                  <c:v>44002.59375</c:v>
                </c:pt>
                <c:pt idx="51417">
                  <c:v>44002.614583333336</c:v>
                </c:pt>
                <c:pt idx="51418">
                  <c:v>44002.635416666664</c:v>
                </c:pt>
                <c:pt idx="51419">
                  <c:v>44002.65625</c:v>
                </c:pt>
                <c:pt idx="51420">
                  <c:v>44002.677083333336</c:v>
                </c:pt>
                <c:pt idx="51421">
                  <c:v>44002.697916666664</c:v>
                </c:pt>
                <c:pt idx="51422">
                  <c:v>44002.71875</c:v>
                </c:pt>
                <c:pt idx="51423">
                  <c:v>44002.739583333336</c:v>
                </c:pt>
                <c:pt idx="51424">
                  <c:v>44002.760416666664</c:v>
                </c:pt>
                <c:pt idx="51425">
                  <c:v>44002.78125</c:v>
                </c:pt>
                <c:pt idx="51426">
                  <c:v>44002.802083333336</c:v>
                </c:pt>
                <c:pt idx="51427">
                  <c:v>44002.822916666664</c:v>
                </c:pt>
                <c:pt idx="51428">
                  <c:v>44002.84375</c:v>
                </c:pt>
                <c:pt idx="51429">
                  <c:v>44002.864583333336</c:v>
                </c:pt>
                <c:pt idx="51430">
                  <c:v>44002.885416666664</c:v>
                </c:pt>
                <c:pt idx="51431">
                  <c:v>44002.90625</c:v>
                </c:pt>
                <c:pt idx="51432">
                  <c:v>44002.927083333336</c:v>
                </c:pt>
                <c:pt idx="51433">
                  <c:v>44002.947916666664</c:v>
                </c:pt>
                <c:pt idx="51434">
                  <c:v>44002.96875</c:v>
                </c:pt>
                <c:pt idx="51435">
                  <c:v>44002.989583333336</c:v>
                </c:pt>
                <c:pt idx="51436">
                  <c:v>44003.010416666664</c:v>
                </c:pt>
                <c:pt idx="51437">
                  <c:v>44003.03125</c:v>
                </c:pt>
                <c:pt idx="51438">
                  <c:v>44003.052083333336</c:v>
                </c:pt>
                <c:pt idx="51439">
                  <c:v>44003.072916666664</c:v>
                </c:pt>
                <c:pt idx="51440">
                  <c:v>44003.09375</c:v>
                </c:pt>
                <c:pt idx="51441">
                  <c:v>44003.114583333336</c:v>
                </c:pt>
                <c:pt idx="51442">
                  <c:v>44003.135416666664</c:v>
                </c:pt>
                <c:pt idx="51443">
                  <c:v>44003.15625</c:v>
                </c:pt>
                <c:pt idx="51444">
                  <c:v>44003.177083333336</c:v>
                </c:pt>
                <c:pt idx="51445">
                  <c:v>44003.197916666664</c:v>
                </c:pt>
                <c:pt idx="51446">
                  <c:v>44003.21875</c:v>
                </c:pt>
                <c:pt idx="51447">
                  <c:v>44003.239583333336</c:v>
                </c:pt>
                <c:pt idx="51448">
                  <c:v>44003.260416666664</c:v>
                </c:pt>
                <c:pt idx="51449">
                  <c:v>44003.28125</c:v>
                </c:pt>
                <c:pt idx="51450">
                  <c:v>44003.302083333336</c:v>
                </c:pt>
                <c:pt idx="51451">
                  <c:v>44003.322916666664</c:v>
                </c:pt>
                <c:pt idx="51452">
                  <c:v>44003.34375</c:v>
                </c:pt>
                <c:pt idx="51453">
                  <c:v>44003.364583333336</c:v>
                </c:pt>
                <c:pt idx="51454">
                  <c:v>44003.385416666664</c:v>
                </c:pt>
                <c:pt idx="51455">
                  <c:v>44003.40625</c:v>
                </c:pt>
                <c:pt idx="51456">
                  <c:v>44003.427083333336</c:v>
                </c:pt>
                <c:pt idx="51457">
                  <c:v>44003.447916666664</c:v>
                </c:pt>
                <c:pt idx="51458">
                  <c:v>44003.46875</c:v>
                </c:pt>
                <c:pt idx="51459">
                  <c:v>44003.489583333336</c:v>
                </c:pt>
                <c:pt idx="51460">
                  <c:v>44003.510416666664</c:v>
                </c:pt>
                <c:pt idx="51461">
                  <c:v>44003.53125</c:v>
                </c:pt>
                <c:pt idx="51462">
                  <c:v>44003.552083333336</c:v>
                </c:pt>
                <c:pt idx="51463">
                  <c:v>44003.572916666664</c:v>
                </c:pt>
                <c:pt idx="51464">
                  <c:v>44003.59375</c:v>
                </c:pt>
                <c:pt idx="51465">
                  <c:v>44003.614583333336</c:v>
                </c:pt>
                <c:pt idx="51466">
                  <c:v>44003.635416666664</c:v>
                </c:pt>
                <c:pt idx="51467">
                  <c:v>44003.65625</c:v>
                </c:pt>
                <c:pt idx="51468">
                  <c:v>44003.677083333336</c:v>
                </c:pt>
                <c:pt idx="51469">
                  <c:v>44003.697916666664</c:v>
                </c:pt>
                <c:pt idx="51470">
                  <c:v>44003.71875</c:v>
                </c:pt>
                <c:pt idx="51471">
                  <c:v>44003.739583333336</c:v>
                </c:pt>
                <c:pt idx="51472">
                  <c:v>44003.760416666664</c:v>
                </c:pt>
                <c:pt idx="51473">
                  <c:v>44003.78125</c:v>
                </c:pt>
                <c:pt idx="51474">
                  <c:v>44003.802083333336</c:v>
                </c:pt>
                <c:pt idx="51475">
                  <c:v>44003.822916666664</c:v>
                </c:pt>
                <c:pt idx="51476">
                  <c:v>44003.84375</c:v>
                </c:pt>
                <c:pt idx="51477">
                  <c:v>44003.864583333336</c:v>
                </c:pt>
                <c:pt idx="51478">
                  <c:v>44003.885416666664</c:v>
                </c:pt>
                <c:pt idx="51479">
                  <c:v>44003.90625</c:v>
                </c:pt>
                <c:pt idx="51480">
                  <c:v>44003.927083333336</c:v>
                </c:pt>
                <c:pt idx="51481">
                  <c:v>44003.947916666664</c:v>
                </c:pt>
                <c:pt idx="51482">
                  <c:v>44003.96875</c:v>
                </c:pt>
                <c:pt idx="51483">
                  <c:v>44003.989583333336</c:v>
                </c:pt>
                <c:pt idx="51484">
                  <c:v>44004.010416666664</c:v>
                </c:pt>
                <c:pt idx="51485">
                  <c:v>44004.03125</c:v>
                </c:pt>
                <c:pt idx="51486">
                  <c:v>44004.052083333336</c:v>
                </c:pt>
                <c:pt idx="51487">
                  <c:v>44004.072916666664</c:v>
                </c:pt>
                <c:pt idx="51488">
                  <c:v>44004.09375</c:v>
                </c:pt>
                <c:pt idx="51489">
                  <c:v>44004.114583333336</c:v>
                </c:pt>
                <c:pt idx="51490">
                  <c:v>44004.135416666664</c:v>
                </c:pt>
                <c:pt idx="51491">
                  <c:v>44004.15625</c:v>
                </c:pt>
                <c:pt idx="51492">
                  <c:v>44004.177083333336</c:v>
                </c:pt>
                <c:pt idx="51493">
                  <c:v>44004.197916666664</c:v>
                </c:pt>
                <c:pt idx="51494">
                  <c:v>44004.21875</c:v>
                </c:pt>
                <c:pt idx="51495">
                  <c:v>44004.239583333336</c:v>
                </c:pt>
                <c:pt idx="51496">
                  <c:v>44004.260416666664</c:v>
                </c:pt>
                <c:pt idx="51497">
                  <c:v>44004.28125</c:v>
                </c:pt>
                <c:pt idx="51498">
                  <c:v>44004.302083333336</c:v>
                </c:pt>
                <c:pt idx="51499">
                  <c:v>44004.322916666664</c:v>
                </c:pt>
                <c:pt idx="51500">
                  <c:v>44004.34375</c:v>
                </c:pt>
                <c:pt idx="51501">
                  <c:v>44004.364583333336</c:v>
                </c:pt>
                <c:pt idx="51502">
                  <c:v>44004.385416666664</c:v>
                </c:pt>
                <c:pt idx="51503">
                  <c:v>44004.40625</c:v>
                </c:pt>
                <c:pt idx="51504">
                  <c:v>44004.427083333336</c:v>
                </c:pt>
                <c:pt idx="51505">
                  <c:v>44004.447916666664</c:v>
                </c:pt>
                <c:pt idx="51506">
                  <c:v>44004.46875</c:v>
                </c:pt>
                <c:pt idx="51507">
                  <c:v>44004.489583333336</c:v>
                </c:pt>
                <c:pt idx="51508">
                  <c:v>44004.510416666664</c:v>
                </c:pt>
                <c:pt idx="51509">
                  <c:v>44004.53125</c:v>
                </c:pt>
                <c:pt idx="51510">
                  <c:v>44004.552083333336</c:v>
                </c:pt>
                <c:pt idx="51511">
                  <c:v>44004.572916666664</c:v>
                </c:pt>
                <c:pt idx="51512">
                  <c:v>44004.59375</c:v>
                </c:pt>
                <c:pt idx="51513">
                  <c:v>44004.614583333336</c:v>
                </c:pt>
                <c:pt idx="51514">
                  <c:v>44004.635416666664</c:v>
                </c:pt>
                <c:pt idx="51515">
                  <c:v>44004.65625</c:v>
                </c:pt>
                <c:pt idx="51516">
                  <c:v>44004.677083333336</c:v>
                </c:pt>
                <c:pt idx="51517">
                  <c:v>44004.697916666664</c:v>
                </c:pt>
                <c:pt idx="51518">
                  <c:v>44004.71875</c:v>
                </c:pt>
                <c:pt idx="51519">
                  <c:v>44004.739583333336</c:v>
                </c:pt>
                <c:pt idx="51520">
                  <c:v>44004.760416666664</c:v>
                </c:pt>
                <c:pt idx="51521">
                  <c:v>44004.78125</c:v>
                </c:pt>
                <c:pt idx="51522">
                  <c:v>44004.802083333336</c:v>
                </c:pt>
                <c:pt idx="51523">
                  <c:v>44004.822916666664</c:v>
                </c:pt>
                <c:pt idx="51524">
                  <c:v>44004.84375</c:v>
                </c:pt>
                <c:pt idx="51525">
                  <c:v>44004.864583333336</c:v>
                </c:pt>
                <c:pt idx="51526">
                  <c:v>44004.885416666664</c:v>
                </c:pt>
                <c:pt idx="51527">
                  <c:v>44004.90625</c:v>
                </c:pt>
                <c:pt idx="51528">
                  <c:v>44004.927083333336</c:v>
                </c:pt>
                <c:pt idx="51529">
                  <c:v>44004.947916666664</c:v>
                </c:pt>
                <c:pt idx="51530">
                  <c:v>44004.96875</c:v>
                </c:pt>
                <c:pt idx="51531">
                  <c:v>44004.989583333336</c:v>
                </c:pt>
                <c:pt idx="51532">
                  <c:v>44005.010416666664</c:v>
                </c:pt>
                <c:pt idx="51533">
                  <c:v>44005.03125</c:v>
                </c:pt>
                <c:pt idx="51534">
                  <c:v>44005.052083333336</c:v>
                </c:pt>
                <c:pt idx="51535">
                  <c:v>44005.072916666664</c:v>
                </c:pt>
                <c:pt idx="51536">
                  <c:v>44005.09375</c:v>
                </c:pt>
                <c:pt idx="51537">
                  <c:v>44005.114583333336</c:v>
                </c:pt>
                <c:pt idx="51538">
                  <c:v>44005.135416666664</c:v>
                </c:pt>
                <c:pt idx="51539">
                  <c:v>44005.15625</c:v>
                </c:pt>
                <c:pt idx="51540">
                  <c:v>44005.177083333336</c:v>
                </c:pt>
                <c:pt idx="51541">
                  <c:v>44005.197916666664</c:v>
                </c:pt>
                <c:pt idx="51542">
                  <c:v>44005.21875</c:v>
                </c:pt>
                <c:pt idx="51543">
                  <c:v>44005.239583333336</c:v>
                </c:pt>
                <c:pt idx="51544">
                  <c:v>44005.260416666664</c:v>
                </c:pt>
                <c:pt idx="51545">
                  <c:v>44005.28125</c:v>
                </c:pt>
                <c:pt idx="51546">
                  <c:v>44005.302083333336</c:v>
                </c:pt>
                <c:pt idx="51547">
                  <c:v>44005.322916666664</c:v>
                </c:pt>
                <c:pt idx="51548">
                  <c:v>44005.34375</c:v>
                </c:pt>
                <c:pt idx="51549">
                  <c:v>44005.364583333336</c:v>
                </c:pt>
                <c:pt idx="51550">
                  <c:v>44005.385416666664</c:v>
                </c:pt>
                <c:pt idx="51551">
                  <c:v>44005.40625</c:v>
                </c:pt>
                <c:pt idx="51552">
                  <c:v>44005.427083333336</c:v>
                </c:pt>
                <c:pt idx="51553">
                  <c:v>44005.447916666664</c:v>
                </c:pt>
                <c:pt idx="51554">
                  <c:v>44005.46875</c:v>
                </c:pt>
                <c:pt idx="51555">
                  <c:v>44005.489583333336</c:v>
                </c:pt>
                <c:pt idx="51556">
                  <c:v>44005.510416666664</c:v>
                </c:pt>
                <c:pt idx="51557">
                  <c:v>44005.53125</c:v>
                </c:pt>
                <c:pt idx="51558">
                  <c:v>44005.552083333336</c:v>
                </c:pt>
                <c:pt idx="51559">
                  <c:v>44005.572916666664</c:v>
                </c:pt>
                <c:pt idx="51560">
                  <c:v>44005.59375</c:v>
                </c:pt>
                <c:pt idx="51561">
                  <c:v>44005.614583333336</c:v>
                </c:pt>
                <c:pt idx="51562">
                  <c:v>44005.635416666664</c:v>
                </c:pt>
                <c:pt idx="51563">
                  <c:v>44005.65625</c:v>
                </c:pt>
                <c:pt idx="51564">
                  <c:v>44005.677083333336</c:v>
                </c:pt>
                <c:pt idx="51565">
                  <c:v>44005.697916666664</c:v>
                </c:pt>
                <c:pt idx="51566">
                  <c:v>44005.71875</c:v>
                </c:pt>
                <c:pt idx="51567">
                  <c:v>44005.739583333336</c:v>
                </c:pt>
                <c:pt idx="51568">
                  <c:v>44005.760416666664</c:v>
                </c:pt>
                <c:pt idx="51569">
                  <c:v>44005.78125</c:v>
                </c:pt>
                <c:pt idx="51570">
                  <c:v>44005.802083333336</c:v>
                </c:pt>
                <c:pt idx="51571">
                  <c:v>44005.822916666664</c:v>
                </c:pt>
                <c:pt idx="51572">
                  <c:v>44005.84375</c:v>
                </c:pt>
                <c:pt idx="51573">
                  <c:v>44005.864583333336</c:v>
                </c:pt>
                <c:pt idx="51574">
                  <c:v>44005.885416666664</c:v>
                </c:pt>
                <c:pt idx="51575">
                  <c:v>44005.90625</c:v>
                </c:pt>
                <c:pt idx="51576">
                  <c:v>44005.927083333336</c:v>
                </c:pt>
                <c:pt idx="51577">
                  <c:v>44005.947916666664</c:v>
                </c:pt>
                <c:pt idx="51578">
                  <c:v>44005.96875</c:v>
                </c:pt>
                <c:pt idx="51579">
                  <c:v>44005.989583333336</c:v>
                </c:pt>
                <c:pt idx="51580">
                  <c:v>44006.010416666664</c:v>
                </c:pt>
                <c:pt idx="51581">
                  <c:v>44006.03125</c:v>
                </c:pt>
                <c:pt idx="51582">
                  <c:v>44006.052083333336</c:v>
                </c:pt>
                <c:pt idx="51583">
                  <c:v>44006.072916666664</c:v>
                </c:pt>
                <c:pt idx="51584">
                  <c:v>44006.09375</c:v>
                </c:pt>
                <c:pt idx="51585">
                  <c:v>44006.114583333336</c:v>
                </c:pt>
                <c:pt idx="51586">
                  <c:v>44006.135416666664</c:v>
                </c:pt>
                <c:pt idx="51587">
                  <c:v>44006.15625</c:v>
                </c:pt>
                <c:pt idx="51588">
                  <c:v>44006.177083333336</c:v>
                </c:pt>
                <c:pt idx="51589">
                  <c:v>44006.197916666664</c:v>
                </c:pt>
                <c:pt idx="51590">
                  <c:v>44006.21875</c:v>
                </c:pt>
                <c:pt idx="51591">
                  <c:v>44006.239583333336</c:v>
                </c:pt>
                <c:pt idx="51592">
                  <c:v>44006.260416666664</c:v>
                </c:pt>
                <c:pt idx="51593">
                  <c:v>44006.28125</c:v>
                </c:pt>
                <c:pt idx="51594">
                  <c:v>44006.302083333336</c:v>
                </c:pt>
                <c:pt idx="51595">
                  <c:v>44006.322916666664</c:v>
                </c:pt>
                <c:pt idx="51596">
                  <c:v>44006.34375</c:v>
                </c:pt>
                <c:pt idx="51597">
                  <c:v>44006.364583333336</c:v>
                </c:pt>
                <c:pt idx="51598">
                  <c:v>44006.385416666664</c:v>
                </c:pt>
                <c:pt idx="51599">
                  <c:v>44006.40625</c:v>
                </c:pt>
                <c:pt idx="51600">
                  <c:v>44006.427083333336</c:v>
                </c:pt>
                <c:pt idx="51601">
                  <c:v>44006.447916666664</c:v>
                </c:pt>
                <c:pt idx="51602">
                  <c:v>44006.46875</c:v>
                </c:pt>
                <c:pt idx="51603">
                  <c:v>44006.489583333336</c:v>
                </c:pt>
                <c:pt idx="51604">
                  <c:v>44006.510416666664</c:v>
                </c:pt>
                <c:pt idx="51605">
                  <c:v>44006.53125</c:v>
                </c:pt>
                <c:pt idx="51606">
                  <c:v>44006.552083333336</c:v>
                </c:pt>
                <c:pt idx="51607">
                  <c:v>44006.572916666664</c:v>
                </c:pt>
                <c:pt idx="51608">
                  <c:v>44006.59375</c:v>
                </c:pt>
                <c:pt idx="51609">
                  <c:v>44006.614583333336</c:v>
                </c:pt>
                <c:pt idx="51610">
                  <c:v>44006.635416666664</c:v>
                </c:pt>
                <c:pt idx="51611">
                  <c:v>44006.65625</c:v>
                </c:pt>
                <c:pt idx="51612">
                  <c:v>44006.677083333336</c:v>
                </c:pt>
                <c:pt idx="51613">
                  <c:v>44006.697916666664</c:v>
                </c:pt>
                <c:pt idx="51614">
                  <c:v>44006.71875</c:v>
                </c:pt>
                <c:pt idx="51615">
                  <c:v>44006.739583333336</c:v>
                </c:pt>
                <c:pt idx="51616">
                  <c:v>44006.760416666664</c:v>
                </c:pt>
                <c:pt idx="51617">
                  <c:v>44006.78125</c:v>
                </c:pt>
                <c:pt idx="51618">
                  <c:v>44006.802083333336</c:v>
                </c:pt>
                <c:pt idx="51619">
                  <c:v>44006.822916666664</c:v>
                </c:pt>
                <c:pt idx="51620">
                  <c:v>44006.84375</c:v>
                </c:pt>
                <c:pt idx="51621">
                  <c:v>44006.864583333336</c:v>
                </c:pt>
                <c:pt idx="51622">
                  <c:v>44006.885416666664</c:v>
                </c:pt>
                <c:pt idx="51623">
                  <c:v>44006.90625</c:v>
                </c:pt>
                <c:pt idx="51624">
                  <c:v>44006.927083333336</c:v>
                </c:pt>
                <c:pt idx="51625">
                  <c:v>44006.947916666664</c:v>
                </c:pt>
                <c:pt idx="51626">
                  <c:v>44006.96875</c:v>
                </c:pt>
                <c:pt idx="51627">
                  <c:v>44006.989583333336</c:v>
                </c:pt>
                <c:pt idx="51628">
                  <c:v>44007.010416666664</c:v>
                </c:pt>
                <c:pt idx="51629">
                  <c:v>44007.03125</c:v>
                </c:pt>
                <c:pt idx="51630">
                  <c:v>44007.052083333336</c:v>
                </c:pt>
                <c:pt idx="51631">
                  <c:v>44007.072916666664</c:v>
                </c:pt>
                <c:pt idx="51632">
                  <c:v>44007.09375</c:v>
                </c:pt>
                <c:pt idx="51633">
                  <c:v>44007.114583333336</c:v>
                </c:pt>
                <c:pt idx="51634">
                  <c:v>44007.135416666664</c:v>
                </c:pt>
                <c:pt idx="51635">
                  <c:v>44007.15625</c:v>
                </c:pt>
                <c:pt idx="51636">
                  <c:v>44007.177083333336</c:v>
                </c:pt>
                <c:pt idx="51637">
                  <c:v>44007.197916666664</c:v>
                </c:pt>
                <c:pt idx="51638">
                  <c:v>44007.21875</c:v>
                </c:pt>
                <c:pt idx="51639">
                  <c:v>44007.239583333336</c:v>
                </c:pt>
                <c:pt idx="51640">
                  <c:v>44007.260416666664</c:v>
                </c:pt>
                <c:pt idx="51641">
                  <c:v>44007.28125</c:v>
                </c:pt>
                <c:pt idx="51642">
                  <c:v>44007.302083333336</c:v>
                </c:pt>
                <c:pt idx="51643">
                  <c:v>44007.322916666664</c:v>
                </c:pt>
                <c:pt idx="51644">
                  <c:v>44007.34375</c:v>
                </c:pt>
                <c:pt idx="51645">
                  <c:v>44007.364583333336</c:v>
                </c:pt>
                <c:pt idx="51646">
                  <c:v>44007.385416666664</c:v>
                </c:pt>
                <c:pt idx="51647">
                  <c:v>44007.40625</c:v>
                </c:pt>
                <c:pt idx="51648">
                  <c:v>44007.427083333336</c:v>
                </c:pt>
                <c:pt idx="51649">
                  <c:v>44007.447916666664</c:v>
                </c:pt>
                <c:pt idx="51650">
                  <c:v>44007.46875</c:v>
                </c:pt>
                <c:pt idx="51651">
                  <c:v>44007.489583333336</c:v>
                </c:pt>
                <c:pt idx="51652">
                  <c:v>44007.510416666664</c:v>
                </c:pt>
                <c:pt idx="51653">
                  <c:v>44007.53125</c:v>
                </c:pt>
                <c:pt idx="51654">
                  <c:v>44007.552083333336</c:v>
                </c:pt>
                <c:pt idx="51655">
                  <c:v>44007.572916666664</c:v>
                </c:pt>
                <c:pt idx="51656">
                  <c:v>44007.59375</c:v>
                </c:pt>
                <c:pt idx="51657">
                  <c:v>44007.614583333336</c:v>
                </c:pt>
                <c:pt idx="51658">
                  <c:v>44007.635416666664</c:v>
                </c:pt>
                <c:pt idx="51659">
                  <c:v>44007.65625</c:v>
                </c:pt>
                <c:pt idx="51660">
                  <c:v>44007.677083333336</c:v>
                </c:pt>
                <c:pt idx="51661">
                  <c:v>44007.697916666664</c:v>
                </c:pt>
                <c:pt idx="51662">
                  <c:v>44007.71875</c:v>
                </c:pt>
                <c:pt idx="51663">
                  <c:v>44007.739583333336</c:v>
                </c:pt>
                <c:pt idx="51664">
                  <c:v>44007.760416666664</c:v>
                </c:pt>
                <c:pt idx="51665">
                  <c:v>44007.78125</c:v>
                </c:pt>
                <c:pt idx="51666">
                  <c:v>44007.802083333336</c:v>
                </c:pt>
                <c:pt idx="51667">
                  <c:v>44007.822916666664</c:v>
                </c:pt>
                <c:pt idx="51668">
                  <c:v>44007.84375</c:v>
                </c:pt>
                <c:pt idx="51669">
                  <c:v>44007.864583333336</c:v>
                </c:pt>
                <c:pt idx="51670">
                  <c:v>44007.885416666664</c:v>
                </c:pt>
                <c:pt idx="51671">
                  <c:v>44007.90625</c:v>
                </c:pt>
                <c:pt idx="51672">
                  <c:v>44007.927083333336</c:v>
                </c:pt>
                <c:pt idx="51673">
                  <c:v>44007.947916666664</c:v>
                </c:pt>
                <c:pt idx="51674">
                  <c:v>44007.96875</c:v>
                </c:pt>
                <c:pt idx="51675">
                  <c:v>44007.989583333336</c:v>
                </c:pt>
                <c:pt idx="51676">
                  <c:v>44008.010416666664</c:v>
                </c:pt>
                <c:pt idx="51677">
                  <c:v>44008.03125</c:v>
                </c:pt>
                <c:pt idx="51678">
                  <c:v>44008.052083333336</c:v>
                </c:pt>
                <c:pt idx="51679">
                  <c:v>44008.072916666664</c:v>
                </c:pt>
                <c:pt idx="51680">
                  <c:v>44008.09375</c:v>
                </c:pt>
                <c:pt idx="51681">
                  <c:v>44008.114583333336</c:v>
                </c:pt>
                <c:pt idx="51682">
                  <c:v>44008.135416666664</c:v>
                </c:pt>
                <c:pt idx="51683">
                  <c:v>44008.15625</c:v>
                </c:pt>
                <c:pt idx="51684">
                  <c:v>44008.177083333336</c:v>
                </c:pt>
                <c:pt idx="51685">
                  <c:v>44008.197916666664</c:v>
                </c:pt>
                <c:pt idx="51686">
                  <c:v>44008.21875</c:v>
                </c:pt>
                <c:pt idx="51687">
                  <c:v>44008.239583333336</c:v>
                </c:pt>
                <c:pt idx="51688">
                  <c:v>44008.260416666664</c:v>
                </c:pt>
                <c:pt idx="51689">
                  <c:v>44008.28125</c:v>
                </c:pt>
                <c:pt idx="51690">
                  <c:v>44008.302083333336</c:v>
                </c:pt>
                <c:pt idx="51691">
                  <c:v>44008.322916666664</c:v>
                </c:pt>
                <c:pt idx="51692">
                  <c:v>44008.34375</c:v>
                </c:pt>
                <c:pt idx="51693">
                  <c:v>44008.364583333336</c:v>
                </c:pt>
                <c:pt idx="51694">
                  <c:v>44008.385416666664</c:v>
                </c:pt>
                <c:pt idx="51695">
                  <c:v>44008.40625</c:v>
                </c:pt>
                <c:pt idx="51696">
                  <c:v>44008.427083333336</c:v>
                </c:pt>
                <c:pt idx="51697">
                  <c:v>44008.447916666664</c:v>
                </c:pt>
                <c:pt idx="51698">
                  <c:v>44008.46875</c:v>
                </c:pt>
                <c:pt idx="51699">
                  <c:v>44008.489583333336</c:v>
                </c:pt>
                <c:pt idx="51700">
                  <c:v>44008.510416666664</c:v>
                </c:pt>
                <c:pt idx="51701">
                  <c:v>44008.53125</c:v>
                </c:pt>
                <c:pt idx="51702">
                  <c:v>44008.552083333336</c:v>
                </c:pt>
                <c:pt idx="51703">
                  <c:v>44008.572916666664</c:v>
                </c:pt>
                <c:pt idx="51704">
                  <c:v>44008.59375</c:v>
                </c:pt>
                <c:pt idx="51705">
                  <c:v>44008.614583333336</c:v>
                </c:pt>
                <c:pt idx="51706">
                  <c:v>44008.635416666664</c:v>
                </c:pt>
                <c:pt idx="51707">
                  <c:v>44008.65625</c:v>
                </c:pt>
                <c:pt idx="51708">
                  <c:v>44008.677083333336</c:v>
                </c:pt>
                <c:pt idx="51709">
                  <c:v>44008.697916666664</c:v>
                </c:pt>
                <c:pt idx="51710">
                  <c:v>44008.71875</c:v>
                </c:pt>
                <c:pt idx="51711">
                  <c:v>44008.739583333336</c:v>
                </c:pt>
                <c:pt idx="51712">
                  <c:v>44008.760416666664</c:v>
                </c:pt>
                <c:pt idx="51713">
                  <c:v>44008.78125</c:v>
                </c:pt>
                <c:pt idx="51714">
                  <c:v>44008.802083333336</c:v>
                </c:pt>
                <c:pt idx="51715">
                  <c:v>44008.822916666664</c:v>
                </c:pt>
                <c:pt idx="51716">
                  <c:v>44008.84375</c:v>
                </c:pt>
                <c:pt idx="51717">
                  <c:v>44008.864583333336</c:v>
                </c:pt>
                <c:pt idx="51718">
                  <c:v>44008.885416666664</c:v>
                </c:pt>
                <c:pt idx="51719">
                  <c:v>44008.90625</c:v>
                </c:pt>
                <c:pt idx="51720">
                  <c:v>44008.927083333336</c:v>
                </c:pt>
                <c:pt idx="51721">
                  <c:v>44008.947916666664</c:v>
                </c:pt>
                <c:pt idx="51722">
                  <c:v>44008.96875</c:v>
                </c:pt>
                <c:pt idx="51723">
                  <c:v>44008.989583333336</c:v>
                </c:pt>
                <c:pt idx="51724">
                  <c:v>44009.010416666664</c:v>
                </c:pt>
                <c:pt idx="51725">
                  <c:v>44009.03125</c:v>
                </c:pt>
                <c:pt idx="51726">
                  <c:v>44009.052083333336</c:v>
                </c:pt>
                <c:pt idx="51727">
                  <c:v>44009.072916666664</c:v>
                </c:pt>
                <c:pt idx="51728">
                  <c:v>44009.09375</c:v>
                </c:pt>
                <c:pt idx="51729">
                  <c:v>44009.114583333336</c:v>
                </c:pt>
                <c:pt idx="51730">
                  <c:v>44009.135416666664</c:v>
                </c:pt>
                <c:pt idx="51731">
                  <c:v>44009.15625</c:v>
                </c:pt>
                <c:pt idx="51732">
                  <c:v>44009.177083333336</c:v>
                </c:pt>
                <c:pt idx="51733">
                  <c:v>44009.197916666664</c:v>
                </c:pt>
                <c:pt idx="51734">
                  <c:v>44009.21875</c:v>
                </c:pt>
                <c:pt idx="51735">
                  <c:v>44009.239583333336</c:v>
                </c:pt>
                <c:pt idx="51736">
                  <c:v>44009.260416666664</c:v>
                </c:pt>
                <c:pt idx="51737">
                  <c:v>44009.28125</c:v>
                </c:pt>
                <c:pt idx="51738">
                  <c:v>44009.302083333336</c:v>
                </c:pt>
                <c:pt idx="51739">
                  <c:v>44009.322916666664</c:v>
                </c:pt>
                <c:pt idx="51740">
                  <c:v>44009.34375</c:v>
                </c:pt>
                <c:pt idx="51741">
                  <c:v>44009.364583333336</c:v>
                </c:pt>
                <c:pt idx="51742">
                  <c:v>44009.385416666664</c:v>
                </c:pt>
                <c:pt idx="51743">
                  <c:v>44009.40625</c:v>
                </c:pt>
                <c:pt idx="51744">
                  <c:v>44009.427083333336</c:v>
                </c:pt>
                <c:pt idx="51745">
                  <c:v>44009.447916666664</c:v>
                </c:pt>
                <c:pt idx="51746">
                  <c:v>44009.46875</c:v>
                </c:pt>
                <c:pt idx="51747">
                  <c:v>44009.489583333336</c:v>
                </c:pt>
                <c:pt idx="51748">
                  <c:v>44009.510416666664</c:v>
                </c:pt>
                <c:pt idx="51749">
                  <c:v>44009.53125</c:v>
                </c:pt>
                <c:pt idx="51750">
                  <c:v>44009.552083333336</c:v>
                </c:pt>
                <c:pt idx="51751">
                  <c:v>44009.572916666664</c:v>
                </c:pt>
                <c:pt idx="51752">
                  <c:v>44009.59375</c:v>
                </c:pt>
                <c:pt idx="51753">
                  <c:v>44009.614583333336</c:v>
                </c:pt>
                <c:pt idx="51754">
                  <c:v>44009.635416666664</c:v>
                </c:pt>
                <c:pt idx="51755">
                  <c:v>44009.65625</c:v>
                </c:pt>
                <c:pt idx="51756">
                  <c:v>44009.677083333336</c:v>
                </c:pt>
                <c:pt idx="51757">
                  <c:v>44009.697916666664</c:v>
                </c:pt>
                <c:pt idx="51758">
                  <c:v>44009.71875</c:v>
                </c:pt>
                <c:pt idx="51759">
                  <c:v>44009.739583333336</c:v>
                </c:pt>
                <c:pt idx="51760">
                  <c:v>44009.760416666664</c:v>
                </c:pt>
                <c:pt idx="51761">
                  <c:v>44009.78125</c:v>
                </c:pt>
                <c:pt idx="51762">
                  <c:v>44009.802083333336</c:v>
                </c:pt>
                <c:pt idx="51763">
                  <c:v>44009.822916666664</c:v>
                </c:pt>
                <c:pt idx="51764">
                  <c:v>44009.84375</c:v>
                </c:pt>
                <c:pt idx="51765">
                  <c:v>44009.864583333336</c:v>
                </c:pt>
                <c:pt idx="51766">
                  <c:v>44009.885416666664</c:v>
                </c:pt>
                <c:pt idx="51767">
                  <c:v>44009.90625</c:v>
                </c:pt>
                <c:pt idx="51768">
                  <c:v>44009.927083333336</c:v>
                </c:pt>
                <c:pt idx="51769">
                  <c:v>44009.947916666664</c:v>
                </c:pt>
                <c:pt idx="51770">
                  <c:v>44009.96875</c:v>
                </c:pt>
                <c:pt idx="51771">
                  <c:v>44009.989583333336</c:v>
                </c:pt>
                <c:pt idx="51772">
                  <c:v>44010.010416666664</c:v>
                </c:pt>
                <c:pt idx="51773">
                  <c:v>44010.03125</c:v>
                </c:pt>
                <c:pt idx="51774">
                  <c:v>44010.052083333336</c:v>
                </c:pt>
                <c:pt idx="51775">
                  <c:v>44010.072916666664</c:v>
                </c:pt>
                <c:pt idx="51776">
                  <c:v>44010.09375</c:v>
                </c:pt>
                <c:pt idx="51777">
                  <c:v>44010.114583333336</c:v>
                </c:pt>
                <c:pt idx="51778">
                  <c:v>44010.135416666664</c:v>
                </c:pt>
                <c:pt idx="51779">
                  <c:v>44010.15625</c:v>
                </c:pt>
                <c:pt idx="51780">
                  <c:v>44010.177083333336</c:v>
                </c:pt>
                <c:pt idx="51781">
                  <c:v>44010.197916666664</c:v>
                </c:pt>
                <c:pt idx="51782">
                  <c:v>44010.21875</c:v>
                </c:pt>
                <c:pt idx="51783">
                  <c:v>44010.239583333336</c:v>
                </c:pt>
                <c:pt idx="51784">
                  <c:v>44010.260416666664</c:v>
                </c:pt>
                <c:pt idx="51785">
                  <c:v>44010.28125</c:v>
                </c:pt>
                <c:pt idx="51786">
                  <c:v>44010.302083333336</c:v>
                </c:pt>
                <c:pt idx="51787">
                  <c:v>44010.322916666664</c:v>
                </c:pt>
                <c:pt idx="51788">
                  <c:v>44010.34375</c:v>
                </c:pt>
                <c:pt idx="51789">
                  <c:v>44010.364583333336</c:v>
                </c:pt>
                <c:pt idx="51790">
                  <c:v>44010.385416666664</c:v>
                </c:pt>
                <c:pt idx="51791">
                  <c:v>44010.40625</c:v>
                </c:pt>
                <c:pt idx="51792">
                  <c:v>44010.427083333336</c:v>
                </c:pt>
                <c:pt idx="51793">
                  <c:v>44010.447916666664</c:v>
                </c:pt>
                <c:pt idx="51794">
                  <c:v>44010.46875</c:v>
                </c:pt>
                <c:pt idx="51795">
                  <c:v>44010.489583333336</c:v>
                </c:pt>
                <c:pt idx="51796">
                  <c:v>44010.510416666664</c:v>
                </c:pt>
                <c:pt idx="51797">
                  <c:v>44010.53125</c:v>
                </c:pt>
                <c:pt idx="51798">
                  <c:v>44010.552083333336</c:v>
                </c:pt>
                <c:pt idx="51799">
                  <c:v>44010.572916666664</c:v>
                </c:pt>
                <c:pt idx="51800">
                  <c:v>44010.59375</c:v>
                </c:pt>
                <c:pt idx="51801">
                  <c:v>44010.614583333336</c:v>
                </c:pt>
                <c:pt idx="51802">
                  <c:v>44010.635416666664</c:v>
                </c:pt>
                <c:pt idx="51803">
                  <c:v>44010.65625</c:v>
                </c:pt>
                <c:pt idx="51804">
                  <c:v>44010.677083333336</c:v>
                </c:pt>
                <c:pt idx="51805">
                  <c:v>44010.697916666664</c:v>
                </c:pt>
                <c:pt idx="51806">
                  <c:v>44010.71875</c:v>
                </c:pt>
                <c:pt idx="51807">
                  <c:v>44010.739583333336</c:v>
                </c:pt>
                <c:pt idx="51808">
                  <c:v>44010.760416666664</c:v>
                </c:pt>
                <c:pt idx="51809">
                  <c:v>44010.78125</c:v>
                </c:pt>
                <c:pt idx="51810">
                  <c:v>44010.802083333336</c:v>
                </c:pt>
                <c:pt idx="51811">
                  <c:v>44010.822916666664</c:v>
                </c:pt>
                <c:pt idx="51812">
                  <c:v>44010.84375</c:v>
                </c:pt>
                <c:pt idx="51813">
                  <c:v>44010.864583333336</c:v>
                </c:pt>
                <c:pt idx="51814">
                  <c:v>44010.885416666664</c:v>
                </c:pt>
                <c:pt idx="51815">
                  <c:v>44010.90625</c:v>
                </c:pt>
                <c:pt idx="51816">
                  <c:v>44010.927083333336</c:v>
                </c:pt>
                <c:pt idx="51817">
                  <c:v>44010.947916666664</c:v>
                </c:pt>
                <c:pt idx="51818">
                  <c:v>44010.96875</c:v>
                </c:pt>
                <c:pt idx="51819">
                  <c:v>44010.989583333336</c:v>
                </c:pt>
                <c:pt idx="51820">
                  <c:v>44011.010416666664</c:v>
                </c:pt>
                <c:pt idx="51821">
                  <c:v>44011.03125</c:v>
                </c:pt>
                <c:pt idx="51822">
                  <c:v>44011.052083333336</c:v>
                </c:pt>
                <c:pt idx="51823">
                  <c:v>44011.072916666664</c:v>
                </c:pt>
                <c:pt idx="51824">
                  <c:v>44011.09375</c:v>
                </c:pt>
                <c:pt idx="51825">
                  <c:v>44011.114583333336</c:v>
                </c:pt>
                <c:pt idx="51826">
                  <c:v>44011.135416666664</c:v>
                </c:pt>
                <c:pt idx="51827">
                  <c:v>44011.15625</c:v>
                </c:pt>
                <c:pt idx="51828">
                  <c:v>44011.177083333336</c:v>
                </c:pt>
                <c:pt idx="51829">
                  <c:v>44011.197916666664</c:v>
                </c:pt>
                <c:pt idx="51830">
                  <c:v>44011.21875</c:v>
                </c:pt>
                <c:pt idx="51831">
                  <c:v>44011.239583333336</c:v>
                </c:pt>
                <c:pt idx="51832">
                  <c:v>44011.260416666664</c:v>
                </c:pt>
                <c:pt idx="51833">
                  <c:v>44011.28125</c:v>
                </c:pt>
                <c:pt idx="51834">
                  <c:v>44011.302083333336</c:v>
                </c:pt>
                <c:pt idx="51835">
                  <c:v>44011.322916666664</c:v>
                </c:pt>
                <c:pt idx="51836">
                  <c:v>44011.34375</c:v>
                </c:pt>
                <c:pt idx="51837">
                  <c:v>44011.364583333336</c:v>
                </c:pt>
                <c:pt idx="51838">
                  <c:v>44011.385416666664</c:v>
                </c:pt>
                <c:pt idx="51839">
                  <c:v>44011.40625</c:v>
                </c:pt>
                <c:pt idx="51840">
                  <c:v>44011.427083333336</c:v>
                </c:pt>
                <c:pt idx="51841">
                  <c:v>44011.447916666664</c:v>
                </c:pt>
                <c:pt idx="51842">
                  <c:v>44011.46875</c:v>
                </c:pt>
                <c:pt idx="51843">
                  <c:v>44011.489583333336</c:v>
                </c:pt>
                <c:pt idx="51844">
                  <c:v>44011.510416666664</c:v>
                </c:pt>
                <c:pt idx="51845">
                  <c:v>44011.53125</c:v>
                </c:pt>
                <c:pt idx="51846">
                  <c:v>44011.552083333336</c:v>
                </c:pt>
                <c:pt idx="51847">
                  <c:v>44011.572916666664</c:v>
                </c:pt>
                <c:pt idx="51848">
                  <c:v>44011.59375</c:v>
                </c:pt>
                <c:pt idx="51849">
                  <c:v>44011.614583333336</c:v>
                </c:pt>
                <c:pt idx="51850">
                  <c:v>44011.635416666664</c:v>
                </c:pt>
                <c:pt idx="51851">
                  <c:v>44011.65625</c:v>
                </c:pt>
                <c:pt idx="51852">
                  <c:v>44011.677083333336</c:v>
                </c:pt>
                <c:pt idx="51853">
                  <c:v>44011.697916666664</c:v>
                </c:pt>
                <c:pt idx="51854">
                  <c:v>44011.71875</c:v>
                </c:pt>
                <c:pt idx="51855">
                  <c:v>44011.739583333336</c:v>
                </c:pt>
                <c:pt idx="51856">
                  <c:v>44011.760416666664</c:v>
                </c:pt>
                <c:pt idx="51857">
                  <c:v>44011.78125</c:v>
                </c:pt>
                <c:pt idx="51858">
                  <c:v>44011.802083333336</c:v>
                </c:pt>
                <c:pt idx="51859">
                  <c:v>44011.822916666664</c:v>
                </c:pt>
                <c:pt idx="51860">
                  <c:v>44011.84375</c:v>
                </c:pt>
                <c:pt idx="51861">
                  <c:v>44011.864583333336</c:v>
                </c:pt>
                <c:pt idx="51862">
                  <c:v>44011.885416666664</c:v>
                </c:pt>
                <c:pt idx="51863">
                  <c:v>44011.90625</c:v>
                </c:pt>
                <c:pt idx="51864">
                  <c:v>44011.927083333336</c:v>
                </c:pt>
                <c:pt idx="51865">
                  <c:v>44011.947916666664</c:v>
                </c:pt>
                <c:pt idx="51866">
                  <c:v>44011.96875</c:v>
                </c:pt>
                <c:pt idx="51867">
                  <c:v>44011.989583333336</c:v>
                </c:pt>
                <c:pt idx="51868">
                  <c:v>44012.010416666664</c:v>
                </c:pt>
                <c:pt idx="51869">
                  <c:v>44012.03125</c:v>
                </c:pt>
                <c:pt idx="51870">
                  <c:v>44012.052083333336</c:v>
                </c:pt>
                <c:pt idx="51871">
                  <c:v>44012.072916666664</c:v>
                </c:pt>
                <c:pt idx="51872">
                  <c:v>44012.09375</c:v>
                </c:pt>
                <c:pt idx="51873">
                  <c:v>44012.114583333336</c:v>
                </c:pt>
                <c:pt idx="51874">
                  <c:v>44012.135416666664</c:v>
                </c:pt>
                <c:pt idx="51875">
                  <c:v>44012.15625</c:v>
                </c:pt>
                <c:pt idx="51876">
                  <c:v>44012.177083333336</c:v>
                </c:pt>
                <c:pt idx="51877">
                  <c:v>44012.197916666664</c:v>
                </c:pt>
                <c:pt idx="51878">
                  <c:v>44012.21875</c:v>
                </c:pt>
                <c:pt idx="51879">
                  <c:v>44012.239583333336</c:v>
                </c:pt>
                <c:pt idx="51880">
                  <c:v>44012.260416666664</c:v>
                </c:pt>
                <c:pt idx="51881">
                  <c:v>44012.28125</c:v>
                </c:pt>
                <c:pt idx="51882">
                  <c:v>44012.302083333336</c:v>
                </c:pt>
                <c:pt idx="51883">
                  <c:v>44012.322916666664</c:v>
                </c:pt>
                <c:pt idx="51884">
                  <c:v>44012.34375</c:v>
                </c:pt>
                <c:pt idx="51885">
                  <c:v>44012.364583333336</c:v>
                </c:pt>
                <c:pt idx="51886">
                  <c:v>44012.385416666664</c:v>
                </c:pt>
                <c:pt idx="51887">
                  <c:v>44012.40625</c:v>
                </c:pt>
                <c:pt idx="51888">
                  <c:v>44012.427083333336</c:v>
                </c:pt>
                <c:pt idx="51889">
                  <c:v>44012.447916666664</c:v>
                </c:pt>
                <c:pt idx="51890">
                  <c:v>44012.46875</c:v>
                </c:pt>
                <c:pt idx="51891">
                  <c:v>44012.489583333336</c:v>
                </c:pt>
                <c:pt idx="51892">
                  <c:v>44012.510416666664</c:v>
                </c:pt>
                <c:pt idx="51893">
                  <c:v>44012.53125</c:v>
                </c:pt>
                <c:pt idx="51894">
                  <c:v>44012.552083333336</c:v>
                </c:pt>
                <c:pt idx="51895">
                  <c:v>44012.572916666664</c:v>
                </c:pt>
                <c:pt idx="51896">
                  <c:v>44012.59375</c:v>
                </c:pt>
                <c:pt idx="51897">
                  <c:v>44012.614583333336</c:v>
                </c:pt>
                <c:pt idx="51898">
                  <c:v>44012.635416666664</c:v>
                </c:pt>
                <c:pt idx="51899">
                  <c:v>44012.65625</c:v>
                </c:pt>
                <c:pt idx="51900">
                  <c:v>44012.677083333336</c:v>
                </c:pt>
                <c:pt idx="51901">
                  <c:v>44012.697916666664</c:v>
                </c:pt>
                <c:pt idx="51902">
                  <c:v>44012.71875</c:v>
                </c:pt>
                <c:pt idx="51903">
                  <c:v>44012.739583333336</c:v>
                </c:pt>
                <c:pt idx="51904">
                  <c:v>44012.760416666664</c:v>
                </c:pt>
                <c:pt idx="51905">
                  <c:v>44012.78125</c:v>
                </c:pt>
                <c:pt idx="51906">
                  <c:v>44012.802083333336</c:v>
                </c:pt>
                <c:pt idx="51907">
                  <c:v>44012.822916666664</c:v>
                </c:pt>
                <c:pt idx="51908">
                  <c:v>44012.84375</c:v>
                </c:pt>
                <c:pt idx="51909">
                  <c:v>44012.864583333336</c:v>
                </c:pt>
                <c:pt idx="51910">
                  <c:v>44012.885416666664</c:v>
                </c:pt>
                <c:pt idx="51911">
                  <c:v>44012.90625</c:v>
                </c:pt>
                <c:pt idx="51912">
                  <c:v>44012.927083333336</c:v>
                </c:pt>
                <c:pt idx="51913">
                  <c:v>44012.947916666664</c:v>
                </c:pt>
                <c:pt idx="51914">
                  <c:v>44012.96875</c:v>
                </c:pt>
                <c:pt idx="51915">
                  <c:v>44012.989583333336</c:v>
                </c:pt>
                <c:pt idx="51916">
                  <c:v>44013.010416666664</c:v>
                </c:pt>
                <c:pt idx="51917">
                  <c:v>44013.03125</c:v>
                </c:pt>
                <c:pt idx="51918">
                  <c:v>44013.052083333336</c:v>
                </c:pt>
                <c:pt idx="51919">
                  <c:v>44013.072916666664</c:v>
                </c:pt>
                <c:pt idx="51920">
                  <c:v>44013.09375</c:v>
                </c:pt>
                <c:pt idx="51921">
                  <c:v>44013.114583333336</c:v>
                </c:pt>
                <c:pt idx="51922">
                  <c:v>44013.135416666664</c:v>
                </c:pt>
                <c:pt idx="51923">
                  <c:v>44013.15625</c:v>
                </c:pt>
                <c:pt idx="51924">
                  <c:v>44013.177083333336</c:v>
                </c:pt>
                <c:pt idx="51925">
                  <c:v>44013.197916666664</c:v>
                </c:pt>
                <c:pt idx="51926">
                  <c:v>44013.21875</c:v>
                </c:pt>
                <c:pt idx="51927">
                  <c:v>44013.239583333336</c:v>
                </c:pt>
                <c:pt idx="51928">
                  <c:v>44013.260416666664</c:v>
                </c:pt>
                <c:pt idx="51929">
                  <c:v>44013.28125</c:v>
                </c:pt>
                <c:pt idx="51930">
                  <c:v>44013.302083333336</c:v>
                </c:pt>
                <c:pt idx="51931">
                  <c:v>44013.322916666664</c:v>
                </c:pt>
                <c:pt idx="51932">
                  <c:v>44013.34375</c:v>
                </c:pt>
                <c:pt idx="51933">
                  <c:v>44013.364583333336</c:v>
                </c:pt>
                <c:pt idx="51934">
                  <c:v>44013.385416666664</c:v>
                </c:pt>
                <c:pt idx="51935">
                  <c:v>44013.40625</c:v>
                </c:pt>
                <c:pt idx="51936">
                  <c:v>44013.427083333336</c:v>
                </c:pt>
                <c:pt idx="51937">
                  <c:v>44013.447916666664</c:v>
                </c:pt>
                <c:pt idx="51938">
                  <c:v>44013.46875</c:v>
                </c:pt>
                <c:pt idx="51939">
                  <c:v>44013.489583333336</c:v>
                </c:pt>
                <c:pt idx="51940">
                  <c:v>44013.510416666664</c:v>
                </c:pt>
                <c:pt idx="51941">
                  <c:v>44013.53125</c:v>
                </c:pt>
                <c:pt idx="51942">
                  <c:v>44013.552083333336</c:v>
                </c:pt>
                <c:pt idx="51943">
                  <c:v>44013.572916666664</c:v>
                </c:pt>
                <c:pt idx="51944">
                  <c:v>44013.59375</c:v>
                </c:pt>
                <c:pt idx="51945">
                  <c:v>44013.614583333336</c:v>
                </c:pt>
                <c:pt idx="51946">
                  <c:v>44013.635416666664</c:v>
                </c:pt>
                <c:pt idx="51947">
                  <c:v>44013.65625</c:v>
                </c:pt>
                <c:pt idx="51948">
                  <c:v>44013.677083333336</c:v>
                </c:pt>
                <c:pt idx="51949">
                  <c:v>44013.697916666664</c:v>
                </c:pt>
                <c:pt idx="51950">
                  <c:v>44013.71875</c:v>
                </c:pt>
                <c:pt idx="51951">
                  <c:v>44013.739583333336</c:v>
                </c:pt>
                <c:pt idx="51952">
                  <c:v>44013.760416666664</c:v>
                </c:pt>
                <c:pt idx="51953">
                  <c:v>44013.78125</c:v>
                </c:pt>
                <c:pt idx="51954">
                  <c:v>44013.802083333336</c:v>
                </c:pt>
                <c:pt idx="51955">
                  <c:v>44013.822916666664</c:v>
                </c:pt>
                <c:pt idx="51956">
                  <c:v>44013.84375</c:v>
                </c:pt>
                <c:pt idx="51957">
                  <c:v>44013.864583333336</c:v>
                </c:pt>
                <c:pt idx="51958">
                  <c:v>44013.885416666664</c:v>
                </c:pt>
                <c:pt idx="51959">
                  <c:v>44013.90625</c:v>
                </c:pt>
                <c:pt idx="51960">
                  <c:v>44013.927083333336</c:v>
                </c:pt>
                <c:pt idx="51961">
                  <c:v>44013.947916666664</c:v>
                </c:pt>
                <c:pt idx="51962">
                  <c:v>44013.96875</c:v>
                </c:pt>
                <c:pt idx="51963">
                  <c:v>44013.989583333336</c:v>
                </c:pt>
                <c:pt idx="51964">
                  <c:v>44014.010416666664</c:v>
                </c:pt>
                <c:pt idx="51965">
                  <c:v>44014.03125</c:v>
                </c:pt>
                <c:pt idx="51966">
                  <c:v>44014.052083333336</c:v>
                </c:pt>
                <c:pt idx="51967">
                  <c:v>44014.072916666664</c:v>
                </c:pt>
                <c:pt idx="51968">
                  <c:v>44014.09375</c:v>
                </c:pt>
                <c:pt idx="51969">
                  <c:v>44014.114583333336</c:v>
                </c:pt>
                <c:pt idx="51970">
                  <c:v>44014.135416666664</c:v>
                </c:pt>
                <c:pt idx="51971">
                  <c:v>44014.15625</c:v>
                </c:pt>
                <c:pt idx="51972">
                  <c:v>44014.177083333336</c:v>
                </c:pt>
                <c:pt idx="51973">
                  <c:v>44014.197916666664</c:v>
                </c:pt>
                <c:pt idx="51974">
                  <c:v>44014.21875</c:v>
                </c:pt>
                <c:pt idx="51975">
                  <c:v>44014.239583333336</c:v>
                </c:pt>
                <c:pt idx="51976">
                  <c:v>44014.260416666664</c:v>
                </c:pt>
                <c:pt idx="51977">
                  <c:v>44014.28125</c:v>
                </c:pt>
                <c:pt idx="51978">
                  <c:v>44014.302083333336</c:v>
                </c:pt>
                <c:pt idx="51979">
                  <c:v>44014.322916666664</c:v>
                </c:pt>
                <c:pt idx="51980">
                  <c:v>44014.34375</c:v>
                </c:pt>
                <c:pt idx="51981">
                  <c:v>44014.364583333336</c:v>
                </c:pt>
                <c:pt idx="51982">
                  <c:v>44014.385416666664</c:v>
                </c:pt>
                <c:pt idx="51983">
                  <c:v>44014.40625</c:v>
                </c:pt>
                <c:pt idx="51984">
                  <c:v>44014.427083333336</c:v>
                </c:pt>
                <c:pt idx="51985">
                  <c:v>44014.447916666664</c:v>
                </c:pt>
                <c:pt idx="51986">
                  <c:v>44014.46875</c:v>
                </c:pt>
                <c:pt idx="51987">
                  <c:v>44014.489583333336</c:v>
                </c:pt>
                <c:pt idx="51988">
                  <c:v>44014.510416666664</c:v>
                </c:pt>
                <c:pt idx="51989">
                  <c:v>44014.53125</c:v>
                </c:pt>
                <c:pt idx="51990">
                  <c:v>44014.552083333336</c:v>
                </c:pt>
                <c:pt idx="51991">
                  <c:v>44014.572916666664</c:v>
                </c:pt>
                <c:pt idx="51992">
                  <c:v>44014.59375</c:v>
                </c:pt>
                <c:pt idx="51993">
                  <c:v>44014.614583333336</c:v>
                </c:pt>
                <c:pt idx="51994">
                  <c:v>44014.635416666664</c:v>
                </c:pt>
                <c:pt idx="51995">
                  <c:v>44014.65625</c:v>
                </c:pt>
                <c:pt idx="51996">
                  <c:v>44014.677083333336</c:v>
                </c:pt>
                <c:pt idx="51997">
                  <c:v>44014.697916666664</c:v>
                </c:pt>
                <c:pt idx="51998">
                  <c:v>44014.71875</c:v>
                </c:pt>
                <c:pt idx="51999">
                  <c:v>44014.739583333336</c:v>
                </c:pt>
                <c:pt idx="52000">
                  <c:v>44014.760416666664</c:v>
                </c:pt>
                <c:pt idx="52001">
                  <c:v>44014.78125</c:v>
                </c:pt>
                <c:pt idx="52002">
                  <c:v>44014.802083333336</c:v>
                </c:pt>
                <c:pt idx="52003">
                  <c:v>44014.822916666664</c:v>
                </c:pt>
                <c:pt idx="52004">
                  <c:v>44014.84375</c:v>
                </c:pt>
                <c:pt idx="52005">
                  <c:v>44014.864583333336</c:v>
                </c:pt>
                <c:pt idx="52006">
                  <c:v>44014.885416666664</c:v>
                </c:pt>
                <c:pt idx="52007">
                  <c:v>44014.90625</c:v>
                </c:pt>
                <c:pt idx="52008">
                  <c:v>44014.927083333336</c:v>
                </c:pt>
                <c:pt idx="52009">
                  <c:v>44014.947916666664</c:v>
                </c:pt>
                <c:pt idx="52010">
                  <c:v>44014.96875</c:v>
                </c:pt>
                <c:pt idx="52011">
                  <c:v>44014.989583333336</c:v>
                </c:pt>
                <c:pt idx="52012">
                  <c:v>44015.010416666664</c:v>
                </c:pt>
                <c:pt idx="52013">
                  <c:v>44015.03125</c:v>
                </c:pt>
                <c:pt idx="52014">
                  <c:v>44015.052083333336</c:v>
                </c:pt>
                <c:pt idx="52015">
                  <c:v>44015.072916666664</c:v>
                </c:pt>
                <c:pt idx="52016">
                  <c:v>44015.09375</c:v>
                </c:pt>
                <c:pt idx="52017">
                  <c:v>44015.114583333336</c:v>
                </c:pt>
                <c:pt idx="52018">
                  <c:v>44015.135416666664</c:v>
                </c:pt>
                <c:pt idx="52019">
                  <c:v>44015.15625</c:v>
                </c:pt>
                <c:pt idx="52020">
                  <c:v>44015.177083333336</c:v>
                </c:pt>
                <c:pt idx="52021">
                  <c:v>44015.197916666664</c:v>
                </c:pt>
                <c:pt idx="52022">
                  <c:v>44015.21875</c:v>
                </c:pt>
                <c:pt idx="52023">
                  <c:v>44015.239583333336</c:v>
                </c:pt>
                <c:pt idx="52024">
                  <c:v>44015.260416666664</c:v>
                </c:pt>
                <c:pt idx="52025">
                  <c:v>44015.28125</c:v>
                </c:pt>
                <c:pt idx="52026">
                  <c:v>44015.302083333336</c:v>
                </c:pt>
                <c:pt idx="52027">
                  <c:v>44015.322916666664</c:v>
                </c:pt>
                <c:pt idx="52028">
                  <c:v>44015.34375</c:v>
                </c:pt>
                <c:pt idx="52029">
                  <c:v>44015.364583333336</c:v>
                </c:pt>
                <c:pt idx="52030">
                  <c:v>44015.385416666664</c:v>
                </c:pt>
                <c:pt idx="52031">
                  <c:v>44015.40625</c:v>
                </c:pt>
                <c:pt idx="52032">
                  <c:v>44015.427083333336</c:v>
                </c:pt>
                <c:pt idx="52033">
                  <c:v>44015.447916666664</c:v>
                </c:pt>
                <c:pt idx="52034">
                  <c:v>44015.46875</c:v>
                </c:pt>
                <c:pt idx="52035">
                  <c:v>44015.489583333336</c:v>
                </c:pt>
                <c:pt idx="52036">
                  <c:v>44015.510416666664</c:v>
                </c:pt>
                <c:pt idx="52037">
                  <c:v>44015.53125</c:v>
                </c:pt>
                <c:pt idx="52038">
                  <c:v>44015.552083333336</c:v>
                </c:pt>
                <c:pt idx="52039">
                  <c:v>44015.572916666664</c:v>
                </c:pt>
                <c:pt idx="52040">
                  <c:v>44015.59375</c:v>
                </c:pt>
                <c:pt idx="52041">
                  <c:v>44015.614583333336</c:v>
                </c:pt>
                <c:pt idx="52042">
                  <c:v>44015.635416666664</c:v>
                </c:pt>
                <c:pt idx="52043">
                  <c:v>44015.65625</c:v>
                </c:pt>
                <c:pt idx="52044">
                  <c:v>44015.677083333336</c:v>
                </c:pt>
                <c:pt idx="52045">
                  <c:v>44015.697916666664</c:v>
                </c:pt>
                <c:pt idx="52046">
                  <c:v>44015.71875</c:v>
                </c:pt>
                <c:pt idx="52047">
                  <c:v>44015.739583333336</c:v>
                </c:pt>
                <c:pt idx="52048">
                  <c:v>44015.760416666664</c:v>
                </c:pt>
                <c:pt idx="52049">
                  <c:v>44015.78125</c:v>
                </c:pt>
                <c:pt idx="52050">
                  <c:v>44015.802083333336</c:v>
                </c:pt>
                <c:pt idx="52051">
                  <c:v>44015.822916666664</c:v>
                </c:pt>
                <c:pt idx="52052">
                  <c:v>44015.84375</c:v>
                </c:pt>
                <c:pt idx="52053">
                  <c:v>44015.864583333336</c:v>
                </c:pt>
                <c:pt idx="52054">
                  <c:v>44015.885416666664</c:v>
                </c:pt>
                <c:pt idx="52055">
                  <c:v>44015.90625</c:v>
                </c:pt>
                <c:pt idx="52056">
                  <c:v>44015.927083333336</c:v>
                </c:pt>
                <c:pt idx="52057">
                  <c:v>44015.947916666664</c:v>
                </c:pt>
                <c:pt idx="52058">
                  <c:v>44015.96875</c:v>
                </c:pt>
                <c:pt idx="52059">
                  <c:v>44015.989583333336</c:v>
                </c:pt>
                <c:pt idx="52060">
                  <c:v>44016.010416666664</c:v>
                </c:pt>
                <c:pt idx="52061">
                  <c:v>44016.03125</c:v>
                </c:pt>
                <c:pt idx="52062">
                  <c:v>44016.052083333336</c:v>
                </c:pt>
                <c:pt idx="52063">
                  <c:v>44016.072916666664</c:v>
                </c:pt>
                <c:pt idx="52064">
                  <c:v>44016.09375</c:v>
                </c:pt>
                <c:pt idx="52065">
                  <c:v>44016.114583333336</c:v>
                </c:pt>
                <c:pt idx="52066">
                  <c:v>44016.135416666664</c:v>
                </c:pt>
                <c:pt idx="52067">
                  <c:v>44016.15625</c:v>
                </c:pt>
                <c:pt idx="52068">
                  <c:v>44016.177083333336</c:v>
                </c:pt>
                <c:pt idx="52069">
                  <c:v>44016.197916666664</c:v>
                </c:pt>
                <c:pt idx="52070">
                  <c:v>44016.21875</c:v>
                </c:pt>
                <c:pt idx="52071">
                  <c:v>44016.239583333336</c:v>
                </c:pt>
                <c:pt idx="52072">
                  <c:v>44016.260416666664</c:v>
                </c:pt>
                <c:pt idx="52073">
                  <c:v>44016.28125</c:v>
                </c:pt>
                <c:pt idx="52074">
                  <c:v>44016.302083333336</c:v>
                </c:pt>
                <c:pt idx="52075">
                  <c:v>44016.322916666664</c:v>
                </c:pt>
                <c:pt idx="52076">
                  <c:v>44016.34375</c:v>
                </c:pt>
                <c:pt idx="52077">
                  <c:v>44016.364583333336</c:v>
                </c:pt>
                <c:pt idx="52078">
                  <c:v>44016.385416666664</c:v>
                </c:pt>
                <c:pt idx="52079">
                  <c:v>44016.40625</c:v>
                </c:pt>
                <c:pt idx="52080">
                  <c:v>44016.427083333336</c:v>
                </c:pt>
                <c:pt idx="52081">
                  <c:v>44016.447916666664</c:v>
                </c:pt>
                <c:pt idx="52082">
                  <c:v>44016.46875</c:v>
                </c:pt>
                <c:pt idx="52083">
                  <c:v>44016.489583333336</c:v>
                </c:pt>
                <c:pt idx="52084">
                  <c:v>44016.510416666664</c:v>
                </c:pt>
                <c:pt idx="52085">
                  <c:v>44016.53125</c:v>
                </c:pt>
                <c:pt idx="52086">
                  <c:v>44016.552083333336</c:v>
                </c:pt>
                <c:pt idx="52087">
                  <c:v>44016.572916666664</c:v>
                </c:pt>
                <c:pt idx="52088">
                  <c:v>44016.59375</c:v>
                </c:pt>
                <c:pt idx="52089">
                  <c:v>44016.614583333336</c:v>
                </c:pt>
                <c:pt idx="52090">
                  <c:v>44016.635416666664</c:v>
                </c:pt>
                <c:pt idx="52091">
                  <c:v>44016.65625</c:v>
                </c:pt>
                <c:pt idx="52092">
                  <c:v>44016.677083333336</c:v>
                </c:pt>
                <c:pt idx="52093">
                  <c:v>44016.697916666664</c:v>
                </c:pt>
                <c:pt idx="52094">
                  <c:v>44016.71875</c:v>
                </c:pt>
                <c:pt idx="52095">
                  <c:v>44016.739583333336</c:v>
                </c:pt>
                <c:pt idx="52096">
                  <c:v>44016.760416666664</c:v>
                </c:pt>
                <c:pt idx="52097">
                  <c:v>44016.78125</c:v>
                </c:pt>
                <c:pt idx="52098">
                  <c:v>44016.802083333336</c:v>
                </c:pt>
                <c:pt idx="52099">
                  <c:v>44016.822916666664</c:v>
                </c:pt>
                <c:pt idx="52100">
                  <c:v>44016.84375</c:v>
                </c:pt>
                <c:pt idx="52101">
                  <c:v>44016.864583333336</c:v>
                </c:pt>
                <c:pt idx="52102">
                  <c:v>44016.885416666664</c:v>
                </c:pt>
                <c:pt idx="52103">
                  <c:v>44016.90625</c:v>
                </c:pt>
                <c:pt idx="52104">
                  <c:v>44016.927083333336</c:v>
                </c:pt>
                <c:pt idx="52105">
                  <c:v>44016.947916666664</c:v>
                </c:pt>
                <c:pt idx="52106">
                  <c:v>44016.96875</c:v>
                </c:pt>
                <c:pt idx="52107">
                  <c:v>44016.989583333336</c:v>
                </c:pt>
                <c:pt idx="52108">
                  <c:v>44017.010416666664</c:v>
                </c:pt>
                <c:pt idx="52109">
                  <c:v>44017.03125</c:v>
                </c:pt>
                <c:pt idx="52110">
                  <c:v>44017.052083333336</c:v>
                </c:pt>
                <c:pt idx="52111">
                  <c:v>44017.072916666664</c:v>
                </c:pt>
                <c:pt idx="52112">
                  <c:v>44017.09375</c:v>
                </c:pt>
                <c:pt idx="52113">
                  <c:v>44017.114583333336</c:v>
                </c:pt>
                <c:pt idx="52114">
                  <c:v>44017.135416666664</c:v>
                </c:pt>
                <c:pt idx="52115">
                  <c:v>44017.15625</c:v>
                </c:pt>
                <c:pt idx="52116">
                  <c:v>44017.177083333336</c:v>
                </c:pt>
                <c:pt idx="52117">
                  <c:v>44017.197916666664</c:v>
                </c:pt>
                <c:pt idx="52118">
                  <c:v>44017.21875</c:v>
                </c:pt>
                <c:pt idx="52119">
                  <c:v>44017.239583333336</c:v>
                </c:pt>
                <c:pt idx="52120">
                  <c:v>44017.260416666664</c:v>
                </c:pt>
                <c:pt idx="52121">
                  <c:v>44017.28125</c:v>
                </c:pt>
                <c:pt idx="52122">
                  <c:v>44017.302083333336</c:v>
                </c:pt>
                <c:pt idx="52123">
                  <c:v>44017.322916666664</c:v>
                </c:pt>
                <c:pt idx="52124">
                  <c:v>44017.34375</c:v>
                </c:pt>
                <c:pt idx="52125">
                  <c:v>44017.364583333336</c:v>
                </c:pt>
                <c:pt idx="52126">
                  <c:v>44017.385416666664</c:v>
                </c:pt>
                <c:pt idx="52127">
                  <c:v>44017.40625</c:v>
                </c:pt>
                <c:pt idx="52128">
                  <c:v>44017.427083333336</c:v>
                </c:pt>
                <c:pt idx="52129">
                  <c:v>44017.447916666664</c:v>
                </c:pt>
                <c:pt idx="52130">
                  <c:v>44017.46875</c:v>
                </c:pt>
                <c:pt idx="52131">
                  <c:v>44017.489583333336</c:v>
                </c:pt>
                <c:pt idx="52132">
                  <c:v>44017.510416666664</c:v>
                </c:pt>
                <c:pt idx="52133">
                  <c:v>44017.53125</c:v>
                </c:pt>
                <c:pt idx="52134">
                  <c:v>44017.552083333336</c:v>
                </c:pt>
                <c:pt idx="52135">
                  <c:v>44017.572916666664</c:v>
                </c:pt>
                <c:pt idx="52136">
                  <c:v>44017.59375</c:v>
                </c:pt>
                <c:pt idx="52137">
                  <c:v>44017.614583333336</c:v>
                </c:pt>
                <c:pt idx="52138">
                  <c:v>44017.635416666664</c:v>
                </c:pt>
                <c:pt idx="52139">
                  <c:v>44017.65625</c:v>
                </c:pt>
                <c:pt idx="52140">
                  <c:v>44017.677083333336</c:v>
                </c:pt>
                <c:pt idx="52141">
                  <c:v>44017.697916666664</c:v>
                </c:pt>
                <c:pt idx="52142">
                  <c:v>44017.71875</c:v>
                </c:pt>
                <c:pt idx="52143">
                  <c:v>44017.739583333336</c:v>
                </c:pt>
                <c:pt idx="52144">
                  <c:v>44017.760416666664</c:v>
                </c:pt>
                <c:pt idx="52145">
                  <c:v>44017.78125</c:v>
                </c:pt>
                <c:pt idx="52146">
                  <c:v>44017.802083333336</c:v>
                </c:pt>
                <c:pt idx="52147">
                  <c:v>44017.822916666664</c:v>
                </c:pt>
                <c:pt idx="52148">
                  <c:v>44017.84375</c:v>
                </c:pt>
                <c:pt idx="52149">
                  <c:v>44017.864583333336</c:v>
                </c:pt>
                <c:pt idx="52150">
                  <c:v>44017.885416666664</c:v>
                </c:pt>
                <c:pt idx="52151">
                  <c:v>44017.90625</c:v>
                </c:pt>
                <c:pt idx="52152">
                  <c:v>44017.927083333336</c:v>
                </c:pt>
                <c:pt idx="52153">
                  <c:v>44017.947916666664</c:v>
                </c:pt>
                <c:pt idx="52154">
                  <c:v>44017.96875</c:v>
                </c:pt>
                <c:pt idx="52155">
                  <c:v>44017.989583333336</c:v>
                </c:pt>
                <c:pt idx="52156">
                  <c:v>44018.010416666664</c:v>
                </c:pt>
                <c:pt idx="52157">
                  <c:v>44018.03125</c:v>
                </c:pt>
                <c:pt idx="52158">
                  <c:v>44018.052083333336</c:v>
                </c:pt>
                <c:pt idx="52159">
                  <c:v>44018.072916666664</c:v>
                </c:pt>
                <c:pt idx="52160">
                  <c:v>44018.09375</c:v>
                </c:pt>
                <c:pt idx="52161">
                  <c:v>44018.114583333336</c:v>
                </c:pt>
                <c:pt idx="52162">
                  <c:v>44018.135416666664</c:v>
                </c:pt>
                <c:pt idx="52163">
                  <c:v>44018.15625</c:v>
                </c:pt>
                <c:pt idx="52164">
                  <c:v>44018.177083333336</c:v>
                </c:pt>
                <c:pt idx="52165">
                  <c:v>44018.197916666664</c:v>
                </c:pt>
                <c:pt idx="52166">
                  <c:v>44018.21875</c:v>
                </c:pt>
                <c:pt idx="52167">
                  <c:v>44018.239583333336</c:v>
                </c:pt>
                <c:pt idx="52168">
                  <c:v>44018.260416666664</c:v>
                </c:pt>
                <c:pt idx="52169">
                  <c:v>44018.28125</c:v>
                </c:pt>
                <c:pt idx="52170">
                  <c:v>44018.302083333336</c:v>
                </c:pt>
                <c:pt idx="52171">
                  <c:v>44018.322916666664</c:v>
                </c:pt>
                <c:pt idx="52172">
                  <c:v>44018.34375</c:v>
                </c:pt>
                <c:pt idx="52173">
                  <c:v>44018.364583333336</c:v>
                </c:pt>
                <c:pt idx="52174">
                  <c:v>44018.385416666664</c:v>
                </c:pt>
                <c:pt idx="52175">
                  <c:v>44018.40625</c:v>
                </c:pt>
                <c:pt idx="52176">
                  <c:v>44018.427083333336</c:v>
                </c:pt>
                <c:pt idx="52177">
                  <c:v>44018.447916666664</c:v>
                </c:pt>
                <c:pt idx="52178">
                  <c:v>44018.46875</c:v>
                </c:pt>
                <c:pt idx="52179">
                  <c:v>44018.489583333336</c:v>
                </c:pt>
                <c:pt idx="52180">
                  <c:v>44018.510416666664</c:v>
                </c:pt>
                <c:pt idx="52181">
                  <c:v>44018.53125</c:v>
                </c:pt>
                <c:pt idx="52182">
                  <c:v>44018.552083333336</c:v>
                </c:pt>
                <c:pt idx="52183">
                  <c:v>44018.572916666664</c:v>
                </c:pt>
                <c:pt idx="52184">
                  <c:v>44018.59375</c:v>
                </c:pt>
                <c:pt idx="52185">
                  <c:v>44018.614583333336</c:v>
                </c:pt>
                <c:pt idx="52186">
                  <c:v>44018.635416666664</c:v>
                </c:pt>
                <c:pt idx="52187">
                  <c:v>44018.65625</c:v>
                </c:pt>
                <c:pt idx="52188">
                  <c:v>44018.677083333336</c:v>
                </c:pt>
                <c:pt idx="52189">
                  <c:v>44018.697916666664</c:v>
                </c:pt>
                <c:pt idx="52190">
                  <c:v>44018.71875</c:v>
                </c:pt>
                <c:pt idx="52191">
                  <c:v>44018.739583333336</c:v>
                </c:pt>
                <c:pt idx="52192">
                  <c:v>44018.760416666664</c:v>
                </c:pt>
                <c:pt idx="52193">
                  <c:v>44018.78125</c:v>
                </c:pt>
                <c:pt idx="52194">
                  <c:v>44018.802083333336</c:v>
                </c:pt>
                <c:pt idx="52195">
                  <c:v>44018.822916666664</c:v>
                </c:pt>
                <c:pt idx="52196">
                  <c:v>44018.84375</c:v>
                </c:pt>
                <c:pt idx="52197">
                  <c:v>44018.864583333336</c:v>
                </c:pt>
                <c:pt idx="52198">
                  <c:v>44018.885416666664</c:v>
                </c:pt>
                <c:pt idx="52199">
                  <c:v>44018.90625</c:v>
                </c:pt>
                <c:pt idx="52200">
                  <c:v>44018.927083333336</c:v>
                </c:pt>
                <c:pt idx="52201">
                  <c:v>44018.947916666664</c:v>
                </c:pt>
                <c:pt idx="52202">
                  <c:v>44018.96875</c:v>
                </c:pt>
                <c:pt idx="52203">
                  <c:v>44018.989583333336</c:v>
                </c:pt>
                <c:pt idx="52204">
                  <c:v>44019.010416666664</c:v>
                </c:pt>
                <c:pt idx="52205">
                  <c:v>44019.03125</c:v>
                </c:pt>
                <c:pt idx="52206">
                  <c:v>44019.052083333336</c:v>
                </c:pt>
                <c:pt idx="52207">
                  <c:v>44019.072916666664</c:v>
                </c:pt>
                <c:pt idx="52208">
                  <c:v>44019.09375</c:v>
                </c:pt>
                <c:pt idx="52209">
                  <c:v>44019.114583333336</c:v>
                </c:pt>
                <c:pt idx="52210">
                  <c:v>44019.135416666664</c:v>
                </c:pt>
                <c:pt idx="52211">
                  <c:v>44019.15625</c:v>
                </c:pt>
                <c:pt idx="52212">
                  <c:v>44019.177083333336</c:v>
                </c:pt>
                <c:pt idx="52213">
                  <c:v>44019.197916666664</c:v>
                </c:pt>
                <c:pt idx="52214">
                  <c:v>44019.21875</c:v>
                </c:pt>
                <c:pt idx="52215">
                  <c:v>44019.239583333336</c:v>
                </c:pt>
                <c:pt idx="52216">
                  <c:v>44019.260416666664</c:v>
                </c:pt>
                <c:pt idx="52217">
                  <c:v>44019.28125</c:v>
                </c:pt>
                <c:pt idx="52218">
                  <c:v>44019.302083333336</c:v>
                </c:pt>
                <c:pt idx="52219">
                  <c:v>44019.322916666664</c:v>
                </c:pt>
                <c:pt idx="52220">
                  <c:v>44019.34375</c:v>
                </c:pt>
                <c:pt idx="52221">
                  <c:v>44019.364583333336</c:v>
                </c:pt>
                <c:pt idx="52222">
                  <c:v>44019.385416666664</c:v>
                </c:pt>
                <c:pt idx="52223">
                  <c:v>44019.40625</c:v>
                </c:pt>
                <c:pt idx="52224">
                  <c:v>44019.427083333336</c:v>
                </c:pt>
                <c:pt idx="52225">
                  <c:v>44019.447916666664</c:v>
                </c:pt>
                <c:pt idx="52226">
                  <c:v>44019.46875</c:v>
                </c:pt>
                <c:pt idx="52227">
                  <c:v>44019.489583333336</c:v>
                </c:pt>
                <c:pt idx="52228">
                  <c:v>44019.510416666664</c:v>
                </c:pt>
                <c:pt idx="52229">
                  <c:v>44019.53125</c:v>
                </c:pt>
                <c:pt idx="52230">
                  <c:v>44019.552083333336</c:v>
                </c:pt>
                <c:pt idx="52231">
                  <c:v>44019.572916666664</c:v>
                </c:pt>
                <c:pt idx="52232">
                  <c:v>44019.59375</c:v>
                </c:pt>
                <c:pt idx="52233">
                  <c:v>44019.614583333336</c:v>
                </c:pt>
                <c:pt idx="52234">
                  <c:v>44019.635416666664</c:v>
                </c:pt>
                <c:pt idx="52235">
                  <c:v>44019.65625</c:v>
                </c:pt>
                <c:pt idx="52236">
                  <c:v>44019.677083333336</c:v>
                </c:pt>
                <c:pt idx="52237">
                  <c:v>44019.697916666664</c:v>
                </c:pt>
                <c:pt idx="52238">
                  <c:v>44019.71875</c:v>
                </c:pt>
                <c:pt idx="52239">
                  <c:v>44019.739583333336</c:v>
                </c:pt>
                <c:pt idx="52240">
                  <c:v>44019.760416666664</c:v>
                </c:pt>
                <c:pt idx="52241">
                  <c:v>44019.78125</c:v>
                </c:pt>
                <c:pt idx="52242">
                  <c:v>44019.802083333336</c:v>
                </c:pt>
                <c:pt idx="52243">
                  <c:v>44019.822916666664</c:v>
                </c:pt>
                <c:pt idx="52244">
                  <c:v>44019.84375</c:v>
                </c:pt>
                <c:pt idx="52245">
                  <c:v>44019.864583333336</c:v>
                </c:pt>
                <c:pt idx="52246">
                  <c:v>44019.885416666664</c:v>
                </c:pt>
                <c:pt idx="52247">
                  <c:v>44019.90625</c:v>
                </c:pt>
                <c:pt idx="52248">
                  <c:v>44019.927083333336</c:v>
                </c:pt>
                <c:pt idx="52249">
                  <c:v>44019.947916666664</c:v>
                </c:pt>
                <c:pt idx="52250">
                  <c:v>44019.96875</c:v>
                </c:pt>
                <c:pt idx="52251">
                  <c:v>44019.989583333336</c:v>
                </c:pt>
                <c:pt idx="52252">
                  <c:v>44020.010416666664</c:v>
                </c:pt>
                <c:pt idx="52253">
                  <c:v>44020.03125</c:v>
                </c:pt>
                <c:pt idx="52254">
                  <c:v>44020.052083333336</c:v>
                </c:pt>
                <c:pt idx="52255">
                  <c:v>44020.072916666664</c:v>
                </c:pt>
                <c:pt idx="52256">
                  <c:v>44020.09375</c:v>
                </c:pt>
                <c:pt idx="52257">
                  <c:v>44020.114583333336</c:v>
                </c:pt>
                <c:pt idx="52258">
                  <c:v>44020.135416666664</c:v>
                </c:pt>
                <c:pt idx="52259">
                  <c:v>44020.15625</c:v>
                </c:pt>
                <c:pt idx="52260">
                  <c:v>44020.177083333336</c:v>
                </c:pt>
                <c:pt idx="52261">
                  <c:v>44020.197916666664</c:v>
                </c:pt>
                <c:pt idx="52262">
                  <c:v>44020.21875</c:v>
                </c:pt>
                <c:pt idx="52263">
                  <c:v>44020.239583333336</c:v>
                </c:pt>
                <c:pt idx="52264">
                  <c:v>44020.260416666664</c:v>
                </c:pt>
                <c:pt idx="52265">
                  <c:v>44020.28125</c:v>
                </c:pt>
                <c:pt idx="52266">
                  <c:v>44020.302083333336</c:v>
                </c:pt>
                <c:pt idx="52267">
                  <c:v>44020.322916666664</c:v>
                </c:pt>
                <c:pt idx="52268">
                  <c:v>44020.34375</c:v>
                </c:pt>
                <c:pt idx="52269">
                  <c:v>44020.364583333336</c:v>
                </c:pt>
                <c:pt idx="52270">
                  <c:v>44020.385416666664</c:v>
                </c:pt>
                <c:pt idx="52271">
                  <c:v>44020.40625</c:v>
                </c:pt>
                <c:pt idx="52272">
                  <c:v>44020.427083333336</c:v>
                </c:pt>
                <c:pt idx="52273">
                  <c:v>44020.447916666664</c:v>
                </c:pt>
                <c:pt idx="52274">
                  <c:v>44020.46875</c:v>
                </c:pt>
                <c:pt idx="52275">
                  <c:v>44020.489583333336</c:v>
                </c:pt>
                <c:pt idx="52276">
                  <c:v>44020.510416666664</c:v>
                </c:pt>
                <c:pt idx="52277">
                  <c:v>44020.53125</c:v>
                </c:pt>
                <c:pt idx="52278">
                  <c:v>44020.552083333336</c:v>
                </c:pt>
                <c:pt idx="52279">
                  <c:v>44020.572916666664</c:v>
                </c:pt>
                <c:pt idx="52280">
                  <c:v>44020.59375</c:v>
                </c:pt>
                <c:pt idx="52281">
                  <c:v>44020.614583333336</c:v>
                </c:pt>
                <c:pt idx="52282">
                  <c:v>44020.635416666664</c:v>
                </c:pt>
                <c:pt idx="52283">
                  <c:v>44020.65625</c:v>
                </c:pt>
                <c:pt idx="52284">
                  <c:v>44020.677083333336</c:v>
                </c:pt>
                <c:pt idx="52285">
                  <c:v>44020.697916666664</c:v>
                </c:pt>
                <c:pt idx="52286">
                  <c:v>44020.71875</c:v>
                </c:pt>
                <c:pt idx="52287">
                  <c:v>44020.739583333336</c:v>
                </c:pt>
                <c:pt idx="52288">
                  <c:v>44020.760416666664</c:v>
                </c:pt>
                <c:pt idx="52289">
                  <c:v>44020.78125</c:v>
                </c:pt>
                <c:pt idx="52290">
                  <c:v>44020.802083333336</c:v>
                </c:pt>
                <c:pt idx="52291">
                  <c:v>44020.822916666664</c:v>
                </c:pt>
                <c:pt idx="52292">
                  <c:v>44020.84375</c:v>
                </c:pt>
                <c:pt idx="52293">
                  <c:v>44020.864583333336</c:v>
                </c:pt>
                <c:pt idx="52294">
                  <c:v>44020.885416666664</c:v>
                </c:pt>
                <c:pt idx="52295">
                  <c:v>44020.90625</c:v>
                </c:pt>
                <c:pt idx="52296">
                  <c:v>44020.927083333336</c:v>
                </c:pt>
                <c:pt idx="52297">
                  <c:v>44020.947916666664</c:v>
                </c:pt>
                <c:pt idx="52298">
                  <c:v>44020.96875</c:v>
                </c:pt>
                <c:pt idx="52299">
                  <c:v>44020.989583333336</c:v>
                </c:pt>
                <c:pt idx="52300">
                  <c:v>44021.010416666664</c:v>
                </c:pt>
                <c:pt idx="52301">
                  <c:v>44021.03125</c:v>
                </c:pt>
                <c:pt idx="52302">
                  <c:v>44021.052083333336</c:v>
                </c:pt>
                <c:pt idx="52303">
                  <c:v>44021.072916666664</c:v>
                </c:pt>
                <c:pt idx="52304">
                  <c:v>44021.09375</c:v>
                </c:pt>
                <c:pt idx="52305">
                  <c:v>44021.114583333336</c:v>
                </c:pt>
                <c:pt idx="52306">
                  <c:v>44021.135416666664</c:v>
                </c:pt>
                <c:pt idx="52307">
                  <c:v>44021.15625</c:v>
                </c:pt>
                <c:pt idx="52308">
                  <c:v>44021.177083333336</c:v>
                </c:pt>
                <c:pt idx="52309">
                  <c:v>44021.197916666664</c:v>
                </c:pt>
                <c:pt idx="52310">
                  <c:v>44021.21875</c:v>
                </c:pt>
                <c:pt idx="52311">
                  <c:v>44021.239583333336</c:v>
                </c:pt>
                <c:pt idx="52312">
                  <c:v>44021.260416666664</c:v>
                </c:pt>
                <c:pt idx="52313">
                  <c:v>44021.28125</c:v>
                </c:pt>
                <c:pt idx="52314">
                  <c:v>44021.302083333336</c:v>
                </c:pt>
                <c:pt idx="52315">
                  <c:v>44021.322916666664</c:v>
                </c:pt>
                <c:pt idx="52316">
                  <c:v>44021.34375</c:v>
                </c:pt>
                <c:pt idx="52317">
                  <c:v>44021.364583333336</c:v>
                </c:pt>
                <c:pt idx="52318">
                  <c:v>44021.385416666664</c:v>
                </c:pt>
                <c:pt idx="52319">
                  <c:v>44021.40625</c:v>
                </c:pt>
                <c:pt idx="52320">
                  <c:v>44021.427083333336</c:v>
                </c:pt>
                <c:pt idx="52321">
                  <c:v>44021.447916666664</c:v>
                </c:pt>
                <c:pt idx="52322">
                  <c:v>44021.46875</c:v>
                </c:pt>
                <c:pt idx="52323">
                  <c:v>44021.489583333336</c:v>
                </c:pt>
                <c:pt idx="52324">
                  <c:v>44021.510416666664</c:v>
                </c:pt>
                <c:pt idx="52325">
                  <c:v>44021.53125</c:v>
                </c:pt>
                <c:pt idx="52326">
                  <c:v>44021.552083333336</c:v>
                </c:pt>
                <c:pt idx="52327">
                  <c:v>44021.572916666664</c:v>
                </c:pt>
                <c:pt idx="52328">
                  <c:v>44021.59375</c:v>
                </c:pt>
                <c:pt idx="52329">
                  <c:v>44021.614583333336</c:v>
                </c:pt>
                <c:pt idx="52330">
                  <c:v>44021.635416666664</c:v>
                </c:pt>
                <c:pt idx="52331">
                  <c:v>44021.65625</c:v>
                </c:pt>
                <c:pt idx="52332">
                  <c:v>44021.677083333336</c:v>
                </c:pt>
                <c:pt idx="52333">
                  <c:v>44021.697916666664</c:v>
                </c:pt>
                <c:pt idx="52334">
                  <c:v>44021.71875</c:v>
                </c:pt>
                <c:pt idx="52335">
                  <c:v>44021.739583333336</c:v>
                </c:pt>
                <c:pt idx="52336">
                  <c:v>44021.760416666664</c:v>
                </c:pt>
                <c:pt idx="52337">
                  <c:v>44021.78125</c:v>
                </c:pt>
                <c:pt idx="52338">
                  <c:v>44021.802083333336</c:v>
                </c:pt>
                <c:pt idx="52339">
                  <c:v>44021.822916666664</c:v>
                </c:pt>
                <c:pt idx="52340">
                  <c:v>44021.84375</c:v>
                </c:pt>
                <c:pt idx="52341">
                  <c:v>44021.864583333336</c:v>
                </c:pt>
                <c:pt idx="52342">
                  <c:v>44021.885416666664</c:v>
                </c:pt>
                <c:pt idx="52343">
                  <c:v>44021.90625</c:v>
                </c:pt>
                <c:pt idx="52344">
                  <c:v>44021.927083333336</c:v>
                </c:pt>
                <c:pt idx="52345">
                  <c:v>44021.947916666664</c:v>
                </c:pt>
                <c:pt idx="52346">
                  <c:v>44021.96875</c:v>
                </c:pt>
                <c:pt idx="52347">
                  <c:v>44021.989583333336</c:v>
                </c:pt>
                <c:pt idx="52348">
                  <c:v>44022.010416666664</c:v>
                </c:pt>
                <c:pt idx="52349">
                  <c:v>44022.03125</c:v>
                </c:pt>
                <c:pt idx="52350">
                  <c:v>44022.052083333336</c:v>
                </c:pt>
                <c:pt idx="52351">
                  <c:v>44022.072916666664</c:v>
                </c:pt>
                <c:pt idx="52352">
                  <c:v>44022.09375</c:v>
                </c:pt>
                <c:pt idx="52353">
                  <c:v>44022.114583333336</c:v>
                </c:pt>
                <c:pt idx="52354">
                  <c:v>44022.135416666664</c:v>
                </c:pt>
                <c:pt idx="52355">
                  <c:v>44022.15625</c:v>
                </c:pt>
                <c:pt idx="52356">
                  <c:v>44022.177083333336</c:v>
                </c:pt>
                <c:pt idx="52357">
                  <c:v>44022.197916666664</c:v>
                </c:pt>
                <c:pt idx="52358">
                  <c:v>44022.21875</c:v>
                </c:pt>
                <c:pt idx="52359">
                  <c:v>44022.239583333336</c:v>
                </c:pt>
                <c:pt idx="52360">
                  <c:v>44022.260416666664</c:v>
                </c:pt>
                <c:pt idx="52361">
                  <c:v>44022.28125</c:v>
                </c:pt>
                <c:pt idx="52362">
                  <c:v>44022.302083333336</c:v>
                </c:pt>
                <c:pt idx="52363">
                  <c:v>44022.322916666664</c:v>
                </c:pt>
                <c:pt idx="52364">
                  <c:v>44022.34375</c:v>
                </c:pt>
                <c:pt idx="52365">
                  <c:v>44022.364583333336</c:v>
                </c:pt>
                <c:pt idx="52366">
                  <c:v>44022.385416666664</c:v>
                </c:pt>
                <c:pt idx="52367">
                  <c:v>44022.40625</c:v>
                </c:pt>
                <c:pt idx="52368">
                  <c:v>44022.427083333336</c:v>
                </c:pt>
                <c:pt idx="52369">
                  <c:v>44022.447916666664</c:v>
                </c:pt>
                <c:pt idx="52370">
                  <c:v>44022.46875</c:v>
                </c:pt>
                <c:pt idx="52371">
                  <c:v>44022.489583333336</c:v>
                </c:pt>
                <c:pt idx="52372">
                  <c:v>44022.510416666664</c:v>
                </c:pt>
                <c:pt idx="52373">
                  <c:v>44022.53125</c:v>
                </c:pt>
                <c:pt idx="52374">
                  <c:v>44022.552083333336</c:v>
                </c:pt>
                <c:pt idx="52375">
                  <c:v>44022.572916666664</c:v>
                </c:pt>
                <c:pt idx="52376">
                  <c:v>44022.59375</c:v>
                </c:pt>
                <c:pt idx="52377">
                  <c:v>44022.614583333336</c:v>
                </c:pt>
                <c:pt idx="52378">
                  <c:v>44022.635416666664</c:v>
                </c:pt>
                <c:pt idx="52379">
                  <c:v>44022.65625</c:v>
                </c:pt>
                <c:pt idx="52380">
                  <c:v>44022.677083333336</c:v>
                </c:pt>
                <c:pt idx="52381">
                  <c:v>44022.697916666664</c:v>
                </c:pt>
                <c:pt idx="52382">
                  <c:v>44022.71875</c:v>
                </c:pt>
                <c:pt idx="52383">
                  <c:v>44022.739583333336</c:v>
                </c:pt>
                <c:pt idx="52384">
                  <c:v>44022.760416666664</c:v>
                </c:pt>
                <c:pt idx="52385">
                  <c:v>44022.78125</c:v>
                </c:pt>
                <c:pt idx="52386">
                  <c:v>44022.802083333336</c:v>
                </c:pt>
                <c:pt idx="52387">
                  <c:v>44022.822916666664</c:v>
                </c:pt>
                <c:pt idx="52388">
                  <c:v>44022.84375</c:v>
                </c:pt>
                <c:pt idx="52389">
                  <c:v>44022.864583333336</c:v>
                </c:pt>
                <c:pt idx="52390">
                  <c:v>44022.885416666664</c:v>
                </c:pt>
                <c:pt idx="52391">
                  <c:v>44022.90625</c:v>
                </c:pt>
                <c:pt idx="52392">
                  <c:v>44022.927083333336</c:v>
                </c:pt>
                <c:pt idx="52393">
                  <c:v>44022.947916666664</c:v>
                </c:pt>
                <c:pt idx="52394">
                  <c:v>44022.96875</c:v>
                </c:pt>
                <c:pt idx="52395">
                  <c:v>44022.989583333336</c:v>
                </c:pt>
                <c:pt idx="52396">
                  <c:v>44023.010416666664</c:v>
                </c:pt>
                <c:pt idx="52397">
                  <c:v>44023.03125</c:v>
                </c:pt>
                <c:pt idx="52398">
                  <c:v>44023.052083333336</c:v>
                </c:pt>
                <c:pt idx="52399">
                  <c:v>44023.072916666664</c:v>
                </c:pt>
                <c:pt idx="52400">
                  <c:v>44023.09375</c:v>
                </c:pt>
                <c:pt idx="52401">
                  <c:v>44023.114583333336</c:v>
                </c:pt>
                <c:pt idx="52402">
                  <c:v>44023.135416666664</c:v>
                </c:pt>
                <c:pt idx="52403">
                  <c:v>44023.15625</c:v>
                </c:pt>
                <c:pt idx="52404">
                  <c:v>44023.177083333336</c:v>
                </c:pt>
                <c:pt idx="52405">
                  <c:v>44023.197916666664</c:v>
                </c:pt>
                <c:pt idx="52406">
                  <c:v>44023.21875</c:v>
                </c:pt>
                <c:pt idx="52407">
                  <c:v>44023.239583333336</c:v>
                </c:pt>
                <c:pt idx="52408">
                  <c:v>44023.260416666664</c:v>
                </c:pt>
                <c:pt idx="52409">
                  <c:v>44023.28125</c:v>
                </c:pt>
                <c:pt idx="52410">
                  <c:v>44023.302083333336</c:v>
                </c:pt>
                <c:pt idx="52411">
                  <c:v>44023.322916666664</c:v>
                </c:pt>
                <c:pt idx="52412">
                  <c:v>44023.34375</c:v>
                </c:pt>
                <c:pt idx="52413">
                  <c:v>44023.364583333336</c:v>
                </c:pt>
                <c:pt idx="52414">
                  <c:v>44023.385416666664</c:v>
                </c:pt>
                <c:pt idx="52415">
                  <c:v>44023.40625</c:v>
                </c:pt>
                <c:pt idx="52416">
                  <c:v>44023.427083333336</c:v>
                </c:pt>
                <c:pt idx="52417">
                  <c:v>44023.447916666664</c:v>
                </c:pt>
                <c:pt idx="52418">
                  <c:v>44023.46875</c:v>
                </c:pt>
                <c:pt idx="52419">
                  <c:v>44023.489583333336</c:v>
                </c:pt>
                <c:pt idx="52420">
                  <c:v>44023.510416666664</c:v>
                </c:pt>
                <c:pt idx="52421">
                  <c:v>44023.53125</c:v>
                </c:pt>
                <c:pt idx="52422">
                  <c:v>44023.552083333336</c:v>
                </c:pt>
                <c:pt idx="52423">
                  <c:v>44023.572916666664</c:v>
                </c:pt>
                <c:pt idx="52424">
                  <c:v>44023.59375</c:v>
                </c:pt>
                <c:pt idx="52425">
                  <c:v>44023.614583333336</c:v>
                </c:pt>
                <c:pt idx="52426">
                  <c:v>44023.635416666664</c:v>
                </c:pt>
                <c:pt idx="52427">
                  <c:v>44023.65625</c:v>
                </c:pt>
                <c:pt idx="52428">
                  <c:v>44023.677083333336</c:v>
                </c:pt>
                <c:pt idx="52429">
                  <c:v>44023.697916666664</c:v>
                </c:pt>
                <c:pt idx="52430">
                  <c:v>44023.71875</c:v>
                </c:pt>
                <c:pt idx="52431">
                  <c:v>44023.739583333336</c:v>
                </c:pt>
                <c:pt idx="52432">
                  <c:v>44023.760416666664</c:v>
                </c:pt>
                <c:pt idx="52433">
                  <c:v>44023.78125</c:v>
                </c:pt>
                <c:pt idx="52434">
                  <c:v>44023.802083333336</c:v>
                </c:pt>
                <c:pt idx="52435">
                  <c:v>44023.822916666664</c:v>
                </c:pt>
                <c:pt idx="52436">
                  <c:v>44023.84375</c:v>
                </c:pt>
                <c:pt idx="52437">
                  <c:v>44023.864583333336</c:v>
                </c:pt>
                <c:pt idx="52438">
                  <c:v>44023.885416666664</c:v>
                </c:pt>
                <c:pt idx="52439">
                  <c:v>44023.90625</c:v>
                </c:pt>
                <c:pt idx="52440">
                  <c:v>44023.927083333336</c:v>
                </c:pt>
                <c:pt idx="52441">
                  <c:v>44023.947916666664</c:v>
                </c:pt>
                <c:pt idx="52442">
                  <c:v>44023.96875</c:v>
                </c:pt>
                <c:pt idx="52443">
                  <c:v>44023.989583333336</c:v>
                </c:pt>
                <c:pt idx="52444">
                  <c:v>44024.010416666664</c:v>
                </c:pt>
                <c:pt idx="52445">
                  <c:v>44024.03125</c:v>
                </c:pt>
                <c:pt idx="52446">
                  <c:v>44024.052083333336</c:v>
                </c:pt>
                <c:pt idx="52447">
                  <c:v>44024.072916666664</c:v>
                </c:pt>
                <c:pt idx="52448">
                  <c:v>44024.09375</c:v>
                </c:pt>
                <c:pt idx="52449">
                  <c:v>44024.114583333336</c:v>
                </c:pt>
                <c:pt idx="52450">
                  <c:v>44024.135416666664</c:v>
                </c:pt>
                <c:pt idx="52451">
                  <c:v>44024.15625</c:v>
                </c:pt>
                <c:pt idx="52452">
                  <c:v>44024.177083333336</c:v>
                </c:pt>
                <c:pt idx="52453">
                  <c:v>44024.197916666664</c:v>
                </c:pt>
                <c:pt idx="52454">
                  <c:v>44024.21875</c:v>
                </c:pt>
                <c:pt idx="52455">
                  <c:v>44024.239583333336</c:v>
                </c:pt>
                <c:pt idx="52456">
                  <c:v>44024.260416666664</c:v>
                </c:pt>
                <c:pt idx="52457">
                  <c:v>44024.28125</c:v>
                </c:pt>
                <c:pt idx="52458">
                  <c:v>44024.302083333336</c:v>
                </c:pt>
                <c:pt idx="52459">
                  <c:v>44024.322916666664</c:v>
                </c:pt>
                <c:pt idx="52460">
                  <c:v>44024.34375</c:v>
                </c:pt>
                <c:pt idx="52461">
                  <c:v>44024.364583333336</c:v>
                </c:pt>
                <c:pt idx="52462">
                  <c:v>44024.385416666664</c:v>
                </c:pt>
                <c:pt idx="52463">
                  <c:v>44024.40625</c:v>
                </c:pt>
                <c:pt idx="52464">
                  <c:v>44024.427083333336</c:v>
                </c:pt>
                <c:pt idx="52465">
                  <c:v>44024.447916666664</c:v>
                </c:pt>
                <c:pt idx="52466">
                  <c:v>44024.46875</c:v>
                </c:pt>
                <c:pt idx="52467">
                  <c:v>44024.489583333336</c:v>
                </c:pt>
                <c:pt idx="52468">
                  <c:v>44024.510416666664</c:v>
                </c:pt>
                <c:pt idx="52469">
                  <c:v>44024.53125</c:v>
                </c:pt>
                <c:pt idx="52470">
                  <c:v>44024.552083333336</c:v>
                </c:pt>
                <c:pt idx="52471">
                  <c:v>44024.572916666664</c:v>
                </c:pt>
                <c:pt idx="52472">
                  <c:v>44024.59375</c:v>
                </c:pt>
                <c:pt idx="52473">
                  <c:v>44024.614583333336</c:v>
                </c:pt>
                <c:pt idx="52474">
                  <c:v>44024.635416666664</c:v>
                </c:pt>
                <c:pt idx="52475">
                  <c:v>44024.65625</c:v>
                </c:pt>
                <c:pt idx="52476">
                  <c:v>44024.677083333336</c:v>
                </c:pt>
                <c:pt idx="52477">
                  <c:v>44024.697916666664</c:v>
                </c:pt>
                <c:pt idx="52478">
                  <c:v>44024.71875</c:v>
                </c:pt>
                <c:pt idx="52479">
                  <c:v>44024.739583333336</c:v>
                </c:pt>
                <c:pt idx="52480">
                  <c:v>44024.760416666664</c:v>
                </c:pt>
                <c:pt idx="52481">
                  <c:v>44024.78125</c:v>
                </c:pt>
                <c:pt idx="52482">
                  <c:v>44024.802083333336</c:v>
                </c:pt>
                <c:pt idx="52483">
                  <c:v>44024.822916666664</c:v>
                </c:pt>
                <c:pt idx="52484">
                  <c:v>44024.84375</c:v>
                </c:pt>
                <c:pt idx="52485">
                  <c:v>44024.864583333336</c:v>
                </c:pt>
                <c:pt idx="52486">
                  <c:v>44024.885416666664</c:v>
                </c:pt>
                <c:pt idx="52487">
                  <c:v>44024.90625</c:v>
                </c:pt>
                <c:pt idx="52488">
                  <c:v>44024.927083333336</c:v>
                </c:pt>
                <c:pt idx="52489">
                  <c:v>44024.947916666664</c:v>
                </c:pt>
                <c:pt idx="52490">
                  <c:v>44024.96875</c:v>
                </c:pt>
                <c:pt idx="52491">
                  <c:v>44024.989583333336</c:v>
                </c:pt>
                <c:pt idx="52492">
                  <c:v>44025.010416666664</c:v>
                </c:pt>
                <c:pt idx="52493">
                  <c:v>44025.03125</c:v>
                </c:pt>
                <c:pt idx="52494">
                  <c:v>44025.052083333336</c:v>
                </c:pt>
                <c:pt idx="52495">
                  <c:v>44025.072916666664</c:v>
                </c:pt>
                <c:pt idx="52496">
                  <c:v>44025.09375</c:v>
                </c:pt>
                <c:pt idx="52497">
                  <c:v>44025.114583333336</c:v>
                </c:pt>
                <c:pt idx="52498">
                  <c:v>44025.135416666664</c:v>
                </c:pt>
                <c:pt idx="52499">
                  <c:v>44025.15625</c:v>
                </c:pt>
                <c:pt idx="52500">
                  <c:v>44025.177083333336</c:v>
                </c:pt>
                <c:pt idx="52501">
                  <c:v>44025.197916666664</c:v>
                </c:pt>
                <c:pt idx="52502">
                  <c:v>44025.21875</c:v>
                </c:pt>
                <c:pt idx="52503">
                  <c:v>44025.239583333336</c:v>
                </c:pt>
                <c:pt idx="52504">
                  <c:v>44025.260416666664</c:v>
                </c:pt>
                <c:pt idx="52505">
                  <c:v>44025.28125</c:v>
                </c:pt>
                <c:pt idx="52506">
                  <c:v>44025.302083333336</c:v>
                </c:pt>
                <c:pt idx="52507">
                  <c:v>44025.322916666664</c:v>
                </c:pt>
                <c:pt idx="52508">
                  <c:v>44025.34375</c:v>
                </c:pt>
                <c:pt idx="52509">
                  <c:v>44025.364583333336</c:v>
                </c:pt>
                <c:pt idx="52510">
                  <c:v>44025.385416666664</c:v>
                </c:pt>
                <c:pt idx="52511">
                  <c:v>44025.40625</c:v>
                </c:pt>
                <c:pt idx="52512">
                  <c:v>44025.427083333336</c:v>
                </c:pt>
                <c:pt idx="52513">
                  <c:v>44025.447916666664</c:v>
                </c:pt>
                <c:pt idx="52514">
                  <c:v>44025.46875</c:v>
                </c:pt>
                <c:pt idx="52515">
                  <c:v>44025.489583333336</c:v>
                </c:pt>
                <c:pt idx="52516">
                  <c:v>44025.510416666664</c:v>
                </c:pt>
                <c:pt idx="52517">
                  <c:v>44025.53125</c:v>
                </c:pt>
                <c:pt idx="52518">
                  <c:v>44025.552083333336</c:v>
                </c:pt>
                <c:pt idx="52519">
                  <c:v>44025.572916666664</c:v>
                </c:pt>
                <c:pt idx="52520">
                  <c:v>44025.59375</c:v>
                </c:pt>
                <c:pt idx="52521">
                  <c:v>44025.614583333336</c:v>
                </c:pt>
                <c:pt idx="52522">
                  <c:v>44025.635416666664</c:v>
                </c:pt>
                <c:pt idx="52523">
                  <c:v>44025.65625</c:v>
                </c:pt>
                <c:pt idx="52524">
                  <c:v>44025.677083333336</c:v>
                </c:pt>
                <c:pt idx="52525">
                  <c:v>44025.697916666664</c:v>
                </c:pt>
                <c:pt idx="52526">
                  <c:v>44025.71875</c:v>
                </c:pt>
                <c:pt idx="52527">
                  <c:v>44025.739583333336</c:v>
                </c:pt>
                <c:pt idx="52528">
                  <c:v>44025.760416666664</c:v>
                </c:pt>
                <c:pt idx="52529">
                  <c:v>44025.78125</c:v>
                </c:pt>
                <c:pt idx="52530">
                  <c:v>44025.802083333336</c:v>
                </c:pt>
                <c:pt idx="52531">
                  <c:v>44025.822916666664</c:v>
                </c:pt>
                <c:pt idx="52532">
                  <c:v>44025.84375</c:v>
                </c:pt>
                <c:pt idx="52533">
                  <c:v>44025.864583333336</c:v>
                </c:pt>
                <c:pt idx="52534">
                  <c:v>44025.885416666664</c:v>
                </c:pt>
                <c:pt idx="52535">
                  <c:v>44025.90625</c:v>
                </c:pt>
                <c:pt idx="52536">
                  <c:v>44025.927083333336</c:v>
                </c:pt>
                <c:pt idx="52537">
                  <c:v>44025.947916666664</c:v>
                </c:pt>
                <c:pt idx="52538">
                  <c:v>44025.96875</c:v>
                </c:pt>
                <c:pt idx="52539">
                  <c:v>44025.989583333336</c:v>
                </c:pt>
                <c:pt idx="52540">
                  <c:v>44026.010416666664</c:v>
                </c:pt>
                <c:pt idx="52541">
                  <c:v>44026.03125</c:v>
                </c:pt>
                <c:pt idx="52542">
                  <c:v>44026.052083333336</c:v>
                </c:pt>
                <c:pt idx="52543">
                  <c:v>44026.072916666664</c:v>
                </c:pt>
                <c:pt idx="52544">
                  <c:v>44026.09375</c:v>
                </c:pt>
                <c:pt idx="52545">
                  <c:v>44026.114583333336</c:v>
                </c:pt>
                <c:pt idx="52546">
                  <c:v>44026.135416666664</c:v>
                </c:pt>
                <c:pt idx="52547">
                  <c:v>44026.15625</c:v>
                </c:pt>
                <c:pt idx="52548">
                  <c:v>44026.177083333336</c:v>
                </c:pt>
                <c:pt idx="52549">
                  <c:v>44026.197916666664</c:v>
                </c:pt>
                <c:pt idx="52550">
                  <c:v>44026.21875</c:v>
                </c:pt>
                <c:pt idx="52551">
                  <c:v>44026.239583333336</c:v>
                </c:pt>
                <c:pt idx="52552">
                  <c:v>44026.260416666664</c:v>
                </c:pt>
                <c:pt idx="52553">
                  <c:v>44026.28125</c:v>
                </c:pt>
                <c:pt idx="52554">
                  <c:v>44026.302083333336</c:v>
                </c:pt>
                <c:pt idx="52555">
                  <c:v>44026.322916666664</c:v>
                </c:pt>
                <c:pt idx="52556">
                  <c:v>44026.34375</c:v>
                </c:pt>
                <c:pt idx="52557">
                  <c:v>44026.364583333336</c:v>
                </c:pt>
                <c:pt idx="52558">
                  <c:v>44026.385416666664</c:v>
                </c:pt>
                <c:pt idx="52559">
                  <c:v>44026.40625</c:v>
                </c:pt>
                <c:pt idx="52560">
                  <c:v>44026.427083333336</c:v>
                </c:pt>
                <c:pt idx="52561">
                  <c:v>44026.447916666664</c:v>
                </c:pt>
                <c:pt idx="52562">
                  <c:v>44026.46875</c:v>
                </c:pt>
                <c:pt idx="52563">
                  <c:v>44026.489583333336</c:v>
                </c:pt>
                <c:pt idx="52564">
                  <c:v>44026.510416666664</c:v>
                </c:pt>
                <c:pt idx="52565">
                  <c:v>44026.53125</c:v>
                </c:pt>
                <c:pt idx="52566">
                  <c:v>44026.552083333336</c:v>
                </c:pt>
                <c:pt idx="52567">
                  <c:v>44026.572916666664</c:v>
                </c:pt>
                <c:pt idx="52568">
                  <c:v>44026.59375</c:v>
                </c:pt>
                <c:pt idx="52569">
                  <c:v>44026.614583333336</c:v>
                </c:pt>
                <c:pt idx="52570">
                  <c:v>44026.635416666664</c:v>
                </c:pt>
                <c:pt idx="52571">
                  <c:v>44026.65625</c:v>
                </c:pt>
                <c:pt idx="52572">
                  <c:v>44026.677083333336</c:v>
                </c:pt>
                <c:pt idx="52573">
                  <c:v>44026.697916666664</c:v>
                </c:pt>
                <c:pt idx="52574">
                  <c:v>44026.71875</c:v>
                </c:pt>
                <c:pt idx="52575">
                  <c:v>44026.739583333336</c:v>
                </c:pt>
                <c:pt idx="52576">
                  <c:v>44026.760416666664</c:v>
                </c:pt>
                <c:pt idx="52577">
                  <c:v>44026.78125</c:v>
                </c:pt>
                <c:pt idx="52578">
                  <c:v>44026.802083333336</c:v>
                </c:pt>
                <c:pt idx="52579">
                  <c:v>44026.822916666664</c:v>
                </c:pt>
                <c:pt idx="52580">
                  <c:v>44026.84375</c:v>
                </c:pt>
                <c:pt idx="52581">
                  <c:v>44026.864583333336</c:v>
                </c:pt>
                <c:pt idx="52582">
                  <c:v>44026.885416666664</c:v>
                </c:pt>
                <c:pt idx="52583">
                  <c:v>44026.90625</c:v>
                </c:pt>
                <c:pt idx="52584">
                  <c:v>44026.927083333336</c:v>
                </c:pt>
                <c:pt idx="52585">
                  <c:v>44026.947916666664</c:v>
                </c:pt>
                <c:pt idx="52586">
                  <c:v>44026.96875</c:v>
                </c:pt>
                <c:pt idx="52587">
                  <c:v>44026.989583333336</c:v>
                </c:pt>
                <c:pt idx="52588">
                  <c:v>44027.010416666664</c:v>
                </c:pt>
                <c:pt idx="52589">
                  <c:v>44027.03125</c:v>
                </c:pt>
                <c:pt idx="52590">
                  <c:v>44027.052083333336</c:v>
                </c:pt>
                <c:pt idx="52591">
                  <c:v>44027.072916666664</c:v>
                </c:pt>
                <c:pt idx="52592">
                  <c:v>44027.09375</c:v>
                </c:pt>
                <c:pt idx="52593">
                  <c:v>44027.114583333336</c:v>
                </c:pt>
                <c:pt idx="52594">
                  <c:v>44027.135416666664</c:v>
                </c:pt>
                <c:pt idx="52595">
                  <c:v>44027.15625</c:v>
                </c:pt>
                <c:pt idx="52596">
                  <c:v>44027.177083333336</c:v>
                </c:pt>
                <c:pt idx="52597">
                  <c:v>44027.197916666664</c:v>
                </c:pt>
                <c:pt idx="52598">
                  <c:v>44027.21875</c:v>
                </c:pt>
                <c:pt idx="52599">
                  <c:v>44027.239583333336</c:v>
                </c:pt>
                <c:pt idx="52600">
                  <c:v>44027.260416666664</c:v>
                </c:pt>
                <c:pt idx="52601">
                  <c:v>44027.28125</c:v>
                </c:pt>
                <c:pt idx="52602">
                  <c:v>44027.302083333336</c:v>
                </c:pt>
                <c:pt idx="52603">
                  <c:v>44027.322916666664</c:v>
                </c:pt>
                <c:pt idx="52604">
                  <c:v>44027.34375</c:v>
                </c:pt>
                <c:pt idx="52605">
                  <c:v>44027.364583333336</c:v>
                </c:pt>
                <c:pt idx="52606">
                  <c:v>44027.385416666664</c:v>
                </c:pt>
                <c:pt idx="52607">
                  <c:v>44027.40625</c:v>
                </c:pt>
                <c:pt idx="52608">
                  <c:v>44027.427083333336</c:v>
                </c:pt>
                <c:pt idx="52609">
                  <c:v>44027.447916666664</c:v>
                </c:pt>
                <c:pt idx="52610">
                  <c:v>44027.46875</c:v>
                </c:pt>
                <c:pt idx="52611">
                  <c:v>44027.489583333336</c:v>
                </c:pt>
                <c:pt idx="52612">
                  <c:v>44027.510416666664</c:v>
                </c:pt>
                <c:pt idx="52613">
                  <c:v>44027.53125</c:v>
                </c:pt>
                <c:pt idx="52614">
                  <c:v>44027.552083333336</c:v>
                </c:pt>
                <c:pt idx="52615">
                  <c:v>44027.572916666664</c:v>
                </c:pt>
                <c:pt idx="52616">
                  <c:v>44027.59375</c:v>
                </c:pt>
                <c:pt idx="52617">
                  <c:v>44027.614583333336</c:v>
                </c:pt>
                <c:pt idx="52618">
                  <c:v>44027.635416666664</c:v>
                </c:pt>
                <c:pt idx="52619">
                  <c:v>44027.65625</c:v>
                </c:pt>
                <c:pt idx="52620">
                  <c:v>44027.677083333336</c:v>
                </c:pt>
                <c:pt idx="52621">
                  <c:v>44027.697916666664</c:v>
                </c:pt>
                <c:pt idx="52622">
                  <c:v>44027.71875</c:v>
                </c:pt>
                <c:pt idx="52623">
                  <c:v>44027.739583333336</c:v>
                </c:pt>
                <c:pt idx="52624">
                  <c:v>44027.760416666664</c:v>
                </c:pt>
                <c:pt idx="52625">
                  <c:v>44027.78125</c:v>
                </c:pt>
                <c:pt idx="52626">
                  <c:v>44027.802083333336</c:v>
                </c:pt>
                <c:pt idx="52627">
                  <c:v>44027.822916666664</c:v>
                </c:pt>
                <c:pt idx="52628">
                  <c:v>44027.84375</c:v>
                </c:pt>
                <c:pt idx="52629">
                  <c:v>44027.864583333336</c:v>
                </c:pt>
                <c:pt idx="52630">
                  <c:v>44027.885416666664</c:v>
                </c:pt>
                <c:pt idx="52631">
                  <c:v>44027.90625</c:v>
                </c:pt>
                <c:pt idx="52632">
                  <c:v>44027.927083333336</c:v>
                </c:pt>
                <c:pt idx="52633">
                  <c:v>44027.947916666664</c:v>
                </c:pt>
                <c:pt idx="52634">
                  <c:v>44027.96875</c:v>
                </c:pt>
                <c:pt idx="52635">
                  <c:v>44027.989583333336</c:v>
                </c:pt>
                <c:pt idx="52636">
                  <c:v>44028.010416666664</c:v>
                </c:pt>
                <c:pt idx="52637">
                  <c:v>44028.03125</c:v>
                </c:pt>
                <c:pt idx="52638">
                  <c:v>44028.052083333336</c:v>
                </c:pt>
                <c:pt idx="52639">
                  <c:v>44028.072916666664</c:v>
                </c:pt>
                <c:pt idx="52640">
                  <c:v>44028.09375</c:v>
                </c:pt>
                <c:pt idx="52641">
                  <c:v>44028.114583333336</c:v>
                </c:pt>
                <c:pt idx="52642">
                  <c:v>44028.135416666664</c:v>
                </c:pt>
                <c:pt idx="52643">
                  <c:v>44028.15625</c:v>
                </c:pt>
                <c:pt idx="52644">
                  <c:v>44028.177083333336</c:v>
                </c:pt>
                <c:pt idx="52645">
                  <c:v>44028.197916666664</c:v>
                </c:pt>
                <c:pt idx="52646">
                  <c:v>44028.21875</c:v>
                </c:pt>
                <c:pt idx="52647">
                  <c:v>44028.239583333336</c:v>
                </c:pt>
                <c:pt idx="52648">
                  <c:v>44028.260416666664</c:v>
                </c:pt>
                <c:pt idx="52649">
                  <c:v>44028.28125</c:v>
                </c:pt>
                <c:pt idx="52650">
                  <c:v>44028.302083333336</c:v>
                </c:pt>
                <c:pt idx="52651">
                  <c:v>44028.322916666664</c:v>
                </c:pt>
                <c:pt idx="52652">
                  <c:v>44028.34375</c:v>
                </c:pt>
                <c:pt idx="52653">
                  <c:v>44028.364583333336</c:v>
                </c:pt>
                <c:pt idx="52654">
                  <c:v>44028.385416666664</c:v>
                </c:pt>
                <c:pt idx="52655">
                  <c:v>44028.40625</c:v>
                </c:pt>
                <c:pt idx="52656">
                  <c:v>44028.427083333336</c:v>
                </c:pt>
                <c:pt idx="52657">
                  <c:v>44028.447916666664</c:v>
                </c:pt>
                <c:pt idx="52658">
                  <c:v>44028.46875</c:v>
                </c:pt>
                <c:pt idx="52659">
                  <c:v>44028.489583333336</c:v>
                </c:pt>
                <c:pt idx="52660">
                  <c:v>44028.510416666664</c:v>
                </c:pt>
                <c:pt idx="52661">
                  <c:v>44028.53125</c:v>
                </c:pt>
                <c:pt idx="52662">
                  <c:v>44028.552083333336</c:v>
                </c:pt>
                <c:pt idx="52663">
                  <c:v>44028.572916666664</c:v>
                </c:pt>
                <c:pt idx="52664">
                  <c:v>44028.59375</c:v>
                </c:pt>
                <c:pt idx="52665">
                  <c:v>44028.614583333336</c:v>
                </c:pt>
                <c:pt idx="52666">
                  <c:v>44028.635416666664</c:v>
                </c:pt>
                <c:pt idx="52667">
                  <c:v>44028.65625</c:v>
                </c:pt>
                <c:pt idx="52668">
                  <c:v>44028.677083333336</c:v>
                </c:pt>
                <c:pt idx="52669">
                  <c:v>44028.697916666664</c:v>
                </c:pt>
                <c:pt idx="52670">
                  <c:v>44028.71875</c:v>
                </c:pt>
                <c:pt idx="52671">
                  <c:v>44028.739583333336</c:v>
                </c:pt>
                <c:pt idx="52672">
                  <c:v>44028.760416666664</c:v>
                </c:pt>
                <c:pt idx="52673">
                  <c:v>44028.78125</c:v>
                </c:pt>
                <c:pt idx="52674">
                  <c:v>44028.802083333336</c:v>
                </c:pt>
                <c:pt idx="52675">
                  <c:v>44028.822916666664</c:v>
                </c:pt>
                <c:pt idx="52676">
                  <c:v>44028.84375</c:v>
                </c:pt>
                <c:pt idx="52677">
                  <c:v>44028.864583333336</c:v>
                </c:pt>
                <c:pt idx="52678">
                  <c:v>44028.885416666664</c:v>
                </c:pt>
                <c:pt idx="52679">
                  <c:v>44028.90625</c:v>
                </c:pt>
                <c:pt idx="52680">
                  <c:v>44028.927083333336</c:v>
                </c:pt>
                <c:pt idx="52681">
                  <c:v>44028.947916666664</c:v>
                </c:pt>
                <c:pt idx="52682">
                  <c:v>44028.96875</c:v>
                </c:pt>
                <c:pt idx="52683">
                  <c:v>44028.989583333336</c:v>
                </c:pt>
                <c:pt idx="52684">
                  <c:v>44029.010416666664</c:v>
                </c:pt>
                <c:pt idx="52685">
                  <c:v>44029.03125</c:v>
                </c:pt>
                <c:pt idx="52686">
                  <c:v>44029.052083333336</c:v>
                </c:pt>
                <c:pt idx="52687">
                  <c:v>44029.072916666664</c:v>
                </c:pt>
                <c:pt idx="52688">
                  <c:v>44029.09375</c:v>
                </c:pt>
                <c:pt idx="52689">
                  <c:v>44029.114583333336</c:v>
                </c:pt>
                <c:pt idx="52690">
                  <c:v>44029.135416666664</c:v>
                </c:pt>
                <c:pt idx="52691">
                  <c:v>44029.15625</c:v>
                </c:pt>
                <c:pt idx="52692">
                  <c:v>44029.177083333336</c:v>
                </c:pt>
                <c:pt idx="52693">
                  <c:v>44029.197916666664</c:v>
                </c:pt>
                <c:pt idx="52694">
                  <c:v>44029.21875</c:v>
                </c:pt>
                <c:pt idx="52695">
                  <c:v>44029.239583333336</c:v>
                </c:pt>
                <c:pt idx="52696">
                  <c:v>44029.260416666664</c:v>
                </c:pt>
                <c:pt idx="52697">
                  <c:v>44029.28125</c:v>
                </c:pt>
                <c:pt idx="52698">
                  <c:v>44029.302083333336</c:v>
                </c:pt>
                <c:pt idx="52699">
                  <c:v>44029.322916666664</c:v>
                </c:pt>
                <c:pt idx="52700">
                  <c:v>44029.34375</c:v>
                </c:pt>
                <c:pt idx="52701">
                  <c:v>44029.364583333336</c:v>
                </c:pt>
                <c:pt idx="52702">
                  <c:v>44029.385416666664</c:v>
                </c:pt>
                <c:pt idx="52703">
                  <c:v>44029.40625</c:v>
                </c:pt>
                <c:pt idx="52704">
                  <c:v>44029.427083333336</c:v>
                </c:pt>
                <c:pt idx="52705">
                  <c:v>44029.447916666664</c:v>
                </c:pt>
                <c:pt idx="52706">
                  <c:v>44029.46875</c:v>
                </c:pt>
                <c:pt idx="52707">
                  <c:v>44029.489583333336</c:v>
                </c:pt>
                <c:pt idx="52708">
                  <c:v>44029.510416666664</c:v>
                </c:pt>
                <c:pt idx="52709">
                  <c:v>44029.53125</c:v>
                </c:pt>
                <c:pt idx="52710">
                  <c:v>44029.552083333336</c:v>
                </c:pt>
                <c:pt idx="52711">
                  <c:v>44029.572916666664</c:v>
                </c:pt>
                <c:pt idx="52712">
                  <c:v>44029.59375</c:v>
                </c:pt>
                <c:pt idx="52713">
                  <c:v>44029.614583333336</c:v>
                </c:pt>
                <c:pt idx="52714">
                  <c:v>44029.635416666664</c:v>
                </c:pt>
                <c:pt idx="52715">
                  <c:v>44029.65625</c:v>
                </c:pt>
                <c:pt idx="52716">
                  <c:v>44029.677083333336</c:v>
                </c:pt>
                <c:pt idx="52717">
                  <c:v>44029.697916666664</c:v>
                </c:pt>
                <c:pt idx="52718">
                  <c:v>44029.71875</c:v>
                </c:pt>
                <c:pt idx="52719">
                  <c:v>44029.739583333336</c:v>
                </c:pt>
                <c:pt idx="52720">
                  <c:v>44029.760416666664</c:v>
                </c:pt>
                <c:pt idx="52721">
                  <c:v>44029.78125</c:v>
                </c:pt>
                <c:pt idx="52722">
                  <c:v>44029.802083333336</c:v>
                </c:pt>
                <c:pt idx="52723">
                  <c:v>44029.822916666664</c:v>
                </c:pt>
                <c:pt idx="52724">
                  <c:v>44029.84375</c:v>
                </c:pt>
                <c:pt idx="52725">
                  <c:v>44029.864583333336</c:v>
                </c:pt>
                <c:pt idx="52726">
                  <c:v>44029.885416666664</c:v>
                </c:pt>
                <c:pt idx="52727">
                  <c:v>44029.90625</c:v>
                </c:pt>
                <c:pt idx="52728">
                  <c:v>44029.927083333336</c:v>
                </c:pt>
                <c:pt idx="52729">
                  <c:v>44029.947916666664</c:v>
                </c:pt>
                <c:pt idx="52730">
                  <c:v>44029.96875</c:v>
                </c:pt>
                <c:pt idx="52731">
                  <c:v>44029.989583333336</c:v>
                </c:pt>
                <c:pt idx="52732">
                  <c:v>44030.010416666664</c:v>
                </c:pt>
                <c:pt idx="52733">
                  <c:v>44030.03125</c:v>
                </c:pt>
                <c:pt idx="52734">
                  <c:v>44030.052083333336</c:v>
                </c:pt>
                <c:pt idx="52735">
                  <c:v>44030.072916666664</c:v>
                </c:pt>
                <c:pt idx="52736">
                  <c:v>44030.09375</c:v>
                </c:pt>
                <c:pt idx="52737">
                  <c:v>44030.114583333336</c:v>
                </c:pt>
                <c:pt idx="52738">
                  <c:v>44030.135416666664</c:v>
                </c:pt>
                <c:pt idx="52739">
                  <c:v>44030.15625</c:v>
                </c:pt>
                <c:pt idx="52740">
                  <c:v>44030.177083333336</c:v>
                </c:pt>
                <c:pt idx="52741">
                  <c:v>44030.197916666664</c:v>
                </c:pt>
                <c:pt idx="52742">
                  <c:v>44030.21875</c:v>
                </c:pt>
                <c:pt idx="52743">
                  <c:v>44030.239583333336</c:v>
                </c:pt>
                <c:pt idx="52744">
                  <c:v>44030.260416666664</c:v>
                </c:pt>
                <c:pt idx="52745">
                  <c:v>44030.28125</c:v>
                </c:pt>
                <c:pt idx="52746">
                  <c:v>44030.302083333336</c:v>
                </c:pt>
                <c:pt idx="52747">
                  <c:v>44030.322916666664</c:v>
                </c:pt>
                <c:pt idx="52748">
                  <c:v>44030.34375</c:v>
                </c:pt>
                <c:pt idx="52749">
                  <c:v>44030.364583333336</c:v>
                </c:pt>
                <c:pt idx="52750">
                  <c:v>44030.385416666664</c:v>
                </c:pt>
                <c:pt idx="52751">
                  <c:v>44030.40625</c:v>
                </c:pt>
                <c:pt idx="52752">
                  <c:v>44030.427083333336</c:v>
                </c:pt>
                <c:pt idx="52753">
                  <c:v>44030.447916666664</c:v>
                </c:pt>
                <c:pt idx="52754">
                  <c:v>44030.46875</c:v>
                </c:pt>
                <c:pt idx="52755">
                  <c:v>44030.489583333336</c:v>
                </c:pt>
                <c:pt idx="52756">
                  <c:v>44030.510416666664</c:v>
                </c:pt>
                <c:pt idx="52757">
                  <c:v>44030.53125</c:v>
                </c:pt>
                <c:pt idx="52758">
                  <c:v>44030.552083333336</c:v>
                </c:pt>
                <c:pt idx="52759">
                  <c:v>44030.572916666664</c:v>
                </c:pt>
                <c:pt idx="52760">
                  <c:v>44030.59375</c:v>
                </c:pt>
                <c:pt idx="52761">
                  <c:v>44030.614583333336</c:v>
                </c:pt>
                <c:pt idx="52762">
                  <c:v>44030.635416666664</c:v>
                </c:pt>
                <c:pt idx="52763">
                  <c:v>44030.65625</c:v>
                </c:pt>
                <c:pt idx="52764">
                  <c:v>44030.677083333336</c:v>
                </c:pt>
                <c:pt idx="52765">
                  <c:v>44030.697916666664</c:v>
                </c:pt>
                <c:pt idx="52766">
                  <c:v>44030.71875</c:v>
                </c:pt>
                <c:pt idx="52767">
                  <c:v>44030.739583333336</c:v>
                </c:pt>
                <c:pt idx="52768">
                  <c:v>44030.760416666664</c:v>
                </c:pt>
                <c:pt idx="52769">
                  <c:v>44030.78125</c:v>
                </c:pt>
                <c:pt idx="52770">
                  <c:v>44030.802083333336</c:v>
                </c:pt>
                <c:pt idx="52771">
                  <c:v>44030.822916666664</c:v>
                </c:pt>
                <c:pt idx="52772">
                  <c:v>44030.84375</c:v>
                </c:pt>
                <c:pt idx="52773">
                  <c:v>44030.864583333336</c:v>
                </c:pt>
                <c:pt idx="52774">
                  <c:v>44030.885416666664</c:v>
                </c:pt>
                <c:pt idx="52775">
                  <c:v>44030.90625</c:v>
                </c:pt>
                <c:pt idx="52776">
                  <c:v>44030.927083333336</c:v>
                </c:pt>
                <c:pt idx="52777">
                  <c:v>44030.947916666664</c:v>
                </c:pt>
                <c:pt idx="52778">
                  <c:v>44030.96875</c:v>
                </c:pt>
                <c:pt idx="52779">
                  <c:v>44030.989583333336</c:v>
                </c:pt>
                <c:pt idx="52780">
                  <c:v>44031.010416666664</c:v>
                </c:pt>
                <c:pt idx="52781">
                  <c:v>44031.03125</c:v>
                </c:pt>
                <c:pt idx="52782">
                  <c:v>44031.052083333336</c:v>
                </c:pt>
                <c:pt idx="52783">
                  <c:v>44031.072916666664</c:v>
                </c:pt>
                <c:pt idx="52784">
                  <c:v>44031.09375</c:v>
                </c:pt>
                <c:pt idx="52785">
                  <c:v>44031.114583333336</c:v>
                </c:pt>
                <c:pt idx="52786">
                  <c:v>44031.135416666664</c:v>
                </c:pt>
                <c:pt idx="52787">
                  <c:v>44031.15625</c:v>
                </c:pt>
                <c:pt idx="52788">
                  <c:v>44031.177083333336</c:v>
                </c:pt>
                <c:pt idx="52789">
                  <c:v>44031.197916666664</c:v>
                </c:pt>
                <c:pt idx="52790">
                  <c:v>44031.21875</c:v>
                </c:pt>
                <c:pt idx="52791">
                  <c:v>44031.239583333336</c:v>
                </c:pt>
                <c:pt idx="52792">
                  <c:v>44031.260416666664</c:v>
                </c:pt>
                <c:pt idx="52793">
                  <c:v>44031.28125</c:v>
                </c:pt>
                <c:pt idx="52794">
                  <c:v>44031.302083333336</c:v>
                </c:pt>
                <c:pt idx="52795">
                  <c:v>44031.322916666664</c:v>
                </c:pt>
                <c:pt idx="52796">
                  <c:v>44031.34375</c:v>
                </c:pt>
                <c:pt idx="52797">
                  <c:v>44031.364583333336</c:v>
                </c:pt>
                <c:pt idx="52798">
                  <c:v>44031.385416666664</c:v>
                </c:pt>
                <c:pt idx="52799">
                  <c:v>44031.40625</c:v>
                </c:pt>
                <c:pt idx="52800">
                  <c:v>44031.427083333336</c:v>
                </c:pt>
                <c:pt idx="52801">
                  <c:v>44031.447916666664</c:v>
                </c:pt>
                <c:pt idx="52802">
                  <c:v>44031.46875</c:v>
                </c:pt>
                <c:pt idx="52803">
                  <c:v>44031.489583333336</c:v>
                </c:pt>
                <c:pt idx="52804">
                  <c:v>44031.510416666664</c:v>
                </c:pt>
                <c:pt idx="52805">
                  <c:v>44031.53125</c:v>
                </c:pt>
                <c:pt idx="52806">
                  <c:v>44031.552083333336</c:v>
                </c:pt>
                <c:pt idx="52807">
                  <c:v>44031.572916666664</c:v>
                </c:pt>
                <c:pt idx="52808">
                  <c:v>44031.59375</c:v>
                </c:pt>
                <c:pt idx="52809">
                  <c:v>44031.614583333336</c:v>
                </c:pt>
                <c:pt idx="52810">
                  <c:v>44031.635416666664</c:v>
                </c:pt>
                <c:pt idx="52811">
                  <c:v>44031.65625</c:v>
                </c:pt>
                <c:pt idx="52812">
                  <c:v>44031.677083333336</c:v>
                </c:pt>
                <c:pt idx="52813">
                  <c:v>44031.697916666664</c:v>
                </c:pt>
                <c:pt idx="52814">
                  <c:v>44031.71875</c:v>
                </c:pt>
                <c:pt idx="52815">
                  <c:v>44031.739583333336</c:v>
                </c:pt>
                <c:pt idx="52816">
                  <c:v>44031.760416666664</c:v>
                </c:pt>
                <c:pt idx="52817">
                  <c:v>44031.78125</c:v>
                </c:pt>
                <c:pt idx="52818">
                  <c:v>44031.802083333336</c:v>
                </c:pt>
                <c:pt idx="52819">
                  <c:v>44031.822916666664</c:v>
                </c:pt>
                <c:pt idx="52820">
                  <c:v>44031.84375</c:v>
                </c:pt>
                <c:pt idx="52821">
                  <c:v>44031.864583333336</c:v>
                </c:pt>
                <c:pt idx="52822">
                  <c:v>44031.885416666664</c:v>
                </c:pt>
                <c:pt idx="52823">
                  <c:v>44031.90625</c:v>
                </c:pt>
                <c:pt idx="52824">
                  <c:v>44031.927083333336</c:v>
                </c:pt>
                <c:pt idx="52825">
                  <c:v>44031.947916666664</c:v>
                </c:pt>
                <c:pt idx="52826">
                  <c:v>44031.96875</c:v>
                </c:pt>
                <c:pt idx="52827">
                  <c:v>44031.989583333336</c:v>
                </c:pt>
                <c:pt idx="52828">
                  <c:v>44032.010416666664</c:v>
                </c:pt>
                <c:pt idx="52829">
                  <c:v>44032.03125</c:v>
                </c:pt>
                <c:pt idx="52830">
                  <c:v>44032.052083333336</c:v>
                </c:pt>
                <c:pt idx="52831">
                  <c:v>44032.072916666664</c:v>
                </c:pt>
                <c:pt idx="52832">
                  <c:v>44032.09375</c:v>
                </c:pt>
                <c:pt idx="52833">
                  <c:v>44032.114583333336</c:v>
                </c:pt>
                <c:pt idx="52834">
                  <c:v>44032.135416666664</c:v>
                </c:pt>
                <c:pt idx="52835">
                  <c:v>44032.15625</c:v>
                </c:pt>
                <c:pt idx="52836">
                  <c:v>44032.177083333336</c:v>
                </c:pt>
                <c:pt idx="52837">
                  <c:v>44032.197916666664</c:v>
                </c:pt>
                <c:pt idx="52838">
                  <c:v>44032.21875</c:v>
                </c:pt>
                <c:pt idx="52839">
                  <c:v>44032.239583333336</c:v>
                </c:pt>
                <c:pt idx="52840">
                  <c:v>44032.260416666664</c:v>
                </c:pt>
                <c:pt idx="52841">
                  <c:v>44032.28125</c:v>
                </c:pt>
                <c:pt idx="52842">
                  <c:v>44032.302083333336</c:v>
                </c:pt>
                <c:pt idx="52843">
                  <c:v>44032.322916666664</c:v>
                </c:pt>
                <c:pt idx="52844">
                  <c:v>44032.34375</c:v>
                </c:pt>
                <c:pt idx="52845">
                  <c:v>44032.364583333336</c:v>
                </c:pt>
                <c:pt idx="52846">
                  <c:v>44032.385416666664</c:v>
                </c:pt>
                <c:pt idx="52847">
                  <c:v>44032.40625</c:v>
                </c:pt>
                <c:pt idx="52848">
                  <c:v>44032.427083333336</c:v>
                </c:pt>
                <c:pt idx="52849">
                  <c:v>44032.447916666664</c:v>
                </c:pt>
                <c:pt idx="52850">
                  <c:v>44032.46875</c:v>
                </c:pt>
                <c:pt idx="52851">
                  <c:v>44032.489583333336</c:v>
                </c:pt>
                <c:pt idx="52852">
                  <c:v>44032.510416666664</c:v>
                </c:pt>
                <c:pt idx="52853">
                  <c:v>44032.53125</c:v>
                </c:pt>
                <c:pt idx="52854">
                  <c:v>44032.552083333336</c:v>
                </c:pt>
                <c:pt idx="52855">
                  <c:v>44032.572916666664</c:v>
                </c:pt>
                <c:pt idx="52856">
                  <c:v>44032.59375</c:v>
                </c:pt>
                <c:pt idx="52857">
                  <c:v>44032.614583333336</c:v>
                </c:pt>
                <c:pt idx="52858">
                  <c:v>44032.635416666664</c:v>
                </c:pt>
                <c:pt idx="52859">
                  <c:v>44032.65625</c:v>
                </c:pt>
                <c:pt idx="52860">
                  <c:v>44032.677083333336</c:v>
                </c:pt>
                <c:pt idx="52861">
                  <c:v>44032.697916666664</c:v>
                </c:pt>
                <c:pt idx="52862">
                  <c:v>44032.71875</c:v>
                </c:pt>
                <c:pt idx="52863">
                  <c:v>44032.739583333336</c:v>
                </c:pt>
                <c:pt idx="52864">
                  <c:v>44032.760416666664</c:v>
                </c:pt>
                <c:pt idx="52865">
                  <c:v>44032.78125</c:v>
                </c:pt>
                <c:pt idx="52866">
                  <c:v>44032.802083333336</c:v>
                </c:pt>
                <c:pt idx="52867">
                  <c:v>44032.822916666664</c:v>
                </c:pt>
                <c:pt idx="52868">
                  <c:v>44032.84375</c:v>
                </c:pt>
                <c:pt idx="52869">
                  <c:v>44032.864583333336</c:v>
                </c:pt>
                <c:pt idx="52870">
                  <c:v>44032.885416666664</c:v>
                </c:pt>
                <c:pt idx="52871">
                  <c:v>44032.90625</c:v>
                </c:pt>
                <c:pt idx="52872">
                  <c:v>44032.927083333336</c:v>
                </c:pt>
                <c:pt idx="52873">
                  <c:v>44032.947916666664</c:v>
                </c:pt>
                <c:pt idx="52874">
                  <c:v>44032.96875</c:v>
                </c:pt>
                <c:pt idx="52875">
                  <c:v>44032.989583333336</c:v>
                </c:pt>
                <c:pt idx="52876">
                  <c:v>44033.010416666664</c:v>
                </c:pt>
                <c:pt idx="52877">
                  <c:v>44033.03125</c:v>
                </c:pt>
                <c:pt idx="52878">
                  <c:v>44033.052083333336</c:v>
                </c:pt>
                <c:pt idx="52879">
                  <c:v>44033.072916666664</c:v>
                </c:pt>
                <c:pt idx="52880">
                  <c:v>44033.09375</c:v>
                </c:pt>
                <c:pt idx="52881">
                  <c:v>44033.114583333336</c:v>
                </c:pt>
                <c:pt idx="52882">
                  <c:v>44033.135416666664</c:v>
                </c:pt>
                <c:pt idx="52883">
                  <c:v>44033.15625</c:v>
                </c:pt>
                <c:pt idx="52884">
                  <c:v>44033.177083333336</c:v>
                </c:pt>
                <c:pt idx="52885">
                  <c:v>44033.197916666664</c:v>
                </c:pt>
                <c:pt idx="52886">
                  <c:v>44033.21875</c:v>
                </c:pt>
                <c:pt idx="52887">
                  <c:v>44033.239583333336</c:v>
                </c:pt>
                <c:pt idx="52888">
                  <c:v>44033.260416666664</c:v>
                </c:pt>
                <c:pt idx="52889">
                  <c:v>44033.28125</c:v>
                </c:pt>
                <c:pt idx="52890">
                  <c:v>44033.302083333336</c:v>
                </c:pt>
                <c:pt idx="52891">
                  <c:v>44033.322916666664</c:v>
                </c:pt>
                <c:pt idx="52892">
                  <c:v>44033.34375</c:v>
                </c:pt>
                <c:pt idx="52893">
                  <c:v>44033.364583333336</c:v>
                </c:pt>
                <c:pt idx="52894">
                  <c:v>44033.385416666664</c:v>
                </c:pt>
                <c:pt idx="52895">
                  <c:v>44033.40625</c:v>
                </c:pt>
                <c:pt idx="52896">
                  <c:v>44033.427083333336</c:v>
                </c:pt>
                <c:pt idx="52897">
                  <c:v>44033.447916666664</c:v>
                </c:pt>
                <c:pt idx="52898">
                  <c:v>44033.46875</c:v>
                </c:pt>
                <c:pt idx="52899">
                  <c:v>44033.489583333336</c:v>
                </c:pt>
                <c:pt idx="52900">
                  <c:v>44033.510416666664</c:v>
                </c:pt>
                <c:pt idx="52901">
                  <c:v>44033.53125</c:v>
                </c:pt>
                <c:pt idx="52902">
                  <c:v>44033.552083333336</c:v>
                </c:pt>
                <c:pt idx="52903">
                  <c:v>44033.572916666664</c:v>
                </c:pt>
                <c:pt idx="52904">
                  <c:v>44033.59375</c:v>
                </c:pt>
                <c:pt idx="52905">
                  <c:v>44033.614583333336</c:v>
                </c:pt>
                <c:pt idx="52906">
                  <c:v>44033.635416666664</c:v>
                </c:pt>
                <c:pt idx="52907">
                  <c:v>44033.65625</c:v>
                </c:pt>
                <c:pt idx="52908">
                  <c:v>44033.677083333336</c:v>
                </c:pt>
                <c:pt idx="52909">
                  <c:v>44033.697916666664</c:v>
                </c:pt>
                <c:pt idx="52910">
                  <c:v>44033.71875</c:v>
                </c:pt>
                <c:pt idx="52911">
                  <c:v>44033.739583333336</c:v>
                </c:pt>
                <c:pt idx="52912">
                  <c:v>44033.760416666664</c:v>
                </c:pt>
                <c:pt idx="52913">
                  <c:v>44033.78125</c:v>
                </c:pt>
                <c:pt idx="52914">
                  <c:v>44033.802083333336</c:v>
                </c:pt>
                <c:pt idx="52915">
                  <c:v>44033.822916666664</c:v>
                </c:pt>
                <c:pt idx="52916">
                  <c:v>44033.84375</c:v>
                </c:pt>
                <c:pt idx="52917">
                  <c:v>44033.864583333336</c:v>
                </c:pt>
                <c:pt idx="52918">
                  <c:v>44033.885416666664</c:v>
                </c:pt>
                <c:pt idx="52919">
                  <c:v>44033.90625</c:v>
                </c:pt>
                <c:pt idx="52920">
                  <c:v>44033.927083333336</c:v>
                </c:pt>
                <c:pt idx="52921">
                  <c:v>44033.947916666664</c:v>
                </c:pt>
                <c:pt idx="52922">
                  <c:v>44033.96875</c:v>
                </c:pt>
                <c:pt idx="52923">
                  <c:v>44033.989583333336</c:v>
                </c:pt>
                <c:pt idx="52924">
                  <c:v>44034.010416666664</c:v>
                </c:pt>
                <c:pt idx="52925">
                  <c:v>44034.03125</c:v>
                </c:pt>
                <c:pt idx="52926">
                  <c:v>44034.052083333336</c:v>
                </c:pt>
                <c:pt idx="52927">
                  <c:v>44034.072916666664</c:v>
                </c:pt>
                <c:pt idx="52928">
                  <c:v>44034.09375</c:v>
                </c:pt>
                <c:pt idx="52929">
                  <c:v>44034.114583333336</c:v>
                </c:pt>
                <c:pt idx="52930">
                  <c:v>44034.135416666664</c:v>
                </c:pt>
                <c:pt idx="52931">
                  <c:v>44034.15625</c:v>
                </c:pt>
                <c:pt idx="52932">
                  <c:v>44034.177083333336</c:v>
                </c:pt>
                <c:pt idx="52933">
                  <c:v>44034.197916666664</c:v>
                </c:pt>
                <c:pt idx="52934">
                  <c:v>44034.21875</c:v>
                </c:pt>
                <c:pt idx="52935">
                  <c:v>44034.239583333336</c:v>
                </c:pt>
                <c:pt idx="52936">
                  <c:v>44034.260416666664</c:v>
                </c:pt>
                <c:pt idx="52937">
                  <c:v>44034.28125</c:v>
                </c:pt>
                <c:pt idx="52938">
                  <c:v>44034.302083333336</c:v>
                </c:pt>
                <c:pt idx="52939">
                  <c:v>44034.322916666664</c:v>
                </c:pt>
                <c:pt idx="52940">
                  <c:v>44034.34375</c:v>
                </c:pt>
                <c:pt idx="52941">
                  <c:v>44034.364583333336</c:v>
                </c:pt>
                <c:pt idx="52942">
                  <c:v>44034.385416666664</c:v>
                </c:pt>
                <c:pt idx="52943">
                  <c:v>44034.40625</c:v>
                </c:pt>
                <c:pt idx="52944">
                  <c:v>44034.427083333336</c:v>
                </c:pt>
                <c:pt idx="52945">
                  <c:v>44034.447916666664</c:v>
                </c:pt>
                <c:pt idx="52946">
                  <c:v>44034.46875</c:v>
                </c:pt>
                <c:pt idx="52947">
                  <c:v>44034.489583333336</c:v>
                </c:pt>
                <c:pt idx="52948">
                  <c:v>44034.510416666664</c:v>
                </c:pt>
                <c:pt idx="52949">
                  <c:v>44034.53125</c:v>
                </c:pt>
                <c:pt idx="52950">
                  <c:v>44034.552083333336</c:v>
                </c:pt>
                <c:pt idx="52951">
                  <c:v>44034.572916666664</c:v>
                </c:pt>
                <c:pt idx="52952">
                  <c:v>44034.59375</c:v>
                </c:pt>
                <c:pt idx="52953">
                  <c:v>44034.614583333336</c:v>
                </c:pt>
                <c:pt idx="52954">
                  <c:v>44034.635416666664</c:v>
                </c:pt>
                <c:pt idx="52955">
                  <c:v>44034.65625</c:v>
                </c:pt>
                <c:pt idx="52956">
                  <c:v>44034.677083333336</c:v>
                </c:pt>
                <c:pt idx="52957">
                  <c:v>44034.697916666664</c:v>
                </c:pt>
                <c:pt idx="52958">
                  <c:v>44034.71875</c:v>
                </c:pt>
                <c:pt idx="52959">
                  <c:v>44034.739583333336</c:v>
                </c:pt>
                <c:pt idx="52960">
                  <c:v>44034.760416666664</c:v>
                </c:pt>
                <c:pt idx="52961">
                  <c:v>44034.78125</c:v>
                </c:pt>
                <c:pt idx="52962">
                  <c:v>44034.802083333336</c:v>
                </c:pt>
                <c:pt idx="52963">
                  <c:v>44034.822916666664</c:v>
                </c:pt>
                <c:pt idx="52964">
                  <c:v>44034.84375</c:v>
                </c:pt>
                <c:pt idx="52965">
                  <c:v>44034.864583333336</c:v>
                </c:pt>
                <c:pt idx="52966">
                  <c:v>44034.885416666664</c:v>
                </c:pt>
                <c:pt idx="52967">
                  <c:v>44034.90625</c:v>
                </c:pt>
                <c:pt idx="52968">
                  <c:v>44034.927083333336</c:v>
                </c:pt>
                <c:pt idx="52969">
                  <c:v>44034.947916666664</c:v>
                </c:pt>
                <c:pt idx="52970">
                  <c:v>44034.96875</c:v>
                </c:pt>
                <c:pt idx="52971">
                  <c:v>44034.989583333336</c:v>
                </c:pt>
                <c:pt idx="52972">
                  <c:v>44035.010416666664</c:v>
                </c:pt>
                <c:pt idx="52973">
                  <c:v>44035.03125</c:v>
                </c:pt>
                <c:pt idx="52974">
                  <c:v>44035.052083333336</c:v>
                </c:pt>
                <c:pt idx="52975">
                  <c:v>44035.072916666664</c:v>
                </c:pt>
                <c:pt idx="52976">
                  <c:v>44035.09375</c:v>
                </c:pt>
                <c:pt idx="52977">
                  <c:v>44035.114583333336</c:v>
                </c:pt>
                <c:pt idx="52978">
                  <c:v>44035.135416666664</c:v>
                </c:pt>
                <c:pt idx="52979">
                  <c:v>44035.15625</c:v>
                </c:pt>
                <c:pt idx="52980">
                  <c:v>44035.177083333336</c:v>
                </c:pt>
                <c:pt idx="52981">
                  <c:v>44035.197916666664</c:v>
                </c:pt>
                <c:pt idx="52982">
                  <c:v>44035.21875</c:v>
                </c:pt>
                <c:pt idx="52983">
                  <c:v>44035.239583333336</c:v>
                </c:pt>
                <c:pt idx="52984">
                  <c:v>44035.260416666664</c:v>
                </c:pt>
                <c:pt idx="52985">
                  <c:v>44035.28125</c:v>
                </c:pt>
                <c:pt idx="52986">
                  <c:v>44035.302083333336</c:v>
                </c:pt>
                <c:pt idx="52987">
                  <c:v>44035.322916666664</c:v>
                </c:pt>
                <c:pt idx="52988">
                  <c:v>44035.34375</c:v>
                </c:pt>
                <c:pt idx="52989">
                  <c:v>44035.364583333336</c:v>
                </c:pt>
                <c:pt idx="52990">
                  <c:v>44035.385416666664</c:v>
                </c:pt>
                <c:pt idx="52991">
                  <c:v>44035.40625</c:v>
                </c:pt>
                <c:pt idx="52992">
                  <c:v>44035.427083333336</c:v>
                </c:pt>
                <c:pt idx="52993">
                  <c:v>44035.447916666664</c:v>
                </c:pt>
                <c:pt idx="52994">
                  <c:v>44035.46875</c:v>
                </c:pt>
                <c:pt idx="52995">
                  <c:v>44035.489583333336</c:v>
                </c:pt>
                <c:pt idx="52996">
                  <c:v>44035.510416666664</c:v>
                </c:pt>
                <c:pt idx="52997">
                  <c:v>44035.53125</c:v>
                </c:pt>
                <c:pt idx="52998">
                  <c:v>44035.552083333336</c:v>
                </c:pt>
                <c:pt idx="52999">
                  <c:v>44035.572916666664</c:v>
                </c:pt>
                <c:pt idx="53000">
                  <c:v>44035.59375</c:v>
                </c:pt>
                <c:pt idx="53001">
                  <c:v>44035.614583333336</c:v>
                </c:pt>
                <c:pt idx="53002">
                  <c:v>44035.635416666664</c:v>
                </c:pt>
                <c:pt idx="53003">
                  <c:v>44035.65625</c:v>
                </c:pt>
                <c:pt idx="53004">
                  <c:v>44035.677083333336</c:v>
                </c:pt>
                <c:pt idx="53005">
                  <c:v>44035.697916666664</c:v>
                </c:pt>
                <c:pt idx="53006">
                  <c:v>44035.71875</c:v>
                </c:pt>
                <c:pt idx="53007">
                  <c:v>44035.739583333336</c:v>
                </c:pt>
                <c:pt idx="53008">
                  <c:v>44035.760416666664</c:v>
                </c:pt>
                <c:pt idx="53009">
                  <c:v>44035.78125</c:v>
                </c:pt>
                <c:pt idx="53010">
                  <c:v>44035.802083333336</c:v>
                </c:pt>
                <c:pt idx="53011">
                  <c:v>44035.822916666664</c:v>
                </c:pt>
                <c:pt idx="53012">
                  <c:v>44035.84375</c:v>
                </c:pt>
                <c:pt idx="53013">
                  <c:v>44035.864583333336</c:v>
                </c:pt>
                <c:pt idx="53014">
                  <c:v>44035.885416666664</c:v>
                </c:pt>
                <c:pt idx="53015">
                  <c:v>44035.90625</c:v>
                </c:pt>
                <c:pt idx="53016">
                  <c:v>44035.927083333336</c:v>
                </c:pt>
                <c:pt idx="53017">
                  <c:v>44035.947916666664</c:v>
                </c:pt>
                <c:pt idx="53018">
                  <c:v>44035.96875</c:v>
                </c:pt>
                <c:pt idx="53019">
                  <c:v>44035.989583333336</c:v>
                </c:pt>
                <c:pt idx="53020">
                  <c:v>44036.010416666664</c:v>
                </c:pt>
                <c:pt idx="53021">
                  <c:v>44036.03125</c:v>
                </c:pt>
                <c:pt idx="53022">
                  <c:v>44036.052083333336</c:v>
                </c:pt>
                <c:pt idx="53023">
                  <c:v>44036.072916666664</c:v>
                </c:pt>
                <c:pt idx="53024">
                  <c:v>44036.09375</c:v>
                </c:pt>
                <c:pt idx="53025">
                  <c:v>44036.114583333336</c:v>
                </c:pt>
                <c:pt idx="53026">
                  <c:v>44036.135416666664</c:v>
                </c:pt>
                <c:pt idx="53027">
                  <c:v>44036.15625</c:v>
                </c:pt>
                <c:pt idx="53028">
                  <c:v>44036.177083333336</c:v>
                </c:pt>
                <c:pt idx="53029">
                  <c:v>44036.197916666664</c:v>
                </c:pt>
                <c:pt idx="53030">
                  <c:v>44036.21875</c:v>
                </c:pt>
                <c:pt idx="53031">
                  <c:v>44036.239583333336</c:v>
                </c:pt>
                <c:pt idx="53032">
                  <c:v>44036.260416666664</c:v>
                </c:pt>
                <c:pt idx="53033">
                  <c:v>44036.28125</c:v>
                </c:pt>
                <c:pt idx="53034">
                  <c:v>44036.302083333336</c:v>
                </c:pt>
                <c:pt idx="53035">
                  <c:v>44036.322916666664</c:v>
                </c:pt>
                <c:pt idx="53036">
                  <c:v>44036.34375</c:v>
                </c:pt>
                <c:pt idx="53037">
                  <c:v>44036.364583333336</c:v>
                </c:pt>
                <c:pt idx="53038">
                  <c:v>44036.385416666664</c:v>
                </c:pt>
                <c:pt idx="53039">
                  <c:v>44036.40625</c:v>
                </c:pt>
                <c:pt idx="53040">
                  <c:v>44036.427083333336</c:v>
                </c:pt>
                <c:pt idx="53041">
                  <c:v>44036.447916666664</c:v>
                </c:pt>
                <c:pt idx="53042">
                  <c:v>44036.46875</c:v>
                </c:pt>
                <c:pt idx="53043">
                  <c:v>44036.489583333336</c:v>
                </c:pt>
                <c:pt idx="53044">
                  <c:v>44036.510416666664</c:v>
                </c:pt>
                <c:pt idx="53045">
                  <c:v>44036.53125</c:v>
                </c:pt>
                <c:pt idx="53046">
                  <c:v>44036.552083333336</c:v>
                </c:pt>
                <c:pt idx="53047">
                  <c:v>44036.572916666664</c:v>
                </c:pt>
                <c:pt idx="53048">
                  <c:v>44036.59375</c:v>
                </c:pt>
                <c:pt idx="53049">
                  <c:v>44036.614583333336</c:v>
                </c:pt>
                <c:pt idx="53050">
                  <c:v>44036.635416666664</c:v>
                </c:pt>
                <c:pt idx="53051">
                  <c:v>44036.65625</c:v>
                </c:pt>
                <c:pt idx="53052">
                  <c:v>44036.677083333336</c:v>
                </c:pt>
                <c:pt idx="53053">
                  <c:v>44036.697916666664</c:v>
                </c:pt>
                <c:pt idx="53054">
                  <c:v>44036.71875</c:v>
                </c:pt>
                <c:pt idx="53055">
                  <c:v>44036.739583333336</c:v>
                </c:pt>
                <c:pt idx="53056">
                  <c:v>44036.760416666664</c:v>
                </c:pt>
                <c:pt idx="53057">
                  <c:v>44036.78125</c:v>
                </c:pt>
                <c:pt idx="53058">
                  <c:v>44036.802083333336</c:v>
                </c:pt>
                <c:pt idx="53059">
                  <c:v>44036.822916666664</c:v>
                </c:pt>
                <c:pt idx="53060">
                  <c:v>44036.84375</c:v>
                </c:pt>
                <c:pt idx="53061">
                  <c:v>44036.864583333336</c:v>
                </c:pt>
                <c:pt idx="53062">
                  <c:v>44036.885416666664</c:v>
                </c:pt>
                <c:pt idx="53063">
                  <c:v>44036.90625</c:v>
                </c:pt>
                <c:pt idx="53064">
                  <c:v>44036.927083333336</c:v>
                </c:pt>
                <c:pt idx="53065">
                  <c:v>44036.947916666664</c:v>
                </c:pt>
                <c:pt idx="53066">
                  <c:v>44036.96875</c:v>
                </c:pt>
                <c:pt idx="53067">
                  <c:v>44036.989583333336</c:v>
                </c:pt>
                <c:pt idx="53068">
                  <c:v>44037.010416666664</c:v>
                </c:pt>
                <c:pt idx="53069">
                  <c:v>44037.03125</c:v>
                </c:pt>
                <c:pt idx="53070">
                  <c:v>44037.052083333336</c:v>
                </c:pt>
                <c:pt idx="53071">
                  <c:v>44037.072916666664</c:v>
                </c:pt>
                <c:pt idx="53072">
                  <c:v>44037.09375</c:v>
                </c:pt>
                <c:pt idx="53073">
                  <c:v>44037.114583333336</c:v>
                </c:pt>
                <c:pt idx="53074">
                  <c:v>44037.135416666664</c:v>
                </c:pt>
                <c:pt idx="53075">
                  <c:v>44037.15625</c:v>
                </c:pt>
                <c:pt idx="53076">
                  <c:v>44037.177083333336</c:v>
                </c:pt>
                <c:pt idx="53077">
                  <c:v>44037.197916666664</c:v>
                </c:pt>
                <c:pt idx="53078">
                  <c:v>44037.21875</c:v>
                </c:pt>
                <c:pt idx="53079">
                  <c:v>44037.239583333336</c:v>
                </c:pt>
                <c:pt idx="53080">
                  <c:v>44037.260416666664</c:v>
                </c:pt>
                <c:pt idx="53081">
                  <c:v>44037.28125</c:v>
                </c:pt>
                <c:pt idx="53082">
                  <c:v>44037.302083333336</c:v>
                </c:pt>
                <c:pt idx="53083">
                  <c:v>44037.322916666664</c:v>
                </c:pt>
                <c:pt idx="53084">
                  <c:v>44037.34375</c:v>
                </c:pt>
                <c:pt idx="53085">
                  <c:v>44037.364583333336</c:v>
                </c:pt>
                <c:pt idx="53086">
                  <c:v>44037.385416666664</c:v>
                </c:pt>
                <c:pt idx="53087">
                  <c:v>44037.40625</c:v>
                </c:pt>
                <c:pt idx="53088">
                  <c:v>44037.427083333336</c:v>
                </c:pt>
                <c:pt idx="53089">
                  <c:v>44037.447916666664</c:v>
                </c:pt>
                <c:pt idx="53090">
                  <c:v>44037.46875</c:v>
                </c:pt>
                <c:pt idx="53091">
                  <c:v>44037.489583333336</c:v>
                </c:pt>
                <c:pt idx="53092">
                  <c:v>44037.510416666664</c:v>
                </c:pt>
                <c:pt idx="53093">
                  <c:v>44037.53125</c:v>
                </c:pt>
                <c:pt idx="53094">
                  <c:v>44037.552083333336</c:v>
                </c:pt>
                <c:pt idx="53095">
                  <c:v>44037.572916666664</c:v>
                </c:pt>
                <c:pt idx="53096">
                  <c:v>44037.59375</c:v>
                </c:pt>
                <c:pt idx="53097">
                  <c:v>44037.614583333336</c:v>
                </c:pt>
                <c:pt idx="53098">
                  <c:v>44037.635416666664</c:v>
                </c:pt>
                <c:pt idx="53099">
                  <c:v>44037.65625</c:v>
                </c:pt>
                <c:pt idx="53100">
                  <c:v>44037.677083333336</c:v>
                </c:pt>
                <c:pt idx="53101">
                  <c:v>44037.697916666664</c:v>
                </c:pt>
                <c:pt idx="53102">
                  <c:v>44037.71875</c:v>
                </c:pt>
                <c:pt idx="53103">
                  <c:v>44037.739583333336</c:v>
                </c:pt>
                <c:pt idx="53104">
                  <c:v>44037.760416666664</c:v>
                </c:pt>
                <c:pt idx="53105">
                  <c:v>44037.78125</c:v>
                </c:pt>
                <c:pt idx="53106">
                  <c:v>44037.802083333336</c:v>
                </c:pt>
                <c:pt idx="53107">
                  <c:v>44037.822916666664</c:v>
                </c:pt>
                <c:pt idx="53108">
                  <c:v>44037.84375</c:v>
                </c:pt>
                <c:pt idx="53109">
                  <c:v>44037.864583333336</c:v>
                </c:pt>
                <c:pt idx="53110">
                  <c:v>44037.885416666664</c:v>
                </c:pt>
                <c:pt idx="53111">
                  <c:v>44037.90625</c:v>
                </c:pt>
                <c:pt idx="53112">
                  <c:v>44037.927083333336</c:v>
                </c:pt>
                <c:pt idx="53113">
                  <c:v>44037.947916666664</c:v>
                </c:pt>
                <c:pt idx="53114">
                  <c:v>44037.96875</c:v>
                </c:pt>
                <c:pt idx="53115">
                  <c:v>44037.989583333336</c:v>
                </c:pt>
                <c:pt idx="53116">
                  <c:v>44038.010416666664</c:v>
                </c:pt>
                <c:pt idx="53117">
                  <c:v>44038.03125</c:v>
                </c:pt>
                <c:pt idx="53118">
                  <c:v>44038.052083333336</c:v>
                </c:pt>
                <c:pt idx="53119">
                  <c:v>44038.072916666664</c:v>
                </c:pt>
                <c:pt idx="53120">
                  <c:v>44038.09375</c:v>
                </c:pt>
                <c:pt idx="53121">
                  <c:v>44038.114583333336</c:v>
                </c:pt>
                <c:pt idx="53122">
                  <c:v>44038.135416666664</c:v>
                </c:pt>
                <c:pt idx="53123">
                  <c:v>44038.15625</c:v>
                </c:pt>
                <c:pt idx="53124">
                  <c:v>44038.177083333336</c:v>
                </c:pt>
                <c:pt idx="53125">
                  <c:v>44038.197916666664</c:v>
                </c:pt>
                <c:pt idx="53126">
                  <c:v>44038.21875</c:v>
                </c:pt>
                <c:pt idx="53127">
                  <c:v>44038.239583333336</c:v>
                </c:pt>
                <c:pt idx="53128">
                  <c:v>44038.260416666664</c:v>
                </c:pt>
                <c:pt idx="53129">
                  <c:v>44038.28125</c:v>
                </c:pt>
                <c:pt idx="53130">
                  <c:v>44038.302083333336</c:v>
                </c:pt>
                <c:pt idx="53131">
                  <c:v>44038.322916666664</c:v>
                </c:pt>
                <c:pt idx="53132">
                  <c:v>44038.34375</c:v>
                </c:pt>
                <c:pt idx="53133">
                  <c:v>44038.364583333336</c:v>
                </c:pt>
                <c:pt idx="53134">
                  <c:v>44038.385416666664</c:v>
                </c:pt>
                <c:pt idx="53135">
                  <c:v>44038.40625</c:v>
                </c:pt>
                <c:pt idx="53136">
                  <c:v>44038.427083333336</c:v>
                </c:pt>
                <c:pt idx="53137">
                  <c:v>44038.447916666664</c:v>
                </c:pt>
                <c:pt idx="53138">
                  <c:v>44038.46875</c:v>
                </c:pt>
                <c:pt idx="53139">
                  <c:v>44038.489583333336</c:v>
                </c:pt>
                <c:pt idx="53140">
                  <c:v>44038.510416666664</c:v>
                </c:pt>
                <c:pt idx="53141">
                  <c:v>44038.53125</c:v>
                </c:pt>
                <c:pt idx="53142">
                  <c:v>44038.552083333336</c:v>
                </c:pt>
                <c:pt idx="53143">
                  <c:v>44038.572916666664</c:v>
                </c:pt>
                <c:pt idx="53144">
                  <c:v>44038.59375</c:v>
                </c:pt>
                <c:pt idx="53145">
                  <c:v>44038.614583333336</c:v>
                </c:pt>
                <c:pt idx="53146">
                  <c:v>44038.635416666664</c:v>
                </c:pt>
                <c:pt idx="53147">
                  <c:v>44038.65625</c:v>
                </c:pt>
                <c:pt idx="53148">
                  <c:v>44038.677083333336</c:v>
                </c:pt>
                <c:pt idx="53149">
                  <c:v>44038.697916666664</c:v>
                </c:pt>
                <c:pt idx="53150">
                  <c:v>44038.71875</c:v>
                </c:pt>
                <c:pt idx="53151">
                  <c:v>44038.739583333336</c:v>
                </c:pt>
                <c:pt idx="53152">
                  <c:v>44038.760416666664</c:v>
                </c:pt>
                <c:pt idx="53153">
                  <c:v>44038.78125</c:v>
                </c:pt>
                <c:pt idx="53154">
                  <c:v>44038.802083333336</c:v>
                </c:pt>
                <c:pt idx="53155">
                  <c:v>44038.822916666664</c:v>
                </c:pt>
                <c:pt idx="53156">
                  <c:v>44038.84375</c:v>
                </c:pt>
                <c:pt idx="53157">
                  <c:v>44038.864583333336</c:v>
                </c:pt>
                <c:pt idx="53158">
                  <c:v>44038.885416666664</c:v>
                </c:pt>
                <c:pt idx="53159">
                  <c:v>44038.90625</c:v>
                </c:pt>
                <c:pt idx="53160">
                  <c:v>44038.927083333336</c:v>
                </c:pt>
                <c:pt idx="53161">
                  <c:v>44038.947916666664</c:v>
                </c:pt>
                <c:pt idx="53162">
                  <c:v>44038.96875</c:v>
                </c:pt>
                <c:pt idx="53163">
                  <c:v>44038.989583333336</c:v>
                </c:pt>
                <c:pt idx="53164">
                  <c:v>44039.010416666664</c:v>
                </c:pt>
                <c:pt idx="53165">
                  <c:v>44039.03125</c:v>
                </c:pt>
                <c:pt idx="53166">
                  <c:v>44039.052083333336</c:v>
                </c:pt>
                <c:pt idx="53167">
                  <c:v>44039.072916666664</c:v>
                </c:pt>
                <c:pt idx="53168">
                  <c:v>44039.09375</c:v>
                </c:pt>
                <c:pt idx="53169">
                  <c:v>44039.114583333336</c:v>
                </c:pt>
                <c:pt idx="53170">
                  <c:v>44039.135416666664</c:v>
                </c:pt>
                <c:pt idx="53171">
                  <c:v>44039.15625</c:v>
                </c:pt>
                <c:pt idx="53172">
                  <c:v>44039.177083333336</c:v>
                </c:pt>
                <c:pt idx="53173">
                  <c:v>44039.197916666664</c:v>
                </c:pt>
                <c:pt idx="53174">
                  <c:v>44039.21875</c:v>
                </c:pt>
                <c:pt idx="53175">
                  <c:v>44039.239583333336</c:v>
                </c:pt>
                <c:pt idx="53176">
                  <c:v>44039.260416666664</c:v>
                </c:pt>
                <c:pt idx="53177">
                  <c:v>44039.28125</c:v>
                </c:pt>
                <c:pt idx="53178">
                  <c:v>44039.302083333336</c:v>
                </c:pt>
                <c:pt idx="53179">
                  <c:v>44039.322916666664</c:v>
                </c:pt>
                <c:pt idx="53180">
                  <c:v>44039.34375</c:v>
                </c:pt>
                <c:pt idx="53181">
                  <c:v>44039.364583333336</c:v>
                </c:pt>
                <c:pt idx="53182">
                  <c:v>44039.385416666664</c:v>
                </c:pt>
                <c:pt idx="53183">
                  <c:v>44039.40625</c:v>
                </c:pt>
                <c:pt idx="53184">
                  <c:v>44039.427083333336</c:v>
                </c:pt>
                <c:pt idx="53185">
                  <c:v>44039.447916666664</c:v>
                </c:pt>
                <c:pt idx="53186">
                  <c:v>44039.46875</c:v>
                </c:pt>
                <c:pt idx="53187">
                  <c:v>44039.489583333336</c:v>
                </c:pt>
                <c:pt idx="53188">
                  <c:v>44039.510416666664</c:v>
                </c:pt>
                <c:pt idx="53189">
                  <c:v>44039.53125</c:v>
                </c:pt>
                <c:pt idx="53190">
                  <c:v>44039.552083333336</c:v>
                </c:pt>
                <c:pt idx="53191">
                  <c:v>44039.572916666664</c:v>
                </c:pt>
                <c:pt idx="53192">
                  <c:v>44039.59375</c:v>
                </c:pt>
                <c:pt idx="53193">
                  <c:v>44039.614583333336</c:v>
                </c:pt>
                <c:pt idx="53194">
                  <c:v>44039.635416666664</c:v>
                </c:pt>
                <c:pt idx="53195">
                  <c:v>44039.65625</c:v>
                </c:pt>
                <c:pt idx="53196">
                  <c:v>44039.677083333336</c:v>
                </c:pt>
                <c:pt idx="53197">
                  <c:v>44039.697916666664</c:v>
                </c:pt>
                <c:pt idx="53198">
                  <c:v>44039.71875</c:v>
                </c:pt>
                <c:pt idx="53199">
                  <c:v>44039.739583333336</c:v>
                </c:pt>
                <c:pt idx="53200">
                  <c:v>44039.760416666664</c:v>
                </c:pt>
                <c:pt idx="53201">
                  <c:v>44039.78125</c:v>
                </c:pt>
                <c:pt idx="53202">
                  <c:v>44039.802083333336</c:v>
                </c:pt>
                <c:pt idx="53203">
                  <c:v>44039.822916666664</c:v>
                </c:pt>
                <c:pt idx="53204">
                  <c:v>44039.84375</c:v>
                </c:pt>
                <c:pt idx="53205">
                  <c:v>44039.864583333336</c:v>
                </c:pt>
                <c:pt idx="53206">
                  <c:v>44039.885416666664</c:v>
                </c:pt>
                <c:pt idx="53207">
                  <c:v>44039.90625</c:v>
                </c:pt>
                <c:pt idx="53208">
                  <c:v>44039.927083333336</c:v>
                </c:pt>
                <c:pt idx="53209">
                  <c:v>44039.947916666664</c:v>
                </c:pt>
                <c:pt idx="53210">
                  <c:v>44039.96875</c:v>
                </c:pt>
                <c:pt idx="53211">
                  <c:v>44039.989583333336</c:v>
                </c:pt>
                <c:pt idx="53212">
                  <c:v>44040.010416666664</c:v>
                </c:pt>
                <c:pt idx="53213">
                  <c:v>44040.03125</c:v>
                </c:pt>
                <c:pt idx="53214">
                  <c:v>44040.052083333336</c:v>
                </c:pt>
                <c:pt idx="53215">
                  <c:v>44040.072916666664</c:v>
                </c:pt>
                <c:pt idx="53216">
                  <c:v>44040.09375</c:v>
                </c:pt>
                <c:pt idx="53217">
                  <c:v>44040.114583333336</c:v>
                </c:pt>
                <c:pt idx="53218">
                  <c:v>44040.135416666664</c:v>
                </c:pt>
                <c:pt idx="53219">
                  <c:v>44040.15625</c:v>
                </c:pt>
                <c:pt idx="53220">
                  <c:v>44040.177083333336</c:v>
                </c:pt>
                <c:pt idx="53221">
                  <c:v>44040.197916666664</c:v>
                </c:pt>
                <c:pt idx="53222">
                  <c:v>44040.21875</c:v>
                </c:pt>
                <c:pt idx="53223">
                  <c:v>44040.239583333336</c:v>
                </c:pt>
                <c:pt idx="53224">
                  <c:v>44040.260416666664</c:v>
                </c:pt>
                <c:pt idx="53225">
                  <c:v>44040.28125</c:v>
                </c:pt>
                <c:pt idx="53226">
                  <c:v>44040.302083333336</c:v>
                </c:pt>
                <c:pt idx="53227">
                  <c:v>44040.322916666664</c:v>
                </c:pt>
                <c:pt idx="53228">
                  <c:v>44040.34375</c:v>
                </c:pt>
                <c:pt idx="53229">
                  <c:v>44040.364583333336</c:v>
                </c:pt>
                <c:pt idx="53230">
                  <c:v>44040.385416666664</c:v>
                </c:pt>
                <c:pt idx="53231">
                  <c:v>44040.40625</c:v>
                </c:pt>
                <c:pt idx="53232">
                  <c:v>44040.427083333336</c:v>
                </c:pt>
                <c:pt idx="53233">
                  <c:v>44040.447916666664</c:v>
                </c:pt>
                <c:pt idx="53234">
                  <c:v>44040.46875</c:v>
                </c:pt>
                <c:pt idx="53235">
                  <c:v>44040.489583333336</c:v>
                </c:pt>
                <c:pt idx="53236">
                  <c:v>44040.510416666664</c:v>
                </c:pt>
                <c:pt idx="53237">
                  <c:v>44040.53125</c:v>
                </c:pt>
                <c:pt idx="53238">
                  <c:v>44040.552083333336</c:v>
                </c:pt>
                <c:pt idx="53239">
                  <c:v>44040.572916666664</c:v>
                </c:pt>
                <c:pt idx="53240">
                  <c:v>44040.59375</c:v>
                </c:pt>
                <c:pt idx="53241">
                  <c:v>44040.614583333336</c:v>
                </c:pt>
                <c:pt idx="53242">
                  <c:v>44040.635416666664</c:v>
                </c:pt>
                <c:pt idx="53243">
                  <c:v>44040.65625</c:v>
                </c:pt>
                <c:pt idx="53244">
                  <c:v>44040.677083333336</c:v>
                </c:pt>
                <c:pt idx="53245">
                  <c:v>44040.697916666664</c:v>
                </c:pt>
                <c:pt idx="53246">
                  <c:v>44040.71875</c:v>
                </c:pt>
                <c:pt idx="53247">
                  <c:v>44040.739583333336</c:v>
                </c:pt>
                <c:pt idx="53248">
                  <c:v>44040.760416666664</c:v>
                </c:pt>
                <c:pt idx="53249">
                  <c:v>44040.78125</c:v>
                </c:pt>
                <c:pt idx="53250">
                  <c:v>44040.802083333336</c:v>
                </c:pt>
                <c:pt idx="53251">
                  <c:v>44040.822916666664</c:v>
                </c:pt>
                <c:pt idx="53252">
                  <c:v>44040.84375</c:v>
                </c:pt>
                <c:pt idx="53253">
                  <c:v>44040.864583333336</c:v>
                </c:pt>
                <c:pt idx="53254">
                  <c:v>44040.885416666664</c:v>
                </c:pt>
                <c:pt idx="53255">
                  <c:v>44040.90625</c:v>
                </c:pt>
                <c:pt idx="53256">
                  <c:v>44040.927083333336</c:v>
                </c:pt>
                <c:pt idx="53257">
                  <c:v>44040.947916666664</c:v>
                </c:pt>
                <c:pt idx="53258">
                  <c:v>44040.96875</c:v>
                </c:pt>
                <c:pt idx="53259">
                  <c:v>44040.989583333336</c:v>
                </c:pt>
                <c:pt idx="53260">
                  <c:v>44041.010416666664</c:v>
                </c:pt>
                <c:pt idx="53261">
                  <c:v>44041.03125</c:v>
                </c:pt>
                <c:pt idx="53262">
                  <c:v>44041.052083333336</c:v>
                </c:pt>
                <c:pt idx="53263">
                  <c:v>44041.072916666664</c:v>
                </c:pt>
                <c:pt idx="53264">
                  <c:v>44041.09375</c:v>
                </c:pt>
                <c:pt idx="53265">
                  <c:v>44041.114583333336</c:v>
                </c:pt>
                <c:pt idx="53266">
                  <c:v>44041.135416666664</c:v>
                </c:pt>
                <c:pt idx="53267">
                  <c:v>44041.15625</c:v>
                </c:pt>
                <c:pt idx="53268">
                  <c:v>44041.177083333336</c:v>
                </c:pt>
                <c:pt idx="53269">
                  <c:v>44041.197916666664</c:v>
                </c:pt>
                <c:pt idx="53270">
                  <c:v>44041.21875</c:v>
                </c:pt>
                <c:pt idx="53271">
                  <c:v>44041.239583333336</c:v>
                </c:pt>
                <c:pt idx="53272">
                  <c:v>44041.260416666664</c:v>
                </c:pt>
                <c:pt idx="53273">
                  <c:v>44041.28125</c:v>
                </c:pt>
                <c:pt idx="53274">
                  <c:v>44041.302083333336</c:v>
                </c:pt>
                <c:pt idx="53275">
                  <c:v>44041.322916666664</c:v>
                </c:pt>
                <c:pt idx="53276">
                  <c:v>44041.34375</c:v>
                </c:pt>
                <c:pt idx="53277">
                  <c:v>44041.364583333336</c:v>
                </c:pt>
                <c:pt idx="53278">
                  <c:v>44041.385416666664</c:v>
                </c:pt>
                <c:pt idx="53279">
                  <c:v>44041.40625</c:v>
                </c:pt>
                <c:pt idx="53280">
                  <c:v>44041.427083333336</c:v>
                </c:pt>
                <c:pt idx="53281">
                  <c:v>44041.447916666664</c:v>
                </c:pt>
                <c:pt idx="53282">
                  <c:v>44041.46875</c:v>
                </c:pt>
                <c:pt idx="53283">
                  <c:v>44041.489583333336</c:v>
                </c:pt>
                <c:pt idx="53284">
                  <c:v>44041.510416666664</c:v>
                </c:pt>
                <c:pt idx="53285">
                  <c:v>44041.53125</c:v>
                </c:pt>
                <c:pt idx="53286">
                  <c:v>44041.552083333336</c:v>
                </c:pt>
                <c:pt idx="53287">
                  <c:v>44041.572916666664</c:v>
                </c:pt>
                <c:pt idx="53288">
                  <c:v>44041.59375</c:v>
                </c:pt>
                <c:pt idx="53289">
                  <c:v>44041.614583333336</c:v>
                </c:pt>
                <c:pt idx="53290">
                  <c:v>44041.635416666664</c:v>
                </c:pt>
                <c:pt idx="53291">
                  <c:v>44041.65625</c:v>
                </c:pt>
                <c:pt idx="53292">
                  <c:v>44041.677083333336</c:v>
                </c:pt>
                <c:pt idx="53293">
                  <c:v>44041.697916666664</c:v>
                </c:pt>
                <c:pt idx="53294">
                  <c:v>44041.71875</c:v>
                </c:pt>
                <c:pt idx="53295">
                  <c:v>44041.739583333336</c:v>
                </c:pt>
                <c:pt idx="53296">
                  <c:v>44041.760416666664</c:v>
                </c:pt>
                <c:pt idx="53297">
                  <c:v>44041.78125</c:v>
                </c:pt>
                <c:pt idx="53298">
                  <c:v>44041.802083333336</c:v>
                </c:pt>
                <c:pt idx="53299">
                  <c:v>44041.822916666664</c:v>
                </c:pt>
                <c:pt idx="53300">
                  <c:v>44041.84375</c:v>
                </c:pt>
                <c:pt idx="53301">
                  <c:v>44041.864583333336</c:v>
                </c:pt>
                <c:pt idx="53302">
                  <c:v>44041.885416666664</c:v>
                </c:pt>
                <c:pt idx="53303">
                  <c:v>44041.90625</c:v>
                </c:pt>
                <c:pt idx="53304">
                  <c:v>44041.927083333336</c:v>
                </c:pt>
                <c:pt idx="53305">
                  <c:v>44041.947916666664</c:v>
                </c:pt>
                <c:pt idx="53306">
                  <c:v>44041.96875</c:v>
                </c:pt>
                <c:pt idx="53307">
                  <c:v>44041.989583333336</c:v>
                </c:pt>
                <c:pt idx="53308">
                  <c:v>44042.010416666664</c:v>
                </c:pt>
                <c:pt idx="53309">
                  <c:v>44042.03125</c:v>
                </c:pt>
                <c:pt idx="53310">
                  <c:v>44042.052083333336</c:v>
                </c:pt>
                <c:pt idx="53311">
                  <c:v>44042.072916666664</c:v>
                </c:pt>
                <c:pt idx="53312">
                  <c:v>44042.09375</c:v>
                </c:pt>
                <c:pt idx="53313">
                  <c:v>44042.114583333336</c:v>
                </c:pt>
                <c:pt idx="53314">
                  <c:v>44042.135416666664</c:v>
                </c:pt>
                <c:pt idx="53315">
                  <c:v>44042.15625</c:v>
                </c:pt>
                <c:pt idx="53316">
                  <c:v>44042.177083333336</c:v>
                </c:pt>
                <c:pt idx="53317">
                  <c:v>44042.197916666664</c:v>
                </c:pt>
                <c:pt idx="53318">
                  <c:v>44042.21875</c:v>
                </c:pt>
                <c:pt idx="53319">
                  <c:v>44042.239583333336</c:v>
                </c:pt>
                <c:pt idx="53320">
                  <c:v>44042.260416666664</c:v>
                </c:pt>
                <c:pt idx="53321">
                  <c:v>44042.28125</c:v>
                </c:pt>
                <c:pt idx="53322">
                  <c:v>44042.302083333336</c:v>
                </c:pt>
                <c:pt idx="53323">
                  <c:v>44042.322916666664</c:v>
                </c:pt>
                <c:pt idx="53324">
                  <c:v>44042.34375</c:v>
                </c:pt>
                <c:pt idx="53325">
                  <c:v>44042.364583333336</c:v>
                </c:pt>
                <c:pt idx="53326">
                  <c:v>44042.385416666664</c:v>
                </c:pt>
                <c:pt idx="53327">
                  <c:v>44042.40625</c:v>
                </c:pt>
                <c:pt idx="53328">
                  <c:v>44042.427083333336</c:v>
                </c:pt>
                <c:pt idx="53329">
                  <c:v>44042.447916666664</c:v>
                </c:pt>
                <c:pt idx="53330">
                  <c:v>44042.46875</c:v>
                </c:pt>
                <c:pt idx="53331">
                  <c:v>44042.489583333336</c:v>
                </c:pt>
                <c:pt idx="53332">
                  <c:v>44042.510416666664</c:v>
                </c:pt>
                <c:pt idx="53333">
                  <c:v>44042.53125</c:v>
                </c:pt>
                <c:pt idx="53334">
                  <c:v>44042.552083333336</c:v>
                </c:pt>
                <c:pt idx="53335">
                  <c:v>44042.572916666664</c:v>
                </c:pt>
                <c:pt idx="53336">
                  <c:v>44042.59375</c:v>
                </c:pt>
                <c:pt idx="53337">
                  <c:v>44042.614583333336</c:v>
                </c:pt>
                <c:pt idx="53338">
                  <c:v>44042.635416666664</c:v>
                </c:pt>
                <c:pt idx="53339">
                  <c:v>44042.65625</c:v>
                </c:pt>
                <c:pt idx="53340">
                  <c:v>44042.677083333336</c:v>
                </c:pt>
                <c:pt idx="53341">
                  <c:v>44042.697916666664</c:v>
                </c:pt>
                <c:pt idx="53342">
                  <c:v>44042.71875</c:v>
                </c:pt>
                <c:pt idx="53343">
                  <c:v>44042.739583333336</c:v>
                </c:pt>
                <c:pt idx="53344">
                  <c:v>44042.760416666664</c:v>
                </c:pt>
                <c:pt idx="53345">
                  <c:v>44042.78125</c:v>
                </c:pt>
                <c:pt idx="53346">
                  <c:v>44042.802083333336</c:v>
                </c:pt>
                <c:pt idx="53347">
                  <c:v>44042.822916666664</c:v>
                </c:pt>
                <c:pt idx="53348">
                  <c:v>44042.84375</c:v>
                </c:pt>
                <c:pt idx="53349">
                  <c:v>44042.864583333336</c:v>
                </c:pt>
                <c:pt idx="53350">
                  <c:v>44042.885416666664</c:v>
                </c:pt>
                <c:pt idx="53351">
                  <c:v>44042.90625</c:v>
                </c:pt>
                <c:pt idx="53352">
                  <c:v>44042.927083333336</c:v>
                </c:pt>
                <c:pt idx="53353">
                  <c:v>44042.947916666664</c:v>
                </c:pt>
                <c:pt idx="53354">
                  <c:v>44042.96875</c:v>
                </c:pt>
                <c:pt idx="53355">
                  <c:v>44042.989583333336</c:v>
                </c:pt>
                <c:pt idx="53356">
                  <c:v>44043.010416666664</c:v>
                </c:pt>
                <c:pt idx="53357">
                  <c:v>44043.03125</c:v>
                </c:pt>
                <c:pt idx="53358">
                  <c:v>44043.052083333336</c:v>
                </c:pt>
                <c:pt idx="53359">
                  <c:v>44043.072916666664</c:v>
                </c:pt>
                <c:pt idx="53360">
                  <c:v>44043.09375</c:v>
                </c:pt>
                <c:pt idx="53361">
                  <c:v>44043.114583333336</c:v>
                </c:pt>
                <c:pt idx="53362">
                  <c:v>44043.135416666664</c:v>
                </c:pt>
                <c:pt idx="53363">
                  <c:v>44043.15625</c:v>
                </c:pt>
                <c:pt idx="53364">
                  <c:v>44043.177083333336</c:v>
                </c:pt>
                <c:pt idx="53365">
                  <c:v>44043.197916666664</c:v>
                </c:pt>
                <c:pt idx="53366">
                  <c:v>44043.21875</c:v>
                </c:pt>
                <c:pt idx="53367">
                  <c:v>44043.239583333336</c:v>
                </c:pt>
                <c:pt idx="53368">
                  <c:v>44043.260416666664</c:v>
                </c:pt>
                <c:pt idx="53369">
                  <c:v>44043.28125</c:v>
                </c:pt>
                <c:pt idx="53370">
                  <c:v>44043.302083333336</c:v>
                </c:pt>
                <c:pt idx="53371">
                  <c:v>44043.322916666664</c:v>
                </c:pt>
                <c:pt idx="53372">
                  <c:v>44043.34375</c:v>
                </c:pt>
                <c:pt idx="53373">
                  <c:v>44043.364583333336</c:v>
                </c:pt>
                <c:pt idx="53374">
                  <c:v>44043.385416666664</c:v>
                </c:pt>
                <c:pt idx="53375">
                  <c:v>44043.40625</c:v>
                </c:pt>
                <c:pt idx="53376">
                  <c:v>44043.427083333336</c:v>
                </c:pt>
                <c:pt idx="53377">
                  <c:v>44043.447916666664</c:v>
                </c:pt>
                <c:pt idx="53378">
                  <c:v>44043.46875</c:v>
                </c:pt>
                <c:pt idx="53379">
                  <c:v>44043.489583333336</c:v>
                </c:pt>
                <c:pt idx="53380">
                  <c:v>44043.510416666664</c:v>
                </c:pt>
                <c:pt idx="53381">
                  <c:v>44043.53125</c:v>
                </c:pt>
                <c:pt idx="53382">
                  <c:v>44043.552083333336</c:v>
                </c:pt>
                <c:pt idx="53383">
                  <c:v>44043.572916666664</c:v>
                </c:pt>
                <c:pt idx="53384">
                  <c:v>44043.59375</c:v>
                </c:pt>
                <c:pt idx="53385">
                  <c:v>44043.614583333336</c:v>
                </c:pt>
                <c:pt idx="53386">
                  <c:v>44043.635416666664</c:v>
                </c:pt>
                <c:pt idx="53387">
                  <c:v>44043.65625</c:v>
                </c:pt>
                <c:pt idx="53388">
                  <c:v>44043.677083333336</c:v>
                </c:pt>
                <c:pt idx="53389">
                  <c:v>44043.697916666664</c:v>
                </c:pt>
                <c:pt idx="53390">
                  <c:v>44043.71875</c:v>
                </c:pt>
                <c:pt idx="53391">
                  <c:v>44043.739583333336</c:v>
                </c:pt>
                <c:pt idx="53392">
                  <c:v>44043.760416666664</c:v>
                </c:pt>
                <c:pt idx="53393">
                  <c:v>44043.78125</c:v>
                </c:pt>
                <c:pt idx="53394">
                  <c:v>44043.802083333336</c:v>
                </c:pt>
                <c:pt idx="53395">
                  <c:v>44043.822916666664</c:v>
                </c:pt>
                <c:pt idx="53396">
                  <c:v>44043.84375</c:v>
                </c:pt>
                <c:pt idx="53397">
                  <c:v>44043.864583333336</c:v>
                </c:pt>
                <c:pt idx="53398">
                  <c:v>44043.885416666664</c:v>
                </c:pt>
                <c:pt idx="53399">
                  <c:v>44043.90625</c:v>
                </c:pt>
                <c:pt idx="53400">
                  <c:v>44043.927083333336</c:v>
                </c:pt>
                <c:pt idx="53401">
                  <c:v>44043.947916666664</c:v>
                </c:pt>
                <c:pt idx="53402">
                  <c:v>44043.96875</c:v>
                </c:pt>
                <c:pt idx="53403">
                  <c:v>44043.989583333336</c:v>
                </c:pt>
                <c:pt idx="53404">
                  <c:v>44044.010416666664</c:v>
                </c:pt>
                <c:pt idx="53405">
                  <c:v>44044.03125</c:v>
                </c:pt>
                <c:pt idx="53406">
                  <c:v>44044.052083333336</c:v>
                </c:pt>
                <c:pt idx="53407">
                  <c:v>44044.072916666664</c:v>
                </c:pt>
                <c:pt idx="53408">
                  <c:v>44044.09375</c:v>
                </c:pt>
                <c:pt idx="53409">
                  <c:v>44044.114583333336</c:v>
                </c:pt>
                <c:pt idx="53410">
                  <c:v>44044.135416666664</c:v>
                </c:pt>
                <c:pt idx="53411">
                  <c:v>44044.15625</c:v>
                </c:pt>
                <c:pt idx="53412">
                  <c:v>44044.177083333336</c:v>
                </c:pt>
                <c:pt idx="53413">
                  <c:v>44044.197916666664</c:v>
                </c:pt>
                <c:pt idx="53414">
                  <c:v>44044.21875</c:v>
                </c:pt>
                <c:pt idx="53415">
                  <c:v>44044.239583333336</c:v>
                </c:pt>
                <c:pt idx="53416">
                  <c:v>44044.260416666664</c:v>
                </c:pt>
                <c:pt idx="53417">
                  <c:v>44044.28125</c:v>
                </c:pt>
                <c:pt idx="53418">
                  <c:v>44044.302083333336</c:v>
                </c:pt>
                <c:pt idx="53419">
                  <c:v>44044.322916666664</c:v>
                </c:pt>
                <c:pt idx="53420">
                  <c:v>44044.34375</c:v>
                </c:pt>
                <c:pt idx="53421">
                  <c:v>44044.364583333336</c:v>
                </c:pt>
                <c:pt idx="53422">
                  <c:v>44044.385416666664</c:v>
                </c:pt>
                <c:pt idx="53423">
                  <c:v>44044.40625</c:v>
                </c:pt>
                <c:pt idx="53424">
                  <c:v>44044.427083333336</c:v>
                </c:pt>
                <c:pt idx="53425">
                  <c:v>44044.447916666664</c:v>
                </c:pt>
                <c:pt idx="53426">
                  <c:v>44044.46875</c:v>
                </c:pt>
                <c:pt idx="53427">
                  <c:v>44044.489583333336</c:v>
                </c:pt>
                <c:pt idx="53428">
                  <c:v>44044.510416666664</c:v>
                </c:pt>
                <c:pt idx="53429">
                  <c:v>44044.53125</c:v>
                </c:pt>
                <c:pt idx="53430">
                  <c:v>44044.552083333336</c:v>
                </c:pt>
                <c:pt idx="53431">
                  <c:v>44044.572916666664</c:v>
                </c:pt>
                <c:pt idx="53432">
                  <c:v>44044.59375</c:v>
                </c:pt>
                <c:pt idx="53433">
                  <c:v>44044.614583333336</c:v>
                </c:pt>
                <c:pt idx="53434">
                  <c:v>44044.635416666664</c:v>
                </c:pt>
                <c:pt idx="53435">
                  <c:v>44044.65625</c:v>
                </c:pt>
                <c:pt idx="53436">
                  <c:v>44044.677083333336</c:v>
                </c:pt>
                <c:pt idx="53437">
                  <c:v>44044.697916666664</c:v>
                </c:pt>
                <c:pt idx="53438">
                  <c:v>44044.71875</c:v>
                </c:pt>
                <c:pt idx="53439">
                  <c:v>44044.739583333336</c:v>
                </c:pt>
                <c:pt idx="53440">
                  <c:v>44044.760416666664</c:v>
                </c:pt>
                <c:pt idx="53441">
                  <c:v>44044.78125</c:v>
                </c:pt>
                <c:pt idx="53442">
                  <c:v>44044.802083333336</c:v>
                </c:pt>
                <c:pt idx="53443">
                  <c:v>44044.822916666664</c:v>
                </c:pt>
                <c:pt idx="53444">
                  <c:v>44044.84375</c:v>
                </c:pt>
                <c:pt idx="53445">
                  <c:v>44044.864583333336</c:v>
                </c:pt>
                <c:pt idx="53446">
                  <c:v>44044.885416666664</c:v>
                </c:pt>
                <c:pt idx="53447">
                  <c:v>44044.90625</c:v>
                </c:pt>
                <c:pt idx="53448">
                  <c:v>44044.927083333336</c:v>
                </c:pt>
                <c:pt idx="53449">
                  <c:v>44044.947916666664</c:v>
                </c:pt>
                <c:pt idx="53450">
                  <c:v>44044.96875</c:v>
                </c:pt>
                <c:pt idx="53451">
                  <c:v>44044.989583333336</c:v>
                </c:pt>
                <c:pt idx="53452">
                  <c:v>44045.010416666664</c:v>
                </c:pt>
                <c:pt idx="53453">
                  <c:v>44045.03125</c:v>
                </c:pt>
                <c:pt idx="53454">
                  <c:v>44045.052083333336</c:v>
                </c:pt>
                <c:pt idx="53455">
                  <c:v>44045.072916666664</c:v>
                </c:pt>
                <c:pt idx="53456">
                  <c:v>44045.09375</c:v>
                </c:pt>
                <c:pt idx="53457">
                  <c:v>44045.114583333336</c:v>
                </c:pt>
                <c:pt idx="53458">
                  <c:v>44045.135416666664</c:v>
                </c:pt>
                <c:pt idx="53459">
                  <c:v>44045.15625</c:v>
                </c:pt>
                <c:pt idx="53460">
                  <c:v>44045.177083333336</c:v>
                </c:pt>
                <c:pt idx="53461">
                  <c:v>44045.197916666664</c:v>
                </c:pt>
                <c:pt idx="53462">
                  <c:v>44045.21875</c:v>
                </c:pt>
                <c:pt idx="53463">
                  <c:v>44045.239583333336</c:v>
                </c:pt>
                <c:pt idx="53464">
                  <c:v>44045.260416666664</c:v>
                </c:pt>
                <c:pt idx="53465">
                  <c:v>44045.28125</c:v>
                </c:pt>
                <c:pt idx="53466">
                  <c:v>44045.302083333336</c:v>
                </c:pt>
                <c:pt idx="53467">
                  <c:v>44045.322916666664</c:v>
                </c:pt>
                <c:pt idx="53468">
                  <c:v>44045.34375</c:v>
                </c:pt>
                <c:pt idx="53469">
                  <c:v>44045.364583391201</c:v>
                </c:pt>
                <c:pt idx="53470">
                  <c:v>44045.38541678241</c:v>
                </c:pt>
                <c:pt idx="53471">
                  <c:v>44045.406250173612</c:v>
                </c:pt>
                <c:pt idx="53472">
                  <c:v>44045.427084432871</c:v>
                </c:pt>
                <c:pt idx="53473">
                  <c:v>44045.447917824073</c:v>
                </c:pt>
                <c:pt idx="53474">
                  <c:v>44045.468751215281</c:v>
                </c:pt>
                <c:pt idx="53475">
                  <c:v>44045.489584606483</c:v>
                </c:pt>
                <c:pt idx="53476">
                  <c:v>44045.510417997684</c:v>
                </c:pt>
                <c:pt idx="53477">
                  <c:v>44045.531251388886</c:v>
                </c:pt>
                <c:pt idx="53478">
                  <c:v>44045.552084780094</c:v>
                </c:pt>
                <c:pt idx="53479">
                  <c:v>44045.572918171296</c:v>
                </c:pt>
                <c:pt idx="53480">
                  <c:v>44045.593751562497</c:v>
                </c:pt>
                <c:pt idx="53481">
                  <c:v>44045.614584953706</c:v>
                </c:pt>
                <c:pt idx="53482">
                  <c:v>44045.635418344908</c:v>
                </c:pt>
                <c:pt idx="53483">
                  <c:v>44045.656251736109</c:v>
                </c:pt>
                <c:pt idx="53484">
                  <c:v>44045.677085127318</c:v>
                </c:pt>
                <c:pt idx="53485">
                  <c:v>44045.697918518519</c:v>
                </c:pt>
                <c:pt idx="53486">
                  <c:v>44045.718751909721</c:v>
                </c:pt>
                <c:pt idx="53487">
                  <c:v>44045.739585300929</c:v>
                </c:pt>
                <c:pt idx="53488">
                  <c:v>44045.760418692131</c:v>
                </c:pt>
                <c:pt idx="53489">
                  <c:v>44045.781252083332</c:v>
                </c:pt>
                <c:pt idx="53490">
                  <c:v>44045.802085474534</c:v>
                </c:pt>
                <c:pt idx="53491">
                  <c:v>44045.822918865742</c:v>
                </c:pt>
                <c:pt idx="53492">
                  <c:v>44045.843752256944</c:v>
                </c:pt>
                <c:pt idx="53493">
                  <c:v>44045.864585648145</c:v>
                </c:pt>
                <c:pt idx="53494">
                  <c:v>44045.885419039354</c:v>
                </c:pt>
                <c:pt idx="53495">
                  <c:v>44045.906252430555</c:v>
                </c:pt>
                <c:pt idx="53496">
                  <c:v>44045.927085821757</c:v>
                </c:pt>
                <c:pt idx="53497">
                  <c:v>44045.947919212966</c:v>
                </c:pt>
                <c:pt idx="53498">
                  <c:v>44045.968752604167</c:v>
                </c:pt>
                <c:pt idx="53499">
                  <c:v>44045.989585995369</c:v>
                </c:pt>
                <c:pt idx="53500">
                  <c:v>44046.010419386577</c:v>
                </c:pt>
                <c:pt idx="53501">
                  <c:v>44046.031252777779</c:v>
                </c:pt>
                <c:pt idx="53502">
                  <c:v>44046.05208616898</c:v>
                </c:pt>
                <c:pt idx="53503">
                  <c:v>44046.072919560182</c:v>
                </c:pt>
                <c:pt idx="53504">
                  <c:v>44046.09375295139</c:v>
                </c:pt>
                <c:pt idx="53505">
                  <c:v>44046.114586342592</c:v>
                </c:pt>
                <c:pt idx="53506">
                  <c:v>44046.135419733793</c:v>
                </c:pt>
                <c:pt idx="53507">
                  <c:v>44046.156253125002</c:v>
                </c:pt>
                <c:pt idx="53508">
                  <c:v>44046.177086516203</c:v>
                </c:pt>
                <c:pt idx="53509">
                  <c:v>44046.197919907405</c:v>
                </c:pt>
                <c:pt idx="53510">
                  <c:v>44046.218753298614</c:v>
                </c:pt>
                <c:pt idx="53511">
                  <c:v>44046.239586689815</c:v>
                </c:pt>
                <c:pt idx="53512">
                  <c:v>44046.260420081016</c:v>
                </c:pt>
                <c:pt idx="53513">
                  <c:v>44046.281253472225</c:v>
                </c:pt>
                <c:pt idx="53514">
                  <c:v>44046.302086863427</c:v>
                </c:pt>
                <c:pt idx="53515">
                  <c:v>44046.322920254628</c:v>
                </c:pt>
                <c:pt idx="53516">
                  <c:v>44046.343753645837</c:v>
                </c:pt>
                <c:pt idx="53517">
                  <c:v>44046.364587037038</c:v>
                </c:pt>
                <c:pt idx="53518">
                  <c:v>44046.38542042824</c:v>
                </c:pt>
                <c:pt idx="53519">
                  <c:v>44046.406253819441</c:v>
                </c:pt>
                <c:pt idx="53520">
                  <c:v>44046.42708721065</c:v>
                </c:pt>
                <c:pt idx="53521">
                  <c:v>44046.447920601851</c:v>
                </c:pt>
                <c:pt idx="53522">
                  <c:v>44046.468753993053</c:v>
                </c:pt>
                <c:pt idx="53523">
                  <c:v>44046.489587384262</c:v>
                </c:pt>
                <c:pt idx="53524">
                  <c:v>44046.510420775463</c:v>
                </c:pt>
                <c:pt idx="53525">
                  <c:v>44046.531254166664</c:v>
                </c:pt>
                <c:pt idx="53526">
                  <c:v>44046.552087557873</c:v>
                </c:pt>
                <c:pt idx="53527">
                  <c:v>44046.572920949075</c:v>
                </c:pt>
                <c:pt idx="53528">
                  <c:v>44046.593754340276</c:v>
                </c:pt>
                <c:pt idx="53529">
                  <c:v>44046.614587731485</c:v>
                </c:pt>
                <c:pt idx="53530">
                  <c:v>44046.635421122686</c:v>
                </c:pt>
                <c:pt idx="53531">
                  <c:v>44046.656254513888</c:v>
                </c:pt>
                <c:pt idx="53532">
                  <c:v>44046.677087905089</c:v>
                </c:pt>
                <c:pt idx="53533">
                  <c:v>44046.697921296298</c:v>
                </c:pt>
                <c:pt idx="53534">
                  <c:v>44046.718754687499</c:v>
                </c:pt>
                <c:pt idx="53535">
                  <c:v>44046.739588078701</c:v>
                </c:pt>
                <c:pt idx="53536">
                  <c:v>44046.760421469909</c:v>
                </c:pt>
                <c:pt idx="53537">
                  <c:v>44046.781254861111</c:v>
                </c:pt>
                <c:pt idx="53538">
                  <c:v>44046.802088252312</c:v>
                </c:pt>
                <c:pt idx="53539">
                  <c:v>44046.822921643521</c:v>
                </c:pt>
                <c:pt idx="53540">
                  <c:v>44046.843755034723</c:v>
                </c:pt>
                <c:pt idx="53541">
                  <c:v>44046.864588425924</c:v>
                </c:pt>
                <c:pt idx="53542">
                  <c:v>44046.885421817133</c:v>
                </c:pt>
                <c:pt idx="53543">
                  <c:v>44046.906255208334</c:v>
                </c:pt>
                <c:pt idx="53544">
                  <c:v>44046.927088599536</c:v>
                </c:pt>
                <c:pt idx="53545">
                  <c:v>44046.947921990744</c:v>
                </c:pt>
                <c:pt idx="53546">
                  <c:v>44046.968755381946</c:v>
                </c:pt>
                <c:pt idx="53547">
                  <c:v>44046.989588773147</c:v>
                </c:pt>
                <c:pt idx="53548">
                  <c:v>44047.010422164349</c:v>
                </c:pt>
                <c:pt idx="53549">
                  <c:v>44047.031255555557</c:v>
                </c:pt>
                <c:pt idx="53550">
                  <c:v>44047.052088946759</c:v>
                </c:pt>
                <c:pt idx="53551">
                  <c:v>44047.07292233796</c:v>
                </c:pt>
                <c:pt idx="53552">
                  <c:v>44047.093755729169</c:v>
                </c:pt>
                <c:pt idx="53553">
                  <c:v>44047.114589120371</c:v>
                </c:pt>
                <c:pt idx="53554">
                  <c:v>44047.135422511572</c:v>
                </c:pt>
                <c:pt idx="53555">
                  <c:v>44047.156255902781</c:v>
                </c:pt>
                <c:pt idx="53556">
                  <c:v>44047.177089293982</c:v>
                </c:pt>
                <c:pt idx="53557">
                  <c:v>44047.197922685184</c:v>
                </c:pt>
                <c:pt idx="53558">
                  <c:v>44047.218756076392</c:v>
                </c:pt>
                <c:pt idx="53559">
                  <c:v>44047.239589467594</c:v>
                </c:pt>
                <c:pt idx="53560">
                  <c:v>44047.260422858795</c:v>
                </c:pt>
                <c:pt idx="53561">
                  <c:v>44047.281256249997</c:v>
                </c:pt>
                <c:pt idx="53562">
                  <c:v>44047.302089641205</c:v>
                </c:pt>
                <c:pt idx="53563">
                  <c:v>44047.322923032407</c:v>
                </c:pt>
                <c:pt idx="53564">
                  <c:v>44047.343756423608</c:v>
                </c:pt>
                <c:pt idx="53565">
                  <c:v>44047.364589814817</c:v>
                </c:pt>
                <c:pt idx="53566">
                  <c:v>44047.385423206018</c:v>
                </c:pt>
                <c:pt idx="53567">
                  <c:v>44047.40625659722</c:v>
                </c:pt>
                <c:pt idx="53568">
                  <c:v>44047.427089988429</c:v>
                </c:pt>
                <c:pt idx="53569">
                  <c:v>44047.44792337963</c:v>
                </c:pt>
                <c:pt idx="53570">
                  <c:v>44047.468756770832</c:v>
                </c:pt>
                <c:pt idx="53571">
                  <c:v>44047.48959016204</c:v>
                </c:pt>
                <c:pt idx="53572">
                  <c:v>44047.510423553242</c:v>
                </c:pt>
                <c:pt idx="53573">
                  <c:v>44047.531256944443</c:v>
                </c:pt>
                <c:pt idx="53574">
                  <c:v>44047.552090335645</c:v>
                </c:pt>
                <c:pt idx="53575">
                  <c:v>44047.572923726853</c:v>
                </c:pt>
                <c:pt idx="53576">
                  <c:v>44047.593757118055</c:v>
                </c:pt>
                <c:pt idx="53577">
                  <c:v>44047.614590509256</c:v>
                </c:pt>
                <c:pt idx="53578">
                  <c:v>44047.635423900465</c:v>
                </c:pt>
                <c:pt idx="53579">
                  <c:v>44047.656257291666</c:v>
                </c:pt>
                <c:pt idx="53580">
                  <c:v>44047.677090682868</c:v>
                </c:pt>
                <c:pt idx="53581">
                  <c:v>44047.697924074077</c:v>
                </c:pt>
                <c:pt idx="53582">
                  <c:v>44047.718757465278</c:v>
                </c:pt>
                <c:pt idx="53583">
                  <c:v>44047.739590856479</c:v>
                </c:pt>
                <c:pt idx="53584">
                  <c:v>44047.760424247688</c:v>
                </c:pt>
                <c:pt idx="53585">
                  <c:v>44047.78125763889</c:v>
                </c:pt>
                <c:pt idx="53586">
                  <c:v>44047.802091030091</c:v>
                </c:pt>
                <c:pt idx="53587">
                  <c:v>44047.8229244213</c:v>
                </c:pt>
                <c:pt idx="53588">
                  <c:v>44047.843757812501</c:v>
                </c:pt>
                <c:pt idx="53589">
                  <c:v>44047.864591203703</c:v>
                </c:pt>
                <c:pt idx="53590">
                  <c:v>44047.885424594904</c:v>
                </c:pt>
                <c:pt idx="53591">
                  <c:v>44047.906257986113</c:v>
                </c:pt>
                <c:pt idx="53592">
                  <c:v>44047.927091377314</c:v>
                </c:pt>
                <c:pt idx="53593">
                  <c:v>44047.947924768516</c:v>
                </c:pt>
                <c:pt idx="53594">
                  <c:v>44047.968758159725</c:v>
                </c:pt>
                <c:pt idx="53595">
                  <c:v>44047.989591550926</c:v>
                </c:pt>
                <c:pt idx="53596">
                  <c:v>44048.010424942127</c:v>
                </c:pt>
                <c:pt idx="53597">
                  <c:v>44048.031258333336</c:v>
                </c:pt>
                <c:pt idx="53598">
                  <c:v>44048.052091724538</c:v>
                </c:pt>
                <c:pt idx="53599">
                  <c:v>44048.072925115739</c:v>
                </c:pt>
                <c:pt idx="53600">
                  <c:v>44048.093758506948</c:v>
                </c:pt>
                <c:pt idx="53601">
                  <c:v>44048.114591898149</c:v>
                </c:pt>
                <c:pt idx="53602">
                  <c:v>44048.135425289351</c:v>
                </c:pt>
                <c:pt idx="53603">
                  <c:v>44048.156258680552</c:v>
                </c:pt>
                <c:pt idx="53604">
                  <c:v>44048.177092071761</c:v>
                </c:pt>
                <c:pt idx="53605">
                  <c:v>44048.197925462962</c:v>
                </c:pt>
                <c:pt idx="53606">
                  <c:v>44048.218758854164</c:v>
                </c:pt>
                <c:pt idx="53607">
                  <c:v>44048.239592245372</c:v>
                </c:pt>
                <c:pt idx="53608">
                  <c:v>44048.260425636574</c:v>
                </c:pt>
                <c:pt idx="53609">
                  <c:v>44048.281259027775</c:v>
                </c:pt>
                <c:pt idx="53610">
                  <c:v>44048.302092418984</c:v>
                </c:pt>
                <c:pt idx="53611">
                  <c:v>44048.322925810186</c:v>
                </c:pt>
                <c:pt idx="53612">
                  <c:v>44048.343759201387</c:v>
                </c:pt>
                <c:pt idx="53613">
                  <c:v>44048.364592592596</c:v>
                </c:pt>
                <c:pt idx="53614">
                  <c:v>44048.385425983797</c:v>
                </c:pt>
                <c:pt idx="53615">
                  <c:v>44048.406259374999</c:v>
                </c:pt>
                <c:pt idx="53616">
                  <c:v>44048.4270927662</c:v>
                </c:pt>
                <c:pt idx="53617">
                  <c:v>44048.447926157409</c:v>
                </c:pt>
                <c:pt idx="53618">
                  <c:v>44048.46875954861</c:v>
                </c:pt>
                <c:pt idx="53619">
                  <c:v>44048.489592939812</c:v>
                </c:pt>
                <c:pt idx="53620">
                  <c:v>44048.51042633102</c:v>
                </c:pt>
                <c:pt idx="53621">
                  <c:v>44048.531259722222</c:v>
                </c:pt>
                <c:pt idx="53622">
                  <c:v>44048.552093113423</c:v>
                </c:pt>
                <c:pt idx="53623">
                  <c:v>44048.572926504632</c:v>
                </c:pt>
                <c:pt idx="53624">
                  <c:v>44048.593759895834</c:v>
                </c:pt>
                <c:pt idx="53625">
                  <c:v>44048.614593287035</c:v>
                </c:pt>
                <c:pt idx="53626">
                  <c:v>44048.635426678244</c:v>
                </c:pt>
                <c:pt idx="53627">
                  <c:v>44048.656260069445</c:v>
                </c:pt>
                <c:pt idx="53628">
                  <c:v>44048.677093460647</c:v>
                </c:pt>
                <c:pt idx="53629">
                  <c:v>44048.697926851855</c:v>
                </c:pt>
                <c:pt idx="53630">
                  <c:v>44048.718760243057</c:v>
                </c:pt>
                <c:pt idx="53631">
                  <c:v>44048.739593634258</c:v>
                </c:pt>
                <c:pt idx="53632">
                  <c:v>44048.76042702546</c:v>
                </c:pt>
                <c:pt idx="53633">
                  <c:v>44048.781260416668</c:v>
                </c:pt>
                <c:pt idx="53634">
                  <c:v>44048.80209380787</c:v>
                </c:pt>
                <c:pt idx="53635">
                  <c:v>44048.822927199071</c:v>
                </c:pt>
                <c:pt idx="53636">
                  <c:v>44048.84376059028</c:v>
                </c:pt>
                <c:pt idx="53637">
                  <c:v>44048.864593981481</c:v>
                </c:pt>
                <c:pt idx="53638">
                  <c:v>44048.885427372683</c:v>
                </c:pt>
                <c:pt idx="53639">
                  <c:v>44048.906260763892</c:v>
                </c:pt>
                <c:pt idx="53640">
                  <c:v>44048.927094155093</c:v>
                </c:pt>
                <c:pt idx="53641">
                  <c:v>44048.947927546295</c:v>
                </c:pt>
                <c:pt idx="53642">
                  <c:v>44048.968760937503</c:v>
                </c:pt>
                <c:pt idx="53643">
                  <c:v>44048.989594328705</c:v>
                </c:pt>
                <c:pt idx="53644">
                  <c:v>44049.010427719906</c:v>
                </c:pt>
                <c:pt idx="53645">
                  <c:v>44049.031261111108</c:v>
                </c:pt>
                <c:pt idx="53646">
                  <c:v>44049.052094502316</c:v>
                </c:pt>
                <c:pt idx="53647">
                  <c:v>44049.072927893518</c:v>
                </c:pt>
                <c:pt idx="53648">
                  <c:v>44049.093761284719</c:v>
                </c:pt>
                <c:pt idx="53649">
                  <c:v>44049.114594675928</c:v>
                </c:pt>
                <c:pt idx="53650">
                  <c:v>44049.135428067129</c:v>
                </c:pt>
                <c:pt idx="53651">
                  <c:v>44049.156261458331</c:v>
                </c:pt>
                <c:pt idx="53652">
                  <c:v>44049.17709484954</c:v>
                </c:pt>
                <c:pt idx="53653">
                  <c:v>44049.197928240741</c:v>
                </c:pt>
                <c:pt idx="53654">
                  <c:v>44049.218761631942</c:v>
                </c:pt>
                <c:pt idx="53655">
                  <c:v>44049.239595023151</c:v>
                </c:pt>
                <c:pt idx="53656">
                  <c:v>44049.260428414353</c:v>
                </c:pt>
                <c:pt idx="53657">
                  <c:v>44049.281261805554</c:v>
                </c:pt>
                <c:pt idx="53658">
                  <c:v>44049.302095196763</c:v>
                </c:pt>
                <c:pt idx="53659">
                  <c:v>44049.322928587964</c:v>
                </c:pt>
                <c:pt idx="53660">
                  <c:v>44049.343761979166</c:v>
                </c:pt>
                <c:pt idx="53661">
                  <c:v>44049.364595370367</c:v>
                </c:pt>
                <c:pt idx="53662">
                  <c:v>44049.385428761576</c:v>
                </c:pt>
                <c:pt idx="53663">
                  <c:v>44049.406262152777</c:v>
                </c:pt>
                <c:pt idx="53664">
                  <c:v>44049.427095543979</c:v>
                </c:pt>
                <c:pt idx="53665">
                  <c:v>44049.447928935188</c:v>
                </c:pt>
                <c:pt idx="53666">
                  <c:v>44049.468762326389</c:v>
                </c:pt>
                <c:pt idx="53667">
                  <c:v>44049.48959571759</c:v>
                </c:pt>
                <c:pt idx="53668">
                  <c:v>44049.510429108799</c:v>
                </c:pt>
                <c:pt idx="53669">
                  <c:v>44049.531262500001</c:v>
                </c:pt>
                <c:pt idx="53670">
                  <c:v>44049.552095891202</c:v>
                </c:pt>
                <c:pt idx="53671">
                  <c:v>44049.572929282411</c:v>
                </c:pt>
                <c:pt idx="53672">
                  <c:v>44049.593762673612</c:v>
                </c:pt>
                <c:pt idx="53673">
                  <c:v>44049.614596064814</c:v>
                </c:pt>
                <c:pt idx="53674">
                  <c:v>44049.635429456015</c:v>
                </c:pt>
                <c:pt idx="53675">
                  <c:v>44049.656262847224</c:v>
                </c:pt>
                <c:pt idx="53676">
                  <c:v>44049.677096238425</c:v>
                </c:pt>
                <c:pt idx="53677">
                  <c:v>44049.697929629627</c:v>
                </c:pt>
                <c:pt idx="53678">
                  <c:v>44049.718763020835</c:v>
                </c:pt>
                <c:pt idx="53679">
                  <c:v>44049.739596412037</c:v>
                </c:pt>
                <c:pt idx="53680">
                  <c:v>44049.760429803238</c:v>
                </c:pt>
                <c:pt idx="53681">
                  <c:v>44049.781263194447</c:v>
                </c:pt>
                <c:pt idx="53682">
                  <c:v>44049.802096585649</c:v>
                </c:pt>
                <c:pt idx="53683">
                  <c:v>44049.82292997685</c:v>
                </c:pt>
                <c:pt idx="53684">
                  <c:v>44049.843763368059</c:v>
                </c:pt>
                <c:pt idx="53685">
                  <c:v>44049.86459675926</c:v>
                </c:pt>
                <c:pt idx="53686">
                  <c:v>44049.885430150462</c:v>
                </c:pt>
                <c:pt idx="53687">
                  <c:v>44049.906263541663</c:v>
                </c:pt>
                <c:pt idx="53688">
                  <c:v>44049.927096932872</c:v>
                </c:pt>
                <c:pt idx="53689">
                  <c:v>44049.947930324073</c:v>
                </c:pt>
                <c:pt idx="53690">
                  <c:v>44049.968763715275</c:v>
                </c:pt>
                <c:pt idx="53691">
                  <c:v>44049.989597106483</c:v>
                </c:pt>
                <c:pt idx="53692">
                  <c:v>44050.010430497685</c:v>
                </c:pt>
                <c:pt idx="53693">
                  <c:v>44050.031263888886</c:v>
                </c:pt>
                <c:pt idx="53694">
                  <c:v>44050.052097280095</c:v>
                </c:pt>
                <c:pt idx="53695">
                  <c:v>44050.072930671296</c:v>
                </c:pt>
                <c:pt idx="53696">
                  <c:v>44050.093764062498</c:v>
                </c:pt>
                <c:pt idx="53697">
                  <c:v>44050.114597453707</c:v>
                </c:pt>
                <c:pt idx="53698">
                  <c:v>44050.135430844908</c:v>
                </c:pt>
                <c:pt idx="53699">
                  <c:v>44050.15626423611</c:v>
                </c:pt>
                <c:pt idx="53700">
                  <c:v>44050.177097627318</c:v>
                </c:pt>
                <c:pt idx="53701">
                  <c:v>44050.19793101852</c:v>
                </c:pt>
                <c:pt idx="53702">
                  <c:v>44050.218764409721</c:v>
                </c:pt>
                <c:pt idx="53703">
                  <c:v>44050.239597800923</c:v>
                </c:pt>
                <c:pt idx="53704">
                  <c:v>44050.260431192131</c:v>
                </c:pt>
                <c:pt idx="53705">
                  <c:v>44050.281264583333</c:v>
                </c:pt>
                <c:pt idx="53706">
                  <c:v>44050.302097974534</c:v>
                </c:pt>
                <c:pt idx="53707">
                  <c:v>44050.322931365743</c:v>
                </c:pt>
                <c:pt idx="53708">
                  <c:v>44050.343764756944</c:v>
                </c:pt>
                <c:pt idx="53709">
                  <c:v>44050.364598148146</c:v>
                </c:pt>
                <c:pt idx="53710">
                  <c:v>44050.385431539355</c:v>
                </c:pt>
                <c:pt idx="53711">
                  <c:v>44050.406264930556</c:v>
                </c:pt>
                <c:pt idx="53712">
                  <c:v>44050.427098321758</c:v>
                </c:pt>
                <c:pt idx="53713">
                  <c:v>44050.447931712966</c:v>
                </c:pt>
                <c:pt idx="53714">
                  <c:v>44050.468765104168</c:v>
                </c:pt>
                <c:pt idx="53715">
                  <c:v>44050.489598495369</c:v>
                </c:pt>
                <c:pt idx="53716">
                  <c:v>44050.510431886571</c:v>
                </c:pt>
                <c:pt idx="53717">
                  <c:v>44050.531265277779</c:v>
                </c:pt>
                <c:pt idx="53718">
                  <c:v>44050.552098668981</c:v>
                </c:pt>
                <c:pt idx="53719">
                  <c:v>44050.572932060182</c:v>
                </c:pt>
                <c:pt idx="53720">
                  <c:v>44050.593765451391</c:v>
                </c:pt>
                <c:pt idx="53721">
                  <c:v>44050.614598842592</c:v>
                </c:pt>
                <c:pt idx="53722">
                  <c:v>44050.635432233794</c:v>
                </c:pt>
                <c:pt idx="53723">
                  <c:v>44050.656265625003</c:v>
                </c:pt>
                <c:pt idx="53724">
                  <c:v>44050.677099016204</c:v>
                </c:pt>
                <c:pt idx="53725">
                  <c:v>44050.697932407405</c:v>
                </c:pt>
                <c:pt idx="53726">
                  <c:v>44050.718765798614</c:v>
                </c:pt>
                <c:pt idx="53727">
                  <c:v>44050.739599189816</c:v>
                </c:pt>
                <c:pt idx="53728">
                  <c:v>44050.760432581017</c:v>
                </c:pt>
                <c:pt idx="53729">
                  <c:v>44050.781265972226</c:v>
                </c:pt>
                <c:pt idx="53730">
                  <c:v>44050.802099363427</c:v>
                </c:pt>
                <c:pt idx="53731">
                  <c:v>44050.822932754629</c:v>
                </c:pt>
                <c:pt idx="53732">
                  <c:v>44050.84376614583</c:v>
                </c:pt>
                <c:pt idx="53733">
                  <c:v>44050.864599537039</c:v>
                </c:pt>
                <c:pt idx="53734">
                  <c:v>44050.88543292824</c:v>
                </c:pt>
                <c:pt idx="53735">
                  <c:v>44050.906266319442</c:v>
                </c:pt>
                <c:pt idx="53736">
                  <c:v>44050.927099710651</c:v>
                </c:pt>
                <c:pt idx="53737">
                  <c:v>44050.947933101852</c:v>
                </c:pt>
                <c:pt idx="53738">
                  <c:v>44050.968766493053</c:v>
                </c:pt>
                <c:pt idx="53739">
                  <c:v>44050.989599884262</c:v>
                </c:pt>
                <c:pt idx="53740">
                  <c:v>44051.010433275464</c:v>
                </c:pt>
                <c:pt idx="53741">
                  <c:v>44051.031266666665</c:v>
                </c:pt>
                <c:pt idx="53742">
                  <c:v>44051.052100057874</c:v>
                </c:pt>
                <c:pt idx="53743">
                  <c:v>44051.072933449075</c:v>
                </c:pt>
                <c:pt idx="53744">
                  <c:v>44051.093766840277</c:v>
                </c:pt>
                <c:pt idx="53745">
                  <c:v>44051.114600231478</c:v>
                </c:pt>
                <c:pt idx="53746">
                  <c:v>44051.135433622687</c:v>
                </c:pt>
                <c:pt idx="53747">
                  <c:v>44051.156267013888</c:v>
                </c:pt>
                <c:pt idx="53748">
                  <c:v>44051.17710040509</c:v>
                </c:pt>
                <c:pt idx="53749">
                  <c:v>44051.197933796298</c:v>
                </c:pt>
                <c:pt idx="53750">
                  <c:v>44051.2187671875</c:v>
                </c:pt>
                <c:pt idx="53751">
                  <c:v>44051.239600578701</c:v>
                </c:pt>
                <c:pt idx="53752">
                  <c:v>44051.26043396991</c:v>
                </c:pt>
                <c:pt idx="53753">
                  <c:v>44051.281267361112</c:v>
                </c:pt>
                <c:pt idx="53754">
                  <c:v>44051.302100752313</c:v>
                </c:pt>
                <c:pt idx="53755">
                  <c:v>44051.322934143522</c:v>
                </c:pt>
                <c:pt idx="53756">
                  <c:v>44051.343767534723</c:v>
                </c:pt>
                <c:pt idx="53757">
                  <c:v>44051.364600925925</c:v>
                </c:pt>
                <c:pt idx="53758">
                  <c:v>44051.385434317126</c:v>
                </c:pt>
                <c:pt idx="53759">
                  <c:v>44051.406267708335</c:v>
                </c:pt>
                <c:pt idx="53760">
                  <c:v>44051.427101099536</c:v>
                </c:pt>
                <c:pt idx="53761">
                  <c:v>44051.447934490738</c:v>
                </c:pt>
                <c:pt idx="53762">
                  <c:v>44051.468767881946</c:v>
                </c:pt>
                <c:pt idx="53763">
                  <c:v>44051.489601273148</c:v>
                </c:pt>
                <c:pt idx="53764">
                  <c:v>44051.510434664349</c:v>
                </c:pt>
                <c:pt idx="53765">
                  <c:v>44051.531268055558</c:v>
                </c:pt>
                <c:pt idx="53766">
                  <c:v>44051.552101446759</c:v>
                </c:pt>
                <c:pt idx="53767">
                  <c:v>44051.572934837961</c:v>
                </c:pt>
                <c:pt idx="53768">
                  <c:v>44051.59376822917</c:v>
                </c:pt>
                <c:pt idx="53769">
                  <c:v>44051.614601620371</c:v>
                </c:pt>
                <c:pt idx="53770">
                  <c:v>44051.635435011573</c:v>
                </c:pt>
                <c:pt idx="53771">
                  <c:v>44051.656268402781</c:v>
                </c:pt>
                <c:pt idx="53772">
                  <c:v>44051.677101793983</c:v>
                </c:pt>
                <c:pt idx="53773">
                  <c:v>44051.697935185184</c:v>
                </c:pt>
                <c:pt idx="53774">
                  <c:v>44051.718768576386</c:v>
                </c:pt>
                <c:pt idx="53775">
                  <c:v>44051.739601967594</c:v>
                </c:pt>
                <c:pt idx="53776">
                  <c:v>44051.760435358796</c:v>
                </c:pt>
                <c:pt idx="53777">
                  <c:v>44051.781268749997</c:v>
                </c:pt>
                <c:pt idx="53778">
                  <c:v>44051.802102141206</c:v>
                </c:pt>
                <c:pt idx="53779">
                  <c:v>44051.822935532407</c:v>
                </c:pt>
                <c:pt idx="53780">
                  <c:v>44051.843768923609</c:v>
                </c:pt>
                <c:pt idx="53781">
                  <c:v>44051.864602314818</c:v>
                </c:pt>
                <c:pt idx="53782">
                  <c:v>44051.885435706019</c:v>
                </c:pt>
                <c:pt idx="53783">
                  <c:v>44051.906269097221</c:v>
                </c:pt>
                <c:pt idx="53784">
                  <c:v>44051.927102488429</c:v>
                </c:pt>
                <c:pt idx="53785">
                  <c:v>44051.947935879631</c:v>
                </c:pt>
                <c:pt idx="53786">
                  <c:v>44051.968769270832</c:v>
                </c:pt>
                <c:pt idx="53787">
                  <c:v>44051.989602662034</c:v>
                </c:pt>
                <c:pt idx="53788">
                  <c:v>44052.010436053242</c:v>
                </c:pt>
                <c:pt idx="53789">
                  <c:v>44052.031269444444</c:v>
                </c:pt>
                <c:pt idx="53790">
                  <c:v>44052.052102835645</c:v>
                </c:pt>
                <c:pt idx="53791">
                  <c:v>44052.072936226854</c:v>
                </c:pt>
                <c:pt idx="53792">
                  <c:v>44052.093769618055</c:v>
                </c:pt>
                <c:pt idx="53793">
                  <c:v>44052.114603009257</c:v>
                </c:pt>
                <c:pt idx="53794">
                  <c:v>44052.135436400466</c:v>
                </c:pt>
                <c:pt idx="53795">
                  <c:v>44052.156269791667</c:v>
                </c:pt>
                <c:pt idx="53796">
                  <c:v>44052.177103182868</c:v>
                </c:pt>
                <c:pt idx="53797">
                  <c:v>44052.197936574077</c:v>
                </c:pt>
                <c:pt idx="53798">
                  <c:v>44052.218769965279</c:v>
                </c:pt>
                <c:pt idx="53799">
                  <c:v>44052.23960335648</c:v>
                </c:pt>
                <c:pt idx="53800">
                  <c:v>44052.260436747689</c:v>
                </c:pt>
                <c:pt idx="53801">
                  <c:v>44052.28127013889</c:v>
                </c:pt>
                <c:pt idx="53802">
                  <c:v>44052.302103530092</c:v>
                </c:pt>
                <c:pt idx="53803">
                  <c:v>44052.322936921293</c:v>
                </c:pt>
                <c:pt idx="53804">
                  <c:v>44052.343770312502</c:v>
                </c:pt>
                <c:pt idx="53805">
                  <c:v>44052.364603703703</c:v>
                </c:pt>
                <c:pt idx="53806">
                  <c:v>44052.385437094905</c:v>
                </c:pt>
                <c:pt idx="53807">
                  <c:v>44052.406270486113</c:v>
                </c:pt>
                <c:pt idx="53808">
                  <c:v>44052.427103877315</c:v>
                </c:pt>
                <c:pt idx="53809">
                  <c:v>44052.447937268516</c:v>
                </c:pt>
                <c:pt idx="53810">
                  <c:v>44052.468770659725</c:v>
                </c:pt>
                <c:pt idx="53811">
                  <c:v>44052.489604050927</c:v>
                </c:pt>
                <c:pt idx="53812">
                  <c:v>44052.510437442128</c:v>
                </c:pt>
                <c:pt idx="53813">
                  <c:v>44052.531270833337</c:v>
                </c:pt>
                <c:pt idx="53814">
                  <c:v>44052.552104224538</c:v>
                </c:pt>
                <c:pt idx="53815">
                  <c:v>44052.57293761574</c:v>
                </c:pt>
                <c:pt idx="53816">
                  <c:v>44052.593771006941</c:v>
                </c:pt>
                <c:pt idx="53817">
                  <c:v>44052.61460439815</c:v>
                </c:pt>
                <c:pt idx="53818">
                  <c:v>44052.635437789351</c:v>
                </c:pt>
                <c:pt idx="53819">
                  <c:v>44052.656271180553</c:v>
                </c:pt>
                <c:pt idx="53820">
                  <c:v>44052.677104571761</c:v>
                </c:pt>
                <c:pt idx="53821">
                  <c:v>44052.697937962963</c:v>
                </c:pt>
                <c:pt idx="53822">
                  <c:v>44052.718771354164</c:v>
                </c:pt>
                <c:pt idx="53823">
                  <c:v>44052.739604745373</c:v>
                </c:pt>
                <c:pt idx="53824">
                  <c:v>44052.760438136575</c:v>
                </c:pt>
                <c:pt idx="53825">
                  <c:v>44052.781271527776</c:v>
                </c:pt>
                <c:pt idx="53826">
                  <c:v>44052.802104918985</c:v>
                </c:pt>
                <c:pt idx="53827">
                  <c:v>44052.822938310186</c:v>
                </c:pt>
                <c:pt idx="53828">
                  <c:v>44052.843771701388</c:v>
                </c:pt>
                <c:pt idx="53829">
                  <c:v>44052.864605092589</c:v>
                </c:pt>
                <c:pt idx="53830">
                  <c:v>44052.885438483798</c:v>
                </c:pt>
                <c:pt idx="53831">
                  <c:v>44052.906271874999</c:v>
                </c:pt>
                <c:pt idx="53832">
                  <c:v>44052.927105266201</c:v>
                </c:pt>
                <c:pt idx="53833">
                  <c:v>44052.947938657409</c:v>
                </c:pt>
                <c:pt idx="53834">
                  <c:v>44052.968772048611</c:v>
                </c:pt>
                <c:pt idx="53835">
                  <c:v>44052.989605439812</c:v>
                </c:pt>
                <c:pt idx="53836">
                  <c:v>44053.010438831021</c:v>
                </c:pt>
                <c:pt idx="53837">
                  <c:v>44053.031272222222</c:v>
                </c:pt>
                <c:pt idx="53838">
                  <c:v>44053.052105613424</c:v>
                </c:pt>
                <c:pt idx="53839">
                  <c:v>44053.072939004633</c:v>
                </c:pt>
                <c:pt idx="53840">
                  <c:v>44053.093772395834</c:v>
                </c:pt>
                <c:pt idx="53841">
                  <c:v>44053.114605787036</c:v>
                </c:pt>
                <c:pt idx="53842">
                  <c:v>44053.135439178244</c:v>
                </c:pt>
                <c:pt idx="53843">
                  <c:v>44053.156272569446</c:v>
                </c:pt>
                <c:pt idx="53844">
                  <c:v>44053.177105960647</c:v>
                </c:pt>
                <c:pt idx="53845">
                  <c:v>44053.197939351849</c:v>
                </c:pt>
                <c:pt idx="53846">
                  <c:v>44053.218772743057</c:v>
                </c:pt>
                <c:pt idx="53847">
                  <c:v>44053.239606134259</c:v>
                </c:pt>
                <c:pt idx="53848">
                  <c:v>44053.26043952546</c:v>
                </c:pt>
                <c:pt idx="53849">
                  <c:v>44053.281272916669</c:v>
                </c:pt>
                <c:pt idx="53850">
                  <c:v>44053.30210630787</c:v>
                </c:pt>
                <c:pt idx="53851">
                  <c:v>44053.322939699072</c:v>
                </c:pt>
                <c:pt idx="53852">
                  <c:v>44053.343773090281</c:v>
                </c:pt>
                <c:pt idx="53853">
                  <c:v>44053.364606481482</c:v>
                </c:pt>
                <c:pt idx="53854">
                  <c:v>44053.385439872683</c:v>
                </c:pt>
                <c:pt idx="53855">
                  <c:v>44053.406273263892</c:v>
                </c:pt>
                <c:pt idx="53856">
                  <c:v>44053.427106655094</c:v>
                </c:pt>
                <c:pt idx="53857">
                  <c:v>44053.447940046295</c:v>
                </c:pt>
                <c:pt idx="53858">
                  <c:v>44053.468773437497</c:v>
                </c:pt>
                <c:pt idx="53859">
                  <c:v>44053.489606828705</c:v>
                </c:pt>
                <c:pt idx="53860">
                  <c:v>44053.510440219907</c:v>
                </c:pt>
                <c:pt idx="53861">
                  <c:v>44053.531273611108</c:v>
                </c:pt>
                <c:pt idx="53862">
                  <c:v>44053.552107002317</c:v>
                </c:pt>
                <c:pt idx="53863">
                  <c:v>44053.572940393518</c:v>
                </c:pt>
                <c:pt idx="53864">
                  <c:v>44053.59377378472</c:v>
                </c:pt>
                <c:pt idx="53865">
                  <c:v>44053.614607175929</c:v>
                </c:pt>
                <c:pt idx="53866">
                  <c:v>44053.63544056713</c:v>
                </c:pt>
                <c:pt idx="53867">
                  <c:v>44053.656273958331</c:v>
                </c:pt>
                <c:pt idx="53868">
                  <c:v>44053.67710734954</c:v>
                </c:pt>
                <c:pt idx="53869">
                  <c:v>44053.697940740742</c:v>
                </c:pt>
                <c:pt idx="53870">
                  <c:v>44053.718774131943</c:v>
                </c:pt>
                <c:pt idx="53871">
                  <c:v>44053.739607523145</c:v>
                </c:pt>
                <c:pt idx="53872">
                  <c:v>44053.760440914353</c:v>
                </c:pt>
                <c:pt idx="53873">
                  <c:v>44053.781274305555</c:v>
                </c:pt>
                <c:pt idx="53874">
                  <c:v>44053.802107696756</c:v>
                </c:pt>
                <c:pt idx="53875">
                  <c:v>44053.822941087965</c:v>
                </c:pt>
                <c:pt idx="53876">
                  <c:v>44053.843774479166</c:v>
                </c:pt>
                <c:pt idx="53877">
                  <c:v>44053.864607870368</c:v>
                </c:pt>
                <c:pt idx="53878">
                  <c:v>44053.885441261576</c:v>
                </c:pt>
                <c:pt idx="53879">
                  <c:v>44053.906274652778</c:v>
                </c:pt>
                <c:pt idx="53880">
                  <c:v>44053.927108043979</c:v>
                </c:pt>
                <c:pt idx="53881">
                  <c:v>44053.947941435188</c:v>
                </c:pt>
                <c:pt idx="53882">
                  <c:v>44053.96877482639</c:v>
                </c:pt>
                <c:pt idx="53883">
                  <c:v>44053.989608217591</c:v>
                </c:pt>
                <c:pt idx="53884">
                  <c:v>44054.0104416088</c:v>
                </c:pt>
                <c:pt idx="53885">
                  <c:v>44054.031275000001</c:v>
                </c:pt>
                <c:pt idx="53886">
                  <c:v>44054.052108391203</c:v>
                </c:pt>
                <c:pt idx="53887">
                  <c:v>44054.072941782404</c:v>
                </c:pt>
                <c:pt idx="53888">
                  <c:v>44054.093775173613</c:v>
                </c:pt>
                <c:pt idx="53889">
                  <c:v>44054.114608564814</c:v>
                </c:pt>
                <c:pt idx="53890">
                  <c:v>44054.135441956016</c:v>
                </c:pt>
                <c:pt idx="53891">
                  <c:v>44054.156275347224</c:v>
                </c:pt>
                <c:pt idx="53892">
                  <c:v>44054.177108738426</c:v>
                </c:pt>
                <c:pt idx="53893">
                  <c:v>44054.197942129627</c:v>
                </c:pt>
                <c:pt idx="53894">
                  <c:v>44054.218775520836</c:v>
                </c:pt>
                <c:pt idx="53895">
                  <c:v>44054.239608912038</c:v>
                </c:pt>
                <c:pt idx="53896">
                  <c:v>44054.260442303239</c:v>
                </c:pt>
                <c:pt idx="53897">
                  <c:v>44054.281275694448</c:v>
                </c:pt>
                <c:pt idx="53898">
                  <c:v>44054.302109085649</c:v>
                </c:pt>
                <c:pt idx="53899">
                  <c:v>44054.322942476851</c:v>
                </c:pt>
                <c:pt idx="53900">
                  <c:v>44054.343775868052</c:v>
                </c:pt>
                <c:pt idx="53901">
                  <c:v>44054.364609259261</c:v>
                </c:pt>
                <c:pt idx="53902">
                  <c:v>44054.385442650462</c:v>
                </c:pt>
                <c:pt idx="53903">
                  <c:v>44054.406276041664</c:v>
                </c:pt>
                <c:pt idx="53904">
                  <c:v>44054.427109432872</c:v>
                </c:pt>
                <c:pt idx="53905">
                  <c:v>44054.447942824074</c:v>
                </c:pt>
                <c:pt idx="53906">
                  <c:v>44054.468776215275</c:v>
                </c:pt>
                <c:pt idx="53907">
                  <c:v>44054.489609606484</c:v>
                </c:pt>
                <c:pt idx="53908">
                  <c:v>44054.510442997685</c:v>
                </c:pt>
                <c:pt idx="53909">
                  <c:v>44054.531276388887</c:v>
                </c:pt>
                <c:pt idx="53910">
                  <c:v>44054.552109780096</c:v>
                </c:pt>
                <c:pt idx="53911">
                  <c:v>44054.572943171297</c:v>
                </c:pt>
                <c:pt idx="53912">
                  <c:v>44054.593776562499</c:v>
                </c:pt>
                <c:pt idx="53913">
                  <c:v>44054.614609953707</c:v>
                </c:pt>
                <c:pt idx="53914">
                  <c:v>44054.635443344909</c:v>
                </c:pt>
                <c:pt idx="53915">
                  <c:v>44054.65627673611</c:v>
                </c:pt>
                <c:pt idx="53916">
                  <c:v>44054.677110127312</c:v>
                </c:pt>
                <c:pt idx="53917">
                  <c:v>44054.69794351852</c:v>
                </c:pt>
                <c:pt idx="53918">
                  <c:v>44054.718776909722</c:v>
                </c:pt>
                <c:pt idx="53919">
                  <c:v>44054.739610300923</c:v>
                </c:pt>
                <c:pt idx="53920">
                  <c:v>44054.760443692132</c:v>
                </c:pt>
                <c:pt idx="53921">
                  <c:v>44054.781277083333</c:v>
                </c:pt>
                <c:pt idx="53922">
                  <c:v>44054.802110474535</c:v>
                </c:pt>
                <c:pt idx="53923">
                  <c:v>44054.822943865744</c:v>
                </c:pt>
                <c:pt idx="53924">
                  <c:v>44054.843777256945</c:v>
                </c:pt>
                <c:pt idx="53925">
                  <c:v>44054.864610648146</c:v>
                </c:pt>
                <c:pt idx="53926">
                  <c:v>44054.885444039355</c:v>
                </c:pt>
                <c:pt idx="53927">
                  <c:v>44054.906277430557</c:v>
                </c:pt>
                <c:pt idx="53928">
                  <c:v>44054.927110821758</c:v>
                </c:pt>
                <c:pt idx="53929">
                  <c:v>44054.94794421296</c:v>
                </c:pt>
                <c:pt idx="53930">
                  <c:v>44054.968777604168</c:v>
                </c:pt>
                <c:pt idx="53931">
                  <c:v>44054.98961099537</c:v>
                </c:pt>
                <c:pt idx="53932">
                  <c:v>44055.010444386571</c:v>
                </c:pt>
                <c:pt idx="53933">
                  <c:v>44055.03127777778</c:v>
                </c:pt>
                <c:pt idx="53934">
                  <c:v>44055.052111168981</c:v>
                </c:pt>
                <c:pt idx="53935">
                  <c:v>44055.072944560183</c:v>
                </c:pt>
                <c:pt idx="53936">
                  <c:v>44055.093777951392</c:v>
                </c:pt>
                <c:pt idx="53937">
                  <c:v>44055.114611342593</c:v>
                </c:pt>
                <c:pt idx="53938">
                  <c:v>44055.135444733794</c:v>
                </c:pt>
                <c:pt idx="53939">
                  <c:v>44055.156278125003</c:v>
                </c:pt>
                <c:pt idx="53940">
                  <c:v>44055.177111516205</c:v>
                </c:pt>
                <c:pt idx="53941">
                  <c:v>44055.197944907406</c:v>
                </c:pt>
                <c:pt idx="53942">
                  <c:v>44055.218778298608</c:v>
                </c:pt>
                <c:pt idx="53943">
                  <c:v>44055.239611689816</c:v>
                </c:pt>
                <c:pt idx="53944">
                  <c:v>44055.260445081018</c:v>
                </c:pt>
                <c:pt idx="53945">
                  <c:v>44055.281278472219</c:v>
                </c:pt>
                <c:pt idx="53946">
                  <c:v>44055.302111863428</c:v>
                </c:pt>
                <c:pt idx="53947">
                  <c:v>44055.322945254629</c:v>
                </c:pt>
                <c:pt idx="53948">
                  <c:v>44055.343778645831</c:v>
                </c:pt>
                <c:pt idx="53949">
                  <c:v>44055.364612037039</c:v>
                </c:pt>
                <c:pt idx="53950">
                  <c:v>44055.385445428241</c:v>
                </c:pt>
                <c:pt idx="53951">
                  <c:v>44055.406278819442</c:v>
                </c:pt>
                <c:pt idx="53952">
                  <c:v>44055.427112210651</c:v>
                </c:pt>
                <c:pt idx="53953">
                  <c:v>44055.447945601853</c:v>
                </c:pt>
                <c:pt idx="53954">
                  <c:v>44055.468778993054</c:v>
                </c:pt>
                <c:pt idx="53955">
                  <c:v>44055.489612384263</c:v>
                </c:pt>
                <c:pt idx="53956">
                  <c:v>44055.510445775464</c:v>
                </c:pt>
                <c:pt idx="53957">
                  <c:v>44055.531279166666</c:v>
                </c:pt>
                <c:pt idx="53958">
                  <c:v>44055.552112557867</c:v>
                </c:pt>
                <c:pt idx="53959">
                  <c:v>44055.572945949076</c:v>
                </c:pt>
                <c:pt idx="53960">
                  <c:v>44055.593779340277</c:v>
                </c:pt>
                <c:pt idx="53961">
                  <c:v>44055.614612731479</c:v>
                </c:pt>
                <c:pt idx="53962">
                  <c:v>44055.635446122687</c:v>
                </c:pt>
                <c:pt idx="53963">
                  <c:v>44055.656279513889</c:v>
                </c:pt>
                <c:pt idx="53964">
                  <c:v>44055.67711290509</c:v>
                </c:pt>
                <c:pt idx="53965">
                  <c:v>44055.697946296299</c:v>
                </c:pt>
                <c:pt idx="53966">
                  <c:v>44055.718779687501</c:v>
                </c:pt>
                <c:pt idx="53967">
                  <c:v>44055.739613078702</c:v>
                </c:pt>
                <c:pt idx="53968">
                  <c:v>44055.760446469911</c:v>
                </c:pt>
                <c:pt idx="53969">
                  <c:v>44055.781279861112</c:v>
                </c:pt>
                <c:pt idx="53970">
                  <c:v>44055.802113252314</c:v>
                </c:pt>
                <c:pt idx="53971">
                  <c:v>44055.822946643515</c:v>
                </c:pt>
                <c:pt idx="53972">
                  <c:v>44055.843780034724</c:v>
                </c:pt>
                <c:pt idx="53973">
                  <c:v>44055.864613425925</c:v>
                </c:pt>
                <c:pt idx="53974">
                  <c:v>44055.885446817127</c:v>
                </c:pt>
                <c:pt idx="53975">
                  <c:v>44055.906280208335</c:v>
                </c:pt>
                <c:pt idx="53976">
                  <c:v>44055.927113599537</c:v>
                </c:pt>
                <c:pt idx="53977">
                  <c:v>44055.947946990738</c:v>
                </c:pt>
                <c:pt idx="53978">
                  <c:v>44055.968780381947</c:v>
                </c:pt>
                <c:pt idx="53979">
                  <c:v>44055.989613773148</c:v>
                </c:pt>
                <c:pt idx="53980">
                  <c:v>44056.010416666664</c:v>
                </c:pt>
                <c:pt idx="53981">
                  <c:v>44056.03125</c:v>
                </c:pt>
                <c:pt idx="53982">
                  <c:v>44056.052083333336</c:v>
                </c:pt>
                <c:pt idx="53983">
                  <c:v>44056.072916666664</c:v>
                </c:pt>
                <c:pt idx="53984">
                  <c:v>44056.09375</c:v>
                </c:pt>
                <c:pt idx="53985">
                  <c:v>44056.114583333336</c:v>
                </c:pt>
                <c:pt idx="53986">
                  <c:v>44056.135416666664</c:v>
                </c:pt>
                <c:pt idx="53987">
                  <c:v>44056.15625</c:v>
                </c:pt>
                <c:pt idx="53988">
                  <c:v>44056.177083333336</c:v>
                </c:pt>
                <c:pt idx="53989">
                  <c:v>44056.197916666664</c:v>
                </c:pt>
                <c:pt idx="53990">
                  <c:v>44056.21875</c:v>
                </c:pt>
                <c:pt idx="53991">
                  <c:v>44056.239583333336</c:v>
                </c:pt>
                <c:pt idx="53992">
                  <c:v>44056.260416666664</c:v>
                </c:pt>
                <c:pt idx="53993">
                  <c:v>44056.28125</c:v>
                </c:pt>
                <c:pt idx="53994">
                  <c:v>44056.302083333336</c:v>
                </c:pt>
                <c:pt idx="53995">
                  <c:v>44056.322916666664</c:v>
                </c:pt>
                <c:pt idx="53996">
                  <c:v>44056.34375</c:v>
                </c:pt>
                <c:pt idx="53997">
                  <c:v>44056.364583333336</c:v>
                </c:pt>
                <c:pt idx="53998">
                  <c:v>44056.385416666664</c:v>
                </c:pt>
                <c:pt idx="53999">
                  <c:v>44056.40625</c:v>
                </c:pt>
                <c:pt idx="54000">
                  <c:v>44056.427083333336</c:v>
                </c:pt>
                <c:pt idx="54001">
                  <c:v>44056.447916666664</c:v>
                </c:pt>
                <c:pt idx="54002">
                  <c:v>44056.46875</c:v>
                </c:pt>
                <c:pt idx="54003">
                  <c:v>44056.489583333336</c:v>
                </c:pt>
                <c:pt idx="54004">
                  <c:v>44056.510416666664</c:v>
                </c:pt>
                <c:pt idx="54005">
                  <c:v>44056.53125</c:v>
                </c:pt>
                <c:pt idx="54006">
                  <c:v>44056.552083333336</c:v>
                </c:pt>
                <c:pt idx="54007">
                  <c:v>44056.572916666664</c:v>
                </c:pt>
                <c:pt idx="54008">
                  <c:v>44056.59375</c:v>
                </c:pt>
                <c:pt idx="54009">
                  <c:v>44056.614583333336</c:v>
                </c:pt>
                <c:pt idx="54010">
                  <c:v>44056.635416666664</c:v>
                </c:pt>
                <c:pt idx="54011">
                  <c:v>44056.65625</c:v>
                </c:pt>
                <c:pt idx="54012">
                  <c:v>44056.677083333336</c:v>
                </c:pt>
                <c:pt idx="54013">
                  <c:v>44056.697916666664</c:v>
                </c:pt>
                <c:pt idx="54014">
                  <c:v>44056.71875</c:v>
                </c:pt>
                <c:pt idx="54015">
                  <c:v>44056.739583333336</c:v>
                </c:pt>
                <c:pt idx="54016">
                  <c:v>44056.760416666664</c:v>
                </c:pt>
                <c:pt idx="54017">
                  <c:v>44056.78125</c:v>
                </c:pt>
                <c:pt idx="54018">
                  <c:v>44056.802083333336</c:v>
                </c:pt>
                <c:pt idx="54019">
                  <c:v>44056.822916666664</c:v>
                </c:pt>
                <c:pt idx="54020">
                  <c:v>44056.84375</c:v>
                </c:pt>
                <c:pt idx="54021">
                  <c:v>44056.864583333336</c:v>
                </c:pt>
                <c:pt idx="54022">
                  <c:v>44056.885416666664</c:v>
                </c:pt>
                <c:pt idx="54023">
                  <c:v>44056.90625</c:v>
                </c:pt>
                <c:pt idx="54024">
                  <c:v>44056.927083333336</c:v>
                </c:pt>
                <c:pt idx="54025">
                  <c:v>44056.947916666664</c:v>
                </c:pt>
                <c:pt idx="54026">
                  <c:v>44056.96875</c:v>
                </c:pt>
                <c:pt idx="54027">
                  <c:v>44056.989583333336</c:v>
                </c:pt>
                <c:pt idx="54028">
                  <c:v>44057.010416666664</c:v>
                </c:pt>
                <c:pt idx="54029">
                  <c:v>44057.03125</c:v>
                </c:pt>
                <c:pt idx="54030">
                  <c:v>44057.052083333336</c:v>
                </c:pt>
                <c:pt idx="54031">
                  <c:v>44057.072916666664</c:v>
                </c:pt>
                <c:pt idx="54032">
                  <c:v>44057.09375</c:v>
                </c:pt>
                <c:pt idx="54033">
                  <c:v>44057.114583333336</c:v>
                </c:pt>
                <c:pt idx="54034">
                  <c:v>44057.135416666664</c:v>
                </c:pt>
                <c:pt idx="54035">
                  <c:v>44057.15625</c:v>
                </c:pt>
                <c:pt idx="54036">
                  <c:v>44057.177083333336</c:v>
                </c:pt>
                <c:pt idx="54037">
                  <c:v>44057.197916666664</c:v>
                </c:pt>
                <c:pt idx="54038">
                  <c:v>44057.21875</c:v>
                </c:pt>
                <c:pt idx="54039">
                  <c:v>44057.239583333336</c:v>
                </c:pt>
                <c:pt idx="54040">
                  <c:v>44057.260416666664</c:v>
                </c:pt>
                <c:pt idx="54041">
                  <c:v>44057.28125</c:v>
                </c:pt>
                <c:pt idx="54042">
                  <c:v>44057.302083333336</c:v>
                </c:pt>
                <c:pt idx="54043">
                  <c:v>44057.322916666664</c:v>
                </c:pt>
                <c:pt idx="54044">
                  <c:v>44057.34375</c:v>
                </c:pt>
                <c:pt idx="54045">
                  <c:v>44057.364583333336</c:v>
                </c:pt>
                <c:pt idx="54046">
                  <c:v>44057.385416666664</c:v>
                </c:pt>
                <c:pt idx="54047">
                  <c:v>44057.40625</c:v>
                </c:pt>
                <c:pt idx="54048">
                  <c:v>44057.427083333336</c:v>
                </c:pt>
                <c:pt idx="54049">
                  <c:v>44057.447916666664</c:v>
                </c:pt>
                <c:pt idx="54050">
                  <c:v>44057.46875</c:v>
                </c:pt>
                <c:pt idx="54051">
                  <c:v>44057.489583333336</c:v>
                </c:pt>
                <c:pt idx="54052">
                  <c:v>44057.510416666664</c:v>
                </c:pt>
                <c:pt idx="54053">
                  <c:v>44057.53125</c:v>
                </c:pt>
                <c:pt idx="54054">
                  <c:v>44057.552083333336</c:v>
                </c:pt>
                <c:pt idx="54055">
                  <c:v>44057.572916666664</c:v>
                </c:pt>
                <c:pt idx="54056">
                  <c:v>44057.59375</c:v>
                </c:pt>
                <c:pt idx="54057">
                  <c:v>44057.614583333336</c:v>
                </c:pt>
                <c:pt idx="54058">
                  <c:v>44057.635416666664</c:v>
                </c:pt>
                <c:pt idx="54059">
                  <c:v>44057.65625</c:v>
                </c:pt>
                <c:pt idx="54060">
                  <c:v>44057.677083333336</c:v>
                </c:pt>
                <c:pt idx="54061">
                  <c:v>44057.697916666664</c:v>
                </c:pt>
                <c:pt idx="54062">
                  <c:v>44057.71875</c:v>
                </c:pt>
                <c:pt idx="54063">
                  <c:v>44057.739583333336</c:v>
                </c:pt>
                <c:pt idx="54064">
                  <c:v>44057.760416666664</c:v>
                </c:pt>
                <c:pt idx="54065">
                  <c:v>44057.78125</c:v>
                </c:pt>
                <c:pt idx="54066">
                  <c:v>44057.802083333336</c:v>
                </c:pt>
                <c:pt idx="54067">
                  <c:v>44057.822916666664</c:v>
                </c:pt>
                <c:pt idx="54068">
                  <c:v>44057.84375</c:v>
                </c:pt>
                <c:pt idx="54069">
                  <c:v>44057.864583333336</c:v>
                </c:pt>
                <c:pt idx="54070">
                  <c:v>44057.885416666664</c:v>
                </c:pt>
                <c:pt idx="54071">
                  <c:v>44057.90625</c:v>
                </c:pt>
                <c:pt idx="54072">
                  <c:v>44057.927083333336</c:v>
                </c:pt>
                <c:pt idx="54073">
                  <c:v>44057.947916666664</c:v>
                </c:pt>
                <c:pt idx="54074">
                  <c:v>44057.96875</c:v>
                </c:pt>
                <c:pt idx="54075">
                  <c:v>44057.989583333336</c:v>
                </c:pt>
                <c:pt idx="54076">
                  <c:v>44058.010416666664</c:v>
                </c:pt>
                <c:pt idx="54077">
                  <c:v>44058.03125</c:v>
                </c:pt>
                <c:pt idx="54078">
                  <c:v>44058.052083333336</c:v>
                </c:pt>
                <c:pt idx="54079">
                  <c:v>44058.072916666664</c:v>
                </c:pt>
                <c:pt idx="54080">
                  <c:v>44058.09375</c:v>
                </c:pt>
                <c:pt idx="54081">
                  <c:v>44058.114583333336</c:v>
                </c:pt>
                <c:pt idx="54082">
                  <c:v>44058.135416666664</c:v>
                </c:pt>
                <c:pt idx="54083">
                  <c:v>44058.15625</c:v>
                </c:pt>
                <c:pt idx="54084">
                  <c:v>44058.177083333336</c:v>
                </c:pt>
                <c:pt idx="54085">
                  <c:v>44058.197916666664</c:v>
                </c:pt>
                <c:pt idx="54086">
                  <c:v>44058.21875</c:v>
                </c:pt>
                <c:pt idx="54087">
                  <c:v>44058.239583333336</c:v>
                </c:pt>
                <c:pt idx="54088">
                  <c:v>44058.260416666664</c:v>
                </c:pt>
                <c:pt idx="54089">
                  <c:v>44058.28125</c:v>
                </c:pt>
                <c:pt idx="54090">
                  <c:v>44058.302083333336</c:v>
                </c:pt>
                <c:pt idx="54091">
                  <c:v>44058.322916666664</c:v>
                </c:pt>
                <c:pt idx="54092">
                  <c:v>44058.34375</c:v>
                </c:pt>
                <c:pt idx="54093">
                  <c:v>44058.364583333336</c:v>
                </c:pt>
                <c:pt idx="54094">
                  <c:v>44058.385416666664</c:v>
                </c:pt>
                <c:pt idx="54095">
                  <c:v>44058.40625</c:v>
                </c:pt>
                <c:pt idx="54096">
                  <c:v>44058.427083333336</c:v>
                </c:pt>
                <c:pt idx="54097">
                  <c:v>44058.447916666664</c:v>
                </c:pt>
                <c:pt idx="54098">
                  <c:v>44058.46875</c:v>
                </c:pt>
                <c:pt idx="54099">
                  <c:v>44058.489583333336</c:v>
                </c:pt>
                <c:pt idx="54100">
                  <c:v>44058.510416666664</c:v>
                </c:pt>
                <c:pt idx="54101">
                  <c:v>44058.53125</c:v>
                </c:pt>
                <c:pt idx="54102">
                  <c:v>44058.552083333336</c:v>
                </c:pt>
                <c:pt idx="54103">
                  <c:v>44058.572916666664</c:v>
                </c:pt>
                <c:pt idx="54104">
                  <c:v>44058.59375</c:v>
                </c:pt>
                <c:pt idx="54105">
                  <c:v>44058.614583333336</c:v>
                </c:pt>
                <c:pt idx="54106">
                  <c:v>44058.635416666664</c:v>
                </c:pt>
                <c:pt idx="54107">
                  <c:v>44058.65625</c:v>
                </c:pt>
                <c:pt idx="54108">
                  <c:v>44058.677083333336</c:v>
                </c:pt>
                <c:pt idx="54109">
                  <c:v>44058.697916666664</c:v>
                </c:pt>
                <c:pt idx="54110">
                  <c:v>44058.71875</c:v>
                </c:pt>
                <c:pt idx="54111">
                  <c:v>44058.739583333336</c:v>
                </c:pt>
                <c:pt idx="54112">
                  <c:v>44058.760416666664</c:v>
                </c:pt>
                <c:pt idx="54113">
                  <c:v>44058.78125</c:v>
                </c:pt>
                <c:pt idx="54114">
                  <c:v>44058.802083333336</c:v>
                </c:pt>
                <c:pt idx="54115">
                  <c:v>44058.822916666664</c:v>
                </c:pt>
                <c:pt idx="54116">
                  <c:v>44058.84375</c:v>
                </c:pt>
                <c:pt idx="54117">
                  <c:v>44058.864583333336</c:v>
                </c:pt>
                <c:pt idx="54118">
                  <c:v>44058.885416666664</c:v>
                </c:pt>
                <c:pt idx="54119">
                  <c:v>44058.90625</c:v>
                </c:pt>
                <c:pt idx="54120">
                  <c:v>44058.927083333336</c:v>
                </c:pt>
                <c:pt idx="54121">
                  <c:v>44058.947916666664</c:v>
                </c:pt>
                <c:pt idx="54122">
                  <c:v>44058.96875</c:v>
                </c:pt>
                <c:pt idx="54123">
                  <c:v>44058.989583333336</c:v>
                </c:pt>
                <c:pt idx="54124">
                  <c:v>44059.010416666664</c:v>
                </c:pt>
                <c:pt idx="54125">
                  <c:v>44059.03125</c:v>
                </c:pt>
                <c:pt idx="54126">
                  <c:v>44059.052083333336</c:v>
                </c:pt>
                <c:pt idx="54127">
                  <c:v>44059.072916666664</c:v>
                </c:pt>
                <c:pt idx="54128">
                  <c:v>44059.09375</c:v>
                </c:pt>
                <c:pt idx="54129">
                  <c:v>44059.114583333336</c:v>
                </c:pt>
                <c:pt idx="54130">
                  <c:v>44059.135416666664</c:v>
                </c:pt>
                <c:pt idx="54131">
                  <c:v>44059.15625</c:v>
                </c:pt>
                <c:pt idx="54132">
                  <c:v>44059.177083333336</c:v>
                </c:pt>
                <c:pt idx="54133">
                  <c:v>44059.197916666664</c:v>
                </c:pt>
                <c:pt idx="54134">
                  <c:v>44059.21875</c:v>
                </c:pt>
                <c:pt idx="54135">
                  <c:v>44059.239583333336</c:v>
                </c:pt>
                <c:pt idx="54136">
                  <c:v>44059.260416666664</c:v>
                </c:pt>
                <c:pt idx="54137">
                  <c:v>44059.28125</c:v>
                </c:pt>
                <c:pt idx="54138">
                  <c:v>44059.302083333336</c:v>
                </c:pt>
                <c:pt idx="54139">
                  <c:v>44059.322916666664</c:v>
                </c:pt>
                <c:pt idx="54140">
                  <c:v>44059.34375</c:v>
                </c:pt>
                <c:pt idx="54141">
                  <c:v>44059.364583333336</c:v>
                </c:pt>
                <c:pt idx="54142">
                  <c:v>44059.385416666664</c:v>
                </c:pt>
                <c:pt idx="54143">
                  <c:v>44059.40625</c:v>
                </c:pt>
                <c:pt idx="54144">
                  <c:v>44059.427083333336</c:v>
                </c:pt>
                <c:pt idx="54145">
                  <c:v>44059.447916666664</c:v>
                </c:pt>
                <c:pt idx="54146">
                  <c:v>44059.46875</c:v>
                </c:pt>
                <c:pt idx="54147">
                  <c:v>44059.489583333336</c:v>
                </c:pt>
                <c:pt idx="54148">
                  <c:v>44059.510416666664</c:v>
                </c:pt>
                <c:pt idx="54149">
                  <c:v>44059.53125</c:v>
                </c:pt>
                <c:pt idx="54150">
                  <c:v>44059.552083333336</c:v>
                </c:pt>
                <c:pt idx="54151">
                  <c:v>44059.572916666664</c:v>
                </c:pt>
                <c:pt idx="54152">
                  <c:v>44059.59375</c:v>
                </c:pt>
                <c:pt idx="54153">
                  <c:v>44059.614583333336</c:v>
                </c:pt>
                <c:pt idx="54154">
                  <c:v>44059.635416666664</c:v>
                </c:pt>
                <c:pt idx="54155">
                  <c:v>44059.65625</c:v>
                </c:pt>
                <c:pt idx="54156">
                  <c:v>44059.677083333336</c:v>
                </c:pt>
                <c:pt idx="54157">
                  <c:v>44059.697916666664</c:v>
                </c:pt>
                <c:pt idx="54158">
                  <c:v>44059.71875</c:v>
                </c:pt>
                <c:pt idx="54159">
                  <c:v>44059.739583333336</c:v>
                </c:pt>
                <c:pt idx="54160">
                  <c:v>44059.760416666664</c:v>
                </c:pt>
                <c:pt idx="54161">
                  <c:v>44059.78125</c:v>
                </c:pt>
                <c:pt idx="54162">
                  <c:v>44059.802083333336</c:v>
                </c:pt>
                <c:pt idx="54163">
                  <c:v>44059.822916666664</c:v>
                </c:pt>
                <c:pt idx="54164">
                  <c:v>44059.84375</c:v>
                </c:pt>
                <c:pt idx="54165">
                  <c:v>44059.864583333336</c:v>
                </c:pt>
                <c:pt idx="54166">
                  <c:v>44059.885416666664</c:v>
                </c:pt>
                <c:pt idx="54167">
                  <c:v>44059.90625</c:v>
                </c:pt>
                <c:pt idx="54168">
                  <c:v>44059.927083333336</c:v>
                </c:pt>
                <c:pt idx="54169">
                  <c:v>44059.947916666664</c:v>
                </c:pt>
                <c:pt idx="54170">
                  <c:v>44059.96875</c:v>
                </c:pt>
                <c:pt idx="54171">
                  <c:v>44059.989583333336</c:v>
                </c:pt>
                <c:pt idx="54172">
                  <c:v>44060.010416666664</c:v>
                </c:pt>
                <c:pt idx="54173">
                  <c:v>44060.03125</c:v>
                </c:pt>
                <c:pt idx="54174">
                  <c:v>44060.052083333336</c:v>
                </c:pt>
                <c:pt idx="54175">
                  <c:v>44060.072916666664</c:v>
                </c:pt>
                <c:pt idx="54176">
                  <c:v>44060.09375</c:v>
                </c:pt>
                <c:pt idx="54177">
                  <c:v>44060.114583333336</c:v>
                </c:pt>
                <c:pt idx="54178">
                  <c:v>44060.135416666664</c:v>
                </c:pt>
                <c:pt idx="54179">
                  <c:v>44060.15625</c:v>
                </c:pt>
                <c:pt idx="54180">
                  <c:v>44060.177083333336</c:v>
                </c:pt>
                <c:pt idx="54181">
                  <c:v>44060.197916666664</c:v>
                </c:pt>
                <c:pt idx="54182">
                  <c:v>44060.21875</c:v>
                </c:pt>
                <c:pt idx="54183">
                  <c:v>44060.239583333336</c:v>
                </c:pt>
                <c:pt idx="54184">
                  <c:v>44060.260416666664</c:v>
                </c:pt>
                <c:pt idx="54185">
                  <c:v>44060.28125</c:v>
                </c:pt>
                <c:pt idx="54186">
                  <c:v>44060.302083333336</c:v>
                </c:pt>
                <c:pt idx="54187">
                  <c:v>44060.322916666664</c:v>
                </c:pt>
                <c:pt idx="54188">
                  <c:v>44060.34375</c:v>
                </c:pt>
                <c:pt idx="54189">
                  <c:v>44060.364583333336</c:v>
                </c:pt>
                <c:pt idx="54190">
                  <c:v>44060.385416666664</c:v>
                </c:pt>
                <c:pt idx="54191">
                  <c:v>44060.40625</c:v>
                </c:pt>
                <c:pt idx="54192">
                  <c:v>44060.427083333336</c:v>
                </c:pt>
                <c:pt idx="54193">
                  <c:v>44060.447916666664</c:v>
                </c:pt>
                <c:pt idx="54194">
                  <c:v>44060.46875</c:v>
                </c:pt>
                <c:pt idx="54195">
                  <c:v>44060.489583333336</c:v>
                </c:pt>
                <c:pt idx="54196">
                  <c:v>44060.510416666664</c:v>
                </c:pt>
                <c:pt idx="54197">
                  <c:v>44060.53125</c:v>
                </c:pt>
                <c:pt idx="54198">
                  <c:v>44060.552083333336</c:v>
                </c:pt>
                <c:pt idx="54199">
                  <c:v>44060.572916666664</c:v>
                </c:pt>
                <c:pt idx="54200">
                  <c:v>44060.59375</c:v>
                </c:pt>
                <c:pt idx="54201">
                  <c:v>44060.614583333336</c:v>
                </c:pt>
                <c:pt idx="54202">
                  <c:v>44060.635416666664</c:v>
                </c:pt>
                <c:pt idx="54203">
                  <c:v>44060.65625</c:v>
                </c:pt>
                <c:pt idx="54204">
                  <c:v>44060.677083333336</c:v>
                </c:pt>
                <c:pt idx="54205">
                  <c:v>44060.697916666664</c:v>
                </c:pt>
                <c:pt idx="54206">
                  <c:v>44060.71875</c:v>
                </c:pt>
                <c:pt idx="54207">
                  <c:v>44060.739583333336</c:v>
                </c:pt>
                <c:pt idx="54208">
                  <c:v>44060.760416666664</c:v>
                </c:pt>
                <c:pt idx="54209">
                  <c:v>44060.78125</c:v>
                </c:pt>
                <c:pt idx="54210">
                  <c:v>44060.802083333336</c:v>
                </c:pt>
                <c:pt idx="54211">
                  <c:v>44060.822916666664</c:v>
                </c:pt>
                <c:pt idx="54212">
                  <c:v>44060.84375</c:v>
                </c:pt>
                <c:pt idx="54213">
                  <c:v>44060.864583333336</c:v>
                </c:pt>
                <c:pt idx="54214">
                  <c:v>44060.885416666664</c:v>
                </c:pt>
                <c:pt idx="54215">
                  <c:v>44060.90625</c:v>
                </c:pt>
                <c:pt idx="54216">
                  <c:v>44060.927083333336</c:v>
                </c:pt>
                <c:pt idx="54217">
                  <c:v>44060.947916666664</c:v>
                </c:pt>
                <c:pt idx="54218">
                  <c:v>44060.96875</c:v>
                </c:pt>
                <c:pt idx="54219">
                  <c:v>44060.989583333336</c:v>
                </c:pt>
                <c:pt idx="54220">
                  <c:v>44061.010416666664</c:v>
                </c:pt>
                <c:pt idx="54221">
                  <c:v>44061.03125</c:v>
                </c:pt>
                <c:pt idx="54222">
                  <c:v>44061.052083333336</c:v>
                </c:pt>
                <c:pt idx="54223">
                  <c:v>44061.072916666664</c:v>
                </c:pt>
                <c:pt idx="54224">
                  <c:v>44061.09375</c:v>
                </c:pt>
                <c:pt idx="54225">
                  <c:v>44061.114583333336</c:v>
                </c:pt>
                <c:pt idx="54226">
                  <c:v>44061.135416666664</c:v>
                </c:pt>
                <c:pt idx="54227">
                  <c:v>44061.15625</c:v>
                </c:pt>
                <c:pt idx="54228">
                  <c:v>44061.177083333336</c:v>
                </c:pt>
                <c:pt idx="54229">
                  <c:v>44061.197916666664</c:v>
                </c:pt>
                <c:pt idx="54230">
                  <c:v>44061.21875</c:v>
                </c:pt>
                <c:pt idx="54231">
                  <c:v>44061.239583333336</c:v>
                </c:pt>
                <c:pt idx="54232">
                  <c:v>44061.260416666664</c:v>
                </c:pt>
                <c:pt idx="54233">
                  <c:v>44061.28125</c:v>
                </c:pt>
                <c:pt idx="54234">
                  <c:v>44061.302083333336</c:v>
                </c:pt>
                <c:pt idx="54235">
                  <c:v>44061.322916666664</c:v>
                </c:pt>
                <c:pt idx="54236">
                  <c:v>44061.34375</c:v>
                </c:pt>
                <c:pt idx="54237">
                  <c:v>44061.364583333336</c:v>
                </c:pt>
                <c:pt idx="54238">
                  <c:v>44061.385416666664</c:v>
                </c:pt>
                <c:pt idx="54239">
                  <c:v>44061.40625</c:v>
                </c:pt>
                <c:pt idx="54240">
                  <c:v>44061.427083333336</c:v>
                </c:pt>
                <c:pt idx="54241">
                  <c:v>44061.447916666664</c:v>
                </c:pt>
                <c:pt idx="54242">
                  <c:v>44061.46875</c:v>
                </c:pt>
                <c:pt idx="54243">
                  <c:v>44061.489583333336</c:v>
                </c:pt>
                <c:pt idx="54244">
                  <c:v>44061.510416666664</c:v>
                </c:pt>
                <c:pt idx="54245">
                  <c:v>44061.53125</c:v>
                </c:pt>
                <c:pt idx="54246">
                  <c:v>44061.552083333336</c:v>
                </c:pt>
                <c:pt idx="54247">
                  <c:v>44061.572916666664</c:v>
                </c:pt>
                <c:pt idx="54248">
                  <c:v>44061.59375</c:v>
                </c:pt>
                <c:pt idx="54249">
                  <c:v>44061.614583333336</c:v>
                </c:pt>
                <c:pt idx="54250">
                  <c:v>44061.635416666664</c:v>
                </c:pt>
                <c:pt idx="54251">
                  <c:v>44061.65625</c:v>
                </c:pt>
                <c:pt idx="54252">
                  <c:v>44061.677083333336</c:v>
                </c:pt>
                <c:pt idx="54253">
                  <c:v>44061.697916666664</c:v>
                </c:pt>
                <c:pt idx="54254">
                  <c:v>44061.71875</c:v>
                </c:pt>
                <c:pt idx="54255">
                  <c:v>44061.739583333336</c:v>
                </c:pt>
                <c:pt idx="54256">
                  <c:v>44061.760416666664</c:v>
                </c:pt>
                <c:pt idx="54257">
                  <c:v>44061.78125</c:v>
                </c:pt>
                <c:pt idx="54258">
                  <c:v>44061.802083333336</c:v>
                </c:pt>
                <c:pt idx="54259">
                  <c:v>44061.822916666664</c:v>
                </c:pt>
                <c:pt idx="54260">
                  <c:v>44061.84375</c:v>
                </c:pt>
                <c:pt idx="54261">
                  <c:v>44061.864583333336</c:v>
                </c:pt>
                <c:pt idx="54262">
                  <c:v>44061.885416666664</c:v>
                </c:pt>
                <c:pt idx="54263">
                  <c:v>44061.90625</c:v>
                </c:pt>
                <c:pt idx="54264">
                  <c:v>44061.927083333336</c:v>
                </c:pt>
                <c:pt idx="54265">
                  <c:v>44061.947916666664</c:v>
                </c:pt>
                <c:pt idx="54266">
                  <c:v>44061.96875</c:v>
                </c:pt>
                <c:pt idx="54267">
                  <c:v>44061.989583333336</c:v>
                </c:pt>
                <c:pt idx="54268">
                  <c:v>44062.010416666664</c:v>
                </c:pt>
                <c:pt idx="54269">
                  <c:v>44062.03125</c:v>
                </c:pt>
                <c:pt idx="54270">
                  <c:v>44062.052083333336</c:v>
                </c:pt>
                <c:pt idx="54271">
                  <c:v>44062.072916666664</c:v>
                </c:pt>
                <c:pt idx="54272">
                  <c:v>44062.09375</c:v>
                </c:pt>
                <c:pt idx="54273">
                  <c:v>44062.114583333336</c:v>
                </c:pt>
                <c:pt idx="54274">
                  <c:v>44062.135416666664</c:v>
                </c:pt>
                <c:pt idx="54275">
                  <c:v>44062.15625</c:v>
                </c:pt>
                <c:pt idx="54276">
                  <c:v>44062.177083333336</c:v>
                </c:pt>
                <c:pt idx="54277">
                  <c:v>44062.197916666664</c:v>
                </c:pt>
                <c:pt idx="54278">
                  <c:v>44062.21875</c:v>
                </c:pt>
                <c:pt idx="54279">
                  <c:v>44062.239583333336</c:v>
                </c:pt>
                <c:pt idx="54280">
                  <c:v>44062.260416666664</c:v>
                </c:pt>
                <c:pt idx="54281">
                  <c:v>44062.28125</c:v>
                </c:pt>
                <c:pt idx="54282">
                  <c:v>44062.302083333336</c:v>
                </c:pt>
                <c:pt idx="54283">
                  <c:v>44062.322916666664</c:v>
                </c:pt>
                <c:pt idx="54284">
                  <c:v>44062.34375</c:v>
                </c:pt>
                <c:pt idx="54285">
                  <c:v>44062.364583333336</c:v>
                </c:pt>
                <c:pt idx="54286">
                  <c:v>44062.385416666664</c:v>
                </c:pt>
                <c:pt idx="54287">
                  <c:v>44062.40625</c:v>
                </c:pt>
                <c:pt idx="54288">
                  <c:v>44062.427083333336</c:v>
                </c:pt>
                <c:pt idx="54289">
                  <c:v>44062.447916666664</c:v>
                </c:pt>
                <c:pt idx="54290">
                  <c:v>44062.46875</c:v>
                </c:pt>
                <c:pt idx="54291">
                  <c:v>44062.489583333336</c:v>
                </c:pt>
                <c:pt idx="54292">
                  <c:v>44062.510416666664</c:v>
                </c:pt>
                <c:pt idx="54293">
                  <c:v>44062.53125</c:v>
                </c:pt>
                <c:pt idx="54294">
                  <c:v>44062.552083333336</c:v>
                </c:pt>
                <c:pt idx="54295">
                  <c:v>44062.572916666664</c:v>
                </c:pt>
                <c:pt idx="54296">
                  <c:v>44062.59375</c:v>
                </c:pt>
                <c:pt idx="54297">
                  <c:v>44062.614583333336</c:v>
                </c:pt>
                <c:pt idx="54298">
                  <c:v>44062.635416666664</c:v>
                </c:pt>
                <c:pt idx="54299">
                  <c:v>44062.65625</c:v>
                </c:pt>
                <c:pt idx="54300">
                  <c:v>44062.677083333336</c:v>
                </c:pt>
                <c:pt idx="54301">
                  <c:v>44062.697916666664</c:v>
                </c:pt>
                <c:pt idx="54302">
                  <c:v>44062.71875</c:v>
                </c:pt>
                <c:pt idx="54303">
                  <c:v>44062.739583333336</c:v>
                </c:pt>
                <c:pt idx="54304">
                  <c:v>44062.760416666664</c:v>
                </c:pt>
                <c:pt idx="54305">
                  <c:v>44062.78125</c:v>
                </c:pt>
                <c:pt idx="54306">
                  <c:v>44062.802083333336</c:v>
                </c:pt>
                <c:pt idx="54307">
                  <c:v>44062.822916666664</c:v>
                </c:pt>
                <c:pt idx="54308">
                  <c:v>44062.84375</c:v>
                </c:pt>
                <c:pt idx="54309">
                  <c:v>44062.864583333336</c:v>
                </c:pt>
                <c:pt idx="54310">
                  <c:v>44062.885416666664</c:v>
                </c:pt>
                <c:pt idx="54311">
                  <c:v>44062.90625</c:v>
                </c:pt>
                <c:pt idx="54312">
                  <c:v>44062.927083333336</c:v>
                </c:pt>
                <c:pt idx="54313">
                  <c:v>44062.947916666664</c:v>
                </c:pt>
                <c:pt idx="54314">
                  <c:v>44062.96875</c:v>
                </c:pt>
                <c:pt idx="54315">
                  <c:v>44062.989583333336</c:v>
                </c:pt>
                <c:pt idx="54316">
                  <c:v>44063.010416666664</c:v>
                </c:pt>
                <c:pt idx="54317">
                  <c:v>44063.03125</c:v>
                </c:pt>
                <c:pt idx="54318">
                  <c:v>44063.052083333336</c:v>
                </c:pt>
                <c:pt idx="54319">
                  <c:v>44063.072916666664</c:v>
                </c:pt>
                <c:pt idx="54320">
                  <c:v>44063.09375</c:v>
                </c:pt>
                <c:pt idx="54321">
                  <c:v>44063.114583333336</c:v>
                </c:pt>
                <c:pt idx="54322">
                  <c:v>44063.135416666664</c:v>
                </c:pt>
                <c:pt idx="54323">
                  <c:v>44063.15625</c:v>
                </c:pt>
                <c:pt idx="54324">
                  <c:v>44063.177083333336</c:v>
                </c:pt>
                <c:pt idx="54325">
                  <c:v>44063.197916666664</c:v>
                </c:pt>
                <c:pt idx="54326">
                  <c:v>44063.21875</c:v>
                </c:pt>
                <c:pt idx="54327">
                  <c:v>44063.239583333336</c:v>
                </c:pt>
                <c:pt idx="54328">
                  <c:v>44063.260416666664</c:v>
                </c:pt>
                <c:pt idx="54329">
                  <c:v>44063.28125</c:v>
                </c:pt>
                <c:pt idx="54330">
                  <c:v>44063.302083333336</c:v>
                </c:pt>
                <c:pt idx="54331">
                  <c:v>44063.322916666664</c:v>
                </c:pt>
                <c:pt idx="54332">
                  <c:v>44063.34375</c:v>
                </c:pt>
                <c:pt idx="54333">
                  <c:v>44063.364583333336</c:v>
                </c:pt>
                <c:pt idx="54334">
                  <c:v>44063.385416666664</c:v>
                </c:pt>
                <c:pt idx="54335">
                  <c:v>44063.40625</c:v>
                </c:pt>
                <c:pt idx="54336">
                  <c:v>44063.427083333336</c:v>
                </c:pt>
                <c:pt idx="54337">
                  <c:v>44063.447916666664</c:v>
                </c:pt>
                <c:pt idx="54338">
                  <c:v>44063.46875</c:v>
                </c:pt>
                <c:pt idx="54339">
                  <c:v>44063.489583333336</c:v>
                </c:pt>
                <c:pt idx="54340">
                  <c:v>44063.510416666664</c:v>
                </c:pt>
                <c:pt idx="54341">
                  <c:v>44063.53125</c:v>
                </c:pt>
                <c:pt idx="54342">
                  <c:v>44063.552083333336</c:v>
                </c:pt>
                <c:pt idx="54343">
                  <c:v>44063.572916666664</c:v>
                </c:pt>
                <c:pt idx="54344">
                  <c:v>44063.59375</c:v>
                </c:pt>
                <c:pt idx="54345">
                  <c:v>44063.614583333336</c:v>
                </c:pt>
                <c:pt idx="54346">
                  <c:v>44063.635416666664</c:v>
                </c:pt>
                <c:pt idx="54347">
                  <c:v>44063.65625</c:v>
                </c:pt>
                <c:pt idx="54348">
                  <c:v>44063.677083333336</c:v>
                </c:pt>
                <c:pt idx="54349">
                  <c:v>44063.697916666664</c:v>
                </c:pt>
                <c:pt idx="54350">
                  <c:v>44063.71875</c:v>
                </c:pt>
                <c:pt idx="54351">
                  <c:v>44063.739583333336</c:v>
                </c:pt>
                <c:pt idx="54352">
                  <c:v>44063.760416666664</c:v>
                </c:pt>
                <c:pt idx="54353">
                  <c:v>44063.78125</c:v>
                </c:pt>
                <c:pt idx="54354">
                  <c:v>44063.802083333336</c:v>
                </c:pt>
                <c:pt idx="54355">
                  <c:v>44063.822916666664</c:v>
                </c:pt>
                <c:pt idx="54356">
                  <c:v>44063.84375</c:v>
                </c:pt>
                <c:pt idx="54357">
                  <c:v>44063.864583333336</c:v>
                </c:pt>
                <c:pt idx="54358">
                  <c:v>44063.885416666664</c:v>
                </c:pt>
                <c:pt idx="54359">
                  <c:v>44063.90625</c:v>
                </c:pt>
                <c:pt idx="54360">
                  <c:v>44063.927083333336</c:v>
                </c:pt>
                <c:pt idx="54361">
                  <c:v>44063.947916666664</c:v>
                </c:pt>
                <c:pt idx="54362">
                  <c:v>44063.96875</c:v>
                </c:pt>
                <c:pt idx="54363">
                  <c:v>44063.989583333336</c:v>
                </c:pt>
                <c:pt idx="54364">
                  <c:v>44064.010416666664</c:v>
                </c:pt>
                <c:pt idx="54365">
                  <c:v>44064.03125</c:v>
                </c:pt>
                <c:pt idx="54366">
                  <c:v>44064.052083333336</c:v>
                </c:pt>
                <c:pt idx="54367">
                  <c:v>44064.072916666664</c:v>
                </c:pt>
                <c:pt idx="54368">
                  <c:v>44064.09375</c:v>
                </c:pt>
                <c:pt idx="54369">
                  <c:v>44064.114583333336</c:v>
                </c:pt>
                <c:pt idx="54370">
                  <c:v>44064.135416666664</c:v>
                </c:pt>
                <c:pt idx="54371">
                  <c:v>44064.15625</c:v>
                </c:pt>
                <c:pt idx="54372">
                  <c:v>44064.177083333336</c:v>
                </c:pt>
                <c:pt idx="54373">
                  <c:v>44064.197916666664</c:v>
                </c:pt>
                <c:pt idx="54374">
                  <c:v>44064.21875</c:v>
                </c:pt>
                <c:pt idx="54375">
                  <c:v>44064.239583333336</c:v>
                </c:pt>
                <c:pt idx="54376">
                  <c:v>44064.260416666664</c:v>
                </c:pt>
                <c:pt idx="54377">
                  <c:v>44064.28125</c:v>
                </c:pt>
                <c:pt idx="54378">
                  <c:v>44064.302083333336</c:v>
                </c:pt>
                <c:pt idx="54379">
                  <c:v>44064.322916666664</c:v>
                </c:pt>
                <c:pt idx="54380">
                  <c:v>44064.34375</c:v>
                </c:pt>
                <c:pt idx="54381">
                  <c:v>44064.364583333336</c:v>
                </c:pt>
                <c:pt idx="54382">
                  <c:v>44064.385416666664</c:v>
                </c:pt>
                <c:pt idx="54383">
                  <c:v>44064.40625</c:v>
                </c:pt>
                <c:pt idx="54384">
                  <c:v>44064.427083333336</c:v>
                </c:pt>
                <c:pt idx="54385">
                  <c:v>44064.447916666664</c:v>
                </c:pt>
                <c:pt idx="54386">
                  <c:v>44064.46875</c:v>
                </c:pt>
                <c:pt idx="54387">
                  <c:v>44064.489583333336</c:v>
                </c:pt>
                <c:pt idx="54388">
                  <c:v>44064.510416666664</c:v>
                </c:pt>
                <c:pt idx="54389">
                  <c:v>44064.53125</c:v>
                </c:pt>
                <c:pt idx="54390">
                  <c:v>44064.552083333336</c:v>
                </c:pt>
                <c:pt idx="54391">
                  <c:v>44064.572916666664</c:v>
                </c:pt>
                <c:pt idx="54392">
                  <c:v>44064.59375</c:v>
                </c:pt>
                <c:pt idx="54393">
                  <c:v>44064.614583333336</c:v>
                </c:pt>
                <c:pt idx="54394">
                  <c:v>44064.635416666664</c:v>
                </c:pt>
                <c:pt idx="54395">
                  <c:v>44064.65625</c:v>
                </c:pt>
                <c:pt idx="54396">
                  <c:v>44064.677083333336</c:v>
                </c:pt>
                <c:pt idx="54397">
                  <c:v>44064.697916666664</c:v>
                </c:pt>
                <c:pt idx="54398">
                  <c:v>44064.71875</c:v>
                </c:pt>
                <c:pt idx="54399">
                  <c:v>44064.739583333336</c:v>
                </c:pt>
                <c:pt idx="54400">
                  <c:v>44064.760416666664</c:v>
                </c:pt>
                <c:pt idx="54401">
                  <c:v>44064.78125</c:v>
                </c:pt>
                <c:pt idx="54402">
                  <c:v>44064.802083333336</c:v>
                </c:pt>
                <c:pt idx="54403">
                  <c:v>44064.822916666664</c:v>
                </c:pt>
                <c:pt idx="54404">
                  <c:v>44064.84375</c:v>
                </c:pt>
                <c:pt idx="54405">
                  <c:v>44064.864583333336</c:v>
                </c:pt>
                <c:pt idx="54406">
                  <c:v>44064.885416666664</c:v>
                </c:pt>
                <c:pt idx="54407">
                  <c:v>44064.90625</c:v>
                </c:pt>
                <c:pt idx="54408">
                  <c:v>44064.927083333336</c:v>
                </c:pt>
                <c:pt idx="54409">
                  <c:v>44064.947916666664</c:v>
                </c:pt>
                <c:pt idx="54410">
                  <c:v>44064.96875</c:v>
                </c:pt>
                <c:pt idx="54411">
                  <c:v>44064.989583333336</c:v>
                </c:pt>
                <c:pt idx="54412">
                  <c:v>44065.010416666664</c:v>
                </c:pt>
                <c:pt idx="54413">
                  <c:v>44065.03125</c:v>
                </c:pt>
                <c:pt idx="54414">
                  <c:v>44065.052083333336</c:v>
                </c:pt>
                <c:pt idx="54415">
                  <c:v>44065.072916666664</c:v>
                </c:pt>
                <c:pt idx="54416">
                  <c:v>44065.09375</c:v>
                </c:pt>
                <c:pt idx="54417">
                  <c:v>44065.114583333336</c:v>
                </c:pt>
                <c:pt idx="54418">
                  <c:v>44065.135416666664</c:v>
                </c:pt>
                <c:pt idx="54419">
                  <c:v>44065.15625</c:v>
                </c:pt>
                <c:pt idx="54420">
                  <c:v>44065.177083333336</c:v>
                </c:pt>
                <c:pt idx="54421">
                  <c:v>44065.197916666664</c:v>
                </c:pt>
                <c:pt idx="54422">
                  <c:v>44065.21875</c:v>
                </c:pt>
                <c:pt idx="54423">
                  <c:v>44065.239583333336</c:v>
                </c:pt>
                <c:pt idx="54424">
                  <c:v>44065.260416666664</c:v>
                </c:pt>
                <c:pt idx="54425">
                  <c:v>44065.28125</c:v>
                </c:pt>
                <c:pt idx="54426">
                  <c:v>44065.302083333336</c:v>
                </c:pt>
                <c:pt idx="54427">
                  <c:v>44065.322916666664</c:v>
                </c:pt>
                <c:pt idx="54428">
                  <c:v>44065.34375</c:v>
                </c:pt>
                <c:pt idx="54429">
                  <c:v>44065.364583333336</c:v>
                </c:pt>
                <c:pt idx="54430">
                  <c:v>44065.385416666664</c:v>
                </c:pt>
                <c:pt idx="54431">
                  <c:v>44065.40625</c:v>
                </c:pt>
                <c:pt idx="54432">
                  <c:v>44065.427083333336</c:v>
                </c:pt>
                <c:pt idx="54433">
                  <c:v>44065.447916666664</c:v>
                </c:pt>
                <c:pt idx="54434">
                  <c:v>44065.46875</c:v>
                </c:pt>
                <c:pt idx="54435">
                  <c:v>44065.489583333336</c:v>
                </c:pt>
                <c:pt idx="54436">
                  <c:v>44065.510416666664</c:v>
                </c:pt>
                <c:pt idx="54437">
                  <c:v>44065.53125</c:v>
                </c:pt>
                <c:pt idx="54438">
                  <c:v>44065.552083333336</c:v>
                </c:pt>
                <c:pt idx="54439">
                  <c:v>44065.572916666664</c:v>
                </c:pt>
                <c:pt idx="54440">
                  <c:v>44065.59375</c:v>
                </c:pt>
                <c:pt idx="54441">
                  <c:v>44065.614583333336</c:v>
                </c:pt>
                <c:pt idx="54442">
                  <c:v>44065.635416666664</c:v>
                </c:pt>
                <c:pt idx="54443">
                  <c:v>44065.65625</c:v>
                </c:pt>
                <c:pt idx="54444">
                  <c:v>44065.677083333336</c:v>
                </c:pt>
                <c:pt idx="54445">
                  <c:v>44065.697916666664</c:v>
                </c:pt>
                <c:pt idx="54446">
                  <c:v>44065.71875</c:v>
                </c:pt>
                <c:pt idx="54447">
                  <c:v>44065.739583333336</c:v>
                </c:pt>
                <c:pt idx="54448">
                  <c:v>44065.760416666664</c:v>
                </c:pt>
                <c:pt idx="54449">
                  <c:v>44065.78125</c:v>
                </c:pt>
                <c:pt idx="54450">
                  <c:v>44065.802083333336</c:v>
                </c:pt>
                <c:pt idx="54451">
                  <c:v>44065.822916666664</c:v>
                </c:pt>
                <c:pt idx="54452">
                  <c:v>44065.84375</c:v>
                </c:pt>
                <c:pt idx="54453">
                  <c:v>44065.864583333336</c:v>
                </c:pt>
                <c:pt idx="54454">
                  <c:v>44065.885416666664</c:v>
                </c:pt>
                <c:pt idx="54455">
                  <c:v>44065.90625</c:v>
                </c:pt>
                <c:pt idx="54456">
                  <c:v>44065.927083333336</c:v>
                </c:pt>
                <c:pt idx="54457">
                  <c:v>44065.947916666664</c:v>
                </c:pt>
                <c:pt idx="54458">
                  <c:v>44065.96875</c:v>
                </c:pt>
                <c:pt idx="54459">
                  <c:v>44065.989583333336</c:v>
                </c:pt>
                <c:pt idx="54460">
                  <c:v>44066.010416666664</c:v>
                </c:pt>
                <c:pt idx="54461">
                  <c:v>44066.03125</c:v>
                </c:pt>
                <c:pt idx="54462">
                  <c:v>44066.052083333336</c:v>
                </c:pt>
                <c:pt idx="54463">
                  <c:v>44066.072916666664</c:v>
                </c:pt>
                <c:pt idx="54464">
                  <c:v>44066.09375</c:v>
                </c:pt>
                <c:pt idx="54465">
                  <c:v>44066.114583333336</c:v>
                </c:pt>
                <c:pt idx="54466">
                  <c:v>44066.135416666664</c:v>
                </c:pt>
                <c:pt idx="54467">
                  <c:v>44066.15625</c:v>
                </c:pt>
                <c:pt idx="54468">
                  <c:v>44066.177083333336</c:v>
                </c:pt>
                <c:pt idx="54469">
                  <c:v>44066.197916666664</c:v>
                </c:pt>
                <c:pt idx="54470">
                  <c:v>44066.21875</c:v>
                </c:pt>
                <c:pt idx="54471">
                  <c:v>44066.239583333336</c:v>
                </c:pt>
                <c:pt idx="54472">
                  <c:v>44066.260416666664</c:v>
                </c:pt>
                <c:pt idx="54473">
                  <c:v>44066.28125</c:v>
                </c:pt>
                <c:pt idx="54474">
                  <c:v>44066.302083333336</c:v>
                </c:pt>
                <c:pt idx="54475">
                  <c:v>44066.322916666664</c:v>
                </c:pt>
                <c:pt idx="54476">
                  <c:v>44066.34375</c:v>
                </c:pt>
                <c:pt idx="54477">
                  <c:v>44066.364583333336</c:v>
                </c:pt>
                <c:pt idx="54478">
                  <c:v>44066.385416666664</c:v>
                </c:pt>
                <c:pt idx="54479">
                  <c:v>44066.40625</c:v>
                </c:pt>
                <c:pt idx="54480">
                  <c:v>44066.427083333336</c:v>
                </c:pt>
                <c:pt idx="54481">
                  <c:v>44066.447916666664</c:v>
                </c:pt>
                <c:pt idx="54482">
                  <c:v>44066.46875</c:v>
                </c:pt>
                <c:pt idx="54483">
                  <c:v>44066.489583333336</c:v>
                </c:pt>
                <c:pt idx="54484">
                  <c:v>44066.510416666664</c:v>
                </c:pt>
                <c:pt idx="54485">
                  <c:v>44066.53125</c:v>
                </c:pt>
                <c:pt idx="54486">
                  <c:v>44066.552083333336</c:v>
                </c:pt>
                <c:pt idx="54487">
                  <c:v>44066.572916666664</c:v>
                </c:pt>
                <c:pt idx="54488">
                  <c:v>44066.59375</c:v>
                </c:pt>
                <c:pt idx="54489">
                  <c:v>44066.614583333336</c:v>
                </c:pt>
                <c:pt idx="54490">
                  <c:v>44066.635416666664</c:v>
                </c:pt>
                <c:pt idx="54491">
                  <c:v>44066.65625</c:v>
                </c:pt>
                <c:pt idx="54492">
                  <c:v>44066.677083333336</c:v>
                </c:pt>
                <c:pt idx="54493">
                  <c:v>44066.697916666664</c:v>
                </c:pt>
                <c:pt idx="54494">
                  <c:v>44066.71875</c:v>
                </c:pt>
                <c:pt idx="54495">
                  <c:v>44066.739583333336</c:v>
                </c:pt>
                <c:pt idx="54496">
                  <c:v>44066.760416666664</c:v>
                </c:pt>
                <c:pt idx="54497">
                  <c:v>44066.78125</c:v>
                </c:pt>
                <c:pt idx="54498">
                  <c:v>44066.802083333336</c:v>
                </c:pt>
                <c:pt idx="54499">
                  <c:v>44066.822916666664</c:v>
                </c:pt>
                <c:pt idx="54500">
                  <c:v>44066.84375</c:v>
                </c:pt>
                <c:pt idx="54501">
                  <c:v>44066.864583333336</c:v>
                </c:pt>
                <c:pt idx="54502">
                  <c:v>44066.885416666664</c:v>
                </c:pt>
                <c:pt idx="54503">
                  <c:v>44066.90625</c:v>
                </c:pt>
                <c:pt idx="54504">
                  <c:v>44066.927083333336</c:v>
                </c:pt>
                <c:pt idx="54505">
                  <c:v>44066.947916666664</c:v>
                </c:pt>
                <c:pt idx="54506">
                  <c:v>44066.96875</c:v>
                </c:pt>
                <c:pt idx="54507">
                  <c:v>44066.989583333336</c:v>
                </c:pt>
                <c:pt idx="54508">
                  <c:v>44067.010416666664</c:v>
                </c:pt>
                <c:pt idx="54509">
                  <c:v>44067.03125</c:v>
                </c:pt>
                <c:pt idx="54510">
                  <c:v>44067.052083333336</c:v>
                </c:pt>
                <c:pt idx="54511">
                  <c:v>44067.072916666664</c:v>
                </c:pt>
                <c:pt idx="54512">
                  <c:v>44067.09375</c:v>
                </c:pt>
                <c:pt idx="54513">
                  <c:v>44067.114583333336</c:v>
                </c:pt>
                <c:pt idx="54514">
                  <c:v>44067.135416666664</c:v>
                </c:pt>
                <c:pt idx="54515">
                  <c:v>44067.15625</c:v>
                </c:pt>
                <c:pt idx="54516">
                  <c:v>44067.177083333336</c:v>
                </c:pt>
                <c:pt idx="54517">
                  <c:v>44067.197916666664</c:v>
                </c:pt>
                <c:pt idx="54518">
                  <c:v>44067.21875</c:v>
                </c:pt>
                <c:pt idx="54519">
                  <c:v>44067.239583333336</c:v>
                </c:pt>
                <c:pt idx="54520">
                  <c:v>44067.260416666664</c:v>
                </c:pt>
                <c:pt idx="54521">
                  <c:v>44067.28125</c:v>
                </c:pt>
                <c:pt idx="54522">
                  <c:v>44067.302083333336</c:v>
                </c:pt>
                <c:pt idx="54523">
                  <c:v>44067.322916666664</c:v>
                </c:pt>
                <c:pt idx="54524">
                  <c:v>44067.34375</c:v>
                </c:pt>
                <c:pt idx="54525">
                  <c:v>44067.364583333336</c:v>
                </c:pt>
                <c:pt idx="54526">
                  <c:v>44067.385416666664</c:v>
                </c:pt>
                <c:pt idx="54527">
                  <c:v>44067.40625</c:v>
                </c:pt>
                <c:pt idx="54528">
                  <c:v>44067.427083333336</c:v>
                </c:pt>
                <c:pt idx="54529">
                  <c:v>44067.447916666664</c:v>
                </c:pt>
                <c:pt idx="54530">
                  <c:v>44067.46875</c:v>
                </c:pt>
                <c:pt idx="54531">
                  <c:v>44067.489583333336</c:v>
                </c:pt>
                <c:pt idx="54532">
                  <c:v>44067.510416666664</c:v>
                </c:pt>
                <c:pt idx="54533">
                  <c:v>44067.53125</c:v>
                </c:pt>
                <c:pt idx="54534">
                  <c:v>44067.552083333336</c:v>
                </c:pt>
                <c:pt idx="54535">
                  <c:v>44067.572916666664</c:v>
                </c:pt>
                <c:pt idx="54536">
                  <c:v>44067.59375</c:v>
                </c:pt>
                <c:pt idx="54537">
                  <c:v>44067.614583333336</c:v>
                </c:pt>
                <c:pt idx="54538">
                  <c:v>44067.635416666664</c:v>
                </c:pt>
                <c:pt idx="54539">
                  <c:v>44067.65625</c:v>
                </c:pt>
                <c:pt idx="54540">
                  <c:v>44067.677083333336</c:v>
                </c:pt>
                <c:pt idx="54541">
                  <c:v>44067.697916666664</c:v>
                </c:pt>
                <c:pt idx="54542">
                  <c:v>44067.71875</c:v>
                </c:pt>
                <c:pt idx="54543">
                  <c:v>44067.739583333336</c:v>
                </c:pt>
                <c:pt idx="54544">
                  <c:v>44067.760416666664</c:v>
                </c:pt>
                <c:pt idx="54545">
                  <c:v>44067.78125</c:v>
                </c:pt>
                <c:pt idx="54546">
                  <c:v>44067.802083333336</c:v>
                </c:pt>
                <c:pt idx="54547">
                  <c:v>44067.822916666664</c:v>
                </c:pt>
                <c:pt idx="54548">
                  <c:v>44067.84375</c:v>
                </c:pt>
                <c:pt idx="54549">
                  <c:v>44067.864583333336</c:v>
                </c:pt>
                <c:pt idx="54550">
                  <c:v>44067.885416666664</c:v>
                </c:pt>
                <c:pt idx="54551">
                  <c:v>44067.90625</c:v>
                </c:pt>
                <c:pt idx="54552">
                  <c:v>44067.927083333336</c:v>
                </c:pt>
                <c:pt idx="54553">
                  <c:v>44067.947916666664</c:v>
                </c:pt>
                <c:pt idx="54554">
                  <c:v>44067.96875</c:v>
                </c:pt>
                <c:pt idx="54555">
                  <c:v>44067.989583333336</c:v>
                </c:pt>
                <c:pt idx="54556">
                  <c:v>44068.010416666664</c:v>
                </c:pt>
                <c:pt idx="54557">
                  <c:v>44068.03125</c:v>
                </c:pt>
                <c:pt idx="54558">
                  <c:v>44068.052083333336</c:v>
                </c:pt>
                <c:pt idx="54559">
                  <c:v>44068.072916666664</c:v>
                </c:pt>
                <c:pt idx="54560">
                  <c:v>44068.09375</c:v>
                </c:pt>
                <c:pt idx="54561">
                  <c:v>44068.114583333336</c:v>
                </c:pt>
                <c:pt idx="54562">
                  <c:v>44068.135416666664</c:v>
                </c:pt>
                <c:pt idx="54563">
                  <c:v>44068.15625</c:v>
                </c:pt>
                <c:pt idx="54564">
                  <c:v>44068.177083333336</c:v>
                </c:pt>
                <c:pt idx="54565">
                  <c:v>44068.197916666664</c:v>
                </c:pt>
                <c:pt idx="54566">
                  <c:v>44068.21875</c:v>
                </c:pt>
                <c:pt idx="54567">
                  <c:v>44068.239583333336</c:v>
                </c:pt>
                <c:pt idx="54568">
                  <c:v>44068.260416666664</c:v>
                </c:pt>
                <c:pt idx="54569">
                  <c:v>44068.28125</c:v>
                </c:pt>
                <c:pt idx="54570">
                  <c:v>44068.302083333336</c:v>
                </c:pt>
                <c:pt idx="54571">
                  <c:v>44068.322916666664</c:v>
                </c:pt>
                <c:pt idx="54572">
                  <c:v>44068.34375</c:v>
                </c:pt>
                <c:pt idx="54573">
                  <c:v>44068.364583333336</c:v>
                </c:pt>
                <c:pt idx="54574">
                  <c:v>44068.385416666664</c:v>
                </c:pt>
                <c:pt idx="54575">
                  <c:v>44068.40625</c:v>
                </c:pt>
                <c:pt idx="54576">
                  <c:v>44068.427083333336</c:v>
                </c:pt>
                <c:pt idx="54577">
                  <c:v>44068.447916666664</c:v>
                </c:pt>
                <c:pt idx="54578">
                  <c:v>44068.46875</c:v>
                </c:pt>
                <c:pt idx="54579">
                  <c:v>44068.489583333336</c:v>
                </c:pt>
                <c:pt idx="54580">
                  <c:v>44068.510416666664</c:v>
                </c:pt>
                <c:pt idx="54581">
                  <c:v>44068.53125</c:v>
                </c:pt>
                <c:pt idx="54582">
                  <c:v>44068.552083333336</c:v>
                </c:pt>
                <c:pt idx="54583">
                  <c:v>44068.572916666664</c:v>
                </c:pt>
                <c:pt idx="54584">
                  <c:v>44068.59375</c:v>
                </c:pt>
                <c:pt idx="54585">
                  <c:v>44068.614583333336</c:v>
                </c:pt>
                <c:pt idx="54586">
                  <c:v>44068.635416666664</c:v>
                </c:pt>
                <c:pt idx="54587">
                  <c:v>44068.65625</c:v>
                </c:pt>
                <c:pt idx="54588">
                  <c:v>44068.677083333336</c:v>
                </c:pt>
                <c:pt idx="54589">
                  <c:v>44068.697916666664</c:v>
                </c:pt>
                <c:pt idx="54590">
                  <c:v>44068.71875</c:v>
                </c:pt>
                <c:pt idx="54591">
                  <c:v>44068.739583333336</c:v>
                </c:pt>
                <c:pt idx="54592">
                  <c:v>44068.760416666664</c:v>
                </c:pt>
                <c:pt idx="54593">
                  <c:v>44068.78125</c:v>
                </c:pt>
                <c:pt idx="54594">
                  <c:v>44068.802083333336</c:v>
                </c:pt>
                <c:pt idx="54595">
                  <c:v>44068.822916666664</c:v>
                </c:pt>
                <c:pt idx="54596">
                  <c:v>44068.84375</c:v>
                </c:pt>
                <c:pt idx="54597">
                  <c:v>44068.864583333336</c:v>
                </c:pt>
                <c:pt idx="54598">
                  <c:v>44068.885416666664</c:v>
                </c:pt>
                <c:pt idx="54599">
                  <c:v>44068.90625</c:v>
                </c:pt>
                <c:pt idx="54600">
                  <c:v>44068.927083333336</c:v>
                </c:pt>
                <c:pt idx="54601">
                  <c:v>44068.947916666664</c:v>
                </c:pt>
                <c:pt idx="54602">
                  <c:v>44068.96875</c:v>
                </c:pt>
                <c:pt idx="54603">
                  <c:v>44068.989583333336</c:v>
                </c:pt>
                <c:pt idx="54604">
                  <c:v>44069.010416666664</c:v>
                </c:pt>
                <c:pt idx="54605">
                  <c:v>44069.03125</c:v>
                </c:pt>
                <c:pt idx="54606">
                  <c:v>44069.052083333336</c:v>
                </c:pt>
                <c:pt idx="54607">
                  <c:v>44069.072916666664</c:v>
                </c:pt>
                <c:pt idx="54608">
                  <c:v>44069.09375</c:v>
                </c:pt>
                <c:pt idx="54609">
                  <c:v>44069.114583333336</c:v>
                </c:pt>
                <c:pt idx="54610">
                  <c:v>44069.135416666664</c:v>
                </c:pt>
                <c:pt idx="54611">
                  <c:v>44069.15625</c:v>
                </c:pt>
                <c:pt idx="54612">
                  <c:v>44069.177083333336</c:v>
                </c:pt>
                <c:pt idx="54613">
                  <c:v>44069.197916666664</c:v>
                </c:pt>
                <c:pt idx="54614">
                  <c:v>44069.21875</c:v>
                </c:pt>
                <c:pt idx="54615">
                  <c:v>44069.239583333336</c:v>
                </c:pt>
                <c:pt idx="54616">
                  <c:v>44069.260416666664</c:v>
                </c:pt>
                <c:pt idx="54617">
                  <c:v>44069.28125</c:v>
                </c:pt>
                <c:pt idx="54618">
                  <c:v>44069.302083333336</c:v>
                </c:pt>
                <c:pt idx="54619">
                  <c:v>44069.322916666664</c:v>
                </c:pt>
                <c:pt idx="54620">
                  <c:v>44069.34375</c:v>
                </c:pt>
                <c:pt idx="54621">
                  <c:v>44069.364583333336</c:v>
                </c:pt>
                <c:pt idx="54622">
                  <c:v>44069.385416666664</c:v>
                </c:pt>
                <c:pt idx="54623">
                  <c:v>44069.40625</c:v>
                </c:pt>
                <c:pt idx="54624">
                  <c:v>44069.427083333336</c:v>
                </c:pt>
                <c:pt idx="54625">
                  <c:v>44069.447916666664</c:v>
                </c:pt>
                <c:pt idx="54626">
                  <c:v>44069.46875</c:v>
                </c:pt>
                <c:pt idx="54627">
                  <c:v>44069.489583333336</c:v>
                </c:pt>
                <c:pt idx="54628">
                  <c:v>44069.510416666664</c:v>
                </c:pt>
                <c:pt idx="54629">
                  <c:v>44069.53125</c:v>
                </c:pt>
                <c:pt idx="54630">
                  <c:v>44069.552083333336</c:v>
                </c:pt>
                <c:pt idx="54631">
                  <c:v>44069.572916666664</c:v>
                </c:pt>
                <c:pt idx="54632">
                  <c:v>44069.59375</c:v>
                </c:pt>
                <c:pt idx="54633">
                  <c:v>44069.614583333336</c:v>
                </c:pt>
                <c:pt idx="54634">
                  <c:v>44069.635416666664</c:v>
                </c:pt>
                <c:pt idx="54635">
                  <c:v>44069.65625</c:v>
                </c:pt>
                <c:pt idx="54636">
                  <c:v>44069.677083333336</c:v>
                </c:pt>
                <c:pt idx="54637">
                  <c:v>44069.697916666664</c:v>
                </c:pt>
                <c:pt idx="54638">
                  <c:v>44069.71875</c:v>
                </c:pt>
                <c:pt idx="54639">
                  <c:v>44069.739583333336</c:v>
                </c:pt>
                <c:pt idx="54640">
                  <c:v>44069.760416666664</c:v>
                </c:pt>
                <c:pt idx="54641">
                  <c:v>44069.78125</c:v>
                </c:pt>
                <c:pt idx="54642">
                  <c:v>44069.802083333336</c:v>
                </c:pt>
                <c:pt idx="54643">
                  <c:v>44069.822916666664</c:v>
                </c:pt>
                <c:pt idx="54644">
                  <c:v>44069.84375</c:v>
                </c:pt>
                <c:pt idx="54645">
                  <c:v>44069.864583333336</c:v>
                </c:pt>
                <c:pt idx="54646">
                  <c:v>44069.885416666664</c:v>
                </c:pt>
                <c:pt idx="54647">
                  <c:v>44069.90625</c:v>
                </c:pt>
                <c:pt idx="54648">
                  <c:v>44069.927083333336</c:v>
                </c:pt>
                <c:pt idx="54649">
                  <c:v>44069.947916666664</c:v>
                </c:pt>
                <c:pt idx="54650">
                  <c:v>44069.96875</c:v>
                </c:pt>
                <c:pt idx="54651">
                  <c:v>44069.989583333336</c:v>
                </c:pt>
                <c:pt idx="54652">
                  <c:v>44070.010416666664</c:v>
                </c:pt>
                <c:pt idx="54653">
                  <c:v>44070.03125</c:v>
                </c:pt>
                <c:pt idx="54654">
                  <c:v>44070.052083333336</c:v>
                </c:pt>
                <c:pt idx="54655">
                  <c:v>44070.072916666664</c:v>
                </c:pt>
                <c:pt idx="54656">
                  <c:v>44070.09375</c:v>
                </c:pt>
                <c:pt idx="54657">
                  <c:v>44070.114583333336</c:v>
                </c:pt>
                <c:pt idx="54658">
                  <c:v>44070.135416666664</c:v>
                </c:pt>
                <c:pt idx="54659">
                  <c:v>44070.15625</c:v>
                </c:pt>
                <c:pt idx="54660">
                  <c:v>44070.177083333336</c:v>
                </c:pt>
                <c:pt idx="54661">
                  <c:v>44070.197916666664</c:v>
                </c:pt>
                <c:pt idx="54662">
                  <c:v>44070.21875</c:v>
                </c:pt>
                <c:pt idx="54663">
                  <c:v>44070.239583333336</c:v>
                </c:pt>
                <c:pt idx="54664">
                  <c:v>44070.260416666664</c:v>
                </c:pt>
                <c:pt idx="54665">
                  <c:v>44070.28125</c:v>
                </c:pt>
                <c:pt idx="54666">
                  <c:v>44070.302083333336</c:v>
                </c:pt>
                <c:pt idx="54667">
                  <c:v>44070.322916666664</c:v>
                </c:pt>
                <c:pt idx="54668">
                  <c:v>44070.34375</c:v>
                </c:pt>
                <c:pt idx="54669">
                  <c:v>44070.364583333336</c:v>
                </c:pt>
                <c:pt idx="54670">
                  <c:v>44070.385416666664</c:v>
                </c:pt>
                <c:pt idx="54671">
                  <c:v>44070.40625</c:v>
                </c:pt>
                <c:pt idx="54672">
                  <c:v>44070.427083333336</c:v>
                </c:pt>
                <c:pt idx="54673">
                  <c:v>44070.447916666664</c:v>
                </c:pt>
                <c:pt idx="54674">
                  <c:v>44070.46875</c:v>
                </c:pt>
                <c:pt idx="54675">
                  <c:v>44070.489583333336</c:v>
                </c:pt>
                <c:pt idx="54676">
                  <c:v>44070.510416666664</c:v>
                </c:pt>
                <c:pt idx="54677">
                  <c:v>44070.53125</c:v>
                </c:pt>
                <c:pt idx="54678">
                  <c:v>44070.552083333336</c:v>
                </c:pt>
                <c:pt idx="54679">
                  <c:v>44070.572916666664</c:v>
                </c:pt>
                <c:pt idx="54680">
                  <c:v>44070.59375</c:v>
                </c:pt>
                <c:pt idx="54681">
                  <c:v>44070.614583333336</c:v>
                </c:pt>
                <c:pt idx="54682">
                  <c:v>44070.635416666664</c:v>
                </c:pt>
                <c:pt idx="54683">
                  <c:v>44070.65625</c:v>
                </c:pt>
                <c:pt idx="54684">
                  <c:v>44070.677083333336</c:v>
                </c:pt>
                <c:pt idx="54685">
                  <c:v>44070.697916666664</c:v>
                </c:pt>
                <c:pt idx="54686">
                  <c:v>44070.71875</c:v>
                </c:pt>
                <c:pt idx="54687">
                  <c:v>44070.739583333336</c:v>
                </c:pt>
                <c:pt idx="54688">
                  <c:v>44070.760416666664</c:v>
                </c:pt>
                <c:pt idx="54689">
                  <c:v>44070.78125</c:v>
                </c:pt>
                <c:pt idx="54690">
                  <c:v>44070.802083333336</c:v>
                </c:pt>
                <c:pt idx="54691">
                  <c:v>44070.822916666664</c:v>
                </c:pt>
                <c:pt idx="54692">
                  <c:v>44070.84375</c:v>
                </c:pt>
                <c:pt idx="54693">
                  <c:v>44070.864583333336</c:v>
                </c:pt>
                <c:pt idx="54694">
                  <c:v>44070.885416666664</c:v>
                </c:pt>
                <c:pt idx="54695">
                  <c:v>44070.90625</c:v>
                </c:pt>
                <c:pt idx="54696">
                  <c:v>44070.927083333336</c:v>
                </c:pt>
                <c:pt idx="54697">
                  <c:v>44070.947916666664</c:v>
                </c:pt>
                <c:pt idx="54698">
                  <c:v>44070.96875</c:v>
                </c:pt>
                <c:pt idx="54699">
                  <c:v>44070.989583333336</c:v>
                </c:pt>
                <c:pt idx="54700">
                  <c:v>44071.010416666664</c:v>
                </c:pt>
                <c:pt idx="54701">
                  <c:v>44071.03125</c:v>
                </c:pt>
                <c:pt idx="54702">
                  <c:v>44071.052083333336</c:v>
                </c:pt>
                <c:pt idx="54703">
                  <c:v>44071.072916666664</c:v>
                </c:pt>
                <c:pt idx="54704">
                  <c:v>44071.09375</c:v>
                </c:pt>
                <c:pt idx="54705">
                  <c:v>44071.114583333336</c:v>
                </c:pt>
                <c:pt idx="54706">
                  <c:v>44071.135416666664</c:v>
                </c:pt>
                <c:pt idx="54707">
                  <c:v>44071.15625</c:v>
                </c:pt>
                <c:pt idx="54708">
                  <c:v>44071.177083333336</c:v>
                </c:pt>
                <c:pt idx="54709">
                  <c:v>44071.197916666664</c:v>
                </c:pt>
                <c:pt idx="54710">
                  <c:v>44071.21875</c:v>
                </c:pt>
                <c:pt idx="54711">
                  <c:v>44071.239583333336</c:v>
                </c:pt>
                <c:pt idx="54712">
                  <c:v>44071.260416666664</c:v>
                </c:pt>
                <c:pt idx="54713">
                  <c:v>44071.28125</c:v>
                </c:pt>
                <c:pt idx="54714">
                  <c:v>44071.302083333336</c:v>
                </c:pt>
                <c:pt idx="54715">
                  <c:v>44071.322916666664</c:v>
                </c:pt>
                <c:pt idx="54716">
                  <c:v>44071.34375</c:v>
                </c:pt>
                <c:pt idx="54717">
                  <c:v>44071.364583333336</c:v>
                </c:pt>
                <c:pt idx="54718">
                  <c:v>44071.385416666664</c:v>
                </c:pt>
                <c:pt idx="54719">
                  <c:v>44071.40625</c:v>
                </c:pt>
                <c:pt idx="54720">
                  <c:v>44071.427083333336</c:v>
                </c:pt>
                <c:pt idx="54721">
                  <c:v>44071.447916666664</c:v>
                </c:pt>
                <c:pt idx="54722">
                  <c:v>44071.46875</c:v>
                </c:pt>
                <c:pt idx="54723">
                  <c:v>44071.489583333336</c:v>
                </c:pt>
                <c:pt idx="54724">
                  <c:v>44071.510416666664</c:v>
                </c:pt>
                <c:pt idx="54725">
                  <c:v>44071.53125</c:v>
                </c:pt>
                <c:pt idx="54726">
                  <c:v>44071.552083333336</c:v>
                </c:pt>
                <c:pt idx="54727">
                  <c:v>44071.572916666664</c:v>
                </c:pt>
                <c:pt idx="54728">
                  <c:v>44071.59375</c:v>
                </c:pt>
                <c:pt idx="54729">
                  <c:v>44071.614583333336</c:v>
                </c:pt>
                <c:pt idx="54730">
                  <c:v>44071.635416666664</c:v>
                </c:pt>
                <c:pt idx="54731">
                  <c:v>44071.65625</c:v>
                </c:pt>
                <c:pt idx="54732">
                  <c:v>44071.677083333336</c:v>
                </c:pt>
                <c:pt idx="54733">
                  <c:v>44071.697916666664</c:v>
                </c:pt>
                <c:pt idx="54734">
                  <c:v>44071.71875</c:v>
                </c:pt>
                <c:pt idx="54735">
                  <c:v>44071.739583333336</c:v>
                </c:pt>
                <c:pt idx="54736">
                  <c:v>44071.760416666664</c:v>
                </c:pt>
                <c:pt idx="54737">
                  <c:v>44071.78125</c:v>
                </c:pt>
                <c:pt idx="54738">
                  <c:v>44071.802083333336</c:v>
                </c:pt>
                <c:pt idx="54739">
                  <c:v>44071.822916666664</c:v>
                </c:pt>
                <c:pt idx="54740">
                  <c:v>44071.84375</c:v>
                </c:pt>
                <c:pt idx="54741">
                  <c:v>44071.864583333336</c:v>
                </c:pt>
                <c:pt idx="54742">
                  <c:v>44071.885416666664</c:v>
                </c:pt>
                <c:pt idx="54743">
                  <c:v>44071.90625</c:v>
                </c:pt>
                <c:pt idx="54744">
                  <c:v>44071.927083333336</c:v>
                </c:pt>
                <c:pt idx="54745">
                  <c:v>44071.947916666664</c:v>
                </c:pt>
                <c:pt idx="54746">
                  <c:v>44071.96875</c:v>
                </c:pt>
                <c:pt idx="54747">
                  <c:v>44071.989583333336</c:v>
                </c:pt>
                <c:pt idx="54748">
                  <c:v>44072.010416666664</c:v>
                </c:pt>
                <c:pt idx="54749">
                  <c:v>44072.03125</c:v>
                </c:pt>
                <c:pt idx="54750">
                  <c:v>44072.052083333336</c:v>
                </c:pt>
                <c:pt idx="54751">
                  <c:v>44072.072916666664</c:v>
                </c:pt>
                <c:pt idx="54752">
                  <c:v>44072.09375</c:v>
                </c:pt>
                <c:pt idx="54753">
                  <c:v>44072.114583333336</c:v>
                </c:pt>
                <c:pt idx="54754">
                  <c:v>44072.135416666664</c:v>
                </c:pt>
                <c:pt idx="54755">
                  <c:v>44072.15625</c:v>
                </c:pt>
                <c:pt idx="54756">
                  <c:v>44072.177083333336</c:v>
                </c:pt>
                <c:pt idx="54757">
                  <c:v>44072.197916666664</c:v>
                </c:pt>
                <c:pt idx="54758">
                  <c:v>44072.21875</c:v>
                </c:pt>
                <c:pt idx="54759">
                  <c:v>44072.239583333336</c:v>
                </c:pt>
                <c:pt idx="54760">
                  <c:v>44072.260416666664</c:v>
                </c:pt>
                <c:pt idx="54761">
                  <c:v>44072.28125</c:v>
                </c:pt>
                <c:pt idx="54762">
                  <c:v>44072.302083333336</c:v>
                </c:pt>
                <c:pt idx="54763">
                  <c:v>44072.322916666664</c:v>
                </c:pt>
                <c:pt idx="54764">
                  <c:v>44072.34375</c:v>
                </c:pt>
                <c:pt idx="54765">
                  <c:v>44072.364583333336</c:v>
                </c:pt>
                <c:pt idx="54766">
                  <c:v>44072.385416666664</c:v>
                </c:pt>
                <c:pt idx="54767">
                  <c:v>44072.40625</c:v>
                </c:pt>
                <c:pt idx="54768">
                  <c:v>44072.427083333336</c:v>
                </c:pt>
                <c:pt idx="54769">
                  <c:v>44072.447916666664</c:v>
                </c:pt>
                <c:pt idx="54770">
                  <c:v>44072.46875</c:v>
                </c:pt>
                <c:pt idx="54771">
                  <c:v>44072.489583333336</c:v>
                </c:pt>
                <c:pt idx="54772">
                  <c:v>44072.510416666664</c:v>
                </c:pt>
                <c:pt idx="54773">
                  <c:v>44072.53125</c:v>
                </c:pt>
                <c:pt idx="54774">
                  <c:v>44072.552083333336</c:v>
                </c:pt>
                <c:pt idx="54775">
                  <c:v>44072.572916666664</c:v>
                </c:pt>
                <c:pt idx="54776">
                  <c:v>44072.59375</c:v>
                </c:pt>
                <c:pt idx="54777">
                  <c:v>44072.614583333336</c:v>
                </c:pt>
                <c:pt idx="54778">
                  <c:v>44072.635416666664</c:v>
                </c:pt>
                <c:pt idx="54779">
                  <c:v>44072.65625</c:v>
                </c:pt>
                <c:pt idx="54780">
                  <c:v>44072.677083333336</c:v>
                </c:pt>
                <c:pt idx="54781">
                  <c:v>44072.697916666664</c:v>
                </c:pt>
                <c:pt idx="54782">
                  <c:v>44072.71875</c:v>
                </c:pt>
                <c:pt idx="54783">
                  <c:v>44072.739583333336</c:v>
                </c:pt>
                <c:pt idx="54784">
                  <c:v>44072.760416666664</c:v>
                </c:pt>
                <c:pt idx="54785">
                  <c:v>44072.78125</c:v>
                </c:pt>
                <c:pt idx="54786">
                  <c:v>44072.802083333336</c:v>
                </c:pt>
                <c:pt idx="54787">
                  <c:v>44072.822916666664</c:v>
                </c:pt>
                <c:pt idx="54788">
                  <c:v>44072.84375</c:v>
                </c:pt>
                <c:pt idx="54789">
                  <c:v>44072.864583333336</c:v>
                </c:pt>
                <c:pt idx="54790">
                  <c:v>44072.885416666664</c:v>
                </c:pt>
                <c:pt idx="54791">
                  <c:v>44072.90625</c:v>
                </c:pt>
                <c:pt idx="54792">
                  <c:v>44072.927083333336</c:v>
                </c:pt>
                <c:pt idx="54793">
                  <c:v>44072.947916666664</c:v>
                </c:pt>
                <c:pt idx="54794">
                  <c:v>44072.96875</c:v>
                </c:pt>
                <c:pt idx="54795">
                  <c:v>44072.989583333336</c:v>
                </c:pt>
                <c:pt idx="54796">
                  <c:v>44073.010416666664</c:v>
                </c:pt>
                <c:pt idx="54797">
                  <c:v>44073.03125</c:v>
                </c:pt>
                <c:pt idx="54798">
                  <c:v>44073.052083333336</c:v>
                </c:pt>
                <c:pt idx="54799">
                  <c:v>44073.072916666664</c:v>
                </c:pt>
                <c:pt idx="54800">
                  <c:v>44073.09375</c:v>
                </c:pt>
                <c:pt idx="54801">
                  <c:v>44073.114583333336</c:v>
                </c:pt>
                <c:pt idx="54802">
                  <c:v>44073.135416666664</c:v>
                </c:pt>
                <c:pt idx="54803">
                  <c:v>44073.15625</c:v>
                </c:pt>
                <c:pt idx="54804">
                  <c:v>44073.177083333336</c:v>
                </c:pt>
                <c:pt idx="54805">
                  <c:v>44073.197916666664</c:v>
                </c:pt>
                <c:pt idx="54806">
                  <c:v>44073.21875</c:v>
                </c:pt>
                <c:pt idx="54807">
                  <c:v>44073.239583333336</c:v>
                </c:pt>
                <c:pt idx="54808">
                  <c:v>44073.260416666664</c:v>
                </c:pt>
                <c:pt idx="54809">
                  <c:v>44073.28125</c:v>
                </c:pt>
                <c:pt idx="54810">
                  <c:v>44073.302083333336</c:v>
                </c:pt>
                <c:pt idx="54811">
                  <c:v>44073.322916666664</c:v>
                </c:pt>
                <c:pt idx="54812">
                  <c:v>44073.34375</c:v>
                </c:pt>
                <c:pt idx="54813">
                  <c:v>44073.364583333336</c:v>
                </c:pt>
                <c:pt idx="54814">
                  <c:v>44073.385416666664</c:v>
                </c:pt>
                <c:pt idx="54815">
                  <c:v>44073.40625</c:v>
                </c:pt>
                <c:pt idx="54816">
                  <c:v>44073.427083333336</c:v>
                </c:pt>
                <c:pt idx="54817">
                  <c:v>44073.447916666664</c:v>
                </c:pt>
                <c:pt idx="54818">
                  <c:v>44073.46875</c:v>
                </c:pt>
                <c:pt idx="54819">
                  <c:v>44073.489583333336</c:v>
                </c:pt>
                <c:pt idx="54820">
                  <c:v>44073.510416666664</c:v>
                </c:pt>
                <c:pt idx="54821">
                  <c:v>44073.53125</c:v>
                </c:pt>
                <c:pt idx="54822">
                  <c:v>44073.552083333336</c:v>
                </c:pt>
                <c:pt idx="54823">
                  <c:v>44073.572916666664</c:v>
                </c:pt>
                <c:pt idx="54824">
                  <c:v>44073.59375</c:v>
                </c:pt>
                <c:pt idx="54825">
                  <c:v>44073.614583333336</c:v>
                </c:pt>
                <c:pt idx="54826">
                  <c:v>44073.635416666664</c:v>
                </c:pt>
                <c:pt idx="54827">
                  <c:v>44073.65625</c:v>
                </c:pt>
                <c:pt idx="54828">
                  <c:v>44073.677083333336</c:v>
                </c:pt>
                <c:pt idx="54829">
                  <c:v>44073.697916666664</c:v>
                </c:pt>
                <c:pt idx="54830">
                  <c:v>44073.71875</c:v>
                </c:pt>
                <c:pt idx="54831">
                  <c:v>44073.739583333336</c:v>
                </c:pt>
                <c:pt idx="54832">
                  <c:v>44073.760416666664</c:v>
                </c:pt>
                <c:pt idx="54833">
                  <c:v>44073.78125</c:v>
                </c:pt>
                <c:pt idx="54834">
                  <c:v>44073.802083333336</c:v>
                </c:pt>
                <c:pt idx="54835">
                  <c:v>44073.822916666664</c:v>
                </c:pt>
                <c:pt idx="54836">
                  <c:v>44073.84375</c:v>
                </c:pt>
                <c:pt idx="54837">
                  <c:v>44073.864583333336</c:v>
                </c:pt>
                <c:pt idx="54838">
                  <c:v>44073.885416666664</c:v>
                </c:pt>
                <c:pt idx="54839">
                  <c:v>44073.90625</c:v>
                </c:pt>
                <c:pt idx="54840">
                  <c:v>44073.927083333336</c:v>
                </c:pt>
                <c:pt idx="54841">
                  <c:v>44073.947916666664</c:v>
                </c:pt>
                <c:pt idx="54842">
                  <c:v>44073.96875</c:v>
                </c:pt>
                <c:pt idx="54843">
                  <c:v>44073.989583333336</c:v>
                </c:pt>
                <c:pt idx="54844">
                  <c:v>44074.010416666664</c:v>
                </c:pt>
                <c:pt idx="54845">
                  <c:v>44074.03125</c:v>
                </c:pt>
                <c:pt idx="54846">
                  <c:v>44074.052083333336</c:v>
                </c:pt>
                <c:pt idx="54847">
                  <c:v>44074.072916666664</c:v>
                </c:pt>
                <c:pt idx="54848">
                  <c:v>44074.09375</c:v>
                </c:pt>
                <c:pt idx="54849">
                  <c:v>44074.114583333336</c:v>
                </c:pt>
                <c:pt idx="54850">
                  <c:v>44074.135416666664</c:v>
                </c:pt>
                <c:pt idx="54851">
                  <c:v>44074.15625</c:v>
                </c:pt>
                <c:pt idx="54852">
                  <c:v>44074.177083333336</c:v>
                </c:pt>
                <c:pt idx="54853">
                  <c:v>44074.197916666664</c:v>
                </c:pt>
                <c:pt idx="54854">
                  <c:v>44074.21875</c:v>
                </c:pt>
                <c:pt idx="54855">
                  <c:v>44074.239583333336</c:v>
                </c:pt>
                <c:pt idx="54856">
                  <c:v>44074.260416666664</c:v>
                </c:pt>
                <c:pt idx="54857">
                  <c:v>44074.28125</c:v>
                </c:pt>
                <c:pt idx="54858">
                  <c:v>44074.302083333336</c:v>
                </c:pt>
                <c:pt idx="54859">
                  <c:v>44074.322916666664</c:v>
                </c:pt>
                <c:pt idx="54860">
                  <c:v>44074.34375</c:v>
                </c:pt>
                <c:pt idx="54861">
                  <c:v>44074.364583333336</c:v>
                </c:pt>
                <c:pt idx="54862">
                  <c:v>44074.385416666664</c:v>
                </c:pt>
                <c:pt idx="54863">
                  <c:v>44074.40625</c:v>
                </c:pt>
                <c:pt idx="54864">
                  <c:v>44074.427083333336</c:v>
                </c:pt>
                <c:pt idx="54865">
                  <c:v>44074.447916666664</c:v>
                </c:pt>
                <c:pt idx="54866">
                  <c:v>44074.46875</c:v>
                </c:pt>
                <c:pt idx="54867">
                  <c:v>44074.489583333336</c:v>
                </c:pt>
                <c:pt idx="54868">
                  <c:v>44074.510416666664</c:v>
                </c:pt>
                <c:pt idx="54869">
                  <c:v>44074.53125</c:v>
                </c:pt>
                <c:pt idx="54870">
                  <c:v>44074.552083333336</c:v>
                </c:pt>
                <c:pt idx="54871">
                  <c:v>44074.572916666664</c:v>
                </c:pt>
                <c:pt idx="54872">
                  <c:v>44074.59375</c:v>
                </c:pt>
                <c:pt idx="54873">
                  <c:v>44074.614583333336</c:v>
                </c:pt>
                <c:pt idx="54874">
                  <c:v>44074.635416666664</c:v>
                </c:pt>
                <c:pt idx="54875">
                  <c:v>44074.65625</c:v>
                </c:pt>
                <c:pt idx="54876">
                  <c:v>44074.677083333336</c:v>
                </c:pt>
                <c:pt idx="54877">
                  <c:v>44074.697916666664</c:v>
                </c:pt>
                <c:pt idx="54878">
                  <c:v>44074.71875</c:v>
                </c:pt>
                <c:pt idx="54879">
                  <c:v>44074.739583333336</c:v>
                </c:pt>
                <c:pt idx="54880">
                  <c:v>44074.760416666664</c:v>
                </c:pt>
                <c:pt idx="54881">
                  <c:v>44074.78125</c:v>
                </c:pt>
                <c:pt idx="54882">
                  <c:v>44074.802083333336</c:v>
                </c:pt>
                <c:pt idx="54883">
                  <c:v>44074.822916666664</c:v>
                </c:pt>
                <c:pt idx="54884">
                  <c:v>44074.84375</c:v>
                </c:pt>
                <c:pt idx="54885">
                  <c:v>44074.864583333336</c:v>
                </c:pt>
                <c:pt idx="54886">
                  <c:v>44074.885416666664</c:v>
                </c:pt>
                <c:pt idx="54887">
                  <c:v>44074.90625</c:v>
                </c:pt>
                <c:pt idx="54888">
                  <c:v>44074.927083333336</c:v>
                </c:pt>
                <c:pt idx="54889">
                  <c:v>44074.947916666664</c:v>
                </c:pt>
                <c:pt idx="54890">
                  <c:v>44074.96875</c:v>
                </c:pt>
                <c:pt idx="54891">
                  <c:v>44074.989583333336</c:v>
                </c:pt>
                <c:pt idx="54892">
                  <c:v>44075.010416666664</c:v>
                </c:pt>
                <c:pt idx="54893">
                  <c:v>44075.03125</c:v>
                </c:pt>
                <c:pt idx="54894">
                  <c:v>44075.052083333336</c:v>
                </c:pt>
                <c:pt idx="54895">
                  <c:v>44075.072916666664</c:v>
                </c:pt>
                <c:pt idx="54896">
                  <c:v>44075.09375</c:v>
                </c:pt>
                <c:pt idx="54897">
                  <c:v>44075.114583333336</c:v>
                </c:pt>
                <c:pt idx="54898">
                  <c:v>44075.135416666664</c:v>
                </c:pt>
                <c:pt idx="54899">
                  <c:v>44075.15625</c:v>
                </c:pt>
                <c:pt idx="54900">
                  <c:v>44075.177083333336</c:v>
                </c:pt>
                <c:pt idx="54901">
                  <c:v>44075.197916666664</c:v>
                </c:pt>
                <c:pt idx="54902">
                  <c:v>44075.21875</c:v>
                </c:pt>
                <c:pt idx="54903">
                  <c:v>44075.239583333336</c:v>
                </c:pt>
                <c:pt idx="54904">
                  <c:v>44075.260416666664</c:v>
                </c:pt>
                <c:pt idx="54905">
                  <c:v>44075.28125</c:v>
                </c:pt>
                <c:pt idx="54906">
                  <c:v>44075.302083333336</c:v>
                </c:pt>
                <c:pt idx="54907">
                  <c:v>44075.322916666664</c:v>
                </c:pt>
                <c:pt idx="54908">
                  <c:v>44075.34375</c:v>
                </c:pt>
                <c:pt idx="54909">
                  <c:v>44075.364583333336</c:v>
                </c:pt>
                <c:pt idx="54910">
                  <c:v>44075.385416666664</c:v>
                </c:pt>
                <c:pt idx="54911">
                  <c:v>44075.40625</c:v>
                </c:pt>
                <c:pt idx="54912">
                  <c:v>44075.427083333336</c:v>
                </c:pt>
                <c:pt idx="54913">
                  <c:v>44075.447916666664</c:v>
                </c:pt>
                <c:pt idx="54914">
                  <c:v>44075.46875</c:v>
                </c:pt>
                <c:pt idx="54915">
                  <c:v>44075.489583333336</c:v>
                </c:pt>
                <c:pt idx="54916">
                  <c:v>44075.510416666664</c:v>
                </c:pt>
                <c:pt idx="54917">
                  <c:v>44075.53125</c:v>
                </c:pt>
                <c:pt idx="54918">
                  <c:v>44075.552083333336</c:v>
                </c:pt>
                <c:pt idx="54919">
                  <c:v>44075.572916666664</c:v>
                </c:pt>
                <c:pt idx="54920">
                  <c:v>44075.59375</c:v>
                </c:pt>
                <c:pt idx="54921">
                  <c:v>44075.614583333336</c:v>
                </c:pt>
                <c:pt idx="54922">
                  <c:v>44075.635416666664</c:v>
                </c:pt>
                <c:pt idx="54923">
                  <c:v>44075.65625</c:v>
                </c:pt>
                <c:pt idx="54924">
                  <c:v>44075.677083333336</c:v>
                </c:pt>
                <c:pt idx="54925">
                  <c:v>44075.697916666664</c:v>
                </c:pt>
                <c:pt idx="54926">
                  <c:v>44075.71875</c:v>
                </c:pt>
                <c:pt idx="54927">
                  <c:v>44075.739583333336</c:v>
                </c:pt>
                <c:pt idx="54928">
                  <c:v>44075.760416666664</c:v>
                </c:pt>
                <c:pt idx="54929">
                  <c:v>44075.78125</c:v>
                </c:pt>
                <c:pt idx="54930">
                  <c:v>44075.802083333336</c:v>
                </c:pt>
                <c:pt idx="54931">
                  <c:v>44075.822916666664</c:v>
                </c:pt>
                <c:pt idx="54932">
                  <c:v>44075.84375</c:v>
                </c:pt>
                <c:pt idx="54933">
                  <c:v>44075.864583333336</c:v>
                </c:pt>
                <c:pt idx="54934">
                  <c:v>44075.885416666664</c:v>
                </c:pt>
                <c:pt idx="54935">
                  <c:v>44075.90625</c:v>
                </c:pt>
                <c:pt idx="54936">
                  <c:v>44075.927083333336</c:v>
                </c:pt>
                <c:pt idx="54937">
                  <c:v>44075.947916666664</c:v>
                </c:pt>
                <c:pt idx="54938">
                  <c:v>44075.96875</c:v>
                </c:pt>
                <c:pt idx="54939">
                  <c:v>44075.989583333336</c:v>
                </c:pt>
                <c:pt idx="54940">
                  <c:v>44076.010416666664</c:v>
                </c:pt>
                <c:pt idx="54941">
                  <c:v>44076.03125</c:v>
                </c:pt>
                <c:pt idx="54942">
                  <c:v>44076.052083333336</c:v>
                </c:pt>
                <c:pt idx="54943">
                  <c:v>44076.072916666664</c:v>
                </c:pt>
                <c:pt idx="54944">
                  <c:v>44076.09375</c:v>
                </c:pt>
                <c:pt idx="54945">
                  <c:v>44076.114583333336</c:v>
                </c:pt>
                <c:pt idx="54946">
                  <c:v>44076.135416666664</c:v>
                </c:pt>
                <c:pt idx="54947">
                  <c:v>44076.15625</c:v>
                </c:pt>
                <c:pt idx="54948">
                  <c:v>44076.177083333336</c:v>
                </c:pt>
                <c:pt idx="54949">
                  <c:v>44076.197916666664</c:v>
                </c:pt>
                <c:pt idx="54950">
                  <c:v>44076.21875</c:v>
                </c:pt>
                <c:pt idx="54951">
                  <c:v>44076.239583333336</c:v>
                </c:pt>
                <c:pt idx="54952">
                  <c:v>44076.260416666664</c:v>
                </c:pt>
                <c:pt idx="54953">
                  <c:v>44076.28125</c:v>
                </c:pt>
                <c:pt idx="54954">
                  <c:v>44076.302083333336</c:v>
                </c:pt>
                <c:pt idx="54955">
                  <c:v>44076.322916666664</c:v>
                </c:pt>
                <c:pt idx="54956">
                  <c:v>44076.34375</c:v>
                </c:pt>
                <c:pt idx="54957">
                  <c:v>44076.364583333336</c:v>
                </c:pt>
                <c:pt idx="54958">
                  <c:v>44076.385416666664</c:v>
                </c:pt>
                <c:pt idx="54959">
                  <c:v>44076.40625</c:v>
                </c:pt>
                <c:pt idx="54960">
                  <c:v>44076.427083333336</c:v>
                </c:pt>
                <c:pt idx="54961">
                  <c:v>44076.447916666664</c:v>
                </c:pt>
                <c:pt idx="54962">
                  <c:v>44076.46875</c:v>
                </c:pt>
                <c:pt idx="54963">
                  <c:v>44076.489583333336</c:v>
                </c:pt>
                <c:pt idx="54964">
                  <c:v>44076.510416666664</c:v>
                </c:pt>
                <c:pt idx="54965">
                  <c:v>44076.53125</c:v>
                </c:pt>
                <c:pt idx="54966">
                  <c:v>44076.552083333336</c:v>
                </c:pt>
                <c:pt idx="54967">
                  <c:v>44076.572916666664</c:v>
                </c:pt>
                <c:pt idx="54968">
                  <c:v>44076.59375</c:v>
                </c:pt>
                <c:pt idx="54969">
                  <c:v>44076.614583333336</c:v>
                </c:pt>
                <c:pt idx="54970">
                  <c:v>44076.635416666664</c:v>
                </c:pt>
                <c:pt idx="54971">
                  <c:v>44076.65625</c:v>
                </c:pt>
                <c:pt idx="54972">
                  <c:v>44076.677083333336</c:v>
                </c:pt>
                <c:pt idx="54973">
                  <c:v>44076.697916666664</c:v>
                </c:pt>
                <c:pt idx="54974">
                  <c:v>44076.71875</c:v>
                </c:pt>
                <c:pt idx="54975">
                  <c:v>44076.739583333336</c:v>
                </c:pt>
                <c:pt idx="54976">
                  <c:v>44076.760416666664</c:v>
                </c:pt>
                <c:pt idx="54977">
                  <c:v>44076.78125</c:v>
                </c:pt>
                <c:pt idx="54978">
                  <c:v>44076.802083333336</c:v>
                </c:pt>
                <c:pt idx="54979">
                  <c:v>44076.822916666664</c:v>
                </c:pt>
                <c:pt idx="54980">
                  <c:v>44076.84375</c:v>
                </c:pt>
                <c:pt idx="54981">
                  <c:v>44076.864583333336</c:v>
                </c:pt>
                <c:pt idx="54982">
                  <c:v>44076.885416666664</c:v>
                </c:pt>
                <c:pt idx="54983">
                  <c:v>44076.90625</c:v>
                </c:pt>
                <c:pt idx="54984">
                  <c:v>44076.927083333336</c:v>
                </c:pt>
                <c:pt idx="54985">
                  <c:v>44076.947916666664</c:v>
                </c:pt>
                <c:pt idx="54986">
                  <c:v>44076.96875</c:v>
                </c:pt>
                <c:pt idx="54987">
                  <c:v>44076.989583333336</c:v>
                </c:pt>
                <c:pt idx="54988">
                  <c:v>44077.010416666664</c:v>
                </c:pt>
                <c:pt idx="54989">
                  <c:v>44077.03125</c:v>
                </c:pt>
                <c:pt idx="54990">
                  <c:v>44077.052083333336</c:v>
                </c:pt>
                <c:pt idx="54991">
                  <c:v>44077.072916666664</c:v>
                </c:pt>
                <c:pt idx="54992">
                  <c:v>44077.09375</c:v>
                </c:pt>
                <c:pt idx="54993">
                  <c:v>44077.114583333336</c:v>
                </c:pt>
                <c:pt idx="54994">
                  <c:v>44077.135416666664</c:v>
                </c:pt>
                <c:pt idx="54995">
                  <c:v>44077.15625</c:v>
                </c:pt>
                <c:pt idx="54996">
                  <c:v>44077.177083333336</c:v>
                </c:pt>
                <c:pt idx="54997">
                  <c:v>44077.197916666664</c:v>
                </c:pt>
                <c:pt idx="54998">
                  <c:v>44077.21875</c:v>
                </c:pt>
                <c:pt idx="54999">
                  <c:v>44077.239583333336</c:v>
                </c:pt>
                <c:pt idx="55000">
                  <c:v>44077.260416666664</c:v>
                </c:pt>
                <c:pt idx="55001">
                  <c:v>44077.28125</c:v>
                </c:pt>
                <c:pt idx="55002">
                  <c:v>44077.302083333336</c:v>
                </c:pt>
                <c:pt idx="55003">
                  <c:v>44077.322916666664</c:v>
                </c:pt>
                <c:pt idx="55004">
                  <c:v>44077.34375</c:v>
                </c:pt>
                <c:pt idx="55005">
                  <c:v>44077.364583333336</c:v>
                </c:pt>
                <c:pt idx="55006">
                  <c:v>44077.385416666664</c:v>
                </c:pt>
                <c:pt idx="55007">
                  <c:v>44077.40625</c:v>
                </c:pt>
                <c:pt idx="55008">
                  <c:v>44077.427083333336</c:v>
                </c:pt>
                <c:pt idx="55009">
                  <c:v>44077.447916666664</c:v>
                </c:pt>
                <c:pt idx="55010">
                  <c:v>44077.46875</c:v>
                </c:pt>
                <c:pt idx="55011">
                  <c:v>44077.489583333336</c:v>
                </c:pt>
                <c:pt idx="55012">
                  <c:v>44077.510416666664</c:v>
                </c:pt>
                <c:pt idx="55013">
                  <c:v>44077.53125</c:v>
                </c:pt>
                <c:pt idx="55014">
                  <c:v>44077.552083333336</c:v>
                </c:pt>
                <c:pt idx="55015">
                  <c:v>44077.572916666664</c:v>
                </c:pt>
                <c:pt idx="55016">
                  <c:v>44077.59375</c:v>
                </c:pt>
                <c:pt idx="55017">
                  <c:v>44077.614583333336</c:v>
                </c:pt>
                <c:pt idx="55018">
                  <c:v>44077.635416666664</c:v>
                </c:pt>
                <c:pt idx="55019">
                  <c:v>44077.65625</c:v>
                </c:pt>
                <c:pt idx="55020">
                  <c:v>44077.677083333336</c:v>
                </c:pt>
                <c:pt idx="55021">
                  <c:v>44077.697916666664</c:v>
                </c:pt>
                <c:pt idx="55022">
                  <c:v>44077.71875</c:v>
                </c:pt>
                <c:pt idx="55023">
                  <c:v>44077.739583333336</c:v>
                </c:pt>
                <c:pt idx="55024">
                  <c:v>44077.760416666664</c:v>
                </c:pt>
                <c:pt idx="55025">
                  <c:v>44077.78125</c:v>
                </c:pt>
                <c:pt idx="55026">
                  <c:v>44077.802083333336</c:v>
                </c:pt>
                <c:pt idx="55027">
                  <c:v>44077.822916666664</c:v>
                </c:pt>
                <c:pt idx="55028">
                  <c:v>44077.84375</c:v>
                </c:pt>
                <c:pt idx="55029">
                  <c:v>44077.864583333336</c:v>
                </c:pt>
                <c:pt idx="55030">
                  <c:v>44077.885416666664</c:v>
                </c:pt>
                <c:pt idx="55031">
                  <c:v>44077.90625</c:v>
                </c:pt>
                <c:pt idx="55032">
                  <c:v>44077.927083333336</c:v>
                </c:pt>
                <c:pt idx="55033">
                  <c:v>44077.947916666664</c:v>
                </c:pt>
                <c:pt idx="55034">
                  <c:v>44077.96875</c:v>
                </c:pt>
                <c:pt idx="55035">
                  <c:v>44077.989583333336</c:v>
                </c:pt>
                <c:pt idx="55036">
                  <c:v>44078.010416666664</c:v>
                </c:pt>
                <c:pt idx="55037">
                  <c:v>44078.03125</c:v>
                </c:pt>
                <c:pt idx="55038">
                  <c:v>44078.052083333336</c:v>
                </c:pt>
                <c:pt idx="55039">
                  <c:v>44078.072916666664</c:v>
                </c:pt>
                <c:pt idx="55040">
                  <c:v>44078.09375</c:v>
                </c:pt>
                <c:pt idx="55041">
                  <c:v>44078.114583333336</c:v>
                </c:pt>
                <c:pt idx="55042">
                  <c:v>44078.135416666664</c:v>
                </c:pt>
                <c:pt idx="55043">
                  <c:v>44078.15625</c:v>
                </c:pt>
                <c:pt idx="55044">
                  <c:v>44078.177083333336</c:v>
                </c:pt>
                <c:pt idx="55045">
                  <c:v>44078.197916666664</c:v>
                </c:pt>
                <c:pt idx="55046">
                  <c:v>44078.21875</c:v>
                </c:pt>
                <c:pt idx="55047">
                  <c:v>44078.239583333336</c:v>
                </c:pt>
                <c:pt idx="55048">
                  <c:v>44078.260416666664</c:v>
                </c:pt>
                <c:pt idx="55049">
                  <c:v>44078.28125</c:v>
                </c:pt>
                <c:pt idx="55050">
                  <c:v>44078.302083333336</c:v>
                </c:pt>
                <c:pt idx="55051">
                  <c:v>44078.322916666664</c:v>
                </c:pt>
                <c:pt idx="55052">
                  <c:v>44078.34375</c:v>
                </c:pt>
                <c:pt idx="55053">
                  <c:v>44078.364583333336</c:v>
                </c:pt>
                <c:pt idx="55054">
                  <c:v>44078.385416666664</c:v>
                </c:pt>
                <c:pt idx="55055">
                  <c:v>44078.40625</c:v>
                </c:pt>
                <c:pt idx="55056">
                  <c:v>44078.427083333336</c:v>
                </c:pt>
                <c:pt idx="55057">
                  <c:v>44078.447916666664</c:v>
                </c:pt>
                <c:pt idx="55058">
                  <c:v>44078.46875</c:v>
                </c:pt>
                <c:pt idx="55059">
                  <c:v>44078.489583333336</c:v>
                </c:pt>
                <c:pt idx="55060">
                  <c:v>44078.510416666664</c:v>
                </c:pt>
                <c:pt idx="55061">
                  <c:v>44078.53125</c:v>
                </c:pt>
                <c:pt idx="55062">
                  <c:v>44078.552083333336</c:v>
                </c:pt>
                <c:pt idx="55063">
                  <c:v>44078.572916666664</c:v>
                </c:pt>
                <c:pt idx="55064">
                  <c:v>44078.59375</c:v>
                </c:pt>
                <c:pt idx="55065">
                  <c:v>44078.614583333336</c:v>
                </c:pt>
                <c:pt idx="55066">
                  <c:v>44078.635416666664</c:v>
                </c:pt>
                <c:pt idx="55067">
                  <c:v>44078.65625</c:v>
                </c:pt>
                <c:pt idx="55068">
                  <c:v>44078.677083333336</c:v>
                </c:pt>
                <c:pt idx="55069">
                  <c:v>44078.697916666664</c:v>
                </c:pt>
                <c:pt idx="55070">
                  <c:v>44078.71875</c:v>
                </c:pt>
                <c:pt idx="55071">
                  <c:v>44078.739583333336</c:v>
                </c:pt>
                <c:pt idx="55072">
                  <c:v>44078.760416666664</c:v>
                </c:pt>
                <c:pt idx="55073">
                  <c:v>44078.78125</c:v>
                </c:pt>
                <c:pt idx="55074">
                  <c:v>44078.802083333336</c:v>
                </c:pt>
                <c:pt idx="55075">
                  <c:v>44078.822916666664</c:v>
                </c:pt>
                <c:pt idx="55076">
                  <c:v>44078.84375</c:v>
                </c:pt>
                <c:pt idx="55077">
                  <c:v>44078.864583333336</c:v>
                </c:pt>
                <c:pt idx="55078">
                  <c:v>44078.885416666664</c:v>
                </c:pt>
                <c:pt idx="55079">
                  <c:v>44078.90625</c:v>
                </c:pt>
                <c:pt idx="55080">
                  <c:v>44078.927083333336</c:v>
                </c:pt>
                <c:pt idx="55081">
                  <c:v>44078.947916666664</c:v>
                </c:pt>
                <c:pt idx="55082">
                  <c:v>44078.96875</c:v>
                </c:pt>
                <c:pt idx="55083">
                  <c:v>44078.989583333336</c:v>
                </c:pt>
                <c:pt idx="55084">
                  <c:v>44079.010416666664</c:v>
                </c:pt>
                <c:pt idx="55085">
                  <c:v>44079.03125</c:v>
                </c:pt>
                <c:pt idx="55086">
                  <c:v>44079.052083333336</c:v>
                </c:pt>
                <c:pt idx="55087">
                  <c:v>44079.072916666664</c:v>
                </c:pt>
                <c:pt idx="55088">
                  <c:v>44079.09375</c:v>
                </c:pt>
                <c:pt idx="55089">
                  <c:v>44079.114583333336</c:v>
                </c:pt>
                <c:pt idx="55090">
                  <c:v>44079.135416666664</c:v>
                </c:pt>
                <c:pt idx="55091">
                  <c:v>44079.15625</c:v>
                </c:pt>
                <c:pt idx="55092">
                  <c:v>44079.177083333336</c:v>
                </c:pt>
                <c:pt idx="55093">
                  <c:v>44079.197916666664</c:v>
                </c:pt>
                <c:pt idx="55094">
                  <c:v>44079.21875</c:v>
                </c:pt>
                <c:pt idx="55095">
                  <c:v>44079.239583333336</c:v>
                </c:pt>
                <c:pt idx="55096">
                  <c:v>44079.260416666664</c:v>
                </c:pt>
                <c:pt idx="55097">
                  <c:v>44079.28125</c:v>
                </c:pt>
                <c:pt idx="55098">
                  <c:v>44079.302083333336</c:v>
                </c:pt>
                <c:pt idx="55099">
                  <c:v>44079.322916666664</c:v>
                </c:pt>
                <c:pt idx="55100">
                  <c:v>44079.34375</c:v>
                </c:pt>
                <c:pt idx="55101">
                  <c:v>44079.364583333336</c:v>
                </c:pt>
                <c:pt idx="55102">
                  <c:v>44079.385416666664</c:v>
                </c:pt>
                <c:pt idx="55103">
                  <c:v>44079.40625</c:v>
                </c:pt>
                <c:pt idx="55104">
                  <c:v>44079.427083333336</c:v>
                </c:pt>
                <c:pt idx="55105">
                  <c:v>44079.447916666664</c:v>
                </c:pt>
                <c:pt idx="55106">
                  <c:v>44079.46875</c:v>
                </c:pt>
                <c:pt idx="55107">
                  <c:v>44079.489583333336</c:v>
                </c:pt>
                <c:pt idx="55108">
                  <c:v>44079.510416666664</c:v>
                </c:pt>
                <c:pt idx="55109">
                  <c:v>44079.53125</c:v>
                </c:pt>
                <c:pt idx="55110">
                  <c:v>44079.552083333336</c:v>
                </c:pt>
                <c:pt idx="55111">
                  <c:v>44079.572916666664</c:v>
                </c:pt>
                <c:pt idx="55112">
                  <c:v>44079.59375</c:v>
                </c:pt>
                <c:pt idx="55113">
                  <c:v>44079.614583333336</c:v>
                </c:pt>
                <c:pt idx="55114">
                  <c:v>44079.635416666664</c:v>
                </c:pt>
                <c:pt idx="55115">
                  <c:v>44079.65625</c:v>
                </c:pt>
                <c:pt idx="55116">
                  <c:v>44079.677083333336</c:v>
                </c:pt>
                <c:pt idx="55117">
                  <c:v>44079.697916666664</c:v>
                </c:pt>
                <c:pt idx="55118">
                  <c:v>44079.71875</c:v>
                </c:pt>
                <c:pt idx="55119">
                  <c:v>44079.739583333336</c:v>
                </c:pt>
                <c:pt idx="55120">
                  <c:v>44079.760416666664</c:v>
                </c:pt>
                <c:pt idx="55121">
                  <c:v>44079.78125</c:v>
                </c:pt>
                <c:pt idx="55122">
                  <c:v>44079.802083333336</c:v>
                </c:pt>
                <c:pt idx="55123">
                  <c:v>44079.822916666664</c:v>
                </c:pt>
                <c:pt idx="55124">
                  <c:v>44079.84375</c:v>
                </c:pt>
                <c:pt idx="55125">
                  <c:v>44079.864583333336</c:v>
                </c:pt>
                <c:pt idx="55126">
                  <c:v>44079.885416666664</c:v>
                </c:pt>
                <c:pt idx="55127">
                  <c:v>44079.90625</c:v>
                </c:pt>
                <c:pt idx="55128">
                  <c:v>44079.927083333336</c:v>
                </c:pt>
                <c:pt idx="55129">
                  <c:v>44079.947916666664</c:v>
                </c:pt>
                <c:pt idx="55130">
                  <c:v>44079.96875</c:v>
                </c:pt>
                <c:pt idx="55131">
                  <c:v>44079.989583333336</c:v>
                </c:pt>
                <c:pt idx="55132">
                  <c:v>44080.010416666664</c:v>
                </c:pt>
                <c:pt idx="55133">
                  <c:v>44080.03125</c:v>
                </c:pt>
                <c:pt idx="55134">
                  <c:v>44080.052083333336</c:v>
                </c:pt>
                <c:pt idx="55135">
                  <c:v>44080.072916666664</c:v>
                </c:pt>
                <c:pt idx="55136">
                  <c:v>44080.09375</c:v>
                </c:pt>
                <c:pt idx="55137">
                  <c:v>44080.114583333336</c:v>
                </c:pt>
                <c:pt idx="55138">
                  <c:v>44080.135416666664</c:v>
                </c:pt>
                <c:pt idx="55139">
                  <c:v>44080.15625</c:v>
                </c:pt>
                <c:pt idx="55140">
                  <c:v>44080.177083333336</c:v>
                </c:pt>
                <c:pt idx="55141">
                  <c:v>44080.197916666664</c:v>
                </c:pt>
                <c:pt idx="55142">
                  <c:v>44080.21875</c:v>
                </c:pt>
                <c:pt idx="55143">
                  <c:v>44080.239583333336</c:v>
                </c:pt>
                <c:pt idx="55144">
                  <c:v>44080.260416666664</c:v>
                </c:pt>
                <c:pt idx="55145">
                  <c:v>44080.28125</c:v>
                </c:pt>
                <c:pt idx="55146">
                  <c:v>44080.302083333336</c:v>
                </c:pt>
                <c:pt idx="55147">
                  <c:v>44080.322916666664</c:v>
                </c:pt>
                <c:pt idx="55148">
                  <c:v>44080.34375</c:v>
                </c:pt>
                <c:pt idx="55149">
                  <c:v>44080.364583333336</c:v>
                </c:pt>
                <c:pt idx="55150">
                  <c:v>44080.385416666664</c:v>
                </c:pt>
                <c:pt idx="55151">
                  <c:v>44080.40625</c:v>
                </c:pt>
                <c:pt idx="55152">
                  <c:v>44080.427083333336</c:v>
                </c:pt>
                <c:pt idx="55153">
                  <c:v>44080.447916666664</c:v>
                </c:pt>
                <c:pt idx="55154">
                  <c:v>44080.46875</c:v>
                </c:pt>
                <c:pt idx="55155">
                  <c:v>44080.489583333336</c:v>
                </c:pt>
                <c:pt idx="55156">
                  <c:v>44080.510416666664</c:v>
                </c:pt>
                <c:pt idx="55157">
                  <c:v>44080.53125</c:v>
                </c:pt>
                <c:pt idx="55158">
                  <c:v>44080.552083333336</c:v>
                </c:pt>
                <c:pt idx="55159">
                  <c:v>44080.572916666664</c:v>
                </c:pt>
                <c:pt idx="55160">
                  <c:v>44080.59375</c:v>
                </c:pt>
                <c:pt idx="55161">
                  <c:v>44080.614583333336</c:v>
                </c:pt>
                <c:pt idx="55162">
                  <c:v>44080.635416666664</c:v>
                </c:pt>
                <c:pt idx="55163">
                  <c:v>44080.65625</c:v>
                </c:pt>
                <c:pt idx="55164">
                  <c:v>44080.677083333336</c:v>
                </c:pt>
                <c:pt idx="55165">
                  <c:v>44080.697916666664</c:v>
                </c:pt>
                <c:pt idx="55166">
                  <c:v>44080.71875</c:v>
                </c:pt>
                <c:pt idx="55167">
                  <c:v>44080.739583333336</c:v>
                </c:pt>
                <c:pt idx="55168">
                  <c:v>44080.760416666664</c:v>
                </c:pt>
                <c:pt idx="55169">
                  <c:v>44080.78125</c:v>
                </c:pt>
                <c:pt idx="55170">
                  <c:v>44080.802083333336</c:v>
                </c:pt>
                <c:pt idx="55171">
                  <c:v>44080.822916666664</c:v>
                </c:pt>
                <c:pt idx="55172">
                  <c:v>44080.84375</c:v>
                </c:pt>
                <c:pt idx="55173">
                  <c:v>44080.864583333336</c:v>
                </c:pt>
                <c:pt idx="55174">
                  <c:v>44080.885416666664</c:v>
                </c:pt>
                <c:pt idx="55175">
                  <c:v>44080.90625</c:v>
                </c:pt>
                <c:pt idx="55176">
                  <c:v>44080.927083333336</c:v>
                </c:pt>
                <c:pt idx="55177">
                  <c:v>44080.947916666664</c:v>
                </c:pt>
                <c:pt idx="55178">
                  <c:v>44080.96875</c:v>
                </c:pt>
                <c:pt idx="55179">
                  <c:v>44080.989583333336</c:v>
                </c:pt>
                <c:pt idx="55180">
                  <c:v>44081.010416666664</c:v>
                </c:pt>
                <c:pt idx="55181">
                  <c:v>44081.03125</c:v>
                </c:pt>
                <c:pt idx="55182">
                  <c:v>44081.052083333336</c:v>
                </c:pt>
                <c:pt idx="55183">
                  <c:v>44081.072916666664</c:v>
                </c:pt>
                <c:pt idx="55184">
                  <c:v>44081.09375</c:v>
                </c:pt>
                <c:pt idx="55185">
                  <c:v>44081.114583333336</c:v>
                </c:pt>
                <c:pt idx="55186">
                  <c:v>44081.135416666664</c:v>
                </c:pt>
                <c:pt idx="55187">
                  <c:v>44081.15625</c:v>
                </c:pt>
                <c:pt idx="55188">
                  <c:v>44081.177083333336</c:v>
                </c:pt>
                <c:pt idx="55189">
                  <c:v>44081.197916666664</c:v>
                </c:pt>
                <c:pt idx="55190">
                  <c:v>44081.21875</c:v>
                </c:pt>
                <c:pt idx="55191">
                  <c:v>44081.239583333336</c:v>
                </c:pt>
                <c:pt idx="55192">
                  <c:v>44081.260416666664</c:v>
                </c:pt>
                <c:pt idx="55193">
                  <c:v>44081.28125</c:v>
                </c:pt>
                <c:pt idx="55194">
                  <c:v>44081.302083333336</c:v>
                </c:pt>
                <c:pt idx="55195">
                  <c:v>44081.322916666664</c:v>
                </c:pt>
                <c:pt idx="55196">
                  <c:v>44081.34375</c:v>
                </c:pt>
                <c:pt idx="55197">
                  <c:v>44081.364583333336</c:v>
                </c:pt>
                <c:pt idx="55198">
                  <c:v>44081.385416666664</c:v>
                </c:pt>
                <c:pt idx="55199">
                  <c:v>44081.40625</c:v>
                </c:pt>
                <c:pt idx="55200">
                  <c:v>44081.427083333336</c:v>
                </c:pt>
                <c:pt idx="55201">
                  <c:v>44081.447916666664</c:v>
                </c:pt>
                <c:pt idx="55202">
                  <c:v>44081.46875</c:v>
                </c:pt>
                <c:pt idx="55203">
                  <c:v>44081.489583333336</c:v>
                </c:pt>
                <c:pt idx="55204">
                  <c:v>44081.510416666664</c:v>
                </c:pt>
                <c:pt idx="55205">
                  <c:v>44081.53125</c:v>
                </c:pt>
                <c:pt idx="55206">
                  <c:v>44081.552083333336</c:v>
                </c:pt>
                <c:pt idx="55207">
                  <c:v>44081.572916666664</c:v>
                </c:pt>
                <c:pt idx="55208">
                  <c:v>44081.59375</c:v>
                </c:pt>
                <c:pt idx="55209">
                  <c:v>44081.614583333336</c:v>
                </c:pt>
                <c:pt idx="55210">
                  <c:v>44081.635416666664</c:v>
                </c:pt>
                <c:pt idx="55211">
                  <c:v>44081.65625</c:v>
                </c:pt>
                <c:pt idx="55212">
                  <c:v>44081.677083333336</c:v>
                </c:pt>
                <c:pt idx="55213">
                  <c:v>44081.697916666664</c:v>
                </c:pt>
                <c:pt idx="55214">
                  <c:v>44081.71875</c:v>
                </c:pt>
                <c:pt idx="55215">
                  <c:v>44081.739583333336</c:v>
                </c:pt>
                <c:pt idx="55216">
                  <c:v>44081.760416666664</c:v>
                </c:pt>
                <c:pt idx="55217">
                  <c:v>44081.78125</c:v>
                </c:pt>
                <c:pt idx="55218">
                  <c:v>44081.802083333336</c:v>
                </c:pt>
                <c:pt idx="55219">
                  <c:v>44081.822916666664</c:v>
                </c:pt>
                <c:pt idx="55220">
                  <c:v>44081.84375</c:v>
                </c:pt>
                <c:pt idx="55221">
                  <c:v>44081.864583333336</c:v>
                </c:pt>
                <c:pt idx="55222">
                  <c:v>44081.885416666664</c:v>
                </c:pt>
                <c:pt idx="55223">
                  <c:v>44081.90625</c:v>
                </c:pt>
                <c:pt idx="55224">
                  <c:v>44081.927083333336</c:v>
                </c:pt>
                <c:pt idx="55225">
                  <c:v>44081.947916666664</c:v>
                </c:pt>
                <c:pt idx="55226">
                  <c:v>44081.96875</c:v>
                </c:pt>
                <c:pt idx="55227">
                  <c:v>44081.989583333336</c:v>
                </c:pt>
                <c:pt idx="55228">
                  <c:v>44082.010416666664</c:v>
                </c:pt>
                <c:pt idx="55229">
                  <c:v>44082.03125</c:v>
                </c:pt>
                <c:pt idx="55230">
                  <c:v>44082.052083333336</c:v>
                </c:pt>
                <c:pt idx="55231">
                  <c:v>44082.072916666664</c:v>
                </c:pt>
                <c:pt idx="55232">
                  <c:v>44082.09375</c:v>
                </c:pt>
                <c:pt idx="55233">
                  <c:v>44082.114583333336</c:v>
                </c:pt>
                <c:pt idx="55234">
                  <c:v>44082.135416666664</c:v>
                </c:pt>
                <c:pt idx="55235">
                  <c:v>44082.15625</c:v>
                </c:pt>
                <c:pt idx="55236">
                  <c:v>44082.177083333336</c:v>
                </c:pt>
                <c:pt idx="55237">
                  <c:v>44082.197916666664</c:v>
                </c:pt>
                <c:pt idx="55238">
                  <c:v>44082.21875</c:v>
                </c:pt>
                <c:pt idx="55239">
                  <c:v>44082.239583333336</c:v>
                </c:pt>
                <c:pt idx="55240">
                  <c:v>44082.260416666664</c:v>
                </c:pt>
                <c:pt idx="55241">
                  <c:v>44082.28125</c:v>
                </c:pt>
                <c:pt idx="55242">
                  <c:v>44082.302083333336</c:v>
                </c:pt>
                <c:pt idx="55243">
                  <c:v>44082.322916666664</c:v>
                </c:pt>
                <c:pt idx="55244">
                  <c:v>44082.34375</c:v>
                </c:pt>
                <c:pt idx="55245">
                  <c:v>44082.364583333336</c:v>
                </c:pt>
                <c:pt idx="55246">
                  <c:v>44082.385416666664</c:v>
                </c:pt>
                <c:pt idx="55247">
                  <c:v>44082.40625</c:v>
                </c:pt>
                <c:pt idx="55248">
                  <c:v>44082.427083333336</c:v>
                </c:pt>
                <c:pt idx="55249">
                  <c:v>44082.447916666664</c:v>
                </c:pt>
                <c:pt idx="55250">
                  <c:v>44082.46875</c:v>
                </c:pt>
                <c:pt idx="55251">
                  <c:v>44082.489583333336</c:v>
                </c:pt>
                <c:pt idx="55252">
                  <c:v>44082.510416666664</c:v>
                </c:pt>
                <c:pt idx="55253">
                  <c:v>44082.53125</c:v>
                </c:pt>
                <c:pt idx="55254">
                  <c:v>44082.552083333336</c:v>
                </c:pt>
                <c:pt idx="55255">
                  <c:v>44082.572916666664</c:v>
                </c:pt>
                <c:pt idx="55256">
                  <c:v>44082.59375</c:v>
                </c:pt>
                <c:pt idx="55257">
                  <c:v>44082.614583333336</c:v>
                </c:pt>
                <c:pt idx="55258">
                  <c:v>44082.635416666664</c:v>
                </c:pt>
                <c:pt idx="55259">
                  <c:v>44082.65625</c:v>
                </c:pt>
                <c:pt idx="55260">
                  <c:v>44082.677083333336</c:v>
                </c:pt>
                <c:pt idx="55261">
                  <c:v>44082.697916666664</c:v>
                </c:pt>
                <c:pt idx="55262">
                  <c:v>44082.71875</c:v>
                </c:pt>
                <c:pt idx="55263">
                  <c:v>44082.739583333336</c:v>
                </c:pt>
                <c:pt idx="55264">
                  <c:v>44082.760416666664</c:v>
                </c:pt>
                <c:pt idx="55265">
                  <c:v>44082.78125</c:v>
                </c:pt>
                <c:pt idx="55266">
                  <c:v>44082.802083333336</c:v>
                </c:pt>
                <c:pt idx="55267">
                  <c:v>44082.822916666664</c:v>
                </c:pt>
                <c:pt idx="55268">
                  <c:v>44082.84375</c:v>
                </c:pt>
                <c:pt idx="55269">
                  <c:v>44082.864583333336</c:v>
                </c:pt>
                <c:pt idx="55270">
                  <c:v>44082.885416666664</c:v>
                </c:pt>
                <c:pt idx="55271">
                  <c:v>44082.90625</c:v>
                </c:pt>
                <c:pt idx="55272">
                  <c:v>44082.927083333336</c:v>
                </c:pt>
                <c:pt idx="55273">
                  <c:v>44082.947916666664</c:v>
                </c:pt>
                <c:pt idx="55274">
                  <c:v>44082.96875</c:v>
                </c:pt>
                <c:pt idx="55275">
                  <c:v>44082.989583333336</c:v>
                </c:pt>
                <c:pt idx="55276">
                  <c:v>44083.010416666664</c:v>
                </c:pt>
                <c:pt idx="55277">
                  <c:v>44083.03125</c:v>
                </c:pt>
                <c:pt idx="55278">
                  <c:v>44083.052083333336</c:v>
                </c:pt>
                <c:pt idx="55279">
                  <c:v>44083.072916666664</c:v>
                </c:pt>
                <c:pt idx="55280">
                  <c:v>44083.09375</c:v>
                </c:pt>
                <c:pt idx="55281">
                  <c:v>44083.114583333336</c:v>
                </c:pt>
                <c:pt idx="55282">
                  <c:v>44083.135416666664</c:v>
                </c:pt>
                <c:pt idx="55283">
                  <c:v>44083.15625</c:v>
                </c:pt>
                <c:pt idx="55284">
                  <c:v>44083.177083333336</c:v>
                </c:pt>
                <c:pt idx="55285">
                  <c:v>44083.197916666664</c:v>
                </c:pt>
                <c:pt idx="55286">
                  <c:v>44083.21875</c:v>
                </c:pt>
                <c:pt idx="55287">
                  <c:v>44083.239583333336</c:v>
                </c:pt>
                <c:pt idx="55288">
                  <c:v>44083.260416666664</c:v>
                </c:pt>
                <c:pt idx="55289">
                  <c:v>44083.28125</c:v>
                </c:pt>
                <c:pt idx="55290">
                  <c:v>44083.302083333336</c:v>
                </c:pt>
                <c:pt idx="55291">
                  <c:v>44083.322916666664</c:v>
                </c:pt>
                <c:pt idx="55292">
                  <c:v>44083.34375</c:v>
                </c:pt>
                <c:pt idx="55293">
                  <c:v>44083.364583333336</c:v>
                </c:pt>
                <c:pt idx="55294">
                  <c:v>44083.385416666664</c:v>
                </c:pt>
                <c:pt idx="55295">
                  <c:v>44083.40625</c:v>
                </c:pt>
                <c:pt idx="55296">
                  <c:v>44083.427083333336</c:v>
                </c:pt>
                <c:pt idx="55297">
                  <c:v>44083.447916666664</c:v>
                </c:pt>
                <c:pt idx="55298">
                  <c:v>44083.46875</c:v>
                </c:pt>
                <c:pt idx="55299">
                  <c:v>44083.489583333336</c:v>
                </c:pt>
                <c:pt idx="55300">
                  <c:v>44083.510416666664</c:v>
                </c:pt>
                <c:pt idx="55301">
                  <c:v>44083.53125</c:v>
                </c:pt>
                <c:pt idx="55302">
                  <c:v>44083.552083333336</c:v>
                </c:pt>
                <c:pt idx="55303">
                  <c:v>44083.572916666664</c:v>
                </c:pt>
                <c:pt idx="55304">
                  <c:v>44083.59375</c:v>
                </c:pt>
                <c:pt idx="55305">
                  <c:v>44083.614583333336</c:v>
                </c:pt>
                <c:pt idx="55306">
                  <c:v>44083.635416666664</c:v>
                </c:pt>
                <c:pt idx="55307">
                  <c:v>44083.65625</c:v>
                </c:pt>
                <c:pt idx="55308">
                  <c:v>44083.677083333336</c:v>
                </c:pt>
                <c:pt idx="55309">
                  <c:v>44083.697916666664</c:v>
                </c:pt>
                <c:pt idx="55310">
                  <c:v>44083.71875</c:v>
                </c:pt>
                <c:pt idx="55311">
                  <c:v>44083.739583333336</c:v>
                </c:pt>
                <c:pt idx="55312">
                  <c:v>44083.760416666664</c:v>
                </c:pt>
                <c:pt idx="55313">
                  <c:v>44083.78125</c:v>
                </c:pt>
                <c:pt idx="55314">
                  <c:v>44083.802083333336</c:v>
                </c:pt>
                <c:pt idx="55315">
                  <c:v>44083.822916666664</c:v>
                </c:pt>
                <c:pt idx="55316">
                  <c:v>44083.84375</c:v>
                </c:pt>
                <c:pt idx="55317">
                  <c:v>44083.864583333336</c:v>
                </c:pt>
                <c:pt idx="55318">
                  <c:v>44083.885416666664</c:v>
                </c:pt>
                <c:pt idx="55319">
                  <c:v>44083.90625</c:v>
                </c:pt>
                <c:pt idx="55320">
                  <c:v>44083.927083333336</c:v>
                </c:pt>
                <c:pt idx="55321">
                  <c:v>44083.947916666664</c:v>
                </c:pt>
                <c:pt idx="55322">
                  <c:v>44083.96875</c:v>
                </c:pt>
                <c:pt idx="55323">
                  <c:v>44083.989583333336</c:v>
                </c:pt>
                <c:pt idx="55324">
                  <c:v>44084.010416666664</c:v>
                </c:pt>
                <c:pt idx="55325">
                  <c:v>44084.03125</c:v>
                </c:pt>
                <c:pt idx="55326">
                  <c:v>44084.052083333336</c:v>
                </c:pt>
                <c:pt idx="55327">
                  <c:v>44084.072916666664</c:v>
                </c:pt>
                <c:pt idx="55328">
                  <c:v>44084.09375</c:v>
                </c:pt>
                <c:pt idx="55329">
                  <c:v>44084.114583333336</c:v>
                </c:pt>
                <c:pt idx="55330">
                  <c:v>44084.135416666664</c:v>
                </c:pt>
                <c:pt idx="55331">
                  <c:v>44084.15625</c:v>
                </c:pt>
                <c:pt idx="55332">
                  <c:v>44084.177083333336</c:v>
                </c:pt>
                <c:pt idx="55333">
                  <c:v>44084.197916666664</c:v>
                </c:pt>
                <c:pt idx="55334">
                  <c:v>44084.21875</c:v>
                </c:pt>
                <c:pt idx="55335">
                  <c:v>44084.239583333336</c:v>
                </c:pt>
                <c:pt idx="55336">
                  <c:v>44084.260416666664</c:v>
                </c:pt>
                <c:pt idx="55337">
                  <c:v>44084.28125</c:v>
                </c:pt>
                <c:pt idx="55338">
                  <c:v>44084.302083333336</c:v>
                </c:pt>
                <c:pt idx="55339">
                  <c:v>44084.322916666664</c:v>
                </c:pt>
                <c:pt idx="55340">
                  <c:v>44084.34375</c:v>
                </c:pt>
                <c:pt idx="55341">
                  <c:v>44084.364583333336</c:v>
                </c:pt>
                <c:pt idx="55342">
                  <c:v>44084.385416666664</c:v>
                </c:pt>
                <c:pt idx="55343">
                  <c:v>44084.40625</c:v>
                </c:pt>
                <c:pt idx="55344">
                  <c:v>44084.427083333336</c:v>
                </c:pt>
                <c:pt idx="55345">
                  <c:v>44084.447916666664</c:v>
                </c:pt>
                <c:pt idx="55346">
                  <c:v>44084.46875</c:v>
                </c:pt>
                <c:pt idx="55347">
                  <c:v>44084.489583333336</c:v>
                </c:pt>
                <c:pt idx="55348">
                  <c:v>44084.510416666664</c:v>
                </c:pt>
                <c:pt idx="55349">
                  <c:v>44084.53125</c:v>
                </c:pt>
                <c:pt idx="55350">
                  <c:v>44084.552083333336</c:v>
                </c:pt>
                <c:pt idx="55351">
                  <c:v>44084.572916666664</c:v>
                </c:pt>
                <c:pt idx="55352">
                  <c:v>44084.59375</c:v>
                </c:pt>
                <c:pt idx="55353">
                  <c:v>44084.614583333336</c:v>
                </c:pt>
                <c:pt idx="55354">
                  <c:v>44084.635416666664</c:v>
                </c:pt>
                <c:pt idx="55355">
                  <c:v>44084.65625</c:v>
                </c:pt>
                <c:pt idx="55356">
                  <c:v>44084.677083333336</c:v>
                </c:pt>
                <c:pt idx="55357">
                  <c:v>44084.697916666664</c:v>
                </c:pt>
                <c:pt idx="55358">
                  <c:v>44084.71875</c:v>
                </c:pt>
                <c:pt idx="55359">
                  <c:v>44084.739583333336</c:v>
                </c:pt>
                <c:pt idx="55360">
                  <c:v>44084.760416666664</c:v>
                </c:pt>
                <c:pt idx="55361">
                  <c:v>44084.78125</c:v>
                </c:pt>
                <c:pt idx="55362">
                  <c:v>44084.802083333336</c:v>
                </c:pt>
                <c:pt idx="55363">
                  <c:v>44084.822916666664</c:v>
                </c:pt>
                <c:pt idx="55364">
                  <c:v>44084.84375</c:v>
                </c:pt>
                <c:pt idx="55365">
                  <c:v>44084.864583333336</c:v>
                </c:pt>
                <c:pt idx="55366">
                  <c:v>44084.885416666664</c:v>
                </c:pt>
                <c:pt idx="55367">
                  <c:v>44084.90625</c:v>
                </c:pt>
                <c:pt idx="55368">
                  <c:v>44084.927083333336</c:v>
                </c:pt>
                <c:pt idx="55369">
                  <c:v>44084.947916666664</c:v>
                </c:pt>
                <c:pt idx="55370">
                  <c:v>44084.96875</c:v>
                </c:pt>
                <c:pt idx="55371">
                  <c:v>44084.989583333336</c:v>
                </c:pt>
                <c:pt idx="55372">
                  <c:v>44085.010416666664</c:v>
                </c:pt>
                <c:pt idx="55373">
                  <c:v>44085.03125</c:v>
                </c:pt>
                <c:pt idx="55374">
                  <c:v>44085.052083333336</c:v>
                </c:pt>
                <c:pt idx="55375">
                  <c:v>44085.072916666664</c:v>
                </c:pt>
                <c:pt idx="55376">
                  <c:v>44085.09375</c:v>
                </c:pt>
                <c:pt idx="55377">
                  <c:v>44085.114583333336</c:v>
                </c:pt>
                <c:pt idx="55378">
                  <c:v>44085.135416666664</c:v>
                </c:pt>
                <c:pt idx="55379">
                  <c:v>44085.15625</c:v>
                </c:pt>
                <c:pt idx="55380">
                  <c:v>44085.177083333336</c:v>
                </c:pt>
                <c:pt idx="55381">
                  <c:v>44085.197916666664</c:v>
                </c:pt>
                <c:pt idx="55382">
                  <c:v>44085.21875</c:v>
                </c:pt>
                <c:pt idx="55383">
                  <c:v>44085.239583333336</c:v>
                </c:pt>
                <c:pt idx="55384">
                  <c:v>44085.260416666664</c:v>
                </c:pt>
                <c:pt idx="55385">
                  <c:v>44085.28125</c:v>
                </c:pt>
                <c:pt idx="55386">
                  <c:v>44085.302083333336</c:v>
                </c:pt>
                <c:pt idx="55387">
                  <c:v>44085.322916666664</c:v>
                </c:pt>
                <c:pt idx="55388">
                  <c:v>44085.34375</c:v>
                </c:pt>
                <c:pt idx="55389">
                  <c:v>44085.364583333336</c:v>
                </c:pt>
                <c:pt idx="55390">
                  <c:v>44085.385416666664</c:v>
                </c:pt>
                <c:pt idx="55391">
                  <c:v>44085.40625</c:v>
                </c:pt>
                <c:pt idx="55392">
                  <c:v>44085.427083333336</c:v>
                </c:pt>
                <c:pt idx="55393">
                  <c:v>44085.447916666664</c:v>
                </c:pt>
                <c:pt idx="55394">
                  <c:v>44085.46875</c:v>
                </c:pt>
                <c:pt idx="55395">
                  <c:v>44085.489583333336</c:v>
                </c:pt>
                <c:pt idx="55396">
                  <c:v>44085.510416666664</c:v>
                </c:pt>
                <c:pt idx="55397">
                  <c:v>44085.53125</c:v>
                </c:pt>
                <c:pt idx="55398">
                  <c:v>44085.552083333336</c:v>
                </c:pt>
                <c:pt idx="55399">
                  <c:v>44085.572916666664</c:v>
                </c:pt>
                <c:pt idx="55400">
                  <c:v>44085.59375</c:v>
                </c:pt>
                <c:pt idx="55401">
                  <c:v>44085.614583333336</c:v>
                </c:pt>
                <c:pt idx="55402">
                  <c:v>44085.635416666664</c:v>
                </c:pt>
                <c:pt idx="55403">
                  <c:v>44085.65625</c:v>
                </c:pt>
                <c:pt idx="55404">
                  <c:v>44085.677083333336</c:v>
                </c:pt>
                <c:pt idx="55405">
                  <c:v>44085.697916666664</c:v>
                </c:pt>
                <c:pt idx="55406">
                  <c:v>44085.71875</c:v>
                </c:pt>
                <c:pt idx="55407">
                  <c:v>44085.739583333336</c:v>
                </c:pt>
                <c:pt idx="55408">
                  <c:v>44085.760416666664</c:v>
                </c:pt>
                <c:pt idx="55409">
                  <c:v>44085.78125</c:v>
                </c:pt>
                <c:pt idx="55410">
                  <c:v>44085.802083333336</c:v>
                </c:pt>
                <c:pt idx="55411">
                  <c:v>44085.822916666664</c:v>
                </c:pt>
                <c:pt idx="55412">
                  <c:v>44085.84375</c:v>
                </c:pt>
                <c:pt idx="55413">
                  <c:v>44085.864583333336</c:v>
                </c:pt>
                <c:pt idx="55414">
                  <c:v>44085.885416666664</c:v>
                </c:pt>
                <c:pt idx="55415">
                  <c:v>44085.90625</c:v>
                </c:pt>
                <c:pt idx="55416">
                  <c:v>44085.927083333336</c:v>
                </c:pt>
                <c:pt idx="55417">
                  <c:v>44085.947916666664</c:v>
                </c:pt>
                <c:pt idx="55418">
                  <c:v>44085.96875</c:v>
                </c:pt>
                <c:pt idx="55419">
                  <c:v>44085.989583333336</c:v>
                </c:pt>
                <c:pt idx="55420">
                  <c:v>44086.010416666664</c:v>
                </c:pt>
                <c:pt idx="55421">
                  <c:v>44086.03125</c:v>
                </c:pt>
                <c:pt idx="55422">
                  <c:v>44086.052083333336</c:v>
                </c:pt>
                <c:pt idx="55423">
                  <c:v>44086.072916666664</c:v>
                </c:pt>
                <c:pt idx="55424">
                  <c:v>44086.09375</c:v>
                </c:pt>
                <c:pt idx="55425">
                  <c:v>44086.114583333336</c:v>
                </c:pt>
                <c:pt idx="55426">
                  <c:v>44086.135416666664</c:v>
                </c:pt>
                <c:pt idx="55427">
                  <c:v>44086.15625</c:v>
                </c:pt>
                <c:pt idx="55428">
                  <c:v>44086.177083333336</c:v>
                </c:pt>
                <c:pt idx="55429">
                  <c:v>44086.197916666664</c:v>
                </c:pt>
                <c:pt idx="55430">
                  <c:v>44086.21875</c:v>
                </c:pt>
                <c:pt idx="55431">
                  <c:v>44086.239583333336</c:v>
                </c:pt>
                <c:pt idx="55432">
                  <c:v>44086.260416666664</c:v>
                </c:pt>
                <c:pt idx="55433">
                  <c:v>44086.28125</c:v>
                </c:pt>
                <c:pt idx="55434">
                  <c:v>44086.302083333336</c:v>
                </c:pt>
                <c:pt idx="55435">
                  <c:v>44086.322916666664</c:v>
                </c:pt>
                <c:pt idx="55436">
                  <c:v>44086.34375</c:v>
                </c:pt>
                <c:pt idx="55437">
                  <c:v>44086.364583333336</c:v>
                </c:pt>
                <c:pt idx="55438">
                  <c:v>44086.385416666664</c:v>
                </c:pt>
                <c:pt idx="55439">
                  <c:v>44086.40625</c:v>
                </c:pt>
                <c:pt idx="55440">
                  <c:v>44086.427083333336</c:v>
                </c:pt>
                <c:pt idx="55441">
                  <c:v>44086.447916666664</c:v>
                </c:pt>
                <c:pt idx="55442">
                  <c:v>44086.46875</c:v>
                </c:pt>
                <c:pt idx="55443">
                  <c:v>44086.489583333336</c:v>
                </c:pt>
                <c:pt idx="55444">
                  <c:v>44086.510416666664</c:v>
                </c:pt>
                <c:pt idx="55445">
                  <c:v>44086.53125</c:v>
                </c:pt>
                <c:pt idx="55446">
                  <c:v>44086.552083333336</c:v>
                </c:pt>
                <c:pt idx="55447">
                  <c:v>44086.572916666664</c:v>
                </c:pt>
                <c:pt idx="55448">
                  <c:v>44086.59375</c:v>
                </c:pt>
                <c:pt idx="55449">
                  <c:v>44086.614583333336</c:v>
                </c:pt>
                <c:pt idx="55450">
                  <c:v>44086.635416666664</c:v>
                </c:pt>
                <c:pt idx="55451">
                  <c:v>44086.65625</c:v>
                </c:pt>
                <c:pt idx="55452">
                  <c:v>44086.677083333336</c:v>
                </c:pt>
                <c:pt idx="55453">
                  <c:v>44086.697916666664</c:v>
                </c:pt>
                <c:pt idx="55454">
                  <c:v>44086.71875</c:v>
                </c:pt>
                <c:pt idx="55455">
                  <c:v>44086.739583333336</c:v>
                </c:pt>
                <c:pt idx="55456">
                  <c:v>44086.760416666664</c:v>
                </c:pt>
                <c:pt idx="55457">
                  <c:v>44086.78125</c:v>
                </c:pt>
                <c:pt idx="55458">
                  <c:v>44086.802083333336</c:v>
                </c:pt>
                <c:pt idx="55459">
                  <c:v>44086.822916666664</c:v>
                </c:pt>
                <c:pt idx="55460">
                  <c:v>44086.84375</c:v>
                </c:pt>
                <c:pt idx="55461">
                  <c:v>44086.864583333336</c:v>
                </c:pt>
                <c:pt idx="55462">
                  <c:v>44086.885416666664</c:v>
                </c:pt>
                <c:pt idx="55463">
                  <c:v>44086.90625</c:v>
                </c:pt>
                <c:pt idx="55464">
                  <c:v>44086.927083333336</c:v>
                </c:pt>
                <c:pt idx="55465">
                  <c:v>44086.947916666664</c:v>
                </c:pt>
                <c:pt idx="55466">
                  <c:v>44086.96875</c:v>
                </c:pt>
                <c:pt idx="55467">
                  <c:v>44086.989583333336</c:v>
                </c:pt>
                <c:pt idx="55468">
                  <c:v>44087.010416666664</c:v>
                </c:pt>
                <c:pt idx="55469">
                  <c:v>44087.03125</c:v>
                </c:pt>
                <c:pt idx="55470">
                  <c:v>44087.052083333336</c:v>
                </c:pt>
                <c:pt idx="55471">
                  <c:v>44087.072916666664</c:v>
                </c:pt>
                <c:pt idx="55472">
                  <c:v>44087.09375</c:v>
                </c:pt>
                <c:pt idx="55473">
                  <c:v>44087.114583333336</c:v>
                </c:pt>
                <c:pt idx="55474">
                  <c:v>44087.135416666664</c:v>
                </c:pt>
                <c:pt idx="55475">
                  <c:v>44087.15625</c:v>
                </c:pt>
                <c:pt idx="55476">
                  <c:v>44087.177083333336</c:v>
                </c:pt>
                <c:pt idx="55477">
                  <c:v>44087.197916666664</c:v>
                </c:pt>
                <c:pt idx="55478">
                  <c:v>44087.21875</c:v>
                </c:pt>
                <c:pt idx="55479">
                  <c:v>44087.239583333336</c:v>
                </c:pt>
                <c:pt idx="55480">
                  <c:v>44087.260416666664</c:v>
                </c:pt>
                <c:pt idx="55481">
                  <c:v>44087.28125</c:v>
                </c:pt>
                <c:pt idx="55482">
                  <c:v>44087.302083333336</c:v>
                </c:pt>
                <c:pt idx="55483">
                  <c:v>44087.322916666664</c:v>
                </c:pt>
                <c:pt idx="55484">
                  <c:v>44087.34375</c:v>
                </c:pt>
                <c:pt idx="55485">
                  <c:v>44087.364583333336</c:v>
                </c:pt>
                <c:pt idx="55486">
                  <c:v>44087.385416666664</c:v>
                </c:pt>
                <c:pt idx="55487">
                  <c:v>44087.40625</c:v>
                </c:pt>
                <c:pt idx="55488">
                  <c:v>44087.427083333336</c:v>
                </c:pt>
                <c:pt idx="55489">
                  <c:v>44087.447916666664</c:v>
                </c:pt>
                <c:pt idx="55490">
                  <c:v>44087.46875</c:v>
                </c:pt>
                <c:pt idx="55491">
                  <c:v>44087.489583333336</c:v>
                </c:pt>
                <c:pt idx="55492">
                  <c:v>44087.510416666664</c:v>
                </c:pt>
                <c:pt idx="55493">
                  <c:v>44087.53125</c:v>
                </c:pt>
                <c:pt idx="55494">
                  <c:v>44087.552083333336</c:v>
                </c:pt>
                <c:pt idx="55495">
                  <c:v>44087.572916666664</c:v>
                </c:pt>
                <c:pt idx="55496">
                  <c:v>44087.59375</c:v>
                </c:pt>
                <c:pt idx="55497">
                  <c:v>44087.614583333336</c:v>
                </c:pt>
                <c:pt idx="55498">
                  <c:v>44087.635416666664</c:v>
                </c:pt>
                <c:pt idx="55499">
                  <c:v>44087.65625</c:v>
                </c:pt>
                <c:pt idx="55500">
                  <c:v>44087.677083333336</c:v>
                </c:pt>
                <c:pt idx="55501">
                  <c:v>44087.697916666664</c:v>
                </c:pt>
                <c:pt idx="55502">
                  <c:v>44087.71875</c:v>
                </c:pt>
                <c:pt idx="55503">
                  <c:v>44087.739583333336</c:v>
                </c:pt>
                <c:pt idx="55504">
                  <c:v>44087.760416666664</c:v>
                </c:pt>
                <c:pt idx="55505">
                  <c:v>44087.78125</c:v>
                </c:pt>
                <c:pt idx="55506">
                  <c:v>44087.802083333336</c:v>
                </c:pt>
                <c:pt idx="55507">
                  <c:v>44087.822916666664</c:v>
                </c:pt>
                <c:pt idx="55508">
                  <c:v>44087.84375</c:v>
                </c:pt>
                <c:pt idx="55509">
                  <c:v>44087.864583333336</c:v>
                </c:pt>
                <c:pt idx="55510">
                  <c:v>44087.885416666664</c:v>
                </c:pt>
                <c:pt idx="55511">
                  <c:v>44087.90625</c:v>
                </c:pt>
                <c:pt idx="55512">
                  <c:v>44087.927083333336</c:v>
                </c:pt>
                <c:pt idx="55513">
                  <c:v>44087.947916666664</c:v>
                </c:pt>
                <c:pt idx="55514">
                  <c:v>44087.96875</c:v>
                </c:pt>
                <c:pt idx="55515">
                  <c:v>44087.989583333336</c:v>
                </c:pt>
                <c:pt idx="55516">
                  <c:v>44088.010416666664</c:v>
                </c:pt>
                <c:pt idx="55517">
                  <c:v>44088.03125</c:v>
                </c:pt>
                <c:pt idx="55518">
                  <c:v>44088.052083333336</c:v>
                </c:pt>
                <c:pt idx="55519">
                  <c:v>44088.072916666664</c:v>
                </c:pt>
                <c:pt idx="55520">
                  <c:v>44088.09375</c:v>
                </c:pt>
                <c:pt idx="55521">
                  <c:v>44088.114583333336</c:v>
                </c:pt>
                <c:pt idx="55522">
                  <c:v>44088.135416666664</c:v>
                </c:pt>
                <c:pt idx="55523">
                  <c:v>44088.15625</c:v>
                </c:pt>
                <c:pt idx="55524">
                  <c:v>44088.177083333336</c:v>
                </c:pt>
                <c:pt idx="55525">
                  <c:v>44088.197916666664</c:v>
                </c:pt>
                <c:pt idx="55526">
                  <c:v>44088.21875</c:v>
                </c:pt>
                <c:pt idx="55527">
                  <c:v>44088.239583333336</c:v>
                </c:pt>
                <c:pt idx="55528">
                  <c:v>44088.260416666664</c:v>
                </c:pt>
                <c:pt idx="55529">
                  <c:v>44088.28125</c:v>
                </c:pt>
                <c:pt idx="55530">
                  <c:v>44088.302083333336</c:v>
                </c:pt>
                <c:pt idx="55531">
                  <c:v>44088.322916666664</c:v>
                </c:pt>
                <c:pt idx="55532">
                  <c:v>44088.34375</c:v>
                </c:pt>
                <c:pt idx="55533">
                  <c:v>44088.364583333336</c:v>
                </c:pt>
                <c:pt idx="55534">
                  <c:v>44088.385416666664</c:v>
                </c:pt>
                <c:pt idx="55535">
                  <c:v>44088.40625</c:v>
                </c:pt>
                <c:pt idx="55536">
                  <c:v>44088.427083333336</c:v>
                </c:pt>
                <c:pt idx="55537">
                  <c:v>44088.447916666664</c:v>
                </c:pt>
                <c:pt idx="55538">
                  <c:v>44088.46875</c:v>
                </c:pt>
                <c:pt idx="55539">
                  <c:v>44088.489583333336</c:v>
                </c:pt>
                <c:pt idx="55540">
                  <c:v>44088.510416666664</c:v>
                </c:pt>
                <c:pt idx="55541">
                  <c:v>44088.53125</c:v>
                </c:pt>
                <c:pt idx="55542">
                  <c:v>44088.552083333336</c:v>
                </c:pt>
                <c:pt idx="55543">
                  <c:v>44088.572916666664</c:v>
                </c:pt>
                <c:pt idx="55544">
                  <c:v>44088.59375</c:v>
                </c:pt>
                <c:pt idx="55545">
                  <c:v>44088.614583333336</c:v>
                </c:pt>
                <c:pt idx="55546">
                  <c:v>44088.635416666664</c:v>
                </c:pt>
                <c:pt idx="55547">
                  <c:v>44088.65625</c:v>
                </c:pt>
                <c:pt idx="55548">
                  <c:v>44088.677083333336</c:v>
                </c:pt>
                <c:pt idx="55549">
                  <c:v>44088.697916666664</c:v>
                </c:pt>
                <c:pt idx="55550">
                  <c:v>44088.71875</c:v>
                </c:pt>
                <c:pt idx="55551">
                  <c:v>44088.739583333336</c:v>
                </c:pt>
                <c:pt idx="55552">
                  <c:v>44088.760416666664</c:v>
                </c:pt>
                <c:pt idx="55553">
                  <c:v>44088.78125</c:v>
                </c:pt>
                <c:pt idx="55554">
                  <c:v>44088.802083333336</c:v>
                </c:pt>
                <c:pt idx="55555">
                  <c:v>44088.822916666664</c:v>
                </c:pt>
                <c:pt idx="55556">
                  <c:v>44088.84375</c:v>
                </c:pt>
                <c:pt idx="55557">
                  <c:v>44088.864583333336</c:v>
                </c:pt>
                <c:pt idx="55558">
                  <c:v>44088.885416666664</c:v>
                </c:pt>
                <c:pt idx="55559">
                  <c:v>44088.90625</c:v>
                </c:pt>
                <c:pt idx="55560">
                  <c:v>44088.927083333336</c:v>
                </c:pt>
                <c:pt idx="55561">
                  <c:v>44088.947916666664</c:v>
                </c:pt>
                <c:pt idx="55562">
                  <c:v>44088.96875</c:v>
                </c:pt>
                <c:pt idx="55563">
                  <c:v>44088.989583333336</c:v>
                </c:pt>
                <c:pt idx="55564">
                  <c:v>44089.010416666664</c:v>
                </c:pt>
                <c:pt idx="55565">
                  <c:v>44089.03125</c:v>
                </c:pt>
                <c:pt idx="55566">
                  <c:v>44089.052083333336</c:v>
                </c:pt>
                <c:pt idx="55567">
                  <c:v>44089.072916666664</c:v>
                </c:pt>
                <c:pt idx="55568">
                  <c:v>44089.09375</c:v>
                </c:pt>
                <c:pt idx="55569">
                  <c:v>44089.114583333336</c:v>
                </c:pt>
                <c:pt idx="55570">
                  <c:v>44089.135416666664</c:v>
                </c:pt>
                <c:pt idx="55571">
                  <c:v>44089.15625</c:v>
                </c:pt>
                <c:pt idx="55572">
                  <c:v>44089.177083333336</c:v>
                </c:pt>
                <c:pt idx="55573">
                  <c:v>44089.197916666664</c:v>
                </c:pt>
                <c:pt idx="55574">
                  <c:v>44089.21875</c:v>
                </c:pt>
                <c:pt idx="55575">
                  <c:v>44089.239583333336</c:v>
                </c:pt>
                <c:pt idx="55576">
                  <c:v>44089.260416666664</c:v>
                </c:pt>
                <c:pt idx="55577">
                  <c:v>44089.28125</c:v>
                </c:pt>
                <c:pt idx="55578">
                  <c:v>44089.302083333336</c:v>
                </c:pt>
                <c:pt idx="55579">
                  <c:v>44089.322916666664</c:v>
                </c:pt>
                <c:pt idx="55580">
                  <c:v>44089.34375</c:v>
                </c:pt>
                <c:pt idx="55581">
                  <c:v>44089.364583333336</c:v>
                </c:pt>
                <c:pt idx="55582">
                  <c:v>44089.385416666664</c:v>
                </c:pt>
                <c:pt idx="55583">
                  <c:v>44089.40625</c:v>
                </c:pt>
                <c:pt idx="55584">
                  <c:v>44089.427083333336</c:v>
                </c:pt>
                <c:pt idx="55585">
                  <c:v>44089.447916666664</c:v>
                </c:pt>
                <c:pt idx="55586">
                  <c:v>44089.46875</c:v>
                </c:pt>
                <c:pt idx="55587">
                  <c:v>44089.489583333336</c:v>
                </c:pt>
                <c:pt idx="55588">
                  <c:v>44089.510416666664</c:v>
                </c:pt>
                <c:pt idx="55589">
                  <c:v>44089.53125</c:v>
                </c:pt>
                <c:pt idx="55590">
                  <c:v>44089.552083333336</c:v>
                </c:pt>
                <c:pt idx="55591">
                  <c:v>44089.572916666664</c:v>
                </c:pt>
                <c:pt idx="55592">
                  <c:v>44089.59375</c:v>
                </c:pt>
                <c:pt idx="55593">
                  <c:v>44089.614583333336</c:v>
                </c:pt>
                <c:pt idx="55594">
                  <c:v>44089.635416666664</c:v>
                </c:pt>
                <c:pt idx="55595">
                  <c:v>44089.65625</c:v>
                </c:pt>
                <c:pt idx="55596">
                  <c:v>44089.677083333336</c:v>
                </c:pt>
                <c:pt idx="55597">
                  <c:v>44089.697916666664</c:v>
                </c:pt>
                <c:pt idx="55598">
                  <c:v>44089.71875</c:v>
                </c:pt>
                <c:pt idx="55599">
                  <c:v>44089.739583333336</c:v>
                </c:pt>
                <c:pt idx="55600">
                  <c:v>44089.760416666664</c:v>
                </c:pt>
                <c:pt idx="55601">
                  <c:v>44089.78125</c:v>
                </c:pt>
                <c:pt idx="55602">
                  <c:v>44089.802083333336</c:v>
                </c:pt>
                <c:pt idx="55603">
                  <c:v>44089.822916666664</c:v>
                </c:pt>
                <c:pt idx="55604">
                  <c:v>44089.84375</c:v>
                </c:pt>
                <c:pt idx="55605">
                  <c:v>44089.864583333336</c:v>
                </c:pt>
                <c:pt idx="55606">
                  <c:v>44089.885416666664</c:v>
                </c:pt>
                <c:pt idx="55607">
                  <c:v>44089.90625</c:v>
                </c:pt>
                <c:pt idx="55608">
                  <c:v>44089.927083333336</c:v>
                </c:pt>
                <c:pt idx="55609">
                  <c:v>44089.947916666664</c:v>
                </c:pt>
                <c:pt idx="55610">
                  <c:v>44089.96875</c:v>
                </c:pt>
                <c:pt idx="55611">
                  <c:v>44089.989583333336</c:v>
                </c:pt>
                <c:pt idx="55612">
                  <c:v>44090.010416666664</c:v>
                </c:pt>
                <c:pt idx="55613">
                  <c:v>44090.03125</c:v>
                </c:pt>
                <c:pt idx="55614">
                  <c:v>44090.052083333336</c:v>
                </c:pt>
                <c:pt idx="55615">
                  <c:v>44090.072916666664</c:v>
                </c:pt>
                <c:pt idx="55616">
                  <c:v>44090.09375</c:v>
                </c:pt>
                <c:pt idx="55617">
                  <c:v>44090.114583333336</c:v>
                </c:pt>
                <c:pt idx="55618">
                  <c:v>44090.135416666664</c:v>
                </c:pt>
                <c:pt idx="55619">
                  <c:v>44090.15625</c:v>
                </c:pt>
                <c:pt idx="55620">
                  <c:v>44090.177083333336</c:v>
                </c:pt>
                <c:pt idx="55621">
                  <c:v>44090.197916666664</c:v>
                </c:pt>
                <c:pt idx="55622">
                  <c:v>44090.21875</c:v>
                </c:pt>
                <c:pt idx="55623">
                  <c:v>44090.239583333336</c:v>
                </c:pt>
                <c:pt idx="55624">
                  <c:v>44090.260416666664</c:v>
                </c:pt>
                <c:pt idx="55625">
                  <c:v>44090.28125</c:v>
                </c:pt>
                <c:pt idx="55626">
                  <c:v>44090.302083333336</c:v>
                </c:pt>
                <c:pt idx="55627">
                  <c:v>44090.322916666664</c:v>
                </c:pt>
                <c:pt idx="55628">
                  <c:v>44090.34375</c:v>
                </c:pt>
                <c:pt idx="55629">
                  <c:v>44090.364583333336</c:v>
                </c:pt>
                <c:pt idx="55630">
                  <c:v>44090.385416666664</c:v>
                </c:pt>
                <c:pt idx="55631">
                  <c:v>44090.40625</c:v>
                </c:pt>
                <c:pt idx="55632">
                  <c:v>44090.427083333336</c:v>
                </c:pt>
                <c:pt idx="55633">
                  <c:v>44090.447916666664</c:v>
                </c:pt>
                <c:pt idx="55634">
                  <c:v>44090.46875</c:v>
                </c:pt>
                <c:pt idx="55635">
                  <c:v>44090.489583333336</c:v>
                </c:pt>
                <c:pt idx="55636">
                  <c:v>44090.510416666664</c:v>
                </c:pt>
                <c:pt idx="55637">
                  <c:v>44090.53125</c:v>
                </c:pt>
                <c:pt idx="55638">
                  <c:v>44090.552083333336</c:v>
                </c:pt>
                <c:pt idx="55639">
                  <c:v>44090.572916666664</c:v>
                </c:pt>
                <c:pt idx="55640">
                  <c:v>44090.59375</c:v>
                </c:pt>
                <c:pt idx="55641">
                  <c:v>44090.614583333336</c:v>
                </c:pt>
                <c:pt idx="55642">
                  <c:v>44090.635416666664</c:v>
                </c:pt>
                <c:pt idx="55643">
                  <c:v>44090.65625</c:v>
                </c:pt>
                <c:pt idx="55644">
                  <c:v>44090.677083333336</c:v>
                </c:pt>
                <c:pt idx="55645">
                  <c:v>44090.697916666664</c:v>
                </c:pt>
                <c:pt idx="55646">
                  <c:v>44090.71875</c:v>
                </c:pt>
                <c:pt idx="55647">
                  <c:v>44090.739583333336</c:v>
                </c:pt>
                <c:pt idx="55648">
                  <c:v>44090.760416666664</c:v>
                </c:pt>
                <c:pt idx="55649">
                  <c:v>44090.78125</c:v>
                </c:pt>
                <c:pt idx="55650">
                  <c:v>44090.802083333336</c:v>
                </c:pt>
                <c:pt idx="55651">
                  <c:v>44090.822916666664</c:v>
                </c:pt>
                <c:pt idx="55652">
                  <c:v>44090.84375</c:v>
                </c:pt>
                <c:pt idx="55653">
                  <c:v>44090.864583333336</c:v>
                </c:pt>
                <c:pt idx="55654">
                  <c:v>44090.885416666664</c:v>
                </c:pt>
                <c:pt idx="55655">
                  <c:v>44090.90625</c:v>
                </c:pt>
                <c:pt idx="55656">
                  <c:v>44090.927083333336</c:v>
                </c:pt>
                <c:pt idx="55657">
                  <c:v>44090.947916666664</c:v>
                </c:pt>
                <c:pt idx="55658">
                  <c:v>44090.96875</c:v>
                </c:pt>
                <c:pt idx="55659">
                  <c:v>44090.989583333336</c:v>
                </c:pt>
                <c:pt idx="55660">
                  <c:v>44091.010416666664</c:v>
                </c:pt>
                <c:pt idx="55661">
                  <c:v>44091.03125</c:v>
                </c:pt>
                <c:pt idx="55662">
                  <c:v>44091.052083333336</c:v>
                </c:pt>
                <c:pt idx="55663">
                  <c:v>44091.072916666664</c:v>
                </c:pt>
                <c:pt idx="55664">
                  <c:v>44091.09375</c:v>
                </c:pt>
                <c:pt idx="55665">
                  <c:v>44091.114583333336</c:v>
                </c:pt>
                <c:pt idx="55666">
                  <c:v>44091.135416666664</c:v>
                </c:pt>
                <c:pt idx="55667">
                  <c:v>44091.15625</c:v>
                </c:pt>
                <c:pt idx="55668">
                  <c:v>44091.177083333336</c:v>
                </c:pt>
                <c:pt idx="55669">
                  <c:v>44091.197916666664</c:v>
                </c:pt>
                <c:pt idx="55670">
                  <c:v>44091.21875</c:v>
                </c:pt>
                <c:pt idx="55671">
                  <c:v>44091.239583333336</c:v>
                </c:pt>
                <c:pt idx="55672">
                  <c:v>44091.260416666664</c:v>
                </c:pt>
                <c:pt idx="55673">
                  <c:v>44091.28125</c:v>
                </c:pt>
                <c:pt idx="55674">
                  <c:v>44091.302083333336</c:v>
                </c:pt>
                <c:pt idx="55675">
                  <c:v>44091.322916666664</c:v>
                </c:pt>
                <c:pt idx="55676">
                  <c:v>44091.34375</c:v>
                </c:pt>
                <c:pt idx="55677">
                  <c:v>44091.364583333336</c:v>
                </c:pt>
                <c:pt idx="55678">
                  <c:v>44091.385416666664</c:v>
                </c:pt>
                <c:pt idx="55679">
                  <c:v>44091.40625</c:v>
                </c:pt>
                <c:pt idx="55680">
                  <c:v>44091.427083333336</c:v>
                </c:pt>
                <c:pt idx="55681">
                  <c:v>44091.447916666664</c:v>
                </c:pt>
                <c:pt idx="55682">
                  <c:v>44091.46875</c:v>
                </c:pt>
                <c:pt idx="55683">
                  <c:v>44091.489583333336</c:v>
                </c:pt>
                <c:pt idx="55684">
                  <c:v>44091.510416666664</c:v>
                </c:pt>
                <c:pt idx="55685">
                  <c:v>44091.53125</c:v>
                </c:pt>
                <c:pt idx="55686">
                  <c:v>44091.552083333336</c:v>
                </c:pt>
                <c:pt idx="55687">
                  <c:v>44091.572916666664</c:v>
                </c:pt>
                <c:pt idx="55688">
                  <c:v>44091.59375</c:v>
                </c:pt>
                <c:pt idx="55689">
                  <c:v>44091.614583333336</c:v>
                </c:pt>
                <c:pt idx="55690">
                  <c:v>44091.635416666664</c:v>
                </c:pt>
                <c:pt idx="55691">
                  <c:v>44091.65625</c:v>
                </c:pt>
                <c:pt idx="55692">
                  <c:v>44091.677083333336</c:v>
                </c:pt>
                <c:pt idx="55693">
                  <c:v>44091.697916666664</c:v>
                </c:pt>
                <c:pt idx="55694">
                  <c:v>44091.71875</c:v>
                </c:pt>
                <c:pt idx="55695">
                  <c:v>44091.739583333336</c:v>
                </c:pt>
                <c:pt idx="55696">
                  <c:v>44091.760416666664</c:v>
                </c:pt>
                <c:pt idx="55697">
                  <c:v>44091.78125</c:v>
                </c:pt>
                <c:pt idx="55698">
                  <c:v>44091.802083333336</c:v>
                </c:pt>
                <c:pt idx="55699">
                  <c:v>44091.822916666664</c:v>
                </c:pt>
                <c:pt idx="55700">
                  <c:v>44091.84375</c:v>
                </c:pt>
                <c:pt idx="55701">
                  <c:v>44091.864583333336</c:v>
                </c:pt>
                <c:pt idx="55702">
                  <c:v>44091.885416666664</c:v>
                </c:pt>
                <c:pt idx="55703">
                  <c:v>44091.90625</c:v>
                </c:pt>
                <c:pt idx="55704">
                  <c:v>44091.927083333336</c:v>
                </c:pt>
                <c:pt idx="55705">
                  <c:v>44091.947916666664</c:v>
                </c:pt>
                <c:pt idx="55706">
                  <c:v>44091.96875</c:v>
                </c:pt>
                <c:pt idx="55707">
                  <c:v>44091.989583333336</c:v>
                </c:pt>
                <c:pt idx="55708">
                  <c:v>44092.010416666664</c:v>
                </c:pt>
                <c:pt idx="55709">
                  <c:v>44092.03125</c:v>
                </c:pt>
                <c:pt idx="55710">
                  <c:v>44092.052083333336</c:v>
                </c:pt>
                <c:pt idx="55711">
                  <c:v>44092.072916666664</c:v>
                </c:pt>
                <c:pt idx="55712">
                  <c:v>44092.09375</c:v>
                </c:pt>
                <c:pt idx="55713">
                  <c:v>44092.114583333336</c:v>
                </c:pt>
                <c:pt idx="55714">
                  <c:v>44092.135416666664</c:v>
                </c:pt>
                <c:pt idx="55715">
                  <c:v>44092.15625</c:v>
                </c:pt>
                <c:pt idx="55716">
                  <c:v>44092.177083333336</c:v>
                </c:pt>
                <c:pt idx="55717">
                  <c:v>44092.197916666664</c:v>
                </c:pt>
                <c:pt idx="55718">
                  <c:v>44092.21875</c:v>
                </c:pt>
                <c:pt idx="55719">
                  <c:v>44092.239583333336</c:v>
                </c:pt>
                <c:pt idx="55720">
                  <c:v>44092.260416666664</c:v>
                </c:pt>
                <c:pt idx="55721">
                  <c:v>44092.28125</c:v>
                </c:pt>
                <c:pt idx="55722">
                  <c:v>44092.302083333336</c:v>
                </c:pt>
                <c:pt idx="55723">
                  <c:v>44092.322916666664</c:v>
                </c:pt>
                <c:pt idx="55724">
                  <c:v>44092.34375</c:v>
                </c:pt>
                <c:pt idx="55725">
                  <c:v>44092.364583333336</c:v>
                </c:pt>
                <c:pt idx="55726">
                  <c:v>44092.385416666664</c:v>
                </c:pt>
                <c:pt idx="55727">
                  <c:v>44092.40625</c:v>
                </c:pt>
                <c:pt idx="55728">
                  <c:v>44092.427083333336</c:v>
                </c:pt>
                <c:pt idx="55729">
                  <c:v>44092.447916666664</c:v>
                </c:pt>
                <c:pt idx="55730">
                  <c:v>44092.46875</c:v>
                </c:pt>
                <c:pt idx="55731">
                  <c:v>44092.489583333336</c:v>
                </c:pt>
                <c:pt idx="55732">
                  <c:v>44092.510416666664</c:v>
                </c:pt>
                <c:pt idx="55733">
                  <c:v>44092.53125</c:v>
                </c:pt>
                <c:pt idx="55734">
                  <c:v>44092.552083333336</c:v>
                </c:pt>
                <c:pt idx="55735">
                  <c:v>44092.572916666664</c:v>
                </c:pt>
                <c:pt idx="55736">
                  <c:v>44092.59375</c:v>
                </c:pt>
                <c:pt idx="55737">
                  <c:v>44092.614583333336</c:v>
                </c:pt>
                <c:pt idx="55738">
                  <c:v>44092.635416666664</c:v>
                </c:pt>
                <c:pt idx="55739">
                  <c:v>44092.65625</c:v>
                </c:pt>
                <c:pt idx="55740">
                  <c:v>44092.677083333336</c:v>
                </c:pt>
                <c:pt idx="55741">
                  <c:v>44092.697916666664</c:v>
                </c:pt>
                <c:pt idx="55742">
                  <c:v>44092.71875</c:v>
                </c:pt>
                <c:pt idx="55743">
                  <c:v>44092.739583333336</c:v>
                </c:pt>
                <c:pt idx="55744">
                  <c:v>44092.760416666664</c:v>
                </c:pt>
                <c:pt idx="55745">
                  <c:v>44092.78125</c:v>
                </c:pt>
                <c:pt idx="55746">
                  <c:v>44092.802083333336</c:v>
                </c:pt>
                <c:pt idx="55747">
                  <c:v>44092.822916666664</c:v>
                </c:pt>
                <c:pt idx="55748">
                  <c:v>44092.84375</c:v>
                </c:pt>
                <c:pt idx="55749">
                  <c:v>44092.864583333336</c:v>
                </c:pt>
                <c:pt idx="55750">
                  <c:v>44092.885416666664</c:v>
                </c:pt>
                <c:pt idx="55751">
                  <c:v>44092.90625</c:v>
                </c:pt>
                <c:pt idx="55752">
                  <c:v>44092.927083333336</c:v>
                </c:pt>
                <c:pt idx="55753">
                  <c:v>44092.947916666664</c:v>
                </c:pt>
                <c:pt idx="55754">
                  <c:v>44092.96875</c:v>
                </c:pt>
                <c:pt idx="55755">
                  <c:v>44092.989583333336</c:v>
                </c:pt>
                <c:pt idx="55756">
                  <c:v>44093.010416666664</c:v>
                </c:pt>
                <c:pt idx="55757">
                  <c:v>44093.03125</c:v>
                </c:pt>
                <c:pt idx="55758">
                  <c:v>44093.052083333336</c:v>
                </c:pt>
                <c:pt idx="55759">
                  <c:v>44093.072916666664</c:v>
                </c:pt>
                <c:pt idx="55760">
                  <c:v>44093.09375</c:v>
                </c:pt>
                <c:pt idx="55761">
                  <c:v>44093.114583333336</c:v>
                </c:pt>
                <c:pt idx="55762">
                  <c:v>44093.135416666664</c:v>
                </c:pt>
                <c:pt idx="55763">
                  <c:v>44093.15625</c:v>
                </c:pt>
                <c:pt idx="55764">
                  <c:v>44093.177083333336</c:v>
                </c:pt>
                <c:pt idx="55765">
                  <c:v>44093.197916666664</c:v>
                </c:pt>
                <c:pt idx="55766">
                  <c:v>44093.21875</c:v>
                </c:pt>
                <c:pt idx="55767">
                  <c:v>44093.239583333336</c:v>
                </c:pt>
                <c:pt idx="55768">
                  <c:v>44093.260416666664</c:v>
                </c:pt>
                <c:pt idx="55769">
                  <c:v>44093.28125</c:v>
                </c:pt>
                <c:pt idx="55770">
                  <c:v>44093.302083333336</c:v>
                </c:pt>
                <c:pt idx="55771">
                  <c:v>44093.322916666664</c:v>
                </c:pt>
                <c:pt idx="55772">
                  <c:v>44093.34375</c:v>
                </c:pt>
                <c:pt idx="55773">
                  <c:v>44093.364583333336</c:v>
                </c:pt>
                <c:pt idx="55774">
                  <c:v>44093.385416666664</c:v>
                </c:pt>
                <c:pt idx="55775">
                  <c:v>44093.40625</c:v>
                </c:pt>
                <c:pt idx="55776">
                  <c:v>44093.427083333336</c:v>
                </c:pt>
                <c:pt idx="55777">
                  <c:v>44093.447916666664</c:v>
                </c:pt>
                <c:pt idx="55778">
                  <c:v>44093.46875</c:v>
                </c:pt>
                <c:pt idx="55779">
                  <c:v>44093.489583333336</c:v>
                </c:pt>
                <c:pt idx="55780">
                  <c:v>44093.510416666664</c:v>
                </c:pt>
                <c:pt idx="55781">
                  <c:v>44093.53125</c:v>
                </c:pt>
                <c:pt idx="55782">
                  <c:v>44093.552083333336</c:v>
                </c:pt>
                <c:pt idx="55783">
                  <c:v>44093.572916666664</c:v>
                </c:pt>
                <c:pt idx="55784">
                  <c:v>44093.59375</c:v>
                </c:pt>
                <c:pt idx="55785">
                  <c:v>44093.614583333336</c:v>
                </c:pt>
                <c:pt idx="55786">
                  <c:v>44093.635416666664</c:v>
                </c:pt>
                <c:pt idx="55787">
                  <c:v>44093.65625</c:v>
                </c:pt>
                <c:pt idx="55788">
                  <c:v>44093.677083333336</c:v>
                </c:pt>
                <c:pt idx="55789">
                  <c:v>44093.697916666664</c:v>
                </c:pt>
                <c:pt idx="55790">
                  <c:v>44093.71875</c:v>
                </c:pt>
                <c:pt idx="55791">
                  <c:v>44093.739583333336</c:v>
                </c:pt>
                <c:pt idx="55792">
                  <c:v>44093.760416666664</c:v>
                </c:pt>
                <c:pt idx="55793">
                  <c:v>44093.78125</c:v>
                </c:pt>
                <c:pt idx="55794">
                  <c:v>44093.802083333336</c:v>
                </c:pt>
                <c:pt idx="55795">
                  <c:v>44093.822916666664</c:v>
                </c:pt>
                <c:pt idx="55796">
                  <c:v>44093.84375</c:v>
                </c:pt>
                <c:pt idx="55797">
                  <c:v>44093.864583333336</c:v>
                </c:pt>
                <c:pt idx="55798">
                  <c:v>44093.885416666664</c:v>
                </c:pt>
                <c:pt idx="55799">
                  <c:v>44093.90625</c:v>
                </c:pt>
                <c:pt idx="55800">
                  <c:v>44093.927083333336</c:v>
                </c:pt>
                <c:pt idx="55801">
                  <c:v>44093.947916666664</c:v>
                </c:pt>
                <c:pt idx="55802">
                  <c:v>44093.96875</c:v>
                </c:pt>
                <c:pt idx="55803">
                  <c:v>44093.989583333336</c:v>
                </c:pt>
                <c:pt idx="55804">
                  <c:v>44094.010416666664</c:v>
                </c:pt>
                <c:pt idx="55805">
                  <c:v>44094.03125</c:v>
                </c:pt>
                <c:pt idx="55806">
                  <c:v>44094.052083333336</c:v>
                </c:pt>
                <c:pt idx="55807">
                  <c:v>44094.072916666664</c:v>
                </c:pt>
                <c:pt idx="55808">
                  <c:v>44094.09375</c:v>
                </c:pt>
                <c:pt idx="55809">
                  <c:v>44094.114583333336</c:v>
                </c:pt>
                <c:pt idx="55810">
                  <c:v>44094.135416666664</c:v>
                </c:pt>
                <c:pt idx="55811">
                  <c:v>44094.15625</c:v>
                </c:pt>
                <c:pt idx="55812">
                  <c:v>44094.177083333336</c:v>
                </c:pt>
                <c:pt idx="55813">
                  <c:v>44094.197916666664</c:v>
                </c:pt>
                <c:pt idx="55814">
                  <c:v>44094.21875</c:v>
                </c:pt>
                <c:pt idx="55815">
                  <c:v>44094.239583333336</c:v>
                </c:pt>
                <c:pt idx="55816">
                  <c:v>44094.260416666664</c:v>
                </c:pt>
                <c:pt idx="55817">
                  <c:v>44094.28125</c:v>
                </c:pt>
                <c:pt idx="55818">
                  <c:v>44094.302083333336</c:v>
                </c:pt>
                <c:pt idx="55819">
                  <c:v>44094.322916666664</c:v>
                </c:pt>
                <c:pt idx="55820">
                  <c:v>44094.34375</c:v>
                </c:pt>
                <c:pt idx="55821">
                  <c:v>44094.364583333336</c:v>
                </c:pt>
                <c:pt idx="55822">
                  <c:v>44094.385416666664</c:v>
                </c:pt>
                <c:pt idx="55823">
                  <c:v>44094.40625</c:v>
                </c:pt>
                <c:pt idx="55824">
                  <c:v>44094.427083333336</c:v>
                </c:pt>
                <c:pt idx="55825">
                  <c:v>44094.447916666664</c:v>
                </c:pt>
                <c:pt idx="55826">
                  <c:v>44094.46875</c:v>
                </c:pt>
                <c:pt idx="55827">
                  <c:v>44094.489583333336</c:v>
                </c:pt>
                <c:pt idx="55828">
                  <c:v>44094.510416666664</c:v>
                </c:pt>
                <c:pt idx="55829">
                  <c:v>44094.53125</c:v>
                </c:pt>
                <c:pt idx="55830">
                  <c:v>44094.552083333336</c:v>
                </c:pt>
                <c:pt idx="55831">
                  <c:v>44094.572916666664</c:v>
                </c:pt>
                <c:pt idx="55832">
                  <c:v>44094.59375</c:v>
                </c:pt>
                <c:pt idx="55833">
                  <c:v>44094.614583333336</c:v>
                </c:pt>
                <c:pt idx="55834">
                  <c:v>44094.635416666664</c:v>
                </c:pt>
                <c:pt idx="55835">
                  <c:v>44094.65625</c:v>
                </c:pt>
                <c:pt idx="55836">
                  <c:v>44094.677083333336</c:v>
                </c:pt>
                <c:pt idx="55837">
                  <c:v>44094.697916666664</c:v>
                </c:pt>
                <c:pt idx="55838">
                  <c:v>44094.71875</c:v>
                </c:pt>
                <c:pt idx="55839">
                  <c:v>44094.739583333336</c:v>
                </c:pt>
                <c:pt idx="55840">
                  <c:v>44094.760416666664</c:v>
                </c:pt>
                <c:pt idx="55841">
                  <c:v>44094.78125</c:v>
                </c:pt>
                <c:pt idx="55842">
                  <c:v>44094.802083333336</c:v>
                </c:pt>
                <c:pt idx="55843">
                  <c:v>44094.822916666664</c:v>
                </c:pt>
                <c:pt idx="55844">
                  <c:v>44094.84375</c:v>
                </c:pt>
                <c:pt idx="55845">
                  <c:v>44094.864583333336</c:v>
                </c:pt>
                <c:pt idx="55846">
                  <c:v>44094.885416666664</c:v>
                </c:pt>
                <c:pt idx="55847">
                  <c:v>44094.90625</c:v>
                </c:pt>
                <c:pt idx="55848">
                  <c:v>44094.927083333336</c:v>
                </c:pt>
                <c:pt idx="55849">
                  <c:v>44094.947916666664</c:v>
                </c:pt>
                <c:pt idx="55850">
                  <c:v>44094.96875</c:v>
                </c:pt>
                <c:pt idx="55851">
                  <c:v>44094.989583333336</c:v>
                </c:pt>
                <c:pt idx="55852">
                  <c:v>44095.010416666664</c:v>
                </c:pt>
                <c:pt idx="55853">
                  <c:v>44095.03125</c:v>
                </c:pt>
                <c:pt idx="55854">
                  <c:v>44095.052083333336</c:v>
                </c:pt>
                <c:pt idx="55855">
                  <c:v>44095.072916666664</c:v>
                </c:pt>
                <c:pt idx="55856">
                  <c:v>44095.09375</c:v>
                </c:pt>
                <c:pt idx="55857">
                  <c:v>44095.114583333336</c:v>
                </c:pt>
                <c:pt idx="55858">
                  <c:v>44095.135416666664</c:v>
                </c:pt>
                <c:pt idx="55859">
                  <c:v>44095.15625</c:v>
                </c:pt>
                <c:pt idx="55860">
                  <c:v>44095.177083333336</c:v>
                </c:pt>
                <c:pt idx="55861">
                  <c:v>44095.197916666664</c:v>
                </c:pt>
                <c:pt idx="55862">
                  <c:v>44095.21875</c:v>
                </c:pt>
                <c:pt idx="55863">
                  <c:v>44095.239583333336</c:v>
                </c:pt>
                <c:pt idx="55864">
                  <c:v>44095.260416666664</c:v>
                </c:pt>
                <c:pt idx="55865">
                  <c:v>44095.28125</c:v>
                </c:pt>
                <c:pt idx="55866">
                  <c:v>44095.302083333336</c:v>
                </c:pt>
                <c:pt idx="55867">
                  <c:v>44095.322916666664</c:v>
                </c:pt>
                <c:pt idx="55868">
                  <c:v>44095.34375</c:v>
                </c:pt>
                <c:pt idx="55869">
                  <c:v>44095.364583333336</c:v>
                </c:pt>
                <c:pt idx="55870">
                  <c:v>44095.385416666664</c:v>
                </c:pt>
                <c:pt idx="55871">
                  <c:v>44095.40625</c:v>
                </c:pt>
                <c:pt idx="55872">
                  <c:v>44095.427083333336</c:v>
                </c:pt>
                <c:pt idx="55873">
                  <c:v>44095.447916666664</c:v>
                </c:pt>
                <c:pt idx="55874">
                  <c:v>44095.46875</c:v>
                </c:pt>
                <c:pt idx="55875">
                  <c:v>44095.489583333336</c:v>
                </c:pt>
                <c:pt idx="55876">
                  <c:v>44095.510416666664</c:v>
                </c:pt>
                <c:pt idx="55877">
                  <c:v>44095.53125</c:v>
                </c:pt>
                <c:pt idx="55878">
                  <c:v>44095.552083333336</c:v>
                </c:pt>
                <c:pt idx="55879">
                  <c:v>44095.572916666664</c:v>
                </c:pt>
                <c:pt idx="55880">
                  <c:v>44095.59375</c:v>
                </c:pt>
                <c:pt idx="55881">
                  <c:v>44095.614583333336</c:v>
                </c:pt>
                <c:pt idx="55882">
                  <c:v>44095.635416666664</c:v>
                </c:pt>
                <c:pt idx="55883">
                  <c:v>44095.65625</c:v>
                </c:pt>
                <c:pt idx="55884">
                  <c:v>44095.677083333336</c:v>
                </c:pt>
                <c:pt idx="55885">
                  <c:v>44095.697916666664</c:v>
                </c:pt>
                <c:pt idx="55886">
                  <c:v>44095.71875</c:v>
                </c:pt>
                <c:pt idx="55887">
                  <c:v>44095.739583333336</c:v>
                </c:pt>
                <c:pt idx="55888">
                  <c:v>44095.760416666664</c:v>
                </c:pt>
                <c:pt idx="55889">
                  <c:v>44095.78125</c:v>
                </c:pt>
                <c:pt idx="55890">
                  <c:v>44095.802083333336</c:v>
                </c:pt>
                <c:pt idx="55891">
                  <c:v>44095.822916666664</c:v>
                </c:pt>
                <c:pt idx="55892">
                  <c:v>44095.84375</c:v>
                </c:pt>
                <c:pt idx="55893">
                  <c:v>44095.864583333336</c:v>
                </c:pt>
                <c:pt idx="55894">
                  <c:v>44095.885416666664</c:v>
                </c:pt>
                <c:pt idx="55895">
                  <c:v>44095.90625</c:v>
                </c:pt>
                <c:pt idx="55896">
                  <c:v>44095.927083333336</c:v>
                </c:pt>
                <c:pt idx="55897">
                  <c:v>44095.947916666664</c:v>
                </c:pt>
                <c:pt idx="55898">
                  <c:v>44095.96875</c:v>
                </c:pt>
                <c:pt idx="55899">
                  <c:v>44095.989583333336</c:v>
                </c:pt>
                <c:pt idx="55900">
                  <c:v>44096.010416666664</c:v>
                </c:pt>
                <c:pt idx="55901">
                  <c:v>44096.03125</c:v>
                </c:pt>
                <c:pt idx="55902">
                  <c:v>44096.052083333336</c:v>
                </c:pt>
                <c:pt idx="55903">
                  <c:v>44096.072916666664</c:v>
                </c:pt>
                <c:pt idx="55904">
                  <c:v>44096.09375</c:v>
                </c:pt>
                <c:pt idx="55905">
                  <c:v>44096.114583333336</c:v>
                </c:pt>
                <c:pt idx="55906">
                  <c:v>44096.135416666664</c:v>
                </c:pt>
                <c:pt idx="55907">
                  <c:v>44096.15625</c:v>
                </c:pt>
                <c:pt idx="55908">
                  <c:v>44096.177083333336</c:v>
                </c:pt>
                <c:pt idx="55909">
                  <c:v>44096.197916666664</c:v>
                </c:pt>
                <c:pt idx="55910">
                  <c:v>44096.21875</c:v>
                </c:pt>
                <c:pt idx="55911">
                  <c:v>44096.239583333336</c:v>
                </c:pt>
                <c:pt idx="55912">
                  <c:v>44096.260416666664</c:v>
                </c:pt>
                <c:pt idx="55913">
                  <c:v>44096.28125</c:v>
                </c:pt>
                <c:pt idx="55914">
                  <c:v>44096.302083333336</c:v>
                </c:pt>
                <c:pt idx="55915">
                  <c:v>44096.322916666664</c:v>
                </c:pt>
                <c:pt idx="55916">
                  <c:v>44096.34375</c:v>
                </c:pt>
                <c:pt idx="55917">
                  <c:v>44096.364583333336</c:v>
                </c:pt>
                <c:pt idx="55918">
                  <c:v>44096.385416666664</c:v>
                </c:pt>
                <c:pt idx="55919">
                  <c:v>44096.40625</c:v>
                </c:pt>
                <c:pt idx="55920">
                  <c:v>44096.427083333336</c:v>
                </c:pt>
                <c:pt idx="55921">
                  <c:v>44096.447916666664</c:v>
                </c:pt>
                <c:pt idx="55922">
                  <c:v>44096.46875</c:v>
                </c:pt>
                <c:pt idx="55923">
                  <c:v>44096.489583333336</c:v>
                </c:pt>
                <c:pt idx="55924">
                  <c:v>44096.510416666664</c:v>
                </c:pt>
                <c:pt idx="55925">
                  <c:v>44096.53125</c:v>
                </c:pt>
                <c:pt idx="55926">
                  <c:v>44096.552083333336</c:v>
                </c:pt>
                <c:pt idx="55927">
                  <c:v>44096.572916666664</c:v>
                </c:pt>
                <c:pt idx="55928">
                  <c:v>44096.59375</c:v>
                </c:pt>
                <c:pt idx="55929">
                  <c:v>44096.614583333336</c:v>
                </c:pt>
                <c:pt idx="55930">
                  <c:v>44096.635416666664</c:v>
                </c:pt>
                <c:pt idx="55931">
                  <c:v>44096.65625</c:v>
                </c:pt>
                <c:pt idx="55932">
                  <c:v>44096.677083333336</c:v>
                </c:pt>
                <c:pt idx="55933">
                  <c:v>44096.697916666664</c:v>
                </c:pt>
                <c:pt idx="55934">
                  <c:v>44096.71875</c:v>
                </c:pt>
                <c:pt idx="55935">
                  <c:v>44096.739583333336</c:v>
                </c:pt>
                <c:pt idx="55936">
                  <c:v>44096.760416666664</c:v>
                </c:pt>
                <c:pt idx="55937">
                  <c:v>44096.78125</c:v>
                </c:pt>
                <c:pt idx="55938">
                  <c:v>44096.802083333336</c:v>
                </c:pt>
                <c:pt idx="55939">
                  <c:v>44096.822916666664</c:v>
                </c:pt>
                <c:pt idx="55940">
                  <c:v>44096.84375</c:v>
                </c:pt>
                <c:pt idx="55941">
                  <c:v>44096.864583333336</c:v>
                </c:pt>
                <c:pt idx="55942">
                  <c:v>44096.885416666664</c:v>
                </c:pt>
                <c:pt idx="55943">
                  <c:v>44096.90625</c:v>
                </c:pt>
                <c:pt idx="55944">
                  <c:v>44096.927083333336</c:v>
                </c:pt>
                <c:pt idx="55945">
                  <c:v>44096.947916666664</c:v>
                </c:pt>
                <c:pt idx="55946">
                  <c:v>44096.96875</c:v>
                </c:pt>
                <c:pt idx="55947">
                  <c:v>44096.989583333336</c:v>
                </c:pt>
                <c:pt idx="55948">
                  <c:v>44097.010416666664</c:v>
                </c:pt>
                <c:pt idx="55949">
                  <c:v>44097.03125</c:v>
                </c:pt>
                <c:pt idx="55950">
                  <c:v>44097.052083333336</c:v>
                </c:pt>
                <c:pt idx="55951">
                  <c:v>44097.072916666664</c:v>
                </c:pt>
                <c:pt idx="55952">
                  <c:v>44097.09375</c:v>
                </c:pt>
                <c:pt idx="55953">
                  <c:v>44097.114583333336</c:v>
                </c:pt>
                <c:pt idx="55954">
                  <c:v>44097.135416666664</c:v>
                </c:pt>
                <c:pt idx="55955">
                  <c:v>44097.15625</c:v>
                </c:pt>
                <c:pt idx="55956">
                  <c:v>44097.177083333336</c:v>
                </c:pt>
                <c:pt idx="55957">
                  <c:v>44097.197916666664</c:v>
                </c:pt>
                <c:pt idx="55958">
                  <c:v>44097.21875</c:v>
                </c:pt>
                <c:pt idx="55959">
                  <c:v>44097.239583333336</c:v>
                </c:pt>
                <c:pt idx="55960">
                  <c:v>44097.260416666664</c:v>
                </c:pt>
                <c:pt idx="55961">
                  <c:v>44097.28125</c:v>
                </c:pt>
                <c:pt idx="55962">
                  <c:v>44097.302083333336</c:v>
                </c:pt>
                <c:pt idx="55963">
                  <c:v>44097.322916666664</c:v>
                </c:pt>
                <c:pt idx="55964">
                  <c:v>44097.34375</c:v>
                </c:pt>
                <c:pt idx="55965">
                  <c:v>44097.364583333336</c:v>
                </c:pt>
                <c:pt idx="55966">
                  <c:v>44097.385416666664</c:v>
                </c:pt>
                <c:pt idx="55967">
                  <c:v>44097.40625</c:v>
                </c:pt>
                <c:pt idx="55968">
                  <c:v>44097.427083333336</c:v>
                </c:pt>
                <c:pt idx="55969">
                  <c:v>44097.447916666664</c:v>
                </c:pt>
                <c:pt idx="55970">
                  <c:v>44097.46875</c:v>
                </c:pt>
                <c:pt idx="55971">
                  <c:v>44097.489583333336</c:v>
                </c:pt>
                <c:pt idx="55972">
                  <c:v>44097.510416666664</c:v>
                </c:pt>
                <c:pt idx="55973">
                  <c:v>44097.53125</c:v>
                </c:pt>
                <c:pt idx="55974">
                  <c:v>44097.552083333336</c:v>
                </c:pt>
                <c:pt idx="55975">
                  <c:v>44097.572916666664</c:v>
                </c:pt>
                <c:pt idx="55976">
                  <c:v>44097.59375</c:v>
                </c:pt>
                <c:pt idx="55977">
                  <c:v>44097.614583333336</c:v>
                </c:pt>
                <c:pt idx="55978">
                  <c:v>44097.635416666664</c:v>
                </c:pt>
                <c:pt idx="55979">
                  <c:v>44097.65625</c:v>
                </c:pt>
                <c:pt idx="55980">
                  <c:v>44097.677083333336</c:v>
                </c:pt>
                <c:pt idx="55981">
                  <c:v>44097.697916666664</c:v>
                </c:pt>
                <c:pt idx="55982">
                  <c:v>44097.71875</c:v>
                </c:pt>
                <c:pt idx="55983">
                  <c:v>44097.739583333336</c:v>
                </c:pt>
                <c:pt idx="55984">
                  <c:v>44097.760416666664</c:v>
                </c:pt>
                <c:pt idx="55985">
                  <c:v>44097.78125</c:v>
                </c:pt>
                <c:pt idx="55986">
                  <c:v>44097.802083333336</c:v>
                </c:pt>
                <c:pt idx="55987">
                  <c:v>44097.822916666664</c:v>
                </c:pt>
                <c:pt idx="55988">
                  <c:v>44097.84375</c:v>
                </c:pt>
                <c:pt idx="55989">
                  <c:v>44097.864583333336</c:v>
                </c:pt>
                <c:pt idx="55990">
                  <c:v>44097.885416666664</c:v>
                </c:pt>
                <c:pt idx="55991">
                  <c:v>44097.90625</c:v>
                </c:pt>
                <c:pt idx="55992">
                  <c:v>44097.927083333336</c:v>
                </c:pt>
                <c:pt idx="55993">
                  <c:v>44097.947916666664</c:v>
                </c:pt>
                <c:pt idx="55994">
                  <c:v>44097.96875</c:v>
                </c:pt>
                <c:pt idx="55995">
                  <c:v>44097.989583333336</c:v>
                </c:pt>
                <c:pt idx="55996">
                  <c:v>44098.010416666664</c:v>
                </c:pt>
                <c:pt idx="55997">
                  <c:v>44098.03125</c:v>
                </c:pt>
                <c:pt idx="55998">
                  <c:v>44098.052083333336</c:v>
                </c:pt>
                <c:pt idx="55999">
                  <c:v>44098.072916666664</c:v>
                </c:pt>
                <c:pt idx="56000">
                  <c:v>44098.09375</c:v>
                </c:pt>
                <c:pt idx="56001">
                  <c:v>44098.114583333336</c:v>
                </c:pt>
                <c:pt idx="56002">
                  <c:v>44098.135416666664</c:v>
                </c:pt>
                <c:pt idx="56003">
                  <c:v>44098.15625</c:v>
                </c:pt>
                <c:pt idx="56004">
                  <c:v>44098.177083333336</c:v>
                </c:pt>
                <c:pt idx="56005">
                  <c:v>44098.197916666664</c:v>
                </c:pt>
                <c:pt idx="56006">
                  <c:v>44098.21875</c:v>
                </c:pt>
                <c:pt idx="56007">
                  <c:v>44098.239583333336</c:v>
                </c:pt>
                <c:pt idx="56008">
                  <c:v>44098.260416666664</c:v>
                </c:pt>
                <c:pt idx="56009">
                  <c:v>44098.28125</c:v>
                </c:pt>
                <c:pt idx="56010">
                  <c:v>44098.302083333336</c:v>
                </c:pt>
                <c:pt idx="56011">
                  <c:v>44098.322916666664</c:v>
                </c:pt>
                <c:pt idx="56012">
                  <c:v>44098.34375</c:v>
                </c:pt>
                <c:pt idx="56013">
                  <c:v>44098.364583333336</c:v>
                </c:pt>
                <c:pt idx="56014">
                  <c:v>44098.385416666664</c:v>
                </c:pt>
                <c:pt idx="56015">
                  <c:v>44098.40625</c:v>
                </c:pt>
                <c:pt idx="56016">
                  <c:v>44098.427083333336</c:v>
                </c:pt>
                <c:pt idx="56017">
                  <c:v>44098.447916666664</c:v>
                </c:pt>
                <c:pt idx="56018">
                  <c:v>44098.46875</c:v>
                </c:pt>
                <c:pt idx="56019">
                  <c:v>44098.489583333336</c:v>
                </c:pt>
                <c:pt idx="56020">
                  <c:v>44098.510416666664</c:v>
                </c:pt>
                <c:pt idx="56021">
                  <c:v>44098.53125</c:v>
                </c:pt>
                <c:pt idx="56022">
                  <c:v>44098.552083333336</c:v>
                </c:pt>
                <c:pt idx="56023">
                  <c:v>44098.572916666664</c:v>
                </c:pt>
                <c:pt idx="56024">
                  <c:v>44098.59375</c:v>
                </c:pt>
                <c:pt idx="56025">
                  <c:v>44098.614583333336</c:v>
                </c:pt>
                <c:pt idx="56026">
                  <c:v>44098.635416666664</c:v>
                </c:pt>
                <c:pt idx="56027">
                  <c:v>44098.65625</c:v>
                </c:pt>
                <c:pt idx="56028">
                  <c:v>44098.677083333336</c:v>
                </c:pt>
                <c:pt idx="56029">
                  <c:v>44098.697916666664</c:v>
                </c:pt>
                <c:pt idx="56030">
                  <c:v>44098.71875</c:v>
                </c:pt>
                <c:pt idx="56031">
                  <c:v>44098.739583333336</c:v>
                </c:pt>
                <c:pt idx="56032">
                  <c:v>44098.760416666664</c:v>
                </c:pt>
                <c:pt idx="56033">
                  <c:v>44098.78125</c:v>
                </c:pt>
                <c:pt idx="56034">
                  <c:v>44098.802083333336</c:v>
                </c:pt>
                <c:pt idx="56035">
                  <c:v>44098.822916666664</c:v>
                </c:pt>
                <c:pt idx="56036">
                  <c:v>44098.84375</c:v>
                </c:pt>
                <c:pt idx="56037">
                  <c:v>44098.864583333336</c:v>
                </c:pt>
                <c:pt idx="56038">
                  <c:v>44098.885416666664</c:v>
                </c:pt>
                <c:pt idx="56039">
                  <c:v>44098.90625</c:v>
                </c:pt>
                <c:pt idx="56040">
                  <c:v>44098.927083333336</c:v>
                </c:pt>
                <c:pt idx="56041">
                  <c:v>44098.947916666664</c:v>
                </c:pt>
                <c:pt idx="56042">
                  <c:v>44098.96875</c:v>
                </c:pt>
                <c:pt idx="56043">
                  <c:v>44098.989583333336</c:v>
                </c:pt>
                <c:pt idx="56044">
                  <c:v>44099.010416666664</c:v>
                </c:pt>
                <c:pt idx="56045">
                  <c:v>44099.03125</c:v>
                </c:pt>
                <c:pt idx="56046">
                  <c:v>44099.052083333336</c:v>
                </c:pt>
                <c:pt idx="56047">
                  <c:v>44099.072916666664</c:v>
                </c:pt>
                <c:pt idx="56048">
                  <c:v>44099.09375</c:v>
                </c:pt>
                <c:pt idx="56049">
                  <c:v>44099.114583333336</c:v>
                </c:pt>
                <c:pt idx="56050">
                  <c:v>44099.135416666664</c:v>
                </c:pt>
                <c:pt idx="56051">
                  <c:v>44099.15625</c:v>
                </c:pt>
                <c:pt idx="56052">
                  <c:v>44099.177083333336</c:v>
                </c:pt>
                <c:pt idx="56053">
                  <c:v>44099.197916666664</c:v>
                </c:pt>
                <c:pt idx="56054">
                  <c:v>44099.21875</c:v>
                </c:pt>
                <c:pt idx="56055">
                  <c:v>44099.239583333336</c:v>
                </c:pt>
                <c:pt idx="56056">
                  <c:v>44099.260416666664</c:v>
                </c:pt>
                <c:pt idx="56057">
                  <c:v>44099.28125</c:v>
                </c:pt>
                <c:pt idx="56058">
                  <c:v>44099.302083333336</c:v>
                </c:pt>
                <c:pt idx="56059">
                  <c:v>44099.322916666664</c:v>
                </c:pt>
                <c:pt idx="56060">
                  <c:v>44099.34375</c:v>
                </c:pt>
                <c:pt idx="56061">
                  <c:v>44099.364583333336</c:v>
                </c:pt>
                <c:pt idx="56062">
                  <c:v>44099.385416666664</c:v>
                </c:pt>
                <c:pt idx="56063">
                  <c:v>44099.40625</c:v>
                </c:pt>
                <c:pt idx="56064">
                  <c:v>44099.427083333336</c:v>
                </c:pt>
                <c:pt idx="56065">
                  <c:v>44099.447916666664</c:v>
                </c:pt>
                <c:pt idx="56066">
                  <c:v>44099.46875</c:v>
                </c:pt>
                <c:pt idx="56067">
                  <c:v>44099.489583333336</c:v>
                </c:pt>
                <c:pt idx="56068">
                  <c:v>44099.510416666664</c:v>
                </c:pt>
                <c:pt idx="56069">
                  <c:v>44099.53125</c:v>
                </c:pt>
                <c:pt idx="56070">
                  <c:v>44099.552083333336</c:v>
                </c:pt>
                <c:pt idx="56071">
                  <c:v>44099.572916666664</c:v>
                </c:pt>
                <c:pt idx="56072">
                  <c:v>44099.59375</c:v>
                </c:pt>
                <c:pt idx="56073">
                  <c:v>44099.614583333336</c:v>
                </c:pt>
                <c:pt idx="56074">
                  <c:v>44099.635416666664</c:v>
                </c:pt>
                <c:pt idx="56075">
                  <c:v>44099.65625</c:v>
                </c:pt>
                <c:pt idx="56076">
                  <c:v>44099.677083333336</c:v>
                </c:pt>
                <c:pt idx="56077">
                  <c:v>44099.697916666664</c:v>
                </c:pt>
                <c:pt idx="56078">
                  <c:v>44099.71875</c:v>
                </c:pt>
                <c:pt idx="56079">
                  <c:v>44099.739583333336</c:v>
                </c:pt>
                <c:pt idx="56080">
                  <c:v>44099.760416666664</c:v>
                </c:pt>
                <c:pt idx="56081">
                  <c:v>44099.78125</c:v>
                </c:pt>
                <c:pt idx="56082">
                  <c:v>44099.802083333336</c:v>
                </c:pt>
                <c:pt idx="56083">
                  <c:v>44099.822916666664</c:v>
                </c:pt>
                <c:pt idx="56084">
                  <c:v>44099.84375</c:v>
                </c:pt>
                <c:pt idx="56085">
                  <c:v>44099.864583333336</c:v>
                </c:pt>
                <c:pt idx="56086">
                  <c:v>44099.885416666664</c:v>
                </c:pt>
                <c:pt idx="56087">
                  <c:v>44099.90625</c:v>
                </c:pt>
                <c:pt idx="56088">
                  <c:v>44099.927083333336</c:v>
                </c:pt>
                <c:pt idx="56089">
                  <c:v>44099.947916666664</c:v>
                </c:pt>
                <c:pt idx="56090">
                  <c:v>44099.96875</c:v>
                </c:pt>
                <c:pt idx="56091">
                  <c:v>44099.989583333336</c:v>
                </c:pt>
                <c:pt idx="56092">
                  <c:v>44100.010416666664</c:v>
                </c:pt>
                <c:pt idx="56093">
                  <c:v>44100.03125</c:v>
                </c:pt>
                <c:pt idx="56094">
                  <c:v>44100.052083333336</c:v>
                </c:pt>
                <c:pt idx="56095">
                  <c:v>44100.072916666664</c:v>
                </c:pt>
                <c:pt idx="56096">
                  <c:v>44100.09375</c:v>
                </c:pt>
                <c:pt idx="56097">
                  <c:v>44100.114583333336</c:v>
                </c:pt>
                <c:pt idx="56098">
                  <c:v>44100.135416666664</c:v>
                </c:pt>
                <c:pt idx="56099">
                  <c:v>44100.15625</c:v>
                </c:pt>
                <c:pt idx="56100">
                  <c:v>44100.177083333336</c:v>
                </c:pt>
                <c:pt idx="56101">
                  <c:v>44100.197916666664</c:v>
                </c:pt>
                <c:pt idx="56102">
                  <c:v>44100.21875</c:v>
                </c:pt>
                <c:pt idx="56103">
                  <c:v>44100.239583333336</c:v>
                </c:pt>
                <c:pt idx="56104">
                  <c:v>44100.260416666664</c:v>
                </c:pt>
                <c:pt idx="56105">
                  <c:v>44100.28125</c:v>
                </c:pt>
                <c:pt idx="56106">
                  <c:v>44100.302083333336</c:v>
                </c:pt>
                <c:pt idx="56107">
                  <c:v>44100.322916666664</c:v>
                </c:pt>
                <c:pt idx="56108">
                  <c:v>44100.34375</c:v>
                </c:pt>
                <c:pt idx="56109">
                  <c:v>44100.364583333336</c:v>
                </c:pt>
                <c:pt idx="56110">
                  <c:v>44100.385416666664</c:v>
                </c:pt>
                <c:pt idx="56111">
                  <c:v>44100.40625</c:v>
                </c:pt>
                <c:pt idx="56112">
                  <c:v>44100.427083333336</c:v>
                </c:pt>
                <c:pt idx="56113">
                  <c:v>44100.447916666664</c:v>
                </c:pt>
                <c:pt idx="56114">
                  <c:v>44100.46875</c:v>
                </c:pt>
                <c:pt idx="56115">
                  <c:v>44100.489583333336</c:v>
                </c:pt>
                <c:pt idx="56116">
                  <c:v>44100.510416666664</c:v>
                </c:pt>
                <c:pt idx="56117">
                  <c:v>44100.53125</c:v>
                </c:pt>
                <c:pt idx="56118">
                  <c:v>44100.552083333336</c:v>
                </c:pt>
                <c:pt idx="56119">
                  <c:v>44100.572916666664</c:v>
                </c:pt>
                <c:pt idx="56120">
                  <c:v>44100.59375</c:v>
                </c:pt>
                <c:pt idx="56121">
                  <c:v>44100.614583333336</c:v>
                </c:pt>
                <c:pt idx="56122">
                  <c:v>44100.635416666664</c:v>
                </c:pt>
                <c:pt idx="56123">
                  <c:v>44100.65625</c:v>
                </c:pt>
                <c:pt idx="56124">
                  <c:v>44100.677083333336</c:v>
                </c:pt>
                <c:pt idx="56125">
                  <c:v>44100.697916666664</c:v>
                </c:pt>
                <c:pt idx="56126">
                  <c:v>44100.71875</c:v>
                </c:pt>
                <c:pt idx="56127">
                  <c:v>44100.739583333336</c:v>
                </c:pt>
                <c:pt idx="56128">
                  <c:v>44100.760416666664</c:v>
                </c:pt>
                <c:pt idx="56129">
                  <c:v>44100.78125</c:v>
                </c:pt>
                <c:pt idx="56130">
                  <c:v>44100.802083333336</c:v>
                </c:pt>
                <c:pt idx="56131">
                  <c:v>44100.822916666664</c:v>
                </c:pt>
                <c:pt idx="56132">
                  <c:v>44100.84375</c:v>
                </c:pt>
                <c:pt idx="56133">
                  <c:v>44100.864583333336</c:v>
                </c:pt>
                <c:pt idx="56134">
                  <c:v>44100.885416666664</c:v>
                </c:pt>
                <c:pt idx="56135">
                  <c:v>44100.90625</c:v>
                </c:pt>
                <c:pt idx="56136">
                  <c:v>44100.927083333336</c:v>
                </c:pt>
                <c:pt idx="56137">
                  <c:v>44100.947916666664</c:v>
                </c:pt>
                <c:pt idx="56138">
                  <c:v>44100.96875</c:v>
                </c:pt>
                <c:pt idx="56139">
                  <c:v>44100.989583333336</c:v>
                </c:pt>
                <c:pt idx="56140">
                  <c:v>44101.010416666664</c:v>
                </c:pt>
                <c:pt idx="56141">
                  <c:v>44101.03125</c:v>
                </c:pt>
                <c:pt idx="56142">
                  <c:v>44101.052083333336</c:v>
                </c:pt>
                <c:pt idx="56143">
                  <c:v>44101.072916666664</c:v>
                </c:pt>
                <c:pt idx="56144">
                  <c:v>44101.09375</c:v>
                </c:pt>
                <c:pt idx="56145">
                  <c:v>44101.114583333336</c:v>
                </c:pt>
                <c:pt idx="56146">
                  <c:v>44101.135416666664</c:v>
                </c:pt>
                <c:pt idx="56147">
                  <c:v>44101.15625</c:v>
                </c:pt>
                <c:pt idx="56148">
                  <c:v>44101.177083333336</c:v>
                </c:pt>
                <c:pt idx="56149">
                  <c:v>44101.197916666664</c:v>
                </c:pt>
                <c:pt idx="56150">
                  <c:v>44101.21875</c:v>
                </c:pt>
                <c:pt idx="56151">
                  <c:v>44101.239583333336</c:v>
                </c:pt>
                <c:pt idx="56152">
                  <c:v>44101.260416666664</c:v>
                </c:pt>
                <c:pt idx="56153">
                  <c:v>44101.28125</c:v>
                </c:pt>
                <c:pt idx="56154">
                  <c:v>44101.302083333336</c:v>
                </c:pt>
                <c:pt idx="56155">
                  <c:v>44101.322916666664</c:v>
                </c:pt>
                <c:pt idx="56156">
                  <c:v>44101.34375</c:v>
                </c:pt>
                <c:pt idx="56157">
                  <c:v>44101.364583333336</c:v>
                </c:pt>
                <c:pt idx="56158">
                  <c:v>44101.385416666664</c:v>
                </c:pt>
                <c:pt idx="56159">
                  <c:v>44101.40625</c:v>
                </c:pt>
                <c:pt idx="56160">
                  <c:v>44101.427083333336</c:v>
                </c:pt>
                <c:pt idx="56161">
                  <c:v>44101.447916666664</c:v>
                </c:pt>
                <c:pt idx="56162">
                  <c:v>44101.46875</c:v>
                </c:pt>
                <c:pt idx="56163">
                  <c:v>44101.489583333336</c:v>
                </c:pt>
                <c:pt idx="56164">
                  <c:v>44101.510416666664</c:v>
                </c:pt>
                <c:pt idx="56165">
                  <c:v>44101.53125</c:v>
                </c:pt>
                <c:pt idx="56166">
                  <c:v>44101.552083333336</c:v>
                </c:pt>
                <c:pt idx="56167">
                  <c:v>44101.572916666664</c:v>
                </c:pt>
                <c:pt idx="56168">
                  <c:v>44101.59375</c:v>
                </c:pt>
                <c:pt idx="56169">
                  <c:v>44101.614583333336</c:v>
                </c:pt>
                <c:pt idx="56170">
                  <c:v>44101.635416666664</c:v>
                </c:pt>
                <c:pt idx="56171">
                  <c:v>44101.65625</c:v>
                </c:pt>
                <c:pt idx="56172">
                  <c:v>44101.677083333336</c:v>
                </c:pt>
                <c:pt idx="56173">
                  <c:v>44101.697916666664</c:v>
                </c:pt>
                <c:pt idx="56174">
                  <c:v>44101.71875</c:v>
                </c:pt>
                <c:pt idx="56175">
                  <c:v>44101.739583333336</c:v>
                </c:pt>
                <c:pt idx="56176">
                  <c:v>44101.760416666664</c:v>
                </c:pt>
                <c:pt idx="56177">
                  <c:v>44101.78125</c:v>
                </c:pt>
                <c:pt idx="56178">
                  <c:v>44101.802083333336</c:v>
                </c:pt>
                <c:pt idx="56179">
                  <c:v>44101.822916666664</c:v>
                </c:pt>
                <c:pt idx="56180">
                  <c:v>44101.84375</c:v>
                </c:pt>
                <c:pt idx="56181">
                  <c:v>44101.864583333336</c:v>
                </c:pt>
                <c:pt idx="56182">
                  <c:v>44101.885416666664</c:v>
                </c:pt>
                <c:pt idx="56183">
                  <c:v>44101.90625</c:v>
                </c:pt>
                <c:pt idx="56184">
                  <c:v>44101.927083333336</c:v>
                </c:pt>
                <c:pt idx="56185">
                  <c:v>44101.947916666664</c:v>
                </c:pt>
                <c:pt idx="56186">
                  <c:v>44101.96875</c:v>
                </c:pt>
                <c:pt idx="56187">
                  <c:v>44101.989583333336</c:v>
                </c:pt>
                <c:pt idx="56188">
                  <c:v>44102.010416666664</c:v>
                </c:pt>
                <c:pt idx="56189">
                  <c:v>44102.03125</c:v>
                </c:pt>
                <c:pt idx="56190">
                  <c:v>44102.052083333336</c:v>
                </c:pt>
                <c:pt idx="56191">
                  <c:v>44102.072916666664</c:v>
                </c:pt>
                <c:pt idx="56192">
                  <c:v>44102.09375</c:v>
                </c:pt>
                <c:pt idx="56193">
                  <c:v>44102.114583333336</c:v>
                </c:pt>
                <c:pt idx="56194">
                  <c:v>44102.135416666664</c:v>
                </c:pt>
                <c:pt idx="56195">
                  <c:v>44102.15625</c:v>
                </c:pt>
                <c:pt idx="56196">
                  <c:v>44102.177083333336</c:v>
                </c:pt>
                <c:pt idx="56197">
                  <c:v>44102.197916666664</c:v>
                </c:pt>
                <c:pt idx="56198">
                  <c:v>44102.21875</c:v>
                </c:pt>
                <c:pt idx="56199">
                  <c:v>44102.239583333336</c:v>
                </c:pt>
                <c:pt idx="56200">
                  <c:v>44102.260416666664</c:v>
                </c:pt>
                <c:pt idx="56201">
                  <c:v>44102.28125</c:v>
                </c:pt>
                <c:pt idx="56202">
                  <c:v>44102.302083333336</c:v>
                </c:pt>
                <c:pt idx="56203">
                  <c:v>44102.322916666664</c:v>
                </c:pt>
                <c:pt idx="56204">
                  <c:v>44102.34375</c:v>
                </c:pt>
                <c:pt idx="56205">
                  <c:v>44102.364583333336</c:v>
                </c:pt>
                <c:pt idx="56206">
                  <c:v>44102.385416666664</c:v>
                </c:pt>
                <c:pt idx="56207">
                  <c:v>44102.40625</c:v>
                </c:pt>
                <c:pt idx="56208">
                  <c:v>44102.427083333336</c:v>
                </c:pt>
                <c:pt idx="56209">
                  <c:v>44102.447916666664</c:v>
                </c:pt>
                <c:pt idx="56210">
                  <c:v>44102.46875</c:v>
                </c:pt>
                <c:pt idx="56211">
                  <c:v>44102.489583333336</c:v>
                </c:pt>
                <c:pt idx="56212">
                  <c:v>44102.510416666664</c:v>
                </c:pt>
                <c:pt idx="56213">
                  <c:v>44102.53125</c:v>
                </c:pt>
                <c:pt idx="56214">
                  <c:v>44102.552083333336</c:v>
                </c:pt>
                <c:pt idx="56215">
                  <c:v>44102.572916666664</c:v>
                </c:pt>
                <c:pt idx="56216">
                  <c:v>44102.59375</c:v>
                </c:pt>
                <c:pt idx="56217">
                  <c:v>44102.614583333336</c:v>
                </c:pt>
                <c:pt idx="56218">
                  <c:v>44102.635416666664</c:v>
                </c:pt>
                <c:pt idx="56219">
                  <c:v>44102.65625</c:v>
                </c:pt>
                <c:pt idx="56220">
                  <c:v>44102.677083333336</c:v>
                </c:pt>
                <c:pt idx="56221">
                  <c:v>44102.697916666664</c:v>
                </c:pt>
                <c:pt idx="56222">
                  <c:v>44102.71875</c:v>
                </c:pt>
                <c:pt idx="56223">
                  <c:v>44102.739583333336</c:v>
                </c:pt>
                <c:pt idx="56224">
                  <c:v>44102.760416666664</c:v>
                </c:pt>
                <c:pt idx="56225">
                  <c:v>44102.78125</c:v>
                </c:pt>
                <c:pt idx="56226">
                  <c:v>44102.802083333336</c:v>
                </c:pt>
                <c:pt idx="56227">
                  <c:v>44102.822916666664</c:v>
                </c:pt>
                <c:pt idx="56228">
                  <c:v>44102.84375</c:v>
                </c:pt>
                <c:pt idx="56229">
                  <c:v>44102.864583333336</c:v>
                </c:pt>
                <c:pt idx="56230">
                  <c:v>44102.885416666664</c:v>
                </c:pt>
                <c:pt idx="56231">
                  <c:v>44102.90625</c:v>
                </c:pt>
                <c:pt idx="56232">
                  <c:v>44102.927083333336</c:v>
                </c:pt>
                <c:pt idx="56233">
                  <c:v>44102.947916666664</c:v>
                </c:pt>
                <c:pt idx="56234">
                  <c:v>44102.96875</c:v>
                </c:pt>
                <c:pt idx="56235">
                  <c:v>44102.989583333336</c:v>
                </c:pt>
                <c:pt idx="56236">
                  <c:v>44103.010416666664</c:v>
                </c:pt>
                <c:pt idx="56237">
                  <c:v>44103.03125</c:v>
                </c:pt>
                <c:pt idx="56238">
                  <c:v>44103.052083333336</c:v>
                </c:pt>
                <c:pt idx="56239">
                  <c:v>44103.072916666664</c:v>
                </c:pt>
                <c:pt idx="56240">
                  <c:v>44103.09375</c:v>
                </c:pt>
                <c:pt idx="56241">
                  <c:v>44103.114583333336</c:v>
                </c:pt>
                <c:pt idx="56242">
                  <c:v>44103.135416666664</c:v>
                </c:pt>
                <c:pt idx="56243">
                  <c:v>44103.15625</c:v>
                </c:pt>
                <c:pt idx="56244">
                  <c:v>44103.177083333336</c:v>
                </c:pt>
                <c:pt idx="56245">
                  <c:v>44103.197916666664</c:v>
                </c:pt>
                <c:pt idx="56246">
                  <c:v>44103.21875</c:v>
                </c:pt>
                <c:pt idx="56247">
                  <c:v>44103.239583333336</c:v>
                </c:pt>
                <c:pt idx="56248">
                  <c:v>44103.260416666664</c:v>
                </c:pt>
                <c:pt idx="56249">
                  <c:v>44103.28125</c:v>
                </c:pt>
                <c:pt idx="56250">
                  <c:v>44103.302083333336</c:v>
                </c:pt>
                <c:pt idx="56251">
                  <c:v>44103.322916666664</c:v>
                </c:pt>
                <c:pt idx="56252">
                  <c:v>44103.34375</c:v>
                </c:pt>
                <c:pt idx="56253">
                  <c:v>44103.364583333336</c:v>
                </c:pt>
                <c:pt idx="56254">
                  <c:v>44103.385416666664</c:v>
                </c:pt>
                <c:pt idx="56255">
                  <c:v>44103.40625</c:v>
                </c:pt>
                <c:pt idx="56256">
                  <c:v>44103.427083333336</c:v>
                </c:pt>
                <c:pt idx="56257">
                  <c:v>44103.447916666664</c:v>
                </c:pt>
                <c:pt idx="56258">
                  <c:v>44103.46875</c:v>
                </c:pt>
                <c:pt idx="56259">
                  <c:v>44103.489583333336</c:v>
                </c:pt>
                <c:pt idx="56260">
                  <c:v>44103.510416666664</c:v>
                </c:pt>
                <c:pt idx="56261">
                  <c:v>44103.53125</c:v>
                </c:pt>
                <c:pt idx="56262">
                  <c:v>44103.552083333336</c:v>
                </c:pt>
                <c:pt idx="56263">
                  <c:v>44103.572916666664</c:v>
                </c:pt>
                <c:pt idx="56264">
                  <c:v>44103.59375</c:v>
                </c:pt>
                <c:pt idx="56265">
                  <c:v>44103.614583333336</c:v>
                </c:pt>
                <c:pt idx="56266">
                  <c:v>44103.635416666664</c:v>
                </c:pt>
                <c:pt idx="56267">
                  <c:v>44103.65625</c:v>
                </c:pt>
                <c:pt idx="56268">
                  <c:v>44103.677083333336</c:v>
                </c:pt>
                <c:pt idx="56269">
                  <c:v>44103.697916666664</c:v>
                </c:pt>
                <c:pt idx="56270">
                  <c:v>44103.71875</c:v>
                </c:pt>
                <c:pt idx="56271">
                  <c:v>44103.739583333336</c:v>
                </c:pt>
                <c:pt idx="56272">
                  <c:v>44103.760416666664</c:v>
                </c:pt>
                <c:pt idx="56273">
                  <c:v>44103.78125</c:v>
                </c:pt>
                <c:pt idx="56274">
                  <c:v>44103.802083333336</c:v>
                </c:pt>
                <c:pt idx="56275">
                  <c:v>44103.822916666664</c:v>
                </c:pt>
                <c:pt idx="56276">
                  <c:v>44103.84375</c:v>
                </c:pt>
                <c:pt idx="56277">
                  <c:v>44103.864583333336</c:v>
                </c:pt>
                <c:pt idx="56278">
                  <c:v>44103.885416666664</c:v>
                </c:pt>
                <c:pt idx="56279">
                  <c:v>44103.90625</c:v>
                </c:pt>
                <c:pt idx="56280">
                  <c:v>44103.927083333336</c:v>
                </c:pt>
                <c:pt idx="56281">
                  <c:v>44103.947916666664</c:v>
                </c:pt>
                <c:pt idx="56282">
                  <c:v>44103.96875</c:v>
                </c:pt>
                <c:pt idx="56283">
                  <c:v>44103.989583333336</c:v>
                </c:pt>
                <c:pt idx="56284">
                  <c:v>44104.010416666664</c:v>
                </c:pt>
                <c:pt idx="56285">
                  <c:v>44104.03125</c:v>
                </c:pt>
                <c:pt idx="56286">
                  <c:v>44104.052083333336</c:v>
                </c:pt>
                <c:pt idx="56287">
                  <c:v>44104.072916666664</c:v>
                </c:pt>
                <c:pt idx="56288">
                  <c:v>44104.09375</c:v>
                </c:pt>
                <c:pt idx="56289">
                  <c:v>44104.114583333336</c:v>
                </c:pt>
                <c:pt idx="56290">
                  <c:v>44104.135416666664</c:v>
                </c:pt>
                <c:pt idx="56291">
                  <c:v>44104.15625</c:v>
                </c:pt>
                <c:pt idx="56292">
                  <c:v>44104.177083333336</c:v>
                </c:pt>
                <c:pt idx="56293">
                  <c:v>44104.197916666664</c:v>
                </c:pt>
                <c:pt idx="56294">
                  <c:v>44104.21875</c:v>
                </c:pt>
                <c:pt idx="56295">
                  <c:v>44104.239583333336</c:v>
                </c:pt>
                <c:pt idx="56296">
                  <c:v>44104.260416666664</c:v>
                </c:pt>
                <c:pt idx="56297">
                  <c:v>44104.28125</c:v>
                </c:pt>
                <c:pt idx="56298">
                  <c:v>44104.302083333336</c:v>
                </c:pt>
                <c:pt idx="56299">
                  <c:v>44104.322916666664</c:v>
                </c:pt>
                <c:pt idx="56300">
                  <c:v>44104.34375</c:v>
                </c:pt>
                <c:pt idx="56301">
                  <c:v>44104.364583333336</c:v>
                </c:pt>
                <c:pt idx="56302">
                  <c:v>44104.385416666664</c:v>
                </c:pt>
                <c:pt idx="56303">
                  <c:v>44104.40625</c:v>
                </c:pt>
                <c:pt idx="56304">
                  <c:v>44104.427083333336</c:v>
                </c:pt>
                <c:pt idx="56305">
                  <c:v>44104.447916666664</c:v>
                </c:pt>
                <c:pt idx="56306">
                  <c:v>44104.46875</c:v>
                </c:pt>
                <c:pt idx="56307">
                  <c:v>44104.489583333336</c:v>
                </c:pt>
                <c:pt idx="56308">
                  <c:v>44104.510416666664</c:v>
                </c:pt>
                <c:pt idx="56309">
                  <c:v>44104.53125</c:v>
                </c:pt>
                <c:pt idx="56310">
                  <c:v>44104.552083333336</c:v>
                </c:pt>
                <c:pt idx="56311">
                  <c:v>44104.572916666664</c:v>
                </c:pt>
                <c:pt idx="56312">
                  <c:v>44104.59375</c:v>
                </c:pt>
                <c:pt idx="56313">
                  <c:v>44104.614583333336</c:v>
                </c:pt>
                <c:pt idx="56314">
                  <c:v>44104.635416666664</c:v>
                </c:pt>
                <c:pt idx="56315">
                  <c:v>44104.65625</c:v>
                </c:pt>
                <c:pt idx="56316">
                  <c:v>44104.677083333336</c:v>
                </c:pt>
                <c:pt idx="56317">
                  <c:v>44104.697916666664</c:v>
                </c:pt>
                <c:pt idx="56318">
                  <c:v>44104.71875</c:v>
                </c:pt>
                <c:pt idx="56319">
                  <c:v>44104.739583333336</c:v>
                </c:pt>
                <c:pt idx="56320">
                  <c:v>44104.760416666664</c:v>
                </c:pt>
                <c:pt idx="56321">
                  <c:v>44104.78125</c:v>
                </c:pt>
                <c:pt idx="56322">
                  <c:v>44104.802083333336</c:v>
                </c:pt>
                <c:pt idx="56323">
                  <c:v>44104.822916666664</c:v>
                </c:pt>
                <c:pt idx="56324">
                  <c:v>44104.84375</c:v>
                </c:pt>
                <c:pt idx="56325">
                  <c:v>44104.864583333336</c:v>
                </c:pt>
                <c:pt idx="56326">
                  <c:v>44104.885416666664</c:v>
                </c:pt>
                <c:pt idx="56327">
                  <c:v>44104.90625</c:v>
                </c:pt>
                <c:pt idx="56328">
                  <c:v>44104.927083333336</c:v>
                </c:pt>
                <c:pt idx="56329">
                  <c:v>44104.947916666664</c:v>
                </c:pt>
                <c:pt idx="56330">
                  <c:v>44104.96875</c:v>
                </c:pt>
                <c:pt idx="56331">
                  <c:v>44104.989583333336</c:v>
                </c:pt>
                <c:pt idx="56332">
                  <c:v>44105.010416666664</c:v>
                </c:pt>
                <c:pt idx="56333">
                  <c:v>44105.03125</c:v>
                </c:pt>
                <c:pt idx="56334">
                  <c:v>44105.052083333336</c:v>
                </c:pt>
                <c:pt idx="56335">
                  <c:v>44105.072916666664</c:v>
                </c:pt>
                <c:pt idx="56336">
                  <c:v>44105.09375</c:v>
                </c:pt>
                <c:pt idx="56337">
                  <c:v>44105.114583333336</c:v>
                </c:pt>
                <c:pt idx="56338">
                  <c:v>44105.135416666664</c:v>
                </c:pt>
                <c:pt idx="56339">
                  <c:v>44105.15625</c:v>
                </c:pt>
                <c:pt idx="56340">
                  <c:v>44105.177083333336</c:v>
                </c:pt>
                <c:pt idx="56341">
                  <c:v>44105.197916666664</c:v>
                </c:pt>
                <c:pt idx="56342">
                  <c:v>44105.21875</c:v>
                </c:pt>
                <c:pt idx="56343">
                  <c:v>44105.239583333336</c:v>
                </c:pt>
                <c:pt idx="56344">
                  <c:v>44105.260416666664</c:v>
                </c:pt>
                <c:pt idx="56345">
                  <c:v>44105.28125</c:v>
                </c:pt>
                <c:pt idx="56346">
                  <c:v>44105.302083333336</c:v>
                </c:pt>
                <c:pt idx="56347">
                  <c:v>44105.322916666664</c:v>
                </c:pt>
                <c:pt idx="56348">
                  <c:v>44105.34375</c:v>
                </c:pt>
                <c:pt idx="56349">
                  <c:v>44105.364583333336</c:v>
                </c:pt>
                <c:pt idx="56350">
                  <c:v>44105.385416666664</c:v>
                </c:pt>
                <c:pt idx="56351">
                  <c:v>44105.40625</c:v>
                </c:pt>
                <c:pt idx="56352">
                  <c:v>44105.427083333336</c:v>
                </c:pt>
                <c:pt idx="56353">
                  <c:v>44105.447916666664</c:v>
                </c:pt>
                <c:pt idx="56354">
                  <c:v>44105.46875</c:v>
                </c:pt>
                <c:pt idx="56355">
                  <c:v>44105.489583333336</c:v>
                </c:pt>
                <c:pt idx="56356">
                  <c:v>44105.510416666664</c:v>
                </c:pt>
                <c:pt idx="56357">
                  <c:v>44105.53125</c:v>
                </c:pt>
                <c:pt idx="56358">
                  <c:v>44105.552083333336</c:v>
                </c:pt>
                <c:pt idx="56359">
                  <c:v>44105.572916666664</c:v>
                </c:pt>
                <c:pt idx="56360">
                  <c:v>44105.59375</c:v>
                </c:pt>
                <c:pt idx="56361">
                  <c:v>44105.614583333336</c:v>
                </c:pt>
                <c:pt idx="56362">
                  <c:v>44105.635416666664</c:v>
                </c:pt>
                <c:pt idx="56363">
                  <c:v>44105.65625</c:v>
                </c:pt>
                <c:pt idx="56364">
                  <c:v>44105.677083333336</c:v>
                </c:pt>
                <c:pt idx="56365">
                  <c:v>44105.697916666664</c:v>
                </c:pt>
                <c:pt idx="56366">
                  <c:v>44105.71875</c:v>
                </c:pt>
                <c:pt idx="56367">
                  <c:v>44105.739583333336</c:v>
                </c:pt>
                <c:pt idx="56368">
                  <c:v>44105.760416666664</c:v>
                </c:pt>
                <c:pt idx="56369">
                  <c:v>44105.78125</c:v>
                </c:pt>
                <c:pt idx="56370">
                  <c:v>44105.802083333336</c:v>
                </c:pt>
                <c:pt idx="56371">
                  <c:v>44105.822916666664</c:v>
                </c:pt>
                <c:pt idx="56372">
                  <c:v>44105.84375</c:v>
                </c:pt>
                <c:pt idx="56373">
                  <c:v>44105.864583333336</c:v>
                </c:pt>
                <c:pt idx="56374">
                  <c:v>44105.885416666664</c:v>
                </c:pt>
                <c:pt idx="56375">
                  <c:v>44105.90625</c:v>
                </c:pt>
                <c:pt idx="56376">
                  <c:v>44105.927083333336</c:v>
                </c:pt>
                <c:pt idx="56377">
                  <c:v>44105.947916666664</c:v>
                </c:pt>
                <c:pt idx="56378">
                  <c:v>44105.96875</c:v>
                </c:pt>
                <c:pt idx="56379">
                  <c:v>44105.989583333336</c:v>
                </c:pt>
                <c:pt idx="56380">
                  <c:v>44106.010416666664</c:v>
                </c:pt>
                <c:pt idx="56381">
                  <c:v>44106.03125</c:v>
                </c:pt>
                <c:pt idx="56382">
                  <c:v>44106.052083333336</c:v>
                </c:pt>
                <c:pt idx="56383">
                  <c:v>44106.072916666664</c:v>
                </c:pt>
                <c:pt idx="56384">
                  <c:v>44106.09375</c:v>
                </c:pt>
                <c:pt idx="56385">
                  <c:v>44106.114583333336</c:v>
                </c:pt>
                <c:pt idx="56386">
                  <c:v>44106.135416666664</c:v>
                </c:pt>
                <c:pt idx="56387">
                  <c:v>44106.15625</c:v>
                </c:pt>
                <c:pt idx="56388">
                  <c:v>44106.177083333336</c:v>
                </c:pt>
                <c:pt idx="56389">
                  <c:v>44106.197916666664</c:v>
                </c:pt>
                <c:pt idx="56390">
                  <c:v>44106.21875</c:v>
                </c:pt>
                <c:pt idx="56391">
                  <c:v>44106.239583333336</c:v>
                </c:pt>
                <c:pt idx="56392">
                  <c:v>44106.260416666664</c:v>
                </c:pt>
                <c:pt idx="56393">
                  <c:v>44106.28125</c:v>
                </c:pt>
                <c:pt idx="56394">
                  <c:v>44106.302083333336</c:v>
                </c:pt>
                <c:pt idx="56395">
                  <c:v>44106.322916666664</c:v>
                </c:pt>
                <c:pt idx="56396">
                  <c:v>44106.34375</c:v>
                </c:pt>
                <c:pt idx="56397">
                  <c:v>44106.364583333336</c:v>
                </c:pt>
                <c:pt idx="56398">
                  <c:v>44106.385416666664</c:v>
                </c:pt>
                <c:pt idx="56399">
                  <c:v>44106.40625</c:v>
                </c:pt>
                <c:pt idx="56400">
                  <c:v>44106.427083333336</c:v>
                </c:pt>
                <c:pt idx="56401">
                  <c:v>44106.447916666664</c:v>
                </c:pt>
                <c:pt idx="56402">
                  <c:v>44106.46875</c:v>
                </c:pt>
                <c:pt idx="56403">
                  <c:v>44106.489583333336</c:v>
                </c:pt>
                <c:pt idx="56404">
                  <c:v>44106.510416666664</c:v>
                </c:pt>
                <c:pt idx="56405">
                  <c:v>44106.53125</c:v>
                </c:pt>
                <c:pt idx="56406">
                  <c:v>44106.552083333336</c:v>
                </c:pt>
                <c:pt idx="56407">
                  <c:v>44106.572916666664</c:v>
                </c:pt>
                <c:pt idx="56408">
                  <c:v>44106.59375</c:v>
                </c:pt>
                <c:pt idx="56409">
                  <c:v>44106.614583333336</c:v>
                </c:pt>
                <c:pt idx="56410">
                  <c:v>44106.635416666664</c:v>
                </c:pt>
                <c:pt idx="56411">
                  <c:v>44106.65625</c:v>
                </c:pt>
                <c:pt idx="56412">
                  <c:v>44106.677083333336</c:v>
                </c:pt>
                <c:pt idx="56413">
                  <c:v>44106.697916666664</c:v>
                </c:pt>
                <c:pt idx="56414">
                  <c:v>44106.71875</c:v>
                </c:pt>
                <c:pt idx="56415">
                  <c:v>44106.739583333336</c:v>
                </c:pt>
                <c:pt idx="56416">
                  <c:v>44106.760416666664</c:v>
                </c:pt>
                <c:pt idx="56417">
                  <c:v>44106.78125</c:v>
                </c:pt>
                <c:pt idx="56418">
                  <c:v>44106.802083333336</c:v>
                </c:pt>
                <c:pt idx="56419">
                  <c:v>44106.822916666664</c:v>
                </c:pt>
                <c:pt idx="56420">
                  <c:v>44106.84375</c:v>
                </c:pt>
                <c:pt idx="56421">
                  <c:v>44106.864583333336</c:v>
                </c:pt>
                <c:pt idx="56422">
                  <c:v>44106.885416666664</c:v>
                </c:pt>
                <c:pt idx="56423">
                  <c:v>44106.90625</c:v>
                </c:pt>
                <c:pt idx="56424">
                  <c:v>44106.927083333336</c:v>
                </c:pt>
                <c:pt idx="56425">
                  <c:v>44106.947916666664</c:v>
                </c:pt>
                <c:pt idx="56426">
                  <c:v>44106.96875</c:v>
                </c:pt>
                <c:pt idx="56427">
                  <c:v>44106.989583333336</c:v>
                </c:pt>
                <c:pt idx="56428">
                  <c:v>44107.010416666664</c:v>
                </c:pt>
                <c:pt idx="56429">
                  <c:v>44107.03125</c:v>
                </c:pt>
                <c:pt idx="56430">
                  <c:v>44107.052083333336</c:v>
                </c:pt>
                <c:pt idx="56431">
                  <c:v>44107.072916666664</c:v>
                </c:pt>
                <c:pt idx="56432">
                  <c:v>44107.09375</c:v>
                </c:pt>
                <c:pt idx="56433">
                  <c:v>44107.114583333336</c:v>
                </c:pt>
                <c:pt idx="56434">
                  <c:v>44107.135416666664</c:v>
                </c:pt>
                <c:pt idx="56435">
                  <c:v>44107.15625</c:v>
                </c:pt>
                <c:pt idx="56436">
                  <c:v>44107.177083333336</c:v>
                </c:pt>
                <c:pt idx="56437">
                  <c:v>44107.197916666664</c:v>
                </c:pt>
                <c:pt idx="56438">
                  <c:v>44107.21875</c:v>
                </c:pt>
                <c:pt idx="56439">
                  <c:v>44107.239583333336</c:v>
                </c:pt>
                <c:pt idx="56440">
                  <c:v>44107.260416666664</c:v>
                </c:pt>
                <c:pt idx="56441">
                  <c:v>44107.28125</c:v>
                </c:pt>
                <c:pt idx="56442">
                  <c:v>44107.302083333336</c:v>
                </c:pt>
                <c:pt idx="56443">
                  <c:v>44107.322916666664</c:v>
                </c:pt>
                <c:pt idx="56444">
                  <c:v>44107.34375</c:v>
                </c:pt>
                <c:pt idx="56445">
                  <c:v>44107.364583333336</c:v>
                </c:pt>
                <c:pt idx="56446">
                  <c:v>44107.385416666664</c:v>
                </c:pt>
                <c:pt idx="56447">
                  <c:v>44107.40625</c:v>
                </c:pt>
                <c:pt idx="56448">
                  <c:v>44107.427083333336</c:v>
                </c:pt>
                <c:pt idx="56449">
                  <c:v>44107.447916666664</c:v>
                </c:pt>
                <c:pt idx="56450">
                  <c:v>44107.46875</c:v>
                </c:pt>
                <c:pt idx="56451">
                  <c:v>44107.489583333336</c:v>
                </c:pt>
                <c:pt idx="56452">
                  <c:v>44107.510416666664</c:v>
                </c:pt>
                <c:pt idx="56453">
                  <c:v>44107.53125</c:v>
                </c:pt>
                <c:pt idx="56454">
                  <c:v>44107.552083333336</c:v>
                </c:pt>
                <c:pt idx="56455">
                  <c:v>44107.572916666664</c:v>
                </c:pt>
                <c:pt idx="56456">
                  <c:v>44107.59375</c:v>
                </c:pt>
                <c:pt idx="56457">
                  <c:v>44107.614583333336</c:v>
                </c:pt>
                <c:pt idx="56458">
                  <c:v>44107.635416666664</c:v>
                </c:pt>
                <c:pt idx="56459">
                  <c:v>44107.65625</c:v>
                </c:pt>
                <c:pt idx="56460">
                  <c:v>44107.677083333336</c:v>
                </c:pt>
                <c:pt idx="56461">
                  <c:v>44107.697916666664</c:v>
                </c:pt>
                <c:pt idx="56462">
                  <c:v>44107.71875</c:v>
                </c:pt>
                <c:pt idx="56463">
                  <c:v>44107.739583333336</c:v>
                </c:pt>
                <c:pt idx="56464">
                  <c:v>44107.760416666664</c:v>
                </c:pt>
                <c:pt idx="56465">
                  <c:v>44107.78125</c:v>
                </c:pt>
                <c:pt idx="56466">
                  <c:v>44107.802083333336</c:v>
                </c:pt>
                <c:pt idx="56467">
                  <c:v>44107.822916666664</c:v>
                </c:pt>
                <c:pt idx="56468">
                  <c:v>44107.84375</c:v>
                </c:pt>
                <c:pt idx="56469">
                  <c:v>44107.864583333336</c:v>
                </c:pt>
                <c:pt idx="56470">
                  <c:v>44107.885416666664</c:v>
                </c:pt>
                <c:pt idx="56471">
                  <c:v>44107.90625</c:v>
                </c:pt>
                <c:pt idx="56472">
                  <c:v>44107.927083333336</c:v>
                </c:pt>
                <c:pt idx="56473">
                  <c:v>44107.947916666664</c:v>
                </c:pt>
                <c:pt idx="56474">
                  <c:v>44107.96875</c:v>
                </c:pt>
                <c:pt idx="56475">
                  <c:v>44107.989583333336</c:v>
                </c:pt>
                <c:pt idx="56476">
                  <c:v>44108.010416666664</c:v>
                </c:pt>
                <c:pt idx="56477">
                  <c:v>44108.03125</c:v>
                </c:pt>
                <c:pt idx="56478">
                  <c:v>44108.052083333336</c:v>
                </c:pt>
                <c:pt idx="56479">
                  <c:v>44108.072916666664</c:v>
                </c:pt>
                <c:pt idx="56480">
                  <c:v>44108.09375</c:v>
                </c:pt>
                <c:pt idx="56481">
                  <c:v>44108.114583333336</c:v>
                </c:pt>
                <c:pt idx="56482">
                  <c:v>44108.135416666664</c:v>
                </c:pt>
                <c:pt idx="56483">
                  <c:v>44108.15625</c:v>
                </c:pt>
                <c:pt idx="56484">
                  <c:v>44108.177083333336</c:v>
                </c:pt>
                <c:pt idx="56485">
                  <c:v>44108.197916666664</c:v>
                </c:pt>
                <c:pt idx="56486">
                  <c:v>44108.21875</c:v>
                </c:pt>
                <c:pt idx="56487">
                  <c:v>44108.239583333336</c:v>
                </c:pt>
                <c:pt idx="56488">
                  <c:v>44108.260416666664</c:v>
                </c:pt>
                <c:pt idx="56489">
                  <c:v>44108.28125</c:v>
                </c:pt>
                <c:pt idx="56490">
                  <c:v>44108.302083333336</c:v>
                </c:pt>
                <c:pt idx="56491">
                  <c:v>44108.322916666664</c:v>
                </c:pt>
                <c:pt idx="56492">
                  <c:v>44108.34375</c:v>
                </c:pt>
                <c:pt idx="56493">
                  <c:v>44108.364583333336</c:v>
                </c:pt>
                <c:pt idx="56494">
                  <c:v>44108.385416666664</c:v>
                </c:pt>
                <c:pt idx="56495">
                  <c:v>44108.40625</c:v>
                </c:pt>
                <c:pt idx="56496">
                  <c:v>44108.427083333336</c:v>
                </c:pt>
                <c:pt idx="56497">
                  <c:v>44108.447916666664</c:v>
                </c:pt>
                <c:pt idx="56498">
                  <c:v>44108.46875</c:v>
                </c:pt>
                <c:pt idx="56499">
                  <c:v>44108.489583333336</c:v>
                </c:pt>
                <c:pt idx="56500">
                  <c:v>44108.510416666664</c:v>
                </c:pt>
                <c:pt idx="56501">
                  <c:v>44108.53125</c:v>
                </c:pt>
                <c:pt idx="56502">
                  <c:v>44108.552083333336</c:v>
                </c:pt>
                <c:pt idx="56503">
                  <c:v>44108.572916666664</c:v>
                </c:pt>
                <c:pt idx="56504">
                  <c:v>44108.59375</c:v>
                </c:pt>
                <c:pt idx="56505">
                  <c:v>44108.614583333336</c:v>
                </c:pt>
                <c:pt idx="56506">
                  <c:v>44108.635416666664</c:v>
                </c:pt>
                <c:pt idx="56507">
                  <c:v>44108.65625</c:v>
                </c:pt>
                <c:pt idx="56508">
                  <c:v>44108.677083333336</c:v>
                </c:pt>
                <c:pt idx="56509">
                  <c:v>44108.697916666664</c:v>
                </c:pt>
                <c:pt idx="56510">
                  <c:v>44108.71875</c:v>
                </c:pt>
                <c:pt idx="56511">
                  <c:v>44108.739583333336</c:v>
                </c:pt>
                <c:pt idx="56512">
                  <c:v>44108.760416666664</c:v>
                </c:pt>
                <c:pt idx="56513">
                  <c:v>44108.78125</c:v>
                </c:pt>
                <c:pt idx="56514">
                  <c:v>44108.802083333336</c:v>
                </c:pt>
                <c:pt idx="56515">
                  <c:v>44108.822916666664</c:v>
                </c:pt>
                <c:pt idx="56516">
                  <c:v>44108.84375</c:v>
                </c:pt>
                <c:pt idx="56517">
                  <c:v>44108.864583333336</c:v>
                </c:pt>
                <c:pt idx="56518">
                  <c:v>44108.885416666664</c:v>
                </c:pt>
                <c:pt idx="56519">
                  <c:v>44108.90625</c:v>
                </c:pt>
                <c:pt idx="56520">
                  <c:v>44108.927083333336</c:v>
                </c:pt>
                <c:pt idx="56521">
                  <c:v>44108.947916666664</c:v>
                </c:pt>
                <c:pt idx="56522">
                  <c:v>44108.96875</c:v>
                </c:pt>
                <c:pt idx="56523">
                  <c:v>44108.989583333336</c:v>
                </c:pt>
                <c:pt idx="56524">
                  <c:v>44109.010416666664</c:v>
                </c:pt>
                <c:pt idx="56525">
                  <c:v>44109.03125</c:v>
                </c:pt>
                <c:pt idx="56526">
                  <c:v>44109.052083333336</c:v>
                </c:pt>
                <c:pt idx="56527">
                  <c:v>44109.072916666664</c:v>
                </c:pt>
                <c:pt idx="56528">
                  <c:v>44109.09375</c:v>
                </c:pt>
                <c:pt idx="56529">
                  <c:v>44109.114583333336</c:v>
                </c:pt>
                <c:pt idx="56530">
                  <c:v>44109.135416666664</c:v>
                </c:pt>
                <c:pt idx="56531">
                  <c:v>44109.15625</c:v>
                </c:pt>
                <c:pt idx="56532">
                  <c:v>44109.177083333336</c:v>
                </c:pt>
                <c:pt idx="56533">
                  <c:v>44109.197916666664</c:v>
                </c:pt>
                <c:pt idx="56534">
                  <c:v>44109.21875</c:v>
                </c:pt>
                <c:pt idx="56535">
                  <c:v>44109.239583333336</c:v>
                </c:pt>
                <c:pt idx="56536">
                  <c:v>44109.260416666664</c:v>
                </c:pt>
                <c:pt idx="56537">
                  <c:v>44109.28125</c:v>
                </c:pt>
                <c:pt idx="56538">
                  <c:v>44109.302083333336</c:v>
                </c:pt>
                <c:pt idx="56539">
                  <c:v>44109.322916666664</c:v>
                </c:pt>
                <c:pt idx="56540">
                  <c:v>44109.34375</c:v>
                </c:pt>
                <c:pt idx="56541">
                  <c:v>44109.364583333336</c:v>
                </c:pt>
                <c:pt idx="56542">
                  <c:v>44109.385416666664</c:v>
                </c:pt>
                <c:pt idx="56543">
                  <c:v>44109.40625</c:v>
                </c:pt>
                <c:pt idx="56544">
                  <c:v>44109.427083333336</c:v>
                </c:pt>
                <c:pt idx="56545">
                  <c:v>44109.447916666664</c:v>
                </c:pt>
                <c:pt idx="56546">
                  <c:v>44109.46875</c:v>
                </c:pt>
                <c:pt idx="56547">
                  <c:v>44109.489583333336</c:v>
                </c:pt>
                <c:pt idx="56548">
                  <c:v>44109.510416666664</c:v>
                </c:pt>
                <c:pt idx="56549">
                  <c:v>44109.53125</c:v>
                </c:pt>
                <c:pt idx="56550">
                  <c:v>44109.552083333336</c:v>
                </c:pt>
                <c:pt idx="56551">
                  <c:v>44109.572916666664</c:v>
                </c:pt>
                <c:pt idx="56552">
                  <c:v>44109.59375</c:v>
                </c:pt>
                <c:pt idx="56553">
                  <c:v>44109.614583333336</c:v>
                </c:pt>
                <c:pt idx="56554">
                  <c:v>44109.635416666664</c:v>
                </c:pt>
                <c:pt idx="56555">
                  <c:v>44109.65625</c:v>
                </c:pt>
                <c:pt idx="56556">
                  <c:v>44109.677083333336</c:v>
                </c:pt>
                <c:pt idx="56557">
                  <c:v>44109.697916666664</c:v>
                </c:pt>
                <c:pt idx="56558">
                  <c:v>44109.71875</c:v>
                </c:pt>
                <c:pt idx="56559">
                  <c:v>44109.739583333336</c:v>
                </c:pt>
                <c:pt idx="56560">
                  <c:v>44109.760416666664</c:v>
                </c:pt>
                <c:pt idx="56561">
                  <c:v>44109.78125</c:v>
                </c:pt>
                <c:pt idx="56562">
                  <c:v>44109.802083333336</c:v>
                </c:pt>
                <c:pt idx="56563">
                  <c:v>44109.822916666664</c:v>
                </c:pt>
                <c:pt idx="56564">
                  <c:v>44109.84375</c:v>
                </c:pt>
                <c:pt idx="56565">
                  <c:v>44109.864583333336</c:v>
                </c:pt>
                <c:pt idx="56566">
                  <c:v>44109.885416666664</c:v>
                </c:pt>
                <c:pt idx="56567">
                  <c:v>44109.90625</c:v>
                </c:pt>
                <c:pt idx="56568">
                  <c:v>44109.927083333336</c:v>
                </c:pt>
                <c:pt idx="56569">
                  <c:v>44109.947916666664</c:v>
                </c:pt>
                <c:pt idx="56570">
                  <c:v>44109.96875</c:v>
                </c:pt>
                <c:pt idx="56571">
                  <c:v>44109.989583333336</c:v>
                </c:pt>
                <c:pt idx="56572">
                  <c:v>44110.010416666664</c:v>
                </c:pt>
                <c:pt idx="56573">
                  <c:v>44110.03125</c:v>
                </c:pt>
                <c:pt idx="56574">
                  <c:v>44110.052083333336</c:v>
                </c:pt>
                <c:pt idx="56575">
                  <c:v>44110.072916666664</c:v>
                </c:pt>
                <c:pt idx="56576">
                  <c:v>44110.09375</c:v>
                </c:pt>
                <c:pt idx="56577">
                  <c:v>44110.114583333336</c:v>
                </c:pt>
                <c:pt idx="56578">
                  <c:v>44110.135416666664</c:v>
                </c:pt>
                <c:pt idx="56579">
                  <c:v>44110.15625</c:v>
                </c:pt>
                <c:pt idx="56580">
                  <c:v>44110.177083333336</c:v>
                </c:pt>
                <c:pt idx="56581">
                  <c:v>44110.197916666664</c:v>
                </c:pt>
                <c:pt idx="56582">
                  <c:v>44110.21875</c:v>
                </c:pt>
                <c:pt idx="56583">
                  <c:v>44110.239583333336</c:v>
                </c:pt>
                <c:pt idx="56584">
                  <c:v>44110.260416666664</c:v>
                </c:pt>
                <c:pt idx="56585">
                  <c:v>44110.28125</c:v>
                </c:pt>
                <c:pt idx="56586">
                  <c:v>44110.302083333336</c:v>
                </c:pt>
                <c:pt idx="56587">
                  <c:v>44110.322916666664</c:v>
                </c:pt>
                <c:pt idx="56588">
                  <c:v>44110.34375</c:v>
                </c:pt>
                <c:pt idx="56589">
                  <c:v>44110.364583333336</c:v>
                </c:pt>
                <c:pt idx="56590">
                  <c:v>44110.385416666664</c:v>
                </c:pt>
                <c:pt idx="56591">
                  <c:v>44110.40625</c:v>
                </c:pt>
                <c:pt idx="56592">
                  <c:v>44110.427083333336</c:v>
                </c:pt>
                <c:pt idx="56593">
                  <c:v>44110.447916666664</c:v>
                </c:pt>
                <c:pt idx="56594">
                  <c:v>44110.46875</c:v>
                </c:pt>
                <c:pt idx="56595">
                  <c:v>44110.489583333336</c:v>
                </c:pt>
                <c:pt idx="56596">
                  <c:v>44110.510416666664</c:v>
                </c:pt>
                <c:pt idx="56597">
                  <c:v>44110.53125</c:v>
                </c:pt>
                <c:pt idx="56598">
                  <c:v>44110.552083333336</c:v>
                </c:pt>
                <c:pt idx="56599">
                  <c:v>44110.572916666664</c:v>
                </c:pt>
                <c:pt idx="56600">
                  <c:v>44110.59375</c:v>
                </c:pt>
                <c:pt idx="56601">
                  <c:v>44110.614583333336</c:v>
                </c:pt>
                <c:pt idx="56602">
                  <c:v>44110.635416666664</c:v>
                </c:pt>
                <c:pt idx="56603">
                  <c:v>44110.65625</c:v>
                </c:pt>
                <c:pt idx="56604">
                  <c:v>44110.677083333336</c:v>
                </c:pt>
                <c:pt idx="56605">
                  <c:v>44110.697916666664</c:v>
                </c:pt>
                <c:pt idx="56606">
                  <c:v>44110.71875</c:v>
                </c:pt>
                <c:pt idx="56607">
                  <c:v>44110.739583333336</c:v>
                </c:pt>
                <c:pt idx="56608">
                  <c:v>44110.760416666664</c:v>
                </c:pt>
                <c:pt idx="56609">
                  <c:v>44110.78125</c:v>
                </c:pt>
                <c:pt idx="56610">
                  <c:v>44110.802083333336</c:v>
                </c:pt>
                <c:pt idx="56611">
                  <c:v>44110.822916666664</c:v>
                </c:pt>
                <c:pt idx="56612">
                  <c:v>44110.84375</c:v>
                </c:pt>
                <c:pt idx="56613">
                  <c:v>44110.864583333336</c:v>
                </c:pt>
                <c:pt idx="56614">
                  <c:v>44110.885416666664</c:v>
                </c:pt>
                <c:pt idx="56615">
                  <c:v>44110.90625</c:v>
                </c:pt>
                <c:pt idx="56616">
                  <c:v>44110.927083333336</c:v>
                </c:pt>
                <c:pt idx="56617">
                  <c:v>44110.947916666664</c:v>
                </c:pt>
                <c:pt idx="56618">
                  <c:v>44110.96875</c:v>
                </c:pt>
                <c:pt idx="56619">
                  <c:v>44110.989583333336</c:v>
                </c:pt>
                <c:pt idx="56620">
                  <c:v>44111.010416666664</c:v>
                </c:pt>
                <c:pt idx="56621">
                  <c:v>44111.03125</c:v>
                </c:pt>
                <c:pt idx="56622">
                  <c:v>44111.052083333336</c:v>
                </c:pt>
                <c:pt idx="56623">
                  <c:v>44111.072916666664</c:v>
                </c:pt>
                <c:pt idx="56624">
                  <c:v>44111.09375</c:v>
                </c:pt>
                <c:pt idx="56625">
                  <c:v>44111.114583333336</c:v>
                </c:pt>
                <c:pt idx="56626">
                  <c:v>44111.135416666664</c:v>
                </c:pt>
                <c:pt idx="56627">
                  <c:v>44111.15625</c:v>
                </c:pt>
                <c:pt idx="56628">
                  <c:v>44111.177083333336</c:v>
                </c:pt>
                <c:pt idx="56629">
                  <c:v>44111.197916666664</c:v>
                </c:pt>
                <c:pt idx="56630">
                  <c:v>44111.21875</c:v>
                </c:pt>
                <c:pt idx="56631">
                  <c:v>44111.239583333336</c:v>
                </c:pt>
                <c:pt idx="56632">
                  <c:v>44111.260416666664</c:v>
                </c:pt>
                <c:pt idx="56633">
                  <c:v>44111.28125</c:v>
                </c:pt>
                <c:pt idx="56634">
                  <c:v>44111.302083333336</c:v>
                </c:pt>
                <c:pt idx="56635">
                  <c:v>44111.322916666664</c:v>
                </c:pt>
                <c:pt idx="56636">
                  <c:v>44111.34375</c:v>
                </c:pt>
                <c:pt idx="56637">
                  <c:v>44111.364583333336</c:v>
                </c:pt>
                <c:pt idx="56638">
                  <c:v>44111.385416666664</c:v>
                </c:pt>
                <c:pt idx="56639">
                  <c:v>44111.40625</c:v>
                </c:pt>
                <c:pt idx="56640">
                  <c:v>44111.427083333336</c:v>
                </c:pt>
                <c:pt idx="56641">
                  <c:v>44111.447916666664</c:v>
                </c:pt>
                <c:pt idx="56642">
                  <c:v>44111.46875</c:v>
                </c:pt>
                <c:pt idx="56643">
                  <c:v>44111.489583333336</c:v>
                </c:pt>
                <c:pt idx="56644">
                  <c:v>44111.510416666664</c:v>
                </c:pt>
                <c:pt idx="56645">
                  <c:v>44111.53125</c:v>
                </c:pt>
                <c:pt idx="56646">
                  <c:v>44111.552083333336</c:v>
                </c:pt>
                <c:pt idx="56647">
                  <c:v>44111.572916666664</c:v>
                </c:pt>
                <c:pt idx="56648">
                  <c:v>44111.59375</c:v>
                </c:pt>
                <c:pt idx="56649">
                  <c:v>44111.614583333336</c:v>
                </c:pt>
                <c:pt idx="56650">
                  <c:v>44111.635416666664</c:v>
                </c:pt>
                <c:pt idx="56651">
                  <c:v>44111.65625</c:v>
                </c:pt>
                <c:pt idx="56652">
                  <c:v>44111.677083333336</c:v>
                </c:pt>
                <c:pt idx="56653">
                  <c:v>44111.697916666664</c:v>
                </c:pt>
                <c:pt idx="56654">
                  <c:v>44111.71875</c:v>
                </c:pt>
                <c:pt idx="56655">
                  <c:v>44111.739583333336</c:v>
                </c:pt>
                <c:pt idx="56656">
                  <c:v>44111.760416666664</c:v>
                </c:pt>
                <c:pt idx="56657">
                  <c:v>44111.78125</c:v>
                </c:pt>
                <c:pt idx="56658">
                  <c:v>44111.802083333336</c:v>
                </c:pt>
                <c:pt idx="56659">
                  <c:v>44111.822916666664</c:v>
                </c:pt>
                <c:pt idx="56660">
                  <c:v>44111.84375</c:v>
                </c:pt>
                <c:pt idx="56661">
                  <c:v>44111.864583333336</c:v>
                </c:pt>
                <c:pt idx="56662">
                  <c:v>44111.885416666664</c:v>
                </c:pt>
                <c:pt idx="56663">
                  <c:v>44111.90625</c:v>
                </c:pt>
                <c:pt idx="56664">
                  <c:v>44111.927083333336</c:v>
                </c:pt>
                <c:pt idx="56665">
                  <c:v>44111.947916666664</c:v>
                </c:pt>
                <c:pt idx="56666">
                  <c:v>44111.96875</c:v>
                </c:pt>
                <c:pt idx="56667">
                  <c:v>44111.989583333336</c:v>
                </c:pt>
                <c:pt idx="56668">
                  <c:v>44112.010416666664</c:v>
                </c:pt>
                <c:pt idx="56669">
                  <c:v>44112.03125</c:v>
                </c:pt>
                <c:pt idx="56670">
                  <c:v>44112.052083333336</c:v>
                </c:pt>
                <c:pt idx="56671">
                  <c:v>44112.072916666664</c:v>
                </c:pt>
                <c:pt idx="56672">
                  <c:v>44112.09375</c:v>
                </c:pt>
                <c:pt idx="56673">
                  <c:v>44112.114583333336</c:v>
                </c:pt>
                <c:pt idx="56674">
                  <c:v>44112.135416666664</c:v>
                </c:pt>
                <c:pt idx="56675">
                  <c:v>44112.15625</c:v>
                </c:pt>
                <c:pt idx="56676">
                  <c:v>44112.177083333336</c:v>
                </c:pt>
                <c:pt idx="56677">
                  <c:v>44112.197916666664</c:v>
                </c:pt>
                <c:pt idx="56678">
                  <c:v>44112.21875</c:v>
                </c:pt>
                <c:pt idx="56679">
                  <c:v>44112.239583333336</c:v>
                </c:pt>
                <c:pt idx="56680">
                  <c:v>44112.260416666664</c:v>
                </c:pt>
                <c:pt idx="56681">
                  <c:v>44112.28125</c:v>
                </c:pt>
                <c:pt idx="56682">
                  <c:v>44112.302083333336</c:v>
                </c:pt>
                <c:pt idx="56683">
                  <c:v>44112.322916666664</c:v>
                </c:pt>
                <c:pt idx="56684">
                  <c:v>44112.34375</c:v>
                </c:pt>
                <c:pt idx="56685">
                  <c:v>44112.364583333336</c:v>
                </c:pt>
                <c:pt idx="56686">
                  <c:v>44112.385416666664</c:v>
                </c:pt>
                <c:pt idx="56687">
                  <c:v>44112.40625</c:v>
                </c:pt>
                <c:pt idx="56688">
                  <c:v>44112.427083333336</c:v>
                </c:pt>
                <c:pt idx="56689">
                  <c:v>44112.447916666664</c:v>
                </c:pt>
                <c:pt idx="56690">
                  <c:v>44112.46875</c:v>
                </c:pt>
                <c:pt idx="56691">
                  <c:v>44112.489583333336</c:v>
                </c:pt>
                <c:pt idx="56692">
                  <c:v>44112.510416666664</c:v>
                </c:pt>
                <c:pt idx="56693">
                  <c:v>44112.53125</c:v>
                </c:pt>
                <c:pt idx="56694">
                  <c:v>44112.552083333336</c:v>
                </c:pt>
                <c:pt idx="56695">
                  <c:v>44112.572916666664</c:v>
                </c:pt>
                <c:pt idx="56696">
                  <c:v>44112.59375</c:v>
                </c:pt>
                <c:pt idx="56697">
                  <c:v>44112.614583333336</c:v>
                </c:pt>
                <c:pt idx="56698">
                  <c:v>44112.635416666664</c:v>
                </c:pt>
                <c:pt idx="56699">
                  <c:v>44112.65625</c:v>
                </c:pt>
                <c:pt idx="56700">
                  <c:v>44112.677083333336</c:v>
                </c:pt>
                <c:pt idx="56701">
                  <c:v>44112.697916666664</c:v>
                </c:pt>
                <c:pt idx="56702">
                  <c:v>44112.71875</c:v>
                </c:pt>
                <c:pt idx="56703">
                  <c:v>44112.739583333336</c:v>
                </c:pt>
                <c:pt idx="56704">
                  <c:v>44112.760416666664</c:v>
                </c:pt>
                <c:pt idx="56705">
                  <c:v>44112.78125</c:v>
                </c:pt>
                <c:pt idx="56706">
                  <c:v>44112.802083333336</c:v>
                </c:pt>
                <c:pt idx="56707">
                  <c:v>44112.822916666664</c:v>
                </c:pt>
                <c:pt idx="56708">
                  <c:v>44112.84375</c:v>
                </c:pt>
                <c:pt idx="56709">
                  <c:v>44112.864583333336</c:v>
                </c:pt>
                <c:pt idx="56710">
                  <c:v>44112.885416666664</c:v>
                </c:pt>
                <c:pt idx="56711">
                  <c:v>44112.90625</c:v>
                </c:pt>
                <c:pt idx="56712">
                  <c:v>44112.927083333336</c:v>
                </c:pt>
                <c:pt idx="56713">
                  <c:v>44112.947916666664</c:v>
                </c:pt>
                <c:pt idx="56714">
                  <c:v>44112.96875</c:v>
                </c:pt>
                <c:pt idx="56715">
                  <c:v>44112.989583333336</c:v>
                </c:pt>
                <c:pt idx="56716">
                  <c:v>44113.010416666664</c:v>
                </c:pt>
                <c:pt idx="56717">
                  <c:v>44113.03125</c:v>
                </c:pt>
                <c:pt idx="56718">
                  <c:v>44113.052083333336</c:v>
                </c:pt>
                <c:pt idx="56719">
                  <c:v>44113.072916666664</c:v>
                </c:pt>
                <c:pt idx="56720">
                  <c:v>44113.09375</c:v>
                </c:pt>
                <c:pt idx="56721">
                  <c:v>44113.114583333336</c:v>
                </c:pt>
                <c:pt idx="56722">
                  <c:v>44113.135416666664</c:v>
                </c:pt>
                <c:pt idx="56723">
                  <c:v>44113.15625</c:v>
                </c:pt>
                <c:pt idx="56724">
                  <c:v>44113.177083333336</c:v>
                </c:pt>
                <c:pt idx="56725">
                  <c:v>44113.197916666664</c:v>
                </c:pt>
                <c:pt idx="56726">
                  <c:v>44113.21875</c:v>
                </c:pt>
                <c:pt idx="56727">
                  <c:v>44113.239583333336</c:v>
                </c:pt>
                <c:pt idx="56728">
                  <c:v>44113.260416666664</c:v>
                </c:pt>
                <c:pt idx="56729">
                  <c:v>44113.28125</c:v>
                </c:pt>
                <c:pt idx="56730">
                  <c:v>44113.302083333336</c:v>
                </c:pt>
                <c:pt idx="56731">
                  <c:v>44113.322916666664</c:v>
                </c:pt>
                <c:pt idx="56732">
                  <c:v>44113.34375</c:v>
                </c:pt>
                <c:pt idx="56733">
                  <c:v>44113.364583333336</c:v>
                </c:pt>
                <c:pt idx="56734">
                  <c:v>44113.385416666664</c:v>
                </c:pt>
                <c:pt idx="56735">
                  <c:v>44113.40625</c:v>
                </c:pt>
                <c:pt idx="56736">
                  <c:v>44113.427083333336</c:v>
                </c:pt>
                <c:pt idx="56737">
                  <c:v>44113.447916666664</c:v>
                </c:pt>
                <c:pt idx="56738">
                  <c:v>44113.46875</c:v>
                </c:pt>
                <c:pt idx="56739">
                  <c:v>44113.489583333336</c:v>
                </c:pt>
                <c:pt idx="56740">
                  <c:v>44113.510416666664</c:v>
                </c:pt>
                <c:pt idx="56741">
                  <c:v>44113.53125</c:v>
                </c:pt>
                <c:pt idx="56742">
                  <c:v>44113.552083333336</c:v>
                </c:pt>
                <c:pt idx="56743">
                  <c:v>44113.572916666664</c:v>
                </c:pt>
                <c:pt idx="56744">
                  <c:v>44113.59375</c:v>
                </c:pt>
                <c:pt idx="56745">
                  <c:v>44113.614583333336</c:v>
                </c:pt>
                <c:pt idx="56746">
                  <c:v>44113.635416666664</c:v>
                </c:pt>
                <c:pt idx="56747">
                  <c:v>44113.65625</c:v>
                </c:pt>
                <c:pt idx="56748">
                  <c:v>44113.677083333336</c:v>
                </c:pt>
                <c:pt idx="56749">
                  <c:v>44113.697916666664</c:v>
                </c:pt>
                <c:pt idx="56750">
                  <c:v>44113.71875</c:v>
                </c:pt>
                <c:pt idx="56751">
                  <c:v>44113.739583333336</c:v>
                </c:pt>
                <c:pt idx="56752">
                  <c:v>44113.760416666664</c:v>
                </c:pt>
                <c:pt idx="56753">
                  <c:v>44113.78125</c:v>
                </c:pt>
                <c:pt idx="56754">
                  <c:v>44113.802083333336</c:v>
                </c:pt>
                <c:pt idx="56755">
                  <c:v>44113.822916666664</c:v>
                </c:pt>
                <c:pt idx="56756">
                  <c:v>44113.84375</c:v>
                </c:pt>
                <c:pt idx="56757">
                  <c:v>44113.864583333336</c:v>
                </c:pt>
                <c:pt idx="56758">
                  <c:v>44113.885416666664</c:v>
                </c:pt>
                <c:pt idx="56759">
                  <c:v>44113.90625</c:v>
                </c:pt>
                <c:pt idx="56760">
                  <c:v>44113.927083333336</c:v>
                </c:pt>
                <c:pt idx="56761">
                  <c:v>44113.947916666664</c:v>
                </c:pt>
                <c:pt idx="56762">
                  <c:v>44113.96875</c:v>
                </c:pt>
                <c:pt idx="56763">
                  <c:v>44113.989583333336</c:v>
                </c:pt>
                <c:pt idx="56764">
                  <c:v>44114.010416666664</c:v>
                </c:pt>
                <c:pt idx="56765">
                  <c:v>44114.03125</c:v>
                </c:pt>
                <c:pt idx="56766">
                  <c:v>44114.052083333336</c:v>
                </c:pt>
                <c:pt idx="56767">
                  <c:v>44114.072916666664</c:v>
                </c:pt>
                <c:pt idx="56768">
                  <c:v>44114.09375</c:v>
                </c:pt>
                <c:pt idx="56769">
                  <c:v>44114.114583333336</c:v>
                </c:pt>
                <c:pt idx="56770">
                  <c:v>44114.135416666664</c:v>
                </c:pt>
                <c:pt idx="56771">
                  <c:v>44114.15625</c:v>
                </c:pt>
                <c:pt idx="56772">
                  <c:v>44114.177083333336</c:v>
                </c:pt>
                <c:pt idx="56773">
                  <c:v>44114.197916666664</c:v>
                </c:pt>
                <c:pt idx="56774">
                  <c:v>44114.21875</c:v>
                </c:pt>
                <c:pt idx="56775">
                  <c:v>44114.239583333336</c:v>
                </c:pt>
                <c:pt idx="56776">
                  <c:v>44114.260416666664</c:v>
                </c:pt>
                <c:pt idx="56777">
                  <c:v>44114.28125</c:v>
                </c:pt>
                <c:pt idx="56778">
                  <c:v>44114.302083333336</c:v>
                </c:pt>
                <c:pt idx="56779">
                  <c:v>44114.322916666664</c:v>
                </c:pt>
                <c:pt idx="56780">
                  <c:v>44114.34375</c:v>
                </c:pt>
                <c:pt idx="56781">
                  <c:v>44114.364583333336</c:v>
                </c:pt>
                <c:pt idx="56782">
                  <c:v>44114.385416666664</c:v>
                </c:pt>
                <c:pt idx="56783">
                  <c:v>44114.40625</c:v>
                </c:pt>
                <c:pt idx="56784">
                  <c:v>44114.427083333336</c:v>
                </c:pt>
                <c:pt idx="56785">
                  <c:v>44114.447916666664</c:v>
                </c:pt>
                <c:pt idx="56786">
                  <c:v>44114.46875</c:v>
                </c:pt>
                <c:pt idx="56787">
                  <c:v>44114.489583333336</c:v>
                </c:pt>
                <c:pt idx="56788">
                  <c:v>44114.510416666664</c:v>
                </c:pt>
                <c:pt idx="56789">
                  <c:v>44114.53125</c:v>
                </c:pt>
                <c:pt idx="56790">
                  <c:v>44114.552083333336</c:v>
                </c:pt>
                <c:pt idx="56791">
                  <c:v>44114.572916666664</c:v>
                </c:pt>
                <c:pt idx="56792">
                  <c:v>44114.59375</c:v>
                </c:pt>
                <c:pt idx="56793">
                  <c:v>44114.614583333336</c:v>
                </c:pt>
                <c:pt idx="56794">
                  <c:v>44114.635416666664</c:v>
                </c:pt>
                <c:pt idx="56795">
                  <c:v>44114.65625</c:v>
                </c:pt>
                <c:pt idx="56796">
                  <c:v>44114.677083333336</c:v>
                </c:pt>
                <c:pt idx="56797">
                  <c:v>44114.697916666664</c:v>
                </c:pt>
                <c:pt idx="56798">
                  <c:v>44114.71875</c:v>
                </c:pt>
                <c:pt idx="56799">
                  <c:v>44114.739583333336</c:v>
                </c:pt>
                <c:pt idx="56800">
                  <c:v>44114.760416666664</c:v>
                </c:pt>
                <c:pt idx="56801">
                  <c:v>44114.78125</c:v>
                </c:pt>
                <c:pt idx="56802">
                  <c:v>44114.802083333336</c:v>
                </c:pt>
                <c:pt idx="56803">
                  <c:v>44114.822916666664</c:v>
                </c:pt>
                <c:pt idx="56804">
                  <c:v>44114.84375</c:v>
                </c:pt>
                <c:pt idx="56805">
                  <c:v>44114.864583333336</c:v>
                </c:pt>
                <c:pt idx="56806">
                  <c:v>44114.885416666664</c:v>
                </c:pt>
                <c:pt idx="56807">
                  <c:v>44114.90625</c:v>
                </c:pt>
                <c:pt idx="56808">
                  <c:v>44114.927083333336</c:v>
                </c:pt>
                <c:pt idx="56809">
                  <c:v>44114.947916666664</c:v>
                </c:pt>
                <c:pt idx="56810">
                  <c:v>44114.96875</c:v>
                </c:pt>
                <c:pt idx="56811">
                  <c:v>44114.989583333336</c:v>
                </c:pt>
                <c:pt idx="56812">
                  <c:v>44115.010416666664</c:v>
                </c:pt>
                <c:pt idx="56813">
                  <c:v>44115.03125</c:v>
                </c:pt>
                <c:pt idx="56814">
                  <c:v>44115.052083333336</c:v>
                </c:pt>
                <c:pt idx="56815">
                  <c:v>44115.072916666664</c:v>
                </c:pt>
                <c:pt idx="56816">
                  <c:v>44115.09375</c:v>
                </c:pt>
                <c:pt idx="56817">
                  <c:v>44115.114583333336</c:v>
                </c:pt>
                <c:pt idx="56818">
                  <c:v>44115.135416666664</c:v>
                </c:pt>
                <c:pt idx="56819">
                  <c:v>44115.15625</c:v>
                </c:pt>
                <c:pt idx="56820">
                  <c:v>44115.177083333336</c:v>
                </c:pt>
                <c:pt idx="56821">
                  <c:v>44115.197916666664</c:v>
                </c:pt>
                <c:pt idx="56822">
                  <c:v>44115.21875</c:v>
                </c:pt>
                <c:pt idx="56823">
                  <c:v>44115.239583333336</c:v>
                </c:pt>
                <c:pt idx="56824">
                  <c:v>44115.260416666664</c:v>
                </c:pt>
                <c:pt idx="56825">
                  <c:v>44115.28125</c:v>
                </c:pt>
                <c:pt idx="56826">
                  <c:v>44115.302083333336</c:v>
                </c:pt>
                <c:pt idx="56827">
                  <c:v>44115.322916666664</c:v>
                </c:pt>
                <c:pt idx="56828">
                  <c:v>44115.34375</c:v>
                </c:pt>
                <c:pt idx="56829">
                  <c:v>44115.364583333336</c:v>
                </c:pt>
                <c:pt idx="56830">
                  <c:v>44115.385416666664</c:v>
                </c:pt>
                <c:pt idx="56831">
                  <c:v>44115.40625</c:v>
                </c:pt>
                <c:pt idx="56832">
                  <c:v>44115.427083333336</c:v>
                </c:pt>
                <c:pt idx="56833">
                  <c:v>44115.447916666664</c:v>
                </c:pt>
                <c:pt idx="56834">
                  <c:v>44115.46875</c:v>
                </c:pt>
                <c:pt idx="56835">
                  <c:v>44115.489583333336</c:v>
                </c:pt>
                <c:pt idx="56836">
                  <c:v>44115.510416666664</c:v>
                </c:pt>
                <c:pt idx="56837">
                  <c:v>44115.53125</c:v>
                </c:pt>
                <c:pt idx="56838">
                  <c:v>44115.552083333336</c:v>
                </c:pt>
                <c:pt idx="56839">
                  <c:v>44115.572916666664</c:v>
                </c:pt>
                <c:pt idx="56840">
                  <c:v>44115.59375</c:v>
                </c:pt>
                <c:pt idx="56841">
                  <c:v>44115.614583333336</c:v>
                </c:pt>
                <c:pt idx="56842">
                  <c:v>44115.635416666664</c:v>
                </c:pt>
                <c:pt idx="56843">
                  <c:v>44115.65625</c:v>
                </c:pt>
                <c:pt idx="56844">
                  <c:v>44115.677083333336</c:v>
                </c:pt>
                <c:pt idx="56845">
                  <c:v>44115.697916666664</c:v>
                </c:pt>
                <c:pt idx="56846">
                  <c:v>44115.71875</c:v>
                </c:pt>
                <c:pt idx="56847">
                  <c:v>44115.739583333336</c:v>
                </c:pt>
                <c:pt idx="56848">
                  <c:v>44115.760416666664</c:v>
                </c:pt>
                <c:pt idx="56849">
                  <c:v>44115.78125</c:v>
                </c:pt>
                <c:pt idx="56850">
                  <c:v>44115.802083333336</c:v>
                </c:pt>
                <c:pt idx="56851">
                  <c:v>44115.822916666664</c:v>
                </c:pt>
                <c:pt idx="56852">
                  <c:v>44115.84375</c:v>
                </c:pt>
                <c:pt idx="56853">
                  <c:v>44115.864583333336</c:v>
                </c:pt>
                <c:pt idx="56854">
                  <c:v>44115.885416666664</c:v>
                </c:pt>
                <c:pt idx="56855">
                  <c:v>44115.90625</c:v>
                </c:pt>
                <c:pt idx="56856">
                  <c:v>44115.927083333336</c:v>
                </c:pt>
                <c:pt idx="56857">
                  <c:v>44115.947916666664</c:v>
                </c:pt>
                <c:pt idx="56858">
                  <c:v>44115.96875</c:v>
                </c:pt>
                <c:pt idx="56859">
                  <c:v>44115.989583333336</c:v>
                </c:pt>
                <c:pt idx="56860">
                  <c:v>44116.010416666664</c:v>
                </c:pt>
                <c:pt idx="56861">
                  <c:v>44116.03125</c:v>
                </c:pt>
                <c:pt idx="56862">
                  <c:v>44116.052083333336</c:v>
                </c:pt>
                <c:pt idx="56863">
                  <c:v>44116.072916666664</c:v>
                </c:pt>
                <c:pt idx="56864">
                  <c:v>44116.09375</c:v>
                </c:pt>
                <c:pt idx="56865">
                  <c:v>44116.114583333336</c:v>
                </c:pt>
                <c:pt idx="56866">
                  <c:v>44116.135416666664</c:v>
                </c:pt>
                <c:pt idx="56867">
                  <c:v>44116.15625</c:v>
                </c:pt>
                <c:pt idx="56868">
                  <c:v>44116.177083333336</c:v>
                </c:pt>
                <c:pt idx="56869">
                  <c:v>44116.197916666664</c:v>
                </c:pt>
                <c:pt idx="56870">
                  <c:v>44116.21875</c:v>
                </c:pt>
                <c:pt idx="56871">
                  <c:v>44116.239583333336</c:v>
                </c:pt>
                <c:pt idx="56872">
                  <c:v>44116.260416666664</c:v>
                </c:pt>
                <c:pt idx="56873">
                  <c:v>44116.28125</c:v>
                </c:pt>
                <c:pt idx="56874">
                  <c:v>44116.302083333336</c:v>
                </c:pt>
                <c:pt idx="56875">
                  <c:v>44116.322916666664</c:v>
                </c:pt>
                <c:pt idx="56876">
                  <c:v>44116.34375</c:v>
                </c:pt>
                <c:pt idx="56877">
                  <c:v>44116.364583333336</c:v>
                </c:pt>
                <c:pt idx="56878">
                  <c:v>44116.385416666664</c:v>
                </c:pt>
                <c:pt idx="56879">
                  <c:v>44116.40625</c:v>
                </c:pt>
                <c:pt idx="56880">
                  <c:v>44116.427083333336</c:v>
                </c:pt>
                <c:pt idx="56881">
                  <c:v>44116.447916666664</c:v>
                </c:pt>
                <c:pt idx="56882">
                  <c:v>44116.46875</c:v>
                </c:pt>
                <c:pt idx="56883">
                  <c:v>44116.489583333336</c:v>
                </c:pt>
                <c:pt idx="56884">
                  <c:v>44116.510416666664</c:v>
                </c:pt>
                <c:pt idx="56885">
                  <c:v>44116.53125</c:v>
                </c:pt>
                <c:pt idx="56886">
                  <c:v>44116.552083333336</c:v>
                </c:pt>
                <c:pt idx="56887">
                  <c:v>44116.572916666664</c:v>
                </c:pt>
                <c:pt idx="56888">
                  <c:v>44116.59375</c:v>
                </c:pt>
                <c:pt idx="56889">
                  <c:v>44116.614583333336</c:v>
                </c:pt>
                <c:pt idx="56890">
                  <c:v>44116.635416666664</c:v>
                </c:pt>
                <c:pt idx="56891">
                  <c:v>44116.65625</c:v>
                </c:pt>
                <c:pt idx="56892">
                  <c:v>44116.677083333336</c:v>
                </c:pt>
                <c:pt idx="56893">
                  <c:v>44116.697916666664</c:v>
                </c:pt>
                <c:pt idx="56894">
                  <c:v>44116.71875</c:v>
                </c:pt>
                <c:pt idx="56895">
                  <c:v>44116.739583333336</c:v>
                </c:pt>
                <c:pt idx="56896">
                  <c:v>44116.760416666664</c:v>
                </c:pt>
                <c:pt idx="56897">
                  <c:v>44116.78125</c:v>
                </c:pt>
                <c:pt idx="56898">
                  <c:v>44116.802083333336</c:v>
                </c:pt>
                <c:pt idx="56899">
                  <c:v>44116.822916666664</c:v>
                </c:pt>
                <c:pt idx="56900">
                  <c:v>44116.84375</c:v>
                </c:pt>
                <c:pt idx="56901">
                  <c:v>44116.864583333336</c:v>
                </c:pt>
                <c:pt idx="56902">
                  <c:v>44116.885416666664</c:v>
                </c:pt>
                <c:pt idx="56903">
                  <c:v>44116.90625</c:v>
                </c:pt>
                <c:pt idx="56904">
                  <c:v>44116.927083333336</c:v>
                </c:pt>
                <c:pt idx="56905">
                  <c:v>44116.947916666664</c:v>
                </c:pt>
                <c:pt idx="56906">
                  <c:v>44116.96875</c:v>
                </c:pt>
                <c:pt idx="56907">
                  <c:v>44116.989583333336</c:v>
                </c:pt>
                <c:pt idx="56908">
                  <c:v>44117.010416666664</c:v>
                </c:pt>
                <c:pt idx="56909">
                  <c:v>44117.03125</c:v>
                </c:pt>
                <c:pt idx="56910">
                  <c:v>44117.052083333336</c:v>
                </c:pt>
                <c:pt idx="56911">
                  <c:v>44117.072916666664</c:v>
                </c:pt>
                <c:pt idx="56912">
                  <c:v>44117.09375</c:v>
                </c:pt>
                <c:pt idx="56913">
                  <c:v>44117.114583333336</c:v>
                </c:pt>
                <c:pt idx="56914">
                  <c:v>44117.135416666664</c:v>
                </c:pt>
                <c:pt idx="56915">
                  <c:v>44117.15625</c:v>
                </c:pt>
                <c:pt idx="56916">
                  <c:v>44117.177083333336</c:v>
                </c:pt>
                <c:pt idx="56917">
                  <c:v>44117.197916666664</c:v>
                </c:pt>
                <c:pt idx="56918">
                  <c:v>44117.21875</c:v>
                </c:pt>
                <c:pt idx="56919">
                  <c:v>44117.239583333336</c:v>
                </c:pt>
                <c:pt idx="56920">
                  <c:v>44117.260416666664</c:v>
                </c:pt>
                <c:pt idx="56921">
                  <c:v>44117.28125</c:v>
                </c:pt>
                <c:pt idx="56922">
                  <c:v>44117.302083333336</c:v>
                </c:pt>
                <c:pt idx="56923">
                  <c:v>44117.322916666664</c:v>
                </c:pt>
                <c:pt idx="56924">
                  <c:v>44117.34375</c:v>
                </c:pt>
                <c:pt idx="56925">
                  <c:v>44117.364583333336</c:v>
                </c:pt>
                <c:pt idx="56926">
                  <c:v>44117.385416666664</c:v>
                </c:pt>
                <c:pt idx="56927">
                  <c:v>44117.40625</c:v>
                </c:pt>
                <c:pt idx="56928">
                  <c:v>44117.427083333336</c:v>
                </c:pt>
                <c:pt idx="56929">
                  <c:v>44117.447916666664</c:v>
                </c:pt>
                <c:pt idx="56930">
                  <c:v>44117.46875</c:v>
                </c:pt>
                <c:pt idx="56931">
                  <c:v>44117.489583333336</c:v>
                </c:pt>
                <c:pt idx="56932">
                  <c:v>44117.510416666664</c:v>
                </c:pt>
                <c:pt idx="56933">
                  <c:v>44117.53125</c:v>
                </c:pt>
                <c:pt idx="56934">
                  <c:v>44117.552083333336</c:v>
                </c:pt>
                <c:pt idx="56935">
                  <c:v>44117.572916666664</c:v>
                </c:pt>
                <c:pt idx="56936">
                  <c:v>44117.59375</c:v>
                </c:pt>
                <c:pt idx="56937">
                  <c:v>44117.614583333336</c:v>
                </c:pt>
                <c:pt idx="56938">
                  <c:v>44117.635416666664</c:v>
                </c:pt>
                <c:pt idx="56939">
                  <c:v>44117.65625</c:v>
                </c:pt>
                <c:pt idx="56940">
                  <c:v>44117.677083333336</c:v>
                </c:pt>
                <c:pt idx="56941">
                  <c:v>44117.697916666664</c:v>
                </c:pt>
                <c:pt idx="56942">
                  <c:v>44117.71875</c:v>
                </c:pt>
                <c:pt idx="56943">
                  <c:v>44117.739583333336</c:v>
                </c:pt>
                <c:pt idx="56944">
                  <c:v>44117.760416666664</c:v>
                </c:pt>
                <c:pt idx="56945">
                  <c:v>44117.78125</c:v>
                </c:pt>
                <c:pt idx="56946">
                  <c:v>44117.802083333336</c:v>
                </c:pt>
                <c:pt idx="56947">
                  <c:v>44117.822916666664</c:v>
                </c:pt>
                <c:pt idx="56948">
                  <c:v>44117.84375</c:v>
                </c:pt>
                <c:pt idx="56949">
                  <c:v>44117.864583333336</c:v>
                </c:pt>
                <c:pt idx="56950">
                  <c:v>44117.885416666664</c:v>
                </c:pt>
                <c:pt idx="56951">
                  <c:v>44117.90625</c:v>
                </c:pt>
                <c:pt idx="56952">
                  <c:v>44117.927083333336</c:v>
                </c:pt>
                <c:pt idx="56953">
                  <c:v>44117.947916666664</c:v>
                </c:pt>
                <c:pt idx="56954">
                  <c:v>44117.96875</c:v>
                </c:pt>
                <c:pt idx="56955">
                  <c:v>44117.989583333336</c:v>
                </c:pt>
                <c:pt idx="56956">
                  <c:v>44118.010416666664</c:v>
                </c:pt>
                <c:pt idx="56957">
                  <c:v>44118.03125</c:v>
                </c:pt>
                <c:pt idx="56958">
                  <c:v>44118.052083333336</c:v>
                </c:pt>
                <c:pt idx="56959">
                  <c:v>44118.072916666664</c:v>
                </c:pt>
                <c:pt idx="56960">
                  <c:v>44118.09375</c:v>
                </c:pt>
                <c:pt idx="56961">
                  <c:v>44118.114583333336</c:v>
                </c:pt>
                <c:pt idx="56962">
                  <c:v>44118.135416666664</c:v>
                </c:pt>
                <c:pt idx="56963">
                  <c:v>44118.15625</c:v>
                </c:pt>
                <c:pt idx="56964">
                  <c:v>44118.177083333336</c:v>
                </c:pt>
                <c:pt idx="56965">
                  <c:v>44118.197916666664</c:v>
                </c:pt>
                <c:pt idx="56966">
                  <c:v>44118.21875</c:v>
                </c:pt>
                <c:pt idx="56967">
                  <c:v>44118.239583333336</c:v>
                </c:pt>
                <c:pt idx="56968">
                  <c:v>44118.260416666664</c:v>
                </c:pt>
                <c:pt idx="56969">
                  <c:v>44118.28125</c:v>
                </c:pt>
                <c:pt idx="56970">
                  <c:v>44118.302083333336</c:v>
                </c:pt>
                <c:pt idx="56971">
                  <c:v>44118.322916666664</c:v>
                </c:pt>
                <c:pt idx="56972">
                  <c:v>44118.34375</c:v>
                </c:pt>
                <c:pt idx="56973">
                  <c:v>44118.364583333336</c:v>
                </c:pt>
                <c:pt idx="56974">
                  <c:v>44118.385416666664</c:v>
                </c:pt>
                <c:pt idx="56975">
                  <c:v>44118.40625</c:v>
                </c:pt>
                <c:pt idx="56976">
                  <c:v>44118.427083333336</c:v>
                </c:pt>
                <c:pt idx="56977">
                  <c:v>44118.447916666664</c:v>
                </c:pt>
                <c:pt idx="56978">
                  <c:v>44118.46875</c:v>
                </c:pt>
                <c:pt idx="56979">
                  <c:v>44118.489583333336</c:v>
                </c:pt>
                <c:pt idx="56980">
                  <c:v>44118.510416666664</c:v>
                </c:pt>
                <c:pt idx="56981">
                  <c:v>44118.53125</c:v>
                </c:pt>
                <c:pt idx="56982">
                  <c:v>44118.552083333336</c:v>
                </c:pt>
                <c:pt idx="56983">
                  <c:v>44118.572916666664</c:v>
                </c:pt>
                <c:pt idx="56984">
                  <c:v>44118.59375</c:v>
                </c:pt>
                <c:pt idx="56985">
                  <c:v>44118.614583333336</c:v>
                </c:pt>
                <c:pt idx="56986">
                  <c:v>44118.635416666664</c:v>
                </c:pt>
                <c:pt idx="56987">
                  <c:v>44118.65625</c:v>
                </c:pt>
                <c:pt idx="56988">
                  <c:v>44118.677083333336</c:v>
                </c:pt>
                <c:pt idx="56989">
                  <c:v>44118.697916666664</c:v>
                </c:pt>
                <c:pt idx="56990">
                  <c:v>44118.71875</c:v>
                </c:pt>
                <c:pt idx="56991">
                  <c:v>44118.739583333336</c:v>
                </c:pt>
                <c:pt idx="56992">
                  <c:v>44118.760416666664</c:v>
                </c:pt>
                <c:pt idx="56993">
                  <c:v>44118.78125</c:v>
                </c:pt>
                <c:pt idx="56994">
                  <c:v>44118.802083333336</c:v>
                </c:pt>
                <c:pt idx="56995">
                  <c:v>44118.822916666664</c:v>
                </c:pt>
                <c:pt idx="56996">
                  <c:v>44118.84375</c:v>
                </c:pt>
                <c:pt idx="56997">
                  <c:v>44118.864583333336</c:v>
                </c:pt>
                <c:pt idx="56998">
                  <c:v>44118.885416666664</c:v>
                </c:pt>
                <c:pt idx="56999">
                  <c:v>44118.90625</c:v>
                </c:pt>
                <c:pt idx="57000">
                  <c:v>44118.927083333336</c:v>
                </c:pt>
                <c:pt idx="57001">
                  <c:v>44118.947916666664</c:v>
                </c:pt>
                <c:pt idx="57002">
                  <c:v>44118.96875</c:v>
                </c:pt>
                <c:pt idx="57003">
                  <c:v>44118.989583333336</c:v>
                </c:pt>
                <c:pt idx="57004">
                  <c:v>44119.010416666664</c:v>
                </c:pt>
                <c:pt idx="57005">
                  <c:v>44119.03125</c:v>
                </c:pt>
                <c:pt idx="57006">
                  <c:v>44119.052083333336</c:v>
                </c:pt>
                <c:pt idx="57007">
                  <c:v>44119.072916666664</c:v>
                </c:pt>
                <c:pt idx="57008">
                  <c:v>44119.09375</c:v>
                </c:pt>
                <c:pt idx="57009">
                  <c:v>44119.114583333336</c:v>
                </c:pt>
                <c:pt idx="57010">
                  <c:v>44119.135416666664</c:v>
                </c:pt>
                <c:pt idx="57011">
                  <c:v>44119.15625</c:v>
                </c:pt>
                <c:pt idx="57012">
                  <c:v>44119.177083333336</c:v>
                </c:pt>
                <c:pt idx="57013">
                  <c:v>44119.197916666664</c:v>
                </c:pt>
                <c:pt idx="57014">
                  <c:v>44119.21875</c:v>
                </c:pt>
                <c:pt idx="57015">
                  <c:v>44119.239583333336</c:v>
                </c:pt>
                <c:pt idx="57016">
                  <c:v>44119.260416666664</c:v>
                </c:pt>
                <c:pt idx="57017">
                  <c:v>44119.28125</c:v>
                </c:pt>
                <c:pt idx="57018">
                  <c:v>44119.302083333336</c:v>
                </c:pt>
                <c:pt idx="57019">
                  <c:v>44119.322916666664</c:v>
                </c:pt>
                <c:pt idx="57020">
                  <c:v>44119.34375</c:v>
                </c:pt>
                <c:pt idx="57021">
                  <c:v>44119.364583333336</c:v>
                </c:pt>
                <c:pt idx="57022">
                  <c:v>44119.385416666664</c:v>
                </c:pt>
                <c:pt idx="57023">
                  <c:v>44119.40625</c:v>
                </c:pt>
                <c:pt idx="57024">
                  <c:v>44119.427083333336</c:v>
                </c:pt>
                <c:pt idx="57025">
                  <c:v>44119.447916666664</c:v>
                </c:pt>
                <c:pt idx="57026">
                  <c:v>44119.46875</c:v>
                </c:pt>
                <c:pt idx="57027">
                  <c:v>44119.489583333336</c:v>
                </c:pt>
                <c:pt idx="57028">
                  <c:v>44119.510416666664</c:v>
                </c:pt>
                <c:pt idx="57029">
                  <c:v>44119.53125</c:v>
                </c:pt>
                <c:pt idx="57030">
                  <c:v>44119.552083333336</c:v>
                </c:pt>
                <c:pt idx="57031">
                  <c:v>44119.572916666664</c:v>
                </c:pt>
                <c:pt idx="57032">
                  <c:v>44119.59375</c:v>
                </c:pt>
                <c:pt idx="57033">
                  <c:v>44119.614583333336</c:v>
                </c:pt>
                <c:pt idx="57034">
                  <c:v>44119.635416666664</c:v>
                </c:pt>
                <c:pt idx="57035">
                  <c:v>44119.65625</c:v>
                </c:pt>
                <c:pt idx="57036">
                  <c:v>44119.677083333336</c:v>
                </c:pt>
                <c:pt idx="57037">
                  <c:v>44119.697916666664</c:v>
                </c:pt>
                <c:pt idx="57038">
                  <c:v>44119.71875</c:v>
                </c:pt>
                <c:pt idx="57039">
                  <c:v>44119.739583333336</c:v>
                </c:pt>
                <c:pt idx="57040">
                  <c:v>44119.760416666664</c:v>
                </c:pt>
                <c:pt idx="57041">
                  <c:v>44119.78125</c:v>
                </c:pt>
                <c:pt idx="57042">
                  <c:v>44119.802083333336</c:v>
                </c:pt>
                <c:pt idx="57043">
                  <c:v>44119.822916666664</c:v>
                </c:pt>
                <c:pt idx="57044">
                  <c:v>44119.84375</c:v>
                </c:pt>
                <c:pt idx="57045">
                  <c:v>44119.864583333336</c:v>
                </c:pt>
                <c:pt idx="57046">
                  <c:v>44119.885416666664</c:v>
                </c:pt>
                <c:pt idx="57047">
                  <c:v>44119.90625</c:v>
                </c:pt>
                <c:pt idx="57048">
                  <c:v>44119.927083333336</c:v>
                </c:pt>
                <c:pt idx="57049">
                  <c:v>44119.947916666664</c:v>
                </c:pt>
                <c:pt idx="57050">
                  <c:v>44119.96875</c:v>
                </c:pt>
                <c:pt idx="57051">
                  <c:v>44119.989583333336</c:v>
                </c:pt>
                <c:pt idx="57052">
                  <c:v>44120.010416666664</c:v>
                </c:pt>
                <c:pt idx="57053">
                  <c:v>44120.03125</c:v>
                </c:pt>
                <c:pt idx="57054">
                  <c:v>44120.052083333336</c:v>
                </c:pt>
                <c:pt idx="57055">
                  <c:v>44120.072916666664</c:v>
                </c:pt>
                <c:pt idx="57056">
                  <c:v>44120.09375</c:v>
                </c:pt>
                <c:pt idx="57057">
                  <c:v>44120.114583333336</c:v>
                </c:pt>
                <c:pt idx="57058">
                  <c:v>44120.135416666664</c:v>
                </c:pt>
                <c:pt idx="57059">
                  <c:v>44120.15625</c:v>
                </c:pt>
                <c:pt idx="57060">
                  <c:v>44120.177083333336</c:v>
                </c:pt>
                <c:pt idx="57061">
                  <c:v>44120.197916666664</c:v>
                </c:pt>
                <c:pt idx="57062">
                  <c:v>44120.21875</c:v>
                </c:pt>
                <c:pt idx="57063">
                  <c:v>44120.239583333336</c:v>
                </c:pt>
                <c:pt idx="57064">
                  <c:v>44120.260416666664</c:v>
                </c:pt>
                <c:pt idx="57065">
                  <c:v>44120.28125</c:v>
                </c:pt>
                <c:pt idx="57066">
                  <c:v>44120.302083333336</c:v>
                </c:pt>
                <c:pt idx="57067">
                  <c:v>44120.322916666664</c:v>
                </c:pt>
                <c:pt idx="57068">
                  <c:v>44120.34375</c:v>
                </c:pt>
                <c:pt idx="57069">
                  <c:v>44120.364583333336</c:v>
                </c:pt>
                <c:pt idx="57070">
                  <c:v>44120.385416666664</c:v>
                </c:pt>
                <c:pt idx="57071">
                  <c:v>44120.40625</c:v>
                </c:pt>
                <c:pt idx="57072">
                  <c:v>44120.427083333336</c:v>
                </c:pt>
                <c:pt idx="57073">
                  <c:v>44120.447916666664</c:v>
                </c:pt>
                <c:pt idx="57074">
                  <c:v>44120.46875</c:v>
                </c:pt>
                <c:pt idx="57075">
                  <c:v>44120.489583333336</c:v>
                </c:pt>
                <c:pt idx="57076">
                  <c:v>44120.510416666664</c:v>
                </c:pt>
                <c:pt idx="57077">
                  <c:v>44120.53125</c:v>
                </c:pt>
                <c:pt idx="57078">
                  <c:v>44120.552083333336</c:v>
                </c:pt>
                <c:pt idx="57079">
                  <c:v>44120.572916666664</c:v>
                </c:pt>
                <c:pt idx="57080">
                  <c:v>44120.59375</c:v>
                </c:pt>
                <c:pt idx="57081">
                  <c:v>44120.614583333336</c:v>
                </c:pt>
                <c:pt idx="57082">
                  <c:v>44120.635416666664</c:v>
                </c:pt>
                <c:pt idx="57083">
                  <c:v>44120.65625</c:v>
                </c:pt>
                <c:pt idx="57084">
                  <c:v>44120.677083333336</c:v>
                </c:pt>
                <c:pt idx="57085">
                  <c:v>44120.697916666664</c:v>
                </c:pt>
                <c:pt idx="57086">
                  <c:v>44120.71875</c:v>
                </c:pt>
                <c:pt idx="57087">
                  <c:v>44120.739583333336</c:v>
                </c:pt>
                <c:pt idx="57088">
                  <c:v>44120.760416666664</c:v>
                </c:pt>
                <c:pt idx="57089">
                  <c:v>44120.78125</c:v>
                </c:pt>
                <c:pt idx="57090">
                  <c:v>44120.802083333336</c:v>
                </c:pt>
                <c:pt idx="57091">
                  <c:v>44120.822916666664</c:v>
                </c:pt>
                <c:pt idx="57092">
                  <c:v>44120.84375</c:v>
                </c:pt>
                <c:pt idx="57093">
                  <c:v>44120.864583333336</c:v>
                </c:pt>
                <c:pt idx="57094">
                  <c:v>44120.885416666664</c:v>
                </c:pt>
                <c:pt idx="57095">
                  <c:v>44120.90625</c:v>
                </c:pt>
                <c:pt idx="57096">
                  <c:v>44120.927083333336</c:v>
                </c:pt>
                <c:pt idx="57097">
                  <c:v>44120.947916666664</c:v>
                </c:pt>
                <c:pt idx="57098">
                  <c:v>44120.96875</c:v>
                </c:pt>
                <c:pt idx="57099">
                  <c:v>44120.989583333336</c:v>
                </c:pt>
                <c:pt idx="57100">
                  <c:v>44121.010416666664</c:v>
                </c:pt>
                <c:pt idx="57101">
                  <c:v>44121.03125</c:v>
                </c:pt>
                <c:pt idx="57102">
                  <c:v>44121.052083333336</c:v>
                </c:pt>
                <c:pt idx="57103">
                  <c:v>44121.072916666664</c:v>
                </c:pt>
                <c:pt idx="57104">
                  <c:v>44121.09375</c:v>
                </c:pt>
                <c:pt idx="57105">
                  <c:v>44121.114583333336</c:v>
                </c:pt>
                <c:pt idx="57106">
                  <c:v>44121.135416666664</c:v>
                </c:pt>
                <c:pt idx="57107">
                  <c:v>44121.15625</c:v>
                </c:pt>
                <c:pt idx="57108">
                  <c:v>44121.177083333336</c:v>
                </c:pt>
                <c:pt idx="57109">
                  <c:v>44121.197916666664</c:v>
                </c:pt>
                <c:pt idx="57110">
                  <c:v>44121.21875</c:v>
                </c:pt>
                <c:pt idx="57111">
                  <c:v>44121.239583333336</c:v>
                </c:pt>
                <c:pt idx="57112">
                  <c:v>44121.260416666664</c:v>
                </c:pt>
                <c:pt idx="57113">
                  <c:v>44121.28125</c:v>
                </c:pt>
                <c:pt idx="57114">
                  <c:v>44121.302083333336</c:v>
                </c:pt>
                <c:pt idx="57115">
                  <c:v>44121.322916666664</c:v>
                </c:pt>
                <c:pt idx="57116">
                  <c:v>44121.34375</c:v>
                </c:pt>
                <c:pt idx="57117">
                  <c:v>44121.364583333336</c:v>
                </c:pt>
                <c:pt idx="57118">
                  <c:v>44121.385416666664</c:v>
                </c:pt>
                <c:pt idx="57119">
                  <c:v>44121.40625</c:v>
                </c:pt>
                <c:pt idx="57120">
                  <c:v>44121.427083333336</c:v>
                </c:pt>
                <c:pt idx="57121">
                  <c:v>44121.447916666664</c:v>
                </c:pt>
                <c:pt idx="57122">
                  <c:v>44121.46875</c:v>
                </c:pt>
                <c:pt idx="57123">
                  <c:v>44121.489583333336</c:v>
                </c:pt>
                <c:pt idx="57124">
                  <c:v>44121.510416666664</c:v>
                </c:pt>
                <c:pt idx="57125">
                  <c:v>44121.53125</c:v>
                </c:pt>
                <c:pt idx="57126">
                  <c:v>44121.552083333336</c:v>
                </c:pt>
                <c:pt idx="57127">
                  <c:v>44121.572916666664</c:v>
                </c:pt>
                <c:pt idx="57128">
                  <c:v>44121.59375</c:v>
                </c:pt>
                <c:pt idx="57129">
                  <c:v>44121.614583333336</c:v>
                </c:pt>
                <c:pt idx="57130">
                  <c:v>44121.635416666664</c:v>
                </c:pt>
                <c:pt idx="57131">
                  <c:v>44121.65625</c:v>
                </c:pt>
                <c:pt idx="57132">
                  <c:v>44121.677083333336</c:v>
                </c:pt>
                <c:pt idx="57133">
                  <c:v>44121.697916666664</c:v>
                </c:pt>
                <c:pt idx="57134">
                  <c:v>44121.71875</c:v>
                </c:pt>
                <c:pt idx="57135">
                  <c:v>44121.739583333336</c:v>
                </c:pt>
                <c:pt idx="57136">
                  <c:v>44121.760416666664</c:v>
                </c:pt>
                <c:pt idx="57137">
                  <c:v>44121.78125</c:v>
                </c:pt>
                <c:pt idx="57138">
                  <c:v>44121.802083333336</c:v>
                </c:pt>
                <c:pt idx="57139">
                  <c:v>44121.822916666664</c:v>
                </c:pt>
                <c:pt idx="57140">
                  <c:v>44121.84375</c:v>
                </c:pt>
                <c:pt idx="57141">
                  <c:v>44121.864583333336</c:v>
                </c:pt>
                <c:pt idx="57142">
                  <c:v>44121.885416666664</c:v>
                </c:pt>
                <c:pt idx="57143">
                  <c:v>44121.90625</c:v>
                </c:pt>
                <c:pt idx="57144">
                  <c:v>44121.927083333336</c:v>
                </c:pt>
                <c:pt idx="57145">
                  <c:v>44121.947916666664</c:v>
                </c:pt>
                <c:pt idx="57146">
                  <c:v>44121.96875</c:v>
                </c:pt>
                <c:pt idx="57147">
                  <c:v>44121.989583333336</c:v>
                </c:pt>
                <c:pt idx="57148">
                  <c:v>44122.010416666664</c:v>
                </c:pt>
                <c:pt idx="57149">
                  <c:v>44122.03125</c:v>
                </c:pt>
                <c:pt idx="57150">
                  <c:v>44122.052083333336</c:v>
                </c:pt>
                <c:pt idx="57151">
                  <c:v>44122.072916666664</c:v>
                </c:pt>
                <c:pt idx="57152">
                  <c:v>44122.09375</c:v>
                </c:pt>
                <c:pt idx="57153">
                  <c:v>44122.114583333336</c:v>
                </c:pt>
                <c:pt idx="57154">
                  <c:v>44122.135416666664</c:v>
                </c:pt>
                <c:pt idx="57155">
                  <c:v>44122.15625</c:v>
                </c:pt>
                <c:pt idx="57156">
                  <c:v>44122.177083333336</c:v>
                </c:pt>
                <c:pt idx="57157">
                  <c:v>44122.197916666664</c:v>
                </c:pt>
                <c:pt idx="57158">
                  <c:v>44122.21875</c:v>
                </c:pt>
                <c:pt idx="57159">
                  <c:v>44122.239583333336</c:v>
                </c:pt>
                <c:pt idx="57160">
                  <c:v>44122.260416666664</c:v>
                </c:pt>
                <c:pt idx="57161">
                  <c:v>44122.28125</c:v>
                </c:pt>
                <c:pt idx="57162">
                  <c:v>44122.302083333336</c:v>
                </c:pt>
                <c:pt idx="57163">
                  <c:v>44122.322916666664</c:v>
                </c:pt>
                <c:pt idx="57164">
                  <c:v>44122.34375</c:v>
                </c:pt>
                <c:pt idx="57165">
                  <c:v>44122.364583333336</c:v>
                </c:pt>
                <c:pt idx="57166">
                  <c:v>44122.385416666664</c:v>
                </c:pt>
                <c:pt idx="57167">
                  <c:v>44122.40625</c:v>
                </c:pt>
                <c:pt idx="57168">
                  <c:v>44122.427083333336</c:v>
                </c:pt>
                <c:pt idx="57169">
                  <c:v>44122.447916666664</c:v>
                </c:pt>
                <c:pt idx="57170">
                  <c:v>44122.46875</c:v>
                </c:pt>
                <c:pt idx="57171">
                  <c:v>44122.489583333336</c:v>
                </c:pt>
                <c:pt idx="57172">
                  <c:v>44122.510416666664</c:v>
                </c:pt>
                <c:pt idx="57173">
                  <c:v>44122.53125</c:v>
                </c:pt>
                <c:pt idx="57174">
                  <c:v>44122.552083333336</c:v>
                </c:pt>
                <c:pt idx="57175">
                  <c:v>44122.572916666664</c:v>
                </c:pt>
                <c:pt idx="57176">
                  <c:v>44122.59375</c:v>
                </c:pt>
                <c:pt idx="57177">
                  <c:v>44122.614583333336</c:v>
                </c:pt>
                <c:pt idx="57178">
                  <c:v>44122.635416666664</c:v>
                </c:pt>
                <c:pt idx="57179">
                  <c:v>44122.65625</c:v>
                </c:pt>
                <c:pt idx="57180">
                  <c:v>44122.677083333336</c:v>
                </c:pt>
                <c:pt idx="57181">
                  <c:v>44122.697916666664</c:v>
                </c:pt>
                <c:pt idx="57182">
                  <c:v>44122.71875</c:v>
                </c:pt>
                <c:pt idx="57183">
                  <c:v>44122.739583333336</c:v>
                </c:pt>
                <c:pt idx="57184">
                  <c:v>44122.760416666664</c:v>
                </c:pt>
                <c:pt idx="57185">
                  <c:v>44122.78125</c:v>
                </c:pt>
                <c:pt idx="57186">
                  <c:v>44122.802083333336</c:v>
                </c:pt>
                <c:pt idx="57187">
                  <c:v>44122.822916666664</c:v>
                </c:pt>
                <c:pt idx="57188">
                  <c:v>44122.84375</c:v>
                </c:pt>
                <c:pt idx="57189">
                  <c:v>44122.864583333336</c:v>
                </c:pt>
                <c:pt idx="57190">
                  <c:v>44122.885416666664</c:v>
                </c:pt>
                <c:pt idx="57191">
                  <c:v>44122.90625</c:v>
                </c:pt>
                <c:pt idx="57192">
                  <c:v>44122.927083333336</c:v>
                </c:pt>
                <c:pt idx="57193">
                  <c:v>44122.947916666664</c:v>
                </c:pt>
                <c:pt idx="57194">
                  <c:v>44122.96875</c:v>
                </c:pt>
                <c:pt idx="57195">
                  <c:v>44122.989583333336</c:v>
                </c:pt>
                <c:pt idx="57196">
                  <c:v>44123.010416666664</c:v>
                </c:pt>
                <c:pt idx="57197">
                  <c:v>44123.03125</c:v>
                </c:pt>
                <c:pt idx="57198">
                  <c:v>44123.052083333336</c:v>
                </c:pt>
                <c:pt idx="57199">
                  <c:v>44123.072916666664</c:v>
                </c:pt>
                <c:pt idx="57200">
                  <c:v>44123.09375</c:v>
                </c:pt>
                <c:pt idx="57201">
                  <c:v>44123.114583333336</c:v>
                </c:pt>
                <c:pt idx="57202">
                  <c:v>44123.135416666664</c:v>
                </c:pt>
                <c:pt idx="57203">
                  <c:v>44123.15625</c:v>
                </c:pt>
                <c:pt idx="57204">
                  <c:v>44123.177083333336</c:v>
                </c:pt>
                <c:pt idx="57205">
                  <c:v>44123.197916666664</c:v>
                </c:pt>
                <c:pt idx="57206">
                  <c:v>44123.21875</c:v>
                </c:pt>
                <c:pt idx="57207">
                  <c:v>44123.239583333336</c:v>
                </c:pt>
                <c:pt idx="57208">
                  <c:v>44123.260416666664</c:v>
                </c:pt>
                <c:pt idx="57209">
                  <c:v>44123.28125</c:v>
                </c:pt>
                <c:pt idx="57210">
                  <c:v>44123.302083333336</c:v>
                </c:pt>
                <c:pt idx="57211">
                  <c:v>44123.322916666664</c:v>
                </c:pt>
                <c:pt idx="57212">
                  <c:v>44123.34375</c:v>
                </c:pt>
                <c:pt idx="57213">
                  <c:v>44123.364583333336</c:v>
                </c:pt>
                <c:pt idx="57214">
                  <c:v>44123.385416666664</c:v>
                </c:pt>
                <c:pt idx="57215">
                  <c:v>44123.40625</c:v>
                </c:pt>
                <c:pt idx="57216">
                  <c:v>44123.427083333336</c:v>
                </c:pt>
                <c:pt idx="57217">
                  <c:v>44123.447916666664</c:v>
                </c:pt>
                <c:pt idx="57218">
                  <c:v>44123.46875</c:v>
                </c:pt>
                <c:pt idx="57219">
                  <c:v>44123.489583333336</c:v>
                </c:pt>
                <c:pt idx="57220">
                  <c:v>44123.510416666664</c:v>
                </c:pt>
                <c:pt idx="57221">
                  <c:v>44123.53125</c:v>
                </c:pt>
                <c:pt idx="57222">
                  <c:v>44123.552083333336</c:v>
                </c:pt>
                <c:pt idx="57223">
                  <c:v>44123.572916666664</c:v>
                </c:pt>
                <c:pt idx="57224">
                  <c:v>44123.59375</c:v>
                </c:pt>
                <c:pt idx="57225">
                  <c:v>44123.614583333336</c:v>
                </c:pt>
                <c:pt idx="57226">
                  <c:v>44123.635416666664</c:v>
                </c:pt>
                <c:pt idx="57227">
                  <c:v>44123.65625</c:v>
                </c:pt>
                <c:pt idx="57228">
                  <c:v>44123.677083333336</c:v>
                </c:pt>
                <c:pt idx="57229">
                  <c:v>44123.697916666664</c:v>
                </c:pt>
                <c:pt idx="57230">
                  <c:v>44123.71875</c:v>
                </c:pt>
                <c:pt idx="57231">
                  <c:v>44123.739583333336</c:v>
                </c:pt>
                <c:pt idx="57232">
                  <c:v>44123.760416666664</c:v>
                </c:pt>
                <c:pt idx="57233">
                  <c:v>44123.78125</c:v>
                </c:pt>
                <c:pt idx="57234">
                  <c:v>44123.802083333336</c:v>
                </c:pt>
                <c:pt idx="57235">
                  <c:v>44123.822916666664</c:v>
                </c:pt>
                <c:pt idx="57236">
                  <c:v>44123.84375</c:v>
                </c:pt>
                <c:pt idx="57237">
                  <c:v>44123.864583333336</c:v>
                </c:pt>
                <c:pt idx="57238">
                  <c:v>44123.885416666664</c:v>
                </c:pt>
                <c:pt idx="57239">
                  <c:v>44123.90625</c:v>
                </c:pt>
                <c:pt idx="57240">
                  <c:v>44123.927083333336</c:v>
                </c:pt>
                <c:pt idx="57241">
                  <c:v>44123.947916666664</c:v>
                </c:pt>
                <c:pt idx="57242">
                  <c:v>44123.96875</c:v>
                </c:pt>
                <c:pt idx="57243">
                  <c:v>44123.989583333336</c:v>
                </c:pt>
                <c:pt idx="57244">
                  <c:v>44124.010416666664</c:v>
                </c:pt>
                <c:pt idx="57245">
                  <c:v>44124.03125</c:v>
                </c:pt>
                <c:pt idx="57246">
                  <c:v>44124.052083333336</c:v>
                </c:pt>
                <c:pt idx="57247">
                  <c:v>44124.072916666664</c:v>
                </c:pt>
                <c:pt idx="57248">
                  <c:v>44124.09375</c:v>
                </c:pt>
                <c:pt idx="57249">
                  <c:v>44124.114583333336</c:v>
                </c:pt>
                <c:pt idx="57250">
                  <c:v>44124.135416666664</c:v>
                </c:pt>
                <c:pt idx="57251">
                  <c:v>44124.15625</c:v>
                </c:pt>
                <c:pt idx="57252">
                  <c:v>44124.177083333336</c:v>
                </c:pt>
                <c:pt idx="57253">
                  <c:v>44124.197916666664</c:v>
                </c:pt>
                <c:pt idx="57254">
                  <c:v>44124.21875</c:v>
                </c:pt>
                <c:pt idx="57255">
                  <c:v>44124.239583333336</c:v>
                </c:pt>
                <c:pt idx="57256">
                  <c:v>44124.260416666664</c:v>
                </c:pt>
                <c:pt idx="57257">
                  <c:v>44124.28125</c:v>
                </c:pt>
                <c:pt idx="57258">
                  <c:v>44124.302083333336</c:v>
                </c:pt>
                <c:pt idx="57259">
                  <c:v>44124.322916666664</c:v>
                </c:pt>
                <c:pt idx="57260">
                  <c:v>44124.34375</c:v>
                </c:pt>
                <c:pt idx="57261">
                  <c:v>44124.364583333336</c:v>
                </c:pt>
                <c:pt idx="57262">
                  <c:v>44124.385416666664</c:v>
                </c:pt>
                <c:pt idx="57263">
                  <c:v>44124.40625</c:v>
                </c:pt>
                <c:pt idx="57264">
                  <c:v>44124.427083333336</c:v>
                </c:pt>
                <c:pt idx="57265">
                  <c:v>44124.447916666664</c:v>
                </c:pt>
                <c:pt idx="57266">
                  <c:v>44124.46875</c:v>
                </c:pt>
                <c:pt idx="57267">
                  <c:v>44124.489583333336</c:v>
                </c:pt>
                <c:pt idx="57268">
                  <c:v>44124.510416666664</c:v>
                </c:pt>
                <c:pt idx="57269">
                  <c:v>44124.53125</c:v>
                </c:pt>
                <c:pt idx="57270">
                  <c:v>44124.552083333336</c:v>
                </c:pt>
                <c:pt idx="57271">
                  <c:v>44124.572916666664</c:v>
                </c:pt>
                <c:pt idx="57272">
                  <c:v>44124.59375</c:v>
                </c:pt>
                <c:pt idx="57273">
                  <c:v>44124.614583333336</c:v>
                </c:pt>
                <c:pt idx="57274">
                  <c:v>44124.635416666664</c:v>
                </c:pt>
                <c:pt idx="57275">
                  <c:v>44124.65625</c:v>
                </c:pt>
                <c:pt idx="57276">
                  <c:v>44124.677083333336</c:v>
                </c:pt>
                <c:pt idx="57277">
                  <c:v>44124.697916666664</c:v>
                </c:pt>
                <c:pt idx="57278">
                  <c:v>44124.71875</c:v>
                </c:pt>
                <c:pt idx="57279">
                  <c:v>44124.739583333336</c:v>
                </c:pt>
                <c:pt idx="57280">
                  <c:v>44124.760416666664</c:v>
                </c:pt>
                <c:pt idx="57281">
                  <c:v>44124.78125</c:v>
                </c:pt>
                <c:pt idx="57282">
                  <c:v>44124.802083333336</c:v>
                </c:pt>
                <c:pt idx="57283">
                  <c:v>44124.822916666664</c:v>
                </c:pt>
                <c:pt idx="57284">
                  <c:v>44124.84375</c:v>
                </c:pt>
                <c:pt idx="57285">
                  <c:v>44124.864583333336</c:v>
                </c:pt>
                <c:pt idx="57286">
                  <c:v>44124.885416666664</c:v>
                </c:pt>
                <c:pt idx="57287">
                  <c:v>44124.90625</c:v>
                </c:pt>
                <c:pt idx="57288">
                  <c:v>44124.927083333336</c:v>
                </c:pt>
                <c:pt idx="57289">
                  <c:v>44124.947916666664</c:v>
                </c:pt>
                <c:pt idx="57290">
                  <c:v>44124.96875</c:v>
                </c:pt>
                <c:pt idx="57291">
                  <c:v>44124.989583333336</c:v>
                </c:pt>
                <c:pt idx="57292">
                  <c:v>44125.010416666664</c:v>
                </c:pt>
                <c:pt idx="57293">
                  <c:v>44125.03125</c:v>
                </c:pt>
                <c:pt idx="57294">
                  <c:v>44125.052083333336</c:v>
                </c:pt>
                <c:pt idx="57295">
                  <c:v>44125.072916666664</c:v>
                </c:pt>
                <c:pt idx="57296">
                  <c:v>44125.09375</c:v>
                </c:pt>
                <c:pt idx="57297">
                  <c:v>44125.114583333336</c:v>
                </c:pt>
                <c:pt idx="57298">
                  <c:v>44125.135416666664</c:v>
                </c:pt>
                <c:pt idx="57299">
                  <c:v>44125.15625</c:v>
                </c:pt>
                <c:pt idx="57300">
                  <c:v>44125.177083333336</c:v>
                </c:pt>
                <c:pt idx="57301">
                  <c:v>44125.197916666664</c:v>
                </c:pt>
                <c:pt idx="57302">
                  <c:v>44125.21875</c:v>
                </c:pt>
                <c:pt idx="57303">
                  <c:v>44125.239583333336</c:v>
                </c:pt>
                <c:pt idx="57304">
                  <c:v>44125.260416666664</c:v>
                </c:pt>
                <c:pt idx="57305">
                  <c:v>44125.28125</c:v>
                </c:pt>
                <c:pt idx="57306">
                  <c:v>44125.302083333336</c:v>
                </c:pt>
                <c:pt idx="57307">
                  <c:v>44125.322916666664</c:v>
                </c:pt>
                <c:pt idx="57308">
                  <c:v>44125.34375</c:v>
                </c:pt>
                <c:pt idx="57309">
                  <c:v>44125.364583333336</c:v>
                </c:pt>
                <c:pt idx="57310">
                  <c:v>44125.385416666664</c:v>
                </c:pt>
                <c:pt idx="57311">
                  <c:v>44125.40625</c:v>
                </c:pt>
                <c:pt idx="57312">
                  <c:v>44125.427083333336</c:v>
                </c:pt>
                <c:pt idx="57313">
                  <c:v>44125.447916666664</c:v>
                </c:pt>
                <c:pt idx="57314">
                  <c:v>44125.46875</c:v>
                </c:pt>
                <c:pt idx="57315">
                  <c:v>44125.489583333336</c:v>
                </c:pt>
                <c:pt idx="57316">
                  <c:v>44125.510416666664</c:v>
                </c:pt>
                <c:pt idx="57317">
                  <c:v>44125.53125</c:v>
                </c:pt>
                <c:pt idx="57318">
                  <c:v>44125.552083333336</c:v>
                </c:pt>
                <c:pt idx="57319">
                  <c:v>44125.572916666664</c:v>
                </c:pt>
                <c:pt idx="57320">
                  <c:v>44125.59375</c:v>
                </c:pt>
                <c:pt idx="57321">
                  <c:v>44125.614583333336</c:v>
                </c:pt>
                <c:pt idx="57322">
                  <c:v>44125.635416666664</c:v>
                </c:pt>
                <c:pt idx="57323">
                  <c:v>44125.65625</c:v>
                </c:pt>
                <c:pt idx="57324">
                  <c:v>44125.677083333336</c:v>
                </c:pt>
                <c:pt idx="57325">
                  <c:v>44125.697916666664</c:v>
                </c:pt>
                <c:pt idx="57326">
                  <c:v>44125.71875</c:v>
                </c:pt>
                <c:pt idx="57327">
                  <c:v>44125.739583333336</c:v>
                </c:pt>
                <c:pt idx="57328">
                  <c:v>44125.760416666664</c:v>
                </c:pt>
                <c:pt idx="57329">
                  <c:v>44125.78125</c:v>
                </c:pt>
                <c:pt idx="57330">
                  <c:v>44125.802083333336</c:v>
                </c:pt>
                <c:pt idx="57331">
                  <c:v>44125.822916666664</c:v>
                </c:pt>
                <c:pt idx="57332">
                  <c:v>44125.84375</c:v>
                </c:pt>
                <c:pt idx="57333">
                  <c:v>44125.864583333336</c:v>
                </c:pt>
                <c:pt idx="57334">
                  <c:v>44125.885416666664</c:v>
                </c:pt>
                <c:pt idx="57335">
                  <c:v>44125.90625</c:v>
                </c:pt>
                <c:pt idx="57336">
                  <c:v>44125.927083333336</c:v>
                </c:pt>
                <c:pt idx="57337">
                  <c:v>44125.947916666664</c:v>
                </c:pt>
                <c:pt idx="57338">
                  <c:v>44125.96875</c:v>
                </c:pt>
                <c:pt idx="57339">
                  <c:v>44125.989583333336</c:v>
                </c:pt>
                <c:pt idx="57340">
                  <c:v>44126.010416666664</c:v>
                </c:pt>
                <c:pt idx="57341">
                  <c:v>44126.03125</c:v>
                </c:pt>
                <c:pt idx="57342">
                  <c:v>44126.052083333336</c:v>
                </c:pt>
                <c:pt idx="57343">
                  <c:v>44126.072916666664</c:v>
                </c:pt>
                <c:pt idx="57344">
                  <c:v>44126.09375</c:v>
                </c:pt>
                <c:pt idx="57345">
                  <c:v>44126.114583333336</c:v>
                </c:pt>
                <c:pt idx="57346">
                  <c:v>44126.135416666664</c:v>
                </c:pt>
                <c:pt idx="57347">
                  <c:v>44126.15625</c:v>
                </c:pt>
                <c:pt idx="57348">
                  <c:v>44126.177083333336</c:v>
                </c:pt>
                <c:pt idx="57349">
                  <c:v>44126.197916666664</c:v>
                </c:pt>
                <c:pt idx="57350">
                  <c:v>44126.21875</c:v>
                </c:pt>
                <c:pt idx="57351">
                  <c:v>44126.239583333336</c:v>
                </c:pt>
                <c:pt idx="57352">
                  <c:v>44126.260416666664</c:v>
                </c:pt>
                <c:pt idx="57353">
                  <c:v>44126.28125</c:v>
                </c:pt>
                <c:pt idx="57354">
                  <c:v>44126.302083333336</c:v>
                </c:pt>
                <c:pt idx="57355">
                  <c:v>44126.322916666664</c:v>
                </c:pt>
                <c:pt idx="57356">
                  <c:v>44126.34375</c:v>
                </c:pt>
                <c:pt idx="57357">
                  <c:v>44126.364583333336</c:v>
                </c:pt>
                <c:pt idx="57358">
                  <c:v>44126.385416666664</c:v>
                </c:pt>
                <c:pt idx="57359">
                  <c:v>44126.40625</c:v>
                </c:pt>
                <c:pt idx="57360">
                  <c:v>44126.427083333336</c:v>
                </c:pt>
                <c:pt idx="57361">
                  <c:v>44126.447916666664</c:v>
                </c:pt>
                <c:pt idx="57362">
                  <c:v>44126.46875</c:v>
                </c:pt>
                <c:pt idx="57363">
                  <c:v>44126.489583333336</c:v>
                </c:pt>
                <c:pt idx="57364">
                  <c:v>44126.510416666664</c:v>
                </c:pt>
                <c:pt idx="57365">
                  <c:v>44126.53125</c:v>
                </c:pt>
                <c:pt idx="57366">
                  <c:v>44126.552083333336</c:v>
                </c:pt>
                <c:pt idx="57367">
                  <c:v>44126.572916666664</c:v>
                </c:pt>
                <c:pt idx="57368">
                  <c:v>44126.59375</c:v>
                </c:pt>
                <c:pt idx="57369">
                  <c:v>44126.614583333336</c:v>
                </c:pt>
                <c:pt idx="57370">
                  <c:v>44126.635416666664</c:v>
                </c:pt>
                <c:pt idx="57371">
                  <c:v>44126.65625</c:v>
                </c:pt>
                <c:pt idx="57372">
                  <c:v>44126.677083333336</c:v>
                </c:pt>
                <c:pt idx="57373">
                  <c:v>44126.697916666664</c:v>
                </c:pt>
                <c:pt idx="57374">
                  <c:v>44126.71875</c:v>
                </c:pt>
                <c:pt idx="57375">
                  <c:v>44126.739583333336</c:v>
                </c:pt>
                <c:pt idx="57376">
                  <c:v>44126.760416666664</c:v>
                </c:pt>
                <c:pt idx="57377">
                  <c:v>44126.78125</c:v>
                </c:pt>
                <c:pt idx="57378">
                  <c:v>44126.802083333336</c:v>
                </c:pt>
                <c:pt idx="57379">
                  <c:v>44126.822916666664</c:v>
                </c:pt>
                <c:pt idx="57380">
                  <c:v>44126.84375</c:v>
                </c:pt>
                <c:pt idx="57381">
                  <c:v>44126.864583333336</c:v>
                </c:pt>
                <c:pt idx="57382">
                  <c:v>44126.885416666664</c:v>
                </c:pt>
                <c:pt idx="57383">
                  <c:v>44126.90625</c:v>
                </c:pt>
                <c:pt idx="57384">
                  <c:v>44126.927083333336</c:v>
                </c:pt>
                <c:pt idx="57385">
                  <c:v>44126.947916666664</c:v>
                </c:pt>
                <c:pt idx="57386">
                  <c:v>44126.96875</c:v>
                </c:pt>
                <c:pt idx="57387">
                  <c:v>44126.989583333336</c:v>
                </c:pt>
                <c:pt idx="57388">
                  <c:v>44127.010416666664</c:v>
                </c:pt>
                <c:pt idx="57389">
                  <c:v>44127.03125</c:v>
                </c:pt>
                <c:pt idx="57390">
                  <c:v>44127.052083333336</c:v>
                </c:pt>
                <c:pt idx="57391">
                  <c:v>44127.072916666664</c:v>
                </c:pt>
                <c:pt idx="57392">
                  <c:v>44127.09375</c:v>
                </c:pt>
                <c:pt idx="57393">
                  <c:v>44127.114583333336</c:v>
                </c:pt>
                <c:pt idx="57394">
                  <c:v>44127.135416666664</c:v>
                </c:pt>
                <c:pt idx="57395">
                  <c:v>44127.15625</c:v>
                </c:pt>
                <c:pt idx="57396">
                  <c:v>44127.177083333336</c:v>
                </c:pt>
                <c:pt idx="57397">
                  <c:v>44127.197916666664</c:v>
                </c:pt>
                <c:pt idx="57398">
                  <c:v>44127.21875</c:v>
                </c:pt>
                <c:pt idx="57399">
                  <c:v>44127.239583333336</c:v>
                </c:pt>
                <c:pt idx="57400">
                  <c:v>44127.260416666664</c:v>
                </c:pt>
                <c:pt idx="57401">
                  <c:v>44127.28125</c:v>
                </c:pt>
                <c:pt idx="57402">
                  <c:v>44127.302083333336</c:v>
                </c:pt>
                <c:pt idx="57403">
                  <c:v>44127.322916666664</c:v>
                </c:pt>
                <c:pt idx="57404">
                  <c:v>44127.34375</c:v>
                </c:pt>
                <c:pt idx="57405">
                  <c:v>44127.364583333336</c:v>
                </c:pt>
                <c:pt idx="57406">
                  <c:v>44127.385416666664</c:v>
                </c:pt>
                <c:pt idx="57407">
                  <c:v>44127.40625</c:v>
                </c:pt>
                <c:pt idx="57408">
                  <c:v>44127.427083333336</c:v>
                </c:pt>
                <c:pt idx="57409">
                  <c:v>44127.447916666664</c:v>
                </c:pt>
                <c:pt idx="57410">
                  <c:v>44127.46875</c:v>
                </c:pt>
                <c:pt idx="57411">
                  <c:v>44127.489583333336</c:v>
                </c:pt>
                <c:pt idx="57412">
                  <c:v>44127.510416666664</c:v>
                </c:pt>
                <c:pt idx="57413">
                  <c:v>44127.53125</c:v>
                </c:pt>
                <c:pt idx="57414">
                  <c:v>44127.552083333336</c:v>
                </c:pt>
                <c:pt idx="57415">
                  <c:v>44127.572916666664</c:v>
                </c:pt>
                <c:pt idx="57416">
                  <c:v>44127.59375</c:v>
                </c:pt>
                <c:pt idx="57417">
                  <c:v>44127.614583333336</c:v>
                </c:pt>
                <c:pt idx="57418">
                  <c:v>44127.635416666664</c:v>
                </c:pt>
                <c:pt idx="57419">
                  <c:v>44127.65625</c:v>
                </c:pt>
                <c:pt idx="57420">
                  <c:v>44127.677083333336</c:v>
                </c:pt>
                <c:pt idx="57421">
                  <c:v>44127.697916666664</c:v>
                </c:pt>
                <c:pt idx="57422">
                  <c:v>44127.71875</c:v>
                </c:pt>
                <c:pt idx="57423">
                  <c:v>44127.739583333336</c:v>
                </c:pt>
                <c:pt idx="57424">
                  <c:v>44127.760416666664</c:v>
                </c:pt>
                <c:pt idx="57425">
                  <c:v>44127.78125</c:v>
                </c:pt>
                <c:pt idx="57426">
                  <c:v>44127.802083333336</c:v>
                </c:pt>
                <c:pt idx="57427">
                  <c:v>44127.822916666664</c:v>
                </c:pt>
                <c:pt idx="57428">
                  <c:v>44127.84375</c:v>
                </c:pt>
                <c:pt idx="57429">
                  <c:v>44127.864583333336</c:v>
                </c:pt>
                <c:pt idx="57430">
                  <c:v>44127.885416666664</c:v>
                </c:pt>
                <c:pt idx="57431">
                  <c:v>44127.90625</c:v>
                </c:pt>
                <c:pt idx="57432">
                  <c:v>44127.927083333336</c:v>
                </c:pt>
                <c:pt idx="57433">
                  <c:v>44127.947916666664</c:v>
                </c:pt>
                <c:pt idx="57434">
                  <c:v>44127.96875</c:v>
                </c:pt>
                <c:pt idx="57435">
                  <c:v>44127.989583333336</c:v>
                </c:pt>
                <c:pt idx="57436">
                  <c:v>44128.010416666664</c:v>
                </c:pt>
                <c:pt idx="57437">
                  <c:v>44128.03125</c:v>
                </c:pt>
                <c:pt idx="57438">
                  <c:v>44128.052083333336</c:v>
                </c:pt>
                <c:pt idx="57439">
                  <c:v>44128.072916666664</c:v>
                </c:pt>
                <c:pt idx="57440">
                  <c:v>44128.09375</c:v>
                </c:pt>
                <c:pt idx="57441">
                  <c:v>44128.114583333336</c:v>
                </c:pt>
                <c:pt idx="57442">
                  <c:v>44128.135416666664</c:v>
                </c:pt>
                <c:pt idx="57443">
                  <c:v>44128.15625</c:v>
                </c:pt>
                <c:pt idx="57444">
                  <c:v>44128.177083333336</c:v>
                </c:pt>
                <c:pt idx="57445">
                  <c:v>44128.197916666664</c:v>
                </c:pt>
                <c:pt idx="57446">
                  <c:v>44128.21875</c:v>
                </c:pt>
                <c:pt idx="57447">
                  <c:v>44128.239583333336</c:v>
                </c:pt>
                <c:pt idx="57448">
                  <c:v>44128.260416666664</c:v>
                </c:pt>
                <c:pt idx="57449">
                  <c:v>44128.28125</c:v>
                </c:pt>
                <c:pt idx="57450">
                  <c:v>44128.302083333336</c:v>
                </c:pt>
                <c:pt idx="57451">
                  <c:v>44128.322916666664</c:v>
                </c:pt>
                <c:pt idx="57452">
                  <c:v>44128.34375</c:v>
                </c:pt>
                <c:pt idx="57453">
                  <c:v>44128.364583333336</c:v>
                </c:pt>
                <c:pt idx="57454">
                  <c:v>44128.385416666664</c:v>
                </c:pt>
                <c:pt idx="57455">
                  <c:v>44128.40625</c:v>
                </c:pt>
                <c:pt idx="57456">
                  <c:v>44128.427083333336</c:v>
                </c:pt>
                <c:pt idx="57457">
                  <c:v>44128.447916666664</c:v>
                </c:pt>
                <c:pt idx="57458">
                  <c:v>44128.46875</c:v>
                </c:pt>
                <c:pt idx="57459">
                  <c:v>44128.489583333336</c:v>
                </c:pt>
                <c:pt idx="57460">
                  <c:v>44128.510416666664</c:v>
                </c:pt>
                <c:pt idx="57461">
                  <c:v>44128.53125</c:v>
                </c:pt>
                <c:pt idx="57462">
                  <c:v>44128.552083333336</c:v>
                </c:pt>
                <c:pt idx="57463">
                  <c:v>44128.572916666664</c:v>
                </c:pt>
                <c:pt idx="57464">
                  <c:v>44128.59375</c:v>
                </c:pt>
                <c:pt idx="57465">
                  <c:v>44128.614583333336</c:v>
                </c:pt>
                <c:pt idx="57466">
                  <c:v>44128.635416666664</c:v>
                </c:pt>
                <c:pt idx="57467">
                  <c:v>44128.65625</c:v>
                </c:pt>
                <c:pt idx="57468">
                  <c:v>44128.677083333336</c:v>
                </c:pt>
                <c:pt idx="57469">
                  <c:v>44128.697916666664</c:v>
                </c:pt>
                <c:pt idx="57470">
                  <c:v>44128.71875</c:v>
                </c:pt>
                <c:pt idx="57471">
                  <c:v>44128.739583333336</c:v>
                </c:pt>
                <c:pt idx="57472">
                  <c:v>44128.760416666664</c:v>
                </c:pt>
                <c:pt idx="57473">
                  <c:v>44128.78125</c:v>
                </c:pt>
                <c:pt idx="57474">
                  <c:v>44128.802083333336</c:v>
                </c:pt>
                <c:pt idx="57475">
                  <c:v>44128.822916666664</c:v>
                </c:pt>
                <c:pt idx="57476">
                  <c:v>44128.84375</c:v>
                </c:pt>
                <c:pt idx="57477">
                  <c:v>44128.864583333336</c:v>
                </c:pt>
                <c:pt idx="57478">
                  <c:v>44128.885416666664</c:v>
                </c:pt>
                <c:pt idx="57479">
                  <c:v>44128.90625</c:v>
                </c:pt>
                <c:pt idx="57480">
                  <c:v>44128.927083333336</c:v>
                </c:pt>
                <c:pt idx="57481">
                  <c:v>44128.947916666664</c:v>
                </c:pt>
                <c:pt idx="57482">
                  <c:v>44128.96875</c:v>
                </c:pt>
                <c:pt idx="57483">
                  <c:v>44128.989583333336</c:v>
                </c:pt>
                <c:pt idx="57484">
                  <c:v>44129.010416666664</c:v>
                </c:pt>
                <c:pt idx="57485">
                  <c:v>44129.03125</c:v>
                </c:pt>
                <c:pt idx="57486">
                  <c:v>44129.052083333336</c:v>
                </c:pt>
                <c:pt idx="57487">
                  <c:v>44129.072916666664</c:v>
                </c:pt>
                <c:pt idx="57488">
                  <c:v>44129.09375</c:v>
                </c:pt>
                <c:pt idx="57489">
                  <c:v>44129.114583333336</c:v>
                </c:pt>
                <c:pt idx="57490">
                  <c:v>44129.135416666664</c:v>
                </c:pt>
                <c:pt idx="57491">
                  <c:v>44129.15625</c:v>
                </c:pt>
                <c:pt idx="57492">
                  <c:v>44129.177083333336</c:v>
                </c:pt>
                <c:pt idx="57493">
                  <c:v>44129.197916666664</c:v>
                </c:pt>
                <c:pt idx="57494">
                  <c:v>44129.21875</c:v>
                </c:pt>
                <c:pt idx="57495">
                  <c:v>44129.239583333336</c:v>
                </c:pt>
                <c:pt idx="57496">
                  <c:v>44129.260416666664</c:v>
                </c:pt>
                <c:pt idx="57497">
                  <c:v>44129.28125</c:v>
                </c:pt>
                <c:pt idx="57498">
                  <c:v>44129.302083333336</c:v>
                </c:pt>
                <c:pt idx="57499">
                  <c:v>44129.322916666664</c:v>
                </c:pt>
                <c:pt idx="57500">
                  <c:v>44129.34375</c:v>
                </c:pt>
                <c:pt idx="57501">
                  <c:v>44129.364583333336</c:v>
                </c:pt>
                <c:pt idx="57502">
                  <c:v>44129.385416666664</c:v>
                </c:pt>
                <c:pt idx="57503">
                  <c:v>44129.40625</c:v>
                </c:pt>
                <c:pt idx="57504">
                  <c:v>44129.427083333336</c:v>
                </c:pt>
                <c:pt idx="57505">
                  <c:v>44129.447916666664</c:v>
                </c:pt>
                <c:pt idx="57506">
                  <c:v>44129.46875</c:v>
                </c:pt>
                <c:pt idx="57507">
                  <c:v>44129.489583333336</c:v>
                </c:pt>
                <c:pt idx="57508">
                  <c:v>44129.510416666664</c:v>
                </c:pt>
                <c:pt idx="57509">
                  <c:v>44129.53125</c:v>
                </c:pt>
                <c:pt idx="57510">
                  <c:v>44129.552083333336</c:v>
                </c:pt>
                <c:pt idx="57511">
                  <c:v>44129.572916666664</c:v>
                </c:pt>
                <c:pt idx="57512">
                  <c:v>44129.59375</c:v>
                </c:pt>
                <c:pt idx="57513">
                  <c:v>44129.614583333336</c:v>
                </c:pt>
                <c:pt idx="57514">
                  <c:v>44129.635416666664</c:v>
                </c:pt>
                <c:pt idx="57515">
                  <c:v>44129.65625</c:v>
                </c:pt>
                <c:pt idx="57516">
                  <c:v>44129.677083333336</c:v>
                </c:pt>
                <c:pt idx="57517">
                  <c:v>44129.697916666664</c:v>
                </c:pt>
                <c:pt idx="57518">
                  <c:v>44129.71875</c:v>
                </c:pt>
                <c:pt idx="57519">
                  <c:v>44129.739583333336</c:v>
                </c:pt>
                <c:pt idx="57520">
                  <c:v>44129.760416666664</c:v>
                </c:pt>
                <c:pt idx="57521">
                  <c:v>44129.78125</c:v>
                </c:pt>
                <c:pt idx="57522">
                  <c:v>44129.802083333336</c:v>
                </c:pt>
                <c:pt idx="57523">
                  <c:v>44129.822916666664</c:v>
                </c:pt>
                <c:pt idx="57524">
                  <c:v>44129.84375</c:v>
                </c:pt>
                <c:pt idx="57525">
                  <c:v>44129.864583333336</c:v>
                </c:pt>
                <c:pt idx="57526">
                  <c:v>44129.885416666664</c:v>
                </c:pt>
                <c:pt idx="57527">
                  <c:v>44129.90625</c:v>
                </c:pt>
                <c:pt idx="57528">
                  <c:v>44129.927083333336</c:v>
                </c:pt>
                <c:pt idx="57529">
                  <c:v>44129.947916666664</c:v>
                </c:pt>
                <c:pt idx="57530">
                  <c:v>44129.96875</c:v>
                </c:pt>
                <c:pt idx="57531">
                  <c:v>44129.989583333336</c:v>
                </c:pt>
                <c:pt idx="57532">
                  <c:v>44130.010416666664</c:v>
                </c:pt>
                <c:pt idx="57533">
                  <c:v>44130.03125</c:v>
                </c:pt>
                <c:pt idx="57534">
                  <c:v>44130.052083333336</c:v>
                </c:pt>
                <c:pt idx="57535">
                  <c:v>44130.072916666664</c:v>
                </c:pt>
                <c:pt idx="57536">
                  <c:v>44130.09375</c:v>
                </c:pt>
                <c:pt idx="57537">
                  <c:v>44130.114583333336</c:v>
                </c:pt>
                <c:pt idx="57538">
                  <c:v>44130.135416666664</c:v>
                </c:pt>
                <c:pt idx="57539">
                  <c:v>44130.15625</c:v>
                </c:pt>
                <c:pt idx="57540">
                  <c:v>44130.177083333336</c:v>
                </c:pt>
                <c:pt idx="57541">
                  <c:v>44130.197916666664</c:v>
                </c:pt>
                <c:pt idx="57542">
                  <c:v>44130.21875</c:v>
                </c:pt>
                <c:pt idx="57543">
                  <c:v>44130.239583333336</c:v>
                </c:pt>
                <c:pt idx="57544">
                  <c:v>44130.260416666664</c:v>
                </c:pt>
                <c:pt idx="57545">
                  <c:v>44130.28125</c:v>
                </c:pt>
                <c:pt idx="57546">
                  <c:v>44130.302083333336</c:v>
                </c:pt>
                <c:pt idx="57547">
                  <c:v>44130.322916666664</c:v>
                </c:pt>
                <c:pt idx="57548">
                  <c:v>44130.34375</c:v>
                </c:pt>
                <c:pt idx="57549">
                  <c:v>44130.364583333336</c:v>
                </c:pt>
                <c:pt idx="57550">
                  <c:v>44130.385416666664</c:v>
                </c:pt>
                <c:pt idx="57551">
                  <c:v>44130.40625</c:v>
                </c:pt>
                <c:pt idx="57552">
                  <c:v>44130.427083333336</c:v>
                </c:pt>
                <c:pt idx="57553">
                  <c:v>44130.447916666664</c:v>
                </c:pt>
                <c:pt idx="57554">
                  <c:v>44130.46875</c:v>
                </c:pt>
                <c:pt idx="57555">
                  <c:v>44130.489583333336</c:v>
                </c:pt>
                <c:pt idx="57556">
                  <c:v>44130.510416666664</c:v>
                </c:pt>
                <c:pt idx="57557">
                  <c:v>44130.53125</c:v>
                </c:pt>
                <c:pt idx="57558">
                  <c:v>44130.552083333336</c:v>
                </c:pt>
                <c:pt idx="57559">
                  <c:v>44130.572916666664</c:v>
                </c:pt>
                <c:pt idx="57560">
                  <c:v>44130.59375</c:v>
                </c:pt>
                <c:pt idx="57561">
                  <c:v>44130.614583333336</c:v>
                </c:pt>
                <c:pt idx="57562">
                  <c:v>44130.635416666664</c:v>
                </c:pt>
                <c:pt idx="57563">
                  <c:v>44130.65625</c:v>
                </c:pt>
                <c:pt idx="57564">
                  <c:v>44130.677083333336</c:v>
                </c:pt>
                <c:pt idx="57565">
                  <c:v>44130.697916666664</c:v>
                </c:pt>
                <c:pt idx="57566">
                  <c:v>44130.71875</c:v>
                </c:pt>
                <c:pt idx="57567">
                  <c:v>44130.739583333336</c:v>
                </c:pt>
                <c:pt idx="57568">
                  <c:v>44130.760416666664</c:v>
                </c:pt>
                <c:pt idx="57569">
                  <c:v>44130.78125</c:v>
                </c:pt>
                <c:pt idx="57570">
                  <c:v>44130.802083333336</c:v>
                </c:pt>
                <c:pt idx="57571">
                  <c:v>44130.822916666664</c:v>
                </c:pt>
                <c:pt idx="57572">
                  <c:v>44130.84375</c:v>
                </c:pt>
                <c:pt idx="57573">
                  <c:v>44130.864583333336</c:v>
                </c:pt>
                <c:pt idx="57574">
                  <c:v>44130.885416666664</c:v>
                </c:pt>
                <c:pt idx="57575">
                  <c:v>44130.90625</c:v>
                </c:pt>
                <c:pt idx="57576">
                  <c:v>44130.927083333336</c:v>
                </c:pt>
                <c:pt idx="57577">
                  <c:v>44130.947916666664</c:v>
                </c:pt>
                <c:pt idx="57578">
                  <c:v>44130.96875</c:v>
                </c:pt>
                <c:pt idx="57579">
                  <c:v>44130.989583333336</c:v>
                </c:pt>
                <c:pt idx="57580">
                  <c:v>44131.010416666664</c:v>
                </c:pt>
                <c:pt idx="57581">
                  <c:v>44131.03125</c:v>
                </c:pt>
                <c:pt idx="57582">
                  <c:v>44131.052083333336</c:v>
                </c:pt>
                <c:pt idx="57583">
                  <c:v>44131.072916666664</c:v>
                </c:pt>
                <c:pt idx="57584">
                  <c:v>44131.09375</c:v>
                </c:pt>
                <c:pt idx="57585">
                  <c:v>44131.114583333336</c:v>
                </c:pt>
                <c:pt idx="57586">
                  <c:v>44131.135416666664</c:v>
                </c:pt>
                <c:pt idx="57587">
                  <c:v>44131.15625</c:v>
                </c:pt>
                <c:pt idx="57588">
                  <c:v>44131.177083333336</c:v>
                </c:pt>
                <c:pt idx="57589">
                  <c:v>44131.197916666664</c:v>
                </c:pt>
                <c:pt idx="57590">
                  <c:v>44131.21875</c:v>
                </c:pt>
                <c:pt idx="57591">
                  <c:v>44131.239583333336</c:v>
                </c:pt>
                <c:pt idx="57592">
                  <c:v>44131.260416666664</c:v>
                </c:pt>
                <c:pt idx="57593">
                  <c:v>44131.28125</c:v>
                </c:pt>
                <c:pt idx="57594">
                  <c:v>44131.302083333336</c:v>
                </c:pt>
                <c:pt idx="57595">
                  <c:v>44131.322916666664</c:v>
                </c:pt>
                <c:pt idx="57596">
                  <c:v>44131.34375</c:v>
                </c:pt>
                <c:pt idx="57597">
                  <c:v>44131.364583333336</c:v>
                </c:pt>
                <c:pt idx="57598">
                  <c:v>44131.385416666664</c:v>
                </c:pt>
                <c:pt idx="57599">
                  <c:v>44131.40625</c:v>
                </c:pt>
                <c:pt idx="57600">
                  <c:v>44131.427083333336</c:v>
                </c:pt>
                <c:pt idx="57601">
                  <c:v>44131.447916666664</c:v>
                </c:pt>
                <c:pt idx="57602">
                  <c:v>44131.46875</c:v>
                </c:pt>
                <c:pt idx="57603">
                  <c:v>44131.489583333336</c:v>
                </c:pt>
                <c:pt idx="57604">
                  <c:v>44131.510416666664</c:v>
                </c:pt>
                <c:pt idx="57605">
                  <c:v>44131.53125</c:v>
                </c:pt>
                <c:pt idx="57606">
                  <c:v>44131.552083333336</c:v>
                </c:pt>
                <c:pt idx="57607">
                  <c:v>44131.572916666664</c:v>
                </c:pt>
                <c:pt idx="57608">
                  <c:v>44131.59375</c:v>
                </c:pt>
                <c:pt idx="57609">
                  <c:v>44131.614583333336</c:v>
                </c:pt>
                <c:pt idx="57610">
                  <c:v>44131.635416666664</c:v>
                </c:pt>
                <c:pt idx="57611">
                  <c:v>44131.65625</c:v>
                </c:pt>
                <c:pt idx="57612">
                  <c:v>44131.677083333336</c:v>
                </c:pt>
                <c:pt idx="57613">
                  <c:v>44131.697916666664</c:v>
                </c:pt>
                <c:pt idx="57614">
                  <c:v>44131.71875</c:v>
                </c:pt>
                <c:pt idx="57615">
                  <c:v>44131.739583333336</c:v>
                </c:pt>
                <c:pt idx="57616">
                  <c:v>44131.760416666664</c:v>
                </c:pt>
                <c:pt idx="57617">
                  <c:v>44131.78125</c:v>
                </c:pt>
                <c:pt idx="57618">
                  <c:v>44131.802083333336</c:v>
                </c:pt>
                <c:pt idx="57619">
                  <c:v>44131.822916666664</c:v>
                </c:pt>
                <c:pt idx="57620">
                  <c:v>44131.84375</c:v>
                </c:pt>
                <c:pt idx="57621">
                  <c:v>44131.864583333336</c:v>
                </c:pt>
                <c:pt idx="57622">
                  <c:v>44131.885416666664</c:v>
                </c:pt>
                <c:pt idx="57623">
                  <c:v>44131.90625</c:v>
                </c:pt>
                <c:pt idx="57624">
                  <c:v>44131.927083333336</c:v>
                </c:pt>
                <c:pt idx="57625">
                  <c:v>44131.947916666664</c:v>
                </c:pt>
                <c:pt idx="57626">
                  <c:v>44131.96875</c:v>
                </c:pt>
                <c:pt idx="57627">
                  <c:v>44131.989583333336</c:v>
                </c:pt>
                <c:pt idx="57628">
                  <c:v>44132.010416666664</c:v>
                </c:pt>
                <c:pt idx="57629">
                  <c:v>44132.03125</c:v>
                </c:pt>
                <c:pt idx="57630">
                  <c:v>44132.052083333336</c:v>
                </c:pt>
                <c:pt idx="57631">
                  <c:v>44132.072916666664</c:v>
                </c:pt>
                <c:pt idx="57632">
                  <c:v>44132.09375</c:v>
                </c:pt>
                <c:pt idx="57633">
                  <c:v>44132.114583333336</c:v>
                </c:pt>
                <c:pt idx="57634">
                  <c:v>44132.135416666664</c:v>
                </c:pt>
                <c:pt idx="57635">
                  <c:v>44132.15625</c:v>
                </c:pt>
                <c:pt idx="57636">
                  <c:v>44132.177083333336</c:v>
                </c:pt>
                <c:pt idx="57637">
                  <c:v>44132.197916666664</c:v>
                </c:pt>
                <c:pt idx="57638">
                  <c:v>44132.21875</c:v>
                </c:pt>
                <c:pt idx="57639">
                  <c:v>44132.239583333336</c:v>
                </c:pt>
                <c:pt idx="57640">
                  <c:v>44132.260416666664</c:v>
                </c:pt>
                <c:pt idx="57641">
                  <c:v>44132.28125</c:v>
                </c:pt>
                <c:pt idx="57642">
                  <c:v>44132.302083333336</c:v>
                </c:pt>
                <c:pt idx="57643">
                  <c:v>44132.322916666664</c:v>
                </c:pt>
                <c:pt idx="57644">
                  <c:v>44132.34375</c:v>
                </c:pt>
                <c:pt idx="57645">
                  <c:v>44132.364583333336</c:v>
                </c:pt>
                <c:pt idx="57646">
                  <c:v>44132.385416666664</c:v>
                </c:pt>
                <c:pt idx="57647">
                  <c:v>44132.40625</c:v>
                </c:pt>
                <c:pt idx="57648">
                  <c:v>44132.427083333336</c:v>
                </c:pt>
                <c:pt idx="57649">
                  <c:v>44132.447916666664</c:v>
                </c:pt>
                <c:pt idx="57650">
                  <c:v>44132.46875</c:v>
                </c:pt>
                <c:pt idx="57651">
                  <c:v>44132.489583333336</c:v>
                </c:pt>
                <c:pt idx="57652">
                  <c:v>44132.510416666664</c:v>
                </c:pt>
                <c:pt idx="57653">
                  <c:v>44132.53125</c:v>
                </c:pt>
                <c:pt idx="57654">
                  <c:v>44132.552083333336</c:v>
                </c:pt>
                <c:pt idx="57655">
                  <c:v>44132.572916666664</c:v>
                </c:pt>
                <c:pt idx="57656">
                  <c:v>44132.59375</c:v>
                </c:pt>
                <c:pt idx="57657">
                  <c:v>44132.614583333336</c:v>
                </c:pt>
                <c:pt idx="57658">
                  <c:v>44132.635416666664</c:v>
                </c:pt>
                <c:pt idx="57659">
                  <c:v>44132.65625</c:v>
                </c:pt>
                <c:pt idx="57660">
                  <c:v>44132.677083333336</c:v>
                </c:pt>
                <c:pt idx="57661">
                  <c:v>44132.697916666664</c:v>
                </c:pt>
                <c:pt idx="57662">
                  <c:v>44132.71875</c:v>
                </c:pt>
                <c:pt idx="57663">
                  <c:v>44132.739583333336</c:v>
                </c:pt>
                <c:pt idx="57664">
                  <c:v>44132.760416666664</c:v>
                </c:pt>
                <c:pt idx="57665">
                  <c:v>44132.78125</c:v>
                </c:pt>
                <c:pt idx="57666">
                  <c:v>44132.802083333336</c:v>
                </c:pt>
                <c:pt idx="57667">
                  <c:v>44132.822916666664</c:v>
                </c:pt>
                <c:pt idx="57668">
                  <c:v>44132.84375</c:v>
                </c:pt>
                <c:pt idx="57669">
                  <c:v>44132.864583333336</c:v>
                </c:pt>
                <c:pt idx="57670">
                  <c:v>44132.885416666664</c:v>
                </c:pt>
                <c:pt idx="57671">
                  <c:v>44132.90625</c:v>
                </c:pt>
                <c:pt idx="57672">
                  <c:v>44132.927083333336</c:v>
                </c:pt>
                <c:pt idx="57673">
                  <c:v>44132.947916666664</c:v>
                </c:pt>
                <c:pt idx="57674">
                  <c:v>44132.96875</c:v>
                </c:pt>
                <c:pt idx="57675">
                  <c:v>44132.989583333336</c:v>
                </c:pt>
                <c:pt idx="57676">
                  <c:v>44133.010416666664</c:v>
                </c:pt>
                <c:pt idx="57677">
                  <c:v>44133.03125</c:v>
                </c:pt>
                <c:pt idx="57678">
                  <c:v>44133.052083333336</c:v>
                </c:pt>
                <c:pt idx="57679">
                  <c:v>44133.072916666664</c:v>
                </c:pt>
                <c:pt idx="57680">
                  <c:v>44133.09375</c:v>
                </c:pt>
                <c:pt idx="57681">
                  <c:v>44133.114583333336</c:v>
                </c:pt>
                <c:pt idx="57682">
                  <c:v>44133.135416666664</c:v>
                </c:pt>
                <c:pt idx="57683">
                  <c:v>44133.15625</c:v>
                </c:pt>
                <c:pt idx="57684">
                  <c:v>44133.177083333336</c:v>
                </c:pt>
                <c:pt idx="57685">
                  <c:v>44133.197916666664</c:v>
                </c:pt>
                <c:pt idx="57686">
                  <c:v>44133.21875</c:v>
                </c:pt>
                <c:pt idx="57687">
                  <c:v>44133.239583333336</c:v>
                </c:pt>
                <c:pt idx="57688">
                  <c:v>44133.260416666664</c:v>
                </c:pt>
                <c:pt idx="57689">
                  <c:v>44133.28125</c:v>
                </c:pt>
                <c:pt idx="57690">
                  <c:v>44133.302083333336</c:v>
                </c:pt>
                <c:pt idx="57691">
                  <c:v>44133.322916666664</c:v>
                </c:pt>
                <c:pt idx="57692">
                  <c:v>44133.34375</c:v>
                </c:pt>
                <c:pt idx="57693">
                  <c:v>44133.364583333336</c:v>
                </c:pt>
                <c:pt idx="57694">
                  <c:v>44133.385416666664</c:v>
                </c:pt>
                <c:pt idx="57695">
                  <c:v>44133.40625</c:v>
                </c:pt>
                <c:pt idx="57696">
                  <c:v>44133.427083333336</c:v>
                </c:pt>
                <c:pt idx="57697">
                  <c:v>44133.447916666664</c:v>
                </c:pt>
                <c:pt idx="57698">
                  <c:v>44133.46875</c:v>
                </c:pt>
                <c:pt idx="57699">
                  <c:v>44133.489583333336</c:v>
                </c:pt>
                <c:pt idx="57700">
                  <c:v>44133.510416666664</c:v>
                </c:pt>
                <c:pt idx="57701">
                  <c:v>44133.53125</c:v>
                </c:pt>
                <c:pt idx="57702">
                  <c:v>44133.552083333336</c:v>
                </c:pt>
                <c:pt idx="57703">
                  <c:v>44133.572916666664</c:v>
                </c:pt>
                <c:pt idx="57704">
                  <c:v>44133.59375</c:v>
                </c:pt>
                <c:pt idx="57705">
                  <c:v>44133.614583333336</c:v>
                </c:pt>
                <c:pt idx="57706">
                  <c:v>44133.635416666664</c:v>
                </c:pt>
                <c:pt idx="57707">
                  <c:v>44133.65625</c:v>
                </c:pt>
                <c:pt idx="57708">
                  <c:v>44133.677083333336</c:v>
                </c:pt>
                <c:pt idx="57709">
                  <c:v>44133.697916666664</c:v>
                </c:pt>
                <c:pt idx="57710">
                  <c:v>44133.71875</c:v>
                </c:pt>
                <c:pt idx="57711">
                  <c:v>44133.739583333336</c:v>
                </c:pt>
                <c:pt idx="57712">
                  <c:v>44133.760416666664</c:v>
                </c:pt>
                <c:pt idx="57713">
                  <c:v>44133.78125</c:v>
                </c:pt>
                <c:pt idx="57714">
                  <c:v>44133.802083333336</c:v>
                </c:pt>
                <c:pt idx="57715">
                  <c:v>44133.822916666664</c:v>
                </c:pt>
                <c:pt idx="57716">
                  <c:v>44133.84375</c:v>
                </c:pt>
                <c:pt idx="57717">
                  <c:v>44133.864583333336</c:v>
                </c:pt>
                <c:pt idx="57718">
                  <c:v>44133.885416666664</c:v>
                </c:pt>
                <c:pt idx="57719">
                  <c:v>44133.90625</c:v>
                </c:pt>
                <c:pt idx="57720">
                  <c:v>44133.927083333336</c:v>
                </c:pt>
                <c:pt idx="57721">
                  <c:v>44133.947916666664</c:v>
                </c:pt>
                <c:pt idx="57722">
                  <c:v>44133.96875</c:v>
                </c:pt>
                <c:pt idx="57723">
                  <c:v>44133.989583333336</c:v>
                </c:pt>
                <c:pt idx="57724">
                  <c:v>44134.010416666664</c:v>
                </c:pt>
                <c:pt idx="57725">
                  <c:v>44134.03125</c:v>
                </c:pt>
                <c:pt idx="57726">
                  <c:v>44134.052083333336</c:v>
                </c:pt>
                <c:pt idx="57727">
                  <c:v>44134.072916666664</c:v>
                </c:pt>
                <c:pt idx="57728">
                  <c:v>44134.09375</c:v>
                </c:pt>
                <c:pt idx="57729">
                  <c:v>44134.114583333336</c:v>
                </c:pt>
                <c:pt idx="57730">
                  <c:v>44134.135416666664</c:v>
                </c:pt>
                <c:pt idx="57731">
                  <c:v>44134.15625</c:v>
                </c:pt>
                <c:pt idx="57732">
                  <c:v>44134.177083333336</c:v>
                </c:pt>
                <c:pt idx="57733">
                  <c:v>44134.197916666664</c:v>
                </c:pt>
                <c:pt idx="57734">
                  <c:v>44134.21875</c:v>
                </c:pt>
                <c:pt idx="57735">
                  <c:v>44134.239583333336</c:v>
                </c:pt>
                <c:pt idx="57736">
                  <c:v>44134.260416666664</c:v>
                </c:pt>
                <c:pt idx="57737">
                  <c:v>44134.28125</c:v>
                </c:pt>
                <c:pt idx="57738">
                  <c:v>44134.302083333336</c:v>
                </c:pt>
                <c:pt idx="57739">
                  <c:v>44134.322916666664</c:v>
                </c:pt>
                <c:pt idx="57740">
                  <c:v>44134.34375</c:v>
                </c:pt>
                <c:pt idx="57741">
                  <c:v>44134.364583333336</c:v>
                </c:pt>
                <c:pt idx="57742">
                  <c:v>44134.385416666664</c:v>
                </c:pt>
                <c:pt idx="57743">
                  <c:v>44134.40625</c:v>
                </c:pt>
                <c:pt idx="57744">
                  <c:v>44134.427083333336</c:v>
                </c:pt>
                <c:pt idx="57745">
                  <c:v>44134.447916666664</c:v>
                </c:pt>
                <c:pt idx="57746">
                  <c:v>44134.46875</c:v>
                </c:pt>
                <c:pt idx="57747">
                  <c:v>44134.489583333336</c:v>
                </c:pt>
                <c:pt idx="57748">
                  <c:v>44134.510416666664</c:v>
                </c:pt>
                <c:pt idx="57749">
                  <c:v>44134.53125</c:v>
                </c:pt>
                <c:pt idx="57750">
                  <c:v>44134.552083333336</c:v>
                </c:pt>
                <c:pt idx="57751">
                  <c:v>44134.572916666664</c:v>
                </c:pt>
                <c:pt idx="57752">
                  <c:v>44134.59375</c:v>
                </c:pt>
                <c:pt idx="57753">
                  <c:v>44134.614583333336</c:v>
                </c:pt>
                <c:pt idx="57754">
                  <c:v>44134.635416666664</c:v>
                </c:pt>
                <c:pt idx="57755">
                  <c:v>44134.65625</c:v>
                </c:pt>
                <c:pt idx="57756">
                  <c:v>44134.677083333336</c:v>
                </c:pt>
                <c:pt idx="57757">
                  <c:v>44134.697916666664</c:v>
                </c:pt>
                <c:pt idx="57758">
                  <c:v>44134.71875</c:v>
                </c:pt>
                <c:pt idx="57759">
                  <c:v>44134.739583333336</c:v>
                </c:pt>
                <c:pt idx="57760">
                  <c:v>44134.760416666664</c:v>
                </c:pt>
                <c:pt idx="57761">
                  <c:v>44134.78125</c:v>
                </c:pt>
                <c:pt idx="57762">
                  <c:v>44134.802083333336</c:v>
                </c:pt>
                <c:pt idx="57763">
                  <c:v>44134.822916666664</c:v>
                </c:pt>
                <c:pt idx="57764">
                  <c:v>44134.84375</c:v>
                </c:pt>
                <c:pt idx="57765">
                  <c:v>44134.864583333336</c:v>
                </c:pt>
                <c:pt idx="57766">
                  <c:v>44134.885416666664</c:v>
                </c:pt>
                <c:pt idx="57767">
                  <c:v>44134.90625</c:v>
                </c:pt>
                <c:pt idx="57768">
                  <c:v>44134.927083333336</c:v>
                </c:pt>
                <c:pt idx="57769">
                  <c:v>44134.947916666664</c:v>
                </c:pt>
                <c:pt idx="57770">
                  <c:v>44134.96875</c:v>
                </c:pt>
                <c:pt idx="57771">
                  <c:v>44134.989583333336</c:v>
                </c:pt>
                <c:pt idx="57772">
                  <c:v>44135.010416666664</c:v>
                </c:pt>
                <c:pt idx="57773">
                  <c:v>44135.03125</c:v>
                </c:pt>
                <c:pt idx="57774">
                  <c:v>44135.052083333336</c:v>
                </c:pt>
                <c:pt idx="57775">
                  <c:v>44135.072916666664</c:v>
                </c:pt>
                <c:pt idx="57776">
                  <c:v>44135.09375</c:v>
                </c:pt>
                <c:pt idx="57777">
                  <c:v>44135.114583333336</c:v>
                </c:pt>
                <c:pt idx="57778">
                  <c:v>44135.135416666664</c:v>
                </c:pt>
                <c:pt idx="57779">
                  <c:v>44135.15625</c:v>
                </c:pt>
                <c:pt idx="57780">
                  <c:v>44135.177083333336</c:v>
                </c:pt>
                <c:pt idx="57781">
                  <c:v>44135.197916666664</c:v>
                </c:pt>
                <c:pt idx="57782">
                  <c:v>44135.21875</c:v>
                </c:pt>
                <c:pt idx="57783">
                  <c:v>44135.239583333336</c:v>
                </c:pt>
                <c:pt idx="57784">
                  <c:v>44135.260416666664</c:v>
                </c:pt>
                <c:pt idx="57785">
                  <c:v>44135.28125</c:v>
                </c:pt>
                <c:pt idx="57786">
                  <c:v>44135.302083333336</c:v>
                </c:pt>
                <c:pt idx="57787">
                  <c:v>44135.322916666664</c:v>
                </c:pt>
                <c:pt idx="57788">
                  <c:v>44135.34375</c:v>
                </c:pt>
                <c:pt idx="57789">
                  <c:v>44135.364583333336</c:v>
                </c:pt>
                <c:pt idx="57790">
                  <c:v>44135.385416666664</c:v>
                </c:pt>
                <c:pt idx="57791">
                  <c:v>44135.40625</c:v>
                </c:pt>
                <c:pt idx="57792">
                  <c:v>44135.427083333336</c:v>
                </c:pt>
                <c:pt idx="57793">
                  <c:v>44135.447916666664</c:v>
                </c:pt>
                <c:pt idx="57794">
                  <c:v>44135.46875</c:v>
                </c:pt>
                <c:pt idx="57795">
                  <c:v>44135.489583333336</c:v>
                </c:pt>
                <c:pt idx="57796">
                  <c:v>44135.510416666664</c:v>
                </c:pt>
                <c:pt idx="57797">
                  <c:v>44135.53125</c:v>
                </c:pt>
                <c:pt idx="57798">
                  <c:v>44135.552083333336</c:v>
                </c:pt>
                <c:pt idx="57799">
                  <c:v>44135.572916666664</c:v>
                </c:pt>
                <c:pt idx="57800">
                  <c:v>44135.59375</c:v>
                </c:pt>
                <c:pt idx="57801">
                  <c:v>44135.614583333336</c:v>
                </c:pt>
                <c:pt idx="57802">
                  <c:v>44135.635416666664</c:v>
                </c:pt>
                <c:pt idx="57803">
                  <c:v>44135.65625</c:v>
                </c:pt>
                <c:pt idx="57804">
                  <c:v>44135.677083333336</c:v>
                </c:pt>
                <c:pt idx="57805">
                  <c:v>44135.697916666664</c:v>
                </c:pt>
                <c:pt idx="57806">
                  <c:v>44135.71875</c:v>
                </c:pt>
                <c:pt idx="57807">
                  <c:v>44135.739583333336</c:v>
                </c:pt>
                <c:pt idx="57808">
                  <c:v>44135.760416666664</c:v>
                </c:pt>
                <c:pt idx="57809">
                  <c:v>44135.78125</c:v>
                </c:pt>
                <c:pt idx="57810">
                  <c:v>44135.802083333336</c:v>
                </c:pt>
                <c:pt idx="57811">
                  <c:v>44135.822916666664</c:v>
                </c:pt>
                <c:pt idx="57812">
                  <c:v>44135.84375</c:v>
                </c:pt>
                <c:pt idx="57813">
                  <c:v>44135.864583333336</c:v>
                </c:pt>
                <c:pt idx="57814">
                  <c:v>44135.885416666664</c:v>
                </c:pt>
                <c:pt idx="57815">
                  <c:v>44135.90625</c:v>
                </c:pt>
                <c:pt idx="57816">
                  <c:v>44135.927083333336</c:v>
                </c:pt>
                <c:pt idx="57817">
                  <c:v>44135.947916666664</c:v>
                </c:pt>
                <c:pt idx="57818">
                  <c:v>44135.96875</c:v>
                </c:pt>
                <c:pt idx="57819">
                  <c:v>44135.989583333336</c:v>
                </c:pt>
                <c:pt idx="57820">
                  <c:v>44136.010416666664</c:v>
                </c:pt>
                <c:pt idx="57821">
                  <c:v>44136.03125</c:v>
                </c:pt>
                <c:pt idx="57822">
                  <c:v>44136.052083333336</c:v>
                </c:pt>
                <c:pt idx="57823">
                  <c:v>44136.072916666664</c:v>
                </c:pt>
                <c:pt idx="57824">
                  <c:v>44136.09375</c:v>
                </c:pt>
                <c:pt idx="57825">
                  <c:v>44136.114583333336</c:v>
                </c:pt>
                <c:pt idx="57826">
                  <c:v>44136.135416666664</c:v>
                </c:pt>
                <c:pt idx="57827">
                  <c:v>44136.15625</c:v>
                </c:pt>
                <c:pt idx="57828">
                  <c:v>44136.177083333336</c:v>
                </c:pt>
                <c:pt idx="57829">
                  <c:v>44136.197916666664</c:v>
                </c:pt>
                <c:pt idx="57830">
                  <c:v>44136.21875</c:v>
                </c:pt>
                <c:pt idx="57831">
                  <c:v>44136.239583333336</c:v>
                </c:pt>
                <c:pt idx="57832">
                  <c:v>44136.260416666664</c:v>
                </c:pt>
                <c:pt idx="57833">
                  <c:v>44136.28125</c:v>
                </c:pt>
                <c:pt idx="57834">
                  <c:v>44136.302083333336</c:v>
                </c:pt>
                <c:pt idx="57835">
                  <c:v>44136.322916666664</c:v>
                </c:pt>
                <c:pt idx="57836">
                  <c:v>44136.34375</c:v>
                </c:pt>
                <c:pt idx="57837">
                  <c:v>44136.364583333336</c:v>
                </c:pt>
                <c:pt idx="57838">
                  <c:v>44136.385416666664</c:v>
                </c:pt>
                <c:pt idx="57839">
                  <c:v>44136.40625</c:v>
                </c:pt>
                <c:pt idx="57840">
                  <c:v>44136.427083333336</c:v>
                </c:pt>
                <c:pt idx="57841">
                  <c:v>44136.447916666664</c:v>
                </c:pt>
                <c:pt idx="57842">
                  <c:v>44136.46875</c:v>
                </c:pt>
                <c:pt idx="57843">
                  <c:v>44136.489583333336</c:v>
                </c:pt>
                <c:pt idx="57844">
                  <c:v>44136.510416666664</c:v>
                </c:pt>
                <c:pt idx="57845">
                  <c:v>44136.53125</c:v>
                </c:pt>
                <c:pt idx="57846">
                  <c:v>44136.552083333336</c:v>
                </c:pt>
                <c:pt idx="57847">
                  <c:v>44136.572916666664</c:v>
                </c:pt>
                <c:pt idx="57848">
                  <c:v>44136.59375</c:v>
                </c:pt>
                <c:pt idx="57849">
                  <c:v>44136.614583333336</c:v>
                </c:pt>
                <c:pt idx="57850">
                  <c:v>44136.635416666664</c:v>
                </c:pt>
                <c:pt idx="57851">
                  <c:v>44136.65625</c:v>
                </c:pt>
                <c:pt idx="57852">
                  <c:v>44136.677083333336</c:v>
                </c:pt>
                <c:pt idx="57853">
                  <c:v>44136.697916666664</c:v>
                </c:pt>
                <c:pt idx="57854">
                  <c:v>44136.71875</c:v>
                </c:pt>
                <c:pt idx="57855">
                  <c:v>44136.739583333336</c:v>
                </c:pt>
                <c:pt idx="57856">
                  <c:v>44136.760416666664</c:v>
                </c:pt>
                <c:pt idx="57857">
                  <c:v>44136.78125</c:v>
                </c:pt>
                <c:pt idx="57858">
                  <c:v>44136.802083333336</c:v>
                </c:pt>
                <c:pt idx="57859">
                  <c:v>44136.822916666664</c:v>
                </c:pt>
                <c:pt idx="57860">
                  <c:v>44136.84375</c:v>
                </c:pt>
                <c:pt idx="57861">
                  <c:v>44136.864583333336</c:v>
                </c:pt>
                <c:pt idx="57862">
                  <c:v>44136.885416666664</c:v>
                </c:pt>
                <c:pt idx="57863">
                  <c:v>44136.90625</c:v>
                </c:pt>
                <c:pt idx="57864">
                  <c:v>44136.927083333336</c:v>
                </c:pt>
                <c:pt idx="57865">
                  <c:v>44136.947916666664</c:v>
                </c:pt>
                <c:pt idx="57866">
                  <c:v>44136.96875</c:v>
                </c:pt>
                <c:pt idx="57867">
                  <c:v>44136.989583333336</c:v>
                </c:pt>
                <c:pt idx="57868">
                  <c:v>44137.010416666664</c:v>
                </c:pt>
                <c:pt idx="57869">
                  <c:v>44137.03125</c:v>
                </c:pt>
                <c:pt idx="57870">
                  <c:v>44137.052083333336</c:v>
                </c:pt>
                <c:pt idx="57871">
                  <c:v>44137.072916666664</c:v>
                </c:pt>
                <c:pt idx="57872">
                  <c:v>44137.09375</c:v>
                </c:pt>
                <c:pt idx="57873">
                  <c:v>44137.114583333336</c:v>
                </c:pt>
                <c:pt idx="57874">
                  <c:v>44137.135416666664</c:v>
                </c:pt>
                <c:pt idx="57875">
                  <c:v>44137.15625</c:v>
                </c:pt>
                <c:pt idx="57876">
                  <c:v>44137.177083333336</c:v>
                </c:pt>
                <c:pt idx="57877">
                  <c:v>44137.197916666664</c:v>
                </c:pt>
                <c:pt idx="57878">
                  <c:v>44137.21875</c:v>
                </c:pt>
                <c:pt idx="57879">
                  <c:v>44137.239583333336</c:v>
                </c:pt>
                <c:pt idx="57880">
                  <c:v>44137.260416666664</c:v>
                </c:pt>
                <c:pt idx="57881">
                  <c:v>44137.28125</c:v>
                </c:pt>
                <c:pt idx="57882">
                  <c:v>44137.302083333336</c:v>
                </c:pt>
                <c:pt idx="57883">
                  <c:v>44137.322916666664</c:v>
                </c:pt>
                <c:pt idx="57884">
                  <c:v>44137.34375</c:v>
                </c:pt>
                <c:pt idx="57885">
                  <c:v>44137.364583333336</c:v>
                </c:pt>
                <c:pt idx="57886">
                  <c:v>44137.385416666664</c:v>
                </c:pt>
                <c:pt idx="57887">
                  <c:v>44137.40625</c:v>
                </c:pt>
                <c:pt idx="57888">
                  <c:v>44137.427083333336</c:v>
                </c:pt>
                <c:pt idx="57889">
                  <c:v>44137.447916666664</c:v>
                </c:pt>
                <c:pt idx="57890">
                  <c:v>44137.46875</c:v>
                </c:pt>
                <c:pt idx="57891">
                  <c:v>44137.489583333336</c:v>
                </c:pt>
                <c:pt idx="57892">
                  <c:v>44137.510416666664</c:v>
                </c:pt>
                <c:pt idx="57893">
                  <c:v>44137.53125</c:v>
                </c:pt>
                <c:pt idx="57894">
                  <c:v>44137.552083333336</c:v>
                </c:pt>
                <c:pt idx="57895">
                  <c:v>44137.572916666664</c:v>
                </c:pt>
                <c:pt idx="57896">
                  <c:v>44137.59375</c:v>
                </c:pt>
                <c:pt idx="57897">
                  <c:v>44137.614583333336</c:v>
                </c:pt>
                <c:pt idx="57898">
                  <c:v>44137.635416666664</c:v>
                </c:pt>
                <c:pt idx="57899">
                  <c:v>44137.65625</c:v>
                </c:pt>
                <c:pt idx="57900">
                  <c:v>44137.677083333336</c:v>
                </c:pt>
                <c:pt idx="57901">
                  <c:v>44137.697916666664</c:v>
                </c:pt>
                <c:pt idx="57902">
                  <c:v>44137.71875</c:v>
                </c:pt>
                <c:pt idx="57903">
                  <c:v>44137.739583333336</c:v>
                </c:pt>
                <c:pt idx="57904">
                  <c:v>44137.760416666664</c:v>
                </c:pt>
                <c:pt idx="57905">
                  <c:v>44137.78125</c:v>
                </c:pt>
                <c:pt idx="57906">
                  <c:v>44137.802083333336</c:v>
                </c:pt>
                <c:pt idx="57907">
                  <c:v>44137.822916666664</c:v>
                </c:pt>
                <c:pt idx="57908">
                  <c:v>44137.84375</c:v>
                </c:pt>
                <c:pt idx="57909">
                  <c:v>44137.864583333336</c:v>
                </c:pt>
                <c:pt idx="57910">
                  <c:v>44137.885416666664</c:v>
                </c:pt>
                <c:pt idx="57911">
                  <c:v>44137.90625</c:v>
                </c:pt>
                <c:pt idx="57912">
                  <c:v>44137.927083333336</c:v>
                </c:pt>
                <c:pt idx="57913">
                  <c:v>44137.947916666664</c:v>
                </c:pt>
                <c:pt idx="57914">
                  <c:v>44137.96875</c:v>
                </c:pt>
                <c:pt idx="57915">
                  <c:v>44137.989583333336</c:v>
                </c:pt>
                <c:pt idx="57916">
                  <c:v>44138.010416666664</c:v>
                </c:pt>
                <c:pt idx="57917">
                  <c:v>44138.03125</c:v>
                </c:pt>
                <c:pt idx="57918">
                  <c:v>44138.052083333336</c:v>
                </c:pt>
                <c:pt idx="57919">
                  <c:v>44138.072916666664</c:v>
                </c:pt>
                <c:pt idx="57920">
                  <c:v>44138.09375</c:v>
                </c:pt>
                <c:pt idx="57921">
                  <c:v>44138.114583333336</c:v>
                </c:pt>
                <c:pt idx="57922">
                  <c:v>44138.135416666664</c:v>
                </c:pt>
                <c:pt idx="57923">
                  <c:v>44138.15625</c:v>
                </c:pt>
                <c:pt idx="57924">
                  <c:v>44138.177083333336</c:v>
                </c:pt>
                <c:pt idx="57925">
                  <c:v>44138.197916666664</c:v>
                </c:pt>
                <c:pt idx="57926">
                  <c:v>44138.21875</c:v>
                </c:pt>
                <c:pt idx="57927">
                  <c:v>44138.239583333336</c:v>
                </c:pt>
                <c:pt idx="57928">
                  <c:v>44138.260416666664</c:v>
                </c:pt>
                <c:pt idx="57929">
                  <c:v>44138.28125</c:v>
                </c:pt>
                <c:pt idx="57930">
                  <c:v>44138.302083333336</c:v>
                </c:pt>
                <c:pt idx="57931">
                  <c:v>44138.322916666664</c:v>
                </c:pt>
                <c:pt idx="57932">
                  <c:v>44138.34375</c:v>
                </c:pt>
                <c:pt idx="57933">
                  <c:v>44138.364583333336</c:v>
                </c:pt>
                <c:pt idx="57934">
                  <c:v>44138.385416666664</c:v>
                </c:pt>
                <c:pt idx="57935">
                  <c:v>44138.40625</c:v>
                </c:pt>
                <c:pt idx="57936">
                  <c:v>44138.427083333336</c:v>
                </c:pt>
                <c:pt idx="57937">
                  <c:v>44138.447916666664</c:v>
                </c:pt>
                <c:pt idx="57938">
                  <c:v>44138.46875</c:v>
                </c:pt>
                <c:pt idx="57939">
                  <c:v>44138.489583333336</c:v>
                </c:pt>
                <c:pt idx="57940">
                  <c:v>44138.510416666664</c:v>
                </c:pt>
                <c:pt idx="57941">
                  <c:v>44138.53125</c:v>
                </c:pt>
                <c:pt idx="57942">
                  <c:v>44138.552083333336</c:v>
                </c:pt>
                <c:pt idx="57943">
                  <c:v>44138.572916666664</c:v>
                </c:pt>
                <c:pt idx="57944">
                  <c:v>44138.59375</c:v>
                </c:pt>
                <c:pt idx="57945">
                  <c:v>44138.614583333336</c:v>
                </c:pt>
                <c:pt idx="57946">
                  <c:v>44138.635416666664</c:v>
                </c:pt>
                <c:pt idx="57947">
                  <c:v>44138.65625</c:v>
                </c:pt>
                <c:pt idx="57948">
                  <c:v>44138.677083333336</c:v>
                </c:pt>
                <c:pt idx="57949">
                  <c:v>44138.697916666664</c:v>
                </c:pt>
                <c:pt idx="57950">
                  <c:v>44138.71875</c:v>
                </c:pt>
                <c:pt idx="57951">
                  <c:v>44138.739583333336</c:v>
                </c:pt>
                <c:pt idx="57952">
                  <c:v>44138.760416666664</c:v>
                </c:pt>
                <c:pt idx="57953">
                  <c:v>44138.78125</c:v>
                </c:pt>
                <c:pt idx="57954">
                  <c:v>44138.802083333336</c:v>
                </c:pt>
                <c:pt idx="57955">
                  <c:v>44138.822916666664</c:v>
                </c:pt>
                <c:pt idx="57956">
                  <c:v>44138.84375</c:v>
                </c:pt>
                <c:pt idx="57957">
                  <c:v>44138.864583333336</c:v>
                </c:pt>
                <c:pt idx="57958">
                  <c:v>44138.885416666664</c:v>
                </c:pt>
                <c:pt idx="57959">
                  <c:v>44138.90625</c:v>
                </c:pt>
                <c:pt idx="57960">
                  <c:v>44138.927083333336</c:v>
                </c:pt>
                <c:pt idx="57961">
                  <c:v>44138.947916666664</c:v>
                </c:pt>
                <c:pt idx="57962">
                  <c:v>44138.96875</c:v>
                </c:pt>
                <c:pt idx="57963">
                  <c:v>44138.989583333336</c:v>
                </c:pt>
                <c:pt idx="57964">
                  <c:v>44139.010416666664</c:v>
                </c:pt>
                <c:pt idx="57965">
                  <c:v>44139.03125</c:v>
                </c:pt>
                <c:pt idx="57966">
                  <c:v>44139.052083333336</c:v>
                </c:pt>
                <c:pt idx="57967">
                  <c:v>44139.072916666664</c:v>
                </c:pt>
                <c:pt idx="57968">
                  <c:v>44139.09375</c:v>
                </c:pt>
                <c:pt idx="57969">
                  <c:v>44139.114583333336</c:v>
                </c:pt>
                <c:pt idx="57970">
                  <c:v>44139.135416666664</c:v>
                </c:pt>
                <c:pt idx="57971">
                  <c:v>44139.15625</c:v>
                </c:pt>
                <c:pt idx="57972">
                  <c:v>44139.177083333336</c:v>
                </c:pt>
                <c:pt idx="57973">
                  <c:v>44139.197916666664</c:v>
                </c:pt>
                <c:pt idx="57974">
                  <c:v>44139.21875</c:v>
                </c:pt>
                <c:pt idx="57975">
                  <c:v>44139.239583333336</c:v>
                </c:pt>
                <c:pt idx="57976">
                  <c:v>44139.260416666664</c:v>
                </c:pt>
                <c:pt idx="57977">
                  <c:v>44139.28125</c:v>
                </c:pt>
                <c:pt idx="57978">
                  <c:v>44139.302083333336</c:v>
                </c:pt>
                <c:pt idx="57979">
                  <c:v>44139.322916666664</c:v>
                </c:pt>
                <c:pt idx="57980">
                  <c:v>44139.34375</c:v>
                </c:pt>
                <c:pt idx="57981">
                  <c:v>44139.364583333336</c:v>
                </c:pt>
                <c:pt idx="57982">
                  <c:v>44139.385416666664</c:v>
                </c:pt>
                <c:pt idx="57983">
                  <c:v>44139.40625</c:v>
                </c:pt>
                <c:pt idx="57984">
                  <c:v>44139.427083333336</c:v>
                </c:pt>
                <c:pt idx="57985">
                  <c:v>44139.447916666664</c:v>
                </c:pt>
                <c:pt idx="57986">
                  <c:v>44139.46875</c:v>
                </c:pt>
                <c:pt idx="57987">
                  <c:v>44139.489583333336</c:v>
                </c:pt>
                <c:pt idx="57988">
                  <c:v>44139.510416666664</c:v>
                </c:pt>
                <c:pt idx="57989">
                  <c:v>44139.53125</c:v>
                </c:pt>
                <c:pt idx="57990">
                  <c:v>44139.552083333336</c:v>
                </c:pt>
                <c:pt idx="57991">
                  <c:v>44139.572916666664</c:v>
                </c:pt>
                <c:pt idx="57992">
                  <c:v>44139.59375</c:v>
                </c:pt>
                <c:pt idx="57993">
                  <c:v>44139.614583333336</c:v>
                </c:pt>
                <c:pt idx="57994">
                  <c:v>44139.635416666664</c:v>
                </c:pt>
                <c:pt idx="57995">
                  <c:v>44139.65625</c:v>
                </c:pt>
                <c:pt idx="57996">
                  <c:v>44139.677083333336</c:v>
                </c:pt>
                <c:pt idx="57997">
                  <c:v>44139.697916666664</c:v>
                </c:pt>
                <c:pt idx="57998">
                  <c:v>44139.71875</c:v>
                </c:pt>
                <c:pt idx="57999">
                  <c:v>44139.739583333336</c:v>
                </c:pt>
                <c:pt idx="58000">
                  <c:v>44139.760416666664</c:v>
                </c:pt>
                <c:pt idx="58001">
                  <c:v>44139.78125</c:v>
                </c:pt>
                <c:pt idx="58002">
                  <c:v>44139.802083333336</c:v>
                </c:pt>
                <c:pt idx="58003">
                  <c:v>44139.822916666664</c:v>
                </c:pt>
                <c:pt idx="58004">
                  <c:v>44139.84375</c:v>
                </c:pt>
                <c:pt idx="58005">
                  <c:v>44139.864583333336</c:v>
                </c:pt>
                <c:pt idx="58006">
                  <c:v>44139.885416666664</c:v>
                </c:pt>
                <c:pt idx="58007">
                  <c:v>44139.90625</c:v>
                </c:pt>
                <c:pt idx="58008">
                  <c:v>44139.927083333336</c:v>
                </c:pt>
                <c:pt idx="58009">
                  <c:v>44139.947916666664</c:v>
                </c:pt>
                <c:pt idx="58010">
                  <c:v>44139.96875</c:v>
                </c:pt>
                <c:pt idx="58011">
                  <c:v>44139.989583333336</c:v>
                </c:pt>
                <c:pt idx="58012">
                  <c:v>44140.010416666664</c:v>
                </c:pt>
                <c:pt idx="58013">
                  <c:v>44140.03125</c:v>
                </c:pt>
                <c:pt idx="58014">
                  <c:v>44140.052083333336</c:v>
                </c:pt>
                <c:pt idx="58015">
                  <c:v>44140.072916666664</c:v>
                </c:pt>
                <c:pt idx="58016">
                  <c:v>44140.09375</c:v>
                </c:pt>
                <c:pt idx="58017">
                  <c:v>44140.114583333336</c:v>
                </c:pt>
                <c:pt idx="58018">
                  <c:v>44140.135416666664</c:v>
                </c:pt>
                <c:pt idx="58019">
                  <c:v>44140.15625</c:v>
                </c:pt>
                <c:pt idx="58020">
                  <c:v>44140.177083333336</c:v>
                </c:pt>
                <c:pt idx="58021">
                  <c:v>44140.197916666664</c:v>
                </c:pt>
                <c:pt idx="58022">
                  <c:v>44140.21875</c:v>
                </c:pt>
                <c:pt idx="58023">
                  <c:v>44140.239583333336</c:v>
                </c:pt>
                <c:pt idx="58024">
                  <c:v>44140.260416666664</c:v>
                </c:pt>
                <c:pt idx="58025">
                  <c:v>44140.28125</c:v>
                </c:pt>
                <c:pt idx="58026">
                  <c:v>44140.302083333336</c:v>
                </c:pt>
                <c:pt idx="58027">
                  <c:v>44140.322916666664</c:v>
                </c:pt>
                <c:pt idx="58028">
                  <c:v>44140.34375</c:v>
                </c:pt>
                <c:pt idx="58029">
                  <c:v>44140.364583333336</c:v>
                </c:pt>
                <c:pt idx="58030">
                  <c:v>44140.385416666664</c:v>
                </c:pt>
                <c:pt idx="58031">
                  <c:v>44140.40625</c:v>
                </c:pt>
                <c:pt idx="58032">
                  <c:v>44140.427083333336</c:v>
                </c:pt>
                <c:pt idx="58033">
                  <c:v>44140.447916666664</c:v>
                </c:pt>
                <c:pt idx="58034">
                  <c:v>44140.46875</c:v>
                </c:pt>
                <c:pt idx="58035">
                  <c:v>44140.489583333336</c:v>
                </c:pt>
                <c:pt idx="58036">
                  <c:v>44140.510416666664</c:v>
                </c:pt>
                <c:pt idx="58037">
                  <c:v>44140.53125</c:v>
                </c:pt>
                <c:pt idx="58038">
                  <c:v>44140.552083333336</c:v>
                </c:pt>
                <c:pt idx="58039">
                  <c:v>44140.572916666664</c:v>
                </c:pt>
                <c:pt idx="58040">
                  <c:v>44140.59375</c:v>
                </c:pt>
                <c:pt idx="58041">
                  <c:v>44140.614583333336</c:v>
                </c:pt>
                <c:pt idx="58042">
                  <c:v>44140.635416666664</c:v>
                </c:pt>
                <c:pt idx="58043">
                  <c:v>44140.65625</c:v>
                </c:pt>
                <c:pt idx="58044">
                  <c:v>44140.677083333336</c:v>
                </c:pt>
                <c:pt idx="58045">
                  <c:v>44140.697916666664</c:v>
                </c:pt>
                <c:pt idx="58046">
                  <c:v>44140.71875</c:v>
                </c:pt>
                <c:pt idx="58047">
                  <c:v>44140.739583333336</c:v>
                </c:pt>
                <c:pt idx="58048">
                  <c:v>44140.760416666664</c:v>
                </c:pt>
                <c:pt idx="58049">
                  <c:v>44140.78125</c:v>
                </c:pt>
                <c:pt idx="58050">
                  <c:v>44140.802083333336</c:v>
                </c:pt>
                <c:pt idx="58051">
                  <c:v>44140.822916666664</c:v>
                </c:pt>
                <c:pt idx="58052">
                  <c:v>44140.84375</c:v>
                </c:pt>
                <c:pt idx="58053">
                  <c:v>44140.864583333336</c:v>
                </c:pt>
                <c:pt idx="58054">
                  <c:v>44140.885416666664</c:v>
                </c:pt>
                <c:pt idx="58055">
                  <c:v>44140.90625</c:v>
                </c:pt>
                <c:pt idx="58056">
                  <c:v>44140.927083333336</c:v>
                </c:pt>
                <c:pt idx="58057">
                  <c:v>44140.947916666664</c:v>
                </c:pt>
                <c:pt idx="58058">
                  <c:v>44140.96875</c:v>
                </c:pt>
                <c:pt idx="58059">
                  <c:v>44140.989583333336</c:v>
                </c:pt>
                <c:pt idx="58060">
                  <c:v>44141.010416666664</c:v>
                </c:pt>
                <c:pt idx="58061">
                  <c:v>44141.03125</c:v>
                </c:pt>
                <c:pt idx="58062">
                  <c:v>44141.052083333336</c:v>
                </c:pt>
                <c:pt idx="58063">
                  <c:v>44141.072916666664</c:v>
                </c:pt>
                <c:pt idx="58064">
                  <c:v>44141.09375</c:v>
                </c:pt>
                <c:pt idx="58065">
                  <c:v>44141.114583333336</c:v>
                </c:pt>
                <c:pt idx="58066">
                  <c:v>44141.135416666664</c:v>
                </c:pt>
                <c:pt idx="58067">
                  <c:v>44141.15625</c:v>
                </c:pt>
                <c:pt idx="58068">
                  <c:v>44141.177083333336</c:v>
                </c:pt>
                <c:pt idx="58069">
                  <c:v>44141.197916666664</c:v>
                </c:pt>
                <c:pt idx="58070">
                  <c:v>44141.21875</c:v>
                </c:pt>
                <c:pt idx="58071">
                  <c:v>44141.239583333336</c:v>
                </c:pt>
                <c:pt idx="58072">
                  <c:v>44141.260416666664</c:v>
                </c:pt>
                <c:pt idx="58073">
                  <c:v>44141.28125</c:v>
                </c:pt>
                <c:pt idx="58074">
                  <c:v>44141.302083333336</c:v>
                </c:pt>
                <c:pt idx="58075">
                  <c:v>44141.322916666664</c:v>
                </c:pt>
                <c:pt idx="58076">
                  <c:v>44141.34375</c:v>
                </c:pt>
                <c:pt idx="58077">
                  <c:v>44141.364583333336</c:v>
                </c:pt>
                <c:pt idx="58078">
                  <c:v>44141.385416666664</c:v>
                </c:pt>
                <c:pt idx="58079">
                  <c:v>44141.40625</c:v>
                </c:pt>
                <c:pt idx="58080">
                  <c:v>44141.427083333336</c:v>
                </c:pt>
                <c:pt idx="58081">
                  <c:v>44141.447916666664</c:v>
                </c:pt>
                <c:pt idx="58082">
                  <c:v>44141.46875</c:v>
                </c:pt>
                <c:pt idx="58083">
                  <c:v>44141.489583333336</c:v>
                </c:pt>
                <c:pt idx="58084">
                  <c:v>44141.510416666664</c:v>
                </c:pt>
                <c:pt idx="58085">
                  <c:v>44141.53125</c:v>
                </c:pt>
                <c:pt idx="58086">
                  <c:v>44141.552083333336</c:v>
                </c:pt>
                <c:pt idx="58087">
                  <c:v>44141.572916666664</c:v>
                </c:pt>
                <c:pt idx="58088">
                  <c:v>44141.59375</c:v>
                </c:pt>
                <c:pt idx="58089">
                  <c:v>44141.614583333336</c:v>
                </c:pt>
                <c:pt idx="58090">
                  <c:v>44141.635416666664</c:v>
                </c:pt>
                <c:pt idx="58091">
                  <c:v>44141.65625</c:v>
                </c:pt>
                <c:pt idx="58092">
                  <c:v>44141.677083333336</c:v>
                </c:pt>
                <c:pt idx="58093">
                  <c:v>44141.697916666664</c:v>
                </c:pt>
                <c:pt idx="58094">
                  <c:v>44141.71875</c:v>
                </c:pt>
                <c:pt idx="58095">
                  <c:v>44141.739583333336</c:v>
                </c:pt>
                <c:pt idx="58096">
                  <c:v>44141.760416666664</c:v>
                </c:pt>
                <c:pt idx="58097">
                  <c:v>44141.78125</c:v>
                </c:pt>
                <c:pt idx="58098">
                  <c:v>44141.802083333336</c:v>
                </c:pt>
                <c:pt idx="58099">
                  <c:v>44141.822916666664</c:v>
                </c:pt>
                <c:pt idx="58100">
                  <c:v>44141.84375</c:v>
                </c:pt>
                <c:pt idx="58101">
                  <c:v>44141.864583333336</c:v>
                </c:pt>
                <c:pt idx="58102">
                  <c:v>44141.885416666664</c:v>
                </c:pt>
                <c:pt idx="58103">
                  <c:v>44141.90625</c:v>
                </c:pt>
                <c:pt idx="58104">
                  <c:v>44141.927083333336</c:v>
                </c:pt>
                <c:pt idx="58105">
                  <c:v>44141.947916666664</c:v>
                </c:pt>
                <c:pt idx="58106">
                  <c:v>44141.96875</c:v>
                </c:pt>
                <c:pt idx="58107">
                  <c:v>44141.989583333336</c:v>
                </c:pt>
                <c:pt idx="58108">
                  <c:v>44142.010416666664</c:v>
                </c:pt>
                <c:pt idx="58109">
                  <c:v>44142.03125</c:v>
                </c:pt>
                <c:pt idx="58110">
                  <c:v>44142.052083333336</c:v>
                </c:pt>
                <c:pt idx="58111">
                  <c:v>44142.072916666664</c:v>
                </c:pt>
                <c:pt idx="58112">
                  <c:v>44142.09375</c:v>
                </c:pt>
                <c:pt idx="58113">
                  <c:v>44142.114583333336</c:v>
                </c:pt>
                <c:pt idx="58114">
                  <c:v>44142.135416666664</c:v>
                </c:pt>
                <c:pt idx="58115">
                  <c:v>44142.15625</c:v>
                </c:pt>
                <c:pt idx="58116">
                  <c:v>44142.177083333336</c:v>
                </c:pt>
                <c:pt idx="58117">
                  <c:v>44142.197916666664</c:v>
                </c:pt>
                <c:pt idx="58118">
                  <c:v>44142.21875</c:v>
                </c:pt>
                <c:pt idx="58119">
                  <c:v>44142.239583333336</c:v>
                </c:pt>
                <c:pt idx="58120">
                  <c:v>44142.260416666664</c:v>
                </c:pt>
                <c:pt idx="58121">
                  <c:v>44142.28125</c:v>
                </c:pt>
                <c:pt idx="58122">
                  <c:v>44142.302083333336</c:v>
                </c:pt>
                <c:pt idx="58123">
                  <c:v>44142.322916666664</c:v>
                </c:pt>
                <c:pt idx="58124">
                  <c:v>44142.34375</c:v>
                </c:pt>
                <c:pt idx="58125">
                  <c:v>44142.364583333336</c:v>
                </c:pt>
                <c:pt idx="58126">
                  <c:v>44142.385416666664</c:v>
                </c:pt>
                <c:pt idx="58127">
                  <c:v>44142.40625</c:v>
                </c:pt>
                <c:pt idx="58128">
                  <c:v>44142.427083333336</c:v>
                </c:pt>
                <c:pt idx="58129">
                  <c:v>44142.447916666664</c:v>
                </c:pt>
                <c:pt idx="58130">
                  <c:v>44142.46875</c:v>
                </c:pt>
                <c:pt idx="58131">
                  <c:v>44142.489583333336</c:v>
                </c:pt>
                <c:pt idx="58132">
                  <c:v>44142.510416666664</c:v>
                </c:pt>
                <c:pt idx="58133">
                  <c:v>44142.53125</c:v>
                </c:pt>
                <c:pt idx="58134">
                  <c:v>44142.552083333336</c:v>
                </c:pt>
                <c:pt idx="58135">
                  <c:v>44142.572916666664</c:v>
                </c:pt>
                <c:pt idx="58136">
                  <c:v>44142.59375</c:v>
                </c:pt>
                <c:pt idx="58137">
                  <c:v>44142.614583333336</c:v>
                </c:pt>
                <c:pt idx="58138">
                  <c:v>44142.635416666664</c:v>
                </c:pt>
                <c:pt idx="58139">
                  <c:v>44142.65625</c:v>
                </c:pt>
                <c:pt idx="58140">
                  <c:v>44142.677083333336</c:v>
                </c:pt>
                <c:pt idx="58141">
                  <c:v>44142.697916666664</c:v>
                </c:pt>
                <c:pt idx="58142">
                  <c:v>44142.71875</c:v>
                </c:pt>
                <c:pt idx="58143">
                  <c:v>44142.739583333336</c:v>
                </c:pt>
                <c:pt idx="58144">
                  <c:v>44142.760416666664</c:v>
                </c:pt>
                <c:pt idx="58145">
                  <c:v>44142.78125</c:v>
                </c:pt>
                <c:pt idx="58146">
                  <c:v>44142.802083333336</c:v>
                </c:pt>
                <c:pt idx="58147">
                  <c:v>44142.822916666664</c:v>
                </c:pt>
                <c:pt idx="58148">
                  <c:v>44142.84375</c:v>
                </c:pt>
                <c:pt idx="58149">
                  <c:v>44142.864583333336</c:v>
                </c:pt>
                <c:pt idx="58150">
                  <c:v>44142.885416666664</c:v>
                </c:pt>
                <c:pt idx="58151">
                  <c:v>44142.90625</c:v>
                </c:pt>
                <c:pt idx="58152">
                  <c:v>44142.927083333336</c:v>
                </c:pt>
                <c:pt idx="58153">
                  <c:v>44142.947916666664</c:v>
                </c:pt>
                <c:pt idx="58154">
                  <c:v>44142.96875</c:v>
                </c:pt>
                <c:pt idx="58155">
                  <c:v>44142.989583333336</c:v>
                </c:pt>
                <c:pt idx="58156">
                  <c:v>44143.010416666664</c:v>
                </c:pt>
                <c:pt idx="58157">
                  <c:v>44143.03125</c:v>
                </c:pt>
                <c:pt idx="58158">
                  <c:v>44143.052083333336</c:v>
                </c:pt>
                <c:pt idx="58159">
                  <c:v>44143.072916666664</c:v>
                </c:pt>
                <c:pt idx="58160">
                  <c:v>44143.09375</c:v>
                </c:pt>
                <c:pt idx="58161">
                  <c:v>44143.114583333336</c:v>
                </c:pt>
                <c:pt idx="58162">
                  <c:v>44143.135416666664</c:v>
                </c:pt>
                <c:pt idx="58163">
                  <c:v>44143.15625</c:v>
                </c:pt>
                <c:pt idx="58164">
                  <c:v>44143.177083333336</c:v>
                </c:pt>
                <c:pt idx="58165">
                  <c:v>44143.197916666664</c:v>
                </c:pt>
                <c:pt idx="58166">
                  <c:v>44143.21875</c:v>
                </c:pt>
                <c:pt idx="58167">
                  <c:v>44143.239583333336</c:v>
                </c:pt>
                <c:pt idx="58168">
                  <c:v>44143.260416666664</c:v>
                </c:pt>
                <c:pt idx="58169">
                  <c:v>44143.28125</c:v>
                </c:pt>
                <c:pt idx="58170">
                  <c:v>44143.302083333336</c:v>
                </c:pt>
                <c:pt idx="58171">
                  <c:v>44143.322916666664</c:v>
                </c:pt>
                <c:pt idx="58172">
                  <c:v>44143.34375</c:v>
                </c:pt>
                <c:pt idx="58173">
                  <c:v>44143.364583333336</c:v>
                </c:pt>
                <c:pt idx="58174">
                  <c:v>44143.385416666664</c:v>
                </c:pt>
                <c:pt idx="58175">
                  <c:v>44143.40625</c:v>
                </c:pt>
                <c:pt idx="58176">
                  <c:v>44143.427083333336</c:v>
                </c:pt>
                <c:pt idx="58177">
                  <c:v>44143.447916666664</c:v>
                </c:pt>
                <c:pt idx="58178">
                  <c:v>44143.46875</c:v>
                </c:pt>
                <c:pt idx="58179">
                  <c:v>44143.489583333336</c:v>
                </c:pt>
                <c:pt idx="58180">
                  <c:v>44143.510416666664</c:v>
                </c:pt>
                <c:pt idx="58181">
                  <c:v>44143.53125</c:v>
                </c:pt>
                <c:pt idx="58182">
                  <c:v>44143.552083333336</c:v>
                </c:pt>
                <c:pt idx="58183">
                  <c:v>44143.572916666664</c:v>
                </c:pt>
                <c:pt idx="58184">
                  <c:v>44143.59375</c:v>
                </c:pt>
                <c:pt idx="58185">
                  <c:v>44143.614583333336</c:v>
                </c:pt>
                <c:pt idx="58186">
                  <c:v>44143.635416666664</c:v>
                </c:pt>
                <c:pt idx="58187">
                  <c:v>44143.65625</c:v>
                </c:pt>
                <c:pt idx="58188">
                  <c:v>44143.677083333336</c:v>
                </c:pt>
                <c:pt idx="58189">
                  <c:v>44143.697916666664</c:v>
                </c:pt>
                <c:pt idx="58190">
                  <c:v>44143.71875</c:v>
                </c:pt>
                <c:pt idx="58191">
                  <c:v>44143.739583333336</c:v>
                </c:pt>
                <c:pt idx="58192">
                  <c:v>44143.760416666664</c:v>
                </c:pt>
                <c:pt idx="58193">
                  <c:v>44143.78125</c:v>
                </c:pt>
                <c:pt idx="58194">
                  <c:v>44143.802083333336</c:v>
                </c:pt>
                <c:pt idx="58195">
                  <c:v>44143.822916666664</c:v>
                </c:pt>
                <c:pt idx="58196">
                  <c:v>44143.84375</c:v>
                </c:pt>
                <c:pt idx="58197">
                  <c:v>44143.864583333336</c:v>
                </c:pt>
                <c:pt idx="58198">
                  <c:v>44143.885416666664</c:v>
                </c:pt>
                <c:pt idx="58199">
                  <c:v>44143.90625</c:v>
                </c:pt>
                <c:pt idx="58200">
                  <c:v>44143.927083333336</c:v>
                </c:pt>
                <c:pt idx="58201">
                  <c:v>44143.947916666664</c:v>
                </c:pt>
                <c:pt idx="58202">
                  <c:v>44143.96875</c:v>
                </c:pt>
                <c:pt idx="58203">
                  <c:v>44143.989583333336</c:v>
                </c:pt>
                <c:pt idx="58204">
                  <c:v>44144.010416666664</c:v>
                </c:pt>
                <c:pt idx="58205">
                  <c:v>44144.03125</c:v>
                </c:pt>
                <c:pt idx="58206">
                  <c:v>44144.052083333336</c:v>
                </c:pt>
                <c:pt idx="58207">
                  <c:v>44144.072916666664</c:v>
                </c:pt>
                <c:pt idx="58208">
                  <c:v>44144.09375</c:v>
                </c:pt>
                <c:pt idx="58209">
                  <c:v>44144.114583333336</c:v>
                </c:pt>
                <c:pt idx="58210">
                  <c:v>44144.135416666664</c:v>
                </c:pt>
                <c:pt idx="58211">
                  <c:v>44144.15625</c:v>
                </c:pt>
                <c:pt idx="58212">
                  <c:v>44144.177083333336</c:v>
                </c:pt>
                <c:pt idx="58213">
                  <c:v>44144.197916666664</c:v>
                </c:pt>
                <c:pt idx="58214">
                  <c:v>44144.21875</c:v>
                </c:pt>
                <c:pt idx="58215">
                  <c:v>44144.239583333336</c:v>
                </c:pt>
                <c:pt idx="58216">
                  <c:v>44144.260416666664</c:v>
                </c:pt>
                <c:pt idx="58217">
                  <c:v>44144.28125</c:v>
                </c:pt>
                <c:pt idx="58218">
                  <c:v>44144.302083333336</c:v>
                </c:pt>
                <c:pt idx="58219">
                  <c:v>44144.322916666664</c:v>
                </c:pt>
                <c:pt idx="58220">
                  <c:v>44144.34375</c:v>
                </c:pt>
                <c:pt idx="58221">
                  <c:v>44144.364583333336</c:v>
                </c:pt>
                <c:pt idx="58222">
                  <c:v>44144.385416666664</c:v>
                </c:pt>
                <c:pt idx="58223">
                  <c:v>44144.40625</c:v>
                </c:pt>
                <c:pt idx="58224">
                  <c:v>44144.427083333336</c:v>
                </c:pt>
                <c:pt idx="58225">
                  <c:v>44144.447916666664</c:v>
                </c:pt>
                <c:pt idx="58226">
                  <c:v>44144.46875</c:v>
                </c:pt>
                <c:pt idx="58227">
                  <c:v>44144.489583333336</c:v>
                </c:pt>
                <c:pt idx="58228">
                  <c:v>44144.510416666664</c:v>
                </c:pt>
                <c:pt idx="58229">
                  <c:v>44144.53125</c:v>
                </c:pt>
                <c:pt idx="58230">
                  <c:v>44144.552083333336</c:v>
                </c:pt>
                <c:pt idx="58231">
                  <c:v>44144.572916666664</c:v>
                </c:pt>
                <c:pt idx="58232">
                  <c:v>44144.59375</c:v>
                </c:pt>
                <c:pt idx="58233">
                  <c:v>44144.614583333336</c:v>
                </c:pt>
                <c:pt idx="58234">
                  <c:v>44144.635416666664</c:v>
                </c:pt>
                <c:pt idx="58235">
                  <c:v>44144.65625</c:v>
                </c:pt>
                <c:pt idx="58236">
                  <c:v>44144.677083333336</c:v>
                </c:pt>
                <c:pt idx="58237">
                  <c:v>44144.697916666664</c:v>
                </c:pt>
                <c:pt idx="58238">
                  <c:v>44144.71875</c:v>
                </c:pt>
                <c:pt idx="58239">
                  <c:v>44144.739583333336</c:v>
                </c:pt>
                <c:pt idx="58240">
                  <c:v>44144.760416666664</c:v>
                </c:pt>
                <c:pt idx="58241">
                  <c:v>44144.78125</c:v>
                </c:pt>
                <c:pt idx="58242">
                  <c:v>44144.802083333336</c:v>
                </c:pt>
                <c:pt idx="58243">
                  <c:v>44144.822916666664</c:v>
                </c:pt>
                <c:pt idx="58244">
                  <c:v>44144.84375</c:v>
                </c:pt>
                <c:pt idx="58245">
                  <c:v>44144.864583333336</c:v>
                </c:pt>
                <c:pt idx="58246">
                  <c:v>44144.885416666664</c:v>
                </c:pt>
                <c:pt idx="58247">
                  <c:v>44144.90625</c:v>
                </c:pt>
                <c:pt idx="58248">
                  <c:v>44144.927083333336</c:v>
                </c:pt>
                <c:pt idx="58249">
                  <c:v>44144.947916666664</c:v>
                </c:pt>
                <c:pt idx="58250">
                  <c:v>44144.96875</c:v>
                </c:pt>
                <c:pt idx="58251">
                  <c:v>44144.989583333336</c:v>
                </c:pt>
                <c:pt idx="58252">
                  <c:v>44145.010416666664</c:v>
                </c:pt>
                <c:pt idx="58253">
                  <c:v>44145.03125</c:v>
                </c:pt>
                <c:pt idx="58254">
                  <c:v>44145.052083333336</c:v>
                </c:pt>
                <c:pt idx="58255">
                  <c:v>44145.072916666664</c:v>
                </c:pt>
                <c:pt idx="58256">
                  <c:v>44145.09375</c:v>
                </c:pt>
                <c:pt idx="58257">
                  <c:v>44145.114583333336</c:v>
                </c:pt>
                <c:pt idx="58258">
                  <c:v>44145.135416666664</c:v>
                </c:pt>
                <c:pt idx="58259">
                  <c:v>44145.15625</c:v>
                </c:pt>
                <c:pt idx="58260">
                  <c:v>44145.177083333336</c:v>
                </c:pt>
                <c:pt idx="58261">
                  <c:v>44145.197916666664</c:v>
                </c:pt>
                <c:pt idx="58262">
                  <c:v>44145.21875</c:v>
                </c:pt>
                <c:pt idx="58263">
                  <c:v>44145.239583333336</c:v>
                </c:pt>
                <c:pt idx="58264">
                  <c:v>44145.260416666664</c:v>
                </c:pt>
                <c:pt idx="58265">
                  <c:v>44145.28125</c:v>
                </c:pt>
                <c:pt idx="58266">
                  <c:v>44145.302083333336</c:v>
                </c:pt>
                <c:pt idx="58267">
                  <c:v>44145.322916666664</c:v>
                </c:pt>
                <c:pt idx="58268">
                  <c:v>44145.34375</c:v>
                </c:pt>
                <c:pt idx="58269">
                  <c:v>44145.364583333336</c:v>
                </c:pt>
                <c:pt idx="58270">
                  <c:v>44145.385416666664</c:v>
                </c:pt>
                <c:pt idx="58271">
                  <c:v>44145.40625</c:v>
                </c:pt>
                <c:pt idx="58272">
                  <c:v>44145.427083333336</c:v>
                </c:pt>
                <c:pt idx="58273">
                  <c:v>44145.447916666664</c:v>
                </c:pt>
                <c:pt idx="58274">
                  <c:v>44145.46875</c:v>
                </c:pt>
                <c:pt idx="58275">
                  <c:v>44145.489583333336</c:v>
                </c:pt>
                <c:pt idx="58276">
                  <c:v>44145.510416666664</c:v>
                </c:pt>
                <c:pt idx="58277">
                  <c:v>44145.53125</c:v>
                </c:pt>
                <c:pt idx="58278">
                  <c:v>44145.552083333336</c:v>
                </c:pt>
                <c:pt idx="58279">
                  <c:v>44145.572916666664</c:v>
                </c:pt>
                <c:pt idx="58280">
                  <c:v>44145.59375</c:v>
                </c:pt>
                <c:pt idx="58281">
                  <c:v>44145.614583333336</c:v>
                </c:pt>
                <c:pt idx="58282">
                  <c:v>44145.635416666664</c:v>
                </c:pt>
                <c:pt idx="58283">
                  <c:v>44145.65625</c:v>
                </c:pt>
                <c:pt idx="58284">
                  <c:v>44145.677083333336</c:v>
                </c:pt>
                <c:pt idx="58285">
                  <c:v>44145.697916666664</c:v>
                </c:pt>
                <c:pt idx="58286">
                  <c:v>44145.71875</c:v>
                </c:pt>
                <c:pt idx="58287">
                  <c:v>44145.739583333336</c:v>
                </c:pt>
                <c:pt idx="58288">
                  <c:v>44145.760416666664</c:v>
                </c:pt>
                <c:pt idx="58289">
                  <c:v>44145.78125</c:v>
                </c:pt>
                <c:pt idx="58290">
                  <c:v>44145.802083333336</c:v>
                </c:pt>
                <c:pt idx="58291">
                  <c:v>44145.822916666664</c:v>
                </c:pt>
                <c:pt idx="58292">
                  <c:v>44145.84375</c:v>
                </c:pt>
                <c:pt idx="58293">
                  <c:v>44145.864583333336</c:v>
                </c:pt>
                <c:pt idx="58294">
                  <c:v>44145.885416666664</c:v>
                </c:pt>
                <c:pt idx="58295">
                  <c:v>44145.90625</c:v>
                </c:pt>
                <c:pt idx="58296">
                  <c:v>44145.927083333336</c:v>
                </c:pt>
                <c:pt idx="58297">
                  <c:v>44145.947916666664</c:v>
                </c:pt>
                <c:pt idx="58298">
                  <c:v>44145.96875</c:v>
                </c:pt>
                <c:pt idx="58299">
                  <c:v>44145.989583333336</c:v>
                </c:pt>
                <c:pt idx="58300">
                  <c:v>44146.010416666664</c:v>
                </c:pt>
                <c:pt idx="58301">
                  <c:v>44146.03125</c:v>
                </c:pt>
                <c:pt idx="58302">
                  <c:v>44146.052083333336</c:v>
                </c:pt>
                <c:pt idx="58303">
                  <c:v>44146.072916666664</c:v>
                </c:pt>
                <c:pt idx="58304">
                  <c:v>44146.09375</c:v>
                </c:pt>
                <c:pt idx="58305">
                  <c:v>44146.114583333336</c:v>
                </c:pt>
                <c:pt idx="58306">
                  <c:v>44146.135416666664</c:v>
                </c:pt>
                <c:pt idx="58307">
                  <c:v>44146.15625</c:v>
                </c:pt>
                <c:pt idx="58308">
                  <c:v>44146.177083333336</c:v>
                </c:pt>
                <c:pt idx="58309">
                  <c:v>44146.197916666664</c:v>
                </c:pt>
                <c:pt idx="58310">
                  <c:v>44146.21875</c:v>
                </c:pt>
                <c:pt idx="58311">
                  <c:v>44146.239583333336</c:v>
                </c:pt>
                <c:pt idx="58312">
                  <c:v>44146.260416666664</c:v>
                </c:pt>
                <c:pt idx="58313">
                  <c:v>44146.28125</c:v>
                </c:pt>
                <c:pt idx="58314">
                  <c:v>44146.302083333336</c:v>
                </c:pt>
                <c:pt idx="58315">
                  <c:v>44146.322916666664</c:v>
                </c:pt>
                <c:pt idx="58316">
                  <c:v>44146.34375</c:v>
                </c:pt>
                <c:pt idx="58317">
                  <c:v>44146.364583333336</c:v>
                </c:pt>
                <c:pt idx="58318">
                  <c:v>44146.385416666664</c:v>
                </c:pt>
                <c:pt idx="58319">
                  <c:v>44146.40625</c:v>
                </c:pt>
                <c:pt idx="58320">
                  <c:v>44146.427083333336</c:v>
                </c:pt>
                <c:pt idx="58321">
                  <c:v>44146.447916666664</c:v>
                </c:pt>
                <c:pt idx="58322">
                  <c:v>44146.46875</c:v>
                </c:pt>
                <c:pt idx="58323">
                  <c:v>44146.489583333336</c:v>
                </c:pt>
                <c:pt idx="58324">
                  <c:v>44146.510416666664</c:v>
                </c:pt>
                <c:pt idx="58325">
                  <c:v>44146.53125</c:v>
                </c:pt>
                <c:pt idx="58326">
                  <c:v>44146.552083333336</c:v>
                </c:pt>
                <c:pt idx="58327">
                  <c:v>44146.572916666664</c:v>
                </c:pt>
                <c:pt idx="58328">
                  <c:v>44146.59375</c:v>
                </c:pt>
                <c:pt idx="58329">
                  <c:v>44146.614583333336</c:v>
                </c:pt>
                <c:pt idx="58330">
                  <c:v>44146.635416666664</c:v>
                </c:pt>
                <c:pt idx="58331">
                  <c:v>44146.65625</c:v>
                </c:pt>
                <c:pt idx="58332">
                  <c:v>44146.677083333336</c:v>
                </c:pt>
                <c:pt idx="58333">
                  <c:v>44146.697916666664</c:v>
                </c:pt>
                <c:pt idx="58334">
                  <c:v>44146.71875</c:v>
                </c:pt>
                <c:pt idx="58335">
                  <c:v>44146.739583333336</c:v>
                </c:pt>
                <c:pt idx="58336">
                  <c:v>44146.760416666664</c:v>
                </c:pt>
                <c:pt idx="58337">
                  <c:v>44146.78125</c:v>
                </c:pt>
                <c:pt idx="58338">
                  <c:v>44146.802083333336</c:v>
                </c:pt>
                <c:pt idx="58339">
                  <c:v>44146.822916666664</c:v>
                </c:pt>
                <c:pt idx="58340">
                  <c:v>44146.84375</c:v>
                </c:pt>
                <c:pt idx="58341">
                  <c:v>44146.864583333336</c:v>
                </c:pt>
                <c:pt idx="58342">
                  <c:v>44146.885416666664</c:v>
                </c:pt>
                <c:pt idx="58343">
                  <c:v>44146.90625</c:v>
                </c:pt>
                <c:pt idx="58344">
                  <c:v>44146.927083333336</c:v>
                </c:pt>
                <c:pt idx="58345">
                  <c:v>44146.947916666664</c:v>
                </c:pt>
                <c:pt idx="58346">
                  <c:v>44146.96875</c:v>
                </c:pt>
                <c:pt idx="58347">
                  <c:v>44146.989583333336</c:v>
                </c:pt>
                <c:pt idx="58348">
                  <c:v>44147.010416666664</c:v>
                </c:pt>
                <c:pt idx="58349">
                  <c:v>44147.03125</c:v>
                </c:pt>
                <c:pt idx="58350">
                  <c:v>44147.052083333336</c:v>
                </c:pt>
                <c:pt idx="58351">
                  <c:v>44147.072916666664</c:v>
                </c:pt>
                <c:pt idx="58352">
                  <c:v>44147.09375</c:v>
                </c:pt>
                <c:pt idx="58353">
                  <c:v>44147.114583333336</c:v>
                </c:pt>
                <c:pt idx="58354">
                  <c:v>44147.135416666664</c:v>
                </c:pt>
                <c:pt idx="58355">
                  <c:v>44147.15625</c:v>
                </c:pt>
                <c:pt idx="58356">
                  <c:v>44147.177083333336</c:v>
                </c:pt>
                <c:pt idx="58357">
                  <c:v>44147.197916666664</c:v>
                </c:pt>
                <c:pt idx="58358">
                  <c:v>44147.21875</c:v>
                </c:pt>
                <c:pt idx="58359">
                  <c:v>44147.239583333336</c:v>
                </c:pt>
                <c:pt idx="58360">
                  <c:v>44147.260416666664</c:v>
                </c:pt>
                <c:pt idx="58361">
                  <c:v>44147.28125</c:v>
                </c:pt>
                <c:pt idx="58362">
                  <c:v>44147.302083333336</c:v>
                </c:pt>
                <c:pt idx="58363">
                  <c:v>44147.322916666664</c:v>
                </c:pt>
                <c:pt idx="58364">
                  <c:v>44147.34375</c:v>
                </c:pt>
                <c:pt idx="58365">
                  <c:v>44147.364583333336</c:v>
                </c:pt>
                <c:pt idx="58366">
                  <c:v>44147.385416666664</c:v>
                </c:pt>
                <c:pt idx="58367">
                  <c:v>44147.40625</c:v>
                </c:pt>
                <c:pt idx="58368">
                  <c:v>44147.427083333336</c:v>
                </c:pt>
                <c:pt idx="58369">
                  <c:v>44147.447916666664</c:v>
                </c:pt>
                <c:pt idx="58370">
                  <c:v>44147.46875</c:v>
                </c:pt>
                <c:pt idx="58371">
                  <c:v>44147.489583333336</c:v>
                </c:pt>
                <c:pt idx="58372">
                  <c:v>44147.510416666664</c:v>
                </c:pt>
                <c:pt idx="58373">
                  <c:v>44147.53125</c:v>
                </c:pt>
                <c:pt idx="58374">
                  <c:v>44147.552083333336</c:v>
                </c:pt>
                <c:pt idx="58375">
                  <c:v>44147.572916666664</c:v>
                </c:pt>
                <c:pt idx="58376">
                  <c:v>44147.59375</c:v>
                </c:pt>
                <c:pt idx="58377">
                  <c:v>44147.614583333336</c:v>
                </c:pt>
                <c:pt idx="58378">
                  <c:v>44147.635416666664</c:v>
                </c:pt>
                <c:pt idx="58379">
                  <c:v>44147.65625</c:v>
                </c:pt>
                <c:pt idx="58380">
                  <c:v>44147.677083333336</c:v>
                </c:pt>
                <c:pt idx="58381">
                  <c:v>44147.697916666664</c:v>
                </c:pt>
                <c:pt idx="58382">
                  <c:v>44147.71875</c:v>
                </c:pt>
                <c:pt idx="58383">
                  <c:v>44147.739583333336</c:v>
                </c:pt>
                <c:pt idx="58384">
                  <c:v>44147.760416666664</c:v>
                </c:pt>
                <c:pt idx="58385">
                  <c:v>44147.78125</c:v>
                </c:pt>
                <c:pt idx="58386">
                  <c:v>44147.802083333336</c:v>
                </c:pt>
                <c:pt idx="58387">
                  <c:v>44147.822916666664</c:v>
                </c:pt>
                <c:pt idx="58388">
                  <c:v>44147.84375</c:v>
                </c:pt>
                <c:pt idx="58389">
                  <c:v>44147.864583333336</c:v>
                </c:pt>
                <c:pt idx="58390">
                  <c:v>44147.885416666664</c:v>
                </c:pt>
                <c:pt idx="58391">
                  <c:v>44147.90625</c:v>
                </c:pt>
                <c:pt idx="58392">
                  <c:v>44147.927083333336</c:v>
                </c:pt>
                <c:pt idx="58393">
                  <c:v>44147.947916666664</c:v>
                </c:pt>
                <c:pt idx="58394">
                  <c:v>44147.96875</c:v>
                </c:pt>
                <c:pt idx="58395">
                  <c:v>44147.989583333336</c:v>
                </c:pt>
                <c:pt idx="58396">
                  <c:v>44148.010416666664</c:v>
                </c:pt>
                <c:pt idx="58397">
                  <c:v>44148.03125</c:v>
                </c:pt>
                <c:pt idx="58398">
                  <c:v>44148.052083333336</c:v>
                </c:pt>
                <c:pt idx="58399">
                  <c:v>44148.072916666664</c:v>
                </c:pt>
                <c:pt idx="58400">
                  <c:v>44148.09375</c:v>
                </c:pt>
                <c:pt idx="58401">
                  <c:v>44148.114583333336</c:v>
                </c:pt>
                <c:pt idx="58402">
                  <c:v>44148.135416666664</c:v>
                </c:pt>
                <c:pt idx="58403">
                  <c:v>44148.15625</c:v>
                </c:pt>
                <c:pt idx="58404">
                  <c:v>44148.177083333336</c:v>
                </c:pt>
                <c:pt idx="58405">
                  <c:v>44148.197916666664</c:v>
                </c:pt>
                <c:pt idx="58406">
                  <c:v>44148.21875</c:v>
                </c:pt>
                <c:pt idx="58407">
                  <c:v>44148.239583333336</c:v>
                </c:pt>
                <c:pt idx="58408">
                  <c:v>44148.260416666664</c:v>
                </c:pt>
                <c:pt idx="58409">
                  <c:v>44148.28125</c:v>
                </c:pt>
                <c:pt idx="58410">
                  <c:v>44148.302083333336</c:v>
                </c:pt>
                <c:pt idx="58411">
                  <c:v>44148.322916666664</c:v>
                </c:pt>
                <c:pt idx="58412">
                  <c:v>44148.34375</c:v>
                </c:pt>
                <c:pt idx="58413">
                  <c:v>44148.364583333336</c:v>
                </c:pt>
                <c:pt idx="58414">
                  <c:v>44148.385416666664</c:v>
                </c:pt>
                <c:pt idx="58415">
                  <c:v>44148.40625</c:v>
                </c:pt>
                <c:pt idx="58416">
                  <c:v>44148.427083333336</c:v>
                </c:pt>
                <c:pt idx="58417">
                  <c:v>44148.447916666664</c:v>
                </c:pt>
                <c:pt idx="58418">
                  <c:v>44148.46875</c:v>
                </c:pt>
                <c:pt idx="58419">
                  <c:v>44148.489583333336</c:v>
                </c:pt>
                <c:pt idx="58420">
                  <c:v>44148.510416666664</c:v>
                </c:pt>
                <c:pt idx="58421">
                  <c:v>44148.53125</c:v>
                </c:pt>
                <c:pt idx="58422">
                  <c:v>44148.552083333336</c:v>
                </c:pt>
                <c:pt idx="58423">
                  <c:v>44148.572916666664</c:v>
                </c:pt>
                <c:pt idx="58424">
                  <c:v>44148.59375</c:v>
                </c:pt>
                <c:pt idx="58425">
                  <c:v>44148.614583333336</c:v>
                </c:pt>
                <c:pt idx="58426">
                  <c:v>44148.635416666664</c:v>
                </c:pt>
                <c:pt idx="58427">
                  <c:v>44148.65625</c:v>
                </c:pt>
                <c:pt idx="58428">
                  <c:v>44148.677083333336</c:v>
                </c:pt>
                <c:pt idx="58429">
                  <c:v>44148.697916666664</c:v>
                </c:pt>
                <c:pt idx="58430">
                  <c:v>44148.71875</c:v>
                </c:pt>
                <c:pt idx="58431">
                  <c:v>44148.739583333336</c:v>
                </c:pt>
                <c:pt idx="58432">
                  <c:v>44148.760416666664</c:v>
                </c:pt>
                <c:pt idx="58433">
                  <c:v>44148.78125</c:v>
                </c:pt>
                <c:pt idx="58434">
                  <c:v>44148.802083333336</c:v>
                </c:pt>
                <c:pt idx="58435">
                  <c:v>44148.822916666664</c:v>
                </c:pt>
                <c:pt idx="58436">
                  <c:v>44148.84375</c:v>
                </c:pt>
                <c:pt idx="58437">
                  <c:v>44148.864583333336</c:v>
                </c:pt>
                <c:pt idx="58438">
                  <c:v>44148.885416666664</c:v>
                </c:pt>
                <c:pt idx="58439">
                  <c:v>44148.90625</c:v>
                </c:pt>
                <c:pt idx="58440">
                  <c:v>44148.927083333336</c:v>
                </c:pt>
                <c:pt idx="58441">
                  <c:v>44148.947916666664</c:v>
                </c:pt>
                <c:pt idx="58442">
                  <c:v>44148.96875</c:v>
                </c:pt>
                <c:pt idx="58443">
                  <c:v>44148.989583333336</c:v>
                </c:pt>
                <c:pt idx="58444">
                  <c:v>44149.010416666664</c:v>
                </c:pt>
                <c:pt idx="58445">
                  <c:v>44149.03125</c:v>
                </c:pt>
                <c:pt idx="58446">
                  <c:v>44149.052083333336</c:v>
                </c:pt>
                <c:pt idx="58447">
                  <c:v>44149.072916666664</c:v>
                </c:pt>
                <c:pt idx="58448">
                  <c:v>44149.09375</c:v>
                </c:pt>
                <c:pt idx="58449">
                  <c:v>44149.114583333336</c:v>
                </c:pt>
                <c:pt idx="58450">
                  <c:v>44149.135416666664</c:v>
                </c:pt>
                <c:pt idx="58451">
                  <c:v>44149.15625</c:v>
                </c:pt>
                <c:pt idx="58452">
                  <c:v>44149.177083333336</c:v>
                </c:pt>
                <c:pt idx="58453">
                  <c:v>44149.197916666664</c:v>
                </c:pt>
                <c:pt idx="58454">
                  <c:v>44149.21875</c:v>
                </c:pt>
                <c:pt idx="58455">
                  <c:v>44149.239583333336</c:v>
                </c:pt>
                <c:pt idx="58456">
                  <c:v>44149.260416666664</c:v>
                </c:pt>
                <c:pt idx="58457">
                  <c:v>44149.28125</c:v>
                </c:pt>
                <c:pt idx="58458">
                  <c:v>44149.302083333336</c:v>
                </c:pt>
                <c:pt idx="58459">
                  <c:v>44149.322916666664</c:v>
                </c:pt>
                <c:pt idx="58460">
                  <c:v>44149.34375</c:v>
                </c:pt>
                <c:pt idx="58461">
                  <c:v>44149.364583333336</c:v>
                </c:pt>
                <c:pt idx="58462">
                  <c:v>44149.385416666664</c:v>
                </c:pt>
                <c:pt idx="58463">
                  <c:v>44149.40625</c:v>
                </c:pt>
                <c:pt idx="58464">
                  <c:v>44149.427083333336</c:v>
                </c:pt>
                <c:pt idx="58465">
                  <c:v>44149.447916666664</c:v>
                </c:pt>
                <c:pt idx="58466">
                  <c:v>44149.46875</c:v>
                </c:pt>
                <c:pt idx="58467">
                  <c:v>44149.489583333336</c:v>
                </c:pt>
                <c:pt idx="58468">
                  <c:v>44149.510416666664</c:v>
                </c:pt>
                <c:pt idx="58469">
                  <c:v>44149.53125</c:v>
                </c:pt>
                <c:pt idx="58470">
                  <c:v>44149.552083333336</c:v>
                </c:pt>
                <c:pt idx="58471">
                  <c:v>44149.572916666664</c:v>
                </c:pt>
                <c:pt idx="58472">
                  <c:v>44149.59375</c:v>
                </c:pt>
                <c:pt idx="58473">
                  <c:v>44149.614583333336</c:v>
                </c:pt>
                <c:pt idx="58474">
                  <c:v>44149.635416666664</c:v>
                </c:pt>
                <c:pt idx="58475">
                  <c:v>44149.65625</c:v>
                </c:pt>
                <c:pt idx="58476">
                  <c:v>44149.677083333336</c:v>
                </c:pt>
                <c:pt idx="58477">
                  <c:v>44149.697916666664</c:v>
                </c:pt>
                <c:pt idx="58478">
                  <c:v>44149.71875</c:v>
                </c:pt>
                <c:pt idx="58479">
                  <c:v>44149.739583333336</c:v>
                </c:pt>
                <c:pt idx="58480">
                  <c:v>44149.760416666664</c:v>
                </c:pt>
                <c:pt idx="58481">
                  <c:v>44149.78125</c:v>
                </c:pt>
                <c:pt idx="58482">
                  <c:v>44149.802083333336</c:v>
                </c:pt>
                <c:pt idx="58483">
                  <c:v>44149.822916666664</c:v>
                </c:pt>
                <c:pt idx="58484">
                  <c:v>44149.84375</c:v>
                </c:pt>
                <c:pt idx="58485">
                  <c:v>44149.864583333336</c:v>
                </c:pt>
                <c:pt idx="58486">
                  <c:v>44149.885416666664</c:v>
                </c:pt>
                <c:pt idx="58487">
                  <c:v>44149.90625</c:v>
                </c:pt>
                <c:pt idx="58488">
                  <c:v>44149.927083333336</c:v>
                </c:pt>
                <c:pt idx="58489">
                  <c:v>44149.947916666664</c:v>
                </c:pt>
                <c:pt idx="58490">
                  <c:v>44149.96875</c:v>
                </c:pt>
                <c:pt idx="58491">
                  <c:v>44149.989583333336</c:v>
                </c:pt>
                <c:pt idx="58492">
                  <c:v>44150.010416666664</c:v>
                </c:pt>
                <c:pt idx="58493">
                  <c:v>44150.03125</c:v>
                </c:pt>
                <c:pt idx="58494">
                  <c:v>44150.052083333336</c:v>
                </c:pt>
                <c:pt idx="58495">
                  <c:v>44150.072916666664</c:v>
                </c:pt>
                <c:pt idx="58496">
                  <c:v>44150.09375</c:v>
                </c:pt>
                <c:pt idx="58497">
                  <c:v>44150.114583333336</c:v>
                </c:pt>
                <c:pt idx="58498">
                  <c:v>44150.135416666664</c:v>
                </c:pt>
                <c:pt idx="58499">
                  <c:v>44150.15625</c:v>
                </c:pt>
                <c:pt idx="58500">
                  <c:v>44150.177083333336</c:v>
                </c:pt>
                <c:pt idx="58501">
                  <c:v>44150.197916666664</c:v>
                </c:pt>
                <c:pt idx="58502">
                  <c:v>44150.21875</c:v>
                </c:pt>
                <c:pt idx="58503">
                  <c:v>44150.239583333336</c:v>
                </c:pt>
                <c:pt idx="58504">
                  <c:v>44150.260416666664</c:v>
                </c:pt>
                <c:pt idx="58505">
                  <c:v>44150.28125</c:v>
                </c:pt>
                <c:pt idx="58506">
                  <c:v>44150.302083333336</c:v>
                </c:pt>
                <c:pt idx="58507">
                  <c:v>44150.322916666664</c:v>
                </c:pt>
                <c:pt idx="58508">
                  <c:v>44150.34375</c:v>
                </c:pt>
                <c:pt idx="58509">
                  <c:v>44150.364583333336</c:v>
                </c:pt>
                <c:pt idx="58510">
                  <c:v>44150.385416666664</c:v>
                </c:pt>
                <c:pt idx="58511">
                  <c:v>44150.40625</c:v>
                </c:pt>
                <c:pt idx="58512">
                  <c:v>44150.427083333336</c:v>
                </c:pt>
                <c:pt idx="58513">
                  <c:v>44150.447916666664</c:v>
                </c:pt>
                <c:pt idx="58514">
                  <c:v>44150.46875</c:v>
                </c:pt>
                <c:pt idx="58515">
                  <c:v>44150.489583333336</c:v>
                </c:pt>
                <c:pt idx="58516">
                  <c:v>44150.510416666664</c:v>
                </c:pt>
                <c:pt idx="58517">
                  <c:v>44150.53125</c:v>
                </c:pt>
                <c:pt idx="58518">
                  <c:v>44150.552083333336</c:v>
                </c:pt>
                <c:pt idx="58519">
                  <c:v>44150.572916666664</c:v>
                </c:pt>
                <c:pt idx="58520">
                  <c:v>44150.59375</c:v>
                </c:pt>
                <c:pt idx="58521">
                  <c:v>44150.614583333336</c:v>
                </c:pt>
                <c:pt idx="58522">
                  <c:v>44150.635416666664</c:v>
                </c:pt>
                <c:pt idx="58523">
                  <c:v>44150.65625</c:v>
                </c:pt>
                <c:pt idx="58524">
                  <c:v>44150.677083333336</c:v>
                </c:pt>
                <c:pt idx="58525">
                  <c:v>44150.697916666664</c:v>
                </c:pt>
                <c:pt idx="58526">
                  <c:v>44150.71875</c:v>
                </c:pt>
                <c:pt idx="58527">
                  <c:v>44150.739583333336</c:v>
                </c:pt>
                <c:pt idx="58528">
                  <c:v>44150.760416666664</c:v>
                </c:pt>
                <c:pt idx="58529">
                  <c:v>44150.78125</c:v>
                </c:pt>
                <c:pt idx="58530">
                  <c:v>44150.802083333336</c:v>
                </c:pt>
                <c:pt idx="58531">
                  <c:v>44150.822916666664</c:v>
                </c:pt>
                <c:pt idx="58532">
                  <c:v>44150.84375</c:v>
                </c:pt>
                <c:pt idx="58533">
                  <c:v>44150.864583333336</c:v>
                </c:pt>
                <c:pt idx="58534">
                  <c:v>44150.885416666664</c:v>
                </c:pt>
                <c:pt idx="58535">
                  <c:v>44150.90625</c:v>
                </c:pt>
                <c:pt idx="58536">
                  <c:v>44150.927083333336</c:v>
                </c:pt>
                <c:pt idx="58537">
                  <c:v>44150.947916666664</c:v>
                </c:pt>
                <c:pt idx="58538">
                  <c:v>44150.96875</c:v>
                </c:pt>
                <c:pt idx="58539">
                  <c:v>44150.989583333336</c:v>
                </c:pt>
                <c:pt idx="58540">
                  <c:v>44151.010416666664</c:v>
                </c:pt>
                <c:pt idx="58541">
                  <c:v>44151.03125</c:v>
                </c:pt>
                <c:pt idx="58542">
                  <c:v>44151.052083333336</c:v>
                </c:pt>
                <c:pt idx="58543">
                  <c:v>44151.072916666664</c:v>
                </c:pt>
                <c:pt idx="58544">
                  <c:v>44151.09375</c:v>
                </c:pt>
                <c:pt idx="58545">
                  <c:v>44151.114583333336</c:v>
                </c:pt>
                <c:pt idx="58546">
                  <c:v>44151.135416666664</c:v>
                </c:pt>
                <c:pt idx="58547">
                  <c:v>44151.15625</c:v>
                </c:pt>
                <c:pt idx="58548">
                  <c:v>44151.177083333336</c:v>
                </c:pt>
                <c:pt idx="58549">
                  <c:v>44151.197916666664</c:v>
                </c:pt>
                <c:pt idx="58550">
                  <c:v>44151.21875</c:v>
                </c:pt>
                <c:pt idx="58551">
                  <c:v>44151.239583333336</c:v>
                </c:pt>
                <c:pt idx="58552">
                  <c:v>44151.260416666664</c:v>
                </c:pt>
                <c:pt idx="58553">
                  <c:v>44151.28125</c:v>
                </c:pt>
                <c:pt idx="58554">
                  <c:v>44151.302083333336</c:v>
                </c:pt>
                <c:pt idx="58555">
                  <c:v>44151.322916666664</c:v>
                </c:pt>
                <c:pt idx="58556">
                  <c:v>44151.34375</c:v>
                </c:pt>
                <c:pt idx="58557">
                  <c:v>44151.364583333336</c:v>
                </c:pt>
                <c:pt idx="58558">
                  <c:v>44151.385416666664</c:v>
                </c:pt>
                <c:pt idx="58559">
                  <c:v>44151.40625</c:v>
                </c:pt>
                <c:pt idx="58560">
                  <c:v>44151.427083333336</c:v>
                </c:pt>
                <c:pt idx="58561">
                  <c:v>44151.447916666664</c:v>
                </c:pt>
                <c:pt idx="58562">
                  <c:v>44151.46875</c:v>
                </c:pt>
                <c:pt idx="58563">
                  <c:v>44151.489583333336</c:v>
                </c:pt>
                <c:pt idx="58564">
                  <c:v>44151.510416666664</c:v>
                </c:pt>
                <c:pt idx="58565">
                  <c:v>44151.53125</c:v>
                </c:pt>
                <c:pt idx="58566">
                  <c:v>44151.552083333336</c:v>
                </c:pt>
                <c:pt idx="58567">
                  <c:v>44151.572916666664</c:v>
                </c:pt>
                <c:pt idx="58568">
                  <c:v>44151.59375</c:v>
                </c:pt>
                <c:pt idx="58569">
                  <c:v>44151.614583333336</c:v>
                </c:pt>
                <c:pt idx="58570">
                  <c:v>44151.635416666664</c:v>
                </c:pt>
                <c:pt idx="58571">
                  <c:v>44151.65625</c:v>
                </c:pt>
                <c:pt idx="58572">
                  <c:v>44151.677083333336</c:v>
                </c:pt>
                <c:pt idx="58573">
                  <c:v>44151.697916666664</c:v>
                </c:pt>
                <c:pt idx="58574">
                  <c:v>44151.71875</c:v>
                </c:pt>
                <c:pt idx="58575">
                  <c:v>44151.739583333336</c:v>
                </c:pt>
                <c:pt idx="58576">
                  <c:v>44151.760416666664</c:v>
                </c:pt>
                <c:pt idx="58577">
                  <c:v>44151.78125</c:v>
                </c:pt>
                <c:pt idx="58578">
                  <c:v>44151.802083333336</c:v>
                </c:pt>
                <c:pt idx="58579">
                  <c:v>44151.822916666664</c:v>
                </c:pt>
                <c:pt idx="58580">
                  <c:v>44151.84375</c:v>
                </c:pt>
                <c:pt idx="58581">
                  <c:v>44151.864583333336</c:v>
                </c:pt>
                <c:pt idx="58582">
                  <c:v>44151.885416666664</c:v>
                </c:pt>
                <c:pt idx="58583">
                  <c:v>44151.90625</c:v>
                </c:pt>
                <c:pt idx="58584">
                  <c:v>44151.927083333336</c:v>
                </c:pt>
                <c:pt idx="58585">
                  <c:v>44151.947916666664</c:v>
                </c:pt>
                <c:pt idx="58586">
                  <c:v>44151.96875</c:v>
                </c:pt>
                <c:pt idx="58587">
                  <c:v>44151.989583333336</c:v>
                </c:pt>
                <c:pt idx="58588">
                  <c:v>44152.010416666664</c:v>
                </c:pt>
                <c:pt idx="58589">
                  <c:v>44152.03125</c:v>
                </c:pt>
                <c:pt idx="58590">
                  <c:v>44152.052083333336</c:v>
                </c:pt>
                <c:pt idx="58591">
                  <c:v>44152.072916666664</c:v>
                </c:pt>
                <c:pt idx="58592">
                  <c:v>44152.09375</c:v>
                </c:pt>
                <c:pt idx="58593">
                  <c:v>44152.114583333336</c:v>
                </c:pt>
                <c:pt idx="58594">
                  <c:v>44152.135416666664</c:v>
                </c:pt>
                <c:pt idx="58595">
                  <c:v>44152.15625</c:v>
                </c:pt>
                <c:pt idx="58596">
                  <c:v>44152.177083333336</c:v>
                </c:pt>
                <c:pt idx="58597">
                  <c:v>44152.197916666664</c:v>
                </c:pt>
                <c:pt idx="58598">
                  <c:v>44152.21875</c:v>
                </c:pt>
                <c:pt idx="58599">
                  <c:v>44152.239583333336</c:v>
                </c:pt>
                <c:pt idx="58600">
                  <c:v>44152.260416666664</c:v>
                </c:pt>
                <c:pt idx="58601">
                  <c:v>44152.28125</c:v>
                </c:pt>
                <c:pt idx="58602">
                  <c:v>44152.302083333336</c:v>
                </c:pt>
                <c:pt idx="58603">
                  <c:v>44152.322916666664</c:v>
                </c:pt>
                <c:pt idx="58604">
                  <c:v>44152.34375</c:v>
                </c:pt>
                <c:pt idx="58605">
                  <c:v>44152.364583333336</c:v>
                </c:pt>
                <c:pt idx="58606">
                  <c:v>44152.385416666664</c:v>
                </c:pt>
                <c:pt idx="58607">
                  <c:v>44152.40625</c:v>
                </c:pt>
                <c:pt idx="58608">
                  <c:v>44152.427083333336</c:v>
                </c:pt>
                <c:pt idx="58609">
                  <c:v>44152.447916666664</c:v>
                </c:pt>
                <c:pt idx="58610">
                  <c:v>44152.46875</c:v>
                </c:pt>
                <c:pt idx="58611">
                  <c:v>44152.489583333336</c:v>
                </c:pt>
                <c:pt idx="58612">
                  <c:v>44152.510416666664</c:v>
                </c:pt>
                <c:pt idx="58613">
                  <c:v>44152.53125</c:v>
                </c:pt>
                <c:pt idx="58614">
                  <c:v>44152.552083333336</c:v>
                </c:pt>
                <c:pt idx="58615">
                  <c:v>44152.572916666664</c:v>
                </c:pt>
                <c:pt idx="58616">
                  <c:v>44152.59375</c:v>
                </c:pt>
                <c:pt idx="58617">
                  <c:v>44152.614583333336</c:v>
                </c:pt>
                <c:pt idx="58618">
                  <c:v>44152.635416666664</c:v>
                </c:pt>
                <c:pt idx="58619">
                  <c:v>44152.65625</c:v>
                </c:pt>
                <c:pt idx="58620">
                  <c:v>44152.677083333336</c:v>
                </c:pt>
                <c:pt idx="58621">
                  <c:v>44152.697916666664</c:v>
                </c:pt>
                <c:pt idx="58622">
                  <c:v>44152.71875</c:v>
                </c:pt>
                <c:pt idx="58623">
                  <c:v>44152.739583333336</c:v>
                </c:pt>
                <c:pt idx="58624">
                  <c:v>44152.760416666664</c:v>
                </c:pt>
                <c:pt idx="58625">
                  <c:v>44152.78125</c:v>
                </c:pt>
                <c:pt idx="58626">
                  <c:v>44152.802083333336</c:v>
                </c:pt>
                <c:pt idx="58627">
                  <c:v>44152.822916666664</c:v>
                </c:pt>
                <c:pt idx="58628">
                  <c:v>44152.84375</c:v>
                </c:pt>
                <c:pt idx="58629">
                  <c:v>44152.864583333336</c:v>
                </c:pt>
                <c:pt idx="58630">
                  <c:v>44152.885416666664</c:v>
                </c:pt>
                <c:pt idx="58631">
                  <c:v>44152.90625</c:v>
                </c:pt>
                <c:pt idx="58632">
                  <c:v>44152.927083333336</c:v>
                </c:pt>
                <c:pt idx="58633">
                  <c:v>44152.947916666664</c:v>
                </c:pt>
                <c:pt idx="58634">
                  <c:v>44152.96875</c:v>
                </c:pt>
                <c:pt idx="58635">
                  <c:v>44152.989583333336</c:v>
                </c:pt>
                <c:pt idx="58636">
                  <c:v>44153.010416666664</c:v>
                </c:pt>
                <c:pt idx="58637">
                  <c:v>44153.03125</c:v>
                </c:pt>
                <c:pt idx="58638">
                  <c:v>44153.052083333336</c:v>
                </c:pt>
                <c:pt idx="58639">
                  <c:v>44153.072916666664</c:v>
                </c:pt>
                <c:pt idx="58640">
                  <c:v>44153.09375</c:v>
                </c:pt>
                <c:pt idx="58641">
                  <c:v>44153.114583333336</c:v>
                </c:pt>
                <c:pt idx="58642">
                  <c:v>44153.135416666664</c:v>
                </c:pt>
                <c:pt idx="58643">
                  <c:v>44153.15625</c:v>
                </c:pt>
                <c:pt idx="58644">
                  <c:v>44153.177083333336</c:v>
                </c:pt>
                <c:pt idx="58645">
                  <c:v>44153.197916666664</c:v>
                </c:pt>
                <c:pt idx="58646">
                  <c:v>44153.21875</c:v>
                </c:pt>
                <c:pt idx="58647">
                  <c:v>44153.239583333336</c:v>
                </c:pt>
                <c:pt idx="58648">
                  <c:v>44153.260416666664</c:v>
                </c:pt>
                <c:pt idx="58649">
                  <c:v>44153.28125</c:v>
                </c:pt>
                <c:pt idx="58650">
                  <c:v>44153.302083333336</c:v>
                </c:pt>
                <c:pt idx="58651">
                  <c:v>44153.322916666664</c:v>
                </c:pt>
                <c:pt idx="58652">
                  <c:v>44153.34375</c:v>
                </c:pt>
                <c:pt idx="58653">
                  <c:v>44153.364583333336</c:v>
                </c:pt>
                <c:pt idx="58654">
                  <c:v>44153.385416666664</c:v>
                </c:pt>
                <c:pt idx="58655">
                  <c:v>44153.40625</c:v>
                </c:pt>
                <c:pt idx="58656">
                  <c:v>44153.427083333336</c:v>
                </c:pt>
                <c:pt idx="58657">
                  <c:v>44153.447916666664</c:v>
                </c:pt>
                <c:pt idx="58658">
                  <c:v>44153.46875</c:v>
                </c:pt>
                <c:pt idx="58659">
                  <c:v>44153.489583333336</c:v>
                </c:pt>
                <c:pt idx="58660">
                  <c:v>44153.510416666664</c:v>
                </c:pt>
                <c:pt idx="58661">
                  <c:v>44153.53125</c:v>
                </c:pt>
                <c:pt idx="58662">
                  <c:v>44153.552083333336</c:v>
                </c:pt>
                <c:pt idx="58663">
                  <c:v>44153.572916666664</c:v>
                </c:pt>
                <c:pt idx="58664">
                  <c:v>44153.59375</c:v>
                </c:pt>
                <c:pt idx="58665">
                  <c:v>44153.614583333336</c:v>
                </c:pt>
                <c:pt idx="58666">
                  <c:v>44153.635416666664</c:v>
                </c:pt>
                <c:pt idx="58667">
                  <c:v>44153.65625</c:v>
                </c:pt>
                <c:pt idx="58668">
                  <c:v>44153.677083333336</c:v>
                </c:pt>
                <c:pt idx="58669">
                  <c:v>44153.697916666664</c:v>
                </c:pt>
                <c:pt idx="58670">
                  <c:v>44153.71875</c:v>
                </c:pt>
                <c:pt idx="58671">
                  <c:v>44153.739583333336</c:v>
                </c:pt>
                <c:pt idx="58672">
                  <c:v>44153.760416666664</c:v>
                </c:pt>
                <c:pt idx="58673">
                  <c:v>44153.78125</c:v>
                </c:pt>
                <c:pt idx="58674">
                  <c:v>44153.802083333336</c:v>
                </c:pt>
                <c:pt idx="58675">
                  <c:v>44153.822916666664</c:v>
                </c:pt>
                <c:pt idx="58676">
                  <c:v>44153.84375</c:v>
                </c:pt>
                <c:pt idx="58677">
                  <c:v>44153.864583333336</c:v>
                </c:pt>
                <c:pt idx="58678">
                  <c:v>44153.885416666664</c:v>
                </c:pt>
                <c:pt idx="58679">
                  <c:v>44153.90625</c:v>
                </c:pt>
                <c:pt idx="58680">
                  <c:v>44153.927083333336</c:v>
                </c:pt>
                <c:pt idx="58681">
                  <c:v>44153.947916666664</c:v>
                </c:pt>
                <c:pt idx="58682">
                  <c:v>44153.96875</c:v>
                </c:pt>
                <c:pt idx="58683">
                  <c:v>44153.989583333336</c:v>
                </c:pt>
                <c:pt idx="58684">
                  <c:v>44154.010416666664</c:v>
                </c:pt>
                <c:pt idx="58685">
                  <c:v>44154.03125</c:v>
                </c:pt>
                <c:pt idx="58686">
                  <c:v>44154.052083333336</c:v>
                </c:pt>
                <c:pt idx="58687">
                  <c:v>44154.072916666664</c:v>
                </c:pt>
                <c:pt idx="58688">
                  <c:v>44154.09375</c:v>
                </c:pt>
                <c:pt idx="58689">
                  <c:v>44154.114583333336</c:v>
                </c:pt>
                <c:pt idx="58690">
                  <c:v>44154.135416666664</c:v>
                </c:pt>
                <c:pt idx="58691">
                  <c:v>44154.15625</c:v>
                </c:pt>
                <c:pt idx="58692">
                  <c:v>44154.177083333336</c:v>
                </c:pt>
                <c:pt idx="58693">
                  <c:v>44154.197916666664</c:v>
                </c:pt>
                <c:pt idx="58694">
                  <c:v>44154.21875</c:v>
                </c:pt>
                <c:pt idx="58695">
                  <c:v>44154.239583333336</c:v>
                </c:pt>
                <c:pt idx="58696">
                  <c:v>44154.260416666664</c:v>
                </c:pt>
                <c:pt idx="58697">
                  <c:v>44154.28125</c:v>
                </c:pt>
                <c:pt idx="58698">
                  <c:v>44154.302083333336</c:v>
                </c:pt>
                <c:pt idx="58699">
                  <c:v>44154.322916666664</c:v>
                </c:pt>
                <c:pt idx="58700">
                  <c:v>44154.34375</c:v>
                </c:pt>
                <c:pt idx="58701">
                  <c:v>44154.364583333336</c:v>
                </c:pt>
                <c:pt idx="58702">
                  <c:v>44154.385416666664</c:v>
                </c:pt>
                <c:pt idx="58703">
                  <c:v>44154.40625</c:v>
                </c:pt>
                <c:pt idx="58704">
                  <c:v>44154.427083333336</c:v>
                </c:pt>
                <c:pt idx="58705">
                  <c:v>44154.447916666664</c:v>
                </c:pt>
                <c:pt idx="58706">
                  <c:v>44154.46875</c:v>
                </c:pt>
                <c:pt idx="58707">
                  <c:v>44154.489583333336</c:v>
                </c:pt>
                <c:pt idx="58708">
                  <c:v>44154.510416666664</c:v>
                </c:pt>
                <c:pt idx="58709">
                  <c:v>44154.53125</c:v>
                </c:pt>
                <c:pt idx="58710">
                  <c:v>44154.552083333336</c:v>
                </c:pt>
                <c:pt idx="58711">
                  <c:v>44154.572916666664</c:v>
                </c:pt>
                <c:pt idx="58712">
                  <c:v>44154.59375</c:v>
                </c:pt>
                <c:pt idx="58713">
                  <c:v>44154.614583333336</c:v>
                </c:pt>
                <c:pt idx="58714">
                  <c:v>44154.635416666664</c:v>
                </c:pt>
                <c:pt idx="58715">
                  <c:v>44154.65625</c:v>
                </c:pt>
                <c:pt idx="58716">
                  <c:v>44154.677083333336</c:v>
                </c:pt>
                <c:pt idx="58717">
                  <c:v>44154.697916666664</c:v>
                </c:pt>
                <c:pt idx="58718">
                  <c:v>44154.71875</c:v>
                </c:pt>
                <c:pt idx="58719">
                  <c:v>44154.739583333336</c:v>
                </c:pt>
                <c:pt idx="58720">
                  <c:v>44154.760416666664</c:v>
                </c:pt>
                <c:pt idx="58721">
                  <c:v>44154.78125</c:v>
                </c:pt>
                <c:pt idx="58722">
                  <c:v>44154.802083333336</c:v>
                </c:pt>
                <c:pt idx="58723">
                  <c:v>44154.822916666664</c:v>
                </c:pt>
                <c:pt idx="58724">
                  <c:v>44154.84375</c:v>
                </c:pt>
                <c:pt idx="58725">
                  <c:v>44154.864583333336</c:v>
                </c:pt>
                <c:pt idx="58726">
                  <c:v>44154.885416666664</c:v>
                </c:pt>
                <c:pt idx="58727">
                  <c:v>44154.90625</c:v>
                </c:pt>
                <c:pt idx="58728">
                  <c:v>44154.927083333336</c:v>
                </c:pt>
                <c:pt idx="58729">
                  <c:v>44154.947916666664</c:v>
                </c:pt>
                <c:pt idx="58730">
                  <c:v>44154.96875</c:v>
                </c:pt>
                <c:pt idx="58731">
                  <c:v>44154.989583333336</c:v>
                </c:pt>
                <c:pt idx="58732">
                  <c:v>44155.010416666664</c:v>
                </c:pt>
                <c:pt idx="58733">
                  <c:v>44155.03125</c:v>
                </c:pt>
                <c:pt idx="58734">
                  <c:v>44155.052083333336</c:v>
                </c:pt>
                <c:pt idx="58735">
                  <c:v>44155.072916666664</c:v>
                </c:pt>
                <c:pt idx="58736">
                  <c:v>44155.09375</c:v>
                </c:pt>
                <c:pt idx="58737">
                  <c:v>44155.114583333336</c:v>
                </c:pt>
                <c:pt idx="58738">
                  <c:v>44155.135416666664</c:v>
                </c:pt>
                <c:pt idx="58739">
                  <c:v>44155.15625</c:v>
                </c:pt>
                <c:pt idx="58740">
                  <c:v>44155.177083333336</c:v>
                </c:pt>
                <c:pt idx="58741">
                  <c:v>44155.197916666664</c:v>
                </c:pt>
                <c:pt idx="58742">
                  <c:v>44155.21875</c:v>
                </c:pt>
                <c:pt idx="58743">
                  <c:v>44155.239583333336</c:v>
                </c:pt>
                <c:pt idx="58744">
                  <c:v>44155.260416666664</c:v>
                </c:pt>
                <c:pt idx="58745">
                  <c:v>44155.28125</c:v>
                </c:pt>
                <c:pt idx="58746">
                  <c:v>44155.302083333336</c:v>
                </c:pt>
                <c:pt idx="58747">
                  <c:v>44155.322916666664</c:v>
                </c:pt>
                <c:pt idx="58748">
                  <c:v>44155.34375</c:v>
                </c:pt>
                <c:pt idx="58749">
                  <c:v>44155.364583333336</c:v>
                </c:pt>
                <c:pt idx="58750">
                  <c:v>44155.385416666664</c:v>
                </c:pt>
                <c:pt idx="58751">
                  <c:v>44155.40625</c:v>
                </c:pt>
                <c:pt idx="58752">
                  <c:v>44155.427083333336</c:v>
                </c:pt>
                <c:pt idx="58753">
                  <c:v>44155.447916666664</c:v>
                </c:pt>
                <c:pt idx="58754">
                  <c:v>44155.46875</c:v>
                </c:pt>
                <c:pt idx="58755">
                  <c:v>44155.489583333336</c:v>
                </c:pt>
                <c:pt idx="58756">
                  <c:v>44155.510416666664</c:v>
                </c:pt>
                <c:pt idx="58757">
                  <c:v>44155.53125</c:v>
                </c:pt>
                <c:pt idx="58758">
                  <c:v>44155.552083333336</c:v>
                </c:pt>
                <c:pt idx="58759">
                  <c:v>44155.572916666664</c:v>
                </c:pt>
                <c:pt idx="58760">
                  <c:v>44155.59375</c:v>
                </c:pt>
                <c:pt idx="58761">
                  <c:v>44155.614583333336</c:v>
                </c:pt>
                <c:pt idx="58762">
                  <c:v>44155.635416666664</c:v>
                </c:pt>
                <c:pt idx="58763">
                  <c:v>44155.65625</c:v>
                </c:pt>
                <c:pt idx="58764">
                  <c:v>44155.677083333336</c:v>
                </c:pt>
                <c:pt idx="58765">
                  <c:v>44155.697916666664</c:v>
                </c:pt>
                <c:pt idx="58766">
                  <c:v>44155.71875</c:v>
                </c:pt>
                <c:pt idx="58767">
                  <c:v>44155.739583333336</c:v>
                </c:pt>
                <c:pt idx="58768">
                  <c:v>44155.760416666664</c:v>
                </c:pt>
                <c:pt idx="58769">
                  <c:v>44155.78125</c:v>
                </c:pt>
                <c:pt idx="58770">
                  <c:v>44155.802083333336</c:v>
                </c:pt>
                <c:pt idx="58771">
                  <c:v>44155.822916666664</c:v>
                </c:pt>
                <c:pt idx="58772">
                  <c:v>44155.84375</c:v>
                </c:pt>
                <c:pt idx="58773">
                  <c:v>44155.864583333336</c:v>
                </c:pt>
                <c:pt idx="58774">
                  <c:v>44155.885416666664</c:v>
                </c:pt>
                <c:pt idx="58775">
                  <c:v>44155.90625</c:v>
                </c:pt>
                <c:pt idx="58776">
                  <c:v>44155.927083333336</c:v>
                </c:pt>
                <c:pt idx="58777">
                  <c:v>44155.947916666664</c:v>
                </c:pt>
                <c:pt idx="58778">
                  <c:v>44155.96875</c:v>
                </c:pt>
                <c:pt idx="58779">
                  <c:v>44155.989583333336</c:v>
                </c:pt>
                <c:pt idx="58780">
                  <c:v>44156.010416666664</c:v>
                </c:pt>
                <c:pt idx="58781">
                  <c:v>44156.03125</c:v>
                </c:pt>
                <c:pt idx="58782">
                  <c:v>44156.052083333336</c:v>
                </c:pt>
                <c:pt idx="58783">
                  <c:v>44156.072916666664</c:v>
                </c:pt>
                <c:pt idx="58784">
                  <c:v>44156.09375</c:v>
                </c:pt>
                <c:pt idx="58785">
                  <c:v>44156.114583333336</c:v>
                </c:pt>
                <c:pt idx="58786">
                  <c:v>44156.135416666664</c:v>
                </c:pt>
                <c:pt idx="58787">
                  <c:v>44156.15625</c:v>
                </c:pt>
                <c:pt idx="58788">
                  <c:v>44156.177083333336</c:v>
                </c:pt>
                <c:pt idx="58789">
                  <c:v>44156.197916666664</c:v>
                </c:pt>
                <c:pt idx="58790">
                  <c:v>44156.21875</c:v>
                </c:pt>
                <c:pt idx="58791">
                  <c:v>44156.239583333336</c:v>
                </c:pt>
                <c:pt idx="58792">
                  <c:v>44156.260416666664</c:v>
                </c:pt>
                <c:pt idx="58793">
                  <c:v>44156.28125</c:v>
                </c:pt>
                <c:pt idx="58794">
                  <c:v>44156.302083333336</c:v>
                </c:pt>
                <c:pt idx="58795">
                  <c:v>44156.322916666664</c:v>
                </c:pt>
                <c:pt idx="58796">
                  <c:v>44156.34375</c:v>
                </c:pt>
                <c:pt idx="58797">
                  <c:v>44156.364583333336</c:v>
                </c:pt>
                <c:pt idx="58798">
                  <c:v>44156.385416666664</c:v>
                </c:pt>
                <c:pt idx="58799">
                  <c:v>44156.40625</c:v>
                </c:pt>
                <c:pt idx="58800">
                  <c:v>44156.427083333336</c:v>
                </c:pt>
                <c:pt idx="58801">
                  <c:v>44156.447916666664</c:v>
                </c:pt>
                <c:pt idx="58802">
                  <c:v>44156.46875</c:v>
                </c:pt>
                <c:pt idx="58803">
                  <c:v>44156.489583333336</c:v>
                </c:pt>
                <c:pt idx="58804">
                  <c:v>44156.510416666664</c:v>
                </c:pt>
                <c:pt idx="58805">
                  <c:v>44156.53125</c:v>
                </c:pt>
                <c:pt idx="58806">
                  <c:v>44156.552083333336</c:v>
                </c:pt>
                <c:pt idx="58807">
                  <c:v>44156.572916666664</c:v>
                </c:pt>
                <c:pt idx="58808">
                  <c:v>44156.59375</c:v>
                </c:pt>
                <c:pt idx="58809">
                  <c:v>44156.614583333336</c:v>
                </c:pt>
                <c:pt idx="58810">
                  <c:v>44156.635416666664</c:v>
                </c:pt>
                <c:pt idx="58811">
                  <c:v>44156.65625</c:v>
                </c:pt>
                <c:pt idx="58812">
                  <c:v>44156.677083333336</c:v>
                </c:pt>
                <c:pt idx="58813">
                  <c:v>44156.697916666664</c:v>
                </c:pt>
                <c:pt idx="58814">
                  <c:v>44156.71875</c:v>
                </c:pt>
                <c:pt idx="58815">
                  <c:v>44156.739583333336</c:v>
                </c:pt>
                <c:pt idx="58816">
                  <c:v>44156.760416666664</c:v>
                </c:pt>
                <c:pt idx="58817">
                  <c:v>44156.78125</c:v>
                </c:pt>
                <c:pt idx="58818">
                  <c:v>44156.802083333336</c:v>
                </c:pt>
                <c:pt idx="58819">
                  <c:v>44156.822916666664</c:v>
                </c:pt>
                <c:pt idx="58820">
                  <c:v>44156.84375</c:v>
                </c:pt>
                <c:pt idx="58821">
                  <c:v>44156.864583333336</c:v>
                </c:pt>
                <c:pt idx="58822">
                  <c:v>44156.885416666664</c:v>
                </c:pt>
                <c:pt idx="58823">
                  <c:v>44156.90625</c:v>
                </c:pt>
                <c:pt idx="58824">
                  <c:v>44156.927083333336</c:v>
                </c:pt>
                <c:pt idx="58825">
                  <c:v>44156.947916666664</c:v>
                </c:pt>
                <c:pt idx="58826">
                  <c:v>44156.96875</c:v>
                </c:pt>
                <c:pt idx="58827">
                  <c:v>44156.989583333336</c:v>
                </c:pt>
                <c:pt idx="58828">
                  <c:v>44157.010416666664</c:v>
                </c:pt>
                <c:pt idx="58829">
                  <c:v>44157.03125</c:v>
                </c:pt>
                <c:pt idx="58830">
                  <c:v>44157.052083333336</c:v>
                </c:pt>
                <c:pt idx="58831">
                  <c:v>44157.072916666664</c:v>
                </c:pt>
                <c:pt idx="58832">
                  <c:v>44157.09375</c:v>
                </c:pt>
                <c:pt idx="58833">
                  <c:v>44157.114583333336</c:v>
                </c:pt>
                <c:pt idx="58834">
                  <c:v>44157.135416666664</c:v>
                </c:pt>
                <c:pt idx="58835">
                  <c:v>44157.15625</c:v>
                </c:pt>
                <c:pt idx="58836">
                  <c:v>44157.177083333336</c:v>
                </c:pt>
                <c:pt idx="58837">
                  <c:v>44157.197916666664</c:v>
                </c:pt>
                <c:pt idx="58838">
                  <c:v>44157.21875</c:v>
                </c:pt>
                <c:pt idx="58839">
                  <c:v>44157.239583333336</c:v>
                </c:pt>
                <c:pt idx="58840">
                  <c:v>44157.260416666664</c:v>
                </c:pt>
                <c:pt idx="58841">
                  <c:v>44157.28125</c:v>
                </c:pt>
                <c:pt idx="58842">
                  <c:v>44157.302083333336</c:v>
                </c:pt>
                <c:pt idx="58843">
                  <c:v>44157.322916666664</c:v>
                </c:pt>
                <c:pt idx="58844">
                  <c:v>44157.34375</c:v>
                </c:pt>
                <c:pt idx="58845">
                  <c:v>44157.364583333336</c:v>
                </c:pt>
                <c:pt idx="58846">
                  <c:v>44157.385416666664</c:v>
                </c:pt>
                <c:pt idx="58847">
                  <c:v>44157.40625</c:v>
                </c:pt>
                <c:pt idx="58848">
                  <c:v>44157.427083333336</c:v>
                </c:pt>
                <c:pt idx="58849">
                  <c:v>44157.447916666664</c:v>
                </c:pt>
                <c:pt idx="58850">
                  <c:v>44157.46875</c:v>
                </c:pt>
                <c:pt idx="58851">
                  <c:v>44157.489583333336</c:v>
                </c:pt>
                <c:pt idx="58852">
                  <c:v>44157.510416666664</c:v>
                </c:pt>
                <c:pt idx="58853">
                  <c:v>44157.53125</c:v>
                </c:pt>
                <c:pt idx="58854">
                  <c:v>44157.552083333336</c:v>
                </c:pt>
                <c:pt idx="58855">
                  <c:v>44157.572916666664</c:v>
                </c:pt>
                <c:pt idx="58856">
                  <c:v>44157.59375</c:v>
                </c:pt>
                <c:pt idx="58857">
                  <c:v>44157.614583333336</c:v>
                </c:pt>
                <c:pt idx="58858">
                  <c:v>44157.635416666664</c:v>
                </c:pt>
                <c:pt idx="58859">
                  <c:v>44157.65625</c:v>
                </c:pt>
                <c:pt idx="58860">
                  <c:v>44157.677083333336</c:v>
                </c:pt>
                <c:pt idx="58861">
                  <c:v>44157.697916666664</c:v>
                </c:pt>
                <c:pt idx="58862">
                  <c:v>44157.71875</c:v>
                </c:pt>
                <c:pt idx="58863">
                  <c:v>44157.739583333336</c:v>
                </c:pt>
                <c:pt idx="58864">
                  <c:v>44157.760416666664</c:v>
                </c:pt>
                <c:pt idx="58865">
                  <c:v>44157.78125</c:v>
                </c:pt>
                <c:pt idx="58866">
                  <c:v>44157.802083333336</c:v>
                </c:pt>
                <c:pt idx="58867">
                  <c:v>44157.822916666664</c:v>
                </c:pt>
                <c:pt idx="58868">
                  <c:v>44157.84375</c:v>
                </c:pt>
                <c:pt idx="58869">
                  <c:v>44157.864583333336</c:v>
                </c:pt>
                <c:pt idx="58870">
                  <c:v>44157.885416666664</c:v>
                </c:pt>
                <c:pt idx="58871">
                  <c:v>44157.90625</c:v>
                </c:pt>
                <c:pt idx="58872">
                  <c:v>44157.927083333336</c:v>
                </c:pt>
                <c:pt idx="58873">
                  <c:v>44157.947916666664</c:v>
                </c:pt>
                <c:pt idx="58874">
                  <c:v>44157.96875</c:v>
                </c:pt>
                <c:pt idx="58875">
                  <c:v>44157.989583333336</c:v>
                </c:pt>
                <c:pt idx="58876">
                  <c:v>44158.010416666664</c:v>
                </c:pt>
                <c:pt idx="58877">
                  <c:v>44158.03125</c:v>
                </c:pt>
                <c:pt idx="58878">
                  <c:v>44158.052083333336</c:v>
                </c:pt>
                <c:pt idx="58879">
                  <c:v>44158.072916666664</c:v>
                </c:pt>
                <c:pt idx="58880">
                  <c:v>44158.09375</c:v>
                </c:pt>
                <c:pt idx="58881">
                  <c:v>44158.114583333336</c:v>
                </c:pt>
                <c:pt idx="58882">
                  <c:v>44158.135416666664</c:v>
                </c:pt>
                <c:pt idx="58883">
                  <c:v>44158.15625</c:v>
                </c:pt>
                <c:pt idx="58884">
                  <c:v>44158.177083333336</c:v>
                </c:pt>
                <c:pt idx="58885">
                  <c:v>44158.197916666664</c:v>
                </c:pt>
                <c:pt idx="58886">
                  <c:v>44158.21875</c:v>
                </c:pt>
                <c:pt idx="58887">
                  <c:v>44158.239583333336</c:v>
                </c:pt>
                <c:pt idx="58888">
                  <c:v>44158.260416666664</c:v>
                </c:pt>
                <c:pt idx="58889">
                  <c:v>44158.28125</c:v>
                </c:pt>
                <c:pt idx="58890">
                  <c:v>44158.302083333336</c:v>
                </c:pt>
                <c:pt idx="58891">
                  <c:v>44158.322916666664</c:v>
                </c:pt>
                <c:pt idx="58892">
                  <c:v>44158.34375</c:v>
                </c:pt>
                <c:pt idx="58893">
                  <c:v>44158.364583333336</c:v>
                </c:pt>
                <c:pt idx="58894">
                  <c:v>44158.385416666664</c:v>
                </c:pt>
                <c:pt idx="58895">
                  <c:v>44158.40625</c:v>
                </c:pt>
                <c:pt idx="58896">
                  <c:v>44158.427083333336</c:v>
                </c:pt>
                <c:pt idx="58897">
                  <c:v>44158.447916666664</c:v>
                </c:pt>
                <c:pt idx="58898">
                  <c:v>44158.46875</c:v>
                </c:pt>
                <c:pt idx="58899">
                  <c:v>44158.489583333336</c:v>
                </c:pt>
                <c:pt idx="58900">
                  <c:v>44158.510416666664</c:v>
                </c:pt>
                <c:pt idx="58901">
                  <c:v>44158.53125</c:v>
                </c:pt>
                <c:pt idx="58902">
                  <c:v>44158.552083333336</c:v>
                </c:pt>
                <c:pt idx="58903">
                  <c:v>44158.572916666664</c:v>
                </c:pt>
                <c:pt idx="58904">
                  <c:v>44158.59375</c:v>
                </c:pt>
                <c:pt idx="58905">
                  <c:v>44158.614583333336</c:v>
                </c:pt>
                <c:pt idx="58906">
                  <c:v>44158.635416666664</c:v>
                </c:pt>
                <c:pt idx="58907">
                  <c:v>44158.65625</c:v>
                </c:pt>
                <c:pt idx="58908">
                  <c:v>44158.677083333336</c:v>
                </c:pt>
                <c:pt idx="58909">
                  <c:v>44158.697916666664</c:v>
                </c:pt>
                <c:pt idx="58910">
                  <c:v>44158.71875</c:v>
                </c:pt>
                <c:pt idx="58911">
                  <c:v>44158.739583333336</c:v>
                </c:pt>
                <c:pt idx="58912">
                  <c:v>44158.760416666664</c:v>
                </c:pt>
                <c:pt idx="58913">
                  <c:v>44158.78125</c:v>
                </c:pt>
                <c:pt idx="58914">
                  <c:v>44158.802083333336</c:v>
                </c:pt>
                <c:pt idx="58915">
                  <c:v>44158.822916666664</c:v>
                </c:pt>
                <c:pt idx="58916">
                  <c:v>44158.84375</c:v>
                </c:pt>
                <c:pt idx="58917">
                  <c:v>44158.864583333336</c:v>
                </c:pt>
                <c:pt idx="58918">
                  <c:v>44158.885416666664</c:v>
                </c:pt>
                <c:pt idx="58919">
                  <c:v>44158.90625</c:v>
                </c:pt>
                <c:pt idx="58920">
                  <c:v>44158.927083333336</c:v>
                </c:pt>
                <c:pt idx="58921">
                  <c:v>44158.947916666664</c:v>
                </c:pt>
                <c:pt idx="58922">
                  <c:v>44158.96875</c:v>
                </c:pt>
                <c:pt idx="58923">
                  <c:v>44158.989583333336</c:v>
                </c:pt>
                <c:pt idx="58924">
                  <c:v>44159.010416666664</c:v>
                </c:pt>
                <c:pt idx="58925">
                  <c:v>44159.03125</c:v>
                </c:pt>
                <c:pt idx="58926">
                  <c:v>44159.052083333336</c:v>
                </c:pt>
                <c:pt idx="58927">
                  <c:v>44159.072916666664</c:v>
                </c:pt>
                <c:pt idx="58928">
                  <c:v>44159.09375</c:v>
                </c:pt>
                <c:pt idx="58929">
                  <c:v>44159.114583333336</c:v>
                </c:pt>
                <c:pt idx="58930">
                  <c:v>44159.135416666664</c:v>
                </c:pt>
                <c:pt idx="58931">
                  <c:v>44159.15625</c:v>
                </c:pt>
                <c:pt idx="58932">
                  <c:v>44159.177083333336</c:v>
                </c:pt>
                <c:pt idx="58933">
                  <c:v>44159.197916666664</c:v>
                </c:pt>
                <c:pt idx="58934">
                  <c:v>44159.21875</c:v>
                </c:pt>
                <c:pt idx="58935">
                  <c:v>44159.239583333336</c:v>
                </c:pt>
                <c:pt idx="58936">
                  <c:v>44159.260416666664</c:v>
                </c:pt>
                <c:pt idx="58937">
                  <c:v>44159.28125</c:v>
                </c:pt>
                <c:pt idx="58938">
                  <c:v>44159.302083333336</c:v>
                </c:pt>
                <c:pt idx="58939">
                  <c:v>44159.322916666664</c:v>
                </c:pt>
                <c:pt idx="58940">
                  <c:v>44159.34375</c:v>
                </c:pt>
                <c:pt idx="58941">
                  <c:v>44159.364583333336</c:v>
                </c:pt>
                <c:pt idx="58942">
                  <c:v>44159.385416666664</c:v>
                </c:pt>
                <c:pt idx="58943">
                  <c:v>44159.40625</c:v>
                </c:pt>
                <c:pt idx="58944">
                  <c:v>44159.427083333336</c:v>
                </c:pt>
                <c:pt idx="58945">
                  <c:v>44159.447916666664</c:v>
                </c:pt>
                <c:pt idx="58946">
                  <c:v>44159.46875</c:v>
                </c:pt>
                <c:pt idx="58947">
                  <c:v>44159.489583333336</c:v>
                </c:pt>
                <c:pt idx="58948">
                  <c:v>44159.510416666664</c:v>
                </c:pt>
                <c:pt idx="58949">
                  <c:v>44159.53125</c:v>
                </c:pt>
                <c:pt idx="58950">
                  <c:v>44159.552083333336</c:v>
                </c:pt>
                <c:pt idx="58951">
                  <c:v>44159.572916666664</c:v>
                </c:pt>
                <c:pt idx="58952">
                  <c:v>44159.59375</c:v>
                </c:pt>
                <c:pt idx="58953">
                  <c:v>44159.614583333336</c:v>
                </c:pt>
                <c:pt idx="58954">
                  <c:v>44159.635416666664</c:v>
                </c:pt>
                <c:pt idx="58955">
                  <c:v>44159.65625</c:v>
                </c:pt>
                <c:pt idx="58956">
                  <c:v>44159.677083333336</c:v>
                </c:pt>
                <c:pt idx="58957">
                  <c:v>44159.697916666664</c:v>
                </c:pt>
                <c:pt idx="58958">
                  <c:v>44159.71875</c:v>
                </c:pt>
                <c:pt idx="58959">
                  <c:v>44159.739583333336</c:v>
                </c:pt>
                <c:pt idx="58960">
                  <c:v>44159.760416666664</c:v>
                </c:pt>
                <c:pt idx="58961">
                  <c:v>44159.78125</c:v>
                </c:pt>
                <c:pt idx="58962">
                  <c:v>44159.802083333336</c:v>
                </c:pt>
                <c:pt idx="58963">
                  <c:v>44159.822916666664</c:v>
                </c:pt>
                <c:pt idx="58964">
                  <c:v>44159.84375</c:v>
                </c:pt>
                <c:pt idx="58965">
                  <c:v>44159.864583333336</c:v>
                </c:pt>
                <c:pt idx="58966">
                  <c:v>44159.885416666664</c:v>
                </c:pt>
                <c:pt idx="58967">
                  <c:v>44159.90625</c:v>
                </c:pt>
                <c:pt idx="58968">
                  <c:v>44159.927083333336</c:v>
                </c:pt>
                <c:pt idx="58969">
                  <c:v>44159.947916666664</c:v>
                </c:pt>
                <c:pt idx="58970">
                  <c:v>44159.96875</c:v>
                </c:pt>
                <c:pt idx="58971">
                  <c:v>44159.989583333336</c:v>
                </c:pt>
                <c:pt idx="58972">
                  <c:v>44160.010416666664</c:v>
                </c:pt>
                <c:pt idx="58973">
                  <c:v>44160.03125</c:v>
                </c:pt>
                <c:pt idx="58974">
                  <c:v>44160.052083333336</c:v>
                </c:pt>
                <c:pt idx="58975">
                  <c:v>44160.072916666664</c:v>
                </c:pt>
                <c:pt idx="58976">
                  <c:v>44160.09375</c:v>
                </c:pt>
                <c:pt idx="58977">
                  <c:v>44160.114583333336</c:v>
                </c:pt>
                <c:pt idx="58978">
                  <c:v>44160.135416666664</c:v>
                </c:pt>
                <c:pt idx="58979">
                  <c:v>44160.15625</c:v>
                </c:pt>
                <c:pt idx="58980">
                  <c:v>44160.177083333336</c:v>
                </c:pt>
                <c:pt idx="58981">
                  <c:v>44160.197916666664</c:v>
                </c:pt>
                <c:pt idx="58982">
                  <c:v>44160.21875</c:v>
                </c:pt>
                <c:pt idx="58983">
                  <c:v>44160.239583333336</c:v>
                </c:pt>
                <c:pt idx="58984">
                  <c:v>44160.260416666664</c:v>
                </c:pt>
                <c:pt idx="58985">
                  <c:v>44160.28125</c:v>
                </c:pt>
                <c:pt idx="58986">
                  <c:v>44160.302083333336</c:v>
                </c:pt>
                <c:pt idx="58987">
                  <c:v>44160.322916666664</c:v>
                </c:pt>
                <c:pt idx="58988">
                  <c:v>44160.34375</c:v>
                </c:pt>
                <c:pt idx="58989">
                  <c:v>44160.364583333336</c:v>
                </c:pt>
                <c:pt idx="58990">
                  <c:v>44160.385416666664</c:v>
                </c:pt>
                <c:pt idx="58991">
                  <c:v>44160.40625</c:v>
                </c:pt>
                <c:pt idx="58992">
                  <c:v>44160.427083333336</c:v>
                </c:pt>
                <c:pt idx="58993">
                  <c:v>44160.447916666664</c:v>
                </c:pt>
                <c:pt idx="58994">
                  <c:v>44160.46875</c:v>
                </c:pt>
                <c:pt idx="58995">
                  <c:v>44160.489583333336</c:v>
                </c:pt>
                <c:pt idx="58996">
                  <c:v>44160.510416666664</c:v>
                </c:pt>
                <c:pt idx="58997">
                  <c:v>44160.53125</c:v>
                </c:pt>
                <c:pt idx="58998">
                  <c:v>44160.552083333336</c:v>
                </c:pt>
                <c:pt idx="58999">
                  <c:v>44160.572916666664</c:v>
                </c:pt>
                <c:pt idx="59000">
                  <c:v>44160.59375</c:v>
                </c:pt>
                <c:pt idx="59001">
                  <c:v>44160.614583333336</c:v>
                </c:pt>
                <c:pt idx="59002">
                  <c:v>44160.635416666664</c:v>
                </c:pt>
                <c:pt idx="59003">
                  <c:v>44160.65625</c:v>
                </c:pt>
                <c:pt idx="59004">
                  <c:v>44160.677083333336</c:v>
                </c:pt>
                <c:pt idx="59005">
                  <c:v>44160.697916666664</c:v>
                </c:pt>
                <c:pt idx="59006">
                  <c:v>44160.71875</c:v>
                </c:pt>
                <c:pt idx="59007">
                  <c:v>44160.739583333336</c:v>
                </c:pt>
                <c:pt idx="59008">
                  <c:v>44160.760416666664</c:v>
                </c:pt>
                <c:pt idx="59009">
                  <c:v>44160.78125</c:v>
                </c:pt>
                <c:pt idx="59010">
                  <c:v>44160.802083333336</c:v>
                </c:pt>
                <c:pt idx="59011">
                  <c:v>44160.822916666664</c:v>
                </c:pt>
                <c:pt idx="59012">
                  <c:v>44160.84375</c:v>
                </c:pt>
                <c:pt idx="59013">
                  <c:v>44160.864583333336</c:v>
                </c:pt>
                <c:pt idx="59014">
                  <c:v>44160.885416666664</c:v>
                </c:pt>
                <c:pt idx="59015">
                  <c:v>44160.90625</c:v>
                </c:pt>
                <c:pt idx="59016">
                  <c:v>44160.927083333336</c:v>
                </c:pt>
                <c:pt idx="59017">
                  <c:v>44160.947916666664</c:v>
                </c:pt>
                <c:pt idx="59018">
                  <c:v>44160.96875</c:v>
                </c:pt>
                <c:pt idx="59019">
                  <c:v>44160.989583333336</c:v>
                </c:pt>
                <c:pt idx="59020">
                  <c:v>44161.010416666664</c:v>
                </c:pt>
                <c:pt idx="59021">
                  <c:v>44161.03125</c:v>
                </c:pt>
                <c:pt idx="59022">
                  <c:v>44161.052083333336</c:v>
                </c:pt>
                <c:pt idx="59023">
                  <c:v>44161.072916666664</c:v>
                </c:pt>
                <c:pt idx="59024">
                  <c:v>44161.09375</c:v>
                </c:pt>
                <c:pt idx="59025">
                  <c:v>44161.114583333336</c:v>
                </c:pt>
                <c:pt idx="59026">
                  <c:v>44161.135416666664</c:v>
                </c:pt>
                <c:pt idx="59027">
                  <c:v>44161.15625</c:v>
                </c:pt>
                <c:pt idx="59028">
                  <c:v>44161.177083333336</c:v>
                </c:pt>
                <c:pt idx="59029">
                  <c:v>44161.197916666664</c:v>
                </c:pt>
                <c:pt idx="59030">
                  <c:v>44161.21875</c:v>
                </c:pt>
                <c:pt idx="59031">
                  <c:v>44161.239583333336</c:v>
                </c:pt>
                <c:pt idx="59032">
                  <c:v>44161.260416666664</c:v>
                </c:pt>
                <c:pt idx="59033">
                  <c:v>44161.28125</c:v>
                </c:pt>
                <c:pt idx="59034">
                  <c:v>44161.302083333336</c:v>
                </c:pt>
                <c:pt idx="59035">
                  <c:v>44161.322916666664</c:v>
                </c:pt>
                <c:pt idx="59036">
                  <c:v>44161.34375</c:v>
                </c:pt>
                <c:pt idx="59037">
                  <c:v>44161.364583333336</c:v>
                </c:pt>
                <c:pt idx="59038">
                  <c:v>44161.385416666664</c:v>
                </c:pt>
                <c:pt idx="59039">
                  <c:v>44161.40625</c:v>
                </c:pt>
                <c:pt idx="59040">
                  <c:v>44161.427083333336</c:v>
                </c:pt>
                <c:pt idx="59041">
                  <c:v>44161.447916666664</c:v>
                </c:pt>
                <c:pt idx="59042">
                  <c:v>44161.46875</c:v>
                </c:pt>
                <c:pt idx="59043">
                  <c:v>44161.489583333336</c:v>
                </c:pt>
                <c:pt idx="59044">
                  <c:v>44161.510416666664</c:v>
                </c:pt>
                <c:pt idx="59045">
                  <c:v>44161.53125</c:v>
                </c:pt>
                <c:pt idx="59046">
                  <c:v>44161.552083333336</c:v>
                </c:pt>
                <c:pt idx="59047">
                  <c:v>44161.572916666664</c:v>
                </c:pt>
                <c:pt idx="59048">
                  <c:v>44161.59375</c:v>
                </c:pt>
                <c:pt idx="59049">
                  <c:v>44161.614583333336</c:v>
                </c:pt>
                <c:pt idx="59050">
                  <c:v>44161.635416666664</c:v>
                </c:pt>
                <c:pt idx="59051">
                  <c:v>44161.65625</c:v>
                </c:pt>
                <c:pt idx="59052">
                  <c:v>44161.677083333336</c:v>
                </c:pt>
                <c:pt idx="59053">
                  <c:v>44161.697916666664</c:v>
                </c:pt>
                <c:pt idx="59054">
                  <c:v>44161.71875</c:v>
                </c:pt>
                <c:pt idx="59055">
                  <c:v>44161.739583333336</c:v>
                </c:pt>
                <c:pt idx="59056">
                  <c:v>44161.760416666664</c:v>
                </c:pt>
                <c:pt idx="59057">
                  <c:v>44161.78125</c:v>
                </c:pt>
                <c:pt idx="59058">
                  <c:v>44161.802083333336</c:v>
                </c:pt>
                <c:pt idx="59059">
                  <c:v>44161.822916666664</c:v>
                </c:pt>
                <c:pt idx="59060">
                  <c:v>44161.84375</c:v>
                </c:pt>
                <c:pt idx="59061">
                  <c:v>44161.864583333336</c:v>
                </c:pt>
                <c:pt idx="59062">
                  <c:v>44161.885416666664</c:v>
                </c:pt>
                <c:pt idx="59063">
                  <c:v>44161.90625</c:v>
                </c:pt>
                <c:pt idx="59064">
                  <c:v>44161.927083333336</c:v>
                </c:pt>
                <c:pt idx="59065">
                  <c:v>44161.947916666664</c:v>
                </c:pt>
                <c:pt idx="59066">
                  <c:v>44161.96875</c:v>
                </c:pt>
                <c:pt idx="59067">
                  <c:v>44161.989583333336</c:v>
                </c:pt>
                <c:pt idx="59068">
                  <c:v>44162.010416666664</c:v>
                </c:pt>
                <c:pt idx="59069">
                  <c:v>44162.03125</c:v>
                </c:pt>
                <c:pt idx="59070">
                  <c:v>44162.052083333336</c:v>
                </c:pt>
                <c:pt idx="59071">
                  <c:v>44162.072916666664</c:v>
                </c:pt>
                <c:pt idx="59072">
                  <c:v>44162.09375</c:v>
                </c:pt>
                <c:pt idx="59073">
                  <c:v>44162.114583333336</c:v>
                </c:pt>
                <c:pt idx="59074">
                  <c:v>44162.135416666664</c:v>
                </c:pt>
                <c:pt idx="59075">
                  <c:v>44162.15625</c:v>
                </c:pt>
                <c:pt idx="59076">
                  <c:v>44162.177083333336</c:v>
                </c:pt>
                <c:pt idx="59077">
                  <c:v>44162.197916666664</c:v>
                </c:pt>
                <c:pt idx="59078">
                  <c:v>44162.21875</c:v>
                </c:pt>
                <c:pt idx="59079">
                  <c:v>44162.239583333336</c:v>
                </c:pt>
                <c:pt idx="59080">
                  <c:v>44162.260416666664</c:v>
                </c:pt>
                <c:pt idx="59081">
                  <c:v>44162.28125</c:v>
                </c:pt>
                <c:pt idx="59082">
                  <c:v>44162.302083333336</c:v>
                </c:pt>
                <c:pt idx="59083">
                  <c:v>44162.322916666664</c:v>
                </c:pt>
                <c:pt idx="59084">
                  <c:v>44162.34375</c:v>
                </c:pt>
                <c:pt idx="59085">
                  <c:v>44162.364583333336</c:v>
                </c:pt>
                <c:pt idx="59086">
                  <c:v>44162.385416666664</c:v>
                </c:pt>
                <c:pt idx="59087">
                  <c:v>44162.40625</c:v>
                </c:pt>
                <c:pt idx="59088">
                  <c:v>44162.427083333336</c:v>
                </c:pt>
                <c:pt idx="59089">
                  <c:v>44162.447916666664</c:v>
                </c:pt>
                <c:pt idx="59090">
                  <c:v>44162.46875</c:v>
                </c:pt>
                <c:pt idx="59091">
                  <c:v>44162.489583333336</c:v>
                </c:pt>
                <c:pt idx="59092">
                  <c:v>44162.510416666664</c:v>
                </c:pt>
                <c:pt idx="59093">
                  <c:v>44162.53125</c:v>
                </c:pt>
                <c:pt idx="59094">
                  <c:v>44162.552083333336</c:v>
                </c:pt>
                <c:pt idx="59095">
                  <c:v>44162.572916666664</c:v>
                </c:pt>
                <c:pt idx="59096">
                  <c:v>44162.59375</c:v>
                </c:pt>
                <c:pt idx="59097">
                  <c:v>44162.614583333336</c:v>
                </c:pt>
                <c:pt idx="59098">
                  <c:v>44162.635416666664</c:v>
                </c:pt>
                <c:pt idx="59099">
                  <c:v>44162.65625</c:v>
                </c:pt>
                <c:pt idx="59100">
                  <c:v>44162.677083333336</c:v>
                </c:pt>
                <c:pt idx="59101">
                  <c:v>44162.697916666664</c:v>
                </c:pt>
                <c:pt idx="59102">
                  <c:v>44162.71875</c:v>
                </c:pt>
                <c:pt idx="59103">
                  <c:v>44162.739583333336</c:v>
                </c:pt>
                <c:pt idx="59104">
                  <c:v>44162.760416666664</c:v>
                </c:pt>
                <c:pt idx="59105">
                  <c:v>44162.78125</c:v>
                </c:pt>
                <c:pt idx="59106">
                  <c:v>44162.802083333336</c:v>
                </c:pt>
                <c:pt idx="59107">
                  <c:v>44162.822916666664</c:v>
                </c:pt>
                <c:pt idx="59108">
                  <c:v>44162.84375</c:v>
                </c:pt>
                <c:pt idx="59109">
                  <c:v>44162.864583333336</c:v>
                </c:pt>
                <c:pt idx="59110">
                  <c:v>44162.885416666664</c:v>
                </c:pt>
                <c:pt idx="59111">
                  <c:v>44162.90625</c:v>
                </c:pt>
                <c:pt idx="59112">
                  <c:v>44162.927083333336</c:v>
                </c:pt>
                <c:pt idx="59113">
                  <c:v>44162.947916666664</c:v>
                </c:pt>
                <c:pt idx="59114">
                  <c:v>44162.96875</c:v>
                </c:pt>
                <c:pt idx="59115">
                  <c:v>44162.989583333336</c:v>
                </c:pt>
                <c:pt idx="59116">
                  <c:v>44163.010416666664</c:v>
                </c:pt>
                <c:pt idx="59117">
                  <c:v>44163.03125</c:v>
                </c:pt>
                <c:pt idx="59118">
                  <c:v>44163.052083333336</c:v>
                </c:pt>
                <c:pt idx="59119">
                  <c:v>44163.072916666664</c:v>
                </c:pt>
                <c:pt idx="59120">
                  <c:v>44163.09375</c:v>
                </c:pt>
                <c:pt idx="59121">
                  <c:v>44163.114583333336</c:v>
                </c:pt>
                <c:pt idx="59122">
                  <c:v>44163.135416666664</c:v>
                </c:pt>
                <c:pt idx="59123">
                  <c:v>44163.15625</c:v>
                </c:pt>
                <c:pt idx="59124">
                  <c:v>44163.177083333336</c:v>
                </c:pt>
                <c:pt idx="59125">
                  <c:v>44163.197916666664</c:v>
                </c:pt>
                <c:pt idx="59126">
                  <c:v>44163.21875</c:v>
                </c:pt>
                <c:pt idx="59127">
                  <c:v>44163.239583333336</c:v>
                </c:pt>
                <c:pt idx="59128">
                  <c:v>44163.260416666664</c:v>
                </c:pt>
                <c:pt idx="59129">
                  <c:v>44163.28125</c:v>
                </c:pt>
                <c:pt idx="59130">
                  <c:v>44163.302083333336</c:v>
                </c:pt>
                <c:pt idx="59131">
                  <c:v>44163.322916666664</c:v>
                </c:pt>
                <c:pt idx="59132">
                  <c:v>44163.34375</c:v>
                </c:pt>
                <c:pt idx="59133">
                  <c:v>44163.364583333336</c:v>
                </c:pt>
                <c:pt idx="59134">
                  <c:v>44163.385416666664</c:v>
                </c:pt>
                <c:pt idx="59135">
                  <c:v>44163.40625</c:v>
                </c:pt>
                <c:pt idx="59136">
                  <c:v>44163.427083333336</c:v>
                </c:pt>
                <c:pt idx="59137">
                  <c:v>44163.447916666664</c:v>
                </c:pt>
                <c:pt idx="59138">
                  <c:v>44163.46875</c:v>
                </c:pt>
                <c:pt idx="59139">
                  <c:v>44163.489583333336</c:v>
                </c:pt>
                <c:pt idx="59140">
                  <c:v>44163.510416666664</c:v>
                </c:pt>
                <c:pt idx="59141">
                  <c:v>44163.53125</c:v>
                </c:pt>
                <c:pt idx="59142">
                  <c:v>44163.552083333336</c:v>
                </c:pt>
                <c:pt idx="59143">
                  <c:v>44163.572916666664</c:v>
                </c:pt>
                <c:pt idx="59144">
                  <c:v>44163.59375</c:v>
                </c:pt>
                <c:pt idx="59145">
                  <c:v>44163.614583333336</c:v>
                </c:pt>
                <c:pt idx="59146">
                  <c:v>44163.635416666664</c:v>
                </c:pt>
                <c:pt idx="59147">
                  <c:v>44163.65625</c:v>
                </c:pt>
                <c:pt idx="59148">
                  <c:v>44163.677083333336</c:v>
                </c:pt>
                <c:pt idx="59149">
                  <c:v>44163.697916666664</c:v>
                </c:pt>
                <c:pt idx="59150">
                  <c:v>44163.71875</c:v>
                </c:pt>
                <c:pt idx="59151">
                  <c:v>44163.739583333336</c:v>
                </c:pt>
                <c:pt idx="59152">
                  <c:v>44163.760416666664</c:v>
                </c:pt>
                <c:pt idx="59153">
                  <c:v>44163.78125</c:v>
                </c:pt>
                <c:pt idx="59154">
                  <c:v>44163.802083333336</c:v>
                </c:pt>
                <c:pt idx="59155">
                  <c:v>44163.822916666664</c:v>
                </c:pt>
                <c:pt idx="59156">
                  <c:v>44163.84375</c:v>
                </c:pt>
                <c:pt idx="59157">
                  <c:v>44163.864583333336</c:v>
                </c:pt>
                <c:pt idx="59158">
                  <c:v>44163.885416666664</c:v>
                </c:pt>
                <c:pt idx="59159">
                  <c:v>44163.90625</c:v>
                </c:pt>
                <c:pt idx="59160">
                  <c:v>44163.927083333336</c:v>
                </c:pt>
                <c:pt idx="59161">
                  <c:v>44163.947916666664</c:v>
                </c:pt>
                <c:pt idx="59162">
                  <c:v>44163.96875</c:v>
                </c:pt>
                <c:pt idx="59163">
                  <c:v>44163.989583333336</c:v>
                </c:pt>
                <c:pt idx="59164">
                  <c:v>44164.010416666664</c:v>
                </c:pt>
                <c:pt idx="59165">
                  <c:v>44164.03125</c:v>
                </c:pt>
                <c:pt idx="59166">
                  <c:v>44164.052083333336</c:v>
                </c:pt>
                <c:pt idx="59167">
                  <c:v>44164.072916666664</c:v>
                </c:pt>
                <c:pt idx="59168">
                  <c:v>44164.09375</c:v>
                </c:pt>
                <c:pt idx="59169">
                  <c:v>44164.114583333336</c:v>
                </c:pt>
                <c:pt idx="59170">
                  <c:v>44164.135416666664</c:v>
                </c:pt>
                <c:pt idx="59171">
                  <c:v>44164.15625</c:v>
                </c:pt>
                <c:pt idx="59172">
                  <c:v>44164.177083333336</c:v>
                </c:pt>
                <c:pt idx="59173">
                  <c:v>44164.197916666664</c:v>
                </c:pt>
                <c:pt idx="59174">
                  <c:v>44164.21875</c:v>
                </c:pt>
                <c:pt idx="59175">
                  <c:v>44164.239583333336</c:v>
                </c:pt>
                <c:pt idx="59176">
                  <c:v>44164.260416666664</c:v>
                </c:pt>
                <c:pt idx="59177">
                  <c:v>44164.28125</c:v>
                </c:pt>
                <c:pt idx="59178">
                  <c:v>44164.302083333336</c:v>
                </c:pt>
                <c:pt idx="59179">
                  <c:v>44164.322916666664</c:v>
                </c:pt>
                <c:pt idx="59180">
                  <c:v>44164.34375</c:v>
                </c:pt>
                <c:pt idx="59181">
                  <c:v>44164.364583333336</c:v>
                </c:pt>
                <c:pt idx="59182">
                  <c:v>44164.385416666664</c:v>
                </c:pt>
                <c:pt idx="59183">
                  <c:v>44164.40625</c:v>
                </c:pt>
                <c:pt idx="59184">
                  <c:v>44164.427083333336</c:v>
                </c:pt>
                <c:pt idx="59185">
                  <c:v>44164.447916666664</c:v>
                </c:pt>
                <c:pt idx="59186">
                  <c:v>44164.46875</c:v>
                </c:pt>
                <c:pt idx="59187">
                  <c:v>44164.489583333336</c:v>
                </c:pt>
                <c:pt idx="59188">
                  <c:v>44164.510416666664</c:v>
                </c:pt>
                <c:pt idx="59189">
                  <c:v>44164.53125</c:v>
                </c:pt>
                <c:pt idx="59190">
                  <c:v>44164.552083333336</c:v>
                </c:pt>
                <c:pt idx="59191">
                  <c:v>44164.572916666664</c:v>
                </c:pt>
                <c:pt idx="59192">
                  <c:v>44164.59375</c:v>
                </c:pt>
                <c:pt idx="59193">
                  <c:v>44164.614583333336</c:v>
                </c:pt>
                <c:pt idx="59194">
                  <c:v>44164.635416666664</c:v>
                </c:pt>
                <c:pt idx="59195">
                  <c:v>44164.65625</c:v>
                </c:pt>
                <c:pt idx="59196">
                  <c:v>44164.677083333336</c:v>
                </c:pt>
                <c:pt idx="59197">
                  <c:v>44164.697916666664</c:v>
                </c:pt>
                <c:pt idx="59198">
                  <c:v>44164.71875</c:v>
                </c:pt>
                <c:pt idx="59199">
                  <c:v>44164.739583333336</c:v>
                </c:pt>
                <c:pt idx="59200">
                  <c:v>44164.760416666664</c:v>
                </c:pt>
                <c:pt idx="59201">
                  <c:v>44164.78125</c:v>
                </c:pt>
                <c:pt idx="59202">
                  <c:v>44164.802083333336</c:v>
                </c:pt>
                <c:pt idx="59203">
                  <c:v>44164.822916666664</c:v>
                </c:pt>
                <c:pt idx="59204">
                  <c:v>44164.84375</c:v>
                </c:pt>
                <c:pt idx="59205">
                  <c:v>44164.864583333336</c:v>
                </c:pt>
                <c:pt idx="59206">
                  <c:v>44164.885416666664</c:v>
                </c:pt>
                <c:pt idx="59207">
                  <c:v>44164.90625</c:v>
                </c:pt>
                <c:pt idx="59208">
                  <c:v>44164.927083333336</c:v>
                </c:pt>
                <c:pt idx="59209">
                  <c:v>44164.947916666664</c:v>
                </c:pt>
                <c:pt idx="59210">
                  <c:v>44164.96875</c:v>
                </c:pt>
                <c:pt idx="59211">
                  <c:v>44164.989583333336</c:v>
                </c:pt>
                <c:pt idx="59212">
                  <c:v>44165.010416666664</c:v>
                </c:pt>
                <c:pt idx="59213">
                  <c:v>44165.03125</c:v>
                </c:pt>
                <c:pt idx="59214">
                  <c:v>44165.052083333336</c:v>
                </c:pt>
                <c:pt idx="59215">
                  <c:v>44165.072916666664</c:v>
                </c:pt>
                <c:pt idx="59216">
                  <c:v>44165.09375</c:v>
                </c:pt>
                <c:pt idx="59217">
                  <c:v>44165.114583333336</c:v>
                </c:pt>
                <c:pt idx="59218">
                  <c:v>44165.135416666664</c:v>
                </c:pt>
                <c:pt idx="59219">
                  <c:v>44165.15625</c:v>
                </c:pt>
                <c:pt idx="59220">
                  <c:v>44165.177083333336</c:v>
                </c:pt>
                <c:pt idx="59221">
                  <c:v>44165.197916666664</c:v>
                </c:pt>
                <c:pt idx="59222">
                  <c:v>44165.21875</c:v>
                </c:pt>
                <c:pt idx="59223">
                  <c:v>44165.239583333336</c:v>
                </c:pt>
                <c:pt idx="59224">
                  <c:v>44165.260416666664</c:v>
                </c:pt>
                <c:pt idx="59225">
                  <c:v>44165.28125</c:v>
                </c:pt>
                <c:pt idx="59226">
                  <c:v>44165.302083333336</c:v>
                </c:pt>
                <c:pt idx="59227">
                  <c:v>44165.322916666664</c:v>
                </c:pt>
                <c:pt idx="59228">
                  <c:v>44165.34375</c:v>
                </c:pt>
                <c:pt idx="59229">
                  <c:v>44165.364583333336</c:v>
                </c:pt>
                <c:pt idx="59230">
                  <c:v>44165.385416666664</c:v>
                </c:pt>
                <c:pt idx="59231">
                  <c:v>44165.40625</c:v>
                </c:pt>
                <c:pt idx="59232">
                  <c:v>44165.427083333336</c:v>
                </c:pt>
                <c:pt idx="59233">
                  <c:v>44165.447916666664</c:v>
                </c:pt>
                <c:pt idx="59234">
                  <c:v>44165.46875</c:v>
                </c:pt>
                <c:pt idx="59235">
                  <c:v>44165.489583333336</c:v>
                </c:pt>
                <c:pt idx="59236">
                  <c:v>44165.510416666664</c:v>
                </c:pt>
                <c:pt idx="59237">
                  <c:v>44165.53125</c:v>
                </c:pt>
                <c:pt idx="59238">
                  <c:v>44165.552083333336</c:v>
                </c:pt>
                <c:pt idx="59239">
                  <c:v>44165.572916666664</c:v>
                </c:pt>
                <c:pt idx="59240">
                  <c:v>44165.59375</c:v>
                </c:pt>
                <c:pt idx="59241">
                  <c:v>44165.614583333336</c:v>
                </c:pt>
                <c:pt idx="59242">
                  <c:v>44165.635416666664</c:v>
                </c:pt>
                <c:pt idx="59243">
                  <c:v>44165.65625</c:v>
                </c:pt>
                <c:pt idx="59244">
                  <c:v>44165.677083333336</c:v>
                </c:pt>
                <c:pt idx="59245">
                  <c:v>44165.697916666664</c:v>
                </c:pt>
                <c:pt idx="59246">
                  <c:v>44165.71875</c:v>
                </c:pt>
                <c:pt idx="59247">
                  <c:v>44165.739583333336</c:v>
                </c:pt>
                <c:pt idx="59248">
                  <c:v>44165.760416666664</c:v>
                </c:pt>
                <c:pt idx="59249">
                  <c:v>44165.78125</c:v>
                </c:pt>
                <c:pt idx="59250">
                  <c:v>44165.802083333336</c:v>
                </c:pt>
                <c:pt idx="59251">
                  <c:v>44165.822916666664</c:v>
                </c:pt>
                <c:pt idx="59252">
                  <c:v>44165.84375</c:v>
                </c:pt>
                <c:pt idx="59253">
                  <c:v>44165.864583333336</c:v>
                </c:pt>
                <c:pt idx="59254">
                  <c:v>44165.885416666664</c:v>
                </c:pt>
                <c:pt idx="59255">
                  <c:v>44165.90625</c:v>
                </c:pt>
                <c:pt idx="59256">
                  <c:v>44165.927083333336</c:v>
                </c:pt>
                <c:pt idx="59257">
                  <c:v>44165.947916666664</c:v>
                </c:pt>
                <c:pt idx="59258">
                  <c:v>44165.96875</c:v>
                </c:pt>
                <c:pt idx="59259">
                  <c:v>44165.989583333336</c:v>
                </c:pt>
                <c:pt idx="59260">
                  <c:v>44166.010416666664</c:v>
                </c:pt>
                <c:pt idx="59261">
                  <c:v>44166.03125</c:v>
                </c:pt>
                <c:pt idx="59262">
                  <c:v>44166.052083333336</c:v>
                </c:pt>
                <c:pt idx="59263">
                  <c:v>44166.072916666664</c:v>
                </c:pt>
                <c:pt idx="59264">
                  <c:v>44166.09375</c:v>
                </c:pt>
                <c:pt idx="59265">
                  <c:v>44166.114583333336</c:v>
                </c:pt>
                <c:pt idx="59266">
                  <c:v>44166.135416666664</c:v>
                </c:pt>
                <c:pt idx="59267">
                  <c:v>44166.15625</c:v>
                </c:pt>
                <c:pt idx="59268">
                  <c:v>44166.177083333336</c:v>
                </c:pt>
                <c:pt idx="59269">
                  <c:v>44166.197916666664</c:v>
                </c:pt>
                <c:pt idx="59270">
                  <c:v>44166.21875</c:v>
                </c:pt>
                <c:pt idx="59271">
                  <c:v>44166.239583333336</c:v>
                </c:pt>
                <c:pt idx="59272">
                  <c:v>44166.260416666664</c:v>
                </c:pt>
                <c:pt idx="59273">
                  <c:v>44166.28125</c:v>
                </c:pt>
                <c:pt idx="59274">
                  <c:v>44166.302083333336</c:v>
                </c:pt>
                <c:pt idx="59275">
                  <c:v>44166.322916666664</c:v>
                </c:pt>
                <c:pt idx="59276">
                  <c:v>44166.34375</c:v>
                </c:pt>
                <c:pt idx="59277">
                  <c:v>44166.364583333336</c:v>
                </c:pt>
                <c:pt idx="59278">
                  <c:v>44166.385416666664</c:v>
                </c:pt>
                <c:pt idx="59279">
                  <c:v>44166.40625</c:v>
                </c:pt>
                <c:pt idx="59280">
                  <c:v>44166.427083333336</c:v>
                </c:pt>
                <c:pt idx="59281">
                  <c:v>44166.447916666664</c:v>
                </c:pt>
                <c:pt idx="59282">
                  <c:v>44166.46875</c:v>
                </c:pt>
                <c:pt idx="59283">
                  <c:v>44166.489583333336</c:v>
                </c:pt>
                <c:pt idx="59284">
                  <c:v>44166.510416666664</c:v>
                </c:pt>
                <c:pt idx="59285">
                  <c:v>44166.53125</c:v>
                </c:pt>
                <c:pt idx="59286">
                  <c:v>44166.552083333336</c:v>
                </c:pt>
                <c:pt idx="59287">
                  <c:v>44166.572916666664</c:v>
                </c:pt>
                <c:pt idx="59288">
                  <c:v>44166.59375</c:v>
                </c:pt>
                <c:pt idx="59289">
                  <c:v>44166.614583333336</c:v>
                </c:pt>
                <c:pt idx="59290">
                  <c:v>44166.635416666664</c:v>
                </c:pt>
                <c:pt idx="59291">
                  <c:v>44166.65625</c:v>
                </c:pt>
                <c:pt idx="59292">
                  <c:v>44166.677083333336</c:v>
                </c:pt>
                <c:pt idx="59293">
                  <c:v>44166.697916666664</c:v>
                </c:pt>
                <c:pt idx="59294">
                  <c:v>44166.71875</c:v>
                </c:pt>
                <c:pt idx="59295">
                  <c:v>44166.739583333336</c:v>
                </c:pt>
                <c:pt idx="59296">
                  <c:v>44166.760416666664</c:v>
                </c:pt>
                <c:pt idx="59297">
                  <c:v>44166.78125</c:v>
                </c:pt>
                <c:pt idx="59298">
                  <c:v>44166.802083333336</c:v>
                </c:pt>
                <c:pt idx="59299">
                  <c:v>44166.822916666664</c:v>
                </c:pt>
                <c:pt idx="59300">
                  <c:v>44166.84375</c:v>
                </c:pt>
                <c:pt idx="59301">
                  <c:v>44166.864583333336</c:v>
                </c:pt>
                <c:pt idx="59302">
                  <c:v>44166.885416666664</c:v>
                </c:pt>
                <c:pt idx="59303">
                  <c:v>44166.90625</c:v>
                </c:pt>
                <c:pt idx="59304">
                  <c:v>44166.927083333336</c:v>
                </c:pt>
                <c:pt idx="59305">
                  <c:v>44166.947916666664</c:v>
                </c:pt>
                <c:pt idx="59306">
                  <c:v>44166.96875</c:v>
                </c:pt>
                <c:pt idx="59307">
                  <c:v>44166.989583333336</c:v>
                </c:pt>
                <c:pt idx="59308">
                  <c:v>44167.010416666664</c:v>
                </c:pt>
                <c:pt idx="59309">
                  <c:v>44167.03125</c:v>
                </c:pt>
                <c:pt idx="59310">
                  <c:v>44167.052083333336</c:v>
                </c:pt>
                <c:pt idx="59311">
                  <c:v>44167.072916666664</c:v>
                </c:pt>
                <c:pt idx="59312">
                  <c:v>44167.09375</c:v>
                </c:pt>
                <c:pt idx="59313">
                  <c:v>44167.114583333336</c:v>
                </c:pt>
                <c:pt idx="59314">
                  <c:v>44167.135416666664</c:v>
                </c:pt>
                <c:pt idx="59315">
                  <c:v>44167.15625</c:v>
                </c:pt>
                <c:pt idx="59316">
                  <c:v>44167.177083333336</c:v>
                </c:pt>
                <c:pt idx="59317">
                  <c:v>44167.197916666664</c:v>
                </c:pt>
                <c:pt idx="59318">
                  <c:v>44167.21875</c:v>
                </c:pt>
                <c:pt idx="59319">
                  <c:v>44167.239583333336</c:v>
                </c:pt>
                <c:pt idx="59320">
                  <c:v>44167.260416666664</c:v>
                </c:pt>
                <c:pt idx="59321">
                  <c:v>44167.28125</c:v>
                </c:pt>
                <c:pt idx="59322">
                  <c:v>44167.302083333336</c:v>
                </c:pt>
                <c:pt idx="59323">
                  <c:v>44167.322916666664</c:v>
                </c:pt>
                <c:pt idx="59324">
                  <c:v>44167.34375</c:v>
                </c:pt>
                <c:pt idx="59325">
                  <c:v>44167.364583333336</c:v>
                </c:pt>
                <c:pt idx="59326">
                  <c:v>44167.385416666664</c:v>
                </c:pt>
                <c:pt idx="59327">
                  <c:v>44167.40625</c:v>
                </c:pt>
                <c:pt idx="59328">
                  <c:v>44167.427083333336</c:v>
                </c:pt>
                <c:pt idx="59329">
                  <c:v>44167.447916666664</c:v>
                </c:pt>
                <c:pt idx="59330">
                  <c:v>44167.46875</c:v>
                </c:pt>
                <c:pt idx="59331">
                  <c:v>44167.489583333336</c:v>
                </c:pt>
                <c:pt idx="59332">
                  <c:v>44167.510416666664</c:v>
                </c:pt>
                <c:pt idx="59333">
                  <c:v>44167.53125</c:v>
                </c:pt>
                <c:pt idx="59334">
                  <c:v>44167.552083333336</c:v>
                </c:pt>
                <c:pt idx="59335">
                  <c:v>44167.572916666664</c:v>
                </c:pt>
                <c:pt idx="59336">
                  <c:v>44167.59375</c:v>
                </c:pt>
                <c:pt idx="59337">
                  <c:v>44167.614583333336</c:v>
                </c:pt>
                <c:pt idx="59338">
                  <c:v>44167.635416666664</c:v>
                </c:pt>
                <c:pt idx="59339">
                  <c:v>44167.65625</c:v>
                </c:pt>
                <c:pt idx="59340">
                  <c:v>44167.677083333336</c:v>
                </c:pt>
                <c:pt idx="59341">
                  <c:v>44167.697916666664</c:v>
                </c:pt>
                <c:pt idx="59342">
                  <c:v>44167.71875</c:v>
                </c:pt>
                <c:pt idx="59343">
                  <c:v>44167.739583333336</c:v>
                </c:pt>
                <c:pt idx="59344">
                  <c:v>44167.760416666664</c:v>
                </c:pt>
                <c:pt idx="59345">
                  <c:v>44167.78125</c:v>
                </c:pt>
                <c:pt idx="59346">
                  <c:v>44167.802083333336</c:v>
                </c:pt>
                <c:pt idx="59347">
                  <c:v>44167.822916666664</c:v>
                </c:pt>
                <c:pt idx="59348">
                  <c:v>44167.84375</c:v>
                </c:pt>
                <c:pt idx="59349">
                  <c:v>44167.864583333336</c:v>
                </c:pt>
                <c:pt idx="59350">
                  <c:v>44167.885416666664</c:v>
                </c:pt>
                <c:pt idx="59351">
                  <c:v>44167.90625</c:v>
                </c:pt>
                <c:pt idx="59352">
                  <c:v>44167.927083333336</c:v>
                </c:pt>
                <c:pt idx="59353">
                  <c:v>44167.947916666664</c:v>
                </c:pt>
                <c:pt idx="59354">
                  <c:v>44167.96875</c:v>
                </c:pt>
                <c:pt idx="59355">
                  <c:v>44167.989583333336</c:v>
                </c:pt>
                <c:pt idx="59356">
                  <c:v>44168.010416666664</c:v>
                </c:pt>
                <c:pt idx="59357">
                  <c:v>44168.03125</c:v>
                </c:pt>
                <c:pt idx="59358">
                  <c:v>44168.052083333336</c:v>
                </c:pt>
                <c:pt idx="59359">
                  <c:v>44168.072916666664</c:v>
                </c:pt>
                <c:pt idx="59360">
                  <c:v>44168.09375</c:v>
                </c:pt>
                <c:pt idx="59361">
                  <c:v>44168.114583333336</c:v>
                </c:pt>
                <c:pt idx="59362">
                  <c:v>44168.135416666664</c:v>
                </c:pt>
                <c:pt idx="59363">
                  <c:v>44168.15625</c:v>
                </c:pt>
                <c:pt idx="59364">
                  <c:v>44168.177083333336</c:v>
                </c:pt>
                <c:pt idx="59365">
                  <c:v>44168.197916666664</c:v>
                </c:pt>
                <c:pt idx="59366">
                  <c:v>44168.21875</c:v>
                </c:pt>
                <c:pt idx="59367">
                  <c:v>44168.239583333336</c:v>
                </c:pt>
                <c:pt idx="59368">
                  <c:v>44168.260416666664</c:v>
                </c:pt>
                <c:pt idx="59369">
                  <c:v>44168.28125</c:v>
                </c:pt>
                <c:pt idx="59370">
                  <c:v>44168.302083333336</c:v>
                </c:pt>
                <c:pt idx="59371">
                  <c:v>44168.322916666664</c:v>
                </c:pt>
                <c:pt idx="59372">
                  <c:v>44168.34375</c:v>
                </c:pt>
                <c:pt idx="59373">
                  <c:v>44168.364583333336</c:v>
                </c:pt>
                <c:pt idx="59374">
                  <c:v>44168.385416666664</c:v>
                </c:pt>
                <c:pt idx="59375">
                  <c:v>44168.40625</c:v>
                </c:pt>
                <c:pt idx="59376">
                  <c:v>44168.427083333336</c:v>
                </c:pt>
                <c:pt idx="59377">
                  <c:v>44168.447916666664</c:v>
                </c:pt>
                <c:pt idx="59378">
                  <c:v>44168.46875</c:v>
                </c:pt>
                <c:pt idx="59379">
                  <c:v>44168.489583333336</c:v>
                </c:pt>
                <c:pt idx="59380">
                  <c:v>44168.510416666664</c:v>
                </c:pt>
                <c:pt idx="59381">
                  <c:v>44168.53125</c:v>
                </c:pt>
                <c:pt idx="59382">
                  <c:v>44168.552083333336</c:v>
                </c:pt>
                <c:pt idx="59383">
                  <c:v>44168.572916666664</c:v>
                </c:pt>
                <c:pt idx="59384">
                  <c:v>44168.59375</c:v>
                </c:pt>
                <c:pt idx="59385">
                  <c:v>44168.614583333336</c:v>
                </c:pt>
                <c:pt idx="59386">
                  <c:v>44168.635416666664</c:v>
                </c:pt>
                <c:pt idx="59387">
                  <c:v>44168.65625</c:v>
                </c:pt>
                <c:pt idx="59388">
                  <c:v>44168.677083333336</c:v>
                </c:pt>
                <c:pt idx="59389">
                  <c:v>44168.697916666664</c:v>
                </c:pt>
                <c:pt idx="59390">
                  <c:v>44168.71875</c:v>
                </c:pt>
                <c:pt idx="59391">
                  <c:v>44168.739583333336</c:v>
                </c:pt>
                <c:pt idx="59392">
                  <c:v>44168.760416666664</c:v>
                </c:pt>
                <c:pt idx="59393">
                  <c:v>44168.78125</c:v>
                </c:pt>
                <c:pt idx="59394">
                  <c:v>44168.802083333336</c:v>
                </c:pt>
                <c:pt idx="59395">
                  <c:v>44168.822916666664</c:v>
                </c:pt>
                <c:pt idx="59396">
                  <c:v>44168.84375</c:v>
                </c:pt>
                <c:pt idx="59397">
                  <c:v>44168.864583333336</c:v>
                </c:pt>
                <c:pt idx="59398">
                  <c:v>44168.885416666664</c:v>
                </c:pt>
                <c:pt idx="59399">
                  <c:v>44168.90625</c:v>
                </c:pt>
                <c:pt idx="59400">
                  <c:v>44168.927083333336</c:v>
                </c:pt>
                <c:pt idx="59401">
                  <c:v>44168.947916666664</c:v>
                </c:pt>
                <c:pt idx="59402">
                  <c:v>44168.96875</c:v>
                </c:pt>
                <c:pt idx="59403">
                  <c:v>44168.989583333336</c:v>
                </c:pt>
                <c:pt idx="59404">
                  <c:v>44169.010416666664</c:v>
                </c:pt>
                <c:pt idx="59405">
                  <c:v>44169.03125</c:v>
                </c:pt>
                <c:pt idx="59406">
                  <c:v>44169.052083333336</c:v>
                </c:pt>
                <c:pt idx="59407">
                  <c:v>44169.072916666664</c:v>
                </c:pt>
                <c:pt idx="59408">
                  <c:v>44169.09375</c:v>
                </c:pt>
                <c:pt idx="59409">
                  <c:v>44169.114583333336</c:v>
                </c:pt>
                <c:pt idx="59410">
                  <c:v>44169.135416666664</c:v>
                </c:pt>
                <c:pt idx="59411">
                  <c:v>44169.15625</c:v>
                </c:pt>
                <c:pt idx="59412">
                  <c:v>44169.177083333336</c:v>
                </c:pt>
                <c:pt idx="59413">
                  <c:v>44169.197916666664</c:v>
                </c:pt>
                <c:pt idx="59414">
                  <c:v>44169.21875</c:v>
                </c:pt>
                <c:pt idx="59415">
                  <c:v>44169.239583333336</c:v>
                </c:pt>
                <c:pt idx="59416">
                  <c:v>44169.260416666664</c:v>
                </c:pt>
                <c:pt idx="59417">
                  <c:v>44169.28125</c:v>
                </c:pt>
                <c:pt idx="59418">
                  <c:v>44169.302083333336</c:v>
                </c:pt>
                <c:pt idx="59419">
                  <c:v>44169.322916666664</c:v>
                </c:pt>
                <c:pt idx="59420">
                  <c:v>44169.34375</c:v>
                </c:pt>
                <c:pt idx="59421">
                  <c:v>44169.364583333336</c:v>
                </c:pt>
                <c:pt idx="59422">
                  <c:v>44169.385416666664</c:v>
                </c:pt>
                <c:pt idx="59423">
                  <c:v>44169.40625</c:v>
                </c:pt>
                <c:pt idx="59424">
                  <c:v>44169.427083333336</c:v>
                </c:pt>
                <c:pt idx="59425">
                  <c:v>44169.447916666664</c:v>
                </c:pt>
                <c:pt idx="59426">
                  <c:v>44169.46875</c:v>
                </c:pt>
                <c:pt idx="59427">
                  <c:v>44169.489583333336</c:v>
                </c:pt>
                <c:pt idx="59428">
                  <c:v>44169.510416666664</c:v>
                </c:pt>
                <c:pt idx="59429">
                  <c:v>44169.53125</c:v>
                </c:pt>
                <c:pt idx="59430">
                  <c:v>44169.552083333336</c:v>
                </c:pt>
                <c:pt idx="59431">
                  <c:v>44169.572916666664</c:v>
                </c:pt>
                <c:pt idx="59432">
                  <c:v>44169.59375</c:v>
                </c:pt>
                <c:pt idx="59433">
                  <c:v>44169.614583333336</c:v>
                </c:pt>
                <c:pt idx="59434">
                  <c:v>44169.635416666664</c:v>
                </c:pt>
                <c:pt idx="59435">
                  <c:v>44169.65625</c:v>
                </c:pt>
                <c:pt idx="59436">
                  <c:v>44169.677083333336</c:v>
                </c:pt>
                <c:pt idx="59437">
                  <c:v>44169.697916666664</c:v>
                </c:pt>
                <c:pt idx="59438">
                  <c:v>44169.71875</c:v>
                </c:pt>
                <c:pt idx="59439">
                  <c:v>44169.739583333336</c:v>
                </c:pt>
                <c:pt idx="59440">
                  <c:v>44169.760416666664</c:v>
                </c:pt>
                <c:pt idx="59441">
                  <c:v>44169.78125</c:v>
                </c:pt>
                <c:pt idx="59442">
                  <c:v>44169.802083333336</c:v>
                </c:pt>
                <c:pt idx="59443">
                  <c:v>44169.822916666664</c:v>
                </c:pt>
                <c:pt idx="59444">
                  <c:v>44169.84375</c:v>
                </c:pt>
                <c:pt idx="59445">
                  <c:v>44169.864583333336</c:v>
                </c:pt>
                <c:pt idx="59446">
                  <c:v>44169.885416666664</c:v>
                </c:pt>
                <c:pt idx="59447">
                  <c:v>44169.90625</c:v>
                </c:pt>
                <c:pt idx="59448">
                  <c:v>44169.927083333336</c:v>
                </c:pt>
                <c:pt idx="59449">
                  <c:v>44169.947916666664</c:v>
                </c:pt>
                <c:pt idx="59450">
                  <c:v>44169.96875</c:v>
                </c:pt>
                <c:pt idx="59451">
                  <c:v>44169.989583333336</c:v>
                </c:pt>
                <c:pt idx="59452">
                  <c:v>44170.010416666664</c:v>
                </c:pt>
                <c:pt idx="59453">
                  <c:v>44170.03125</c:v>
                </c:pt>
                <c:pt idx="59454">
                  <c:v>44170.052083333336</c:v>
                </c:pt>
                <c:pt idx="59455">
                  <c:v>44170.072916666664</c:v>
                </c:pt>
                <c:pt idx="59456">
                  <c:v>44170.09375</c:v>
                </c:pt>
                <c:pt idx="59457">
                  <c:v>44170.114583333336</c:v>
                </c:pt>
                <c:pt idx="59458">
                  <c:v>44170.135416666664</c:v>
                </c:pt>
                <c:pt idx="59459">
                  <c:v>44170.15625</c:v>
                </c:pt>
                <c:pt idx="59460">
                  <c:v>44170.177083333336</c:v>
                </c:pt>
                <c:pt idx="59461">
                  <c:v>44170.197916666664</c:v>
                </c:pt>
                <c:pt idx="59462">
                  <c:v>44170.21875</c:v>
                </c:pt>
                <c:pt idx="59463">
                  <c:v>44170.239583333336</c:v>
                </c:pt>
                <c:pt idx="59464">
                  <c:v>44170.260416666664</c:v>
                </c:pt>
                <c:pt idx="59465">
                  <c:v>44170.28125</c:v>
                </c:pt>
                <c:pt idx="59466">
                  <c:v>44170.302083333336</c:v>
                </c:pt>
                <c:pt idx="59467">
                  <c:v>44170.322916666664</c:v>
                </c:pt>
                <c:pt idx="59468">
                  <c:v>44170.34375</c:v>
                </c:pt>
                <c:pt idx="59469">
                  <c:v>44170.364583333336</c:v>
                </c:pt>
                <c:pt idx="59470">
                  <c:v>44170.385416666664</c:v>
                </c:pt>
                <c:pt idx="59471">
                  <c:v>44170.40625</c:v>
                </c:pt>
                <c:pt idx="59472">
                  <c:v>44170.427083333336</c:v>
                </c:pt>
                <c:pt idx="59473">
                  <c:v>44170.447916666664</c:v>
                </c:pt>
                <c:pt idx="59474">
                  <c:v>44170.46875</c:v>
                </c:pt>
                <c:pt idx="59475">
                  <c:v>44170.489583333336</c:v>
                </c:pt>
                <c:pt idx="59476">
                  <c:v>44170.510416666664</c:v>
                </c:pt>
                <c:pt idx="59477">
                  <c:v>44170.53125</c:v>
                </c:pt>
                <c:pt idx="59478">
                  <c:v>44170.552083333336</c:v>
                </c:pt>
                <c:pt idx="59479">
                  <c:v>44170.572916666664</c:v>
                </c:pt>
                <c:pt idx="59480">
                  <c:v>44170.59375</c:v>
                </c:pt>
                <c:pt idx="59481">
                  <c:v>44170.614583333336</c:v>
                </c:pt>
                <c:pt idx="59482">
                  <c:v>44170.635416666664</c:v>
                </c:pt>
                <c:pt idx="59483">
                  <c:v>44170.65625</c:v>
                </c:pt>
                <c:pt idx="59484">
                  <c:v>44170.677083333336</c:v>
                </c:pt>
                <c:pt idx="59485">
                  <c:v>44170.697916666664</c:v>
                </c:pt>
                <c:pt idx="59486">
                  <c:v>44170.71875</c:v>
                </c:pt>
                <c:pt idx="59487">
                  <c:v>44170.739583333336</c:v>
                </c:pt>
                <c:pt idx="59488">
                  <c:v>44170.760416666664</c:v>
                </c:pt>
                <c:pt idx="59489">
                  <c:v>44170.78125</c:v>
                </c:pt>
                <c:pt idx="59490">
                  <c:v>44170.802083333336</c:v>
                </c:pt>
                <c:pt idx="59491">
                  <c:v>44170.822916666664</c:v>
                </c:pt>
                <c:pt idx="59492">
                  <c:v>44170.84375</c:v>
                </c:pt>
                <c:pt idx="59493">
                  <c:v>44170.864583333336</c:v>
                </c:pt>
                <c:pt idx="59494">
                  <c:v>44170.885416666664</c:v>
                </c:pt>
                <c:pt idx="59495">
                  <c:v>44170.90625</c:v>
                </c:pt>
                <c:pt idx="59496">
                  <c:v>44170.927083333336</c:v>
                </c:pt>
                <c:pt idx="59497">
                  <c:v>44170.947916666664</c:v>
                </c:pt>
                <c:pt idx="59498">
                  <c:v>44170.96875</c:v>
                </c:pt>
                <c:pt idx="59499">
                  <c:v>44170.989583333336</c:v>
                </c:pt>
                <c:pt idx="59500">
                  <c:v>44171.010416666664</c:v>
                </c:pt>
                <c:pt idx="59501">
                  <c:v>44171.03125</c:v>
                </c:pt>
                <c:pt idx="59502">
                  <c:v>44171.052083333336</c:v>
                </c:pt>
                <c:pt idx="59503">
                  <c:v>44171.072916666664</c:v>
                </c:pt>
                <c:pt idx="59504">
                  <c:v>44171.09375</c:v>
                </c:pt>
                <c:pt idx="59505">
                  <c:v>44171.114583333336</c:v>
                </c:pt>
                <c:pt idx="59506">
                  <c:v>44171.135416666664</c:v>
                </c:pt>
                <c:pt idx="59507">
                  <c:v>44171.15625</c:v>
                </c:pt>
                <c:pt idx="59508">
                  <c:v>44171.177083333336</c:v>
                </c:pt>
                <c:pt idx="59509">
                  <c:v>44171.197916666664</c:v>
                </c:pt>
                <c:pt idx="59510">
                  <c:v>44171.21875</c:v>
                </c:pt>
                <c:pt idx="59511">
                  <c:v>44171.239583333336</c:v>
                </c:pt>
                <c:pt idx="59512">
                  <c:v>44171.260416666664</c:v>
                </c:pt>
                <c:pt idx="59513">
                  <c:v>44171.28125</c:v>
                </c:pt>
                <c:pt idx="59514">
                  <c:v>44171.302083333336</c:v>
                </c:pt>
                <c:pt idx="59515">
                  <c:v>44171.322916666664</c:v>
                </c:pt>
                <c:pt idx="59516">
                  <c:v>44171.34375</c:v>
                </c:pt>
                <c:pt idx="59517">
                  <c:v>44171.364583333336</c:v>
                </c:pt>
                <c:pt idx="59518">
                  <c:v>44171.385416666664</c:v>
                </c:pt>
                <c:pt idx="59519">
                  <c:v>44171.40625</c:v>
                </c:pt>
                <c:pt idx="59520">
                  <c:v>44171.427083333336</c:v>
                </c:pt>
                <c:pt idx="59521">
                  <c:v>44171.447916666664</c:v>
                </c:pt>
                <c:pt idx="59522">
                  <c:v>44171.46875</c:v>
                </c:pt>
                <c:pt idx="59523">
                  <c:v>44171.489583333336</c:v>
                </c:pt>
                <c:pt idx="59524">
                  <c:v>44171.510416666664</c:v>
                </c:pt>
                <c:pt idx="59525">
                  <c:v>44171.53125</c:v>
                </c:pt>
                <c:pt idx="59526">
                  <c:v>44171.552083333336</c:v>
                </c:pt>
                <c:pt idx="59527">
                  <c:v>44171.572916666664</c:v>
                </c:pt>
                <c:pt idx="59528">
                  <c:v>44171.59375</c:v>
                </c:pt>
                <c:pt idx="59529">
                  <c:v>44171.614583333336</c:v>
                </c:pt>
                <c:pt idx="59530">
                  <c:v>44171.635416666664</c:v>
                </c:pt>
                <c:pt idx="59531">
                  <c:v>44171.65625</c:v>
                </c:pt>
                <c:pt idx="59532">
                  <c:v>44171.677083333336</c:v>
                </c:pt>
                <c:pt idx="59533">
                  <c:v>44171.697916666664</c:v>
                </c:pt>
                <c:pt idx="59534">
                  <c:v>44171.71875</c:v>
                </c:pt>
                <c:pt idx="59535">
                  <c:v>44171.739583333336</c:v>
                </c:pt>
                <c:pt idx="59536">
                  <c:v>44171.760416666664</c:v>
                </c:pt>
                <c:pt idx="59537">
                  <c:v>44171.78125</c:v>
                </c:pt>
                <c:pt idx="59538">
                  <c:v>44171.802083333336</c:v>
                </c:pt>
                <c:pt idx="59539">
                  <c:v>44171.822916666664</c:v>
                </c:pt>
                <c:pt idx="59540">
                  <c:v>44171.84375</c:v>
                </c:pt>
                <c:pt idx="59541">
                  <c:v>44171.864583333336</c:v>
                </c:pt>
                <c:pt idx="59542">
                  <c:v>44171.885416666664</c:v>
                </c:pt>
                <c:pt idx="59543">
                  <c:v>44171.90625</c:v>
                </c:pt>
                <c:pt idx="59544">
                  <c:v>44171.927083333336</c:v>
                </c:pt>
                <c:pt idx="59545">
                  <c:v>44171.947916666664</c:v>
                </c:pt>
                <c:pt idx="59546">
                  <c:v>44171.96875</c:v>
                </c:pt>
                <c:pt idx="59547">
                  <c:v>44171.989583333336</c:v>
                </c:pt>
                <c:pt idx="59548">
                  <c:v>44172.010416666664</c:v>
                </c:pt>
                <c:pt idx="59549">
                  <c:v>44172.03125</c:v>
                </c:pt>
                <c:pt idx="59550">
                  <c:v>44172.052083333336</c:v>
                </c:pt>
                <c:pt idx="59551">
                  <c:v>44172.072916666664</c:v>
                </c:pt>
                <c:pt idx="59552">
                  <c:v>44172.09375</c:v>
                </c:pt>
                <c:pt idx="59553">
                  <c:v>44172.114583333336</c:v>
                </c:pt>
                <c:pt idx="59554">
                  <c:v>44172.135416666664</c:v>
                </c:pt>
                <c:pt idx="59555">
                  <c:v>44172.15625</c:v>
                </c:pt>
                <c:pt idx="59556">
                  <c:v>44172.177083333336</c:v>
                </c:pt>
                <c:pt idx="59557">
                  <c:v>44172.197916666664</c:v>
                </c:pt>
                <c:pt idx="59558">
                  <c:v>44172.21875</c:v>
                </c:pt>
                <c:pt idx="59559">
                  <c:v>44172.239583333336</c:v>
                </c:pt>
                <c:pt idx="59560">
                  <c:v>44172.260416666664</c:v>
                </c:pt>
                <c:pt idx="59561">
                  <c:v>44172.28125</c:v>
                </c:pt>
                <c:pt idx="59562">
                  <c:v>44172.302083333336</c:v>
                </c:pt>
                <c:pt idx="59563">
                  <c:v>44172.322916666664</c:v>
                </c:pt>
                <c:pt idx="59564">
                  <c:v>44172.34375</c:v>
                </c:pt>
                <c:pt idx="59565">
                  <c:v>44172.364583333336</c:v>
                </c:pt>
                <c:pt idx="59566">
                  <c:v>44172.385416666664</c:v>
                </c:pt>
                <c:pt idx="59567">
                  <c:v>44172.40625</c:v>
                </c:pt>
                <c:pt idx="59568">
                  <c:v>44172.427083333336</c:v>
                </c:pt>
                <c:pt idx="59569">
                  <c:v>44172.447916666664</c:v>
                </c:pt>
                <c:pt idx="59570">
                  <c:v>44172.46875</c:v>
                </c:pt>
                <c:pt idx="59571">
                  <c:v>44172.489583333336</c:v>
                </c:pt>
                <c:pt idx="59572">
                  <c:v>44172.510416666664</c:v>
                </c:pt>
                <c:pt idx="59573">
                  <c:v>44172.53125</c:v>
                </c:pt>
                <c:pt idx="59574">
                  <c:v>44172.552083333336</c:v>
                </c:pt>
                <c:pt idx="59575">
                  <c:v>44172.572916666664</c:v>
                </c:pt>
                <c:pt idx="59576">
                  <c:v>44172.59375</c:v>
                </c:pt>
                <c:pt idx="59577">
                  <c:v>44172.614583333336</c:v>
                </c:pt>
                <c:pt idx="59578">
                  <c:v>44172.635416666664</c:v>
                </c:pt>
                <c:pt idx="59579">
                  <c:v>44172.65625</c:v>
                </c:pt>
                <c:pt idx="59580">
                  <c:v>44172.677083333336</c:v>
                </c:pt>
                <c:pt idx="59581">
                  <c:v>44172.697916666664</c:v>
                </c:pt>
                <c:pt idx="59582">
                  <c:v>44172.71875</c:v>
                </c:pt>
                <c:pt idx="59583">
                  <c:v>44172.739583333336</c:v>
                </c:pt>
                <c:pt idx="59584">
                  <c:v>44172.760416666664</c:v>
                </c:pt>
                <c:pt idx="59585">
                  <c:v>44172.78125</c:v>
                </c:pt>
                <c:pt idx="59586">
                  <c:v>44172.802083333336</c:v>
                </c:pt>
                <c:pt idx="59587">
                  <c:v>44172.822916666664</c:v>
                </c:pt>
                <c:pt idx="59588">
                  <c:v>44172.84375</c:v>
                </c:pt>
                <c:pt idx="59589">
                  <c:v>44172.864583333336</c:v>
                </c:pt>
                <c:pt idx="59590">
                  <c:v>44172.885416666664</c:v>
                </c:pt>
                <c:pt idx="59591">
                  <c:v>44172.90625</c:v>
                </c:pt>
                <c:pt idx="59592">
                  <c:v>44172.927083333336</c:v>
                </c:pt>
                <c:pt idx="59593">
                  <c:v>44172.947916666664</c:v>
                </c:pt>
                <c:pt idx="59594">
                  <c:v>44172.96875</c:v>
                </c:pt>
                <c:pt idx="59595">
                  <c:v>44172.989583333336</c:v>
                </c:pt>
                <c:pt idx="59596">
                  <c:v>44173.010416666664</c:v>
                </c:pt>
                <c:pt idx="59597">
                  <c:v>44173.03125</c:v>
                </c:pt>
                <c:pt idx="59598">
                  <c:v>44173.052083333336</c:v>
                </c:pt>
                <c:pt idx="59599">
                  <c:v>44173.072916666664</c:v>
                </c:pt>
                <c:pt idx="59600">
                  <c:v>44173.09375</c:v>
                </c:pt>
                <c:pt idx="59601">
                  <c:v>44173.114583333336</c:v>
                </c:pt>
                <c:pt idx="59602">
                  <c:v>44173.135416666664</c:v>
                </c:pt>
                <c:pt idx="59603">
                  <c:v>44173.15625</c:v>
                </c:pt>
                <c:pt idx="59604">
                  <c:v>44173.177083333336</c:v>
                </c:pt>
                <c:pt idx="59605">
                  <c:v>44173.197916666664</c:v>
                </c:pt>
                <c:pt idx="59606">
                  <c:v>44173.21875</c:v>
                </c:pt>
                <c:pt idx="59607">
                  <c:v>44173.239583333336</c:v>
                </c:pt>
                <c:pt idx="59608">
                  <c:v>44173.260416666664</c:v>
                </c:pt>
                <c:pt idx="59609">
                  <c:v>44173.28125</c:v>
                </c:pt>
                <c:pt idx="59610">
                  <c:v>44173.302083333336</c:v>
                </c:pt>
                <c:pt idx="59611">
                  <c:v>44173.322916666664</c:v>
                </c:pt>
                <c:pt idx="59612">
                  <c:v>44173.34375</c:v>
                </c:pt>
                <c:pt idx="59613">
                  <c:v>44173.364583333336</c:v>
                </c:pt>
                <c:pt idx="59614">
                  <c:v>44173.385416666664</c:v>
                </c:pt>
                <c:pt idx="59615">
                  <c:v>44173.40625</c:v>
                </c:pt>
                <c:pt idx="59616">
                  <c:v>44173.427083333336</c:v>
                </c:pt>
                <c:pt idx="59617">
                  <c:v>44173.447916666664</c:v>
                </c:pt>
                <c:pt idx="59618">
                  <c:v>44173.46875</c:v>
                </c:pt>
                <c:pt idx="59619">
                  <c:v>44173.489583333336</c:v>
                </c:pt>
                <c:pt idx="59620">
                  <c:v>44173.510416666664</c:v>
                </c:pt>
                <c:pt idx="59621">
                  <c:v>44173.53125</c:v>
                </c:pt>
                <c:pt idx="59622">
                  <c:v>44173.552083333336</c:v>
                </c:pt>
                <c:pt idx="59623">
                  <c:v>44173.572916666664</c:v>
                </c:pt>
                <c:pt idx="59624">
                  <c:v>44173.59375</c:v>
                </c:pt>
                <c:pt idx="59625">
                  <c:v>44173.614583333336</c:v>
                </c:pt>
                <c:pt idx="59626">
                  <c:v>44173.635416666664</c:v>
                </c:pt>
                <c:pt idx="59627">
                  <c:v>44173.65625</c:v>
                </c:pt>
                <c:pt idx="59628">
                  <c:v>44173.677083333336</c:v>
                </c:pt>
                <c:pt idx="59629">
                  <c:v>44173.697916666664</c:v>
                </c:pt>
                <c:pt idx="59630">
                  <c:v>44173.71875</c:v>
                </c:pt>
                <c:pt idx="59631">
                  <c:v>44173.739583333336</c:v>
                </c:pt>
                <c:pt idx="59632">
                  <c:v>44173.760416666664</c:v>
                </c:pt>
                <c:pt idx="59633">
                  <c:v>44173.78125</c:v>
                </c:pt>
                <c:pt idx="59634">
                  <c:v>44173.802083333336</c:v>
                </c:pt>
                <c:pt idx="59635">
                  <c:v>44173.822916666664</c:v>
                </c:pt>
                <c:pt idx="59636">
                  <c:v>44173.84375</c:v>
                </c:pt>
                <c:pt idx="59637">
                  <c:v>44173.864583333336</c:v>
                </c:pt>
                <c:pt idx="59638">
                  <c:v>44173.885416666664</c:v>
                </c:pt>
                <c:pt idx="59639">
                  <c:v>44173.90625</c:v>
                </c:pt>
                <c:pt idx="59640">
                  <c:v>44173.927083333336</c:v>
                </c:pt>
                <c:pt idx="59641">
                  <c:v>44173.947916666664</c:v>
                </c:pt>
                <c:pt idx="59642">
                  <c:v>44173.96875</c:v>
                </c:pt>
                <c:pt idx="59643">
                  <c:v>44173.989583333336</c:v>
                </c:pt>
                <c:pt idx="59644">
                  <c:v>44174.010416666664</c:v>
                </c:pt>
                <c:pt idx="59645">
                  <c:v>44174.03125</c:v>
                </c:pt>
                <c:pt idx="59646">
                  <c:v>44174.052083333336</c:v>
                </c:pt>
                <c:pt idx="59647">
                  <c:v>44174.072916666664</c:v>
                </c:pt>
                <c:pt idx="59648">
                  <c:v>44174.09375</c:v>
                </c:pt>
                <c:pt idx="59649">
                  <c:v>44174.114583333336</c:v>
                </c:pt>
                <c:pt idx="59650">
                  <c:v>44174.135416666664</c:v>
                </c:pt>
                <c:pt idx="59651">
                  <c:v>44174.15625</c:v>
                </c:pt>
                <c:pt idx="59652">
                  <c:v>44174.177083333336</c:v>
                </c:pt>
                <c:pt idx="59653">
                  <c:v>44174.197916666664</c:v>
                </c:pt>
                <c:pt idx="59654">
                  <c:v>44174.21875</c:v>
                </c:pt>
                <c:pt idx="59655">
                  <c:v>44174.239583333336</c:v>
                </c:pt>
                <c:pt idx="59656">
                  <c:v>44174.260416666664</c:v>
                </c:pt>
                <c:pt idx="59657">
                  <c:v>44174.28125</c:v>
                </c:pt>
                <c:pt idx="59658">
                  <c:v>44174.302083333336</c:v>
                </c:pt>
                <c:pt idx="59659">
                  <c:v>44174.322916666664</c:v>
                </c:pt>
                <c:pt idx="59660">
                  <c:v>44174.34375</c:v>
                </c:pt>
                <c:pt idx="59661">
                  <c:v>44174.364583333336</c:v>
                </c:pt>
                <c:pt idx="59662">
                  <c:v>44174.385416666664</c:v>
                </c:pt>
                <c:pt idx="59663">
                  <c:v>44174.40625</c:v>
                </c:pt>
                <c:pt idx="59664">
                  <c:v>44174.427083333336</c:v>
                </c:pt>
                <c:pt idx="59665">
                  <c:v>44174.447916666664</c:v>
                </c:pt>
                <c:pt idx="59666">
                  <c:v>44174.46875</c:v>
                </c:pt>
                <c:pt idx="59667">
                  <c:v>44174.489583333336</c:v>
                </c:pt>
                <c:pt idx="59668">
                  <c:v>44174.510416666664</c:v>
                </c:pt>
                <c:pt idx="59669">
                  <c:v>44174.53125</c:v>
                </c:pt>
                <c:pt idx="59670">
                  <c:v>44174.552083333336</c:v>
                </c:pt>
                <c:pt idx="59671">
                  <c:v>44174.572916666664</c:v>
                </c:pt>
                <c:pt idx="59672">
                  <c:v>44174.59375</c:v>
                </c:pt>
                <c:pt idx="59673">
                  <c:v>44174.614583333336</c:v>
                </c:pt>
                <c:pt idx="59674">
                  <c:v>44174.635416666664</c:v>
                </c:pt>
                <c:pt idx="59675">
                  <c:v>44174.65625</c:v>
                </c:pt>
                <c:pt idx="59676">
                  <c:v>44174.677083333336</c:v>
                </c:pt>
                <c:pt idx="59677">
                  <c:v>44174.697916666664</c:v>
                </c:pt>
                <c:pt idx="59678">
                  <c:v>44174.71875</c:v>
                </c:pt>
                <c:pt idx="59679">
                  <c:v>44174.739583333336</c:v>
                </c:pt>
                <c:pt idx="59680">
                  <c:v>44174.760416666664</c:v>
                </c:pt>
                <c:pt idx="59681">
                  <c:v>44174.78125</c:v>
                </c:pt>
                <c:pt idx="59682">
                  <c:v>44174.802083333336</c:v>
                </c:pt>
                <c:pt idx="59683">
                  <c:v>44174.822916666664</c:v>
                </c:pt>
                <c:pt idx="59684">
                  <c:v>44174.84375</c:v>
                </c:pt>
                <c:pt idx="59685">
                  <c:v>44174.864583333336</c:v>
                </c:pt>
                <c:pt idx="59686">
                  <c:v>44174.885416666664</c:v>
                </c:pt>
                <c:pt idx="59687">
                  <c:v>44174.90625</c:v>
                </c:pt>
                <c:pt idx="59688">
                  <c:v>44174.927083333336</c:v>
                </c:pt>
                <c:pt idx="59689">
                  <c:v>44174.947916666664</c:v>
                </c:pt>
                <c:pt idx="59690">
                  <c:v>44174.96875</c:v>
                </c:pt>
                <c:pt idx="59691">
                  <c:v>44174.989583333336</c:v>
                </c:pt>
                <c:pt idx="59692">
                  <c:v>44175.010416666664</c:v>
                </c:pt>
                <c:pt idx="59693">
                  <c:v>44175.03125</c:v>
                </c:pt>
                <c:pt idx="59694">
                  <c:v>44175.052083333336</c:v>
                </c:pt>
                <c:pt idx="59695">
                  <c:v>44175.072916666664</c:v>
                </c:pt>
                <c:pt idx="59696">
                  <c:v>44175.09375</c:v>
                </c:pt>
                <c:pt idx="59697">
                  <c:v>44175.114583333336</c:v>
                </c:pt>
                <c:pt idx="59698">
                  <c:v>44175.135416666664</c:v>
                </c:pt>
                <c:pt idx="59699">
                  <c:v>44175.15625</c:v>
                </c:pt>
                <c:pt idx="59700">
                  <c:v>44175.177083333336</c:v>
                </c:pt>
                <c:pt idx="59701">
                  <c:v>44175.197916666664</c:v>
                </c:pt>
                <c:pt idx="59702">
                  <c:v>44175.21875</c:v>
                </c:pt>
                <c:pt idx="59703">
                  <c:v>44175.239583333336</c:v>
                </c:pt>
                <c:pt idx="59704">
                  <c:v>44175.260416666664</c:v>
                </c:pt>
                <c:pt idx="59705">
                  <c:v>44175.28125</c:v>
                </c:pt>
                <c:pt idx="59706">
                  <c:v>44175.302083333336</c:v>
                </c:pt>
                <c:pt idx="59707">
                  <c:v>44175.322916666664</c:v>
                </c:pt>
                <c:pt idx="59708">
                  <c:v>44175.34375</c:v>
                </c:pt>
                <c:pt idx="59709">
                  <c:v>44175.364583333336</c:v>
                </c:pt>
                <c:pt idx="59710">
                  <c:v>44175.385416666664</c:v>
                </c:pt>
                <c:pt idx="59711">
                  <c:v>44175.40625</c:v>
                </c:pt>
                <c:pt idx="59712">
                  <c:v>44175.427083333336</c:v>
                </c:pt>
                <c:pt idx="59713">
                  <c:v>44175.447916666664</c:v>
                </c:pt>
                <c:pt idx="59714">
                  <c:v>44175.46875</c:v>
                </c:pt>
                <c:pt idx="59715">
                  <c:v>44175.489583333336</c:v>
                </c:pt>
                <c:pt idx="59716">
                  <c:v>44175.510416666664</c:v>
                </c:pt>
                <c:pt idx="59717">
                  <c:v>44175.53125</c:v>
                </c:pt>
                <c:pt idx="59718">
                  <c:v>44175.552083333336</c:v>
                </c:pt>
                <c:pt idx="59719">
                  <c:v>44175.572916666664</c:v>
                </c:pt>
                <c:pt idx="59720">
                  <c:v>44175.59375</c:v>
                </c:pt>
                <c:pt idx="59721">
                  <c:v>44175.614583333336</c:v>
                </c:pt>
                <c:pt idx="59722">
                  <c:v>44175.635416666664</c:v>
                </c:pt>
                <c:pt idx="59723">
                  <c:v>44175.65625</c:v>
                </c:pt>
                <c:pt idx="59724">
                  <c:v>44175.677083333336</c:v>
                </c:pt>
                <c:pt idx="59725">
                  <c:v>44175.697916666664</c:v>
                </c:pt>
                <c:pt idx="59726">
                  <c:v>44175.71875</c:v>
                </c:pt>
                <c:pt idx="59727">
                  <c:v>44175.739583333336</c:v>
                </c:pt>
                <c:pt idx="59728">
                  <c:v>44175.760416666664</c:v>
                </c:pt>
                <c:pt idx="59729">
                  <c:v>44175.78125</c:v>
                </c:pt>
                <c:pt idx="59730">
                  <c:v>44175.802083333336</c:v>
                </c:pt>
                <c:pt idx="59731">
                  <c:v>44175.822916666664</c:v>
                </c:pt>
                <c:pt idx="59732">
                  <c:v>44175.84375</c:v>
                </c:pt>
                <c:pt idx="59733">
                  <c:v>44175.864583333336</c:v>
                </c:pt>
                <c:pt idx="59734">
                  <c:v>44175.885416666664</c:v>
                </c:pt>
                <c:pt idx="59735">
                  <c:v>44175.90625</c:v>
                </c:pt>
                <c:pt idx="59736">
                  <c:v>44175.927083333336</c:v>
                </c:pt>
                <c:pt idx="59737">
                  <c:v>44175.947916666664</c:v>
                </c:pt>
                <c:pt idx="59738">
                  <c:v>44175.96875</c:v>
                </c:pt>
                <c:pt idx="59739">
                  <c:v>44175.989583333336</c:v>
                </c:pt>
                <c:pt idx="59740">
                  <c:v>44176.010416666664</c:v>
                </c:pt>
                <c:pt idx="59741">
                  <c:v>44176.03125</c:v>
                </c:pt>
                <c:pt idx="59742">
                  <c:v>44176.052083333336</c:v>
                </c:pt>
                <c:pt idx="59743">
                  <c:v>44176.072916666664</c:v>
                </c:pt>
                <c:pt idx="59744">
                  <c:v>44176.09375</c:v>
                </c:pt>
                <c:pt idx="59745">
                  <c:v>44176.114583333336</c:v>
                </c:pt>
                <c:pt idx="59746">
                  <c:v>44176.135416666664</c:v>
                </c:pt>
                <c:pt idx="59747">
                  <c:v>44176.15625</c:v>
                </c:pt>
                <c:pt idx="59748">
                  <c:v>44176.177083333336</c:v>
                </c:pt>
                <c:pt idx="59749">
                  <c:v>44176.197916666664</c:v>
                </c:pt>
                <c:pt idx="59750">
                  <c:v>44176.21875</c:v>
                </c:pt>
                <c:pt idx="59751">
                  <c:v>44176.239583333336</c:v>
                </c:pt>
                <c:pt idx="59752">
                  <c:v>44176.260416666664</c:v>
                </c:pt>
                <c:pt idx="59753">
                  <c:v>44176.28125</c:v>
                </c:pt>
                <c:pt idx="59754">
                  <c:v>44176.302083333336</c:v>
                </c:pt>
                <c:pt idx="59755">
                  <c:v>44176.322916666664</c:v>
                </c:pt>
                <c:pt idx="59756">
                  <c:v>44176.34375</c:v>
                </c:pt>
                <c:pt idx="59757">
                  <c:v>44176.364583333336</c:v>
                </c:pt>
                <c:pt idx="59758">
                  <c:v>44176.385416666664</c:v>
                </c:pt>
                <c:pt idx="59759">
                  <c:v>44176.40625</c:v>
                </c:pt>
                <c:pt idx="59760">
                  <c:v>44176.427083333336</c:v>
                </c:pt>
                <c:pt idx="59761">
                  <c:v>44176.447916666664</c:v>
                </c:pt>
                <c:pt idx="59762">
                  <c:v>44176.46875</c:v>
                </c:pt>
                <c:pt idx="59763">
                  <c:v>44176.489583333336</c:v>
                </c:pt>
                <c:pt idx="59764">
                  <c:v>44176.510416666664</c:v>
                </c:pt>
                <c:pt idx="59765">
                  <c:v>44176.53125</c:v>
                </c:pt>
                <c:pt idx="59766">
                  <c:v>44176.552083333336</c:v>
                </c:pt>
                <c:pt idx="59767">
                  <c:v>44176.572916666664</c:v>
                </c:pt>
                <c:pt idx="59768">
                  <c:v>44176.59375</c:v>
                </c:pt>
                <c:pt idx="59769">
                  <c:v>44176.614583333336</c:v>
                </c:pt>
                <c:pt idx="59770">
                  <c:v>44176.635416666664</c:v>
                </c:pt>
                <c:pt idx="59771">
                  <c:v>44176.65625</c:v>
                </c:pt>
                <c:pt idx="59772">
                  <c:v>44176.677083333336</c:v>
                </c:pt>
                <c:pt idx="59773">
                  <c:v>44176.697916666664</c:v>
                </c:pt>
                <c:pt idx="59774">
                  <c:v>44176.71875</c:v>
                </c:pt>
                <c:pt idx="59775">
                  <c:v>44176.739583333336</c:v>
                </c:pt>
                <c:pt idx="59776">
                  <c:v>44176.760416666664</c:v>
                </c:pt>
                <c:pt idx="59777">
                  <c:v>44176.78125</c:v>
                </c:pt>
                <c:pt idx="59778">
                  <c:v>44176.802083333336</c:v>
                </c:pt>
                <c:pt idx="59779">
                  <c:v>44176.822916666664</c:v>
                </c:pt>
                <c:pt idx="59780">
                  <c:v>44176.84375</c:v>
                </c:pt>
                <c:pt idx="59781">
                  <c:v>44176.864583333336</c:v>
                </c:pt>
                <c:pt idx="59782">
                  <c:v>44176.885416666664</c:v>
                </c:pt>
                <c:pt idx="59783">
                  <c:v>44176.90625</c:v>
                </c:pt>
                <c:pt idx="59784">
                  <c:v>44176.927083333336</c:v>
                </c:pt>
                <c:pt idx="59785">
                  <c:v>44176.947916666664</c:v>
                </c:pt>
                <c:pt idx="59786">
                  <c:v>44176.96875</c:v>
                </c:pt>
                <c:pt idx="59787">
                  <c:v>44176.989583333336</c:v>
                </c:pt>
                <c:pt idx="59788">
                  <c:v>44177.010416666664</c:v>
                </c:pt>
                <c:pt idx="59789">
                  <c:v>44177.03125</c:v>
                </c:pt>
                <c:pt idx="59790">
                  <c:v>44177.052083333336</c:v>
                </c:pt>
                <c:pt idx="59791">
                  <c:v>44177.072916666664</c:v>
                </c:pt>
                <c:pt idx="59792">
                  <c:v>44177.09375</c:v>
                </c:pt>
                <c:pt idx="59793">
                  <c:v>44177.114583333336</c:v>
                </c:pt>
                <c:pt idx="59794">
                  <c:v>44177.135416666664</c:v>
                </c:pt>
                <c:pt idx="59795">
                  <c:v>44177.15625</c:v>
                </c:pt>
                <c:pt idx="59796">
                  <c:v>44177.177083333336</c:v>
                </c:pt>
                <c:pt idx="59797">
                  <c:v>44177.197916666664</c:v>
                </c:pt>
                <c:pt idx="59798">
                  <c:v>44177.21875</c:v>
                </c:pt>
                <c:pt idx="59799">
                  <c:v>44177.239583333336</c:v>
                </c:pt>
                <c:pt idx="59800">
                  <c:v>44177.260416666664</c:v>
                </c:pt>
                <c:pt idx="59801">
                  <c:v>44177.28125</c:v>
                </c:pt>
                <c:pt idx="59802">
                  <c:v>44177.302083333336</c:v>
                </c:pt>
                <c:pt idx="59803">
                  <c:v>44177.322916666664</c:v>
                </c:pt>
                <c:pt idx="59804">
                  <c:v>44177.34375</c:v>
                </c:pt>
                <c:pt idx="59805">
                  <c:v>44177.364583333336</c:v>
                </c:pt>
                <c:pt idx="59806">
                  <c:v>44177.385416666664</c:v>
                </c:pt>
                <c:pt idx="59807">
                  <c:v>44177.40625</c:v>
                </c:pt>
                <c:pt idx="59808">
                  <c:v>44177.427083333336</c:v>
                </c:pt>
                <c:pt idx="59809">
                  <c:v>44177.447916666664</c:v>
                </c:pt>
                <c:pt idx="59810">
                  <c:v>44177.46875</c:v>
                </c:pt>
                <c:pt idx="59811">
                  <c:v>44177.489583333336</c:v>
                </c:pt>
                <c:pt idx="59812">
                  <c:v>44177.510416666664</c:v>
                </c:pt>
                <c:pt idx="59813">
                  <c:v>44177.53125</c:v>
                </c:pt>
                <c:pt idx="59814">
                  <c:v>44177.552083333336</c:v>
                </c:pt>
                <c:pt idx="59815">
                  <c:v>44177.572916666664</c:v>
                </c:pt>
                <c:pt idx="59816">
                  <c:v>44177.59375</c:v>
                </c:pt>
                <c:pt idx="59817">
                  <c:v>44177.614583333336</c:v>
                </c:pt>
                <c:pt idx="59818">
                  <c:v>44177.635416666664</c:v>
                </c:pt>
                <c:pt idx="59819">
                  <c:v>44177.65625</c:v>
                </c:pt>
                <c:pt idx="59820">
                  <c:v>44177.677083333336</c:v>
                </c:pt>
                <c:pt idx="59821">
                  <c:v>44177.697916666664</c:v>
                </c:pt>
                <c:pt idx="59822">
                  <c:v>44177.71875</c:v>
                </c:pt>
                <c:pt idx="59823">
                  <c:v>44177.739583333336</c:v>
                </c:pt>
                <c:pt idx="59824">
                  <c:v>44177.760416666664</c:v>
                </c:pt>
                <c:pt idx="59825">
                  <c:v>44177.78125</c:v>
                </c:pt>
                <c:pt idx="59826">
                  <c:v>44177.802083333336</c:v>
                </c:pt>
                <c:pt idx="59827">
                  <c:v>44177.822916666664</c:v>
                </c:pt>
                <c:pt idx="59828">
                  <c:v>44177.84375</c:v>
                </c:pt>
                <c:pt idx="59829">
                  <c:v>44177.864583333336</c:v>
                </c:pt>
                <c:pt idx="59830">
                  <c:v>44177.885416666664</c:v>
                </c:pt>
                <c:pt idx="59831">
                  <c:v>44177.90625</c:v>
                </c:pt>
                <c:pt idx="59832">
                  <c:v>44177.927083333336</c:v>
                </c:pt>
                <c:pt idx="59833">
                  <c:v>44177.947916666664</c:v>
                </c:pt>
                <c:pt idx="59834">
                  <c:v>44177.96875</c:v>
                </c:pt>
                <c:pt idx="59835">
                  <c:v>44177.989583333336</c:v>
                </c:pt>
                <c:pt idx="59836">
                  <c:v>44178.010416666664</c:v>
                </c:pt>
                <c:pt idx="59837">
                  <c:v>44178.03125</c:v>
                </c:pt>
                <c:pt idx="59838">
                  <c:v>44178.052083333336</c:v>
                </c:pt>
                <c:pt idx="59839">
                  <c:v>44178.072916666664</c:v>
                </c:pt>
                <c:pt idx="59840">
                  <c:v>44178.09375</c:v>
                </c:pt>
                <c:pt idx="59841">
                  <c:v>44178.114583333336</c:v>
                </c:pt>
                <c:pt idx="59842">
                  <c:v>44178.135416666664</c:v>
                </c:pt>
                <c:pt idx="59843">
                  <c:v>44178.15625</c:v>
                </c:pt>
                <c:pt idx="59844">
                  <c:v>44178.177083333336</c:v>
                </c:pt>
                <c:pt idx="59845">
                  <c:v>44178.197916666664</c:v>
                </c:pt>
                <c:pt idx="59846">
                  <c:v>44178.21875</c:v>
                </c:pt>
                <c:pt idx="59847">
                  <c:v>44178.239583333336</c:v>
                </c:pt>
                <c:pt idx="59848">
                  <c:v>44178.260416666664</c:v>
                </c:pt>
                <c:pt idx="59849">
                  <c:v>44178.28125</c:v>
                </c:pt>
                <c:pt idx="59850">
                  <c:v>44178.302083333336</c:v>
                </c:pt>
                <c:pt idx="59851">
                  <c:v>44178.322916666664</c:v>
                </c:pt>
                <c:pt idx="59852">
                  <c:v>44178.34375</c:v>
                </c:pt>
                <c:pt idx="59853">
                  <c:v>44178.364583333336</c:v>
                </c:pt>
                <c:pt idx="59854">
                  <c:v>44178.385416666664</c:v>
                </c:pt>
                <c:pt idx="59855">
                  <c:v>44178.40625</c:v>
                </c:pt>
                <c:pt idx="59856">
                  <c:v>44178.427083333336</c:v>
                </c:pt>
                <c:pt idx="59857">
                  <c:v>44178.447916666664</c:v>
                </c:pt>
                <c:pt idx="59858">
                  <c:v>44178.46875</c:v>
                </c:pt>
                <c:pt idx="59859">
                  <c:v>44178.489583333336</c:v>
                </c:pt>
                <c:pt idx="59860">
                  <c:v>44178.510416666664</c:v>
                </c:pt>
                <c:pt idx="59861">
                  <c:v>44178.53125</c:v>
                </c:pt>
                <c:pt idx="59862">
                  <c:v>44178.552083333336</c:v>
                </c:pt>
                <c:pt idx="59863">
                  <c:v>44178.572916666664</c:v>
                </c:pt>
                <c:pt idx="59864">
                  <c:v>44178.59375</c:v>
                </c:pt>
                <c:pt idx="59865">
                  <c:v>44178.614583333336</c:v>
                </c:pt>
                <c:pt idx="59866">
                  <c:v>44178.635416666664</c:v>
                </c:pt>
                <c:pt idx="59867">
                  <c:v>44178.65625</c:v>
                </c:pt>
                <c:pt idx="59868">
                  <c:v>44178.677083333336</c:v>
                </c:pt>
                <c:pt idx="59869">
                  <c:v>44178.697916666664</c:v>
                </c:pt>
                <c:pt idx="59870">
                  <c:v>44178.71875</c:v>
                </c:pt>
                <c:pt idx="59871">
                  <c:v>44178.739583333336</c:v>
                </c:pt>
                <c:pt idx="59872">
                  <c:v>44178.760416666664</c:v>
                </c:pt>
                <c:pt idx="59873">
                  <c:v>44178.78125</c:v>
                </c:pt>
                <c:pt idx="59874">
                  <c:v>44178.802083333336</c:v>
                </c:pt>
                <c:pt idx="59875">
                  <c:v>44178.822916666664</c:v>
                </c:pt>
                <c:pt idx="59876">
                  <c:v>44178.84375</c:v>
                </c:pt>
                <c:pt idx="59877">
                  <c:v>44178.864583333336</c:v>
                </c:pt>
                <c:pt idx="59878">
                  <c:v>44178.885416666664</c:v>
                </c:pt>
                <c:pt idx="59879">
                  <c:v>44178.90625</c:v>
                </c:pt>
                <c:pt idx="59880">
                  <c:v>44178.927083333336</c:v>
                </c:pt>
                <c:pt idx="59881">
                  <c:v>44178.947916666664</c:v>
                </c:pt>
                <c:pt idx="59882">
                  <c:v>44178.96875</c:v>
                </c:pt>
                <c:pt idx="59883">
                  <c:v>44178.989583333336</c:v>
                </c:pt>
                <c:pt idx="59884">
                  <c:v>44179.010416666664</c:v>
                </c:pt>
                <c:pt idx="59885">
                  <c:v>44179.03125</c:v>
                </c:pt>
                <c:pt idx="59886">
                  <c:v>44179.052083333336</c:v>
                </c:pt>
                <c:pt idx="59887">
                  <c:v>44179.072916666664</c:v>
                </c:pt>
                <c:pt idx="59888">
                  <c:v>44179.09375</c:v>
                </c:pt>
                <c:pt idx="59889">
                  <c:v>44179.114583333336</c:v>
                </c:pt>
                <c:pt idx="59890">
                  <c:v>44179.135416666664</c:v>
                </c:pt>
                <c:pt idx="59891">
                  <c:v>44179.15625</c:v>
                </c:pt>
                <c:pt idx="59892">
                  <c:v>44179.177083333336</c:v>
                </c:pt>
                <c:pt idx="59893">
                  <c:v>44179.197916666664</c:v>
                </c:pt>
                <c:pt idx="59894">
                  <c:v>44179.21875</c:v>
                </c:pt>
                <c:pt idx="59895">
                  <c:v>44179.239583333336</c:v>
                </c:pt>
                <c:pt idx="59896">
                  <c:v>44179.260416666664</c:v>
                </c:pt>
                <c:pt idx="59897">
                  <c:v>44179.28125</c:v>
                </c:pt>
                <c:pt idx="59898">
                  <c:v>44179.302083333336</c:v>
                </c:pt>
                <c:pt idx="59899">
                  <c:v>44179.322916666664</c:v>
                </c:pt>
                <c:pt idx="59900">
                  <c:v>44179.34375</c:v>
                </c:pt>
                <c:pt idx="59901">
                  <c:v>44179.364583333336</c:v>
                </c:pt>
                <c:pt idx="59902">
                  <c:v>44179.385416666664</c:v>
                </c:pt>
                <c:pt idx="59903">
                  <c:v>44179.40625</c:v>
                </c:pt>
                <c:pt idx="59904">
                  <c:v>44179.427083333336</c:v>
                </c:pt>
                <c:pt idx="59905">
                  <c:v>44179.447916666664</c:v>
                </c:pt>
                <c:pt idx="59906">
                  <c:v>44179.46875</c:v>
                </c:pt>
                <c:pt idx="59907">
                  <c:v>44179.489583333336</c:v>
                </c:pt>
                <c:pt idx="59908">
                  <c:v>44179.510416666664</c:v>
                </c:pt>
                <c:pt idx="59909">
                  <c:v>44179.53125</c:v>
                </c:pt>
                <c:pt idx="59910">
                  <c:v>44179.552083333336</c:v>
                </c:pt>
                <c:pt idx="59911">
                  <c:v>44179.572916666664</c:v>
                </c:pt>
                <c:pt idx="59912">
                  <c:v>44179.59375</c:v>
                </c:pt>
                <c:pt idx="59913">
                  <c:v>44179.614583333336</c:v>
                </c:pt>
                <c:pt idx="59914">
                  <c:v>44179.635416666664</c:v>
                </c:pt>
                <c:pt idx="59915">
                  <c:v>44179.65625</c:v>
                </c:pt>
                <c:pt idx="59916">
                  <c:v>44179.677083333336</c:v>
                </c:pt>
                <c:pt idx="59917">
                  <c:v>44179.697916666664</c:v>
                </c:pt>
                <c:pt idx="59918">
                  <c:v>44179.71875</c:v>
                </c:pt>
                <c:pt idx="59919">
                  <c:v>44179.739583333336</c:v>
                </c:pt>
                <c:pt idx="59920">
                  <c:v>44179.760416666664</c:v>
                </c:pt>
                <c:pt idx="59921">
                  <c:v>44179.78125</c:v>
                </c:pt>
                <c:pt idx="59922">
                  <c:v>44179.802083333336</c:v>
                </c:pt>
                <c:pt idx="59923">
                  <c:v>44179.822916666664</c:v>
                </c:pt>
                <c:pt idx="59924">
                  <c:v>44179.84375</c:v>
                </c:pt>
                <c:pt idx="59925">
                  <c:v>44179.864583333336</c:v>
                </c:pt>
                <c:pt idx="59926">
                  <c:v>44179.885416666664</c:v>
                </c:pt>
                <c:pt idx="59927">
                  <c:v>44179.90625</c:v>
                </c:pt>
                <c:pt idx="59928">
                  <c:v>44179.927083333336</c:v>
                </c:pt>
                <c:pt idx="59929">
                  <c:v>44179.947916666664</c:v>
                </c:pt>
                <c:pt idx="59930">
                  <c:v>44179.96875</c:v>
                </c:pt>
                <c:pt idx="59931">
                  <c:v>44179.989583333336</c:v>
                </c:pt>
                <c:pt idx="59932">
                  <c:v>44180.010416666664</c:v>
                </c:pt>
                <c:pt idx="59933">
                  <c:v>44180.03125</c:v>
                </c:pt>
                <c:pt idx="59934">
                  <c:v>44180.052083333336</c:v>
                </c:pt>
                <c:pt idx="59935">
                  <c:v>44180.072916666664</c:v>
                </c:pt>
                <c:pt idx="59936">
                  <c:v>44180.09375</c:v>
                </c:pt>
                <c:pt idx="59937">
                  <c:v>44180.114583333336</c:v>
                </c:pt>
                <c:pt idx="59938">
                  <c:v>44180.135416666664</c:v>
                </c:pt>
                <c:pt idx="59939">
                  <c:v>44180.15625</c:v>
                </c:pt>
                <c:pt idx="59940">
                  <c:v>44180.177083333336</c:v>
                </c:pt>
                <c:pt idx="59941">
                  <c:v>44180.197916666664</c:v>
                </c:pt>
                <c:pt idx="59942">
                  <c:v>44180.21875</c:v>
                </c:pt>
                <c:pt idx="59943">
                  <c:v>44180.239583333336</c:v>
                </c:pt>
                <c:pt idx="59944">
                  <c:v>44180.260416666664</c:v>
                </c:pt>
                <c:pt idx="59945">
                  <c:v>44180.28125</c:v>
                </c:pt>
                <c:pt idx="59946">
                  <c:v>44180.302083333336</c:v>
                </c:pt>
                <c:pt idx="59947">
                  <c:v>44180.322916666664</c:v>
                </c:pt>
                <c:pt idx="59948">
                  <c:v>44180.34375</c:v>
                </c:pt>
                <c:pt idx="59949">
                  <c:v>44180.364583333336</c:v>
                </c:pt>
                <c:pt idx="59950">
                  <c:v>44180.385416666664</c:v>
                </c:pt>
                <c:pt idx="59951">
                  <c:v>44180.40625</c:v>
                </c:pt>
                <c:pt idx="59952">
                  <c:v>44180.427083333336</c:v>
                </c:pt>
                <c:pt idx="59953">
                  <c:v>44180.447916666664</c:v>
                </c:pt>
                <c:pt idx="59954">
                  <c:v>44180.46875</c:v>
                </c:pt>
                <c:pt idx="59955">
                  <c:v>44180.489583333336</c:v>
                </c:pt>
                <c:pt idx="59956">
                  <c:v>44180.510416666664</c:v>
                </c:pt>
                <c:pt idx="59957">
                  <c:v>44180.53125</c:v>
                </c:pt>
                <c:pt idx="59958">
                  <c:v>44180.552083333336</c:v>
                </c:pt>
                <c:pt idx="59959">
                  <c:v>44180.572916666664</c:v>
                </c:pt>
                <c:pt idx="59960">
                  <c:v>44180.59375</c:v>
                </c:pt>
                <c:pt idx="59961">
                  <c:v>44180.614583333336</c:v>
                </c:pt>
                <c:pt idx="59962">
                  <c:v>44180.635416666664</c:v>
                </c:pt>
                <c:pt idx="59963">
                  <c:v>44180.65625</c:v>
                </c:pt>
                <c:pt idx="59964">
                  <c:v>44180.677083333336</c:v>
                </c:pt>
                <c:pt idx="59965">
                  <c:v>44180.697916666664</c:v>
                </c:pt>
                <c:pt idx="59966">
                  <c:v>44180.71875</c:v>
                </c:pt>
                <c:pt idx="59967">
                  <c:v>44180.739583333336</c:v>
                </c:pt>
                <c:pt idx="59968">
                  <c:v>44180.760416666664</c:v>
                </c:pt>
                <c:pt idx="59969">
                  <c:v>44180.78125</c:v>
                </c:pt>
                <c:pt idx="59970">
                  <c:v>44180.802083333336</c:v>
                </c:pt>
                <c:pt idx="59971">
                  <c:v>44180.822916666664</c:v>
                </c:pt>
                <c:pt idx="59972">
                  <c:v>44180.84375</c:v>
                </c:pt>
                <c:pt idx="59973">
                  <c:v>44180.864583333336</c:v>
                </c:pt>
                <c:pt idx="59974">
                  <c:v>44180.885416666664</c:v>
                </c:pt>
                <c:pt idx="59975">
                  <c:v>44180.90625</c:v>
                </c:pt>
                <c:pt idx="59976">
                  <c:v>44180.927083333336</c:v>
                </c:pt>
                <c:pt idx="59977">
                  <c:v>44180.947916666664</c:v>
                </c:pt>
                <c:pt idx="59978">
                  <c:v>44180.96875</c:v>
                </c:pt>
                <c:pt idx="59979">
                  <c:v>44180.989583333336</c:v>
                </c:pt>
                <c:pt idx="59980">
                  <c:v>44181.010416666664</c:v>
                </c:pt>
                <c:pt idx="59981">
                  <c:v>44181.03125</c:v>
                </c:pt>
                <c:pt idx="59982">
                  <c:v>44181.052083333336</c:v>
                </c:pt>
                <c:pt idx="59983">
                  <c:v>44181.072916666664</c:v>
                </c:pt>
                <c:pt idx="59984">
                  <c:v>44181.09375</c:v>
                </c:pt>
                <c:pt idx="59985">
                  <c:v>44181.114583333336</c:v>
                </c:pt>
                <c:pt idx="59986">
                  <c:v>44181.135416666664</c:v>
                </c:pt>
                <c:pt idx="59987">
                  <c:v>44181.15625</c:v>
                </c:pt>
                <c:pt idx="59988">
                  <c:v>44181.177083333336</c:v>
                </c:pt>
                <c:pt idx="59989">
                  <c:v>44181.197916666664</c:v>
                </c:pt>
                <c:pt idx="59990">
                  <c:v>44181.21875</c:v>
                </c:pt>
                <c:pt idx="59991">
                  <c:v>44181.239583333336</c:v>
                </c:pt>
                <c:pt idx="59992">
                  <c:v>44181.260416666664</c:v>
                </c:pt>
                <c:pt idx="59993">
                  <c:v>44181.28125</c:v>
                </c:pt>
                <c:pt idx="59994">
                  <c:v>44181.302083333336</c:v>
                </c:pt>
                <c:pt idx="59995">
                  <c:v>44181.322916666664</c:v>
                </c:pt>
                <c:pt idx="59996">
                  <c:v>44181.34375</c:v>
                </c:pt>
                <c:pt idx="59997">
                  <c:v>44181.364583333336</c:v>
                </c:pt>
                <c:pt idx="59998">
                  <c:v>44181.385416666664</c:v>
                </c:pt>
                <c:pt idx="59999">
                  <c:v>44181.40625</c:v>
                </c:pt>
                <c:pt idx="60000">
                  <c:v>44181.427083333336</c:v>
                </c:pt>
                <c:pt idx="60001">
                  <c:v>44181.447916666664</c:v>
                </c:pt>
                <c:pt idx="60002">
                  <c:v>44181.46875</c:v>
                </c:pt>
                <c:pt idx="60003">
                  <c:v>44181.489583333336</c:v>
                </c:pt>
                <c:pt idx="60004">
                  <c:v>44181.510416666664</c:v>
                </c:pt>
                <c:pt idx="60005">
                  <c:v>44181.53125</c:v>
                </c:pt>
                <c:pt idx="60006">
                  <c:v>44181.552083333336</c:v>
                </c:pt>
                <c:pt idx="60007">
                  <c:v>44181.572916666664</c:v>
                </c:pt>
                <c:pt idx="60008">
                  <c:v>44181.59375</c:v>
                </c:pt>
                <c:pt idx="60009">
                  <c:v>44181.614583333336</c:v>
                </c:pt>
                <c:pt idx="60010">
                  <c:v>44181.635416666664</c:v>
                </c:pt>
                <c:pt idx="60011">
                  <c:v>44181.65625</c:v>
                </c:pt>
                <c:pt idx="60012">
                  <c:v>44181.677083333336</c:v>
                </c:pt>
                <c:pt idx="60013">
                  <c:v>44181.697916666664</c:v>
                </c:pt>
                <c:pt idx="60014">
                  <c:v>44181.71875</c:v>
                </c:pt>
                <c:pt idx="60015">
                  <c:v>44181.739583333336</c:v>
                </c:pt>
                <c:pt idx="60016">
                  <c:v>44181.760416666664</c:v>
                </c:pt>
                <c:pt idx="60017">
                  <c:v>44181.78125</c:v>
                </c:pt>
                <c:pt idx="60018">
                  <c:v>44181.802083333336</c:v>
                </c:pt>
                <c:pt idx="60019">
                  <c:v>44181.822916666664</c:v>
                </c:pt>
                <c:pt idx="60020">
                  <c:v>44181.84375</c:v>
                </c:pt>
                <c:pt idx="60021">
                  <c:v>44181.864583333336</c:v>
                </c:pt>
                <c:pt idx="60022">
                  <c:v>44181.885416666664</c:v>
                </c:pt>
                <c:pt idx="60023">
                  <c:v>44181.90625</c:v>
                </c:pt>
                <c:pt idx="60024">
                  <c:v>44181.927083333336</c:v>
                </c:pt>
                <c:pt idx="60025">
                  <c:v>44181.947916666664</c:v>
                </c:pt>
                <c:pt idx="60026">
                  <c:v>44181.96875</c:v>
                </c:pt>
                <c:pt idx="60027">
                  <c:v>44181.989583333336</c:v>
                </c:pt>
                <c:pt idx="60028">
                  <c:v>44182.010416666664</c:v>
                </c:pt>
                <c:pt idx="60029">
                  <c:v>44182.03125</c:v>
                </c:pt>
                <c:pt idx="60030">
                  <c:v>44182.052083333336</c:v>
                </c:pt>
                <c:pt idx="60031">
                  <c:v>44182.072916666664</c:v>
                </c:pt>
                <c:pt idx="60032">
                  <c:v>44182.09375</c:v>
                </c:pt>
                <c:pt idx="60033">
                  <c:v>44182.114583333336</c:v>
                </c:pt>
                <c:pt idx="60034">
                  <c:v>44182.135416666664</c:v>
                </c:pt>
                <c:pt idx="60035">
                  <c:v>44182.15625</c:v>
                </c:pt>
                <c:pt idx="60036">
                  <c:v>44182.177083333336</c:v>
                </c:pt>
                <c:pt idx="60037">
                  <c:v>44182.197916666664</c:v>
                </c:pt>
                <c:pt idx="60038">
                  <c:v>44182.21875</c:v>
                </c:pt>
                <c:pt idx="60039">
                  <c:v>44182.239583333336</c:v>
                </c:pt>
                <c:pt idx="60040">
                  <c:v>44182.260416666664</c:v>
                </c:pt>
                <c:pt idx="60041">
                  <c:v>44182.28125</c:v>
                </c:pt>
                <c:pt idx="60042">
                  <c:v>44182.302083333336</c:v>
                </c:pt>
                <c:pt idx="60043">
                  <c:v>44182.322916666664</c:v>
                </c:pt>
                <c:pt idx="60044">
                  <c:v>44182.34375</c:v>
                </c:pt>
                <c:pt idx="60045">
                  <c:v>44182.364583333336</c:v>
                </c:pt>
                <c:pt idx="60046">
                  <c:v>44182.385416666664</c:v>
                </c:pt>
                <c:pt idx="60047">
                  <c:v>44182.40625</c:v>
                </c:pt>
                <c:pt idx="60048">
                  <c:v>44182.427083333336</c:v>
                </c:pt>
                <c:pt idx="60049">
                  <c:v>44182.447916666664</c:v>
                </c:pt>
                <c:pt idx="60050">
                  <c:v>44182.46875</c:v>
                </c:pt>
                <c:pt idx="60051">
                  <c:v>44182.489583333336</c:v>
                </c:pt>
                <c:pt idx="60052">
                  <c:v>44182.510416666664</c:v>
                </c:pt>
                <c:pt idx="60053">
                  <c:v>44182.53125</c:v>
                </c:pt>
                <c:pt idx="60054">
                  <c:v>44182.552083333336</c:v>
                </c:pt>
                <c:pt idx="60055">
                  <c:v>44182.572916666664</c:v>
                </c:pt>
                <c:pt idx="60056">
                  <c:v>44182.59375</c:v>
                </c:pt>
                <c:pt idx="60057">
                  <c:v>44182.614583333336</c:v>
                </c:pt>
                <c:pt idx="60058">
                  <c:v>44182.635416666664</c:v>
                </c:pt>
                <c:pt idx="60059">
                  <c:v>44182.65625</c:v>
                </c:pt>
                <c:pt idx="60060">
                  <c:v>44182.677083333336</c:v>
                </c:pt>
                <c:pt idx="60061">
                  <c:v>44182.697916666664</c:v>
                </c:pt>
                <c:pt idx="60062">
                  <c:v>44182.71875</c:v>
                </c:pt>
                <c:pt idx="60063">
                  <c:v>44182.739583333336</c:v>
                </c:pt>
                <c:pt idx="60064">
                  <c:v>44182.760416666664</c:v>
                </c:pt>
                <c:pt idx="60065">
                  <c:v>44182.78125</c:v>
                </c:pt>
                <c:pt idx="60066">
                  <c:v>44182.802083333336</c:v>
                </c:pt>
                <c:pt idx="60067">
                  <c:v>44182.822916666664</c:v>
                </c:pt>
                <c:pt idx="60068">
                  <c:v>44182.84375</c:v>
                </c:pt>
                <c:pt idx="60069">
                  <c:v>44182.864583333336</c:v>
                </c:pt>
                <c:pt idx="60070">
                  <c:v>44182.885416666664</c:v>
                </c:pt>
                <c:pt idx="60071">
                  <c:v>44182.90625</c:v>
                </c:pt>
                <c:pt idx="60072">
                  <c:v>44182.927083333336</c:v>
                </c:pt>
                <c:pt idx="60073">
                  <c:v>44182.947916666664</c:v>
                </c:pt>
                <c:pt idx="60074">
                  <c:v>44182.96875</c:v>
                </c:pt>
                <c:pt idx="60075">
                  <c:v>44182.989583333336</c:v>
                </c:pt>
                <c:pt idx="60076">
                  <c:v>44183.010416666664</c:v>
                </c:pt>
                <c:pt idx="60077">
                  <c:v>44183.03125</c:v>
                </c:pt>
                <c:pt idx="60078">
                  <c:v>44183.052083333336</c:v>
                </c:pt>
                <c:pt idx="60079">
                  <c:v>44183.072916666664</c:v>
                </c:pt>
                <c:pt idx="60080">
                  <c:v>44183.09375</c:v>
                </c:pt>
                <c:pt idx="60081">
                  <c:v>44183.114583333336</c:v>
                </c:pt>
                <c:pt idx="60082">
                  <c:v>44183.135416666664</c:v>
                </c:pt>
                <c:pt idx="60083">
                  <c:v>44183.15625</c:v>
                </c:pt>
                <c:pt idx="60084">
                  <c:v>44183.177083333336</c:v>
                </c:pt>
                <c:pt idx="60085">
                  <c:v>44183.197916666664</c:v>
                </c:pt>
                <c:pt idx="60086">
                  <c:v>44183.21875</c:v>
                </c:pt>
                <c:pt idx="60087">
                  <c:v>44183.239583333336</c:v>
                </c:pt>
                <c:pt idx="60088">
                  <c:v>44183.260416666664</c:v>
                </c:pt>
                <c:pt idx="60089">
                  <c:v>44183.28125</c:v>
                </c:pt>
                <c:pt idx="60090">
                  <c:v>44183.302083333336</c:v>
                </c:pt>
                <c:pt idx="60091">
                  <c:v>44183.322916666664</c:v>
                </c:pt>
                <c:pt idx="60092">
                  <c:v>44183.34375</c:v>
                </c:pt>
                <c:pt idx="60093">
                  <c:v>44183.364583333336</c:v>
                </c:pt>
                <c:pt idx="60094">
                  <c:v>44183.385416666664</c:v>
                </c:pt>
                <c:pt idx="60095">
                  <c:v>44183.40625</c:v>
                </c:pt>
                <c:pt idx="60096">
                  <c:v>44183.427083333336</c:v>
                </c:pt>
                <c:pt idx="60097">
                  <c:v>44183.447916666664</c:v>
                </c:pt>
                <c:pt idx="60098">
                  <c:v>44183.46875</c:v>
                </c:pt>
                <c:pt idx="60099">
                  <c:v>44183.489583333336</c:v>
                </c:pt>
                <c:pt idx="60100">
                  <c:v>44183.510416666664</c:v>
                </c:pt>
                <c:pt idx="60101">
                  <c:v>44183.53125</c:v>
                </c:pt>
                <c:pt idx="60102">
                  <c:v>44183.552083333336</c:v>
                </c:pt>
                <c:pt idx="60103">
                  <c:v>44183.572916666664</c:v>
                </c:pt>
                <c:pt idx="60104">
                  <c:v>44183.59375</c:v>
                </c:pt>
                <c:pt idx="60105">
                  <c:v>44183.614583333336</c:v>
                </c:pt>
                <c:pt idx="60106">
                  <c:v>44183.635416666664</c:v>
                </c:pt>
                <c:pt idx="60107">
                  <c:v>44183.65625</c:v>
                </c:pt>
                <c:pt idx="60108">
                  <c:v>44183.677083333336</c:v>
                </c:pt>
                <c:pt idx="60109">
                  <c:v>44183.697916666664</c:v>
                </c:pt>
                <c:pt idx="60110">
                  <c:v>44183.71875</c:v>
                </c:pt>
                <c:pt idx="60111">
                  <c:v>44183.739583333336</c:v>
                </c:pt>
                <c:pt idx="60112">
                  <c:v>44183.760416666664</c:v>
                </c:pt>
                <c:pt idx="60113">
                  <c:v>44183.78125</c:v>
                </c:pt>
                <c:pt idx="60114">
                  <c:v>44183.802083333336</c:v>
                </c:pt>
                <c:pt idx="60115">
                  <c:v>44183.822916666664</c:v>
                </c:pt>
                <c:pt idx="60116">
                  <c:v>44183.84375</c:v>
                </c:pt>
                <c:pt idx="60117">
                  <c:v>44183.864583333336</c:v>
                </c:pt>
                <c:pt idx="60118">
                  <c:v>44183.885416666664</c:v>
                </c:pt>
                <c:pt idx="60119">
                  <c:v>44183.90625</c:v>
                </c:pt>
                <c:pt idx="60120">
                  <c:v>44183.927083333336</c:v>
                </c:pt>
                <c:pt idx="60121">
                  <c:v>44183.947916666664</c:v>
                </c:pt>
                <c:pt idx="60122">
                  <c:v>44183.96875</c:v>
                </c:pt>
                <c:pt idx="60123">
                  <c:v>44183.989583333336</c:v>
                </c:pt>
                <c:pt idx="60124">
                  <c:v>44184.010416666664</c:v>
                </c:pt>
                <c:pt idx="60125">
                  <c:v>44184.03125</c:v>
                </c:pt>
                <c:pt idx="60126">
                  <c:v>44184.052083333336</c:v>
                </c:pt>
                <c:pt idx="60127">
                  <c:v>44184.072916666664</c:v>
                </c:pt>
                <c:pt idx="60128">
                  <c:v>44184.09375</c:v>
                </c:pt>
                <c:pt idx="60129">
                  <c:v>44184.114583333336</c:v>
                </c:pt>
                <c:pt idx="60130">
                  <c:v>44184.135416666664</c:v>
                </c:pt>
                <c:pt idx="60131">
                  <c:v>44184.15625</c:v>
                </c:pt>
                <c:pt idx="60132">
                  <c:v>44184.177083333336</c:v>
                </c:pt>
                <c:pt idx="60133">
                  <c:v>44184.197916666664</c:v>
                </c:pt>
                <c:pt idx="60134">
                  <c:v>44184.21875</c:v>
                </c:pt>
                <c:pt idx="60135">
                  <c:v>44184.239583333336</c:v>
                </c:pt>
                <c:pt idx="60136">
                  <c:v>44184.260416666664</c:v>
                </c:pt>
                <c:pt idx="60137">
                  <c:v>44184.28125</c:v>
                </c:pt>
                <c:pt idx="60138">
                  <c:v>44184.302083333336</c:v>
                </c:pt>
                <c:pt idx="60139">
                  <c:v>44184.322916666664</c:v>
                </c:pt>
                <c:pt idx="60140">
                  <c:v>44184.34375</c:v>
                </c:pt>
                <c:pt idx="60141">
                  <c:v>44184.364583333336</c:v>
                </c:pt>
                <c:pt idx="60142">
                  <c:v>44184.385416666664</c:v>
                </c:pt>
                <c:pt idx="60143">
                  <c:v>44184.40625</c:v>
                </c:pt>
                <c:pt idx="60144">
                  <c:v>44184.427083333336</c:v>
                </c:pt>
                <c:pt idx="60145">
                  <c:v>44184.447916666664</c:v>
                </c:pt>
                <c:pt idx="60146">
                  <c:v>44184.46875</c:v>
                </c:pt>
                <c:pt idx="60147">
                  <c:v>44184.489583333336</c:v>
                </c:pt>
                <c:pt idx="60148">
                  <c:v>44184.510416666664</c:v>
                </c:pt>
                <c:pt idx="60149">
                  <c:v>44184.53125</c:v>
                </c:pt>
                <c:pt idx="60150">
                  <c:v>44184.552083333336</c:v>
                </c:pt>
                <c:pt idx="60151">
                  <c:v>44184.572916666664</c:v>
                </c:pt>
                <c:pt idx="60152">
                  <c:v>44184.59375</c:v>
                </c:pt>
                <c:pt idx="60153">
                  <c:v>44184.614583333336</c:v>
                </c:pt>
                <c:pt idx="60154">
                  <c:v>44184.635416666664</c:v>
                </c:pt>
                <c:pt idx="60155">
                  <c:v>44184.65625</c:v>
                </c:pt>
                <c:pt idx="60156">
                  <c:v>44184.677083333336</c:v>
                </c:pt>
                <c:pt idx="60157">
                  <c:v>44184.697916666664</c:v>
                </c:pt>
                <c:pt idx="60158">
                  <c:v>44184.71875</c:v>
                </c:pt>
                <c:pt idx="60159">
                  <c:v>44184.739583333336</c:v>
                </c:pt>
                <c:pt idx="60160">
                  <c:v>44184.760416666664</c:v>
                </c:pt>
                <c:pt idx="60161">
                  <c:v>44184.78125</c:v>
                </c:pt>
                <c:pt idx="60162">
                  <c:v>44184.802083333336</c:v>
                </c:pt>
                <c:pt idx="60163">
                  <c:v>44184.822916666664</c:v>
                </c:pt>
                <c:pt idx="60164">
                  <c:v>44184.84375</c:v>
                </c:pt>
                <c:pt idx="60165">
                  <c:v>44184.864583333336</c:v>
                </c:pt>
                <c:pt idx="60166">
                  <c:v>44184.885416666664</c:v>
                </c:pt>
                <c:pt idx="60167">
                  <c:v>44184.90625</c:v>
                </c:pt>
                <c:pt idx="60168">
                  <c:v>44184.927083333336</c:v>
                </c:pt>
                <c:pt idx="60169">
                  <c:v>44184.947916666664</c:v>
                </c:pt>
                <c:pt idx="60170">
                  <c:v>44184.96875</c:v>
                </c:pt>
                <c:pt idx="60171">
                  <c:v>44184.989583333336</c:v>
                </c:pt>
                <c:pt idx="60172">
                  <c:v>44185.010416666664</c:v>
                </c:pt>
                <c:pt idx="60173">
                  <c:v>44185.03125</c:v>
                </c:pt>
                <c:pt idx="60174">
                  <c:v>44185.052083333336</c:v>
                </c:pt>
                <c:pt idx="60175">
                  <c:v>44185.072916666664</c:v>
                </c:pt>
                <c:pt idx="60176">
                  <c:v>44185.09375</c:v>
                </c:pt>
                <c:pt idx="60177">
                  <c:v>44185.114583333336</c:v>
                </c:pt>
                <c:pt idx="60178">
                  <c:v>44185.135416666664</c:v>
                </c:pt>
                <c:pt idx="60179">
                  <c:v>44185.15625</c:v>
                </c:pt>
                <c:pt idx="60180">
                  <c:v>44185.177083333336</c:v>
                </c:pt>
                <c:pt idx="60181">
                  <c:v>44185.197916666664</c:v>
                </c:pt>
                <c:pt idx="60182">
                  <c:v>44185.21875</c:v>
                </c:pt>
                <c:pt idx="60183">
                  <c:v>44185.239583333336</c:v>
                </c:pt>
                <c:pt idx="60184">
                  <c:v>44185.260416666664</c:v>
                </c:pt>
                <c:pt idx="60185">
                  <c:v>44185.28125</c:v>
                </c:pt>
                <c:pt idx="60186">
                  <c:v>44185.302083333336</c:v>
                </c:pt>
                <c:pt idx="60187">
                  <c:v>44185.322916666664</c:v>
                </c:pt>
                <c:pt idx="60188">
                  <c:v>44185.34375</c:v>
                </c:pt>
                <c:pt idx="60189">
                  <c:v>44185.364583333336</c:v>
                </c:pt>
                <c:pt idx="60190">
                  <c:v>44185.385416666664</c:v>
                </c:pt>
                <c:pt idx="60191">
                  <c:v>44185.40625</c:v>
                </c:pt>
                <c:pt idx="60192">
                  <c:v>44185.427083333336</c:v>
                </c:pt>
                <c:pt idx="60193">
                  <c:v>44185.447916666664</c:v>
                </c:pt>
                <c:pt idx="60194">
                  <c:v>44185.46875</c:v>
                </c:pt>
                <c:pt idx="60195">
                  <c:v>44185.489583333336</c:v>
                </c:pt>
                <c:pt idx="60196">
                  <c:v>44185.510416666664</c:v>
                </c:pt>
                <c:pt idx="60197">
                  <c:v>44185.53125</c:v>
                </c:pt>
                <c:pt idx="60198">
                  <c:v>44185.552083333336</c:v>
                </c:pt>
                <c:pt idx="60199">
                  <c:v>44185.572916666664</c:v>
                </c:pt>
                <c:pt idx="60200">
                  <c:v>44185.59375</c:v>
                </c:pt>
                <c:pt idx="60201">
                  <c:v>44185.614583333336</c:v>
                </c:pt>
                <c:pt idx="60202">
                  <c:v>44185.635416666664</c:v>
                </c:pt>
                <c:pt idx="60203">
                  <c:v>44185.65625</c:v>
                </c:pt>
                <c:pt idx="60204">
                  <c:v>44185.677083333336</c:v>
                </c:pt>
                <c:pt idx="60205">
                  <c:v>44185.697916666664</c:v>
                </c:pt>
                <c:pt idx="60206">
                  <c:v>44185.71875</c:v>
                </c:pt>
                <c:pt idx="60207">
                  <c:v>44185.739583333336</c:v>
                </c:pt>
                <c:pt idx="60208">
                  <c:v>44185.760416666664</c:v>
                </c:pt>
                <c:pt idx="60209">
                  <c:v>44185.78125</c:v>
                </c:pt>
                <c:pt idx="60210">
                  <c:v>44185.802083333336</c:v>
                </c:pt>
                <c:pt idx="60211">
                  <c:v>44185.822916666664</c:v>
                </c:pt>
                <c:pt idx="60212">
                  <c:v>44185.84375</c:v>
                </c:pt>
                <c:pt idx="60213">
                  <c:v>44185.864583333336</c:v>
                </c:pt>
                <c:pt idx="60214">
                  <c:v>44185.885416666664</c:v>
                </c:pt>
                <c:pt idx="60215">
                  <c:v>44185.90625</c:v>
                </c:pt>
                <c:pt idx="60216">
                  <c:v>44185.927083333336</c:v>
                </c:pt>
                <c:pt idx="60217">
                  <c:v>44185.947916666664</c:v>
                </c:pt>
                <c:pt idx="60218">
                  <c:v>44185.96875</c:v>
                </c:pt>
                <c:pt idx="60219">
                  <c:v>44185.989583333336</c:v>
                </c:pt>
                <c:pt idx="60220">
                  <c:v>44186.010416666664</c:v>
                </c:pt>
                <c:pt idx="60221">
                  <c:v>44186.03125</c:v>
                </c:pt>
                <c:pt idx="60222">
                  <c:v>44186.052083333336</c:v>
                </c:pt>
                <c:pt idx="60223">
                  <c:v>44186.072916666664</c:v>
                </c:pt>
                <c:pt idx="60224">
                  <c:v>44186.09375</c:v>
                </c:pt>
                <c:pt idx="60225">
                  <c:v>44186.114583333336</c:v>
                </c:pt>
                <c:pt idx="60226">
                  <c:v>44186.135416666664</c:v>
                </c:pt>
                <c:pt idx="60227">
                  <c:v>44186.15625</c:v>
                </c:pt>
                <c:pt idx="60228">
                  <c:v>44186.177083333336</c:v>
                </c:pt>
                <c:pt idx="60229">
                  <c:v>44186.197916666664</c:v>
                </c:pt>
                <c:pt idx="60230">
                  <c:v>44186.21875</c:v>
                </c:pt>
                <c:pt idx="60231">
                  <c:v>44186.239583333336</c:v>
                </c:pt>
                <c:pt idx="60232">
                  <c:v>44186.260416666664</c:v>
                </c:pt>
                <c:pt idx="60233">
                  <c:v>44186.28125</c:v>
                </c:pt>
                <c:pt idx="60234">
                  <c:v>44186.302083333336</c:v>
                </c:pt>
                <c:pt idx="60235">
                  <c:v>44186.322916666664</c:v>
                </c:pt>
                <c:pt idx="60236">
                  <c:v>44186.34375</c:v>
                </c:pt>
                <c:pt idx="60237">
                  <c:v>44186.364583333336</c:v>
                </c:pt>
                <c:pt idx="60238">
                  <c:v>44186.385416666664</c:v>
                </c:pt>
                <c:pt idx="60239">
                  <c:v>44186.40625</c:v>
                </c:pt>
                <c:pt idx="60240">
                  <c:v>44186.427083333336</c:v>
                </c:pt>
                <c:pt idx="60241">
                  <c:v>44186.447916666664</c:v>
                </c:pt>
                <c:pt idx="60242">
                  <c:v>44186.46875</c:v>
                </c:pt>
                <c:pt idx="60243">
                  <c:v>44186.489583333336</c:v>
                </c:pt>
                <c:pt idx="60244">
                  <c:v>44186.510416666664</c:v>
                </c:pt>
                <c:pt idx="60245">
                  <c:v>44186.53125</c:v>
                </c:pt>
                <c:pt idx="60246">
                  <c:v>44186.552083333336</c:v>
                </c:pt>
                <c:pt idx="60247">
                  <c:v>44186.572916666664</c:v>
                </c:pt>
                <c:pt idx="60248">
                  <c:v>44186.59375</c:v>
                </c:pt>
                <c:pt idx="60249">
                  <c:v>44186.614583333336</c:v>
                </c:pt>
                <c:pt idx="60250">
                  <c:v>44186.635416666664</c:v>
                </c:pt>
                <c:pt idx="60251">
                  <c:v>44186.65625</c:v>
                </c:pt>
                <c:pt idx="60252">
                  <c:v>44186.677083333336</c:v>
                </c:pt>
                <c:pt idx="60253">
                  <c:v>44186.697916666664</c:v>
                </c:pt>
                <c:pt idx="60254">
                  <c:v>44186.71875</c:v>
                </c:pt>
                <c:pt idx="60255">
                  <c:v>44186.739583333336</c:v>
                </c:pt>
                <c:pt idx="60256">
                  <c:v>44186.760416666664</c:v>
                </c:pt>
                <c:pt idx="60257">
                  <c:v>44186.78125</c:v>
                </c:pt>
                <c:pt idx="60258">
                  <c:v>44186.802083333336</c:v>
                </c:pt>
                <c:pt idx="60259">
                  <c:v>44186.822916666664</c:v>
                </c:pt>
                <c:pt idx="60260">
                  <c:v>44186.84375</c:v>
                </c:pt>
                <c:pt idx="60261">
                  <c:v>44186.864583333336</c:v>
                </c:pt>
                <c:pt idx="60262">
                  <c:v>44186.885416666664</c:v>
                </c:pt>
                <c:pt idx="60263">
                  <c:v>44186.90625</c:v>
                </c:pt>
                <c:pt idx="60264">
                  <c:v>44186.927083333336</c:v>
                </c:pt>
                <c:pt idx="60265">
                  <c:v>44186.947916666664</c:v>
                </c:pt>
                <c:pt idx="60266">
                  <c:v>44186.96875</c:v>
                </c:pt>
                <c:pt idx="60267">
                  <c:v>44186.989583333336</c:v>
                </c:pt>
                <c:pt idx="60268">
                  <c:v>44187.010416666664</c:v>
                </c:pt>
                <c:pt idx="60269">
                  <c:v>44187.03125</c:v>
                </c:pt>
                <c:pt idx="60270">
                  <c:v>44187.052083333336</c:v>
                </c:pt>
                <c:pt idx="60271">
                  <c:v>44187.072916666664</c:v>
                </c:pt>
                <c:pt idx="60272">
                  <c:v>44187.09375</c:v>
                </c:pt>
                <c:pt idx="60273">
                  <c:v>44187.114583333336</c:v>
                </c:pt>
                <c:pt idx="60274">
                  <c:v>44187.135416666664</c:v>
                </c:pt>
                <c:pt idx="60275">
                  <c:v>44187.15625</c:v>
                </c:pt>
                <c:pt idx="60276">
                  <c:v>44187.177083333336</c:v>
                </c:pt>
                <c:pt idx="60277">
                  <c:v>44187.197916666664</c:v>
                </c:pt>
                <c:pt idx="60278">
                  <c:v>44187.21875</c:v>
                </c:pt>
                <c:pt idx="60279">
                  <c:v>44187.239583333336</c:v>
                </c:pt>
                <c:pt idx="60280">
                  <c:v>44187.260416666664</c:v>
                </c:pt>
                <c:pt idx="60281">
                  <c:v>44187.28125</c:v>
                </c:pt>
                <c:pt idx="60282">
                  <c:v>44187.302083333336</c:v>
                </c:pt>
                <c:pt idx="60283">
                  <c:v>44187.322916666664</c:v>
                </c:pt>
                <c:pt idx="60284">
                  <c:v>44187.34375</c:v>
                </c:pt>
                <c:pt idx="60285">
                  <c:v>44187.364583333336</c:v>
                </c:pt>
                <c:pt idx="60286">
                  <c:v>44187.385416666664</c:v>
                </c:pt>
                <c:pt idx="60287">
                  <c:v>44187.40625</c:v>
                </c:pt>
                <c:pt idx="60288">
                  <c:v>44187.427083333336</c:v>
                </c:pt>
                <c:pt idx="60289">
                  <c:v>44187.447916666664</c:v>
                </c:pt>
                <c:pt idx="60290">
                  <c:v>44187.46875</c:v>
                </c:pt>
                <c:pt idx="60291">
                  <c:v>44187.489583333336</c:v>
                </c:pt>
                <c:pt idx="60292">
                  <c:v>44187.510416666664</c:v>
                </c:pt>
                <c:pt idx="60293">
                  <c:v>44187.53125</c:v>
                </c:pt>
                <c:pt idx="60294">
                  <c:v>44187.552083333336</c:v>
                </c:pt>
                <c:pt idx="60295">
                  <c:v>44187.572916666664</c:v>
                </c:pt>
                <c:pt idx="60296">
                  <c:v>44187.59375</c:v>
                </c:pt>
                <c:pt idx="60297">
                  <c:v>44187.614583333336</c:v>
                </c:pt>
                <c:pt idx="60298">
                  <c:v>44187.635416666664</c:v>
                </c:pt>
                <c:pt idx="60299">
                  <c:v>44187.65625</c:v>
                </c:pt>
                <c:pt idx="60300">
                  <c:v>44187.677083333336</c:v>
                </c:pt>
                <c:pt idx="60301">
                  <c:v>44187.697916666664</c:v>
                </c:pt>
                <c:pt idx="60302">
                  <c:v>44187.71875</c:v>
                </c:pt>
                <c:pt idx="60303">
                  <c:v>44187.739583333336</c:v>
                </c:pt>
                <c:pt idx="60304">
                  <c:v>44187.760416666664</c:v>
                </c:pt>
                <c:pt idx="60305">
                  <c:v>44187.78125</c:v>
                </c:pt>
                <c:pt idx="60306">
                  <c:v>44187.802083333336</c:v>
                </c:pt>
                <c:pt idx="60307">
                  <c:v>44187.822916666664</c:v>
                </c:pt>
                <c:pt idx="60308">
                  <c:v>44187.84375</c:v>
                </c:pt>
                <c:pt idx="60309">
                  <c:v>44187.864583333336</c:v>
                </c:pt>
                <c:pt idx="60310">
                  <c:v>44187.885416666664</c:v>
                </c:pt>
                <c:pt idx="60311">
                  <c:v>44187.90625</c:v>
                </c:pt>
                <c:pt idx="60312">
                  <c:v>44187.927083333336</c:v>
                </c:pt>
                <c:pt idx="60313">
                  <c:v>44187.947916666664</c:v>
                </c:pt>
                <c:pt idx="60314">
                  <c:v>44187.96875</c:v>
                </c:pt>
                <c:pt idx="60315">
                  <c:v>44187.989583333336</c:v>
                </c:pt>
                <c:pt idx="60316">
                  <c:v>44188.010416666664</c:v>
                </c:pt>
                <c:pt idx="60317">
                  <c:v>44188.03125</c:v>
                </c:pt>
                <c:pt idx="60318">
                  <c:v>44188.052083333336</c:v>
                </c:pt>
                <c:pt idx="60319">
                  <c:v>44188.072916666664</c:v>
                </c:pt>
                <c:pt idx="60320">
                  <c:v>44188.09375</c:v>
                </c:pt>
                <c:pt idx="60321">
                  <c:v>44188.114583333336</c:v>
                </c:pt>
                <c:pt idx="60322">
                  <c:v>44188.135416666664</c:v>
                </c:pt>
                <c:pt idx="60323">
                  <c:v>44188.15625</c:v>
                </c:pt>
                <c:pt idx="60324">
                  <c:v>44188.177083333336</c:v>
                </c:pt>
                <c:pt idx="60325">
                  <c:v>44188.197916666664</c:v>
                </c:pt>
                <c:pt idx="60326">
                  <c:v>44188.21875</c:v>
                </c:pt>
                <c:pt idx="60327">
                  <c:v>44188.239583333336</c:v>
                </c:pt>
                <c:pt idx="60328">
                  <c:v>44188.260416666664</c:v>
                </c:pt>
                <c:pt idx="60329">
                  <c:v>44188.28125</c:v>
                </c:pt>
                <c:pt idx="60330">
                  <c:v>44188.302083333336</c:v>
                </c:pt>
                <c:pt idx="60331">
                  <c:v>44188.322916666664</c:v>
                </c:pt>
                <c:pt idx="60332">
                  <c:v>44188.34375</c:v>
                </c:pt>
                <c:pt idx="60333">
                  <c:v>44188.364583333336</c:v>
                </c:pt>
                <c:pt idx="60334">
                  <c:v>44188.385416666664</c:v>
                </c:pt>
                <c:pt idx="60335">
                  <c:v>44188.40625</c:v>
                </c:pt>
                <c:pt idx="60336">
                  <c:v>44188.427083333336</c:v>
                </c:pt>
                <c:pt idx="60337">
                  <c:v>44188.447916666664</c:v>
                </c:pt>
                <c:pt idx="60338">
                  <c:v>44188.46875</c:v>
                </c:pt>
                <c:pt idx="60339">
                  <c:v>44188.489583333336</c:v>
                </c:pt>
                <c:pt idx="60340">
                  <c:v>44188.510416666664</c:v>
                </c:pt>
                <c:pt idx="60341">
                  <c:v>44188.53125</c:v>
                </c:pt>
                <c:pt idx="60342">
                  <c:v>44188.552083333336</c:v>
                </c:pt>
                <c:pt idx="60343">
                  <c:v>44188.572916666664</c:v>
                </c:pt>
                <c:pt idx="60344">
                  <c:v>44188.59375</c:v>
                </c:pt>
                <c:pt idx="60345">
                  <c:v>44188.614583333336</c:v>
                </c:pt>
                <c:pt idx="60346">
                  <c:v>44188.635416666664</c:v>
                </c:pt>
                <c:pt idx="60347">
                  <c:v>44188.65625</c:v>
                </c:pt>
                <c:pt idx="60348">
                  <c:v>44188.677083333336</c:v>
                </c:pt>
                <c:pt idx="60349">
                  <c:v>44188.697916666664</c:v>
                </c:pt>
                <c:pt idx="60350">
                  <c:v>44188.71875</c:v>
                </c:pt>
                <c:pt idx="60351">
                  <c:v>44188.739583333336</c:v>
                </c:pt>
                <c:pt idx="60352">
                  <c:v>44188.760416666664</c:v>
                </c:pt>
                <c:pt idx="60353">
                  <c:v>44188.78125</c:v>
                </c:pt>
                <c:pt idx="60354">
                  <c:v>44188.802083333336</c:v>
                </c:pt>
                <c:pt idx="60355">
                  <c:v>44188.822916666664</c:v>
                </c:pt>
                <c:pt idx="60356">
                  <c:v>44188.84375</c:v>
                </c:pt>
                <c:pt idx="60357">
                  <c:v>44188.864583333336</c:v>
                </c:pt>
                <c:pt idx="60358">
                  <c:v>44188.885416666664</c:v>
                </c:pt>
                <c:pt idx="60359">
                  <c:v>44188.90625</c:v>
                </c:pt>
                <c:pt idx="60360">
                  <c:v>44188.927083333336</c:v>
                </c:pt>
                <c:pt idx="60361">
                  <c:v>44188.947916666664</c:v>
                </c:pt>
                <c:pt idx="60362">
                  <c:v>44188.96875</c:v>
                </c:pt>
                <c:pt idx="60363">
                  <c:v>44188.989583333336</c:v>
                </c:pt>
                <c:pt idx="60364">
                  <c:v>44189.010416666664</c:v>
                </c:pt>
                <c:pt idx="60365">
                  <c:v>44189.03125</c:v>
                </c:pt>
                <c:pt idx="60366">
                  <c:v>44189.052083333336</c:v>
                </c:pt>
                <c:pt idx="60367">
                  <c:v>44189.072916666664</c:v>
                </c:pt>
                <c:pt idx="60368">
                  <c:v>44189.09375</c:v>
                </c:pt>
                <c:pt idx="60369">
                  <c:v>44189.114583333336</c:v>
                </c:pt>
                <c:pt idx="60370">
                  <c:v>44189.135416666664</c:v>
                </c:pt>
                <c:pt idx="60371">
                  <c:v>44189.15625</c:v>
                </c:pt>
                <c:pt idx="60372">
                  <c:v>44189.177083333336</c:v>
                </c:pt>
                <c:pt idx="60373">
                  <c:v>44189.197916666664</c:v>
                </c:pt>
                <c:pt idx="60374">
                  <c:v>44189.21875</c:v>
                </c:pt>
                <c:pt idx="60375">
                  <c:v>44189.239583333336</c:v>
                </c:pt>
                <c:pt idx="60376">
                  <c:v>44189.260416666664</c:v>
                </c:pt>
                <c:pt idx="60377">
                  <c:v>44189.28125</c:v>
                </c:pt>
                <c:pt idx="60378">
                  <c:v>44189.302083333336</c:v>
                </c:pt>
                <c:pt idx="60379">
                  <c:v>44189.322916666664</c:v>
                </c:pt>
                <c:pt idx="60380">
                  <c:v>44189.34375</c:v>
                </c:pt>
                <c:pt idx="60381">
                  <c:v>44189.364583333336</c:v>
                </c:pt>
                <c:pt idx="60382">
                  <c:v>44189.385416666664</c:v>
                </c:pt>
                <c:pt idx="60383">
                  <c:v>44189.40625</c:v>
                </c:pt>
                <c:pt idx="60384">
                  <c:v>44189.427083333336</c:v>
                </c:pt>
                <c:pt idx="60385">
                  <c:v>44189.447916666664</c:v>
                </c:pt>
                <c:pt idx="60386">
                  <c:v>44189.46875</c:v>
                </c:pt>
                <c:pt idx="60387">
                  <c:v>44189.489583333336</c:v>
                </c:pt>
                <c:pt idx="60388">
                  <c:v>44189.510416666664</c:v>
                </c:pt>
                <c:pt idx="60389">
                  <c:v>44189.53125</c:v>
                </c:pt>
                <c:pt idx="60390">
                  <c:v>44189.552083333336</c:v>
                </c:pt>
                <c:pt idx="60391">
                  <c:v>44189.572916666664</c:v>
                </c:pt>
                <c:pt idx="60392">
                  <c:v>44189.59375</c:v>
                </c:pt>
                <c:pt idx="60393">
                  <c:v>44189.614583333336</c:v>
                </c:pt>
                <c:pt idx="60394">
                  <c:v>44189.635416666664</c:v>
                </c:pt>
                <c:pt idx="60395">
                  <c:v>44189.65625</c:v>
                </c:pt>
                <c:pt idx="60396">
                  <c:v>44189.677083333336</c:v>
                </c:pt>
                <c:pt idx="60397">
                  <c:v>44189.697916666664</c:v>
                </c:pt>
                <c:pt idx="60398">
                  <c:v>44189.71875</c:v>
                </c:pt>
                <c:pt idx="60399">
                  <c:v>44189.739583333336</c:v>
                </c:pt>
                <c:pt idx="60400">
                  <c:v>44189.760416666664</c:v>
                </c:pt>
                <c:pt idx="60401">
                  <c:v>44189.78125</c:v>
                </c:pt>
                <c:pt idx="60402">
                  <c:v>44189.802083333336</c:v>
                </c:pt>
                <c:pt idx="60403">
                  <c:v>44189.822916666664</c:v>
                </c:pt>
                <c:pt idx="60404">
                  <c:v>44189.84375</c:v>
                </c:pt>
                <c:pt idx="60405">
                  <c:v>44189.864583333336</c:v>
                </c:pt>
                <c:pt idx="60406">
                  <c:v>44189.885416666664</c:v>
                </c:pt>
                <c:pt idx="60407">
                  <c:v>44189.90625</c:v>
                </c:pt>
                <c:pt idx="60408">
                  <c:v>44189.927083333336</c:v>
                </c:pt>
                <c:pt idx="60409">
                  <c:v>44189.947916666664</c:v>
                </c:pt>
                <c:pt idx="60410">
                  <c:v>44189.96875</c:v>
                </c:pt>
                <c:pt idx="60411">
                  <c:v>44189.989583333336</c:v>
                </c:pt>
                <c:pt idx="60412">
                  <c:v>44190.010416666664</c:v>
                </c:pt>
                <c:pt idx="60413">
                  <c:v>44190.03125</c:v>
                </c:pt>
                <c:pt idx="60414">
                  <c:v>44190.052083333336</c:v>
                </c:pt>
                <c:pt idx="60415">
                  <c:v>44190.072916666664</c:v>
                </c:pt>
                <c:pt idx="60416">
                  <c:v>44190.09375</c:v>
                </c:pt>
                <c:pt idx="60417">
                  <c:v>44190.114583333336</c:v>
                </c:pt>
                <c:pt idx="60418">
                  <c:v>44190.135416666664</c:v>
                </c:pt>
                <c:pt idx="60419">
                  <c:v>44190.15625</c:v>
                </c:pt>
                <c:pt idx="60420">
                  <c:v>44190.177083333336</c:v>
                </c:pt>
                <c:pt idx="60421">
                  <c:v>44190.197916666664</c:v>
                </c:pt>
                <c:pt idx="60422">
                  <c:v>44190.21875</c:v>
                </c:pt>
                <c:pt idx="60423">
                  <c:v>44190.239583333336</c:v>
                </c:pt>
                <c:pt idx="60424">
                  <c:v>44190.260416666664</c:v>
                </c:pt>
                <c:pt idx="60425">
                  <c:v>44190.28125</c:v>
                </c:pt>
                <c:pt idx="60426">
                  <c:v>44190.302083333336</c:v>
                </c:pt>
                <c:pt idx="60427">
                  <c:v>44190.322916666664</c:v>
                </c:pt>
                <c:pt idx="60428">
                  <c:v>44190.34375</c:v>
                </c:pt>
                <c:pt idx="60429">
                  <c:v>44190.364583333336</c:v>
                </c:pt>
                <c:pt idx="60430">
                  <c:v>44190.385416666664</c:v>
                </c:pt>
                <c:pt idx="60431">
                  <c:v>44190.40625</c:v>
                </c:pt>
                <c:pt idx="60432">
                  <c:v>44190.427083333336</c:v>
                </c:pt>
                <c:pt idx="60433">
                  <c:v>44190.447916666664</c:v>
                </c:pt>
                <c:pt idx="60434">
                  <c:v>44190.46875</c:v>
                </c:pt>
                <c:pt idx="60435">
                  <c:v>44190.489583333336</c:v>
                </c:pt>
                <c:pt idx="60436">
                  <c:v>44190.510416666664</c:v>
                </c:pt>
                <c:pt idx="60437">
                  <c:v>44190.53125</c:v>
                </c:pt>
                <c:pt idx="60438">
                  <c:v>44190.552083333336</c:v>
                </c:pt>
                <c:pt idx="60439">
                  <c:v>44190.572916666664</c:v>
                </c:pt>
                <c:pt idx="60440">
                  <c:v>44190.59375</c:v>
                </c:pt>
                <c:pt idx="60441">
                  <c:v>44190.614583333336</c:v>
                </c:pt>
                <c:pt idx="60442">
                  <c:v>44190.635416666664</c:v>
                </c:pt>
                <c:pt idx="60443">
                  <c:v>44190.65625</c:v>
                </c:pt>
                <c:pt idx="60444">
                  <c:v>44190.677083333336</c:v>
                </c:pt>
                <c:pt idx="60445">
                  <c:v>44190.697916666664</c:v>
                </c:pt>
                <c:pt idx="60446">
                  <c:v>44190.71875</c:v>
                </c:pt>
                <c:pt idx="60447">
                  <c:v>44190.739583333336</c:v>
                </c:pt>
                <c:pt idx="60448">
                  <c:v>44190.760416666664</c:v>
                </c:pt>
                <c:pt idx="60449">
                  <c:v>44190.78125</c:v>
                </c:pt>
                <c:pt idx="60450">
                  <c:v>44190.802083333336</c:v>
                </c:pt>
                <c:pt idx="60451">
                  <c:v>44190.822916666664</c:v>
                </c:pt>
                <c:pt idx="60452">
                  <c:v>44190.84375</c:v>
                </c:pt>
                <c:pt idx="60453">
                  <c:v>44190.864583333336</c:v>
                </c:pt>
                <c:pt idx="60454">
                  <c:v>44190.885416666664</c:v>
                </c:pt>
                <c:pt idx="60455">
                  <c:v>44190.90625</c:v>
                </c:pt>
                <c:pt idx="60456">
                  <c:v>44190.927083333336</c:v>
                </c:pt>
                <c:pt idx="60457">
                  <c:v>44190.947916666664</c:v>
                </c:pt>
                <c:pt idx="60458">
                  <c:v>44190.96875</c:v>
                </c:pt>
                <c:pt idx="60459">
                  <c:v>44190.989583333336</c:v>
                </c:pt>
                <c:pt idx="60460">
                  <c:v>44191.010416666664</c:v>
                </c:pt>
                <c:pt idx="60461">
                  <c:v>44191.03125</c:v>
                </c:pt>
                <c:pt idx="60462">
                  <c:v>44191.052083333336</c:v>
                </c:pt>
                <c:pt idx="60463">
                  <c:v>44191.072916666664</c:v>
                </c:pt>
                <c:pt idx="60464">
                  <c:v>44191.09375</c:v>
                </c:pt>
                <c:pt idx="60465">
                  <c:v>44191.114583333336</c:v>
                </c:pt>
                <c:pt idx="60466">
                  <c:v>44191.135416666664</c:v>
                </c:pt>
                <c:pt idx="60467">
                  <c:v>44191.15625</c:v>
                </c:pt>
                <c:pt idx="60468">
                  <c:v>44191.177083333336</c:v>
                </c:pt>
                <c:pt idx="60469">
                  <c:v>44191.197916666664</c:v>
                </c:pt>
                <c:pt idx="60470">
                  <c:v>44191.21875</c:v>
                </c:pt>
                <c:pt idx="60471">
                  <c:v>44191.239583333336</c:v>
                </c:pt>
                <c:pt idx="60472">
                  <c:v>44191.260416666664</c:v>
                </c:pt>
                <c:pt idx="60473">
                  <c:v>44191.28125</c:v>
                </c:pt>
                <c:pt idx="60474">
                  <c:v>44191.302083333336</c:v>
                </c:pt>
                <c:pt idx="60475">
                  <c:v>44191.322916666664</c:v>
                </c:pt>
                <c:pt idx="60476">
                  <c:v>44191.34375</c:v>
                </c:pt>
                <c:pt idx="60477">
                  <c:v>44191.364583333336</c:v>
                </c:pt>
                <c:pt idx="60478">
                  <c:v>44191.385416666664</c:v>
                </c:pt>
                <c:pt idx="60479">
                  <c:v>44191.40625</c:v>
                </c:pt>
                <c:pt idx="60480">
                  <c:v>44191.427083333336</c:v>
                </c:pt>
                <c:pt idx="60481">
                  <c:v>44191.447916666664</c:v>
                </c:pt>
                <c:pt idx="60482">
                  <c:v>44191.46875</c:v>
                </c:pt>
                <c:pt idx="60483">
                  <c:v>44191.489583333336</c:v>
                </c:pt>
                <c:pt idx="60484">
                  <c:v>44191.510416666664</c:v>
                </c:pt>
                <c:pt idx="60485">
                  <c:v>44191.53125</c:v>
                </c:pt>
                <c:pt idx="60486">
                  <c:v>44191.552083333336</c:v>
                </c:pt>
                <c:pt idx="60487">
                  <c:v>44191.572916666664</c:v>
                </c:pt>
                <c:pt idx="60488">
                  <c:v>44191.59375</c:v>
                </c:pt>
                <c:pt idx="60489">
                  <c:v>44191.614583333336</c:v>
                </c:pt>
                <c:pt idx="60490">
                  <c:v>44191.635416666664</c:v>
                </c:pt>
                <c:pt idx="60491">
                  <c:v>44191.65625</c:v>
                </c:pt>
                <c:pt idx="60492">
                  <c:v>44191.677083333336</c:v>
                </c:pt>
                <c:pt idx="60493">
                  <c:v>44191.697916666664</c:v>
                </c:pt>
                <c:pt idx="60494">
                  <c:v>44191.71875</c:v>
                </c:pt>
                <c:pt idx="60495">
                  <c:v>44191.739583333336</c:v>
                </c:pt>
                <c:pt idx="60496">
                  <c:v>44191.760416666664</c:v>
                </c:pt>
                <c:pt idx="60497">
                  <c:v>44191.78125</c:v>
                </c:pt>
                <c:pt idx="60498">
                  <c:v>44191.802083333336</c:v>
                </c:pt>
                <c:pt idx="60499">
                  <c:v>44191.822916666664</c:v>
                </c:pt>
                <c:pt idx="60500">
                  <c:v>44191.84375</c:v>
                </c:pt>
                <c:pt idx="60501">
                  <c:v>44191.864583333336</c:v>
                </c:pt>
                <c:pt idx="60502">
                  <c:v>44191.885416666664</c:v>
                </c:pt>
                <c:pt idx="60503">
                  <c:v>44191.90625</c:v>
                </c:pt>
                <c:pt idx="60504">
                  <c:v>44191.927083333336</c:v>
                </c:pt>
                <c:pt idx="60505">
                  <c:v>44191.947916666664</c:v>
                </c:pt>
                <c:pt idx="60506">
                  <c:v>44191.96875</c:v>
                </c:pt>
                <c:pt idx="60507">
                  <c:v>44191.989583333336</c:v>
                </c:pt>
                <c:pt idx="60508">
                  <c:v>44192.010416666664</c:v>
                </c:pt>
                <c:pt idx="60509">
                  <c:v>44192.03125</c:v>
                </c:pt>
                <c:pt idx="60510">
                  <c:v>44192.052083333336</c:v>
                </c:pt>
                <c:pt idx="60511">
                  <c:v>44192.072916666664</c:v>
                </c:pt>
                <c:pt idx="60512">
                  <c:v>44192.09375</c:v>
                </c:pt>
                <c:pt idx="60513">
                  <c:v>44192.114583333336</c:v>
                </c:pt>
                <c:pt idx="60514">
                  <c:v>44192.135416666664</c:v>
                </c:pt>
                <c:pt idx="60515">
                  <c:v>44192.15625</c:v>
                </c:pt>
                <c:pt idx="60516">
                  <c:v>44192.177083333336</c:v>
                </c:pt>
                <c:pt idx="60517">
                  <c:v>44192.197916666664</c:v>
                </c:pt>
                <c:pt idx="60518">
                  <c:v>44192.21875</c:v>
                </c:pt>
                <c:pt idx="60519">
                  <c:v>44192.239583333336</c:v>
                </c:pt>
                <c:pt idx="60520">
                  <c:v>44192.260416666664</c:v>
                </c:pt>
                <c:pt idx="60521">
                  <c:v>44192.28125</c:v>
                </c:pt>
                <c:pt idx="60522">
                  <c:v>44192.302083333336</c:v>
                </c:pt>
                <c:pt idx="60523">
                  <c:v>44192.322916666664</c:v>
                </c:pt>
                <c:pt idx="60524">
                  <c:v>44192.34375</c:v>
                </c:pt>
                <c:pt idx="60525">
                  <c:v>44192.364583333336</c:v>
                </c:pt>
                <c:pt idx="60526">
                  <c:v>44192.385416666664</c:v>
                </c:pt>
                <c:pt idx="60527">
                  <c:v>44192.40625</c:v>
                </c:pt>
                <c:pt idx="60528">
                  <c:v>44192.427083333336</c:v>
                </c:pt>
                <c:pt idx="60529">
                  <c:v>44192.447916666664</c:v>
                </c:pt>
                <c:pt idx="60530">
                  <c:v>44192.46875</c:v>
                </c:pt>
                <c:pt idx="60531">
                  <c:v>44192.489583333336</c:v>
                </c:pt>
                <c:pt idx="60532">
                  <c:v>44192.510416666664</c:v>
                </c:pt>
                <c:pt idx="60533">
                  <c:v>44192.53125</c:v>
                </c:pt>
                <c:pt idx="60534">
                  <c:v>44192.552083333336</c:v>
                </c:pt>
                <c:pt idx="60535">
                  <c:v>44192.572916666664</c:v>
                </c:pt>
                <c:pt idx="60536">
                  <c:v>44192.59375</c:v>
                </c:pt>
                <c:pt idx="60537">
                  <c:v>44192.614583333336</c:v>
                </c:pt>
                <c:pt idx="60538">
                  <c:v>44192.635416666664</c:v>
                </c:pt>
                <c:pt idx="60539">
                  <c:v>44192.65625</c:v>
                </c:pt>
                <c:pt idx="60540">
                  <c:v>44192.677083333336</c:v>
                </c:pt>
                <c:pt idx="60541">
                  <c:v>44192.697916666664</c:v>
                </c:pt>
                <c:pt idx="60542">
                  <c:v>44192.71875</c:v>
                </c:pt>
                <c:pt idx="60543">
                  <c:v>44192.739583333336</c:v>
                </c:pt>
                <c:pt idx="60544">
                  <c:v>44192.760416666664</c:v>
                </c:pt>
                <c:pt idx="60545">
                  <c:v>44192.78125</c:v>
                </c:pt>
                <c:pt idx="60546">
                  <c:v>44192.802083333336</c:v>
                </c:pt>
                <c:pt idx="60547">
                  <c:v>44192.822916666664</c:v>
                </c:pt>
                <c:pt idx="60548">
                  <c:v>44192.84375</c:v>
                </c:pt>
                <c:pt idx="60549">
                  <c:v>44192.864583333336</c:v>
                </c:pt>
                <c:pt idx="60550">
                  <c:v>44192.885416666664</c:v>
                </c:pt>
                <c:pt idx="60551">
                  <c:v>44192.90625</c:v>
                </c:pt>
                <c:pt idx="60552">
                  <c:v>44192.927083333336</c:v>
                </c:pt>
                <c:pt idx="60553">
                  <c:v>44192.947916666664</c:v>
                </c:pt>
                <c:pt idx="60554">
                  <c:v>44192.96875</c:v>
                </c:pt>
                <c:pt idx="60555">
                  <c:v>44192.989583333336</c:v>
                </c:pt>
                <c:pt idx="60556">
                  <c:v>44193.010416666664</c:v>
                </c:pt>
                <c:pt idx="60557">
                  <c:v>44193.03125</c:v>
                </c:pt>
                <c:pt idx="60558">
                  <c:v>44193.052083333336</c:v>
                </c:pt>
                <c:pt idx="60559">
                  <c:v>44193.072916666664</c:v>
                </c:pt>
                <c:pt idx="60560">
                  <c:v>44193.09375</c:v>
                </c:pt>
                <c:pt idx="60561">
                  <c:v>44193.114583333336</c:v>
                </c:pt>
                <c:pt idx="60562">
                  <c:v>44193.135416666664</c:v>
                </c:pt>
                <c:pt idx="60563">
                  <c:v>44193.15625</c:v>
                </c:pt>
                <c:pt idx="60564">
                  <c:v>44193.177083333336</c:v>
                </c:pt>
                <c:pt idx="60565">
                  <c:v>44193.197916666664</c:v>
                </c:pt>
                <c:pt idx="60566">
                  <c:v>44193.21875</c:v>
                </c:pt>
                <c:pt idx="60567">
                  <c:v>44193.239583333336</c:v>
                </c:pt>
                <c:pt idx="60568">
                  <c:v>44193.260416666664</c:v>
                </c:pt>
                <c:pt idx="60569">
                  <c:v>44193.28125</c:v>
                </c:pt>
                <c:pt idx="60570">
                  <c:v>44193.302083333336</c:v>
                </c:pt>
                <c:pt idx="60571">
                  <c:v>44193.322916666664</c:v>
                </c:pt>
                <c:pt idx="60572">
                  <c:v>44193.34375</c:v>
                </c:pt>
                <c:pt idx="60573">
                  <c:v>44193.364583333336</c:v>
                </c:pt>
                <c:pt idx="60574">
                  <c:v>44193.385416666664</c:v>
                </c:pt>
                <c:pt idx="60575">
                  <c:v>44193.40625</c:v>
                </c:pt>
                <c:pt idx="60576">
                  <c:v>44193.427083333336</c:v>
                </c:pt>
                <c:pt idx="60577">
                  <c:v>44193.447916666664</c:v>
                </c:pt>
                <c:pt idx="60578">
                  <c:v>44193.46875</c:v>
                </c:pt>
                <c:pt idx="60579">
                  <c:v>44193.489583333336</c:v>
                </c:pt>
                <c:pt idx="60580">
                  <c:v>44193.510416666664</c:v>
                </c:pt>
                <c:pt idx="60581">
                  <c:v>44193.53125</c:v>
                </c:pt>
                <c:pt idx="60582">
                  <c:v>44193.552083333336</c:v>
                </c:pt>
                <c:pt idx="60583">
                  <c:v>44193.572916666664</c:v>
                </c:pt>
                <c:pt idx="60584">
                  <c:v>44193.59375</c:v>
                </c:pt>
                <c:pt idx="60585">
                  <c:v>44193.614583333336</c:v>
                </c:pt>
                <c:pt idx="60586">
                  <c:v>44193.635416666664</c:v>
                </c:pt>
                <c:pt idx="60587">
                  <c:v>44193.65625</c:v>
                </c:pt>
                <c:pt idx="60588">
                  <c:v>44193.677083333336</c:v>
                </c:pt>
                <c:pt idx="60589">
                  <c:v>44193.697916666664</c:v>
                </c:pt>
                <c:pt idx="60590">
                  <c:v>44193.71875</c:v>
                </c:pt>
                <c:pt idx="60591">
                  <c:v>44193.739583333336</c:v>
                </c:pt>
                <c:pt idx="60592">
                  <c:v>44193.760416666664</c:v>
                </c:pt>
                <c:pt idx="60593">
                  <c:v>44193.78125</c:v>
                </c:pt>
                <c:pt idx="60594">
                  <c:v>44193.802083333336</c:v>
                </c:pt>
                <c:pt idx="60595">
                  <c:v>44193.822916666664</c:v>
                </c:pt>
                <c:pt idx="60596">
                  <c:v>44193.84375</c:v>
                </c:pt>
                <c:pt idx="60597">
                  <c:v>44193.864583333336</c:v>
                </c:pt>
                <c:pt idx="60598">
                  <c:v>44193.885416666664</c:v>
                </c:pt>
                <c:pt idx="60599">
                  <c:v>44193.90625</c:v>
                </c:pt>
                <c:pt idx="60600">
                  <c:v>44193.927083333336</c:v>
                </c:pt>
                <c:pt idx="60601">
                  <c:v>44193.947916666664</c:v>
                </c:pt>
                <c:pt idx="60602">
                  <c:v>44193.96875</c:v>
                </c:pt>
                <c:pt idx="60603">
                  <c:v>44193.989583333336</c:v>
                </c:pt>
                <c:pt idx="60604">
                  <c:v>44194.010416666664</c:v>
                </c:pt>
                <c:pt idx="60605">
                  <c:v>44194.03125</c:v>
                </c:pt>
                <c:pt idx="60606">
                  <c:v>44194.052083333336</c:v>
                </c:pt>
                <c:pt idx="60607">
                  <c:v>44194.072916666664</c:v>
                </c:pt>
                <c:pt idx="60608">
                  <c:v>44194.09375</c:v>
                </c:pt>
                <c:pt idx="60609">
                  <c:v>44194.114583333336</c:v>
                </c:pt>
                <c:pt idx="60610">
                  <c:v>44194.135416666664</c:v>
                </c:pt>
                <c:pt idx="60611">
                  <c:v>44194.15625</c:v>
                </c:pt>
                <c:pt idx="60612">
                  <c:v>44194.177083333336</c:v>
                </c:pt>
                <c:pt idx="60613">
                  <c:v>44194.197916666664</c:v>
                </c:pt>
                <c:pt idx="60614">
                  <c:v>44194.21875</c:v>
                </c:pt>
                <c:pt idx="60615">
                  <c:v>44194.239583333336</c:v>
                </c:pt>
                <c:pt idx="60616">
                  <c:v>44194.260416666664</c:v>
                </c:pt>
                <c:pt idx="60617">
                  <c:v>44194.28125</c:v>
                </c:pt>
                <c:pt idx="60618">
                  <c:v>44194.302083333336</c:v>
                </c:pt>
                <c:pt idx="60619">
                  <c:v>44194.322916666664</c:v>
                </c:pt>
                <c:pt idx="60620">
                  <c:v>44194.34375</c:v>
                </c:pt>
                <c:pt idx="60621">
                  <c:v>44194.364583333336</c:v>
                </c:pt>
                <c:pt idx="60622">
                  <c:v>44194.385416666664</c:v>
                </c:pt>
                <c:pt idx="60623">
                  <c:v>44194.40625</c:v>
                </c:pt>
                <c:pt idx="60624">
                  <c:v>44194.427083333336</c:v>
                </c:pt>
                <c:pt idx="60625">
                  <c:v>44194.447916666664</c:v>
                </c:pt>
                <c:pt idx="60626">
                  <c:v>44194.46875</c:v>
                </c:pt>
                <c:pt idx="60627">
                  <c:v>44194.489583333336</c:v>
                </c:pt>
                <c:pt idx="60628">
                  <c:v>44194.510416666664</c:v>
                </c:pt>
                <c:pt idx="60629">
                  <c:v>44194.53125</c:v>
                </c:pt>
                <c:pt idx="60630">
                  <c:v>44194.552083333336</c:v>
                </c:pt>
                <c:pt idx="60631">
                  <c:v>44194.572916666664</c:v>
                </c:pt>
                <c:pt idx="60632">
                  <c:v>44194.59375</c:v>
                </c:pt>
                <c:pt idx="60633">
                  <c:v>44194.614583333336</c:v>
                </c:pt>
                <c:pt idx="60634">
                  <c:v>44194.635416666664</c:v>
                </c:pt>
                <c:pt idx="60635">
                  <c:v>44194.65625</c:v>
                </c:pt>
                <c:pt idx="60636">
                  <c:v>44194.677083333336</c:v>
                </c:pt>
                <c:pt idx="60637">
                  <c:v>44194.697916666664</c:v>
                </c:pt>
                <c:pt idx="60638">
                  <c:v>44194.71875</c:v>
                </c:pt>
                <c:pt idx="60639">
                  <c:v>44194.739583333336</c:v>
                </c:pt>
                <c:pt idx="60640">
                  <c:v>44194.760416666664</c:v>
                </c:pt>
                <c:pt idx="60641">
                  <c:v>44194.78125</c:v>
                </c:pt>
                <c:pt idx="60642">
                  <c:v>44194.802083333336</c:v>
                </c:pt>
                <c:pt idx="60643">
                  <c:v>44194.822916666664</c:v>
                </c:pt>
                <c:pt idx="60644">
                  <c:v>44194.84375</c:v>
                </c:pt>
                <c:pt idx="60645">
                  <c:v>44194.864583333336</c:v>
                </c:pt>
                <c:pt idx="60646">
                  <c:v>44194.885416666664</c:v>
                </c:pt>
                <c:pt idx="60647">
                  <c:v>44194.90625</c:v>
                </c:pt>
                <c:pt idx="60648">
                  <c:v>44194.927083333336</c:v>
                </c:pt>
                <c:pt idx="60649">
                  <c:v>44194.947916666664</c:v>
                </c:pt>
                <c:pt idx="60650">
                  <c:v>44194.96875</c:v>
                </c:pt>
                <c:pt idx="60651">
                  <c:v>44194.989583333336</c:v>
                </c:pt>
                <c:pt idx="60652">
                  <c:v>44195.010416666664</c:v>
                </c:pt>
                <c:pt idx="60653">
                  <c:v>44195.03125</c:v>
                </c:pt>
                <c:pt idx="60654">
                  <c:v>44195.052083333336</c:v>
                </c:pt>
                <c:pt idx="60655">
                  <c:v>44195.072916666664</c:v>
                </c:pt>
                <c:pt idx="60656">
                  <c:v>44195.09375</c:v>
                </c:pt>
                <c:pt idx="60657">
                  <c:v>44195.114583333336</c:v>
                </c:pt>
                <c:pt idx="60658">
                  <c:v>44195.135416666664</c:v>
                </c:pt>
                <c:pt idx="60659">
                  <c:v>44195.15625</c:v>
                </c:pt>
                <c:pt idx="60660">
                  <c:v>44195.177083333336</c:v>
                </c:pt>
                <c:pt idx="60661">
                  <c:v>44195.197916666664</c:v>
                </c:pt>
                <c:pt idx="60662">
                  <c:v>44195.21875</c:v>
                </c:pt>
                <c:pt idx="60663">
                  <c:v>44195.239583333336</c:v>
                </c:pt>
                <c:pt idx="60664">
                  <c:v>44195.260416666664</c:v>
                </c:pt>
                <c:pt idx="60665">
                  <c:v>44195.28125</c:v>
                </c:pt>
                <c:pt idx="60666">
                  <c:v>44195.302083333336</c:v>
                </c:pt>
                <c:pt idx="60667">
                  <c:v>44195.322916666664</c:v>
                </c:pt>
                <c:pt idx="60668">
                  <c:v>44195.34375</c:v>
                </c:pt>
                <c:pt idx="60669">
                  <c:v>44195.364583333336</c:v>
                </c:pt>
                <c:pt idx="60670">
                  <c:v>44195.385416666664</c:v>
                </c:pt>
                <c:pt idx="60671">
                  <c:v>44195.40625</c:v>
                </c:pt>
                <c:pt idx="60672">
                  <c:v>44195.427083333336</c:v>
                </c:pt>
                <c:pt idx="60673">
                  <c:v>44195.447916666664</c:v>
                </c:pt>
                <c:pt idx="60674">
                  <c:v>44195.46875</c:v>
                </c:pt>
                <c:pt idx="60675">
                  <c:v>44195.489583333336</c:v>
                </c:pt>
                <c:pt idx="60676">
                  <c:v>44195.510416666664</c:v>
                </c:pt>
                <c:pt idx="60677">
                  <c:v>44195.53125</c:v>
                </c:pt>
                <c:pt idx="60678">
                  <c:v>44195.552083333336</c:v>
                </c:pt>
                <c:pt idx="60679">
                  <c:v>44195.572916666664</c:v>
                </c:pt>
                <c:pt idx="60680">
                  <c:v>44195.59375</c:v>
                </c:pt>
                <c:pt idx="60681">
                  <c:v>44195.614583333336</c:v>
                </c:pt>
                <c:pt idx="60682">
                  <c:v>44195.635416666664</c:v>
                </c:pt>
                <c:pt idx="60683">
                  <c:v>44195.65625</c:v>
                </c:pt>
                <c:pt idx="60684">
                  <c:v>44195.677083333336</c:v>
                </c:pt>
                <c:pt idx="60685">
                  <c:v>44195.697916666664</c:v>
                </c:pt>
                <c:pt idx="60686">
                  <c:v>44195.71875</c:v>
                </c:pt>
                <c:pt idx="60687">
                  <c:v>44195.739583333336</c:v>
                </c:pt>
                <c:pt idx="60688">
                  <c:v>44195.760416666664</c:v>
                </c:pt>
                <c:pt idx="60689">
                  <c:v>44195.78125</c:v>
                </c:pt>
                <c:pt idx="60690">
                  <c:v>44195.802083333336</c:v>
                </c:pt>
                <c:pt idx="60691">
                  <c:v>44195.822916666664</c:v>
                </c:pt>
                <c:pt idx="60692">
                  <c:v>44195.84375</c:v>
                </c:pt>
                <c:pt idx="60693">
                  <c:v>44195.864583333336</c:v>
                </c:pt>
                <c:pt idx="60694">
                  <c:v>44195.885416666664</c:v>
                </c:pt>
                <c:pt idx="60695">
                  <c:v>44195.90625</c:v>
                </c:pt>
                <c:pt idx="60696">
                  <c:v>44195.927083333336</c:v>
                </c:pt>
                <c:pt idx="60697">
                  <c:v>44195.947916666664</c:v>
                </c:pt>
                <c:pt idx="60698">
                  <c:v>44195.96875</c:v>
                </c:pt>
                <c:pt idx="60699">
                  <c:v>44195.989583333336</c:v>
                </c:pt>
                <c:pt idx="60700">
                  <c:v>44196.010416666664</c:v>
                </c:pt>
                <c:pt idx="60701">
                  <c:v>44196.03125</c:v>
                </c:pt>
                <c:pt idx="60702">
                  <c:v>44196.052083333336</c:v>
                </c:pt>
                <c:pt idx="60703">
                  <c:v>44196.072916666664</c:v>
                </c:pt>
                <c:pt idx="60704">
                  <c:v>44196.09375</c:v>
                </c:pt>
                <c:pt idx="60705">
                  <c:v>44196.114583333336</c:v>
                </c:pt>
                <c:pt idx="60706">
                  <c:v>44196.135416666664</c:v>
                </c:pt>
                <c:pt idx="60707">
                  <c:v>44196.15625</c:v>
                </c:pt>
                <c:pt idx="60708">
                  <c:v>44196.177083333336</c:v>
                </c:pt>
                <c:pt idx="60709">
                  <c:v>44196.197916666664</c:v>
                </c:pt>
                <c:pt idx="60710">
                  <c:v>44196.21875</c:v>
                </c:pt>
                <c:pt idx="60711">
                  <c:v>44196.239583333336</c:v>
                </c:pt>
                <c:pt idx="60712">
                  <c:v>44196.260416666664</c:v>
                </c:pt>
                <c:pt idx="60713">
                  <c:v>44196.28125</c:v>
                </c:pt>
                <c:pt idx="60714">
                  <c:v>44196.302083333336</c:v>
                </c:pt>
                <c:pt idx="60715">
                  <c:v>44196.322916666664</c:v>
                </c:pt>
                <c:pt idx="60716">
                  <c:v>44196.34375</c:v>
                </c:pt>
                <c:pt idx="60717">
                  <c:v>44196.364583333336</c:v>
                </c:pt>
                <c:pt idx="60718">
                  <c:v>44196.385416666664</c:v>
                </c:pt>
                <c:pt idx="60719">
                  <c:v>44196.40625</c:v>
                </c:pt>
                <c:pt idx="60720">
                  <c:v>44196.427083333336</c:v>
                </c:pt>
                <c:pt idx="60721">
                  <c:v>44196.447916666664</c:v>
                </c:pt>
                <c:pt idx="60722">
                  <c:v>44196.46875</c:v>
                </c:pt>
                <c:pt idx="60723">
                  <c:v>44196.489583333336</c:v>
                </c:pt>
                <c:pt idx="60724">
                  <c:v>44196.510416666664</c:v>
                </c:pt>
                <c:pt idx="60725">
                  <c:v>44196.53125</c:v>
                </c:pt>
                <c:pt idx="60726">
                  <c:v>44196.552083333336</c:v>
                </c:pt>
                <c:pt idx="60727">
                  <c:v>44196.572916666664</c:v>
                </c:pt>
                <c:pt idx="60728">
                  <c:v>44196.59375</c:v>
                </c:pt>
                <c:pt idx="60729">
                  <c:v>44196.614583333336</c:v>
                </c:pt>
                <c:pt idx="60730">
                  <c:v>44196.635416666664</c:v>
                </c:pt>
                <c:pt idx="60731">
                  <c:v>44196.65625</c:v>
                </c:pt>
                <c:pt idx="60732">
                  <c:v>44196.677083333336</c:v>
                </c:pt>
                <c:pt idx="60733">
                  <c:v>44196.697916666664</c:v>
                </c:pt>
                <c:pt idx="60734">
                  <c:v>44196.71875</c:v>
                </c:pt>
                <c:pt idx="60735">
                  <c:v>44196.739583333336</c:v>
                </c:pt>
                <c:pt idx="60736">
                  <c:v>44196.760416666664</c:v>
                </c:pt>
                <c:pt idx="60737">
                  <c:v>44196.78125</c:v>
                </c:pt>
                <c:pt idx="60738">
                  <c:v>44196.802083333336</c:v>
                </c:pt>
                <c:pt idx="60739">
                  <c:v>44196.822916666664</c:v>
                </c:pt>
                <c:pt idx="60740">
                  <c:v>44196.84375</c:v>
                </c:pt>
                <c:pt idx="60741">
                  <c:v>44196.864583333336</c:v>
                </c:pt>
                <c:pt idx="60742">
                  <c:v>44196.885416666664</c:v>
                </c:pt>
                <c:pt idx="60743">
                  <c:v>44196.90625</c:v>
                </c:pt>
                <c:pt idx="60744">
                  <c:v>44196.927083333336</c:v>
                </c:pt>
                <c:pt idx="60745">
                  <c:v>44196.947916666664</c:v>
                </c:pt>
                <c:pt idx="60746">
                  <c:v>44196.96875</c:v>
                </c:pt>
                <c:pt idx="60747">
                  <c:v>44196.989583333336</c:v>
                </c:pt>
                <c:pt idx="60748" formatCode="m/d/yy\ h:mm;@">
                  <c:v>44197.010416666664</c:v>
                </c:pt>
                <c:pt idx="60749" formatCode="m/d/yy\ h:mm;@">
                  <c:v>44197.03125</c:v>
                </c:pt>
                <c:pt idx="60750" formatCode="m/d/yy\ h:mm;@">
                  <c:v>44197.052083333336</c:v>
                </c:pt>
                <c:pt idx="60751" formatCode="m/d/yy\ h:mm;@">
                  <c:v>44197.072916666664</c:v>
                </c:pt>
                <c:pt idx="60752" formatCode="m/d/yy\ h:mm;@">
                  <c:v>44197.09375</c:v>
                </c:pt>
                <c:pt idx="60753" formatCode="m/d/yy\ h:mm;@">
                  <c:v>44197.114583333336</c:v>
                </c:pt>
                <c:pt idx="60754" formatCode="m/d/yy\ h:mm;@">
                  <c:v>44197.135416666664</c:v>
                </c:pt>
                <c:pt idx="60755" formatCode="m/d/yy\ h:mm;@">
                  <c:v>44197.15625</c:v>
                </c:pt>
                <c:pt idx="60756" formatCode="m/d/yy\ h:mm;@">
                  <c:v>44197.177083333336</c:v>
                </c:pt>
                <c:pt idx="60757" formatCode="m/d/yy\ h:mm;@">
                  <c:v>44197.197916666664</c:v>
                </c:pt>
                <c:pt idx="60758" formatCode="m/d/yy\ h:mm;@">
                  <c:v>44197.21875</c:v>
                </c:pt>
                <c:pt idx="60759" formatCode="m/d/yy\ h:mm;@">
                  <c:v>44197.239583333336</c:v>
                </c:pt>
                <c:pt idx="60760" formatCode="m/d/yy\ h:mm;@">
                  <c:v>44197.260416666664</c:v>
                </c:pt>
                <c:pt idx="60761" formatCode="m/d/yy\ h:mm;@">
                  <c:v>44197.28125</c:v>
                </c:pt>
                <c:pt idx="60762" formatCode="m/d/yy\ h:mm;@">
                  <c:v>44197.302083333336</c:v>
                </c:pt>
                <c:pt idx="60763" formatCode="m/d/yy\ h:mm;@">
                  <c:v>44197.322916666664</c:v>
                </c:pt>
                <c:pt idx="60764" formatCode="m/d/yy\ h:mm;@">
                  <c:v>44197.34375</c:v>
                </c:pt>
                <c:pt idx="60765" formatCode="m/d/yy\ h:mm;@">
                  <c:v>44197.364583333336</c:v>
                </c:pt>
                <c:pt idx="60766" formatCode="m/d/yy\ h:mm;@">
                  <c:v>44197.385416666664</c:v>
                </c:pt>
                <c:pt idx="60767" formatCode="m/d/yy\ h:mm;@">
                  <c:v>44197.40625</c:v>
                </c:pt>
                <c:pt idx="60768" formatCode="m/d/yy\ h:mm;@">
                  <c:v>44197.427083333336</c:v>
                </c:pt>
                <c:pt idx="60769" formatCode="m/d/yy\ h:mm;@">
                  <c:v>44197.447916666664</c:v>
                </c:pt>
                <c:pt idx="60770" formatCode="m/d/yy\ h:mm;@">
                  <c:v>44197.46875</c:v>
                </c:pt>
                <c:pt idx="60771" formatCode="m/d/yy\ h:mm;@">
                  <c:v>44197.489583333336</c:v>
                </c:pt>
                <c:pt idx="60772" formatCode="m/d/yy\ h:mm;@">
                  <c:v>44197.510416666664</c:v>
                </c:pt>
                <c:pt idx="60773" formatCode="m/d/yy\ h:mm;@">
                  <c:v>44197.53125</c:v>
                </c:pt>
                <c:pt idx="60774" formatCode="m/d/yy\ h:mm;@">
                  <c:v>44197.552083333336</c:v>
                </c:pt>
                <c:pt idx="60775" formatCode="m/d/yy\ h:mm;@">
                  <c:v>44197.572916666664</c:v>
                </c:pt>
                <c:pt idx="60776" formatCode="m/d/yy\ h:mm;@">
                  <c:v>44197.59375</c:v>
                </c:pt>
                <c:pt idx="60777" formatCode="m/d/yy\ h:mm;@">
                  <c:v>44197.614583333336</c:v>
                </c:pt>
                <c:pt idx="60778" formatCode="m/d/yy\ h:mm;@">
                  <c:v>44197.635416666664</c:v>
                </c:pt>
                <c:pt idx="60779" formatCode="m/d/yy\ h:mm;@">
                  <c:v>44197.65625</c:v>
                </c:pt>
                <c:pt idx="60780" formatCode="m/d/yy\ h:mm;@">
                  <c:v>44197.677083333336</c:v>
                </c:pt>
                <c:pt idx="60781" formatCode="m/d/yy\ h:mm;@">
                  <c:v>44197.697916666664</c:v>
                </c:pt>
                <c:pt idx="60782" formatCode="m/d/yy\ h:mm;@">
                  <c:v>44197.71875</c:v>
                </c:pt>
                <c:pt idx="60783" formatCode="m/d/yy\ h:mm;@">
                  <c:v>44197.739583333336</c:v>
                </c:pt>
                <c:pt idx="60784" formatCode="m/d/yy\ h:mm;@">
                  <c:v>44197.760416666664</c:v>
                </c:pt>
                <c:pt idx="60785" formatCode="m/d/yy\ h:mm;@">
                  <c:v>44197.78125</c:v>
                </c:pt>
                <c:pt idx="60786" formatCode="m/d/yy\ h:mm;@">
                  <c:v>44197.802083333336</c:v>
                </c:pt>
                <c:pt idx="60787" formatCode="m/d/yy\ h:mm;@">
                  <c:v>44197.822916666664</c:v>
                </c:pt>
                <c:pt idx="60788" formatCode="m/d/yy\ h:mm;@">
                  <c:v>44197.84375</c:v>
                </c:pt>
                <c:pt idx="60789" formatCode="m/d/yy\ h:mm;@">
                  <c:v>44197.864583333336</c:v>
                </c:pt>
                <c:pt idx="60790" formatCode="m/d/yy\ h:mm;@">
                  <c:v>44197.885416666664</c:v>
                </c:pt>
                <c:pt idx="60791" formatCode="m/d/yy\ h:mm;@">
                  <c:v>44197.90625</c:v>
                </c:pt>
                <c:pt idx="60792" formatCode="m/d/yy\ h:mm;@">
                  <c:v>44197.927083333336</c:v>
                </c:pt>
                <c:pt idx="60793" formatCode="m/d/yy\ h:mm;@">
                  <c:v>44197.947916666664</c:v>
                </c:pt>
                <c:pt idx="60794" formatCode="m/d/yy\ h:mm;@">
                  <c:v>44197.96875</c:v>
                </c:pt>
                <c:pt idx="60795" formatCode="m/d/yy\ h:mm;@">
                  <c:v>44197.989583333336</c:v>
                </c:pt>
                <c:pt idx="60796" formatCode="m/d/yy\ h:mm;@">
                  <c:v>44198.010416666664</c:v>
                </c:pt>
                <c:pt idx="60797" formatCode="m/d/yy\ h:mm;@">
                  <c:v>44198.03125</c:v>
                </c:pt>
                <c:pt idx="60798" formatCode="m/d/yy\ h:mm;@">
                  <c:v>44198.052083333336</c:v>
                </c:pt>
                <c:pt idx="60799" formatCode="m/d/yy\ h:mm;@">
                  <c:v>44198.072916666664</c:v>
                </c:pt>
                <c:pt idx="60800" formatCode="m/d/yy\ h:mm;@">
                  <c:v>44198.09375</c:v>
                </c:pt>
                <c:pt idx="60801" formatCode="m/d/yy\ h:mm;@">
                  <c:v>44198.114583333336</c:v>
                </c:pt>
                <c:pt idx="60802" formatCode="m/d/yy\ h:mm;@">
                  <c:v>44198.135416666664</c:v>
                </c:pt>
                <c:pt idx="60803" formatCode="m/d/yy\ h:mm;@">
                  <c:v>44198.15625</c:v>
                </c:pt>
                <c:pt idx="60804" formatCode="m/d/yy\ h:mm;@">
                  <c:v>44198.177083333336</c:v>
                </c:pt>
                <c:pt idx="60805" formatCode="m/d/yy\ h:mm;@">
                  <c:v>44198.197916666664</c:v>
                </c:pt>
                <c:pt idx="60806" formatCode="m/d/yy\ h:mm;@">
                  <c:v>44198.21875</c:v>
                </c:pt>
                <c:pt idx="60807" formatCode="m/d/yy\ h:mm;@">
                  <c:v>44198.239583333336</c:v>
                </c:pt>
                <c:pt idx="60808" formatCode="m/d/yy\ h:mm;@">
                  <c:v>44198.260416666664</c:v>
                </c:pt>
                <c:pt idx="60809" formatCode="m/d/yy\ h:mm;@">
                  <c:v>44198.28125</c:v>
                </c:pt>
                <c:pt idx="60810" formatCode="m/d/yy\ h:mm;@">
                  <c:v>44198.302083333336</c:v>
                </c:pt>
                <c:pt idx="60811" formatCode="m/d/yy\ h:mm;@">
                  <c:v>44198.322916666664</c:v>
                </c:pt>
                <c:pt idx="60812" formatCode="m/d/yy\ h:mm;@">
                  <c:v>44198.34375</c:v>
                </c:pt>
                <c:pt idx="60813" formatCode="m/d/yy\ h:mm;@">
                  <c:v>44198.364583333336</c:v>
                </c:pt>
                <c:pt idx="60814" formatCode="m/d/yy\ h:mm;@">
                  <c:v>44198.385416666664</c:v>
                </c:pt>
                <c:pt idx="60815" formatCode="m/d/yy\ h:mm;@">
                  <c:v>44198.40625</c:v>
                </c:pt>
                <c:pt idx="60816" formatCode="m/d/yy\ h:mm;@">
                  <c:v>44198.427083333336</c:v>
                </c:pt>
                <c:pt idx="60817" formatCode="m/d/yy\ h:mm;@">
                  <c:v>44198.447916666664</c:v>
                </c:pt>
                <c:pt idx="60818" formatCode="m/d/yy\ h:mm;@">
                  <c:v>44198.46875</c:v>
                </c:pt>
                <c:pt idx="60819" formatCode="m/d/yy\ h:mm;@">
                  <c:v>44198.489583333336</c:v>
                </c:pt>
                <c:pt idx="60820" formatCode="m/d/yy\ h:mm;@">
                  <c:v>44198.510416666664</c:v>
                </c:pt>
                <c:pt idx="60821" formatCode="m/d/yy\ h:mm;@">
                  <c:v>44198.53125</c:v>
                </c:pt>
                <c:pt idx="60822" formatCode="m/d/yy\ h:mm;@">
                  <c:v>44198.552083333336</c:v>
                </c:pt>
                <c:pt idx="60823" formatCode="m/d/yy\ h:mm;@">
                  <c:v>44198.572916666664</c:v>
                </c:pt>
                <c:pt idx="60824" formatCode="m/d/yy\ h:mm;@">
                  <c:v>44198.59375</c:v>
                </c:pt>
                <c:pt idx="60825" formatCode="m/d/yy\ h:mm;@">
                  <c:v>44198.614583333336</c:v>
                </c:pt>
                <c:pt idx="60826" formatCode="m/d/yy\ h:mm;@">
                  <c:v>44198.635416666664</c:v>
                </c:pt>
                <c:pt idx="60827" formatCode="m/d/yy\ h:mm;@">
                  <c:v>44198.65625</c:v>
                </c:pt>
                <c:pt idx="60828" formatCode="m/d/yy\ h:mm;@">
                  <c:v>44198.677083333336</c:v>
                </c:pt>
                <c:pt idx="60829" formatCode="m/d/yy\ h:mm;@">
                  <c:v>44198.697916666664</c:v>
                </c:pt>
                <c:pt idx="60830" formatCode="m/d/yy\ h:mm;@">
                  <c:v>44198.71875</c:v>
                </c:pt>
                <c:pt idx="60831" formatCode="m/d/yy\ h:mm;@">
                  <c:v>44198.739583333336</c:v>
                </c:pt>
                <c:pt idx="60832" formatCode="m/d/yy\ h:mm;@">
                  <c:v>44198.760416666664</c:v>
                </c:pt>
                <c:pt idx="60833" formatCode="m/d/yy\ h:mm;@">
                  <c:v>44198.78125</c:v>
                </c:pt>
                <c:pt idx="60834" formatCode="m/d/yy\ h:mm;@">
                  <c:v>44198.802083333336</c:v>
                </c:pt>
                <c:pt idx="60835" formatCode="m/d/yy\ h:mm;@">
                  <c:v>44198.822916666664</c:v>
                </c:pt>
                <c:pt idx="60836" formatCode="m/d/yy\ h:mm;@">
                  <c:v>44198.84375</c:v>
                </c:pt>
                <c:pt idx="60837" formatCode="m/d/yy\ h:mm;@">
                  <c:v>44198.864583333336</c:v>
                </c:pt>
                <c:pt idx="60838" formatCode="m/d/yy\ h:mm;@">
                  <c:v>44198.885416666664</c:v>
                </c:pt>
                <c:pt idx="60839" formatCode="m/d/yy\ h:mm;@">
                  <c:v>44198.90625</c:v>
                </c:pt>
                <c:pt idx="60840" formatCode="m/d/yy\ h:mm;@">
                  <c:v>44198.927083333336</c:v>
                </c:pt>
                <c:pt idx="60841" formatCode="m/d/yy\ h:mm;@">
                  <c:v>44198.947916666664</c:v>
                </c:pt>
                <c:pt idx="60842" formatCode="m/d/yy\ h:mm;@">
                  <c:v>44198.96875</c:v>
                </c:pt>
                <c:pt idx="60843" formatCode="m/d/yy\ h:mm;@">
                  <c:v>44198.989583333336</c:v>
                </c:pt>
                <c:pt idx="60844" formatCode="m/d/yy\ h:mm;@">
                  <c:v>44199.010416666664</c:v>
                </c:pt>
                <c:pt idx="60845" formatCode="m/d/yy\ h:mm;@">
                  <c:v>44199.03125</c:v>
                </c:pt>
                <c:pt idx="60846" formatCode="m/d/yy\ h:mm;@">
                  <c:v>44199.052083333336</c:v>
                </c:pt>
                <c:pt idx="60847" formatCode="m/d/yy\ h:mm;@">
                  <c:v>44199.072916666664</c:v>
                </c:pt>
                <c:pt idx="60848" formatCode="m/d/yy\ h:mm;@">
                  <c:v>44199.09375</c:v>
                </c:pt>
                <c:pt idx="60849" formatCode="m/d/yy\ h:mm;@">
                  <c:v>44199.114583333336</c:v>
                </c:pt>
                <c:pt idx="60850" formatCode="m/d/yy\ h:mm;@">
                  <c:v>44199.135416666664</c:v>
                </c:pt>
                <c:pt idx="60851" formatCode="m/d/yy\ h:mm;@">
                  <c:v>44199.15625</c:v>
                </c:pt>
                <c:pt idx="60852" formatCode="m/d/yy\ h:mm;@">
                  <c:v>44199.177083333336</c:v>
                </c:pt>
                <c:pt idx="60853" formatCode="m/d/yy\ h:mm;@">
                  <c:v>44199.197916666664</c:v>
                </c:pt>
                <c:pt idx="60854" formatCode="m/d/yy\ h:mm;@">
                  <c:v>44199.21875</c:v>
                </c:pt>
                <c:pt idx="60855" formatCode="m/d/yy\ h:mm;@">
                  <c:v>44199.239583333336</c:v>
                </c:pt>
                <c:pt idx="60856" formatCode="m/d/yy\ h:mm;@">
                  <c:v>44199.260416666664</c:v>
                </c:pt>
                <c:pt idx="60857" formatCode="m/d/yy\ h:mm;@">
                  <c:v>44199.28125</c:v>
                </c:pt>
                <c:pt idx="60858" formatCode="m/d/yy\ h:mm;@">
                  <c:v>44199.302083333336</c:v>
                </c:pt>
                <c:pt idx="60859" formatCode="m/d/yy\ h:mm;@">
                  <c:v>44199.322916666664</c:v>
                </c:pt>
                <c:pt idx="60860" formatCode="m/d/yy\ h:mm;@">
                  <c:v>44199.34375</c:v>
                </c:pt>
                <c:pt idx="60861" formatCode="m/d/yy\ h:mm;@">
                  <c:v>44199.364583333336</c:v>
                </c:pt>
                <c:pt idx="60862" formatCode="m/d/yy\ h:mm;@">
                  <c:v>44199.385416666664</c:v>
                </c:pt>
                <c:pt idx="60863" formatCode="m/d/yy\ h:mm;@">
                  <c:v>44199.40625</c:v>
                </c:pt>
                <c:pt idx="60864" formatCode="m/d/yy\ h:mm;@">
                  <c:v>44199.427083333336</c:v>
                </c:pt>
                <c:pt idx="60865" formatCode="m/d/yy\ h:mm;@">
                  <c:v>44199.447916666664</c:v>
                </c:pt>
                <c:pt idx="60866" formatCode="m/d/yy\ h:mm;@">
                  <c:v>44199.46875</c:v>
                </c:pt>
                <c:pt idx="60867" formatCode="m/d/yy\ h:mm;@">
                  <c:v>44199.489583333336</c:v>
                </c:pt>
                <c:pt idx="60868" formatCode="m/d/yy\ h:mm;@">
                  <c:v>44199.510416666664</c:v>
                </c:pt>
                <c:pt idx="60869" formatCode="m/d/yy\ h:mm;@">
                  <c:v>44199.53125</c:v>
                </c:pt>
                <c:pt idx="60870" formatCode="m/d/yy\ h:mm;@">
                  <c:v>44199.552083333336</c:v>
                </c:pt>
                <c:pt idx="60871" formatCode="m/d/yy\ h:mm;@">
                  <c:v>44199.572916666664</c:v>
                </c:pt>
                <c:pt idx="60872" formatCode="m/d/yy\ h:mm;@">
                  <c:v>44199.59375</c:v>
                </c:pt>
                <c:pt idx="60873" formatCode="m/d/yy\ h:mm;@">
                  <c:v>44199.614583333336</c:v>
                </c:pt>
                <c:pt idx="60874" formatCode="m/d/yy\ h:mm;@">
                  <c:v>44199.635416666664</c:v>
                </c:pt>
                <c:pt idx="60875" formatCode="m/d/yy\ h:mm;@">
                  <c:v>44199.65625</c:v>
                </c:pt>
                <c:pt idx="60876" formatCode="m/d/yy\ h:mm;@">
                  <c:v>44199.677083333336</c:v>
                </c:pt>
                <c:pt idx="60877" formatCode="m/d/yy\ h:mm;@">
                  <c:v>44199.697916666664</c:v>
                </c:pt>
                <c:pt idx="60878" formatCode="m/d/yy\ h:mm;@">
                  <c:v>44199.71875</c:v>
                </c:pt>
                <c:pt idx="60879" formatCode="m/d/yy\ h:mm;@">
                  <c:v>44199.739583333336</c:v>
                </c:pt>
                <c:pt idx="60880" formatCode="m/d/yy\ h:mm;@">
                  <c:v>44199.760416666664</c:v>
                </c:pt>
                <c:pt idx="60881" formatCode="m/d/yy\ h:mm;@">
                  <c:v>44199.78125</c:v>
                </c:pt>
                <c:pt idx="60882" formatCode="m/d/yy\ h:mm;@">
                  <c:v>44199.802083333336</c:v>
                </c:pt>
                <c:pt idx="60883" formatCode="m/d/yy\ h:mm;@">
                  <c:v>44199.822916666664</c:v>
                </c:pt>
                <c:pt idx="60884" formatCode="m/d/yy\ h:mm;@">
                  <c:v>44199.84375</c:v>
                </c:pt>
                <c:pt idx="60885" formatCode="m/d/yy\ h:mm;@">
                  <c:v>44199.864583333336</c:v>
                </c:pt>
                <c:pt idx="60886" formatCode="m/d/yy\ h:mm;@">
                  <c:v>44199.885416666664</c:v>
                </c:pt>
                <c:pt idx="60887" formatCode="m/d/yy\ h:mm;@">
                  <c:v>44199.90625</c:v>
                </c:pt>
                <c:pt idx="60888" formatCode="m/d/yy\ h:mm;@">
                  <c:v>44199.927083333336</c:v>
                </c:pt>
                <c:pt idx="60889" formatCode="m/d/yy\ h:mm;@">
                  <c:v>44199.947916666664</c:v>
                </c:pt>
                <c:pt idx="60890" formatCode="m/d/yy\ h:mm;@">
                  <c:v>44199.96875</c:v>
                </c:pt>
                <c:pt idx="60891" formatCode="m/d/yy\ h:mm;@">
                  <c:v>44199.989583333336</c:v>
                </c:pt>
                <c:pt idx="60892" formatCode="m/d/yy\ h:mm;@">
                  <c:v>44200.010416666664</c:v>
                </c:pt>
                <c:pt idx="60893" formatCode="m/d/yy\ h:mm;@">
                  <c:v>44200.03125</c:v>
                </c:pt>
                <c:pt idx="60894" formatCode="m/d/yy\ h:mm;@">
                  <c:v>44200.052083333336</c:v>
                </c:pt>
                <c:pt idx="60895" formatCode="m/d/yy\ h:mm;@">
                  <c:v>44200.072916666664</c:v>
                </c:pt>
                <c:pt idx="60896" formatCode="m/d/yy\ h:mm;@">
                  <c:v>44200.09375</c:v>
                </c:pt>
                <c:pt idx="60897" formatCode="m/d/yy\ h:mm;@">
                  <c:v>44200.114583333336</c:v>
                </c:pt>
                <c:pt idx="60898" formatCode="m/d/yy\ h:mm;@">
                  <c:v>44200.135416666664</c:v>
                </c:pt>
                <c:pt idx="60899" formatCode="m/d/yy\ h:mm;@">
                  <c:v>44200.15625</c:v>
                </c:pt>
                <c:pt idx="60900" formatCode="m/d/yy\ h:mm;@">
                  <c:v>44200.177083333336</c:v>
                </c:pt>
                <c:pt idx="60901" formatCode="m/d/yy\ h:mm;@">
                  <c:v>44200.197916666664</c:v>
                </c:pt>
                <c:pt idx="60902" formatCode="m/d/yy\ h:mm;@">
                  <c:v>44200.21875</c:v>
                </c:pt>
                <c:pt idx="60903" formatCode="m/d/yy\ h:mm;@">
                  <c:v>44200.239583333336</c:v>
                </c:pt>
                <c:pt idx="60904" formatCode="m/d/yy\ h:mm;@">
                  <c:v>44200.260416666664</c:v>
                </c:pt>
                <c:pt idx="60905" formatCode="m/d/yy\ h:mm;@">
                  <c:v>44200.28125</c:v>
                </c:pt>
                <c:pt idx="60906" formatCode="m/d/yy\ h:mm;@">
                  <c:v>44200.302083333336</c:v>
                </c:pt>
                <c:pt idx="60907" formatCode="m/d/yy\ h:mm;@">
                  <c:v>44200.322916666664</c:v>
                </c:pt>
                <c:pt idx="60908" formatCode="m/d/yy\ h:mm;@">
                  <c:v>44200.34375</c:v>
                </c:pt>
                <c:pt idx="60909" formatCode="m/d/yy\ h:mm;@">
                  <c:v>44200.364583333336</c:v>
                </c:pt>
                <c:pt idx="60910" formatCode="m/d/yy\ h:mm;@">
                  <c:v>44200.385416666664</c:v>
                </c:pt>
                <c:pt idx="60911" formatCode="m/d/yy\ h:mm;@">
                  <c:v>44200.40625</c:v>
                </c:pt>
                <c:pt idx="60912" formatCode="m/d/yy\ h:mm;@">
                  <c:v>44200.427083333336</c:v>
                </c:pt>
                <c:pt idx="60913" formatCode="m/d/yy\ h:mm;@">
                  <c:v>44200.447916666664</c:v>
                </c:pt>
                <c:pt idx="60914" formatCode="m/d/yy\ h:mm;@">
                  <c:v>44200.46875</c:v>
                </c:pt>
                <c:pt idx="60915" formatCode="m/d/yy\ h:mm;@">
                  <c:v>44200.489583333336</c:v>
                </c:pt>
                <c:pt idx="60916" formatCode="m/d/yy\ h:mm;@">
                  <c:v>44200.510416666664</c:v>
                </c:pt>
                <c:pt idx="60917" formatCode="m/d/yy\ h:mm;@">
                  <c:v>44200.53125</c:v>
                </c:pt>
                <c:pt idx="60918" formatCode="m/d/yy\ h:mm;@">
                  <c:v>44200.552083333336</c:v>
                </c:pt>
                <c:pt idx="60919" formatCode="m/d/yy\ h:mm;@">
                  <c:v>44200.572916666664</c:v>
                </c:pt>
                <c:pt idx="60920" formatCode="m/d/yy\ h:mm;@">
                  <c:v>44200.59375</c:v>
                </c:pt>
                <c:pt idx="60921" formatCode="m/d/yy\ h:mm;@">
                  <c:v>44200.614583333336</c:v>
                </c:pt>
                <c:pt idx="60922" formatCode="m/d/yy\ h:mm;@">
                  <c:v>44200.635416666664</c:v>
                </c:pt>
                <c:pt idx="60923" formatCode="m/d/yy\ h:mm;@">
                  <c:v>44200.65625</c:v>
                </c:pt>
                <c:pt idx="60924" formatCode="m/d/yy\ h:mm;@">
                  <c:v>44200.677083333336</c:v>
                </c:pt>
                <c:pt idx="60925" formatCode="m/d/yy\ h:mm;@">
                  <c:v>44200.697916666664</c:v>
                </c:pt>
                <c:pt idx="60926" formatCode="m/d/yy\ h:mm;@">
                  <c:v>44200.71875</c:v>
                </c:pt>
                <c:pt idx="60927" formatCode="m/d/yy\ h:mm;@">
                  <c:v>44200.739583333336</c:v>
                </c:pt>
                <c:pt idx="60928" formatCode="m/d/yy\ h:mm;@">
                  <c:v>44200.760416666664</c:v>
                </c:pt>
                <c:pt idx="60929" formatCode="m/d/yy\ h:mm;@">
                  <c:v>44200.78125</c:v>
                </c:pt>
                <c:pt idx="60930" formatCode="m/d/yy\ h:mm;@">
                  <c:v>44200.802083333336</c:v>
                </c:pt>
                <c:pt idx="60931" formatCode="m/d/yy\ h:mm;@">
                  <c:v>44200.822916666664</c:v>
                </c:pt>
                <c:pt idx="60932" formatCode="m/d/yy\ h:mm;@">
                  <c:v>44200.84375</c:v>
                </c:pt>
                <c:pt idx="60933" formatCode="m/d/yy\ h:mm;@">
                  <c:v>44200.864583333336</c:v>
                </c:pt>
                <c:pt idx="60934" formatCode="m/d/yy\ h:mm;@">
                  <c:v>44200.885416666664</c:v>
                </c:pt>
                <c:pt idx="60935" formatCode="m/d/yy\ h:mm;@">
                  <c:v>44200.90625</c:v>
                </c:pt>
                <c:pt idx="60936" formatCode="m/d/yy\ h:mm;@">
                  <c:v>44200.927083333336</c:v>
                </c:pt>
                <c:pt idx="60937" formatCode="m/d/yy\ h:mm;@">
                  <c:v>44200.947916666664</c:v>
                </c:pt>
                <c:pt idx="60938" formatCode="m/d/yy\ h:mm;@">
                  <c:v>44200.96875</c:v>
                </c:pt>
                <c:pt idx="60939" formatCode="m/d/yy\ h:mm;@">
                  <c:v>44200.989583333336</c:v>
                </c:pt>
                <c:pt idx="60940" formatCode="m/d/yy\ h:mm;@">
                  <c:v>44201.010416666664</c:v>
                </c:pt>
                <c:pt idx="60941" formatCode="m/d/yy\ h:mm;@">
                  <c:v>44201.03125</c:v>
                </c:pt>
                <c:pt idx="60942" formatCode="m/d/yy\ h:mm;@">
                  <c:v>44201.052083333336</c:v>
                </c:pt>
                <c:pt idx="60943" formatCode="m/d/yy\ h:mm;@">
                  <c:v>44201.072916666664</c:v>
                </c:pt>
                <c:pt idx="60944" formatCode="m/d/yy\ h:mm;@">
                  <c:v>44201.09375</c:v>
                </c:pt>
                <c:pt idx="60945" formatCode="m/d/yy\ h:mm;@">
                  <c:v>44201.114583333336</c:v>
                </c:pt>
                <c:pt idx="60946" formatCode="m/d/yy\ h:mm;@">
                  <c:v>44201.135416666664</c:v>
                </c:pt>
                <c:pt idx="60947" formatCode="m/d/yy\ h:mm;@">
                  <c:v>44201.15625</c:v>
                </c:pt>
                <c:pt idx="60948" formatCode="m/d/yy\ h:mm;@">
                  <c:v>44201.177083333336</c:v>
                </c:pt>
                <c:pt idx="60949" formatCode="m/d/yy\ h:mm;@">
                  <c:v>44201.197916666664</c:v>
                </c:pt>
                <c:pt idx="60950" formatCode="m/d/yy\ h:mm;@">
                  <c:v>44201.21875</c:v>
                </c:pt>
                <c:pt idx="60951" formatCode="m/d/yy\ h:mm;@">
                  <c:v>44201.239583333336</c:v>
                </c:pt>
                <c:pt idx="60952" formatCode="m/d/yy\ h:mm;@">
                  <c:v>44201.260416666664</c:v>
                </c:pt>
                <c:pt idx="60953" formatCode="m/d/yy\ h:mm;@">
                  <c:v>44201.28125</c:v>
                </c:pt>
                <c:pt idx="60954" formatCode="m/d/yy\ h:mm;@">
                  <c:v>44201.302083333336</c:v>
                </c:pt>
                <c:pt idx="60955" formatCode="m/d/yy\ h:mm;@">
                  <c:v>44201.322916666664</c:v>
                </c:pt>
                <c:pt idx="60956" formatCode="m/d/yy\ h:mm;@">
                  <c:v>44201.34375</c:v>
                </c:pt>
                <c:pt idx="60957" formatCode="m/d/yy\ h:mm;@">
                  <c:v>44201.364583333336</c:v>
                </c:pt>
                <c:pt idx="60958" formatCode="m/d/yy\ h:mm;@">
                  <c:v>44201.385416666664</c:v>
                </c:pt>
                <c:pt idx="60959" formatCode="m/d/yy\ h:mm;@">
                  <c:v>44201.40625</c:v>
                </c:pt>
                <c:pt idx="60960" formatCode="m/d/yy\ h:mm;@">
                  <c:v>44201.427083333336</c:v>
                </c:pt>
                <c:pt idx="60961" formatCode="m/d/yy\ h:mm;@">
                  <c:v>44201.447916666664</c:v>
                </c:pt>
                <c:pt idx="60962" formatCode="m/d/yy\ h:mm;@">
                  <c:v>44201.46875</c:v>
                </c:pt>
                <c:pt idx="60963" formatCode="m/d/yy\ h:mm;@">
                  <c:v>44201.489583333336</c:v>
                </c:pt>
                <c:pt idx="60964" formatCode="m/d/yy\ h:mm;@">
                  <c:v>44201.510416666664</c:v>
                </c:pt>
                <c:pt idx="60965" formatCode="m/d/yy\ h:mm;@">
                  <c:v>44201.53125</c:v>
                </c:pt>
                <c:pt idx="60966" formatCode="m/d/yy\ h:mm;@">
                  <c:v>44201.552083333336</c:v>
                </c:pt>
                <c:pt idx="60967" formatCode="m/d/yy\ h:mm;@">
                  <c:v>44201.572916666664</c:v>
                </c:pt>
                <c:pt idx="60968" formatCode="m/d/yy\ h:mm;@">
                  <c:v>44201.59375</c:v>
                </c:pt>
                <c:pt idx="60969" formatCode="m/d/yy\ h:mm;@">
                  <c:v>44201.614583333336</c:v>
                </c:pt>
                <c:pt idx="60970" formatCode="m/d/yy\ h:mm;@">
                  <c:v>44201.635416666664</c:v>
                </c:pt>
                <c:pt idx="60971" formatCode="m/d/yy\ h:mm;@">
                  <c:v>44201.65625</c:v>
                </c:pt>
                <c:pt idx="60972" formatCode="m/d/yy\ h:mm;@">
                  <c:v>44201.677083333336</c:v>
                </c:pt>
                <c:pt idx="60973" formatCode="m/d/yy\ h:mm;@">
                  <c:v>44201.697916666664</c:v>
                </c:pt>
                <c:pt idx="60974" formatCode="m/d/yy\ h:mm;@">
                  <c:v>44201.71875</c:v>
                </c:pt>
                <c:pt idx="60975" formatCode="m/d/yy\ h:mm;@">
                  <c:v>44201.739583333336</c:v>
                </c:pt>
                <c:pt idx="60976" formatCode="m/d/yy\ h:mm;@">
                  <c:v>44201.760416666664</c:v>
                </c:pt>
                <c:pt idx="60977" formatCode="m/d/yy\ h:mm;@">
                  <c:v>44201.78125</c:v>
                </c:pt>
                <c:pt idx="60978" formatCode="m/d/yy\ h:mm;@">
                  <c:v>44201.802083333336</c:v>
                </c:pt>
                <c:pt idx="60979" formatCode="m/d/yy\ h:mm;@">
                  <c:v>44201.822916666664</c:v>
                </c:pt>
                <c:pt idx="60980" formatCode="m/d/yy\ h:mm;@">
                  <c:v>44201.84375</c:v>
                </c:pt>
                <c:pt idx="60981" formatCode="m/d/yy\ h:mm;@">
                  <c:v>44201.864583333336</c:v>
                </c:pt>
                <c:pt idx="60982" formatCode="m/d/yy\ h:mm;@">
                  <c:v>44201.885416666664</c:v>
                </c:pt>
                <c:pt idx="60983" formatCode="m/d/yy\ h:mm;@">
                  <c:v>44201.90625</c:v>
                </c:pt>
                <c:pt idx="60984" formatCode="m/d/yy\ h:mm;@">
                  <c:v>44201.927083333336</c:v>
                </c:pt>
                <c:pt idx="60985" formatCode="m/d/yy\ h:mm;@">
                  <c:v>44201.947916666664</c:v>
                </c:pt>
                <c:pt idx="60986" formatCode="m/d/yy\ h:mm;@">
                  <c:v>44201.96875</c:v>
                </c:pt>
                <c:pt idx="60987" formatCode="m/d/yy\ h:mm;@">
                  <c:v>44201.989583333336</c:v>
                </c:pt>
                <c:pt idx="60988" formatCode="m/d/yy\ h:mm;@">
                  <c:v>44202.010416666664</c:v>
                </c:pt>
                <c:pt idx="60989" formatCode="m/d/yy\ h:mm;@">
                  <c:v>44202.03125</c:v>
                </c:pt>
                <c:pt idx="60990" formatCode="m/d/yy\ h:mm;@">
                  <c:v>44202.052083333336</c:v>
                </c:pt>
                <c:pt idx="60991" formatCode="m/d/yy\ h:mm;@">
                  <c:v>44202.072916666664</c:v>
                </c:pt>
                <c:pt idx="60992" formatCode="m/d/yy\ h:mm;@">
                  <c:v>44202.09375</c:v>
                </c:pt>
                <c:pt idx="60993" formatCode="m/d/yy\ h:mm;@">
                  <c:v>44202.114583333336</c:v>
                </c:pt>
                <c:pt idx="60994" formatCode="m/d/yy\ h:mm;@">
                  <c:v>44202.135416666664</c:v>
                </c:pt>
                <c:pt idx="60995" formatCode="m/d/yy\ h:mm;@">
                  <c:v>44202.15625</c:v>
                </c:pt>
                <c:pt idx="60996" formatCode="m/d/yy\ h:mm;@">
                  <c:v>44202.177083333336</c:v>
                </c:pt>
                <c:pt idx="60997" formatCode="m/d/yy\ h:mm;@">
                  <c:v>44202.197916666664</c:v>
                </c:pt>
                <c:pt idx="60998" formatCode="m/d/yy\ h:mm;@">
                  <c:v>44202.21875</c:v>
                </c:pt>
                <c:pt idx="60999" formatCode="m/d/yy\ h:mm;@">
                  <c:v>44202.239583333336</c:v>
                </c:pt>
                <c:pt idx="61000" formatCode="m/d/yy\ h:mm;@">
                  <c:v>44202.260416666664</c:v>
                </c:pt>
                <c:pt idx="61001" formatCode="m/d/yy\ h:mm;@">
                  <c:v>44202.28125</c:v>
                </c:pt>
                <c:pt idx="61002" formatCode="m/d/yy\ h:mm;@">
                  <c:v>44202.302083333336</c:v>
                </c:pt>
                <c:pt idx="61003" formatCode="m/d/yy\ h:mm;@">
                  <c:v>44202.322916666664</c:v>
                </c:pt>
                <c:pt idx="61004" formatCode="m/d/yy\ h:mm;@">
                  <c:v>44202.34375</c:v>
                </c:pt>
                <c:pt idx="61005" formatCode="m/d/yy\ h:mm;@">
                  <c:v>44202.364583333336</c:v>
                </c:pt>
                <c:pt idx="61006" formatCode="m/d/yy\ h:mm;@">
                  <c:v>44202.385416666664</c:v>
                </c:pt>
                <c:pt idx="61007" formatCode="m/d/yy\ h:mm;@">
                  <c:v>44202.40625</c:v>
                </c:pt>
                <c:pt idx="61008" formatCode="m/d/yy\ h:mm;@">
                  <c:v>44202.427083333336</c:v>
                </c:pt>
                <c:pt idx="61009" formatCode="m/d/yy\ h:mm;@">
                  <c:v>44202.447916666664</c:v>
                </c:pt>
                <c:pt idx="61010" formatCode="m/d/yy\ h:mm;@">
                  <c:v>44202.46875</c:v>
                </c:pt>
                <c:pt idx="61011" formatCode="m/d/yy\ h:mm;@">
                  <c:v>44202.489583333336</c:v>
                </c:pt>
                <c:pt idx="61012" formatCode="m/d/yy\ h:mm;@">
                  <c:v>44202.510416666664</c:v>
                </c:pt>
                <c:pt idx="61013" formatCode="m/d/yy\ h:mm;@">
                  <c:v>44202.53125</c:v>
                </c:pt>
                <c:pt idx="61014" formatCode="m/d/yy\ h:mm;@">
                  <c:v>44202.552083333336</c:v>
                </c:pt>
                <c:pt idx="61015" formatCode="m/d/yy\ h:mm;@">
                  <c:v>44202.572916666664</c:v>
                </c:pt>
                <c:pt idx="61016" formatCode="m/d/yy\ h:mm;@">
                  <c:v>44202.59375</c:v>
                </c:pt>
                <c:pt idx="61017" formatCode="m/d/yy\ h:mm;@">
                  <c:v>44202.614583333336</c:v>
                </c:pt>
                <c:pt idx="61018" formatCode="m/d/yy\ h:mm;@">
                  <c:v>44202.635416666664</c:v>
                </c:pt>
                <c:pt idx="61019" formatCode="m/d/yy\ h:mm;@">
                  <c:v>44202.65625</c:v>
                </c:pt>
                <c:pt idx="61020" formatCode="m/d/yy\ h:mm;@">
                  <c:v>44202.677083333336</c:v>
                </c:pt>
                <c:pt idx="61021" formatCode="m/d/yy\ h:mm;@">
                  <c:v>44202.697916666664</c:v>
                </c:pt>
                <c:pt idx="61022" formatCode="m/d/yy\ h:mm;@">
                  <c:v>44202.71875</c:v>
                </c:pt>
                <c:pt idx="61023" formatCode="m/d/yy\ h:mm;@">
                  <c:v>44202.739583333336</c:v>
                </c:pt>
                <c:pt idx="61024" formatCode="m/d/yy\ h:mm;@">
                  <c:v>44202.760416666664</c:v>
                </c:pt>
                <c:pt idx="61025" formatCode="m/d/yy\ h:mm;@">
                  <c:v>44202.78125</c:v>
                </c:pt>
                <c:pt idx="61026" formatCode="m/d/yy\ h:mm;@">
                  <c:v>44202.802083333336</c:v>
                </c:pt>
                <c:pt idx="61027" formatCode="m/d/yy\ h:mm;@">
                  <c:v>44202.822916666664</c:v>
                </c:pt>
                <c:pt idx="61028" formatCode="m/d/yy\ h:mm;@">
                  <c:v>44202.84375</c:v>
                </c:pt>
                <c:pt idx="61029" formatCode="m/d/yy\ h:mm;@">
                  <c:v>44202.864583333336</c:v>
                </c:pt>
                <c:pt idx="61030" formatCode="m/d/yy\ h:mm;@">
                  <c:v>44202.885416666664</c:v>
                </c:pt>
                <c:pt idx="61031" formatCode="m/d/yy\ h:mm;@">
                  <c:v>44202.90625</c:v>
                </c:pt>
                <c:pt idx="61032" formatCode="m/d/yy\ h:mm;@">
                  <c:v>44202.927083333336</c:v>
                </c:pt>
                <c:pt idx="61033" formatCode="m/d/yy\ h:mm;@">
                  <c:v>44202.947916666664</c:v>
                </c:pt>
                <c:pt idx="61034" formatCode="m/d/yy\ h:mm;@">
                  <c:v>44202.96875</c:v>
                </c:pt>
                <c:pt idx="61035" formatCode="m/d/yy\ h:mm;@">
                  <c:v>44202.989583333336</c:v>
                </c:pt>
                <c:pt idx="61036" formatCode="m/d/yy\ h:mm;@">
                  <c:v>44203.010416666664</c:v>
                </c:pt>
                <c:pt idx="61037" formatCode="m/d/yy\ h:mm;@">
                  <c:v>44203.03125</c:v>
                </c:pt>
                <c:pt idx="61038" formatCode="m/d/yy\ h:mm;@">
                  <c:v>44203.052083333336</c:v>
                </c:pt>
                <c:pt idx="61039" formatCode="m/d/yy\ h:mm;@">
                  <c:v>44203.072916666664</c:v>
                </c:pt>
                <c:pt idx="61040" formatCode="m/d/yy\ h:mm;@">
                  <c:v>44203.09375</c:v>
                </c:pt>
                <c:pt idx="61041" formatCode="m/d/yy\ h:mm;@">
                  <c:v>44203.114583333336</c:v>
                </c:pt>
                <c:pt idx="61042" formatCode="m/d/yy\ h:mm;@">
                  <c:v>44203.135416666664</c:v>
                </c:pt>
                <c:pt idx="61043" formatCode="m/d/yy\ h:mm;@">
                  <c:v>44203.15625</c:v>
                </c:pt>
                <c:pt idx="61044" formatCode="m/d/yy\ h:mm;@">
                  <c:v>44203.177083333336</c:v>
                </c:pt>
                <c:pt idx="61045" formatCode="m/d/yy\ h:mm;@">
                  <c:v>44203.197916666664</c:v>
                </c:pt>
                <c:pt idx="61046" formatCode="m/d/yy\ h:mm;@">
                  <c:v>44203.21875</c:v>
                </c:pt>
                <c:pt idx="61047" formatCode="m/d/yy\ h:mm;@">
                  <c:v>44203.239583333336</c:v>
                </c:pt>
                <c:pt idx="61048" formatCode="m/d/yy\ h:mm;@">
                  <c:v>44203.260416666664</c:v>
                </c:pt>
                <c:pt idx="61049" formatCode="m/d/yy\ h:mm;@">
                  <c:v>44203.28125</c:v>
                </c:pt>
                <c:pt idx="61050" formatCode="m/d/yy\ h:mm;@">
                  <c:v>44203.302083333336</c:v>
                </c:pt>
                <c:pt idx="61051" formatCode="m/d/yy\ h:mm;@">
                  <c:v>44203.322916666664</c:v>
                </c:pt>
                <c:pt idx="61052" formatCode="m/d/yy\ h:mm;@">
                  <c:v>44203.34375</c:v>
                </c:pt>
                <c:pt idx="61053" formatCode="m/d/yy\ h:mm;@">
                  <c:v>44203.364583333336</c:v>
                </c:pt>
                <c:pt idx="61054" formatCode="m/d/yy\ h:mm;@">
                  <c:v>44203.385416666664</c:v>
                </c:pt>
                <c:pt idx="61055" formatCode="m/d/yy\ h:mm;@">
                  <c:v>44203.40625</c:v>
                </c:pt>
                <c:pt idx="61056" formatCode="m/d/yy\ h:mm;@">
                  <c:v>44203.427083333336</c:v>
                </c:pt>
                <c:pt idx="61057" formatCode="m/d/yy\ h:mm;@">
                  <c:v>44203.447916666664</c:v>
                </c:pt>
                <c:pt idx="61058" formatCode="m/d/yy\ h:mm;@">
                  <c:v>44203.46875</c:v>
                </c:pt>
                <c:pt idx="61059" formatCode="m/d/yy\ h:mm;@">
                  <c:v>44203.489583333336</c:v>
                </c:pt>
                <c:pt idx="61060" formatCode="m/d/yy\ h:mm;@">
                  <c:v>44203.510416666664</c:v>
                </c:pt>
                <c:pt idx="61061" formatCode="m/d/yy\ h:mm;@">
                  <c:v>44203.53125</c:v>
                </c:pt>
                <c:pt idx="61062" formatCode="m/d/yy\ h:mm;@">
                  <c:v>44203.552083333336</c:v>
                </c:pt>
                <c:pt idx="61063" formatCode="m/d/yy\ h:mm;@">
                  <c:v>44203.572916666664</c:v>
                </c:pt>
                <c:pt idx="61064" formatCode="m/d/yy\ h:mm;@">
                  <c:v>44203.59375</c:v>
                </c:pt>
                <c:pt idx="61065" formatCode="m/d/yy\ h:mm;@">
                  <c:v>44203.614583333336</c:v>
                </c:pt>
                <c:pt idx="61066" formatCode="m/d/yy\ h:mm;@">
                  <c:v>44203.635416666664</c:v>
                </c:pt>
                <c:pt idx="61067" formatCode="m/d/yy\ h:mm;@">
                  <c:v>44203.65625</c:v>
                </c:pt>
                <c:pt idx="61068" formatCode="m/d/yy\ h:mm;@">
                  <c:v>44203.677083333336</c:v>
                </c:pt>
                <c:pt idx="61069" formatCode="m/d/yy\ h:mm;@">
                  <c:v>44203.697916666664</c:v>
                </c:pt>
                <c:pt idx="61070" formatCode="m/d/yy\ h:mm;@">
                  <c:v>44203.71875</c:v>
                </c:pt>
                <c:pt idx="61071" formatCode="m/d/yy\ h:mm;@">
                  <c:v>44203.739583333336</c:v>
                </c:pt>
                <c:pt idx="61072" formatCode="m/d/yy\ h:mm;@">
                  <c:v>44203.760416666664</c:v>
                </c:pt>
                <c:pt idx="61073" formatCode="m/d/yy\ h:mm;@">
                  <c:v>44203.78125</c:v>
                </c:pt>
                <c:pt idx="61074" formatCode="m/d/yy\ h:mm;@">
                  <c:v>44203.802083333336</c:v>
                </c:pt>
                <c:pt idx="61075" formatCode="m/d/yy\ h:mm;@">
                  <c:v>44203.822916666664</c:v>
                </c:pt>
                <c:pt idx="61076" formatCode="m/d/yy\ h:mm;@">
                  <c:v>44203.84375</c:v>
                </c:pt>
                <c:pt idx="61077" formatCode="m/d/yy\ h:mm;@">
                  <c:v>44203.864583333336</c:v>
                </c:pt>
                <c:pt idx="61078" formatCode="m/d/yy\ h:mm;@">
                  <c:v>44203.885416666664</c:v>
                </c:pt>
                <c:pt idx="61079" formatCode="m/d/yy\ h:mm;@">
                  <c:v>44203.90625</c:v>
                </c:pt>
                <c:pt idx="61080" formatCode="m/d/yy\ h:mm;@">
                  <c:v>44203.927083333336</c:v>
                </c:pt>
                <c:pt idx="61081" formatCode="m/d/yy\ h:mm;@">
                  <c:v>44203.947916666664</c:v>
                </c:pt>
                <c:pt idx="61082" formatCode="m/d/yy\ h:mm;@">
                  <c:v>44203.96875</c:v>
                </c:pt>
                <c:pt idx="61083" formatCode="m/d/yy\ h:mm;@">
                  <c:v>44203.989583333336</c:v>
                </c:pt>
                <c:pt idx="61084" formatCode="m/d/yy\ h:mm;@">
                  <c:v>44204.010416666664</c:v>
                </c:pt>
                <c:pt idx="61085" formatCode="m/d/yy\ h:mm;@">
                  <c:v>44204.03125</c:v>
                </c:pt>
                <c:pt idx="61086" formatCode="m/d/yy\ h:mm;@">
                  <c:v>44204.052083333336</c:v>
                </c:pt>
                <c:pt idx="61087" formatCode="m/d/yy\ h:mm;@">
                  <c:v>44204.072916666664</c:v>
                </c:pt>
                <c:pt idx="61088" formatCode="m/d/yy\ h:mm;@">
                  <c:v>44204.09375</c:v>
                </c:pt>
                <c:pt idx="61089" formatCode="m/d/yy\ h:mm;@">
                  <c:v>44204.114583333336</c:v>
                </c:pt>
                <c:pt idx="61090" formatCode="m/d/yy\ h:mm;@">
                  <c:v>44204.135416666664</c:v>
                </c:pt>
                <c:pt idx="61091" formatCode="m/d/yy\ h:mm;@">
                  <c:v>44204.15625</c:v>
                </c:pt>
                <c:pt idx="61092" formatCode="m/d/yy\ h:mm;@">
                  <c:v>44204.177083333336</c:v>
                </c:pt>
                <c:pt idx="61093" formatCode="m/d/yy\ h:mm;@">
                  <c:v>44204.197916666664</c:v>
                </c:pt>
                <c:pt idx="61094" formatCode="m/d/yy\ h:mm;@">
                  <c:v>44204.21875</c:v>
                </c:pt>
                <c:pt idx="61095" formatCode="m/d/yy\ h:mm;@">
                  <c:v>44204.239583333336</c:v>
                </c:pt>
                <c:pt idx="61096" formatCode="m/d/yy\ h:mm;@">
                  <c:v>44204.260416666664</c:v>
                </c:pt>
                <c:pt idx="61097" formatCode="m/d/yy\ h:mm;@">
                  <c:v>44204.28125</c:v>
                </c:pt>
                <c:pt idx="61098" formatCode="m/d/yy\ h:mm;@">
                  <c:v>44204.302083333336</c:v>
                </c:pt>
                <c:pt idx="61099" formatCode="m/d/yy\ h:mm;@">
                  <c:v>44204.322916666664</c:v>
                </c:pt>
                <c:pt idx="61100" formatCode="m/d/yy\ h:mm;@">
                  <c:v>44204.34375</c:v>
                </c:pt>
                <c:pt idx="61101" formatCode="m/d/yy\ h:mm;@">
                  <c:v>44204.364583333336</c:v>
                </c:pt>
                <c:pt idx="61102" formatCode="m/d/yy\ h:mm;@">
                  <c:v>44204.385416666664</c:v>
                </c:pt>
                <c:pt idx="61103" formatCode="m/d/yy\ h:mm;@">
                  <c:v>44204.40625</c:v>
                </c:pt>
                <c:pt idx="61104" formatCode="m/d/yy\ h:mm;@">
                  <c:v>44204.427083333336</c:v>
                </c:pt>
                <c:pt idx="61105" formatCode="m/d/yy\ h:mm;@">
                  <c:v>44204.447916666664</c:v>
                </c:pt>
                <c:pt idx="61106" formatCode="m/d/yy\ h:mm;@">
                  <c:v>44204.46875</c:v>
                </c:pt>
                <c:pt idx="61107" formatCode="m/d/yy\ h:mm;@">
                  <c:v>44204.489583333336</c:v>
                </c:pt>
                <c:pt idx="61108" formatCode="m/d/yy\ h:mm;@">
                  <c:v>44204.510416666664</c:v>
                </c:pt>
                <c:pt idx="61109" formatCode="m/d/yy\ h:mm;@">
                  <c:v>44204.53125</c:v>
                </c:pt>
                <c:pt idx="61110" formatCode="m/d/yy\ h:mm;@">
                  <c:v>44204.552083333336</c:v>
                </c:pt>
                <c:pt idx="61111" formatCode="m/d/yy\ h:mm;@">
                  <c:v>44204.572916666664</c:v>
                </c:pt>
                <c:pt idx="61112" formatCode="m/d/yy\ h:mm;@">
                  <c:v>44204.59375</c:v>
                </c:pt>
                <c:pt idx="61113" formatCode="m/d/yy\ h:mm;@">
                  <c:v>44204.614583333336</c:v>
                </c:pt>
                <c:pt idx="61114" formatCode="m/d/yy\ h:mm;@">
                  <c:v>44204.635416666664</c:v>
                </c:pt>
                <c:pt idx="61115" formatCode="m/d/yy\ h:mm;@">
                  <c:v>44204.65625</c:v>
                </c:pt>
                <c:pt idx="61116" formatCode="m/d/yy\ h:mm;@">
                  <c:v>44204.677083333336</c:v>
                </c:pt>
                <c:pt idx="61117" formatCode="m/d/yy\ h:mm;@">
                  <c:v>44204.697916666664</c:v>
                </c:pt>
                <c:pt idx="61118" formatCode="m/d/yy\ h:mm;@">
                  <c:v>44204.71875</c:v>
                </c:pt>
                <c:pt idx="61119" formatCode="m/d/yy\ h:mm;@">
                  <c:v>44204.739583333336</c:v>
                </c:pt>
                <c:pt idx="61120" formatCode="m/d/yy\ h:mm;@">
                  <c:v>44204.760416666664</c:v>
                </c:pt>
                <c:pt idx="61121" formatCode="m/d/yy\ h:mm;@">
                  <c:v>44204.78125</c:v>
                </c:pt>
                <c:pt idx="61122" formatCode="m/d/yy\ h:mm;@">
                  <c:v>44204.802083333336</c:v>
                </c:pt>
                <c:pt idx="61123" formatCode="m/d/yy\ h:mm;@">
                  <c:v>44204.822916666664</c:v>
                </c:pt>
                <c:pt idx="61124" formatCode="m/d/yy\ h:mm;@">
                  <c:v>44204.84375</c:v>
                </c:pt>
                <c:pt idx="61125" formatCode="m/d/yy\ h:mm;@">
                  <c:v>44204.864583333336</c:v>
                </c:pt>
                <c:pt idx="61126" formatCode="m/d/yy\ h:mm;@">
                  <c:v>44204.885416666664</c:v>
                </c:pt>
                <c:pt idx="61127" formatCode="m/d/yy\ h:mm;@">
                  <c:v>44204.90625</c:v>
                </c:pt>
                <c:pt idx="61128" formatCode="m/d/yy\ h:mm;@">
                  <c:v>44204.927083333336</c:v>
                </c:pt>
                <c:pt idx="61129" formatCode="m/d/yy\ h:mm;@">
                  <c:v>44204.947916666664</c:v>
                </c:pt>
                <c:pt idx="61130" formatCode="m/d/yy\ h:mm;@">
                  <c:v>44204.96875</c:v>
                </c:pt>
                <c:pt idx="61131" formatCode="m/d/yy\ h:mm;@">
                  <c:v>44204.989583333336</c:v>
                </c:pt>
                <c:pt idx="61132" formatCode="m/d/yy\ h:mm;@">
                  <c:v>44205.010416666664</c:v>
                </c:pt>
                <c:pt idx="61133" formatCode="m/d/yy\ h:mm;@">
                  <c:v>44205.03125</c:v>
                </c:pt>
                <c:pt idx="61134" formatCode="m/d/yy\ h:mm;@">
                  <c:v>44205.052083333336</c:v>
                </c:pt>
                <c:pt idx="61135" formatCode="m/d/yy\ h:mm;@">
                  <c:v>44205.072916666664</c:v>
                </c:pt>
                <c:pt idx="61136" formatCode="m/d/yy\ h:mm;@">
                  <c:v>44205.09375</c:v>
                </c:pt>
                <c:pt idx="61137" formatCode="m/d/yy\ h:mm;@">
                  <c:v>44205.114583333336</c:v>
                </c:pt>
                <c:pt idx="61138" formatCode="m/d/yy\ h:mm;@">
                  <c:v>44205.135416666664</c:v>
                </c:pt>
                <c:pt idx="61139" formatCode="m/d/yy\ h:mm;@">
                  <c:v>44205.15625</c:v>
                </c:pt>
                <c:pt idx="61140" formatCode="m/d/yy\ h:mm;@">
                  <c:v>44205.177083333336</c:v>
                </c:pt>
                <c:pt idx="61141" formatCode="m/d/yy\ h:mm;@">
                  <c:v>44205.197916666664</c:v>
                </c:pt>
                <c:pt idx="61142" formatCode="m/d/yy\ h:mm;@">
                  <c:v>44205.21875</c:v>
                </c:pt>
                <c:pt idx="61143" formatCode="m/d/yy\ h:mm;@">
                  <c:v>44205.239583333336</c:v>
                </c:pt>
                <c:pt idx="61144" formatCode="m/d/yy\ h:mm;@">
                  <c:v>44205.260416666664</c:v>
                </c:pt>
                <c:pt idx="61145" formatCode="m/d/yy\ h:mm;@">
                  <c:v>44205.28125</c:v>
                </c:pt>
                <c:pt idx="61146" formatCode="m/d/yy\ h:mm;@">
                  <c:v>44205.302083333336</c:v>
                </c:pt>
                <c:pt idx="61147" formatCode="m/d/yy\ h:mm;@">
                  <c:v>44205.322916666664</c:v>
                </c:pt>
                <c:pt idx="61148" formatCode="m/d/yy\ h:mm;@">
                  <c:v>44205.34375</c:v>
                </c:pt>
                <c:pt idx="61149" formatCode="m/d/yy\ h:mm;@">
                  <c:v>44205.364583333336</c:v>
                </c:pt>
                <c:pt idx="61150" formatCode="m/d/yy\ h:mm;@">
                  <c:v>44205.385416666664</c:v>
                </c:pt>
                <c:pt idx="61151" formatCode="m/d/yy\ h:mm;@">
                  <c:v>44205.40625</c:v>
                </c:pt>
                <c:pt idx="61152" formatCode="m/d/yy\ h:mm;@">
                  <c:v>44205.427083333336</c:v>
                </c:pt>
                <c:pt idx="61153" formatCode="m/d/yy\ h:mm;@">
                  <c:v>44205.447916666664</c:v>
                </c:pt>
                <c:pt idx="61154" formatCode="m/d/yy\ h:mm;@">
                  <c:v>44205.46875</c:v>
                </c:pt>
                <c:pt idx="61155" formatCode="m/d/yy\ h:mm;@">
                  <c:v>44205.489583333336</c:v>
                </c:pt>
                <c:pt idx="61156" formatCode="m/d/yy\ h:mm;@">
                  <c:v>44205.510416666664</c:v>
                </c:pt>
                <c:pt idx="61157" formatCode="m/d/yy\ h:mm;@">
                  <c:v>44205.53125</c:v>
                </c:pt>
                <c:pt idx="61158" formatCode="m/d/yy\ h:mm;@">
                  <c:v>44205.552083333336</c:v>
                </c:pt>
                <c:pt idx="61159" formatCode="m/d/yy\ h:mm;@">
                  <c:v>44205.572916666664</c:v>
                </c:pt>
                <c:pt idx="61160" formatCode="m/d/yy\ h:mm;@">
                  <c:v>44205.59375</c:v>
                </c:pt>
                <c:pt idx="61161" formatCode="m/d/yy\ h:mm;@">
                  <c:v>44205.614583333336</c:v>
                </c:pt>
                <c:pt idx="61162" formatCode="m/d/yy\ h:mm;@">
                  <c:v>44205.635416666664</c:v>
                </c:pt>
                <c:pt idx="61163" formatCode="m/d/yy\ h:mm;@">
                  <c:v>44205.65625</c:v>
                </c:pt>
                <c:pt idx="61164" formatCode="m/d/yy\ h:mm;@">
                  <c:v>44205.677083333336</c:v>
                </c:pt>
                <c:pt idx="61165" formatCode="m/d/yy\ h:mm;@">
                  <c:v>44205.697916666664</c:v>
                </c:pt>
                <c:pt idx="61166" formatCode="m/d/yy\ h:mm;@">
                  <c:v>44205.71875</c:v>
                </c:pt>
                <c:pt idx="61167" formatCode="m/d/yy\ h:mm;@">
                  <c:v>44205.739583333336</c:v>
                </c:pt>
                <c:pt idx="61168" formatCode="m/d/yy\ h:mm;@">
                  <c:v>44205.760416666664</c:v>
                </c:pt>
                <c:pt idx="61169" formatCode="m/d/yy\ h:mm;@">
                  <c:v>44205.78125</c:v>
                </c:pt>
                <c:pt idx="61170" formatCode="m/d/yy\ h:mm;@">
                  <c:v>44205.802083333336</c:v>
                </c:pt>
                <c:pt idx="61171" formatCode="m/d/yy\ h:mm;@">
                  <c:v>44205.822916666664</c:v>
                </c:pt>
                <c:pt idx="61172" formatCode="m/d/yy\ h:mm;@">
                  <c:v>44205.84375</c:v>
                </c:pt>
                <c:pt idx="61173" formatCode="m/d/yy\ h:mm;@">
                  <c:v>44205.864583333336</c:v>
                </c:pt>
                <c:pt idx="61174" formatCode="m/d/yy\ h:mm;@">
                  <c:v>44205.885416666664</c:v>
                </c:pt>
                <c:pt idx="61175" formatCode="m/d/yy\ h:mm;@">
                  <c:v>44205.90625</c:v>
                </c:pt>
                <c:pt idx="61176" formatCode="m/d/yy\ h:mm;@">
                  <c:v>44205.927083333336</c:v>
                </c:pt>
                <c:pt idx="61177" formatCode="m/d/yy\ h:mm;@">
                  <c:v>44205.947916666664</c:v>
                </c:pt>
                <c:pt idx="61178" formatCode="m/d/yy\ h:mm;@">
                  <c:v>44205.96875</c:v>
                </c:pt>
                <c:pt idx="61179" formatCode="m/d/yy\ h:mm;@">
                  <c:v>44205.989583333336</c:v>
                </c:pt>
                <c:pt idx="61180" formatCode="m/d/yy\ h:mm;@">
                  <c:v>44206.010416666664</c:v>
                </c:pt>
                <c:pt idx="61181" formatCode="m/d/yy\ h:mm;@">
                  <c:v>44206.03125</c:v>
                </c:pt>
                <c:pt idx="61182" formatCode="m/d/yy\ h:mm;@">
                  <c:v>44206.052083333336</c:v>
                </c:pt>
                <c:pt idx="61183" formatCode="m/d/yy\ h:mm;@">
                  <c:v>44206.072916666664</c:v>
                </c:pt>
                <c:pt idx="61184" formatCode="m/d/yy\ h:mm;@">
                  <c:v>44206.09375</c:v>
                </c:pt>
                <c:pt idx="61185" formatCode="m/d/yy\ h:mm;@">
                  <c:v>44206.114583333336</c:v>
                </c:pt>
                <c:pt idx="61186" formatCode="m/d/yy\ h:mm;@">
                  <c:v>44206.135416666664</c:v>
                </c:pt>
                <c:pt idx="61187" formatCode="m/d/yy\ h:mm;@">
                  <c:v>44206.15625</c:v>
                </c:pt>
                <c:pt idx="61188" formatCode="m/d/yy\ h:mm;@">
                  <c:v>44206.177083333336</c:v>
                </c:pt>
                <c:pt idx="61189" formatCode="m/d/yy\ h:mm;@">
                  <c:v>44206.197916666664</c:v>
                </c:pt>
                <c:pt idx="61190" formatCode="m/d/yy\ h:mm;@">
                  <c:v>44206.21875</c:v>
                </c:pt>
                <c:pt idx="61191" formatCode="m/d/yy\ h:mm;@">
                  <c:v>44206.239583333336</c:v>
                </c:pt>
                <c:pt idx="61192" formatCode="m/d/yy\ h:mm;@">
                  <c:v>44206.260416666664</c:v>
                </c:pt>
                <c:pt idx="61193" formatCode="m/d/yy\ h:mm;@">
                  <c:v>44206.28125</c:v>
                </c:pt>
                <c:pt idx="61194" formatCode="m/d/yy\ h:mm;@">
                  <c:v>44206.302083333336</c:v>
                </c:pt>
                <c:pt idx="61195" formatCode="m/d/yy\ h:mm;@">
                  <c:v>44206.322916666664</c:v>
                </c:pt>
                <c:pt idx="61196" formatCode="m/d/yy\ h:mm;@">
                  <c:v>44206.34375</c:v>
                </c:pt>
                <c:pt idx="61197" formatCode="m/d/yy\ h:mm;@">
                  <c:v>44206.364583333336</c:v>
                </c:pt>
                <c:pt idx="61198" formatCode="m/d/yy\ h:mm;@">
                  <c:v>44206.385416666664</c:v>
                </c:pt>
                <c:pt idx="61199" formatCode="m/d/yy\ h:mm;@">
                  <c:v>44206.40625</c:v>
                </c:pt>
                <c:pt idx="61200" formatCode="m/d/yy\ h:mm;@">
                  <c:v>44206.427083333336</c:v>
                </c:pt>
                <c:pt idx="61201" formatCode="m/d/yy\ h:mm;@">
                  <c:v>44206.447916666664</c:v>
                </c:pt>
                <c:pt idx="61202" formatCode="m/d/yy\ h:mm;@">
                  <c:v>44206.46875</c:v>
                </c:pt>
                <c:pt idx="61203" formatCode="m/d/yy\ h:mm;@">
                  <c:v>44206.489583333336</c:v>
                </c:pt>
                <c:pt idx="61204" formatCode="m/d/yy\ h:mm;@">
                  <c:v>44206.510416666664</c:v>
                </c:pt>
                <c:pt idx="61205" formatCode="m/d/yy\ h:mm;@">
                  <c:v>44206.53125</c:v>
                </c:pt>
                <c:pt idx="61206" formatCode="m/d/yy\ h:mm;@">
                  <c:v>44206.552083333336</c:v>
                </c:pt>
                <c:pt idx="61207" formatCode="m/d/yy\ h:mm;@">
                  <c:v>44206.572916666664</c:v>
                </c:pt>
                <c:pt idx="61208" formatCode="m/d/yy\ h:mm;@">
                  <c:v>44206.59375</c:v>
                </c:pt>
                <c:pt idx="61209" formatCode="m/d/yy\ h:mm;@">
                  <c:v>44206.614583333336</c:v>
                </c:pt>
                <c:pt idx="61210" formatCode="m/d/yy\ h:mm;@">
                  <c:v>44206.635416666664</c:v>
                </c:pt>
                <c:pt idx="61211" formatCode="m/d/yy\ h:mm;@">
                  <c:v>44206.65625</c:v>
                </c:pt>
                <c:pt idx="61212" formatCode="m/d/yy\ h:mm;@">
                  <c:v>44206.677083333336</c:v>
                </c:pt>
                <c:pt idx="61213" formatCode="m/d/yy\ h:mm;@">
                  <c:v>44206.697916666664</c:v>
                </c:pt>
                <c:pt idx="61214" formatCode="m/d/yy\ h:mm;@">
                  <c:v>44206.71875</c:v>
                </c:pt>
                <c:pt idx="61215" formatCode="m/d/yy\ h:mm;@">
                  <c:v>44206.739583333336</c:v>
                </c:pt>
                <c:pt idx="61216" formatCode="m/d/yy\ h:mm;@">
                  <c:v>44206.760416666664</c:v>
                </c:pt>
                <c:pt idx="61217" formatCode="m/d/yy\ h:mm;@">
                  <c:v>44206.78125</c:v>
                </c:pt>
                <c:pt idx="61218" formatCode="m/d/yy\ h:mm;@">
                  <c:v>44206.802083333336</c:v>
                </c:pt>
                <c:pt idx="61219" formatCode="m/d/yy\ h:mm;@">
                  <c:v>44206.822916666664</c:v>
                </c:pt>
                <c:pt idx="61220" formatCode="m/d/yy\ h:mm;@">
                  <c:v>44206.84375</c:v>
                </c:pt>
                <c:pt idx="61221" formatCode="m/d/yy\ h:mm;@">
                  <c:v>44206.864583333336</c:v>
                </c:pt>
                <c:pt idx="61222" formatCode="m/d/yy\ h:mm;@">
                  <c:v>44206.885416666664</c:v>
                </c:pt>
                <c:pt idx="61223" formatCode="m/d/yy\ h:mm;@">
                  <c:v>44206.90625</c:v>
                </c:pt>
                <c:pt idx="61224" formatCode="m/d/yy\ h:mm;@">
                  <c:v>44206.927083333336</c:v>
                </c:pt>
                <c:pt idx="61225" formatCode="m/d/yy\ h:mm;@">
                  <c:v>44206.947916666664</c:v>
                </c:pt>
                <c:pt idx="61226" formatCode="m/d/yy\ h:mm;@">
                  <c:v>44206.96875</c:v>
                </c:pt>
                <c:pt idx="61227" formatCode="m/d/yy\ h:mm;@">
                  <c:v>44206.989583333336</c:v>
                </c:pt>
                <c:pt idx="61228" formatCode="m/d/yy\ h:mm;@">
                  <c:v>44207.010416666664</c:v>
                </c:pt>
                <c:pt idx="61229" formatCode="m/d/yy\ h:mm;@">
                  <c:v>44207.03125</c:v>
                </c:pt>
                <c:pt idx="61230" formatCode="m/d/yy\ h:mm;@">
                  <c:v>44207.052083333336</c:v>
                </c:pt>
                <c:pt idx="61231" formatCode="m/d/yy\ h:mm;@">
                  <c:v>44207.072916666664</c:v>
                </c:pt>
                <c:pt idx="61232" formatCode="m/d/yy\ h:mm;@">
                  <c:v>44207.09375</c:v>
                </c:pt>
                <c:pt idx="61233" formatCode="m/d/yy\ h:mm;@">
                  <c:v>44207.114583333336</c:v>
                </c:pt>
                <c:pt idx="61234" formatCode="m/d/yy\ h:mm;@">
                  <c:v>44207.135416666664</c:v>
                </c:pt>
                <c:pt idx="61235" formatCode="m/d/yy\ h:mm;@">
                  <c:v>44207.15625</c:v>
                </c:pt>
                <c:pt idx="61236" formatCode="m/d/yy\ h:mm;@">
                  <c:v>44207.177083333336</c:v>
                </c:pt>
                <c:pt idx="61237" formatCode="m/d/yy\ h:mm;@">
                  <c:v>44207.197916666664</c:v>
                </c:pt>
                <c:pt idx="61238" formatCode="m/d/yy\ h:mm;@">
                  <c:v>44207.21875</c:v>
                </c:pt>
                <c:pt idx="61239" formatCode="m/d/yy\ h:mm;@">
                  <c:v>44207.239583333336</c:v>
                </c:pt>
                <c:pt idx="61240" formatCode="m/d/yy\ h:mm;@">
                  <c:v>44207.260416666664</c:v>
                </c:pt>
                <c:pt idx="61241" formatCode="m/d/yy\ h:mm;@">
                  <c:v>44207.28125</c:v>
                </c:pt>
                <c:pt idx="61242" formatCode="m/d/yy\ h:mm;@">
                  <c:v>44207.302083333336</c:v>
                </c:pt>
                <c:pt idx="61243" formatCode="m/d/yy\ h:mm;@">
                  <c:v>44207.322916666664</c:v>
                </c:pt>
                <c:pt idx="61244" formatCode="m/d/yy\ h:mm;@">
                  <c:v>44207.34375</c:v>
                </c:pt>
                <c:pt idx="61245" formatCode="m/d/yy\ h:mm;@">
                  <c:v>44207.364583333336</c:v>
                </c:pt>
                <c:pt idx="61246" formatCode="m/d/yy\ h:mm;@">
                  <c:v>44207.385416666664</c:v>
                </c:pt>
                <c:pt idx="61247" formatCode="m/d/yy\ h:mm;@">
                  <c:v>44207.40625</c:v>
                </c:pt>
                <c:pt idx="61248" formatCode="m/d/yy\ h:mm;@">
                  <c:v>44207.427083333336</c:v>
                </c:pt>
                <c:pt idx="61249" formatCode="m/d/yy\ h:mm;@">
                  <c:v>44207.447916666664</c:v>
                </c:pt>
                <c:pt idx="61250" formatCode="m/d/yy\ h:mm;@">
                  <c:v>44207.46875</c:v>
                </c:pt>
                <c:pt idx="61251" formatCode="m/d/yy\ h:mm;@">
                  <c:v>44207.489583333336</c:v>
                </c:pt>
                <c:pt idx="61252" formatCode="m/d/yy\ h:mm;@">
                  <c:v>44207.510416666664</c:v>
                </c:pt>
                <c:pt idx="61253" formatCode="m/d/yy\ h:mm;@">
                  <c:v>44207.53125</c:v>
                </c:pt>
                <c:pt idx="61254" formatCode="m/d/yy\ h:mm;@">
                  <c:v>44207.552083333336</c:v>
                </c:pt>
                <c:pt idx="61255" formatCode="m/d/yy\ h:mm;@">
                  <c:v>44207.572916666664</c:v>
                </c:pt>
                <c:pt idx="61256" formatCode="m/d/yy\ h:mm;@">
                  <c:v>44207.59375</c:v>
                </c:pt>
                <c:pt idx="61257" formatCode="m/d/yy\ h:mm;@">
                  <c:v>44207.614583333336</c:v>
                </c:pt>
                <c:pt idx="61258" formatCode="m/d/yy\ h:mm;@">
                  <c:v>44207.635416666664</c:v>
                </c:pt>
                <c:pt idx="61259" formatCode="m/d/yy\ h:mm;@">
                  <c:v>44207.65625</c:v>
                </c:pt>
                <c:pt idx="61260" formatCode="m/d/yy\ h:mm;@">
                  <c:v>44207.677083333336</c:v>
                </c:pt>
                <c:pt idx="61261" formatCode="m/d/yy\ h:mm;@">
                  <c:v>44207.697916666664</c:v>
                </c:pt>
                <c:pt idx="61262" formatCode="m/d/yy\ h:mm;@">
                  <c:v>44207.71875</c:v>
                </c:pt>
                <c:pt idx="61263" formatCode="m/d/yy\ h:mm;@">
                  <c:v>44207.739583333336</c:v>
                </c:pt>
                <c:pt idx="61264" formatCode="m/d/yy\ h:mm;@">
                  <c:v>44207.760416666664</c:v>
                </c:pt>
                <c:pt idx="61265" formatCode="m/d/yy\ h:mm;@">
                  <c:v>44207.78125</c:v>
                </c:pt>
                <c:pt idx="61266" formatCode="m/d/yy\ h:mm;@">
                  <c:v>44207.802083333336</c:v>
                </c:pt>
                <c:pt idx="61267" formatCode="m/d/yy\ h:mm;@">
                  <c:v>44207.822916666664</c:v>
                </c:pt>
                <c:pt idx="61268" formatCode="m/d/yy\ h:mm;@">
                  <c:v>44207.84375</c:v>
                </c:pt>
                <c:pt idx="61269" formatCode="m/d/yy\ h:mm;@">
                  <c:v>44207.864583333336</c:v>
                </c:pt>
                <c:pt idx="61270" formatCode="m/d/yy\ h:mm;@">
                  <c:v>44207.885416666664</c:v>
                </c:pt>
                <c:pt idx="61271" formatCode="m/d/yy\ h:mm;@">
                  <c:v>44207.90625</c:v>
                </c:pt>
                <c:pt idx="61272" formatCode="m/d/yy\ h:mm;@">
                  <c:v>44207.927083333336</c:v>
                </c:pt>
                <c:pt idx="61273" formatCode="m/d/yy\ h:mm;@">
                  <c:v>44207.947916666664</c:v>
                </c:pt>
                <c:pt idx="61274" formatCode="m/d/yy\ h:mm;@">
                  <c:v>44207.96875</c:v>
                </c:pt>
                <c:pt idx="61275" formatCode="m/d/yy\ h:mm;@">
                  <c:v>44207.989583333336</c:v>
                </c:pt>
                <c:pt idx="61276" formatCode="m/d/yy\ h:mm;@">
                  <c:v>44208.010416666664</c:v>
                </c:pt>
                <c:pt idx="61277" formatCode="m/d/yy\ h:mm;@">
                  <c:v>44208.03125</c:v>
                </c:pt>
                <c:pt idx="61278" formatCode="m/d/yy\ h:mm;@">
                  <c:v>44208.052083333336</c:v>
                </c:pt>
                <c:pt idx="61279" formatCode="m/d/yy\ h:mm;@">
                  <c:v>44208.072916666664</c:v>
                </c:pt>
                <c:pt idx="61280" formatCode="m/d/yy\ h:mm;@">
                  <c:v>44208.09375</c:v>
                </c:pt>
                <c:pt idx="61281" formatCode="m/d/yy\ h:mm;@">
                  <c:v>44208.114583333336</c:v>
                </c:pt>
                <c:pt idx="61282" formatCode="m/d/yy\ h:mm;@">
                  <c:v>44208.135416666664</c:v>
                </c:pt>
                <c:pt idx="61283" formatCode="m/d/yy\ h:mm;@">
                  <c:v>44208.15625</c:v>
                </c:pt>
                <c:pt idx="61284" formatCode="m/d/yy\ h:mm;@">
                  <c:v>44208.177083333336</c:v>
                </c:pt>
                <c:pt idx="61285" formatCode="m/d/yy\ h:mm;@">
                  <c:v>44208.197916666664</c:v>
                </c:pt>
                <c:pt idx="61286" formatCode="m/d/yy\ h:mm;@">
                  <c:v>44208.21875</c:v>
                </c:pt>
                <c:pt idx="61287" formatCode="m/d/yy\ h:mm;@">
                  <c:v>44208.239583333336</c:v>
                </c:pt>
                <c:pt idx="61288" formatCode="m/d/yy\ h:mm;@">
                  <c:v>44208.260416666664</c:v>
                </c:pt>
                <c:pt idx="61289" formatCode="m/d/yy\ h:mm;@">
                  <c:v>44208.28125</c:v>
                </c:pt>
                <c:pt idx="61290" formatCode="m/d/yy\ h:mm;@">
                  <c:v>44208.302083333336</c:v>
                </c:pt>
                <c:pt idx="61291" formatCode="m/d/yy\ h:mm;@">
                  <c:v>44208.322916666664</c:v>
                </c:pt>
                <c:pt idx="61292" formatCode="m/d/yy\ h:mm;@">
                  <c:v>44208.34375</c:v>
                </c:pt>
                <c:pt idx="61293" formatCode="m/d/yy\ h:mm;@">
                  <c:v>44208.364583333336</c:v>
                </c:pt>
                <c:pt idx="61294" formatCode="m/d/yy\ h:mm;@">
                  <c:v>44208.385416666664</c:v>
                </c:pt>
                <c:pt idx="61295" formatCode="m/d/yy\ h:mm;@">
                  <c:v>44208.40625</c:v>
                </c:pt>
                <c:pt idx="61296" formatCode="m/d/yy\ h:mm;@">
                  <c:v>44208.427083333336</c:v>
                </c:pt>
                <c:pt idx="61297" formatCode="m/d/yy\ h:mm;@">
                  <c:v>44208.447916666664</c:v>
                </c:pt>
                <c:pt idx="61298" formatCode="m/d/yy\ h:mm;@">
                  <c:v>44208.46875</c:v>
                </c:pt>
                <c:pt idx="61299" formatCode="m/d/yy\ h:mm;@">
                  <c:v>44208.489583333336</c:v>
                </c:pt>
                <c:pt idx="61300" formatCode="m/d/yy\ h:mm;@">
                  <c:v>44208.510416666664</c:v>
                </c:pt>
                <c:pt idx="61301" formatCode="m/d/yy\ h:mm;@">
                  <c:v>44208.53125</c:v>
                </c:pt>
                <c:pt idx="61302" formatCode="m/d/yy\ h:mm;@">
                  <c:v>44208.552083333336</c:v>
                </c:pt>
                <c:pt idx="61303" formatCode="m/d/yy\ h:mm;@">
                  <c:v>44208.572916666664</c:v>
                </c:pt>
                <c:pt idx="61304" formatCode="m/d/yy\ h:mm;@">
                  <c:v>44208.59375</c:v>
                </c:pt>
                <c:pt idx="61305" formatCode="m/d/yy\ h:mm;@">
                  <c:v>44208.614583333336</c:v>
                </c:pt>
                <c:pt idx="61306" formatCode="m/d/yy\ h:mm;@">
                  <c:v>44208.635416666664</c:v>
                </c:pt>
                <c:pt idx="61307" formatCode="m/d/yy\ h:mm;@">
                  <c:v>44208.65625</c:v>
                </c:pt>
                <c:pt idx="61308" formatCode="m/d/yy\ h:mm;@">
                  <c:v>44208.677083333336</c:v>
                </c:pt>
                <c:pt idx="61309" formatCode="m/d/yy\ h:mm;@">
                  <c:v>44208.697916666664</c:v>
                </c:pt>
                <c:pt idx="61310" formatCode="m/d/yy\ h:mm;@">
                  <c:v>44208.71875</c:v>
                </c:pt>
                <c:pt idx="61311" formatCode="m/d/yy\ h:mm;@">
                  <c:v>44208.739583333336</c:v>
                </c:pt>
                <c:pt idx="61312" formatCode="m/d/yy\ h:mm;@">
                  <c:v>44208.760416666664</c:v>
                </c:pt>
                <c:pt idx="61313" formatCode="m/d/yy\ h:mm;@">
                  <c:v>44208.78125</c:v>
                </c:pt>
                <c:pt idx="61314" formatCode="m/d/yy\ h:mm;@">
                  <c:v>44208.802083333336</c:v>
                </c:pt>
                <c:pt idx="61315" formatCode="m/d/yy\ h:mm;@">
                  <c:v>44208.822916666664</c:v>
                </c:pt>
                <c:pt idx="61316" formatCode="m/d/yy\ h:mm;@">
                  <c:v>44208.84375</c:v>
                </c:pt>
                <c:pt idx="61317" formatCode="m/d/yy\ h:mm;@">
                  <c:v>44208.864583333336</c:v>
                </c:pt>
                <c:pt idx="61318" formatCode="m/d/yy\ h:mm;@">
                  <c:v>44208.885416666664</c:v>
                </c:pt>
                <c:pt idx="61319" formatCode="m/d/yy\ h:mm;@">
                  <c:v>44208.90625</c:v>
                </c:pt>
                <c:pt idx="61320" formatCode="m/d/yy\ h:mm;@">
                  <c:v>44208.927083333336</c:v>
                </c:pt>
                <c:pt idx="61321" formatCode="m/d/yy\ h:mm;@">
                  <c:v>44208.947916666664</c:v>
                </c:pt>
                <c:pt idx="61322" formatCode="m/d/yy\ h:mm;@">
                  <c:v>44208.96875</c:v>
                </c:pt>
                <c:pt idx="61323" formatCode="m/d/yy\ h:mm;@">
                  <c:v>44208.989583333336</c:v>
                </c:pt>
                <c:pt idx="61324" formatCode="m/d/yy\ h:mm;@">
                  <c:v>44209.010416666664</c:v>
                </c:pt>
                <c:pt idx="61325" formatCode="m/d/yy\ h:mm;@">
                  <c:v>44209.03125</c:v>
                </c:pt>
                <c:pt idx="61326" formatCode="m/d/yy\ h:mm;@">
                  <c:v>44209.052083333336</c:v>
                </c:pt>
                <c:pt idx="61327" formatCode="m/d/yy\ h:mm;@">
                  <c:v>44209.072916666664</c:v>
                </c:pt>
                <c:pt idx="61328" formatCode="m/d/yy\ h:mm;@">
                  <c:v>44209.09375</c:v>
                </c:pt>
                <c:pt idx="61329" formatCode="m/d/yy\ h:mm;@">
                  <c:v>44209.114583333336</c:v>
                </c:pt>
                <c:pt idx="61330" formatCode="m/d/yy\ h:mm;@">
                  <c:v>44209.135416666664</c:v>
                </c:pt>
                <c:pt idx="61331" formatCode="m/d/yy\ h:mm;@">
                  <c:v>44209.15625</c:v>
                </c:pt>
                <c:pt idx="61332" formatCode="m/d/yy\ h:mm;@">
                  <c:v>44209.177083333336</c:v>
                </c:pt>
                <c:pt idx="61333" formatCode="m/d/yy\ h:mm;@">
                  <c:v>44209.197916666664</c:v>
                </c:pt>
                <c:pt idx="61334" formatCode="m/d/yy\ h:mm;@">
                  <c:v>44209.21875</c:v>
                </c:pt>
                <c:pt idx="61335" formatCode="m/d/yy\ h:mm;@">
                  <c:v>44209.239583333336</c:v>
                </c:pt>
                <c:pt idx="61336" formatCode="m/d/yy\ h:mm;@">
                  <c:v>44209.260416666664</c:v>
                </c:pt>
                <c:pt idx="61337" formatCode="m/d/yy\ h:mm;@">
                  <c:v>44209.28125</c:v>
                </c:pt>
                <c:pt idx="61338" formatCode="m/d/yy\ h:mm;@">
                  <c:v>44209.302083333336</c:v>
                </c:pt>
                <c:pt idx="61339" formatCode="m/d/yy\ h:mm;@">
                  <c:v>44209.322916666664</c:v>
                </c:pt>
                <c:pt idx="61340" formatCode="m/d/yy\ h:mm;@">
                  <c:v>44209.34375</c:v>
                </c:pt>
                <c:pt idx="61341" formatCode="m/d/yy\ h:mm;@">
                  <c:v>44209.364583333336</c:v>
                </c:pt>
                <c:pt idx="61342" formatCode="m/d/yy\ h:mm;@">
                  <c:v>44209.385416666664</c:v>
                </c:pt>
                <c:pt idx="61343" formatCode="m/d/yy\ h:mm;@">
                  <c:v>44209.40625</c:v>
                </c:pt>
                <c:pt idx="61344" formatCode="m/d/yy\ h:mm;@">
                  <c:v>44209.427083333336</c:v>
                </c:pt>
                <c:pt idx="61345" formatCode="m/d/yy\ h:mm;@">
                  <c:v>44209.447916666664</c:v>
                </c:pt>
                <c:pt idx="61346" formatCode="m/d/yy\ h:mm;@">
                  <c:v>44209.46875</c:v>
                </c:pt>
                <c:pt idx="61347" formatCode="m/d/yy\ h:mm;@">
                  <c:v>44209.489583333336</c:v>
                </c:pt>
                <c:pt idx="61348" formatCode="m/d/yy\ h:mm;@">
                  <c:v>44209.510416666664</c:v>
                </c:pt>
                <c:pt idx="61349" formatCode="m/d/yy\ h:mm;@">
                  <c:v>44209.53125</c:v>
                </c:pt>
                <c:pt idx="61350" formatCode="m/d/yy\ h:mm;@">
                  <c:v>44209.552083333336</c:v>
                </c:pt>
                <c:pt idx="61351" formatCode="m/d/yy\ h:mm;@">
                  <c:v>44209.572916666664</c:v>
                </c:pt>
                <c:pt idx="61352" formatCode="m/d/yy\ h:mm;@">
                  <c:v>44209.59375</c:v>
                </c:pt>
                <c:pt idx="61353" formatCode="m/d/yy\ h:mm;@">
                  <c:v>44209.614583333336</c:v>
                </c:pt>
                <c:pt idx="61354" formatCode="m/d/yy\ h:mm;@">
                  <c:v>44209.635416666664</c:v>
                </c:pt>
                <c:pt idx="61355" formatCode="m/d/yy\ h:mm;@">
                  <c:v>44209.65625</c:v>
                </c:pt>
                <c:pt idx="61356" formatCode="m/d/yy\ h:mm;@">
                  <c:v>44209.677083333336</c:v>
                </c:pt>
                <c:pt idx="61357" formatCode="m/d/yy\ h:mm;@">
                  <c:v>44209.697916666664</c:v>
                </c:pt>
                <c:pt idx="61358" formatCode="m/d/yy\ h:mm;@">
                  <c:v>44209.71875</c:v>
                </c:pt>
                <c:pt idx="61359" formatCode="m/d/yy\ h:mm;@">
                  <c:v>44209.739583333336</c:v>
                </c:pt>
                <c:pt idx="61360" formatCode="m/d/yy\ h:mm;@">
                  <c:v>44209.760416666664</c:v>
                </c:pt>
                <c:pt idx="61361" formatCode="m/d/yy\ h:mm;@">
                  <c:v>44209.78125</c:v>
                </c:pt>
                <c:pt idx="61362" formatCode="m/d/yy\ h:mm;@">
                  <c:v>44209.802083333336</c:v>
                </c:pt>
                <c:pt idx="61363" formatCode="m/d/yy\ h:mm;@">
                  <c:v>44209.822916666664</c:v>
                </c:pt>
                <c:pt idx="61364" formatCode="m/d/yy\ h:mm;@">
                  <c:v>44209.84375</c:v>
                </c:pt>
                <c:pt idx="61365" formatCode="m/d/yy\ h:mm;@">
                  <c:v>44209.864583333336</c:v>
                </c:pt>
                <c:pt idx="61366" formatCode="m/d/yy\ h:mm;@">
                  <c:v>44209.885416666664</c:v>
                </c:pt>
                <c:pt idx="61367" formatCode="m/d/yy\ h:mm;@">
                  <c:v>44209.90625</c:v>
                </c:pt>
                <c:pt idx="61368" formatCode="m/d/yy\ h:mm;@">
                  <c:v>44209.927083333336</c:v>
                </c:pt>
                <c:pt idx="61369" formatCode="m/d/yy\ h:mm;@">
                  <c:v>44209.947916666664</c:v>
                </c:pt>
                <c:pt idx="61370" formatCode="m/d/yy\ h:mm;@">
                  <c:v>44209.96875</c:v>
                </c:pt>
                <c:pt idx="61371" formatCode="m/d/yy\ h:mm;@">
                  <c:v>44209.989583333336</c:v>
                </c:pt>
                <c:pt idx="61372" formatCode="m/d/yy\ h:mm;@">
                  <c:v>44210.010416666664</c:v>
                </c:pt>
                <c:pt idx="61373" formatCode="m/d/yy\ h:mm;@">
                  <c:v>44210.03125</c:v>
                </c:pt>
                <c:pt idx="61374" formatCode="m/d/yy\ h:mm;@">
                  <c:v>44210.052083333336</c:v>
                </c:pt>
                <c:pt idx="61375" formatCode="m/d/yy\ h:mm;@">
                  <c:v>44210.072916666664</c:v>
                </c:pt>
                <c:pt idx="61376" formatCode="m/d/yy\ h:mm;@">
                  <c:v>44210.09375</c:v>
                </c:pt>
                <c:pt idx="61377" formatCode="m/d/yy\ h:mm;@">
                  <c:v>44210.114583333336</c:v>
                </c:pt>
                <c:pt idx="61378" formatCode="m/d/yy\ h:mm;@">
                  <c:v>44210.135416666664</c:v>
                </c:pt>
                <c:pt idx="61379" formatCode="m/d/yy\ h:mm;@">
                  <c:v>44210.15625</c:v>
                </c:pt>
                <c:pt idx="61380" formatCode="m/d/yy\ h:mm;@">
                  <c:v>44210.177083333336</c:v>
                </c:pt>
                <c:pt idx="61381" formatCode="m/d/yy\ h:mm;@">
                  <c:v>44210.197916666664</c:v>
                </c:pt>
                <c:pt idx="61382" formatCode="m/d/yy\ h:mm;@">
                  <c:v>44210.21875</c:v>
                </c:pt>
                <c:pt idx="61383" formatCode="m/d/yy\ h:mm;@">
                  <c:v>44210.239583333336</c:v>
                </c:pt>
                <c:pt idx="61384" formatCode="m/d/yy\ h:mm;@">
                  <c:v>44210.260416666664</c:v>
                </c:pt>
                <c:pt idx="61385" formatCode="m/d/yy\ h:mm;@">
                  <c:v>44210.28125</c:v>
                </c:pt>
                <c:pt idx="61386" formatCode="m/d/yy\ h:mm;@">
                  <c:v>44210.302083333336</c:v>
                </c:pt>
                <c:pt idx="61387" formatCode="m/d/yy\ h:mm;@">
                  <c:v>44210.322916666664</c:v>
                </c:pt>
                <c:pt idx="61388" formatCode="m/d/yy\ h:mm;@">
                  <c:v>44210.34375</c:v>
                </c:pt>
                <c:pt idx="61389" formatCode="m/d/yy\ h:mm;@">
                  <c:v>44210.364583333336</c:v>
                </c:pt>
                <c:pt idx="61390" formatCode="m/d/yy\ h:mm;@">
                  <c:v>44210.385416666664</c:v>
                </c:pt>
                <c:pt idx="61391" formatCode="m/d/yy\ h:mm;@">
                  <c:v>44210.40625</c:v>
                </c:pt>
                <c:pt idx="61392" formatCode="m/d/yy\ h:mm;@">
                  <c:v>44210.427083333336</c:v>
                </c:pt>
                <c:pt idx="61393" formatCode="m/d/yy\ h:mm;@">
                  <c:v>44210.447916666664</c:v>
                </c:pt>
                <c:pt idx="61394" formatCode="m/d/yy\ h:mm;@">
                  <c:v>44210.46875</c:v>
                </c:pt>
                <c:pt idx="61395" formatCode="m/d/yy\ h:mm;@">
                  <c:v>44210.489583333336</c:v>
                </c:pt>
                <c:pt idx="61396" formatCode="m/d/yy\ h:mm;@">
                  <c:v>44210.510416666664</c:v>
                </c:pt>
                <c:pt idx="61397" formatCode="m/d/yy\ h:mm;@">
                  <c:v>44210.53125</c:v>
                </c:pt>
                <c:pt idx="61398" formatCode="m/d/yy\ h:mm;@">
                  <c:v>44210.552083333336</c:v>
                </c:pt>
                <c:pt idx="61399" formatCode="m/d/yy\ h:mm;@">
                  <c:v>44210.572916666664</c:v>
                </c:pt>
                <c:pt idx="61400" formatCode="m/d/yy\ h:mm;@">
                  <c:v>44210.59375</c:v>
                </c:pt>
                <c:pt idx="61401" formatCode="m/d/yy\ h:mm;@">
                  <c:v>44210.614583333336</c:v>
                </c:pt>
                <c:pt idx="61402" formatCode="m/d/yy\ h:mm;@">
                  <c:v>44210.635416666664</c:v>
                </c:pt>
                <c:pt idx="61403" formatCode="m/d/yy\ h:mm;@">
                  <c:v>44210.65625</c:v>
                </c:pt>
                <c:pt idx="61404" formatCode="m/d/yy\ h:mm;@">
                  <c:v>44210.677083333336</c:v>
                </c:pt>
                <c:pt idx="61405" formatCode="m/d/yy\ h:mm;@">
                  <c:v>44210.697916666664</c:v>
                </c:pt>
                <c:pt idx="61406" formatCode="m/d/yy\ h:mm;@">
                  <c:v>44210.71875</c:v>
                </c:pt>
                <c:pt idx="61407" formatCode="m/d/yy\ h:mm;@">
                  <c:v>44210.739583333336</c:v>
                </c:pt>
                <c:pt idx="61408" formatCode="m/d/yy\ h:mm;@">
                  <c:v>44210.760416666664</c:v>
                </c:pt>
                <c:pt idx="61409" formatCode="m/d/yy\ h:mm;@">
                  <c:v>44210.78125</c:v>
                </c:pt>
                <c:pt idx="61410" formatCode="m/d/yy\ h:mm;@">
                  <c:v>44210.802083333336</c:v>
                </c:pt>
                <c:pt idx="61411" formatCode="m/d/yy\ h:mm;@">
                  <c:v>44210.822916666664</c:v>
                </c:pt>
                <c:pt idx="61412" formatCode="m/d/yy\ h:mm;@">
                  <c:v>44210.84375</c:v>
                </c:pt>
                <c:pt idx="61413" formatCode="m/d/yy\ h:mm;@">
                  <c:v>44210.864583333336</c:v>
                </c:pt>
                <c:pt idx="61414" formatCode="m/d/yy\ h:mm;@">
                  <c:v>44210.885416666664</c:v>
                </c:pt>
                <c:pt idx="61415" formatCode="m/d/yy\ h:mm;@">
                  <c:v>44210.90625</c:v>
                </c:pt>
                <c:pt idx="61416" formatCode="m/d/yy\ h:mm;@">
                  <c:v>44210.927083333336</c:v>
                </c:pt>
                <c:pt idx="61417" formatCode="m/d/yy\ h:mm;@">
                  <c:v>44210.947916666664</c:v>
                </c:pt>
                <c:pt idx="61418" formatCode="m/d/yy\ h:mm;@">
                  <c:v>44210.96875</c:v>
                </c:pt>
                <c:pt idx="61419" formatCode="m/d/yy\ h:mm;@">
                  <c:v>44210.989583333336</c:v>
                </c:pt>
                <c:pt idx="61420" formatCode="m/d/yy\ h:mm;@">
                  <c:v>44211.010416666664</c:v>
                </c:pt>
                <c:pt idx="61421" formatCode="m/d/yy\ h:mm;@">
                  <c:v>44211.03125</c:v>
                </c:pt>
                <c:pt idx="61422" formatCode="m/d/yy\ h:mm;@">
                  <c:v>44211.052083333336</c:v>
                </c:pt>
                <c:pt idx="61423" formatCode="m/d/yy\ h:mm;@">
                  <c:v>44211.072916666664</c:v>
                </c:pt>
                <c:pt idx="61424" formatCode="m/d/yy\ h:mm;@">
                  <c:v>44211.09375</c:v>
                </c:pt>
                <c:pt idx="61425" formatCode="m/d/yy\ h:mm;@">
                  <c:v>44211.114583333336</c:v>
                </c:pt>
                <c:pt idx="61426" formatCode="m/d/yy\ h:mm;@">
                  <c:v>44211.135416666664</c:v>
                </c:pt>
                <c:pt idx="61427" formatCode="m/d/yy\ h:mm;@">
                  <c:v>44211.15625</c:v>
                </c:pt>
                <c:pt idx="61428" formatCode="m/d/yy\ h:mm;@">
                  <c:v>44211.177083333336</c:v>
                </c:pt>
                <c:pt idx="61429" formatCode="m/d/yy\ h:mm;@">
                  <c:v>44211.197916666664</c:v>
                </c:pt>
                <c:pt idx="61430" formatCode="m/d/yy\ h:mm;@">
                  <c:v>44211.21875</c:v>
                </c:pt>
                <c:pt idx="61431" formatCode="m/d/yy\ h:mm;@">
                  <c:v>44211.239583333336</c:v>
                </c:pt>
                <c:pt idx="61432" formatCode="m/d/yy\ h:mm;@">
                  <c:v>44211.260416666664</c:v>
                </c:pt>
                <c:pt idx="61433" formatCode="m/d/yy\ h:mm;@">
                  <c:v>44211.28125</c:v>
                </c:pt>
                <c:pt idx="61434" formatCode="m/d/yy\ h:mm;@">
                  <c:v>44211.302083333336</c:v>
                </c:pt>
                <c:pt idx="61435" formatCode="m/d/yy\ h:mm;@">
                  <c:v>44211.322916666664</c:v>
                </c:pt>
                <c:pt idx="61436" formatCode="m/d/yy\ h:mm;@">
                  <c:v>44211.34375</c:v>
                </c:pt>
                <c:pt idx="61437" formatCode="m/d/yy\ h:mm;@">
                  <c:v>44211.364583333336</c:v>
                </c:pt>
                <c:pt idx="61438" formatCode="m/d/yy\ h:mm;@">
                  <c:v>44211.385416666664</c:v>
                </c:pt>
                <c:pt idx="61439" formatCode="m/d/yy\ h:mm;@">
                  <c:v>44211.40625</c:v>
                </c:pt>
                <c:pt idx="61440" formatCode="m/d/yy\ h:mm;@">
                  <c:v>44211.427083333336</c:v>
                </c:pt>
                <c:pt idx="61441" formatCode="m/d/yy\ h:mm;@">
                  <c:v>44211.447916666664</c:v>
                </c:pt>
                <c:pt idx="61442" formatCode="m/d/yy\ h:mm;@">
                  <c:v>44211.46875</c:v>
                </c:pt>
                <c:pt idx="61443" formatCode="m/d/yy\ h:mm;@">
                  <c:v>44211.489583333336</c:v>
                </c:pt>
                <c:pt idx="61444" formatCode="m/d/yy\ h:mm;@">
                  <c:v>44211.510416666664</c:v>
                </c:pt>
                <c:pt idx="61445" formatCode="m/d/yy\ h:mm;@">
                  <c:v>44211.53125</c:v>
                </c:pt>
                <c:pt idx="61446" formatCode="m/d/yy\ h:mm;@">
                  <c:v>44211.552083333336</c:v>
                </c:pt>
                <c:pt idx="61447" formatCode="m/d/yy\ h:mm;@">
                  <c:v>44211.572916666664</c:v>
                </c:pt>
                <c:pt idx="61448" formatCode="m/d/yy\ h:mm;@">
                  <c:v>44211.59375</c:v>
                </c:pt>
                <c:pt idx="61449" formatCode="m/d/yy\ h:mm;@">
                  <c:v>44211.614583333336</c:v>
                </c:pt>
                <c:pt idx="61450" formatCode="m/d/yy\ h:mm;@">
                  <c:v>44211.635416666664</c:v>
                </c:pt>
                <c:pt idx="61451" formatCode="m/d/yy\ h:mm;@">
                  <c:v>44211.65625</c:v>
                </c:pt>
                <c:pt idx="61452" formatCode="m/d/yy\ h:mm;@">
                  <c:v>44211.677083333336</c:v>
                </c:pt>
                <c:pt idx="61453" formatCode="m/d/yy\ h:mm;@">
                  <c:v>44211.697916666664</c:v>
                </c:pt>
                <c:pt idx="61454" formatCode="m/d/yy\ h:mm;@">
                  <c:v>44211.71875</c:v>
                </c:pt>
                <c:pt idx="61455" formatCode="m/d/yy\ h:mm;@">
                  <c:v>44211.739583333336</c:v>
                </c:pt>
                <c:pt idx="61456" formatCode="m/d/yy\ h:mm;@">
                  <c:v>44211.760416666664</c:v>
                </c:pt>
                <c:pt idx="61457" formatCode="m/d/yy\ h:mm;@">
                  <c:v>44211.78125</c:v>
                </c:pt>
                <c:pt idx="61458" formatCode="m/d/yy\ h:mm;@">
                  <c:v>44211.802083333336</c:v>
                </c:pt>
                <c:pt idx="61459" formatCode="m/d/yy\ h:mm;@">
                  <c:v>44211.822916666664</c:v>
                </c:pt>
                <c:pt idx="61460" formatCode="m/d/yy\ h:mm;@">
                  <c:v>44211.84375</c:v>
                </c:pt>
                <c:pt idx="61461" formatCode="m/d/yy\ h:mm;@">
                  <c:v>44211.864583333336</c:v>
                </c:pt>
                <c:pt idx="61462" formatCode="m/d/yy\ h:mm;@">
                  <c:v>44211.885416666664</c:v>
                </c:pt>
                <c:pt idx="61463" formatCode="m/d/yy\ h:mm;@">
                  <c:v>44211.90625</c:v>
                </c:pt>
                <c:pt idx="61464" formatCode="m/d/yy\ h:mm;@">
                  <c:v>44211.927083333336</c:v>
                </c:pt>
                <c:pt idx="61465" formatCode="m/d/yy\ h:mm;@">
                  <c:v>44211.947916666664</c:v>
                </c:pt>
                <c:pt idx="61466" formatCode="m/d/yy\ h:mm;@">
                  <c:v>44211.96875</c:v>
                </c:pt>
                <c:pt idx="61467" formatCode="m/d/yy\ h:mm;@">
                  <c:v>44211.989583333336</c:v>
                </c:pt>
                <c:pt idx="61468" formatCode="m/d/yy\ h:mm;@">
                  <c:v>44212.010416666664</c:v>
                </c:pt>
                <c:pt idx="61469" formatCode="m/d/yy\ h:mm;@">
                  <c:v>44212.03125</c:v>
                </c:pt>
                <c:pt idx="61470" formatCode="m/d/yy\ h:mm;@">
                  <c:v>44212.052083333336</c:v>
                </c:pt>
                <c:pt idx="61471" formatCode="m/d/yy\ h:mm;@">
                  <c:v>44212.072916666664</c:v>
                </c:pt>
                <c:pt idx="61472" formatCode="m/d/yy\ h:mm;@">
                  <c:v>44212.09375</c:v>
                </c:pt>
                <c:pt idx="61473" formatCode="m/d/yy\ h:mm;@">
                  <c:v>44212.114583333336</c:v>
                </c:pt>
                <c:pt idx="61474" formatCode="m/d/yy\ h:mm;@">
                  <c:v>44212.135416666664</c:v>
                </c:pt>
                <c:pt idx="61475" formatCode="m/d/yy\ h:mm;@">
                  <c:v>44212.15625</c:v>
                </c:pt>
                <c:pt idx="61476" formatCode="m/d/yy\ h:mm;@">
                  <c:v>44212.177083333336</c:v>
                </c:pt>
                <c:pt idx="61477" formatCode="m/d/yy\ h:mm;@">
                  <c:v>44212.197916666664</c:v>
                </c:pt>
                <c:pt idx="61478" formatCode="m/d/yy\ h:mm;@">
                  <c:v>44212.21875</c:v>
                </c:pt>
                <c:pt idx="61479" formatCode="m/d/yy\ h:mm;@">
                  <c:v>44212.239583333336</c:v>
                </c:pt>
                <c:pt idx="61480" formatCode="m/d/yy\ h:mm;@">
                  <c:v>44212.260416666664</c:v>
                </c:pt>
                <c:pt idx="61481" formatCode="m/d/yy\ h:mm;@">
                  <c:v>44212.28125</c:v>
                </c:pt>
                <c:pt idx="61482" formatCode="m/d/yy\ h:mm;@">
                  <c:v>44212.302083333336</c:v>
                </c:pt>
                <c:pt idx="61483" formatCode="m/d/yy\ h:mm;@">
                  <c:v>44212.322916666664</c:v>
                </c:pt>
                <c:pt idx="61484" formatCode="m/d/yy\ h:mm;@">
                  <c:v>44212.34375</c:v>
                </c:pt>
                <c:pt idx="61485" formatCode="m/d/yy\ h:mm;@">
                  <c:v>44212.364583333336</c:v>
                </c:pt>
                <c:pt idx="61486" formatCode="m/d/yy\ h:mm;@">
                  <c:v>44212.385416666664</c:v>
                </c:pt>
                <c:pt idx="61487" formatCode="m/d/yy\ h:mm;@">
                  <c:v>44212.40625</c:v>
                </c:pt>
                <c:pt idx="61488" formatCode="m/d/yy\ h:mm;@">
                  <c:v>44212.427083333336</c:v>
                </c:pt>
                <c:pt idx="61489" formatCode="m/d/yy\ h:mm;@">
                  <c:v>44212.447916666664</c:v>
                </c:pt>
                <c:pt idx="61490" formatCode="m/d/yy\ h:mm;@">
                  <c:v>44212.46875</c:v>
                </c:pt>
                <c:pt idx="61491" formatCode="m/d/yy\ h:mm;@">
                  <c:v>44212.489583333336</c:v>
                </c:pt>
                <c:pt idx="61492" formatCode="m/d/yy\ h:mm;@">
                  <c:v>44212.510416666664</c:v>
                </c:pt>
                <c:pt idx="61493" formatCode="m/d/yy\ h:mm;@">
                  <c:v>44212.53125</c:v>
                </c:pt>
                <c:pt idx="61494" formatCode="m/d/yy\ h:mm;@">
                  <c:v>44212.552083333336</c:v>
                </c:pt>
                <c:pt idx="61495" formatCode="m/d/yy\ h:mm;@">
                  <c:v>44212.572916666664</c:v>
                </c:pt>
                <c:pt idx="61496" formatCode="m/d/yy\ h:mm;@">
                  <c:v>44212.59375</c:v>
                </c:pt>
                <c:pt idx="61497" formatCode="m/d/yy\ h:mm;@">
                  <c:v>44212.614583333336</c:v>
                </c:pt>
                <c:pt idx="61498" formatCode="m/d/yy\ h:mm;@">
                  <c:v>44212.635416666664</c:v>
                </c:pt>
                <c:pt idx="61499" formatCode="m/d/yy\ h:mm;@">
                  <c:v>44212.65625</c:v>
                </c:pt>
                <c:pt idx="61500" formatCode="m/d/yy\ h:mm;@">
                  <c:v>44212.677083333336</c:v>
                </c:pt>
                <c:pt idx="61501" formatCode="m/d/yy\ h:mm;@">
                  <c:v>44212.697916666664</c:v>
                </c:pt>
                <c:pt idx="61502" formatCode="m/d/yy\ h:mm;@">
                  <c:v>44212.71875</c:v>
                </c:pt>
                <c:pt idx="61503" formatCode="m/d/yy\ h:mm;@">
                  <c:v>44212.739583333336</c:v>
                </c:pt>
                <c:pt idx="61504" formatCode="m/d/yy\ h:mm;@">
                  <c:v>44212.760416666664</c:v>
                </c:pt>
                <c:pt idx="61505" formatCode="m/d/yy\ h:mm;@">
                  <c:v>44212.78125</c:v>
                </c:pt>
                <c:pt idx="61506" formatCode="m/d/yy\ h:mm;@">
                  <c:v>44212.802083333336</c:v>
                </c:pt>
                <c:pt idx="61507" formatCode="m/d/yy\ h:mm;@">
                  <c:v>44212.822916666664</c:v>
                </c:pt>
                <c:pt idx="61508" formatCode="m/d/yy\ h:mm;@">
                  <c:v>44212.84375</c:v>
                </c:pt>
                <c:pt idx="61509" formatCode="m/d/yy\ h:mm;@">
                  <c:v>44212.864583333336</c:v>
                </c:pt>
                <c:pt idx="61510" formatCode="m/d/yy\ h:mm;@">
                  <c:v>44212.885416666664</c:v>
                </c:pt>
                <c:pt idx="61511" formatCode="m/d/yy\ h:mm;@">
                  <c:v>44212.90625</c:v>
                </c:pt>
                <c:pt idx="61512" formatCode="m/d/yy\ h:mm;@">
                  <c:v>44212.927083333336</c:v>
                </c:pt>
                <c:pt idx="61513" formatCode="m/d/yy\ h:mm;@">
                  <c:v>44212.947916666664</c:v>
                </c:pt>
                <c:pt idx="61514" formatCode="m/d/yy\ h:mm;@">
                  <c:v>44212.96875</c:v>
                </c:pt>
                <c:pt idx="61515" formatCode="m/d/yy\ h:mm;@">
                  <c:v>44212.989583333336</c:v>
                </c:pt>
                <c:pt idx="61516" formatCode="m/d/yy\ h:mm;@">
                  <c:v>44213.010416666664</c:v>
                </c:pt>
                <c:pt idx="61517" formatCode="m/d/yy\ h:mm;@">
                  <c:v>44213.03125</c:v>
                </c:pt>
                <c:pt idx="61518" formatCode="m/d/yy\ h:mm;@">
                  <c:v>44213.052083333336</c:v>
                </c:pt>
                <c:pt idx="61519" formatCode="m/d/yy\ h:mm;@">
                  <c:v>44213.072916666664</c:v>
                </c:pt>
                <c:pt idx="61520" formatCode="m/d/yy\ h:mm;@">
                  <c:v>44213.09375</c:v>
                </c:pt>
                <c:pt idx="61521" formatCode="m/d/yy\ h:mm;@">
                  <c:v>44213.114583333336</c:v>
                </c:pt>
                <c:pt idx="61522" formatCode="m/d/yy\ h:mm;@">
                  <c:v>44213.135416666664</c:v>
                </c:pt>
                <c:pt idx="61523" formatCode="m/d/yy\ h:mm;@">
                  <c:v>44213.15625</c:v>
                </c:pt>
                <c:pt idx="61524" formatCode="m/d/yy\ h:mm;@">
                  <c:v>44213.177083333336</c:v>
                </c:pt>
                <c:pt idx="61525" formatCode="m/d/yy\ h:mm;@">
                  <c:v>44213.197916666664</c:v>
                </c:pt>
                <c:pt idx="61526" formatCode="m/d/yy\ h:mm;@">
                  <c:v>44213.21875</c:v>
                </c:pt>
                <c:pt idx="61527" formatCode="m/d/yy\ h:mm;@">
                  <c:v>44213.239583333336</c:v>
                </c:pt>
                <c:pt idx="61528" formatCode="m/d/yy\ h:mm;@">
                  <c:v>44213.260416666664</c:v>
                </c:pt>
                <c:pt idx="61529" formatCode="m/d/yy\ h:mm;@">
                  <c:v>44213.28125</c:v>
                </c:pt>
                <c:pt idx="61530" formatCode="m/d/yy\ h:mm;@">
                  <c:v>44213.302083333336</c:v>
                </c:pt>
                <c:pt idx="61531" formatCode="m/d/yy\ h:mm;@">
                  <c:v>44213.322916666664</c:v>
                </c:pt>
                <c:pt idx="61532" formatCode="m/d/yy\ h:mm;@">
                  <c:v>44213.34375</c:v>
                </c:pt>
                <c:pt idx="61533" formatCode="m/d/yy\ h:mm;@">
                  <c:v>44213.364583333336</c:v>
                </c:pt>
                <c:pt idx="61534" formatCode="m/d/yy\ h:mm;@">
                  <c:v>44213.385416666664</c:v>
                </c:pt>
                <c:pt idx="61535" formatCode="m/d/yy\ h:mm;@">
                  <c:v>44213.40625</c:v>
                </c:pt>
                <c:pt idx="61536" formatCode="m/d/yy\ h:mm;@">
                  <c:v>44213.427083333336</c:v>
                </c:pt>
                <c:pt idx="61537" formatCode="m/d/yy\ h:mm;@">
                  <c:v>44213.447916666664</c:v>
                </c:pt>
                <c:pt idx="61538" formatCode="m/d/yy\ h:mm;@">
                  <c:v>44213.46875</c:v>
                </c:pt>
                <c:pt idx="61539" formatCode="m/d/yy\ h:mm;@">
                  <c:v>44213.489583333336</c:v>
                </c:pt>
                <c:pt idx="61540" formatCode="m/d/yy\ h:mm;@">
                  <c:v>44213.510416666664</c:v>
                </c:pt>
                <c:pt idx="61541" formatCode="m/d/yy\ h:mm;@">
                  <c:v>44213.53125</c:v>
                </c:pt>
                <c:pt idx="61542" formatCode="m/d/yy\ h:mm;@">
                  <c:v>44213.552083333336</c:v>
                </c:pt>
                <c:pt idx="61543" formatCode="m/d/yy\ h:mm;@">
                  <c:v>44213.572916666664</c:v>
                </c:pt>
                <c:pt idx="61544" formatCode="m/d/yy\ h:mm;@">
                  <c:v>44213.59375</c:v>
                </c:pt>
                <c:pt idx="61545" formatCode="m/d/yy\ h:mm;@">
                  <c:v>44213.614583333336</c:v>
                </c:pt>
                <c:pt idx="61546" formatCode="m/d/yy\ h:mm;@">
                  <c:v>44213.635416666664</c:v>
                </c:pt>
                <c:pt idx="61547" formatCode="m/d/yy\ h:mm;@">
                  <c:v>44213.65625</c:v>
                </c:pt>
                <c:pt idx="61548" formatCode="m/d/yy\ h:mm;@">
                  <c:v>44213.677083333336</c:v>
                </c:pt>
                <c:pt idx="61549" formatCode="m/d/yy\ h:mm;@">
                  <c:v>44213.697916666664</c:v>
                </c:pt>
                <c:pt idx="61550" formatCode="m/d/yy\ h:mm;@">
                  <c:v>44213.71875</c:v>
                </c:pt>
                <c:pt idx="61551" formatCode="m/d/yy\ h:mm;@">
                  <c:v>44213.739583333336</c:v>
                </c:pt>
                <c:pt idx="61552" formatCode="m/d/yy\ h:mm;@">
                  <c:v>44213.760416666664</c:v>
                </c:pt>
                <c:pt idx="61553" formatCode="m/d/yy\ h:mm;@">
                  <c:v>44213.78125</c:v>
                </c:pt>
                <c:pt idx="61554" formatCode="m/d/yy\ h:mm;@">
                  <c:v>44213.802083333336</c:v>
                </c:pt>
                <c:pt idx="61555" formatCode="m/d/yy\ h:mm;@">
                  <c:v>44213.822916666664</c:v>
                </c:pt>
                <c:pt idx="61556" formatCode="m/d/yy\ h:mm;@">
                  <c:v>44213.84375</c:v>
                </c:pt>
                <c:pt idx="61557" formatCode="m/d/yy\ h:mm;@">
                  <c:v>44213.864583333336</c:v>
                </c:pt>
                <c:pt idx="61558" formatCode="m/d/yy\ h:mm;@">
                  <c:v>44213.885416666664</c:v>
                </c:pt>
                <c:pt idx="61559" formatCode="m/d/yy\ h:mm;@">
                  <c:v>44213.90625</c:v>
                </c:pt>
                <c:pt idx="61560" formatCode="m/d/yy\ h:mm;@">
                  <c:v>44213.927083333336</c:v>
                </c:pt>
                <c:pt idx="61561" formatCode="m/d/yy\ h:mm;@">
                  <c:v>44213.947916666664</c:v>
                </c:pt>
                <c:pt idx="61562" formatCode="m/d/yy\ h:mm;@">
                  <c:v>44213.96875</c:v>
                </c:pt>
                <c:pt idx="61563" formatCode="m/d/yy\ h:mm;@">
                  <c:v>44213.989583333336</c:v>
                </c:pt>
                <c:pt idx="61564" formatCode="m/d/yy\ h:mm;@">
                  <c:v>44214.010416666664</c:v>
                </c:pt>
                <c:pt idx="61565" formatCode="m/d/yy\ h:mm;@">
                  <c:v>44214.03125</c:v>
                </c:pt>
                <c:pt idx="61566" formatCode="m/d/yy\ h:mm;@">
                  <c:v>44214.052083333336</c:v>
                </c:pt>
                <c:pt idx="61567" formatCode="m/d/yy\ h:mm;@">
                  <c:v>44214.072916666664</c:v>
                </c:pt>
                <c:pt idx="61568" formatCode="m/d/yy\ h:mm;@">
                  <c:v>44214.09375</c:v>
                </c:pt>
                <c:pt idx="61569" formatCode="m/d/yy\ h:mm;@">
                  <c:v>44214.114583333336</c:v>
                </c:pt>
                <c:pt idx="61570" formatCode="m/d/yy\ h:mm;@">
                  <c:v>44214.135416666664</c:v>
                </c:pt>
                <c:pt idx="61571" formatCode="m/d/yy\ h:mm;@">
                  <c:v>44214.15625</c:v>
                </c:pt>
                <c:pt idx="61572" formatCode="m/d/yy\ h:mm;@">
                  <c:v>44214.177083333336</c:v>
                </c:pt>
                <c:pt idx="61573" formatCode="m/d/yy\ h:mm;@">
                  <c:v>44214.197916666664</c:v>
                </c:pt>
                <c:pt idx="61574" formatCode="m/d/yy\ h:mm;@">
                  <c:v>44214.21875</c:v>
                </c:pt>
                <c:pt idx="61575" formatCode="m/d/yy\ h:mm;@">
                  <c:v>44214.239583333336</c:v>
                </c:pt>
                <c:pt idx="61576" formatCode="m/d/yy\ h:mm;@">
                  <c:v>44214.260416666664</c:v>
                </c:pt>
                <c:pt idx="61577" formatCode="m/d/yy\ h:mm;@">
                  <c:v>44214.28125</c:v>
                </c:pt>
                <c:pt idx="61578" formatCode="m/d/yy\ h:mm;@">
                  <c:v>44214.302083333336</c:v>
                </c:pt>
                <c:pt idx="61579" formatCode="m/d/yy\ h:mm;@">
                  <c:v>44214.322916666664</c:v>
                </c:pt>
                <c:pt idx="61580" formatCode="m/d/yy\ h:mm;@">
                  <c:v>44214.34375</c:v>
                </c:pt>
                <c:pt idx="61581" formatCode="m/d/yy\ h:mm;@">
                  <c:v>44214.364583333336</c:v>
                </c:pt>
                <c:pt idx="61582" formatCode="m/d/yy\ h:mm;@">
                  <c:v>44214.385416666664</c:v>
                </c:pt>
                <c:pt idx="61583" formatCode="m/d/yy\ h:mm;@">
                  <c:v>44214.40625</c:v>
                </c:pt>
                <c:pt idx="61584" formatCode="m/d/yy\ h:mm;@">
                  <c:v>44214.427083333336</c:v>
                </c:pt>
                <c:pt idx="61585" formatCode="m/d/yy\ h:mm;@">
                  <c:v>44214.447916666664</c:v>
                </c:pt>
                <c:pt idx="61586" formatCode="m/d/yy\ h:mm;@">
                  <c:v>44214.46875</c:v>
                </c:pt>
                <c:pt idx="61587" formatCode="m/d/yy\ h:mm;@">
                  <c:v>44214.489583333336</c:v>
                </c:pt>
                <c:pt idx="61588" formatCode="m/d/yy\ h:mm;@">
                  <c:v>44214.510416666664</c:v>
                </c:pt>
                <c:pt idx="61589" formatCode="m/d/yy\ h:mm;@">
                  <c:v>44214.53125</c:v>
                </c:pt>
                <c:pt idx="61590" formatCode="m/d/yy\ h:mm;@">
                  <c:v>44214.552083333336</c:v>
                </c:pt>
                <c:pt idx="61591" formatCode="m/d/yy\ h:mm;@">
                  <c:v>44214.572916666664</c:v>
                </c:pt>
                <c:pt idx="61592" formatCode="m/d/yy\ h:mm;@">
                  <c:v>44214.59375</c:v>
                </c:pt>
                <c:pt idx="61593" formatCode="m/d/yy\ h:mm;@">
                  <c:v>44214.614583333336</c:v>
                </c:pt>
                <c:pt idx="61594" formatCode="m/d/yy\ h:mm;@">
                  <c:v>44214.635416666664</c:v>
                </c:pt>
                <c:pt idx="61595" formatCode="m/d/yy\ h:mm;@">
                  <c:v>44214.65625</c:v>
                </c:pt>
                <c:pt idx="61596" formatCode="m/d/yy\ h:mm;@">
                  <c:v>44214.677083333336</c:v>
                </c:pt>
                <c:pt idx="61597" formatCode="m/d/yy\ h:mm;@">
                  <c:v>44214.697916666664</c:v>
                </c:pt>
                <c:pt idx="61598" formatCode="m/d/yy\ h:mm;@">
                  <c:v>44214.71875</c:v>
                </c:pt>
                <c:pt idx="61599" formatCode="m/d/yy\ h:mm;@">
                  <c:v>44214.739583333336</c:v>
                </c:pt>
                <c:pt idx="61600" formatCode="m/d/yy\ h:mm;@">
                  <c:v>44214.760416666664</c:v>
                </c:pt>
                <c:pt idx="61601" formatCode="m/d/yy\ h:mm;@">
                  <c:v>44214.78125</c:v>
                </c:pt>
                <c:pt idx="61602" formatCode="m/d/yy\ h:mm;@">
                  <c:v>44214.802083333336</c:v>
                </c:pt>
                <c:pt idx="61603" formatCode="m/d/yy\ h:mm;@">
                  <c:v>44214.822916666664</c:v>
                </c:pt>
                <c:pt idx="61604" formatCode="m/d/yy\ h:mm;@">
                  <c:v>44214.84375</c:v>
                </c:pt>
                <c:pt idx="61605" formatCode="m/d/yy\ h:mm;@">
                  <c:v>44214.864583333336</c:v>
                </c:pt>
                <c:pt idx="61606" formatCode="m/d/yy\ h:mm;@">
                  <c:v>44214.885416666664</c:v>
                </c:pt>
                <c:pt idx="61607" formatCode="m/d/yy\ h:mm;@">
                  <c:v>44214.90625</c:v>
                </c:pt>
                <c:pt idx="61608" formatCode="m/d/yy\ h:mm;@">
                  <c:v>44214.927083333336</c:v>
                </c:pt>
                <c:pt idx="61609" formatCode="m/d/yy\ h:mm;@">
                  <c:v>44214.947916666664</c:v>
                </c:pt>
                <c:pt idx="61610" formatCode="m/d/yy\ h:mm;@">
                  <c:v>44214.96875</c:v>
                </c:pt>
                <c:pt idx="61611" formatCode="m/d/yy\ h:mm;@">
                  <c:v>44214.989583333336</c:v>
                </c:pt>
                <c:pt idx="61612" formatCode="m/d/yy\ h:mm;@">
                  <c:v>44215.010416666664</c:v>
                </c:pt>
                <c:pt idx="61613" formatCode="m/d/yy\ h:mm;@">
                  <c:v>44215.03125</c:v>
                </c:pt>
                <c:pt idx="61614" formatCode="m/d/yy\ h:mm;@">
                  <c:v>44215.052083333336</c:v>
                </c:pt>
                <c:pt idx="61615" formatCode="m/d/yy\ h:mm;@">
                  <c:v>44215.072916666664</c:v>
                </c:pt>
                <c:pt idx="61616" formatCode="m/d/yy\ h:mm;@">
                  <c:v>44215.09375</c:v>
                </c:pt>
                <c:pt idx="61617" formatCode="m/d/yy\ h:mm;@">
                  <c:v>44215.114583333336</c:v>
                </c:pt>
                <c:pt idx="61618" formatCode="m/d/yy\ h:mm;@">
                  <c:v>44215.135416666664</c:v>
                </c:pt>
                <c:pt idx="61619" formatCode="m/d/yy\ h:mm;@">
                  <c:v>44215.15625</c:v>
                </c:pt>
                <c:pt idx="61620" formatCode="m/d/yy\ h:mm;@">
                  <c:v>44215.177083333336</c:v>
                </c:pt>
                <c:pt idx="61621" formatCode="m/d/yy\ h:mm;@">
                  <c:v>44215.197916666664</c:v>
                </c:pt>
                <c:pt idx="61622" formatCode="m/d/yy\ h:mm;@">
                  <c:v>44215.21875</c:v>
                </c:pt>
                <c:pt idx="61623" formatCode="m/d/yy\ h:mm;@">
                  <c:v>44215.239583333336</c:v>
                </c:pt>
                <c:pt idx="61624" formatCode="m/d/yy\ h:mm;@">
                  <c:v>44215.260416666664</c:v>
                </c:pt>
                <c:pt idx="61625" formatCode="m/d/yy\ h:mm;@">
                  <c:v>44215.28125</c:v>
                </c:pt>
                <c:pt idx="61626" formatCode="m/d/yy\ h:mm;@">
                  <c:v>44215.302083333336</c:v>
                </c:pt>
                <c:pt idx="61627" formatCode="m/d/yy\ h:mm;@">
                  <c:v>44215.322916666664</c:v>
                </c:pt>
                <c:pt idx="61628" formatCode="m/d/yy\ h:mm;@">
                  <c:v>44215.34375</c:v>
                </c:pt>
                <c:pt idx="61629" formatCode="m/d/yy\ h:mm;@">
                  <c:v>44215.364583333336</c:v>
                </c:pt>
                <c:pt idx="61630" formatCode="m/d/yy\ h:mm;@">
                  <c:v>44215.385416666664</c:v>
                </c:pt>
                <c:pt idx="61631" formatCode="m/d/yy\ h:mm;@">
                  <c:v>44215.40625</c:v>
                </c:pt>
                <c:pt idx="61632" formatCode="m/d/yy\ h:mm;@">
                  <c:v>44215.427083333336</c:v>
                </c:pt>
                <c:pt idx="61633" formatCode="m/d/yy\ h:mm;@">
                  <c:v>44215.447916666664</c:v>
                </c:pt>
                <c:pt idx="61634" formatCode="m/d/yy\ h:mm;@">
                  <c:v>44215.46875</c:v>
                </c:pt>
                <c:pt idx="61635" formatCode="m/d/yy\ h:mm;@">
                  <c:v>44215.489583333336</c:v>
                </c:pt>
                <c:pt idx="61636" formatCode="m/d/yy\ h:mm;@">
                  <c:v>44215.510416666664</c:v>
                </c:pt>
                <c:pt idx="61637" formatCode="m/d/yy\ h:mm;@">
                  <c:v>44215.53125</c:v>
                </c:pt>
                <c:pt idx="61638" formatCode="m/d/yy\ h:mm;@">
                  <c:v>44215.552083333336</c:v>
                </c:pt>
                <c:pt idx="61639" formatCode="m/d/yy\ h:mm;@">
                  <c:v>44215.572916666664</c:v>
                </c:pt>
                <c:pt idx="61640" formatCode="m/d/yy\ h:mm;@">
                  <c:v>44215.59375</c:v>
                </c:pt>
                <c:pt idx="61641" formatCode="m/d/yy\ h:mm;@">
                  <c:v>44215.614583333336</c:v>
                </c:pt>
                <c:pt idx="61642" formatCode="m/d/yy\ h:mm;@">
                  <c:v>44215.635416666664</c:v>
                </c:pt>
                <c:pt idx="61643" formatCode="m/d/yy\ h:mm;@">
                  <c:v>44215.65625</c:v>
                </c:pt>
                <c:pt idx="61644" formatCode="m/d/yy\ h:mm;@">
                  <c:v>44215.677083333336</c:v>
                </c:pt>
                <c:pt idx="61645" formatCode="m/d/yy\ h:mm;@">
                  <c:v>44215.697916666664</c:v>
                </c:pt>
                <c:pt idx="61646" formatCode="m/d/yy\ h:mm;@">
                  <c:v>44215.71875</c:v>
                </c:pt>
                <c:pt idx="61647" formatCode="m/d/yy\ h:mm;@">
                  <c:v>44215.739583333336</c:v>
                </c:pt>
                <c:pt idx="61648" formatCode="m/d/yy\ h:mm;@">
                  <c:v>44215.760416666664</c:v>
                </c:pt>
                <c:pt idx="61649" formatCode="m/d/yy\ h:mm;@">
                  <c:v>44215.78125</c:v>
                </c:pt>
                <c:pt idx="61650" formatCode="m/d/yy\ h:mm;@">
                  <c:v>44215.802083333336</c:v>
                </c:pt>
                <c:pt idx="61651" formatCode="m/d/yy\ h:mm;@">
                  <c:v>44215.822916666664</c:v>
                </c:pt>
                <c:pt idx="61652" formatCode="m/d/yy\ h:mm;@">
                  <c:v>44215.84375</c:v>
                </c:pt>
                <c:pt idx="61653" formatCode="m/d/yy\ h:mm;@">
                  <c:v>44215.864583333336</c:v>
                </c:pt>
                <c:pt idx="61654" formatCode="m/d/yy\ h:mm;@">
                  <c:v>44215.885416666664</c:v>
                </c:pt>
                <c:pt idx="61655" formatCode="m/d/yy\ h:mm;@">
                  <c:v>44215.90625</c:v>
                </c:pt>
                <c:pt idx="61656" formatCode="m/d/yy\ h:mm;@">
                  <c:v>44215.927083333336</c:v>
                </c:pt>
                <c:pt idx="61657" formatCode="m/d/yy\ h:mm;@">
                  <c:v>44215.947916666664</c:v>
                </c:pt>
                <c:pt idx="61658" formatCode="m/d/yy\ h:mm;@">
                  <c:v>44215.96875</c:v>
                </c:pt>
                <c:pt idx="61659" formatCode="m/d/yy\ h:mm;@">
                  <c:v>44215.989583333336</c:v>
                </c:pt>
                <c:pt idx="61660" formatCode="m/d/yy\ h:mm;@">
                  <c:v>44216.010416666664</c:v>
                </c:pt>
                <c:pt idx="61661" formatCode="m/d/yy\ h:mm;@">
                  <c:v>44216.03125</c:v>
                </c:pt>
                <c:pt idx="61662" formatCode="m/d/yy\ h:mm;@">
                  <c:v>44216.052083333336</c:v>
                </c:pt>
                <c:pt idx="61663" formatCode="m/d/yy\ h:mm;@">
                  <c:v>44216.072916666664</c:v>
                </c:pt>
                <c:pt idx="61664" formatCode="m/d/yy\ h:mm;@">
                  <c:v>44216.09375</c:v>
                </c:pt>
                <c:pt idx="61665" formatCode="m/d/yy\ h:mm;@">
                  <c:v>44216.114583333336</c:v>
                </c:pt>
                <c:pt idx="61666" formatCode="m/d/yy\ h:mm;@">
                  <c:v>44216.135416666664</c:v>
                </c:pt>
                <c:pt idx="61667" formatCode="m/d/yy\ h:mm;@">
                  <c:v>44216.15625</c:v>
                </c:pt>
                <c:pt idx="61668" formatCode="m/d/yy\ h:mm;@">
                  <c:v>44216.177083333336</c:v>
                </c:pt>
                <c:pt idx="61669" formatCode="m/d/yy\ h:mm;@">
                  <c:v>44216.197916666664</c:v>
                </c:pt>
                <c:pt idx="61670" formatCode="m/d/yy\ h:mm;@">
                  <c:v>44216.21875</c:v>
                </c:pt>
                <c:pt idx="61671" formatCode="m/d/yy\ h:mm;@">
                  <c:v>44216.239583333336</c:v>
                </c:pt>
                <c:pt idx="61672" formatCode="m/d/yy\ h:mm;@">
                  <c:v>44216.260416666664</c:v>
                </c:pt>
                <c:pt idx="61673" formatCode="m/d/yy\ h:mm;@">
                  <c:v>44216.28125</c:v>
                </c:pt>
                <c:pt idx="61674" formatCode="m/d/yy\ h:mm;@">
                  <c:v>44216.302083333336</c:v>
                </c:pt>
                <c:pt idx="61675" formatCode="m/d/yy\ h:mm;@">
                  <c:v>44216.322916666664</c:v>
                </c:pt>
                <c:pt idx="61676" formatCode="m/d/yy\ h:mm;@">
                  <c:v>44216.34375</c:v>
                </c:pt>
                <c:pt idx="61677" formatCode="m/d/yy\ h:mm;@">
                  <c:v>44216.364583333336</c:v>
                </c:pt>
                <c:pt idx="61678" formatCode="m/d/yy\ h:mm;@">
                  <c:v>44216.385416666664</c:v>
                </c:pt>
                <c:pt idx="61679" formatCode="m/d/yy\ h:mm;@">
                  <c:v>44216.40625</c:v>
                </c:pt>
                <c:pt idx="61680" formatCode="m/d/yy\ h:mm;@">
                  <c:v>44216.427083333336</c:v>
                </c:pt>
                <c:pt idx="61681" formatCode="m/d/yy\ h:mm;@">
                  <c:v>44216.447916666664</c:v>
                </c:pt>
                <c:pt idx="61682" formatCode="m/d/yy\ h:mm;@">
                  <c:v>44216.46875</c:v>
                </c:pt>
                <c:pt idx="61683" formatCode="m/d/yy\ h:mm;@">
                  <c:v>44216.489583333336</c:v>
                </c:pt>
                <c:pt idx="61684" formatCode="m/d/yy\ h:mm;@">
                  <c:v>44216.510416666664</c:v>
                </c:pt>
                <c:pt idx="61685" formatCode="m/d/yy\ h:mm;@">
                  <c:v>44216.53125</c:v>
                </c:pt>
                <c:pt idx="61686" formatCode="m/d/yy\ h:mm;@">
                  <c:v>44216.552083333336</c:v>
                </c:pt>
                <c:pt idx="61687" formatCode="m/d/yy\ h:mm;@">
                  <c:v>44216.572916666664</c:v>
                </c:pt>
                <c:pt idx="61688" formatCode="m/d/yy\ h:mm;@">
                  <c:v>44216.59375</c:v>
                </c:pt>
                <c:pt idx="61689" formatCode="m/d/yy\ h:mm;@">
                  <c:v>44216.614583333336</c:v>
                </c:pt>
                <c:pt idx="61690" formatCode="m/d/yy\ h:mm;@">
                  <c:v>44216.635416666664</c:v>
                </c:pt>
                <c:pt idx="61691" formatCode="m/d/yy\ h:mm;@">
                  <c:v>44216.65625</c:v>
                </c:pt>
                <c:pt idx="61692" formatCode="m/d/yy\ h:mm;@">
                  <c:v>44216.677083333336</c:v>
                </c:pt>
                <c:pt idx="61693" formatCode="m/d/yy\ h:mm;@">
                  <c:v>44216.697916666664</c:v>
                </c:pt>
                <c:pt idx="61694" formatCode="m/d/yy\ h:mm;@">
                  <c:v>44216.71875</c:v>
                </c:pt>
                <c:pt idx="61695" formatCode="m/d/yy\ h:mm;@">
                  <c:v>44216.739583333336</c:v>
                </c:pt>
                <c:pt idx="61696" formatCode="m/d/yy\ h:mm;@">
                  <c:v>44216.760416666664</c:v>
                </c:pt>
                <c:pt idx="61697" formatCode="m/d/yy\ h:mm;@">
                  <c:v>44216.78125</c:v>
                </c:pt>
                <c:pt idx="61698" formatCode="m/d/yy\ h:mm;@">
                  <c:v>44216.802083333336</c:v>
                </c:pt>
                <c:pt idx="61699" formatCode="m/d/yy\ h:mm;@">
                  <c:v>44216.822916666664</c:v>
                </c:pt>
                <c:pt idx="61700" formatCode="m/d/yy\ h:mm;@">
                  <c:v>44216.84375</c:v>
                </c:pt>
                <c:pt idx="61701" formatCode="m/d/yy\ h:mm;@">
                  <c:v>44216.864583333336</c:v>
                </c:pt>
                <c:pt idx="61702" formatCode="m/d/yy\ h:mm;@">
                  <c:v>44216.885416666664</c:v>
                </c:pt>
                <c:pt idx="61703" formatCode="m/d/yy\ h:mm;@">
                  <c:v>44216.90625</c:v>
                </c:pt>
                <c:pt idx="61704" formatCode="m/d/yy\ h:mm;@">
                  <c:v>44216.927083333336</c:v>
                </c:pt>
                <c:pt idx="61705" formatCode="m/d/yy\ h:mm;@">
                  <c:v>44216.947916666664</c:v>
                </c:pt>
                <c:pt idx="61706" formatCode="m/d/yy\ h:mm;@">
                  <c:v>44216.96875</c:v>
                </c:pt>
                <c:pt idx="61707" formatCode="m/d/yy\ h:mm;@">
                  <c:v>44216.989583333336</c:v>
                </c:pt>
                <c:pt idx="61708" formatCode="m/d/yy\ h:mm;@">
                  <c:v>44217.010416666664</c:v>
                </c:pt>
                <c:pt idx="61709" formatCode="m/d/yy\ h:mm;@">
                  <c:v>44217.03125</c:v>
                </c:pt>
                <c:pt idx="61710" formatCode="m/d/yy\ h:mm;@">
                  <c:v>44217.052083333336</c:v>
                </c:pt>
                <c:pt idx="61711" formatCode="m/d/yy\ h:mm;@">
                  <c:v>44217.072916666664</c:v>
                </c:pt>
                <c:pt idx="61712" formatCode="m/d/yy\ h:mm;@">
                  <c:v>44217.09375</c:v>
                </c:pt>
                <c:pt idx="61713" formatCode="m/d/yy\ h:mm;@">
                  <c:v>44217.114583333336</c:v>
                </c:pt>
                <c:pt idx="61714" formatCode="m/d/yy\ h:mm;@">
                  <c:v>44217.135416666664</c:v>
                </c:pt>
                <c:pt idx="61715" formatCode="m/d/yy\ h:mm;@">
                  <c:v>44217.15625</c:v>
                </c:pt>
                <c:pt idx="61716" formatCode="m/d/yy\ h:mm;@">
                  <c:v>44217.177083333336</c:v>
                </c:pt>
                <c:pt idx="61717" formatCode="m/d/yy\ h:mm;@">
                  <c:v>44217.197916666664</c:v>
                </c:pt>
                <c:pt idx="61718" formatCode="m/d/yy\ h:mm;@">
                  <c:v>44217.21875</c:v>
                </c:pt>
                <c:pt idx="61719" formatCode="m/d/yy\ h:mm;@">
                  <c:v>44217.239583333336</c:v>
                </c:pt>
                <c:pt idx="61720" formatCode="m/d/yy\ h:mm;@">
                  <c:v>44217.260416666664</c:v>
                </c:pt>
                <c:pt idx="61721" formatCode="m/d/yy\ h:mm;@">
                  <c:v>44217.28125</c:v>
                </c:pt>
                <c:pt idx="61722" formatCode="m/d/yy\ h:mm;@">
                  <c:v>44217.302083333336</c:v>
                </c:pt>
                <c:pt idx="61723" formatCode="m/d/yy\ h:mm;@">
                  <c:v>44217.322916666664</c:v>
                </c:pt>
                <c:pt idx="61724" formatCode="m/d/yy\ h:mm;@">
                  <c:v>44217.34375</c:v>
                </c:pt>
                <c:pt idx="61725" formatCode="m/d/yy\ h:mm;@">
                  <c:v>44217.364583333336</c:v>
                </c:pt>
                <c:pt idx="61726" formatCode="m/d/yy\ h:mm;@">
                  <c:v>44217.385416666664</c:v>
                </c:pt>
                <c:pt idx="61727" formatCode="m/d/yy\ h:mm;@">
                  <c:v>44217.40625</c:v>
                </c:pt>
                <c:pt idx="61728" formatCode="m/d/yy\ h:mm;@">
                  <c:v>44217.427083333336</c:v>
                </c:pt>
                <c:pt idx="61729" formatCode="m/d/yy\ h:mm;@">
                  <c:v>44217.447916666664</c:v>
                </c:pt>
                <c:pt idx="61730" formatCode="m/d/yy\ h:mm;@">
                  <c:v>44217.46875</c:v>
                </c:pt>
                <c:pt idx="61731" formatCode="m/d/yy\ h:mm;@">
                  <c:v>44217.489583333336</c:v>
                </c:pt>
                <c:pt idx="61732" formatCode="m/d/yy\ h:mm;@">
                  <c:v>44217.510416666664</c:v>
                </c:pt>
                <c:pt idx="61733" formatCode="m/d/yy\ h:mm;@">
                  <c:v>44217.53125</c:v>
                </c:pt>
                <c:pt idx="61734" formatCode="m/d/yy\ h:mm;@">
                  <c:v>44217.552083333336</c:v>
                </c:pt>
                <c:pt idx="61735" formatCode="m/d/yy\ h:mm;@">
                  <c:v>44217.572916666664</c:v>
                </c:pt>
                <c:pt idx="61736" formatCode="m/d/yy\ h:mm;@">
                  <c:v>44217.59375</c:v>
                </c:pt>
                <c:pt idx="61737" formatCode="m/d/yy\ h:mm;@">
                  <c:v>44217.614583333336</c:v>
                </c:pt>
                <c:pt idx="61738" formatCode="m/d/yy\ h:mm;@">
                  <c:v>44217.635416666664</c:v>
                </c:pt>
                <c:pt idx="61739" formatCode="m/d/yy\ h:mm;@">
                  <c:v>44217.65625</c:v>
                </c:pt>
                <c:pt idx="61740" formatCode="m/d/yy\ h:mm;@">
                  <c:v>44217.677083333336</c:v>
                </c:pt>
                <c:pt idx="61741" formatCode="m/d/yy\ h:mm;@">
                  <c:v>44217.697916666664</c:v>
                </c:pt>
                <c:pt idx="61742" formatCode="m/d/yy\ h:mm;@">
                  <c:v>44217.71875</c:v>
                </c:pt>
                <c:pt idx="61743" formatCode="m/d/yy\ h:mm;@">
                  <c:v>44217.739583333336</c:v>
                </c:pt>
                <c:pt idx="61744" formatCode="m/d/yy\ h:mm;@">
                  <c:v>44217.760416666664</c:v>
                </c:pt>
                <c:pt idx="61745" formatCode="m/d/yy\ h:mm;@">
                  <c:v>44217.78125</c:v>
                </c:pt>
                <c:pt idx="61746" formatCode="m/d/yy\ h:mm;@">
                  <c:v>44217.802083333336</c:v>
                </c:pt>
                <c:pt idx="61747" formatCode="m/d/yy\ h:mm;@">
                  <c:v>44217.822916666664</c:v>
                </c:pt>
                <c:pt idx="61748" formatCode="m/d/yy\ h:mm;@">
                  <c:v>44217.84375</c:v>
                </c:pt>
                <c:pt idx="61749" formatCode="m/d/yy\ h:mm;@">
                  <c:v>44217.864583333336</c:v>
                </c:pt>
                <c:pt idx="61750" formatCode="m/d/yy\ h:mm;@">
                  <c:v>44217.885416666664</c:v>
                </c:pt>
                <c:pt idx="61751" formatCode="m/d/yy\ h:mm;@">
                  <c:v>44217.90625</c:v>
                </c:pt>
                <c:pt idx="61752" formatCode="m/d/yy\ h:mm;@">
                  <c:v>44217.927083333336</c:v>
                </c:pt>
                <c:pt idx="61753" formatCode="m/d/yy\ h:mm;@">
                  <c:v>44217.947916666664</c:v>
                </c:pt>
                <c:pt idx="61754" formatCode="m/d/yy\ h:mm;@">
                  <c:v>44217.96875</c:v>
                </c:pt>
                <c:pt idx="61755" formatCode="m/d/yy\ h:mm;@">
                  <c:v>44217.989583333336</c:v>
                </c:pt>
                <c:pt idx="61756" formatCode="m/d/yy\ h:mm;@">
                  <c:v>44218.010416666664</c:v>
                </c:pt>
                <c:pt idx="61757" formatCode="m/d/yy\ h:mm;@">
                  <c:v>44218.03125</c:v>
                </c:pt>
                <c:pt idx="61758" formatCode="m/d/yy\ h:mm;@">
                  <c:v>44218.052083333336</c:v>
                </c:pt>
                <c:pt idx="61759" formatCode="m/d/yy\ h:mm;@">
                  <c:v>44218.072916666664</c:v>
                </c:pt>
                <c:pt idx="61760" formatCode="m/d/yy\ h:mm;@">
                  <c:v>44218.09375</c:v>
                </c:pt>
                <c:pt idx="61761" formatCode="m/d/yy\ h:mm;@">
                  <c:v>44218.114583333336</c:v>
                </c:pt>
                <c:pt idx="61762" formatCode="m/d/yy\ h:mm;@">
                  <c:v>44218.135416666664</c:v>
                </c:pt>
                <c:pt idx="61763" formatCode="m/d/yy\ h:mm;@">
                  <c:v>44218.15625</c:v>
                </c:pt>
                <c:pt idx="61764" formatCode="m/d/yy\ h:mm;@">
                  <c:v>44218.177083333336</c:v>
                </c:pt>
                <c:pt idx="61765" formatCode="m/d/yy\ h:mm;@">
                  <c:v>44218.197916666664</c:v>
                </c:pt>
                <c:pt idx="61766" formatCode="m/d/yy\ h:mm;@">
                  <c:v>44218.21875</c:v>
                </c:pt>
                <c:pt idx="61767" formatCode="m/d/yy\ h:mm;@">
                  <c:v>44218.239583333336</c:v>
                </c:pt>
                <c:pt idx="61768" formatCode="m/d/yy\ h:mm;@">
                  <c:v>44218.260416666664</c:v>
                </c:pt>
                <c:pt idx="61769" formatCode="m/d/yy\ h:mm;@">
                  <c:v>44218.28125</c:v>
                </c:pt>
                <c:pt idx="61770" formatCode="m/d/yy\ h:mm;@">
                  <c:v>44218.302083333336</c:v>
                </c:pt>
                <c:pt idx="61771" formatCode="m/d/yy\ h:mm;@">
                  <c:v>44218.322916666664</c:v>
                </c:pt>
                <c:pt idx="61772" formatCode="m/d/yy\ h:mm;@">
                  <c:v>44218.34375</c:v>
                </c:pt>
                <c:pt idx="61773" formatCode="m/d/yy\ h:mm;@">
                  <c:v>44218.364583333336</c:v>
                </c:pt>
                <c:pt idx="61774" formatCode="m/d/yy\ h:mm;@">
                  <c:v>44218.385416666664</c:v>
                </c:pt>
                <c:pt idx="61775" formatCode="m/d/yy\ h:mm;@">
                  <c:v>44218.40625</c:v>
                </c:pt>
                <c:pt idx="61776" formatCode="m/d/yy\ h:mm;@">
                  <c:v>44218.427083333336</c:v>
                </c:pt>
                <c:pt idx="61777" formatCode="m/d/yy\ h:mm;@">
                  <c:v>44218.447916666664</c:v>
                </c:pt>
                <c:pt idx="61778" formatCode="m/d/yy\ h:mm;@">
                  <c:v>44218.46875</c:v>
                </c:pt>
                <c:pt idx="61779" formatCode="m/d/yy\ h:mm;@">
                  <c:v>44218.489583333336</c:v>
                </c:pt>
                <c:pt idx="61780" formatCode="m/d/yy\ h:mm;@">
                  <c:v>44218.510416666664</c:v>
                </c:pt>
                <c:pt idx="61781" formatCode="m/d/yy\ h:mm;@">
                  <c:v>44218.53125</c:v>
                </c:pt>
                <c:pt idx="61782" formatCode="m/d/yy\ h:mm;@">
                  <c:v>44218.552083333336</c:v>
                </c:pt>
                <c:pt idx="61783" formatCode="m/d/yy\ h:mm;@">
                  <c:v>44218.572916666664</c:v>
                </c:pt>
                <c:pt idx="61784" formatCode="m/d/yy\ h:mm;@">
                  <c:v>44218.59375</c:v>
                </c:pt>
                <c:pt idx="61785" formatCode="m/d/yy\ h:mm;@">
                  <c:v>44218.614583333336</c:v>
                </c:pt>
                <c:pt idx="61786" formatCode="m/d/yy\ h:mm;@">
                  <c:v>44218.635416666664</c:v>
                </c:pt>
                <c:pt idx="61787" formatCode="m/d/yy\ h:mm;@">
                  <c:v>44218.65625</c:v>
                </c:pt>
                <c:pt idx="61788" formatCode="m/d/yy\ h:mm;@">
                  <c:v>44218.677083333336</c:v>
                </c:pt>
                <c:pt idx="61789" formatCode="m/d/yy\ h:mm;@">
                  <c:v>44218.697916666664</c:v>
                </c:pt>
                <c:pt idx="61790" formatCode="m/d/yy\ h:mm;@">
                  <c:v>44218.71875</c:v>
                </c:pt>
                <c:pt idx="61791" formatCode="m/d/yy\ h:mm;@">
                  <c:v>44218.739583333336</c:v>
                </c:pt>
                <c:pt idx="61792" formatCode="m/d/yy\ h:mm;@">
                  <c:v>44218.760416666664</c:v>
                </c:pt>
                <c:pt idx="61793" formatCode="m/d/yy\ h:mm;@">
                  <c:v>44218.78125</c:v>
                </c:pt>
                <c:pt idx="61794" formatCode="m/d/yy\ h:mm;@">
                  <c:v>44218.802083333336</c:v>
                </c:pt>
                <c:pt idx="61795" formatCode="m/d/yy\ h:mm;@">
                  <c:v>44218.822916666664</c:v>
                </c:pt>
                <c:pt idx="61796" formatCode="m/d/yy\ h:mm;@">
                  <c:v>44218.84375</c:v>
                </c:pt>
                <c:pt idx="61797" formatCode="m/d/yy\ h:mm;@">
                  <c:v>44218.864583333336</c:v>
                </c:pt>
                <c:pt idx="61798" formatCode="m/d/yy\ h:mm;@">
                  <c:v>44218.885416666664</c:v>
                </c:pt>
                <c:pt idx="61799" formatCode="m/d/yy\ h:mm;@">
                  <c:v>44218.90625</c:v>
                </c:pt>
                <c:pt idx="61800" formatCode="m/d/yy\ h:mm;@">
                  <c:v>44218.927083333336</c:v>
                </c:pt>
                <c:pt idx="61801" formatCode="m/d/yy\ h:mm;@">
                  <c:v>44218.947916666664</c:v>
                </c:pt>
                <c:pt idx="61802" formatCode="m/d/yy\ h:mm;@">
                  <c:v>44218.96875</c:v>
                </c:pt>
                <c:pt idx="61803" formatCode="m/d/yy\ h:mm;@">
                  <c:v>44218.989583333336</c:v>
                </c:pt>
                <c:pt idx="61804" formatCode="m/d/yy\ h:mm;@">
                  <c:v>44219.010416666664</c:v>
                </c:pt>
                <c:pt idx="61805" formatCode="m/d/yy\ h:mm;@">
                  <c:v>44219.03125</c:v>
                </c:pt>
                <c:pt idx="61806" formatCode="m/d/yy\ h:mm;@">
                  <c:v>44219.052083333336</c:v>
                </c:pt>
                <c:pt idx="61807" formatCode="m/d/yy\ h:mm;@">
                  <c:v>44219.072916666664</c:v>
                </c:pt>
                <c:pt idx="61808" formatCode="m/d/yy\ h:mm;@">
                  <c:v>44219.09375</c:v>
                </c:pt>
                <c:pt idx="61809" formatCode="m/d/yy\ h:mm;@">
                  <c:v>44219.114583333336</c:v>
                </c:pt>
                <c:pt idx="61810" formatCode="m/d/yy\ h:mm;@">
                  <c:v>44219.135416666664</c:v>
                </c:pt>
                <c:pt idx="61811" formatCode="m/d/yy\ h:mm;@">
                  <c:v>44219.15625</c:v>
                </c:pt>
                <c:pt idx="61812" formatCode="m/d/yy\ h:mm;@">
                  <c:v>44219.177083333336</c:v>
                </c:pt>
                <c:pt idx="61813" formatCode="m/d/yy\ h:mm;@">
                  <c:v>44219.197916666664</c:v>
                </c:pt>
                <c:pt idx="61814" formatCode="m/d/yy\ h:mm;@">
                  <c:v>44219.21875</c:v>
                </c:pt>
                <c:pt idx="61815" formatCode="m/d/yy\ h:mm;@">
                  <c:v>44219.239583333336</c:v>
                </c:pt>
                <c:pt idx="61816" formatCode="m/d/yy\ h:mm;@">
                  <c:v>44219.260416666664</c:v>
                </c:pt>
                <c:pt idx="61817" formatCode="m/d/yy\ h:mm;@">
                  <c:v>44219.28125</c:v>
                </c:pt>
                <c:pt idx="61818" formatCode="m/d/yy\ h:mm;@">
                  <c:v>44219.302083333336</c:v>
                </c:pt>
                <c:pt idx="61819" formatCode="m/d/yy\ h:mm;@">
                  <c:v>44219.322916666664</c:v>
                </c:pt>
                <c:pt idx="61820" formatCode="m/d/yy\ h:mm;@">
                  <c:v>44219.34375</c:v>
                </c:pt>
                <c:pt idx="61821" formatCode="m/d/yy\ h:mm;@">
                  <c:v>44219.364583333336</c:v>
                </c:pt>
                <c:pt idx="61822" formatCode="m/d/yy\ h:mm;@">
                  <c:v>44219.385416666664</c:v>
                </c:pt>
                <c:pt idx="61823" formatCode="m/d/yy\ h:mm;@">
                  <c:v>44219.40625</c:v>
                </c:pt>
                <c:pt idx="61824" formatCode="m/d/yy\ h:mm;@">
                  <c:v>44219.427083333336</c:v>
                </c:pt>
                <c:pt idx="61825" formatCode="m/d/yy\ h:mm;@">
                  <c:v>44219.447916666664</c:v>
                </c:pt>
                <c:pt idx="61826" formatCode="m/d/yy\ h:mm;@">
                  <c:v>44219.46875</c:v>
                </c:pt>
                <c:pt idx="61827" formatCode="m/d/yy\ h:mm;@">
                  <c:v>44219.489583333336</c:v>
                </c:pt>
                <c:pt idx="61828" formatCode="m/d/yy\ h:mm;@">
                  <c:v>44219.510416666664</c:v>
                </c:pt>
                <c:pt idx="61829" formatCode="m/d/yy\ h:mm;@">
                  <c:v>44219.53125</c:v>
                </c:pt>
                <c:pt idx="61830" formatCode="m/d/yy\ h:mm;@">
                  <c:v>44219.552083333336</c:v>
                </c:pt>
                <c:pt idx="61831" formatCode="m/d/yy\ h:mm;@">
                  <c:v>44219.572916666664</c:v>
                </c:pt>
                <c:pt idx="61832" formatCode="m/d/yy\ h:mm;@">
                  <c:v>44219.59375</c:v>
                </c:pt>
                <c:pt idx="61833" formatCode="m/d/yy\ h:mm;@">
                  <c:v>44219.614583333336</c:v>
                </c:pt>
                <c:pt idx="61834" formatCode="m/d/yy\ h:mm;@">
                  <c:v>44219.635416666664</c:v>
                </c:pt>
                <c:pt idx="61835" formatCode="m/d/yy\ h:mm;@">
                  <c:v>44219.65625</c:v>
                </c:pt>
                <c:pt idx="61836" formatCode="m/d/yy\ h:mm;@">
                  <c:v>44219.677083333336</c:v>
                </c:pt>
                <c:pt idx="61837" formatCode="m/d/yy\ h:mm;@">
                  <c:v>44219.697916666664</c:v>
                </c:pt>
                <c:pt idx="61838" formatCode="m/d/yy\ h:mm;@">
                  <c:v>44219.71875</c:v>
                </c:pt>
                <c:pt idx="61839" formatCode="m/d/yy\ h:mm;@">
                  <c:v>44219.739583333336</c:v>
                </c:pt>
                <c:pt idx="61840" formatCode="m/d/yy\ h:mm;@">
                  <c:v>44219.760416666664</c:v>
                </c:pt>
                <c:pt idx="61841" formatCode="m/d/yy\ h:mm;@">
                  <c:v>44219.78125</c:v>
                </c:pt>
                <c:pt idx="61842" formatCode="m/d/yy\ h:mm;@">
                  <c:v>44219.802083333336</c:v>
                </c:pt>
                <c:pt idx="61843" formatCode="m/d/yy\ h:mm;@">
                  <c:v>44219.822916666664</c:v>
                </c:pt>
                <c:pt idx="61844" formatCode="m/d/yy\ h:mm;@">
                  <c:v>44219.84375</c:v>
                </c:pt>
                <c:pt idx="61845" formatCode="m/d/yy\ h:mm;@">
                  <c:v>44219.864583333336</c:v>
                </c:pt>
                <c:pt idx="61846" formatCode="m/d/yy\ h:mm;@">
                  <c:v>44219.885416666664</c:v>
                </c:pt>
                <c:pt idx="61847" formatCode="m/d/yy\ h:mm;@">
                  <c:v>44219.90625</c:v>
                </c:pt>
                <c:pt idx="61848" formatCode="m/d/yy\ h:mm;@">
                  <c:v>44219.927083333336</c:v>
                </c:pt>
                <c:pt idx="61849" formatCode="m/d/yy\ h:mm;@">
                  <c:v>44219.947916666664</c:v>
                </c:pt>
                <c:pt idx="61850" formatCode="m/d/yy\ h:mm;@">
                  <c:v>44219.96875</c:v>
                </c:pt>
                <c:pt idx="61851" formatCode="m/d/yy\ h:mm;@">
                  <c:v>44219.989583333336</c:v>
                </c:pt>
                <c:pt idx="61852" formatCode="m/d/yy\ h:mm;@">
                  <c:v>44220.010416666664</c:v>
                </c:pt>
                <c:pt idx="61853" formatCode="m/d/yy\ h:mm;@">
                  <c:v>44220.03125</c:v>
                </c:pt>
                <c:pt idx="61854" formatCode="m/d/yy\ h:mm;@">
                  <c:v>44220.052083333336</c:v>
                </c:pt>
                <c:pt idx="61855" formatCode="m/d/yy\ h:mm;@">
                  <c:v>44220.072916666664</c:v>
                </c:pt>
                <c:pt idx="61856" formatCode="m/d/yy\ h:mm;@">
                  <c:v>44220.09375</c:v>
                </c:pt>
                <c:pt idx="61857" formatCode="m/d/yy\ h:mm;@">
                  <c:v>44220.114583333336</c:v>
                </c:pt>
                <c:pt idx="61858" formatCode="m/d/yy\ h:mm;@">
                  <c:v>44220.135416666664</c:v>
                </c:pt>
                <c:pt idx="61859" formatCode="m/d/yy\ h:mm;@">
                  <c:v>44220.15625</c:v>
                </c:pt>
                <c:pt idx="61860" formatCode="m/d/yy\ h:mm;@">
                  <c:v>44220.177083333336</c:v>
                </c:pt>
                <c:pt idx="61861" formatCode="m/d/yy\ h:mm;@">
                  <c:v>44220.197916666664</c:v>
                </c:pt>
                <c:pt idx="61862" formatCode="m/d/yy\ h:mm;@">
                  <c:v>44220.21875</c:v>
                </c:pt>
                <c:pt idx="61863" formatCode="m/d/yy\ h:mm;@">
                  <c:v>44220.239583333336</c:v>
                </c:pt>
                <c:pt idx="61864" formatCode="m/d/yy\ h:mm;@">
                  <c:v>44220.260416666664</c:v>
                </c:pt>
                <c:pt idx="61865" formatCode="m/d/yy\ h:mm;@">
                  <c:v>44220.28125</c:v>
                </c:pt>
                <c:pt idx="61866" formatCode="m/d/yy\ h:mm;@">
                  <c:v>44220.302083333336</c:v>
                </c:pt>
                <c:pt idx="61867" formatCode="m/d/yy\ h:mm;@">
                  <c:v>44220.322916666664</c:v>
                </c:pt>
                <c:pt idx="61868" formatCode="m/d/yy\ h:mm;@">
                  <c:v>44220.34375</c:v>
                </c:pt>
                <c:pt idx="61869" formatCode="m/d/yy\ h:mm;@">
                  <c:v>44220.364583333336</c:v>
                </c:pt>
                <c:pt idx="61870" formatCode="m/d/yy\ h:mm;@">
                  <c:v>44220.385416666664</c:v>
                </c:pt>
                <c:pt idx="61871" formatCode="m/d/yy\ h:mm;@">
                  <c:v>44220.40625</c:v>
                </c:pt>
                <c:pt idx="61872" formatCode="m/d/yy\ h:mm;@">
                  <c:v>44220.427083333336</c:v>
                </c:pt>
                <c:pt idx="61873" formatCode="m/d/yy\ h:mm;@">
                  <c:v>44220.447916666664</c:v>
                </c:pt>
                <c:pt idx="61874" formatCode="m/d/yy\ h:mm;@">
                  <c:v>44220.46875</c:v>
                </c:pt>
                <c:pt idx="61875" formatCode="m/d/yy\ h:mm;@">
                  <c:v>44220.489583333336</c:v>
                </c:pt>
                <c:pt idx="61876" formatCode="m/d/yy\ h:mm;@">
                  <c:v>44220.510416666664</c:v>
                </c:pt>
                <c:pt idx="61877" formatCode="m/d/yy\ h:mm;@">
                  <c:v>44220.53125</c:v>
                </c:pt>
                <c:pt idx="61878" formatCode="m/d/yy\ h:mm;@">
                  <c:v>44220.552083333336</c:v>
                </c:pt>
                <c:pt idx="61879" formatCode="m/d/yy\ h:mm;@">
                  <c:v>44220.572916666664</c:v>
                </c:pt>
                <c:pt idx="61880" formatCode="m/d/yy\ h:mm;@">
                  <c:v>44220.59375</c:v>
                </c:pt>
                <c:pt idx="61881" formatCode="m/d/yy\ h:mm;@">
                  <c:v>44220.614583333336</c:v>
                </c:pt>
                <c:pt idx="61882" formatCode="m/d/yy\ h:mm;@">
                  <c:v>44220.635416666664</c:v>
                </c:pt>
                <c:pt idx="61883" formatCode="m/d/yy\ h:mm;@">
                  <c:v>44220.65625</c:v>
                </c:pt>
                <c:pt idx="61884" formatCode="m/d/yy\ h:mm;@">
                  <c:v>44220.677083333336</c:v>
                </c:pt>
                <c:pt idx="61885" formatCode="m/d/yy\ h:mm;@">
                  <c:v>44220.697916666664</c:v>
                </c:pt>
                <c:pt idx="61886" formatCode="m/d/yy\ h:mm;@">
                  <c:v>44220.71875</c:v>
                </c:pt>
                <c:pt idx="61887" formatCode="m/d/yy\ h:mm;@">
                  <c:v>44220.739583333336</c:v>
                </c:pt>
                <c:pt idx="61888" formatCode="m/d/yy\ h:mm;@">
                  <c:v>44220.760416666664</c:v>
                </c:pt>
                <c:pt idx="61889" formatCode="m/d/yy\ h:mm;@">
                  <c:v>44220.78125</c:v>
                </c:pt>
                <c:pt idx="61890" formatCode="m/d/yy\ h:mm;@">
                  <c:v>44220.802083333336</c:v>
                </c:pt>
                <c:pt idx="61891" formatCode="m/d/yy\ h:mm;@">
                  <c:v>44220.822916666664</c:v>
                </c:pt>
                <c:pt idx="61892" formatCode="m/d/yy\ h:mm;@">
                  <c:v>44220.84375</c:v>
                </c:pt>
                <c:pt idx="61893" formatCode="m/d/yy\ h:mm;@">
                  <c:v>44220.864583333336</c:v>
                </c:pt>
                <c:pt idx="61894" formatCode="m/d/yy\ h:mm;@">
                  <c:v>44220.885416666664</c:v>
                </c:pt>
                <c:pt idx="61895" formatCode="m/d/yy\ h:mm;@">
                  <c:v>44220.90625</c:v>
                </c:pt>
                <c:pt idx="61896" formatCode="m/d/yy\ h:mm;@">
                  <c:v>44220.927083333336</c:v>
                </c:pt>
                <c:pt idx="61897" formatCode="m/d/yy\ h:mm;@">
                  <c:v>44220.947916666664</c:v>
                </c:pt>
                <c:pt idx="61898" formatCode="m/d/yy\ h:mm;@">
                  <c:v>44220.96875</c:v>
                </c:pt>
                <c:pt idx="61899" formatCode="m/d/yy\ h:mm;@">
                  <c:v>44220.989583333336</c:v>
                </c:pt>
                <c:pt idx="61900" formatCode="m/d/yy\ h:mm;@">
                  <c:v>44221.010416666664</c:v>
                </c:pt>
                <c:pt idx="61901" formatCode="m/d/yy\ h:mm;@">
                  <c:v>44221.03125</c:v>
                </c:pt>
                <c:pt idx="61902" formatCode="m/d/yy\ h:mm;@">
                  <c:v>44221.052083333336</c:v>
                </c:pt>
                <c:pt idx="61903" formatCode="m/d/yy\ h:mm;@">
                  <c:v>44221.072916666664</c:v>
                </c:pt>
                <c:pt idx="61904" formatCode="m/d/yy\ h:mm;@">
                  <c:v>44221.09375</c:v>
                </c:pt>
                <c:pt idx="61905" formatCode="m/d/yy\ h:mm;@">
                  <c:v>44221.114583333336</c:v>
                </c:pt>
                <c:pt idx="61906" formatCode="m/d/yy\ h:mm;@">
                  <c:v>44221.135416666664</c:v>
                </c:pt>
                <c:pt idx="61907" formatCode="m/d/yy\ h:mm;@">
                  <c:v>44221.15625</c:v>
                </c:pt>
                <c:pt idx="61908" formatCode="m/d/yy\ h:mm;@">
                  <c:v>44221.177083333336</c:v>
                </c:pt>
                <c:pt idx="61909" formatCode="m/d/yy\ h:mm;@">
                  <c:v>44221.197916666664</c:v>
                </c:pt>
                <c:pt idx="61910" formatCode="m/d/yy\ h:mm;@">
                  <c:v>44221.21875</c:v>
                </c:pt>
                <c:pt idx="61911" formatCode="m/d/yy\ h:mm;@">
                  <c:v>44221.239583333336</c:v>
                </c:pt>
                <c:pt idx="61912" formatCode="m/d/yy\ h:mm;@">
                  <c:v>44221.260416666664</c:v>
                </c:pt>
                <c:pt idx="61913" formatCode="m/d/yy\ h:mm;@">
                  <c:v>44221.28125</c:v>
                </c:pt>
                <c:pt idx="61914" formatCode="m/d/yy\ h:mm;@">
                  <c:v>44221.302083333336</c:v>
                </c:pt>
                <c:pt idx="61915" formatCode="m/d/yy\ h:mm;@">
                  <c:v>44221.322916666664</c:v>
                </c:pt>
                <c:pt idx="61916" formatCode="m/d/yy\ h:mm;@">
                  <c:v>44221.34375</c:v>
                </c:pt>
                <c:pt idx="61917" formatCode="m/d/yy\ h:mm;@">
                  <c:v>44221.364583333336</c:v>
                </c:pt>
                <c:pt idx="61918" formatCode="m/d/yy\ h:mm;@">
                  <c:v>44221.385416666664</c:v>
                </c:pt>
                <c:pt idx="61919" formatCode="m/d/yy\ h:mm;@">
                  <c:v>44221.40625</c:v>
                </c:pt>
                <c:pt idx="61920" formatCode="m/d/yy\ h:mm;@">
                  <c:v>44221.427083333336</c:v>
                </c:pt>
                <c:pt idx="61921" formatCode="m/d/yy\ h:mm;@">
                  <c:v>44221.447916666664</c:v>
                </c:pt>
                <c:pt idx="61922" formatCode="m/d/yy\ h:mm;@">
                  <c:v>44221.46875</c:v>
                </c:pt>
                <c:pt idx="61923" formatCode="m/d/yy\ h:mm;@">
                  <c:v>44221.489583333336</c:v>
                </c:pt>
                <c:pt idx="61924" formatCode="m/d/yy\ h:mm;@">
                  <c:v>44221.510416666664</c:v>
                </c:pt>
                <c:pt idx="61925" formatCode="m/d/yy\ h:mm;@">
                  <c:v>44221.53125</c:v>
                </c:pt>
                <c:pt idx="61926" formatCode="m/d/yy\ h:mm;@">
                  <c:v>44221.552083333336</c:v>
                </c:pt>
                <c:pt idx="61927" formatCode="m/d/yy\ h:mm;@">
                  <c:v>44221.572916666664</c:v>
                </c:pt>
                <c:pt idx="61928" formatCode="m/d/yy\ h:mm;@">
                  <c:v>44221.59375</c:v>
                </c:pt>
                <c:pt idx="61929" formatCode="m/d/yy\ h:mm;@">
                  <c:v>44221.614583333336</c:v>
                </c:pt>
                <c:pt idx="61930" formatCode="m/d/yy\ h:mm;@">
                  <c:v>44221.635416666664</c:v>
                </c:pt>
                <c:pt idx="61931" formatCode="m/d/yy\ h:mm;@">
                  <c:v>44221.65625</c:v>
                </c:pt>
                <c:pt idx="61932" formatCode="m/d/yy\ h:mm;@">
                  <c:v>44221.677083333336</c:v>
                </c:pt>
                <c:pt idx="61933" formatCode="m/d/yy\ h:mm;@">
                  <c:v>44221.697916666664</c:v>
                </c:pt>
                <c:pt idx="61934" formatCode="m/d/yy\ h:mm;@">
                  <c:v>44221.71875</c:v>
                </c:pt>
                <c:pt idx="61935" formatCode="m/d/yy\ h:mm;@">
                  <c:v>44221.739583333336</c:v>
                </c:pt>
                <c:pt idx="61936" formatCode="m/d/yy\ h:mm;@">
                  <c:v>44221.760416666664</c:v>
                </c:pt>
                <c:pt idx="61937" formatCode="m/d/yy\ h:mm;@">
                  <c:v>44221.78125</c:v>
                </c:pt>
                <c:pt idx="61938" formatCode="m/d/yy\ h:mm;@">
                  <c:v>44221.802083333336</c:v>
                </c:pt>
                <c:pt idx="61939" formatCode="m/d/yy\ h:mm;@">
                  <c:v>44221.822916666664</c:v>
                </c:pt>
                <c:pt idx="61940" formatCode="m/d/yy\ h:mm;@">
                  <c:v>44221.84375</c:v>
                </c:pt>
                <c:pt idx="61941" formatCode="m/d/yy\ h:mm;@">
                  <c:v>44221.864583333336</c:v>
                </c:pt>
                <c:pt idx="61942" formatCode="m/d/yy\ h:mm;@">
                  <c:v>44221.885416666664</c:v>
                </c:pt>
                <c:pt idx="61943" formatCode="m/d/yy\ h:mm;@">
                  <c:v>44221.90625</c:v>
                </c:pt>
                <c:pt idx="61944" formatCode="m/d/yy\ h:mm;@">
                  <c:v>44221.927083333336</c:v>
                </c:pt>
                <c:pt idx="61945" formatCode="m/d/yy\ h:mm;@">
                  <c:v>44221.947916666664</c:v>
                </c:pt>
                <c:pt idx="61946" formatCode="m/d/yy\ h:mm;@">
                  <c:v>44221.96875</c:v>
                </c:pt>
                <c:pt idx="61947" formatCode="m/d/yy\ h:mm;@">
                  <c:v>44221.989583333336</c:v>
                </c:pt>
                <c:pt idx="61948" formatCode="m/d/yy\ h:mm;@">
                  <c:v>44222.010416666664</c:v>
                </c:pt>
                <c:pt idx="61949" formatCode="m/d/yy\ h:mm;@">
                  <c:v>44222.03125</c:v>
                </c:pt>
                <c:pt idx="61950" formatCode="m/d/yy\ h:mm;@">
                  <c:v>44222.052083333336</c:v>
                </c:pt>
                <c:pt idx="61951" formatCode="m/d/yy\ h:mm;@">
                  <c:v>44222.072916666664</c:v>
                </c:pt>
                <c:pt idx="61952" formatCode="m/d/yy\ h:mm;@">
                  <c:v>44222.09375</c:v>
                </c:pt>
                <c:pt idx="61953" formatCode="m/d/yy\ h:mm;@">
                  <c:v>44222.114583333336</c:v>
                </c:pt>
                <c:pt idx="61954" formatCode="m/d/yy\ h:mm;@">
                  <c:v>44222.135416666664</c:v>
                </c:pt>
                <c:pt idx="61955" formatCode="m/d/yy\ h:mm;@">
                  <c:v>44222.15625</c:v>
                </c:pt>
                <c:pt idx="61956" formatCode="m/d/yy\ h:mm;@">
                  <c:v>44222.177083333336</c:v>
                </c:pt>
                <c:pt idx="61957" formatCode="m/d/yy\ h:mm;@">
                  <c:v>44222.197916666664</c:v>
                </c:pt>
                <c:pt idx="61958" formatCode="m/d/yy\ h:mm;@">
                  <c:v>44222.21875</c:v>
                </c:pt>
                <c:pt idx="61959" formatCode="m/d/yy\ h:mm;@">
                  <c:v>44222.239583333336</c:v>
                </c:pt>
                <c:pt idx="61960" formatCode="m/d/yy\ h:mm;@">
                  <c:v>44222.260416666664</c:v>
                </c:pt>
                <c:pt idx="61961" formatCode="m/d/yy\ h:mm;@">
                  <c:v>44222.28125</c:v>
                </c:pt>
                <c:pt idx="61962" formatCode="m/d/yy\ h:mm;@">
                  <c:v>44222.302083333336</c:v>
                </c:pt>
                <c:pt idx="61963" formatCode="m/d/yy\ h:mm;@">
                  <c:v>44222.322916666664</c:v>
                </c:pt>
                <c:pt idx="61964" formatCode="m/d/yy\ h:mm;@">
                  <c:v>44222.34375</c:v>
                </c:pt>
                <c:pt idx="61965" formatCode="m/d/yy\ h:mm;@">
                  <c:v>44222.364583333336</c:v>
                </c:pt>
                <c:pt idx="61966" formatCode="m/d/yy\ h:mm;@">
                  <c:v>44222.385416666664</c:v>
                </c:pt>
                <c:pt idx="61967" formatCode="m/d/yy\ h:mm;@">
                  <c:v>44222.40625</c:v>
                </c:pt>
                <c:pt idx="61968" formatCode="m/d/yy\ h:mm;@">
                  <c:v>44222.427083333336</c:v>
                </c:pt>
                <c:pt idx="61969" formatCode="m/d/yy\ h:mm;@">
                  <c:v>44222.447916666664</c:v>
                </c:pt>
                <c:pt idx="61970" formatCode="m/d/yy\ h:mm;@">
                  <c:v>44222.46875</c:v>
                </c:pt>
                <c:pt idx="61971" formatCode="m/d/yy\ h:mm;@">
                  <c:v>44222.489583333336</c:v>
                </c:pt>
                <c:pt idx="61972" formatCode="m/d/yy\ h:mm;@">
                  <c:v>44222.510416666664</c:v>
                </c:pt>
                <c:pt idx="61973" formatCode="m/d/yy\ h:mm;@">
                  <c:v>44222.53125</c:v>
                </c:pt>
                <c:pt idx="61974" formatCode="m/d/yy\ h:mm;@">
                  <c:v>44222.552083333336</c:v>
                </c:pt>
                <c:pt idx="61975" formatCode="m/d/yy\ h:mm;@">
                  <c:v>44222.572916666664</c:v>
                </c:pt>
                <c:pt idx="61976" formatCode="m/d/yy\ h:mm;@">
                  <c:v>44222.59375</c:v>
                </c:pt>
                <c:pt idx="61977" formatCode="m/d/yy\ h:mm;@">
                  <c:v>44222.614583333336</c:v>
                </c:pt>
                <c:pt idx="61978" formatCode="m/d/yy\ h:mm;@">
                  <c:v>44222.635416666664</c:v>
                </c:pt>
                <c:pt idx="61979" formatCode="m/d/yy\ h:mm;@">
                  <c:v>44222.65625</c:v>
                </c:pt>
                <c:pt idx="61980" formatCode="m/d/yy\ h:mm;@">
                  <c:v>44222.677083333336</c:v>
                </c:pt>
                <c:pt idx="61981" formatCode="m/d/yy\ h:mm;@">
                  <c:v>44222.697916666664</c:v>
                </c:pt>
                <c:pt idx="61982" formatCode="m/d/yy\ h:mm;@">
                  <c:v>44222.71875</c:v>
                </c:pt>
                <c:pt idx="61983" formatCode="m/d/yy\ h:mm;@">
                  <c:v>44222.739583333336</c:v>
                </c:pt>
                <c:pt idx="61984" formatCode="m/d/yy\ h:mm;@">
                  <c:v>44222.760416666664</c:v>
                </c:pt>
                <c:pt idx="61985" formatCode="m/d/yy\ h:mm;@">
                  <c:v>44222.78125</c:v>
                </c:pt>
                <c:pt idx="61986" formatCode="m/d/yy\ h:mm;@">
                  <c:v>44222.802083333336</c:v>
                </c:pt>
                <c:pt idx="61987" formatCode="m/d/yy\ h:mm;@">
                  <c:v>44222.822916666664</c:v>
                </c:pt>
                <c:pt idx="61988" formatCode="m/d/yy\ h:mm;@">
                  <c:v>44222.84375</c:v>
                </c:pt>
                <c:pt idx="61989" formatCode="m/d/yy\ h:mm;@">
                  <c:v>44222.864583333336</c:v>
                </c:pt>
                <c:pt idx="61990" formatCode="m/d/yy\ h:mm;@">
                  <c:v>44222.885416666664</c:v>
                </c:pt>
                <c:pt idx="61991" formatCode="m/d/yy\ h:mm;@">
                  <c:v>44222.90625</c:v>
                </c:pt>
                <c:pt idx="61992" formatCode="m/d/yy\ h:mm;@">
                  <c:v>44222.927083333336</c:v>
                </c:pt>
                <c:pt idx="61993" formatCode="m/d/yy\ h:mm;@">
                  <c:v>44222.947916666664</c:v>
                </c:pt>
                <c:pt idx="61994" formatCode="m/d/yy\ h:mm;@">
                  <c:v>44222.96875</c:v>
                </c:pt>
                <c:pt idx="61995" formatCode="m/d/yy\ h:mm;@">
                  <c:v>44222.989583333336</c:v>
                </c:pt>
                <c:pt idx="61996" formatCode="m/d/yy\ h:mm;@">
                  <c:v>44223.010416666664</c:v>
                </c:pt>
                <c:pt idx="61997" formatCode="m/d/yy\ h:mm;@">
                  <c:v>44223.03125</c:v>
                </c:pt>
                <c:pt idx="61998" formatCode="m/d/yy\ h:mm;@">
                  <c:v>44223.052083333336</c:v>
                </c:pt>
                <c:pt idx="61999" formatCode="m/d/yy\ h:mm;@">
                  <c:v>44223.072916666664</c:v>
                </c:pt>
                <c:pt idx="62000" formatCode="m/d/yy\ h:mm;@">
                  <c:v>44223.09375</c:v>
                </c:pt>
                <c:pt idx="62001" formatCode="m/d/yy\ h:mm;@">
                  <c:v>44223.114583333336</c:v>
                </c:pt>
                <c:pt idx="62002" formatCode="m/d/yy\ h:mm;@">
                  <c:v>44223.135416666664</c:v>
                </c:pt>
                <c:pt idx="62003" formatCode="m/d/yy\ h:mm;@">
                  <c:v>44223.15625</c:v>
                </c:pt>
                <c:pt idx="62004" formatCode="m/d/yy\ h:mm;@">
                  <c:v>44223.177083333336</c:v>
                </c:pt>
                <c:pt idx="62005" formatCode="m/d/yy\ h:mm;@">
                  <c:v>44223.197916666664</c:v>
                </c:pt>
                <c:pt idx="62006" formatCode="m/d/yy\ h:mm;@">
                  <c:v>44223.21875</c:v>
                </c:pt>
                <c:pt idx="62007" formatCode="m/d/yy\ h:mm;@">
                  <c:v>44223.239583333336</c:v>
                </c:pt>
                <c:pt idx="62008" formatCode="m/d/yy\ h:mm;@">
                  <c:v>44223.260416666664</c:v>
                </c:pt>
                <c:pt idx="62009" formatCode="m/d/yy\ h:mm;@">
                  <c:v>44223.28125</c:v>
                </c:pt>
                <c:pt idx="62010" formatCode="m/d/yy\ h:mm;@">
                  <c:v>44223.302083333336</c:v>
                </c:pt>
                <c:pt idx="62011" formatCode="m/d/yy\ h:mm;@">
                  <c:v>44223.322916666664</c:v>
                </c:pt>
                <c:pt idx="62012" formatCode="m/d/yy\ h:mm;@">
                  <c:v>44223.34375</c:v>
                </c:pt>
                <c:pt idx="62013" formatCode="m/d/yy\ h:mm;@">
                  <c:v>44223.364583333336</c:v>
                </c:pt>
                <c:pt idx="62014" formatCode="m/d/yy\ h:mm;@">
                  <c:v>44223.385416666664</c:v>
                </c:pt>
                <c:pt idx="62015" formatCode="m/d/yy\ h:mm;@">
                  <c:v>44223.40625</c:v>
                </c:pt>
                <c:pt idx="62016" formatCode="m/d/yy\ h:mm;@">
                  <c:v>44223.427083333336</c:v>
                </c:pt>
                <c:pt idx="62017" formatCode="m/d/yy\ h:mm;@">
                  <c:v>44223.447916666664</c:v>
                </c:pt>
                <c:pt idx="62018" formatCode="m/d/yy\ h:mm;@">
                  <c:v>44223.46875</c:v>
                </c:pt>
                <c:pt idx="62019" formatCode="m/d/yy\ h:mm;@">
                  <c:v>44223.489583333336</c:v>
                </c:pt>
                <c:pt idx="62020" formatCode="m/d/yy\ h:mm;@">
                  <c:v>44223.510416666664</c:v>
                </c:pt>
                <c:pt idx="62021" formatCode="m/d/yy\ h:mm;@">
                  <c:v>44223.53125</c:v>
                </c:pt>
                <c:pt idx="62022" formatCode="m/d/yy\ h:mm;@">
                  <c:v>44223.552083333336</c:v>
                </c:pt>
                <c:pt idx="62023" formatCode="m/d/yy\ h:mm;@">
                  <c:v>44223.572916666664</c:v>
                </c:pt>
                <c:pt idx="62024" formatCode="m/d/yy\ h:mm;@">
                  <c:v>44223.59375</c:v>
                </c:pt>
                <c:pt idx="62025" formatCode="m/d/yy\ h:mm;@">
                  <c:v>44223.614583333336</c:v>
                </c:pt>
                <c:pt idx="62026" formatCode="m/d/yy\ h:mm;@">
                  <c:v>44223.635416666664</c:v>
                </c:pt>
                <c:pt idx="62027" formatCode="m/d/yy\ h:mm;@">
                  <c:v>44223.65625</c:v>
                </c:pt>
                <c:pt idx="62028" formatCode="m/d/yy\ h:mm;@">
                  <c:v>44223.677083333336</c:v>
                </c:pt>
                <c:pt idx="62029" formatCode="m/d/yy\ h:mm;@">
                  <c:v>44223.697916666664</c:v>
                </c:pt>
                <c:pt idx="62030" formatCode="m/d/yy\ h:mm;@">
                  <c:v>44223.71875</c:v>
                </c:pt>
                <c:pt idx="62031" formatCode="m/d/yy\ h:mm;@">
                  <c:v>44223.739583333336</c:v>
                </c:pt>
                <c:pt idx="62032" formatCode="m/d/yy\ h:mm;@">
                  <c:v>44223.760416666664</c:v>
                </c:pt>
                <c:pt idx="62033" formatCode="m/d/yy\ h:mm;@">
                  <c:v>44223.78125</c:v>
                </c:pt>
                <c:pt idx="62034" formatCode="m/d/yy\ h:mm;@">
                  <c:v>44223.802083333336</c:v>
                </c:pt>
                <c:pt idx="62035" formatCode="m/d/yy\ h:mm;@">
                  <c:v>44223.822916666664</c:v>
                </c:pt>
                <c:pt idx="62036" formatCode="m/d/yy\ h:mm;@">
                  <c:v>44223.84375</c:v>
                </c:pt>
                <c:pt idx="62037" formatCode="m/d/yy\ h:mm;@">
                  <c:v>44223.864583333336</c:v>
                </c:pt>
                <c:pt idx="62038" formatCode="m/d/yy\ h:mm;@">
                  <c:v>44223.885416666664</c:v>
                </c:pt>
                <c:pt idx="62039" formatCode="m/d/yy\ h:mm;@">
                  <c:v>44223.90625</c:v>
                </c:pt>
                <c:pt idx="62040" formatCode="m/d/yy\ h:mm;@">
                  <c:v>44223.927083333336</c:v>
                </c:pt>
                <c:pt idx="62041" formatCode="m/d/yy\ h:mm;@">
                  <c:v>44223.947916666664</c:v>
                </c:pt>
                <c:pt idx="62042" formatCode="m/d/yy\ h:mm;@">
                  <c:v>44223.96875</c:v>
                </c:pt>
                <c:pt idx="62043" formatCode="m/d/yy\ h:mm;@">
                  <c:v>44223.989583333336</c:v>
                </c:pt>
                <c:pt idx="62044" formatCode="m/d/yy\ h:mm;@">
                  <c:v>44224.010416666664</c:v>
                </c:pt>
                <c:pt idx="62045" formatCode="m/d/yy\ h:mm;@">
                  <c:v>44224.03125</c:v>
                </c:pt>
                <c:pt idx="62046" formatCode="m/d/yy\ h:mm;@">
                  <c:v>44224.052083333336</c:v>
                </c:pt>
                <c:pt idx="62047" formatCode="m/d/yy\ h:mm;@">
                  <c:v>44224.072916666664</c:v>
                </c:pt>
                <c:pt idx="62048" formatCode="m/d/yy\ h:mm;@">
                  <c:v>44224.09375</c:v>
                </c:pt>
                <c:pt idx="62049" formatCode="m/d/yy\ h:mm;@">
                  <c:v>44224.114583333336</c:v>
                </c:pt>
                <c:pt idx="62050" formatCode="m/d/yy\ h:mm;@">
                  <c:v>44224.135416666664</c:v>
                </c:pt>
                <c:pt idx="62051" formatCode="m/d/yy\ h:mm;@">
                  <c:v>44224.15625</c:v>
                </c:pt>
                <c:pt idx="62052" formatCode="m/d/yy\ h:mm;@">
                  <c:v>44224.177083333336</c:v>
                </c:pt>
                <c:pt idx="62053" formatCode="m/d/yy\ h:mm;@">
                  <c:v>44224.197916666664</c:v>
                </c:pt>
                <c:pt idx="62054" formatCode="m/d/yy\ h:mm;@">
                  <c:v>44224.21875</c:v>
                </c:pt>
                <c:pt idx="62055" formatCode="m/d/yy\ h:mm;@">
                  <c:v>44224.239583333336</c:v>
                </c:pt>
                <c:pt idx="62056" formatCode="m/d/yy\ h:mm;@">
                  <c:v>44224.260416666664</c:v>
                </c:pt>
                <c:pt idx="62057" formatCode="m/d/yy\ h:mm;@">
                  <c:v>44224.28125</c:v>
                </c:pt>
                <c:pt idx="62058" formatCode="m/d/yy\ h:mm;@">
                  <c:v>44224.302083333336</c:v>
                </c:pt>
                <c:pt idx="62059" formatCode="m/d/yy\ h:mm;@">
                  <c:v>44224.322916666664</c:v>
                </c:pt>
                <c:pt idx="62060" formatCode="m/d/yy\ h:mm;@">
                  <c:v>44224.34375</c:v>
                </c:pt>
                <c:pt idx="62061" formatCode="m/d/yy\ h:mm;@">
                  <c:v>44224.364583333336</c:v>
                </c:pt>
                <c:pt idx="62062" formatCode="m/d/yy\ h:mm;@">
                  <c:v>44224.385416666664</c:v>
                </c:pt>
                <c:pt idx="62063" formatCode="m/d/yy\ h:mm;@">
                  <c:v>44224.40625</c:v>
                </c:pt>
                <c:pt idx="62064" formatCode="m/d/yy\ h:mm;@">
                  <c:v>44224.427083333336</c:v>
                </c:pt>
                <c:pt idx="62065" formatCode="m/d/yy\ h:mm;@">
                  <c:v>44224.447916666664</c:v>
                </c:pt>
                <c:pt idx="62066" formatCode="m/d/yy\ h:mm;@">
                  <c:v>44224.46875</c:v>
                </c:pt>
                <c:pt idx="62067" formatCode="m/d/yy\ h:mm;@">
                  <c:v>44224.489583333336</c:v>
                </c:pt>
                <c:pt idx="62068" formatCode="m/d/yy\ h:mm;@">
                  <c:v>44224.510416666664</c:v>
                </c:pt>
                <c:pt idx="62069" formatCode="m/d/yy\ h:mm;@">
                  <c:v>44224.53125</c:v>
                </c:pt>
                <c:pt idx="62070" formatCode="m/d/yy\ h:mm;@">
                  <c:v>44224.552083333336</c:v>
                </c:pt>
                <c:pt idx="62071" formatCode="m/d/yy\ h:mm;@">
                  <c:v>44224.572916666664</c:v>
                </c:pt>
                <c:pt idx="62072" formatCode="m/d/yy\ h:mm;@">
                  <c:v>44224.59375</c:v>
                </c:pt>
                <c:pt idx="62073" formatCode="m/d/yy\ h:mm;@">
                  <c:v>44224.614583333336</c:v>
                </c:pt>
                <c:pt idx="62074" formatCode="m/d/yy\ h:mm;@">
                  <c:v>44224.635416666664</c:v>
                </c:pt>
                <c:pt idx="62075" formatCode="m/d/yy\ h:mm;@">
                  <c:v>44224.65625</c:v>
                </c:pt>
                <c:pt idx="62076" formatCode="m/d/yy\ h:mm;@">
                  <c:v>44224.677083333336</c:v>
                </c:pt>
                <c:pt idx="62077" formatCode="m/d/yy\ h:mm;@">
                  <c:v>44224.697916666664</c:v>
                </c:pt>
                <c:pt idx="62078" formatCode="m/d/yy\ h:mm;@">
                  <c:v>44224.71875</c:v>
                </c:pt>
                <c:pt idx="62079" formatCode="m/d/yy\ h:mm;@">
                  <c:v>44224.739583333336</c:v>
                </c:pt>
                <c:pt idx="62080" formatCode="m/d/yy\ h:mm;@">
                  <c:v>44224.760416666664</c:v>
                </c:pt>
                <c:pt idx="62081" formatCode="m/d/yy\ h:mm;@">
                  <c:v>44224.78125</c:v>
                </c:pt>
                <c:pt idx="62082" formatCode="m/d/yy\ h:mm;@">
                  <c:v>44224.802083333336</c:v>
                </c:pt>
                <c:pt idx="62083" formatCode="m/d/yy\ h:mm;@">
                  <c:v>44224.822916666664</c:v>
                </c:pt>
                <c:pt idx="62084" formatCode="m/d/yy\ h:mm;@">
                  <c:v>44224.84375</c:v>
                </c:pt>
                <c:pt idx="62085" formatCode="m/d/yy\ h:mm;@">
                  <c:v>44224.864583333336</c:v>
                </c:pt>
                <c:pt idx="62086" formatCode="m/d/yy\ h:mm;@">
                  <c:v>44224.885416666664</c:v>
                </c:pt>
                <c:pt idx="62087" formatCode="m/d/yy\ h:mm;@">
                  <c:v>44224.90625</c:v>
                </c:pt>
                <c:pt idx="62088" formatCode="m/d/yy\ h:mm;@">
                  <c:v>44224.927083333336</c:v>
                </c:pt>
                <c:pt idx="62089" formatCode="m/d/yy\ h:mm;@">
                  <c:v>44224.947916666664</c:v>
                </c:pt>
                <c:pt idx="62090" formatCode="m/d/yy\ h:mm;@">
                  <c:v>44224.96875</c:v>
                </c:pt>
                <c:pt idx="62091" formatCode="m/d/yy\ h:mm;@">
                  <c:v>44224.989583333336</c:v>
                </c:pt>
                <c:pt idx="62092" formatCode="m/d/yy\ h:mm;@">
                  <c:v>44225.010416666664</c:v>
                </c:pt>
                <c:pt idx="62093" formatCode="m/d/yy\ h:mm;@">
                  <c:v>44225.03125</c:v>
                </c:pt>
                <c:pt idx="62094" formatCode="m/d/yy\ h:mm;@">
                  <c:v>44225.052083333336</c:v>
                </c:pt>
                <c:pt idx="62095" formatCode="m/d/yy\ h:mm;@">
                  <c:v>44225.072916666664</c:v>
                </c:pt>
                <c:pt idx="62096" formatCode="m/d/yy\ h:mm;@">
                  <c:v>44225.09375</c:v>
                </c:pt>
                <c:pt idx="62097" formatCode="m/d/yy\ h:mm;@">
                  <c:v>44225.114583333336</c:v>
                </c:pt>
                <c:pt idx="62098" formatCode="m/d/yy\ h:mm;@">
                  <c:v>44225.135416666664</c:v>
                </c:pt>
                <c:pt idx="62099" formatCode="m/d/yy\ h:mm;@">
                  <c:v>44225.15625</c:v>
                </c:pt>
                <c:pt idx="62100" formatCode="m/d/yy\ h:mm;@">
                  <c:v>44225.177083333336</c:v>
                </c:pt>
                <c:pt idx="62101" formatCode="m/d/yy\ h:mm;@">
                  <c:v>44225.197916666664</c:v>
                </c:pt>
                <c:pt idx="62102" formatCode="m/d/yy\ h:mm;@">
                  <c:v>44225.21875</c:v>
                </c:pt>
                <c:pt idx="62103" formatCode="m/d/yy\ h:mm;@">
                  <c:v>44225.239583333336</c:v>
                </c:pt>
                <c:pt idx="62104" formatCode="m/d/yy\ h:mm;@">
                  <c:v>44225.260416666664</c:v>
                </c:pt>
                <c:pt idx="62105" formatCode="m/d/yy\ h:mm;@">
                  <c:v>44225.28125</c:v>
                </c:pt>
                <c:pt idx="62106" formatCode="m/d/yy\ h:mm;@">
                  <c:v>44225.302083333336</c:v>
                </c:pt>
                <c:pt idx="62107" formatCode="m/d/yy\ h:mm;@">
                  <c:v>44225.322916666664</c:v>
                </c:pt>
                <c:pt idx="62108" formatCode="m/d/yy\ h:mm;@">
                  <c:v>44225.34375</c:v>
                </c:pt>
                <c:pt idx="62109" formatCode="m/d/yy\ h:mm;@">
                  <c:v>44225.364583333336</c:v>
                </c:pt>
                <c:pt idx="62110" formatCode="m/d/yy\ h:mm;@">
                  <c:v>44225.385416666664</c:v>
                </c:pt>
                <c:pt idx="62111" formatCode="m/d/yy\ h:mm;@">
                  <c:v>44225.40625</c:v>
                </c:pt>
                <c:pt idx="62112" formatCode="m/d/yy\ h:mm;@">
                  <c:v>44225.427083333336</c:v>
                </c:pt>
                <c:pt idx="62113" formatCode="m/d/yy\ h:mm;@">
                  <c:v>44225.447916666664</c:v>
                </c:pt>
                <c:pt idx="62114" formatCode="m/d/yy\ h:mm;@">
                  <c:v>44225.46875</c:v>
                </c:pt>
                <c:pt idx="62115" formatCode="m/d/yy\ h:mm;@">
                  <c:v>44225.489583333336</c:v>
                </c:pt>
                <c:pt idx="62116" formatCode="m/d/yy\ h:mm;@">
                  <c:v>44225.510416666664</c:v>
                </c:pt>
                <c:pt idx="62117" formatCode="m/d/yy\ h:mm;@">
                  <c:v>44225.53125</c:v>
                </c:pt>
                <c:pt idx="62118" formatCode="m/d/yy\ h:mm;@">
                  <c:v>44225.552083333336</c:v>
                </c:pt>
                <c:pt idx="62119" formatCode="m/d/yy\ h:mm;@">
                  <c:v>44225.572916666664</c:v>
                </c:pt>
                <c:pt idx="62120" formatCode="m/d/yy\ h:mm;@">
                  <c:v>44225.59375</c:v>
                </c:pt>
                <c:pt idx="62121" formatCode="m/d/yy\ h:mm;@">
                  <c:v>44225.614583333336</c:v>
                </c:pt>
                <c:pt idx="62122" formatCode="m/d/yy\ h:mm;@">
                  <c:v>44225.635416666664</c:v>
                </c:pt>
                <c:pt idx="62123" formatCode="m/d/yy\ h:mm;@">
                  <c:v>44225.65625</c:v>
                </c:pt>
                <c:pt idx="62124" formatCode="m/d/yy\ h:mm;@">
                  <c:v>44225.677083333336</c:v>
                </c:pt>
                <c:pt idx="62125" formatCode="m/d/yy\ h:mm;@">
                  <c:v>44225.697916666664</c:v>
                </c:pt>
                <c:pt idx="62126" formatCode="m/d/yy\ h:mm;@">
                  <c:v>44225.71875</c:v>
                </c:pt>
                <c:pt idx="62127" formatCode="m/d/yy\ h:mm;@">
                  <c:v>44225.739583333336</c:v>
                </c:pt>
                <c:pt idx="62128" formatCode="m/d/yy\ h:mm;@">
                  <c:v>44225.760416666664</c:v>
                </c:pt>
                <c:pt idx="62129" formatCode="m/d/yy\ h:mm;@">
                  <c:v>44225.78125</c:v>
                </c:pt>
                <c:pt idx="62130" formatCode="m/d/yy\ h:mm;@">
                  <c:v>44225.802083333336</c:v>
                </c:pt>
                <c:pt idx="62131" formatCode="m/d/yy\ h:mm;@">
                  <c:v>44225.822916666664</c:v>
                </c:pt>
                <c:pt idx="62132" formatCode="m/d/yy\ h:mm;@">
                  <c:v>44225.84375</c:v>
                </c:pt>
                <c:pt idx="62133" formatCode="m/d/yy\ h:mm;@">
                  <c:v>44225.864583333336</c:v>
                </c:pt>
                <c:pt idx="62134" formatCode="m/d/yy\ h:mm;@">
                  <c:v>44225.885416666664</c:v>
                </c:pt>
                <c:pt idx="62135" formatCode="m/d/yy\ h:mm;@">
                  <c:v>44225.90625</c:v>
                </c:pt>
                <c:pt idx="62136" formatCode="m/d/yy\ h:mm;@">
                  <c:v>44225.927083333336</c:v>
                </c:pt>
                <c:pt idx="62137" formatCode="m/d/yy\ h:mm;@">
                  <c:v>44225.947916666664</c:v>
                </c:pt>
                <c:pt idx="62138" formatCode="m/d/yy\ h:mm;@">
                  <c:v>44225.96875</c:v>
                </c:pt>
                <c:pt idx="62139" formatCode="m/d/yy\ h:mm;@">
                  <c:v>44225.989583333336</c:v>
                </c:pt>
                <c:pt idx="62140" formatCode="m/d/yy\ h:mm;@">
                  <c:v>44226.010416666664</c:v>
                </c:pt>
                <c:pt idx="62141" formatCode="m/d/yy\ h:mm;@">
                  <c:v>44226.03125</c:v>
                </c:pt>
                <c:pt idx="62142" formatCode="m/d/yy\ h:mm;@">
                  <c:v>44226.052083333336</c:v>
                </c:pt>
                <c:pt idx="62143" formatCode="m/d/yy\ h:mm;@">
                  <c:v>44226.072916666664</c:v>
                </c:pt>
                <c:pt idx="62144" formatCode="m/d/yy\ h:mm;@">
                  <c:v>44226.09375</c:v>
                </c:pt>
                <c:pt idx="62145" formatCode="m/d/yy\ h:mm;@">
                  <c:v>44226.114583333336</c:v>
                </c:pt>
                <c:pt idx="62146" formatCode="m/d/yy\ h:mm;@">
                  <c:v>44226.135416666664</c:v>
                </c:pt>
                <c:pt idx="62147" formatCode="m/d/yy\ h:mm;@">
                  <c:v>44226.15625</c:v>
                </c:pt>
                <c:pt idx="62148" formatCode="m/d/yy\ h:mm;@">
                  <c:v>44226.177083333336</c:v>
                </c:pt>
                <c:pt idx="62149" formatCode="m/d/yy\ h:mm;@">
                  <c:v>44226.197916666664</c:v>
                </c:pt>
                <c:pt idx="62150" formatCode="m/d/yy\ h:mm;@">
                  <c:v>44226.21875</c:v>
                </c:pt>
                <c:pt idx="62151" formatCode="m/d/yy\ h:mm;@">
                  <c:v>44226.239583333336</c:v>
                </c:pt>
                <c:pt idx="62152" formatCode="m/d/yy\ h:mm;@">
                  <c:v>44226.260416666664</c:v>
                </c:pt>
                <c:pt idx="62153" formatCode="m/d/yy\ h:mm;@">
                  <c:v>44226.28125</c:v>
                </c:pt>
                <c:pt idx="62154" formatCode="m/d/yy\ h:mm;@">
                  <c:v>44226.302083333336</c:v>
                </c:pt>
                <c:pt idx="62155" formatCode="m/d/yy\ h:mm;@">
                  <c:v>44226.322916666664</c:v>
                </c:pt>
                <c:pt idx="62156" formatCode="m/d/yy\ h:mm;@">
                  <c:v>44226.34375</c:v>
                </c:pt>
                <c:pt idx="62157" formatCode="m/d/yy\ h:mm;@">
                  <c:v>44226.364583333336</c:v>
                </c:pt>
                <c:pt idx="62158" formatCode="m/d/yy\ h:mm;@">
                  <c:v>44226.385416666664</c:v>
                </c:pt>
                <c:pt idx="62159" formatCode="m/d/yy\ h:mm;@">
                  <c:v>44226.40625</c:v>
                </c:pt>
                <c:pt idx="62160" formatCode="m/d/yy\ h:mm;@">
                  <c:v>44226.427083333336</c:v>
                </c:pt>
                <c:pt idx="62161" formatCode="m/d/yy\ h:mm;@">
                  <c:v>44226.447916666664</c:v>
                </c:pt>
                <c:pt idx="62162" formatCode="m/d/yy\ h:mm;@">
                  <c:v>44226.46875</c:v>
                </c:pt>
                <c:pt idx="62163" formatCode="m/d/yy\ h:mm;@">
                  <c:v>44226.489583333336</c:v>
                </c:pt>
                <c:pt idx="62164" formatCode="m/d/yy\ h:mm;@">
                  <c:v>44226.510416666664</c:v>
                </c:pt>
                <c:pt idx="62165" formatCode="m/d/yy\ h:mm;@">
                  <c:v>44226.53125</c:v>
                </c:pt>
                <c:pt idx="62166" formatCode="m/d/yy\ h:mm;@">
                  <c:v>44226.552083333336</c:v>
                </c:pt>
                <c:pt idx="62167" formatCode="m/d/yy\ h:mm;@">
                  <c:v>44226.572916666664</c:v>
                </c:pt>
                <c:pt idx="62168" formatCode="m/d/yy\ h:mm;@">
                  <c:v>44226.59375</c:v>
                </c:pt>
                <c:pt idx="62169" formatCode="m/d/yy\ h:mm;@">
                  <c:v>44226.614583333336</c:v>
                </c:pt>
                <c:pt idx="62170" formatCode="m/d/yy\ h:mm;@">
                  <c:v>44226.635416666664</c:v>
                </c:pt>
                <c:pt idx="62171" formatCode="m/d/yy\ h:mm;@">
                  <c:v>44226.65625</c:v>
                </c:pt>
                <c:pt idx="62172" formatCode="m/d/yy\ h:mm;@">
                  <c:v>44226.677083333336</c:v>
                </c:pt>
                <c:pt idx="62173" formatCode="m/d/yy\ h:mm;@">
                  <c:v>44226.697916666664</c:v>
                </c:pt>
                <c:pt idx="62174" formatCode="m/d/yy\ h:mm;@">
                  <c:v>44226.71875</c:v>
                </c:pt>
                <c:pt idx="62175" formatCode="m/d/yy\ h:mm;@">
                  <c:v>44226.739583333336</c:v>
                </c:pt>
                <c:pt idx="62176" formatCode="m/d/yy\ h:mm;@">
                  <c:v>44226.760416666664</c:v>
                </c:pt>
                <c:pt idx="62177" formatCode="m/d/yy\ h:mm;@">
                  <c:v>44226.78125</c:v>
                </c:pt>
                <c:pt idx="62178" formatCode="m/d/yy\ h:mm;@">
                  <c:v>44226.802083333336</c:v>
                </c:pt>
                <c:pt idx="62179" formatCode="m/d/yy\ h:mm;@">
                  <c:v>44226.822916666664</c:v>
                </c:pt>
                <c:pt idx="62180" formatCode="m/d/yy\ h:mm;@">
                  <c:v>44226.84375</c:v>
                </c:pt>
                <c:pt idx="62181" formatCode="m/d/yy\ h:mm;@">
                  <c:v>44226.864583333336</c:v>
                </c:pt>
                <c:pt idx="62182" formatCode="m/d/yy\ h:mm;@">
                  <c:v>44226.885416666664</c:v>
                </c:pt>
                <c:pt idx="62183" formatCode="m/d/yy\ h:mm;@">
                  <c:v>44226.90625</c:v>
                </c:pt>
                <c:pt idx="62184" formatCode="m/d/yy\ h:mm;@">
                  <c:v>44226.927083333336</c:v>
                </c:pt>
                <c:pt idx="62185" formatCode="m/d/yy\ h:mm;@">
                  <c:v>44226.947916666664</c:v>
                </c:pt>
                <c:pt idx="62186" formatCode="m/d/yy\ h:mm;@">
                  <c:v>44226.96875</c:v>
                </c:pt>
                <c:pt idx="62187" formatCode="m/d/yy\ h:mm;@">
                  <c:v>44226.989583333336</c:v>
                </c:pt>
                <c:pt idx="62188" formatCode="m/d/yy\ h:mm;@">
                  <c:v>44227.010416666664</c:v>
                </c:pt>
                <c:pt idx="62189" formatCode="m/d/yy\ h:mm;@">
                  <c:v>44227.03125</c:v>
                </c:pt>
                <c:pt idx="62190" formatCode="m/d/yy\ h:mm;@">
                  <c:v>44227.052083333336</c:v>
                </c:pt>
                <c:pt idx="62191" formatCode="m/d/yy\ h:mm;@">
                  <c:v>44227.072916666664</c:v>
                </c:pt>
                <c:pt idx="62192" formatCode="m/d/yy\ h:mm;@">
                  <c:v>44227.09375</c:v>
                </c:pt>
                <c:pt idx="62193" formatCode="m/d/yy\ h:mm;@">
                  <c:v>44227.114583333336</c:v>
                </c:pt>
                <c:pt idx="62194" formatCode="m/d/yy\ h:mm;@">
                  <c:v>44227.135416666664</c:v>
                </c:pt>
                <c:pt idx="62195" formatCode="m/d/yy\ h:mm;@">
                  <c:v>44227.15625</c:v>
                </c:pt>
                <c:pt idx="62196" formatCode="m/d/yy\ h:mm;@">
                  <c:v>44227.177083333336</c:v>
                </c:pt>
                <c:pt idx="62197" formatCode="m/d/yy\ h:mm;@">
                  <c:v>44227.197916666664</c:v>
                </c:pt>
                <c:pt idx="62198" formatCode="m/d/yy\ h:mm;@">
                  <c:v>44227.21875</c:v>
                </c:pt>
                <c:pt idx="62199" formatCode="m/d/yy\ h:mm;@">
                  <c:v>44227.239583333336</c:v>
                </c:pt>
                <c:pt idx="62200" formatCode="m/d/yy\ h:mm;@">
                  <c:v>44227.260416666664</c:v>
                </c:pt>
                <c:pt idx="62201" formatCode="m/d/yy\ h:mm;@">
                  <c:v>44227.28125</c:v>
                </c:pt>
                <c:pt idx="62202" formatCode="m/d/yy\ h:mm;@">
                  <c:v>44227.302083333336</c:v>
                </c:pt>
                <c:pt idx="62203" formatCode="m/d/yy\ h:mm;@">
                  <c:v>44227.322916666664</c:v>
                </c:pt>
                <c:pt idx="62204" formatCode="m/d/yy\ h:mm;@">
                  <c:v>44227.34375</c:v>
                </c:pt>
                <c:pt idx="62205" formatCode="m/d/yy\ h:mm;@">
                  <c:v>44227.364583333336</c:v>
                </c:pt>
                <c:pt idx="62206" formatCode="m/d/yy\ h:mm;@">
                  <c:v>44227.385416666664</c:v>
                </c:pt>
                <c:pt idx="62207" formatCode="m/d/yy\ h:mm;@">
                  <c:v>44227.40625</c:v>
                </c:pt>
                <c:pt idx="62208" formatCode="m/d/yy\ h:mm;@">
                  <c:v>44227.427083333336</c:v>
                </c:pt>
                <c:pt idx="62209" formatCode="m/d/yy\ h:mm;@">
                  <c:v>44227.447916666664</c:v>
                </c:pt>
                <c:pt idx="62210" formatCode="m/d/yy\ h:mm;@">
                  <c:v>44227.46875</c:v>
                </c:pt>
                <c:pt idx="62211" formatCode="m/d/yy\ h:mm;@">
                  <c:v>44227.489583333336</c:v>
                </c:pt>
                <c:pt idx="62212" formatCode="m/d/yy\ h:mm;@">
                  <c:v>44227.510416666664</c:v>
                </c:pt>
                <c:pt idx="62213" formatCode="m/d/yy\ h:mm;@">
                  <c:v>44227.53125</c:v>
                </c:pt>
                <c:pt idx="62214" formatCode="m/d/yy\ h:mm;@">
                  <c:v>44227.552083333336</c:v>
                </c:pt>
                <c:pt idx="62215" formatCode="m/d/yy\ h:mm;@">
                  <c:v>44227.572916666664</c:v>
                </c:pt>
                <c:pt idx="62216" formatCode="m/d/yy\ h:mm;@">
                  <c:v>44227.59375</c:v>
                </c:pt>
                <c:pt idx="62217" formatCode="m/d/yy\ h:mm;@">
                  <c:v>44227.614583333336</c:v>
                </c:pt>
                <c:pt idx="62218" formatCode="m/d/yy\ h:mm;@">
                  <c:v>44227.635416666664</c:v>
                </c:pt>
                <c:pt idx="62219" formatCode="m/d/yy\ h:mm;@">
                  <c:v>44227.65625</c:v>
                </c:pt>
                <c:pt idx="62220" formatCode="m/d/yy\ h:mm;@">
                  <c:v>44227.677083333336</c:v>
                </c:pt>
                <c:pt idx="62221" formatCode="m/d/yy\ h:mm;@">
                  <c:v>44227.697916666664</c:v>
                </c:pt>
                <c:pt idx="62222" formatCode="m/d/yy\ h:mm;@">
                  <c:v>44227.71875</c:v>
                </c:pt>
                <c:pt idx="62223" formatCode="m/d/yy\ h:mm;@">
                  <c:v>44227.739583333336</c:v>
                </c:pt>
                <c:pt idx="62224" formatCode="m/d/yy\ h:mm;@">
                  <c:v>44227.760416666664</c:v>
                </c:pt>
                <c:pt idx="62225" formatCode="m/d/yy\ h:mm;@">
                  <c:v>44227.78125</c:v>
                </c:pt>
                <c:pt idx="62226" formatCode="m/d/yy\ h:mm;@">
                  <c:v>44227.802083333336</c:v>
                </c:pt>
                <c:pt idx="62227" formatCode="m/d/yy\ h:mm;@">
                  <c:v>44227.822916666664</c:v>
                </c:pt>
                <c:pt idx="62228" formatCode="m/d/yy\ h:mm;@">
                  <c:v>44227.84375</c:v>
                </c:pt>
                <c:pt idx="62229" formatCode="m/d/yy\ h:mm;@">
                  <c:v>44227.864583333336</c:v>
                </c:pt>
                <c:pt idx="62230" formatCode="m/d/yy\ h:mm;@">
                  <c:v>44227.885416666664</c:v>
                </c:pt>
                <c:pt idx="62231" formatCode="m/d/yy\ h:mm;@">
                  <c:v>44227.90625</c:v>
                </c:pt>
                <c:pt idx="62232" formatCode="m/d/yy\ h:mm;@">
                  <c:v>44227.927083333336</c:v>
                </c:pt>
                <c:pt idx="62233" formatCode="m/d/yy\ h:mm;@">
                  <c:v>44227.947916666664</c:v>
                </c:pt>
                <c:pt idx="62234" formatCode="m/d/yy\ h:mm;@">
                  <c:v>44227.96875</c:v>
                </c:pt>
                <c:pt idx="62235" formatCode="m/d/yy\ h:mm;@">
                  <c:v>44227.989583333336</c:v>
                </c:pt>
                <c:pt idx="62236" formatCode="m/d/yy\ h:mm;@">
                  <c:v>44228.010416666664</c:v>
                </c:pt>
                <c:pt idx="62237" formatCode="m/d/yy\ h:mm;@">
                  <c:v>44228.03125</c:v>
                </c:pt>
                <c:pt idx="62238" formatCode="m/d/yy\ h:mm;@">
                  <c:v>44228.052083333336</c:v>
                </c:pt>
                <c:pt idx="62239" formatCode="m/d/yy\ h:mm;@">
                  <c:v>44228.072916666664</c:v>
                </c:pt>
                <c:pt idx="62240" formatCode="m/d/yy\ h:mm;@">
                  <c:v>44228.09375</c:v>
                </c:pt>
                <c:pt idx="62241" formatCode="m/d/yy\ h:mm;@">
                  <c:v>44228.114583333336</c:v>
                </c:pt>
                <c:pt idx="62242" formatCode="m/d/yy\ h:mm;@">
                  <c:v>44228.135416666664</c:v>
                </c:pt>
                <c:pt idx="62243" formatCode="m/d/yy\ h:mm;@">
                  <c:v>44228.15625</c:v>
                </c:pt>
                <c:pt idx="62244" formatCode="m/d/yy\ h:mm;@">
                  <c:v>44228.177083333336</c:v>
                </c:pt>
                <c:pt idx="62245" formatCode="m/d/yy\ h:mm;@">
                  <c:v>44228.197916666664</c:v>
                </c:pt>
                <c:pt idx="62246" formatCode="m/d/yy\ h:mm;@">
                  <c:v>44228.21875</c:v>
                </c:pt>
                <c:pt idx="62247" formatCode="m/d/yy\ h:mm;@">
                  <c:v>44228.239583333336</c:v>
                </c:pt>
                <c:pt idx="62248" formatCode="m/d/yy\ h:mm;@">
                  <c:v>44228.260416666664</c:v>
                </c:pt>
                <c:pt idx="62249" formatCode="m/d/yy\ h:mm;@">
                  <c:v>44228.28125</c:v>
                </c:pt>
                <c:pt idx="62250" formatCode="m/d/yy\ h:mm;@">
                  <c:v>44228.302083333336</c:v>
                </c:pt>
                <c:pt idx="62251" formatCode="m/d/yy\ h:mm;@">
                  <c:v>44228.322916666664</c:v>
                </c:pt>
                <c:pt idx="62252" formatCode="m/d/yy\ h:mm;@">
                  <c:v>44228.34375</c:v>
                </c:pt>
                <c:pt idx="62253" formatCode="m/d/yy\ h:mm;@">
                  <c:v>44228.364583333336</c:v>
                </c:pt>
                <c:pt idx="62254" formatCode="m/d/yy\ h:mm;@">
                  <c:v>44228.385416666664</c:v>
                </c:pt>
                <c:pt idx="62255" formatCode="m/d/yy\ h:mm;@">
                  <c:v>44228.40625</c:v>
                </c:pt>
                <c:pt idx="62256" formatCode="m/d/yy\ h:mm;@">
                  <c:v>44228.427083333336</c:v>
                </c:pt>
                <c:pt idx="62257" formatCode="m/d/yy\ h:mm;@">
                  <c:v>44228.447916666664</c:v>
                </c:pt>
                <c:pt idx="62258" formatCode="m/d/yy\ h:mm;@">
                  <c:v>44228.46875</c:v>
                </c:pt>
                <c:pt idx="62259" formatCode="m/d/yy\ h:mm;@">
                  <c:v>44228.489583333336</c:v>
                </c:pt>
                <c:pt idx="62260" formatCode="m/d/yy\ h:mm;@">
                  <c:v>44228.510416666664</c:v>
                </c:pt>
                <c:pt idx="62261" formatCode="m/d/yy\ h:mm;@">
                  <c:v>44228.53125</c:v>
                </c:pt>
                <c:pt idx="62262" formatCode="m/d/yy\ h:mm;@">
                  <c:v>44228.552083333336</c:v>
                </c:pt>
                <c:pt idx="62263" formatCode="m/d/yy\ h:mm;@">
                  <c:v>44228.572916666664</c:v>
                </c:pt>
                <c:pt idx="62264" formatCode="m/d/yy\ h:mm;@">
                  <c:v>44228.59375</c:v>
                </c:pt>
                <c:pt idx="62265" formatCode="m/d/yy\ h:mm;@">
                  <c:v>44228.614583333336</c:v>
                </c:pt>
                <c:pt idx="62266" formatCode="m/d/yy\ h:mm;@">
                  <c:v>44228.635416666664</c:v>
                </c:pt>
                <c:pt idx="62267" formatCode="m/d/yy\ h:mm;@">
                  <c:v>44228.65625</c:v>
                </c:pt>
                <c:pt idx="62268" formatCode="m/d/yy\ h:mm;@">
                  <c:v>44228.677083333336</c:v>
                </c:pt>
                <c:pt idx="62269" formatCode="m/d/yy\ h:mm;@">
                  <c:v>44228.697916666664</c:v>
                </c:pt>
                <c:pt idx="62270" formatCode="m/d/yy\ h:mm;@">
                  <c:v>44228.71875</c:v>
                </c:pt>
                <c:pt idx="62271" formatCode="m/d/yy\ h:mm;@">
                  <c:v>44228.739583333336</c:v>
                </c:pt>
                <c:pt idx="62272" formatCode="m/d/yy\ h:mm;@">
                  <c:v>44228.760416666664</c:v>
                </c:pt>
                <c:pt idx="62273" formatCode="m/d/yy\ h:mm;@">
                  <c:v>44228.78125</c:v>
                </c:pt>
                <c:pt idx="62274" formatCode="m/d/yy\ h:mm;@">
                  <c:v>44228.802083333336</c:v>
                </c:pt>
                <c:pt idx="62275" formatCode="m/d/yy\ h:mm;@">
                  <c:v>44228.822916666664</c:v>
                </c:pt>
                <c:pt idx="62276" formatCode="m/d/yy\ h:mm;@">
                  <c:v>44228.84375</c:v>
                </c:pt>
                <c:pt idx="62277" formatCode="m/d/yy\ h:mm;@">
                  <c:v>44228.864583333336</c:v>
                </c:pt>
                <c:pt idx="62278" formatCode="m/d/yy\ h:mm;@">
                  <c:v>44228.885416666664</c:v>
                </c:pt>
                <c:pt idx="62279" formatCode="m/d/yy\ h:mm;@">
                  <c:v>44228.90625</c:v>
                </c:pt>
                <c:pt idx="62280" formatCode="m/d/yy\ h:mm;@">
                  <c:v>44228.927083333336</c:v>
                </c:pt>
                <c:pt idx="62281" formatCode="m/d/yy\ h:mm;@">
                  <c:v>44228.947916666664</c:v>
                </c:pt>
                <c:pt idx="62282" formatCode="m/d/yy\ h:mm;@">
                  <c:v>44228.96875</c:v>
                </c:pt>
                <c:pt idx="62283" formatCode="m/d/yy\ h:mm;@">
                  <c:v>44228.989583333336</c:v>
                </c:pt>
                <c:pt idx="62284" formatCode="m/d/yy\ h:mm;@">
                  <c:v>44229.010416666664</c:v>
                </c:pt>
                <c:pt idx="62285" formatCode="m/d/yy\ h:mm;@">
                  <c:v>44229.03125</c:v>
                </c:pt>
                <c:pt idx="62286" formatCode="m/d/yy\ h:mm;@">
                  <c:v>44229.052083333336</c:v>
                </c:pt>
                <c:pt idx="62287" formatCode="m/d/yy\ h:mm;@">
                  <c:v>44229.072916666664</c:v>
                </c:pt>
                <c:pt idx="62288" formatCode="m/d/yy\ h:mm;@">
                  <c:v>44229.09375</c:v>
                </c:pt>
                <c:pt idx="62289" formatCode="m/d/yy\ h:mm;@">
                  <c:v>44229.114583333336</c:v>
                </c:pt>
                <c:pt idx="62290" formatCode="m/d/yy\ h:mm;@">
                  <c:v>44229.135416666664</c:v>
                </c:pt>
                <c:pt idx="62291" formatCode="m/d/yy\ h:mm;@">
                  <c:v>44229.15625</c:v>
                </c:pt>
                <c:pt idx="62292" formatCode="m/d/yy\ h:mm;@">
                  <c:v>44229.177083333336</c:v>
                </c:pt>
                <c:pt idx="62293" formatCode="m/d/yy\ h:mm;@">
                  <c:v>44229.197916666664</c:v>
                </c:pt>
                <c:pt idx="62294" formatCode="m/d/yy\ h:mm;@">
                  <c:v>44229.21875</c:v>
                </c:pt>
                <c:pt idx="62295" formatCode="m/d/yy\ h:mm;@">
                  <c:v>44229.239583333336</c:v>
                </c:pt>
                <c:pt idx="62296" formatCode="m/d/yy\ h:mm;@">
                  <c:v>44229.260416666664</c:v>
                </c:pt>
                <c:pt idx="62297" formatCode="m/d/yy\ h:mm;@">
                  <c:v>44229.28125</c:v>
                </c:pt>
                <c:pt idx="62298" formatCode="m/d/yy\ h:mm;@">
                  <c:v>44229.302083333336</c:v>
                </c:pt>
                <c:pt idx="62299" formatCode="m/d/yy\ h:mm;@">
                  <c:v>44229.322916666664</c:v>
                </c:pt>
                <c:pt idx="62300" formatCode="m/d/yy\ h:mm;@">
                  <c:v>44229.34375</c:v>
                </c:pt>
                <c:pt idx="62301" formatCode="m/d/yy\ h:mm;@">
                  <c:v>44229.364583333336</c:v>
                </c:pt>
                <c:pt idx="62302" formatCode="m/d/yy\ h:mm;@">
                  <c:v>44229.385416666664</c:v>
                </c:pt>
                <c:pt idx="62303" formatCode="m/d/yy\ h:mm;@">
                  <c:v>44229.40625</c:v>
                </c:pt>
                <c:pt idx="62304" formatCode="m/d/yy\ h:mm;@">
                  <c:v>44229.427083333336</c:v>
                </c:pt>
                <c:pt idx="62305" formatCode="m/d/yy\ h:mm;@">
                  <c:v>44229.447916666664</c:v>
                </c:pt>
                <c:pt idx="62306" formatCode="m/d/yy\ h:mm;@">
                  <c:v>44229.46875</c:v>
                </c:pt>
                <c:pt idx="62307" formatCode="m/d/yy\ h:mm;@">
                  <c:v>44229.489583333336</c:v>
                </c:pt>
                <c:pt idx="62308" formatCode="m/d/yy\ h:mm;@">
                  <c:v>44229.510416666664</c:v>
                </c:pt>
                <c:pt idx="62309" formatCode="m/d/yy\ h:mm;@">
                  <c:v>44229.53125</c:v>
                </c:pt>
                <c:pt idx="62310" formatCode="m/d/yy\ h:mm;@">
                  <c:v>44229.552083333336</c:v>
                </c:pt>
                <c:pt idx="62311" formatCode="m/d/yy\ h:mm;@">
                  <c:v>44229.572916666664</c:v>
                </c:pt>
                <c:pt idx="62312" formatCode="m/d/yy\ h:mm;@">
                  <c:v>44229.59375</c:v>
                </c:pt>
                <c:pt idx="62313" formatCode="m/d/yy\ h:mm;@">
                  <c:v>44229.614583333336</c:v>
                </c:pt>
                <c:pt idx="62314" formatCode="m/d/yy\ h:mm;@">
                  <c:v>44229.635416666664</c:v>
                </c:pt>
                <c:pt idx="62315" formatCode="m/d/yy\ h:mm;@">
                  <c:v>44229.65625</c:v>
                </c:pt>
                <c:pt idx="62316" formatCode="m/d/yy\ h:mm;@">
                  <c:v>44229.677083333336</c:v>
                </c:pt>
                <c:pt idx="62317" formatCode="m/d/yy\ h:mm;@">
                  <c:v>44229.697916666664</c:v>
                </c:pt>
                <c:pt idx="62318" formatCode="m/d/yy\ h:mm;@">
                  <c:v>44229.71875</c:v>
                </c:pt>
                <c:pt idx="62319" formatCode="m/d/yy\ h:mm;@">
                  <c:v>44229.739583333336</c:v>
                </c:pt>
                <c:pt idx="62320" formatCode="m/d/yy\ h:mm;@">
                  <c:v>44229.760416666664</c:v>
                </c:pt>
                <c:pt idx="62321" formatCode="m/d/yy\ h:mm;@">
                  <c:v>44229.78125</c:v>
                </c:pt>
                <c:pt idx="62322" formatCode="m/d/yy\ h:mm;@">
                  <c:v>44229.802083333336</c:v>
                </c:pt>
                <c:pt idx="62323" formatCode="m/d/yy\ h:mm;@">
                  <c:v>44229.822916666664</c:v>
                </c:pt>
                <c:pt idx="62324" formatCode="m/d/yy\ h:mm;@">
                  <c:v>44229.84375</c:v>
                </c:pt>
                <c:pt idx="62325" formatCode="m/d/yy\ h:mm;@">
                  <c:v>44229.864583333336</c:v>
                </c:pt>
                <c:pt idx="62326" formatCode="m/d/yy\ h:mm;@">
                  <c:v>44229.885416666664</c:v>
                </c:pt>
                <c:pt idx="62327" formatCode="m/d/yy\ h:mm;@">
                  <c:v>44229.90625</c:v>
                </c:pt>
                <c:pt idx="62328" formatCode="m/d/yy\ h:mm;@">
                  <c:v>44229.927083333336</c:v>
                </c:pt>
                <c:pt idx="62329" formatCode="m/d/yy\ h:mm;@">
                  <c:v>44229.947916666664</c:v>
                </c:pt>
                <c:pt idx="62330" formatCode="m/d/yy\ h:mm;@">
                  <c:v>44229.96875</c:v>
                </c:pt>
                <c:pt idx="62331" formatCode="m/d/yy\ h:mm;@">
                  <c:v>44229.989583333336</c:v>
                </c:pt>
                <c:pt idx="62332" formatCode="m/d/yy\ h:mm;@">
                  <c:v>44230.010416666664</c:v>
                </c:pt>
                <c:pt idx="62333" formatCode="m/d/yy\ h:mm;@">
                  <c:v>44230.03125</c:v>
                </c:pt>
                <c:pt idx="62334" formatCode="m/d/yy\ h:mm;@">
                  <c:v>44230.052083333336</c:v>
                </c:pt>
                <c:pt idx="62335" formatCode="m/d/yy\ h:mm;@">
                  <c:v>44230.072916666664</c:v>
                </c:pt>
                <c:pt idx="62336" formatCode="m/d/yy\ h:mm;@">
                  <c:v>44230.09375</c:v>
                </c:pt>
                <c:pt idx="62337" formatCode="m/d/yy\ h:mm;@">
                  <c:v>44230.114583333336</c:v>
                </c:pt>
                <c:pt idx="62338" formatCode="m/d/yy\ h:mm;@">
                  <c:v>44230.135416666664</c:v>
                </c:pt>
                <c:pt idx="62339" formatCode="m/d/yy\ h:mm;@">
                  <c:v>44230.15625</c:v>
                </c:pt>
                <c:pt idx="62340" formatCode="m/d/yy\ h:mm;@">
                  <c:v>44230.177083333336</c:v>
                </c:pt>
                <c:pt idx="62341" formatCode="m/d/yy\ h:mm;@">
                  <c:v>44230.197916666664</c:v>
                </c:pt>
                <c:pt idx="62342" formatCode="m/d/yy\ h:mm;@">
                  <c:v>44230.21875</c:v>
                </c:pt>
                <c:pt idx="62343" formatCode="m/d/yy\ h:mm;@">
                  <c:v>44230.239583333336</c:v>
                </c:pt>
                <c:pt idx="62344" formatCode="m/d/yy\ h:mm;@">
                  <c:v>44230.260416666664</c:v>
                </c:pt>
                <c:pt idx="62345" formatCode="m/d/yy\ h:mm;@">
                  <c:v>44230.28125</c:v>
                </c:pt>
                <c:pt idx="62346" formatCode="m/d/yy\ h:mm;@">
                  <c:v>44230.302083333336</c:v>
                </c:pt>
                <c:pt idx="62347" formatCode="m/d/yy\ h:mm;@">
                  <c:v>44230.322916666664</c:v>
                </c:pt>
                <c:pt idx="62348" formatCode="m/d/yy\ h:mm;@">
                  <c:v>44230.34375</c:v>
                </c:pt>
                <c:pt idx="62349" formatCode="m/d/yy\ h:mm;@">
                  <c:v>44230.364583333336</c:v>
                </c:pt>
                <c:pt idx="62350" formatCode="m/d/yy\ h:mm;@">
                  <c:v>44230.385416666664</c:v>
                </c:pt>
                <c:pt idx="62351" formatCode="m/d/yy\ h:mm;@">
                  <c:v>44230.40625</c:v>
                </c:pt>
                <c:pt idx="62352" formatCode="m/d/yy\ h:mm;@">
                  <c:v>44230.427083333336</c:v>
                </c:pt>
                <c:pt idx="62353" formatCode="m/d/yy\ h:mm;@">
                  <c:v>44230.447916666664</c:v>
                </c:pt>
                <c:pt idx="62354" formatCode="m/d/yy\ h:mm;@">
                  <c:v>44230.46875</c:v>
                </c:pt>
                <c:pt idx="62355" formatCode="m/d/yy\ h:mm;@">
                  <c:v>44230.489583333336</c:v>
                </c:pt>
                <c:pt idx="62356" formatCode="m/d/yy\ h:mm;@">
                  <c:v>44230.510416666664</c:v>
                </c:pt>
                <c:pt idx="62357" formatCode="m/d/yy\ h:mm;@">
                  <c:v>44230.53125</c:v>
                </c:pt>
                <c:pt idx="62358" formatCode="m/d/yy\ h:mm;@">
                  <c:v>44230.552083333336</c:v>
                </c:pt>
                <c:pt idx="62359" formatCode="m/d/yy\ h:mm;@">
                  <c:v>44230.572916666664</c:v>
                </c:pt>
                <c:pt idx="62360" formatCode="m/d/yy\ h:mm;@">
                  <c:v>44230.59375</c:v>
                </c:pt>
                <c:pt idx="62361" formatCode="m/d/yy\ h:mm;@">
                  <c:v>44230.614583333336</c:v>
                </c:pt>
                <c:pt idx="62362" formatCode="m/d/yy\ h:mm;@">
                  <c:v>44230.635416666664</c:v>
                </c:pt>
                <c:pt idx="62363" formatCode="m/d/yy\ h:mm;@">
                  <c:v>44230.65625</c:v>
                </c:pt>
                <c:pt idx="62364" formatCode="m/d/yy\ h:mm;@">
                  <c:v>44230.677083333336</c:v>
                </c:pt>
                <c:pt idx="62365" formatCode="m/d/yy\ h:mm;@">
                  <c:v>44230.697916666664</c:v>
                </c:pt>
                <c:pt idx="62366" formatCode="m/d/yy\ h:mm;@">
                  <c:v>44230.71875</c:v>
                </c:pt>
                <c:pt idx="62367" formatCode="m/d/yy\ h:mm;@">
                  <c:v>44230.739583333336</c:v>
                </c:pt>
                <c:pt idx="62368" formatCode="m/d/yy\ h:mm;@">
                  <c:v>44230.760416666664</c:v>
                </c:pt>
                <c:pt idx="62369" formatCode="m/d/yy\ h:mm;@">
                  <c:v>44230.78125</c:v>
                </c:pt>
                <c:pt idx="62370" formatCode="m/d/yy\ h:mm;@">
                  <c:v>44230.802083333336</c:v>
                </c:pt>
                <c:pt idx="62371" formatCode="m/d/yy\ h:mm;@">
                  <c:v>44230.822916666664</c:v>
                </c:pt>
                <c:pt idx="62372" formatCode="m/d/yy\ h:mm;@">
                  <c:v>44230.84375</c:v>
                </c:pt>
                <c:pt idx="62373" formatCode="m/d/yy\ h:mm;@">
                  <c:v>44230.864583333336</c:v>
                </c:pt>
                <c:pt idx="62374" formatCode="m/d/yy\ h:mm;@">
                  <c:v>44230.885416666664</c:v>
                </c:pt>
                <c:pt idx="62375" formatCode="m/d/yy\ h:mm;@">
                  <c:v>44230.90625</c:v>
                </c:pt>
                <c:pt idx="62376" formatCode="m/d/yy\ h:mm;@">
                  <c:v>44230.927083333336</c:v>
                </c:pt>
                <c:pt idx="62377" formatCode="m/d/yy\ h:mm;@">
                  <c:v>44230.947916666664</c:v>
                </c:pt>
                <c:pt idx="62378" formatCode="m/d/yy\ h:mm;@">
                  <c:v>44230.96875</c:v>
                </c:pt>
                <c:pt idx="62379" formatCode="m/d/yy\ h:mm;@">
                  <c:v>44230.989583333336</c:v>
                </c:pt>
                <c:pt idx="62380" formatCode="m/d/yy\ h:mm;@">
                  <c:v>44231.010416666664</c:v>
                </c:pt>
                <c:pt idx="62381" formatCode="m/d/yy\ h:mm;@">
                  <c:v>44231.03125</c:v>
                </c:pt>
                <c:pt idx="62382" formatCode="m/d/yy\ h:mm;@">
                  <c:v>44231.052083333336</c:v>
                </c:pt>
                <c:pt idx="62383" formatCode="m/d/yy\ h:mm;@">
                  <c:v>44231.072916666664</c:v>
                </c:pt>
                <c:pt idx="62384" formatCode="m/d/yy\ h:mm;@">
                  <c:v>44231.09375</c:v>
                </c:pt>
                <c:pt idx="62385" formatCode="m/d/yy\ h:mm;@">
                  <c:v>44231.114583333336</c:v>
                </c:pt>
                <c:pt idx="62386" formatCode="m/d/yy\ h:mm;@">
                  <c:v>44231.135416666664</c:v>
                </c:pt>
                <c:pt idx="62387" formatCode="m/d/yy\ h:mm;@">
                  <c:v>44231.15625</c:v>
                </c:pt>
                <c:pt idx="62388" formatCode="m/d/yy\ h:mm;@">
                  <c:v>44231.177083333336</c:v>
                </c:pt>
                <c:pt idx="62389" formatCode="m/d/yy\ h:mm;@">
                  <c:v>44231.197916666664</c:v>
                </c:pt>
                <c:pt idx="62390" formatCode="m/d/yy\ h:mm;@">
                  <c:v>44231.21875</c:v>
                </c:pt>
                <c:pt idx="62391" formatCode="m/d/yy\ h:mm;@">
                  <c:v>44231.239583333336</c:v>
                </c:pt>
                <c:pt idx="62392" formatCode="m/d/yy\ h:mm;@">
                  <c:v>44231.260416666664</c:v>
                </c:pt>
                <c:pt idx="62393" formatCode="m/d/yy\ h:mm;@">
                  <c:v>44231.28125</c:v>
                </c:pt>
                <c:pt idx="62394" formatCode="m/d/yy\ h:mm;@">
                  <c:v>44231.302083333336</c:v>
                </c:pt>
                <c:pt idx="62395" formatCode="m/d/yy\ h:mm;@">
                  <c:v>44231.322916666664</c:v>
                </c:pt>
                <c:pt idx="62396" formatCode="m/d/yy\ h:mm;@">
                  <c:v>44231.34375</c:v>
                </c:pt>
                <c:pt idx="62397" formatCode="m/d/yy\ h:mm;@">
                  <c:v>44231.364583333336</c:v>
                </c:pt>
                <c:pt idx="62398" formatCode="m/d/yy\ h:mm;@">
                  <c:v>44231.385416666664</c:v>
                </c:pt>
                <c:pt idx="62399" formatCode="m/d/yy\ h:mm;@">
                  <c:v>44231.40625</c:v>
                </c:pt>
                <c:pt idx="62400" formatCode="m/d/yy\ h:mm;@">
                  <c:v>44231.427083333336</c:v>
                </c:pt>
                <c:pt idx="62401" formatCode="m/d/yy\ h:mm;@">
                  <c:v>44231.447916666664</c:v>
                </c:pt>
                <c:pt idx="62402" formatCode="m/d/yy\ h:mm;@">
                  <c:v>44231.46875</c:v>
                </c:pt>
                <c:pt idx="62403" formatCode="m/d/yy\ h:mm;@">
                  <c:v>44231.489583333336</c:v>
                </c:pt>
                <c:pt idx="62404" formatCode="m/d/yy\ h:mm;@">
                  <c:v>44231.510416666664</c:v>
                </c:pt>
                <c:pt idx="62405" formatCode="m/d/yy\ h:mm;@">
                  <c:v>44231.53125</c:v>
                </c:pt>
                <c:pt idx="62406" formatCode="m/d/yy\ h:mm;@">
                  <c:v>44231.552083333336</c:v>
                </c:pt>
                <c:pt idx="62407" formatCode="m/d/yy\ h:mm;@">
                  <c:v>44231.572916666664</c:v>
                </c:pt>
                <c:pt idx="62408" formatCode="m/d/yy\ h:mm;@">
                  <c:v>44231.59375</c:v>
                </c:pt>
                <c:pt idx="62409" formatCode="m/d/yy\ h:mm;@">
                  <c:v>44231.614583333336</c:v>
                </c:pt>
                <c:pt idx="62410" formatCode="m/d/yy\ h:mm;@">
                  <c:v>44231.635416666664</c:v>
                </c:pt>
                <c:pt idx="62411" formatCode="m/d/yy\ h:mm;@">
                  <c:v>44231.65625</c:v>
                </c:pt>
                <c:pt idx="62412" formatCode="m/d/yy\ h:mm;@">
                  <c:v>44231.677083333336</c:v>
                </c:pt>
                <c:pt idx="62413" formatCode="m/d/yy\ h:mm;@">
                  <c:v>44231.697916666664</c:v>
                </c:pt>
                <c:pt idx="62414" formatCode="m/d/yy\ h:mm;@">
                  <c:v>44231.71875</c:v>
                </c:pt>
                <c:pt idx="62415" formatCode="m/d/yy\ h:mm;@">
                  <c:v>44231.739583333336</c:v>
                </c:pt>
                <c:pt idx="62416" formatCode="m/d/yy\ h:mm;@">
                  <c:v>44231.760416666664</c:v>
                </c:pt>
                <c:pt idx="62417" formatCode="m/d/yy\ h:mm;@">
                  <c:v>44231.78125</c:v>
                </c:pt>
                <c:pt idx="62418" formatCode="m/d/yy\ h:mm;@">
                  <c:v>44231.802083333336</c:v>
                </c:pt>
                <c:pt idx="62419" formatCode="m/d/yy\ h:mm;@">
                  <c:v>44231.822916666664</c:v>
                </c:pt>
                <c:pt idx="62420" formatCode="m/d/yy\ h:mm;@">
                  <c:v>44231.84375</c:v>
                </c:pt>
                <c:pt idx="62421" formatCode="m/d/yy\ h:mm;@">
                  <c:v>44231.864583333336</c:v>
                </c:pt>
                <c:pt idx="62422" formatCode="m/d/yy\ h:mm;@">
                  <c:v>44231.885416666664</c:v>
                </c:pt>
                <c:pt idx="62423" formatCode="m/d/yy\ h:mm;@">
                  <c:v>44231.90625</c:v>
                </c:pt>
                <c:pt idx="62424" formatCode="m/d/yy\ h:mm;@">
                  <c:v>44231.927083333336</c:v>
                </c:pt>
                <c:pt idx="62425" formatCode="m/d/yy\ h:mm;@">
                  <c:v>44231.947916666664</c:v>
                </c:pt>
                <c:pt idx="62426" formatCode="m/d/yy\ h:mm;@">
                  <c:v>44231.96875</c:v>
                </c:pt>
                <c:pt idx="62427" formatCode="m/d/yy\ h:mm;@">
                  <c:v>44231.989583333336</c:v>
                </c:pt>
                <c:pt idx="62428" formatCode="m/d/yy\ h:mm;@">
                  <c:v>44232.010416666664</c:v>
                </c:pt>
                <c:pt idx="62429" formatCode="m/d/yy\ h:mm;@">
                  <c:v>44232.03125</c:v>
                </c:pt>
                <c:pt idx="62430" formatCode="m/d/yy\ h:mm;@">
                  <c:v>44232.052083333336</c:v>
                </c:pt>
                <c:pt idx="62431" formatCode="m/d/yy\ h:mm;@">
                  <c:v>44232.072916666664</c:v>
                </c:pt>
                <c:pt idx="62432" formatCode="m/d/yy\ h:mm;@">
                  <c:v>44232.09375</c:v>
                </c:pt>
                <c:pt idx="62433" formatCode="m/d/yy\ h:mm;@">
                  <c:v>44232.114583333336</c:v>
                </c:pt>
                <c:pt idx="62434" formatCode="m/d/yy\ h:mm;@">
                  <c:v>44232.135416666664</c:v>
                </c:pt>
                <c:pt idx="62435" formatCode="m/d/yy\ h:mm;@">
                  <c:v>44232.15625</c:v>
                </c:pt>
                <c:pt idx="62436" formatCode="m/d/yy\ h:mm;@">
                  <c:v>44232.177083333336</c:v>
                </c:pt>
                <c:pt idx="62437" formatCode="m/d/yy\ h:mm;@">
                  <c:v>44232.197916666664</c:v>
                </c:pt>
                <c:pt idx="62438" formatCode="m/d/yy\ h:mm;@">
                  <c:v>44232.21875</c:v>
                </c:pt>
                <c:pt idx="62439" formatCode="m/d/yy\ h:mm;@">
                  <c:v>44232.239583333336</c:v>
                </c:pt>
                <c:pt idx="62440" formatCode="m/d/yy\ h:mm;@">
                  <c:v>44232.260416666664</c:v>
                </c:pt>
                <c:pt idx="62441" formatCode="m/d/yy\ h:mm;@">
                  <c:v>44232.28125</c:v>
                </c:pt>
                <c:pt idx="62442" formatCode="m/d/yy\ h:mm;@">
                  <c:v>44232.302083333336</c:v>
                </c:pt>
                <c:pt idx="62443" formatCode="m/d/yy\ h:mm;@">
                  <c:v>44232.322916666664</c:v>
                </c:pt>
                <c:pt idx="62444" formatCode="m/d/yy\ h:mm;@">
                  <c:v>44232.34375</c:v>
                </c:pt>
                <c:pt idx="62445" formatCode="m/d/yy\ h:mm;@">
                  <c:v>44232.364583333336</c:v>
                </c:pt>
                <c:pt idx="62446" formatCode="m/d/yy\ h:mm;@">
                  <c:v>44232.385416666664</c:v>
                </c:pt>
                <c:pt idx="62447" formatCode="m/d/yy\ h:mm;@">
                  <c:v>44232.40625</c:v>
                </c:pt>
                <c:pt idx="62448" formatCode="m/d/yy\ h:mm;@">
                  <c:v>44232.427083333336</c:v>
                </c:pt>
                <c:pt idx="62449" formatCode="m/d/yy\ h:mm;@">
                  <c:v>44232.447916666664</c:v>
                </c:pt>
                <c:pt idx="62450" formatCode="m/d/yy\ h:mm;@">
                  <c:v>44232.46875</c:v>
                </c:pt>
                <c:pt idx="62451" formatCode="m/d/yy\ h:mm;@">
                  <c:v>44232.489583333336</c:v>
                </c:pt>
                <c:pt idx="62452" formatCode="m/d/yy\ h:mm;@">
                  <c:v>44232.510416666664</c:v>
                </c:pt>
                <c:pt idx="62453" formatCode="m/d/yy\ h:mm;@">
                  <c:v>44232.53125</c:v>
                </c:pt>
                <c:pt idx="62454" formatCode="m/d/yy\ h:mm;@">
                  <c:v>44232.552083333336</c:v>
                </c:pt>
                <c:pt idx="62455" formatCode="m/d/yy\ h:mm;@">
                  <c:v>44232.572916666664</c:v>
                </c:pt>
                <c:pt idx="62456" formatCode="m/d/yy\ h:mm;@">
                  <c:v>44232.59375</c:v>
                </c:pt>
                <c:pt idx="62457" formatCode="m/d/yy\ h:mm;@">
                  <c:v>44232.614583333336</c:v>
                </c:pt>
                <c:pt idx="62458" formatCode="m/d/yy\ h:mm;@">
                  <c:v>44232.635416666664</c:v>
                </c:pt>
                <c:pt idx="62459" formatCode="m/d/yy\ h:mm;@">
                  <c:v>44232.65625</c:v>
                </c:pt>
                <c:pt idx="62460" formatCode="m/d/yy\ h:mm;@">
                  <c:v>44232.677083333336</c:v>
                </c:pt>
                <c:pt idx="62461" formatCode="m/d/yy\ h:mm;@">
                  <c:v>44232.697916666664</c:v>
                </c:pt>
                <c:pt idx="62462" formatCode="m/d/yy\ h:mm;@">
                  <c:v>44232.71875</c:v>
                </c:pt>
                <c:pt idx="62463" formatCode="m/d/yy\ h:mm;@">
                  <c:v>44232.739583333336</c:v>
                </c:pt>
                <c:pt idx="62464" formatCode="m/d/yy\ h:mm;@">
                  <c:v>44232.760416666664</c:v>
                </c:pt>
                <c:pt idx="62465" formatCode="m/d/yy\ h:mm;@">
                  <c:v>44232.78125</c:v>
                </c:pt>
                <c:pt idx="62466" formatCode="m/d/yy\ h:mm;@">
                  <c:v>44232.802083333336</c:v>
                </c:pt>
                <c:pt idx="62467" formatCode="m/d/yy\ h:mm;@">
                  <c:v>44232.822916666664</c:v>
                </c:pt>
                <c:pt idx="62468" formatCode="m/d/yy\ h:mm;@">
                  <c:v>44232.84375</c:v>
                </c:pt>
                <c:pt idx="62469" formatCode="m/d/yy\ h:mm;@">
                  <c:v>44232.864583333336</c:v>
                </c:pt>
                <c:pt idx="62470" formatCode="m/d/yy\ h:mm;@">
                  <c:v>44232.885416666664</c:v>
                </c:pt>
                <c:pt idx="62471" formatCode="m/d/yy\ h:mm;@">
                  <c:v>44232.90625</c:v>
                </c:pt>
                <c:pt idx="62472" formatCode="m/d/yy\ h:mm;@">
                  <c:v>44232.927083333336</c:v>
                </c:pt>
                <c:pt idx="62473" formatCode="m/d/yy\ h:mm;@">
                  <c:v>44232.947916666664</c:v>
                </c:pt>
                <c:pt idx="62474" formatCode="m/d/yy\ h:mm;@">
                  <c:v>44232.96875</c:v>
                </c:pt>
                <c:pt idx="62475" formatCode="m/d/yy\ h:mm;@">
                  <c:v>44232.989583333336</c:v>
                </c:pt>
                <c:pt idx="62476" formatCode="m/d/yy\ h:mm;@">
                  <c:v>44233.010416666664</c:v>
                </c:pt>
                <c:pt idx="62477" formatCode="m/d/yy\ h:mm;@">
                  <c:v>44233.03125</c:v>
                </c:pt>
                <c:pt idx="62478" formatCode="m/d/yy\ h:mm;@">
                  <c:v>44233.052083333336</c:v>
                </c:pt>
                <c:pt idx="62479" formatCode="m/d/yy\ h:mm;@">
                  <c:v>44233.072916666664</c:v>
                </c:pt>
                <c:pt idx="62480" formatCode="m/d/yy\ h:mm;@">
                  <c:v>44233.09375</c:v>
                </c:pt>
                <c:pt idx="62481" formatCode="m/d/yy\ h:mm;@">
                  <c:v>44233.114583333336</c:v>
                </c:pt>
                <c:pt idx="62482" formatCode="m/d/yy\ h:mm;@">
                  <c:v>44233.135416666664</c:v>
                </c:pt>
                <c:pt idx="62483" formatCode="m/d/yy\ h:mm;@">
                  <c:v>44233.15625</c:v>
                </c:pt>
                <c:pt idx="62484" formatCode="m/d/yy\ h:mm;@">
                  <c:v>44233.177083333336</c:v>
                </c:pt>
                <c:pt idx="62485" formatCode="m/d/yy\ h:mm;@">
                  <c:v>44233.197916666664</c:v>
                </c:pt>
                <c:pt idx="62486" formatCode="m/d/yy\ h:mm;@">
                  <c:v>44233.21875</c:v>
                </c:pt>
                <c:pt idx="62487" formatCode="m/d/yy\ h:mm;@">
                  <c:v>44233.239583333336</c:v>
                </c:pt>
                <c:pt idx="62488" formatCode="m/d/yy\ h:mm;@">
                  <c:v>44233.260416666664</c:v>
                </c:pt>
                <c:pt idx="62489" formatCode="m/d/yy\ h:mm;@">
                  <c:v>44233.28125</c:v>
                </c:pt>
                <c:pt idx="62490" formatCode="m/d/yy\ h:mm;@">
                  <c:v>44233.302083333336</c:v>
                </c:pt>
                <c:pt idx="62491" formatCode="m/d/yy\ h:mm;@">
                  <c:v>44233.322916666664</c:v>
                </c:pt>
                <c:pt idx="62492" formatCode="m/d/yy\ h:mm;@">
                  <c:v>44233.34375</c:v>
                </c:pt>
                <c:pt idx="62493" formatCode="m/d/yy\ h:mm;@">
                  <c:v>44233.364583333336</c:v>
                </c:pt>
                <c:pt idx="62494" formatCode="m/d/yy\ h:mm;@">
                  <c:v>44233.385416666664</c:v>
                </c:pt>
                <c:pt idx="62495" formatCode="m/d/yy\ h:mm;@">
                  <c:v>44233.40625</c:v>
                </c:pt>
                <c:pt idx="62496" formatCode="m/d/yy\ h:mm;@">
                  <c:v>44233.427083333336</c:v>
                </c:pt>
                <c:pt idx="62497" formatCode="m/d/yy\ h:mm;@">
                  <c:v>44233.447916666664</c:v>
                </c:pt>
                <c:pt idx="62498" formatCode="m/d/yy\ h:mm;@">
                  <c:v>44233.46875</c:v>
                </c:pt>
                <c:pt idx="62499" formatCode="m/d/yy\ h:mm;@">
                  <c:v>44233.489583333336</c:v>
                </c:pt>
                <c:pt idx="62500" formatCode="m/d/yy\ h:mm;@">
                  <c:v>44233.510416666664</c:v>
                </c:pt>
                <c:pt idx="62501" formatCode="m/d/yy\ h:mm;@">
                  <c:v>44233.53125</c:v>
                </c:pt>
                <c:pt idx="62502" formatCode="m/d/yy\ h:mm;@">
                  <c:v>44233.552083333336</c:v>
                </c:pt>
                <c:pt idx="62503" formatCode="m/d/yy\ h:mm;@">
                  <c:v>44233.572916666664</c:v>
                </c:pt>
                <c:pt idx="62504" formatCode="m/d/yy\ h:mm;@">
                  <c:v>44233.59375</c:v>
                </c:pt>
                <c:pt idx="62505" formatCode="m/d/yy\ h:mm;@">
                  <c:v>44233.614583333336</c:v>
                </c:pt>
                <c:pt idx="62506" formatCode="m/d/yy\ h:mm;@">
                  <c:v>44233.635416666664</c:v>
                </c:pt>
                <c:pt idx="62507" formatCode="m/d/yy\ h:mm;@">
                  <c:v>44233.65625</c:v>
                </c:pt>
                <c:pt idx="62508" formatCode="m/d/yy\ h:mm;@">
                  <c:v>44233.677083333336</c:v>
                </c:pt>
                <c:pt idx="62509" formatCode="m/d/yy\ h:mm;@">
                  <c:v>44233.697916666664</c:v>
                </c:pt>
                <c:pt idx="62510" formatCode="m/d/yy\ h:mm;@">
                  <c:v>44233.71875</c:v>
                </c:pt>
                <c:pt idx="62511" formatCode="m/d/yy\ h:mm;@">
                  <c:v>44233.739583333336</c:v>
                </c:pt>
                <c:pt idx="62512" formatCode="m/d/yy\ h:mm;@">
                  <c:v>44233.760416666664</c:v>
                </c:pt>
                <c:pt idx="62513" formatCode="m/d/yy\ h:mm;@">
                  <c:v>44233.78125</c:v>
                </c:pt>
                <c:pt idx="62514" formatCode="m/d/yy\ h:mm;@">
                  <c:v>44233.802083333336</c:v>
                </c:pt>
                <c:pt idx="62515" formatCode="m/d/yy\ h:mm;@">
                  <c:v>44233.822916666664</c:v>
                </c:pt>
                <c:pt idx="62516" formatCode="m/d/yy\ h:mm;@">
                  <c:v>44233.84375</c:v>
                </c:pt>
                <c:pt idx="62517" formatCode="m/d/yy\ h:mm;@">
                  <c:v>44233.864583333336</c:v>
                </c:pt>
                <c:pt idx="62518" formatCode="m/d/yy\ h:mm;@">
                  <c:v>44233.885416666664</c:v>
                </c:pt>
                <c:pt idx="62519" formatCode="m/d/yy\ h:mm;@">
                  <c:v>44233.90625</c:v>
                </c:pt>
                <c:pt idx="62520" formatCode="m/d/yy\ h:mm;@">
                  <c:v>44233.927083333336</c:v>
                </c:pt>
                <c:pt idx="62521" formatCode="m/d/yy\ h:mm;@">
                  <c:v>44233.947916666664</c:v>
                </c:pt>
                <c:pt idx="62522" formatCode="m/d/yy\ h:mm;@">
                  <c:v>44233.96875</c:v>
                </c:pt>
                <c:pt idx="62523" formatCode="m/d/yy\ h:mm;@">
                  <c:v>44233.989583333336</c:v>
                </c:pt>
                <c:pt idx="62524" formatCode="m/d/yy\ h:mm;@">
                  <c:v>44234.010416666664</c:v>
                </c:pt>
                <c:pt idx="62525" formatCode="m/d/yy\ h:mm;@">
                  <c:v>44234.03125</c:v>
                </c:pt>
                <c:pt idx="62526" formatCode="m/d/yy\ h:mm;@">
                  <c:v>44234.052083333336</c:v>
                </c:pt>
                <c:pt idx="62527" formatCode="m/d/yy\ h:mm;@">
                  <c:v>44234.072916666664</c:v>
                </c:pt>
                <c:pt idx="62528" formatCode="m/d/yy\ h:mm;@">
                  <c:v>44234.09375</c:v>
                </c:pt>
                <c:pt idx="62529" formatCode="m/d/yy\ h:mm;@">
                  <c:v>44234.114583333336</c:v>
                </c:pt>
                <c:pt idx="62530" formatCode="m/d/yy\ h:mm;@">
                  <c:v>44234.135416666664</c:v>
                </c:pt>
                <c:pt idx="62531" formatCode="m/d/yy\ h:mm;@">
                  <c:v>44234.15625</c:v>
                </c:pt>
                <c:pt idx="62532" formatCode="m/d/yy\ h:mm;@">
                  <c:v>44234.177083333336</c:v>
                </c:pt>
                <c:pt idx="62533" formatCode="m/d/yy\ h:mm;@">
                  <c:v>44234.197916666664</c:v>
                </c:pt>
                <c:pt idx="62534" formatCode="m/d/yy\ h:mm;@">
                  <c:v>44234.21875</c:v>
                </c:pt>
                <c:pt idx="62535" formatCode="m/d/yy\ h:mm;@">
                  <c:v>44234.239583333336</c:v>
                </c:pt>
                <c:pt idx="62536" formatCode="m/d/yy\ h:mm;@">
                  <c:v>44234.260416666664</c:v>
                </c:pt>
                <c:pt idx="62537" formatCode="m/d/yy\ h:mm;@">
                  <c:v>44234.28125</c:v>
                </c:pt>
                <c:pt idx="62538" formatCode="m/d/yy\ h:mm;@">
                  <c:v>44234.302083333336</c:v>
                </c:pt>
                <c:pt idx="62539" formatCode="m/d/yy\ h:mm;@">
                  <c:v>44234.322916666664</c:v>
                </c:pt>
                <c:pt idx="62540" formatCode="m/d/yy\ h:mm;@">
                  <c:v>44234.34375</c:v>
                </c:pt>
                <c:pt idx="62541" formatCode="m/d/yy\ h:mm;@">
                  <c:v>44234.364583333336</c:v>
                </c:pt>
                <c:pt idx="62542" formatCode="m/d/yy\ h:mm;@">
                  <c:v>44234.385416666664</c:v>
                </c:pt>
                <c:pt idx="62543" formatCode="m/d/yy\ h:mm;@">
                  <c:v>44234.40625</c:v>
                </c:pt>
                <c:pt idx="62544" formatCode="m/d/yy\ h:mm;@">
                  <c:v>44234.427083333336</c:v>
                </c:pt>
                <c:pt idx="62545" formatCode="m/d/yy\ h:mm;@">
                  <c:v>44234.447916666664</c:v>
                </c:pt>
                <c:pt idx="62546" formatCode="m/d/yy\ h:mm;@">
                  <c:v>44234.46875</c:v>
                </c:pt>
                <c:pt idx="62547" formatCode="m/d/yy\ h:mm;@">
                  <c:v>44234.489583333336</c:v>
                </c:pt>
                <c:pt idx="62548" formatCode="m/d/yy\ h:mm;@">
                  <c:v>44234.510416666664</c:v>
                </c:pt>
                <c:pt idx="62549" formatCode="m/d/yy\ h:mm;@">
                  <c:v>44234.53125</c:v>
                </c:pt>
                <c:pt idx="62550" formatCode="m/d/yy\ h:mm;@">
                  <c:v>44234.552083333336</c:v>
                </c:pt>
                <c:pt idx="62551" formatCode="m/d/yy\ h:mm;@">
                  <c:v>44234.572916666664</c:v>
                </c:pt>
                <c:pt idx="62552" formatCode="m/d/yy\ h:mm;@">
                  <c:v>44234.59375</c:v>
                </c:pt>
                <c:pt idx="62553" formatCode="m/d/yy\ h:mm;@">
                  <c:v>44234.614583333336</c:v>
                </c:pt>
                <c:pt idx="62554" formatCode="m/d/yy\ h:mm;@">
                  <c:v>44234.635416666664</c:v>
                </c:pt>
                <c:pt idx="62555" formatCode="m/d/yy\ h:mm;@">
                  <c:v>44234.65625</c:v>
                </c:pt>
                <c:pt idx="62556" formatCode="m/d/yy\ h:mm;@">
                  <c:v>44234.677083333336</c:v>
                </c:pt>
                <c:pt idx="62557" formatCode="m/d/yy\ h:mm;@">
                  <c:v>44234.697916666664</c:v>
                </c:pt>
                <c:pt idx="62558" formatCode="m/d/yy\ h:mm;@">
                  <c:v>44234.71875</c:v>
                </c:pt>
                <c:pt idx="62559" formatCode="m/d/yy\ h:mm;@">
                  <c:v>44234.739583333336</c:v>
                </c:pt>
                <c:pt idx="62560" formatCode="m/d/yy\ h:mm;@">
                  <c:v>44234.760416666664</c:v>
                </c:pt>
                <c:pt idx="62561" formatCode="m/d/yy\ h:mm;@">
                  <c:v>44234.78125</c:v>
                </c:pt>
                <c:pt idx="62562" formatCode="m/d/yy\ h:mm;@">
                  <c:v>44234.802083333336</c:v>
                </c:pt>
                <c:pt idx="62563" formatCode="m/d/yy\ h:mm;@">
                  <c:v>44234.822916666664</c:v>
                </c:pt>
                <c:pt idx="62564" formatCode="m/d/yy\ h:mm;@">
                  <c:v>44234.84375</c:v>
                </c:pt>
                <c:pt idx="62565" formatCode="m/d/yy\ h:mm;@">
                  <c:v>44234.864583333336</c:v>
                </c:pt>
                <c:pt idx="62566" formatCode="m/d/yy\ h:mm;@">
                  <c:v>44234.885416666664</c:v>
                </c:pt>
                <c:pt idx="62567" formatCode="m/d/yy\ h:mm;@">
                  <c:v>44234.90625</c:v>
                </c:pt>
                <c:pt idx="62568" formatCode="m/d/yy\ h:mm;@">
                  <c:v>44234.927083333336</c:v>
                </c:pt>
                <c:pt idx="62569" formatCode="m/d/yy\ h:mm;@">
                  <c:v>44234.947916666664</c:v>
                </c:pt>
                <c:pt idx="62570" formatCode="m/d/yy\ h:mm;@">
                  <c:v>44234.96875</c:v>
                </c:pt>
                <c:pt idx="62571" formatCode="m/d/yy\ h:mm;@">
                  <c:v>44234.989583333336</c:v>
                </c:pt>
                <c:pt idx="62572" formatCode="m/d/yy\ h:mm;@">
                  <c:v>44235.010416666664</c:v>
                </c:pt>
                <c:pt idx="62573" formatCode="m/d/yy\ h:mm;@">
                  <c:v>44235.03125</c:v>
                </c:pt>
                <c:pt idx="62574" formatCode="m/d/yy\ h:mm;@">
                  <c:v>44235.052083333336</c:v>
                </c:pt>
                <c:pt idx="62575" formatCode="m/d/yy\ h:mm;@">
                  <c:v>44235.072916666664</c:v>
                </c:pt>
                <c:pt idx="62576" formatCode="m/d/yy\ h:mm;@">
                  <c:v>44235.09375</c:v>
                </c:pt>
                <c:pt idx="62577" formatCode="m/d/yy\ h:mm;@">
                  <c:v>44235.114583333336</c:v>
                </c:pt>
                <c:pt idx="62578" formatCode="m/d/yy\ h:mm;@">
                  <c:v>44235.135416666664</c:v>
                </c:pt>
                <c:pt idx="62579" formatCode="m/d/yy\ h:mm;@">
                  <c:v>44235.15625</c:v>
                </c:pt>
                <c:pt idx="62580" formatCode="m/d/yy\ h:mm;@">
                  <c:v>44235.177083333336</c:v>
                </c:pt>
                <c:pt idx="62581" formatCode="m/d/yy\ h:mm;@">
                  <c:v>44235.197916666664</c:v>
                </c:pt>
                <c:pt idx="62582" formatCode="m/d/yy\ h:mm;@">
                  <c:v>44235.21875</c:v>
                </c:pt>
                <c:pt idx="62583" formatCode="m/d/yy\ h:mm;@">
                  <c:v>44235.239583333336</c:v>
                </c:pt>
                <c:pt idx="62584" formatCode="m/d/yy\ h:mm;@">
                  <c:v>44235.260416666664</c:v>
                </c:pt>
                <c:pt idx="62585" formatCode="m/d/yy\ h:mm;@">
                  <c:v>44235.28125</c:v>
                </c:pt>
                <c:pt idx="62586" formatCode="m/d/yy\ h:mm;@">
                  <c:v>44235.302083333336</c:v>
                </c:pt>
                <c:pt idx="62587" formatCode="m/d/yy\ h:mm;@">
                  <c:v>44235.322916666664</c:v>
                </c:pt>
                <c:pt idx="62588" formatCode="m/d/yy\ h:mm;@">
                  <c:v>44235.34375</c:v>
                </c:pt>
                <c:pt idx="62589" formatCode="m/d/yy\ h:mm;@">
                  <c:v>44235.364583333336</c:v>
                </c:pt>
                <c:pt idx="62590" formatCode="m/d/yy\ h:mm;@">
                  <c:v>44235.385416666664</c:v>
                </c:pt>
                <c:pt idx="62591" formatCode="m/d/yy\ h:mm;@">
                  <c:v>44235.40625</c:v>
                </c:pt>
                <c:pt idx="62592" formatCode="m/d/yy\ h:mm;@">
                  <c:v>44235.427083333336</c:v>
                </c:pt>
                <c:pt idx="62593" formatCode="m/d/yy\ h:mm;@">
                  <c:v>44235.447916666664</c:v>
                </c:pt>
                <c:pt idx="62594" formatCode="m/d/yy\ h:mm;@">
                  <c:v>44235.46875</c:v>
                </c:pt>
                <c:pt idx="62595" formatCode="m/d/yy\ h:mm;@">
                  <c:v>44235.489583333336</c:v>
                </c:pt>
                <c:pt idx="62596" formatCode="m/d/yy\ h:mm;@">
                  <c:v>44235.510416666664</c:v>
                </c:pt>
                <c:pt idx="62597" formatCode="m/d/yy\ h:mm;@">
                  <c:v>44235.53125</c:v>
                </c:pt>
                <c:pt idx="62598" formatCode="m/d/yy\ h:mm;@">
                  <c:v>44235.552083333336</c:v>
                </c:pt>
                <c:pt idx="62599" formatCode="m/d/yy\ h:mm;@">
                  <c:v>44235.572916666664</c:v>
                </c:pt>
                <c:pt idx="62600" formatCode="m/d/yy\ h:mm;@">
                  <c:v>44235.59375</c:v>
                </c:pt>
                <c:pt idx="62601" formatCode="m/d/yy\ h:mm;@">
                  <c:v>44235.614583333336</c:v>
                </c:pt>
                <c:pt idx="62602" formatCode="m/d/yy\ h:mm;@">
                  <c:v>44235.635416666664</c:v>
                </c:pt>
                <c:pt idx="62603" formatCode="m/d/yy\ h:mm;@">
                  <c:v>44235.65625</c:v>
                </c:pt>
                <c:pt idx="62604" formatCode="m/d/yy\ h:mm;@">
                  <c:v>44235.677083333336</c:v>
                </c:pt>
                <c:pt idx="62605" formatCode="m/d/yy\ h:mm;@">
                  <c:v>44235.697916666664</c:v>
                </c:pt>
                <c:pt idx="62606" formatCode="m/d/yy\ h:mm;@">
                  <c:v>44235.71875</c:v>
                </c:pt>
                <c:pt idx="62607" formatCode="m/d/yy\ h:mm;@">
                  <c:v>44235.739583333336</c:v>
                </c:pt>
                <c:pt idx="62608" formatCode="m/d/yy\ h:mm;@">
                  <c:v>44235.760416666664</c:v>
                </c:pt>
                <c:pt idx="62609" formatCode="m/d/yy\ h:mm;@">
                  <c:v>44235.78125</c:v>
                </c:pt>
                <c:pt idx="62610" formatCode="m/d/yy\ h:mm;@">
                  <c:v>44235.802083333336</c:v>
                </c:pt>
                <c:pt idx="62611" formatCode="m/d/yy\ h:mm;@">
                  <c:v>44235.822916666664</c:v>
                </c:pt>
                <c:pt idx="62612" formatCode="m/d/yy\ h:mm;@">
                  <c:v>44235.84375</c:v>
                </c:pt>
                <c:pt idx="62613" formatCode="m/d/yy\ h:mm;@">
                  <c:v>44235.864583333336</c:v>
                </c:pt>
                <c:pt idx="62614" formatCode="m/d/yy\ h:mm;@">
                  <c:v>44235.885416666664</c:v>
                </c:pt>
                <c:pt idx="62615" formatCode="m/d/yy\ h:mm;@">
                  <c:v>44235.90625</c:v>
                </c:pt>
                <c:pt idx="62616" formatCode="m/d/yy\ h:mm;@">
                  <c:v>44235.927083333336</c:v>
                </c:pt>
                <c:pt idx="62617" formatCode="m/d/yy\ h:mm;@">
                  <c:v>44235.947916666664</c:v>
                </c:pt>
                <c:pt idx="62618" formatCode="m/d/yy\ h:mm;@">
                  <c:v>44235.96875</c:v>
                </c:pt>
                <c:pt idx="62619" formatCode="m/d/yy\ h:mm;@">
                  <c:v>44235.989583333336</c:v>
                </c:pt>
                <c:pt idx="62620" formatCode="m/d/yy\ h:mm;@">
                  <c:v>44236.010416666664</c:v>
                </c:pt>
                <c:pt idx="62621" formatCode="m/d/yy\ h:mm;@">
                  <c:v>44236.03125</c:v>
                </c:pt>
                <c:pt idx="62622" formatCode="m/d/yy\ h:mm;@">
                  <c:v>44236.052083333336</c:v>
                </c:pt>
                <c:pt idx="62623" formatCode="m/d/yy\ h:mm;@">
                  <c:v>44236.072916666664</c:v>
                </c:pt>
                <c:pt idx="62624" formatCode="m/d/yy\ h:mm;@">
                  <c:v>44236.09375</c:v>
                </c:pt>
                <c:pt idx="62625" formatCode="m/d/yy\ h:mm;@">
                  <c:v>44236.114583333336</c:v>
                </c:pt>
                <c:pt idx="62626" formatCode="m/d/yy\ h:mm;@">
                  <c:v>44236.135416666664</c:v>
                </c:pt>
                <c:pt idx="62627" formatCode="m/d/yy\ h:mm;@">
                  <c:v>44236.15625</c:v>
                </c:pt>
                <c:pt idx="62628" formatCode="m/d/yy\ h:mm;@">
                  <c:v>44236.177083333336</c:v>
                </c:pt>
                <c:pt idx="62629" formatCode="m/d/yy\ h:mm;@">
                  <c:v>44236.197916666664</c:v>
                </c:pt>
                <c:pt idx="62630" formatCode="m/d/yy\ h:mm;@">
                  <c:v>44236.21875</c:v>
                </c:pt>
                <c:pt idx="62631" formatCode="m/d/yy\ h:mm;@">
                  <c:v>44236.239583333336</c:v>
                </c:pt>
                <c:pt idx="62632" formatCode="m/d/yy\ h:mm;@">
                  <c:v>44236.260416666664</c:v>
                </c:pt>
                <c:pt idx="62633" formatCode="m/d/yy\ h:mm;@">
                  <c:v>44236.28125</c:v>
                </c:pt>
                <c:pt idx="62634" formatCode="m/d/yy\ h:mm;@">
                  <c:v>44236.302083333336</c:v>
                </c:pt>
                <c:pt idx="62635" formatCode="m/d/yy\ h:mm;@">
                  <c:v>44236.322916666664</c:v>
                </c:pt>
                <c:pt idx="62636" formatCode="m/d/yy\ h:mm;@">
                  <c:v>44236.34375</c:v>
                </c:pt>
                <c:pt idx="62637" formatCode="m/d/yy\ h:mm;@">
                  <c:v>44236.364583333336</c:v>
                </c:pt>
                <c:pt idx="62638" formatCode="m/d/yy\ h:mm;@">
                  <c:v>44236.385416666664</c:v>
                </c:pt>
                <c:pt idx="62639" formatCode="m/d/yy\ h:mm;@">
                  <c:v>44236.40625</c:v>
                </c:pt>
                <c:pt idx="62640" formatCode="m/d/yy\ h:mm;@">
                  <c:v>44236.427083333336</c:v>
                </c:pt>
                <c:pt idx="62641" formatCode="m/d/yy\ h:mm;@">
                  <c:v>44236.447916666664</c:v>
                </c:pt>
                <c:pt idx="62642" formatCode="m/d/yy\ h:mm;@">
                  <c:v>44236.46875</c:v>
                </c:pt>
                <c:pt idx="62643" formatCode="m/d/yy\ h:mm;@">
                  <c:v>44236.489583333336</c:v>
                </c:pt>
                <c:pt idx="62644" formatCode="m/d/yy\ h:mm;@">
                  <c:v>44236.510416666664</c:v>
                </c:pt>
                <c:pt idx="62645" formatCode="m/d/yy\ h:mm;@">
                  <c:v>44236.53125</c:v>
                </c:pt>
                <c:pt idx="62646" formatCode="m/d/yy\ h:mm;@">
                  <c:v>44236.552083333336</c:v>
                </c:pt>
                <c:pt idx="62647" formatCode="m/d/yy\ h:mm;@">
                  <c:v>44236.572916666664</c:v>
                </c:pt>
                <c:pt idx="62648" formatCode="m/d/yy\ h:mm;@">
                  <c:v>44236.59375</c:v>
                </c:pt>
                <c:pt idx="62649" formatCode="m/d/yy\ h:mm;@">
                  <c:v>44236.614583333336</c:v>
                </c:pt>
                <c:pt idx="62650" formatCode="m/d/yy\ h:mm;@">
                  <c:v>44236.635416666664</c:v>
                </c:pt>
                <c:pt idx="62651" formatCode="m/d/yy\ h:mm;@">
                  <c:v>44236.65625</c:v>
                </c:pt>
                <c:pt idx="62652" formatCode="m/d/yy\ h:mm;@">
                  <c:v>44236.677083333336</c:v>
                </c:pt>
                <c:pt idx="62653" formatCode="m/d/yy\ h:mm;@">
                  <c:v>44236.697916666664</c:v>
                </c:pt>
                <c:pt idx="62654" formatCode="m/d/yy\ h:mm;@">
                  <c:v>44236.71875</c:v>
                </c:pt>
                <c:pt idx="62655" formatCode="m/d/yy\ h:mm;@">
                  <c:v>44236.739583333336</c:v>
                </c:pt>
                <c:pt idx="62656" formatCode="m/d/yy\ h:mm;@">
                  <c:v>44236.760416666664</c:v>
                </c:pt>
                <c:pt idx="62657" formatCode="m/d/yy\ h:mm;@">
                  <c:v>44236.78125</c:v>
                </c:pt>
                <c:pt idx="62658" formatCode="m/d/yy\ h:mm;@">
                  <c:v>44236.802083333336</c:v>
                </c:pt>
                <c:pt idx="62659" formatCode="m/d/yy\ h:mm;@">
                  <c:v>44236.822916666664</c:v>
                </c:pt>
                <c:pt idx="62660" formatCode="m/d/yy\ h:mm;@">
                  <c:v>44236.84375</c:v>
                </c:pt>
                <c:pt idx="62661" formatCode="m/d/yy\ h:mm;@">
                  <c:v>44236.864583333336</c:v>
                </c:pt>
                <c:pt idx="62662" formatCode="m/d/yy\ h:mm;@">
                  <c:v>44236.885416666664</c:v>
                </c:pt>
                <c:pt idx="62663" formatCode="m/d/yy\ h:mm;@">
                  <c:v>44236.90625</c:v>
                </c:pt>
                <c:pt idx="62664" formatCode="m/d/yy\ h:mm;@">
                  <c:v>44236.927083333336</c:v>
                </c:pt>
                <c:pt idx="62665" formatCode="m/d/yy\ h:mm;@">
                  <c:v>44236.947916666664</c:v>
                </c:pt>
                <c:pt idx="62666" formatCode="m/d/yy\ h:mm;@">
                  <c:v>44236.96875</c:v>
                </c:pt>
                <c:pt idx="62667" formatCode="m/d/yy\ h:mm;@">
                  <c:v>44236.989583333336</c:v>
                </c:pt>
                <c:pt idx="62668" formatCode="m/d/yy\ h:mm;@">
                  <c:v>44237.010416666664</c:v>
                </c:pt>
                <c:pt idx="62669" formatCode="m/d/yy\ h:mm;@">
                  <c:v>44237.03125</c:v>
                </c:pt>
                <c:pt idx="62670" formatCode="m/d/yy\ h:mm;@">
                  <c:v>44237.052083333336</c:v>
                </c:pt>
                <c:pt idx="62671" formatCode="m/d/yy\ h:mm;@">
                  <c:v>44237.072916666664</c:v>
                </c:pt>
                <c:pt idx="62672" formatCode="m/d/yy\ h:mm;@">
                  <c:v>44237.09375</c:v>
                </c:pt>
                <c:pt idx="62673" formatCode="m/d/yy\ h:mm;@">
                  <c:v>44237.114583333336</c:v>
                </c:pt>
                <c:pt idx="62674" formatCode="m/d/yy\ h:mm;@">
                  <c:v>44237.135416666664</c:v>
                </c:pt>
                <c:pt idx="62675" formatCode="m/d/yy\ h:mm;@">
                  <c:v>44237.15625</c:v>
                </c:pt>
                <c:pt idx="62676" formatCode="m/d/yy\ h:mm;@">
                  <c:v>44237.177083333336</c:v>
                </c:pt>
                <c:pt idx="62677" formatCode="m/d/yy\ h:mm;@">
                  <c:v>44237.197916666664</c:v>
                </c:pt>
                <c:pt idx="62678" formatCode="m/d/yy\ h:mm;@">
                  <c:v>44237.21875</c:v>
                </c:pt>
                <c:pt idx="62679" formatCode="m/d/yy\ h:mm;@">
                  <c:v>44237.239583333336</c:v>
                </c:pt>
                <c:pt idx="62680" formatCode="m/d/yy\ h:mm;@">
                  <c:v>44237.260416666664</c:v>
                </c:pt>
                <c:pt idx="62681" formatCode="m/d/yy\ h:mm;@">
                  <c:v>44237.28125</c:v>
                </c:pt>
                <c:pt idx="62682" formatCode="m/d/yy\ h:mm;@">
                  <c:v>44237.302083333336</c:v>
                </c:pt>
                <c:pt idx="62683" formatCode="m/d/yy\ h:mm;@">
                  <c:v>44237.322916666664</c:v>
                </c:pt>
                <c:pt idx="62684" formatCode="m/d/yy\ h:mm;@">
                  <c:v>44237.34375</c:v>
                </c:pt>
                <c:pt idx="62685" formatCode="m/d/yy\ h:mm;@">
                  <c:v>44237.364583333336</c:v>
                </c:pt>
                <c:pt idx="62686" formatCode="m/d/yy\ h:mm;@">
                  <c:v>44237.385416666664</c:v>
                </c:pt>
                <c:pt idx="62687" formatCode="m/d/yy\ h:mm;@">
                  <c:v>44237.40625</c:v>
                </c:pt>
                <c:pt idx="62688" formatCode="m/d/yy\ h:mm;@">
                  <c:v>44237.427083333336</c:v>
                </c:pt>
                <c:pt idx="62689" formatCode="m/d/yy\ h:mm;@">
                  <c:v>44237.447916666664</c:v>
                </c:pt>
                <c:pt idx="62690" formatCode="m/d/yy\ h:mm;@">
                  <c:v>44237.46875</c:v>
                </c:pt>
                <c:pt idx="62691" formatCode="m/d/yy\ h:mm;@">
                  <c:v>44237.489583333336</c:v>
                </c:pt>
                <c:pt idx="62692" formatCode="m/d/yy\ h:mm;@">
                  <c:v>44237.510416666664</c:v>
                </c:pt>
                <c:pt idx="62693" formatCode="m/d/yy\ h:mm;@">
                  <c:v>44237.53125</c:v>
                </c:pt>
                <c:pt idx="62694" formatCode="m/d/yy\ h:mm;@">
                  <c:v>44237.552083333336</c:v>
                </c:pt>
                <c:pt idx="62695" formatCode="m/d/yy\ h:mm;@">
                  <c:v>44237.572916666664</c:v>
                </c:pt>
                <c:pt idx="62696" formatCode="m/d/yy\ h:mm;@">
                  <c:v>44237.59375</c:v>
                </c:pt>
                <c:pt idx="62697" formatCode="m/d/yy\ h:mm;@">
                  <c:v>44237.614583333336</c:v>
                </c:pt>
                <c:pt idx="62698" formatCode="m/d/yy\ h:mm;@">
                  <c:v>44237.635416666664</c:v>
                </c:pt>
                <c:pt idx="62699" formatCode="m/d/yy\ h:mm;@">
                  <c:v>44237.65625</c:v>
                </c:pt>
                <c:pt idx="62700" formatCode="m/d/yy\ h:mm;@">
                  <c:v>44237.677083333336</c:v>
                </c:pt>
                <c:pt idx="62701" formatCode="m/d/yy\ h:mm;@">
                  <c:v>44237.697916666664</c:v>
                </c:pt>
                <c:pt idx="62702" formatCode="m/d/yy\ h:mm;@">
                  <c:v>44237.71875</c:v>
                </c:pt>
                <c:pt idx="62703" formatCode="m/d/yy\ h:mm;@">
                  <c:v>44237.739583333336</c:v>
                </c:pt>
                <c:pt idx="62704" formatCode="m/d/yy\ h:mm;@">
                  <c:v>44237.760416666664</c:v>
                </c:pt>
                <c:pt idx="62705" formatCode="m/d/yy\ h:mm;@">
                  <c:v>44237.78125</c:v>
                </c:pt>
                <c:pt idx="62706" formatCode="m/d/yy\ h:mm;@">
                  <c:v>44237.802083333336</c:v>
                </c:pt>
                <c:pt idx="62707" formatCode="m/d/yy\ h:mm;@">
                  <c:v>44237.822916666664</c:v>
                </c:pt>
                <c:pt idx="62708" formatCode="m/d/yy\ h:mm;@">
                  <c:v>44237.84375</c:v>
                </c:pt>
                <c:pt idx="62709" formatCode="m/d/yy\ h:mm;@">
                  <c:v>44237.864583333336</c:v>
                </c:pt>
                <c:pt idx="62710" formatCode="m/d/yy\ h:mm;@">
                  <c:v>44237.885416666664</c:v>
                </c:pt>
                <c:pt idx="62711" formatCode="m/d/yy\ h:mm;@">
                  <c:v>44237.90625</c:v>
                </c:pt>
                <c:pt idx="62712" formatCode="m/d/yy\ h:mm;@">
                  <c:v>44237.927083333336</c:v>
                </c:pt>
                <c:pt idx="62713" formatCode="m/d/yy\ h:mm;@">
                  <c:v>44237.947916666664</c:v>
                </c:pt>
                <c:pt idx="62714" formatCode="m/d/yy\ h:mm;@">
                  <c:v>44237.96875</c:v>
                </c:pt>
                <c:pt idx="62715" formatCode="m/d/yy\ h:mm;@">
                  <c:v>44237.989583333336</c:v>
                </c:pt>
                <c:pt idx="62716" formatCode="m/d/yy\ h:mm;@">
                  <c:v>44238.010416666664</c:v>
                </c:pt>
                <c:pt idx="62717" formatCode="m/d/yy\ h:mm;@">
                  <c:v>44238.03125</c:v>
                </c:pt>
                <c:pt idx="62718" formatCode="m/d/yy\ h:mm;@">
                  <c:v>44238.052083333336</c:v>
                </c:pt>
                <c:pt idx="62719" formatCode="m/d/yy\ h:mm;@">
                  <c:v>44238.072916666664</c:v>
                </c:pt>
                <c:pt idx="62720" formatCode="m/d/yy\ h:mm;@">
                  <c:v>44238.09375</c:v>
                </c:pt>
                <c:pt idx="62721" formatCode="m/d/yy\ h:mm;@">
                  <c:v>44238.114583333336</c:v>
                </c:pt>
                <c:pt idx="62722" formatCode="m/d/yy\ h:mm;@">
                  <c:v>44238.135416666664</c:v>
                </c:pt>
                <c:pt idx="62723" formatCode="m/d/yy\ h:mm;@">
                  <c:v>44238.15625</c:v>
                </c:pt>
                <c:pt idx="62724" formatCode="m/d/yy\ h:mm;@">
                  <c:v>44238.177083333336</c:v>
                </c:pt>
                <c:pt idx="62725" formatCode="m/d/yy\ h:mm;@">
                  <c:v>44238.197916666664</c:v>
                </c:pt>
                <c:pt idx="62726" formatCode="m/d/yy\ h:mm;@">
                  <c:v>44238.21875</c:v>
                </c:pt>
                <c:pt idx="62727" formatCode="m/d/yy\ h:mm;@">
                  <c:v>44238.239583333336</c:v>
                </c:pt>
                <c:pt idx="62728" formatCode="m/d/yy\ h:mm;@">
                  <c:v>44238.260416666664</c:v>
                </c:pt>
                <c:pt idx="62729" formatCode="m/d/yy\ h:mm;@">
                  <c:v>44238.28125</c:v>
                </c:pt>
                <c:pt idx="62730" formatCode="m/d/yy\ h:mm;@">
                  <c:v>44238.302083333336</c:v>
                </c:pt>
                <c:pt idx="62731" formatCode="m/d/yy\ h:mm;@">
                  <c:v>44238.322916666664</c:v>
                </c:pt>
                <c:pt idx="62732" formatCode="m/d/yy\ h:mm;@">
                  <c:v>44238.34375</c:v>
                </c:pt>
                <c:pt idx="62733" formatCode="m/d/yy\ h:mm;@">
                  <c:v>44238.364583333336</c:v>
                </c:pt>
                <c:pt idx="62734" formatCode="m/d/yy\ h:mm;@">
                  <c:v>44238.385416666664</c:v>
                </c:pt>
                <c:pt idx="62735" formatCode="m/d/yy\ h:mm;@">
                  <c:v>44238.40625</c:v>
                </c:pt>
                <c:pt idx="62736" formatCode="m/d/yy\ h:mm;@">
                  <c:v>44238.427083333336</c:v>
                </c:pt>
                <c:pt idx="62737" formatCode="m/d/yy\ h:mm;@">
                  <c:v>44238.447916666664</c:v>
                </c:pt>
                <c:pt idx="62738" formatCode="m/d/yy\ h:mm;@">
                  <c:v>44238.46875</c:v>
                </c:pt>
                <c:pt idx="62739" formatCode="m/d/yy\ h:mm;@">
                  <c:v>44238.489583333336</c:v>
                </c:pt>
                <c:pt idx="62740" formatCode="m/d/yy\ h:mm;@">
                  <c:v>44238.510416666664</c:v>
                </c:pt>
                <c:pt idx="62741" formatCode="m/d/yy\ h:mm;@">
                  <c:v>44238.53125</c:v>
                </c:pt>
                <c:pt idx="62742" formatCode="m/d/yy\ h:mm;@">
                  <c:v>44238.552083333336</c:v>
                </c:pt>
                <c:pt idx="62743" formatCode="m/d/yy\ h:mm;@">
                  <c:v>44238.572916666664</c:v>
                </c:pt>
                <c:pt idx="62744" formatCode="m/d/yy\ h:mm;@">
                  <c:v>44238.59375</c:v>
                </c:pt>
                <c:pt idx="62745" formatCode="m/d/yy\ h:mm;@">
                  <c:v>44238.614583333336</c:v>
                </c:pt>
                <c:pt idx="62746" formatCode="m/d/yy\ h:mm;@">
                  <c:v>44238.635416666664</c:v>
                </c:pt>
                <c:pt idx="62747" formatCode="m/d/yy\ h:mm;@">
                  <c:v>44238.65625</c:v>
                </c:pt>
                <c:pt idx="62748" formatCode="m/d/yy\ h:mm;@">
                  <c:v>44238.677083333336</c:v>
                </c:pt>
                <c:pt idx="62749" formatCode="m/d/yy\ h:mm;@">
                  <c:v>44238.697916666664</c:v>
                </c:pt>
                <c:pt idx="62750" formatCode="m/d/yy\ h:mm;@">
                  <c:v>44238.71875</c:v>
                </c:pt>
                <c:pt idx="62751" formatCode="m/d/yy\ h:mm;@">
                  <c:v>44238.739583333336</c:v>
                </c:pt>
                <c:pt idx="62752" formatCode="m/d/yy\ h:mm;@">
                  <c:v>44238.760416666664</c:v>
                </c:pt>
                <c:pt idx="62753" formatCode="m/d/yy\ h:mm;@">
                  <c:v>44238.78125</c:v>
                </c:pt>
                <c:pt idx="62754" formatCode="m/d/yy\ h:mm;@">
                  <c:v>44238.802083333336</c:v>
                </c:pt>
                <c:pt idx="62755" formatCode="m/d/yy\ h:mm;@">
                  <c:v>44238.822916666664</c:v>
                </c:pt>
                <c:pt idx="62756" formatCode="m/d/yy\ h:mm;@">
                  <c:v>44238.84375</c:v>
                </c:pt>
                <c:pt idx="62757" formatCode="m/d/yy\ h:mm;@">
                  <c:v>44238.864583333336</c:v>
                </c:pt>
                <c:pt idx="62758" formatCode="m/d/yy\ h:mm;@">
                  <c:v>44238.885416666664</c:v>
                </c:pt>
                <c:pt idx="62759" formatCode="m/d/yy\ h:mm;@">
                  <c:v>44238.90625</c:v>
                </c:pt>
                <c:pt idx="62760" formatCode="m/d/yy\ h:mm;@">
                  <c:v>44238.927083333336</c:v>
                </c:pt>
                <c:pt idx="62761" formatCode="m/d/yy\ h:mm;@">
                  <c:v>44238.947916666664</c:v>
                </c:pt>
                <c:pt idx="62762" formatCode="m/d/yy\ h:mm;@">
                  <c:v>44238.96875</c:v>
                </c:pt>
                <c:pt idx="62763" formatCode="m/d/yy\ h:mm;@">
                  <c:v>44238.989583333336</c:v>
                </c:pt>
                <c:pt idx="62764" formatCode="m/d/yy\ h:mm;@">
                  <c:v>44239.010416666664</c:v>
                </c:pt>
                <c:pt idx="62765" formatCode="m/d/yy\ h:mm;@">
                  <c:v>44239.03125</c:v>
                </c:pt>
                <c:pt idx="62766" formatCode="m/d/yy\ h:mm;@">
                  <c:v>44239.052083333336</c:v>
                </c:pt>
                <c:pt idx="62767" formatCode="m/d/yy\ h:mm;@">
                  <c:v>44239.072916666664</c:v>
                </c:pt>
                <c:pt idx="62768" formatCode="m/d/yy\ h:mm;@">
                  <c:v>44239.09375</c:v>
                </c:pt>
                <c:pt idx="62769" formatCode="m/d/yy\ h:mm;@">
                  <c:v>44239.114583333336</c:v>
                </c:pt>
                <c:pt idx="62770" formatCode="m/d/yy\ h:mm;@">
                  <c:v>44239.135416666664</c:v>
                </c:pt>
                <c:pt idx="62771" formatCode="m/d/yy\ h:mm;@">
                  <c:v>44239.15625</c:v>
                </c:pt>
                <c:pt idx="62772" formatCode="m/d/yy\ h:mm;@">
                  <c:v>44239.177083333336</c:v>
                </c:pt>
                <c:pt idx="62773" formatCode="m/d/yy\ h:mm;@">
                  <c:v>44239.197916666664</c:v>
                </c:pt>
                <c:pt idx="62774" formatCode="m/d/yy\ h:mm;@">
                  <c:v>44239.21875</c:v>
                </c:pt>
                <c:pt idx="62775" formatCode="m/d/yy\ h:mm;@">
                  <c:v>44239.239583333336</c:v>
                </c:pt>
                <c:pt idx="62776" formatCode="m/d/yy\ h:mm;@">
                  <c:v>44239.260416666664</c:v>
                </c:pt>
                <c:pt idx="62777" formatCode="m/d/yy\ h:mm;@">
                  <c:v>44239.28125</c:v>
                </c:pt>
                <c:pt idx="62778" formatCode="m/d/yy\ h:mm;@">
                  <c:v>44239.302083333336</c:v>
                </c:pt>
                <c:pt idx="62779" formatCode="m/d/yy\ h:mm;@">
                  <c:v>44239.322916666664</c:v>
                </c:pt>
                <c:pt idx="62780" formatCode="m/d/yy\ h:mm;@">
                  <c:v>44239.34375</c:v>
                </c:pt>
                <c:pt idx="62781" formatCode="m/d/yy\ h:mm;@">
                  <c:v>44239.364583333336</c:v>
                </c:pt>
                <c:pt idx="62782" formatCode="m/d/yy\ h:mm;@">
                  <c:v>44239.385416666664</c:v>
                </c:pt>
                <c:pt idx="62783" formatCode="m/d/yy\ h:mm;@">
                  <c:v>44239.40625</c:v>
                </c:pt>
                <c:pt idx="62784" formatCode="m/d/yy\ h:mm;@">
                  <c:v>44239.427083333336</c:v>
                </c:pt>
                <c:pt idx="62785" formatCode="m/d/yy\ h:mm;@">
                  <c:v>44239.447916666664</c:v>
                </c:pt>
                <c:pt idx="62786" formatCode="m/d/yy\ h:mm;@">
                  <c:v>44239.46875</c:v>
                </c:pt>
                <c:pt idx="62787" formatCode="m/d/yy\ h:mm;@">
                  <c:v>44239.489583333336</c:v>
                </c:pt>
                <c:pt idx="62788" formatCode="m/d/yy\ h:mm;@">
                  <c:v>44239.510416666664</c:v>
                </c:pt>
                <c:pt idx="62789" formatCode="m/d/yy\ h:mm;@">
                  <c:v>44239.53125</c:v>
                </c:pt>
                <c:pt idx="62790" formatCode="m/d/yy\ h:mm;@">
                  <c:v>44239.552083333336</c:v>
                </c:pt>
                <c:pt idx="62791" formatCode="m/d/yy\ h:mm;@">
                  <c:v>44239.572916666664</c:v>
                </c:pt>
                <c:pt idx="62792" formatCode="m/d/yy\ h:mm;@">
                  <c:v>44239.59375</c:v>
                </c:pt>
                <c:pt idx="62793" formatCode="m/d/yy\ h:mm;@">
                  <c:v>44239.614583333336</c:v>
                </c:pt>
                <c:pt idx="62794" formatCode="m/d/yy\ h:mm;@">
                  <c:v>44239.635416666664</c:v>
                </c:pt>
                <c:pt idx="62795" formatCode="m/d/yy\ h:mm;@">
                  <c:v>44239.65625</c:v>
                </c:pt>
                <c:pt idx="62796" formatCode="m/d/yy\ h:mm;@">
                  <c:v>44239.677083333336</c:v>
                </c:pt>
                <c:pt idx="62797" formatCode="m/d/yy\ h:mm;@">
                  <c:v>44239.697916666664</c:v>
                </c:pt>
                <c:pt idx="62798" formatCode="m/d/yy\ h:mm;@">
                  <c:v>44239.71875</c:v>
                </c:pt>
                <c:pt idx="62799" formatCode="m/d/yy\ h:mm;@">
                  <c:v>44239.739583333336</c:v>
                </c:pt>
                <c:pt idx="62800" formatCode="m/d/yy\ h:mm;@">
                  <c:v>44239.760416666664</c:v>
                </c:pt>
                <c:pt idx="62801" formatCode="m/d/yy\ h:mm;@">
                  <c:v>44239.78125</c:v>
                </c:pt>
                <c:pt idx="62802" formatCode="m/d/yy\ h:mm;@">
                  <c:v>44239.802083333336</c:v>
                </c:pt>
                <c:pt idx="62803" formatCode="m/d/yy\ h:mm;@">
                  <c:v>44239.822916666664</c:v>
                </c:pt>
                <c:pt idx="62804" formatCode="m/d/yy\ h:mm;@">
                  <c:v>44239.84375</c:v>
                </c:pt>
                <c:pt idx="62805" formatCode="m/d/yy\ h:mm;@">
                  <c:v>44239.864583333336</c:v>
                </c:pt>
                <c:pt idx="62806" formatCode="m/d/yy\ h:mm;@">
                  <c:v>44239.885416666664</c:v>
                </c:pt>
                <c:pt idx="62807" formatCode="m/d/yy\ h:mm;@">
                  <c:v>44239.90625</c:v>
                </c:pt>
                <c:pt idx="62808" formatCode="m/d/yy\ h:mm;@">
                  <c:v>44239.927083333336</c:v>
                </c:pt>
                <c:pt idx="62809" formatCode="m/d/yy\ h:mm;@">
                  <c:v>44239.947916666664</c:v>
                </c:pt>
                <c:pt idx="62810" formatCode="m/d/yy\ h:mm;@">
                  <c:v>44239.96875</c:v>
                </c:pt>
                <c:pt idx="62811" formatCode="m/d/yy\ h:mm;@">
                  <c:v>44239.989583333336</c:v>
                </c:pt>
                <c:pt idx="62812" formatCode="m/d/yy\ h:mm;@">
                  <c:v>44240.010416666664</c:v>
                </c:pt>
                <c:pt idx="62813" formatCode="m/d/yy\ h:mm;@">
                  <c:v>44240.03125</c:v>
                </c:pt>
                <c:pt idx="62814" formatCode="m/d/yy\ h:mm;@">
                  <c:v>44240.052083333336</c:v>
                </c:pt>
                <c:pt idx="62815" formatCode="m/d/yy\ h:mm;@">
                  <c:v>44240.072916666664</c:v>
                </c:pt>
                <c:pt idx="62816" formatCode="m/d/yy\ h:mm;@">
                  <c:v>44240.09375</c:v>
                </c:pt>
                <c:pt idx="62817" formatCode="m/d/yy\ h:mm;@">
                  <c:v>44240.114583333336</c:v>
                </c:pt>
                <c:pt idx="62818" formatCode="m/d/yy\ h:mm;@">
                  <c:v>44240.135416666664</c:v>
                </c:pt>
                <c:pt idx="62819" formatCode="m/d/yy\ h:mm;@">
                  <c:v>44240.15625</c:v>
                </c:pt>
                <c:pt idx="62820" formatCode="m/d/yy\ h:mm;@">
                  <c:v>44240.177083333336</c:v>
                </c:pt>
                <c:pt idx="62821" formatCode="m/d/yy\ h:mm;@">
                  <c:v>44240.197916666664</c:v>
                </c:pt>
                <c:pt idx="62822" formatCode="m/d/yy\ h:mm;@">
                  <c:v>44240.21875</c:v>
                </c:pt>
                <c:pt idx="62823" formatCode="m/d/yy\ h:mm;@">
                  <c:v>44240.239583333336</c:v>
                </c:pt>
                <c:pt idx="62824" formatCode="m/d/yy\ h:mm;@">
                  <c:v>44240.260416666664</c:v>
                </c:pt>
                <c:pt idx="62825" formatCode="m/d/yy\ h:mm;@">
                  <c:v>44240.28125</c:v>
                </c:pt>
                <c:pt idx="62826" formatCode="m/d/yy\ h:mm;@">
                  <c:v>44240.302083333336</c:v>
                </c:pt>
                <c:pt idx="62827" formatCode="m/d/yy\ h:mm;@">
                  <c:v>44240.322916666664</c:v>
                </c:pt>
                <c:pt idx="62828" formatCode="m/d/yy\ h:mm;@">
                  <c:v>44240.34375</c:v>
                </c:pt>
                <c:pt idx="62829" formatCode="m/d/yy\ h:mm;@">
                  <c:v>44240.364583333336</c:v>
                </c:pt>
                <c:pt idx="62830" formatCode="m/d/yy\ h:mm;@">
                  <c:v>44240.385416666664</c:v>
                </c:pt>
                <c:pt idx="62831" formatCode="m/d/yy\ h:mm;@">
                  <c:v>44240.40625</c:v>
                </c:pt>
                <c:pt idx="62832" formatCode="m/d/yy\ h:mm;@">
                  <c:v>44240.427083333336</c:v>
                </c:pt>
                <c:pt idx="62833" formatCode="m/d/yy\ h:mm;@">
                  <c:v>44240.447916666664</c:v>
                </c:pt>
                <c:pt idx="62834" formatCode="m/d/yy\ h:mm;@">
                  <c:v>44240.46875</c:v>
                </c:pt>
                <c:pt idx="62835" formatCode="m/d/yy\ h:mm;@">
                  <c:v>44240.489583333336</c:v>
                </c:pt>
                <c:pt idx="62836" formatCode="m/d/yy\ h:mm;@">
                  <c:v>44240.510416666664</c:v>
                </c:pt>
                <c:pt idx="62837" formatCode="m/d/yy\ h:mm;@">
                  <c:v>44240.53125</c:v>
                </c:pt>
                <c:pt idx="62838" formatCode="m/d/yy\ h:mm;@">
                  <c:v>44240.552083333336</c:v>
                </c:pt>
                <c:pt idx="62839" formatCode="m/d/yy\ h:mm;@">
                  <c:v>44240.572916666664</c:v>
                </c:pt>
                <c:pt idx="62840" formatCode="m/d/yy\ h:mm;@">
                  <c:v>44240.59375</c:v>
                </c:pt>
                <c:pt idx="62841" formatCode="m/d/yy\ h:mm;@">
                  <c:v>44240.614583333336</c:v>
                </c:pt>
                <c:pt idx="62842" formatCode="m/d/yy\ h:mm;@">
                  <c:v>44240.635416666664</c:v>
                </c:pt>
                <c:pt idx="62843" formatCode="m/d/yy\ h:mm;@">
                  <c:v>44240.65625</c:v>
                </c:pt>
                <c:pt idx="62844" formatCode="m/d/yy\ h:mm;@">
                  <c:v>44240.677083333336</c:v>
                </c:pt>
                <c:pt idx="62845" formatCode="m/d/yy\ h:mm;@">
                  <c:v>44240.697916666664</c:v>
                </c:pt>
                <c:pt idx="62846" formatCode="m/d/yy\ h:mm;@">
                  <c:v>44240.71875</c:v>
                </c:pt>
                <c:pt idx="62847" formatCode="m/d/yy\ h:mm;@">
                  <c:v>44240.739583333336</c:v>
                </c:pt>
                <c:pt idx="62848" formatCode="m/d/yy\ h:mm;@">
                  <c:v>44240.760416666664</c:v>
                </c:pt>
                <c:pt idx="62849" formatCode="m/d/yy\ h:mm;@">
                  <c:v>44240.78125</c:v>
                </c:pt>
                <c:pt idx="62850" formatCode="m/d/yy\ h:mm;@">
                  <c:v>44240.802083333336</c:v>
                </c:pt>
                <c:pt idx="62851" formatCode="m/d/yy\ h:mm;@">
                  <c:v>44240.822916666664</c:v>
                </c:pt>
                <c:pt idx="62852" formatCode="m/d/yy\ h:mm;@">
                  <c:v>44240.84375</c:v>
                </c:pt>
                <c:pt idx="62853" formatCode="m/d/yy\ h:mm;@">
                  <c:v>44240.864583333336</c:v>
                </c:pt>
                <c:pt idx="62854" formatCode="m/d/yy\ h:mm;@">
                  <c:v>44240.885416666664</c:v>
                </c:pt>
                <c:pt idx="62855" formatCode="m/d/yy\ h:mm;@">
                  <c:v>44240.90625</c:v>
                </c:pt>
                <c:pt idx="62856" formatCode="m/d/yy\ h:mm;@">
                  <c:v>44240.927083333336</c:v>
                </c:pt>
                <c:pt idx="62857" formatCode="m/d/yy\ h:mm;@">
                  <c:v>44240.947916666664</c:v>
                </c:pt>
                <c:pt idx="62858" formatCode="m/d/yy\ h:mm;@">
                  <c:v>44240.96875</c:v>
                </c:pt>
                <c:pt idx="62859" formatCode="m/d/yy\ h:mm;@">
                  <c:v>44240.989583333336</c:v>
                </c:pt>
              </c:numCache>
            </c:numRef>
          </c:xVal>
          <c:yVal>
            <c:numRef>
              <c:f>Data!$U$22:$U$66937</c:f>
              <c:numCache>
                <c:formatCode>General</c:formatCode>
                <c:ptCount val="66916"/>
                <c:pt idx="0">
                  <c:v>-0.176550234801402</c:v>
                </c:pt>
                <c:pt idx="1">
                  <c:v>-0.176550234801402</c:v>
                </c:pt>
                <c:pt idx="2">
                  <c:v>-0.176550234801402</c:v>
                </c:pt>
                <c:pt idx="3">
                  <c:v>-0.176550234801402</c:v>
                </c:pt>
                <c:pt idx="4">
                  <c:v>-0.176550234801402</c:v>
                </c:pt>
                <c:pt idx="5">
                  <c:v>-0.176550234801402</c:v>
                </c:pt>
                <c:pt idx="6">
                  <c:v>-0.176550234801402</c:v>
                </c:pt>
                <c:pt idx="7">
                  <c:v>-0.176550234801402</c:v>
                </c:pt>
                <c:pt idx="8">
                  <c:v>-0.176550234801402</c:v>
                </c:pt>
                <c:pt idx="9">
                  <c:v>-0.176550234801402</c:v>
                </c:pt>
                <c:pt idx="10">
                  <c:v>-0.176550234801402</c:v>
                </c:pt>
                <c:pt idx="11">
                  <c:v>-0.176550234801402</c:v>
                </c:pt>
                <c:pt idx="12">
                  <c:v>-0.176550234801402</c:v>
                </c:pt>
                <c:pt idx="13">
                  <c:v>-0.176550234801402</c:v>
                </c:pt>
                <c:pt idx="14">
                  <c:v>-0.176550234801402</c:v>
                </c:pt>
                <c:pt idx="15">
                  <c:v>-0.176550234801402</c:v>
                </c:pt>
                <c:pt idx="16">
                  <c:v>-0.176550234801402</c:v>
                </c:pt>
                <c:pt idx="17">
                  <c:v>-0.176550234801402</c:v>
                </c:pt>
                <c:pt idx="18">
                  <c:v>-0.176550234801402</c:v>
                </c:pt>
                <c:pt idx="19">
                  <c:v>-0.176550234801402</c:v>
                </c:pt>
                <c:pt idx="20">
                  <c:v>-0.176550234801402</c:v>
                </c:pt>
                <c:pt idx="21">
                  <c:v>-0.176550234801402</c:v>
                </c:pt>
                <c:pt idx="22">
                  <c:v>-0.176550234801402</c:v>
                </c:pt>
                <c:pt idx="23">
                  <c:v>-0.176550234801402</c:v>
                </c:pt>
                <c:pt idx="24">
                  <c:v>-0.176550234801402</c:v>
                </c:pt>
                <c:pt idx="25">
                  <c:v>-0.176550234801402</c:v>
                </c:pt>
                <c:pt idx="26">
                  <c:v>-0.176550234801402</c:v>
                </c:pt>
                <c:pt idx="27">
                  <c:v>-0.176550234801402</c:v>
                </c:pt>
                <c:pt idx="28">
                  <c:v>-0.176550234801402</c:v>
                </c:pt>
                <c:pt idx="29">
                  <c:v>-0.176550234801402</c:v>
                </c:pt>
                <c:pt idx="30">
                  <c:v>-0.176550234801402</c:v>
                </c:pt>
                <c:pt idx="31">
                  <c:v>-0.176550234801402</c:v>
                </c:pt>
                <c:pt idx="32">
                  <c:v>-0.176550234801402</c:v>
                </c:pt>
                <c:pt idx="33">
                  <c:v>-0.176550234801402</c:v>
                </c:pt>
                <c:pt idx="34">
                  <c:v>-0.176550234801402</c:v>
                </c:pt>
                <c:pt idx="35">
                  <c:v>-0.176550234801402</c:v>
                </c:pt>
                <c:pt idx="36">
                  <c:v>-0.176550234801402</c:v>
                </c:pt>
                <c:pt idx="37">
                  <c:v>-0.176550234801402</c:v>
                </c:pt>
                <c:pt idx="38">
                  <c:v>-0.176550234801402</c:v>
                </c:pt>
                <c:pt idx="39">
                  <c:v>-0.176550234801402</c:v>
                </c:pt>
                <c:pt idx="40">
                  <c:v>-0.176550234801402</c:v>
                </c:pt>
                <c:pt idx="41">
                  <c:v>-0.176550234801402</c:v>
                </c:pt>
                <c:pt idx="42">
                  <c:v>-0.176550234801402</c:v>
                </c:pt>
                <c:pt idx="43">
                  <c:v>-0.176550234801402</c:v>
                </c:pt>
                <c:pt idx="44">
                  <c:v>-0.176550234801402</c:v>
                </c:pt>
                <c:pt idx="45">
                  <c:v>-0.176550234801402</c:v>
                </c:pt>
                <c:pt idx="46">
                  <c:v>-0.176550234801402</c:v>
                </c:pt>
                <c:pt idx="47">
                  <c:v>-0.176550234801402</c:v>
                </c:pt>
                <c:pt idx="48">
                  <c:v>-0.176550234801402</c:v>
                </c:pt>
                <c:pt idx="49">
                  <c:v>-0.176550234801402</c:v>
                </c:pt>
                <c:pt idx="50">
                  <c:v>-0.176550234801402</c:v>
                </c:pt>
                <c:pt idx="51">
                  <c:v>-0.176550234801402</c:v>
                </c:pt>
                <c:pt idx="52">
                  <c:v>-0.176550234801402</c:v>
                </c:pt>
                <c:pt idx="53">
                  <c:v>-0.176550234801402</c:v>
                </c:pt>
                <c:pt idx="54">
                  <c:v>-0.176550234801402</c:v>
                </c:pt>
                <c:pt idx="55">
                  <c:v>-0.176550234801402</c:v>
                </c:pt>
                <c:pt idx="56">
                  <c:v>-0.176550234801402</c:v>
                </c:pt>
                <c:pt idx="57">
                  <c:v>-0.176550234801402</c:v>
                </c:pt>
                <c:pt idx="58">
                  <c:v>-0.176550234801402</c:v>
                </c:pt>
                <c:pt idx="59">
                  <c:v>-0.176550234801402</c:v>
                </c:pt>
                <c:pt idx="60">
                  <c:v>-0.176550234801402</c:v>
                </c:pt>
                <c:pt idx="61">
                  <c:v>-0.176550234801402</c:v>
                </c:pt>
                <c:pt idx="62">
                  <c:v>-0.176550234801402</c:v>
                </c:pt>
                <c:pt idx="63">
                  <c:v>-0.176550234801402</c:v>
                </c:pt>
                <c:pt idx="64">
                  <c:v>-0.176550234801402</c:v>
                </c:pt>
                <c:pt idx="65">
                  <c:v>-0.176550234801402</c:v>
                </c:pt>
                <c:pt idx="66">
                  <c:v>-0.176550234801402</c:v>
                </c:pt>
                <c:pt idx="67">
                  <c:v>-0.176550234801402</c:v>
                </c:pt>
                <c:pt idx="68">
                  <c:v>-0.196488866834407</c:v>
                </c:pt>
                <c:pt idx="69">
                  <c:v>-0.216427498867412</c:v>
                </c:pt>
                <c:pt idx="70">
                  <c:v>-0.23636613070543899</c:v>
                </c:pt>
                <c:pt idx="71">
                  <c:v>-0.25630476273844499</c:v>
                </c:pt>
                <c:pt idx="72">
                  <c:v>-0.27624339477144999</c:v>
                </c:pt>
                <c:pt idx="73">
                  <c:v>-0.29618202660947701</c:v>
                </c:pt>
                <c:pt idx="74">
                  <c:v>-0.31612065864248201</c:v>
                </c:pt>
                <c:pt idx="75">
                  <c:v>-0.33605929067548701</c:v>
                </c:pt>
                <c:pt idx="76">
                  <c:v>-0.35599792251351398</c:v>
                </c:pt>
                <c:pt idx="77">
                  <c:v>-0.37593655454651898</c:v>
                </c:pt>
                <c:pt idx="78">
                  <c:v>-0.39587518657952497</c:v>
                </c:pt>
                <c:pt idx="79">
                  <c:v>-0.41581381841755199</c:v>
                </c:pt>
                <c:pt idx="80">
                  <c:v>-0.43575245045055699</c:v>
                </c:pt>
                <c:pt idx="81">
                  <c:v>-0.45569108248356199</c:v>
                </c:pt>
                <c:pt idx="82">
                  <c:v>-0.47562971432158901</c:v>
                </c:pt>
                <c:pt idx="83">
                  <c:v>-0.49556834635459401</c:v>
                </c:pt>
                <c:pt idx="84">
                  <c:v>-0.51550697838759896</c:v>
                </c:pt>
                <c:pt idx="85">
                  <c:v>-0.53544561022562698</c:v>
                </c:pt>
                <c:pt idx="86">
                  <c:v>-0.55538424225863203</c:v>
                </c:pt>
                <c:pt idx="87">
                  <c:v>-0.57532287429163698</c:v>
                </c:pt>
                <c:pt idx="88">
                  <c:v>-0.595261506129664</c:v>
                </c:pt>
                <c:pt idx="89">
                  <c:v>-0.61520013816266905</c:v>
                </c:pt>
                <c:pt idx="90">
                  <c:v>-0.635138770195674</c:v>
                </c:pt>
                <c:pt idx="91">
                  <c:v>-0.65507740203370202</c:v>
                </c:pt>
                <c:pt idx="92">
                  <c:v>-0.67501603406670696</c:v>
                </c:pt>
                <c:pt idx="93">
                  <c:v>-0.69495466609971202</c:v>
                </c:pt>
                <c:pt idx="94">
                  <c:v>-0.71489329793773904</c:v>
                </c:pt>
                <c:pt idx="95">
                  <c:v>-0.73483192997074398</c:v>
                </c:pt>
                <c:pt idx="96">
                  <c:v>-0.75477056200374903</c:v>
                </c:pt>
                <c:pt idx="97">
                  <c:v>-0.77470919384177706</c:v>
                </c:pt>
                <c:pt idx="98">
                  <c:v>-0.794647825874782</c:v>
                </c:pt>
                <c:pt idx="99">
                  <c:v>-0.81458645790778705</c:v>
                </c:pt>
                <c:pt idx="100">
                  <c:v>-0.83452508974581396</c:v>
                </c:pt>
                <c:pt idx="101">
                  <c:v>-0.85446372177881902</c:v>
                </c:pt>
                <c:pt idx="102">
                  <c:v>-0.87440235381182396</c:v>
                </c:pt>
                <c:pt idx="103">
                  <c:v>-0.89434098564985198</c:v>
                </c:pt>
                <c:pt idx="104">
                  <c:v>-0.91427961768285704</c:v>
                </c:pt>
                <c:pt idx="105">
                  <c:v>-0.93421824971586198</c:v>
                </c:pt>
                <c:pt idx="106">
                  <c:v>-0.954156881553889</c:v>
                </c:pt>
                <c:pt idx="107">
                  <c:v>-0.97409551358689395</c:v>
                </c:pt>
                <c:pt idx="108">
                  <c:v>-0.994034145619899</c:v>
                </c:pt>
                <c:pt idx="109">
                  <c:v>-1.0139727774579299</c:v>
                </c:pt>
                <c:pt idx="110">
                  <c:v>-1.0339114094909301</c:v>
                </c:pt>
                <c:pt idx="111">
                  <c:v>-1.05385004152394</c:v>
                </c:pt>
                <c:pt idx="112">
                  <c:v>-1.0737886733619599</c:v>
                </c:pt>
                <c:pt idx="113">
                  <c:v>-1.0937273053949701</c:v>
                </c:pt>
                <c:pt idx="114">
                  <c:v>-1.11366593742797</c:v>
                </c:pt>
                <c:pt idx="115">
                  <c:v>-1.1200014732313901</c:v>
                </c:pt>
                <c:pt idx="116">
                  <c:v>-1.1127339131001499</c:v>
                </c:pt>
                <c:pt idx="117">
                  <c:v>-1.1054663529689199</c:v>
                </c:pt>
                <c:pt idx="118">
                  <c:v>-1.09819879290875</c:v>
                </c:pt>
                <c:pt idx="119">
                  <c:v>-1.09093123277751</c:v>
                </c:pt>
                <c:pt idx="120">
                  <c:v>-1.0836636726462801</c:v>
                </c:pt>
                <c:pt idx="121">
                  <c:v>-1.0763961125861099</c:v>
                </c:pt>
                <c:pt idx="122">
                  <c:v>-1.0691285524548699</c:v>
                </c:pt>
                <c:pt idx="123">
                  <c:v>-1.06186099232364</c:v>
                </c:pt>
                <c:pt idx="124">
                  <c:v>-1.05459343226347</c:v>
                </c:pt>
                <c:pt idx="125">
                  <c:v>-1.04732587213224</c:v>
                </c:pt>
                <c:pt idx="126">
                  <c:v>-1.0400583120010001</c:v>
                </c:pt>
                <c:pt idx="127">
                  <c:v>-1.0327907519408299</c:v>
                </c:pt>
                <c:pt idx="128">
                  <c:v>-1.0255231918095999</c:v>
                </c:pt>
                <c:pt idx="129">
                  <c:v>-1.01825563167836</c:v>
                </c:pt>
                <c:pt idx="130">
                  <c:v>-1.01098807161819</c:v>
                </c:pt>
                <c:pt idx="131">
                  <c:v>-1.0037205114869601</c:v>
                </c:pt>
                <c:pt idx="132">
                  <c:v>-0.99645295135572098</c:v>
                </c:pt>
                <c:pt idx="133">
                  <c:v>-0.98918539129555405</c:v>
                </c:pt>
                <c:pt idx="134">
                  <c:v>-0.98191783116431797</c:v>
                </c:pt>
                <c:pt idx="135">
                  <c:v>-0.97465027103308199</c:v>
                </c:pt>
                <c:pt idx="136">
                  <c:v>-0.96738271097291495</c:v>
                </c:pt>
                <c:pt idx="137">
                  <c:v>-0.96011515084167898</c:v>
                </c:pt>
                <c:pt idx="138">
                  <c:v>-0.952847590710443</c:v>
                </c:pt>
                <c:pt idx="139">
                  <c:v>-0.94558003065027596</c:v>
                </c:pt>
                <c:pt idx="140">
                  <c:v>-0.93831247051903999</c:v>
                </c:pt>
                <c:pt idx="141">
                  <c:v>-0.93104491038780401</c:v>
                </c:pt>
                <c:pt idx="142">
                  <c:v>-0.92377735032763597</c:v>
                </c:pt>
                <c:pt idx="143">
                  <c:v>-0.9165097901964</c:v>
                </c:pt>
                <c:pt idx="144">
                  <c:v>-0.90924223006516403</c:v>
                </c:pt>
                <c:pt idx="145">
                  <c:v>-0.90197467000499698</c:v>
                </c:pt>
                <c:pt idx="146">
                  <c:v>-0.89470710987376101</c:v>
                </c:pt>
                <c:pt idx="147">
                  <c:v>-0.88743954974252504</c:v>
                </c:pt>
                <c:pt idx="148">
                  <c:v>-0.88017198968235799</c:v>
                </c:pt>
                <c:pt idx="149">
                  <c:v>-0.87290442955112202</c:v>
                </c:pt>
                <c:pt idx="150">
                  <c:v>-0.86563686941988605</c:v>
                </c:pt>
                <c:pt idx="151">
                  <c:v>-0.858369309359719</c:v>
                </c:pt>
                <c:pt idx="152">
                  <c:v>-0.85110174922848303</c:v>
                </c:pt>
                <c:pt idx="153">
                  <c:v>-0.84383418909724695</c:v>
                </c:pt>
                <c:pt idx="154">
                  <c:v>-0.83656662903708001</c:v>
                </c:pt>
                <c:pt idx="155">
                  <c:v>-0.82929906890584404</c:v>
                </c:pt>
                <c:pt idx="156">
                  <c:v>-0.82203150877460796</c:v>
                </c:pt>
                <c:pt idx="157">
                  <c:v>-0.81476394871444002</c:v>
                </c:pt>
                <c:pt idx="158">
                  <c:v>-0.80749638858320405</c:v>
                </c:pt>
                <c:pt idx="159">
                  <c:v>-0.80022882845196797</c:v>
                </c:pt>
                <c:pt idx="160">
                  <c:v>-0.79296126839180103</c:v>
                </c:pt>
                <c:pt idx="161">
                  <c:v>-0.78569370826056495</c:v>
                </c:pt>
                <c:pt idx="162">
                  <c:v>-0.77842614812932898</c:v>
                </c:pt>
                <c:pt idx="163">
                  <c:v>-0.77772284049700402</c:v>
                </c:pt>
                <c:pt idx="164">
                  <c:v>-0.78358378526730199</c:v>
                </c:pt>
                <c:pt idx="165">
                  <c:v>-0.78944473003759996</c:v>
                </c:pt>
                <c:pt idx="166">
                  <c:v>-0.795305674750585</c:v>
                </c:pt>
                <c:pt idx="167">
                  <c:v>-0.80116661952088397</c:v>
                </c:pt>
                <c:pt idx="168">
                  <c:v>-0.80702756429118205</c:v>
                </c:pt>
                <c:pt idx="169">
                  <c:v>-0.81288850900416698</c:v>
                </c:pt>
                <c:pt idx="170">
                  <c:v>-0.81874945377446595</c:v>
                </c:pt>
                <c:pt idx="171">
                  <c:v>-0.82461039854476403</c:v>
                </c:pt>
                <c:pt idx="172">
                  <c:v>-0.83047134325774896</c:v>
                </c:pt>
                <c:pt idx="173">
                  <c:v>-0.83633228802804704</c:v>
                </c:pt>
                <c:pt idx="174">
                  <c:v>-0.84219323279834601</c:v>
                </c:pt>
                <c:pt idx="175">
                  <c:v>-0.84805417751133105</c:v>
                </c:pt>
                <c:pt idx="176">
                  <c:v>-0.85391512228162902</c:v>
                </c:pt>
                <c:pt idx="177">
                  <c:v>-0.859776067051927</c:v>
                </c:pt>
                <c:pt idx="178">
                  <c:v>-0.86563701176491303</c:v>
                </c:pt>
                <c:pt idx="179">
                  <c:v>-0.871497956535211</c:v>
                </c:pt>
                <c:pt idx="180">
                  <c:v>-0.87735890130550898</c:v>
                </c:pt>
                <c:pt idx="181">
                  <c:v>-0.88321984601849401</c:v>
                </c:pt>
                <c:pt idx="182">
                  <c:v>-0.88908079078879299</c:v>
                </c:pt>
                <c:pt idx="183">
                  <c:v>-0.89494173555909096</c:v>
                </c:pt>
                <c:pt idx="184">
                  <c:v>-0.900802680272076</c:v>
                </c:pt>
                <c:pt idx="185">
                  <c:v>-0.90666362504237397</c:v>
                </c:pt>
                <c:pt idx="186">
                  <c:v>-0.91252456981267305</c:v>
                </c:pt>
                <c:pt idx="187">
                  <c:v>-0.91838551452565798</c:v>
                </c:pt>
                <c:pt idx="188">
                  <c:v>-0.92424645929595595</c:v>
                </c:pt>
                <c:pt idx="189">
                  <c:v>-0.93010740406625503</c:v>
                </c:pt>
                <c:pt idx="190">
                  <c:v>-0.93596834877923896</c:v>
                </c:pt>
                <c:pt idx="191">
                  <c:v>-0.94182929354953804</c:v>
                </c:pt>
                <c:pt idx="192">
                  <c:v>-0.94769023831983601</c:v>
                </c:pt>
                <c:pt idx="193">
                  <c:v>-0.95355118303282105</c:v>
                </c:pt>
                <c:pt idx="194">
                  <c:v>-0.95941212780312002</c:v>
                </c:pt>
                <c:pt idx="195">
                  <c:v>-0.96527307257341799</c:v>
                </c:pt>
                <c:pt idx="196">
                  <c:v>-0.97113401728640303</c:v>
                </c:pt>
                <c:pt idx="197">
                  <c:v>-0.976994962056701</c:v>
                </c:pt>
                <c:pt idx="198">
                  <c:v>-0.98285590682699997</c:v>
                </c:pt>
                <c:pt idx="199">
                  <c:v>-0.98871685153998501</c:v>
                </c:pt>
                <c:pt idx="200">
                  <c:v>-0.99457779631028298</c:v>
                </c:pt>
                <c:pt idx="201">
                  <c:v>-1.00043874108058</c:v>
                </c:pt>
                <c:pt idx="202">
                  <c:v>-1.00629968579357</c:v>
                </c:pt>
                <c:pt idx="203">
                  <c:v>-1.01216063056386</c:v>
                </c:pt>
                <c:pt idx="204">
                  <c:v>-1.0180215753341599</c:v>
                </c:pt>
                <c:pt idx="205">
                  <c:v>-1.02388252004715</c:v>
                </c:pt>
                <c:pt idx="206">
                  <c:v>-1.0297434648174499</c:v>
                </c:pt>
                <c:pt idx="207">
                  <c:v>-1.0356044095877499</c:v>
                </c:pt>
                <c:pt idx="208">
                  <c:v>-1.04146535430073</c:v>
                </c:pt>
                <c:pt idx="209">
                  <c:v>-1.0473262990710299</c:v>
                </c:pt>
                <c:pt idx="210">
                  <c:v>-1.0531872438413299</c:v>
                </c:pt>
                <c:pt idx="211">
                  <c:v>-1.0558154450591799</c:v>
                </c:pt>
                <c:pt idx="212">
                  <c:v>-1.0552109028166401</c:v>
                </c:pt>
                <c:pt idx="213">
                  <c:v>-1.0546063605741001</c:v>
                </c:pt>
                <c:pt idx="214">
                  <c:v>-1.05400181833747</c:v>
                </c:pt>
                <c:pt idx="215">
                  <c:v>-1.0533972760949299</c:v>
                </c:pt>
                <c:pt idx="216">
                  <c:v>-1.0527927338523899</c:v>
                </c:pt>
                <c:pt idx="217">
                  <c:v>-1.05218819161576</c:v>
                </c:pt>
                <c:pt idx="218">
                  <c:v>-1.05158364937321</c:v>
                </c:pt>
                <c:pt idx="219">
                  <c:v>-1.05097910713067</c:v>
                </c:pt>
                <c:pt idx="220">
                  <c:v>-1.0503745648940399</c:v>
                </c:pt>
                <c:pt idx="221">
                  <c:v>-1.0497700226515001</c:v>
                </c:pt>
                <c:pt idx="222">
                  <c:v>-1.0491654804089601</c:v>
                </c:pt>
                <c:pt idx="223">
                  <c:v>-1.04856093817233</c:v>
                </c:pt>
                <c:pt idx="224">
                  <c:v>-1.04795639592979</c:v>
                </c:pt>
                <c:pt idx="225">
                  <c:v>-1.0473518536872499</c:v>
                </c:pt>
                <c:pt idx="226">
                  <c:v>-1.0467473114506201</c:v>
                </c:pt>
                <c:pt idx="227">
                  <c:v>-1.04614276920808</c:v>
                </c:pt>
                <c:pt idx="228">
                  <c:v>-1.04553822696553</c:v>
                </c:pt>
                <c:pt idx="229">
                  <c:v>-1.0449336847288999</c:v>
                </c:pt>
                <c:pt idx="230">
                  <c:v>-1.0443291424863601</c:v>
                </c:pt>
                <c:pt idx="231">
                  <c:v>-1.0437246002438201</c:v>
                </c:pt>
                <c:pt idx="232">
                  <c:v>-1.04312005800719</c:v>
                </c:pt>
                <c:pt idx="233">
                  <c:v>-1.04251551576465</c:v>
                </c:pt>
                <c:pt idx="234">
                  <c:v>-1.0419109735221099</c:v>
                </c:pt>
                <c:pt idx="235">
                  <c:v>-1.0413064312854801</c:v>
                </c:pt>
                <c:pt idx="236">
                  <c:v>-1.04070188904294</c:v>
                </c:pt>
                <c:pt idx="237">
                  <c:v>-1.04009734680039</c:v>
                </c:pt>
                <c:pt idx="238">
                  <c:v>-1.0394928045637599</c:v>
                </c:pt>
                <c:pt idx="239">
                  <c:v>-1.0388882623212199</c:v>
                </c:pt>
                <c:pt idx="240">
                  <c:v>-1.0382837200786801</c:v>
                </c:pt>
                <c:pt idx="241">
                  <c:v>-1.03767917784205</c:v>
                </c:pt>
                <c:pt idx="242">
                  <c:v>-1.03707463559951</c:v>
                </c:pt>
                <c:pt idx="243">
                  <c:v>-1.0364700933569699</c:v>
                </c:pt>
                <c:pt idx="244">
                  <c:v>-1.0358655511203401</c:v>
                </c:pt>
                <c:pt idx="245">
                  <c:v>-1.0352610088778</c:v>
                </c:pt>
                <c:pt idx="246">
                  <c:v>-1.03465646663526</c:v>
                </c:pt>
                <c:pt idx="247">
                  <c:v>-1.0340519243986299</c:v>
                </c:pt>
                <c:pt idx="248">
                  <c:v>-1.0334473821560799</c:v>
                </c:pt>
                <c:pt idx="249">
                  <c:v>-1.0328428399135401</c:v>
                </c:pt>
                <c:pt idx="250">
                  <c:v>-1.03223829767691</c:v>
                </c:pt>
                <c:pt idx="251">
                  <c:v>-1.03163375543437</c:v>
                </c:pt>
                <c:pt idx="252">
                  <c:v>-1.0310292131918299</c:v>
                </c:pt>
                <c:pt idx="253">
                  <c:v>-1.0304246709552001</c:v>
                </c:pt>
                <c:pt idx="254">
                  <c:v>-1.02982012871266</c:v>
                </c:pt>
                <c:pt idx="255">
                  <c:v>-1.02921558647012</c:v>
                </c:pt>
                <c:pt idx="256">
                  <c:v>-1.0286110442334899</c:v>
                </c:pt>
                <c:pt idx="257">
                  <c:v>-1.0280065019909399</c:v>
                </c:pt>
                <c:pt idx="258">
                  <c:v>-1.0274019597484001</c:v>
                </c:pt>
                <c:pt idx="259">
                  <c:v>-1.0279396956287401</c:v>
                </c:pt>
                <c:pt idx="260">
                  <c:v>-1.0296197096281099</c:v>
                </c:pt>
                <c:pt idx="261">
                  <c:v>-1.0312997236274799</c:v>
                </c:pt>
                <c:pt idx="262">
                  <c:v>-1.0329797376104199</c:v>
                </c:pt>
                <c:pt idx="263">
                  <c:v>-1.03465975160978</c:v>
                </c:pt>
                <c:pt idx="264">
                  <c:v>-1.03633976560915</c:v>
                </c:pt>
                <c:pt idx="265">
                  <c:v>-1.03801977959209</c:v>
                </c:pt>
                <c:pt idx="266">
                  <c:v>-1.03969979359146</c:v>
                </c:pt>
                <c:pt idx="267">
                  <c:v>-1.04137980759083</c:v>
                </c:pt>
                <c:pt idx="268">
                  <c:v>-1.0430598215737701</c:v>
                </c:pt>
                <c:pt idx="269">
                  <c:v>-1.0447398355731401</c:v>
                </c:pt>
                <c:pt idx="270">
                  <c:v>-1.0464198495725101</c:v>
                </c:pt>
                <c:pt idx="271">
                  <c:v>-1.0480998635554499</c:v>
                </c:pt>
                <c:pt idx="272">
                  <c:v>-1.0497798775548099</c:v>
                </c:pt>
                <c:pt idx="273">
                  <c:v>-1.05145989155418</c:v>
                </c:pt>
                <c:pt idx="274">
                  <c:v>-1.05313990553712</c:v>
                </c:pt>
                <c:pt idx="275">
                  <c:v>-1.05481991953649</c:v>
                </c:pt>
                <c:pt idx="276">
                  <c:v>-1.05649993353586</c:v>
                </c:pt>
                <c:pt idx="277">
                  <c:v>-1.0581799475188001</c:v>
                </c:pt>
                <c:pt idx="278">
                  <c:v>-1.0598599615181701</c:v>
                </c:pt>
                <c:pt idx="279">
                  <c:v>-1.0615399755175401</c:v>
                </c:pt>
                <c:pt idx="280">
                  <c:v>-1.0632199895004799</c:v>
                </c:pt>
                <c:pt idx="281">
                  <c:v>-1.0649000034998399</c:v>
                </c:pt>
                <c:pt idx="282">
                  <c:v>-1.0665800174992099</c:v>
                </c:pt>
                <c:pt idx="283">
                  <c:v>-1.06826003148215</c:v>
                </c:pt>
                <c:pt idx="284">
                  <c:v>-1.06994004548152</c:v>
                </c:pt>
                <c:pt idx="285">
                  <c:v>-1.07162005948089</c:v>
                </c:pt>
                <c:pt idx="286">
                  <c:v>-1.0733000734638301</c:v>
                </c:pt>
                <c:pt idx="287">
                  <c:v>-1.0749800874632001</c:v>
                </c:pt>
                <c:pt idx="288">
                  <c:v>-1.0766601014625701</c:v>
                </c:pt>
                <c:pt idx="289">
                  <c:v>-1.0783401154455099</c:v>
                </c:pt>
                <c:pt idx="290">
                  <c:v>-1.0800201294448799</c:v>
                </c:pt>
                <c:pt idx="291">
                  <c:v>-1.0817001434442399</c:v>
                </c:pt>
                <c:pt idx="292">
                  <c:v>-1.08338015742718</c:v>
                </c:pt>
                <c:pt idx="293">
                  <c:v>-1.08506017142655</c:v>
                </c:pt>
                <c:pt idx="294">
                  <c:v>-1.08674018542592</c:v>
                </c:pt>
                <c:pt idx="295">
                  <c:v>-1.08842019940886</c:v>
                </c:pt>
                <c:pt idx="296">
                  <c:v>-1.09010021340823</c:v>
                </c:pt>
                <c:pt idx="297">
                  <c:v>-1.0917802274076001</c:v>
                </c:pt>
                <c:pt idx="298">
                  <c:v>-1.0934602413905401</c:v>
                </c:pt>
                <c:pt idx="299">
                  <c:v>-1.0951402553899099</c:v>
                </c:pt>
                <c:pt idx="300">
                  <c:v>-1.0968202693892699</c:v>
                </c:pt>
                <c:pt idx="301">
                  <c:v>-1.09850028337221</c:v>
                </c:pt>
                <c:pt idx="302">
                  <c:v>-1.10018029737158</c:v>
                </c:pt>
                <c:pt idx="303">
                  <c:v>-1.10186031137095</c:v>
                </c:pt>
                <c:pt idx="304">
                  <c:v>-1.10354032535389</c:v>
                </c:pt>
                <c:pt idx="305">
                  <c:v>-1.10522033935326</c:v>
                </c:pt>
                <c:pt idx="306">
                  <c:v>-1.10690035335263</c:v>
                </c:pt>
                <c:pt idx="307">
                  <c:v>-1.10840746094127</c:v>
                </c:pt>
                <c:pt idx="308">
                  <c:v>-1.10974166215083</c:v>
                </c:pt>
                <c:pt idx="309">
                  <c:v>-1.1110758633604001</c:v>
                </c:pt>
                <c:pt idx="310">
                  <c:v>-1.1124100645569099</c:v>
                </c:pt>
                <c:pt idx="311">
                  <c:v>-1.11374426576648</c:v>
                </c:pt>
                <c:pt idx="312">
                  <c:v>-1.1150784669760401</c:v>
                </c:pt>
                <c:pt idx="313">
                  <c:v>-1.1164126681725599</c:v>
                </c:pt>
                <c:pt idx="314">
                  <c:v>-1.11774686938212</c:v>
                </c:pt>
                <c:pt idx="315">
                  <c:v>-1.11908107059168</c:v>
                </c:pt>
                <c:pt idx="316">
                  <c:v>-1.1204152717882001</c:v>
                </c:pt>
                <c:pt idx="317">
                  <c:v>-1.1217494729977699</c:v>
                </c:pt>
                <c:pt idx="318">
                  <c:v>-1.12308367420733</c:v>
                </c:pt>
                <c:pt idx="319">
                  <c:v>-1.1244178754038501</c:v>
                </c:pt>
                <c:pt idx="320">
                  <c:v>-1.1257520766134099</c:v>
                </c:pt>
                <c:pt idx="321">
                  <c:v>-1.12708627782297</c:v>
                </c:pt>
                <c:pt idx="322">
                  <c:v>-1.1284204790194901</c:v>
                </c:pt>
                <c:pt idx="323">
                  <c:v>-1.1297546802290499</c:v>
                </c:pt>
                <c:pt idx="324">
                  <c:v>-1.13108888143862</c:v>
                </c:pt>
                <c:pt idx="325">
                  <c:v>-1.13242308263514</c:v>
                </c:pt>
                <c:pt idx="326">
                  <c:v>-1.1337572838447001</c:v>
                </c:pt>
                <c:pt idx="327">
                  <c:v>-1.1350914850542599</c:v>
                </c:pt>
                <c:pt idx="328">
                  <c:v>-1.13642568625078</c:v>
                </c:pt>
                <c:pt idx="329">
                  <c:v>-1.1377598874603401</c:v>
                </c:pt>
                <c:pt idx="330">
                  <c:v>-1.1390940886699099</c:v>
                </c:pt>
                <c:pt idx="331">
                  <c:v>-1.14042828986642</c:v>
                </c:pt>
                <c:pt idx="332">
                  <c:v>-1.14176249107599</c:v>
                </c:pt>
                <c:pt idx="333">
                  <c:v>-1.1430966922855501</c:v>
                </c:pt>
                <c:pt idx="334">
                  <c:v>-1.1444308934820699</c:v>
                </c:pt>
                <c:pt idx="335">
                  <c:v>-1.14576509469163</c:v>
                </c:pt>
                <c:pt idx="336">
                  <c:v>-1.1470992959012001</c:v>
                </c:pt>
                <c:pt idx="337">
                  <c:v>-1.1484334970977099</c:v>
                </c:pt>
                <c:pt idx="338">
                  <c:v>-1.14976769830728</c:v>
                </c:pt>
                <c:pt idx="339">
                  <c:v>-1.1511018995168401</c:v>
                </c:pt>
                <c:pt idx="340">
                  <c:v>-1.1524361007133599</c:v>
                </c:pt>
                <c:pt idx="341">
                  <c:v>-1.15377030192292</c:v>
                </c:pt>
                <c:pt idx="342">
                  <c:v>-1.15510450313248</c:v>
                </c:pt>
                <c:pt idx="343">
                  <c:v>-1.1564387043290001</c:v>
                </c:pt>
                <c:pt idx="344">
                  <c:v>-1.1577729055385699</c:v>
                </c:pt>
                <c:pt idx="345">
                  <c:v>-1.15910710674813</c:v>
                </c:pt>
                <c:pt idx="346">
                  <c:v>-1.1604413079446501</c:v>
                </c:pt>
                <c:pt idx="347">
                  <c:v>-1.1617755091542099</c:v>
                </c:pt>
                <c:pt idx="348">
                  <c:v>-1.16310971036377</c:v>
                </c:pt>
                <c:pt idx="349">
                  <c:v>-1.16444391156029</c:v>
                </c:pt>
                <c:pt idx="350">
                  <c:v>-1.1657781127698501</c:v>
                </c:pt>
                <c:pt idx="351">
                  <c:v>-1.1671123139794199</c:v>
                </c:pt>
                <c:pt idx="352">
                  <c:v>-1.16844651517593</c:v>
                </c:pt>
                <c:pt idx="353">
                  <c:v>-1.1697807163855001</c:v>
                </c:pt>
                <c:pt idx="354">
                  <c:v>-1.1711149175950599</c:v>
                </c:pt>
                <c:pt idx="355">
                  <c:v>-1.2311162405873799</c:v>
                </c:pt>
                <c:pt idx="356">
                  <c:v>-1.34978468579833</c:v>
                </c:pt>
                <c:pt idx="357">
                  <c:v>-1.4684531310092901</c:v>
                </c:pt>
                <c:pt idx="358">
                  <c:v>-1.58712157505979</c:v>
                </c:pt>
                <c:pt idx="359">
                  <c:v>-1.7057900202707399</c:v>
                </c:pt>
                <c:pt idx="360">
                  <c:v>-1.8244584654817</c:v>
                </c:pt>
                <c:pt idx="361">
                  <c:v>-1.9431269095321999</c:v>
                </c:pt>
                <c:pt idx="362">
                  <c:v>-2.0617953547431598</c:v>
                </c:pt>
                <c:pt idx="363">
                  <c:v>-2.1804637999541101</c:v>
                </c:pt>
                <c:pt idx="364">
                  <c:v>-2.29913224400461</c:v>
                </c:pt>
                <c:pt idx="365">
                  <c:v>-2.4178006892155701</c:v>
                </c:pt>
                <c:pt idx="366">
                  <c:v>-2.53646913442652</c:v>
                </c:pt>
                <c:pt idx="367">
                  <c:v>-2.6551375784770301</c:v>
                </c:pt>
                <c:pt idx="368">
                  <c:v>-2.77380602368798</c:v>
                </c:pt>
                <c:pt idx="369">
                  <c:v>-2.8924744688989299</c:v>
                </c:pt>
                <c:pt idx="370">
                  <c:v>-3.01114291294944</c:v>
                </c:pt>
                <c:pt idx="371">
                  <c:v>-3.1298113581603899</c:v>
                </c:pt>
                <c:pt idx="372">
                  <c:v>-3.2484798033713398</c:v>
                </c:pt>
                <c:pt idx="373">
                  <c:v>-3.3671482474218499</c:v>
                </c:pt>
                <c:pt idx="374">
                  <c:v>-3.4858166926327998</c:v>
                </c:pt>
                <c:pt idx="375">
                  <c:v>-3.6044851378437501</c:v>
                </c:pt>
                <c:pt idx="376">
                  <c:v>-3.7231535818942598</c:v>
                </c:pt>
                <c:pt idx="377">
                  <c:v>-3.8418220271052101</c:v>
                </c:pt>
                <c:pt idx="378">
                  <c:v>-3.96049047231616</c:v>
                </c:pt>
                <c:pt idx="379">
                  <c:v>-4.0791589163666702</c:v>
                </c:pt>
                <c:pt idx="380">
                  <c:v>-4.1978273615776196</c:v>
                </c:pt>
                <c:pt idx="381">
                  <c:v>-4.3164958067885797</c:v>
                </c:pt>
                <c:pt idx="382">
                  <c:v>-4.4351642508390796</c:v>
                </c:pt>
                <c:pt idx="383">
                  <c:v>-4.5538326960500299</c:v>
                </c:pt>
                <c:pt idx="384">
                  <c:v>-4.67250114126099</c:v>
                </c:pt>
                <c:pt idx="385">
                  <c:v>-4.79116958531149</c:v>
                </c:pt>
                <c:pt idx="386">
                  <c:v>-4.90983803052245</c:v>
                </c:pt>
                <c:pt idx="387">
                  <c:v>-5.0285064757334004</c:v>
                </c:pt>
                <c:pt idx="388">
                  <c:v>-5.1471749197839101</c:v>
                </c:pt>
                <c:pt idx="389">
                  <c:v>-5.2658433649948604</c:v>
                </c:pt>
                <c:pt idx="390">
                  <c:v>-5.3845118102058098</c:v>
                </c:pt>
                <c:pt idx="391">
                  <c:v>-5.5031802542563204</c:v>
                </c:pt>
                <c:pt idx="392">
                  <c:v>-5.6218486994672698</c:v>
                </c:pt>
                <c:pt idx="393">
                  <c:v>-5.7405171446782202</c:v>
                </c:pt>
                <c:pt idx="394">
                  <c:v>-5.8591855887287299</c:v>
                </c:pt>
                <c:pt idx="395">
                  <c:v>-5.9778540339396802</c:v>
                </c:pt>
                <c:pt idx="396">
                  <c:v>-6.0965224791506296</c:v>
                </c:pt>
                <c:pt idx="397">
                  <c:v>-6.2151909232011402</c:v>
                </c:pt>
                <c:pt idx="398">
                  <c:v>-6.3338593684120896</c:v>
                </c:pt>
                <c:pt idx="399">
                  <c:v>-6.45252781362304</c:v>
                </c:pt>
                <c:pt idx="400">
                  <c:v>-6.5711962576735496</c:v>
                </c:pt>
                <c:pt idx="401">
                  <c:v>-6.6898647028845</c:v>
                </c:pt>
                <c:pt idx="402">
                  <c:v>-6.8085331480954503</c:v>
                </c:pt>
                <c:pt idx="403">
                  <c:v>-6.87518309939784</c:v>
                </c:pt>
                <c:pt idx="404">
                  <c:v>-6.8898145587491904</c:v>
                </c:pt>
                <c:pt idx="405">
                  <c:v>-6.9044460181005496</c:v>
                </c:pt>
                <c:pt idx="406">
                  <c:v>-6.9190774773088304</c:v>
                </c:pt>
                <c:pt idx="407">
                  <c:v>-6.9337089366601798</c:v>
                </c:pt>
                <c:pt idx="408">
                  <c:v>-6.94834039601154</c:v>
                </c:pt>
                <c:pt idx="409">
                  <c:v>-6.9629718552198199</c:v>
                </c:pt>
                <c:pt idx="410">
                  <c:v>-6.9776033145711702</c:v>
                </c:pt>
                <c:pt idx="411">
                  <c:v>-6.9922347739225303</c:v>
                </c:pt>
                <c:pt idx="412">
                  <c:v>-7.0068662331308103</c:v>
                </c:pt>
                <c:pt idx="413">
                  <c:v>-7.0214976924821597</c:v>
                </c:pt>
                <c:pt idx="414">
                  <c:v>-7.0361291518335198</c:v>
                </c:pt>
                <c:pt idx="415">
                  <c:v>-7.0507606110417997</c:v>
                </c:pt>
                <c:pt idx="416">
                  <c:v>-7.0653920703931501</c:v>
                </c:pt>
                <c:pt idx="417">
                  <c:v>-7.0800235297445102</c:v>
                </c:pt>
                <c:pt idx="418">
                  <c:v>-7.0946549889527901</c:v>
                </c:pt>
                <c:pt idx="419">
                  <c:v>-7.1092864483041396</c:v>
                </c:pt>
                <c:pt idx="420">
                  <c:v>-7.1239179076554997</c:v>
                </c:pt>
                <c:pt idx="421">
                  <c:v>-7.1385493668637796</c:v>
                </c:pt>
                <c:pt idx="422">
                  <c:v>-7.15318082621513</c:v>
                </c:pt>
                <c:pt idx="423">
                  <c:v>-7.1678122855664901</c:v>
                </c:pt>
                <c:pt idx="424">
                  <c:v>-7.18244374477477</c:v>
                </c:pt>
                <c:pt idx="425">
                  <c:v>-7.1970752041261203</c:v>
                </c:pt>
                <c:pt idx="426">
                  <c:v>-7.2117066634774796</c:v>
                </c:pt>
                <c:pt idx="427">
                  <c:v>-7.2263381226857604</c:v>
                </c:pt>
                <c:pt idx="428">
                  <c:v>-7.2409695820371098</c:v>
                </c:pt>
                <c:pt idx="429">
                  <c:v>-7.25560104138847</c:v>
                </c:pt>
                <c:pt idx="430">
                  <c:v>-7.2702325005967499</c:v>
                </c:pt>
                <c:pt idx="431">
                  <c:v>-7.2848639599481002</c:v>
                </c:pt>
                <c:pt idx="432">
                  <c:v>-7.2994954192994603</c:v>
                </c:pt>
                <c:pt idx="433">
                  <c:v>-7.3141268785077402</c:v>
                </c:pt>
                <c:pt idx="434">
                  <c:v>-7.3287583378590897</c:v>
                </c:pt>
                <c:pt idx="435">
                  <c:v>-7.3433897972104498</c:v>
                </c:pt>
                <c:pt idx="436">
                  <c:v>-7.3580212564187297</c:v>
                </c:pt>
                <c:pt idx="437">
                  <c:v>-7.3726527157700801</c:v>
                </c:pt>
                <c:pt idx="438">
                  <c:v>-7.3872841751214402</c:v>
                </c:pt>
                <c:pt idx="439">
                  <c:v>-7.4019156343297201</c:v>
                </c:pt>
                <c:pt idx="440">
                  <c:v>-7.4165470936810696</c:v>
                </c:pt>
                <c:pt idx="441">
                  <c:v>-7.4311785530324297</c:v>
                </c:pt>
                <c:pt idx="442">
                  <c:v>-7.4458100122407096</c:v>
                </c:pt>
                <c:pt idx="443">
                  <c:v>-7.4604414715920599</c:v>
                </c:pt>
                <c:pt idx="444">
                  <c:v>-7.4750729309434201</c:v>
                </c:pt>
                <c:pt idx="445">
                  <c:v>-7.4897043901517</c:v>
                </c:pt>
                <c:pt idx="446">
                  <c:v>-7.5043358495030503</c:v>
                </c:pt>
                <c:pt idx="447">
                  <c:v>-7.5189673088544096</c:v>
                </c:pt>
                <c:pt idx="448">
                  <c:v>-7.5335987680626904</c:v>
                </c:pt>
                <c:pt idx="449">
                  <c:v>-7.5482302274140398</c:v>
                </c:pt>
                <c:pt idx="450">
                  <c:v>-7.5628616867653999</c:v>
                </c:pt>
                <c:pt idx="451">
                  <c:v>-7.4939242376227</c:v>
                </c:pt>
                <c:pt idx="452">
                  <c:v>-7.3414178796883798</c:v>
                </c:pt>
                <c:pt idx="453">
                  <c:v>-7.1889115217540498</c:v>
                </c:pt>
                <c:pt idx="454">
                  <c:v>-7.03640516531107</c:v>
                </c:pt>
                <c:pt idx="455">
                  <c:v>-6.8838988073767498</c:v>
                </c:pt>
                <c:pt idx="456">
                  <c:v>-6.7313924494424304</c:v>
                </c:pt>
                <c:pt idx="457">
                  <c:v>-6.5788860929994497</c:v>
                </c:pt>
                <c:pt idx="458">
                  <c:v>-6.4263797350651197</c:v>
                </c:pt>
                <c:pt idx="459">
                  <c:v>-6.2738733771308004</c:v>
                </c:pt>
                <c:pt idx="460">
                  <c:v>-6.1213670206878197</c:v>
                </c:pt>
                <c:pt idx="461">
                  <c:v>-5.9688606627535004</c:v>
                </c:pt>
                <c:pt idx="462">
                  <c:v>-5.8163543048191704</c:v>
                </c:pt>
                <c:pt idx="463">
                  <c:v>-5.6638479483761897</c:v>
                </c:pt>
                <c:pt idx="464">
                  <c:v>-5.5113415904418703</c:v>
                </c:pt>
                <c:pt idx="465">
                  <c:v>-5.3588352325075501</c:v>
                </c:pt>
                <c:pt idx="466">
                  <c:v>-5.2063288760645703</c:v>
                </c:pt>
                <c:pt idx="467">
                  <c:v>-5.0538225181302403</c:v>
                </c:pt>
                <c:pt idx="468">
                  <c:v>-4.9013161601959201</c:v>
                </c:pt>
                <c:pt idx="469">
                  <c:v>-4.7488098037529403</c:v>
                </c:pt>
                <c:pt idx="470">
                  <c:v>-4.59630344581862</c:v>
                </c:pt>
                <c:pt idx="471">
                  <c:v>-4.4437970878842901</c:v>
                </c:pt>
                <c:pt idx="472">
                  <c:v>-4.2912907314413102</c:v>
                </c:pt>
                <c:pt idx="473">
                  <c:v>-4.13878437350699</c:v>
                </c:pt>
                <c:pt idx="474">
                  <c:v>-3.9862780155726698</c:v>
                </c:pt>
                <c:pt idx="475">
                  <c:v>-3.83377165912969</c:v>
                </c:pt>
                <c:pt idx="476">
                  <c:v>-3.68126530119536</c:v>
                </c:pt>
                <c:pt idx="477">
                  <c:v>-3.5287589432610398</c:v>
                </c:pt>
                <c:pt idx="478">
                  <c:v>-3.37625258681806</c:v>
                </c:pt>
                <c:pt idx="479">
                  <c:v>-3.2237462288837402</c:v>
                </c:pt>
                <c:pt idx="480">
                  <c:v>-3.0712398709494102</c:v>
                </c:pt>
                <c:pt idx="481">
                  <c:v>-2.9187335145064299</c:v>
                </c:pt>
                <c:pt idx="482">
                  <c:v>-2.7662271565721102</c:v>
                </c:pt>
                <c:pt idx="483">
                  <c:v>-2.6137207986377899</c:v>
                </c:pt>
                <c:pt idx="484">
                  <c:v>-2.4612144421948101</c:v>
                </c:pt>
                <c:pt idx="485">
                  <c:v>-2.3087080842604801</c:v>
                </c:pt>
                <c:pt idx="486">
                  <c:v>-2.1562017263261599</c:v>
                </c:pt>
                <c:pt idx="487">
                  <c:v>-2.0036953698831801</c:v>
                </c:pt>
                <c:pt idx="488">
                  <c:v>-1.8511890119488601</c:v>
                </c:pt>
                <c:pt idx="489">
                  <c:v>-1.6986826540145299</c:v>
                </c:pt>
                <c:pt idx="490">
                  <c:v>-1.5461762975715501</c:v>
                </c:pt>
                <c:pt idx="491">
                  <c:v>-1.3936699396372301</c:v>
                </c:pt>
                <c:pt idx="492">
                  <c:v>-1.2411635817029101</c:v>
                </c:pt>
                <c:pt idx="493">
                  <c:v>-1.08865722525993</c:v>
                </c:pt>
                <c:pt idx="494">
                  <c:v>-0.93615086732560204</c:v>
                </c:pt>
                <c:pt idx="495">
                  <c:v>-0.78364450939127905</c:v>
                </c:pt>
                <c:pt idx="496">
                  <c:v>-0.631138152948298</c:v>
                </c:pt>
                <c:pt idx="497">
                  <c:v>-0.47863179501397501</c:v>
                </c:pt>
                <c:pt idx="498">
                  <c:v>-0.32612543707965203</c:v>
                </c:pt>
                <c:pt idx="499">
                  <c:v>-0.245784506776348</c:v>
                </c:pt>
                <c:pt idx="500">
                  <c:v>-0.23760900162544901</c:v>
                </c:pt>
                <c:pt idx="501">
                  <c:v>-0.229433496474549</c:v>
                </c:pt>
                <c:pt idx="502">
                  <c:v>-0.221257991403597</c:v>
                </c:pt>
                <c:pt idx="503">
                  <c:v>-0.21308248625269699</c:v>
                </c:pt>
                <c:pt idx="504">
                  <c:v>-0.204906981101797</c:v>
                </c:pt>
                <c:pt idx="505">
                  <c:v>-0.19673147603084501</c:v>
                </c:pt>
                <c:pt idx="506">
                  <c:v>-0.188555970879945</c:v>
                </c:pt>
                <c:pt idx="507">
                  <c:v>-0.18038046572904501</c:v>
                </c:pt>
                <c:pt idx="508">
                  <c:v>-0.17220496065809299</c:v>
                </c:pt>
                <c:pt idx="509">
                  <c:v>-0.164029455507193</c:v>
                </c:pt>
                <c:pt idx="510">
                  <c:v>-0.15585395035629299</c:v>
                </c:pt>
                <c:pt idx="511">
                  <c:v>-0.14767844528534099</c:v>
                </c:pt>
                <c:pt idx="512">
                  <c:v>-0.13950294013444101</c:v>
                </c:pt>
                <c:pt idx="513">
                  <c:v>-0.13132743498354199</c:v>
                </c:pt>
                <c:pt idx="514">
                  <c:v>-0.123151929912589</c:v>
                </c:pt>
                <c:pt idx="515">
                  <c:v>-0.114976424761689</c:v>
                </c:pt>
                <c:pt idx="516">
                  <c:v>-0.10680091961079</c:v>
                </c:pt>
                <c:pt idx="517">
                  <c:v>-9.8625414539837294E-2</c:v>
                </c:pt>
                <c:pt idx="518">
                  <c:v>-9.0449909388937599E-2</c:v>
                </c:pt>
                <c:pt idx="519">
                  <c:v>-8.2274404238037904E-2</c:v>
                </c:pt>
                <c:pt idx="520">
                  <c:v>-7.4098899167085397E-2</c:v>
                </c:pt>
                <c:pt idx="521">
                  <c:v>-6.5923394016185702E-2</c:v>
                </c:pt>
                <c:pt idx="522">
                  <c:v>-5.7747888865286E-2</c:v>
                </c:pt>
                <c:pt idx="523">
                  <c:v>-4.9572383794333597E-2</c:v>
                </c:pt>
                <c:pt idx="524">
                  <c:v>-4.1396878643433901E-2</c:v>
                </c:pt>
                <c:pt idx="525">
                  <c:v>-3.3221373492534102E-2</c:v>
                </c:pt>
                <c:pt idx="526">
                  <c:v>-2.5045868421581699E-2</c:v>
                </c:pt>
                <c:pt idx="527">
                  <c:v>-1.6870363270682E-2</c:v>
                </c:pt>
                <c:pt idx="528">
                  <c:v>-8.6948581197822707E-3</c:v>
                </c:pt>
                <c:pt idx="529">
                  <c:v>-5.1935304882987099E-4</c:v>
                </c:pt>
                <c:pt idx="530">
                  <c:v>7.6561521020698502E-3</c:v>
                </c:pt>
                <c:pt idx="531">
                  <c:v>1.5831657252969599E-2</c:v>
                </c:pt>
                <c:pt idx="532">
                  <c:v>2.4007162323921999E-2</c:v>
                </c:pt>
                <c:pt idx="533">
                  <c:v>3.2182667474821701E-2</c:v>
                </c:pt>
                <c:pt idx="534">
                  <c:v>4.0358172625721403E-2</c:v>
                </c:pt>
                <c:pt idx="535">
                  <c:v>4.8533677696673799E-2</c:v>
                </c:pt>
                <c:pt idx="536">
                  <c:v>5.6709182847573598E-2</c:v>
                </c:pt>
                <c:pt idx="537">
                  <c:v>6.48846879984733E-2</c:v>
                </c:pt>
                <c:pt idx="538">
                  <c:v>7.3060193069425697E-2</c:v>
                </c:pt>
                <c:pt idx="539">
                  <c:v>8.1235698220325406E-2</c:v>
                </c:pt>
                <c:pt idx="540">
                  <c:v>8.9411203371225198E-2</c:v>
                </c:pt>
                <c:pt idx="541">
                  <c:v>9.7586708442177497E-2</c:v>
                </c:pt>
                <c:pt idx="542">
                  <c:v>0.105762213593077</c:v>
                </c:pt>
                <c:pt idx="543">
                  <c:v>0.113937718743977</c:v>
                </c:pt>
                <c:pt idx="544">
                  <c:v>0.12211322381492901</c:v>
                </c:pt>
                <c:pt idx="545">
                  <c:v>0.13028872896582899</c:v>
                </c:pt>
                <c:pt idx="546">
                  <c:v>0.13846423411672901</c:v>
                </c:pt>
                <c:pt idx="547">
                  <c:v>0.14444918286459699</c:v>
                </c:pt>
                <c:pt idx="548">
                  <c:v>0.14824357535402799</c:v>
                </c:pt>
                <c:pt idx="549">
                  <c:v>0.15203796784345799</c:v>
                </c:pt>
                <c:pt idx="550">
                  <c:v>0.15583236029578401</c:v>
                </c:pt>
                <c:pt idx="551">
                  <c:v>0.15962675278521499</c:v>
                </c:pt>
                <c:pt idx="552">
                  <c:v>0.16342114527464499</c:v>
                </c:pt>
                <c:pt idx="553">
                  <c:v>0.16721553772697101</c:v>
                </c:pt>
                <c:pt idx="554">
                  <c:v>0.17100993021640201</c:v>
                </c:pt>
                <c:pt idx="555">
                  <c:v>0.17480432270583199</c:v>
                </c:pt>
                <c:pt idx="556">
                  <c:v>0.17859871515815801</c:v>
                </c:pt>
                <c:pt idx="557">
                  <c:v>0.18239310764758901</c:v>
                </c:pt>
                <c:pt idx="558">
                  <c:v>0.18618750013701901</c:v>
                </c:pt>
                <c:pt idx="559">
                  <c:v>0.189981892589345</c:v>
                </c:pt>
                <c:pt idx="560">
                  <c:v>0.19377628507877601</c:v>
                </c:pt>
                <c:pt idx="561">
                  <c:v>0.19757067756820601</c:v>
                </c:pt>
                <c:pt idx="562">
                  <c:v>0.201365070020532</c:v>
                </c:pt>
                <c:pt idx="563">
                  <c:v>0.205159462509963</c:v>
                </c:pt>
                <c:pt idx="564">
                  <c:v>0.20895385499939301</c:v>
                </c:pt>
                <c:pt idx="565">
                  <c:v>0.212748247451719</c:v>
                </c:pt>
                <c:pt idx="566">
                  <c:v>0.21654263994115</c:v>
                </c:pt>
                <c:pt idx="567">
                  <c:v>0.22033703243058</c:v>
                </c:pt>
                <c:pt idx="568">
                  <c:v>0.22413142488290599</c:v>
                </c:pt>
                <c:pt idx="569">
                  <c:v>0.227925817372337</c:v>
                </c:pt>
                <c:pt idx="570">
                  <c:v>0.231720209861767</c:v>
                </c:pt>
                <c:pt idx="571">
                  <c:v>0.23551460231409299</c:v>
                </c:pt>
                <c:pt idx="572">
                  <c:v>0.23930899480352399</c:v>
                </c:pt>
                <c:pt idx="573">
                  <c:v>0.243103387292954</c:v>
                </c:pt>
                <c:pt idx="574">
                  <c:v>0.24689777974527999</c:v>
                </c:pt>
                <c:pt idx="575">
                  <c:v>0.25069217223471102</c:v>
                </c:pt>
                <c:pt idx="576">
                  <c:v>0.254486564724141</c:v>
                </c:pt>
                <c:pt idx="577">
                  <c:v>0.25828095717646699</c:v>
                </c:pt>
                <c:pt idx="578">
                  <c:v>0.26207534966589802</c:v>
                </c:pt>
                <c:pt idx="579">
                  <c:v>0.26586974215532799</c:v>
                </c:pt>
                <c:pt idx="580">
                  <c:v>0.26966413460765398</c:v>
                </c:pt>
                <c:pt idx="581">
                  <c:v>0.27345852709708501</c:v>
                </c:pt>
                <c:pt idx="582">
                  <c:v>0.27725291958651499</c:v>
                </c:pt>
                <c:pt idx="583">
                  <c:v>0.28104731203884098</c:v>
                </c:pt>
                <c:pt idx="584">
                  <c:v>0.28484170452827201</c:v>
                </c:pt>
                <c:pt idx="585">
                  <c:v>0.28863609701770199</c:v>
                </c:pt>
                <c:pt idx="586">
                  <c:v>0.29243048947002798</c:v>
                </c:pt>
                <c:pt idx="587">
                  <c:v>0.29622488195945901</c:v>
                </c:pt>
                <c:pt idx="588">
                  <c:v>0.30001927444888898</c:v>
                </c:pt>
                <c:pt idx="589">
                  <c:v>0.30381366690121497</c:v>
                </c:pt>
                <c:pt idx="590">
                  <c:v>0.307608059390646</c:v>
                </c:pt>
                <c:pt idx="591">
                  <c:v>0.31140245188007598</c:v>
                </c:pt>
                <c:pt idx="592">
                  <c:v>0.31519684433240203</c:v>
                </c:pt>
                <c:pt idx="593">
                  <c:v>0.318991236821833</c:v>
                </c:pt>
                <c:pt idx="594">
                  <c:v>0.32278562931126298</c:v>
                </c:pt>
                <c:pt idx="595">
                  <c:v>0.323789558524124</c:v>
                </c:pt>
                <c:pt idx="596">
                  <c:v>0.32200302451513402</c:v>
                </c:pt>
                <c:pt idx="597">
                  <c:v>0.32021649050614398</c:v>
                </c:pt>
                <c:pt idx="598">
                  <c:v>0.31842995651462402</c:v>
                </c:pt>
                <c:pt idx="599">
                  <c:v>0.31664342250563399</c:v>
                </c:pt>
                <c:pt idx="600">
                  <c:v>0.31485688849664301</c:v>
                </c:pt>
                <c:pt idx="601">
                  <c:v>0.31307035450512399</c:v>
                </c:pt>
                <c:pt idx="602">
                  <c:v>0.31128382049613301</c:v>
                </c:pt>
                <c:pt idx="603">
                  <c:v>0.30949728648714298</c:v>
                </c:pt>
                <c:pt idx="604">
                  <c:v>0.30771075249562302</c:v>
                </c:pt>
                <c:pt idx="605">
                  <c:v>0.30592421848663298</c:v>
                </c:pt>
                <c:pt idx="606">
                  <c:v>0.304137684477643</c:v>
                </c:pt>
                <c:pt idx="607">
                  <c:v>0.30235115048612299</c:v>
                </c:pt>
                <c:pt idx="608">
                  <c:v>0.30056461647713301</c:v>
                </c:pt>
                <c:pt idx="609">
                  <c:v>0.29877808246814203</c:v>
                </c:pt>
                <c:pt idx="610">
                  <c:v>0.29699154847662201</c:v>
                </c:pt>
                <c:pt idx="611">
                  <c:v>0.29520501446763198</c:v>
                </c:pt>
                <c:pt idx="612">
                  <c:v>0.29341848045864199</c:v>
                </c:pt>
                <c:pt idx="613">
                  <c:v>0.29163194646712198</c:v>
                </c:pt>
                <c:pt idx="614">
                  <c:v>0.289845412458132</c:v>
                </c:pt>
                <c:pt idx="615">
                  <c:v>0.28805887844914202</c:v>
                </c:pt>
                <c:pt idx="616">
                  <c:v>0.28627234445762201</c:v>
                </c:pt>
                <c:pt idx="617">
                  <c:v>0.28448581044863103</c:v>
                </c:pt>
                <c:pt idx="618">
                  <c:v>0.28269927643964099</c:v>
                </c:pt>
                <c:pt idx="619">
                  <c:v>0.28091274244812098</c:v>
                </c:pt>
                <c:pt idx="620">
                  <c:v>0.279126208439131</c:v>
                </c:pt>
                <c:pt idx="621">
                  <c:v>0.27733967443014101</c:v>
                </c:pt>
                <c:pt idx="622">
                  <c:v>0.275553140438621</c:v>
                </c:pt>
                <c:pt idx="623">
                  <c:v>0.27376660642963102</c:v>
                </c:pt>
                <c:pt idx="624">
                  <c:v>0.27198007242064098</c:v>
                </c:pt>
                <c:pt idx="625">
                  <c:v>0.27019353842912103</c:v>
                </c:pt>
                <c:pt idx="626">
                  <c:v>0.26840700442012999</c:v>
                </c:pt>
                <c:pt idx="627">
                  <c:v>0.26662047041114001</c:v>
                </c:pt>
                <c:pt idx="628">
                  <c:v>0.26483393641962</c:v>
                </c:pt>
                <c:pt idx="629">
                  <c:v>0.26304740241063002</c:v>
                </c:pt>
                <c:pt idx="630">
                  <c:v>0.26126086840163998</c:v>
                </c:pt>
                <c:pt idx="631">
                  <c:v>0.25947433441012002</c:v>
                </c:pt>
                <c:pt idx="632">
                  <c:v>0.25768780040112998</c:v>
                </c:pt>
                <c:pt idx="633">
                  <c:v>0.255901266392139</c:v>
                </c:pt>
                <c:pt idx="634">
                  <c:v>0.25411473240061999</c:v>
                </c:pt>
                <c:pt idx="635">
                  <c:v>0.25232819839162901</c:v>
                </c:pt>
                <c:pt idx="636">
                  <c:v>0.25054166438263897</c:v>
                </c:pt>
                <c:pt idx="637">
                  <c:v>0.24875513039111899</c:v>
                </c:pt>
                <c:pt idx="638">
                  <c:v>0.24696859638212901</c:v>
                </c:pt>
                <c:pt idx="639">
                  <c:v>0.245182062373139</c:v>
                </c:pt>
                <c:pt idx="640">
                  <c:v>0.24339552838161899</c:v>
                </c:pt>
                <c:pt idx="641">
                  <c:v>0.241608994372629</c:v>
                </c:pt>
                <c:pt idx="642">
                  <c:v>0.239822460363638</c:v>
                </c:pt>
                <c:pt idx="643">
                  <c:v>0.240399383444938</c:v>
                </c:pt>
                <c:pt idx="644">
                  <c:v>0.243339763598095</c:v>
                </c:pt>
                <c:pt idx="645">
                  <c:v>0.24628014375125201</c:v>
                </c:pt>
                <c:pt idx="646">
                  <c:v>0.24922052387565599</c:v>
                </c:pt>
                <c:pt idx="647">
                  <c:v>0.25216090402881303</c:v>
                </c:pt>
                <c:pt idx="648">
                  <c:v>0.25510128418197098</c:v>
                </c:pt>
                <c:pt idx="649">
                  <c:v>0.25804166430637399</c:v>
                </c:pt>
                <c:pt idx="650">
                  <c:v>0.26098204445953099</c:v>
                </c:pt>
                <c:pt idx="651">
                  <c:v>0.263922424612689</c:v>
                </c:pt>
                <c:pt idx="652">
                  <c:v>0.26686280473709201</c:v>
                </c:pt>
                <c:pt idx="653">
                  <c:v>0.26980318489025001</c:v>
                </c:pt>
                <c:pt idx="654">
                  <c:v>0.27274356504340702</c:v>
                </c:pt>
                <c:pt idx="655">
                  <c:v>0.27568394516780997</c:v>
                </c:pt>
                <c:pt idx="656">
                  <c:v>0.27862432532096798</c:v>
                </c:pt>
                <c:pt idx="657">
                  <c:v>0.28156470547412499</c:v>
                </c:pt>
                <c:pt idx="658">
                  <c:v>0.284505085598529</c:v>
                </c:pt>
                <c:pt idx="659">
                  <c:v>0.287445465751686</c:v>
                </c:pt>
                <c:pt idx="660">
                  <c:v>0.29038584590484301</c:v>
                </c:pt>
                <c:pt idx="661">
                  <c:v>0.29332622602924702</c:v>
                </c:pt>
                <c:pt idx="662">
                  <c:v>0.29626660618240402</c:v>
                </c:pt>
                <c:pt idx="663">
                  <c:v>0.29920698633556098</c:v>
                </c:pt>
                <c:pt idx="664">
                  <c:v>0.30214736645996498</c:v>
                </c:pt>
                <c:pt idx="665">
                  <c:v>0.30508774661312199</c:v>
                </c:pt>
                <c:pt idx="666">
                  <c:v>0.308028126766279</c:v>
                </c:pt>
                <c:pt idx="667">
                  <c:v>0.31096850689068301</c:v>
                </c:pt>
                <c:pt idx="668">
                  <c:v>0.31390888704384001</c:v>
                </c:pt>
                <c:pt idx="669">
                  <c:v>0.31684926719699702</c:v>
                </c:pt>
                <c:pt idx="670">
                  <c:v>0.31978964732140103</c:v>
                </c:pt>
                <c:pt idx="671">
                  <c:v>0.32273002747455798</c:v>
                </c:pt>
                <c:pt idx="672">
                  <c:v>0.32567040762771599</c:v>
                </c:pt>
                <c:pt idx="673">
                  <c:v>0.32861078775211899</c:v>
                </c:pt>
                <c:pt idx="674">
                  <c:v>0.331551167905277</c:v>
                </c:pt>
                <c:pt idx="675">
                  <c:v>0.33449154805843401</c:v>
                </c:pt>
                <c:pt idx="676">
                  <c:v>0.33743192818283702</c:v>
                </c:pt>
                <c:pt idx="677">
                  <c:v>0.34037230833599502</c:v>
                </c:pt>
                <c:pt idx="678">
                  <c:v>0.34331268848915197</c:v>
                </c:pt>
                <c:pt idx="679">
                  <c:v>0.34625306861355598</c:v>
                </c:pt>
                <c:pt idx="680">
                  <c:v>0.34919344876671299</c:v>
                </c:pt>
                <c:pt idx="681">
                  <c:v>0.35213382891987</c:v>
                </c:pt>
                <c:pt idx="682">
                  <c:v>0.355074209044274</c:v>
                </c:pt>
                <c:pt idx="683">
                  <c:v>0.35801458919743101</c:v>
                </c:pt>
                <c:pt idx="684">
                  <c:v>0.36095496935058802</c:v>
                </c:pt>
                <c:pt idx="685">
                  <c:v>0.36389534947499202</c:v>
                </c:pt>
                <c:pt idx="686">
                  <c:v>0.36683572962814898</c:v>
                </c:pt>
                <c:pt idx="687">
                  <c:v>0.36977610978130598</c:v>
                </c:pt>
                <c:pt idx="688">
                  <c:v>0.37271648990570999</c:v>
                </c:pt>
                <c:pt idx="689">
                  <c:v>0.375656870058867</c:v>
                </c:pt>
                <c:pt idx="690">
                  <c:v>0.37859725021202401</c:v>
                </c:pt>
                <c:pt idx="691">
                  <c:v>0.30743157024970702</c:v>
                </c:pt>
                <c:pt idx="692">
                  <c:v>0.16215982971179899</c:v>
                </c:pt>
                <c:pt idx="693">
                  <c:v>1.68880891738903E-2</c:v>
                </c:pt>
                <c:pt idx="694">
                  <c:v>-0.128383649943422</c:v>
                </c:pt>
                <c:pt idx="695">
                  <c:v>-0.27365539048133097</c:v>
                </c:pt>
                <c:pt idx="696">
                  <c:v>-0.41892713101924001</c:v>
                </c:pt>
                <c:pt idx="697">
                  <c:v>-0.56419887013655201</c:v>
                </c:pt>
                <c:pt idx="698">
                  <c:v>-0.70947061067446104</c:v>
                </c:pt>
                <c:pt idx="699">
                  <c:v>-0.85474235121236997</c:v>
                </c:pt>
                <c:pt idx="700">
                  <c:v>-1.0000140903296799</c:v>
                </c:pt>
                <c:pt idx="701">
                  <c:v>-1.1452858308675899</c:v>
                </c:pt>
                <c:pt idx="702">
                  <c:v>-1.2905575714055</c:v>
                </c:pt>
                <c:pt idx="703">
                  <c:v>-1.4358293105228099</c:v>
                </c:pt>
                <c:pt idx="704">
                  <c:v>-1.58110105106072</c:v>
                </c:pt>
                <c:pt idx="705">
                  <c:v>-1.72637279159863</c:v>
                </c:pt>
                <c:pt idx="706">
                  <c:v>-1.8716445307159399</c:v>
                </c:pt>
                <c:pt idx="707">
                  <c:v>-2.0169162712538502</c:v>
                </c:pt>
                <c:pt idx="708">
                  <c:v>-2.16218801179176</c:v>
                </c:pt>
                <c:pt idx="709">
                  <c:v>-2.3074597509090702</c:v>
                </c:pt>
                <c:pt idx="710">
                  <c:v>-2.45273149144698</c:v>
                </c:pt>
                <c:pt idx="711">
                  <c:v>-2.5980032319848898</c:v>
                </c:pt>
                <c:pt idx="712">
                  <c:v>-2.7432749711022</c:v>
                </c:pt>
                <c:pt idx="713">
                  <c:v>-2.8885467116401098</c:v>
                </c:pt>
                <c:pt idx="714">
                  <c:v>-3.03381845217802</c:v>
                </c:pt>
                <c:pt idx="715">
                  <c:v>-3.1790901912953302</c:v>
                </c:pt>
                <c:pt idx="716">
                  <c:v>-3.32436193183324</c:v>
                </c:pt>
                <c:pt idx="717">
                  <c:v>-3.4696336723711498</c:v>
                </c:pt>
                <c:pt idx="718">
                  <c:v>-3.61490541148846</c:v>
                </c:pt>
                <c:pt idx="719">
                  <c:v>-3.7601771520263698</c:v>
                </c:pt>
                <c:pt idx="720">
                  <c:v>-3.9054488925642801</c:v>
                </c:pt>
                <c:pt idx="721">
                  <c:v>-4.0507206316815898</c:v>
                </c:pt>
                <c:pt idx="722">
                  <c:v>-4.1959923722195001</c:v>
                </c:pt>
                <c:pt idx="723">
                  <c:v>-4.3412641127574103</c:v>
                </c:pt>
                <c:pt idx="724">
                  <c:v>-4.48653585187472</c:v>
                </c:pt>
                <c:pt idx="725">
                  <c:v>-4.6318075924126303</c:v>
                </c:pt>
                <c:pt idx="726">
                  <c:v>-4.7770793329505397</c:v>
                </c:pt>
                <c:pt idx="727">
                  <c:v>-4.9223510720678503</c:v>
                </c:pt>
                <c:pt idx="728">
                  <c:v>-5.0676228126057596</c:v>
                </c:pt>
                <c:pt idx="729">
                  <c:v>-5.2128945531436699</c:v>
                </c:pt>
                <c:pt idx="730">
                  <c:v>-5.3581662922609796</c:v>
                </c:pt>
                <c:pt idx="731">
                  <c:v>-5.5034380327988899</c:v>
                </c:pt>
                <c:pt idx="732">
                  <c:v>-5.6487097733368001</c:v>
                </c:pt>
                <c:pt idx="733">
                  <c:v>-5.7939815124541099</c:v>
                </c:pt>
                <c:pt idx="734">
                  <c:v>-5.9392532529920201</c:v>
                </c:pt>
                <c:pt idx="735">
                  <c:v>-6.0845249935299304</c:v>
                </c:pt>
                <c:pt idx="736">
                  <c:v>-6.2297967326472401</c:v>
                </c:pt>
                <c:pt idx="737">
                  <c:v>-6.3750684731851504</c:v>
                </c:pt>
                <c:pt idx="738">
                  <c:v>-6.5203402137230597</c:v>
                </c:pt>
                <c:pt idx="739">
                  <c:v>-6.6030977802028303</c:v>
                </c:pt>
                <c:pt idx="740">
                  <c:v>-6.6233411750290099</c:v>
                </c:pt>
                <c:pt idx="741">
                  <c:v>-6.6435845698551903</c:v>
                </c:pt>
                <c:pt idx="742">
                  <c:v>-6.66382796448341</c:v>
                </c:pt>
                <c:pt idx="743">
                  <c:v>-6.6840713593095797</c:v>
                </c:pt>
                <c:pt idx="744">
                  <c:v>-6.7043147541357602</c:v>
                </c:pt>
                <c:pt idx="745">
                  <c:v>-6.7245581487639798</c:v>
                </c:pt>
                <c:pt idx="746">
                  <c:v>-6.7448015435901603</c:v>
                </c:pt>
                <c:pt idx="747">
                  <c:v>-6.76504493841633</c:v>
                </c:pt>
                <c:pt idx="748">
                  <c:v>-6.7852883330445497</c:v>
                </c:pt>
                <c:pt idx="749">
                  <c:v>-6.8055317278707301</c:v>
                </c:pt>
                <c:pt idx="750">
                  <c:v>-6.8257751226969097</c:v>
                </c:pt>
                <c:pt idx="751">
                  <c:v>-6.8460185173251302</c:v>
                </c:pt>
                <c:pt idx="752">
                  <c:v>-6.8662619121513</c:v>
                </c:pt>
                <c:pt idx="753">
                  <c:v>-6.8865053069774804</c:v>
                </c:pt>
                <c:pt idx="754">
                  <c:v>-6.9067487016057001</c:v>
                </c:pt>
                <c:pt idx="755">
                  <c:v>-6.9269920964318796</c:v>
                </c:pt>
                <c:pt idx="756">
                  <c:v>-6.9472354912580601</c:v>
                </c:pt>
                <c:pt idx="757">
                  <c:v>-6.96747888588627</c:v>
                </c:pt>
                <c:pt idx="758">
                  <c:v>-6.9877222807124504</c:v>
                </c:pt>
                <c:pt idx="759">
                  <c:v>-7.0079656755386299</c:v>
                </c:pt>
                <c:pt idx="760">
                  <c:v>-7.0282090701668496</c:v>
                </c:pt>
                <c:pt idx="761">
                  <c:v>-7.04845246499303</c:v>
                </c:pt>
                <c:pt idx="762">
                  <c:v>-7.0686958598191998</c:v>
                </c:pt>
                <c:pt idx="763">
                  <c:v>-7.0889392544474203</c:v>
                </c:pt>
                <c:pt idx="764">
                  <c:v>-7.1091826492735999</c:v>
                </c:pt>
                <c:pt idx="765">
                  <c:v>-7.1294260440997803</c:v>
                </c:pt>
                <c:pt idx="766">
                  <c:v>-7.149669438728</c:v>
                </c:pt>
                <c:pt idx="767">
                  <c:v>-7.1699128335541698</c:v>
                </c:pt>
                <c:pt idx="768">
                  <c:v>-7.1901562283803502</c:v>
                </c:pt>
                <c:pt idx="769">
                  <c:v>-7.2103996230085698</c:v>
                </c:pt>
                <c:pt idx="770">
                  <c:v>-7.2306430178347503</c:v>
                </c:pt>
                <c:pt idx="771">
                  <c:v>-7.25088641266092</c:v>
                </c:pt>
                <c:pt idx="772">
                  <c:v>-7.2711298072891397</c:v>
                </c:pt>
                <c:pt idx="773">
                  <c:v>-7.2913732021153201</c:v>
                </c:pt>
                <c:pt idx="774">
                  <c:v>-7.3116165969414997</c:v>
                </c:pt>
                <c:pt idx="775">
                  <c:v>-7.3318599915697202</c:v>
                </c:pt>
                <c:pt idx="776">
                  <c:v>-7.35210338639589</c:v>
                </c:pt>
                <c:pt idx="777">
                  <c:v>-7.3723467812220704</c:v>
                </c:pt>
                <c:pt idx="778">
                  <c:v>-7.3925901758502901</c:v>
                </c:pt>
                <c:pt idx="779">
                  <c:v>-7.4128335706764696</c:v>
                </c:pt>
                <c:pt idx="780">
                  <c:v>-7.4330769655026403</c:v>
                </c:pt>
                <c:pt idx="781">
                  <c:v>-7.45332036013086</c:v>
                </c:pt>
                <c:pt idx="782">
                  <c:v>-7.4735637549570404</c:v>
                </c:pt>
                <c:pt idx="783">
                  <c:v>-7.4938071497832199</c:v>
                </c:pt>
                <c:pt idx="784">
                  <c:v>-7.5140505444114396</c:v>
                </c:pt>
                <c:pt idx="785">
                  <c:v>-7.5342939392376103</c:v>
                </c:pt>
                <c:pt idx="786">
                  <c:v>-7.5545373340637898</c:v>
                </c:pt>
                <c:pt idx="787">
                  <c:v>-7.5586623302836502</c:v>
                </c:pt>
                <c:pt idx="788">
                  <c:v>-7.5466689281805301</c:v>
                </c:pt>
                <c:pt idx="789">
                  <c:v>-7.5346755260774101</c:v>
                </c:pt>
                <c:pt idx="790">
                  <c:v>-7.5226821240915704</c:v>
                </c:pt>
                <c:pt idx="791">
                  <c:v>-7.5106887219884504</c:v>
                </c:pt>
                <c:pt idx="792">
                  <c:v>-7.4986953198853303</c:v>
                </c:pt>
                <c:pt idx="793">
                  <c:v>-7.4867019178994898</c:v>
                </c:pt>
                <c:pt idx="794">
                  <c:v>-7.4747085157963697</c:v>
                </c:pt>
                <c:pt idx="795">
                  <c:v>-7.4627151136932497</c:v>
                </c:pt>
                <c:pt idx="796">
                  <c:v>-7.45072171170741</c:v>
                </c:pt>
                <c:pt idx="797">
                  <c:v>-7.43872830960429</c:v>
                </c:pt>
                <c:pt idx="798">
                  <c:v>-7.4267349075011699</c:v>
                </c:pt>
                <c:pt idx="799">
                  <c:v>-7.4147415055153303</c:v>
                </c:pt>
                <c:pt idx="800">
                  <c:v>-7.4027481034122102</c:v>
                </c:pt>
                <c:pt idx="801">
                  <c:v>-7.3907547013090902</c:v>
                </c:pt>
                <c:pt idx="802">
                  <c:v>-7.3787612993232603</c:v>
                </c:pt>
                <c:pt idx="803">
                  <c:v>-7.3667678972201296</c:v>
                </c:pt>
                <c:pt idx="804">
                  <c:v>-7.3547744951170104</c:v>
                </c:pt>
                <c:pt idx="805">
                  <c:v>-7.3427810931311699</c:v>
                </c:pt>
                <c:pt idx="806">
                  <c:v>-7.3307876910280498</c:v>
                </c:pt>
                <c:pt idx="807">
                  <c:v>-7.3187942889249298</c:v>
                </c:pt>
                <c:pt idx="808">
                  <c:v>-7.3068008869390901</c:v>
                </c:pt>
                <c:pt idx="809">
                  <c:v>-7.2948074848359701</c:v>
                </c:pt>
                <c:pt idx="810">
                  <c:v>-7.28281408273285</c:v>
                </c:pt>
                <c:pt idx="811">
                  <c:v>-7.2708206807470104</c:v>
                </c:pt>
                <c:pt idx="812">
                  <c:v>-7.2588272786438903</c:v>
                </c:pt>
                <c:pt idx="813">
                  <c:v>-7.2468338765407703</c:v>
                </c:pt>
                <c:pt idx="814">
                  <c:v>-7.2348404745549297</c:v>
                </c:pt>
                <c:pt idx="815">
                  <c:v>-7.2228470724518097</c:v>
                </c:pt>
                <c:pt idx="816">
                  <c:v>-7.2108536703486896</c:v>
                </c:pt>
                <c:pt idx="817">
                  <c:v>-7.19886026836285</c:v>
                </c:pt>
                <c:pt idx="818">
                  <c:v>-7.1868668662597299</c:v>
                </c:pt>
                <c:pt idx="819">
                  <c:v>-7.1748734641566099</c:v>
                </c:pt>
                <c:pt idx="820">
                  <c:v>-7.16288006217078</c:v>
                </c:pt>
                <c:pt idx="821">
                  <c:v>-7.1508866600676502</c:v>
                </c:pt>
                <c:pt idx="822">
                  <c:v>-7.1388932579645301</c:v>
                </c:pt>
                <c:pt idx="823">
                  <c:v>-7.1268998559786896</c:v>
                </c:pt>
                <c:pt idx="824">
                  <c:v>-7.1149064538755704</c:v>
                </c:pt>
                <c:pt idx="825">
                  <c:v>-7.1029130517724504</c:v>
                </c:pt>
                <c:pt idx="826">
                  <c:v>-7.0909196497866098</c:v>
                </c:pt>
                <c:pt idx="827">
                  <c:v>-7.0789262476834898</c:v>
                </c:pt>
                <c:pt idx="828">
                  <c:v>-7.0669328455803697</c:v>
                </c:pt>
                <c:pt idx="829">
                  <c:v>-7.0549394435945301</c:v>
                </c:pt>
                <c:pt idx="830">
                  <c:v>-7.04294604149141</c:v>
                </c:pt>
                <c:pt idx="831">
                  <c:v>-7.03095263938829</c:v>
                </c:pt>
                <c:pt idx="832">
                  <c:v>-7.0189592374024503</c:v>
                </c:pt>
                <c:pt idx="833">
                  <c:v>-7.0069658352993303</c:v>
                </c:pt>
                <c:pt idx="834">
                  <c:v>-6.9991969221506398</c:v>
                </c:pt>
                <c:pt idx="835">
                  <c:v>-6.9956524980205499</c:v>
                </c:pt>
                <c:pt idx="836">
                  <c:v>-6.9921080738557997</c:v>
                </c:pt>
                <c:pt idx="837">
                  <c:v>-6.9885636496910504</c:v>
                </c:pt>
                <c:pt idx="838">
                  <c:v>-6.9850192255609604</c:v>
                </c:pt>
                <c:pt idx="839">
                  <c:v>-6.9814748013962102</c:v>
                </c:pt>
                <c:pt idx="840">
                  <c:v>-6.97793037723146</c:v>
                </c:pt>
                <c:pt idx="841">
                  <c:v>-6.9743859531013701</c:v>
                </c:pt>
                <c:pt idx="842">
                  <c:v>-6.9708415289366199</c:v>
                </c:pt>
                <c:pt idx="843">
                  <c:v>-6.9672971047718697</c:v>
                </c:pt>
                <c:pt idx="844">
                  <c:v>-6.9637526806417798</c:v>
                </c:pt>
                <c:pt idx="845">
                  <c:v>-6.9602082564770296</c:v>
                </c:pt>
                <c:pt idx="846">
                  <c:v>-6.9566638323122802</c:v>
                </c:pt>
                <c:pt idx="847">
                  <c:v>-6.9531194081821903</c:v>
                </c:pt>
                <c:pt idx="848">
                  <c:v>-6.9495749840174401</c:v>
                </c:pt>
                <c:pt idx="849">
                  <c:v>-6.9460305598526899</c:v>
                </c:pt>
                <c:pt idx="850">
                  <c:v>-6.9424861357226</c:v>
                </c:pt>
                <c:pt idx="851">
                  <c:v>-6.9389417115578498</c:v>
                </c:pt>
                <c:pt idx="852">
                  <c:v>-6.9353972873930996</c:v>
                </c:pt>
                <c:pt idx="853">
                  <c:v>-6.9318528632629999</c:v>
                </c:pt>
                <c:pt idx="854">
                  <c:v>-6.9283084390982497</c:v>
                </c:pt>
                <c:pt idx="855">
                  <c:v>-6.9247640149335004</c:v>
                </c:pt>
                <c:pt idx="856">
                  <c:v>-6.9212195908034104</c:v>
                </c:pt>
                <c:pt idx="857">
                  <c:v>-6.9176751666386602</c:v>
                </c:pt>
                <c:pt idx="858">
                  <c:v>-6.91413074247391</c:v>
                </c:pt>
                <c:pt idx="859">
                  <c:v>-6.9105863183438201</c:v>
                </c:pt>
                <c:pt idx="860">
                  <c:v>-6.9070418941790699</c:v>
                </c:pt>
                <c:pt idx="861">
                  <c:v>-6.9034974700143197</c:v>
                </c:pt>
                <c:pt idx="862">
                  <c:v>-6.8999530458842298</c:v>
                </c:pt>
                <c:pt idx="863">
                  <c:v>-6.8964086217194804</c:v>
                </c:pt>
                <c:pt idx="864">
                  <c:v>-6.8928641975547302</c:v>
                </c:pt>
                <c:pt idx="865">
                  <c:v>-6.8893197734246403</c:v>
                </c:pt>
                <c:pt idx="866">
                  <c:v>-6.8857753492598901</c:v>
                </c:pt>
                <c:pt idx="867">
                  <c:v>-6.8822309250951399</c:v>
                </c:pt>
                <c:pt idx="868">
                  <c:v>-6.87868650096505</c:v>
                </c:pt>
                <c:pt idx="869">
                  <c:v>-6.8751420768002998</c:v>
                </c:pt>
                <c:pt idx="870">
                  <c:v>-6.8715976526355496</c:v>
                </c:pt>
                <c:pt idx="871">
                  <c:v>-6.8680532285054596</c:v>
                </c:pt>
                <c:pt idx="872">
                  <c:v>-6.8645088043407103</c:v>
                </c:pt>
                <c:pt idx="873">
                  <c:v>-6.8609643801759601</c:v>
                </c:pt>
                <c:pt idx="874">
                  <c:v>-6.8574199560458702</c:v>
                </c:pt>
                <c:pt idx="875">
                  <c:v>-6.8538755318811102</c:v>
                </c:pt>
                <c:pt idx="876">
                  <c:v>-6.85033110771636</c:v>
                </c:pt>
                <c:pt idx="877">
                  <c:v>-6.8467866835862701</c:v>
                </c:pt>
                <c:pt idx="878">
                  <c:v>-6.8432422594215199</c:v>
                </c:pt>
                <c:pt idx="879">
                  <c:v>-6.8396978352567697</c:v>
                </c:pt>
                <c:pt idx="880">
                  <c:v>-6.8361534111266797</c:v>
                </c:pt>
                <c:pt idx="881">
                  <c:v>-6.8326089869619304</c:v>
                </c:pt>
                <c:pt idx="882">
                  <c:v>-6.8290645627971802</c:v>
                </c:pt>
                <c:pt idx="883">
                  <c:v>-6.8255201386670903</c:v>
                </c:pt>
                <c:pt idx="884">
                  <c:v>-6.8219757145023401</c:v>
                </c:pt>
                <c:pt idx="885">
                  <c:v>-6.8184312903375899</c:v>
                </c:pt>
                <c:pt idx="886">
                  <c:v>-6.8148868662074999</c:v>
                </c:pt>
                <c:pt idx="887">
                  <c:v>-6.8113424420427497</c:v>
                </c:pt>
                <c:pt idx="888">
                  <c:v>-6.8077980178780004</c:v>
                </c:pt>
                <c:pt idx="889">
                  <c:v>-6.8042535937479096</c:v>
                </c:pt>
                <c:pt idx="890">
                  <c:v>-6.8007091695831603</c:v>
                </c:pt>
                <c:pt idx="891">
                  <c:v>-6.7971647454184101</c:v>
                </c:pt>
                <c:pt idx="892">
                  <c:v>-6.7936203212883202</c:v>
                </c:pt>
                <c:pt idx="893">
                  <c:v>-6.79007589712357</c:v>
                </c:pt>
                <c:pt idx="894">
                  <c:v>-6.78653147295881</c:v>
                </c:pt>
                <c:pt idx="895">
                  <c:v>-6.7829870488287201</c:v>
                </c:pt>
                <c:pt idx="896">
                  <c:v>-6.7794426246639699</c:v>
                </c:pt>
                <c:pt idx="897">
                  <c:v>-6.7758982004992196</c:v>
                </c:pt>
                <c:pt idx="898">
                  <c:v>-6.7723537763691297</c:v>
                </c:pt>
                <c:pt idx="899">
                  <c:v>-6.7688093522043804</c:v>
                </c:pt>
                <c:pt idx="900">
                  <c:v>-6.7652649280396302</c:v>
                </c:pt>
                <c:pt idx="901">
                  <c:v>-6.7617205039095403</c:v>
                </c:pt>
                <c:pt idx="902">
                  <c:v>-6.7581760797447901</c:v>
                </c:pt>
                <c:pt idx="903">
                  <c:v>-6.7546316555800399</c:v>
                </c:pt>
                <c:pt idx="904">
                  <c:v>-6.7510872314499499</c:v>
                </c:pt>
                <c:pt idx="905">
                  <c:v>-6.7475428072851997</c:v>
                </c:pt>
                <c:pt idx="906">
                  <c:v>-6.7439983831204504</c:v>
                </c:pt>
                <c:pt idx="907">
                  <c:v>-6.7404539589903596</c:v>
                </c:pt>
                <c:pt idx="908">
                  <c:v>-6.7369095348256103</c:v>
                </c:pt>
                <c:pt idx="909">
                  <c:v>-6.7333651106608601</c:v>
                </c:pt>
                <c:pt idx="910">
                  <c:v>-6.7298206865307701</c:v>
                </c:pt>
                <c:pt idx="911">
                  <c:v>-6.7262762623660199</c:v>
                </c:pt>
                <c:pt idx="912">
                  <c:v>-6.72273183820126</c:v>
                </c:pt>
                <c:pt idx="913">
                  <c:v>-6.71918741407117</c:v>
                </c:pt>
                <c:pt idx="914">
                  <c:v>-6.7156429899064198</c:v>
                </c:pt>
                <c:pt idx="915">
                  <c:v>-6.7120985657416696</c:v>
                </c:pt>
                <c:pt idx="916">
                  <c:v>-6.7085541416115797</c:v>
                </c:pt>
                <c:pt idx="917">
                  <c:v>-6.7050097174468304</c:v>
                </c:pt>
                <c:pt idx="918">
                  <c:v>-6.7014652932820802</c:v>
                </c:pt>
                <c:pt idx="919">
                  <c:v>-6.6979208691519903</c:v>
                </c:pt>
                <c:pt idx="920">
                  <c:v>-6.69437644498724</c:v>
                </c:pt>
                <c:pt idx="921">
                  <c:v>-6.6908320208224898</c:v>
                </c:pt>
                <c:pt idx="922">
                  <c:v>-6.6872875966923999</c:v>
                </c:pt>
                <c:pt idx="923">
                  <c:v>-6.6837431725276497</c:v>
                </c:pt>
                <c:pt idx="924">
                  <c:v>-6.6801987483629004</c:v>
                </c:pt>
                <c:pt idx="925">
                  <c:v>-6.6766543242328096</c:v>
                </c:pt>
                <c:pt idx="926">
                  <c:v>-6.6731099000680603</c:v>
                </c:pt>
                <c:pt idx="927">
                  <c:v>-6.6695654759033101</c:v>
                </c:pt>
                <c:pt idx="928">
                  <c:v>-6.6660210517732201</c:v>
                </c:pt>
                <c:pt idx="929">
                  <c:v>-6.6624766276084699</c:v>
                </c:pt>
                <c:pt idx="930">
                  <c:v>-6.6589322034437197</c:v>
                </c:pt>
                <c:pt idx="931">
                  <c:v>-6.65538777931362</c:v>
                </c:pt>
                <c:pt idx="932">
                  <c:v>-6.6518433551488796</c:v>
                </c:pt>
                <c:pt idx="933">
                  <c:v>-6.6482989309841196</c:v>
                </c:pt>
                <c:pt idx="934">
                  <c:v>-6.6447545068540297</c:v>
                </c:pt>
                <c:pt idx="935">
                  <c:v>-6.6412100826892804</c:v>
                </c:pt>
                <c:pt idx="936">
                  <c:v>-6.6376656585245302</c:v>
                </c:pt>
                <c:pt idx="937">
                  <c:v>-6.6341212343944402</c:v>
                </c:pt>
                <c:pt idx="938">
                  <c:v>-6.63057681022969</c:v>
                </c:pt>
                <c:pt idx="939">
                  <c:v>-6.6270323860649398</c:v>
                </c:pt>
                <c:pt idx="940">
                  <c:v>-6.6234879619348499</c:v>
                </c:pt>
                <c:pt idx="941">
                  <c:v>-6.6199435377700997</c:v>
                </c:pt>
                <c:pt idx="942">
                  <c:v>-6.6163991136053504</c:v>
                </c:pt>
                <c:pt idx="943">
                  <c:v>-6.6128546894752596</c:v>
                </c:pt>
                <c:pt idx="944">
                  <c:v>-6.6093102653105102</c:v>
                </c:pt>
                <c:pt idx="945">
                  <c:v>-6.60576584114576</c:v>
                </c:pt>
                <c:pt idx="946">
                  <c:v>-6.6022214170156701</c:v>
                </c:pt>
                <c:pt idx="947">
                  <c:v>-6.5986769928509199</c:v>
                </c:pt>
                <c:pt idx="948">
                  <c:v>-6.5951325686861697</c:v>
                </c:pt>
                <c:pt idx="949">
                  <c:v>-6.5915881445560798</c:v>
                </c:pt>
                <c:pt idx="950">
                  <c:v>-6.5880437203913296</c:v>
                </c:pt>
                <c:pt idx="951">
                  <c:v>-6.5844992962265803</c:v>
                </c:pt>
                <c:pt idx="952">
                  <c:v>-6.5809548720964797</c:v>
                </c:pt>
                <c:pt idx="953">
                  <c:v>-6.5774104479317304</c:v>
                </c:pt>
                <c:pt idx="954">
                  <c:v>-6.5738660237669801</c:v>
                </c:pt>
                <c:pt idx="955">
                  <c:v>-6.5703215996368902</c:v>
                </c:pt>
                <c:pt idx="956">
                  <c:v>-6.56677717547214</c:v>
                </c:pt>
                <c:pt idx="957">
                  <c:v>-6.5632327513073898</c:v>
                </c:pt>
                <c:pt idx="958">
                  <c:v>-6.5596883271772999</c:v>
                </c:pt>
                <c:pt idx="959">
                  <c:v>-6.5561439030125497</c:v>
                </c:pt>
                <c:pt idx="960">
                  <c:v>-6.5525994788478004</c:v>
                </c:pt>
                <c:pt idx="961">
                  <c:v>-6.5490550547177104</c:v>
                </c:pt>
                <c:pt idx="962">
                  <c:v>-6.5455106305529602</c:v>
                </c:pt>
                <c:pt idx="963">
                  <c:v>-6.54196620638821</c:v>
                </c:pt>
                <c:pt idx="964">
                  <c:v>-6.5384217822581201</c:v>
                </c:pt>
                <c:pt idx="965">
                  <c:v>-6.5348773580933699</c:v>
                </c:pt>
                <c:pt idx="966">
                  <c:v>-6.5313329339286197</c:v>
                </c:pt>
                <c:pt idx="967">
                  <c:v>-6.5277885097985298</c:v>
                </c:pt>
                <c:pt idx="968">
                  <c:v>-6.5242440856337804</c:v>
                </c:pt>
                <c:pt idx="969">
                  <c:v>-6.5206996614690302</c:v>
                </c:pt>
                <c:pt idx="970">
                  <c:v>-6.5171552373389403</c:v>
                </c:pt>
                <c:pt idx="971">
                  <c:v>-6.5136108131741901</c:v>
                </c:pt>
                <c:pt idx="972">
                  <c:v>-6.5100663890094399</c:v>
                </c:pt>
                <c:pt idx="973">
                  <c:v>-6.5065219648793402</c:v>
                </c:pt>
                <c:pt idx="974">
                  <c:v>-6.50297754071459</c:v>
                </c:pt>
                <c:pt idx="975">
                  <c:v>-6.4994331165498398</c:v>
                </c:pt>
                <c:pt idx="976">
                  <c:v>-6.4958886924197499</c:v>
                </c:pt>
                <c:pt idx="977">
                  <c:v>-6.4923442682549997</c:v>
                </c:pt>
                <c:pt idx="978">
                  <c:v>-6.4850616766565699</c:v>
                </c:pt>
                <c:pt idx="979">
                  <c:v>-6.4740409177061196</c:v>
                </c:pt>
                <c:pt idx="980">
                  <c:v>-6.4630201586478897</c:v>
                </c:pt>
                <c:pt idx="981">
                  <c:v>-6.4519993995896696</c:v>
                </c:pt>
                <c:pt idx="982">
                  <c:v>-6.4409786406392202</c:v>
                </c:pt>
                <c:pt idx="983">
                  <c:v>-6.4299578815809904</c:v>
                </c:pt>
                <c:pt idx="984">
                  <c:v>-6.4189371225227703</c:v>
                </c:pt>
                <c:pt idx="985">
                  <c:v>-6.40791636357232</c:v>
                </c:pt>
                <c:pt idx="986">
                  <c:v>-6.3968956045140901</c:v>
                </c:pt>
                <c:pt idx="987">
                  <c:v>-6.38587484545587</c:v>
                </c:pt>
                <c:pt idx="988">
                  <c:v>-6.3748540865054197</c:v>
                </c:pt>
                <c:pt idx="989">
                  <c:v>-6.3638333274471899</c:v>
                </c:pt>
                <c:pt idx="990">
                  <c:v>-6.3528125683889698</c:v>
                </c:pt>
                <c:pt idx="991">
                  <c:v>-6.3417918094385204</c:v>
                </c:pt>
                <c:pt idx="992">
                  <c:v>-6.3307710503802896</c:v>
                </c:pt>
                <c:pt idx="993">
                  <c:v>-6.3197502913220696</c:v>
                </c:pt>
                <c:pt idx="994">
                  <c:v>-6.3087295323716202</c:v>
                </c:pt>
                <c:pt idx="995">
                  <c:v>-6.2977087733133903</c:v>
                </c:pt>
                <c:pt idx="996">
                  <c:v>-6.2866880142551702</c:v>
                </c:pt>
                <c:pt idx="997">
                  <c:v>-6.2756672553047199</c:v>
                </c:pt>
                <c:pt idx="998">
                  <c:v>-6.2646464962464901</c:v>
                </c:pt>
                <c:pt idx="999">
                  <c:v>-6.25362573718827</c:v>
                </c:pt>
                <c:pt idx="1000">
                  <c:v>-6.2426049782378099</c:v>
                </c:pt>
                <c:pt idx="1001">
                  <c:v>-6.2315842191795898</c:v>
                </c:pt>
                <c:pt idx="1002">
                  <c:v>-6.2205634601213697</c:v>
                </c:pt>
                <c:pt idx="1003">
                  <c:v>-6.2095427011709097</c:v>
                </c:pt>
                <c:pt idx="1004">
                  <c:v>-6.1985219421126896</c:v>
                </c:pt>
                <c:pt idx="1005">
                  <c:v>-6.1875011830544704</c:v>
                </c:pt>
                <c:pt idx="1006">
                  <c:v>-6.1764804241040103</c:v>
                </c:pt>
                <c:pt idx="1007">
                  <c:v>-6.1654596650457902</c:v>
                </c:pt>
                <c:pt idx="1008">
                  <c:v>-6.1544389059875702</c:v>
                </c:pt>
                <c:pt idx="1009">
                  <c:v>-6.1434181470371101</c:v>
                </c:pt>
                <c:pt idx="1010">
                  <c:v>-6.13239738797889</c:v>
                </c:pt>
                <c:pt idx="1011">
                  <c:v>-6.1213766289206699</c:v>
                </c:pt>
                <c:pt idx="1012">
                  <c:v>-6.1103558699702099</c:v>
                </c:pt>
                <c:pt idx="1013">
                  <c:v>-6.0993351109119898</c:v>
                </c:pt>
                <c:pt idx="1014">
                  <c:v>-6.0883143518537697</c:v>
                </c:pt>
                <c:pt idx="1015">
                  <c:v>-6.0772935929033096</c:v>
                </c:pt>
                <c:pt idx="1016">
                  <c:v>-6.0662728338450904</c:v>
                </c:pt>
                <c:pt idx="1017">
                  <c:v>-6.0552520747868703</c:v>
                </c:pt>
                <c:pt idx="1018">
                  <c:v>-6.0442313158364103</c:v>
                </c:pt>
                <c:pt idx="1019">
                  <c:v>-6.0332105567781902</c:v>
                </c:pt>
                <c:pt idx="1020">
                  <c:v>-6.0221897977199701</c:v>
                </c:pt>
                <c:pt idx="1021">
                  <c:v>-6.01116903876951</c:v>
                </c:pt>
                <c:pt idx="1022">
                  <c:v>-6.0001482797112899</c:v>
                </c:pt>
                <c:pt idx="1023">
                  <c:v>-5.9891275206530601</c:v>
                </c:pt>
                <c:pt idx="1024">
                  <c:v>-5.9781067617026098</c:v>
                </c:pt>
                <c:pt idx="1025">
                  <c:v>-5.9670860026443897</c:v>
                </c:pt>
                <c:pt idx="1026">
                  <c:v>-5.96230900838657</c:v>
                </c:pt>
                <c:pt idx="1027">
                  <c:v>-5.9637757789584196</c:v>
                </c:pt>
                <c:pt idx="1028">
                  <c:v>-5.9652425495446204</c:v>
                </c:pt>
                <c:pt idx="1029">
                  <c:v>-5.9667093201308097</c:v>
                </c:pt>
                <c:pt idx="1030">
                  <c:v>-5.96817609070267</c:v>
                </c:pt>
                <c:pt idx="1031">
                  <c:v>-5.9696428612888601</c:v>
                </c:pt>
                <c:pt idx="1032">
                  <c:v>-5.9711096318750601</c:v>
                </c:pt>
                <c:pt idx="1033">
                  <c:v>-5.9725764024469097</c:v>
                </c:pt>
                <c:pt idx="1034">
                  <c:v>-5.9740431730331096</c:v>
                </c:pt>
                <c:pt idx="1035">
                  <c:v>-5.9755099436192998</c:v>
                </c:pt>
                <c:pt idx="1036">
                  <c:v>-5.9769767141911601</c:v>
                </c:pt>
                <c:pt idx="1037">
                  <c:v>-5.9784434847773502</c:v>
                </c:pt>
                <c:pt idx="1038">
                  <c:v>-5.9799102553635501</c:v>
                </c:pt>
                <c:pt idx="1039">
                  <c:v>-5.9813770259353998</c:v>
                </c:pt>
                <c:pt idx="1040">
                  <c:v>-5.9828437965215997</c:v>
                </c:pt>
                <c:pt idx="1041">
                  <c:v>-5.9843105671077996</c:v>
                </c:pt>
                <c:pt idx="1042">
                  <c:v>-5.9857773376796501</c:v>
                </c:pt>
                <c:pt idx="1043">
                  <c:v>-5.9872441082658403</c:v>
                </c:pt>
                <c:pt idx="1044">
                  <c:v>-5.9887108788520402</c:v>
                </c:pt>
                <c:pt idx="1045">
                  <c:v>-5.9901776494238899</c:v>
                </c:pt>
                <c:pt idx="1046">
                  <c:v>-5.9916444200100898</c:v>
                </c:pt>
                <c:pt idx="1047">
                  <c:v>-5.9931111905962897</c:v>
                </c:pt>
                <c:pt idx="1048">
                  <c:v>-5.9945779611681402</c:v>
                </c:pt>
                <c:pt idx="1049">
                  <c:v>-5.9960447317543402</c:v>
                </c:pt>
                <c:pt idx="1050">
                  <c:v>-5.9975115023405303</c:v>
                </c:pt>
                <c:pt idx="1051">
                  <c:v>-5.9989782729123799</c:v>
                </c:pt>
                <c:pt idx="1052">
                  <c:v>-6.0004450434985799</c:v>
                </c:pt>
                <c:pt idx="1053">
                  <c:v>-6.0019118140847798</c:v>
                </c:pt>
                <c:pt idx="1054">
                  <c:v>-6.0033785846566303</c:v>
                </c:pt>
                <c:pt idx="1055">
                  <c:v>-6.0048453552428303</c:v>
                </c:pt>
                <c:pt idx="1056">
                  <c:v>-6.0063121258290204</c:v>
                </c:pt>
                <c:pt idx="1057">
                  <c:v>-6.00777889640087</c:v>
                </c:pt>
                <c:pt idx="1058">
                  <c:v>-6.00924566698707</c:v>
                </c:pt>
                <c:pt idx="1059">
                  <c:v>-6.0107124375732699</c:v>
                </c:pt>
                <c:pt idx="1060">
                  <c:v>-6.0121792081451204</c:v>
                </c:pt>
                <c:pt idx="1061">
                  <c:v>-6.0136459787313203</c:v>
                </c:pt>
                <c:pt idx="1062">
                  <c:v>-6.0151127493175096</c:v>
                </c:pt>
                <c:pt idx="1063">
                  <c:v>-6.0165795198893699</c:v>
                </c:pt>
                <c:pt idx="1064">
                  <c:v>-6.0180462904755601</c:v>
                </c:pt>
                <c:pt idx="1065">
                  <c:v>-6.01951306106176</c:v>
                </c:pt>
                <c:pt idx="1066">
                  <c:v>-6.0209798316336096</c:v>
                </c:pt>
                <c:pt idx="1067">
                  <c:v>-6.0224466022198104</c:v>
                </c:pt>
                <c:pt idx="1068">
                  <c:v>-6.0239133728059997</c:v>
                </c:pt>
                <c:pt idx="1069">
                  <c:v>-6.02538014337786</c:v>
                </c:pt>
                <c:pt idx="1070">
                  <c:v>-6.0268469139640501</c:v>
                </c:pt>
                <c:pt idx="1071">
                  <c:v>-6.0283136845502501</c:v>
                </c:pt>
                <c:pt idx="1072">
                  <c:v>-6.0297804551220997</c:v>
                </c:pt>
                <c:pt idx="1073">
                  <c:v>-6.0312472257082996</c:v>
                </c:pt>
                <c:pt idx="1074">
                  <c:v>-6.0327139962944898</c:v>
                </c:pt>
                <c:pt idx="1075">
                  <c:v>-6.0341807668663501</c:v>
                </c:pt>
                <c:pt idx="1076">
                  <c:v>-6.0356475374525402</c:v>
                </c:pt>
                <c:pt idx="1077">
                  <c:v>-6.0371143080387402</c:v>
                </c:pt>
                <c:pt idx="1078">
                  <c:v>-6.0385810786105898</c:v>
                </c:pt>
                <c:pt idx="1079">
                  <c:v>-6.0400478491967897</c:v>
                </c:pt>
                <c:pt idx="1080">
                  <c:v>-6.0415146197829799</c:v>
                </c:pt>
                <c:pt idx="1081">
                  <c:v>-6.0429813903548402</c:v>
                </c:pt>
                <c:pt idx="1082">
                  <c:v>-6.0444481609410303</c:v>
                </c:pt>
                <c:pt idx="1083">
                  <c:v>-6.0459149315272303</c:v>
                </c:pt>
                <c:pt idx="1084">
                  <c:v>-6.0473817020990799</c:v>
                </c:pt>
                <c:pt idx="1085">
                  <c:v>-6.0488484726852798</c:v>
                </c:pt>
                <c:pt idx="1086">
                  <c:v>-6.0503152432714797</c:v>
                </c:pt>
                <c:pt idx="1087">
                  <c:v>-6.0517820138433303</c:v>
                </c:pt>
                <c:pt idx="1088">
                  <c:v>-6.0532487844295204</c:v>
                </c:pt>
                <c:pt idx="1089">
                  <c:v>-6.0547155550157203</c:v>
                </c:pt>
                <c:pt idx="1090">
                  <c:v>-6.05618232558757</c:v>
                </c:pt>
                <c:pt idx="1091">
                  <c:v>-6.0576490961737699</c:v>
                </c:pt>
                <c:pt idx="1092">
                  <c:v>-6.0591158667599698</c:v>
                </c:pt>
                <c:pt idx="1093">
                  <c:v>-6.0605826373318203</c:v>
                </c:pt>
                <c:pt idx="1094">
                  <c:v>-6.0620494079180096</c:v>
                </c:pt>
                <c:pt idx="1095">
                  <c:v>-6.0635161785042104</c:v>
                </c:pt>
                <c:pt idx="1096">
                  <c:v>-6.0649829490760601</c:v>
                </c:pt>
                <c:pt idx="1097">
                  <c:v>-6.06644971966226</c:v>
                </c:pt>
                <c:pt idx="1098">
                  <c:v>-6.0679164902484599</c:v>
                </c:pt>
                <c:pt idx="1099">
                  <c:v>-6.0693832608203104</c:v>
                </c:pt>
                <c:pt idx="1100">
                  <c:v>-6.0708500314065104</c:v>
                </c:pt>
                <c:pt idx="1101">
                  <c:v>-6.0723168019926996</c:v>
                </c:pt>
                <c:pt idx="1102">
                  <c:v>-6.0737835725645501</c:v>
                </c:pt>
                <c:pt idx="1103">
                  <c:v>-6.0752503431507501</c:v>
                </c:pt>
                <c:pt idx="1104">
                  <c:v>-6.07671711373695</c:v>
                </c:pt>
                <c:pt idx="1105">
                  <c:v>-6.0781838843087996</c:v>
                </c:pt>
                <c:pt idx="1106">
                  <c:v>-6.0796506548949996</c:v>
                </c:pt>
                <c:pt idx="1107">
                  <c:v>-6.0811174254811897</c:v>
                </c:pt>
                <c:pt idx="1108">
                  <c:v>-6.08258419605305</c:v>
                </c:pt>
                <c:pt idx="1109">
                  <c:v>-6.0840509666392402</c:v>
                </c:pt>
                <c:pt idx="1110">
                  <c:v>-6.0855177372254401</c:v>
                </c:pt>
                <c:pt idx="1111">
                  <c:v>-6.0869845077972897</c:v>
                </c:pt>
                <c:pt idx="1112">
                  <c:v>-6.0884512783834897</c:v>
                </c:pt>
                <c:pt idx="1113">
                  <c:v>-6.0899180489696798</c:v>
                </c:pt>
                <c:pt idx="1114">
                  <c:v>-6.0913848195415401</c:v>
                </c:pt>
                <c:pt idx="1115">
                  <c:v>-6.0928515901277303</c:v>
                </c:pt>
                <c:pt idx="1116">
                  <c:v>-6.0943183607139302</c:v>
                </c:pt>
                <c:pt idx="1117">
                  <c:v>-6.0957851312857798</c:v>
                </c:pt>
                <c:pt idx="1118">
                  <c:v>-6.0972519018719797</c:v>
                </c:pt>
                <c:pt idx="1119">
                  <c:v>-6.0987186724581699</c:v>
                </c:pt>
                <c:pt idx="1120">
                  <c:v>-6.1001854430300302</c:v>
                </c:pt>
                <c:pt idx="1121">
                  <c:v>-6.1016522136162203</c:v>
                </c:pt>
                <c:pt idx="1122">
                  <c:v>-6.1031189842024203</c:v>
                </c:pt>
                <c:pt idx="1123">
                  <c:v>-6.1045857547742699</c:v>
                </c:pt>
                <c:pt idx="1124">
                  <c:v>-6.1060525253604698</c:v>
                </c:pt>
                <c:pt idx="1125">
                  <c:v>-6.10751929594666</c:v>
                </c:pt>
                <c:pt idx="1126">
                  <c:v>-6.1089860665185203</c:v>
                </c:pt>
                <c:pt idx="1127">
                  <c:v>-6.1104528371047104</c:v>
                </c:pt>
                <c:pt idx="1128">
                  <c:v>-6.1119196076909104</c:v>
                </c:pt>
                <c:pt idx="1129">
                  <c:v>-6.11338637826276</c:v>
                </c:pt>
                <c:pt idx="1130">
                  <c:v>-6.1148531488489599</c:v>
                </c:pt>
                <c:pt idx="1131">
                  <c:v>-6.1163199194351501</c:v>
                </c:pt>
                <c:pt idx="1132">
                  <c:v>-6.1177866900070104</c:v>
                </c:pt>
                <c:pt idx="1133">
                  <c:v>-6.1192534605931996</c:v>
                </c:pt>
                <c:pt idx="1134">
                  <c:v>-6.1207202311793996</c:v>
                </c:pt>
                <c:pt idx="1135">
                  <c:v>-6.1221870017512501</c:v>
                </c:pt>
                <c:pt idx="1136">
                  <c:v>-6.12365377233745</c:v>
                </c:pt>
                <c:pt idx="1137">
                  <c:v>-6.1251205429236499</c:v>
                </c:pt>
                <c:pt idx="1138">
                  <c:v>-6.1265873134954996</c:v>
                </c:pt>
                <c:pt idx="1139">
                  <c:v>-6.1280540840816897</c:v>
                </c:pt>
                <c:pt idx="1140">
                  <c:v>-6.1295208546678897</c:v>
                </c:pt>
                <c:pt idx="1141">
                  <c:v>-6.1309876252397402</c:v>
                </c:pt>
                <c:pt idx="1142">
                  <c:v>-6.1324543958259401</c:v>
                </c:pt>
                <c:pt idx="1143">
                  <c:v>-6.13392116641214</c:v>
                </c:pt>
                <c:pt idx="1144">
                  <c:v>-6.1353879369839897</c:v>
                </c:pt>
                <c:pt idx="1145">
                  <c:v>-6.1368547075701798</c:v>
                </c:pt>
                <c:pt idx="1146">
                  <c:v>-6.1383214781563797</c:v>
                </c:pt>
                <c:pt idx="1147">
                  <c:v>-6.1397882487282303</c:v>
                </c:pt>
                <c:pt idx="1148">
                  <c:v>-6.1412550193144302</c:v>
                </c:pt>
                <c:pt idx="1149">
                  <c:v>-6.1427217899006301</c:v>
                </c:pt>
                <c:pt idx="1150">
                  <c:v>-6.1441885604724797</c:v>
                </c:pt>
                <c:pt idx="1151">
                  <c:v>-6.1456553310586797</c:v>
                </c:pt>
                <c:pt idx="1152">
                  <c:v>-6.1471221016448698</c:v>
                </c:pt>
                <c:pt idx="1153">
                  <c:v>-6.1485888722167203</c:v>
                </c:pt>
                <c:pt idx="1154">
                  <c:v>-6.1500556428029203</c:v>
                </c:pt>
                <c:pt idx="1155">
                  <c:v>-6.1515224133891202</c:v>
                </c:pt>
                <c:pt idx="1156">
                  <c:v>-6.1529891839609698</c:v>
                </c:pt>
                <c:pt idx="1157">
                  <c:v>-6.15445595454716</c:v>
                </c:pt>
                <c:pt idx="1158">
                  <c:v>-6.1559227251333599</c:v>
                </c:pt>
                <c:pt idx="1159">
                  <c:v>-6.1573894957052202</c:v>
                </c:pt>
                <c:pt idx="1160">
                  <c:v>-6.1588562662914104</c:v>
                </c:pt>
                <c:pt idx="1161">
                  <c:v>-6.1603230368776103</c:v>
                </c:pt>
                <c:pt idx="1162">
                  <c:v>-6.1617898074494599</c:v>
                </c:pt>
                <c:pt idx="1163">
                  <c:v>-6.1632565780356598</c:v>
                </c:pt>
                <c:pt idx="1164">
                  <c:v>-6.16472334862185</c:v>
                </c:pt>
                <c:pt idx="1165">
                  <c:v>-6.1661901191937103</c:v>
                </c:pt>
                <c:pt idx="1166">
                  <c:v>-6.1676568897798996</c:v>
                </c:pt>
                <c:pt idx="1167">
                  <c:v>-6.1691236603661004</c:v>
                </c:pt>
                <c:pt idx="1168">
                  <c:v>-6.17059043093795</c:v>
                </c:pt>
                <c:pt idx="1169">
                  <c:v>-6.1720572015241499</c:v>
                </c:pt>
                <c:pt idx="1170">
                  <c:v>-6.1735239721103401</c:v>
                </c:pt>
                <c:pt idx="1171">
                  <c:v>-6.1749907426822004</c:v>
                </c:pt>
                <c:pt idx="1172">
                  <c:v>-6.1764575132683897</c:v>
                </c:pt>
                <c:pt idx="1173">
                  <c:v>-6.1779242838545896</c:v>
                </c:pt>
                <c:pt idx="1174">
                  <c:v>-6.1793910544264401</c:v>
                </c:pt>
                <c:pt idx="1175">
                  <c:v>-6.18085782501264</c:v>
                </c:pt>
                <c:pt idx="1176">
                  <c:v>-6.1823245955988302</c:v>
                </c:pt>
                <c:pt idx="1177">
                  <c:v>-6.1837913661706896</c:v>
                </c:pt>
                <c:pt idx="1178">
                  <c:v>-6.1852581367568797</c:v>
                </c:pt>
                <c:pt idx="1179">
                  <c:v>-6.1867249073430797</c:v>
                </c:pt>
                <c:pt idx="1180">
                  <c:v>-6.1881916779149302</c:v>
                </c:pt>
                <c:pt idx="1181">
                  <c:v>-6.1896584485011301</c:v>
                </c:pt>
                <c:pt idx="1182">
                  <c:v>-6.1911252190873203</c:v>
                </c:pt>
                <c:pt idx="1183">
                  <c:v>-6.1925919896591797</c:v>
                </c:pt>
                <c:pt idx="1184">
                  <c:v>-6.1940587602453698</c:v>
                </c:pt>
                <c:pt idx="1185">
                  <c:v>-6.1955255308315698</c:v>
                </c:pt>
                <c:pt idx="1186">
                  <c:v>-6.1969923014034203</c:v>
                </c:pt>
                <c:pt idx="1187">
                  <c:v>-6.1984590719896202</c:v>
                </c:pt>
                <c:pt idx="1188">
                  <c:v>-6.1999258425758201</c:v>
                </c:pt>
                <c:pt idx="1189">
                  <c:v>-6.2013926131476698</c:v>
                </c:pt>
                <c:pt idx="1190">
                  <c:v>-6.2028593837338599</c:v>
                </c:pt>
                <c:pt idx="1191">
                  <c:v>-6.2043261543200598</c:v>
                </c:pt>
                <c:pt idx="1192">
                  <c:v>-6.2057929248919104</c:v>
                </c:pt>
                <c:pt idx="1193">
                  <c:v>-6.2072596954781103</c:v>
                </c:pt>
                <c:pt idx="1194">
                  <c:v>-6.2087264660643102</c:v>
                </c:pt>
                <c:pt idx="1195">
                  <c:v>-6.2101932366361599</c:v>
                </c:pt>
                <c:pt idx="1196">
                  <c:v>-6.21166000722235</c:v>
                </c:pt>
                <c:pt idx="1197">
                  <c:v>-6.2131267778085499</c:v>
                </c:pt>
                <c:pt idx="1198">
                  <c:v>-6.2145935483803996</c:v>
                </c:pt>
                <c:pt idx="1199">
                  <c:v>-6.2160603189666004</c:v>
                </c:pt>
                <c:pt idx="1200">
                  <c:v>-6.2175270895528003</c:v>
                </c:pt>
                <c:pt idx="1201">
                  <c:v>-6.2189938601246499</c:v>
                </c:pt>
                <c:pt idx="1202">
                  <c:v>-6.2204606307108401</c:v>
                </c:pt>
                <c:pt idx="1203">
                  <c:v>-6.22192740129704</c:v>
                </c:pt>
                <c:pt idx="1204">
                  <c:v>-6.2233941718688897</c:v>
                </c:pt>
                <c:pt idx="1205">
                  <c:v>-6.2248609424550896</c:v>
                </c:pt>
                <c:pt idx="1206">
                  <c:v>-6.2263277130412904</c:v>
                </c:pt>
                <c:pt idx="1207">
                  <c:v>-6.22779448361314</c:v>
                </c:pt>
                <c:pt idx="1208">
                  <c:v>-6.22926125419934</c:v>
                </c:pt>
                <c:pt idx="1209">
                  <c:v>-6.2307280247855301</c:v>
                </c:pt>
                <c:pt idx="1210">
                  <c:v>-6.2321947953573904</c:v>
                </c:pt>
                <c:pt idx="1211">
                  <c:v>-6.2336615659435797</c:v>
                </c:pt>
                <c:pt idx="1212">
                  <c:v>-6.2351283365297796</c:v>
                </c:pt>
                <c:pt idx="1213">
                  <c:v>-6.2365951071016301</c:v>
                </c:pt>
                <c:pt idx="1214">
                  <c:v>-6.23806187768783</c:v>
                </c:pt>
                <c:pt idx="1215">
                  <c:v>-6.2395286482740202</c:v>
                </c:pt>
                <c:pt idx="1216">
                  <c:v>-6.2409954188458796</c:v>
                </c:pt>
                <c:pt idx="1217">
                  <c:v>-6.2424621894320698</c:v>
                </c:pt>
                <c:pt idx="1218">
                  <c:v>-6.2439289600182697</c:v>
                </c:pt>
                <c:pt idx="1219">
                  <c:v>-6.2453957305901202</c:v>
                </c:pt>
                <c:pt idx="1220">
                  <c:v>-6.2468625011763201</c:v>
                </c:pt>
                <c:pt idx="1221">
                  <c:v>-6.2483292717625103</c:v>
                </c:pt>
                <c:pt idx="1222">
                  <c:v>-6.2497960423343697</c:v>
                </c:pt>
                <c:pt idx="1223">
                  <c:v>-6.2512628129205599</c:v>
                </c:pt>
                <c:pt idx="1224">
                  <c:v>-6.2527295835067598</c:v>
                </c:pt>
                <c:pt idx="1225">
                  <c:v>-6.2541963540786103</c:v>
                </c:pt>
                <c:pt idx="1226">
                  <c:v>-6.2556631246648102</c:v>
                </c:pt>
                <c:pt idx="1227">
                  <c:v>-6.2571298952510004</c:v>
                </c:pt>
                <c:pt idx="1228">
                  <c:v>-6.2585966658228598</c:v>
                </c:pt>
                <c:pt idx="1229">
                  <c:v>-6.2600634364090499</c:v>
                </c:pt>
                <c:pt idx="1230">
                  <c:v>-6.2615302069952499</c:v>
                </c:pt>
                <c:pt idx="1231">
                  <c:v>-6.2629969775671004</c:v>
                </c:pt>
                <c:pt idx="1232">
                  <c:v>-6.2644637481533003</c:v>
                </c:pt>
                <c:pt idx="1233">
                  <c:v>-6.2659305187394896</c:v>
                </c:pt>
                <c:pt idx="1234">
                  <c:v>-6.2673972893113499</c:v>
                </c:pt>
                <c:pt idx="1235">
                  <c:v>-6.26886405989754</c:v>
                </c:pt>
                <c:pt idx="1236">
                  <c:v>-6.27033083048374</c:v>
                </c:pt>
                <c:pt idx="1237">
                  <c:v>-6.2717976010555896</c:v>
                </c:pt>
                <c:pt idx="1238">
                  <c:v>-6.2732643716417904</c:v>
                </c:pt>
                <c:pt idx="1239">
                  <c:v>-6.2747311422279903</c:v>
                </c:pt>
                <c:pt idx="1240">
                  <c:v>-6.27619791279984</c:v>
                </c:pt>
                <c:pt idx="1241">
                  <c:v>-6.2776646833860301</c:v>
                </c:pt>
                <c:pt idx="1242">
                  <c:v>-6.27913145397223</c:v>
                </c:pt>
                <c:pt idx="1243">
                  <c:v>-6.2805982245440797</c:v>
                </c:pt>
                <c:pt idx="1244">
                  <c:v>-6.2820649951302796</c:v>
                </c:pt>
                <c:pt idx="1245">
                  <c:v>-6.2835317657164804</c:v>
                </c:pt>
                <c:pt idx="1246">
                  <c:v>-6.2849985362883301</c:v>
                </c:pt>
                <c:pt idx="1247">
                  <c:v>-6.28646530687453</c:v>
                </c:pt>
                <c:pt idx="1248">
                  <c:v>-6.2879320774607201</c:v>
                </c:pt>
                <c:pt idx="1249">
                  <c:v>-6.2893988480325698</c:v>
                </c:pt>
                <c:pt idx="1250">
                  <c:v>-6.2908656186187697</c:v>
                </c:pt>
                <c:pt idx="1251">
                  <c:v>-6.2923323892049696</c:v>
                </c:pt>
                <c:pt idx="1252">
                  <c:v>-6.2937991597768201</c:v>
                </c:pt>
                <c:pt idx="1253">
                  <c:v>-6.2952659303630201</c:v>
                </c:pt>
                <c:pt idx="1254">
                  <c:v>-6.2967327009492102</c:v>
                </c:pt>
                <c:pt idx="1255">
                  <c:v>-6.2981994715210599</c:v>
                </c:pt>
                <c:pt idx="1256">
                  <c:v>-6.2996662421072598</c:v>
                </c:pt>
                <c:pt idx="1257">
                  <c:v>-6.3011330126934597</c:v>
                </c:pt>
                <c:pt idx="1258">
                  <c:v>-6.3025997832653102</c:v>
                </c:pt>
                <c:pt idx="1259">
                  <c:v>-6.3040665538515102</c:v>
                </c:pt>
                <c:pt idx="1260">
                  <c:v>-6.3055333244377003</c:v>
                </c:pt>
                <c:pt idx="1261">
                  <c:v>-6.3070000950095499</c:v>
                </c:pt>
                <c:pt idx="1262">
                  <c:v>-6.3084668655957499</c:v>
                </c:pt>
                <c:pt idx="1263">
                  <c:v>-6.3099336361819498</c:v>
                </c:pt>
                <c:pt idx="1264">
                  <c:v>-6.3114004067538003</c:v>
                </c:pt>
                <c:pt idx="1265">
                  <c:v>-6.3128671773400002</c:v>
                </c:pt>
                <c:pt idx="1266">
                  <c:v>-6.3143339479261904</c:v>
                </c:pt>
                <c:pt idx="1267">
                  <c:v>-6.3158007184980498</c:v>
                </c:pt>
                <c:pt idx="1268">
                  <c:v>-6.31726748908424</c:v>
                </c:pt>
                <c:pt idx="1269">
                  <c:v>-6.3187342596704399</c:v>
                </c:pt>
                <c:pt idx="1270">
                  <c:v>-6.3202010302422904</c:v>
                </c:pt>
                <c:pt idx="1271">
                  <c:v>-6.3216678008284903</c:v>
                </c:pt>
                <c:pt idx="1272">
                  <c:v>-6.3231345714146796</c:v>
                </c:pt>
                <c:pt idx="1273">
                  <c:v>-6.3246013419865399</c:v>
                </c:pt>
                <c:pt idx="1274">
                  <c:v>-6.3260681125727301</c:v>
                </c:pt>
                <c:pt idx="1275">
                  <c:v>-6.32753488315893</c:v>
                </c:pt>
                <c:pt idx="1276">
                  <c:v>-6.3290016537307796</c:v>
                </c:pt>
                <c:pt idx="1277">
                  <c:v>-6.3304684243169804</c:v>
                </c:pt>
                <c:pt idx="1278">
                  <c:v>-6.3319351949031697</c:v>
                </c:pt>
                <c:pt idx="1279">
                  <c:v>-6.33340196547503</c:v>
                </c:pt>
                <c:pt idx="1280">
                  <c:v>-6.3348687360612201</c:v>
                </c:pt>
                <c:pt idx="1281">
                  <c:v>-6.3363355066474201</c:v>
                </c:pt>
                <c:pt idx="1282">
                  <c:v>-6.3378022772192697</c:v>
                </c:pt>
                <c:pt idx="1283">
                  <c:v>-6.3392690478054696</c:v>
                </c:pt>
                <c:pt idx="1284">
                  <c:v>-6.3407358183916598</c:v>
                </c:pt>
                <c:pt idx="1285">
                  <c:v>-6.3422025889635201</c:v>
                </c:pt>
                <c:pt idx="1286">
                  <c:v>-6.3436693595497102</c:v>
                </c:pt>
                <c:pt idx="1287">
                  <c:v>-6.3451361301359102</c:v>
                </c:pt>
                <c:pt idx="1288">
                  <c:v>-6.3466029007077598</c:v>
                </c:pt>
                <c:pt idx="1289">
                  <c:v>-6.3480696712939597</c:v>
                </c:pt>
                <c:pt idx="1290">
                  <c:v>-6.3495364418801499</c:v>
                </c:pt>
                <c:pt idx="1291">
                  <c:v>-6.3510032124520102</c:v>
                </c:pt>
                <c:pt idx="1292">
                  <c:v>-6.3524699830382003</c:v>
                </c:pt>
                <c:pt idx="1293">
                  <c:v>-6.3539367536244002</c:v>
                </c:pt>
                <c:pt idx="1294">
                  <c:v>-6.3554035241962499</c:v>
                </c:pt>
                <c:pt idx="1295">
                  <c:v>-6.3568702947824498</c:v>
                </c:pt>
                <c:pt idx="1296">
                  <c:v>-6.35833706536864</c:v>
                </c:pt>
                <c:pt idx="1297">
                  <c:v>-6.3598038359405002</c:v>
                </c:pt>
                <c:pt idx="1298">
                  <c:v>-6.3612706065267002</c:v>
                </c:pt>
                <c:pt idx="1299">
                  <c:v>-6.3627373771128903</c:v>
                </c:pt>
                <c:pt idx="1300">
                  <c:v>-6.36420414768474</c:v>
                </c:pt>
                <c:pt idx="1301">
                  <c:v>-6.3656709182709399</c:v>
                </c:pt>
                <c:pt idx="1302">
                  <c:v>-6.3671376888571398</c:v>
                </c:pt>
                <c:pt idx="1303">
                  <c:v>-6.3686044594289903</c:v>
                </c:pt>
                <c:pt idx="1304">
                  <c:v>-6.3700712300151903</c:v>
                </c:pt>
                <c:pt idx="1305">
                  <c:v>-6.3715380006013804</c:v>
                </c:pt>
                <c:pt idx="1306">
                  <c:v>-6.3730047711732301</c:v>
                </c:pt>
                <c:pt idx="1307">
                  <c:v>-6.37447154175943</c:v>
                </c:pt>
                <c:pt idx="1308">
                  <c:v>-6.3759383123456299</c:v>
                </c:pt>
                <c:pt idx="1309">
                  <c:v>-6.3774050829174804</c:v>
                </c:pt>
                <c:pt idx="1310">
                  <c:v>-6.3788718535036804</c:v>
                </c:pt>
                <c:pt idx="1311">
                  <c:v>-6.3803386240898696</c:v>
                </c:pt>
                <c:pt idx="1312">
                  <c:v>-6.3818053946617299</c:v>
                </c:pt>
                <c:pt idx="1313">
                  <c:v>-6.3832721652479201</c:v>
                </c:pt>
                <c:pt idx="1314">
                  <c:v>-6.38473893583412</c:v>
                </c:pt>
                <c:pt idx="1315">
                  <c:v>-6.3862057064059696</c:v>
                </c:pt>
                <c:pt idx="1316">
                  <c:v>-6.3876724769921696</c:v>
                </c:pt>
                <c:pt idx="1317">
                  <c:v>-6.3891392475783597</c:v>
                </c:pt>
                <c:pt idx="1318">
                  <c:v>-6.39060601815022</c:v>
                </c:pt>
                <c:pt idx="1319">
                  <c:v>-6.3920727887364102</c:v>
                </c:pt>
                <c:pt idx="1320">
                  <c:v>-6.3935395593226101</c:v>
                </c:pt>
                <c:pt idx="1321">
                  <c:v>-6.3950063298944597</c:v>
                </c:pt>
                <c:pt idx="1322">
                  <c:v>-6.3964731004806596</c:v>
                </c:pt>
                <c:pt idx="1323">
                  <c:v>-6.3979398710668498</c:v>
                </c:pt>
                <c:pt idx="1324">
                  <c:v>-6.3994066416387101</c:v>
                </c:pt>
                <c:pt idx="1325">
                  <c:v>-6.4008734122249002</c:v>
                </c:pt>
                <c:pt idx="1326">
                  <c:v>-6.4023401828111002</c:v>
                </c:pt>
                <c:pt idx="1327">
                  <c:v>-6.4038069533829498</c:v>
                </c:pt>
                <c:pt idx="1328">
                  <c:v>-6.4052737239691497</c:v>
                </c:pt>
                <c:pt idx="1329">
                  <c:v>-6.4067404945553399</c:v>
                </c:pt>
                <c:pt idx="1330">
                  <c:v>-6.4082072651272002</c:v>
                </c:pt>
                <c:pt idx="1331">
                  <c:v>-6.4096740357133903</c:v>
                </c:pt>
                <c:pt idx="1332">
                  <c:v>-6.4111408062995903</c:v>
                </c:pt>
                <c:pt idx="1333">
                  <c:v>-6.4126075768714399</c:v>
                </c:pt>
                <c:pt idx="1334">
                  <c:v>-6.4140743474576398</c:v>
                </c:pt>
                <c:pt idx="1335">
                  <c:v>-6.41554111804383</c:v>
                </c:pt>
                <c:pt idx="1336">
                  <c:v>-6.4170078886156903</c:v>
                </c:pt>
                <c:pt idx="1337">
                  <c:v>-6.4184746592018804</c:v>
                </c:pt>
                <c:pt idx="1338">
                  <c:v>-6.4199414297880804</c:v>
                </c:pt>
                <c:pt idx="1339">
                  <c:v>-6.42140820035993</c:v>
                </c:pt>
                <c:pt idx="1340">
                  <c:v>-6.4228749709461299</c:v>
                </c:pt>
                <c:pt idx="1341">
                  <c:v>-6.4243417415323298</c:v>
                </c:pt>
                <c:pt idx="1342">
                  <c:v>-6.4258085121041804</c:v>
                </c:pt>
                <c:pt idx="1343">
                  <c:v>-6.4272752826903696</c:v>
                </c:pt>
                <c:pt idx="1344">
                  <c:v>-6.4287420532765696</c:v>
                </c:pt>
                <c:pt idx="1345">
                  <c:v>-6.4302088238484201</c:v>
                </c:pt>
                <c:pt idx="1346">
                  <c:v>-6.43167559443462</c:v>
                </c:pt>
                <c:pt idx="1347">
                  <c:v>-6.4331423650208199</c:v>
                </c:pt>
                <c:pt idx="1348">
                  <c:v>-6.4346091355926696</c:v>
                </c:pt>
                <c:pt idx="1349">
                  <c:v>-6.4360759061788597</c:v>
                </c:pt>
                <c:pt idx="1350">
                  <c:v>-6.4375426767650596</c:v>
                </c:pt>
                <c:pt idx="1351">
                  <c:v>-6.4390094473369102</c:v>
                </c:pt>
                <c:pt idx="1352">
                  <c:v>-6.4404762179231101</c:v>
                </c:pt>
                <c:pt idx="1353">
                  <c:v>-6.44194298850931</c:v>
                </c:pt>
                <c:pt idx="1354">
                  <c:v>-6.4434097590811596</c:v>
                </c:pt>
                <c:pt idx="1355">
                  <c:v>-6.4448765296673498</c:v>
                </c:pt>
                <c:pt idx="1356">
                  <c:v>-6.4463433002535497</c:v>
                </c:pt>
                <c:pt idx="1357">
                  <c:v>-6.44781007082541</c:v>
                </c:pt>
                <c:pt idx="1358">
                  <c:v>-6.4492768414116002</c:v>
                </c:pt>
                <c:pt idx="1359">
                  <c:v>-6.4507436119978001</c:v>
                </c:pt>
                <c:pt idx="1360">
                  <c:v>-6.4522103825696497</c:v>
                </c:pt>
                <c:pt idx="1361">
                  <c:v>-6.4536771531558497</c:v>
                </c:pt>
                <c:pt idx="1362">
                  <c:v>-6.4551439237420398</c:v>
                </c:pt>
                <c:pt idx="1363">
                  <c:v>-6.4566106943139001</c:v>
                </c:pt>
                <c:pt idx="1364">
                  <c:v>-6.4580774649000903</c:v>
                </c:pt>
                <c:pt idx="1365">
                  <c:v>-6.4595442354862902</c:v>
                </c:pt>
                <c:pt idx="1366">
                  <c:v>-6.4610110060581398</c:v>
                </c:pt>
                <c:pt idx="1367">
                  <c:v>-6.4624777766443398</c:v>
                </c:pt>
                <c:pt idx="1368">
                  <c:v>-6.4639445472305299</c:v>
                </c:pt>
                <c:pt idx="1369">
                  <c:v>-6.4654113178023902</c:v>
                </c:pt>
                <c:pt idx="1370">
                  <c:v>-6.4668780883885804</c:v>
                </c:pt>
                <c:pt idx="1371">
                  <c:v>-6.4683448589747803</c:v>
                </c:pt>
                <c:pt idx="1372">
                  <c:v>-6.4698116295466299</c:v>
                </c:pt>
                <c:pt idx="1373">
                  <c:v>-6.4712784001328298</c:v>
                </c:pt>
                <c:pt idx="1374">
                  <c:v>-6.47274517071902</c:v>
                </c:pt>
                <c:pt idx="1375">
                  <c:v>-6.4742119412908803</c:v>
                </c:pt>
                <c:pt idx="1376">
                  <c:v>-6.4756787118770696</c:v>
                </c:pt>
                <c:pt idx="1377">
                  <c:v>-6.4771454824632704</c:v>
                </c:pt>
                <c:pt idx="1378">
                  <c:v>-6.47861225303512</c:v>
                </c:pt>
                <c:pt idx="1379">
                  <c:v>-6.4800790236213199</c:v>
                </c:pt>
                <c:pt idx="1380">
                  <c:v>-6.4815457942075101</c:v>
                </c:pt>
                <c:pt idx="1381">
                  <c:v>-6.4830125647793704</c:v>
                </c:pt>
                <c:pt idx="1382">
                  <c:v>-6.4844793353655596</c:v>
                </c:pt>
                <c:pt idx="1383">
                  <c:v>-6.4859461059517596</c:v>
                </c:pt>
                <c:pt idx="1384">
                  <c:v>-6.4874128765236101</c:v>
                </c:pt>
                <c:pt idx="1385">
                  <c:v>-6.48887964710981</c:v>
                </c:pt>
                <c:pt idx="1386">
                  <c:v>-6.49034641769601</c:v>
                </c:pt>
                <c:pt idx="1387">
                  <c:v>-6.4918131882678596</c:v>
                </c:pt>
                <c:pt idx="1388">
                  <c:v>-6.4932799588540497</c:v>
                </c:pt>
                <c:pt idx="1389">
                  <c:v>-6.4947467294402497</c:v>
                </c:pt>
                <c:pt idx="1390">
                  <c:v>-6.4962135000121002</c:v>
                </c:pt>
                <c:pt idx="1391">
                  <c:v>-6.4976802705983001</c:v>
                </c:pt>
                <c:pt idx="1392">
                  <c:v>-6.4991470411845</c:v>
                </c:pt>
                <c:pt idx="1393">
                  <c:v>-6.5006138117563497</c:v>
                </c:pt>
                <c:pt idx="1394">
                  <c:v>-6.5020805823425398</c:v>
                </c:pt>
                <c:pt idx="1395">
                  <c:v>-6.5035473529287398</c:v>
                </c:pt>
                <c:pt idx="1396">
                  <c:v>-6.5050141235005903</c:v>
                </c:pt>
                <c:pt idx="1397">
                  <c:v>-6.5064808940867902</c:v>
                </c:pt>
                <c:pt idx="1398">
                  <c:v>-6.5079476646729901</c:v>
                </c:pt>
                <c:pt idx="1399">
                  <c:v>-6.5094144352448398</c:v>
                </c:pt>
                <c:pt idx="1400">
                  <c:v>-6.5108812058310397</c:v>
                </c:pt>
                <c:pt idx="1401">
                  <c:v>-6.5123479764172298</c:v>
                </c:pt>
                <c:pt idx="1402">
                  <c:v>-6.5138147469890804</c:v>
                </c:pt>
                <c:pt idx="1403">
                  <c:v>-6.5152815175752803</c:v>
                </c:pt>
                <c:pt idx="1404">
                  <c:v>-6.5167482881614802</c:v>
                </c:pt>
                <c:pt idx="1405">
                  <c:v>-6.5182150587333298</c:v>
                </c:pt>
                <c:pt idx="1406">
                  <c:v>-6.5196818293195298</c:v>
                </c:pt>
                <c:pt idx="1407">
                  <c:v>-6.5211485999057199</c:v>
                </c:pt>
                <c:pt idx="1408">
                  <c:v>-6.5226153704775696</c:v>
                </c:pt>
                <c:pt idx="1409">
                  <c:v>-6.5240821410637704</c:v>
                </c:pt>
                <c:pt idx="1410">
                  <c:v>-6.5255489116499703</c:v>
                </c:pt>
                <c:pt idx="1411">
                  <c:v>-6.5270156822218199</c:v>
                </c:pt>
                <c:pt idx="1412">
                  <c:v>-6.5284824528080199</c:v>
                </c:pt>
                <c:pt idx="1413">
                  <c:v>-6.52994922339421</c:v>
                </c:pt>
                <c:pt idx="1414">
                  <c:v>-6.5314159939660597</c:v>
                </c:pt>
                <c:pt idx="1415">
                  <c:v>-6.5328827645522596</c:v>
                </c:pt>
                <c:pt idx="1416">
                  <c:v>-6.5343495351384604</c:v>
                </c:pt>
                <c:pt idx="1417">
                  <c:v>-6.53581630571031</c:v>
                </c:pt>
                <c:pt idx="1418">
                  <c:v>-6.53728307629651</c:v>
                </c:pt>
                <c:pt idx="1419">
                  <c:v>-6.5387498468827001</c:v>
                </c:pt>
                <c:pt idx="1420">
                  <c:v>-6.5402166174545604</c:v>
                </c:pt>
                <c:pt idx="1421">
                  <c:v>-6.5416833880407497</c:v>
                </c:pt>
                <c:pt idx="1422">
                  <c:v>-6.5431501586269496</c:v>
                </c:pt>
                <c:pt idx="1423">
                  <c:v>-6.5446169291988001</c:v>
                </c:pt>
                <c:pt idx="1424">
                  <c:v>-6.546083699785</c:v>
                </c:pt>
                <c:pt idx="1425">
                  <c:v>-6.5475504703711902</c:v>
                </c:pt>
                <c:pt idx="1426">
                  <c:v>-6.5490172409430496</c:v>
                </c:pt>
                <c:pt idx="1427">
                  <c:v>-6.5504840115292398</c:v>
                </c:pt>
                <c:pt idx="1428">
                  <c:v>-6.5519507821154397</c:v>
                </c:pt>
                <c:pt idx="1429">
                  <c:v>-6.5534175526872902</c:v>
                </c:pt>
                <c:pt idx="1430">
                  <c:v>-6.5548843232734901</c:v>
                </c:pt>
                <c:pt idx="1431">
                  <c:v>-6.5563510938596803</c:v>
                </c:pt>
                <c:pt idx="1432">
                  <c:v>-6.5578178644315397</c:v>
                </c:pt>
                <c:pt idx="1433">
                  <c:v>-6.5592846350177298</c:v>
                </c:pt>
                <c:pt idx="1434">
                  <c:v>-6.5607514056039298</c:v>
                </c:pt>
                <c:pt idx="1435">
                  <c:v>-6.5622181761757803</c:v>
                </c:pt>
                <c:pt idx="1436">
                  <c:v>-6.5636849467619802</c:v>
                </c:pt>
                <c:pt idx="1437">
                  <c:v>-6.5651517173481704</c:v>
                </c:pt>
                <c:pt idx="1438">
                  <c:v>-6.5666184879200298</c:v>
                </c:pt>
                <c:pt idx="1439">
                  <c:v>-6.5680852585062199</c:v>
                </c:pt>
                <c:pt idx="1440">
                  <c:v>-6.5695520290924199</c:v>
                </c:pt>
                <c:pt idx="1441">
                  <c:v>-6.5710187996642704</c:v>
                </c:pt>
                <c:pt idx="1442">
                  <c:v>-6.5724855702504703</c:v>
                </c:pt>
                <c:pt idx="1443">
                  <c:v>-6.5739523408366702</c:v>
                </c:pt>
                <c:pt idx="1444">
                  <c:v>-6.5754191114085199</c:v>
                </c:pt>
                <c:pt idx="1445">
                  <c:v>-6.57688588199471</c:v>
                </c:pt>
                <c:pt idx="1446">
                  <c:v>-6.57835265258091</c:v>
                </c:pt>
                <c:pt idx="1447">
                  <c:v>-6.5798194231527596</c:v>
                </c:pt>
                <c:pt idx="1448">
                  <c:v>-6.5812861937389604</c:v>
                </c:pt>
                <c:pt idx="1449">
                  <c:v>-6.5827529643251603</c:v>
                </c:pt>
                <c:pt idx="1450">
                  <c:v>-6.58421973489701</c:v>
                </c:pt>
                <c:pt idx="1451">
                  <c:v>-6.5856865054832001</c:v>
                </c:pt>
                <c:pt idx="1452">
                  <c:v>-6.5871532760694</c:v>
                </c:pt>
                <c:pt idx="1453">
                  <c:v>-6.5886200466412497</c:v>
                </c:pt>
                <c:pt idx="1454">
                  <c:v>-6.5900868172274496</c:v>
                </c:pt>
                <c:pt idx="1455">
                  <c:v>-6.5915535878136504</c:v>
                </c:pt>
                <c:pt idx="1456">
                  <c:v>-6.5930203583855</c:v>
                </c:pt>
                <c:pt idx="1457">
                  <c:v>-6.5944871289717</c:v>
                </c:pt>
                <c:pt idx="1458">
                  <c:v>-6.5959538995578901</c:v>
                </c:pt>
                <c:pt idx="1459">
                  <c:v>-6.5974206701297398</c:v>
                </c:pt>
                <c:pt idx="1460">
                  <c:v>-6.5988874407159397</c:v>
                </c:pt>
                <c:pt idx="1461">
                  <c:v>-6.6003542113021396</c:v>
                </c:pt>
                <c:pt idx="1462">
                  <c:v>-6.6018209818739901</c:v>
                </c:pt>
                <c:pt idx="1463">
                  <c:v>-6.6032877524601901</c:v>
                </c:pt>
                <c:pt idx="1464">
                  <c:v>-6.6047545230463802</c:v>
                </c:pt>
                <c:pt idx="1465">
                  <c:v>-6.6062212936182396</c:v>
                </c:pt>
                <c:pt idx="1466">
                  <c:v>-6.6076880642044298</c:v>
                </c:pt>
                <c:pt idx="1467">
                  <c:v>-6.6091548347906297</c:v>
                </c:pt>
                <c:pt idx="1468">
                  <c:v>-6.6106216053624802</c:v>
                </c:pt>
                <c:pt idx="1469">
                  <c:v>-6.6120883759486802</c:v>
                </c:pt>
                <c:pt idx="1470">
                  <c:v>-6.6135551465348703</c:v>
                </c:pt>
                <c:pt idx="1471">
                  <c:v>-6.6150219171067297</c:v>
                </c:pt>
                <c:pt idx="1472">
                  <c:v>-6.6164886876929199</c:v>
                </c:pt>
                <c:pt idx="1473">
                  <c:v>-6.6179554582791198</c:v>
                </c:pt>
                <c:pt idx="1474">
                  <c:v>-6.6194222288509703</c:v>
                </c:pt>
                <c:pt idx="1475">
                  <c:v>-6.6208889994371702</c:v>
                </c:pt>
                <c:pt idx="1476">
                  <c:v>-6.6223557700233604</c:v>
                </c:pt>
                <c:pt idx="1477">
                  <c:v>-6.6238225405952198</c:v>
                </c:pt>
                <c:pt idx="1478">
                  <c:v>-6.62528931118141</c:v>
                </c:pt>
                <c:pt idx="1479">
                  <c:v>-6.6267560817676099</c:v>
                </c:pt>
                <c:pt idx="1480">
                  <c:v>-6.6282228523394604</c:v>
                </c:pt>
                <c:pt idx="1481">
                  <c:v>-6.6296896229256603</c:v>
                </c:pt>
                <c:pt idx="1482">
                  <c:v>-6.6311563935118603</c:v>
                </c:pt>
                <c:pt idx="1483">
                  <c:v>-6.6326231640837099</c:v>
                </c:pt>
                <c:pt idx="1484">
                  <c:v>-6.6340899346699</c:v>
                </c:pt>
                <c:pt idx="1485">
                  <c:v>-6.6355567052561</c:v>
                </c:pt>
                <c:pt idx="1486">
                  <c:v>-6.6370234758279496</c:v>
                </c:pt>
                <c:pt idx="1487">
                  <c:v>-6.6384902464141504</c:v>
                </c:pt>
                <c:pt idx="1488">
                  <c:v>-6.6399570170003503</c:v>
                </c:pt>
                <c:pt idx="1489">
                  <c:v>-6.6414237875722</c:v>
                </c:pt>
                <c:pt idx="1490">
                  <c:v>-6.6428905581583901</c:v>
                </c:pt>
                <c:pt idx="1491">
                  <c:v>-6.6443573287445901</c:v>
                </c:pt>
                <c:pt idx="1492">
                  <c:v>-6.6458240993164397</c:v>
                </c:pt>
                <c:pt idx="1493">
                  <c:v>-6.6472908699026396</c:v>
                </c:pt>
                <c:pt idx="1494">
                  <c:v>-6.6487576404888404</c:v>
                </c:pt>
                <c:pt idx="1495">
                  <c:v>-6.6502244110606901</c:v>
                </c:pt>
                <c:pt idx="1496">
                  <c:v>-6.6516911816468802</c:v>
                </c:pt>
                <c:pt idx="1497">
                  <c:v>-6.6531579522330802</c:v>
                </c:pt>
                <c:pt idx="1498">
                  <c:v>-6.6546247228049298</c:v>
                </c:pt>
                <c:pt idx="1499">
                  <c:v>-6.6560914933911297</c:v>
                </c:pt>
                <c:pt idx="1500">
                  <c:v>-6.6575582639773296</c:v>
                </c:pt>
                <c:pt idx="1501">
                  <c:v>-6.6590250345491802</c:v>
                </c:pt>
                <c:pt idx="1502">
                  <c:v>-6.6604918051353801</c:v>
                </c:pt>
                <c:pt idx="1503">
                  <c:v>-6.6619585757215702</c:v>
                </c:pt>
                <c:pt idx="1504">
                  <c:v>-6.6634253462934199</c:v>
                </c:pt>
                <c:pt idx="1505">
                  <c:v>-6.6648921168796198</c:v>
                </c:pt>
                <c:pt idx="1506">
                  <c:v>-6.6663588874658197</c:v>
                </c:pt>
                <c:pt idx="1507">
                  <c:v>-6.6678256580376702</c:v>
                </c:pt>
                <c:pt idx="1508">
                  <c:v>-6.6692924286238702</c:v>
                </c:pt>
                <c:pt idx="1509">
                  <c:v>-6.6707591992100603</c:v>
                </c:pt>
                <c:pt idx="1510">
                  <c:v>-6.67222596978191</c:v>
                </c:pt>
                <c:pt idx="1511">
                  <c:v>-6.6736927403681099</c:v>
                </c:pt>
                <c:pt idx="1512">
                  <c:v>-6.6751595109543098</c:v>
                </c:pt>
                <c:pt idx="1513">
                  <c:v>-6.6766262815261603</c:v>
                </c:pt>
                <c:pt idx="1514">
                  <c:v>-6.6780930521123603</c:v>
                </c:pt>
                <c:pt idx="1515">
                  <c:v>-6.6795598226985504</c:v>
                </c:pt>
                <c:pt idx="1516">
                  <c:v>-6.6810265932704</c:v>
                </c:pt>
                <c:pt idx="1517">
                  <c:v>-6.6824933638566</c:v>
                </c:pt>
                <c:pt idx="1518">
                  <c:v>-6.6839601344427999</c:v>
                </c:pt>
                <c:pt idx="1519">
                  <c:v>-6.6854269050146504</c:v>
                </c:pt>
                <c:pt idx="1520">
                  <c:v>-6.6868936756008504</c:v>
                </c:pt>
                <c:pt idx="1521">
                  <c:v>-6.6883604461870396</c:v>
                </c:pt>
                <c:pt idx="1522">
                  <c:v>-6.6898272167588999</c:v>
                </c:pt>
                <c:pt idx="1523">
                  <c:v>-6.6912939873450901</c:v>
                </c:pt>
                <c:pt idx="1524">
                  <c:v>-6.69276075793129</c:v>
                </c:pt>
                <c:pt idx="1525">
                  <c:v>-6.6942275285031396</c:v>
                </c:pt>
                <c:pt idx="1526">
                  <c:v>-6.6956942990893404</c:v>
                </c:pt>
                <c:pt idx="1527">
                  <c:v>-6.6971610696755297</c:v>
                </c:pt>
                <c:pt idx="1528">
                  <c:v>-6.69862784024739</c:v>
                </c:pt>
                <c:pt idx="1529">
                  <c:v>-6.7000946108335802</c:v>
                </c:pt>
                <c:pt idx="1530">
                  <c:v>-6.7015613814197801</c:v>
                </c:pt>
                <c:pt idx="1531">
                  <c:v>-6.7030281519916297</c:v>
                </c:pt>
                <c:pt idx="1532">
                  <c:v>-6.7044949225778296</c:v>
                </c:pt>
                <c:pt idx="1533">
                  <c:v>-6.7059616931640198</c:v>
                </c:pt>
                <c:pt idx="1534">
                  <c:v>-6.7074284637358801</c:v>
                </c:pt>
                <c:pt idx="1535">
                  <c:v>-6.7088952343220702</c:v>
                </c:pt>
                <c:pt idx="1536">
                  <c:v>-6.7103620049082702</c:v>
                </c:pt>
                <c:pt idx="1537">
                  <c:v>-6.7118287754801198</c:v>
                </c:pt>
                <c:pt idx="1538">
                  <c:v>-6.7132955460663197</c:v>
                </c:pt>
                <c:pt idx="1539">
                  <c:v>-6.7147623166525099</c:v>
                </c:pt>
                <c:pt idx="1540">
                  <c:v>-6.7162290872243702</c:v>
                </c:pt>
                <c:pt idx="1541">
                  <c:v>-6.7176958578105603</c:v>
                </c:pt>
                <c:pt idx="1542">
                  <c:v>-6.7191626283967603</c:v>
                </c:pt>
                <c:pt idx="1543">
                  <c:v>-6.7206293989686099</c:v>
                </c:pt>
                <c:pt idx="1544">
                  <c:v>-6.7220961695548098</c:v>
                </c:pt>
                <c:pt idx="1545">
                  <c:v>-6.7235629401410097</c:v>
                </c:pt>
                <c:pt idx="1546">
                  <c:v>-6.7250297107128603</c:v>
                </c:pt>
                <c:pt idx="1547">
                  <c:v>-6.7264964812990504</c:v>
                </c:pt>
                <c:pt idx="1548">
                  <c:v>-6.7279632518852504</c:v>
                </c:pt>
                <c:pt idx="1549">
                  <c:v>-6.7294300224571</c:v>
                </c:pt>
                <c:pt idx="1550">
                  <c:v>-6.7308967930432999</c:v>
                </c:pt>
                <c:pt idx="1551">
                  <c:v>-6.7323635636294998</c:v>
                </c:pt>
                <c:pt idx="1552">
                  <c:v>-6.7338303342013504</c:v>
                </c:pt>
                <c:pt idx="1553">
                  <c:v>-6.7352971047875503</c:v>
                </c:pt>
                <c:pt idx="1554">
                  <c:v>-6.7367638753737404</c:v>
                </c:pt>
                <c:pt idx="1555">
                  <c:v>-6.7382306459455901</c:v>
                </c:pt>
                <c:pt idx="1556">
                  <c:v>-6.73969741653179</c:v>
                </c:pt>
                <c:pt idx="1557">
                  <c:v>-6.7411641871179899</c:v>
                </c:pt>
                <c:pt idx="1558">
                  <c:v>-6.7426309576898404</c:v>
                </c:pt>
                <c:pt idx="1559">
                  <c:v>-6.7440977282760404</c:v>
                </c:pt>
                <c:pt idx="1560">
                  <c:v>-6.7455644988622296</c:v>
                </c:pt>
                <c:pt idx="1561">
                  <c:v>-6.7470312694340899</c:v>
                </c:pt>
                <c:pt idx="1562">
                  <c:v>-6.7484980400202801</c:v>
                </c:pt>
                <c:pt idx="1563">
                  <c:v>-6.74996481060648</c:v>
                </c:pt>
                <c:pt idx="1564">
                  <c:v>-6.7514315811783296</c:v>
                </c:pt>
                <c:pt idx="1565">
                  <c:v>-6.7528983517645296</c:v>
                </c:pt>
                <c:pt idx="1566">
                  <c:v>-6.7543651223507197</c:v>
                </c:pt>
                <c:pt idx="1567">
                  <c:v>-6.75583189292258</c:v>
                </c:pt>
                <c:pt idx="1568">
                  <c:v>-6.7572986635087702</c:v>
                </c:pt>
                <c:pt idx="1569">
                  <c:v>-6.7587654340949701</c:v>
                </c:pt>
                <c:pt idx="1570">
                  <c:v>-6.7602322046668197</c:v>
                </c:pt>
                <c:pt idx="1571">
                  <c:v>-6.7616989752530197</c:v>
                </c:pt>
                <c:pt idx="1572">
                  <c:v>-6.7631657458392098</c:v>
                </c:pt>
                <c:pt idx="1573">
                  <c:v>-6.7646325164110701</c:v>
                </c:pt>
                <c:pt idx="1574">
                  <c:v>-6.7660992869972603</c:v>
                </c:pt>
                <c:pt idx="1575">
                  <c:v>-6.7675660575834602</c:v>
                </c:pt>
                <c:pt idx="1576">
                  <c:v>-6.7690328281553098</c:v>
                </c:pt>
                <c:pt idx="1577">
                  <c:v>-6.7704995987415098</c:v>
                </c:pt>
                <c:pt idx="1578">
                  <c:v>-6.7719663693276999</c:v>
                </c:pt>
                <c:pt idx="1579">
                  <c:v>-6.7734331398995602</c:v>
                </c:pt>
                <c:pt idx="1580">
                  <c:v>-6.7748999104857504</c:v>
                </c:pt>
                <c:pt idx="1581">
                  <c:v>-6.7763666810719503</c:v>
                </c:pt>
                <c:pt idx="1582">
                  <c:v>-6.7778334516437999</c:v>
                </c:pt>
                <c:pt idx="1583">
                  <c:v>-6.7793002222299998</c:v>
                </c:pt>
                <c:pt idx="1584">
                  <c:v>-6.78076699281619</c:v>
                </c:pt>
                <c:pt idx="1585">
                  <c:v>-6.7822337633880503</c:v>
                </c:pt>
                <c:pt idx="1586">
                  <c:v>-6.7837005339742404</c:v>
                </c:pt>
                <c:pt idx="1587">
                  <c:v>-6.7851673045604404</c:v>
                </c:pt>
                <c:pt idx="1588">
                  <c:v>-6.78663407513229</c:v>
                </c:pt>
                <c:pt idx="1589">
                  <c:v>-6.7881008457184899</c:v>
                </c:pt>
                <c:pt idx="1590">
                  <c:v>-6.7895676163046899</c:v>
                </c:pt>
                <c:pt idx="1591">
                  <c:v>-6.7910343868765404</c:v>
                </c:pt>
                <c:pt idx="1592">
                  <c:v>-6.7925011574627296</c:v>
                </c:pt>
                <c:pt idx="1593">
                  <c:v>-6.7939679280489296</c:v>
                </c:pt>
                <c:pt idx="1594">
                  <c:v>-6.7954346986207801</c:v>
                </c:pt>
                <c:pt idx="1595">
                  <c:v>-6.79690146920698</c:v>
                </c:pt>
                <c:pt idx="1596">
                  <c:v>-6.7983682397931799</c:v>
                </c:pt>
                <c:pt idx="1597">
                  <c:v>-6.7998350103650296</c:v>
                </c:pt>
                <c:pt idx="1598">
                  <c:v>-6.8013017809512197</c:v>
                </c:pt>
                <c:pt idx="1599">
                  <c:v>-6.8027685515374197</c:v>
                </c:pt>
                <c:pt idx="1600">
                  <c:v>-6.8042353221092702</c:v>
                </c:pt>
                <c:pt idx="1601">
                  <c:v>-6.8057020926954701</c:v>
                </c:pt>
                <c:pt idx="1602">
                  <c:v>-6.80716886328167</c:v>
                </c:pt>
                <c:pt idx="1603">
                  <c:v>-6.8086356338535197</c:v>
                </c:pt>
                <c:pt idx="1604">
                  <c:v>-6.8101024044397196</c:v>
                </c:pt>
                <c:pt idx="1605">
                  <c:v>-6.8115691750259098</c:v>
                </c:pt>
                <c:pt idx="1606">
                  <c:v>-6.81303594559777</c:v>
                </c:pt>
                <c:pt idx="1607">
                  <c:v>-6.8145027161839602</c:v>
                </c:pt>
                <c:pt idx="1608">
                  <c:v>-6.8159694867701601</c:v>
                </c:pt>
                <c:pt idx="1609">
                  <c:v>-6.8174362573420098</c:v>
                </c:pt>
                <c:pt idx="1610">
                  <c:v>-6.8189030279282097</c:v>
                </c:pt>
                <c:pt idx="1611">
                  <c:v>-6.8203697985143998</c:v>
                </c:pt>
                <c:pt idx="1612">
                  <c:v>-6.8218365690862601</c:v>
                </c:pt>
                <c:pt idx="1613">
                  <c:v>-6.8233033396724503</c:v>
                </c:pt>
                <c:pt idx="1614">
                  <c:v>-6.8247701102586502</c:v>
                </c:pt>
                <c:pt idx="1615">
                  <c:v>-6.8262368808304998</c:v>
                </c:pt>
                <c:pt idx="1616">
                  <c:v>-6.8277036514166998</c:v>
                </c:pt>
                <c:pt idx="1617">
                  <c:v>-6.8291704220028899</c:v>
                </c:pt>
                <c:pt idx="1618">
                  <c:v>-6.8306371925747502</c:v>
                </c:pt>
                <c:pt idx="1619">
                  <c:v>-6.8321039631609404</c:v>
                </c:pt>
                <c:pt idx="1620">
                  <c:v>-6.8335707337471403</c:v>
                </c:pt>
                <c:pt idx="1621">
                  <c:v>-6.8350375043189899</c:v>
                </c:pt>
                <c:pt idx="1622">
                  <c:v>-6.8365042749051899</c:v>
                </c:pt>
                <c:pt idx="1623">
                  <c:v>-6.83797104549138</c:v>
                </c:pt>
                <c:pt idx="1624">
                  <c:v>-6.8394378160632403</c:v>
                </c:pt>
                <c:pt idx="1625">
                  <c:v>-6.8409045866494296</c:v>
                </c:pt>
                <c:pt idx="1626">
                  <c:v>-6.8423713572356304</c:v>
                </c:pt>
                <c:pt idx="1627">
                  <c:v>-6.84383812780748</c:v>
                </c:pt>
                <c:pt idx="1628">
                  <c:v>-6.8453048983936799</c:v>
                </c:pt>
                <c:pt idx="1629">
                  <c:v>-6.8467716689798701</c:v>
                </c:pt>
                <c:pt idx="1630">
                  <c:v>-6.8482384395517304</c:v>
                </c:pt>
                <c:pt idx="1631">
                  <c:v>-6.8497052101379197</c:v>
                </c:pt>
                <c:pt idx="1632">
                  <c:v>-6.8511719807241196</c:v>
                </c:pt>
                <c:pt idx="1633">
                  <c:v>-6.8526387512959701</c:v>
                </c:pt>
                <c:pt idx="1634">
                  <c:v>-6.85410552188217</c:v>
                </c:pt>
                <c:pt idx="1635">
                  <c:v>-6.85557229246837</c:v>
                </c:pt>
                <c:pt idx="1636">
                  <c:v>-6.8570390630402196</c:v>
                </c:pt>
                <c:pt idx="1637">
                  <c:v>-6.8585058336264098</c:v>
                </c:pt>
                <c:pt idx="1638">
                  <c:v>-6.8599726042126097</c:v>
                </c:pt>
                <c:pt idx="1639">
                  <c:v>-6.8614393747844602</c:v>
                </c:pt>
                <c:pt idx="1640">
                  <c:v>-6.8629061453706601</c:v>
                </c:pt>
                <c:pt idx="1641">
                  <c:v>-6.8643729159568601</c:v>
                </c:pt>
                <c:pt idx="1642">
                  <c:v>-6.8658396865287097</c:v>
                </c:pt>
                <c:pt idx="1643">
                  <c:v>-6.8673064571148998</c:v>
                </c:pt>
                <c:pt idx="1644">
                  <c:v>-6.8687732277010998</c:v>
                </c:pt>
                <c:pt idx="1645">
                  <c:v>-6.8702399982729503</c:v>
                </c:pt>
                <c:pt idx="1646">
                  <c:v>-6.8717067688591502</c:v>
                </c:pt>
                <c:pt idx="1647">
                  <c:v>-6.8731735394453501</c:v>
                </c:pt>
                <c:pt idx="1648">
                  <c:v>-6.8746403100171998</c:v>
                </c:pt>
                <c:pt idx="1649">
                  <c:v>-6.8761070806033899</c:v>
                </c:pt>
                <c:pt idx="1650">
                  <c:v>-6.8775738511895899</c:v>
                </c:pt>
                <c:pt idx="1651">
                  <c:v>-6.8790406217614404</c:v>
                </c:pt>
                <c:pt idx="1652">
                  <c:v>-6.8805073923476403</c:v>
                </c:pt>
                <c:pt idx="1653">
                  <c:v>-6.8819741629338402</c:v>
                </c:pt>
                <c:pt idx="1654">
                  <c:v>-6.8834409335056899</c:v>
                </c:pt>
                <c:pt idx="1655">
                  <c:v>-6.8849077040918898</c:v>
                </c:pt>
                <c:pt idx="1656">
                  <c:v>-6.8863744746780799</c:v>
                </c:pt>
                <c:pt idx="1657">
                  <c:v>-6.8878412452499296</c:v>
                </c:pt>
                <c:pt idx="1658">
                  <c:v>-6.8893080158361304</c:v>
                </c:pt>
                <c:pt idx="1659">
                  <c:v>-6.8907747864223303</c:v>
                </c:pt>
                <c:pt idx="1660">
                  <c:v>-6.89224155699418</c:v>
                </c:pt>
                <c:pt idx="1661">
                  <c:v>-6.8937083275803799</c:v>
                </c:pt>
                <c:pt idx="1662">
                  <c:v>-6.89517509816657</c:v>
                </c:pt>
                <c:pt idx="1663">
                  <c:v>-6.8966418687384303</c:v>
                </c:pt>
                <c:pt idx="1664">
                  <c:v>-6.8981086393246196</c:v>
                </c:pt>
                <c:pt idx="1665">
                  <c:v>-6.8995754099108204</c:v>
                </c:pt>
                <c:pt idx="1666">
                  <c:v>-6.90104218048267</c:v>
                </c:pt>
                <c:pt idx="1667">
                  <c:v>-6.90250895106887</c:v>
                </c:pt>
                <c:pt idx="1668">
                  <c:v>-6.9039757216550601</c:v>
                </c:pt>
                <c:pt idx="1669">
                  <c:v>-6.9054424922269204</c:v>
                </c:pt>
                <c:pt idx="1670">
                  <c:v>-6.9069092628131097</c:v>
                </c:pt>
                <c:pt idx="1671">
                  <c:v>-6.9083760333993096</c:v>
                </c:pt>
                <c:pt idx="1672">
                  <c:v>-6.9098428039711601</c:v>
                </c:pt>
                <c:pt idx="1673">
                  <c:v>-6.9113095745573601</c:v>
                </c:pt>
                <c:pt idx="1674">
                  <c:v>-6.9127763451435502</c:v>
                </c:pt>
                <c:pt idx="1675">
                  <c:v>-6.9142431157154096</c:v>
                </c:pt>
                <c:pt idx="1676">
                  <c:v>-6.9157098863015998</c:v>
                </c:pt>
                <c:pt idx="1677">
                  <c:v>-6.9171766568877997</c:v>
                </c:pt>
                <c:pt idx="1678">
                  <c:v>-6.9186434274596502</c:v>
                </c:pt>
                <c:pt idx="1679">
                  <c:v>-6.9201101980458501</c:v>
                </c:pt>
                <c:pt idx="1680">
                  <c:v>-6.9215769686320403</c:v>
                </c:pt>
                <c:pt idx="1681">
                  <c:v>-6.9230437392038997</c:v>
                </c:pt>
                <c:pt idx="1682">
                  <c:v>-6.9245105097900899</c:v>
                </c:pt>
                <c:pt idx="1683">
                  <c:v>-6.9259772803762898</c:v>
                </c:pt>
                <c:pt idx="1684">
                  <c:v>-6.9274440509481403</c:v>
                </c:pt>
                <c:pt idx="1685">
                  <c:v>-6.9289108215343402</c:v>
                </c:pt>
                <c:pt idx="1686">
                  <c:v>-6.9303775921205304</c:v>
                </c:pt>
                <c:pt idx="1687">
                  <c:v>-6.9318443626923898</c:v>
                </c:pt>
                <c:pt idx="1688">
                  <c:v>-6.93331113327858</c:v>
                </c:pt>
                <c:pt idx="1689">
                  <c:v>-6.9347779038647799</c:v>
                </c:pt>
                <c:pt idx="1690">
                  <c:v>-6.9362446744366304</c:v>
                </c:pt>
                <c:pt idx="1691">
                  <c:v>-6.9377114450228303</c:v>
                </c:pt>
                <c:pt idx="1692">
                  <c:v>-6.9391782156090303</c:v>
                </c:pt>
                <c:pt idx="1693">
                  <c:v>-6.9406449861808799</c:v>
                </c:pt>
                <c:pt idx="1694">
                  <c:v>-6.94211175676707</c:v>
                </c:pt>
                <c:pt idx="1695">
                  <c:v>-6.94357852735327</c:v>
                </c:pt>
                <c:pt idx="1696">
                  <c:v>-6.9450452979251196</c:v>
                </c:pt>
                <c:pt idx="1697">
                  <c:v>-6.9465120685113204</c:v>
                </c:pt>
                <c:pt idx="1698">
                  <c:v>-6.9479788390975203</c:v>
                </c:pt>
                <c:pt idx="1699">
                  <c:v>-6.94944560966937</c:v>
                </c:pt>
                <c:pt idx="1700">
                  <c:v>-6.94944560966937</c:v>
                </c:pt>
                <c:pt idx="1701">
                  <c:v>-6.94944560966937</c:v>
                </c:pt>
                <c:pt idx="1702">
                  <c:v>-6.94944560966937</c:v>
                </c:pt>
                <c:pt idx="1703">
                  <c:v>-6.94944560966937</c:v>
                </c:pt>
                <c:pt idx="1704">
                  <c:v>-6.94944560966937</c:v>
                </c:pt>
                <c:pt idx="1705">
                  <c:v>-6.94944560966937</c:v>
                </c:pt>
                <c:pt idx="1706">
                  <c:v>-6.94944560966937</c:v>
                </c:pt>
                <c:pt idx="1707">
                  <c:v>-6.94944560966937</c:v>
                </c:pt>
                <c:pt idx="1708">
                  <c:v>-6.94944560966937</c:v>
                </c:pt>
                <c:pt idx="1709">
                  <c:v>-6.94944560966937</c:v>
                </c:pt>
                <c:pt idx="1710">
                  <c:v>-6.94944560966937</c:v>
                </c:pt>
                <c:pt idx="1711">
                  <c:v>-6.94944560966937</c:v>
                </c:pt>
                <c:pt idx="1712">
                  <c:v>-6.94944560966937</c:v>
                </c:pt>
                <c:pt idx="1713">
                  <c:v>-6.94944560966937</c:v>
                </c:pt>
                <c:pt idx="1714">
                  <c:v>-6.94944560966937</c:v>
                </c:pt>
                <c:pt idx="1715">
                  <c:v>-6.94944560966937</c:v>
                </c:pt>
                <c:pt idx="1716">
                  <c:v>-6.94944560966937</c:v>
                </c:pt>
                <c:pt idx="1717">
                  <c:v>-6.94944560966937</c:v>
                </c:pt>
                <c:pt idx="1718">
                  <c:v>-6.9773142507210402</c:v>
                </c:pt>
                <c:pt idx="1719">
                  <c:v>-6.9787810213072303</c:v>
                </c:pt>
                <c:pt idx="1720">
                  <c:v>-6.9802477918790897</c:v>
                </c:pt>
                <c:pt idx="1721">
                  <c:v>-6.9817145624652799</c:v>
                </c:pt>
                <c:pt idx="1722">
                  <c:v>-6.9831813330514798</c:v>
                </c:pt>
                <c:pt idx="1723">
                  <c:v>-6.9846481036233303</c:v>
                </c:pt>
                <c:pt idx="1724">
                  <c:v>-6.9861148742095303</c:v>
                </c:pt>
                <c:pt idx="1725">
                  <c:v>-6.9875816447957204</c:v>
                </c:pt>
                <c:pt idx="1726">
                  <c:v>-6.9890484153675798</c:v>
                </c:pt>
                <c:pt idx="1727">
                  <c:v>-6.99051518595377</c:v>
                </c:pt>
                <c:pt idx="1728">
                  <c:v>-6.9919819565399699</c:v>
                </c:pt>
                <c:pt idx="1729">
                  <c:v>-6.9934487271118204</c:v>
                </c:pt>
                <c:pt idx="1730">
                  <c:v>-6.9949154976980203</c:v>
                </c:pt>
                <c:pt idx="1731">
                  <c:v>-6.9963822682842096</c:v>
                </c:pt>
                <c:pt idx="1732">
                  <c:v>-6.9978490388560699</c:v>
                </c:pt>
                <c:pt idx="1733">
                  <c:v>-6.9993158094422601</c:v>
                </c:pt>
                <c:pt idx="1734">
                  <c:v>-7.00078258002846</c:v>
                </c:pt>
                <c:pt idx="1735">
                  <c:v>-7.0022493506003096</c:v>
                </c:pt>
                <c:pt idx="1736">
                  <c:v>-7.0037161211865104</c:v>
                </c:pt>
                <c:pt idx="1737">
                  <c:v>-7.0051828917727104</c:v>
                </c:pt>
                <c:pt idx="1738">
                  <c:v>-7.00664966234456</c:v>
                </c:pt>
                <c:pt idx="1739">
                  <c:v>-7.0081164329307502</c:v>
                </c:pt>
                <c:pt idx="1740">
                  <c:v>-7.0095832035169501</c:v>
                </c:pt>
                <c:pt idx="1741">
                  <c:v>-7.0110499740887997</c:v>
                </c:pt>
                <c:pt idx="1742">
                  <c:v>-7.0125167446749996</c:v>
                </c:pt>
                <c:pt idx="1743">
                  <c:v>-7.0139835152611996</c:v>
                </c:pt>
                <c:pt idx="1744">
                  <c:v>-7.0154502858330501</c:v>
                </c:pt>
                <c:pt idx="1745">
                  <c:v>-7.0169170564192402</c:v>
                </c:pt>
                <c:pt idx="1746">
                  <c:v>-7.0183838270054402</c:v>
                </c:pt>
                <c:pt idx="1747">
                  <c:v>-7.0198505975772898</c:v>
                </c:pt>
                <c:pt idx="1748">
                  <c:v>-7.0213173681634897</c:v>
                </c:pt>
                <c:pt idx="1749">
                  <c:v>-7.0227841387496897</c:v>
                </c:pt>
                <c:pt idx="1750">
                  <c:v>-7.0242509093215402</c:v>
                </c:pt>
                <c:pt idx="1751">
                  <c:v>-7.0257176799077401</c:v>
                </c:pt>
                <c:pt idx="1752">
                  <c:v>-7.0271844504939303</c:v>
                </c:pt>
                <c:pt idx="1753">
                  <c:v>-7.0286512210657799</c:v>
                </c:pt>
                <c:pt idx="1754">
                  <c:v>-7.0301179916519798</c:v>
                </c:pt>
                <c:pt idx="1755">
                  <c:v>-7.0315847622381797</c:v>
                </c:pt>
                <c:pt idx="1756">
                  <c:v>-7.0330515328100303</c:v>
                </c:pt>
                <c:pt idx="1757">
                  <c:v>-7.0345183033962302</c:v>
                </c:pt>
                <c:pt idx="1758">
                  <c:v>-7.0359850739824203</c:v>
                </c:pt>
                <c:pt idx="1759">
                  <c:v>-7.03745184455427</c:v>
                </c:pt>
                <c:pt idx="1760">
                  <c:v>-7.0389186151404699</c:v>
                </c:pt>
                <c:pt idx="1761">
                  <c:v>-7.0403853857266698</c:v>
                </c:pt>
                <c:pt idx="1762">
                  <c:v>-7.0418521562985203</c:v>
                </c:pt>
                <c:pt idx="1763">
                  <c:v>-7.0433189268847203</c:v>
                </c:pt>
                <c:pt idx="1764">
                  <c:v>-7.0447856974709104</c:v>
                </c:pt>
                <c:pt idx="1765">
                  <c:v>-7.0462524680427601</c:v>
                </c:pt>
                <c:pt idx="1766">
                  <c:v>-7.04771923862896</c:v>
                </c:pt>
                <c:pt idx="1767">
                  <c:v>-7.0491860092151599</c:v>
                </c:pt>
                <c:pt idx="1768">
                  <c:v>-7.0506527797870104</c:v>
                </c:pt>
                <c:pt idx="1769">
                  <c:v>-7.0521195503732104</c:v>
                </c:pt>
                <c:pt idx="1770">
                  <c:v>-7.0535863209593996</c:v>
                </c:pt>
                <c:pt idx="1771">
                  <c:v>-7.0550530915312599</c:v>
                </c:pt>
                <c:pt idx="1772">
                  <c:v>-7.0565198621174501</c:v>
                </c:pt>
                <c:pt idx="1773">
                  <c:v>-7.05798663270365</c:v>
                </c:pt>
                <c:pt idx="1774">
                  <c:v>-7.0594534032754996</c:v>
                </c:pt>
                <c:pt idx="1775">
                  <c:v>-7.0609201738616996</c:v>
                </c:pt>
                <c:pt idx="1776">
                  <c:v>-7.0623869444478897</c:v>
                </c:pt>
                <c:pt idx="1777">
                  <c:v>-7.06385371501975</c:v>
                </c:pt>
                <c:pt idx="1778">
                  <c:v>-7.0653204856059402</c:v>
                </c:pt>
                <c:pt idx="1779">
                  <c:v>-7.0667872561921401</c:v>
                </c:pt>
                <c:pt idx="1780">
                  <c:v>-7.0682540267639897</c:v>
                </c:pt>
                <c:pt idx="1781">
                  <c:v>-7.0697207973501897</c:v>
                </c:pt>
                <c:pt idx="1782">
                  <c:v>-7.0711875679363798</c:v>
                </c:pt>
                <c:pt idx="1783">
                  <c:v>-7.0726543385082401</c:v>
                </c:pt>
                <c:pt idx="1784">
                  <c:v>-7.0741211090944303</c:v>
                </c:pt>
                <c:pt idx="1785">
                  <c:v>-7.0755878796806302</c:v>
                </c:pt>
                <c:pt idx="1786">
                  <c:v>-7.0770546502524798</c:v>
                </c:pt>
                <c:pt idx="1787">
                  <c:v>-7.0785214208386797</c:v>
                </c:pt>
                <c:pt idx="1788">
                  <c:v>-7.0799881914248797</c:v>
                </c:pt>
                <c:pt idx="1789">
                  <c:v>-7.0814549619967302</c:v>
                </c:pt>
                <c:pt idx="1790">
                  <c:v>-7.0829217325829203</c:v>
                </c:pt>
                <c:pt idx="1791">
                  <c:v>-7.0843885031691203</c:v>
                </c:pt>
                <c:pt idx="1792">
                  <c:v>-7.0858552737409699</c:v>
                </c:pt>
                <c:pt idx="1793">
                  <c:v>-7.0873220443271698</c:v>
                </c:pt>
                <c:pt idx="1794">
                  <c:v>-7.08878881491336</c:v>
                </c:pt>
                <c:pt idx="1795">
                  <c:v>-7.0902555854852203</c:v>
                </c:pt>
                <c:pt idx="1796">
                  <c:v>-7.0917223560714202</c:v>
                </c:pt>
                <c:pt idx="1797">
                  <c:v>-7.0931891266576104</c:v>
                </c:pt>
                <c:pt idx="1798">
                  <c:v>-7.09465589722946</c:v>
                </c:pt>
                <c:pt idx="1799">
                  <c:v>-7.0961226678156599</c:v>
                </c:pt>
                <c:pt idx="1800">
                  <c:v>-7.0975894384018599</c:v>
                </c:pt>
                <c:pt idx="1801">
                  <c:v>-7.0990562089737104</c:v>
                </c:pt>
                <c:pt idx="1802">
                  <c:v>-7.1005229795599103</c:v>
                </c:pt>
                <c:pt idx="1803">
                  <c:v>-7.1019897501460996</c:v>
                </c:pt>
                <c:pt idx="1804">
                  <c:v>-7.1034565207179501</c:v>
                </c:pt>
                <c:pt idx="1805">
                  <c:v>-7.10492329130415</c:v>
                </c:pt>
                <c:pt idx="1806">
                  <c:v>-7.1063900618903499</c:v>
                </c:pt>
                <c:pt idx="1807">
                  <c:v>-7.1078568324621996</c:v>
                </c:pt>
                <c:pt idx="1808">
                  <c:v>-7.1093236030484004</c:v>
                </c:pt>
                <c:pt idx="1809">
                  <c:v>-7.1107903736345897</c:v>
                </c:pt>
                <c:pt idx="1810">
                  <c:v>-7.1122571442064499</c:v>
                </c:pt>
                <c:pt idx="1811">
                  <c:v>-7.1137239147926401</c:v>
                </c:pt>
                <c:pt idx="1812">
                  <c:v>-7.11519068537884</c:v>
                </c:pt>
                <c:pt idx="1813">
                  <c:v>-7.1166574559506897</c:v>
                </c:pt>
                <c:pt idx="1814">
                  <c:v>-7.1181242265368896</c:v>
                </c:pt>
                <c:pt idx="1815">
                  <c:v>-7.1195909971230797</c:v>
                </c:pt>
                <c:pt idx="1816">
                  <c:v>-7.12105776769494</c:v>
                </c:pt>
                <c:pt idx="1817">
                  <c:v>-7.1225245382811302</c:v>
                </c:pt>
                <c:pt idx="1818">
                  <c:v>-7.1239913088673301</c:v>
                </c:pt>
                <c:pt idx="1819">
                  <c:v>-7.1254580794391797</c:v>
                </c:pt>
                <c:pt idx="1820">
                  <c:v>-7.1269248500253797</c:v>
                </c:pt>
                <c:pt idx="1821">
                  <c:v>-7.1283916206115698</c:v>
                </c:pt>
                <c:pt idx="1822">
                  <c:v>-7.1298583911834301</c:v>
                </c:pt>
                <c:pt idx="1823">
                  <c:v>-7.1313251617696203</c:v>
                </c:pt>
                <c:pt idx="1824">
                  <c:v>-7.1327919323558202</c:v>
                </c:pt>
                <c:pt idx="1825">
                  <c:v>-7.1342587029276698</c:v>
                </c:pt>
                <c:pt idx="1826">
                  <c:v>-7.1357254735138698</c:v>
                </c:pt>
                <c:pt idx="1827">
                  <c:v>-7.1371922441000599</c:v>
                </c:pt>
                <c:pt idx="1828">
                  <c:v>-7.1386590146719202</c:v>
                </c:pt>
                <c:pt idx="1829">
                  <c:v>-7.1401257852581104</c:v>
                </c:pt>
                <c:pt idx="1830">
                  <c:v>-7.1415925558443103</c:v>
                </c:pt>
                <c:pt idx="1831">
                  <c:v>-7.1430593264161599</c:v>
                </c:pt>
                <c:pt idx="1832">
                  <c:v>-7.1445260970023599</c:v>
                </c:pt>
                <c:pt idx="1833">
                  <c:v>-7.14599286758855</c:v>
                </c:pt>
                <c:pt idx="1834">
                  <c:v>-7.1474596381604103</c:v>
                </c:pt>
                <c:pt idx="1835">
                  <c:v>-7.1489264087465996</c:v>
                </c:pt>
                <c:pt idx="1836">
                  <c:v>-7.1503931793328004</c:v>
                </c:pt>
                <c:pt idx="1837">
                  <c:v>-7.15185994990465</c:v>
                </c:pt>
                <c:pt idx="1838">
                  <c:v>-7.1533267204908499</c:v>
                </c:pt>
                <c:pt idx="1839">
                  <c:v>-7.1547934910770401</c:v>
                </c:pt>
                <c:pt idx="1840">
                  <c:v>-7.1562602616489004</c:v>
                </c:pt>
                <c:pt idx="1841">
                  <c:v>-7.1577270322350897</c:v>
                </c:pt>
                <c:pt idx="1842">
                  <c:v>-7.1591938028212896</c:v>
                </c:pt>
                <c:pt idx="1843">
                  <c:v>-7.1606605733931401</c:v>
                </c:pt>
                <c:pt idx="1844">
                  <c:v>-7.16212734397934</c:v>
                </c:pt>
                <c:pt idx="1845">
                  <c:v>-7.16359411456554</c:v>
                </c:pt>
                <c:pt idx="1846">
                  <c:v>-7.1650608851373896</c:v>
                </c:pt>
                <c:pt idx="1847">
                  <c:v>-7.1665276557235797</c:v>
                </c:pt>
                <c:pt idx="1848">
                  <c:v>-7.1679944263097797</c:v>
                </c:pt>
                <c:pt idx="1849">
                  <c:v>-7.1694611968816302</c:v>
                </c:pt>
                <c:pt idx="1850">
                  <c:v>-7.1709279674678301</c:v>
                </c:pt>
                <c:pt idx="1851">
                  <c:v>-7.1723947380540301</c:v>
                </c:pt>
                <c:pt idx="1852">
                  <c:v>-7.1738615086258797</c:v>
                </c:pt>
                <c:pt idx="1853">
                  <c:v>-7.1753282792120698</c:v>
                </c:pt>
                <c:pt idx="1854">
                  <c:v>-7.1767950497982698</c:v>
                </c:pt>
                <c:pt idx="1855">
                  <c:v>-7.1782618203701301</c:v>
                </c:pt>
                <c:pt idx="1856">
                  <c:v>-7.1797285909563202</c:v>
                </c:pt>
                <c:pt idx="1857">
                  <c:v>-7.1811953615425201</c:v>
                </c:pt>
                <c:pt idx="1858">
                  <c:v>-7.1826621321143698</c:v>
                </c:pt>
                <c:pt idx="1859">
                  <c:v>-7.1841289027005697</c:v>
                </c:pt>
                <c:pt idx="1860">
                  <c:v>-7.1855956732867599</c:v>
                </c:pt>
                <c:pt idx="1861">
                  <c:v>-7.1870624438586201</c:v>
                </c:pt>
                <c:pt idx="1862">
                  <c:v>-7.1885292144448103</c:v>
                </c:pt>
                <c:pt idx="1863">
                  <c:v>-7.1899959850310102</c:v>
                </c:pt>
                <c:pt idx="1864">
                  <c:v>-7.1914627556028599</c:v>
                </c:pt>
                <c:pt idx="1865">
                  <c:v>-7.1929295261890598</c:v>
                </c:pt>
                <c:pt idx="1866">
                  <c:v>-7.1943962967752499</c:v>
                </c:pt>
                <c:pt idx="1867">
                  <c:v>-7.1958630673471102</c:v>
                </c:pt>
                <c:pt idx="1868">
                  <c:v>-7.1973298379333004</c:v>
                </c:pt>
                <c:pt idx="1869">
                  <c:v>-7.1987966085195003</c:v>
                </c:pt>
                <c:pt idx="1870">
                  <c:v>-7.2002633790913499</c:v>
                </c:pt>
                <c:pt idx="1871">
                  <c:v>-7.2017301496775499</c:v>
                </c:pt>
                <c:pt idx="1872">
                  <c:v>-7.20319692026374</c:v>
                </c:pt>
                <c:pt idx="1873">
                  <c:v>-7.2046636908356003</c:v>
                </c:pt>
                <c:pt idx="1874">
                  <c:v>-7.2061304614217896</c:v>
                </c:pt>
                <c:pt idx="1875">
                  <c:v>-7.2075972320079904</c:v>
                </c:pt>
                <c:pt idx="1876">
                  <c:v>-7.20906400257984</c:v>
                </c:pt>
                <c:pt idx="1877">
                  <c:v>-7.21053077316604</c:v>
                </c:pt>
                <c:pt idx="1878">
                  <c:v>-7.2119975437522399</c:v>
                </c:pt>
                <c:pt idx="1879">
                  <c:v>-7.2134643143240904</c:v>
                </c:pt>
                <c:pt idx="1880">
                  <c:v>-7.2149310849102797</c:v>
                </c:pt>
                <c:pt idx="1881">
                  <c:v>-7.2163978554964796</c:v>
                </c:pt>
                <c:pt idx="1882">
                  <c:v>-7.2178646260683301</c:v>
                </c:pt>
                <c:pt idx="1883">
                  <c:v>-7.2193313966545301</c:v>
                </c:pt>
                <c:pt idx="1884">
                  <c:v>-7.22079816724073</c:v>
                </c:pt>
                <c:pt idx="1885">
                  <c:v>-7.2222649378125796</c:v>
                </c:pt>
                <c:pt idx="1886">
                  <c:v>-7.2237317083987698</c:v>
                </c:pt>
                <c:pt idx="1887">
                  <c:v>-7.2251984789849697</c:v>
                </c:pt>
                <c:pt idx="1888">
                  <c:v>-7.2266652495568202</c:v>
                </c:pt>
                <c:pt idx="1889">
                  <c:v>-7.2281320201430201</c:v>
                </c:pt>
                <c:pt idx="1890">
                  <c:v>-7.2295987907292201</c:v>
                </c:pt>
                <c:pt idx="1891">
                  <c:v>-7.2310655613010697</c:v>
                </c:pt>
                <c:pt idx="1892">
                  <c:v>-7.2325323318872599</c:v>
                </c:pt>
                <c:pt idx="1893">
                  <c:v>-7.2339991024734598</c:v>
                </c:pt>
                <c:pt idx="1894">
                  <c:v>-7.2354658730453103</c:v>
                </c:pt>
                <c:pt idx="1895">
                  <c:v>-7.2369326436315102</c:v>
                </c:pt>
                <c:pt idx="1896">
                  <c:v>-7.2383994142177102</c:v>
                </c:pt>
                <c:pt idx="1897">
                  <c:v>-7.2398661847895598</c:v>
                </c:pt>
                <c:pt idx="1898">
                  <c:v>-7.2413329553757499</c:v>
                </c:pt>
                <c:pt idx="1899">
                  <c:v>-7.2427997259619499</c:v>
                </c:pt>
                <c:pt idx="1900">
                  <c:v>-7.2442664965338004</c:v>
                </c:pt>
                <c:pt idx="1901">
                  <c:v>-7.2457332671200003</c:v>
                </c:pt>
                <c:pt idx="1902">
                  <c:v>-7.2472000377062002</c:v>
                </c:pt>
                <c:pt idx="1903">
                  <c:v>-7.2486668082780499</c:v>
                </c:pt>
                <c:pt idx="1904">
                  <c:v>-7.2501335788642498</c:v>
                </c:pt>
                <c:pt idx="1905">
                  <c:v>-7.25160034945044</c:v>
                </c:pt>
                <c:pt idx="1906">
                  <c:v>-7.2530671200222896</c:v>
                </c:pt>
                <c:pt idx="1907">
                  <c:v>-7.2545338906084904</c:v>
                </c:pt>
                <c:pt idx="1908">
                  <c:v>-7.2560006611946903</c:v>
                </c:pt>
                <c:pt idx="1909">
                  <c:v>-7.25746743176654</c:v>
                </c:pt>
                <c:pt idx="1910">
                  <c:v>-7.2589342023527399</c:v>
                </c:pt>
                <c:pt idx="1911">
                  <c:v>-7.2604009729389301</c:v>
                </c:pt>
                <c:pt idx="1912">
                  <c:v>-7.2618677435107903</c:v>
                </c:pt>
                <c:pt idx="1913">
                  <c:v>-7.2633345140969796</c:v>
                </c:pt>
                <c:pt idx="1914">
                  <c:v>-7.2648012846831804</c:v>
                </c:pt>
                <c:pt idx="1915">
                  <c:v>-7.2662680552550301</c:v>
                </c:pt>
                <c:pt idx="1916">
                  <c:v>-7.26773482584123</c:v>
                </c:pt>
                <c:pt idx="1917">
                  <c:v>-7.2692015964274201</c:v>
                </c:pt>
                <c:pt idx="1918">
                  <c:v>-7.2706683669992804</c:v>
                </c:pt>
                <c:pt idx="1919">
                  <c:v>-7.2721351375854697</c:v>
                </c:pt>
                <c:pt idx="1920">
                  <c:v>-7.2736019081716696</c:v>
                </c:pt>
                <c:pt idx="1921">
                  <c:v>-7.2750686787435201</c:v>
                </c:pt>
                <c:pt idx="1922">
                  <c:v>-7.2765354493297201</c:v>
                </c:pt>
                <c:pt idx="1923">
                  <c:v>-7.2780022199159102</c:v>
                </c:pt>
                <c:pt idx="1924">
                  <c:v>-7.2794689904877696</c:v>
                </c:pt>
                <c:pt idx="1925">
                  <c:v>-7.2809357610739598</c:v>
                </c:pt>
                <c:pt idx="1926">
                  <c:v>-7.2824025316601597</c:v>
                </c:pt>
                <c:pt idx="1927">
                  <c:v>-7.2838693022320102</c:v>
                </c:pt>
                <c:pt idx="1928">
                  <c:v>-7.2853360728182102</c:v>
                </c:pt>
                <c:pt idx="1929">
                  <c:v>-7.2868028434044003</c:v>
                </c:pt>
                <c:pt idx="1930">
                  <c:v>-7.2882696139762597</c:v>
                </c:pt>
                <c:pt idx="1931">
                  <c:v>-7.2897363845624499</c:v>
                </c:pt>
                <c:pt idx="1932">
                  <c:v>-7.2912031551486498</c:v>
                </c:pt>
                <c:pt idx="1933">
                  <c:v>-7.2926699257205003</c:v>
                </c:pt>
                <c:pt idx="1934">
                  <c:v>-7.2941366963067003</c:v>
                </c:pt>
                <c:pt idx="1935">
                  <c:v>-7.2956034668928904</c:v>
                </c:pt>
                <c:pt idx="1936">
                  <c:v>-7.2970702374647498</c:v>
                </c:pt>
                <c:pt idx="1937">
                  <c:v>-7.29853700805094</c:v>
                </c:pt>
                <c:pt idx="1938">
                  <c:v>-7.3000037786371399</c:v>
                </c:pt>
                <c:pt idx="1939">
                  <c:v>-7.3014705492089904</c:v>
                </c:pt>
                <c:pt idx="1940">
                  <c:v>-7.3029373197951903</c:v>
                </c:pt>
                <c:pt idx="1941">
                  <c:v>-7.3044040903813903</c:v>
                </c:pt>
                <c:pt idx="1942">
                  <c:v>-7.3058708609532399</c:v>
                </c:pt>
                <c:pt idx="1943">
                  <c:v>-7.3073376315394301</c:v>
                </c:pt>
                <c:pt idx="1944">
                  <c:v>-7.30880440212563</c:v>
                </c:pt>
                <c:pt idx="1945">
                  <c:v>-7.3102711726974796</c:v>
                </c:pt>
                <c:pt idx="1946">
                  <c:v>-7.3117379432836804</c:v>
                </c:pt>
                <c:pt idx="1947">
                  <c:v>-7.3132047138698804</c:v>
                </c:pt>
                <c:pt idx="1948">
                  <c:v>-7.31467148444173</c:v>
                </c:pt>
                <c:pt idx="1949">
                  <c:v>-7.3161382550279299</c:v>
                </c:pt>
                <c:pt idx="1950">
                  <c:v>-7.3176050256141201</c:v>
                </c:pt>
                <c:pt idx="1951">
                  <c:v>-7.3190717961859697</c:v>
                </c:pt>
                <c:pt idx="1952">
                  <c:v>-7.3205385667721696</c:v>
                </c:pt>
                <c:pt idx="1953">
                  <c:v>-7.3220053373583696</c:v>
                </c:pt>
                <c:pt idx="1954">
                  <c:v>-7.3234721079302201</c:v>
                </c:pt>
                <c:pt idx="1955">
                  <c:v>-7.32493887851642</c:v>
                </c:pt>
                <c:pt idx="1956">
                  <c:v>-7.3264056491026102</c:v>
                </c:pt>
                <c:pt idx="1957">
                  <c:v>-7.3278724196744696</c:v>
                </c:pt>
                <c:pt idx="1958">
                  <c:v>-7.3293391902606597</c:v>
                </c:pt>
                <c:pt idx="1959">
                  <c:v>-7.3308059608468596</c:v>
                </c:pt>
                <c:pt idx="1960">
                  <c:v>-7.3322727314187102</c:v>
                </c:pt>
                <c:pt idx="1961">
                  <c:v>-7.3337395020049101</c:v>
                </c:pt>
                <c:pt idx="1962">
                  <c:v>-7.3352062725911003</c:v>
                </c:pt>
                <c:pt idx="1963">
                  <c:v>-7.3366730431629597</c:v>
                </c:pt>
                <c:pt idx="1964">
                  <c:v>-7.3381398137491498</c:v>
                </c:pt>
                <c:pt idx="1965">
                  <c:v>-7.3396065843353497</c:v>
                </c:pt>
                <c:pt idx="1966">
                  <c:v>-7.3410733549072003</c:v>
                </c:pt>
                <c:pt idx="1967">
                  <c:v>-7.3425401254934002</c:v>
                </c:pt>
                <c:pt idx="1968">
                  <c:v>-7.3440068960795903</c:v>
                </c:pt>
                <c:pt idx="1969">
                  <c:v>-7.3454736666514497</c:v>
                </c:pt>
                <c:pt idx="1970">
                  <c:v>-7.3469404372376399</c:v>
                </c:pt>
                <c:pt idx="1971">
                  <c:v>-7.3484072078238398</c:v>
                </c:pt>
                <c:pt idx="1972">
                  <c:v>-7.3498739783956903</c:v>
                </c:pt>
                <c:pt idx="1973">
                  <c:v>-7.3513407489818903</c:v>
                </c:pt>
                <c:pt idx="1974">
                  <c:v>-7.3528075195680804</c:v>
                </c:pt>
                <c:pt idx="1975">
                  <c:v>-7.3542742901399398</c:v>
                </c:pt>
                <c:pt idx="1976">
                  <c:v>-7.35574106072613</c:v>
                </c:pt>
                <c:pt idx="1977">
                  <c:v>-7.3572078313123299</c:v>
                </c:pt>
                <c:pt idx="1978">
                  <c:v>-7.3586746018841804</c:v>
                </c:pt>
                <c:pt idx="1979">
                  <c:v>-7.3601413724703804</c:v>
                </c:pt>
                <c:pt idx="1980">
                  <c:v>-7.3616081430565696</c:v>
                </c:pt>
                <c:pt idx="1981">
                  <c:v>-7.3630749136284299</c:v>
                </c:pt>
                <c:pt idx="1982">
                  <c:v>-7.3645416842146201</c:v>
                </c:pt>
                <c:pt idx="1983">
                  <c:v>-7.36600845480082</c:v>
                </c:pt>
                <c:pt idx="1984">
                  <c:v>-7.3674752253726696</c:v>
                </c:pt>
                <c:pt idx="1985">
                  <c:v>-7.3689419959588696</c:v>
                </c:pt>
                <c:pt idx="1986">
                  <c:v>-7.3704087665450704</c:v>
                </c:pt>
                <c:pt idx="1987">
                  <c:v>-7.37187553711692</c:v>
                </c:pt>
                <c:pt idx="1988">
                  <c:v>-7.3733423077031102</c:v>
                </c:pt>
                <c:pt idx="1989">
                  <c:v>-7.3748090782893101</c:v>
                </c:pt>
                <c:pt idx="1990">
                  <c:v>-7.3762758488611597</c:v>
                </c:pt>
                <c:pt idx="1991">
                  <c:v>-7.3777426194473597</c:v>
                </c:pt>
                <c:pt idx="1992">
                  <c:v>-7.3792093900335596</c:v>
                </c:pt>
                <c:pt idx="1993">
                  <c:v>-7.3806761606054101</c:v>
                </c:pt>
                <c:pt idx="1994">
                  <c:v>-7.3821429311916003</c:v>
                </c:pt>
                <c:pt idx="1995">
                  <c:v>-7.3836097017778002</c:v>
                </c:pt>
                <c:pt idx="1996">
                  <c:v>-7.3850764723496498</c:v>
                </c:pt>
                <c:pt idx="1997">
                  <c:v>-7.3865432429358497</c:v>
                </c:pt>
                <c:pt idx="1998">
                  <c:v>-7.3880100135220497</c:v>
                </c:pt>
                <c:pt idx="1999">
                  <c:v>-7.3894767840939002</c:v>
                </c:pt>
                <c:pt idx="2000">
                  <c:v>-7.3909435546801001</c:v>
                </c:pt>
                <c:pt idx="2001">
                  <c:v>-7.3924103252662903</c:v>
                </c:pt>
                <c:pt idx="2002">
                  <c:v>-7.3938770958381399</c:v>
                </c:pt>
                <c:pt idx="2003">
                  <c:v>-7.3953438664243398</c:v>
                </c:pt>
                <c:pt idx="2004">
                  <c:v>-7.3968106370105398</c:v>
                </c:pt>
                <c:pt idx="2005">
                  <c:v>-7.3982774075823903</c:v>
                </c:pt>
                <c:pt idx="2006">
                  <c:v>-7.3997441781685902</c:v>
                </c:pt>
                <c:pt idx="2007">
                  <c:v>-7.4012109487547804</c:v>
                </c:pt>
                <c:pt idx="2008">
                  <c:v>-7.40267771932663</c:v>
                </c:pt>
                <c:pt idx="2009">
                  <c:v>-7.4041444899128299</c:v>
                </c:pt>
                <c:pt idx="2010">
                  <c:v>-7.4056112604990298</c:v>
                </c:pt>
                <c:pt idx="2011">
                  <c:v>-7.4070780310708804</c:v>
                </c:pt>
                <c:pt idx="2012">
                  <c:v>-7.4085448016570803</c:v>
                </c:pt>
                <c:pt idx="2013">
                  <c:v>-7.4100115722432696</c:v>
                </c:pt>
                <c:pt idx="2014">
                  <c:v>-7.4114783428151298</c:v>
                </c:pt>
                <c:pt idx="2015">
                  <c:v>-7.41294511340132</c:v>
                </c:pt>
                <c:pt idx="2016">
                  <c:v>-7.4144118839875199</c:v>
                </c:pt>
                <c:pt idx="2017">
                  <c:v>-7.4158786545593696</c:v>
                </c:pt>
                <c:pt idx="2018">
                  <c:v>-7.4173454251455704</c:v>
                </c:pt>
                <c:pt idx="2019">
                  <c:v>-7.4188121957317597</c:v>
                </c:pt>
                <c:pt idx="2020">
                  <c:v>-7.4202789663036199</c:v>
                </c:pt>
                <c:pt idx="2021">
                  <c:v>-7.4217457368898101</c:v>
                </c:pt>
                <c:pt idx="2022">
                  <c:v>-7.42321250747601</c:v>
                </c:pt>
                <c:pt idx="2023">
                  <c:v>-7.4246792780478597</c:v>
                </c:pt>
                <c:pt idx="2024">
                  <c:v>-7.4261460486340596</c:v>
                </c:pt>
                <c:pt idx="2025">
                  <c:v>-7.4276128192202497</c:v>
                </c:pt>
                <c:pt idx="2026">
                  <c:v>-7.42907958979211</c:v>
                </c:pt>
                <c:pt idx="2027">
                  <c:v>-7.4305463603783002</c:v>
                </c:pt>
                <c:pt idx="2028">
                  <c:v>-7.4320131309645001</c:v>
                </c:pt>
                <c:pt idx="2029">
                  <c:v>-7.4334799015363497</c:v>
                </c:pt>
                <c:pt idx="2030">
                  <c:v>-7.4349466721225497</c:v>
                </c:pt>
                <c:pt idx="2031">
                  <c:v>-7.4364134427087398</c:v>
                </c:pt>
                <c:pt idx="2032">
                  <c:v>-7.4378802132806001</c:v>
                </c:pt>
                <c:pt idx="2033">
                  <c:v>-7.4393469838667903</c:v>
                </c:pt>
                <c:pt idx="2034">
                  <c:v>-7.4408137544529902</c:v>
                </c:pt>
                <c:pt idx="2035">
                  <c:v>-7.4422805250248398</c:v>
                </c:pt>
                <c:pt idx="2036">
                  <c:v>-7.4437472956110398</c:v>
                </c:pt>
                <c:pt idx="2037">
                  <c:v>-7.4452140661972299</c:v>
                </c:pt>
                <c:pt idx="2038">
                  <c:v>-7.4466808367690902</c:v>
                </c:pt>
                <c:pt idx="2039">
                  <c:v>-7.4481476073552804</c:v>
                </c:pt>
                <c:pt idx="2040">
                  <c:v>-7.4496143779414803</c:v>
                </c:pt>
                <c:pt idx="2041">
                  <c:v>-7.4510811485133299</c:v>
                </c:pt>
                <c:pt idx="2042">
                  <c:v>-7.4525479190995298</c:v>
                </c:pt>
                <c:pt idx="2043">
                  <c:v>-7.4540146896857298</c:v>
                </c:pt>
                <c:pt idx="2044">
                  <c:v>-7.4554814602575803</c:v>
                </c:pt>
                <c:pt idx="2045">
                  <c:v>-7.4569482308437802</c:v>
                </c:pt>
                <c:pt idx="2046">
                  <c:v>-7.4584150014299704</c:v>
                </c:pt>
                <c:pt idx="2047">
                  <c:v>-7.45988177200182</c:v>
                </c:pt>
                <c:pt idx="2048">
                  <c:v>-7.4613485425880199</c:v>
                </c:pt>
                <c:pt idx="2049">
                  <c:v>-7.4628153131742199</c:v>
                </c:pt>
                <c:pt idx="2050">
                  <c:v>-7.4642820837460704</c:v>
                </c:pt>
                <c:pt idx="2051">
                  <c:v>-7.4657488543322703</c:v>
                </c:pt>
                <c:pt idx="2052">
                  <c:v>-7.4672156249184596</c:v>
                </c:pt>
                <c:pt idx="2053">
                  <c:v>-7.4686823954903101</c:v>
                </c:pt>
                <c:pt idx="2054">
                  <c:v>-7.47014916607651</c:v>
                </c:pt>
                <c:pt idx="2055">
                  <c:v>-7.47161593666271</c:v>
                </c:pt>
                <c:pt idx="2056">
                  <c:v>-7.4730827072345596</c:v>
                </c:pt>
                <c:pt idx="2057">
                  <c:v>-7.4745494778207604</c:v>
                </c:pt>
                <c:pt idx="2058">
                  <c:v>-7.4760162484069497</c:v>
                </c:pt>
                <c:pt idx="2059">
                  <c:v>-7.47748301897881</c:v>
                </c:pt>
                <c:pt idx="2060">
                  <c:v>-7.4789497895650001</c:v>
                </c:pt>
                <c:pt idx="2061">
                  <c:v>-7.4804165601512</c:v>
                </c:pt>
                <c:pt idx="2062">
                  <c:v>-7.4818833307230497</c:v>
                </c:pt>
                <c:pt idx="2063">
                  <c:v>-7.4833501013092496</c:v>
                </c:pt>
                <c:pt idx="2064">
                  <c:v>-7.4848168718954398</c:v>
                </c:pt>
                <c:pt idx="2065">
                  <c:v>-7.4862836424673</c:v>
                </c:pt>
                <c:pt idx="2066">
                  <c:v>-7.4877504130534902</c:v>
                </c:pt>
                <c:pt idx="2067">
                  <c:v>-7.4892171836396901</c:v>
                </c:pt>
                <c:pt idx="2068">
                  <c:v>-7.4906839542115398</c:v>
                </c:pt>
                <c:pt idx="2069">
                  <c:v>-7.4921507247977397</c:v>
                </c:pt>
                <c:pt idx="2070">
                  <c:v>-7.4936174953839298</c:v>
                </c:pt>
                <c:pt idx="2071">
                  <c:v>-7.4950842659557901</c:v>
                </c:pt>
                <c:pt idx="2072">
                  <c:v>-7.4965510365419803</c:v>
                </c:pt>
                <c:pt idx="2073">
                  <c:v>-7.4980178071281802</c:v>
                </c:pt>
                <c:pt idx="2074">
                  <c:v>-7.4994845777000299</c:v>
                </c:pt>
                <c:pt idx="2075">
                  <c:v>-7.5009513482862298</c:v>
                </c:pt>
                <c:pt idx="2076">
                  <c:v>-7.5024181188724199</c:v>
                </c:pt>
                <c:pt idx="2077">
                  <c:v>-7.5038848894442802</c:v>
                </c:pt>
                <c:pt idx="2078">
                  <c:v>-7.5053516600304704</c:v>
                </c:pt>
                <c:pt idx="2079">
                  <c:v>-7.5068184306166703</c:v>
                </c:pt>
                <c:pt idx="2080">
                  <c:v>-7.5082852011885199</c:v>
                </c:pt>
                <c:pt idx="2081">
                  <c:v>-7.5097519717747199</c:v>
                </c:pt>
                <c:pt idx="2082">
                  <c:v>-7.51121874236091</c:v>
                </c:pt>
                <c:pt idx="2083">
                  <c:v>-7.5126855129327703</c:v>
                </c:pt>
                <c:pt idx="2084">
                  <c:v>-7.5141522835189596</c:v>
                </c:pt>
                <c:pt idx="2085">
                  <c:v>-7.5156190541051604</c:v>
                </c:pt>
                <c:pt idx="2086">
                  <c:v>-7.51708582467701</c:v>
                </c:pt>
                <c:pt idx="2087">
                  <c:v>-7.51855259526321</c:v>
                </c:pt>
                <c:pt idx="2088">
                  <c:v>-7.5200193658494099</c:v>
                </c:pt>
                <c:pt idx="2089">
                  <c:v>-7.5214861364212604</c:v>
                </c:pt>
                <c:pt idx="2090">
                  <c:v>-7.5229529070074497</c:v>
                </c:pt>
                <c:pt idx="2091">
                  <c:v>-7.5244196775936496</c:v>
                </c:pt>
                <c:pt idx="2092">
                  <c:v>-7.5258864481655001</c:v>
                </c:pt>
                <c:pt idx="2093">
                  <c:v>-7.5273532187517</c:v>
                </c:pt>
                <c:pt idx="2094">
                  <c:v>-7.5288199893379</c:v>
                </c:pt>
                <c:pt idx="2095">
                  <c:v>-7.5302867599097496</c:v>
                </c:pt>
                <c:pt idx="2096">
                  <c:v>-7.5317535304959398</c:v>
                </c:pt>
                <c:pt idx="2097">
                  <c:v>-7.5332203010821397</c:v>
                </c:pt>
                <c:pt idx="2098">
                  <c:v>-7.5346870716539902</c:v>
                </c:pt>
                <c:pt idx="2099">
                  <c:v>-7.5361538422401901</c:v>
                </c:pt>
                <c:pt idx="2100">
                  <c:v>-7.5376206128263901</c:v>
                </c:pt>
                <c:pt idx="2101">
                  <c:v>-7.5390873833982397</c:v>
                </c:pt>
                <c:pt idx="2102">
                  <c:v>-7.5405541539844396</c:v>
                </c:pt>
                <c:pt idx="2103">
                  <c:v>-7.5420209245706298</c:v>
                </c:pt>
                <c:pt idx="2104">
                  <c:v>-7.5434876951424901</c:v>
                </c:pt>
                <c:pt idx="2105">
                  <c:v>-7.5449544657286802</c:v>
                </c:pt>
                <c:pt idx="2106">
                  <c:v>-7.5464212363148802</c:v>
                </c:pt>
                <c:pt idx="2107">
                  <c:v>-7.5478880068867298</c:v>
                </c:pt>
                <c:pt idx="2108">
                  <c:v>-7.5493547774729297</c:v>
                </c:pt>
                <c:pt idx="2109">
                  <c:v>-7.5508215480591199</c:v>
                </c:pt>
                <c:pt idx="2110">
                  <c:v>-7.5522883186309802</c:v>
                </c:pt>
                <c:pt idx="2111">
                  <c:v>-7.5537550892171703</c:v>
                </c:pt>
                <c:pt idx="2112">
                  <c:v>-7.5552218598033702</c:v>
                </c:pt>
                <c:pt idx="2113">
                  <c:v>-7.5566886303752199</c:v>
                </c:pt>
                <c:pt idx="2114">
                  <c:v>-7.5581554009614198</c:v>
                </c:pt>
                <c:pt idx="2115">
                  <c:v>-7.55962217154761</c:v>
                </c:pt>
                <c:pt idx="2116">
                  <c:v>-7.5610889421194702</c:v>
                </c:pt>
                <c:pt idx="2117">
                  <c:v>-7.5625557127056604</c:v>
                </c:pt>
                <c:pt idx="2118">
                  <c:v>-7.5640224832918603</c:v>
                </c:pt>
                <c:pt idx="2119">
                  <c:v>-7.56548925386371</c:v>
                </c:pt>
                <c:pt idx="2120">
                  <c:v>-7.5669560244499099</c:v>
                </c:pt>
                <c:pt idx="2121">
                  <c:v>-7.5684227950361</c:v>
                </c:pt>
                <c:pt idx="2122">
                  <c:v>-7.5698895656079603</c:v>
                </c:pt>
                <c:pt idx="2123">
                  <c:v>-7.5713563361941496</c:v>
                </c:pt>
                <c:pt idx="2124">
                  <c:v>-7.5728231067803504</c:v>
                </c:pt>
                <c:pt idx="2125">
                  <c:v>-7.5742898773522001</c:v>
                </c:pt>
                <c:pt idx="2126">
                  <c:v>-7.5757566479384</c:v>
                </c:pt>
                <c:pt idx="2127">
                  <c:v>-7.5772234185245901</c:v>
                </c:pt>
                <c:pt idx="2128">
                  <c:v>-7.5786901890964504</c:v>
                </c:pt>
                <c:pt idx="2129">
                  <c:v>-7.5801569596826397</c:v>
                </c:pt>
                <c:pt idx="2130">
                  <c:v>-7.5816237302688396</c:v>
                </c:pt>
                <c:pt idx="2131">
                  <c:v>-7.5830905008406901</c:v>
                </c:pt>
                <c:pt idx="2132">
                  <c:v>-7.5845572714268901</c:v>
                </c:pt>
                <c:pt idx="2133">
                  <c:v>-7.58602404201309</c:v>
                </c:pt>
                <c:pt idx="2134">
                  <c:v>-7.5874908125849396</c:v>
                </c:pt>
                <c:pt idx="2135">
                  <c:v>-7.5889575831711298</c:v>
                </c:pt>
                <c:pt idx="2136">
                  <c:v>-7.5904243537573297</c:v>
                </c:pt>
                <c:pt idx="2137">
                  <c:v>-7.5918911243291802</c:v>
                </c:pt>
                <c:pt idx="2138">
                  <c:v>-7.5933578949153802</c:v>
                </c:pt>
                <c:pt idx="2139">
                  <c:v>-7.5948246655015801</c:v>
                </c:pt>
                <c:pt idx="2140">
                  <c:v>-7.5962914360734297</c:v>
                </c:pt>
                <c:pt idx="2141">
                  <c:v>-7.5977582066596199</c:v>
                </c:pt>
                <c:pt idx="2142">
                  <c:v>-7.5992249772458198</c:v>
                </c:pt>
                <c:pt idx="2143">
                  <c:v>-7.6006917478176703</c:v>
                </c:pt>
                <c:pt idx="2144">
                  <c:v>-7.6021585184038702</c:v>
                </c:pt>
                <c:pt idx="2145">
                  <c:v>-7.6036252889900702</c:v>
                </c:pt>
                <c:pt idx="2146">
                  <c:v>-7.6050920595619198</c:v>
                </c:pt>
                <c:pt idx="2147">
                  <c:v>-7.60655883014811</c:v>
                </c:pt>
                <c:pt idx="2148">
                  <c:v>-7.6080256007343099</c:v>
                </c:pt>
                <c:pt idx="2149">
                  <c:v>-7.6094923713061604</c:v>
                </c:pt>
                <c:pt idx="2150">
                  <c:v>-7.6109591418923603</c:v>
                </c:pt>
                <c:pt idx="2151">
                  <c:v>-7.6124259124785603</c:v>
                </c:pt>
                <c:pt idx="2152">
                  <c:v>-7.6138926830504099</c:v>
                </c:pt>
                <c:pt idx="2153">
                  <c:v>-7.6153594536366098</c:v>
                </c:pt>
                <c:pt idx="2154">
                  <c:v>-7.6168262242228</c:v>
                </c:pt>
                <c:pt idx="2155">
                  <c:v>-7.6182929947946603</c:v>
                </c:pt>
                <c:pt idx="2156">
                  <c:v>-7.6197597653808504</c:v>
                </c:pt>
                <c:pt idx="2157">
                  <c:v>-7.6212265359670504</c:v>
                </c:pt>
                <c:pt idx="2158">
                  <c:v>-7.6226933065389</c:v>
                </c:pt>
                <c:pt idx="2159">
                  <c:v>-7.6241600771250999</c:v>
                </c:pt>
                <c:pt idx="2160">
                  <c:v>-7.6256268477112901</c:v>
                </c:pt>
                <c:pt idx="2161">
                  <c:v>-7.6270936182831397</c:v>
                </c:pt>
                <c:pt idx="2162">
                  <c:v>-7.6285603888693396</c:v>
                </c:pt>
                <c:pt idx="2163">
                  <c:v>-7.6300271594555404</c:v>
                </c:pt>
                <c:pt idx="2164">
                  <c:v>-7.6314939300273901</c:v>
                </c:pt>
                <c:pt idx="2165">
                  <c:v>-7.63296070061359</c:v>
                </c:pt>
                <c:pt idx="2166">
                  <c:v>-7.6344274711997802</c:v>
                </c:pt>
                <c:pt idx="2167">
                  <c:v>-7.6358942417716396</c:v>
                </c:pt>
                <c:pt idx="2168">
                  <c:v>-7.6373610123578297</c:v>
                </c:pt>
                <c:pt idx="2169">
                  <c:v>-7.6388277829440296</c:v>
                </c:pt>
                <c:pt idx="2170">
                  <c:v>-7.6402945535158802</c:v>
                </c:pt>
                <c:pt idx="2171">
                  <c:v>-7.6417613241020801</c:v>
                </c:pt>
                <c:pt idx="2172">
                  <c:v>-7.6432280946882702</c:v>
                </c:pt>
                <c:pt idx="2173">
                  <c:v>-7.6446948652601296</c:v>
                </c:pt>
                <c:pt idx="2174">
                  <c:v>-7.6461616358463198</c:v>
                </c:pt>
                <c:pt idx="2175">
                  <c:v>-7.6476284064325197</c:v>
                </c:pt>
                <c:pt idx="2176">
                  <c:v>-7.6490951770043702</c:v>
                </c:pt>
                <c:pt idx="2177">
                  <c:v>-7.6505619475905702</c:v>
                </c:pt>
                <c:pt idx="2178">
                  <c:v>-7.6520287181767603</c:v>
                </c:pt>
                <c:pt idx="2179">
                  <c:v>-7.6534954887486197</c:v>
                </c:pt>
                <c:pt idx="2180">
                  <c:v>-7.6549622593348099</c:v>
                </c:pt>
                <c:pt idx="2181">
                  <c:v>-7.6564290299210098</c:v>
                </c:pt>
                <c:pt idx="2182">
                  <c:v>-7.6578958004928603</c:v>
                </c:pt>
                <c:pt idx="2183">
                  <c:v>-7.6593625710790603</c:v>
                </c:pt>
                <c:pt idx="2184">
                  <c:v>-7.6608293416652602</c:v>
                </c:pt>
                <c:pt idx="2185">
                  <c:v>-7.6622961122371098</c:v>
                </c:pt>
                <c:pt idx="2186">
                  <c:v>-7.6637628828233</c:v>
                </c:pt>
                <c:pt idx="2187">
                  <c:v>-7.6652296534094999</c:v>
                </c:pt>
                <c:pt idx="2188">
                  <c:v>-7.6666964239813504</c:v>
                </c:pt>
                <c:pt idx="2189">
                  <c:v>-7.6681631945675504</c:v>
                </c:pt>
                <c:pt idx="2190">
                  <c:v>-7.6696299651537503</c:v>
                </c:pt>
                <c:pt idx="2191">
                  <c:v>-7.6710967357255999</c:v>
                </c:pt>
                <c:pt idx="2192">
                  <c:v>-7.6725635063117901</c:v>
                </c:pt>
                <c:pt idx="2193">
                  <c:v>-7.67403027689799</c:v>
                </c:pt>
                <c:pt idx="2194">
                  <c:v>-7.6754970474698396</c:v>
                </c:pt>
                <c:pt idx="2195">
                  <c:v>-7.6769638180560396</c:v>
                </c:pt>
                <c:pt idx="2196">
                  <c:v>-7.6784305886422404</c:v>
                </c:pt>
                <c:pt idx="2197">
                  <c:v>-7.67989735921409</c:v>
                </c:pt>
                <c:pt idx="2198">
                  <c:v>-7.6813641298002899</c:v>
                </c:pt>
                <c:pt idx="2199">
                  <c:v>-7.6828309003864801</c:v>
                </c:pt>
                <c:pt idx="2200">
                  <c:v>-7.6842976709583297</c:v>
                </c:pt>
                <c:pt idx="2201">
                  <c:v>-7.6857644415445296</c:v>
                </c:pt>
                <c:pt idx="2202">
                  <c:v>-7.6872312121307296</c:v>
                </c:pt>
                <c:pt idx="2203">
                  <c:v>-7.6886979827025801</c:v>
                </c:pt>
                <c:pt idx="2204">
                  <c:v>-7.69016475328878</c:v>
                </c:pt>
                <c:pt idx="2205">
                  <c:v>-7.6916315238749702</c:v>
                </c:pt>
                <c:pt idx="2206">
                  <c:v>-7.6930982944468198</c:v>
                </c:pt>
                <c:pt idx="2207">
                  <c:v>-7.6945650650330197</c:v>
                </c:pt>
                <c:pt idx="2208">
                  <c:v>-7.6960318356192197</c:v>
                </c:pt>
                <c:pt idx="2209">
                  <c:v>-7.6974986061910702</c:v>
                </c:pt>
                <c:pt idx="2210">
                  <c:v>-7.6989653767772701</c:v>
                </c:pt>
                <c:pt idx="2211">
                  <c:v>-7.7004321473634603</c:v>
                </c:pt>
                <c:pt idx="2212">
                  <c:v>-7.7018989179353197</c:v>
                </c:pt>
                <c:pt idx="2213">
                  <c:v>-7.7033656885215098</c:v>
                </c:pt>
                <c:pt idx="2214">
                  <c:v>-7.7048324591077098</c:v>
                </c:pt>
                <c:pt idx="2215">
                  <c:v>-7.7062992296795603</c:v>
                </c:pt>
                <c:pt idx="2216">
                  <c:v>-7.7077660002657602</c:v>
                </c:pt>
                <c:pt idx="2217">
                  <c:v>-7.7092327708519504</c:v>
                </c:pt>
                <c:pt idx="2218">
                  <c:v>-7.7106995414238098</c:v>
                </c:pt>
                <c:pt idx="2219">
                  <c:v>-7.7121663120099999</c:v>
                </c:pt>
                <c:pt idx="2220">
                  <c:v>-7.7136330825961998</c:v>
                </c:pt>
                <c:pt idx="2221">
                  <c:v>-7.7150998531680504</c:v>
                </c:pt>
                <c:pt idx="2222">
                  <c:v>-7.7165666237542503</c:v>
                </c:pt>
                <c:pt idx="2223">
                  <c:v>-7.7180333943404396</c:v>
                </c:pt>
                <c:pt idx="2224">
                  <c:v>-7.7195001649122998</c:v>
                </c:pt>
                <c:pt idx="2225">
                  <c:v>-7.72096693549849</c:v>
                </c:pt>
                <c:pt idx="2226">
                  <c:v>-7.7224337060846899</c:v>
                </c:pt>
                <c:pt idx="2227">
                  <c:v>-7.7239004766565396</c:v>
                </c:pt>
                <c:pt idx="2228">
                  <c:v>-7.7253672472427404</c:v>
                </c:pt>
                <c:pt idx="2229">
                  <c:v>-7.7268340178289296</c:v>
                </c:pt>
                <c:pt idx="2230">
                  <c:v>-7.7283007884007899</c:v>
                </c:pt>
                <c:pt idx="2231">
                  <c:v>-7.7297675589869801</c:v>
                </c:pt>
                <c:pt idx="2232">
                  <c:v>-7.73123432957318</c:v>
                </c:pt>
                <c:pt idx="2233">
                  <c:v>-7.7327011001450296</c:v>
                </c:pt>
                <c:pt idx="2234">
                  <c:v>-7.7341678707312296</c:v>
                </c:pt>
                <c:pt idx="2235">
                  <c:v>-7.7356346413174197</c:v>
                </c:pt>
                <c:pt idx="2236">
                  <c:v>-7.73710141188928</c:v>
                </c:pt>
                <c:pt idx="2237">
                  <c:v>-7.7385681824754702</c:v>
                </c:pt>
                <c:pt idx="2238">
                  <c:v>-7.7400349530616701</c:v>
                </c:pt>
                <c:pt idx="2239">
                  <c:v>-7.7415017236335197</c:v>
                </c:pt>
                <c:pt idx="2240">
                  <c:v>-7.7429684942197197</c:v>
                </c:pt>
                <c:pt idx="2241">
                  <c:v>-7.7444352648059196</c:v>
                </c:pt>
                <c:pt idx="2242">
                  <c:v>-7.7459020353777701</c:v>
                </c:pt>
                <c:pt idx="2243">
                  <c:v>-7.74736880596397</c:v>
                </c:pt>
                <c:pt idx="2244">
                  <c:v>-7.7488355765501602</c:v>
                </c:pt>
                <c:pt idx="2245">
                  <c:v>-7.7503023471220098</c:v>
                </c:pt>
                <c:pt idx="2246">
                  <c:v>-7.7517691177082098</c:v>
                </c:pt>
                <c:pt idx="2247">
                  <c:v>-7.7532358882944097</c:v>
                </c:pt>
                <c:pt idx="2248">
                  <c:v>-7.7547026588662602</c:v>
                </c:pt>
                <c:pt idx="2249">
                  <c:v>-7.7561694294524601</c:v>
                </c:pt>
                <c:pt idx="2250">
                  <c:v>-7.7576362000386503</c:v>
                </c:pt>
                <c:pt idx="2251">
                  <c:v>-7.7591029706104999</c:v>
                </c:pt>
                <c:pt idx="2252">
                  <c:v>-7.7605697411966998</c:v>
                </c:pt>
                <c:pt idx="2253">
                  <c:v>-7.7620365117828998</c:v>
                </c:pt>
                <c:pt idx="2254">
                  <c:v>-7.7635032823547503</c:v>
                </c:pt>
                <c:pt idx="2255">
                  <c:v>-7.7649700529409502</c:v>
                </c:pt>
                <c:pt idx="2256">
                  <c:v>-7.7664368235271404</c:v>
                </c:pt>
                <c:pt idx="2257">
                  <c:v>-7.76790359409899</c:v>
                </c:pt>
                <c:pt idx="2258">
                  <c:v>-7.7693703646851899</c:v>
                </c:pt>
                <c:pt idx="2259">
                  <c:v>-7.7708371352713899</c:v>
                </c:pt>
                <c:pt idx="2260">
                  <c:v>-7.7723039058432404</c:v>
                </c:pt>
                <c:pt idx="2261">
                  <c:v>-7.7737706764294403</c:v>
                </c:pt>
                <c:pt idx="2262">
                  <c:v>-7.7752374470156296</c:v>
                </c:pt>
                <c:pt idx="2263">
                  <c:v>-7.7767042175874899</c:v>
                </c:pt>
                <c:pt idx="2264">
                  <c:v>-7.77817098817368</c:v>
                </c:pt>
                <c:pt idx="2265">
                  <c:v>-7.77963775875988</c:v>
                </c:pt>
                <c:pt idx="2266">
                  <c:v>-7.7811045293317296</c:v>
                </c:pt>
                <c:pt idx="2267">
                  <c:v>-7.7825712999179304</c:v>
                </c:pt>
                <c:pt idx="2268">
                  <c:v>-7.7840380705041197</c:v>
                </c:pt>
                <c:pt idx="2269">
                  <c:v>-7.78550484107598</c:v>
                </c:pt>
                <c:pt idx="2270">
                  <c:v>-7.7869716116621701</c:v>
                </c:pt>
                <c:pt idx="2271">
                  <c:v>-7.78843838224837</c:v>
                </c:pt>
                <c:pt idx="2272">
                  <c:v>-7.7899051528202197</c:v>
                </c:pt>
                <c:pt idx="2273">
                  <c:v>-7.7913719234064196</c:v>
                </c:pt>
                <c:pt idx="2274">
                  <c:v>-7.7928386939926098</c:v>
                </c:pt>
                <c:pt idx="2275">
                  <c:v>-7.79430546456447</c:v>
                </c:pt>
                <c:pt idx="2276">
                  <c:v>-7.7957722351506602</c:v>
                </c:pt>
                <c:pt idx="2277">
                  <c:v>-7.7972390057368601</c:v>
                </c:pt>
                <c:pt idx="2278">
                  <c:v>-7.7987057763087098</c:v>
                </c:pt>
                <c:pt idx="2279">
                  <c:v>-7.8001725468949097</c:v>
                </c:pt>
                <c:pt idx="2280">
                  <c:v>-7.8016393174810998</c:v>
                </c:pt>
                <c:pt idx="2281">
                  <c:v>-7.8031060880529601</c:v>
                </c:pt>
                <c:pt idx="2282">
                  <c:v>-7.8045728586391503</c:v>
                </c:pt>
                <c:pt idx="2283">
                  <c:v>-7.8060396292253502</c:v>
                </c:pt>
                <c:pt idx="2284">
                  <c:v>-7.8075063997971998</c:v>
                </c:pt>
                <c:pt idx="2285">
                  <c:v>-7.8089731703833998</c:v>
                </c:pt>
                <c:pt idx="2286">
                  <c:v>-7.8104399409695899</c:v>
                </c:pt>
                <c:pt idx="2287">
                  <c:v>-7.8119067115414502</c:v>
                </c:pt>
                <c:pt idx="2288">
                  <c:v>-7.8133734821276404</c:v>
                </c:pt>
                <c:pt idx="2289">
                  <c:v>-7.8148402527138403</c:v>
                </c:pt>
                <c:pt idx="2290">
                  <c:v>-7.8163070232856899</c:v>
                </c:pt>
                <c:pt idx="2291">
                  <c:v>-7.8177737938718899</c:v>
                </c:pt>
                <c:pt idx="2292">
                  <c:v>-7.8192405644580898</c:v>
                </c:pt>
                <c:pt idx="2293">
                  <c:v>-7.8207073350299403</c:v>
                </c:pt>
                <c:pt idx="2294">
                  <c:v>-7.8221741056161402</c:v>
                </c:pt>
                <c:pt idx="2295">
                  <c:v>-7.8236408762023304</c:v>
                </c:pt>
                <c:pt idx="2296">
                  <c:v>-7.82510764677418</c:v>
                </c:pt>
                <c:pt idx="2297">
                  <c:v>-7.82657441736038</c:v>
                </c:pt>
                <c:pt idx="2298">
                  <c:v>-7.8280411879465799</c:v>
                </c:pt>
                <c:pt idx="2299">
                  <c:v>-7.8295079585184304</c:v>
                </c:pt>
                <c:pt idx="2300">
                  <c:v>-7.8309747291046303</c:v>
                </c:pt>
                <c:pt idx="2301">
                  <c:v>-7.8324414996908196</c:v>
                </c:pt>
                <c:pt idx="2302">
                  <c:v>-7.8339082702626701</c:v>
                </c:pt>
                <c:pt idx="2303">
                  <c:v>-7.83537504084887</c:v>
                </c:pt>
                <c:pt idx="2304">
                  <c:v>-7.83684181143507</c:v>
                </c:pt>
                <c:pt idx="2305">
                  <c:v>-7.8383085820069196</c:v>
                </c:pt>
                <c:pt idx="2306">
                  <c:v>-7.8397753525931204</c:v>
                </c:pt>
                <c:pt idx="2307">
                  <c:v>-7.8412421231793097</c:v>
                </c:pt>
                <c:pt idx="2308">
                  <c:v>-7.84270889375117</c:v>
                </c:pt>
                <c:pt idx="2309">
                  <c:v>-7.8441756643373601</c:v>
                </c:pt>
                <c:pt idx="2310">
                  <c:v>-7.8456424349235601</c:v>
                </c:pt>
                <c:pt idx="2311">
                  <c:v>-7.8471092054954097</c:v>
                </c:pt>
                <c:pt idx="2312">
                  <c:v>-7.8485759760816096</c:v>
                </c:pt>
                <c:pt idx="2313">
                  <c:v>-7.8500427466677998</c:v>
                </c:pt>
                <c:pt idx="2314">
                  <c:v>-7.8515095172396601</c:v>
                </c:pt>
                <c:pt idx="2315">
                  <c:v>-7.8529762878258502</c:v>
                </c:pt>
                <c:pt idx="2316">
                  <c:v>-7.8544430584120501</c:v>
                </c:pt>
                <c:pt idx="2317">
                  <c:v>-7.8559098289838998</c:v>
                </c:pt>
                <c:pt idx="2318">
                  <c:v>-7.8573765995700997</c:v>
                </c:pt>
                <c:pt idx="2319">
                  <c:v>-7.8588433701562899</c:v>
                </c:pt>
                <c:pt idx="2320">
                  <c:v>-7.8603101407281502</c:v>
                </c:pt>
                <c:pt idx="2321">
                  <c:v>-7.8617769113143403</c:v>
                </c:pt>
                <c:pt idx="2322">
                  <c:v>-7.8632436819005402</c:v>
                </c:pt>
                <c:pt idx="2323">
                  <c:v>-7.8647104524723899</c:v>
                </c:pt>
                <c:pt idx="2324">
                  <c:v>-7.8661772230585898</c:v>
                </c:pt>
                <c:pt idx="2325">
                  <c:v>-7.86764399364478</c:v>
                </c:pt>
                <c:pt idx="2326">
                  <c:v>-7.8691107642166402</c:v>
                </c:pt>
                <c:pt idx="2327">
                  <c:v>-7.8705775348028304</c:v>
                </c:pt>
                <c:pt idx="2328">
                  <c:v>-7.8720443053890303</c:v>
                </c:pt>
                <c:pt idx="2329">
                  <c:v>-7.87351107596088</c:v>
                </c:pt>
                <c:pt idx="2330">
                  <c:v>-7.8749778465470799</c:v>
                </c:pt>
                <c:pt idx="2331">
                  <c:v>-7.87644461713327</c:v>
                </c:pt>
                <c:pt idx="2332">
                  <c:v>-7.8779113877051303</c:v>
                </c:pt>
                <c:pt idx="2333">
                  <c:v>-7.8793781582913196</c:v>
                </c:pt>
                <c:pt idx="2334">
                  <c:v>-7.8808449288775204</c:v>
                </c:pt>
                <c:pt idx="2335">
                  <c:v>-7.88231169944937</c:v>
                </c:pt>
                <c:pt idx="2336">
                  <c:v>-7.88377847003557</c:v>
                </c:pt>
                <c:pt idx="2337">
                  <c:v>-7.8852452406217699</c:v>
                </c:pt>
                <c:pt idx="2338">
                  <c:v>-7.8867120111936204</c:v>
                </c:pt>
                <c:pt idx="2339">
                  <c:v>-7.8881787817798097</c:v>
                </c:pt>
                <c:pt idx="2340">
                  <c:v>-7.8896455523660096</c:v>
                </c:pt>
                <c:pt idx="2341">
                  <c:v>-7.8911123229378601</c:v>
                </c:pt>
                <c:pt idx="2342">
                  <c:v>-7.8925790935240601</c:v>
                </c:pt>
                <c:pt idx="2343">
                  <c:v>-7.89404586411026</c:v>
                </c:pt>
                <c:pt idx="2344">
                  <c:v>-7.8955126346821096</c:v>
                </c:pt>
                <c:pt idx="2345">
                  <c:v>-7.8969794052682998</c:v>
                </c:pt>
                <c:pt idx="2346">
                  <c:v>-7.8984461758544997</c:v>
                </c:pt>
                <c:pt idx="2347">
                  <c:v>-7.8999129464263502</c:v>
                </c:pt>
                <c:pt idx="2348">
                  <c:v>-7.9013797170125502</c:v>
                </c:pt>
                <c:pt idx="2349">
                  <c:v>-7.9028464875987501</c:v>
                </c:pt>
                <c:pt idx="2350">
                  <c:v>-7.9043132581705997</c:v>
                </c:pt>
                <c:pt idx="2351">
                  <c:v>-7.9057800287567996</c:v>
                </c:pt>
                <c:pt idx="2352">
                  <c:v>-7.9072467993429898</c:v>
                </c:pt>
                <c:pt idx="2353">
                  <c:v>-7.9087135699148501</c:v>
                </c:pt>
                <c:pt idx="2354">
                  <c:v>-7.9101803405010402</c:v>
                </c:pt>
                <c:pt idx="2355">
                  <c:v>-7.9116471110872402</c:v>
                </c:pt>
                <c:pt idx="2356">
                  <c:v>-7.9131138816590898</c:v>
                </c:pt>
                <c:pt idx="2357">
                  <c:v>-7.9145806522452897</c:v>
                </c:pt>
                <c:pt idx="2358">
                  <c:v>-7.9160474228314799</c:v>
                </c:pt>
                <c:pt idx="2359">
                  <c:v>-7.9175141934033402</c:v>
                </c:pt>
                <c:pt idx="2360">
                  <c:v>-7.9189809639895303</c:v>
                </c:pt>
                <c:pt idx="2361">
                  <c:v>-7.9204477345757303</c:v>
                </c:pt>
                <c:pt idx="2362">
                  <c:v>-7.9219145051475799</c:v>
                </c:pt>
                <c:pt idx="2363">
                  <c:v>-7.9233812757337798</c:v>
                </c:pt>
                <c:pt idx="2364">
                  <c:v>-7.92484804631997</c:v>
                </c:pt>
                <c:pt idx="2365">
                  <c:v>-7.9263148168918303</c:v>
                </c:pt>
                <c:pt idx="2366">
                  <c:v>-7.9277815874780204</c:v>
                </c:pt>
                <c:pt idx="2367">
                  <c:v>-7.9292483580642203</c:v>
                </c:pt>
                <c:pt idx="2368">
                  <c:v>-7.93071512863607</c:v>
                </c:pt>
                <c:pt idx="2369">
                  <c:v>-7.9321818992222699</c:v>
                </c:pt>
                <c:pt idx="2370">
                  <c:v>-7.9336486698084601</c:v>
                </c:pt>
                <c:pt idx="2371">
                  <c:v>-7.9351154403803204</c:v>
                </c:pt>
                <c:pt idx="2372">
                  <c:v>-7.9365822109665096</c:v>
                </c:pt>
                <c:pt idx="2373">
                  <c:v>-7.9380489815527104</c:v>
                </c:pt>
                <c:pt idx="2374">
                  <c:v>-7.9395157521245601</c:v>
                </c:pt>
                <c:pt idx="2375">
                  <c:v>-7.94098252271076</c:v>
                </c:pt>
                <c:pt idx="2376">
                  <c:v>-7.9424492932969502</c:v>
                </c:pt>
                <c:pt idx="2377">
                  <c:v>-7.9439160638688104</c:v>
                </c:pt>
                <c:pt idx="2378">
                  <c:v>-7.9453828344549997</c:v>
                </c:pt>
                <c:pt idx="2379">
                  <c:v>-7.9468496050411996</c:v>
                </c:pt>
                <c:pt idx="2380">
                  <c:v>-7.9483163756130502</c:v>
                </c:pt>
                <c:pt idx="2381">
                  <c:v>-7.9497831461992501</c:v>
                </c:pt>
                <c:pt idx="2382">
                  <c:v>-7.95124991678545</c:v>
                </c:pt>
                <c:pt idx="2383">
                  <c:v>-7.9527166873572996</c:v>
                </c:pt>
                <c:pt idx="2384">
                  <c:v>-7.9541834579434898</c:v>
                </c:pt>
                <c:pt idx="2385">
                  <c:v>-7.9556502285296897</c:v>
                </c:pt>
                <c:pt idx="2386">
                  <c:v>-7.9571169991015402</c:v>
                </c:pt>
                <c:pt idx="2387">
                  <c:v>-7.9585837696877402</c:v>
                </c:pt>
                <c:pt idx="2388">
                  <c:v>-7.9600505402739401</c:v>
                </c:pt>
                <c:pt idx="2389">
                  <c:v>-7.9615173108457897</c:v>
                </c:pt>
                <c:pt idx="2390">
                  <c:v>-7.9629840814319799</c:v>
                </c:pt>
                <c:pt idx="2391">
                  <c:v>-7.9644508520181798</c:v>
                </c:pt>
                <c:pt idx="2392">
                  <c:v>-7.9659176225900303</c:v>
                </c:pt>
                <c:pt idx="2393">
                  <c:v>-7.9673843931762303</c:v>
                </c:pt>
                <c:pt idx="2394">
                  <c:v>-7.9688511637624302</c:v>
                </c:pt>
                <c:pt idx="2395">
                  <c:v>-7.9703179343342798</c:v>
                </c:pt>
                <c:pt idx="2396">
                  <c:v>-7.97178470492047</c:v>
                </c:pt>
                <c:pt idx="2397">
                  <c:v>-7.9732514755066699</c:v>
                </c:pt>
                <c:pt idx="2398">
                  <c:v>-7.9747182460785204</c:v>
                </c:pt>
                <c:pt idx="2399">
                  <c:v>-7.9761850166647204</c:v>
                </c:pt>
                <c:pt idx="2400">
                  <c:v>-7.9776517872509203</c:v>
                </c:pt>
                <c:pt idx="2401">
                  <c:v>-7.9791185578227699</c:v>
                </c:pt>
                <c:pt idx="2402">
                  <c:v>-7.9805853284089698</c:v>
                </c:pt>
                <c:pt idx="2403">
                  <c:v>-7.98205209899516</c:v>
                </c:pt>
                <c:pt idx="2404">
                  <c:v>-7.9835188695670096</c:v>
                </c:pt>
                <c:pt idx="2405">
                  <c:v>-7.9849856401532104</c:v>
                </c:pt>
                <c:pt idx="2406">
                  <c:v>-7.9864524107394104</c:v>
                </c:pt>
                <c:pt idx="2407">
                  <c:v>-7.98791918131126</c:v>
                </c:pt>
                <c:pt idx="2408">
                  <c:v>-7.9893859518974599</c:v>
                </c:pt>
                <c:pt idx="2409">
                  <c:v>-7.9908527224836501</c:v>
                </c:pt>
                <c:pt idx="2410">
                  <c:v>-7.9923194930555104</c:v>
                </c:pt>
                <c:pt idx="2411">
                  <c:v>-7.9937862636416996</c:v>
                </c:pt>
                <c:pt idx="2412">
                  <c:v>-7.9952530342278996</c:v>
                </c:pt>
                <c:pt idx="2413">
                  <c:v>-7.9967198047997501</c:v>
                </c:pt>
                <c:pt idx="2414">
                  <c:v>-7.99818657538595</c:v>
                </c:pt>
                <c:pt idx="2415">
                  <c:v>-7.9996533459721402</c:v>
                </c:pt>
                <c:pt idx="2416">
                  <c:v>-8.0011201165439996</c:v>
                </c:pt>
                <c:pt idx="2417">
                  <c:v>-7.9965355837950298</c:v>
                </c:pt>
                <c:pt idx="2418">
                  <c:v>-7.98589974766863</c:v>
                </c:pt>
                <c:pt idx="2419">
                  <c:v>-7.9752639116462403</c:v>
                </c:pt>
                <c:pt idx="2420">
                  <c:v>-7.9646280755198404</c:v>
                </c:pt>
                <c:pt idx="2421">
                  <c:v>-7.9539922393934397</c:v>
                </c:pt>
                <c:pt idx="2422">
                  <c:v>-7.9433564033710402</c:v>
                </c:pt>
                <c:pt idx="2423">
                  <c:v>-7.9327205672446404</c:v>
                </c:pt>
                <c:pt idx="2424">
                  <c:v>-7.9220847311182503</c:v>
                </c:pt>
                <c:pt idx="2425">
                  <c:v>-7.9114488950958499</c:v>
                </c:pt>
                <c:pt idx="2426">
                  <c:v>-7.9008130589694501</c:v>
                </c:pt>
                <c:pt idx="2427">
                  <c:v>-7.8901772228430502</c:v>
                </c:pt>
                <c:pt idx="2428">
                  <c:v>-7.8795413868206596</c:v>
                </c:pt>
                <c:pt idx="2429">
                  <c:v>-7.8689055506942598</c:v>
                </c:pt>
                <c:pt idx="2430">
                  <c:v>-7.8582697145678599</c:v>
                </c:pt>
                <c:pt idx="2431">
                  <c:v>-7.8476338785454702</c:v>
                </c:pt>
                <c:pt idx="2432">
                  <c:v>-7.8369980424190704</c:v>
                </c:pt>
                <c:pt idx="2433">
                  <c:v>-7.8263622062926697</c:v>
                </c:pt>
                <c:pt idx="2434">
                  <c:v>-7.8157263702702799</c:v>
                </c:pt>
                <c:pt idx="2435">
                  <c:v>-7.8050905341438801</c:v>
                </c:pt>
                <c:pt idx="2436">
                  <c:v>-7.7944546980174803</c:v>
                </c:pt>
                <c:pt idx="2437">
                  <c:v>-7.7838188619950799</c:v>
                </c:pt>
                <c:pt idx="2438">
                  <c:v>-7.77318302586868</c:v>
                </c:pt>
                <c:pt idx="2439">
                  <c:v>-7.76254718974229</c:v>
                </c:pt>
                <c:pt idx="2440">
                  <c:v>-7.7519113537198896</c:v>
                </c:pt>
                <c:pt idx="2441">
                  <c:v>-7.7412755175934898</c:v>
                </c:pt>
                <c:pt idx="2442">
                  <c:v>-7.7306396814670899</c:v>
                </c:pt>
                <c:pt idx="2443">
                  <c:v>-7.7200038454447002</c:v>
                </c:pt>
                <c:pt idx="2444">
                  <c:v>-7.7093680093183004</c:v>
                </c:pt>
                <c:pt idx="2445">
                  <c:v>-7.6987321731918996</c:v>
                </c:pt>
                <c:pt idx="2446">
                  <c:v>-7.6880963371695099</c:v>
                </c:pt>
                <c:pt idx="2447">
                  <c:v>-7.6774605010431101</c:v>
                </c:pt>
                <c:pt idx="2448">
                  <c:v>-7.6668246649167102</c:v>
                </c:pt>
                <c:pt idx="2449">
                  <c:v>-7.6561888288943196</c:v>
                </c:pt>
                <c:pt idx="2450">
                  <c:v>-7.6455529927679198</c:v>
                </c:pt>
                <c:pt idx="2451">
                  <c:v>-7.6349171566415199</c:v>
                </c:pt>
                <c:pt idx="2452">
                  <c:v>-7.6242813206191302</c:v>
                </c:pt>
                <c:pt idx="2453">
                  <c:v>-7.6136454844927304</c:v>
                </c:pt>
                <c:pt idx="2454">
                  <c:v>-7.6030096483663296</c:v>
                </c:pt>
                <c:pt idx="2455">
                  <c:v>-7.5923738123439302</c:v>
                </c:pt>
                <c:pt idx="2456">
                  <c:v>-7.5817379762175303</c:v>
                </c:pt>
                <c:pt idx="2457">
                  <c:v>-7.5711021400911296</c:v>
                </c:pt>
                <c:pt idx="2458">
                  <c:v>-7.5604663040687399</c:v>
                </c:pt>
                <c:pt idx="2459">
                  <c:v>-7.54983046794234</c:v>
                </c:pt>
                <c:pt idx="2460">
                  <c:v>-7.5391946318159402</c:v>
                </c:pt>
                <c:pt idx="2461">
                  <c:v>-7.5285587957935496</c:v>
                </c:pt>
                <c:pt idx="2462">
                  <c:v>-7.5179229596671497</c:v>
                </c:pt>
                <c:pt idx="2463">
                  <c:v>-7.5072871235407499</c:v>
                </c:pt>
                <c:pt idx="2464">
                  <c:v>-7.4966512875183602</c:v>
                </c:pt>
                <c:pt idx="2465">
                  <c:v>-7.4790053411606099</c:v>
                </c:pt>
                <c:pt idx="2466">
                  <c:v>-7.4543492845225501</c:v>
                </c:pt>
                <c:pt idx="2467">
                  <c:v>-7.4296932281255996</c:v>
                </c:pt>
                <c:pt idx="2468">
                  <c:v>-7.4050371714875398</c:v>
                </c:pt>
                <c:pt idx="2469">
                  <c:v>-7.38038111484948</c:v>
                </c:pt>
                <c:pt idx="2470">
                  <c:v>-7.3557250584525304</c:v>
                </c:pt>
                <c:pt idx="2471">
                  <c:v>-7.3310690018144697</c:v>
                </c:pt>
                <c:pt idx="2472">
                  <c:v>-7.3064129451764099</c:v>
                </c:pt>
                <c:pt idx="2473">
                  <c:v>-7.2817568887794604</c:v>
                </c:pt>
                <c:pt idx="2474">
                  <c:v>-7.2571008321413997</c:v>
                </c:pt>
                <c:pt idx="2475">
                  <c:v>-7.2324447755033301</c:v>
                </c:pt>
                <c:pt idx="2476">
                  <c:v>-7.2077887191063796</c:v>
                </c:pt>
                <c:pt idx="2477">
                  <c:v>-7.1831326624683198</c:v>
                </c:pt>
                <c:pt idx="2478">
                  <c:v>-7.15847660583026</c:v>
                </c:pt>
                <c:pt idx="2479">
                  <c:v>-7.1338205494333096</c:v>
                </c:pt>
                <c:pt idx="2480">
                  <c:v>-7.1091644927952498</c:v>
                </c:pt>
                <c:pt idx="2481">
                  <c:v>-7.0845084361571899</c:v>
                </c:pt>
                <c:pt idx="2482">
                  <c:v>-7.0598523797602404</c:v>
                </c:pt>
                <c:pt idx="2483">
                  <c:v>-7.0351963231221797</c:v>
                </c:pt>
                <c:pt idx="2484">
                  <c:v>-7.0105402664841199</c:v>
                </c:pt>
                <c:pt idx="2485">
                  <c:v>-6.9858842100871703</c:v>
                </c:pt>
                <c:pt idx="2486">
                  <c:v>-6.9612281534491096</c:v>
                </c:pt>
                <c:pt idx="2487">
                  <c:v>-6.9365720968110498</c:v>
                </c:pt>
                <c:pt idx="2488">
                  <c:v>-6.9119160404141002</c:v>
                </c:pt>
                <c:pt idx="2489">
                  <c:v>-6.8872599837760404</c:v>
                </c:pt>
                <c:pt idx="2490">
                  <c:v>-6.86260392713797</c:v>
                </c:pt>
                <c:pt idx="2491">
                  <c:v>-6.8379478707410204</c:v>
                </c:pt>
                <c:pt idx="2492">
                  <c:v>-6.8132918141029597</c:v>
                </c:pt>
                <c:pt idx="2493">
                  <c:v>-6.7886357574648999</c:v>
                </c:pt>
                <c:pt idx="2494">
                  <c:v>-6.7639797010679503</c:v>
                </c:pt>
                <c:pt idx="2495">
                  <c:v>-6.7393236444298896</c:v>
                </c:pt>
                <c:pt idx="2496">
                  <c:v>-6.7146675877918298</c:v>
                </c:pt>
                <c:pt idx="2497">
                  <c:v>-6.6900115313948803</c:v>
                </c:pt>
                <c:pt idx="2498">
                  <c:v>-6.6653554747568204</c:v>
                </c:pt>
                <c:pt idx="2499">
                  <c:v>-6.6406994181187597</c:v>
                </c:pt>
                <c:pt idx="2500">
                  <c:v>-6.6160433617218102</c:v>
                </c:pt>
                <c:pt idx="2501">
                  <c:v>-6.5913873050837504</c:v>
                </c:pt>
                <c:pt idx="2502">
                  <c:v>-6.5667312484456897</c:v>
                </c:pt>
                <c:pt idx="2503">
                  <c:v>-6.5420751920487401</c:v>
                </c:pt>
                <c:pt idx="2504">
                  <c:v>-6.5174191354106803</c:v>
                </c:pt>
                <c:pt idx="2505">
                  <c:v>-6.4927630787726196</c:v>
                </c:pt>
                <c:pt idx="2506">
                  <c:v>-6.4681070223756603</c:v>
                </c:pt>
                <c:pt idx="2507">
                  <c:v>-6.4434509657375996</c:v>
                </c:pt>
                <c:pt idx="2508">
                  <c:v>-6.4187949090995398</c:v>
                </c:pt>
                <c:pt idx="2509">
                  <c:v>-6.3941388527025902</c:v>
                </c:pt>
                <c:pt idx="2510">
                  <c:v>-6.3694827960645304</c:v>
                </c:pt>
                <c:pt idx="2511">
                  <c:v>-6.3448267394264697</c:v>
                </c:pt>
                <c:pt idx="2512">
                  <c:v>-6.3201706830295201</c:v>
                </c:pt>
                <c:pt idx="2513">
                  <c:v>-6.3070422858525799</c:v>
                </c:pt>
                <c:pt idx="2514">
                  <c:v>-6.3054415482173001</c:v>
                </c:pt>
                <c:pt idx="2515">
                  <c:v>-6.3038408105976602</c:v>
                </c:pt>
                <c:pt idx="2516">
                  <c:v>-6.3022400729623698</c:v>
                </c:pt>
                <c:pt idx="2517">
                  <c:v>-6.3006393353270802</c:v>
                </c:pt>
                <c:pt idx="2518">
                  <c:v>-6.2990385977074501</c:v>
                </c:pt>
                <c:pt idx="2519">
                  <c:v>-6.2974378600721597</c:v>
                </c:pt>
                <c:pt idx="2520">
                  <c:v>-6.2958371224368701</c:v>
                </c:pt>
                <c:pt idx="2521">
                  <c:v>-6.2942363848172302</c:v>
                </c:pt>
                <c:pt idx="2522">
                  <c:v>-6.2926356471819496</c:v>
                </c:pt>
                <c:pt idx="2523">
                  <c:v>-6.29103490954666</c:v>
                </c:pt>
                <c:pt idx="2524">
                  <c:v>-6.2894341719270201</c:v>
                </c:pt>
                <c:pt idx="2525">
                  <c:v>-6.2878334342917297</c:v>
                </c:pt>
                <c:pt idx="2526">
                  <c:v>-6.2862326966564401</c:v>
                </c:pt>
                <c:pt idx="2527">
                  <c:v>-6.28463195903681</c:v>
                </c:pt>
                <c:pt idx="2528">
                  <c:v>-6.2830312214015196</c:v>
                </c:pt>
                <c:pt idx="2529">
                  <c:v>-6.28143048376623</c:v>
                </c:pt>
                <c:pt idx="2530">
                  <c:v>-6.2798297461465999</c:v>
                </c:pt>
                <c:pt idx="2531">
                  <c:v>-6.2782290085113104</c:v>
                </c:pt>
                <c:pt idx="2532">
                  <c:v>-6.2766282708760199</c:v>
                </c:pt>
                <c:pt idx="2533">
                  <c:v>-6.2750275332563801</c:v>
                </c:pt>
                <c:pt idx="2534">
                  <c:v>-6.2734267956210896</c:v>
                </c:pt>
                <c:pt idx="2535">
                  <c:v>-6.2718260579858001</c:v>
                </c:pt>
                <c:pt idx="2536">
                  <c:v>-6.27022532036617</c:v>
                </c:pt>
                <c:pt idx="2537">
                  <c:v>-6.2686245827308804</c:v>
                </c:pt>
                <c:pt idx="2538">
                  <c:v>-6.26702384509559</c:v>
                </c:pt>
                <c:pt idx="2539">
                  <c:v>-6.2654231074759599</c:v>
                </c:pt>
                <c:pt idx="2540">
                  <c:v>-6.2638223698406703</c:v>
                </c:pt>
                <c:pt idx="2541">
                  <c:v>-6.2622216322053799</c:v>
                </c:pt>
                <c:pt idx="2542">
                  <c:v>-6.26062089458574</c:v>
                </c:pt>
                <c:pt idx="2543">
                  <c:v>-6.2590201569504504</c:v>
                </c:pt>
                <c:pt idx="2544">
                  <c:v>-6.25741941931516</c:v>
                </c:pt>
                <c:pt idx="2545">
                  <c:v>-6.2558186816955299</c:v>
                </c:pt>
                <c:pt idx="2546">
                  <c:v>-6.2542179440602403</c:v>
                </c:pt>
                <c:pt idx="2547">
                  <c:v>-6.2526172064249499</c:v>
                </c:pt>
                <c:pt idx="2548">
                  <c:v>-6.2510164688053198</c:v>
                </c:pt>
                <c:pt idx="2549">
                  <c:v>-6.2494157311700302</c:v>
                </c:pt>
                <c:pt idx="2550">
                  <c:v>-6.2478149935347398</c:v>
                </c:pt>
                <c:pt idx="2551">
                  <c:v>-6.2462142559150999</c:v>
                </c:pt>
                <c:pt idx="2552">
                  <c:v>-6.2446135182798104</c:v>
                </c:pt>
                <c:pt idx="2553">
                  <c:v>-6.2430127806445297</c:v>
                </c:pt>
                <c:pt idx="2554">
                  <c:v>-6.2414120430248898</c:v>
                </c:pt>
                <c:pt idx="2555">
                  <c:v>-6.2398113053896003</c:v>
                </c:pt>
                <c:pt idx="2556">
                  <c:v>-6.2382105677543098</c:v>
                </c:pt>
                <c:pt idx="2557">
                  <c:v>-6.2366098301346797</c:v>
                </c:pt>
                <c:pt idx="2558">
                  <c:v>-6.2350090924993902</c:v>
                </c:pt>
                <c:pt idx="2559">
                  <c:v>-6.2334083548640997</c:v>
                </c:pt>
                <c:pt idx="2560">
                  <c:v>-6.2318076172444599</c:v>
                </c:pt>
                <c:pt idx="2561">
                  <c:v>-6.1660129977565896</c:v>
                </c:pt>
                <c:pt idx="2562">
                  <c:v>-6.03602449596774</c:v>
                </c:pt>
                <c:pt idx="2563">
                  <c:v>-6.03602449596774</c:v>
                </c:pt>
                <c:pt idx="2564">
                  <c:v>-6.03602449596774</c:v>
                </c:pt>
                <c:pt idx="2565">
                  <c:v>-6.03602449596774</c:v>
                </c:pt>
                <c:pt idx="2566">
                  <c:v>-6.03602449596774</c:v>
                </c:pt>
                <c:pt idx="2567">
                  <c:v>-6.03602449596774</c:v>
                </c:pt>
                <c:pt idx="2568">
                  <c:v>-6.03602449596774</c:v>
                </c:pt>
                <c:pt idx="2569">
                  <c:v>-6.03602449596774</c:v>
                </c:pt>
                <c:pt idx="2570">
                  <c:v>-6.03602449596774</c:v>
                </c:pt>
                <c:pt idx="2571">
                  <c:v>-6.03602449596774</c:v>
                </c:pt>
                <c:pt idx="2572">
                  <c:v>-6.03602449596774</c:v>
                </c:pt>
                <c:pt idx="2573">
                  <c:v>-6.03602449596774</c:v>
                </c:pt>
                <c:pt idx="2574">
                  <c:v>-6.03602449596774</c:v>
                </c:pt>
                <c:pt idx="2575">
                  <c:v>-6.03602449596774</c:v>
                </c:pt>
                <c:pt idx="2576">
                  <c:v>-6.03602449596774</c:v>
                </c:pt>
                <c:pt idx="2577">
                  <c:v>-6.03602449596774</c:v>
                </c:pt>
                <c:pt idx="2578">
                  <c:v>-6.03602449596774</c:v>
                </c:pt>
                <c:pt idx="2579">
                  <c:v>-6.03602449596774</c:v>
                </c:pt>
                <c:pt idx="2580">
                  <c:v>-6.03602449596774</c:v>
                </c:pt>
                <c:pt idx="2581">
                  <c:v>-6.03602449596774</c:v>
                </c:pt>
                <c:pt idx="2582">
                  <c:v>-6.03602449596774</c:v>
                </c:pt>
                <c:pt idx="2583">
                  <c:v>-6.03602449596774</c:v>
                </c:pt>
                <c:pt idx="2584">
                  <c:v>-6.03602449596774</c:v>
                </c:pt>
                <c:pt idx="2585">
                  <c:v>-6.03602449596774</c:v>
                </c:pt>
                <c:pt idx="2586">
                  <c:v>-6.03602449596774</c:v>
                </c:pt>
                <c:pt idx="2587">
                  <c:v>-6.03602449596774</c:v>
                </c:pt>
                <c:pt idx="2588">
                  <c:v>-6.03602449596774</c:v>
                </c:pt>
                <c:pt idx="2589">
                  <c:v>-6.03602449596774</c:v>
                </c:pt>
                <c:pt idx="2590">
                  <c:v>-6.03602449596774</c:v>
                </c:pt>
                <c:pt idx="2591">
                  <c:v>-6.03602449596774</c:v>
                </c:pt>
                <c:pt idx="2592">
                  <c:v>-6.03602449596774</c:v>
                </c:pt>
                <c:pt idx="2593">
                  <c:v>-6.03602449596774</c:v>
                </c:pt>
                <c:pt idx="2594">
                  <c:v>-6.03602449596774</c:v>
                </c:pt>
                <c:pt idx="2595">
                  <c:v>-6.03602449596774</c:v>
                </c:pt>
                <c:pt idx="2596">
                  <c:v>-6.03602449596774</c:v>
                </c:pt>
                <c:pt idx="2597">
                  <c:v>-6.03602449596774</c:v>
                </c:pt>
                <c:pt idx="2598">
                  <c:v>-6.03602449596774</c:v>
                </c:pt>
                <c:pt idx="2599">
                  <c:v>-6.03602449596774</c:v>
                </c:pt>
                <c:pt idx="2600">
                  <c:v>-6.03602449596774</c:v>
                </c:pt>
                <c:pt idx="2601">
                  <c:v>-6.03602449596774</c:v>
                </c:pt>
                <c:pt idx="2602">
                  <c:v>-0.83648444220982299</c:v>
                </c:pt>
                <c:pt idx="2603">
                  <c:v>-0.70649594042097497</c:v>
                </c:pt>
                <c:pt idx="2604">
                  <c:v>-0.57650743863212695</c:v>
                </c:pt>
                <c:pt idx="2605">
                  <c:v>-0.446518938114422</c:v>
                </c:pt>
                <c:pt idx="2606">
                  <c:v>-0.31653043632557398</c:v>
                </c:pt>
                <c:pt idx="2607">
                  <c:v>-0.18654193453672599</c:v>
                </c:pt>
                <c:pt idx="2608">
                  <c:v>-5.6553434019020701E-2</c:v>
                </c:pt>
                <c:pt idx="2609">
                  <c:v>7.0357869594490198E-3</c:v>
                </c:pt>
                <c:pt idx="2610">
                  <c:v>4.2257266637468604E-3</c:v>
                </c:pt>
                <c:pt idx="2611">
                  <c:v>1.41566639552396E-3</c:v>
                </c:pt>
                <c:pt idx="2612">
                  <c:v>-1.3943939001782001E-3</c:v>
                </c:pt>
                <c:pt idx="2613">
                  <c:v>-4.2044541958803604E-3</c:v>
                </c:pt>
                <c:pt idx="2614">
                  <c:v>-7.0145144641032501E-3</c:v>
                </c:pt>
                <c:pt idx="2615">
                  <c:v>-9.8245747598054104E-3</c:v>
                </c:pt>
                <c:pt idx="2616">
                  <c:v>-1.26346350555076E-2</c:v>
                </c:pt>
                <c:pt idx="2617">
                  <c:v>-1.54446953237305E-2</c:v>
                </c:pt>
                <c:pt idx="2618">
                  <c:v>-1.82547556194326E-2</c:v>
                </c:pt>
                <c:pt idx="2619">
                  <c:v>-2.1064815915134798E-2</c:v>
                </c:pt>
                <c:pt idx="2620">
                  <c:v>-2.38748761833577E-2</c:v>
                </c:pt>
                <c:pt idx="2621">
                  <c:v>-2.6684936479059802E-2</c:v>
                </c:pt>
                <c:pt idx="2622">
                  <c:v>-2.9494996774762E-2</c:v>
                </c:pt>
                <c:pt idx="2623">
                  <c:v>-3.2305057042984898E-2</c:v>
                </c:pt>
                <c:pt idx="2624">
                  <c:v>-3.5115117338687003E-2</c:v>
                </c:pt>
                <c:pt idx="2625">
                  <c:v>-3.7925177634389198E-2</c:v>
                </c:pt>
                <c:pt idx="2626">
                  <c:v>-4.0735237902612097E-2</c:v>
                </c:pt>
                <c:pt idx="2627">
                  <c:v>-4.3545298198314299E-2</c:v>
                </c:pt>
                <c:pt idx="2628">
                  <c:v>-4.6355358494016403E-2</c:v>
                </c:pt>
                <c:pt idx="2629">
                  <c:v>-4.9165418762239302E-2</c:v>
                </c:pt>
                <c:pt idx="2630">
                  <c:v>-5.1975479057941497E-2</c:v>
                </c:pt>
                <c:pt idx="2631">
                  <c:v>-5.4785539353643602E-2</c:v>
                </c:pt>
                <c:pt idx="2632">
                  <c:v>-5.75955996218665E-2</c:v>
                </c:pt>
                <c:pt idx="2633">
                  <c:v>-6.0405659917568702E-2</c:v>
                </c:pt>
                <c:pt idx="2634">
                  <c:v>-6.3215720213270904E-2</c:v>
                </c:pt>
                <c:pt idx="2635">
                  <c:v>-6.6025780481493698E-2</c:v>
                </c:pt>
                <c:pt idx="2636">
                  <c:v>-6.88358407771959E-2</c:v>
                </c:pt>
                <c:pt idx="2637">
                  <c:v>-7.1645901072898102E-2</c:v>
                </c:pt>
                <c:pt idx="2638">
                  <c:v>-7.4455961341120994E-2</c:v>
                </c:pt>
                <c:pt idx="2639">
                  <c:v>-7.7266021636823098E-2</c:v>
                </c:pt>
                <c:pt idx="2640">
                  <c:v>-8.00760819325253E-2</c:v>
                </c:pt>
                <c:pt idx="2641">
                  <c:v>-8.2886142200748206E-2</c:v>
                </c:pt>
                <c:pt idx="2642">
                  <c:v>-8.5696202496450297E-2</c:v>
                </c:pt>
                <c:pt idx="2643">
                  <c:v>-8.8506262792152499E-2</c:v>
                </c:pt>
                <c:pt idx="2644">
                  <c:v>-9.1316323060375404E-2</c:v>
                </c:pt>
                <c:pt idx="2645">
                  <c:v>-9.4126383356077495E-2</c:v>
                </c:pt>
                <c:pt idx="2646">
                  <c:v>-9.6936443651779697E-2</c:v>
                </c:pt>
                <c:pt idx="2647">
                  <c:v>-9.9746503920002602E-2</c:v>
                </c:pt>
                <c:pt idx="2648">
                  <c:v>-0.102556564215705</c:v>
                </c:pt>
                <c:pt idx="2649">
                  <c:v>-0.10536662451140701</c:v>
                </c:pt>
                <c:pt idx="2650">
                  <c:v>-0.10817668477962999</c:v>
                </c:pt>
                <c:pt idx="2651">
                  <c:v>-0.110986745075332</c:v>
                </c:pt>
                <c:pt idx="2652">
                  <c:v>-0.113796805371034</c:v>
                </c:pt>
                <c:pt idx="2653">
                  <c:v>-0.116606865639257</c:v>
                </c:pt>
                <c:pt idx="2654">
                  <c:v>-0.11941692593495901</c:v>
                </c:pt>
                <c:pt idx="2655">
                  <c:v>-0.122226986230661</c:v>
                </c:pt>
                <c:pt idx="2656">
                  <c:v>-0.125037046498884</c:v>
                </c:pt>
                <c:pt idx="2657">
                  <c:v>-0.12952724787335601</c:v>
                </c:pt>
                <c:pt idx="2658">
                  <c:v>-0.13569759033833301</c:v>
                </c:pt>
                <c:pt idx="2659">
                  <c:v>-0.14186793274296999</c:v>
                </c:pt>
                <c:pt idx="2660">
                  <c:v>-0.14803827520794699</c:v>
                </c:pt>
                <c:pt idx="2661">
                  <c:v>-0.15420861767292399</c:v>
                </c:pt>
                <c:pt idx="2662">
                  <c:v>-0.160378960077562</c:v>
                </c:pt>
                <c:pt idx="2663">
                  <c:v>-0.166549302542539</c:v>
                </c:pt>
                <c:pt idx="2664">
                  <c:v>-0.17271964500751599</c:v>
                </c:pt>
                <c:pt idx="2665">
                  <c:v>-0.17888998741215301</c:v>
                </c:pt>
                <c:pt idx="2666">
                  <c:v>-0.18506032987713</c:v>
                </c:pt>
                <c:pt idx="2667">
                  <c:v>-0.191230672342107</c:v>
                </c:pt>
                <c:pt idx="2668">
                  <c:v>-0.19740101474674501</c:v>
                </c:pt>
                <c:pt idx="2669">
                  <c:v>-0.20357135721172201</c:v>
                </c:pt>
                <c:pt idx="2670">
                  <c:v>-0.20974169967669801</c:v>
                </c:pt>
                <c:pt idx="2671">
                  <c:v>-0.21591204208133599</c:v>
                </c:pt>
                <c:pt idx="2672">
                  <c:v>-0.22208238454631299</c:v>
                </c:pt>
                <c:pt idx="2673">
                  <c:v>-0.22825272701129001</c:v>
                </c:pt>
                <c:pt idx="2674">
                  <c:v>-0.234423069415928</c:v>
                </c:pt>
                <c:pt idx="2675">
                  <c:v>-0.240593411880904</c:v>
                </c:pt>
                <c:pt idx="2676">
                  <c:v>-0.24676375434588099</c:v>
                </c:pt>
                <c:pt idx="2677">
                  <c:v>-0.25293409675051898</c:v>
                </c:pt>
                <c:pt idx="2678">
                  <c:v>-0.25910443921549597</c:v>
                </c:pt>
                <c:pt idx="2679">
                  <c:v>-0.26527478168047303</c:v>
                </c:pt>
                <c:pt idx="2680">
                  <c:v>-0.27144512408511001</c:v>
                </c:pt>
                <c:pt idx="2681">
                  <c:v>-0.27761546655008701</c:v>
                </c:pt>
                <c:pt idx="2682">
                  <c:v>-0.28378580901506401</c:v>
                </c:pt>
                <c:pt idx="2683">
                  <c:v>-0.28995615141970199</c:v>
                </c:pt>
                <c:pt idx="2684">
                  <c:v>-0.29612649388467899</c:v>
                </c:pt>
                <c:pt idx="2685">
                  <c:v>-0.30229683634965598</c:v>
                </c:pt>
                <c:pt idx="2686">
                  <c:v>-0.30846717875429303</c:v>
                </c:pt>
                <c:pt idx="2687">
                  <c:v>-0.31463752121927002</c:v>
                </c:pt>
                <c:pt idx="2688">
                  <c:v>-0.32080786368424702</c:v>
                </c:pt>
                <c:pt idx="2689">
                  <c:v>-0.326978206088885</c:v>
                </c:pt>
                <c:pt idx="2690">
                  <c:v>-0.333148548553862</c:v>
                </c:pt>
                <c:pt idx="2691">
                  <c:v>-0.339318891018838</c:v>
                </c:pt>
                <c:pt idx="2692">
                  <c:v>-0.34548923342347598</c:v>
                </c:pt>
                <c:pt idx="2693">
                  <c:v>-0.35165957588845298</c:v>
                </c:pt>
                <c:pt idx="2694">
                  <c:v>-0.35782991835342998</c:v>
                </c:pt>
                <c:pt idx="2695">
                  <c:v>-0.36400026075806802</c:v>
                </c:pt>
                <c:pt idx="2696">
                  <c:v>-0.37017060322304401</c:v>
                </c:pt>
                <c:pt idx="2697">
                  <c:v>-0.37634094568802101</c:v>
                </c:pt>
                <c:pt idx="2698">
                  <c:v>-0.382511288092659</c:v>
                </c:pt>
                <c:pt idx="2699">
                  <c:v>-0.38868163055763599</c:v>
                </c:pt>
                <c:pt idx="2700">
                  <c:v>-0.39485197302261299</c:v>
                </c:pt>
                <c:pt idx="2701">
                  <c:v>-0.40102231542724998</c:v>
                </c:pt>
                <c:pt idx="2702">
                  <c:v>-0.40719265789222697</c:v>
                </c:pt>
                <c:pt idx="2703">
                  <c:v>-0.41336300035720402</c:v>
                </c:pt>
                <c:pt idx="2704">
                  <c:v>-0.41953334276184201</c:v>
                </c:pt>
                <c:pt idx="2705">
                  <c:v>-0.493187156492854</c:v>
                </c:pt>
                <c:pt idx="2706">
                  <c:v>-0.63432444196126903</c:v>
                </c:pt>
                <c:pt idx="2707">
                  <c:v>-0.77546172604951802</c:v>
                </c:pt>
                <c:pt idx="2708">
                  <c:v>-0.91659901151793199</c:v>
                </c:pt>
                <c:pt idx="2709">
                  <c:v>-1.05773629698635</c:v>
                </c:pt>
                <c:pt idx="2710">
                  <c:v>-1.1988735810746001</c:v>
                </c:pt>
                <c:pt idx="2711">
                  <c:v>-1.3400108665430099</c:v>
                </c:pt>
                <c:pt idx="2712">
                  <c:v>-1.48114815201142</c:v>
                </c:pt>
                <c:pt idx="2713">
                  <c:v>-1.6222854360996699</c:v>
                </c:pt>
                <c:pt idx="2714">
                  <c:v>-1.76342272156809</c:v>
                </c:pt>
                <c:pt idx="2715">
                  <c:v>-1.9045600070365001</c:v>
                </c:pt>
                <c:pt idx="2716">
                  <c:v>-2.0456972911247502</c:v>
                </c:pt>
                <c:pt idx="2717">
                  <c:v>-2.1868345765931698</c:v>
                </c:pt>
                <c:pt idx="2718">
                  <c:v>-2.3279718620615801</c:v>
                </c:pt>
                <c:pt idx="2719">
                  <c:v>-2.46910914614983</c:v>
                </c:pt>
                <c:pt idx="2720">
                  <c:v>-2.6102464316182399</c:v>
                </c:pt>
                <c:pt idx="2721">
                  <c:v>-2.75138371708666</c:v>
                </c:pt>
                <c:pt idx="2722">
                  <c:v>-2.8925210011749098</c:v>
                </c:pt>
                <c:pt idx="2723">
                  <c:v>-3.0336582866433202</c:v>
                </c:pt>
                <c:pt idx="2724">
                  <c:v>-3.1747955721117398</c:v>
                </c:pt>
                <c:pt idx="2725">
                  <c:v>-3.3159328561999901</c:v>
                </c:pt>
                <c:pt idx="2726">
                  <c:v>-3.4570701416684</c:v>
                </c:pt>
                <c:pt idx="2727">
                  <c:v>-3.5982074271368099</c:v>
                </c:pt>
                <c:pt idx="2728">
                  <c:v>-3.7393447112250602</c:v>
                </c:pt>
                <c:pt idx="2729">
                  <c:v>-3.8804819966934798</c:v>
                </c:pt>
                <c:pt idx="2730">
                  <c:v>-4.0216192821618897</c:v>
                </c:pt>
                <c:pt idx="2731">
                  <c:v>-4.16275656625014</c:v>
                </c:pt>
                <c:pt idx="2732">
                  <c:v>-4.3038938517185601</c:v>
                </c:pt>
                <c:pt idx="2733">
                  <c:v>-4.4450311371869704</c:v>
                </c:pt>
                <c:pt idx="2734">
                  <c:v>-4.5861684212752198</c:v>
                </c:pt>
                <c:pt idx="2735">
                  <c:v>-4.7273057067436302</c:v>
                </c:pt>
                <c:pt idx="2736">
                  <c:v>-4.8684429922120502</c:v>
                </c:pt>
                <c:pt idx="2737">
                  <c:v>-5.0095802763002997</c:v>
                </c:pt>
                <c:pt idx="2738">
                  <c:v>-5.15071756176871</c:v>
                </c:pt>
                <c:pt idx="2739">
                  <c:v>-5.2918548472371301</c:v>
                </c:pt>
                <c:pt idx="2740">
                  <c:v>-5.4329921313253697</c:v>
                </c:pt>
                <c:pt idx="2741">
                  <c:v>-5.5741294167937898</c:v>
                </c:pt>
                <c:pt idx="2742">
                  <c:v>-5.7152667022622001</c:v>
                </c:pt>
                <c:pt idx="2743">
                  <c:v>-5.8564039863504496</c:v>
                </c:pt>
                <c:pt idx="2744">
                  <c:v>-5.9975412718188696</c:v>
                </c:pt>
                <c:pt idx="2745">
                  <c:v>-6.13867855728728</c:v>
                </c:pt>
                <c:pt idx="2746">
                  <c:v>-6.2798158413755303</c:v>
                </c:pt>
                <c:pt idx="2747">
                  <c:v>-6.4209531268439397</c:v>
                </c:pt>
                <c:pt idx="2748">
                  <c:v>-6.5620904123123598</c:v>
                </c:pt>
                <c:pt idx="2749">
                  <c:v>-6.7032276964006101</c:v>
                </c:pt>
                <c:pt idx="2750">
                  <c:v>-6.8443649818690204</c:v>
                </c:pt>
                <c:pt idx="2751">
                  <c:v>-6.9855022673374396</c:v>
                </c:pt>
                <c:pt idx="2752">
                  <c:v>-7.1266395514256899</c:v>
                </c:pt>
                <c:pt idx="2753">
                  <c:v>-7.19550986809615</c:v>
                </c:pt>
                <c:pt idx="2754">
                  <c:v>-7.1921132154638796</c:v>
                </c:pt>
                <c:pt idx="2755">
                  <c:v>-7.1887165628648297</c:v>
                </c:pt>
                <c:pt idx="2756">
                  <c:v>-7.1853199102325602</c:v>
                </c:pt>
                <c:pt idx="2757">
                  <c:v>-7.1819232576002996</c:v>
                </c:pt>
                <c:pt idx="2758">
                  <c:v>-7.1785266050012497</c:v>
                </c:pt>
                <c:pt idx="2759">
                  <c:v>-7.1751299523689802</c:v>
                </c:pt>
                <c:pt idx="2760">
                  <c:v>-7.1717332997367098</c:v>
                </c:pt>
                <c:pt idx="2761">
                  <c:v>-7.1683366471376599</c:v>
                </c:pt>
                <c:pt idx="2762">
                  <c:v>-7.1649399945053904</c:v>
                </c:pt>
                <c:pt idx="2763">
                  <c:v>-7.1615433418731298</c:v>
                </c:pt>
                <c:pt idx="2764">
                  <c:v>-7.1581466892740799</c:v>
                </c:pt>
                <c:pt idx="2765">
                  <c:v>-7.1547500366418104</c:v>
                </c:pt>
                <c:pt idx="2766">
                  <c:v>-7.15135338400954</c:v>
                </c:pt>
                <c:pt idx="2767">
                  <c:v>-7.1479567314104901</c:v>
                </c:pt>
                <c:pt idx="2768">
                  <c:v>-7.1445600787782197</c:v>
                </c:pt>
                <c:pt idx="2769">
                  <c:v>-7.14116342614596</c:v>
                </c:pt>
                <c:pt idx="2770">
                  <c:v>-7.1377667735469004</c:v>
                </c:pt>
                <c:pt idx="2771">
                  <c:v>-7.1343701209146397</c:v>
                </c:pt>
                <c:pt idx="2772">
                  <c:v>-7.1309734682823702</c:v>
                </c:pt>
                <c:pt idx="2773">
                  <c:v>-7.1275768156833204</c:v>
                </c:pt>
                <c:pt idx="2774">
                  <c:v>-7.12418016305105</c:v>
                </c:pt>
                <c:pt idx="2775">
                  <c:v>-7.1207835104187902</c:v>
                </c:pt>
                <c:pt idx="2776">
                  <c:v>-7.1173868578197297</c:v>
                </c:pt>
                <c:pt idx="2777">
                  <c:v>-7.1139902051874699</c:v>
                </c:pt>
                <c:pt idx="2778">
                  <c:v>-7.1105935525552004</c:v>
                </c:pt>
                <c:pt idx="2779">
                  <c:v>-7.1071968999561497</c:v>
                </c:pt>
                <c:pt idx="2780">
                  <c:v>-7.1038002473238802</c:v>
                </c:pt>
                <c:pt idx="2781">
                  <c:v>-7.1004035946916204</c:v>
                </c:pt>
                <c:pt idx="2782">
                  <c:v>-7.0970069420925599</c:v>
                </c:pt>
                <c:pt idx="2783">
                  <c:v>-7.0936102894603001</c:v>
                </c:pt>
                <c:pt idx="2784">
                  <c:v>-7.0902136368280297</c:v>
                </c:pt>
                <c:pt idx="2785">
                  <c:v>-7.0868169842289799</c:v>
                </c:pt>
                <c:pt idx="2786">
                  <c:v>-7.0834203315967104</c:v>
                </c:pt>
                <c:pt idx="2787">
                  <c:v>-7.0800236789644497</c:v>
                </c:pt>
                <c:pt idx="2788">
                  <c:v>-7.0766270263653901</c:v>
                </c:pt>
                <c:pt idx="2789">
                  <c:v>-7.0732303737331303</c:v>
                </c:pt>
                <c:pt idx="2790">
                  <c:v>-7.0698337211008599</c:v>
                </c:pt>
                <c:pt idx="2791">
                  <c:v>-7.0664370685018101</c:v>
                </c:pt>
                <c:pt idx="2792">
                  <c:v>-7.0630404158695397</c:v>
                </c:pt>
                <c:pt idx="2793">
                  <c:v>-7.0596437632372799</c:v>
                </c:pt>
                <c:pt idx="2794">
                  <c:v>-7.0562471106382203</c:v>
                </c:pt>
                <c:pt idx="2795">
                  <c:v>-7.0528504580059597</c:v>
                </c:pt>
                <c:pt idx="2796">
                  <c:v>-7.0494538053736902</c:v>
                </c:pt>
                <c:pt idx="2797">
                  <c:v>-7.0460571527746403</c:v>
                </c:pt>
                <c:pt idx="2798">
                  <c:v>-7.0426605001423699</c:v>
                </c:pt>
                <c:pt idx="2799">
                  <c:v>-7.0392638475101101</c:v>
                </c:pt>
                <c:pt idx="2800">
                  <c:v>-7.0358671949110496</c:v>
                </c:pt>
                <c:pt idx="2801">
                  <c:v>-7.0364428626963296</c:v>
                </c:pt>
                <c:pt idx="2802">
                  <c:v>-7.0409908509268897</c:v>
                </c:pt>
                <c:pt idx="2803">
                  <c:v>-7.0455388391129796</c:v>
                </c:pt>
                <c:pt idx="2804">
                  <c:v>-7.0500868273435398</c:v>
                </c:pt>
                <c:pt idx="2805">
                  <c:v>-7.0546348155740999</c:v>
                </c:pt>
                <c:pt idx="2806">
                  <c:v>-7.0591828037601898</c:v>
                </c:pt>
                <c:pt idx="2807">
                  <c:v>-7.0637307919907499</c:v>
                </c:pt>
                <c:pt idx="2808">
                  <c:v>-7.0682787802213101</c:v>
                </c:pt>
                <c:pt idx="2809">
                  <c:v>-7.0728267684074</c:v>
                </c:pt>
                <c:pt idx="2810">
                  <c:v>-7.0773747566379601</c:v>
                </c:pt>
                <c:pt idx="2811">
                  <c:v>-7.0819227448685202</c:v>
                </c:pt>
                <c:pt idx="2812">
                  <c:v>-7.0864707330546004</c:v>
                </c:pt>
                <c:pt idx="2813">
                  <c:v>-7.0910187212851703</c:v>
                </c:pt>
                <c:pt idx="2814">
                  <c:v>-7.0955667095157304</c:v>
                </c:pt>
                <c:pt idx="2815">
                  <c:v>-7.1001146977018097</c:v>
                </c:pt>
                <c:pt idx="2816">
                  <c:v>-7.1046626859323796</c:v>
                </c:pt>
                <c:pt idx="2817">
                  <c:v>-7.1092106741629397</c:v>
                </c:pt>
                <c:pt idx="2818">
                  <c:v>-7.1137586623490199</c:v>
                </c:pt>
                <c:pt idx="2819">
                  <c:v>-7.1183066505795898</c:v>
                </c:pt>
                <c:pt idx="2820">
                  <c:v>-7.1228546388101499</c:v>
                </c:pt>
                <c:pt idx="2821">
                  <c:v>-7.1274026269962301</c:v>
                </c:pt>
                <c:pt idx="2822">
                  <c:v>-7.1319506152267902</c:v>
                </c:pt>
                <c:pt idx="2823">
                  <c:v>-7.1364986034573601</c:v>
                </c:pt>
                <c:pt idx="2824">
                  <c:v>-7.1410465916434402</c:v>
                </c:pt>
                <c:pt idx="2825">
                  <c:v>-7.1455945798740004</c:v>
                </c:pt>
                <c:pt idx="2826">
                  <c:v>-7.1501425681045703</c:v>
                </c:pt>
                <c:pt idx="2827">
                  <c:v>-7.1546905562906504</c:v>
                </c:pt>
                <c:pt idx="2828">
                  <c:v>-7.1592385445212097</c:v>
                </c:pt>
                <c:pt idx="2829">
                  <c:v>-7.1637865327517796</c:v>
                </c:pt>
                <c:pt idx="2830">
                  <c:v>-7.1683345209378597</c:v>
                </c:pt>
                <c:pt idx="2831">
                  <c:v>-7.1728825091684199</c:v>
                </c:pt>
                <c:pt idx="2832">
                  <c:v>-7.17743049739898</c:v>
                </c:pt>
                <c:pt idx="2833">
                  <c:v>-7.1819784855850699</c:v>
                </c:pt>
                <c:pt idx="2834">
                  <c:v>-7.18652647381563</c:v>
                </c:pt>
                <c:pt idx="2835">
                  <c:v>-7.1910744620461902</c:v>
                </c:pt>
                <c:pt idx="2836">
                  <c:v>-7.1956224502322801</c:v>
                </c:pt>
                <c:pt idx="2837">
                  <c:v>-7.2001704384628402</c:v>
                </c:pt>
                <c:pt idx="2838">
                  <c:v>-7.2047184266934003</c:v>
                </c:pt>
                <c:pt idx="2839">
                  <c:v>-7.2092664148794903</c:v>
                </c:pt>
                <c:pt idx="2840">
                  <c:v>-7.2138144031100504</c:v>
                </c:pt>
                <c:pt idx="2841">
                  <c:v>-7.2183623913406096</c:v>
                </c:pt>
                <c:pt idx="2842">
                  <c:v>-7.2229103795266996</c:v>
                </c:pt>
                <c:pt idx="2843">
                  <c:v>-7.2274583677572597</c:v>
                </c:pt>
                <c:pt idx="2844">
                  <c:v>-7.2320063559878198</c:v>
                </c:pt>
                <c:pt idx="2845">
                  <c:v>-7.2365543441739097</c:v>
                </c:pt>
                <c:pt idx="2846">
                  <c:v>-7.2411023324044699</c:v>
                </c:pt>
                <c:pt idx="2847">
                  <c:v>-7.24565032063503</c:v>
                </c:pt>
                <c:pt idx="2848">
                  <c:v>-7.2501983088211199</c:v>
                </c:pt>
                <c:pt idx="2849">
                  <c:v>-7.2547462970516801</c:v>
                </c:pt>
                <c:pt idx="2850">
                  <c:v>-7.2592942852822402</c:v>
                </c:pt>
                <c:pt idx="2851">
                  <c:v>-7.2638422734683301</c:v>
                </c:pt>
                <c:pt idx="2852">
                  <c:v>-7.2683902616988902</c:v>
                </c:pt>
                <c:pt idx="2853">
                  <c:v>-7.2729382499294504</c:v>
                </c:pt>
                <c:pt idx="2854">
                  <c:v>-7.2774862381155403</c:v>
                </c:pt>
                <c:pt idx="2855">
                  <c:v>-7.2820342263461004</c:v>
                </c:pt>
                <c:pt idx="2856">
                  <c:v>-7.2865822145766597</c:v>
                </c:pt>
                <c:pt idx="2857">
                  <c:v>-7.2911302027627496</c:v>
                </c:pt>
                <c:pt idx="2858">
                  <c:v>-7.2956781909933097</c:v>
                </c:pt>
                <c:pt idx="2859">
                  <c:v>-7.3002261792238698</c:v>
                </c:pt>
                <c:pt idx="2860">
                  <c:v>-7.3047741674099598</c:v>
                </c:pt>
                <c:pt idx="2861">
                  <c:v>-7.3093221556405199</c:v>
                </c:pt>
                <c:pt idx="2862">
                  <c:v>-7.31387014387108</c:v>
                </c:pt>
                <c:pt idx="2863">
                  <c:v>-7.31841813205717</c:v>
                </c:pt>
                <c:pt idx="2864">
                  <c:v>-7.3229661202877301</c:v>
                </c:pt>
                <c:pt idx="2865">
                  <c:v>-7.3275141085182902</c:v>
                </c:pt>
                <c:pt idx="2866">
                  <c:v>-7.3320620967043801</c:v>
                </c:pt>
                <c:pt idx="2867">
                  <c:v>-7.3366100849349403</c:v>
                </c:pt>
                <c:pt idx="2868">
                  <c:v>-7.3411580731655004</c:v>
                </c:pt>
                <c:pt idx="2869">
                  <c:v>-7.3457060613515903</c:v>
                </c:pt>
                <c:pt idx="2870">
                  <c:v>-7.3502540495821496</c:v>
                </c:pt>
                <c:pt idx="2871">
                  <c:v>-7.3548020378127097</c:v>
                </c:pt>
                <c:pt idx="2872">
                  <c:v>-7.3593500259987898</c:v>
                </c:pt>
                <c:pt idx="2873">
                  <c:v>-7.3638980142293597</c:v>
                </c:pt>
                <c:pt idx="2874">
                  <c:v>-7.3684460024599199</c:v>
                </c:pt>
                <c:pt idx="2875">
                  <c:v>-7.372993990646</c:v>
                </c:pt>
                <c:pt idx="2876">
                  <c:v>-7.3775419788765699</c:v>
                </c:pt>
                <c:pt idx="2877">
                  <c:v>-7.3820899671071301</c:v>
                </c:pt>
                <c:pt idx="2878">
                  <c:v>-7.3866379552932102</c:v>
                </c:pt>
                <c:pt idx="2879">
                  <c:v>-7.3911859435237801</c:v>
                </c:pt>
                <c:pt idx="2880">
                  <c:v>-7.3957339317543402</c:v>
                </c:pt>
                <c:pt idx="2881">
                  <c:v>-7.4002819199404204</c:v>
                </c:pt>
                <c:pt idx="2882">
                  <c:v>-7.4048299081709903</c:v>
                </c:pt>
                <c:pt idx="2883">
                  <c:v>-7.4093778964015504</c:v>
                </c:pt>
                <c:pt idx="2884">
                  <c:v>-7.4139258845876297</c:v>
                </c:pt>
                <c:pt idx="2885">
                  <c:v>-7.4184738728181898</c:v>
                </c:pt>
                <c:pt idx="2886">
                  <c:v>-7.4230218610487597</c:v>
                </c:pt>
                <c:pt idx="2887">
                  <c:v>-7.4275698492348399</c:v>
                </c:pt>
                <c:pt idx="2888">
                  <c:v>-7.4321178374654</c:v>
                </c:pt>
                <c:pt idx="2889">
                  <c:v>-7.4366658256959699</c:v>
                </c:pt>
                <c:pt idx="2890">
                  <c:v>-7.4412138138820501</c:v>
                </c:pt>
                <c:pt idx="2891">
                  <c:v>-7.4457618021126102</c:v>
                </c:pt>
                <c:pt idx="2892">
                  <c:v>-7.4503097903431801</c:v>
                </c:pt>
                <c:pt idx="2893">
                  <c:v>-7.4548577785292602</c:v>
                </c:pt>
                <c:pt idx="2894">
                  <c:v>-7.4594057667598204</c:v>
                </c:pt>
                <c:pt idx="2895">
                  <c:v>-7.4639537549903796</c:v>
                </c:pt>
                <c:pt idx="2896">
                  <c:v>-7.4685017431764704</c:v>
                </c:pt>
                <c:pt idx="2897">
                  <c:v>-7.4730497314070297</c:v>
                </c:pt>
                <c:pt idx="2898">
                  <c:v>-7.4775977196375898</c:v>
                </c:pt>
                <c:pt idx="2899">
                  <c:v>-7.4821457078236797</c:v>
                </c:pt>
                <c:pt idx="2900">
                  <c:v>-7.4866936960542398</c:v>
                </c:pt>
                <c:pt idx="2901">
                  <c:v>-7.4912416842848</c:v>
                </c:pt>
                <c:pt idx="2902">
                  <c:v>-7.4957896724708899</c:v>
                </c:pt>
                <c:pt idx="2903">
                  <c:v>-7.50033766070145</c:v>
                </c:pt>
                <c:pt idx="2904">
                  <c:v>-7.5048856489320102</c:v>
                </c:pt>
                <c:pt idx="2905">
                  <c:v>-7.5094336371181001</c:v>
                </c:pt>
                <c:pt idx="2906">
                  <c:v>-7.5139816253486602</c:v>
                </c:pt>
                <c:pt idx="2907">
                  <c:v>-7.5185296135792203</c:v>
                </c:pt>
                <c:pt idx="2908">
                  <c:v>-7.5230776017653103</c:v>
                </c:pt>
                <c:pt idx="2909">
                  <c:v>-7.5276255899958704</c:v>
                </c:pt>
                <c:pt idx="2910">
                  <c:v>-7.5321735782264296</c:v>
                </c:pt>
                <c:pt idx="2911">
                  <c:v>-7.5367215664125196</c:v>
                </c:pt>
                <c:pt idx="2912">
                  <c:v>-7.5412695546430797</c:v>
                </c:pt>
                <c:pt idx="2913">
                  <c:v>-7.5458175428736398</c:v>
                </c:pt>
                <c:pt idx="2914">
                  <c:v>-7.5503655310597297</c:v>
                </c:pt>
                <c:pt idx="2915">
                  <c:v>-7.5549135192902899</c:v>
                </c:pt>
                <c:pt idx="2916">
                  <c:v>-7.55946150752085</c:v>
                </c:pt>
                <c:pt idx="2917">
                  <c:v>-7.5640094957069399</c:v>
                </c:pt>
                <c:pt idx="2918">
                  <c:v>-7.5685574839375001</c:v>
                </c:pt>
                <c:pt idx="2919">
                  <c:v>-7.5731054721680602</c:v>
                </c:pt>
                <c:pt idx="2920">
                  <c:v>-7.5776534603541501</c:v>
                </c:pt>
                <c:pt idx="2921">
                  <c:v>-7.5822014485847102</c:v>
                </c:pt>
                <c:pt idx="2922">
                  <c:v>-7.5867494368152704</c:v>
                </c:pt>
                <c:pt idx="2923">
                  <c:v>-7.5912974250013603</c:v>
                </c:pt>
                <c:pt idx="2924">
                  <c:v>-7.5958454132319204</c:v>
                </c:pt>
                <c:pt idx="2925">
                  <c:v>-7.6003934014624797</c:v>
                </c:pt>
                <c:pt idx="2926">
                  <c:v>-7.6049413896485696</c:v>
                </c:pt>
                <c:pt idx="2927">
                  <c:v>-7.6094893778791297</c:v>
                </c:pt>
                <c:pt idx="2928">
                  <c:v>-7.6140373661096898</c:v>
                </c:pt>
                <c:pt idx="2929">
                  <c:v>-7.6185853542957798</c:v>
                </c:pt>
                <c:pt idx="2930">
                  <c:v>-7.6231333425263399</c:v>
                </c:pt>
                <c:pt idx="2931">
                  <c:v>-7.6276813307569</c:v>
                </c:pt>
                <c:pt idx="2932">
                  <c:v>-7.6322293189429899</c:v>
                </c:pt>
                <c:pt idx="2933">
                  <c:v>-7.6367773071735501</c:v>
                </c:pt>
                <c:pt idx="2934">
                  <c:v>-7.6413252954041102</c:v>
                </c:pt>
                <c:pt idx="2935">
                  <c:v>-7.6458732835901904</c:v>
                </c:pt>
                <c:pt idx="2936">
                  <c:v>-7.6504212718207603</c:v>
                </c:pt>
                <c:pt idx="2937">
                  <c:v>-7.6549692600513204</c:v>
                </c:pt>
                <c:pt idx="2938">
                  <c:v>-7.6595172482373997</c:v>
                </c:pt>
                <c:pt idx="2939">
                  <c:v>-7.6640652364679704</c:v>
                </c:pt>
                <c:pt idx="2940">
                  <c:v>-7.6686132246985297</c:v>
                </c:pt>
                <c:pt idx="2941">
                  <c:v>-7.6731612128846098</c:v>
                </c:pt>
                <c:pt idx="2942">
                  <c:v>-7.67770920111517</c:v>
                </c:pt>
                <c:pt idx="2943">
                  <c:v>-7.6822571893457399</c:v>
                </c:pt>
                <c:pt idx="2944">
                  <c:v>-7.68680517753182</c:v>
                </c:pt>
                <c:pt idx="2945">
                  <c:v>-7.6858955116310002</c:v>
                </c:pt>
                <c:pt idx="2946">
                  <c:v>-7.6795281915606601</c:v>
                </c:pt>
                <c:pt idx="2947">
                  <c:v>-7.6731608715525903</c:v>
                </c:pt>
                <c:pt idx="2948">
                  <c:v>-7.6667935514822503</c:v>
                </c:pt>
                <c:pt idx="2949">
                  <c:v>-7.6604262314119103</c:v>
                </c:pt>
                <c:pt idx="2950">
                  <c:v>-7.6540589114038404</c:v>
                </c:pt>
                <c:pt idx="2951">
                  <c:v>-7.6476915913335004</c:v>
                </c:pt>
                <c:pt idx="2952">
                  <c:v>-7.6413242712631702</c:v>
                </c:pt>
                <c:pt idx="2953">
                  <c:v>-7.6349569512550897</c:v>
                </c:pt>
                <c:pt idx="2954">
                  <c:v>-7.6285896311847603</c:v>
                </c:pt>
                <c:pt idx="2955">
                  <c:v>-7.6222223111144203</c:v>
                </c:pt>
                <c:pt idx="2956">
                  <c:v>-7.6158549911063496</c:v>
                </c:pt>
                <c:pt idx="2957">
                  <c:v>-7.6094876710360104</c:v>
                </c:pt>
                <c:pt idx="2958">
                  <c:v>-7.6031203509656704</c:v>
                </c:pt>
                <c:pt idx="2959">
                  <c:v>-7.5967530309575997</c:v>
                </c:pt>
                <c:pt idx="2960">
                  <c:v>-7.5903857108872597</c:v>
                </c:pt>
                <c:pt idx="2961">
                  <c:v>-7.5840183908169303</c:v>
                </c:pt>
                <c:pt idx="2962">
                  <c:v>-7.5776510708088498</c:v>
                </c:pt>
                <c:pt idx="2963">
                  <c:v>-7.5712837507385196</c:v>
                </c:pt>
                <c:pt idx="2964">
                  <c:v>-7.5649164306681804</c:v>
                </c:pt>
                <c:pt idx="2965">
                  <c:v>-7.5585491106601097</c:v>
                </c:pt>
                <c:pt idx="2966">
                  <c:v>-7.5521817905897697</c:v>
                </c:pt>
                <c:pt idx="2967">
                  <c:v>-7.5458144705194297</c:v>
                </c:pt>
                <c:pt idx="2968">
                  <c:v>-7.5394471505113598</c:v>
                </c:pt>
                <c:pt idx="2969">
                  <c:v>-7.5330798304410198</c:v>
                </c:pt>
                <c:pt idx="2970">
                  <c:v>-7.5267125103706896</c:v>
                </c:pt>
                <c:pt idx="2971">
                  <c:v>-7.52034519036261</c:v>
                </c:pt>
                <c:pt idx="2972">
                  <c:v>-7.5139778702922797</c:v>
                </c:pt>
                <c:pt idx="2973">
                  <c:v>-7.5076105502219397</c:v>
                </c:pt>
                <c:pt idx="2974">
                  <c:v>-7.5012432302138699</c:v>
                </c:pt>
                <c:pt idx="2975">
                  <c:v>-7.4948759101435298</c:v>
                </c:pt>
                <c:pt idx="2976">
                  <c:v>-7.4885085900731898</c:v>
                </c:pt>
                <c:pt idx="2977">
                  <c:v>-7.48214127006512</c:v>
                </c:pt>
                <c:pt idx="2978">
                  <c:v>-7.47577394999478</c:v>
                </c:pt>
                <c:pt idx="2979">
                  <c:v>-7.4694066299244497</c:v>
                </c:pt>
                <c:pt idx="2980">
                  <c:v>-7.4630393099163701</c:v>
                </c:pt>
                <c:pt idx="2981">
                  <c:v>-7.4566719898460398</c:v>
                </c:pt>
                <c:pt idx="2982">
                  <c:v>-7.4503046697756998</c:v>
                </c:pt>
                <c:pt idx="2983">
                  <c:v>-7.44393734976763</c:v>
                </c:pt>
                <c:pt idx="2984">
                  <c:v>-7.43757002969729</c:v>
                </c:pt>
                <c:pt idx="2985">
                  <c:v>-7.43120270962695</c:v>
                </c:pt>
                <c:pt idx="2986">
                  <c:v>-7.4248353896188801</c:v>
                </c:pt>
                <c:pt idx="2987">
                  <c:v>-7.4184680695485401</c:v>
                </c:pt>
                <c:pt idx="2988">
                  <c:v>-7.4121007494782098</c:v>
                </c:pt>
                <c:pt idx="2989">
                  <c:v>-7.40573342947014</c:v>
                </c:pt>
                <c:pt idx="2990">
                  <c:v>-7.3993661093998</c:v>
                </c:pt>
                <c:pt idx="2991">
                  <c:v>-7.39299878932946</c:v>
                </c:pt>
                <c:pt idx="2992">
                  <c:v>-7.3866314693213901</c:v>
                </c:pt>
                <c:pt idx="2993">
                  <c:v>-7.3782595016149699</c:v>
                </c:pt>
                <c:pt idx="2994">
                  <c:v>-7.3678828862584602</c:v>
                </c:pt>
                <c:pt idx="2995">
                  <c:v>-7.3575062710034196</c:v>
                </c:pt>
                <c:pt idx="2996">
                  <c:v>-7.3471296556469099</c:v>
                </c:pt>
                <c:pt idx="2997">
                  <c:v>-7.3367530402904002</c:v>
                </c:pt>
                <c:pt idx="2998">
                  <c:v>-7.3263764250353596</c:v>
                </c:pt>
                <c:pt idx="2999">
                  <c:v>-7.3159998096788499</c:v>
                </c:pt>
                <c:pt idx="3000">
                  <c:v>-7.3056231943223402</c:v>
                </c:pt>
                <c:pt idx="3001">
                  <c:v>-7.2952465790672996</c:v>
                </c:pt>
                <c:pt idx="3002">
                  <c:v>-7.2848699637107801</c:v>
                </c:pt>
                <c:pt idx="3003">
                  <c:v>-7.2744933483542802</c:v>
                </c:pt>
                <c:pt idx="3004">
                  <c:v>-7.2641167330992404</c:v>
                </c:pt>
                <c:pt idx="3005">
                  <c:v>-7.2537401177427201</c:v>
                </c:pt>
                <c:pt idx="3006">
                  <c:v>-7.2433635023862202</c:v>
                </c:pt>
                <c:pt idx="3007">
                  <c:v>-7.2329868871311804</c:v>
                </c:pt>
                <c:pt idx="3008">
                  <c:v>-7.2226102717746699</c:v>
                </c:pt>
                <c:pt idx="3009">
                  <c:v>-7.2122336564181602</c:v>
                </c:pt>
                <c:pt idx="3010">
                  <c:v>-7.2018570411631204</c:v>
                </c:pt>
                <c:pt idx="3011">
                  <c:v>-7.1914804258066098</c:v>
                </c:pt>
                <c:pt idx="3012">
                  <c:v>-7.1811038104501002</c:v>
                </c:pt>
                <c:pt idx="3013">
                  <c:v>-7.1707271951950604</c:v>
                </c:pt>
                <c:pt idx="3014">
                  <c:v>-7.1603505798385401</c:v>
                </c:pt>
                <c:pt idx="3015">
                  <c:v>-7.1499739644820401</c:v>
                </c:pt>
                <c:pt idx="3016">
                  <c:v>-7.1395973492270004</c:v>
                </c:pt>
                <c:pt idx="3017">
                  <c:v>-7.1292207338704801</c:v>
                </c:pt>
                <c:pt idx="3018">
                  <c:v>-7.1188441185139801</c:v>
                </c:pt>
                <c:pt idx="3019">
                  <c:v>-7.1084675032589404</c:v>
                </c:pt>
                <c:pt idx="3020">
                  <c:v>-7.0980908879024298</c:v>
                </c:pt>
                <c:pt idx="3021">
                  <c:v>-7.0877142725459201</c:v>
                </c:pt>
                <c:pt idx="3022">
                  <c:v>-7.0773376572908804</c:v>
                </c:pt>
                <c:pt idx="3023">
                  <c:v>-7.06696104193436</c:v>
                </c:pt>
                <c:pt idx="3024">
                  <c:v>-7.0565844265778601</c:v>
                </c:pt>
                <c:pt idx="3025">
                  <c:v>-7.0462078113228204</c:v>
                </c:pt>
                <c:pt idx="3026">
                  <c:v>-7.0358311959663</c:v>
                </c:pt>
                <c:pt idx="3027">
                  <c:v>-7.0254545806098001</c:v>
                </c:pt>
                <c:pt idx="3028">
                  <c:v>-7.0150779653547604</c:v>
                </c:pt>
                <c:pt idx="3029">
                  <c:v>-7.0047013499982498</c:v>
                </c:pt>
                <c:pt idx="3030">
                  <c:v>-6.9943247346417401</c:v>
                </c:pt>
                <c:pt idx="3031">
                  <c:v>-6.9839481193867003</c:v>
                </c:pt>
                <c:pt idx="3032">
                  <c:v>-6.9735715040301898</c:v>
                </c:pt>
                <c:pt idx="3033">
                  <c:v>-6.9631948886736703</c:v>
                </c:pt>
                <c:pt idx="3034">
                  <c:v>-6.9528182734186403</c:v>
                </c:pt>
                <c:pt idx="3035">
                  <c:v>-6.9424416580621298</c:v>
                </c:pt>
                <c:pt idx="3036">
                  <c:v>-6.9320650427056201</c:v>
                </c:pt>
                <c:pt idx="3037">
                  <c:v>-6.9216884274505803</c:v>
                </c:pt>
                <c:pt idx="3038">
                  <c:v>-6.91131181209406</c:v>
                </c:pt>
                <c:pt idx="3039">
                  <c:v>-6.9009351967375601</c:v>
                </c:pt>
                <c:pt idx="3040">
                  <c:v>-6.8905585814825203</c:v>
                </c:pt>
                <c:pt idx="3041">
                  <c:v>-6.8841845764872396</c:v>
                </c:pt>
                <c:pt idx="3042">
                  <c:v>-6.8818131818811503</c:v>
                </c:pt>
                <c:pt idx="3043">
                  <c:v>-6.8794417872982496</c:v>
                </c:pt>
                <c:pt idx="3044">
                  <c:v>-6.8770703926921604</c:v>
                </c:pt>
                <c:pt idx="3045">
                  <c:v>-6.87469899808608</c:v>
                </c:pt>
                <c:pt idx="3046">
                  <c:v>-6.8723276035031802</c:v>
                </c:pt>
                <c:pt idx="3047">
                  <c:v>-6.86995620889709</c:v>
                </c:pt>
                <c:pt idx="3048">
                  <c:v>-6.8675848142909999</c:v>
                </c:pt>
                <c:pt idx="3049">
                  <c:v>-6.8652134197081001</c:v>
                </c:pt>
                <c:pt idx="3050">
                  <c:v>-6.8628420251020197</c:v>
                </c:pt>
                <c:pt idx="3051">
                  <c:v>-6.8604706304959304</c:v>
                </c:pt>
                <c:pt idx="3052">
                  <c:v>-6.8580992359130297</c:v>
                </c:pt>
                <c:pt idx="3053">
                  <c:v>-6.8557278413069396</c:v>
                </c:pt>
                <c:pt idx="3054">
                  <c:v>-6.8533564467008503</c:v>
                </c:pt>
                <c:pt idx="3055">
                  <c:v>-6.8509850521179496</c:v>
                </c:pt>
                <c:pt idx="3056">
                  <c:v>-6.8486136575118701</c:v>
                </c:pt>
                <c:pt idx="3057">
                  <c:v>-6.84624226290578</c:v>
                </c:pt>
                <c:pt idx="3058">
                  <c:v>-6.8438708683228802</c:v>
                </c:pt>
                <c:pt idx="3059">
                  <c:v>-6.84149947371679</c:v>
                </c:pt>
                <c:pt idx="3060">
                  <c:v>-6.8391280791106999</c:v>
                </c:pt>
                <c:pt idx="3061">
                  <c:v>-6.8367566845278098</c:v>
                </c:pt>
                <c:pt idx="3062">
                  <c:v>-6.8343852899217197</c:v>
                </c:pt>
                <c:pt idx="3063">
                  <c:v>-6.8320138953156304</c:v>
                </c:pt>
                <c:pt idx="3064">
                  <c:v>-6.8296425007327297</c:v>
                </c:pt>
                <c:pt idx="3065">
                  <c:v>-6.8272711061266396</c:v>
                </c:pt>
                <c:pt idx="3066">
                  <c:v>-6.8248997115205601</c:v>
                </c:pt>
                <c:pt idx="3067">
                  <c:v>-6.8225283169376603</c:v>
                </c:pt>
                <c:pt idx="3068">
                  <c:v>-6.8201569223315701</c:v>
                </c:pt>
                <c:pt idx="3069">
                  <c:v>-6.81778552772548</c:v>
                </c:pt>
                <c:pt idx="3070">
                  <c:v>-6.8154141331425802</c:v>
                </c:pt>
                <c:pt idx="3071">
                  <c:v>-6.8130427385364998</c:v>
                </c:pt>
                <c:pt idx="3072">
                  <c:v>-6.8106713439304096</c:v>
                </c:pt>
                <c:pt idx="3073">
                  <c:v>-6.8082999493475098</c:v>
                </c:pt>
                <c:pt idx="3074">
                  <c:v>-6.8059285547414197</c:v>
                </c:pt>
                <c:pt idx="3075">
                  <c:v>-6.8035571601353304</c:v>
                </c:pt>
                <c:pt idx="3076">
                  <c:v>-6.8011857655524404</c:v>
                </c:pt>
                <c:pt idx="3077">
                  <c:v>-6.7988143709463502</c:v>
                </c:pt>
                <c:pt idx="3078">
                  <c:v>-6.7964429763402601</c:v>
                </c:pt>
                <c:pt idx="3079">
                  <c:v>-6.7940715817573603</c:v>
                </c:pt>
                <c:pt idx="3080">
                  <c:v>-6.7917001871512701</c:v>
                </c:pt>
                <c:pt idx="3081">
                  <c:v>-6.78932879254518</c:v>
                </c:pt>
                <c:pt idx="3082">
                  <c:v>-6.7869573979622899</c:v>
                </c:pt>
                <c:pt idx="3083">
                  <c:v>-6.7845860033561998</c:v>
                </c:pt>
                <c:pt idx="3084">
                  <c:v>-6.7822146087501096</c:v>
                </c:pt>
                <c:pt idx="3085">
                  <c:v>-6.7798432141672098</c:v>
                </c:pt>
                <c:pt idx="3086">
                  <c:v>-6.7774718195611197</c:v>
                </c:pt>
                <c:pt idx="3087">
                  <c:v>-6.7751004249550402</c:v>
                </c:pt>
                <c:pt idx="3088">
                  <c:v>-6.7727290303721404</c:v>
                </c:pt>
                <c:pt idx="3089">
                  <c:v>-6.7729112079856799</c:v>
                </c:pt>
                <c:pt idx="3090">
                  <c:v>-6.77564695783669</c:v>
                </c:pt>
                <c:pt idx="3091">
                  <c:v>-6.77838270766095</c:v>
                </c:pt>
                <c:pt idx="3092">
                  <c:v>-6.7811184575119601</c:v>
                </c:pt>
                <c:pt idx="3093">
                  <c:v>-6.7838542073629702</c:v>
                </c:pt>
                <c:pt idx="3094">
                  <c:v>-6.7865899571872301</c:v>
                </c:pt>
                <c:pt idx="3095">
                  <c:v>-6.7893257070382402</c:v>
                </c:pt>
                <c:pt idx="3096">
                  <c:v>-6.7920614568892503</c:v>
                </c:pt>
                <c:pt idx="3097">
                  <c:v>-6.7947972067135103</c:v>
                </c:pt>
                <c:pt idx="3098">
                  <c:v>-6.7975329565645204</c:v>
                </c:pt>
                <c:pt idx="3099">
                  <c:v>-6.8002687064155296</c:v>
                </c:pt>
                <c:pt idx="3100">
                  <c:v>-6.8030044562397904</c:v>
                </c:pt>
                <c:pt idx="3101">
                  <c:v>-6.8057402060907997</c:v>
                </c:pt>
                <c:pt idx="3102">
                  <c:v>-6.8084759559418098</c:v>
                </c:pt>
                <c:pt idx="3103">
                  <c:v>-6.8112117057660697</c:v>
                </c:pt>
                <c:pt idx="3104">
                  <c:v>-6.8139474556170798</c:v>
                </c:pt>
                <c:pt idx="3105">
                  <c:v>-6.8166832054680899</c:v>
                </c:pt>
                <c:pt idx="3106">
                  <c:v>-6.8194189552923499</c:v>
                </c:pt>
                <c:pt idx="3107">
                  <c:v>-6.82215470514336</c:v>
                </c:pt>
                <c:pt idx="3108">
                  <c:v>-6.8248904549943701</c:v>
                </c:pt>
                <c:pt idx="3109">
                  <c:v>-6.82762620481863</c:v>
                </c:pt>
                <c:pt idx="3110">
                  <c:v>-6.8303619546696401</c:v>
                </c:pt>
                <c:pt idx="3111">
                  <c:v>-6.83309770452066</c:v>
                </c:pt>
                <c:pt idx="3112">
                  <c:v>-6.8358334543449102</c:v>
                </c:pt>
                <c:pt idx="3113">
                  <c:v>-6.8385692041959203</c:v>
                </c:pt>
                <c:pt idx="3114">
                  <c:v>-6.8413049540469402</c:v>
                </c:pt>
                <c:pt idx="3115">
                  <c:v>-6.8440407038711903</c:v>
                </c:pt>
                <c:pt idx="3116">
                  <c:v>-6.8467764537222102</c:v>
                </c:pt>
                <c:pt idx="3117">
                  <c:v>-6.8495122035732203</c:v>
                </c:pt>
                <c:pt idx="3118">
                  <c:v>-6.8522479533974696</c:v>
                </c:pt>
                <c:pt idx="3119">
                  <c:v>-6.8549837032484904</c:v>
                </c:pt>
                <c:pt idx="3120">
                  <c:v>-6.8577194530994996</c:v>
                </c:pt>
                <c:pt idx="3121">
                  <c:v>-6.8604552029237498</c:v>
                </c:pt>
                <c:pt idx="3122">
                  <c:v>-6.8631909527747696</c:v>
                </c:pt>
                <c:pt idx="3123">
                  <c:v>-6.8659267026257798</c:v>
                </c:pt>
                <c:pt idx="3124">
                  <c:v>-6.8686624524500397</c:v>
                </c:pt>
                <c:pt idx="3125">
                  <c:v>-6.8713982023010498</c:v>
                </c:pt>
                <c:pt idx="3126">
                  <c:v>-6.8741339521520599</c:v>
                </c:pt>
                <c:pt idx="3127">
                  <c:v>-6.8768697019763101</c:v>
                </c:pt>
                <c:pt idx="3128">
                  <c:v>-6.87960545182733</c:v>
                </c:pt>
                <c:pt idx="3129">
                  <c:v>-6.8823412016783401</c:v>
                </c:pt>
                <c:pt idx="3130">
                  <c:v>-6.8850769515026</c:v>
                </c:pt>
                <c:pt idx="3131">
                  <c:v>-6.8878127013536101</c:v>
                </c:pt>
                <c:pt idx="3132">
                  <c:v>-6.8905484512046202</c:v>
                </c:pt>
                <c:pt idx="3133">
                  <c:v>-6.8932842010288802</c:v>
                </c:pt>
                <c:pt idx="3134">
                  <c:v>-6.8960199508798903</c:v>
                </c:pt>
                <c:pt idx="3135">
                  <c:v>-6.8987557007309004</c:v>
                </c:pt>
                <c:pt idx="3136">
                  <c:v>-6.9014914505551603</c:v>
                </c:pt>
                <c:pt idx="3137">
                  <c:v>-6.9038671817308499</c:v>
                </c:pt>
                <c:pt idx="3138">
                  <c:v>-6.9058828942287098</c:v>
                </c:pt>
                <c:pt idx="3139">
                  <c:v>-6.9078986067068602</c:v>
                </c:pt>
                <c:pt idx="3140">
                  <c:v>-6.9099143192047201</c:v>
                </c:pt>
                <c:pt idx="3141">
                  <c:v>-6.91193003170258</c:v>
                </c:pt>
                <c:pt idx="3142">
                  <c:v>-6.9139457441807304</c:v>
                </c:pt>
                <c:pt idx="3143">
                  <c:v>-6.9159614566785903</c:v>
                </c:pt>
                <c:pt idx="3144">
                  <c:v>-6.91797716917646</c:v>
                </c:pt>
                <c:pt idx="3145">
                  <c:v>-6.9199928816546104</c:v>
                </c:pt>
                <c:pt idx="3146">
                  <c:v>-6.9220085941524703</c:v>
                </c:pt>
                <c:pt idx="3147">
                  <c:v>-6.9240243066503302</c:v>
                </c:pt>
                <c:pt idx="3148">
                  <c:v>-6.9260400191284797</c:v>
                </c:pt>
                <c:pt idx="3149">
                  <c:v>-6.9280557316263396</c:v>
                </c:pt>
                <c:pt idx="3150">
                  <c:v>-6.9300714441242004</c:v>
                </c:pt>
                <c:pt idx="3151">
                  <c:v>-6.9320871566023499</c:v>
                </c:pt>
                <c:pt idx="3152">
                  <c:v>-6.9341028691002098</c:v>
                </c:pt>
                <c:pt idx="3153">
                  <c:v>-6.9361185815980697</c:v>
                </c:pt>
                <c:pt idx="3154">
                  <c:v>-6.9381342940762201</c:v>
                </c:pt>
                <c:pt idx="3155">
                  <c:v>-6.94015000657408</c:v>
                </c:pt>
                <c:pt idx="3156">
                  <c:v>-6.9421657190719399</c:v>
                </c:pt>
                <c:pt idx="3157">
                  <c:v>-6.9441814315501</c:v>
                </c:pt>
                <c:pt idx="3158">
                  <c:v>-6.94619714404796</c:v>
                </c:pt>
                <c:pt idx="3159">
                  <c:v>-6.9482128565458199</c:v>
                </c:pt>
                <c:pt idx="3160">
                  <c:v>-6.9502285690239702</c:v>
                </c:pt>
                <c:pt idx="3161">
                  <c:v>-6.9522442815218302</c:v>
                </c:pt>
                <c:pt idx="3162">
                  <c:v>-6.9542599940196901</c:v>
                </c:pt>
                <c:pt idx="3163">
                  <c:v>-6.9562757064978404</c:v>
                </c:pt>
                <c:pt idx="3164">
                  <c:v>-6.9582914189957004</c:v>
                </c:pt>
                <c:pt idx="3165">
                  <c:v>-6.9603071314935603</c:v>
                </c:pt>
                <c:pt idx="3166">
                  <c:v>-6.9623228439717098</c:v>
                </c:pt>
                <c:pt idx="3167">
                  <c:v>-6.9643385564695697</c:v>
                </c:pt>
                <c:pt idx="3168">
                  <c:v>-6.9663542689674296</c:v>
                </c:pt>
                <c:pt idx="3169">
                  <c:v>-6.96836998144558</c:v>
                </c:pt>
                <c:pt idx="3170">
                  <c:v>-6.9703856939434399</c:v>
                </c:pt>
                <c:pt idx="3171">
                  <c:v>-6.9724014064413096</c:v>
                </c:pt>
                <c:pt idx="3172">
                  <c:v>-6.9744171189194599</c:v>
                </c:pt>
                <c:pt idx="3173">
                  <c:v>-6.9764328314173198</c:v>
                </c:pt>
                <c:pt idx="3174">
                  <c:v>-6.9784485439151798</c:v>
                </c:pt>
                <c:pt idx="3175">
                  <c:v>-6.9804642563933301</c:v>
                </c:pt>
                <c:pt idx="3176">
                  <c:v>-6.98247996889119</c:v>
                </c:pt>
                <c:pt idx="3177">
                  <c:v>-6.98449568138905</c:v>
                </c:pt>
                <c:pt idx="3178">
                  <c:v>-6.9865113938672003</c:v>
                </c:pt>
                <c:pt idx="3179">
                  <c:v>-6.9885271063650602</c:v>
                </c:pt>
                <c:pt idx="3180">
                  <c:v>-6.9905428188629202</c:v>
                </c:pt>
                <c:pt idx="3181">
                  <c:v>-6.9925585313410696</c:v>
                </c:pt>
                <c:pt idx="3182">
                  <c:v>-6.9945742438389296</c:v>
                </c:pt>
                <c:pt idx="3183">
                  <c:v>-6.9965899563368001</c:v>
                </c:pt>
                <c:pt idx="3184">
                  <c:v>-6.9960201527327204</c:v>
                </c:pt>
                <c:pt idx="3185">
                  <c:v>-6.9928648330480598</c:v>
                </c:pt>
                <c:pt idx="3186">
                  <c:v>-6.98970951336341</c:v>
                </c:pt>
                <c:pt idx="3187">
                  <c:v>-6.9865541937096101</c:v>
                </c:pt>
                <c:pt idx="3188">
                  <c:v>-6.9833988740249504</c:v>
                </c:pt>
                <c:pt idx="3189">
                  <c:v>-6.9802435543402996</c:v>
                </c:pt>
                <c:pt idx="3190">
                  <c:v>-6.9770882346864997</c:v>
                </c:pt>
                <c:pt idx="3191">
                  <c:v>-6.9739329150018401</c:v>
                </c:pt>
                <c:pt idx="3192">
                  <c:v>-6.9707775953171902</c:v>
                </c:pt>
                <c:pt idx="3193">
                  <c:v>-6.9676222756633903</c:v>
                </c:pt>
                <c:pt idx="3194">
                  <c:v>-6.9644669559787404</c:v>
                </c:pt>
                <c:pt idx="3195">
                  <c:v>-6.9613116362940799</c:v>
                </c:pt>
                <c:pt idx="3196">
                  <c:v>-6.95815631664028</c:v>
                </c:pt>
                <c:pt idx="3197">
                  <c:v>-6.9550009969556301</c:v>
                </c:pt>
                <c:pt idx="3198">
                  <c:v>-6.9518456772709696</c:v>
                </c:pt>
                <c:pt idx="3199">
                  <c:v>-6.9486903576171697</c:v>
                </c:pt>
                <c:pt idx="3200">
                  <c:v>-6.9455350379325198</c:v>
                </c:pt>
                <c:pt idx="3201">
                  <c:v>-6.9423797182478602</c:v>
                </c:pt>
                <c:pt idx="3202">
                  <c:v>-6.93922439859407</c:v>
                </c:pt>
                <c:pt idx="3203">
                  <c:v>-6.9360690789094104</c:v>
                </c:pt>
                <c:pt idx="3204">
                  <c:v>-6.9329137592247596</c:v>
                </c:pt>
                <c:pt idx="3205">
                  <c:v>-6.9297584395709597</c:v>
                </c:pt>
                <c:pt idx="3206">
                  <c:v>-6.9266031198863001</c:v>
                </c:pt>
                <c:pt idx="3207">
                  <c:v>-6.9234478002016502</c:v>
                </c:pt>
                <c:pt idx="3208">
                  <c:v>-6.9202924805478503</c:v>
                </c:pt>
                <c:pt idx="3209">
                  <c:v>-6.9171371608631897</c:v>
                </c:pt>
                <c:pt idx="3210">
                  <c:v>-6.9139818411785399</c:v>
                </c:pt>
                <c:pt idx="3211">
                  <c:v>-6.91082652152474</c:v>
                </c:pt>
                <c:pt idx="3212">
                  <c:v>-6.9076712018400803</c:v>
                </c:pt>
                <c:pt idx="3213">
                  <c:v>-6.9045158821554304</c:v>
                </c:pt>
                <c:pt idx="3214">
                  <c:v>-6.9013605625016297</c:v>
                </c:pt>
                <c:pt idx="3215">
                  <c:v>-6.8982052428169798</c:v>
                </c:pt>
                <c:pt idx="3216">
                  <c:v>-6.8950499231323201</c:v>
                </c:pt>
                <c:pt idx="3217">
                  <c:v>-6.8918946034785202</c:v>
                </c:pt>
                <c:pt idx="3218">
                  <c:v>-6.8887392837938703</c:v>
                </c:pt>
                <c:pt idx="3219">
                  <c:v>-6.8855839641092098</c:v>
                </c:pt>
                <c:pt idx="3220">
                  <c:v>-6.8824286444554099</c:v>
                </c:pt>
                <c:pt idx="3221">
                  <c:v>-6.87927332477076</c:v>
                </c:pt>
                <c:pt idx="3222">
                  <c:v>-6.8761180050861004</c:v>
                </c:pt>
                <c:pt idx="3223">
                  <c:v>-6.8729626854323103</c:v>
                </c:pt>
                <c:pt idx="3224">
                  <c:v>-6.8698073657476497</c:v>
                </c:pt>
                <c:pt idx="3225">
                  <c:v>-6.8666520460629998</c:v>
                </c:pt>
                <c:pt idx="3226">
                  <c:v>-6.8634967264091999</c:v>
                </c:pt>
                <c:pt idx="3227">
                  <c:v>-6.8603414067245403</c:v>
                </c:pt>
                <c:pt idx="3228">
                  <c:v>-6.8571860870398904</c:v>
                </c:pt>
                <c:pt idx="3229">
                  <c:v>-6.8540307673860896</c:v>
                </c:pt>
                <c:pt idx="3230">
                  <c:v>-6.85087544770143</c:v>
                </c:pt>
                <c:pt idx="3231">
                  <c:v>-6.8477201280167801</c:v>
                </c:pt>
                <c:pt idx="3232">
                  <c:v>-6.8445648083629802</c:v>
                </c:pt>
                <c:pt idx="3233">
                  <c:v>-6.8414094886783303</c:v>
                </c:pt>
                <c:pt idx="3234">
                  <c:v>-6.8382541689936698</c:v>
                </c:pt>
                <c:pt idx="3235">
                  <c:v>-6.8350988493398699</c:v>
                </c:pt>
                <c:pt idx="3236">
                  <c:v>-6.83194352965522</c:v>
                </c:pt>
                <c:pt idx="3237">
                  <c:v>-6.8287882099705604</c:v>
                </c:pt>
                <c:pt idx="3238">
                  <c:v>-6.8256328903167596</c:v>
                </c:pt>
                <c:pt idx="3239">
                  <c:v>-6.8224775706321097</c:v>
                </c:pt>
                <c:pt idx="3240">
                  <c:v>-6.81932225094745</c:v>
                </c:pt>
                <c:pt idx="3241">
                  <c:v>-6.8161669312936501</c:v>
                </c:pt>
                <c:pt idx="3242">
                  <c:v>-6.8130116116090003</c:v>
                </c:pt>
                <c:pt idx="3243">
                  <c:v>-6.8098562919243397</c:v>
                </c:pt>
                <c:pt idx="3244">
                  <c:v>-6.8067009722705398</c:v>
                </c:pt>
                <c:pt idx="3245">
                  <c:v>-6.8035456525858899</c:v>
                </c:pt>
                <c:pt idx="3246">
                  <c:v>-6.8003903329012401</c:v>
                </c:pt>
                <c:pt idx="3247">
                  <c:v>-6.7972350132474402</c:v>
                </c:pt>
                <c:pt idx="3248">
                  <c:v>-6.7940796935627796</c:v>
                </c:pt>
                <c:pt idx="3249">
                  <c:v>-6.7909243738781297</c:v>
                </c:pt>
                <c:pt idx="3250">
                  <c:v>-6.7877690542243299</c:v>
                </c:pt>
                <c:pt idx="3251">
                  <c:v>-6.7846137345396702</c:v>
                </c:pt>
                <c:pt idx="3252">
                  <c:v>-6.7814584148550203</c:v>
                </c:pt>
                <c:pt idx="3253">
                  <c:v>-6.7783030952012204</c:v>
                </c:pt>
                <c:pt idx="3254">
                  <c:v>-6.7751477755165599</c:v>
                </c:pt>
                <c:pt idx="3255">
                  <c:v>-6.77199245583191</c:v>
                </c:pt>
                <c:pt idx="3256">
                  <c:v>-6.7688371361781101</c:v>
                </c:pt>
                <c:pt idx="3257">
                  <c:v>-6.7656818164934602</c:v>
                </c:pt>
                <c:pt idx="3258">
                  <c:v>-6.7625264968087997</c:v>
                </c:pt>
                <c:pt idx="3259">
                  <c:v>-6.7593711771549998</c:v>
                </c:pt>
                <c:pt idx="3260">
                  <c:v>-6.7562158574703499</c:v>
                </c:pt>
                <c:pt idx="3261">
                  <c:v>-6.7530605377856903</c:v>
                </c:pt>
                <c:pt idx="3262">
                  <c:v>-6.7499052181318904</c:v>
                </c:pt>
                <c:pt idx="3263">
                  <c:v>-6.7467498984472396</c:v>
                </c:pt>
                <c:pt idx="3264">
                  <c:v>-6.7435945787625799</c:v>
                </c:pt>
                <c:pt idx="3265">
                  <c:v>-6.7404392591087801</c:v>
                </c:pt>
                <c:pt idx="3266">
                  <c:v>-6.7372839394241302</c:v>
                </c:pt>
                <c:pt idx="3267">
                  <c:v>-6.7341286197394696</c:v>
                </c:pt>
                <c:pt idx="3268">
                  <c:v>-6.7309733000856804</c:v>
                </c:pt>
                <c:pt idx="3269">
                  <c:v>-6.7278179804010199</c:v>
                </c:pt>
                <c:pt idx="3270">
                  <c:v>-6.72466266071637</c:v>
                </c:pt>
                <c:pt idx="3271">
                  <c:v>-6.7215073410625701</c:v>
                </c:pt>
                <c:pt idx="3272">
                  <c:v>-6.7183520213779104</c:v>
                </c:pt>
                <c:pt idx="3273">
                  <c:v>-6.7151967016932597</c:v>
                </c:pt>
                <c:pt idx="3274">
                  <c:v>-6.7120413820394598</c:v>
                </c:pt>
                <c:pt idx="3275">
                  <c:v>-6.7088860623548001</c:v>
                </c:pt>
                <c:pt idx="3276">
                  <c:v>-6.7057307426701502</c:v>
                </c:pt>
                <c:pt idx="3277">
                  <c:v>-6.7025754230163503</c:v>
                </c:pt>
                <c:pt idx="3278">
                  <c:v>-6.6994201033316996</c:v>
                </c:pt>
                <c:pt idx="3279">
                  <c:v>-6.6962647836470399</c:v>
                </c:pt>
                <c:pt idx="3280">
                  <c:v>-6.69310946399324</c:v>
                </c:pt>
                <c:pt idx="3281">
                  <c:v>-6.6899541443085901</c:v>
                </c:pt>
                <c:pt idx="3282">
                  <c:v>-6.6867988246239296</c:v>
                </c:pt>
                <c:pt idx="3283">
                  <c:v>-6.6836435049701297</c:v>
                </c:pt>
                <c:pt idx="3284">
                  <c:v>-6.6804881852854798</c:v>
                </c:pt>
                <c:pt idx="3285">
                  <c:v>-6.6773328656008202</c:v>
                </c:pt>
                <c:pt idx="3286">
                  <c:v>-6.6741775459470203</c:v>
                </c:pt>
                <c:pt idx="3287">
                  <c:v>-6.6710222262623704</c:v>
                </c:pt>
                <c:pt idx="3288">
                  <c:v>-6.6678669065777099</c:v>
                </c:pt>
                <c:pt idx="3289">
                  <c:v>-6.6647115869239197</c:v>
                </c:pt>
                <c:pt idx="3290">
                  <c:v>-6.6615562672392601</c:v>
                </c:pt>
                <c:pt idx="3291">
                  <c:v>-6.6584009475546102</c:v>
                </c:pt>
                <c:pt idx="3292">
                  <c:v>-6.6552456279008103</c:v>
                </c:pt>
                <c:pt idx="3293">
                  <c:v>-6.6520903082161498</c:v>
                </c:pt>
                <c:pt idx="3294">
                  <c:v>-6.6489349885314999</c:v>
                </c:pt>
                <c:pt idx="3295">
                  <c:v>-6.6457796688777</c:v>
                </c:pt>
                <c:pt idx="3296">
                  <c:v>-6.6426243491930403</c:v>
                </c:pt>
                <c:pt idx="3297">
                  <c:v>-6.6394690295083896</c:v>
                </c:pt>
                <c:pt idx="3298">
                  <c:v>-6.6363137098545897</c:v>
                </c:pt>
                <c:pt idx="3299">
                  <c:v>-6.6331583901699398</c:v>
                </c:pt>
                <c:pt idx="3300">
                  <c:v>-6.6300030704852801</c:v>
                </c:pt>
                <c:pt idx="3301">
                  <c:v>-6.6268477508314803</c:v>
                </c:pt>
                <c:pt idx="3302">
                  <c:v>-6.6236924311468304</c:v>
                </c:pt>
                <c:pt idx="3303">
                  <c:v>-6.6205371114621698</c:v>
                </c:pt>
                <c:pt idx="3304">
                  <c:v>-6.6173817918083699</c:v>
                </c:pt>
                <c:pt idx="3305">
                  <c:v>-6.6142264721237201</c:v>
                </c:pt>
                <c:pt idx="3306">
                  <c:v>-6.6110711524390604</c:v>
                </c:pt>
                <c:pt idx="3307">
                  <c:v>-6.6079158327852596</c:v>
                </c:pt>
                <c:pt idx="3308">
                  <c:v>-6.6047605131006097</c:v>
                </c:pt>
                <c:pt idx="3309">
                  <c:v>-6.6016051934159501</c:v>
                </c:pt>
                <c:pt idx="3310">
                  <c:v>-6.59844987376216</c:v>
                </c:pt>
                <c:pt idx="3311">
                  <c:v>-6.5952945540775003</c:v>
                </c:pt>
                <c:pt idx="3312">
                  <c:v>-6.5921392343928504</c:v>
                </c:pt>
                <c:pt idx="3313">
                  <c:v>-6.5889839147390497</c:v>
                </c:pt>
                <c:pt idx="3314">
                  <c:v>-6.58582859505439</c:v>
                </c:pt>
                <c:pt idx="3315">
                  <c:v>-6.5826732753697401</c:v>
                </c:pt>
                <c:pt idx="3316">
                  <c:v>-6.5795179557159402</c:v>
                </c:pt>
                <c:pt idx="3317">
                  <c:v>-6.5763626360312797</c:v>
                </c:pt>
                <c:pt idx="3318">
                  <c:v>-6.5732073163466298</c:v>
                </c:pt>
                <c:pt idx="3319">
                  <c:v>-6.5700519966928299</c:v>
                </c:pt>
                <c:pt idx="3320">
                  <c:v>-6.56689667700818</c:v>
                </c:pt>
                <c:pt idx="3321">
                  <c:v>-6.5637413573235204</c:v>
                </c:pt>
                <c:pt idx="3322">
                  <c:v>-6.5605860376697196</c:v>
                </c:pt>
                <c:pt idx="3323">
                  <c:v>-6.5574307179850697</c:v>
                </c:pt>
                <c:pt idx="3324">
                  <c:v>-6.5542753983004101</c:v>
                </c:pt>
                <c:pt idx="3325">
                  <c:v>-6.5511200786466102</c:v>
                </c:pt>
                <c:pt idx="3326">
                  <c:v>-6.5479647589619603</c:v>
                </c:pt>
                <c:pt idx="3327">
                  <c:v>-6.5448094392772997</c:v>
                </c:pt>
                <c:pt idx="3328">
                  <c:v>-6.5416541196234999</c:v>
                </c:pt>
                <c:pt idx="3329">
                  <c:v>-6.53849879993885</c:v>
                </c:pt>
                <c:pt idx="3330">
                  <c:v>-6.5353434802542001</c:v>
                </c:pt>
                <c:pt idx="3331">
                  <c:v>-6.5321881606004002</c:v>
                </c:pt>
                <c:pt idx="3332">
                  <c:v>-6.5290328409157397</c:v>
                </c:pt>
                <c:pt idx="3333">
                  <c:v>-6.5258775212310898</c:v>
                </c:pt>
                <c:pt idx="3334">
                  <c:v>-6.5227222015772899</c:v>
                </c:pt>
                <c:pt idx="3335">
                  <c:v>-6.5195668818926302</c:v>
                </c:pt>
                <c:pt idx="3336">
                  <c:v>-6.5164115622079803</c:v>
                </c:pt>
                <c:pt idx="3337">
                  <c:v>-6.5132562425541796</c:v>
                </c:pt>
                <c:pt idx="3338">
                  <c:v>-6.5101009228695199</c:v>
                </c:pt>
                <c:pt idx="3339">
                  <c:v>-6.50694560318487</c:v>
                </c:pt>
                <c:pt idx="3340">
                  <c:v>-6.5037902835310701</c:v>
                </c:pt>
                <c:pt idx="3341">
                  <c:v>-6.5006349638464096</c:v>
                </c:pt>
                <c:pt idx="3342">
                  <c:v>-6.4974796441617597</c:v>
                </c:pt>
                <c:pt idx="3343">
                  <c:v>-6.4943243245079598</c:v>
                </c:pt>
                <c:pt idx="3344">
                  <c:v>-6.4911690048233099</c:v>
                </c:pt>
                <c:pt idx="3345">
                  <c:v>-6.4880136851386503</c:v>
                </c:pt>
                <c:pt idx="3346">
                  <c:v>-6.4848583654848504</c:v>
                </c:pt>
                <c:pt idx="3347">
                  <c:v>-6.4817030458001996</c:v>
                </c:pt>
                <c:pt idx="3348">
                  <c:v>-6.47854772611554</c:v>
                </c:pt>
                <c:pt idx="3349">
                  <c:v>-6.4753924064617401</c:v>
                </c:pt>
                <c:pt idx="3350">
                  <c:v>-6.4722370867770902</c:v>
                </c:pt>
                <c:pt idx="3351">
                  <c:v>-6.4690817670924297</c:v>
                </c:pt>
                <c:pt idx="3352">
                  <c:v>-6.4659264474386404</c:v>
                </c:pt>
                <c:pt idx="3353">
                  <c:v>-6.4627711277539799</c:v>
                </c:pt>
                <c:pt idx="3354">
                  <c:v>-6.45961580806933</c:v>
                </c:pt>
                <c:pt idx="3355">
                  <c:v>-6.4564604884155301</c:v>
                </c:pt>
                <c:pt idx="3356">
                  <c:v>-6.4533051687308696</c:v>
                </c:pt>
                <c:pt idx="3357">
                  <c:v>-6.4501498490462197</c:v>
                </c:pt>
                <c:pt idx="3358">
                  <c:v>-6.4469945293924198</c:v>
                </c:pt>
                <c:pt idx="3359">
                  <c:v>-6.4438392097077601</c:v>
                </c:pt>
                <c:pt idx="3360">
                  <c:v>-6.4406838900231103</c:v>
                </c:pt>
                <c:pt idx="3361">
                  <c:v>-6.4375285703693104</c:v>
                </c:pt>
                <c:pt idx="3362">
                  <c:v>-6.4343732506846498</c:v>
                </c:pt>
                <c:pt idx="3363">
                  <c:v>-6.4312179309999999</c:v>
                </c:pt>
                <c:pt idx="3364">
                  <c:v>-6.4280626113462001</c:v>
                </c:pt>
                <c:pt idx="3365">
                  <c:v>-6.4249072916615502</c:v>
                </c:pt>
                <c:pt idx="3366">
                  <c:v>-6.4217519719768896</c:v>
                </c:pt>
                <c:pt idx="3367">
                  <c:v>-6.4185966523230897</c:v>
                </c:pt>
                <c:pt idx="3368">
                  <c:v>-6.4154413326384399</c:v>
                </c:pt>
                <c:pt idx="3369">
                  <c:v>-6.4122860129537802</c:v>
                </c:pt>
                <c:pt idx="3370">
                  <c:v>-6.4091306932999803</c:v>
                </c:pt>
                <c:pt idx="3371">
                  <c:v>-6.4059753736153304</c:v>
                </c:pt>
                <c:pt idx="3372">
                  <c:v>-6.4028200539306699</c:v>
                </c:pt>
                <c:pt idx="3373">
                  <c:v>-6.39966473427687</c:v>
                </c:pt>
                <c:pt idx="3374">
                  <c:v>-6.3965094145922201</c:v>
                </c:pt>
                <c:pt idx="3375">
                  <c:v>-6.3933540949075702</c:v>
                </c:pt>
                <c:pt idx="3376">
                  <c:v>-6.3901987752537703</c:v>
                </c:pt>
                <c:pt idx="3377">
                  <c:v>-6.3870434555691098</c:v>
                </c:pt>
                <c:pt idx="3378">
                  <c:v>-6.3838881358844599</c:v>
                </c:pt>
                <c:pt idx="3379">
                  <c:v>-6.38073281623066</c:v>
                </c:pt>
                <c:pt idx="3380">
                  <c:v>-6.3775774965460004</c:v>
                </c:pt>
                <c:pt idx="3381">
                  <c:v>-6.3744221768613496</c:v>
                </c:pt>
                <c:pt idx="3382">
                  <c:v>-6.3712668572075497</c:v>
                </c:pt>
                <c:pt idx="3383">
                  <c:v>-6.3681115375228901</c:v>
                </c:pt>
                <c:pt idx="3384">
                  <c:v>-6.3649562178382402</c:v>
                </c:pt>
                <c:pt idx="3385">
                  <c:v>-6.3618008981844403</c:v>
                </c:pt>
                <c:pt idx="3386">
                  <c:v>-6.3586455784997904</c:v>
                </c:pt>
                <c:pt idx="3387">
                  <c:v>-6.3554902588151299</c:v>
                </c:pt>
                <c:pt idx="3388">
                  <c:v>-6.35233493916133</c:v>
                </c:pt>
                <c:pt idx="3389">
                  <c:v>-6.3491796194766801</c:v>
                </c:pt>
                <c:pt idx="3390">
                  <c:v>-6.3460242997920204</c:v>
                </c:pt>
                <c:pt idx="3391">
                  <c:v>-6.3428689801382196</c:v>
                </c:pt>
                <c:pt idx="3392">
                  <c:v>-6.3397136604535698</c:v>
                </c:pt>
                <c:pt idx="3393">
                  <c:v>-6.3365583407689101</c:v>
                </c:pt>
                <c:pt idx="3394">
                  <c:v>-6.33340302111512</c:v>
                </c:pt>
                <c:pt idx="3395">
                  <c:v>-6.3302477014304603</c:v>
                </c:pt>
                <c:pt idx="3396">
                  <c:v>-6.3270923817458096</c:v>
                </c:pt>
                <c:pt idx="3397">
                  <c:v>-6.3239370620920097</c:v>
                </c:pt>
                <c:pt idx="3398">
                  <c:v>-6.32078174240735</c:v>
                </c:pt>
                <c:pt idx="3399">
                  <c:v>-6.3176264227227001</c:v>
                </c:pt>
                <c:pt idx="3400">
                  <c:v>-6.3144711030689002</c:v>
                </c:pt>
                <c:pt idx="3401">
                  <c:v>-6.3113157833842397</c:v>
                </c:pt>
                <c:pt idx="3402">
                  <c:v>-6.3081604636995898</c:v>
                </c:pt>
                <c:pt idx="3403">
                  <c:v>-6.3050051440457899</c:v>
                </c:pt>
                <c:pt idx="3404">
                  <c:v>-6.3018498243611303</c:v>
                </c:pt>
                <c:pt idx="3405">
                  <c:v>-6.2986945046764804</c:v>
                </c:pt>
                <c:pt idx="3406">
                  <c:v>-6.2955391850226796</c:v>
                </c:pt>
                <c:pt idx="3407">
                  <c:v>-6.2923838653380297</c:v>
                </c:pt>
                <c:pt idx="3408">
                  <c:v>-6.2892285456533701</c:v>
                </c:pt>
                <c:pt idx="3409">
                  <c:v>-6.2860732259995702</c:v>
                </c:pt>
                <c:pt idx="3410">
                  <c:v>-6.2829179063149203</c:v>
                </c:pt>
                <c:pt idx="3411">
                  <c:v>-6.2797625866302598</c:v>
                </c:pt>
                <c:pt idx="3412">
                  <c:v>-6.2766072669764599</c:v>
                </c:pt>
                <c:pt idx="3413">
                  <c:v>-6.27345194729181</c:v>
                </c:pt>
                <c:pt idx="3414">
                  <c:v>-6.2702966276071503</c:v>
                </c:pt>
                <c:pt idx="3415">
                  <c:v>-6.2671413079533496</c:v>
                </c:pt>
                <c:pt idx="3416">
                  <c:v>-6.2639859882686997</c:v>
                </c:pt>
                <c:pt idx="3417">
                  <c:v>-6.26083066858404</c:v>
                </c:pt>
                <c:pt idx="3418">
                  <c:v>-6.2576753489302499</c:v>
                </c:pt>
                <c:pt idx="3419">
                  <c:v>-6.2545200292455903</c:v>
                </c:pt>
                <c:pt idx="3420">
                  <c:v>-6.2513647095609404</c:v>
                </c:pt>
                <c:pt idx="3421">
                  <c:v>-6.2482093899071396</c:v>
                </c:pt>
                <c:pt idx="3422">
                  <c:v>-6.2450540702224799</c:v>
                </c:pt>
                <c:pt idx="3423">
                  <c:v>-6.2418987505378301</c:v>
                </c:pt>
                <c:pt idx="3424">
                  <c:v>-6.2463510031640004</c:v>
                </c:pt>
                <c:pt idx="3425">
                  <c:v>-6.2584108280924404</c:v>
                </c:pt>
                <c:pt idx="3426">
                  <c:v>-6.2704706530208698</c:v>
                </c:pt>
                <c:pt idx="3427">
                  <c:v>-6.2825304778313704</c:v>
                </c:pt>
                <c:pt idx="3428">
                  <c:v>-6.2945903027597998</c:v>
                </c:pt>
                <c:pt idx="3429">
                  <c:v>-6.3066501276882398</c:v>
                </c:pt>
                <c:pt idx="3430">
                  <c:v>-6.3187099524987396</c:v>
                </c:pt>
                <c:pt idx="3431">
                  <c:v>-6.3307697774271698</c:v>
                </c:pt>
                <c:pt idx="3432">
                  <c:v>-6.3428296023556099</c:v>
                </c:pt>
                <c:pt idx="3433">
                  <c:v>-6.3548894271661096</c:v>
                </c:pt>
                <c:pt idx="3434">
                  <c:v>-6.3669492520945399</c:v>
                </c:pt>
                <c:pt idx="3435">
                  <c:v>-6.3790090770229702</c:v>
                </c:pt>
                <c:pt idx="3436">
                  <c:v>-6.3910689018334796</c:v>
                </c:pt>
                <c:pt idx="3437">
                  <c:v>-6.4031287267619099</c:v>
                </c:pt>
                <c:pt idx="3438">
                  <c:v>-6.4151885516903402</c:v>
                </c:pt>
                <c:pt idx="3439">
                  <c:v>-6.4272483765008399</c:v>
                </c:pt>
                <c:pt idx="3440">
                  <c:v>-6.43930820142928</c:v>
                </c:pt>
                <c:pt idx="3441">
                  <c:v>-6.4513680263577102</c:v>
                </c:pt>
                <c:pt idx="3442">
                  <c:v>-6.4634278511682099</c:v>
                </c:pt>
                <c:pt idx="3443">
                  <c:v>-6.47548767609665</c:v>
                </c:pt>
                <c:pt idx="3444">
                  <c:v>-6.4875475010250803</c:v>
                </c:pt>
                <c:pt idx="3445">
                  <c:v>-6.49960732583558</c:v>
                </c:pt>
                <c:pt idx="3446">
                  <c:v>-6.5116671507640103</c:v>
                </c:pt>
                <c:pt idx="3447">
                  <c:v>-6.5237269756924503</c:v>
                </c:pt>
                <c:pt idx="3448">
                  <c:v>-6.53578680050295</c:v>
                </c:pt>
                <c:pt idx="3449">
                  <c:v>-6.5478466254313803</c:v>
                </c:pt>
                <c:pt idx="3450">
                  <c:v>-6.5599064503598097</c:v>
                </c:pt>
                <c:pt idx="3451">
                  <c:v>-6.5719662751703201</c:v>
                </c:pt>
                <c:pt idx="3452">
                  <c:v>-6.5840261000987503</c:v>
                </c:pt>
                <c:pt idx="3453">
                  <c:v>-6.5960859250271797</c:v>
                </c:pt>
                <c:pt idx="3454">
                  <c:v>-6.6081457498376803</c:v>
                </c:pt>
                <c:pt idx="3455">
                  <c:v>-6.6202055747661204</c:v>
                </c:pt>
                <c:pt idx="3456">
                  <c:v>-6.6322653996945498</c:v>
                </c:pt>
                <c:pt idx="3457">
                  <c:v>-6.6443252245050504</c:v>
                </c:pt>
                <c:pt idx="3458">
                  <c:v>-6.6563850494334798</c:v>
                </c:pt>
                <c:pt idx="3459">
                  <c:v>-6.6684448743619198</c:v>
                </c:pt>
                <c:pt idx="3460">
                  <c:v>-6.6805046991724204</c:v>
                </c:pt>
                <c:pt idx="3461">
                  <c:v>-6.6925645241008498</c:v>
                </c:pt>
                <c:pt idx="3462">
                  <c:v>-6.7046243490292898</c:v>
                </c:pt>
                <c:pt idx="3463">
                  <c:v>-6.7166841738397904</c:v>
                </c:pt>
                <c:pt idx="3464">
                  <c:v>-6.7287439987682198</c:v>
                </c:pt>
                <c:pt idx="3465">
                  <c:v>-6.7408038236966501</c:v>
                </c:pt>
                <c:pt idx="3466">
                  <c:v>-6.7528636485071596</c:v>
                </c:pt>
                <c:pt idx="3467">
                  <c:v>-6.7649234734355899</c:v>
                </c:pt>
                <c:pt idx="3468">
                  <c:v>-6.7769832983640201</c:v>
                </c:pt>
                <c:pt idx="3469">
                  <c:v>-6.7890431231745199</c:v>
                </c:pt>
                <c:pt idx="3470">
                  <c:v>-6.8011029481029599</c:v>
                </c:pt>
                <c:pt idx="3471">
                  <c:v>-6.8131627730313902</c:v>
                </c:pt>
                <c:pt idx="3472">
                  <c:v>-6.8170873219010497</c:v>
                </c:pt>
                <c:pt idx="3473">
                  <c:v>-6.8128765948909802</c:v>
                </c:pt>
                <c:pt idx="3474">
                  <c:v>-6.8086658678809204</c:v>
                </c:pt>
                <c:pt idx="3475">
                  <c:v>-6.8044551409120198</c:v>
                </c:pt>
                <c:pt idx="3476">
                  <c:v>-6.8002444139019502</c:v>
                </c:pt>
                <c:pt idx="3477">
                  <c:v>-6.7960336868918896</c:v>
                </c:pt>
                <c:pt idx="3478">
                  <c:v>-6.7918229599229898</c:v>
                </c:pt>
                <c:pt idx="3479">
                  <c:v>-6.7876122329129203</c:v>
                </c:pt>
                <c:pt idx="3480">
                  <c:v>-6.7834015059028596</c:v>
                </c:pt>
                <c:pt idx="3481">
                  <c:v>-6.7791907789339598</c:v>
                </c:pt>
                <c:pt idx="3482">
                  <c:v>-6.7749800519238903</c:v>
                </c:pt>
                <c:pt idx="3483">
                  <c:v>-6.7707693249138297</c:v>
                </c:pt>
                <c:pt idx="3484">
                  <c:v>-6.7665585979449299</c:v>
                </c:pt>
                <c:pt idx="3485">
                  <c:v>-6.7623478709348603</c:v>
                </c:pt>
                <c:pt idx="3486">
                  <c:v>-6.7581371439247997</c:v>
                </c:pt>
                <c:pt idx="3487">
                  <c:v>-6.7539264169558999</c:v>
                </c:pt>
                <c:pt idx="3488">
                  <c:v>-6.7497156899458304</c:v>
                </c:pt>
                <c:pt idx="3489">
                  <c:v>-6.7455049629357697</c:v>
                </c:pt>
                <c:pt idx="3490">
                  <c:v>-6.7412942359668699</c:v>
                </c:pt>
                <c:pt idx="3491">
                  <c:v>-6.7370835089568004</c:v>
                </c:pt>
                <c:pt idx="3492">
                  <c:v>-6.73287278194673</c:v>
                </c:pt>
                <c:pt idx="3493">
                  <c:v>-6.72866205497784</c:v>
                </c:pt>
                <c:pt idx="3494">
                  <c:v>-6.7244513279677696</c:v>
                </c:pt>
                <c:pt idx="3495">
                  <c:v>-6.7202406009577</c:v>
                </c:pt>
                <c:pt idx="3496">
                  <c:v>-6.71602987398881</c:v>
                </c:pt>
                <c:pt idx="3497">
                  <c:v>-6.7118191469787396</c:v>
                </c:pt>
                <c:pt idx="3498">
                  <c:v>-6.7076084199686701</c:v>
                </c:pt>
                <c:pt idx="3499">
                  <c:v>-6.7033976929997801</c:v>
                </c:pt>
                <c:pt idx="3500">
                  <c:v>-6.6991869659897096</c:v>
                </c:pt>
                <c:pt idx="3501">
                  <c:v>-6.6949762389796401</c:v>
                </c:pt>
                <c:pt idx="3502">
                  <c:v>-6.6907655120107501</c:v>
                </c:pt>
                <c:pt idx="3503">
                  <c:v>-6.6865547850006797</c:v>
                </c:pt>
                <c:pt idx="3504">
                  <c:v>-6.6823440579906102</c:v>
                </c:pt>
                <c:pt idx="3505">
                  <c:v>-6.6781333310217201</c:v>
                </c:pt>
                <c:pt idx="3506">
                  <c:v>-6.6739226040116497</c:v>
                </c:pt>
                <c:pt idx="3507">
                  <c:v>-6.6697118770015802</c:v>
                </c:pt>
                <c:pt idx="3508">
                  <c:v>-6.6655011500326902</c:v>
                </c:pt>
                <c:pt idx="3509">
                  <c:v>-6.6612904230226198</c:v>
                </c:pt>
                <c:pt idx="3510">
                  <c:v>-6.6570796960125502</c:v>
                </c:pt>
                <c:pt idx="3511">
                  <c:v>-6.6528689690436602</c:v>
                </c:pt>
                <c:pt idx="3512">
                  <c:v>-6.6486582420335898</c:v>
                </c:pt>
                <c:pt idx="3513">
                  <c:v>-6.6444475150235203</c:v>
                </c:pt>
                <c:pt idx="3514">
                  <c:v>-6.6402367880546302</c:v>
                </c:pt>
                <c:pt idx="3515">
                  <c:v>-6.6360260610445598</c:v>
                </c:pt>
                <c:pt idx="3516">
                  <c:v>-6.6318153340344903</c:v>
                </c:pt>
                <c:pt idx="3517">
                  <c:v>-6.6276046070656003</c:v>
                </c:pt>
                <c:pt idx="3518">
                  <c:v>-6.6233938800555299</c:v>
                </c:pt>
                <c:pt idx="3519">
                  <c:v>-6.6191831530454603</c:v>
                </c:pt>
                <c:pt idx="3520">
                  <c:v>-6.61403076459065</c:v>
                </c:pt>
                <c:pt idx="3521">
                  <c:v>-6.6079367146021797</c:v>
                </c:pt>
                <c:pt idx="3522">
                  <c:v>-6.6018426646136996</c:v>
                </c:pt>
                <c:pt idx="3523">
                  <c:v>-6.5957486146848199</c:v>
                </c:pt>
                <c:pt idx="3524">
                  <c:v>-6.5896545646963398</c:v>
                </c:pt>
                <c:pt idx="3525">
                  <c:v>-6.5835605147078597</c:v>
                </c:pt>
                <c:pt idx="3526">
                  <c:v>-6.57746646477898</c:v>
                </c:pt>
                <c:pt idx="3527">
                  <c:v>-6.5713724147904999</c:v>
                </c:pt>
                <c:pt idx="3528">
                  <c:v>-6.5652783648020199</c:v>
                </c:pt>
                <c:pt idx="3529">
                  <c:v>-6.5591843148731401</c:v>
                </c:pt>
                <c:pt idx="3530">
                  <c:v>-6.5530902648846601</c:v>
                </c:pt>
                <c:pt idx="3531">
                  <c:v>-6.54699621489618</c:v>
                </c:pt>
                <c:pt idx="3532">
                  <c:v>-6.5409021649673003</c:v>
                </c:pt>
                <c:pt idx="3533">
                  <c:v>-6.5348081149788202</c:v>
                </c:pt>
                <c:pt idx="3534">
                  <c:v>-6.5287140649903401</c:v>
                </c:pt>
                <c:pt idx="3535">
                  <c:v>-6.5226200150614604</c:v>
                </c:pt>
                <c:pt idx="3536">
                  <c:v>-6.5165259650729803</c:v>
                </c:pt>
                <c:pt idx="3537">
                  <c:v>-6.51043191508451</c:v>
                </c:pt>
                <c:pt idx="3538">
                  <c:v>-6.5043378651556196</c:v>
                </c:pt>
                <c:pt idx="3539">
                  <c:v>-6.4982438151671396</c:v>
                </c:pt>
                <c:pt idx="3540">
                  <c:v>-6.4921497651786702</c:v>
                </c:pt>
                <c:pt idx="3541">
                  <c:v>-6.4860557152497798</c:v>
                </c:pt>
                <c:pt idx="3542">
                  <c:v>-6.4799616652612997</c:v>
                </c:pt>
                <c:pt idx="3543">
                  <c:v>-6.4738676152728303</c:v>
                </c:pt>
                <c:pt idx="3544">
                  <c:v>-6.4677735653439399</c:v>
                </c:pt>
                <c:pt idx="3545">
                  <c:v>-6.4616795153554696</c:v>
                </c:pt>
                <c:pt idx="3546">
                  <c:v>-6.4555854653669904</c:v>
                </c:pt>
                <c:pt idx="3547">
                  <c:v>-6.4494914154381</c:v>
                </c:pt>
                <c:pt idx="3548">
                  <c:v>-6.4433973654496297</c:v>
                </c:pt>
                <c:pt idx="3549">
                  <c:v>-6.4373033154611496</c:v>
                </c:pt>
                <c:pt idx="3550">
                  <c:v>-6.4312092655322699</c:v>
                </c:pt>
                <c:pt idx="3551">
                  <c:v>-6.4251152155437898</c:v>
                </c:pt>
                <c:pt idx="3552">
                  <c:v>-6.4190211655553098</c:v>
                </c:pt>
                <c:pt idx="3553">
                  <c:v>-6.41292711562643</c:v>
                </c:pt>
                <c:pt idx="3554">
                  <c:v>-6.40683306563795</c:v>
                </c:pt>
                <c:pt idx="3555">
                  <c:v>-6.4007390156494699</c:v>
                </c:pt>
                <c:pt idx="3556">
                  <c:v>-6.3946449657205902</c:v>
                </c:pt>
                <c:pt idx="3557">
                  <c:v>-6.3885509157321101</c:v>
                </c:pt>
                <c:pt idx="3558">
                  <c:v>-6.38245686574363</c:v>
                </c:pt>
                <c:pt idx="3559">
                  <c:v>-6.3763628158147503</c:v>
                </c:pt>
                <c:pt idx="3560">
                  <c:v>-6.3702687658262702</c:v>
                </c:pt>
                <c:pt idx="3561">
                  <c:v>-6.3641747158377902</c:v>
                </c:pt>
                <c:pt idx="3562">
                  <c:v>-6.3580806659089104</c:v>
                </c:pt>
                <c:pt idx="3563">
                  <c:v>-6.3519866159204303</c:v>
                </c:pt>
                <c:pt idx="3564">
                  <c:v>-6.34589256593196</c:v>
                </c:pt>
                <c:pt idx="3565">
                  <c:v>-6.3397985160030697</c:v>
                </c:pt>
                <c:pt idx="3566">
                  <c:v>-6.3337044660145896</c:v>
                </c:pt>
                <c:pt idx="3567">
                  <c:v>-6.3276104160261202</c:v>
                </c:pt>
                <c:pt idx="3568">
                  <c:v>-6.3215163660972298</c:v>
                </c:pt>
                <c:pt idx="3569">
                  <c:v>-6.3154223161087497</c:v>
                </c:pt>
                <c:pt idx="3570">
                  <c:v>-6.3093282661202803</c:v>
                </c:pt>
                <c:pt idx="3571">
                  <c:v>-6.3032342161913899</c:v>
                </c:pt>
                <c:pt idx="3572">
                  <c:v>-6.2971401662029196</c:v>
                </c:pt>
                <c:pt idx="3573">
                  <c:v>-6.2910461162144404</c:v>
                </c:pt>
                <c:pt idx="3574">
                  <c:v>-6.28495206628555</c:v>
                </c:pt>
                <c:pt idx="3575">
                  <c:v>-6.2788580162970797</c:v>
                </c:pt>
                <c:pt idx="3576">
                  <c:v>-6.2727639663085997</c:v>
                </c:pt>
                <c:pt idx="3577">
                  <c:v>-6.2666699163797199</c:v>
                </c:pt>
                <c:pt idx="3578">
                  <c:v>-6.2605758663912399</c:v>
                </c:pt>
                <c:pt idx="3579">
                  <c:v>-6.2544818164027598</c:v>
                </c:pt>
                <c:pt idx="3580">
                  <c:v>-6.2483877664738801</c:v>
                </c:pt>
                <c:pt idx="3581">
                  <c:v>-6.2422937164854</c:v>
                </c:pt>
                <c:pt idx="3582">
                  <c:v>-6.2361996664969199</c:v>
                </c:pt>
                <c:pt idx="3583">
                  <c:v>-6.2301056165680402</c:v>
                </c:pt>
                <c:pt idx="3584">
                  <c:v>-6.2240115665795601</c:v>
                </c:pt>
                <c:pt idx="3585">
                  <c:v>-6.2179175165910801</c:v>
                </c:pt>
                <c:pt idx="3586">
                  <c:v>-6.2118234666622003</c:v>
                </c:pt>
                <c:pt idx="3587">
                  <c:v>-6.2057294166737202</c:v>
                </c:pt>
                <c:pt idx="3588">
                  <c:v>-6.1996353666852402</c:v>
                </c:pt>
                <c:pt idx="3589">
                  <c:v>-6.1935413167563604</c:v>
                </c:pt>
                <c:pt idx="3590">
                  <c:v>-6.1874472667678804</c:v>
                </c:pt>
                <c:pt idx="3591">
                  <c:v>-6.1813532167794003</c:v>
                </c:pt>
                <c:pt idx="3592">
                  <c:v>-6.1752591668505197</c:v>
                </c:pt>
                <c:pt idx="3593">
                  <c:v>-6.1691651168620396</c:v>
                </c:pt>
                <c:pt idx="3594">
                  <c:v>-6.1630710668735702</c:v>
                </c:pt>
                <c:pt idx="3595">
                  <c:v>-6.1569770169446798</c:v>
                </c:pt>
                <c:pt idx="3596">
                  <c:v>-6.1508829669561997</c:v>
                </c:pt>
                <c:pt idx="3597">
                  <c:v>-6.1447889169677303</c:v>
                </c:pt>
                <c:pt idx="3598">
                  <c:v>-6.1386948670388399</c:v>
                </c:pt>
                <c:pt idx="3599">
                  <c:v>-6.1326008170503599</c:v>
                </c:pt>
                <c:pt idx="3600">
                  <c:v>-6.1265067670618896</c:v>
                </c:pt>
                <c:pt idx="3601">
                  <c:v>-6.1204127171330001</c:v>
                </c:pt>
                <c:pt idx="3602">
                  <c:v>-6.1143186671445298</c:v>
                </c:pt>
                <c:pt idx="3603">
                  <c:v>-6.1082246171560497</c:v>
                </c:pt>
                <c:pt idx="3604">
                  <c:v>-6.1021305672271602</c:v>
                </c:pt>
                <c:pt idx="3605">
                  <c:v>-6.0960365172386899</c:v>
                </c:pt>
                <c:pt idx="3606">
                  <c:v>-6.0899424672502098</c:v>
                </c:pt>
                <c:pt idx="3607">
                  <c:v>-6.0838484173213301</c:v>
                </c:pt>
                <c:pt idx="3608">
                  <c:v>-6.07775436733285</c:v>
                </c:pt>
                <c:pt idx="3609">
                  <c:v>-6.07166031734437</c:v>
                </c:pt>
                <c:pt idx="3610">
                  <c:v>-6.0655662674154902</c:v>
                </c:pt>
                <c:pt idx="3611">
                  <c:v>-6.0594722174270101</c:v>
                </c:pt>
                <c:pt idx="3612">
                  <c:v>-6.0533781674385301</c:v>
                </c:pt>
                <c:pt idx="3613">
                  <c:v>-6.0472841175096503</c:v>
                </c:pt>
                <c:pt idx="3614">
                  <c:v>-6.0411900675211703</c:v>
                </c:pt>
                <c:pt idx="3615">
                  <c:v>-6.0350960175326902</c:v>
                </c:pt>
                <c:pt idx="3616">
                  <c:v>-6.0290019676038096</c:v>
                </c:pt>
                <c:pt idx="3617">
                  <c:v>-6.0229079176153304</c:v>
                </c:pt>
                <c:pt idx="3618">
                  <c:v>-6.0168138676268503</c:v>
                </c:pt>
                <c:pt idx="3619">
                  <c:v>-6.0107198176979697</c:v>
                </c:pt>
                <c:pt idx="3620">
                  <c:v>-6.0046257677094896</c:v>
                </c:pt>
                <c:pt idx="3621">
                  <c:v>-5.9985317177210096</c:v>
                </c:pt>
                <c:pt idx="3622">
                  <c:v>-5.9924376677921298</c:v>
                </c:pt>
                <c:pt idx="3623">
                  <c:v>-5.9863436178036498</c:v>
                </c:pt>
                <c:pt idx="3624">
                  <c:v>-5.9802495678151804</c:v>
                </c:pt>
                <c:pt idx="3625">
                  <c:v>-5.97415551788629</c:v>
                </c:pt>
                <c:pt idx="3626">
                  <c:v>-5.9680614678978099</c:v>
                </c:pt>
                <c:pt idx="3627">
                  <c:v>-5.9619674179093396</c:v>
                </c:pt>
                <c:pt idx="3628">
                  <c:v>-5.9558733679804501</c:v>
                </c:pt>
                <c:pt idx="3629">
                  <c:v>-5.94977931799197</c:v>
                </c:pt>
                <c:pt idx="3630">
                  <c:v>-5.9436852680034997</c:v>
                </c:pt>
                <c:pt idx="3631">
                  <c:v>-5.9375912180746102</c:v>
                </c:pt>
                <c:pt idx="3632">
                  <c:v>-5.9314971680861399</c:v>
                </c:pt>
                <c:pt idx="3633">
                  <c:v>-5.9254031180976598</c:v>
                </c:pt>
                <c:pt idx="3634">
                  <c:v>-5.9193090681687703</c:v>
                </c:pt>
                <c:pt idx="3635">
                  <c:v>-5.9132150181803</c:v>
                </c:pt>
                <c:pt idx="3636">
                  <c:v>-5.90712096819182</c:v>
                </c:pt>
                <c:pt idx="3637">
                  <c:v>-5.9010269182629402</c:v>
                </c:pt>
                <c:pt idx="3638">
                  <c:v>-5.8949328682744602</c:v>
                </c:pt>
                <c:pt idx="3639">
                  <c:v>-5.8888388182859801</c:v>
                </c:pt>
                <c:pt idx="3640">
                  <c:v>-5.8827447683571004</c:v>
                </c:pt>
                <c:pt idx="3641">
                  <c:v>-5.8766507183686203</c:v>
                </c:pt>
                <c:pt idx="3642">
                  <c:v>-5.8705566683801402</c:v>
                </c:pt>
                <c:pt idx="3643">
                  <c:v>-5.8644626184512596</c:v>
                </c:pt>
                <c:pt idx="3644">
                  <c:v>-5.8583685684627804</c:v>
                </c:pt>
                <c:pt idx="3645">
                  <c:v>-5.8522745184743004</c:v>
                </c:pt>
                <c:pt idx="3646">
                  <c:v>-5.8461804685454197</c:v>
                </c:pt>
                <c:pt idx="3647">
                  <c:v>-5.8400864185569397</c:v>
                </c:pt>
                <c:pt idx="3648">
                  <c:v>-5.8339923685684596</c:v>
                </c:pt>
                <c:pt idx="3649">
                  <c:v>-5.8278983186395799</c:v>
                </c:pt>
                <c:pt idx="3650">
                  <c:v>-5.8218042686510998</c:v>
                </c:pt>
                <c:pt idx="3651">
                  <c:v>-5.8157102186626197</c:v>
                </c:pt>
                <c:pt idx="3652">
                  <c:v>-5.80961616873374</c:v>
                </c:pt>
                <c:pt idx="3653">
                  <c:v>-5.8035221187452599</c:v>
                </c:pt>
                <c:pt idx="3654">
                  <c:v>-5.7974280687567896</c:v>
                </c:pt>
                <c:pt idx="3655">
                  <c:v>-5.7913340188279001</c:v>
                </c:pt>
                <c:pt idx="3656">
                  <c:v>-5.78523996883942</c:v>
                </c:pt>
                <c:pt idx="3657">
                  <c:v>-5.7791459188509497</c:v>
                </c:pt>
                <c:pt idx="3658">
                  <c:v>-5.7730518689220602</c:v>
                </c:pt>
                <c:pt idx="3659">
                  <c:v>-5.7669578189335802</c:v>
                </c:pt>
                <c:pt idx="3660">
                  <c:v>-5.7608637689451099</c:v>
                </c:pt>
                <c:pt idx="3661">
                  <c:v>-5.7547697190162204</c:v>
                </c:pt>
                <c:pt idx="3662">
                  <c:v>-5.7486756690277501</c:v>
                </c:pt>
                <c:pt idx="3663">
                  <c:v>-5.74258161903927</c:v>
                </c:pt>
                <c:pt idx="3664">
                  <c:v>-5.7364875691103796</c:v>
                </c:pt>
                <c:pt idx="3665">
                  <c:v>-5.7303935191219102</c:v>
                </c:pt>
                <c:pt idx="3666">
                  <c:v>-5.7242994691334301</c:v>
                </c:pt>
                <c:pt idx="3667">
                  <c:v>-5.7182054192045504</c:v>
                </c:pt>
                <c:pt idx="3668">
                  <c:v>-5.7121113692160703</c:v>
                </c:pt>
                <c:pt idx="3669">
                  <c:v>-5.7060173192275903</c:v>
                </c:pt>
                <c:pt idx="3670">
                  <c:v>-5.6999232692987096</c:v>
                </c:pt>
                <c:pt idx="3671">
                  <c:v>-5.6938292193102296</c:v>
                </c:pt>
                <c:pt idx="3672">
                  <c:v>-5.6877351693217504</c:v>
                </c:pt>
                <c:pt idx="3673">
                  <c:v>-5.6816411193928698</c:v>
                </c:pt>
                <c:pt idx="3674">
                  <c:v>-5.6755470694043897</c:v>
                </c:pt>
                <c:pt idx="3675">
                  <c:v>-5.6694530194159096</c:v>
                </c:pt>
                <c:pt idx="3676">
                  <c:v>-5.6633589694870299</c:v>
                </c:pt>
                <c:pt idx="3677">
                  <c:v>-5.6572649194985498</c:v>
                </c:pt>
                <c:pt idx="3678">
                  <c:v>-5.6511708695100697</c:v>
                </c:pt>
                <c:pt idx="3679">
                  <c:v>-5.64507681958119</c:v>
                </c:pt>
                <c:pt idx="3680">
                  <c:v>-5.6389827695927099</c:v>
                </c:pt>
                <c:pt idx="3681">
                  <c:v>-5.6328887196042299</c:v>
                </c:pt>
                <c:pt idx="3682">
                  <c:v>-5.6267946696753501</c:v>
                </c:pt>
                <c:pt idx="3683">
                  <c:v>-5.6207006196868701</c:v>
                </c:pt>
                <c:pt idx="3684">
                  <c:v>-5.6146065696983998</c:v>
                </c:pt>
                <c:pt idx="3685">
                  <c:v>-5.6085125197695103</c:v>
                </c:pt>
                <c:pt idx="3686">
                  <c:v>-5.6024184697810302</c:v>
                </c:pt>
                <c:pt idx="3687">
                  <c:v>-5.5963244197925599</c:v>
                </c:pt>
                <c:pt idx="3688">
                  <c:v>-5.5902303698636704</c:v>
                </c:pt>
                <c:pt idx="3689">
                  <c:v>-5.5841363198751903</c:v>
                </c:pt>
                <c:pt idx="3690">
                  <c:v>-5.57804226988672</c:v>
                </c:pt>
                <c:pt idx="3691">
                  <c:v>-5.5719482199578296</c:v>
                </c:pt>
                <c:pt idx="3692">
                  <c:v>-5.5658541699693602</c:v>
                </c:pt>
                <c:pt idx="3693">
                  <c:v>-5.5597601199808802</c:v>
                </c:pt>
                <c:pt idx="3694">
                  <c:v>-5.5536660700519898</c:v>
                </c:pt>
                <c:pt idx="3695">
                  <c:v>-5.5475720200635203</c:v>
                </c:pt>
                <c:pt idx="3696">
                  <c:v>-5.5414779700750403</c:v>
                </c:pt>
                <c:pt idx="3697">
                  <c:v>-5.5353839201461597</c:v>
                </c:pt>
                <c:pt idx="3698">
                  <c:v>-5.5292898701576796</c:v>
                </c:pt>
                <c:pt idx="3699">
                  <c:v>-5.5231958201692004</c:v>
                </c:pt>
                <c:pt idx="3700">
                  <c:v>-5.5171017702403198</c:v>
                </c:pt>
                <c:pt idx="3701">
                  <c:v>-5.5110077202518397</c:v>
                </c:pt>
                <c:pt idx="3702">
                  <c:v>-5.5049136702633596</c:v>
                </c:pt>
                <c:pt idx="3703">
                  <c:v>-5.4988196203344799</c:v>
                </c:pt>
                <c:pt idx="3704">
                  <c:v>-5.4927255703459998</c:v>
                </c:pt>
                <c:pt idx="3705">
                  <c:v>-5.4866315203575198</c:v>
                </c:pt>
                <c:pt idx="3706">
                  <c:v>-5.48053747042864</c:v>
                </c:pt>
                <c:pt idx="3707">
                  <c:v>-5.47444342044016</c:v>
                </c:pt>
                <c:pt idx="3708">
                  <c:v>-5.4683493704516799</c:v>
                </c:pt>
                <c:pt idx="3709">
                  <c:v>-5.4622553205228002</c:v>
                </c:pt>
                <c:pt idx="3710">
                  <c:v>-5.4561612705343201</c:v>
                </c:pt>
                <c:pt idx="3711">
                  <c:v>-5.45006722054584</c:v>
                </c:pt>
                <c:pt idx="3712">
                  <c:v>-5.4439731706169603</c:v>
                </c:pt>
                <c:pt idx="3713">
                  <c:v>-5.4378791206284802</c:v>
                </c:pt>
                <c:pt idx="3714">
                  <c:v>-5.4317850706400099</c:v>
                </c:pt>
                <c:pt idx="3715">
                  <c:v>-5.4256910207111204</c:v>
                </c:pt>
                <c:pt idx="3716">
                  <c:v>-5.4195969707226404</c:v>
                </c:pt>
                <c:pt idx="3717">
                  <c:v>-5.4135029207341701</c:v>
                </c:pt>
                <c:pt idx="3718">
                  <c:v>-5.4074088708052797</c:v>
                </c:pt>
                <c:pt idx="3719">
                  <c:v>-5.4013148208167996</c:v>
                </c:pt>
                <c:pt idx="3720">
                  <c:v>-5.3952207708283302</c:v>
                </c:pt>
                <c:pt idx="3721">
                  <c:v>-5.3891267208994398</c:v>
                </c:pt>
                <c:pt idx="3722">
                  <c:v>-5.3830326709109704</c:v>
                </c:pt>
                <c:pt idx="3723">
                  <c:v>-5.3769386209224903</c:v>
                </c:pt>
                <c:pt idx="3724">
                  <c:v>-5.3708445709935999</c:v>
                </c:pt>
                <c:pt idx="3725">
                  <c:v>-5.3647505210051296</c:v>
                </c:pt>
                <c:pt idx="3726">
                  <c:v>-5.3586564710166504</c:v>
                </c:pt>
                <c:pt idx="3727">
                  <c:v>-5.3525624210877698</c:v>
                </c:pt>
                <c:pt idx="3728">
                  <c:v>-5.3464683710992897</c:v>
                </c:pt>
                <c:pt idx="3729">
                  <c:v>-5.3403743211108097</c:v>
                </c:pt>
                <c:pt idx="3730">
                  <c:v>-5.3342802711819299</c:v>
                </c:pt>
                <c:pt idx="3731">
                  <c:v>-5.3281862211934499</c:v>
                </c:pt>
                <c:pt idx="3732">
                  <c:v>-5.3220921712049698</c:v>
                </c:pt>
                <c:pt idx="3733">
                  <c:v>-5.3159981212760901</c:v>
                </c:pt>
                <c:pt idx="3734">
                  <c:v>-5.30990407128761</c:v>
                </c:pt>
                <c:pt idx="3735">
                  <c:v>-5.3038100212991299</c:v>
                </c:pt>
                <c:pt idx="3736">
                  <c:v>-5.2977159713702502</c:v>
                </c:pt>
                <c:pt idx="3737">
                  <c:v>-5.2916219213817701</c:v>
                </c:pt>
                <c:pt idx="3738">
                  <c:v>-5.2855278713932901</c:v>
                </c:pt>
                <c:pt idx="3739">
                  <c:v>-5.2794338214644103</c:v>
                </c:pt>
                <c:pt idx="3740">
                  <c:v>-5.2733397714759302</c:v>
                </c:pt>
                <c:pt idx="3741">
                  <c:v>-5.2672457214874502</c:v>
                </c:pt>
                <c:pt idx="3742">
                  <c:v>-5.2611516715585704</c:v>
                </c:pt>
                <c:pt idx="3743">
                  <c:v>-5.2550576215700904</c:v>
                </c:pt>
                <c:pt idx="3744">
                  <c:v>-5.2489635715816201</c:v>
                </c:pt>
                <c:pt idx="3745">
                  <c:v>-5.2428695216527297</c:v>
                </c:pt>
                <c:pt idx="3746">
                  <c:v>-5.2367754716642496</c:v>
                </c:pt>
                <c:pt idx="3747">
                  <c:v>-5.2306814216757802</c:v>
                </c:pt>
                <c:pt idx="3748">
                  <c:v>-5.2245873717468898</c:v>
                </c:pt>
                <c:pt idx="3749">
                  <c:v>-5.2184933217584204</c:v>
                </c:pt>
                <c:pt idx="3750">
                  <c:v>-5.2123992717699403</c:v>
                </c:pt>
                <c:pt idx="3751">
                  <c:v>-5.2063052218410499</c:v>
                </c:pt>
                <c:pt idx="3752">
                  <c:v>-5.2002111718525796</c:v>
                </c:pt>
                <c:pt idx="3753">
                  <c:v>-5.1941171218640996</c:v>
                </c:pt>
                <c:pt idx="3754">
                  <c:v>-5.1880230719352101</c:v>
                </c:pt>
                <c:pt idx="3755">
                  <c:v>-5.1819290219467398</c:v>
                </c:pt>
                <c:pt idx="3756">
                  <c:v>-5.1758349719582597</c:v>
                </c:pt>
                <c:pt idx="3757">
                  <c:v>-5.16974092202938</c:v>
                </c:pt>
                <c:pt idx="3758">
                  <c:v>-5.1636468720408999</c:v>
                </c:pt>
                <c:pt idx="3759">
                  <c:v>-5.1575528220524198</c:v>
                </c:pt>
                <c:pt idx="3760">
                  <c:v>-5.1514587721235401</c:v>
                </c:pt>
                <c:pt idx="3761">
                  <c:v>-5.14536472213506</c:v>
                </c:pt>
                <c:pt idx="3762">
                  <c:v>-5.13927067214658</c:v>
                </c:pt>
                <c:pt idx="3763">
                  <c:v>-5.1331766222177002</c:v>
                </c:pt>
                <c:pt idx="3764">
                  <c:v>-5.1270825722292201</c:v>
                </c:pt>
                <c:pt idx="3765">
                  <c:v>-5.1209885222407401</c:v>
                </c:pt>
                <c:pt idx="3766">
                  <c:v>-5.1148944723118603</c:v>
                </c:pt>
                <c:pt idx="3767">
                  <c:v>-5.1088004223233803</c:v>
                </c:pt>
                <c:pt idx="3768">
                  <c:v>-5.1027063723349002</c:v>
                </c:pt>
                <c:pt idx="3769">
                  <c:v>-5.0966123224060196</c:v>
                </c:pt>
                <c:pt idx="3770">
                  <c:v>-5.0905182724175404</c:v>
                </c:pt>
                <c:pt idx="3771">
                  <c:v>-5.0844242224290701</c:v>
                </c:pt>
                <c:pt idx="3772">
                  <c:v>-5.0783301725001797</c:v>
                </c:pt>
                <c:pt idx="3773">
                  <c:v>-5.0722361225116996</c:v>
                </c:pt>
                <c:pt idx="3774">
                  <c:v>-5.0661420725232302</c:v>
                </c:pt>
                <c:pt idx="3775">
                  <c:v>-5.0600480225943398</c:v>
                </c:pt>
                <c:pt idx="3776">
                  <c:v>-5.0539539726058598</c:v>
                </c:pt>
                <c:pt idx="3777">
                  <c:v>-5.0478599226173904</c:v>
                </c:pt>
                <c:pt idx="3778">
                  <c:v>-5.0417658726885</c:v>
                </c:pt>
                <c:pt idx="3779">
                  <c:v>-5.0356718227000297</c:v>
                </c:pt>
                <c:pt idx="3780">
                  <c:v>-5.0295777727115496</c:v>
                </c:pt>
                <c:pt idx="3781">
                  <c:v>-5.0234837227826601</c:v>
                </c:pt>
                <c:pt idx="3782">
                  <c:v>-5.0173896727941898</c:v>
                </c:pt>
                <c:pt idx="3783">
                  <c:v>-5.0112956228057097</c:v>
                </c:pt>
                <c:pt idx="3784">
                  <c:v>-5.00520157287683</c:v>
                </c:pt>
                <c:pt idx="3785">
                  <c:v>-4.9991075228883499</c:v>
                </c:pt>
                <c:pt idx="3786">
                  <c:v>-4.9930134728998699</c:v>
                </c:pt>
                <c:pt idx="3787">
                  <c:v>-4.9869194229709901</c:v>
                </c:pt>
                <c:pt idx="3788">
                  <c:v>-4.98082537298251</c:v>
                </c:pt>
                <c:pt idx="3789">
                  <c:v>-4.97473132299403</c:v>
                </c:pt>
                <c:pt idx="3790">
                  <c:v>-4.9686372730651502</c:v>
                </c:pt>
                <c:pt idx="3791">
                  <c:v>-4.9625432230766702</c:v>
                </c:pt>
                <c:pt idx="3792">
                  <c:v>-4.9564491730881901</c:v>
                </c:pt>
                <c:pt idx="3793">
                  <c:v>-4.9503551231593104</c:v>
                </c:pt>
                <c:pt idx="3794">
                  <c:v>-4.9442610731708303</c:v>
                </c:pt>
                <c:pt idx="3795">
                  <c:v>-4.9381670231823502</c:v>
                </c:pt>
                <c:pt idx="3796">
                  <c:v>-4.9320729732534696</c:v>
                </c:pt>
                <c:pt idx="3797">
                  <c:v>-4.9259789232649904</c:v>
                </c:pt>
                <c:pt idx="3798">
                  <c:v>-4.9198848732765104</c:v>
                </c:pt>
                <c:pt idx="3799">
                  <c:v>-4.9137908233476297</c:v>
                </c:pt>
                <c:pt idx="3800">
                  <c:v>-4.9076967733591497</c:v>
                </c:pt>
                <c:pt idx="3801">
                  <c:v>-4.9016027233706803</c:v>
                </c:pt>
                <c:pt idx="3802">
                  <c:v>-4.8955086734417899</c:v>
                </c:pt>
                <c:pt idx="3803">
                  <c:v>-4.8894146234533098</c:v>
                </c:pt>
                <c:pt idx="3804">
                  <c:v>-4.8833205734648404</c:v>
                </c:pt>
                <c:pt idx="3805">
                  <c:v>-4.87722652353595</c:v>
                </c:pt>
                <c:pt idx="3806">
                  <c:v>-4.8711324735474699</c:v>
                </c:pt>
                <c:pt idx="3807">
                  <c:v>-4.8650384235589996</c:v>
                </c:pt>
                <c:pt idx="3808">
                  <c:v>-4.8589443736301101</c:v>
                </c:pt>
                <c:pt idx="3809">
                  <c:v>-4.8528503236416398</c:v>
                </c:pt>
                <c:pt idx="3810">
                  <c:v>-4.8467562736531598</c:v>
                </c:pt>
                <c:pt idx="3811">
                  <c:v>-4.8406622237242702</c:v>
                </c:pt>
                <c:pt idx="3812">
                  <c:v>-4.8345681737357999</c:v>
                </c:pt>
                <c:pt idx="3813">
                  <c:v>-4.8284741237473199</c:v>
                </c:pt>
                <c:pt idx="3814">
                  <c:v>-4.8223800738184401</c:v>
                </c:pt>
                <c:pt idx="3815">
                  <c:v>-4.8162860238299601</c:v>
                </c:pt>
                <c:pt idx="3816">
                  <c:v>-4.81019197384148</c:v>
                </c:pt>
                <c:pt idx="3817">
                  <c:v>-4.8040979239126003</c:v>
                </c:pt>
                <c:pt idx="3818">
                  <c:v>-4.7980038739241202</c:v>
                </c:pt>
                <c:pt idx="3819">
                  <c:v>-4.7919098239356401</c:v>
                </c:pt>
                <c:pt idx="3820">
                  <c:v>-4.7858157740067604</c:v>
                </c:pt>
                <c:pt idx="3821">
                  <c:v>-4.7797217240182803</c:v>
                </c:pt>
                <c:pt idx="3822">
                  <c:v>-4.7736276740298003</c:v>
                </c:pt>
                <c:pt idx="3823">
                  <c:v>-4.7675336241009196</c:v>
                </c:pt>
                <c:pt idx="3824">
                  <c:v>-4.7614395741124396</c:v>
                </c:pt>
                <c:pt idx="3825">
                  <c:v>-4.7553455241239604</c:v>
                </c:pt>
                <c:pt idx="3826">
                  <c:v>-4.7492514741950798</c:v>
                </c:pt>
                <c:pt idx="3827">
                  <c:v>-4.7431574242065997</c:v>
                </c:pt>
                <c:pt idx="3828">
                  <c:v>-4.7370633742181303</c:v>
                </c:pt>
                <c:pt idx="3829">
                  <c:v>-4.7309693242892399</c:v>
                </c:pt>
                <c:pt idx="3830">
                  <c:v>-4.7248752743007598</c:v>
                </c:pt>
                <c:pt idx="3831">
                  <c:v>-4.7187812243122904</c:v>
                </c:pt>
                <c:pt idx="3832">
                  <c:v>-4.7126871743834</c:v>
                </c:pt>
                <c:pt idx="3833">
                  <c:v>-4.7065931243949199</c:v>
                </c:pt>
                <c:pt idx="3834">
                  <c:v>-4.7004990744064497</c:v>
                </c:pt>
                <c:pt idx="3835">
                  <c:v>-4.6944050244775601</c:v>
                </c:pt>
                <c:pt idx="3836">
                  <c:v>-4.6883109744890898</c:v>
                </c:pt>
                <c:pt idx="3837">
                  <c:v>-4.6822169245006098</c:v>
                </c:pt>
                <c:pt idx="3838">
                  <c:v>-4.6761228745717203</c:v>
                </c:pt>
                <c:pt idx="3839">
                  <c:v>-4.67002882458325</c:v>
                </c:pt>
                <c:pt idx="3840">
                  <c:v>-4.6639347745947699</c:v>
                </c:pt>
                <c:pt idx="3841">
                  <c:v>-4.6578407246658902</c:v>
                </c:pt>
                <c:pt idx="3842">
                  <c:v>-4.6517466746774101</c:v>
                </c:pt>
                <c:pt idx="3843">
                  <c:v>-4.64565262468893</c:v>
                </c:pt>
                <c:pt idx="3844">
                  <c:v>-4.6395585747600503</c:v>
                </c:pt>
                <c:pt idx="3845">
                  <c:v>-4.6334645247715702</c:v>
                </c:pt>
                <c:pt idx="3846">
                  <c:v>-4.6273704747830902</c:v>
                </c:pt>
                <c:pt idx="3847">
                  <c:v>-4.6212764248542104</c:v>
                </c:pt>
                <c:pt idx="3848">
                  <c:v>-4.6151823748657304</c:v>
                </c:pt>
                <c:pt idx="3849">
                  <c:v>-4.6090883248772503</c:v>
                </c:pt>
                <c:pt idx="3850">
                  <c:v>-4.6029942749483697</c:v>
                </c:pt>
                <c:pt idx="3851">
                  <c:v>-4.5969002249598896</c:v>
                </c:pt>
                <c:pt idx="3852">
                  <c:v>-4.5908061749714104</c:v>
                </c:pt>
                <c:pt idx="3853">
                  <c:v>-4.5847121250425298</c:v>
                </c:pt>
                <c:pt idx="3854">
                  <c:v>-4.5786180750540497</c:v>
                </c:pt>
                <c:pt idx="3855">
                  <c:v>-4.5725240250655697</c:v>
                </c:pt>
                <c:pt idx="3856">
                  <c:v>-4.5664299751366899</c:v>
                </c:pt>
                <c:pt idx="3857">
                  <c:v>-4.5603359251482098</c:v>
                </c:pt>
                <c:pt idx="3858">
                  <c:v>-4.5542418751597404</c:v>
                </c:pt>
                <c:pt idx="3859">
                  <c:v>-4.54814782523085</c:v>
                </c:pt>
                <c:pt idx="3860">
                  <c:v>-4.54205377524237</c:v>
                </c:pt>
                <c:pt idx="3861">
                  <c:v>-4.5359597252538997</c:v>
                </c:pt>
                <c:pt idx="3862">
                  <c:v>-4.5298656753250102</c:v>
                </c:pt>
                <c:pt idx="3863">
                  <c:v>-4.5237716253365301</c:v>
                </c:pt>
                <c:pt idx="3864">
                  <c:v>-4.5176775753480598</c:v>
                </c:pt>
                <c:pt idx="3865">
                  <c:v>-4.5115835254191703</c:v>
                </c:pt>
                <c:pt idx="3866">
                  <c:v>-4.5054894754307</c:v>
                </c:pt>
                <c:pt idx="3867">
                  <c:v>-4.4993954254422199</c:v>
                </c:pt>
                <c:pt idx="3868">
                  <c:v>-4.4933013755133304</c:v>
                </c:pt>
                <c:pt idx="3869">
                  <c:v>-4.4872073255248601</c:v>
                </c:pt>
                <c:pt idx="3870">
                  <c:v>-4.4811132755363801</c:v>
                </c:pt>
                <c:pt idx="3871">
                  <c:v>-4.4750192256075003</c:v>
                </c:pt>
                <c:pt idx="3872">
                  <c:v>-4.4689251756190203</c:v>
                </c:pt>
                <c:pt idx="3873">
                  <c:v>-4.4628311256305402</c:v>
                </c:pt>
                <c:pt idx="3874">
                  <c:v>-4.4567370757016596</c:v>
                </c:pt>
                <c:pt idx="3875">
                  <c:v>-4.4506430257131804</c:v>
                </c:pt>
                <c:pt idx="3876">
                  <c:v>-4.4445489757247003</c:v>
                </c:pt>
                <c:pt idx="3877">
                  <c:v>-4.4384549257958197</c:v>
                </c:pt>
                <c:pt idx="3878">
                  <c:v>-4.4323608758073396</c:v>
                </c:pt>
                <c:pt idx="3879">
                  <c:v>-4.4262668258188604</c:v>
                </c:pt>
                <c:pt idx="3880">
                  <c:v>-4.4201727758899798</c:v>
                </c:pt>
                <c:pt idx="3881">
                  <c:v>-4.4140787259014997</c:v>
                </c:pt>
                <c:pt idx="3882">
                  <c:v>-4.4079846759130197</c:v>
                </c:pt>
                <c:pt idx="3883">
                  <c:v>-4.4018906259841399</c:v>
                </c:pt>
                <c:pt idx="3884">
                  <c:v>-4.3957965759956599</c:v>
                </c:pt>
                <c:pt idx="3885">
                  <c:v>-4.3897025260071798</c:v>
                </c:pt>
                <c:pt idx="3886">
                  <c:v>-4.3836084760783001</c:v>
                </c:pt>
                <c:pt idx="3887">
                  <c:v>-4.37751442608982</c:v>
                </c:pt>
                <c:pt idx="3888">
                  <c:v>-4.3714203761013497</c:v>
                </c:pt>
                <c:pt idx="3889">
                  <c:v>-4.3653263261724602</c:v>
                </c:pt>
                <c:pt idx="3890">
                  <c:v>-4.3592322761839801</c:v>
                </c:pt>
                <c:pt idx="3891">
                  <c:v>-4.3531382261955098</c:v>
                </c:pt>
                <c:pt idx="3892">
                  <c:v>-4.3470441762666203</c:v>
                </c:pt>
                <c:pt idx="3893">
                  <c:v>-4.34095012627815</c:v>
                </c:pt>
                <c:pt idx="3894">
                  <c:v>-4.33485607628967</c:v>
                </c:pt>
                <c:pt idx="3895">
                  <c:v>-4.3287620263607796</c:v>
                </c:pt>
                <c:pt idx="3896">
                  <c:v>-4.3226679763723102</c:v>
                </c:pt>
                <c:pt idx="3897">
                  <c:v>-4.3165739263838301</c:v>
                </c:pt>
                <c:pt idx="3898">
                  <c:v>-4.3104798764549397</c:v>
                </c:pt>
                <c:pt idx="3899">
                  <c:v>-4.3043858264664703</c:v>
                </c:pt>
                <c:pt idx="3900">
                  <c:v>-4.2982917764779902</c:v>
                </c:pt>
                <c:pt idx="3901">
                  <c:v>-4.2921977265490998</c:v>
                </c:pt>
                <c:pt idx="3902">
                  <c:v>-4.2861036765606304</c:v>
                </c:pt>
                <c:pt idx="3903">
                  <c:v>-4.2800096265721503</c:v>
                </c:pt>
                <c:pt idx="3904">
                  <c:v>-4.2739155766432697</c:v>
                </c:pt>
                <c:pt idx="3905">
                  <c:v>-4.2678215266547896</c:v>
                </c:pt>
                <c:pt idx="3906">
                  <c:v>-4.2617274766663096</c:v>
                </c:pt>
                <c:pt idx="3907">
                  <c:v>-4.2556334267374298</c:v>
                </c:pt>
                <c:pt idx="3908">
                  <c:v>-4.2495393767489498</c:v>
                </c:pt>
                <c:pt idx="3909">
                  <c:v>-4.2434453267604697</c:v>
                </c:pt>
                <c:pt idx="3910">
                  <c:v>-4.23735127683159</c:v>
                </c:pt>
                <c:pt idx="3911">
                  <c:v>-4.2312572268431099</c:v>
                </c:pt>
                <c:pt idx="3912">
                  <c:v>-4.2251631768546298</c:v>
                </c:pt>
                <c:pt idx="3913">
                  <c:v>-4.2190691269257501</c:v>
                </c:pt>
                <c:pt idx="3914">
                  <c:v>-4.21297507693727</c:v>
                </c:pt>
                <c:pt idx="3915">
                  <c:v>-4.20688102694879</c:v>
                </c:pt>
                <c:pt idx="3916">
                  <c:v>-4.2007869770199102</c:v>
                </c:pt>
                <c:pt idx="3917">
                  <c:v>-4.1946929270314302</c:v>
                </c:pt>
                <c:pt idx="3918">
                  <c:v>-4.1885988770429599</c:v>
                </c:pt>
                <c:pt idx="3919">
                  <c:v>-4.1825048271140703</c:v>
                </c:pt>
                <c:pt idx="3920">
                  <c:v>-4.1764107771255903</c:v>
                </c:pt>
                <c:pt idx="3921">
                  <c:v>-4.17031672713712</c:v>
                </c:pt>
                <c:pt idx="3922">
                  <c:v>-4.1642226772082296</c:v>
                </c:pt>
                <c:pt idx="3923">
                  <c:v>-4.1581286272197602</c:v>
                </c:pt>
                <c:pt idx="3924">
                  <c:v>-4.1520345772312801</c:v>
                </c:pt>
                <c:pt idx="3925">
                  <c:v>-4.1459405273023897</c:v>
                </c:pt>
                <c:pt idx="3926">
                  <c:v>-4.1398464773139203</c:v>
                </c:pt>
                <c:pt idx="3927">
                  <c:v>-4.1337524273254402</c:v>
                </c:pt>
                <c:pt idx="3928">
                  <c:v>-4.1276583773965498</c:v>
                </c:pt>
                <c:pt idx="3929">
                  <c:v>-4.1215643274080804</c:v>
                </c:pt>
                <c:pt idx="3930">
                  <c:v>-4.1154702774196004</c:v>
                </c:pt>
                <c:pt idx="3931">
                  <c:v>-4.1093762274907197</c:v>
                </c:pt>
                <c:pt idx="3932">
                  <c:v>-4.1032821775022397</c:v>
                </c:pt>
                <c:pt idx="3933">
                  <c:v>-4.0971881275137596</c:v>
                </c:pt>
                <c:pt idx="3934">
                  <c:v>-4.0910940775848799</c:v>
                </c:pt>
                <c:pt idx="3935">
                  <c:v>-4.0850000275963998</c:v>
                </c:pt>
                <c:pt idx="3936">
                  <c:v>-4.0789059776079197</c:v>
                </c:pt>
                <c:pt idx="3937">
                  <c:v>-4.07281192767904</c:v>
                </c:pt>
                <c:pt idx="3938">
                  <c:v>-4.0667178776905599</c:v>
                </c:pt>
                <c:pt idx="3939">
                  <c:v>-4.0606238277020799</c:v>
                </c:pt>
                <c:pt idx="3940">
                  <c:v>-4.0545297777732001</c:v>
                </c:pt>
                <c:pt idx="3941">
                  <c:v>-4.0484357277847201</c:v>
                </c:pt>
                <c:pt idx="3942">
                  <c:v>-4.04234167779624</c:v>
                </c:pt>
                <c:pt idx="3943">
                  <c:v>-4.0362476278673602</c:v>
                </c:pt>
                <c:pt idx="3944">
                  <c:v>-4.0301535778788802</c:v>
                </c:pt>
                <c:pt idx="3945">
                  <c:v>-4.0240595278904001</c:v>
                </c:pt>
                <c:pt idx="3946">
                  <c:v>-4.0179654779615204</c:v>
                </c:pt>
                <c:pt idx="3947">
                  <c:v>-4.0118714279730403</c:v>
                </c:pt>
                <c:pt idx="3948">
                  <c:v>-4.00577737798457</c:v>
                </c:pt>
                <c:pt idx="3949">
                  <c:v>-3.9996833280556801</c:v>
                </c:pt>
                <c:pt idx="3950">
                  <c:v>-3.9935892780672</c:v>
                </c:pt>
                <c:pt idx="3951">
                  <c:v>-3.9874952280787301</c:v>
                </c:pt>
                <c:pt idx="3952">
                  <c:v>-3.9814011781498402</c:v>
                </c:pt>
                <c:pt idx="3953">
                  <c:v>-3.9753071281613601</c:v>
                </c:pt>
                <c:pt idx="3954">
                  <c:v>-3.9692130781728898</c:v>
                </c:pt>
                <c:pt idx="3955">
                  <c:v>-3.9631190282439999</c:v>
                </c:pt>
                <c:pt idx="3956">
                  <c:v>-3.95702497825553</c:v>
                </c:pt>
                <c:pt idx="3957">
                  <c:v>-3.9509309282670499</c:v>
                </c:pt>
                <c:pt idx="3958">
                  <c:v>-3.94483687833816</c:v>
                </c:pt>
                <c:pt idx="3959">
                  <c:v>-3.9387428283496901</c:v>
                </c:pt>
                <c:pt idx="3960">
                  <c:v>-3.9326487783612101</c:v>
                </c:pt>
                <c:pt idx="3961">
                  <c:v>-3.9265547284323299</c:v>
                </c:pt>
                <c:pt idx="3962">
                  <c:v>-3.9204606784438498</c:v>
                </c:pt>
                <c:pt idx="3963">
                  <c:v>-3.9143666284553702</c:v>
                </c:pt>
                <c:pt idx="3964">
                  <c:v>-3.90827257852649</c:v>
                </c:pt>
                <c:pt idx="3965">
                  <c:v>-3.9021785285380099</c:v>
                </c:pt>
                <c:pt idx="3966">
                  <c:v>-3.8960844785495299</c:v>
                </c:pt>
                <c:pt idx="3967">
                  <c:v>-3.8899904286206501</c:v>
                </c:pt>
                <c:pt idx="3968">
                  <c:v>-3.8838963786321701</c:v>
                </c:pt>
                <c:pt idx="3969">
                  <c:v>-3.87780232864369</c:v>
                </c:pt>
                <c:pt idx="3970">
                  <c:v>-3.8717082787148098</c:v>
                </c:pt>
                <c:pt idx="3971">
                  <c:v>-3.8656142287263302</c:v>
                </c:pt>
                <c:pt idx="3972">
                  <c:v>-3.8595201787378501</c:v>
                </c:pt>
                <c:pt idx="3973">
                  <c:v>-3.85342612880897</c:v>
                </c:pt>
                <c:pt idx="3974">
                  <c:v>-3.8473320788204899</c:v>
                </c:pt>
                <c:pt idx="3975">
                  <c:v>-3.84123802883202</c:v>
                </c:pt>
                <c:pt idx="3976">
                  <c:v>-3.8351439789031301</c:v>
                </c:pt>
                <c:pt idx="3977">
                  <c:v>-3.82904992891465</c:v>
                </c:pt>
                <c:pt idx="3978">
                  <c:v>-3.8229558789261802</c:v>
                </c:pt>
                <c:pt idx="3979">
                  <c:v>-3.8168618289972902</c:v>
                </c:pt>
                <c:pt idx="3980">
                  <c:v>-3.8107677790088101</c:v>
                </c:pt>
                <c:pt idx="3981">
                  <c:v>-3.8046737290203398</c:v>
                </c:pt>
                <c:pt idx="3982">
                  <c:v>-3.7985796790914499</c:v>
                </c:pt>
                <c:pt idx="3983">
                  <c:v>-3.79248562910298</c:v>
                </c:pt>
                <c:pt idx="3984">
                  <c:v>-3.7863915791145</c:v>
                </c:pt>
                <c:pt idx="3985">
                  <c:v>-3.78029752918561</c:v>
                </c:pt>
                <c:pt idx="3986">
                  <c:v>-3.7742034791971402</c:v>
                </c:pt>
                <c:pt idx="3987">
                  <c:v>-3.7681094292086601</c:v>
                </c:pt>
                <c:pt idx="3988">
                  <c:v>-3.7620153792797701</c:v>
                </c:pt>
                <c:pt idx="3989">
                  <c:v>-3.7559213292912998</c:v>
                </c:pt>
                <c:pt idx="3990">
                  <c:v>-3.7498272793028198</c:v>
                </c:pt>
                <c:pt idx="3991">
                  <c:v>-3.74373322937394</c:v>
                </c:pt>
                <c:pt idx="3992">
                  <c:v>-3.73763917938546</c:v>
                </c:pt>
                <c:pt idx="3993">
                  <c:v>-3.7315451293969799</c:v>
                </c:pt>
                <c:pt idx="3994">
                  <c:v>-3.7254510794681002</c:v>
                </c:pt>
                <c:pt idx="3995">
                  <c:v>-3.7193570294796201</c:v>
                </c:pt>
                <c:pt idx="3996">
                  <c:v>-3.71326297949114</c:v>
                </c:pt>
                <c:pt idx="3997">
                  <c:v>-3.7071689295622599</c:v>
                </c:pt>
                <c:pt idx="3998">
                  <c:v>-3.7010748795737798</c:v>
                </c:pt>
                <c:pt idx="3999">
                  <c:v>-3.6949808295853002</c:v>
                </c:pt>
                <c:pt idx="4000">
                  <c:v>-3.68888677965642</c:v>
                </c:pt>
                <c:pt idx="4001">
                  <c:v>-3.6827927296679399</c:v>
                </c:pt>
                <c:pt idx="4002">
                  <c:v>-3.6766986796794598</c:v>
                </c:pt>
                <c:pt idx="4003">
                  <c:v>-3.6706046297505801</c:v>
                </c:pt>
                <c:pt idx="4004">
                  <c:v>-3.6645105797621</c:v>
                </c:pt>
                <c:pt idx="4005">
                  <c:v>-3.6584165297736302</c:v>
                </c:pt>
                <c:pt idx="4006">
                  <c:v>-3.6523224798447398</c:v>
                </c:pt>
                <c:pt idx="4007">
                  <c:v>-3.6462284298562602</c:v>
                </c:pt>
                <c:pt idx="4008">
                  <c:v>-3.6401343798677899</c:v>
                </c:pt>
                <c:pt idx="4009">
                  <c:v>-3.6340403299388999</c:v>
                </c:pt>
                <c:pt idx="4010">
                  <c:v>-3.6279462799504199</c:v>
                </c:pt>
                <c:pt idx="4011">
                  <c:v>-3.62185222996195</c:v>
                </c:pt>
                <c:pt idx="4012">
                  <c:v>-3.61575818003306</c:v>
                </c:pt>
                <c:pt idx="4013">
                  <c:v>-3.6096641300445902</c:v>
                </c:pt>
                <c:pt idx="4014">
                  <c:v>-3.6035700800561101</c:v>
                </c:pt>
                <c:pt idx="4015">
                  <c:v>-3.5974760301272202</c:v>
                </c:pt>
                <c:pt idx="4016">
                  <c:v>-3.5913819801387499</c:v>
                </c:pt>
                <c:pt idx="4017">
                  <c:v>-3.5852879301502698</c:v>
                </c:pt>
                <c:pt idx="4018">
                  <c:v>-3.5791938802213901</c:v>
                </c:pt>
                <c:pt idx="4019">
                  <c:v>-3.57309983023291</c:v>
                </c:pt>
                <c:pt idx="4020">
                  <c:v>-3.5670057802444299</c:v>
                </c:pt>
                <c:pt idx="4021">
                  <c:v>-3.5609117303155502</c:v>
                </c:pt>
                <c:pt idx="4022">
                  <c:v>-3.5548176803270701</c:v>
                </c:pt>
                <c:pt idx="4023">
                  <c:v>-3.5487236303385901</c:v>
                </c:pt>
                <c:pt idx="4024">
                  <c:v>-3.5426295804097099</c:v>
                </c:pt>
                <c:pt idx="4025">
                  <c:v>-3.5365355304212298</c:v>
                </c:pt>
                <c:pt idx="4026">
                  <c:v>-3.5304414804327502</c:v>
                </c:pt>
                <c:pt idx="4027">
                  <c:v>-3.52434743050387</c:v>
                </c:pt>
                <c:pt idx="4028">
                  <c:v>-3.5182533805153899</c:v>
                </c:pt>
                <c:pt idx="4029">
                  <c:v>-3.5121593305269099</c:v>
                </c:pt>
                <c:pt idx="4030">
                  <c:v>-3.5060652805980301</c:v>
                </c:pt>
                <c:pt idx="4031">
                  <c:v>-3.4999712306095501</c:v>
                </c:pt>
                <c:pt idx="4032">
                  <c:v>-3.49387718062107</c:v>
                </c:pt>
                <c:pt idx="4033">
                  <c:v>-3.4877831306921898</c:v>
                </c:pt>
                <c:pt idx="4034">
                  <c:v>-3.4816890807037102</c:v>
                </c:pt>
                <c:pt idx="4035">
                  <c:v>-3.4755950307152399</c:v>
                </c:pt>
                <c:pt idx="4036">
                  <c:v>-3.4695009807863499</c:v>
                </c:pt>
                <c:pt idx="4037">
                  <c:v>-3.4634069307978699</c:v>
                </c:pt>
                <c:pt idx="4038">
                  <c:v>-3.4573128808094</c:v>
                </c:pt>
                <c:pt idx="4039">
                  <c:v>-3.4512188308805101</c:v>
                </c:pt>
                <c:pt idx="4040">
                  <c:v>-3.44512478089203</c:v>
                </c:pt>
                <c:pt idx="4041">
                  <c:v>-3.4390307309035602</c:v>
                </c:pt>
                <c:pt idx="4042">
                  <c:v>-3.4329366809746702</c:v>
                </c:pt>
                <c:pt idx="4043">
                  <c:v>-3.4268426309861999</c:v>
                </c:pt>
                <c:pt idx="4044">
                  <c:v>-3.4207485809977198</c:v>
                </c:pt>
                <c:pt idx="4045">
                  <c:v>-3.4146545310688299</c:v>
                </c:pt>
                <c:pt idx="4046">
                  <c:v>-3.40856048108036</c:v>
                </c:pt>
                <c:pt idx="4047">
                  <c:v>-3.40246643109188</c:v>
                </c:pt>
                <c:pt idx="4048">
                  <c:v>-3.3963723811630002</c:v>
                </c:pt>
                <c:pt idx="4049">
                  <c:v>-3.3902783311745202</c:v>
                </c:pt>
                <c:pt idx="4050">
                  <c:v>-3.3841842811860401</c:v>
                </c:pt>
                <c:pt idx="4051">
                  <c:v>-3.3780902312571599</c:v>
                </c:pt>
                <c:pt idx="4052">
                  <c:v>-3.3719961812686798</c:v>
                </c:pt>
                <c:pt idx="4053">
                  <c:v>-3.3659021312802002</c:v>
                </c:pt>
                <c:pt idx="4054">
                  <c:v>-3.35980808135132</c:v>
                </c:pt>
                <c:pt idx="4055">
                  <c:v>-3.35371403136284</c:v>
                </c:pt>
                <c:pt idx="4056">
                  <c:v>-3.3476199813743599</c:v>
                </c:pt>
                <c:pt idx="4057">
                  <c:v>-3.3415259314454802</c:v>
                </c:pt>
                <c:pt idx="4058">
                  <c:v>-3.3354318814570001</c:v>
                </c:pt>
                <c:pt idx="4059">
                  <c:v>-3.32933783146852</c:v>
                </c:pt>
                <c:pt idx="4060">
                  <c:v>-3.3232437815396398</c:v>
                </c:pt>
                <c:pt idx="4061">
                  <c:v>-3.3171497315511602</c:v>
                </c:pt>
                <c:pt idx="4062">
                  <c:v>-3.3110556815626899</c:v>
                </c:pt>
                <c:pt idx="4063">
                  <c:v>-3.3049616316338</c:v>
                </c:pt>
                <c:pt idx="4064">
                  <c:v>-3.2988675816453199</c:v>
                </c:pt>
                <c:pt idx="4065">
                  <c:v>-3.2927735316568501</c:v>
                </c:pt>
                <c:pt idx="4066">
                  <c:v>-3.2866794817279601</c:v>
                </c:pt>
                <c:pt idx="4067">
                  <c:v>-3.28058543173948</c:v>
                </c:pt>
                <c:pt idx="4068">
                  <c:v>-3.2744913817510102</c:v>
                </c:pt>
                <c:pt idx="4069">
                  <c:v>-3.2683973318221202</c:v>
                </c:pt>
                <c:pt idx="4070">
                  <c:v>-3.2623032818336499</c:v>
                </c:pt>
                <c:pt idx="4071">
                  <c:v>-3.2562092318451699</c:v>
                </c:pt>
                <c:pt idx="4072">
                  <c:v>-3.2501151819162799</c:v>
                </c:pt>
                <c:pt idx="4073">
                  <c:v>-3.2440211319278101</c:v>
                </c:pt>
                <c:pt idx="4074">
                  <c:v>-3.23792708193933</c:v>
                </c:pt>
                <c:pt idx="4075">
                  <c:v>-3.2318330320104498</c:v>
                </c:pt>
                <c:pt idx="4076">
                  <c:v>-3.2257389820219702</c:v>
                </c:pt>
                <c:pt idx="4077">
                  <c:v>-3.2196449320334901</c:v>
                </c:pt>
                <c:pt idx="4078">
                  <c:v>-3.2135508821046099</c:v>
                </c:pt>
                <c:pt idx="4079">
                  <c:v>-3.2074568321161299</c:v>
                </c:pt>
                <c:pt idx="4080">
                  <c:v>-3.2013627821276498</c:v>
                </c:pt>
                <c:pt idx="4081">
                  <c:v>-3.1952687321987701</c:v>
                </c:pt>
                <c:pt idx="4082">
                  <c:v>-3.18917468221029</c:v>
                </c:pt>
                <c:pt idx="4083">
                  <c:v>-3.1830806322218099</c:v>
                </c:pt>
                <c:pt idx="4084">
                  <c:v>-3.1769865822929302</c:v>
                </c:pt>
                <c:pt idx="4085">
                  <c:v>-3.1708925323044501</c:v>
                </c:pt>
                <c:pt idx="4086">
                  <c:v>-3.1647984823159701</c:v>
                </c:pt>
                <c:pt idx="4087">
                  <c:v>-3.1587044323870899</c:v>
                </c:pt>
                <c:pt idx="4088">
                  <c:v>-3.1526103823986098</c:v>
                </c:pt>
                <c:pt idx="4089">
                  <c:v>-3.1465163324101302</c:v>
                </c:pt>
                <c:pt idx="4090">
                  <c:v>-3.14042228248125</c:v>
                </c:pt>
                <c:pt idx="4091">
                  <c:v>-3.1343282324927699</c:v>
                </c:pt>
                <c:pt idx="4092">
                  <c:v>-3.1282341825043001</c:v>
                </c:pt>
                <c:pt idx="4093">
                  <c:v>-3.1221401325754101</c:v>
                </c:pt>
                <c:pt idx="4094">
                  <c:v>-3.1160460825869301</c:v>
                </c:pt>
                <c:pt idx="4095">
                  <c:v>-3.1099520325984602</c:v>
                </c:pt>
                <c:pt idx="4096">
                  <c:v>-3.1038579826695698</c:v>
                </c:pt>
                <c:pt idx="4097">
                  <c:v>-3.0977639326810902</c:v>
                </c:pt>
                <c:pt idx="4098">
                  <c:v>-3.0916698826926199</c:v>
                </c:pt>
                <c:pt idx="4099">
                  <c:v>-3.0855758327637299</c:v>
                </c:pt>
                <c:pt idx="4100">
                  <c:v>-3.0794817827752601</c:v>
                </c:pt>
                <c:pt idx="4101">
                  <c:v>-3.07338773278678</c:v>
                </c:pt>
                <c:pt idx="4102">
                  <c:v>-3.0672936828578901</c:v>
                </c:pt>
                <c:pt idx="4103">
                  <c:v>-3.0611996328694202</c:v>
                </c:pt>
                <c:pt idx="4104">
                  <c:v>-3.0551055828809401</c:v>
                </c:pt>
                <c:pt idx="4105">
                  <c:v>-3.0490115329520502</c:v>
                </c:pt>
                <c:pt idx="4106">
                  <c:v>-3.0429174829635799</c:v>
                </c:pt>
                <c:pt idx="4107">
                  <c:v>-3.0368234329750998</c:v>
                </c:pt>
                <c:pt idx="4108">
                  <c:v>-3.0307293830462201</c:v>
                </c:pt>
                <c:pt idx="4109">
                  <c:v>-3.02463533305774</c:v>
                </c:pt>
                <c:pt idx="4110">
                  <c:v>-3.01854128306926</c:v>
                </c:pt>
                <c:pt idx="4111">
                  <c:v>-3.0124472331403802</c:v>
                </c:pt>
                <c:pt idx="4112">
                  <c:v>-3.0063531831519001</c:v>
                </c:pt>
                <c:pt idx="4113">
                  <c:v>-3.0002591331634201</c:v>
                </c:pt>
                <c:pt idx="4114">
                  <c:v>-2.9941650832345399</c:v>
                </c:pt>
                <c:pt idx="4115">
                  <c:v>-2.9880710332460598</c:v>
                </c:pt>
                <c:pt idx="4116">
                  <c:v>-2.9819769832575802</c:v>
                </c:pt>
                <c:pt idx="4117">
                  <c:v>-2.9758829333287</c:v>
                </c:pt>
                <c:pt idx="4118">
                  <c:v>-2.96978888334022</c:v>
                </c:pt>
                <c:pt idx="4119">
                  <c:v>-2.9636948333517399</c:v>
                </c:pt>
                <c:pt idx="4120">
                  <c:v>-2.9576007834228601</c:v>
                </c:pt>
                <c:pt idx="4121">
                  <c:v>-2.9515067334343801</c:v>
                </c:pt>
                <c:pt idx="4122">
                  <c:v>-2.9454126834459098</c:v>
                </c:pt>
                <c:pt idx="4123">
                  <c:v>-2.9393186335170198</c:v>
                </c:pt>
                <c:pt idx="4124">
                  <c:v>-2.9332245835285402</c:v>
                </c:pt>
                <c:pt idx="4125">
                  <c:v>-2.9271305335400699</c:v>
                </c:pt>
                <c:pt idx="4126">
                  <c:v>-2.92103648361118</c:v>
                </c:pt>
                <c:pt idx="4127">
                  <c:v>-2.9149424336226999</c:v>
                </c:pt>
                <c:pt idx="4128">
                  <c:v>-2.90884838363423</c:v>
                </c:pt>
                <c:pt idx="4129">
                  <c:v>-2.9027543337053401</c:v>
                </c:pt>
                <c:pt idx="4130">
                  <c:v>-2.8966602837168698</c:v>
                </c:pt>
                <c:pt idx="4131">
                  <c:v>-2.8905662337283902</c:v>
                </c:pt>
                <c:pt idx="4132">
                  <c:v>-2.8844721837995002</c:v>
                </c:pt>
                <c:pt idx="4133">
                  <c:v>-2.8783781338110299</c:v>
                </c:pt>
                <c:pt idx="4134">
                  <c:v>-2.8722840838225498</c:v>
                </c:pt>
                <c:pt idx="4135">
                  <c:v>-2.8661900338936701</c:v>
                </c:pt>
                <c:pt idx="4136">
                  <c:v>-2.86009598390519</c:v>
                </c:pt>
                <c:pt idx="4137">
                  <c:v>-2.85400193391671</c:v>
                </c:pt>
                <c:pt idx="4138">
                  <c:v>-2.8479078839878298</c:v>
                </c:pt>
                <c:pt idx="4139">
                  <c:v>-2.8418138339993502</c:v>
                </c:pt>
                <c:pt idx="4140">
                  <c:v>-2.8357197840108701</c:v>
                </c:pt>
                <c:pt idx="4141">
                  <c:v>-2.8296257340819899</c:v>
                </c:pt>
                <c:pt idx="4142">
                  <c:v>-2.8235316840935099</c:v>
                </c:pt>
                <c:pt idx="4143">
                  <c:v>-2.8174376341050298</c:v>
                </c:pt>
                <c:pt idx="4144">
                  <c:v>-2.81134358417615</c:v>
                </c:pt>
                <c:pt idx="4145">
                  <c:v>-2.80524953418767</c:v>
                </c:pt>
                <c:pt idx="4146">
                  <c:v>-2.7991554841991899</c:v>
                </c:pt>
                <c:pt idx="4147">
                  <c:v>-2.7930614342703102</c:v>
                </c:pt>
                <c:pt idx="4148">
                  <c:v>-2.7869673842818301</c:v>
                </c:pt>
                <c:pt idx="4149">
                  <c:v>-2.7808733342933598</c:v>
                </c:pt>
                <c:pt idx="4150">
                  <c:v>-2.7747792843644699</c:v>
                </c:pt>
                <c:pt idx="4151">
                  <c:v>-2.7686852343759898</c:v>
                </c:pt>
                <c:pt idx="4152">
                  <c:v>-2.7625911843875199</c:v>
                </c:pt>
                <c:pt idx="4153">
                  <c:v>-2.75649713445863</c:v>
                </c:pt>
                <c:pt idx="4154">
                  <c:v>-2.7504030844701499</c:v>
                </c:pt>
                <c:pt idx="4155">
                  <c:v>-2.7443090344816801</c:v>
                </c:pt>
                <c:pt idx="4156">
                  <c:v>-2.7382149845527901</c:v>
                </c:pt>
                <c:pt idx="4157">
                  <c:v>-2.7321209345643198</c:v>
                </c:pt>
                <c:pt idx="4158">
                  <c:v>-2.7260268845758402</c:v>
                </c:pt>
                <c:pt idx="4159">
                  <c:v>-2.7199328346469498</c:v>
                </c:pt>
                <c:pt idx="4160">
                  <c:v>-2.7138387846584799</c:v>
                </c:pt>
                <c:pt idx="4161">
                  <c:v>-2.7077447346699999</c:v>
                </c:pt>
                <c:pt idx="4162">
                  <c:v>-2.7016506847411099</c:v>
                </c:pt>
                <c:pt idx="4163">
                  <c:v>-2.6955566347526401</c:v>
                </c:pt>
                <c:pt idx="4164">
                  <c:v>-2.68946258476416</c:v>
                </c:pt>
                <c:pt idx="4165">
                  <c:v>-2.6833685348352798</c:v>
                </c:pt>
                <c:pt idx="4166">
                  <c:v>-2.6772744848468002</c:v>
                </c:pt>
                <c:pt idx="4167">
                  <c:v>-2.6711804348583201</c:v>
                </c:pt>
                <c:pt idx="4168">
                  <c:v>-2.6650863849294399</c:v>
                </c:pt>
                <c:pt idx="4169">
                  <c:v>-2.6589923349409599</c:v>
                </c:pt>
                <c:pt idx="4170">
                  <c:v>-2.6528982849524798</c:v>
                </c:pt>
                <c:pt idx="4171">
                  <c:v>-2.6468042350236001</c:v>
                </c:pt>
                <c:pt idx="4172">
                  <c:v>-2.64071018503512</c:v>
                </c:pt>
                <c:pt idx="4173">
                  <c:v>-2.6346161350466399</c:v>
                </c:pt>
                <c:pt idx="4174">
                  <c:v>-2.6285220851177602</c:v>
                </c:pt>
                <c:pt idx="4175">
                  <c:v>-2.6224280351292801</c:v>
                </c:pt>
                <c:pt idx="4176">
                  <c:v>-2.6163339851408001</c:v>
                </c:pt>
                <c:pt idx="4177">
                  <c:v>-2.6102399352119199</c:v>
                </c:pt>
                <c:pt idx="4178">
                  <c:v>-2.6041458852234398</c:v>
                </c:pt>
                <c:pt idx="4179">
                  <c:v>-2.59805183523497</c:v>
                </c:pt>
                <c:pt idx="4180">
                  <c:v>-2.59195778530608</c:v>
                </c:pt>
                <c:pt idx="4181">
                  <c:v>-2.5858637353175999</c:v>
                </c:pt>
                <c:pt idx="4182">
                  <c:v>-2.5797696853291301</c:v>
                </c:pt>
                <c:pt idx="4183">
                  <c:v>-2.5736756354002401</c:v>
                </c:pt>
                <c:pt idx="4184">
                  <c:v>-2.5675815854117601</c:v>
                </c:pt>
                <c:pt idx="4185">
                  <c:v>-2.5614875354232902</c:v>
                </c:pt>
                <c:pt idx="4186">
                  <c:v>-2.5553934854943998</c:v>
                </c:pt>
                <c:pt idx="4187">
                  <c:v>-2.54929943550593</c:v>
                </c:pt>
                <c:pt idx="4188">
                  <c:v>-2.5432053855174499</c:v>
                </c:pt>
                <c:pt idx="4189">
                  <c:v>-2.5371113355885599</c:v>
                </c:pt>
                <c:pt idx="4190">
                  <c:v>-2.5310172856000901</c:v>
                </c:pt>
                <c:pt idx="4191">
                  <c:v>-2.52492323561161</c:v>
                </c:pt>
                <c:pt idx="4192">
                  <c:v>-2.5188291856827201</c:v>
                </c:pt>
                <c:pt idx="4193">
                  <c:v>-2.5127351356942502</c:v>
                </c:pt>
                <c:pt idx="4194">
                  <c:v>-2.5066410857057702</c:v>
                </c:pt>
                <c:pt idx="4195">
                  <c:v>-2.50054703577689</c:v>
                </c:pt>
                <c:pt idx="4196">
                  <c:v>-2.4944529857884099</c:v>
                </c:pt>
                <c:pt idx="4197">
                  <c:v>-2.4883589357999298</c:v>
                </c:pt>
                <c:pt idx="4198">
                  <c:v>-2.4822648858710501</c:v>
                </c:pt>
                <c:pt idx="4199">
                  <c:v>-2.47617083588257</c:v>
                </c:pt>
                <c:pt idx="4200">
                  <c:v>-2.47007678589409</c:v>
                </c:pt>
                <c:pt idx="4201">
                  <c:v>-2.4639827359652098</c:v>
                </c:pt>
                <c:pt idx="4202">
                  <c:v>-2.4578886859767302</c:v>
                </c:pt>
                <c:pt idx="4203">
                  <c:v>-2.4517946359882501</c:v>
                </c:pt>
                <c:pt idx="4204">
                  <c:v>-2.4457005860593699</c:v>
                </c:pt>
                <c:pt idx="4205">
                  <c:v>-2.4396065360708898</c:v>
                </c:pt>
                <c:pt idx="4206">
                  <c:v>-2.4335124860824102</c:v>
                </c:pt>
                <c:pt idx="4207">
                  <c:v>-2.42741843615353</c:v>
                </c:pt>
                <c:pt idx="4208">
                  <c:v>-2.42132438616505</c:v>
                </c:pt>
                <c:pt idx="4209">
                  <c:v>-2.4152303361765801</c:v>
                </c:pt>
                <c:pt idx="4210">
                  <c:v>-2.4091362862476902</c:v>
                </c:pt>
                <c:pt idx="4211">
                  <c:v>-2.4030422362592101</c:v>
                </c:pt>
                <c:pt idx="4212">
                  <c:v>-2.3969481862707398</c:v>
                </c:pt>
                <c:pt idx="4213">
                  <c:v>-2.3908541363418498</c:v>
                </c:pt>
                <c:pt idx="4214">
                  <c:v>-2.3847600863533698</c:v>
                </c:pt>
                <c:pt idx="4215">
                  <c:v>-2.3786660363648999</c:v>
                </c:pt>
                <c:pt idx="4216">
                  <c:v>-2.37257198643601</c:v>
                </c:pt>
                <c:pt idx="4217">
                  <c:v>-2.3664779364475401</c:v>
                </c:pt>
                <c:pt idx="4218">
                  <c:v>-2.3603838864590601</c:v>
                </c:pt>
                <c:pt idx="4219">
                  <c:v>-2.3542898365301701</c:v>
                </c:pt>
                <c:pt idx="4220">
                  <c:v>-2.3481957865416998</c:v>
                </c:pt>
                <c:pt idx="4221">
                  <c:v>-2.3421017365532202</c:v>
                </c:pt>
                <c:pt idx="4222">
                  <c:v>-2.3360076866243298</c:v>
                </c:pt>
                <c:pt idx="4223">
                  <c:v>-2.3299136366358599</c:v>
                </c:pt>
                <c:pt idx="4224">
                  <c:v>-2.3238195866473799</c:v>
                </c:pt>
                <c:pt idx="4225">
                  <c:v>-2.3177255367185001</c:v>
                </c:pt>
                <c:pt idx="4226">
                  <c:v>-2.3116314867300201</c:v>
                </c:pt>
                <c:pt idx="4227">
                  <c:v>-2.30553743674154</c:v>
                </c:pt>
                <c:pt idx="4228">
                  <c:v>-2.2994433868126598</c:v>
                </c:pt>
                <c:pt idx="4229">
                  <c:v>-2.2933493368241802</c:v>
                </c:pt>
                <c:pt idx="4230">
                  <c:v>-2.2872552868357001</c:v>
                </c:pt>
                <c:pt idx="4231">
                  <c:v>-2.2811612369068199</c:v>
                </c:pt>
                <c:pt idx="4232">
                  <c:v>-2.2750671869183399</c:v>
                </c:pt>
                <c:pt idx="4233">
                  <c:v>-2.2689731369298598</c:v>
                </c:pt>
                <c:pt idx="4234">
                  <c:v>-2.2628790870009801</c:v>
                </c:pt>
                <c:pt idx="4235">
                  <c:v>-2.2567850370125</c:v>
                </c:pt>
                <c:pt idx="4236">
                  <c:v>-2.2506909870240199</c:v>
                </c:pt>
                <c:pt idx="4237">
                  <c:v>-2.2445969370951402</c:v>
                </c:pt>
                <c:pt idx="4238">
                  <c:v>-2.2385028871066601</c:v>
                </c:pt>
                <c:pt idx="4239">
                  <c:v>-2.2324088371181898</c:v>
                </c:pt>
                <c:pt idx="4240">
                  <c:v>-2.2263147871892999</c:v>
                </c:pt>
                <c:pt idx="4241">
                  <c:v>-2.2202207372008198</c:v>
                </c:pt>
                <c:pt idx="4242">
                  <c:v>-2.21412668721235</c:v>
                </c:pt>
                <c:pt idx="4243">
                  <c:v>-2.20803263728346</c:v>
                </c:pt>
                <c:pt idx="4244">
                  <c:v>-2.2019385872949799</c:v>
                </c:pt>
                <c:pt idx="4245">
                  <c:v>-2.1958445373065101</c:v>
                </c:pt>
                <c:pt idx="4246">
                  <c:v>-2.1897504873776201</c:v>
                </c:pt>
                <c:pt idx="4247">
                  <c:v>-2.1836564373891498</c:v>
                </c:pt>
                <c:pt idx="4248">
                  <c:v>-2.1775623874006702</c:v>
                </c:pt>
                <c:pt idx="4249">
                  <c:v>-2.1714683374717798</c:v>
                </c:pt>
                <c:pt idx="4250">
                  <c:v>-2.16537428748331</c:v>
                </c:pt>
                <c:pt idx="4251">
                  <c:v>-2.1592802374948299</c:v>
                </c:pt>
                <c:pt idx="4252">
                  <c:v>-2.1531861875659501</c:v>
                </c:pt>
                <c:pt idx="4253">
                  <c:v>-2.1470921375774701</c:v>
                </c:pt>
                <c:pt idx="4254">
                  <c:v>-2.14099808758899</c:v>
                </c:pt>
                <c:pt idx="4255">
                  <c:v>-2.1349040376601098</c:v>
                </c:pt>
                <c:pt idx="4256">
                  <c:v>-2.1288099876716302</c:v>
                </c:pt>
                <c:pt idx="4257">
                  <c:v>-2.1227159376831501</c:v>
                </c:pt>
                <c:pt idx="4258">
                  <c:v>-2.11662188775427</c:v>
                </c:pt>
                <c:pt idx="4259">
                  <c:v>-2.1105278377657899</c:v>
                </c:pt>
                <c:pt idx="4260">
                  <c:v>-2.1044337877773098</c:v>
                </c:pt>
                <c:pt idx="4261">
                  <c:v>-2.0983397378484301</c:v>
                </c:pt>
                <c:pt idx="4262">
                  <c:v>-2.09224568785995</c:v>
                </c:pt>
                <c:pt idx="4263">
                  <c:v>-2.08615163787147</c:v>
                </c:pt>
                <c:pt idx="4264">
                  <c:v>-2.0800575879425902</c:v>
                </c:pt>
                <c:pt idx="4265">
                  <c:v>-2.0739635379541101</c:v>
                </c:pt>
                <c:pt idx="4266">
                  <c:v>-2.0678694879656399</c:v>
                </c:pt>
                <c:pt idx="4267">
                  <c:v>-2.0617754380367499</c:v>
                </c:pt>
                <c:pt idx="4268">
                  <c:v>-2.0556813880482698</c:v>
                </c:pt>
                <c:pt idx="4269">
                  <c:v>-2.0495873380598</c:v>
                </c:pt>
                <c:pt idx="4270">
                  <c:v>-2.04349328813091</c:v>
                </c:pt>
                <c:pt idx="4271">
                  <c:v>-2.03739923814243</c:v>
                </c:pt>
                <c:pt idx="4272">
                  <c:v>-2.0313051881539601</c:v>
                </c:pt>
                <c:pt idx="4273">
                  <c:v>-2.0252111382250702</c:v>
                </c:pt>
                <c:pt idx="4274">
                  <c:v>-2.0191170882365999</c:v>
                </c:pt>
                <c:pt idx="4275">
                  <c:v>-2.0130230382481198</c:v>
                </c:pt>
                <c:pt idx="4276">
                  <c:v>-2.0069289883192298</c:v>
                </c:pt>
                <c:pt idx="4277">
                  <c:v>-2.00083493833076</c:v>
                </c:pt>
                <c:pt idx="4278">
                  <c:v>-1.9947408883422799</c:v>
                </c:pt>
                <c:pt idx="4279">
                  <c:v>-1.98864683841339</c:v>
                </c:pt>
                <c:pt idx="4280">
                  <c:v>-1.9825527884249201</c:v>
                </c:pt>
                <c:pt idx="4281">
                  <c:v>-1.97645873843644</c:v>
                </c:pt>
                <c:pt idx="4282">
                  <c:v>-1.9703646885075601</c:v>
                </c:pt>
                <c:pt idx="4283">
                  <c:v>-1.96427063851908</c:v>
                </c:pt>
                <c:pt idx="4284">
                  <c:v>-1.9581765885305999</c:v>
                </c:pt>
                <c:pt idx="4285">
                  <c:v>-1.95208253860172</c:v>
                </c:pt>
                <c:pt idx="4286">
                  <c:v>-1.9459884886132399</c:v>
                </c:pt>
                <c:pt idx="4287">
                  <c:v>-1.9398944386247601</c:v>
                </c:pt>
                <c:pt idx="4288">
                  <c:v>-1.9338003886958799</c:v>
                </c:pt>
                <c:pt idx="4289">
                  <c:v>-1.9277063387074</c:v>
                </c:pt>
                <c:pt idx="4290">
                  <c:v>-1.92161228871892</c:v>
                </c:pt>
                <c:pt idx="4291">
                  <c:v>-1.91551823879004</c:v>
                </c:pt>
                <c:pt idx="4292">
                  <c:v>-1.90942418880156</c:v>
                </c:pt>
                <c:pt idx="4293">
                  <c:v>-1.9033301388130801</c:v>
                </c:pt>
                <c:pt idx="4294">
                  <c:v>-1.8972360888841999</c:v>
                </c:pt>
                <c:pt idx="4295">
                  <c:v>-1.8911420388957201</c:v>
                </c:pt>
                <c:pt idx="4296">
                  <c:v>-1.88504798890725</c:v>
                </c:pt>
                <c:pt idx="4297">
                  <c:v>-1.87895393897836</c:v>
                </c:pt>
                <c:pt idx="4298">
                  <c:v>-1.87285988898988</c:v>
                </c:pt>
                <c:pt idx="4299">
                  <c:v>-1.8667658390014099</c:v>
                </c:pt>
                <c:pt idx="4300">
                  <c:v>-1.86067178907252</c:v>
                </c:pt>
                <c:pt idx="4301">
                  <c:v>-1.8545777390840399</c:v>
                </c:pt>
                <c:pt idx="4302">
                  <c:v>-1.84848368909557</c:v>
                </c:pt>
                <c:pt idx="4303">
                  <c:v>-1.8423896391666801</c:v>
                </c:pt>
                <c:pt idx="4304">
                  <c:v>-1.83629558917821</c:v>
                </c:pt>
                <c:pt idx="4305">
                  <c:v>-1.8302015391897299</c:v>
                </c:pt>
                <c:pt idx="4306">
                  <c:v>-1.82410748926084</c:v>
                </c:pt>
                <c:pt idx="4307">
                  <c:v>-1.8180134392723699</c:v>
                </c:pt>
                <c:pt idx="4308">
                  <c:v>-1.8119193892838901</c:v>
                </c:pt>
                <c:pt idx="4309">
                  <c:v>-1.8058253393549999</c:v>
                </c:pt>
                <c:pt idx="4310">
                  <c:v>-1.79973128936653</c:v>
                </c:pt>
                <c:pt idx="4311">
                  <c:v>-1.79363723937805</c:v>
                </c:pt>
                <c:pt idx="4312">
                  <c:v>-1.78754318944917</c:v>
                </c:pt>
                <c:pt idx="4313">
                  <c:v>-1.7814491394606899</c:v>
                </c:pt>
                <c:pt idx="4314">
                  <c:v>-1.7753550894722101</c:v>
                </c:pt>
                <c:pt idx="4315">
                  <c:v>-1.7692610395433299</c:v>
                </c:pt>
                <c:pt idx="4316">
                  <c:v>-1.7631669895548501</c:v>
                </c:pt>
                <c:pt idx="4317">
                  <c:v>-1.75707293956637</c:v>
                </c:pt>
                <c:pt idx="4318">
                  <c:v>-1.75097888963749</c:v>
                </c:pt>
                <c:pt idx="4319">
                  <c:v>-1.74488483964901</c:v>
                </c:pt>
                <c:pt idx="4320">
                  <c:v>-1.7387907896605299</c:v>
                </c:pt>
                <c:pt idx="4321">
                  <c:v>-1.7326967397316499</c:v>
                </c:pt>
                <c:pt idx="4322">
                  <c:v>-1.7266026897431701</c:v>
                </c:pt>
                <c:pt idx="4323">
                  <c:v>-1.72050863975469</c:v>
                </c:pt>
                <c:pt idx="4324">
                  <c:v>-1.7144145898258101</c:v>
                </c:pt>
                <c:pt idx="4325">
                  <c:v>-1.70832053983733</c:v>
                </c:pt>
                <c:pt idx="4326">
                  <c:v>-1.7022264898488599</c:v>
                </c:pt>
                <c:pt idx="4327">
                  <c:v>-1.69613243991997</c:v>
                </c:pt>
                <c:pt idx="4328">
                  <c:v>-1.6900383899314899</c:v>
                </c:pt>
                <c:pt idx="4329">
                  <c:v>-1.6839443399430201</c:v>
                </c:pt>
                <c:pt idx="4330">
                  <c:v>-1.6778502900141301</c:v>
                </c:pt>
                <c:pt idx="4331">
                  <c:v>-1.67175624002565</c:v>
                </c:pt>
                <c:pt idx="4332">
                  <c:v>-1.66566219003718</c:v>
                </c:pt>
                <c:pt idx="4333">
                  <c:v>-1.65956814010829</c:v>
                </c:pt>
                <c:pt idx="4334">
                  <c:v>-1.6534740901198199</c:v>
                </c:pt>
                <c:pt idx="4335">
                  <c:v>-1.6473800401313401</c:v>
                </c:pt>
                <c:pt idx="4336">
                  <c:v>-1.6412859902024499</c:v>
                </c:pt>
                <c:pt idx="4337">
                  <c:v>-1.6351919402139801</c:v>
                </c:pt>
                <c:pt idx="4338">
                  <c:v>-1.6290978902255</c:v>
                </c:pt>
                <c:pt idx="4339">
                  <c:v>-1.62300384029661</c:v>
                </c:pt>
                <c:pt idx="4340">
                  <c:v>-1.61690979030814</c:v>
                </c:pt>
                <c:pt idx="4341">
                  <c:v>-1.6108157403196599</c:v>
                </c:pt>
                <c:pt idx="4342">
                  <c:v>-1.6047216903907799</c:v>
                </c:pt>
                <c:pt idx="4343">
                  <c:v>-1.5986276404023001</c:v>
                </c:pt>
                <c:pt idx="4344">
                  <c:v>-1.59253359041382</c:v>
                </c:pt>
                <c:pt idx="4345">
                  <c:v>-1.5864395404849401</c:v>
                </c:pt>
                <c:pt idx="4346">
                  <c:v>-1.58034549049646</c:v>
                </c:pt>
                <c:pt idx="4347">
                  <c:v>-1.5742514405079799</c:v>
                </c:pt>
                <c:pt idx="4348">
                  <c:v>-1.5681573905791</c:v>
                </c:pt>
                <c:pt idx="4349">
                  <c:v>-1.5620633405906199</c:v>
                </c:pt>
                <c:pt idx="4350">
                  <c:v>-1.5559692906021401</c:v>
                </c:pt>
                <c:pt idx="4351">
                  <c:v>-1.5498752406732601</c:v>
                </c:pt>
                <c:pt idx="4352">
                  <c:v>-1.54378119068478</c:v>
                </c:pt>
                <c:pt idx="4353">
                  <c:v>-1.5376871406963</c:v>
                </c:pt>
                <c:pt idx="4354">
                  <c:v>-1.53159309076742</c:v>
                </c:pt>
                <c:pt idx="4355">
                  <c:v>-1.5254990407789399</c:v>
                </c:pt>
                <c:pt idx="4356">
                  <c:v>-1.5194049907904701</c:v>
                </c:pt>
                <c:pt idx="4357">
                  <c:v>-1.5133109408615799</c:v>
                </c:pt>
                <c:pt idx="4358">
                  <c:v>-1.5072168908731001</c:v>
                </c:pt>
                <c:pt idx="4359">
                  <c:v>-1.50112284088463</c:v>
                </c:pt>
                <c:pt idx="4360">
                  <c:v>-1.49502879095574</c:v>
                </c:pt>
                <c:pt idx="4361">
                  <c:v>-1.48893474096727</c:v>
                </c:pt>
                <c:pt idx="4362">
                  <c:v>-1.4828406909787899</c:v>
                </c:pt>
                <c:pt idx="4363">
                  <c:v>-1.4767466410498999</c:v>
                </c:pt>
                <c:pt idx="4364">
                  <c:v>-1.4706525910614301</c:v>
                </c:pt>
                <c:pt idx="4365">
                  <c:v>-1.46455854107295</c:v>
                </c:pt>
                <c:pt idx="4366">
                  <c:v>-1.4584644911440601</c:v>
                </c:pt>
                <c:pt idx="4367">
                  <c:v>-1.45237044115559</c:v>
                </c:pt>
                <c:pt idx="4368">
                  <c:v>-1.4462763911671099</c:v>
                </c:pt>
                <c:pt idx="4369">
                  <c:v>-1.44018234123823</c:v>
                </c:pt>
                <c:pt idx="4370">
                  <c:v>-1.4340882912497499</c:v>
                </c:pt>
                <c:pt idx="4371">
                  <c:v>-1.4279942412612701</c:v>
                </c:pt>
                <c:pt idx="4372">
                  <c:v>-1.4219001913323901</c:v>
                </c:pt>
                <c:pt idx="4373">
                  <c:v>-1.41580614134391</c:v>
                </c:pt>
                <c:pt idx="4374">
                  <c:v>-1.40971209135543</c:v>
                </c:pt>
                <c:pt idx="4375">
                  <c:v>-1.40361804142655</c:v>
                </c:pt>
                <c:pt idx="4376">
                  <c:v>-1.3975239914380699</c:v>
                </c:pt>
                <c:pt idx="4377">
                  <c:v>-1.3914299414495901</c:v>
                </c:pt>
                <c:pt idx="4378">
                  <c:v>-1.3853358915207099</c:v>
                </c:pt>
                <c:pt idx="4379">
                  <c:v>-1.3792418415322301</c:v>
                </c:pt>
                <c:pt idx="4380">
                  <c:v>-1.37314779154375</c:v>
                </c:pt>
                <c:pt idx="4381">
                  <c:v>-1.36705374161487</c:v>
                </c:pt>
                <c:pt idx="4382">
                  <c:v>-1.36095969162639</c:v>
                </c:pt>
                <c:pt idx="4383">
                  <c:v>-1.3548656416379099</c:v>
                </c:pt>
                <c:pt idx="4384">
                  <c:v>-1.3487715917090299</c:v>
                </c:pt>
                <c:pt idx="4385">
                  <c:v>-1.3426775417205501</c:v>
                </c:pt>
                <c:pt idx="4386">
                  <c:v>-1.33658349173208</c:v>
                </c:pt>
                <c:pt idx="4387">
                  <c:v>-1.3304894418031901</c:v>
                </c:pt>
                <c:pt idx="4388">
                  <c:v>-1.32439539181471</c:v>
                </c:pt>
                <c:pt idx="4389">
                  <c:v>-1.3183013418262399</c:v>
                </c:pt>
                <c:pt idx="4390">
                  <c:v>-1.31220729189735</c:v>
                </c:pt>
                <c:pt idx="4391">
                  <c:v>-1.3061132419088799</c:v>
                </c:pt>
                <c:pt idx="4392">
                  <c:v>-1.3000191919204001</c:v>
                </c:pt>
                <c:pt idx="4393">
                  <c:v>-1.2939251419915101</c:v>
                </c:pt>
                <c:pt idx="4394">
                  <c:v>-1.28783109200304</c:v>
                </c:pt>
                <c:pt idx="4395">
                  <c:v>-1.28173704201456</c:v>
                </c:pt>
                <c:pt idx="4396">
                  <c:v>-1.27564299208567</c:v>
                </c:pt>
                <c:pt idx="4397">
                  <c:v>-1.2695489420971999</c:v>
                </c:pt>
                <c:pt idx="4398">
                  <c:v>-1.2634548921087201</c:v>
                </c:pt>
                <c:pt idx="4399">
                  <c:v>-1.2573608421798399</c:v>
                </c:pt>
                <c:pt idx="4400">
                  <c:v>-1.2512667921913601</c:v>
                </c:pt>
                <c:pt idx="4401">
                  <c:v>-1.24517274220288</c:v>
                </c:pt>
                <c:pt idx="4402">
                  <c:v>-1.239078692274</c:v>
                </c:pt>
                <c:pt idx="4403">
                  <c:v>-1.23298464228552</c:v>
                </c:pt>
                <c:pt idx="4404">
                  <c:v>-1.2268905922970399</c:v>
                </c:pt>
                <c:pt idx="4405">
                  <c:v>-1.2207965423681599</c:v>
                </c:pt>
                <c:pt idx="4406">
                  <c:v>-1.2147024923796801</c:v>
                </c:pt>
                <c:pt idx="4407">
                  <c:v>-1.2086084423912</c:v>
                </c:pt>
                <c:pt idx="4408">
                  <c:v>-1.2025143924623201</c:v>
                </c:pt>
                <c:pt idx="4409">
                  <c:v>-1.19642034247384</c:v>
                </c:pt>
                <c:pt idx="4410">
                  <c:v>-1.1903262924853599</c:v>
                </c:pt>
                <c:pt idx="4411">
                  <c:v>-1.18423224255648</c:v>
                </c:pt>
                <c:pt idx="4412">
                  <c:v>-1.1781381925679999</c:v>
                </c:pt>
                <c:pt idx="4413">
                  <c:v>-1.17204414257953</c:v>
                </c:pt>
                <c:pt idx="4414">
                  <c:v>-1.1659500926506401</c:v>
                </c:pt>
                <c:pt idx="4415">
                  <c:v>-1.15985604266216</c:v>
                </c:pt>
                <c:pt idx="4416">
                  <c:v>-1.15376199267369</c:v>
                </c:pt>
                <c:pt idx="4417">
                  <c:v>-1.1476679427448</c:v>
                </c:pt>
                <c:pt idx="4418">
                  <c:v>-1.1415738927563199</c:v>
                </c:pt>
                <c:pt idx="4419">
                  <c:v>-1.1354798427678501</c:v>
                </c:pt>
                <c:pt idx="4420">
                  <c:v>-1.1293857928389599</c:v>
                </c:pt>
                <c:pt idx="4421">
                  <c:v>-1.12329174285049</c:v>
                </c:pt>
                <c:pt idx="4422">
                  <c:v>-1.11719769286201</c:v>
                </c:pt>
                <c:pt idx="4423">
                  <c:v>-1.11110364293312</c:v>
                </c:pt>
                <c:pt idx="4424">
                  <c:v>-1.10500959294465</c:v>
                </c:pt>
                <c:pt idx="4425">
                  <c:v>-1.0989155429561701</c:v>
                </c:pt>
                <c:pt idx="4426">
                  <c:v>-1.0928214930272799</c:v>
                </c:pt>
                <c:pt idx="4427">
                  <c:v>-1.0867274430388101</c:v>
                </c:pt>
                <c:pt idx="4428">
                  <c:v>-1.08063339305033</c:v>
                </c:pt>
                <c:pt idx="4429">
                  <c:v>-1.0745393431214501</c:v>
                </c:pt>
                <c:pt idx="4430">
                  <c:v>-1.06844529313297</c:v>
                </c:pt>
                <c:pt idx="4431">
                  <c:v>-1.0623512431444899</c:v>
                </c:pt>
                <c:pt idx="4432">
                  <c:v>-1.05625719321561</c:v>
                </c:pt>
                <c:pt idx="4433">
                  <c:v>-1.05625719321561</c:v>
                </c:pt>
                <c:pt idx="4434">
                  <c:v>-1.05625719321561</c:v>
                </c:pt>
                <c:pt idx="4435">
                  <c:v>-1.05625719321561</c:v>
                </c:pt>
                <c:pt idx="4436">
                  <c:v>-1.05625719321561</c:v>
                </c:pt>
                <c:pt idx="4437">
                  <c:v>-1.05625719321561</c:v>
                </c:pt>
                <c:pt idx="4438">
                  <c:v>-1.05625719321561</c:v>
                </c:pt>
                <c:pt idx="4439">
                  <c:v>-1.05625719321561</c:v>
                </c:pt>
                <c:pt idx="4440">
                  <c:v>-1.05625719321561</c:v>
                </c:pt>
                <c:pt idx="4441">
                  <c:v>-1.05625719321561</c:v>
                </c:pt>
                <c:pt idx="4442">
                  <c:v>-1.05625719321561</c:v>
                </c:pt>
                <c:pt idx="4443">
                  <c:v>-1.05625719321561</c:v>
                </c:pt>
                <c:pt idx="4444">
                  <c:v>-1.05625719321561</c:v>
                </c:pt>
                <c:pt idx="4445">
                  <c:v>-1.05625719321561</c:v>
                </c:pt>
                <c:pt idx="4446">
                  <c:v>-1.05625719321561</c:v>
                </c:pt>
                <c:pt idx="4447">
                  <c:v>-1.05625719321561</c:v>
                </c:pt>
                <c:pt idx="4448">
                  <c:v>-1.05625719321561</c:v>
                </c:pt>
                <c:pt idx="4449">
                  <c:v>-1.05625719321561</c:v>
                </c:pt>
                <c:pt idx="4450">
                  <c:v>-1.05625719321561</c:v>
                </c:pt>
                <c:pt idx="4451">
                  <c:v>-1.05625719321561</c:v>
                </c:pt>
                <c:pt idx="4452">
                  <c:v>-1.05625719321561</c:v>
                </c:pt>
                <c:pt idx="4453">
                  <c:v>-1.05625719321561</c:v>
                </c:pt>
                <c:pt idx="4454">
                  <c:v>-1.05625719321561</c:v>
                </c:pt>
                <c:pt idx="4455">
                  <c:v>-0.91609404389778004</c:v>
                </c:pt>
                <c:pt idx="4456">
                  <c:v>-0.90999999396889497</c:v>
                </c:pt>
                <c:pt idx="4457">
                  <c:v>-0.90390594398041801</c:v>
                </c:pt>
                <c:pt idx="4458">
                  <c:v>-0.89781189399194095</c:v>
                </c:pt>
                <c:pt idx="4459">
                  <c:v>-0.89171784406305599</c:v>
                </c:pt>
                <c:pt idx="4460">
                  <c:v>-0.88562379407457903</c:v>
                </c:pt>
                <c:pt idx="4461">
                  <c:v>-0.87952974408610196</c:v>
                </c:pt>
                <c:pt idx="4462">
                  <c:v>-0.873435694157217</c:v>
                </c:pt>
                <c:pt idx="4463">
                  <c:v>-0.86734164416874004</c:v>
                </c:pt>
                <c:pt idx="4464">
                  <c:v>-0.86124759418026298</c:v>
                </c:pt>
                <c:pt idx="4465">
                  <c:v>-0.85515354425137902</c:v>
                </c:pt>
                <c:pt idx="4466">
                  <c:v>-0.84905949426290095</c:v>
                </c:pt>
                <c:pt idx="4467">
                  <c:v>-0.84296544427442399</c:v>
                </c:pt>
                <c:pt idx="4468">
                  <c:v>-0.83687139434554003</c:v>
                </c:pt>
                <c:pt idx="4469">
                  <c:v>-0.83077734435706196</c:v>
                </c:pt>
                <c:pt idx="4470">
                  <c:v>-0.82468329436858501</c:v>
                </c:pt>
                <c:pt idx="4471">
                  <c:v>-0.81858924443970005</c:v>
                </c:pt>
                <c:pt idx="4472">
                  <c:v>-0.81249519445122298</c:v>
                </c:pt>
                <c:pt idx="4473">
                  <c:v>-0.80640114446274602</c:v>
                </c:pt>
                <c:pt idx="4474">
                  <c:v>-0.80030709453386195</c:v>
                </c:pt>
                <c:pt idx="4475">
                  <c:v>-0.79421304454538399</c:v>
                </c:pt>
                <c:pt idx="4476">
                  <c:v>-0.78811899455690704</c:v>
                </c:pt>
                <c:pt idx="4477">
                  <c:v>-0.78202494462802197</c:v>
                </c:pt>
                <c:pt idx="4478">
                  <c:v>-0.77593089463954501</c:v>
                </c:pt>
                <c:pt idx="4479">
                  <c:v>-0.76983684465106805</c:v>
                </c:pt>
                <c:pt idx="4480">
                  <c:v>-0.76374279472218298</c:v>
                </c:pt>
                <c:pt idx="4481">
                  <c:v>-0.75764874473370603</c:v>
                </c:pt>
                <c:pt idx="4482">
                  <c:v>-0.75155469474522896</c:v>
                </c:pt>
                <c:pt idx="4483">
                  <c:v>-0.745460644816344</c:v>
                </c:pt>
                <c:pt idx="4484">
                  <c:v>-0.73936659482786704</c:v>
                </c:pt>
                <c:pt idx="4485">
                  <c:v>-0.73327254483938997</c:v>
                </c:pt>
                <c:pt idx="4486">
                  <c:v>-0.72717849491050601</c:v>
                </c:pt>
                <c:pt idx="4487">
                  <c:v>-0.72108444492202795</c:v>
                </c:pt>
                <c:pt idx="4488">
                  <c:v>-0.71499039493355099</c:v>
                </c:pt>
                <c:pt idx="4489">
                  <c:v>-0.70889634500466703</c:v>
                </c:pt>
                <c:pt idx="4490">
                  <c:v>-0.70280229501618896</c:v>
                </c:pt>
                <c:pt idx="4491">
                  <c:v>-0.696708245027712</c:v>
                </c:pt>
                <c:pt idx="4492">
                  <c:v>-0.69061419509882804</c:v>
                </c:pt>
                <c:pt idx="4493">
                  <c:v>-0.68452014511034998</c:v>
                </c:pt>
                <c:pt idx="4494">
                  <c:v>-0.67842609512187302</c:v>
                </c:pt>
                <c:pt idx="4495">
                  <c:v>-0.67233204519298795</c:v>
                </c:pt>
                <c:pt idx="4496">
                  <c:v>-0.66623799520451099</c:v>
                </c:pt>
                <c:pt idx="4497">
                  <c:v>-0.66014394521603403</c:v>
                </c:pt>
                <c:pt idx="4498">
                  <c:v>-0.65404989528714996</c:v>
                </c:pt>
                <c:pt idx="4499">
                  <c:v>-0.64795584529867201</c:v>
                </c:pt>
                <c:pt idx="4500">
                  <c:v>-0.64186179531019505</c:v>
                </c:pt>
                <c:pt idx="4501">
                  <c:v>-0.63576774538131098</c:v>
                </c:pt>
                <c:pt idx="4502">
                  <c:v>-0.62967369539283302</c:v>
                </c:pt>
                <c:pt idx="4503">
                  <c:v>-0.62357964540435595</c:v>
                </c:pt>
                <c:pt idx="4504">
                  <c:v>-0.61748559547547099</c:v>
                </c:pt>
                <c:pt idx="4505">
                  <c:v>-0.61139154548699404</c:v>
                </c:pt>
                <c:pt idx="4506">
                  <c:v>-0.60529749549851697</c:v>
                </c:pt>
                <c:pt idx="4507">
                  <c:v>-0.59920344556963301</c:v>
                </c:pt>
                <c:pt idx="4508">
                  <c:v>-0.59310939558115505</c:v>
                </c:pt>
                <c:pt idx="4509">
                  <c:v>-0.58701534559267798</c:v>
                </c:pt>
                <c:pt idx="4510">
                  <c:v>-0.58092129566379402</c:v>
                </c:pt>
                <c:pt idx="4511">
                  <c:v>-0.57482724567531596</c:v>
                </c:pt>
                <c:pt idx="4512">
                  <c:v>-0.568733195686839</c:v>
                </c:pt>
                <c:pt idx="4513">
                  <c:v>-0.56263914575795504</c:v>
                </c:pt>
                <c:pt idx="4514">
                  <c:v>-0.55654509576947697</c:v>
                </c:pt>
                <c:pt idx="4515">
                  <c:v>-0.55045104578100001</c:v>
                </c:pt>
                <c:pt idx="4516">
                  <c:v>-0.54435699585211605</c:v>
                </c:pt>
                <c:pt idx="4517">
                  <c:v>-0.53826294586363799</c:v>
                </c:pt>
                <c:pt idx="4518">
                  <c:v>-0.53216889587516103</c:v>
                </c:pt>
                <c:pt idx="4519">
                  <c:v>-0.52607484594627696</c:v>
                </c:pt>
                <c:pt idx="4520">
                  <c:v>-0.519980795957799</c:v>
                </c:pt>
                <c:pt idx="4521">
                  <c:v>-0.51388674596932205</c:v>
                </c:pt>
                <c:pt idx="4522">
                  <c:v>-0.50779269604043797</c:v>
                </c:pt>
                <c:pt idx="4523">
                  <c:v>-0.50169864605196002</c:v>
                </c:pt>
                <c:pt idx="4524">
                  <c:v>-0.495604596063483</c:v>
                </c:pt>
                <c:pt idx="4525">
                  <c:v>-0.48951054613459899</c:v>
                </c:pt>
                <c:pt idx="4526">
                  <c:v>-0.48341649614612098</c:v>
                </c:pt>
                <c:pt idx="4527">
                  <c:v>-0.47844390066286202</c:v>
                </c:pt>
                <c:pt idx="4528">
                  <c:v>-0.47459275973031501</c:v>
                </c:pt>
                <c:pt idx="4529">
                  <c:v>-0.470741618760108</c:v>
                </c:pt>
                <c:pt idx="4530">
                  <c:v>-0.4668904777899</c:v>
                </c:pt>
                <c:pt idx="4531">
                  <c:v>-0.46303933685735299</c:v>
                </c:pt>
                <c:pt idx="4532">
                  <c:v>-0.45918819588714499</c:v>
                </c:pt>
                <c:pt idx="4533">
                  <c:v>-0.45533705491693799</c:v>
                </c:pt>
                <c:pt idx="4534">
                  <c:v>-0.45148591398438997</c:v>
                </c:pt>
                <c:pt idx="4535">
                  <c:v>-0.44763477301418297</c:v>
                </c:pt>
                <c:pt idx="4536">
                  <c:v>-0.44378363204397497</c:v>
                </c:pt>
                <c:pt idx="4537">
                  <c:v>-0.43993249111142801</c:v>
                </c:pt>
                <c:pt idx="4538">
                  <c:v>-0.43608135014122101</c:v>
                </c:pt>
                <c:pt idx="4539">
                  <c:v>-0.43223020917101301</c:v>
                </c:pt>
                <c:pt idx="4540">
                  <c:v>-0.428379068238466</c:v>
                </c:pt>
                <c:pt idx="4541">
                  <c:v>-0.424527927268258</c:v>
                </c:pt>
                <c:pt idx="4542">
                  <c:v>-0.420676786298051</c:v>
                </c:pt>
                <c:pt idx="4543">
                  <c:v>-0.41682564536550298</c:v>
                </c:pt>
                <c:pt idx="4544">
                  <c:v>-0.41297450439529598</c:v>
                </c:pt>
                <c:pt idx="4545">
                  <c:v>-0.40912336342508798</c:v>
                </c:pt>
                <c:pt idx="4546">
                  <c:v>-0.40527222249254102</c:v>
                </c:pt>
                <c:pt idx="4547">
                  <c:v>-0.40142108152233302</c:v>
                </c:pt>
                <c:pt idx="4548">
                  <c:v>-0.39756994055212602</c:v>
                </c:pt>
                <c:pt idx="4549">
                  <c:v>-0.39371879961957801</c:v>
                </c:pt>
                <c:pt idx="4550">
                  <c:v>-0.38986765864937101</c:v>
                </c:pt>
                <c:pt idx="4551">
                  <c:v>-0.38601651767916401</c:v>
                </c:pt>
                <c:pt idx="4552">
                  <c:v>-0.38216537674661599</c:v>
                </c:pt>
                <c:pt idx="4553">
                  <c:v>-0.37831423577640899</c:v>
                </c:pt>
                <c:pt idx="4554">
                  <c:v>-0.37446309480620099</c:v>
                </c:pt>
                <c:pt idx="4555">
                  <c:v>-0.37061195387365398</c:v>
                </c:pt>
                <c:pt idx="4556">
                  <c:v>-0.36676081290344598</c:v>
                </c:pt>
                <c:pt idx="4557">
                  <c:v>-0.36290967193323898</c:v>
                </c:pt>
                <c:pt idx="4558">
                  <c:v>-0.35905853100069102</c:v>
                </c:pt>
                <c:pt idx="4559">
                  <c:v>-0.35520739003048402</c:v>
                </c:pt>
                <c:pt idx="4560">
                  <c:v>-0.35135624906027701</c:v>
                </c:pt>
                <c:pt idx="4561">
                  <c:v>-0.347505108127729</c:v>
                </c:pt>
                <c:pt idx="4562">
                  <c:v>-0.343653967157522</c:v>
                </c:pt>
                <c:pt idx="4563">
                  <c:v>-0.339802826187314</c:v>
                </c:pt>
                <c:pt idx="4564">
                  <c:v>-0.33595168525476699</c:v>
                </c:pt>
                <c:pt idx="4565">
                  <c:v>-0.33210054428455899</c:v>
                </c:pt>
                <c:pt idx="4566">
                  <c:v>-0.32824940331435198</c:v>
                </c:pt>
                <c:pt idx="4567">
                  <c:v>-0.32439826238180403</c:v>
                </c:pt>
                <c:pt idx="4568">
                  <c:v>-0.32054712141159702</c:v>
                </c:pt>
                <c:pt idx="4569">
                  <c:v>-0.31669598044139002</c:v>
                </c:pt>
                <c:pt idx="4570">
                  <c:v>-0.31284483950884201</c:v>
                </c:pt>
                <c:pt idx="4571">
                  <c:v>-0.30899369853863501</c:v>
                </c:pt>
                <c:pt idx="4572">
                  <c:v>-0.30514255756842701</c:v>
                </c:pt>
                <c:pt idx="4573">
                  <c:v>-0.30129141663587999</c:v>
                </c:pt>
                <c:pt idx="4574">
                  <c:v>-0.29744027566567199</c:v>
                </c:pt>
                <c:pt idx="4575">
                  <c:v>-0.29233674888674899</c:v>
                </c:pt>
                <c:pt idx="4576">
                  <c:v>-0.28598083635251698</c:v>
                </c:pt>
                <c:pt idx="4577">
                  <c:v>-0.27962492375613002</c:v>
                </c:pt>
                <c:pt idx="4578">
                  <c:v>-0.273269011159744</c:v>
                </c:pt>
                <c:pt idx="4579">
                  <c:v>-0.26691309862551099</c:v>
                </c:pt>
                <c:pt idx="4580">
                  <c:v>-0.26055718602912398</c:v>
                </c:pt>
                <c:pt idx="4581">
                  <c:v>-0.25420127343273802</c:v>
                </c:pt>
                <c:pt idx="4582">
                  <c:v>-0.24784536089850501</c:v>
                </c:pt>
                <c:pt idx="4583">
                  <c:v>-0.24148944830211799</c:v>
                </c:pt>
                <c:pt idx="4584">
                  <c:v>-0.23513353570573201</c:v>
                </c:pt>
                <c:pt idx="4585">
                  <c:v>-0.22877762317149899</c:v>
                </c:pt>
                <c:pt idx="4586">
                  <c:v>-0.22242171057511301</c:v>
                </c:pt>
                <c:pt idx="4587">
                  <c:v>-0.21606579797872599</c:v>
                </c:pt>
                <c:pt idx="4588">
                  <c:v>-0.20970988544449301</c:v>
                </c:pt>
                <c:pt idx="4589">
                  <c:v>-0.203353972848107</c:v>
                </c:pt>
                <c:pt idx="4590">
                  <c:v>-0.19699806025172001</c:v>
                </c:pt>
                <c:pt idx="4591">
                  <c:v>-0.190642147717488</c:v>
                </c:pt>
                <c:pt idx="4592">
                  <c:v>-0.18428623512110101</c:v>
                </c:pt>
                <c:pt idx="4593">
                  <c:v>-0.177930322524715</c:v>
                </c:pt>
                <c:pt idx="4594">
                  <c:v>-0.17157440999048201</c:v>
                </c:pt>
                <c:pt idx="4595">
                  <c:v>-0.165218497394095</c:v>
                </c:pt>
                <c:pt idx="4596">
                  <c:v>-0.15886258479770901</c:v>
                </c:pt>
                <c:pt idx="4597">
                  <c:v>-0.152506672263476</c:v>
                </c:pt>
                <c:pt idx="4598">
                  <c:v>-0.14615075966709001</c:v>
                </c:pt>
                <c:pt idx="4599">
                  <c:v>-0.139794847070703</c:v>
                </c:pt>
                <c:pt idx="4600">
                  <c:v>-0.13343893453646999</c:v>
                </c:pt>
                <c:pt idx="4601">
                  <c:v>-0.127083021940084</c:v>
                </c:pt>
                <c:pt idx="4602">
                  <c:v>-0.120727109343697</c:v>
                </c:pt>
                <c:pt idx="4603">
                  <c:v>-0.114371196809465</c:v>
                </c:pt>
                <c:pt idx="4604">
                  <c:v>-0.108015284213078</c:v>
                </c:pt>
                <c:pt idx="4605">
                  <c:v>-0.101659371616692</c:v>
                </c:pt>
                <c:pt idx="4606">
                  <c:v>-9.5303459082458797E-2</c:v>
                </c:pt>
                <c:pt idx="4607">
                  <c:v>-8.8947546486072407E-2</c:v>
                </c:pt>
                <c:pt idx="4608">
                  <c:v>-8.2591633889685795E-2</c:v>
                </c:pt>
                <c:pt idx="4609">
                  <c:v>-7.6235721355453104E-2</c:v>
                </c:pt>
                <c:pt idx="4610">
                  <c:v>-6.9879808759066603E-2</c:v>
                </c:pt>
                <c:pt idx="4611">
                  <c:v>-6.3523896162680102E-2</c:v>
                </c:pt>
                <c:pt idx="4612">
                  <c:v>-5.71679836284473E-2</c:v>
                </c:pt>
                <c:pt idx="4613">
                  <c:v>-5.0812071032060799E-2</c:v>
                </c:pt>
                <c:pt idx="4614">
                  <c:v>-4.4456158435674298E-2</c:v>
                </c:pt>
                <c:pt idx="4615">
                  <c:v>-3.81002459014416E-2</c:v>
                </c:pt>
                <c:pt idx="4616">
                  <c:v>-3.1744333305055099E-2</c:v>
                </c:pt>
                <c:pt idx="4617">
                  <c:v>-2.5388420708668601E-2</c:v>
                </c:pt>
                <c:pt idx="4618">
                  <c:v>-1.9032508174435799E-2</c:v>
                </c:pt>
                <c:pt idx="4619">
                  <c:v>-1.26765955780493E-2</c:v>
                </c:pt>
                <c:pt idx="4620">
                  <c:v>-6.3206829816627903E-3</c:v>
                </c:pt>
                <c:pt idx="4621" formatCode="0.00E+00">
                  <c:v>3.5229552569963199E-5</c:v>
                </c:pt>
                <c:pt idx="4622">
                  <c:v>6.3911421489564703E-3</c:v>
                </c:pt>
                <c:pt idx="4623">
                  <c:v>-5.6522563748397002E-2</c:v>
                </c:pt>
                <c:pt idx="4624">
                  <c:v>-0.18870588733072699</c:v>
                </c:pt>
                <c:pt idx="4625">
                  <c:v>-0.32088921220566302</c:v>
                </c:pt>
                <c:pt idx="4626">
                  <c:v>-0.45307253708059902</c:v>
                </c:pt>
                <c:pt idx="4627">
                  <c:v>-0.58525586066293001</c:v>
                </c:pt>
                <c:pt idx="4628">
                  <c:v>-0.71743918553786601</c:v>
                </c:pt>
                <c:pt idx="4629">
                  <c:v>-0.84962251041280201</c:v>
                </c:pt>
                <c:pt idx="4630">
                  <c:v>-0.98180583399513199</c:v>
                </c:pt>
                <c:pt idx="4631">
                  <c:v>-1.1139891588700701</c:v>
                </c:pt>
                <c:pt idx="4632">
                  <c:v>-1.2461724837449999</c:v>
                </c:pt>
                <c:pt idx="4633">
                  <c:v>-1.3783558073273301</c:v>
                </c:pt>
                <c:pt idx="4634">
                  <c:v>-1.5105391322022701</c:v>
                </c:pt>
                <c:pt idx="4635">
                  <c:v>-1.6427224570772101</c:v>
                </c:pt>
                <c:pt idx="4636">
                  <c:v>-1.7749057806595401</c:v>
                </c:pt>
                <c:pt idx="4637">
                  <c:v>-1.9070891055344701</c:v>
                </c:pt>
                <c:pt idx="4638">
                  <c:v>-2.0392724304094099</c:v>
                </c:pt>
                <c:pt idx="4639">
                  <c:v>-2.1714557539917401</c:v>
                </c:pt>
                <c:pt idx="4640">
                  <c:v>-2.3036390788666798</c:v>
                </c:pt>
                <c:pt idx="4641">
                  <c:v>-2.4358224037416099</c:v>
                </c:pt>
                <c:pt idx="4642">
                  <c:v>-2.5680057273239401</c:v>
                </c:pt>
                <c:pt idx="4643">
                  <c:v>-2.7001890521988798</c:v>
                </c:pt>
                <c:pt idx="4644">
                  <c:v>-2.8323723770738098</c:v>
                </c:pt>
                <c:pt idx="4645">
                  <c:v>-2.96455570065614</c:v>
                </c:pt>
                <c:pt idx="4646">
                  <c:v>-3.0967390255310798</c:v>
                </c:pt>
                <c:pt idx="4647">
                  <c:v>-3.22892235040602</c:v>
                </c:pt>
                <c:pt idx="4648">
                  <c:v>-3.3611056739883498</c:v>
                </c:pt>
                <c:pt idx="4649">
                  <c:v>-3.4932889988632798</c:v>
                </c:pt>
                <c:pt idx="4650">
                  <c:v>-3.62547232373822</c:v>
                </c:pt>
                <c:pt idx="4651">
                  <c:v>-3.7576556473205498</c:v>
                </c:pt>
                <c:pt idx="4652">
                  <c:v>-3.8898389721954798</c:v>
                </c:pt>
                <c:pt idx="4653">
                  <c:v>-4.0220222970704196</c:v>
                </c:pt>
                <c:pt idx="4654">
                  <c:v>-4.1542056206527498</c:v>
                </c:pt>
                <c:pt idx="4655">
                  <c:v>-4.2863889455276896</c:v>
                </c:pt>
                <c:pt idx="4656">
                  <c:v>-4.4185722704026196</c:v>
                </c:pt>
                <c:pt idx="4657">
                  <c:v>-4.5507555939849498</c:v>
                </c:pt>
                <c:pt idx="4658">
                  <c:v>-4.6829389188598904</c:v>
                </c:pt>
                <c:pt idx="4659">
                  <c:v>-4.8151222437348302</c:v>
                </c:pt>
                <c:pt idx="4660">
                  <c:v>-4.9473055673171604</c:v>
                </c:pt>
                <c:pt idx="4661">
                  <c:v>-5.0794888921920904</c:v>
                </c:pt>
                <c:pt idx="4662">
                  <c:v>-5.2116722170670302</c:v>
                </c:pt>
                <c:pt idx="4663">
                  <c:v>-5.3438555406493604</c:v>
                </c:pt>
                <c:pt idx="4664">
                  <c:v>-5.4760388655242904</c:v>
                </c:pt>
                <c:pt idx="4665">
                  <c:v>-5.6082221903992302</c:v>
                </c:pt>
                <c:pt idx="4666">
                  <c:v>-5.7404055139815604</c:v>
                </c:pt>
                <c:pt idx="4667">
                  <c:v>-5.8725888388565002</c:v>
                </c:pt>
                <c:pt idx="4668">
                  <c:v>-6.0047721637314302</c:v>
                </c:pt>
                <c:pt idx="4669">
                  <c:v>-6.1369554873137604</c:v>
                </c:pt>
                <c:pt idx="4670">
                  <c:v>-6.2691388121887002</c:v>
                </c:pt>
                <c:pt idx="4671">
                  <c:v>-6.3319997543262803</c:v>
                </c:pt>
                <c:pt idx="4672">
                  <c:v>-6.3255383133054801</c:v>
                </c:pt>
                <c:pt idx="4673">
                  <c:v>-6.3190768722215003</c:v>
                </c:pt>
                <c:pt idx="4674">
                  <c:v>-6.3126154311375098</c:v>
                </c:pt>
                <c:pt idx="4675">
                  <c:v>-6.3061539901167096</c:v>
                </c:pt>
                <c:pt idx="4676">
                  <c:v>-6.2996925490327298</c:v>
                </c:pt>
                <c:pt idx="4677">
                  <c:v>-6.29323110794875</c:v>
                </c:pt>
                <c:pt idx="4678">
                  <c:v>-6.2867696669279498</c:v>
                </c:pt>
                <c:pt idx="4679">
                  <c:v>-6.2803082258439602</c:v>
                </c:pt>
                <c:pt idx="4680">
                  <c:v>-6.2738467847599804</c:v>
                </c:pt>
                <c:pt idx="4681">
                  <c:v>-6.2673853437391802</c:v>
                </c:pt>
                <c:pt idx="4682">
                  <c:v>-6.2609239026552004</c:v>
                </c:pt>
                <c:pt idx="4683">
                  <c:v>-6.2544624615712099</c:v>
                </c:pt>
                <c:pt idx="4684">
                  <c:v>-6.2480010205504097</c:v>
                </c:pt>
                <c:pt idx="4685">
                  <c:v>-6.2415395794664299</c:v>
                </c:pt>
                <c:pt idx="4686">
                  <c:v>-6.2350781383824403</c:v>
                </c:pt>
                <c:pt idx="4687">
                  <c:v>-6.2286166973616499</c:v>
                </c:pt>
                <c:pt idx="4688">
                  <c:v>-6.2221552562776603</c:v>
                </c:pt>
                <c:pt idx="4689">
                  <c:v>-6.2156938151936796</c:v>
                </c:pt>
                <c:pt idx="4690">
                  <c:v>-6.2092323741728803</c:v>
                </c:pt>
                <c:pt idx="4691">
                  <c:v>-6.2027709330888898</c:v>
                </c:pt>
                <c:pt idx="4692">
                  <c:v>-6.19630949200491</c:v>
                </c:pt>
                <c:pt idx="4693">
                  <c:v>-6.1898480509841098</c:v>
                </c:pt>
                <c:pt idx="4694">
                  <c:v>-6.18338660990013</c:v>
                </c:pt>
                <c:pt idx="4695">
                  <c:v>-6.1769251688161404</c:v>
                </c:pt>
                <c:pt idx="4696">
                  <c:v>-6.1704637277953402</c:v>
                </c:pt>
                <c:pt idx="4697">
                  <c:v>-6.1640022867113604</c:v>
                </c:pt>
                <c:pt idx="4698">
                  <c:v>-6.1575408456273699</c:v>
                </c:pt>
                <c:pt idx="4699">
                  <c:v>-6.1510794046065804</c:v>
                </c:pt>
                <c:pt idx="4700">
                  <c:v>-6.1446179635225899</c:v>
                </c:pt>
                <c:pt idx="4701">
                  <c:v>-6.1381565224386101</c:v>
                </c:pt>
                <c:pt idx="4702">
                  <c:v>-6.1316950814178099</c:v>
                </c:pt>
                <c:pt idx="4703">
                  <c:v>-6.1252336403338203</c:v>
                </c:pt>
                <c:pt idx="4704">
                  <c:v>-6.1187721992498396</c:v>
                </c:pt>
                <c:pt idx="4705">
                  <c:v>-6.1123107582290404</c:v>
                </c:pt>
                <c:pt idx="4706">
                  <c:v>-6.1058493171450596</c:v>
                </c:pt>
                <c:pt idx="4707">
                  <c:v>-6.09938787606107</c:v>
                </c:pt>
                <c:pt idx="4708">
                  <c:v>-6.0929264350402699</c:v>
                </c:pt>
                <c:pt idx="4709">
                  <c:v>-6.08646499395629</c:v>
                </c:pt>
                <c:pt idx="4710">
                  <c:v>-6.0800035528723102</c:v>
                </c:pt>
                <c:pt idx="4711">
                  <c:v>-6.0735421118515101</c:v>
                </c:pt>
                <c:pt idx="4712">
                  <c:v>-6.0670806707675196</c:v>
                </c:pt>
                <c:pt idx="4713">
                  <c:v>-6.0606192296835397</c:v>
                </c:pt>
                <c:pt idx="4714">
                  <c:v>-6.0541577886627396</c:v>
                </c:pt>
                <c:pt idx="4715">
                  <c:v>-6.0476963475787597</c:v>
                </c:pt>
                <c:pt idx="4716">
                  <c:v>-6.0412349064947701</c:v>
                </c:pt>
                <c:pt idx="4717">
                  <c:v>-6.03477346547397</c:v>
                </c:pt>
                <c:pt idx="4718">
                  <c:v>-6.0283120243899901</c:v>
                </c:pt>
                <c:pt idx="4719">
                  <c:v>-6.0222308839550998</c:v>
                </c:pt>
                <c:pt idx="4720">
                  <c:v>-6.0165300442277303</c:v>
                </c:pt>
                <c:pt idx="4721">
                  <c:v>-6.0108292044446001</c:v>
                </c:pt>
                <c:pt idx="4722">
                  <c:v>-6.0051283646614699</c:v>
                </c:pt>
                <c:pt idx="4723">
                  <c:v>-5.9994275249340996</c:v>
                </c:pt>
                <c:pt idx="4724">
                  <c:v>-5.9937266851509703</c:v>
                </c:pt>
                <c:pt idx="4725">
                  <c:v>-5.9880258453678401</c:v>
                </c:pt>
                <c:pt idx="4726">
                  <c:v>-5.98232500564046</c:v>
                </c:pt>
                <c:pt idx="4727">
                  <c:v>-5.9766241658573396</c:v>
                </c:pt>
                <c:pt idx="4728">
                  <c:v>-5.9709233260742103</c:v>
                </c:pt>
                <c:pt idx="4729">
                  <c:v>-5.9652224863468302</c:v>
                </c:pt>
                <c:pt idx="4730">
                  <c:v>-5.9595216465637098</c:v>
                </c:pt>
                <c:pt idx="4731">
                  <c:v>-5.9538208067805796</c:v>
                </c:pt>
                <c:pt idx="4732">
                  <c:v>-5.9481199670532003</c:v>
                </c:pt>
                <c:pt idx="4733">
                  <c:v>-5.9424191272700799</c:v>
                </c:pt>
                <c:pt idx="4734">
                  <c:v>-5.9367182874869497</c:v>
                </c:pt>
                <c:pt idx="4735">
                  <c:v>-5.9310174477595696</c:v>
                </c:pt>
                <c:pt idx="4736">
                  <c:v>-5.9253166079764501</c:v>
                </c:pt>
                <c:pt idx="4737">
                  <c:v>-5.9196157681933199</c:v>
                </c:pt>
                <c:pt idx="4738">
                  <c:v>-5.9139149284659398</c:v>
                </c:pt>
                <c:pt idx="4739">
                  <c:v>-5.9082140886828203</c:v>
                </c:pt>
                <c:pt idx="4740">
                  <c:v>-5.9025132488996901</c:v>
                </c:pt>
                <c:pt idx="4741">
                  <c:v>-5.89681240917231</c:v>
                </c:pt>
                <c:pt idx="4742">
                  <c:v>-5.8911115693891798</c:v>
                </c:pt>
                <c:pt idx="4743">
                  <c:v>-5.8854107296060603</c:v>
                </c:pt>
                <c:pt idx="4744">
                  <c:v>-5.8797098898786802</c:v>
                </c:pt>
                <c:pt idx="4745">
                  <c:v>-5.87400905009555</c:v>
                </c:pt>
                <c:pt idx="4746">
                  <c:v>-5.8683082103124304</c:v>
                </c:pt>
                <c:pt idx="4747">
                  <c:v>-5.8626073705850503</c:v>
                </c:pt>
                <c:pt idx="4748">
                  <c:v>-5.8569065308019201</c:v>
                </c:pt>
                <c:pt idx="4749">
                  <c:v>-5.8512056910187997</c:v>
                </c:pt>
                <c:pt idx="4750">
                  <c:v>-5.8455048512914196</c:v>
                </c:pt>
                <c:pt idx="4751">
                  <c:v>-5.8398040115082903</c:v>
                </c:pt>
                <c:pt idx="4752">
                  <c:v>-5.8341031717251699</c:v>
                </c:pt>
                <c:pt idx="4753">
                  <c:v>-5.8284023319977898</c:v>
                </c:pt>
                <c:pt idx="4754">
                  <c:v>-5.8227014922146596</c:v>
                </c:pt>
                <c:pt idx="4755">
                  <c:v>-5.8170006524315401</c:v>
                </c:pt>
                <c:pt idx="4756">
                  <c:v>-5.81129981270416</c:v>
                </c:pt>
                <c:pt idx="4757">
                  <c:v>-5.8055989729210298</c:v>
                </c:pt>
                <c:pt idx="4758">
                  <c:v>-5.7998981331378996</c:v>
                </c:pt>
                <c:pt idx="4759">
                  <c:v>-5.7941972934105301</c:v>
                </c:pt>
                <c:pt idx="4760">
                  <c:v>-5.7884964536274</c:v>
                </c:pt>
                <c:pt idx="4761">
                  <c:v>-5.7827956138442698</c:v>
                </c:pt>
                <c:pt idx="4762">
                  <c:v>-5.7770947741169003</c:v>
                </c:pt>
                <c:pt idx="4763">
                  <c:v>-5.7713939343337701</c:v>
                </c:pt>
                <c:pt idx="4764">
                  <c:v>-5.7656930945506399</c:v>
                </c:pt>
                <c:pt idx="4765">
                  <c:v>-5.7599922548232598</c:v>
                </c:pt>
                <c:pt idx="4766">
                  <c:v>-5.7542914150401403</c:v>
                </c:pt>
                <c:pt idx="4767">
                  <c:v>-5.7515021925538603</c:v>
                </c:pt>
                <c:pt idx="4768">
                  <c:v>-5.7516245873835796</c:v>
                </c:pt>
                <c:pt idx="4769">
                  <c:v>-5.7517469822144998</c:v>
                </c:pt>
                <c:pt idx="4770">
                  <c:v>-5.7518693770454101</c:v>
                </c:pt>
                <c:pt idx="4771">
                  <c:v>-5.7519917718751303</c:v>
                </c:pt>
                <c:pt idx="4772">
                  <c:v>-5.7521141667060496</c:v>
                </c:pt>
                <c:pt idx="4773">
                  <c:v>-5.7522365615369599</c:v>
                </c:pt>
                <c:pt idx="4774">
                  <c:v>-5.7523589563666802</c:v>
                </c:pt>
                <c:pt idx="4775">
                  <c:v>-5.7524813511976003</c:v>
                </c:pt>
                <c:pt idx="4776">
                  <c:v>-5.7526037460285098</c:v>
                </c:pt>
                <c:pt idx="4777">
                  <c:v>-5.75272614085823</c:v>
                </c:pt>
                <c:pt idx="4778">
                  <c:v>-5.7528485356891501</c:v>
                </c:pt>
                <c:pt idx="4779">
                  <c:v>-5.7529709305200596</c:v>
                </c:pt>
                <c:pt idx="4780">
                  <c:v>-5.7530933253497798</c:v>
                </c:pt>
                <c:pt idx="4781">
                  <c:v>-5.7532157201806999</c:v>
                </c:pt>
                <c:pt idx="4782">
                  <c:v>-5.7533381150116103</c:v>
                </c:pt>
                <c:pt idx="4783">
                  <c:v>-5.7534605098413296</c:v>
                </c:pt>
                <c:pt idx="4784">
                  <c:v>-5.7535829046722498</c:v>
                </c:pt>
                <c:pt idx="4785">
                  <c:v>-5.7537052995031601</c:v>
                </c:pt>
                <c:pt idx="4786">
                  <c:v>-5.7538276943328803</c:v>
                </c:pt>
                <c:pt idx="4787">
                  <c:v>-5.7539500891637996</c:v>
                </c:pt>
                <c:pt idx="4788">
                  <c:v>-5.7540724839947099</c:v>
                </c:pt>
                <c:pt idx="4789">
                  <c:v>-5.7541948788244301</c:v>
                </c:pt>
                <c:pt idx="4790">
                  <c:v>-5.7543172736553503</c:v>
                </c:pt>
                <c:pt idx="4791">
                  <c:v>-5.7544396684862598</c:v>
                </c:pt>
                <c:pt idx="4792">
                  <c:v>-5.75456206331598</c:v>
                </c:pt>
                <c:pt idx="4793">
                  <c:v>-5.7546844581469001</c:v>
                </c:pt>
                <c:pt idx="4794">
                  <c:v>-5.7548068529778096</c:v>
                </c:pt>
                <c:pt idx="4795">
                  <c:v>-5.7549292478075298</c:v>
                </c:pt>
                <c:pt idx="4796">
                  <c:v>-5.7550516426384499</c:v>
                </c:pt>
                <c:pt idx="4797">
                  <c:v>-5.7551740374693603</c:v>
                </c:pt>
                <c:pt idx="4798">
                  <c:v>-5.7552964322990796</c:v>
                </c:pt>
                <c:pt idx="4799">
                  <c:v>-5.75541882712999</c:v>
                </c:pt>
                <c:pt idx="4800">
                  <c:v>-5.7555412219609101</c:v>
                </c:pt>
                <c:pt idx="4801">
                  <c:v>-5.7556636167906303</c:v>
                </c:pt>
                <c:pt idx="4802">
                  <c:v>-5.7557860116215398</c:v>
                </c:pt>
                <c:pt idx="4803">
                  <c:v>-5.7559084064524599</c:v>
                </c:pt>
                <c:pt idx="4804">
                  <c:v>-5.7560308012821801</c:v>
                </c:pt>
                <c:pt idx="4805">
                  <c:v>-5.7561531961130896</c:v>
                </c:pt>
                <c:pt idx="4806">
                  <c:v>-5.7562755909440098</c:v>
                </c:pt>
                <c:pt idx="4807">
                  <c:v>-5.75639798577373</c:v>
                </c:pt>
                <c:pt idx="4808">
                  <c:v>-5.7565203806046403</c:v>
                </c:pt>
                <c:pt idx="4809">
                  <c:v>-5.7566427754355596</c:v>
                </c:pt>
                <c:pt idx="4810">
                  <c:v>-5.7567651702652798</c:v>
                </c:pt>
                <c:pt idx="4811">
                  <c:v>-5.7568875650961902</c:v>
                </c:pt>
                <c:pt idx="4812">
                  <c:v>-5.7570099599271103</c:v>
                </c:pt>
                <c:pt idx="4813">
                  <c:v>-5.7571323547568296</c:v>
                </c:pt>
                <c:pt idx="4814">
                  <c:v>-5.75725474958774</c:v>
                </c:pt>
                <c:pt idx="4815">
                  <c:v>-5.7565592172656501</c:v>
                </c:pt>
                <c:pt idx="4816">
                  <c:v>-5.7550457577996204</c:v>
                </c:pt>
                <c:pt idx="4817">
                  <c:v>-5.7535322983187998</c:v>
                </c:pt>
                <c:pt idx="4818">
                  <c:v>-5.75201883883798</c:v>
                </c:pt>
                <c:pt idx="4819">
                  <c:v>-5.75050537937196</c:v>
                </c:pt>
                <c:pt idx="4820">
                  <c:v>-5.7489919198911403</c:v>
                </c:pt>
                <c:pt idx="4821">
                  <c:v>-5.7474784604103197</c:v>
                </c:pt>
                <c:pt idx="4822">
                  <c:v>-5.74596500094429</c:v>
                </c:pt>
                <c:pt idx="4823">
                  <c:v>-5.7444515414634703</c:v>
                </c:pt>
                <c:pt idx="4824">
                  <c:v>-5.7429380819826497</c:v>
                </c:pt>
                <c:pt idx="4825">
                  <c:v>-5.7414246225166297</c:v>
                </c:pt>
                <c:pt idx="4826">
                  <c:v>-5.7399111630358099</c:v>
                </c:pt>
                <c:pt idx="4827">
                  <c:v>-5.7383977035549796</c:v>
                </c:pt>
                <c:pt idx="4828">
                  <c:v>-5.7368842440889596</c:v>
                </c:pt>
                <c:pt idx="4829">
                  <c:v>-5.7353707846081399</c:v>
                </c:pt>
                <c:pt idx="4830">
                  <c:v>-5.7338573251273202</c:v>
                </c:pt>
                <c:pt idx="4831">
                  <c:v>-5.7323438656613002</c:v>
                </c:pt>
                <c:pt idx="4832">
                  <c:v>-5.7308304061804698</c:v>
                </c:pt>
                <c:pt idx="4833">
                  <c:v>-5.7293169466996501</c:v>
                </c:pt>
                <c:pt idx="4834">
                  <c:v>-5.7278034872336301</c:v>
                </c:pt>
                <c:pt idx="4835">
                  <c:v>-5.7262900277528104</c:v>
                </c:pt>
                <c:pt idx="4836">
                  <c:v>-5.7247765682719898</c:v>
                </c:pt>
                <c:pt idx="4837">
                  <c:v>-5.72326310880596</c:v>
                </c:pt>
                <c:pt idx="4838">
                  <c:v>-5.7217496493251403</c:v>
                </c:pt>
                <c:pt idx="4839">
                  <c:v>-5.7202361898443197</c:v>
                </c:pt>
                <c:pt idx="4840">
                  <c:v>-5.7187227303782997</c:v>
                </c:pt>
                <c:pt idx="4841">
                  <c:v>-5.71720927089748</c:v>
                </c:pt>
                <c:pt idx="4842">
                  <c:v>-5.7156958114166496</c:v>
                </c:pt>
                <c:pt idx="4843">
                  <c:v>-5.7141823519506296</c:v>
                </c:pt>
                <c:pt idx="4844">
                  <c:v>-5.7126688924698099</c:v>
                </c:pt>
                <c:pt idx="4845">
                  <c:v>-5.7111554329889902</c:v>
                </c:pt>
                <c:pt idx="4846">
                  <c:v>-5.7096419735229702</c:v>
                </c:pt>
                <c:pt idx="4847">
                  <c:v>-5.7081285140421398</c:v>
                </c:pt>
                <c:pt idx="4848">
                  <c:v>-5.7066150545613201</c:v>
                </c:pt>
                <c:pt idx="4849">
                  <c:v>-5.7051015950953001</c:v>
                </c:pt>
                <c:pt idx="4850">
                  <c:v>-5.7035881356144804</c:v>
                </c:pt>
                <c:pt idx="4851">
                  <c:v>-5.7020746761336598</c:v>
                </c:pt>
                <c:pt idx="4852">
                  <c:v>-5.70056121666763</c:v>
                </c:pt>
                <c:pt idx="4853">
                  <c:v>-5.6990477571868103</c:v>
                </c:pt>
                <c:pt idx="4854">
                  <c:v>-5.6975342977059897</c:v>
                </c:pt>
                <c:pt idx="4855">
                  <c:v>-5.6960208382399697</c:v>
                </c:pt>
                <c:pt idx="4856">
                  <c:v>-5.69450737875915</c:v>
                </c:pt>
                <c:pt idx="4857">
                  <c:v>-5.6929939192783197</c:v>
                </c:pt>
                <c:pt idx="4858">
                  <c:v>-5.6914804598122997</c:v>
                </c:pt>
                <c:pt idx="4859">
                  <c:v>-5.68996700033148</c:v>
                </c:pt>
                <c:pt idx="4860">
                  <c:v>-5.6884535408506602</c:v>
                </c:pt>
                <c:pt idx="4861">
                  <c:v>-5.6869400813846402</c:v>
                </c:pt>
                <c:pt idx="4862">
                  <c:v>-5.6854266219038099</c:v>
                </c:pt>
                <c:pt idx="4863">
                  <c:v>-5.6797325322185097</c:v>
                </c:pt>
                <c:pt idx="4864">
                  <c:v>-5.6698578123960797</c:v>
                </c:pt>
                <c:pt idx="4865">
                  <c:v>-5.6599830924770904</c:v>
                </c:pt>
                <c:pt idx="4866">
                  <c:v>-5.6501083725581003</c:v>
                </c:pt>
                <c:pt idx="4867">
                  <c:v>-5.64023365273568</c:v>
                </c:pt>
                <c:pt idx="4868">
                  <c:v>-5.6303589328166899</c:v>
                </c:pt>
                <c:pt idx="4869">
                  <c:v>-5.6204842128976997</c:v>
                </c:pt>
                <c:pt idx="4870">
                  <c:v>-5.6106094930752697</c:v>
                </c:pt>
                <c:pt idx="4871">
                  <c:v>-5.6007347731562804</c:v>
                </c:pt>
                <c:pt idx="4872">
                  <c:v>-5.5908600532372903</c:v>
                </c:pt>
                <c:pt idx="4873">
                  <c:v>-5.58098533341487</c:v>
                </c:pt>
                <c:pt idx="4874">
                  <c:v>-5.5711106134958799</c:v>
                </c:pt>
                <c:pt idx="4875">
                  <c:v>-5.5612358935768897</c:v>
                </c:pt>
                <c:pt idx="4876">
                  <c:v>-5.5513611737544597</c:v>
                </c:pt>
                <c:pt idx="4877">
                  <c:v>-5.5414864538354696</c:v>
                </c:pt>
                <c:pt idx="4878">
                  <c:v>-5.5316117339164803</c:v>
                </c:pt>
                <c:pt idx="4879">
                  <c:v>-5.5217370140940503</c:v>
                </c:pt>
                <c:pt idx="4880">
                  <c:v>-5.5118622941750601</c:v>
                </c:pt>
                <c:pt idx="4881">
                  <c:v>-5.50198757425607</c:v>
                </c:pt>
                <c:pt idx="4882">
                  <c:v>-5.4921128544336497</c:v>
                </c:pt>
                <c:pt idx="4883">
                  <c:v>-5.4822381345146596</c:v>
                </c:pt>
                <c:pt idx="4884">
                  <c:v>-5.4723634145956703</c:v>
                </c:pt>
                <c:pt idx="4885">
                  <c:v>-5.4624886947732403</c:v>
                </c:pt>
                <c:pt idx="4886">
                  <c:v>-5.4526139748542501</c:v>
                </c:pt>
                <c:pt idx="4887">
                  <c:v>-5.44273925493526</c:v>
                </c:pt>
                <c:pt idx="4888">
                  <c:v>-5.4328645351128397</c:v>
                </c:pt>
                <c:pt idx="4889">
                  <c:v>-5.4229898151938496</c:v>
                </c:pt>
                <c:pt idx="4890">
                  <c:v>-5.4131150952748603</c:v>
                </c:pt>
                <c:pt idx="4891">
                  <c:v>-5.4032403754524303</c:v>
                </c:pt>
                <c:pt idx="4892">
                  <c:v>-5.3933656555334402</c:v>
                </c:pt>
                <c:pt idx="4893">
                  <c:v>-5.38349093561445</c:v>
                </c:pt>
                <c:pt idx="4894">
                  <c:v>-5.37361621579202</c:v>
                </c:pt>
                <c:pt idx="4895">
                  <c:v>-5.3637414958730298</c:v>
                </c:pt>
                <c:pt idx="4896">
                  <c:v>-5.3538667759540397</c:v>
                </c:pt>
                <c:pt idx="4897">
                  <c:v>-5.3439920561316203</c:v>
                </c:pt>
                <c:pt idx="4898">
                  <c:v>-5.3341173362126302</c:v>
                </c:pt>
                <c:pt idx="4899">
                  <c:v>-5.32424261629364</c:v>
                </c:pt>
                <c:pt idx="4900">
                  <c:v>-5.31436789647121</c:v>
                </c:pt>
                <c:pt idx="4901">
                  <c:v>-5.3044931765522199</c:v>
                </c:pt>
                <c:pt idx="4902">
                  <c:v>-5.2946184566332297</c:v>
                </c:pt>
                <c:pt idx="4903">
                  <c:v>-5.2847437368108103</c:v>
                </c:pt>
                <c:pt idx="4904">
                  <c:v>-5.2748690168918202</c:v>
                </c:pt>
                <c:pt idx="4905">
                  <c:v>-5.2649942969728301</c:v>
                </c:pt>
                <c:pt idx="4906">
                  <c:v>-5.2551195771504</c:v>
                </c:pt>
                <c:pt idx="4907">
                  <c:v>-5.2452448572314099</c:v>
                </c:pt>
                <c:pt idx="4908">
                  <c:v>-5.2353701373124197</c:v>
                </c:pt>
                <c:pt idx="4909">
                  <c:v>-5.2254954174899897</c:v>
                </c:pt>
                <c:pt idx="4910">
                  <c:v>-5.2156206975710004</c:v>
                </c:pt>
                <c:pt idx="4911">
                  <c:v>-5.20868807021618</c:v>
                </c:pt>
                <c:pt idx="4912">
                  <c:v>-5.2046975354850797</c:v>
                </c:pt>
                <c:pt idx="4913">
                  <c:v>-5.2007070007149698</c:v>
                </c:pt>
                <c:pt idx="4914">
                  <c:v>-5.1967164659448501</c:v>
                </c:pt>
                <c:pt idx="4915">
                  <c:v>-5.1927259312137597</c:v>
                </c:pt>
                <c:pt idx="4916">
                  <c:v>-5.1887353964436498</c:v>
                </c:pt>
                <c:pt idx="4917">
                  <c:v>-5.1847448616735301</c:v>
                </c:pt>
                <c:pt idx="4918">
                  <c:v>-5.1807543269424396</c:v>
                </c:pt>
                <c:pt idx="4919">
                  <c:v>-5.17676379217232</c:v>
                </c:pt>
                <c:pt idx="4920">
                  <c:v>-5.1727732574022101</c:v>
                </c:pt>
                <c:pt idx="4921">
                  <c:v>-5.1687827226711196</c:v>
                </c:pt>
                <c:pt idx="4922">
                  <c:v>-5.1647921879009999</c:v>
                </c:pt>
                <c:pt idx="4923">
                  <c:v>-5.16080165313089</c:v>
                </c:pt>
                <c:pt idx="4924">
                  <c:v>-5.1568111183998004</c:v>
                </c:pt>
                <c:pt idx="4925">
                  <c:v>-5.1528205836296799</c:v>
                </c:pt>
                <c:pt idx="4926">
                  <c:v>-5.14883004885957</c:v>
                </c:pt>
                <c:pt idx="4927">
                  <c:v>-5.1448395141284697</c:v>
                </c:pt>
                <c:pt idx="4928">
                  <c:v>-5.1408489793583598</c:v>
                </c:pt>
                <c:pt idx="4929">
                  <c:v>-5.1368584445882401</c:v>
                </c:pt>
                <c:pt idx="4930">
                  <c:v>-5.1328679098571497</c:v>
                </c:pt>
                <c:pt idx="4931">
                  <c:v>-5.1288773750870398</c:v>
                </c:pt>
                <c:pt idx="4932">
                  <c:v>-5.1248868403169201</c:v>
                </c:pt>
                <c:pt idx="4933">
                  <c:v>-5.1208963055858296</c:v>
                </c:pt>
                <c:pt idx="4934">
                  <c:v>-5.11690577081571</c:v>
                </c:pt>
                <c:pt idx="4935">
                  <c:v>-5.1129152360456001</c:v>
                </c:pt>
                <c:pt idx="4936">
                  <c:v>-5.1089247013145096</c:v>
                </c:pt>
                <c:pt idx="4937">
                  <c:v>-5.1049341665443899</c:v>
                </c:pt>
                <c:pt idx="4938">
                  <c:v>-5.10094363177428</c:v>
                </c:pt>
                <c:pt idx="4939">
                  <c:v>-5.0969530970431904</c:v>
                </c:pt>
                <c:pt idx="4940">
                  <c:v>-5.0929625622730699</c:v>
                </c:pt>
                <c:pt idx="4941">
                  <c:v>-5.08897202750296</c:v>
                </c:pt>
                <c:pt idx="4942">
                  <c:v>-5.0849814927718597</c:v>
                </c:pt>
                <c:pt idx="4943">
                  <c:v>-5.0809909580017498</c:v>
                </c:pt>
                <c:pt idx="4944">
                  <c:v>-5.0770004232316301</c:v>
                </c:pt>
                <c:pt idx="4945">
                  <c:v>-5.0730098885005397</c:v>
                </c:pt>
                <c:pt idx="4946">
                  <c:v>-5.0690193537304298</c:v>
                </c:pt>
                <c:pt idx="4947">
                  <c:v>-5.0650288189603101</c:v>
                </c:pt>
                <c:pt idx="4948">
                  <c:v>-5.0610382842292196</c:v>
                </c:pt>
                <c:pt idx="4949">
                  <c:v>-5.0570477494591</c:v>
                </c:pt>
                <c:pt idx="4950">
                  <c:v>-5.0530572146889901</c:v>
                </c:pt>
                <c:pt idx="4951">
                  <c:v>-5.0490666799578996</c:v>
                </c:pt>
                <c:pt idx="4952">
                  <c:v>-5.0450761451877799</c:v>
                </c:pt>
                <c:pt idx="4953">
                  <c:v>-5.04108561041767</c:v>
                </c:pt>
                <c:pt idx="4954">
                  <c:v>-5.0370950756865804</c:v>
                </c:pt>
                <c:pt idx="4955">
                  <c:v>-5.0331045409164599</c:v>
                </c:pt>
                <c:pt idx="4956">
                  <c:v>-5.02911400614635</c:v>
                </c:pt>
                <c:pt idx="4957">
                  <c:v>-5.0251234714152497</c:v>
                </c:pt>
                <c:pt idx="4958">
                  <c:v>-5.0211329366451398</c:v>
                </c:pt>
                <c:pt idx="4959">
                  <c:v>-5.0178096789911502</c:v>
                </c:pt>
                <c:pt idx="4960">
                  <c:v>-5.01515369848393</c:v>
                </c:pt>
                <c:pt idx="4961">
                  <c:v>-5.0124977179507404</c:v>
                </c:pt>
                <c:pt idx="4962">
                  <c:v>-5.0098417374175401</c:v>
                </c:pt>
                <c:pt idx="4963">
                  <c:v>-5.00718575691032</c:v>
                </c:pt>
                <c:pt idx="4964">
                  <c:v>-5.0045297763771197</c:v>
                </c:pt>
                <c:pt idx="4965">
                  <c:v>-5.0018737958439301</c:v>
                </c:pt>
                <c:pt idx="4966">
                  <c:v>-4.9992178153367099</c:v>
                </c:pt>
                <c:pt idx="4967">
                  <c:v>-4.9965618348035097</c:v>
                </c:pt>
                <c:pt idx="4968">
                  <c:v>-4.9939058542703201</c:v>
                </c:pt>
                <c:pt idx="4969">
                  <c:v>-4.9912498737630902</c:v>
                </c:pt>
                <c:pt idx="4970">
                  <c:v>-4.9885938932298997</c:v>
                </c:pt>
                <c:pt idx="4971">
                  <c:v>-4.9859379126967003</c:v>
                </c:pt>
                <c:pt idx="4972">
                  <c:v>-4.9832819321894801</c:v>
                </c:pt>
                <c:pt idx="4973">
                  <c:v>-4.9806259516562799</c:v>
                </c:pt>
                <c:pt idx="4974">
                  <c:v>-4.9779699711230903</c:v>
                </c:pt>
                <c:pt idx="4975">
                  <c:v>-4.9753139906158701</c:v>
                </c:pt>
                <c:pt idx="4976">
                  <c:v>-4.9726580100826698</c:v>
                </c:pt>
                <c:pt idx="4977">
                  <c:v>-4.9700020295494802</c:v>
                </c:pt>
                <c:pt idx="4978">
                  <c:v>-4.9673460490422503</c:v>
                </c:pt>
                <c:pt idx="4979">
                  <c:v>-4.9646900685090598</c:v>
                </c:pt>
                <c:pt idx="4980">
                  <c:v>-4.9620340879758604</c:v>
                </c:pt>
                <c:pt idx="4981">
                  <c:v>-4.9593781074686403</c:v>
                </c:pt>
                <c:pt idx="4982">
                  <c:v>-4.9567221269354498</c:v>
                </c:pt>
                <c:pt idx="4983">
                  <c:v>-4.9540661464022504</c:v>
                </c:pt>
                <c:pt idx="4984">
                  <c:v>-4.9514101658950302</c:v>
                </c:pt>
                <c:pt idx="4985">
                  <c:v>-4.94875418536183</c:v>
                </c:pt>
                <c:pt idx="4986">
                  <c:v>-4.9460982048286404</c:v>
                </c:pt>
                <c:pt idx="4987">
                  <c:v>-4.9434422243214202</c:v>
                </c:pt>
                <c:pt idx="4988">
                  <c:v>-4.94078624378822</c:v>
                </c:pt>
                <c:pt idx="4989">
                  <c:v>-4.9381302632550303</c:v>
                </c:pt>
                <c:pt idx="4990">
                  <c:v>-4.9354742827478004</c:v>
                </c:pt>
                <c:pt idx="4991">
                  <c:v>-4.9328183022146099</c:v>
                </c:pt>
                <c:pt idx="4992">
                  <c:v>-4.9301623216814097</c:v>
                </c:pt>
                <c:pt idx="4993">
                  <c:v>-4.9275063411741904</c:v>
                </c:pt>
                <c:pt idx="4994">
                  <c:v>-4.9248503606409999</c:v>
                </c:pt>
                <c:pt idx="4995">
                  <c:v>-4.9221943801077996</c:v>
                </c:pt>
                <c:pt idx="4996">
                  <c:v>-4.9195383996005804</c:v>
                </c:pt>
                <c:pt idx="4997">
                  <c:v>-4.9168824190673801</c:v>
                </c:pt>
                <c:pt idx="4998">
                  <c:v>-4.9142264385341896</c:v>
                </c:pt>
                <c:pt idx="4999">
                  <c:v>-4.9115704580269703</c:v>
                </c:pt>
                <c:pt idx="5000">
                  <c:v>-4.9089144774937701</c:v>
                </c:pt>
                <c:pt idx="5001">
                  <c:v>-4.9062584969605796</c:v>
                </c:pt>
                <c:pt idx="5002">
                  <c:v>-4.9036025164533497</c:v>
                </c:pt>
                <c:pt idx="5003">
                  <c:v>-4.9009465359201601</c:v>
                </c:pt>
                <c:pt idx="5004">
                  <c:v>-4.8982905553869598</c:v>
                </c:pt>
                <c:pt idx="5005">
                  <c:v>-4.8956345748797396</c:v>
                </c:pt>
                <c:pt idx="5006">
                  <c:v>-4.89297859434655</c:v>
                </c:pt>
                <c:pt idx="5007">
                  <c:v>-4.8920867969500996</c:v>
                </c:pt>
                <c:pt idx="5008">
                  <c:v>-4.8929591826942103</c:v>
                </c:pt>
                <c:pt idx="5009">
                  <c:v>-4.8938315684468501</c:v>
                </c:pt>
                <c:pt idx="5010">
                  <c:v>-4.8947039541994801</c:v>
                </c:pt>
                <c:pt idx="5011">
                  <c:v>-4.8955763399435899</c:v>
                </c:pt>
                <c:pt idx="5012">
                  <c:v>-4.8964487256962297</c:v>
                </c:pt>
                <c:pt idx="5013">
                  <c:v>-4.8973211114488597</c:v>
                </c:pt>
                <c:pt idx="5014">
                  <c:v>-4.8981934971929704</c:v>
                </c:pt>
                <c:pt idx="5015">
                  <c:v>-4.8990658829456102</c:v>
                </c:pt>
                <c:pt idx="5016">
                  <c:v>-4.8999382686982402</c:v>
                </c:pt>
                <c:pt idx="5017">
                  <c:v>-4.90081065444235</c:v>
                </c:pt>
                <c:pt idx="5018">
                  <c:v>-4.90168304019498</c:v>
                </c:pt>
                <c:pt idx="5019">
                  <c:v>-4.9025554259476198</c:v>
                </c:pt>
                <c:pt idx="5020">
                  <c:v>-4.9034278116917296</c:v>
                </c:pt>
                <c:pt idx="5021">
                  <c:v>-4.9043001974443596</c:v>
                </c:pt>
                <c:pt idx="5022">
                  <c:v>-4.9051725831970003</c:v>
                </c:pt>
                <c:pt idx="5023">
                  <c:v>-4.9060449689411101</c:v>
                </c:pt>
                <c:pt idx="5024">
                  <c:v>-4.9069173546937401</c:v>
                </c:pt>
                <c:pt idx="5025">
                  <c:v>-4.9077897404463799</c:v>
                </c:pt>
                <c:pt idx="5026">
                  <c:v>-4.9086621261904897</c:v>
                </c:pt>
                <c:pt idx="5027">
                  <c:v>-4.9095345119431197</c:v>
                </c:pt>
                <c:pt idx="5028">
                  <c:v>-4.9104068976957604</c:v>
                </c:pt>
                <c:pt idx="5029">
                  <c:v>-4.9112792834398604</c:v>
                </c:pt>
                <c:pt idx="5030">
                  <c:v>-4.9121516691925002</c:v>
                </c:pt>
                <c:pt idx="5031">
                  <c:v>-4.9130240549451401</c:v>
                </c:pt>
                <c:pt idx="5032">
                  <c:v>-4.91389644068924</c:v>
                </c:pt>
                <c:pt idx="5033">
                  <c:v>-4.9147688264418798</c:v>
                </c:pt>
                <c:pt idx="5034">
                  <c:v>-4.9156412121945197</c:v>
                </c:pt>
                <c:pt idx="5035">
                  <c:v>-4.9165135979386196</c:v>
                </c:pt>
                <c:pt idx="5036">
                  <c:v>-4.9173859836912603</c:v>
                </c:pt>
                <c:pt idx="5037">
                  <c:v>-4.9182583694439002</c:v>
                </c:pt>
                <c:pt idx="5038">
                  <c:v>-4.9191307551880001</c:v>
                </c:pt>
                <c:pt idx="5039">
                  <c:v>-4.92000314094064</c:v>
                </c:pt>
                <c:pt idx="5040">
                  <c:v>-4.9208755266932798</c:v>
                </c:pt>
                <c:pt idx="5041">
                  <c:v>-4.9217479124373797</c:v>
                </c:pt>
                <c:pt idx="5042">
                  <c:v>-4.9226202981900196</c:v>
                </c:pt>
                <c:pt idx="5043">
                  <c:v>-4.9234926839426603</c:v>
                </c:pt>
                <c:pt idx="5044">
                  <c:v>-4.9243650696867602</c:v>
                </c:pt>
                <c:pt idx="5045">
                  <c:v>-4.9252374554394001</c:v>
                </c:pt>
                <c:pt idx="5046">
                  <c:v>-4.9261098411920301</c:v>
                </c:pt>
                <c:pt idx="5047">
                  <c:v>-4.9269822269361399</c:v>
                </c:pt>
                <c:pt idx="5048">
                  <c:v>-4.9278546126887797</c:v>
                </c:pt>
                <c:pt idx="5049">
                  <c:v>-4.9287269984414097</c:v>
                </c:pt>
                <c:pt idx="5050">
                  <c:v>-4.9295993841855203</c:v>
                </c:pt>
                <c:pt idx="5051">
                  <c:v>-4.9304717699381602</c:v>
                </c:pt>
                <c:pt idx="5052">
                  <c:v>-4.9313441556907902</c:v>
                </c:pt>
                <c:pt idx="5053">
                  <c:v>-4.9322165414349</c:v>
                </c:pt>
                <c:pt idx="5054">
                  <c:v>-4.9330889271875398</c:v>
                </c:pt>
                <c:pt idx="5055">
                  <c:v>-4.9341479752313102</c:v>
                </c:pt>
                <c:pt idx="5056">
                  <c:v>-4.93539368555534</c:v>
                </c:pt>
                <c:pt idx="5057">
                  <c:v>-4.93663939589156</c:v>
                </c:pt>
                <c:pt idx="5058">
                  <c:v>-4.9378851062277702</c:v>
                </c:pt>
                <c:pt idx="5059">
                  <c:v>-4.9391308165518</c:v>
                </c:pt>
                <c:pt idx="5060">
                  <c:v>-4.94037652688802</c:v>
                </c:pt>
                <c:pt idx="5061">
                  <c:v>-4.9416222372242302</c:v>
                </c:pt>
                <c:pt idx="5062">
                  <c:v>-4.94286794754826</c:v>
                </c:pt>
                <c:pt idx="5063">
                  <c:v>-4.94411365788448</c:v>
                </c:pt>
                <c:pt idx="5064">
                  <c:v>-4.9453593682206902</c:v>
                </c:pt>
                <c:pt idx="5065">
                  <c:v>-4.9466050785447297</c:v>
                </c:pt>
                <c:pt idx="5066">
                  <c:v>-4.94785078888094</c:v>
                </c:pt>
                <c:pt idx="5067">
                  <c:v>-4.94909649921716</c:v>
                </c:pt>
                <c:pt idx="5068">
                  <c:v>-4.9503422095411898</c:v>
                </c:pt>
                <c:pt idx="5069">
                  <c:v>-4.9515879198774</c:v>
                </c:pt>
                <c:pt idx="5070">
                  <c:v>-4.95283363021362</c:v>
                </c:pt>
                <c:pt idx="5071">
                  <c:v>-4.9540793405376498</c:v>
                </c:pt>
                <c:pt idx="5072">
                  <c:v>-4.95532505087386</c:v>
                </c:pt>
                <c:pt idx="5073">
                  <c:v>-4.95657076121008</c:v>
                </c:pt>
                <c:pt idx="5074">
                  <c:v>-4.9578164715341098</c:v>
                </c:pt>
                <c:pt idx="5075">
                  <c:v>-4.95906218187032</c:v>
                </c:pt>
                <c:pt idx="5076">
                  <c:v>-4.96030789220654</c:v>
                </c:pt>
                <c:pt idx="5077">
                  <c:v>-4.9615536025305698</c:v>
                </c:pt>
                <c:pt idx="5078">
                  <c:v>-4.9627993128667898</c:v>
                </c:pt>
                <c:pt idx="5079">
                  <c:v>-4.964045023203</c:v>
                </c:pt>
                <c:pt idx="5080">
                  <c:v>-4.9652907335270298</c:v>
                </c:pt>
                <c:pt idx="5081">
                  <c:v>-4.9665364438632498</c:v>
                </c:pt>
                <c:pt idx="5082">
                  <c:v>-4.96778215419946</c:v>
                </c:pt>
                <c:pt idx="5083">
                  <c:v>-4.9690278645235004</c:v>
                </c:pt>
                <c:pt idx="5084">
                  <c:v>-4.9702735748597098</c:v>
                </c:pt>
                <c:pt idx="5085">
                  <c:v>-4.97151928519592</c:v>
                </c:pt>
                <c:pt idx="5086">
                  <c:v>-4.9727649955199604</c:v>
                </c:pt>
                <c:pt idx="5087">
                  <c:v>-4.9740107058561698</c:v>
                </c:pt>
                <c:pt idx="5088">
                  <c:v>-4.9752564161923898</c:v>
                </c:pt>
                <c:pt idx="5089">
                  <c:v>-4.9765021265164204</c:v>
                </c:pt>
                <c:pt idx="5090">
                  <c:v>-4.9777478368526298</c:v>
                </c:pt>
                <c:pt idx="5091">
                  <c:v>-4.9789935471888498</c:v>
                </c:pt>
                <c:pt idx="5092">
                  <c:v>-4.9802392575128804</c:v>
                </c:pt>
                <c:pt idx="5093">
                  <c:v>-4.9814849678490898</c:v>
                </c:pt>
                <c:pt idx="5094">
                  <c:v>-4.9827306781853098</c:v>
                </c:pt>
                <c:pt idx="5095">
                  <c:v>-4.9839763885093404</c:v>
                </c:pt>
                <c:pt idx="5096">
                  <c:v>-4.9852220988455596</c:v>
                </c:pt>
                <c:pt idx="5097">
                  <c:v>-4.9864678091817698</c:v>
                </c:pt>
                <c:pt idx="5098">
                  <c:v>-4.9877135195058004</c:v>
                </c:pt>
                <c:pt idx="5099">
                  <c:v>-4.9889592298420196</c:v>
                </c:pt>
                <c:pt idx="5100">
                  <c:v>-4.9902049401782298</c:v>
                </c:pt>
                <c:pt idx="5101">
                  <c:v>-4.9914506505022596</c:v>
                </c:pt>
                <c:pt idx="5102">
                  <c:v>-4.9926963608384796</c:v>
                </c:pt>
                <c:pt idx="5103">
                  <c:v>-4.9449238576809904</c:v>
                </c:pt>
                <c:pt idx="5104">
                  <c:v>-4.8481331416339097</c:v>
                </c:pt>
                <c:pt idx="5105">
                  <c:v>-4.7513424246403302</c:v>
                </c:pt>
                <c:pt idx="5106">
                  <c:v>-4.65455170764674</c:v>
                </c:pt>
                <c:pt idx="5107">
                  <c:v>-4.55776099159967</c:v>
                </c:pt>
                <c:pt idx="5108">
                  <c:v>-4.4609702746060798</c:v>
                </c:pt>
                <c:pt idx="5109">
                  <c:v>-4.3641795576125002</c:v>
                </c:pt>
                <c:pt idx="5110">
                  <c:v>-4.2673888415654204</c:v>
                </c:pt>
                <c:pt idx="5111">
                  <c:v>-4.17059812457184</c:v>
                </c:pt>
                <c:pt idx="5112">
                  <c:v>-4.0738074075782604</c:v>
                </c:pt>
                <c:pt idx="5113">
                  <c:v>-3.9770166915311802</c:v>
                </c:pt>
                <c:pt idx="5114">
                  <c:v>-3.88022597453759</c:v>
                </c:pt>
                <c:pt idx="5115">
                  <c:v>-3.78343525754401</c:v>
                </c:pt>
                <c:pt idx="5116">
                  <c:v>-3.6866445414969302</c:v>
                </c:pt>
                <c:pt idx="5117">
                  <c:v>-3.5898538245033502</c:v>
                </c:pt>
                <c:pt idx="5118">
                  <c:v>-3.4930631075097698</c:v>
                </c:pt>
                <c:pt idx="5119">
                  <c:v>-3.39627239146269</c:v>
                </c:pt>
                <c:pt idx="5120">
                  <c:v>-3.29948167446911</c:v>
                </c:pt>
                <c:pt idx="5121">
                  <c:v>-3.2026909574755198</c:v>
                </c:pt>
                <c:pt idx="5122">
                  <c:v>-3.1059002414284498</c:v>
                </c:pt>
                <c:pt idx="5123">
                  <c:v>-3.00910952443486</c:v>
                </c:pt>
                <c:pt idx="5124">
                  <c:v>-2.91231880744128</c:v>
                </c:pt>
                <c:pt idx="5125">
                  <c:v>-2.8155280913941998</c:v>
                </c:pt>
                <c:pt idx="5126">
                  <c:v>-2.7187373744006198</c:v>
                </c:pt>
                <c:pt idx="5127">
                  <c:v>-2.62194665740703</c:v>
                </c:pt>
                <c:pt idx="5128">
                  <c:v>-2.52515594135996</c:v>
                </c:pt>
                <c:pt idx="5129">
                  <c:v>-2.4283652243663698</c:v>
                </c:pt>
                <c:pt idx="5130">
                  <c:v>-2.3315745073727898</c:v>
                </c:pt>
                <c:pt idx="5131">
                  <c:v>-2.23478379132571</c:v>
                </c:pt>
                <c:pt idx="5132">
                  <c:v>-2.13799307433213</c:v>
                </c:pt>
                <c:pt idx="5133">
                  <c:v>-2.04120235733855</c:v>
                </c:pt>
                <c:pt idx="5134">
                  <c:v>-1.94441164129147</c:v>
                </c:pt>
                <c:pt idx="5135">
                  <c:v>-1.84762092429789</c:v>
                </c:pt>
                <c:pt idx="5136">
                  <c:v>-1.7508302073043001</c:v>
                </c:pt>
                <c:pt idx="5137">
                  <c:v>-1.6540394912572201</c:v>
                </c:pt>
                <c:pt idx="5138">
                  <c:v>-1.5572487742636401</c:v>
                </c:pt>
                <c:pt idx="5139">
                  <c:v>-1.4604580572700601</c:v>
                </c:pt>
                <c:pt idx="5140">
                  <c:v>-1.3636673412229801</c:v>
                </c:pt>
                <c:pt idx="5141">
                  <c:v>-1.2668766242294001</c:v>
                </c:pt>
                <c:pt idx="5142">
                  <c:v>-1.1700859072358101</c:v>
                </c:pt>
                <c:pt idx="5143">
                  <c:v>-1.0732951911887401</c:v>
                </c:pt>
                <c:pt idx="5144">
                  <c:v>-0.97650447419515196</c:v>
                </c:pt>
                <c:pt idx="5145">
                  <c:v>-0.87971375720156897</c:v>
                </c:pt>
                <c:pt idx="5146">
                  <c:v>-0.78292304115449096</c:v>
                </c:pt>
                <c:pt idx="5147">
                  <c:v>-0.68613232416090797</c:v>
                </c:pt>
                <c:pt idx="5148">
                  <c:v>-0.58934160716732498</c:v>
                </c:pt>
                <c:pt idx="5149">
                  <c:v>-0.49255089112024703</c:v>
                </c:pt>
                <c:pt idx="5150">
                  <c:v>-0.39576017412666398</c:v>
                </c:pt>
                <c:pt idx="5151">
                  <c:v>-0.37237164364835501</c:v>
                </c:pt>
                <c:pt idx="5152">
                  <c:v>-0.422385299708951</c:v>
                </c:pt>
                <c:pt idx="5153">
                  <c:v>-0.47239895625862499</c:v>
                </c:pt>
                <c:pt idx="5154">
                  <c:v>-0.52241261280829898</c:v>
                </c:pt>
                <c:pt idx="5155">
                  <c:v>-0.57242626886889503</c:v>
                </c:pt>
                <c:pt idx="5156">
                  <c:v>-0.62243992541856896</c:v>
                </c:pt>
                <c:pt idx="5157">
                  <c:v>-0.67245358196824301</c:v>
                </c:pt>
                <c:pt idx="5158">
                  <c:v>-0.72246723802883905</c:v>
                </c:pt>
                <c:pt idx="5159">
                  <c:v>-0.77248089457851299</c:v>
                </c:pt>
                <c:pt idx="5160">
                  <c:v>-0.82249455112818703</c:v>
                </c:pt>
                <c:pt idx="5161">
                  <c:v>-0.87250820718878297</c:v>
                </c:pt>
                <c:pt idx="5162">
                  <c:v>-0.92252186373845702</c:v>
                </c:pt>
                <c:pt idx="5163">
                  <c:v>-0.97253552028813095</c:v>
                </c:pt>
                <c:pt idx="5164">
                  <c:v>-1.02254917634873</c:v>
                </c:pt>
                <c:pt idx="5165">
                  <c:v>-1.0725628328984</c:v>
                </c:pt>
                <c:pt idx="5166">
                  <c:v>-1.1225764894480701</c:v>
                </c:pt>
                <c:pt idx="5167">
                  <c:v>-1.17259014550867</c:v>
                </c:pt>
                <c:pt idx="5168">
                  <c:v>-1.2226038020583401</c:v>
                </c:pt>
                <c:pt idx="5169">
                  <c:v>-1.2726174586080199</c:v>
                </c:pt>
                <c:pt idx="5170">
                  <c:v>-1.3226311146686101</c:v>
                </c:pt>
                <c:pt idx="5171">
                  <c:v>-1.3726447712182901</c:v>
                </c:pt>
                <c:pt idx="5172">
                  <c:v>-1.4226584277679599</c:v>
                </c:pt>
                <c:pt idx="5173">
                  <c:v>-1.4726720838285601</c:v>
                </c:pt>
                <c:pt idx="5174">
                  <c:v>-1.5226857403782299</c:v>
                </c:pt>
                <c:pt idx="5175">
                  <c:v>-1.5726993969279099</c:v>
                </c:pt>
                <c:pt idx="5176">
                  <c:v>-1.6227130529885001</c:v>
                </c:pt>
                <c:pt idx="5177">
                  <c:v>-1.6727267095381799</c:v>
                </c:pt>
                <c:pt idx="5178">
                  <c:v>-1.72274036608785</c:v>
                </c:pt>
                <c:pt idx="5179">
                  <c:v>-1.7727540221484499</c:v>
                </c:pt>
                <c:pt idx="5180">
                  <c:v>-1.82276767869812</c:v>
                </c:pt>
                <c:pt idx="5181">
                  <c:v>-1.87278133524779</c:v>
                </c:pt>
                <c:pt idx="5182">
                  <c:v>-1.9227949913083899</c:v>
                </c:pt>
                <c:pt idx="5183">
                  <c:v>-1.97280864785806</c:v>
                </c:pt>
                <c:pt idx="5184">
                  <c:v>-2.02282230440774</c:v>
                </c:pt>
                <c:pt idx="5185">
                  <c:v>-2.0728359604683302</c:v>
                </c:pt>
                <c:pt idx="5186">
                  <c:v>-2.12284961701801</c:v>
                </c:pt>
                <c:pt idx="5187">
                  <c:v>-2.1728632735676801</c:v>
                </c:pt>
                <c:pt idx="5188">
                  <c:v>-2.22287692962828</c:v>
                </c:pt>
                <c:pt idx="5189">
                  <c:v>-2.27289058617795</c:v>
                </c:pt>
                <c:pt idx="5190">
                  <c:v>-2.3229042427276299</c:v>
                </c:pt>
                <c:pt idx="5191">
                  <c:v>-2.37291789878822</c:v>
                </c:pt>
                <c:pt idx="5192">
                  <c:v>-2.4229315553378998</c:v>
                </c:pt>
                <c:pt idx="5193">
                  <c:v>-2.4729452118875699</c:v>
                </c:pt>
                <c:pt idx="5194">
                  <c:v>-2.5229588679481698</c:v>
                </c:pt>
                <c:pt idx="5195">
                  <c:v>-2.5729725244978399</c:v>
                </c:pt>
                <c:pt idx="5196">
                  <c:v>-2.6229861810475099</c:v>
                </c:pt>
                <c:pt idx="5197">
                  <c:v>-2.6729998371081098</c:v>
                </c:pt>
                <c:pt idx="5198">
                  <c:v>-2.7230134936577799</c:v>
                </c:pt>
                <c:pt idx="5199">
                  <c:v>-2.7730271502074602</c:v>
                </c:pt>
                <c:pt idx="5200">
                  <c:v>-2.8230408062680499</c:v>
                </c:pt>
                <c:pt idx="5201">
                  <c:v>-2.8730544628177301</c:v>
                </c:pt>
                <c:pt idx="5202">
                  <c:v>-2.9230681193674002</c:v>
                </c:pt>
                <c:pt idx="5203">
                  <c:v>-2.9730817754280001</c:v>
                </c:pt>
                <c:pt idx="5204">
                  <c:v>-3.0230954319776702</c:v>
                </c:pt>
                <c:pt idx="5205">
                  <c:v>-3.07310908852735</c:v>
                </c:pt>
                <c:pt idx="5206">
                  <c:v>-3.1231227445879401</c:v>
                </c:pt>
                <c:pt idx="5207">
                  <c:v>-3.17313640113762</c:v>
                </c:pt>
                <c:pt idx="5208">
                  <c:v>-3.22315005768729</c:v>
                </c:pt>
                <c:pt idx="5209">
                  <c:v>-3.2731637137478899</c:v>
                </c:pt>
                <c:pt idx="5210">
                  <c:v>-3.32317737029756</c:v>
                </c:pt>
                <c:pt idx="5211">
                  <c:v>-3.37319102684723</c:v>
                </c:pt>
                <c:pt idx="5212">
                  <c:v>-3.42320468290783</c:v>
                </c:pt>
                <c:pt idx="5213">
                  <c:v>-3.4732183394575</c:v>
                </c:pt>
                <c:pt idx="5214">
                  <c:v>-3.5232319960071798</c:v>
                </c:pt>
                <c:pt idx="5215">
                  <c:v>-3.57324565206777</c:v>
                </c:pt>
                <c:pt idx="5216">
                  <c:v>-3.6232593086174498</c:v>
                </c:pt>
                <c:pt idx="5217">
                  <c:v>-3.6732729651671199</c:v>
                </c:pt>
                <c:pt idx="5218">
                  <c:v>-3.7232866212277198</c:v>
                </c:pt>
                <c:pt idx="5219">
                  <c:v>-3.7733002777773899</c:v>
                </c:pt>
                <c:pt idx="5220">
                  <c:v>-3.8233139343270701</c:v>
                </c:pt>
                <c:pt idx="5221">
                  <c:v>-3.8733275903876598</c:v>
                </c:pt>
                <c:pt idx="5222">
                  <c:v>-3.9233412469373299</c:v>
                </c:pt>
                <c:pt idx="5223">
                  <c:v>-3.9733549034870101</c:v>
                </c:pt>
                <c:pt idx="5224">
                  <c:v>-4.0233685595476096</c:v>
                </c:pt>
                <c:pt idx="5225">
                  <c:v>-4.0733822160972801</c:v>
                </c:pt>
                <c:pt idx="5226">
                  <c:v>-4.1233958726469497</c:v>
                </c:pt>
                <c:pt idx="5227">
                  <c:v>-4.1734095287075501</c:v>
                </c:pt>
                <c:pt idx="5228">
                  <c:v>-4.2234231852572197</c:v>
                </c:pt>
                <c:pt idx="5229">
                  <c:v>-4.2734368418069</c:v>
                </c:pt>
                <c:pt idx="5230">
                  <c:v>-4.3234504978674897</c:v>
                </c:pt>
                <c:pt idx="5231">
                  <c:v>-4.37346415441717</c:v>
                </c:pt>
                <c:pt idx="5232">
                  <c:v>-4.4234778109668396</c:v>
                </c:pt>
                <c:pt idx="5233">
                  <c:v>-4.4734914670274399</c:v>
                </c:pt>
                <c:pt idx="5234">
                  <c:v>-4.5235051235771104</c:v>
                </c:pt>
                <c:pt idx="5235">
                  <c:v>-4.57351878012678</c:v>
                </c:pt>
                <c:pt idx="5236">
                  <c:v>-4.6235324361873804</c:v>
                </c:pt>
                <c:pt idx="5237">
                  <c:v>-4.67354609273705</c:v>
                </c:pt>
                <c:pt idx="5238">
                  <c:v>-4.7235597492867303</c:v>
                </c:pt>
                <c:pt idx="5239">
                  <c:v>-4.77357340534732</c:v>
                </c:pt>
                <c:pt idx="5240">
                  <c:v>-4.8235870618970003</c:v>
                </c:pt>
                <c:pt idx="5241">
                  <c:v>-4.8736007184466699</c:v>
                </c:pt>
                <c:pt idx="5242">
                  <c:v>-4.9236143745072702</c:v>
                </c:pt>
                <c:pt idx="5243">
                  <c:v>-4.9736280310569398</c:v>
                </c:pt>
                <c:pt idx="5244">
                  <c:v>-5.0236416876066201</c:v>
                </c:pt>
                <c:pt idx="5245">
                  <c:v>-5.0736553436672098</c:v>
                </c:pt>
                <c:pt idx="5246">
                  <c:v>-5.1236690002168901</c:v>
                </c:pt>
                <c:pt idx="5247">
                  <c:v>-5.1504541954377796</c:v>
                </c:pt>
                <c:pt idx="5248">
                  <c:v>-5.1540109291328502</c:v>
                </c:pt>
                <c:pt idx="5249">
                  <c:v>-5.1575676628627098</c:v>
                </c:pt>
                <c:pt idx="5250">
                  <c:v>-5.1611243965925704</c:v>
                </c:pt>
                <c:pt idx="5251">
                  <c:v>-5.1646811302876401</c:v>
                </c:pt>
                <c:pt idx="5252">
                  <c:v>-5.1682378640174997</c:v>
                </c:pt>
                <c:pt idx="5253">
                  <c:v>-5.1717945977473603</c:v>
                </c:pt>
                <c:pt idx="5254">
                  <c:v>-5.17535133144243</c:v>
                </c:pt>
                <c:pt idx="5255">
                  <c:v>-5.1789080651722896</c:v>
                </c:pt>
                <c:pt idx="5256">
                  <c:v>-5.1824647989021502</c:v>
                </c:pt>
                <c:pt idx="5257">
                  <c:v>-5.1860215325972199</c:v>
                </c:pt>
                <c:pt idx="5258">
                  <c:v>-5.1895782663270804</c:v>
                </c:pt>
                <c:pt idx="5259">
                  <c:v>-5.1931350000569401</c:v>
                </c:pt>
                <c:pt idx="5260">
                  <c:v>-5.1966917337520204</c:v>
                </c:pt>
                <c:pt idx="5261">
                  <c:v>-5.2002484674818703</c:v>
                </c:pt>
                <c:pt idx="5262">
                  <c:v>-5.20380520121173</c:v>
                </c:pt>
                <c:pt idx="5263">
                  <c:v>-5.2073619349068103</c:v>
                </c:pt>
                <c:pt idx="5264">
                  <c:v>-5.2109186686366602</c:v>
                </c:pt>
                <c:pt idx="5265">
                  <c:v>-5.2144754023665199</c:v>
                </c:pt>
                <c:pt idx="5266">
                  <c:v>-5.2180321360616002</c:v>
                </c:pt>
                <c:pt idx="5267">
                  <c:v>-5.2215888697914501</c:v>
                </c:pt>
                <c:pt idx="5268">
                  <c:v>-5.2251456035213097</c:v>
                </c:pt>
                <c:pt idx="5269">
                  <c:v>-5.2287023372163901</c:v>
                </c:pt>
                <c:pt idx="5270">
                  <c:v>-5.23225907094624</c:v>
                </c:pt>
                <c:pt idx="5271">
                  <c:v>-5.2358158046760996</c:v>
                </c:pt>
                <c:pt idx="5272">
                  <c:v>-5.23937253837118</c:v>
                </c:pt>
                <c:pt idx="5273">
                  <c:v>-5.2429292721010299</c:v>
                </c:pt>
                <c:pt idx="5274">
                  <c:v>-5.2464860058308904</c:v>
                </c:pt>
                <c:pt idx="5275">
                  <c:v>-5.2500427395259699</c:v>
                </c:pt>
                <c:pt idx="5276">
                  <c:v>-5.2535994732558198</c:v>
                </c:pt>
                <c:pt idx="5277">
                  <c:v>-5.2571562069856803</c:v>
                </c:pt>
                <c:pt idx="5278">
                  <c:v>-5.2607129406807598</c:v>
                </c:pt>
                <c:pt idx="5279">
                  <c:v>-5.2642696744106203</c:v>
                </c:pt>
                <c:pt idx="5280">
                  <c:v>-5.2678264081404702</c:v>
                </c:pt>
                <c:pt idx="5281">
                  <c:v>-5.2713831418355497</c:v>
                </c:pt>
                <c:pt idx="5282">
                  <c:v>-5.2749398755654102</c:v>
                </c:pt>
                <c:pt idx="5283">
                  <c:v>-5.2784966092952601</c:v>
                </c:pt>
                <c:pt idx="5284">
                  <c:v>-5.2820533429903396</c:v>
                </c:pt>
                <c:pt idx="5285">
                  <c:v>-5.2856100767202001</c:v>
                </c:pt>
                <c:pt idx="5286">
                  <c:v>-5.28916681045005</c:v>
                </c:pt>
                <c:pt idx="5287">
                  <c:v>-5.2927235441451304</c:v>
                </c:pt>
                <c:pt idx="5288">
                  <c:v>-5.29628027787499</c:v>
                </c:pt>
                <c:pt idx="5289">
                  <c:v>-5.2998370116048399</c:v>
                </c:pt>
                <c:pt idx="5290">
                  <c:v>-5.3033937452999202</c:v>
                </c:pt>
                <c:pt idx="5291">
                  <c:v>-5.3069504790297799</c:v>
                </c:pt>
                <c:pt idx="5292">
                  <c:v>-5.3105072127596404</c:v>
                </c:pt>
                <c:pt idx="5293">
                  <c:v>-5.3140639464547101</c:v>
                </c:pt>
                <c:pt idx="5294">
                  <c:v>-5.3176206801845698</c:v>
                </c:pt>
                <c:pt idx="5295">
                  <c:v>-5.3166913939438896</c:v>
                </c:pt>
                <c:pt idx="5296">
                  <c:v>-5.3112760877542904</c:v>
                </c:pt>
                <c:pt idx="5297">
                  <c:v>-5.3058607815117398</c:v>
                </c:pt>
                <c:pt idx="5298">
                  <c:v>-5.3004454752691901</c:v>
                </c:pt>
                <c:pt idx="5299">
                  <c:v>-5.2950301690795998</c:v>
                </c:pt>
                <c:pt idx="5300">
                  <c:v>-5.2896148628370501</c:v>
                </c:pt>
                <c:pt idx="5301">
                  <c:v>-5.2841995565945004</c:v>
                </c:pt>
                <c:pt idx="5302">
                  <c:v>-5.2787842504049003</c:v>
                </c:pt>
                <c:pt idx="5303">
                  <c:v>-5.2733689441623497</c:v>
                </c:pt>
                <c:pt idx="5304">
                  <c:v>-5.2679536379198</c:v>
                </c:pt>
                <c:pt idx="5305">
                  <c:v>-5.2625383317302097</c:v>
                </c:pt>
                <c:pt idx="5306">
                  <c:v>-5.25712302548766</c:v>
                </c:pt>
                <c:pt idx="5307">
                  <c:v>-5.2517077192450996</c:v>
                </c:pt>
                <c:pt idx="5308">
                  <c:v>-5.2462924130555102</c:v>
                </c:pt>
                <c:pt idx="5309">
                  <c:v>-5.2408771068129596</c:v>
                </c:pt>
                <c:pt idx="5310">
                  <c:v>-5.2354618005704099</c:v>
                </c:pt>
                <c:pt idx="5311">
                  <c:v>-5.2300464943808098</c:v>
                </c:pt>
                <c:pt idx="5312">
                  <c:v>-5.2246311881382601</c:v>
                </c:pt>
                <c:pt idx="5313">
                  <c:v>-5.2192158818957104</c:v>
                </c:pt>
                <c:pt idx="5314">
                  <c:v>-5.2138005757061201</c:v>
                </c:pt>
                <c:pt idx="5315">
                  <c:v>-5.2083852694635704</c:v>
                </c:pt>
                <c:pt idx="5316">
                  <c:v>-5.2029699632210198</c:v>
                </c:pt>
                <c:pt idx="5317">
                  <c:v>-5.1975546570314197</c:v>
                </c:pt>
                <c:pt idx="5318">
                  <c:v>-5.19213935078887</c:v>
                </c:pt>
                <c:pt idx="5319">
                  <c:v>-5.1867240445463203</c:v>
                </c:pt>
                <c:pt idx="5320">
                  <c:v>-5.18130873835673</c:v>
                </c:pt>
                <c:pt idx="5321">
                  <c:v>-5.1758934321141696</c:v>
                </c:pt>
                <c:pt idx="5322">
                  <c:v>-5.1704781258716199</c:v>
                </c:pt>
                <c:pt idx="5323">
                  <c:v>-5.1650628196820296</c:v>
                </c:pt>
                <c:pt idx="5324">
                  <c:v>-5.1596475134394799</c:v>
                </c:pt>
                <c:pt idx="5325">
                  <c:v>-5.1542322071969302</c:v>
                </c:pt>
                <c:pt idx="5326">
                  <c:v>-5.1488169010073301</c:v>
                </c:pt>
                <c:pt idx="5327">
                  <c:v>-5.1434015947647804</c:v>
                </c:pt>
                <c:pt idx="5328">
                  <c:v>-5.1379862885222298</c:v>
                </c:pt>
                <c:pt idx="5329">
                  <c:v>-5.1325709823326404</c:v>
                </c:pt>
                <c:pt idx="5330">
                  <c:v>-5.1271556760900898</c:v>
                </c:pt>
                <c:pt idx="5331">
                  <c:v>-5.1217403698475401</c:v>
                </c:pt>
                <c:pt idx="5332">
                  <c:v>-5.11632506365794</c:v>
                </c:pt>
                <c:pt idx="5333">
                  <c:v>-5.1109097574153903</c:v>
                </c:pt>
                <c:pt idx="5334">
                  <c:v>-5.1054944511728397</c:v>
                </c:pt>
                <c:pt idx="5335">
                  <c:v>-5.1000791449832503</c:v>
                </c:pt>
                <c:pt idx="5336">
                  <c:v>-5.09466383874069</c:v>
                </c:pt>
                <c:pt idx="5337">
                  <c:v>-5.0892485324981402</c:v>
                </c:pt>
                <c:pt idx="5338">
                  <c:v>-5.0838332263085499</c:v>
                </c:pt>
                <c:pt idx="5339">
                  <c:v>-5.0784179200660002</c:v>
                </c:pt>
                <c:pt idx="5340">
                  <c:v>-5.0730026138234496</c:v>
                </c:pt>
                <c:pt idx="5341">
                  <c:v>-5.0675873076338496</c:v>
                </c:pt>
                <c:pt idx="5342">
                  <c:v>-5.0621720013912999</c:v>
                </c:pt>
                <c:pt idx="5343">
                  <c:v>-5.0622974920524504</c:v>
                </c:pt>
                <c:pt idx="5344">
                  <c:v>-5.0679637796005998</c:v>
                </c:pt>
                <c:pt idx="5345">
                  <c:v>-5.0736300672041503</c:v>
                </c:pt>
                <c:pt idx="5346">
                  <c:v>-5.0792963548076999</c:v>
                </c:pt>
                <c:pt idx="5347">
                  <c:v>-5.0849626423558503</c:v>
                </c:pt>
                <c:pt idx="5348">
                  <c:v>-5.0906289299593999</c:v>
                </c:pt>
                <c:pt idx="5349">
                  <c:v>-5.0962952175629503</c:v>
                </c:pt>
                <c:pt idx="5350">
                  <c:v>-5.10196150511109</c:v>
                </c:pt>
                <c:pt idx="5351">
                  <c:v>-5.1076277927146503</c:v>
                </c:pt>
                <c:pt idx="5352">
                  <c:v>-5.1132940803181999</c:v>
                </c:pt>
                <c:pt idx="5353">
                  <c:v>-5.1189603678663396</c:v>
                </c:pt>
                <c:pt idx="5354">
                  <c:v>-5.1246266554698998</c:v>
                </c:pt>
                <c:pt idx="5355">
                  <c:v>-5.1302929430734503</c:v>
                </c:pt>
                <c:pt idx="5356">
                  <c:v>-5.13595923062159</c:v>
                </c:pt>
                <c:pt idx="5357">
                  <c:v>-5.1416255182251502</c:v>
                </c:pt>
                <c:pt idx="5358">
                  <c:v>-5.1472918058286998</c:v>
                </c:pt>
                <c:pt idx="5359">
                  <c:v>-5.1529580933768404</c:v>
                </c:pt>
                <c:pt idx="5360">
                  <c:v>-5.15862438098039</c:v>
                </c:pt>
                <c:pt idx="5361">
                  <c:v>-5.1642906685839503</c:v>
                </c:pt>
                <c:pt idx="5362">
                  <c:v>-5.1699569561320899</c:v>
                </c:pt>
                <c:pt idx="5363">
                  <c:v>-5.1756232437356404</c:v>
                </c:pt>
                <c:pt idx="5364">
                  <c:v>-5.1812895313391998</c:v>
                </c:pt>
                <c:pt idx="5365">
                  <c:v>-5.1869558188873404</c:v>
                </c:pt>
                <c:pt idx="5366">
                  <c:v>-5.19262210649089</c:v>
                </c:pt>
                <c:pt idx="5367">
                  <c:v>-5.1982883940944404</c:v>
                </c:pt>
                <c:pt idx="5368">
                  <c:v>-5.2039546816425899</c:v>
                </c:pt>
                <c:pt idx="5369">
                  <c:v>-5.2096209692461404</c:v>
                </c:pt>
                <c:pt idx="5370">
                  <c:v>-5.21528725684969</c:v>
                </c:pt>
                <c:pt idx="5371">
                  <c:v>-5.2209535443978403</c:v>
                </c:pt>
                <c:pt idx="5372">
                  <c:v>-5.2266198320013899</c:v>
                </c:pt>
                <c:pt idx="5373">
                  <c:v>-5.2322861196049404</c:v>
                </c:pt>
                <c:pt idx="5374">
                  <c:v>-5.2379524071530899</c:v>
                </c:pt>
                <c:pt idx="5375">
                  <c:v>-5.2436186947566403</c:v>
                </c:pt>
                <c:pt idx="5376">
                  <c:v>-5.2492849823601899</c:v>
                </c:pt>
                <c:pt idx="5377">
                  <c:v>-5.2549512699083296</c:v>
                </c:pt>
                <c:pt idx="5378">
                  <c:v>-5.2606175575118899</c:v>
                </c:pt>
                <c:pt idx="5379">
                  <c:v>-5.2662838451154403</c:v>
                </c:pt>
                <c:pt idx="5380">
                  <c:v>-5.27195013266358</c:v>
                </c:pt>
                <c:pt idx="5381">
                  <c:v>-5.2776164202671403</c:v>
                </c:pt>
                <c:pt idx="5382">
                  <c:v>-5.2832827078706899</c:v>
                </c:pt>
                <c:pt idx="5383">
                  <c:v>-5.2889489954188296</c:v>
                </c:pt>
                <c:pt idx="5384">
                  <c:v>-5.2946152830223898</c:v>
                </c:pt>
                <c:pt idx="5385">
                  <c:v>-5.3002815706259403</c:v>
                </c:pt>
                <c:pt idx="5386">
                  <c:v>-5.30594785817408</c:v>
                </c:pt>
                <c:pt idx="5387">
                  <c:v>-5.3116141457776296</c:v>
                </c:pt>
                <c:pt idx="5388">
                  <c:v>-5.3172804333811898</c:v>
                </c:pt>
                <c:pt idx="5389">
                  <c:v>-5.3229467209293304</c:v>
                </c:pt>
                <c:pt idx="5390">
                  <c:v>-5.32861300853288</c:v>
                </c:pt>
                <c:pt idx="5391">
                  <c:v>-5.3285143954172796</c:v>
                </c:pt>
                <c:pt idx="5392">
                  <c:v>-5.3226508815995999</c:v>
                </c:pt>
                <c:pt idx="5393">
                  <c:v>-5.3167873677245696</c:v>
                </c:pt>
                <c:pt idx="5394">
                  <c:v>-5.31092385384955</c:v>
                </c:pt>
                <c:pt idx="5395">
                  <c:v>-5.3050603400318703</c:v>
                </c:pt>
                <c:pt idx="5396">
                  <c:v>-5.2991968261568401</c:v>
                </c:pt>
                <c:pt idx="5397">
                  <c:v>-5.2933333122818196</c:v>
                </c:pt>
                <c:pt idx="5398">
                  <c:v>-5.2874697984641301</c:v>
                </c:pt>
                <c:pt idx="5399">
                  <c:v>-5.2816062845891096</c:v>
                </c:pt>
                <c:pt idx="5400">
                  <c:v>-5.27574277071409</c:v>
                </c:pt>
                <c:pt idx="5401">
                  <c:v>-5.2698792568963997</c:v>
                </c:pt>
                <c:pt idx="5402">
                  <c:v>-5.2640157430213801</c:v>
                </c:pt>
                <c:pt idx="5403">
                  <c:v>-5.2581522291463596</c:v>
                </c:pt>
                <c:pt idx="5404">
                  <c:v>-5.2522887153286701</c:v>
                </c:pt>
                <c:pt idx="5405">
                  <c:v>-5.2464252014536497</c:v>
                </c:pt>
                <c:pt idx="5406">
                  <c:v>-5.2405616875786203</c:v>
                </c:pt>
                <c:pt idx="5407">
                  <c:v>-5.2346981737609397</c:v>
                </c:pt>
                <c:pt idx="5408">
                  <c:v>-5.2288346598859201</c:v>
                </c:pt>
                <c:pt idx="5409">
                  <c:v>-5.2229711460108899</c:v>
                </c:pt>
                <c:pt idx="5410">
                  <c:v>-5.2171076321932102</c:v>
                </c:pt>
                <c:pt idx="5411">
                  <c:v>-5.2112441183181799</c:v>
                </c:pt>
                <c:pt idx="5412">
                  <c:v>-5.2053806044431603</c:v>
                </c:pt>
                <c:pt idx="5413">
                  <c:v>-5.1995170906254797</c:v>
                </c:pt>
                <c:pt idx="5414">
                  <c:v>-5.1936535767504504</c:v>
                </c:pt>
                <c:pt idx="5415">
                  <c:v>-5.1877900628754299</c:v>
                </c:pt>
                <c:pt idx="5416">
                  <c:v>-5.1819265490577404</c:v>
                </c:pt>
                <c:pt idx="5417">
                  <c:v>-5.1760630351827199</c:v>
                </c:pt>
                <c:pt idx="5418">
                  <c:v>-5.1701995213077003</c:v>
                </c:pt>
                <c:pt idx="5419">
                  <c:v>-5.16433600749001</c:v>
                </c:pt>
                <c:pt idx="5420">
                  <c:v>-5.1584724936149904</c:v>
                </c:pt>
                <c:pt idx="5421">
                  <c:v>-5.1526089797399699</c:v>
                </c:pt>
                <c:pt idx="5422">
                  <c:v>-5.1467454659222804</c:v>
                </c:pt>
                <c:pt idx="5423">
                  <c:v>-5.14088195204726</c:v>
                </c:pt>
                <c:pt idx="5424">
                  <c:v>-5.1350184381722297</c:v>
                </c:pt>
                <c:pt idx="5425">
                  <c:v>-5.12915492435455</c:v>
                </c:pt>
                <c:pt idx="5426">
                  <c:v>-5.1232914104795304</c:v>
                </c:pt>
                <c:pt idx="5427">
                  <c:v>-5.1174278966045001</c:v>
                </c:pt>
                <c:pt idx="5428">
                  <c:v>-5.1115643827868196</c:v>
                </c:pt>
                <c:pt idx="5429">
                  <c:v>-5.1057008689117902</c:v>
                </c:pt>
                <c:pt idx="5430">
                  <c:v>-5.0998373550367697</c:v>
                </c:pt>
                <c:pt idx="5431">
                  <c:v>-5.09397384121909</c:v>
                </c:pt>
                <c:pt idx="5432">
                  <c:v>-5.0881103273440598</c:v>
                </c:pt>
                <c:pt idx="5433">
                  <c:v>-5.0822468134690402</c:v>
                </c:pt>
                <c:pt idx="5434">
                  <c:v>-5.0763832996513498</c:v>
                </c:pt>
                <c:pt idx="5435">
                  <c:v>-5.0705197857763302</c:v>
                </c:pt>
                <c:pt idx="5436">
                  <c:v>-5.0646562719013097</c:v>
                </c:pt>
                <c:pt idx="5437">
                  <c:v>-5.0587927580836203</c:v>
                </c:pt>
                <c:pt idx="5438">
                  <c:v>-5.0529292442085998</c:v>
                </c:pt>
                <c:pt idx="5439">
                  <c:v>-5.0479399064137302</c:v>
                </c:pt>
                <c:pt idx="5440">
                  <c:v>-5.0438247447453604</c:v>
                </c:pt>
                <c:pt idx="5441">
                  <c:v>-5.03970958303674</c:v>
                </c:pt>
                <c:pt idx="5442">
                  <c:v>-5.0355944213281303</c:v>
                </c:pt>
                <c:pt idx="5443">
                  <c:v>-5.0314792596597604</c:v>
                </c:pt>
                <c:pt idx="5444">
                  <c:v>-5.0273640979511498</c:v>
                </c:pt>
                <c:pt idx="5445">
                  <c:v>-5.0232489362425303</c:v>
                </c:pt>
                <c:pt idx="5446">
                  <c:v>-5.0191337745741604</c:v>
                </c:pt>
                <c:pt idx="5447">
                  <c:v>-5.0150186128655498</c:v>
                </c:pt>
                <c:pt idx="5448">
                  <c:v>-5.0109034511569401</c:v>
                </c:pt>
                <c:pt idx="5449">
                  <c:v>-5.0067882894885702</c:v>
                </c:pt>
                <c:pt idx="5450">
                  <c:v>-5.0026731277799499</c:v>
                </c:pt>
                <c:pt idx="5451">
                  <c:v>-4.9985579660713402</c:v>
                </c:pt>
                <c:pt idx="5452">
                  <c:v>-4.9944428044029703</c:v>
                </c:pt>
                <c:pt idx="5453">
                  <c:v>-4.9903276426943597</c:v>
                </c:pt>
                <c:pt idx="5454">
                  <c:v>-4.9862124809857402</c:v>
                </c:pt>
                <c:pt idx="5455">
                  <c:v>-4.9820973193173703</c:v>
                </c:pt>
                <c:pt idx="5456">
                  <c:v>-4.9779821576087597</c:v>
                </c:pt>
                <c:pt idx="5457">
                  <c:v>-4.97386699590015</c:v>
                </c:pt>
                <c:pt idx="5458">
                  <c:v>-4.9697518342317801</c:v>
                </c:pt>
                <c:pt idx="5459">
                  <c:v>-4.9656366725231598</c:v>
                </c:pt>
                <c:pt idx="5460">
                  <c:v>-4.9615215108145501</c:v>
                </c:pt>
                <c:pt idx="5461">
                  <c:v>-4.9574063491461802</c:v>
                </c:pt>
                <c:pt idx="5462">
                  <c:v>-4.9532911874375696</c:v>
                </c:pt>
                <c:pt idx="5463">
                  <c:v>-4.9491760257289501</c:v>
                </c:pt>
                <c:pt idx="5464">
                  <c:v>-4.9450608640605802</c:v>
                </c:pt>
                <c:pt idx="5465">
                  <c:v>-4.9409457023519696</c:v>
                </c:pt>
                <c:pt idx="5466">
                  <c:v>-4.9368305406433599</c:v>
                </c:pt>
                <c:pt idx="5467">
                  <c:v>-4.93271537897499</c:v>
                </c:pt>
                <c:pt idx="5468">
                  <c:v>-4.9286002172663697</c:v>
                </c:pt>
                <c:pt idx="5469">
                  <c:v>-4.9244850555577599</c:v>
                </c:pt>
                <c:pt idx="5470">
                  <c:v>-4.9203698938893901</c:v>
                </c:pt>
                <c:pt idx="5471">
                  <c:v>-4.9162547321807804</c:v>
                </c:pt>
                <c:pt idx="5472">
                  <c:v>-4.91213957047216</c:v>
                </c:pt>
                <c:pt idx="5473">
                  <c:v>-4.9080244088037901</c:v>
                </c:pt>
                <c:pt idx="5474">
                  <c:v>-4.9039092470951804</c:v>
                </c:pt>
                <c:pt idx="5475">
                  <c:v>-4.8997940853865698</c:v>
                </c:pt>
                <c:pt idx="5476">
                  <c:v>-4.8956789237181901</c:v>
                </c:pt>
                <c:pt idx="5477">
                  <c:v>-4.8915637620095804</c:v>
                </c:pt>
                <c:pt idx="5478">
                  <c:v>-4.8874486003009698</c:v>
                </c:pt>
                <c:pt idx="5479">
                  <c:v>-4.8833334386325999</c:v>
                </c:pt>
                <c:pt idx="5480">
                  <c:v>-4.8792182769239796</c:v>
                </c:pt>
                <c:pt idx="5481">
                  <c:v>-4.8751031152153699</c:v>
                </c:pt>
                <c:pt idx="5482">
                  <c:v>-4.870987953547</c:v>
                </c:pt>
                <c:pt idx="5483">
                  <c:v>-4.8668727918383903</c:v>
                </c:pt>
                <c:pt idx="5484">
                  <c:v>-4.8627576301297699</c:v>
                </c:pt>
                <c:pt idx="5485">
                  <c:v>-4.8586424684614</c:v>
                </c:pt>
                <c:pt idx="5486">
                  <c:v>-4.8545273067527903</c:v>
                </c:pt>
                <c:pt idx="5487">
                  <c:v>-4.8555194285048602</c:v>
                </c:pt>
                <c:pt idx="5488">
                  <c:v>-4.8616188336936403</c:v>
                </c:pt>
                <c:pt idx="5489">
                  <c:v>-4.8677182389420697</c:v>
                </c:pt>
                <c:pt idx="5490">
                  <c:v>-4.8738176441904999</c:v>
                </c:pt>
                <c:pt idx="5491">
                  <c:v>-4.8799170493792801</c:v>
                </c:pt>
                <c:pt idx="5492">
                  <c:v>-4.8860164546277103</c:v>
                </c:pt>
                <c:pt idx="5493">
                  <c:v>-4.8921158598761298</c:v>
                </c:pt>
                <c:pt idx="5494">
                  <c:v>-4.8982152650649198</c:v>
                </c:pt>
                <c:pt idx="5495">
                  <c:v>-4.9043146703133402</c:v>
                </c:pt>
                <c:pt idx="5496">
                  <c:v>-4.9104140755617696</c:v>
                </c:pt>
                <c:pt idx="5497">
                  <c:v>-4.9165134807505497</c:v>
                </c:pt>
                <c:pt idx="5498">
                  <c:v>-4.9226128859989799</c:v>
                </c:pt>
                <c:pt idx="5499">
                  <c:v>-4.9287122912474102</c:v>
                </c:pt>
                <c:pt idx="5500">
                  <c:v>-4.9348116964361903</c:v>
                </c:pt>
                <c:pt idx="5501">
                  <c:v>-4.9409111016846197</c:v>
                </c:pt>
                <c:pt idx="5502">
                  <c:v>-4.9470105069330499</c:v>
                </c:pt>
                <c:pt idx="5503">
                  <c:v>-4.95310991212183</c:v>
                </c:pt>
                <c:pt idx="5504">
                  <c:v>-4.9592093173702603</c:v>
                </c:pt>
                <c:pt idx="5505">
                  <c:v>-4.9653087226186798</c:v>
                </c:pt>
                <c:pt idx="5506">
                  <c:v>-4.9714081278074698</c:v>
                </c:pt>
                <c:pt idx="5507">
                  <c:v>-4.9775075330558902</c:v>
                </c:pt>
                <c:pt idx="5508">
                  <c:v>-4.9836069383043196</c:v>
                </c:pt>
                <c:pt idx="5509">
                  <c:v>-4.9897063434930997</c:v>
                </c:pt>
                <c:pt idx="5510">
                  <c:v>-4.9958057487415299</c:v>
                </c:pt>
                <c:pt idx="5511">
                  <c:v>-5.0019051539899602</c:v>
                </c:pt>
                <c:pt idx="5512">
                  <c:v>-5.0080045591787403</c:v>
                </c:pt>
                <c:pt idx="5513">
                  <c:v>-5.0141039644271697</c:v>
                </c:pt>
                <c:pt idx="5514">
                  <c:v>-5.0202033696755999</c:v>
                </c:pt>
                <c:pt idx="5515">
                  <c:v>-5.02630277486438</c:v>
                </c:pt>
                <c:pt idx="5516">
                  <c:v>-5.0324021801128103</c:v>
                </c:pt>
                <c:pt idx="5517">
                  <c:v>-5.0385015853612298</c:v>
                </c:pt>
                <c:pt idx="5518">
                  <c:v>-5.04460099055001</c:v>
                </c:pt>
                <c:pt idx="5519">
                  <c:v>-5.0507003957984402</c:v>
                </c:pt>
                <c:pt idx="5520">
                  <c:v>-5.0567998010468704</c:v>
                </c:pt>
                <c:pt idx="5521">
                  <c:v>-5.0628992062356497</c:v>
                </c:pt>
                <c:pt idx="5522">
                  <c:v>-5.0689986114840799</c:v>
                </c:pt>
                <c:pt idx="5523">
                  <c:v>-5.0750980167325102</c:v>
                </c:pt>
                <c:pt idx="5524">
                  <c:v>-5.0811974219212903</c:v>
                </c:pt>
                <c:pt idx="5525">
                  <c:v>-5.0872968271697196</c:v>
                </c:pt>
                <c:pt idx="5526">
                  <c:v>-5.0933962324181401</c:v>
                </c:pt>
                <c:pt idx="5527">
                  <c:v>-5.09949563760693</c:v>
                </c:pt>
                <c:pt idx="5528">
                  <c:v>-5.1055950428553496</c:v>
                </c:pt>
                <c:pt idx="5529">
                  <c:v>-5.1116944481037798</c:v>
                </c:pt>
                <c:pt idx="5530">
                  <c:v>-5.11779385329256</c:v>
                </c:pt>
                <c:pt idx="5531">
                  <c:v>-5.1238932585409902</c:v>
                </c:pt>
                <c:pt idx="5532">
                  <c:v>-5.1299926637894204</c:v>
                </c:pt>
                <c:pt idx="5533">
                  <c:v>-5.1360920689781997</c:v>
                </c:pt>
                <c:pt idx="5534">
                  <c:v>-5.1421914742266299</c:v>
                </c:pt>
                <c:pt idx="5535">
                  <c:v>-5.1484678941319499</c:v>
                </c:pt>
                <c:pt idx="5536">
                  <c:v>-5.1549213286322999</c:v>
                </c:pt>
                <c:pt idx="5537">
                  <c:v>-5.1613747631957603</c:v>
                </c:pt>
                <c:pt idx="5538">
                  <c:v>-5.16782819775921</c:v>
                </c:pt>
                <c:pt idx="5539">
                  <c:v>-5.1742816322595599</c:v>
                </c:pt>
                <c:pt idx="5540">
                  <c:v>-5.1807350668230097</c:v>
                </c:pt>
                <c:pt idx="5541">
                  <c:v>-5.18718850138647</c:v>
                </c:pt>
                <c:pt idx="5542">
                  <c:v>-5.19364193588682</c:v>
                </c:pt>
                <c:pt idx="5543">
                  <c:v>-5.2000953704502697</c:v>
                </c:pt>
                <c:pt idx="5544">
                  <c:v>-5.2065488050137301</c:v>
                </c:pt>
                <c:pt idx="5545">
                  <c:v>-5.2130022395140703</c:v>
                </c:pt>
                <c:pt idx="5546">
                  <c:v>-5.2194556740775297</c:v>
                </c:pt>
                <c:pt idx="5547">
                  <c:v>-5.2259091086409901</c:v>
                </c:pt>
                <c:pt idx="5548">
                  <c:v>-5.2323625431413303</c:v>
                </c:pt>
                <c:pt idx="5549">
                  <c:v>-5.2388159777047898</c:v>
                </c:pt>
                <c:pt idx="5550">
                  <c:v>-5.2452694122682404</c:v>
                </c:pt>
                <c:pt idx="5551">
                  <c:v>-5.2517228467685904</c:v>
                </c:pt>
                <c:pt idx="5552">
                  <c:v>-5.2581762813320498</c:v>
                </c:pt>
                <c:pt idx="5553">
                  <c:v>-5.2646297158955004</c:v>
                </c:pt>
                <c:pt idx="5554">
                  <c:v>-5.2710831503958504</c:v>
                </c:pt>
                <c:pt idx="5555">
                  <c:v>-5.2775365849593099</c:v>
                </c:pt>
                <c:pt idx="5556">
                  <c:v>-5.2839900195227596</c:v>
                </c:pt>
                <c:pt idx="5557">
                  <c:v>-5.2904434540231096</c:v>
                </c:pt>
                <c:pt idx="5558">
                  <c:v>-5.2968968885865602</c:v>
                </c:pt>
                <c:pt idx="5559">
                  <c:v>-5.3033503231500196</c:v>
                </c:pt>
                <c:pt idx="5560">
                  <c:v>-5.3098037576503696</c:v>
                </c:pt>
                <c:pt idx="5561">
                  <c:v>-5.3162571922138202</c:v>
                </c:pt>
                <c:pt idx="5562">
                  <c:v>-5.3227106267772797</c:v>
                </c:pt>
                <c:pt idx="5563">
                  <c:v>-5.3291640612776296</c:v>
                </c:pt>
                <c:pt idx="5564">
                  <c:v>-5.3356174958410802</c:v>
                </c:pt>
                <c:pt idx="5565">
                  <c:v>-5.3420709304045397</c:v>
                </c:pt>
                <c:pt idx="5566">
                  <c:v>-5.3485243649048799</c:v>
                </c:pt>
                <c:pt idx="5567">
                  <c:v>-5.3549777994683403</c:v>
                </c:pt>
                <c:pt idx="5568">
                  <c:v>-5.36143123403179</c:v>
                </c:pt>
                <c:pt idx="5569">
                  <c:v>-5.36788466853214</c:v>
                </c:pt>
                <c:pt idx="5570">
                  <c:v>-5.3743381030956003</c:v>
                </c:pt>
                <c:pt idx="5571">
                  <c:v>-5.3807915376590501</c:v>
                </c:pt>
                <c:pt idx="5572">
                  <c:v>-5.3872449721594</c:v>
                </c:pt>
                <c:pt idx="5573">
                  <c:v>-5.3936984067228604</c:v>
                </c:pt>
                <c:pt idx="5574">
                  <c:v>-5.4001518412863101</c:v>
                </c:pt>
                <c:pt idx="5575">
                  <c:v>-5.4066052757866601</c:v>
                </c:pt>
                <c:pt idx="5576">
                  <c:v>-5.4130587103501098</c:v>
                </c:pt>
                <c:pt idx="5577">
                  <c:v>-5.4195121449135701</c:v>
                </c:pt>
                <c:pt idx="5578">
                  <c:v>-5.4259655794139201</c:v>
                </c:pt>
                <c:pt idx="5579">
                  <c:v>-5.4324190139773698</c:v>
                </c:pt>
                <c:pt idx="5580">
                  <c:v>-5.4388724485408302</c:v>
                </c:pt>
                <c:pt idx="5581">
                  <c:v>-5.4453258830411801</c:v>
                </c:pt>
                <c:pt idx="5582">
                  <c:v>-5.4517793176046299</c:v>
                </c:pt>
                <c:pt idx="5583">
                  <c:v>-5.4505712678950298</c:v>
                </c:pt>
                <c:pt idx="5584">
                  <c:v>-5.4417017339455898</c:v>
                </c:pt>
                <c:pt idx="5585">
                  <c:v>-5.4328321999094102</c:v>
                </c:pt>
                <c:pt idx="5586">
                  <c:v>-5.4239626658732298</c:v>
                </c:pt>
                <c:pt idx="5587">
                  <c:v>-5.4150931319237898</c:v>
                </c:pt>
                <c:pt idx="5588">
                  <c:v>-5.4062235978876201</c:v>
                </c:pt>
                <c:pt idx="5589">
                  <c:v>-5.3973540638514397</c:v>
                </c:pt>
                <c:pt idx="5590">
                  <c:v>-5.3884845299019997</c:v>
                </c:pt>
                <c:pt idx="5591">
                  <c:v>-5.3796149958658201</c:v>
                </c:pt>
                <c:pt idx="5592">
                  <c:v>-5.3707454618296504</c:v>
                </c:pt>
                <c:pt idx="5593">
                  <c:v>-5.3618759278801997</c:v>
                </c:pt>
                <c:pt idx="5594">
                  <c:v>-5.35300639384403</c:v>
                </c:pt>
                <c:pt idx="5595">
                  <c:v>-5.3441368598078496</c:v>
                </c:pt>
                <c:pt idx="5596">
                  <c:v>-5.3352673258584096</c:v>
                </c:pt>
                <c:pt idx="5597">
                  <c:v>-5.3263977918222301</c:v>
                </c:pt>
                <c:pt idx="5598">
                  <c:v>-5.3175282577860603</c:v>
                </c:pt>
                <c:pt idx="5599">
                  <c:v>-5.3086587238366203</c:v>
                </c:pt>
                <c:pt idx="5600">
                  <c:v>-5.2997891898004399</c:v>
                </c:pt>
                <c:pt idx="5601">
                  <c:v>-5.2909196557642604</c:v>
                </c:pt>
                <c:pt idx="5602">
                  <c:v>-5.2820501218148204</c:v>
                </c:pt>
                <c:pt idx="5603">
                  <c:v>-5.2731805877786497</c:v>
                </c:pt>
                <c:pt idx="5604">
                  <c:v>-5.2643110537424702</c:v>
                </c:pt>
                <c:pt idx="5605">
                  <c:v>-5.2554415197930302</c:v>
                </c:pt>
                <c:pt idx="5606">
                  <c:v>-5.2465719857568498</c:v>
                </c:pt>
                <c:pt idx="5607">
                  <c:v>-5.2377024517206801</c:v>
                </c:pt>
                <c:pt idx="5608">
                  <c:v>-5.2288329177712303</c:v>
                </c:pt>
                <c:pt idx="5609">
                  <c:v>-5.2199633837350596</c:v>
                </c:pt>
                <c:pt idx="5610">
                  <c:v>-5.2110938496988801</c:v>
                </c:pt>
                <c:pt idx="5611">
                  <c:v>-5.2022243157494401</c:v>
                </c:pt>
                <c:pt idx="5612">
                  <c:v>-5.1933547817132597</c:v>
                </c:pt>
                <c:pt idx="5613">
                  <c:v>-5.18448524767709</c:v>
                </c:pt>
                <c:pt idx="5614">
                  <c:v>-5.1756157137276499</c:v>
                </c:pt>
                <c:pt idx="5615">
                  <c:v>-5.1667461796914704</c:v>
                </c:pt>
                <c:pt idx="5616">
                  <c:v>-5.15787664565529</c:v>
                </c:pt>
                <c:pt idx="5617">
                  <c:v>-5.14900711170585</c:v>
                </c:pt>
                <c:pt idx="5618">
                  <c:v>-5.1401375776696803</c:v>
                </c:pt>
                <c:pt idx="5619">
                  <c:v>-5.1312680436334999</c:v>
                </c:pt>
                <c:pt idx="5620">
                  <c:v>-5.1223985096840599</c:v>
                </c:pt>
                <c:pt idx="5621">
                  <c:v>-5.1135289756478803</c:v>
                </c:pt>
                <c:pt idx="5622">
                  <c:v>-5.1046594416117097</c:v>
                </c:pt>
                <c:pt idx="5623">
                  <c:v>-5.0957899076622599</c:v>
                </c:pt>
                <c:pt idx="5624">
                  <c:v>-5.0869203736260902</c:v>
                </c:pt>
                <c:pt idx="5625">
                  <c:v>-5.0780508395899098</c:v>
                </c:pt>
                <c:pt idx="5626">
                  <c:v>-5.0691813056404698</c:v>
                </c:pt>
                <c:pt idx="5627">
                  <c:v>-5.0603117716043</c:v>
                </c:pt>
                <c:pt idx="5628">
                  <c:v>-5.0514422375681196</c:v>
                </c:pt>
                <c:pt idx="5629">
                  <c:v>-5.0425727036186796</c:v>
                </c:pt>
                <c:pt idx="5630">
                  <c:v>-5.0337031695825001</c:v>
                </c:pt>
                <c:pt idx="5631">
                  <c:v>-5.0259773084108099</c:v>
                </c:pt>
                <c:pt idx="5632">
                  <c:v>-5.0193951201759601</c:v>
                </c:pt>
                <c:pt idx="5633">
                  <c:v>-5.0128129318767503</c:v>
                </c:pt>
                <c:pt idx="5634">
                  <c:v>-5.0062307435775404</c:v>
                </c:pt>
                <c:pt idx="5635">
                  <c:v>-4.9996485553426897</c:v>
                </c:pt>
                <c:pt idx="5636">
                  <c:v>-4.9930663670434701</c:v>
                </c:pt>
                <c:pt idx="5637">
                  <c:v>-4.9864841787442602</c:v>
                </c:pt>
                <c:pt idx="5638">
                  <c:v>-4.9799019905094104</c:v>
                </c:pt>
                <c:pt idx="5639">
                  <c:v>-4.9733198022101996</c:v>
                </c:pt>
                <c:pt idx="5640">
                  <c:v>-4.96673761391098</c:v>
                </c:pt>
                <c:pt idx="5641">
                  <c:v>-4.96015542567614</c:v>
                </c:pt>
                <c:pt idx="5642">
                  <c:v>-4.9535732373769203</c:v>
                </c:pt>
                <c:pt idx="5643">
                  <c:v>-4.9469910490777096</c:v>
                </c:pt>
                <c:pt idx="5644">
                  <c:v>-4.9404088608428598</c:v>
                </c:pt>
                <c:pt idx="5645">
                  <c:v>-4.9338266725436499</c:v>
                </c:pt>
                <c:pt idx="5646">
                  <c:v>-4.9272444842444303</c:v>
                </c:pt>
                <c:pt idx="5647">
                  <c:v>-4.9206622960095903</c:v>
                </c:pt>
                <c:pt idx="5648">
                  <c:v>-4.9140801077103697</c:v>
                </c:pt>
                <c:pt idx="5649">
                  <c:v>-4.9074979194111599</c:v>
                </c:pt>
                <c:pt idx="5650">
                  <c:v>-4.9009157311763101</c:v>
                </c:pt>
                <c:pt idx="5651">
                  <c:v>-4.8943335428771002</c:v>
                </c:pt>
                <c:pt idx="5652">
                  <c:v>-4.8877513545778797</c:v>
                </c:pt>
                <c:pt idx="5653">
                  <c:v>-4.8811691663430299</c:v>
                </c:pt>
                <c:pt idx="5654">
                  <c:v>-4.87458697804382</c:v>
                </c:pt>
                <c:pt idx="5655">
                  <c:v>-4.8680047897446102</c:v>
                </c:pt>
                <c:pt idx="5656">
                  <c:v>-4.8614226015097604</c:v>
                </c:pt>
                <c:pt idx="5657">
                  <c:v>-4.8548404132105398</c:v>
                </c:pt>
                <c:pt idx="5658">
                  <c:v>-4.84825822491133</c:v>
                </c:pt>
                <c:pt idx="5659">
                  <c:v>-4.8416760366764802</c:v>
                </c:pt>
                <c:pt idx="5660">
                  <c:v>-4.8350938483772703</c:v>
                </c:pt>
                <c:pt idx="5661">
                  <c:v>-4.8285116600780498</c:v>
                </c:pt>
                <c:pt idx="5662">
                  <c:v>-4.8219294718432097</c:v>
                </c:pt>
                <c:pt idx="5663">
                  <c:v>-4.8153472835439901</c:v>
                </c:pt>
                <c:pt idx="5664">
                  <c:v>-4.8087650952447802</c:v>
                </c:pt>
                <c:pt idx="5665">
                  <c:v>-4.8021829070099296</c:v>
                </c:pt>
                <c:pt idx="5666">
                  <c:v>-4.7956007187107197</c:v>
                </c:pt>
                <c:pt idx="5667">
                  <c:v>-4.7890185304115001</c:v>
                </c:pt>
                <c:pt idx="5668">
                  <c:v>-4.78243634217666</c:v>
                </c:pt>
                <c:pt idx="5669">
                  <c:v>-4.7758541538774404</c:v>
                </c:pt>
                <c:pt idx="5670">
                  <c:v>-4.7692719655782296</c:v>
                </c:pt>
                <c:pt idx="5671">
                  <c:v>-4.7626897773433798</c:v>
                </c:pt>
                <c:pt idx="5672">
                  <c:v>-4.75610758904417</c:v>
                </c:pt>
                <c:pt idx="5673">
                  <c:v>-4.7495254007449503</c:v>
                </c:pt>
                <c:pt idx="5674">
                  <c:v>-4.7429432125101103</c:v>
                </c:pt>
                <c:pt idx="5675">
                  <c:v>-4.7363610242108898</c:v>
                </c:pt>
                <c:pt idx="5676">
                  <c:v>-4.7297788359116799</c:v>
                </c:pt>
                <c:pt idx="5677">
                  <c:v>-4.7231966476768301</c:v>
                </c:pt>
                <c:pt idx="5678">
                  <c:v>-4.7166144593776202</c:v>
                </c:pt>
                <c:pt idx="5679">
                  <c:v>-4.7120371772761596</c:v>
                </c:pt>
                <c:pt idx="5680">
                  <c:v>-4.70946480141163</c:v>
                </c:pt>
                <c:pt idx="5681">
                  <c:v>-4.70689242552195</c:v>
                </c:pt>
                <c:pt idx="5682">
                  <c:v>-4.7043200496322601</c:v>
                </c:pt>
                <c:pt idx="5683">
                  <c:v>-4.7017476737677297</c:v>
                </c:pt>
                <c:pt idx="5684">
                  <c:v>-4.6991752978780399</c:v>
                </c:pt>
                <c:pt idx="5685">
                  <c:v>-4.6966029219883501</c:v>
                </c:pt>
                <c:pt idx="5686">
                  <c:v>-4.6940305461238196</c:v>
                </c:pt>
                <c:pt idx="5687">
                  <c:v>-4.6914581702341396</c:v>
                </c:pt>
                <c:pt idx="5688">
                  <c:v>-4.6888857943444497</c:v>
                </c:pt>
                <c:pt idx="5689">
                  <c:v>-4.6863134184799202</c:v>
                </c:pt>
                <c:pt idx="5690">
                  <c:v>-4.6837410425902304</c:v>
                </c:pt>
                <c:pt idx="5691">
                  <c:v>-4.6811686667005503</c:v>
                </c:pt>
                <c:pt idx="5692">
                  <c:v>-4.6785962908360199</c:v>
                </c:pt>
                <c:pt idx="5693">
                  <c:v>-4.6760239149463301</c:v>
                </c:pt>
                <c:pt idx="5694">
                  <c:v>-4.6734515390566402</c:v>
                </c:pt>
                <c:pt idx="5695">
                  <c:v>-4.6708791631921098</c:v>
                </c:pt>
                <c:pt idx="5696">
                  <c:v>-4.66830678730242</c:v>
                </c:pt>
                <c:pt idx="5697">
                  <c:v>-4.6657344114127399</c:v>
                </c:pt>
                <c:pt idx="5698">
                  <c:v>-4.6631620355482104</c:v>
                </c:pt>
                <c:pt idx="5699">
                  <c:v>-4.6605896596585197</c:v>
                </c:pt>
                <c:pt idx="5700">
                  <c:v>-4.6580172837688298</c:v>
                </c:pt>
                <c:pt idx="5701">
                  <c:v>-4.6554449079043003</c:v>
                </c:pt>
                <c:pt idx="5702">
                  <c:v>-4.6528725320146203</c:v>
                </c:pt>
                <c:pt idx="5703">
                  <c:v>-4.6503001561249304</c:v>
                </c:pt>
                <c:pt idx="5704">
                  <c:v>-4.6477277802604</c:v>
                </c:pt>
                <c:pt idx="5705">
                  <c:v>-4.6451554043707102</c:v>
                </c:pt>
                <c:pt idx="5706">
                  <c:v>-4.6425830284810301</c:v>
                </c:pt>
                <c:pt idx="5707">
                  <c:v>-4.6400106526164899</c:v>
                </c:pt>
                <c:pt idx="5708">
                  <c:v>-4.6374382767268099</c:v>
                </c:pt>
                <c:pt idx="5709">
                  <c:v>-4.63486590083712</c:v>
                </c:pt>
                <c:pt idx="5710">
                  <c:v>-4.6322935249725896</c:v>
                </c:pt>
                <c:pt idx="5711">
                  <c:v>-4.6297211490828998</c:v>
                </c:pt>
                <c:pt idx="5712">
                  <c:v>-4.6271487731932197</c:v>
                </c:pt>
                <c:pt idx="5713">
                  <c:v>-4.6245763973286902</c:v>
                </c:pt>
                <c:pt idx="5714">
                  <c:v>-4.6220040214390004</c:v>
                </c:pt>
                <c:pt idx="5715">
                  <c:v>-4.6194316455493096</c:v>
                </c:pt>
                <c:pt idx="5716">
                  <c:v>-4.6168592696847801</c:v>
                </c:pt>
                <c:pt idx="5717">
                  <c:v>-4.6142868937951</c:v>
                </c:pt>
                <c:pt idx="5718">
                  <c:v>-4.6117145179054102</c:v>
                </c:pt>
                <c:pt idx="5719">
                  <c:v>-4.6091421420408798</c:v>
                </c:pt>
                <c:pt idx="5720">
                  <c:v>-4.60656976615119</c:v>
                </c:pt>
                <c:pt idx="5721">
                  <c:v>-4.6039973902615099</c:v>
                </c:pt>
                <c:pt idx="5722">
                  <c:v>-4.6014250143969804</c:v>
                </c:pt>
                <c:pt idx="5723">
                  <c:v>-4.5988526385072896</c:v>
                </c:pt>
                <c:pt idx="5724">
                  <c:v>-4.5962802626175998</c:v>
                </c:pt>
                <c:pt idx="5725">
                  <c:v>-4.5937078867530703</c:v>
                </c:pt>
                <c:pt idx="5726">
                  <c:v>-4.5911355108633796</c:v>
                </c:pt>
                <c:pt idx="5727">
                  <c:v>-4.5831960280265802</c:v>
                </c:pt>
                <c:pt idx="5728">
                  <c:v>-4.5698894383352897</c:v>
                </c:pt>
                <c:pt idx="5729">
                  <c:v>-4.5565828485138802</c:v>
                </c:pt>
                <c:pt idx="5730">
                  <c:v>-4.5432762586924698</c:v>
                </c:pt>
                <c:pt idx="5731">
                  <c:v>-4.5299696690011899</c:v>
                </c:pt>
                <c:pt idx="5732">
                  <c:v>-4.5166630791797697</c:v>
                </c:pt>
                <c:pt idx="5733">
                  <c:v>-4.5033564893583602</c:v>
                </c:pt>
                <c:pt idx="5734">
                  <c:v>-4.4900498996670803</c:v>
                </c:pt>
                <c:pt idx="5735">
                  <c:v>-4.4767433098456699</c:v>
                </c:pt>
                <c:pt idx="5736">
                  <c:v>-4.4634367200242604</c:v>
                </c:pt>
                <c:pt idx="5737">
                  <c:v>-4.4501301303329699</c:v>
                </c:pt>
                <c:pt idx="5738">
                  <c:v>-4.4368235405115604</c:v>
                </c:pt>
                <c:pt idx="5739">
                  <c:v>-4.4235169506901499</c:v>
                </c:pt>
                <c:pt idx="5740">
                  <c:v>-4.4102103609988603</c:v>
                </c:pt>
                <c:pt idx="5741">
                  <c:v>-4.3969037711774499</c:v>
                </c:pt>
                <c:pt idx="5742">
                  <c:v>-4.3835971813560404</c:v>
                </c:pt>
                <c:pt idx="5743">
                  <c:v>-4.3702905916647499</c:v>
                </c:pt>
                <c:pt idx="5744">
                  <c:v>-4.3569840018433403</c:v>
                </c:pt>
                <c:pt idx="5745">
                  <c:v>-4.3436774120219299</c:v>
                </c:pt>
                <c:pt idx="5746">
                  <c:v>-4.3303708223306501</c:v>
                </c:pt>
                <c:pt idx="5747">
                  <c:v>-4.3170642325092299</c:v>
                </c:pt>
                <c:pt idx="5748">
                  <c:v>-4.3037576426878204</c:v>
                </c:pt>
                <c:pt idx="5749">
                  <c:v>-4.2904510529965396</c:v>
                </c:pt>
                <c:pt idx="5750">
                  <c:v>-4.2771444631751301</c:v>
                </c:pt>
                <c:pt idx="5751">
                  <c:v>-4.2638378733537197</c:v>
                </c:pt>
                <c:pt idx="5752">
                  <c:v>-4.25053128366243</c:v>
                </c:pt>
                <c:pt idx="5753">
                  <c:v>-4.2372246938410196</c:v>
                </c:pt>
                <c:pt idx="5754">
                  <c:v>-4.2239181040196101</c:v>
                </c:pt>
                <c:pt idx="5755">
                  <c:v>-4.2106115143283196</c:v>
                </c:pt>
                <c:pt idx="5756">
                  <c:v>-4.1973049245069101</c:v>
                </c:pt>
                <c:pt idx="5757">
                  <c:v>-4.1839983346854996</c:v>
                </c:pt>
                <c:pt idx="5758">
                  <c:v>-4.17069174499421</c:v>
                </c:pt>
                <c:pt idx="5759">
                  <c:v>-4.1573851551727996</c:v>
                </c:pt>
                <c:pt idx="5760">
                  <c:v>-4.1440785653513901</c:v>
                </c:pt>
                <c:pt idx="5761">
                  <c:v>-4.1307719756601102</c:v>
                </c:pt>
                <c:pt idx="5762">
                  <c:v>-4.11746538583869</c:v>
                </c:pt>
                <c:pt idx="5763">
                  <c:v>-4.1041587960172796</c:v>
                </c:pt>
                <c:pt idx="5764">
                  <c:v>-4.0908522063259998</c:v>
                </c:pt>
                <c:pt idx="5765">
                  <c:v>-4.0775456165045902</c:v>
                </c:pt>
                <c:pt idx="5766">
                  <c:v>-4.0642390266831798</c:v>
                </c:pt>
                <c:pt idx="5767">
                  <c:v>-4.0509324369918902</c:v>
                </c:pt>
                <c:pt idx="5768">
                  <c:v>-4.0376258471704798</c:v>
                </c:pt>
                <c:pt idx="5769">
                  <c:v>-4.0243192573490703</c:v>
                </c:pt>
                <c:pt idx="5770">
                  <c:v>-4.0110126676577798</c:v>
                </c:pt>
                <c:pt idx="5771">
                  <c:v>-3.9977060778363702</c:v>
                </c:pt>
                <c:pt idx="5772">
                  <c:v>-3.9843994880149598</c:v>
                </c:pt>
                <c:pt idx="5773">
                  <c:v>-3.9710928983236702</c:v>
                </c:pt>
                <c:pt idx="5774">
                  <c:v>-3.9577863085022602</c:v>
                </c:pt>
                <c:pt idx="5775">
                  <c:v>-3.9564451304752102</c:v>
                </c:pt>
                <c:pt idx="5776">
                  <c:v>-3.9670693642221999</c:v>
                </c:pt>
                <c:pt idx="5777">
                  <c:v>-3.9776935980730799</c:v>
                </c:pt>
                <c:pt idx="5778">
                  <c:v>-3.98831783192397</c:v>
                </c:pt>
                <c:pt idx="5779">
                  <c:v>-3.9989420656709598</c:v>
                </c:pt>
                <c:pt idx="5780">
                  <c:v>-4.0095662995218397</c:v>
                </c:pt>
                <c:pt idx="5781">
                  <c:v>-4.0201905333727197</c:v>
                </c:pt>
                <c:pt idx="5782">
                  <c:v>-4.0308147671197103</c:v>
                </c:pt>
                <c:pt idx="5783">
                  <c:v>-4.0414390009706</c:v>
                </c:pt>
                <c:pt idx="5784">
                  <c:v>-4.05206323482148</c:v>
                </c:pt>
                <c:pt idx="5785">
                  <c:v>-4.0626874685684697</c:v>
                </c:pt>
                <c:pt idx="5786">
                  <c:v>-4.0733117024193497</c:v>
                </c:pt>
                <c:pt idx="5787">
                  <c:v>-4.0839359362702403</c:v>
                </c:pt>
                <c:pt idx="5788">
                  <c:v>-4.09456017001723</c:v>
                </c:pt>
                <c:pt idx="5789">
                  <c:v>-4.10518440386811</c:v>
                </c:pt>
                <c:pt idx="5790">
                  <c:v>-4.11580863771899</c:v>
                </c:pt>
                <c:pt idx="5791">
                  <c:v>-4.1264328714659797</c:v>
                </c:pt>
                <c:pt idx="5792">
                  <c:v>-4.1370571053168703</c:v>
                </c:pt>
                <c:pt idx="5793">
                  <c:v>-4.1476813391677503</c:v>
                </c:pt>
                <c:pt idx="5794">
                  <c:v>-4.15830557291474</c:v>
                </c:pt>
                <c:pt idx="5795">
                  <c:v>-4.16892980676562</c:v>
                </c:pt>
                <c:pt idx="5796">
                  <c:v>-4.1795540406164999</c:v>
                </c:pt>
                <c:pt idx="5797">
                  <c:v>-4.1901782743635003</c:v>
                </c:pt>
                <c:pt idx="5798">
                  <c:v>-4.2008025082143803</c:v>
                </c:pt>
                <c:pt idx="5799">
                  <c:v>-4.2114267420652602</c:v>
                </c:pt>
                <c:pt idx="5800">
                  <c:v>-4.22205097581225</c:v>
                </c:pt>
                <c:pt idx="5801">
                  <c:v>-4.2326752096631299</c:v>
                </c:pt>
                <c:pt idx="5802">
                  <c:v>-4.2432994435140197</c:v>
                </c:pt>
                <c:pt idx="5803">
                  <c:v>-4.2539236772610103</c:v>
                </c:pt>
                <c:pt idx="5804">
                  <c:v>-4.2645479111118902</c:v>
                </c:pt>
                <c:pt idx="5805">
                  <c:v>-4.2751721449627702</c:v>
                </c:pt>
                <c:pt idx="5806">
                  <c:v>-4.2857963787097599</c:v>
                </c:pt>
                <c:pt idx="5807">
                  <c:v>-4.2964206125606497</c:v>
                </c:pt>
                <c:pt idx="5808">
                  <c:v>-4.3070448464115296</c:v>
                </c:pt>
                <c:pt idx="5809">
                  <c:v>-4.3176690801585202</c:v>
                </c:pt>
                <c:pt idx="5810">
                  <c:v>-4.3282933140094002</c:v>
                </c:pt>
                <c:pt idx="5811">
                  <c:v>-4.3389175478602899</c:v>
                </c:pt>
                <c:pt idx="5812">
                  <c:v>-4.3495417816072797</c:v>
                </c:pt>
                <c:pt idx="5813">
                  <c:v>-4.3601660154581596</c:v>
                </c:pt>
                <c:pt idx="5814">
                  <c:v>-4.3707902493090396</c:v>
                </c:pt>
                <c:pt idx="5815">
                  <c:v>-4.3814144830560302</c:v>
                </c:pt>
                <c:pt idx="5816">
                  <c:v>-4.3920387169069199</c:v>
                </c:pt>
                <c:pt idx="5817">
                  <c:v>-4.4026629507577999</c:v>
                </c:pt>
                <c:pt idx="5818">
                  <c:v>-4.4132871845047896</c:v>
                </c:pt>
                <c:pt idx="5819">
                  <c:v>-4.4239114183556696</c:v>
                </c:pt>
                <c:pt idx="5820">
                  <c:v>-4.4345356522065602</c:v>
                </c:pt>
                <c:pt idx="5821">
                  <c:v>-4.4451598859535499</c:v>
                </c:pt>
                <c:pt idx="5822">
                  <c:v>-4.4557841198044299</c:v>
                </c:pt>
                <c:pt idx="5823">
                  <c:v>-4.4590118546050803</c:v>
                </c:pt>
                <c:pt idx="5824">
                  <c:v>-4.4548430903445997</c:v>
                </c:pt>
                <c:pt idx="5825">
                  <c:v>-4.4506743260433597</c:v>
                </c:pt>
                <c:pt idx="5826">
                  <c:v>-4.4465055617421099</c:v>
                </c:pt>
                <c:pt idx="5827">
                  <c:v>-4.4423367974816399</c:v>
                </c:pt>
                <c:pt idx="5828">
                  <c:v>-4.4381680331803901</c:v>
                </c:pt>
                <c:pt idx="5829">
                  <c:v>-4.4339992688791501</c:v>
                </c:pt>
                <c:pt idx="5830">
                  <c:v>-4.4298305046186703</c:v>
                </c:pt>
                <c:pt idx="5831">
                  <c:v>-4.4256617403174303</c:v>
                </c:pt>
                <c:pt idx="5832">
                  <c:v>-4.4214929760161796</c:v>
                </c:pt>
                <c:pt idx="5833">
                  <c:v>-4.4173242117556999</c:v>
                </c:pt>
                <c:pt idx="5834">
                  <c:v>-4.4131554474544599</c:v>
                </c:pt>
                <c:pt idx="5835">
                  <c:v>-4.4089866831532101</c:v>
                </c:pt>
                <c:pt idx="5836">
                  <c:v>-4.4048179188927401</c:v>
                </c:pt>
                <c:pt idx="5837">
                  <c:v>-4.4006491545914903</c:v>
                </c:pt>
                <c:pt idx="5838">
                  <c:v>-4.3964803902902503</c:v>
                </c:pt>
                <c:pt idx="5839">
                  <c:v>-4.3923116260297697</c:v>
                </c:pt>
                <c:pt idx="5840">
                  <c:v>-4.3881428617285296</c:v>
                </c:pt>
                <c:pt idx="5841">
                  <c:v>-4.3839740974272798</c:v>
                </c:pt>
                <c:pt idx="5842">
                  <c:v>-4.3798053331668001</c:v>
                </c:pt>
                <c:pt idx="5843">
                  <c:v>-4.3756365688655601</c:v>
                </c:pt>
                <c:pt idx="5844">
                  <c:v>-4.37146780456432</c:v>
                </c:pt>
                <c:pt idx="5845">
                  <c:v>-4.3672990403038403</c:v>
                </c:pt>
                <c:pt idx="5846">
                  <c:v>-4.3631302760025896</c:v>
                </c:pt>
                <c:pt idx="5847">
                  <c:v>-4.3589615117013496</c:v>
                </c:pt>
                <c:pt idx="5848">
                  <c:v>-4.3547927474408699</c:v>
                </c:pt>
                <c:pt idx="5849">
                  <c:v>-4.3506239831396298</c:v>
                </c:pt>
                <c:pt idx="5850">
                  <c:v>-4.34645521883838</c:v>
                </c:pt>
                <c:pt idx="5851">
                  <c:v>-4.3422864545779003</c:v>
                </c:pt>
                <c:pt idx="5852">
                  <c:v>-4.3381176902766603</c:v>
                </c:pt>
                <c:pt idx="5853">
                  <c:v>-4.3339489259754203</c:v>
                </c:pt>
                <c:pt idx="5854">
                  <c:v>-4.3297801617149396</c:v>
                </c:pt>
                <c:pt idx="5855">
                  <c:v>-4.3256113974136898</c:v>
                </c:pt>
                <c:pt idx="5856">
                  <c:v>-4.3214426331124498</c:v>
                </c:pt>
                <c:pt idx="5857">
                  <c:v>-4.3172738688519701</c:v>
                </c:pt>
                <c:pt idx="5858">
                  <c:v>-4.31310510455073</c:v>
                </c:pt>
                <c:pt idx="5859">
                  <c:v>-4.3089363402494802</c:v>
                </c:pt>
                <c:pt idx="5860">
                  <c:v>-4.3047675759890103</c:v>
                </c:pt>
                <c:pt idx="5861">
                  <c:v>-4.3005988116877596</c:v>
                </c:pt>
                <c:pt idx="5862">
                  <c:v>-4.2964300473865196</c:v>
                </c:pt>
                <c:pt idx="5863">
                  <c:v>-4.2922612831260398</c:v>
                </c:pt>
                <c:pt idx="5864">
                  <c:v>-4.28809251882479</c:v>
                </c:pt>
                <c:pt idx="5865">
                  <c:v>-4.28392375452355</c:v>
                </c:pt>
                <c:pt idx="5866">
                  <c:v>-4.2797549902630703</c:v>
                </c:pt>
                <c:pt idx="5867">
                  <c:v>-4.2755862259618302</c:v>
                </c:pt>
                <c:pt idx="5868">
                  <c:v>-4.2714174616605796</c:v>
                </c:pt>
                <c:pt idx="5869">
                  <c:v>-4.2672486974001096</c:v>
                </c:pt>
                <c:pt idx="5870">
                  <c:v>-4.26846914991844</c:v>
                </c:pt>
                <c:pt idx="5871">
                  <c:v>-4.2750788192940004</c:v>
                </c:pt>
                <c:pt idx="5872">
                  <c:v>-4.28168848860492</c:v>
                </c:pt>
                <c:pt idx="5873">
                  <c:v>-4.2882981579804698</c:v>
                </c:pt>
                <c:pt idx="5874">
                  <c:v>-4.2949078273560302</c:v>
                </c:pt>
                <c:pt idx="5875">
                  <c:v>-4.3015174966669498</c:v>
                </c:pt>
                <c:pt idx="5876">
                  <c:v>-4.3081271660425102</c:v>
                </c:pt>
                <c:pt idx="5877">
                  <c:v>-4.3147368354180697</c:v>
                </c:pt>
                <c:pt idx="5878">
                  <c:v>-4.3213465047289903</c:v>
                </c:pt>
                <c:pt idx="5879">
                  <c:v>-4.32795617410454</c:v>
                </c:pt>
                <c:pt idx="5880">
                  <c:v>-4.3345658434801004</c:v>
                </c:pt>
                <c:pt idx="5881">
                  <c:v>-4.3411755127910201</c:v>
                </c:pt>
                <c:pt idx="5882">
                  <c:v>-4.3477851821665796</c:v>
                </c:pt>
                <c:pt idx="5883">
                  <c:v>-4.35439485154214</c:v>
                </c:pt>
                <c:pt idx="5884">
                  <c:v>-4.3610045208530597</c:v>
                </c:pt>
                <c:pt idx="5885">
                  <c:v>-4.3676141902286201</c:v>
                </c:pt>
                <c:pt idx="5886">
                  <c:v>-4.3742238596041698</c:v>
                </c:pt>
                <c:pt idx="5887">
                  <c:v>-4.3808335289150904</c:v>
                </c:pt>
                <c:pt idx="5888">
                  <c:v>-4.3874431982906499</c:v>
                </c:pt>
                <c:pt idx="5889">
                  <c:v>-4.3940528676662103</c:v>
                </c:pt>
                <c:pt idx="5890">
                  <c:v>-4.4006625369771299</c:v>
                </c:pt>
                <c:pt idx="5891">
                  <c:v>-4.4072722063526903</c:v>
                </c:pt>
                <c:pt idx="5892">
                  <c:v>-4.4138818757282401</c:v>
                </c:pt>
                <c:pt idx="5893">
                  <c:v>-4.4204915450391598</c:v>
                </c:pt>
                <c:pt idx="5894">
                  <c:v>-4.4271012144147202</c:v>
                </c:pt>
                <c:pt idx="5895">
                  <c:v>-4.4337108837902797</c:v>
                </c:pt>
                <c:pt idx="5896">
                  <c:v>-4.4403205531012002</c:v>
                </c:pt>
                <c:pt idx="5897">
                  <c:v>-4.4469302224767597</c:v>
                </c:pt>
                <c:pt idx="5898">
                  <c:v>-4.4535398918523104</c:v>
                </c:pt>
                <c:pt idx="5899">
                  <c:v>-4.46014956116323</c:v>
                </c:pt>
                <c:pt idx="5900">
                  <c:v>-4.4667592305387904</c:v>
                </c:pt>
                <c:pt idx="5901">
                  <c:v>-4.4733688999143499</c:v>
                </c:pt>
                <c:pt idx="5902">
                  <c:v>-4.4799785692252696</c:v>
                </c:pt>
                <c:pt idx="5903">
                  <c:v>-4.48658823860083</c:v>
                </c:pt>
                <c:pt idx="5904">
                  <c:v>-4.4931979079763797</c:v>
                </c:pt>
                <c:pt idx="5905">
                  <c:v>-4.4998075772873003</c:v>
                </c:pt>
                <c:pt idx="5906">
                  <c:v>-4.5064172466628598</c:v>
                </c:pt>
                <c:pt idx="5907">
                  <c:v>-4.5130269160384202</c:v>
                </c:pt>
                <c:pt idx="5908">
                  <c:v>-4.5196365853493399</c:v>
                </c:pt>
                <c:pt idx="5909">
                  <c:v>-4.5262462547249003</c:v>
                </c:pt>
                <c:pt idx="5910">
                  <c:v>-4.53285592410045</c:v>
                </c:pt>
                <c:pt idx="5911">
                  <c:v>-4.5394655934113697</c:v>
                </c:pt>
                <c:pt idx="5912">
                  <c:v>-4.5460752627869301</c:v>
                </c:pt>
                <c:pt idx="5913">
                  <c:v>-4.5526849321624896</c:v>
                </c:pt>
                <c:pt idx="5914">
                  <c:v>-4.5592946014734101</c:v>
                </c:pt>
                <c:pt idx="5915">
                  <c:v>-4.5659042708489697</c:v>
                </c:pt>
                <c:pt idx="5916">
                  <c:v>-4.5725139402245203</c:v>
                </c:pt>
                <c:pt idx="5917">
                  <c:v>-4.57912360953544</c:v>
                </c:pt>
                <c:pt idx="5918">
                  <c:v>-4.5691737172002096</c:v>
                </c:pt>
                <c:pt idx="5919">
                  <c:v>-4.5426642630384997</c:v>
                </c:pt>
                <c:pt idx="5920">
                  <c:v>-4.5161548091360402</c:v>
                </c:pt>
                <c:pt idx="5921">
                  <c:v>-4.48964535497434</c:v>
                </c:pt>
                <c:pt idx="5922">
                  <c:v>-4.4631359008126301</c:v>
                </c:pt>
                <c:pt idx="5923">
                  <c:v>-4.4366264469101697</c:v>
                </c:pt>
                <c:pt idx="5924">
                  <c:v>-4.4101169927484598</c:v>
                </c:pt>
                <c:pt idx="5925">
                  <c:v>-4.3836075385867597</c:v>
                </c:pt>
                <c:pt idx="5926">
                  <c:v>-4.3570980846843002</c:v>
                </c:pt>
                <c:pt idx="5927">
                  <c:v>-4.3305886305226</c:v>
                </c:pt>
                <c:pt idx="5928">
                  <c:v>-4.3040791763608901</c:v>
                </c:pt>
                <c:pt idx="5929">
                  <c:v>-4.2775697224584297</c:v>
                </c:pt>
                <c:pt idx="5930">
                  <c:v>-4.2510602682967198</c:v>
                </c:pt>
                <c:pt idx="5931">
                  <c:v>-4.2245508141350196</c:v>
                </c:pt>
                <c:pt idx="5932">
                  <c:v>-4.1980413602325601</c:v>
                </c:pt>
                <c:pt idx="5933">
                  <c:v>-4.1715319060708502</c:v>
                </c:pt>
                <c:pt idx="5934">
                  <c:v>-4.1450224519091501</c:v>
                </c:pt>
                <c:pt idx="5935">
                  <c:v>-4.1185129980066897</c:v>
                </c:pt>
                <c:pt idx="5936">
                  <c:v>-4.0920035438449798</c:v>
                </c:pt>
                <c:pt idx="5937">
                  <c:v>-4.0654940896832796</c:v>
                </c:pt>
                <c:pt idx="5938">
                  <c:v>-4.0389846357808201</c:v>
                </c:pt>
                <c:pt idx="5939">
                  <c:v>-4.0124751816191102</c:v>
                </c:pt>
                <c:pt idx="5940">
                  <c:v>-3.9859657274574101</c:v>
                </c:pt>
                <c:pt idx="5941">
                  <c:v>-3.9594562735549399</c:v>
                </c:pt>
                <c:pt idx="5942">
                  <c:v>-3.9329468193932402</c:v>
                </c:pt>
                <c:pt idx="5943">
                  <c:v>-3.9064373652315401</c:v>
                </c:pt>
                <c:pt idx="5944">
                  <c:v>-3.8799279113290699</c:v>
                </c:pt>
                <c:pt idx="5945">
                  <c:v>-3.8534184571673702</c:v>
                </c:pt>
                <c:pt idx="5946">
                  <c:v>-3.8269090030056701</c:v>
                </c:pt>
                <c:pt idx="5947">
                  <c:v>-3.8003995491031999</c:v>
                </c:pt>
                <c:pt idx="5948">
                  <c:v>-3.7738900949415002</c:v>
                </c:pt>
                <c:pt idx="5949">
                  <c:v>-3.7473806407798</c:v>
                </c:pt>
                <c:pt idx="5950">
                  <c:v>-3.7208711868773299</c:v>
                </c:pt>
                <c:pt idx="5951">
                  <c:v>-3.6943617327156302</c:v>
                </c:pt>
                <c:pt idx="5952">
                  <c:v>-3.66785227855393</c:v>
                </c:pt>
                <c:pt idx="5953">
                  <c:v>-3.6413428246514599</c:v>
                </c:pt>
                <c:pt idx="5954">
                  <c:v>-3.6148333704897602</c:v>
                </c:pt>
                <c:pt idx="5955">
                  <c:v>-3.58832391632806</c:v>
                </c:pt>
                <c:pt idx="5956">
                  <c:v>-3.5618144624255899</c:v>
                </c:pt>
                <c:pt idx="5957">
                  <c:v>-3.5353050082638902</c:v>
                </c:pt>
                <c:pt idx="5958">
                  <c:v>-3.50879555410219</c:v>
                </c:pt>
                <c:pt idx="5959">
                  <c:v>-3.4822861001997198</c:v>
                </c:pt>
                <c:pt idx="5960">
                  <c:v>-3.4557766460380202</c:v>
                </c:pt>
                <c:pt idx="5961">
                  <c:v>-3.42926719187632</c:v>
                </c:pt>
                <c:pt idx="5962">
                  <c:v>-3.4027577379738498</c:v>
                </c:pt>
                <c:pt idx="5963">
                  <c:v>-3.3762482838121501</c:v>
                </c:pt>
                <c:pt idx="5964">
                  <c:v>-3.34973882965045</c:v>
                </c:pt>
                <c:pt idx="5965">
                  <c:v>-3.3232293757479798</c:v>
                </c:pt>
                <c:pt idx="5966">
                  <c:v>-3.3150020092646901</c:v>
                </c:pt>
                <c:pt idx="5967">
                  <c:v>-3.3250567305875198</c:v>
                </c:pt>
                <c:pt idx="5968">
                  <c:v>-3.33511145181201</c:v>
                </c:pt>
                <c:pt idx="5969">
                  <c:v>-3.3451661731348299</c:v>
                </c:pt>
                <c:pt idx="5970">
                  <c:v>-3.3552208944576498</c:v>
                </c:pt>
                <c:pt idx="5971">
                  <c:v>-3.3652756156821502</c:v>
                </c:pt>
                <c:pt idx="5972">
                  <c:v>-3.3753303370049701</c:v>
                </c:pt>
                <c:pt idx="5973">
                  <c:v>-3.38538505832779</c:v>
                </c:pt>
                <c:pt idx="5974">
                  <c:v>-3.3954397795522899</c:v>
                </c:pt>
                <c:pt idx="5975">
                  <c:v>-3.4054945008751099</c:v>
                </c:pt>
                <c:pt idx="5976">
                  <c:v>-3.4155492221979298</c:v>
                </c:pt>
                <c:pt idx="5977">
                  <c:v>-3.4256039434224301</c:v>
                </c:pt>
                <c:pt idx="5978">
                  <c:v>-3.4356586647452501</c:v>
                </c:pt>
                <c:pt idx="5979">
                  <c:v>-3.44571338606807</c:v>
                </c:pt>
                <c:pt idx="5980">
                  <c:v>-3.4557681072925699</c:v>
                </c:pt>
                <c:pt idx="5981">
                  <c:v>-3.4658228286153898</c:v>
                </c:pt>
                <c:pt idx="5982">
                  <c:v>-3.4758775499382102</c:v>
                </c:pt>
                <c:pt idx="5983">
                  <c:v>-3.4859322711627101</c:v>
                </c:pt>
                <c:pt idx="5984">
                  <c:v>-3.49598699248553</c:v>
                </c:pt>
                <c:pt idx="5985">
                  <c:v>-3.5060417138083499</c:v>
                </c:pt>
                <c:pt idx="5986">
                  <c:v>-3.5160964350328499</c:v>
                </c:pt>
                <c:pt idx="5987">
                  <c:v>-3.5261511563556698</c:v>
                </c:pt>
                <c:pt idx="5988">
                  <c:v>-3.5362058776784902</c:v>
                </c:pt>
                <c:pt idx="5989">
                  <c:v>-3.5462605989029901</c:v>
                </c:pt>
                <c:pt idx="5990">
                  <c:v>-3.55631532022581</c:v>
                </c:pt>
                <c:pt idx="5991">
                  <c:v>-3.5663700415486299</c:v>
                </c:pt>
                <c:pt idx="5992">
                  <c:v>-3.5764247627731298</c:v>
                </c:pt>
                <c:pt idx="5993">
                  <c:v>-3.5864794840959502</c:v>
                </c:pt>
                <c:pt idx="5994">
                  <c:v>-3.5965342054187701</c:v>
                </c:pt>
                <c:pt idx="5995">
                  <c:v>-3.6065889266432598</c:v>
                </c:pt>
                <c:pt idx="5996">
                  <c:v>-3.6166436479660899</c:v>
                </c:pt>
                <c:pt idx="5997">
                  <c:v>-3.6266983692889099</c:v>
                </c:pt>
                <c:pt idx="5998">
                  <c:v>-3.6367530905134</c:v>
                </c:pt>
                <c:pt idx="5999">
                  <c:v>-3.6468078118362199</c:v>
                </c:pt>
                <c:pt idx="6000">
                  <c:v>-3.6568625331590501</c:v>
                </c:pt>
                <c:pt idx="6001">
                  <c:v>-3.6669172543835402</c:v>
                </c:pt>
                <c:pt idx="6002">
                  <c:v>-3.6769719757063601</c:v>
                </c:pt>
                <c:pt idx="6003">
                  <c:v>-3.6870266970291801</c:v>
                </c:pt>
                <c:pt idx="6004">
                  <c:v>-3.69708141825368</c:v>
                </c:pt>
                <c:pt idx="6005">
                  <c:v>-3.7071361395764999</c:v>
                </c:pt>
                <c:pt idx="6006">
                  <c:v>-3.7171908608993198</c:v>
                </c:pt>
                <c:pt idx="6007">
                  <c:v>-3.7272455821238202</c:v>
                </c:pt>
                <c:pt idx="6008">
                  <c:v>-3.7373003034466401</c:v>
                </c:pt>
                <c:pt idx="6009">
                  <c:v>-3.74735502476946</c:v>
                </c:pt>
                <c:pt idx="6010">
                  <c:v>-3.7574097459939599</c:v>
                </c:pt>
                <c:pt idx="6011">
                  <c:v>-3.7674644673167799</c:v>
                </c:pt>
                <c:pt idx="6012">
                  <c:v>-3.7775191886395998</c:v>
                </c:pt>
                <c:pt idx="6013">
                  <c:v>-3.7875739098641001</c:v>
                </c:pt>
                <c:pt idx="6014">
                  <c:v>-3.7848312687494801</c:v>
                </c:pt>
                <c:pt idx="6015">
                  <c:v>-3.7692912651080399</c:v>
                </c:pt>
                <c:pt idx="6016">
                  <c:v>-3.7537512616185502</c:v>
                </c:pt>
                <c:pt idx="6017">
                  <c:v>-3.7382112579771101</c:v>
                </c:pt>
                <c:pt idx="6018">
                  <c:v>-3.7226712543356602</c:v>
                </c:pt>
                <c:pt idx="6019">
                  <c:v>-3.7071312508461798</c:v>
                </c:pt>
                <c:pt idx="6020">
                  <c:v>-3.6915912472047299</c:v>
                </c:pt>
                <c:pt idx="6021">
                  <c:v>-3.6760512435632902</c:v>
                </c:pt>
                <c:pt idx="6022">
                  <c:v>-3.6605112400738098</c:v>
                </c:pt>
                <c:pt idx="6023">
                  <c:v>-3.6449712364323599</c:v>
                </c:pt>
                <c:pt idx="6024">
                  <c:v>-3.6294312327909202</c:v>
                </c:pt>
                <c:pt idx="6025">
                  <c:v>-3.61389122930143</c:v>
                </c:pt>
                <c:pt idx="6026">
                  <c:v>-3.5983512256599899</c:v>
                </c:pt>
                <c:pt idx="6027">
                  <c:v>-3.58281122201854</c:v>
                </c:pt>
                <c:pt idx="6028">
                  <c:v>-3.56727121852906</c:v>
                </c:pt>
                <c:pt idx="6029">
                  <c:v>-3.5517312148876101</c:v>
                </c:pt>
                <c:pt idx="6030">
                  <c:v>-3.53619121124617</c:v>
                </c:pt>
                <c:pt idx="6031">
                  <c:v>-3.52065120775669</c:v>
                </c:pt>
                <c:pt idx="6032">
                  <c:v>-3.5051112041152401</c:v>
                </c:pt>
                <c:pt idx="6033">
                  <c:v>-3.4895712004737902</c:v>
                </c:pt>
                <c:pt idx="6034">
                  <c:v>-3.4740311969843098</c:v>
                </c:pt>
                <c:pt idx="6035">
                  <c:v>-3.4584911933428701</c:v>
                </c:pt>
                <c:pt idx="6036">
                  <c:v>-3.4429511897014198</c:v>
                </c:pt>
                <c:pt idx="6037">
                  <c:v>-3.4274111862119399</c:v>
                </c:pt>
                <c:pt idx="6038">
                  <c:v>-3.4118711825704899</c:v>
                </c:pt>
                <c:pt idx="6039">
                  <c:v>-3.3963311789290498</c:v>
                </c:pt>
                <c:pt idx="6040">
                  <c:v>-3.3807911754395699</c:v>
                </c:pt>
                <c:pt idx="6041">
                  <c:v>-3.3652511717981199</c:v>
                </c:pt>
                <c:pt idx="6042">
                  <c:v>-3.34971116815667</c:v>
                </c:pt>
                <c:pt idx="6043">
                  <c:v>-3.3341711646671901</c:v>
                </c:pt>
                <c:pt idx="6044">
                  <c:v>-3.31863116102575</c:v>
                </c:pt>
                <c:pt idx="6045">
                  <c:v>-3.3030911573843</c:v>
                </c:pt>
                <c:pt idx="6046">
                  <c:v>-3.2875511538948201</c:v>
                </c:pt>
                <c:pt idx="6047">
                  <c:v>-3.2720111502533702</c:v>
                </c:pt>
                <c:pt idx="6048">
                  <c:v>-3.25647114661193</c:v>
                </c:pt>
                <c:pt idx="6049">
                  <c:v>-3.2409311431224501</c:v>
                </c:pt>
                <c:pt idx="6050">
                  <c:v>-3.2253911394810002</c:v>
                </c:pt>
                <c:pt idx="6051">
                  <c:v>-3.2098511358395498</c:v>
                </c:pt>
                <c:pt idx="6052">
                  <c:v>-3.1943111323500699</c:v>
                </c:pt>
                <c:pt idx="6053">
                  <c:v>-3.1787711287086302</c:v>
                </c:pt>
                <c:pt idx="6054">
                  <c:v>-3.1632311250671798</c:v>
                </c:pt>
                <c:pt idx="6055">
                  <c:v>-3.1476911215776999</c:v>
                </c:pt>
                <c:pt idx="6056">
                  <c:v>-3.13215111793625</c:v>
                </c:pt>
                <c:pt idx="6057">
                  <c:v>-3.1166111142948099</c:v>
                </c:pt>
                <c:pt idx="6058">
                  <c:v>-3.1010711108053299</c:v>
                </c:pt>
                <c:pt idx="6059">
                  <c:v>-3.08553110716388</c:v>
                </c:pt>
                <c:pt idx="6060">
                  <c:v>-3.0699911035224301</c:v>
                </c:pt>
                <c:pt idx="6061">
                  <c:v>-3.0544511000329502</c:v>
                </c:pt>
                <c:pt idx="6062">
                  <c:v>-3.0573940557691799</c:v>
                </c:pt>
                <c:pt idx="6063">
                  <c:v>-3.0788199710121802</c:v>
                </c:pt>
                <c:pt idx="6064">
                  <c:v>-3.1002458860456601</c:v>
                </c:pt>
                <c:pt idx="6065">
                  <c:v>-3.12167180128866</c:v>
                </c:pt>
                <c:pt idx="6066">
                  <c:v>-3.1430977165316598</c:v>
                </c:pt>
                <c:pt idx="6067">
                  <c:v>-3.1645236315651402</c:v>
                </c:pt>
                <c:pt idx="6068">
                  <c:v>-3.18594954680814</c:v>
                </c:pt>
                <c:pt idx="6069">
                  <c:v>-3.2073754620511399</c:v>
                </c:pt>
                <c:pt idx="6070">
                  <c:v>-3.2288013770846198</c:v>
                </c:pt>
                <c:pt idx="6071">
                  <c:v>-3.2502272923276201</c:v>
                </c:pt>
                <c:pt idx="6072">
                  <c:v>-3.2716532075706199</c:v>
                </c:pt>
                <c:pt idx="6073">
                  <c:v>-3.2930791226040999</c:v>
                </c:pt>
                <c:pt idx="6074">
                  <c:v>-3.3145050378471002</c:v>
                </c:pt>
                <c:pt idx="6075">
                  <c:v>-3.3359309530901</c:v>
                </c:pt>
                <c:pt idx="6076">
                  <c:v>-3.3573568681235799</c:v>
                </c:pt>
                <c:pt idx="6077">
                  <c:v>-3.3787827833665798</c:v>
                </c:pt>
                <c:pt idx="6078">
                  <c:v>-3.4002086986095801</c:v>
                </c:pt>
                <c:pt idx="6079">
                  <c:v>-3.42163461364306</c:v>
                </c:pt>
                <c:pt idx="6080">
                  <c:v>-3.4430605288860598</c:v>
                </c:pt>
                <c:pt idx="6081">
                  <c:v>-3.4644864441290601</c:v>
                </c:pt>
                <c:pt idx="6082">
                  <c:v>-3.4859123591625401</c:v>
                </c:pt>
                <c:pt idx="6083">
                  <c:v>-3.5073382744055399</c:v>
                </c:pt>
                <c:pt idx="6084">
                  <c:v>-3.5287641896485402</c:v>
                </c:pt>
                <c:pt idx="6085">
                  <c:v>-3.5501901046820201</c:v>
                </c:pt>
                <c:pt idx="6086">
                  <c:v>-3.57161601992502</c:v>
                </c:pt>
                <c:pt idx="6087">
                  <c:v>-3.5930419351680198</c:v>
                </c:pt>
                <c:pt idx="6088">
                  <c:v>-3.6144678502015002</c:v>
                </c:pt>
                <c:pt idx="6089">
                  <c:v>-3.6358937654445</c:v>
                </c:pt>
                <c:pt idx="6090">
                  <c:v>-3.6573196806874999</c:v>
                </c:pt>
                <c:pt idx="6091">
                  <c:v>-3.6787455957209798</c:v>
                </c:pt>
                <c:pt idx="6092">
                  <c:v>-3.7001715109639801</c:v>
                </c:pt>
                <c:pt idx="6093">
                  <c:v>-3.72159742620698</c:v>
                </c:pt>
                <c:pt idx="6094">
                  <c:v>-3.7430233412404599</c:v>
                </c:pt>
                <c:pt idx="6095">
                  <c:v>-3.7644492564834602</c:v>
                </c:pt>
                <c:pt idx="6096">
                  <c:v>-3.78587517172646</c:v>
                </c:pt>
                <c:pt idx="6097">
                  <c:v>-3.8073010867599399</c:v>
                </c:pt>
                <c:pt idx="6098">
                  <c:v>-3.8287270020029398</c:v>
                </c:pt>
                <c:pt idx="6099">
                  <c:v>-3.8501529172459401</c:v>
                </c:pt>
                <c:pt idx="6100">
                  <c:v>-3.8715788322794098</c:v>
                </c:pt>
                <c:pt idx="6101">
                  <c:v>-3.8930047475224199</c:v>
                </c:pt>
                <c:pt idx="6102">
                  <c:v>-3.9144306627654202</c:v>
                </c:pt>
                <c:pt idx="6103">
                  <c:v>-3.9358565777988899</c:v>
                </c:pt>
                <c:pt idx="6104">
                  <c:v>-3.9572824930418999</c:v>
                </c:pt>
                <c:pt idx="6105">
                  <c:v>-3.9787084082848998</c:v>
                </c:pt>
                <c:pt idx="6106">
                  <c:v>-4.0001343233183704</c:v>
                </c:pt>
                <c:pt idx="6107">
                  <c:v>-4.0215602385613698</c:v>
                </c:pt>
                <c:pt idx="6108">
                  <c:v>-4.0429861538043799</c:v>
                </c:pt>
                <c:pt idx="6109">
                  <c:v>-4.06441206883785</c:v>
                </c:pt>
                <c:pt idx="6110">
                  <c:v>-4.0858379840808601</c:v>
                </c:pt>
                <c:pt idx="6111">
                  <c:v>-4.1072638993238604</c:v>
                </c:pt>
                <c:pt idx="6112">
                  <c:v>-4.1072638993238604</c:v>
                </c:pt>
                <c:pt idx="6113">
                  <c:v>-4.1072638993238604</c:v>
                </c:pt>
                <c:pt idx="6114">
                  <c:v>-4.1072638993238604</c:v>
                </c:pt>
                <c:pt idx="6115">
                  <c:v>-4.1072638993238604</c:v>
                </c:pt>
                <c:pt idx="6116">
                  <c:v>-4.1072638993238604</c:v>
                </c:pt>
                <c:pt idx="6117">
                  <c:v>-4.1072638993238604</c:v>
                </c:pt>
                <c:pt idx="6118">
                  <c:v>-4.1072638993238604</c:v>
                </c:pt>
                <c:pt idx="6119">
                  <c:v>-4.1072638993238604</c:v>
                </c:pt>
                <c:pt idx="6120">
                  <c:v>-4.1072638993238604</c:v>
                </c:pt>
                <c:pt idx="6121">
                  <c:v>-4.1072638993238604</c:v>
                </c:pt>
                <c:pt idx="6122">
                  <c:v>-4.1072638993238604</c:v>
                </c:pt>
                <c:pt idx="6123">
                  <c:v>-4.1072638993238604</c:v>
                </c:pt>
                <c:pt idx="6124">
                  <c:v>-4.1072638993238604</c:v>
                </c:pt>
                <c:pt idx="6125">
                  <c:v>-4.1072638993238604</c:v>
                </c:pt>
                <c:pt idx="6126">
                  <c:v>-4.1072638993238604</c:v>
                </c:pt>
                <c:pt idx="6127">
                  <c:v>-4.1072638993238604</c:v>
                </c:pt>
                <c:pt idx="6128">
                  <c:v>-4.1072638993238604</c:v>
                </c:pt>
                <c:pt idx="6129">
                  <c:v>-4.1072638993238604</c:v>
                </c:pt>
                <c:pt idx="6130">
                  <c:v>-4.1072638993238604</c:v>
                </c:pt>
                <c:pt idx="6131">
                  <c:v>-4.1072638993238604</c:v>
                </c:pt>
                <c:pt idx="6132">
                  <c:v>-4.1072638993238604</c:v>
                </c:pt>
                <c:pt idx="6133">
                  <c:v>-4.1072638993238604</c:v>
                </c:pt>
                <c:pt idx="6134">
                  <c:v>-4.1072638993238604</c:v>
                </c:pt>
                <c:pt idx="6135">
                  <c:v>-4.1072638993238604</c:v>
                </c:pt>
                <c:pt idx="6136">
                  <c:v>-4.6429117785131702</c:v>
                </c:pt>
                <c:pt idx="6137">
                  <c:v>-4.6643376937561696</c:v>
                </c:pt>
                <c:pt idx="6138">
                  <c:v>-4.6857636089991699</c:v>
                </c:pt>
                <c:pt idx="6139">
                  <c:v>-4.7071895240326498</c:v>
                </c:pt>
                <c:pt idx="6140">
                  <c:v>-4.7286154392756501</c:v>
                </c:pt>
                <c:pt idx="6141">
                  <c:v>-4.7500413545186504</c:v>
                </c:pt>
                <c:pt idx="6142">
                  <c:v>-4.7714672695521303</c:v>
                </c:pt>
                <c:pt idx="6143">
                  <c:v>-4.7928931847951297</c:v>
                </c:pt>
                <c:pt idx="6144">
                  <c:v>-4.81431910003813</c:v>
                </c:pt>
                <c:pt idx="6145">
                  <c:v>-4.8357450150716099</c:v>
                </c:pt>
                <c:pt idx="6146">
                  <c:v>-4.8571709303146102</c:v>
                </c:pt>
                <c:pt idx="6147">
                  <c:v>-4.8785968455576096</c:v>
                </c:pt>
                <c:pt idx="6148">
                  <c:v>-4.9000227605910904</c:v>
                </c:pt>
                <c:pt idx="6149">
                  <c:v>-4.9214486758340898</c:v>
                </c:pt>
                <c:pt idx="6150">
                  <c:v>-4.9428745910770902</c:v>
                </c:pt>
                <c:pt idx="6151">
                  <c:v>-4.9643005061105701</c:v>
                </c:pt>
                <c:pt idx="6152">
                  <c:v>-4.9857264213535704</c:v>
                </c:pt>
                <c:pt idx="6153">
                  <c:v>-5.0071523365965698</c:v>
                </c:pt>
                <c:pt idx="6154">
                  <c:v>-5.0285782516300497</c:v>
                </c:pt>
                <c:pt idx="6155">
                  <c:v>-5.05000416687305</c:v>
                </c:pt>
                <c:pt idx="6156">
                  <c:v>-5.0714300821160503</c:v>
                </c:pt>
                <c:pt idx="6157">
                  <c:v>-5.0928559971495302</c:v>
                </c:pt>
                <c:pt idx="6158">
                  <c:v>-5.10034937518218</c:v>
                </c:pt>
                <c:pt idx="6159">
                  <c:v>-5.0939102159071501</c:v>
                </c:pt>
                <c:pt idx="6160">
                  <c:v>-5.0874710566951</c:v>
                </c:pt>
                <c:pt idx="6161">
                  <c:v>-5.0810318974200701</c:v>
                </c:pt>
                <c:pt idx="6162">
                  <c:v>-5.07459273814505</c:v>
                </c:pt>
                <c:pt idx="6163">
                  <c:v>-5.0681535789329901</c:v>
                </c:pt>
                <c:pt idx="6164">
                  <c:v>-5.06171441965797</c:v>
                </c:pt>
                <c:pt idx="6165">
                  <c:v>-5.0552752603829401</c:v>
                </c:pt>
                <c:pt idx="6166">
                  <c:v>-5.0488361011708802</c:v>
                </c:pt>
                <c:pt idx="6167">
                  <c:v>-5.0423969418958601</c:v>
                </c:pt>
                <c:pt idx="6168">
                  <c:v>-5.0359577826208399</c:v>
                </c:pt>
                <c:pt idx="6169">
                  <c:v>-5.0295186234087801</c:v>
                </c:pt>
                <c:pt idx="6170">
                  <c:v>-5.0230794641337502</c:v>
                </c:pt>
                <c:pt idx="6171">
                  <c:v>-5.01664030485873</c:v>
                </c:pt>
                <c:pt idx="6172">
                  <c:v>-5.0102011456466702</c:v>
                </c:pt>
                <c:pt idx="6173">
                  <c:v>-5.00376198637165</c:v>
                </c:pt>
                <c:pt idx="6174">
                  <c:v>-4.9973228270966201</c:v>
                </c:pt>
                <c:pt idx="6175">
                  <c:v>-4.9908836678845701</c:v>
                </c:pt>
                <c:pt idx="6176">
                  <c:v>-4.9844445086095401</c:v>
                </c:pt>
                <c:pt idx="6177">
                  <c:v>-4.97800534933452</c:v>
                </c:pt>
                <c:pt idx="6178">
                  <c:v>-4.9715661901224601</c:v>
                </c:pt>
                <c:pt idx="6179">
                  <c:v>-4.96512703084744</c:v>
                </c:pt>
                <c:pt idx="6180">
                  <c:v>-4.9586878715724101</c:v>
                </c:pt>
                <c:pt idx="6181">
                  <c:v>-4.9522487123603502</c:v>
                </c:pt>
                <c:pt idx="6182">
                  <c:v>-4.9458095530853301</c:v>
                </c:pt>
                <c:pt idx="6183">
                  <c:v>-4.93937039381031</c:v>
                </c:pt>
                <c:pt idx="6184">
                  <c:v>-4.9329312345982501</c:v>
                </c:pt>
                <c:pt idx="6185">
                  <c:v>-4.9264920753232202</c:v>
                </c:pt>
                <c:pt idx="6186">
                  <c:v>-4.9200529160482001</c:v>
                </c:pt>
                <c:pt idx="6187">
                  <c:v>-4.9136137568361402</c:v>
                </c:pt>
                <c:pt idx="6188">
                  <c:v>-4.9071745975611201</c:v>
                </c:pt>
                <c:pt idx="6189">
                  <c:v>-4.9007354382860902</c:v>
                </c:pt>
                <c:pt idx="6190">
                  <c:v>-4.8942962790740401</c:v>
                </c:pt>
                <c:pt idx="6191">
                  <c:v>-4.8878571197990102</c:v>
                </c:pt>
                <c:pt idx="6192">
                  <c:v>-4.88141796052399</c:v>
                </c:pt>
                <c:pt idx="6193">
                  <c:v>-4.8749788013119302</c:v>
                </c:pt>
                <c:pt idx="6194">
                  <c:v>-4.86853964203691</c:v>
                </c:pt>
                <c:pt idx="6195">
                  <c:v>-4.8621004827618801</c:v>
                </c:pt>
                <c:pt idx="6196">
                  <c:v>-4.85566132354983</c:v>
                </c:pt>
                <c:pt idx="6197">
                  <c:v>-4.8492221642748001</c:v>
                </c:pt>
                <c:pt idx="6198">
                  <c:v>-4.84278300499978</c:v>
                </c:pt>
                <c:pt idx="6199">
                  <c:v>-4.8363438457877201</c:v>
                </c:pt>
                <c:pt idx="6200">
                  <c:v>-4.8299046865126902</c:v>
                </c:pt>
                <c:pt idx="6201">
                  <c:v>-4.8234655272376701</c:v>
                </c:pt>
                <c:pt idx="6202">
                  <c:v>-4.8170263680256102</c:v>
                </c:pt>
                <c:pt idx="6203">
                  <c:v>-4.8105872087505901</c:v>
                </c:pt>
                <c:pt idx="6204">
                  <c:v>-4.8041480494755602</c:v>
                </c:pt>
                <c:pt idx="6205">
                  <c:v>-4.7977088902635101</c:v>
                </c:pt>
                <c:pt idx="6206">
                  <c:v>-4.7912697309884802</c:v>
                </c:pt>
                <c:pt idx="6207">
                  <c:v>-4.78483057171346</c:v>
                </c:pt>
                <c:pt idx="6208">
                  <c:v>-4.7783914125014002</c:v>
                </c:pt>
                <c:pt idx="6209">
                  <c:v>-4.7719522532263801</c:v>
                </c:pt>
                <c:pt idx="6210">
                  <c:v>-4.7655130939513501</c:v>
                </c:pt>
                <c:pt idx="6211">
                  <c:v>-4.7590739347393001</c:v>
                </c:pt>
                <c:pt idx="6212">
                  <c:v>-4.7526347754642702</c:v>
                </c:pt>
                <c:pt idx="6213">
                  <c:v>-4.74619561618925</c:v>
                </c:pt>
                <c:pt idx="6214">
                  <c:v>-4.7397564569771902</c:v>
                </c:pt>
                <c:pt idx="6215">
                  <c:v>-4.73331729770217</c:v>
                </c:pt>
                <c:pt idx="6216">
                  <c:v>-4.7268781384271401</c:v>
                </c:pt>
                <c:pt idx="6217">
                  <c:v>-4.7204389792150803</c:v>
                </c:pt>
                <c:pt idx="6218">
                  <c:v>-4.7139998199400601</c:v>
                </c:pt>
                <c:pt idx="6219">
                  <c:v>-4.70756066066504</c:v>
                </c:pt>
                <c:pt idx="6220">
                  <c:v>-4.7011215014529801</c:v>
                </c:pt>
                <c:pt idx="6221">
                  <c:v>-4.6946823421779502</c:v>
                </c:pt>
                <c:pt idx="6222">
                  <c:v>-4.6882431829029301</c:v>
                </c:pt>
                <c:pt idx="6223">
                  <c:v>-4.6818040236908702</c:v>
                </c:pt>
                <c:pt idx="6224">
                  <c:v>-4.6753648644158501</c:v>
                </c:pt>
                <c:pt idx="6225">
                  <c:v>-4.6689257051408202</c:v>
                </c:pt>
                <c:pt idx="6226">
                  <c:v>-4.6624865459287701</c:v>
                </c:pt>
                <c:pt idx="6227">
                  <c:v>-4.6560473866537402</c:v>
                </c:pt>
                <c:pt idx="6228">
                  <c:v>-4.64960822737872</c:v>
                </c:pt>
                <c:pt idx="6229">
                  <c:v>-4.6431690681666602</c:v>
                </c:pt>
                <c:pt idx="6230">
                  <c:v>-4.6367299088916401</c:v>
                </c:pt>
                <c:pt idx="6231">
                  <c:v>-4.6302907496166101</c:v>
                </c:pt>
                <c:pt idx="6232">
                  <c:v>-4.6238515904045503</c:v>
                </c:pt>
                <c:pt idx="6233">
                  <c:v>-4.6174124311295301</c:v>
                </c:pt>
                <c:pt idx="6234">
                  <c:v>-4.61097327185451</c:v>
                </c:pt>
                <c:pt idx="6235">
                  <c:v>-4.6045341126424502</c:v>
                </c:pt>
                <c:pt idx="6236">
                  <c:v>-4.5980949533674202</c:v>
                </c:pt>
                <c:pt idx="6237">
                  <c:v>-4.5916557940924001</c:v>
                </c:pt>
                <c:pt idx="6238">
                  <c:v>-4.5852166348803403</c:v>
                </c:pt>
                <c:pt idx="6239">
                  <c:v>-4.5787774756053201</c:v>
                </c:pt>
                <c:pt idx="6240">
                  <c:v>-4.5723383163302902</c:v>
                </c:pt>
                <c:pt idx="6241">
                  <c:v>-4.5658991571182401</c:v>
                </c:pt>
                <c:pt idx="6242">
                  <c:v>-4.5594599978432102</c:v>
                </c:pt>
                <c:pt idx="6243">
                  <c:v>-4.5530208385681901</c:v>
                </c:pt>
                <c:pt idx="6244">
                  <c:v>-4.5465816793561302</c:v>
                </c:pt>
                <c:pt idx="6245">
                  <c:v>-4.5401425200811101</c:v>
                </c:pt>
                <c:pt idx="6246">
                  <c:v>-4.5337033608060802</c:v>
                </c:pt>
                <c:pt idx="6247">
                  <c:v>-4.5272642015940301</c:v>
                </c:pt>
                <c:pt idx="6248">
                  <c:v>-4.5208250423190002</c:v>
                </c:pt>
                <c:pt idx="6249">
                  <c:v>-4.51438588304398</c:v>
                </c:pt>
                <c:pt idx="6250">
                  <c:v>-4.5079467238319202</c:v>
                </c:pt>
                <c:pt idx="6251">
                  <c:v>-4.5015075645568903</c:v>
                </c:pt>
                <c:pt idx="6252">
                  <c:v>-4.4950684052818701</c:v>
                </c:pt>
                <c:pt idx="6253">
                  <c:v>-4.4886292460698103</c:v>
                </c:pt>
                <c:pt idx="6254">
                  <c:v>-4.4875329052092701</c:v>
                </c:pt>
                <c:pt idx="6255">
                  <c:v>-4.4917793828005204</c:v>
                </c:pt>
                <c:pt idx="6256">
                  <c:v>-4.4960258603502403</c:v>
                </c:pt>
                <c:pt idx="6257">
                  <c:v>-4.5002723379414897</c:v>
                </c:pt>
                <c:pt idx="6258">
                  <c:v>-4.50451881553274</c:v>
                </c:pt>
                <c:pt idx="6259">
                  <c:v>-4.50876529308246</c:v>
                </c:pt>
                <c:pt idx="6260">
                  <c:v>-4.5130117706737103</c:v>
                </c:pt>
                <c:pt idx="6261">
                  <c:v>-4.5172582482649597</c:v>
                </c:pt>
                <c:pt idx="6262">
                  <c:v>-4.5215047258146903</c:v>
                </c:pt>
                <c:pt idx="6263">
                  <c:v>-4.5257512034059397</c:v>
                </c:pt>
                <c:pt idx="6264">
                  <c:v>-4.52999768099719</c:v>
                </c:pt>
                <c:pt idx="6265">
                  <c:v>-4.53424415854691</c:v>
                </c:pt>
                <c:pt idx="6266">
                  <c:v>-4.5384906361381603</c:v>
                </c:pt>
                <c:pt idx="6267">
                  <c:v>-4.5427371137294097</c:v>
                </c:pt>
                <c:pt idx="6268">
                  <c:v>-4.5469835912791403</c:v>
                </c:pt>
                <c:pt idx="6269">
                  <c:v>-4.55123006887038</c:v>
                </c:pt>
                <c:pt idx="6270">
                  <c:v>-4.5554765464616302</c:v>
                </c:pt>
                <c:pt idx="6271">
                  <c:v>-4.55972302401136</c:v>
                </c:pt>
                <c:pt idx="6272">
                  <c:v>-4.5639695016026103</c:v>
                </c:pt>
                <c:pt idx="6273">
                  <c:v>-4.5682159791938597</c:v>
                </c:pt>
                <c:pt idx="6274">
                  <c:v>-4.5724624567435797</c:v>
                </c:pt>
                <c:pt idx="6275">
                  <c:v>-4.5767089343348299</c:v>
                </c:pt>
                <c:pt idx="6276">
                  <c:v>-4.5809554119260802</c:v>
                </c:pt>
                <c:pt idx="6277">
                  <c:v>-4.58520188947581</c:v>
                </c:pt>
                <c:pt idx="6278">
                  <c:v>-4.5894483670670603</c:v>
                </c:pt>
                <c:pt idx="6279">
                  <c:v>-4.5936948446583097</c:v>
                </c:pt>
                <c:pt idx="6280">
                  <c:v>-4.5979413222080296</c:v>
                </c:pt>
                <c:pt idx="6281">
                  <c:v>-4.6021877997992799</c:v>
                </c:pt>
                <c:pt idx="6282">
                  <c:v>-4.6064342773905302</c:v>
                </c:pt>
                <c:pt idx="6283">
                  <c:v>-4.6106807549402502</c:v>
                </c:pt>
                <c:pt idx="6284">
                  <c:v>-4.6149272325314996</c:v>
                </c:pt>
                <c:pt idx="6285">
                  <c:v>-4.6191737101227499</c:v>
                </c:pt>
                <c:pt idx="6286">
                  <c:v>-4.6234201876724796</c:v>
                </c:pt>
                <c:pt idx="6287">
                  <c:v>-4.6276666652637299</c:v>
                </c:pt>
                <c:pt idx="6288">
                  <c:v>-4.6319131428549802</c:v>
                </c:pt>
                <c:pt idx="6289">
                  <c:v>-4.6361596204047002</c:v>
                </c:pt>
                <c:pt idx="6290">
                  <c:v>-4.6404060979959496</c:v>
                </c:pt>
                <c:pt idx="6291">
                  <c:v>-4.6446525755871999</c:v>
                </c:pt>
                <c:pt idx="6292">
                  <c:v>-4.6488990531369199</c:v>
                </c:pt>
                <c:pt idx="6293">
                  <c:v>-4.6531455307281799</c:v>
                </c:pt>
                <c:pt idx="6294">
                  <c:v>-4.6573920083194302</c:v>
                </c:pt>
                <c:pt idx="6295">
                  <c:v>-4.6616384858691502</c:v>
                </c:pt>
                <c:pt idx="6296">
                  <c:v>-4.6658849634603996</c:v>
                </c:pt>
                <c:pt idx="6297">
                  <c:v>-4.6701314410516499</c:v>
                </c:pt>
                <c:pt idx="6298">
                  <c:v>-4.6743779186013699</c:v>
                </c:pt>
                <c:pt idx="6299">
                  <c:v>-4.6786243961926202</c:v>
                </c:pt>
                <c:pt idx="6300">
                  <c:v>-4.6828708737838696</c:v>
                </c:pt>
                <c:pt idx="6301">
                  <c:v>-4.6871173513336002</c:v>
                </c:pt>
                <c:pt idx="6302">
                  <c:v>-4.6856937458034702</c:v>
                </c:pt>
                <c:pt idx="6303">
                  <c:v>-4.6786000571123498</c:v>
                </c:pt>
                <c:pt idx="6304">
                  <c:v>-4.6715063684905997</c:v>
                </c:pt>
                <c:pt idx="6305">
                  <c:v>-4.6644126797994803</c:v>
                </c:pt>
                <c:pt idx="6306">
                  <c:v>-4.6573189911083599</c:v>
                </c:pt>
                <c:pt idx="6307">
                  <c:v>-4.6502253024866098</c:v>
                </c:pt>
                <c:pt idx="6308">
                  <c:v>-4.6431316137954903</c:v>
                </c:pt>
                <c:pt idx="6309">
                  <c:v>-4.63603792510437</c:v>
                </c:pt>
                <c:pt idx="6310">
                  <c:v>-4.6289442364826199</c:v>
                </c:pt>
                <c:pt idx="6311">
                  <c:v>-4.6218505477915004</c:v>
                </c:pt>
                <c:pt idx="6312">
                  <c:v>-4.61475685910038</c:v>
                </c:pt>
                <c:pt idx="6313">
                  <c:v>-4.6076631704786299</c:v>
                </c:pt>
                <c:pt idx="6314">
                  <c:v>-4.6005694817875202</c:v>
                </c:pt>
                <c:pt idx="6315">
                  <c:v>-4.5934757930963999</c:v>
                </c:pt>
                <c:pt idx="6316">
                  <c:v>-4.5863821044746498</c:v>
                </c:pt>
                <c:pt idx="6317">
                  <c:v>-4.5792884157835303</c:v>
                </c:pt>
                <c:pt idx="6318">
                  <c:v>-4.5721947270924099</c:v>
                </c:pt>
                <c:pt idx="6319">
                  <c:v>-4.5651010384706598</c:v>
                </c:pt>
                <c:pt idx="6320">
                  <c:v>-4.5580073497795404</c:v>
                </c:pt>
                <c:pt idx="6321">
                  <c:v>-4.55091366108842</c:v>
                </c:pt>
                <c:pt idx="6322">
                  <c:v>-4.5438199724666699</c:v>
                </c:pt>
                <c:pt idx="6323">
                  <c:v>-4.5367262837755602</c:v>
                </c:pt>
                <c:pt idx="6324">
                  <c:v>-4.5296325950844398</c:v>
                </c:pt>
                <c:pt idx="6325">
                  <c:v>-4.5225389064626897</c:v>
                </c:pt>
                <c:pt idx="6326">
                  <c:v>-4.5154452177715703</c:v>
                </c:pt>
                <c:pt idx="6327">
                  <c:v>-4.5083515290804499</c:v>
                </c:pt>
                <c:pt idx="6328">
                  <c:v>-4.5012578404586998</c:v>
                </c:pt>
                <c:pt idx="6329">
                  <c:v>-4.4941641517675803</c:v>
                </c:pt>
                <c:pt idx="6330">
                  <c:v>-4.48707046307646</c:v>
                </c:pt>
                <c:pt idx="6331">
                  <c:v>-4.4799767744547099</c:v>
                </c:pt>
                <c:pt idx="6332">
                  <c:v>-4.4728830857635904</c:v>
                </c:pt>
                <c:pt idx="6333">
                  <c:v>-4.4657893970724798</c:v>
                </c:pt>
                <c:pt idx="6334">
                  <c:v>-4.4586957084507297</c:v>
                </c:pt>
                <c:pt idx="6335">
                  <c:v>-4.4516020197596102</c:v>
                </c:pt>
                <c:pt idx="6336">
                  <c:v>-4.4445083310684899</c:v>
                </c:pt>
                <c:pt idx="6337">
                  <c:v>-4.4374146424467398</c:v>
                </c:pt>
                <c:pt idx="6338">
                  <c:v>-4.4303209537556203</c:v>
                </c:pt>
                <c:pt idx="6339">
                  <c:v>-4.4232272650644999</c:v>
                </c:pt>
                <c:pt idx="6340">
                  <c:v>-4.4161335764427498</c:v>
                </c:pt>
                <c:pt idx="6341">
                  <c:v>-4.4090398877516304</c:v>
                </c:pt>
                <c:pt idx="6342">
                  <c:v>-4.40194619906051</c:v>
                </c:pt>
                <c:pt idx="6343">
                  <c:v>-4.3948525104387599</c:v>
                </c:pt>
                <c:pt idx="6344">
                  <c:v>-4.3877588217476502</c:v>
                </c:pt>
                <c:pt idx="6345">
                  <c:v>-4.3806651330565298</c:v>
                </c:pt>
                <c:pt idx="6346">
                  <c:v>-4.3735714444347797</c:v>
                </c:pt>
                <c:pt idx="6347">
                  <c:v>-4.3664777557436603</c:v>
                </c:pt>
                <c:pt idx="6348">
                  <c:v>-4.3593840670525399</c:v>
                </c:pt>
                <c:pt idx="6349">
                  <c:v>-4.3522903784307898</c:v>
                </c:pt>
                <c:pt idx="6350">
                  <c:v>-4.3431208404277797</c:v>
                </c:pt>
                <c:pt idx="6351">
                  <c:v>-4.3318754530983696</c:v>
                </c:pt>
                <c:pt idx="6352">
                  <c:v>-4.3206300658789303</c:v>
                </c:pt>
                <c:pt idx="6353">
                  <c:v>-4.3093846785495202</c:v>
                </c:pt>
                <c:pt idx="6354">
                  <c:v>-4.2981392912201102</c:v>
                </c:pt>
                <c:pt idx="6355">
                  <c:v>-4.2868939040006699</c:v>
                </c:pt>
                <c:pt idx="6356">
                  <c:v>-4.2756485166712599</c:v>
                </c:pt>
                <c:pt idx="6357">
                  <c:v>-4.2644031293418498</c:v>
                </c:pt>
                <c:pt idx="6358">
                  <c:v>-4.2531577421224096</c:v>
                </c:pt>
                <c:pt idx="6359">
                  <c:v>-4.2419123547930102</c:v>
                </c:pt>
                <c:pt idx="6360">
                  <c:v>-4.2306669674636002</c:v>
                </c:pt>
                <c:pt idx="6361">
                  <c:v>-4.2194215802441599</c:v>
                </c:pt>
                <c:pt idx="6362">
                  <c:v>-4.2081761929147499</c:v>
                </c:pt>
                <c:pt idx="6363">
                  <c:v>-4.1969308055853398</c:v>
                </c:pt>
                <c:pt idx="6364">
                  <c:v>-4.1856854183658996</c:v>
                </c:pt>
                <c:pt idx="6365">
                  <c:v>-4.1744400310364904</c:v>
                </c:pt>
                <c:pt idx="6366">
                  <c:v>-4.1631946437070804</c:v>
                </c:pt>
                <c:pt idx="6367">
                  <c:v>-4.1519492564876401</c:v>
                </c:pt>
                <c:pt idx="6368">
                  <c:v>-4.1407038691582301</c:v>
                </c:pt>
                <c:pt idx="6369">
                  <c:v>-4.1294584818288298</c:v>
                </c:pt>
                <c:pt idx="6370">
                  <c:v>-4.1182130946093896</c:v>
                </c:pt>
                <c:pt idx="6371">
                  <c:v>-4.1069677072799804</c:v>
                </c:pt>
                <c:pt idx="6372">
                  <c:v>-4.0957223199505703</c:v>
                </c:pt>
                <c:pt idx="6373">
                  <c:v>-4.0844769327311301</c:v>
                </c:pt>
                <c:pt idx="6374">
                  <c:v>-4.0732315454017201</c:v>
                </c:pt>
                <c:pt idx="6375">
                  <c:v>-4.06198615807231</c:v>
                </c:pt>
                <c:pt idx="6376">
                  <c:v>-4.0507407708528698</c:v>
                </c:pt>
                <c:pt idx="6377">
                  <c:v>-4.0394953835234597</c:v>
                </c:pt>
                <c:pt idx="6378">
                  <c:v>-4.0282499961940603</c:v>
                </c:pt>
                <c:pt idx="6379">
                  <c:v>-4.0170046089746201</c:v>
                </c:pt>
                <c:pt idx="6380">
                  <c:v>-4.00575922164521</c:v>
                </c:pt>
                <c:pt idx="6381">
                  <c:v>-3.9945138343158</c:v>
                </c:pt>
                <c:pt idx="6382">
                  <c:v>-3.9832684470963602</c:v>
                </c:pt>
                <c:pt idx="6383">
                  <c:v>-3.9720230597669501</c:v>
                </c:pt>
                <c:pt idx="6384">
                  <c:v>-3.9607776724375401</c:v>
                </c:pt>
                <c:pt idx="6385">
                  <c:v>-3.9495322852180998</c:v>
                </c:pt>
                <c:pt idx="6386">
                  <c:v>-3.9382868978886898</c:v>
                </c:pt>
                <c:pt idx="6387">
                  <c:v>-3.9270415105592802</c:v>
                </c:pt>
                <c:pt idx="6388">
                  <c:v>-3.91579612333984</c:v>
                </c:pt>
                <c:pt idx="6389">
                  <c:v>-3.9045507360104401</c:v>
                </c:pt>
                <c:pt idx="6390">
                  <c:v>-3.8933053486810301</c:v>
                </c:pt>
                <c:pt idx="6391">
                  <c:v>-3.8820599614615898</c:v>
                </c:pt>
                <c:pt idx="6392">
                  <c:v>-3.8708145741321802</c:v>
                </c:pt>
                <c:pt idx="6393">
                  <c:v>-3.8595691868027702</c:v>
                </c:pt>
                <c:pt idx="6394">
                  <c:v>-3.8483237995833299</c:v>
                </c:pt>
                <c:pt idx="6395">
                  <c:v>-3.8370784122539199</c:v>
                </c:pt>
                <c:pt idx="6396">
                  <c:v>-3.8258330249245098</c:v>
                </c:pt>
                <c:pt idx="6397">
                  <c:v>-3.81458763770507</c:v>
                </c:pt>
                <c:pt idx="6398">
                  <c:v>-3.8175628443957201</c:v>
                </c:pt>
                <c:pt idx="6399">
                  <c:v>-3.8347586452057598</c:v>
                </c:pt>
                <c:pt idx="6400">
                  <c:v>-3.8519544458476398</c:v>
                </c:pt>
                <c:pt idx="6401">
                  <c:v>-3.8691502466576702</c:v>
                </c:pt>
                <c:pt idx="6402">
                  <c:v>-3.8863460474677098</c:v>
                </c:pt>
                <c:pt idx="6403">
                  <c:v>-3.9035418481095898</c:v>
                </c:pt>
                <c:pt idx="6404">
                  <c:v>-3.9207376489196202</c:v>
                </c:pt>
                <c:pt idx="6405">
                  <c:v>-3.9379334497296599</c:v>
                </c:pt>
                <c:pt idx="6406">
                  <c:v>-3.9551292503715398</c:v>
                </c:pt>
                <c:pt idx="6407">
                  <c:v>-3.9723250511815702</c:v>
                </c:pt>
                <c:pt idx="6408">
                  <c:v>-3.9895208519916099</c:v>
                </c:pt>
                <c:pt idx="6409">
                  <c:v>-4.0067166526334903</c:v>
                </c:pt>
                <c:pt idx="6410">
                  <c:v>-4.0239124534435202</c:v>
                </c:pt>
                <c:pt idx="6411">
                  <c:v>-4.0411082542535599</c:v>
                </c:pt>
                <c:pt idx="6412">
                  <c:v>-4.0583040548954301</c:v>
                </c:pt>
                <c:pt idx="6413">
                  <c:v>-4.0754998557054698</c:v>
                </c:pt>
                <c:pt idx="6414">
                  <c:v>-4.0926956565154997</c:v>
                </c:pt>
                <c:pt idx="6415">
                  <c:v>-4.1098914571573797</c:v>
                </c:pt>
                <c:pt idx="6416">
                  <c:v>-4.1270872579674203</c:v>
                </c:pt>
                <c:pt idx="6417">
                  <c:v>-4.1442830587774502</c:v>
                </c:pt>
                <c:pt idx="6418">
                  <c:v>-4.1614788594193302</c:v>
                </c:pt>
                <c:pt idx="6419">
                  <c:v>-4.1786746602293698</c:v>
                </c:pt>
                <c:pt idx="6420">
                  <c:v>-4.1958704610393998</c:v>
                </c:pt>
                <c:pt idx="6421">
                  <c:v>-4.2130662616812797</c:v>
                </c:pt>
                <c:pt idx="6422">
                  <c:v>-4.2302620624913203</c:v>
                </c:pt>
                <c:pt idx="6423">
                  <c:v>-4.2474578633013502</c:v>
                </c:pt>
                <c:pt idx="6424">
                  <c:v>-4.2646536639432302</c:v>
                </c:pt>
                <c:pt idx="6425">
                  <c:v>-4.2818494647532699</c:v>
                </c:pt>
                <c:pt idx="6426">
                  <c:v>-4.2990452655632998</c:v>
                </c:pt>
                <c:pt idx="6427">
                  <c:v>-4.3162410662051798</c:v>
                </c:pt>
                <c:pt idx="6428">
                  <c:v>-4.3334368670152204</c:v>
                </c:pt>
                <c:pt idx="6429">
                  <c:v>-4.3506326678252503</c:v>
                </c:pt>
                <c:pt idx="6430">
                  <c:v>-4.3678284684671302</c:v>
                </c:pt>
                <c:pt idx="6431">
                  <c:v>-4.3850242692771699</c:v>
                </c:pt>
                <c:pt idx="6432">
                  <c:v>-4.4022200700871998</c:v>
                </c:pt>
                <c:pt idx="6433">
                  <c:v>-4.4194158707290798</c:v>
                </c:pt>
                <c:pt idx="6434">
                  <c:v>-4.4366116715391204</c:v>
                </c:pt>
                <c:pt idx="6435">
                  <c:v>-4.4538074723491503</c:v>
                </c:pt>
                <c:pt idx="6436">
                  <c:v>-4.4710032729910303</c:v>
                </c:pt>
                <c:pt idx="6437">
                  <c:v>-4.48819907380107</c:v>
                </c:pt>
                <c:pt idx="6438">
                  <c:v>-4.5053948746110999</c:v>
                </c:pt>
                <c:pt idx="6439">
                  <c:v>-4.5225906752529799</c:v>
                </c:pt>
                <c:pt idx="6440">
                  <c:v>-4.5397864760630098</c:v>
                </c:pt>
                <c:pt idx="6441">
                  <c:v>-4.5569822768730504</c:v>
                </c:pt>
                <c:pt idx="6442">
                  <c:v>-4.5741780775149303</c:v>
                </c:pt>
                <c:pt idx="6443">
                  <c:v>-4.5913738783249602</c:v>
                </c:pt>
                <c:pt idx="6444">
                  <c:v>-4.6085696791349999</c:v>
                </c:pt>
                <c:pt idx="6445">
                  <c:v>-4.6257654797768799</c:v>
                </c:pt>
                <c:pt idx="6446">
                  <c:v>-4.6363014234095798</c:v>
                </c:pt>
                <c:pt idx="6447">
                  <c:v>-4.6401775098184297</c:v>
                </c:pt>
                <c:pt idx="6448">
                  <c:v>-4.6440535961893703</c:v>
                </c:pt>
                <c:pt idx="6449">
                  <c:v>-4.6479296825982201</c:v>
                </c:pt>
                <c:pt idx="6450">
                  <c:v>-4.65180576900707</c:v>
                </c:pt>
                <c:pt idx="6451">
                  <c:v>-4.6556818553780204</c:v>
                </c:pt>
                <c:pt idx="6452">
                  <c:v>-4.6595579417868596</c:v>
                </c:pt>
                <c:pt idx="6453">
                  <c:v>-4.6634340281957103</c:v>
                </c:pt>
                <c:pt idx="6454">
                  <c:v>-4.6673101145666598</c:v>
                </c:pt>
                <c:pt idx="6455">
                  <c:v>-4.6711862009755096</c:v>
                </c:pt>
                <c:pt idx="6456">
                  <c:v>-4.6750622873843604</c:v>
                </c:pt>
                <c:pt idx="6457">
                  <c:v>-4.6789383737553001</c:v>
                </c:pt>
                <c:pt idx="6458">
                  <c:v>-4.6828144601641499</c:v>
                </c:pt>
                <c:pt idx="6459">
                  <c:v>-4.6866905465729998</c:v>
                </c:pt>
                <c:pt idx="6460">
                  <c:v>-4.6905666329439404</c:v>
                </c:pt>
                <c:pt idx="6461">
                  <c:v>-4.6944427193527902</c:v>
                </c:pt>
                <c:pt idx="6462">
                  <c:v>-4.6983188057616401</c:v>
                </c:pt>
                <c:pt idx="6463">
                  <c:v>-4.7021948921325896</c:v>
                </c:pt>
                <c:pt idx="6464">
                  <c:v>-4.7060709785414296</c:v>
                </c:pt>
                <c:pt idx="6465">
                  <c:v>-4.7099470649502804</c:v>
                </c:pt>
                <c:pt idx="6466">
                  <c:v>-4.7138231513212299</c:v>
                </c:pt>
                <c:pt idx="6467">
                  <c:v>-4.7176992377300797</c:v>
                </c:pt>
                <c:pt idx="6468">
                  <c:v>-4.7215753241389304</c:v>
                </c:pt>
                <c:pt idx="6469">
                  <c:v>-4.7254514105098702</c:v>
                </c:pt>
                <c:pt idx="6470">
                  <c:v>-4.72932749691872</c:v>
                </c:pt>
                <c:pt idx="6471">
                  <c:v>-4.7332035833275699</c:v>
                </c:pt>
                <c:pt idx="6472">
                  <c:v>-4.7370796696985096</c:v>
                </c:pt>
                <c:pt idx="6473">
                  <c:v>-4.7409557561073603</c:v>
                </c:pt>
                <c:pt idx="6474">
                  <c:v>-4.7448318425162102</c:v>
                </c:pt>
                <c:pt idx="6475">
                  <c:v>-4.7487079288871596</c:v>
                </c:pt>
                <c:pt idx="6476">
                  <c:v>-4.7525840152959997</c:v>
                </c:pt>
                <c:pt idx="6477">
                  <c:v>-4.7564601017048496</c:v>
                </c:pt>
                <c:pt idx="6478">
                  <c:v>-4.7603361880757999</c:v>
                </c:pt>
                <c:pt idx="6479">
                  <c:v>-4.7642122744846498</c:v>
                </c:pt>
                <c:pt idx="6480">
                  <c:v>-4.7680883608934996</c:v>
                </c:pt>
                <c:pt idx="6481">
                  <c:v>-4.7719644472644402</c:v>
                </c:pt>
                <c:pt idx="6482">
                  <c:v>-4.7758405336732901</c:v>
                </c:pt>
                <c:pt idx="6483">
                  <c:v>-4.7797166200821399</c:v>
                </c:pt>
                <c:pt idx="6484">
                  <c:v>-4.7835927064530797</c:v>
                </c:pt>
                <c:pt idx="6485">
                  <c:v>-4.7874687928619304</c:v>
                </c:pt>
                <c:pt idx="6486">
                  <c:v>-4.7913448792707802</c:v>
                </c:pt>
                <c:pt idx="6487">
                  <c:v>-4.7952209656417297</c:v>
                </c:pt>
                <c:pt idx="6488">
                  <c:v>-4.7990970520505796</c:v>
                </c:pt>
                <c:pt idx="6489">
                  <c:v>-4.8029731384594196</c:v>
                </c:pt>
                <c:pt idx="6490">
                  <c:v>-4.80684922483037</c:v>
                </c:pt>
                <c:pt idx="6491">
                  <c:v>-4.8107253112392199</c:v>
                </c:pt>
                <c:pt idx="6492">
                  <c:v>-4.8146013976480697</c:v>
                </c:pt>
                <c:pt idx="6493">
                  <c:v>-4.8184774840190103</c:v>
                </c:pt>
                <c:pt idx="6494">
                  <c:v>-4.82069252594966</c:v>
                </c:pt>
                <c:pt idx="6495">
                  <c:v>-4.82124652339051</c:v>
                </c:pt>
                <c:pt idx="6496">
                  <c:v>-4.82180052082595</c:v>
                </c:pt>
                <c:pt idx="6497">
                  <c:v>-4.8223545182667902</c:v>
                </c:pt>
                <c:pt idx="6498">
                  <c:v>-4.8229085157076499</c:v>
                </c:pt>
                <c:pt idx="6499">
                  <c:v>-4.8234625131430802</c:v>
                </c:pt>
                <c:pt idx="6500">
                  <c:v>-4.8240165105839301</c:v>
                </c:pt>
                <c:pt idx="6501">
                  <c:v>-4.82457050802478</c:v>
                </c:pt>
                <c:pt idx="6502">
                  <c:v>-4.8251245054602103</c:v>
                </c:pt>
                <c:pt idx="6503">
                  <c:v>-4.8256785029010603</c:v>
                </c:pt>
                <c:pt idx="6504">
                  <c:v>-4.8262325003419102</c:v>
                </c:pt>
                <c:pt idx="6505">
                  <c:v>-4.8267864977773396</c:v>
                </c:pt>
                <c:pt idx="6506">
                  <c:v>-4.8273404952181904</c:v>
                </c:pt>
                <c:pt idx="6507">
                  <c:v>-4.8278944926590404</c:v>
                </c:pt>
                <c:pt idx="6508">
                  <c:v>-4.8284484900944697</c:v>
                </c:pt>
                <c:pt idx="6509">
                  <c:v>-4.8290024875353197</c:v>
                </c:pt>
                <c:pt idx="6510">
                  <c:v>-4.8295564849761803</c:v>
                </c:pt>
                <c:pt idx="6511">
                  <c:v>-4.8301104824116097</c:v>
                </c:pt>
                <c:pt idx="6512">
                  <c:v>-4.8306644798524596</c:v>
                </c:pt>
                <c:pt idx="6513">
                  <c:v>-4.8312184772933104</c:v>
                </c:pt>
                <c:pt idx="6514">
                  <c:v>-4.8317724747287398</c:v>
                </c:pt>
                <c:pt idx="6515">
                  <c:v>-4.8323264721695898</c:v>
                </c:pt>
                <c:pt idx="6516">
                  <c:v>-4.8328804696104397</c:v>
                </c:pt>
                <c:pt idx="6517">
                  <c:v>-4.83343446704587</c:v>
                </c:pt>
                <c:pt idx="6518">
                  <c:v>-4.8339884644867199</c:v>
                </c:pt>
                <c:pt idx="6519">
                  <c:v>-4.8345424619275699</c:v>
                </c:pt>
                <c:pt idx="6520">
                  <c:v>-4.8350964593630099</c:v>
                </c:pt>
                <c:pt idx="6521">
                  <c:v>-4.8356504568038501</c:v>
                </c:pt>
                <c:pt idx="6522">
                  <c:v>-4.8362044542447</c:v>
                </c:pt>
                <c:pt idx="6523">
                  <c:v>-4.8367584516801401</c:v>
                </c:pt>
                <c:pt idx="6524">
                  <c:v>-4.83731244912099</c:v>
                </c:pt>
                <c:pt idx="6525">
                  <c:v>-4.83786644656184</c:v>
                </c:pt>
                <c:pt idx="6526">
                  <c:v>-4.8384204439972702</c:v>
                </c:pt>
                <c:pt idx="6527">
                  <c:v>-4.8389744414381202</c:v>
                </c:pt>
                <c:pt idx="6528">
                  <c:v>-4.8395284388789701</c:v>
                </c:pt>
                <c:pt idx="6529">
                  <c:v>-4.8400824363144004</c:v>
                </c:pt>
                <c:pt idx="6530">
                  <c:v>-4.8406364337552503</c:v>
                </c:pt>
                <c:pt idx="6531">
                  <c:v>-4.8411904311961003</c:v>
                </c:pt>
                <c:pt idx="6532">
                  <c:v>-4.8417444286315403</c:v>
                </c:pt>
                <c:pt idx="6533">
                  <c:v>-4.8422984260723902</c:v>
                </c:pt>
                <c:pt idx="6534">
                  <c:v>-4.8428524235132402</c:v>
                </c:pt>
                <c:pt idx="6535">
                  <c:v>-4.8434064209486696</c:v>
                </c:pt>
                <c:pt idx="6536">
                  <c:v>-4.8439604183895204</c:v>
                </c:pt>
                <c:pt idx="6537">
                  <c:v>-4.8445144158303703</c:v>
                </c:pt>
                <c:pt idx="6538">
                  <c:v>-4.8450684132657997</c:v>
                </c:pt>
                <c:pt idx="6539">
                  <c:v>-4.8456224107066497</c:v>
                </c:pt>
                <c:pt idx="6540">
                  <c:v>-4.8461764081474996</c:v>
                </c:pt>
                <c:pt idx="6541">
                  <c:v>-4.8467304055829299</c:v>
                </c:pt>
                <c:pt idx="6542">
                  <c:v>-4.8419109001957903</c:v>
                </c:pt>
                <c:pt idx="6543">
                  <c:v>-4.8317178919431303</c:v>
                </c:pt>
                <c:pt idx="6544">
                  <c:v>-4.8215248837901301</c:v>
                </c:pt>
                <c:pt idx="6545">
                  <c:v>-4.8113318755374701</c:v>
                </c:pt>
                <c:pt idx="6546">
                  <c:v>-4.8011388672848003</c:v>
                </c:pt>
                <c:pt idx="6547">
                  <c:v>-4.7909458591318099</c:v>
                </c:pt>
                <c:pt idx="6548">
                  <c:v>-4.7807528508791499</c:v>
                </c:pt>
                <c:pt idx="6549">
                  <c:v>-4.7705598426264801</c:v>
                </c:pt>
                <c:pt idx="6550">
                  <c:v>-4.7603668344734897</c:v>
                </c:pt>
                <c:pt idx="6551">
                  <c:v>-4.7501738262208297</c:v>
                </c:pt>
                <c:pt idx="6552">
                  <c:v>-4.73998081796816</c:v>
                </c:pt>
                <c:pt idx="6553">
                  <c:v>-4.7297878098151704</c:v>
                </c:pt>
                <c:pt idx="6554">
                  <c:v>-4.7195948015624998</c:v>
                </c:pt>
                <c:pt idx="6555">
                  <c:v>-4.7094017933098398</c:v>
                </c:pt>
                <c:pt idx="6556">
                  <c:v>-4.6992087851568503</c:v>
                </c:pt>
                <c:pt idx="6557">
                  <c:v>-4.6890157769041796</c:v>
                </c:pt>
                <c:pt idx="6558">
                  <c:v>-4.6788227686515196</c:v>
                </c:pt>
                <c:pt idx="6559">
                  <c:v>-4.6686297604985301</c:v>
                </c:pt>
                <c:pt idx="6560">
                  <c:v>-4.6584367522458603</c:v>
                </c:pt>
                <c:pt idx="6561">
                  <c:v>-4.6482437439932003</c:v>
                </c:pt>
                <c:pt idx="6562">
                  <c:v>-4.6380507358402001</c:v>
                </c:pt>
                <c:pt idx="6563">
                  <c:v>-4.6278577275875401</c:v>
                </c:pt>
                <c:pt idx="6564">
                  <c:v>-4.6176647193348703</c:v>
                </c:pt>
                <c:pt idx="6565">
                  <c:v>-4.6074717111818799</c:v>
                </c:pt>
                <c:pt idx="6566">
                  <c:v>-4.5972787029292199</c:v>
                </c:pt>
                <c:pt idx="6567">
                  <c:v>-4.5870856946765501</c:v>
                </c:pt>
                <c:pt idx="6568">
                  <c:v>-4.5768926865235597</c:v>
                </c:pt>
                <c:pt idx="6569">
                  <c:v>-4.5666996782708997</c:v>
                </c:pt>
                <c:pt idx="6570">
                  <c:v>-4.55650667001823</c:v>
                </c:pt>
                <c:pt idx="6571">
                  <c:v>-4.5463136618652404</c:v>
                </c:pt>
                <c:pt idx="6572">
                  <c:v>-4.5361206536125698</c:v>
                </c:pt>
                <c:pt idx="6573">
                  <c:v>-4.5259276453599098</c:v>
                </c:pt>
                <c:pt idx="6574">
                  <c:v>-4.5157346372069203</c:v>
                </c:pt>
                <c:pt idx="6575">
                  <c:v>-4.5055416289542496</c:v>
                </c:pt>
                <c:pt idx="6576">
                  <c:v>-4.4953486207015896</c:v>
                </c:pt>
                <c:pt idx="6577">
                  <c:v>-4.4851556125486001</c:v>
                </c:pt>
                <c:pt idx="6578">
                  <c:v>-4.4749626042959303</c:v>
                </c:pt>
                <c:pt idx="6579">
                  <c:v>-4.4647695960432596</c:v>
                </c:pt>
                <c:pt idx="6580">
                  <c:v>-4.4545765878902701</c:v>
                </c:pt>
                <c:pt idx="6581">
                  <c:v>-4.4443835796376101</c:v>
                </c:pt>
                <c:pt idx="6582">
                  <c:v>-4.4341905713849403</c:v>
                </c:pt>
                <c:pt idx="6583">
                  <c:v>-4.4239975632319499</c:v>
                </c:pt>
                <c:pt idx="6584">
                  <c:v>-4.4138045549792899</c:v>
                </c:pt>
                <c:pt idx="6585">
                  <c:v>-4.4036115467266201</c:v>
                </c:pt>
                <c:pt idx="6586">
                  <c:v>-4.3934185385736297</c:v>
                </c:pt>
                <c:pt idx="6587">
                  <c:v>-4.38322553032096</c:v>
                </c:pt>
                <c:pt idx="6588">
                  <c:v>-4.3730325220683</c:v>
                </c:pt>
                <c:pt idx="6589">
                  <c:v>-4.3628395139153104</c:v>
                </c:pt>
                <c:pt idx="6590">
                  <c:v>-4.3544389883091501</c:v>
                </c:pt>
                <c:pt idx="6591">
                  <c:v>-4.3478309453620101</c:v>
                </c:pt>
                <c:pt idx="6592">
                  <c:v>-4.3412229024795002</c:v>
                </c:pt>
                <c:pt idx="6593">
                  <c:v>-4.3346148595323601</c:v>
                </c:pt>
                <c:pt idx="6594">
                  <c:v>-4.3280068165852299</c:v>
                </c:pt>
                <c:pt idx="6595">
                  <c:v>-4.3213987737027102</c:v>
                </c:pt>
                <c:pt idx="6596">
                  <c:v>-4.3147907307555702</c:v>
                </c:pt>
                <c:pt idx="6597">
                  <c:v>-4.3081826878084399</c:v>
                </c:pt>
                <c:pt idx="6598">
                  <c:v>-4.3015746449259202</c:v>
                </c:pt>
                <c:pt idx="6599">
                  <c:v>-4.29496660197879</c:v>
                </c:pt>
                <c:pt idx="6600">
                  <c:v>-4.28835855903165</c:v>
                </c:pt>
                <c:pt idx="6601">
                  <c:v>-4.28175051614914</c:v>
                </c:pt>
                <c:pt idx="6602">
                  <c:v>-4.275142473202</c:v>
                </c:pt>
                <c:pt idx="6603">
                  <c:v>-4.26853443025486</c:v>
                </c:pt>
                <c:pt idx="6604">
                  <c:v>-4.2619263873723501</c:v>
                </c:pt>
                <c:pt idx="6605">
                  <c:v>-4.2553183444252101</c:v>
                </c:pt>
                <c:pt idx="6606">
                  <c:v>-4.2487103014780798</c:v>
                </c:pt>
                <c:pt idx="6607">
                  <c:v>-4.2421022585955601</c:v>
                </c:pt>
                <c:pt idx="6608">
                  <c:v>-4.2354942156484201</c:v>
                </c:pt>
                <c:pt idx="6609">
                  <c:v>-4.2288861727012899</c:v>
                </c:pt>
                <c:pt idx="6610">
                  <c:v>-4.2222781298187702</c:v>
                </c:pt>
                <c:pt idx="6611">
                  <c:v>-4.2156700868716399</c:v>
                </c:pt>
                <c:pt idx="6612">
                  <c:v>-4.2090620439244999</c:v>
                </c:pt>
                <c:pt idx="6613">
                  <c:v>-4.20245400104199</c:v>
                </c:pt>
                <c:pt idx="6614">
                  <c:v>-4.1958459580948499</c:v>
                </c:pt>
                <c:pt idx="6615">
                  <c:v>-4.1892379151477099</c:v>
                </c:pt>
                <c:pt idx="6616">
                  <c:v>-4.1826298722652</c:v>
                </c:pt>
                <c:pt idx="6617">
                  <c:v>-4.17602182931806</c:v>
                </c:pt>
                <c:pt idx="6618">
                  <c:v>-4.1694137863709297</c:v>
                </c:pt>
                <c:pt idx="6619">
                  <c:v>-4.16280574348841</c:v>
                </c:pt>
                <c:pt idx="6620">
                  <c:v>-4.1561977005412798</c:v>
                </c:pt>
                <c:pt idx="6621">
                  <c:v>-4.1495896575941398</c:v>
                </c:pt>
                <c:pt idx="6622">
                  <c:v>-4.1429816147116201</c:v>
                </c:pt>
                <c:pt idx="6623">
                  <c:v>-4.1363735717644898</c:v>
                </c:pt>
                <c:pt idx="6624">
                  <c:v>-4.1297655288173498</c:v>
                </c:pt>
                <c:pt idx="6625">
                  <c:v>-4.1231574859348399</c:v>
                </c:pt>
                <c:pt idx="6626">
                  <c:v>-4.1165494429876999</c:v>
                </c:pt>
                <c:pt idx="6627">
                  <c:v>-4.1099414000405696</c:v>
                </c:pt>
                <c:pt idx="6628">
                  <c:v>-4.1033333571580499</c:v>
                </c:pt>
                <c:pt idx="6629">
                  <c:v>-4.0967253142109099</c:v>
                </c:pt>
                <c:pt idx="6630">
                  <c:v>-4.0901172712637797</c:v>
                </c:pt>
                <c:pt idx="6631">
                  <c:v>-4.08350922838126</c:v>
                </c:pt>
                <c:pt idx="6632">
                  <c:v>-4.0769011854341297</c:v>
                </c:pt>
                <c:pt idx="6633">
                  <c:v>-4.0702931424869897</c:v>
                </c:pt>
                <c:pt idx="6634">
                  <c:v>-4.0636850996044798</c:v>
                </c:pt>
                <c:pt idx="6635">
                  <c:v>-4.0570770566573398</c:v>
                </c:pt>
                <c:pt idx="6636">
                  <c:v>-4.0504690137101997</c:v>
                </c:pt>
                <c:pt idx="6637">
                  <c:v>-4.0438609708276898</c:v>
                </c:pt>
                <c:pt idx="6638">
                  <c:v>-4.0392942320327601</c:v>
                </c:pt>
                <c:pt idx="6639">
                  <c:v>-4.03676879740431</c:v>
                </c:pt>
                <c:pt idx="6640">
                  <c:v>-4.0342433628005496</c:v>
                </c:pt>
                <c:pt idx="6641">
                  <c:v>-4.0317179281720898</c:v>
                </c:pt>
                <c:pt idx="6642">
                  <c:v>-4.0291924935436398</c:v>
                </c:pt>
                <c:pt idx="6643">
                  <c:v>-4.0266670589398803</c:v>
                </c:pt>
                <c:pt idx="6644">
                  <c:v>-4.0241416243114196</c:v>
                </c:pt>
                <c:pt idx="6645">
                  <c:v>-4.0216161896829696</c:v>
                </c:pt>
                <c:pt idx="6646">
                  <c:v>-4.0190907550792101</c:v>
                </c:pt>
                <c:pt idx="6647">
                  <c:v>-4.0165653204507503</c:v>
                </c:pt>
                <c:pt idx="6648">
                  <c:v>-4.0140398858223003</c:v>
                </c:pt>
                <c:pt idx="6649">
                  <c:v>-4.0115144512185399</c:v>
                </c:pt>
                <c:pt idx="6650">
                  <c:v>-4.0089890165900801</c:v>
                </c:pt>
                <c:pt idx="6651">
                  <c:v>-4.0064635819616301</c:v>
                </c:pt>
                <c:pt idx="6652">
                  <c:v>-4.0039381473578697</c:v>
                </c:pt>
                <c:pt idx="6653">
                  <c:v>-4.0014127127294099</c:v>
                </c:pt>
                <c:pt idx="6654">
                  <c:v>-3.9988872781009599</c:v>
                </c:pt>
                <c:pt idx="6655">
                  <c:v>-3.9963618434971999</c:v>
                </c:pt>
                <c:pt idx="6656">
                  <c:v>-3.9938364088687401</c:v>
                </c:pt>
                <c:pt idx="6657">
                  <c:v>-3.9913109742402901</c:v>
                </c:pt>
                <c:pt idx="6658">
                  <c:v>-3.9887855396365302</c:v>
                </c:pt>
                <c:pt idx="6659">
                  <c:v>-3.9862601050080801</c:v>
                </c:pt>
                <c:pt idx="6660">
                  <c:v>-3.9837346703796199</c:v>
                </c:pt>
                <c:pt idx="6661">
                  <c:v>-3.9812092357758599</c:v>
                </c:pt>
                <c:pt idx="6662">
                  <c:v>-3.9786838011474002</c:v>
                </c:pt>
                <c:pt idx="6663">
                  <c:v>-3.9761583665189502</c:v>
                </c:pt>
                <c:pt idx="6664">
                  <c:v>-3.9736329319151902</c:v>
                </c:pt>
                <c:pt idx="6665">
                  <c:v>-3.9711074972867402</c:v>
                </c:pt>
                <c:pt idx="6666">
                  <c:v>-3.96858206265828</c:v>
                </c:pt>
                <c:pt idx="6667">
                  <c:v>-3.96605662805452</c:v>
                </c:pt>
                <c:pt idx="6668">
                  <c:v>-3.96353119342607</c:v>
                </c:pt>
                <c:pt idx="6669">
                  <c:v>-3.9610057587976102</c:v>
                </c:pt>
                <c:pt idx="6670">
                  <c:v>-3.9584803241938502</c:v>
                </c:pt>
                <c:pt idx="6671">
                  <c:v>-3.9559548895654002</c:v>
                </c:pt>
                <c:pt idx="6672">
                  <c:v>-3.95342945493694</c:v>
                </c:pt>
                <c:pt idx="6673">
                  <c:v>-3.95090402033318</c:v>
                </c:pt>
                <c:pt idx="6674">
                  <c:v>-3.94837858570473</c:v>
                </c:pt>
                <c:pt idx="6675">
                  <c:v>-3.9458531510762702</c:v>
                </c:pt>
                <c:pt idx="6676">
                  <c:v>-3.9433277164725098</c:v>
                </c:pt>
                <c:pt idx="6677">
                  <c:v>-3.9408022818440598</c:v>
                </c:pt>
                <c:pt idx="6678">
                  <c:v>-3.9382768472156</c:v>
                </c:pt>
                <c:pt idx="6679">
                  <c:v>-3.93575141261184</c:v>
                </c:pt>
                <c:pt idx="6680">
                  <c:v>-3.93322597798339</c:v>
                </c:pt>
                <c:pt idx="6681">
                  <c:v>-3.9307005433549298</c:v>
                </c:pt>
                <c:pt idx="6682">
                  <c:v>-3.9281751087511698</c:v>
                </c:pt>
                <c:pt idx="6683">
                  <c:v>-3.9256496741227198</c:v>
                </c:pt>
                <c:pt idx="6684">
                  <c:v>-3.92312423949426</c:v>
                </c:pt>
                <c:pt idx="6685">
                  <c:v>-3.9205988048905001</c:v>
                </c:pt>
                <c:pt idx="6686">
                  <c:v>-3.91715028678259</c:v>
                </c:pt>
                <c:pt idx="6687">
                  <c:v>-3.9127786851887798</c:v>
                </c:pt>
                <c:pt idx="6688">
                  <c:v>-3.90840708363773</c:v>
                </c:pt>
                <c:pt idx="6689">
                  <c:v>-3.9040354820439198</c:v>
                </c:pt>
                <c:pt idx="6690">
                  <c:v>-3.89966388045011</c:v>
                </c:pt>
                <c:pt idx="6691">
                  <c:v>-3.8952922788990501</c:v>
                </c:pt>
                <c:pt idx="6692">
                  <c:v>-3.8909206773052398</c:v>
                </c:pt>
                <c:pt idx="6693">
                  <c:v>-3.88654907571143</c:v>
                </c:pt>
                <c:pt idx="6694">
                  <c:v>-3.8821774741603701</c:v>
                </c:pt>
                <c:pt idx="6695">
                  <c:v>-3.8778058725665598</c:v>
                </c:pt>
                <c:pt idx="6696">
                  <c:v>-3.8734342709727501</c:v>
                </c:pt>
                <c:pt idx="6697">
                  <c:v>-3.8690626694216901</c:v>
                </c:pt>
                <c:pt idx="6698">
                  <c:v>-3.8646910678278799</c:v>
                </c:pt>
                <c:pt idx="6699">
                  <c:v>-3.8603194662340798</c:v>
                </c:pt>
                <c:pt idx="6700">
                  <c:v>-3.8559478646830199</c:v>
                </c:pt>
                <c:pt idx="6701">
                  <c:v>-3.8515762630892101</c:v>
                </c:pt>
                <c:pt idx="6702">
                  <c:v>-3.8472046614953999</c:v>
                </c:pt>
                <c:pt idx="6703">
                  <c:v>-3.8428330599443399</c:v>
                </c:pt>
                <c:pt idx="6704">
                  <c:v>-3.8384614583505301</c:v>
                </c:pt>
                <c:pt idx="6705">
                  <c:v>-3.8340898567567199</c:v>
                </c:pt>
                <c:pt idx="6706">
                  <c:v>-3.8297182552056599</c:v>
                </c:pt>
                <c:pt idx="6707">
                  <c:v>-3.8253466536118501</c:v>
                </c:pt>
                <c:pt idx="6708">
                  <c:v>-3.8209750520180399</c:v>
                </c:pt>
                <c:pt idx="6709">
                  <c:v>-3.8166034504669901</c:v>
                </c:pt>
                <c:pt idx="6710">
                  <c:v>-3.8122318488731799</c:v>
                </c:pt>
                <c:pt idx="6711">
                  <c:v>-3.8078602472793701</c:v>
                </c:pt>
                <c:pt idx="6712">
                  <c:v>-3.8034886457283101</c:v>
                </c:pt>
                <c:pt idx="6713">
                  <c:v>-3.7991170441344999</c:v>
                </c:pt>
                <c:pt idx="6714">
                  <c:v>-3.7947454425406901</c:v>
                </c:pt>
                <c:pt idx="6715">
                  <c:v>-3.7903738409896301</c:v>
                </c:pt>
                <c:pt idx="6716">
                  <c:v>-3.7860022393958199</c:v>
                </c:pt>
                <c:pt idx="6717">
                  <c:v>-3.7816306378020101</c:v>
                </c:pt>
                <c:pt idx="6718">
                  <c:v>-3.7772590362509502</c:v>
                </c:pt>
                <c:pt idx="6719">
                  <c:v>-3.7728874346571399</c:v>
                </c:pt>
                <c:pt idx="6720">
                  <c:v>-3.7685158330633399</c:v>
                </c:pt>
                <c:pt idx="6721">
                  <c:v>-3.7641442315122799</c:v>
                </c:pt>
                <c:pt idx="6722">
                  <c:v>-3.7597726299184702</c:v>
                </c:pt>
                <c:pt idx="6723">
                  <c:v>-3.7554010283246599</c:v>
                </c:pt>
                <c:pt idx="6724">
                  <c:v>-3.7510294267736</c:v>
                </c:pt>
                <c:pt idx="6725">
                  <c:v>-3.7466578251797902</c:v>
                </c:pt>
                <c:pt idx="6726">
                  <c:v>-3.74228622358598</c:v>
                </c:pt>
                <c:pt idx="6727">
                  <c:v>-3.73791462203492</c:v>
                </c:pt>
                <c:pt idx="6728">
                  <c:v>-3.7335430204411102</c:v>
                </c:pt>
                <c:pt idx="6729">
                  <c:v>-3.7291714188473</c:v>
                </c:pt>
                <c:pt idx="6730">
                  <c:v>-3.7247998172962502</c:v>
                </c:pt>
                <c:pt idx="6731">
                  <c:v>-3.72042821570244</c:v>
                </c:pt>
                <c:pt idx="6732">
                  <c:v>-3.7160566141086302</c:v>
                </c:pt>
                <c:pt idx="6733">
                  <c:v>-3.7116850125575702</c:v>
                </c:pt>
                <c:pt idx="6734">
                  <c:v>-3.7000194580377199</c:v>
                </c:pt>
                <c:pt idx="6735">
                  <c:v>-3.6810599505408899</c:v>
                </c:pt>
                <c:pt idx="6736">
                  <c:v>-3.6621004432294701</c:v>
                </c:pt>
                <c:pt idx="6737">
                  <c:v>-3.6431409357326401</c:v>
                </c:pt>
                <c:pt idx="6738">
                  <c:v>-3.62418142823581</c:v>
                </c:pt>
                <c:pt idx="6739">
                  <c:v>-3.6052219209243801</c:v>
                </c:pt>
                <c:pt idx="6740">
                  <c:v>-3.58626241342755</c:v>
                </c:pt>
                <c:pt idx="6741">
                  <c:v>-3.56730290593072</c:v>
                </c:pt>
                <c:pt idx="6742">
                  <c:v>-3.54834339861929</c:v>
                </c:pt>
                <c:pt idx="6743">
                  <c:v>-3.52938389112246</c:v>
                </c:pt>
                <c:pt idx="6744">
                  <c:v>-3.5104243836256299</c:v>
                </c:pt>
                <c:pt idx="6745">
                  <c:v>-3.4914648763142102</c:v>
                </c:pt>
                <c:pt idx="6746">
                  <c:v>-3.4725053688173801</c:v>
                </c:pt>
                <c:pt idx="6747">
                  <c:v>-3.4535458613205501</c:v>
                </c:pt>
                <c:pt idx="6748">
                  <c:v>-3.4345863540091202</c:v>
                </c:pt>
                <c:pt idx="6749">
                  <c:v>-3.4156268465122901</c:v>
                </c:pt>
                <c:pt idx="6750">
                  <c:v>-3.39666733901546</c:v>
                </c:pt>
                <c:pt idx="6751">
                  <c:v>-3.3777078317040301</c:v>
                </c:pt>
                <c:pt idx="6752">
                  <c:v>-3.3587483242072</c:v>
                </c:pt>
                <c:pt idx="6753">
                  <c:v>-3.3397888167103802</c:v>
                </c:pt>
                <c:pt idx="6754">
                  <c:v>-3.3208293093989498</c:v>
                </c:pt>
                <c:pt idx="6755">
                  <c:v>-3.3018698019021202</c:v>
                </c:pt>
                <c:pt idx="6756">
                  <c:v>-3.2829102944052901</c:v>
                </c:pt>
                <c:pt idx="6757">
                  <c:v>-3.2639507870938602</c:v>
                </c:pt>
                <c:pt idx="6758">
                  <c:v>-3.2449912795970302</c:v>
                </c:pt>
                <c:pt idx="6759">
                  <c:v>-3.2260317721002001</c:v>
                </c:pt>
                <c:pt idx="6760">
                  <c:v>-3.2070722647887799</c:v>
                </c:pt>
                <c:pt idx="6761">
                  <c:v>-3.1881127572919499</c:v>
                </c:pt>
                <c:pt idx="6762">
                  <c:v>-3.1691532497951198</c:v>
                </c:pt>
                <c:pt idx="6763">
                  <c:v>-3.1501937424836899</c:v>
                </c:pt>
                <c:pt idx="6764">
                  <c:v>-3.1312342349868598</c:v>
                </c:pt>
                <c:pt idx="6765">
                  <c:v>-3.1122747274900302</c:v>
                </c:pt>
                <c:pt idx="6766">
                  <c:v>-3.0933152201785998</c:v>
                </c:pt>
                <c:pt idx="6767">
                  <c:v>-3.0743557126817702</c:v>
                </c:pt>
                <c:pt idx="6768">
                  <c:v>-3.0553962051849402</c:v>
                </c:pt>
                <c:pt idx="6769">
                  <c:v>-3.03643669787352</c:v>
                </c:pt>
                <c:pt idx="6770">
                  <c:v>-3.0174771903766899</c:v>
                </c:pt>
                <c:pt idx="6771">
                  <c:v>-2.9985176828798599</c:v>
                </c:pt>
                <c:pt idx="6772">
                  <c:v>-2.9795581755684299</c:v>
                </c:pt>
                <c:pt idx="6773">
                  <c:v>-2.9605986680715999</c:v>
                </c:pt>
                <c:pt idx="6774">
                  <c:v>-2.9416391605747698</c:v>
                </c:pt>
                <c:pt idx="6775">
                  <c:v>-2.9226796532633501</c:v>
                </c:pt>
                <c:pt idx="6776">
                  <c:v>-2.90372014576652</c:v>
                </c:pt>
                <c:pt idx="6777">
                  <c:v>-2.88476063826969</c:v>
                </c:pt>
                <c:pt idx="6778">
                  <c:v>-2.8658011309582601</c:v>
                </c:pt>
                <c:pt idx="6779">
                  <c:v>-2.84684162346143</c:v>
                </c:pt>
                <c:pt idx="6780">
                  <c:v>-2.8278821159645999</c:v>
                </c:pt>
                <c:pt idx="6781">
                  <c:v>-2.80892260865317</c:v>
                </c:pt>
                <c:pt idx="6782">
                  <c:v>-2.8097960117843499</c:v>
                </c:pt>
                <c:pt idx="6783">
                  <c:v>-2.8305023256820498</c:v>
                </c:pt>
                <c:pt idx="6784">
                  <c:v>-2.85120863937727</c:v>
                </c:pt>
                <c:pt idx="6785">
                  <c:v>-2.8719149532749801</c:v>
                </c:pt>
                <c:pt idx="6786">
                  <c:v>-2.8926212671726899</c:v>
                </c:pt>
                <c:pt idx="6787">
                  <c:v>-2.91332758086791</c:v>
                </c:pt>
                <c:pt idx="6788">
                  <c:v>-2.9340338947656202</c:v>
                </c:pt>
                <c:pt idx="6789">
                  <c:v>-2.9547402086633201</c:v>
                </c:pt>
                <c:pt idx="6790">
                  <c:v>-2.9754465223585398</c:v>
                </c:pt>
                <c:pt idx="6791">
                  <c:v>-2.99615283625625</c:v>
                </c:pt>
                <c:pt idx="6792">
                  <c:v>-3.0168591501539601</c:v>
                </c:pt>
                <c:pt idx="6793">
                  <c:v>-3.0375654638491798</c:v>
                </c:pt>
                <c:pt idx="6794">
                  <c:v>-3.05827177774689</c:v>
                </c:pt>
                <c:pt idx="6795">
                  <c:v>-3.0789780916445899</c:v>
                </c:pt>
                <c:pt idx="6796">
                  <c:v>-3.0996844053398198</c:v>
                </c:pt>
                <c:pt idx="6797">
                  <c:v>-3.1203907192375202</c:v>
                </c:pt>
                <c:pt idx="6798">
                  <c:v>-3.1410970331352299</c:v>
                </c:pt>
                <c:pt idx="6799">
                  <c:v>-3.1618033468304501</c:v>
                </c:pt>
                <c:pt idx="6800">
                  <c:v>-3.1825096607281602</c:v>
                </c:pt>
                <c:pt idx="6801">
                  <c:v>-3.2032159746258602</c:v>
                </c:pt>
                <c:pt idx="6802">
                  <c:v>-3.2239222883210901</c:v>
                </c:pt>
                <c:pt idx="6803">
                  <c:v>-3.24462860221879</c:v>
                </c:pt>
                <c:pt idx="6804">
                  <c:v>-3.2653349161165002</c:v>
                </c:pt>
                <c:pt idx="6805">
                  <c:v>-3.2860412298117199</c:v>
                </c:pt>
                <c:pt idx="6806">
                  <c:v>-3.30674754370943</c:v>
                </c:pt>
                <c:pt idx="6807">
                  <c:v>-3.3274538576071402</c:v>
                </c:pt>
                <c:pt idx="6808">
                  <c:v>-3.3481601713023599</c:v>
                </c:pt>
                <c:pt idx="6809">
                  <c:v>-3.3688664852000598</c:v>
                </c:pt>
                <c:pt idx="6810">
                  <c:v>-3.38957279909777</c:v>
                </c:pt>
                <c:pt idx="6811">
                  <c:v>-3.4102791127929901</c:v>
                </c:pt>
                <c:pt idx="6812">
                  <c:v>-3.4309854266906998</c:v>
                </c:pt>
                <c:pt idx="6813">
                  <c:v>-3.45169174058841</c:v>
                </c:pt>
                <c:pt idx="6814">
                  <c:v>-3.4723980542836301</c:v>
                </c:pt>
                <c:pt idx="6815">
                  <c:v>-3.4931043681813301</c:v>
                </c:pt>
                <c:pt idx="6816">
                  <c:v>-3.5138106820790398</c:v>
                </c:pt>
                <c:pt idx="6817">
                  <c:v>-3.5345169957742599</c:v>
                </c:pt>
                <c:pt idx="6818">
                  <c:v>-3.5552233096719701</c:v>
                </c:pt>
                <c:pt idx="6819">
                  <c:v>-3.5759296235696798</c:v>
                </c:pt>
                <c:pt idx="6820">
                  <c:v>-3.5966359372648999</c:v>
                </c:pt>
                <c:pt idx="6821">
                  <c:v>-3.6173422511626101</c:v>
                </c:pt>
                <c:pt idx="6822">
                  <c:v>-3.63804856506031</c:v>
                </c:pt>
                <c:pt idx="6823">
                  <c:v>-3.6587548787555302</c:v>
                </c:pt>
                <c:pt idx="6824">
                  <c:v>-3.6794611926532399</c:v>
                </c:pt>
                <c:pt idx="6825">
                  <c:v>-3.7001675065509501</c:v>
                </c:pt>
                <c:pt idx="6826">
                  <c:v>-3.7208738202461702</c:v>
                </c:pt>
                <c:pt idx="6827">
                  <c:v>-3.7415801341438799</c:v>
                </c:pt>
                <c:pt idx="6828">
                  <c:v>-3.7622864480415799</c:v>
                </c:pt>
                <c:pt idx="6829">
                  <c:v>-3.7829927617368</c:v>
                </c:pt>
                <c:pt idx="6830">
                  <c:v>-3.8036990756345102</c:v>
                </c:pt>
                <c:pt idx="6831">
                  <c:v>-3.8244053895322199</c:v>
                </c:pt>
                <c:pt idx="6832">
                  <c:v>-3.84511170322744</c:v>
                </c:pt>
                <c:pt idx="6833">
                  <c:v>-3.8658180171251502</c:v>
                </c:pt>
                <c:pt idx="6834">
                  <c:v>-3.8865243310228501</c:v>
                </c:pt>
                <c:pt idx="6835">
                  <c:v>-3.9072306447180698</c:v>
                </c:pt>
                <c:pt idx="6836">
                  <c:v>-3.92793695861578</c:v>
                </c:pt>
                <c:pt idx="6837">
                  <c:v>-3.9486432725134901</c:v>
                </c:pt>
                <c:pt idx="6838">
                  <c:v>-3.9693495862087098</c:v>
                </c:pt>
                <c:pt idx="6839">
                  <c:v>-3.99005590010642</c:v>
                </c:pt>
                <c:pt idx="6840">
                  <c:v>-4.0107622140041199</c:v>
                </c:pt>
                <c:pt idx="6841">
                  <c:v>-4.0314685276993503</c:v>
                </c:pt>
                <c:pt idx="6842">
                  <c:v>-4.0521748415970498</c:v>
                </c:pt>
                <c:pt idx="6843">
                  <c:v>-4.0728811554947599</c:v>
                </c:pt>
                <c:pt idx="6844">
                  <c:v>-4.0935874691899796</c:v>
                </c:pt>
                <c:pt idx="6845">
                  <c:v>-4.1142937830876898</c:v>
                </c:pt>
                <c:pt idx="6846">
                  <c:v>-4.1350000969853902</c:v>
                </c:pt>
                <c:pt idx="6847">
                  <c:v>-4.1557064106806196</c:v>
                </c:pt>
                <c:pt idx="6848">
                  <c:v>-4.17641272457832</c:v>
                </c:pt>
                <c:pt idx="6849">
                  <c:v>-4.1971190384760302</c:v>
                </c:pt>
                <c:pt idx="6850">
                  <c:v>-4.2178253521712499</c:v>
                </c:pt>
                <c:pt idx="6851">
                  <c:v>-4.23853166606896</c:v>
                </c:pt>
                <c:pt idx="6852">
                  <c:v>-4.2592379799666702</c:v>
                </c:pt>
                <c:pt idx="6853">
                  <c:v>-4.2799442936618899</c:v>
                </c:pt>
                <c:pt idx="6854">
                  <c:v>-4.3006506075595903</c:v>
                </c:pt>
                <c:pt idx="6855">
                  <c:v>-4.3213569214573004</c:v>
                </c:pt>
                <c:pt idx="6856">
                  <c:v>-4.3420632351525201</c:v>
                </c:pt>
                <c:pt idx="6857">
                  <c:v>-4.3627695490502303</c:v>
                </c:pt>
                <c:pt idx="6858">
                  <c:v>-4.3834758629479396</c:v>
                </c:pt>
                <c:pt idx="6859">
                  <c:v>-4.4041821766431601</c:v>
                </c:pt>
                <c:pt idx="6860">
                  <c:v>-4.4248884905408596</c:v>
                </c:pt>
                <c:pt idx="6861">
                  <c:v>-4.4455948044385698</c:v>
                </c:pt>
                <c:pt idx="6862">
                  <c:v>-4.4663011181337904</c:v>
                </c:pt>
                <c:pt idx="6863">
                  <c:v>-4.4870074320314997</c:v>
                </c:pt>
                <c:pt idx="6864">
                  <c:v>-4.5077137459292098</c:v>
                </c:pt>
                <c:pt idx="6865">
                  <c:v>-4.5284200596244304</c:v>
                </c:pt>
                <c:pt idx="6866">
                  <c:v>-4.5491263735221397</c:v>
                </c:pt>
                <c:pt idx="6867">
                  <c:v>-4.5698326874198401</c:v>
                </c:pt>
                <c:pt idx="6868">
                  <c:v>-4.5905390011150597</c:v>
                </c:pt>
                <c:pt idx="6869">
                  <c:v>-4.6112453150127699</c:v>
                </c:pt>
                <c:pt idx="6870">
                  <c:v>-4.6319516289104801</c:v>
                </c:pt>
                <c:pt idx="6871">
                  <c:v>-4.6526579426056998</c:v>
                </c:pt>
                <c:pt idx="6872">
                  <c:v>-4.6733642565034099</c:v>
                </c:pt>
                <c:pt idx="6873">
                  <c:v>-4.6940705704011103</c:v>
                </c:pt>
                <c:pt idx="6874">
                  <c:v>-4.71477688409633</c:v>
                </c:pt>
                <c:pt idx="6875">
                  <c:v>-4.7354831979940402</c:v>
                </c:pt>
                <c:pt idx="6876">
                  <c:v>-4.7561895118917503</c:v>
                </c:pt>
                <c:pt idx="6877">
                  <c:v>-4.77689582558697</c:v>
                </c:pt>
                <c:pt idx="6878">
                  <c:v>-4.7414196596056799</c:v>
                </c:pt>
                <c:pt idx="6879">
                  <c:v>-4.6497610133529497</c:v>
                </c:pt>
                <c:pt idx="6880">
                  <c:v>-4.5581023679965398</c:v>
                </c:pt>
                <c:pt idx="6881">
                  <c:v>-4.4664437217438202</c:v>
                </c:pt>
                <c:pt idx="6882">
                  <c:v>-4.37478507549109</c:v>
                </c:pt>
                <c:pt idx="6883">
                  <c:v>-4.2831264301346899</c:v>
                </c:pt>
                <c:pt idx="6884">
                  <c:v>-4.1914677838819596</c:v>
                </c:pt>
                <c:pt idx="6885">
                  <c:v>-4.09980913762924</c:v>
                </c:pt>
                <c:pt idx="6886">
                  <c:v>-4.0081504922728302</c:v>
                </c:pt>
                <c:pt idx="6887">
                  <c:v>-3.9164918460200999</c:v>
                </c:pt>
                <c:pt idx="6888">
                  <c:v>-3.8248331997673799</c:v>
                </c:pt>
                <c:pt idx="6889">
                  <c:v>-3.73317455441097</c:v>
                </c:pt>
                <c:pt idx="6890">
                  <c:v>-3.6415159081582398</c:v>
                </c:pt>
                <c:pt idx="6891">
                  <c:v>-3.5498572619055202</c:v>
                </c:pt>
                <c:pt idx="6892">
                  <c:v>-3.4581986165491099</c:v>
                </c:pt>
                <c:pt idx="6893">
                  <c:v>-3.3665399702963898</c:v>
                </c:pt>
                <c:pt idx="6894">
                  <c:v>-3.2748813240436601</c:v>
                </c:pt>
                <c:pt idx="6895">
                  <c:v>-3.1832226786872502</c:v>
                </c:pt>
                <c:pt idx="6896">
                  <c:v>-3.0915640324345302</c:v>
                </c:pt>
                <c:pt idx="6897">
                  <c:v>-2.9999053861817999</c:v>
                </c:pt>
                <c:pt idx="6898">
                  <c:v>-2.9082467408253998</c:v>
                </c:pt>
                <c:pt idx="6899">
                  <c:v>-2.81658809457267</c:v>
                </c:pt>
                <c:pt idx="6900">
                  <c:v>-2.72492944831995</c:v>
                </c:pt>
                <c:pt idx="6901">
                  <c:v>-2.6332708029635401</c:v>
                </c:pt>
                <c:pt idx="6902">
                  <c:v>-2.5416121567108099</c:v>
                </c:pt>
                <c:pt idx="6903">
                  <c:v>-2.4499535104580898</c:v>
                </c:pt>
                <c:pt idx="6904">
                  <c:v>-2.35829486510168</c:v>
                </c:pt>
                <c:pt idx="6905">
                  <c:v>-2.2666362188489599</c:v>
                </c:pt>
                <c:pt idx="6906">
                  <c:v>-2.1749775725962301</c:v>
                </c:pt>
                <c:pt idx="6907">
                  <c:v>-2.0833189272398198</c:v>
                </c:pt>
                <c:pt idx="6908">
                  <c:v>-1.9916602809871</c:v>
                </c:pt>
                <c:pt idx="6909">
                  <c:v>-1.90000163473437</c:v>
                </c:pt>
                <c:pt idx="6910">
                  <c:v>-1.8083429893779699</c:v>
                </c:pt>
                <c:pt idx="6911">
                  <c:v>-1.7166843431252401</c:v>
                </c:pt>
                <c:pt idx="6912">
                  <c:v>-1.6250256968725101</c:v>
                </c:pt>
                <c:pt idx="6913">
                  <c:v>-1.53336705151611</c:v>
                </c:pt>
                <c:pt idx="6914">
                  <c:v>-1.44170840526338</c:v>
                </c:pt>
                <c:pt idx="6915">
                  <c:v>-1.3500497590106599</c:v>
                </c:pt>
                <c:pt idx="6916">
                  <c:v>-1.25839111365425</c:v>
                </c:pt>
                <c:pt idx="6917">
                  <c:v>-1.16673246740153</c:v>
                </c:pt>
                <c:pt idx="6918">
                  <c:v>-1.0750738211488</c:v>
                </c:pt>
                <c:pt idx="6919">
                  <c:v>-0.98341517579239301</c:v>
                </c:pt>
                <c:pt idx="6920">
                  <c:v>-0.891756529539667</c:v>
                </c:pt>
                <c:pt idx="6921">
                  <c:v>-0.80009788328694198</c:v>
                </c:pt>
                <c:pt idx="6922">
                  <c:v>-0.70843923793053598</c:v>
                </c:pt>
                <c:pt idx="6923">
                  <c:v>-0.61678059167780996</c:v>
                </c:pt>
                <c:pt idx="6924">
                  <c:v>-0.52512194542508395</c:v>
                </c:pt>
                <c:pt idx="6925">
                  <c:v>-0.433463300068678</c:v>
                </c:pt>
                <c:pt idx="6926">
                  <c:v>-0.38323977388073699</c:v>
                </c:pt>
                <c:pt idx="6927">
                  <c:v>-0.37445136804700102</c:v>
                </c:pt>
                <c:pt idx="6928">
                  <c:v>-0.36566296229920597</c:v>
                </c:pt>
                <c:pt idx="6929">
                  <c:v>-0.35687455646547001</c:v>
                </c:pt>
                <c:pt idx="6930">
                  <c:v>-0.34808615063173398</c:v>
                </c:pt>
                <c:pt idx="6931">
                  <c:v>-0.33929774488393999</c:v>
                </c:pt>
                <c:pt idx="6932">
                  <c:v>-0.33050933905020402</c:v>
                </c:pt>
                <c:pt idx="6933">
                  <c:v>-0.321720933216468</c:v>
                </c:pt>
                <c:pt idx="6934">
                  <c:v>-0.31293252746867301</c:v>
                </c:pt>
                <c:pt idx="6935">
                  <c:v>-0.30414412163493698</c:v>
                </c:pt>
                <c:pt idx="6936">
                  <c:v>-0.29535571580120201</c:v>
                </c:pt>
                <c:pt idx="6937">
                  <c:v>-0.28656731005340702</c:v>
                </c:pt>
                <c:pt idx="6938">
                  <c:v>-0.277778904219671</c:v>
                </c:pt>
                <c:pt idx="6939">
                  <c:v>-0.26899049838593497</c:v>
                </c:pt>
                <c:pt idx="6940">
                  <c:v>-0.26020209263813998</c:v>
                </c:pt>
                <c:pt idx="6941">
                  <c:v>-0.25141368680440501</c:v>
                </c:pt>
                <c:pt idx="6942">
                  <c:v>-0.24262528097066899</c:v>
                </c:pt>
                <c:pt idx="6943">
                  <c:v>-0.233836875222874</c:v>
                </c:pt>
                <c:pt idx="6944">
                  <c:v>-0.225048469389138</c:v>
                </c:pt>
                <c:pt idx="6945">
                  <c:v>-0.216260063555403</c:v>
                </c:pt>
                <c:pt idx="6946">
                  <c:v>-0.20747165780760801</c:v>
                </c:pt>
                <c:pt idx="6947">
                  <c:v>-0.19868325197387199</c:v>
                </c:pt>
                <c:pt idx="6948">
                  <c:v>-0.18989484614013599</c:v>
                </c:pt>
                <c:pt idx="6949">
                  <c:v>-0.181106440392341</c:v>
                </c:pt>
                <c:pt idx="6950">
                  <c:v>-0.172318034558606</c:v>
                </c:pt>
                <c:pt idx="6951">
                  <c:v>-0.16352962872487001</c:v>
                </c:pt>
                <c:pt idx="6952">
                  <c:v>-0.15474122297707499</c:v>
                </c:pt>
                <c:pt idx="6953">
                  <c:v>-0.14595281714333899</c:v>
                </c:pt>
                <c:pt idx="6954">
                  <c:v>-0.137164411309604</c:v>
                </c:pt>
                <c:pt idx="6955">
                  <c:v>-0.128376005561809</c:v>
                </c:pt>
                <c:pt idx="6956">
                  <c:v>-0.11958759972807299</c:v>
                </c:pt>
                <c:pt idx="6957">
                  <c:v>-0.110799193894337</c:v>
                </c:pt>
                <c:pt idx="6958">
                  <c:v>-0.10201078814654201</c:v>
                </c:pt>
                <c:pt idx="6959">
                  <c:v>-9.3222382312806495E-2</c:v>
                </c:pt>
                <c:pt idx="6960">
                  <c:v>-8.4433976479070694E-2</c:v>
                </c:pt>
                <c:pt idx="6961">
                  <c:v>-7.5645570731275799E-2</c:v>
                </c:pt>
                <c:pt idx="6962">
                  <c:v>-6.6857164897540095E-2</c:v>
                </c:pt>
                <c:pt idx="6963">
                  <c:v>-5.8068759063804397E-2</c:v>
                </c:pt>
                <c:pt idx="6964">
                  <c:v>-4.9280353316009502E-2</c:v>
                </c:pt>
                <c:pt idx="6965">
                  <c:v>-4.04919474822737E-2</c:v>
                </c:pt>
                <c:pt idx="6966">
                  <c:v>-3.1703541648538003E-2</c:v>
                </c:pt>
                <c:pt idx="6967">
                  <c:v>-2.2915135900743101E-2</c:v>
                </c:pt>
                <c:pt idx="6968">
                  <c:v>-1.41267300670073E-2</c:v>
                </c:pt>
                <c:pt idx="6969">
                  <c:v>-5.3383242332716097E-3</c:v>
                </c:pt>
                <c:pt idx="6970">
                  <c:v>3.4500815145232901E-3</c:v>
                </c:pt>
                <c:pt idx="6971">
                  <c:v>1.2238487348259001E-2</c:v>
                </c:pt>
                <c:pt idx="6972">
                  <c:v>2.1026893181994799E-2</c:v>
                </c:pt>
                <c:pt idx="6973">
                  <c:v>2.9815298929789701E-2</c:v>
                </c:pt>
                <c:pt idx="6974">
                  <c:v>3.4582214080222301E-2</c:v>
                </c:pt>
                <c:pt idx="6975">
                  <c:v>3.5327638519262003E-2</c:v>
                </c:pt>
                <c:pt idx="6976">
                  <c:v>3.60730629510123E-2</c:v>
                </c:pt>
                <c:pt idx="6977">
                  <c:v>3.6818487390052002E-2</c:v>
                </c:pt>
                <c:pt idx="6978">
                  <c:v>3.7563911829091703E-2</c:v>
                </c:pt>
                <c:pt idx="6979">
                  <c:v>3.8309336260842E-2</c:v>
                </c:pt>
                <c:pt idx="6980">
                  <c:v>3.9054760699881702E-2</c:v>
                </c:pt>
                <c:pt idx="6981">
                  <c:v>3.9800185138921501E-2</c:v>
                </c:pt>
                <c:pt idx="6982">
                  <c:v>4.0545609570671798E-2</c:v>
                </c:pt>
                <c:pt idx="6983">
                  <c:v>4.12910340097115E-2</c:v>
                </c:pt>
                <c:pt idx="6984">
                  <c:v>4.2036458448751202E-2</c:v>
                </c:pt>
                <c:pt idx="6985">
                  <c:v>4.2781882880501498E-2</c:v>
                </c:pt>
                <c:pt idx="6986">
                  <c:v>4.35273073195412E-2</c:v>
                </c:pt>
                <c:pt idx="6987">
                  <c:v>4.4272731758580902E-2</c:v>
                </c:pt>
                <c:pt idx="6988">
                  <c:v>4.5018156190331199E-2</c:v>
                </c:pt>
                <c:pt idx="6989">
                  <c:v>4.5763580629370901E-2</c:v>
                </c:pt>
                <c:pt idx="6990">
                  <c:v>4.6509005068410603E-2</c:v>
                </c:pt>
                <c:pt idx="6991">
                  <c:v>4.7254429500160899E-2</c:v>
                </c:pt>
                <c:pt idx="6992">
                  <c:v>4.7999853939200698E-2</c:v>
                </c:pt>
                <c:pt idx="6993">
                  <c:v>4.87452783782404E-2</c:v>
                </c:pt>
                <c:pt idx="6994">
                  <c:v>4.9490702809990697E-2</c:v>
                </c:pt>
                <c:pt idx="6995">
                  <c:v>5.0236127249030399E-2</c:v>
                </c:pt>
                <c:pt idx="6996">
                  <c:v>5.0981551688070101E-2</c:v>
                </c:pt>
                <c:pt idx="6997">
                  <c:v>5.1726976119820398E-2</c:v>
                </c:pt>
                <c:pt idx="6998">
                  <c:v>5.2472400558860099E-2</c:v>
                </c:pt>
                <c:pt idx="6999">
                  <c:v>5.3217824997899801E-2</c:v>
                </c:pt>
                <c:pt idx="7000">
                  <c:v>5.3963249429650098E-2</c:v>
                </c:pt>
                <c:pt idx="7001">
                  <c:v>5.47086738686898E-2</c:v>
                </c:pt>
                <c:pt idx="7002">
                  <c:v>5.5454098307729599E-2</c:v>
                </c:pt>
                <c:pt idx="7003">
                  <c:v>5.6199522739479903E-2</c:v>
                </c:pt>
                <c:pt idx="7004">
                  <c:v>5.6944947178519598E-2</c:v>
                </c:pt>
                <c:pt idx="7005">
                  <c:v>5.76903716175593E-2</c:v>
                </c:pt>
                <c:pt idx="7006">
                  <c:v>5.8435796049309603E-2</c:v>
                </c:pt>
                <c:pt idx="7007">
                  <c:v>5.9181220488349298E-2</c:v>
                </c:pt>
                <c:pt idx="7008">
                  <c:v>5.9926644927389E-2</c:v>
                </c:pt>
                <c:pt idx="7009">
                  <c:v>6.0672069359139297E-2</c:v>
                </c:pt>
                <c:pt idx="7010">
                  <c:v>6.1417493798178999E-2</c:v>
                </c:pt>
                <c:pt idx="7011">
                  <c:v>6.2162918237218701E-2</c:v>
                </c:pt>
                <c:pt idx="7012">
                  <c:v>6.2908342668968997E-2</c:v>
                </c:pt>
                <c:pt idx="7013">
                  <c:v>6.3653767108008796E-2</c:v>
                </c:pt>
                <c:pt idx="7014">
                  <c:v>6.4399191547048498E-2</c:v>
                </c:pt>
                <c:pt idx="7015">
                  <c:v>6.5144615978798795E-2</c:v>
                </c:pt>
                <c:pt idx="7016">
                  <c:v>6.5890040417838497E-2</c:v>
                </c:pt>
                <c:pt idx="7017">
                  <c:v>6.6635464856878199E-2</c:v>
                </c:pt>
                <c:pt idx="7018">
                  <c:v>6.7380889288628495E-2</c:v>
                </c:pt>
                <c:pt idx="7019">
                  <c:v>6.8126313727668197E-2</c:v>
                </c:pt>
                <c:pt idx="7020">
                  <c:v>6.8871738166707899E-2</c:v>
                </c:pt>
                <c:pt idx="7021">
                  <c:v>6.9617162598458196E-2</c:v>
                </c:pt>
                <c:pt idx="7022">
                  <c:v>7.1873131392696701E-2</c:v>
                </c:pt>
                <c:pt idx="7023">
                  <c:v>7.5639644552684904E-2</c:v>
                </c:pt>
                <c:pt idx="7024">
                  <c:v>7.9406157675840902E-2</c:v>
                </c:pt>
                <c:pt idx="7025">
                  <c:v>8.3172670835829104E-2</c:v>
                </c:pt>
                <c:pt idx="7026">
                  <c:v>8.6939183995817404E-2</c:v>
                </c:pt>
                <c:pt idx="7027">
                  <c:v>9.0705697118973305E-2</c:v>
                </c:pt>
                <c:pt idx="7028">
                  <c:v>9.4472210278961605E-2</c:v>
                </c:pt>
                <c:pt idx="7029">
                  <c:v>9.8238723438949793E-2</c:v>
                </c:pt>
                <c:pt idx="7030">
                  <c:v>0.102005236562106</c:v>
                </c:pt>
                <c:pt idx="7031">
                  <c:v>0.10577174972209399</c:v>
                </c:pt>
                <c:pt idx="7032">
                  <c:v>0.109538262882082</c:v>
                </c:pt>
                <c:pt idx="7033">
                  <c:v>0.113304776005238</c:v>
                </c:pt>
                <c:pt idx="7034">
                  <c:v>0.11707128916522599</c:v>
                </c:pt>
                <c:pt idx="7035">
                  <c:v>0.120837802325215</c:v>
                </c:pt>
                <c:pt idx="7036">
                  <c:v>0.124604315448371</c:v>
                </c:pt>
                <c:pt idx="7037">
                  <c:v>0.12837082860835899</c:v>
                </c:pt>
                <c:pt idx="7038">
                  <c:v>0.13213734176834699</c:v>
                </c:pt>
                <c:pt idx="7039">
                  <c:v>0.135903854891503</c:v>
                </c:pt>
                <c:pt idx="7040">
                  <c:v>0.139670368051491</c:v>
                </c:pt>
                <c:pt idx="7041">
                  <c:v>0.14343688121147999</c:v>
                </c:pt>
                <c:pt idx="7042">
                  <c:v>0.147203394334636</c:v>
                </c:pt>
                <c:pt idx="7043">
                  <c:v>0.15096990749462399</c:v>
                </c:pt>
                <c:pt idx="7044">
                  <c:v>0.15473642065461199</c:v>
                </c:pt>
                <c:pt idx="7045">
                  <c:v>0.158502933777768</c:v>
                </c:pt>
                <c:pt idx="7046">
                  <c:v>0.162269446937756</c:v>
                </c:pt>
                <c:pt idx="7047">
                  <c:v>0.16603596009774499</c:v>
                </c:pt>
                <c:pt idx="7048">
                  <c:v>0.1698024732209</c:v>
                </c:pt>
                <c:pt idx="7049">
                  <c:v>0.173568986380889</c:v>
                </c:pt>
                <c:pt idx="7050">
                  <c:v>0.17733549954087699</c:v>
                </c:pt>
                <c:pt idx="7051">
                  <c:v>0.181102012664033</c:v>
                </c:pt>
                <c:pt idx="7052">
                  <c:v>0.184868525824021</c:v>
                </c:pt>
                <c:pt idx="7053">
                  <c:v>0.18863503898400899</c:v>
                </c:pt>
                <c:pt idx="7054">
                  <c:v>0.192401552107165</c:v>
                </c:pt>
                <c:pt idx="7055">
                  <c:v>0.196168065267154</c:v>
                </c:pt>
                <c:pt idx="7056">
                  <c:v>0.19993457842714199</c:v>
                </c:pt>
                <c:pt idx="7057">
                  <c:v>0.203701091550298</c:v>
                </c:pt>
                <c:pt idx="7058">
                  <c:v>0.207467604710286</c:v>
                </c:pt>
                <c:pt idx="7059">
                  <c:v>0.21123411787027399</c:v>
                </c:pt>
                <c:pt idx="7060">
                  <c:v>0.21500063099343</c:v>
                </c:pt>
                <c:pt idx="7061">
                  <c:v>0.218767144153418</c:v>
                </c:pt>
                <c:pt idx="7062">
                  <c:v>0.22253365731340699</c:v>
                </c:pt>
                <c:pt idx="7063">
                  <c:v>0.226300170436563</c:v>
                </c:pt>
                <c:pt idx="7064">
                  <c:v>0.230066683596551</c:v>
                </c:pt>
                <c:pt idx="7065">
                  <c:v>0.23383319675653899</c:v>
                </c:pt>
                <c:pt idx="7066">
                  <c:v>0.237599709879695</c:v>
                </c:pt>
                <c:pt idx="7067">
                  <c:v>0.241366223039683</c:v>
                </c:pt>
                <c:pt idx="7068">
                  <c:v>0.24513273619967199</c:v>
                </c:pt>
                <c:pt idx="7069">
                  <c:v>0.248899249322828</c:v>
                </c:pt>
                <c:pt idx="7070">
                  <c:v>0.25252310041576798</c:v>
                </c:pt>
                <c:pt idx="7071">
                  <c:v>0.256004289440664</c:v>
                </c:pt>
                <c:pt idx="7072">
                  <c:v>0.25948547843151698</c:v>
                </c:pt>
                <c:pt idx="7073">
                  <c:v>0.26296666745641301</c:v>
                </c:pt>
                <c:pt idx="7074">
                  <c:v>0.26644785648130898</c:v>
                </c:pt>
                <c:pt idx="7075">
                  <c:v>0.26992904547216201</c:v>
                </c:pt>
                <c:pt idx="7076">
                  <c:v>0.27341023449705798</c:v>
                </c:pt>
                <c:pt idx="7077">
                  <c:v>0.27689142352195401</c:v>
                </c:pt>
                <c:pt idx="7078">
                  <c:v>0.28037261251280698</c:v>
                </c:pt>
                <c:pt idx="7079">
                  <c:v>0.28385380153770301</c:v>
                </c:pt>
                <c:pt idx="7080">
                  <c:v>0.28733499056259898</c:v>
                </c:pt>
                <c:pt idx="7081">
                  <c:v>0.29081617955345201</c:v>
                </c:pt>
                <c:pt idx="7082">
                  <c:v>0.29429736857834798</c:v>
                </c:pt>
                <c:pt idx="7083">
                  <c:v>0.29777855760324401</c:v>
                </c:pt>
                <c:pt idx="7084">
                  <c:v>0.30125974659409799</c:v>
                </c:pt>
                <c:pt idx="7085">
                  <c:v>0.30474093561899301</c:v>
                </c:pt>
                <c:pt idx="7086">
                  <c:v>0.30822212464388898</c:v>
                </c:pt>
                <c:pt idx="7087">
                  <c:v>0.31170331363474302</c:v>
                </c:pt>
                <c:pt idx="7088">
                  <c:v>0.31518450265963799</c:v>
                </c:pt>
                <c:pt idx="7089">
                  <c:v>0.31866569168453401</c:v>
                </c:pt>
                <c:pt idx="7090">
                  <c:v>0.32214688067538799</c:v>
                </c:pt>
                <c:pt idx="7091">
                  <c:v>0.32562806970028302</c:v>
                </c:pt>
                <c:pt idx="7092">
                  <c:v>0.32910925872517899</c:v>
                </c:pt>
                <c:pt idx="7093">
                  <c:v>0.33259044771603302</c:v>
                </c:pt>
                <c:pt idx="7094">
                  <c:v>0.33607163674092899</c:v>
                </c:pt>
                <c:pt idx="7095">
                  <c:v>0.33955282576582402</c:v>
                </c:pt>
                <c:pt idx="7096">
                  <c:v>0.343034014756678</c:v>
                </c:pt>
                <c:pt idx="7097">
                  <c:v>0.34651520378157402</c:v>
                </c:pt>
                <c:pt idx="7098">
                  <c:v>0.34999639280646899</c:v>
                </c:pt>
                <c:pt idx="7099">
                  <c:v>0.35347758179732303</c:v>
                </c:pt>
                <c:pt idx="7100">
                  <c:v>0.356958770822219</c:v>
                </c:pt>
                <c:pt idx="7101">
                  <c:v>0.36043995984711402</c:v>
                </c:pt>
                <c:pt idx="7102">
                  <c:v>0.363921148837968</c:v>
                </c:pt>
                <c:pt idx="7103">
                  <c:v>0.36740233786286403</c:v>
                </c:pt>
                <c:pt idx="7104">
                  <c:v>0.37088352688776</c:v>
                </c:pt>
                <c:pt idx="7105">
                  <c:v>0.37436471587861297</c:v>
                </c:pt>
                <c:pt idx="7106">
                  <c:v>0.377845904903509</c:v>
                </c:pt>
                <c:pt idx="7107">
                  <c:v>0.38132709392840503</c:v>
                </c:pt>
                <c:pt idx="7108">
                  <c:v>0.384808282919258</c:v>
                </c:pt>
                <c:pt idx="7109">
                  <c:v>0.38828947194415397</c:v>
                </c:pt>
                <c:pt idx="7110">
                  <c:v>0.39177066096905</c:v>
                </c:pt>
                <c:pt idx="7111">
                  <c:v>0.39525184995990298</c:v>
                </c:pt>
                <c:pt idx="7112">
                  <c:v>0.398733038984799</c:v>
                </c:pt>
                <c:pt idx="7113">
                  <c:v>0.40221422800969497</c:v>
                </c:pt>
                <c:pt idx="7114">
                  <c:v>0.40569541700054801</c:v>
                </c:pt>
                <c:pt idx="7115">
                  <c:v>0.40917660602544398</c:v>
                </c:pt>
                <c:pt idx="7116">
                  <c:v>0.41265779505034</c:v>
                </c:pt>
                <c:pt idx="7117">
                  <c:v>0.41613898404119298</c:v>
                </c:pt>
                <c:pt idx="7118">
                  <c:v>0.41919807914778001</c:v>
                </c:pt>
                <c:pt idx="7119">
                  <c:v>0.42183508033311001</c:v>
                </c:pt>
                <c:pt idx="7120">
                  <c:v>0.42447208149265198</c:v>
                </c:pt>
                <c:pt idx="7121">
                  <c:v>0.42710908267798098</c:v>
                </c:pt>
                <c:pt idx="7122">
                  <c:v>0.42974608386331098</c:v>
                </c:pt>
                <c:pt idx="7123">
                  <c:v>0.432383085022853</c:v>
                </c:pt>
                <c:pt idx="7124">
                  <c:v>0.435020086208183</c:v>
                </c:pt>
                <c:pt idx="7125">
                  <c:v>0.437657087393512</c:v>
                </c:pt>
                <c:pt idx="7126">
                  <c:v>0.44029408855305502</c:v>
                </c:pt>
                <c:pt idx="7127">
                  <c:v>0.44293108973838402</c:v>
                </c:pt>
                <c:pt idx="7128">
                  <c:v>0.44556809092371302</c:v>
                </c:pt>
                <c:pt idx="7129">
                  <c:v>0.44820509208325598</c:v>
                </c:pt>
                <c:pt idx="7130">
                  <c:v>0.45084209326858499</c:v>
                </c:pt>
                <c:pt idx="7131">
                  <c:v>0.45347909445391499</c:v>
                </c:pt>
                <c:pt idx="7132">
                  <c:v>0.45611609561345701</c:v>
                </c:pt>
                <c:pt idx="7133">
                  <c:v>0.45875309679878701</c:v>
                </c:pt>
                <c:pt idx="7134">
                  <c:v>0.46139009798411601</c:v>
                </c:pt>
                <c:pt idx="7135">
                  <c:v>0.46402709914365903</c:v>
                </c:pt>
                <c:pt idx="7136">
                  <c:v>0.46666410032898797</c:v>
                </c:pt>
                <c:pt idx="7137">
                  <c:v>0.46930110151431698</c:v>
                </c:pt>
                <c:pt idx="7138">
                  <c:v>0.47193810267385999</c:v>
                </c:pt>
                <c:pt idx="7139">
                  <c:v>0.474575103859189</c:v>
                </c:pt>
                <c:pt idx="7140">
                  <c:v>0.477212105044519</c:v>
                </c:pt>
                <c:pt idx="7141">
                  <c:v>0.47984910620406102</c:v>
                </c:pt>
                <c:pt idx="7142">
                  <c:v>0.48248610738939102</c:v>
                </c:pt>
                <c:pt idx="7143">
                  <c:v>0.48512310857472002</c:v>
                </c:pt>
                <c:pt idx="7144">
                  <c:v>0.48776010973426198</c:v>
                </c:pt>
                <c:pt idx="7145">
                  <c:v>0.49039711091959198</c:v>
                </c:pt>
                <c:pt idx="7146">
                  <c:v>0.49303411210492099</c:v>
                </c:pt>
                <c:pt idx="7147">
                  <c:v>0.495671113264464</c:v>
                </c:pt>
                <c:pt idx="7148">
                  <c:v>0.498308114449793</c:v>
                </c:pt>
                <c:pt idx="7149">
                  <c:v>0.50094511563512301</c:v>
                </c:pt>
                <c:pt idx="7150">
                  <c:v>0.50358211679466502</c:v>
                </c:pt>
                <c:pt idx="7151">
                  <c:v>0.50621911797999397</c:v>
                </c:pt>
                <c:pt idx="7152">
                  <c:v>0.50885611916532403</c:v>
                </c:pt>
                <c:pt idx="7153">
                  <c:v>0.51149312032486605</c:v>
                </c:pt>
                <c:pt idx="7154">
                  <c:v>0.51413012151019599</c:v>
                </c:pt>
                <c:pt idx="7155">
                  <c:v>0.51676712269552505</c:v>
                </c:pt>
                <c:pt idx="7156">
                  <c:v>0.51940412385506796</c:v>
                </c:pt>
                <c:pt idx="7157">
                  <c:v>0.52204112504039701</c:v>
                </c:pt>
                <c:pt idx="7158">
                  <c:v>0.52467812622572696</c:v>
                </c:pt>
                <c:pt idx="7159">
                  <c:v>0.52731512738526898</c:v>
                </c:pt>
                <c:pt idx="7160">
                  <c:v>0.52995212857059804</c:v>
                </c:pt>
                <c:pt idx="7161">
                  <c:v>0.53258912975592798</c:v>
                </c:pt>
                <c:pt idx="7162">
                  <c:v>0.53522613091547</c:v>
                </c:pt>
                <c:pt idx="7163">
                  <c:v>0.53786313210079995</c:v>
                </c:pt>
                <c:pt idx="7164">
                  <c:v>0.540500133286129</c:v>
                </c:pt>
                <c:pt idx="7165">
                  <c:v>0.54313713444567202</c:v>
                </c:pt>
                <c:pt idx="7166">
                  <c:v>0.54336334621929205</c:v>
                </c:pt>
                <c:pt idx="7167">
                  <c:v>0.54117876856436498</c:v>
                </c:pt>
                <c:pt idx="7168">
                  <c:v>0.53899419093080103</c:v>
                </c:pt>
                <c:pt idx="7169">
                  <c:v>0.53680961327587395</c:v>
                </c:pt>
                <c:pt idx="7170">
                  <c:v>0.53462503562094699</c:v>
                </c:pt>
                <c:pt idx="7171">
                  <c:v>0.53244045798738304</c:v>
                </c:pt>
                <c:pt idx="7172">
                  <c:v>0.53025588033245596</c:v>
                </c:pt>
                <c:pt idx="7173">
                  <c:v>0.528071302677529</c:v>
                </c:pt>
                <c:pt idx="7174">
                  <c:v>0.52588672504396505</c:v>
                </c:pt>
                <c:pt idx="7175">
                  <c:v>0.52370214738903798</c:v>
                </c:pt>
                <c:pt idx="7176">
                  <c:v>0.52151756973411101</c:v>
                </c:pt>
                <c:pt idx="7177">
                  <c:v>0.51933299210054695</c:v>
                </c:pt>
                <c:pt idx="7178">
                  <c:v>0.51714841444561999</c:v>
                </c:pt>
                <c:pt idx="7179">
                  <c:v>0.51496383679069302</c:v>
                </c:pt>
                <c:pt idx="7180">
                  <c:v>0.51277925915712896</c:v>
                </c:pt>
                <c:pt idx="7181">
                  <c:v>0.510594681502202</c:v>
                </c:pt>
                <c:pt idx="7182">
                  <c:v>0.50841010384727503</c:v>
                </c:pt>
                <c:pt idx="7183">
                  <c:v>0.50622552621371097</c:v>
                </c:pt>
                <c:pt idx="7184">
                  <c:v>0.50404094855878401</c:v>
                </c:pt>
                <c:pt idx="7185">
                  <c:v>0.50185637090385704</c:v>
                </c:pt>
                <c:pt idx="7186">
                  <c:v>0.49967179327029299</c:v>
                </c:pt>
                <c:pt idx="7187">
                  <c:v>0.49748721561536602</c:v>
                </c:pt>
                <c:pt idx="7188">
                  <c:v>0.495302637960439</c:v>
                </c:pt>
                <c:pt idx="7189">
                  <c:v>0.493118060326875</c:v>
                </c:pt>
                <c:pt idx="7190">
                  <c:v>0.49093348267194797</c:v>
                </c:pt>
                <c:pt idx="7191">
                  <c:v>0.48874890501702101</c:v>
                </c:pt>
                <c:pt idx="7192">
                  <c:v>0.48656432738345701</c:v>
                </c:pt>
                <c:pt idx="7193">
                  <c:v>0.48437974972852998</c:v>
                </c:pt>
                <c:pt idx="7194">
                  <c:v>0.48219517207360302</c:v>
                </c:pt>
                <c:pt idx="7195">
                  <c:v>0.48001059444003902</c:v>
                </c:pt>
                <c:pt idx="7196">
                  <c:v>0.477826016785112</c:v>
                </c:pt>
                <c:pt idx="7197">
                  <c:v>0.47564143913018497</c:v>
                </c:pt>
                <c:pt idx="7198">
                  <c:v>0.47345686149662097</c:v>
                </c:pt>
                <c:pt idx="7199">
                  <c:v>0.47127228384169401</c:v>
                </c:pt>
                <c:pt idx="7200">
                  <c:v>0.46908770618676698</c:v>
                </c:pt>
                <c:pt idx="7201">
                  <c:v>0.46690312855320198</c:v>
                </c:pt>
                <c:pt idx="7202">
                  <c:v>0.46471855089827502</c:v>
                </c:pt>
                <c:pt idx="7203">
                  <c:v>0.46253397324334899</c:v>
                </c:pt>
                <c:pt idx="7204">
                  <c:v>0.460349395609784</c:v>
                </c:pt>
                <c:pt idx="7205">
                  <c:v>0.45816481795485697</c:v>
                </c:pt>
                <c:pt idx="7206">
                  <c:v>0.45598024029993001</c:v>
                </c:pt>
                <c:pt idx="7207">
                  <c:v>0.45379566266636601</c:v>
                </c:pt>
                <c:pt idx="7208">
                  <c:v>0.45161108501143898</c:v>
                </c:pt>
                <c:pt idx="7209">
                  <c:v>0.44942650735651202</c:v>
                </c:pt>
                <c:pt idx="7210">
                  <c:v>0.44724192972294802</c:v>
                </c:pt>
                <c:pt idx="7211">
                  <c:v>0.44505735206802099</c:v>
                </c:pt>
                <c:pt idx="7212">
                  <c:v>0.44287277441309397</c:v>
                </c:pt>
                <c:pt idx="7213">
                  <c:v>0.44068819677952997</c:v>
                </c:pt>
                <c:pt idx="7214">
                  <c:v>0.43850361912460301</c:v>
                </c:pt>
                <c:pt idx="7215">
                  <c:v>0.43631904146967598</c:v>
                </c:pt>
                <c:pt idx="7216">
                  <c:v>0.43413446383611198</c:v>
                </c:pt>
                <c:pt idx="7217">
                  <c:v>0.43194988618118502</c:v>
                </c:pt>
                <c:pt idx="7218">
                  <c:v>0.42976530852625799</c:v>
                </c:pt>
                <c:pt idx="7219">
                  <c:v>0.42758073089269399</c:v>
                </c:pt>
                <c:pt idx="7220">
                  <c:v>0.42539615323776703</c:v>
                </c:pt>
                <c:pt idx="7221">
                  <c:v>0.42321157558284</c:v>
                </c:pt>
                <c:pt idx="7222">
                  <c:v>0.42102699794927601</c:v>
                </c:pt>
                <c:pt idx="7223">
                  <c:v>0.41884242029434898</c:v>
                </c:pt>
                <c:pt idx="7224">
                  <c:v>0.41665784263942202</c:v>
                </c:pt>
                <c:pt idx="7225">
                  <c:v>0.41447326500585802</c:v>
                </c:pt>
                <c:pt idx="7226">
                  <c:v>0.41228868735093099</c:v>
                </c:pt>
                <c:pt idx="7227">
                  <c:v>0.41010410969600403</c:v>
                </c:pt>
                <c:pt idx="7228">
                  <c:v>0.40791953206244003</c:v>
                </c:pt>
                <c:pt idx="7229">
                  <c:v>0.405734954407513</c:v>
                </c:pt>
                <c:pt idx="7230">
                  <c:v>0.40355037675258598</c:v>
                </c:pt>
                <c:pt idx="7231">
                  <c:v>0.40136579911902198</c:v>
                </c:pt>
                <c:pt idx="7232">
                  <c:v>0.39918122146409502</c:v>
                </c:pt>
                <c:pt idx="7233">
                  <c:v>0.39699664380916799</c:v>
                </c:pt>
                <c:pt idx="7234">
                  <c:v>0.39481206617560399</c:v>
                </c:pt>
                <c:pt idx="7235">
                  <c:v>0.39262748852067703</c:v>
                </c:pt>
                <c:pt idx="7236">
                  <c:v>0.39044291086575</c:v>
                </c:pt>
                <c:pt idx="7237">
                  <c:v>0.388258333232186</c:v>
                </c:pt>
                <c:pt idx="7238">
                  <c:v>0.38607375557725898</c:v>
                </c:pt>
                <c:pt idx="7239">
                  <c:v>0.38388917792233201</c:v>
                </c:pt>
                <c:pt idx="7240">
                  <c:v>0.38170460028876801</c:v>
                </c:pt>
                <c:pt idx="7241">
                  <c:v>0.37952002263384099</c:v>
                </c:pt>
                <c:pt idx="7242">
                  <c:v>0.37733544497891403</c:v>
                </c:pt>
                <c:pt idx="7243">
                  <c:v>0.37515086734534903</c:v>
                </c:pt>
                <c:pt idx="7244">
                  <c:v>0.372966289690422</c:v>
                </c:pt>
                <c:pt idx="7245">
                  <c:v>0.37078171203549598</c:v>
                </c:pt>
                <c:pt idx="7246">
                  <c:v>0.36859713440193098</c:v>
                </c:pt>
                <c:pt idx="7247">
                  <c:v>0.36641255674700401</c:v>
                </c:pt>
                <c:pt idx="7248">
                  <c:v>0.36422797909207699</c:v>
                </c:pt>
                <c:pt idx="7249">
                  <c:v>0.36204340145851299</c:v>
                </c:pt>
                <c:pt idx="7250">
                  <c:v>0.35985882380358603</c:v>
                </c:pt>
                <c:pt idx="7251">
                  <c:v>0.357674246148659</c:v>
                </c:pt>
                <c:pt idx="7252">
                  <c:v>0.355489668515095</c:v>
                </c:pt>
                <c:pt idx="7253">
                  <c:v>0.35330509086016798</c:v>
                </c:pt>
                <c:pt idx="7254">
                  <c:v>0.35112051320524101</c:v>
                </c:pt>
                <c:pt idx="7255">
                  <c:v>0.34893593557167701</c:v>
                </c:pt>
                <c:pt idx="7256">
                  <c:v>0.34675135791674999</c:v>
                </c:pt>
                <c:pt idx="7257">
                  <c:v>0.34456678026182302</c:v>
                </c:pt>
                <c:pt idx="7258">
                  <c:v>0.34238220262825902</c:v>
                </c:pt>
                <c:pt idx="7259">
                  <c:v>0.340197624973332</c:v>
                </c:pt>
                <c:pt idx="7260">
                  <c:v>0.33801304731840498</c:v>
                </c:pt>
                <c:pt idx="7261">
                  <c:v>0.33582846968484098</c:v>
                </c:pt>
                <c:pt idx="7262">
                  <c:v>0.32958922644012401</c:v>
                </c:pt>
                <c:pt idx="7263">
                  <c:v>0.31929531757729501</c:v>
                </c:pt>
                <c:pt idx="7264">
                  <c:v>0.309001408815129</c:v>
                </c:pt>
                <c:pt idx="7265">
                  <c:v>0.2987074999523</c:v>
                </c:pt>
                <c:pt idx="7266">
                  <c:v>0.28841359108947101</c:v>
                </c:pt>
                <c:pt idx="7267">
                  <c:v>0.278119682327305</c:v>
                </c:pt>
                <c:pt idx="7268">
                  <c:v>0.267825773464476</c:v>
                </c:pt>
                <c:pt idx="7269">
                  <c:v>0.25753186460164701</c:v>
                </c:pt>
                <c:pt idx="7270">
                  <c:v>0.24723795583948099</c:v>
                </c:pt>
                <c:pt idx="7271">
                  <c:v>0.236944046976652</c:v>
                </c:pt>
                <c:pt idx="7272">
                  <c:v>0.22665013811382301</c:v>
                </c:pt>
                <c:pt idx="7273">
                  <c:v>0.21635622935165699</c:v>
                </c:pt>
                <c:pt idx="7274">
                  <c:v>0.206062320488828</c:v>
                </c:pt>
                <c:pt idx="7275">
                  <c:v>0.19576841162599901</c:v>
                </c:pt>
                <c:pt idx="7276">
                  <c:v>0.18547450286383199</c:v>
                </c:pt>
                <c:pt idx="7277">
                  <c:v>0.175180594001003</c:v>
                </c:pt>
                <c:pt idx="7278">
                  <c:v>0.16488668513817401</c:v>
                </c:pt>
                <c:pt idx="7279">
                  <c:v>0.15459277637600799</c:v>
                </c:pt>
                <c:pt idx="7280">
                  <c:v>0.144298867513179</c:v>
                </c:pt>
                <c:pt idx="7281">
                  <c:v>0.13400495865035</c:v>
                </c:pt>
                <c:pt idx="7282">
                  <c:v>0.123711049888184</c:v>
                </c:pt>
                <c:pt idx="7283">
                  <c:v>0.11341714102535499</c:v>
                </c:pt>
                <c:pt idx="7284">
                  <c:v>0.103123232162526</c:v>
                </c:pt>
                <c:pt idx="7285">
                  <c:v>9.2829323400360306E-2</c:v>
                </c:pt>
                <c:pt idx="7286">
                  <c:v>8.2535414537531299E-2</c:v>
                </c:pt>
                <c:pt idx="7287">
                  <c:v>7.2241505674702305E-2</c:v>
                </c:pt>
                <c:pt idx="7288">
                  <c:v>6.1947596912536297E-2</c:v>
                </c:pt>
                <c:pt idx="7289">
                  <c:v>5.16536880497072E-2</c:v>
                </c:pt>
                <c:pt idx="7290">
                  <c:v>4.13597791868782E-2</c:v>
                </c:pt>
                <c:pt idx="7291">
                  <c:v>3.1065870424712198E-2</c:v>
                </c:pt>
                <c:pt idx="7292">
                  <c:v>2.0771961561883202E-2</c:v>
                </c:pt>
                <c:pt idx="7293">
                  <c:v>1.04780526990542E-2</c:v>
                </c:pt>
                <c:pt idx="7294">
                  <c:v>1.84143936888134E-4</c:v>
                </c:pt>
                <c:pt idx="7295">
                  <c:v>-1.0109764925940901E-2</c:v>
                </c:pt>
                <c:pt idx="7296">
                  <c:v>-2.0403673788769901E-2</c:v>
                </c:pt>
                <c:pt idx="7297">
                  <c:v>-3.0697582550935899E-2</c:v>
                </c:pt>
                <c:pt idx="7298">
                  <c:v>-4.0991491413764902E-2</c:v>
                </c:pt>
                <c:pt idx="7299">
                  <c:v>-5.1285400276594E-2</c:v>
                </c:pt>
                <c:pt idx="7300">
                  <c:v>-6.1579309038760001E-2</c:v>
                </c:pt>
                <c:pt idx="7301">
                  <c:v>-7.1873217901589001E-2</c:v>
                </c:pt>
                <c:pt idx="7302">
                  <c:v>-8.2167126764417994E-2</c:v>
                </c:pt>
                <c:pt idx="7303">
                  <c:v>-9.2461035526584107E-2</c:v>
                </c:pt>
                <c:pt idx="7304">
                  <c:v>-0.102754944389413</c:v>
                </c:pt>
                <c:pt idx="7305">
                  <c:v>-0.113048853252242</c:v>
                </c:pt>
                <c:pt idx="7306">
                  <c:v>-0.123342762014408</c:v>
                </c:pt>
                <c:pt idx="7307">
                  <c:v>-0.13363667087723699</c:v>
                </c:pt>
                <c:pt idx="7308">
                  <c:v>-0.14393057974006601</c:v>
                </c:pt>
                <c:pt idx="7309">
                  <c:v>-0.154224488502232</c:v>
                </c:pt>
                <c:pt idx="7310">
                  <c:v>-0.16784162697462299</c:v>
                </c:pt>
                <c:pt idx="7311">
                  <c:v>-0.18478199507978799</c:v>
                </c:pt>
                <c:pt idx="7312">
                  <c:v>-0.201722363019295</c:v>
                </c:pt>
                <c:pt idx="7313">
                  <c:v>-0.21866273112446</c:v>
                </c:pt>
                <c:pt idx="7314">
                  <c:v>-0.235603099229625</c:v>
                </c:pt>
                <c:pt idx="7315">
                  <c:v>-0.25254346716913101</c:v>
                </c:pt>
                <c:pt idx="7316">
                  <c:v>-0.26948383527429598</c:v>
                </c:pt>
                <c:pt idx="7317">
                  <c:v>-0.28642420337946101</c:v>
                </c:pt>
                <c:pt idx="7318">
                  <c:v>-0.30336457131896799</c:v>
                </c:pt>
                <c:pt idx="7319">
                  <c:v>-0.32030493942413302</c:v>
                </c:pt>
                <c:pt idx="7320">
                  <c:v>-0.33724530752929799</c:v>
                </c:pt>
                <c:pt idx="7321">
                  <c:v>-0.35418567546880497</c:v>
                </c:pt>
                <c:pt idx="7322">
                  <c:v>-0.37112604357397</c:v>
                </c:pt>
                <c:pt idx="7323">
                  <c:v>-0.38806641167913503</c:v>
                </c:pt>
                <c:pt idx="7324">
                  <c:v>-0.40500677961864201</c:v>
                </c:pt>
                <c:pt idx="7325">
                  <c:v>-0.42194714772380698</c:v>
                </c:pt>
                <c:pt idx="7326">
                  <c:v>-0.43888751582897201</c:v>
                </c:pt>
                <c:pt idx="7327">
                  <c:v>-0.45582788376847899</c:v>
                </c:pt>
                <c:pt idx="7328">
                  <c:v>-0.47276825187364302</c:v>
                </c:pt>
                <c:pt idx="7329">
                  <c:v>-0.48970861997880799</c:v>
                </c:pt>
                <c:pt idx="7330">
                  <c:v>-0.50664898791831503</c:v>
                </c:pt>
                <c:pt idx="7331">
                  <c:v>-0.52358935602348</c:v>
                </c:pt>
                <c:pt idx="7332">
                  <c:v>-0.54052972412864497</c:v>
                </c:pt>
                <c:pt idx="7333">
                  <c:v>-0.55747009206815201</c:v>
                </c:pt>
                <c:pt idx="7334">
                  <c:v>-0.57441046017331698</c:v>
                </c:pt>
                <c:pt idx="7335">
                  <c:v>-0.59135082827848195</c:v>
                </c:pt>
                <c:pt idx="7336">
                  <c:v>-0.60829119621798899</c:v>
                </c:pt>
                <c:pt idx="7337">
                  <c:v>-0.62523156432315397</c:v>
                </c:pt>
                <c:pt idx="7338">
                  <c:v>-0.64217193242831905</c:v>
                </c:pt>
                <c:pt idx="7339">
                  <c:v>-0.65911230036782598</c:v>
                </c:pt>
                <c:pt idx="7340">
                  <c:v>-0.67605266847298995</c:v>
                </c:pt>
                <c:pt idx="7341">
                  <c:v>-0.69299303657815503</c:v>
                </c:pt>
                <c:pt idx="7342">
                  <c:v>-0.70993340451766196</c:v>
                </c:pt>
                <c:pt idx="7343">
                  <c:v>-0.72687377262282704</c:v>
                </c:pt>
                <c:pt idx="7344">
                  <c:v>-0.74381414072799201</c:v>
                </c:pt>
                <c:pt idx="7345">
                  <c:v>-0.76075450866749905</c:v>
                </c:pt>
                <c:pt idx="7346">
                  <c:v>-0.77769487677266402</c:v>
                </c:pt>
                <c:pt idx="7347">
                  <c:v>-0.79463524487782899</c:v>
                </c:pt>
                <c:pt idx="7348">
                  <c:v>-0.81157561281733603</c:v>
                </c:pt>
                <c:pt idx="7349">
                  <c:v>-0.82851598092250101</c:v>
                </c:pt>
                <c:pt idx="7350">
                  <c:v>-0.84545634902766598</c:v>
                </c:pt>
                <c:pt idx="7351">
                  <c:v>-0.86239671696717302</c:v>
                </c:pt>
                <c:pt idx="7352">
                  <c:v>-0.87933708507233699</c:v>
                </c:pt>
                <c:pt idx="7353">
                  <c:v>-0.89627745317750196</c:v>
                </c:pt>
                <c:pt idx="7354">
                  <c:v>-0.913217821117009</c:v>
                </c:pt>
                <c:pt idx="7355">
                  <c:v>-0.93015818922217397</c:v>
                </c:pt>
                <c:pt idx="7356">
                  <c:v>-0.94709855732733905</c:v>
                </c:pt>
                <c:pt idx="7357">
                  <c:v>-0.96403892526684598</c:v>
                </c:pt>
                <c:pt idx="7358">
                  <c:v>-0.96765791900006004</c:v>
                </c:pt>
                <c:pt idx="7359">
                  <c:v>-0.95795553826827395</c:v>
                </c:pt>
                <c:pt idx="7360">
                  <c:v>-0.94825315763136597</c:v>
                </c:pt>
                <c:pt idx="7361">
                  <c:v>-0.93855077689958</c:v>
                </c:pt>
                <c:pt idx="7362">
                  <c:v>-0.92884839616779402</c:v>
                </c:pt>
                <c:pt idx="7363">
                  <c:v>-0.91914601553088604</c:v>
                </c:pt>
                <c:pt idx="7364">
                  <c:v>-0.90944363479909995</c:v>
                </c:pt>
                <c:pt idx="7365">
                  <c:v>-0.89974125406731298</c:v>
                </c:pt>
                <c:pt idx="7366">
                  <c:v>-0.890038873430406</c:v>
                </c:pt>
                <c:pt idx="7367">
                  <c:v>-0.88033649269862002</c:v>
                </c:pt>
                <c:pt idx="7368">
                  <c:v>-0.87063411196683305</c:v>
                </c:pt>
                <c:pt idx="7369">
                  <c:v>-0.86093173132992595</c:v>
                </c:pt>
                <c:pt idx="7370">
                  <c:v>-0.85122935059813998</c:v>
                </c:pt>
                <c:pt idx="7371">
                  <c:v>-0.841526969866353</c:v>
                </c:pt>
                <c:pt idx="7372">
                  <c:v>-0.83182458922944602</c:v>
                </c:pt>
                <c:pt idx="7373">
                  <c:v>-0.82212220849765905</c:v>
                </c:pt>
                <c:pt idx="7374">
                  <c:v>-0.81241982776587296</c:v>
                </c:pt>
                <c:pt idx="7375">
                  <c:v>-0.80271744712896498</c:v>
                </c:pt>
                <c:pt idx="7376">
                  <c:v>-0.793015066397179</c:v>
                </c:pt>
                <c:pt idx="7377">
                  <c:v>-0.78331268566539303</c:v>
                </c:pt>
                <c:pt idx="7378">
                  <c:v>-0.77361030502848505</c:v>
                </c:pt>
                <c:pt idx="7379">
                  <c:v>-0.76390792429669896</c:v>
                </c:pt>
                <c:pt idx="7380">
                  <c:v>-0.75420554356491298</c:v>
                </c:pt>
                <c:pt idx="7381">
                  <c:v>-0.744503162928005</c:v>
                </c:pt>
                <c:pt idx="7382">
                  <c:v>-0.73480078219621903</c:v>
                </c:pt>
                <c:pt idx="7383">
                  <c:v>-0.72509840146443305</c:v>
                </c:pt>
                <c:pt idx="7384">
                  <c:v>-0.71539602082752496</c:v>
                </c:pt>
                <c:pt idx="7385">
                  <c:v>-0.70569364009573898</c:v>
                </c:pt>
                <c:pt idx="7386">
                  <c:v>-0.69599125936395301</c:v>
                </c:pt>
                <c:pt idx="7387">
                  <c:v>-0.68628887872704503</c:v>
                </c:pt>
                <c:pt idx="7388">
                  <c:v>-0.67658649799525905</c:v>
                </c:pt>
                <c:pt idx="7389">
                  <c:v>-0.66688411726347296</c:v>
                </c:pt>
                <c:pt idx="7390">
                  <c:v>-0.65718173662656498</c:v>
                </c:pt>
                <c:pt idx="7391">
                  <c:v>-0.64747935589477901</c:v>
                </c:pt>
                <c:pt idx="7392">
                  <c:v>-0.63777697516299303</c:v>
                </c:pt>
                <c:pt idx="7393">
                  <c:v>-0.62807459452608505</c:v>
                </c:pt>
                <c:pt idx="7394">
                  <c:v>-0.61837221379429896</c:v>
                </c:pt>
                <c:pt idx="7395">
                  <c:v>-0.60866983306251199</c:v>
                </c:pt>
                <c:pt idx="7396">
                  <c:v>-0.59896745242560501</c:v>
                </c:pt>
                <c:pt idx="7397">
                  <c:v>-0.58926507169381903</c:v>
                </c:pt>
                <c:pt idx="7398">
                  <c:v>-0.57956269096203195</c:v>
                </c:pt>
                <c:pt idx="7399">
                  <c:v>-0.56986031032512496</c:v>
                </c:pt>
                <c:pt idx="7400">
                  <c:v>-0.56015792959333799</c:v>
                </c:pt>
                <c:pt idx="7401">
                  <c:v>-0.55045554886155201</c:v>
                </c:pt>
                <c:pt idx="7402">
                  <c:v>-0.54075316822464503</c:v>
                </c:pt>
                <c:pt idx="7403">
                  <c:v>-0.53105078749285795</c:v>
                </c:pt>
                <c:pt idx="7404">
                  <c:v>-0.52134840676107197</c:v>
                </c:pt>
                <c:pt idx="7405">
                  <c:v>-0.51164602612416399</c:v>
                </c:pt>
                <c:pt idx="7406">
                  <c:v>-0.50269563479145896</c:v>
                </c:pt>
                <c:pt idx="7407">
                  <c:v>-0.494497232863086</c:v>
                </c:pt>
                <c:pt idx="7408">
                  <c:v>-0.48629883101488502</c:v>
                </c:pt>
                <c:pt idx="7409">
                  <c:v>-0.47810042908651201</c:v>
                </c:pt>
                <c:pt idx="7410">
                  <c:v>-0.46990202715814</c:v>
                </c:pt>
                <c:pt idx="7411">
                  <c:v>-0.46170362530993803</c:v>
                </c:pt>
                <c:pt idx="7412">
                  <c:v>-0.45350522338156601</c:v>
                </c:pt>
                <c:pt idx="7413">
                  <c:v>-0.445306821453193</c:v>
                </c:pt>
                <c:pt idx="7414">
                  <c:v>-0.43710841960499203</c:v>
                </c:pt>
                <c:pt idx="7415">
                  <c:v>-0.42891001767661902</c:v>
                </c:pt>
                <c:pt idx="7416">
                  <c:v>-0.420711615748247</c:v>
                </c:pt>
                <c:pt idx="7417">
                  <c:v>-0.41251321390004497</c:v>
                </c:pt>
                <c:pt idx="7418">
                  <c:v>-0.40431481197167302</c:v>
                </c:pt>
                <c:pt idx="7419">
                  <c:v>-0.3961164100433</c:v>
                </c:pt>
                <c:pt idx="7420">
                  <c:v>-0.38791800819509897</c:v>
                </c:pt>
                <c:pt idx="7421">
                  <c:v>-0.37971960626672602</c:v>
                </c:pt>
                <c:pt idx="7422">
                  <c:v>-0.37152120433835401</c:v>
                </c:pt>
                <c:pt idx="7423">
                  <c:v>-0.36332280249015197</c:v>
                </c:pt>
                <c:pt idx="7424">
                  <c:v>-0.35512440056178002</c:v>
                </c:pt>
                <c:pt idx="7425">
                  <c:v>-0.34692599863340701</c:v>
                </c:pt>
                <c:pt idx="7426">
                  <c:v>-0.33872759678520598</c:v>
                </c:pt>
                <c:pt idx="7427">
                  <c:v>-0.33052919485683302</c:v>
                </c:pt>
                <c:pt idx="7428">
                  <c:v>-0.32233079292846101</c:v>
                </c:pt>
                <c:pt idx="7429">
                  <c:v>-0.31413239108025898</c:v>
                </c:pt>
                <c:pt idx="7430">
                  <c:v>-0.30593398915188702</c:v>
                </c:pt>
                <c:pt idx="7431">
                  <c:v>-0.29773558722351401</c:v>
                </c:pt>
                <c:pt idx="7432">
                  <c:v>-0.28953718537531298</c:v>
                </c:pt>
                <c:pt idx="7433">
                  <c:v>-0.28133878344694002</c:v>
                </c:pt>
                <c:pt idx="7434">
                  <c:v>-0.27314038151856801</c:v>
                </c:pt>
                <c:pt idx="7435">
                  <c:v>-0.26494197967036598</c:v>
                </c:pt>
                <c:pt idx="7436">
                  <c:v>-0.25674357774199402</c:v>
                </c:pt>
                <c:pt idx="7437">
                  <c:v>-0.24854517581362101</c:v>
                </c:pt>
                <c:pt idx="7438">
                  <c:v>-0.24034677396542001</c:v>
                </c:pt>
                <c:pt idx="7439">
                  <c:v>-0.232148372037047</c:v>
                </c:pt>
                <c:pt idx="7440">
                  <c:v>-0.22394997010867501</c:v>
                </c:pt>
                <c:pt idx="7441">
                  <c:v>-0.21575156826047301</c:v>
                </c:pt>
                <c:pt idx="7442">
                  <c:v>-0.207553166332101</c:v>
                </c:pt>
                <c:pt idx="7443">
                  <c:v>-0.19935476440372801</c:v>
                </c:pt>
                <c:pt idx="7444">
                  <c:v>-0.19115636255552701</c:v>
                </c:pt>
                <c:pt idx="7445">
                  <c:v>-0.182957960627154</c:v>
                </c:pt>
                <c:pt idx="7446">
                  <c:v>-0.17475955869878201</c:v>
                </c:pt>
                <c:pt idx="7447">
                  <c:v>-0.16656115685058001</c:v>
                </c:pt>
                <c:pt idx="7448">
                  <c:v>-0.158362754922208</c:v>
                </c:pt>
                <c:pt idx="7449">
                  <c:v>-0.15016435299383499</c:v>
                </c:pt>
                <c:pt idx="7450">
                  <c:v>-0.14196595114563401</c:v>
                </c:pt>
                <c:pt idx="7451">
                  <c:v>-0.133767549217261</c:v>
                </c:pt>
                <c:pt idx="7452">
                  <c:v>-0.12556914728888899</c:v>
                </c:pt>
                <c:pt idx="7453">
                  <c:v>-0.117370745440687</c:v>
                </c:pt>
                <c:pt idx="7454">
                  <c:v>-0.11325080387884499</c:v>
                </c:pt>
                <c:pt idx="7455">
                  <c:v>-0.113209322712021</c:v>
                </c:pt>
                <c:pt idx="7456">
                  <c:v>-0.113167841545603</c:v>
                </c:pt>
                <c:pt idx="7457">
                  <c:v>-0.113126360378778</c:v>
                </c:pt>
                <c:pt idx="7458">
                  <c:v>-0.113084879211954</c:v>
                </c:pt>
                <c:pt idx="7459">
                  <c:v>-0.11304339804553599</c:v>
                </c:pt>
                <c:pt idx="7460">
                  <c:v>-0.113001916878712</c:v>
                </c:pt>
                <c:pt idx="7461">
                  <c:v>-0.11296043571188701</c:v>
                </c:pt>
                <c:pt idx="7462">
                  <c:v>-0.11291895454546901</c:v>
                </c:pt>
                <c:pt idx="7463">
                  <c:v>-0.112877473378645</c:v>
                </c:pt>
                <c:pt idx="7464">
                  <c:v>-0.112835992211821</c:v>
                </c:pt>
                <c:pt idx="7465">
                  <c:v>-0.112794511045402</c:v>
                </c:pt>
                <c:pt idx="7466">
                  <c:v>-0.11275302987857801</c:v>
                </c:pt>
                <c:pt idx="7467">
                  <c:v>-0.112711548711754</c:v>
                </c:pt>
                <c:pt idx="7468">
                  <c:v>-0.112670067545335</c:v>
                </c:pt>
                <c:pt idx="7469">
                  <c:v>-0.112628586378511</c:v>
                </c:pt>
                <c:pt idx="7470">
                  <c:v>-0.11258710521168699</c:v>
                </c:pt>
                <c:pt idx="7471">
                  <c:v>-0.11254562404526899</c:v>
                </c:pt>
                <c:pt idx="7472">
                  <c:v>-0.112504142878444</c:v>
                </c:pt>
                <c:pt idx="7473">
                  <c:v>-0.11246266171162</c:v>
                </c:pt>
                <c:pt idx="7474">
                  <c:v>-0.112421180545202</c:v>
                </c:pt>
                <c:pt idx="7475">
                  <c:v>-0.112379699378378</c:v>
                </c:pt>
                <c:pt idx="7476">
                  <c:v>-0.112338218211553</c:v>
                </c:pt>
                <c:pt idx="7477">
                  <c:v>-0.112296737045135</c:v>
                </c:pt>
                <c:pt idx="7478">
                  <c:v>-0.11225525587831101</c:v>
                </c:pt>
                <c:pt idx="7479">
                  <c:v>-0.112213774711487</c:v>
                </c:pt>
                <c:pt idx="7480">
                  <c:v>-0.112172293545068</c:v>
                </c:pt>
                <c:pt idx="7481">
                  <c:v>-0.112130812378244</c:v>
                </c:pt>
                <c:pt idx="7482">
                  <c:v>-0.11208933121142001</c:v>
                </c:pt>
                <c:pt idx="7483">
                  <c:v>-0.11204785004500099</c:v>
                </c:pt>
                <c:pt idx="7484">
                  <c:v>-0.112006368878177</c:v>
                </c:pt>
                <c:pt idx="7485">
                  <c:v>-0.111964887711353</c:v>
                </c:pt>
                <c:pt idx="7486">
                  <c:v>-0.111923406544935</c:v>
                </c:pt>
                <c:pt idx="7487">
                  <c:v>-0.11188192537810999</c:v>
                </c:pt>
                <c:pt idx="7488">
                  <c:v>-0.111840444211286</c:v>
                </c:pt>
                <c:pt idx="7489">
                  <c:v>-0.111798963044868</c:v>
                </c:pt>
                <c:pt idx="7490">
                  <c:v>-0.111757481878044</c:v>
                </c:pt>
                <c:pt idx="7491">
                  <c:v>-0.111716000711219</c:v>
                </c:pt>
                <c:pt idx="7492">
                  <c:v>-0.111674519544801</c:v>
                </c:pt>
                <c:pt idx="7493">
                  <c:v>-0.111633038377977</c:v>
                </c:pt>
                <c:pt idx="7494">
                  <c:v>-0.11159155721115301</c:v>
                </c:pt>
                <c:pt idx="7495">
                  <c:v>-0.11155007604473401</c:v>
                </c:pt>
                <c:pt idx="7496">
                  <c:v>-0.11150859487791</c:v>
                </c:pt>
                <c:pt idx="7497">
                  <c:v>-0.111467113711086</c:v>
                </c:pt>
                <c:pt idx="7498">
                  <c:v>-0.111425632544667</c:v>
                </c:pt>
                <c:pt idx="7499">
                  <c:v>-0.11138415137784299</c:v>
                </c:pt>
                <c:pt idx="7500">
                  <c:v>-0.111342670211019</c:v>
                </c:pt>
                <c:pt idx="7501">
                  <c:v>-0.111301189044601</c:v>
                </c:pt>
                <c:pt idx="7502">
                  <c:v>-0.10857710255837801</c:v>
                </c:pt>
                <c:pt idx="7503">
                  <c:v>-0.10317041073402</c:v>
                </c:pt>
                <c:pt idx="7504">
                  <c:v>-9.7763718962532997E-2</c:v>
                </c:pt>
                <c:pt idx="7505">
                  <c:v>-9.2357027138174702E-2</c:v>
                </c:pt>
                <c:pt idx="7506">
                  <c:v>-8.6950335313816393E-2</c:v>
                </c:pt>
                <c:pt idx="7507">
                  <c:v>-8.15436435423295E-2</c:v>
                </c:pt>
                <c:pt idx="7508">
                  <c:v>-7.6136951717971205E-2</c:v>
                </c:pt>
                <c:pt idx="7509">
                  <c:v>-7.0730259893612799E-2</c:v>
                </c:pt>
                <c:pt idx="7510">
                  <c:v>-6.5323568122125905E-2</c:v>
                </c:pt>
                <c:pt idx="7511">
                  <c:v>-5.9916876297767603E-2</c:v>
                </c:pt>
                <c:pt idx="7512">
                  <c:v>-5.4510184473409301E-2</c:v>
                </c:pt>
                <c:pt idx="7513">
                  <c:v>-4.9103492701922401E-2</c:v>
                </c:pt>
                <c:pt idx="7514">
                  <c:v>-4.3696800877564099E-2</c:v>
                </c:pt>
                <c:pt idx="7515">
                  <c:v>-3.8290109053205797E-2</c:v>
                </c:pt>
                <c:pt idx="7516">
                  <c:v>-3.2883417281718903E-2</c:v>
                </c:pt>
                <c:pt idx="7517">
                  <c:v>-2.7476725457360501E-2</c:v>
                </c:pt>
                <c:pt idx="7518">
                  <c:v>-2.2070033633002199E-2</c:v>
                </c:pt>
                <c:pt idx="7519">
                  <c:v>-1.6663341861515302E-2</c:v>
                </c:pt>
                <c:pt idx="7520">
                  <c:v>-1.1256650037157E-2</c:v>
                </c:pt>
                <c:pt idx="7521">
                  <c:v>-5.8499582127986803E-3</c:v>
                </c:pt>
                <c:pt idx="7522">
                  <c:v>-4.4326644131177699E-4</c:v>
                </c:pt>
                <c:pt idx="7523">
                  <c:v>4.9634253830465498E-3</c:v>
                </c:pt>
                <c:pt idx="7524">
                  <c:v>1.03701172074049E-2</c:v>
                </c:pt>
                <c:pt idx="7525">
                  <c:v>1.5776808978891801E-2</c:v>
                </c:pt>
                <c:pt idx="7526">
                  <c:v>2.1183500803250099E-2</c:v>
                </c:pt>
                <c:pt idx="7527">
                  <c:v>2.6590192627608401E-2</c:v>
                </c:pt>
                <c:pt idx="7528">
                  <c:v>3.1996884399095302E-2</c:v>
                </c:pt>
                <c:pt idx="7529">
                  <c:v>3.7403576223453597E-2</c:v>
                </c:pt>
                <c:pt idx="7530">
                  <c:v>4.2810268047812003E-2</c:v>
                </c:pt>
                <c:pt idx="7531">
                  <c:v>4.8216959819298799E-2</c:v>
                </c:pt>
                <c:pt idx="7532">
                  <c:v>5.3623651643657198E-2</c:v>
                </c:pt>
                <c:pt idx="7533">
                  <c:v>5.90303434680155E-2</c:v>
                </c:pt>
                <c:pt idx="7534">
                  <c:v>6.4437035239502394E-2</c:v>
                </c:pt>
                <c:pt idx="7535">
                  <c:v>6.9843727063860703E-2</c:v>
                </c:pt>
                <c:pt idx="7536">
                  <c:v>7.5250418888218998E-2</c:v>
                </c:pt>
                <c:pt idx="7537">
                  <c:v>8.0657110659705905E-2</c:v>
                </c:pt>
                <c:pt idx="7538">
                  <c:v>8.60638024840642E-2</c:v>
                </c:pt>
                <c:pt idx="7539">
                  <c:v>9.1470494308422606E-2</c:v>
                </c:pt>
                <c:pt idx="7540">
                  <c:v>9.68771860799095E-2</c:v>
                </c:pt>
                <c:pt idx="7541">
                  <c:v>0.102283877904268</c:v>
                </c:pt>
                <c:pt idx="7542">
                  <c:v>0.10769056972862601</c:v>
                </c:pt>
                <c:pt idx="7543">
                  <c:v>0.113097261500113</c:v>
                </c:pt>
                <c:pt idx="7544">
                  <c:v>0.118503953324471</c:v>
                </c:pt>
                <c:pt idx="7545">
                  <c:v>0.12391064514883</c:v>
                </c:pt>
                <c:pt idx="7546">
                  <c:v>0.12931733692031699</c:v>
                </c:pt>
                <c:pt idx="7547">
                  <c:v>0.13472402874467501</c:v>
                </c:pt>
                <c:pt idx="7548">
                  <c:v>0.140130720569033</c:v>
                </c:pt>
                <c:pt idx="7549">
                  <c:v>0.14553741234052001</c:v>
                </c:pt>
                <c:pt idx="7550">
                  <c:v>0.148878871713988</c:v>
                </c:pt>
                <c:pt idx="7551">
                  <c:v>0.15015509862214099</c:v>
                </c:pt>
                <c:pt idx="7552">
                  <c:v>0.15143132551781399</c:v>
                </c:pt>
                <c:pt idx="7553">
                  <c:v>0.15270755242596601</c:v>
                </c:pt>
                <c:pt idx="7554">
                  <c:v>0.153983779334119</c:v>
                </c:pt>
                <c:pt idx="7555">
                  <c:v>0.155260006229791</c:v>
                </c:pt>
                <c:pt idx="7556">
                  <c:v>0.15653623313794399</c:v>
                </c:pt>
                <c:pt idx="7557">
                  <c:v>0.157812460046097</c:v>
                </c:pt>
                <c:pt idx="7558">
                  <c:v>0.159088686941769</c:v>
                </c:pt>
                <c:pt idx="7559">
                  <c:v>0.16036491384992199</c:v>
                </c:pt>
                <c:pt idx="7560">
                  <c:v>0.16164114075807401</c:v>
                </c:pt>
                <c:pt idx="7561">
                  <c:v>0.16291736765374701</c:v>
                </c:pt>
                <c:pt idx="7562">
                  <c:v>0.1641935945619</c:v>
                </c:pt>
                <c:pt idx="7563">
                  <c:v>0.16546982147005199</c:v>
                </c:pt>
                <c:pt idx="7564">
                  <c:v>0.16674604836572501</c:v>
                </c:pt>
                <c:pt idx="7565">
                  <c:v>0.168022275273877</c:v>
                </c:pt>
                <c:pt idx="7566">
                  <c:v>0.16929850218202999</c:v>
                </c:pt>
                <c:pt idx="7567">
                  <c:v>0.17057472907770299</c:v>
                </c:pt>
                <c:pt idx="7568">
                  <c:v>0.17185095598585501</c:v>
                </c:pt>
                <c:pt idx="7569">
                  <c:v>0.173127182894008</c:v>
                </c:pt>
                <c:pt idx="7570">
                  <c:v>0.174403409789681</c:v>
                </c:pt>
                <c:pt idx="7571">
                  <c:v>0.17567963669783301</c:v>
                </c:pt>
                <c:pt idx="7572">
                  <c:v>0.176955863605986</c:v>
                </c:pt>
                <c:pt idx="7573">
                  <c:v>0.178232090501658</c:v>
                </c:pt>
                <c:pt idx="7574">
                  <c:v>0.17950831740981099</c:v>
                </c:pt>
                <c:pt idx="7575">
                  <c:v>0.18078454431796401</c:v>
                </c:pt>
                <c:pt idx="7576">
                  <c:v>0.18206077121363601</c:v>
                </c:pt>
                <c:pt idx="7577">
                  <c:v>0.183336998121789</c:v>
                </c:pt>
                <c:pt idx="7578">
                  <c:v>0.18461322502994101</c:v>
                </c:pt>
                <c:pt idx="7579">
                  <c:v>0.18588945192561401</c:v>
                </c:pt>
                <c:pt idx="7580">
                  <c:v>0.187165678833767</c:v>
                </c:pt>
                <c:pt idx="7581">
                  <c:v>0.18844190574191899</c:v>
                </c:pt>
                <c:pt idx="7582">
                  <c:v>0.18971813263759199</c:v>
                </c:pt>
                <c:pt idx="7583">
                  <c:v>0.19099435954574501</c:v>
                </c:pt>
                <c:pt idx="7584">
                  <c:v>0.192270586453897</c:v>
                </c:pt>
                <c:pt idx="7585">
                  <c:v>0.19354681334957</c:v>
                </c:pt>
                <c:pt idx="7586">
                  <c:v>0.19482304025772201</c:v>
                </c:pt>
                <c:pt idx="7587">
                  <c:v>0.196099267165875</c:v>
                </c:pt>
                <c:pt idx="7588">
                  <c:v>0.197375494061548</c:v>
                </c:pt>
                <c:pt idx="7589">
                  <c:v>0.19865172096969999</c:v>
                </c:pt>
                <c:pt idx="7590">
                  <c:v>0.19992794787785301</c:v>
                </c:pt>
                <c:pt idx="7591">
                  <c:v>0.20120417477352501</c:v>
                </c:pt>
                <c:pt idx="7592">
                  <c:v>0.202480401681678</c:v>
                </c:pt>
                <c:pt idx="7593">
                  <c:v>0.20375662858983101</c:v>
                </c:pt>
                <c:pt idx="7594">
                  <c:v>0.20503285548550301</c:v>
                </c:pt>
                <c:pt idx="7595">
                  <c:v>0.206309082393656</c:v>
                </c:pt>
                <c:pt idx="7596">
                  <c:v>0.20758530930180899</c:v>
                </c:pt>
                <c:pt idx="7597">
                  <c:v>0.20886153619748099</c:v>
                </c:pt>
                <c:pt idx="7598">
                  <c:v>0.208867475376811</c:v>
                </c:pt>
                <c:pt idx="7599">
                  <c:v>0.20760312681844501</c:v>
                </c:pt>
                <c:pt idx="7600">
                  <c:v>0.20633877827244301</c:v>
                </c:pt>
                <c:pt idx="7601">
                  <c:v>0.20507442971407699</c:v>
                </c:pt>
                <c:pt idx="7602">
                  <c:v>0.203810081155711</c:v>
                </c:pt>
                <c:pt idx="7603">
                  <c:v>0.20254573260970901</c:v>
                </c:pt>
                <c:pt idx="7604">
                  <c:v>0.20128138405134299</c:v>
                </c:pt>
                <c:pt idx="7605">
                  <c:v>0.200017035492977</c:v>
                </c:pt>
                <c:pt idx="7606">
                  <c:v>0.19875268694697501</c:v>
                </c:pt>
                <c:pt idx="7607">
                  <c:v>0.19748833838860899</c:v>
                </c:pt>
                <c:pt idx="7608">
                  <c:v>0.196223989830243</c:v>
                </c:pt>
                <c:pt idx="7609">
                  <c:v>0.19495964128424101</c:v>
                </c:pt>
                <c:pt idx="7610">
                  <c:v>0.19369529272587499</c:v>
                </c:pt>
                <c:pt idx="7611">
                  <c:v>0.192430944167509</c:v>
                </c:pt>
                <c:pt idx="7612">
                  <c:v>0.19116659562150701</c:v>
                </c:pt>
                <c:pt idx="7613">
                  <c:v>0.18990224706314199</c:v>
                </c:pt>
                <c:pt idx="7614">
                  <c:v>0.188637898504776</c:v>
                </c:pt>
                <c:pt idx="7615">
                  <c:v>0.187373549958774</c:v>
                </c:pt>
                <c:pt idx="7616">
                  <c:v>0.18610920140040799</c:v>
                </c:pt>
                <c:pt idx="7617">
                  <c:v>0.184844852842042</c:v>
                </c:pt>
                <c:pt idx="7618">
                  <c:v>0.18358050429604</c:v>
                </c:pt>
                <c:pt idx="7619">
                  <c:v>0.18231615573767401</c:v>
                </c:pt>
                <c:pt idx="7620">
                  <c:v>0.18105180717930799</c:v>
                </c:pt>
                <c:pt idx="7621">
                  <c:v>0.179787458633306</c:v>
                </c:pt>
                <c:pt idx="7622">
                  <c:v>0.17852311007494001</c:v>
                </c:pt>
                <c:pt idx="7623">
                  <c:v>0.17725876151657399</c:v>
                </c:pt>
                <c:pt idx="7624">
                  <c:v>0.175994412970572</c:v>
                </c:pt>
                <c:pt idx="7625">
                  <c:v>0.17473006441220601</c:v>
                </c:pt>
                <c:pt idx="7626">
                  <c:v>0.17346571585383999</c:v>
                </c:pt>
                <c:pt idx="7627">
                  <c:v>0.172201367307838</c:v>
                </c:pt>
                <c:pt idx="7628">
                  <c:v>0.17093701874947201</c:v>
                </c:pt>
                <c:pt idx="7629">
                  <c:v>0.16967267019110599</c:v>
                </c:pt>
                <c:pt idx="7630">
                  <c:v>0.168408321645104</c:v>
                </c:pt>
                <c:pt idx="7631">
                  <c:v>0.16714397308673801</c:v>
                </c:pt>
                <c:pt idx="7632">
                  <c:v>0.16587962452837199</c:v>
                </c:pt>
                <c:pt idx="7633">
                  <c:v>0.16461527598237</c:v>
                </c:pt>
                <c:pt idx="7634">
                  <c:v>0.163350927424005</c:v>
                </c:pt>
                <c:pt idx="7635">
                  <c:v>0.16208657886563901</c:v>
                </c:pt>
                <c:pt idx="7636">
                  <c:v>0.16082223031963699</c:v>
                </c:pt>
                <c:pt idx="7637">
                  <c:v>0.159557881761271</c:v>
                </c:pt>
                <c:pt idx="7638">
                  <c:v>0.15829353320290501</c:v>
                </c:pt>
                <c:pt idx="7639">
                  <c:v>0.15702918465690299</c:v>
                </c:pt>
                <c:pt idx="7640">
                  <c:v>0.155764836098537</c:v>
                </c:pt>
                <c:pt idx="7641">
                  <c:v>0.15450048754017101</c:v>
                </c:pt>
                <c:pt idx="7642">
                  <c:v>0.15323613899416899</c:v>
                </c:pt>
                <c:pt idx="7643">
                  <c:v>0.151971790435803</c:v>
                </c:pt>
                <c:pt idx="7644">
                  <c:v>0.15070744187743701</c:v>
                </c:pt>
                <c:pt idx="7645">
                  <c:v>0.14944309333143499</c:v>
                </c:pt>
                <c:pt idx="7646">
                  <c:v>0.14894763911140499</c:v>
                </c:pt>
                <c:pt idx="7647">
                  <c:v>0.14922107923508099</c:v>
                </c:pt>
                <c:pt idx="7648">
                  <c:v>0.14949451935608299</c:v>
                </c:pt>
                <c:pt idx="7649">
                  <c:v>0.14976795947975899</c:v>
                </c:pt>
                <c:pt idx="7650">
                  <c:v>0.15004139960343399</c:v>
                </c:pt>
                <c:pt idx="7651">
                  <c:v>0.15031483972443599</c:v>
                </c:pt>
                <c:pt idx="7652">
                  <c:v>0.15058827984811199</c:v>
                </c:pt>
                <c:pt idx="7653">
                  <c:v>0.15086171997178799</c:v>
                </c:pt>
                <c:pt idx="7654">
                  <c:v>0.15113516009278999</c:v>
                </c:pt>
                <c:pt idx="7655">
                  <c:v>0.15140860021646599</c:v>
                </c:pt>
                <c:pt idx="7656">
                  <c:v>0.15168204034014199</c:v>
                </c:pt>
                <c:pt idx="7657">
                  <c:v>0.15195548046114399</c:v>
                </c:pt>
                <c:pt idx="7658">
                  <c:v>0.15222892058481999</c:v>
                </c:pt>
                <c:pt idx="7659">
                  <c:v>0.15250236070849599</c:v>
                </c:pt>
                <c:pt idx="7660">
                  <c:v>0.15277580082949799</c:v>
                </c:pt>
                <c:pt idx="7661">
                  <c:v>0.15304924095317399</c:v>
                </c:pt>
                <c:pt idx="7662">
                  <c:v>0.15332268107684999</c:v>
                </c:pt>
                <c:pt idx="7663">
                  <c:v>0.15359612119785199</c:v>
                </c:pt>
                <c:pt idx="7664">
                  <c:v>0.15386956132152799</c:v>
                </c:pt>
                <c:pt idx="7665">
                  <c:v>0.15414300144520399</c:v>
                </c:pt>
                <c:pt idx="7666">
                  <c:v>0.15441644156620599</c:v>
                </c:pt>
                <c:pt idx="7667">
                  <c:v>0.15468988168988099</c:v>
                </c:pt>
                <c:pt idx="7668">
                  <c:v>0.15496332181355699</c:v>
                </c:pt>
                <c:pt idx="7669">
                  <c:v>0.15523676193455899</c:v>
                </c:pt>
                <c:pt idx="7670">
                  <c:v>0.15551020205823499</c:v>
                </c:pt>
                <c:pt idx="7671">
                  <c:v>0.15578364218191099</c:v>
                </c:pt>
                <c:pt idx="7672">
                  <c:v>0.15605708230291301</c:v>
                </c:pt>
                <c:pt idx="7673">
                  <c:v>0.15633052242658901</c:v>
                </c:pt>
                <c:pt idx="7674">
                  <c:v>0.15660396255026501</c:v>
                </c:pt>
                <c:pt idx="7675">
                  <c:v>0.15687740267126701</c:v>
                </c:pt>
                <c:pt idx="7676">
                  <c:v>0.15715084279494301</c:v>
                </c:pt>
                <c:pt idx="7677">
                  <c:v>0.15742428291861901</c:v>
                </c:pt>
                <c:pt idx="7678">
                  <c:v>0.15769772303962101</c:v>
                </c:pt>
                <c:pt idx="7679">
                  <c:v>0.15797116316329701</c:v>
                </c:pt>
                <c:pt idx="7680">
                  <c:v>0.15824460328697301</c:v>
                </c:pt>
                <c:pt idx="7681">
                  <c:v>0.15851804340797501</c:v>
                </c:pt>
                <c:pt idx="7682">
                  <c:v>0.15879148353165101</c:v>
                </c:pt>
                <c:pt idx="7683">
                  <c:v>0.15906492365532701</c:v>
                </c:pt>
                <c:pt idx="7684">
                  <c:v>0.15933836377632901</c:v>
                </c:pt>
                <c:pt idx="7685">
                  <c:v>0.15961180390000401</c:v>
                </c:pt>
                <c:pt idx="7686">
                  <c:v>0.15988524402368001</c:v>
                </c:pt>
                <c:pt idx="7687">
                  <c:v>0.16015868414468201</c:v>
                </c:pt>
                <c:pt idx="7688">
                  <c:v>0.16043212426835801</c:v>
                </c:pt>
                <c:pt idx="7689">
                  <c:v>0.16070556439203401</c:v>
                </c:pt>
                <c:pt idx="7690">
                  <c:v>0.16097900451303601</c:v>
                </c:pt>
                <c:pt idx="7691">
                  <c:v>0.16125244463671201</c:v>
                </c:pt>
                <c:pt idx="7692">
                  <c:v>0.16152588476038801</c:v>
                </c:pt>
                <c:pt idx="7693">
                  <c:v>0.16179932488139001</c:v>
                </c:pt>
                <c:pt idx="7694">
                  <c:v>0.15550152371444101</c:v>
                </c:pt>
                <c:pt idx="7695">
                  <c:v>0.142632481210969</c:v>
                </c:pt>
                <c:pt idx="7696">
                  <c:v>0.12976343883334099</c:v>
                </c:pt>
                <c:pt idx="7697">
                  <c:v>0.11689439632986801</c:v>
                </c:pt>
                <c:pt idx="7698">
                  <c:v>0.104025353826395</c:v>
                </c:pt>
                <c:pt idx="7699">
                  <c:v>9.1156311448766902E-2</c:v>
                </c:pt>
                <c:pt idx="7700">
                  <c:v>7.8287268945294003E-2</c:v>
                </c:pt>
                <c:pt idx="7701">
                  <c:v>6.5418226441821201E-2</c:v>
                </c:pt>
                <c:pt idx="7702">
                  <c:v>5.2549184064193198E-2</c:v>
                </c:pt>
                <c:pt idx="7703">
                  <c:v>3.9680141560720403E-2</c:v>
                </c:pt>
                <c:pt idx="7704">
                  <c:v>2.68110990572475E-2</c:v>
                </c:pt>
                <c:pt idx="7705">
                  <c:v>1.39420566796196E-2</c:v>
                </c:pt>
                <c:pt idx="7706">
                  <c:v>1.07301417614671E-3</c:v>
                </c:pt>
                <c:pt idx="7707">
                  <c:v>-1.1796028327326199E-2</c:v>
                </c:pt>
                <c:pt idx="7708">
                  <c:v>-2.4665070704954099E-2</c:v>
                </c:pt>
                <c:pt idx="7709">
                  <c:v>-3.7534113208426999E-2</c:v>
                </c:pt>
                <c:pt idx="7710">
                  <c:v>-5.0403155711899801E-2</c:v>
                </c:pt>
                <c:pt idx="7711">
                  <c:v>-6.3272198089527804E-2</c:v>
                </c:pt>
                <c:pt idx="7712">
                  <c:v>-7.6141240593000703E-2</c:v>
                </c:pt>
                <c:pt idx="7713">
                  <c:v>-8.9010283096473505E-2</c:v>
                </c:pt>
                <c:pt idx="7714">
                  <c:v>-0.101879325474101</c:v>
                </c:pt>
                <c:pt idx="7715">
                  <c:v>-0.114748367977574</c:v>
                </c:pt>
                <c:pt idx="7716">
                  <c:v>-0.12761741048104699</c:v>
                </c:pt>
                <c:pt idx="7717">
                  <c:v>-0.140486452858675</c:v>
                </c:pt>
                <c:pt idx="7718">
                  <c:v>-0.15335549536214799</c:v>
                </c:pt>
                <c:pt idx="7719">
                  <c:v>-0.166224537865621</c:v>
                </c:pt>
                <c:pt idx="7720">
                  <c:v>-0.17909358024324901</c:v>
                </c:pt>
                <c:pt idx="7721">
                  <c:v>-0.19196262274672199</c:v>
                </c:pt>
                <c:pt idx="7722">
                  <c:v>-0.204831665250195</c:v>
                </c:pt>
                <c:pt idx="7723">
                  <c:v>-0.21770070762782201</c:v>
                </c:pt>
                <c:pt idx="7724">
                  <c:v>-0.23056975013129499</c:v>
                </c:pt>
                <c:pt idx="7725">
                  <c:v>-0.243438792634768</c:v>
                </c:pt>
                <c:pt idx="7726">
                  <c:v>-0.25630783501239601</c:v>
                </c:pt>
                <c:pt idx="7727">
                  <c:v>-0.269176877515869</c:v>
                </c:pt>
                <c:pt idx="7728">
                  <c:v>-0.28204592001934198</c:v>
                </c:pt>
                <c:pt idx="7729">
                  <c:v>-0.29491496239697002</c:v>
                </c:pt>
                <c:pt idx="7730">
                  <c:v>-0.307784004900443</c:v>
                </c:pt>
                <c:pt idx="7731">
                  <c:v>-0.32065304740391598</c:v>
                </c:pt>
                <c:pt idx="7732">
                  <c:v>-0.33352208978154302</c:v>
                </c:pt>
                <c:pt idx="7733">
                  <c:v>-0.346391132285016</c:v>
                </c:pt>
                <c:pt idx="7734">
                  <c:v>-0.35926017478848898</c:v>
                </c:pt>
                <c:pt idx="7735">
                  <c:v>-0.37212921716611702</c:v>
                </c:pt>
                <c:pt idx="7736">
                  <c:v>-0.38499825966959</c:v>
                </c:pt>
                <c:pt idx="7737">
                  <c:v>-0.39786730217306299</c:v>
                </c:pt>
                <c:pt idx="7738">
                  <c:v>-0.41073634455069102</c:v>
                </c:pt>
                <c:pt idx="7739">
                  <c:v>-0.42360538705416401</c:v>
                </c:pt>
                <c:pt idx="7740">
                  <c:v>-0.43647442955763699</c:v>
                </c:pt>
                <c:pt idx="7741">
                  <c:v>-0.44934347193526403</c:v>
                </c:pt>
                <c:pt idx="7742">
                  <c:v>-0.45859573110257501</c:v>
                </c:pt>
                <c:pt idx="7743">
                  <c:v>-0.46423120690845998</c:v>
                </c:pt>
                <c:pt idx="7744">
                  <c:v>-0.46986668265923698</c:v>
                </c:pt>
                <c:pt idx="7745">
                  <c:v>-0.475502158465122</c:v>
                </c:pt>
                <c:pt idx="7746">
                  <c:v>-0.48113763427100698</c:v>
                </c:pt>
                <c:pt idx="7747">
                  <c:v>-0.48677311002178297</c:v>
                </c:pt>
                <c:pt idx="7748">
                  <c:v>-0.492408585827668</c:v>
                </c:pt>
                <c:pt idx="7749">
                  <c:v>-0.49804406163355303</c:v>
                </c:pt>
                <c:pt idx="7750">
                  <c:v>-0.50367953738433002</c:v>
                </c:pt>
                <c:pt idx="7751">
                  <c:v>-0.50931501319021499</c:v>
                </c:pt>
                <c:pt idx="7752">
                  <c:v>-0.51495048899609996</c:v>
                </c:pt>
                <c:pt idx="7753">
                  <c:v>-0.52058596474687702</c:v>
                </c:pt>
                <c:pt idx="7754">
                  <c:v>-0.52622144055276199</c:v>
                </c:pt>
                <c:pt idx="7755">
                  <c:v>-0.53185691635864696</c:v>
                </c:pt>
                <c:pt idx="7756">
                  <c:v>-0.53749239210942301</c:v>
                </c:pt>
                <c:pt idx="7757">
                  <c:v>-0.54312786791530798</c:v>
                </c:pt>
                <c:pt idx="7758">
                  <c:v>-0.54876334372119295</c:v>
                </c:pt>
                <c:pt idx="7759">
                  <c:v>-0.55439881947197001</c:v>
                </c:pt>
                <c:pt idx="7760">
                  <c:v>-0.56003429527785498</c:v>
                </c:pt>
                <c:pt idx="7761">
                  <c:v>-0.56566977108373995</c:v>
                </c:pt>
                <c:pt idx="7762">
                  <c:v>-0.571305246834516</c:v>
                </c:pt>
                <c:pt idx="7763">
                  <c:v>-0.57694072264040197</c:v>
                </c:pt>
                <c:pt idx="7764">
                  <c:v>-0.58257619844628705</c:v>
                </c:pt>
                <c:pt idx="7765">
                  <c:v>-0.58821167419706299</c:v>
                </c:pt>
                <c:pt idx="7766">
                  <c:v>-0.59384715000294797</c:v>
                </c:pt>
                <c:pt idx="7767">
                  <c:v>-0.59948262580883305</c:v>
                </c:pt>
                <c:pt idx="7768">
                  <c:v>-0.60511810155960999</c:v>
                </c:pt>
                <c:pt idx="7769">
                  <c:v>-0.61075357736549496</c:v>
                </c:pt>
                <c:pt idx="7770">
                  <c:v>-0.61638905317138004</c:v>
                </c:pt>
                <c:pt idx="7771">
                  <c:v>-0.62202452892215598</c:v>
                </c:pt>
                <c:pt idx="7772">
                  <c:v>-0.62766000472804195</c:v>
                </c:pt>
                <c:pt idx="7773">
                  <c:v>-0.63329548053392704</c:v>
                </c:pt>
                <c:pt idx="7774">
                  <c:v>-0.63893095628470298</c:v>
                </c:pt>
                <c:pt idx="7775">
                  <c:v>-0.64456643209058795</c:v>
                </c:pt>
                <c:pt idx="7776">
                  <c:v>-0.65020190789647303</c:v>
                </c:pt>
                <c:pt idx="7777">
                  <c:v>-0.65583738364724997</c:v>
                </c:pt>
                <c:pt idx="7778">
                  <c:v>-0.66147285945313505</c:v>
                </c:pt>
                <c:pt idx="7779">
                  <c:v>-0.66710833525902002</c:v>
                </c:pt>
                <c:pt idx="7780">
                  <c:v>-0.67274381100979597</c:v>
                </c:pt>
                <c:pt idx="7781">
                  <c:v>-0.67837928681568205</c:v>
                </c:pt>
                <c:pt idx="7782">
                  <c:v>-0.68401476262156702</c:v>
                </c:pt>
                <c:pt idx="7783">
                  <c:v>-0.68965023837234296</c:v>
                </c:pt>
                <c:pt idx="7784">
                  <c:v>-0.69528571417822804</c:v>
                </c:pt>
                <c:pt idx="7785">
                  <c:v>-0.70092118998411301</c:v>
                </c:pt>
                <c:pt idx="7786">
                  <c:v>-0.70655666573488995</c:v>
                </c:pt>
                <c:pt idx="7787">
                  <c:v>-0.71219214154077504</c:v>
                </c:pt>
                <c:pt idx="7788">
                  <c:v>-0.71782761734666001</c:v>
                </c:pt>
                <c:pt idx="7789">
                  <c:v>-0.72346309309743595</c:v>
                </c:pt>
                <c:pt idx="7790">
                  <c:v>-0.72631646534122896</c:v>
                </c:pt>
                <c:pt idx="7791">
                  <c:v>-0.72638773400349599</c:v>
                </c:pt>
                <c:pt idx="7792">
                  <c:v>-0.72645900266506602</c:v>
                </c:pt>
                <c:pt idx="7793">
                  <c:v>-0.72653027132733305</c:v>
                </c:pt>
                <c:pt idx="7794">
                  <c:v>-0.72660153998959898</c:v>
                </c:pt>
                <c:pt idx="7795">
                  <c:v>-0.72667280865116901</c:v>
                </c:pt>
                <c:pt idx="7796">
                  <c:v>-0.72674407731343604</c:v>
                </c:pt>
                <c:pt idx="7797">
                  <c:v>-0.72681534597570296</c:v>
                </c:pt>
                <c:pt idx="7798">
                  <c:v>-0.726886614637273</c:v>
                </c:pt>
                <c:pt idx="7799">
                  <c:v>-0.72695788329954003</c:v>
                </c:pt>
                <c:pt idx="7800">
                  <c:v>-0.72702915196180695</c:v>
                </c:pt>
                <c:pt idx="7801">
                  <c:v>-0.72710042062337699</c:v>
                </c:pt>
                <c:pt idx="7802">
                  <c:v>-0.72717168928564402</c:v>
                </c:pt>
                <c:pt idx="7803">
                  <c:v>-0.72724295794791105</c:v>
                </c:pt>
                <c:pt idx="7804">
                  <c:v>-0.72731422660948097</c:v>
                </c:pt>
                <c:pt idx="7805">
                  <c:v>-0.72738549527174801</c:v>
                </c:pt>
                <c:pt idx="7806">
                  <c:v>-0.72745676393401404</c:v>
                </c:pt>
                <c:pt idx="7807">
                  <c:v>-0.72752803259558396</c:v>
                </c:pt>
                <c:pt idx="7808">
                  <c:v>-0.72759930125785099</c:v>
                </c:pt>
                <c:pt idx="7809">
                  <c:v>-0.72767056992011803</c:v>
                </c:pt>
                <c:pt idx="7810">
                  <c:v>-0.72774183858168795</c:v>
                </c:pt>
                <c:pt idx="7811">
                  <c:v>-0.72781310724395498</c:v>
                </c:pt>
                <c:pt idx="7812">
                  <c:v>-0.72788437590622201</c:v>
                </c:pt>
                <c:pt idx="7813">
                  <c:v>-0.72795564456779205</c:v>
                </c:pt>
                <c:pt idx="7814">
                  <c:v>-0.72802691323005897</c:v>
                </c:pt>
                <c:pt idx="7815">
                  <c:v>-0.728098181892325</c:v>
                </c:pt>
                <c:pt idx="7816">
                  <c:v>-0.72816945055389604</c:v>
                </c:pt>
                <c:pt idx="7817">
                  <c:v>-0.72824071921616196</c:v>
                </c:pt>
                <c:pt idx="7818">
                  <c:v>-0.72831198787842899</c:v>
                </c:pt>
                <c:pt idx="7819">
                  <c:v>-0.72838325653999902</c:v>
                </c:pt>
                <c:pt idx="7820">
                  <c:v>-0.72845452520226595</c:v>
                </c:pt>
                <c:pt idx="7821">
                  <c:v>-0.72852579386453298</c:v>
                </c:pt>
                <c:pt idx="7822">
                  <c:v>-0.72859706252610301</c:v>
                </c:pt>
                <c:pt idx="7823">
                  <c:v>-0.72866833118837004</c:v>
                </c:pt>
                <c:pt idx="7824">
                  <c:v>-0.72873959985063697</c:v>
                </c:pt>
                <c:pt idx="7825">
                  <c:v>-0.728810868512207</c:v>
                </c:pt>
                <c:pt idx="7826">
                  <c:v>-0.72888213717447403</c:v>
                </c:pt>
                <c:pt idx="7827">
                  <c:v>-0.72895340583673995</c:v>
                </c:pt>
                <c:pt idx="7828">
                  <c:v>-0.72902467449830999</c:v>
                </c:pt>
                <c:pt idx="7829">
                  <c:v>-0.72909594316057702</c:v>
                </c:pt>
                <c:pt idx="7830">
                  <c:v>-0.72916721182284405</c:v>
                </c:pt>
                <c:pt idx="7831">
                  <c:v>-0.72923848048441398</c:v>
                </c:pt>
                <c:pt idx="7832">
                  <c:v>-0.72930974914668101</c:v>
                </c:pt>
                <c:pt idx="7833">
                  <c:v>-0.72938101780894804</c:v>
                </c:pt>
                <c:pt idx="7834">
                  <c:v>-0.72945228647051796</c:v>
                </c:pt>
                <c:pt idx="7835">
                  <c:v>-0.729523555132785</c:v>
                </c:pt>
                <c:pt idx="7836">
                  <c:v>-0.72959482379505203</c:v>
                </c:pt>
                <c:pt idx="7837">
                  <c:v>-0.72966609245662195</c:v>
                </c:pt>
                <c:pt idx="7838">
                  <c:v>-0.72973736111888798</c:v>
                </c:pt>
                <c:pt idx="7839">
                  <c:v>-0.72980862978115502</c:v>
                </c:pt>
                <c:pt idx="7840">
                  <c:v>-0.72987989844272505</c:v>
                </c:pt>
                <c:pt idx="7841">
                  <c:v>-0.72995116710499197</c:v>
                </c:pt>
                <c:pt idx="7842">
                  <c:v>-0.730022435767259</c:v>
                </c:pt>
                <c:pt idx="7843">
                  <c:v>-0.73009370442882904</c:v>
                </c:pt>
                <c:pt idx="7844">
                  <c:v>-0.73016497309109596</c:v>
                </c:pt>
                <c:pt idx="7845">
                  <c:v>-0.73023624175336299</c:v>
                </c:pt>
                <c:pt idx="7846">
                  <c:v>-0.73030751041493303</c:v>
                </c:pt>
                <c:pt idx="7847">
                  <c:v>-0.73037877907719995</c:v>
                </c:pt>
                <c:pt idx="7848">
                  <c:v>-0.73045004773946698</c:v>
                </c:pt>
                <c:pt idx="7849">
                  <c:v>-0.73052131640103701</c:v>
                </c:pt>
                <c:pt idx="7850">
                  <c:v>-0.73059258506330305</c:v>
                </c:pt>
                <c:pt idx="7851">
                  <c:v>-0.73066385372556997</c:v>
                </c:pt>
                <c:pt idx="7852">
                  <c:v>-0.73073512238714</c:v>
                </c:pt>
                <c:pt idx="7853">
                  <c:v>-0.73080639104940703</c:v>
                </c:pt>
                <c:pt idx="7854">
                  <c:v>-0.73087765971167395</c:v>
                </c:pt>
                <c:pt idx="7855">
                  <c:v>-0.73094892837324399</c:v>
                </c:pt>
                <c:pt idx="7856">
                  <c:v>-0.73102019703551102</c:v>
                </c:pt>
                <c:pt idx="7857">
                  <c:v>-0.73109146569777805</c:v>
                </c:pt>
                <c:pt idx="7858">
                  <c:v>-0.73116273435934798</c:v>
                </c:pt>
                <c:pt idx="7859">
                  <c:v>-0.73123400302161501</c:v>
                </c:pt>
                <c:pt idx="7860">
                  <c:v>-0.73130527168388204</c:v>
                </c:pt>
                <c:pt idx="7861">
                  <c:v>-0.73137654034545097</c:v>
                </c:pt>
                <c:pt idx="7862">
                  <c:v>-0.731447809007718</c:v>
                </c:pt>
                <c:pt idx="7863">
                  <c:v>-0.73151907766998503</c:v>
                </c:pt>
                <c:pt idx="7864">
                  <c:v>-0.73159034633155495</c:v>
                </c:pt>
                <c:pt idx="7865">
                  <c:v>-0.73166161499382198</c:v>
                </c:pt>
                <c:pt idx="7866">
                  <c:v>-0.73173288365608902</c:v>
                </c:pt>
                <c:pt idx="7867">
                  <c:v>-0.73180415231765905</c:v>
                </c:pt>
                <c:pt idx="7868">
                  <c:v>-0.73187542097992597</c:v>
                </c:pt>
                <c:pt idx="7869">
                  <c:v>-0.731946689642193</c:v>
                </c:pt>
                <c:pt idx="7870">
                  <c:v>-0.73201795830376304</c:v>
                </c:pt>
                <c:pt idx="7871">
                  <c:v>-0.73208922696602996</c:v>
                </c:pt>
                <c:pt idx="7872">
                  <c:v>-0.73216049562829599</c:v>
                </c:pt>
                <c:pt idx="7873">
                  <c:v>-0.73223176428986603</c:v>
                </c:pt>
                <c:pt idx="7874">
                  <c:v>-0.73230303295213295</c:v>
                </c:pt>
                <c:pt idx="7875">
                  <c:v>-0.73237430161439998</c:v>
                </c:pt>
                <c:pt idx="7876">
                  <c:v>-0.73244557027597001</c:v>
                </c:pt>
                <c:pt idx="7877">
                  <c:v>-0.73251683893823705</c:v>
                </c:pt>
                <c:pt idx="7878">
                  <c:v>-0.73258810760050397</c:v>
                </c:pt>
                <c:pt idx="7879">
                  <c:v>-0.732659376262074</c:v>
                </c:pt>
                <c:pt idx="7880">
                  <c:v>-0.73273064492434103</c:v>
                </c:pt>
                <c:pt idx="7881">
                  <c:v>-0.73280191358660796</c:v>
                </c:pt>
                <c:pt idx="7882">
                  <c:v>-0.73287318224817799</c:v>
                </c:pt>
                <c:pt idx="7883">
                  <c:v>-0.73294445091044502</c:v>
                </c:pt>
                <c:pt idx="7884">
                  <c:v>-0.73301571957271106</c:v>
                </c:pt>
                <c:pt idx="7885">
                  <c:v>-0.73308698823428098</c:v>
                </c:pt>
                <c:pt idx="7886">
                  <c:v>-0.73315825689654801</c:v>
                </c:pt>
                <c:pt idx="7887">
                  <c:v>-0.73322952555881504</c:v>
                </c:pt>
                <c:pt idx="7888">
                  <c:v>-0.73330079422038497</c:v>
                </c:pt>
                <c:pt idx="7889">
                  <c:v>-0.733372062882652</c:v>
                </c:pt>
                <c:pt idx="7890">
                  <c:v>-0.73344333154491903</c:v>
                </c:pt>
                <c:pt idx="7891">
                  <c:v>-0.73351460020648895</c:v>
                </c:pt>
                <c:pt idx="7892">
                  <c:v>-0.73358586886875599</c:v>
                </c:pt>
                <c:pt idx="7893">
                  <c:v>-0.73365713753102302</c:v>
                </c:pt>
                <c:pt idx="7894">
                  <c:v>-0.73372840619259205</c:v>
                </c:pt>
                <c:pt idx="7895">
                  <c:v>-0.73379967485485897</c:v>
                </c:pt>
                <c:pt idx="7896">
                  <c:v>-0.73387094351712601</c:v>
                </c:pt>
                <c:pt idx="7897">
                  <c:v>-0.73394221217869604</c:v>
                </c:pt>
                <c:pt idx="7898">
                  <c:v>-0.73401348084096296</c:v>
                </c:pt>
                <c:pt idx="7899">
                  <c:v>-0.73408474950322999</c:v>
                </c:pt>
                <c:pt idx="7900">
                  <c:v>-0.73415601816480003</c:v>
                </c:pt>
                <c:pt idx="7901">
                  <c:v>-0.73422728682706695</c:v>
                </c:pt>
                <c:pt idx="7902">
                  <c:v>-0.73429855548933398</c:v>
                </c:pt>
                <c:pt idx="7903">
                  <c:v>-0.73436982415090402</c:v>
                </c:pt>
                <c:pt idx="7904">
                  <c:v>-0.73444109281317105</c:v>
                </c:pt>
                <c:pt idx="7905">
                  <c:v>-0.73451236147543697</c:v>
                </c:pt>
                <c:pt idx="7906">
                  <c:v>-0.734583630137007</c:v>
                </c:pt>
                <c:pt idx="7907">
                  <c:v>-0.73465489879927404</c:v>
                </c:pt>
                <c:pt idx="7908">
                  <c:v>-0.73472616746154096</c:v>
                </c:pt>
                <c:pt idx="7909">
                  <c:v>-0.73479743612311099</c:v>
                </c:pt>
                <c:pt idx="7910">
                  <c:v>-0.73486870478537802</c:v>
                </c:pt>
                <c:pt idx="7911">
                  <c:v>-0.73493997344764495</c:v>
                </c:pt>
                <c:pt idx="7912">
                  <c:v>-0.73501124210921498</c:v>
                </c:pt>
                <c:pt idx="7913">
                  <c:v>-0.73508251077148201</c:v>
                </c:pt>
                <c:pt idx="7914">
                  <c:v>-0.73515377943374904</c:v>
                </c:pt>
                <c:pt idx="7915">
                  <c:v>-0.73522504809531897</c:v>
                </c:pt>
                <c:pt idx="7916">
                  <c:v>-0.735296316757585</c:v>
                </c:pt>
                <c:pt idx="7917">
                  <c:v>-0.73536758541985203</c:v>
                </c:pt>
                <c:pt idx="7918">
                  <c:v>-0.73543885408142196</c:v>
                </c:pt>
                <c:pt idx="7919">
                  <c:v>-0.73551012274368899</c:v>
                </c:pt>
                <c:pt idx="7920">
                  <c:v>-0.73558139140595602</c:v>
                </c:pt>
                <c:pt idx="7921">
                  <c:v>-0.73565266006752605</c:v>
                </c:pt>
                <c:pt idx="7922">
                  <c:v>-0.73572392872979298</c:v>
                </c:pt>
                <c:pt idx="7923">
                  <c:v>-0.73579519739206001</c:v>
                </c:pt>
                <c:pt idx="7924">
                  <c:v>-0.73586646605363004</c:v>
                </c:pt>
                <c:pt idx="7925">
                  <c:v>-0.73593773471589696</c:v>
                </c:pt>
                <c:pt idx="7926">
                  <c:v>-0.736009003378163</c:v>
                </c:pt>
                <c:pt idx="7927">
                  <c:v>-0.73608027203973403</c:v>
                </c:pt>
                <c:pt idx="7928">
                  <c:v>-0.73615154070199995</c:v>
                </c:pt>
                <c:pt idx="7929">
                  <c:v>-0.73622280936426698</c:v>
                </c:pt>
                <c:pt idx="7930">
                  <c:v>-0.73629407802583702</c:v>
                </c:pt>
                <c:pt idx="7931">
                  <c:v>-0.73636534668810405</c:v>
                </c:pt>
                <c:pt idx="7932">
                  <c:v>-0.73643661535037097</c:v>
                </c:pt>
                <c:pt idx="7933">
                  <c:v>-0.73650788401194101</c:v>
                </c:pt>
                <c:pt idx="7934">
                  <c:v>-0.73657915267420804</c:v>
                </c:pt>
                <c:pt idx="7935">
                  <c:v>-0.73665042133647496</c:v>
                </c:pt>
                <c:pt idx="7936">
                  <c:v>-0.73672168999804499</c:v>
                </c:pt>
                <c:pt idx="7937">
                  <c:v>-0.73679295866031203</c:v>
                </c:pt>
                <c:pt idx="7938">
                  <c:v>-0.73686422732257895</c:v>
                </c:pt>
                <c:pt idx="7939">
                  <c:v>-0.73693549598414798</c:v>
                </c:pt>
                <c:pt idx="7940">
                  <c:v>-0.73700676464641501</c:v>
                </c:pt>
                <c:pt idx="7941">
                  <c:v>-0.73707803330868205</c:v>
                </c:pt>
                <c:pt idx="7942">
                  <c:v>-0.73714930197025197</c:v>
                </c:pt>
                <c:pt idx="7943">
                  <c:v>-0.737220570632519</c:v>
                </c:pt>
                <c:pt idx="7944">
                  <c:v>-0.73729183929478603</c:v>
                </c:pt>
                <c:pt idx="7945">
                  <c:v>-0.73736310795635596</c:v>
                </c:pt>
                <c:pt idx="7946">
                  <c:v>-0.73743437661862299</c:v>
                </c:pt>
                <c:pt idx="7947">
                  <c:v>-0.73750564528089002</c:v>
                </c:pt>
                <c:pt idx="7948">
                  <c:v>-0.73757691394246006</c:v>
                </c:pt>
                <c:pt idx="7949">
                  <c:v>-0.73764818260472698</c:v>
                </c:pt>
                <c:pt idx="7950">
                  <c:v>-0.73771945126699301</c:v>
                </c:pt>
                <c:pt idx="7951">
                  <c:v>-0.73779071992856304</c:v>
                </c:pt>
                <c:pt idx="7952">
                  <c:v>-0.73786198859082996</c:v>
                </c:pt>
                <c:pt idx="7953">
                  <c:v>-0.737933257253097</c:v>
                </c:pt>
                <c:pt idx="7954">
                  <c:v>-0.73800452591466703</c:v>
                </c:pt>
                <c:pt idx="7955">
                  <c:v>-0.73807579457693395</c:v>
                </c:pt>
                <c:pt idx="7956">
                  <c:v>-0.73814706323920098</c:v>
                </c:pt>
                <c:pt idx="7957">
                  <c:v>-0.73821833190077102</c:v>
                </c:pt>
                <c:pt idx="7958">
                  <c:v>-0.73828960056303805</c:v>
                </c:pt>
                <c:pt idx="7959">
                  <c:v>-0.73836086922530497</c:v>
                </c:pt>
                <c:pt idx="7960">
                  <c:v>-0.73843213788687501</c:v>
                </c:pt>
                <c:pt idx="7961">
                  <c:v>-0.73850340654914104</c:v>
                </c:pt>
                <c:pt idx="7962">
                  <c:v>-0.73857467521140796</c:v>
                </c:pt>
                <c:pt idx="7963">
                  <c:v>-0.73864594387297799</c:v>
                </c:pt>
                <c:pt idx="7964">
                  <c:v>-0.73871721253524503</c:v>
                </c:pt>
                <c:pt idx="7965">
                  <c:v>-0.73878848119751195</c:v>
                </c:pt>
                <c:pt idx="7966">
                  <c:v>-0.73885974985908198</c:v>
                </c:pt>
                <c:pt idx="7967">
                  <c:v>-0.73893101852134901</c:v>
                </c:pt>
                <c:pt idx="7968">
                  <c:v>-0.73900228718361605</c:v>
                </c:pt>
                <c:pt idx="7969">
                  <c:v>-0.73907355584518597</c:v>
                </c:pt>
                <c:pt idx="7970">
                  <c:v>-0.739144824507453</c:v>
                </c:pt>
                <c:pt idx="7971">
                  <c:v>-0.73921609316972003</c:v>
                </c:pt>
                <c:pt idx="7972">
                  <c:v>-0.73928736183128896</c:v>
                </c:pt>
                <c:pt idx="7973">
                  <c:v>-0.73935863049355599</c:v>
                </c:pt>
                <c:pt idx="7974">
                  <c:v>-0.73942989915582302</c:v>
                </c:pt>
                <c:pt idx="7975">
                  <c:v>-0.73950116781739295</c:v>
                </c:pt>
                <c:pt idx="7976">
                  <c:v>-0.73957243647965998</c:v>
                </c:pt>
                <c:pt idx="7977">
                  <c:v>-0.73964370514192701</c:v>
                </c:pt>
                <c:pt idx="7978">
                  <c:v>-0.73971497380349704</c:v>
                </c:pt>
                <c:pt idx="7979">
                  <c:v>-0.73978624246576397</c:v>
                </c:pt>
                <c:pt idx="7980">
                  <c:v>-0.739857511128031</c:v>
                </c:pt>
                <c:pt idx="7981">
                  <c:v>-0.73992877978960103</c:v>
                </c:pt>
                <c:pt idx="7982">
                  <c:v>-0.74000004845186795</c:v>
                </c:pt>
                <c:pt idx="7983">
                  <c:v>-0.74007131711413399</c:v>
                </c:pt>
                <c:pt idx="7984">
                  <c:v>-0.74014258577570402</c:v>
                </c:pt>
                <c:pt idx="7985">
                  <c:v>-0.74021385443797105</c:v>
                </c:pt>
                <c:pt idx="7986">
                  <c:v>-0.74028512310023797</c:v>
                </c:pt>
                <c:pt idx="7987">
                  <c:v>-0.74035639176180801</c:v>
                </c:pt>
                <c:pt idx="7988">
                  <c:v>-0.74042766042407504</c:v>
                </c:pt>
                <c:pt idx="7989">
                  <c:v>-0.74049892908634196</c:v>
                </c:pt>
                <c:pt idx="7990">
                  <c:v>-0.740570197747912</c:v>
                </c:pt>
                <c:pt idx="7991">
                  <c:v>-0.74064146641017903</c:v>
                </c:pt>
                <c:pt idx="7992">
                  <c:v>-0.74071273507244595</c:v>
                </c:pt>
                <c:pt idx="7993">
                  <c:v>-0.74078400373401598</c:v>
                </c:pt>
                <c:pt idx="7994">
                  <c:v>-0.74085527239628302</c:v>
                </c:pt>
                <c:pt idx="7995">
                  <c:v>-0.74092654105854905</c:v>
                </c:pt>
                <c:pt idx="7996">
                  <c:v>-0.74099780972011897</c:v>
                </c:pt>
                <c:pt idx="7997">
                  <c:v>-0.741069078382386</c:v>
                </c:pt>
                <c:pt idx="7998">
                  <c:v>-0.74114034704465304</c:v>
                </c:pt>
                <c:pt idx="7999">
                  <c:v>-0.74121161570622296</c:v>
                </c:pt>
                <c:pt idx="8000">
                  <c:v>-0.74128288436848999</c:v>
                </c:pt>
                <c:pt idx="8001">
                  <c:v>-0.74135415303075702</c:v>
                </c:pt>
                <c:pt idx="8002">
                  <c:v>-0.74142542169232695</c:v>
                </c:pt>
                <c:pt idx="8003">
                  <c:v>-0.74149669035459398</c:v>
                </c:pt>
                <c:pt idx="8004">
                  <c:v>-0.74156795901686101</c:v>
                </c:pt>
                <c:pt idx="8005">
                  <c:v>-0.74163922767843105</c:v>
                </c:pt>
                <c:pt idx="8006">
                  <c:v>-0.74171049634069697</c:v>
                </c:pt>
                <c:pt idx="8007">
                  <c:v>-0.741781765002964</c:v>
                </c:pt>
                <c:pt idx="8008">
                  <c:v>-0.74185303366453403</c:v>
                </c:pt>
                <c:pt idx="8009">
                  <c:v>-0.74192430232680096</c:v>
                </c:pt>
                <c:pt idx="8010">
                  <c:v>-0.74199557098906799</c:v>
                </c:pt>
                <c:pt idx="8011">
                  <c:v>-0.74206683965063802</c:v>
                </c:pt>
                <c:pt idx="8012">
                  <c:v>-0.74213810831290505</c:v>
                </c:pt>
                <c:pt idx="8013">
                  <c:v>-0.74220937697517197</c:v>
                </c:pt>
                <c:pt idx="8014">
                  <c:v>-0.74228064563674201</c:v>
                </c:pt>
                <c:pt idx="8015">
                  <c:v>-0.74235191429900904</c:v>
                </c:pt>
                <c:pt idx="8016">
                  <c:v>-0.74242318296127596</c:v>
                </c:pt>
                <c:pt idx="8017">
                  <c:v>-0.742494451622845</c:v>
                </c:pt>
                <c:pt idx="8018">
                  <c:v>-0.74256572028511203</c:v>
                </c:pt>
                <c:pt idx="8019">
                  <c:v>-0.74263698894737895</c:v>
                </c:pt>
                <c:pt idx="8020">
                  <c:v>-0.74270825760894899</c:v>
                </c:pt>
                <c:pt idx="8021">
                  <c:v>-0.74277952627121602</c:v>
                </c:pt>
                <c:pt idx="8022">
                  <c:v>-0.74285079493348305</c:v>
                </c:pt>
                <c:pt idx="8023">
                  <c:v>-0.74292206359505297</c:v>
                </c:pt>
                <c:pt idx="8024">
                  <c:v>-0.74299333225732</c:v>
                </c:pt>
                <c:pt idx="8025">
                  <c:v>-0.74306460091958704</c:v>
                </c:pt>
                <c:pt idx="8026">
                  <c:v>-0.74313586958115696</c:v>
                </c:pt>
                <c:pt idx="8027">
                  <c:v>-0.74320713824342299</c:v>
                </c:pt>
                <c:pt idx="8028">
                  <c:v>-0.74327840690569003</c:v>
                </c:pt>
                <c:pt idx="8029">
                  <c:v>-0.74334967556725995</c:v>
                </c:pt>
                <c:pt idx="8030">
                  <c:v>-0.74342094422952698</c:v>
                </c:pt>
                <c:pt idx="8031">
                  <c:v>-0.74349221289179401</c:v>
                </c:pt>
                <c:pt idx="8032">
                  <c:v>-0.74356348155336405</c:v>
                </c:pt>
                <c:pt idx="8033">
                  <c:v>-0.74363475021563097</c:v>
                </c:pt>
                <c:pt idx="8034">
                  <c:v>-0.743706018877898</c:v>
                </c:pt>
                <c:pt idx="8035">
                  <c:v>-0.74377728753946803</c:v>
                </c:pt>
                <c:pt idx="8036">
                  <c:v>-0.74384855620173496</c:v>
                </c:pt>
                <c:pt idx="8037">
                  <c:v>-0.74391982486400199</c:v>
                </c:pt>
                <c:pt idx="8038">
                  <c:v>-0.74399109352557202</c:v>
                </c:pt>
                <c:pt idx="8039">
                  <c:v>-0.74406236218783794</c:v>
                </c:pt>
                <c:pt idx="8040">
                  <c:v>-0.74413363085010498</c:v>
                </c:pt>
                <c:pt idx="8041">
                  <c:v>-0.74420489951167501</c:v>
                </c:pt>
                <c:pt idx="8042">
                  <c:v>-0.74427616817394204</c:v>
                </c:pt>
                <c:pt idx="8043">
                  <c:v>-0.74434743683620896</c:v>
                </c:pt>
                <c:pt idx="8044">
                  <c:v>-0.744418705497779</c:v>
                </c:pt>
                <c:pt idx="8045">
                  <c:v>-0.74448997416004603</c:v>
                </c:pt>
                <c:pt idx="8046">
                  <c:v>-0.74456124282231295</c:v>
                </c:pt>
                <c:pt idx="8047">
                  <c:v>-0.74463251148388299</c:v>
                </c:pt>
                <c:pt idx="8048">
                  <c:v>-0.74470378014615002</c:v>
                </c:pt>
                <c:pt idx="8049">
                  <c:v>-0.74477504880841705</c:v>
                </c:pt>
                <c:pt idx="8050">
                  <c:v>-0.74484631746998597</c:v>
                </c:pt>
                <c:pt idx="8051">
                  <c:v>-0.74491758613225301</c:v>
                </c:pt>
                <c:pt idx="8052">
                  <c:v>-0.74498885479452004</c:v>
                </c:pt>
                <c:pt idx="8053">
                  <c:v>-0.74506012345608996</c:v>
                </c:pt>
                <c:pt idx="8054">
                  <c:v>-0.74513139211835699</c:v>
                </c:pt>
                <c:pt idx="8055">
                  <c:v>-0.74520266078062403</c:v>
                </c:pt>
                <c:pt idx="8056">
                  <c:v>-0.74527392944219395</c:v>
                </c:pt>
                <c:pt idx="8057">
                  <c:v>-0.74534519810446098</c:v>
                </c:pt>
                <c:pt idx="8058">
                  <c:v>-0.74541646676672801</c:v>
                </c:pt>
                <c:pt idx="8059">
                  <c:v>-0.74548773542829805</c:v>
                </c:pt>
                <c:pt idx="8060">
                  <c:v>-0.74555900409056397</c:v>
                </c:pt>
                <c:pt idx="8061">
                  <c:v>-0.745630272752831</c:v>
                </c:pt>
                <c:pt idx="8062">
                  <c:v>-0.74570154141440104</c:v>
                </c:pt>
                <c:pt idx="8063">
                  <c:v>-0.74577281007666796</c:v>
                </c:pt>
                <c:pt idx="8064">
                  <c:v>-0.74584407873893499</c:v>
                </c:pt>
                <c:pt idx="8065">
                  <c:v>-0.74591534740050502</c:v>
                </c:pt>
                <c:pt idx="8066">
                  <c:v>-0.74598661606277195</c:v>
                </c:pt>
                <c:pt idx="8067">
                  <c:v>-0.74605788472503898</c:v>
                </c:pt>
                <c:pt idx="8068">
                  <c:v>-0.74612915338660901</c:v>
                </c:pt>
                <c:pt idx="8069">
                  <c:v>-0.74620042204887604</c:v>
                </c:pt>
                <c:pt idx="8070">
                  <c:v>-0.74627169071114297</c:v>
                </c:pt>
                <c:pt idx="8071">
                  <c:v>-0.746342959372712</c:v>
                </c:pt>
                <c:pt idx="8072">
                  <c:v>-0.74641422803498003</c:v>
                </c:pt>
                <c:pt idx="8073">
                  <c:v>-0.74648549669724595</c:v>
                </c:pt>
                <c:pt idx="8074">
                  <c:v>-0.74655676535881599</c:v>
                </c:pt>
                <c:pt idx="8075">
                  <c:v>-0.74662803402108302</c:v>
                </c:pt>
                <c:pt idx="8076">
                  <c:v>-0.74669930268335005</c:v>
                </c:pt>
                <c:pt idx="8077">
                  <c:v>-0.74677057134491998</c:v>
                </c:pt>
                <c:pt idx="8078">
                  <c:v>-0.74684184000718701</c:v>
                </c:pt>
                <c:pt idx="8079">
                  <c:v>-0.74691310866945404</c:v>
                </c:pt>
                <c:pt idx="8080">
                  <c:v>-0.74698437733102396</c:v>
                </c:pt>
                <c:pt idx="8081">
                  <c:v>-0.747055645993291</c:v>
                </c:pt>
                <c:pt idx="8082">
                  <c:v>-0.74712691465555803</c:v>
                </c:pt>
                <c:pt idx="8083">
                  <c:v>-0.74719818331712695</c:v>
                </c:pt>
                <c:pt idx="8084">
                  <c:v>-0.74726945197939398</c:v>
                </c:pt>
                <c:pt idx="8085">
                  <c:v>-0.74734072064166102</c:v>
                </c:pt>
                <c:pt idx="8086">
                  <c:v>-0.74741198930323105</c:v>
                </c:pt>
                <c:pt idx="8087">
                  <c:v>-0.74748325796549797</c:v>
                </c:pt>
                <c:pt idx="8088">
                  <c:v>-0.747554526627765</c:v>
                </c:pt>
                <c:pt idx="8089">
                  <c:v>-0.74762579528933504</c:v>
                </c:pt>
                <c:pt idx="8090">
                  <c:v>-0.74769706395160196</c:v>
                </c:pt>
                <c:pt idx="8091">
                  <c:v>-0.74776833261386899</c:v>
                </c:pt>
                <c:pt idx="8092">
                  <c:v>-0.74783960127543903</c:v>
                </c:pt>
                <c:pt idx="8093">
                  <c:v>-0.74791086993770595</c:v>
                </c:pt>
                <c:pt idx="8094">
                  <c:v>-0.74798213859997198</c:v>
                </c:pt>
                <c:pt idx="8095">
                  <c:v>-0.74805340726154201</c:v>
                </c:pt>
                <c:pt idx="8096">
                  <c:v>-0.74812467592380905</c:v>
                </c:pt>
                <c:pt idx="8097">
                  <c:v>-0.74819594458607597</c:v>
                </c:pt>
                <c:pt idx="8098">
                  <c:v>-0.748267213247646</c:v>
                </c:pt>
                <c:pt idx="8099">
                  <c:v>-0.74833848190991303</c:v>
                </c:pt>
                <c:pt idx="8100">
                  <c:v>-0.74840975057217995</c:v>
                </c:pt>
                <c:pt idx="8101">
                  <c:v>-0.74848101923374999</c:v>
                </c:pt>
                <c:pt idx="8102">
                  <c:v>-0.74855228789601702</c:v>
                </c:pt>
                <c:pt idx="8103">
                  <c:v>-0.74862355655828405</c:v>
                </c:pt>
                <c:pt idx="8104">
                  <c:v>-0.74869482521985398</c:v>
                </c:pt>
                <c:pt idx="8105">
                  <c:v>-0.74876609388212101</c:v>
                </c:pt>
                <c:pt idx="8106">
                  <c:v>-0.74883736254438704</c:v>
                </c:pt>
                <c:pt idx="8107">
                  <c:v>-0.74890863120595697</c:v>
                </c:pt>
                <c:pt idx="8108">
                  <c:v>-0.748979899868224</c:v>
                </c:pt>
                <c:pt idx="8109">
                  <c:v>-0.74905116853049103</c:v>
                </c:pt>
                <c:pt idx="8110">
                  <c:v>-0.74912243719206095</c:v>
                </c:pt>
                <c:pt idx="8111">
                  <c:v>-0.74919370585432798</c:v>
                </c:pt>
                <c:pt idx="8112">
                  <c:v>-0.74926497451659502</c:v>
                </c:pt>
                <c:pt idx="8113">
                  <c:v>-0.74933624317816505</c:v>
                </c:pt>
                <c:pt idx="8114">
                  <c:v>-0.74940751184043197</c:v>
                </c:pt>
                <c:pt idx="8115">
                  <c:v>-0.749478780502699</c:v>
                </c:pt>
                <c:pt idx="8116">
                  <c:v>-0.74955004916426904</c:v>
                </c:pt>
                <c:pt idx="8117">
                  <c:v>-0.74962131782653496</c:v>
                </c:pt>
                <c:pt idx="8118">
                  <c:v>-0.74969258648880199</c:v>
                </c:pt>
                <c:pt idx="8119">
                  <c:v>-0.74976385515037203</c:v>
                </c:pt>
                <c:pt idx="8120">
                  <c:v>-0.74983512381263895</c:v>
                </c:pt>
                <c:pt idx="8121">
                  <c:v>-0.74990639247490598</c:v>
                </c:pt>
                <c:pt idx="8122">
                  <c:v>-0.74997766113647601</c:v>
                </c:pt>
                <c:pt idx="8123">
                  <c:v>-0.75004892979874305</c:v>
                </c:pt>
                <c:pt idx="8124">
                  <c:v>-0.75012019846100997</c:v>
                </c:pt>
                <c:pt idx="8125">
                  <c:v>-0.75019146712258</c:v>
                </c:pt>
                <c:pt idx="8126">
                  <c:v>-0.75026273578484703</c:v>
                </c:pt>
                <c:pt idx="8127">
                  <c:v>-0.75033400444711296</c:v>
                </c:pt>
                <c:pt idx="8128">
                  <c:v>-0.75040527310868299</c:v>
                </c:pt>
                <c:pt idx="8129">
                  <c:v>-0.75047654177095002</c:v>
                </c:pt>
                <c:pt idx="8130">
                  <c:v>-0.75054781043321706</c:v>
                </c:pt>
                <c:pt idx="8131">
                  <c:v>-0.75061907909478698</c:v>
                </c:pt>
                <c:pt idx="8132">
                  <c:v>-0.75069034775705401</c:v>
                </c:pt>
                <c:pt idx="8133">
                  <c:v>-0.75076161641932104</c:v>
                </c:pt>
                <c:pt idx="8134">
                  <c:v>-0.75083288508089097</c:v>
                </c:pt>
                <c:pt idx="8135">
                  <c:v>-0.750904153743158</c:v>
                </c:pt>
                <c:pt idx="8136">
                  <c:v>-0.75097542240542503</c:v>
                </c:pt>
                <c:pt idx="8137">
                  <c:v>-0.75104669106699495</c:v>
                </c:pt>
                <c:pt idx="8138">
                  <c:v>-0.75111795972926099</c:v>
                </c:pt>
                <c:pt idx="8139">
                  <c:v>-0.75118922839152802</c:v>
                </c:pt>
                <c:pt idx="8140">
                  <c:v>-0.75126049705309805</c:v>
                </c:pt>
                <c:pt idx="8141">
                  <c:v>-0.75133176571536497</c:v>
                </c:pt>
                <c:pt idx="8142">
                  <c:v>-0.75140303437763201</c:v>
                </c:pt>
                <c:pt idx="8143">
                  <c:v>-0.75147430303920204</c:v>
                </c:pt>
                <c:pt idx="8144">
                  <c:v>-0.75154557170146896</c:v>
                </c:pt>
                <c:pt idx="8145">
                  <c:v>-0.75161684036373599</c:v>
                </c:pt>
                <c:pt idx="8146">
                  <c:v>-0.75168810902530603</c:v>
                </c:pt>
                <c:pt idx="8147">
                  <c:v>-0.75175937768757295</c:v>
                </c:pt>
                <c:pt idx="8148">
                  <c:v>-0.75183064634983998</c:v>
                </c:pt>
                <c:pt idx="8149">
                  <c:v>-0.75190191501141002</c:v>
                </c:pt>
                <c:pt idx="8150">
                  <c:v>-0.75197318367367605</c:v>
                </c:pt>
                <c:pt idx="8151">
                  <c:v>-0.75204445233594297</c:v>
                </c:pt>
                <c:pt idx="8152">
                  <c:v>-0.752115720997513</c:v>
                </c:pt>
                <c:pt idx="8153">
                  <c:v>-0.75218698965978004</c:v>
                </c:pt>
                <c:pt idx="8154">
                  <c:v>-0.75225825832204696</c:v>
                </c:pt>
                <c:pt idx="8155">
                  <c:v>-0.75232952698361699</c:v>
                </c:pt>
                <c:pt idx="8156">
                  <c:v>-0.75240079564588402</c:v>
                </c:pt>
                <c:pt idx="8157">
                  <c:v>-0.75247206430815095</c:v>
                </c:pt>
                <c:pt idx="8158">
                  <c:v>-0.75254333296972098</c:v>
                </c:pt>
                <c:pt idx="8159">
                  <c:v>-0.75261460163198801</c:v>
                </c:pt>
                <c:pt idx="8160">
                  <c:v>-0.75268587029425504</c:v>
                </c:pt>
                <c:pt idx="8161">
                  <c:v>-0.75275713895582397</c:v>
                </c:pt>
                <c:pt idx="8162">
                  <c:v>-0.752828407618091</c:v>
                </c:pt>
                <c:pt idx="8163">
                  <c:v>-0.75289967628035803</c:v>
                </c:pt>
                <c:pt idx="8164">
                  <c:v>-0.75297094494192796</c:v>
                </c:pt>
                <c:pt idx="8165">
                  <c:v>-0.75304221360419499</c:v>
                </c:pt>
                <c:pt idx="8166">
                  <c:v>-0.75311348226646202</c:v>
                </c:pt>
                <c:pt idx="8167">
                  <c:v>-0.75318475092803205</c:v>
                </c:pt>
                <c:pt idx="8168">
                  <c:v>-0.75325601959029898</c:v>
                </c:pt>
                <c:pt idx="8169">
                  <c:v>-0.75332728825256601</c:v>
                </c:pt>
                <c:pt idx="8170">
                  <c:v>-0.75339855691413604</c:v>
                </c:pt>
                <c:pt idx="8171">
                  <c:v>-0.75346982557640296</c:v>
                </c:pt>
                <c:pt idx="8172">
                  <c:v>-0.753541094238669</c:v>
                </c:pt>
                <c:pt idx="8173">
                  <c:v>-0.75361236290023903</c:v>
                </c:pt>
                <c:pt idx="8174">
                  <c:v>-0.75368363156250595</c:v>
                </c:pt>
                <c:pt idx="8175">
                  <c:v>-0.75516515029724096</c:v>
                </c:pt>
                <c:pt idx="8176">
                  <c:v>-0.75805691908601602</c:v>
                </c:pt>
                <c:pt idx="8177">
                  <c:v>-0.76094868790307002</c:v>
                </c:pt>
                <c:pt idx="8178">
                  <c:v>-0.76384045672012302</c:v>
                </c:pt>
                <c:pt idx="8179">
                  <c:v>-0.76673222550889897</c:v>
                </c:pt>
                <c:pt idx="8180">
                  <c:v>-0.76962399432595197</c:v>
                </c:pt>
                <c:pt idx="8181">
                  <c:v>-0.77251576314300596</c:v>
                </c:pt>
                <c:pt idx="8182">
                  <c:v>-0.77540753193178102</c:v>
                </c:pt>
                <c:pt idx="8183">
                  <c:v>-0.77829930074883402</c:v>
                </c:pt>
                <c:pt idx="8184">
                  <c:v>-0.78119106956588802</c:v>
                </c:pt>
                <c:pt idx="8185">
                  <c:v>-0.78408283835466297</c:v>
                </c:pt>
                <c:pt idx="8186">
                  <c:v>-0.78697460717171597</c:v>
                </c:pt>
                <c:pt idx="8187">
                  <c:v>-0.78986637598876996</c:v>
                </c:pt>
                <c:pt idx="8188">
                  <c:v>-0.79275814477754503</c:v>
                </c:pt>
                <c:pt idx="8189">
                  <c:v>-0.79564991359459902</c:v>
                </c:pt>
                <c:pt idx="8190">
                  <c:v>-0.79854168241165202</c:v>
                </c:pt>
                <c:pt idx="8191">
                  <c:v>-0.80143345120042697</c:v>
                </c:pt>
                <c:pt idx="8192">
                  <c:v>-0.80432522001748097</c:v>
                </c:pt>
                <c:pt idx="8193">
                  <c:v>-0.80721698883453397</c:v>
                </c:pt>
                <c:pt idx="8194">
                  <c:v>-0.81010875762330903</c:v>
                </c:pt>
                <c:pt idx="8195">
                  <c:v>-0.81300052644036302</c:v>
                </c:pt>
                <c:pt idx="8196">
                  <c:v>-0.81589229525741602</c:v>
                </c:pt>
                <c:pt idx="8197">
                  <c:v>-0.81878406404619197</c:v>
                </c:pt>
                <c:pt idx="8198">
                  <c:v>-0.82167583286324497</c:v>
                </c:pt>
                <c:pt idx="8199">
                  <c:v>-0.82456760168029897</c:v>
                </c:pt>
                <c:pt idx="8200">
                  <c:v>-0.82745937046907403</c:v>
                </c:pt>
                <c:pt idx="8201">
                  <c:v>-0.83035113928612703</c:v>
                </c:pt>
                <c:pt idx="8202">
                  <c:v>-0.83324290810318102</c:v>
                </c:pt>
                <c:pt idx="8203">
                  <c:v>-0.83613467689195597</c:v>
                </c:pt>
                <c:pt idx="8204">
                  <c:v>-0.83902644570900897</c:v>
                </c:pt>
                <c:pt idx="8205">
                  <c:v>-0.84191821452606297</c:v>
                </c:pt>
                <c:pt idx="8206">
                  <c:v>-0.84480998331483803</c:v>
                </c:pt>
                <c:pt idx="8207">
                  <c:v>-0.84770175213189203</c:v>
                </c:pt>
                <c:pt idx="8208">
                  <c:v>-0.85059352094894503</c:v>
                </c:pt>
                <c:pt idx="8209">
                  <c:v>-0.85348528973771998</c:v>
                </c:pt>
                <c:pt idx="8210">
                  <c:v>-0.85637705855477397</c:v>
                </c:pt>
                <c:pt idx="8211">
                  <c:v>-0.85926882737182697</c:v>
                </c:pt>
                <c:pt idx="8212">
                  <c:v>-0.86216059616060203</c:v>
                </c:pt>
                <c:pt idx="8213">
                  <c:v>-0.86505236497765603</c:v>
                </c:pt>
                <c:pt idx="8214">
                  <c:v>-0.86794413379470903</c:v>
                </c:pt>
                <c:pt idx="8215">
                  <c:v>-0.87083590258348498</c:v>
                </c:pt>
                <c:pt idx="8216">
                  <c:v>-0.87372767140053798</c:v>
                </c:pt>
                <c:pt idx="8217">
                  <c:v>-0.87661944021759197</c:v>
                </c:pt>
                <c:pt idx="8218">
                  <c:v>-0.87951120900636703</c:v>
                </c:pt>
                <c:pt idx="8219">
                  <c:v>-0.88240297782342003</c:v>
                </c:pt>
                <c:pt idx="8220">
                  <c:v>-0.88529474664047403</c:v>
                </c:pt>
                <c:pt idx="8221">
                  <c:v>-0.88818651542924898</c:v>
                </c:pt>
                <c:pt idx="8222">
                  <c:v>-0.89107828424630198</c:v>
                </c:pt>
                <c:pt idx="8223">
                  <c:v>-0.888531535040746</c:v>
                </c:pt>
                <c:pt idx="8224">
                  <c:v>-0.88054626785267798</c:v>
                </c:pt>
                <c:pt idx="8225">
                  <c:v>-0.87256100058652297</c:v>
                </c:pt>
                <c:pt idx="8226">
                  <c:v>-0.86457573332036797</c:v>
                </c:pt>
                <c:pt idx="8227">
                  <c:v>-0.85659046613230105</c:v>
                </c:pt>
                <c:pt idx="8228">
                  <c:v>-0.84860519886614605</c:v>
                </c:pt>
                <c:pt idx="8229">
                  <c:v>-0.84061993159999104</c:v>
                </c:pt>
                <c:pt idx="8230">
                  <c:v>-0.83263466441192302</c:v>
                </c:pt>
                <c:pt idx="8231">
                  <c:v>-0.82464939714576901</c:v>
                </c:pt>
                <c:pt idx="8232">
                  <c:v>-0.81666412987961401</c:v>
                </c:pt>
                <c:pt idx="8233">
                  <c:v>-0.80867886269154599</c:v>
                </c:pt>
                <c:pt idx="8234">
                  <c:v>-0.80069359542539098</c:v>
                </c:pt>
                <c:pt idx="8235">
                  <c:v>-0.79270832815923697</c:v>
                </c:pt>
                <c:pt idx="8236">
                  <c:v>-0.78472306097116895</c:v>
                </c:pt>
                <c:pt idx="8237">
                  <c:v>-0.77673779370501395</c:v>
                </c:pt>
                <c:pt idx="8238">
                  <c:v>-0.76875252643885905</c:v>
                </c:pt>
                <c:pt idx="8239">
                  <c:v>-0.76076725925079203</c:v>
                </c:pt>
                <c:pt idx="8240">
                  <c:v>-0.75278199198463702</c:v>
                </c:pt>
                <c:pt idx="8241">
                  <c:v>-0.74479672471848202</c:v>
                </c:pt>
                <c:pt idx="8242">
                  <c:v>-0.73681145753041399</c:v>
                </c:pt>
                <c:pt idx="8243">
                  <c:v>-0.72882619026425999</c:v>
                </c:pt>
                <c:pt idx="8244">
                  <c:v>-0.72084092299810498</c:v>
                </c:pt>
                <c:pt idx="8245">
                  <c:v>-0.71285565581003696</c:v>
                </c:pt>
                <c:pt idx="8246">
                  <c:v>-0.70487038854388195</c:v>
                </c:pt>
                <c:pt idx="8247">
                  <c:v>-0.69688512127772795</c:v>
                </c:pt>
                <c:pt idx="8248">
                  <c:v>-0.68889985408966004</c:v>
                </c:pt>
                <c:pt idx="8249">
                  <c:v>-0.68091458682350503</c:v>
                </c:pt>
                <c:pt idx="8250">
                  <c:v>-0.67292931955735003</c:v>
                </c:pt>
                <c:pt idx="8251">
                  <c:v>-0.664944052369283</c:v>
                </c:pt>
                <c:pt idx="8252">
                  <c:v>-0.656958785103128</c:v>
                </c:pt>
                <c:pt idx="8253">
                  <c:v>-0.64897351783697299</c:v>
                </c:pt>
                <c:pt idx="8254">
                  <c:v>-0.64098825064890497</c:v>
                </c:pt>
                <c:pt idx="8255">
                  <c:v>-0.63300298338275096</c:v>
                </c:pt>
                <c:pt idx="8256">
                  <c:v>-0.62501771611659596</c:v>
                </c:pt>
                <c:pt idx="8257">
                  <c:v>-0.61703244892852804</c:v>
                </c:pt>
                <c:pt idx="8258">
                  <c:v>-0.60904718166237304</c:v>
                </c:pt>
                <c:pt idx="8259">
                  <c:v>-0.60106191439621903</c:v>
                </c:pt>
                <c:pt idx="8260">
                  <c:v>-0.59307664720815101</c:v>
                </c:pt>
                <c:pt idx="8261">
                  <c:v>-0.585091379941996</c:v>
                </c:pt>
                <c:pt idx="8262">
                  <c:v>-0.577106112675841</c:v>
                </c:pt>
                <c:pt idx="8263">
                  <c:v>-0.56912084548777397</c:v>
                </c:pt>
                <c:pt idx="8264">
                  <c:v>-0.56113557822161897</c:v>
                </c:pt>
                <c:pt idx="8265">
                  <c:v>-0.55315031095546396</c:v>
                </c:pt>
                <c:pt idx="8266">
                  <c:v>-0.54516504376739605</c:v>
                </c:pt>
                <c:pt idx="8267">
                  <c:v>-0.53717977650124205</c:v>
                </c:pt>
                <c:pt idx="8268">
                  <c:v>-0.52919450923508704</c:v>
                </c:pt>
                <c:pt idx="8269">
                  <c:v>-0.52120924204701902</c:v>
                </c:pt>
                <c:pt idx="8270">
                  <c:v>-0.51322397478086401</c:v>
                </c:pt>
                <c:pt idx="8271">
                  <c:v>-0.50895251981385303</c:v>
                </c:pt>
                <c:pt idx="8272">
                  <c:v>-0.50839487717737797</c:v>
                </c:pt>
                <c:pt idx="8273">
                  <c:v>-0.50783723453545004</c:v>
                </c:pt>
                <c:pt idx="8274">
                  <c:v>-0.50727959189352201</c:v>
                </c:pt>
                <c:pt idx="8275">
                  <c:v>-0.50672194925704805</c:v>
                </c:pt>
                <c:pt idx="8276">
                  <c:v>-0.50616430661512002</c:v>
                </c:pt>
                <c:pt idx="8277">
                  <c:v>-0.50560666397319198</c:v>
                </c:pt>
                <c:pt idx="8278">
                  <c:v>-0.50504902133671703</c:v>
                </c:pt>
                <c:pt idx="8279">
                  <c:v>-0.50449137869478899</c:v>
                </c:pt>
                <c:pt idx="8280">
                  <c:v>-0.50393373605286196</c:v>
                </c:pt>
                <c:pt idx="8281">
                  <c:v>-0.503376093416387</c:v>
                </c:pt>
                <c:pt idx="8282">
                  <c:v>-0.50281845077445897</c:v>
                </c:pt>
                <c:pt idx="8283">
                  <c:v>-0.50226080813253104</c:v>
                </c:pt>
                <c:pt idx="8284">
                  <c:v>-0.50170316549605598</c:v>
                </c:pt>
                <c:pt idx="8285">
                  <c:v>-0.50114552285412906</c:v>
                </c:pt>
                <c:pt idx="8286">
                  <c:v>-0.50058788021220102</c:v>
                </c:pt>
                <c:pt idx="8287">
                  <c:v>-0.50003023757572596</c:v>
                </c:pt>
                <c:pt idx="8288">
                  <c:v>-0.49947259493379798</c:v>
                </c:pt>
                <c:pt idx="8289">
                  <c:v>-0.49891495229187</c:v>
                </c:pt>
                <c:pt idx="8290">
                  <c:v>-0.49835730965539599</c:v>
                </c:pt>
                <c:pt idx="8291">
                  <c:v>-0.49779966701346801</c:v>
                </c:pt>
                <c:pt idx="8292">
                  <c:v>-0.49724202437154003</c:v>
                </c:pt>
                <c:pt idx="8293">
                  <c:v>-0.49668438173506502</c:v>
                </c:pt>
                <c:pt idx="8294">
                  <c:v>-0.49612673909313798</c:v>
                </c:pt>
                <c:pt idx="8295">
                  <c:v>-0.49556909645121</c:v>
                </c:pt>
                <c:pt idx="8296">
                  <c:v>-0.49501145381473499</c:v>
                </c:pt>
                <c:pt idx="8297">
                  <c:v>-0.49445381117280701</c:v>
                </c:pt>
                <c:pt idx="8298">
                  <c:v>-0.49389616853087898</c:v>
                </c:pt>
                <c:pt idx="8299">
                  <c:v>-0.49333852589440502</c:v>
                </c:pt>
                <c:pt idx="8300">
                  <c:v>-0.49278088325247699</c:v>
                </c:pt>
                <c:pt idx="8301">
                  <c:v>-0.49222324061054901</c:v>
                </c:pt>
                <c:pt idx="8302">
                  <c:v>-0.491665597974074</c:v>
                </c:pt>
                <c:pt idx="8303">
                  <c:v>-0.49110795533214602</c:v>
                </c:pt>
                <c:pt idx="8304">
                  <c:v>-0.49055031269021898</c:v>
                </c:pt>
                <c:pt idx="8305">
                  <c:v>-0.48999267005374397</c:v>
                </c:pt>
                <c:pt idx="8306">
                  <c:v>-0.48943502741181599</c:v>
                </c:pt>
                <c:pt idx="8307">
                  <c:v>-0.48887738476988801</c:v>
                </c:pt>
                <c:pt idx="8308">
                  <c:v>-0.488319742133414</c:v>
                </c:pt>
                <c:pt idx="8309">
                  <c:v>-0.48776209949148602</c:v>
                </c:pt>
                <c:pt idx="8310">
                  <c:v>-0.48720445684955799</c:v>
                </c:pt>
                <c:pt idx="8311">
                  <c:v>-0.48664681421308298</c:v>
                </c:pt>
                <c:pt idx="8312">
                  <c:v>-0.486089171571155</c:v>
                </c:pt>
                <c:pt idx="8313">
                  <c:v>-0.48553152892922802</c:v>
                </c:pt>
                <c:pt idx="8314">
                  <c:v>-0.48497388629275301</c:v>
                </c:pt>
                <c:pt idx="8315">
                  <c:v>-0.48441624365082497</c:v>
                </c:pt>
                <c:pt idx="8316">
                  <c:v>-0.48385860100889699</c:v>
                </c:pt>
                <c:pt idx="8317">
                  <c:v>-0.48330095837242298</c:v>
                </c:pt>
                <c:pt idx="8318">
                  <c:v>-0.482743315730495</c:v>
                </c:pt>
                <c:pt idx="8319">
                  <c:v>-0.48709677297965098</c:v>
                </c:pt>
                <c:pt idx="8320">
                  <c:v>-0.496361330063599</c:v>
                </c:pt>
                <c:pt idx="8321">
                  <c:v>-0.50562588723814295</c:v>
                </c:pt>
                <c:pt idx="8322">
                  <c:v>-0.51489044441268805</c:v>
                </c:pt>
                <c:pt idx="8323">
                  <c:v>-0.52415500149663496</c:v>
                </c:pt>
                <c:pt idx="8324">
                  <c:v>-0.53341955867117896</c:v>
                </c:pt>
                <c:pt idx="8325">
                  <c:v>-0.54268411584572396</c:v>
                </c:pt>
                <c:pt idx="8326">
                  <c:v>-0.55194867292967098</c:v>
                </c:pt>
                <c:pt idx="8327">
                  <c:v>-0.56121323010421598</c:v>
                </c:pt>
                <c:pt idx="8328">
                  <c:v>-0.57047778727875997</c:v>
                </c:pt>
                <c:pt idx="8329">
                  <c:v>-0.579742344362708</c:v>
                </c:pt>
                <c:pt idx="8330">
                  <c:v>-0.58900690153725199</c:v>
                </c:pt>
                <c:pt idx="8331">
                  <c:v>-0.59827145871179699</c:v>
                </c:pt>
                <c:pt idx="8332">
                  <c:v>-0.60753601579574401</c:v>
                </c:pt>
                <c:pt idx="8333">
                  <c:v>-0.61680057297028901</c:v>
                </c:pt>
                <c:pt idx="8334">
                  <c:v>-0.626065130144833</c:v>
                </c:pt>
                <c:pt idx="8335">
                  <c:v>-0.63532968722878003</c:v>
                </c:pt>
                <c:pt idx="8336">
                  <c:v>-0.64459424440332502</c:v>
                </c:pt>
                <c:pt idx="8337">
                  <c:v>-0.65385880157786902</c:v>
                </c:pt>
                <c:pt idx="8338">
                  <c:v>-0.66312335866181704</c:v>
                </c:pt>
                <c:pt idx="8339">
                  <c:v>-0.67238791583636104</c:v>
                </c:pt>
                <c:pt idx="8340">
                  <c:v>-0.68165247301090603</c:v>
                </c:pt>
                <c:pt idx="8341">
                  <c:v>-0.69091703009485295</c:v>
                </c:pt>
                <c:pt idx="8342">
                  <c:v>-0.70018158726939805</c:v>
                </c:pt>
                <c:pt idx="8343">
                  <c:v>-0.70944614444394205</c:v>
                </c:pt>
                <c:pt idx="8344">
                  <c:v>-0.71871070152788896</c:v>
                </c:pt>
                <c:pt idx="8345">
                  <c:v>-0.72797525870243396</c:v>
                </c:pt>
                <c:pt idx="8346">
                  <c:v>-0.73723981587697796</c:v>
                </c:pt>
                <c:pt idx="8347">
                  <c:v>-0.74650437296092598</c:v>
                </c:pt>
                <c:pt idx="8348">
                  <c:v>-0.75576893013546997</c:v>
                </c:pt>
                <c:pt idx="8349">
                  <c:v>-0.76503348731001497</c:v>
                </c:pt>
                <c:pt idx="8350">
                  <c:v>-0.77429804439396199</c:v>
                </c:pt>
                <c:pt idx="8351">
                  <c:v>-0.78356260156850699</c:v>
                </c:pt>
                <c:pt idx="8352">
                  <c:v>-0.79282715874305099</c:v>
                </c:pt>
                <c:pt idx="8353">
                  <c:v>-0.80209171582699901</c:v>
                </c:pt>
                <c:pt idx="8354">
                  <c:v>-0.811356273001543</c:v>
                </c:pt>
                <c:pt idx="8355">
                  <c:v>-0.820620830176087</c:v>
                </c:pt>
                <c:pt idx="8356">
                  <c:v>-0.82988538726003502</c:v>
                </c:pt>
                <c:pt idx="8357">
                  <c:v>-0.83914994443457902</c:v>
                </c:pt>
                <c:pt idx="8358">
                  <c:v>-0.84841450160912402</c:v>
                </c:pt>
                <c:pt idx="8359">
                  <c:v>-0.85767905869307104</c:v>
                </c:pt>
                <c:pt idx="8360">
                  <c:v>-0.86694361586761604</c:v>
                </c:pt>
                <c:pt idx="8361">
                  <c:v>-0.87620817304216003</c:v>
                </c:pt>
                <c:pt idx="8362">
                  <c:v>-0.88547273012610805</c:v>
                </c:pt>
                <c:pt idx="8363">
                  <c:v>-0.89473728730065205</c:v>
                </c:pt>
                <c:pt idx="8364">
                  <c:v>-0.90400184447519605</c:v>
                </c:pt>
                <c:pt idx="8365">
                  <c:v>-0.91326640155914396</c:v>
                </c:pt>
                <c:pt idx="8366">
                  <c:v>-0.92253095873368796</c:v>
                </c:pt>
                <c:pt idx="8367">
                  <c:v>-0.929042917938663</c:v>
                </c:pt>
                <c:pt idx="8368">
                  <c:v>-0.93280227911808</c:v>
                </c:pt>
                <c:pt idx="8369">
                  <c:v>-0.93656164033425904</c:v>
                </c:pt>
                <c:pt idx="8370">
                  <c:v>-0.94032100155043796</c:v>
                </c:pt>
                <c:pt idx="8371">
                  <c:v>-0.94408036272985496</c:v>
                </c:pt>
                <c:pt idx="8372">
                  <c:v>-0.947839723946034</c:v>
                </c:pt>
                <c:pt idx="8373">
                  <c:v>-0.95159908516221303</c:v>
                </c:pt>
                <c:pt idx="8374">
                  <c:v>-0.95535844634163003</c:v>
                </c:pt>
                <c:pt idx="8375">
                  <c:v>-0.95911780755780895</c:v>
                </c:pt>
                <c:pt idx="8376">
                  <c:v>-0.96287716877398799</c:v>
                </c:pt>
                <c:pt idx="8377">
                  <c:v>-0.96663652995340499</c:v>
                </c:pt>
                <c:pt idx="8378">
                  <c:v>-0.97039589116958402</c:v>
                </c:pt>
                <c:pt idx="8379">
                  <c:v>-0.97415525238576295</c:v>
                </c:pt>
                <c:pt idx="8380">
                  <c:v>-0.97791461356517995</c:v>
                </c:pt>
                <c:pt idx="8381">
                  <c:v>-0.98167397478135898</c:v>
                </c:pt>
                <c:pt idx="8382">
                  <c:v>-0.98543333599753802</c:v>
                </c:pt>
                <c:pt idx="8383">
                  <c:v>-0.98919269717695402</c:v>
                </c:pt>
                <c:pt idx="8384">
                  <c:v>-0.99295205839313305</c:v>
                </c:pt>
                <c:pt idx="8385">
                  <c:v>-0.99671141960931298</c:v>
                </c:pt>
                <c:pt idx="8386">
                  <c:v>-1.0004707807887301</c:v>
                </c:pt>
                <c:pt idx="8387">
                  <c:v>-1.00423014200491</c:v>
                </c:pt>
                <c:pt idx="8388">
                  <c:v>-1.0079895032210899</c:v>
                </c:pt>
                <c:pt idx="8389">
                  <c:v>-1.0117488644004999</c:v>
                </c:pt>
                <c:pt idx="8390">
                  <c:v>-1.0155082256166801</c:v>
                </c:pt>
                <c:pt idx="8391">
                  <c:v>-1.01926758683286</c:v>
                </c:pt>
                <c:pt idx="8392">
                  <c:v>-1.02302694801228</c:v>
                </c:pt>
                <c:pt idx="8393">
                  <c:v>-1.0267863092284599</c:v>
                </c:pt>
                <c:pt idx="8394">
                  <c:v>-1.0305456704446401</c:v>
                </c:pt>
                <c:pt idx="8395">
                  <c:v>-1.0343050316240501</c:v>
                </c:pt>
                <c:pt idx="8396">
                  <c:v>-1.03806439284023</c:v>
                </c:pt>
                <c:pt idx="8397">
                  <c:v>-1.0418237540564099</c:v>
                </c:pt>
                <c:pt idx="8398">
                  <c:v>-1.0455831152358299</c:v>
                </c:pt>
                <c:pt idx="8399">
                  <c:v>-1.0493424764520101</c:v>
                </c:pt>
                <c:pt idx="8400">
                  <c:v>-1.05310183766819</c:v>
                </c:pt>
                <c:pt idx="8401">
                  <c:v>-1.0568611988476</c:v>
                </c:pt>
                <c:pt idx="8402">
                  <c:v>-1.0606205600637799</c:v>
                </c:pt>
                <c:pt idx="8403">
                  <c:v>-1.0643799212799601</c:v>
                </c:pt>
                <c:pt idx="8404">
                  <c:v>-1.0681392824593801</c:v>
                </c:pt>
                <c:pt idx="8405">
                  <c:v>-1.07189864367556</c:v>
                </c:pt>
                <c:pt idx="8406">
                  <c:v>-1.0756580048917399</c:v>
                </c:pt>
                <c:pt idx="8407">
                  <c:v>-1.0794173660711499</c:v>
                </c:pt>
                <c:pt idx="8408">
                  <c:v>-1.0831767272873301</c:v>
                </c:pt>
                <c:pt idx="8409">
                  <c:v>-1.08693608850351</c:v>
                </c:pt>
                <c:pt idx="8410">
                  <c:v>-1.09069544968293</c:v>
                </c:pt>
                <c:pt idx="8411">
                  <c:v>-1.0944548108991099</c:v>
                </c:pt>
                <c:pt idx="8412">
                  <c:v>-1.09821417211529</c:v>
                </c:pt>
                <c:pt idx="8413">
                  <c:v>-1.1019735332947</c:v>
                </c:pt>
                <c:pt idx="8414">
                  <c:v>-1.10573289451088</c:v>
                </c:pt>
                <c:pt idx="8415">
                  <c:v>-1.10337363770484</c:v>
                </c:pt>
                <c:pt idx="8416">
                  <c:v>-1.09489576291673</c:v>
                </c:pt>
                <c:pt idx="8417">
                  <c:v>-1.08641788804572</c:v>
                </c:pt>
                <c:pt idx="8418">
                  <c:v>-1.0779400131747101</c:v>
                </c:pt>
                <c:pt idx="8419">
                  <c:v>-1.0694621383866001</c:v>
                </c:pt>
                <c:pt idx="8420">
                  <c:v>-1.0609842635155899</c:v>
                </c:pt>
                <c:pt idx="8421">
                  <c:v>-1.05250638864458</c:v>
                </c:pt>
                <c:pt idx="8422">
                  <c:v>-1.04402851385647</c:v>
                </c:pt>
                <c:pt idx="8423">
                  <c:v>-1.0355506389854601</c:v>
                </c:pt>
                <c:pt idx="8424">
                  <c:v>-1.0270727641144499</c:v>
                </c:pt>
                <c:pt idx="8425">
                  <c:v>-1.0185948893263499</c:v>
                </c:pt>
                <c:pt idx="8426">
                  <c:v>-1.01011701445533</c:v>
                </c:pt>
                <c:pt idx="8427">
                  <c:v>-1.00163913958432</c:v>
                </c:pt>
                <c:pt idx="8428">
                  <c:v>-0.99316126479621802</c:v>
                </c:pt>
                <c:pt idx="8429">
                  <c:v>-0.98468338992520699</c:v>
                </c:pt>
                <c:pt idx="8430">
                  <c:v>-0.97620551505419595</c:v>
                </c:pt>
                <c:pt idx="8431">
                  <c:v>-0.96772764026609004</c:v>
                </c:pt>
                <c:pt idx="8432">
                  <c:v>-0.959249765395079</c:v>
                </c:pt>
                <c:pt idx="8433">
                  <c:v>-0.95077189052406896</c:v>
                </c:pt>
                <c:pt idx="8434">
                  <c:v>-0.94229401573596205</c:v>
                </c:pt>
                <c:pt idx="8435">
                  <c:v>-0.93381614086495202</c:v>
                </c:pt>
                <c:pt idx="8436">
                  <c:v>-0.92533826599394098</c:v>
                </c:pt>
                <c:pt idx="8437">
                  <c:v>-0.91686039120583396</c:v>
                </c:pt>
                <c:pt idx="8438">
                  <c:v>-0.90838251633482403</c:v>
                </c:pt>
                <c:pt idx="8439">
                  <c:v>-0.89990464146381299</c:v>
                </c:pt>
                <c:pt idx="8440">
                  <c:v>-0.89142676667570697</c:v>
                </c:pt>
                <c:pt idx="8441">
                  <c:v>-0.88294889180469605</c:v>
                </c:pt>
                <c:pt idx="8442">
                  <c:v>-0.87447101693368501</c:v>
                </c:pt>
                <c:pt idx="8443">
                  <c:v>-0.86599314214557899</c:v>
                </c:pt>
                <c:pt idx="8444">
                  <c:v>-0.85751526727456795</c:v>
                </c:pt>
                <c:pt idx="8445">
                  <c:v>-0.84903739240355802</c:v>
                </c:pt>
                <c:pt idx="8446">
                  <c:v>-0.840559517615451</c:v>
                </c:pt>
                <c:pt idx="8447">
                  <c:v>-0.83208164274443996</c:v>
                </c:pt>
                <c:pt idx="8448">
                  <c:v>-0.82360376787343004</c:v>
                </c:pt>
                <c:pt idx="8449">
                  <c:v>-0.81512589308532302</c:v>
                </c:pt>
                <c:pt idx="8450">
                  <c:v>-0.80664801821431298</c:v>
                </c:pt>
                <c:pt idx="8451">
                  <c:v>-0.79817014334330205</c:v>
                </c:pt>
                <c:pt idx="8452">
                  <c:v>-0.78969226855519603</c:v>
                </c:pt>
                <c:pt idx="8453">
                  <c:v>-0.78121439368418499</c:v>
                </c:pt>
                <c:pt idx="8454">
                  <c:v>-0.77273651881317396</c:v>
                </c:pt>
                <c:pt idx="8455">
                  <c:v>-0.76425864402506805</c:v>
                </c:pt>
                <c:pt idx="8456">
                  <c:v>-0.75578076915405701</c:v>
                </c:pt>
                <c:pt idx="8457">
                  <c:v>-0.74730289428304597</c:v>
                </c:pt>
                <c:pt idx="8458">
                  <c:v>-0.73882501949493995</c:v>
                </c:pt>
                <c:pt idx="8459">
                  <c:v>-0.73034714462392902</c:v>
                </c:pt>
                <c:pt idx="8460">
                  <c:v>-0.72186926975291899</c:v>
                </c:pt>
                <c:pt idx="8461">
                  <c:v>-0.71339139496481196</c:v>
                </c:pt>
                <c:pt idx="8462">
                  <c:v>-0.70491352009380204</c:v>
                </c:pt>
                <c:pt idx="8463">
                  <c:v>-0.69800229981485995</c:v>
                </c:pt>
                <c:pt idx="8464">
                  <c:v>-0.69265773419119403</c:v>
                </c:pt>
                <c:pt idx="8465">
                  <c:v>-0.68731316851526503</c:v>
                </c:pt>
                <c:pt idx="8466">
                  <c:v>-0.68196860283933503</c:v>
                </c:pt>
                <c:pt idx="8467">
                  <c:v>-0.67662403721566999</c:v>
                </c:pt>
                <c:pt idx="8468">
                  <c:v>-0.67127947153973999</c:v>
                </c:pt>
                <c:pt idx="8469">
                  <c:v>-0.66593490586381099</c:v>
                </c:pt>
                <c:pt idx="8470">
                  <c:v>-0.66059034024014496</c:v>
                </c:pt>
                <c:pt idx="8471">
                  <c:v>-0.65524577456421595</c:v>
                </c:pt>
                <c:pt idx="8472">
                  <c:v>-0.64990120888828595</c:v>
                </c:pt>
                <c:pt idx="8473">
                  <c:v>-0.64455664326462003</c:v>
                </c:pt>
                <c:pt idx="8474">
                  <c:v>-0.63921207758869103</c:v>
                </c:pt>
                <c:pt idx="8475">
                  <c:v>-0.63386751191276203</c:v>
                </c:pt>
                <c:pt idx="8476">
                  <c:v>-0.628522946289096</c:v>
                </c:pt>
                <c:pt idx="8477">
                  <c:v>-0.62317838061316599</c:v>
                </c:pt>
                <c:pt idx="8478">
                  <c:v>-0.61783381493723699</c:v>
                </c:pt>
                <c:pt idx="8479">
                  <c:v>-0.61248924931357096</c:v>
                </c:pt>
                <c:pt idx="8480">
                  <c:v>-0.60714468363764196</c:v>
                </c:pt>
                <c:pt idx="8481">
                  <c:v>-0.60180011796171196</c:v>
                </c:pt>
                <c:pt idx="8482">
                  <c:v>-0.59645555233804703</c:v>
                </c:pt>
                <c:pt idx="8483">
                  <c:v>-0.59111098666211703</c:v>
                </c:pt>
                <c:pt idx="8484">
                  <c:v>-0.58576642098618803</c:v>
                </c:pt>
                <c:pt idx="8485">
                  <c:v>-0.580421855362522</c:v>
                </c:pt>
                <c:pt idx="8486">
                  <c:v>-0.575077289686592</c:v>
                </c:pt>
                <c:pt idx="8487">
                  <c:v>-0.56973272401066299</c:v>
                </c:pt>
                <c:pt idx="8488">
                  <c:v>-0.56438815838699696</c:v>
                </c:pt>
                <c:pt idx="8489">
                  <c:v>-0.55904359271106796</c:v>
                </c:pt>
                <c:pt idx="8490">
                  <c:v>-0.55369902703513796</c:v>
                </c:pt>
                <c:pt idx="8491">
                  <c:v>-0.54835446141147304</c:v>
                </c:pt>
                <c:pt idx="8492">
                  <c:v>-0.54300989573554304</c:v>
                </c:pt>
                <c:pt idx="8493">
                  <c:v>-0.53766533005961403</c:v>
                </c:pt>
                <c:pt idx="8494">
                  <c:v>-0.532320764435948</c:v>
                </c:pt>
                <c:pt idx="8495">
                  <c:v>-0.526976198760018</c:v>
                </c:pt>
                <c:pt idx="8496">
                  <c:v>-0.521631633084089</c:v>
                </c:pt>
                <c:pt idx="8497">
                  <c:v>-0.51628706746042297</c:v>
                </c:pt>
                <c:pt idx="8498">
                  <c:v>-0.51094250178449396</c:v>
                </c:pt>
                <c:pt idx="8499">
                  <c:v>-0.50559793610856396</c:v>
                </c:pt>
                <c:pt idx="8500">
                  <c:v>-0.50025337048489904</c:v>
                </c:pt>
                <c:pt idx="8501">
                  <c:v>-0.49490880480896898</c:v>
                </c:pt>
                <c:pt idx="8502">
                  <c:v>-0.48956423913303998</c:v>
                </c:pt>
                <c:pt idx="8503">
                  <c:v>-0.484219673509374</c:v>
                </c:pt>
                <c:pt idx="8504">
                  <c:v>-0.478875107833444</c:v>
                </c:pt>
                <c:pt idx="8505">
                  <c:v>-0.473530542157515</c:v>
                </c:pt>
                <c:pt idx="8506">
                  <c:v>-0.46818597653384902</c:v>
                </c:pt>
                <c:pt idx="8507">
                  <c:v>-0.46284141085792002</c:v>
                </c:pt>
                <c:pt idx="8508">
                  <c:v>-0.45749684518199002</c:v>
                </c:pt>
                <c:pt idx="8509">
                  <c:v>-0.45215227955832499</c:v>
                </c:pt>
                <c:pt idx="8510">
                  <c:v>-0.44680771388239499</c:v>
                </c:pt>
                <c:pt idx="8511">
                  <c:v>-0.44931645769905998</c:v>
                </c:pt>
                <c:pt idx="8512">
                  <c:v>-0.45967851096184298</c:v>
                </c:pt>
                <c:pt idx="8513">
                  <c:v>-0.47004056432595598</c:v>
                </c:pt>
                <c:pt idx="8514">
                  <c:v>-0.48040261769006898</c:v>
                </c:pt>
                <c:pt idx="8515">
                  <c:v>-0.49076467095285198</c:v>
                </c:pt>
                <c:pt idx="8516">
                  <c:v>-0.50112672431696503</c:v>
                </c:pt>
                <c:pt idx="8517">
                  <c:v>-0.51148877768107803</c:v>
                </c:pt>
                <c:pt idx="8518">
                  <c:v>-0.52185083094386098</c:v>
                </c:pt>
                <c:pt idx="8519">
                  <c:v>-0.53221288430797398</c:v>
                </c:pt>
                <c:pt idx="8520">
                  <c:v>-0.54257493767208698</c:v>
                </c:pt>
                <c:pt idx="8521">
                  <c:v>-0.55293699093487103</c:v>
                </c:pt>
                <c:pt idx="8522">
                  <c:v>-0.56329904429898403</c:v>
                </c:pt>
                <c:pt idx="8523">
                  <c:v>-0.57366109766309603</c:v>
                </c:pt>
                <c:pt idx="8524">
                  <c:v>-0.58402315092587997</c:v>
                </c:pt>
                <c:pt idx="8525">
                  <c:v>-0.59438520428999297</c:v>
                </c:pt>
                <c:pt idx="8526">
                  <c:v>-0.60474725765410597</c:v>
                </c:pt>
                <c:pt idx="8527">
                  <c:v>-0.61510931091688903</c:v>
                </c:pt>
                <c:pt idx="8528">
                  <c:v>-0.62547136428100203</c:v>
                </c:pt>
                <c:pt idx="8529">
                  <c:v>-0.63583341764511503</c:v>
                </c:pt>
                <c:pt idx="8530">
                  <c:v>-0.64619547090789797</c:v>
                </c:pt>
                <c:pt idx="8531">
                  <c:v>-0.65655752427201097</c:v>
                </c:pt>
                <c:pt idx="8532">
                  <c:v>-0.66691957763612397</c:v>
                </c:pt>
                <c:pt idx="8533">
                  <c:v>-0.67728163089890803</c:v>
                </c:pt>
                <c:pt idx="8534">
                  <c:v>-0.68764368426302003</c:v>
                </c:pt>
                <c:pt idx="8535">
                  <c:v>-0.69800573762713303</c:v>
                </c:pt>
                <c:pt idx="8536">
                  <c:v>-0.70836779088991697</c:v>
                </c:pt>
                <c:pt idx="8537">
                  <c:v>-0.71872984425402997</c:v>
                </c:pt>
                <c:pt idx="8538">
                  <c:v>-0.72909189761814197</c:v>
                </c:pt>
                <c:pt idx="8539">
                  <c:v>-0.73945395088092603</c:v>
                </c:pt>
                <c:pt idx="8540">
                  <c:v>-0.74981600424503903</c:v>
                </c:pt>
                <c:pt idx="8541">
                  <c:v>-0.76017805760915202</c:v>
                </c:pt>
                <c:pt idx="8542">
                  <c:v>-0.77054011087193497</c:v>
                </c:pt>
                <c:pt idx="8543">
                  <c:v>-0.78090216423604797</c:v>
                </c:pt>
                <c:pt idx="8544">
                  <c:v>-0.79126421760016097</c:v>
                </c:pt>
                <c:pt idx="8545">
                  <c:v>-0.80162627086294502</c:v>
                </c:pt>
                <c:pt idx="8546">
                  <c:v>-0.81198832422705702</c:v>
                </c:pt>
                <c:pt idx="8547">
                  <c:v>-0.82235037759117002</c:v>
                </c:pt>
                <c:pt idx="8548">
                  <c:v>-0.83271243085395397</c:v>
                </c:pt>
                <c:pt idx="8549">
                  <c:v>-0.84307448421806597</c:v>
                </c:pt>
                <c:pt idx="8550">
                  <c:v>-0.85343653758217897</c:v>
                </c:pt>
                <c:pt idx="8551">
                  <c:v>-0.86379859084496302</c:v>
                </c:pt>
                <c:pt idx="8552">
                  <c:v>-0.87416064420907602</c:v>
                </c:pt>
                <c:pt idx="8553">
                  <c:v>-0.88452269757318902</c:v>
                </c:pt>
                <c:pt idx="8554">
                  <c:v>-0.89488475083597196</c:v>
                </c:pt>
                <c:pt idx="8555">
                  <c:v>-0.90524680420008496</c:v>
                </c:pt>
                <c:pt idx="8556">
                  <c:v>-0.91560885756419796</c:v>
                </c:pt>
                <c:pt idx="8557">
                  <c:v>-0.92597091082698102</c:v>
                </c:pt>
                <c:pt idx="8558">
                  <c:v>-0.93633296419109402</c:v>
                </c:pt>
                <c:pt idx="8559">
                  <c:v>-0.93731619918528197</c:v>
                </c:pt>
                <c:pt idx="8560">
                  <c:v>-0.92892061582613406</c:v>
                </c:pt>
                <c:pt idx="8561">
                  <c:v>-0.92052503238488603</c:v>
                </c:pt>
                <c:pt idx="8562">
                  <c:v>-0.91212944894363801</c:v>
                </c:pt>
                <c:pt idx="8563">
                  <c:v>-0.90373386558448998</c:v>
                </c:pt>
                <c:pt idx="8564">
                  <c:v>-0.89533828214324196</c:v>
                </c:pt>
                <c:pt idx="8565">
                  <c:v>-0.88694269870199405</c:v>
                </c:pt>
                <c:pt idx="8566">
                  <c:v>-0.87854711534284602</c:v>
                </c:pt>
                <c:pt idx="8567">
                  <c:v>-0.870151531901598</c:v>
                </c:pt>
                <c:pt idx="8568">
                  <c:v>-0.86175594846034997</c:v>
                </c:pt>
                <c:pt idx="8569">
                  <c:v>-0.85336036510120195</c:v>
                </c:pt>
                <c:pt idx="8570">
                  <c:v>-0.84496478165995403</c:v>
                </c:pt>
                <c:pt idx="8571">
                  <c:v>-0.83656919821870601</c:v>
                </c:pt>
                <c:pt idx="8572">
                  <c:v>-0.82817361485955798</c:v>
                </c:pt>
                <c:pt idx="8573">
                  <c:v>-0.81977803141830996</c:v>
                </c:pt>
                <c:pt idx="8574">
                  <c:v>-0.81138244797706205</c:v>
                </c:pt>
                <c:pt idx="8575">
                  <c:v>-0.80298686461791402</c:v>
                </c:pt>
                <c:pt idx="8576">
                  <c:v>-0.794591281176666</c:v>
                </c:pt>
                <c:pt idx="8577">
                  <c:v>-0.78619569773541798</c:v>
                </c:pt>
                <c:pt idx="8578">
                  <c:v>-0.77780011437626995</c:v>
                </c:pt>
                <c:pt idx="8579">
                  <c:v>-0.76940453093502204</c:v>
                </c:pt>
                <c:pt idx="8580">
                  <c:v>-0.76100894749377401</c:v>
                </c:pt>
                <c:pt idx="8581">
                  <c:v>-0.75261336413462598</c:v>
                </c:pt>
                <c:pt idx="8582">
                  <c:v>-0.74421778069337796</c:v>
                </c:pt>
                <c:pt idx="8583">
                  <c:v>-0.73582219725213005</c:v>
                </c:pt>
                <c:pt idx="8584">
                  <c:v>-0.72742661389298202</c:v>
                </c:pt>
                <c:pt idx="8585">
                  <c:v>-0.719031030451734</c:v>
                </c:pt>
                <c:pt idx="8586">
                  <c:v>-0.71063544701048598</c:v>
                </c:pt>
                <c:pt idx="8587">
                  <c:v>-0.70223986365133795</c:v>
                </c:pt>
                <c:pt idx="8588">
                  <c:v>-0.69384428021009004</c:v>
                </c:pt>
                <c:pt idx="8589">
                  <c:v>-0.68544869676884201</c:v>
                </c:pt>
                <c:pt idx="8590">
                  <c:v>-0.67705311340969399</c:v>
                </c:pt>
                <c:pt idx="8591">
                  <c:v>-0.66865752996844596</c:v>
                </c:pt>
                <c:pt idx="8592">
                  <c:v>-0.66026194652719805</c:v>
                </c:pt>
                <c:pt idx="8593">
                  <c:v>-0.65186636316805002</c:v>
                </c:pt>
                <c:pt idx="8594">
                  <c:v>-0.643470779726802</c:v>
                </c:pt>
                <c:pt idx="8595">
                  <c:v>-0.63507519628555398</c:v>
                </c:pt>
                <c:pt idx="8596">
                  <c:v>-0.62667961292640595</c:v>
                </c:pt>
                <c:pt idx="8597">
                  <c:v>-0.61828402948515804</c:v>
                </c:pt>
                <c:pt idx="8598">
                  <c:v>-0.60988844604391002</c:v>
                </c:pt>
                <c:pt idx="8599">
                  <c:v>-0.60149286268476199</c:v>
                </c:pt>
                <c:pt idx="8600">
                  <c:v>-0.59309727924351396</c:v>
                </c:pt>
                <c:pt idx="8601">
                  <c:v>-0.58470169580226605</c:v>
                </c:pt>
                <c:pt idx="8602">
                  <c:v>-0.57630611244311802</c:v>
                </c:pt>
                <c:pt idx="8603">
                  <c:v>-0.56791052900187</c:v>
                </c:pt>
                <c:pt idx="8604">
                  <c:v>-0.55951494556062198</c:v>
                </c:pt>
                <c:pt idx="8605">
                  <c:v>-0.55111936220147395</c:v>
                </c:pt>
                <c:pt idx="8606">
                  <c:v>-0.54272377876022604</c:v>
                </c:pt>
                <c:pt idx="8607">
                  <c:v>-0.52629775567723303</c:v>
                </c:pt>
                <c:pt idx="8608">
                  <c:v>-0.50184129313555803</c:v>
                </c:pt>
                <c:pt idx="8609">
                  <c:v>-0.47738483035472601</c:v>
                </c:pt>
                <c:pt idx="8610">
                  <c:v>-0.45292836757389499</c:v>
                </c:pt>
                <c:pt idx="8611">
                  <c:v>-0.42847190503221999</c:v>
                </c:pt>
                <c:pt idx="8612">
                  <c:v>-0.40401544225138902</c:v>
                </c:pt>
                <c:pt idx="8613">
                  <c:v>-0.379558979470557</c:v>
                </c:pt>
                <c:pt idx="8614">
                  <c:v>-0.35510251692888201</c:v>
                </c:pt>
                <c:pt idx="8615">
                  <c:v>-0.33064605414805098</c:v>
                </c:pt>
                <c:pt idx="8616">
                  <c:v>-0.30618959136721902</c:v>
                </c:pt>
                <c:pt idx="8617">
                  <c:v>-0.28173312882554502</c:v>
                </c:pt>
                <c:pt idx="8618">
                  <c:v>-0.257276666044713</c:v>
                </c:pt>
                <c:pt idx="8619">
                  <c:v>-0.232820203263882</c:v>
                </c:pt>
                <c:pt idx="8620">
                  <c:v>-0.20836374072220701</c:v>
                </c:pt>
                <c:pt idx="8621">
                  <c:v>-0.18390727794137501</c:v>
                </c:pt>
                <c:pt idx="8622">
                  <c:v>-0.15945081516054399</c:v>
                </c:pt>
                <c:pt idx="8623">
                  <c:v>-0.134994352618869</c:v>
                </c:pt>
                <c:pt idx="8624">
                  <c:v>-0.110537889838038</c:v>
                </c:pt>
                <c:pt idx="8625">
                  <c:v>-8.6081427057206103E-2</c:v>
                </c:pt>
                <c:pt idx="8626">
                  <c:v>-6.1624964515531497E-2</c:v>
                </c:pt>
                <c:pt idx="8627">
                  <c:v>-3.7168501734700002E-2</c:v>
                </c:pt>
                <c:pt idx="8628">
                  <c:v>-1.2712038953868399E-2</c:v>
                </c:pt>
                <c:pt idx="8629">
                  <c:v>1.17444235878062E-2</c:v>
                </c:pt>
                <c:pt idx="8630">
                  <c:v>3.6200886368637802E-2</c:v>
                </c:pt>
                <c:pt idx="8631">
                  <c:v>6.0657349149469401E-2</c:v>
                </c:pt>
                <c:pt idx="8632">
                  <c:v>8.5113811691144001E-2</c:v>
                </c:pt>
                <c:pt idx="8633">
                  <c:v>0.109570274471976</c:v>
                </c:pt>
                <c:pt idx="8634">
                  <c:v>0.134026737252807</c:v>
                </c:pt>
                <c:pt idx="8635">
                  <c:v>0.158483199794482</c:v>
                </c:pt>
                <c:pt idx="8636">
                  <c:v>0.18293966257531299</c:v>
                </c:pt>
                <c:pt idx="8637">
                  <c:v>0.20739612535614499</c:v>
                </c:pt>
                <c:pt idx="8638">
                  <c:v>0.23185258789781901</c:v>
                </c:pt>
                <c:pt idx="8639">
                  <c:v>0.25630905067865101</c:v>
                </c:pt>
                <c:pt idx="8640">
                  <c:v>0.28076551345948297</c:v>
                </c:pt>
                <c:pt idx="8641">
                  <c:v>0.30522197600115702</c:v>
                </c:pt>
                <c:pt idx="8642">
                  <c:v>0.32967843878198899</c:v>
                </c:pt>
                <c:pt idx="8643">
                  <c:v>0.35413490156282001</c:v>
                </c:pt>
                <c:pt idx="8644">
                  <c:v>0.37859136410449501</c:v>
                </c:pt>
                <c:pt idx="8645">
                  <c:v>0.40304782688532698</c:v>
                </c:pt>
                <c:pt idx="8646">
                  <c:v>0.427504289666158</c:v>
                </c:pt>
                <c:pt idx="8647">
                  <c:v>0.45196075220783299</c:v>
                </c:pt>
                <c:pt idx="8648">
                  <c:v>0.47641721498866402</c:v>
                </c:pt>
                <c:pt idx="8649">
                  <c:v>0.50087367776949598</c:v>
                </c:pt>
                <c:pt idx="8650">
                  <c:v>0.52533014031116998</c:v>
                </c:pt>
                <c:pt idx="8651">
                  <c:v>0.549786603092002</c:v>
                </c:pt>
                <c:pt idx="8652">
                  <c:v>0.57424306587283402</c:v>
                </c:pt>
                <c:pt idx="8653">
                  <c:v>0.59869952841450802</c:v>
                </c:pt>
                <c:pt idx="8654">
                  <c:v>0.62315599119534004</c:v>
                </c:pt>
                <c:pt idx="8655">
                  <c:v>0.620987356504068</c:v>
                </c:pt>
                <c:pt idx="8656">
                  <c:v>0.59219362443628898</c:v>
                </c:pt>
                <c:pt idx="8657">
                  <c:v>0.56339989208693897</c:v>
                </c:pt>
                <c:pt idx="8658">
                  <c:v>0.53460615973758996</c:v>
                </c:pt>
                <c:pt idx="8659">
                  <c:v>0.50581242766981105</c:v>
                </c:pt>
                <c:pt idx="8660">
                  <c:v>0.47701869532046098</c:v>
                </c:pt>
                <c:pt idx="8661">
                  <c:v>0.44822496297111197</c:v>
                </c:pt>
                <c:pt idx="8662">
                  <c:v>0.41943123090333301</c:v>
                </c:pt>
                <c:pt idx="8663">
                  <c:v>0.390637498553983</c:v>
                </c:pt>
                <c:pt idx="8664">
                  <c:v>0.36184376620463399</c:v>
                </c:pt>
                <c:pt idx="8665">
                  <c:v>0.33305003413685502</c:v>
                </c:pt>
                <c:pt idx="8666">
                  <c:v>0.30425630178750501</c:v>
                </c:pt>
                <c:pt idx="8667">
                  <c:v>0.275462569438156</c:v>
                </c:pt>
                <c:pt idx="8668">
                  <c:v>0.24666883737037701</c:v>
                </c:pt>
                <c:pt idx="8669">
                  <c:v>0.217875105021027</c:v>
                </c:pt>
                <c:pt idx="8670">
                  <c:v>0.18908137267167699</c:v>
                </c:pt>
                <c:pt idx="8671">
                  <c:v>0.160287640603899</c:v>
                </c:pt>
                <c:pt idx="8672">
                  <c:v>0.13149390825454901</c:v>
                </c:pt>
                <c:pt idx="8673">
                  <c:v>0.102700175905199</c:v>
                </c:pt>
                <c:pt idx="8674">
                  <c:v>7.3906443837420399E-2</c:v>
                </c:pt>
                <c:pt idx="8675">
                  <c:v>4.5112711488070799E-2</c:v>
                </c:pt>
                <c:pt idx="8676">
                  <c:v>1.6318979138721299E-2</c:v>
                </c:pt>
                <c:pt idx="8677">
                  <c:v>-1.24747529290576E-2</c:v>
                </c:pt>
                <c:pt idx="8678">
                  <c:v>-4.1268485278407298E-2</c:v>
                </c:pt>
                <c:pt idx="8679">
                  <c:v>-7.0062217627756801E-2</c:v>
                </c:pt>
                <c:pt idx="8680">
                  <c:v>-9.8855949695535697E-2</c:v>
                </c:pt>
                <c:pt idx="8681">
                  <c:v>-0.127649682044885</c:v>
                </c:pt>
                <c:pt idx="8682">
                  <c:v>-0.15644341439423501</c:v>
                </c:pt>
                <c:pt idx="8683">
                  <c:v>-0.185237146462014</c:v>
                </c:pt>
                <c:pt idx="8684">
                  <c:v>-0.21403087881136301</c:v>
                </c:pt>
                <c:pt idx="8685">
                  <c:v>-0.24282461116071299</c:v>
                </c:pt>
                <c:pt idx="8686">
                  <c:v>-0.27161834322849199</c:v>
                </c:pt>
                <c:pt idx="8687">
                  <c:v>-0.300412075577841</c:v>
                </c:pt>
                <c:pt idx="8688">
                  <c:v>-0.32920580792719101</c:v>
                </c:pt>
                <c:pt idx="8689">
                  <c:v>-0.35799953999496997</c:v>
                </c:pt>
                <c:pt idx="8690">
                  <c:v>-0.38679327234431998</c:v>
                </c:pt>
                <c:pt idx="8691">
                  <c:v>-0.41558700469366899</c:v>
                </c:pt>
                <c:pt idx="8692">
                  <c:v>-0.44438073676144801</c:v>
                </c:pt>
                <c:pt idx="8693">
                  <c:v>-0.47317446911079802</c:v>
                </c:pt>
                <c:pt idx="8694">
                  <c:v>-0.50196820146014698</c:v>
                </c:pt>
                <c:pt idx="8695">
                  <c:v>-0.530761933527926</c:v>
                </c:pt>
                <c:pt idx="8696">
                  <c:v>-0.55955566587727601</c:v>
                </c:pt>
                <c:pt idx="8697">
                  <c:v>-0.58834939822662502</c:v>
                </c:pt>
                <c:pt idx="8698">
                  <c:v>-0.61714313029440404</c:v>
                </c:pt>
                <c:pt idx="8699">
                  <c:v>-0.64593686264375405</c:v>
                </c:pt>
                <c:pt idx="8700">
                  <c:v>-0.67473059499310295</c:v>
                </c:pt>
                <c:pt idx="8701">
                  <c:v>-0.70352432706088197</c:v>
                </c:pt>
                <c:pt idx="8702">
                  <c:v>-0.73231805941023198</c:v>
                </c:pt>
                <c:pt idx="8703">
                  <c:v>-0.73864189646196798</c:v>
                </c:pt>
                <c:pt idx="8704">
                  <c:v>-0.72249583821703101</c:v>
                </c:pt>
                <c:pt idx="8705">
                  <c:v>-0.70634977981420299</c:v>
                </c:pt>
                <c:pt idx="8706">
                  <c:v>-0.69020372141137498</c:v>
                </c:pt>
                <c:pt idx="8707">
                  <c:v>-0.674057663166438</c:v>
                </c:pt>
                <c:pt idx="8708">
                  <c:v>-0.65791160476360999</c:v>
                </c:pt>
                <c:pt idx="8709">
                  <c:v>-0.64176554636078198</c:v>
                </c:pt>
                <c:pt idx="8710">
                  <c:v>-0.625619488115845</c:v>
                </c:pt>
                <c:pt idx="8711">
                  <c:v>-0.60947342971301699</c:v>
                </c:pt>
                <c:pt idx="8712">
                  <c:v>-0.59332737131018898</c:v>
                </c:pt>
                <c:pt idx="8713">
                  <c:v>-0.577181313065252</c:v>
                </c:pt>
                <c:pt idx="8714">
                  <c:v>-0.56103525466242399</c:v>
                </c:pt>
                <c:pt idx="8715">
                  <c:v>-0.54488919625959598</c:v>
                </c:pt>
                <c:pt idx="8716">
                  <c:v>-0.528743138014659</c:v>
                </c:pt>
                <c:pt idx="8717">
                  <c:v>-0.51259707961183099</c:v>
                </c:pt>
                <c:pt idx="8718">
                  <c:v>-0.49645102120900297</c:v>
                </c:pt>
                <c:pt idx="8719">
                  <c:v>-0.480304962964066</c:v>
                </c:pt>
                <c:pt idx="8720">
                  <c:v>-0.46415890456123798</c:v>
                </c:pt>
                <c:pt idx="8721">
                  <c:v>-0.44801284615841003</c:v>
                </c:pt>
                <c:pt idx="8722">
                  <c:v>-0.43186678791347299</c:v>
                </c:pt>
                <c:pt idx="8723">
                  <c:v>-0.41572072951064498</c:v>
                </c:pt>
                <c:pt idx="8724">
                  <c:v>-0.39957467110781703</c:v>
                </c:pt>
                <c:pt idx="8725">
                  <c:v>-0.38342861286287999</c:v>
                </c:pt>
                <c:pt idx="8726">
                  <c:v>-0.36728255446005198</c:v>
                </c:pt>
                <c:pt idx="8727">
                  <c:v>-0.35113649605722402</c:v>
                </c:pt>
                <c:pt idx="8728">
                  <c:v>-0.33499043781228699</c:v>
                </c:pt>
                <c:pt idx="8729">
                  <c:v>-0.31884437940945898</c:v>
                </c:pt>
                <c:pt idx="8730">
                  <c:v>-0.30269832100663102</c:v>
                </c:pt>
                <c:pt idx="8731">
                  <c:v>-0.28655226276169399</c:v>
                </c:pt>
                <c:pt idx="8732">
                  <c:v>-0.27040620435886598</c:v>
                </c:pt>
                <c:pt idx="8733">
                  <c:v>-0.25426014595603802</c:v>
                </c:pt>
                <c:pt idx="8734">
                  <c:v>-0.23811408771109999</c:v>
                </c:pt>
                <c:pt idx="8735">
                  <c:v>-0.221968029308273</c:v>
                </c:pt>
                <c:pt idx="8736">
                  <c:v>-0.20582197090544499</c:v>
                </c:pt>
                <c:pt idx="8737">
                  <c:v>-0.18967591266050701</c:v>
                </c:pt>
                <c:pt idx="8738">
                  <c:v>-0.17352985425768</c:v>
                </c:pt>
                <c:pt idx="8739">
                  <c:v>-0.15738379585485199</c:v>
                </c:pt>
                <c:pt idx="8740">
                  <c:v>-0.14123773760991401</c:v>
                </c:pt>
                <c:pt idx="8741">
                  <c:v>-0.125091679207087</c:v>
                </c:pt>
                <c:pt idx="8742">
                  <c:v>-0.108945620804259</c:v>
                </c:pt>
                <c:pt idx="8743">
                  <c:v>-9.2799562559321494E-2</c:v>
                </c:pt>
                <c:pt idx="8744">
                  <c:v>-7.6653504156493704E-2</c:v>
                </c:pt>
                <c:pt idx="8745">
                  <c:v>-6.0507445753665803E-2</c:v>
                </c:pt>
                <c:pt idx="8746">
                  <c:v>-4.4361387508728499E-2</c:v>
                </c:pt>
                <c:pt idx="8747">
                  <c:v>-2.8215329105900699E-2</c:v>
                </c:pt>
                <c:pt idx="8748">
                  <c:v>-1.20692707030728E-2</c:v>
                </c:pt>
                <c:pt idx="8749">
                  <c:v>4.0767875418645204E-3</c:v>
                </c:pt>
                <c:pt idx="8750">
                  <c:v>2.02228459446923E-2</c:v>
                </c:pt>
                <c:pt idx="8751">
                  <c:v>2.4246317429148401E-2</c:v>
                </c:pt>
                <c:pt idx="8752">
                  <c:v>1.61472019897578E-2</c:v>
                </c:pt>
                <c:pt idx="8753">
                  <c:v>8.0480864711668307E-3</c:v>
                </c:pt>
                <c:pt idx="8754" formatCode="0.00E+00">
                  <c:v>-5.10290474241316E-5</c:v>
                </c:pt>
                <c:pt idx="8755">
                  <c:v>-8.1501444868147602E-3</c:v>
                </c:pt>
                <c:pt idx="8756">
                  <c:v>-1.6249260005405702E-2</c:v>
                </c:pt>
                <c:pt idx="8757">
                  <c:v>-2.4348375523996699E-2</c:v>
                </c:pt>
                <c:pt idx="8758">
                  <c:v>-3.2447490963387303E-2</c:v>
                </c:pt>
                <c:pt idx="8759">
                  <c:v>-4.0546606481978303E-2</c:v>
                </c:pt>
                <c:pt idx="8760">
                  <c:v>-4.86457220005692E-2</c:v>
                </c:pt>
                <c:pt idx="8761">
                  <c:v>-5.6744837439959901E-2</c:v>
                </c:pt>
                <c:pt idx="8762">
                  <c:v>-6.4843952958550902E-2</c:v>
                </c:pt>
                <c:pt idx="8763">
                  <c:v>-7.2943068477141798E-2</c:v>
                </c:pt>
                <c:pt idx="8764">
                  <c:v>-8.1042183916532395E-2</c:v>
                </c:pt>
                <c:pt idx="8765">
                  <c:v>-8.9141299435123403E-2</c:v>
                </c:pt>
                <c:pt idx="8766">
                  <c:v>-9.7240414953714396E-2</c:v>
                </c:pt>
                <c:pt idx="8767">
                  <c:v>-0.10533953039310499</c:v>
                </c:pt>
                <c:pt idx="8768">
                  <c:v>-0.113438645911696</c:v>
                </c:pt>
                <c:pt idx="8769">
                  <c:v>-0.12153776143028699</c:v>
                </c:pt>
                <c:pt idx="8770">
                  <c:v>-0.12963687686967801</c:v>
                </c:pt>
                <c:pt idx="8771">
                  <c:v>-0.137735992388269</c:v>
                </c:pt>
                <c:pt idx="8772">
                  <c:v>-0.145835107906859</c:v>
                </c:pt>
                <c:pt idx="8773">
                  <c:v>-0.15393422334625001</c:v>
                </c:pt>
                <c:pt idx="8774">
                  <c:v>-0.162033338864841</c:v>
                </c:pt>
                <c:pt idx="8775">
                  <c:v>-0.170132454383432</c:v>
                </c:pt>
                <c:pt idx="8776">
                  <c:v>-0.17823156982282301</c:v>
                </c:pt>
                <c:pt idx="8777">
                  <c:v>-0.186330685341414</c:v>
                </c:pt>
                <c:pt idx="8778">
                  <c:v>-0.194429800860005</c:v>
                </c:pt>
                <c:pt idx="8779">
                  <c:v>-0.20252891629939501</c:v>
                </c:pt>
                <c:pt idx="8780">
                  <c:v>-0.21062803181798601</c:v>
                </c:pt>
                <c:pt idx="8781">
                  <c:v>-0.218727147336577</c:v>
                </c:pt>
                <c:pt idx="8782">
                  <c:v>-0.22682626277596801</c:v>
                </c:pt>
                <c:pt idx="8783">
                  <c:v>-0.23492537829455901</c:v>
                </c:pt>
                <c:pt idx="8784">
                  <c:v>-0.24302449381315</c:v>
                </c:pt>
                <c:pt idx="8785">
                  <c:v>-0.25112360925254001</c:v>
                </c:pt>
                <c:pt idx="8786">
                  <c:v>-0.25922272477113101</c:v>
                </c:pt>
                <c:pt idx="8787">
                  <c:v>-0.267321840289722</c:v>
                </c:pt>
                <c:pt idx="8788">
                  <c:v>-0.27542095572911302</c:v>
                </c:pt>
                <c:pt idx="8789">
                  <c:v>-0.28352007124770401</c:v>
                </c:pt>
                <c:pt idx="8790">
                  <c:v>-0.291619186766295</c:v>
                </c:pt>
                <c:pt idx="8791">
                  <c:v>-0.29971830220568502</c:v>
                </c:pt>
                <c:pt idx="8792">
                  <c:v>-0.30781741772427601</c:v>
                </c:pt>
                <c:pt idx="8793">
                  <c:v>-0.315916533242867</c:v>
                </c:pt>
                <c:pt idx="8794">
                  <c:v>-0.32401564868225802</c:v>
                </c:pt>
                <c:pt idx="8795">
                  <c:v>-0.33211476420084901</c:v>
                </c:pt>
                <c:pt idx="8796">
                  <c:v>-0.34021387971944</c:v>
                </c:pt>
                <c:pt idx="8797">
                  <c:v>-0.34831299515883102</c:v>
                </c:pt>
                <c:pt idx="8798">
                  <c:v>-0.35641211067742201</c:v>
                </c:pt>
                <c:pt idx="8799">
                  <c:v>-0.362831886125491</c:v>
                </c:pt>
                <c:pt idx="8800">
                  <c:v>-0.367572321444953</c:v>
                </c:pt>
                <c:pt idx="8801">
                  <c:v>-0.37231275681077203</c:v>
                </c:pt>
                <c:pt idx="8802">
                  <c:v>-0.37705319217659</c:v>
                </c:pt>
                <c:pt idx="8803">
                  <c:v>-0.381793627496052</c:v>
                </c:pt>
                <c:pt idx="8804">
                  <c:v>-0.38653406286187098</c:v>
                </c:pt>
                <c:pt idx="8805">
                  <c:v>-0.391274498227689</c:v>
                </c:pt>
                <c:pt idx="8806">
                  <c:v>-0.396014933547151</c:v>
                </c:pt>
                <c:pt idx="8807">
                  <c:v>-0.40075536891296898</c:v>
                </c:pt>
                <c:pt idx="8808">
                  <c:v>-0.40549580427878801</c:v>
                </c:pt>
                <c:pt idx="8809">
                  <c:v>-0.41023623959825001</c:v>
                </c:pt>
                <c:pt idx="8810">
                  <c:v>-0.41497667496406798</c:v>
                </c:pt>
                <c:pt idx="8811">
                  <c:v>-0.41971711032988701</c:v>
                </c:pt>
                <c:pt idx="8812">
                  <c:v>-0.42445754564934901</c:v>
                </c:pt>
                <c:pt idx="8813">
                  <c:v>-0.42919798101516698</c:v>
                </c:pt>
                <c:pt idx="8814">
                  <c:v>-0.43393841638098501</c:v>
                </c:pt>
                <c:pt idx="8815">
                  <c:v>-0.43867885170044801</c:v>
                </c:pt>
                <c:pt idx="8816">
                  <c:v>-0.44341928706626599</c:v>
                </c:pt>
                <c:pt idx="8817">
                  <c:v>-0.44815972243208402</c:v>
                </c:pt>
                <c:pt idx="8818">
                  <c:v>-0.45290015775154602</c:v>
                </c:pt>
                <c:pt idx="8819">
                  <c:v>-0.45764059311736499</c:v>
                </c:pt>
                <c:pt idx="8820">
                  <c:v>-0.46238102848318302</c:v>
                </c:pt>
                <c:pt idx="8821">
                  <c:v>-0.46712146380264502</c:v>
                </c:pt>
                <c:pt idx="8822">
                  <c:v>-0.47186189916846399</c:v>
                </c:pt>
                <c:pt idx="8823">
                  <c:v>-0.47660233453428202</c:v>
                </c:pt>
                <c:pt idx="8824">
                  <c:v>-0.48134276985374402</c:v>
                </c:pt>
                <c:pt idx="8825">
                  <c:v>-0.486083205219562</c:v>
                </c:pt>
                <c:pt idx="8826">
                  <c:v>-0.49082364058538103</c:v>
                </c:pt>
                <c:pt idx="8827">
                  <c:v>-0.49556407590484303</c:v>
                </c:pt>
                <c:pt idx="8828">
                  <c:v>-0.500304511270661</c:v>
                </c:pt>
                <c:pt idx="8829">
                  <c:v>-0.50504494663648003</c:v>
                </c:pt>
                <c:pt idx="8830">
                  <c:v>-0.50978538195594203</c:v>
                </c:pt>
                <c:pt idx="8831">
                  <c:v>-0.51452581732175995</c:v>
                </c:pt>
                <c:pt idx="8832">
                  <c:v>-0.51926625268757798</c:v>
                </c:pt>
                <c:pt idx="8833">
                  <c:v>-0.52400668800704098</c:v>
                </c:pt>
                <c:pt idx="8834">
                  <c:v>-0.52874712337285901</c:v>
                </c:pt>
                <c:pt idx="8835">
                  <c:v>-0.53348755873867704</c:v>
                </c:pt>
                <c:pt idx="8836">
                  <c:v>-0.53822799405813904</c:v>
                </c:pt>
                <c:pt idx="8837">
                  <c:v>-0.54296842942395795</c:v>
                </c:pt>
                <c:pt idx="8838">
                  <c:v>-0.54770886478977598</c:v>
                </c:pt>
                <c:pt idx="8839">
                  <c:v>-0.55244930010923798</c:v>
                </c:pt>
                <c:pt idx="8840">
                  <c:v>-0.55718973547505701</c:v>
                </c:pt>
                <c:pt idx="8841">
                  <c:v>-0.56193017084087504</c:v>
                </c:pt>
                <c:pt idx="8842">
                  <c:v>-0.56667060616033704</c:v>
                </c:pt>
                <c:pt idx="8843">
                  <c:v>-0.57141104152615496</c:v>
                </c:pt>
                <c:pt idx="8844">
                  <c:v>-0.57615147689197399</c:v>
                </c:pt>
                <c:pt idx="8845">
                  <c:v>-0.58089191221143599</c:v>
                </c:pt>
                <c:pt idx="8846">
                  <c:v>-0.58563234757725402</c:v>
                </c:pt>
                <c:pt idx="8847">
                  <c:v>-0.59107214351650805</c:v>
                </c:pt>
                <c:pt idx="8848">
                  <c:v>-0.59721129997404898</c:v>
                </c:pt>
                <c:pt idx="8849">
                  <c:v>-0.603350456491625</c:v>
                </c:pt>
                <c:pt idx="8850">
                  <c:v>-0.60948961300920002</c:v>
                </c:pt>
                <c:pt idx="8851">
                  <c:v>-0.61562876946674105</c:v>
                </c:pt>
                <c:pt idx="8852">
                  <c:v>-0.62176792598431596</c:v>
                </c:pt>
                <c:pt idx="8853">
                  <c:v>-0.62790708250189098</c:v>
                </c:pt>
                <c:pt idx="8854">
                  <c:v>-0.63404623895943202</c:v>
                </c:pt>
                <c:pt idx="8855">
                  <c:v>-0.64018539547700704</c:v>
                </c:pt>
                <c:pt idx="8856">
                  <c:v>-0.64632455199458205</c:v>
                </c:pt>
                <c:pt idx="8857">
                  <c:v>-0.65246370845212298</c:v>
                </c:pt>
                <c:pt idx="8858">
                  <c:v>-0.658602864969698</c:v>
                </c:pt>
                <c:pt idx="8859">
                  <c:v>-0.66474202148727302</c:v>
                </c:pt>
                <c:pt idx="8860">
                  <c:v>-0.67088117794481394</c:v>
                </c:pt>
                <c:pt idx="8861">
                  <c:v>-0.67702033446238896</c:v>
                </c:pt>
                <c:pt idx="8862">
                  <c:v>-0.68315949097996398</c:v>
                </c:pt>
                <c:pt idx="8863">
                  <c:v>-0.68929864743750502</c:v>
                </c:pt>
                <c:pt idx="8864">
                  <c:v>-0.69543780395508004</c:v>
                </c:pt>
                <c:pt idx="8865">
                  <c:v>-0.70157696047265505</c:v>
                </c:pt>
                <c:pt idx="8866">
                  <c:v>-0.70771611693019598</c:v>
                </c:pt>
                <c:pt idx="8867">
                  <c:v>-0.713855273447771</c:v>
                </c:pt>
                <c:pt idx="8868">
                  <c:v>-0.71999442996534602</c:v>
                </c:pt>
                <c:pt idx="8869">
                  <c:v>-0.72613358642288695</c:v>
                </c:pt>
                <c:pt idx="8870">
                  <c:v>-0.73227274294046196</c:v>
                </c:pt>
                <c:pt idx="8871">
                  <c:v>-0.73841189945803698</c:v>
                </c:pt>
                <c:pt idx="8872">
                  <c:v>-0.74455105591557802</c:v>
                </c:pt>
                <c:pt idx="8873">
                  <c:v>-0.75069021243315304</c:v>
                </c:pt>
                <c:pt idx="8874">
                  <c:v>-0.75682936895072805</c:v>
                </c:pt>
                <c:pt idx="8875">
                  <c:v>-0.76296852540826898</c:v>
                </c:pt>
                <c:pt idx="8876">
                  <c:v>-0.769107681925844</c:v>
                </c:pt>
                <c:pt idx="8877">
                  <c:v>-0.77524683844341902</c:v>
                </c:pt>
                <c:pt idx="8878">
                  <c:v>-0.78138599490095995</c:v>
                </c:pt>
                <c:pt idx="8879">
                  <c:v>-0.78752515141853496</c:v>
                </c:pt>
                <c:pt idx="8880">
                  <c:v>-0.79366430793610998</c:v>
                </c:pt>
                <c:pt idx="8881">
                  <c:v>-0.79980346439365102</c:v>
                </c:pt>
                <c:pt idx="8882">
                  <c:v>-0.80594262091122604</c:v>
                </c:pt>
                <c:pt idx="8883">
                  <c:v>-0.81208177742880105</c:v>
                </c:pt>
                <c:pt idx="8884">
                  <c:v>-0.81822093388634198</c:v>
                </c:pt>
                <c:pt idx="8885">
                  <c:v>-0.824360090403917</c:v>
                </c:pt>
                <c:pt idx="8886">
                  <c:v>-0.83049924692149302</c:v>
                </c:pt>
                <c:pt idx="8887">
                  <c:v>-0.83663840337903295</c:v>
                </c:pt>
                <c:pt idx="8888">
                  <c:v>-0.84277755989660796</c:v>
                </c:pt>
                <c:pt idx="8889">
                  <c:v>-0.84891671641418398</c:v>
                </c:pt>
                <c:pt idx="8890">
                  <c:v>-0.85505587287172402</c:v>
                </c:pt>
                <c:pt idx="8891">
                  <c:v>-0.86119502938929904</c:v>
                </c:pt>
                <c:pt idx="8892">
                  <c:v>-0.86733418590687505</c:v>
                </c:pt>
                <c:pt idx="8893">
                  <c:v>-0.87347334236441598</c:v>
                </c:pt>
                <c:pt idx="8894">
                  <c:v>-0.879612498881991</c:v>
                </c:pt>
                <c:pt idx="8895">
                  <c:v>-0.88575165539956602</c:v>
                </c:pt>
                <c:pt idx="8896">
                  <c:v>-0.89189081185710695</c:v>
                </c:pt>
                <c:pt idx="8897">
                  <c:v>-0.89802996837468196</c:v>
                </c:pt>
                <c:pt idx="8898">
                  <c:v>-0.90416912489225698</c:v>
                </c:pt>
                <c:pt idx="8899">
                  <c:v>-0.91030828134979802</c:v>
                </c:pt>
                <c:pt idx="8900">
                  <c:v>-0.91644743786737304</c:v>
                </c:pt>
                <c:pt idx="8901">
                  <c:v>-0.92258659438494806</c:v>
                </c:pt>
                <c:pt idx="8902">
                  <c:v>-0.92872575084248898</c:v>
                </c:pt>
                <c:pt idx="8903">
                  <c:v>-0.934864907360064</c:v>
                </c:pt>
                <c:pt idx="8904">
                  <c:v>-0.94100406387763902</c:v>
                </c:pt>
                <c:pt idx="8905">
                  <c:v>-0.94714322033517995</c:v>
                </c:pt>
                <c:pt idx="8906">
                  <c:v>-0.95328237685275496</c:v>
                </c:pt>
                <c:pt idx="8907">
                  <c:v>-0.95942153337032998</c:v>
                </c:pt>
                <c:pt idx="8908">
                  <c:v>-0.96556068982787102</c:v>
                </c:pt>
                <c:pt idx="8909">
                  <c:v>-0.97169984634544604</c:v>
                </c:pt>
                <c:pt idx="8910">
                  <c:v>-0.97783900286302095</c:v>
                </c:pt>
                <c:pt idx="8911">
                  <c:v>-0.98397815932056198</c:v>
                </c:pt>
                <c:pt idx="8912">
                  <c:v>-0.990117315838137</c:v>
                </c:pt>
                <c:pt idx="8913">
                  <c:v>-0.99625647235571202</c:v>
                </c:pt>
                <c:pt idx="8914">
                  <c:v>-1.0023956288132501</c:v>
                </c:pt>
                <c:pt idx="8915">
                  <c:v>-1.00853478533083</c:v>
                </c:pt>
                <c:pt idx="8916">
                  <c:v>-1.0146739418484001</c:v>
                </c:pt>
                <c:pt idx="8917">
                  <c:v>-1.02081309830594</c:v>
                </c:pt>
                <c:pt idx="8918">
                  <c:v>-1.0269522548235199</c:v>
                </c:pt>
                <c:pt idx="8919">
                  <c:v>-1.0330914113410901</c:v>
                </c:pt>
                <c:pt idx="8920">
                  <c:v>-1.03923056779864</c:v>
                </c:pt>
                <c:pt idx="8921">
                  <c:v>-1.0453697243162099</c:v>
                </c:pt>
                <c:pt idx="8922">
                  <c:v>-1.05150888083379</c:v>
                </c:pt>
                <c:pt idx="8923">
                  <c:v>-1.0576480372913299</c:v>
                </c:pt>
                <c:pt idx="8924">
                  <c:v>-1.0637871938089001</c:v>
                </c:pt>
                <c:pt idx="8925">
                  <c:v>-1.06992635032648</c:v>
                </c:pt>
                <c:pt idx="8926">
                  <c:v>-1.0760655067840199</c:v>
                </c:pt>
                <c:pt idx="8927">
                  <c:v>-1.08220466330159</c:v>
                </c:pt>
                <c:pt idx="8928">
                  <c:v>-1.0883438198191699</c:v>
                </c:pt>
                <c:pt idx="8929">
                  <c:v>-1.0944829762767101</c:v>
                </c:pt>
                <c:pt idx="8930">
                  <c:v>-1.10062213279428</c:v>
                </c:pt>
                <c:pt idx="8931">
                  <c:v>-1.1067612893118599</c:v>
                </c:pt>
                <c:pt idx="8932">
                  <c:v>-1.1129004457694001</c:v>
                </c:pt>
                <c:pt idx="8933">
                  <c:v>-1.11903960228697</c:v>
                </c:pt>
                <c:pt idx="8934">
                  <c:v>-1.1251787588045501</c:v>
                </c:pt>
                <c:pt idx="8935">
                  <c:v>-1.13131791526209</c:v>
                </c:pt>
                <c:pt idx="8936">
                  <c:v>-1.1374570717796699</c:v>
                </c:pt>
                <c:pt idx="8937">
                  <c:v>-1.1435962282972401</c:v>
                </c:pt>
                <c:pt idx="8938">
                  <c:v>-1.14973538475478</c:v>
                </c:pt>
                <c:pt idx="8939">
                  <c:v>-1.1558745412723599</c:v>
                </c:pt>
                <c:pt idx="8940">
                  <c:v>-1.16201369778993</c:v>
                </c:pt>
                <c:pt idx="8941">
                  <c:v>-1.16815285424747</c:v>
                </c:pt>
                <c:pt idx="8942">
                  <c:v>-1.1742920107650501</c:v>
                </c:pt>
                <c:pt idx="8943">
                  <c:v>-1.1698968754079699</c:v>
                </c:pt>
                <c:pt idx="8944">
                  <c:v>-1.1549674482486501</c:v>
                </c:pt>
                <c:pt idx="8945">
                  <c:v>-1.1400380209433301</c:v>
                </c:pt>
                <c:pt idx="8946">
                  <c:v>-1.1251085936380201</c:v>
                </c:pt>
                <c:pt idx="8947">
                  <c:v>-1.11017916647869</c:v>
                </c:pt>
                <c:pt idx="8948">
                  <c:v>-1.09524973917338</c:v>
                </c:pt>
                <c:pt idx="8949">
                  <c:v>-1.08032031186806</c:v>
                </c:pt>
                <c:pt idx="8950">
                  <c:v>-1.0653908847087401</c:v>
                </c:pt>
                <c:pt idx="8951">
                  <c:v>-1.0504614574034301</c:v>
                </c:pt>
                <c:pt idx="8952">
                  <c:v>-1.0355320300981099</c:v>
                </c:pt>
                <c:pt idx="8953">
                  <c:v>-1.02060260293879</c:v>
                </c:pt>
                <c:pt idx="8954">
                  <c:v>-1.00567317563347</c:v>
                </c:pt>
                <c:pt idx="8955">
                  <c:v>-0.99074374832815904</c:v>
                </c:pt>
                <c:pt idx="8956">
                  <c:v>-0.97581432116883704</c:v>
                </c:pt>
                <c:pt idx="8957">
                  <c:v>-0.96088489386352105</c:v>
                </c:pt>
                <c:pt idx="8958">
                  <c:v>-0.94595546655820595</c:v>
                </c:pt>
                <c:pt idx="8959">
                  <c:v>-0.93102603939888395</c:v>
                </c:pt>
                <c:pt idx="8960">
                  <c:v>-0.91609661209356896</c:v>
                </c:pt>
                <c:pt idx="8961">
                  <c:v>-0.90116718478825397</c:v>
                </c:pt>
                <c:pt idx="8962">
                  <c:v>-0.88623775762893198</c:v>
                </c:pt>
                <c:pt idx="8963">
                  <c:v>-0.87130833032361699</c:v>
                </c:pt>
                <c:pt idx="8964">
                  <c:v>-0.856378903018301</c:v>
                </c:pt>
                <c:pt idx="8965">
                  <c:v>-0.841449475858979</c:v>
                </c:pt>
                <c:pt idx="8966">
                  <c:v>-0.82652004855366401</c:v>
                </c:pt>
                <c:pt idx="8967">
                  <c:v>-0.81159062124834902</c:v>
                </c:pt>
                <c:pt idx="8968">
                  <c:v>-0.79666119408902702</c:v>
                </c:pt>
                <c:pt idx="8969">
                  <c:v>-0.78173176678371203</c:v>
                </c:pt>
                <c:pt idx="8970">
                  <c:v>-0.76680233947839704</c:v>
                </c:pt>
                <c:pt idx="8971">
                  <c:v>-0.75187291231907505</c:v>
                </c:pt>
                <c:pt idx="8972">
                  <c:v>-0.73694348501375895</c:v>
                </c:pt>
                <c:pt idx="8973">
                  <c:v>-0.72201405770844396</c:v>
                </c:pt>
                <c:pt idx="8974">
                  <c:v>-0.70708463054912196</c:v>
                </c:pt>
                <c:pt idx="8975">
                  <c:v>-0.69215520324380697</c:v>
                </c:pt>
                <c:pt idx="8976">
                  <c:v>-0.67722577593849198</c:v>
                </c:pt>
                <c:pt idx="8977">
                  <c:v>-0.66229634877916999</c:v>
                </c:pt>
                <c:pt idx="8978">
                  <c:v>-0.647366921473854</c:v>
                </c:pt>
                <c:pt idx="8979">
                  <c:v>-0.63243749416853901</c:v>
                </c:pt>
                <c:pt idx="8980">
                  <c:v>-0.61750806700921701</c:v>
                </c:pt>
                <c:pt idx="8981">
                  <c:v>-0.60257863970390202</c:v>
                </c:pt>
                <c:pt idx="8982">
                  <c:v>-0.58764921239858703</c:v>
                </c:pt>
                <c:pt idx="8983">
                  <c:v>-0.57271978523926503</c:v>
                </c:pt>
                <c:pt idx="8984">
                  <c:v>-0.55779035793395004</c:v>
                </c:pt>
                <c:pt idx="8985">
                  <c:v>-0.54286093062863405</c:v>
                </c:pt>
                <c:pt idx="8986">
                  <c:v>-0.52793150346931195</c:v>
                </c:pt>
                <c:pt idx="8987">
                  <c:v>-0.51300207616399696</c:v>
                </c:pt>
                <c:pt idx="8988">
                  <c:v>-0.49807264885868202</c:v>
                </c:pt>
                <c:pt idx="8989">
                  <c:v>-0.48314322169936003</c:v>
                </c:pt>
                <c:pt idx="8990">
                  <c:v>-0.46821379439404498</c:v>
                </c:pt>
                <c:pt idx="8991">
                  <c:v>-0.46124577303921299</c:v>
                </c:pt>
                <c:pt idx="8992">
                  <c:v>-0.46223915768076002</c:v>
                </c:pt>
                <c:pt idx="8993">
                  <c:v>-0.46323254233202199</c:v>
                </c:pt>
                <c:pt idx="8994">
                  <c:v>-0.46422592698328302</c:v>
                </c:pt>
                <c:pt idx="8995">
                  <c:v>-0.46521931162482999</c:v>
                </c:pt>
                <c:pt idx="8996">
                  <c:v>-0.46621269627609102</c:v>
                </c:pt>
                <c:pt idx="8997">
                  <c:v>-0.467206080927353</c:v>
                </c:pt>
                <c:pt idx="8998">
                  <c:v>-0.46819946556890002</c:v>
                </c:pt>
                <c:pt idx="8999">
                  <c:v>-0.469192850220161</c:v>
                </c:pt>
                <c:pt idx="9000">
                  <c:v>-0.47018623487142303</c:v>
                </c:pt>
                <c:pt idx="9001">
                  <c:v>-0.47117961951296999</c:v>
                </c:pt>
                <c:pt idx="9002">
                  <c:v>-0.47217300416423102</c:v>
                </c:pt>
                <c:pt idx="9003">
                  <c:v>-0.473166388815493</c:v>
                </c:pt>
                <c:pt idx="9004">
                  <c:v>-0.47415977345704002</c:v>
                </c:pt>
                <c:pt idx="9005">
                  <c:v>-0.475153158108301</c:v>
                </c:pt>
                <c:pt idx="9006">
                  <c:v>-0.47614654275956297</c:v>
                </c:pt>
                <c:pt idx="9007">
                  <c:v>-0.47713992740111</c:v>
                </c:pt>
                <c:pt idx="9008">
                  <c:v>-0.47813331205237097</c:v>
                </c:pt>
                <c:pt idx="9009">
                  <c:v>-0.479126696703632</c:v>
                </c:pt>
                <c:pt idx="9010">
                  <c:v>-0.48012008134518003</c:v>
                </c:pt>
                <c:pt idx="9011">
                  <c:v>-0.481113465996441</c:v>
                </c:pt>
                <c:pt idx="9012">
                  <c:v>-0.48210685064770198</c:v>
                </c:pt>
                <c:pt idx="9013">
                  <c:v>-0.48310023528925</c:v>
                </c:pt>
                <c:pt idx="9014">
                  <c:v>-0.48409361994051098</c:v>
                </c:pt>
                <c:pt idx="9015">
                  <c:v>-0.48508700459177201</c:v>
                </c:pt>
                <c:pt idx="9016">
                  <c:v>-0.48608038923331898</c:v>
                </c:pt>
                <c:pt idx="9017">
                  <c:v>-0.48707377388458101</c:v>
                </c:pt>
                <c:pt idx="9018">
                  <c:v>-0.48806715853584198</c:v>
                </c:pt>
                <c:pt idx="9019">
                  <c:v>-0.48906054317738901</c:v>
                </c:pt>
                <c:pt idx="9020">
                  <c:v>-0.49005392782865098</c:v>
                </c:pt>
                <c:pt idx="9021">
                  <c:v>-0.49104731247991201</c:v>
                </c:pt>
                <c:pt idx="9022">
                  <c:v>-0.49204069712145898</c:v>
                </c:pt>
                <c:pt idx="9023">
                  <c:v>-0.49303408177272101</c:v>
                </c:pt>
                <c:pt idx="9024">
                  <c:v>-0.49402746642398199</c:v>
                </c:pt>
                <c:pt idx="9025">
                  <c:v>-0.49502085106552901</c:v>
                </c:pt>
                <c:pt idx="9026">
                  <c:v>-0.49601423571679099</c:v>
                </c:pt>
                <c:pt idx="9027">
                  <c:v>-0.49700762036805202</c:v>
                </c:pt>
                <c:pt idx="9028">
                  <c:v>-0.49800100500959898</c:v>
                </c:pt>
                <c:pt idx="9029">
                  <c:v>-0.49899438966086102</c:v>
                </c:pt>
                <c:pt idx="9030">
                  <c:v>-0.49998777431212199</c:v>
                </c:pt>
                <c:pt idx="9031">
                  <c:v>-0.50098115895366901</c:v>
                </c:pt>
                <c:pt idx="9032">
                  <c:v>-0.50197454360492999</c:v>
                </c:pt>
                <c:pt idx="9033">
                  <c:v>-0.50296792825619197</c:v>
                </c:pt>
                <c:pt idx="9034">
                  <c:v>-0.50396131289773904</c:v>
                </c:pt>
                <c:pt idx="9035">
                  <c:v>-0.50495469754900002</c:v>
                </c:pt>
                <c:pt idx="9036">
                  <c:v>-0.50594808220026199</c:v>
                </c:pt>
                <c:pt idx="9037">
                  <c:v>-0.50694146684180896</c:v>
                </c:pt>
                <c:pt idx="9038">
                  <c:v>-0.50793485149307005</c:v>
                </c:pt>
                <c:pt idx="9039">
                  <c:v>-0.50892823614433202</c:v>
                </c:pt>
                <c:pt idx="9040">
                  <c:v>-0.50992162078587899</c:v>
                </c:pt>
                <c:pt idx="9041">
                  <c:v>-0.51091500543713997</c:v>
                </c:pt>
                <c:pt idx="9042">
                  <c:v>-0.51190839008840205</c:v>
                </c:pt>
                <c:pt idx="9043">
                  <c:v>-0.51290177472994902</c:v>
                </c:pt>
                <c:pt idx="9044">
                  <c:v>-0.51389515938121</c:v>
                </c:pt>
                <c:pt idx="9045">
                  <c:v>-0.51488854403247197</c:v>
                </c:pt>
                <c:pt idx="9046">
                  <c:v>-0.51588192867401905</c:v>
                </c:pt>
                <c:pt idx="9047">
                  <c:v>-0.51687531332528003</c:v>
                </c:pt>
                <c:pt idx="9048">
                  <c:v>-0.517868697976541</c:v>
                </c:pt>
                <c:pt idx="9049">
                  <c:v>-0.51886208261808897</c:v>
                </c:pt>
                <c:pt idx="9050">
                  <c:v>-0.51985546726934995</c:v>
                </c:pt>
                <c:pt idx="9051">
                  <c:v>-0.52084885192061103</c:v>
                </c:pt>
                <c:pt idx="9052">
                  <c:v>-0.521842236562158</c:v>
                </c:pt>
                <c:pt idx="9053">
                  <c:v>-0.52283562121341998</c:v>
                </c:pt>
                <c:pt idx="9054">
                  <c:v>-0.52382900586468095</c:v>
                </c:pt>
                <c:pt idx="9055">
                  <c:v>-0.52482239050622803</c:v>
                </c:pt>
                <c:pt idx="9056">
                  <c:v>-0.52581577515749001</c:v>
                </c:pt>
                <c:pt idx="9057">
                  <c:v>-0.52680915980875098</c:v>
                </c:pt>
                <c:pt idx="9058">
                  <c:v>-0.52780254445029795</c:v>
                </c:pt>
                <c:pt idx="9059">
                  <c:v>-0.52879592910156004</c:v>
                </c:pt>
                <c:pt idx="9060">
                  <c:v>-0.52978931375282101</c:v>
                </c:pt>
                <c:pt idx="9061">
                  <c:v>-0.53078269839436798</c:v>
                </c:pt>
                <c:pt idx="9062">
                  <c:v>-0.53177608304562995</c:v>
                </c:pt>
                <c:pt idx="9063">
                  <c:v>-0.53276946769689104</c:v>
                </c:pt>
                <c:pt idx="9064">
                  <c:v>-0.53376285233843801</c:v>
                </c:pt>
                <c:pt idx="9065">
                  <c:v>-0.53475623698969998</c:v>
                </c:pt>
                <c:pt idx="9066">
                  <c:v>-0.53574962164096096</c:v>
                </c:pt>
                <c:pt idx="9067">
                  <c:v>-0.53674300628250804</c:v>
                </c:pt>
                <c:pt idx="9068">
                  <c:v>-0.53773639093377001</c:v>
                </c:pt>
                <c:pt idx="9069">
                  <c:v>-0.53872977558503099</c:v>
                </c:pt>
                <c:pt idx="9070">
                  <c:v>-0.53972316022657796</c:v>
                </c:pt>
                <c:pt idx="9071">
                  <c:v>-0.54071654487784004</c:v>
                </c:pt>
                <c:pt idx="9072">
                  <c:v>-0.54170992952910102</c:v>
                </c:pt>
                <c:pt idx="9073">
                  <c:v>-0.54270331417064799</c:v>
                </c:pt>
                <c:pt idx="9074">
                  <c:v>-0.54369669882190896</c:v>
                </c:pt>
                <c:pt idx="9075">
                  <c:v>-0.54469008347317105</c:v>
                </c:pt>
                <c:pt idx="9076">
                  <c:v>-0.54568346811471802</c:v>
                </c:pt>
                <c:pt idx="9077">
                  <c:v>-0.54667685276597899</c:v>
                </c:pt>
                <c:pt idx="9078">
                  <c:v>-0.54767023741724097</c:v>
                </c:pt>
                <c:pt idx="9079">
                  <c:v>-0.54866362205878805</c:v>
                </c:pt>
                <c:pt idx="9080">
                  <c:v>-0.54965700671004902</c:v>
                </c:pt>
                <c:pt idx="9081">
                  <c:v>-0.550650391361311</c:v>
                </c:pt>
                <c:pt idx="9082">
                  <c:v>-0.55164377600285797</c:v>
                </c:pt>
                <c:pt idx="9083">
                  <c:v>-0.55263716065411905</c:v>
                </c:pt>
                <c:pt idx="9084">
                  <c:v>-0.55363054530538103</c:v>
                </c:pt>
                <c:pt idx="9085">
                  <c:v>-0.554623929946928</c:v>
                </c:pt>
                <c:pt idx="9086">
                  <c:v>-0.55561731459818897</c:v>
                </c:pt>
                <c:pt idx="9087">
                  <c:v>-0.55661069924944995</c:v>
                </c:pt>
                <c:pt idx="9088">
                  <c:v>-0.55760408389099803</c:v>
                </c:pt>
                <c:pt idx="9089">
                  <c:v>-0.558597468542259</c:v>
                </c:pt>
                <c:pt idx="9090">
                  <c:v>-0.55959085319351998</c:v>
                </c:pt>
                <c:pt idx="9091">
                  <c:v>-0.56058423783506695</c:v>
                </c:pt>
                <c:pt idx="9092">
                  <c:v>-0.56157762248632903</c:v>
                </c:pt>
                <c:pt idx="9093">
                  <c:v>-0.56257100713759001</c:v>
                </c:pt>
                <c:pt idx="9094">
                  <c:v>-0.56356439177913698</c:v>
                </c:pt>
                <c:pt idx="9095">
                  <c:v>-0.56455777643039895</c:v>
                </c:pt>
                <c:pt idx="9096">
                  <c:v>-0.56555116108166004</c:v>
                </c:pt>
                <c:pt idx="9097">
                  <c:v>-0.566544545723207</c:v>
                </c:pt>
                <c:pt idx="9098">
                  <c:v>-0.56753793037446898</c:v>
                </c:pt>
                <c:pt idx="9099">
                  <c:v>-0.56853131502572996</c:v>
                </c:pt>
                <c:pt idx="9100">
                  <c:v>-0.56952469966727703</c:v>
                </c:pt>
                <c:pt idx="9101">
                  <c:v>-0.57051808431853901</c:v>
                </c:pt>
                <c:pt idx="9102">
                  <c:v>-0.57151146896979999</c:v>
                </c:pt>
                <c:pt idx="9103">
                  <c:v>-0.57250485361134695</c:v>
                </c:pt>
                <c:pt idx="9104">
                  <c:v>-0.57349823826260904</c:v>
                </c:pt>
                <c:pt idx="9105">
                  <c:v>-0.57449162291387001</c:v>
                </c:pt>
                <c:pt idx="9106">
                  <c:v>-0.57548500755541698</c:v>
                </c:pt>
                <c:pt idx="9107">
                  <c:v>-0.57647839220667896</c:v>
                </c:pt>
                <c:pt idx="9108">
                  <c:v>-0.57747177685794004</c:v>
                </c:pt>
                <c:pt idx="9109">
                  <c:v>-0.57846516149948701</c:v>
                </c:pt>
                <c:pt idx="9110">
                  <c:v>-0.57945854615074799</c:v>
                </c:pt>
                <c:pt idx="9111">
                  <c:v>-0.58045193080200996</c:v>
                </c:pt>
                <c:pt idx="9112">
                  <c:v>-0.58144531544355704</c:v>
                </c:pt>
                <c:pt idx="9113">
                  <c:v>-0.58243870009481802</c:v>
                </c:pt>
                <c:pt idx="9114">
                  <c:v>-0.58343208474607999</c:v>
                </c:pt>
                <c:pt idx="9115">
                  <c:v>-0.58442546938762696</c:v>
                </c:pt>
                <c:pt idx="9116">
                  <c:v>-0.58541885403888805</c:v>
                </c:pt>
                <c:pt idx="9117">
                  <c:v>-0.58641223869015002</c:v>
                </c:pt>
                <c:pt idx="9118">
                  <c:v>-0.58740562333169699</c:v>
                </c:pt>
                <c:pt idx="9119">
                  <c:v>-0.58839900798295797</c:v>
                </c:pt>
                <c:pt idx="9120">
                  <c:v>-0.58939239263422005</c:v>
                </c:pt>
                <c:pt idx="9121">
                  <c:v>-0.59038577727576702</c:v>
                </c:pt>
                <c:pt idx="9122">
                  <c:v>-0.591379161927028</c:v>
                </c:pt>
                <c:pt idx="9123">
                  <c:v>-0.59237254657828897</c:v>
                </c:pt>
                <c:pt idx="9124">
                  <c:v>-0.59336593121983705</c:v>
                </c:pt>
                <c:pt idx="9125">
                  <c:v>-0.59435931587109803</c:v>
                </c:pt>
                <c:pt idx="9126">
                  <c:v>-0.595352700522359</c:v>
                </c:pt>
                <c:pt idx="9127">
                  <c:v>-0.59634608516390697</c:v>
                </c:pt>
                <c:pt idx="9128">
                  <c:v>-0.59733946981516794</c:v>
                </c:pt>
                <c:pt idx="9129">
                  <c:v>-0.59833285446642903</c:v>
                </c:pt>
                <c:pt idx="9130">
                  <c:v>-0.599326239107976</c:v>
                </c:pt>
                <c:pt idx="9131">
                  <c:v>-0.60031962375923797</c:v>
                </c:pt>
                <c:pt idx="9132">
                  <c:v>-0.60131300841049895</c:v>
                </c:pt>
                <c:pt idx="9133">
                  <c:v>-0.60230639305204603</c:v>
                </c:pt>
                <c:pt idx="9134">
                  <c:v>-0.603299777703308</c:v>
                </c:pt>
                <c:pt idx="9135">
                  <c:v>-0.60429316235456898</c:v>
                </c:pt>
                <c:pt idx="9136">
                  <c:v>-0.60528654699611595</c:v>
                </c:pt>
                <c:pt idx="9137">
                  <c:v>-0.60627993164737803</c:v>
                </c:pt>
                <c:pt idx="9138">
                  <c:v>-0.60727331629863901</c:v>
                </c:pt>
                <c:pt idx="9139">
                  <c:v>-0.60826670094018598</c:v>
                </c:pt>
                <c:pt idx="9140">
                  <c:v>-0.60926008559144795</c:v>
                </c:pt>
                <c:pt idx="9141">
                  <c:v>-0.61025347024270904</c:v>
                </c:pt>
                <c:pt idx="9142">
                  <c:v>-0.61124685488425601</c:v>
                </c:pt>
                <c:pt idx="9143">
                  <c:v>-0.61224023953551698</c:v>
                </c:pt>
                <c:pt idx="9144">
                  <c:v>-0.61323362418677896</c:v>
                </c:pt>
                <c:pt idx="9145">
                  <c:v>-0.61422700882832604</c:v>
                </c:pt>
                <c:pt idx="9146">
                  <c:v>-0.61522039347958701</c:v>
                </c:pt>
                <c:pt idx="9147">
                  <c:v>-0.61621377813084899</c:v>
                </c:pt>
                <c:pt idx="9148">
                  <c:v>-0.61720716277239596</c:v>
                </c:pt>
                <c:pt idx="9149">
                  <c:v>-0.61820054742365704</c:v>
                </c:pt>
                <c:pt idx="9150">
                  <c:v>-0.61919393207491902</c:v>
                </c:pt>
                <c:pt idx="9151">
                  <c:v>-0.62018731671646599</c:v>
                </c:pt>
                <c:pt idx="9152">
                  <c:v>-0.62118070136772696</c:v>
                </c:pt>
                <c:pt idx="9153">
                  <c:v>-0.62217408601898905</c:v>
                </c:pt>
                <c:pt idx="9154">
                  <c:v>-0.62316747066053602</c:v>
                </c:pt>
                <c:pt idx="9155">
                  <c:v>-0.62416085531179699</c:v>
                </c:pt>
                <c:pt idx="9156">
                  <c:v>-0.62515423996305897</c:v>
                </c:pt>
                <c:pt idx="9157">
                  <c:v>-0.62614762460460605</c:v>
                </c:pt>
                <c:pt idx="9158">
                  <c:v>-0.62714100925586702</c:v>
                </c:pt>
                <c:pt idx="9159">
                  <c:v>-0.628134393907128</c:v>
                </c:pt>
                <c:pt idx="9160">
                  <c:v>-0.62912777854867596</c:v>
                </c:pt>
                <c:pt idx="9161">
                  <c:v>-0.63012116319993705</c:v>
                </c:pt>
                <c:pt idx="9162">
                  <c:v>-0.63111454785119803</c:v>
                </c:pt>
                <c:pt idx="9163">
                  <c:v>-0.63210793249274599</c:v>
                </c:pt>
                <c:pt idx="9164">
                  <c:v>-0.63310131714400697</c:v>
                </c:pt>
                <c:pt idx="9165">
                  <c:v>-0.63409470179526795</c:v>
                </c:pt>
                <c:pt idx="9166">
                  <c:v>-0.63508808643681502</c:v>
                </c:pt>
                <c:pt idx="9167">
                  <c:v>-0.636081471088077</c:v>
                </c:pt>
                <c:pt idx="9168">
                  <c:v>-0.63707485573933798</c:v>
                </c:pt>
                <c:pt idx="9169">
                  <c:v>-0.63806824038088505</c:v>
                </c:pt>
                <c:pt idx="9170">
                  <c:v>-0.63906162503214703</c:v>
                </c:pt>
                <c:pt idx="9171">
                  <c:v>-0.640055009683408</c:v>
                </c:pt>
                <c:pt idx="9172">
                  <c:v>-0.64104839432495497</c:v>
                </c:pt>
                <c:pt idx="9173">
                  <c:v>-0.64204177897621695</c:v>
                </c:pt>
                <c:pt idx="9174">
                  <c:v>-0.64303516362747803</c:v>
                </c:pt>
                <c:pt idx="9175">
                  <c:v>-0.644028548269025</c:v>
                </c:pt>
                <c:pt idx="9176">
                  <c:v>-0.64502193292028698</c:v>
                </c:pt>
                <c:pt idx="9177">
                  <c:v>-0.64601531757154795</c:v>
                </c:pt>
                <c:pt idx="9178">
                  <c:v>-0.64700870221309503</c:v>
                </c:pt>
                <c:pt idx="9179">
                  <c:v>-0.64800208686435701</c:v>
                </c:pt>
                <c:pt idx="9180">
                  <c:v>-0.64899547151561798</c:v>
                </c:pt>
                <c:pt idx="9181">
                  <c:v>-0.64998885615716495</c:v>
                </c:pt>
                <c:pt idx="9182">
                  <c:v>-0.65098224080842604</c:v>
                </c:pt>
                <c:pt idx="9183">
                  <c:v>-0.65197562545968801</c:v>
                </c:pt>
                <c:pt idx="9184">
                  <c:v>-0.65296901010123498</c:v>
                </c:pt>
                <c:pt idx="9185">
                  <c:v>-0.65396239475249596</c:v>
                </c:pt>
                <c:pt idx="9186">
                  <c:v>-0.65495577940375804</c:v>
                </c:pt>
                <c:pt idx="9187">
                  <c:v>-0.65594916404530501</c:v>
                </c:pt>
                <c:pt idx="9188">
                  <c:v>-0.65694254869656599</c:v>
                </c:pt>
                <c:pt idx="9189">
                  <c:v>-0.65793593334782796</c:v>
                </c:pt>
                <c:pt idx="9190">
                  <c:v>-0.65892931798937504</c:v>
                </c:pt>
                <c:pt idx="9191">
                  <c:v>-0.65992270264063602</c:v>
                </c:pt>
                <c:pt idx="9192">
                  <c:v>-0.66091608729189799</c:v>
                </c:pt>
                <c:pt idx="9193">
                  <c:v>-0.66190947193344496</c:v>
                </c:pt>
                <c:pt idx="9194">
                  <c:v>-0.66290285658470605</c:v>
                </c:pt>
                <c:pt idx="9195">
                  <c:v>-0.66389624123596802</c:v>
                </c:pt>
                <c:pt idx="9196">
                  <c:v>-0.66488962587751499</c:v>
                </c:pt>
                <c:pt idx="9197">
                  <c:v>-0.66588301052877596</c:v>
                </c:pt>
                <c:pt idx="9198">
                  <c:v>-0.66687639518003705</c:v>
                </c:pt>
                <c:pt idx="9199">
                  <c:v>-0.66786977982158502</c:v>
                </c:pt>
                <c:pt idx="9200">
                  <c:v>-0.66886316447284599</c:v>
                </c:pt>
                <c:pt idx="9201">
                  <c:v>-0.66985654912410697</c:v>
                </c:pt>
                <c:pt idx="9202">
                  <c:v>-0.67084993376565505</c:v>
                </c:pt>
                <c:pt idx="9203">
                  <c:v>-0.67184331841691602</c:v>
                </c:pt>
                <c:pt idx="9204">
                  <c:v>-0.672836703068177</c:v>
                </c:pt>
                <c:pt idx="9205">
                  <c:v>-0.67383008770972397</c:v>
                </c:pt>
                <c:pt idx="9206">
                  <c:v>-0.67482347236098605</c:v>
                </c:pt>
                <c:pt idx="9207">
                  <c:v>-0.67581685701224703</c:v>
                </c:pt>
                <c:pt idx="9208">
                  <c:v>-0.676810241653794</c:v>
                </c:pt>
                <c:pt idx="9209">
                  <c:v>-0.67780362630505597</c:v>
                </c:pt>
                <c:pt idx="9210">
                  <c:v>-0.67879701095631695</c:v>
                </c:pt>
                <c:pt idx="9211">
                  <c:v>-0.67979039559786403</c:v>
                </c:pt>
                <c:pt idx="9212">
                  <c:v>-0.680783780249126</c:v>
                </c:pt>
                <c:pt idx="9213">
                  <c:v>-0.68177716490038698</c:v>
                </c:pt>
                <c:pt idx="9214">
                  <c:v>-0.68277054954193395</c:v>
                </c:pt>
                <c:pt idx="9215">
                  <c:v>-0.68376393419319603</c:v>
                </c:pt>
                <c:pt idx="9216">
                  <c:v>-0.68475731884445701</c:v>
                </c:pt>
                <c:pt idx="9217">
                  <c:v>-0.68575070348600398</c:v>
                </c:pt>
                <c:pt idx="9218">
                  <c:v>-0.68674408813726495</c:v>
                </c:pt>
                <c:pt idx="9219">
                  <c:v>-0.68773747278852704</c:v>
                </c:pt>
                <c:pt idx="9220">
                  <c:v>-0.68873085743007401</c:v>
                </c:pt>
                <c:pt idx="9221">
                  <c:v>-0.68972424208133498</c:v>
                </c:pt>
                <c:pt idx="9222">
                  <c:v>-0.69071762673259696</c:v>
                </c:pt>
                <c:pt idx="9223">
                  <c:v>-0.69171101137414404</c:v>
                </c:pt>
                <c:pt idx="9224">
                  <c:v>-0.69270439602540501</c:v>
                </c:pt>
                <c:pt idx="9225">
                  <c:v>-0.69369778067666699</c:v>
                </c:pt>
                <c:pt idx="9226">
                  <c:v>-0.69469116531821395</c:v>
                </c:pt>
                <c:pt idx="9227">
                  <c:v>-0.69568454996947504</c:v>
                </c:pt>
                <c:pt idx="9228">
                  <c:v>-0.69667793462073702</c:v>
                </c:pt>
                <c:pt idx="9229">
                  <c:v>-0.69767131926228398</c:v>
                </c:pt>
                <c:pt idx="9230">
                  <c:v>-0.69866470391354496</c:v>
                </c:pt>
                <c:pt idx="9231">
                  <c:v>-0.69965808856480705</c:v>
                </c:pt>
                <c:pt idx="9232">
                  <c:v>-0.70065147320635401</c:v>
                </c:pt>
                <c:pt idx="9233">
                  <c:v>-0.70164485785761499</c:v>
                </c:pt>
                <c:pt idx="9234">
                  <c:v>-0.70263824250887597</c:v>
                </c:pt>
                <c:pt idx="9235">
                  <c:v>-0.70363162715042404</c:v>
                </c:pt>
                <c:pt idx="9236">
                  <c:v>-0.70462501180168502</c:v>
                </c:pt>
                <c:pt idx="9237">
                  <c:v>-0.705618396452946</c:v>
                </c:pt>
                <c:pt idx="9238">
                  <c:v>-0.70661178109449396</c:v>
                </c:pt>
                <c:pt idx="9239">
                  <c:v>-0.70760516574575505</c:v>
                </c:pt>
                <c:pt idx="9240">
                  <c:v>-0.70859855039701602</c:v>
                </c:pt>
                <c:pt idx="9241">
                  <c:v>-0.70959193503856299</c:v>
                </c:pt>
                <c:pt idx="9242">
                  <c:v>-0.71058531968982497</c:v>
                </c:pt>
                <c:pt idx="9243">
                  <c:v>-0.71157870434108605</c:v>
                </c:pt>
                <c:pt idx="9244">
                  <c:v>-0.71257208898263302</c:v>
                </c:pt>
                <c:pt idx="9245">
                  <c:v>-0.713565473633895</c:v>
                </c:pt>
                <c:pt idx="9246">
                  <c:v>-0.71455885828515597</c:v>
                </c:pt>
                <c:pt idx="9247">
                  <c:v>-0.71555224292670305</c:v>
                </c:pt>
                <c:pt idx="9248">
                  <c:v>-0.71654562757796503</c:v>
                </c:pt>
                <c:pt idx="9249">
                  <c:v>-0.717539012229226</c:v>
                </c:pt>
                <c:pt idx="9250">
                  <c:v>-0.71853239687077297</c:v>
                </c:pt>
                <c:pt idx="9251">
                  <c:v>-0.71952578152203495</c:v>
                </c:pt>
                <c:pt idx="9252">
                  <c:v>-0.72051916617329603</c:v>
                </c:pt>
                <c:pt idx="9253">
                  <c:v>-0.721512550814843</c:v>
                </c:pt>
                <c:pt idx="9254">
                  <c:v>-0.72250593546610398</c:v>
                </c:pt>
                <c:pt idx="9255">
                  <c:v>-0.72349932011736595</c:v>
                </c:pt>
                <c:pt idx="9256">
                  <c:v>-0.72449270475891303</c:v>
                </c:pt>
                <c:pt idx="9257">
                  <c:v>-0.72548608941017401</c:v>
                </c:pt>
                <c:pt idx="9258">
                  <c:v>-0.72647947406143598</c:v>
                </c:pt>
                <c:pt idx="9259">
                  <c:v>-0.72747285870298295</c:v>
                </c:pt>
                <c:pt idx="9260">
                  <c:v>-0.72846624335424404</c:v>
                </c:pt>
                <c:pt idx="9261">
                  <c:v>-0.72945962800550601</c:v>
                </c:pt>
                <c:pt idx="9262">
                  <c:v>-0.73045301264705298</c:v>
                </c:pt>
                <c:pt idx="9263">
                  <c:v>-0.73144639729831396</c:v>
                </c:pt>
                <c:pt idx="9264">
                  <c:v>-0.73243978194957604</c:v>
                </c:pt>
                <c:pt idx="9265">
                  <c:v>-0.73343316659112301</c:v>
                </c:pt>
                <c:pt idx="9266">
                  <c:v>-0.73442655124238398</c:v>
                </c:pt>
                <c:pt idx="9267">
                  <c:v>-0.73541993589364596</c:v>
                </c:pt>
                <c:pt idx="9268">
                  <c:v>-0.73641332053519304</c:v>
                </c:pt>
                <c:pt idx="9269">
                  <c:v>-0.73740670518645401</c:v>
                </c:pt>
                <c:pt idx="9270">
                  <c:v>-0.73840008983771499</c:v>
                </c:pt>
                <c:pt idx="9271">
                  <c:v>-0.73939347447926296</c:v>
                </c:pt>
                <c:pt idx="9272">
                  <c:v>-0.74038685913052404</c:v>
                </c:pt>
                <c:pt idx="9273">
                  <c:v>-0.74138024378178502</c:v>
                </c:pt>
                <c:pt idx="9274">
                  <c:v>-0.74237362842333299</c:v>
                </c:pt>
                <c:pt idx="9275">
                  <c:v>-0.74336701307459396</c:v>
                </c:pt>
                <c:pt idx="9276">
                  <c:v>-0.74436039772585505</c:v>
                </c:pt>
                <c:pt idx="9277">
                  <c:v>-0.74535378236740302</c:v>
                </c:pt>
                <c:pt idx="9278">
                  <c:v>-0.74634716701866399</c:v>
                </c:pt>
                <c:pt idx="9279">
                  <c:v>-0.74631452643416396</c:v>
                </c:pt>
                <c:pt idx="9280">
                  <c:v>-0.74525586061708804</c:v>
                </c:pt>
                <c:pt idx="9281">
                  <c:v>-0.74419719478965896</c:v>
                </c:pt>
                <c:pt idx="9282">
                  <c:v>-0.74313852896223098</c:v>
                </c:pt>
                <c:pt idx="9283">
                  <c:v>-0.74207986314515495</c:v>
                </c:pt>
                <c:pt idx="9284">
                  <c:v>-0.74102119731772598</c:v>
                </c:pt>
                <c:pt idx="9285">
                  <c:v>-0.739962531490298</c:v>
                </c:pt>
                <c:pt idx="9286">
                  <c:v>-0.73890386567322197</c:v>
                </c:pt>
                <c:pt idx="9287">
                  <c:v>-0.737845199845793</c:v>
                </c:pt>
                <c:pt idx="9288">
                  <c:v>-0.73678653401836502</c:v>
                </c:pt>
                <c:pt idx="9289">
                  <c:v>-0.73572786820128899</c:v>
                </c:pt>
                <c:pt idx="9290">
                  <c:v>-0.73466920237386102</c:v>
                </c:pt>
                <c:pt idx="9291">
                  <c:v>-0.73361053654643205</c:v>
                </c:pt>
                <c:pt idx="9292">
                  <c:v>-0.73255187072935601</c:v>
                </c:pt>
                <c:pt idx="9293">
                  <c:v>-0.73149320490192804</c:v>
                </c:pt>
                <c:pt idx="9294">
                  <c:v>-0.73043453907449896</c:v>
                </c:pt>
                <c:pt idx="9295">
                  <c:v>-0.72937587325742304</c:v>
                </c:pt>
                <c:pt idx="9296">
                  <c:v>-0.72831720742999495</c:v>
                </c:pt>
                <c:pt idx="9297">
                  <c:v>-0.72725854160256598</c:v>
                </c:pt>
                <c:pt idx="9298">
                  <c:v>-0.72619987578548995</c:v>
                </c:pt>
                <c:pt idx="9299">
                  <c:v>-0.72514120995806197</c:v>
                </c:pt>
                <c:pt idx="9300">
                  <c:v>-0.724082544130634</c:v>
                </c:pt>
                <c:pt idx="9301">
                  <c:v>-0.72302387831355797</c:v>
                </c:pt>
                <c:pt idx="9302">
                  <c:v>-0.72196521248612899</c:v>
                </c:pt>
                <c:pt idx="9303">
                  <c:v>-0.72090654665870102</c:v>
                </c:pt>
                <c:pt idx="9304">
                  <c:v>-0.71984788084162499</c:v>
                </c:pt>
                <c:pt idx="9305">
                  <c:v>-0.71878921501419601</c:v>
                </c:pt>
                <c:pt idx="9306">
                  <c:v>-0.71773054918676804</c:v>
                </c:pt>
                <c:pt idx="9307">
                  <c:v>-0.71667188336969201</c:v>
                </c:pt>
                <c:pt idx="9308">
                  <c:v>-0.71561321754226304</c:v>
                </c:pt>
                <c:pt idx="9309">
                  <c:v>-0.71455455171483495</c:v>
                </c:pt>
                <c:pt idx="9310">
                  <c:v>-0.71349588589775903</c:v>
                </c:pt>
                <c:pt idx="9311">
                  <c:v>-0.71243722007033095</c:v>
                </c:pt>
                <c:pt idx="9312">
                  <c:v>-0.71137855424290197</c:v>
                </c:pt>
                <c:pt idx="9313">
                  <c:v>-0.71031988842582605</c:v>
                </c:pt>
                <c:pt idx="9314">
                  <c:v>-0.70926122259839797</c:v>
                </c:pt>
                <c:pt idx="9315">
                  <c:v>-0.70820255677096899</c:v>
                </c:pt>
                <c:pt idx="9316">
                  <c:v>-0.70714389095389296</c:v>
                </c:pt>
                <c:pt idx="9317">
                  <c:v>-0.70608522512646499</c:v>
                </c:pt>
                <c:pt idx="9318">
                  <c:v>-0.70502655929903602</c:v>
                </c:pt>
                <c:pt idx="9319">
                  <c:v>-0.70396789348195998</c:v>
                </c:pt>
                <c:pt idx="9320">
                  <c:v>-0.70290922765453201</c:v>
                </c:pt>
                <c:pt idx="9321">
                  <c:v>-0.70185056182710304</c:v>
                </c:pt>
                <c:pt idx="9322">
                  <c:v>-0.700791896010028</c:v>
                </c:pt>
                <c:pt idx="9323">
                  <c:v>-0.69973323018259903</c:v>
                </c:pt>
                <c:pt idx="9324">
                  <c:v>-0.69867456435517095</c:v>
                </c:pt>
                <c:pt idx="9325">
                  <c:v>-0.69761589853809503</c:v>
                </c:pt>
                <c:pt idx="9326">
                  <c:v>-0.69655723271066605</c:v>
                </c:pt>
                <c:pt idx="9327">
                  <c:v>-0.69352240468182602</c:v>
                </c:pt>
                <c:pt idx="9328">
                  <c:v>-0.688511414486774</c:v>
                </c:pt>
                <c:pt idx="9329">
                  <c:v>-0.68350042424271995</c:v>
                </c:pt>
                <c:pt idx="9330">
                  <c:v>-0.67848943399866601</c:v>
                </c:pt>
                <c:pt idx="9331">
                  <c:v>-0.67347844380361299</c:v>
                </c:pt>
                <c:pt idx="9332">
                  <c:v>-0.66846745355955905</c:v>
                </c:pt>
                <c:pt idx="9333">
                  <c:v>-0.66345646331550501</c:v>
                </c:pt>
                <c:pt idx="9334">
                  <c:v>-0.65844547312045199</c:v>
                </c:pt>
                <c:pt idx="9335">
                  <c:v>-0.65343448287639805</c:v>
                </c:pt>
                <c:pt idx="9336">
                  <c:v>-0.648423492632343</c:v>
                </c:pt>
                <c:pt idx="9337">
                  <c:v>-0.64341250243729098</c:v>
                </c:pt>
                <c:pt idx="9338">
                  <c:v>-0.63840151219323704</c:v>
                </c:pt>
                <c:pt idx="9339">
                  <c:v>-0.63339052194918199</c:v>
                </c:pt>
                <c:pt idx="9340">
                  <c:v>-0.62837953175412997</c:v>
                </c:pt>
                <c:pt idx="9341">
                  <c:v>-0.62336854151007604</c:v>
                </c:pt>
                <c:pt idx="9342">
                  <c:v>-0.61835755126602199</c:v>
                </c:pt>
                <c:pt idx="9343">
                  <c:v>-0.61334656107096897</c:v>
                </c:pt>
                <c:pt idx="9344">
                  <c:v>-0.60833557082691503</c:v>
                </c:pt>
                <c:pt idx="9345">
                  <c:v>-0.60332458058286098</c:v>
                </c:pt>
                <c:pt idx="9346">
                  <c:v>-0.59831359038780796</c:v>
                </c:pt>
                <c:pt idx="9347">
                  <c:v>-0.59330260014375402</c:v>
                </c:pt>
                <c:pt idx="9348">
                  <c:v>-0.58829160989969997</c:v>
                </c:pt>
                <c:pt idx="9349">
                  <c:v>-0.58328061970464695</c:v>
                </c:pt>
                <c:pt idx="9350">
                  <c:v>-0.57826962946059302</c:v>
                </c:pt>
                <c:pt idx="9351">
                  <c:v>-0.57325863921653897</c:v>
                </c:pt>
                <c:pt idx="9352">
                  <c:v>-0.56824764902148595</c:v>
                </c:pt>
                <c:pt idx="9353">
                  <c:v>-0.56323665877743201</c:v>
                </c:pt>
                <c:pt idx="9354">
                  <c:v>-0.55822566853337796</c:v>
                </c:pt>
                <c:pt idx="9355">
                  <c:v>-0.55321467833832505</c:v>
                </c:pt>
                <c:pt idx="9356">
                  <c:v>-0.548203688094271</c:v>
                </c:pt>
                <c:pt idx="9357">
                  <c:v>-0.54319269785021695</c:v>
                </c:pt>
                <c:pt idx="9358">
                  <c:v>-0.53818170765516404</c:v>
                </c:pt>
                <c:pt idx="9359">
                  <c:v>-0.53317071741111</c:v>
                </c:pt>
                <c:pt idx="9360">
                  <c:v>-0.52815972716705595</c:v>
                </c:pt>
                <c:pt idx="9361">
                  <c:v>-0.52314873697200304</c:v>
                </c:pt>
                <c:pt idx="9362">
                  <c:v>-0.51813774672794899</c:v>
                </c:pt>
                <c:pt idx="9363">
                  <c:v>-0.51312675648389505</c:v>
                </c:pt>
                <c:pt idx="9364">
                  <c:v>-0.50811576628884203</c:v>
                </c:pt>
                <c:pt idx="9365">
                  <c:v>-0.50310477604478798</c:v>
                </c:pt>
                <c:pt idx="9366">
                  <c:v>-0.49809378580073399</c:v>
                </c:pt>
                <c:pt idx="9367">
                  <c:v>-0.49308279560568102</c:v>
                </c:pt>
                <c:pt idx="9368">
                  <c:v>-0.48807180536162698</c:v>
                </c:pt>
                <c:pt idx="9369">
                  <c:v>-0.48306081511757298</c:v>
                </c:pt>
                <c:pt idx="9370">
                  <c:v>-0.47804982492252002</c:v>
                </c:pt>
                <c:pt idx="9371">
                  <c:v>-0.47303883467846602</c:v>
                </c:pt>
                <c:pt idx="9372">
                  <c:v>-0.46802784443441198</c:v>
                </c:pt>
                <c:pt idx="9373">
                  <c:v>-0.46301685423935901</c:v>
                </c:pt>
                <c:pt idx="9374">
                  <c:v>-0.45800586399530502</c:v>
                </c:pt>
                <c:pt idx="9375">
                  <c:v>-0.45299487375125103</c:v>
                </c:pt>
                <c:pt idx="9376">
                  <c:v>-0.447983883556198</c:v>
                </c:pt>
                <c:pt idx="9377">
                  <c:v>-0.44297289331214401</c:v>
                </c:pt>
                <c:pt idx="9378">
                  <c:v>-0.43796190306809002</c:v>
                </c:pt>
                <c:pt idx="9379">
                  <c:v>-0.432950912873037</c:v>
                </c:pt>
                <c:pt idx="9380">
                  <c:v>-0.427939922628983</c:v>
                </c:pt>
                <c:pt idx="9381">
                  <c:v>-0.42292893238492901</c:v>
                </c:pt>
                <c:pt idx="9382">
                  <c:v>-0.41791794218987599</c:v>
                </c:pt>
                <c:pt idx="9383">
                  <c:v>-0.412906951945822</c:v>
                </c:pt>
                <c:pt idx="9384">
                  <c:v>-0.40789596170176801</c:v>
                </c:pt>
                <c:pt idx="9385">
                  <c:v>-0.40288497150671498</c:v>
                </c:pt>
                <c:pt idx="9386">
                  <c:v>-0.39787398126266099</c:v>
                </c:pt>
                <c:pt idx="9387">
                  <c:v>-0.392862991018607</c:v>
                </c:pt>
                <c:pt idx="9388">
                  <c:v>-0.38785200082355398</c:v>
                </c:pt>
                <c:pt idx="9389">
                  <c:v>-0.38284101057949999</c:v>
                </c:pt>
                <c:pt idx="9390">
                  <c:v>-0.37783002033544599</c:v>
                </c:pt>
                <c:pt idx="9391">
                  <c:v>-0.37281903014039303</c:v>
                </c:pt>
                <c:pt idx="9392">
                  <c:v>-0.36780803989633898</c:v>
                </c:pt>
                <c:pt idx="9393">
                  <c:v>-0.36279704965228499</c:v>
                </c:pt>
                <c:pt idx="9394">
                  <c:v>-0.35778605945723202</c:v>
                </c:pt>
                <c:pt idx="9395">
                  <c:v>-0.35277506921317803</c:v>
                </c:pt>
                <c:pt idx="9396">
                  <c:v>-0.34776407896912398</c:v>
                </c:pt>
                <c:pt idx="9397">
                  <c:v>-0.34275308877407201</c:v>
                </c:pt>
                <c:pt idx="9398">
                  <c:v>-0.33774209853001702</c:v>
                </c:pt>
                <c:pt idx="9399">
                  <c:v>-0.33273110828596297</c:v>
                </c:pt>
                <c:pt idx="9400">
                  <c:v>-0.32772011809091101</c:v>
                </c:pt>
                <c:pt idx="9401">
                  <c:v>-0.32270912784685601</c:v>
                </c:pt>
                <c:pt idx="9402">
                  <c:v>-0.31769813760280202</c:v>
                </c:pt>
                <c:pt idx="9403">
                  <c:v>-0.31268714740775</c:v>
                </c:pt>
                <c:pt idx="9404">
                  <c:v>-0.30767615716369501</c:v>
                </c:pt>
                <c:pt idx="9405">
                  <c:v>-0.30266516691964102</c:v>
                </c:pt>
                <c:pt idx="9406">
                  <c:v>-0.29765417672458899</c:v>
                </c:pt>
                <c:pt idx="9407">
                  <c:v>-0.292643186480534</c:v>
                </c:pt>
                <c:pt idx="9408">
                  <c:v>-0.28763219623648001</c:v>
                </c:pt>
                <c:pt idx="9409">
                  <c:v>-0.28262120604142799</c:v>
                </c:pt>
                <c:pt idx="9410">
                  <c:v>-0.27761021579737299</c:v>
                </c:pt>
                <c:pt idx="9411">
                  <c:v>-0.272599225553319</c:v>
                </c:pt>
                <c:pt idx="9412">
                  <c:v>-0.26758823535826698</c:v>
                </c:pt>
                <c:pt idx="9413">
                  <c:v>-0.26257724511421199</c:v>
                </c:pt>
                <c:pt idx="9414">
                  <c:v>-0.257566254870158</c:v>
                </c:pt>
                <c:pt idx="9415">
                  <c:v>-0.25255526467510597</c:v>
                </c:pt>
                <c:pt idx="9416">
                  <c:v>-0.24754427443105101</c:v>
                </c:pt>
                <c:pt idx="9417">
                  <c:v>-0.24253328418699699</c:v>
                </c:pt>
                <c:pt idx="9418">
                  <c:v>-0.23752229399194499</c:v>
                </c:pt>
                <c:pt idx="9419">
                  <c:v>-0.23251130374789</c:v>
                </c:pt>
                <c:pt idx="9420">
                  <c:v>-0.22750031350383601</c:v>
                </c:pt>
                <c:pt idx="9421">
                  <c:v>-0.22248932330878399</c:v>
                </c:pt>
                <c:pt idx="9422">
                  <c:v>-0.217478333064729</c:v>
                </c:pt>
                <c:pt idx="9423">
                  <c:v>-0.212467342820675</c:v>
                </c:pt>
                <c:pt idx="9424">
                  <c:v>-0.20745635262562301</c:v>
                </c:pt>
                <c:pt idx="9425">
                  <c:v>-0.20244536238156799</c:v>
                </c:pt>
                <c:pt idx="9426">
                  <c:v>-0.197434372137514</c:v>
                </c:pt>
                <c:pt idx="9427">
                  <c:v>-0.192423381942462</c:v>
                </c:pt>
                <c:pt idx="9428">
                  <c:v>-0.18741239169840701</c:v>
                </c:pt>
                <c:pt idx="9429">
                  <c:v>-0.18240140145435299</c:v>
                </c:pt>
                <c:pt idx="9430">
                  <c:v>-0.177390411259301</c:v>
                </c:pt>
                <c:pt idx="9431">
                  <c:v>-0.172379421015246</c:v>
                </c:pt>
                <c:pt idx="9432">
                  <c:v>-0.16736843077119201</c:v>
                </c:pt>
                <c:pt idx="9433">
                  <c:v>-0.16235744057613999</c:v>
                </c:pt>
                <c:pt idx="9434">
                  <c:v>-0.157346450332085</c:v>
                </c:pt>
                <c:pt idx="9435">
                  <c:v>-0.15233546008803101</c:v>
                </c:pt>
                <c:pt idx="9436">
                  <c:v>-0.14732446989297901</c:v>
                </c:pt>
                <c:pt idx="9437">
                  <c:v>-0.14231347964892399</c:v>
                </c:pt>
                <c:pt idx="9438">
                  <c:v>-0.13730248940487</c:v>
                </c:pt>
                <c:pt idx="9439">
                  <c:v>-0.132291499209818</c:v>
                </c:pt>
                <c:pt idx="9440">
                  <c:v>-0.12728050896576301</c:v>
                </c:pt>
                <c:pt idx="9441">
                  <c:v>-0.12226951872170901</c:v>
                </c:pt>
                <c:pt idx="9442">
                  <c:v>-0.117258528526657</c:v>
                </c:pt>
                <c:pt idx="9443">
                  <c:v>-0.11224753828260201</c:v>
                </c:pt>
                <c:pt idx="9444">
                  <c:v>-0.107236548038548</c:v>
                </c:pt>
                <c:pt idx="9445">
                  <c:v>-0.102225557843496</c:v>
                </c:pt>
                <c:pt idx="9446">
                  <c:v>-9.7214567599441401E-2</c:v>
                </c:pt>
                <c:pt idx="9447">
                  <c:v>-9.2203577355387201E-2</c:v>
                </c:pt>
                <c:pt idx="9448">
                  <c:v>-8.7192587160334706E-2</c:v>
                </c:pt>
                <c:pt idx="9449">
                  <c:v>-8.2181596916280505E-2</c:v>
                </c:pt>
                <c:pt idx="9450">
                  <c:v>-7.7170606672226097E-2</c:v>
                </c:pt>
                <c:pt idx="9451">
                  <c:v>-7.2159616477173796E-2</c:v>
                </c:pt>
                <c:pt idx="9452">
                  <c:v>-6.7148626233119499E-2</c:v>
                </c:pt>
                <c:pt idx="9453">
                  <c:v>-6.2137635989065201E-2</c:v>
                </c:pt>
                <c:pt idx="9454">
                  <c:v>-5.7126645794012797E-2</c:v>
                </c:pt>
                <c:pt idx="9455">
                  <c:v>-5.2115655549958603E-2</c:v>
                </c:pt>
                <c:pt idx="9456">
                  <c:v>-4.7104665305904202E-2</c:v>
                </c:pt>
                <c:pt idx="9457">
                  <c:v>-4.2093675110851901E-2</c:v>
                </c:pt>
                <c:pt idx="9458">
                  <c:v>-3.7082684866797402E-2</c:v>
                </c:pt>
                <c:pt idx="9459">
                  <c:v>-3.2071694622743202E-2</c:v>
                </c:pt>
                <c:pt idx="9460">
                  <c:v>-2.7060704427690801E-2</c:v>
                </c:pt>
                <c:pt idx="9461">
                  <c:v>-2.20497141836366E-2</c:v>
                </c:pt>
                <c:pt idx="9462">
                  <c:v>-1.7038723939582199E-2</c:v>
                </c:pt>
                <c:pt idx="9463">
                  <c:v>-1.20277337445299E-2</c:v>
                </c:pt>
                <c:pt idx="9464">
                  <c:v>-7.0167435004755401E-3</c:v>
                </c:pt>
                <c:pt idx="9465">
                  <c:v>-2.0057532564212699E-3</c:v>
                </c:pt>
                <c:pt idx="9466">
                  <c:v>3.0052369386310801E-3</c:v>
                </c:pt>
                <c:pt idx="9467">
                  <c:v>8.0162271826853503E-3</c:v>
                </c:pt>
                <c:pt idx="9468">
                  <c:v>1.30272174267398E-2</c:v>
                </c:pt>
                <c:pt idx="9469">
                  <c:v>1.8038207621792E-2</c:v>
                </c:pt>
                <c:pt idx="9470">
                  <c:v>2.3049197865846499E-2</c:v>
                </c:pt>
                <c:pt idx="9471">
                  <c:v>2.8060188109900699E-2</c:v>
                </c:pt>
                <c:pt idx="9472">
                  <c:v>3.3071178304953097E-2</c:v>
                </c:pt>
                <c:pt idx="9473">
                  <c:v>3.8082168549007402E-2</c:v>
                </c:pt>
                <c:pt idx="9474">
                  <c:v>4.3093158793061803E-2</c:v>
                </c:pt>
                <c:pt idx="9475">
                  <c:v>4.8104148988114E-2</c:v>
                </c:pt>
                <c:pt idx="9476">
                  <c:v>5.3115139232168401E-2</c:v>
                </c:pt>
                <c:pt idx="9477">
                  <c:v>5.8126129476222699E-2</c:v>
                </c:pt>
                <c:pt idx="9478">
                  <c:v>6.3137119671275096E-2</c:v>
                </c:pt>
                <c:pt idx="9479">
                  <c:v>6.8148109915329297E-2</c:v>
                </c:pt>
                <c:pt idx="9480">
                  <c:v>7.3159100159383803E-2</c:v>
                </c:pt>
                <c:pt idx="9481">
                  <c:v>7.8170090354436006E-2</c:v>
                </c:pt>
                <c:pt idx="9482">
                  <c:v>8.3181080598490401E-2</c:v>
                </c:pt>
                <c:pt idx="9483">
                  <c:v>8.8192070842544698E-2</c:v>
                </c:pt>
                <c:pt idx="9484">
                  <c:v>9.3203061037596999E-2</c:v>
                </c:pt>
                <c:pt idx="9485">
                  <c:v>9.8214051281651296E-2</c:v>
                </c:pt>
                <c:pt idx="9486">
                  <c:v>0.103225041525706</c:v>
                </c:pt>
                <c:pt idx="9487">
                  <c:v>0.10823603172075801</c:v>
                </c:pt>
                <c:pt idx="9488">
                  <c:v>0.113247021964812</c:v>
                </c:pt>
                <c:pt idx="9489">
                  <c:v>0.118258012208867</c:v>
                </c:pt>
                <c:pt idx="9490">
                  <c:v>0.123269002403919</c:v>
                </c:pt>
                <c:pt idx="9491">
                  <c:v>0.12827999264797299</c:v>
                </c:pt>
                <c:pt idx="9492">
                  <c:v>0.13329098289202801</c:v>
                </c:pt>
                <c:pt idx="9493">
                  <c:v>0.13830197308708</c:v>
                </c:pt>
                <c:pt idx="9494">
                  <c:v>0.143312963331134</c:v>
                </c:pt>
                <c:pt idx="9495">
                  <c:v>0.14832395357518899</c:v>
                </c:pt>
                <c:pt idx="9496">
                  <c:v>0.15333494377024101</c:v>
                </c:pt>
                <c:pt idx="9497">
                  <c:v>0.158345934014295</c:v>
                </c:pt>
                <c:pt idx="9498">
                  <c:v>0.16335692425834999</c:v>
                </c:pt>
                <c:pt idx="9499">
                  <c:v>0.16836791445340199</c:v>
                </c:pt>
                <c:pt idx="9500">
                  <c:v>0.17337890469745601</c:v>
                </c:pt>
                <c:pt idx="9501">
                  <c:v>0.178389894941511</c:v>
                </c:pt>
                <c:pt idx="9502">
                  <c:v>0.183400885136563</c:v>
                </c:pt>
                <c:pt idx="9503">
                  <c:v>0.18841187538061699</c:v>
                </c:pt>
                <c:pt idx="9504">
                  <c:v>0.19342286562467201</c:v>
                </c:pt>
                <c:pt idx="9505">
                  <c:v>0.198433855819724</c:v>
                </c:pt>
                <c:pt idx="9506">
                  <c:v>0.203444846063778</c:v>
                </c:pt>
                <c:pt idx="9507">
                  <c:v>0.20845583630783299</c:v>
                </c:pt>
                <c:pt idx="9508">
                  <c:v>0.21346682650288501</c:v>
                </c:pt>
                <c:pt idx="9509">
                  <c:v>0.218477816746939</c:v>
                </c:pt>
                <c:pt idx="9510">
                  <c:v>0.22348880699099399</c:v>
                </c:pt>
                <c:pt idx="9511">
                  <c:v>0.22849979718604599</c:v>
                </c:pt>
                <c:pt idx="9512">
                  <c:v>0.23351078743010001</c:v>
                </c:pt>
                <c:pt idx="9513">
                  <c:v>0.238521777674154</c:v>
                </c:pt>
                <c:pt idx="9514">
                  <c:v>0.243532767869207</c:v>
                </c:pt>
                <c:pt idx="9515">
                  <c:v>0.24854375811326099</c:v>
                </c:pt>
                <c:pt idx="9516">
                  <c:v>0.25355474835731601</c:v>
                </c:pt>
                <c:pt idx="9517">
                  <c:v>0.25856573855236797</c:v>
                </c:pt>
                <c:pt idx="9518">
                  <c:v>0.26357672879642202</c:v>
                </c:pt>
                <c:pt idx="9519">
                  <c:v>0.26858771904047601</c:v>
                </c:pt>
                <c:pt idx="9520">
                  <c:v>0.27359870923552898</c:v>
                </c:pt>
                <c:pt idx="9521">
                  <c:v>0.27860969947958297</c:v>
                </c:pt>
                <c:pt idx="9522">
                  <c:v>0.28362068972363702</c:v>
                </c:pt>
                <c:pt idx="9523">
                  <c:v>0.28863167991868999</c:v>
                </c:pt>
                <c:pt idx="9524">
                  <c:v>0.29364267016274398</c:v>
                </c:pt>
                <c:pt idx="9525">
                  <c:v>0.29865366040679803</c:v>
                </c:pt>
                <c:pt idx="9526">
                  <c:v>0.30366465060185099</c:v>
                </c:pt>
                <c:pt idx="9527">
                  <c:v>0.30867564084590499</c:v>
                </c:pt>
                <c:pt idx="9528">
                  <c:v>0.31368663108995898</c:v>
                </c:pt>
                <c:pt idx="9529">
                  <c:v>0.318697621285012</c:v>
                </c:pt>
                <c:pt idx="9530">
                  <c:v>0.32370861152906599</c:v>
                </c:pt>
                <c:pt idx="9531">
                  <c:v>0.32871960177311998</c:v>
                </c:pt>
                <c:pt idx="9532">
                  <c:v>0.33373059196817301</c:v>
                </c:pt>
                <c:pt idx="9533">
                  <c:v>0.338741582212227</c:v>
                </c:pt>
                <c:pt idx="9534">
                  <c:v>0.34375257245628099</c:v>
                </c:pt>
                <c:pt idx="9535">
                  <c:v>0.34876356265133401</c:v>
                </c:pt>
                <c:pt idx="9536">
                  <c:v>0.35377455289538801</c:v>
                </c:pt>
                <c:pt idx="9537">
                  <c:v>0.358785543139442</c:v>
                </c:pt>
                <c:pt idx="9538">
                  <c:v>0.36379653333449502</c:v>
                </c:pt>
                <c:pt idx="9539">
                  <c:v>0.36880752357854901</c:v>
                </c:pt>
                <c:pt idx="9540">
                  <c:v>0.373818513822603</c:v>
                </c:pt>
                <c:pt idx="9541">
                  <c:v>0.37882950401765603</c:v>
                </c:pt>
                <c:pt idx="9542">
                  <c:v>0.38384049426171002</c:v>
                </c:pt>
                <c:pt idx="9543">
                  <c:v>0.38885148450576401</c:v>
                </c:pt>
                <c:pt idx="9544">
                  <c:v>0.39386247470081698</c:v>
                </c:pt>
                <c:pt idx="9545">
                  <c:v>0.39887346494487103</c:v>
                </c:pt>
                <c:pt idx="9546">
                  <c:v>0.40388445518892502</c:v>
                </c:pt>
                <c:pt idx="9547">
                  <c:v>0.40889544538397798</c:v>
                </c:pt>
                <c:pt idx="9548">
                  <c:v>0.41390643562803198</c:v>
                </c:pt>
                <c:pt idx="9549">
                  <c:v>0.41891742587208602</c:v>
                </c:pt>
                <c:pt idx="9550">
                  <c:v>0.42392841606713899</c:v>
                </c:pt>
                <c:pt idx="9551">
                  <c:v>0.42893940631119298</c:v>
                </c:pt>
                <c:pt idx="9552">
                  <c:v>0.43395039655524698</c:v>
                </c:pt>
                <c:pt idx="9553">
                  <c:v>0.4389613867503</c:v>
                </c:pt>
                <c:pt idx="9554">
                  <c:v>0.44397237699435399</c:v>
                </c:pt>
                <c:pt idx="9555">
                  <c:v>0.44898336723840798</c:v>
                </c:pt>
                <c:pt idx="9556">
                  <c:v>0.453994357433461</c:v>
                </c:pt>
                <c:pt idx="9557">
                  <c:v>0.459005347677515</c:v>
                </c:pt>
                <c:pt idx="9558">
                  <c:v>0.46401633792156899</c:v>
                </c:pt>
                <c:pt idx="9559">
                  <c:v>0.46902732811662201</c:v>
                </c:pt>
                <c:pt idx="9560">
                  <c:v>0.474038318360676</c:v>
                </c:pt>
                <c:pt idx="9561">
                  <c:v>0.47904930860473</c:v>
                </c:pt>
                <c:pt idx="9562">
                  <c:v>0.48406029879978302</c:v>
                </c:pt>
                <c:pt idx="9563">
                  <c:v>0.48907128904383701</c:v>
                </c:pt>
                <c:pt idx="9564">
                  <c:v>0.494082279287891</c:v>
                </c:pt>
                <c:pt idx="9565">
                  <c:v>0.49909326948294402</c:v>
                </c:pt>
                <c:pt idx="9566">
                  <c:v>0.50410425972699802</c:v>
                </c:pt>
                <c:pt idx="9567">
                  <c:v>0.50911524997105195</c:v>
                </c:pt>
                <c:pt idx="9568">
                  <c:v>0.51412624016610398</c:v>
                </c:pt>
                <c:pt idx="9569">
                  <c:v>0.51913723041015902</c:v>
                </c:pt>
                <c:pt idx="9570">
                  <c:v>0.52414822065421296</c:v>
                </c:pt>
                <c:pt idx="9571">
                  <c:v>0.52915921084926498</c:v>
                </c:pt>
                <c:pt idx="9572">
                  <c:v>0.53417020109332003</c:v>
                </c:pt>
                <c:pt idx="9573">
                  <c:v>0.53918119133737397</c:v>
                </c:pt>
                <c:pt idx="9574">
                  <c:v>0.54419218153242599</c:v>
                </c:pt>
                <c:pt idx="9575">
                  <c:v>0.54920317177648104</c:v>
                </c:pt>
                <c:pt idx="9576">
                  <c:v>0.55421416202053497</c:v>
                </c:pt>
                <c:pt idx="9577">
                  <c:v>0.559225152215587</c:v>
                </c:pt>
                <c:pt idx="9578">
                  <c:v>0.56423614245964204</c:v>
                </c:pt>
                <c:pt idx="9579">
                  <c:v>0.56924713270369598</c:v>
                </c:pt>
                <c:pt idx="9580">
                  <c:v>0.574258122898748</c:v>
                </c:pt>
                <c:pt idx="9581">
                  <c:v>0.57926911314280305</c:v>
                </c:pt>
                <c:pt idx="9582">
                  <c:v>0.58428010338685699</c:v>
                </c:pt>
                <c:pt idx="9583">
                  <c:v>0.58929109358191001</c:v>
                </c:pt>
                <c:pt idx="9584">
                  <c:v>0.59430208382596394</c:v>
                </c:pt>
                <c:pt idx="9585">
                  <c:v>0.59931307407001799</c:v>
                </c:pt>
                <c:pt idx="9586">
                  <c:v>0.60432406426507101</c:v>
                </c:pt>
                <c:pt idx="9587">
                  <c:v>0.60933505450912495</c:v>
                </c:pt>
                <c:pt idx="9588">
                  <c:v>0.614346044753179</c:v>
                </c:pt>
                <c:pt idx="9589">
                  <c:v>0.61935703494823202</c:v>
                </c:pt>
                <c:pt idx="9590">
                  <c:v>0.62436802519228596</c:v>
                </c:pt>
                <c:pt idx="9591">
                  <c:v>0.62937901543634001</c:v>
                </c:pt>
                <c:pt idx="9592">
                  <c:v>0.63439000563139203</c:v>
                </c:pt>
                <c:pt idx="9593">
                  <c:v>0.63940099587544696</c:v>
                </c:pt>
                <c:pt idx="9594">
                  <c:v>0.64441198611950101</c:v>
                </c:pt>
                <c:pt idx="9595">
                  <c:v>0.64942297631455304</c:v>
                </c:pt>
                <c:pt idx="9596">
                  <c:v>0.65443396655860797</c:v>
                </c:pt>
                <c:pt idx="9597">
                  <c:v>0.65944495680266202</c:v>
                </c:pt>
                <c:pt idx="9598">
                  <c:v>0.66445594699771404</c:v>
                </c:pt>
                <c:pt idx="9599">
                  <c:v>0.66946693724176898</c:v>
                </c:pt>
                <c:pt idx="9600">
                  <c:v>0.67447792748582303</c:v>
                </c:pt>
                <c:pt idx="9601">
                  <c:v>0.67948891768087505</c:v>
                </c:pt>
                <c:pt idx="9602">
                  <c:v>0.68449990792492998</c:v>
                </c:pt>
                <c:pt idx="9603">
                  <c:v>0.68951089816898403</c:v>
                </c:pt>
                <c:pt idx="9604">
                  <c:v>0.69452188836403606</c:v>
                </c:pt>
                <c:pt idx="9605">
                  <c:v>0.69953287860809099</c:v>
                </c:pt>
                <c:pt idx="9606">
                  <c:v>0.70454386885214504</c:v>
                </c:pt>
                <c:pt idx="9607">
                  <c:v>0.70955485904719695</c:v>
                </c:pt>
                <c:pt idx="9608">
                  <c:v>0.714565849291251</c:v>
                </c:pt>
                <c:pt idx="9609">
                  <c:v>0.71957683953530605</c:v>
                </c:pt>
                <c:pt idx="9610">
                  <c:v>0.72458782973035796</c:v>
                </c:pt>
                <c:pt idx="9611">
                  <c:v>0.729598819974413</c:v>
                </c:pt>
                <c:pt idx="9612">
                  <c:v>0.73460981021846705</c:v>
                </c:pt>
                <c:pt idx="9613">
                  <c:v>0.73962080041351896</c:v>
                </c:pt>
                <c:pt idx="9614">
                  <c:v>0.74463179065757401</c:v>
                </c:pt>
                <c:pt idx="9615">
                  <c:v>0.74964278090162795</c:v>
                </c:pt>
                <c:pt idx="9616">
                  <c:v>0.75465377109667997</c:v>
                </c:pt>
                <c:pt idx="9617">
                  <c:v>0.75966476134073502</c:v>
                </c:pt>
                <c:pt idx="9618">
                  <c:v>0.76467575158478895</c:v>
                </c:pt>
                <c:pt idx="9619">
                  <c:v>0.76968674177984098</c:v>
                </c:pt>
                <c:pt idx="9620">
                  <c:v>0.77469773202389602</c:v>
                </c:pt>
                <c:pt idx="9621">
                  <c:v>0.77970872226794996</c:v>
                </c:pt>
                <c:pt idx="9622">
                  <c:v>0.78471971246300198</c:v>
                </c:pt>
                <c:pt idx="9623">
                  <c:v>0.78973070270705603</c:v>
                </c:pt>
                <c:pt idx="9624">
                  <c:v>0.79474169295111097</c:v>
                </c:pt>
                <c:pt idx="9625">
                  <c:v>0.79975268314616299</c:v>
                </c:pt>
                <c:pt idx="9626">
                  <c:v>0.80476367339021704</c:v>
                </c:pt>
                <c:pt idx="9627">
                  <c:v>0.80977466363427197</c:v>
                </c:pt>
                <c:pt idx="9628">
                  <c:v>0.814785653829324</c:v>
                </c:pt>
                <c:pt idx="9629">
                  <c:v>0.81979664407337804</c:v>
                </c:pt>
                <c:pt idx="9630">
                  <c:v>0.82480763431743298</c:v>
                </c:pt>
                <c:pt idx="9631">
                  <c:v>0.829818624512485</c:v>
                </c:pt>
                <c:pt idx="9632">
                  <c:v>0.83482961475653905</c:v>
                </c:pt>
                <c:pt idx="9633">
                  <c:v>0.83984060500059399</c:v>
                </c:pt>
                <c:pt idx="9634">
                  <c:v>0.84485159519564601</c:v>
                </c:pt>
                <c:pt idx="9635">
                  <c:v>0.84986258543969995</c:v>
                </c:pt>
                <c:pt idx="9636">
                  <c:v>0.85487357568375499</c:v>
                </c:pt>
                <c:pt idx="9637">
                  <c:v>0.85988456587880702</c:v>
                </c:pt>
                <c:pt idx="9638">
                  <c:v>0.86489555612286095</c:v>
                </c:pt>
                <c:pt idx="9639">
                  <c:v>0.869906546366916</c:v>
                </c:pt>
                <c:pt idx="9640">
                  <c:v>0.87491753656196802</c:v>
                </c:pt>
                <c:pt idx="9641">
                  <c:v>0.87992852680602196</c:v>
                </c:pt>
                <c:pt idx="9642">
                  <c:v>0.88493951705007701</c:v>
                </c:pt>
                <c:pt idx="9643">
                  <c:v>0.88995050724512903</c:v>
                </c:pt>
                <c:pt idx="9644">
                  <c:v>0.89496149748918297</c:v>
                </c:pt>
                <c:pt idx="9645">
                  <c:v>0.89997248773323801</c:v>
                </c:pt>
                <c:pt idx="9646">
                  <c:v>0.90498347792829004</c:v>
                </c:pt>
                <c:pt idx="9647">
                  <c:v>0.90999446817234397</c:v>
                </c:pt>
                <c:pt idx="9648">
                  <c:v>0.91500545841639902</c:v>
                </c:pt>
                <c:pt idx="9649">
                  <c:v>0.92001644861145104</c:v>
                </c:pt>
                <c:pt idx="9650">
                  <c:v>0.92502743885550498</c:v>
                </c:pt>
                <c:pt idx="9651">
                  <c:v>0.93003842909956003</c:v>
                </c:pt>
                <c:pt idx="9652">
                  <c:v>0.93504941929461205</c:v>
                </c:pt>
                <c:pt idx="9653">
                  <c:v>0.94006040953866599</c:v>
                </c:pt>
                <c:pt idx="9654">
                  <c:v>0.94507139978272103</c:v>
                </c:pt>
                <c:pt idx="9655">
                  <c:v>0.95008238997777295</c:v>
                </c:pt>
                <c:pt idx="9656">
                  <c:v>0.95509338022182699</c:v>
                </c:pt>
                <c:pt idx="9657">
                  <c:v>0.96010437046588204</c:v>
                </c:pt>
                <c:pt idx="9658">
                  <c:v>0.96511536066093395</c:v>
                </c:pt>
                <c:pt idx="9659">
                  <c:v>0.970126350904988</c:v>
                </c:pt>
                <c:pt idx="9660">
                  <c:v>0.97513734114904305</c:v>
                </c:pt>
                <c:pt idx="9661">
                  <c:v>0.98014833134409496</c:v>
                </c:pt>
                <c:pt idx="9662">
                  <c:v>0.98515932158815001</c:v>
                </c:pt>
                <c:pt idx="9663">
                  <c:v>0.99017031183220405</c:v>
                </c:pt>
                <c:pt idx="9664">
                  <c:v>0.99518130202725597</c:v>
                </c:pt>
                <c:pt idx="9665">
                  <c:v>1.00019229227131</c:v>
                </c:pt>
                <c:pt idx="9666">
                  <c:v>1.0052032825153601</c:v>
                </c:pt>
                <c:pt idx="9667">
                  <c:v>1.01021427271042</c:v>
                </c:pt>
                <c:pt idx="9668">
                  <c:v>1.01522526295447</c:v>
                </c:pt>
                <c:pt idx="9669">
                  <c:v>1.0202362531985301</c:v>
                </c:pt>
                <c:pt idx="9670">
                  <c:v>1.02524724339358</c:v>
                </c:pt>
                <c:pt idx="9671">
                  <c:v>1.03025823363763</c:v>
                </c:pt>
                <c:pt idx="9672">
                  <c:v>1.0352692238816901</c:v>
                </c:pt>
                <c:pt idx="9673">
                  <c:v>1.04028021407674</c:v>
                </c:pt>
                <c:pt idx="9674">
                  <c:v>1.04529120432079</c:v>
                </c:pt>
                <c:pt idx="9675">
                  <c:v>1.0503021945648501</c:v>
                </c:pt>
                <c:pt idx="9676">
                  <c:v>1.0553131847599</c:v>
                </c:pt>
                <c:pt idx="9677">
                  <c:v>1.06032417500395</c:v>
                </c:pt>
                <c:pt idx="9678">
                  <c:v>1.0653351652480101</c:v>
                </c:pt>
                <c:pt idx="9679">
                  <c:v>1.07034615544306</c:v>
                </c:pt>
                <c:pt idx="9680">
                  <c:v>1.07535714568712</c:v>
                </c:pt>
                <c:pt idx="9681">
                  <c:v>1.0803681359311701</c:v>
                </c:pt>
                <c:pt idx="9682">
                  <c:v>1.08537912612622</c:v>
                </c:pt>
                <c:pt idx="9683">
                  <c:v>1.09039011637028</c:v>
                </c:pt>
                <c:pt idx="9684">
                  <c:v>1.0954011066143301</c:v>
                </c:pt>
                <c:pt idx="9685">
                  <c:v>1.10041209680938</c:v>
                </c:pt>
                <c:pt idx="9686">
                  <c:v>1.1054230870534401</c:v>
                </c:pt>
                <c:pt idx="9687">
                  <c:v>1.1104340772974901</c:v>
                </c:pt>
                <c:pt idx="9688">
                  <c:v>1.11544506749254</c:v>
                </c:pt>
                <c:pt idx="9689">
                  <c:v>1.1204560577366001</c:v>
                </c:pt>
                <c:pt idx="9690">
                  <c:v>1.1254670479806499</c:v>
                </c:pt>
                <c:pt idx="9691">
                  <c:v>1.13047803817571</c:v>
                </c:pt>
                <c:pt idx="9692">
                  <c:v>1.1354890284197601</c:v>
                </c:pt>
                <c:pt idx="9693">
                  <c:v>1.1405000186638099</c:v>
                </c:pt>
                <c:pt idx="9694">
                  <c:v>1.14551100885887</c:v>
                </c:pt>
                <c:pt idx="9695">
                  <c:v>1.1505219991029201</c:v>
                </c:pt>
                <c:pt idx="9696">
                  <c:v>1.1555329893469699</c:v>
                </c:pt>
                <c:pt idx="9697">
                  <c:v>1.16054397954203</c:v>
                </c:pt>
                <c:pt idx="9698">
                  <c:v>1.1655549697860801</c:v>
                </c:pt>
                <c:pt idx="9699">
                  <c:v>1.1705659600301399</c:v>
                </c:pt>
                <c:pt idx="9700">
                  <c:v>1.17557695022519</c:v>
                </c:pt>
                <c:pt idx="9701">
                  <c:v>1.1805879404692401</c:v>
                </c:pt>
                <c:pt idx="9702">
                  <c:v>1.1855989307132999</c:v>
                </c:pt>
                <c:pt idx="9703">
                  <c:v>1.1906099209083501</c:v>
                </c:pt>
                <c:pt idx="9704">
                  <c:v>1.1956209111524001</c:v>
                </c:pt>
                <c:pt idx="9705">
                  <c:v>1.2006319013964599</c:v>
                </c:pt>
                <c:pt idx="9706">
                  <c:v>1.2056428915915101</c:v>
                </c:pt>
                <c:pt idx="9707">
                  <c:v>1.2106538818355601</c:v>
                </c:pt>
                <c:pt idx="9708">
                  <c:v>1.2156648720796199</c:v>
                </c:pt>
                <c:pt idx="9709">
                  <c:v>1.2206758622746701</c:v>
                </c:pt>
                <c:pt idx="9710">
                  <c:v>1.2256868525187301</c:v>
                </c:pt>
                <c:pt idx="9711">
                  <c:v>1.2306978427627799</c:v>
                </c:pt>
                <c:pt idx="9712">
                  <c:v>1.2357088329578301</c:v>
                </c:pt>
                <c:pt idx="9713">
                  <c:v>1.2407198232018899</c:v>
                </c:pt>
                <c:pt idx="9714">
                  <c:v>1.2457308134459399</c:v>
                </c:pt>
                <c:pt idx="9715">
                  <c:v>1.2507418036409901</c:v>
                </c:pt>
                <c:pt idx="9716">
                  <c:v>1.2557527938850499</c:v>
                </c:pt>
                <c:pt idx="9717">
                  <c:v>1.2607637841291</c:v>
                </c:pt>
                <c:pt idx="9718">
                  <c:v>1.2657747743241501</c:v>
                </c:pt>
                <c:pt idx="9719">
                  <c:v>1.2707857645682099</c:v>
                </c:pt>
                <c:pt idx="9720">
                  <c:v>1.27579675481226</c:v>
                </c:pt>
                <c:pt idx="9721">
                  <c:v>1.2808077450073101</c:v>
                </c:pt>
                <c:pt idx="9722">
                  <c:v>1.2858187352513699</c:v>
                </c:pt>
                <c:pt idx="9723">
                  <c:v>1.29082972549542</c:v>
                </c:pt>
                <c:pt idx="9724">
                  <c:v>1.2958407156904801</c:v>
                </c:pt>
                <c:pt idx="9725">
                  <c:v>1.3008517059345299</c:v>
                </c:pt>
                <c:pt idx="9726">
                  <c:v>1.30586269617858</c:v>
                </c:pt>
                <c:pt idx="9727">
                  <c:v>1.3108736863736401</c:v>
                </c:pt>
                <c:pt idx="9728">
                  <c:v>1.3158846766176899</c:v>
                </c:pt>
                <c:pt idx="9729">
                  <c:v>1.32089566686175</c:v>
                </c:pt>
                <c:pt idx="9730">
                  <c:v>1.3259066570568001</c:v>
                </c:pt>
                <c:pt idx="9731">
                  <c:v>1.3309176473008499</c:v>
                </c:pt>
                <c:pt idx="9732">
                  <c:v>1.33592863754491</c:v>
                </c:pt>
                <c:pt idx="9733">
                  <c:v>1.3409396277399599</c:v>
                </c:pt>
                <c:pt idx="9734">
                  <c:v>1.3459506179840099</c:v>
                </c:pt>
                <c:pt idx="9735">
                  <c:v>1.35096160822807</c:v>
                </c:pt>
                <c:pt idx="9736">
                  <c:v>1.3559725984231199</c:v>
                </c:pt>
                <c:pt idx="9737">
                  <c:v>1.36098358866717</c:v>
                </c:pt>
                <c:pt idx="9738">
                  <c:v>1.36599457891123</c:v>
                </c:pt>
                <c:pt idx="9739">
                  <c:v>1.3710055691062799</c:v>
                </c:pt>
                <c:pt idx="9740">
                  <c:v>1.37601655935033</c:v>
                </c:pt>
                <c:pt idx="9741">
                  <c:v>1.38102754959439</c:v>
                </c:pt>
                <c:pt idx="9742">
                  <c:v>1.3860385397894399</c:v>
                </c:pt>
                <c:pt idx="9743">
                  <c:v>1.3910495300335</c:v>
                </c:pt>
                <c:pt idx="9744">
                  <c:v>1.39606052027755</c:v>
                </c:pt>
                <c:pt idx="9745">
                  <c:v>1.4010715104725999</c:v>
                </c:pt>
                <c:pt idx="9746">
                  <c:v>1.40608250071666</c:v>
                </c:pt>
                <c:pt idx="9747">
                  <c:v>1.41109349096071</c:v>
                </c:pt>
                <c:pt idx="9748">
                  <c:v>1.4161044811557599</c:v>
                </c:pt>
                <c:pt idx="9749">
                  <c:v>1.42111547139982</c:v>
                </c:pt>
                <c:pt idx="9750">
                  <c:v>1.42612646164387</c:v>
                </c:pt>
                <c:pt idx="9751">
                  <c:v>1.4311374518389199</c:v>
                </c:pt>
                <c:pt idx="9752">
                  <c:v>1.43614844208298</c:v>
                </c:pt>
                <c:pt idx="9753">
                  <c:v>1.44115943232703</c:v>
                </c:pt>
                <c:pt idx="9754">
                  <c:v>1.4461704225220899</c:v>
                </c:pt>
                <c:pt idx="9755">
                  <c:v>1.45118141276614</c:v>
                </c:pt>
                <c:pt idx="9756">
                  <c:v>1.45619240301019</c:v>
                </c:pt>
                <c:pt idx="9757">
                  <c:v>1.4612033932052499</c:v>
                </c:pt>
                <c:pt idx="9758">
                  <c:v>1.4662143834493</c:v>
                </c:pt>
                <c:pt idx="9759">
                  <c:v>1.47122537369336</c:v>
                </c:pt>
                <c:pt idx="9760">
                  <c:v>1.47623636388841</c:v>
                </c:pt>
                <c:pt idx="9761">
                  <c:v>1.48124735413246</c:v>
                </c:pt>
                <c:pt idx="9762">
                  <c:v>1.48625834437652</c:v>
                </c:pt>
                <c:pt idx="9763">
                  <c:v>1.49126933457157</c:v>
                </c:pt>
                <c:pt idx="9764">
                  <c:v>1.49628032481562</c:v>
                </c:pt>
                <c:pt idx="9765">
                  <c:v>1.5012913150596801</c:v>
                </c:pt>
                <c:pt idx="9766">
                  <c:v>1.50630230525473</c:v>
                </c:pt>
                <c:pt idx="9767">
                  <c:v>1.51131329549878</c:v>
                </c:pt>
                <c:pt idx="9768">
                  <c:v>1.5163242857428401</c:v>
                </c:pt>
                <c:pt idx="9769">
                  <c:v>1.52133527593789</c:v>
                </c:pt>
                <c:pt idx="9770">
                  <c:v>1.52634626618194</c:v>
                </c:pt>
                <c:pt idx="9771">
                  <c:v>1.5313572564260001</c:v>
                </c:pt>
                <c:pt idx="9772">
                  <c:v>1.53636824662105</c:v>
                </c:pt>
                <c:pt idx="9773">
                  <c:v>1.54137923686511</c:v>
                </c:pt>
                <c:pt idx="9774">
                  <c:v>1.5463902271091601</c:v>
                </c:pt>
                <c:pt idx="9775">
                  <c:v>1.55140121730421</c:v>
                </c:pt>
                <c:pt idx="9776">
                  <c:v>1.55641220754827</c:v>
                </c:pt>
                <c:pt idx="9777">
                  <c:v>1.5614231977923201</c:v>
                </c:pt>
                <c:pt idx="9778">
                  <c:v>1.56643418798737</c:v>
                </c:pt>
                <c:pt idx="9779">
                  <c:v>1.57144517823143</c:v>
                </c:pt>
                <c:pt idx="9780">
                  <c:v>1.5764561684754801</c:v>
                </c:pt>
                <c:pt idx="9781">
                  <c:v>1.58146715867053</c:v>
                </c:pt>
                <c:pt idx="9782">
                  <c:v>1.58647814891459</c:v>
                </c:pt>
                <c:pt idx="9783">
                  <c:v>1.5914891391586401</c:v>
                </c:pt>
                <c:pt idx="9784">
                  <c:v>1.5965001293537</c:v>
                </c:pt>
                <c:pt idx="9785">
                  <c:v>1.6015111195977501</c:v>
                </c:pt>
                <c:pt idx="9786">
                  <c:v>1.6065221098418001</c:v>
                </c:pt>
                <c:pt idx="9787">
                  <c:v>1.61153310003686</c:v>
                </c:pt>
                <c:pt idx="9788">
                  <c:v>1.6165440902809101</c:v>
                </c:pt>
                <c:pt idx="9789">
                  <c:v>1.6215550805249701</c:v>
                </c:pt>
                <c:pt idx="9790">
                  <c:v>1.62656607072002</c:v>
                </c:pt>
                <c:pt idx="9791">
                  <c:v>1.6315770609640701</c:v>
                </c:pt>
                <c:pt idx="9792">
                  <c:v>1.6365880512081299</c:v>
                </c:pt>
                <c:pt idx="9793">
                  <c:v>1.64159904140318</c:v>
                </c:pt>
                <c:pt idx="9794">
                  <c:v>1.6466100316472301</c:v>
                </c:pt>
                <c:pt idx="9795">
                  <c:v>1.6516210218912899</c:v>
                </c:pt>
                <c:pt idx="9796">
                  <c:v>1.65663201208634</c:v>
                </c:pt>
                <c:pt idx="9797">
                  <c:v>1.6616430023303901</c:v>
                </c:pt>
                <c:pt idx="9798">
                  <c:v>1.6666539925744499</c:v>
                </c:pt>
                <c:pt idx="9799">
                  <c:v>1.6716649827695</c:v>
                </c:pt>
                <c:pt idx="9800">
                  <c:v>1.6766759730135501</c:v>
                </c:pt>
                <c:pt idx="9801">
                  <c:v>1.6816869632576099</c:v>
                </c:pt>
                <c:pt idx="9802">
                  <c:v>1.68669795345266</c:v>
                </c:pt>
                <c:pt idx="9803">
                  <c:v>1.6917089436967201</c:v>
                </c:pt>
                <c:pt idx="9804">
                  <c:v>1.6967199339407699</c:v>
                </c:pt>
                <c:pt idx="9805">
                  <c:v>1.7017309241358201</c:v>
                </c:pt>
                <c:pt idx="9806">
                  <c:v>1.7067419143798801</c:v>
                </c:pt>
                <c:pt idx="9807">
                  <c:v>1.7117529046239299</c:v>
                </c:pt>
                <c:pt idx="9808">
                  <c:v>1.7167638948189801</c:v>
                </c:pt>
                <c:pt idx="9809">
                  <c:v>1.7217748850630401</c:v>
                </c:pt>
                <c:pt idx="9810">
                  <c:v>1.7217748850630401</c:v>
                </c:pt>
                <c:pt idx="9811">
                  <c:v>1.7217748850630401</c:v>
                </c:pt>
                <c:pt idx="9812">
                  <c:v>1.7217748850630401</c:v>
                </c:pt>
                <c:pt idx="9813">
                  <c:v>1.7217748850630401</c:v>
                </c:pt>
                <c:pt idx="9814">
                  <c:v>1.7217748850630401</c:v>
                </c:pt>
                <c:pt idx="9815">
                  <c:v>1.7217748850630401</c:v>
                </c:pt>
                <c:pt idx="9816">
                  <c:v>1.7217748850630401</c:v>
                </c:pt>
                <c:pt idx="9817">
                  <c:v>1.7217748850630401</c:v>
                </c:pt>
                <c:pt idx="9818">
                  <c:v>1.7217748850630401</c:v>
                </c:pt>
                <c:pt idx="9819">
                  <c:v>1.7217748850630401</c:v>
                </c:pt>
                <c:pt idx="9820">
                  <c:v>1.7217748850630401</c:v>
                </c:pt>
                <c:pt idx="9821">
                  <c:v>1.7217748850630401</c:v>
                </c:pt>
                <c:pt idx="9822">
                  <c:v>1.7217748850630401</c:v>
                </c:pt>
                <c:pt idx="9823">
                  <c:v>1.7217748850630401</c:v>
                </c:pt>
                <c:pt idx="9824">
                  <c:v>1.7217748850630401</c:v>
                </c:pt>
                <c:pt idx="9825">
                  <c:v>1.7217748850630401</c:v>
                </c:pt>
                <c:pt idx="9826">
                  <c:v>1.7217748850630401</c:v>
                </c:pt>
                <c:pt idx="9827">
                  <c:v>1.7217748850630401</c:v>
                </c:pt>
                <c:pt idx="9828">
                  <c:v>1.7217748850630401</c:v>
                </c:pt>
                <c:pt idx="9829">
                  <c:v>1.7217748850630401</c:v>
                </c:pt>
                <c:pt idx="9830">
                  <c:v>1.7217748850630401</c:v>
                </c:pt>
                <c:pt idx="9831">
                  <c:v>1.7217748850630401</c:v>
                </c:pt>
                <c:pt idx="9832">
                  <c:v>1.7217748850630401</c:v>
                </c:pt>
                <c:pt idx="9833">
                  <c:v>1.8420386505283299</c:v>
                </c:pt>
                <c:pt idx="9834">
                  <c:v>1.84704964077238</c:v>
                </c:pt>
                <c:pt idx="9835">
                  <c:v>1.8520606309674299</c:v>
                </c:pt>
                <c:pt idx="9836">
                  <c:v>1.8570716212114899</c:v>
                </c:pt>
                <c:pt idx="9837">
                  <c:v>1.86208261145554</c:v>
                </c:pt>
                <c:pt idx="9838">
                  <c:v>1.8670936016505899</c:v>
                </c:pt>
                <c:pt idx="9839">
                  <c:v>1.8721045918946499</c:v>
                </c:pt>
                <c:pt idx="9840">
                  <c:v>1.8771155821387</c:v>
                </c:pt>
                <c:pt idx="9841">
                  <c:v>1.8821265723337499</c:v>
                </c:pt>
                <c:pt idx="9842">
                  <c:v>1.88713756257781</c:v>
                </c:pt>
                <c:pt idx="9843">
                  <c:v>1.89214855282186</c:v>
                </c:pt>
                <c:pt idx="9844">
                  <c:v>1.8971595430169199</c:v>
                </c:pt>
                <c:pt idx="9845">
                  <c:v>1.90217053326097</c:v>
                </c:pt>
                <c:pt idx="9846">
                  <c:v>1.90718152350502</c:v>
                </c:pt>
                <c:pt idx="9847">
                  <c:v>1.9121925137000799</c:v>
                </c:pt>
                <c:pt idx="9848">
                  <c:v>1.91720350394413</c:v>
                </c:pt>
                <c:pt idx="9849">
                  <c:v>1.92221449418818</c:v>
                </c:pt>
                <c:pt idx="9850">
                  <c:v>1.9272254843832399</c:v>
                </c:pt>
                <c:pt idx="9851">
                  <c:v>1.93223647462729</c:v>
                </c:pt>
                <c:pt idx="9852">
                  <c:v>1.93724746487135</c:v>
                </c:pt>
                <c:pt idx="9853">
                  <c:v>1.9422584550663999</c:v>
                </c:pt>
                <c:pt idx="9854">
                  <c:v>1.94726944531045</c:v>
                </c:pt>
                <c:pt idx="9855">
                  <c:v>1.95228043555451</c:v>
                </c:pt>
                <c:pt idx="9856">
                  <c:v>1.9503931454297101</c:v>
                </c:pt>
                <c:pt idx="9857">
                  <c:v>1.9416075749858801</c:v>
                </c:pt>
                <c:pt idx="9858">
                  <c:v>1.9328220045420601</c:v>
                </c:pt>
                <c:pt idx="9859">
                  <c:v>1.9240364341841401</c:v>
                </c:pt>
                <c:pt idx="9860">
                  <c:v>1.9152508637403201</c:v>
                </c:pt>
                <c:pt idx="9861">
                  <c:v>1.9064652932964901</c:v>
                </c:pt>
                <c:pt idx="9862">
                  <c:v>1.89767972293858</c:v>
                </c:pt>
                <c:pt idx="9863">
                  <c:v>1.88889415249475</c:v>
                </c:pt>
                <c:pt idx="9864">
                  <c:v>1.88010858205092</c:v>
                </c:pt>
                <c:pt idx="9865">
                  <c:v>1.87132301169301</c:v>
                </c:pt>
                <c:pt idx="9866">
                  <c:v>1.86253744124919</c:v>
                </c:pt>
                <c:pt idx="9867">
                  <c:v>1.85375187080536</c:v>
                </c:pt>
                <c:pt idx="9868">
                  <c:v>1.8449663004474499</c:v>
                </c:pt>
                <c:pt idx="9869">
                  <c:v>1.8361807300036199</c:v>
                </c:pt>
                <c:pt idx="9870">
                  <c:v>1.8273951595597899</c:v>
                </c:pt>
                <c:pt idx="9871">
                  <c:v>1.8186095892018801</c:v>
                </c:pt>
                <c:pt idx="9872">
                  <c:v>1.8098240187580501</c:v>
                </c:pt>
                <c:pt idx="9873">
                  <c:v>1.8010384483142301</c:v>
                </c:pt>
                <c:pt idx="9874">
                  <c:v>1.7922528779563101</c:v>
                </c:pt>
                <c:pt idx="9875">
                  <c:v>1.7834673075124901</c:v>
                </c:pt>
                <c:pt idx="9876">
                  <c:v>1.7746817370686601</c:v>
                </c:pt>
                <c:pt idx="9877">
                  <c:v>1.76589616671075</c:v>
                </c:pt>
                <c:pt idx="9878">
                  <c:v>1.75711059626692</c:v>
                </c:pt>
                <c:pt idx="9879">
                  <c:v>1.74832502582309</c:v>
                </c:pt>
                <c:pt idx="9880">
                  <c:v>1.73953945546518</c:v>
                </c:pt>
                <c:pt idx="9881">
                  <c:v>1.73075388502135</c:v>
                </c:pt>
                <c:pt idx="9882">
                  <c:v>1.72196831457753</c:v>
                </c:pt>
                <c:pt idx="9883">
                  <c:v>1.7131827442196099</c:v>
                </c:pt>
                <c:pt idx="9884">
                  <c:v>1.7043971737757899</c:v>
                </c:pt>
                <c:pt idx="9885">
                  <c:v>1.6956116033319599</c:v>
                </c:pt>
                <c:pt idx="9886">
                  <c:v>1.6868260329740501</c:v>
                </c:pt>
                <c:pt idx="9887">
                  <c:v>1.6780404625302201</c:v>
                </c:pt>
                <c:pt idx="9888">
                  <c:v>1.6692548920863901</c:v>
                </c:pt>
                <c:pt idx="9889">
                  <c:v>1.6604693217284801</c:v>
                </c:pt>
                <c:pt idx="9890">
                  <c:v>1.6516837512846501</c:v>
                </c:pt>
                <c:pt idx="9891">
                  <c:v>1.6428981808408301</c:v>
                </c:pt>
                <c:pt idx="9892">
                  <c:v>1.63411261048291</c:v>
                </c:pt>
                <c:pt idx="9893">
                  <c:v>1.62532704003909</c:v>
                </c:pt>
                <c:pt idx="9894">
                  <c:v>1.61654146959526</c:v>
                </c:pt>
                <c:pt idx="9895">
                  <c:v>1.60775589923735</c:v>
                </c:pt>
                <c:pt idx="9896">
                  <c:v>1.59897032879352</c:v>
                </c:pt>
                <c:pt idx="9897">
                  <c:v>1.5901847583497</c:v>
                </c:pt>
                <c:pt idx="9898">
                  <c:v>1.5813991879917799</c:v>
                </c:pt>
                <c:pt idx="9899">
                  <c:v>1.5726136175479599</c:v>
                </c:pt>
                <c:pt idx="9900">
                  <c:v>1.5638280471041299</c:v>
                </c:pt>
                <c:pt idx="9901">
                  <c:v>1.5550424767462201</c:v>
                </c:pt>
                <c:pt idx="9902">
                  <c:v>1.5462569063023901</c:v>
                </c:pt>
                <c:pt idx="9903">
                  <c:v>1.5374713358585601</c:v>
                </c:pt>
                <c:pt idx="9904">
                  <c:v>1.52994395943099</c:v>
                </c:pt>
                <c:pt idx="9905">
                  <c:v>1.5236747768566199</c:v>
                </c:pt>
                <c:pt idx="9906">
                  <c:v>1.51740559428226</c:v>
                </c:pt>
                <c:pt idx="9907">
                  <c:v>1.5111364117692001</c:v>
                </c:pt>
                <c:pt idx="9908">
                  <c:v>1.50486722919484</c:v>
                </c:pt>
                <c:pt idx="9909">
                  <c:v>1.49859804662048</c:v>
                </c:pt>
                <c:pt idx="9910">
                  <c:v>1.4923288641074199</c:v>
                </c:pt>
                <c:pt idx="9911">
                  <c:v>1.48605968153306</c:v>
                </c:pt>
                <c:pt idx="9912">
                  <c:v>1.4797904989587001</c:v>
                </c:pt>
                <c:pt idx="9913">
                  <c:v>1.47352131644564</c:v>
                </c:pt>
                <c:pt idx="9914">
                  <c:v>1.4672521338712801</c:v>
                </c:pt>
                <c:pt idx="9915">
                  <c:v>1.4609829512969099</c:v>
                </c:pt>
                <c:pt idx="9916">
                  <c:v>1.4547137687838601</c:v>
                </c:pt>
                <c:pt idx="9917">
                  <c:v>1.4484445862094899</c:v>
                </c:pt>
                <c:pt idx="9918">
                  <c:v>1.44217540363513</c:v>
                </c:pt>
                <c:pt idx="9919">
                  <c:v>1.4359062211220699</c:v>
                </c:pt>
                <c:pt idx="9920">
                  <c:v>1.42963703854771</c:v>
                </c:pt>
                <c:pt idx="9921">
                  <c:v>1.42336785597335</c:v>
                </c:pt>
                <c:pt idx="9922">
                  <c:v>1.4170986734602899</c:v>
                </c:pt>
                <c:pt idx="9923">
                  <c:v>1.41082949088593</c:v>
                </c:pt>
                <c:pt idx="9924">
                  <c:v>1.4045603083115701</c:v>
                </c:pt>
                <c:pt idx="9925">
                  <c:v>1.39829112579851</c:v>
                </c:pt>
                <c:pt idx="9926">
                  <c:v>1.3920219432241501</c:v>
                </c:pt>
                <c:pt idx="9927">
                  <c:v>1.3857527606497799</c:v>
                </c:pt>
                <c:pt idx="9928">
                  <c:v>1.3794835781367301</c:v>
                </c:pt>
                <c:pt idx="9929">
                  <c:v>1.3732143955623599</c:v>
                </c:pt>
                <c:pt idx="9930">
                  <c:v>1.366945212988</c:v>
                </c:pt>
                <c:pt idx="9931">
                  <c:v>1.3606760304749399</c:v>
                </c:pt>
                <c:pt idx="9932">
                  <c:v>1.35440684790058</c:v>
                </c:pt>
                <c:pt idx="9933">
                  <c:v>1.34813766532622</c:v>
                </c:pt>
                <c:pt idx="9934">
                  <c:v>1.34186848281316</c:v>
                </c:pt>
                <c:pt idx="9935">
                  <c:v>1.3355993002388</c:v>
                </c:pt>
                <c:pt idx="9936">
                  <c:v>1.3293301176644301</c:v>
                </c:pt>
                <c:pt idx="9937">
                  <c:v>1.32306093515138</c:v>
                </c:pt>
                <c:pt idx="9938">
                  <c:v>1.3167917525770101</c:v>
                </c:pt>
                <c:pt idx="9939">
                  <c:v>1.3105225700026499</c:v>
                </c:pt>
                <c:pt idx="9940">
                  <c:v>1.3042533874895901</c:v>
                </c:pt>
                <c:pt idx="9941">
                  <c:v>1.2979842049152299</c:v>
                </c:pt>
                <c:pt idx="9942">
                  <c:v>1.29171502234087</c:v>
                </c:pt>
                <c:pt idx="9943">
                  <c:v>1.2854458398278099</c:v>
                </c:pt>
                <c:pt idx="9944">
                  <c:v>1.27917665725345</c:v>
                </c:pt>
                <c:pt idx="9945">
                  <c:v>1.27290747467909</c:v>
                </c:pt>
                <c:pt idx="9946">
                  <c:v>1.26663829216603</c:v>
                </c:pt>
                <c:pt idx="9947">
                  <c:v>1.26036910959167</c:v>
                </c:pt>
                <c:pt idx="9948">
                  <c:v>1.2540999270173001</c:v>
                </c:pt>
                <c:pt idx="9949">
                  <c:v>1.24783074450425</c:v>
                </c:pt>
                <c:pt idx="9950">
                  <c:v>1.2415615619298801</c:v>
                </c:pt>
                <c:pt idx="9951">
                  <c:v>1.2352923793555199</c:v>
                </c:pt>
                <c:pt idx="9952">
                  <c:v>1.2385146746109299</c:v>
                </c:pt>
                <c:pt idx="9953">
                  <c:v>1.2512284476397899</c:v>
                </c:pt>
                <c:pt idx="9954">
                  <c:v>1.2639422206686499</c:v>
                </c:pt>
                <c:pt idx="9955">
                  <c:v>1.27665599357318</c:v>
                </c:pt>
                <c:pt idx="9956">
                  <c:v>1.28936976660205</c:v>
                </c:pt>
                <c:pt idx="9957">
                  <c:v>1.3020835396309101</c:v>
                </c:pt>
                <c:pt idx="9958">
                  <c:v>1.31479731253544</c:v>
                </c:pt>
                <c:pt idx="9959">
                  <c:v>1.3275110855643</c:v>
                </c:pt>
                <c:pt idx="9960">
                  <c:v>1.34022485859316</c:v>
                </c:pt>
                <c:pt idx="9961">
                  <c:v>1.3529386314977001</c:v>
                </c:pt>
                <c:pt idx="9962">
                  <c:v>1.3656524045265599</c:v>
                </c:pt>
                <c:pt idx="9963">
                  <c:v>1.3783661775554199</c:v>
                </c:pt>
                <c:pt idx="9964">
                  <c:v>1.39107995045996</c:v>
                </c:pt>
                <c:pt idx="9965">
                  <c:v>1.40379372348882</c:v>
                </c:pt>
                <c:pt idx="9966">
                  <c:v>1.41650749651768</c:v>
                </c:pt>
                <c:pt idx="9967">
                  <c:v>1.4292212694222199</c:v>
                </c:pt>
                <c:pt idx="9968">
                  <c:v>1.44193504245108</c:v>
                </c:pt>
                <c:pt idx="9969">
                  <c:v>1.45464881547994</c:v>
                </c:pt>
                <c:pt idx="9970">
                  <c:v>1.4673625883844701</c:v>
                </c:pt>
                <c:pt idx="9971">
                  <c:v>1.4800763614133301</c:v>
                </c:pt>
                <c:pt idx="9972">
                  <c:v>1.4927901344422001</c:v>
                </c:pt>
                <c:pt idx="9973">
                  <c:v>1.50550390734673</c:v>
                </c:pt>
                <c:pt idx="9974">
                  <c:v>1.51821768037559</c:v>
                </c:pt>
                <c:pt idx="9975">
                  <c:v>1.53093145340445</c:v>
                </c:pt>
                <c:pt idx="9976">
                  <c:v>1.5436452263089899</c:v>
                </c:pt>
                <c:pt idx="9977">
                  <c:v>1.5563589993378499</c:v>
                </c:pt>
                <c:pt idx="9978">
                  <c:v>1.5690727723667099</c:v>
                </c:pt>
                <c:pt idx="9979">
                  <c:v>1.5817865452712501</c:v>
                </c:pt>
                <c:pt idx="9980">
                  <c:v>1.5945003183001101</c:v>
                </c:pt>
                <c:pt idx="9981">
                  <c:v>1.6072140913289701</c:v>
                </c:pt>
                <c:pt idx="9982">
                  <c:v>1.6199278642335</c:v>
                </c:pt>
                <c:pt idx="9983">
                  <c:v>1.63264163726236</c:v>
                </c:pt>
                <c:pt idx="9984">
                  <c:v>1.64535541029123</c:v>
                </c:pt>
                <c:pt idx="9985">
                  <c:v>1.6580691831957599</c:v>
                </c:pt>
                <c:pt idx="9986">
                  <c:v>1.6707829562246199</c:v>
                </c:pt>
                <c:pt idx="9987">
                  <c:v>1.6834967292534799</c:v>
                </c:pt>
                <c:pt idx="9988">
                  <c:v>1.6962105021580201</c:v>
                </c:pt>
                <c:pt idx="9989">
                  <c:v>1.7089242751868801</c:v>
                </c:pt>
                <c:pt idx="9990">
                  <c:v>1.7216380482157401</c:v>
                </c:pt>
                <c:pt idx="9991">
                  <c:v>1.73435182112028</c:v>
                </c:pt>
                <c:pt idx="9992">
                  <c:v>1.74706559414914</c:v>
                </c:pt>
                <c:pt idx="9993">
                  <c:v>1.759779367178</c:v>
                </c:pt>
                <c:pt idx="9994">
                  <c:v>1.7724931400825299</c:v>
                </c:pt>
                <c:pt idx="9995">
                  <c:v>1.7852069131113999</c:v>
                </c:pt>
                <c:pt idx="9996">
                  <c:v>1.7979206861402599</c:v>
                </c:pt>
                <c:pt idx="9997">
                  <c:v>1.81063445904479</c:v>
                </c:pt>
                <c:pt idx="9998">
                  <c:v>1.82334823207365</c:v>
                </c:pt>
                <c:pt idx="9999">
                  <c:v>1.8360620051025101</c:v>
                </c:pt>
                <c:pt idx="10000">
                  <c:v>1.8327572630996301</c:v>
                </c:pt>
                <c:pt idx="10001">
                  <c:v>1.81343400620178</c:v>
                </c:pt>
                <c:pt idx="10002">
                  <c:v>1.7941107493039199</c:v>
                </c:pt>
                <c:pt idx="10003">
                  <c:v>1.77478749259502</c:v>
                </c:pt>
                <c:pt idx="10004">
                  <c:v>1.7554642356971599</c:v>
                </c:pt>
                <c:pt idx="10005">
                  <c:v>1.7361409787993001</c:v>
                </c:pt>
                <c:pt idx="10006">
                  <c:v>1.7168177220904099</c:v>
                </c:pt>
                <c:pt idx="10007">
                  <c:v>1.6974944651925501</c:v>
                </c:pt>
                <c:pt idx="10008">
                  <c:v>1.67817120829469</c:v>
                </c:pt>
                <c:pt idx="10009">
                  <c:v>1.6588479515857899</c:v>
                </c:pt>
                <c:pt idx="10010">
                  <c:v>1.63952469468794</c:v>
                </c:pt>
                <c:pt idx="10011">
                  <c:v>1.62020143779008</c:v>
                </c:pt>
                <c:pt idx="10012">
                  <c:v>1.6008781810811801</c:v>
                </c:pt>
                <c:pt idx="10013">
                  <c:v>1.58155492418332</c:v>
                </c:pt>
                <c:pt idx="10014">
                  <c:v>1.5622316672854599</c:v>
                </c:pt>
                <c:pt idx="10015">
                  <c:v>1.54290841057657</c:v>
                </c:pt>
                <c:pt idx="10016">
                  <c:v>1.5235851536787099</c:v>
                </c:pt>
                <c:pt idx="10017">
                  <c:v>1.5042618967808501</c:v>
                </c:pt>
                <c:pt idx="10018">
                  <c:v>1.48493864007195</c:v>
                </c:pt>
                <c:pt idx="10019">
                  <c:v>1.4656153831740999</c:v>
                </c:pt>
                <c:pt idx="10020">
                  <c:v>1.44629212627624</c:v>
                </c:pt>
                <c:pt idx="10021">
                  <c:v>1.4269688695673399</c:v>
                </c:pt>
                <c:pt idx="10022">
                  <c:v>1.4076456126694801</c:v>
                </c:pt>
                <c:pt idx="10023">
                  <c:v>1.38832235577162</c:v>
                </c:pt>
                <c:pt idx="10024">
                  <c:v>1.3689990990627301</c:v>
                </c:pt>
                <c:pt idx="10025">
                  <c:v>1.34967584216487</c:v>
                </c:pt>
                <c:pt idx="10026">
                  <c:v>1.3303525852670099</c:v>
                </c:pt>
                <c:pt idx="10027">
                  <c:v>1.3110293285581101</c:v>
                </c:pt>
                <c:pt idx="10028">
                  <c:v>1.29170607166026</c:v>
                </c:pt>
                <c:pt idx="10029">
                  <c:v>1.2723828147623999</c:v>
                </c:pt>
                <c:pt idx="10030">
                  <c:v>1.2530595580535</c:v>
                </c:pt>
                <c:pt idx="10031">
                  <c:v>1.2337363011556399</c:v>
                </c:pt>
                <c:pt idx="10032">
                  <c:v>1.2144130442577801</c:v>
                </c:pt>
                <c:pt idx="10033">
                  <c:v>1.1950897875488899</c:v>
                </c:pt>
                <c:pt idx="10034">
                  <c:v>1.1757665306510301</c:v>
                </c:pt>
                <c:pt idx="10035">
                  <c:v>1.15644327375317</c:v>
                </c:pt>
                <c:pt idx="10036">
                  <c:v>1.1371200170442699</c:v>
                </c:pt>
                <c:pt idx="10037">
                  <c:v>1.11779676014642</c:v>
                </c:pt>
                <c:pt idx="10038">
                  <c:v>1.09847350324856</c:v>
                </c:pt>
                <c:pt idx="10039">
                  <c:v>1.0791502465396601</c:v>
                </c:pt>
                <c:pt idx="10040">
                  <c:v>1.0598269896418</c:v>
                </c:pt>
                <c:pt idx="10041">
                  <c:v>1.0405037327439399</c:v>
                </c:pt>
                <c:pt idx="10042">
                  <c:v>1.02118047603505</c:v>
                </c:pt>
                <c:pt idx="10043">
                  <c:v>1.0018572191371899</c:v>
                </c:pt>
                <c:pt idx="10044">
                  <c:v>0.98253396223933098</c:v>
                </c:pt>
                <c:pt idx="10045">
                  <c:v>0.96321070553043298</c:v>
                </c:pt>
                <c:pt idx="10046">
                  <c:v>0.94388744863257501</c:v>
                </c:pt>
                <c:pt idx="10047">
                  <c:v>0.92456419173471704</c:v>
                </c:pt>
                <c:pt idx="10048">
                  <c:v>0.92441617739553295</c:v>
                </c:pt>
                <c:pt idx="10049">
                  <c:v>0.94344340537103899</c:v>
                </c:pt>
                <c:pt idx="10050">
                  <c:v>0.96247063334654603</c:v>
                </c:pt>
                <c:pt idx="10051">
                  <c:v>0.98149786113598703</c:v>
                </c:pt>
                <c:pt idx="10052">
                  <c:v>1.0005250891114901</c:v>
                </c:pt>
                <c:pt idx="10053">
                  <c:v>1.019552317087</c:v>
                </c:pt>
                <c:pt idx="10054">
                  <c:v>1.0385795448764401</c:v>
                </c:pt>
                <c:pt idx="10055">
                  <c:v>1.05760677285195</c:v>
                </c:pt>
                <c:pt idx="10056">
                  <c:v>1.07663400082745</c:v>
                </c:pt>
                <c:pt idx="10057">
                  <c:v>1.0956612286168901</c:v>
                </c:pt>
                <c:pt idx="10058">
                  <c:v>1.1146884565924</c:v>
                </c:pt>
                <c:pt idx="10059">
                  <c:v>1.1337156845679099</c:v>
                </c:pt>
                <c:pt idx="10060">
                  <c:v>1.15274291235735</c:v>
                </c:pt>
                <c:pt idx="10061">
                  <c:v>1.17177014033286</c:v>
                </c:pt>
                <c:pt idx="10062">
                  <c:v>1.1907973683083599</c:v>
                </c:pt>
                <c:pt idx="10063">
                  <c:v>1.2098245960978</c:v>
                </c:pt>
                <c:pt idx="10064">
                  <c:v>1.22885182407331</c:v>
                </c:pt>
                <c:pt idx="10065">
                  <c:v>1.2478790520488201</c:v>
                </c:pt>
                <c:pt idx="10066">
                  <c:v>1.26690627983826</c:v>
                </c:pt>
                <c:pt idx="10067">
                  <c:v>1.2859335078137599</c:v>
                </c:pt>
                <c:pt idx="10068">
                  <c:v>1.3049607357892701</c:v>
                </c:pt>
                <c:pt idx="10069">
                  <c:v>1.32398796357871</c:v>
                </c:pt>
                <c:pt idx="10070">
                  <c:v>1.3430151915542199</c:v>
                </c:pt>
                <c:pt idx="10071">
                  <c:v>1.36204241952972</c:v>
                </c:pt>
                <c:pt idx="10072">
                  <c:v>1.3810696473191599</c:v>
                </c:pt>
                <c:pt idx="10073">
                  <c:v>1.4000968752946701</c:v>
                </c:pt>
                <c:pt idx="10074">
                  <c:v>1.41912410327018</c:v>
                </c:pt>
                <c:pt idx="10075">
                  <c:v>1.4381513310596199</c:v>
                </c:pt>
                <c:pt idx="10076">
                  <c:v>1.4571785590351201</c:v>
                </c:pt>
                <c:pt idx="10077">
                  <c:v>1.47620578701063</c:v>
                </c:pt>
                <c:pt idx="10078">
                  <c:v>1.4952330148000701</c:v>
                </c:pt>
                <c:pt idx="10079">
                  <c:v>1.51426024277558</c:v>
                </c:pt>
                <c:pt idx="10080">
                  <c:v>1.53328747075109</c:v>
                </c:pt>
                <c:pt idx="10081">
                  <c:v>1.5523146985405301</c:v>
                </c:pt>
                <c:pt idx="10082">
                  <c:v>1.57134192651603</c:v>
                </c:pt>
                <c:pt idx="10083">
                  <c:v>1.5903691544915399</c:v>
                </c:pt>
                <c:pt idx="10084">
                  <c:v>1.60939638228098</c:v>
                </c:pt>
                <c:pt idx="10085">
                  <c:v>1.62842361025649</c:v>
                </c:pt>
                <c:pt idx="10086">
                  <c:v>1.6474508382319899</c:v>
                </c:pt>
                <c:pt idx="10087">
                  <c:v>1.66647806602143</c:v>
                </c:pt>
                <c:pt idx="10088">
                  <c:v>1.6855052939969399</c:v>
                </c:pt>
                <c:pt idx="10089">
                  <c:v>1.7045325219724501</c:v>
                </c:pt>
                <c:pt idx="10090">
                  <c:v>1.72355974976189</c:v>
                </c:pt>
                <c:pt idx="10091">
                  <c:v>1.7425869777373899</c:v>
                </c:pt>
                <c:pt idx="10092">
                  <c:v>1.7616142057129001</c:v>
                </c:pt>
                <c:pt idx="10093">
                  <c:v>1.7806414335023399</c:v>
                </c:pt>
                <c:pt idx="10094">
                  <c:v>1.7996686614778501</c:v>
                </c:pt>
                <c:pt idx="10095">
                  <c:v>1.81869588945336</c:v>
                </c:pt>
                <c:pt idx="10096">
                  <c:v>1.8182983126569301</c:v>
                </c:pt>
                <c:pt idx="10097">
                  <c:v>1.79847593132503</c:v>
                </c:pt>
                <c:pt idx="10098">
                  <c:v>1.77865354999313</c:v>
                </c:pt>
                <c:pt idx="10099">
                  <c:v>1.75883116885507</c:v>
                </c:pt>
                <c:pt idx="10100">
                  <c:v>1.7390087875231699</c:v>
                </c:pt>
                <c:pt idx="10101">
                  <c:v>1.7191864061912701</c:v>
                </c:pt>
                <c:pt idx="10102">
                  <c:v>1.69936402505321</c:v>
                </c:pt>
                <c:pt idx="10103">
                  <c:v>1.67954164372131</c:v>
                </c:pt>
                <c:pt idx="10104">
                  <c:v>1.6597192623893999</c:v>
                </c:pt>
                <c:pt idx="10105">
                  <c:v>1.6398968812513399</c:v>
                </c:pt>
                <c:pt idx="10106">
                  <c:v>1.6200744999194401</c:v>
                </c:pt>
                <c:pt idx="10107">
                  <c:v>1.60025211858754</c:v>
                </c:pt>
                <c:pt idx="10108">
                  <c:v>1.58042973744948</c:v>
                </c:pt>
                <c:pt idx="10109">
                  <c:v>1.5606073561175799</c:v>
                </c:pt>
                <c:pt idx="10110">
                  <c:v>1.5407849747856801</c:v>
                </c:pt>
                <c:pt idx="10111">
                  <c:v>1.5209625936476201</c:v>
                </c:pt>
                <c:pt idx="10112">
                  <c:v>1.50114021231572</c:v>
                </c:pt>
                <c:pt idx="10113">
                  <c:v>1.48131783098382</c:v>
                </c:pt>
                <c:pt idx="10114">
                  <c:v>1.46149544984575</c:v>
                </c:pt>
                <c:pt idx="10115">
                  <c:v>1.4416730685138499</c:v>
                </c:pt>
                <c:pt idx="10116">
                  <c:v>1.4218506871819501</c:v>
                </c:pt>
                <c:pt idx="10117">
                  <c:v>1.4020283060438901</c:v>
                </c:pt>
                <c:pt idx="10118">
                  <c:v>1.38220592471199</c:v>
                </c:pt>
                <c:pt idx="10119">
                  <c:v>1.3623835433800899</c:v>
                </c:pt>
                <c:pt idx="10120">
                  <c:v>1.3425611622420299</c:v>
                </c:pt>
                <c:pt idx="10121">
                  <c:v>1.3227387809101301</c:v>
                </c:pt>
                <c:pt idx="10122">
                  <c:v>1.30291639957823</c:v>
                </c:pt>
                <c:pt idx="10123">
                  <c:v>1.28309401844017</c:v>
                </c:pt>
                <c:pt idx="10124">
                  <c:v>1.26327163710826</c:v>
                </c:pt>
                <c:pt idx="10125">
                  <c:v>1.2434492557763599</c:v>
                </c:pt>
                <c:pt idx="10126">
                  <c:v>1.2236268746383001</c:v>
                </c:pt>
                <c:pt idx="10127">
                  <c:v>1.2038044933064</c:v>
                </c:pt>
                <c:pt idx="10128">
                  <c:v>1.1839821119745</c:v>
                </c:pt>
                <c:pt idx="10129">
                  <c:v>1.16415973083644</c:v>
                </c:pt>
                <c:pt idx="10130">
                  <c:v>1.1443373495045399</c:v>
                </c:pt>
                <c:pt idx="10131">
                  <c:v>1.1245149681726401</c:v>
                </c:pt>
                <c:pt idx="10132">
                  <c:v>1.1046925870345801</c:v>
                </c:pt>
                <c:pt idx="10133">
                  <c:v>1.08487020570268</c:v>
                </c:pt>
                <c:pt idx="10134">
                  <c:v>1.0650478243707699</c:v>
                </c:pt>
                <c:pt idx="10135">
                  <c:v>1.0452254432327099</c:v>
                </c:pt>
                <c:pt idx="10136">
                  <c:v>1.0254030619008101</c:v>
                </c:pt>
                <c:pt idx="10137">
                  <c:v>1.00558068056891</c:v>
                </c:pt>
                <c:pt idx="10138">
                  <c:v>0.98575829943085103</c:v>
                </c:pt>
                <c:pt idx="10139">
                  <c:v>0.96593591809894896</c:v>
                </c:pt>
                <c:pt idx="10140">
                  <c:v>0.94611353676704801</c:v>
                </c:pt>
                <c:pt idx="10141">
                  <c:v>0.92629115562898801</c:v>
                </c:pt>
                <c:pt idx="10142">
                  <c:v>0.90646877429708606</c:v>
                </c:pt>
                <c:pt idx="10143">
                  <c:v>0.88664639296518499</c:v>
                </c:pt>
                <c:pt idx="10144">
                  <c:v>0.86674137688478903</c:v>
                </c:pt>
                <c:pt idx="10145">
                  <c:v>0.84675372566763996</c:v>
                </c:pt>
                <c:pt idx="10146">
                  <c:v>0.826766074450491</c:v>
                </c:pt>
                <c:pt idx="10147">
                  <c:v>0.80677842342879902</c:v>
                </c:pt>
                <c:pt idx="10148">
                  <c:v>0.78679077221164995</c:v>
                </c:pt>
                <c:pt idx="10149">
                  <c:v>0.76680312099450099</c:v>
                </c:pt>
                <c:pt idx="10150">
                  <c:v>0.74681546997280901</c:v>
                </c:pt>
                <c:pt idx="10151">
                  <c:v>0.72682781875566005</c:v>
                </c:pt>
                <c:pt idx="10152">
                  <c:v>0.70684016753851098</c:v>
                </c:pt>
                <c:pt idx="10153">
                  <c:v>0.686852516516819</c:v>
                </c:pt>
                <c:pt idx="10154">
                  <c:v>0.66686486529967004</c:v>
                </c:pt>
                <c:pt idx="10155">
                  <c:v>0.64687721408252097</c:v>
                </c:pt>
                <c:pt idx="10156">
                  <c:v>0.62688956306082899</c:v>
                </c:pt>
                <c:pt idx="10157">
                  <c:v>0.60690191184368003</c:v>
                </c:pt>
                <c:pt idx="10158">
                  <c:v>0.58691426062653096</c:v>
                </c:pt>
                <c:pt idx="10159">
                  <c:v>0.56692660960483898</c:v>
                </c:pt>
                <c:pt idx="10160">
                  <c:v>0.54693895838769002</c:v>
                </c:pt>
                <c:pt idx="10161">
                  <c:v>0.52695130717054095</c:v>
                </c:pt>
                <c:pt idx="10162">
                  <c:v>0.50696365614884897</c:v>
                </c:pt>
                <c:pt idx="10163">
                  <c:v>0.48697600493170001</c:v>
                </c:pt>
                <c:pt idx="10164">
                  <c:v>0.466988353714551</c:v>
                </c:pt>
                <c:pt idx="10165">
                  <c:v>0.44700070269285902</c:v>
                </c:pt>
                <c:pt idx="10166">
                  <c:v>0.42701305147571</c:v>
                </c:pt>
                <c:pt idx="10167">
                  <c:v>0.40702540025856099</c:v>
                </c:pt>
                <c:pt idx="10168">
                  <c:v>0.38703774923686901</c:v>
                </c:pt>
                <c:pt idx="10169">
                  <c:v>0.36705009801971999</c:v>
                </c:pt>
                <c:pt idx="10170">
                  <c:v>0.34706244680257098</c:v>
                </c:pt>
                <c:pt idx="10171">
                  <c:v>0.327074795780879</c:v>
                </c:pt>
                <c:pt idx="10172">
                  <c:v>0.30708714456372999</c:v>
                </c:pt>
                <c:pt idx="10173">
                  <c:v>0.28709949334658103</c:v>
                </c:pt>
                <c:pt idx="10174">
                  <c:v>0.26711184232488899</c:v>
                </c:pt>
                <c:pt idx="10175">
                  <c:v>0.24712419110774</c:v>
                </c:pt>
                <c:pt idx="10176">
                  <c:v>0.22713653989059099</c:v>
                </c:pt>
                <c:pt idx="10177">
                  <c:v>0.20714888886889901</c:v>
                </c:pt>
                <c:pt idx="10178">
                  <c:v>0.18716123765175</c:v>
                </c:pt>
                <c:pt idx="10179">
                  <c:v>0.16717358643460101</c:v>
                </c:pt>
                <c:pt idx="10180">
                  <c:v>0.147185935412909</c:v>
                </c:pt>
                <c:pt idx="10181">
                  <c:v>0.12719828419575999</c:v>
                </c:pt>
                <c:pt idx="10182">
                  <c:v>0.107210632978611</c:v>
                </c:pt>
                <c:pt idx="10183">
                  <c:v>8.7222981956919104E-2</c:v>
                </c:pt>
                <c:pt idx="10184">
                  <c:v>6.7235330739770102E-2</c:v>
                </c:pt>
                <c:pt idx="10185">
                  <c:v>4.72476795226211E-2</c:v>
                </c:pt>
                <c:pt idx="10186">
                  <c:v>2.7260028500929099E-2</c:v>
                </c:pt>
                <c:pt idx="10187">
                  <c:v>7.2723772837801097E-3</c:v>
                </c:pt>
                <c:pt idx="10188">
                  <c:v>-1.27152739333689E-2</c:v>
                </c:pt>
                <c:pt idx="10189">
                  <c:v>-3.27029249550609E-2</c:v>
                </c:pt>
                <c:pt idx="10190">
                  <c:v>-5.2690576172209902E-2</c:v>
                </c:pt>
                <c:pt idx="10191">
                  <c:v>-7.2678227389358904E-2</c:v>
                </c:pt>
                <c:pt idx="10192">
                  <c:v>-8.4586490190078106E-2</c:v>
                </c:pt>
                <c:pt idx="10193">
                  <c:v>-8.8415364908847702E-2</c:v>
                </c:pt>
                <c:pt idx="10194">
                  <c:v>-9.2244239627617297E-2</c:v>
                </c:pt>
                <c:pt idx="10195">
                  <c:v>-9.6073114308944704E-2</c:v>
                </c:pt>
                <c:pt idx="10196">
                  <c:v>-9.99019890277143E-2</c:v>
                </c:pt>
                <c:pt idx="10197">
                  <c:v>-0.10373086374648401</c:v>
                </c:pt>
                <c:pt idx="10198">
                  <c:v>-0.107559738427811</c:v>
                </c:pt>
                <c:pt idx="10199">
                  <c:v>-0.11138861314658099</c:v>
                </c:pt>
                <c:pt idx="10200">
                  <c:v>-0.11521748786534999</c:v>
                </c:pt>
                <c:pt idx="10201">
                  <c:v>-0.119046362546678</c:v>
                </c:pt>
                <c:pt idx="10202">
                  <c:v>-0.122875237265447</c:v>
                </c:pt>
                <c:pt idx="10203">
                  <c:v>-0.12670411198421699</c:v>
                </c:pt>
                <c:pt idx="10204">
                  <c:v>-0.130532986665544</c:v>
                </c:pt>
                <c:pt idx="10205">
                  <c:v>-0.134361861384314</c:v>
                </c:pt>
                <c:pt idx="10206">
                  <c:v>-0.13819073610308399</c:v>
                </c:pt>
                <c:pt idx="10207">
                  <c:v>-0.142019610784411</c:v>
                </c:pt>
                <c:pt idx="10208">
                  <c:v>-0.145848485503181</c:v>
                </c:pt>
                <c:pt idx="10209">
                  <c:v>-0.14967736022195</c:v>
                </c:pt>
                <c:pt idx="10210">
                  <c:v>-0.153506234903278</c:v>
                </c:pt>
                <c:pt idx="10211">
                  <c:v>-0.157335109622047</c:v>
                </c:pt>
                <c:pt idx="10212">
                  <c:v>-0.161163984340817</c:v>
                </c:pt>
                <c:pt idx="10213">
                  <c:v>-0.164992859022144</c:v>
                </c:pt>
                <c:pt idx="10214">
                  <c:v>-0.168821733740914</c:v>
                </c:pt>
                <c:pt idx="10215">
                  <c:v>-0.172650608459683</c:v>
                </c:pt>
                <c:pt idx="10216">
                  <c:v>-0.176479483141011</c:v>
                </c:pt>
                <c:pt idx="10217">
                  <c:v>-0.18030835785978</c:v>
                </c:pt>
                <c:pt idx="10218">
                  <c:v>-0.18413723257855</c:v>
                </c:pt>
                <c:pt idx="10219">
                  <c:v>-0.187966107259877</c:v>
                </c:pt>
                <c:pt idx="10220">
                  <c:v>-0.191794981978647</c:v>
                </c:pt>
                <c:pt idx="10221">
                  <c:v>-0.195623856697417</c:v>
                </c:pt>
                <c:pt idx="10222">
                  <c:v>-0.199452731378744</c:v>
                </c:pt>
                <c:pt idx="10223">
                  <c:v>-0.203281606097514</c:v>
                </c:pt>
                <c:pt idx="10224">
                  <c:v>-0.207110480816283</c:v>
                </c:pt>
                <c:pt idx="10225">
                  <c:v>-0.210939355497611</c:v>
                </c:pt>
                <c:pt idx="10226">
                  <c:v>-0.21476823021638</c:v>
                </c:pt>
                <c:pt idx="10227">
                  <c:v>-0.21859710493515</c:v>
                </c:pt>
                <c:pt idx="10228">
                  <c:v>-0.222425979616477</c:v>
                </c:pt>
                <c:pt idx="10229">
                  <c:v>-0.226254854335247</c:v>
                </c:pt>
                <c:pt idx="10230">
                  <c:v>-0.230083729054016</c:v>
                </c:pt>
                <c:pt idx="10231">
                  <c:v>-0.233912603735344</c:v>
                </c:pt>
                <c:pt idx="10232">
                  <c:v>-0.237741478454113</c:v>
                </c:pt>
                <c:pt idx="10233">
                  <c:v>-0.241570353172883</c:v>
                </c:pt>
                <c:pt idx="10234">
                  <c:v>-0.24539922785421001</c:v>
                </c:pt>
                <c:pt idx="10235">
                  <c:v>-0.24922810257298</c:v>
                </c:pt>
                <c:pt idx="10236">
                  <c:v>-0.25305697729174997</c:v>
                </c:pt>
                <c:pt idx="10237">
                  <c:v>-0.25688585197307701</c:v>
                </c:pt>
                <c:pt idx="10238">
                  <c:v>-0.26071472669184698</c:v>
                </c:pt>
                <c:pt idx="10239">
                  <c:v>-0.264543601410616</c:v>
                </c:pt>
                <c:pt idx="10240">
                  <c:v>-0.26118032880946501</c:v>
                </c:pt>
                <c:pt idx="10241">
                  <c:v>-0.25062490891304001</c:v>
                </c:pt>
                <c:pt idx="10242">
                  <c:v>-0.24006948901661601</c:v>
                </c:pt>
                <c:pt idx="10243">
                  <c:v>-0.229514069223412</c:v>
                </c:pt>
                <c:pt idx="10244">
                  <c:v>-0.218958649326987</c:v>
                </c:pt>
                <c:pt idx="10245">
                  <c:v>-0.208403229430563</c:v>
                </c:pt>
                <c:pt idx="10246">
                  <c:v>-0.19784780963735901</c:v>
                </c:pt>
                <c:pt idx="10247">
                  <c:v>-0.18729238974093401</c:v>
                </c:pt>
                <c:pt idx="10248">
                  <c:v>-0.17673696984451001</c:v>
                </c:pt>
                <c:pt idx="10249">
                  <c:v>-0.166181550051306</c:v>
                </c:pt>
                <c:pt idx="10250">
                  <c:v>-0.155626130154882</c:v>
                </c:pt>
                <c:pt idx="10251">
                  <c:v>-0.145070710258457</c:v>
                </c:pt>
                <c:pt idx="10252">
                  <c:v>-0.13451529046525301</c:v>
                </c:pt>
                <c:pt idx="10253">
                  <c:v>-0.123959870568829</c:v>
                </c:pt>
                <c:pt idx="10254">
                  <c:v>-0.113404450672404</c:v>
                </c:pt>
                <c:pt idx="10255">
                  <c:v>-0.1028490308792</c:v>
                </c:pt>
                <c:pt idx="10256">
                  <c:v>-9.2293610982775595E-2</c:v>
                </c:pt>
                <c:pt idx="10257">
                  <c:v>-8.1738191086351206E-2</c:v>
                </c:pt>
                <c:pt idx="10258">
                  <c:v>-7.1182771293146999E-2</c:v>
                </c:pt>
                <c:pt idx="10259">
                  <c:v>-6.0627351396722602E-2</c:v>
                </c:pt>
                <c:pt idx="10260">
                  <c:v>-5.0071931500298199E-2</c:v>
                </c:pt>
                <c:pt idx="10261">
                  <c:v>-3.9516511707094103E-2</c:v>
                </c:pt>
                <c:pt idx="10262">
                  <c:v>-2.8961091810669699E-2</c:v>
                </c:pt>
                <c:pt idx="10263">
                  <c:v>-1.8405671914245199E-2</c:v>
                </c:pt>
                <c:pt idx="10264">
                  <c:v>-7.8502521210410993E-3</c:v>
                </c:pt>
                <c:pt idx="10265">
                  <c:v>2.7051677753833102E-3</c:v>
                </c:pt>
                <c:pt idx="10266">
                  <c:v>1.3260587671807701E-2</c:v>
                </c:pt>
                <c:pt idx="10267">
                  <c:v>2.3816007465011901E-2</c:v>
                </c:pt>
                <c:pt idx="10268">
                  <c:v>3.4371427361436301E-2</c:v>
                </c:pt>
                <c:pt idx="10269">
                  <c:v>4.4926847257860697E-2</c:v>
                </c:pt>
                <c:pt idx="10270">
                  <c:v>5.54822670510648E-2</c:v>
                </c:pt>
                <c:pt idx="10271">
                  <c:v>6.6037686947489196E-2</c:v>
                </c:pt>
                <c:pt idx="10272">
                  <c:v>7.65931068439136E-2</c:v>
                </c:pt>
                <c:pt idx="10273">
                  <c:v>8.7148526637117807E-2</c:v>
                </c:pt>
                <c:pt idx="10274">
                  <c:v>9.7703946533542196E-2</c:v>
                </c:pt>
                <c:pt idx="10275">
                  <c:v>0.108259366429967</c:v>
                </c:pt>
                <c:pt idx="10276">
                  <c:v>0.118814786223171</c:v>
                </c:pt>
                <c:pt idx="10277">
                  <c:v>0.12937020611959499</c:v>
                </c:pt>
                <c:pt idx="10278">
                  <c:v>0.13992562601601999</c:v>
                </c:pt>
                <c:pt idx="10279">
                  <c:v>0.150481045809224</c:v>
                </c:pt>
                <c:pt idx="10280">
                  <c:v>0.161036465705648</c:v>
                </c:pt>
                <c:pt idx="10281">
                  <c:v>0.171591885602073</c:v>
                </c:pt>
                <c:pt idx="10282">
                  <c:v>0.18214730539527699</c:v>
                </c:pt>
                <c:pt idx="10283">
                  <c:v>0.19270272529170099</c:v>
                </c:pt>
                <c:pt idx="10284">
                  <c:v>0.20325814518812499</c:v>
                </c:pt>
                <c:pt idx="10285">
                  <c:v>0.21381356498133</c:v>
                </c:pt>
                <c:pt idx="10286">
                  <c:v>0.224368984877754</c:v>
                </c:pt>
                <c:pt idx="10287">
                  <c:v>0.234924404774178</c:v>
                </c:pt>
                <c:pt idx="10288">
                  <c:v>0.24248808843883199</c:v>
                </c:pt>
                <c:pt idx="10289">
                  <c:v>0.24706003605725799</c:v>
                </c:pt>
                <c:pt idx="10290">
                  <c:v>0.25163198367568401</c:v>
                </c:pt>
                <c:pt idx="10291">
                  <c:v>0.25620393124940199</c:v>
                </c:pt>
                <c:pt idx="10292">
                  <c:v>0.26077587886782799</c:v>
                </c:pt>
                <c:pt idx="10293">
                  <c:v>0.26534782648625399</c:v>
                </c:pt>
                <c:pt idx="10294">
                  <c:v>0.26991977405997197</c:v>
                </c:pt>
                <c:pt idx="10295">
                  <c:v>0.27449172167839803</c:v>
                </c:pt>
                <c:pt idx="10296">
                  <c:v>0.27906366929682402</c:v>
                </c:pt>
                <c:pt idx="10297">
                  <c:v>0.28363561687054201</c:v>
                </c:pt>
                <c:pt idx="10298">
                  <c:v>0.288207564488968</c:v>
                </c:pt>
                <c:pt idx="10299">
                  <c:v>0.292779512107395</c:v>
                </c:pt>
                <c:pt idx="10300">
                  <c:v>0.29735145968111198</c:v>
                </c:pt>
                <c:pt idx="10301">
                  <c:v>0.30192340729953798</c:v>
                </c:pt>
                <c:pt idx="10302">
                  <c:v>0.30649535491796498</c:v>
                </c:pt>
                <c:pt idx="10303">
                  <c:v>0.31106730249168202</c:v>
                </c:pt>
                <c:pt idx="10304">
                  <c:v>0.31563925011010802</c:v>
                </c:pt>
                <c:pt idx="10305">
                  <c:v>0.32021119772853501</c:v>
                </c:pt>
                <c:pt idx="10306">
                  <c:v>0.324783145302252</c:v>
                </c:pt>
                <c:pt idx="10307">
                  <c:v>0.32935509292067799</c:v>
                </c:pt>
                <c:pt idx="10308">
                  <c:v>0.33392704053910499</c:v>
                </c:pt>
                <c:pt idx="10309">
                  <c:v>0.33849898811282197</c:v>
                </c:pt>
                <c:pt idx="10310">
                  <c:v>0.34307093573124797</c:v>
                </c:pt>
                <c:pt idx="10311">
                  <c:v>0.34764288334967502</c:v>
                </c:pt>
                <c:pt idx="10312">
                  <c:v>0.35221483092339201</c:v>
                </c:pt>
                <c:pt idx="10313">
                  <c:v>0.35678677854181801</c:v>
                </c:pt>
                <c:pt idx="10314">
                  <c:v>0.361358726160245</c:v>
                </c:pt>
                <c:pt idx="10315">
                  <c:v>0.36593067373396199</c:v>
                </c:pt>
                <c:pt idx="10316">
                  <c:v>0.37050262135238898</c:v>
                </c:pt>
                <c:pt idx="10317">
                  <c:v>0.37507456897081498</c:v>
                </c:pt>
                <c:pt idx="10318">
                  <c:v>0.37964651654453202</c:v>
                </c:pt>
                <c:pt idx="10319">
                  <c:v>0.38421846416295902</c:v>
                </c:pt>
                <c:pt idx="10320">
                  <c:v>0.38879041178138501</c:v>
                </c:pt>
                <c:pt idx="10321">
                  <c:v>0.393362359355102</c:v>
                </c:pt>
                <c:pt idx="10322">
                  <c:v>0.397934306973529</c:v>
                </c:pt>
                <c:pt idx="10323">
                  <c:v>0.40250625459195499</c:v>
                </c:pt>
                <c:pt idx="10324">
                  <c:v>0.40707820216567198</c:v>
                </c:pt>
                <c:pt idx="10325">
                  <c:v>0.41165014978409897</c:v>
                </c:pt>
                <c:pt idx="10326">
                  <c:v>0.41622209740252503</c:v>
                </c:pt>
                <c:pt idx="10327">
                  <c:v>0.42079404497624201</c:v>
                </c:pt>
                <c:pt idx="10328">
                  <c:v>0.42536599259466901</c:v>
                </c:pt>
                <c:pt idx="10329">
                  <c:v>0.429937940213095</c:v>
                </c:pt>
                <c:pt idx="10330">
                  <c:v>0.43450988778681299</c:v>
                </c:pt>
                <c:pt idx="10331">
                  <c:v>0.43908183540523898</c:v>
                </c:pt>
                <c:pt idx="10332">
                  <c:v>0.44365378302366498</c:v>
                </c:pt>
                <c:pt idx="10333">
                  <c:v>0.44822573059738302</c:v>
                </c:pt>
                <c:pt idx="10334">
                  <c:v>0.45279767821580902</c:v>
                </c:pt>
                <c:pt idx="10335">
                  <c:v>0.45736962583423502</c:v>
                </c:pt>
                <c:pt idx="10336">
                  <c:v>0.45146781543073</c:v>
                </c:pt>
                <c:pt idx="10337">
                  <c:v>0.43509224702155203</c:v>
                </c:pt>
                <c:pt idx="10338">
                  <c:v>0.41871667861237399</c:v>
                </c:pt>
                <c:pt idx="10339">
                  <c:v>0.40234111036333198</c:v>
                </c:pt>
                <c:pt idx="10340">
                  <c:v>0.385965541954154</c:v>
                </c:pt>
                <c:pt idx="10341">
                  <c:v>0.36958997354497602</c:v>
                </c:pt>
                <c:pt idx="10342">
                  <c:v>0.35321440529593301</c:v>
                </c:pt>
                <c:pt idx="10343">
                  <c:v>0.33683883688675598</c:v>
                </c:pt>
                <c:pt idx="10344">
                  <c:v>0.320463268477578</c:v>
                </c:pt>
                <c:pt idx="10345">
                  <c:v>0.30408770022853499</c:v>
                </c:pt>
                <c:pt idx="10346">
                  <c:v>0.28771213181935701</c:v>
                </c:pt>
                <c:pt idx="10347">
                  <c:v>0.27133656341017998</c:v>
                </c:pt>
                <c:pt idx="10348">
                  <c:v>0.25496099516113702</c:v>
                </c:pt>
                <c:pt idx="10349">
                  <c:v>0.23858542675195901</c:v>
                </c:pt>
                <c:pt idx="10350">
                  <c:v>0.22220985834278101</c:v>
                </c:pt>
                <c:pt idx="10351">
                  <c:v>0.20583429009373899</c:v>
                </c:pt>
                <c:pt idx="10352">
                  <c:v>0.18945872168456099</c:v>
                </c:pt>
                <c:pt idx="10353">
                  <c:v>0.17308315327538301</c:v>
                </c:pt>
                <c:pt idx="10354">
                  <c:v>0.15670758502634</c:v>
                </c:pt>
                <c:pt idx="10355">
                  <c:v>0.14033201661716299</c:v>
                </c:pt>
                <c:pt idx="10356">
                  <c:v>0.123956448207985</c:v>
                </c:pt>
                <c:pt idx="10357">
                  <c:v>0.107580879958942</c:v>
                </c:pt>
                <c:pt idx="10358">
                  <c:v>9.1205311549764301E-2</c:v>
                </c:pt>
                <c:pt idx="10359">
                  <c:v>7.4829743140586602E-2</c:v>
                </c:pt>
                <c:pt idx="10360">
                  <c:v>5.8454174891543802E-2</c:v>
                </c:pt>
                <c:pt idx="10361">
                  <c:v>4.2078606482366103E-2</c:v>
                </c:pt>
                <c:pt idx="10362">
                  <c:v>2.5703038073188401E-2</c:v>
                </c:pt>
                <c:pt idx="10363">
                  <c:v>9.3274698241455293E-3</c:v>
                </c:pt>
                <c:pt idx="10364">
                  <c:v>-7.0480985850321599E-3</c:v>
                </c:pt>
                <c:pt idx="10365">
                  <c:v>-2.3423666994209901E-2</c:v>
                </c:pt>
                <c:pt idx="10366">
                  <c:v>-3.9799235243252698E-2</c:v>
                </c:pt>
                <c:pt idx="10367">
                  <c:v>-5.6174803652430397E-2</c:v>
                </c:pt>
                <c:pt idx="10368">
                  <c:v>-7.2550372061608095E-2</c:v>
                </c:pt>
                <c:pt idx="10369">
                  <c:v>-8.8925940310651E-2</c:v>
                </c:pt>
                <c:pt idx="10370">
                  <c:v>-0.105301508719829</c:v>
                </c:pt>
                <c:pt idx="10371">
                  <c:v>-0.12167707712900599</c:v>
                </c:pt>
                <c:pt idx="10372">
                  <c:v>-0.13805264537804901</c:v>
                </c:pt>
                <c:pt idx="10373">
                  <c:v>-0.15442821378722699</c:v>
                </c:pt>
                <c:pt idx="10374">
                  <c:v>-0.17080378219640499</c:v>
                </c:pt>
                <c:pt idx="10375">
                  <c:v>-0.18717935044544701</c:v>
                </c:pt>
                <c:pt idx="10376">
                  <c:v>-0.20355491885462501</c:v>
                </c:pt>
                <c:pt idx="10377">
                  <c:v>-0.21993048726380299</c:v>
                </c:pt>
                <c:pt idx="10378">
                  <c:v>-0.236306055512846</c:v>
                </c:pt>
                <c:pt idx="10379">
                  <c:v>-0.25268162392202298</c:v>
                </c:pt>
                <c:pt idx="10380">
                  <c:v>-0.26905719233120101</c:v>
                </c:pt>
                <c:pt idx="10381">
                  <c:v>-0.28543276058024403</c:v>
                </c:pt>
                <c:pt idx="10382">
                  <c:v>-0.301808328989422</c:v>
                </c:pt>
                <c:pt idx="10383">
                  <c:v>-0.31818389739859898</c:v>
                </c:pt>
                <c:pt idx="10384">
                  <c:v>-0.32281103217860202</c:v>
                </c:pt>
                <c:pt idx="10385">
                  <c:v>-0.31568973356763602</c:v>
                </c:pt>
                <c:pt idx="10386">
                  <c:v>-0.30856843495667102</c:v>
                </c:pt>
                <c:pt idx="10387">
                  <c:v>-0.30144713641534299</c:v>
                </c:pt>
                <c:pt idx="10388">
                  <c:v>-0.29432583780437799</c:v>
                </c:pt>
                <c:pt idx="10389">
                  <c:v>-0.28720453919341199</c:v>
                </c:pt>
                <c:pt idx="10390">
                  <c:v>-0.28008324065208501</c:v>
                </c:pt>
                <c:pt idx="10391">
                  <c:v>-0.27296194204112001</c:v>
                </c:pt>
                <c:pt idx="10392">
                  <c:v>-0.26584064343015401</c:v>
                </c:pt>
                <c:pt idx="10393">
                  <c:v>-0.25871934488882697</c:v>
                </c:pt>
                <c:pt idx="10394">
                  <c:v>-0.25159804627786198</c:v>
                </c:pt>
                <c:pt idx="10395">
                  <c:v>-0.244476747666896</c:v>
                </c:pt>
                <c:pt idx="10396">
                  <c:v>-0.237355449125569</c:v>
                </c:pt>
                <c:pt idx="10397">
                  <c:v>-0.230234150514603</c:v>
                </c:pt>
                <c:pt idx="10398">
                  <c:v>-0.223112851903638</c:v>
                </c:pt>
                <c:pt idx="10399">
                  <c:v>-0.21599155336231099</c:v>
                </c:pt>
                <c:pt idx="10400">
                  <c:v>-0.20887025475134499</c:v>
                </c:pt>
                <c:pt idx="10401">
                  <c:v>-0.20174895614037999</c:v>
                </c:pt>
                <c:pt idx="10402">
                  <c:v>-0.19462765759905301</c:v>
                </c:pt>
                <c:pt idx="10403">
                  <c:v>-0.18750635898808701</c:v>
                </c:pt>
                <c:pt idx="10404">
                  <c:v>-0.18038506037712199</c:v>
                </c:pt>
                <c:pt idx="10405">
                  <c:v>-0.173263761835795</c:v>
                </c:pt>
                <c:pt idx="10406">
                  <c:v>-0.16614246322482901</c:v>
                </c:pt>
                <c:pt idx="10407">
                  <c:v>-0.15902116461386401</c:v>
                </c:pt>
                <c:pt idx="10408">
                  <c:v>-0.151899866072536</c:v>
                </c:pt>
                <c:pt idx="10409">
                  <c:v>-0.144778567461571</c:v>
                </c:pt>
                <c:pt idx="10410">
                  <c:v>-0.137657268850605</c:v>
                </c:pt>
                <c:pt idx="10411">
                  <c:v>-0.13053597030927799</c:v>
                </c:pt>
                <c:pt idx="10412">
                  <c:v>-0.12341467169831299</c:v>
                </c:pt>
                <c:pt idx="10413">
                  <c:v>-0.116293373087347</c:v>
                </c:pt>
                <c:pt idx="10414">
                  <c:v>-0.10917207454602</c:v>
                </c:pt>
                <c:pt idx="10415">
                  <c:v>-0.102050775935055</c:v>
                </c:pt>
                <c:pt idx="10416">
                  <c:v>-9.4929477324089101E-2</c:v>
                </c:pt>
                <c:pt idx="10417">
                  <c:v>-8.7808178782761898E-2</c:v>
                </c:pt>
                <c:pt idx="10418">
                  <c:v>-8.0686880171796399E-2</c:v>
                </c:pt>
                <c:pt idx="10419">
                  <c:v>-7.35655815608309E-2</c:v>
                </c:pt>
                <c:pt idx="10420">
                  <c:v>-6.6444283019503794E-2</c:v>
                </c:pt>
                <c:pt idx="10421">
                  <c:v>-5.9322984408538303E-2</c:v>
                </c:pt>
                <c:pt idx="10422">
                  <c:v>-5.2201685797572797E-2</c:v>
                </c:pt>
                <c:pt idx="10423">
                  <c:v>-4.5080387256245698E-2</c:v>
                </c:pt>
                <c:pt idx="10424">
                  <c:v>-3.7959088645280102E-2</c:v>
                </c:pt>
                <c:pt idx="10425">
                  <c:v>-3.08377900343146E-2</c:v>
                </c:pt>
                <c:pt idx="10426">
                  <c:v>-2.3716491492987501E-2</c:v>
                </c:pt>
                <c:pt idx="10427">
                  <c:v>-1.6595192882021999E-2</c:v>
                </c:pt>
                <c:pt idx="10428">
                  <c:v>-9.4738942710564898E-3</c:v>
                </c:pt>
                <c:pt idx="10429">
                  <c:v>-2.3525957297293502E-3</c:v>
                </c:pt>
                <c:pt idx="10430">
                  <c:v>4.7687028812361601E-3</c:v>
                </c:pt>
                <c:pt idx="10431">
                  <c:v>1.18900014922017E-2</c:v>
                </c:pt>
                <c:pt idx="10432">
                  <c:v>3.8884595948550801E-3</c:v>
                </c:pt>
                <c:pt idx="10433">
                  <c:v>-1.9235922777158701E-2</c:v>
                </c:pt>
                <c:pt idx="10434">
                  <c:v>-4.2360305149172398E-2</c:v>
                </c:pt>
                <c:pt idx="10435">
                  <c:v>-6.5484687295055397E-2</c:v>
                </c:pt>
                <c:pt idx="10436">
                  <c:v>-8.8609069667069107E-2</c:v>
                </c:pt>
                <c:pt idx="10437">
                  <c:v>-0.111733452039083</c:v>
                </c:pt>
                <c:pt idx="10438">
                  <c:v>-0.134857834184966</c:v>
                </c:pt>
                <c:pt idx="10439">
                  <c:v>-0.15798221655698</c:v>
                </c:pt>
                <c:pt idx="10440">
                  <c:v>-0.181106598928993</c:v>
                </c:pt>
                <c:pt idx="10441">
                  <c:v>-0.204230981074876</c:v>
                </c:pt>
                <c:pt idx="10442">
                  <c:v>-0.22735536344689</c:v>
                </c:pt>
                <c:pt idx="10443">
                  <c:v>-0.25047974581890398</c:v>
                </c:pt>
                <c:pt idx="10444">
                  <c:v>-0.273604127964787</c:v>
                </c:pt>
                <c:pt idx="10445">
                  <c:v>-0.29672851033680098</c:v>
                </c:pt>
                <c:pt idx="10446">
                  <c:v>-0.31985289270881401</c:v>
                </c:pt>
                <c:pt idx="10447">
                  <c:v>-0.34297727485469698</c:v>
                </c:pt>
                <c:pt idx="10448">
                  <c:v>-0.36610165722671101</c:v>
                </c:pt>
                <c:pt idx="10449">
                  <c:v>-0.38922603959872498</c:v>
                </c:pt>
                <c:pt idx="10450">
                  <c:v>-0.41235042174460801</c:v>
                </c:pt>
                <c:pt idx="10451">
                  <c:v>-0.43547480411662198</c:v>
                </c:pt>
                <c:pt idx="10452">
                  <c:v>-0.45859918648863501</c:v>
                </c:pt>
                <c:pt idx="10453">
                  <c:v>-0.48172356863451798</c:v>
                </c:pt>
                <c:pt idx="10454">
                  <c:v>-0.50484795100653201</c:v>
                </c:pt>
                <c:pt idx="10455">
                  <c:v>-0.52797233337854599</c:v>
                </c:pt>
                <c:pt idx="10456">
                  <c:v>-0.55109671552442896</c:v>
                </c:pt>
                <c:pt idx="10457">
                  <c:v>-0.57422109789644304</c:v>
                </c:pt>
                <c:pt idx="10458">
                  <c:v>-0.59734548026845602</c:v>
                </c:pt>
                <c:pt idx="10459">
                  <c:v>-0.62046986241433899</c:v>
                </c:pt>
                <c:pt idx="10460">
                  <c:v>-0.64359424478635296</c:v>
                </c:pt>
                <c:pt idx="10461">
                  <c:v>-0.66671862715836705</c:v>
                </c:pt>
                <c:pt idx="10462">
                  <c:v>-0.68984300930425002</c:v>
                </c:pt>
                <c:pt idx="10463">
                  <c:v>-0.712967391676263</c:v>
                </c:pt>
                <c:pt idx="10464">
                  <c:v>-0.73609177404827697</c:v>
                </c:pt>
                <c:pt idx="10465">
                  <c:v>-0.75921615619416005</c:v>
                </c:pt>
                <c:pt idx="10466">
                  <c:v>-0.78234053856617403</c:v>
                </c:pt>
                <c:pt idx="10467">
                  <c:v>-0.805464920938188</c:v>
                </c:pt>
                <c:pt idx="10468">
                  <c:v>-0.82858930308407097</c:v>
                </c:pt>
                <c:pt idx="10469">
                  <c:v>-0.85171368545608395</c:v>
                </c:pt>
                <c:pt idx="10470">
                  <c:v>-0.87483806782809803</c:v>
                </c:pt>
                <c:pt idx="10471">
                  <c:v>-0.897962449973981</c:v>
                </c:pt>
                <c:pt idx="10472">
                  <c:v>-0.92108683234599498</c:v>
                </c:pt>
                <c:pt idx="10473">
                  <c:v>-0.94421121471800895</c:v>
                </c:pt>
                <c:pt idx="10474">
                  <c:v>-0.96733559686389203</c:v>
                </c:pt>
                <c:pt idx="10475">
                  <c:v>-0.99045997923590501</c:v>
                </c:pt>
                <c:pt idx="10476">
                  <c:v>-1.0135843616079201</c:v>
                </c:pt>
                <c:pt idx="10477">
                  <c:v>-1.0367087437538001</c:v>
                </c:pt>
                <c:pt idx="10478">
                  <c:v>-1.05983312612582</c:v>
                </c:pt>
                <c:pt idx="10479">
                  <c:v>-1.08295750849783</c:v>
                </c:pt>
                <c:pt idx="10480">
                  <c:v>-1.0886328481446701</c:v>
                </c:pt>
                <c:pt idx="10481">
                  <c:v>-1.07685914539672</c:v>
                </c:pt>
                <c:pt idx="10482">
                  <c:v>-1.0650854426487699</c:v>
                </c:pt>
                <c:pt idx="10483">
                  <c:v>-1.05331174001596</c:v>
                </c:pt>
                <c:pt idx="10484">
                  <c:v>-1.0415380372680101</c:v>
                </c:pt>
                <c:pt idx="10485">
                  <c:v>-1.02976433452006</c:v>
                </c:pt>
                <c:pt idx="10486">
                  <c:v>-1.01799063188724</c:v>
                </c:pt>
                <c:pt idx="10487">
                  <c:v>-1.00621692913929</c:v>
                </c:pt>
                <c:pt idx="10488">
                  <c:v>-0.99444322639134297</c:v>
                </c:pt>
                <c:pt idx="10489">
                  <c:v>-0.98266952375852801</c:v>
                </c:pt>
                <c:pt idx="10490">
                  <c:v>-0.97089582101057803</c:v>
                </c:pt>
                <c:pt idx="10491">
                  <c:v>-0.95912211826262905</c:v>
                </c:pt>
                <c:pt idx="10492">
                  <c:v>-0.94734841562981298</c:v>
                </c:pt>
                <c:pt idx="10493">
                  <c:v>-0.935574712881864</c:v>
                </c:pt>
                <c:pt idx="10494">
                  <c:v>-0.92380101013391402</c:v>
                </c:pt>
                <c:pt idx="10495">
                  <c:v>-0.91202730750109895</c:v>
                </c:pt>
                <c:pt idx="10496">
                  <c:v>-0.90025360475314897</c:v>
                </c:pt>
                <c:pt idx="10497">
                  <c:v>-0.8884799020052</c:v>
                </c:pt>
                <c:pt idx="10498">
                  <c:v>-0.87670619937238403</c:v>
                </c:pt>
                <c:pt idx="10499">
                  <c:v>-0.86493249662443505</c:v>
                </c:pt>
                <c:pt idx="10500">
                  <c:v>-0.85315879387648497</c:v>
                </c:pt>
                <c:pt idx="10501">
                  <c:v>-0.84138509124367</c:v>
                </c:pt>
                <c:pt idx="10502">
                  <c:v>-0.82961138849572003</c:v>
                </c:pt>
                <c:pt idx="10503">
                  <c:v>-0.81783768574777105</c:v>
                </c:pt>
                <c:pt idx="10504">
                  <c:v>-0.80606398311495497</c:v>
                </c:pt>
                <c:pt idx="10505">
                  <c:v>-0.794290280367006</c:v>
                </c:pt>
                <c:pt idx="10506">
                  <c:v>-0.78251657761905702</c:v>
                </c:pt>
                <c:pt idx="10507">
                  <c:v>-0.77074287498624106</c:v>
                </c:pt>
                <c:pt idx="10508">
                  <c:v>-0.75896917223829097</c:v>
                </c:pt>
                <c:pt idx="10509">
                  <c:v>-0.74719546949034199</c:v>
                </c:pt>
                <c:pt idx="10510">
                  <c:v>-0.73542176685752603</c:v>
                </c:pt>
                <c:pt idx="10511">
                  <c:v>-0.72364806410957705</c:v>
                </c:pt>
                <c:pt idx="10512">
                  <c:v>-0.71187436136162796</c:v>
                </c:pt>
                <c:pt idx="10513">
                  <c:v>-0.700100658728812</c:v>
                </c:pt>
                <c:pt idx="10514">
                  <c:v>-0.68832695598086302</c:v>
                </c:pt>
                <c:pt idx="10515">
                  <c:v>-0.67655325323291304</c:v>
                </c:pt>
                <c:pt idx="10516">
                  <c:v>-0.66477955060009697</c:v>
                </c:pt>
                <c:pt idx="10517">
                  <c:v>-0.65300584785214799</c:v>
                </c:pt>
                <c:pt idx="10518">
                  <c:v>-0.64123214510419901</c:v>
                </c:pt>
                <c:pt idx="10519">
                  <c:v>-0.62945844247138305</c:v>
                </c:pt>
                <c:pt idx="10520">
                  <c:v>-0.61768473972343396</c:v>
                </c:pt>
                <c:pt idx="10521">
                  <c:v>-0.60591103697548399</c:v>
                </c:pt>
                <c:pt idx="10522">
                  <c:v>-0.59413733434266902</c:v>
                </c:pt>
                <c:pt idx="10523">
                  <c:v>-0.58236363159471904</c:v>
                </c:pt>
                <c:pt idx="10524">
                  <c:v>-0.57058992884676996</c:v>
                </c:pt>
                <c:pt idx="10525">
                  <c:v>-0.55881622621395399</c:v>
                </c:pt>
                <c:pt idx="10526">
                  <c:v>-0.54704252346600502</c:v>
                </c:pt>
                <c:pt idx="10527">
                  <c:v>-0.53526882071805504</c:v>
                </c:pt>
                <c:pt idx="10528">
                  <c:v>-0.52355511466893101</c:v>
                </c:pt>
                <c:pt idx="10529">
                  <c:v>-0.51190140508878301</c:v>
                </c:pt>
                <c:pt idx="10530">
                  <c:v>-0.50024769550863601</c:v>
                </c:pt>
                <c:pt idx="10531">
                  <c:v>-0.48859398604244803</c:v>
                </c:pt>
                <c:pt idx="10532">
                  <c:v>-0.47694027646230103</c:v>
                </c:pt>
                <c:pt idx="10533">
                  <c:v>-0.46528656688215297</c:v>
                </c:pt>
                <c:pt idx="10534">
                  <c:v>-0.45363285741596598</c:v>
                </c:pt>
                <c:pt idx="10535">
                  <c:v>-0.44197914783581799</c:v>
                </c:pt>
                <c:pt idx="10536">
                  <c:v>-0.43032543825567099</c:v>
                </c:pt>
                <c:pt idx="10537">
                  <c:v>-0.418671728789483</c:v>
                </c:pt>
                <c:pt idx="10538">
                  <c:v>-0.407018019209336</c:v>
                </c:pt>
                <c:pt idx="10539">
                  <c:v>-0.395364309629188</c:v>
                </c:pt>
                <c:pt idx="10540">
                  <c:v>-0.38371060016300101</c:v>
                </c:pt>
                <c:pt idx="10541">
                  <c:v>-0.37205689058285302</c:v>
                </c:pt>
                <c:pt idx="10542">
                  <c:v>-0.36040318100270602</c:v>
                </c:pt>
                <c:pt idx="10543">
                  <c:v>-0.34874947153651797</c:v>
                </c:pt>
                <c:pt idx="10544">
                  <c:v>-0.33709576195637098</c:v>
                </c:pt>
                <c:pt idx="10545">
                  <c:v>-0.32544205237622298</c:v>
                </c:pt>
                <c:pt idx="10546">
                  <c:v>-0.31378834291003599</c:v>
                </c:pt>
                <c:pt idx="10547">
                  <c:v>-0.30213463332988799</c:v>
                </c:pt>
                <c:pt idx="10548">
                  <c:v>-0.29048092374974099</c:v>
                </c:pt>
                <c:pt idx="10549">
                  <c:v>-0.278827214283553</c:v>
                </c:pt>
                <c:pt idx="10550">
                  <c:v>-0.26717350470340601</c:v>
                </c:pt>
                <c:pt idx="10551">
                  <c:v>-0.25551979512325801</c:v>
                </c:pt>
                <c:pt idx="10552">
                  <c:v>-0.24386608565707099</c:v>
                </c:pt>
                <c:pt idx="10553">
                  <c:v>-0.23221237607692299</c:v>
                </c:pt>
                <c:pt idx="10554">
                  <c:v>-0.220558666496776</c:v>
                </c:pt>
                <c:pt idx="10555">
                  <c:v>-0.20890495703058801</c:v>
                </c:pt>
                <c:pt idx="10556">
                  <c:v>-0.19725124745044101</c:v>
                </c:pt>
                <c:pt idx="10557">
                  <c:v>-0.18559753787029301</c:v>
                </c:pt>
                <c:pt idx="10558">
                  <c:v>-0.17394382840410599</c:v>
                </c:pt>
                <c:pt idx="10559">
                  <c:v>-0.162290118823958</c:v>
                </c:pt>
                <c:pt idx="10560">
                  <c:v>-0.150636409243811</c:v>
                </c:pt>
                <c:pt idx="10561">
                  <c:v>-0.13898269977762301</c:v>
                </c:pt>
                <c:pt idx="10562">
                  <c:v>-0.12732899019747601</c:v>
                </c:pt>
                <c:pt idx="10563">
                  <c:v>-0.115675280617328</c:v>
                </c:pt>
                <c:pt idx="10564">
                  <c:v>-0.104021571151141</c:v>
                </c:pt>
                <c:pt idx="10565">
                  <c:v>-9.2367861570993401E-2</c:v>
                </c:pt>
                <c:pt idx="10566">
                  <c:v>-8.0714151990845806E-2</c:v>
                </c:pt>
                <c:pt idx="10567">
                  <c:v>-6.9060442524658497E-2</c:v>
                </c:pt>
                <c:pt idx="10568">
                  <c:v>-5.7406732944510902E-2</c:v>
                </c:pt>
                <c:pt idx="10569">
                  <c:v>-4.57530233643633E-2</c:v>
                </c:pt>
                <c:pt idx="10570">
                  <c:v>-3.4099313898175998E-2</c:v>
                </c:pt>
                <c:pt idx="10571">
                  <c:v>-2.24456043180284E-2</c:v>
                </c:pt>
                <c:pt idx="10572">
                  <c:v>-1.07918947378808E-2</c:v>
                </c:pt>
                <c:pt idx="10573">
                  <c:v>8.6181472830645597E-4</c:v>
                </c:pt>
                <c:pt idx="10574">
                  <c:v>1.2515524308454099E-2</c:v>
                </c:pt>
                <c:pt idx="10575">
                  <c:v>2.4169233888601701E-2</c:v>
                </c:pt>
                <c:pt idx="10576">
                  <c:v>3.1694154233290202E-2</c:v>
                </c:pt>
                <c:pt idx="10577">
                  <c:v>3.5090285541600999E-2</c:v>
                </c:pt>
                <c:pt idx="10578">
                  <c:v>3.8486416849911803E-2</c:v>
                </c:pt>
                <c:pt idx="10579">
                  <c:v>4.1882548125012298E-2</c:v>
                </c:pt>
                <c:pt idx="10580">
                  <c:v>4.5278679433323102E-2</c:v>
                </c:pt>
                <c:pt idx="10581">
                  <c:v>4.8674810741634003E-2</c:v>
                </c:pt>
                <c:pt idx="10582">
                  <c:v>5.2070942016734401E-2</c:v>
                </c:pt>
                <c:pt idx="10583">
                  <c:v>5.5467073325045198E-2</c:v>
                </c:pt>
                <c:pt idx="10584">
                  <c:v>5.8863204633356002E-2</c:v>
                </c:pt>
                <c:pt idx="10585">
                  <c:v>6.2259335908456503E-2</c:v>
                </c:pt>
                <c:pt idx="10586">
                  <c:v>6.5655467216767294E-2</c:v>
                </c:pt>
                <c:pt idx="10587">
                  <c:v>6.9051598525078098E-2</c:v>
                </c:pt>
                <c:pt idx="10588">
                  <c:v>7.2447729800178606E-2</c:v>
                </c:pt>
                <c:pt idx="10589">
                  <c:v>7.5843861108489397E-2</c:v>
                </c:pt>
                <c:pt idx="10590">
                  <c:v>7.9239992416800201E-2</c:v>
                </c:pt>
                <c:pt idx="10591">
                  <c:v>8.2636123691900695E-2</c:v>
                </c:pt>
                <c:pt idx="10592">
                  <c:v>8.6032255000211499E-2</c:v>
                </c:pt>
                <c:pt idx="10593">
                  <c:v>8.9428386308522401E-2</c:v>
                </c:pt>
                <c:pt idx="10594">
                  <c:v>9.2824517583622798E-2</c:v>
                </c:pt>
                <c:pt idx="10595">
                  <c:v>9.6220648891933602E-2</c:v>
                </c:pt>
                <c:pt idx="10596">
                  <c:v>9.9616780200244504E-2</c:v>
                </c:pt>
                <c:pt idx="10597">
                  <c:v>0.103012911475345</c:v>
                </c:pt>
                <c:pt idx="10598">
                  <c:v>0.106409042783656</c:v>
                </c:pt>
                <c:pt idx="10599">
                  <c:v>0.10980517409196699</c:v>
                </c:pt>
                <c:pt idx="10600">
                  <c:v>0.113201305367067</c:v>
                </c:pt>
                <c:pt idx="10601">
                  <c:v>0.116597436675378</c:v>
                </c:pt>
                <c:pt idx="10602">
                  <c:v>0.119993567983689</c:v>
                </c:pt>
                <c:pt idx="10603">
                  <c:v>0.123389699258789</c:v>
                </c:pt>
                <c:pt idx="10604">
                  <c:v>0.12678583056709999</c:v>
                </c:pt>
                <c:pt idx="10605">
                  <c:v>0.13018196187541101</c:v>
                </c:pt>
                <c:pt idx="10606">
                  <c:v>0.133578093150511</c:v>
                </c:pt>
                <c:pt idx="10607">
                  <c:v>0.13697422445882201</c:v>
                </c:pt>
                <c:pt idx="10608">
                  <c:v>0.140370355767133</c:v>
                </c:pt>
                <c:pt idx="10609">
                  <c:v>0.14376648704223299</c:v>
                </c:pt>
                <c:pt idx="10610">
                  <c:v>0.14716261835054401</c:v>
                </c:pt>
                <c:pt idx="10611">
                  <c:v>0.15055874965885499</c:v>
                </c:pt>
                <c:pt idx="10612">
                  <c:v>0.15395488093395501</c:v>
                </c:pt>
                <c:pt idx="10613">
                  <c:v>0.157351012242266</c:v>
                </c:pt>
                <c:pt idx="10614">
                  <c:v>0.16074714355057701</c:v>
                </c:pt>
                <c:pt idx="10615">
                  <c:v>0.164143274825678</c:v>
                </c:pt>
                <c:pt idx="10616">
                  <c:v>0.16753940613398799</c:v>
                </c:pt>
                <c:pt idx="10617">
                  <c:v>0.170935537442299</c:v>
                </c:pt>
                <c:pt idx="10618">
                  <c:v>0.1743316687174</c:v>
                </c:pt>
                <c:pt idx="10619">
                  <c:v>0.17772780002571001</c:v>
                </c:pt>
                <c:pt idx="10620">
                  <c:v>0.18112393133402099</c:v>
                </c:pt>
                <c:pt idx="10621">
                  <c:v>0.18452006260912199</c:v>
                </c:pt>
                <c:pt idx="10622">
                  <c:v>0.187916193917433</c:v>
                </c:pt>
                <c:pt idx="10623">
                  <c:v>0.19131232522574301</c:v>
                </c:pt>
                <c:pt idx="10624">
                  <c:v>0.18706306095015801</c:v>
                </c:pt>
                <c:pt idx="10625">
                  <c:v>0.175168401103696</c:v>
                </c:pt>
                <c:pt idx="10626">
                  <c:v>0.16327374125723401</c:v>
                </c:pt>
                <c:pt idx="10627">
                  <c:v>0.15137908152708801</c:v>
                </c:pt>
                <c:pt idx="10628">
                  <c:v>0.139484421680626</c:v>
                </c:pt>
                <c:pt idx="10629">
                  <c:v>0.12758976183416301</c:v>
                </c:pt>
                <c:pt idx="10630">
                  <c:v>0.115695102104017</c:v>
                </c:pt>
                <c:pt idx="10631">
                  <c:v>0.103800442257555</c:v>
                </c:pt>
                <c:pt idx="10632">
                  <c:v>9.1905782411092596E-2</c:v>
                </c:pt>
                <c:pt idx="10633">
                  <c:v>8.0011122680946803E-2</c:v>
                </c:pt>
                <c:pt idx="10634">
                  <c:v>6.8116462834484401E-2</c:v>
                </c:pt>
                <c:pt idx="10635">
                  <c:v>5.6221802988022103E-2</c:v>
                </c:pt>
                <c:pt idx="10636">
                  <c:v>4.4327143257876303E-2</c:v>
                </c:pt>
                <c:pt idx="10637">
                  <c:v>3.2432483411413901E-2</c:v>
                </c:pt>
                <c:pt idx="10638" formatCode="0.00E+00">
                  <c:v>2.0537823564951499E-2</c:v>
                </c:pt>
                <c:pt idx="10639">
                  <c:v>8.6431638348056904E-3</c:v>
                </c:pt>
                <c:pt idx="10640">
                  <c:v>-3.25149601165667E-3</c:v>
                </c:pt>
                <c:pt idx="10641">
                  <c:v>-1.5146155858118999E-2</c:v>
                </c:pt>
                <c:pt idx="10642">
                  <c:v>-2.7040815588264901E-2</c:v>
                </c:pt>
                <c:pt idx="10643">
                  <c:v>-3.8935475434727203E-2</c:v>
                </c:pt>
                <c:pt idx="10644">
                  <c:v>-5.0830135281189598E-2</c:v>
                </c:pt>
                <c:pt idx="10645">
                  <c:v>-6.2724795011335405E-2</c:v>
                </c:pt>
                <c:pt idx="10646">
                  <c:v>-7.4619454857797807E-2</c:v>
                </c:pt>
                <c:pt idx="10647">
                  <c:v>-8.6514114704260195E-2</c:v>
                </c:pt>
                <c:pt idx="10648">
                  <c:v>-9.8408774434406002E-2</c:v>
                </c:pt>
                <c:pt idx="10649">
                  <c:v>-0.110303434280868</c:v>
                </c:pt>
                <c:pt idx="10650">
                  <c:v>-0.122198094127331</c:v>
                </c:pt>
                <c:pt idx="10651">
                  <c:v>-0.13409275385747699</c:v>
                </c:pt>
                <c:pt idx="10652">
                  <c:v>-0.145987413703939</c:v>
                </c:pt>
                <c:pt idx="10653">
                  <c:v>-0.15788207355040099</c:v>
                </c:pt>
                <c:pt idx="10654">
                  <c:v>-0.16977673328054699</c:v>
                </c:pt>
                <c:pt idx="10655">
                  <c:v>-0.181671393127009</c:v>
                </c:pt>
                <c:pt idx="10656">
                  <c:v>-0.19356605297347201</c:v>
                </c:pt>
                <c:pt idx="10657">
                  <c:v>-0.20546071270361799</c:v>
                </c:pt>
                <c:pt idx="10658">
                  <c:v>-0.21735537255008</c:v>
                </c:pt>
                <c:pt idx="10659">
                  <c:v>-0.22925003239654199</c:v>
                </c:pt>
                <c:pt idx="10660">
                  <c:v>-0.24114469212668799</c:v>
                </c:pt>
                <c:pt idx="10661">
                  <c:v>-0.25303935197315103</c:v>
                </c:pt>
                <c:pt idx="10662">
                  <c:v>-0.26493401181961301</c:v>
                </c:pt>
                <c:pt idx="10663">
                  <c:v>-0.27682867154975899</c:v>
                </c:pt>
                <c:pt idx="10664">
                  <c:v>-0.28872333139622097</c:v>
                </c:pt>
                <c:pt idx="10665">
                  <c:v>-0.30061799124268301</c:v>
                </c:pt>
                <c:pt idx="10666">
                  <c:v>-0.31251265097282899</c:v>
                </c:pt>
                <c:pt idx="10667">
                  <c:v>-0.32440731081929203</c:v>
                </c:pt>
                <c:pt idx="10668">
                  <c:v>-0.33630197066575401</c:v>
                </c:pt>
                <c:pt idx="10669">
                  <c:v>-0.34819663039589999</c:v>
                </c:pt>
                <c:pt idx="10670">
                  <c:v>-0.36009129024236203</c:v>
                </c:pt>
                <c:pt idx="10671">
                  <c:v>-0.37198595008882501</c:v>
                </c:pt>
                <c:pt idx="10672">
                  <c:v>-0.378870860430361</c:v>
                </c:pt>
                <c:pt idx="10673">
                  <c:v>-0.380746021464613</c:v>
                </c:pt>
                <c:pt idx="10674">
                  <c:v>-0.38262118249886401</c:v>
                </c:pt>
                <c:pt idx="10675">
                  <c:v>-0.38449634351477902</c:v>
                </c:pt>
                <c:pt idx="10676">
                  <c:v>-0.38637150454903002</c:v>
                </c:pt>
                <c:pt idx="10677">
                  <c:v>-0.38824666558328202</c:v>
                </c:pt>
                <c:pt idx="10678">
                  <c:v>-0.39012182659919697</c:v>
                </c:pt>
                <c:pt idx="10679">
                  <c:v>-0.39199698763344798</c:v>
                </c:pt>
                <c:pt idx="10680">
                  <c:v>-0.39387214866769998</c:v>
                </c:pt>
                <c:pt idx="10681">
                  <c:v>-0.39574730968361399</c:v>
                </c:pt>
                <c:pt idx="10682">
                  <c:v>-0.39762247071786599</c:v>
                </c:pt>
                <c:pt idx="10683">
                  <c:v>-0.399497631752117</c:v>
                </c:pt>
                <c:pt idx="10684">
                  <c:v>-0.40137279276803201</c:v>
                </c:pt>
                <c:pt idx="10685">
                  <c:v>-0.40324795380228301</c:v>
                </c:pt>
                <c:pt idx="10686">
                  <c:v>-0.40512311483653501</c:v>
                </c:pt>
                <c:pt idx="10687">
                  <c:v>-0.40699827585244902</c:v>
                </c:pt>
                <c:pt idx="10688">
                  <c:v>-0.40887343688670102</c:v>
                </c:pt>
                <c:pt idx="10689">
                  <c:v>-0.41074859792095197</c:v>
                </c:pt>
                <c:pt idx="10690">
                  <c:v>-0.41262375893686698</c:v>
                </c:pt>
                <c:pt idx="10691">
                  <c:v>-0.41449891997111799</c:v>
                </c:pt>
                <c:pt idx="10692">
                  <c:v>-0.41637408100536999</c:v>
                </c:pt>
                <c:pt idx="10693">
                  <c:v>-0.418249242021284</c:v>
                </c:pt>
                <c:pt idx="10694">
                  <c:v>-0.420124403055536</c:v>
                </c:pt>
                <c:pt idx="10695">
                  <c:v>-0.421999564089787</c:v>
                </c:pt>
                <c:pt idx="10696">
                  <c:v>-0.42387472510570201</c:v>
                </c:pt>
                <c:pt idx="10697">
                  <c:v>-0.42574988613995302</c:v>
                </c:pt>
                <c:pt idx="10698">
                  <c:v>-0.42762504717420502</c:v>
                </c:pt>
                <c:pt idx="10699">
                  <c:v>-0.42950020819011903</c:v>
                </c:pt>
                <c:pt idx="10700">
                  <c:v>-0.43137536922437097</c:v>
                </c:pt>
                <c:pt idx="10701">
                  <c:v>-0.43325053025862298</c:v>
                </c:pt>
                <c:pt idx="10702">
                  <c:v>-0.43512569127453699</c:v>
                </c:pt>
                <c:pt idx="10703">
                  <c:v>-0.43700085230878899</c:v>
                </c:pt>
                <c:pt idx="10704">
                  <c:v>-0.43887601334303999</c:v>
                </c:pt>
                <c:pt idx="10705">
                  <c:v>-0.440751174358955</c:v>
                </c:pt>
                <c:pt idx="10706">
                  <c:v>-0.44262633539320601</c:v>
                </c:pt>
                <c:pt idx="10707">
                  <c:v>-0.44450149642745801</c:v>
                </c:pt>
                <c:pt idx="10708">
                  <c:v>-0.44637665744337202</c:v>
                </c:pt>
                <c:pt idx="10709">
                  <c:v>-0.44825181847762402</c:v>
                </c:pt>
                <c:pt idx="10710">
                  <c:v>-0.45012697951187502</c:v>
                </c:pt>
                <c:pt idx="10711">
                  <c:v>-0.45200214052778998</c:v>
                </c:pt>
                <c:pt idx="10712">
                  <c:v>-0.45387730156204098</c:v>
                </c:pt>
                <c:pt idx="10713">
                  <c:v>-0.45575246259629298</c:v>
                </c:pt>
                <c:pt idx="10714">
                  <c:v>-0.45762762361220699</c:v>
                </c:pt>
                <c:pt idx="10715">
                  <c:v>-0.45950278464645899</c:v>
                </c:pt>
                <c:pt idx="10716">
                  <c:v>-0.46137794568071</c:v>
                </c:pt>
                <c:pt idx="10717">
                  <c:v>-0.46325310669662501</c:v>
                </c:pt>
                <c:pt idx="10718">
                  <c:v>-0.46512826773087601</c:v>
                </c:pt>
                <c:pt idx="10719">
                  <c:v>-0.46700342876512801</c:v>
                </c:pt>
                <c:pt idx="10720">
                  <c:v>-0.469047535764754</c:v>
                </c:pt>
                <c:pt idx="10721">
                  <c:v>-0.47126058876761001</c:v>
                </c:pt>
                <c:pt idx="10722">
                  <c:v>-0.47347364177046503</c:v>
                </c:pt>
                <c:pt idx="10723">
                  <c:v>-0.47568669475167902</c:v>
                </c:pt>
                <c:pt idx="10724">
                  <c:v>-0.47789974775453398</c:v>
                </c:pt>
                <c:pt idx="10725">
                  <c:v>-0.48011280075738899</c:v>
                </c:pt>
                <c:pt idx="10726">
                  <c:v>-0.48232585373860398</c:v>
                </c:pt>
                <c:pt idx="10727">
                  <c:v>-0.484538906741459</c:v>
                </c:pt>
                <c:pt idx="10728">
                  <c:v>-0.48675195974431401</c:v>
                </c:pt>
                <c:pt idx="10729">
                  <c:v>-0.488965012725528</c:v>
                </c:pt>
                <c:pt idx="10730">
                  <c:v>-0.49117806572838302</c:v>
                </c:pt>
                <c:pt idx="10731">
                  <c:v>-0.49339111873123898</c:v>
                </c:pt>
                <c:pt idx="10732">
                  <c:v>-0.49560417171245302</c:v>
                </c:pt>
                <c:pt idx="10733">
                  <c:v>-0.49781722471530798</c:v>
                </c:pt>
                <c:pt idx="10734">
                  <c:v>-0.500030277718163</c:v>
                </c:pt>
                <c:pt idx="10735">
                  <c:v>-0.50224333069937699</c:v>
                </c:pt>
                <c:pt idx="10736">
                  <c:v>-0.504456383702232</c:v>
                </c:pt>
                <c:pt idx="10737">
                  <c:v>-0.50666943670508802</c:v>
                </c:pt>
                <c:pt idx="10738">
                  <c:v>-0.50888248968630201</c:v>
                </c:pt>
                <c:pt idx="10739">
                  <c:v>-0.51109554268915702</c:v>
                </c:pt>
                <c:pt idx="10740">
                  <c:v>-0.51330859569201204</c:v>
                </c:pt>
                <c:pt idx="10741">
                  <c:v>-0.51552164867322603</c:v>
                </c:pt>
                <c:pt idx="10742">
                  <c:v>-0.51773470167608204</c:v>
                </c:pt>
                <c:pt idx="10743">
                  <c:v>-0.51994775467893695</c:v>
                </c:pt>
                <c:pt idx="10744">
                  <c:v>-0.52216080766015105</c:v>
                </c:pt>
                <c:pt idx="10745">
                  <c:v>-0.52437386066300595</c:v>
                </c:pt>
                <c:pt idx="10746">
                  <c:v>-0.52658691366586097</c:v>
                </c:pt>
                <c:pt idx="10747">
                  <c:v>-0.52879996664707596</c:v>
                </c:pt>
                <c:pt idx="10748">
                  <c:v>-0.53101301964993097</c:v>
                </c:pt>
                <c:pt idx="10749">
                  <c:v>-0.53322607265278599</c:v>
                </c:pt>
                <c:pt idx="10750">
                  <c:v>-0.53543912563399998</c:v>
                </c:pt>
                <c:pt idx="10751">
                  <c:v>-0.53765217863685499</c:v>
                </c:pt>
                <c:pt idx="10752">
                  <c:v>-0.53986523163971101</c:v>
                </c:pt>
                <c:pt idx="10753">
                  <c:v>-0.542078284620925</c:v>
                </c:pt>
                <c:pt idx="10754">
                  <c:v>-0.54429133762378001</c:v>
                </c:pt>
                <c:pt idx="10755">
                  <c:v>-0.54650439062663503</c:v>
                </c:pt>
                <c:pt idx="10756">
                  <c:v>-0.54871744360784902</c:v>
                </c:pt>
                <c:pt idx="10757">
                  <c:v>-0.55093049661070503</c:v>
                </c:pt>
                <c:pt idx="10758">
                  <c:v>-0.55314354961356005</c:v>
                </c:pt>
                <c:pt idx="10759">
                  <c:v>-0.55535660259477404</c:v>
                </c:pt>
                <c:pt idx="10760">
                  <c:v>-0.55756965559762905</c:v>
                </c:pt>
                <c:pt idx="10761">
                  <c:v>-0.55978270860048396</c:v>
                </c:pt>
                <c:pt idx="10762">
                  <c:v>-0.56199576158169795</c:v>
                </c:pt>
                <c:pt idx="10763">
                  <c:v>-0.56420881458455396</c:v>
                </c:pt>
                <c:pt idx="10764">
                  <c:v>-0.56642186758740898</c:v>
                </c:pt>
                <c:pt idx="10765">
                  <c:v>-0.56863492056862297</c:v>
                </c:pt>
                <c:pt idx="10766">
                  <c:v>-0.57084797357147798</c:v>
                </c:pt>
                <c:pt idx="10767">
                  <c:v>-0.573061026574333</c:v>
                </c:pt>
                <c:pt idx="10768">
                  <c:v>-0.56306920865976795</c:v>
                </c:pt>
                <c:pt idx="10769">
                  <c:v>-0.54087251978581297</c:v>
                </c:pt>
                <c:pt idx="10770">
                  <c:v>-0.51867583091185798</c:v>
                </c:pt>
                <c:pt idx="10771">
                  <c:v>-0.49647914225496198</c:v>
                </c:pt>
                <c:pt idx="10772">
                  <c:v>-0.474282453381008</c:v>
                </c:pt>
                <c:pt idx="10773">
                  <c:v>-0.45208576450705301</c:v>
                </c:pt>
                <c:pt idx="10774">
                  <c:v>-0.42988907585015701</c:v>
                </c:pt>
                <c:pt idx="10775">
                  <c:v>-0.40769238697620303</c:v>
                </c:pt>
                <c:pt idx="10776">
                  <c:v>-0.38549569810224799</c:v>
                </c:pt>
                <c:pt idx="10777">
                  <c:v>-0.36329900944535198</c:v>
                </c:pt>
                <c:pt idx="10778">
                  <c:v>-0.341102320571397</c:v>
                </c:pt>
                <c:pt idx="10779">
                  <c:v>-0.31890563169744301</c:v>
                </c:pt>
                <c:pt idx="10780">
                  <c:v>-0.29670894304054701</c:v>
                </c:pt>
                <c:pt idx="10781">
                  <c:v>-0.27451225416659197</c:v>
                </c:pt>
                <c:pt idx="10782">
                  <c:v>-0.25231556529263799</c:v>
                </c:pt>
                <c:pt idx="10783">
                  <c:v>-0.23011887663574199</c:v>
                </c:pt>
                <c:pt idx="10784">
                  <c:v>-0.207922187761787</c:v>
                </c:pt>
                <c:pt idx="10785">
                  <c:v>-0.18572549888783299</c:v>
                </c:pt>
                <c:pt idx="10786">
                  <c:v>-0.16352881023093699</c:v>
                </c:pt>
                <c:pt idx="10787">
                  <c:v>-0.141332121356982</c:v>
                </c:pt>
                <c:pt idx="10788">
                  <c:v>-0.11913543248302701</c:v>
                </c:pt>
                <c:pt idx="10789">
                  <c:v>-9.6938743826131601E-2</c:v>
                </c:pt>
                <c:pt idx="10790">
                  <c:v>-7.4742054952176895E-2</c:v>
                </c:pt>
                <c:pt idx="10791">
                  <c:v>-5.25453660782223E-2</c:v>
                </c:pt>
                <c:pt idx="10792">
                  <c:v>-3.0348677421326499E-2</c:v>
                </c:pt>
                <c:pt idx="10793">
                  <c:v>-8.1519885473717597E-3</c:v>
                </c:pt>
                <c:pt idx="10794">
                  <c:v>1.40447003265829E-2</c:v>
                </c:pt>
                <c:pt idx="10795">
                  <c:v>3.6241388983478701E-2</c:v>
                </c:pt>
                <c:pt idx="10796">
                  <c:v>5.84380778574334E-2</c:v>
                </c:pt>
                <c:pt idx="10797">
                  <c:v>8.0634766731388099E-2</c:v>
                </c:pt>
                <c:pt idx="10798">
                  <c:v>0.102831455388284</c:v>
                </c:pt>
                <c:pt idx="10799">
                  <c:v>0.12502814426223899</c:v>
                </c:pt>
                <c:pt idx="10800">
                  <c:v>0.147224833136193</c:v>
                </c:pt>
                <c:pt idx="10801">
                  <c:v>0.169421521793089</c:v>
                </c:pt>
                <c:pt idx="10802">
                  <c:v>0.19161821066704399</c:v>
                </c:pt>
                <c:pt idx="10803">
                  <c:v>0.213814899540998</c:v>
                </c:pt>
                <c:pt idx="10804">
                  <c:v>0.236011588197894</c:v>
                </c:pt>
                <c:pt idx="10805">
                  <c:v>0.25820827707184901</c:v>
                </c:pt>
                <c:pt idx="10806">
                  <c:v>0.280404965945803</c:v>
                </c:pt>
                <c:pt idx="10807">
                  <c:v>0.302601654602699</c:v>
                </c:pt>
                <c:pt idx="10808">
                  <c:v>0.32479834347665398</c:v>
                </c:pt>
                <c:pt idx="10809">
                  <c:v>0.34699503235060902</c:v>
                </c:pt>
                <c:pt idx="10810">
                  <c:v>0.36919172100750403</c:v>
                </c:pt>
                <c:pt idx="10811">
                  <c:v>0.39138840988145901</c:v>
                </c:pt>
                <c:pt idx="10812">
                  <c:v>0.41358509875541399</c:v>
                </c:pt>
                <c:pt idx="10813">
                  <c:v>0.43578178741231</c:v>
                </c:pt>
                <c:pt idx="10814">
                  <c:v>0.45797847628626398</c:v>
                </c:pt>
                <c:pt idx="10815">
                  <c:v>0.48017516516021902</c:v>
                </c:pt>
                <c:pt idx="10816">
                  <c:v>0.47634608701653097</c:v>
                </c:pt>
                <c:pt idx="10817">
                  <c:v>0.44649124210753099</c:v>
                </c:pt>
                <c:pt idx="10818">
                  <c:v>0.41663639719853102</c:v>
                </c:pt>
                <c:pt idx="10819">
                  <c:v>0.38678155258147701</c:v>
                </c:pt>
                <c:pt idx="10820">
                  <c:v>0.35692670767247697</c:v>
                </c:pt>
                <c:pt idx="10821">
                  <c:v>0.32707186276347699</c:v>
                </c:pt>
                <c:pt idx="10822">
                  <c:v>0.29721701814642398</c:v>
                </c:pt>
                <c:pt idx="10823">
                  <c:v>0.26736217323742401</c:v>
                </c:pt>
                <c:pt idx="10824">
                  <c:v>0.237507328328423</c:v>
                </c:pt>
                <c:pt idx="10825">
                  <c:v>0.20765248371136999</c:v>
                </c:pt>
                <c:pt idx="10826">
                  <c:v>0.17779763880237001</c:v>
                </c:pt>
                <c:pt idx="10827">
                  <c:v>0.14794279389337001</c:v>
                </c:pt>
                <c:pt idx="10828">
                  <c:v>0.11808794927631699</c:v>
                </c:pt>
                <c:pt idx="10829">
                  <c:v>8.8233104367316295E-2</c:v>
                </c:pt>
                <c:pt idx="10830">
                  <c:v>5.8378259458315998E-2</c:v>
                </c:pt>
                <c:pt idx="10831">
                  <c:v>2.85234148412629E-2</c:v>
                </c:pt>
                <c:pt idx="10832">
                  <c:v>-1.33143006773734E-3</c:v>
                </c:pt>
                <c:pt idx="10833">
                  <c:v>-3.11862749767376E-2</c:v>
                </c:pt>
                <c:pt idx="10834">
                  <c:v>-6.1041119593790702E-2</c:v>
                </c:pt>
                <c:pt idx="10835">
                  <c:v>-9.0895964502790999E-2</c:v>
                </c:pt>
                <c:pt idx="10836">
                  <c:v>-0.120750809411791</c:v>
                </c:pt>
                <c:pt idx="10837">
                  <c:v>-0.15060565402884399</c:v>
                </c:pt>
                <c:pt idx="10838">
                  <c:v>-0.18046049893784499</c:v>
                </c:pt>
                <c:pt idx="10839">
                  <c:v>-0.210315343846845</c:v>
                </c:pt>
                <c:pt idx="10840">
                  <c:v>-0.24017018846389801</c:v>
                </c:pt>
                <c:pt idx="10841">
                  <c:v>-0.27002503337289802</c:v>
                </c:pt>
                <c:pt idx="10842">
                  <c:v>-0.29987987828189799</c:v>
                </c:pt>
                <c:pt idx="10843">
                  <c:v>-0.329734722898952</c:v>
                </c:pt>
                <c:pt idx="10844">
                  <c:v>-0.35958956780795198</c:v>
                </c:pt>
                <c:pt idx="10845">
                  <c:v>-0.38944441271695202</c:v>
                </c:pt>
                <c:pt idx="10846">
                  <c:v>-0.41929925733400503</c:v>
                </c:pt>
                <c:pt idx="10847">
                  <c:v>-0.449154102243006</c:v>
                </c:pt>
                <c:pt idx="10848">
                  <c:v>-0.47900894715200598</c:v>
                </c:pt>
                <c:pt idx="10849">
                  <c:v>-0.50886379176905905</c:v>
                </c:pt>
                <c:pt idx="10850">
                  <c:v>-0.53871863667805897</c:v>
                </c:pt>
                <c:pt idx="10851">
                  <c:v>-0.568573481587059</c:v>
                </c:pt>
                <c:pt idx="10852">
                  <c:v>-0.59842832620411301</c:v>
                </c:pt>
                <c:pt idx="10853">
                  <c:v>-0.62828317111311305</c:v>
                </c:pt>
                <c:pt idx="10854">
                  <c:v>-0.65813801602211297</c:v>
                </c:pt>
                <c:pt idx="10855">
                  <c:v>-0.68799286063916598</c:v>
                </c:pt>
                <c:pt idx="10856">
                  <c:v>-0.71784770554816602</c:v>
                </c:pt>
                <c:pt idx="10857">
                  <c:v>-0.74770255045716705</c:v>
                </c:pt>
                <c:pt idx="10858">
                  <c:v>-0.77755739507421995</c:v>
                </c:pt>
                <c:pt idx="10859">
                  <c:v>-0.80741223998321998</c:v>
                </c:pt>
                <c:pt idx="10860">
                  <c:v>-0.83726708489222001</c:v>
                </c:pt>
                <c:pt idx="10861">
                  <c:v>-0.86712192950927303</c:v>
                </c:pt>
                <c:pt idx="10862">
                  <c:v>-0.89697677441827395</c:v>
                </c:pt>
                <c:pt idx="10863">
                  <c:v>-0.92683161932727398</c:v>
                </c:pt>
                <c:pt idx="10864">
                  <c:v>-0.94455738185146099</c:v>
                </c:pt>
                <c:pt idx="10865">
                  <c:v>-0.95015406249001</c:v>
                </c:pt>
                <c:pt idx="10866">
                  <c:v>-0.95575074312855801</c:v>
                </c:pt>
                <c:pt idx="10867">
                  <c:v>-0.96134742371237702</c:v>
                </c:pt>
                <c:pt idx="10868">
                  <c:v>-0.96694410435092504</c:v>
                </c:pt>
                <c:pt idx="10869">
                  <c:v>-0.97254078498947405</c:v>
                </c:pt>
                <c:pt idx="10870">
                  <c:v>-0.97813746557329295</c:v>
                </c:pt>
                <c:pt idx="10871">
                  <c:v>-0.98373414621184097</c:v>
                </c:pt>
                <c:pt idx="10872">
                  <c:v>-0.98933082685038898</c:v>
                </c:pt>
                <c:pt idx="10873">
                  <c:v>-0.99492750743420799</c:v>
                </c:pt>
                <c:pt idx="10874">
                  <c:v>-1.00052418807276</c:v>
                </c:pt>
                <c:pt idx="10875">
                  <c:v>-1.0061208687112999</c:v>
                </c:pt>
                <c:pt idx="10876">
                  <c:v>-1.01171754929512</c:v>
                </c:pt>
                <c:pt idx="10877">
                  <c:v>-1.0173142299336699</c:v>
                </c:pt>
                <c:pt idx="10878">
                  <c:v>-1.0229109105722201</c:v>
                </c:pt>
                <c:pt idx="10879">
                  <c:v>-1.02850759115604</c:v>
                </c:pt>
                <c:pt idx="10880">
                  <c:v>-1.0341042717945901</c:v>
                </c:pt>
                <c:pt idx="10881">
                  <c:v>-1.03970095243314</c:v>
                </c:pt>
                <c:pt idx="10882">
                  <c:v>-1.0452976330169601</c:v>
                </c:pt>
                <c:pt idx="10883">
                  <c:v>-1.0508943136555</c:v>
                </c:pt>
                <c:pt idx="10884">
                  <c:v>-1.0564909942940499</c:v>
                </c:pt>
                <c:pt idx="10885">
                  <c:v>-1.06208767487787</c:v>
                </c:pt>
                <c:pt idx="10886">
                  <c:v>-1.0676843555164199</c:v>
                </c:pt>
                <c:pt idx="10887">
                  <c:v>-1.0732810361549701</c:v>
                </c:pt>
                <c:pt idx="10888">
                  <c:v>-1.07887771673879</c:v>
                </c:pt>
                <c:pt idx="10889">
                  <c:v>-1.0844743973773301</c:v>
                </c:pt>
                <c:pt idx="10890">
                  <c:v>-1.09007107801588</c:v>
                </c:pt>
                <c:pt idx="10891">
                  <c:v>-1.0956677585996999</c:v>
                </c:pt>
                <c:pt idx="10892">
                  <c:v>-1.10126443923825</c:v>
                </c:pt>
                <c:pt idx="10893">
                  <c:v>-1.1068611198767999</c:v>
                </c:pt>
                <c:pt idx="10894">
                  <c:v>-1.11245780046062</c:v>
                </c:pt>
                <c:pt idx="10895">
                  <c:v>-1.1180544810991699</c:v>
                </c:pt>
                <c:pt idx="10896">
                  <c:v>-1.1236511617377101</c:v>
                </c:pt>
                <c:pt idx="10897">
                  <c:v>-1.12924784232153</c:v>
                </c:pt>
                <c:pt idx="10898">
                  <c:v>-1.1348445229600801</c:v>
                </c:pt>
                <c:pt idx="10899">
                  <c:v>-1.14044120359863</c:v>
                </c:pt>
                <c:pt idx="10900">
                  <c:v>-1.1460378841824499</c:v>
                </c:pt>
                <c:pt idx="10901">
                  <c:v>-1.151634564821</c:v>
                </c:pt>
                <c:pt idx="10902">
                  <c:v>-1.1572312454595499</c:v>
                </c:pt>
                <c:pt idx="10903">
                  <c:v>-1.16282792604336</c:v>
                </c:pt>
                <c:pt idx="10904">
                  <c:v>-1.1684246066819099</c:v>
                </c:pt>
                <c:pt idx="10905">
                  <c:v>-1.1740212873204601</c:v>
                </c:pt>
                <c:pt idx="10906">
                  <c:v>-1.17961796790428</c:v>
                </c:pt>
                <c:pt idx="10907">
                  <c:v>-1.1852146485428301</c:v>
                </c:pt>
                <c:pt idx="10908">
                  <c:v>-1.19081132918138</c:v>
                </c:pt>
                <c:pt idx="10909">
                  <c:v>-1.1964080097651999</c:v>
                </c:pt>
                <c:pt idx="10910">
                  <c:v>-1.20200469040374</c:v>
                </c:pt>
                <c:pt idx="10911">
                  <c:v>-1.2076013710422899</c:v>
                </c:pt>
                <c:pt idx="10912">
                  <c:v>-1.2106686713582699</c:v>
                </c:pt>
                <c:pt idx="10913">
                  <c:v>-1.21120659144348</c:v>
                </c:pt>
                <c:pt idx="10914">
                  <c:v>-1.21174451152869</c:v>
                </c:pt>
                <c:pt idx="10915">
                  <c:v>-1.21228243160864</c:v>
                </c:pt>
                <c:pt idx="10916">
                  <c:v>-1.2128203516938401</c:v>
                </c:pt>
                <c:pt idx="10917">
                  <c:v>-1.2133582717790501</c:v>
                </c:pt>
                <c:pt idx="10918">
                  <c:v>-1.2138961918590001</c:v>
                </c:pt>
                <c:pt idx="10919">
                  <c:v>-1.2144341119442099</c:v>
                </c:pt>
                <c:pt idx="10920">
                  <c:v>-1.21497203202941</c:v>
                </c:pt>
                <c:pt idx="10921">
                  <c:v>-1.21550995210936</c:v>
                </c:pt>
                <c:pt idx="10922">
                  <c:v>-1.21604787219457</c:v>
                </c:pt>
                <c:pt idx="10923">
                  <c:v>-1.21658579227978</c:v>
                </c:pt>
                <c:pt idx="10924">
                  <c:v>-1.2171237123597201</c:v>
                </c:pt>
                <c:pt idx="10925">
                  <c:v>-1.2176616324449301</c:v>
                </c:pt>
                <c:pt idx="10926">
                  <c:v>-1.2181995525301399</c:v>
                </c:pt>
                <c:pt idx="10927">
                  <c:v>-1.2187374726100899</c:v>
                </c:pt>
                <c:pt idx="10928">
                  <c:v>-1.21927539269529</c:v>
                </c:pt>
                <c:pt idx="10929">
                  <c:v>-1.2198133127805</c:v>
                </c:pt>
                <c:pt idx="10930">
                  <c:v>-1.22035123286045</c:v>
                </c:pt>
                <c:pt idx="10931">
                  <c:v>-1.22088915294566</c:v>
                </c:pt>
                <c:pt idx="10932">
                  <c:v>-1.2214270730308601</c:v>
                </c:pt>
                <c:pt idx="10933">
                  <c:v>-1.2219649931108101</c:v>
                </c:pt>
                <c:pt idx="10934">
                  <c:v>-1.2225029131960199</c:v>
                </c:pt>
                <c:pt idx="10935">
                  <c:v>-1.2230408332812199</c:v>
                </c:pt>
                <c:pt idx="10936">
                  <c:v>-1.2235787533611699</c:v>
                </c:pt>
                <c:pt idx="10937">
                  <c:v>-1.22411667344638</c:v>
                </c:pt>
                <c:pt idx="10938">
                  <c:v>-1.22465459353159</c:v>
                </c:pt>
                <c:pt idx="10939">
                  <c:v>-1.22519251361153</c:v>
                </c:pt>
                <c:pt idx="10940">
                  <c:v>-1.2257304336967401</c:v>
                </c:pt>
                <c:pt idx="10941">
                  <c:v>-1.2262683537819501</c:v>
                </c:pt>
                <c:pt idx="10942">
                  <c:v>-1.2268062738619001</c:v>
                </c:pt>
                <c:pt idx="10943">
                  <c:v>-1.2273441939470999</c:v>
                </c:pt>
                <c:pt idx="10944">
                  <c:v>-1.22788211403231</c:v>
                </c:pt>
                <c:pt idx="10945">
                  <c:v>-1.22842003411226</c:v>
                </c:pt>
                <c:pt idx="10946">
                  <c:v>-1.22895795419747</c:v>
                </c:pt>
                <c:pt idx="10947">
                  <c:v>-1.22949587428267</c:v>
                </c:pt>
                <c:pt idx="10948">
                  <c:v>-1.2300337943626201</c:v>
                </c:pt>
                <c:pt idx="10949">
                  <c:v>-1.2305717144478301</c:v>
                </c:pt>
                <c:pt idx="10950">
                  <c:v>-1.2311096345330399</c:v>
                </c:pt>
                <c:pt idx="10951">
                  <c:v>-1.2316475546129799</c:v>
                </c:pt>
                <c:pt idx="10952">
                  <c:v>-1.23218547469819</c:v>
                </c:pt>
                <c:pt idx="10953">
                  <c:v>-1.2327233947834</c:v>
                </c:pt>
                <c:pt idx="10954">
                  <c:v>-1.23326131486335</c:v>
                </c:pt>
                <c:pt idx="10955">
                  <c:v>-1.23379923494855</c:v>
                </c:pt>
                <c:pt idx="10956">
                  <c:v>-1.2343371550337601</c:v>
                </c:pt>
                <c:pt idx="10957">
                  <c:v>-1.2348750751137101</c:v>
                </c:pt>
                <c:pt idx="10958">
                  <c:v>-1.2354129951989099</c:v>
                </c:pt>
                <c:pt idx="10959">
                  <c:v>-1.2359509152841199</c:v>
                </c:pt>
                <c:pt idx="10960">
                  <c:v>-1.2358763848823899</c:v>
                </c:pt>
                <c:pt idx="10961">
                  <c:v>-1.23518940399995</c:v>
                </c:pt>
                <c:pt idx="10962">
                  <c:v>-1.2345024231175099</c:v>
                </c:pt>
                <c:pt idx="10963">
                  <c:v>-1.23381544224179</c:v>
                </c:pt>
                <c:pt idx="10964">
                  <c:v>-1.2331284613593501</c:v>
                </c:pt>
                <c:pt idx="10965">
                  <c:v>-1.2324414804769099</c:v>
                </c:pt>
                <c:pt idx="10966">
                  <c:v>-1.23175449960119</c:v>
                </c:pt>
                <c:pt idx="10967">
                  <c:v>-1.2310675187187501</c:v>
                </c:pt>
                <c:pt idx="10968">
                  <c:v>-1.23038053783631</c:v>
                </c:pt>
                <c:pt idx="10969">
                  <c:v>-1.22969355696059</c:v>
                </c:pt>
                <c:pt idx="10970">
                  <c:v>-1.2290065760781499</c:v>
                </c:pt>
                <c:pt idx="10971">
                  <c:v>-1.22831959519572</c:v>
                </c:pt>
                <c:pt idx="10972">
                  <c:v>-1.22763261432</c:v>
                </c:pt>
                <c:pt idx="10973">
                  <c:v>-1.2269456334375599</c:v>
                </c:pt>
                <c:pt idx="10974">
                  <c:v>-1.22625865255512</c:v>
                </c:pt>
                <c:pt idx="10975">
                  <c:v>-1.2255716716794001</c:v>
                </c:pt>
                <c:pt idx="10976">
                  <c:v>-1.2248846907969599</c:v>
                </c:pt>
                <c:pt idx="10977">
                  <c:v>-1.22419770991452</c:v>
                </c:pt>
                <c:pt idx="10978">
                  <c:v>-1.2235107290388001</c:v>
                </c:pt>
                <c:pt idx="10979">
                  <c:v>-1.22282374815636</c:v>
                </c:pt>
                <c:pt idx="10980">
                  <c:v>-1.2221367672739201</c:v>
                </c:pt>
                <c:pt idx="10981">
                  <c:v>-1.2214497863981999</c:v>
                </c:pt>
                <c:pt idx="10982">
                  <c:v>-1.22076280551576</c:v>
                </c:pt>
                <c:pt idx="10983">
                  <c:v>-1.2200758246333301</c:v>
                </c:pt>
                <c:pt idx="10984">
                  <c:v>-1.2193888437576099</c:v>
                </c:pt>
                <c:pt idx="10985">
                  <c:v>-1.21870186287517</c:v>
                </c:pt>
                <c:pt idx="10986">
                  <c:v>-1.2180148819927299</c:v>
                </c:pt>
                <c:pt idx="10987">
                  <c:v>-1.2173279011170099</c:v>
                </c:pt>
                <c:pt idx="10988">
                  <c:v>-1.21664092023457</c:v>
                </c:pt>
                <c:pt idx="10989">
                  <c:v>-1.2159539393521299</c:v>
                </c:pt>
                <c:pt idx="10990">
                  <c:v>-1.21526695847641</c:v>
                </c:pt>
                <c:pt idx="10991">
                  <c:v>-1.2145799775939701</c:v>
                </c:pt>
                <c:pt idx="10992">
                  <c:v>-1.2138929967115299</c:v>
                </c:pt>
                <c:pt idx="10993">
                  <c:v>-1.21320601583581</c:v>
                </c:pt>
                <c:pt idx="10994">
                  <c:v>-1.2125190349533701</c:v>
                </c:pt>
                <c:pt idx="10995">
                  <c:v>-1.21183205407094</c:v>
                </c:pt>
                <c:pt idx="10996">
                  <c:v>-1.21114507319522</c:v>
                </c:pt>
                <c:pt idx="10997">
                  <c:v>-1.2104580923127799</c:v>
                </c:pt>
                <c:pt idx="10998">
                  <c:v>-1.20977111143034</c:v>
                </c:pt>
                <c:pt idx="10999">
                  <c:v>-1.2090841305546201</c:v>
                </c:pt>
                <c:pt idx="11000">
                  <c:v>-1.2083971496721799</c:v>
                </c:pt>
                <c:pt idx="11001">
                  <c:v>-1.20771016878974</c:v>
                </c:pt>
                <c:pt idx="11002">
                  <c:v>-1.2070231879140201</c:v>
                </c:pt>
                <c:pt idx="11003">
                  <c:v>-1.20633620703158</c:v>
                </c:pt>
                <c:pt idx="11004">
                  <c:v>-1.2056492261491401</c:v>
                </c:pt>
                <c:pt idx="11005">
                  <c:v>-1.2049622452734201</c:v>
                </c:pt>
                <c:pt idx="11006">
                  <c:v>-1.20427526439098</c:v>
                </c:pt>
                <c:pt idx="11007">
                  <c:v>-1.2035882835085501</c:v>
                </c:pt>
                <c:pt idx="11008">
                  <c:v>-1.2041629413332799</c:v>
                </c:pt>
                <c:pt idx="11009">
                  <c:v>-1.20599923786057</c:v>
                </c:pt>
                <c:pt idx="11010">
                  <c:v>-1.20783553438786</c:v>
                </c:pt>
                <c:pt idx="11011">
                  <c:v>-1.2096718308971901</c:v>
                </c:pt>
                <c:pt idx="11012">
                  <c:v>-1.2115081274244699</c:v>
                </c:pt>
                <c:pt idx="11013">
                  <c:v>-1.2133444239517599</c:v>
                </c:pt>
                <c:pt idx="11014">
                  <c:v>-1.21518072046109</c:v>
                </c:pt>
                <c:pt idx="11015">
                  <c:v>-1.2170170169883801</c:v>
                </c:pt>
                <c:pt idx="11016">
                  <c:v>-1.2188533135156701</c:v>
                </c:pt>
                <c:pt idx="11017">
                  <c:v>-1.220689610025</c:v>
                </c:pt>
                <c:pt idx="11018">
                  <c:v>-1.22252590655228</c:v>
                </c:pt>
                <c:pt idx="11019">
                  <c:v>-1.22436220307957</c:v>
                </c:pt>
                <c:pt idx="11020">
                  <c:v>-1.2261984995888999</c:v>
                </c:pt>
                <c:pt idx="11021">
                  <c:v>-1.2280347961161899</c:v>
                </c:pt>
                <c:pt idx="11022">
                  <c:v>-1.2298710926434799</c:v>
                </c:pt>
                <c:pt idx="11023">
                  <c:v>-1.2317073891528101</c:v>
                </c:pt>
                <c:pt idx="11024">
                  <c:v>-1.2335436856800901</c:v>
                </c:pt>
                <c:pt idx="11025">
                  <c:v>-1.2353799822073801</c:v>
                </c:pt>
                <c:pt idx="11026">
                  <c:v>-1.23721627871671</c:v>
                </c:pt>
                <c:pt idx="11027">
                  <c:v>-1.239052575244</c:v>
                </c:pt>
                <c:pt idx="11028">
                  <c:v>-1.24088887177129</c:v>
                </c:pt>
                <c:pt idx="11029">
                  <c:v>-1.24272516828062</c:v>
                </c:pt>
                <c:pt idx="11030">
                  <c:v>-1.24456146480791</c:v>
                </c:pt>
                <c:pt idx="11031">
                  <c:v>-1.24639776133519</c:v>
                </c:pt>
                <c:pt idx="11032">
                  <c:v>-1.2482340578445199</c:v>
                </c:pt>
                <c:pt idx="11033">
                  <c:v>-1.2500703543718099</c:v>
                </c:pt>
                <c:pt idx="11034">
                  <c:v>-1.2519066508990999</c:v>
                </c:pt>
                <c:pt idx="11035">
                  <c:v>-1.2537429474084301</c:v>
                </c:pt>
                <c:pt idx="11036">
                  <c:v>-1.2555792439357201</c:v>
                </c:pt>
                <c:pt idx="11037">
                  <c:v>-1.2574155404630001</c:v>
                </c:pt>
                <c:pt idx="11038">
                  <c:v>-1.25925183697233</c:v>
                </c:pt>
                <c:pt idx="11039">
                  <c:v>-1.26108813349962</c:v>
                </c:pt>
                <c:pt idx="11040">
                  <c:v>-1.26292443002691</c:v>
                </c:pt>
                <c:pt idx="11041">
                  <c:v>-1.2647607265362399</c:v>
                </c:pt>
                <c:pt idx="11042">
                  <c:v>-1.2665970230635299</c:v>
                </c:pt>
                <c:pt idx="11043">
                  <c:v>-1.26843331959081</c:v>
                </c:pt>
                <c:pt idx="11044">
                  <c:v>-1.2702696161001401</c:v>
                </c:pt>
                <c:pt idx="11045">
                  <c:v>-1.2721059126274299</c:v>
                </c:pt>
                <c:pt idx="11046">
                  <c:v>-1.2739422091547199</c:v>
                </c:pt>
                <c:pt idx="11047">
                  <c:v>-1.27577850566405</c:v>
                </c:pt>
                <c:pt idx="11048">
                  <c:v>-1.27761480219134</c:v>
                </c:pt>
                <c:pt idx="11049">
                  <c:v>-1.2794510987186201</c:v>
                </c:pt>
                <c:pt idx="11050">
                  <c:v>-1.28128739522795</c:v>
                </c:pt>
                <c:pt idx="11051">
                  <c:v>-1.28312369175524</c:v>
                </c:pt>
                <c:pt idx="11052">
                  <c:v>-1.28495998828253</c:v>
                </c:pt>
                <c:pt idx="11053">
                  <c:v>-1.2867962847918599</c:v>
                </c:pt>
                <c:pt idx="11054">
                  <c:v>-1.2886325813191499</c:v>
                </c:pt>
                <c:pt idx="11055">
                  <c:v>-1.2904688778464299</c:v>
                </c:pt>
                <c:pt idx="11056">
                  <c:v>-1.2918796712479499</c:v>
                </c:pt>
                <c:pt idx="11057">
                  <c:v>-1.2928649615566501</c:v>
                </c:pt>
                <c:pt idx="11058">
                  <c:v>-1.2938502518653401</c:v>
                </c:pt>
                <c:pt idx="11059">
                  <c:v>-1.2948355421644</c:v>
                </c:pt>
                <c:pt idx="11060">
                  <c:v>-1.29582083247309</c:v>
                </c:pt>
                <c:pt idx="11061">
                  <c:v>-1.29680612278179</c:v>
                </c:pt>
                <c:pt idx="11062">
                  <c:v>-1.2977914130808399</c:v>
                </c:pt>
                <c:pt idx="11063">
                  <c:v>-1.2987767033895401</c:v>
                </c:pt>
                <c:pt idx="11064">
                  <c:v>-1.2997619936982301</c:v>
                </c:pt>
                <c:pt idx="11065">
                  <c:v>-1.30074728399729</c:v>
                </c:pt>
                <c:pt idx="11066">
                  <c:v>-1.30173257430598</c:v>
                </c:pt>
                <c:pt idx="11067">
                  <c:v>-1.30271786461468</c:v>
                </c:pt>
                <c:pt idx="11068">
                  <c:v>-1.3037031549137299</c:v>
                </c:pt>
                <c:pt idx="11069">
                  <c:v>-1.3046884452224301</c:v>
                </c:pt>
                <c:pt idx="11070">
                  <c:v>-1.3056737355311201</c:v>
                </c:pt>
                <c:pt idx="11071">
                  <c:v>-1.30665902583018</c:v>
                </c:pt>
                <c:pt idx="11072">
                  <c:v>-1.30764431613887</c:v>
                </c:pt>
                <c:pt idx="11073">
                  <c:v>-1.30862960644757</c:v>
                </c:pt>
                <c:pt idx="11074">
                  <c:v>-1.3096148967466199</c:v>
                </c:pt>
                <c:pt idx="11075">
                  <c:v>-1.3106001870553201</c:v>
                </c:pt>
                <c:pt idx="11076">
                  <c:v>-1.3115854773640101</c:v>
                </c:pt>
                <c:pt idx="11077">
                  <c:v>-1.31257076766307</c:v>
                </c:pt>
                <c:pt idx="11078">
                  <c:v>-1.31355605797176</c:v>
                </c:pt>
                <c:pt idx="11079">
                  <c:v>-1.31454134828046</c:v>
                </c:pt>
                <c:pt idx="11080">
                  <c:v>-1.3155266385795099</c:v>
                </c:pt>
                <c:pt idx="11081">
                  <c:v>-1.3165119288882099</c:v>
                </c:pt>
                <c:pt idx="11082">
                  <c:v>-1.3174972191969001</c:v>
                </c:pt>
                <c:pt idx="11083">
                  <c:v>-1.31848250949596</c:v>
                </c:pt>
                <c:pt idx="11084">
                  <c:v>-1.31946779980465</c:v>
                </c:pt>
                <c:pt idx="11085">
                  <c:v>-1.32045309011335</c:v>
                </c:pt>
                <c:pt idx="11086">
                  <c:v>-1.3214383804123999</c:v>
                </c:pt>
                <c:pt idx="11087">
                  <c:v>-1.3224236707210999</c:v>
                </c:pt>
                <c:pt idx="11088">
                  <c:v>-1.3234089610297901</c:v>
                </c:pt>
                <c:pt idx="11089">
                  <c:v>-1.32439425132885</c:v>
                </c:pt>
                <c:pt idx="11090">
                  <c:v>-1.32537954163754</c:v>
                </c:pt>
                <c:pt idx="11091">
                  <c:v>-1.32636483194624</c:v>
                </c:pt>
                <c:pt idx="11092">
                  <c:v>-1.3273501222452899</c:v>
                </c:pt>
                <c:pt idx="11093">
                  <c:v>-1.3283354125539899</c:v>
                </c:pt>
                <c:pt idx="11094">
                  <c:v>-1.3293207028626799</c:v>
                </c:pt>
                <c:pt idx="11095">
                  <c:v>-1.33030599316174</c:v>
                </c:pt>
                <c:pt idx="11096">
                  <c:v>-1.33129128347043</c:v>
                </c:pt>
                <c:pt idx="11097">
                  <c:v>-1.33227657377913</c:v>
                </c:pt>
                <c:pt idx="11098">
                  <c:v>-1.3332618640781799</c:v>
                </c:pt>
                <c:pt idx="11099">
                  <c:v>-1.3342471543868799</c:v>
                </c:pt>
                <c:pt idx="11100">
                  <c:v>-1.3352324446955699</c:v>
                </c:pt>
                <c:pt idx="11101">
                  <c:v>-1.33621773499463</c:v>
                </c:pt>
                <c:pt idx="11102">
                  <c:v>-1.33720302530332</c:v>
                </c:pt>
                <c:pt idx="11103">
                  <c:v>-1.33818831561202</c:v>
                </c:pt>
                <c:pt idx="11104">
                  <c:v>-1.3399848204534801</c:v>
                </c:pt>
                <c:pt idx="11105">
                  <c:v>-1.3425925398526399</c:v>
                </c:pt>
                <c:pt idx="11106">
                  <c:v>-1.3452002592518</c:v>
                </c:pt>
                <c:pt idx="11107">
                  <c:v>-1.34780797862546</c:v>
                </c:pt>
                <c:pt idx="11108">
                  <c:v>-1.35041569802462</c:v>
                </c:pt>
                <c:pt idx="11109">
                  <c:v>-1.3530234174237901</c:v>
                </c:pt>
                <c:pt idx="11110">
                  <c:v>-1.3556311367974501</c:v>
                </c:pt>
                <c:pt idx="11111">
                  <c:v>-1.3582388561966099</c:v>
                </c:pt>
                <c:pt idx="11112">
                  <c:v>-1.3608465755957699</c:v>
                </c:pt>
                <c:pt idx="11113">
                  <c:v>-1.3634542949694299</c:v>
                </c:pt>
                <c:pt idx="11114">
                  <c:v>-1.3660620143686</c:v>
                </c:pt>
                <c:pt idx="11115">
                  <c:v>-1.36866973376776</c:v>
                </c:pt>
                <c:pt idx="11116">
                  <c:v>-1.37127745314142</c:v>
                </c:pt>
                <c:pt idx="11117">
                  <c:v>-1.3738851725405801</c:v>
                </c:pt>
                <c:pt idx="11118">
                  <c:v>-1.3764928919397399</c:v>
                </c:pt>
                <c:pt idx="11119">
                  <c:v>-1.3791006113134101</c:v>
                </c:pt>
                <c:pt idx="11120">
                  <c:v>-1.3817083307125699</c:v>
                </c:pt>
                <c:pt idx="11121">
                  <c:v>-1.38431605011173</c:v>
                </c:pt>
                <c:pt idx="11122">
                  <c:v>-1.38692376948539</c:v>
                </c:pt>
                <c:pt idx="11123">
                  <c:v>-1.38953148888455</c:v>
                </c:pt>
                <c:pt idx="11124">
                  <c:v>-1.3921392082837201</c:v>
                </c:pt>
                <c:pt idx="11125">
                  <c:v>-1.3947469276573801</c:v>
                </c:pt>
                <c:pt idx="11126">
                  <c:v>-1.3973546470565399</c:v>
                </c:pt>
                <c:pt idx="11127">
                  <c:v>-1.3999623664556999</c:v>
                </c:pt>
                <c:pt idx="11128">
                  <c:v>-1.4025700858293599</c:v>
                </c:pt>
                <c:pt idx="11129">
                  <c:v>-1.40517780522853</c:v>
                </c:pt>
                <c:pt idx="11130">
                  <c:v>-1.40778552462769</c:v>
                </c:pt>
                <c:pt idx="11131">
                  <c:v>-1.41039324400135</c:v>
                </c:pt>
                <c:pt idx="11132">
                  <c:v>-1.4130009634005101</c:v>
                </c:pt>
                <c:pt idx="11133">
                  <c:v>-1.4156086827996699</c:v>
                </c:pt>
                <c:pt idx="11134">
                  <c:v>-1.4182164021733401</c:v>
                </c:pt>
                <c:pt idx="11135">
                  <c:v>-1.4208241215724999</c:v>
                </c:pt>
                <c:pt idx="11136">
                  <c:v>-1.42343184097166</c:v>
                </c:pt>
                <c:pt idx="11137">
                  <c:v>-1.42603956034532</c:v>
                </c:pt>
                <c:pt idx="11138">
                  <c:v>-1.42864727974448</c:v>
                </c:pt>
                <c:pt idx="11139">
                  <c:v>-1.4312549991436501</c:v>
                </c:pt>
                <c:pt idx="11140">
                  <c:v>-1.4338627185173101</c:v>
                </c:pt>
                <c:pt idx="11141">
                  <c:v>-1.4364704379164701</c:v>
                </c:pt>
                <c:pt idx="11142">
                  <c:v>-1.4390781573156299</c:v>
                </c:pt>
                <c:pt idx="11143">
                  <c:v>-1.4416858766892899</c:v>
                </c:pt>
                <c:pt idx="11144">
                  <c:v>-1.44429359608846</c:v>
                </c:pt>
                <c:pt idx="11145">
                  <c:v>-1.44690131548762</c:v>
                </c:pt>
                <c:pt idx="11146">
                  <c:v>-1.44950903486128</c:v>
                </c:pt>
                <c:pt idx="11147">
                  <c:v>-1.4521167542604401</c:v>
                </c:pt>
                <c:pt idx="11148">
                  <c:v>-1.4547244736595999</c:v>
                </c:pt>
                <c:pt idx="11149">
                  <c:v>-1.4573321930332701</c:v>
                </c:pt>
                <c:pt idx="11150">
                  <c:v>-1.4599399124324299</c:v>
                </c:pt>
                <c:pt idx="11151">
                  <c:v>-1.46254763183159</c:v>
                </c:pt>
                <c:pt idx="11152">
                  <c:v>-1.4597905478022899</c:v>
                </c:pt>
                <c:pt idx="11153">
                  <c:v>-1.45166866035807</c:v>
                </c:pt>
                <c:pt idx="11154">
                  <c:v>-1.44354677291384</c:v>
                </c:pt>
                <c:pt idx="11155">
                  <c:v>-1.4354248855490399</c:v>
                </c:pt>
                <c:pt idx="11156">
                  <c:v>-1.42730299810481</c:v>
                </c:pt>
                <c:pt idx="11157">
                  <c:v>-1.4191811106605801</c:v>
                </c:pt>
                <c:pt idx="11158">
                  <c:v>-1.4110592232957799</c:v>
                </c:pt>
                <c:pt idx="11159">
                  <c:v>-1.40293733585155</c:v>
                </c:pt>
                <c:pt idx="11160">
                  <c:v>-1.3948154484073301</c:v>
                </c:pt>
                <c:pt idx="11161">
                  <c:v>-1.38669356104252</c:v>
                </c:pt>
                <c:pt idx="11162">
                  <c:v>-1.3785716735983</c:v>
                </c:pt>
                <c:pt idx="11163">
                  <c:v>-1.3704497861540701</c:v>
                </c:pt>
                <c:pt idx="11164">
                  <c:v>-1.36232789878927</c:v>
                </c:pt>
                <c:pt idx="11165">
                  <c:v>-1.35420601134504</c:v>
                </c:pt>
                <c:pt idx="11166">
                  <c:v>-1.3460841239008099</c:v>
                </c:pt>
                <c:pt idx="11167">
                  <c:v>-1.33796223653601</c:v>
                </c:pt>
                <c:pt idx="11168">
                  <c:v>-1.3298403490917801</c:v>
                </c:pt>
                <c:pt idx="11169">
                  <c:v>-1.3217184616475599</c:v>
                </c:pt>
                <c:pt idx="11170">
                  <c:v>-1.31359657428275</c:v>
                </c:pt>
                <c:pt idx="11171">
                  <c:v>-1.3054746868385301</c:v>
                </c:pt>
                <c:pt idx="11172">
                  <c:v>-1.2973527993942999</c:v>
                </c:pt>
                <c:pt idx="11173">
                  <c:v>-1.2892309120295</c:v>
                </c:pt>
                <c:pt idx="11174">
                  <c:v>-1.2811090245852701</c:v>
                </c:pt>
                <c:pt idx="11175">
                  <c:v>-1.2729871371410499</c:v>
                </c:pt>
                <c:pt idx="11176">
                  <c:v>-1.26486524977624</c:v>
                </c:pt>
                <c:pt idx="11177">
                  <c:v>-1.2567433623320201</c:v>
                </c:pt>
                <c:pt idx="11178">
                  <c:v>-1.24862147488779</c:v>
                </c:pt>
                <c:pt idx="11179">
                  <c:v>-1.2404995875229901</c:v>
                </c:pt>
                <c:pt idx="11180">
                  <c:v>-1.2323777000787599</c:v>
                </c:pt>
                <c:pt idx="11181">
                  <c:v>-1.22425581263453</c:v>
                </c:pt>
                <c:pt idx="11182">
                  <c:v>-1.2161339252697301</c:v>
                </c:pt>
                <c:pt idx="11183">
                  <c:v>-1.2080120378254999</c:v>
                </c:pt>
                <c:pt idx="11184">
                  <c:v>-1.19989015038128</c:v>
                </c:pt>
                <c:pt idx="11185">
                  <c:v>-1.1917682630164701</c:v>
                </c:pt>
                <c:pt idx="11186">
                  <c:v>-1.1836463755722499</c:v>
                </c:pt>
                <c:pt idx="11187">
                  <c:v>-1.17552448812802</c:v>
                </c:pt>
                <c:pt idx="11188">
                  <c:v>-1.1674026007632201</c:v>
                </c:pt>
                <c:pt idx="11189">
                  <c:v>-1.15928071331899</c:v>
                </c:pt>
                <c:pt idx="11190">
                  <c:v>-1.15115882587476</c:v>
                </c:pt>
                <c:pt idx="11191">
                  <c:v>-1.1430369385099599</c:v>
                </c:pt>
                <c:pt idx="11192">
                  <c:v>-1.13491505106573</c:v>
                </c:pt>
                <c:pt idx="11193">
                  <c:v>-1.1267931636215101</c:v>
                </c:pt>
                <c:pt idx="11194">
                  <c:v>-1.1186712762566999</c:v>
                </c:pt>
                <c:pt idx="11195">
                  <c:v>-1.11054938881248</c:v>
                </c:pt>
                <c:pt idx="11196">
                  <c:v>-1.1024275013682501</c:v>
                </c:pt>
                <c:pt idx="11197">
                  <c:v>-1.0943056140034499</c:v>
                </c:pt>
                <c:pt idx="11198">
                  <c:v>-1.08618372655922</c:v>
                </c:pt>
                <c:pt idx="11199">
                  <c:v>-1.0780618391149901</c:v>
                </c:pt>
                <c:pt idx="11200">
                  <c:v>-1.0714929862387701</c:v>
                </c:pt>
                <c:pt idx="11201">
                  <c:v>-1.06647716778256</c:v>
                </c:pt>
                <c:pt idx="11202">
                  <c:v>-1.0614613493263401</c:v>
                </c:pt>
                <c:pt idx="11203">
                  <c:v>-1.05644553091918</c:v>
                </c:pt>
                <c:pt idx="11204">
                  <c:v>-1.0514297124629599</c:v>
                </c:pt>
                <c:pt idx="11205">
                  <c:v>-1.04641389400674</c:v>
                </c:pt>
                <c:pt idx="11206">
                  <c:v>-1.04139807559958</c:v>
                </c:pt>
                <c:pt idx="11207">
                  <c:v>-1.0363822571433601</c:v>
                </c:pt>
                <c:pt idx="11208">
                  <c:v>-1.0313664386871499</c:v>
                </c:pt>
                <c:pt idx="11209">
                  <c:v>-1.0263506202799799</c:v>
                </c:pt>
                <c:pt idx="11210">
                  <c:v>-1.02133480182377</c:v>
                </c:pt>
                <c:pt idx="11211">
                  <c:v>-1.0163189833675501</c:v>
                </c:pt>
                <c:pt idx="11212">
                  <c:v>-1.0113031649603901</c:v>
                </c:pt>
                <c:pt idx="11213">
                  <c:v>-1.00628734650417</c:v>
                </c:pt>
                <c:pt idx="11214">
                  <c:v>-1.00127152804796</c:v>
                </c:pt>
                <c:pt idx="11215">
                  <c:v>-0.99625570964079002</c:v>
                </c:pt>
                <c:pt idx="11216">
                  <c:v>-0.99123989118457501</c:v>
                </c:pt>
                <c:pt idx="11217">
                  <c:v>-0.98622407272835899</c:v>
                </c:pt>
                <c:pt idx="11218">
                  <c:v>-0.98120825432119396</c:v>
                </c:pt>
                <c:pt idx="11219">
                  <c:v>-0.97619243586497795</c:v>
                </c:pt>
                <c:pt idx="11220">
                  <c:v>-0.97117661740876304</c:v>
                </c:pt>
                <c:pt idx="11221">
                  <c:v>-0.96616079900159701</c:v>
                </c:pt>
                <c:pt idx="11222">
                  <c:v>-0.961144980545382</c:v>
                </c:pt>
                <c:pt idx="11223">
                  <c:v>-0.95612916208916698</c:v>
                </c:pt>
                <c:pt idx="11224">
                  <c:v>-0.95111334368200096</c:v>
                </c:pt>
                <c:pt idx="11225">
                  <c:v>-0.94609752522578605</c:v>
                </c:pt>
                <c:pt idx="11226">
                  <c:v>-0.94108170676957104</c:v>
                </c:pt>
                <c:pt idx="11227">
                  <c:v>-0.93606588836240501</c:v>
                </c:pt>
                <c:pt idx="11228">
                  <c:v>-0.93105006990618899</c:v>
                </c:pt>
                <c:pt idx="11229">
                  <c:v>-0.92603425144997398</c:v>
                </c:pt>
                <c:pt idx="11230">
                  <c:v>-0.92101843304280795</c:v>
                </c:pt>
                <c:pt idx="11231">
                  <c:v>-0.91600261458659304</c:v>
                </c:pt>
                <c:pt idx="11232">
                  <c:v>-0.91098679613037803</c:v>
                </c:pt>
                <c:pt idx="11233">
                  <c:v>-0.905970977723212</c:v>
                </c:pt>
                <c:pt idx="11234">
                  <c:v>-0.90095515926699699</c:v>
                </c:pt>
                <c:pt idx="11235">
                  <c:v>-0.89593934081078197</c:v>
                </c:pt>
                <c:pt idx="11236">
                  <c:v>-0.89092352240361605</c:v>
                </c:pt>
                <c:pt idx="11237">
                  <c:v>-0.88590770394740104</c:v>
                </c:pt>
                <c:pt idx="11238">
                  <c:v>-0.88089188549118602</c:v>
                </c:pt>
                <c:pt idx="11239">
                  <c:v>-0.87587606708401999</c:v>
                </c:pt>
                <c:pt idx="11240">
                  <c:v>-0.87086024862780398</c:v>
                </c:pt>
                <c:pt idx="11241">
                  <c:v>-0.86584443017158896</c:v>
                </c:pt>
                <c:pt idx="11242">
                  <c:v>-0.86082861176442305</c:v>
                </c:pt>
                <c:pt idx="11243">
                  <c:v>-0.85581279330820803</c:v>
                </c:pt>
                <c:pt idx="11244">
                  <c:v>-0.85079697485199302</c:v>
                </c:pt>
                <c:pt idx="11245">
                  <c:v>-0.84578115644482699</c:v>
                </c:pt>
                <c:pt idx="11246">
                  <c:v>-0.84076533798861197</c:v>
                </c:pt>
                <c:pt idx="11247">
                  <c:v>-0.83574951953239696</c:v>
                </c:pt>
                <c:pt idx="11248">
                  <c:v>-0.83644152493413804</c:v>
                </c:pt>
                <c:pt idx="11249">
                  <c:v>-0.84284135413560701</c:v>
                </c:pt>
                <c:pt idx="11250">
                  <c:v>-0.84924118333707599</c:v>
                </c:pt>
                <c:pt idx="11251">
                  <c:v>-0.85564101247596203</c:v>
                </c:pt>
                <c:pt idx="11252">
                  <c:v>-0.86204084167743</c:v>
                </c:pt>
                <c:pt idx="11253">
                  <c:v>-0.86844067087889898</c:v>
                </c:pt>
                <c:pt idx="11254">
                  <c:v>-0.87484050001778502</c:v>
                </c:pt>
                <c:pt idx="11255">
                  <c:v>-0.88124032921925299</c:v>
                </c:pt>
                <c:pt idx="11256">
                  <c:v>-0.88764015842072197</c:v>
                </c:pt>
                <c:pt idx="11257">
                  <c:v>-0.89403998755960801</c:v>
                </c:pt>
                <c:pt idx="11258">
                  <c:v>-0.90043981676107698</c:v>
                </c:pt>
                <c:pt idx="11259">
                  <c:v>-0.90683964596254596</c:v>
                </c:pt>
                <c:pt idx="11260">
                  <c:v>-0.913239475101431</c:v>
                </c:pt>
                <c:pt idx="11261">
                  <c:v>-0.91963930430289997</c:v>
                </c:pt>
                <c:pt idx="11262">
                  <c:v>-0.92603913350436895</c:v>
                </c:pt>
                <c:pt idx="11263">
                  <c:v>-0.93243896264325399</c:v>
                </c:pt>
                <c:pt idx="11264">
                  <c:v>-0.93883879184472296</c:v>
                </c:pt>
                <c:pt idx="11265">
                  <c:v>-0.94523862104619205</c:v>
                </c:pt>
                <c:pt idx="11266">
                  <c:v>-0.95163845018507698</c:v>
                </c:pt>
                <c:pt idx="11267">
                  <c:v>-0.95803827938654595</c:v>
                </c:pt>
                <c:pt idx="11268">
                  <c:v>-0.96443810858801504</c:v>
                </c:pt>
                <c:pt idx="11269">
                  <c:v>-0.97083793772690097</c:v>
                </c:pt>
                <c:pt idx="11270">
                  <c:v>-0.97723776692837006</c:v>
                </c:pt>
                <c:pt idx="11271">
                  <c:v>-0.98363759612983803</c:v>
                </c:pt>
                <c:pt idx="11272">
                  <c:v>-0.99003742526872396</c:v>
                </c:pt>
                <c:pt idx="11273">
                  <c:v>-0.99643725447019305</c:v>
                </c:pt>
                <c:pt idx="11274">
                  <c:v>-1.00283708367166</c:v>
                </c:pt>
                <c:pt idx="11275">
                  <c:v>-1.0092369128105501</c:v>
                </c:pt>
                <c:pt idx="11276">
                  <c:v>-1.01563674201202</c:v>
                </c:pt>
                <c:pt idx="11277">
                  <c:v>-1.02203657121349</c:v>
                </c:pt>
                <c:pt idx="11278">
                  <c:v>-1.0284364003523701</c:v>
                </c:pt>
                <c:pt idx="11279">
                  <c:v>-1.03483622955384</c:v>
                </c:pt>
                <c:pt idx="11280">
                  <c:v>-1.04123605875531</c:v>
                </c:pt>
                <c:pt idx="11281">
                  <c:v>-1.04763588789419</c:v>
                </c:pt>
                <c:pt idx="11282">
                  <c:v>-1.05403571709566</c:v>
                </c:pt>
                <c:pt idx="11283">
                  <c:v>-1.06043554629713</c:v>
                </c:pt>
                <c:pt idx="11284">
                  <c:v>-1.06683537543602</c:v>
                </c:pt>
                <c:pt idx="11285">
                  <c:v>-1.07323520463749</c:v>
                </c:pt>
                <c:pt idx="11286">
                  <c:v>-1.07963503383895</c:v>
                </c:pt>
                <c:pt idx="11287">
                  <c:v>-1.08603486297784</c:v>
                </c:pt>
                <c:pt idx="11288">
                  <c:v>-1.09243469217931</c:v>
                </c:pt>
                <c:pt idx="11289">
                  <c:v>-1.09883452138078</c:v>
                </c:pt>
                <c:pt idx="11290">
                  <c:v>-1.10523435051966</c:v>
                </c:pt>
                <c:pt idx="11291">
                  <c:v>-1.11163417972113</c:v>
                </c:pt>
                <c:pt idx="11292">
                  <c:v>-1.1180340089226</c:v>
                </c:pt>
                <c:pt idx="11293">
                  <c:v>-1.12443383806149</c:v>
                </c:pt>
                <c:pt idx="11294">
                  <c:v>-1.13083366726296</c:v>
                </c:pt>
                <c:pt idx="11295">
                  <c:v>-1.13723349646442</c:v>
                </c:pt>
                <c:pt idx="11296">
                  <c:v>-1.1538065036896701</c:v>
                </c:pt>
                <c:pt idx="11297">
                  <c:v>-1.1805526891349101</c:v>
                </c:pt>
                <c:pt idx="11298">
                  <c:v>-1.2072988745801501</c:v>
                </c:pt>
                <c:pt idx="11299">
                  <c:v>-1.2340450597638399</c:v>
                </c:pt>
                <c:pt idx="11300">
                  <c:v>-1.2607912452090799</c:v>
                </c:pt>
                <c:pt idx="11301">
                  <c:v>-1.2875374306543199</c:v>
                </c:pt>
                <c:pt idx="11302">
                  <c:v>-1.31428361583802</c:v>
                </c:pt>
                <c:pt idx="11303">
                  <c:v>-1.34102980128326</c:v>
                </c:pt>
                <c:pt idx="11304">
                  <c:v>-1.3677759867285</c:v>
                </c:pt>
                <c:pt idx="11305">
                  <c:v>-1.3945221719121901</c:v>
                </c:pt>
                <c:pt idx="11306">
                  <c:v>-1.4212683573574301</c:v>
                </c:pt>
                <c:pt idx="11307">
                  <c:v>-1.4480145428026701</c:v>
                </c:pt>
                <c:pt idx="11308">
                  <c:v>-1.4747607279863599</c:v>
                </c:pt>
                <c:pt idx="11309">
                  <c:v>-1.5015069134315999</c:v>
                </c:pt>
                <c:pt idx="11310">
                  <c:v>-1.5282530988768499</c:v>
                </c:pt>
                <c:pt idx="11311">
                  <c:v>-1.55499928406054</c:v>
                </c:pt>
                <c:pt idx="11312">
                  <c:v>-1.58174546950578</c:v>
                </c:pt>
                <c:pt idx="11313">
                  <c:v>-1.60849165495102</c:v>
                </c:pt>
                <c:pt idx="11314">
                  <c:v>-1.6352378401347101</c:v>
                </c:pt>
                <c:pt idx="11315">
                  <c:v>-1.6619840255799501</c:v>
                </c:pt>
                <c:pt idx="11316">
                  <c:v>-1.6887302110251901</c:v>
                </c:pt>
                <c:pt idx="11317">
                  <c:v>-1.7154763962088899</c:v>
                </c:pt>
                <c:pt idx="11318">
                  <c:v>-1.7422225816541299</c:v>
                </c:pt>
                <c:pt idx="11319">
                  <c:v>-1.7689687670993699</c:v>
                </c:pt>
                <c:pt idx="11320">
                  <c:v>-1.79571495228306</c:v>
                </c:pt>
                <c:pt idx="11321">
                  <c:v>-1.8224611377283</c:v>
                </c:pt>
                <c:pt idx="11322">
                  <c:v>-1.84920732317354</c:v>
                </c:pt>
                <c:pt idx="11323">
                  <c:v>-1.8759535083572401</c:v>
                </c:pt>
                <c:pt idx="11324">
                  <c:v>-1.9026996938024801</c:v>
                </c:pt>
                <c:pt idx="11325">
                  <c:v>-1.92944587924772</c:v>
                </c:pt>
                <c:pt idx="11326">
                  <c:v>-1.9561920644314099</c:v>
                </c:pt>
                <c:pt idx="11327">
                  <c:v>-1.9829382498766499</c:v>
                </c:pt>
                <c:pt idx="11328">
                  <c:v>-2.0096844353218901</c:v>
                </c:pt>
                <c:pt idx="11329">
                  <c:v>-2.0364306205055902</c:v>
                </c:pt>
                <c:pt idx="11330">
                  <c:v>-2.06317680595083</c:v>
                </c:pt>
                <c:pt idx="11331">
                  <c:v>-2.0899229913960702</c:v>
                </c:pt>
                <c:pt idx="11332">
                  <c:v>-2.1166691765797601</c:v>
                </c:pt>
                <c:pt idx="11333">
                  <c:v>-2.1434153620249998</c:v>
                </c:pt>
                <c:pt idx="11334">
                  <c:v>-2.17016154747024</c:v>
                </c:pt>
                <c:pt idx="11335">
                  <c:v>-2.1969077326539299</c:v>
                </c:pt>
                <c:pt idx="11336">
                  <c:v>-2.2236539180991701</c:v>
                </c:pt>
                <c:pt idx="11337">
                  <c:v>-2.2504001035444099</c:v>
                </c:pt>
                <c:pt idx="11338">
                  <c:v>-2.27714628872811</c:v>
                </c:pt>
                <c:pt idx="11339">
                  <c:v>-2.3038924741733502</c:v>
                </c:pt>
                <c:pt idx="11340">
                  <c:v>-2.33063865961859</c:v>
                </c:pt>
                <c:pt idx="11341">
                  <c:v>-2.3573848448022798</c:v>
                </c:pt>
                <c:pt idx="11342">
                  <c:v>-2.38413103024752</c:v>
                </c:pt>
                <c:pt idx="11343">
                  <c:v>-2.4108772156927598</c:v>
                </c:pt>
                <c:pt idx="11344">
                  <c:v>-2.3931814949991699</c:v>
                </c:pt>
                <c:pt idx="11345">
                  <c:v>-2.3310438683794001</c:v>
                </c:pt>
                <c:pt idx="11346">
                  <c:v>-2.2689062417596402</c:v>
                </c:pt>
                <c:pt idx="11347">
                  <c:v>-2.2067686157475199</c:v>
                </c:pt>
                <c:pt idx="11348">
                  <c:v>-2.1446309891277502</c:v>
                </c:pt>
                <c:pt idx="11349">
                  <c:v>-2.0824933625079902</c:v>
                </c:pt>
                <c:pt idx="11350">
                  <c:v>-2.0203557364958602</c:v>
                </c:pt>
                <c:pt idx="11351">
                  <c:v>-1.9582181098761</c:v>
                </c:pt>
                <c:pt idx="11352">
                  <c:v>-1.89608048325634</c:v>
                </c:pt>
                <c:pt idx="11353">
                  <c:v>-1.83394285724421</c:v>
                </c:pt>
                <c:pt idx="11354">
                  <c:v>-1.7718052306244501</c:v>
                </c:pt>
                <c:pt idx="11355">
                  <c:v>-1.7096676040046901</c:v>
                </c:pt>
                <c:pt idx="11356">
                  <c:v>-1.6475299779925601</c:v>
                </c:pt>
                <c:pt idx="11357">
                  <c:v>-1.5853923513728001</c:v>
                </c:pt>
                <c:pt idx="11358">
                  <c:v>-1.5232547247530399</c:v>
                </c:pt>
                <c:pt idx="11359">
                  <c:v>-1.4611170987409099</c:v>
                </c:pt>
                <c:pt idx="11360">
                  <c:v>-1.3989794721211499</c:v>
                </c:pt>
                <c:pt idx="11361">
                  <c:v>-1.33684184550138</c:v>
                </c:pt>
                <c:pt idx="11362">
                  <c:v>-1.2747042194892599</c:v>
                </c:pt>
                <c:pt idx="11363">
                  <c:v>-1.2125665928695</c:v>
                </c:pt>
                <c:pt idx="11364">
                  <c:v>-1.15042896624973</c:v>
                </c:pt>
                <c:pt idx="11365">
                  <c:v>-1.08829134023761</c:v>
                </c:pt>
                <c:pt idx="11366">
                  <c:v>-1.02615371361784</c:v>
                </c:pt>
                <c:pt idx="11367">
                  <c:v>-0.96401608699808194</c:v>
                </c:pt>
                <c:pt idx="11368">
                  <c:v>-0.90187846098595603</c:v>
                </c:pt>
                <c:pt idx="11369">
                  <c:v>-0.83974083436619296</c:v>
                </c:pt>
                <c:pt idx="11370">
                  <c:v>-0.77760320774643099</c:v>
                </c:pt>
                <c:pt idx="11371">
                  <c:v>-0.71546558173430497</c:v>
                </c:pt>
                <c:pt idx="11372">
                  <c:v>-0.653327955114542</c:v>
                </c:pt>
                <c:pt idx="11373">
                  <c:v>-0.59119032849478004</c:v>
                </c:pt>
                <c:pt idx="11374">
                  <c:v>-0.52905270248265401</c:v>
                </c:pt>
                <c:pt idx="11375">
                  <c:v>-0.46691507586289099</c:v>
                </c:pt>
                <c:pt idx="11376">
                  <c:v>-0.40477744924312797</c:v>
                </c:pt>
                <c:pt idx="11377">
                  <c:v>-0.34263982323100201</c:v>
                </c:pt>
                <c:pt idx="11378">
                  <c:v>-0.28050219661123998</c:v>
                </c:pt>
                <c:pt idx="11379">
                  <c:v>-0.21836456999147699</c:v>
                </c:pt>
                <c:pt idx="11380">
                  <c:v>-0.156226943979351</c:v>
                </c:pt>
                <c:pt idx="11381">
                  <c:v>-9.4089317359588406E-2</c:v>
                </c:pt>
                <c:pt idx="11382">
                  <c:v>-3.1951690739825699E-2</c:v>
                </c:pt>
                <c:pt idx="11383">
                  <c:v>3.01859352723002E-2</c:v>
                </c:pt>
                <c:pt idx="11384">
                  <c:v>9.2323561892062894E-2</c:v>
                </c:pt>
                <c:pt idx="11385">
                  <c:v>0.154461188511826</c:v>
                </c:pt>
                <c:pt idx="11386">
                  <c:v>0.21659881452395099</c:v>
                </c:pt>
                <c:pt idx="11387">
                  <c:v>0.27873644114371399</c:v>
                </c:pt>
                <c:pt idx="11388">
                  <c:v>0.34087406776347701</c:v>
                </c:pt>
                <c:pt idx="11389">
                  <c:v>0.40301169377560297</c:v>
                </c:pt>
                <c:pt idx="11390">
                  <c:v>0.46514932039536599</c:v>
                </c:pt>
                <c:pt idx="11391">
                  <c:v>0.52728694701512802</c:v>
                </c:pt>
                <c:pt idx="11392">
                  <c:v>0.54815968864144704</c:v>
                </c:pt>
                <c:pt idx="11393">
                  <c:v>0.52776754620136501</c:v>
                </c:pt>
                <c:pt idx="11394">
                  <c:v>0.50737540376128198</c:v>
                </c:pt>
                <c:pt idx="11395">
                  <c:v>0.486983261520612</c:v>
                </c:pt>
                <c:pt idx="11396">
                  <c:v>0.46659111908052903</c:v>
                </c:pt>
                <c:pt idx="11397">
                  <c:v>0.446198976640447</c:v>
                </c:pt>
                <c:pt idx="11398">
                  <c:v>0.42580683439977701</c:v>
                </c:pt>
                <c:pt idx="11399">
                  <c:v>0.40541469195969398</c:v>
                </c:pt>
                <c:pt idx="11400">
                  <c:v>0.38502254951961101</c:v>
                </c:pt>
                <c:pt idx="11401">
                  <c:v>0.36463040727894103</c:v>
                </c:pt>
                <c:pt idx="11402">
                  <c:v>0.344238264838859</c:v>
                </c:pt>
                <c:pt idx="11403">
                  <c:v>0.32384612239877603</c:v>
                </c:pt>
                <c:pt idx="11404">
                  <c:v>0.30345398015810598</c:v>
                </c:pt>
                <c:pt idx="11405">
                  <c:v>0.28306183771802301</c:v>
                </c:pt>
                <c:pt idx="11406">
                  <c:v>0.26266969527794098</c:v>
                </c:pt>
                <c:pt idx="11407">
                  <c:v>0.24227755303727</c:v>
                </c:pt>
                <c:pt idx="11408">
                  <c:v>0.221885410597188</c:v>
                </c:pt>
                <c:pt idx="11409">
                  <c:v>0.201493268157105</c:v>
                </c:pt>
                <c:pt idx="11410">
                  <c:v>0.18110112591643501</c:v>
                </c:pt>
                <c:pt idx="11411">
                  <c:v>0.16070898347635201</c:v>
                </c:pt>
                <c:pt idx="11412">
                  <c:v>0.14031684103627001</c:v>
                </c:pt>
                <c:pt idx="11413">
                  <c:v>0.1199246987956</c:v>
                </c:pt>
                <c:pt idx="11414">
                  <c:v>9.9532556355517096E-2</c:v>
                </c:pt>
                <c:pt idx="11415">
                  <c:v>7.9140413915434499E-2</c:v>
                </c:pt>
                <c:pt idx="11416">
                  <c:v>5.8748271674764298E-2</c:v>
                </c:pt>
                <c:pt idx="11417">
                  <c:v>3.83561292346817E-2</c:v>
                </c:pt>
                <c:pt idx="11418">
                  <c:v>1.79639867945991E-2</c:v>
                </c:pt>
                <c:pt idx="11419">
                  <c:v>-2.4281554460710299E-3</c:v>
                </c:pt>
                <c:pt idx="11420">
                  <c:v>-2.2820297886153699E-2</c:v>
                </c:pt>
                <c:pt idx="11421">
                  <c:v>-4.32124403262363E-2</c:v>
                </c:pt>
                <c:pt idx="11422">
                  <c:v>-6.3604582566906404E-2</c:v>
                </c:pt>
                <c:pt idx="11423">
                  <c:v>-8.3996725006989001E-2</c:v>
                </c:pt>
                <c:pt idx="11424">
                  <c:v>-0.104388867447072</c:v>
                </c:pt>
                <c:pt idx="11425">
                  <c:v>-0.124781009687742</c:v>
                </c:pt>
                <c:pt idx="11426">
                  <c:v>-0.145173152127824</c:v>
                </c:pt>
                <c:pt idx="11427">
                  <c:v>-0.165565294567907</c:v>
                </c:pt>
                <c:pt idx="11428">
                  <c:v>-0.18595743680857699</c:v>
                </c:pt>
                <c:pt idx="11429">
                  <c:v>-0.20634957924865999</c:v>
                </c:pt>
                <c:pt idx="11430">
                  <c:v>-0.22674172168874199</c:v>
                </c:pt>
                <c:pt idx="11431">
                  <c:v>-0.247133863929413</c:v>
                </c:pt>
                <c:pt idx="11432">
                  <c:v>-0.26752600636949497</c:v>
                </c:pt>
                <c:pt idx="11433">
                  <c:v>-0.287918148809578</c:v>
                </c:pt>
                <c:pt idx="11434">
                  <c:v>-0.30831029105024799</c:v>
                </c:pt>
                <c:pt idx="11435">
                  <c:v>-0.32870243349033101</c:v>
                </c:pt>
                <c:pt idx="11436">
                  <c:v>-0.34909457593041299</c:v>
                </c:pt>
                <c:pt idx="11437">
                  <c:v>-0.36948671817108297</c:v>
                </c:pt>
                <c:pt idx="11438">
                  <c:v>-0.389878860611166</c:v>
                </c:pt>
                <c:pt idx="11439">
                  <c:v>-0.41027100305124897</c:v>
                </c:pt>
                <c:pt idx="11440">
                  <c:v>-0.42441262373764199</c:v>
                </c:pt>
                <c:pt idx="11441">
                  <c:v>-0.43230372302551101</c:v>
                </c:pt>
                <c:pt idx="11442">
                  <c:v>-0.44019482231337997</c:v>
                </c:pt>
                <c:pt idx="11443">
                  <c:v>-0.448085921524083</c:v>
                </c:pt>
                <c:pt idx="11444">
                  <c:v>-0.45597702081195202</c:v>
                </c:pt>
                <c:pt idx="11445">
                  <c:v>-0.46386812009982098</c:v>
                </c:pt>
                <c:pt idx="11446">
                  <c:v>-0.471759219310524</c:v>
                </c:pt>
                <c:pt idx="11447">
                  <c:v>-0.47965031859839402</c:v>
                </c:pt>
                <c:pt idx="11448">
                  <c:v>-0.48754141788626298</c:v>
                </c:pt>
                <c:pt idx="11449">
                  <c:v>-0.49543251709696601</c:v>
                </c:pt>
                <c:pt idx="11450">
                  <c:v>-0.50332361638483503</c:v>
                </c:pt>
                <c:pt idx="11451">
                  <c:v>-0.51121471567270405</c:v>
                </c:pt>
                <c:pt idx="11452">
                  <c:v>-0.51910581488340701</c:v>
                </c:pt>
                <c:pt idx="11453">
                  <c:v>-0.52699691417127603</c:v>
                </c:pt>
                <c:pt idx="11454">
                  <c:v>-0.53488801345914505</c:v>
                </c:pt>
                <c:pt idx="11455">
                  <c:v>-0.54277911266984902</c:v>
                </c:pt>
                <c:pt idx="11456">
                  <c:v>-0.55067021195771804</c:v>
                </c:pt>
                <c:pt idx="11457">
                  <c:v>-0.55856131124558706</c:v>
                </c:pt>
                <c:pt idx="11458">
                  <c:v>-0.56645241045629002</c:v>
                </c:pt>
                <c:pt idx="11459">
                  <c:v>-0.57434350974415904</c:v>
                </c:pt>
                <c:pt idx="11460">
                  <c:v>-0.58223460903202795</c:v>
                </c:pt>
                <c:pt idx="11461">
                  <c:v>-0.59012570824273103</c:v>
                </c:pt>
                <c:pt idx="11462">
                  <c:v>-0.59801680753060005</c:v>
                </c:pt>
                <c:pt idx="11463">
                  <c:v>-0.60590790681846896</c:v>
                </c:pt>
                <c:pt idx="11464">
                  <c:v>-0.61379900602917303</c:v>
                </c:pt>
                <c:pt idx="11465">
                  <c:v>-0.62169010531704205</c:v>
                </c:pt>
                <c:pt idx="11466">
                  <c:v>-0.62958120460491096</c:v>
                </c:pt>
                <c:pt idx="11467">
                  <c:v>-0.63747230381561404</c:v>
                </c:pt>
                <c:pt idx="11468">
                  <c:v>-0.64536340310348295</c:v>
                </c:pt>
                <c:pt idx="11469">
                  <c:v>-0.65325450239135197</c:v>
                </c:pt>
                <c:pt idx="11470">
                  <c:v>-0.66114560160205504</c:v>
                </c:pt>
                <c:pt idx="11471">
                  <c:v>-0.66903670088992395</c:v>
                </c:pt>
                <c:pt idx="11472">
                  <c:v>-0.67692780017779297</c:v>
                </c:pt>
                <c:pt idx="11473">
                  <c:v>-0.68481889938849705</c:v>
                </c:pt>
                <c:pt idx="11474">
                  <c:v>-0.69270999867636596</c:v>
                </c:pt>
                <c:pt idx="11475">
                  <c:v>-0.70060109796423498</c:v>
                </c:pt>
                <c:pt idx="11476">
                  <c:v>-0.70849219717493805</c:v>
                </c:pt>
                <c:pt idx="11477">
                  <c:v>-0.71638329646280696</c:v>
                </c:pt>
                <c:pt idx="11478">
                  <c:v>-0.72427439575067598</c:v>
                </c:pt>
                <c:pt idx="11479">
                  <c:v>-0.73216549496137895</c:v>
                </c:pt>
                <c:pt idx="11480">
                  <c:v>-0.74005659424924797</c:v>
                </c:pt>
                <c:pt idx="11481">
                  <c:v>-0.74794769353711799</c:v>
                </c:pt>
                <c:pt idx="11482">
                  <c:v>-0.75583879274782095</c:v>
                </c:pt>
                <c:pt idx="11483">
                  <c:v>-0.76372989203568997</c:v>
                </c:pt>
                <c:pt idx="11484">
                  <c:v>-0.77162099132355899</c:v>
                </c:pt>
                <c:pt idx="11485">
                  <c:v>-0.77951209053426196</c:v>
                </c:pt>
                <c:pt idx="11486">
                  <c:v>-0.78740318982213098</c:v>
                </c:pt>
                <c:pt idx="11487">
                  <c:v>-0.79529428911</c:v>
                </c:pt>
                <c:pt idx="11488">
                  <c:v>-0.80318538832070296</c:v>
                </c:pt>
                <c:pt idx="11489">
                  <c:v>-0.81425852954913502</c:v>
                </c:pt>
                <c:pt idx="11490">
                  <c:v>-0.82851371274035501</c:v>
                </c:pt>
                <c:pt idx="11491">
                  <c:v>-0.82851371274035501</c:v>
                </c:pt>
                <c:pt idx="11492">
                  <c:v>-0.82851371274035501</c:v>
                </c:pt>
                <c:pt idx="11493">
                  <c:v>-0.82851371274035501</c:v>
                </c:pt>
                <c:pt idx="11494">
                  <c:v>-0.82851371274035501</c:v>
                </c:pt>
                <c:pt idx="11495">
                  <c:v>-0.82851371274035501</c:v>
                </c:pt>
                <c:pt idx="11496">
                  <c:v>-0.82851371274035501</c:v>
                </c:pt>
                <c:pt idx="11497">
                  <c:v>-0.82851371274035501</c:v>
                </c:pt>
                <c:pt idx="11498">
                  <c:v>-0.82851371274035501</c:v>
                </c:pt>
                <c:pt idx="11499">
                  <c:v>-0.82851371274035501</c:v>
                </c:pt>
                <c:pt idx="11500">
                  <c:v>-0.82851371274035501</c:v>
                </c:pt>
                <c:pt idx="11501">
                  <c:v>-0.82851371274035501</c:v>
                </c:pt>
                <c:pt idx="11502">
                  <c:v>-0.82851371274035501</c:v>
                </c:pt>
                <c:pt idx="11503">
                  <c:v>-0.82851371274035501</c:v>
                </c:pt>
                <c:pt idx="11504">
                  <c:v>-0.82851371274035501</c:v>
                </c:pt>
                <c:pt idx="11505">
                  <c:v>-0.82851371274035501</c:v>
                </c:pt>
                <c:pt idx="11506">
                  <c:v>-0.82851371274035501</c:v>
                </c:pt>
                <c:pt idx="11507">
                  <c:v>-0.82851371274035501</c:v>
                </c:pt>
                <c:pt idx="11508">
                  <c:v>-0.82851371274035501</c:v>
                </c:pt>
                <c:pt idx="11509">
                  <c:v>-0.82851371274035501</c:v>
                </c:pt>
                <c:pt idx="11510">
                  <c:v>-0.82851371274035501</c:v>
                </c:pt>
                <c:pt idx="11511">
                  <c:v>-0.82851371274035501</c:v>
                </c:pt>
                <c:pt idx="11512">
                  <c:v>-1.14212774183199</c:v>
                </c:pt>
                <c:pt idx="11513">
                  <c:v>-1.1563829250232101</c:v>
                </c:pt>
                <c:pt idx="11514">
                  <c:v>-1.1706381082144299</c:v>
                </c:pt>
                <c:pt idx="11515">
                  <c:v>-1.18489329126625</c:v>
                </c:pt>
                <c:pt idx="11516">
                  <c:v>-1.1991484744574701</c:v>
                </c:pt>
                <c:pt idx="11517">
                  <c:v>-1.21340365764869</c:v>
                </c:pt>
                <c:pt idx="11518">
                  <c:v>-1.22765884070051</c:v>
                </c:pt>
                <c:pt idx="11519">
                  <c:v>-1.2419140238917299</c:v>
                </c:pt>
                <c:pt idx="11520">
                  <c:v>-1.25616920708295</c:v>
                </c:pt>
                <c:pt idx="11521">
                  <c:v>-1.27042439013477</c:v>
                </c:pt>
                <c:pt idx="11522">
                  <c:v>-1.2846795733259899</c:v>
                </c:pt>
                <c:pt idx="11523">
                  <c:v>-1.29893475651721</c:v>
                </c:pt>
                <c:pt idx="11524">
                  <c:v>-1.3131899395690301</c:v>
                </c:pt>
                <c:pt idx="11525">
                  <c:v>-1.32744512276025</c:v>
                </c:pt>
                <c:pt idx="11526">
                  <c:v>-1.3417003059514701</c:v>
                </c:pt>
                <c:pt idx="11527">
                  <c:v>-1.3559554890032901</c:v>
                </c:pt>
                <c:pt idx="11528">
                  <c:v>-1.37021067219451</c:v>
                </c:pt>
                <c:pt idx="11529">
                  <c:v>-1.3844658553857301</c:v>
                </c:pt>
                <c:pt idx="11530">
                  <c:v>-1.3987210384375499</c:v>
                </c:pt>
                <c:pt idx="11531">
                  <c:v>-1.41297622162877</c:v>
                </c:pt>
                <c:pt idx="11532">
                  <c:v>-1.4272314048199899</c:v>
                </c:pt>
                <c:pt idx="11533">
                  <c:v>-1.4414865878718099</c:v>
                </c:pt>
                <c:pt idx="11534">
                  <c:v>-1.45574177106303</c:v>
                </c:pt>
                <c:pt idx="11535">
                  <c:v>-1.4699969542542499</c:v>
                </c:pt>
                <c:pt idx="11536">
                  <c:v>-1.48425213730607</c:v>
                </c:pt>
                <c:pt idx="11537">
                  <c:v>-1.49274385927046</c:v>
                </c:pt>
                <c:pt idx="11538">
                  <c:v>-1.4954721199677501</c:v>
                </c:pt>
                <c:pt idx="11539">
                  <c:v>-1.4982003806383699</c:v>
                </c:pt>
                <c:pt idx="11540">
                  <c:v>-1.5009286413356699</c:v>
                </c:pt>
                <c:pt idx="11541">
                  <c:v>-1.50365690203297</c:v>
                </c:pt>
                <c:pt idx="11542">
                  <c:v>-1.50638516270359</c:v>
                </c:pt>
                <c:pt idx="11543">
                  <c:v>-1.5091134234008801</c:v>
                </c:pt>
                <c:pt idx="11544">
                  <c:v>-1.5118416840981801</c:v>
                </c:pt>
                <c:pt idx="11545">
                  <c:v>-1.5145699447687999</c:v>
                </c:pt>
                <c:pt idx="11546">
                  <c:v>-1.5172982054660999</c:v>
                </c:pt>
                <c:pt idx="11547">
                  <c:v>-1.5200264661634</c:v>
                </c:pt>
                <c:pt idx="11548">
                  <c:v>-1.52275472683401</c:v>
                </c:pt>
                <c:pt idx="11549">
                  <c:v>-1.5254829875313101</c:v>
                </c:pt>
                <c:pt idx="11550">
                  <c:v>-1.5282112482286101</c:v>
                </c:pt>
                <c:pt idx="11551">
                  <c:v>-1.5309395088992299</c:v>
                </c:pt>
                <c:pt idx="11552">
                  <c:v>-1.53366776959653</c:v>
                </c:pt>
                <c:pt idx="11553">
                  <c:v>-1.53639603029382</c:v>
                </c:pt>
                <c:pt idx="11554">
                  <c:v>-1.53912429096444</c:v>
                </c:pt>
                <c:pt idx="11555">
                  <c:v>-1.5418525516617401</c:v>
                </c:pt>
                <c:pt idx="11556">
                  <c:v>-1.5445808123590401</c:v>
                </c:pt>
                <c:pt idx="11557">
                  <c:v>-1.5473090730296599</c:v>
                </c:pt>
                <c:pt idx="11558">
                  <c:v>-1.55003733372695</c:v>
                </c:pt>
                <c:pt idx="11559">
                  <c:v>-1.55276559442425</c:v>
                </c:pt>
                <c:pt idx="11560">
                  <c:v>-1.55549385509487</c:v>
                </c:pt>
                <c:pt idx="11561">
                  <c:v>-1.5582221157921701</c:v>
                </c:pt>
                <c:pt idx="11562">
                  <c:v>-1.5609503764894701</c:v>
                </c:pt>
                <c:pt idx="11563">
                  <c:v>-1.5636786371600899</c:v>
                </c:pt>
                <c:pt idx="11564">
                  <c:v>-1.56640689785738</c:v>
                </c:pt>
                <c:pt idx="11565">
                  <c:v>-1.56913515855468</c:v>
                </c:pt>
                <c:pt idx="11566">
                  <c:v>-1.5718634192253</c:v>
                </c:pt>
                <c:pt idx="11567">
                  <c:v>-1.5745916799226001</c:v>
                </c:pt>
                <c:pt idx="11568">
                  <c:v>-1.5773199406198899</c:v>
                </c:pt>
                <c:pt idx="11569">
                  <c:v>-1.5800482012905099</c:v>
                </c:pt>
                <c:pt idx="11570">
                  <c:v>-1.58277646198781</c:v>
                </c:pt>
                <c:pt idx="11571">
                  <c:v>-1.58550472268511</c:v>
                </c:pt>
                <c:pt idx="11572">
                  <c:v>-1.58823298335573</c:v>
                </c:pt>
                <c:pt idx="11573">
                  <c:v>-1.5909612440530301</c:v>
                </c:pt>
                <c:pt idx="11574">
                  <c:v>-1.5936895047503199</c:v>
                </c:pt>
                <c:pt idx="11575">
                  <c:v>-1.5964177654209399</c:v>
                </c:pt>
                <c:pt idx="11576">
                  <c:v>-1.59914602611824</c:v>
                </c:pt>
                <c:pt idx="11577">
                  <c:v>-1.60187428681554</c:v>
                </c:pt>
                <c:pt idx="11578">
                  <c:v>-1.60460254748616</c:v>
                </c:pt>
                <c:pt idx="11579">
                  <c:v>-1.6073308081834501</c:v>
                </c:pt>
                <c:pt idx="11580">
                  <c:v>-1.6100590688807499</c:v>
                </c:pt>
                <c:pt idx="11581">
                  <c:v>-1.6127873295513699</c:v>
                </c:pt>
                <c:pt idx="11582">
                  <c:v>-1.61551559024867</c:v>
                </c:pt>
                <c:pt idx="11583">
                  <c:v>-1.61824385094597</c:v>
                </c:pt>
                <c:pt idx="11584">
                  <c:v>-1.6209721116165801</c:v>
                </c:pt>
                <c:pt idx="11585">
                  <c:v>-1.6209079348580699</c:v>
                </c:pt>
                <c:pt idx="11586">
                  <c:v>-1.61805132062424</c:v>
                </c:pt>
                <c:pt idx="11587">
                  <c:v>-1.6151947064183401</c:v>
                </c:pt>
                <c:pt idx="11588">
                  <c:v>-1.6123380921845101</c:v>
                </c:pt>
                <c:pt idx="11589">
                  <c:v>-1.6094814779506701</c:v>
                </c:pt>
                <c:pt idx="11590">
                  <c:v>-1.60662486374478</c:v>
                </c:pt>
                <c:pt idx="11591">
                  <c:v>-1.60376824951094</c:v>
                </c:pt>
                <c:pt idx="11592">
                  <c:v>-1.60091163527711</c:v>
                </c:pt>
                <c:pt idx="11593">
                  <c:v>-1.5980550210712099</c:v>
                </c:pt>
                <c:pt idx="11594">
                  <c:v>-1.5951984068373799</c:v>
                </c:pt>
                <c:pt idx="11595">
                  <c:v>-1.5923417926035499</c:v>
                </c:pt>
                <c:pt idx="11596">
                  <c:v>-1.58948517839765</c:v>
                </c:pt>
                <c:pt idx="11597">
                  <c:v>-1.58662856416382</c:v>
                </c:pt>
                <c:pt idx="11598">
                  <c:v>-1.58377194992999</c:v>
                </c:pt>
                <c:pt idx="11599">
                  <c:v>-1.5809153357240899</c:v>
                </c:pt>
                <c:pt idx="11600">
                  <c:v>-1.5780587214902599</c:v>
                </c:pt>
                <c:pt idx="11601">
                  <c:v>-1.57520210725643</c:v>
                </c:pt>
                <c:pt idx="11602">
                  <c:v>-1.5723454930505301</c:v>
                </c:pt>
                <c:pt idx="11603">
                  <c:v>-1.5694888788167001</c:v>
                </c:pt>
                <c:pt idx="11604">
                  <c:v>-1.5666322645828601</c:v>
                </c:pt>
                <c:pt idx="11605">
                  <c:v>-1.56377565037697</c:v>
                </c:pt>
                <c:pt idx="11606">
                  <c:v>-1.56091903614313</c:v>
                </c:pt>
                <c:pt idx="11607">
                  <c:v>-1.5580624219093</c:v>
                </c:pt>
                <c:pt idx="11608">
                  <c:v>-1.5552058077033999</c:v>
                </c:pt>
                <c:pt idx="11609">
                  <c:v>-1.5523491934695699</c:v>
                </c:pt>
                <c:pt idx="11610">
                  <c:v>-1.5494925792357399</c:v>
                </c:pt>
                <c:pt idx="11611">
                  <c:v>-1.54663596502984</c:v>
                </c:pt>
                <c:pt idx="11612">
                  <c:v>-1.54377935079601</c:v>
                </c:pt>
                <c:pt idx="11613">
                  <c:v>-1.54092273656218</c:v>
                </c:pt>
                <c:pt idx="11614">
                  <c:v>-1.5380661223562799</c:v>
                </c:pt>
                <c:pt idx="11615">
                  <c:v>-1.5352095081224499</c:v>
                </c:pt>
                <c:pt idx="11616">
                  <c:v>-1.53235289388861</c:v>
                </c:pt>
                <c:pt idx="11617">
                  <c:v>-1.5294962796827201</c:v>
                </c:pt>
                <c:pt idx="11618">
                  <c:v>-1.5266396654488801</c:v>
                </c:pt>
                <c:pt idx="11619">
                  <c:v>-1.5237830512150501</c:v>
                </c:pt>
                <c:pt idx="11620">
                  <c:v>-1.52092643700915</c:v>
                </c:pt>
                <c:pt idx="11621">
                  <c:v>-1.51806982277532</c:v>
                </c:pt>
                <c:pt idx="11622">
                  <c:v>-1.51521320854149</c:v>
                </c:pt>
                <c:pt idx="11623">
                  <c:v>-1.5123565943355901</c:v>
                </c:pt>
                <c:pt idx="11624">
                  <c:v>-1.5094999801017599</c:v>
                </c:pt>
                <c:pt idx="11625">
                  <c:v>-1.5066433658679299</c:v>
                </c:pt>
                <c:pt idx="11626">
                  <c:v>-1.50378675166203</c:v>
                </c:pt>
                <c:pt idx="11627">
                  <c:v>-1.5009301374282</c:v>
                </c:pt>
                <c:pt idx="11628">
                  <c:v>-1.49807352319437</c:v>
                </c:pt>
                <c:pt idx="11629">
                  <c:v>-1.4952169089884699</c:v>
                </c:pt>
                <c:pt idx="11630">
                  <c:v>-1.4923602947546399</c:v>
                </c:pt>
                <c:pt idx="11631">
                  <c:v>-1.4895036805208</c:v>
                </c:pt>
                <c:pt idx="11632">
                  <c:v>-1.4866470663149101</c:v>
                </c:pt>
                <c:pt idx="11633">
                  <c:v>-1.48333859111233</c:v>
                </c:pt>
                <c:pt idx="11634">
                  <c:v>-1.47957825493786</c:v>
                </c:pt>
                <c:pt idx="11635">
                  <c:v>-1.4758179188001599</c:v>
                </c:pt>
                <c:pt idx="11636">
                  <c:v>-1.4720575826256901</c:v>
                </c:pt>
                <c:pt idx="11637">
                  <c:v>-1.4682972464512201</c:v>
                </c:pt>
                <c:pt idx="11638">
                  <c:v>-1.46453691031352</c:v>
                </c:pt>
                <c:pt idx="11639">
                  <c:v>-1.4607765741390399</c:v>
                </c:pt>
                <c:pt idx="11640">
                  <c:v>-1.4570162379645699</c:v>
                </c:pt>
                <c:pt idx="11641">
                  <c:v>-1.45325590182687</c:v>
                </c:pt>
                <c:pt idx="11642">
                  <c:v>-1.4494955656524</c:v>
                </c:pt>
                <c:pt idx="11643">
                  <c:v>-1.44573522947793</c:v>
                </c:pt>
                <c:pt idx="11644">
                  <c:v>-1.4419748933402301</c:v>
                </c:pt>
                <c:pt idx="11645">
                  <c:v>-1.4382145571657601</c:v>
                </c:pt>
                <c:pt idx="11646">
                  <c:v>-1.4344542209912801</c:v>
                </c:pt>
                <c:pt idx="11647">
                  <c:v>-1.43069388485358</c:v>
                </c:pt>
                <c:pt idx="11648">
                  <c:v>-1.4269335486791099</c:v>
                </c:pt>
                <c:pt idx="11649">
                  <c:v>-1.4231732125046399</c:v>
                </c:pt>
                <c:pt idx="11650">
                  <c:v>-1.41941287636694</c:v>
                </c:pt>
                <c:pt idx="11651">
                  <c:v>-1.41565254019247</c:v>
                </c:pt>
                <c:pt idx="11652">
                  <c:v>-1.411892204018</c:v>
                </c:pt>
                <c:pt idx="11653">
                  <c:v>-1.4081318678803001</c:v>
                </c:pt>
                <c:pt idx="11654">
                  <c:v>-1.4043715317058201</c:v>
                </c:pt>
                <c:pt idx="11655">
                  <c:v>-1.4006111955313501</c:v>
                </c:pt>
                <c:pt idx="11656">
                  <c:v>-1.3968508593936499</c:v>
                </c:pt>
                <c:pt idx="11657">
                  <c:v>-1.3930905232191799</c:v>
                </c:pt>
                <c:pt idx="11658">
                  <c:v>-1.3893301870447099</c:v>
                </c:pt>
                <c:pt idx="11659">
                  <c:v>-1.38556985090701</c:v>
                </c:pt>
                <c:pt idx="11660">
                  <c:v>-1.38180951473254</c:v>
                </c:pt>
                <c:pt idx="11661">
                  <c:v>-1.37804917855806</c:v>
                </c:pt>
                <c:pt idx="11662">
                  <c:v>-1.3742888424203601</c:v>
                </c:pt>
                <c:pt idx="11663">
                  <c:v>-1.3705285062458901</c:v>
                </c:pt>
                <c:pt idx="11664">
                  <c:v>-1.36676817007142</c:v>
                </c:pt>
                <c:pt idx="11665">
                  <c:v>-1.3630078339337199</c:v>
                </c:pt>
                <c:pt idx="11666">
                  <c:v>-1.3592474977592499</c:v>
                </c:pt>
                <c:pt idx="11667">
                  <c:v>-1.3554871615847801</c:v>
                </c:pt>
                <c:pt idx="11668">
                  <c:v>-1.35172682544708</c:v>
                </c:pt>
                <c:pt idx="11669">
                  <c:v>-1.3479664892726</c:v>
                </c:pt>
                <c:pt idx="11670">
                  <c:v>-1.34420615309813</c:v>
                </c:pt>
                <c:pt idx="11671">
                  <c:v>-1.3404458169604301</c:v>
                </c:pt>
                <c:pt idx="11672">
                  <c:v>-1.3366854807859601</c:v>
                </c:pt>
                <c:pt idx="11673">
                  <c:v>-1.33292514461149</c:v>
                </c:pt>
                <c:pt idx="11674">
                  <c:v>-1.3291648084737899</c:v>
                </c:pt>
                <c:pt idx="11675">
                  <c:v>-1.3254044722993199</c:v>
                </c:pt>
                <c:pt idx="11676">
                  <c:v>-1.3216441361248501</c:v>
                </c:pt>
                <c:pt idx="11677">
                  <c:v>-1.31788379998714</c:v>
                </c:pt>
                <c:pt idx="11678">
                  <c:v>-1.31412346381267</c:v>
                </c:pt>
                <c:pt idx="11679">
                  <c:v>-1.3103631276382</c:v>
                </c:pt>
                <c:pt idx="11680">
                  <c:v>-1.3066027915005001</c:v>
                </c:pt>
                <c:pt idx="11681">
                  <c:v>-1.29926366481722</c:v>
                </c:pt>
                <c:pt idx="11682">
                  <c:v>-1.2883457476001301</c:v>
                </c:pt>
                <c:pt idx="11683">
                  <c:v>-1.2774278304897999</c:v>
                </c:pt>
                <c:pt idx="11684">
                  <c:v>-1.26650991327271</c:v>
                </c:pt>
                <c:pt idx="11685">
                  <c:v>-1.2555919960556201</c:v>
                </c:pt>
                <c:pt idx="11686">
                  <c:v>-1.2446740789452899</c:v>
                </c:pt>
                <c:pt idx="11687">
                  <c:v>-1.2337561617282</c:v>
                </c:pt>
                <c:pt idx="11688">
                  <c:v>-1.2228382445111099</c:v>
                </c:pt>
                <c:pt idx="11689">
                  <c:v>-1.2119203274007799</c:v>
                </c:pt>
                <c:pt idx="11690">
                  <c:v>-1.20100241018369</c:v>
                </c:pt>
                <c:pt idx="11691">
                  <c:v>-1.1900844929665999</c:v>
                </c:pt>
                <c:pt idx="11692">
                  <c:v>-1.1791665758562699</c:v>
                </c:pt>
                <c:pt idx="11693">
                  <c:v>-1.16824865863918</c:v>
                </c:pt>
                <c:pt idx="11694">
                  <c:v>-1.1573307414220899</c:v>
                </c:pt>
                <c:pt idx="11695">
                  <c:v>-1.1464128243117599</c:v>
                </c:pt>
                <c:pt idx="11696">
                  <c:v>-1.13549490709467</c:v>
                </c:pt>
                <c:pt idx="11697">
                  <c:v>-1.1245769898775799</c:v>
                </c:pt>
                <c:pt idx="11698">
                  <c:v>-1.11365907276725</c:v>
                </c:pt>
                <c:pt idx="11699">
                  <c:v>-1.1027411555501601</c:v>
                </c:pt>
                <c:pt idx="11700">
                  <c:v>-1.0918232383330699</c:v>
                </c:pt>
                <c:pt idx="11701">
                  <c:v>-1.08090532122274</c:v>
                </c:pt>
                <c:pt idx="11702">
                  <c:v>-1.0699874040056501</c:v>
                </c:pt>
                <c:pt idx="11703">
                  <c:v>-1.05906948678855</c:v>
                </c:pt>
                <c:pt idx="11704">
                  <c:v>-1.04815156967823</c:v>
                </c:pt>
                <c:pt idx="11705">
                  <c:v>-1.0372336524611401</c:v>
                </c:pt>
                <c:pt idx="11706">
                  <c:v>-1.02631573524404</c:v>
                </c:pt>
                <c:pt idx="11707">
                  <c:v>-1.01539781813372</c:v>
                </c:pt>
                <c:pt idx="11708">
                  <c:v>-1.0044799009166301</c:v>
                </c:pt>
                <c:pt idx="11709">
                  <c:v>-0.99356198369953397</c:v>
                </c:pt>
                <c:pt idx="11710">
                  <c:v>-0.982644066589208</c:v>
                </c:pt>
                <c:pt idx="11711">
                  <c:v>-0.97172614937211599</c:v>
                </c:pt>
                <c:pt idx="11712">
                  <c:v>-0.96080823215502398</c:v>
                </c:pt>
                <c:pt idx="11713">
                  <c:v>-0.94989031504469701</c:v>
                </c:pt>
                <c:pt idx="11714">
                  <c:v>-0.938972397827606</c:v>
                </c:pt>
                <c:pt idx="11715">
                  <c:v>-0.92805448061051399</c:v>
                </c:pt>
                <c:pt idx="11716">
                  <c:v>-0.91713656350018702</c:v>
                </c:pt>
                <c:pt idx="11717">
                  <c:v>-0.90621864628309601</c:v>
                </c:pt>
                <c:pt idx="11718">
                  <c:v>-0.895300729066004</c:v>
                </c:pt>
                <c:pt idx="11719">
                  <c:v>-0.88438281195567703</c:v>
                </c:pt>
                <c:pt idx="11720">
                  <c:v>-0.87346489473858502</c:v>
                </c:pt>
                <c:pt idx="11721">
                  <c:v>-0.86254697752149401</c:v>
                </c:pt>
                <c:pt idx="11722">
                  <c:v>-0.85162906041116704</c:v>
                </c:pt>
                <c:pt idx="11723">
                  <c:v>-0.84071114319407503</c:v>
                </c:pt>
                <c:pt idx="11724">
                  <c:v>-0.82979322597698302</c:v>
                </c:pt>
                <c:pt idx="11725">
                  <c:v>-0.81887530886665705</c:v>
                </c:pt>
                <c:pt idx="11726">
                  <c:v>-0.80795739164956504</c:v>
                </c:pt>
                <c:pt idx="11727">
                  <c:v>-0.79703947443247303</c:v>
                </c:pt>
                <c:pt idx="11728">
                  <c:v>-0.78612155732214595</c:v>
                </c:pt>
                <c:pt idx="11729">
                  <c:v>-0.78670979106991301</c:v>
                </c:pt>
                <c:pt idx="11730">
                  <c:v>-0.79880417586290797</c:v>
                </c:pt>
                <c:pt idx="11731">
                  <c:v>-0.81089856053763398</c:v>
                </c:pt>
                <c:pt idx="11732">
                  <c:v>-0.82299294533062906</c:v>
                </c:pt>
                <c:pt idx="11733">
                  <c:v>-0.83508733012362402</c:v>
                </c:pt>
                <c:pt idx="11734">
                  <c:v>-0.84718171479835003</c:v>
                </c:pt>
                <c:pt idx="11735">
                  <c:v>-0.85927609959134499</c:v>
                </c:pt>
                <c:pt idx="11736">
                  <c:v>-0.87137048438433995</c:v>
                </c:pt>
                <c:pt idx="11737">
                  <c:v>-0.88346486905906496</c:v>
                </c:pt>
                <c:pt idx="11738">
                  <c:v>-0.89555925385206003</c:v>
                </c:pt>
                <c:pt idx="11739">
                  <c:v>-0.90765363864505599</c:v>
                </c:pt>
                <c:pt idx="11740">
                  <c:v>-0.91974802331978101</c:v>
                </c:pt>
                <c:pt idx="11741">
                  <c:v>-0.93184240811277597</c:v>
                </c:pt>
                <c:pt idx="11742">
                  <c:v>-0.94393679290577104</c:v>
                </c:pt>
                <c:pt idx="11743">
                  <c:v>-0.95603117758049705</c:v>
                </c:pt>
                <c:pt idx="11744">
                  <c:v>-0.96812556237349201</c:v>
                </c:pt>
                <c:pt idx="11745">
                  <c:v>-0.98021994716648697</c:v>
                </c:pt>
                <c:pt idx="11746">
                  <c:v>-0.99231433184121198</c:v>
                </c:pt>
                <c:pt idx="11747">
                  <c:v>-1.0044087166342099</c:v>
                </c:pt>
                <c:pt idx="11748">
                  <c:v>-1.0165031014271999</c:v>
                </c:pt>
                <c:pt idx="11749">
                  <c:v>-1.02859748610193</c:v>
                </c:pt>
                <c:pt idx="11750">
                  <c:v>-1.04069187089492</c:v>
                </c:pt>
                <c:pt idx="11751">
                  <c:v>-1.0527862556879199</c:v>
                </c:pt>
                <c:pt idx="11752">
                  <c:v>-1.0648806403626401</c:v>
                </c:pt>
                <c:pt idx="11753">
                  <c:v>-1.07697502515564</c:v>
                </c:pt>
                <c:pt idx="11754">
                  <c:v>-1.08906940994863</c:v>
                </c:pt>
                <c:pt idx="11755">
                  <c:v>-1.1011637946233599</c:v>
                </c:pt>
                <c:pt idx="11756">
                  <c:v>-1.1132581794163501</c:v>
                </c:pt>
                <c:pt idx="11757">
                  <c:v>-1.12535256420935</c:v>
                </c:pt>
                <c:pt idx="11758">
                  <c:v>-1.1374469488840799</c:v>
                </c:pt>
                <c:pt idx="11759">
                  <c:v>-1.1495413336770699</c:v>
                </c:pt>
                <c:pt idx="11760">
                  <c:v>-1.1616357184700701</c:v>
                </c:pt>
                <c:pt idx="11761">
                  <c:v>-1.17373010314479</c:v>
                </c:pt>
                <c:pt idx="11762">
                  <c:v>-1.1858244879377899</c:v>
                </c:pt>
                <c:pt idx="11763">
                  <c:v>-1.1979188727307799</c:v>
                </c:pt>
                <c:pt idx="11764">
                  <c:v>-1.21001325740551</c:v>
                </c:pt>
                <c:pt idx="11765">
                  <c:v>-1.2221076421985</c:v>
                </c:pt>
                <c:pt idx="11766">
                  <c:v>-1.2342020269914999</c:v>
                </c:pt>
                <c:pt idx="11767">
                  <c:v>-1.2462964116662201</c:v>
                </c:pt>
                <c:pt idx="11768">
                  <c:v>-1.25839079645922</c:v>
                </c:pt>
                <c:pt idx="11769">
                  <c:v>-1.27048518125221</c:v>
                </c:pt>
                <c:pt idx="11770">
                  <c:v>-1.2825795659269399</c:v>
                </c:pt>
                <c:pt idx="11771">
                  <c:v>-1.2946739507199301</c:v>
                </c:pt>
                <c:pt idx="11772">
                  <c:v>-1.30676833551293</c:v>
                </c:pt>
                <c:pt idx="11773">
                  <c:v>-1.3188627201876499</c:v>
                </c:pt>
                <c:pt idx="11774">
                  <c:v>-1.3309571049806499</c:v>
                </c:pt>
                <c:pt idx="11775">
                  <c:v>-1.3430514897736401</c:v>
                </c:pt>
                <c:pt idx="11776">
                  <c:v>-1.35514587444837</c:v>
                </c:pt>
                <c:pt idx="11777">
                  <c:v>-1.3668336547379101</c:v>
                </c:pt>
                <c:pt idx="11778">
                  <c:v>-1.3781148305211599</c:v>
                </c:pt>
                <c:pt idx="11779">
                  <c:v>-1.38939600619409</c:v>
                </c:pt>
                <c:pt idx="11780">
                  <c:v>-1.40067718197733</c:v>
                </c:pt>
                <c:pt idx="11781">
                  <c:v>-1.4119583577605801</c:v>
                </c:pt>
                <c:pt idx="11782">
                  <c:v>-1.42323953343351</c:v>
                </c:pt>
                <c:pt idx="11783">
                  <c:v>-1.43452070921675</c:v>
                </c:pt>
                <c:pt idx="11784">
                  <c:v>-1.4458018850000001</c:v>
                </c:pt>
                <c:pt idx="11785">
                  <c:v>-1.4570830606729299</c:v>
                </c:pt>
                <c:pt idx="11786">
                  <c:v>-1.46836423645617</c:v>
                </c:pt>
                <c:pt idx="11787">
                  <c:v>-1.47964541223942</c:v>
                </c:pt>
                <c:pt idx="11788">
                  <c:v>-1.4909265879123501</c:v>
                </c:pt>
                <c:pt idx="11789">
                  <c:v>-1.5022077636955899</c:v>
                </c:pt>
                <c:pt idx="11790">
                  <c:v>-1.51348893947884</c:v>
                </c:pt>
                <c:pt idx="11791">
                  <c:v>-1.5247701151517701</c:v>
                </c:pt>
                <c:pt idx="11792">
                  <c:v>-1.5360512909350099</c:v>
                </c:pt>
                <c:pt idx="11793">
                  <c:v>-1.54733246671826</c:v>
                </c:pt>
                <c:pt idx="11794">
                  <c:v>-1.55861364239119</c:v>
                </c:pt>
                <c:pt idx="11795">
                  <c:v>-1.5698948181744401</c:v>
                </c:pt>
                <c:pt idx="11796">
                  <c:v>-1.5811759939576799</c:v>
                </c:pt>
                <c:pt idx="11797">
                  <c:v>-1.59245716963061</c:v>
                </c:pt>
                <c:pt idx="11798">
                  <c:v>-1.6037383454138601</c:v>
                </c:pt>
                <c:pt idx="11799">
                  <c:v>-1.6150195211970999</c:v>
                </c:pt>
                <c:pt idx="11800">
                  <c:v>-1.62630069687003</c:v>
                </c:pt>
                <c:pt idx="11801">
                  <c:v>-1.63758187265328</c:v>
                </c:pt>
                <c:pt idx="11802">
                  <c:v>-1.6488630484365201</c:v>
                </c:pt>
                <c:pt idx="11803">
                  <c:v>-1.66014422410945</c:v>
                </c:pt>
                <c:pt idx="11804">
                  <c:v>-1.6714253998927</c:v>
                </c:pt>
                <c:pt idx="11805">
                  <c:v>-1.6827065756759401</c:v>
                </c:pt>
                <c:pt idx="11806">
                  <c:v>-1.6939877513488699</c:v>
                </c:pt>
                <c:pt idx="11807">
                  <c:v>-1.70526892713212</c:v>
                </c:pt>
                <c:pt idx="11808">
                  <c:v>-1.71655010291537</c:v>
                </c:pt>
                <c:pt idx="11809">
                  <c:v>-1.7278312785882901</c:v>
                </c:pt>
                <c:pt idx="11810">
                  <c:v>-1.7391124543715399</c:v>
                </c:pt>
                <c:pt idx="11811">
                  <c:v>-1.75039363015479</c:v>
                </c:pt>
                <c:pt idx="11812">
                  <c:v>-1.7616748058277201</c:v>
                </c:pt>
                <c:pt idx="11813">
                  <c:v>-1.7729559816109599</c:v>
                </c:pt>
                <c:pt idx="11814">
                  <c:v>-1.78423715739421</c:v>
                </c:pt>
                <c:pt idx="11815">
                  <c:v>-1.79551833306714</c:v>
                </c:pt>
                <c:pt idx="11816">
                  <c:v>-1.8067995088503801</c:v>
                </c:pt>
                <c:pt idx="11817">
                  <c:v>-1.8180806846336299</c:v>
                </c:pt>
                <c:pt idx="11818">
                  <c:v>-1.82936186030656</c:v>
                </c:pt>
                <c:pt idx="11819">
                  <c:v>-1.8406430360898001</c:v>
                </c:pt>
                <c:pt idx="11820">
                  <c:v>-1.8519242118730499</c:v>
                </c:pt>
                <c:pt idx="11821">
                  <c:v>-1.86320538754598</c:v>
                </c:pt>
                <c:pt idx="11822">
                  <c:v>-1.87448656332922</c:v>
                </c:pt>
                <c:pt idx="11823">
                  <c:v>-1.8857677391124701</c:v>
                </c:pt>
                <c:pt idx="11824">
                  <c:v>-1.8970489147853999</c:v>
                </c:pt>
                <c:pt idx="11825">
                  <c:v>-1.9098370554183799</c:v>
                </c:pt>
                <c:pt idx="11826">
                  <c:v>-1.92413216091162</c:v>
                </c:pt>
                <c:pt idx="11827">
                  <c:v>-1.9384272662650699</c:v>
                </c:pt>
                <c:pt idx="11828">
                  <c:v>-1.9527223717583</c:v>
                </c:pt>
                <c:pt idx="11829">
                  <c:v>-1.9670174772515401</c:v>
                </c:pt>
                <c:pt idx="11830">
                  <c:v>-1.98131258260499</c:v>
                </c:pt>
                <c:pt idx="11831">
                  <c:v>-1.9956076880982301</c:v>
                </c:pt>
                <c:pt idx="11832">
                  <c:v>-2.0099027935914702</c:v>
                </c:pt>
                <c:pt idx="11833">
                  <c:v>-2.0241978989449199</c:v>
                </c:pt>
                <c:pt idx="11834">
                  <c:v>-2.03849300443816</c:v>
                </c:pt>
                <c:pt idx="11835">
                  <c:v>-2.0527881099314</c:v>
                </c:pt>
                <c:pt idx="11836">
                  <c:v>-2.06708321528484</c:v>
                </c:pt>
                <c:pt idx="11837">
                  <c:v>-2.08137832077808</c:v>
                </c:pt>
                <c:pt idx="11838">
                  <c:v>-2.0956734262713201</c:v>
                </c:pt>
                <c:pt idx="11839">
                  <c:v>-2.1099685316247698</c:v>
                </c:pt>
                <c:pt idx="11840">
                  <c:v>-2.1242636371180099</c:v>
                </c:pt>
                <c:pt idx="11841">
                  <c:v>-2.13855874261125</c:v>
                </c:pt>
                <c:pt idx="11842">
                  <c:v>-2.1528538479647001</c:v>
                </c:pt>
                <c:pt idx="11843">
                  <c:v>-2.16714895345793</c:v>
                </c:pt>
                <c:pt idx="11844">
                  <c:v>-2.1814440589511701</c:v>
                </c:pt>
                <c:pt idx="11845">
                  <c:v>-2.1957391643046198</c:v>
                </c:pt>
                <c:pt idx="11846">
                  <c:v>-2.2100342697978599</c:v>
                </c:pt>
                <c:pt idx="11847">
                  <c:v>-2.2243293752911</c:v>
                </c:pt>
                <c:pt idx="11848">
                  <c:v>-2.2386244806445501</c:v>
                </c:pt>
                <c:pt idx="11849">
                  <c:v>-2.2529195861377902</c:v>
                </c:pt>
                <c:pt idx="11850">
                  <c:v>-2.2672146916310298</c:v>
                </c:pt>
                <c:pt idx="11851">
                  <c:v>-2.2815097969844702</c:v>
                </c:pt>
                <c:pt idx="11852">
                  <c:v>-2.2958049024777099</c:v>
                </c:pt>
                <c:pt idx="11853">
                  <c:v>-2.3101000079709499</c:v>
                </c:pt>
                <c:pt idx="11854">
                  <c:v>-2.3243951133244001</c:v>
                </c:pt>
                <c:pt idx="11855">
                  <c:v>-2.3386902188176402</c:v>
                </c:pt>
                <c:pt idx="11856">
                  <c:v>-2.3529853243108798</c:v>
                </c:pt>
                <c:pt idx="11857">
                  <c:v>-2.3672804296643299</c:v>
                </c:pt>
                <c:pt idx="11858">
                  <c:v>-2.38157553515757</c:v>
                </c:pt>
                <c:pt idx="11859">
                  <c:v>-2.3958706406507999</c:v>
                </c:pt>
                <c:pt idx="11860">
                  <c:v>-2.41016574600425</c:v>
                </c:pt>
                <c:pt idx="11861">
                  <c:v>-2.4244608514974901</c:v>
                </c:pt>
                <c:pt idx="11862">
                  <c:v>-2.4387559569907298</c:v>
                </c:pt>
                <c:pt idx="11863">
                  <c:v>-2.4530510623441799</c:v>
                </c:pt>
                <c:pt idx="11864">
                  <c:v>-2.46734616783742</c:v>
                </c:pt>
                <c:pt idx="11865">
                  <c:v>-2.4816412733306601</c:v>
                </c:pt>
                <c:pt idx="11866">
                  <c:v>-2.4959363786841098</c:v>
                </c:pt>
                <c:pt idx="11867">
                  <c:v>-2.5102314841773401</c:v>
                </c:pt>
                <c:pt idx="11868">
                  <c:v>-2.5245265896705802</c:v>
                </c:pt>
                <c:pt idx="11869">
                  <c:v>-2.5388216950240299</c:v>
                </c:pt>
                <c:pt idx="11870">
                  <c:v>-2.55311680051727</c:v>
                </c:pt>
                <c:pt idx="11871">
                  <c:v>-2.5674119060105101</c:v>
                </c:pt>
                <c:pt idx="11872">
                  <c:v>-2.5817070113639602</c:v>
                </c:pt>
                <c:pt idx="11873">
                  <c:v>-2.5676059339121902</c:v>
                </c:pt>
                <c:pt idx="11874">
                  <c:v>-2.52510867331707</c:v>
                </c:pt>
                <c:pt idx="11875">
                  <c:v>-2.4826114131375201</c:v>
                </c:pt>
                <c:pt idx="11876">
                  <c:v>-2.4401141525423999</c:v>
                </c:pt>
                <c:pt idx="11877">
                  <c:v>-2.3976168919472798</c:v>
                </c:pt>
                <c:pt idx="11878">
                  <c:v>-2.3551196317677299</c:v>
                </c:pt>
                <c:pt idx="11879">
                  <c:v>-2.3126223711726102</c:v>
                </c:pt>
                <c:pt idx="11880">
                  <c:v>-2.27012511057749</c:v>
                </c:pt>
                <c:pt idx="11881">
                  <c:v>-2.2276278503979401</c:v>
                </c:pt>
                <c:pt idx="11882">
                  <c:v>-2.1851305898028199</c:v>
                </c:pt>
                <c:pt idx="11883">
                  <c:v>-2.1426333292077002</c:v>
                </c:pt>
                <c:pt idx="11884">
                  <c:v>-2.1001360690281499</c:v>
                </c:pt>
                <c:pt idx="11885">
                  <c:v>-2.0576388084330302</c:v>
                </c:pt>
                <c:pt idx="11886">
                  <c:v>-2.01514154783791</c:v>
                </c:pt>
                <c:pt idx="11887">
                  <c:v>-1.9726442876583601</c:v>
                </c:pt>
                <c:pt idx="11888">
                  <c:v>-1.9301470270632399</c:v>
                </c:pt>
                <c:pt idx="11889">
                  <c:v>-1.88764976646812</c:v>
                </c:pt>
                <c:pt idx="11890">
                  <c:v>-1.8451525062885701</c:v>
                </c:pt>
                <c:pt idx="11891">
                  <c:v>-1.8026552456934499</c:v>
                </c:pt>
                <c:pt idx="11892">
                  <c:v>-1.76015798509833</c:v>
                </c:pt>
                <c:pt idx="11893">
                  <c:v>-1.7176607249187901</c:v>
                </c:pt>
                <c:pt idx="11894">
                  <c:v>-1.6751634643236599</c:v>
                </c:pt>
                <c:pt idx="11895">
                  <c:v>-1.63266620372854</c:v>
                </c:pt>
                <c:pt idx="11896">
                  <c:v>-1.5901689435490001</c:v>
                </c:pt>
                <c:pt idx="11897">
                  <c:v>-1.5476716829538699</c:v>
                </c:pt>
                <c:pt idx="11898">
                  <c:v>-1.50517442235875</c:v>
                </c:pt>
                <c:pt idx="11899">
                  <c:v>-1.4626771621792101</c:v>
                </c:pt>
                <c:pt idx="11900">
                  <c:v>-1.4201799015840899</c:v>
                </c:pt>
                <c:pt idx="11901">
                  <c:v>-1.37768264098896</c:v>
                </c:pt>
                <c:pt idx="11902">
                  <c:v>-1.3351853808094201</c:v>
                </c:pt>
                <c:pt idx="11903">
                  <c:v>-1.2926881202142999</c:v>
                </c:pt>
                <c:pt idx="11904">
                  <c:v>-1.25019085961917</c:v>
                </c:pt>
                <c:pt idx="11905">
                  <c:v>-1.2076935994396301</c:v>
                </c:pt>
                <c:pt idx="11906">
                  <c:v>-1.1651963388445099</c:v>
                </c:pt>
                <c:pt idx="11907">
                  <c:v>-1.12269907824939</c:v>
                </c:pt>
                <c:pt idx="11908">
                  <c:v>-1.0802018180698401</c:v>
                </c:pt>
                <c:pt idx="11909">
                  <c:v>-1.0377045574747199</c:v>
                </c:pt>
                <c:pt idx="11910">
                  <c:v>-0.99520729687959597</c:v>
                </c:pt>
                <c:pt idx="11911">
                  <c:v>-0.95271003670004994</c:v>
                </c:pt>
                <c:pt idx="11912">
                  <c:v>-0.91021277610492901</c:v>
                </c:pt>
                <c:pt idx="11913">
                  <c:v>-0.86771551550980697</c:v>
                </c:pt>
                <c:pt idx="11914">
                  <c:v>-0.82521825533026105</c:v>
                </c:pt>
                <c:pt idx="11915">
                  <c:v>-0.78272099473514001</c:v>
                </c:pt>
                <c:pt idx="11916">
                  <c:v>-0.74022373414001796</c:v>
                </c:pt>
                <c:pt idx="11917">
                  <c:v>-0.69772647396047205</c:v>
                </c:pt>
                <c:pt idx="11918">
                  <c:v>-0.65522921336535001</c:v>
                </c:pt>
                <c:pt idx="11919">
                  <c:v>-0.61273195277022896</c:v>
                </c:pt>
                <c:pt idx="11920">
                  <c:v>-0.57023469259068305</c:v>
                </c:pt>
                <c:pt idx="11921">
                  <c:v>-0.55232782669584402</c:v>
                </c:pt>
                <c:pt idx="11922">
                  <c:v>-0.55901135567304905</c:v>
                </c:pt>
                <c:pt idx="11923">
                  <c:v>-0.56569488458489703</c:v>
                </c:pt>
                <c:pt idx="11924">
                  <c:v>-0.57237841356210295</c:v>
                </c:pt>
                <c:pt idx="11925">
                  <c:v>-0.57906194253930898</c:v>
                </c:pt>
                <c:pt idx="11926">
                  <c:v>-0.58574547145115696</c:v>
                </c:pt>
                <c:pt idx="11927">
                  <c:v>-0.592429000428362</c:v>
                </c:pt>
                <c:pt idx="11928">
                  <c:v>-0.59911252940556803</c:v>
                </c:pt>
                <c:pt idx="11929">
                  <c:v>-0.60579605831741601</c:v>
                </c:pt>
                <c:pt idx="11930">
                  <c:v>-0.61247958729462104</c:v>
                </c:pt>
                <c:pt idx="11931">
                  <c:v>-0.61916311627182696</c:v>
                </c:pt>
                <c:pt idx="11932">
                  <c:v>-0.62584664518367505</c:v>
                </c:pt>
                <c:pt idx="11933">
                  <c:v>-0.63253017416087998</c:v>
                </c:pt>
                <c:pt idx="11934">
                  <c:v>-0.63921370313808601</c:v>
                </c:pt>
                <c:pt idx="11935">
                  <c:v>-0.64589723204993399</c:v>
                </c:pt>
                <c:pt idx="11936">
                  <c:v>-0.65258076102714002</c:v>
                </c:pt>
                <c:pt idx="11937">
                  <c:v>-0.65926429000434505</c:v>
                </c:pt>
                <c:pt idx="11938">
                  <c:v>-0.66594781891619304</c:v>
                </c:pt>
                <c:pt idx="11939">
                  <c:v>-0.67263134789339896</c:v>
                </c:pt>
                <c:pt idx="11940">
                  <c:v>-0.67931487687060399</c:v>
                </c:pt>
                <c:pt idx="11941">
                  <c:v>-0.68599840578245197</c:v>
                </c:pt>
                <c:pt idx="11942">
                  <c:v>-0.692681934759658</c:v>
                </c:pt>
                <c:pt idx="11943">
                  <c:v>-0.69936546373686304</c:v>
                </c:pt>
                <c:pt idx="11944">
                  <c:v>-0.70604899264871201</c:v>
                </c:pt>
                <c:pt idx="11945">
                  <c:v>-0.71273252162591705</c:v>
                </c:pt>
                <c:pt idx="11946">
                  <c:v>-0.71941605060312297</c:v>
                </c:pt>
                <c:pt idx="11947">
                  <c:v>-0.72609957951497095</c:v>
                </c:pt>
                <c:pt idx="11948">
                  <c:v>-0.73278310849217598</c:v>
                </c:pt>
                <c:pt idx="11949">
                  <c:v>-0.73946663746938202</c:v>
                </c:pt>
                <c:pt idx="11950">
                  <c:v>-0.74615016638123</c:v>
                </c:pt>
                <c:pt idx="11951">
                  <c:v>-0.75283369535843503</c:v>
                </c:pt>
                <c:pt idx="11952">
                  <c:v>-0.75951722433564095</c:v>
                </c:pt>
                <c:pt idx="11953">
                  <c:v>-0.76620075324748904</c:v>
                </c:pt>
                <c:pt idx="11954">
                  <c:v>-0.77288428222469496</c:v>
                </c:pt>
                <c:pt idx="11955">
                  <c:v>-0.7795678112019</c:v>
                </c:pt>
                <c:pt idx="11956">
                  <c:v>-0.78625134011374798</c:v>
                </c:pt>
                <c:pt idx="11957">
                  <c:v>-0.79293486909095401</c:v>
                </c:pt>
                <c:pt idx="11958">
                  <c:v>-0.79961839806815904</c:v>
                </c:pt>
                <c:pt idx="11959">
                  <c:v>-0.80630192698000702</c:v>
                </c:pt>
                <c:pt idx="11960">
                  <c:v>-0.81298545595721305</c:v>
                </c:pt>
                <c:pt idx="11961">
                  <c:v>-0.81966898493441798</c:v>
                </c:pt>
                <c:pt idx="11962">
                  <c:v>-0.82635251384626596</c:v>
                </c:pt>
                <c:pt idx="11963">
                  <c:v>-0.83303604282347199</c:v>
                </c:pt>
                <c:pt idx="11964">
                  <c:v>-0.83971957180067802</c:v>
                </c:pt>
                <c:pt idx="11965">
                  <c:v>-0.846403100712526</c:v>
                </c:pt>
                <c:pt idx="11966">
                  <c:v>-0.85308662968973104</c:v>
                </c:pt>
                <c:pt idx="11967">
                  <c:v>-0.85977015866693696</c:v>
                </c:pt>
                <c:pt idx="11968">
                  <c:v>-0.86645368757878505</c:v>
                </c:pt>
                <c:pt idx="11969">
                  <c:v>-0.88452134841564001</c:v>
                </c:pt>
                <c:pt idx="11970">
                  <c:v>-0.91397314119166095</c:v>
                </c:pt>
                <c:pt idx="11971">
                  <c:v>-0.94342493367967595</c:v>
                </c:pt>
                <c:pt idx="11972">
                  <c:v>-0.97287672645569701</c:v>
                </c:pt>
                <c:pt idx="11973">
                  <c:v>-1.0023285192317199</c:v>
                </c:pt>
                <c:pt idx="11974">
                  <c:v>-1.0317803117197299</c:v>
                </c:pt>
                <c:pt idx="11975">
                  <c:v>-1.06123210449576</c:v>
                </c:pt>
                <c:pt idx="11976">
                  <c:v>-1.0906838972717801</c:v>
                </c:pt>
                <c:pt idx="11977">
                  <c:v>-1.1201356897597901</c:v>
                </c:pt>
                <c:pt idx="11978">
                  <c:v>-1.1495874825358099</c:v>
                </c:pt>
                <c:pt idx="11979">
                  <c:v>-1.1790392753118299</c:v>
                </c:pt>
                <c:pt idx="11980">
                  <c:v>-1.2084910677998499</c:v>
                </c:pt>
                <c:pt idx="11981">
                  <c:v>-1.23794286057587</c:v>
                </c:pt>
                <c:pt idx="11982">
                  <c:v>-1.2673946533518901</c:v>
                </c:pt>
                <c:pt idx="11983">
                  <c:v>-1.29684644583991</c:v>
                </c:pt>
                <c:pt idx="11984">
                  <c:v>-1.3262982386159301</c:v>
                </c:pt>
                <c:pt idx="11985">
                  <c:v>-1.3557500313919499</c:v>
                </c:pt>
                <c:pt idx="11986">
                  <c:v>-1.3852018238799699</c:v>
                </c:pt>
                <c:pt idx="11987">
                  <c:v>-1.41465361665599</c:v>
                </c:pt>
                <c:pt idx="11988">
                  <c:v>-1.44410540943201</c:v>
                </c:pt>
                <c:pt idx="11989">
                  <c:v>-1.47355720192002</c:v>
                </c:pt>
                <c:pt idx="11990">
                  <c:v>-1.5030089946960401</c:v>
                </c:pt>
                <c:pt idx="11991">
                  <c:v>-1.5324607874720699</c:v>
                </c:pt>
                <c:pt idx="11992">
                  <c:v>-1.5619125799600799</c:v>
                </c:pt>
                <c:pt idx="11993">
                  <c:v>-1.5913643727361</c:v>
                </c:pt>
                <c:pt idx="11994">
                  <c:v>-1.62081616551212</c:v>
                </c:pt>
                <c:pt idx="11995">
                  <c:v>-1.65026795800014</c:v>
                </c:pt>
                <c:pt idx="11996">
                  <c:v>-1.6797197507761601</c:v>
                </c:pt>
                <c:pt idx="11997">
                  <c:v>-1.7091715435521799</c:v>
                </c:pt>
                <c:pt idx="11998">
                  <c:v>-1.7386233360401999</c:v>
                </c:pt>
                <c:pt idx="11999">
                  <c:v>-1.76807512881622</c:v>
                </c:pt>
                <c:pt idx="12000">
                  <c:v>-1.79752692159224</c:v>
                </c:pt>
                <c:pt idx="12001">
                  <c:v>-1.82697871408025</c:v>
                </c:pt>
                <c:pt idx="12002">
                  <c:v>-1.8564305068562801</c:v>
                </c:pt>
                <c:pt idx="12003">
                  <c:v>-1.8858822996322999</c:v>
                </c:pt>
                <c:pt idx="12004">
                  <c:v>-1.9153340921203099</c:v>
                </c:pt>
                <c:pt idx="12005">
                  <c:v>-1.94478588489633</c:v>
                </c:pt>
                <c:pt idx="12006">
                  <c:v>-1.97423767767235</c:v>
                </c:pt>
                <c:pt idx="12007">
                  <c:v>-2.0036894701603698</c:v>
                </c:pt>
                <c:pt idx="12008">
                  <c:v>-2.0331412629363901</c:v>
                </c:pt>
                <c:pt idx="12009">
                  <c:v>-2.0625930557124099</c:v>
                </c:pt>
                <c:pt idx="12010">
                  <c:v>-2.0920448482004299</c:v>
                </c:pt>
                <c:pt idx="12011">
                  <c:v>-2.1214966409764502</c:v>
                </c:pt>
                <c:pt idx="12012">
                  <c:v>-2.15094843375247</c:v>
                </c:pt>
                <c:pt idx="12013">
                  <c:v>-2.18040022624049</c:v>
                </c:pt>
                <c:pt idx="12014">
                  <c:v>-2.2098520190165098</c:v>
                </c:pt>
                <c:pt idx="12015">
                  <c:v>-2.2393038117925301</c:v>
                </c:pt>
                <c:pt idx="12016">
                  <c:v>-2.2687556042805399</c:v>
                </c:pt>
                <c:pt idx="12017">
                  <c:v>-2.28470717984789</c:v>
                </c:pt>
                <c:pt idx="12018">
                  <c:v>-2.2871585381122501</c:v>
                </c:pt>
                <c:pt idx="12019">
                  <c:v>-2.2896098963526401</c:v>
                </c:pt>
                <c:pt idx="12020">
                  <c:v>-2.2920612546169998</c:v>
                </c:pt>
                <c:pt idx="12021">
                  <c:v>-2.2945126128813702</c:v>
                </c:pt>
                <c:pt idx="12022">
                  <c:v>-2.2969639711217602</c:v>
                </c:pt>
                <c:pt idx="12023">
                  <c:v>-2.2994153293861199</c:v>
                </c:pt>
                <c:pt idx="12024">
                  <c:v>-2.3018666876504899</c:v>
                </c:pt>
                <c:pt idx="12025">
                  <c:v>-2.3043180458908799</c:v>
                </c:pt>
                <c:pt idx="12026">
                  <c:v>-2.30676940415524</c:v>
                </c:pt>
                <c:pt idx="12027">
                  <c:v>-2.3092207624196099</c:v>
                </c:pt>
                <c:pt idx="12028">
                  <c:v>-2.3116721206599999</c:v>
                </c:pt>
                <c:pt idx="12029">
                  <c:v>-2.3141234789243601</c:v>
                </c:pt>
                <c:pt idx="12030">
                  <c:v>-2.3165748371887198</c:v>
                </c:pt>
                <c:pt idx="12031">
                  <c:v>-2.31902619542912</c:v>
                </c:pt>
                <c:pt idx="12032">
                  <c:v>-2.3214775536934802</c:v>
                </c:pt>
                <c:pt idx="12033">
                  <c:v>-2.3239289119578399</c:v>
                </c:pt>
                <c:pt idx="12034">
                  <c:v>-2.3263802701982401</c:v>
                </c:pt>
                <c:pt idx="12035">
                  <c:v>-2.3288316284625998</c:v>
                </c:pt>
                <c:pt idx="12036">
                  <c:v>-2.33128298672696</c:v>
                </c:pt>
                <c:pt idx="12037">
                  <c:v>-2.3337343449673602</c:v>
                </c:pt>
                <c:pt idx="12038">
                  <c:v>-2.3361857032317199</c:v>
                </c:pt>
                <c:pt idx="12039">
                  <c:v>-2.3386370614960801</c:v>
                </c:pt>
                <c:pt idx="12040">
                  <c:v>-2.3410884197364701</c:v>
                </c:pt>
                <c:pt idx="12041">
                  <c:v>-2.34353977800084</c:v>
                </c:pt>
                <c:pt idx="12042">
                  <c:v>-2.3459911362652002</c:v>
                </c:pt>
                <c:pt idx="12043">
                  <c:v>-2.3484424945055902</c:v>
                </c:pt>
                <c:pt idx="12044">
                  <c:v>-2.3508938527699601</c:v>
                </c:pt>
                <c:pt idx="12045">
                  <c:v>-2.3533452110343198</c:v>
                </c:pt>
                <c:pt idx="12046">
                  <c:v>-2.3557965692747098</c:v>
                </c:pt>
                <c:pt idx="12047">
                  <c:v>-2.3582479275390802</c:v>
                </c:pt>
                <c:pt idx="12048">
                  <c:v>-2.3606992858034399</c:v>
                </c:pt>
                <c:pt idx="12049">
                  <c:v>-2.3631506440438299</c:v>
                </c:pt>
                <c:pt idx="12050">
                  <c:v>-2.3656020023081901</c:v>
                </c:pt>
                <c:pt idx="12051">
                  <c:v>-2.36805336057256</c:v>
                </c:pt>
                <c:pt idx="12052">
                  <c:v>-2.37050471881295</c:v>
                </c:pt>
                <c:pt idx="12053">
                  <c:v>-2.3729560770773102</c:v>
                </c:pt>
                <c:pt idx="12054">
                  <c:v>-2.3754074353416801</c:v>
                </c:pt>
                <c:pt idx="12055">
                  <c:v>-2.3778587935820701</c:v>
                </c:pt>
                <c:pt idx="12056">
                  <c:v>-2.3803101518464298</c:v>
                </c:pt>
                <c:pt idx="12057">
                  <c:v>-2.3827615101108002</c:v>
                </c:pt>
                <c:pt idx="12058">
                  <c:v>-2.3852128683511902</c:v>
                </c:pt>
                <c:pt idx="12059">
                  <c:v>-2.3876642266155499</c:v>
                </c:pt>
                <c:pt idx="12060">
                  <c:v>-2.3901155848799198</c:v>
                </c:pt>
                <c:pt idx="12061">
                  <c:v>-2.3925669431203098</c:v>
                </c:pt>
                <c:pt idx="12062">
                  <c:v>-2.39501830138467</c:v>
                </c:pt>
                <c:pt idx="12063">
                  <c:v>-2.3974696596490301</c:v>
                </c:pt>
                <c:pt idx="12064">
                  <c:v>-2.3999210178894299</c:v>
                </c:pt>
                <c:pt idx="12065">
                  <c:v>-2.3732510087794401</c:v>
                </c:pt>
                <c:pt idx="12066">
                  <c:v>-2.31745963209169</c:v>
                </c:pt>
                <c:pt idx="12067">
                  <c:v>-2.2616682559495098</c:v>
                </c:pt>
                <c:pt idx="12068">
                  <c:v>-2.2058768792617598</c:v>
                </c:pt>
                <c:pt idx="12069">
                  <c:v>-2.1500855025740102</c:v>
                </c:pt>
                <c:pt idx="12070">
                  <c:v>-2.09429412643183</c:v>
                </c:pt>
                <c:pt idx="12071">
                  <c:v>-2.03850274974408</c:v>
                </c:pt>
                <c:pt idx="12072">
                  <c:v>-1.9827113730563299</c:v>
                </c:pt>
                <c:pt idx="12073">
                  <c:v>-1.9269199969141499</c:v>
                </c:pt>
                <c:pt idx="12074">
                  <c:v>-1.8711286202263999</c:v>
                </c:pt>
                <c:pt idx="12075">
                  <c:v>-1.8153372435386499</c:v>
                </c:pt>
                <c:pt idx="12076">
                  <c:v>-1.7595458673964799</c:v>
                </c:pt>
                <c:pt idx="12077">
                  <c:v>-1.7037544907087201</c:v>
                </c:pt>
                <c:pt idx="12078">
                  <c:v>-1.6479631140209701</c:v>
                </c:pt>
                <c:pt idx="12079">
                  <c:v>-1.5921717378788001</c:v>
                </c:pt>
                <c:pt idx="12080">
                  <c:v>-1.53638036119105</c:v>
                </c:pt>
                <c:pt idx="12081">
                  <c:v>-1.48058898450329</c:v>
                </c:pt>
                <c:pt idx="12082">
                  <c:v>-1.42479760836112</c:v>
                </c:pt>
                <c:pt idx="12083">
                  <c:v>-1.36900623167337</c:v>
                </c:pt>
                <c:pt idx="12084">
                  <c:v>-1.31321485498562</c:v>
                </c:pt>
                <c:pt idx="12085">
                  <c:v>-1.25742347884344</c:v>
                </c:pt>
                <c:pt idx="12086">
                  <c:v>-1.2016321021556899</c:v>
                </c:pt>
                <c:pt idx="12087">
                  <c:v>-1.1458407254679399</c:v>
                </c:pt>
                <c:pt idx="12088">
                  <c:v>-1.0900493493257599</c:v>
                </c:pt>
                <c:pt idx="12089">
                  <c:v>-1.0342579726380099</c:v>
                </c:pt>
                <c:pt idx="12090">
                  <c:v>-0.97846659595025898</c:v>
                </c:pt>
                <c:pt idx="12091">
                  <c:v>-0.92267521980808498</c:v>
                </c:pt>
                <c:pt idx="12092">
                  <c:v>-0.86688384312033295</c:v>
                </c:pt>
                <c:pt idx="12093">
                  <c:v>-0.81109246643258104</c:v>
                </c:pt>
                <c:pt idx="12094">
                  <c:v>-0.75530109029040604</c:v>
                </c:pt>
                <c:pt idx="12095">
                  <c:v>-0.69950971360265402</c:v>
                </c:pt>
                <c:pt idx="12096">
                  <c:v>-0.64371833691490199</c:v>
                </c:pt>
                <c:pt idx="12097">
                  <c:v>-0.58792696077272799</c:v>
                </c:pt>
                <c:pt idx="12098">
                  <c:v>-0.53213558408497597</c:v>
                </c:pt>
                <c:pt idx="12099">
                  <c:v>-0.476344207397224</c:v>
                </c:pt>
                <c:pt idx="12100">
                  <c:v>-0.42055283125505</c:v>
                </c:pt>
                <c:pt idx="12101">
                  <c:v>-0.36476145456729803</c:v>
                </c:pt>
                <c:pt idx="12102">
                  <c:v>-0.308970077879546</c:v>
                </c:pt>
                <c:pt idx="12103">
                  <c:v>-0.253178701737371</c:v>
                </c:pt>
                <c:pt idx="12104">
                  <c:v>-0.19738732504961901</c:v>
                </c:pt>
                <c:pt idx="12105">
                  <c:v>-0.14159594836186701</c:v>
                </c:pt>
                <c:pt idx="12106">
                  <c:v>-8.5804572219693107E-2</c:v>
                </c:pt>
                <c:pt idx="12107">
                  <c:v>-3.0013195531941102E-2</c:v>
                </c:pt>
                <c:pt idx="12108">
                  <c:v>2.5778181155810799E-2</c:v>
                </c:pt>
                <c:pt idx="12109">
                  <c:v>8.1569557297985207E-2</c:v>
                </c:pt>
                <c:pt idx="12110">
                  <c:v>0.13736093398573701</c:v>
                </c:pt>
                <c:pt idx="12111">
                  <c:v>0.19315231067348901</c:v>
                </c:pt>
                <c:pt idx="12112">
                  <c:v>0.24894368681566301</c:v>
                </c:pt>
                <c:pt idx="12113">
                  <c:v>0.25830119725441097</c:v>
                </c:pt>
                <c:pt idx="12114">
                  <c:v>0.221224841119816</c:v>
                </c:pt>
                <c:pt idx="12115">
                  <c:v>0.18414848534778699</c:v>
                </c:pt>
                <c:pt idx="12116">
                  <c:v>0.14707212921319199</c:v>
                </c:pt>
                <c:pt idx="12117">
                  <c:v>0.10999577307859799</c:v>
                </c:pt>
                <c:pt idx="12118">
                  <c:v>7.2919417306568493E-2</c:v>
                </c:pt>
                <c:pt idx="12119">
                  <c:v>3.5843061171973799E-2</c:v>
                </c:pt>
                <c:pt idx="12120">
                  <c:v>-1.23329496262078E-3</c:v>
                </c:pt>
                <c:pt idx="12121">
                  <c:v>-3.8309650734649897E-2</c:v>
                </c:pt>
                <c:pt idx="12122">
                  <c:v>-7.5386006869244501E-2</c:v>
                </c:pt>
                <c:pt idx="12123">
                  <c:v>-0.11246236300383899</c:v>
                </c:pt>
                <c:pt idx="12124">
                  <c:v>-0.149538718775868</c:v>
                </c:pt>
                <c:pt idx="12125">
                  <c:v>-0.186615074910463</c:v>
                </c:pt>
                <c:pt idx="12126">
                  <c:v>-0.22369143104505701</c:v>
                </c:pt>
                <c:pt idx="12127">
                  <c:v>-0.26076778681708701</c:v>
                </c:pt>
                <c:pt idx="12128">
                  <c:v>-0.29784414295168099</c:v>
                </c:pt>
                <c:pt idx="12129">
                  <c:v>-0.33492049908627602</c:v>
                </c:pt>
                <c:pt idx="12130">
                  <c:v>-0.37199685485830503</c:v>
                </c:pt>
                <c:pt idx="12131">
                  <c:v>-0.4090732109929</c:v>
                </c:pt>
                <c:pt idx="12132">
                  <c:v>-0.44614956712749398</c:v>
                </c:pt>
                <c:pt idx="12133">
                  <c:v>-0.48322592289952299</c:v>
                </c:pt>
                <c:pt idx="12134">
                  <c:v>-0.52030227903411796</c:v>
                </c:pt>
                <c:pt idx="12135">
                  <c:v>-0.557378635168713</c:v>
                </c:pt>
                <c:pt idx="12136">
                  <c:v>-0.59445499094074195</c:v>
                </c:pt>
                <c:pt idx="12137">
                  <c:v>-0.63153134707533598</c:v>
                </c:pt>
                <c:pt idx="12138">
                  <c:v>-0.66860770320993101</c:v>
                </c:pt>
                <c:pt idx="12139">
                  <c:v>-0.70568405898195996</c:v>
                </c:pt>
                <c:pt idx="12140">
                  <c:v>-0.742760415116555</c:v>
                </c:pt>
                <c:pt idx="12141">
                  <c:v>-0.77983677125114903</c:v>
                </c:pt>
                <c:pt idx="12142">
                  <c:v>-0.81691312702317798</c:v>
                </c:pt>
                <c:pt idx="12143">
                  <c:v>-0.85398948315777301</c:v>
                </c:pt>
                <c:pt idx="12144">
                  <c:v>-0.89106583929236804</c:v>
                </c:pt>
                <c:pt idx="12145">
                  <c:v>-0.92814219506439699</c:v>
                </c:pt>
                <c:pt idx="12146">
                  <c:v>-0.96521855119899103</c:v>
                </c:pt>
                <c:pt idx="12147">
                  <c:v>-1.0022949073335901</c:v>
                </c:pt>
                <c:pt idx="12148">
                  <c:v>-1.03937126310562</c:v>
                </c:pt>
                <c:pt idx="12149">
                  <c:v>-1.0764476192402099</c:v>
                </c:pt>
                <c:pt idx="12150">
                  <c:v>-1.1135239753748001</c:v>
                </c:pt>
                <c:pt idx="12151">
                  <c:v>-1.15060033114683</c:v>
                </c:pt>
                <c:pt idx="12152">
                  <c:v>-1.1876766872814299</c:v>
                </c:pt>
                <c:pt idx="12153">
                  <c:v>-1.2247530434160201</c:v>
                </c:pt>
                <c:pt idx="12154">
                  <c:v>-1.26182939918805</c:v>
                </c:pt>
                <c:pt idx="12155">
                  <c:v>-1.29890575532265</c:v>
                </c:pt>
                <c:pt idx="12156">
                  <c:v>-1.3359821114572401</c:v>
                </c:pt>
                <c:pt idx="12157">
                  <c:v>-1.3730584672292701</c:v>
                </c:pt>
                <c:pt idx="12158">
                  <c:v>-1.41013482336386</c:v>
                </c:pt>
                <c:pt idx="12159">
                  <c:v>-1.4472111794984599</c:v>
                </c:pt>
                <c:pt idx="12160">
                  <c:v>-1.4842875352704901</c:v>
                </c:pt>
                <c:pt idx="12161">
                  <c:v>-1.4828170947169901</c:v>
                </c:pt>
                <c:pt idx="12162">
                  <c:v>-1.44279985720614</c:v>
                </c:pt>
                <c:pt idx="12163">
                  <c:v>-1.44279985720614</c:v>
                </c:pt>
                <c:pt idx="12164">
                  <c:v>-1.44279985720614</c:v>
                </c:pt>
                <c:pt idx="12165">
                  <c:v>-1.44279985720614</c:v>
                </c:pt>
                <c:pt idx="12166">
                  <c:v>-1.44279985720614</c:v>
                </c:pt>
                <c:pt idx="12167">
                  <c:v>-1.44279985720614</c:v>
                </c:pt>
                <c:pt idx="12168">
                  <c:v>-1.44279985720614</c:v>
                </c:pt>
                <c:pt idx="12169">
                  <c:v>-1.44279985720614</c:v>
                </c:pt>
                <c:pt idx="12170">
                  <c:v>-1.44279985720614</c:v>
                </c:pt>
                <c:pt idx="12171">
                  <c:v>-1.44279985720614</c:v>
                </c:pt>
                <c:pt idx="12172">
                  <c:v>-1.44279985720614</c:v>
                </c:pt>
                <c:pt idx="12173">
                  <c:v>-1.44279985720614</c:v>
                </c:pt>
                <c:pt idx="12174">
                  <c:v>-1.44279985720614</c:v>
                </c:pt>
                <c:pt idx="12175">
                  <c:v>-1.44279985720614</c:v>
                </c:pt>
                <c:pt idx="12176">
                  <c:v>-1.44279985720614</c:v>
                </c:pt>
                <c:pt idx="12177">
                  <c:v>-1.44279985720614</c:v>
                </c:pt>
                <c:pt idx="12178">
                  <c:v>-1.44279985720614</c:v>
                </c:pt>
                <c:pt idx="12179">
                  <c:v>-1.44279985720614</c:v>
                </c:pt>
                <c:pt idx="12180">
                  <c:v>-1.44279985720614</c:v>
                </c:pt>
                <c:pt idx="12181">
                  <c:v>-1.44279985720614</c:v>
                </c:pt>
                <c:pt idx="12182">
                  <c:v>-1.44279985720614</c:v>
                </c:pt>
                <c:pt idx="12183">
                  <c:v>-1.44279985720614</c:v>
                </c:pt>
                <c:pt idx="12184">
                  <c:v>-1.44279985720614</c:v>
                </c:pt>
                <c:pt idx="12185">
                  <c:v>-1.44279985720614</c:v>
                </c:pt>
                <c:pt idx="12186">
                  <c:v>-1.44279985720614</c:v>
                </c:pt>
                <c:pt idx="12187">
                  <c:v>-1.44279985720614</c:v>
                </c:pt>
                <c:pt idx="12188">
                  <c:v>-0.40235168544604299</c:v>
                </c:pt>
                <c:pt idx="12189">
                  <c:v>-0.36233444793519698</c:v>
                </c:pt>
                <c:pt idx="12190">
                  <c:v>-0.32231721081567399</c:v>
                </c:pt>
                <c:pt idx="12191">
                  <c:v>-0.28229997330482798</c:v>
                </c:pt>
                <c:pt idx="12192">
                  <c:v>-0.24228273579398099</c:v>
                </c:pt>
                <c:pt idx="12193">
                  <c:v>-0.20226549867445801</c:v>
                </c:pt>
                <c:pt idx="12194">
                  <c:v>-0.16224826116361199</c:v>
                </c:pt>
                <c:pt idx="12195">
                  <c:v>-0.122231023652765</c:v>
                </c:pt>
                <c:pt idx="12196">
                  <c:v>-8.22137865332426E-2</c:v>
                </c:pt>
                <c:pt idx="12197">
                  <c:v>-4.2196549022396002E-2</c:v>
                </c:pt>
                <c:pt idx="12198">
                  <c:v>-2.1793115115494302E-3</c:v>
                </c:pt>
                <c:pt idx="12199">
                  <c:v>3.7837925607973201E-2</c:v>
                </c:pt>
                <c:pt idx="12200">
                  <c:v>7.7855163118819806E-2</c:v>
                </c:pt>
                <c:pt idx="12201">
                  <c:v>0.117872400629666</c:v>
                </c:pt>
                <c:pt idx="12202">
                  <c:v>0.15788963774918899</c:v>
                </c:pt>
                <c:pt idx="12203">
                  <c:v>0.197906875260036</c:v>
                </c:pt>
                <c:pt idx="12204">
                  <c:v>0.23792411277088199</c:v>
                </c:pt>
                <c:pt idx="12205">
                  <c:v>0.27794134989040498</c:v>
                </c:pt>
                <c:pt idx="12206">
                  <c:v>0.31795858740125099</c:v>
                </c:pt>
                <c:pt idx="12207">
                  <c:v>0.35797582491209801</c:v>
                </c:pt>
                <c:pt idx="12208">
                  <c:v>0.39799306203162099</c:v>
                </c:pt>
                <c:pt idx="12209">
                  <c:v>0.41340648993325901</c:v>
                </c:pt>
                <c:pt idx="12210">
                  <c:v>0.40421610805383301</c:v>
                </c:pt>
                <c:pt idx="12211">
                  <c:v>0.39502572626427901</c:v>
                </c:pt>
                <c:pt idx="12212">
                  <c:v>0.38583534438485401</c:v>
                </c:pt>
                <c:pt idx="12213">
                  <c:v>0.376644962505428</c:v>
                </c:pt>
                <c:pt idx="12214">
                  <c:v>0.367454580715874</c:v>
                </c:pt>
                <c:pt idx="12215">
                  <c:v>0.358264198836448</c:v>
                </c:pt>
                <c:pt idx="12216">
                  <c:v>0.349073816957023</c:v>
                </c:pt>
                <c:pt idx="12217">
                  <c:v>0.33988343516746899</c:v>
                </c:pt>
                <c:pt idx="12218">
                  <c:v>0.33069305328804299</c:v>
                </c:pt>
                <c:pt idx="12219">
                  <c:v>0.32150267140861799</c:v>
                </c:pt>
                <c:pt idx="12220">
                  <c:v>0.31231228961906399</c:v>
                </c:pt>
                <c:pt idx="12221">
                  <c:v>0.30312190773963799</c:v>
                </c:pt>
                <c:pt idx="12222">
                  <c:v>0.29393152586021198</c:v>
                </c:pt>
                <c:pt idx="12223">
                  <c:v>0.28474114407065798</c:v>
                </c:pt>
                <c:pt idx="12224">
                  <c:v>0.27555076219123298</c:v>
                </c:pt>
                <c:pt idx="12225">
                  <c:v>0.26636038031180698</c:v>
                </c:pt>
                <c:pt idx="12226">
                  <c:v>0.25716999852225297</c:v>
                </c:pt>
                <c:pt idx="12227">
                  <c:v>0.247979616642827</c:v>
                </c:pt>
                <c:pt idx="12228">
                  <c:v>0.238789234763402</c:v>
                </c:pt>
                <c:pt idx="12229">
                  <c:v>0.22959885297384799</c:v>
                </c:pt>
                <c:pt idx="12230">
                  <c:v>0.22040847109442199</c:v>
                </c:pt>
                <c:pt idx="12231">
                  <c:v>0.21121808921499699</c:v>
                </c:pt>
                <c:pt idx="12232">
                  <c:v>0.20202770742544299</c:v>
                </c:pt>
                <c:pt idx="12233">
                  <c:v>0.19283732554601701</c:v>
                </c:pt>
                <c:pt idx="12234">
                  <c:v>0.18364694366659101</c:v>
                </c:pt>
                <c:pt idx="12235">
                  <c:v>0.17445656187703701</c:v>
                </c:pt>
                <c:pt idx="12236">
                  <c:v>0.16526617999761201</c:v>
                </c:pt>
                <c:pt idx="12237">
                  <c:v>0.156075798118186</c:v>
                </c:pt>
                <c:pt idx="12238">
                  <c:v>0.146885416328632</c:v>
                </c:pt>
                <c:pt idx="12239">
                  <c:v>0.137695034449207</c:v>
                </c:pt>
                <c:pt idx="12240">
                  <c:v>0.128504652569781</c:v>
                </c:pt>
                <c:pt idx="12241">
                  <c:v>0.11931427078022699</c:v>
                </c:pt>
                <c:pt idx="12242">
                  <c:v>0.11012388890080101</c:v>
                </c:pt>
                <c:pt idx="12243">
                  <c:v>0.100933507021376</c:v>
                </c:pt>
                <c:pt idx="12244">
                  <c:v>9.1743125231821696E-2</c:v>
                </c:pt>
                <c:pt idx="12245">
                  <c:v>8.2552743352396096E-2</c:v>
                </c:pt>
                <c:pt idx="12246">
                  <c:v>7.33623614729704E-2</c:v>
                </c:pt>
                <c:pt idx="12247">
                  <c:v>6.4171979683416494E-2</c:v>
                </c:pt>
                <c:pt idx="12248">
                  <c:v>5.4981597803990798E-2</c:v>
                </c:pt>
                <c:pt idx="12249">
                  <c:v>4.5791215924565198E-2</c:v>
                </c:pt>
                <c:pt idx="12250">
                  <c:v>3.66008341350113E-2</c:v>
                </c:pt>
                <c:pt idx="12251">
                  <c:v>2.74104522555856E-2</c:v>
                </c:pt>
                <c:pt idx="12252">
                  <c:v>1.822007037616E-2</c:v>
                </c:pt>
                <c:pt idx="12253">
                  <c:v>9.0296885866060304E-3</c:v>
                </c:pt>
                <c:pt idx="12254">
                  <c:v>-1.6069329281961201E-4</c:v>
                </c:pt>
                <c:pt idx="12255">
                  <c:v>-9.3510751722452601E-3</c:v>
                </c:pt>
                <c:pt idx="12256">
                  <c:v>-1.8541456961799201E-2</c:v>
                </c:pt>
                <c:pt idx="12257">
                  <c:v>-3.0223020280639501E-2</c:v>
                </c:pt>
                <c:pt idx="12258">
                  <c:v>-4.4395765056295299E-2</c:v>
                </c:pt>
                <c:pt idx="12259">
                  <c:v>-5.85685096933573E-2</c:v>
                </c:pt>
                <c:pt idx="12260">
                  <c:v>-7.2741254469013097E-2</c:v>
                </c:pt>
                <c:pt idx="12261">
                  <c:v>-8.6913999244668805E-2</c:v>
                </c:pt>
                <c:pt idx="12262">
                  <c:v>-0.101086743881731</c:v>
                </c:pt>
                <c:pt idx="12263">
                  <c:v>-0.115259488657387</c:v>
                </c:pt>
                <c:pt idx="12264">
                  <c:v>-0.129432233433042</c:v>
                </c:pt>
                <c:pt idx="12265">
                  <c:v>-0.143604978070104</c:v>
                </c:pt>
                <c:pt idx="12266">
                  <c:v>-0.15777772284576</c:v>
                </c:pt>
                <c:pt idx="12267">
                  <c:v>-0.171950467621416</c:v>
                </c:pt>
                <c:pt idx="12268">
                  <c:v>-0.186123212258478</c:v>
                </c:pt>
                <c:pt idx="12269">
                  <c:v>-0.200295957034134</c:v>
                </c:pt>
                <c:pt idx="12270">
                  <c:v>-0.214468701809789</c:v>
                </c:pt>
                <c:pt idx="12271">
                  <c:v>-0.228641446446851</c:v>
                </c:pt>
                <c:pt idx="12272">
                  <c:v>-0.242814191222507</c:v>
                </c:pt>
                <c:pt idx="12273">
                  <c:v>-0.25698693599816302</c:v>
                </c:pt>
                <c:pt idx="12274">
                  <c:v>-0.271159680635225</c:v>
                </c:pt>
                <c:pt idx="12275">
                  <c:v>-0.285332425410881</c:v>
                </c:pt>
                <c:pt idx="12276">
                  <c:v>-0.299505170186536</c:v>
                </c:pt>
                <c:pt idx="12277">
                  <c:v>-0.31367791482359803</c:v>
                </c:pt>
                <c:pt idx="12278">
                  <c:v>-0.32785065959925402</c:v>
                </c:pt>
                <c:pt idx="12279">
                  <c:v>-0.34202340437491002</c:v>
                </c:pt>
                <c:pt idx="12280">
                  <c:v>-0.356196149011972</c:v>
                </c:pt>
                <c:pt idx="12281">
                  <c:v>-0.370368893787628</c:v>
                </c:pt>
                <c:pt idx="12282">
                  <c:v>-0.38454163856328399</c:v>
                </c:pt>
                <c:pt idx="12283">
                  <c:v>-0.39871438320034602</c:v>
                </c:pt>
                <c:pt idx="12284">
                  <c:v>-0.41288712797600102</c:v>
                </c:pt>
                <c:pt idx="12285">
                  <c:v>-0.42705987275165702</c:v>
                </c:pt>
                <c:pt idx="12286">
                  <c:v>-0.441232617388719</c:v>
                </c:pt>
                <c:pt idx="12287">
                  <c:v>-0.45540536216437499</c:v>
                </c:pt>
                <c:pt idx="12288">
                  <c:v>-0.46957810694003099</c:v>
                </c:pt>
                <c:pt idx="12289">
                  <c:v>-0.48375085157709302</c:v>
                </c:pt>
                <c:pt idx="12290">
                  <c:v>-0.49792359635274802</c:v>
                </c:pt>
                <c:pt idx="12291">
                  <c:v>-0.51209634112840396</c:v>
                </c:pt>
                <c:pt idx="12292">
                  <c:v>-0.52626908576546605</c:v>
                </c:pt>
                <c:pt idx="12293">
                  <c:v>-0.54044183054112205</c:v>
                </c:pt>
                <c:pt idx="12294">
                  <c:v>-0.55461457531677805</c:v>
                </c:pt>
                <c:pt idx="12295">
                  <c:v>-0.56878731995384002</c:v>
                </c:pt>
                <c:pt idx="12296">
                  <c:v>-0.58296006472949602</c:v>
                </c:pt>
                <c:pt idx="12297">
                  <c:v>-0.59713280950515102</c:v>
                </c:pt>
                <c:pt idx="12298">
                  <c:v>-0.61130555414221299</c:v>
                </c:pt>
                <c:pt idx="12299">
                  <c:v>-0.62547829891786899</c:v>
                </c:pt>
                <c:pt idx="12300">
                  <c:v>-0.63965104369352499</c:v>
                </c:pt>
                <c:pt idx="12301">
                  <c:v>-0.65382378833058696</c:v>
                </c:pt>
                <c:pt idx="12302">
                  <c:v>-0.66799653310624296</c:v>
                </c:pt>
                <c:pt idx="12303">
                  <c:v>-0.68216927788189796</c:v>
                </c:pt>
                <c:pt idx="12304">
                  <c:v>-0.69634202251896005</c:v>
                </c:pt>
                <c:pt idx="12305">
                  <c:v>-0.70371459033613504</c:v>
                </c:pt>
                <c:pt idx="12306">
                  <c:v>-0.70428698114733002</c:v>
                </c:pt>
                <c:pt idx="12307">
                  <c:v>-0.70485937195292803</c:v>
                </c:pt>
                <c:pt idx="12308">
                  <c:v>-0.705431762764123</c:v>
                </c:pt>
                <c:pt idx="12309">
                  <c:v>-0.70600415357531798</c:v>
                </c:pt>
                <c:pt idx="12310">
                  <c:v>-0.70657654438091499</c:v>
                </c:pt>
                <c:pt idx="12311">
                  <c:v>-0.70714893519210997</c:v>
                </c:pt>
                <c:pt idx="12312">
                  <c:v>-0.70772132600330495</c:v>
                </c:pt>
                <c:pt idx="12313">
                  <c:v>-0.70829371680890296</c:v>
                </c:pt>
                <c:pt idx="12314">
                  <c:v>-0.70886610762009805</c:v>
                </c:pt>
                <c:pt idx="12315">
                  <c:v>-0.70943849843129303</c:v>
                </c:pt>
                <c:pt idx="12316">
                  <c:v>-0.71001088923689104</c:v>
                </c:pt>
                <c:pt idx="12317">
                  <c:v>-0.71058328004808602</c:v>
                </c:pt>
                <c:pt idx="12318">
                  <c:v>-0.711155670859281</c:v>
                </c:pt>
                <c:pt idx="12319">
                  <c:v>-0.71172806166487801</c:v>
                </c:pt>
                <c:pt idx="12320">
                  <c:v>-0.71230045247607299</c:v>
                </c:pt>
                <c:pt idx="12321">
                  <c:v>-0.71287284328726797</c:v>
                </c:pt>
                <c:pt idx="12322">
                  <c:v>-0.71344523409286598</c:v>
                </c:pt>
                <c:pt idx="12323">
                  <c:v>-0.71401762490406095</c:v>
                </c:pt>
                <c:pt idx="12324">
                  <c:v>-0.71459001571525604</c:v>
                </c:pt>
                <c:pt idx="12325">
                  <c:v>-0.71516240652085294</c:v>
                </c:pt>
                <c:pt idx="12326">
                  <c:v>-0.71573479733204803</c:v>
                </c:pt>
                <c:pt idx="12327">
                  <c:v>-0.71630718814324301</c:v>
                </c:pt>
                <c:pt idx="12328">
                  <c:v>-0.71687957894884102</c:v>
                </c:pt>
                <c:pt idx="12329">
                  <c:v>-0.717451969760036</c:v>
                </c:pt>
                <c:pt idx="12330">
                  <c:v>-0.71802436057123098</c:v>
                </c:pt>
                <c:pt idx="12331">
                  <c:v>-0.71859675137682899</c:v>
                </c:pt>
                <c:pt idx="12332">
                  <c:v>-0.71916914218802397</c:v>
                </c:pt>
                <c:pt idx="12333">
                  <c:v>-0.71974153299921895</c:v>
                </c:pt>
                <c:pt idx="12334">
                  <c:v>-0.72031392380481596</c:v>
                </c:pt>
                <c:pt idx="12335">
                  <c:v>-0.72088631461601105</c:v>
                </c:pt>
                <c:pt idx="12336">
                  <c:v>-0.72145870542720603</c:v>
                </c:pt>
                <c:pt idx="12337">
                  <c:v>-0.72203109623280404</c:v>
                </c:pt>
                <c:pt idx="12338">
                  <c:v>-0.72260348704399902</c:v>
                </c:pt>
                <c:pt idx="12339">
                  <c:v>-0.72317587785519399</c:v>
                </c:pt>
                <c:pt idx="12340">
                  <c:v>-0.723748268660792</c:v>
                </c:pt>
                <c:pt idx="12341">
                  <c:v>-0.72432065947198698</c:v>
                </c:pt>
                <c:pt idx="12342">
                  <c:v>-0.72489305028318196</c:v>
                </c:pt>
                <c:pt idx="12343">
                  <c:v>-0.72546544108877897</c:v>
                </c:pt>
                <c:pt idx="12344">
                  <c:v>-0.72603783189997395</c:v>
                </c:pt>
                <c:pt idx="12345">
                  <c:v>-0.72661022271116904</c:v>
                </c:pt>
                <c:pt idx="12346">
                  <c:v>-0.72718261351676705</c:v>
                </c:pt>
                <c:pt idx="12347">
                  <c:v>-0.72775500432796203</c:v>
                </c:pt>
                <c:pt idx="12348">
                  <c:v>-0.72832739513915701</c:v>
                </c:pt>
                <c:pt idx="12349">
                  <c:v>-0.72889978594475502</c:v>
                </c:pt>
                <c:pt idx="12350">
                  <c:v>-0.729472176755949</c:v>
                </c:pt>
                <c:pt idx="12351">
                  <c:v>-0.73004456756714498</c:v>
                </c:pt>
                <c:pt idx="12352">
                  <c:v>-0.73061695837274199</c:v>
                </c:pt>
                <c:pt idx="12353">
                  <c:v>-0.73568002065988902</c:v>
                </c:pt>
                <c:pt idx="12354">
                  <c:v>-0.74523375445435502</c:v>
                </c:pt>
                <c:pt idx="12355">
                  <c:v>-0.75478748815539598</c:v>
                </c:pt>
                <c:pt idx="12356">
                  <c:v>-0.76434122194986198</c:v>
                </c:pt>
                <c:pt idx="12357">
                  <c:v>-0.77389495574432798</c:v>
                </c:pt>
                <c:pt idx="12358">
                  <c:v>-0.78344868944536905</c:v>
                </c:pt>
                <c:pt idx="12359">
                  <c:v>-0.79300242323983505</c:v>
                </c:pt>
                <c:pt idx="12360">
                  <c:v>-0.80255615703430105</c:v>
                </c:pt>
                <c:pt idx="12361">
                  <c:v>-0.81210989073534201</c:v>
                </c:pt>
                <c:pt idx="12362">
                  <c:v>-0.82166362452980801</c:v>
                </c:pt>
                <c:pt idx="12363">
                  <c:v>-0.83121735832427401</c:v>
                </c:pt>
                <c:pt idx="12364">
                  <c:v>-0.84077109202531497</c:v>
                </c:pt>
                <c:pt idx="12365">
                  <c:v>-0.85032482581978097</c:v>
                </c:pt>
                <c:pt idx="12366">
                  <c:v>-0.85987855961424697</c:v>
                </c:pt>
                <c:pt idx="12367">
                  <c:v>-0.86943229331528804</c:v>
                </c:pt>
                <c:pt idx="12368">
                  <c:v>-0.87898602710975404</c:v>
                </c:pt>
                <c:pt idx="12369">
                  <c:v>-0.88853976090422004</c:v>
                </c:pt>
                <c:pt idx="12370">
                  <c:v>-0.898093494605261</c:v>
                </c:pt>
                <c:pt idx="12371">
                  <c:v>-0.907647228399727</c:v>
                </c:pt>
                <c:pt idx="12372">
                  <c:v>-0.917200962194193</c:v>
                </c:pt>
                <c:pt idx="12373">
                  <c:v>-0.92675469589523396</c:v>
                </c:pt>
                <c:pt idx="12374">
                  <c:v>-0.93630842968969996</c:v>
                </c:pt>
                <c:pt idx="12375">
                  <c:v>-0.94586216348416596</c:v>
                </c:pt>
                <c:pt idx="12376">
                  <c:v>-0.95541589718520703</c:v>
                </c:pt>
                <c:pt idx="12377">
                  <c:v>-0.96496963097967303</c:v>
                </c:pt>
                <c:pt idx="12378">
                  <c:v>-0.97452336477413903</c:v>
                </c:pt>
                <c:pt idx="12379">
                  <c:v>-0.98407709847517999</c:v>
                </c:pt>
                <c:pt idx="12380">
                  <c:v>-0.99363083226964599</c:v>
                </c:pt>
                <c:pt idx="12381">
                  <c:v>-1.0031845660641101</c:v>
                </c:pt>
                <c:pt idx="12382">
                  <c:v>-1.01273829976515</c:v>
                </c:pt>
                <c:pt idx="12383">
                  <c:v>-1.02229203355962</c:v>
                </c:pt>
                <c:pt idx="12384">
                  <c:v>-1.03184576735408</c:v>
                </c:pt>
                <c:pt idx="12385">
                  <c:v>-1.04139950105513</c:v>
                </c:pt>
                <c:pt idx="12386">
                  <c:v>-1.05095323484959</c:v>
                </c:pt>
                <c:pt idx="12387">
                  <c:v>-1.06050696864406</c:v>
                </c:pt>
                <c:pt idx="12388">
                  <c:v>-1.0700607023451001</c:v>
                </c:pt>
                <c:pt idx="12389">
                  <c:v>-1.0796144361395601</c:v>
                </c:pt>
                <c:pt idx="12390">
                  <c:v>-1.0891681699340301</c:v>
                </c:pt>
                <c:pt idx="12391">
                  <c:v>-1.0987219036350699</c:v>
                </c:pt>
                <c:pt idx="12392">
                  <c:v>-1.1082756374295399</c:v>
                </c:pt>
                <c:pt idx="12393">
                  <c:v>-1.1178293712239999</c:v>
                </c:pt>
                <c:pt idx="12394">
                  <c:v>-1.12738310492504</c:v>
                </c:pt>
                <c:pt idx="12395">
                  <c:v>-1.13693683871951</c:v>
                </c:pt>
                <c:pt idx="12396">
                  <c:v>-1.14649057251398</c:v>
                </c:pt>
                <c:pt idx="12397">
                  <c:v>-1.1560443062150201</c:v>
                </c:pt>
                <c:pt idx="12398">
                  <c:v>-1.1655980400094801</c:v>
                </c:pt>
                <c:pt idx="12399">
                  <c:v>-1.1751517738039501</c:v>
                </c:pt>
                <c:pt idx="12400">
                  <c:v>-1.1847055075049899</c:v>
                </c:pt>
                <c:pt idx="12401">
                  <c:v>-1.1807733124065001</c:v>
                </c:pt>
                <c:pt idx="12402">
                  <c:v>-1.1633551883208599</c:v>
                </c:pt>
                <c:pt idx="12403">
                  <c:v>-1.14593706440554</c:v>
                </c:pt>
                <c:pt idx="12404">
                  <c:v>-1.1285189403199001</c:v>
                </c:pt>
                <c:pt idx="12405">
                  <c:v>-1.1111008162342499</c:v>
                </c:pt>
                <c:pt idx="12406">
                  <c:v>-1.09368269231894</c:v>
                </c:pt>
                <c:pt idx="12407">
                  <c:v>-1.0762645682332901</c:v>
                </c:pt>
                <c:pt idx="12408">
                  <c:v>-1.0588464441476499</c:v>
                </c:pt>
                <c:pt idx="12409">
                  <c:v>-1.04142832023233</c:v>
                </c:pt>
                <c:pt idx="12410">
                  <c:v>-1.0240101961466901</c:v>
                </c:pt>
                <c:pt idx="12411">
                  <c:v>-1.00659207206104</c:v>
                </c:pt>
                <c:pt idx="12412">
                  <c:v>-0.98917394814572601</c:v>
                </c:pt>
                <c:pt idx="12413">
                  <c:v>-0.97175582406008099</c:v>
                </c:pt>
                <c:pt idx="12414">
                  <c:v>-0.95433769997443696</c:v>
                </c:pt>
                <c:pt idx="12415">
                  <c:v>-0.93691957605912202</c:v>
                </c:pt>
                <c:pt idx="12416">
                  <c:v>-0.91950145197347699</c:v>
                </c:pt>
                <c:pt idx="12417">
                  <c:v>-0.90208332788783196</c:v>
                </c:pt>
                <c:pt idx="12418">
                  <c:v>-0.88466520397251702</c:v>
                </c:pt>
                <c:pt idx="12419">
                  <c:v>-0.867247079886872</c:v>
                </c:pt>
                <c:pt idx="12420">
                  <c:v>-0.84982895580122697</c:v>
                </c:pt>
                <c:pt idx="12421">
                  <c:v>-0.83241083188591203</c:v>
                </c:pt>
                <c:pt idx="12422">
                  <c:v>-0.814992707800267</c:v>
                </c:pt>
                <c:pt idx="12423">
                  <c:v>-0.79757458371462298</c:v>
                </c:pt>
                <c:pt idx="12424">
                  <c:v>-0.78015645979930803</c:v>
                </c:pt>
                <c:pt idx="12425">
                  <c:v>-0.76273833571366301</c:v>
                </c:pt>
                <c:pt idx="12426">
                  <c:v>-0.74532021162801798</c:v>
                </c:pt>
                <c:pt idx="12427">
                  <c:v>-0.72790208771270304</c:v>
                </c:pt>
                <c:pt idx="12428">
                  <c:v>-0.71048396362705801</c:v>
                </c:pt>
                <c:pt idx="12429">
                  <c:v>-0.69306583954141299</c:v>
                </c:pt>
                <c:pt idx="12430">
                  <c:v>-0.67564771562609804</c:v>
                </c:pt>
                <c:pt idx="12431">
                  <c:v>-0.65822959154045402</c:v>
                </c:pt>
                <c:pt idx="12432">
                  <c:v>-0.64081146745480899</c:v>
                </c:pt>
                <c:pt idx="12433">
                  <c:v>-0.62339334353949405</c:v>
                </c:pt>
                <c:pt idx="12434">
                  <c:v>-0.60597521945384902</c:v>
                </c:pt>
                <c:pt idx="12435">
                  <c:v>-0.588557095368204</c:v>
                </c:pt>
                <c:pt idx="12436">
                  <c:v>-0.57113897145288905</c:v>
                </c:pt>
                <c:pt idx="12437">
                  <c:v>-0.55372084736724403</c:v>
                </c:pt>
                <c:pt idx="12438">
                  <c:v>-0.536302723281599</c:v>
                </c:pt>
                <c:pt idx="12439">
                  <c:v>-0.51888459936628395</c:v>
                </c:pt>
                <c:pt idx="12440">
                  <c:v>-0.50146647528064003</c:v>
                </c:pt>
                <c:pt idx="12441">
                  <c:v>-0.48404835119499501</c:v>
                </c:pt>
                <c:pt idx="12442">
                  <c:v>-0.46663022727968001</c:v>
                </c:pt>
                <c:pt idx="12443">
                  <c:v>-0.44921210319403498</c:v>
                </c:pt>
                <c:pt idx="12444">
                  <c:v>-0.43179397910839001</c:v>
                </c:pt>
                <c:pt idx="12445">
                  <c:v>-0.41437585519307502</c:v>
                </c:pt>
                <c:pt idx="12446">
                  <c:v>-0.39695773110742999</c:v>
                </c:pt>
                <c:pt idx="12447">
                  <c:v>-0.37953960702178502</c:v>
                </c:pt>
                <c:pt idx="12448">
                  <c:v>-0.36212148310647002</c:v>
                </c:pt>
                <c:pt idx="12449">
                  <c:v>-0.35878307376728902</c:v>
                </c:pt>
                <c:pt idx="12450">
                  <c:v>-0.36952437927291598</c:v>
                </c:pt>
                <c:pt idx="12451">
                  <c:v>-0.38026568467350502</c:v>
                </c:pt>
                <c:pt idx="12452">
                  <c:v>-0.39100699017913199</c:v>
                </c:pt>
                <c:pt idx="12453">
                  <c:v>-0.40174829568476</c:v>
                </c:pt>
                <c:pt idx="12454">
                  <c:v>-0.41248960108534899</c:v>
                </c:pt>
                <c:pt idx="12455">
                  <c:v>-0.42323090659097601</c:v>
                </c:pt>
                <c:pt idx="12456">
                  <c:v>-0.43397221209660303</c:v>
                </c:pt>
                <c:pt idx="12457">
                  <c:v>-0.44471351749719201</c:v>
                </c:pt>
                <c:pt idx="12458">
                  <c:v>-0.45545482300281998</c:v>
                </c:pt>
                <c:pt idx="12459">
                  <c:v>-0.46619612850844699</c:v>
                </c:pt>
                <c:pt idx="12460">
                  <c:v>-0.47693743390903598</c:v>
                </c:pt>
                <c:pt idx="12461">
                  <c:v>-0.487678739414663</c:v>
                </c:pt>
                <c:pt idx="12462">
                  <c:v>-0.49842004492029002</c:v>
                </c:pt>
                <c:pt idx="12463">
                  <c:v>-0.50916135032087995</c:v>
                </c:pt>
                <c:pt idx="12464">
                  <c:v>-0.51990265582650697</c:v>
                </c:pt>
                <c:pt idx="12465">
                  <c:v>-0.53064396133213398</c:v>
                </c:pt>
                <c:pt idx="12466">
                  <c:v>-0.54138526673272303</c:v>
                </c:pt>
                <c:pt idx="12467">
                  <c:v>-0.55212657223835104</c:v>
                </c:pt>
                <c:pt idx="12468">
                  <c:v>-0.56286787774397795</c:v>
                </c:pt>
                <c:pt idx="12469">
                  <c:v>-0.57360918314456699</c:v>
                </c:pt>
                <c:pt idx="12470">
                  <c:v>-0.58435048865019401</c:v>
                </c:pt>
                <c:pt idx="12471">
                  <c:v>-0.59509179415582103</c:v>
                </c:pt>
                <c:pt idx="12472">
                  <c:v>-0.60583309955641096</c:v>
                </c:pt>
                <c:pt idx="12473">
                  <c:v>-0.61657440506203798</c:v>
                </c:pt>
                <c:pt idx="12474">
                  <c:v>-0.627315710567665</c:v>
                </c:pt>
                <c:pt idx="12475">
                  <c:v>-0.63805701596825404</c:v>
                </c:pt>
                <c:pt idx="12476">
                  <c:v>-0.64879832147388095</c:v>
                </c:pt>
                <c:pt idx="12477">
                  <c:v>-0.65953962697950896</c:v>
                </c:pt>
                <c:pt idx="12478">
                  <c:v>-0.670280932380098</c:v>
                </c:pt>
                <c:pt idx="12479">
                  <c:v>-0.68102223788572502</c:v>
                </c:pt>
                <c:pt idx="12480">
                  <c:v>-0.69176354339135204</c:v>
                </c:pt>
                <c:pt idx="12481">
                  <c:v>-0.70250484879194197</c:v>
                </c:pt>
                <c:pt idx="12482">
                  <c:v>-0.71324615429756899</c:v>
                </c:pt>
                <c:pt idx="12483">
                  <c:v>-0.72398745980319601</c:v>
                </c:pt>
                <c:pt idx="12484">
                  <c:v>-0.73472876520378505</c:v>
                </c:pt>
                <c:pt idx="12485">
                  <c:v>-0.74547007070941196</c:v>
                </c:pt>
                <c:pt idx="12486">
                  <c:v>-0.75621137621503998</c:v>
                </c:pt>
                <c:pt idx="12487">
                  <c:v>-0.76695268161562902</c:v>
                </c:pt>
                <c:pt idx="12488">
                  <c:v>-0.77769398712125604</c:v>
                </c:pt>
                <c:pt idx="12489">
                  <c:v>-0.78843529262688306</c:v>
                </c:pt>
                <c:pt idx="12490">
                  <c:v>-0.79917659802747198</c:v>
                </c:pt>
                <c:pt idx="12491">
                  <c:v>-0.8099179035331</c:v>
                </c:pt>
                <c:pt idx="12492">
                  <c:v>-0.82065920903872702</c:v>
                </c:pt>
                <c:pt idx="12493">
                  <c:v>-0.83140051443931595</c:v>
                </c:pt>
                <c:pt idx="12494">
                  <c:v>-0.84214181994494297</c:v>
                </c:pt>
                <c:pt idx="12495">
                  <c:v>-0.85288312545056999</c:v>
                </c:pt>
                <c:pt idx="12496">
                  <c:v>-0.86362443085116003</c:v>
                </c:pt>
                <c:pt idx="12497">
                  <c:v>-0.86732166079565398</c:v>
                </c:pt>
                <c:pt idx="12498">
                  <c:v>-0.863974815129812</c:v>
                </c:pt>
                <c:pt idx="12499">
                  <c:v>-0.86062796949669895</c:v>
                </c:pt>
                <c:pt idx="12500">
                  <c:v>-0.85728112383085797</c:v>
                </c:pt>
                <c:pt idx="12501">
                  <c:v>-0.85393427816501599</c:v>
                </c:pt>
                <c:pt idx="12502">
                  <c:v>-0.85058743253190305</c:v>
                </c:pt>
                <c:pt idx="12503">
                  <c:v>-0.84724058686606196</c:v>
                </c:pt>
                <c:pt idx="12504">
                  <c:v>-0.84389374120021998</c:v>
                </c:pt>
                <c:pt idx="12505">
                  <c:v>-0.84054689556710704</c:v>
                </c:pt>
                <c:pt idx="12506">
                  <c:v>-0.83720004990126595</c:v>
                </c:pt>
                <c:pt idx="12507">
                  <c:v>-0.83385320423542397</c:v>
                </c:pt>
                <c:pt idx="12508">
                  <c:v>-0.83050635860231103</c:v>
                </c:pt>
                <c:pt idx="12509">
                  <c:v>-0.82715951293647005</c:v>
                </c:pt>
                <c:pt idx="12510">
                  <c:v>-0.82381266727062796</c:v>
                </c:pt>
                <c:pt idx="12511">
                  <c:v>-0.82046582163751502</c:v>
                </c:pt>
                <c:pt idx="12512">
                  <c:v>-0.81711897597167404</c:v>
                </c:pt>
                <c:pt idx="12513">
                  <c:v>-0.81377213030583195</c:v>
                </c:pt>
                <c:pt idx="12514">
                  <c:v>-0.81042528467271902</c:v>
                </c:pt>
                <c:pt idx="12515">
                  <c:v>-0.80707843900687803</c:v>
                </c:pt>
                <c:pt idx="12516">
                  <c:v>-0.80373159334103605</c:v>
                </c:pt>
                <c:pt idx="12517">
                  <c:v>-0.80038474770792301</c:v>
                </c:pt>
                <c:pt idx="12518">
                  <c:v>-0.79703790204208202</c:v>
                </c:pt>
                <c:pt idx="12519">
                  <c:v>-0.79369105637624005</c:v>
                </c:pt>
                <c:pt idx="12520">
                  <c:v>-0.790344210743127</c:v>
                </c:pt>
                <c:pt idx="12521">
                  <c:v>-0.78699736507728602</c:v>
                </c:pt>
                <c:pt idx="12522">
                  <c:v>-0.78365051941144404</c:v>
                </c:pt>
                <c:pt idx="12523">
                  <c:v>-0.78030367377833099</c:v>
                </c:pt>
                <c:pt idx="12524">
                  <c:v>-0.77695682811249001</c:v>
                </c:pt>
                <c:pt idx="12525">
                  <c:v>-0.77360998244664803</c:v>
                </c:pt>
                <c:pt idx="12526">
                  <c:v>-0.77026313681353498</c:v>
                </c:pt>
                <c:pt idx="12527">
                  <c:v>-0.766916291147694</c:v>
                </c:pt>
                <c:pt idx="12528">
                  <c:v>-0.76356944548185202</c:v>
                </c:pt>
                <c:pt idx="12529">
                  <c:v>-0.76022259984873897</c:v>
                </c:pt>
                <c:pt idx="12530">
                  <c:v>-0.75687575418289799</c:v>
                </c:pt>
                <c:pt idx="12531">
                  <c:v>-0.75352890851705601</c:v>
                </c:pt>
                <c:pt idx="12532">
                  <c:v>-0.75018206288394296</c:v>
                </c:pt>
                <c:pt idx="12533">
                  <c:v>-0.74683521721810198</c:v>
                </c:pt>
                <c:pt idx="12534">
                  <c:v>-0.74348837155226</c:v>
                </c:pt>
                <c:pt idx="12535">
                  <c:v>-0.74014152591914695</c:v>
                </c:pt>
                <c:pt idx="12536">
                  <c:v>-0.73679468025330597</c:v>
                </c:pt>
                <c:pt idx="12537">
                  <c:v>-0.73344783458746399</c:v>
                </c:pt>
                <c:pt idx="12538">
                  <c:v>-0.73010098895435105</c:v>
                </c:pt>
                <c:pt idx="12539">
                  <c:v>-0.72675414328850996</c:v>
                </c:pt>
                <c:pt idx="12540">
                  <c:v>-0.72340729762266798</c:v>
                </c:pt>
                <c:pt idx="12541">
                  <c:v>-0.72006045198955504</c:v>
                </c:pt>
                <c:pt idx="12542">
                  <c:v>-0.71671360632371395</c:v>
                </c:pt>
                <c:pt idx="12543">
                  <c:v>-0.71336676065787197</c:v>
                </c:pt>
                <c:pt idx="12544">
                  <c:v>-0.71001991502475903</c:v>
                </c:pt>
                <c:pt idx="12545">
                  <c:v>-0.71075932472472003</c:v>
                </c:pt>
                <c:pt idx="12546">
                  <c:v>-0.71558498981902496</c:v>
                </c:pt>
                <c:pt idx="12547">
                  <c:v>-0.72041065486613998</c:v>
                </c:pt>
                <c:pt idx="12548">
                  <c:v>-0.72523631996044502</c:v>
                </c:pt>
                <c:pt idx="12549">
                  <c:v>-0.73006198505474995</c:v>
                </c:pt>
                <c:pt idx="12550">
                  <c:v>-0.73488765010186596</c:v>
                </c:pt>
                <c:pt idx="12551">
                  <c:v>-0.73971331519617101</c:v>
                </c:pt>
                <c:pt idx="12552">
                  <c:v>-0.74453898029047605</c:v>
                </c:pt>
                <c:pt idx="12553">
                  <c:v>-0.74936464533759095</c:v>
                </c:pt>
                <c:pt idx="12554">
                  <c:v>-0.75419031043189599</c:v>
                </c:pt>
                <c:pt idx="12555">
                  <c:v>-0.75901597552620104</c:v>
                </c:pt>
                <c:pt idx="12556">
                  <c:v>-0.76384164057331705</c:v>
                </c:pt>
                <c:pt idx="12557">
                  <c:v>-0.76866730566762198</c:v>
                </c:pt>
                <c:pt idx="12558">
                  <c:v>-0.77349297076192702</c:v>
                </c:pt>
                <c:pt idx="12559">
                  <c:v>-0.77831863580904204</c:v>
                </c:pt>
                <c:pt idx="12560">
                  <c:v>-0.78314430090334697</c:v>
                </c:pt>
                <c:pt idx="12561">
                  <c:v>-0.78796996599765301</c:v>
                </c:pt>
                <c:pt idx="12562">
                  <c:v>-0.79279563104476802</c:v>
                </c:pt>
                <c:pt idx="12563">
                  <c:v>-0.79762129613907296</c:v>
                </c:pt>
                <c:pt idx="12564">
                  <c:v>-0.802446961233378</c:v>
                </c:pt>
                <c:pt idx="12565">
                  <c:v>-0.80727262628049401</c:v>
                </c:pt>
                <c:pt idx="12566">
                  <c:v>-0.81209829137479905</c:v>
                </c:pt>
                <c:pt idx="12567">
                  <c:v>-0.81692395646910398</c:v>
                </c:pt>
                <c:pt idx="12568">
                  <c:v>-0.821749621516219</c:v>
                </c:pt>
                <c:pt idx="12569">
                  <c:v>-0.82657528661052404</c:v>
                </c:pt>
                <c:pt idx="12570">
                  <c:v>-0.83140095170482897</c:v>
                </c:pt>
                <c:pt idx="12571">
                  <c:v>-0.83622661675194498</c:v>
                </c:pt>
                <c:pt idx="12572">
                  <c:v>-0.84105228184625003</c:v>
                </c:pt>
                <c:pt idx="12573">
                  <c:v>-0.84587794694055496</c:v>
                </c:pt>
                <c:pt idx="12574">
                  <c:v>-0.85070361198766997</c:v>
                </c:pt>
                <c:pt idx="12575">
                  <c:v>-0.85552927708197501</c:v>
                </c:pt>
                <c:pt idx="12576">
                  <c:v>-0.86035494217627995</c:v>
                </c:pt>
                <c:pt idx="12577">
                  <c:v>-0.86518060722339596</c:v>
                </c:pt>
                <c:pt idx="12578">
                  <c:v>-0.870006272317701</c:v>
                </c:pt>
                <c:pt idx="12579">
                  <c:v>-0.87483193741200604</c:v>
                </c:pt>
                <c:pt idx="12580">
                  <c:v>-0.87965760245912095</c:v>
                </c:pt>
                <c:pt idx="12581">
                  <c:v>-0.88448326755342599</c:v>
                </c:pt>
                <c:pt idx="12582">
                  <c:v>-0.88930893264773103</c:v>
                </c:pt>
                <c:pt idx="12583">
                  <c:v>-0.89413459769484704</c:v>
                </c:pt>
                <c:pt idx="12584">
                  <c:v>-0.89896026278915198</c:v>
                </c:pt>
                <c:pt idx="12585">
                  <c:v>-0.90378592788345702</c:v>
                </c:pt>
                <c:pt idx="12586">
                  <c:v>-0.90861159293057203</c:v>
                </c:pt>
                <c:pt idx="12587">
                  <c:v>-0.91343725802487696</c:v>
                </c:pt>
                <c:pt idx="12588">
                  <c:v>-0.91826292311918201</c:v>
                </c:pt>
                <c:pt idx="12589">
                  <c:v>-0.92308858816629802</c:v>
                </c:pt>
                <c:pt idx="12590">
                  <c:v>-0.92791425326060295</c:v>
                </c:pt>
                <c:pt idx="12591">
                  <c:v>-0.93273991835490799</c:v>
                </c:pt>
                <c:pt idx="12592">
                  <c:v>-0.93756558340202301</c:v>
                </c:pt>
                <c:pt idx="12593">
                  <c:v>-0.92913324496125305</c:v>
                </c:pt>
                <c:pt idx="12594">
                  <c:v>-0.90744290289280205</c:v>
                </c:pt>
                <c:pt idx="12595">
                  <c:v>-0.88575256103645705</c:v>
                </c:pt>
                <c:pt idx="12596">
                  <c:v>-0.86406221896800595</c:v>
                </c:pt>
                <c:pt idx="12597">
                  <c:v>-0.84237187689955395</c:v>
                </c:pt>
                <c:pt idx="12598">
                  <c:v>-0.82068153504320995</c:v>
                </c:pt>
                <c:pt idx="12599">
                  <c:v>-0.79899119297475796</c:v>
                </c:pt>
                <c:pt idx="12600">
                  <c:v>-0.77730085090630596</c:v>
                </c:pt>
                <c:pt idx="12601">
                  <c:v>-0.75561050904996196</c:v>
                </c:pt>
                <c:pt idx="12602">
                  <c:v>-0.73392016698150997</c:v>
                </c:pt>
                <c:pt idx="12603">
                  <c:v>-0.71222982491305897</c:v>
                </c:pt>
                <c:pt idx="12604">
                  <c:v>-0.69053948305671498</c:v>
                </c:pt>
                <c:pt idx="12605">
                  <c:v>-0.66884914098826298</c:v>
                </c:pt>
                <c:pt idx="12606">
                  <c:v>-0.64715879891981098</c:v>
                </c:pt>
                <c:pt idx="12607">
                  <c:v>-0.62546845706346699</c:v>
                </c:pt>
                <c:pt idx="12608">
                  <c:v>-0.60377811499501499</c:v>
                </c:pt>
                <c:pt idx="12609">
                  <c:v>-0.582087772926564</c:v>
                </c:pt>
                <c:pt idx="12610">
                  <c:v>-0.560397431070219</c:v>
                </c:pt>
                <c:pt idx="12611">
                  <c:v>-0.538707089001768</c:v>
                </c:pt>
                <c:pt idx="12612">
                  <c:v>-0.51701674693331601</c:v>
                </c:pt>
                <c:pt idx="12613">
                  <c:v>-0.49532640507697201</c:v>
                </c:pt>
                <c:pt idx="12614">
                  <c:v>-0.47363606300852001</c:v>
                </c:pt>
                <c:pt idx="12615">
                  <c:v>-0.45194572094006902</c:v>
                </c:pt>
                <c:pt idx="12616">
                  <c:v>-0.43025537908372402</c:v>
                </c:pt>
                <c:pt idx="12617">
                  <c:v>-0.40856503701527302</c:v>
                </c:pt>
                <c:pt idx="12618">
                  <c:v>-0.38687469494682097</c:v>
                </c:pt>
                <c:pt idx="12619">
                  <c:v>-0.36518435309047698</c:v>
                </c:pt>
                <c:pt idx="12620">
                  <c:v>-0.34349401102202498</c:v>
                </c:pt>
                <c:pt idx="12621">
                  <c:v>-0.32180366895357398</c:v>
                </c:pt>
                <c:pt idx="12622">
                  <c:v>-0.30011332709722899</c:v>
                </c:pt>
                <c:pt idx="12623">
                  <c:v>-0.27842298502877799</c:v>
                </c:pt>
                <c:pt idx="12624">
                  <c:v>-0.256732642960326</c:v>
                </c:pt>
                <c:pt idx="12625">
                  <c:v>-0.235042301103982</c:v>
                </c:pt>
                <c:pt idx="12626">
                  <c:v>-0.21335195903553</c:v>
                </c:pt>
                <c:pt idx="12627">
                  <c:v>-0.19166161696707801</c:v>
                </c:pt>
                <c:pt idx="12628">
                  <c:v>-0.16997127511073401</c:v>
                </c:pt>
                <c:pt idx="12629">
                  <c:v>-0.14828093304228299</c:v>
                </c:pt>
                <c:pt idx="12630">
                  <c:v>-0.12659059097383099</c:v>
                </c:pt>
                <c:pt idx="12631">
                  <c:v>-0.10490024911748699</c:v>
                </c:pt>
                <c:pt idx="12632">
                  <c:v>-8.3209907049034998E-2</c:v>
                </c:pt>
                <c:pt idx="12633">
                  <c:v>-6.1519564980583398E-2</c:v>
                </c:pt>
                <c:pt idx="12634">
                  <c:v>-3.9829223124239102E-2</c:v>
                </c:pt>
                <c:pt idx="12635">
                  <c:v>-1.8138881055787402E-2</c:v>
                </c:pt>
                <c:pt idx="12636">
                  <c:v>3.5514610126642101E-3</c:v>
                </c:pt>
                <c:pt idx="12637">
                  <c:v>2.5241802869008401E-2</c:v>
                </c:pt>
                <c:pt idx="12638">
                  <c:v>4.6932144937460098E-2</c:v>
                </c:pt>
                <c:pt idx="12639">
                  <c:v>6.8622487005911795E-2</c:v>
                </c:pt>
                <c:pt idx="12640">
                  <c:v>9.0312828862256E-2</c:v>
                </c:pt>
                <c:pt idx="12641">
                  <c:v>9.9146510849208197E-2</c:v>
                </c:pt>
                <c:pt idx="12642">
                  <c:v>9.5123532664858207E-2</c:v>
                </c:pt>
                <c:pt idx="12643">
                  <c:v>9.1100554519848401E-2</c:v>
                </c:pt>
                <c:pt idx="12644">
                  <c:v>8.7077576335498397E-2</c:v>
                </c:pt>
                <c:pt idx="12645">
                  <c:v>8.3054598151148296E-2</c:v>
                </c:pt>
                <c:pt idx="12646">
                  <c:v>7.90316200061386E-2</c:v>
                </c:pt>
                <c:pt idx="12647">
                  <c:v>7.5008641821788499E-2</c:v>
                </c:pt>
                <c:pt idx="12648">
                  <c:v>7.0985663637438495E-2</c:v>
                </c:pt>
                <c:pt idx="12649">
                  <c:v>6.6962685492428703E-2</c:v>
                </c:pt>
                <c:pt idx="12650">
                  <c:v>6.2939707308078699E-2</c:v>
                </c:pt>
                <c:pt idx="12651">
                  <c:v>5.8916729123728702E-2</c:v>
                </c:pt>
                <c:pt idx="12652">
                  <c:v>5.4893750978718903E-2</c:v>
                </c:pt>
                <c:pt idx="12653">
                  <c:v>5.0870772794368899E-2</c:v>
                </c:pt>
                <c:pt idx="12654">
                  <c:v>4.6847794610018798E-2</c:v>
                </c:pt>
                <c:pt idx="12655">
                  <c:v>4.2824816465009102E-2</c:v>
                </c:pt>
                <c:pt idx="12656">
                  <c:v>3.8801838280659001E-2</c:v>
                </c:pt>
                <c:pt idx="12657">
                  <c:v>3.4778860096308997E-2</c:v>
                </c:pt>
                <c:pt idx="12658">
                  <c:v>3.0755881951299201E-2</c:v>
                </c:pt>
                <c:pt idx="12659">
                  <c:v>2.6732903766949201E-2</c:v>
                </c:pt>
                <c:pt idx="12660">
                  <c:v>2.27099255825992E-2</c:v>
                </c:pt>
                <c:pt idx="12661">
                  <c:v>1.8686947437589401E-2</c:v>
                </c:pt>
                <c:pt idx="12662">
                  <c:v>1.4663969253239401E-2</c:v>
                </c:pt>
                <c:pt idx="12663">
                  <c:v>1.06409910688894E-2</c:v>
                </c:pt>
                <c:pt idx="12664">
                  <c:v>6.61801292387958E-3</c:v>
                </c:pt>
                <c:pt idx="12665">
                  <c:v>2.59503473952955E-3</c:v>
                </c:pt>
                <c:pt idx="12666">
                  <c:v>-1.42794344482047E-3</c:v>
                </c:pt>
                <c:pt idx="12667">
                  <c:v>-5.4509215898302498E-3</c:v>
                </c:pt>
                <c:pt idx="12668">
                  <c:v>-9.4738997741802798E-3</c:v>
                </c:pt>
                <c:pt idx="12669">
                  <c:v>-1.3496877958530299E-2</c:v>
                </c:pt>
                <c:pt idx="12670">
                  <c:v>-1.75198561035401E-2</c:v>
                </c:pt>
                <c:pt idx="12671">
                  <c:v>-2.1542834287890101E-2</c:v>
                </c:pt>
                <c:pt idx="12672">
                  <c:v>-2.5565812472240101E-2</c:v>
                </c:pt>
                <c:pt idx="12673">
                  <c:v>-2.9588790617249901E-2</c:v>
                </c:pt>
                <c:pt idx="12674">
                  <c:v>-3.3611768801599898E-2</c:v>
                </c:pt>
                <c:pt idx="12675">
                  <c:v>-3.7634746985949999E-2</c:v>
                </c:pt>
                <c:pt idx="12676">
                  <c:v>-4.1657725130959701E-2</c:v>
                </c:pt>
                <c:pt idx="12677">
                  <c:v>-4.5680703315309802E-2</c:v>
                </c:pt>
                <c:pt idx="12678">
                  <c:v>-4.9703681499659799E-2</c:v>
                </c:pt>
                <c:pt idx="12679">
                  <c:v>-5.3726659644669598E-2</c:v>
                </c:pt>
                <c:pt idx="12680">
                  <c:v>-5.7749637829019602E-2</c:v>
                </c:pt>
                <c:pt idx="12681">
                  <c:v>-6.17726160133696E-2</c:v>
                </c:pt>
                <c:pt idx="12682">
                  <c:v>-6.5795594158379406E-2</c:v>
                </c:pt>
                <c:pt idx="12683">
                  <c:v>-6.9818572342729396E-2</c:v>
                </c:pt>
                <c:pt idx="12684">
                  <c:v>-7.38415505270794E-2</c:v>
                </c:pt>
                <c:pt idx="12685">
                  <c:v>-7.7864528672089206E-2</c:v>
                </c:pt>
                <c:pt idx="12686">
                  <c:v>-8.1887506856439196E-2</c:v>
                </c:pt>
                <c:pt idx="12687">
                  <c:v>-8.5910485040789297E-2</c:v>
                </c:pt>
                <c:pt idx="12688">
                  <c:v>-8.9933463185799103E-2</c:v>
                </c:pt>
                <c:pt idx="12689">
                  <c:v>-9.3204980626182696E-2</c:v>
                </c:pt>
                <c:pt idx="12690">
                  <c:v>-9.5725037317351006E-2</c:v>
                </c:pt>
                <c:pt idx="12691">
                  <c:v>-9.8245093983876E-2</c:v>
                </c:pt>
                <c:pt idx="12692">
                  <c:v>-0.100765150675044</c:v>
                </c:pt>
                <c:pt idx="12693">
                  <c:v>-0.10328520736621299</c:v>
                </c:pt>
                <c:pt idx="12694">
                  <c:v>-0.105805264032738</c:v>
                </c:pt>
                <c:pt idx="12695">
                  <c:v>-0.10832532072390599</c:v>
                </c:pt>
                <c:pt idx="12696">
                  <c:v>-0.110845377415074</c:v>
                </c:pt>
                <c:pt idx="12697">
                  <c:v>-0.11336543408159901</c:v>
                </c:pt>
                <c:pt idx="12698">
                  <c:v>-0.115885490772768</c:v>
                </c:pt>
                <c:pt idx="12699">
                  <c:v>-0.118405547463936</c:v>
                </c:pt>
                <c:pt idx="12700">
                  <c:v>-0.120925604130461</c:v>
                </c:pt>
                <c:pt idx="12701">
                  <c:v>-0.123445660821629</c:v>
                </c:pt>
                <c:pt idx="12702">
                  <c:v>-0.125965717512798</c:v>
                </c:pt>
                <c:pt idx="12703">
                  <c:v>-0.128485774179323</c:v>
                </c:pt>
                <c:pt idx="12704">
                  <c:v>-0.131005830870491</c:v>
                </c:pt>
                <c:pt idx="12705">
                  <c:v>-0.13352588756165901</c:v>
                </c:pt>
                <c:pt idx="12706">
                  <c:v>-0.136045944228184</c:v>
                </c:pt>
                <c:pt idx="12707">
                  <c:v>-0.13856600091935301</c:v>
                </c:pt>
                <c:pt idx="12708">
                  <c:v>-0.14108605761052101</c:v>
                </c:pt>
                <c:pt idx="12709">
                  <c:v>-0.143606114277046</c:v>
                </c:pt>
                <c:pt idx="12710">
                  <c:v>-0.14612617096821401</c:v>
                </c:pt>
                <c:pt idx="12711">
                  <c:v>-0.14864622765938301</c:v>
                </c:pt>
                <c:pt idx="12712">
                  <c:v>-0.15116628432590801</c:v>
                </c:pt>
                <c:pt idx="12713">
                  <c:v>-0.15368634101707601</c:v>
                </c:pt>
                <c:pt idx="12714">
                  <c:v>-0.15620639770824399</c:v>
                </c:pt>
                <c:pt idx="12715">
                  <c:v>-0.15872645437476901</c:v>
                </c:pt>
                <c:pt idx="12716">
                  <c:v>-0.16124651106593799</c:v>
                </c:pt>
                <c:pt idx="12717">
                  <c:v>-0.16376656775710599</c:v>
                </c:pt>
                <c:pt idx="12718">
                  <c:v>-0.16628662442363101</c:v>
                </c:pt>
                <c:pt idx="12719">
                  <c:v>-0.16880668111479899</c:v>
                </c:pt>
                <c:pt idx="12720">
                  <c:v>-0.17132673780596799</c:v>
                </c:pt>
                <c:pt idx="12721">
                  <c:v>-0.17384679447249299</c:v>
                </c:pt>
                <c:pt idx="12722">
                  <c:v>-0.17636685116366099</c:v>
                </c:pt>
                <c:pt idx="12723">
                  <c:v>-0.178886907854829</c:v>
                </c:pt>
                <c:pt idx="12724">
                  <c:v>-0.18140696452135399</c:v>
                </c:pt>
                <c:pt idx="12725">
                  <c:v>-0.183927021212523</c:v>
                </c:pt>
                <c:pt idx="12726">
                  <c:v>-0.186447077903691</c:v>
                </c:pt>
                <c:pt idx="12727">
                  <c:v>-0.18896713457021599</c:v>
                </c:pt>
                <c:pt idx="12728">
                  <c:v>-0.191487191261384</c:v>
                </c:pt>
                <c:pt idx="12729">
                  <c:v>-0.194007247952553</c:v>
                </c:pt>
                <c:pt idx="12730">
                  <c:v>-0.196527304619078</c:v>
                </c:pt>
                <c:pt idx="12731">
                  <c:v>-0.199047361310246</c:v>
                </c:pt>
                <c:pt idx="12732">
                  <c:v>-0.20156741800141401</c:v>
                </c:pt>
                <c:pt idx="12733">
                  <c:v>-0.204087474667939</c:v>
                </c:pt>
                <c:pt idx="12734">
                  <c:v>-0.206607531359108</c:v>
                </c:pt>
                <c:pt idx="12735">
                  <c:v>-0.20912758805027601</c:v>
                </c:pt>
                <c:pt idx="12736">
                  <c:v>-0.211647644716801</c:v>
                </c:pt>
                <c:pt idx="12737">
                  <c:v>-0.21476056567162999</c:v>
                </c:pt>
                <c:pt idx="12738">
                  <c:v>-0.218466350894261</c:v>
                </c:pt>
                <c:pt idx="12739">
                  <c:v>-0.222172136080653</c:v>
                </c:pt>
                <c:pt idx="12740">
                  <c:v>-0.22587792130328399</c:v>
                </c:pt>
                <c:pt idx="12741">
                  <c:v>-0.229583706525915</c:v>
                </c:pt>
                <c:pt idx="12742">
                  <c:v>-0.23328949171230701</c:v>
                </c:pt>
                <c:pt idx="12743">
                  <c:v>-0.23699527693493799</c:v>
                </c:pt>
                <c:pt idx="12744">
                  <c:v>-0.24070106215756901</c:v>
                </c:pt>
                <c:pt idx="12745">
                  <c:v>-0.24440684734396101</c:v>
                </c:pt>
                <c:pt idx="12746">
                  <c:v>-0.248112632566592</c:v>
                </c:pt>
                <c:pt idx="12747">
                  <c:v>-0.25181841778922298</c:v>
                </c:pt>
                <c:pt idx="12748">
                  <c:v>-0.25552420297561601</c:v>
                </c:pt>
                <c:pt idx="12749">
                  <c:v>-0.259229988198246</c:v>
                </c:pt>
                <c:pt idx="12750">
                  <c:v>-0.26293577342087698</c:v>
                </c:pt>
                <c:pt idx="12751">
                  <c:v>-0.26664155860727001</c:v>
                </c:pt>
                <c:pt idx="12752">
                  <c:v>-0.2703473438299</c:v>
                </c:pt>
                <c:pt idx="12753">
                  <c:v>-0.27405312905253099</c:v>
                </c:pt>
                <c:pt idx="12754">
                  <c:v>-0.27775891423892402</c:v>
                </c:pt>
                <c:pt idx="12755">
                  <c:v>-0.281464699461554</c:v>
                </c:pt>
                <c:pt idx="12756">
                  <c:v>-0.28517048468418499</c:v>
                </c:pt>
                <c:pt idx="12757">
                  <c:v>-0.28887626987057802</c:v>
                </c:pt>
                <c:pt idx="12758">
                  <c:v>-0.292582055093208</c:v>
                </c:pt>
                <c:pt idx="12759">
                  <c:v>-0.29628784031583899</c:v>
                </c:pt>
                <c:pt idx="12760">
                  <c:v>-0.29999362550223202</c:v>
                </c:pt>
                <c:pt idx="12761">
                  <c:v>-0.30369941072486301</c:v>
                </c:pt>
                <c:pt idx="12762">
                  <c:v>-0.30740519594749299</c:v>
                </c:pt>
                <c:pt idx="12763">
                  <c:v>-0.31111098113388602</c:v>
                </c:pt>
                <c:pt idx="12764">
                  <c:v>-0.31481676635651701</c:v>
                </c:pt>
                <c:pt idx="12765">
                  <c:v>-0.318522551579147</c:v>
                </c:pt>
                <c:pt idx="12766">
                  <c:v>-0.32222833676554002</c:v>
                </c:pt>
                <c:pt idx="12767">
                  <c:v>-0.32593412198817101</c:v>
                </c:pt>
                <c:pt idx="12768">
                  <c:v>-0.329639907210802</c:v>
                </c:pt>
                <c:pt idx="12769">
                  <c:v>-0.33334569239719403</c:v>
                </c:pt>
                <c:pt idx="12770">
                  <c:v>-0.33705147761982501</c:v>
                </c:pt>
                <c:pt idx="12771">
                  <c:v>-0.340757262842456</c:v>
                </c:pt>
                <c:pt idx="12772">
                  <c:v>-0.34446304802884797</c:v>
                </c:pt>
                <c:pt idx="12773">
                  <c:v>-0.34816883325147902</c:v>
                </c:pt>
                <c:pt idx="12774">
                  <c:v>-0.35187461847411</c:v>
                </c:pt>
                <c:pt idx="12775">
                  <c:v>-0.35558040366050198</c:v>
                </c:pt>
                <c:pt idx="12776">
                  <c:v>-0.35928618888313302</c:v>
                </c:pt>
                <c:pt idx="12777">
                  <c:v>-0.362991974105764</c:v>
                </c:pt>
                <c:pt idx="12778">
                  <c:v>-0.36669775929215598</c:v>
                </c:pt>
                <c:pt idx="12779">
                  <c:v>-0.37040354451478702</c:v>
                </c:pt>
                <c:pt idx="12780">
                  <c:v>-0.37410932973741801</c:v>
                </c:pt>
                <c:pt idx="12781">
                  <c:v>-0.37781511492380998</c:v>
                </c:pt>
                <c:pt idx="12782">
                  <c:v>-0.38152090014644102</c:v>
                </c:pt>
                <c:pt idx="12783">
                  <c:v>-0.38522668536907201</c:v>
                </c:pt>
                <c:pt idx="12784">
                  <c:v>-0.38893247055546398</c:v>
                </c:pt>
                <c:pt idx="12785">
                  <c:v>-0.39390152192371602</c:v>
                </c:pt>
                <c:pt idx="12786">
                  <c:v>-0.40013383944641201</c:v>
                </c:pt>
                <c:pt idx="12787">
                  <c:v>-0.40636615690816402</c:v>
                </c:pt>
                <c:pt idx="12788">
                  <c:v>-0.41259847443086001</c:v>
                </c:pt>
                <c:pt idx="12789">
                  <c:v>-0.41883079195355599</c:v>
                </c:pt>
                <c:pt idx="12790">
                  <c:v>-0.425063109415308</c:v>
                </c:pt>
                <c:pt idx="12791">
                  <c:v>-0.43129542693800399</c:v>
                </c:pt>
                <c:pt idx="12792">
                  <c:v>-0.43752774446070097</c:v>
                </c:pt>
                <c:pt idx="12793">
                  <c:v>-0.44376006192245199</c:v>
                </c:pt>
                <c:pt idx="12794">
                  <c:v>-0.44999237944514803</c:v>
                </c:pt>
                <c:pt idx="12795">
                  <c:v>-0.45622469696784501</c:v>
                </c:pt>
                <c:pt idx="12796">
                  <c:v>-0.46245701442959603</c:v>
                </c:pt>
                <c:pt idx="12797">
                  <c:v>-0.46868933195229201</c:v>
                </c:pt>
                <c:pt idx="12798">
                  <c:v>-0.47492164947498899</c:v>
                </c:pt>
                <c:pt idx="12799">
                  <c:v>-0.48115396693674001</c:v>
                </c:pt>
                <c:pt idx="12800">
                  <c:v>-0.48738628445943599</c:v>
                </c:pt>
                <c:pt idx="12801">
                  <c:v>-0.49361860198213298</c:v>
                </c:pt>
                <c:pt idx="12802">
                  <c:v>-0.49985091944388399</c:v>
                </c:pt>
                <c:pt idx="12803">
                  <c:v>-0.50608323696657997</c:v>
                </c:pt>
                <c:pt idx="12804">
                  <c:v>-0.51231555448927701</c:v>
                </c:pt>
                <c:pt idx="12805">
                  <c:v>-0.51854787195102803</c:v>
                </c:pt>
                <c:pt idx="12806">
                  <c:v>-0.52478018947372496</c:v>
                </c:pt>
                <c:pt idx="12807">
                  <c:v>-0.531012506996421</c:v>
                </c:pt>
                <c:pt idx="12808">
                  <c:v>-0.53724482445817201</c:v>
                </c:pt>
                <c:pt idx="12809">
                  <c:v>-0.54347714198086905</c:v>
                </c:pt>
                <c:pt idx="12810">
                  <c:v>-0.54970945950356498</c:v>
                </c:pt>
                <c:pt idx="12811">
                  <c:v>-0.55594177696531599</c:v>
                </c:pt>
                <c:pt idx="12812">
                  <c:v>-0.56217409448801303</c:v>
                </c:pt>
                <c:pt idx="12813">
                  <c:v>-0.56840641201070896</c:v>
                </c:pt>
                <c:pt idx="12814">
                  <c:v>-0.57463872947245997</c:v>
                </c:pt>
                <c:pt idx="12815">
                  <c:v>-0.58087104699515701</c:v>
                </c:pt>
                <c:pt idx="12816">
                  <c:v>-0.58710336451785305</c:v>
                </c:pt>
                <c:pt idx="12817">
                  <c:v>-0.59333568197960496</c:v>
                </c:pt>
                <c:pt idx="12818">
                  <c:v>-0.599567999502301</c:v>
                </c:pt>
                <c:pt idx="12819">
                  <c:v>-0.60580031702499704</c:v>
                </c:pt>
                <c:pt idx="12820">
                  <c:v>-0.61203263448674905</c:v>
                </c:pt>
                <c:pt idx="12821">
                  <c:v>-0.61826495200944498</c:v>
                </c:pt>
                <c:pt idx="12822">
                  <c:v>-0.62449726953214102</c:v>
                </c:pt>
                <c:pt idx="12823">
                  <c:v>-0.63072958699389303</c:v>
                </c:pt>
                <c:pt idx="12824">
                  <c:v>-0.63696190451658896</c:v>
                </c:pt>
                <c:pt idx="12825">
                  <c:v>-0.643194222039285</c:v>
                </c:pt>
                <c:pt idx="12826">
                  <c:v>-0.64942653950103701</c:v>
                </c:pt>
                <c:pt idx="12827">
                  <c:v>-0.65565885702373305</c:v>
                </c:pt>
                <c:pt idx="12828">
                  <c:v>-0.66189117454642998</c:v>
                </c:pt>
                <c:pt idx="12829">
                  <c:v>-0.668123492008181</c:v>
                </c:pt>
                <c:pt idx="12830">
                  <c:v>-0.67435580953087704</c:v>
                </c:pt>
                <c:pt idx="12831">
                  <c:v>-0.68058812705357397</c:v>
                </c:pt>
                <c:pt idx="12832">
                  <c:v>-0.68682044451532498</c:v>
                </c:pt>
                <c:pt idx="12833">
                  <c:v>-0.68734317504102904</c:v>
                </c:pt>
                <c:pt idx="12834">
                  <c:v>-0.68215631852986103</c:v>
                </c:pt>
                <c:pt idx="12835">
                  <c:v>-0.676969462069414</c:v>
                </c:pt>
                <c:pt idx="12836">
                  <c:v>-0.67178260555824498</c:v>
                </c:pt>
                <c:pt idx="12837">
                  <c:v>-0.66659574904707697</c:v>
                </c:pt>
                <c:pt idx="12838">
                  <c:v>-0.66140889258663005</c:v>
                </c:pt>
                <c:pt idx="12839">
                  <c:v>-0.65622203607546203</c:v>
                </c:pt>
                <c:pt idx="12840">
                  <c:v>-0.65103517956429302</c:v>
                </c:pt>
                <c:pt idx="12841">
                  <c:v>-0.64584832310384599</c:v>
                </c:pt>
                <c:pt idx="12842">
                  <c:v>-0.64066146659267798</c:v>
                </c:pt>
                <c:pt idx="12843">
                  <c:v>-0.63547461008150896</c:v>
                </c:pt>
                <c:pt idx="12844">
                  <c:v>-0.63028775362106204</c:v>
                </c:pt>
                <c:pt idx="12845">
                  <c:v>-0.62510089710989403</c:v>
                </c:pt>
                <c:pt idx="12846">
                  <c:v>-0.61991404059872501</c:v>
                </c:pt>
                <c:pt idx="12847">
                  <c:v>-0.61472718413827798</c:v>
                </c:pt>
                <c:pt idx="12848">
                  <c:v>-0.60954032762710997</c:v>
                </c:pt>
                <c:pt idx="12849">
                  <c:v>-0.60435347111594095</c:v>
                </c:pt>
                <c:pt idx="12850">
                  <c:v>-0.59916661465549403</c:v>
                </c:pt>
                <c:pt idx="12851">
                  <c:v>-0.59397975814432602</c:v>
                </c:pt>
                <c:pt idx="12852">
                  <c:v>-0.58879290163315701</c:v>
                </c:pt>
                <c:pt idx="12853">
                  <c:v>-0.58360604517270998</c:v>
                </c:pt>
                <c:pt idx="12854">
                  <c:v>-0.57841918866154196</c:v>
                </c:pt>
                <c:pt idx="12855">
                  <c:v>-0.57323233215037295</c:v>
                </c:pt>
                <c:pt idx="12856">
                  <c:v>-0.56804547568992603</c:v>
                </c:pt>
                <c:pt idx="12857">
                  <c:v>-0.56285861917875801</c:v>
                </c:pt>
                <c:pt idx="12858">
                  <c:v>-0.557671762667589</c:v>
                </c:pt>
                <c:pt idx="12859">
                  <c:v>-0.55248490620714197</c:v>
                </c:pt>
                <c:pt idx="12860">
                  <c:v>-0.54729804969597395</c:v>
                </c:pt>
                <c:pt idx="12861">
                  <c:v>-0.54211119318480505</c:v>
                </c:pt>
                <c:pt idx="12862">
                  <c:v>-0.53692433672435902</c:v>
                </c:pt>
                <c:pt idx="12863">
                  <c:v>-0.53173748021319001</c:v>
                </c:pt>
                <c:pt idx="12864">
                  <c:v>-0.52655062370202099</c:v>
                </c:pt>
                <c:pt idx="12865">
                  <c:v>-0.52136376724157496</c:v>
                </c:pt>
                <c:pt idx="12866">
                  <c:v>-0.51617691073040595</c:v>
                </c:pt>
                <c:pt idx="12867">
                  <c:v>-0.51099005421923704</c:v>
                </c:pt>
                <c:pt idx="12868">
                  <c:v>-0.50580319775879101</c:v>
                </c:pt>
                <c:pt idx="12869">
                  <c:v>-0.500616341247622</c:v>
                </c:pt>
                <c:pt idx="12870">
                  <c:v>-0.49542948473645299</c:v>
                </c:pt>
                <c:pt idx="12871">
                  <c:v>-0.49024262827600701</c:v>
                </c:pt>
                <c:pt idx="12872">
                  <c:v>-0.485055771764838</c:v>
                </c:pt>
                <c:pt idx="12873">
                  <c:v>-0.47986891525366998</c:v>
                </c:pt>
                <c:pt idx="12874">
                  <c:v>-0.47468205879322301</c:v>
                </c:pt>
                <c:pt idx="12875">
                  <c:v>-0.46949520228205399</c:v>
                </c:pt>
                <c:pt idx="12876">
                  <c:v>-0.46430834577088598</c:v>
                </c:pt>
                <c:pt idx="12877">
                  <c:v>-0.459121489310439</c:v>
                </c:pt>
                <c:pt idx="12878">
                  <c:v>-0.45393463279926999</c:v>
                </c:pt>
                <c:pt idx="12879">
                  <c:v>-0.44874777628810197</c:v>
                </c:pt>
                <c:pt idx="12880">
                  <c:v>-0.443560919827655</c:v>
                </c:pt>
                <c:pt idx="12881">
                  <c:v>-0.44377348475142597</c:v>
                </c:pt>
                <c:pt idx="12882">
                  <c:v>-0.44938547114785099</c:v>
                </c:pt>
                <c:pt idx="12883">
                  <c:v>-0.45499745748939702</c:v>
                </c:pt>
                <c:pt idx="12884">
                  <c:v>-0.46060944388582298</c:v>
                </c:pt>
                <c:pt idx="12885">
                  <c:v>-0.46622143028224799</c:v>
                </c:pt>
                <c:pt idx="12886">
                  <c:v>-0.47183341662379402</c:v>
                </c:pt>
                <c:pt idx="12887">
                  <c:v>-0.47744540302021898</c:v>
                </c:pt>
                <c:pt idx="12888">
                  <c:v>-0.483057389416645</c:v>
                </c:pt>
                <c:pt idx="12889">
                  <c:v>-0.48866937575819103</c:v>
                </c:pt>
                <c:pt idx="12890">
                  <c:v>-0.49428136215461599</c:v>
                </c:pt>
                <c:pt idx="12891">
                  <c:v>-0.49989334855104101</c:v>
                </c:pt>
                <c:pt idx="12892">
                  <c:v>-0.50550533489258798</c:v>
                </c:pt>
                <c:pt idx="12893">
                  <c:v>-0.51111732128901299</c:v>
                </c:pt>
                <c:pt idx="12894">
                  <c:v>-0.51672930768543801</c:v>
                </c:pt>
                <c:pt idx="12895">
                  <c:v>-0.52234129402698404</c:v>
                </c:pt>
                <c:pt idx="12896">
                  <c:v>-0.52795328042341005</c:v>
                </c:pt>
                <c:pt idx="12897">
                  <c:v>-0.53356526681983496</c:v>
                </c:pt>
                <c:pt idx="12898">
                  <c:v>-0.53917725316138099</c:v>
                </c:pt>
                <c:pt idx="12899">
                  <c:v>-0.544789239557806</c:v>
                </c:pt>
                <c:pt idx="12900">
                  <c:v>-0.55040122595423202</c:v>
                </c:pt>
                <c:pt idx="12901">
                  <c:v>-0.55601321229577805</c:v>
                </c:pt>
                <c:pt idx="12902">
                  <c:v>-0.56162519869220295</c:v>
                </c:pt>
                <c:pt idx="12903">
                  <c:v>-0.56723718508862797</c:v>
                </c:pt>
                <c:pt idx="12904">
                  <c:v>-0.572849171430174</c:v>
                </c:pt>
                <c:pt idx="12905">
                  <c:v>-0.57846115782660001</c:v>
                </c:pt>
                <c:pt idx="12906">
                  <c:v>-0.58407314422302503</c:v>
                </c:pt>
                <c:pt idx="12907">
                  <c:v>-0.58968513056457095</c:v>
                </c:pt>
                <c:pt idx="12908">
                  <c:v>-0.59529711696099596</c:v>
                </c:pt>
                <c:pt idx="12909">
                  <c:v>-0.60090910335742198</c:v>
                </c:pt>
                <c:pt idx="12910">
                  <c:v>-0.60652108969896801</c:v>
                </c:pt>
                <c:pt idx="12911">
                  <c:v>-0.61213307609539303</c:v>
                </c:pt>
                <c:pt idx="12912">
                  <c:v>-0.61774506249181804</c:v>
                </c:pt>
                <c:pt idx="12913">
                  <c:v>-0.62335704883336496</c:v>
                </c:pt>
                <c:pt idx="12914">
                  <c:v>-0.62896903522978997</c:v>
                </c:pt>
                <c:pt idx="12915">
                  <c:v>-0.63458102162621499</c:v>
                </c:pt>
                <c:pt idx="12916">
                  <c:v>-0.64019300796776102</c:v>
                </c:pt>
                <c:pt idx="12917">
                  <c:v>-0.64580499436418703</c:v>
                </c:pt>
                <c:pt idx="12918">
                  <c:v>-0.65141698076061205</c:v>
                </c:pt>
                <c:pt idx="12919">
                  <c:v>-0.65702896710215797</c:v>
                </c:pt>
                <c:pt idx="12920">
                  <c:v>-0.66264095349858299</c:v>
                </c:pt>
                <c:pt idx="12921">
                  <c:v>-0.668252939895009</c:v>
                </c:pt>
                <c:pt idx="12922">
                  <c:v>-0.67386492623655503</c:v>
                </c:pt>
                <c:pt idx="12923">
                  <c:v>-0.67947691263298005</c:v>
                </c:pt>
                <c:pt idx="12924">
                  <c:v>-0.68508889902940495</c:v>
                </c:pt>
                <c:pt idx="12925">
                  <c:v>-0.69070088537095198</c:v>
                </c:pt>
                <c:pt idx="12926">
                  <c:v>-0.696312871767377</c:v>
                </c:pt>
                <c:pt idx="12927">
                  <c:v>-0.70192485816380201</c:v>
                </c:pt>
                <c:pt idx="12928">
                  <c:v>-0.70753684450534804</c:v>
                </c:pt>
                <c:pt idx="12929">
                  <c:v>-0.71075537995567395</c:v>
                </c:pt>
                <c:pt idx="12930">
                  <c:v>-0.71158046444318201</c:v>
                </c:pt>
                <c:pt idx="12931">
                  <c:v>-0.71240554892262098</c:v>
                </c:pt>
                <c:pt idx="12932">
                  <c:v>-0.71323063341012904</c:v>
                </c:pt>
                <c:pt idx="12933">
                  <c:v>-0.714055717897637</c:v>
                </c:pt>
                <c:pt idx="12934">
                  <c:v>-0.71488080237707596</c:v>
                </c:pt>
                <c:pt idx="12935">
                  <c:v>-0.71570588686458403</c:v>
                </c:pt>
                <c:pt idx="12936">
                  <c:v>-0.71653097135209198</c:v>
                </c:pt>
                <c:pt idx="12937">
                  <c:v>-0.71735605583153095</c:v>
                </c:pt>
                <c:pt idx="12938">
                  <c:v>-0.71818114031903901</c:v>
                </c:pt>
                <c:pt idx="12939">
                  <c:v>-0.71900622480654697</c:v>
                </c:pt>
                <c:pt idx="12940">
                  <c:v>-0.71983130928598604</c:v>
                </c:pt>
                <c:pt idx="12941">
                  <c:v>-0.720656393773494</c:v>
                </c:pt>
                <c:pt idx="12942">
                  <c:v>-0.72148147826100195</c:v>
                </c:pt>
                <c:pt idx="12943">
                  <c:v>-0.72230656274044203</c:v>
                </c:pt>
                <c:pt idx="12944">
                  <c:v>-0.72313164722794898</c:v>
                </c:pt>
                <c:pt idx="12945">
                  <c:v>-0.72395673171545705</c:v>
                </c:pt>
                <c:pt idx="12946">
                  <c:v>-0.72478181619489701</c:v>
                </c:pt>
                <c:pt idx="12947">
                  <c:v>-0.72560690068240397</c:v>
                </c:pt>
                <c:pt idx="12948">
                  <c:v>-0.72643198516991203</c:v>
                </c:pt>
                <c:pt idx="12949">
                  <c:v>-0.72725706964935199</c:v>
                </c:pt>
                <c:pt idx="12950">
                  <c:v>-0.72808215413685995</c:v>
                </c:pt>
                <c:pt idx="12951">
                  <c:v>-0.72890723862436702</c:v>
                </c:pt>
                <c:pt idx="12952">
                  <c:v>-0.72973232310380698</c:v>
                </c:pt>
                <c:pt idx="12953">
                  <c:v>-0.73055740759131504</c:v>
                </c:pt>
                <c:pt idx="12954">
                  <c:v>-0.731382492078822</c:v>
                </c:pt>
                <c:pt idx="12955">
                  <c:v>-0.73220757655826196</c:v>
                </c:pt>
                <c:pt idx="12956">
                  <c:v>-0.73303266104577003</c:v>
                </c:pt>
                <c:pt idx="12957">
                  <c:v>-0.73385774553327798</c:v>
                </c:pt>
                <c:pt idx="12958">
                  <c:v>-0.73468283001271695</c:v>
                </c:pt>
                <c:pt idx="12959">
                  <c:v>-0.73550791450022501</c:v>
                </c:pt>
                <c:pt idx="12960">
                  <c:v>-0.73633299898773297</c:v>
                </c:pt>
                <c:pt idx="12961">
                  <c:v>-0.73715808346717204</c:v>
                </c:pt>
                <c:pt idx="12962">
                  <c:v>-0.73798316795468</c:v>
                </c:pt>
                <c:pt idx="12963">
                  <c:v>-0.73880825244218795</c:v>
                </c:pt>
                <c:pt idx="12964">
                  <c:v>-0.73963333692162703</c:v>
                </c:pt>
                <c:pt idx="12965">
                  <c:v>-0.74045842140913498</c:v>
                </c:pt>
                <c:pt idx="12966">
                  <c:v>-0.74128350589664305</c:v>
                </c:pt>
                <c:pt idx="12967">
                  <c:v>-0.74210859037608201</c:v>
                </c:pt>
                <c:pt idx="12968">
                  <c:v>-0.74293367486358997</c:v>
                </c:pt>
                <c:pt idx="12969">
                  <c:v>-0.74375875935109803</c:v>
                </c:pt>
                <c:pt idx="12970">
                  <c:v>-0.744583843830537</c:v>
                </c:pt>
                <c:pt idx="12971">
                  <c:v>-0.74540892831804495</c:v>
                </c:pt>
                <c:pt idx="12972">
                  <c:v>-0.74623401280555302</c:v>
                </c:pt>
                <c:pt idx="12973">
                  <c:v>-0.74705909728499198</c:v>
                </c:pt>
                <c:pt idx="12974">
                  <c:v>-0.74788418177250005</c:v>
                </c:pt>
                <c:pt idx="12975">
                  <c:v>-0.748709266260008</c:v>
                </c:pt>
                <c:pt idx="12976">
                  <c:v>-0.74953435073944796</c:v>
                </c:pt>
                <c:pt idx="12977">
                  <c:v>-0.74492963727239603</c:v>
                </c:pt>
                <c:pt idx="12978">
                  <c:v>-0.73489512581285699</c:v>
                </c:pt>
                <c:pt idx="12979">
                  <c:v>-0.72486061445144501</c:v>
                </c:pt>
                <c:pt idx="12980">
                  <c:v>-0.71482610299190696</c:v>
                </c:pt>
                <c:pt idx="12981">
                  <c:v>-0.70479159153236803</c:v>
                </c:pt>
                <c:pt idx="12982">
                  <c:v>-0.69475708017095605</c:v>
                </c:pt>
                <c:pt idx="12983">
                  <c:v>-0.68472256871141801</c:v>
                </c:pt>
                <c:pt idx="12984">
                  <c:v>-0.67468805725187897</c:v>
                </c:pt>
                <c:pt idx="12985">
                  <c:v>-0.66465354589046699</c:v>
                </c:pt>
                <c:pt idx="12986">
                  <c:v>-0.65461903443092795</c:v>
                </c:pt>
                <c:pt idx="12987">
                  <c:v>-0.64458452297139002</c:v>
                </c:pt>
                <c:pt idx="12988">
                  <c:v>-0.63455001160997804</c:v>
                </c:pt>
                <c:pt idx="12989">
                  <c:v>-0.624515500150439</c:v>
                </c:pt>
                <c:pt idx="12990">
                  <c:v>-0.61448098869090095</c:v>
                </c:pt>
                <c:pt idx="12991">
                  <c:v>-0.60444647732948897</c:v>
                </c:pt>
                <c:pt idx="12992">
                  <c:v>-0.59441196586995004</c:v>
                </c:pt>
                <c:pt idx="12993">
                  <c:v>-0.584377454410412</c:v>
                </c:pt>
                <c:pt idx="12994">
                  <c:v>-0.57434294304900002</c:v>
                </c:pt>
                <c:pt idx="12995">
                  <c:v>-0.56430843158946098</c:v>
                </c:pt>
                <c:pt idx="12996">
                  <c:v>-0.55427392012992305</c:v>
                </c:pt>
                <c:pt idx="12997">
                  <c:v>-0.54423940876851096</c:v>
                </c:pt>
                <c:pt idx="12998">
                  <c:v>-0.53420489730897203</c:v>
                </c:pt>
                <c:pt idx="12999">
                  <c:v>-0.52417038584943398</c:v>
                </c:pt>
                <c:pt idx="13000">
                  <c:v>-0.514135874488022</c:v>
                </c:pt>
                <c:pt idx="13001">
                  <c:v>-0.50410136302848296</c:v>
                </c:pt>
                <c:pt idx="13002">
                  <c:v>-0.49406685156894498</c:v>
                </c:pt>
                <c:pt idx="13003">
                  <c:v>-0.484032340207532</c:v>
                </c:pt>
                <c:pt idx="13004">
                  <c:v>-0.47399782874799401</c:v>
                </c:pt>
                <c:pt idx="13005">
                  <c:v>-0.46396331728845602</c:v>
                </c:pt>
                <c:pt idx="13006">
                  <c:v>-0.45392880592704299</c:v>
                </c:pt>
                <c:pt idx="13007">
                  <c:v>-0.443894294467505</c:v>
                </c:pt>
                <c:pt idx="13008">
                  <c:v>-0.43385978300796602</c:v>
                </c:pt>
                <c:pt idx="13009">
                  <c:v>-0.42382527164655398</c:v>
                </c:pt>
                <c:pt idx="13010">
                  <c:v>-0.41379076018701599</c:v>
                </c:pt>
                <c:pt idx="13011">
                  <c:v>-0.40375624872747701</c:v>
                </c:pt>
                <c:pt idx="13012">
                  <c:v>-0.39372173736606503</c:v>
                </c:pt>
                <c:pt idx="13013">
                  <c:v>-0.38368722590652699</c:v>
                </c:pt>
                <c:pt idx="13014">
                  <c:v>-0.373652714446988</c:v>
                </c:pt>
                <c:pt idx="13015">
                  <c:v>-0.36361820308557602</c:v>
                </c:pt>
                <c:pt idx="13016">
                  <c:v>-0.35358369162603798</c:v>
                </c:pt>
                <c:pt idx="13017">
                  <c:v>-0.34354918016649899</c:v>
                </c:pt>
                <c:pt idx="13018">
                  <c:v>-0.33351466880508701</c:v>
                </c:pt>
                <c:pt idx="13019">
                  <c:v>-0.32348015734554902</c:v>
                </c:pt>
                <c:pt idx="13020">
                  <c:v>-0.31344564588600998</c:v>
                </c:pt>
                <c:pt idx="13021">
                  <c:v>-0.303411134524598</c:v>
                </c:pt>
                <c:pt idx="13022">
                  <c:v>-0.29337662306506002</c:v>
                </c:pt>
                <c:pt idx="13023">
                  <c:v>-0.28334211160552097</c:v>
                </c:pt>
                <c:pt idx="13024">
                  <c:v>-0.27330760024410899</c:v>
                </c:pt>
                <c:pt idx="13025">
                  <c:v>-0.26626656384422498</c:v>
                </c:pt>
                <c:pt idx="13026">
                  <c:v>-0.26221900252490599</c:v>
                </c:pt>
                <c:pt idx="13027">
                  <c:v>-0.258171441245166</c:v>
                </c:pt>
                <c:pt idx="13028">
                  <c:v>-0.25412387992584601</c:v>
                </c:pt>
                <c:pt idx="13029">
                  <c:v>-0.25007631860652701</c:v>
                </c:pt>
                <c:pt idx="13030">
                  <c:v>-0.246028757326787</c:v>
                </c:pt>
                <c:pt idx="13031">
                  <c:v>-0.24198119600746801</c:v>
                </c:pt>
                <c:pt idx="13032">
                  <c:v>-0.23793363468814799</c:v>
                </c:pt>
                <c:pt idx="13033">
                  <c:v>-0.233886073408409</c:v>
                </c:pt>
                <c:pt idx="13034">
                  <c:v>-0.22983851208908901</c:v>
                </c:pt>
                <c:pt idx="13035">
                  <c:v>-0.22579095076976899</c:v>
                </c:pt>
                <c:pt idx="13036">
                  <c:v>-0.22174338949003</c:v>
                </c:pt>
                <c:pt idx="13037">
                  <c:v>-0.21769582817071001</c:v>
                </c:pt>
                <c:pt idx="13038">
                  <c:v>-0.21364826685138999</c:v>
                </c:pt>
                <c:pt idx="13039">
                  <c:v>-0.209600705571651</c:v>
                </c:pt>
                <c:pt idx="13040">
                  <c:v>-0.20555314425233101</c:v>
                </c:pt>
                <c:pt idx="13041">
                  <c:v>-0.20150558293301099</c:v>
                </c:pt>
                <c:pt idx="13042">
                  <c:v>-0.197458021653272</c:v>
                </c:pt>
                <c:pt idx="13043">
                  <c:v>-0.19341046033395201</c:v>
                </c:pt>
                <c:pt idx="13044">
                  <c:v>-0.18936289901463299</c:v>
                </c:pt>
                <c:pt idx="13045">
                  <c:v>-0.185315337734893</c:v>
                </c:pt>
                <c:pt idx="13046">
                  <c:v>-0.18126777641557401</c:v>
                </c:pt>
                <c:pt idx="13047">
                  <c:v>-0.17722021509625399</c:v>
                </c:pt>
                <c:pt idx="13048">
                  <c:v>-0.173172653816515</c:v>
                </c:pt>
                <c:pt idx="13049">
                  <c:v>-0.16912509249719501</c:v>
                </c:pt>
                <c:pt idx="13050">
                  <c:v>-0.16507753117787499</c:v>
                </c:pt>
                <c:pt idx="13051">
                  <c:v>-0.16102996989813601</c:v>
                </c:pt>
                <c:pt idx="13052">
                  <c:v>-0.15698240857881601</c:v>
                </c:pt>
                <c:pt idx="13053">
                  <c:v>-0.15293484725949599</c:v>
                </c:pt>
                <c:pt idx="13054">
                  <c:v>-0.14888728597975701</c:v>
                </c:pt>
                <c:pt idx="13055">
                  <c:v>-0.14483972466043701</c:v>
                </c:pt>
                <c:pt idx="13056">
                  <c:v>-0.14079216334111699</c:v>
                </c:pt>
                <c:pt idx="13057">
                  <c:v>-0.13674460206137801</c:v>
                </c:pt>
                <c:pt idx="13058">
                  <c:v>-0.13269704074205799</c:v>
                </c:pt>
                <c:pt idx="13059">
                  <c:v>-0.12864947942273899</c:v>
                </c:pt>
                <c:pt idx="13060">
                  <c:v>-0.12460191814299899</c:v>
                </c:pt>
                <c:pt idx="13061">
                  <c:v>-0.12055435682368</c:v>
                </c:pt>
                <c:pt idx="13062">
                  <c:v>-0.11650679550435999</c:v>
                </c:pt>
                <c:pt idx="13063">
                  <c:v>-0.11245923422462099</c:v>
                </c:pt>
                <c:pt idx="13064">
                  <c:v>-0.108411672905301</c:v>
                </c:pt>
                <c:pt idx="13065">
                  <c:v>-0.104364111585981</c:v>
                </c:pt>
                <c:pt idx="13066">
                  <c:v>-0.10031655030624199</c:v>
                </c:pt>
                <c:pt idx="13067">
                  <c:v>-9.6268988986922002E-2</c:v>
                </c:pt>
                <c:pt idx="13068">
                  <c:v>-9.2221427667602204E-2</c:v>
                </c:pt>
                <c:pt idx="13069">
                  <c:v>-8.8173866387862995E-2</c:v>
                </c:pt>
                <c:pt idx="13070">
                  <c:v>-8.4126305068543197E-2</c:v>
                </c:pt>
                <c:pt idx="13071">
                  <c:v>-8.0078743749223399E-2</c:v>
                </c:pt>
                <c:pt idx="13072">
                  <c:v>-7.6031182469484204E-2</c:v>
                </c:pt>
                <c:pt idx="13073">
                  <c:v>-7.5318059984649799E-2</c:v>
                </c:pt>
                <c:pt idx="13074">
                  <c:v>-7.79393763575916E-2</c:v>
                </c:pt>
                <c:pt idx="13075">
                  <c:v>-8.0560692704899906E-2</c:v>
                </c:pt>
                <c:pt idx="13076">
                  <c:v>-8.3182009077841707E-2</c:v>
                </c:pt>
                <c:pt idx="13077">
                  <c:v>-8.5803325450783494E-2</c:v>
                </c:pt>
                <c:pt idx="13078">
                  <c:v>-8.8424641798091799E-2</c:v>
                </c:pt>
                <c:pt idx="13079">
                  <c:v>-9.10459581710336E-2</c:v>
                </c:pt>
                <c:pt idx="13080">
                  <c:v>-9.3667274543975401E-2</c:v>
                </c:pt>
                <c:pt idx="13081">
                  <c:v>-9.6288590891283596E-2</c:v>
                </c:pt>
                <c:pt idx="13082">
                  <c:v>-9.8909907264225494E-2</c:v>
                </c:pt>
                <c:pt idx="13083">
                  <c:v>-0.101531223637167</c:v>
                </c:pt>
                <c:pt idx="13084">
                  <c:v>-0.104152539984476</c:v>
                </c:pt>
                <c:pt idx="13085">
                  <c:v>-0.106773856357417</c:v>
                </c:pt>
                <c:pt idx="13086">
                  <c:v>-0.10939517273035899</c:v>
                </c:pt>
                <c:pt idx="13087">
                  <c:v>-0.11201648907766699</c:v>
                </c:pt>
                <c:pt idx="13088">
                  <c:v>-0.114637805450609</c:v>
                </c:pt>
                <c:pt idx="13089">
                  <c:v>-0.117259121823551</c:v>
                </c:pt>
                <c:pt idx="13090">
                  <c:v>-0.119880438170859</c:v>
                </c:pt>
                <c:pt idx="13091">
                  <c:v>-0.12250175454380099</c:v>
                </c:pt>
                <c:pt idx="13092">
                  <c:v>-0.12512307091674299</c:v>
                </c:pt>
                <c:pt idx="13093">
                  <c:v>-0.12774438726405099</c:v>
                </c:pt>
                <c:pt idx="13094">
                  <c:v>-0.13036570363699301</c:v>
                </c:pt>
                <c:pt idx="13095">
                  <c:v>-0.13298702000993501</c:v>
                </c:pt>
                <c:pt idx="13096">
                  <c:v>-0.13560833635724301</c:v>
                </c:pt>
                <c:pt idx="13097">
                  <c:v>-0.138229652730185</c:v>
                </c:pt>
                <c:pt idx="13098">
                  <c:v>-0.140850969103127</c:v>
                </c:pt>
                <c:pt idx="13099">
                  <c:v>-0.143472285450435</c:v>
                </c:pt>
                <c:pt idx="13100">
                  <c:v>-0.146093601823377</c:v>
                </c:pt>
                <c:pt idx="13101">
                  <c:v>-0.14871491819631899</c:v>
                </c:pt>
                <c:pt idx="13102">
                  <c:v>-0.15133623454362699</c:v>
                </c:pt>
                <c:pt idx="13103">
                  <c:v>-0.15395755091656901</c:v>
                </c:pt>
                <c:pt idx="13104">
                  <c:v>-0.15657886728951001</c:v>
                </c:pt>
                <c:pt idx="13105">
                  <c:v>-0.15920018363681901</c:v>
                </c:pt>
                <c:pt idx="13106">
                  <c:v>-0.161821500009761</c:v>
                </c:pt>
                <c:pt idx="13107">
                  <c:v>-0.164442816382702</c:v>
                </c:pt>
                <c:pt idx="13108">
                  <c:v>-0.167064132730011</c:v>
                </c:pt>
                <c:pt idx="13109">
                  <c:v>-0.169685449102952</c:v>
                </c:pt>
                <c:pt idx="13110">
                  <c:v>-0.17230676547589399</c:v>
                </c:pt>
                <c:pt idx="13111">
                  <c:v>-0.17492808182320199</c:v>
                </c:pt>
                <c:pt idx="13112">
                  <c:v>-0.17754939819614399</c:v>
                </c:pt>
                <c:pt idx="13113">
                  <c:v>-0.18017071456908601</c:v>
                </c:pt>
                <c:pt idx="13114">
                  <c:v>-0.18279203091639401</c:v>
                </c:pt>
                <c:pt idx="13115">
                  <c:v>-0.18541334728933601</c:v>
                </c:pt>
                <c:pt idx="13116">
                  <c:v>-0.188034663662278</c:v>
                </c:pt>
                <c:pt idx="13117">
                  <c:v>-0.190655980009586</c:v>
                </c:pt>
                <c:pt idx="13118">
                  <c:v>-0.193277296382528</c:v>
                </c:pt>
                <c:pt idx="13119">
                  <c:v>-0.19589861275546999</c:v>
                </c:pt>
                <c:pt idx="13120">
                  <c:v>-0.19851992910277799</c:v>
                </c:pt>
                <c:pt idx="13121">
                  <c:v>-0.19951634192409301</c:v>
                </c:pt>
                <c:pt idx="13122">
                  <c:v>-0.19888785118242999</c:v>
                </c:pt>
                <c:pt idx="13123">
                  <c:v>-0.198259360446914</c:v>
                </c:pt>
                <c:pt idx="13124">
                  <c:v>-0.19763086970525101</c:v>
                </c:pt>
                <c:pt idx="13125">
                  <c:v>-0.19700237896358899</c:v>
                </c:pt>
                <c:pt idx="13126">
                  <c:v>-0.196373888228073</c:v>
                </c:pt>
                <c:pt idx="13127">
                  <c:v>-0.19574539748641001</c:v>
                </c:pt>
                <c:pt idx="13128">
                  <c:v>-0.19511690674474799</c:v>
                </c:pt>
                <c:pt idx="13129">
                  <c:v>-0.194488416009231</c:v>
                </c:pt>
                <c:pt idx="13130">
                  <c:v>-0.19385992526756901</c:v>
                </c:pt>
                <c:pt idx="13131">
                  <c:v>-0.19323143452590599</c:v>
                </c:pt>
                <c:pt idx="13132">
                  <c:v>-0.19260294379039</c:v>
                </c:pt>
                <c:pt idx="13133">
                  <c:v>-0.19197445304872801</c:v>
                </c:pt>
                <c:pt idx="13134">
                  <c:v>-0.19134596230706499</c:v>
                </c:pt>
                <c:pt idx="13135">
                  <c:v>-0.190717471571549</c:v>
                </c:pt>
                <c:pt idx="13136">
                  <c:v>-0.19008898082988601</c:v>
                </c:pt>
                <c:pt idx="13137">
                  <c:v>-0.18946049008822399</c:v>
                </c:pt>
                <c:pt idx="13138">
                  <c:v>-0.188831999352707</c:v>
                </c:pt>
                <c:pt idx="13139">
                  <c:v>-0.18820350861104501</c:v>
                </c:pt>
                <c:pt idx="13140">
                  <c:v>-0.18757501786938299</c:v>
                </c:pt>
                <c:pt idx="13141">
                  <c:v>-0.186946527133866</c:v>
                </c:pt>
                <c:pt idx="13142">
                  <c:v>-0.18631803639220401</c:v>
                </c:pt>
                <c:pt idx="13143">
                  <c:v>-0.18568954565054099</c:v>
                </c:pt>
                <c:pt idx="13144">
                  <c:v>-0.185061054915025</c:v>
                </c:pt>
                <c:pt idx="13145">
                  <c:v>-0.18443256417336201</c:v>
                </c:pt>
                <c:pt idx="13146">
                  <c:v>-0.18380407343169999</c:v>
                </c:pt>
                <c:pt idx="13147">
                  <c:v>-0.183175582696184</c:v>
                </c:pt>
                <c:pt idx="13148">
                  <c:v>-0.18254709195452101</c:v>
                </c:pt>
                <c:pt idx="13149">
                  <c:v>-0.18191860121285899</c:v>
                </c:pt>
                <c:pt idx="13150">
                  <c:v>-0.181290110477342</c:v>
                </c:pt>
                <c:pt idx="13151">
                  <c:v>-0.18066161973568001</c:v>
                </c:pt>
                <c:pt idx="13152">
                  <c:v>-0.18003312899401799</c:v>
                </c:pt>
                <c:pt idx="13153">
                  <c:v>-0.179404638258501</c:v>
                </c:pt>
                <c:pt idx="13154">
                  <c:v>-0.17877614751683901</c:v>
                </c:pt>
                <c:pt idx="13155">
                  <c:v>-0.17814765677517599</c:v>
                </c:pt>
                <c:pt idx="13156">
                  <c:v>-0.17751916603966</c:v>
                </c:pt>
                <c:pt idx="13157">
                  <c:v>-0.17689067529799701</c:v>
                </c:pt>
                <c:pt idx="13158">
                  <c:v>-0.17626218455633499</c:v>
                </c:pt>
                <c:pt idx="13159">
                  <c:v>-0.175633693820819</c:v>
                </c:pt>
                <c:pt idx="13160">
                  <c:v>-0.17500520307915601</c:v>
                </c:pt>
                <c:pt idx="13161">
                  <c:v>-0.17437671233749399</c:v>
                </c:pt>
                <c:pt idx="13162">
                  <c:v>-0.173748221601977</c:v>
                </c:pt>
                <c:pt idx="13163">
                  <c:v>-0.17311973086031501</c:v>
                </c:pt>
                <c:pt idx="13164">
                  <c:v>-0.172491240118652</c:v>
                </c:pt>
                <c:pt idx="13165">
                  <c:v>-0.171862749383136</c:v>
                </c:pt>
                <c:pt idx="13166">
                  <c:v>-0.17123425864147401</c:v>
                </c:pt>
                <c:pt idx="13167">
                  <c:v>-0.17060576789981099</c:v>
                </c:pt>
                <c:pt idx="13168">
                  <c:v>-0.169977277164295</c:v>
                </c:pt>
                <c:pt idx="13169">
                  <c:v>-0.16975320896653401</c:v>
                </c:pt>
                <c:pt idx="13170">
                  <c:v>-0.169933563315501</c:v>
                </c:pt>
                <c:pt idx="13171">
                  <c:v>-0.169933563315501</c:v>
                </c:pt>
                <c:pt idx="13172">
                  <c:v>-0.169933563315501</c:v>
                </c:pt>
                <c:pt idx="13173">
                  <c:v>-0.169933563315501</c:v>
                </c:pt>
                <c:pt idx="13174">
                  <c:v>-0.169933563315501</c:v>
                </c:pt>
                <c:pt idx="13175">
                  <c:v>-0.169933563315501</c:v>
                </c:pt>
                <c:pt idx="13176">
                  <c:v>-0.169933563315501</c:v>
                </c:pt>
                <c:pt idx="13177">
                  <c:v>-0.169933563315501</c:v>
                </c:pt>
                <c:pt idx="13178">
                  <c:v>-0.169933563315501</c:v>
                </c:pt>
                <c:pt idx="13179">
                  <c:v>-0.169933563315501</c:v>
                </c:pt>
                <c:pt idx="13180">
                  <c:v>-0.169933563315501</c:v>
                </c:pt>
                <c:pt idx="13181">
                  <c:v>-0.169933563315501</c:v>
                </c:pt>
                <c:pt idx="13182">
                  <c:v>-0.169933563315501</c:v>
                </c:pt>
                <c:pt idx="13183">
                  <c:v>-0.169933563315501</c:v>
                </c:pt>
                <c:pt idx="13184">
                  <c:v>-0.169933563315501</c:v>
                </c:pt>
                <c:pt idx="13185">
                  <c:v>-0.169933563315501</c:v>
                </c:pt>
                <c:pt idx="13186">
                  <c:v>-0.169933563315501</c:v>
                </c:pt>
                <c:pt idx="13187">
                  <c:v>-0.169933563315501</c:v>
                </c:pt>
                <c:pt idx="13188">
                  <c:v>-0.169933563315501</c:v>
                </c:pt>
                <c:pt idx="13189">
                  <c:v>-0.169933563315501</c:v>
                </c:pt>
                <c:pt idx="13190">
                  <c:v>-0.169933563315501</c:v>
                </c:pt>
                <c:pt idx="13191">
                  <c:v>-0.169933563315501</c:v>
                </c:pt>
                <c:pt idx="13192">
                  <c:v>-0.169933563315501</c:v>
                </c:pt>
                <c:pt idx="13193">
                  <c:v>-0.169933563315501</c:v>
                </c:pt>
                <c:pt idx="13194">
                  <c:v>-0.169933563315501</c:v>
                </c:pt>
                <c:pt idx="13195">
                  <c:v>-0.17444242202378801</c:v>
                </c:pt>
                <c:pt idx="13196">
                  <c:v>-0.174622776372754</c:v>
                </c:pt>
                <c:pt idx="13197">
                  <c:v>-0.17480313072172099</c:v>
                </c:pt>
                <c:pt idx="13198">
                  <c:v>-0.174983485068923</c:v>
                </c:pt>
                <c:pt idx="13199">
                  <c:v>-0.17516383941788999</c:v>
                </c:pt>
                <c:pt idx="13200">
                  <c:v>-0.175344193766856</c:v>
                </c:pt>
                <c:pt idx="13201">
                  <c:v>-0.17552454811405899</c:v>
                </c:pt>
                <c:pt idx="13202">
                  <c:v>-0.175704902463025</c:v>
                </c:pt>
                <c:pt idx="13203">
                  <c:v>-0.17588525681199199</c:v>
                </c:pt>
                <c:pt idx="13204">
                  <c:v>-0.176065611159194</c:v>
                </c:pt>
                <c:pt idx="13205">
                  <c:v>-0.17624596550816099</c:v>
                </c:pt>
                <c:pt idx="13206">
                  <c:v>-0.17642631985712701</c:v>
                </c:pt>
                <c:pt idx="13207">
                  <c:v>-0.17660667420432999</c:v>
                </c:pt>
                <c:pt idx="13208">
                  <c:v>-0.17678702855329601</c:v>
                </c:pt>
                <c:pt idx="13209">
                  <c:v>-0.17696738290226299</c:v>
                </c:pt>
                <c:pt idx="13210">
                  <c:v>-0.177147737249465</c:v>
                </c:pt>
                <c:pt idx="13211">
                  <c:v>-0.17732809159843199</c:v>
                </c:pt>
                <c:pt idx="13212">
                  <c:v>-0.17750844594739801</c:v>
                </c:pt>
                <c:pt idx="13213">
                  <c:v>-0.17768880029460099</c:v>
                </c:pt>
                <c:pt idx="13214">
                  <c:v>-0.17786915464356701</c:v>
                </c:pt>
                <c:pt idx="13215">
                  <c:v>-0.17804950899253399</c:v>
                </c:pt>
                <c:pt idx="13216">
                  <c:v>-0.178229863339737</c:v>
                </c:pt>
                <c:pt idx="13217">
                  <c:v>-0.17841021768870299</c:v>
                </c:pt>
                <c:pt idx="13218">
                  <c:v>-0.17859057203766901</c:v>
                </c:pt>
                <c:pt idx="13219">
                  <c:v>-0.17877092638487199</c:v>
                </c:pt>
                <c:pt idx="13220">
                  <c:v>-0.17895128073383901</c:v>
                </c:pt>
                <c:pt idx="13221">
                  <c:v>-0.179131635082805</c:v>
                </c:pt>
                <c:pt idx="13222">
                  <c:v>-0.17931198943000801</c:v>
                </c:pt>
                <c:pt idx="13223">
                  <c:v>-0.179492343778974</c:v>
                </c:pt>
                <c:pt idx="13224">
                  <c:v>-0.17967269812794001</c:v>
                </c:pt>
                <c:pt idx="13225">
                  <c:v>-0.17985305247514299</c:v>
                </c:pt>
                <c:pt idx="13226">
                  <c:v>-0.18003340682411001</c:v>
                </c:pt>
                <c:pt idx="13227">
                  <c:v>-0.180213761173076</c:v>
                </c:pt>
                <c:pt idx="13228">
                  <c:v>-0.18039411552027901</c:v>
                </c:pt>
                <c:pt idx="13229">
                  <c:v>-0.180574469869245</c:v>
                </c:pt>
                <c:pt idx="13230">
                  <c:v>-0.18075482421821201</c:v>
                </c:pt>
                <c:pt idx="13231">
                  <c:v>-0.180935178565414</c:v>
                </c:pt>
                <c:pt idx="13232">
                  <c:v>-0.18111553291438101</c:v>
                </c:pt>
                <c:pt idx="13233">
                  <c:v>-0.181295887263347</c:v>
                </c:pt>
                <c:pt idx="13234">
                  <c:v>-0.18147624161055001</c:v>
                </c:pt>
                <c:pt idx="13235">
                  <c:v>-0.181656595959516</c:v>
                </c:pt>
                <c:pt idx="13236">
                  <c:v>-0.18183695030848299</c:v>
                </c:pt>
                <c:pt idx="13237">
                  <c:v>-0.182017304655685</c:v>
                </c:pt>
                <c:pt idx="13238">
                  <c:v>-0.18219765900465201</c:v>
                </c:pt>
                <c:pt idx="13239">
                  <c:v>-0.182378013353618</c:v>
                </c:pt>
                <c:pt idx="13240">
                  <c:v>-0.18255836770082101</c:v>
                </c:pt>
                <c:pt idx="13241">
                  <c:v>-0.182738722049787</c:v>
                </c:pt>
                <c:pt idx="13242">
                  <c:v>-0.18291907639875399</c:v>
                </c:pt>
                <c:pt idx="13243">
                  <c:v>-0.183099430745956</c:v>
                </c:pt>
                <c:pt idx="13244">
                  <c:v>-0.18327978509492299</c:v>
                </c:pt>
                <c:pt idx="13245">
                  <c:v>-0.183460139443889</c:v>
                </c:pt>
                <c:pt idx="13246">
                  <c:v>-0.18364049379109201</c:v>
                </c:pt>
                <c:pt idx="13247">
                  <c:v>-0.183820848140058</c:v>
                </c:pt>
                <c:pt idx="13248">
                  <c:v>-0.18400120248902499</c:v>
                </c:pt>
                <c:pt idx="13249">
                  <c:v>-0.184181556836228</c:v>
                </c:pt>
                <c:pt idx="13250">
                  <c:v>-0.18436191118519399</c:v>
                </c:pt>
                <c:pt idx="13251">
                  <c:v>-0.18454226553416</c:v>
                </c:pt>
                <c:pt idx="13252">
                  <c:v>-0.18472261988136299</c:v>
                </c:pt>
                <c:pt idx="13253">
                  <c:v>-0.184902974230329</c:v>
                </c:pt>
                <c:pt idx="13254">
                  <c:v>-0.18508332857929599</c:v>
                </c:pt>
                <c:pt idx="13255">
                  <c:v>-0.185263682926499</c:v>
                </c:pt>
                <c:pt idx="13256">
                  <c:v>-0.18544403727546499</c:v>
                </c:pt>
                <c:pt idx="13257">
                  <c:v>-0.18562439162443101</c:v>
                </c:pt>
                <c:pt idx="13258">
                  <c:v>-0.18580474597163399</c:v>
                </c:pt>
                <c:pt idx="13259">
                  <c:v>-0.185985100320601</c:v>
                </c:pt>
                <c:pt idx="13260">
                  <c:v>-0.18616545466956699</c:v>
                </c:pt>
                <c:pt idx="13261">
                  <c:v>-0.18634580901677</c:v>
                </c:pt>
                <c:pt idx="13262">
                  <c:v>-0.18652616336573599</c:v>
                </c:pt>
                <c:pt idx="13263">
                  <c:v>-0.18670651771470301</c:v>
                </c:pt>
                <c:pt idx="13264">
                  <c:v>-0.18688687206190499</c:v>
                </c:pt>
                <c:pt idx="13265">
                  <c:v>-0.18706722641087201</c:v>
                </c:pt>
                <c:pt idx="13266">
                  <c:v>-0.18724758075983799</c:v>
                </c:pt>
                <c:pt idx="13267">
                  <c:v>-0.187427935107041</c:v>
                </c:pt>
                <c:pt idx="13268">
                  <c:v>-0.18760828945600699</c:v>
                </c:pt>
                <c:pt idx="13269">
                  <c:v>-0.18778864380497401</c:v>
                </c:pt>
                <c:pt idx="13270">
                  <c:v>-0.18796899815217599</c:v>
                </c:pt>
                <c:pt idx="13271">
                  <c:v>-0.18814935250114301</c:v>
                </c:pt>
                <c:pt idx="13272">
                  <c:v>-0.188329706850109</c:v>
                </c:pt>
                <c:pt idx="13273">
                  <c:v>-0.18851006119731201</c:v>
                </c:pt>
                <c:pt idx="13274">
                  <c:v>-0.188690415546278</c:v>
                </c:pt>
                <c:pt idx="13275">
                  <c:v>-0.18887076989524501</c:v>
                </c:pt>
                <c:pt idx="13276">
                  <c:v>-0.18905112424244699</c:v>
                </c:pt>
                <c:pt idx="13277">
                  <c:v>-0.18923147859141401</c:v>
                </c:pt>
                <c:pt idx="13278">
                  <c:v>-0.18941183294038</c:v>
                </c:pt>
                <c:pt idx="13279">
                  <c:v>-0.18959218728758301</c:v>
                </c:pt>
                <c:pt idx="13280">
                  <c:v>-0.189772541636549</c:v>
                </c:pt>
                <c:pt idx="13281">
                  <c:v>-0.18995289598551601</c:v>
                </c:pt>
                <c:pt idx="13282">
                  <c:v>-0.19013325033271899</c:v>
                </c:pt>
                <c:pt idx="13283">
                  <c:v>-0.19031360468168501</c:v>
                </c:pt>
                <c:pt idx="13284">
                  <c:v>-0.190493959030651</c:v>
                </c:pt>
                <c:pt idx="13285">
                  <c:v>-0.19067431337785401</c:v>
                </c:pt>
                <c:pt idx="13286">
                  <c:v>-0.190854667726821</c:v>
                </c:pt>
                <c:pt idx="13287">
                  <c:v>-0.19103502207578699</c:v>
                </c:pt>
                <c:pt idx="13288">
                  <c:v>-0.19121537642299</c:v>
                </c:pt>
                <c:pt idx="13289">
                  <c:v>-0.19139573077195601</c:v>
                </c:pt>
                <c:pt idx="13290">
                  <c:v>-0.191576085120922</c:v>
                </c:pt>
                <c:pt idx="13291">
                  <c:v>-0.19175643946812501</c:v>
                </c:pt>
                <c:pt idx="13292">
                  <c:v>-0.191936793817092</c:v>
                </c:pt>
                <c:pt idx="13293">
                  <c:v>-0.19211714816605799</c:v>
                </c:pt>
                <c:pt idx="13294">
                  <c:v>-0.192297502513261</c:v>
                </c:pt>
                <c:pt idx="13295">
                  <c:v>-0.19247785686222699</c:v>
                </c:pt>
                <c:pt idx="13296">
                  <c:v>-0.192658211211194</c:v>
                </c:pt>
                <c:pt idx="13297">
                  <c:v>-0.19283856555839601</c:v>
                </c:pt>
                <c:pt idx="13298">
                  <c:v>-0.193018919907363</c:v>
                </c:pt>
                <c:pt idx="13299">
                  <c:v>-0.19319927425632899</c:v>
                </c:pt>
                <c:pt idx="13300">
                  <c:v>-0.193379628603532</c:v>
                </c:pt>
                <c:pt idx="13301">
                  <c:v>-0.19355998295249799</c:v>
                </c:pt>
                <c:pt idx="13302">
                  <c:v>-0.193740337301465</c:v>
                </c:pt>
                <c:pt idx="13303">
                  <c:v>-0.19392069164866699</c:v>
                </c:pt>
                <c:pt idx="13304">
                  <c:v>-0.194101045997634</c:v>
                </c:pt>
                <c:pt idx="13305">
                  <c:v>-0.19428140034659999</c:v>
                </c:pt>
                <c:pt idx="13306">
                  <c:v>-0.194461754693803</c:v>
                </c:pt>
                <c:pt idx="13307">
                  <c:v>-0.19464210904276899</c:v>
                </c:pt>
                <c:pt idx="13308">
                  <c:v>-0.19482246339173601</c:v>
                </c:pt>
                <c:pt idx="13309">
                  <c:v>-0.19500281773893799</c:v>
                </c:pt>
                <c:pt idx="13310">
                  <c:v>-0.195183172087905</c:v>
                </c:pt>
                <c:pt idx="13311">
                  <c:v>-0.19536352643687099</c:v>
                </c:pt>
                <c:pt idx="13312">
                  <c:v>-0.195543880784074</c:v>
                </c:pt>
                <c:pt idx="13313">
                  <c:v>-0.19572423513303999</c:v>
                </c:pt>
                <c:pt idx="13314">
                  <c:v>-0.19590458948200701</c:v>
                </c:pt>
                <c:pt idx="13315">
                  <c:v>-0.19608494382920999</c:v>
                </c:pt>
                <c:pt idx="13316">
                  <c:v>-0.19626529817817601</c:v>
                </c:pt>
                <c:pt idx="13317">
                  <c:v>-0.196445652527142</c:v>
                </c:pt>
                <c:pt idx="13318">
                  <c:v>-0.19662600687434501</c:v>
                </c:pt>
                <c:pt idx="13319">
                  <c:v>-0.19680636122331099</c:v>
                </c:pt>
                <c:pt idx="13320">
                  <c:v>-0.19698671557227801</c:v>
                </c:pt>
                <c:pt idx="13321">
                  <c:v>-0.19716706991948099</c:v>
                </c:pt>
                <c:pt idx="13322">
                  <c:v>-0.19734742426844701</c:v>
                </c:pt>
                <c:pt idx="13323">
                  <c:v>-0.197527778617413</c:v>
                </c:pt>
                <c:pt idx="13324">
                  <c:v>-0.19770813296461601</c:v>
                </c:pt>
                <c:pt idx="13325">
                  <c:v>-0.19788848731358299</c:v>
                </c:pt>
                <c:pt idx="13326">
                  <c:v>-0.19806884166254901</c:v>
                </c:pt>
                <c:pt idx="13327">
                  <c:v>-0.19824919600975199</c:v>
                </c:pt>
                <c:pt idx="13328">
                  <c:v>-0.19842955035871801</c:v>
                </c:pt>
                <c:pt idx="13329">
                  <c:v>-0.198609904707685</c:v>
                </c:pt>
                <c:pt idx="13330">
                  <c:v>-0.19879025905488701</c:v>
                </c:pt>
                <c:pt idx="13331">
                  <c:v>-0.198970613403854</c:v>
                </c:pt>
                <c:pt idx="13332">
                  <c:v>-0.19915096775282001</c:v>
                </c:pt>
                <c:pt idx="13333">
                  <c:v>-0.199331322100023</c:v>
                </c:pt>
                <c:pt idx="13334">
                  <c:v>-0.19951167644898901</c:v>
                </c:pt>
                <c:pt idx="13335">
                  <c:v>-0.199692030797956</c:v>
                </c:pt>
                <c:pt idx="13336">
                  <c:v>-0.19987238514515801</c:v>
                </c:pt>
                <c:pt idx="13337">
                  <c:v>-0.200052739494125</c:v>
                </c:pt>
                <c:pt idx="13338">
                  <c:v>-0.20023309384309099</c:v>
                </c:pt>
                <c:pt idx="13339">
                  <c:v>-0.200413448190294</c:v>
                </c:pt>
                <c:pt idx="13340">
                  <c:v>-0.20059380253926001</c:v>
                </c:pt>
                <c:pt idx="13341">
                  <c:v>-0.200774156888227</c:v>
                </c:pt>
                <c:pt idx="13342">
                  <c:v>-0.20095451123542901</c:v>
                </c:pt>
                <c:pt idx="13343">
                  <c:v>-0.201134865584396</c:v>
                </c:pt>
                <c:pt idx="13344">
                  <c:v>-0.20131521993336199</c:v>
                </c:pt>
                <c:pt idx="13345">
                  <c:v>-0.201495574280565</c:v>
                </c:pt>
                <c:pt idx="13346">
                  <c:v>-0.20167592862953099</c:v>
                </c:pt>
                <c:pt idx="13347">
                  <c:v>-0.201856282978498</c:v>
                </c:pt>
                <c:pt idx="13348">
                  <c:v>-0.20203663732570101</c:v>
                </c:pt>
                <c:pt idx="13349">
                  <c:v>-0.202216991674667</c:v>
                </c:pt>
                <c:pt idx="13350">
                  <c:v>-0.20239734602363299</c:v>
                </c:pt>
                <c:pt idx="13351">
                  <c:v>-0.202577700370836</c:v>
                </c:pt>
                <c:pt idx="13352">
                  <c:v>-0.20275805471980199</c:v>
                </c:pt>
                <c:pt idx="13353">
                  <c:v>-0.202938409068769</c:v>
                </c:pt>
                <c:pt idx="13354">
                  <c:v>-0.20311876341597199</c:v>
                </c:pt>
                <c:pt idx="13355">
                  <c:v>-0.203299117764938</c:v>
                </c:pt>
                <c:pt idx="13356">
                  <c:v>-0.20347947211390399</c:v>
                </c:pt>
                <c:pt idx="13357">
                  <c:v>-0.203659826461107</c:v>
                </c:pt>
                <c:pt idx="13358">
                  <c:v>-0.20384018081007399</c:v>
                </c:pt>
                <c:pt idx="13359">
                  <c:v>-0.20402053515904001</c:v>
                </c:pt>
                <c:pt idx="13360">
                  <c:v>-0.20420088950624299</c:v>
                </c:pt>
                <c:pt idx="13361">
                  <c:v>-0.204381243855209</c:v>
                </c:pt>
                <c:pt idx="13362">
                  <c:v>-0.20456159820417599</c:v>
                </c:pt>
                <c:pt idx="13363">
                  <c:v>-0.204741952551378</c:v>
                </c:pt>
                <c:pt idx="13364">
                  <c:v>-0.20492230690034499</c:v>
                </c:pt>
                <c:pt idx="13365">
                  <c:v>-0.20510266124931101</c:v>
                </c:pt>
                <c:pt idx="13366">
                  <c:v>-0.20528301559651399</c:v>
                </c:pt>
                <c:pt idx="13367">
                  <c:v>-0.20546336994548001</c:v>
                </c:pt>
                <c:pt idx="13368">
                  <c:v>-0.20564372429444699</c:v>
                </c:pt>
                <c:pt idx="13369">
                  <c:v>-0.20582407864164901</c:v>
                </c:pt>
                <c:pt idx="13370">
                  <c:v>-0.20600443299061599</c:v>
                </c:pt>
                <c:pt idx="13371">
                  <c:v>-0.20618478733958201</c:v>
                </c:pt>
                <c:pt idx="13372">
                  <c:v>-0.20636514168678499</c:v>
                </c:pt>
                <c:pt idx="13373">
                  <c:v>-0.20654549603575101</c:v>
                </c:pt>
                <c:pt idx="13374">
                  <c:v>-0.206725850384718</c:v>
                </c:pt>
                <c:pt idx="13375">
                  <c:v>-0.20690620473192001</c:v>
                </c:pt>
                <c:pt idx="13376">
                  <c:v>-0.20708655908088699</c:v>
                </c:pt>
                <c:pt idx="13377">
                  <c:v>-0.20726691342985301</c:v>
                </c:pt>
                <c:pt idx="13378">
                  <c:v>-0.20744726777705599</c:v>
                </c:pt>
                <c:pt idx="13379">
                  <c:v>-0.20762762212602201</c:v>
                </c:pt>
                <c:pt idx="13380">
                  <c:v>-0.207807976474989</c:v>
                </c:pt>
                <c:pt idx="13381">
                  <c:v>-0.20798833082219201</c:v>
                </c:pt>
                <c:pt idx="13382">
                  <c:v>-0.208168685171158</c:v>
                </c:pt>
                <c:pt idx="13383">
                  <c:v>-0.20834903952012401</c:v>
                </c:pt>
                <c:pt idx="13384">
                  <c:v>-0.208529393867327</c:v>
                </c:pt>
                <c:pt idx="13385">
                  <c:v>-0.20870974821629301</c:v>
                </c:pt>
                <c:pt idx="13386">
                  <c:v>-0.20889010256526</c:v>
                </c:pt>
                <c:pt idx="13387">
                  <c:v>-0.20907045691246301</c:v>
                </c:pt>
                <c:pt idx="13388">
                  <c:v>-0.209250811261429</c:v>
                </c:pt>
                <c:pt idx="13389">
                  <c:v>-0.20943116561039499</c:v>
                </c:pt>
                <c:pt idx="13390">
                  <c:v>-0.209611519957598</c:v>
                </c:pt>
                <c:pt idx="13391">
                  <c:v>-0.20979187430656501</c:v>
                </c:pt>
                <c:pt idx="13392">
                  <c:v>-0.209972228655531</c:v>
                </c:pt>
                <c:pt idx="13393">
                  <c:v>-0.21015258300273401</c:v>
                </c:pt>
                <c:pt idx="13394">
                  <c:v>-0.2103329373517</c:v>
                </c:pt>
                <c:pt idx="13395">
                  <c:v>-0.21051329170066699</c:v>
                </c:pt>
                <c:pt idx="13396">
                  <c:v>-0.210693646047869</c:v>
                </c:pt>
                <c:pt idx="13397">
                  <c:v>-0.21087400039683599</c:v>
                </c:pt>
                <c:pt idx="13398">
                  <c:v>-0.211054354745802</c:v>
                </c:pt>
                <c:pt idx="13399">
                  <c:v>-0.21123470909300501</c:v>
                </c:pt>
                <c:pt idx="13400">
                  <c:v>-0.211415063441971</c:v>
                </c:pt>
                <c:pt idx="13401">
                  <c:v>-0.21159541779093799</c:v>
                </c:pt>
                <c:pt idx="13402">
                  <c:v>-0.21177577213814</c:v>
                </c:pt>
                <c:pt idx="13403">
                  <c:v>-0.21195612648710699</c:v>
                </c:pt>
                <c:pt idx="13404">
                  <c:v>-0.212136480836073</c:v>
                </c:pt>
                <c:pt idx="13405">
                  <c:v>-0.21231683518327599</c:v>
                </c:pt>
                <c:pt idx="13406">
                  <c:v>-0.212497189532242</c:v>
                </c:pt>
                <c:pt idx="13407">
                  <c:v>-0.21267754388120899</c:v>
                </c:pt>
                <c:pt idx="13408">
                  <c:v>-0.212857898228411</c:v>
                </c:pt>
                <c:pt idx="13409">
                  <c:v>-0.21303825257737799</c:v>
                </c:pt>
                <c:pt idx="13410">
                  <c:v>-0.21321860692634401</c:v>
                </c:pt>
                <c:pt idx="13411">
                  <c:v>-0.21339896127354699</c:v>
                </c:pt>
                <c:pt idx="13412">
                  <c:v>-0.21357931562251301</c:v>
                </c:pt>
                <c:pt idx="13413">
                  <c:v>-0.21375966997147999</c:v>
                </c:pt>
                <c:pt idx="13414">
                  <c:v>-0.213940024318683</c:v>
                </c:pt>
                <c:pt idx="13415">
                  <c:v>-0.21412037866764899</c:v>
                </c:pt>
                <c:pt idx="13416">
                  <c:v>-0.21430073301661501</c:v>
                </c:pt>
                <c:pt idx="13417">
                  <c:v>-0.21448108736381799</c:v>
                </c:pt>
                <c:pt idx="13418">
                  <c:v>-0.21466144171278401</c:v>
                </c:pt>
                <c:pt idx="13419">
                  <c:v>-0.21484179606175099</c:v>
                </c:pt>
                <c:pt idx="13420">
                  <c:v>-0.215022150408954</c:v>
                </c:pt>
                <c:pt idx="13421">
                  <c:v>-0.21520250475791999</c:v>
                </c:pt>
                <c:pt idx="13422">
                  <c:v>-0.21538285910688601</c:v>
                </c:pt>
                <c:pt idx="13423">
                  <c:v>-0.21556321345408899</c:v>
                </c:pt>
                <c:pt idx="13424">
                  <c:v>-0.21574356780305601</c:v>
                </c:pt>
                <c:pt idx="13425">
                  <c:v>-0.215923922152022</c:v>
                </c:pt>
                <c:pt idx="13426">
                  <c:v>-0.21610427649922501</c:v>
                </c:pt>
                <c:pt idx="13427">
                  <c:v>-0.216284630848191</c:v>
                </c:pt>
                <c:pt idx="13428">
                  <c:v>-0.21646498519715801</c:v>
                </c:pt>
                <c:pt idx="13429">
                  <c:v>-0.21664533954435999</c:v>
                </c:pt>
                <c:pt idx="13430">
                  <c:v>-0.21682569389332701</c:v>
                </c:pt>
                <c:pt idx="13431">
                  <c:v>-0.217006048242293</c:v>
                </c:pt>
                <c:pt idx="13432">
                  <c:v>-0.21718640258949601</c:v>
                </c:pt>
                <c:pt idx="13433">
                  <c:v>-0.217366756938462</c:v>
                </c:pt>
                <c:pt idx="13434">
                  <c:v>-0.21754711128742901</c:v>
                </c:pt>
                <c:pt idx="13435">
                  <c:v>-0.217727465634631</c:v>
                </c:pt>
                <c:pt idx="13436">
                  <c:v>-0.21790781998359801</c:v>
                </c:pt>
                <c:pt idx="13437">
                  <c:v>-0.218088174332564</c:v>
                </c:pt>
                <c:pt idx="13438">
                  <c:v>-0.21826852867976701</c:v>
                </c:pt>
                <c:pt idx="13439">
                  <c:v>-0.218448883028733</c:v>
                </c:pt>
                <c:pt idx="13440">
                  <c:v>-0.21862923737769999</c:v>
                </c:pt>
                <c:pt idx="13441">
                  <c:v>-0.218809591724902</c:v>
                </c:pt>
                <c:pt idx="13442">
                  <c:v>-0.21898994607386901</c:v>
                </c:pt>
                <c:pt idx="13443">
                  <c:v>-0.219170300422835</c:v>
                </c:pt>
                <c:pt idx="13444">
                  <c:v>-0.21935065477003801</c:v>
                </c:pt>
                <c:pt idx="13445">
                  <c:v>-0.219531009119004</c:v>
                </c:pt>
                <c:pt idx="13446">
                  <c:v>-0.21971136346797099</c:v>
                </c:pt>
                <c:pt idx="13447">
                  <c:v>-0.219891717815174</c:v>
                </c:pt>
                <c:pt idx="13448">
                  <c:v>-0.22007207216413999</c:v>
                </c:pt>
                <c:pt idx="13449">
                  <c:v>-0.220252426513106</c:v>
                </c:pt>
                <c:pt idx="13450">
                  <c:v>-0.22043278086030901</c:v>
                </c:pt>
                <c:pt idx="13451">
                  <c:v>-0.220613135209275</c:v>
                </c:pt>
                <c:pt idx="13452">
                  <c:v>-0.22079348955824199</c:v>
                </c:pt>
                <c:pt idx="13453">
                  <c:v>-0.220973843905445</c:v>
                </c:pt>
                <c:pt idx="13454">
                  <c:v>-0.22115419825441099</c:v>
                </c:pt>
                <c:pt idx="13455">
                  <c:v>-0.221334552603377</c:v>
                </c:pt>
                <c:pt idx="13456">
                  <c:v>-0.22151490695057999</c:v>
                </c:pt>
                <c:pt idx="13457">
                  <c:v>-0.221695261299547</c:v>
                </c:pt>
                <c:pt idx="13458">
                  <c:v>-0.22187561564851299</c:v>
                </c:pt>
                <c:pt idx="13459">
                  <c:v>-0.222055969995716</c:v>
                </c:pt>
                <c:pt idx="13460">
                  <c:v>-0.22223632434468199</c:v>
                </c:pt>
                <c:pt idx="13461">
                  <c:v>-0.22241667869364901</c:v>
                </c:pt>
                <c:pt idx="13462">
                  <c:v>-0.22259703304085099</c:v>
                </c:pt>
                <c:pt idx="13463">
                  <c:v>-0.222777387389818</c:v>
                </c:pt>
                <c:pt idx="13464">
                  <c:v>-0.22295774173878399</c:v>
                </c:pt>
                <c:pt idx="13465">
                  <c:v>-0.223138096085987</c:v>
                </c:pt>
                <c:pt idx="13466">
                  <c:v>-0.22331845043495299</c:v>
                </c:pt>
                <c:pt idx="13467">
                  <c:v>-0.22349880478392001</c:v>
                </c:pt>
                <c:pt idx="13468">
                  <c:v>-0.22367915913112199</c:v>
                </c:pt>
                <c:pt idx="13469">
                  <c:v>-0.22385951348008901</c:v>
                </c:pt>
                <c:pt idx="13470">
                  <c:v>-0.22403986782905499</c:v>
                </c:pt>
                <c:pt idx="13471">
                  <c:v>-0.224220222176258</c:v>
                </c:pt>
                <c:pt idx="13472">
                  <c:v>-0.22440057652522399</c:v>
                </c:pt>
                <c:pt idx="13473">
                  <c:v>-0.22458093087419101</c:v>
                </c:pt>
                <c:pt idx="13474">
                  <c:v>-0.22476128522139299</c:v>
                </c:pt>
                <c:pt idx="13475">
                  <c:v>-0.22494163957036001</c:v>
                </c:pt>
                <c:pt idx="13476">
                  <c:v>-0.225121993919326</c:v>
                </c:pt>
                <c:pt idx="13477">
                  <c:v>-0.22530234826652901</c:v>
                </c:pt>
                <c:pt idx="13478">
                  <c:v>-0.225482702615495</c:v>
                </c:pt>
                <c:pt idx="13479">
                  <c:v>-0.22566305696446201</c:v>
                </c:pt>
                <c:pt idx="13480">
                  <c:v>-0.22584341131166399</c:v>
                </c:pt>
                <c:pt idx="13481">
                  <c:v>-0.22602376566063101</c:v>
                </c:pt>
                <c:pt idx="13482">
                  <c:v>-0.226204120009597</c:v>
                </c:pt>
                <c:pt idx="13483">
                  <c:v>-0.22638447435680001</c:v>
                </c:pt>
                <c:pt idx="13484">
                  <c:v>-0.226564828705766</c:v>
                </c:pt>
                <c:pt idx="13485">
                  <c:v>-0.22674518305473301</c:v>
                </c:pt>
                <c:pt idx="13486">
                  <c:v>-0.22692553740193599</c:v>
                </c:pt>
                <c:pt idx="13487">
                  <c:v>-0.22710589175090201</c:v>
                </c:pt>
                <c:pt idx="13488">
                  <c:v>-0.227286246099868</c:v>
                </c:pt>
                <c:pt idx="13489">
                  <c:v>-0.22746660044707101</c:v>
                </c:pt>
                <c:pt idx="13490">
                  <c:v>-0.227646954796038</c:v>
                </c:pt>
                <c:pt idx="13491">
                  <c:v>-0.22782730914500399</c:v>
                </c:pt>
                <c:pt idx="13492">
                  <c:v>-0.228007663492207</c:v>
                </c:pt>
                <c:pt idx="13493">
                  <c:v>-0.22818801784117301</c:v>
                </c:pt>
                <c:pt idx="13494">
                  <c:v>-0.22836837219014</c:v>
                </c:pt>
                <c:pt idx="13495">
                  <c:v>-0.22854872653734201</c:v>
                </c:pt>
                <c:pt idx="13496">
                  <c:v>-0.228729080886309</c:v>
                </c:pt>
                <c:pt idx="13497">
                  <c:v>-0.22890943523527499</c:v>
                </c:pt>
                <c:pt idx="13498">
                  <c:v>-0.229089789582478</c:v>
                </c:pt>
                <c:pt idx="13499">
                  <c:v>-0.22927014393144399</c:v>
                </c:pt>
                <c:pt idx="13500">
                  <c:v>-0.229450498280411</c:v>
                </c:pt>
                <c:pt idx="13501">
                  <c:v>-0.22963085262761301</c:v>
                </c:pt>
                <c:pt idx="13502">
                  <c:v>-0.22981120697658</c:v>
                </c:pt>
                <c:pt idx="13503">
                  <c:v>-0.22999156132554599</c:v>
                </c:pt>
                <c:pt idx="13504">
                  <c:v>-0.230171915672749</c:v>
                </c:pt>
                <c:pt idx="13505">
                  <c:v>-0.23035227002171499</c:v>
                </c:pt>
                <c:pt idx="13506">
                  <c:v>-0.230532624370682</c:v>
                </c:pt>
                <c:pt idx="13507">
                  <c:v>-0.23071297871788399</c:v>
                </c:pt>
                <c:pt idx="13508">
                  <c:v>-0.230893333066851</c:v>
                </c:pt>
                <c:pt idx="13509">
                  <c:v>-0.23107368741581699</c:v>
                </c:pt>
                <c:pt idx="13510">
                  <c:v>-0.23125404176302</c:v>
                </c:pt>
                <c:pt idx="13511">
                  <c:v>-0.23143439611198599</c:v>
                </c:pt>
                <c:pt idx="13512">
                  <c:v>-0.23161475046095301</c:v>
                </c:pt>
                <c:pt idx="13513">
                  <c:v>-0.23179510480815599</c:v>
                </c:pt>
                <c:pt idx="13514">
                  <c:v>-0.231975459157122</c:v>
                </c:pt>
                <c:pt idx="13515">
                  <c:v>-0.23215581350608799</c:v>
                </c:pt>
                <c:pt idx="13516">
                  <c:v>-0.232336167853291</c:v>
                </c:pt>
                <c:pt idx="13517">
                  <c:v>-0.23251652220225699</c:v>
                </c:pt>
                <c:pt idx="13518">
                  <c:v>-0.23269687655122401</c:v>
                </c:pt>
                <c:pt idx="13519">
                  <c:v>-0.23287723089842699</c:v>
                </c:pt>
                <c:pt idx="13520">
                  <c:v>-0.23305758524739301</c:v>
                </c:pt>
                <c:pt idx="13521">
                  <c:v>-0.233237939596359</c:v>
                </c:pt>
                <c:pt idx="13522">
                  <c:v>-0.23341829394356201</c:v>
                </c:pt>
                <c:pt idx="13523">
                  <c:v>-0.23359864829252899</c:v>
                </c:pt>
                <c:pt idx="13524">
                  <c:v>-0.23377900264149501</c:v>
                </c:pt>
                <c:pt idx="13525">
                  <c:v>-0.23395935698869799</c:v>
                </c:pt>
                <c:pt idx="13526">
                  <c:v>-0.23413971133766401</c:v>
                </c:pt>
                <c:pt idx="13527">
                  <c:v>-0.234320065686631</c:v>
                </c:pt>
                <c:pt idx="13528">
                  <c:v>-0.23450042003383301</c:v>
                </c:pt>
                <c:pt idx="13529">
                  <c:v>-0.23468077438279999</c:v>
                </c:pt>
                <c:pt idx="13530">
                  <c:v>-0.23486112873176601</c:v>
                </c:pt>
                <c:pt idx="13531">
                  <c:v>-0.23504148307896899</c:v>
                </c:pt>
                <c:pt idx="13532">
                  <c:v>-0.23522183742793501</c:v>
                </c:pt>
                <c:pt idx="13533">
                  <c:v>-0.235402191776902</c:v>
                </c:pt>
                <c:pt idx="13534">
                  <c:v>-0.23558254612410401</c:v>
                </c:pt>
                <c:pt idx="13535">
                  <c:v>-0.235762900473071</c:v>
                </c:pt>
                <c:pt idx="13536">
                  <c:v>-0.23594325482203701</c:v>
                </c:pt>
                <c:pt idx="13537">
                  <c:v>-0.23612360916924</c:v>
                </c:pt>
                <c:pt idx="13538">
                  <c:v>-0.23630396351820601</c:v>
                </c:pt>
                <c:pt idx="13539">
                  <c:v>-0.236484317867173</c:v>
                </c:pt>
                <c:pt idx="13540">
                  <c:v>-0.23666467221437501</c:v>
                </c:pt>
                <c:pt idx="13541">
                  <c:v>-0.236845026563342</c:v>
                </c:pt>
                <c:pt idx="13542">
                  <c:v>-0.23702538091230799</c:v>
                </c:pt>
                <c:pt idx="13543">
                  <c:v>-0.237205735259511</c:v>
                </c:pt>
                <c:pt idx="13544">
                  <c:v>-0.23738608960847701</c:v>
                </c:pt>
                <c:pt idx="13545">
                  <c:v>-0.237566443957444</c:v>
                </c:pt>
                <c:pt idx="13546">
                  <c:v>-0.23774679830464701</c:v>
                </c:pt>
                <c:pt idx="13547">
                  <c:v>-0.237927152653613</c:v>
                </c:pt>
                <c:pt idx="13548">
                  <c:v>-0.23810750700257899</c:v>
                </c:pt>
                <c:pt idx="13549">
                  <c:v>-0.238287861349782</c:v>
                </c:pt>
                <c:pt idx="13550">
                  <c:v>-0.23846821569874799</c:v>
                </c:pt>
                <c:pt idx="13551">
                  <c:v>-0.238648570047715</c:v>
                </c:pt>
                <c:pt idx="13552">
                  <c:v>-0.23882892439491801</c:v>
                </c:pt>
                <c:pt idx="13553">
                  <c:v>-0.239009278743884</c:v>
                </c:pt>
                <c:pt idx="13554">
                  <c:v>-0.23918963309284999</c:v>
                </c:pt>
                <c:pt idx="13555">
                  <c:v>-0.239369987440053</c:v>
                </c:pt>
                <c:pt idx="13556">
                  <c:v>-0.23955034178901999</c:v>
                </c:pt>
                <c:pt idx="13557">
                  <c:v>-0.239730696137986</c:v>
                </c:pt>
                <c:pt idx="13558">
                  <c:v>-0.23991105048518899</c:v>
                </c:pt>
                <c:pt idx="13559">
                  <c:v>-0.240091404834155</c:v>
                </c:pt>
                <c:pt idx="13560">
                  <c:v>-0.24027175918312099</c:v>
                </c:pt>
                <c:pt idx="13561">
                  <c:v>-0.240452113530324</c:v>
                </c:pt>
                <c:pt idx="13562">
                  <c:v>-0.24063246787929099</c:v>
                </c:pt>
                <c:pt idx="13563">
                  <c:v>-0.24081282222825701</c:v>
                </c:pt>
                <c:pt idx="13564">
                  <c:v>-0.24099317657545999</c:v>
                </c:pt>
                <c:pt idx="13565">
                  <c:v>-0.24117353092442601</c:v>
                </c:pt>
                <c:pt idx="13566">
                  <c:v>-0.24135388527339299</c:v>
                </c:pt>
                <c:pt idx="13567">
                  <c:v>-0.241534239620595</c:v>
                </c:pt>
                <c:pt idx="13568">
                  <c:v>-0.24171459396956199</c:v>
                </c:pt>
                <c:pt idx="13569">
                  <c:v>-0.24189494831852801</c:v>
                </c:pt>
                <c:pt idx="13570">
                  <c:v>-0.24207530266573099</c:v>
                </c:pt>
                <c:pt idx="13571">
                  <c:v>-0.24225565701469701</c:v>
                </c:pt>
                <c:pt idx="13572">
                  <c:v>-0.24243601136366399</c:v>
                </c:pt>
                <c:pt idx="13573">
                  <c:v>-0.24261636571086601</c:v>
                </c:pt>
                <c:pt idx="13574">
                  <c:v>-0.24279672005983299</c:v>
                </c:pt>
                <c:pt idx="13575">
                  <c:v>-0.24297707440879901</c:v>
                </c:pt>
                <c:pt idx="13576">
                  <c:v>-0.24315742875600199</c:v>
                </c:pt>
                <c:pt idx="13577">
                  <c:v>-0.24333778310496801</c:v>
                </c:pt>
                <c:pt idx="13578">
                  <c:v>-0.243518137453935</c:v>
                </c:pt>
                <c:pt idx="13579">
                  <c:v>-0.24369849180113701</c:v>
                </c:pt>
                <c:pt idx="13580">
                  <c:v>-0.243878846150104</c:v>
                </c:pt>
                <c:pt idx="13581">
                  <c:v>-0.24405920049907001</c:v>
                </c:pt>
                <c:pt idx="13582">
                  <c:v>-0.24423955484627299</c:v>
                </c:pt>
                <c:pt idx="13583">
                  <c:v>-0.24441990919523901</c:v>
                </c:pt>
                <c:pt idx="13584">
                  <c:v>-0.244600263544206</c:v>
                </c:pt>
                <c:pt idx="13585">
                  <c:v>-0.24478061789140901</c:v>
                </c:pt>
                <c:pt idx="13586">
                  <c:v>-0.244960972240375</c:v>
                </c:pt>
                <c:pt idx="13587">
                  <c:v>-0.24514132658934101</c:v>
                </c:pt>
                <c:pt idx="13588">
                  <c:v>-0.245321680936544</c:v>
                </c:pt>
                <c:pt idx="13589">
                  <c:v>-0.24550203528551101</c:v>
                </c:pt>
                <c:pt idx="13590">
                  <c:v>-0.245682389634477</c:v>
                </c:pt>
                <c:pt idx="13591">
                  <c:v>-0.24586274398168001</c:v>
                </c:pt>
                <c:pt idx="13592">
                  <c:v>-0.246043098330646</c:v>
                </c:pt>
                <c:pt idx="13593">
                  <c:v>-0.24622345267961299</c:v>
                </c:pt>
                <c:pt idx="13594">
                  <c:v>-0.246403807026815</c:v>
                </c:pt>
                <c:pt idx="13595">
                  <c:v>-0.24658416137578201</c:v>
                </c:pt>
                <c:pt idx="13596">
                  <c:v>-0.246764515724748</c:v>
                </c:pt>
                <c:pt idx="13597">
                  <c:v>-0.24694487007195101</c:v>
                </c:pt>
                <c:pt idx="13598">
                  <c:v>-0.247125224420917</c:v>
                </c:pt>
                <c:pt idx="13599">
                  <c:v>-0.24730557876988399</c:v>
                </c:pt>
                <c:pt idx="13600">
                  <c:v>-0.247485933117086</c:v>
                </c:pt>
                <c:pt idx="13601">
                  <c:v>-0.24766628746605299</c:v>
                </c:pt>
                <c:pt idx="13602">
                  <c:v>-0.247846641815019</c:v>
                </c:pt>
                <c:pt idx="13603">
                  <c:v>-0.24802699616222201</c:v>
                </c:pt>
                <c:pt idx="13604">
                  <c:v>-0.248207350511188</c:v>
                </c:pt>
                <c:pt idx="13605">
                  <c:v>-0.24838770486015499</c:v>
                </c:pt>
                <c:pt idx="13606">
                  <c:v>-0.248568059207357</c:v>
                </c:pt>
                <c:pt idx="13607">
                  <c:v>-0.24874841355632399</c:v>
                </c:pt>
                <c:pt idx="13608">
                  <c:v>-0.24892876790529</c:v>
                </c:pt>
                <c:pt idx="13609">
                  <c:v>-0.24910912225249299</c:v>
                </c:pt>
                <c:pt idx="13610">
                  <c:v>-0.249289476601459</c:v>
                </c:pt>
                <c:pt idx="13611">
                  <c:v>-0.24946983095042599</c:v>
                </c:pt>
                <c:pt idx="13612">
                  <c:v>-0.249650185297628</c:v>
                </c:pt>
                <c:pt idx="13613">
                  <c:v>-0.24983053964659499</c:v>
                </c:pt>
                <c:pt idx="13614">
                  <c:v>-0.25001089399556098</c:v>
                </c:pt>
                <c:pt idx="13615">
                  <c:v>-0.25019124834276402</c:v>
                </c:pt>
                <c:pt idx="13616">
                  <c:v>-0.25037160269172998</c:v>
                </c:pt>
                <c:pt idx="13617">
                  <c:v>-0.25055195704069699</c:v>
                </c:pt>
                <c:pt idx="13618">
                  <c:v>-0.25073231138789998</c:v>
                </c:pt>
                <c:pt idx="13619">
                  <c:v>-0.25091266573686599</c:v>
                </c:pt>
                <c:pt idx="13620">
                  <c:v>-0.25109302008583201</c:v>
                </c:pt>
                <c:pt idx="13621">
                  <c:v>-0.25127337443303499</c:v>
                </c:pt>
                <c:pt idx="13622">
                  <c:v>-0.25145372878200201</c:v>
                </c:pt>
                <c:pt idx="13623">
                  <c:v>-0.25163408313096802</c:v>
                </c:pt>
                <c:pt idx="13624">
                  <c:v>-0.251814437478171</c:v>
                </c:pt>
                <c:pt idx="13625">
                  <c:v>-0.25199479182713702</c:v>
                </c:pt>
                <c:pt idx="13626">
                  <c:v>-0.25217514617610398</c:v>
                </c:pt>
                <c:pt idx="13627">
                  <c:v>-0.25235550052330602</c:v>
                </c:pt>
                <c:pt idx="13628">
                  <c:v>-0.25253585487227298</c:v>
                </c:pt>
                <c:pt idx="13629">
                  <c:v>-0.252716209221239</c:v>
                </c:pt>
                <c:pt idx="13630">
                  <c:v>-0.25289656356844198</c:v>
                </c:pt>
                <c:pt idx="13631">
                  <c:v>-0.253076917917408</c:v>
                </c:pt>
                <c:pt idx="13632">
                  <c:v>-0.25325727226637501</c:v>
                </c:pt>
                <c:pt idx="13633">
                  <c:v>-0.25343762661357699</c:v>
                </c:pt>
                <c:pt idx="13634">
                  <c:v>-0.25361798096254401</c:v>
                </c:pt>
                <c:pt idx="13635">
                  <c:v>-0.25379833531151003</c:v>
                </c:pt>
                <c:pt idx="13636">
                  <c:v>-0.25397868965871301</c:v>
                </c:pt>
                <c:pt idx="13637">
                  <c:v>-0.25415904400767902</c:v>
                </c:pt>
                <c:pt idx="13638">
                  <c:v>-0.25433939835664598</c:v>
                </c:pt>
                <c:pt idx="13639">
                  <c:v>-0.25451975270384802</c:v>
                </c:pt>
                <c:pt idx="13640">
                  <c:v>-0.25470010705281498</c:v>
                </c:pt>
                <c:pt idx="13641">
                  <c:v>-0.254880461401781</c:v>
                </c:pt>
                <c:pt idx="13642">
                  <c:v>-0.25506081574898398</c:v>
                </c:pt>
                <c:pt idx="13643">
                  <c:v>-0.25524117009795</c:v>
                </c:pt>
                <c:pt idx="13644">
                  <c:v>-0.25542152444691701</c:v>
                </c:pt>
                <c:pt idx="13645">
                  <c:v>-0.255601878794119</c:v>
                </c:pt>
                <c:pt idx="13646">
                  <c:v>-0.25578223314308601</c:v>
                </c:pt>
                <c:pt idx="13647">
                  <c:v>-0.25596258749205197</c:v>
                </c:pt>
                <c:pt idx="13648">
                  <c:v>-0.25614294183925501</c:v>
                </c:pt>
                <c:pt idx="13649">
                  <c:v>-0.25632329618822097</c:v>
                </c:pt>
                <c:pt idx="13650">
                  <c:v>-0.25650365053718799</c:v>
                </c:pt>
                <c:pt idx="13651">
                  <c:v>-0.25668400488439103</c:v>
                </c:pt>
                <c:pt idx="13652">
                  <c:v>-0.25686435923335699</c:v>
                </c:pt>
                <c:pt idx="13653">
                  <c:v>-0.257044713582323</c:v>
                </c:pt>
                <c:pt idx="13654">
                  <c:v>-0.25722506792952599</c:v>
                </c:pt>
                <c:pt idx="13655">
                  <c:v>-0.257405422278493</c:v>
                </c:pt>
                <c:pt idx="13656">
                  <c:v>-0.25758577662745902</c:v>
                </c:pt>
                <c:pt idx="13657">
                  <c:v>-0.257766130974662</c:v>
                </c:pt>
                <c:pt idx="13658">
                  <c:v>-0.25794648532362802</c:v>
                </c:pt>
                <c:pt idx="13659">
                  <c:v>-0.25812683967259498</c:v>
                </c:pt>
                <c:pt idx="13660">
                  <c:v>-0.25830719401979702</c:v>
                </c:pt>
                <c:pt idx="13661">
                  <c:v>-0.25848754836876398</c:v>
                </c:pt>
                <c:pt idx="13662">
                  <c:v>-0.25866790271772999</c:v>
                </c:pt>
                <c:pt idx="13663">
                  <c:v>-0.25884825706493297</c:v>
                </c:pt>
                <c:pt idx="13664">
                  <c:v>-0.25902861141389899</c:v>
                </c:pt>
                <c:pt idx="13665">
                  <c:v>-0.25920896576286601</c:v>
                </c:pt>
                <c:pt idx="13666">
                  <c:v>-0.25938932011006799</c:v>
                </c:pt>
                <c:pt idx="13667">
                  <c:v>-0.259569674459035</c:v>
                </c:pt>
                <c:pt idx="13668">
                  <c:v>-0.25975002880800102</c:v>
                </c:pt>
                <c:pt idx="13669">
                  <c:v>-0.259930383155204</c:v>
                </c:pt>
                <c:pt idx="13670">
                  <c:v>-0.26011073750417002</c:v>
                </c:pt>
                <c:pt idx="13671">
                  <c:v>-0.26029109185313698</c:v>
                </c:pt>
                <c:pt idx="13672">
                  <c:v>-0.26047144620033902</c:v>
                </c:pt>
                <c:pt idx="13673">
                  <c:v>-0.26065180054930598</c:v>
                </c:pt>
                <c:pt idx="13674">
                  <c:v>-0.260832154898272</c:v>
                </c:pt>
                <c:pt idx="13675">
                  <c:v>-0.26101250924547498</c:v>
                </c:pt>
                <c:pt idx="13676">
                  <c:v>-0.26119286359444099</c:v>
                </c:pt>
                <c:pt idx="13677">
                  <c:v>-0.26137321794340801</c:v>
                </c:pt>
                <c:pt idx="13678">
                  <c:v>-0.26155357229061099</c:v>
                </c:pt>
                <c:pt idx="13679">
                  <c:v>-0.26173392663957701</c:v>
                </c:pt>
                <c:pt idx="13680">
                  <c:v>-0.26191428098854302</c:v>
                </c:pt>
                <c:pt idx="13681">
                  <c:v>-0.26209463533574601</c:v>
                </c:pt>
                <c:pt idx="13682">
                  <c:v>-0.26227498968471202</c:v>
                </c:pt>
                <c:pt idx="13683">
                  <c:v>-0.26245534403367898</c:v>
                </c:pt>
                <c:pt idx="13684">
                  <c:v>-0.26263569838088202</c:v>
                </c:pt>
                <c:pt idx="13685">
                  <c:v>-0.26281605272984798</c:v>
                </c:pt>
                <c:pt idx="13686">
                  <c:v>-0.262996407078814</c:v>
                </c:pt>
                <c:pt idx="13687">
                  <c:v>-0.26317676142601698</c:v>
                </c:pt>
                <c:pt idx="13688">
                  <c:v>-0.263357115774984</c:v>
                </c:pt>
                <c:pt idx="13689">
                  <c:v>-0.26353747012395001</c:v>
                </c:pt>
                <c:pt idx="13690">
                  <c:v>-0.263717824471153</c:v>
                </c:pt>
                <c:pt idx="13691">
                  <c:v>-0.26389817882011901</c:v>
                </c:pt>
                <c:pt idx="13692">
                  <c:v>-0.26407853316908497</c:v>
                </c:pt>
                <c:pt idx="13693">
                  <c:v>-0.26425888751628801</c:v>
                </c:pt>
                <c:pt idx="13694">
                  <c:v>-0.26443924186525503</c:v>
                </c:pt>
                <c:pt idx="13695">
                  <c:v>-0.26461959621422099</c:v>
                </c:pt>
                <c:pt idx="13696">
                  <c:v>-0.26479995056142402</c:v>
                </c:pt>
                <c:pt idx="13697">
                  <c:v>-0.26498030491038999</c:v>
                </c:pt>
                <c:pt idx="13698">
                  <c:v>-0.265160659259357</c:v>
                </c:pt>
                <c:pt idx="13699">
                  <c:v>-0.26534101360655898</c:v>
                </c:pt>
                <c:pt idx="13700">
                  <c:v>-0.265521367955526</c:v>
                </c:pt>
                <c:pt idx="13701">
                  <c:v>-0.26570172230449202</c:v>
                </c:pt>
                <c:pt idx="13702">
                  <c:v>-0.265882076651695</c:v>
                </c:pt>
                <c:pt idx="13703">
                  <c:v>-0.26606243100066101</c:v>
                </c:pt>
                <c:pt idx="13704">
                  <c:v>-0.26624278534962798</c:v>
                </c:pt>
                <c:pt idx="13705">
                  <c:v>-0.26642313969683001</c:v>
                </c:pt>
                <c:pt idx="13706">
                  <c:v>-0.26660349404579697</c:v>
                </c:pt>
                <c:pt idx="13707">
                  <c:v>-0.26678384839476299</c:v>
                </c:pt>
                <c:pt idx="13708">
                  <c:v>-0.26696420274196597</c:v>
                </c:pt>
                <c:pt idx="13709">
                  <c:v>-0.26714455709093199</c:v>
                </c:pt>
                <c:pt idx="13710">
                  <c:v>-0.267324911439899</c:v>
                </c:pt>
                <c:pt idx="13711">
                  <c:v>-0.26750526578710099</c:v>
                </c:pt>
                <c:pt idx="13712">
                  <c:v>-0.267685620136068</c:v>
                </c:pt>
                <c:pt idx="13713">
                  <c:v>-0.26786597448503402</c:v>
                </c:pt>
                <c:pt idx="13714">
                  <c:v>-0.268046328832237</c:v>
                </c:pt>
                <c:pt idx="13715">
                  <c:v>-0.26822668318120302</c:v>
                </c:pt>
                <c:pt idx="13716">
                  <c:v>-0.26840703753016998</c:v>
                </c:pt>
                <c:pt idx="13717">
                  <c:v>-0.26858739187737302</c:v>
                </c:pt>
                <c:pt idx="13718">
                  <c:v>-0.26876774622633898</c:v>
                </c:pt>
                <c:pt idx="13719">
                  <c:v>-0.26894810057530499</c:v>
                </c:pt>
                <c:pt idx="13720">
                  <c:v>-0.26912845492250798</c:v>
                </c:pt>
                <c:pt idx="13721">
                  <c:v>-0.26930880927147499</c:v>
                </c:pt>
                <c:pt idx="13722">
                  <c:v>-0.26948916362044101</c:v>
                </c:pt>
                <c:pt idx="13723">
                  <c:v>-0.26966951796764399</c:v>
                </c:pt>
                <c:pt idx="13724">
                  <c:v>-0.26984987231661001</c:v>
                </c:pt>
                <c:pt idx="13725">
                  <c:v>-0.27003022666557602</c:v>
                </c:pt>
                <c:pt idx="13726">
                  <c:v>-0.27021058101277901</c:v>
                </c:pt>
                <c:pt idx="13727">
                  <c:v>-0.27039093536174602</c:v>
                </c:pt>
                <c:pt idx="13728">
                  <c:v>-0.27057128971071198</c:v>
                </c:pt>
                <c:pt idx="13729">
                  <c:v>-0.27075164405791502</c:v>
                </c:pt>
                <c:pt idx="13730">
                  <c:v>-0.27093199840688098</c:v>
                </c:pt>
                <c:pt idx="13731">
                  <c:v>-0.271112352755848</c:v>
                </c:pt>
                <c:pt idx="13732">
                  <c:v>-0.27129270710304998</c:v>
                </c:pt>
                <c:pt idx="13733">
                  <c:v>-0.27147306145201699</c:v>
                </c:pt>
                <c:pt idx="13734">
                  <c:v>-0.27165341580098301</c:v>
                </c:pt>
                <c:pt idx="13735">
                  <c:v>-0.27183377014818599</c:v>
                </c:pt>
                <c:pt idx="13736">
                  <c:v>-0.27201412449715201</c:v>
                </c:pt>
                <c:pt idx="13737">
                  <c:v>-0.27219447884611903</c:v>
                </c:pt>
                <c:pt idx="13738">
                  <c:v>-0.27237483319332101</c:v>
                </c:pt>
                <c:pt idx="13739">
                  <c:v>-0.27255518754228802</c:v>
                </c:pt>
                <c:pt idx="13740">
                  <c:v>-0.27273554189125399</c:v>
                </c:pt>
                <c:pt idx="13741">
                  <c:v>-0.27291589623845702</c:v>
                </c:pt>
                <c:pt idx="13742">
                  <c:v>-0.27309625058742298</c:v>
                </c:pt>
                <c:pt idx="13743">
                  <c:v>-0.27327660493639</c:v>
                </c:pt>
                <c:pt idx="13744">
                  <c:v>-0.27345695928359198</c:v>
                </c:pt>
                <c:pt idx="13745">
                  <c:v>-0.273637313632559</c:v>
                </c:pt>
                <c:pt idx="13746">
                  <c:v>-0.27381766798152501</c:v>
                </c:pt>
                <c:pt idx="13747">
                  <c:v>-0.273998022328728</c:v>
                </c:pt>
                <c:pt idx="13748">
                  <c:v>-0.27417837667769401</c:v>
                </c:pt>
                <c:pt idx="13749">
                  <c:v>-0.27435873102666097</c:v>
                </c:pt>
                <c:pt idx="13750">
                  <c:v>-0.27453908537386401</c:v>
                </c:pt>
                <c:pt idx="13751">
                  <c:v>-0.27471943972282997</c:v>
                </c:pt>
                <c:pt idx="13752">
                  <c:v>-0.27489979407179599</c:v>
                </c:pt>
                <c:pt idx="13753">
                  <c:v>-0.27508014841899903</c:v>
                </c:pt>
                <c:pt idx="13754">
                  <c:v>-0.27526050276796599</c:v>
                </c:pt>
                <c:pt idx="13755">
                  <c:v>-0.275440857116932</c:v>
                </c:pt>
                <c:pt idx="13756">
                  <c:v>-0.27562121146413499</c:v>
                </c:pt>
                <c:pt idx="13757">
                  <c:v>-0.275801565813101</c:v>
                </c:pt>
                <c:pt idx="13758">
                  <c:v>-0.27598192016206702</c:v>
                </c:pt>
                <c:pt idx="13759">
                  <c:v>-0.27616227450927</c:v>
                </c:pt>
                <c:pt idx="13760">
                  <c:v>-0.27634262885823702</c:v>
                </c:pt>
                <c:pt idx="13761">
                  <c:v>-0.27652298320720298</c:v>
                </c:pt>
                <c:pt idx="13762">
                  <c:v>-0.27670333755440601</c:v>
                </c:pt>
                <c:pt idx="13763">
                  <c:v>-0.27688369190337198</c:v>
                </c:pt>
                <c:pt idx="13764">
                  <c:v>-0.27706404625233899</c:v>
                </c:pt>
                <c:pt idx="13765">
                  <c:v>-0.27724440059954097</c:v>
                </c:pt>
                <c:pt idx="13766">
                  <c:v>-0.27742475494850799</c:v>
                </c:pt>
                <c:pt idx="13767">
                  <c:v>-0.27760510929747401</c:v>
                </c:pt>
                <c:pt idx="13768">
                  <c:v>-0.27778546364467699</c:v>
                </c:pt>
                <c:pt idx="13769">
                  <c:v>-0.27796581799364301</c:v>
                </c:pt>
                <c:pt idx="13770">
                  <c:v>-0.27814617234261002</c:v>
                </c:pt>
                <c:pt idx="13771">
                  <c:v>-0.278326526689812</c:v>
                </c:pt>
                <c:pt idx="13772">
                  <c:v>-0.27850688103877902</c:v>
                </c:pt>
                <c:pt idx="13773">
                  <c:v>-0.27868723538774498</c:v>
                </c:pt>
                <c:pt idx="13774">
                  <c:v>-0.27886758973494802</c:v>
                </c:pt>
                <c:pt idx="13775">
                  <c:v>-0.27904794408391398</c:v>
                </c:pt>
                <c:pt idx="13776">
                  <c:v>-0.27922829843288099</c:v>
                </c:pt>
                <c:pt idx="13777">
                  <c:v>-0.27940865278008298</c:v>
                </c:pt>
                <c:pt idx="13778">
                  <c:v>-0.27958900712904999</c:v>
                </c:pt>
                <c:pt idx="13779">
                  <c:v>-0.27976936147801601</c:v>
                </c:pt>
                <c:pt idx="13780">
                  <c:v>-0.27994971582521899</c:v>
                </c:pt>
                <c:pt idx="13781">
                  <c:v>-0.28013007017418501</c:v>
                </c:pt>
                <c:pt idx="13782">
                  <c:v>-0.28031042452315202</c:v>
                </c:pt>
                <c:pt idx="13783">
                  <c:v>-0.28049077887035501</c:v>
                </c:pt>
                <c:pt idx="13784">
                  <c:v>-0.28067113321932102</c:v>
                </c:pt>
                <c:pt idx="13785">
                  <c:v>-0.28085148756828698</c:v>
                </c:pt>
                <c:pt idx="13786">
                  <c:v>-0.28103184191549002</c:v>
                </c:pt>
                <c:pt idx="13787">
                  <c:v>-0.28121219626445698</c:v>
                </c:pt>
                <c:pt idx="13788">
                  <c:v>-0.281392550613423</c:v>
                </c:pt>
                <c:pt idx="13789">
                  <c:v>-0.28157290496062598</c:v>
                </c:pt>
                <c:pt idx="13790">
                  <c:v>-0.281753259309592</c:v>
                </c:pt>
                <c:pt idx="13791">
                  <c:v>-0.28193361365855801</c:v>
                </c:pt>
                <c:pt idx="13792">
                  <c:v>-0.282113968005761</c:v>
                </c:pt>
                <c:pt idx="13793">
                  <c:v>-0.28229432235472801</c:v>
                </c:pt>
                <c:pt idx="13794">
                  <c:v>-0.28452780569033698</c:v>
                </c:pt>
                <c:pt idx="13795">
                  <c:v>-0.28881441798501301</c:v>
                </c:pt>
                <c:pt idx="13796">
                  <c:v>-0.293101030321607</c:v>
                </c:pt>
                <c:pt idx="13797">
                  <c:v>-0.297387642658201</c:v>
                </c:pt>
                <c:pt idx="13798">
                  <c:v>-0.30167425495287598</c:v>
                </c:pt>
                <c:pt idx="13799">
                  <c:v>-0.30596086728946997</c:v>
                </c:pt>
                <c:pt idx="13800">
                  <c:v>-0.31024747962606403</c:v>
                </c:pt>
                <c:pt idx="13801">
                  <c:v>-0.314534091920739</c:v>
                </c:pt>
                <c:pt idx="13802">
                  <c:v>-0.318820704257333</c:v>
                </c:pt>
                <c:pt idx="13803">
                  <c:v>-0.323107316593927</c:v>
                </c:pt>
                <c:pt idx="13804">
                  <c:v>-0.32739392888860303</c:v>
                </c:pt>
                <c:pt idx="13805">
                  <c:v>-0.33168054122519702</c:v>
                </c:pt>
                <c:pt idx="13806">
                  <c:v>-0.33596715356179002</c:v>
                </c:pt>
                <c:pt idx="13807">
                  <c:v>-0.340253765856466</c:v>
                </c:pt>
                <c:pt idx="13808">
                  <c:v>-0.34454037819305999</c:v>
                </c:pt>
                <c:pt idx="13809">
                  <c:v>-0.34882699052965399</c:v>
                </c:pt>
                <c:pt idx="13810">
                  <c:v>-0.35311360282432902</c:v>
                </c:pt>
                <c:pt idx="13811">
                  <c:v>-0.35740021516092302</c:v>
                </c:pt>
                <c:pt idx="13812">
                  <c:v>-0.36168682749751702</c:v>
                </c:pt>
                <c:pt idx="13813">
                  <c:v>-0.36597343979219299</c:v>
                </c:pt>
                <c:pt idx="13814">
                  <c:v>-0.37026005212878699</c:v>
                </c:pt>
                <c:pt idx="13815">
                  <c:v>-0.37454666446537999</c:v>
                </c:pt>
                <c:pt idx="13816">
                  <c:v>-0.37883327676005601</c:v>
                </c:pt>
                <c:pt idx="13817">
                  <c:v>-0.38311988909665001</c:v>
                </c:pt>
                <c:pt idx="13818">
                  <c:v>-0.38740650143324401</c:v>
                </c:pt>
                <c:pt idx="13819">
                  <c:v>-0.39169311372791898</c:v>
                </c:pt>
                <c:pt idx="13820">
                  <c:v>-0.39597972606451298</c:v>
                </c:pt>
                <c:pt idx="13821">
                  <c:v>-0.40026633840110698</c:v>
                </c:pt>
                <c:pt idx="13822">
                  <c:v>-0.40455295069578301</c:v>
                </c:pt>
                <c:pt idx="13823">
                  <c:v>-0.40883956303237601</c:v>
                </c:pt>
                <c:pt idx="13824">
                  <c:v>-0.41312617536897001</c:v>
                </c:pt>
                <c:pt idx="13825">
                  <c:v>-0.41741278766364598</c:v>
                </c:pt>
                <c:pt idx="13826">
                  <c:v>-0.42169940000023998</c:v>
                </c:pt>
                <c:pt idx="13827">
                  <c:v>-0.42598601233683397</c:v>
                </c:pt>
                <c:pt idx="13828">
                  <c:v>-0.430272624631509</c:v>
                </c:pt>
                <c:pt idx="13829">
                  <c:v>-0.434559236968103</c:v>
                </c:pt>
                <c:pt idx="13830">
                  <c:v>-0.438845849304697</c:v>
                </c:pt>
                <c:pt idx="13831">
                  <c:v>-0.44313246159937197</c:v>
                </c:pt>
                <c:pt idx="13832">
                  <c:v>-0.44741907393596603</c:v>
                </c:pt>
                <c:pt idx="13833">
                  <c:v>-0.45170568627256003</c:v>
                </c:pt>
                <c:pt idx="13834">
                  <c:v>-0.455992298567236</c:v>
                </c:pt>
                <c:pt idx="13835">
                  <c:v>-0.46027891090383</c:v>
                </c:pt>
                <c:pt idx="13836">
                  <c:v>-0.46456552324042399</c:v>
                </c:pt>
                <c:pt idx="13837">
                  <c:v>-0.46885213553509902</c:v>
                </c:pt>
                <c:pt idx="13838">
                  <c:v>-0.47313874787169302</c:v>
                </c:pt>
                <c:pt idx="13839">
                  <c:v>-0.47742536020828702</c:v>
                </c:pt>
                <c:pt idx="13840">
                  <c:v>-0.48171197250296199</c:v>
                </c:pt>
                <c:pt idx="13841">
                  <c:v>-0.48599858483955599</c:v>
                </c:pt>
                <c:pt idx="13842">
                  <c:v>-0.48183696700738299</c:v>
                </c:pt>
                <c:pt idx="13843">
                  <c:v>-0.46922711907074099</c:v>
                </c:pt>
                <c:pt idx="13844">
                  <c:v>-0.45661727101079003</c:v>
                </c:pt>
                <c:pt idx="13845">
                  <c:v>-0.444007422950838</c:v>
                </c:pt>
                <c:pt idx="13846">
                  <c:v>-0.43139757501419701</c:v>
                </c:pt>
                <c:pt idx="13847">
                  <c:v>-0.41878772695424499</c:v>
                </c:pt>
                <c:pt idx="13848">
                  <c:v>-0.40617787889429402</c:v>
                </c:pt>
                <c:pt idx="13849">
                  <c:v>-0.39356803095765203</c:v>
                </c:pt>
                <c:pt idx="13850">
                  <c:v>-0.380958182897701</c:v>
                </c:pt>
                <c:pt idx="13851">
                  <c:v>-0.36834833483774898</c:v>
                </c:pt>
                <c:pt idx="13852">
                  <c:v>-0.35573848690110799</c:v>
                </c:pt>
                <c:pt idx="13853">
                  <c:v>-0.34312863884115702</c:v>
                </c:pt>
                <c:pt idx="13854">
                  <c:v>-0.330518790781205</c:v>
                </c:pt>
                <c:pt idx="13855">
                  <c:v>-0.317908942844564</c:v>
                </c:pt>
                <c:pt idx="13856">
                  <c:v>-0.30529909478461198</c:v>
                </c:pt>
                <c:pt idx="13857">
                  <c:v>-0.29268924672466101</c:v>
                </c:pt>
                <c:pt idx="13858">
                  <c:v>-0.28007939878801902</c:v>
                </c:pt>
                <c:pt idx="13859">
                  <c:v>-0.267469550728068</c:v>
                </c:pt>
                <c:pt idx="13860">
                  <c:v>-0.25485970266811597</c:v>
                </c:pt>
                <c:pt idx="13861">
                  <c:v>-0.24224985473147501</c:v>
                </c:pt>
                <c:pt idx="13862">
                  <c:v>-0.22964000667152301</c:v>
                </c:pt>
                <c:pt idx="13863">
                  <c:v>-0.21703015861157199</c:v>
                </c:pt>
                <c:pt idx="13864">
                  <c:v>-0.20442031067493099</c:v>
                </c:pt>
                <c:pt idx="13865">
                  <c:v>-0.191810462614979</c:v>
                </c:pt>
                <c:pt idx="13866">
                  <c:v>-0.179200614555028</c:v>
                </c:pt>
                <c:pt idx="13867">
                  <c:v>-0.16659076661838601</c:v>
                </c:pt>
                <c:pt idx="13868">
                  <c:v>-0.15398091855843499</c:v>
                </c:pt>
                <c:pt idx="13869">
                  <c:v>-0.14137107049848299</c:v>
                </c:pt>
                <c:pt idx="13870">
                  <c:v>-0.128761222561842</c:v>
                </c:pt>
                <c:pt idx="13871">
                  <c:v>-0.11615137450189</c:v>
                </c:pt>
                <c:pt idx="13872">
                  <c:v>-0.10354152644193899</c:v>
                </c:pt>
                <c:pt idx="13873">
                  <c:v>-9.09316785052975E-2</c:v>
                </c:pt>
                <c:pt idx="13874">
                  <c:v>-7.8321830445345894E-2</c:v>
                </c:pt>
                <c:pt idx="13875">
                  <c:v>-6.5711982385394399E-2</c:v>
                </c:pt>
                <c:pt idx="13876">
                  <c:v>-5.3102134448753099E-2</c:v>
                </c:pt>
                <c:pt idx="13877">
                  <c:v>-4.0492286388801597E-2</c:v>
                </c:pt>
                <c:pt idx="13878">
                  <c:v>-2.7882438328849998E-2</c:v>
                </c:pt>
                <c:pt idx="13879">
                  <c:v>-1.52725903922087E-2</c:v>
                </c:pt>
                <c:pt idx="13880">
                  <c:v>-2.6627423322571802E-3</c:v>
                </c:pt>
                <c:pt idx="13881">
                  <c:v>9.9471057276943799E-3</c:v>
                </c:pt>
                <c:pt idx="13882">
                  <c:v>2.2556953664335602E-2</c:v>
                </c:pt>
                <c:pt idx="13883">
                  <c:v>3.5166801724287197E-2</c:v>
                </c:pt>
                <c:pt idx="13884">
                  <c:v>4.7776649784238803E-2</c:v>
                </c:pt>
                <c:pt idx="13885">
                  <c:v>6.0386497720879999E-2</c:v>
                </c:pt>
                <c:pt idx="13886">
                  <c:v>7.2996345780831598E-2</c:v>
                </c:pt>
                <c:pt idx="13887">
                  <c:v>8.5606193840783107E-2</c:v>
                </c:pt>
                <c:pt idx="13888">
                  <c:v>9.8216041777424407E-2</c:v>
                </c:pt>
                <c:pt idx="13889">
                  <c:v>0.110825889837376</c:v>
                </c:pt>
                <c:pt idx="13890">
                  <c:v>0.120097359469271</c:v>
                </c:pt>
                <c:pt idx="13891">
                  <c:v>0.12603045059177301</c:v>
                </c:pt>
                <c:pt idx="13892">
                  <c:v>0.131963541772293</c:v>
                </c:pt>
                <c:pt idx="13893">
                  <c:v>0.13789663295281401</c:v>
                </c:pt>
                <c:pt idx="13894">
                  <c:v>0.143829724075315</c:v>
                </c:pt>
                <c:pt idx="13895">
                  <c:v>0.14976281525583601</c:v>
                </c:pt>
                <c:pt idx="13896">
                  <c:v>0.155695906436357</c:v>
                </c:pt>
                <c:pt idx="13897">
                  <c:v>0.16162899755885801</c:v>
                </c:pt>
                <c:pt idx="13898">
                  <c:v>0.167562088739379</c:v>
                </c:pt>
                <c:pt idx="13899">
                  <c:v>0.17349517991989899</c:v>
                </c:pt>
                <c:pt idx="13900">
                  <c:v>0.179428271042401</c:v>
                </c:pt>
                <c:pt idx="13901">
                  <c:v>0.18536136222292099</c:v>
                </c:pt>
                <c:pt idx="13902">
                  <c:v>0.19129445340344201</c:v>
                </c:pt>
                <c:pt idx="13903">
                  <c:v>0.19722754452594399</c:v>
                </c:pt>
                <c:pt idx="13904">
                  <c:v>0.203160635706464</c:v>
                </c:pt>
                <c:pt idx="13905">
                  <c:v>0.20909372688698499</c:v>
                </c:pt>
                <c:pt idx="13906">
                  <c:v>0.215026818009486</c:v>
                </c:pt>
                <c:pt idx="13907">
                  <c:v>0.22095990919000699</c:v>
                </c:pt>
                <c:pt idx="13908">
                  <c:v>0.22689300037052701</c:v>
                </c:pt>
                <c:pt idx="13909">
                  <c:v>0.23282609149302899</c:v>
                </c:pt>
                <c:pt idx="13910">
                  <c:v>0.23875918267355001</c:v>
                </c:pt>
                <c:pt idx="13911">
                  <c:v>0.24469227385407</c:v>
                </c:pt>
                <c:pt idx="13912">
                  <c:v>0.25062536497657201</c:v>
                </c:pt>
                <c:pt idx="13913">
                  <c:v>0.256558456157092</c:v>
                </c:pt>
                <c:pt idx="13914">
                  <c:v>0.26249154733761298</c:v>
                </c:pt>
                <c:pt idx="13915">
                  <c:v>0.268424638460114</c:v>
                </c:pt>
                <c:pt idx="13916">
                  <c:v>0.27435772964063498</c:v>
                </c:pt>
                <c:pt idx="13917">
                  <c:v>0.28029082082115597</c:v>
                </c:pt>
                <c:pt idx="13918">
                  <c:v>0.28622391194365698</c:v>
                </c:pt>
                <c:pt idx="13919">
                  <c:v>0.29215700312417803</c:v>
                </c:pt>
                <c:pt idx="13920">
                  <c:v>0.29809009430469802</c:v>
                </c:pt>
                <c:pt idx="13921">
                  <c:v>0.30402318542720003</c:v>
                </c:pt>
                <c:pt idx="13922">
                  <c:v>0.30995627660772002</c:v>
                </c:pt>
                <c:pt idx="13923">
                  <c:v>0.315889367788241</c:v>
                </c:pt>
                <c:pt idx="13924">
                  <c:v>0.32182245891074301</c:v>
                </c:pt>
                <c:pt idx="13925">
                  <c:v>0.327755550091263</c:v>
                </c:pt>
                <c:pt idx="13926">
                  <c:v>0.33368864127178399</c:v>
                </c:pt>
                <c:pt idx="13927">
                  <c:v>0.339621732394285</c:v>
                </c:pt>
                <c:pt idx="13928">
                  <c:v>0.34555482357480599</c:v>
                </c:pt>
                <c:pt idx="13929">
                  <c:v>0.35148791475532598</c:v>
                </c:pt>
                <c:pt idx="13930">
                  <c:v>0.35742100587782799</c:v>
                </c:pt>
                <c:pt idx="13931">
                  <c:v>0.36335409705834898</c:v>
                </c:pt>
                <c:pt idx="13932">
                  <c:v>0.36928718823886902</c:v>
                </c:pt>
                <c:pt idx="13933">
                  <c:v>0.37522027936137098</c:v>
                </c:pt>
                <c:pt idx="13934">
                  <c:v>0.38115337054189102</c:v>
                </c:pt>
                <c:pt idx="13935">
                  <c:v>0.38708646172241201</c:v>
                </c:pt>
                <c:pt idx="13936">
                  <c:v>0.39301955284491302</c:v>
                </c:pt>
                <c:pt idx="13937">
                  <c:v>0.39895264402543401</c:v>
                </c:pt>
                <c:pt idx="13938">
                  <c:v>0.40165165164571498</c:v>
                </c:pt>
                <c:pt idx="13939">
                  <c:v>0.40111657568839998</c:v>
                </c:pt>
                <c:pt idx="13940">
                  <c:v>0.400581499725852</c:v>
                </c:pt>
                <c:pt idx="13941">
                  <c:v>0.40004642376330402</c:v>
                </c:pt>
                <c:pt idx="13942">
                  <c:v>0.39951134780598802</c:v>
                </c:pt>
                <c:pt idx="13943">
                  <c:v>0.39897627184343998</c:v>
                </c:pt>
                <c:pt idx="13944">
                  <c:v>0.398441195880892</c:v>
                </c:pt>
                <c:pt idx="13945">
                  <c:v>0.397906119923576</c:v>
                </c:pt>
                <c:pt idx="13946">
                  <c:v>0.39737104396102801</c:v>
                </c:pt>
                <c:pt idx="13947">
                  <c:v>0.39683596799847998</c:v>
                </c:pt>
                <c:pt idx="13948">
                  <c:v>0.39630089204116498</c:v>
                </c:pt>
                <c:pt idx="13949">
                  <c:v>0.39576581607861699</c:v>
                </c:pt>
                <c:pt idx="13950">
                  <c:v>0.39523074011606901</c:v>
                </c:pt>
                <c:pt idx="13951">
                  <c:v>0.39469566415875301</c:v>
                </c:pt>
                <c:pt idx="13952">
                  <c:v>0.39416058819620498</c:v>
                </c:pt>
                <c:pt idx="13953">
                  <c:v>0.39362551223365699</c:v>
                </c:pt>
                <c:pt idx="13954">
                  <c:v>0.39309043627634199</c:v>
                </c:pt>
                <c:pt idx="13955">
                  <c:v>0.39255536031379401</c:v>
                </c:pt>
                <c:pt idx="13956">
                  <c:v>0.39202028435124597</c:v>
                </c:pt>
                <c:pt idx="13957">
                  <c:v>0.39148520839392997</c:v>
                </c:pt>
                <c:pt idx="13958">
                  <c:v>0.39095013243138199</c:v>
                </c:pt>
                <c:pt idx="13959">
                  <c:v>0.39041505646883401</c:v>
                </c:pt>
                <c:pt idx="13960">
                  <c:v>0.38987998051151901</c:v>
                </c:pt>
                <c:pt idx="13961">
                  <c:v>0.38934490454897103</c:v>
                </c:pt>
                <c:pt idx="13962">
                  <c:v>0.38880982858642299</c:v>
                </c:pt>
                <c:pt idx="13963">
                  <c:v>0.38827475262910699</c:v>
                </c:pt>
                <c:pt idx="13964">
                  <c:v>0.38773967666655901</c:v>
                </c:pt>
                <c:pt idx="13965">
                  <c:v>0.38720460070401103</c:v>
                </c:pt>
                <c:pt idx="13966">
                  <c:v>0.38666952474669503</c:v>
                </c:pt>
                <c:pt idx="13967">
                  <c:v>0.38613444878414699</c:v>
                </c:pt>
                <c:pt idx="13968">
                  <c:v>0.38559937282159901</c:v>
                </c:pt>
                <c:pt idx="13969">
                  <c:v>0.38506429686428401</c:v>
                </c:pt>
                <c:pt idx="13970">
                  <c:v>0.38452922090173602</c:v>
                </c:pt>
                <c:pt idx="13971">
                  <c:v>0.38399414493918799</c:v>
                </c:pt>
                <c:pt idx="13972">
                  <c:v>0.38345906898187199</c:v>
                </c:pt>
                <c:pt idx="13973">
                  <c:v>0.382923993019324</c:v>
                </c:pt>
                <c:pt idx="13974">
                  <c:v>0.38238891705677602</c:v>
                </c:pt>
                <c:pt idx="13975">
                  <c:v>0.38185384109946102</c:v>
                </c:pt>
                <c:pt idx="13976">
                  <c:v>0.38131876513691298</c:v>
                </c:pt>
                <c:pt idx="13977">
                  <c:v>0.380783689174365</c:v>
                </c:pt>
                <c:pt idx="13978">
                  <c:v>0.380248613217049</c:v>
                </c:pt>
                <c:pt idx="13979">
                  <c:v>0.37971353725450102</c:v>
                </c:pt>
                <c:pt idx="13980">
                  <c:v>0.37917846129195298</c:v>
                </c:pt>
                <c:pt idx="13981">
                  <c:v>0.37864338533463798</c:v>
                </c:pt>
                <c:pt idx="13982">
                  <c:v>0.37810830937209</c:v>
                </c:pt>
                <c:pt idx="13983">
                  <c:v>0.37757323340954102</c:v>
                </c:pt>
                <c:pt idx="13984">
                  <c:v>0.37703815745222602</c:v>
                </c:pt>
                <c:pt idx="13985">
                  <c:v>0.37650308148967798</c:v>
                </c:pt>
                <c:pt idx="13986">
                  <c:v>0.37806419696739402</c:v>
                </c:pt>
                <c:pt idx="13987">
                  <c:v>0.38172150386425002</c:v>
                </c:pt>
                <c:pt idx="13988">
                  <c:v>0.38537881079687097</c:v>
                </c:pt>
                <c:pt idx="13989">
                  <c:v>0.38903611772949198</c:v>
                </c:pt>
                <c:pt idx="13990">
                  <c:v>0.39269342462634899</c:v>
                </c:pt>
                <c:pt idx="13991">
                  <c:v>0.39635073155896999</c:v>
                </c:pt>
                <c:pt idx="13992">
                  <c:v>0.400008038491591</c:v>
                </c:pt>
                <c:pt idx="13993">
                  <c:v>0.40366534538844701</c:v>
                </c:pt>
                <c:pt idx="13994">
                  <c:v>0.40732265232106801</c:v>
                </c:pt>
                <c:pt idx="13995">
                  <c:v>0.41097995925368902</c:v>
                </c:pt>
                <c:pt idx="13996">
                  <c:v>0.41463726615054602</c:v>
                </c:pt>
                <c:pt idx="13997">
                  <c:v>0.41829457308316698</c:v>
                </c:pt>
                <c:pt idx="13998">
                  <c:v>0.42195188001578798</c:v>
                </c:pt>
                <c:pt idx="13999">
                  <c:v>0.42560918691264499</c:v>
                </c:pt>
                <c:pt idx="14000">
                  <c:v>0.429266493845266</c:v>
                </c:pt>
                <c:pt idx="14001">
                  <c:v>0.432923800777887</c:v>
                </c:pt>
                <c:pt idx="14002">
                  <c:v>0.43658110767474301</c:v>
                </c:pt>
                <c:pt idx="14003">
                  <c:v>0.44023841460736401</c:v>
                </c:pt>
                <c:pt idx="14004">
                  <c:v>0.44389572153998502</c:v>
                </c:pt>
                <c:pt idx="14005">
                  <c:v>0.44755302843684203</c:v>
                </c:pt>
                <c:pt idx="14006">
                  <c:v>0.45121033536946298</c:v>
                </c:pt>
                <c:pt idx="14007">
                  <c:v>0.45486764230208399</c:v>
                </c:pt>
                <c:pt idx="14008">
                  <c:v>0.45852494919894099</c:v>
                </c:pt>
                <c:pt idx="14009">
                  <c:v>0.462182256131562</c:v>
                </c:pt>
                <c:pt idx="14010">
                  <c:v>0.465839563064183</c:v>
                </c:pt>
                <c:pt idx="14011">
                  <c:v>0.46949686996103901</c:v>
                </c:pt>
                <c:pt idx="14012">
                  <c:v>0.47315417689366002</c:v>
                </c:pt>
                <c:pt idx="14013">
                  <c:v>0.47681148382628102</c:v>
                </c:pt>
                <c:pt idx="14014">
                  <c:v>0.48046879072313797</c:v>
                </c:pt>
                <c:pt idx="14015">
                  <c:v>0.48412609765575898</c:v>
                </c:pt>
                <c:pt idx="14016">
                  <c:v>0.48778340458837999</c:v>
                </c:pt>
                <c:pt idx="14017">
                  <c:v>0.49144071148523699</c:v>
                </c:pt>
                <c:pt idx="14018">
                  <c:v>0.495098018417858</c:v>
                </c:pt>
                <c:pt idx="14019">
                  <c:v>0.49875532535047901</c:v>
                </c:pt>
                <c:pt idx="14020">
                  <c:v>0.50241263224733501</c:v>
                </c:pt>
                <c:pt idx="14021">
                  <c:v>0.50606993917995602</c:v>
                </c:pt>
                <c:pt idx="14022">
                  <c:v>0.50972724611257703</c:v>
                </c:pt>
                <c:pt idx="14023">
                  <c:v>0.51338455300943397</c:v>
                </c:pt>
                <c:pt idx="14024">
                  <c:v>0.51704185994205498</c:v>
                </c:pt>
                <c:pt idx="14025">
                  <c:v>0.52069916687467599</c:v>
                </c:pt>
                <c:pt idx="14026">
                  <c:v>0.52435647377153205</c:v>
                </c:pt>
                <c:pt idx="14027">
                  <c:v>0.52801378070415295</c:v>
                </c:pt>
                <c:pt idx="14028">
                  <c:v>0.53167108763677395</c:v>
                </c:pt>
                <c:pt idx="14029">
                  <c:v>0.53532839453363101</c:v>
                </c:pt>
                <c:pt idx="14030">
                  <c:v>0.53898570146625202</c:v>
                </c:pt>
                <c:pt idx="14031">
                  <c:v>0.54264300839887303</c:v>
                </c:pt>
                <c:pt idx="14032">
                  <c:v>0.54630031529572998</c:v>
                </c:pt>
                <c:pt idx="14033">
                  <c:v>0.54995762222835098</c:v>
                </c:pt>
                <c:pt idx="14034">
                  <c:v>0.58894925073173598</c:v>
                </c:pt>
                <c:pt idx="14035">
                  <c:v>0.66327520032586695</c:v>
                </c:pt>
                <c:pt idx="14036">
                  <c:v>0.73760115064682297</c:v>
                </c:pt>
                <c:pt idx="14037">
                  <c:v>0.81192710096777898</c:v>
                </c:pt>
                <c:pt idx="14038">
                  <c:v>0.88625305056190995</c:v>
                </c:pt>
                <c:pt idx="14039">
                  <c:v>0.96057900088286596</c:v>
                </c:pt>
                <c:pt idx="14040">
                  <c:v>1.03490495120382</c:v>
                </c:pt>
                <c:pt idx="14041">
                  <c:v>1.1092309007979499</c:v>
                </c:pt>
                <c:pt idx="14042">
                  <c:v>1.1835568511189101</c:v>
                </c:pt>
                <c:pt idx="14043">
                  <c:v>1.25788280143987</c:v>
                </c:pt>
                <c:pt idx="14044">
                  <c:v>1.3322087510339999</c:v>
                </c:pt>
                <c:pt idx="14045">
                  <c:v>1.4065347013549501</c:v>
                </c:pt>
                <c:pt idx="14046">
                  <c:v>1.48086065167591</c:v>
                </c:pt>
                <c:pt idx="14047">
                  <c:v>1.5551866012700399</c:v>
                </c:pt>
                <c:pt idx="14048">
                  <c:v>1.6295125515910001</c:v>
                </c:pt>
                <c:pt idx="14049">
                  <c:v>1.70383850191195</c:v>
                </c:pt>
                <c:pt idx="14050">
                  <c:v>1.7781644515060799</c:v>
                </c:pt>
                <c:pt idx="14051">
                  <c:v>1.8524904018270401</c:v>
                </c:pt>
                <c:pt idx="14052">
                  <c:v>1.926816352148</c:v>
                </c:pt>
                <c:pt idx="14053">
                  <c:v>2.0011423017421301</c:v>
                </c:pt>
                <c:pt idx="14054">
                  <c:v>2.0754682520630801</c:v>
                </c:pt>
                <c:pt idx="14055">
                  <c:v>2.1497942023840402</c:v>
                </c:pt>
                <c:pt idx="14056">
                  <c:v>2.2241201519781701</c:v>
                </c:pt>
                <c:pt idx="14057">
                  <c:v>2.2984461022991298</c:v>
                </c:pt>
                <c:pt idx="14058">
                  <c:v>2.3727720526200802</c:v>
                </c:pt>
                <c:pt idx="14059">
                  <c:v>2.4470980022142101</c:v>
                </c:pt>
                <c:pt idx="14060">
                  <c:v>2.5214239525351698</c:v>
                </c:pt>
                <c:pt idx="14061">
                  <c:v>2.5957499028561299</c:v>
                </c:pt>
                <c:pt idx="14062">
                  <c:v>2.6700758524502599</c:v>
                </c:pt>
                <c:pt idx="14063">
                  <c:v>2.7444018027712098</c:v>
                </c:pt>
                <c:pt idx="14064">
                  <c:v>2.8187277530921699</c:v>
                </c:pt>
                <c:pt idx="14065">
                  <c:v>2.8930537026862999</c:v>
                </c:pt>
                <c:pt idx="14066">
                  <c:v>2.96737965300726</c:v>
                </c:pt>
                <c:pt idx="14067">
                  <c:v>3.0417056033282099</c:v>
                </c:pt>
                <c:pt idx="14068">
                  <c:v>3.1160315529223399</c:v>
                </c:pt>
                <c:pt idx="14069">
                  <c:v>3.1903575032433</c:v>
                </c:pt>
                <c:pt idx="14070">
                  <c:v>3.2646834535642602</c:v>
                </c:pt>
                <c:pt idx="14071">
                  <c:v>3.3390094031583901</c:v>
                </c:pt>
                <c:pt idx="14072">
                  <c:v>3.41333535347934</c:v>
                </c:pt>
                <c:pt idx="14073">
                  <c:v>3.4876613038003001</c:v>
                </c:pt>
                <c:pt idx="14074">
                  <c:v>3.5619872533944301</c:v>
                </c:pt>
                <c:pt idx="14075">
                  <c:v>3.6363132037153898</c:v>
                </c:pt>
                <c:pt idx="14076">
                  <c:v>3.7106391540363401</c:v>
                </c:pt>
                <c:pt idx="14077">
                  <c:v>3.7849651036304799</c:v>
                </c:pt>
                <c:pt idx="14078">
                  <c:v>3.8592910539514298</c:v>
                </c:pt>
                <c:pt idx="14079">
                  <c:v>3.9336170042723899</c:v>
                </c:pt>
                <c:pt idx="14080">
                  <c:v>4.0079429538665199</c:v>
                </c:pt>
                <c:pt idx="14081">
                  <c:v>4.0822689041874698</c:v>
                </c:pt>
                <c:pt idx="14082">
                  <c:v>4.0706193914832696</c:v>
                </c:pt>
                <c:pt idx="14083">
                  <c:v>3.9729944161080399</c:v>
                </c:pt>
                <c:pt idx="14084">
                  <c:v>3.87536943977815</c:v>
                </c:pt>
                <c:pt idx="14085">
                  <c:v>3.77774446344826</c:v>
                </c:pt>
                <c:pt idx="14086">
                  <c:v>3.6801194880730299</c:v>
                </c:pt>
                <c:pt idx="14087">
                  <c:v>3.5824945117431302</c:v>
                </c:pt>
                <c:pt idx="14088">
                  <c:v>3.4848695354132402</c:v>
                </c:pt>
                <c:pt idx="14089">
                  <c:v>3.3872445600380101</c:v>
                </c:pt>
                <c:pt idx="14090">
                  <c:v>3.2896195837081201</c:v>
                </c:pt>
                <c:pt idx="14091">
                  <c:v>3.1919946073782302</c:v>
                </c:pt>
                <c:pt idx="14092">
                  <c:v>3.0943696320030001</c:v>
                </c:pt>
                <c:pt idx="14093">
                  <c:v>2.9967446556730999</c:v>
                </c:pt>
                <c:pt idx="14094">
                  <c:v>2.8991196793432099</c:v>
                </c:pt>
                <c:pt idx="14095">
                  <c:v>2.8014947039679798</c:v>
                </c:pt>
                <c:pt idx="14096">
                  <c:v>2.7038697276380899</c:v>
                </c:pt>
                <c:pt idx="14097">
                  <c:v>2.6062447513081901</c:v>
                </c:pt>
                <c:pt idx="14098">
                  <c:v>2.5086197759329698</c:v>
                </c:pt>
                <c:pt idx="14099">
                  <c:v>2.4109947996030701</c:v>
                </c:pt>
                <c:pt idx="14100">
                  <c:v>2.3133698232731801</c:v>
                </c:pt>
                <c:pt idx="14101">
                  <c:v>2.21574484789795</c:v>
                </c:pt>
                <c:pt idx="14102">
                  <c:v>2.11811987156806</c:v>
                </c:pt>
                <c:pt idx="14103">
                  <c:v>2.0204948952381598</c:v>
                </c:pt>
                <c:pt idx="14104">
                  <c:v>1.92286991986293</c:v>
                </c:pt>
                <c:pt idx="14105">
                  <c:v>1.82524494353304</c:v>
                </c:pt>
                <c:pt idx="14106">
                  <c:v>1.72761996720315</c:v>
                </c:pt>
                <c:pt idx="14107">
                  <c:v>1.62999499182792</c:v>
                </c:pt>
                <c:pt idx="14108">
                  <c:v>1.53237001549803</c:v>
                </c:pt>
                <c:pt idx="14109">
                  <c:v>1.43474503916813</c:v>
                </c:pt>
                <c:pt idx="14110">
                  <c:v>1.3371200637928999</c:v>
                </c:pt>
                <c:pt idx="14111">
                  <c:v>1.23949508746301</c:v>
                </c:pt>
                <c:pt idx="14112">
                  <c:v>1.14187011113312</c:v>
                </c:pt>
                <c:pt idx="14113">
                  <c:v>1.0442451357578899</c:v>
                </c:pt>
                <c:pt idx="14114">
                  <c:v>0.94662015942799504</c:v>
                </c:pt>
                <c:pt idx="14115">
                  <c:v>0.84899518309810196</c:v>
                </c:pt>
                <c:pt idx="14116">
                  <c:v>0.751370207722872</c:v>
                </c:pt>
                <c:pt idx="14117">
                  <c:v>0.65374523139297902</c:v>
                </c:pt>
                <c:pt idx="14118">
                  <c:v>0.55612025506308604</c:v>
                </c:pt>
                <c:pt idx="14119">
                  <c:v>0.45849527968785703</c:v>
                </c:pt>
                <c:pt idx="14120">
                  <c:v>0.360870303357964</c:v>
                </c:pt>
                <c:pt idx="14121">
                  <c:v>0.26324532702807102</c:v>
                </c:pt>
                <c:pt idx="14122">
                  <c:v>0.165620351652841</c:v>
                </c:pt>
                <c:pt idx="14123">
                  <c:v>6.7995375322948304E-2</c:v>
                </c:pt>
                <c:pt idx="14124">
                  <c:v>-2.9629601006944801E-2</c:v>
                </c:pt>
                <c:pt idx="14125">
                  <c:v>-0.127254576382174</c:v>
                </c:pt>
                <c:pt idx="14126">
                  <c:v>-0.224879552712067</c:v>
                </c:pt>
                <c:pt idx="14127">
                  <c:v>-0.32250452904195998</c:v>
                </c:pt>
                <c:pt idx="14128">
                  <c:v>-0.42012950441718999</c:v>
                </c:pt>
                <c:pt idx="14129">
                  <c:v>-0.51775448074708297</c:v>
                </c:pt>
                <c:pt idx="14130">
                  <c:v>-0.55650612349819795</c:v>
                </c:pt>
                <c:pt idx="14131">
                  <c:v>-0.53638443245607703</c:v>
                </c:pt>
                <c:pt idx="14132">
                  <c:v>-0.51626274121718796</c:v>
                </c:pt>
                <c:pt idx="14133">
                  <c:v>-0.496141049978299</c:v>
                </c:pt>
                <c:pt idx="14134">
                  <c:v>-0.47601935893617803</c:v>
                </c:pt>
                <c:pt idx="14135">
                  <c:v>-0.45589766769728901</c:v>
                </c:pt>
                <c:pt idx="14136">
                  <c:v>-0.43577597645840099</c:v>
                </c:pt>
                <c:pt idx="14137">
                  <c:v>-0.41565428541628002</c:v>
                </c:pt>
                <c:pt idx="14138">
                  <c:v>-0.39553259417739101</c:v>
                </c:pt>
                <c:pt idx="14139">
                  <c:v>-0.37541090293850199</c:v>
                </c:pt>
                <c:pt idx="14140">
                  <c:v>-0.35528921189638102</c:v>
                </c:pt>
                <c:pt idx="14141">
                  <c:v>-0.335167520657493</c:v>
                </c:pt>
                <c:pt idx="14142">
                  <c:v>-0.31504582941860398</c:v>
                </c:pt>
                <c:pt idx="14143">
                  <c:v>-0.29492413837648301</c:v>
                </c:pt>
                <c:pt idx="14144">
                  <c:v>-0.274802447137594</c:v>
                </c:pt>
                <c:pt idx="14145">
                  <c:v>-0.25468075589870598</c:v>
                </c:pt>
                <c:pt idx="14146">
                  <c:v>-0.23455906485658501</c:v>
                </c:pt>
                <c:pt idx="14147">
                  <c:v>-0.21443737361769599</c:v>
                </c:pt>
                <c:pt idx="14148">
                  <c:v>-0.194315682378807</c:v>
                </c:pt>
                <c:pt idx="14149">
                  <c:v>-0.174193991336686</c:v>
                </c:pt>
                <c:pt idx="14150">
                  <c:v>-0.15407230009779799</c:v>
                </c:pt>
                <c:pt idx="14151">
                  <c:v>-0.133950608858909</c:v>
                </c:pt>
                <c:pt idx="14152">
                  <c:v>-0.113828917816788</c:v>
                </c:pt>
                <c:pt idx="14153">
                  <c:v>-9.3707226577899094E-2</c:v>
                </c:pt>
                <c:pt idx="14154">
                  <c:v>-7.3585535339010397E-2</c:v>
                </c:pt>
                <c:pt idx="14155">
                  <c:v>-5.3463844296889398E-2</c:v>
                </c:pt>
                <c:pt idx="14156">
                  <c:v>-3.3342153058000701E-2</c:v>
                </c:pt>
                <c:pt idx="14157">
                  <c:v>-1.3220461819112E-2</c:v>
                </c:pt>
                <c:pt idx="14158">
                  <c:v>6.9012292230089802E-3</c:v>
                </c:pt>
                <c:pt idx="14159">
                  <c:v>2.70229204618977E-2</c:v>
                </c:pt>
                <c:pt idx="14160">
                  <c:v>4.7144611700786397E-2</c:v>
                </c:pt>
                <c:pt idx="14161">
                  <c:v>6.7266302742907402E-2</c:v>
                </c:pt>
                <c:pt idx="14162">
                  <c:v>8.73879939817961E-2</c:v>
                </c:pt>
                <c:pt idx="14163">
                  <c:v>0.10750968522068501</c:v>
                </c:pt>
                <c:pt idx="14164">
                  <c:v>0.12763137626280599</c:v>
                </c:pt>
                <c:pt idx="14165">
                  <c:v>0.14775306750169401</c:v>
                </c:pt>
                <c:pt idx="14166">
                  <c:v>0.167874758740583</c:v>
                </c:pt>
                <c:pt idx="14167">
                  <c:v>0.18799644978270399</c:v>
                </c:pt>
                <c:pt idx="14168">
                  <c:v>0.20811814102159301</c:v>
                </c:pt>
                <c:pt idx="14169">
                  <c:v>0.228239832260482</c:v>
                </c:pt>
                <c:pt idx="14170">
                  <c:v>0.248361523302603</c:v>
                </c:pt>
                <c:pt idx="14171">
                  <c:v>0.26848321454149099</c:v>
                </c:pt>
                <c:pt idx="14172">
                  <c:v>0.28860490578038001</c:v>
                </c:pt>
                <c:pt idx="14173">
                  <c:v>0.30872659682250098</c:v>
                </c:pt>
                <c:pt idx="14174">
                  <c:v>0.32884828806138999</c:v>
                </c:pt>
                <c:pt idx="14175">
                  <c:v>0.34896997930027801</c:v>
                </c:pt>
                <c:pt idx="14176">
                  <c:v>0.36909167034239898</c:v>
                </c:pt>
                <c:pt idx="14177">
                  <c:v>0.389213361581288</c:v>
                </c:pt>
                <c:pt idx="14178">
                  <c:v>0.407099334610592</c:v>
                </c:pt>
                <c:pt idx="14179">
                  <c:v>0.42274958926165301</c:v>
                </c:pt>
                <c:pt idx="14180">
                  <c:v>0.43839984406575699</c:v>
                </c:pt>
                <c:pt idx="14181">
                  <c:v>0.45405009886985997</c:v>
                </c:pt>
                <c:pt idx="14182">
                  <c:v>0.46970035352092099</c:v>
                </c:pt>
                <c:pt idx="14183">
                  <c:v>0.48535060832502402</c:v>
                </c:pt>
                <c:pt idx="14184">
                  <c:v>0.50100086312912795</c:v>
                </c:pt>
                <c:pt idx="14185">
                  <c:v>0.51665111778018902</c:v>
                </c:pt>
                <c:pt idx="14186">
                  <c:v>0.532301372584292</c:v>
                </c:pt>
                <c:pt idx="14187">
                  <c:v>0.54795162738839498</c:v>
                </c:pt>
                <c:pt idx="14188">
                  <c:v>0.56360188203945605</c:v>
                </c:pt>
                <c:pt idx="14189">
                  <c:v>0.57925213684356003</c:v>
                </c:pt>
                <c:pt idx="14190">
                  <c:v>0.59490239164766301</c:v>
                </c:pt>
                <c:pt idx="14191">
                  <c:v>0.61055264629872397</c:v>
                </c:pt>
                <c:pt idx="14192">
                  <c:v>0.62620290110282695</c:v>
                </c:pt>
                <c:pt idx="14193">
                  <c:v>0.64185315590693104</c:v>
                </c:pt>
                <c:pt idx="14194">
                  <c:v>0.657503410557992</c:v>
                </c:pt>
                <c:pt idx="14195">
                  <c:v>0.67315366536209498</c:v>
                </c:pt>
                <c:pt idx="14196">
                  <c:v>0.68880392016619796</c:v>
                </c:pt>
                <c:pt idx="14197">
                  <c:v>0.70445417481726003</c:v>
                </c:pt>
                <c:pt idx="14198">
                  <c:v>0.72010442962136301</c:v>
                </c:pt>
                <c:pt idx="14199">
                  <c:v>0.73575468442546599</c:v>
                </c:pt>
                <c:pt idx="14200">
                  <c:v>0.75140493907652695</c:v>
                </c:pt>
                <c:pt idx="14201">
                  <c:v>0.76705519388063104</c:v>
                </c:pt>
                <c:pt idx="14202">
                  <c:v>0.78270544868473402</c:v>
                </c:pt>
                <c:pt idx="14203">
                  <c:v>0.79835570333579498</c:v>
                </c:pt>
                <c:pt idx="14204">
                  <c:v>0.81400595813989796</c:v>
                </c:pt>
                <c:pt idx="14205">
                  <c:v>0.82965621294400105</c:v>
                </c:pt>
                <c:pt idx="14206">
                  <c:v>0.845306467595063</c:v>
                </c:pt>
                <c:pt idx="14207">
                  <c:v>0.86095672239916599</c:v>
                </c:pt>
                <c:pt idx="14208">
                  <c:v>0.87660697720326897</c:v>
                </c:pt>
                <c:pt idx="14209">
                  <c:v>0.89225723185433004</c:v>
                </c:pt>
                <c:pt idx="14210">
                  <c:v>0.90790748665843402</c:v>
                </c:pt>
                <c:pt idx="14211">
                  <c:v>0.923557741462537</c:v>
                </c:pt>
                <c:pt idx="14212">
                  <c:v>0.93920799611359795</c:v>
                </c:pt>
                <c:pt idx="14213">
                  <c:v>0.95485825091770105</c:v>
                </c:pt>
                <c:pt idx="14214">
                  <c:v>0.97050850572180503</c:v>
                </c:pt>
                <c:pt idx="14215">
                  <c:v>0.98615876037286598</c:v>
                </c:pt>
                <c:pt idx="14216">
                  <c:v>1.0018090151769701</c:v>
                </c:pt>
                <c:pt idx="14217">
                  <c:v>1.0174592699810701</c:v>
                </c:pt>
                <c:pt idx="14218">
                  <c:v>1.03310952463213</c:v>
                </c:pt>
                <c:pt idx="14219">
                  <c:v>1.04875977943624</c:v>
                </c:pt>
                <c:pt idx="14220">
                  <c:v>1.06441003424034</c:v>
                </c:pt>
                <c:pt idx="14221">
                  <c:v>1.0800602888913999</c:v>
                </c:pt>
                <c:pt idx="14222">
                  <c:v>1.0957105436954999</c:v>
                </c:pt>
                <c:pt idx="14223">
                  <c:v>1.1113607984996099</c:v>
                </c:pt>
                <c:pt idx="14224">
                  <c:v>1.1270110531506701</c:v>
                </c:pt>
                <c:pt idx="14225">
                  <c:v>1.1426613079547701</c:v>
                </c:pt>
                <c:pt idx="14226">
                  <c:v>1.1297454209746001</c:v>
                </c:pt>
                <c:pt idx="14227">
                  <c:v>1.0882633924162699</c:v>
                </c:pt>
                <c:pt idx="14228">
                  <c:v>1.04678136345229</c:v>
                </c:pt>
                <c:pt idx="14229">
                  <c:v>1.0052993344883101</c:v>
                </c:pt>
                <c:pt idx="14230">
                  <c:v>0.96381730592997905</c:v>
                </c:pt>
                <c:pt idx="14231">
                  <c:v>0.92233527696599904</c:v>
                </c:pt>
                <c:pt idx="14232">
                  <c:v>0.88085324800202003</c:v>
                </c:pt>
                <c:pt idx="14233">
                  <c:v>0.83937121944368898</c:v>
                </c:pt>
                <c:pt idx="14234">
                  <c:v>0.79788919047970897</c:v>
                </c:pt>
                <c:pt idx="14235">
                  <c:v>0.75640716151572995</c:v>
                </c:pt>
                <c:pt idx="14236">
                  <c:v>0.71492513295739901</c:v>
                </c:pt>
                <c:pt idx="14237">
                  <c:v>0.673443103993419</c:v>
                </c:pt>
                <c:pt idx="14238">
                  <c:v>0.63196107502943999</c:v>
                </c:pt>
                <c:pt idx="14239">
                  <c:v>0.59047904647110905</c:v>
                </c:pt>
                <c:pt idx="14240">
                  <c:v>0.54899701750712904</c:v>
                </c:pt>
                <c:pt idx="14241">
                  <c:v>0.50751498854315003</c:v>
                </c:pt>
                <c:pt idx="14242">
                  <c:v>0.46603295998481797</c:v>
                </c:pt>
                <c:pt idx="14243">
                  <c:v>0.42455093102083902</c:v>
                </c:pt>
                <c:pt idx="14244">
                  <c:v>0.38306890205686001</c:v>
                </c:pt>
                <c:pt idx="14245">
                  <c:v>0.34158687349852801</c:v>
                </c:pt>
                <c:pt idx="14246">
                  <c:v>0.300104844534549</c:v>
                </c:pt>
                <c:pt idx="14247">
                  <c:v>0.25862281557056999</c:v>
                </c:pt>
                <c:pt idx="14248">
                  <c:v>0.21714078701223799</c:v>
                </c:pt>
                <c:pt idx="14249">
                  <c:v>0.17565875804825901</c:v>
                </c:pt>
                <c:pt idx="14250">
                  <c:v>0.13417672908427999</c:v>
                </c:pt>
                <c:pt idx="14251">
                  <c:v>9.2694700525948096E-2</c:v>
                </c:pt>
                <c:pt idx="14252">
                  <c:v>5.1212671561968799E-2</c:v>
                </c:pt>
                <c:pt idx="14253">
                  <c:v>9.7306425979894508E-3</c:v>
                </c:pt>
                <c:pt idx="14254">
                  <c:v>-3.1751385960341903E-2</c:v>
                </c:pt>
                <c:pt idx="14255">
                  <c:v>-7.32334149243212E-2</c:v>
                </c:pt>
                <c:pt idx="14256">
                  <c:v>-0.114715443888301</c:v>
                </c:pt>
                <c:pt idx="14257">
                  <c:v>-0.15619747244663201</c:v>
                </c:pt>
                <c:pt idx="14258">
                  <c:v>-0.197679501410611</c:v>
                </c:pt>
                <c:pt idx="14259">
                  <c:v>-0.23916153037459101</c:v>
                </c:pt>
                <c:pt idx="14260">
                  <c:v>-0.28064355893292198</c:v>
                </c:pt>
                <c:pt idx="14261">
                  <c:v>-0.32212558789690099</c:v>
                </c:pt>
                <c:pt idx="14262">
                  <c:v>-0.363607616860881</c:v>
                </c:pt>
                <c:pt idx="14263">
                  <c:v>-0.405089645419212</c:v>
                </c:pt>
                <c:pt idx="14264">
                  <c:v>-0.44657167438319101</c:v>
                </c:pt>
                <c:pt idx="14265">
                  <c:v>-0.48805370334717102</c:v>
                </c:pt>
                <c:pt idx="14266">
                  <c:v>-0.52953573190550196</c:v>
                </c:pt>
                <c:pt idx="14267">
                  <c:v>-0.57101776086948197</c:v>
                </c:pt>
                <c:pt idx="14268">
                  <c:v>-0.61249978983346098</c:v>
                </c:pt>
                <c:pt idx="14269">
                  <c:v>-0.65398181839179204</c:v>
                </c:pt>
                <c:pt idx="14270">
                  <c:v>-0.69546384735577205</c:v>
                </c:pt>
                <c:pt idx="14271">
                  <c:v>-0.73694587631975095</c:v>
                </c:pt>
                <c:pt idx="14272">
                  <c:v>-0.778427904878082</c:v>
                </c:pt>
                <c:pt idx="14273">
                  <c:v>-0.81990993384206201</c:v>
                </c:pt>
                <c:pt idx="14274">
                  <c:v>-0.83300206305754299</c:v>
                </c:pt>
                <c:pt idx="14275">
                  <c:v>-0.81770429247581899</c:v>
                </c:pt>
                <c:pt idx="14276">
                  <c:v>-0.8024065217445</c:v>
                </c:pt>
                <c:pt idx="14277">
                  <c:v>-0.78710875101318201</c:v>
                </c:pt>
                <c:pt idx="14278">
                  <c:v>-0.77181098043145802</c:v>
                </c:pt>
                <c:pt idx="14279">
                  <c:v>-0.75651320970013902</c:v>
                </c:pt>
                <c:pt idx="14280">
                  <c:v>-0.74121543896882003</c:v>
                </c:pt>
                <c:pt idx="14281">
                  <c:v>-0.72591766838709704</c:v>
                </c:pt>
                <c:pt idx="14282">
                  <c:v>-0.71061989765577804</c:v>
                </c:pt>
                <c:pt idx="14283">
                  <c:v>-0.69532212692445905</c:v>
                </c:pt>
                <c:pt idx="14284">
                  <c:v>-0.68002435634273595</c:v>
                </c:pt>
                <c:pt idx="14285">
                  <c:v>-0.66472658561141695</c:v>
                </c:pt>
                <c:pt idx="14286">
                  <c:v>-0.64942881488009796</c:v>
                </c:pt>
                <c:pt idx="14287">
                  <c:v>-0.63413104429837497</c:v>
                </c:pt>
                <c:pt idx="14288">
                  <c:v>-0.61883327356705597</c:v>
                </c:pt>
                <c:pt idx="14289">
                  <c:v>-0.60353550283573698</c:v>
                </c:pt>
                <c:pt idx="14290">
                  <c:v>-0.58823773225401399</c:v>
                </c:pt>
                <c:pt idx="14291">
                  <c:v>-0.572939961522695</c:v>
                </c:pt>
                <c:pt idx="14292">
                  <c:v>-0.557642190791376</c:v>
                </c:pt>
                <c:pt idx="14293">
                  <c:v>-0.54234442020965301</c:v>
                </c:pt>
                <c:pt idx="14294">
                  <c:v>-0.52704664947833402</c:v>
                </c:pt>
                <c:pt idx="14295">
                  <c:v>-0.51174887874701502</c:v>
                </c:pt>
                <c:pt idx="14296">
                  <c:v>-0.49645110816529098</c:v>
                </c:pt>
                <c:pt idx="14297">
                  <c:v>-0.48115333743397298</c:v>
                </c:pt>
                <c:pt idx="14298">
                  <c:v>-0.46585556670265399</c:v>
                </c:pt>
                <c:pt idx="14299">
                  <c:v>-0.45055779612093</c:v>
                </c:pt>
                <c:pt idx="14300">
                  <c:v>-0.435260025389612</c:v>
                </c:pt>
                <c:pt idx="14301">
                  <c:v>-0.41996225465829301</c:v>
                </c:pt>
                <c:pt idx="14302">
                  <c:v>-0.40466448407656902</c:v>
                </c:pt>
                <c:pt idx="14303">
                  <c:v>-0.38936671334525003</c:v>
                </c:pt>
                <c:pt idx="14304">
                  <c:v>-0.37406894261393198</c:v>
                </c:pt>
                <c:pt idx="14305">
                  <c:v>-0.35877117203220799</c:v>
                </c:pt>
                <c:pt idx="14306">
                  <c:v>-0.34347340130088899</c:v>
                </c:pt>
                <c:pt idx="14307">
                  <c:v>-0.328175630569571</c:v>
                </c:pt>
                <c:pt idx="14308">
                  <c:v>-0.31287785998784701</c:v>
                </c:pt>
                <c:pt idx="14309">
                  <c:v>-0.29758008925652801</c:v>
                </c:pt>
                <c:pt idx="14310">
                  <c:v>-0.28228231852521002</c:v>
                </c:pt>
                <c:pt idx="14311">
                  <c:v>-0.26698454794348597</c:v>
                </c:pt>
                <c:pt idx="14312">
                  <c:v>-0.25168677721216698</c:v>
                </c:pt>
                <c:pt idx="14313">
                  <c:v>-0.23638900648084801</c:v>
                </c:pt>
                <c:pt idx="14314">
                  <c:v>-0.22109123589912499</c:v>
                </c:pt>
                <c:pt idx="14315">
                  <c:v>-0.205793465167806</c:v>
                </c:pt>
                <c:pt idx="14316">
                  <c:v>-0.19049569443648701</c:v>
                </c:pt>
                <c:pt idx="14317">
                  <c:v>-0.17519792385476399</c:v>
                </c:pt>
                <c:pt idx="14318">
                  <c:v>-0.15990015312344499</c:v>
                </c:pt>
                <c:pt idx="14319">
                  <c:v>-0.144602382392126</c:v>
                </c:pt>
                <c:pt idx="14320">
                  <c:v>-0.12930461181040301</c:v>
                </c:pt>
                <c:pt idx="14321">
                  <c:v>-0.114006841079084</c:v>
                </c:pt>
                <c:pt idx="14322">
                  <c:v>-0.102647569816374</c:v>
                </c:pt>
                <c:pt idx="14323">
                  <c:v>-9.5226798122348799E-2</c:v>
                </c:pt>
                <c:pt idx="14324">
                  <c:v>-8.7806026355757003E-2</c:v>
                </c:pt>
                <c:pt idx="14325">
                  <c:v>-8.0385254589165303E-2</c:v>
                </c:pt>
                <c:pt idx="14326">
                  <c:v>-7.2964482895140501E-2</c:v>
                </c:pt>
                <c:pt idx="14327">
                  <c:v>-6.5543711128548704E-2</c:v>
                </c:pt>
                <c:pt idx="14328">
                  <c:v>-5.8122939361956998E-2</c:v>
                </c:pt>
                <c:pt idx="14329">
                  <c:v>-5.0702167667932098E-2</c:v>
                </c:pt>
                <c:pt idx="14330">
                  <c:v>-4.3281395901340398E-2</c:v>
                </c:pt>
                <c:pt idx="14331">
                  <c:v>-3.5860624134748602E-2</c:v>
                </c:pt>
                <c:pt idx="14332">
                  <c:v>-2.8439852440723799E-2</c:v>
                </c:pt>
                <c:pt idx="14333">
                  <c:v>-2.1019080674131999E-2</c:v>
                </c:pt>
                <c:pt idx="14334">
                  <c:v>-1.35983089075403E-2</c:v>
                </c:pt>
                <c:pt idx="14335">
                  <c:v>-6.1775372135154201E-3</c:v>
                </c:pt>
                <c:pt idx="14336">
                  <c:v>1.2432345530763199E-3</c:v>
                </c:pt>
                <c:pt idx="14337">
                  <c:v>8.6640063196680595E-3</c:v>
                </c:pt>
                <c:pt idx="14338">
                  <c:v>1.6084778013692898E-2</c:v>
                </c:pt>
                <c:pt idx="14339">
                  <c:v>2.3505549780284699E-2</c:v>
                </c:pt>
                <c:pt idx="14340">
                  <c:v>3.0926321546876401E-2</c:v>
                </c:pt>
                <c:pt idx="14341">
                  <c:v>3.8347093240901298E-2</c:v>
                </c:pt>
                <c:pt idx="14342">
                  <c:v>4.5767865007492997E-2</c:v>
                </c:pt>
                <c:pt idx="14343">
                  <c:v>5.3188636774084697E-2</c:v>
                </c:pt>
                <c:pt idx="14344">
                  <c:v>6.0609408468109603E-2</c:v>
                </c:pt>
                <c:pt idx="14345">
                  <c:v>6.8030180234701296E-2</c:v>
                </c:pt>
                <c:pt idx="14346">
                  <c:v>7.5450952001293106E-2</c:v>
                </c:pt>
                <c:pt idx="14347">
                  <c:v>8.2871723695317895E-2</c:v>
                </c:pt>
                <c:pt idx="14348">
                  <c:v>9.0292495461909705E-2</c:v>
                </c:pt>
                <c:pt idx="14349">
                  <c:v>9.7713267228501405E-2</c:v>
                </c:pt>
                <c:pt idx="14350">
                  <c:v>0.105134038922526</c:v>
                </c:pt>
                <c:pt idx="14351">
                  <c:v>0.112554810689118</c:v>
                </c:pt>
                <c:pt idx="14352">
                  <c:v>0.11997558245570999</c:v>
                </c:pt>
                <c:pt idx="14353">
                  <c:v>0.12739635414973499</c:v>
                </c:pt>
                <c:pt idx="14354">
                  <c:v>0.134817125916326</c:v>
                </c:pt>
                <c:pt idx="14355">
                  <c:v>0.142237897682918</c:v>
                </c:pt>
                <c:pt idx="14356">
                  <c:v>0.149658669376943</c:v>
                </c:pt>
                <c:pt idx="14357">
                  <c:v>0.157079441143535</c:v>
                </c:pt>
                <c:pt idx="14358">
                  <c:v>0.16450021291012601</c:v>
                </c:pt>
                <c:pt idx="14359">
                  <c:v>0.17192098460415101</c:v>
                </c:pt>
                <c:pt idx="14360">
                  <c:v>0.17934175637074301</c:v>
                </c:pt>
                <c:pt idx="14361">
                  <c:v>0.18676252813733499</c:v>
                </c:pt>
                <c:pt idx="14362">
                  <c:v>0.19418329983136001</c:v>
                </c:pt>
                <c:pt idx="14363">
                  <c:v>0.20160407159795099</c:v>
                </c:pt>
                <c:pt idx="14364">
                  <c:v>0.20902484336454299</c:v>
                </c:pt>
                <c:pt idx="14365">
                  <c:v>0.21644561505856799</c:v>
                </c:pt>
                <c:pt idx="14366">
                  <c:v>0.22386638682516</c:v>
                </c:pt>
                <c:pt idx="14367">
                  <c:v>0.231287158591751</c:v>
                </c:pt>
                <c:pt idx="14368">
                  <c:v>0.238707930285776</c:v>
                </c:pt>
                <c:pt idx="14369">
                  <c:v>0.246128702052368</c:v>
                </c:pt>
                <c:pt idx="14370">
                  <c:v>0.22941937881139701</c:v>
                </c:pt>
                <c:pt idx="14371">
                  <c:v>0.188579960793682</c:v>
                </c:pt>
                <c:pt idx="14372">
                  <c:v>0.147740542376602</c:v>
                </c:pt>
                <c:pt idx="14373">
                  <c:v>0.106901123959522</c:v>
                </c:pt>
                <c:pt idx="14374">
                  <c:v>6.6061705941805896E-2</c:v>
                </c:pt>
                <c:pt idx="14375">
                  <c:v>2.5222287524726002E-2</c:v>
                </c:pt>
                <c:pt idx="14376">
                  <c:v>-1.5617130892353901E-2</c:v>
                </c:pt>
                <c:pt idx="14377">
                  <c:v>-5.6456548910069702E-2</c:v>
                </c:pt>
                <c:pt idx="14378">
                  <c:v>-9.7295967327149596E-2</c:v>
                </c:pt>
                <c:pt idx="14379">
                  <c:v>-0.13813538574422901</c:v>
                </c:pt>
                <c:pt idx="14380">
                  <c:v>-0.17897480376194499</c:v>
                </c:pt>
                <c:pt idx="14381">
                  <c:v>-0.21981422217902499</c:v>
                </c:pt>
                <c:pt idx="14382">
                  <c:v>-0.26065364059610502</c:v>
                </c:pt>
                <c:pt idx="14383">
                  <c:v>-0.30149305861382097</c:v>
                </c:pt>
                <c:pt idx="14384">
                  <c:v>-0.34233247703090097</c:v>
                </c:pt>
                <c:pt idx="14385">
                  <c:v>-0.38317189544798103</c:v>
                </c:pt>
                <c:pt idx="14386">
                  <c:v>-0.42401131346569698</c:v>
                </c:pt>
                <c:pt idx="14387">
                  <c:v>-0.46485073188277598</c:v>
                </c:pt>
                <c:pt idx="14388">
                  <c:v>-0.50569015029985598</c:v>
                </c:pt>
                <c:pt idx="14389">
                  <c:v>-0.54652956831757205</c:v>
                </c:pt>
                <c:pt idx="14390">
                  <c:v>-0.58736898673465199</c:v>
                </c:pt>
                <c:pt idx="14391">
                  <c:v>-0.62820840515173204</c:v>
                </c:pt>
                <c:pt idx="14392">
                  <c:v>-0.669047823169448</c:v>
                </c:pt>
                <c:pt idx="14393">
                  <c:v>-0.70988724158652805</c:v>
                </c:pt>
                <c:pt idx="14394">
                  <c:v>-0.75072666000360799</c:v>
                </c:pt>
                <c:pt idx="14395">
                  <c:v>-0.79156607802132295</c:v>
                </c:pt>
                <c:pt idx="14396">
                  <c:v>-0.832405496438403</c:v>
                </c:pt>
                <c:pt idx="14397">
                  <c:v>-0.87324491485548295</c:v>
                </c:pt>
                <c:pt idx="14398">
                  <c:v>-0.91408433287319901</c:v>
                </c:pt>
                <c:pt idx="14399">
                  <c:v>-0.95492375129027895</c:v>
                </c:pt>
                <c:pt idx="14400">
                  <c:v>-0.99576316970735901</c:v>
                </c:pt>
                <c:pt idx="14401">
                  <c:v>-1.03660258772507</c:v>
                </c:pt>
                <c:pt idx="14402">
                  <c:v>-1.0774420061421499</c:v>
                </c:pt>
                <c:pt idx="14403">
                  <c:v>-1.1182814245592301</c:v>
                </c:pt>
                <c:pt idx="14404">
                  <c:v>-1.1591208425769499</c:v>
                </c:pt>
                <c:pt idx="14405">
                  <c:v>-1.1999602609940301</c:v>
                </c:pt>
                <c:pt idx="14406">
                  <c:v>-1.24079967941111</c:v>
                </c:pt>
                <c:pt idx="14407">
                  <c:v>-1.2816390974288301</c:v>
                </c:pt>
                <c:pt idx="14408">
                  <c:v>-1.32247851584591</c:v>
                </c:pt>
                <c:pt idx="14409">
                  <c:v>-1.36331793426299</c:v>
                </c:pt>
                <c:pt idx="14410">
                  <c:v>-1.4041573522807</c:v>
                </c:pt>
                <c:pt idx="14411">
                  <c:v>-1.44499677069778</c:v>
                </c:pt>
                <c:pt idx="14412">
                  <c:v>-1.4858361891148599</c:v>
                </c:pt>
                <c:pt idx="14413">
                  <c:v>-1.52667560713258</c:v>
                </c:pt>
                <c:pt idx="14414">
                  <c:v>-1.5675150255496599</c:v>
                </c:pt>
                <c:pt idx="14415">
                  <c:v>-1.6083544439667401</c:v>
                </c:pt>
                <c:pt idx="14416">
                  <c:v>-1.6491938619844499</c:v>
                </c:pt>
                <c:pt idx="14417">
                  <c:v>-1.6900332804015299</c:v>
                </c:pt>
                <c:pt idx="14418">
                  <c:v>-1.7164797304162001</c:v>
                </c:pt>
                <c:pt idx="14419">
                  <c:v>-1.72853321181004</c:v>
                </c:pt>
                <c:pt idx="14420">
                  <c:v>-1.74058669332175</c:v>
                </c:pt>
                <c:pt idx="14421">
                  <c:v>-1.7526401748334599</c:v>
                </c:pt>
                <c:pt idx="14422">
                  <c:v>-1.7646936562272999</c:v>
                </c:pt>
                <c:pt idx="14423">
                  <c:v>-1.7767471377390101</c:v>
                </c:pt>
                <c:pt idx="14424">
                  <c:v>-1.78880061925072</c:v>
                </c:pt>
                <c:pt idx="14425">
                  <c:v>-1.80085410064456</c:v>
                </c:pt>
                <c:pt idx="14426">
                  <c:v>-1.8129075821562799</c:v>
                </c:pt>
                <c:pt idx="14427">
                  <c:v>-1.82496106366799</c:v>
                </c:pt>
                <c:pt idx="14428">
                  <c:v>-1.83701454506183</c:v>
                </c:pt>
                <c:pt idx="14429">
                  <c:v>-1.84906802657354</c:v>
                </c:pt>
                <c:pt idx="14430">
                  <c:v>-1.8611215080852499</c:v>
                </c:pt>
                <c:pt idx="14431">
                  <c:v>-1.8731749894790899</c:v>
                </c:pt>
                <c:pt idx="14432">
                  <c:v>-1.8852284709908</c:v>
                </c:pt>
                <c:pt idx="14433">
                  <c:v>-1.89728195250251</c:v>
                </c:pt>
                <c:pt idx="14434">
                  <c:v>-1.90933543389636</c:v>
                </c:pt>
                <c:pt idx="14435">
                  <c:v>-1.9213889154080701</c:v>
                </c:pt>
                <c:pt idx="14436">
                  <c:v>-1.93344239691978</c:v>
                </c:pt>
                <c:pt idx="14437">
                  <c:v>-1.94549587831362</c:v>
                </c:pt>
                <c:pt idx="14438">
                  <c:v>-1.95754935982533</c:v>
                </c:pt>
                <c:pt idx="14439">
                  <c:v>-1.9696028413370399</c:v>
                </c:pt>
                <c:pt idx="14440">
                  <c:v>-1.9816563227308801</c:v>
                </c:pt>
                <c:pt idx="14441">
                  <c:v>-1.99370980424259</c:v>
                </c:pt>
                <c:pt idx="14442">
                  <c:v>-2.0057632857543002</c:v>
                </c:pt>
                <c:pt idx="14443">
                  <c:v>-2.0178167671481502</c:v>
                </c:pt>
                <c:pt idx="14444">
                  <c:v>-2.0298702486598601</c:v>
                </c:pt>
                <c:pt idx="14445">
                  <c:v>-2.04192373017157</c:v>
                </c:pt>
                <c:pt idx="14446">
                  <c:v>-2.0539772115654098</c:v>
                </c:pt>
                <c:pt idx="14447">
                  <c:v>-2.0660306930771202</c:v>
                </c:pt>
                <c:pt idx="14448">
                  <c:v>-2.0780841745888301</c:v>
                </c:pt>
                <c:pt idx="14449">
                  <c:v>-2.0901376559826699</c:v>
                </c:pt>
                <c:pt idx="14450">
                  <c:v>-2.10219113749439</c:v>
                </c:pt>
                <c:pt idx="14451">
                  <c:v>-2.1142446190060999</c:v>
                </c:pt>
                <c:pt idx="14452">
                  <c:v>-2.1262981003999402</c:v>
                </c:pt>
                <c:pt idx="14453">
                  <c:v>-2.1383515819116501</c:v>
                </c:pt>
                <c:pt idx="14454">
                  <c:v>-2.15040506342336</c:v>
                </c:pt>
                <c:pt idx="14455">
                  <c:v>-2.1624585448171998</c:v>
                </c:pt>
                <c:pt idx="14456">
                  <c:v>-2.1745120263289102</c:v>
                </c:pt>
                <c:pt idx="14457">
                  <c:v>-2.1865655078406201</c:v>
                </c:pt>
                <c:pt idx="14458">
                  <c:v>-2.1986189892344701</c:v>
                </c:pt>
                <c:pt idx="14459">
                  <c:v>-2.21067247074618</c:v>
                </c:pt>
                <c:pt idx="14460">
                  <c:v>-2.2227259522578899</c:v>
                </c:pt>
                <c:pt idx="14461">
                  <c:v>-2.2347794336517302</c:v>
                </c:pt>
                <c:pt idx="14462">
                  <c:v>-2.2468329151634401</c:v>
                </c:pt>
                <c:pt idx="14463">
                  <c:v>-2.25888639667515</c:v>
                </c:pt>
                <c:pt idx="14464">
                  <c:v>-2.2709398780689898</c:v>
                </c:pt>
                <c:pt idx="14465">
                  <c:v>-2.2829933595807002</c:v>
                </c:pt>
                <c:pt idx="14466">
                  <c:v>-2.2839885732598901</c:v>
                </c:pt>
                <c:pt idx="14467">
                  <c:v>-2.2739255191277099</c:v>
                </c:pt>
                <c:pt idx="14468">
                  <c:v>-2.2638624648971302</c:v>
                </c:pt>
                <c:pt idx="14469">
                  <c:v>-2.25379941066655</c:v>
                </c:pt>
                <c:pt idx="14470">
                  <c:v>-2.2437363565343702</c:v>
                </c:pt>
                <c:pt idx="14471">
                  <c:v>-2.23367330230379</c:v>
                </c:pt>
                <c:pt idx="14472">
                  <c:v>-2.2236102480732098</c:v>
                </c:pt>
                <c:pt idx="14473">
                  <c:v>-2.2135471939410301</c:v>
                </c:pt>
                <c:pt idx="14474">
                  <c:v>-2.2034841397104499</c:v>
                </c:pt>
                <c:pt idx="14475">
                  <c:v>-2.1934210854798599</c:v>
                </c:pt>
                <c:pt idx="14476">
                  <c:v>-2.1833580313476899</c:v>
                </c:pt>
                <c:pt idx="14477">
                  <c:v>-2.1732949771171102</c:v>
                </c:pt>
                <c:pt idx="14478">
                  <c:v>-2.1632319228865202</c:v>
                </c:pt>
                <c:pt idx="14479">
                  <c:v>-2.1531688687543502</c:v>
                </c:pt>
                <c:pt idx="14480">
                  <c:v>-2.1431058145237598</c:v>
                </c:pt>
                <c:pt idx="14481">
                  <c:v>-2.1330427602931801</c:v>
                </c:pt>
                <c:pt idx="14482">
                  <c:v>-2.1229797061609998</c:v>
                </c:pt>
                <c:pt idx="14483">
                  <c:v>-2.1129166519304201</c:v>
                </c:pt>
                <c:pt idx="14484">
                  <c:v>-2.1028535976998399</c:v>
                </c:pt>
                <c:pt idx="14485">
                  <c:v>-2.0927905435676601</c:v>
                </c:pt>
                <c:pt idx="14486">
                  <c:v>-2.08272748933708</c:v>
                </c:pt>
                <c:pt idx="14487">
                  <c:v>-2.0726644351064998</c:v>
                </c:pt>
                <c:pt idx="14488">
                  <c:v>-2.06260138097432</c:v>
                </c:pt>
                <c:pt idx="14489">
                  <c:v>-2.0525383267437398</c:v>
                </c:pt>
                <c:pt idx="14490">
                  <c:v>-2.0424752725131601</c:v>
                </c:pt>
                <c:pt idx="14491">
                  <c:v>-2.0324122183809799</c:v>
                </c:pt>
                <c:pt idx="14492">
                  <c:v>-2.0223491641504001</c:v>
                </c:pt>
                <c:pt idx="14493">
                  <c:v>-2.0122861099198199</c:v>
                </c:pt>
                <c:pt idx="14494">
                  <c:v>-2.0022230557876401</c:v>
                </c:pt>
                <c:pt idx="14495">
                  <c:v>-1.99216000155706</c:v>
                </c:pt>
                <c:pt idx="14496">
                  <c:v>-1.98209694732647</c:v>
                </c:pt>
                <c:pt idx="14497">
                  <c:v>-1.9720338931943</c:v>
                </c:pt>
                <c:pt idx="14498">
                  <c:v>-1.9619708389637101</c:v>
                </c:pt>
                <c:pt idx="14499">
                  <c:v>-1.9519077847331301</c:v>
                </c:pt>
                <c:pt idx="14500">
                  <c:v>-1.9418447306009601</c:v>
                </c:pt>
                <c:pt idx="14501">
                  <c:v>-1.9317816763703699</c:v>
                </c:pt>
                <c:pt idx="14502">
                  <c:v>-1.9217186221397899</c:v>
                </c:pt>
                <c:pt idx="14503">
                  <c:v>-1.9116555680076099</c:v>
                </c:pt>
                <c:pt idx="14504">
                  <c:v>-1.90159251377703</c:v>
                </c:pt>
                <c:pt idx="14505">
                  <c:v>-1.89152945954645</c:v>
                </c:pt>
                <c:pt idx="14506">
                  <c:v>-1.88146640541427</c:v>
                </c:pt>
                <c:pt idx="14507">
                  <c:v>-1.8714033511836901</c:v>
                </c:pt>
                <c:pt idx="14508">
                  <c:v>-1.8613402969531101</c:v>
                </c:pt>
                <c:pt idx="14509">
                  <c:v>-1.8512772428209301</c:v>
                </c:pt>
                <c:pt idx="14510">
                  <c:v>-1.8412141885903499</c:v>
                </c:pt>
                <c:pt idx="14511">
                  <c:v>-1.8311511343597699</c:v>
                </c:pt>
                <c:pt idx="14512">
                  <c:v>-1.8210880802275899</c:v>
                </c:pt>
                <c:pt idx="14513">
                  <c:v>-1.81102502599701</c:v>
                </c:pt>
                <c:pt idx="14514">
                  <c:v>-1.79828337319424</c:v>
                </c:pt>
                <c:pt idx="14515">
                  <c:v>-1.78286312195136</c:v>
                </c:pt>
                <c:pt idx="14516">
                  <c:v>-1.7674428705577001</c:v>
                </c:pt>
                <c:pt idx="14517">
                  <c:v>-1.75202261916403</c:v>
                </c:pt>
                <c:pt idx="14518">
                  <c:v>-1.73660236792116</c:v>
                </c:pt>
                <c:pt idx="14519">
                  <c:v>-1.7211821165274901</c:v>
                </c:pt>
                <c:pt idx="14520">
                  <c:v>-1.70576186513382</c:v>
                </c:pt>
                <c:pt idx="14521">
                  <c:v>-1.6903416138909499</c:v>
                </c:pt>
                <c:pt idx="14522">
                  <c:v>-1.6749213624972801</c:v>
                </c:pt>
                <c:pt idx="14523">
                  <c:v>-1.65950111110362</c:v>
                </c:pt>
                <c:pt idx="14524">
                  <c:v>-1.6440808598607399</c:v>
                </c:pt>
                <c:pt idx="14525">
                  <c:v>-1.6286606084670801</c:v>
                </c:pt>
                <c:pt idx="14526">
                  <c:v>-1.61324035707341</c:v>
                </c:pt>
                <c:pt idx="14527">
                  <c:v>-1.5978201058305299</c:v>
                </c:pt>
                <c:pt idx="14528">
                  <c:v>-1.58239985443687</c:v>
                </c:pt>
                <c:pt idx="14529">
                  <c:v>-1.5669796030431999</c:v>
                </c:pt>
                <c:pt idx="14530">
                  <c:v>-1.5515593518003299</c:v>
                </c:pt>
                <c:pt idx="14531">
                  <c:v>-1.53613910040666</c:v>
                </c:pt>
                <c:pt idx="14532">
                  <c:v>-1.5207188490129899</c:v>
                </c:pt>
                <c:pt idx="14533">
                  <c:v>-1.5052985977701201</c:v>
                </c:pt>
                <c:pt idx="14534">
                  <c:v>-1.48987834637645</c:v>
                </c:pt>
                <c:pt idx="14535">
                  <c:v>-1.4744580949827899</c:v>
                </c:pt>
                <c:pt idx="14536">
                  <c:v>-1.4590378437399101</c:v>
                </c:pt>
                <c:pt idx="14537">
                  <c:v>-1.44361759234625</c:v>
                </c:pt>
                <c:pt idx="14538">
                  <c:v>-1.4281973409525801</c:v>
                </c:pt>
                <c:pt idx="14539">
                  <c:v>-1.4127770897097101</c:v>
                </c:pt>
                <c:pt idx="14540">
                  <c:v>-1.39735683831604</c:v>
                </c:pt>
                <c:pt idx="14541">
                  <c:v>-1.3819365869223701</c:v>
                </c:pt>
                <c:pt idx="14542">
                  <c:v>-1.3665163356795</c:v>
                </c:pt>
                <c:pt idx="14543">
                  <c:v>-1.3510960842858299</c:v>
                </c:pt>
                <c:pt idx="14544">
                  <c:v>-1.3356758328921601</c:v>
                </c:pt>
                <c:pt idx="14545">
                  <c:v>-1.32025558164929</c:v>
                </c:pt>
                <c:pt idx="14546">
                  <c:v>-1.3048353302556199</c:v>
                </c:pt>
                <c:pt idx="14547">
                  <c:v>-1.2894150788619601</c:v>
                </c:pt>
                <c:pt idx="14548">
                  <c:v>-1.27399482761908</c:v>
                </c:pt>
                <c:pt idx="14549">
                  <c:v>-1.2585745762254199</c:v>
                </c:pt>
                <c:pt idx="14550">
                  <c:v>-1.24315432483175</c:v>
                </c:pt>
                <c:pt idx="14551">
                  <c:v>-1.22773407358888</c:v>
                </c:pt>
                <c:pt idx="14552">
                  <c:v>-1.2123138221952099</c:v>
                </c:pt>
                <c:pt idx="14553">
                  <c:v>-1.19689357080154</c:v>
                </c:pt>
                <c:pt idx="14554">
                  <c:v>-1.18147331955867</c:v>
                </c:pt>
                <c:pt idx="14555">
                  <c:v>-1.1660530681650001</c:v>
                </c:pt>
                <c:pt idx="14556">
                  <c:v>-1.15063281677133</c:v>
                </c:pt>
                <c:pt idx="14557">
                  <c:v>-1.1352125655284599</c:v>
                </c:pt>
                <c:pt idx="14558">
                  <c:v>-1.1197923141347901</c:v>
                </c:pt>
                <c:pt idx="14559">
                  <c:v>-1.10437206274113</c:v>
                </c:pt>
                <c:pt idx="14560">
                  <c:v>-1.0889518114982499</c:v>
                </c:pt>
                <c:pt idx="14561">
                  <c:v>-1.0735315601045901</c:v>
                </c:pt>
                <c:pt idx="14562">
                  <c:v>-1.06268950460393</c:v>
                </c:pt>
                <c:pt idx="14563">
                  <c:v>-1.05642564508952</c:v>
                </c:pt>
                <c:pt idx="14564">
                  <c:v>-1.0501617855138601</c:v>
                </c:pt>
                <c:pt idx="14565">
                  <c:v>-1.0438979259382</c:v>
                </c:pt>
                <c:pt idx="14566">
                  <c:v>-1.03763406642379</c:v>
                </c:pt>
                <c:pt idx="14567">
                  <c:v>-1.0313702068481301</c:v>
                </c:pt>
                <c:pt idx="14568">
                  <c:v>-1.02510634727247</c:v>
                </c:pt>
                <c:pt idx="14569">
                  <c:v>-1.01884248775806</c:v>
                </c:pt>
                <c:pt idx="14570">
                  <c:v>-1.0125786281824001</c:v>
                </c:pt>
                <c:pt idx="14571">
                  <c:v>-1.00631476860673</c:v>
                </c:pt>
                <c:pt idx="14572">
                  <c:v>-1.00005090909233</c:v>
                </c:pt>
                <c:pt idx="14573">
                  <c:v>-0.99378704951666397</c:v>
                </c:pt>
                <c:pt idx="14574">
                  <c:v>-0.98752318994100197</c:v>
                </c:pt>
                <c:pt idx="14575">
                  <c:v>-0.98125933042659297</c:v>
                </c:pt>
                <c:pt idx="14576">
                  <c:v>-0.97499547085093097</c:v>
                </c:pt>
                <c:pt idx="14577">
                  <c:v>-0.96873161127526897</c:v>
                </c:pt>
                <c:pt idx="14578">
                  <c:v>-0.96246775176085997</c:v>
                </c:pt>
                <c:pt idx="14579">
                  <c:v>-0.95620389218519797</c:v>
                </c:pt>
                <c:pt idx="14580">
                  <c:v>-0.94994003260953597</c:v>
                </c:pt>
                <c:pt idx="14581">
                  <c:v>-0.94367617309512697</c:v>
                </c:pt>
                <c:pt idx="14582">
                  <c:v>-0.93741231351946497</c:v>
                </c:pt>
                <c:pt idx="14583">
                  <c:v>-0.93114845394380297</c:v>
                </c:pt>
                <c:pt idx="14584">
                  <c:v>-0.92488459442939397</c:v>
                </c:pt>
                <c:pt idx="14585">
                  <c:v>-0.91862073485373197</c:v>
                </c:pt>
                <c:pt idx="14586">
                  <c:v>-0.91235687527806997</c:v>
                </c:pt>
                <c:pt idx="14587">
                  <c:v>-0.90609301576366197</c:v>
                </c:pt>
                <c:pt idx="14588">
                  <c:v>-0.89982915618799897</c:v>
                </c:pt>
                <c:pt idx="14589">
                  <c:v>-0.89356529661233697</c:v>
                </c:pt>
                <c:pt idx="14590">
                  <c:v>-0.88730143709792897</c:v>
                </c:pt>
                <c:pt idx="14591">
                  <c:v>-0.88103757752226597</c:v>
                </c:pt>
                <c:pt idx="14592">
                  <c:v>-0.87477371794660397</c:v>
                </c:pt>
                <c:pt idx="14593">
                  <c:v>-0.86850985843219597</c:v>
                </c:pt>
                <c:pt idx="14594">
                  <c:v>-0.86224599885653397</c:v>
                </c:pt>
                <c:pt idx="14595">
                  <c:v>-0.85598213928087097</c:v>
                </c:pt>
                <c:pt idx="14596">
                  <c:v>-0.84971827976646297</c:v>
                </c:pt>
                <c:pt idx="14597">
                  <c:v>-0.84345442019080097</c:v>
                </c:pt>
                <c:pt idx="14598">
                  <c:v>-0.83719056061513897</c:v>
                </c:pt>
                <c:pt idx="14599">
                  <c:v>-0.83092670110072997</c:v>
                </c:pt>
                <c:pt idx="14600">
                  <c:v>-0.82466284152506797</c:v>
                </c:pt>
                <c:pt idx="14601">
                  <c:v>-0.81839898194940597</c:v>
                </c:pt>
                <c:pt idx="14602">
                  <c:v>-0.81213512243499697</c:v>
                </c:pt>
                <c:pt idx="14603">
                  <c:v>-0.80587126285933497</c:v>
                </c:pt>
                <c:pt idx="14604">
                  <c:v>-0.79960740328367297</c:v>
                </c:pt>
                <c:pt idx="14605">
                  <c:v>-0.79334354376926397</c:v>
                </c:pt>
                <c:pt idx="14606">
                  <c:v>-0.78707968419360197</c:v>
                </c:pt>
                <c:pt idx="14607">
                  <c:v>-0.78081582461793997</c:v>
                </c:pt>
                <c:pt idx="14608">
                  <c:v>-0.77455196510353097</c:v>
                </c:pt>
                <c:pt idx="14609">
                  <c:v>-0.76828810552786897</c:v>
                </c:pt>
                <c:pt idx="14610">
                  <c:v>-0.76250007522496499</c:v>
                </c:pt>
                <c:pt idx="14611">
                  <c:v>-0.75718787425009104</c:v>
                </c:pt>
                <c:pt idx="14612">
                  <c:v>-0.75187567322326898</c:v>
                </c:pt>
                <c:pt idx="14613">
                  <c:v>-0.74656347219644803</c:v>
                </c:pt>
                <c:pt idx="14614">
                  <c:v>-0.74125127122157297</c:v>
                </c:pt>
                <c:pt idx="14615">
                  <c:v>-0.73593907019475202</c:v>
                </c:pt>
                <c:pt idx="14616">
                  <c:v>-0.73062686916792996</c:v>
                </c:pt>
                <c:pt idx="14617">
                  <c:v>-0.72531466819305601</c:v>
                </c:pt>
                <c:pt idx="14618">
                  <c:v>-0.72000246716623395</c:v>
                </c:pt>
                <c:pt idx="14619">
                  <c:v>-0.714690266139412</c:v>
                </c:pt>
                <c:pt idx="14620">
                  <c:v>-0.70937806516453805</c:v>
                </c:pt>
                <c:pt idx="14621">
                  <c:v>-0.70406586413771599</c:v>
                </c:pt>
                <c:pt idx="14622">
                  <c:v>-0.69875366311089404</c:v>
                </c:pt>
                <c:pt idx="14623">
                  <c:v>-0.69344146213601998</c:v>
                </c:pt>
                <c:pt idx="14624">
                  <c:v>-0.68812926110919803</c:v>
                </c:pt>
                <c:pt idx="14625">
                  <c:v>-0.68281706008237697</c:v>
                </c:pt>
                <c:pt idx="14626">
                  <c:v>-0.67750485910750202</c:v>
                </c:pt>
                <c:pt idx="14627">
                  <c:v>-0.67219265808068096</c:v>
                </c:pt>
                <c:pt idx="14628">
                  <c:v>-0.66688045705385901</c:v>
                </c:pt>
                <c:pt idx="14629">
                  <c:v>-0.66156825607898495</c:v>
                </c:pt>
                <c:pt idx="14630">
                  <c:v>-0.656256055052163</c:v>
                </c:pt>
                <c:pt idx="14631">
                  <c:v>-0.65094385402534105</c:v>
                </c:pt>
                <c:pt idx="14632">
                  <c:v>-0.64563165305046699</c:v>
                </c:pt>
                <c:pt idx="14633">
                  <c:v>-0.64031945202364504</c:v>
                </c:pt>
                <c:pt idx="14634">
                  <c:v>-0.63500725099682298</c:v>
                </c:pt>
                <c:pt idx="14635">
                  <c:v>-0.62969505002194903</c:v>
                </c:pt>
                <c:pt idx="14636">
                  <c:v>-0.62438284899512797</c:v>
                </c:pt>
                <c:pt idx="14637">
                  <c:v>-0.61907064796830602</c:v>
                </c:pt>
                <c:pt idx="14638">
                  <c:v>-0.61375844699343096</c:v>
                </c:pt>
                <c:pt idx="14639">
                  <c:v>-0.60844624596661001</c:v>
                </c:pt>
                <c:pt idx="14640">
                  <c:v>-0.60313404493978795</c:v>
                </c:pt>
                <c:pt idx="14641">
                  <c:v>-0.597821843964914</c:v>
                </c:pt>
                <c:pt idx="14642">
                  <c:v>-0.59250964293809205</c:v>
                </c:pt>
                <c:pt idx="14643">
                  <c:v>-0.58719744191126999</c:v>
                </c:pt>
                <c:pt idx="14644">
                  <c:v>-0.58188524093639604</c:v>
                </c:pt>
                <c:pt idx="14645">
                  <c:v>-0.57657303990957398</c:v>
                </c:pt>
                <c:pt idx="14646">
                  <c:v>-0.57126083888275303</c:v>
                </c:pt>
                <c:pt idx="14647">
                  <c:v>-0.56594863790787797</c:v>
                </c:pt>
                <c:pt idx="14648">
                  <c:v>-0.56063643688105702</c:v>
                </c:pt>
                <c:pt idx="14649">
                  <c:v>-0.55532423585423496</c:v>
                </c:pt>
                <c:pt idx="14650">
                  <c:v>-0.55001203487936101</c:v>
                </c:pt>
                <c:pt idx="14651">
                  <c:v>-0.54469983385253895</c:v>
                </c:pt>
                <c:pt idx="14652">
                  <c:v>-0.539387632825717</c:v>
                </c:pt>
                <c:pt idx="14653">
                  <c:v>-0.53407543185084305</c:v>
                </c:pt>
                <c:pt idx="14654">
                  <c:v>-0.52876323082402099</c:v>
                </c:pt>
                <c:pt idx="14655">
                  <c:v>-0.52345102979719904</c:v>
                </c:pt>
                <c:pt idx="14656">
                  <c:v>-0.51813882882232498</c:v>
                </c:pt>
                <c:pt idx="14657">
                  <c:v>-0.51282662779550303</c:v>
                </c:pt>
                <c:pt idx="14658">
                  <c:v>-0.49762573350459499</c:v>
                </c:pt>
                <c:pt idx="14659">
                  <c:v>-0.47253614612587602</c:v>
                </c:pt>
                <c:pt idx="14660">
                  <c:v>-0.44744655850180898</c:v>
                </c:pt>
                <c:pt idx="14661">
                  <c:v>-0.42235697087774099</c:v>
                </c:pt>
                <c:pt idx="14662">
                  <c:v>-0.39726738349902202</c:v>
                </c:pt>
                <c:pt idx="14663">
                  <c:v>-0.37217779587495498</c:v>
                </c:pt>
                <c:pt idx="14664">
                  <c:v>-0.34708820825088799</c:v>
                </c:pt>
                <c:pt idx="14665">
                  <c:v>-0.32199862087216902</c:v>
                </c:pt>
                <c:pt idx="14666">
                  <c:v>-0.29690903324810197</c:v>
                </c:pt>
                <c:pt idx="14667">
                  <c:v>-0.27181944562403498</c:v>
                </c:pt>
                <c:pt idx="14668">
                  <c:v>-0.24672985824531601</c:v>
                </c:pt>
                <c:pt idx="14669">
                  <c:v>-0.221640270621248</c:v>
                </c:pt>
                <c:pt idx="14670">
                  <c:v>-0.19655068299718101</c:v>
                </c:pt>
                <c:pt idx="14671">
                  <c:v>-0.17146109561846201</c:v>
                </c:pt>
                <c:pt idx="14672">
                  <c:v>-0.14637150799439499</c:v>
                </c:pt>
                <c:pt idx="14673">
                  <c:v>-0.12128192037032801</c:v>
                </c:pt>
                <c:pt idx="14674">
                  <c:v>-9.6192332991608703E-2</c:v>
                </c:pt>
                <c:pt idx="14675">
                  <c:v>-7.1102745367541506E-2</c:v>
                </c:pt>
                <c:pt idx="14676">
                  <c:v>-4.6013157743474302E-2</c:v>
                </c:pt>
                <c:pt idx="14677">
                  <c:v>-2.0923570364755301E-2</c:v>
                </c:pt>
                <c:pt idx="14678">
                  <c:v>4.1660172593118699E-3</c:v>
                </c:pt>
                <c:pt idx="14679">
                  <c:v>2.92556048833791E-2</c:v>
                </c:pt>
                <c:pt idx="14680">
                  <c:v>5.4345192262098101E-2</c:v>
                </c:pt>
                <c:pt idx="14681">
                  <c:v>7.9434779886165305E-2</c:v>
                </c:pt>
                <c:pt idx="14682">
                  <c:v>0.104524367510232</c:v>
                </c:pt>
                <c:pt idx="14683">
                  <c:v>0.129613954888951</c:v>
                </c:pt>
                <c:pt idx="14684">
                  <c:v>0.15470354251301899</c:v>
                </c:pt>
                <c:pt idx="14685">
                  <c:v>0.179793130137086</c:v>
                </c:pt>
                <c:pt idx="14686">
                  <c:v>0.204882717515805</c:v>
                </c:pt>
                <c:pt idx="14687">
                  <c:v>0.22997230513987199</c:v>
                </c:pt>
                <c:pt idx="14688">
                  <c:v>0.25506189276393898</c:v>
                </c:pt>
                <c:pt idx="14689">
                  <c:v>0.280151480142658</c:v>
                </c:pt>
                <c:pt idx="14690">
                  <c:v>0.30524106776672499</c:v>
                </c:pt>
                <c:pt idx="14691">
                  <c:v>0.33033065539079298</c:v>
                </c:pt>
                <c:pt idx="14692">
                  <c:v>0.35542024276951201</c:v>
                </c:pt>
                <c:pt idx="14693">
                  <c:v>0.380509830393579</c:v>
                </c:pt>
                <c:pt idx="14694">
                  <c:v>0.40559941801764599</c:v>
                </c:pt>
                <c:pt idx="14695">
                  <c:v>0.43068900539636501</c:v>
                </c:pt>
                <c:pt idx="14696">
                  <c:v>0.455778593020432</c:v>
                </c:pt>
                <c:pt idx="14697">
                  <c:v>0.48086818064449899</c:v>
                </c:pt>
                <c:pt idx="14698">
                  <c:v>0.50595776802321901</c:v>
                </c:pt>
                <c:pt idx="14699">
                  <c:v>0.531047355647286</c:v>
                </c:pt>
                <c:pt idx="14700">
                  <c:v>0.55613694327135299</c:v>
                </c:pt>
                <c:pt idx="14701">
                  <c:v>0.58122653065007202</c:v>
                </c:pt>
                <c:pt idx="14702">
                  <c:v>0.606316118274139</c:v>
                </c:pt>
                <c:pt idx="14703">
                  <c:v>0.63140570589820599</c:v>
                </c:pt>
                <c:pt idx="14704">
                  <c:v>0.65649529327692502</c:v>
                </c:pt>
                <c:pt idx="14705">
                  <c:v>0.68158488090099301</c:v>
                </c:pt>
                <c:pt idx="14706">
                  <c:v>0.69384897468794204</c:v>
                </c:pt>
                <c:pt idx="14707">
                  <c:v>0.69328757455367795</c:v>
                </c:pt>
                <c:pt idx="14708">
                  <c:v>0.69272617441392403</c:v>
                </c:pt>
                <c:pt idx="14709">
                  <c:v>0.69216477427417</c:v>
                </c:pt>
                <c:pt idx="14710">
                  <c:v>0.69160337413990602</c:v>
                </c:pt>
                <c:pt idx="14711">
                  <c:v>0.69104197400015199</c:v>
                </c:pt>
                <c:pt idx="14712">
                  <c:v>0.69048057386039796</c:v>
                </c:pt>
                <c:pt idx="14713">
                  <c:v>0.68991917372613398</c:v>
                </c:pt>
                <c:pt idx="14714">
                  <c:v>0.68935777358637995</c:v>
                </c:pt>
                <c:pt idx="14715">
                  <c:v>0.68879637344662603</c:v>
                </c:pt>
                <c:pt idx="14716">
                  <c:v>0.68823497331236205</c:v>
                </c:pt>
                <c:pt idx="14717">
                  <c:v>0.68767357317260802</c:v>
                </c:pt>
                <c:pt idx="14718">
                  <c:v>0.68711217303285399</c:v>
                </c:pt>
                <c:pt idx="14719">
                  <c:v>0.68655077289859101</c:v>
                </c:pt>
                <c:pt idx="14720">
                  <c:v>0.68598937275883698</c:v>
                </c:pt>
                <c:pt idx="14721">
                  <c:v>0.68542797261908295</c:v>
                </c:pt>
                <c:pt idx="14722">
                  <c:v>0.68486657248481897</c:v>
                </c:pt>
                <c:pt idx="14723">
                  <c:v>0.68430517234506505</c:v>
                </c:pt>
                <c:pt idx="14724">
                  <c:v>0.68374377220531102</c:v>
                </c:pt>
                <c:pt idx="14725">
                  <c:v>0.68318237207104704</c:v>
                </c:pt>
                <c:pt idx="14726">
                  <c:v>0.68262097193129301</c:v>
                </c:pt>
                <c:pt idx="14727">
                  <c:v>0.68205957179153898</c:v>
                </c:pt>
                <c:pt idx="14728">
                  <c:v>0.681498171657275</c:v>
                </c:pt>
                <c:pt idx="14729">
                  <c:v>0.68093677151752097</c:v>
                </c:pt>
                <c:pt idx="14730">
                  <c:v>0.68037537137776805</c:v>
                </c:pt>
                <c:pt idx="14731">
                  <c:v>0.67981397124350296</c:v>
                </c:pt>
                <c:pt idx="14732">
                  <c:v>0.67925257110375004</c:v>
                </c:pt>
                <c:pt idx="14733">
                  <c:v>0.678691170963996</c:v>
                </c:pt>
                <c:pt idx="14734">
                  <c:v>0.67812977082973203</c:v>
                </c:pt>
                <c:pt idx="14735">
                  <c:v>0.67756837068997799</c:v>
                </c:pt>
                <c:pt idx="14736">
                  <c:v>0.67700697055022396</c:v>
                </c:pt>
                <c:pt idx="14737">
                  <c:v>0.67644557041595998</c:v>
                </c:pt>
                <c:pt idx="14738">
                  <c:v>0.67588417027620595</c:v>
                </c:pt>
                <c:pt idx="14739">
                  <c:v>0.67532277013645203</c:v>
                </c:pt>
                <c:pt idx="14740">
                  <c:v>0.67476137000218805</c:v>
                </c:pt>
                <c:pt idx="14741">
                  <c:v>0.67419996986243402</c:v>
                </c:pt>
                <c:pt idx="14742">
                  <c:v>0.67363856972267999</c:v>
                </c:pt>
                <c:pt idx="14743">
                  <c:v>0.67307716958841701</c:v>
                </c:pt>
                <c:pt idx="14744">
                  <c:v>0.67251576944866298</c:v>
                </c:pt>
                <c:pt idx="14745">
                  <c:v>0.67195436930890895</c:v>
                </c:pt>
                <c:pt idx="14746">
                  <c:v>0.67139296917464497</c:v>
                </c:pt>
                <c:pt idx="14747">
                  <c:v>0.67083156903489105</c:v>
                </c:pt>
                <c:pt idx="14748">
                  <c:v>0.67027016889513702</c:v>
                </c:pt>
                <c:pt idx="14749">
                  <c:v>0.66970876876087304</c:v>
                </c:pt>
                <c:pt idx="14750">
                  <c:v>0.66914736862111901</c:v>
                </c:pt>
                <c:pt idx="14751">
                  <c:v>0.66858596848136498</c:v>
                </c:pt>
                <c:pt idx="14752">
                  <c:v>0.668024568347101</c:v>
                </c:pt>
                <c:pt idx="14753">
                  <c:v>0.66746316820734697</c:v>
                </c:pt>
                <c:pt idx="14754">
                  <c:v>0.68179619541716596</c:v>
                </c:pt>
                <c:pt idx="14755">
                  <c:v>0.71102364979478205</c:v>
                </c:pt>
                <c:pt idx="14756">
                  <c:v>0.74025110445820896</c:v>
                </c:pt>
                <c:pt idx="14757">
                  <c:v>0.76947855912163698</c:v>
                </c:pt>
                <c:pt idx="14758">
                  <c:v>0.79870601349925197</c:v>
                </c:pt>
                <c:pt idx="14759">
                  <c:v>0.82793346816267999</c:v>
                </c:pt>
                <c:pt idx="14760">
                  <c:v>0.85716092282610801</c:v>
                </c:pt>
                <c:pt idx="14761">
                  <c:v>0.88638837720372299</c:v>
                </c:pt>
                <c:pt idx="14762">
                  <c:v>0.91561583186715101</c:v>
                </c:pt>
                <c:pt idx="14763">
                  <c:v>0.94484328653057803</c:v>
                </c:pt>
                <c:pt idx="14764">
                  <c:v>0.97407074090819401</c:v>
                </c:pt>
                <c:pt idx="14765">
                  <c:v>1.00329819557162</c:v>
                </c:pt>
                <c:pt idx="14766">
                  <c:v>1.0325256502350499</c:v>
                </c:pt>
                <c:pt idx="14767">
                  <c:v>1.06175310461266</c:v>
                </c:pt>
                <c:pt idx="14768">
                  <c:v>1.0909805592760899</c:v>
                </c:pt>
                <c:pt idx="14769">
                  <c:v>1.1202080139395201</c:v>
                </c:pt>
                <c:pt idx="14770">
                  <c:v>1.1494354683171399</c:v>
                </c:pt>
                <c:pt idx="14771">
                  <c:v>1.1786629229805601</c:v>
                </c:pt>
                <c:pt idx="14772">
                  <c:v>1.20789037764399</c:v>
                </c:pt>
                <c:pt idx="14773">
                  <c:v>1.2371178320216101</c:v>
                </c:pt>
                <c:pt idx="14774">
                  <c:v>1.26634528668503</c:v>
                </c:pt>
                <c:pt idx="14775">
                  <c:v>1.2955727413484599</c:v>
                </c:pt>
                <c:pt idx="14776">
                  <c:v>1.32480019572608</c:v>
                </c:pt>
                <c:pt idx="14777">
                  <c:v>1.3540276503894999</c:v>
                </c:pt>
                <c:pt idx="14778">
                  <c:v>1.38325510505293</c:v>
                </c:pt>
                <c:pt idx="14779">
                  <c:v>1.4124825594305499</c:v>
                </c:pt>
                <c:pt idx="14780">
                  <c:v>1.44171001409398</c:v>
                </c:pt>
                <c:pt idx="14781">
                  <c:v>1.4709374687573999</c:v>
                </c:pt>
                <c:pt idx="14782">
                  <c:v>1.50016492313502</c:v>
                </c:pt>
                <c:pt idx="14783">
                  <c:v>1.5293923777984499</c:v>
                </c:pt>
                <c:pt idx="14784">
                  <c:v>1.5586198324618701</c:v>
                </c:pt>
                <c:pt idx="14785">
                  <c:v>1.5878472868394899</c:v>
                </c:pt>
                <c:pt idx="14786">
                  <c:v>1.6170747415029201</c:v>
                </c:pt>
                <c:pt idx="14787">
                  <c:v>1.64630219616634</c:v>
                </c:pt>
                <c:pt idx="14788">
                  <c:v>1.6755296505439601</c:v>
                </c:pt>
                <c:pt idx="14789">
                  <c:v>1.70475710520739</c:v>
                </c:pt>
                <c:pt idx="14790">
                  <c:v>1.7339845598708199</c:v>
                </c:pt>
                <c:pt idx="14791">
                  <c:v>1.76321201424843</c:v>
                </c:pt>
                <c:pt idx="14792">
                  <c:v>1.7924394689118599</c:v>
                </c:pt>
                <c:pt idx="14793">
                  <c:v>1.82166692357529</c:v>
                </c:pt>
                <c:pt idx="14794">
                  <c:v>1.8508943779528999</c:v>
                </c:pt>
                <c:pt idx="14795">
                  <c:v>1.88012183261633</c:v>
                </c:pt>
                <c:pt idx="14796">
                  <c:v>1.9093492872797599</c:v>
                </c:pt>
                <c:pt idx="14797">
                  <c:v>1.93857674165737</c:v>
                </c:pt>
                <c:pt idx="14798">
                  <c:v>1.9678041963207999</c:v>
                </c:pt>
                <c:pt idx="14799">
                  <c:v>1.9970316509842301</c:v>
                </c:pt>
                <c:pt idx="14800">
                  <c:v>2.0262591053618402</c:v>
                </c:pt>
                <c:pt idx="14801">
                  <c:v>2.0554865600252699</c:v>
                </c:pt>
                <c:pt idx="14802">
                  <c:v>2.06121816862602</c:v>
                </c:pt>
                <c:pt idx="14803">
                  <c:v>2.0434539311736799</c:v>
                </c:pt>
                <c:pt idx="14804">
                  <c:v>2.0256896935476298</c:v>
                </c:pt>
                <c:pt idx="14805">
                  <c:v>2.00792545592159</c:v>
                </c:pt>
                <c:pt idx="14806">
                  <c:v>1.9901612184692501</c:v>
                </c:pt>
                <c:pt idx="14807">
                  <c:v>1.9723969808432</c:v>
                </c:pt>
                <c:pt idx="14808">
                  <c:v>1.95463274321715</c:v>
                </c:pt>
                <c:pt idx="14809">
                  <c:v>1.9368685057648201</c:v>
                </c:pt>
                <c:pt idx="14810">
                  <c:v>1.91910426813877</c:v>
                </c:pt>
                <c:pt idx="14811">
                  <c:v>1.9013400305127199</c:v>
                </c:pt>
                <c:pt idx="14812">
                  <c:v>1.88357579306038</c:v>
                </c:pt>
                <c:pt idx="14813">
                  <c:v>1.86581155543433</c:v>
                </c:pt>
                <c:pt idx="14814">
                  <c:v>1.8480473178082799</c:v>
                </c:pt>
                <c:pt idx="14815">
                  <c:v>1.83028308035595</c:v>
                </c:pt>
                <c:pt idx="14816">
                  <c:v>1.8125188427298999</c:v>
                </c:pt>
                <c:pt idx="14817">
                  <c:v>1.7947546051038501</c:v>
                </c:pt>
                <c:pt idx="14818">
                  <c:v>1.77699036765152</c:v>
                </c:pt>
                <c:pt idx="14819">
                  <c:v>1.7592261300254699</c:v>
                </c:pt>
                <c:pt idx="14820">
                  <c:v>1.7414618923994201</c:v>
                </c:pt>
                <c:pt idx="14821">
                  <c:v>1.7236976549470799</c:v>
                </c:pt>
                <c:pt idx="14822">
                  <c:v>1.7059334173210301</c:v>
                </c:pt>
                <c:pt idx="14823">
                  <c:v>1.68816917969498</c:v>
                </c:pt>
                <c:pt idx="14824">
                  <c:v>1.6704049422426499</c:v>
                </c:pt>
                <c:pt idx="14825">
                  <c:v>1.6526407046166001</c:v>
                </c:pt>
                <c:pt idx="14826">
                  <c:v>1.63487646699055</c:v>
                </c:pt>
                <c:pt idx="14827">
                  <c:v>1.6171122295382201</c:v>
                </c:pt>
                <c:pt idx="14828">
                  <c:v>1.59934799191217</c:v>
                </c:pt>
                <c:pt idx="14829">
                  <c:v>1.58158375428612</c:v>
                </c:pt>
                <c:pt idx="14830">
                  <c:v>1.5638195168337801</c:v>
                </c:pt>
                <c:pt idx="14831">
                  <c:v>1.54605527920773</c:v>
                </c:pt>
                <c:pt idx="14832">
                  <c:v>1.5282910415816799</c:v>
                </c:pt>
                <c:pt idx="14833">
                  <c:v>1.51052680412935</c:v>
                </c:pt>
                <c:pt idx="14834">
                  <c:v>1.4927625665033</c:v>
                </c:pt>
                <c:pt idx="14835">
                  <c:v>1.4749983288772499</c:v>
                </c:pt>
                <c:pt idx="14836">
                  <c:v>1.45723409142492</c:v>
                </c:pt>
                <c:pt idx="14837">
                  <c:v>1.4394698537988699</c:v>
                </c:pt>
                <c:pt idx="14838">
                  <c:v>1.4217056161728201</c:v>
                </c:pt>
                <c:pt idx="14839">
                  <c:v>1.40394137872048</c:v>
                </c:pt>
                <c:pt idx="14840">
                  <c:v>1.3861771410944299</c:v>
                </c:pt>
                <c:pt idx="14841">
                  <c:v>1.3684129034683801</c:v>
                </c:pt>
                <c:pt idx="14842">
                  <c:v>1.3506486660160499</c:v>
                </c:pt>
                <c:pt idx="14843">
                  <c:v>1.3328844283900001</c:v>
                </c:pt>
                <c:pt idx="14844">
                  <c:v>1.31512019076395</c:v>
                </c:pt>
                <c:pt idx="14845">
                  <c:v>1.2973559533116199</c:v>
                </c:pt>
                <c:pt idx="14846">
                  <c:v>1.2795917156855701</c:v>
                </c:pt>
                <c:pt idx="14847">
                  <c:v>1.26182747805952</c:v>
                </c:pt>
                <c:pt idx="14848">
                  <c:v>1.2440632406071801</c:v>
                </c:pt>
                <c:pt idx="14849">
                  <c:v>1.22629900298113</c:v>
                </c:pt>
                <c:pt idx="14850">
                  <c:v>1.2059834696360401</c:v>
                </c:pt>
                <c:pt idx="14851">
                  <c:v>1.1831166407777001</c:v>
                </c:pt>
                <c:pt idx="14852">
                  <c:v>1.16024981169575</c:v>
                </c:pt>
                <c:pt idx="14853">
                  <c:v>1.1373829826138</c:v>
                </c:pt>
                <c:pt idx="14854">
                  <c:v>1.11451615375546</c:v>
                </c:pt>
                <c:pt idx="14855">
                  <c:v>1.0916493246735099</c:v>
                </c:pt>
                <c:pt idx="14856">
                  <c:v>1.0687824955915599</c:v>
                </c:pt>
                <c:pt idx="14857">
                  <c:v>1.0459156667332199</c:v>
                </c:pt>
                <c:pt idx="14858">
                  <c:v>1.0230488376512701</c:v>
                </c:pt>
                <c:pt idx="14859">
                  <c:v>1.00018200856932</c:v>
                </c:pt>
                <c:pt idx="14860">
                  <c:v>0.97731517971098103</c:v>
                </c:pt>
                <c:pt idx="14861">
                  <c:v>0.95444835062903</c:v>
                </c:pt>
                <c:pt idx="14862">
                  <c:v>0.93158152154707896</c:v>
                </c:pt>
                <c:pt idx="14863">
                  <c:v>0.90871469268873994</c:v>
                </c:pt>
                <c:pt idx="14864">
                  <c:v>0.88584786360678902</c:v>
                </c:pt>
                <c:pt idx="14865">
                  <c:v>0.86298103452483799</c:v>
                </c:pt>
                <c:pt idx="14866">
                  <c:v>0.84011420566649897</c:v>
                </c:pt>
                <c:pt idx="14867">
                  <c:v>0.81724737658454805</c:v>
                </c:pt>
                <c:pt idx="14868">
                  <c:v>0.79438054750259701</c:v>
                </c:pt>
                <c:pt idx="14869">
                  <c:v>0.771513718644258</c:v>
                </c:pt>
                <c:pt idx="14870">
                  <c:v>0.74864688956230696</c:v>
                </c:pt>
                <c:pt idx="14871">
                  <c:v>0.72578006048035604</c:v>
                </c:pt>
                <c:pt idx="14872">
                  <c:v>0.70291323162201702</c:v>
                </c:pt>
                <c:pt idx="14873">
                  <c:v>0.68004640254006599</c:v>
                </c:pt>
                <c:pt idx="14874">
                  <c:v>0.65717957345811495</c:v>
                </c:pt>
                <c:pt idx="14875">
                  <c:v>0.63431274459977605</c:v>
                </c:pt>
                <c:pt idx="14876">
                  <c:v>0.61144591551782501</c:v>
                </c:pt>
                <c:pt idx="14877">
                  <c:v>0.58857908643587398</c:v>
                </c:pt>
                <c:pt idx="14878">
                  <c:v>0.56571225757753496</c:v>
                </c:pt>
                <c:pt idx="14879">
                  <c:v>0.54284542849558404</c:v>
                </c:pt>
                <c:pt idx="14880">
                  <c:v>0.519978599413633</c:v>
                </c:pt>
                <c:pt idx="14881">
                  <c:v>0.49711177055529399</c:v>
                </c:pt>
                <c:pt idx="14882">
                  <c:v>0.47424494147334301</c:v>
                </c:pt>
                <c:pt idx="14883">
                  <c:v>0.45137811239139197</c:v>
                </c:pt>
                <c:pt idx="14884">
                  <c:v>0.42851128353305301</c:v>
                </c:pt>
                <c:pt idx="14885">
                  <c:v>0.40564445445110198</c:v>
                </c:pt>
                <c:pt idx="14886">
                  <c:v>0.382777625369151</c:v>
                </c:pt>
                <c:pt idx="14887">
                  <c:v>0.35991079651081198</c:v>
                </c:pt>
                <c:pt idx="14888">
                  <c:v>0.337043967428861</c:v>
                </c:pt>
                <c:pt idx="14889">
                  <c:v>0.31417713834691002</c:v>
                </c:pt>
                <c:pt idx="14890">
                  <c:v>0.29131030948857101</c:v>
                </c:pt>
                <c:pt idx="14891">
                  <c:v>0.26844348040662003</c:v>
                </c:pt>
                <c:pt idx="14892">
                  <c:v>0.24557665132466899</c:v>
                </c:pt>
                <c:pt idx="14893">
                  <c:v>0.22270982246633</c:v>
                </c:pt>
                <c:pt idx="14894">
                  <c:v>0.199842993384379</c:v>
                </c:pt>
                <c:pt idx="14895">
                  <c:v>0.17697616430242799</c:v>
                </c:pt>
                <c:pt idx="14896">
                  <c:v>0.154109335444089</c:v>
                </c:pt>
                <c:pt idx="14897">
                  <c:v>0.131242506362138</c:v>
                </c:pt>
                <c:pt idx="14898">
                  <c:v>0.121368357794413</c:v>
                </c:pt>
                <c:pt idx="14899">
                  <c:v>0.12448688980116999</c:v>
                </c:pt>
                <c:pt idx="14900">
                  <c:v>0.12760542183842399</c:v>
                </c:pt>
                <c:pt idx="14901">
                  <c:v>0.13072395387567701</c:v>
                </c:pt>
                <c:pt idx="14902">
                  <c:v>0.133842485882434</c:v>
                </c:pt>
                <c:pt idx="14903">
                  <c:v>0.13696101791968801</c:v>
                </c:pt>
                <c:pt idx="14904">
                  <c:v>0.140079549956941</c:v>
                </c:pt>
                <c:pt idx="14905">
                  <c:v>0.14319808196369899</c:v>
                </c:pt>
                <c:pt idx="14906">
                  <c:v>0.146316614000952</c:v>
                </c:pt>
                <c:pt idx="14907">
                  <c:v>0.14943514603820501</c:v>
                </c:pt>
                <c:pt idx="14908">
                  <c:v>0.152553678044963</c:v>
                </c:pt>
                <c:pt idx="14909">
                  <c:v>0.15567221008221599</c:v>
                </c:pt>
                <c:pt idx="14910">
                  <c:v>0.15879074211947</c:v>
                </c:pt>
                <c:pt idx="14911">
                  <c:v>0.16190927412622699</c:v>
                </c:pt>
                <c:pt idx="14912">
                  <c:v>0.16502780616348101</c:v>
                </c:pt>
                <c:pt idx="14913">
                  <c:v>0.16814633820073399</c:v>
                </c:pt>
                <c:pt idx="14914">
                  <c:v>0.17126487020749201</c:v>
                </c:pt>
                <c:pt idx="14915">
                  <c:v>0.17438340224474499</c:v>
                </c:pt>
                <c:pt idx="14916">
                  <c:v>0.17750193428199801</c:v>
                </c:pt>
                <c:pt idx="14917">
                  <c:v>0.180620466288756</c:v>
                </c:pt>
                <c:pt idx="14918">
                  <c:v>0.18373899832600901</c:v>
                </c:pt>
                <c:pt idx="14919">
                  <c:v>0.186857530363263</c:v>
                </c:pt>
                <c:pt idx="14920">
                  <c:v>0.18997606237001999</c:v>
                </c:pt>
                <c:pt idx="14921">
                  <c:v>0.193094594407274</c:v>
                </c:pt>
                <c:pt idx="14922">
                  <c:v>0.19621312644452699</c:v>
                </c:pt>
                <c:pt idx="14923">
                  <c:v>0.19933165845128401</c:v>
                </c:pt>
                <c:pt idx="14924">
                  <c:v>0.20245019048853799</c:v>
                </c:pt>
                <c:pt idx="14925">
                  <c:v>0.205568722525791</c:v>
                </c:pt>
                <c:pt idx="14926">
                  <c:v>0.20868725453254899</c:v>
                </c:pt>
                <c:pt idx="14927">
                  <c:v>0.21180578656980201</c:v>
                </c:pt>
                <c:pt idx="14928">
                  <c:v>0.21492431860705599</c:v>
                </c:pt>
                <c:pt idx="14929">
                  <c:v>0.21804285061381301</c:v>
                </c:pt>
                <c:pt idx="14930">
                  <c:v>0.221161382651066</c:v>
                </c:pt>
                <c:pt idx="14931">
                  <c:v>0.22427991468832001</c:v>
                </c:pt>
                <c:pt idx="14932">
                  <c:v>0.227398446695077</c:v>
                </c:pt>
                <c:pt idx="14933">
                  <c:v>0.23051697873233101</c:v>
                </c:pt>
                <c:pt idx="14934">
                  <c:v>0.233635510769584</c:v>
                </c:pt>
                <c:pt idx="14935">
                  <c:v>0.23675404277634199</c:v>
                </c:pt>
                <c:pt idx="14936">
                  <c:v>0.239872574813595</c:v>
                </c:pt>
                <c:pt idx="14937">
                  <c:v>0.24299110685084799</c:v>
                </c:pt>
                <c:pt idx="14938">
                  <c:v>0.24610963885760601</c:v>
                </c:pt>
                <c:pt idx="14939">
                  <c:v>0.24922817089485899</c:v>
                </c:pt>
                <c:pt idx="14940">
                  <c:v>0.25234670293211298</c:v>
                </c:pt>
                <c:pt idx="14941">
                  <c:v>0.25546523493887002</c:v>
                </c:pt>
                <c:pt idx="14942">
                  <c:v>0.25858376697612401</c:v>
                </c:pt>
                <c:pt idx="14943">
                  <c:v>0.26170229901337699</c:v>
                </c:pt>
                <c:pt idx="14944">
                  <c:v>0.26482083102013498</c:v>
                </c:pt>
                <c:pt idx="14945">
                  <c:v>0.26793936305738802</c:v>
                </c:pt>
                <c:pt idx="14946">
                  <c:v>0.25251219366551197</c:v>
                </c:pt>
                <c:pt idx="14947">
                  <c:v>0.21853932304718199</c:v>
                </c:pt>
                <c:pt idx="14948">
                  <c:v>0.184566452096636</c:v>
                </c:pt>
                <c:pt idx="14949">
                  <c:v>0.15059358114609001</c:v>
                </c:pt>
                <c:pt idx="14950">
                  <c:v>0.11662071052776</c:v>
                </c:pt>
                <c:pt idx="14951">
                  <c:v>8.2647839577213902E-2</c:v>
                </c:pt>
                <c:pt idx="14952">
                  <c:v>4.8674968626667599E-2</c:v>
                </c:pt>
                <c:pt idx="14953">
                  <c:v>1.47020980083382E-2</c:v>
                </c:pt>
                <c:pt idx="14954">
                  <c:v>-1.9270772942208102E-2</c:v>
                </c:pt>
                <c:pt idx="14955">
                  <c:v>-5.3243643892754301E-2</c:v>
                </c:pt>
                <c:pt idx="14956">
                  <c:v>-8.7216514511083698E-2</c:v>
                </c:pt>
                <c:pt idx="14957">
                  <c:v>-0.12118938546162999</c:v>
                </c:pt>
                <c:pt idx="14958">
                  <c:v>-0.15516225641217599</c:v>
                </c:pt>
                <c:pt idx="14959">
                  <c:v>-0.189135127030506</c:v>
                </c:pt>
                <c:pt idx="14960">
                  <c:v>-0.22310799798105199</c:v>
                </c:pt>
                <c:pt idx="14961">
                  <c:v>-0.25708086893159798</c:v>
                </c:pt>
                <c:pt idx="14962">
                  <c:v>-0.29105373954992803</c:v>
                </c:pt>
                <c:pt idx="14963">
                  <c:v>-0.32502661050047399</c:v>
                </c:pt>
                <c:pt idx="14964">
                  <c:v>-0.35899948145102001</c:v>
                </c:pt>
                <c:pt idx="14965">
                  <c:v>-0.39297235206934999</c:v>
                </c:pt>
                <c:pt idx="14966">
                  <c:v>-0.42694522301989601</c:v>
                </c:pt>
                <c:pt idx="14967">
                  <c:v>-0.46091809397044198</c:v>
                </c:pt>
                <c:pt idx="14968">
                  <c:v>-0.49489096458877202</c:v>
                </c:pt>
                <c:pt idx="14969">
                  <c:v>-0.52886383553931804</c:v>
                </c:pt>
                <c:pt idx="14970">
                  <c:v>-0.56283670648986395</c:v>
                </c:pt>
                <c:pt idx="14971">
                  <c:v>-0.59680957710819404</c:v>
                </c:pt>
                <c:pt idx="14972">
                  <c:v>-0.63078244805873995</c:v>
                </c:pt>
                <c:pt idx="14973">
                  <c:v>-0.66475531900928597</c:v>
                </c:pt>
                <c:pt idx="14974">
                  <c:v>-0.69872818962761596</c:v>
                </c:pt>
                <c:pt idx="14975">
                  <c:v>-0.73270106057816198</c:v>
                </c:pt>
                <c:pt idx="14976">
                  <c:v>-0.766673931528708</c:v>
                </c:pt>
                <c:pt idx="14977">
                  <c:v>-0.80064680214703798</c:v>
                </c:pt>
                <c:pt idx="14978">
                  <c:v>-0.834619673097584</c:v>
                </c:pt>
                <c:pt idx="14979">
                  <c:v>-0.86859254404813002</c:v>
                </c:pt>
                <c:pt idx="14980">
                  <c:v>-0.90256541466646001</c:v>
                </c:pt>
                <c:pt idx="14981">
                  <c:v>-0.93653828561700603</c:v>
                </c:pt>
                <c:pt idx="14982">
                  <c:v>-0.97051115656755205</c:v>
                </c:pt>
                <c:pt idx="14983">
                  <c:v>-1.0044840271858799</c:v>
                </c:pt>
                <c:pt idx="14984">
                  <c:v>-1.0384568981364299</c:v>
                </c:pt>
                <c:pt idx="14985">
                  <c:v>-1.07242976908697</c:v>
                </c:pt>
                <c:pt idx="14986">
                  <c:v>-1.1064026397053</c:v>
                </c:pt>
                <c:pt idx="14987">
                  <c:v>-1.14037551065585</c:v>
                </c:pt>
                <c:pt idx="14988">
                  <c:v>-1.1743483816064</c:v>
                </c:pt>
                <c:pt idx="14989">
                  <c:v>-1.20832125222473</c:v>
                </c:pt>
                <c:pt idx="14990">
                  <c:v>-1.24229412317527</c:v>
                </c:pt>
                <c:pt idx="14991">
                  <c:v>-1.27626699412582</c:v>
                </c:pt>
                <c:pt idx="14992">
                  <c:v>-1.31023986474415</c:v>
                </c:pt>
                <c:pt idx="14993">
                  <c:v>-1.34421273569469</c:v>
                </c:pt>
                <c:pt idx="14994">
                  <c:v>-1.3453713401782099</c:v>
                </c:pt>
                <c:pt idx="14995">
                  <c:v>-1.3137156782750501</c:v>
                </c:pt>
                <c:pt idx="14996">
                  <c:v>-1.2820600160623301</c:v>
                </c:pt>
                <c:pt idx="14997">
                  <c:v>-1.2504043538496199</c:v>
                </c:pt>
                <c:pt idx="14998">
                  <c:v>-1.2187486919464601</c:v>
                </c:pt>
                <c:pt idx="14999">
                  <c:v>-1.1870930297337401</c:v>
                </c:pt>
                <c:pt idx="15000">
                  <c:v>-1.1554373675210201</c:v>
                </c:pt>
                <c:pt idx="15001">
                  <c:v>-1.1237817056178601</c:v>
                </c:pt>
                <c:pt idx="15002">
                  <c:v>-1.0921260434051501</c:v>
                </c:pt>
                <c:pt idx="15003">
                  <c:v>-1.0604703811924301</c:v>
                </c:pt>
                <c:pt idx="15004">
                  <c:v>-1.02881471928927</c:v>
                </c:pt>
                <c:pt idx="15005">
                  <c:v>-0.99715905707655195</c:v>
                </c:pt>
                <c:pt idx="15006">
                  <c:v>-0.96550339486383496</c:v>
                </c:pt>
                <c:pt idx="15007">
                  <c:v>-0.93384773296067503</c:v>
                </c:pt>
                <c:pt idx="15008">
                  <c:v>-0.90219207074795804</c:v>
                </c:pt>
                <c:pt idx="15009">
                  <c:v>-0.87053640853524095</c:v>
                </c:pt>
                <c:pt idx="15010">
                  <c:v>-0.83888074663208101</c:v>
                </c:pt>
                <c:pt idx="15011">
                  <c:v>-0.80722508441936502</c:v>
                </c:pt>
                <c:pt idx="15012">
                  <c:v>-0.77556942220664704</c:v>
                </c:pt>
                <c:pt idx="15013">
                  <c:v>-0.74391376030348699</c:v>
                </c:pt>
                <c:pt idx="15014">
                  <c:v>-0.71225809809077101</c:v>
                </c:pt>
                <c:pt idx="15015">
                  <c:v>-0.68060243587805402</c:v>
                </c:pt>
                <c:pt idx="15016">
                  <c:v>-0.64894677397489398</c:v>
                </c:pt>
                <c:pt idx="15017">
                  <c:v>-0.61729111176217699</c:v>
                </c:pt>
                <c:pt idx="15018">
                  <c:v>-0.58563544954946001</c:v>
                </c:pt>
                <c:pt idx="15019">
                  <c:v>-0.55397978764629996</c:v>
                </c:pt>
                <c:pt idx="15020">
                  <c:v>-0.52232412543358298</c:v>
                </c:pt>
                <c:pt idx="15021">
                  <c:v>-0.49066846322086599</c:v>
                </c:pt>
                <c:pt idx="15022">
                  <c:v>-0.459012801317706</c:v>
                </c:pt>
                <c:pt idx="15023">
                  <c:v>-0.42735713910498901</c:v>
                </c:pt>
                <c:pt idx="15024">
                  <c:v>-0.39570147689227197</c:v>
                </c:pt>
                <c:pt idx="15025">
                  <c:v>-0.36404581498911198</c:v>
                </c:pt>
                <c:pt idx="15026">
                  <c:v>-0.332390152776395</c:v>
                </c:pt>
                <c:pt idx="15027">
                  <c:v>-0.30073449056367801</c:v>
                </c:pt>
                <c:pt idx="15028">
                  <c:v>-0.26907882866051802</c:v>
                </c:pt>
                <c:pt idx="15029">
                  <c:v>-0.23742316644780101</c:v>
                </c:pt>
                <c:pt idx="15030">
                  <c:v>-0.205767504235084</c:v>
                </c:pt>
                <c:pt idx="15031">
                  <c:v>-0.174111842331924</c:v>
                </c:pt>
                <c:pt idx="15032">
                  <c:v>-0.14245618011920699</c:v>
                </c:pt>
                <c:pt idx="15033">
                  <c:v>-0.11080051790649</c:v>
                </c:pt>
                <c:pt idx="15034">
                  <c:v>-7.9144856003330197E-2</c:v>
                </c:pt>
                <c:pt idx="15035">
                  <c:v>-4.7489193790613102E-2</c:v>
                </c:pt>
                <c:pt idx="15036">
                  <c:v>-1.58335315778961E-2</c:v>
                </c:pt>
                <c:pt idx="15037">
                  <c:v>1.5822130325263799E-2</c:v>
                </c:pt>
                <c:pt idx="15038">
                  <c:v>4.7477792537980797E-2</c:v>
                </c:pt>
                <c:pt idx="15039">
                  <c:v>7.9133454750697801E-2</c:v>
                </c:pt>
                <c:pt idx="15040">
                  <c:v>0.110789116653858</c:v>
                </c:pt>
                <c:pt idx="15041">
                  <c:v>0.142444778866575</c:v>
                </c:pt>
                <c:pt idx="15042">
                  <c:v>0.153756906462859</c:v>
                </c:pt>
                <c:pt idx="15043">
                  <c:v>0.14472549938892901</c:v>
                </c:pt>
                <c:pt idx="15044">
                  <c:v>0.13569409222668299</c:v>
                </c:pt>
                <c:pt idx="15045">
                  <c:v>0.12666268506443601</c:v>
                </c:pt>
                <c:pt idx="15046">
                  <c:v>0.117631277990506</c:v>
                </c:pt>
                <c:pt idx="15047">
                  <c:v>0.10859987082826</c:v>
                </c:pt>
                <c:pt idx="15048">
                  <c:v>9.9568463666013102E-2</c:v>
                </c:pt>
                <c:pt idx="15049">
                  <c:v>9.0537056592083498E-2</c:v>
                </c:pt>
                <c:pt idx="15050">
                  <c:v>8.1505649429836902E-2</c:v>
                </c:pt>
                <c:pt idx="15051">
                  <c:v>7.2474242267590194E-2</c:v>
                </c:pt>
                <c:pt idx="15052">
                  <c:v>6.3442835193660604E-2</c:v>
                </c:pt>
                <c:pt idx="15053">
                  <c:v>5.4411428031414001E-2</c:v>
                </c:pt>
                <c:pt idx="15054">
                  <c:v>4.5380020869167301E-2</c:v>
                </c:pt>
                <c:pt idx="15055">
                  <c:v>3.6348613795237801E-2</c:v>
                </c:pt>
                <c:pt idx="15056">
                  <c:v>2.7317206632991101E-2</c:v>
                </c:pt>
                <c:pt idx="15057">
                  <c:v>1.82857994707444E-2</c:v>
                </c:pt>
                <c:pt idx="15058">
                  <c:v>9.2543923968148693E-3</c:v>
                </c:pt>
                <c:pt idx="15059">
                  <c:v>2.2298523456820699E-4</c:v>
                </c:pt>
                <c:pt idx="15060">
                  <c:v>-8.8084219276784604E-3</c:v>
                </c:pt>
                <c:pt idx="15061">
                  <c:v>-1.7839829001608E-2</c:v>
                </c:pt>
                <c:pt idx="15062">
                  <c:v>-2.68712361638547E-2</c:v>
                </c:pt>
                <c:pt idx="15063">
                  <c:v>-3.5902643326101297E-2</c:v>
                </c:pt>
                <c:pt idx="15064">
                  <c:v>-4.49340504000309E-2</c:v>
                </c:pt>
                <c:pt idx="15065">
                  <c:v>-5.3965457562277601E-2</c:v>
                </c:pt>
                <c:pt idx="15066">
                  <c:v>-6.2996864724524204E-2</c:v>
                </c:pt>
                <c:pt idx="15067">
                  <c:v>-7.2028271798453794E-2</c:v>
                </c:pt>
                <c:pt idx="15068">
                  <c:v>-8.1059678960700404E-2</c:v>
                </c:pt>
                <c:pt idx="15069">
                  <c:v>-9.0091086122947098E-2</c:v>
                </c:pt>
                <c:pt idx="15070">
                  <c:v>-9.9122493196876604E-2</c:v>
                </c:pt>
                <c:pt idx="15071">
                  <c:v>-0.10815390035912301</c:v>
                </c:pt>
                <c:pt idx="15072">
                  <c:v>-0.11718530752137001</c:v>
                </c:pt>
                <c:pt idx="15073">
                  <c:v>-0.12621671459530001</c:v>
                </c:pt>
                <c:pt idx="15074">
                  <c:v>-0.135248121757546</c:v>
                </c:pt>
                <c:pt idx="15075">
                  <c:v>-0.14427952891979301</c:v>
                </c:pt>
                <c:pt idx="15076">
                  <c:v>-0.153310935993722</c:v>
                </c:pt>
                <c:pt idx="15077">
                  <c:v>-0.16234234315596899</c:v>
                </c:pt>
                <c:pt idx="15078">
                  <c:v>-0.171373750318216</c:v>
                </c:pt>
                <c:pt idx="15079">
                  <c:v>-0.18040515739214499</c:v>
                </c:pt>
                <c:pt idx="15080">
                  <c:v>-0.18943656455439201</c:v>
                </c:pt>
                <c:pt idx="15081">
                  <c:v>-0.19846797171663899</c:v>
                </c:pt>
                <c:pt idx="15082">
                  <c:v>-0.20749937879056801</c:v>
                </c:pt>
                <c:pt idx="15083">
                  <c:v>-0.216530785952815</c:v>
                </c:pt>
                <c:pt idx="15084">
                  <c:v>-0.22556219311506101</c:v>
                </c:pt>
                <c:pt idx="15085">
                  <c:v>-0.234593600188991</c:v>
                </c:pt>
                <c:pt idx="15086">
                  <c:v>-0.24362500735123799</c:v>
                </c:pt>
                <c:pt idx="15087">
                  <c:v>-0.25265641451348397</c:v>
                </c:pt>
                <c:pt idx="15088">
                  <c:v>-0.26168782158741399</c:v>
                </c:pt>
                <c:pt idx="15089">
                  <c:v>-0.27071922874966098</c:v>
                </c:pt>
                <c:pt idx="15090">
                  <c:v>-0.27553801376064502</c:v>
                </c:pt>
                <c:pt idx="15091">
                  <c:v>-0.276144176585015</c:v>
                </c:pt>
                <c:pt idx="15092">
                  <c:v>-0.27675033941531302</c:v>
                </c:pt>
                <c:pt idx="15093">
                  <c:v>-0.27735650224561098</c:v>
                </c:pt>
                <c:pt idx="15094">
                  <c:v>-0.27796266506998102</c:v>
                </c:pt>
                <c:pt idx="15095">
                  <c:v>-0.27856882790027798</c:v>
                </c:pt>
                <c:pt idx="15096">
                  <c:v>-0.279174990730576</c:v>
                </c:pt>
                <c:pt idx="15097">
                  <c:v>-0.27978115355494598</c:v>
                </c:pt>
                <c:pt idx="15098">
                  <c:v>-0.280387316385244</c:v>
                </c:pt>
                <c:pt idx="15099">
                  <c:v>-0.28099347921554102</c:v>
                </c:pt>
                <c:pt idx="15100">
                  <c:v>-0.281599642039911</c:v>
                </c:pt>
                <c:pt idx="15101">
                  <c:v>-0.28220580487020902</c:v>
                </c:pt>
                <c:pt idx="15102">
                  <c:v>-0.28281196770050698</c:v>
                </c:pt>
                <c:pt idx="15103">
                  <c:v>-0.28341813052487702</c:v>
                </c:pt>
                <c:pt idx="15104">
                  <c:v>-0.28402429335517398</c:v>
                </c:pt>
                <c:pt idx="15105">
                  <c:v>-0.284630456185472</c:v>
                </c:pt>
                <c:pt idx="15106">
                  <c:v>-0.28523661900984199</c:v>
                </c:pt>
                <c:pt idx="15107">
                  <c:v>-0.28584278184014</c:v>
                </c:pt>
                <c:pt idx="15108">
                  <c:v>-0.28644894467043702</c:v>
                </c:pt>
                <c:pt idx="15109">
                  <c:v>-0.287055107494807</c:v>
                </c:pt>
                <c:pt idx="15110">
                  <c:v>-0.28766127032510502</c:v>
                </c:pt>
                <c:pt idx="15111">
                  <c:v>-0.28826743315540299</c:v>
                </c:pt>
                <c:pt idx="15112">
                  <c:v>-0.28887359597977302</c:v>
                </c:pt>
                <c:pt idx="15113">
                  <c:v>-0.28947975881006999</c:v>
                </c:pt>
                <c:pt idx="15114">
                  <c:v>-0.29008592164036801</c:v>
                </c:pt>
                <c:pt idx="15115">
                  <c:v>-0.29069208446473799</c:v>
                </c:pt>
                <c:pt idx="15116">
                  <c:v>-0.29129824729503601</c:v>
                </c:pt>
                <c:pt idx="15117">
                  <c:v>-0.29190441012533302</c:v>
                </c:pt>
                <c:pt idx="15118">
                  <c:v>-0.29251057294970301</c:v>
                </c:pt>
                <c:pt idx="15119">
                  <c:v>-0.29311673578000103</c:v>
                </c:pt>
                <c:pt idx="15120">
                  <c:v>-0.29372289861029899</c:v>
                </c:pt>
                <c:pt idx="15121">
                  <c:v>-0.29432906143466903</c:v>
                </c:pt>
                <c:pt idx="15122">
                  <c:v>-0.29493522426496599</c:v>
                </c:pt>
                <c:pt idx="15123">
                  <c:v>-0.29554138709526401</c:v>
                </c:pt>
                <c:pt idx="15124">
                  <c:v>-0.29614754991963399</c:v>
                </c:pt>
                <c:pt idx="15125">
                  <c:v>-0.29675371274993201</c:v>
                </c:pt>
                <c:pt idx="15126">
                  <c:v>-0.29735987558022903</c:v>
                </c:pt>
                <c:pt idx="15127">
                  <c:v>-0.29796603840459901</c:v>
                </c:pt>
                <c:pt idx="15128">
                  <c:v>-0.29857220123489697</c:v>
                </c:pt>
                <c:pt idx="15129">
                  <c:v>-0.29917836406519499</c:v>
                </c:pt>
                <c:pt idx="15130">
                  <c:v>-0.29978452688956497</c:v>
                </c:pt>
                <c:pt idx="15131">
                  <c:v>-0.30039068971986199</c:v>
                </c:pt>
                <c:pt idx="15132">
                  <c:v>-0.30099685255016001</c:v>
                </c:pt>
                <c:pt idx="15133">
                  <c:v>-0.30160301537452999</c:v>
                </c:pt>
                <c:pt idx="15134">
                  <c:v>-0.30220917820482801</c:v>
                </c:pt>
                <c:pt idx="15135">
                  <c:v>-0.30281534103512597</c:v>
                </c:pt>
                <c:pt idx="15136">
                  <c:v>-0.30342150385949501</c:v>
                </c:pt>
                <c:pt idx="15137">
                  <c:v>-0.30402766668979297</c:v>
                </c:pt>
                <c:pt idx="15138">
                  <c:v>-0.30432788280270801</c:v>
                </c:pt>
                <c:pt idx="15139">
                  <c:v>-0.30432215219615899</c:v>
                </c:pt>
                <c:pt idx="15140">
                  <c:v>-0.30431642158955302</c:v>
                </c:pt>
                <c:pt idx="15141">
                  <c:v>-0.304310690982948</c:v>
                </c:pt>
                <c:pt idx="15142">
                  <c:v>-0.30430496037639898</c:v>
                </c:pt>
                <c:pt idx="15143">
                  <c:v>-0.30429922976979301</c:v>
                </c:pt>
                <c:pt idx="15144">
                  <c:v>-0.30429349916318799</c:v>
                </c:pt>
                <c:pt idx="15145">
                  <c:v>-0.30428776855663903</c:v>
                </c:pt>
                <c:pt idx="15146">
                  <c:v>-0.304282037950033</c:v>
                </c:pt>
                <c:pt idx="15147">
                  <c:v>-0.30427630734342798</c:v>
                </c:pt>
                <c:pt idx="15148">
                  <c:v>-0.30427057673687802</c:v>
                </c:pt>
                <c:pt idx="15149">
                  <c:v>-0.30426484613027299</c:v>
                </c:pt>
                <c:pt idx="15150">
                  <c:v>-0.30425911552366802</c:v>
                </c:pt>
                <c:pt idx="15151">
                  <c:v>-0.30425338491711801</c:v>
                </c:pt>
                <c:pt idx="15152">
                  <c:v>-0.30424765431051298</c:v>
                </c:pt>
                <c:pt idx="15153">
                  <c:v>-0.30424192370390801</c:v>
                </c:pt>
                <c:pt idx="15154">
                  <c:v>-0.304236193097358</c:v>
                </c:pt>
                <c:pt idx="15155">
                  <c:v>-0.30423046249075297</c:v>
                </c:pt>
                <c:pt idx="15156">
                  <c:v>-0.304224731884148</c:v>
                </c:pt>
                <c:pt idx="15157">
                  <c:v>-0.30421900127759799</c:v>
                </c:pt>
                <c:pt idx="15158">
                  <c:v>-0.30421327067099302</c:v>
                </c:pt>
                <c:pt idx="15159">
                  <c:v>-0.30420754006438799</c:v>
                </c:pt>
                <c:pt idx="15160">
                  <c:v>-0.30420180945783798</c:v>
                </c:pt>
                <c:pt idx="15161">
                  <c:v>-0.30419607885123301</c:v>
                </c:pt>
                <c:pt idx="15162">
                  <c:v>-0.30419034824462798</c:v>
                </c:pt>
                <c:pt idx="15163">
                  <c:v>-0.30418461763807803</c:v>
                </c:pt>
                <c:pt idx="15164">
                  <c:v>-0.304178887031473</c:v>
                </c:pt>
                <c:pt idx="15165">
                  <c:v>-0.30417315642486797</c:v>
                </c:pt>
                <c:pt idx="15166">
                  <c:v>-0.30416742581831802</c:v>
                </c:pt>
                <c:pt idx="15167">
                  <c:v>-0.30416169521171299</c:v>
                </c:pt>
                <c:pt idx="15168">
                  <c:v>-0.30415596460510802</c:v>
                </c:pt>
                <c:pt idx="15169">
                  <c:v>-0.30415023399855801</c:v>
                </c:pt>
                <c:pt idx="15170">
                  <c:v>-0.30414450339195298</c:v>
                </c:pt>
                <c:pt idx="15171">
                  <c:v>-0.30413877278534801</c:v>
                </c:pt>
                <c:pt idx="15172">
                  <c:v>-0.304133042178798</c:v>
                </c:pt>
                <c:pt idx="15173">
                  <c:v>-0.30412731157219303</c:v>
                </c:pt>
                <c:pt idx="15174">
                  <c:v>-0.304121580965588</c:v>
                </c:pt>
                <c:pt idx="15175">
                  <c:v>-0.30411585035903799</c:v>
                </c:pt>
                <c:pt idx="15176">
                  <c:v>-0.30411011975243302</c:v>
                </c:pt>
                <c:pt idx="15177">
                  <c:v>-0.30410438914582799</c:v>
                </c:pt>
                <c:pt idx="15178">
                  <c:v>-0.30409865853927798</c:v>
                </c:pt>
                <c:pt idx="15179">
                  <c:v>-0.30409292793267301</c:v>
                </c:pt>
                <c:pt idx="15180">
                  <c:v>-0.30408719732606798</c:v>
                </c:pt>
                <c:pt idx="15181">
                  <c:v>-0.30408146671951802</c:v>
                </c:pt>
                <c:pt idx="15182">
                  <c:v>-0.304075736112913</c:v>
                </c:pt>
                <c:pt idx="15183">
                  <c:v>-0.30407000550630803</c:v>
                </c:pt>
                <c:pt idx="15184">
                  <c:v>-0.30406427489975801</c:v>
                </c:pt>
                <c:pt idx="15185">
                  <c:v>-0.30405854429315299</c:v>
                </c:pt>
                <c:pt idx="15186">
                  <c:v>-0.30999837481222903</c:v>
                </c:pt>
                <c:pt idx="15187">
                  <c:v>-0.32188376638228999</c:v>
                </c:pt>
                <c:pt idx="15188">
                  <c:v>-0.33376915806857699</c:v>
                </c:pt>
                <c:pt idx="15189">
                  <c:v>-0.34565454975486398</c:v>
                </c:pt>
                <c:pt idx="15190">
                  <c:v>-0.357539941324925</c:v>
                </c:pt>
                <c:pt idx="15191">
                  <c:v>-0.369425333011212</c:v>
                </c:pt>
                <c:pt idx="15192">
                  <c:v>-0.38131072469749899</c:v>
                </c:pt>
                <c:pt idx="15193">
                  <c:v>-0.39319611626756001</c:v>
                </c:pt>
                <c:pt idx="15194">
                  <c:v>-0.40508150795384601</c:v>
                </c:pt>
                <c:pt idx="15195">
                  <c:v>-0.416966899640133</c:v>
                </c:pt>
                <c:pt idx="15196">
                  <c:v>-0.42885229121019403</c:v>
                </c:pt>
                <c:pt idx="15197">
                  <c:v>-0.44073768289648102</c:v>
                </c:pt>
                <c:pt idx="15198">
                  <c:v>-0.45262307458276801</c:v>
                </c:pt>
                <c:pt idx="15199">
                  <c:v>-0.46450846615282898</c:v>
                </c:pt>
                <c:pt idx="15200">
                  <c:v>-0.47639385783911598</c:v>
                </c:pt>
                <c:pt idx="15201">
                  <c:v>-0.48827924952540303</c:v>
                </c:pt>
                <c:pt idx="15202">
                  <c:v>-0.50016464109546399</c:v>
                </c:pt>
                <c:pt idx="15203">
                  <c:v>-0.51205003278175099</c:v>
                </c:pt>
                <c:pt idx="15204">
                  <c:v>-0.52393542446803798</c:v>
                </c:pt>
                <c:pt idx="15205">
                  <c:v>-0.53582081603809895</c:v>
                </c:pt>
                <c:pt idx="15206">
                  <c:v>-0.54770620772438505</c:v>
                </c:pt>
                <c:pt idx="15207">
                  <c:v>-0.55959159941067205</c:v>
                </c:pt>
                <c:pt idx="15208">
                  <c:v>-0.57147699098073301</c:v>
                </c:pt>
                <c:pt idx="15209">
                  <c:v>-0.58336238266702001</c:v>
                </c:pt>
                <c:pt idx="15210">
                  <c:v>-0.595247774353307</c:v>
                </c:pt>
                <c:pt idx="15211">
                  <c:v>-0.60713316592336797</c:v>
                </c:pt>
                <c:pt idx="15212">
                  <c:v>-0.61901855760965496</c:v>
                </c:pt>
                <c:pt idx="15213">
                  <c:v>-0.63090394929594196</c:v>
                </c:pt>
                <c:pt idx="15214">
                  <c:v>-0.64278934086600303</c:v>
                </c:pt>
                <c:pt idx="15215">
                  <c:v>-0.65467473255229003</c:v>
                </c:pt>
                <c:pt idx="15216">
                  <c:v>-0.66656012423857602</c:v>
                </c:pt>
                <c:pt idx="15217">
                  <c:v>-0.67844551580863699</c:v>
                </c:pt>
                <c:pt idx="15218">
                  <c:v>-0.69033090749492398</c:v>
                </c:pt>
                <c:pt idx="15219">
                  <c:v>-0.70221629918121098</c:v>
                </c:pt>
                <c:pt idx="15220">
                  <c:v>-0.71410169075127194</c:v>
                </c:pt>
                <c:pt idx="15221">
                  <c:v>-0.72598708243755905</c:v>
                </c:pt>
                <c:pt idx="15222">
                  <c:v>-0.73787247412384604</c:v>
                </c:pt>
                <c:pt idx="15223">
                  <c:v>-0.74975786569390701</c:v>
                </c:pt>
                <c:pt idx="15224">
                  <c:v>-0.76164325738019401</c:v>
                </c:pt>
                <c:pt idx="15225">
                  <c:v>-0.773528649066481</c:v>
                </c:pt>
                <c:pt idx="15226">
                  <c:v>-0.78541404063654197</c:v>
                </c:pt>
                <c:pt idx="15227">
                  <c:v>-0.79729943232282896</c:v>
                </c:pt>
                <c:pt idx="15228">
                  <c:v>-0.80918482400911496</c:v>
                </c:pt>
                <c:pt idx="15229">
                  <c:v>-0.82107021557917603</c:v>
                </c:pt>
                <c:pt idx="15230">
                  <c:v>-0.83295560726546303</c:v>
                </c:pt>
                <c:pt idx="15231">
                  <c:v>-0.84484099895175002</c:v>
                </c:pt>
                <c:pt idx="15232">
                  <c:v>-0.85672639052181099</c:v>
                </c:pt>
                <c:pt idx="15233">
                  <c:v>-0.86861178220809798</c:v>
                </c:pt>
                <c:pt idx="15234">
                  <c:v>-0.87064012020839698</c:v>
                </c:pt>
                <c:pt idx="15235">
                  <c:v>-0.86281140453041505</c:v>
                </c:pt>
                <c:pt idx="15236">
                  <c:v>-0.85498268877587602</c:v>
                </c:pt>
                <c:pt idx="15237">
                  <c:v>-0.84715397302133699</c:v>
                </c:pt>
                <c:pt idx="15238">
                  <c:v>-0.83932525734335395</c:v>
                </c:pt>
                <c:pt idx="15239">
                  <c:v>-0.83149654158881503</c:v>
                </c:pt>
                <c:pt idx="15240">
                  <c:v>-0.823667825834276</c:v>
                </c:pt>
                <c:pt idx="15241">
                  <c:v>-0.81583911015629296</c:v>
                </c:pt>
                <c:pt idx="15242">
                  <c:v>-0.80801039440175404</c:v>
                </c:pt>
                <c:pt idx="15243">
                  <c:v>-0.80018167864721501</c:v>
                </c:pt>
                <c:pt idx="15244">
                  <c:v>-0.79235296296923297</c:v>
                </c:pt>
                <c:pt idx="15245">
                  <c:v>-0.78452424721469405</c:v>
                </c:pt>
                <c:pt idx="15246">
                  <c:v>-0.77669553146015502</c:v>
                </c:pt>
                <c:pt idx="15247">
                  <c:v>-0.76886681578217198</c:v>
                </c:pt>
                <c:pt idx="15248">
                  <c:v>-0.76103810002763295</c:v>
                </c:pt>
                <c:pt idx="15249">
                  <c:v>-0.75320938427309403</c:v>
                </c:pt>
                <c:pt idx="15250">
                  <c:v>-0.74538066859511098</c:v>
                </c:pt>
                <c:pt idx="15251">
                  <c:v>-0.73755195284057196</c:v>
                </c:pt>
                <c:pt idx="15252">
                  <c:v>-0.72972323708603304</c:v>
                </c:pt>
                <c:pt idx="15253">
                  <c:v>-0.72189452140805099</c:v>
                </c:pt>
                <c:pt idx="15254">
                  <c:v>-0.71406580565351196</c:v>
                </c:pt>
                <c:pt idx="15255">
                  <c:v>-0.70623708989897305</c:v>
                </c:pt>
                <c:pt idx="15256">
                  <c:v>-0.69840837422099</c:v>
                </c:pt>
                <c:pt idx="15257">
                  <c:v>-0.69057965846645097</c:v>
                </c:pt>
                <c:pt idx="15258">
                  <c:v>-0.68275094271191195</c:v>
                </c:pt>
                <c:pt idx="15259">
                  <c:v>-0.67492222703392901</c:v>
                </c:pt>
                <c:pt idx="15260">
                  <c:v>-0.66709351127938998</c:v>
                </c:pt>
                <c:pt idx="15261">
                  <c:v>-0.65926479552485096</c:v>
                </c:pt>
                <c:pt idx="15262">
                  <c:v>-0.65143607984686902</c:v>
                </c:pt>
                <c:pt idx="15263">
                  <c:v>-0.64360736409232999</c:v>
                </c:pt>
                <c:pt idx="15264">
                  <c:v>-0.63577864833779096</c:v>
                </c:pt>
                <c:pt idx="15265">
                  <c:v>-0.62794993265980803</c:v>
                </c:pt>
                <c:pt idx="15266">
                  <c:v>-0.620121216905269</c:v>
                </c:pt>
                <c:pt idx="15267">
                  <c:v>-0.61229250115072997</c:v>
                </c:pt>
                <c:pt idx="15268">
                  <c:v>-0.60446378547274704</c:v>
                </c:pt>
                <c:pt idx="15269">
                  <c:v>-0.59663506971820801</c:v>
                </c:pt>
                <c:pt idx="15270">
                  <c:v>-0.58880635396366898</c:v>
                </c:pt>
                <c:pt idx="15271">
                  <c:v>-0.58097763828568705</c:v>
                </c:pt>
                <c:pt idx="15272">
                  <c:v>-0.57314892253114802</c:v>
                </c:pt>
                <c:pt idx="15273">
                  <c:v>-0.56532020677660899</c:v>
                </c:pt>
                <c:pt idx="15274">
                  <c:v>-0.55749149109862595</c:v>
                </c:pt>
                <c:pt idx="15275">
                  <c:v>-0.54966277534408703</c:v>
                </c:pt>
                <c:pt idx="15276">
                  <c:v>-0.541834059589548</c:v>
                </c:pt>
                <c:pt idx="15277">
                  <c:v>-0.53400534391156496</c:v>
                </c:pt>
                <c:pt idx="15278">
                  <c:v>-0.52617662815702604</c:v>
                </c:pt>
                <c:pt idx="15279">
                  <c:v>-0.51834791240248801</c:v>
                </c:pt>
                <c:pt idx="15280">
                  <c:v>-0.51051919672450496</c:v>
                </c:pt>
                <c:pt idx="15281">
                  <c:v>-0.50269048096996605</c:v>
                </c:pt>
                <c:pt idx="15282">
                  <c:v>-0.50590838457292597</c:v>
                </c:pt>
                <c:pt idx="15283">
                  <c:v>-0.52017290747105505</c:v>
                </c:pt>
                <c:pt idx="15284">
                  <c:v>-0.52017290747105505</c:v>
                </c:pt>
                <c:pt idx="15285">
                  <c:v>-0.52017290747105505</c:v>
                </c:pt>
                <c:pt idx="15286">
                  <c:v>-0.52017290747105505</c:v>
                </c:pt>
                <c:pt idx="15287">
                  <c:v>-0.52017290747105505</c:v>
                </c:pt>
                <c:pt idx="15288">
                  <c:v>-0.52017290747105505</c:v>
                </c:pt>
                <c:pt idx="15289">
                  <c:v>-0.52017290747105505</c:v>
                </c:pt>
                <c:pt idx="15290">
                  <c:v>-0.52017290747105505</c:v>
                </c:pt>
                <c:pt idx="15291">
                  <c:v>-0.52017290747105505</c:v>
                </c:pt>
                <c:pt idx="15292">
                  <c:v>-0.52017290747105505</c:v>
                </c:pt>
                <c:pt idx="15293">
                  <c:v>-0.52017290747105505</c:v>
                </c:pt>
                <c:pt idx="15294">
                  <c:v>-0.52017290747105505</c:v>
                </c:pt>
                <c:pt idx="15295">
                  <c:v>-0.52017290747105505</c:v>
                </c:pt>
                <c:pt idx="15296">
                  <c:v>-0.52017290747105505</c:v>
                </c:pt>
                <c:pt idx="15297">
                  <c:v>-0.52017290747105505</c:v>
                </c:pt>
                <c:pt idx="15298">
                  <c:v>-0.52017290747105505</c:v>
                </c:pt>
                <c:pt idx="15299">
                  <c:v>-0.52017290747105505</c:v>
                </c:pt>
                <c:pt idx="15300">
                  <c:v>-0.52017290747105505</c:v>
                </c:pt>
                <c:pt idx="15301">
                  <c:v>-0.77693432131126805</c:v>
                </c:pt>
                <c:pt idx="15302">
                  <c:v>-0.79119884434888799</c:v>
                </c:pt>
                <c:pt idx="15303">
                  <c:v>-0.80546336738650803</c:v>
                </c:pt>
                <c:pt idx="15304">
                  <c:v>-0.819727890284636</c:v>
                </c:pt>
                <c:pt idx="15305">
                  <c:v>-0.83399241332225604</c:v>
                </c:pt>
                <c:pt idx="15306">
                  <c:v>-0.84825693635987598</c:v>
                </c:pt>
                <c:pt idx="15307">
                  <c:v>-0.86252145925800505</c:v>
                </c:pt>
                <c:pt idx="15308">
                  <c:v>-0.87678598229562499</c:v>
                </c:pt>
                <c:pt idx="15309">
                  <c:v>-0.89105050533324504</c:v>
                </c:pt>
                <c:pt idx="15310">
                  <c:v>-0.905315028231374</c:v>
                </c:pt>
                <c:pt idx="15311">
                  <c:v>-0.91957955126899404</c:v>
                </c:pt>
                <c:pt idx="15312">
                  <c:v>-0.93384407430661398</c:v>
                </c:pt>
                <c:pt idx="15313">
                  <c:v>-0.94810859720474205</c:v>
                </c:pt>
                <c:pt idx="15314">
                  <c:v>-0.96237312024236199</c:v>
                </c:pt>
                <c:pt idx="15315">
                  <c:v>-0.97663764327998204</c:v>
                </c:pt>
                <c:pt idx="15316">
                  <c:v>-0.990902166178111</c:v>
                </c:pt>
                <c:pt idx="15317">
                  <c:v>-1.00516668921573</c:v>
                </c:pt>
                <c:pt idx="15318">
                  <c:v>-1.01943121225335</c:v>
                </c:pt>
                <c:pt idx="15319">
                  <c:v>-1.0336957351514799</c:v>
                </c:pt>
                <c:pt idx="15320">
                  <c:v>-1.0479602581891001</c:v>
                </c:pt>
                <c:pt idx="15321">
                  <c:v>-1.06222478122672</c:v>
                </c:pt>
                <c:pt idx="15322">
                  <c:v>-1.07648930412485</c:v>
                </c:pt>
                <c:pt idx="15323">
                  <c:v>-1.0907538271624699</c:v>
                </c:pt>
                <c:pt idx="15324">
                  <c:v>-1.1050183502000901</c:v>
                </c:pt>
                <c:pt idx="15325">
                  <c:v>-1.1192828730982201</c:v>
                </c:pt>
                <c:pt idx="15326">
                  <c:v>-1.13354739613584</c:v>
                </c:pt>
                <c:pt idx="15327">
                  <c:v>-1.1478119191734599</c:v>
                </c:pt>
                <c:pt idx="15328">
                  <c:v>-1.1620764420715901</c:v>
                </c:pt>
                <c:pt idx="15329">
                  <c:v>-1.17634096510921</c:v>
                </c:pt>
                <c:pt idx="15330">
                  <c:v>-1.18060401513464</c:v>
                </c:pt>
                <c:pt idx="15331">
                  <c:v>-1.17486559213415</c:v>
                </c:pt>
                <c:pt idx="15332">
                  <c:v>-1.16912716907754</c:v>
                </c:pt>
                <c:pt idx="15333">
                  <c:v>-1.16338874602093</c:v>
                </c:pt>
                <c:pt idx="15334">
                  <c:v>-1.15765032302043</c:v>
                </c:pt>
                <c:pt idx="15335">
                  <c:v>-1.15191189996382</c:v>
                </c:pt>
                <c:pt idx="15336">
                  <c:v>-1.1461734769072101</c:v>
                </c:pt>
                <c:pt idx="15337">
                  <c:v>-1.1404350539067201</c:v>
                </c:pt>
                <c:pt idx="15338">
                  <c:v>-1.1346966308501101</c:v>
                </c:pt>
                <c:pt idx="15339">
                  <c:v>-1.1289582077934901</c:v>
                </c:pt>
                <c:pt idx="15340">
                  <c:v>-1.1232197847930001</c:v>
                </c:pt>
                <c:pt idx="15341">
                  <c:v>-1.1174813617363899</c:v>
                </c:pt>
                <c:pt idx="15342">
                  <c:v>-1.1117429386797799</c:v>
                </c:pt>
                <c:pt idx="15343">
                  <c:v>-1.1060045156792799</c:v>
                </c:pt>
                <c:pt idx="15344">
                  <c:v>-1.1002660926226699</c:v>
                </c:pt>
                <c:pt idx="15345">
                  <c:v>-1.09452766956606</c:v>
                </c:pt>
                <c:pt idx="15346">
                  <c:v>-1.08878924656557</c:v>
                </c:pt>
                <c:pt idx="15347">
                  <c:v>-1.08305082350896</c:v>
                </c:pt>
                <c:pt idx="15348">
                  <c:v>-1.07731240045235</c:v>
                </c:pt>
                <c:pt idx="15349">
                  <c:v>-1.07157397745185</c:v>
                </c:pt>
                <c:pt idx="15350">
                  <c:v>-1.06583555439524</c:v>
                </c:pt>
                <c:pt idx="15351">
                  <c:v>-1.06009713133863</c:v>
                </c:pt>
                <c:pt idx="15352">
                  <c:v>-1.05435870833814</c:v>
                </c:pt>
                <c:pt idx="15353">
                  <c:v>-1.0486202852815301</c:v>
                </c:pt>
                <c:pt idx="15354">
                  <c:v>-1.0428818622249201</c:v>
                </c:pt>
                <c:pt idx="15355">
                  <c:v>-1.0371434392244201</c:v>
                </c:pt>
                <c:pt idx="15356">
                  <c:v>-1.0314050161678101</c:v>
                </c:pt>
                <c:pt idx="15357">
                  <c:v>-1.0256665931111999</c:v>
                </c:pt>
                <c:pt idx="15358">
                  <c:v>-1.0199281701107099</c:v>
                </c:pt>
                <c:pt idx="15359">
                  <c:v>-1.0141897470540999</c:v>
                </c:pt>
                <c:pt idx="15360">
                  <c:v>-1.0084513239974899</c:v>
                </c:pt>
                <c:pt idx="15361">
                  <c:v>-1.00271290099699</c:v>
                </c:pt>
                <c:pt idx="15362">
                  <c:v>-0.99697447794038296</c:v>
                </c:pt>
                <c:pt idx="15363">
                  <c:v>-0.99123605488377198</c:v>
                </c:pt>
                <c:pt idx="15364">
                  <c:v>-0.98549763188327799</c:v>
                </c:pt>
                <c:pt idx="15365">
                  <c:v>-0.97975920882666701</c:v>
                </c:pt>
                <c:pt idx="15366">
                  <c:v>-0.97402078577005702</c:v>
                </c:pt>
                <c:pt idx="15367">
                  <c:v>-0.96828236276956203</c:v>
                </c:pt>
                <c:pt idx="15368">
                  <c:v>-0.96254393971295205</c:v>
                </c:pt>
                <c:pt idx="15369">
                  <c:v>-0.95680551665634195</c:v>
                </c:pt>
                <c:pt idx="15370">
                  <c:v>-0.95106709365584696</c:v>
                </c:pt>
                <c:pt idx="15371">
                  <c:v>-0.94532867059923698</c:v>
                </c:pt>
                <c:pt idx="15372">
                  <c:v>-0.93959024754262599</c:v>
                </c:pt>
                <c:pt idx="15373">
                  <c:v>-0.933851824542132</c:v>
                </c:pt>
                <c:pt idx="15374">
                  <c:v>-0.92811340148552202</c:v>
                </c:pt>
                <c:pt idx="15375">
                  <c:v>-0.92237497842891103</c:v>
                </c:pt>
                <c:pt idx="15376">
                  <c:v>-0.91663655542841604</c:v>
                </c:pt>
                <c:pt idx="15377">
                  <c:v>-0.91089813237180595</c:v>
                </c:pt>
                <c:pt idx="15378">
                  <c:v>-0.91651022948225502</c:v>
                </c:pt>
                <c:pt idx="15379">
                  <c:v>-0.93347284667316899</c:v>
                </c:pt>
                <c:pt idx="15380">
                  <c:v>-0.95043546402995904</c:v>
                </c:pt>
                <c:pt idx="15381">
                  <c:v>-0.96739808138674899</c:v>
                </c:pt>
                <c:pt idx="15382">
                  <c:v>-0.98436069857766295</c:v>
                </c:pt>
                <c:pt idx="15383">
                  <c:v>-1.0013233159344499</c:v>
                </c:pt>
                <c:pt idx="15384">
                  <c:v>-1.01828593329124</c:v>
                </c:pt>
                <c:pt idx="15385">
                  <c:v>-1.03524855048216</c:v>
                </c:pt>
                <c:pt idx="15386">
                  <c:v>-1.0522111678389501</c:v>
                </c:pt>
                <c:pt idx="15387">
                  <c:v>-1.0691737851957399</c:v>
                </c:pt>
                <c:pt idx="15388">
                  <c:v>-1.08613640238665</c:v>
                </c:pt>
                <c:pt idx="15389">
                  <c:v>-1.10309901974344</c:v>
                </c:pt>
                <c:pt idx="15390">
                  <c:v>-1.1200616371002301</c:v>
                </c:pt>
                <c:pt idx="15391">
                  <c:v>-1.13702425429114</c:v>
                </c:pt>
                <c:pt idx="15392">
                  <c:v>-1.15398687164793</c:v>
                </c:pt>
                <c:pt idx="15393">
                  <c:v>-1.1709494890047201</c:v>
                </c:pt>
                <c:pt idx="15394">
                  <c:v>-1.1879121061956399</c:v>
                </c:pt>
                <c:pt idx="15395">
                  <c:v>-1.20487472355243</c:v>
                </c:pt>
                <c:pt idx="15396">
                  <c:v>-1.22183734090922</c:v>
                </c:pt>
                <c:pt idx="15397">
                  <c:v>-1.2387999581001301</c:v>
                </c:pt>
                <c:pt idx="15398">
                  <c:v>-1.2557625754569199</c:v>
                </c:pt>
                <c:pt idx="15399">
                  <c:v>-1.27272519281371</c:v>
                </c:pt>
                <c:pt idx="15400">
                  <c:v>-1.2896878100046301</c:v>
                </c:pt>
                <c:pt idx="15401">
                  <c:v>-1.3066504273614199</c:v>
                </c:pt>
                <c:pt idx="15402">
                  <c:v>-1.32361304471821</c:v>
                </c:pt>
                <c:pt idx="15403">
                  <c:v>-1.34057566190912</c:v>
                </c:pt>
                <c:pt idx="15404">
                  <c:v>-1.3575382792659101</c:v>
                </c:pt>
                <c:pt idx="15405">
                  <c:v>-1.3745008966226999</c:v>
                </c:pt>
                <c:pt idx="15406">
                  <c:v>-1.39146351381361</c:v>
                </c:pt>
                <c:pt idx="15407">
                  <c:v>-1.4084261311704001</c:v>
                </c:pt>
                <c:pt idx="15408">
                  <c:v>-1.4253887485271901</c:v>
                </c:pt>
                <c:pt idx="15409">
                  <c:v>-1.44235136571811</c:v>
                </c:pt>
                <c:pt idx="15410">
                  <c:v>-1.4593139830749</c:v>
                </c:pt>
                <c:pt idx="15411">
                  <c:v>-1.4762766004316901</c:v>
                </c:pt>
                <c:pt idx="15412">
                  <c:v>-1.4932392176225999</c:v>
                </c:pt>
                <c:pt idx="15413">
                  <c:v>-1.51020183497939</c:v>
                </c:pt>
                <c:pt idx="15414">
                  <c:v>-1.52716445233618</c:v>
                </c:pt>
                <c:pt idx="15415">
                  <c:v>-1.5441270695271001</c:v>
                </c:pt>
                <c:pt idx="15416">
                  <c:v>-1.5610896868838899</c:v>
                </c:pt>
                <c:pt idx="15417">
                  <c:v>-1.57805230424068</c:v>
                </c:pt>
                <c:pt idx="15418">
                  <c:v>-1.5950149214315901</c:v>
                </c:pt>
                <c:pt idx="15419">
                  <c:v>-1.6119775387883799</c:v>
                </c:pt>
                <c:pt idx="15420">
                  <c:v>-1.62894015614517</c:v>
                </c:pt>
                <c:pt idx="15421">
                  <c:v>-1.64590277333608</c:v>
                </c:pt>
                <c:pt idx="15422">
                  <c:v>-1.6628653906928701</c:v>
                </c:pt>
                <c:pt idx="15423">
                  <c:v>-1.6798280080496599</c:v>
                </c:pt>
                <c:pt idx="15424">
                  <c:v>-1.69679062524058</c:v>
                </c:pt>
                <c:pt idx="15425">
                  <c:v>-1.7137532425973701</c:v>
                </c:pt>
                <c:pt idx="15426">
                  <c:v>-1.7155293034410299</c:v>
                </c:pt>
                <c:pt idx="15427">
                  <c:v>-1.70211880779664</c:v>
                </c:pt>
                <c:pt idx="15428">
                  <c:v>-1.6887083120211099</c:v>
                </c:pt>
                <c:pt idx="15429">
                  <c:v>-1.6752978162455701</c:v>
                </c:pt>
                <c:pt idx="15430">
                  <c:v>-1.6618873206011799</c:v>
                </c:pt>
                <c:pt idx="15431">
                  <c:v>-1.6484768248256401</c:v>
                </c:pt>
                <c:pt idx="15432">
                  <c:v>-1.63506632905011</c:v>
                </c:pt>
                <c:pt idx="15433">
                  <c:v>-1.6216558334057101</c:v>
                </c:pt>
                <c:pt idx="15434">
                  <c:v>-1.60824533763018</c:v>
                </c:pt>
                <c:pt idx="15435">
                  <c:v>-1.5948348418546401</c:v>
                </c:pt>
                <c:pt idx="15436">
                  <c:v>-1.58142434621025</c:v>
                </c:pt>
                <c:pt idx="15437">
                  <c:v>-1.5680138504347201</c:v>
                </c:pt>
                <c:pt idx="15438">
                  <c:v>-1.55460335465918</c:v>
                </c:pt>
                <c:pt idx="15439">
                  <c:v>-1.5411928590147901</c:v>
                </c:pt>
                <c:pt idx="15440">
                  <c:v>-1.52778236323925</c:v>
                </c:pt>
                <c:pt idx="15441">
                  <c:v>-1.5143718674637201</c:v>
                </c:pt>
                <c:pt idx="15442">
                  <c:v>-1.50096137181932</c:v>
                </c:pt>
                <c:pt idx="15443">
                  <c:v>-1.4875508760437901</c:v>
                </c:pt>
                <c:pt idx="15444">
                  <c:v>-1.47414038026825</c:v>
                </c:pt>
                <c:pt idx="15445">
                  <c:v>-1.4607298846238601</c:v>
                </c:pt>
                <c:pt idx="15446">
                  <c:v>-1.44731938884833</c:v>
                </c:pt>
                <c:pt idx="15447">
                  <c:v>-1.4339088930727899</c:v>
                </c:pt>
                <c:pt idx="15448">
                  <c:v>-1.4204983974284</c:v>
                </c:pt>
                <c:pt idx="15449">
                  <c:v>-1.4070879016528599</c:v>
                </c:pt>
                <c:pt idx="15450">
                  <c:v>-1.39367740587733</c:v>
                </c:pt>
                <c:pt idx="15451">
                  <c:v>-1.3802669102329299</c:v>
                </c:pt>
                <c:pt idx="15452">
                  <c:v>-1.3668564144574</c:v>
                </c:pt>
                <c:pt idx="15453">
                  <c:v>-1.3534459186818599</c:v>
                </c:pt>
                <c:pt idx="15454">
                  <c:v>-1.34003542303747</c:v>
                </c:pt>
                <c:pt idx="15455">
                  <c:v>-1.3266249272619299</c:v>
                </c:pt>
                <c:pt idx="15456">
                  <c:v>-1.3132144314864</c:v>
                </c:pt>
                <c:pt idx="15457">
                  <c:v>-1.2998039358420099</c:v>
                </c:pt>
                <c:pt idx="15458">
                  <c:v>-1.2863934400664701</c:v>
                </c:pt>
                <c:pt idx="15459">
                  <c:v>-1.2729829442909399</c:v>
                </c:pt>
                <c:pt idx="15460">
                  <c:v>-1.2595724486465401</c:v>
                </c:pt>
                <c:pt idx="15461">
                  <c:v>-1.2461619528710099</c:v>
                </c:pt>
                <c:pt idx="15462">
                  <c:v>-1.2327514570954701</c:v>
                </c:pt>
                <c:pt idx="15463">
                  <c:v>-1.21934096145108</c:v>
                </c:pt>
                <c:pt idx="15464">
                  <c:v>-1.2059304656755401</c:v>
                </c:pt>
                <c:pt idx="15465">
                  <c:v>-1.19251996990001</c:v>
                </c:pt>
                <c:pt idx="15466">
                  <c:v>-1.1791094742556201</c:v>
                </c:pt>
                <c:pt idx="15467">
                  <c:v>-1.16569897848008</c:v>
                </c:pt>
                <c:pt idx="15468">
                  <c:v>-1.1522884827045501</c:v>
                </c:pt>
                <c:pt idx="15469">
                  <c:v>-1.13887798706015</c:v>
                </c:pt>
                <c:pt idx="15470">
                  <c:v>-1.1254674912846201</c:v>
                </c:pt>
                <c:pt idx="15471">
                  <c:v>-1.11205699550908</c:v>
                </c:pt>
                <c:pt idx="15472">
                  <c:v>-1.0986464998646901</c:v>
                </c:pt>
                <c:pt idx="15473">
                  <c:v>-1.08523600408915</c:v>
                </c:pt>
                <c:pt idx="15474">
                  <c:v>-1.08356476524111</c:v>
                </c:pt>
                <c:pt idx="15475">
                  <c:v>-1.09363278330411</c:v>
                </c:pt>
                <c:pt idx="15476">
                  <c:v>-1.1037008014655501</c:v>
                </c:pt>
                <c:pt idx="15477">
                  <c:v>-1.1137688196269999</c:v>
                </c:pt>
                <c:pt idx="15478">
                  <c:v>-1.1238368376899901</c:v>
                </c:pt>
                <c:pt idx="15479">
                  <c:v>-1.13390485585144</c:v>
                </c:pt>
                <c:pt idx="15480">
                  <c:v>-1.1439728740128901</c:v>
                </c:pt>
                <c:pt idx="15481">
                  <c:v>-1.15404089207588</c:v>
                </c:pt>
                <c:pt idx="15482">
                  <c:v>-1.1641089102373301</c:v>
                </c:pt>
                <c:pt idx="15483">
                  <c:v>-1.17417692839878</c:v>
                </c:pt>
                <c:pt idx="15484">
                  <c:v>-1.1842449464617699</c:v>
                </c:pt>
                <c:pt idx="15485">
                  <c:v>-1.19431296462322</c:v>
                </c:pt>
                <c:pt idx="15486">
                  <c:v>-1.2043809827846701</c:v>
                </c:pt>
                <c:pt idx="15487">
                  <c:v>-1.2144490008476601</c:v>
                </c:pt>
                <c:pt idx="15488">
                  <c:v>-1.2245170190091099</c:v>
                </c:pt>
                <c:pt idx="15489">
                  <c:v>-1.23458503717056</c:v>
                </c:pt>
                <c:pt idx="15490">
                  <c:v>-1.24465305523355</c:v>
                </c:pt>
                <c:pt idx="15491">
                  <c:v>-1.2547210733950001</c:v>
                </c:pt>
                <c:pt idx="15492">
                  <c:v>-1.2647890915564499</c:v>
                </c:pt>
                <c:pt idx="15493">
                  <c:v>-1.2748571096194401</c:v>
                </c:pt>
                <c:pt idx="15494">
                  <c:v>-1.28492512778089</c:v>
                </c:pt>
                <c:pt idx="15495">
                  <c:v>-1.2949931459423401</c:v>
                </c:pt>
                <c:pt idx="15496">
                  <c:v>-1.30506116400533</c:v>
                </c:pt>
                <c:pt idx="15497">
                  <c:v>-1.3151291821667801</c:v>
                </c:pt>
                <c:pt idx="15498">
                  <c:v>-1.32519720032822</c:v>
                </c:pt>
                <c:pt idx="15499">
                  <c:v>-1.3352652183912199</c:v>
                </c:pt>
                <c:pt idx="15500">
                  <c:v>-1.34533323655267</c:v>
                </c:pt>
                <c:pt idx="15501">
                  <c:v>-1.3554012547141101</c:v>
                </c:pt>
                <c:pt idx="15502">
                  <c:v>-1.3654692727771101</c:v>
                </c:pt>
                <c:pt idx="15503">
                  <c:v>-1.3755372909385499</c:v>
                </c:pt>
                <c:pt idx="15504">
                  <c:v>-1.3856053091</c:v>
                </c:pt>
                <c:pt idx="15505">
                  <c:v>-1.395673327163</c:v>
                </c:pt>
                <c:pt idx="15506">
                  <c:v>-1.4057413453244401</c:v>
                </c:pt>
                <c:pt idx="15507">
                  <c:v>-1.4158093634858899</c:v>
                </c:pt>
                <c:pt idx="15508">
                  <c:v>-1.4258773815488801</c:v>
                </c:pt>
                <c:pt idx="15509">
                  <c:v>-1.43594539971033</c:v>
                </c:pt>
                <c:pt idx="15510">
                  <c:v>-1.4460134178717801</c:v>
                </c:pt>
                <c:pt idx="15511">
                  <c:v>-1.45608143593477</c:v>
                </c:pt>
                <c:pt idx="15512">
                  <c:v>-1.4661494540962201</c:v>
                </c:pt>
                <c:pt idx="15513">
                  <c:v>-1.47621747225767</c:v>
                </c:pt>
                <c:pt idx="15514">
                  <c:v>-1.4862854903206599</c:v>
                </c:pt>
                <c:pt idx="15515">
                  <c:v>-1.49635350848211</c:v>
                </c:pt>
                <c:pt idx="15516">
                  <c:v>-1.5064215266435601</c:v>
                </c:pt>
                <c:pt idx="15517">
                  <c:v>-1.5164895447065501</c:v>
                </c:pt>
                <c:pt idx="15518">
                  <c:v>-1.5265575628679999</c:v>
                </c:pt>
                <c:pt idx="15519">
                  <c:v>-1.53662558102945</c:v>
                </c:pt>
                <c:pt idx="15520">
                  <c:v>-1.54669359909244</c:v>
                </c:pt>
                <c:pt idx="15521">
                  <c:v>-1.5567616172538901</c:v>
                </c:pt>
                <c:pt idx="15522">
                  <c:v>-1.5697528701192001</c:v>
                </c:pt>
                <c:pt idx="15523">
                  <c:v>-1.5856673575531699</c:v>
                </c:pt>
                <c:pt idx="15524">
                  <c:v>-1.6015818451427699</c:v>
                </c:pt>
                <c:pt idx="15525">
                  <c:v>-1.6174963327323599</c:v>
                </c:pt>
                <c:pt idx="15526">
                  <c:v>-1.63341082016633</c:v>
                </c:pt>
                <c:pt idx="15527">
                  <c:v>-1.64932530775593</c:v>
                </c:pt>
                <c:pt idx="15528">
                  <c:v>-1.66523979534552</c:v>
                </c:pt>
                <c:pt idx="15529">
                  <c:v>-1.6811542827794901</c:v>
                </c:pt>
                <c:pt idx="15530">
                  <c:v>-1.6970687703690901</c:v>
                </c:pt>
                <c:pt idx="15531">
                  <c:v>-1.7129832579586799</c:v>
                </c:pt>
                <c:pt idx="15532">
                  <c:v>-1.72889774539265</c:v>
                </c:pt>
                <c:pt idx="15533">
                  <c:v>-1.74481223298225</c:v>
                </c:pt>
                <c:pt idx="15534">
                  <c:v>-1.76072672057184</c:v>
                </c:pt>
                <c:pt idx="15535">
                  <c:v>-1.77664120800581</c:v>
                </c:pt>
                <c:pt idx="15536">
                  <c:v>-1.7925556955954101</c:v>
                </c:pt>
                <c:pt idx="15537">
                  <c:v>-1.8084701831850001</c:v>
                </c:pt>
                <c:pt idx="15538">
                  <c:v>-1.8243846706189699</c:v>
                </c:pt>
                <c:pt idx="15539">
                  <c:v>-1.8402991582085699</c:v>
                </c:pt>
                <c:pt idx="15540">
                  <c:v>-1.85621364579816</c:v>
                </c:pt>
                <c:pt idx="15541">
                  <c:v>-1.87212813323213</c:v>
                </c:pt>
                <c:pt idx="15542">
                  <c:v>-1.88804262082173</c:v>
                </c:pt>
                <c:pt idx="15543">
                  <c:v>-1.90395710841132</c:v>
                </c:pt>
                <c:pt idx="15544">
                  <c:v>-1.9198715958452901</c:v>
                </c:pt>
                <c:pt idx="15545">
                  <c:v>-1.9357860834348899</c:v>
                </c:pt>
                <c:pt idx="15546">
                  <c:v>-1.9517005710244899</c:v>
                </c:pt>
                <c:pt idx="15547">
                  <c:v>-1.96761505845845</c:v>
                </c:pt>
                <c:pt idx="15548">
                  <c:v>-1.98352954604805</c:v>
                </c:pt>
                <c:pt idx="15549">
                  <c:v>-1.99944403363765</c:v>
                </c:pt>
                <c:pt idx="15550">
                  <c:v>-2.0153585210716201</c:v>
                </c:pt>
                <c:pt idx="15551">
                  <c:v>-2.0312730086612101</c:v>
                </c:pt>
                <c:pt idx="15552">
                  <c:v>-2.0471874962508099</c:v>
                </c:pt>
                <c:pt idx="15553">
                  <c:v>-2.0631019836847799</c:v>
                </c:pt>
                <c:pt idx="15554">
                  <c:v>-2.0790164712743699</c:v>
                </c:pt>
                <c:pt idx="15555">
                  <c:v>-2.0949309588639702</c:v>
                </c:pt>
                <c:pt idx="15556">
                  <c:v>-2.1108454462979398</c:v>
                </c:pt>
                <c:pt idx="15557">
                  <c:v>-2.1267599338875298</c:v>
                </c:pt>
                <c:pt idx="15558">
                  <c:v>-2.1426744214771301</c:v>
                </c:pt>
                <c:pt idx="15559">
                  <c:v>-2.1585889089111001</c:v>
                </c:pt>
                <c:pt idx="15560">
                  <c:v>-2.1745033965006901</c:v>
                </c:pt>
                <c:pt idx="15561">
                  <c:v>-2.1904178840902899</c:v>
                </c:pt>
                <c:pt idx="15562">
                  <c:v>-2.20633237152426</c:v>
                </c:pt>
                <c:pt idx="15563">
                  <c:v>-2.22224685911385</c:v>
                </c:pt>
                <c:pt idx="15564">
                  <c:v>-2.2381613467034498</c:v>
                </c:pt>
                <c:pt idx="15565">
                  <c:v>-2.2540758341374199</c:v>
                </c:pt>
                <c:pt idx="15566">
                  <c:v>-2.2699903217270099</c:v>
                </c:pt>
                <c:pt idx="15567">
                  <c:v>-2.2859048093166101</c:v>
                </c:pt>
                <c:pt idx="15568">
                  <c:v>-2.3018192967505802</c:v>
                </c:pt>
                <c:pt idx="15569">
                  <c:v>-2.3177337843401702</c:v>
                </c:pt>
                <c:pt idx="15570">
                  <c:v>-2.31751564341767</c:v>
                </c:pt>
                <c:pt idx="15571">
                  <c:v>-2.3011648740302801</c:v>
                </c:pt>
                <c:pt idx="15572">
                  <c:v>-2.2848141044829902</c:v>
                </c:pt>
                <c:pt idx="15573">
                  <c:v>-2.26846333493571</c:v>
                </c:pt>
                <c:pt idx="15574">
                  <c:v>-2.2521125655483099</c:v>
                </c:pt>
                <c:pt idx="15575">
                  <c:v>-2.2357617960010301</c:v>
                </c:pt>
                <c:pt idx="15576">
                  <c:v>-2.2194110264537401</c:v>
                </c:pt>
                <c:pt idx="15577">
                  <c:v>-2.2030602570663498</c:v>
                </c:pt>
                <c:pt idx="15578">
                  <c:v>-2.18670948751907</c:v>
                </c:pt>
                <c:pt idx="15579">
                  <c:v>-2.17035871797178</c:v>
                </c:pt>
                <c:pt idx="15580">
                  <c:v>-2.1540079485843902</c:v>
                </c:pt>
                <c:pt idx="15581">
                  <c:v>-2.1376571790371002</c:v>
                </c:pt>
                <c:pt idx="15582">
                  <c:v>-2.12130640948982</c:v>
                </c:pt>
                <c:pt idx="15583">
                  <c:v>-2.1049556401024199</c:v>
                </c:pt>
                <c:pt idx="15584">
                  <c:v>-2.0886048705551401</c:v>
                </c:pt>
                <c:pt idx="15585">
                  <c:v>-2.0722541010078501</c:v>
                </c:pt>
                <c:pt idx="15586">
                  <c:v>-2.0559033316204598</c:v>
                </c:pt>
                <c:pt idx="15587">
                  <c:v>-2.0395525620731698</c:v>
                </c:pt>
                <c:pt idx="15588">
                  <c:v>-2.0232017925258901</c:v>
                </c:pt>
                <c:pt idx="15589">
                  <c:v>-2.0068510231385002</c:v>
                </c:pt>
                <c:pt idx="15590">
                  <c:v>-1.99050025359121</c:v>
                </c:pt>
                <c:pt idx="15591">
                  <c:v>-1.97414948404392</c:v>
                </c:pt>
                <c:pt idx="15592">
                  <c:v>-1.9577987146565301</c:v>
                </c:pt>
                <c:pt idx="15593">
                  <c:v>-1.9414479451092499</c:v>
                </c:pt>
                <c:pt idx="15594">
                  <c:v>-1.9250971755619599</c:v>
                </c:pt>
                <c:pt idx="15595">
                  <c:v>-1.90874640617457</c:v>
                </c:pt>
                <c:pt idx="15596">
                  <c:v>-1.8923956366272801</c:v>
                </c:pt>
                <c:pt idx="15597">
                  <c:v>-1.8760448670800001</c:v>
                </c:pt>
                <c:pt idx="15598">
                  <c:v>-1.8596940976926</c:v>
                </c:pt>
                <c:pt idx="15599">
                  <c:v>-1.84334332814532</c:v>
                </c:pt>
                <c:pt idx="15600">
                  <c:v>-1.82699255859803</c:v>
                </c:pt>
                <c:pt idx="15601">
                  <c:v>-1.8106417892106399</c:v>
                </c:pt>
                <c:pt idx="15602">
                  <c:v>-1.7942910196633499</c:v>
                </c:pt>
                <c:pt idx="15603">
                  <c:v>-1.7779402501160699</c:v>
                </c:pt>
                <c:pt idx="15604">
                  <c:v>-1.76158948072868</c:v>
                </c:pt>
                <c:pt idx="15605">
                  <c:v>-1.7452387111813901</c:v>
                </c:pt>
                <c:pt idx="15606">
                  <c:v>-1.7288879416341101</c:v>
                </c:pt>
                <c:pt idx="15607">
                  <c:v>-1.71253717224671</c:v>
                </c:pt>
                <c:pt idx="15608">
                  <c:v>-1.69618640269943</c:v>
                </c:pt>
                <c:pt idx="15609">
                  <c:v>-1.67983563315214</c:v>
                </c:pt>
                <c:pt idx="15610">
                  <c:v>-1.6634848637647499</c:v>
                </c:pt>
                <c:pt idx="15611">
                  <c:v>-1.6471340942174599</c:v>
                </c:pt>
                <c:pt idx="15612">
                  <c:v>-1.6307833246701799</c:v>
                </c:pt>
                <c:pt idx="15613">
                  <c:v>-1.6144325552827801</c:v>
                </c:pt>
                <c:pt idx="15614">
                  <c:v>-1.5980817857355001</c:v>
                </c:pt>
                <c:pt idx="15615">
                  <c:v>-1.5817310161882101</c:v>
                </c:pt>
                <c:pt idx="15616">
                  <c:v>-1.56538024680082</c:v>
                </c:pt>
                <c:pt idx="15617">
                  <c:v>-1.54902947725354</c:v>
                </c:pt>
                <c:pt idx="15618">
                  <c:v>-1.5453828197600199</c:v>
                </c:pt>
                <c:pt idx="15619">
                  <c:v>-1.55444027432043</c:v>
                </c:pt>
                <c:pt idx="15620">
                  <c:v>-1.5634977289694101</c:v>
                </c:pt>
                <c:pt idx="15621">
                  <c:v>-1.57255518361839</c:v>
                </c:pt>
                <c:pt idx="15622">
                  <c:v>-1.58161263817881</c:v>
                </c:pt>
                <c:pt idx="15623">
                  <c:v>-1.5906700928277899</c:v>
                </c:pt>
                <c:pt idx="15624">
                  <c:v>-1.59972754747677</c:v>
                </c:pt>
                <c:pt idx="15625">
                  <c:v>-1.6087850020371799</c:v>
                </c:pt>
                <c:pt idx="15626">
                  <c:v>-1.61784245668617</c:v>
                </c:pt>
                <c:pt idx="15627">
                  <c:v>-1.6268999113351501</c:v>
                </c:pt>
                <c:pt idx="15628">
                  <c:v>-1.63595736589556</c:v>
                </c:pt>
                <c:pt idx="15629">
                  <c:v>-1.6450148205445501</c:v>
                </c:pt>
                <c:pt idx="15630">
                  <c:v>-1.65407227519353</c:v>
                </c:pt>
                <c:pt idx="15631">
                  <c:v>-1.66312972975394</c:v>
                </c:pt>
                <c:pt idx="15632">
                  <c:v>-1.6721871844029299</c:v>
                </c:pt>
                <c:pt idx="15633">
                  <c:v>-1.68124463905191</c:v>
                </c:pt>
                <c:pt idx="15634">
                  <c:v>-1.6903020936123201</c:v>
                </c:pt>
                <c:pt idx="15635">
                  <c:v>-1.6993595482613</c:v>
                </c:pt>
                <c:pt idx="15636">
                  <c:v>-1.7084170029102901</c:v>
                </c:pt>
                <c:pt idx="15637">
                  <c:v>-1.7174744574706999</c:v>
                </c:pt>
                <c:pt idx="15638">
                  <c:v>-1.72653191211968</c:v>
                </c:pt>
                <c:pt idx="15639">
                  <c:v>-1.7355893667686699</c:v>
                </c:pt>
                <c:pt idx="15640">
                  <c:v>-1.74464682132908</c:v>
                </c:pt>
                <c:pt idx="15641">
                  <c:v>-1.7537042759780599</c:v>
                </c:pt>
                <c:pt idx="15642">
                  <c:v>-1.76276173062705</c:v>
                </c:pt>
                <c:pt idx="15643">
                  <c:v>-1.7718191851874601</c:v>
                </c:pt>
                <c:pt idx="15644">
                  <c:v>-1.78087663983644</c:v>
                </c:pt>
                <c:pt idx="15645">
                  <c:v>-1.7899340944854201</c:v>
                </c:pt>
                <c:pt idx="15646">
                  <c:v>-1.7989915490458399</c:v>
                </c:pt>
                <c:pt idx="15647">
                  <c:v>-1.80804900369482</c:v>
                </c:pt>
                <c:pt idx="15648">
                  <c:v>-1.8171064583437999</c:v>
                </c:pt>
                <c:pt idx="15649">
                  <c:v>-1.82616391290421</c:v>
                </c:pt>
                <c:pt idx="15650">
                  <c:v>-1.8352213675532001</c:v>
                </c:pt>
                <c:pt idx="15651">
                  <c:v>-1.84427882220218</c:v>
                </c:pt>
                <c:pt idx="15652">
                  <c:v>-1.8533362767625901</c:v>
                </c:pt>
                <c:pt idx="15653">
                  <c:v>-1.8623937314115799</c:v>
                </c:pt>
                <c:pt idx="15654">
                  <c:v>-1.87145118606056</c:v>
                </c:pt>
                <c:pt idx="15655">
                  <c:v>-1.8805086406209699</c:v>
                </c:pt>
                <c:pt idx="15656">
                  <c:v>-1.88956609526996</c:v>
                </c:pt>
                <c:pt idx="15657">
                  <c:v>-1.8986235499189399</c:v>
                </c:pt>
                <c:pt idx="15658">
                  <c:v>-1.90768100447935</c:v>
                </c:pt>
                <c:pt idx="15659">
                  <c:v>-1.9167384591283301</c:v>
                </c:pt>
                <c:pt idx="15660">
                  <c:v>-1.92579591377732</c:v>
                </c:pt>
                <c:pt idx="15661">
                  <c:v>-1.93485336833773</c:v>
                </c:pt>
                <c:pt idx="15662">
                  <c:v>-1.9439108229867099</c:v>
                </c:pt>
                <c:pt idx="15663">
                  <c:v>-1.9529682776357</c:v>
                </c:pt>
                <c:pt idx="15664">
                  <c:v>-1.9620257321961101</c:v>
                </c:pt>
                <c:pt idx="15665">
                  <c:v>-1.97108318684509</c:v>
                </c:pt>
                <c:pt idx="15666">
                  <c:v>-1.9760715115835601</c:v>
                </c:pt>
                <c:pt idx="15667">
                  <c:v>-1.9769907063741201</c:v>
                </c:pt>
                <c:pt idx="15668">
                  <c:v>-1.9779099011736601</c:v>
                </c:pt>
                <c:pt idx="15669">
                  <c:v>-1.9788290959732</c:v>
                </c:pt>
                <c:pt idx="15670">
                  <c:v>-1.97974829076375</c:v>
                </c:pt>
                <c:pt idx="15671">
                  <c:v>-1.98066748556329</c:v>
                </c:pt>
                <c:pt idx="15672">
                  <c:v>-1.9815866803628299</c:v>
                </c:pt>
                <c:pt idx="15673">
                  <c:v>-1.9825058751533799</c:v>
                </c:pt>
                <c:pt idx="15674">
                  <c:v>-1.9834250699529199</c:v>
                </c:pt>
                <c:pt idx="15675">
                  <c:v>-1.9843442647524601</c:v>
                </c:pt>
                <c:pt idx="15676">
                  <c:v>-1.9852634595430101</c:v>
                </c:pt>
                <c:pt idx="15677">
                  <c:v>-1.98618265434255</c:v>
                </c:pt>
                <c:pt idx="15678">
                  <c:v>-1.98710184914209</c:v>
                </c:pt>
                <c:pt idx="15679">
                  <c:v>-1.98802104393264</c:v>
                </c:pt>
                <c:pt idx="15680">
                  <c:v>-1.98894023873218</c:v>
                </c:pt>
                <c:pt idx="15681">
                  <c:v>-1.9898594335317199</c:v>
                </c:pt>
                <c:pt idx="15682">
                  <c:v>-1.9907786283222699</c:v>
                </c:pt>
                <c:pt idx="15683">
                  <c:v>-1.9916978231218101</c:v>
                </c:pt>
                <c:pt idx="15684">
                  <c:v>-1.99261701792135</c:v>
                </c:pt>
                <c:pt idx="15685">
                  <c:v>-1.9935362127119001</c:v>
                </c:pt>
                <c:pt idx="15686">
                  <c:v>-1.99445540751144</c:v>
                </c:pt>
                <c:pt idx="15687">
                  <c:v>-1.99537460231098</c:v>
                </c:pt>
                <c:pt idx="15688">
                  <c:v>-1.99629379710153</c:v>
                </c:pt>
                <c:pt idx="15689">
                  <c:v>-1.9972129919010699</c:v>
                </c:pt>
                <c:pt idx="15690">
                  <c:v>-1.9981321867006101</c:v>
                </c:pt>
                <c:pt idx="15691">
                  <c:v>-1.9990513814911599</c:v>
                </c:pt>
                <c:pt idx="15692">
                  <c:v>-1.9999705762907001</c:v>
                </c:pt>
                <c:pt idx="15693">
                  <c:v>-2.00088977109024</c:v>
                </c:pt>
                <c:pt idx="15694">
                  <c:v>-2.00180896588079</c:v>
                </c:pt>
                <c:pt idx="15695">
                  <c:v>-2.0027281606803302</c:v>
                </c:pt>
                <c:pt idx="15696">
                  <c:v>-2.0036473554798699</c:v>
                </c:pt>
                <c:pt idx="15697">
                  <c:v>-2.00456655027042</c:v>
                </c:pt>
                <c:pt idx="15698">
                  <c:v>-2.0054857450699601</c:v>
                </c:pt>
                <c:pt idx="15699">
                  <c:v>-2.0064049398694999</c:v>
                </c:pt>
                <c:pt idx="15700">
                  <c:v>-2.0073241346600499</c:v>
                </c:pt>
                <c:pt idx="15701">
                  <c:v>-2.0082433294595901</c:v>
                </c:pt>
                <c:pt idx="15702">
                  <c:v>-2.0091625242591298</c:v>
                </c:pt>
                <c:pt idx="15703">
                  <c:v>-2.0100817190496798</c:v>
                </c:pt>
                <c:pt idx="15704">
                  <c:v>-2.01100091384922</c:v>
                </c:pt>
                <c:pt idx="15705">
                  <c:v>-2.0119201086487601</c:v>
                </c:pt>
                <c:pt idx="15706">
                  <c:v>-2.0128393034393102</c:v>
                </c:pt>
                <c:pt idx="15707">
                  <c:v>-2.0137584982388499</c:v>
                </c:pt>
                <c:pt idx="15708">
                  <c:v>-2.0146776930383901</c:v>
                </c:pt>
                <c:pt idx="15709">
                  <c:v>-2.0155968878289401</c:v>
                </c:pt>
                <c:pt idx="15710">
                  <c:v>-2.0165160826284798</c:v>
                </c:pt>
                <c:pt idx="15711">
                  <c:v>-2.01743527742802</c:v>
                </c:pt>
                <c:pt idx="15712">
                  <c:v>-2.0183544722185802</c:v>
                </c:pt>
                <c:pt idx="15713">
                  <c:v>-2.0192736670181102</c:v>
                </c:pt>
                <c:pt idx="15714">
                  <c:v>-2.0201928618176499</c:v>
                </c:pt>
                <c:pt idx="15715">
                  <c:v>-2.0082523580006999</c:v>
                </c:pt>
                <c:pt idx="15716">
                  <c:v>-1.9834521554954101</c:v>
                </c:pt>
                <c:pt idx="15717">
                  <c:v>-1.9586519529901201</c:v>
                </c:pt>
                <c:pt idx="15718">
                  <c:v>-1.93385175072735</c:v>
                </c:pt>
                <c:pt idx="15719">
                  <c:v>-1.90905154822206</c:v>
                </c:pt>
                <c:pt idx="15720">
                  <c:v>-1.88425134571677</c:v>
                </c:pt>
                <c:pt idx="15721">
                  <c:v>-1.859451143454</c:v>
                </c:pt>
                <c:pt idx="15722">
                  <c:v>-1.8346509409487</c:v>
                </c:pt>
                <c:pt idx="15723">
                  <c:v>-1.8098507384434099</c:v>
                </c:pt>
                <c:pt idx="15724">
                  <c:v>-1.7850505361806399</c:v>
                </c:pt>
                <c:pt idx="15725">
                  <c:v>-1.7602503336753501</c:v>
                </c:pt>
                <c:pt idx="15726">
                  <c:v>-1.7354501311700601</c:v>
                </c:pt>
                <c:pt idx="15727">
                  <c:v>-1.7106499289072901</c:v>
                </c:pt>
                <c:pt idx="15728">
                  <c:v>-1.685849726402</c:v>
                </c:pt>
                <c:pt idx="15729">
                  <c:v>-1.66104952389671</c:v>
                </c:pt>
                <c:pt idx="15730">
                  <c:v>-1.63624932163394</c:v>
                </c:pt>
                <c:pt idx="15731">
                  <c:v>-1.61144911912864</c:v>
                </c:pt>
                <c:pt idx="15732">
                  <c:v>-1.5866489166233499</c:v>
                </c:pt>
                <c:pt idx="15733">
                  <c:v>-1.5618487143605799</c:v>
                </c:pt>
                <c:pt idx="15734">
                  <c:v>-1.5370485118552899</c:v>
                </c:pt>
                <c:pt idx="15735">
                  <c:v>-1.5122483093500001</c:v>
                </c:pt>
                <c:pt idx="15736">
                  <c:v>-1.4874481070872301</c:v>
                </c:pt>
                <c:pt idx="15737">
                  <c:v>-1.4626479045819401</c:v>
                </c:pt>
                <c:pt idx="15738">
                  <c:v>-1.43784770207665</c:v>
                </c:pt>
                <c:pt idx="15739">
                  <c:v>-1.41304749981388</c:v>
                </c:pt>
                <c:pt idx="15740">
                  <c:v>-1.38824729730858</c:v>
                </c:pt>
                <c:pt idx="15741">
                  <c:v>-1.36344709480329</c:v>
                </c:pt>
                <c:pt idx="15742">
                  <c:v>-1.3386468925405199</c:v>
                </c:pt>
                <c:pt idx="15743">
                  <c:v>-1.3138466900352299</c:v>
                </c:pt>
                <c:pt idx="15744">
                  <c:v>-1.2890464875299401</c:v>
                </c:pt>
                <c:pt idx="15745">
                  <c:v>-1.2642462852671701</c:v>
                </c:pt>
                <c:pt idx="15746">
                  <c:v>-1.2394460827618801</c:v>
                </c:pt>
                <c:pt idx="15747">
                  <c:v>-1.21464588025659</c:v>
                </c:pt>
                <c:pt idx="15748">
                  <c:v>-1.18984567799382</c:v>
                </c:pt>
                <c:pt idx="15749">
                  <c:v>-1.16504547548852</c:v>
                </c:pt>
                <c:pt idx="15750">
                  <c:v>-1.14024527298323</c:v>
                </c:pt>
                <c:pt idx="15751">
                  <c:v>-1.11544507072046</c:v>
                </c:pt>
                <c:pt idx="15752">
                  <c:v>-1.0906448682151699</c:v>
                </c:pt>
                <c:pt idx="15753">
                  <c:v>-1.0658446657098799</c:v>
                </c:pt>
                <c:pt idx="15754">
                  <c:v>-1.0410444634471101</c:v>
                </c:pt>
                <c:pt idx="15755">
                  <c:v>-1.0162442609418201</c:v>
                </c:pt>
                <c:pt idx="15756">
                  <c:v>-0.99144405843652705</c:v>
                </c:pt>
                <c:pt idx="15757">
                  <c:v>-0.96664385617375503</c:v>
                </c:pt>
                <c:pt idx="15758">
                  <c:v>-0.94184365366846401</c:v>
                </c:pt>
                <c:pt idx="15759">
                  <c:v>-0.91704345116317398</c:v>
                </c:pt>
                <c:pt idx="15760">
                  <c:v>-0.89224324890040096</c:v>
                </c:pt>
                <c:pt idx="15761">
                  <c:v>-0.86744304639511105</c:v>
                </c:pt>
                <c:pt idx="15762">
                  <c:v>-0.84264284388982003</c:v>
                </c:pt>
                <c:pt idx="15763">
                  <c:v>-0.80919593467573803</c:v>
                </c:pt>
                <c:pt idx="15764">
                  <c:v>-0.76710231820743002</c:v>
                </c:pt>
                <c:pt idx="15765">
                  <c:v>-0.72500870173912202</c:v>
                </c:pt>
                <c:pt idx="15766">
                  <c:v>-0.68291508568244297</c:v>
                </c:pt>
                <c:pt idx="15767">
                  <c:v>-0.64082146921413496</c:v>
                </c:pt>
                <c:pt idx="15768">
                  <c:v>-0.59872785274582696</c:v>
                </c:pt>
                <c:pt idx="15769">
                  <c:v>-0.55663423668914802</c:v>
                </c:pt>
                <c:pt idx="15770">
                  <c:v>-0.51454062022084002</c:v>
                </c:pt>
                <c:pt idx="15771">
                  <c:v>-0.47244700375253201</c:v>
                </c:pt>
                <c:pt idx="15772">
                  <c:v>-0.43035338769585302</c:v>
                </c:pt>
                <c:pt idx="15773">
                  <c:v>-0.38825977122754501</c:v>
                </c:pt>
                <c:pt idx="15774">
                  <c:v>-0.34616615475923701</c:v>
                </c:pt>
                <c:pt idx="15775">
                  <c:v>-0.30407253870255802</c:v>
                </c:pt>
                <c:pt idx="15776">
                  <c:v>-0.26197892223425001</c:v>
                </c:pt>
                <c:pt idx="15777">
                  <c:v>-0.21988530576594201</c:v>
                </c:pt>
                <c:pt idx="15778">
                  <c:v>-0.17779168970926301</c:v>
                </c:pt>
                <c:pt idx="15779">
                  <c:v>-0.13569807324095501</c:v>
                </c:pt>
                <c:pt idx="15780">
                  <c:v>-9.3604456772647004E-2</c:v>
                </c:pt>
                <c:pt idx="15781">
                  <c:v>-5.1510840715967898E-2</c:v>
                </c:pt>
                <c:pt idx="15782">
                  <c:v>-9.4172242476599499E-3</c:v>
                </c:pt>
                <c:pt idx="15783">
                  <c:v>3.2676392220647998E-2</c:v>
                </c:pt>
                <c:pt idx="15784">
                  <c:v>7.4770008277327105E-2</c:v>
                </c:pt>
                <c:pt idx="15785">
                  <c:v>0.116863624745635</c:v>
                </c:pt>
                <c:pt idx="15786">
                  <c:v>0.158957241213943</c:v>
                </c:pt>
                <c:pt idx="15787">
                  <c:v>0.201050857270622</c:v>
                </c:pt>
                <c:pt idx="15788">
                  <c:v>0.24314447373893</c:v>
                </c:pt>
                <c:pt idx="15789">
                  <c:v>0.285238090207238</c:v>
                </c:pt>
                <c:pt idx="15790">
                  <c:v>0.327331706263917</c:v>
                </c:pt>
                <c:pt idx="15791">
                  <c:v>0.369425322732225</c:v>
                </c:pt>
                <c:pt idx="15792">
                  <c:v>0.41151893920053301</c:v>
                </c:pt>
                <c:pt idx="15793">
                  <c:v>0.453612555257212</c:v>
                </c:pt>
                <c:pt idx="15794">
                  <c:v>0.49570617172552001</c:v>
                </c:pt>
                <c:pt idx="15795">
                  <c:v>0.53779978819382801</c:v>
                </c:pt>
                <c:pt idx="15796">
                  <c:v>0.57989340425050695</c:v>
                </c:pt>
                <c:pt idx="15797">
                  <c:v>0.62198702071881495</c:v>
                </c:pt>
                <c:pt idx="15798">
                  <c:v>0.66408063718712296</c:v>
                </c:pt>
                <c:pt idx="15799">
                  <c:v>0.70617425324380201</c:v>
                </c:pt>
                <c:pt idx="15800">
                  <c:v>0.74826786971211001</c:v>
                </c:pt>
                <c:pt idx="15801">
                  <c:v>0.79036148618041802</c:v>
                </c:pt>
                <c:pt idx="15802">
                  <c:v>0.83245510223709696</c:v>
                </c:pt>
                <c:pt idx="15803">
                  <c:v>0.87454871870540496</c:v>
                </c:pt>
                <c:pt idx="15804">
                  <c:v>0.91664233517371296</c:v>
                </c:pt>
                <c:pt idx="15805">
                  <c:v>0.95873595123039201</c:v>
                </c:pt>
                <c:pt idx="15806">
                  <c:v>1.0008295676987</c:v>
                </c:pt>
                <c:pt idx="15807">
                  <c:v>1.0429231841670099</c:v>
                </c:pt>
                <c:pt idx="15808">
                  <c:v>1.08501680022369</c:v>
                </c:pt>
                <c:pt idx="15809">
                  <c:v>1.1271104166919901</c:v>
                </c:pt>
                <c:pt idx="15810">
                  <c:v>1.1692040331603</c:v>
                </c:pt>
                <c:pt idx="15811">
                  <c:v>1.1863665306739499</c:v>
                </c:pt>
                <c:pt idx="15812">
                  <c:v>1.17859790988205</c:v>
                </c:pt>
                <c:pt idx="15813">
                  <c:v>1.1708292890901499</c:v>
                </c:pt>
                <c:pt idx="15814">
                  <c:v>1.16306066837421</c:v>
                </c:pt>
                <c:pt idx="15815">
                  <c:v>1.1552920475823101</c:v>
                </c:pt>
                <c:pt idx="15816">
                  <c:v>1.14752342679041</c:v>
                </c:pt>
                <c:pt idx="15817">
                  <c:v>1.13975480607448</c:v>
                </c:pt>
                <c:pt idx="15818">
                  <c:v>1.1319861852825801</c:v>
                </c:pt>
                <c:pt idx="15819">
                  <c:v>1.12421756449067</c:v>
                </c:pt>
                <c:pt idx="15820">
                  <c:v>1.11644894377474</c:v>
                </c:pt>
                <c:pt idx="15821">
                  <c:v>1.1086803229828399</c:v>
                </c:pt>
                <c:pt idx="15822">
                  <c:v>1.10091170219094</c:v>
                </c:pt>
                <c:pt idx="15823">
                  <c:v>1.09314308147501</c:v>
                </c:pt>
                <c:pt idx="15824">
                  <c:v>1.0853744606831</c:v>
                </c:pt>
                <c:pt idx="15825">
                  <c:v>1.0776058398912001</c:v>
                </c:pt>
                <c:pt idx="15826">
                  <c:v>1.0698372191752701</c:v>
                </c:pt>
                <c:pt idx="15827">
                  <c:v>1.06206859838337</c:v>
                </c:pt>
                <c:pt idx="15828">
                  <c:v>1.0542999775914701</c:v>
                </c:pt>
                <c:pt idx="15829">
                  <c:v>1.0465313568755299</c:v>
                </c:pt>
                <c:pt idx="15830">
                  <c:v>1.03876273608363</c:v>
                </c:pt>
                <c:pt idx="15831">
                  <c:v>1.0309941152917299</c:v>
                </c:pt>
                <c:pt idx="15832">
                  <c:v>1.0232254945757999</c:v>
                </c:pt>
                <c:pt idx="15833">
                  <c:v>1.0154568737839</c:v>
                </c:pt>
                <c:pt idx="15834">
                  <c:v>1.0076882529919999</c:v>
                </c:pt>
                <c:pt idx="15835">
                  <c:v>0.99991963227606395</c:v>
                </c:pt>
                <c:pt idx="15836">
                  <c:v>0.99215101148416196</c:v>
                </c:pt>
                <c:pt idx="15837">
                  <c:v>0.98438239069226097</c:v>
                </c:pt>
                <c:pt idx="15838">
                  <c:v>0.97661376997632798</c:v>
                </c:pt>
                <c:pt idx="15839">
                  <c:v>0.96884514918442699</c:v>
                </c:pt>
                <c:pt idx="15840">
                  <c:v>0.961076528392526</c:v>
                </c:pt>
                <c:pt idx="15841">
                  <c:v>0.95330790767659301</c:v>
                </c:pt>
                <c:pt idx="15842">
                  <c:v>0.94553928688469202</c:v>
                </c:pt>
                <c:pt idx="15843">
                  <c:v>0.93777066609279003</c:v>
                </c:pt>
                <c:pt idx="15844">
                  <c:v>0.93000204537685704</c:v>
                </c:pt>
                <c:pt idx="15845">
                  <c:v>0.92223342458495605</c:v>
                </c:pt>
                <c:pt idx="15846">
                  <c:v>0.91446480379305495</c:v>
                </c:pt>
                <c:pt idx="15847">
                  <c:v>0.90669618307712196</c:v>
                </c:pt>
                <c:pt idx="15848">
                  <c:v>0.89892756228521997</c:v>
                </c:pt>
                <c:pt idx="15849">
                  <c:v>0.89115894149331898</c:v>
                </c:pt>
                <c:pt idx="15850">
                  <c:v>0.883390320777386</c:v>
                </c:pt>
                <c:pt idx="15851">
                  <c:v>0.875621699985485</c:v>
                </c:pt>
                <c:pt idx="15852">
                  <c:v>0.86785307919358401</c:v>
                </c:pt>
                <c:pt idx="15853">
                  <c:v>0.86008445847765103</c:v>
                </c:pt>
                <c:pt idx="15854">
                  <c:v>0.85231583768574903</c:v>
                </c:pt>
                <c:pt idx="15855">
                  <c:v>0.84454721689384804</c:v>
                </c:pt>
                <c:pt idx="15856">
                  <c:v>0.83677859617791495</c:v>
                </c:pt>
                <c:pt idx="15857">
                  <c:v>0.82900997538601395</c:v>
                </c:pt>
                <c:pt idx="15858">
                  <c:v>0.82124135459411196</c:v>
                </c:pt>
                <c:pt idx="15859">
                  <c:v>0.77458504623171898</c:v>
                </c:pt>
                <c:pt idx="15860">
                  <c:v>0.68904104987527004</c:v>
                </c:pt>
                <c:pt idx="15861">
                  <c:v>0.68904104987527004</c:v>
                </c:pt>
                <c:pt idx="15862">
                  <c:v>0.68904104987527004</c:v>
                </c:pt>
                <c:pt idx="15863">
                  <c:v>0.68904104987527004</c:v>
                </c:pt>
                <c:pt idx="15864">
                  <c:v>0.68904104987527004</c:v>
                </c:pt>
                <c:pt idx="15865">
                  <c:v>0.68904104987527004</c:v>
                </c:pt>
                <c:pt idx="15866">
                  <c:v>0.68904104987527004</c:v>
                </c:pt>
                <c:pt idx="15867">
                  <c:v>0.68904104987527004</c:v>
                </c:pt>
                <c:pt idx="15868">
                  <c:v>0.68904104987527004</c:v>
                </c:pt>
                <c:pt idx="15869">
                  <c:v>0.68904104987527004</c:v>
                </c:pt>
                <c:pt idx="15870">
                  <c:v>0.68904104987527004</c:v>
                </c:pt>
                <c:pt idx="15871">
                  <c:v>0.68904104987527004</c:v>
                </c:pt>
                <c:pt idx="15872">
                  <c:v>0.68904104987527004</c:v>
                </c:pt>
                <c:pt idx="15873">
                  <c:v>0.68904104987527004</c:v>
                </c:pt>
                <c:pt idx="15874">
                  <c:v>0.68904104987527004</c:v>
                </c:pt>
                <c:pt idx="15875">
                  <c:v>0.68904104987527004</c:v>
                </c:pt>
                <c:pt idx="15876">
                  <c:v>0.68904104987527004</c:v>
                </c:pt>
                <c:pt idx="15877">
                  <c:v>-0.76520688316521801</c:v>
                </c:pt>
                <c:pt idx="15878">
                  <c:v>-0.85075087952166695</c:v>
                </c:pt>
                <c:pt idx="15879">
                  <c:v>-0.936294875878116</c:v>
                </c:pt>
                <c:pt idx="15880">
                  <c:v>-1.02183887139804</c:v>
                </c:pt>
                <c:pt idx="15881">
                  <c:v>-1.1073828677544899</c:v>
                </c:pt>
                <c:pt idx="15882">
                  <c:v>-1.1929268641109401</c:v>
                </c:pt>
                <c:pt idx="15883">
                  <c:v>-1.27847085963086</c:v>
                </c:pt>
                <c:pt idx="15884">
                  <c:v>-1.36401485598731</c:v>
                </c:pt>
                <c:pt idx="15885">
                  <c:v>-1.4495588523437599</c:v>
                </c:pt>
                <c:pt idx="15886">
                  <c:v>-1.5351028478636899</c:v>
                </c:pt>
                <c:pt idx="15887">
                  <c:v>-1.62064684422014</c:v>
                </c:pt>
                <c:pt idx="15888">
                  <c:v>-1.70619084057658</c:v>
                </c:pt>
                <c:pt idx="15889">
                  <c:v>-1.79173483609651</c:v>
                </c:pt>
                <c:pt idx="15890">
                  <c:v>-1.8772788324529599</c:v>
                </c:pt>
                <c:pt idx="15891">
                  <c:v>-1.9628228288094101</c:v>
                </c:pt>
                <c:pt idx="15892">
                  <c:v>-2.0483668243293298</c:v>
                </c:pt>
                <c:pt idx="15893">
                  <c:v>-2.13391082068578</c:v>
                </c:pt>
                <c:pt idx="15894">
                  <c:v>-2.2194548170422301</c:v>
                </c:pt>
                <c:pt idx="15895">
                  <c:v>-2.3049988125621499</c:v>
                </c:pt>
                <c:pt idx="15896">
                  <c:v>-2.3905428089186</c:v>
                </c:pt>
                <c:pt idx="15897">
                  <c:v>-2.4760868052750502</c:v>
                </c:pt>
                <c:pt idx="15898">
                  <c:v>-2.5616308007949802</c:v>
                </c:pt>
                <c:pt idx="15899">
                  <c:v>-2.6471747971514299</c:v>
                </c:pt>
                <c:pt idx="15900">
                  <c:v>-2.7327187935078801</c:v>
                </c:pt>
                <c:pt idx="15901">
                  <c:v>-2.8182627890277998</c:v>
                </c:pt>
                <c:pt idx="15902">
                  <c:v>-2.90380678538425</c:v>
                </c:pt>
                <c:pt idx="15903">
                  <c:v>-2.9893507817407001</c:v>
                </c:pt>
                <c:pt idx="15904">
                  <c:v>-3.0748947772606199</c:v>
                </c:pt>
                <c:pt idx="15905">
                  <c:v>-3.16043877361707</c:v>
                </c:pt>
                <c:pt idx="15906">
                  <c:v>-3.2459827699735202</c:v>
                </c:pt>
                <c:pt idx="15907">
                  <c:v>-3.2715059055231301</c:v>
                </c:pt>
                <c:pt idx="15908">
                  <c:v>-3.2370081815197</c:v>
                </c:pt>
                <c:pt idx="15909">
                  <c:v>-3.2025104575162602</c:v>
                </c:pt>
                <c:pt idx="15910">
                  <c:v>-3.1680127338501798</c:v>
                </c:pt>
                <c:pt idx="15911">
                  <c:v>-3.1335150098467501</c:v>
                </c:pt>
                <c:pt idx="15912">
                  <c:v>-3.09901728584332</c:v>
                </c:pt>
                <c:pt idx="15913">
                  <c:v>-3.0645195621772401</c:v>
                </c:pt>
                <c:pt idx="15914">
                  <c:v>-3.03002183817381</c:v>
                </c:pt>
                <c:pt idx="15915">
                  <c:v>-2.9955241141703799</c:v>
                </c:pt>
                <c:pt idx="15916">
                  <c:v>-2.9610263905042902</c:v>
                </c:pt>
                <c:pt idx="15917">
                  <c:v>-2.9265286665008601</c:v>
                </c:pt>
                <c:pt idx="15918">
                  <c:v>-2.89203094249743</c:v>
                </c:pt>
                <c:pt idx="15919">
                  <c:v>-2.85753321883135</c:v>
                </c:pt>
                <c:pt idx="15920">
                  <c:v>-2.8230354948279199</c:v>
                </c:pt>
                <c:pt idx="15921">
                  <c:v>-2.7885377708244898</c:v>
                </c:pt>
                <c:pt idx="15922">
                  <c:v>-2.7540400471584099</c:v>
                </c:pt>
                <c:pt idx="15923">
                  <c:v>-2.71954232315497</c:v>
                </c:pt>
                <c:pt idx="15924">
                  <c:v>-2.6850445991515399</c:v>
                </c:pt>
                <c:pt idx="15925">
                  <c:v>-2.65054687548546</c:v>
                </c:pt>
                <c:pt idx="15926">
                  <c:v>-2.6160491514820299</c:v>
                </c:pt>
                <c:pt idx="15927">
                  <c:v>-2.5815514274785998</c:v>
                </c:pt>
                <c:pt idx="15928">
                  <c:v>-2.5470537038125198</c:v>
                </c:pt>
                <c:pt idx="15929">
                  <c:v>-2.5125559798090902</c:v>
                </c:pt>
                <c:pt idx="15930">
                  <c:v>-2.4780582558056499</c:v>
                </c:pt>
                <c:pt idx="15931">
                  <c:v>-2.4435605321395699</c:v>
                </c:pt>
                <c:pt idx="15932">
                  <c:v>-2.4090628081361398</c:v>
                </c:pt>
                <c:pt idx="15933">
                  <c:v>-2.3745650841327102</c:v>
                </c:pt>
                <c:pt idx="15934">
                  <c:v>-2.3400673604666302</c:v>
                </c:pt>
                <c:pt idx="15935">
                  <c:v>-2.3055696364632001</c:v>
                </c:pt>
                <c:pt idx="15936">
                  <c:v>-2.27107191245977</c:v>
                </c:pt>
                <c:pt idx="15937">
                  <c:v>-2.2365741887936799</c:v>
                </c:pt>
                <c:pt idx="15938">
                  <c:v>-2.2020764647902502</c:v>
                </c:pt>
                <c:pt idx="15939">
                  <c:v>-2.1675787407868201</c:v>
                </c:pt>
                <c:pt idx="15940">
                  <c:v>-2.1330810171207402</c:v>
                </c:pt>
                <c:pt idx="15941">
                  <c:v>-2.0985832931173101</c:v>
                </c:pt>
                <c:pt idx="15942">
                  <c:v>-2.06408556911388</c:v>
                </c:pt>
                <c:pt idx="15943">
                  <c:v>-2.0295878454478</c:v>
                </c:pt>
                <c:pt idx="15944">
                  <c:v>-1.9950901214443599</c:v>
                </c:pt>
                <c:pt idx="15945">
                  <c:v>-1.9605923974409301</c:v>
                </c:pt>
                <c:pt idx="15946">
                  <c:v>-1.9260946737748501</c:v>
                </c:pt>
                <c:pt idx="15947">
                  <c:v>-1.89159694977142</c:v>
                </c:pt>
                <c:pt idx="15948">
                  <c:v>-1.8570992257679899</c:v>
                </c:pt>
                <c:pt idx="15949">
                  <c:v>-1.82260150210191</c:v>
                </c:pt>
                <c:pt idx="15950">
                  <c:v>-1.7881037780984801</c:v>
                </c:pt>
                <c:pt idx="15951">
                  <c:v>-1.75360605409504</c:v>
                </c:pt>
                <c:pt idx="15952">
                  <c:v>-1.7191083304289601</c:v>
                </c:pt>
                <c:pt idx="15953">
                  <c:v>-1.68461060642553</c:v>
                </c:pt>
                <c:pt idx="15954">
                  <c:v>-1.6501128824221001</c:v>
                </c:pt>
                <c:pt idx="15955">
                  <c:v>-1.6325511882908901</c:v>
                </c:pt>
                <c:pt idx="15956">
                  <c:v>-1.6319255234755099</c:v>
                </c:pt>
                <c:pt idx="15957">
                  <c:v>-1.63129985866012</c:v>
                </c:pt>
                <c:pt idx="15958">
                  <c:v>-1.63067419385085</c:v>
                </c:pt>
                <c:pt idx="15959">
                  <c:v>-1.63004852903547</c:v>
                </c:pt>
                <c:pt idx="15960">
                  <c:v>-1.6294228642200801</c:v>
                </c:pt>
                <c:pt idx="15961">
                  <c:v>-1.6287971994108099</c:v>
                </c:pt>
                <c:pt idx="15962">
                  <c:v>-1.62817153459543</c:v>
                </c:pt>
                <c:pt idx="15963">
                  <c:v>-1.62754586978004</c:v>
                </c:pt>
                <c:pt idx="15964">
                  <c:v>-1.6269202049707701</c:v>
                </c:pt>
                <c:pt idx="15965">
                  <c:v>-1.6262945401553901</c:v>
                </c:pt>
                <c:pt idx="15966">
                  <c:v>-1.6256688753399999</c:v>
                </c:pt>
                <c:pt idx="15967">
                  <c:v>-1.62504321053073</c:v>
                </c:pt>
                <c:pt idx="15968">
                  <c:v>-1.62441754571535</c:v>
                </c:pt>
                <c:pt idx="15969">
                  <c:v>-1.6237918808999601</c:v>
                </c:pt>
                <c:pt idx="15970">
                  <c:v>-1.6231662160906899</c:v>
                </c:pt>
                <c:pt idx="15971">
                  <c:v>-1.6225405512753099</c:v>
                </c:pt>
                <c:pt idx="15972">
                  <c:v>-1.62191488645992</c:v>
                </c:pt>
                <c:pt idx="15973">
                  <c:v>-1.62128922165065</c:v>
                </c:pt>
                <c:pt idx="15974">
                  <c:v>-1.6206635568352701</c:v>
                </c:pt>
                <c:pt idx="15975">
                  <c:v>-1.6200378920198799</c:v>
                </c:pt>
                <c:pt idx="15976">
                  <c:v>-1.6194122272106199</c:v>
                </c:pt>
                <c:pt idx="15977">
                  <c:v>-1.61878656239523</c:v>
                </c:pt>
                <c:pt idx="15978">
                  <c:v>-1.6181608975798401</c:v>
                </c:pt>
                <c:pt idx="15979">
                  <c:v>-1.6175352327705801</c:v>
                </c:pt>
                <c:pt idx="15980">
                  <c:v>-1.6169095679551899</c:v>
                </c:pt>
                <c:pt idx="15981">
                  <c:v>-1.6162839031398</c:v>
                </c:pt>
                <c:pt idx="15982">
                  <c:v>-1.61565823833054</c:v>
                </c:pt>
                <c:pt idx="15983">
                  <c:v>-1.6150325735151501</c:v>
                </c:pt>
                <c:pt idx="15984">
                  <c:v>-1.6144069086997599</c:v>
                </c:pt>
                <c:pt idx="15985">
                  <c:v>-1.6137812438904999</c:v>
                </c:pt>
                <c:pt idx="15986">
                  <c:v>-1.61315557907511</c:v>
                </c:pt>
                <c:pt idx="15987">
                  <c:v>-1.61252991425972</c:v>
                </c:pt>
                <c:pt idx="15988">
                  <c:v>-1.6119042494504601</c:v>
                </c:pt>
                <c:pt idx="15989">
                  <c:v>-1.6112785846350699</c:v>
                </c:pt>
                <c:pt idx="15990">
                  <c:v>-1.61065291981968</c:v>
                </c:pt>
                <c:pt idx="15991">
                  <c:v>-1.61002725501042</c:v>
                </c:pt>
                <c:pt idx="15992">
                  <c:v>-1.60940159019503</c:v>
                </c:pt>
                <c:pt idx="15993">
                  <c:v>-1.6087759253796501</c:v>
                </c:pt>
                <c:pt idx="15994">
                  <c:v>-1.6081502605703799</c:v>
                </c:pt>
                <c:pt idx="15995">
                  <c:v>-1.60752459575499</c:v>
                </c:pt>
                <c:pt idx="15996">
                  <c:v>-1.60689893093961</c:v>
                </c:pt>
                <c:pt idx="15997">
                  <c:v>-1.60627326613034</c:v>
                </c:pt>
                <c:pt idx="15998">
                  <c:v>-1.6056476013149501</c:v>
                </c:pt>
                <c:pt idx="15999">
                  <c:v>-1.6050219364995699</c:v>
                </c:pt>
                <c:pt idx="16000">
                  <c:v>-1.6043962716903</c:v>
                </c:pt>
                <c:pt idx="16001">
                  <c:v>-1.60377060687491</c:v>
                </c:pt>
                <c:pt idx="16002">
                  <c:v>-1.6031449420595301</c:v>
                </c:pt>
                <c:pt idx="16003">
                  <c:v>-1.5849901550319601</c:v>
                </c:pt>
                <c:pt idx="16004">
                  <c:v>-1.5493062456575499</c:v>
                </c:pt>
                <c:pt idx="16005">
                  <c:v>-1.51362233628314</c:v>
                </c:pt>
                <c:pt idx="16006">
                  <c:v>-1.4779384272576701</c:v>
                </c:pt>
                <c:pt idx="16007">
                  <c:v>-1.44225451788326</c:v>
                </c:pt>
                <c:pt idx="16008">
                  <c:v>-1.4065706085088501</c:v>
                </c:pt>
                <c:pt idx="16009">
                  <c:v>-1.3708866994833799</c:v>
                </c:pt>
                <c:pt idx="16010">
                  <c:v>-1.33520279010897</c:v>
                </c:pt>
                <c:pt idx="16011">
                  <c:v>-1.2995188807345499</c:v>
                </c:pt>
                <c:pt idx="16012">
                  <c:v>-1.26383497170909</c:v>
                </c:pt>
                <c:pt idx="16013">
                  <c:v>-1.2281510623346701</c:v>
                </c:pt>
                <c:pt idx="16014">
                  <c:v>-1.19246715296026</c:v>
                </c:pt>
                <c:pt idx="16015">
                  <c:v>-1.1567832439348</c:v>
                </c:pt>
                <c:pt idx="16016">
                  <c:v>-1.1210993345603799</c:v>
                </c:pt>
                <c:pt idx="16017">
                  <c:v>-1.08541542518597</c:v>
                </c:pt>
                <c:pt idx="16018">
                  <c:v>-1.0497315161605001</c:v>
                </c:pt>
                <c:pt idx="16019">
                  <c:v>-1.01404760678609</c:v>
                </c:pt>
                <c:pt idx="16020">
                  <c:v>-0.97836369741167595</c:v>
                </c:pt>
                <c:pt idx="16021">
                  <c:v>-0.94267978838621103</c:v>
                </c:pt>
                <c:pt idx="16022">
                  <c:v>-0.90699587901179801</c:v>
                </c:pt>
                <c:pt idx="16023">
                  <c:v>-0.871311969637384</c:v>
                </c:pt>
                <c:pt idx="16024">
                  <c:v>-0.83562806061191897</c:v>
                </c:pt>
                <c:pt idx="16025">
                  <c:v>-0.79994415123750595</c:v>
                </c:pt>
                <c:pt idx="16026">
                  <c:v>-0.76426024186309205</c:v>
                </c:pt>
                <c:pt idx="16027">
                  <c:v>-0.72857633283762702</c:v>
                </c:pt>
                <c:pt idx="16028">
                  <c:v>-0.692892423463213</c:v>
                </c:pt>
                <c:pt idx="16029">
                  <c:v>-0.65720851408879999</c:v>
                </c:pt>
                <c:pt idx="16030">
                  <c:v>-0.62152460506333496</c:v>
                </c:pt>
                <c:pt idx="16031">
                  <c:v>-0.58584069568892105</c:v>
                </c:pt>
                <c:pt idx="16032">
                  <c:v>-0.55015678631450804</c:v>
                </c:pt>
                <c:pt idx="16033">
                  <c:v>-0.51447287728904301</c:v>
                </c:pt>
                <c:pt idx="16034">
                  <c:v>-0.47878896791462899</c:v>
                </c:pt>
                <c:pt idx="16035">
                  <c:v>-0.44310505854021498</c:v>
                </c:pt>
                <c:pt idx="16036">
                  <c:v>-0.407421149514751</c:v>
                </c:pt>
                <c:pt idx="16037">
                  <c:v>-0.37173724014033699</c:v>
                </c:pt>
                <c:pt idx="16038">
                  <c:v>-0.33605333076592298</c:v>
                </c:pt>
                <c:pt idx="16039">
                  <c:v>-0.300369421740458</c:v>
                </c:pt>
                <c:pt idx="16040">
                  <c:v>-0.26468551236604498</c:v>
                </c:pt>
                <c:pt idx="16041">
                  <c:v>-0.229001602991631</c:v>
                </c:pt>
                <c:pt idx="16042">
                  <c:v>-0.19331769396616599</c:v>
                </c:pt>
                <c:pt idx="16043">
                  <c:v>-0.15763378459175201</c:v>
                </c:pt>
                <c:pt idx="16044">
                  <c:v>-0.12194987521733899</c:v>
                </c:pt>
                <c:pt idx="16045">
                  <c:v>-8.6265966191874002E-2</c:v>
                </c:pt>
                <c:pt idx="16046">
                  <c:v>-5.0582056817460301E-2</c:v>
                </c:pt>
                <c:pt idx="16047">
                  <c:v>-1.48981474430466E-2</c:v>
                </c:pt>
                <c:pt idx="16048">
                  <c:v>2.07857615824181E-2</c:v>
                </c:pt>
                <c:pt idx="16049">
                  <c:v>5.6469670956831898E-2</c:v>
                </c:pt>
                <c:pt idx="16050">
                  <c:v>9.2153580331245502E-2</c:v>
                </c:pt>
                <c:pt idx="16051">
                  <c:v>0.111847929767624</c:v>
                </c:pt>
                <c:pt idx="16052">
                  <c:v>0.115552719852181</c:v>
                </c:pt>
                <c:pt idx="16053">
                  <c:v>0.11925750993673701</c:v>
                </c:pt>
                <c:pt idx="16054">
                  <c:v>0.122962299985064</c:v>
                </c:pt>
                <c:pt idx="16055">
                  <c:v>0.12666709006961999</c:v>
                </c:pt>
                <c:pt idx="16056">
                  <c:v>0.130371880154177</c:v>
                </c:pt>
                <c:pt idx="16057">
                  <c:v>0.13407667020250399</c:v>
                </c:pt>
                <c:pt idx="16058">
                  <c:v>0.13778146028706001</c:v>
                </c:pt>
                <c:pt idx="16059">
                  <c:v>0.141486250371616</c:v>
                </c:pt>
                <c:pt idx="16060">
                  <c:v>0.14519104041994399</c:v>
                </c:pt>
                <c:pt idx="16061">
                  <c:v>0.1488958305045</c:v>
                </c:pt>
                <c:pt idx="16062">
                  <c:v>0.15260062058905599</c:v>
                </c:pt>
                <c:pt idx="16063">
                  <c:v>0.15630541063738401</c:v>
                </c:pt>
                <c:pt idx="16064">
                  <c:v>0.16001020072194</c:v>
                </c:pt>
                <c:pt idx="16065">
                  <c:v>0.16371499080649601</c:v>
                </c:pt>
                <c:pt idx="16066">
                  <c:v>0.16741978085482301</c:v>
                </c:pt>
                <c:pt idx="16067">
                  <c:v>0.17112457093937999</c:v>
                </c:pt>
                <c:pt idx="16068">
                  <c:v>0.17482936102393601</c:v>
                </c:pt>
                <c:pt idx="16069">
                  <c:v>0.178534151072263</c:v>
                </c:pt>
                <c:pt idx="16070">
                  <c:v>0.18223894115681899</c:v>
                </c:pt>
                <c:pt idx="16071">
                  <c:v>0.185943731241375</c:v>
                </c:pt>
                <c:pt idx="16072">
                  <c:v>0.189648521289703</c:v>
                </c:pt>
                <c:pt idx="16073">
                  <c:v>0.19335331137425901</c:v>
                </c:pt>
                <c:pt idx="16074">
                  <c:v>0.197058101458815</c:v>
                </c:pt>
                <c:pt idx="16075">
                  <c:v>0.20076289150714299</c:v>
                </c:pt>
                <c:pt idx="16076">
                  <c:v>0.20446768159169901</c:v>
                </c:pt>
                <c:pt idx="16077">
                  <c:v>0.20817247167625499</c:v>
                </c:pt>
                <c:pt idx="16078">
                  <c:v>0.21187726172458199</c:v>
                </c:pt>
                <c:pt idx="16079">
                  <c:v>0.215582051809139</c:v>
                </c:pt>
                <c:pt idx="16080">
                  <c:v>0.21928684189369499</c:v>
                </c:pt>
                <c:pt idx="16081">
                  <c:v>0.22299163194202201</c:v>
                </c:pt>
                <c:pt idx="16082">
                  <c:v>0.226696422026578</c:v>
                </c:pt>
                <c:pt idx="16083">
                  <c:v>0.23040121211113501</c:v>
                </c:pt>
                <c:pt idx="16084">
                  <c:v>0.23410600215946201</c:v>
                </c:pt>
                <c:pt idx="16085">
                  <c:v>0.23781079224401799</c:v>
                </c:pt>
                <c:pt idx="16086">
                  <c:v>0.24151558232857401</c:v>
                </c:pt>
                <c:pt idx="16087">
                  <c:v>0.245220372376902</c:v>
                </c:pt>
                <c:pt idx="16088">
                  <c:v>0.24892516246145799</c:v>
                </c:pt>
                <c:pt idx="16089">
                  <c:v>0.252629952546014</c:v>
                </c:pt>
                <c:pt idx="16090">
                  <c:v>0.25633474259434103</c:v>
                </c:pt>
                <c:pt idx="16091">
                  <c:v>0.26003953267889801</c:v>
                </c:pt>
                <c:pt idx="16092">
                  <c:v>0.263744322763454</c:v>
                </c:pt>
                <c:pt idx="16093">
                  <c:v>0.26744911281178102</c:v>
                </c:pt>
                <c:pt idx="16094">
                  <c:v>0.27115390289633701</c:v>
                </c:pt>
                <c:pt idx="16095">
                  <c:v>0.27485869298089399</c:v>
                </c:pt>
                <c:pt idx="16096">
                  <c:v>0.27856348302922102</c:v>
                </c:pt>
                <c:pt idx="16097">
                  <c:v>0.282268273113777</c:v>
                </c:pt>
                <c:pt idx="16098">
                  <c:v>0.28597306319833299</c:v>
                </c:pt>
                <c:pt idx="16099">
                  <c:v>0.29409991055255202</c:v>
                </c:pt>
                <c:pt idx="16100">
                  <c:v>0.306648815279778</c:v>
                </c:pt>
                <c:pt idx="16101">
                  <c:v>0.31919772000700503</c:v>
                </c:pt>
                <c:pt idx="16102">
                  <c:v>0.33174662461151699</c:v>
                </c:pt>
                <c:pt idx="16103">
                  <c:v>0.34429552933874302</c:v>
                </c:pt>
                <c:pt idx="16104">
                  <c:v>0.356844434065969</c:v>
                </c:pt>
                <c:pt idx="16105">
                  <c:v>0.36939333867048102</c:v>
                </c:pt>
                <c:pt idx="16106">
                  <c:v>0.38194224339770799</c:v>
                </c:pt>
                <c:pt idx="16107">
                  <c:v>0.39449114812493402</c:v>
                </c:pt>
                <c:pt idx="16108">
                  <c:v>0.40704005272944599</c:v>
                </c:pt>
                <c:pt idx="16109">
                  <c:v>0.41958895745667202</c:v>
                </c:pt>
                <c:pt idx="16110">
                  <c:v>0.43213786218389899</c:v>
                </c:pt>
                <c:pt idx="16111">
                  <c:v>0.44468676678841101</c:v>
                </c:pt>
                <c:pt idx="16112">
                  <c:v>0.45723567151563699</c:v>
                </c:pt>
                <c:pt idx="16113">
                  <c:v>0.46978457624286402</c:v>
                </c:pt>
                <c:pt idx="16114">
                  <c:v>0.48233348084737598</c:v>
                </c:pt>
                <c:pt idx="16115">
                  <c:v>0.49488238557460201</c:v>
                </c:pt>
                <c:pt idx="16116">
                  <c:v>0.50743129030182799</c:v>
                </c:pt>
                <c:pt idx="16117">
                  <c:v>0.51998019490633995</c:v>
                </c:pt>
                <c:pt idx="16118">
                  <c:v>0.53252909963356698</c:v>
                </c:pt>
                <c:pt idx="16119">
                  <c:v>0.54507800436079301</c:v>
                </c:pt>
                <c:pt idx="16120">
                  <c:v>0.55762690896530498</c:v>
                </c:pt>
                <c:pt idx="16121">
                  <c:v>0.57017581369253101</c:v>
                </c:pt>
                <c:pt idx="16122">
                  <c:v>0.58272471841975804</c:v>
                </c:pt>
                <c:pt idx="16123">
                  <c:v>0.59527362302427</c:v>
                </c:pt>
                <c:pt idx="16124">
                  <c:v>0.60782252775149603</c:v>
                </c:pt>
                <c:pt idx="16125">
                  <c:v>0.62037143247872195</c:v>
                </c:pt>
                <c:pt idx="16126">
                  <c:v>0.63292033708323403</c:v>
                </c:pt>
                <c:pt idx="16127">
                  <c:v>0.64546924181046095</c:v>
                </c:pt>
                <c:pt idx="16128">
                  <c:v>0.65801814653768698</c:v>
                </c:pt>
                <c:pt idx="16129">
                  <c:v>0.67056705114219906</c:v>
                </c:pt>
                <c:pt idx="16130">
                  <c:v>0.68311595586942497</c:v>
                </c:pt>
                <c:pt idx="16131">
                  <c:v>0.695664860596652</c:v>
                </c:pt>
                <c:pt idx="16132">
                  <c:v>0.70821376520116397</c:v>
                </c:pt>
                <c:pt idx="16133">
                  <c:v>0.72076266992839</c:v>
                </c:pt>
                <c:pt idx="16134">
                  <c:v>0.73331157465561603</c:v>
                </c:pt>
                <c:pt idx="16135">
                  <c:v>0.745860479260128</c:v>
                </c:pt>
                <c:pt idx="16136">
                  <c:v>0.75840938398735502</c:v>
                </c:pt>
                <c:pt idx="16137">
                  <c:v>0.77095828871458105</c:v>
                </c:pt>
                <c:pt idx="16138">
                  <c:v>0.78350719331909302</c:v>
                </c:pt>
                <c:pt idx="16139">
                  <c:v>0.79605609804631905</c:v>
                </c:pt>
                <c:pt idx="16140">
                  <c:v>0.80860500277354597</c:v>
                </c:pt>
                <c:pt idx="16141">
                  <c:v>0.82115390737805805</c:v>
                </c:pt>
                <c:pt idx="16142">
                  <c:v>0.83370281210528396</c:v>
                </c:pt>
                <c:pt idx="16143">
                  <c:v>0.84625171683250999</c:v>
                </c:pt>
                <c:pt idx="16144">
                  <c:v>0.85880062143702196</c:v>
                </c:pt>
                <c:pt idx="16145">
                  <c:v>0.87134952616424899</c:v>
                </c:pt>
                <c:pt idx="16146">
                  <c:v>0.88389843089147502</c:v>
                </c:pt>
                <c:pt idx="16147">
                  <c:v>0.88048415052544404</c:v>
                </c:pt>
                <c:pt idx="16148">
                  <c:v>0.86110668520008204</c:v>
                </c:pt>
                <c:pt idx="16149">
                  <c:v>0.84172921987472005</c:v>
                </c:pt>
                <c:pt idx="16150">
                  <c:v>0.82235175473884803</c:v>
                </c:pt>
                <c:pt idx="16151">
                  <c:v>0.80297428941348703</c:v>
                </c:pt>
                <c:pt idx="16152">
                  <c:v>0.78359682408812503</c:v>
                </c:pt>
                <c:pt idx="16153">
                  <c:v>0.76421935895225301</c:v>
                </c:pt>
                <c:pt idx="16154">
                  <c:v>0.74484189362689102</c:v>
                </c:pt>
                <c:pt idx="16155">
                  <c:v>0.72546442830152902</c:v>
                </c:pt>
                <c:pt idx="16156">
                  <c:v>0.706086963165657</c:v>
                </c:pt>
                <c:pt idx="16157">
                  <c:v>0.686709497840296</c:v>
                </c:pt>
                <c:pt idx="16158">
                  <c:v>0.667332032514934</c:v>
                </c:pt>
                <c:pt idx="16159">
                  <c:v>0.64795456737906199</c:v>
                </c:pt>
                <c:pt idx="16160">
                  <c:v>0.62857710205369999</c:v>
                </c:pt>
                <c:pt idx="16161">
                  <c:v>0.60919963672833799</c:v>
                </c:pt>
                <c:pt idx="16162">
                  <c:v>0.58982217159246697</c:v>
                </c:pt>
                <c:pt idx="16163">
                  <c:v>0.57044470626710497</c:v>
                </c:pt>
                <c:pt idx="16164">
                  <c:v>0.55106724094174298</c:v>
                </c:pt>
                <c:pt idx="16165">
                  <c:v>0.53168977580587096</c:v>
                </c:pt>
                <c:pt idx="16166">
                  <c:v>0.51231231048050896</c:v>
                </c:pt>
                <c:pt idx="16167">
                  <c:v>0.49293484515514702</c:v>
                </c:pt>
                <c:pt idx="16168">
                  <c:v>0.473557380019276</c:v>
                </c:pt>
                <c:pt idx="16169">
                  <c:v>0.454179914693914</c:v>
                </c:pt>
                <c:pt idx="16170">
                  <c:v>0.434802449368552</c:v>
                </c:pt>
                <c:pt idx="16171">
                  <c:v>0.41542498423267998</c:v>
                </c:pt>
                <c:pt idx="16172">
                  <c:v>0.39604751890731799</c:v>
                </c:pt>
                <c:pt idx="16173">
                  <c:v>0.37667005358195699</c:v>
                </c:pt>
                <c:pt idx="16174">
                  <c:v>0.35729258844608502</c:v>
                </c:pt>
                <c:pt idx="16175">
                  <c:v>0.33791512312072303</c:v>
                </c:pt>
                <c:pt idx="16176">
                  <c:v>0.31853765779536097</c:v>
                </c:pt>
                <c:pt idx="16177">
                  <c:v>0.29916019265948901</c:v>
                </c:pt>
                <c:pt idx="16178">
                  <c:v>0.27978272733412701</c:v>
                </c:pt>
                <c:pt idx="16179">
                  <c:v>0.26040526200876601</c:v>
                </c:pt>
                <c:pt idx="16180">
                  <c:v>0.241027796872894</c:v>
                </c:pt>
                <c:pt idx="16181">
                  <c:v>0.221650331547532</c:v>
                </c:pt>
                <c:pt idx="16182">
                  <c:v>0.20227286622217</c:v>
                </c:pt>
                <c:pt idx="16183">
                  <c:v>0.18289540108629801</c:v>
                </c:pt>
                <c:pt idx="16184">
                  <c:v>0.16351793576093601</c:v>
                </c:pt>
                <c:pt idx="16185">
                  <c:v>0.14414047043557501</c:v>
                </c:pt>
                <c:pt idx="16186">
                  <c:v>0.12476300529970299</c:v>
                </c:pt>
                <c:pt idx="16187">
                  <c:v>0.105385539974341</c:v>
                </c:pt>
                <c:pt idx="16188">
                  <c:v>8.6008074648979194E-2</c:v>
                </c:pt>
                <c:pt idx="16189">
                  <c:v>6.6630609513107397E-2</c:v>
                </c:pt>
                <c:pt idx="16190">
                  <c:v>4.7253144187745497E-2</c:v>
                </c:pt>
                <c:pt idx="16191">
                  <c:v>2.78756788623837E-2</c:v>
                </c:pt>
                <c:pt idx="16192">
                  <c:v>8.4982137265119297E-3</c:v>
                </c:pt>
                <c:pt idx="16193">
                  <c:v>-1.08792515988499E-2</c:v>
                </c:pt>
                <c:pt idx="16194">
                  <c:v>-3.02567169242117E-2</c:v>
                </c:pt>
                <c:pt idx="16195">
                  <c:v>-4.2452994109514197E-2</c:v>
                </c:pt>
                <c:pt idx="16196">
                  <c:v>-4.7468083483577402E-2</c:v>
                </c:pt>
                <c:pt idx="16197">
                  <c:v>-5.2483172857640703E-2</c:v>
                </c:pt>
                <c:pt idx="16198">
                  <c:v>-5.7498262182661901E-2</c:v>
                </c:pt>
                <c:pt idx="16199">
                  <c:v>-6.2513351556725105E-2</c:v>
                </c:pt>
                <c:pt idx="16200">
                  <c:v>-6.7528440930788303E-2</c:v>
                </c:pt>
                <c:pt idx="16201">
                  <c:v>-7.2543530255809494E-2</c:v>
                </c:pt>
                <c:pt idx="16202">
                  <c:v>-7.7558619629872802E-2</c:v>
                </c:pt>
                <c:pt idx="16203">
                  <c:v>-8.2573709003935999E-2</c:v>
                </c:pt>
                <c:pt idx="16204">
                  <c:v>-8.7588798328957204E-2</c:v>
                </c:pt>
                <c:pt idx="16205">
                  <c:v>-9.2603887703020402E-2</c:v>
                </c:pt>
                <c:pt idx="16206">
                  <c:v>-9.7618977077083599E-2</c:v>
                </c:pt>
                <c:pt idx="16207">
                  <c:v>-0.102634066402105</c:v>
                </c:pt>
                <c:pt idx="16208">
                  <c:v>-0.107649155776168</c:v>
                </c:pt>
                <c:pt idx="16209">
                  <c:v>-0.112664245150231</c:v>
                </c:pt>
                <c:pt idx="16210">
                  <c:v>-0.117679334475253</c:v>
                </c:pt>
                <c:pt idx="16211">
                  <c:v>-0.122694423849316</c:v>
                </c:pt>
                <c:pt idx="16212">
                  <c:v>-0.12770951322337901</c:v>
                </c:pt>
                <c:pt idx="16213">
                  <c:v>-0.13272460254839999</c:v>
                </c:pt>
                <c:pt idx="16214">
                  <c:v>-0.13773969192246299</c:v>
                </c:pt>
                <c:pt idx="16215">
                  <c:v>-0.14275478129652699</c:v>
                </c:pt>
                <c:pt idx="16216">
                  <c:v>-0.14776987062154801</c:v>
                </c:pt>
                <c:pt idx="16217">
                  <c:v>-0.15278495999561101</c:v>
                </c:pt>
                <c:pt idx="16218">
                  <c:v>-0.15780004936967401</c:v>
                </c:pt>
                <c:pt idx="16219">
                  <c:v>-0.16281513869469599</c:v>
                </c:pt>
                <c:pt idx="16220">
                  <c:v>-0.167830228068759</c:v>
                </c:pt>
                <c:pt idx="16221">
                  <c:v>-0.172845317442822</c:v>
                </c:pt>
                <c:pt idx="16222">
                  <c:v>-0.17786040676784301</c:v>
                </c:pt>
                <c:pt idx="16223">
                  <c:v>-0.18287549614190601</c:v>
                </c:pt>
                <c:pt idx="16224">
                  <c:v>-0.18789058551596999</c:v>
                </c:pt>
                <c:pt idx="16225">
                  <c:v>-0.192905674840991</c:v>
                </c:pt>
                <c:pt idx="16226">
                  <c:v>-0.197920764215054</c:v>
                </c:pt>
                <c:pt idx="16227">
                  <c:v>-0.202935853589117</c:v>
                </c:pt>
                <c:pt idx="16228">
                  <c:v>-0.20795094291413799</c:v>
                </c:pt>
                <c:pt idx="16229">
                  <c:v>-0.21296603228820199</c:v>
                </c:pt>
                <c:pt idx="16230">
                  <c:v>-0.21798112166226499</c:v>
                </c:pt>
                <c:pt idx="16231">
                  <c:v>-0.222996210987286</c:v>
                </c:pt>
                <c:pt idx="16232">
                  <c:v>-0.22801130036134901</c:v>
                </c:pt>
                <c:pt idx="16233">
                  <c:v>-0.23302638973541301</c:v>
                </c:pt>
                <c:pt idx="16234">
                  <c:v>-0.23804147906043399</c:v>
                </c:pt>
                <c:pt idx="16235">
                  <c:v>-0.24305656843449699</c:v>
                </c:pt>
                <c:pt idx="16236">
                  <c:v>-0.24807165780856</c:v>
                </c:pt>
                <c:pt idx="16237">
                  <c:v>-0.25308674713358098</c:v>
                </c:pt>
                <c:pt idx="16238">
                  <c:v>-0.25810183650764501</c:v>
                </c:pt>
                <c:pt idx="16239">
                  <c:v>-0.26311692588170799</c:v>
                </c:pt>
                <c:pt idx="16240">
                  <c:v>-0.26813201520672902</c:v>
                </c:pt>
                <c:pt idx="16241">
                  <c:v>-0.273147104580792</c:v>
                </c:pt>
                <c:pt idx="16242">
                  <c:v>-0.27816219395485597</c:v>
                </c:pt>
                <c:pt idx="16243">
                  <c:v>-0.27860446825403601</c:v>
                </c:pt>
                <c:pt idx="16244">
                  <c:v>-0.27447392754447703</c:v>
                </c:pt>
                <c:pt idx="16245">
                  <c:v>-0.27034338683491799</c:v>
                </c:pt>
                <c:pt idx="16246">
                  <c:v>-0.26621284616575103</c:v>
                </c:pt>
                <c:pt idx="16247">
                  <c:v>-0.26208230545619199</c:v>
                </c:pt>
                <c:pt idx="16248">
                  <c:v>-0.25795176474663301</c:v>
                </c:pt>
                <c:pt idx="16249">
                  <c:v>-0.25382122407746699</c:v>
                </c:pt>
                <c:pt idx="16250">
                  <c:v>-0.24969068336790801</c:v>
                </c:pt>
                <c:pt idx="16251">
                  <c:v>-0.245560142658349</c:v>
                </c:pt>
                <c:pt idx="16252">
                  <c:v>-0.24142960198918201</c:v>
                </c:pt>
                <c:pt idx="16253">
                  <c:v>-0.237299061279623</c:v>
                </c:pt>
                <c:pt idx="16254">
                  <c:v>-0.23316852057006399</c:v>
                </c:pt>
                <c:pt idx="16255">
                  <c:v>-0.229037979900897</c:v>
                </c:pt>
                <c:pt idx="16256">
                  <c:v>-0.22490743919133799</c:v>
                </c:pt>
                <c:pt idx="16257">
                  <c:v>-0.220776898481779</c:v>
                </c:pt>
                <c:pt idx="16258">
                  <c:v>-0.21664635781261299</c:v>
                </c:pt>
                <c:pt idx="16259">
                  <c:v>-0.21251581710305401</c:v>
                </c:pt>
                <c:pt idx="16260">
                  <c:v>-0.20838527639349499</c:v>
                </c:pt>
                <c:pt idx="16261">
                  <c:v>-0.20425473572432801</c:v>
                </c:pt>
                <c:pt idx="16262">
                  <c:v>-0.200124195014769</c:v>
                </c:pt>
                <c:pt idx="16263">
                  <c:v>-0.19599365430521001</c:v>
                </c:pt>
                <c:pt idx="16264">
                  <c:v>-0.191863113636043</c:v>
                </c:pt>
                <c:pt idx="16265">
                  <c:v>-0.18773257292648399</c:v>
                </c:pt>
                <c:pt idx="16266">
                  <c:v>-0.183602032216925</c:v>
                </c:pt>
                <c:pt idx="16267">
                  <c:v>-0.17947149154775799</c:v>
                </c:pt>
                <c:pt idx="16268">
                  <c:v>-0.17534095083819901</c:v>
                </c:pt>
                <c:pt idx="16269">
                  <c:v>-0.17121041012864099</c:v>
                </c:pt>
                <c:pt idx="16270">
                  <c:v>-0.16707986945947401</c:v>
                </c:pt>
                <c:pt idx="16271">
                  <c:v>-0.162949328749915</c:v>
                </c:pt>
                <c:pt idx="16272">
                  <c:v>-0.15881878804035601</c:v>
                </c:pt>
                <c:pt idx="16273">
                  <c:v>-0.154688247371189</c:v>
                </c:pt>
                <c:pt idx="16274">
                  <c:v>-0.15055770666162999</c:v>
                </c:pt>
                <c:pt idx="16275">
                  <c:v>-0.146427165952071</c:v>
                </c:pt>
                <c:pt idx="16276">
                  <c:v>-0.14229662528290399</c:v>
                </c:pt>
                <c:pt idx="16277">
                  <c:v>-0.138166084573345</c:v>
                </c:pt>
                <c:pt idx="16278">
                  <c:v>-0.13403554386378599</c:v>
                </c:pt>
                <c:pt idx="16279">
                  <c:v>-0.12990500319462001</c:v>
                </c:pt>
                <c:pt idx="16280">
                  <c:v>-0.12577446248506099</c:v>
                </c:pt>
                <c:pt idx="16281">
                  <c:v>-0.121643921775502</c:v>
                </c:pt>
                <c:pt idx="16282">
                  <c:v>-0.117513381106335</c:v>
                </c:pt>
                <c:pt idx="16283">
                  <c:v>-0.113382840396776</c:v>
                </c:pt>
                <c:pt idx="16284">
                  <c:v>-0.109252299687217</c:v>
                </c:pt>
                <c:pt idx="16285">
                  <c:v>-0.10512175901805</c:v>
                </c:pt>
                <c:pt idx="16286">
                  <c:v>-0.100991218308491</c:v>
                </c:pt>
                <c:pt idx="16287">
                  <c:v>-9.6860677598932299E-2</c:v>
                </c:pt>
                <c:pt idx="16288">
                  <c:v>-9.2730136929765505E-2</c:v>
                </c:pt>
                <c:pt idx="16289">
                  <c:v>-8.8599596220206495E-2</c:v>
                </c:pt>
                <c:pt idx="16290">
                  <c:v>-8.4469055510647595E-2</c:v>
                </c:pt>
                <c:pt idx="16291">
                  <c:v>-8.8246692603238794E-2</c:v>
                </c:pt>
                <c:pt idx="16292">
                  <c:v>-9.9932507472433901E-2</c:v>
                </c:pt>
                <c:pt idx="16293">
                  <c:v>-0.11161832234162899</c:v>
                </c:pt>
                <c:pt idx="16294">
                  <c:v>-0.12330413709655</c:v>
                </c:pt>
                <c:pt idx="16295">
                  <c:v>-0.13498995196574501</c:v>
                </c:pt>
                <c:pt idx="16296">
                  <c:v>-0.14667576683493999</c:v>
                </c:pt>
                <c:pt idx="16297">
                  <c:v>-0.15836158158986099</c:v>
                </c:pt>
                <c:pt idx="16298">
                  <c:v>-0.170047396459056</c:v>
                </c:pt>
                <c:pt idx="16299">
                  <c:v>-0.18173321132825099</c:v>
                </c:pt>
                <c:pt idx="16300">
                  <c:v>-0.19341902608317199</c:v>
                </c:pt>
                <c:pt idx="16301">
                  <c:v>-0.205104840952367</c:v>
                </c:pt>
                <c:pt idx="16302">
                  <c:v>-0.21679065582156301</c:v>
                </c:pt>
                <c:pt idx="16303">
                  <c:v>-0.22847647057648299</c:v>
                </c:pt>
                <c:pt idx="16304">
                  <c:v>-0.240162285445679</c:v>
                </c:pt>
                <c:pt idx="16305">
                  <c:v>-0.25184810031487398</c:v>
                </c:pt>
                <c:pt idx="16306">
                  <c:v>-0.26353391506979501</c:v>
                </c:pt>
                <c:pt idx="16307">
                  <c:v>-0.27521972993899002</c:v>
                </c:pt>
                <c:pt idx="16308">
                  <c:v>-0.28690554480818498</c:v>
                </c:pt>
                <c:pt idx="16309">
                  <c:v>-0.29859135956310601</c:v>
                </c:pt>
                <c:pt idx="16310">
                  <c:v>-0.31027717443230102</c:v>
                </c:pt>
                <c:pt idx="16311">
                  <c:v>-0.32196298930149603</c:v>
                </c:pt>
                <c:pt idx="16312">
                  <c:v>-0.333648804056417</c:v>
                </c:pt>
                <c:pt idx="16313">
                  <c:v>-0.34533461892561201</c:v>
                </c:pt>
                <c:pt idx="16314">
                  <c:v>-0.35702043379480702</c:v>
                </c:pt>
                <c:pt idx="16315">
                  <c:v>-0.368706248549728</c:v>
                </c:pt>
                <c:pt idx="16316">
                  <c:v>-0.38039206341892301</c:v>
                </c:pt>
                <c:pt idx="16317">
                  <c:v>-0.39207787828811802</c:v>
                </c:pt>
                <c:pt idx="16318">
                  <c:v>-0.403763693043039</c:v>
                </c:pt>
                <c:pt idx="16319">
                  <c:v>-0.41544950791223401</c:v>
                </c:pt>
                <c:pt idx="16320">
                  <c:v>-0.42713532278143002</c:v>
                </c:pt>
                <c:pt idx="16321">
                  <c:v>-0.43882113753634999</c:v>
                </c:pt>
                <c:pt idx="16322">
                  <c:v>-0.450506952405546</c:v>
                </c:pt>
                <c:pt idx="16323">
                  <c:v>-0.46219276727474101</c:v>
                </c:pt>
                <c:pt idx="16324">
                  <c:v>-0.47387858202966199</c:v>
                </c:pt>
                <c:pt idx="16325">
                  <c:v>-0.485564396898857</c:v>
                </c:pt>
                <c:pt idx="16326">
                  <c:v>-0.49725021176805201</c:v>
                </c:pt>
                <c:pt idx="16327">
                  <c:v>-0.50893602652297298</c:v>
                </c:pt>
                <c:pt idx="16328">
                  <c:v>-0.52062184139216805</c:v>
                </c:pt>
                <c:pt idx="16329">
                  <c:v>-0.532307656261363</c:v>
                </c:pt>
                <c:pt idx="16330">
                  <c:v>-0.54399347101628404</c:v>
                </c:pt>
                <c:pt idx="16331">
                  <c:v>-0.55567928588547899</c:v>
                </c:pt>
                <c:pt idx="16332">
                  <c:v>-0.56736510075467395</c:v>
                </c:pt>
                <c:pt idx="16333">
                  <c:v>-0.57905091550959498</c:v>
                </c:pt>
                <c:pt idx="16334">
                  <c:v>-0.59073673037879004</c:v>
                </c:pt>
                <c:pt idx="16335">
                  <c:v>-0.602422545247985</c:v>
                </c:pt>
                <c:pt idx="16336">
                  <c:v>-0.61410836000290603</c:v>
                </c:pt>
                <c:pt idx="16337">
                  <c:v>-0.62579417487210098</c:v>
                </c:pt>
                <c:pt idx="16338">
                  <c:v>-0.63747998974129705</c:v>
                </c:pt>
                <c:pt idx="16339">
                  <c:v>-0.641678474316833</c:v>
                </c:pt>
                <c:pt idx="16340">
                  <c:v>-0.63838962877496197</c:v>
                </c:pt>
                <c:pt idx="16341">
                  <c:v>-0.63510078323309005</c:v>
                </c:pt>
                <c:pt idx="16342">
                  <c:v>-0.63181193772337996</c:v>
                </c:pt>
                <c:pt idx="16343">
                  <c:v>-0.62852309218150804</c:v>
                </c:pt>
                <c:pt idx="16344">
                  <c:v>-0.625234246639637</c:v>
                </c:pt>
                <c:pt idx="16345">
                  <c:v>-0.62194540112992702</c:v>
                </c:pt>
                <c:pt idx="16346">
                  <c:v>-0.61865655558805499</c:v>
                </c:pt>
                <c:pt idx="16347">
                  <c:v>-0.61536771004618396</c:v>
                </c:pt>
                <c:pt idx="16348">
                  <c:v>-0.61207886453647298</c:v>
                </c:pt>
                <c:pt idx="16349">
                  <c:v>-0.60879001899460194</c:v>
                </c:pt>
                <c:pt idx="16350">
                  <c:v>-0.60550117345273002</c:v>
                </c:pt>
                <c:pt idx="16351">
                  <c:v>-0.60221232794302004</c:v>
                </c:pt>
                <c:pt idx="16352">
                  <c:v>-0.59892348240114801</c:v>
                </c:pt>
                <c:pt idx="16353">
                  <c:v>-0.59563463685927698</c:v>
                </c:pt>
                <c:pt idx="16354">
                  <c:v>-0.592345791349567</c:v>
                </c:pt>
                <c:pt idx="16355">
                  <c:v>-0.58905694580769496</c:v>
                </c:pt>
                <c:pt idx="16356">
                  <c:v>-0.58576810026582404</c:v>
                </c:pt>
                <c:pt idx="16357">
                  <c:v>-0.58247925475611295</c:v>
                </c:pt>
                <c:pt idx="16358">
                  <c:v>-0.57919040921424203</c:v>
                </c:pt>
                <c:pt idx="16359">
                  <c:v>-0.57590156367237</c:v>
                </c:pt>
                <c:pt idx="16360">
                  <c:v>-0.57261271816266002</c:v>
                </c:pt>
                <c:pt idx="16361">
                  <c:v>-0.56932387262078799</c:v>
                </c:pt>
                <c:pt idx="16362">
                  <c:v>-0.56603502707891695</c:v>
                </c:pt>
                <c:pt idx="16363">
                  <c:v>-0.56274618156920697</c:v>
                </c:pt>
                <c:pt idx="16364">
                  <c:v>-0.55945733602733505</c:v>
                </c:pt>
                <c:pt idx="16365">
                  <c:v>-0.55616849048546402</c:v>
                </c:pt>
                <c:pt idx="16366">
                  <c:v>-0.55287964497575304</c:v>
                </c:pt>
                <c:pt idx="16367">
                  <c:v>-0.549590799433882</c:v>
                </c:pt>
                <c:pt idx="16368">
                  <c:v>-0.54630195389200997</c:v>
                </c:pt>
                <c:pt idx="16369">
                  <c:v>-0.54301310838229999</c:v>
                </c:pt>
                <c:pt idx="16370">
                  <c:v>-0.53972426284042796</c:v>
                </c:pt>
                <c:pt idx="16371">
                  <c:v>-0.53643541729855704</c:v>
                </c:pt>
                <c:pt idx="16372">
                  <c:v>-0.53314657178884695</c:v>
                </c:pt>
                <c:pt idx="16373">
                  <c:v>-0.52985772624697502</c:v>
                </c:pt>
                <c:pt idx="16374">
                  <c:v>-0.52656888070510299</c:v>
                </c:pt>
                <c:pt idx="16375">
                  <c:v>-0.52328003519539301</c:v>
                </c:pt>
                <c:pt idx="16376">
                  <c:v>-0.51999118965352198</c:v>
                </c:pt>
                <c:pt idx="16377">
                  <c:v>-0.51670234411164995</c:v>
                </c:pt>
                <c:pt idx="16378">
                  <c:v>-0.51341349860193997</c:v>
                </c:pt>
                <c:pt idx="16379">
                  <c:v>-0.51012465306006805</c:v>
                </c:pt>
                <c:pt idx="16380">
                  <c:v>-0.50683580751819701</c:v>
                </c:pt>
                <c:pt idx="16381">
                  <c:v>-0.50354696200848703</c:v>
                </c:pt>
                <c:pt idx="16382">
                  <c:v>-0.500258116466615</c:v>
                </c:pt>
                <c:pt idx="16383">
                  <c:v>-0.49696927092474302</c:v>
                </c:pt>
                <c:pt idx="16384">
                  <c:v>-0.49368042541503299</c:v>
                </c:pt>
                <c:pt idx="16385">
                  <c:v>-0.49039157987316201</c:v>
                </c:pt>
                <c:pt idx="16386">
                  <c:v>-0.48710273433128998</c:v>
                </c:pt>
                <c:pt idx="16387">
                  <c:v>-0.48381388882158</c:v>
                </c:pt>
                <c:pt idx="16388">
                  <c:v>-0.48052504327970802</c:v>
                </c:pt>
                <c:pt idx="16389">
                  <c:v>-0.47723619773783699</c:v>
                </c:pt>
                <c:pt idx="16390">
                  <c:v>-0.47394735222812701</c:v>
                </c:pt>
                <c:pt idx="16391">
                  <c:v>-0.47065850668625497</c:v>
                </c:pt>
                <c:pt idx="16392">
                  <c:v>-0.467369661144383</c:v>
                </c:pt>
                <c:pt idx="16393">
                  <c:v>-0.46408081563467302</c:v>
                </c:pt>
                <c:pt idx="16394">
                  <c:v>-0.46079197009280198</c:v>
                </c:pt>
                <c:pt idx="16395">
                  <c:v>-0.45750312455093001</c:v>
                </c:pt>
                <c:pt idx="16396">
                  <c:v>-0.45421427904122003</c:v>
                </c:pt>
                <c:pt idx="16397">
                  <c:v>-0.45092543349934799</c:v>
                </c:pt>
                <c:pt idx="16398">
                  <c:v>-0.44763658795747702</c:v>
                </c:pt>
                <c:pt idx="16399">
                  <c:v>-0.44434774244776698</c:v>
                </c:pt>
                <c:pt idx="16400">
                  <c:v>-0.441058896905895</c:v>
                </c:pt>
                <c:pt idx="16401">
                  <c:v>-0.43777005136402303</c:v>
                </c:pt>
                <c:pt idx="16402">
                  <c:v>-0.43448120585431299</c:v>
                </c:pt>
                <c:pt idx="16403">
                  <c:v>-0.43119236031244201</c:v>
                </c:pt>
                <c:pt idx="16404">
                  <c:v>-0.42790351477056998</c:v>
                </c:pt>
                <c:pt idx="16405">
                  <c:v>-0.42461466926086</c:v>
                </c:pt>
                <c:pt idx="16406">
                  <c:v>-0.42132582371898802</c:v>
                </c:pt>
                <c:pt idx="16407">
                  <c:v>-0.41803697817711699</c:v>
                </c:pt>
                <c:pt idx="16408">
                  <c:v>-0.41474813266740601</c:v>
                </c:pt>
                <c:pt idx="16409">
                  <c:v>-0.41145928712553498</c:v>
                </c:pt>
                <c:pt idx="16410">
                  <c:v>-0.408170441583663</c:v>
                </c:pt>
                <c:pt idx="16411">
                  <c:v>-0.40488159607395302</c:v>
                </c:pt>
                <c:pt idx="16412">
                  <c:v>-0.40159275053208199</c:v>
                </c:pt>
                <c:pt idx="16413">
                  <c:v>-0.39830390499021001</c:v>
                </c:pt>
                <c:pt idx="16414">
                  <c:v>-0.39501505948049997</c:v>
                </c:pt>
                <c:pt idx="16415">
                  <c:v>-0.391726213938628</c:v>
                </c:pt>
                <c:pt idx="16416">
                  <c:v>-0.38843736839675702</c:v>
                </c:pt>
                <c:pt idx="16417">
                  <c:v>-0.38514852288704599</c:v>
                </c:pt>
                <c:pt idx="16418">
                  <c:v>-0.38185967734517501</c:v>
                </c:pt>
                <c:pt idx="16419">
                  <c:v>-0.37857083180330298</c:v>
                </c:pt>
                <c:pt idx="16420">
                  <c:v>-0.375281986293593</c:v>
                </c:pt>
                <c:pt idx="16421">
                  <c:v>-0.37199314075172202</c:v>
                </c:pt>
                <c:pt idx="16422">
                  <c:v>-0.36870429520984999</c:v>
                </c:pt>
                <c:pt idx="16423">
                  <c:v>-0.36541544970014</c:v>
                </c:pt>
                <c:pt idx="16424">
                  <c:v>-0.36212660415826797</c:v>
                </c:pt>
                <c:pt idx="16425">
                  <c:v>-0.358837758616397</c:v>
                </c:pt>
                <c:pt idx="16426">
                  <c:v>-0.35554891310668602</c:v>
                </c:pt>
                <c:pt idx="16427">
                  <c:v>-0.35226006756481498</c:v>
                </c:pt>
                <c:pt idx="16428">
                  <c:v>-0.34897122202294301</c:v>
                </c:pt>
                <c:pt idx="16429">
                  <c:v>-0.34568237651323303</c:v>
                </c:pt>
                <c:pt idx="16430">
                  <c:v>-0.34239353097136199</c:v>
                </c:pt>
                <c:pt idx="16431">
                  <c:v>-0.33910468542949002</c:v>
                </c:pt>
                <c:pt idx="16432">
                  <c:v>-0.33581583991977998</c:v>
                </c:pt>
                <c:pt idx="16433">
                  <c:v>-0.332526994377908</c:v>
                </c:pt>
                <c:pt idx="16434">
                  <c:v>-0.32923814883603703</c:v>
                </c:pt>
                <c:pt idx="16435">
                  <c:v>-0.32594930332632599</c:v>
                </c:pt>
                <c:pt idx="16436">
                  <c:v>-0.32266045778445501</c:v>
                </c:pt>
                <c:pt idx="16437">
                  <c:v>-0.31937161224258298</c:v>
                </c:pt>
                <c:pt idx="16438">
                  <c:v>-0.316082766732873</c:v>
                </c:pt>
                <c:pt idx="16439">
                  <c:v>-0.31279392119100202</c:v>
                </c:pt>
                <c:pt idx="16440">
                  <c:v>-0.30950507564912999</c:v>
                </c:pt>
                <c:pt idx="16441">
                  <c:v>-0.30621623013942001</c:v>
                </c:pt>
                <c:pt idx="16442">
                  <c:v>-0.30292738459754798</c:v>
                </c:pt>
                <c:pt idx="16443">
                  <c:v>-0.299638539055677</c:v>
                </c:pt>
                <c:pt idx="16444">
                  <c:v>-0.29634969354596602</c:v>
                </c:pt>
                <c:pt idx="16445">
                  <c:v>-0.29306084800409499</c:v>
                </c:pt>
                <c:pt idx="16446">
                  <c:v>-0.28977200246222301</c:v>
                </c:pt>
                <c:pt idx="16447">
                  <c:v>-0.28648315695251297</c:v>
                </c:pt>
                <c:pt idx="16448">
                  <c:v>-0.283194311410642</c:v>
                </c:pt>
                <c:pt idx="16449">
                  <c:v>-0.27990546586877002</c:v>
                </c:pt>
                <c:pt idx="16450">
                  <c:v>-0.27661662035905998</c:v>
                </c:pt>
                <c:pt idx="16451">
                  <c:v>-0.27332777481718801</c:v>
                </c:pt>
                <c:pt idx="16452">
                  <c:v>-0.27003892927531697</c:v>
                </c:pt>
                <c:pt idx="16453">
                  <c:v>-0.26675008376560599</c:v>
                </c:pt>
                <c:pt idx="16454">
                  <c:v>-0.26346123822373502</c:v>
                </c:pt>
                <c:pt idx="16455">
                  <c:v>-0.26017239268186299</c:v>
                </c:pt>
                <c:pt idx="16456">
                  <c:v>-0.256883547172153</c:v>
                </c:pt>
                <c:pt idx="16457">
                  <c:v>-0.25359470163028103</c:v>
                </c:pt>
                <c:pt idx="16458">
                  <c:v>-0.25030585608840999</c:v>
                </c:pt>
                <c:pt idx="16459">
                  <c:v>-0.24701701057870001</c:v>
                </c:pt>
                <c:pt idx="16460">
                  <c:v>-0.24372816503682801</c:v>
                </c:pt>
                <c:pt idx="16461">
                  <c:v>-0.240439319494957</c:v>
                </c:pt>
                <c:pt idx="16462">
                  <c:v>-0.237150473985246</c:v>
                </c:pt>
                <c:pt idx="16463">
                  <c:v>-0.23386162844337499</c:v>
                </c:pt>
                <c:pt idx="16464">
                  <c:v>-0.23057278290150299</c:v>
                </c:pt>
                <c:pt idx="16465">
                  <c:v>-0.22728393739179301</c:v>
                </c:pt>
                <c:pt idx="16466">
                  <c:v>-0.223995091849921</c:v>
                </c:pt>
                <c:pt idx="16467">
                  <c:v>-0.22070624630805</c:v>
                </c:pt>
                <c:pt idx="16468">
                  <c:v>-0.21741740079833999</c:v>
                </c:pt>
                <c:pt idx="16469">
                  <c:v>-0.21412855525646801</c:v>
                </c:pt>
                <c:pt idx="16470">
                  <c:v>-0.21083970971459601</c:v>
                </c:pt>
                <c:pt idx="16471">
                  <c:v>-0.207550864204886</c:v>
                </c:pt>
                <c:pt idx="16472">
                  <c:v>-0.20426201866301499</c:v>
                </c:pt>
                <c:pt idx="16473">
                  <c:v>-0.20097317312114299</c:v>
                </c:pt>
                <c:pt idx="16474">
                  <c:v>-0.19768432761143301</c:v>
                </c:pt>
                <c:pt idx="16475">
                  <c:v>-0.194395482069561</c:v>
                </c:pt>
                <c:pt idx="16476">
                  <c:v>-0.19110663652769</c:v>
                </c:pt>
                <c:pt idx="16477">
                  <c:v>-0.18781779101797999</c:v>
                </c:pt>
                <c:pt idx="16478">
                  <c:v>-0.18452894547610799</c:v>
                </c:pt>
                <c:pt idx="16479">
                  <c:v>-0.18124009993423601</c:v>
                </c:pt>
                <c:pt idx="16480">
                  <c:v>-0.177951254424526</c:v>
                </c:pt>
                <c:pt idx="16481">
                  <c:v>-0.174662408882655</c:v>
                </c:pt>
                <c:pt idx="16482">
                  <c:v>-0.17137356334078299</c:v>
                </c:pt>
                <c:pt idx="16483">
                  <c:v>-0.16808471783107301</c:v>
                </c:pt>
                <c:pt idx="16484">
                  <c:v>-0.16479587228920101</c:v>
                </c:pt>
                <c:pt idx="16485">
                  <c:v>-0.16150702674733</c:v>
                </c:pt>
                <c:pt idx="16486">
                  <c:v>-0.15821818123761999</c:v>
                </c:pt>
                <c:pt idx="16487">
                  <c:v>-0.15492933569574799</c:v>
                </c:pt>
                <c:pt idx="16488">
                  <c:v>-0.15164049015387601</c:v>
                </c:pt>
                <c:pt idx="16489">
                  <c:v>-0.148351644644166</c:v>
                </c:pt>
                <c:pt idx="16490">
                  <c:v>-0.145062799102295</c:v>
                </c:pt>
                <c:pt idx="16491">
                  <c:v>-0.14177395356042299</c:v>
                </c:pt>
                <c:pt idx="16492">
                  <c:v>-0.13848510805071301</c:v>
                </c:pt>
                <c:pt idx="16493">
                  <c:v>-0.13519626250884101</c:v>
                </c:pt>
                <c:pt idx="16494">
                  <c:v>-0.13190741696697</c:v>
                </c:pt>
                <c:pt idx="16495">
                  <c:v>-0.12861857145725999</c:v>
                </c:pt>
                <c:pt idx="16496">
                  <c:v>-0.12532972591538799</c:v>
                </c:pt>
                <c:pt idx="16497">
                  <c:v>-0.122040880373516</c:v>
                </c:pt>
                <c:pt idx="16498">
                  <c:v>-0.11875203486380601</c:v>
                </c:pt>
                <c:pt idx="16499">
                  <c:v>-0.115463189321935</c:v>
                </c:pt>
                <c:pt idx="16500">
                  <c:v>-0.112174343780063</c:v>
                </c:pt>
                <c:pt idx="16501">
                  <c:v>-0.108885498270353</c:v>
                </c:pt>
                <c:pt idx="16502">
                  <c:v>-0.105596652728481</c:v>
                </c:pt>
                <c:pt idx="16503">
                  <c:v>-0.10230780718661001</c:v>
                </c:pt>
                <c:pt idx="16504">
                  <c:v>-9.9018961676899497E-2</c:v>
                </c:pt>
                <c:pt idx="16505">
                  <c:v>-9.5730116135028007E-2</c:v>
                </c:pt>
                <c:pt idx="16506">
                  <c:v>-9.2441270593156405E-2</c:v>
                </c:pt>
                <c:pt idx="16507">
                  <c:v>-8.9152425083446202E-2</c:v>
                </c:pt>
                <c:pt idx="16508">
                  <c:v>-8.58635795415746E-2</c:v>
                </c:pt>
                <c:pt idx="16509">
                  <c:v>-8.2574733999703095E-2</c:v>
                </c:pt>
                <c:pt idx="16510">
                  <c:v>-7.9285888489992795E-2</c:v>
                </c:pt>
                <c:pt idx="16511">
                  <c:v>-7.5997042948121193E-2</c:v>
                </c:pt>
                <c:pt idx="16512">
                  <c:v>-7.2708197406249703E-2</c:v>
                </c:pt>
                <c:pt idx="16513">
                  <c:v>-6.9419351896539402E-2</c:v>
                </c:pt>
                <c:pt idx="16514">
                  <c:v>-6.6130506354667898E-2</c:v>
                </c:pt>
                <c:pt idx="16515">
                  <c:v>-6.2841660812796393E-2</c:v>
                </c:pt>
                <c:pt idx="16516">
                  <c:v>-5.95528153030861E-2</c:v>
                </c:pt>
                <c:pt idx="16517">
                  <c:v>-5.6263969761214602E-2</c:v>
                </c:pt>
                <c:pt idx="16518">
                  <c:v>-5.2975124219343098E-2</c:v>
                </c:pt>
                <c:pt idx="16519">
                  <c:v>-4.96862787096327E-2</c:v>
                </c:pt>
                <c:pt idx="16520">
                  <c:v>-4.6397433167761203E-2</c:v>
                </c:pt>
                <c:pt idx="16521">
                  <c:v>-4.3108587625889698E-2</c:v>
                </c:pt>
                <c:pt idx="16522">
                  <c:v>-3.9819742116179398E-2</c:v>
                </c:pt>
                <c:pt idx="16523">
                  <c:v>-3.65308965743079E-2</c:v>
                </c:pt>
                <c:pt idx="16524">
                  <c:v>-3.3242051032436402E-2</c:v>
                </c:pt>
                <c:pt idx="16525">
                  <c:v>-2.9953205522726099E-2</c:v>
                </c:pt>
                <c:pt idx="16526">
                  <c:v>-2.6664359980854601E-2</c:v>
                </c:pt>
                <c:pt idx="16527">
                  <c:v>-2.3375514438982999E-2</c:v>
                </c:pt>
                <c:pt idx="16528">
                  <c:v>-2.0086668929272699E-2</c:v>
                </c:pt>
                <c:pt idx="16529">
                  <c:v>-1.6797823387401201E-2</c:v>
                </c:pt>
                <c:pt idx="16530">
                  <c:v>-1.35089778455296E-2</c:v>
                </c:pt>
                <c:pt idx="16531">
                  <c:v>-1.02201323358194E-2</c:v>
                </c:pt>
                <c:pt idx="16532">
                  <c:v>-6.9312867939478598E-3</c:v>
                </c:pt>
                <c:pt idx="16533">
                  <c:v>-6.9312867939478598E-3</c:v>
                </c:pt>
                <c:pt idx="16534">
                  <c:v>-6.9312867939478598E-3</c:v>
                </c:pt>
                <c:pt idx="16535">
                  <c:v>-6.9312867939478598E-3</c:v>
                </c:pt>
                <c:pt idx="16536">
                  <c:v>-6.9312867939478598E-3</c:v>
                </c:pt>
                <c:pt idx="16537">
                  <c:v>-6.9312867939478598E-3</c:v>
                </c:pt>
                <c:pt idx="16538">
                  <c:v>-6.9312867939478598E-3</c:v>
                </c:pt>
                <c:pt idx="16539">
                  <c:v>-6.9312867939478598E-3</c:v>
                </c:pt>
                <c:pt idx="16540">
                  <c:v>-6.9312867939478598E-3</c:v>
                </c:pt>
                <c:pt idx="16541">
                  <c:v>-6.9312867939478598E-3</c:v>
                </c:pt>
                <c:pt idx="16542">
                  <c:v>-6.9312867939478598E-3</c:v>
                </c:pt>
                <c:pt idx="16543">
                  <c:v>-6.9312867939478598E-3</c:v>
                </c:pt>
                <c:pt idx="16544">
                  <c:v>-6.9312867939478598E-3</c:v>
                </c:pt>
                <c:pt idx="16545">
                  <c:v>-6.9312867939478598E-3</c:v>
                </c:pt>
                <c:pt idx="16546">
                  <c:v>-6.9312867939478598E-3</c:v>
                </c:pt>
                <c:pt idx="16547">
                  <c:v>-6.9312867939478598E-3</c:v>
                </c:pt>
                <c:pt idx="16548">
                  <c:v>-6.9312867939478598E-3</c:v>
                </c:pt>
                <c:pt idx="16549">
                  <c:v>4.89790872249007E-2</c:v>
                </c:pt>
                <c:pt idx="16550">
                  <c:v>5.2267932766772197E-2</c:v>
                </c:pt>
                <c:pt idx="16551">
                  <c:v>5.5556778308643702E-2</c:v>
                </c:pt>
                <c:pt idx="16552">
                  <c:v>5.8845623818354002E-2</c:v>
                </c:pt>
                <c:pt idx="16553">
                  <c:v>6.21344693602255E-2</c:v>
                </c:pt>
                <c:pt idx="16554">
                  <c:v>6.5423314902097102E-2</c:v>
                </c:pt>
                <c:pt idx="16555">
                  <c:v>6.8712160411807402E-2</c:v>
                </c:pt>
                <c:pt idx="16556">
                  <c:v>7.2001005953678907E-2</c:v>
                </c:pt>
                <c:pt idx="16557">
                  <c:v>7.5289851495550494E-2</c:v>
                </c:pt>
                <c:pt idx="16558">
                  <c:v>7.8578697005260698E-2</c:v>
                </c:pt>
                <c:pt idx="16559">
                  <c:v>8.1867542547132202E-2</c:v>
                </c:pt>
                <c:pt idx="16560">
                  <c:v>8.5156388089003804E-2</c:v>
                </c:pt>
                <c:pt idx="16561">
                  <c:v>8.8445233598713993E-2</c:v>
                </c:pt>
                <c:pt idx="16562">
                  <c:v>9.1734079140585498E-2</c:v>
                </c:pt>
                <c:pt idx="16563">
                  <c:v>9.5022924682457099E-2</c:v>
                </c:pt>
                <c:pt idx="16564">
                  <c:v>9.83117701921674E-2</c:v>
                </c:pt>
                <c:pt idx="16565">
                  <c:v>0.101600615734039</c:v>
                </c:pt>
                <c:pt idx="16566">
                  <c:v>0.10488946127591001</c:v>
                </c:pt>
                <c:pt idx="16567">
                  <c:v>0.108178306785621</c:v>
                </c:pt>
                <c:pt idx="16568">
                  <c:v>0.11146715232749201</c:v>
                </c:pt>
                <c:pt idx="16569">
                  <c:v>0.114755997869364</c:v>
                </c:pt>
                <c:pt idx="16570">
                  <c:v>0.118044843379074</c:v>
                </c:pt>
                <c:pt idx="16571">
                  <c:v>0.121333688920946</c:v>
                </c:pt>
                <c:pt idx="16572">
                  <c:v>0.124622534462817</c:v>
                </c:pt>
                <c:pt idx="16573">
                  <c:v>0.127911379972527</c:v>
                </c:pt>
                <c:pt idx="16574">
                  <c:v>0.131200225514399</c:v>
                </c:pt>
                <c:pt idx="16575">
                  <c:v>0.134489071056271</c:v>
                </c:pt>
                <c:pt idx="16576">
                  <c:v>0.13777791656598101</c:v>
                </c:pt>
                <c:pt idx="16577">
                  <c:v>0.14106676210785199</c:v>
                </c:pt>
                <c:pt idx="16578">
                  <c:v>0.14435560764972399</c:v>
                </c:pt>
                <c:pt idx="16579">
                  <c:v>0.147644453159434</c:v>
                </c:pt>
                <c:pt idx="16580">
                  <c:v>0.15093329870130601</c:v>
                </c:pt>
                <c:pt idx="16581">
                  <c:v>0.15422214424317701</c:v>
                </c:pt>
                <c:pt idx="16582">
                  <c:v>0.15751098975288799</c:v>
                </c:pt>
                <c:pt idx="16583">
                  <c:v>0.160799835294759</c:v>
                </c:pt>
                <c:pt idx="16584">
                  <c:v>0.164088680836631</c:v>
                </c:pt>
                <c:pt idx="16585">
                  <c:v>0.16737752634634101</c:v>
                </c:pt>
                <c:pt idx="16586">
                  <c:v>0.17066637188821199</c:v>
                </c:pt>
                <c:pt idx="16587">
                  <c:v>0.17395521743008399</c:v>
                </c:pt>
                <c:pt idx="16588">
                  <c:v>0.177244062939794</c:v>
                </c:pt>
                <c:pt idx="16589">
                  <c:v>0.180532908481666</c:v>
                </c:pt>
                <c:pt idx="16590">
                  <c:v>0.18382175402353701</c:v>
                </c:pt>
                <c:pt idx="16591">
                  <c:v>0.18711059953324799</c:v>
                </c:pt>
                <c:pt idx="16592">
                  <c:v>0.19039944507511899</c:v>
                </c:pt>
                <c:pt idx="16593">
                  <c:v>0.193688290616991</c:v>
                </c:pt>
                <c:pt idx="16594">
                  <c:v>0.19697713612670101</c:v>
                </c:pt>
                <c:pt idx="16595">
                  <c:v>0.20026598166857201</c:v>
                </c:pt>
                <c:pt idx="16596">
                  <c:v>0.20355482721044399</c:v>
                </c:pt>
                <c:pt idx="16597">
                  <c:v>0.206843672720154</c:v>
                </c:pt>
                <c:pt idx="16598">
                  <c:v>0.210132518262026</c:v>
                </c:pt>
                <c:pt idx="16599">
                  <c:v>0.21342136380389701</c:v>
                </c:pt>
                <c:pt idx="16600">
                  <c:v>0.21671020931360799</c:v>
                </c:pt>
                <c:pt idx="16601">
                  <c:v>0.21999905485547899</c:v>
                </c:pt>
                <c:pt idx="16602">
                  <c:v>0.223287900397351</c:v>
                </c:pt>
                <c:pt idx="16603">
                  <c:v>0.22657674590706101</c:v>
                </c:pt>
                <c:pt idx="16604">
                  <c:v>0.22986559144893201</c:v>
                </c:pt>
                <c:pt idx="16605">
                  <c:v>0.23315443699080399</c:v>
                </c:pt>
                <c:pt idx="16606">
                  <c:v>0.236443282500514</c:v>
                </c:pt>
                <c:pt idx="16607">
                  <c:v>0.239732128042386</c:v>
                </c:pt>
                <c:pt idx="16608">
                  <c:v>0.24302097358425701</c:v>
                </c:pt>
                <c:pt idx="16609">
                  <c:v>0.24630981909396801</c:v>
                </c:pt>
                <c:pt idx="16610">
                  <c:v>0.24959866463583899</c:v>
                </c:pt>
                <c:pt idx="16611">
                  <c:v>0.25288751017771099</c:v>
                </c:pt>
                <c:pt idx="16612">
                  <c:v>0.25617635568742098</c:v>
                </c:pt>
                <c:pt idx="16613">
                  <c:v>0.25946520122929201</c:v>
                </c:pt>
                <c:pt idx="16614">
                  <c:v>0.26275404677116398</c:v>
                </c:pt>
                <c:pt idx="16615">
                  <c:v>0.26604289228087402</c:v>
                </c:pt>
                <c:pt idx="16616">
                  <c:v>0.269331737822746</c:v>
                </c:pt>
                <c:pt idx="16617">
                  <c:v>0.27262058336461698</c:v>
                </c:pt>
                <c:pt idx="16618">
                  <c:v>0.27590942887432801</c:v>
                </c:pt>
                <c:pt idx="16619">
                  <c:v>0.27919827441619899</c:v>
                </c:pt>
                <c:pt idx="16620">
                  <c:v>0.28248711995807102</c:v>
                </c:pt>
                <c:pt idx="16621">
                  <c:v>0.285775965467781</c:v>
                </c:pt>
                <c:pt idx="16622">
                  <c:v>0.28906481100965198</c:v>
                </c:pt>
                <c:pt idx="16623">
                  <c:v>0.29235365655152401</c:v>
                </c:pt>
                <c:pt idx="16624">
                  <c:v>0.29564250206123399</c:v>
                </c:pt>
                <c:pt idx="16625">
                  <c:v>0.29893134760310602</c:v>
                </c:pt>
                <c:pt idx="16626">
                  <c:v>0.302220193144977</c:v>
                </c:pt>
                <c:pt idx="16627">
                  <c:v>0.36083085268479997</c:v>
                </c:pt>
                <c:pt idx="16628">
                  <c:v>0.474763326673316</c:v>
                </c:pt>
                <c:pt idx="16629">
                  <c:v>0.58869580066183103</c:v>
                </c:pt>
                <c:pt idx="16630">
                  <c:v>0.70262827353621404</c:v>
                </c:pt>
                <c:pt idx="16631">
                  <c:v>0.81656074752472896</c:v>
                </c:pt>
                <c:pt idx="16632">
                  <c:v>0.93049322151324398</c:v>
                </c:pt>
                <c:pt idx="16633">
                  <c:v>1.04442569438763</c:v>
                </c:pt>
                <c:pt idx="16634">
                  <c:v>1.1583581683761399</c:v>
                </c:pt>
                <c:pt idx="16635">
                  <c:v>1.2722906423646601</c:v>
                </c:pt>
                <c:pt idx="16636">
                  <c:v>1.3862231152390401</c:v>
                </c:pt>
                <c:pt idx="16637">
                  <c:v>1.50015558922756</c:v>
                </c:pt>
                <c:pt idx="16638">
                  <c:v>1.6140880632160699</c:v>
                </c:pt>
                <c:pt idx="16639">
                  <c:v>1.7280205360904499</c:v>
                </c:pt>
                <c:pt idx="16640">
                  <c:v>1.8419530100789701</c:v>
                </c:pt>
                <c:pt idx="16641">
                  <c:v>1.95588548406748</c:v>
                </c:pt>
                <c:pt idx="16642">
                  <c:v>2.0698179569418702</c:v>
                </c:pt>
                <c:pt idx="16643">
                  <c:v>2.1837504309303801</c:v>
                </c:pt>
                <c:pt idx="16644">
                  <c:v>2.2976829049188998</c:v>
                </c:pt>
                <c:pt idx="16645">
                  <c:v>2.4116153777932801</c:v>
                </c:pt>
                <c:pt idx="16646">
                  <c:v>2.5255478517818002</c:v>
                </c:pt>
                <c:pt idx="16647">
                  <c:v>2.6394803257703101</c:v>
                </c:pt>
                <c:pt idx="16648">
                  <c:v>2.7534127986446899</c:v>
                </c:pt>
                <c:pt idx="16649">
                  <c:v>2.86734527263321</c:v>
                </c:pt>
                <c:pt idx="16650">
                  <c:v>2.98127774662172</c:v>
                </c:pt>
                <c:pt idx="16651">
                  <c:v>3.09521021949611</c:v>
                </c:pt>
                <c:pt idx="16652">
                  <c:v>3.2091426934846199</c:v>
                </c:pt>
                <c:pt idx="16653">
                  <c:v>3.32307516747314</c:v>
                </c:pt>
                <c:pt idx="16654">
                  <c:v>3.4370076403475198</c:v>
                </c:pt>
                <c:pt idx="16655">
                  <c:v>3.55094011433604</c:v>
                </c:pt>
                <c:pt idx="16656">
                  <c:v>3.6648725883245499</c:v>
                </c:pt>
                <c:pt idx="16657">
                  <c:v>3.7788050611989301</c:v>
                </c:pt>
                <c:pt idx="16658">
                  <c:v>3.8927375351874498</c:v>
                </c:pt>
                <c:pt idx="16659">
                  <c:v>4.0066700091759602</c:v>
                </c:pt>
                <c:pt idx="16660">
                  <c:v>4.1206024820503497</c:v>
                </c:pt>
                <c:pt idx="16661">
                  <c:v>4.2345349560388597</c:v>
                </c:pt>
                <c:pt idx="16662">
                  <c:v>4.3484674300273802</c:v>
                </c:pt>
                <c:pt idx="16663">
                  <c:v>4.46239990290176</c:v>
                </c:pt>
                <c:pt idx="16664">
                  <c:v>4.5763323768902797</c:v>
                </c:pt>
                <c:pt idx="16665">
                  <c:v>4.6902648508787896</c:v>
                </c:pt>
                <c:pt idx="16666">
                  <c:v>4.8041973237531703</c:v>
                </c:pt>
                <c:pt idx="16667">
                  <c:v>4.91812979774169</c:v>
                </c:pt>
                <c:pt idx="16668">
                  <c:v>5.0320622717301999</c:v>
                </c:pt>
                <c:pt idx="16669">
                  <c:v>5.1459947446045904</c:v>
                </c:pt>
                <c:pt idx="16670">
                  <c:v>5.2599272185931003</c:v>
                </c:pt>
                <c:pt idx="16671">
                  <c:v>5.37385969258162</c:v>
                </c:pt>
                <c:pt idx="16672">
                  <c:v>5.4877921654559998</c:v>
                </c:pt>
                <c:pt idx="16673">
                  <c:v>5.6017246394445204</c:v>
                </c:pt>
                <c:pt idx="16674">
                  <c:v>5.7156571134330303</c:v>
                </c:pt>
                <c:pt idx="16675">
                  <c:v>5.71371202378345</c:v>
                </c:pt>
                <c:pt idx="16676">
                  <c:v>5.5958893719146303</c:v>
                </c:pt>
                <c:pt idx="16677">
                  <c:v>5.4780667200458204</c:v>
                </c:pt>
                <c:pt idx="16678">
                  <c:v>5.3602440693291804</c:v>
                </c:pt>
                <c:pt idx="16679">
                  <c:v>5.2424214174603696</c:v>
                </c:pt>
                <c:pt idx="16680">
                  <c:v>5.1245987655915597</c:v>
                </c:pt>
                <c:pt idx="16681">
                  <c:v>5.0067761148749197</c:v>
                </c:pt>
                <c:pt idx="16682">
                  <c:v>4.8889534630061098</c:v>
                </c:pt>
                <c:pt idx="16683">
                  <c:v>4.7711308111372901</c:v>
                </c:pt>
                <c:pt idx="16684">
                  <c:v>4.6533081604206599</c:v>
                </c:pt>
                <c:pt idx="16685">
                  <c:v>4.5354855085518402</c:v>
                </c:pt>
                <c:pt idx="16686">
                  <c:v>4.4176628566830303</c:v>
                </c:pt>
                <c:pt idx="16687">
                  <c:v>4.2998402059663903</c:v>
                </c:pt>
                <c:pt idx="16688">
                  <c:v>4.1820175540975804</c:v>
                </c:pt>
                <c:pt idx="16689">
                  <c:v>4.0641949022287696</c:v>
                </c:pt>
                <c:pt idx="16690">
                  <c:v>3.94637225151213</c:v>
                </c:pt>
                <c:pt idx="16691">
                  <c:v>3.8285495996433201</c:v>
                </c:pt>
                <c:pt idx="16692">
                  <c:v>3.7107269477745102</c:v>
                </c:pt>
                <c:pt idx="16693">
                  <c:v>3.5929042970578702</c:v>
                </c:pt>
                <c:pt idx="16694">
                  <c:v>3.4750816451890501</c:v>
                </c:pt>
                <c:pt idx="16695">
                  <c:v>3.3572589933202401</c:v>
                </c:pt>
                <c:pt idx="16696">
                  <c:v>3.2394363426036001</c:v>
                </c:pt>
                <c:pt idx="16697">
                  <c:v>3.1216136907347898</c:v>
                </c:pt>
                <c:pt idx="16698">
                  <c:v>3.0037910388659799</c:v>
                </c:pt>
                <c:pt idx="16699">
                  <c:v>2.8859683881493399</c:v>
                </c:pt>
                <c:pt idx="16700">
                  <c:v>2.76814573628053</c:v>
                </c:pt>
                <c:pt idx="16701">
                  <c:v>2.65032308441172</c:v>
                </c:pt>
                <c:pt idx="16702">
                  <c:v>2.53250043369508</c:v>
                </c:pt>
                <c:pt idx="16703">
                  <c:v>2.4146777818262701</c:v>
                </c:pt>
                <c:pt idx="16704">
                  <c:v>2.29685512995745</c:v>
                </c:pt>
                <c:pt idx="16705">
                  <c:v>2.17903247924081</c:v>
                </c:pt>
                <c:pt idx="16706">
                  <c:v>2.0612098273720001</c:v>
                </c:pt>
                <c:pt idx="16707">
                  <c:v>1.94338717550319</c:v>
                </c:pt>
                <c:pt idx="16708">
                  <c:v>1.82556452478655</c:v>
                </c:pt>
                <c:pt idx="16709">
                  <c:v>1.70774187291774</c:v>
                </c:pt>
                <c:pt idx="16710">
                  <c:v>1.5899192210489299</c:v>
                </c:pt>
                <c:pt idx="16711">
                  <c:v>1.4720965703322899</c:v>
                </c:pt>
                <c:pt idx="16712">
                  <c:v>1.35427391846348</c:v>
                </c:pt>
                <c:pt idx="16713">
                  <c:v>1.2364512665946601</c:v>
                </c:pt>
                <c:pt idx="16714">
                  <c:v>1.1186286158780201</c:v>
                </c:pt>
                <c:pt idx="16715">
                  <c:v>1.00080596400921</c:v>
                </c:pt>
                <c:pt idx="16716">
                  <c:v>0.88298331214039905</c:v>
                </c:pt>
                <c:pt idx="16717">
                  <c:v>0.76516066142376105</c:v>
                </c:pt>
                <c:pt idx="16718">
                  <c:v>0.64733800955494902</c:v>
                </c:pt>
                <c:pt idx="16719">
                  <c:v>0.529515357686136</c:v>
                </c:pt>
                <c:pt idx="16720">
                  <c:v>0.411692706969498</c:v>
                </c:pt>
                <c:pt idx="16721">
                  <c:v>0.29387005510068498</c:v>
                </c:pt>
                <c:pt idx="16722">
                  <c:v>0.17604740323187301</c:v>
                </c:pt>
                <c:pt idx="16723">
                  <c:v>0.10777006498234699</c:v>
                </c:pt>
                <c:pt idx="16724">
                  <c:v>8.9038038393830995E-2</c:v>
                </c:pt>
                <c:pt idx="16725">
                  <c:v>7.0306011805314497E-2</c:v>
                </c:pt>
                <c:pt idx="16726">
                  <c:v>5.1573985399976402E-2</c:v>
                </c:pt>
                <c:pt idx="16727">
                  <c:v>3.2841958811459897E-2</c:v>
                </c:pt>
                <c:pt idx="16728">
                  <c:v>1.4109932222943501E-2</c:v>
                </c:pt>
                <c:pt idx="16729">
                  <c:v>-4.62209418239463E-3</c:v>
                </c:pt>
                <c:pt idx="16730">
                  <c:v>-2.3354120770911101E-2</c:v>
                </c:pt>
                <c:pt idx="16731">
                  <c:v>-4.2086147359427603E-2</c:v>
                </c:pt>
                <c:pt idx="16732">
                  <c:v>-6.0818173764765698E-2</c:v>
                </c:pt>
                <c:pt idx="16733">
                  <c:v>-7.9550200353282197E-2</c:v>
                </c:pt>
                <c:pt idx="16734">
                  <c:v>-9.8282226941798598E-2</c:v>
                </c:pt>
                <c:pt idx="16735">
                  <c:v>-0.117014253347137</c:v>
                </c:pt>
                <c:pt idx="16736">
                  <c:v>-0.135746279935653</c:v>
                </c:pt>
                <c:pt idx="16737">
                  <c:v>-0.15447830652416999</c:v>
                </c:pt>
                <c:pt idx="16738">
                  <c:v>-0.17321033292950799</c:v>
                </c:pt>
                <c:pt idx="16739">
                  <c:v>-0.19194235951802399</c:v>
                </c:pt>
                <c:pt idx="16740">
                  <c:v>-0.21067438610654099</c:v>
                </c:pt>
                <c:pt idx="16741">
                  <c:v>-0.22940641251187899</c:v>
                </c:pt>
                <c:pt idx="16742">
                  <c:v>-0.24813843910039499</c:v>
                </c:pt>
                <c:pt idx="16743">
                  <c:v>-0.26687046568891198</c:v>
                </c:pt>
                <c:pt idx="16744">
                  <c:v>-0.28560249209424998</c:v>
                </c:pt>
                <c:pt idx="16745">
                  <c:v>-0.30433451868276601</c:v>
                </c:pt>
                <c:pt idx="16746">
                  <c:v>-0.32306654527128298</c:v>
                </c:pt>
                <c:pt idx="16747">
                  <c:v>-0.34179857167662098</c:v>
                </c:pt>
                <c:pt idx="16748">
                  <c:v>-0.360530598265137</c:v>
                </c:pt>
                <c:pt idx="16749">
                  <c:v>-0.37926262485365397</c:v>
                </c:pt>
                <c:pt idx="16750">
                  <c:v>-0.39799465125899203</c:v>
                </c:pt>
                <c:pt idx="16751">
                  <c:v>-0.416726677847508</c:v>
                </c:pt>
                <c:pt idx="16752">
                  <c:v>-0.43545870443602502</c:v>
                </c:pt>
                <c:pt idx="16753">
                  <c:v>-0.45419073084136302</c:v>
                </c:pt>
                <c:pt idx="16754">
                  <c:v>-0.47292275742987999</c:v>
                </c:pt>
                <c:pt idx="16755">
                  <c:v>-0.49165478401839602</c:v>
                </c:pt>
                <c:pt idx="16756">
                  <c:v>-0.51038681042373402</c:v>
                </c:pt>
                <c:pt idx="16757">
                  <c:v>-0.52911883701225104</c:v>
                </c:pt>
                <c:pt idx="16758">
                  <c:v>-0.54785086360076696</c:v>
                </c:pt>
                <c:pt idx="16759">
                  <c:v>-0.56658289000610496</c:v>
                </c:pt>
                <c:pt idx="16760">
                  <c:v>-0.58531491659462198</c:v>
                </c:pt>
                <c:pt idx="16761">
                  <c:v>-0.60404694318313801</c:v>
                </c:pt>
                <c:pt idx="16762">
                  <c:v>-0.62277896958847601</c:v>
                </c:pt>
                <c:pt idx="16763">
                  <c:v>-0.64151099617699303</c:v>
                </c:pt>
                <c:pt idx="16764">
                  <c:v>-0.66024302276550895</c:v>
                </c:pt>
                <c:pt idx="16765">
                  <c:v>-0.67897504917084694</c:v>
                </c:pt>
                <c:pt idx="16766">
                  <c:v>-0.69770707575936397</c:v>
                </c:pt>
                <c:pt idx="16767">
                  <c:v>-0.71643910234788</c:v>
                </c:pt>
                <c:pt idx="16768">
                  <c:v>-0.735171128753218</c:v>
                </c:pt>
                <c:pt idx="16769">
                  <c:v>-0.75390315534173502</c:v>
                </c:pt>
                <c:pt idx="16770">
                  <c:v>-0.77263518193025105</c:v>
                </c:pt>
                <c:pt idx="16771">
                  <c:v>-0.78809574070370303</c:v>
                </c:pt>
                <c:pt idx="16772">
                  <c:v>-0.80028483200559597</c:v>
                </c:pt>
                <c:pt idx="16773">
                  <c:v>-0.81247392330748902</c:v>
                </c:pt>
                <c:pt idx="16774">
                  <c:v>-0.82466301449018597</c:v>
                </c:pt>
                <c:pt idx="16775">
                  <c:v>-0.83685210579207903</c:v>
                </c:pt>
                <c:pt idx="16776">
                  <c:v>-0.84904119709397197</c:v>
                </c:pt>
                <c:pt idx="16777">
                  <c:v>-0.86123028827666903</c:v>
                </c:pt>
                <c:pt idx="16778">
                  <c:v>-0.87341937957856197</c:v>
                </c:pt>
                <c:pt idx="16779">
                  <c:v>-0.88560847088045402</c:v>
                </c:pt>
                <c:pt idx="16780">
                  <c:v>-0.89779756206315198</c:v>
                </c:pt>
                <c:pt idx="16781">
                  <c:v>-0.90998665336504403</c:v>
                </c:pt>
                <c:pt idx="16782">
                  <c:v>-0.92217574466693697</c:v>
                </c:pt>
                <c:pt idx="16783">
                  <c:v>-0.93436483584963403</c:v>
                </c:pt>
                <c:pt idx="16784">
                  <c:v>-0.94655392715152697</c:v>
                </c:pt>
                <c:pt idx="16785">
                  <c:v>-0.95874301845342003</c:v>
                </c:pt>
                <c:pt idx="16786">
                  <c:v>-0.97093210963611698</c:v>
                </c:pt>
                <c:pt idx="16787">
                  <c:v>-0.98312120093801003</c:v>
                </c:pt>
                <c:pt idx="16788">
                  <c:v>-0.99531029223990297</c:v>
                </c:pt>
                <c:pt idx="16789">
                  <c:v>-1.0074993834226</c:v>
                </c:pt>
                <c:pt idx="16790">
                  <c:v>-1.0196884747244901</c:v>
                </c:pt>
                <c:pt idx="16791">
                  <c:v>-1.0318775660263899</c:v>
                </c:pt>
                <c:pt idx="16792">
                  <c:v>-1.04406665720908</c:v>
                </c:pt>
                <c:pt idx="16793">
                  <c:v>-1.05625574851098</c:v>
                </c:pt>
                <c:pt idx="16794">
                  <c:v>-1.0684448398128701</c:v>
                </c:pt>
                <c:pt idx="16795">
                  <c:v>-1.0806339309955699</c:v>
                </c:pt>
                <c:pt idx="16796">
                  <c:v>-1.09282302229746</c:v>
                </c:pt>
                <c:pt idx="16797">
                  <c:v>-1.10501211359935</c:v>
                </c:pt>
                <c:pt idx="16798">
                  <c:v>-1.1172012047820501</c:v>
                </c:pt>
                <c:pt idx="16799">
                  <c:v>-1.1293902960839399</c:v>
                </c:pt>
                <c:pt idx="16800">
                  <c:v>-1.14157938738583</c:v>
                </c:pt>
                <c:pt idx="16801">
                  <c:v>-1.15376847856853</c:v>
                </c:pt>
                <c:pt idx="16802">
                  <c:v>-1.1659575698704201</c:v>
                </c:pt>
                <c:pt idx="16803">
                  <c:v>-1.1781466611723199</c:v>
                </c:pt>
                <c:pt idx="16804">
                  <c:v>-1.19033575235501</c:v>
                </c:pt>
                <c:pt idx="16805">
                  <c:v>-1.20252484365691</c:v>
                </c:pt>
                <c:pt idx="16806">
                  <c:v>-1.2147139349588001</c:v>
                </c:pt>
                <c:pt idx="16807">
                  <c:v>-1.2269030261414999</c:v>
                </c:pt>
                <c:pt idx="16808">
                  <c:v>-1.23909211744339</c:v>
                </c:pt>
                <c:pt idx="16809">
                  <c:v>-1.25128120874528</c:v>
                </c:pt>
                <c:pt idx="16810">
                  <c:v>-1.2634702999279801</c:v>
                </c:pt>
                <c:pt idx="16811">
                  <c:v>-1.2756593912298699</c:v>
                </c:pt>
                <c:pt idx="16812">
                  <c:v>-1.28784848253177</c:v>
                </c:pt>
                <c:pt idx="16813">
                  <c:v>-1.30003757371446</c:v>
                </c:pt>
                <c:pt idx="16814">
                  <c:v>-1.3122266650163601</c:v>
                </c:pt>
                <c:pt idx="16815">
                  <c:v>-1.3244157563182499</c:v>
                </c:pt>
                <c:pt idx="16816">
                  <c:v>-1.33660484750095</c:v>
                </c:pt>
                <c:pt idx="16817">
                  <c:v>-1.34879393880284</c:v>
                </c:pt>
                <c:pt idx="16818">
                  <c:v>-1.3609830301047301</c:v>
                </c:pt>
                <c:pt idx="16819">
                  <c:v>-1.3551677889764899</c:v>
                </c:pt>
                <c:pt idx="16820">
                  <c:v>-1.3313482155307499</c:v>
                </c:pt>
                <c:pt idx="16821">
                  <c:v>-1.3075286420850101</c:v>
                </c:pt>
                <c:pt idx="16822">
                  <c:v>-1.2837090688721999</c:v>
                </c:pt>
                <c:pt idx="16823">
                  <c:v>-1.2598894954264599</c:v>
                </c:pt>
                <c:pt idx="16824">
                  <c:v>-1.2360699219807201</c:v>
                </c:pt>
                <c:pt idx="16825">
                  <c:v>-1.2122503487679099</c:v>
                </c:pt>
                <c:pt idx="16826">
                  <c:v>-1.1884307753221699</c:v>
                </c:pt>
                <c:pt idx="16827">
                  <c:v>-1.1646112018764301</c:v>
                </c:pt>
                <c:pt idx="16828">
                  <c:v>-1.1407916286636199</c:v>
                </c:pt>
                <c:pt idx="16829">
                  <c:v>-1.1169720552178799</c:v>
                </c:pt>
                <c:pt idx="16830">
                  <c:v>-1.0931524817721401</c:v>
                </c:pt>
                <c:pt idx="16831">
                  <c:v>-1.0693329085593299</c:v>
                </c:pt>
                <c:pt idx="16832">
                  <c:v>-1.0455133351135899</c:v>
                </c:pt>
                <c:pt idx="16833">
                  <c:v>-1.0216937616678401</c:v>
                </c:pt>
                <c:pt idx="16834">
                  <c:v>-0.99787418845503395</c:v>
                </c:pt>
                <c:pt idx="16835">
                  <c:v>-0.97405461500929302</c:v>
                </c:pt>
                <c:pt idx="16836">
                  <c:v>-0.95023504156355298</c:v>
                </c:pt>
                <c:pt idx="16837">
                  <c:v>-0.92641546835074196</c:v>
                </c:pt>
                <c:pt idx="16838">
                  <c:v>-0.90259589490500203</c:v>
                </c:pt>
                <c:pt idx="16839">
                  <c:v>-0.87877632145926199</c:v>
                </c:pt>
                <c:pt idx="16840">
                  <c:v>-0.85495674824644996</c:v>
                </c:pt>
                <c:pt idx="16841">
                  <c:v>-0.83113717480071003</c:v>
                </c:pt>
                <c:pt idx="16842">
                  <c:v>-0.80731760135496999</c:v>
                </c:pt>
                <c:pt idx="16843">
                  <c:v>-0.78349802814215896</c:v>
                </c:pt>
                <c:pt idx="16844">
                  <c:v>-0.75967845469641904</c:v>
                </c:pt>
                <c:pt idx="16845">
                  <c:v>-0.735858881250679</c:v>
                </c:pt>
                <c:pt idx="16846">
                  <c:v>-0.71203930803786697</c:v>
                </c:pt>
                <c:pt idx="16847">
                  <c:v>-0.68821973459212704</c:v>
                </c:pt>
                <c:pt idx="16848">
                  <c:v>-0.664400161146387</c:v>
                </c:pt>
                <c:pt idx="16849">
                  <c:v>-0.64058058793357597</c:v>
                </c:pt>
                <c:pt idx="16850">
                  <c:v>-0.61676101448783605</c:v>
                </c:pt>
                <c:pt idx="16851">
                  <c:v>-0.59294144104209601</c:v>
                </c:pt>
                <c:pt idx="16852">
                  <c:v>-0.56912186782928398</c:v>
                </c:pt>
                <c:pt idx="16853">
                  <c:v>-0.54530229438354405</c:v>
                </c:pt>
                <c:pt idx="16854">
                  <c:v>-0.52148272093780401</c:v>
                </c:pt>
                <c:pt idx="16855">
                  <c:v>-0.49766314772499298</c:v>
                </c:pt>
                <c:pt idx="16856">
                  <c:v>-0.473843574279253</c:v>
                </c:pt>
                <c:pt idx="16857">
                  <c:v>-0.45002400083351202</c:v>
                </c:pt>
                <c:pt idx="16858">
                  <c:v>-0.42620442762070099</c:v>
                </c:pt>
                <c:pt idx="16859">
                  <c:v>-0.402384854174961</c:v>
                </c:pt>
                <c:pt idx="16860">
                  <c:v>-0.37856528072922102</c:v>
                </c:pt>
                <c:pt idx="16861">
                  <c:v>-0.35474570751640999</c:v>
                </c:pt>
                <c:pt idx="16862">
                  <c:v>-0.33092613407066901</c:v>
                </c:pt>
                <c:pt idx="16863">
                  <c:v>-0.30710656062492903</c:v>
                </c:pt>
                <c:pt idx="16864">
                  <c:v>-0.283286987412118</c:v>
                </c:pt>
                <c:pt idx="16865">
                  <c:v>-0.25946741396637801</c:v>
                </c:pt>
                <c:pt idx="16866">
                  <c:v>-0.235647840520638</c:v>
                </c:pt>
                <c:pt idx="16867">
                  <c:v>-0.226642347491329</c:v>
                </c:pt>
                <c:pt idx="16868">
                  <c:v>-0.23245093451606999</c:v>
                </c:pt>
                <c:pt idx="16869">
                  <c:v>-0.23825952154081101</c:v>
                </c:pt>
                <c:pt idx="16870">
                  <c:v>-0.24406810850874999</c:v>
                </c:pt>
                <c:pt idx="16871">
                  <c:v>-0.24987669553349001</c:v>
                </c:pt>
                <c:pt idx="16872">
                  <c:v>-0.25568528255823098</c:v>
                </c:pt>
                <c:pt idx="16873">
                  <c:v>-0.26149386952616999</c:v>
                </c:pt>
                <c:pt idx="16874">
                  <c:v>-0.26730245655091101</c:v>
                </c:pt>
                <c:pt idx="16875">
                  <c:v>-0.27311104357565102</c:v>
                </c:pt>
                <c:pt idx="16876">
                  <c:v>-0.27891963054359098</c:v>
                </c:pt>
                <c:pt idx="16877">
                  <c:v>-0.284728217568331</c:v>
                </c:pt>
                <c:pt idx="16878">
                  <c:v>-0.29053680459307202</c:v>
                </c:pt>
                <c:pt idx="16879">
                  <c:v>-0.29634539156101097</c:v>
                </c:pt>
                <c:pt idx="16880">
                  <c:v>-0.30215397858575199</c:v>
                </c:pt>
                <c:pt idx="16881">
                  <c:v>-0.30796256561049201</c:v>
                </c:pt>
                <c:pt idx="16882">
                  <c:v>-0.31377115257843102</c:v>
                </c:pt>
                <c:pt idx="16883">
                  <c:v>-0.31957973960317199</c:v>
                </c:pt>
                <c:pt idx="16884">
                  <c:v>-0.325388326627913</c:v>
                </c:pt>
                <c:pt idx="16885">
                  <c:v>-0.33119691359585202</c:v>
                </c:pt>
                <c:pt idx="16886">
                  <c:v>-0.33700550062059298</c:v>
                </c:pt>
                <c:pt idx="16887">
                  <c:v>-0.342814087645333</c:v>
                </c:pt>
                <c:pt idx="16888">
                  <c:v>-0.34862267461327201</c:v>
                </c:pt>
                <c:pt idx="16889">
                  <c:v>-0.35443126163801297</c:v>
                </c:pt>
                <c:pt idx="16890">
                  <c:v>-0.36023984866275399</c:v>
                </c:pt>
                <c:pt idx="16891">
                  <c:v>-0.366048435630693</c:v>
                </c:pt>
                <c:pt idx="16892">
                  <c:v>-0.37185702265543302</c:v>
                </c:pt>
                <c:pt idx="16893">
                  <c:v>-0.37766560968017399</c:v>
                </c:pt>
                <c:pt idx="16894">
                  <c:v>-0.383474196648113</c:v>
                </c:pt>
                <c:pt idx="16895">
                  <c:v>-0.38928278367285402</c:v>
                </c:pt>
                <c:pt idx="16896">
                  <c:v>-0.39509137069759498</c:v>
                </c:pt>
                <c:pt idx="16897">
                  <c:v>-0.40089995766553399</c:v>
                </c:pt>
                <c:pt idx="16898">
                  <c:v>-0.40670854469027401</c:v>
                </c:pt>
                <c:pt idx="16899">
                  <c:v>-0.41251713171501497</c:v>
                </c:pt>
                <c:pt idx="16900">
                  <c:v>-0.41832571868295398</c:v>
                </c:pt>
                <c:pt idx="16901">
                  <c:v>-0.424134305707695</c:v>
                </c:pt>
                <c:pt idx="16902">
                  <c:v>-0.42994289273243502</c:v>
                </c:pt>
                <c:pt idx="16903">
                  <c:v>-0.43575147970037498</c:v>
                </c:pt>
                <c:pt idx="16904">
                  <c:v>-0.441560066725115</c:v>
                </c:pt>
                <c:pt idx="16905">
                  <c:v>-0.44736865374985602</c:v>
                </c:pt>
                <c:pt idx="16906">
                  <c:v>-0.45317724071779503</c:v>
                </c:pt>
                <c:pt idx="16907">
                  <c:v>-0.45898582774253599</c:v>
                </c:pt>
                <c:pt idx="16908">
                  <c:v>-0.46479441476727601</c:v>
                </c:pt>
                <c:pt idx="16909">
                  <c:v>-0.47060300173521502</c:v>
                </c:pt>
                <c:pt idx="16910">
                  <c:v>-0.47641158875995598</c:v>
                </c:pt>
                <c:pt idx="16911">
                  <c:v>-0.482220175784697</c:v>
                </c:pt>
                <c:pt idx="16912">
                  <c:v>-0.48802876275263601</c:v>
                </c:pt>
                <c:pt idx="16913">
                  <c:v>-0.49383734977737698</c:v>
                </c:pt>
                <c:pt idx="16914">
                  <c:v>-0.499645936802117</c:v>
                </c:pt>
                <c:pt idx="16915">
                  <c:v>-0.50167310347764804</c:v>
                </c:pt>
                <c:pt idx="16916">
                  <c:v>-0.49991884989115998</c:v>
                </c:pt>
                <c:pt idx="16917">
                  <c:v>-0.49816459630467103</c:v>
                </c:pt>
                <c:pt idx="16918">
                  <c:v>-0.49641034273533702</c:v>
                </c:pt>
                <c:pt idx="16919">
                  <c:v>-0.49465608914884801</c:v>
                </c:pt>
                <c:pt idx="16920">
                  <c:v>-0.49290183556236</c:v>
                </c:pt>
                <c:pt idx="16921">
                  <c:v>-0.49114758199302599</c:v>
                </c:pt>
                <c:pt idx="16922">
                  <c:v>-0.48939332840653699</c:v>
                </c:pt>
                <c:pt idx="16923">
                  <c:v>-0.48763907482004798</c:v>
                </c:pt>
                <c:pt idx="16924">
                  <c:v>-0.48588482125071403</c:v>
                </c:pt>
                <c:pt idx="16925">
                  <c:v>-0.48413056766422602</c:v>
                </c:pt>
                <c:pt idx="16926">
                  <c:v>-0.48237631407773701</c:v>
                </c:pt>
                <c:pt idx="16927">
                  <c:v>-0.480622060508403</c:v>
                </c:pt>
                <c:pt idx="16928">
                  <c:v>-0.478867806921915</c:v>
                </c:pt>
                <c:pt idx="16929">
                  <c:v>-0.47711355333542599</c:v>
                </c:pt>
                <c:pt idx="16930">
                  <c:v>-0.47535929976609198</c:v>
                </c:pt>
                <c:pt idx="16931">
                  <c:v>-0.47360504617960297</c:v>
                </c:pt>
                <c:pt idx="16932">
                  <c:v>-0.47185079259311502</c:v>
                </c:pt>
                <c:pt idx="16933">
                  <c:v>-0.47009653902378101</c:v>
                </c:pt>
                <c:pt idx="16934">
                  <c:v>-0.46834228543729201</c:v>
                </c:pt>
                <c:pt idx="16935">
                  <c:v>-0.466588031850803</c:v>
                </c:pt>
                <c:pt idx="16936">
                  <c:v>-0.46483377828146899</c:v>
                </c:pt>
                <c:pt idx="16937">
                  <c:v>-0.46307952469498098</c:v>
                </c:pt>
                <c:pt idx="16938">
                  <c:v>-0.46132527110849197</c:v>
                </c:pt>
                <c:pt idx="16939">
                  <c:v>-0.45957101753915802</c:v>
                </c:pt>
                <c:pt idx="16940">
                  <c:v>-0.45781676395266901</c:v>
                </c:pt>
                <c:pt idx="16941">
                  <c:v>-0.45606251036618101</c:v>
                </c:pt>
                <c:pt idx="16942">
                  <c:v>-0.454308256796847</c:v>
                </c:pt>
                <c:pt idx="16943">
                  <c:v>-0.45255400321035799</c:v>
                </c:pt>
                <c:pt idx="16944">
                  <c:v>-0.45079974962386998</c:v>
                </c:pt>
                <c:pt idx="16945">
                  <c:v>-0.44904549605453598</c:v>
                </c:pt>
                <c:pt idx="16946">
                  <c:v>-0.44729124246804702</c:v>
                </c:pt>
                <c:pt idx="16947">
                  <c:v>-0.44553698888155802</c:v>
                </c:pt>
                <c:pt idx="16948">
                  <c:v>-0.44378273531222401</c:v>
                </c:pt>
                <c:pt idx="16949">
                  <c:v>-0.442028481725736</c:v>
                </c:pt>
                <c:pt idx="16950">
                  <c:v>-0.44027422813924699</c:v>
                </c:pt>
                <c:pt idx="16951">
                  <c:v>-0.43851997456991298</c:v>
                </c:pt>
                <c:pt idx="16952">
                  <c:v>-0.43676572098342498</c:v>
                </c:pt>
                <c:pt idx="16953">
                  <c:v>-0.43501146739693602</c:v>
                </c:pt>
                <c:pt idx="16954">
                  <c:v>-0.43325721382760202</c:v>
                </c:pt>
                <c:pt idx="16955">
                  <c:v>-0.43150296024111301</c:v>
                </c:pt>
                <c:pt idx="16956">
                  <c:v>-0.429748706654625</c:v>
                </c:pt>
                <c:pt idx="16957">
                  <c:v>-0.42799445308529099</c:v>
                </c:pt>
                <c:pt idx="16958">
                  <c:v>-0.42624019949880199</c:v>
                </c:pt>
                <c:pt idx="16959">
                  <c:v>-0.42448594591231298</c:v>
                </c:pt>
                <c:pt idx="16960">
                  <c:v>-0.42273169234297903</c:v>
                </c:pt>
                <c:pt idx="16961">
                  <c:v>-0.42097743875649102</c:v>
                </c:pt>
                <c:pt idx="16962">
                  <c:v>-0.41922318517000201</c:v>
                </c:pt>
                <c:pt idx="16963">
                  <c:v>-0.41391241727168399</c:v>
                </c:pt>
                <c:pt idx="16964">
                  <c:v>-0.40504513500238398</c:v>
                </c:pt>
                <c:pt idx="16965">
                  <c:v>-0.39617785273308498</c:v>
                </c:pt>
                <c:pt idx="16966">
                  <c:v>-0.387310570550498</c:v>
                </c:pt>
                <c:pt idx="16967">
                  <c:v>-0.378443288281198</c:v>
                </c:pt>
                <c:pt idx="16968">
                  <c:v>-0.36957600601189899</c:v>
                </c:pt>
                <c:pt idx="16969">
                  <c:v>-0.36070872382931102</c:v>
                </c:pt>
                <c:pt idx="16970">
                  <c:v>-0.35184144156001201</c:v>
                </c:pt>
                <c:pt idx="16971">
                  <c:v>-0.34297415929071301</c:v>
                </c:pt>
                <c:pt idx="16972">
                  <c:v>-0.33410687710812498</c:v>
                </c:pt>
                <c:pt idx="16973">
                  <c:v>-0.32523959483882597</c:v>
                </c:pt>
                <c:pt idx="16974">
                  <c:v>-0.31637231256952603</c:v>
                </c:pt>
                <c:pt idx="16975">
                  <c:v>-0.30750503038693899</c:v>
                </c:pt>
                <c:pt idx="16976">
                  <c:v>-0.29863774811763999</c:v>
                </c:pt>
                <c:pt idx="16977">
                  <c:v>-0.28977046584833999</c:v>
                </c:pt>
                <c:pt idx="16978">
                  <c:v>-0.28090318366575301</c:v>
                </c:pt>
                <c:pt idx="16979">
                  <c:v>-0.27203590139645401</c:v>
                </c:pt>
                <c:pt idx="16980">
                  <c:v>-0.263168619127154</c:v>
                </c:pt>
                <c:pt idx="16981">
                  <c:v>-0.25430133694456702</c:v>
                </c:pt>
                <c:pt idx="16982">
                  <c:v>-0.24543405467526699</c:v>
                </c:pt>
                <c:pt idx="16983">
                  <c:v>-0.23656677240596799</c:v>
                </c:pt>
                <c:pt idx="16984">
                  <c:v>-0.22769949022338101</c:v>
                </c:pt>
                <c:pt idx="16985">
                  <c:v>-0.21883220795408101</c:v>
                </c:pt>
                <c:pt idx="16986">
                  <c:v>-0.20996492568478201</c:v>
                </c:pt>
                <c:pt idx="16987">
                  <c:v>-0.201097643502195</c:v>
                </c:pt>
                <c:pt idx="16988">
                  <c:v>-0.192230361232895</c:v>
                </c:pt>
                <c:pt idx="16989">
                  <c:v>-0.18336307896359599</c:v>
                </c:pt>
                <c:pt idx="16990">
                  <c:v>-0.17449579678100799</c:v>
                </c:pt>
                <c:pt idx="16991">
                  <c:v>-0.16562851451170901</c:v>
                </c:pt>
                <c:pt idx="16992">
                  <c:v>-0.15676123224241001</c:v>
                </c:pt>
                <c:pt idx="16993">
                  <c:v>-0.147893950059822</c:v>
                </c:pt>
                <c:pt idx="16994">
                  <c:v>-0.139026667790523</c:v>
                </c:pt>
                <c:pt idx="16995">
                  <c:v>-0.130159385521223</c:v>
                </c:pt>
                <c:pt idx="16996">
                  <c:v>-0.12129210333863601</c:v>
                </c:pt>
                <c:pt idx="16997">
                  <c:v>-0.112424821069337</c:v>
                </c:pt>
                <c:pt idx="16998">
                  <c:v>-0.103557538800037</c:v>
                </c:pt>
                <c:pt idx="16999">
                  <c:v>-9.4690256617449897E-2</c:v>
                </c:pt>
                <c:pt idx="17000">
                  <c:v>-8.5822974348150505E-2</c:v>
                </c:pt>
                <c:pt idx="17001">
                  <c:v>-7.6955692078851098E-2</c:v>
                </c:pt>
                <c:pt idx="17002">
                  <c:v>-6.8088409896263802E-2</c:v>
                </c:pt>
                <c:pt idx="17003">
                  <c:v>-5.9221127626964402E-2</c:v>
                </c:pt>
                <c:pt idx="17004">
                  <c:v>-5.0353845357664899E-2</c:v>
                </c:pt>
                <c:pt idx="17005">
                  <c:v>-4.1486563175077602E-2</c:v>
                </c:pt>
                <c:pt idx="17006">
                  <c:v>-3.2619280905778203E-2</c:v>
                </c:pt>
                <c:pt idx="17007">
                  <c:v>-2.37519986364788E-2</c:v>
                </c:pt>
                <c:pt idx="17008">
                  <c:v>-1.48847164538915E-2</c:v>
                </c:pt>
                <c:pt idx="17009">
                  <c:v>-6.0174341845920503E-3</c:v>
                </c:pt>
                <c:pt idx="17010">
                  <c:v>2.8498480847073799E-3</c:v>
                </c:pt>
                <c:pt idx="17011">
                  <c:v>9.8088897290336905E-3</c:v>
                </c:pt>
                <c:pt idx="17012">
                  <c:v>1.48596909084823E-2</c:v>
                </c:pt>
                <c:pt idx="17013">
                  <c:v>1.48596909084823E-2</c:v>
                </c:pt>
                <c:pt idx="17014">
                  <c:v>1.48596909084823E-2</c:v>
                </c:pt>
                <c:pt idx="17015">
                  <c:v>1.48596909084823E-2</c:v>
                </c:pt>
                <c:pt idx="17016">
                  <c:v>1.48596909084823E-2</c:v>
                </c:pt>
                <c:pt idx="17017">
                  <c:v>1.48596909084823E-2</c:v>
                </c:pt>
                <c:pt idx="17018">
                  <c:v>1.48596909084823E-2</c:v>
                </c:pt>
                <c:pt idx="17019">
                  <c:v>1.48596909084823E-2</c:v>
                </c:pt>
                <c:pt idx="17020">
                  <c:v>1.48596909084823E-2</c:v>
                </c:pt>
                <c:pt idx="17021">
                  <c:v>1.48596909084823E-2</c:v>
                </c:pt>
                <c:pt idx="17022">
                  <c:v>1.48596909084823E-2</c:v>
                </c:pt>
                <c:pt idx="17023">
                  <c:v>1.48596909084823E-2</c:v>
                </c:pt>
                <c:pt idx="17024">
                  <c:v>1.48596909084823E-2</c:v>
                </c:pt>
                <c:pt idx="17025">
                  <c:v>1.48596909084823E-2</c:v>
                </c:pt>
                <c:pt idx="17026">
                  <c:v>1.48596909084823E-2</c:v>
                </c:pt>
                <c:pt idx="17027">
                  <c:v>1.48596909084823E-2</c:v>
                </c:pt>
                <c:pt idx="17028">
                  <c:v>1.48596909084823E-2</c:v>
                </c:pt>
                <c:pt idx="17029">
                  <c:v>1.48596909084823E-2</c:v>
                </c:pt>
                <c:pt idx="17030">
                  <c:v>1.48596909084823E-2</c:v>
                </c:pt>
                <c:pt idx="17031">
                  <c:v>1.48596909084823E-2</c:v>
                </c:pt>
                <c:pt idx="17032">
                  <c:v>1.48596909084823E-2</c:v>
                </c:pt>
                <c:pt idx="17033">
                  <c:v>1.48596909084823E-2</c:v>
                </c:pt>
                <c:pt idx="17034">
                  <c:v>1.48596909084823E-2</c:v>
                </c:pt>
                <c:pt idx="17035">
                  <c:v>1.48596909084823E-2</c:v>
                </c:pt>
                <c:pt idx="17036">
                  <c:v>1.48596909084823E-2</c:v>
                </c:pt>
                <c:pt idx="17037">
                  <c:v>0.141129719999567</c:v>
                </c:pt>
                <c:pt idx="17038">
                  <c:v>0.14618052112962401</c:v>
                </c:pt>
                <c:pt idx="17039">
                  <c:v>0.15123132230907299</c:v>
                </c:pt>
                <c:pt idx="17040">
                  <c:v>0.156282123488522</c:v>
                </c:pt>
                <c:pt idx="17041">
                  <c:v>0.16133292461857901</c:v>
                </c:pt>
                <c:pt idx="17042">
                  <c:v>0.16638372579802799</c:v>
                </c:pt>
                <c:pt idx="17043">
                  <c:v>0.17143452697747599</c:v>
                </c:pt>
                <c:pt idx="17044">
                  <c:v>0.17648532810753301</c:v>
                </c:pt>
                <c:pt idx="17045">
                  <c:v>0.18153612928698201</c:v>
                </c:pt>
                <c:pt idx="17046">
                  <c:v>0.18658693046643099</c:v>
                </c:pt>
                <c:pt idx="17047">
                  <c:v>0.191637731596488</c:v>
                </c:pt>
                <c:pt idx="17048">
                  <c:v>0.19668853277593701</c:v>
                </c:pt>
                <c:pt idx="17049">
                  <c:v>0.20173933395538499</c:v>
                </c:pt>
                <c:pt idx="17050">
                  <c:v>0.206790135085443</c:v>
                </c:pt>
                <c:pt idx="17051">
                  <c:v>0.21184093626489101</c:v>
                </c:pt>
                <c:pt idx="17052">
                  <c:v>0.21689173744434001</c:v>
                </c:pt>
                <c:pt idx="17053">
                  <c:v>0.221942538574397</c:v>
                </c:pt>
                <c:pt idx="17054">
                  <c:v>0.226993339753846</c:v>
                </c:pt>
                <c:pt idx="17055">
                  <c:v>0.23204414093329401</c:v>
                </c:pt>
                <c:pt idx="17056">
                  <c:v>0.23709494206335199</c:v>
                </c:pt>
                <c:pt idx="17057">
                  <c:v>0.2421457432428</c:v>
                </c:pt>
                <c:pt idx="17058">
                  <c:v>0.247196544422249</c:v>
                </c:pt>
                <c:pt idx="17059">
                  <c:v>0.248426729997311</c:v>
                </c:pt>
                <c:pt idx="17060">
                  <c:v>0.245836300040084</c:v>
                </c:pt>
                <c:pt idx="17061">
                  <c:v>0.243245870082857</c:v>
                </c:pt>
                <c:pt idx="17062">
                  <c:v>0.24065544015096099</c:v>
                </c:pt>
                <c:pt idx="17063">
                  <c:v>0.238065010193733</c:v>
                </c:pt>
                <c:pt idx="17064">
                  <c:v>0.235474580236506</c:v>
                </c:pt>
                <c:pt idx="17065">
                  <c:v>0.23288415030460999</c:v>
                </c:pt>
                <c:pt idx="17066">
                  <c:v>0.23029372034738299</c:v>
                </c:pt>
                <c:pt idx="17067">
                  <c:v>0.22770329039015499</c:v>
                </c:pt>
                <c:pt idx="17068">
                  <c:v>0.22511286045825901</c:v>
                </c:pt>
                <c:pt idx="17069">
                  <c:v>0.22252243050103199</c:v>
                </c:pt>
                <c:pt idx="17070">
                  <c:v>0.21993200054380499</c:v>
                </c:pt>
                <c:pt idx="17071">
                  <c:v>0.21734157061190901</c:v>
                </c:pt>
                <c:pt idx="17072">
                  <c:v>0.21475114065468101</c:v>
                </c:pt>
                <c:pt idx="17073">
                  <c:v>0.21216071069745401</c:v>
                </c:pt>
                <c:pt idx="17074">
                  <c:v>0.209570280765558</c:v>
                </c:pt>
                <c:pt idx="17075">
                  <c:v>0.20697985080833101</c:v>
                </c:pt>
                <c:pt idx="17076">
                  <c:v>0.20438942085110301</c:v>
                </c:pt>
                <c:pt idx="17077">
                  <c:v>0.201798990919207</c:v>
                </c:pt>
                <c:pt idx="17078">
                  <c:v>0.19920856096198</c:v>
                </c:pt>
                <c:pt idx="17079">
                  <c:v>0.19661813100475301</c:v>
                </c:pt>
                <c:pt idx="17080">
                  <c:v>0.194027701072857</c:v>
                </c:pt>
                <c:pt idx="17081">
                  <c:v>0.191437271115629</c:v>
                </c:pt>
                <c:pt idx="17082">
                  <c:v>0.188846841158402</c:v>
                </c:pt>
                <c:pt idx="17083">
                  <c:v>0.18625641122650599</c:v>
                </c:pt>
                <c:pt idx="17084">
                  <c:v>0.18366598126927899</c:v>
                </c:pt>
                <c:pt idx="17085">
                  <c:v>0.181075551312051</c:v>
                </c:pt>
                <c:pt idx="17086">
                  <c:v>0.17848512138015499</c:v>
                </c:pt>
                <c:pt idx="17087">
                  <c:v>0.17589469142292799</c:v>
                </c:pt>
                <c:pt idx="17088">
                  <c:v>0.17330426146570099</c:v>
                </c:pt>
                <c:pt idx="17089">
                  <c:v>0.17071383153380501</c:v>
                </c:pt>
                <c:pt idx="17090">
                  <c:v>0.16812340157657699</c:v>
                </c:pt>
                <c:pt idx="17091">
                  <c:v>0.16553297161934999</c:v>
                </c:pt>
                <c:pt idx="17092">
                  <c:v>0.16294254168745401</c:v>
                </c:pt>
                <c:pt idx="17093">
                  <c:v>0.16035211173022701</c:v>
                </c:pt>
                <c:pt idx="17094">
                  <c:v>0.15776168177299901</c:v>
                </c:pt>
                <c:pt idx="17095">
                  <c:v>0.155171251841103</c:v>
                </c:pt>
                <c:pt idx="17096">
                  <c:v>0.15258082188387601</c:v>
                </c:pt>
                <c:pt idx="17097">
                  <c:v>0.14999039192664901</c:v>
                </c:pt>
                <c:pt idx="17098">
                  <c:v>0.147399961994753</c:v>
                </c:pt>
                <c:pt idx="17099">
                  <c:v>0.144809532037525</c:v>
                </c:pt>
                <c:pt idx="17100">
                  <c:v>0.142219102080298</c:v>
                </c:pt>
                <c:pt idx="17101">
                  <c:v>0.13962867214840199</c:v>
                </c:pt>
                <c:pt idx="17102">
                  <c:v>0.137038242191175</c:v>
                </c:pt>
                <c:pt idx="17103">
                  <c:v>0.134447812233947</c:v>
                </c:pt>
                <c:pt idx="17104">
                  <c:v>0.13185738230205099</c:v>
                </c:pt>
                <c:pt idx="17105">
                  <c:v>0.12926695234482399</c:v>
                </c:pt>
                <c:pt idx="17106">
                  <c:v>0.126676522387597</c:v>
                </c:pt>
                <c:pt idx="17107">
                  <c:v>0.12974657702009301</c:v>
                </c:pt>
                <c:pt idx="17108">
                  <c:v>0.138477116231189</c:v>
                </c:pt>
                <c:pt idx="17109">
                  <c:v>0.14720765544228501</c:v>
                </c:pt>
                <c:pt idx="17110">
                  <c:v>0.15593819456800501</c:v>
                </c:pt>
                <c:pt idx="17111">
                  <c:v>0.16466873377910099</c:v>
                </c:pt>
                <c:pt idx="17112">
                  <c:v>0.173399272990197</c:v>
                </c:pt>
                <c:pt idx="17113">
                  <c:v>0.182129812115918</c:v>
                </c:pt>
                <c:pt idx="17114">
                  <c:v>0.19086035132701301</c:v>
                </c:pt>
                <c:pt idx="17115">
                  <c:v>0.19959089053810899</c:v>
                </c:pt>
                <c:pt idx="17116">
                  <c:v>0.20832142966382999</c:v>
                </c:pt>
                <c:pt idx="17117">
                  <c:v>0.217051968874926</c:v>
                </c:pt>
                <c:pt idx="17118">
                  <c:v>0.22578250808602099</c:v>
                </c:pt>
                <c:pt idx="17119">
                  <c:v>0.23451304721174199</c:v>
                </c:pt>
                <c:pt idx="17120">
                  <c:v>0.243243586422838</c:v>
                </c:pt>
                <c:pt idx="17121">
                  <c:v>0.25197412563393401</c:v>
                </c:pt>
                <c:pt idx="17122">
                  <c:v>0.26070466475965398</c:v>
                </c:pt>
                <c:pt idx="17123">
                  <c:v>0.26943520397074999</c:v>
                </c:pt>
                <c:pt idx="17124">
                  <c:v>0.278165743181846</c:v>
                </c:pt>
                <c:pt idx="17125">
                  <c:v>0.28689628230756697</c:v>
                </c:pt>
                <c:pt idx="17126">
                  <c:v>0.29562682151866199</c:v>
                </c:pt>
                <c:pt idx="17127">
                  <c:v>0.304357360729758</c:v>
                </c:pt>
                <c:pt idx="17128">
                  <c:v>0.31308789985547902</c:v>
                </c:pt>
                <c:pt idx="17129">
                  <c:v>0.32181843906657498</c:v>
                </c:pt>
                <c:pt idx="17130">
                  <c:v>0.33054897827766999</c:v>
                </c:pt>
                <c:pt idx="17131">
                  <c:v>0.33927951740339102</c:v>
                </c:pt>
                <c:pt idx="17132">
                  <c:v>0.34801005661448697</c:v>
                </c:pt>
                <c:pt idx="17133">
                  <c:v>0.35674059582558199</c:v>
                </c:pt>
                <c:pt idx="17134">
                  <c:v>0.36547113495130301</c:v>
                </c:pt>
                <c:pt idx="17135">
                  <c:v>0.37420167416239902</c:v>
                </c:pt>
                <c:pt idx="17136">
                  <c:v>0.38293221337349498</c:v>
                </c:pt>
                <c:pt idx="17137">
                  <c:v>0.39166275249921501</c:v>
                </c:pt>
                <c:pt idx="17138">
                  <c:v>0.40039329171031102</c:v>
                </c:pt>
                <c:pt idx="17139">
                  <c:v>0.40912383092140697</c:v>
                </c:pt>
                <c:pt idx="17140">
                  <c:v>0.417854370047128</c:v>
                </c:pt>
                <c:pt idx="17141">
                  <c:v>0.42658490925822301</c:v>
                </c:pt>
                <c:pt idx="17142">
                  <c:v>0.43531544846931902</c:v>
                </c:pt>
                <c:pt idx="17143">
                  <c:v>0.44404598759503999</c:v>
                </c:pt>
                <c:pt idx="17144">
                  <c:v>0.452776526806136</c:v>
                </c:pt>
                <c:pt idx="17145">
                  <c:v>0.46150706601723102</c:v>
                </c:pt>
                <c:pt idx="17146">
                  <c:v>0.47023760514295199</c:v>
                </c:pt>
                <c:pt idx="17147">
                  <c:v>0.478968144354048</c:v>
                </c:pt>
                <c:pt idx="17148">
                  <c:v>0.48769868356514401</c:v>
                </c:pt>
                <c:pt idx="17149">
                  <c:v>0.49642922269086398</c:v>
                </c:pt>
                <c:pt idx="17150">
                  <c:v>0.50515976190195999</c:v>
                </c:pt>
                <c:pt idx="17151">
                  <c:v>0.513890301113056</c:v>
                </c:pt>
                <c:pt idx="17152">
                  <c:v>0.52262084023877597</c:v>
                </c:pt>
                <c:pt idx="17153">
                  <c:v>0.53135137944987199</c:v>
                </c:pt>
                <c:pt idx="17154">
                  <c:v>0.540081918660968</c:v>
                </c:pt>
                <c:pt idx="17155">
                  <c:v>0.53697306539012102</c:v>
                </c:pt>
                <c:pt idx="17156">
                  <c:v>0.52202481972538195</c:v>
                </c:pt>
                <c:pt idx="17157">
                  <c:v>0.50707657406064399</c:v>
                </c:pt>
                <c:pt idx="17158">
                  <c:v>0.49212832854208299</c:v>
                </c:pt>
                <c:pt idx="17159">
                  <c:v>0.47718008287734498</c:v>
                </c:pt>
                <c:pt idx="17160">
                  <c:v>0.46223183721260702</c:v>
                </c:pt>
                <c:pt idx="17161">
                  <c:v>0.44728359169404602</c:v>
                </c:pt>
                <c:pt idx="17162">
                  <c:v>0.43233534602930801</c:v>
                </c:pt>
                <c:pt idx="17163">
                  <c:v>0.41738710036457</c:v>
                </c:pt>
                <c:pt idx="17164">
                  <c:v>0.402438854846009</c:v>
                </c:pt>
                <c:pt idx="17165">
                  <c:v>0.38749060918127098</c:v>
                </c:pt>
                <c:pt idx="17166">
                  <c:v>0.37254236351653303</c:v>
                </c:pt>
                <c:pt idx="17167">
                  <c:v>0.35759411799797203</c:v>
                </c:pt>
                <c:pt idx="17168">
                  <c:v>0.34264587233323401</c:v>
                </c:pt>
                <c:pt idx="17169">
                  <c:v>0.327697626668496</c:v>
                </c:pt>
                <c:pt idx="17170">
                  <c:v>0.312749381149935</c:v>
                </c:pt>
                <c:pt idx="17171">
                  <c:v>0.29780113548519699</c:v>
                </c:pt>
                <c:pt idx="17172">
                  <c:v>0.28285288982045897</c:v>
                </c:pt>
                <c:pt idx="17173">
                  <c:v>0.26790464430189798</c:v>
                </c:pt>
                <c:pt idx="17174">
                  <c:v>0.25295639863715902</c:v>
                </c:pt>
                <c:pt idx="17175">
                  <c:v>0.23800815297242101</c:v>
                </c:pt>
                <c:pt idx="17176">
                  <c:v>0.22305990745386001</c:v>
                </c:pt>
                <c:pt idx="17177">
                  <c:v>0.20811166178912199</c:v>
                </c:pt>
                <c:pt idx="17178">
                  <c:v>0.19316341612438401</c:v>
                </c:pt>
                <c:pt idx="17179">
                  <c:v>0.17821517060582301</c:v>
                </c:pt>
                <c:pt idx="17180">
                  <c:v>0.163266924941085</c:v>
                </c:pt>
                <c:pt idx="17181">
                  <c:v>0.14831867927634701</c:v>
                </c:pt>
                <c:pt idx="17182">
                  <c:v>0.13337043375778601</c:v>
                </c:pt>
                <c:pt idx="17183">
                  <c:v>0.118422188093048</c:v>
                </c:pt>
                <c:pt idx="17184">
                  <c:v>0.10347394242831</c:v>
                </c:pt>
                <c:pt idx="17185">
                  <c:v>8.8525696909748999E-2</c:v>
                </c:pt>
                <c:pt idx="17186">
                  <c:v>7.3577451245010903E-2</c:v>
                </c:pt>
                <c:pt idx="17187">
                  <c:v>5.8629205580272799E-2</c:v>
                </c:pt>
                <c:pt idx="17188">
                  <c:v>4.3680960061711897E-2</c:v>
                </c:pt>
                <c:pt idx="17189">
                  <c:v>2.8732714396973801E-2</c:v>
                </c:pt>
                <c:pt idx="17190">
                  <c:v>1.37844687322357E-2</c:v>
                </c:pt>
                <c:pt idx="17191">
                  <c:v>-1.16377678632523E-3</c:v>
                </c:pt>
                <c:pt idx="17192">
                  <c:v>-1.6112022451063399E-2</c:v>
                </c:pt>
                <c:pt idx="17193">
                  <c:v>-3.1060268115801499E-2</c:v>
                </c:pt>
                <c:pt idx="17194">
                  <c:v>-4.6008513634362397E-2</c:v>
                </c:pt>
                <c:pt idx="17195">
                  <c:v>-6.0956759299100501E-2</c:v>
                </c:pt>
                <c:pt idx="17196">
                  <c:v>-7.5905004963838604E-2</c:v>
                </c:pt>
                <c:pt idx="17197">
                  <c:v>-9.0853250482399506E-2</c:v>
                </c:pt>
                <c:pt idx="17198">
                  <c:v>-0.105801496147138</c:v>
                </c:pt>
                <c:pt idx="17199">
                  <c:v>-0.120749741811876</c:v>
                </c:pt>
                <c:pt idx="17200">
                  <c:v>-0.135697987330437</c:v>
                </c:pt>
                <c:pt idx="17201">
                  <c:v>-0.15064623299517499</c:v>
                </c:pt>
                <c:pt idx="17202">
                  <c:v>-0.165594478659913</c:v>
                </c:pt>
                <c:pt idx="17203">
                  <c:v>-0.16369179353871899</c:v>
                </c:pt>
                <c:pt idx="17204">
                  <c:v>-0.14493817780624599</c:v>
                </c:pt>
                <c:pt idx="17205">
                  <c:v>-0.12618456207377199</c:v>
                </c:pt>
                <c:pt idx="17206">
                  <c:v>-0.107430946524688</c:v>
                </c:pt>
                <c:pt idx="17207">
                  <c:v>-8.8677330792214196E-2</c:v>
                </c:pt>
                <c:pt idx="17208">
                  <c:v>-6.9923715059740599E-2</c:v>
                </c:pt>
                <c:pt idx="17209">
                  <c:v>-5.11700995106565E-2</c:v>
                </c:pt>
                <c:pt idx="17210">
                  <c:v>-3.2416483778182903E-2</c:v>
                </c:pt>
                <c:pt idx="17211">
                  <c:v>-1.36628680457092E-2</c:v>
                </c:pt>
                <c:pt idx="17212">
                  <c:v>5.0907475033748796E-3</c:v>
                </c:pt>
                <c:pt idx="17213">
                  <c:v>2.3844363235848501E-2</c:v>
                </c:pt>
                <c:pt idx="17214">
                  <c:v>4.2597978968322098E-2</c:v>
                </c:pt>
                <c:pt idx="17215">
                  <c:v>6.1351594517406197E-2</c:v>
                </c:pt>
                <c:pt idx="17216">
                  <c:v>8.0105210249879794E-2</c:v>
                </c:pt>
                <c:pt idx="17217">
                  <c:v>9.8858825982353404E-2</c:v>
                </c:pt>
                <c:pt idx="17218">
                  <c:v>0.117612441531438</c:v>
                </c:pt>
                <c:pt idx="17219">
                  <c:v>0.13636605726391099</c:v>
                </c:pt>
                <c:pt idx="17220">
                  <c:v>0.15511967299638499</c:v>
                </c:pt>
                <c:pt idx="17221">
                  <c:v>0.17387328854546899</c:v>
                </c:pt>
                <c:pt idx="17222">
                  <c:v>0.19262690427794299</c:v>
                </c:pt>
                <c:pt idx="17223">
                  <c:v>0.21138052001041599</c:v>
                </c:pt>
                <c:pt idx="17224">
                  <c:v>0.23013413555949999</c:v>
                </c:pt>
                <c:pt idx="17225">
                  <c:v>0.24888775129197399</c:v>
                </c:pt>
                <c:pt idx="17226">
                  <c:v>0.26764136702444702</c:v>
                </c:pt>
                <c:pt idx="17227">
                  <c:v>0.28639498257353202</c:v>
                </c:pt>
                <c:pt idx="17228">
                  <c:v>0.30514859830600499</c:v>
                </c:pt>
                <c:pt idx="17229">
                  <c:v>0.32390221403847902</c:v>
                </c:pt>
                <c:pt idx="17230">
                  <c:v>0.34265582958756302</c:v>
                </c:pt>
                <c:pt idx="17231">
                  <c:v>0.36140944532003699</c:v>
                </c:pt>
                <c:pt idx="17232">
                  <c:v>0.38016306105251002</c:v>
                </c:pt>
                <c:pt idx="17233">
                  <c:v>0.39891667660159402</c:v>
                </c:pt>
                <c:pt idx="17234">
                  <c:v>0.41767029233406799</c:v>
                </c:pt>
                <c:pt idx="17235">
                  <c:v>0.43642390806654102</c:v>
                </c:pt>
                <c:pt idx="17236">
                  <c:v>0.45517752361562502</c:v>
                </c:pt>
                <c:pt idx="17237">
                  <c:v>0.473931139348099</c:v>
                </c:pt>
                <c:pt idx="17238">
                  <c:v>0.49268475508057302</c:v>
                </c:pt>
                <c:pt idx="17239">
                  <c:v>0.51143837062965702</c:v>
                </c:pt>
                <c:pt idx="17240">
                  <c:v>0.53019198636213105</c:v>
                </c:pt>
                <c:pt idx="17241">
                  <c:v>0.54894560209460397</c:v>
                </c:pt>
                <c:pt idx="17242">
                  <c:v>0.56769921764368803</c:v>
                </c:pt>
                <c:pt idx="17243">
                  <c:v>0.58645283337616205</c:v>
                </c:pt>
                <c:pt idx="17244">
                  <c:v>0.60520644910863497</c:v>
                </c:pt>
                <c:pt idx="17245">
                  <c:v>0.62396006465772003</c:v>
                </c:pt>
                <c:pt idx="17246">
                  <c:v>0.64271368039019305</c:v>
                </c:pt>
                <c:pt idx="17247">
                  <c:v>0.66146729612266697</c:v>
                </c:pt>
                <c:pt idx="17248">
                  <c:v>0.68022091167175103</c:v>
                </c:pt>
                <c:pt idx="17249">
                  <c:v>0.69897452740422505</c:v>
                </c:pt>
                <c:pt idx="17250">
                  <c:v>0.71772814313669797</c:v>
                </c:pt>
                <c:pt idx="17251">
                  <c:v>0.71258097031499901</c:v>
                </c:pt>
                <c:pt idx="17252">
                  <c:v>0.68353300913896098</c:v>
                </c:pt>
                <c:pt idx="17253">
                  <c:v>0.65448504796292295</c:v>
                </c:pt>
                <c:pt idx="17254">
                  <c:v>0.62543708707094203</c:v>
                </c:pt>
                <c:pt idx="17255">
                  <c:v>0.596389125894904</c:v>
                </c:pt>
                <c:pt idx="17256">
                  <c:v>0.56734116471886697</c:v>
                </c:pt>
                <c:pt idx="17257">
                  <c:v>0.53829320382688595</c:v>
                </c:pt>
                <c:pt idx="17258">
                  <c:v>0.50924524265084803</c:v>
                </c:pt>
                <c:pt idx="17259">
                  <c:v>0.48019728147481</c:v>
                </c:pt>
                <c:pt idx="17260">
                  <c:v>0.45114932058282903</c:v>
                </c:pt>
                <c:pt idx="17261">
                  <c:v>0.422101359406791</c:v>
                </c:pt>
                <c:pt idx="17262">
                  <c:v>0.39305339823075303</c:v>
                </c:pt>
                <c:pt idx="17263">
                  <c:v>0.364005437338772</c:v>
                </c:pt>
                <c:pt idx="17264">
                  <c:v>0.33495747616273402</c:v>
                </c:pt>
                <c:pt idx="17265">
                  <c:v>0.305909514986696</c:v>
                </c:pt>
                <c:pt idx="17266">
                  <c:v>0.27686155409471502</c:v>
                </c:pt>
                <c:pt idx="17267">
                  <c:v>0.24781359291867699</c:v>
                </c:pt>
                <c:pt idx="17268">
                  <c:v>0.21876563174263999</c:v>
                </c:pt>
                <c:pt idx="17269">
                  <c:v>0.18971767085065899</c:v>
                </c:pt>
                <c:pt idx="17270">
                  <c:v>0.16066970967462099</c:v>
                </c:pt>
                <c:pt idx="17271">
                  <c:v>0.13162174849858299</c:v>
                </c:pt>
                <c:pt idx="17272">
                  <c:v>0.102573787606602</c:v>
                </c:pt>
                <c:pt idx="17273">
                  <c:v>7.3525826430563906E-2</c:v>
                </c:pt>
                <c:pt idx="17274">
                  <c:v>4.44778652545261E-2</c:v>
                </c:pt>
                <c:pt idx="17275">
                  <c:v>1.5429904362545E-2</c:v>
                </c:pt>
                <c:pt idx="17276">
                  <c:v>-1.3618056813492801E-2</c:v>
                </c:pt>
                <c:pt idx="17277">
                  <c:v>-4.2666017989530597E-2</c:v>
                </c:pt>
                <c:pt idx="17278">
                  <c:v>-7.1713978881511695E-2</c:v>
                </c:pt>
                <c:pt idx="17279">
                  <c:v>-0.10076194005755</c:v>
                </c:pt>
                <c:pt idx="17280">
                  <c:v>-0.12980990123358699</c:v>
                </c:pt>
                <c:pt idx="17281">
                  <c:v>-0.15885786212556799</c:v>
                </c:pt>
                <c:pt idx="17282">
                  <c:v>-0.18790582330160599</c:v>
                </c:pt>
                <c:pt idx="17283">
                  <c:v>-0.21695378447764399</c:v>
                </c:pt>
                <c:pt idx="17284">
                  <c:v>-0.24600174536962499</c:v>
                </c:pt>
                <c:pt idx="17285">
                  <c:v>-0.27504970654566302</c:v>
                </c:pt>
                <c:pt idx="17286">
                  <c:v>-0.30409766772170099</c:v>
                </c:pt>
                <c:pt idx="17287">
                  <c:v>-0.33314562861368202</c:v>
                </c:pt>
                <c:pt idx="17288">
                  <c:v>-0.36219358978971999</c:v>
                </c:pt>
                <c:pt idx="17289">
                  <c:v>-0.39124155096575802</c:v>
                </c:pt>
                <c:pt idx="17290">
                  <c:v>-0.420289511857739</c:v>
                </c:pt>
                <c:pt idx="17291">
                  <c:v>-0.44933747303377702</c:v>
                </c:pt>
                <c:pt idx="17292">
                  <c:v>-0.478385434209814</c:v>
                </c:pt>
                <c:pt idx="17293">
                  <c:v>-0.50743339510179597</c:v>
                </c:pt>
                <c:pt idx="17294">
                  <c:v>-0.536481356277833</c:v>
                </c:pt>
                <c:pt idx="17295">
                  <c:v>-0.56552931745387103</c:v>
                </c:pt>
                <c:pt idx="17296">
                  <c:v>-0.59457727834585195</c:v>
                </c:pt>
                <c:pt idx="17297">
                  <c:v>-0.62362523952188997</c:v>
                </c:pt>
                <c:pt idx="17298">
                  <c:v>-0.652673200697928</c:v>
                </c:pt>
                <c:pt idx="17299">
                  <c:v>-0.66666236363861198</c:v>
                </c:pt>
                <c:pt idx="17300">
                  <c:v>-0.66559272880687104</c:v>
                </c:pt>
                <c:pt idx="17301">
                  <c:v>-0.66452309397513099</c:v>
                </c:pt>
                <c:pt idx="17302">
                  <c:v>-0.66345345915385001</c:v>
                </c:pt>
                <c:pt idx="17303">
                  <c:v>-0.66238382432210896</c:v>
                </c:pt>
                <c:pt idx="17304">
                  <c:v>-0.66131418949036802</c:v>
                </c:pt>
                <c:pt idx="17305">
                  <c:v>-0.66024455466908705</c:v>
                </c:pt>
                <c:pt idx="17306">
                  <c:v>-0.659174919837347</c:v>
                </c:pt>
                <c:pt idx="17307">
                  <c:v>-0.65810528500560606</c:v>
                </c:pt>
                <c:pt idx="17308">
                  <c:v>-0.65703565018432497</c:v>
                </c:pt>
                <c:pt idx="17309">
                  <c:v>-0.65596601535258403</c:v>
                </c:pt>
                <c:pt idx="17310">
                  <c:v>-0.65489638052084398</c:v>
                </c:pt>
                <c:pt idx="17311">
                  <c:v>-0.65382674569956301</c:v>
                </c:pt>
                <c:pt idx="17312">
                  <c:v>-0.65275711086782195</c:v>
                </c:pt>
                <c:pt idx="17313">
                  <c:v>-0.65168747603608101</c:v>
                </c:pt>
                <c:pt idx="17314">
                  <c:v>-0.65061784121480104</c:v>
                </c:pt>
                <c:pt idx="17315">
                  <c:v>-0.64954820638305999</c:v>
                </c:pt>
                <c:pt idx="17316">
                  <c:v>-0.64847857155131905</c:v>
                </c:pt>
                <c:pt idx="17317">
                  <c:v>-0.64740893673003796</c:v>
                </c:pt>
                <c:pt idx="17318">
                  <c:v>-0.64633930189829802</c:v>
                </c:pt>
                <c:pt idx="17319">
                  <c:v>-0.64526966706655697</c:v>
                </c:pt>
                <c:pt idx="17320">
                  <c:v>-0.644200032245276</c:v>
                </c:pt>
                <c:pt idx="17321">
                  <c:v>-0.64313039741353495</c:v>
                </c:pt>
                <c:pt idx="17322">
                  <c:v>-0.64206076258179501</c:v>
                </c:pt>
                <c:pt idx="17323">
                  <c:v>-0.64099112776051403</c:v>
                </c:pt>
                <c:pt idx="17324">
                  <c:v>-0.63992149292877298</c:v>
                </c:pt>
                <c:pt idx="17325">
                  <c:v>-0.63885185809703204</c:v>
                </c:pt>
                <c:pt idx="17326">
                  <c:v>-0.63778222327575096</c:v>
                </c:pt>
                <c:pt idx="17327">
                  <c:v>-0.63671258844401102</c:v>
                </c:pt>
                <c:pt idx="17328">
                  <c:v>-0.63564295361226997</c:v>
                </c:pt>
                <c:pt idx="17329">
                  <c:v>-0.63457331879098899</c:v>
                </c:pt>
                <c:pt idx="17330">
                  <c:v>-0.63350368395924805</c:v>
                </c:pt>
                <c:pt idx="17331">
                  <c:v>-0.632434049127508</c:v>
                </c:pt>
                <c:pt idx="17332">
                  <c:v>-0.63136441430622703</c:v>
                </c:pt>
                <c:pt idx="17333">
                  <c:v>-0.63029477947448598</c:v>
                </c:pt>
                <c:pt idx="17334">
                  <c:v>-0.62922514464274504</c:v>
                </c:pt>
                <c:pt idx="17335">
                  <c:v>-0.62815550982146395</c:v>
                </c:pt>
                <c:pt idx="17336">
                  <c:v>-0.62708587498972401</c:v>
                </c:pt>
                <c:pt idx="17337">
                  <c:v>-0.62601624015798296</c:v>
                </c:pt>
                <c:pt idx="17338">
                  <c:v>-0.62494660533670199</c:v>
                </c:pt>
                <c:pt idx="17339">
                  <c:v>-0.62387697050496105</c:v>
                </c:pt>
                <c:pt idx="17340">
                  <c:v>-0.622807335673221</c:v>
                </c:pt>
                <c:pt idx="17341">
                  <c:v>-0.62173770085194002</c:v>
                </c:pt>
                <c:pt idx="17342">
                  <c:v>-0.62066806602019897</c:v>
                </c:pt>
                <c:pt idx="17343">
                  <c:v>-0.61959843118845803</c:v>
                </c:pt>
                <c:pt idx="17344">
                  <c:v>-0.61852879636717795</c:v>
                </c:pt>
                <c:pt idx="17345">
                  <c:v>-0.61745916153543701</c:v>
                </c:pt>
                <c:pt idx="17346">
                  <c:v>-0.61638952670369596</c:v>
                </c:pt>
                <c:pt idx="17347">
                  <c:v>-0.66051027737091095</c:v>
                </c:pt>
                <c:pt idx="17348">
                  <c:v>-0.749821413831813</c:v>
                </c:pt>
                <c:pt idx="17349">
                  <c:v>-0.83913255029271605</c:v>
                </c:pt>
                <c:pt idx="17350">
                  <c:v>-0.92844368588025505</c:v>
                </c:pt>
                <c:pt idx="17351">
                  <c:v>-1.0177548223411601</c:v>
                </c:pt>
                <c:pt idx="17352">
                  <c:v>-1.1070659588020599</c:v>
                </c:pt>
                <c:pt idx="17353">
                  <c:v>-1.1963770943895999</c:v>
                </c:pt>
                <c:pt idx="17354">
                  <c:v>-1.2856882308505</c:v>
                </c:pt>
                <c:pt idx="17355">
                  <c:v>-1.3749993673114</c:v>
                </c:pt>
                <c:pt idx="17356">
                  <c:v>-1.46431050289894</c:v>
                </c:pt>
                <c:pt idx="17357">
                  <c:v>-1.5536216393598401</c:v>
                </c:pt>
                <c:pt idx="17358">
                  <c:v>-1.6429327758207499</c:v>
                </c:pt>
                <c:pt idx="17359">
                  <c:v>-1.7322439114082899</c:v>
                </c:pt>
                <c:pt idx="17360">
                  <c:v>-1.82155504786919</c:v>
                </c:pt>
                <c:pt idx="17361">
                  <c:v>-1.91086618433009</c:v>
                </c:pt>
                <c:pt idx="17362">
                  <c:v>-2.00017731991763</c:v>
                </c:pt>
                <c:pt idx="17363">
                  <c:v>-2.0894884563785299</c:v>
                </c:pt>
                <c:pt idx="17364">
                  <c:v>-2.1787995928394301</c:v>
                </c:pt>
                <c:pt idx="17365">
                  <c:v>-2.2681107284269699</c:v>
                </c:pt>
                <c:pt idx="17366">
                  <c:v>-2.3574218648878702</c:v>
                </c:pt>
                <c:pt idx="17367">
                  <c:v>-2.4467330013487798</c:v>
                </c:pt>
                <c:pt idx="17368">
                  <c:v>-2.53604413693632</c:v>
                </c:pt>
                <c:pt idx="17369">
                  <c:v>-2.6253552733972199</c:v>
                </c:pt>
                <c:pt idx="17370">
                  <c:v>-2.7146664098581201</c:v>
                </c:pt>
                <c:pt idx="17371">
                  <c:v>-2.8039775454456599</c:v>
                </c:pt>
                <c:pt idx="17372">
                  <c:v>-2.8932886819065602</c:v>
                </c:pt>
                <c:pt idx="17373">
                  <c:v>-2.98259981836746</c:v>
                </c:pt>
                <c:pt idx="17374">
                  <c:v>-3.0719109539549998</c:v>
                </c:pt>
                <c:pt idx="17375">
                  <c:v>-3.1612220904159098</c:v>
                </c:pt>
                <c:pt idx="17376">
                  <c:v>-3.2505332268768101</c:v>
                </c:pt>
                <c:pt idx="17377">
                  <c:v>-3.3398443624643499</c:v>
                </c:pt>
                <c:pt idx="17378">
                  <c:v>-3.4291554989252502</c:v>
                </c:pt>
                <c:pt idx="17379">
                  <c:v>-3.51846663538615</c:v>
                </c:pt>
                <c:pt idx="17380">
                  <c:v>-3.6077777709736898</c:v>
                </c:pt>
                <c:pt idx="17381">
                  <c:v>-3.6970889074345901</c:v>
                </c:pt>
                <c:pt idx="17382">
                  <c:v>-3.7864000438955001</c:v>
                </c:pt>
                <c:pt idx="17383">
                  <c:v>-3.8757111794830301</c:v>
                </c:pt>
                <c:pt idx="17384">
                  <c:v>-3.9650223159439402</c:v>
                </c:pt>
                <c:pt idx="17385">
                  <c:v>-4.0543334524048404</c:v>
                </c:pt>
                <c:pt idx="17386">
                  <c:v>-4.1436445879923802</c:v>
                </c:pt>
                <c:pt idx="17387">
                  <c:v>-4.2329557244532801</c:v>
                </c:pt>
                <c:pt idx="17388">
                  <c:v>-4.3222668609141799</c:v>
                </c:pt>
                <c:pt idx="17389">
                  <c:v>-4.4115779965017197</c:v>
                </c:pt>
                <c:pt idx="17390">
                  <c:v>-4.5008891329626204</c:v>
                </c:pt>
                <c:pt idx="17391">
                  <c:v>-4.59020026942353</c:v>
                </c:pt>
                <c:pt idx="17392">
                  <c:v>-4.67951140501106</c:v>
                </c:pt>
                <c:pt idx="17393">
                  <c:v>-4.7688225414719696</c:v>
                </c:pt>
                <c:pt idx="17394">
                  <c:v>-4.8581336779328703</c:v>
                </c:pt>
                <c:pt idx="17395">
                  <c:v>-4.9138358888309996</c:v>
                </c:pt>
                <c:pt idx="17396">
                  <c:v>-4.9359291756783401</c:v>
                </c:pt>
                <c:pt idx="17397">
                  <c:v>-4.9580224625256699</c:v>
                </c:pt>
                <c:pt idx="17398">
                  <c:v>-4.9801157491569601</c:v>
                </c:pt>
                <c:pt idx="17399">
                  <c:v>-5.0022090360042899</c:v>
                </c:pt>
                <c:pt idx="17400">
                  <c:v>-5.0243023228516304</c:v>
                </c:pt>
                <c:pt idx="17401">
                  <c:v>-5.0463956094829197</c:v>
                </c:pt>
                <c:pt idx="17402">
                  <c:v>-5.0684888963302503</c:v>
                </c:pt>
                <c:pt idx="17403">
                  <c:v>-5.0905821831775899</c:v>
                </c:pt>
                <c:pt idx="17404">
                  <c:v>-5.1126754698088703</c:v>
                </c:pt>
                <c:pt idx="17405">
                  <c:v>-5.1347687566562099</c:v>
                </c:pt>
                <c:pt idx="17406">
                  <c:v>-5.1568620435035397</c:v>
                </c:pt>
                <c:pt idx="17407">
                  <c:v>-5.1789553301348299</c:v>
                </c:pt>
                <c:pt idx="17408">
                  <c:v>-5.2010486169821704</c:v>
                </c:pt>
                <c:pt idx="17409">
                  <c:v>-5.2231419038295002</c:v>
                </c:pt>
                <c:pt idx="17410">
                  <c:v>-5.2452351904607903</c:v>
                </c:pt>
                <c:pt idx="17411">
                  <c:v>-5.2673284773081201</c:v>
                </c:pt>
                <c:pt idx="17412">
                  <c:v>-5.2894217641554597</c:v>
                </c:pt>
                <c:pt idx="17413">
                  <c:v>-5.3115150507867401</c:v>
                </c:pt>
                <c:pt idx="17414">
                  <c:v>-5.3336083376340797</c:v>
                </c:pt>
                <c:pt idx="17415">
                  <c:v>-5.3557016244814104</c:v>
                </c:pt>
                <c:pt idx="17416">
                  <c:v>-5.3777949111126997</c:v>
                </c:pt>
                <c:pt idx="17417">
                  <c:v>-5.3998881979600402</c:v>
                </c:pt>
                <c:pt idx="17418">
                  <c:v>-5.42198148480737</c:v>
                </c:pt>
                <c:pt idx="17419">
                  <c:v>-5.4440747714386601</c:v>
                </c:pt>
                <c:pt idx="17420">
                  <c:v>-5.46616805828599</c:v>
                </c:pt>
                <c:pt idx="17421">
                  <c:v>-5.4882613451333304</c:v>
                </c:pt>
                <c:pt idx="17422">
                  <c:v>-5.5103546317646197</c:v>
                </c:pt>
                <c:pt idx="17423">
                  <c:v>-5.5324479186119504</c:v>
                </c:pt>
                <c:pt idx="17424">
                  <c:v>-5.55454120545929</c:v>
                </c:pt>
                <c:pt idx="17425">
                  <c:v>-5.5766344920905704</c:v>
                </c:pt>
                <c:pt idx="17426">
                  <c:v>-5.59872777893791</c:v>
                </c:pt>
                <c:pt idx="17427">
                  <c:v>-5.6208210657852398</c:v>
                </c:pt>
                <c:pt idx="17428">
                  <c:v>-5.6429143524165299</c:v>
                </c:pt>
                <c:pt idx="17429">
                  <c:v>-5.6650076392638598</c:v>
                </c:pt>
                <c:pt idx="17430">
                  <c:v>-5.6871009261112002</c:v>
                </c:pt>
                <c:pt idx="17431">
                  <c:v>-5.7091942127424904</c:v>
                </c:pt>
                <c:pt idx="17432">
                  <c:v>-5.7312874995898202</c:v>
                </c:pt>
                <c:pt idx="17433">
                  <c:v>-5.7533807864371598</c:v>
                </c:pt>
                <c:pt idx="17434">
                  <c:v>-5.7754740730684402</c:v>
                </c:pt>
                <c:pt idx="17435">
                  <c:v>-5.7975673599157798</c:v>
                </c:pt>
                <c:pt idx="17436">
                  <c:v>-5.8196606467631096</c:v>
                </c:pt>
                <c:pt idx="17437">
                  <c:v>-5.8417539333943997</c:v>
                </c:pt>
                <c:pt idx="17438">
                  <c:v>-5.8638472202417402</c:v>
                </c:pt>
                <c:pt idx="17439">
                  <c:v>-5.88594050708907</c:v>
                </c:pt>
                <c:pt idx="17440">
                  <c:v>-5.9080337937203602</c:v>
                </c:pt>
                <c:pt idx="17441">
                  <c:v>-5.93012708056769</c:v>
                </c:pt>
                <c:pt idx="17442">
                  <c:v>-5.9522203674150296</c:v>
                </c:pt>
                <c:pt idx="17443">
                  <c:v>-5.9656381679852304</c:v>
                </c:pt>
                <c:pt idx="17444">
                  <c:v>-5.9703804826497899</c:v>
                </c:pt>
                <c:pt idx="17445">
                  <c:v>-5.9751227973143601</c:v>
                </c:pt>
                <c:pt idx="17446">
                  <c:v>-5.9798651119325399</c:v>
                </c:pt>
                <c:pt idx="17447">
                  <c:v>-5.9846074265971101</c:v>
                </c:pt>
                <c:pt idx="17448">
                  <c:v>-5.9893497412616696</c:v>
                </c:pt>
                <c:pt idx="17449">
                  <c:v>-5.99409205587986</c:v>
                </c:pt>
                <c:pt idx="17450">
                  <c:v>-5.9988343705444303</c:v>
                </c:pt>
                <c:pt idx="17451">
                  <c:v>-6.0035766852089898</c:v>
                </c:pt>
                <c:pt idx="17452">
                  <c:v>-6.0083189998271802</c:v>
                </c:pt>
                <c:pt idx="17453">
                  <c:v>-6.0130613144917398</c:v>
                </c:pt>
                <c:pt idx="17454">
                  <c:v>-6.01780362915631</c:v>
                </c:pt>
                <c:pt idx="17455">
                  <c:v>-6.0225459437745004</c:v>
                </c:pt>
                <c:pt idx="17456">
                  <c:v>-6.0272882584390599</c:v>
                </c:pt>
                <c:pt idx="17457">
                  <c:v>-6.0320305731036203</c:v>
                </c:pt>
                <c:pt idx="17458">
                  <c:v>-6.0367728877218099</c:v>
                </c:pt>
                <c:pt idx="17459">
                  <c:v>-6.0415152023863801</c:v>
                </c:pt>
                <c:pt idx="17460">
                  <c:v>-6.0462575170509396</c:v>
                </c:pt>
                <c:pt idx="17461">
                  <c:v>-6.05099983166913</c:v>
                </c:pt>
                <c:pt idx="17462">
                  <c:v>-6.0557421463336896</c:v>
                </c:pt>
                <c:pt idx="17463">
                  <c:v>-6.0604844609982598</c:v>
                </c:pt>
                <c:pt idx="17464">
                  <c:v>-6.0652267756164502</c:v>
                </c:pt>
                <c:pt idx="17465">
                  <c:v>-6.0699690902810097</c:v>
                </c:pt>
                <c:pt idx="17466">
                  <c:v>-6.0747114049455799</c:v>
                </c:pt>
                <c:pt idx="17467">
                  <c:v>-6.0794537195637597</c:v>
                </c:pt>
                <c:pt idx="17468">
                  <c:v>-6.0841960342283299</c:v>
                </c:pt>
                <c:pt idx="17469">
                  <c:v>-6.0889383488928903</c:v>
                </c:pt>
                <c:pt idx="17470">
                  <c:v>-6.0936806635110798</c:v>
                </c:pt>
                <c:pt idx="17471">
                  <c:v>-6.09842297817565</c:v>
                </c:pt>
                <c:pt idx="17472">
                  <c:v>-6.1031652928402096</c:v>
                </c:pt>
                <c:pt idx="17473">
                  <c:v>-6.1079076074584</c:v>
                </c:pt>
                <c:pt idx="17474">
                  <c:v>-6.1126499221229604</c:v>
                </c:pt>
                <c:pt idx="17475">
                  <c:v>-6.1173922367875297</c:v>
                </c:pt>
                <c:pt idx="17476">
                  <c:v>-6.1221345514057202</c:v>
                </c:pt>
                <c:pt idx="17477">
                  <c:v>-6.1268768660702797</c:v>
                </c:pt>
                <c:pt idx="17478">
                  <c:v>-6.1316191807348401</c:v>
                </c:pt>
                <c:pt idx="17479">
                  <c:v>-6.1363614953530297</c:v>
                </c:pt>
                <c:pt idx="17480">
                  <c:v>-6.1411038100175999</c:v>
                </c:pt>
                <c:pt idx="17481">
                  <c:v>-6.1458461246821603</c:v>
                </c:pt>
                <c:pt idx="17482">
                  <c:v>-6.1505884393003498</c:v>
                </c:pt>
                <c:pt idx="17483">
                  <c:v>-6.1553307539649103</c:v>
                </c:pt>
                <c:pt idx="17484">
                  <c:v>-6.1600730686294796</c:v>
                </c:pt>
                <c:pt idx="17485">
                  <c:v>-6.16481538324767</c:v>
                </c:pt>
                <c:pt idx="17486">
                  <c:v>-6.1695576979122304</c:v>
                </c:pt>
                <c:pt idx="17487">
                  <c:v>-6.17430001257679</c:v>
                </c:pt>
                <c:pt idx="17488">
                  <c:v>-6.1790423271949804</c:v>
                </c:pt>
                <c:pt idx="17489">
                  <c:v>-6.1837846418595497</c:v>
                </c:pt>
                <c:pt idx="17490">
                  <c:v>-6.1885269565241101</c:v>
                </c:pt>
                <c:pt idx="17491">
                  <c:v>-6.1672827888497403</c:v>
                </c:pt>
                <c:pt idx="17492">
                  <c:v>-6.1200521387476599</c:v>
                </c:pt>
                <c:pt idx="17493">
                  <c:v>-6.07282148864559</c:v>
                </c:pt>
                <c:pt idx="17494">
                  <c:v>-6.0255908390053801</c:v>
                </c:pt>
                <c:pt idx="17495">
                  <c:v>-5.9783601889033102</c:v>
                </c:pt>
                <c:pt idx="17496">
                  <c:v>-5.9311295388012297</c:v>
                </c:pt>
                <c:pt idx="17497">
                  <c:v>-5.8838988891610198</c:v>
                </c:pt>
                <c:pt idx="17498">
                  <c:v>-5.8366682390589499</c:v>
                </c:pt>
                <c:pt idx="17499">
                  <c:v>-5.7894375889568801</c:v>
                </c:pt>
                <c:pt idx="17500">
                  <c:v>-5.7422069393166701</c:v>
                </c:pt>
                <c:pt idx="17501">
                  <c:v>-5.6949762892145896</c:v>
                </c:pt>
                <c:pt idx="17502">
                  <c:v>-5.6477456391125198</c:v>
                </c:pt>
                <c:pt idx="17503">
                  <c:v>-5.6005149894723099</c:v>
                </c:pt>
                <c:pt idx="17504">
                  <c:v>-5.5532843393702302</c:v>
                </c:pt>
                <c:pt idx="17505">
                  <c:v>-5.5060536892681604</c:v>
                </c:pt>
                <c:pt idx="17506">
                  <c:v>-5.4588230396279496</c:v>
                </c:pt>
                <c:pt idx="17507">
                  <c:v>-5.4115923895258797</c:v>
                </c:pt>
                <c:pt idx="17508">
                  <c:v>-5.3643617394238001</c:v>
                </c:pt>
                <c:pt idx="17509">
                  <c:v>-5.3171310897835902</c:v>
                </c:pt>
                <c:pt idx="17510">
                  <c:v>-5.2699004396815203</c:v>
                </c:pt>
                <c:pt idx="17511">
                  <c:v>-5.2226697895794496</c:v>
                </c:pt>
                <c:pt idx="17512">
                  <c:v>-5.1754391399392299</c:v>
                </c:pt>
                <c:pt idx="17513">
                  <c:v>-5.12820848983716</c:v>
                </c:pt>
                <c:pt idx="17514">
                  <c:v>-5.0809778397350902</c:v>
                </c:pt>
                <c:pt idx="17515">
                  <c:v>-5.0337471900948803</c:v>
                </c:pt>
                <c:pt idx="17516">
                  <c:v>-4.9865165399927998</c:v>
                </c:pt>
                <c:pt idx="17517">
                  <c:v>-4.9392858898907299</c:v>
                </c:pt>
                <c:pt idx="17518">
                  <c:v>-4.89205524025052</c:v>
                </c:pt>
                <c:pt idx="17519">
                  <c:v>-4.8448245901484501</c:v>
                </c:pt>
                <c:pt idx="17520">
                  <c:v>-4.7975939400463696</c:v>
                </c:pt>
                <c:pt idx="17521">
                  <c:v>-4.7503632904061597</c:v>
                </c:pt>
                <c:pt idx="17522">
                  <c:v>-4.7031326403040898</c:v>
                </c:pt>
                <c:pt idx="17523">
                  <c:v>-4.65590199020202</c:v>
                </c:pt>
                <c:pt idx="17524">
                  <c:v>-4.6086713405618003</c:v>
                </c:pt>
                <c:pt idx="17525">
                  <c:v>-4.5614406904597304</c:v>
                </c:pt>
                <c:pt idx="17526">
                  <c:v>-4.5142100403576597</c:v>
                </c:pt>
                <c:pt idx="17527">
                  <c:v>-4.4669793907174498</c:v>
                </c:pt>
                <c:pt idx="17528">
                  <c:v>-4.4197487406153702</c:v>
                </c:pt>
                <c:pt idx="17529">
                  <c:v>-4.3725180905133003</c:v>
                </c:pt>
                <c:pt idx="17530">
                  <c:v>-4.3252874408730904</c:v>
                </c:pt>
                <c:pt idx="17531">
                  <c:v>-4.2780567907710196</c:v>
                </c:pt>
                <c:pt idx="17532">
                  <c:v>-4.23082614066894</c:v>
                </c:pt>
                <c:pt idx="17533">
                  <c:v>-4.1835954910287301</c:v>
                </c:pt>
                <c:pt idx="17534">
                  <c:v>-4.1363648409266602</c:v>
                </c:pt>
                <c:pt idx="17535">
                  <c:v>-4.0891341908245797</c:v>
                </c:pt>
                <c:pt idx="17536">
                  <c:v>-4.0419035411843698</c:v>
                </c:pt>
                <c:pt idx="17537">
                  <c:v>-3.9946728910822999</c:v>
                </c:pt>
                <c:pt idx="17538">
                  <c:v>-3.9474422409802301</c:v>
                </c:pt>
                <c:pt idx="17539">
                  <c:v>-3.9282397058585699</c:v>
                </c:pt>
                <c:pt idx="17540">
                  <c:v>-3.9370652849893699</c:v>
                </c:pt>
                <c:pt idx="17541">
                  <c:v>-3.94589086412017</c:v>
                </c:pt>
                <c:pt idx="17542">
                  <c:v>-3.95471644316466</c:v>
                </c:pt>
                <c:pt idx="17543">
                  <c:v>-3.96354202229546</c:v>
                </c:pt>
                <c:pt idx="17544">
                  <c:v>-3.9723676014262601</c:v>
                </c:pt>
                <c:pt idx="17545">
                  <c:v>-3.9811931804707599</c:v>
                </c:pt>
                <c:pt idx="17546">
                  <c:v>-3.9900187596015599</c:v>
                </c:pt>
                <c:pt idx="17547">
                  <c:v>-3.99884433873236</c:v>
                </c:pt>
                <c:pt idx="17548">
                  <c:v>-4.00766991777685</c:v>
                </c:pt>
                <c:pt idx="17549">
                  <c:v>-4.0164954969076501</c:v>
                </c:pt>
                <c:pt idx="17550">
                  <c:v>-4.0253210760384501</c:v>
                </c:pt>
                <c:pt idx="17551">
                  <c:v>-4.0341466550829503</c:v>
                </c:pt>
                <c:pt idx="17552">
                  <c:v>-4.0429722342137504</c:v>
                </c:pt>
                <c:pt idx="17553">
                  <c:v>-4.0517978133445398</c:v>
                </c:pt>
                <c:pt idx="17554">
                  <c:v>-4.06062339238904</c:v>
                </c:pt>
                <c:pt idx="17555">
                  <c:v>-4.0694489715198401</c:v>
                </c:pt>
                <c:pt idx="17556">
                  <c:v>-4.0782745506506402</c:v>
                </c:pt>
                <c:pt idx="17557">
                  <c:v>-4.0871001296951297</c:v>
                </c:pt>
                <c:pt idx="17558">
                  <c:v>-4.0959257088259298</c:v>
                </c:pt>
                <c:pt idx="17559">
                  <c:v>-4.1047512879567298</c:v>
                </c:pt>
                <c:pt idx="17560">
                  <c:v>-4.11357686700123</c:v>
                </c:pt>
                <c:pt idx="17561">
                  <c:v>-4.1224024461320301</c:v>
                </c:pt>
                <c:pt idx="17562">
                  <c:v>-4.1312280252628302</c:v>
                </c:pt>
                <c:pt idx="17563">
                  <c:v>-4.1400536043073197</c:v>
                </c:pt>
                <c:pt idx="17564">
                  <c:v>-4.1488791834381198</c:v>
                </c:pt>
                <c:pt idx="17565">
                  <c:v>-4.1577047625689199</c:v>
                </c:pt>
                <c:pt idx="17566">
                  <c:v>-4.1665303416134201</c:v>
                </c:pt>
                <c:pt idx="17567">
                  <c:v>-4.1753559207442201</c:v>
                </c:pt>
                <c:pt idx="17568">
                  <c:v>-4.1841814998750202</c:v>
                </c:pt>
                <c:pt idx="17569">
                  <c:v>-4.1930070789195097</c:v>
                </c:pt>
                <c:pt idx="17570">
                  <c:v>-4.2018326580503098</c:v>
                </c:pt>
                <c:pt idx="17571">
                  <c:v>-4.2106582371811099</c:v>
                </c:pt>
                <c:pt idx="17572">
                  <c:v>-4.2194838162256101</c:v>
                </c:pt>
                <c:pt idx="17573">
                  <c:v>-4.2283093953564101</c:v>
                </c:pt>
                <c:pt idx="17574">
                  <c:v>-4.2371349744872102</c:v>
                </c:pt>
                <c:pt idx="17575">
                  <c:v>-4.2459605535316998</c:v>
                </c:pt>
                <c:pt idx="17576">
                  <c:v>-4.2547861326624998</c:v>
                </c:pt>
                <c:pt idx="17577">
                  <c:v>-4.2636117117932999</c:v>
                </c:pt>
                <c:pt idx="17578">
                  <c:v>-4.2724372908378001</c:v>
                </c:pt>
                <c:pt idx="17579">
                  <c:v>-4.2812628699686002</c:v>
                </c:pt>
                <c:pt idx="17580">
                  <c:v>-4.2900884490994002</c:v>
                </c:pt>
                <c:pt idx="17581">
                  <c:v>-4.2989140281438898</c:v>
                </c:pt>
                <c:pt idx="17582">
                  <c:v>-4.3077396072746899</c:v>
                </c:pt>
                <c:pt idx="17583">
                  <c:v>-4.3165651864054899</c:v>
                </c:pt>
                <c:pt idx="17584">
                  <c:v>-4.3253907654499901</c:v>
                </c:pt>
                <c:pt idx="17585">
                  <c:v>-4.3342163445807902</c:v>
                </c:pt>
                <c:pt idx="17586">
                  <c:v>-4.3430419237115903</c:v>
                </c:pt>
                <c:pt idx="17587">
                  <c:v>-4.3432147334580602</c:v>
                </c:pt>
                <c:pt idx="17588">
                  <c:v>-4.3347347739323796</c:v>
                </c:pt>
                <c:pt idx="17589">
                  <c:v>-4.3262548144066999</c:v>
                </c:pt>
                <c:pt idx="17590">
                  <c:v>-4.3177748549639503</c:v>
                </c:pt>
                <c:pt idx="17591">
                  <c:v>-4.3092948954382697</c:v>
                </c:pt>
                <c:pt idx="17592">
                  <c:v>-4.30081493591259</c:v>
                </c:pt>
                <c:pt idx="17593">
                  <c:v>-4.2923349764698298</c:v>
                </c:pt>
                <c:pt idx="17594">
                  <c:v>-4.2838550169441501</c:v>
                </c:pt>
                <c:pt idx="17595">
                  <c:v>-4.2753750574184703</c:v>
                </c:pt>
                <c:pt idx="17596">
                  <c:v>-4.2668950979757199</c:v>
                </c:pt>
                <c:pt idx="17597">
                  <c:v>-4.2584151384500402</c:v>
                </c:pt>
                <c:pt idx="17598">
                  <c:v>-4.2499351789243596</c:v>
                </c:pt>
                <c:pt idx="17599">
                  <c:v>-4.2414552194816002</c:v>
                </c:pt>
                <c:pt idx="17600">
                  <c:v>-4.2329752599559196</c:v>
                </c:pt>
                <c:pt idx="17601">
                  <c:v>-4.2244953004302399</c:v>
                </c:pt>
                <c:pt idx="17602">
                  <c:v>-4.2160153409874903</c:v>
                </c:pt>
                <c:pt idx="17603">
                  <c:v>-4.2075353814618097</c:v>
                </c:pt>
                <c:pt idx="17604">
                  <c:v>-4.19905542193613</c:v>
                </c:pt>
                <c:pt idx="17605">
                  <c:v>-4.1905754624933698</c:v>
                </c:pt>
                <c:pt idx="17606">
                  <c:v>-4.1820955029676901</c:v>
                </c:pt>
                <c:pt idx="17607">
                  <c:v>-4.1736155434420104</c:v>
                </c:pt>
                <c:pt idx="17608">
                  <c:v>-4.1651355839992599</c:v>
                </c:pt>
                <c:pt idx="17609">
                  <c:v>-4.1566556244735802</c:v>
                </c:pt>
                <c:pt idx="17610">
                  <c:v>-4.1481756649478996</c:v>
                </c:pt>
                <c:pt idx="17611">
                  <c:v>-4.1396957055051402</c:v>
                </c:pt>
                <c:pt idx="17612">
                  <c:v>-4.1312157459794596</c:v>
                </c:pt>
                <c:pt idx="17613">
                  <c:v>-4.1227357864537799</c:v>
                </c:pt>
                <c:pt idx="17614">
                  <c:v>-4.1142558270110303</c:v>
                </c:pt>
                <c:pt idx="17615">
                  <c:v>-4.1057758674853497</c:v>
                </c:pt>
                <c:pt idx="17616">
                  <c:v>-4.09729590795967</c:v>
                </c:pt>
                <c:pt idx="17617">
                  <c:v>-4.0888159485169098</c:v>
                </c:pt>
                <c:pt idx="17618">
                  <c:v>-4.0803359889912301</c:v>
                </c:pt>
                <c:pt idx="17619">
                  <c:v>-4.0718560294655504</c:v>
                </c:pt>
                <c:pt idx="17620">
                  <c:v>-4.0633760700227999</c:v>
                </c:pt>
                <c:pt idx="17621">
                  <c:v>-4.0548961104971202</c:v>
                </c:pt>
                <c:pt idx="17622">
                  <c:v>-4.0464161509714396</c:v>
                </c:pt>
                <c:pt idx="17623">
                  <c:v>-4.0379361915286802</c:v>
                </c:pt>
                <c:pt idx="17624">
                  <c:v>-4.0294562320029996</c:v>
                </c:pt>
                <c:pt idx="17625">
                  <c:v>-4.0209762724773199</c:v>
                </c:pt>
                <c:pt idx="17626">
                  <c:v>-4.0124963130345597</c:v>
                </c:pt>
                <c:pt idx="17627">
                  <c:v>-4.0040163535088897</c:v>
                </c:pt>
                <c:pt idx="17628">
                  <c:v>-3.99553639398321</c:v>
                </c:pt>
                <c:pt idx="17629">
                  <c:v>-3.9870564345404498</c:v>
                </c:pt>
                <c:pt idx="17630">
                  <c:v>-3.9785764750147701</c:v>
                </c:pt>
                <c:pt idx="17631">
                  <c:v>-3.9700965154890899</c:v>
                </c:pt>
                <c:pt idx="17632">
                  <c:v>-3.9616165560463301</c:v>
                </c:pt>
                <c:pt idx="17633">
                  <c:v>-3.9531365965206602</c:v>
                </c:pt>
                <c:pt idx="17634">
                  <c:v>-3.9446566369949698</c:v>
                </c:pt>
                <c:pt idx="17635">
                  <c:v>-3.9361766775522198</c:v>
                </c:pt>
                <c:pt idx="17636">
                  <c:v>-3.9276967180265401</c:v>
                </c:pt>
                <c:pt idx="17637">
                  <c:v>-3.9192167585008599</c:v>
                </c:pt>
                <c:pt idx="17638">
                  <c:v>-3.9107367990581001</c:v>
                </c:pt>
                <c:pt idx="17639">
                  <c:v>-3.90225683953242</c:v>
                </c:pt>
                <c:pt idx="17640">
                  <c:v>-3.8937768800067398</c:v>
                </c:pt>
                <c:pt idx="17641">
                  <c:v>-3.8852969205639898</c:v>
                </c:pt>
                <c:pt idx="17642">
                  <c:v>-3.8768169610383101</c:v>
                </c:pt>
                <c:pt idx="17643">
                  <c:v>-3.8683370015126299</c:v>
                </c:pt>
                <c:pt idx="17644">
                  <c:v>-3.8598570420698701</c:v>
                </c:pt>
                <c:pt idx="17645">
                  <c:v>-3.85137708254419</c:v>
                </c:pt>
                <c:pt idx="17646">
                  <c:v>-3.8428971230185098</c:v>
                </c:pt>
                <c:pt idx="17647">
                  <c:v>-3.8344171635757598</c:v>
                </c:pt>
                <c:pt idx="17648">
                  <c:v>-3.8259372040500801</c:v>
                </c:pt>
                <c:pt idx="17649">
                  <c:v>-3.8174572445243999</c:v>
                </c:pt>
                <c:pt idx="17650">
                  <c:v>-3.8089772850816401</c:v>
                </c:pt>
                <c:pt idx="17651">
                  <c:v>-3.80049732555596</c:v>
                </c:pt>
                <c:pt idx="17652">
                  <c:v>-3.7920173660302798</c:v>
                </c:pt>
                <c:pt idx="17653">
                  <c:v>-3.7835374065875298</c:v>
                </c:pt>
                <c:pt idx="17654">
                  <c:v>-3.7750574470618501</c:v>
                </c:pt>
                <c:pt idx="17655">
                  <c:v>-3.7665774875361699</c:v>
                </c:pt>
                <c:pt idx="17656">
                  <c:v>-3.7580975280934101</c:v>
                </c:pt>
                <c:pt idx="17657">
                  <c:v>-3.74961756856773</c:v>
                </c:pt>
                <c:pt idx="17658">
                  <c:v>-3.7411376090420498</c:v>
                </c:pt>
                <c:pt idx="17659">
                  <c:v>-3.7326576495992998</c:v>
                </c:pt>
                <c:pt idx="17660">
                  <c:v>-3.7241776900736201</c:v>
                </c:pt>
                <c:pt idx="17661">
                  <c:v>-3.7156977305479399</c:v>
                </c:pt>
                <c:pt idx="17662">
                  <c:v>-3.7072177711051801</c:v>
                </c:pt>
                <c:pt idx="17663">
                  <c:v>-3.6987378115795</c:v>
                </c:pt>
                <c:pt idx="17664">
                  <c:v>-3.6902578520538198</c:v>
                </c:pt>
                <c:pt idx="17665">
                  <c:v>-3.6817778926110698</c:v>
                </c:pt>
                <c:pt idx="17666">
                  <c:v>-3.6732979330853901</c:v>
                </c:pt>
                <c:pt idx="17667">
                  <c:v>-3.66481797355971</c:v>
                </c:pt>
                <c:pt idx="17668">
                  <c:v>-3.6563380141169501</c:v>
                </c:pt>
                <c:pt idx="17669">
                  <c:v>-3.64785805459127</c:v>
                </c:pt>
                <c:pt idx="17670">
                  <c:v>-3.6393780950655898</c:v>
                </c:pt>
                <c:pt idx="17671">
                  <c:v>-3.6308981356228398</c:v>
                </c:pt>
                <c:pt idx="17672">
                  <c:v>-3.6224181760971601</c:v>
                </c:pt>
                <c:pt idx="17673">
                  <c:v>-3.61393821657148</c:v>
                </c:pt>
                <c:pt idx="17674">
                  <c:v>-3.6054582571287201</c:v>
                </c:pt>
                <c:pt idx="17675">
                  <c:v>-3.59697829760304</c:v>
                </c:pt>
                <c:pt idx="17676">
                  <c:v>-3.5884983380773599</c:v>
                </c:pt>
                <c:pt idx="17677">
                  <c:v>-3.5800183786346098</c:v>
                </c:pt>
                <c:pt idx="17678">
                  <c:v>-3.5715384191089301</c:v>
                </c:pt>
                <c:pt idx="17679">
                  <c:v>-3.56305845958325</c:v>
                </c:pt>
                <c:pt idx="17680">
                  <c:v>-3.5545785001404901</c:v>
                </c:pt>
                <c:pt idx="17681">
                  <c:v>-3.54609854061481</c:v>
                </c:pt>
                <c:pt idx="17682">
                  <c:v>-3.5376185810891299</c:v>
                </c:pt>
                <c:pt idx="17683">
                  <c:v>-3.5291386216463798</c:v>
                </c:pt>
                <c:pt idx="17684">
                  <c:v>-3.5206586621207001</c:v>
                </c:pt>
                <c:pt idx="17685">
                  <c:v>-3.5206586621207001</c:v>
                </c:pt>
                <c:pt idx="17686">
                  <c:v>-3.5206586621207001</c:v>
                </c:pt>
                <c:pt idx="17687">
                  <c:v>-3.5206586621207001</c:v>
                </c:pt>
                <c:pt idx="17688">
                  <c:v>-3.5206586621207001</c:v>
                </c:pt>
                <c:pt idx="17689">
                  <c:v>-3.5206586621207001</c:v>
                </c:pt>
                <c:pt idx="17690">
                  <c:v>-3.5206586621207001</c:v>
                </c:pt>
                <c:pt idx="17691">
                  <c:v>-3.5206586621207001</c:v>
                </c:pt>
                <c:pt idx="17692">
                  <c:v>-3.5206586621207001</c:v>
                </c:pt>
                <c:pt idx="17693">
                  <c:v>-3.5206586621207001</c:v>
                </c:pt>
                <c:pt idx="17694">
                  <c:v>-3.5206586621207001</c:v>
                </c:pt>
                <c:pt idx="17695">
                  <c:v>-3.5206586621207001</c:v>
                </c:pt>
                <c:pt idx="17696">
                  <c:v>-3.5206586621207001</c:v>
                </c:pt>
                <c:pt idx="17697">
                  <c:v>-3.5206586621207001</c:v>
                </c:pt>
                <c:pt idx="17698">
                  <c:v>-3.5206586621207001</c:v>
                </c:pt>
                <c:pt idx="17699">
                  <c:v>-3.5206586621207001</c:v>
                </c:pt>
                <c:pt idx="17700">
                  <c:v>-3.5206586621207001</c:v>
                </c:pt>
                <c:pt idx="17701">
                  <c:v>-3.3764993506816898</c:v>
                </c:pt>
                <c:pt idx="17702">
                  <c:v>-3.3680193911560101</c:v>
                </c:pt>
                <c:pt idx="17703">
                  <c:v>-3.35953943163033</c:v>
                </c:pt>
                <c:pt idx="17704">
                  <c:v>-3.3510594721875702</c:v>
                </c:pt>
                <c:pt idx="17705">
                  <c:v>-3.34257951266189</c:v>
                </c:pt>
                <c:pt idx="17706">
                  <c:v>-3.3340995531362099</c:v>
                </c:pt>
                <c:pt idx="17707">
                  <c:v>-3.3256195936934598</c:v>
                </c:pt>
                <c:pt idx="17708">
                  <c:v>-3.3171396341677801</c:v>
                </c:pt>
                <c:pt idx="17709">
                  <c:v>-3.3086596746420902</c:v>
                </c:pt>
                <c:pt idx="17710">
                  <c:v>-3.3001797151993402</c:v>
                </c:pt>
                <c:pt idx="17711">
                  <c:v>-3.29169975567366</c:v>
                </c:pt>
                <c:pt idx="17712">
                  <c:v>-3.2832197961479799</c:v>
                </c:pt>
                <c:pt idx="17713">
                  <c:v>-3.2747398367052201</c:v>
                </c:pt>
                <c:pt idx="17714">
                  <c:v>-3.2662598771795399</c:v>
                </c:pt>
                <c:pt idx="17715">
                  <c:v>-3.2577799176538602</c:v>
                </c:pt>
                <c:pt idx="17716">
                  <c:v>-3.2492999582111102</c:v>
                </c:pt>
                <c:pt idx="17717">
                  <c:v>-3.24081999868543</c:v>
                </c:pt>
                <c:pt idx="17718">
                  <c:v>-3.2323400391597499</c:v>
                </c:pt>
                <c:pt idx="17719">
                  <c:v>-3.2238600797169901</c:v>
                </c:pt>
                <c:pt idx="17720">
                  <c:v>-3.2153801201913099</c:v>
                </c:pt>
                <c:pt idx="17721">
                  <c:v>-3.2069001606656302</c:v>
                </c:pt>
                <c:pt idx="17722">
                  <c:v>-3.1984202012228802</c:v>
                </c:pt>
                <c:pt idx="17723">
                  <c:v>-3.1899402416972</c:v>
                </c:pt>
                <c:pt idx="17724">
                  <c:v>-3.1814602821715199</c:v>
                </c:pt>
                <c:pt idx="17725">
                  <c:v>-3.1729803227287601</c:v>
                </c:pt>
                <c:pt idx="17726">
                  <c:v>-3.1645003632030799</c:v>
                </c:pt>
                <c:pt idx="17727">
                  <c:v>-3.1560204036774002</c:v>
                </c:pt>
                <c:pt idx="17728">
                  <c:v>-3.1475404442346502</c:v>
                </c:pt>
                <c:pt idx="17729">
                  <c:v>-3.13906048470897</c:v>
                </c:pt>
                <c:pt idx="17730">
                  <c:v>-3.1305805251832899</c:v>
                </c:pt>
                <c:pt idx="17731">
                  <c:v>-3.1221005657405301</c:v>
                </c:pt>
                <c:pt idx="17732">
                  <c:v>-3.1136206062148499</c:v>
                </c:pt>
                <c:pt idx="17733">
                  <c:v>-3.1051406466891698</c:v>
                </c:pt>
                <c:pt idx="17734">
                  <c:v>-3.0966606872464202</c:v>
                </c:pt>
                <c:pt idx="17735">
                  <c:v>-3.08818072772074</c:v>
                </c:pt>
                <c:pt idx="17736">
                  <c:v>-3.0797007681950599</c:v>
                </c:pt>
                <c:pt idx="17737">
                  <c:v>-3.0712208087523001</c:v>
                </c:pt>
                <c:pt idx="17738">
                  <c:v>-3.0627408492266199</c:v>
                </c:pt>
                <c:pt idx="17739">
                  <c:v>-3.0542608897009398</c:v>
                </c:pt>
                <c:pt idx="17740">
                  <c:v>-3.0457809302581902</c:v>
                </c:pt>
                <c:pt idx="17741">
                  <c:v>-3.03730097073251</c:v>
                </c:pt>
                <c:pt idx="17742">
                  <c:v>-3.0288210112068299</c:v>
                </c:pt>
                <c:pt idx="17743">
                  <c:v>-3.0203410517640701</c:v>
                </c:pt>
                <c:pt idx="17744">
                  <c:v>-3.0118610922383899</c:v>
                </c:pt>
                <c:pt idx="17745">
                  <c:v>-3.0033811327127098</c:v>
                </c:pt>
                <c:pt idx="17746">
                  <c:v>-2.9949011732699602</c:v>
                </c:pt>
                <c:pt idx="17747">
                  <c:v>-2.98642121374428</c:v>
                </c:pt>
                <c:pt idx="17748">
                  <c:v>-2.9779412542185999</c:v>
                </c:pt>
                <c:pt idx="17749">
                  <c:v>-2.9694612947758401</c:v>
                </c:pt>
                <c:pt idx="17750">
                  <c:v>-2.9609813352501599</c:v>
                </c:pt>
                <c:pt idx="17751">
                  <c:v>-2.9525013757244798</c:v>
                </c:pt>
                <c:pt idx="17752">
                  <c:v>-2.9440214162817302</c:v>
                </c:pt>
                <c:pt idx="17753">
                  <c:v>-2.93554145675605</c:v>
                </c:pt>
                <c:pt idx="17754">
                  <c:v>-2.9270614972303699</c:v>
                </c:pt>
                <c:pt idx="17755">
                  <c:v>-2.9185815377876101</c:v>
                </c:pt>
                <c:pt idx="17756">
                  <c:v>-2.9101015782619299</c:v>
                </c:pt>
                <c:pt idx="17757">
                  <c:v>-2.9016216187362498</c:v>
                </c:pt>
                <c:pt idx="17758">
                  <c:v>-2.8931416592935002</c:v>
                </c:pt>
                <c:pt idx="17759">
                  <c:v>-2.8846616997678201</c:v>
                </c:pt>
                <c:pt idx="17760">
                  <c:v>-2.8761817402421399</c:v>
                </c:pt>
                <c:pt idx="17761">
                  <c:v>-2.8677017807993801</c:v>
                </c:pt>
                <c:pt idx="17762">
                  <c:v>-2.8592218212736999</c:v>
                </c:pt>
                <c:pt idx="17763">
                  <c:v>-2.8507418617480198</c:v>
                </c:pt>
                <c:pt idx="17764">
                  <c:v>-2.8422619023052702</c:v>
                </c:pt>
                <c:pt idx="17765">
                  <c:v>-2.8337819427795901</c:v>
                </c:pt>
                <c:pt idx="17766">
                  <c:v>-2.8253019832539099</c:v>
                </c:pt>
                <c:pt idx="17767">
                  <c:v>-2.8168220238111501</c:v>
                </c:pt>
                <c:pt idx="17768">
                  <c:v>-2.80834206428547</c:v>
                </c:pt>
                <c:pt idx="17769">
                  <c:v>-2.7998621047597898</c:v>
                </c:pt>
                <c:pt idx="17770">
                  <c:v>-2.7913821453170402</c:v>
                </c:pt>
                <c:pt idx="17771">
                  <c:v>-2.7829021857913601</c:v>
                </c:pt>
                <c:pt idx="17772">
                  <c:v>-2.7744222262656799</c:v>
                </c:pt>
                <c:pt idx="17773">
                  <c:v>-2.7659422668229201</c:v>
                </c:pt>
                <c:pt idx="17774">
                  <c:v>-2.75746230729724</c:v>
                </c:pt>
                <c:pt idx="17775">
                  <c:v>-2.7489823477715598</c:v>
                </c:pt>
                <c:pt idx="17776">
                  <c:v>-2.7405023883288102</c:v>
                </c:pt>
                <c:pt idx="17777">
                  <c:v>-2.7320224288031301</c:v>
                </c:pt>
                <c:pt idx="17778">
                  <c:v>-2.7235424692774499</c:v>
                </c:pt>
                <c:pt idx="17779">
                  <c:v>-2.7150625098346901</c:v>
                </c:pt>
                <c:pt idx="17780">
                  <c:v>-2.70658255030901</c:v>
                </c:pt>
                <c:pt idx="17781">
                  <c:v>-2.6981025907833298</c:v>
                </c:pt>
                <c:pt idx="17782">
                  <c:v>-2.6896226313405802</c:v>
                </c:pt>
                <c:pt idx="17783">
                  <c:v>-2.6811426718148899</c:v>
                </c:pt>
                <c:pt idx="17784">
                  <c:v>-2.6726627122892199</c:v>
                </c:pt>
                <c:pt idx="17785">
                  <c:v>-2.6641827528464601</c:v>
                </c:pt>
                <c:pt idx="17786">
                  <c:v>-2.65570279332078</c:v>
                </c:pt>
                <c:pt idx="17787">
                  <c:v>-2.6472228337950998</c:v>
                </c:pt>
                <c:pt idx="17788">
                  <c:v>-2.63874287435234</c:v>
                </c:pt>
                <c:pt idx="17789">
                  <c:v>-2.6302629148266599</c:v>
                </c:pt>
                <c:pt idx="17790">
                  <c:v>-2.6217829553009802</c:v>
                </c:pt>
                <c:pt idx="17791">
                  <c:v>-2.6133029958582301</c:v>
                </c:pt>
                <c:pt idx="17792">
                  <c:v>-2.60482303633255</c:v>
                </c:pt>
                <c:pt idx="17793">
                  <c:v>-2.5963430768068698</c:v>
                </c:pt>
                <c:pt idx="17794">
                  <c:v>-2.58786311736411</c:v>
                </c:pt>
                <c:pt idx="17795">
                  <c:v>-2.5793831578384299</c:v>
                </c:pt>
                <c:pt idx="17796">
                  <c:v>-2.5709031983127502</c:v>
                </c:pt>
                <c:pt idx="17797">
                  <c:v>-2.5624232388700001</c:v>
                </c:pt>
                <c:pt idx="17798">
                  <c:v>-2.55394327934432</c:v>
                </c:pt>
                <c:pt idx="17799">
                  <c:v>-2.5454633198186398</c:v>
                </c:pt>
                <c:pt idx="17800">
                  <c:v>-2.53698336037588</c:v>
                </c:pt>
                <c:pt idx="17801">
                  <c:v>-2.5285034008501999</c:v>
                </c:pt>
                <c:pt idx="17802">
                  <c:v>-2.5200234413245202</c:v>
                </c:pt>
                <c:pt idx="17803">
                  <c:v>-2.5115434818817701</c:v>
                </c:pt>
                <c:pt idx="17804">
                  <c:v>-2.50306352235609</c:v>
                </c:pt>
                <c:pt idx="17805">
                  <c:v>-2.4945835628304098</c:v>
                </c:pt>
                <c:pt idx="17806">
                  <c:v>-2.48610360338765</c:v>
                </c:pt>
                <c:pt idx="17807">
                  <c:v>-2.4776236438619699</c:v>
                </c:pt>
                <c:pt idx="17808">
                  <c:v>-2.4691436843362902</c:v>
                </c:pt>
                <c:pt idx="17809">
                  <c:v>-2.4606637248935401</c:v>
                </c:pt>
                <c:pt idx="17810">
                  <c:v>-2.45218376536786</c:v>
                </c:pt>
                <c:pt idx="17811">
                  <c:v>-2.4437038058421798</c:v>
                </c:pt>
                <c:pt idx="17812">
                  <c:v>-2.43522384639942</c:v>
                </c:pt>
                <c:pt idx="17813">
                  <c:v>-2.4267438868737399</c:v>
                </c:pt>
                <c:pt idx="17814">
                  <c:v>-2.4182639273480602</c:v>
                </c:pt>
                <c:pt idx="17815">
                  <c:v>-2.4097839679053101</c:v>
                </c:pt>
                <c:pt idx="17816">
                  <c:v>-2.40130400837963</c:v>
                </c:pt>
                <c:pt idx="17817">
                  <c:v>-2.3928240488539498</c:v>
                </c:pt>
                <c:pt idx="17818">
                  <c:v>-2.38434408941119</c:v>
                </c:pt>
                <c:pt idx="17819">
                  <c:v>-2.3758641298855099</c:v>
                </c:pt>
                <c:pt idx="17820">
                  <c:v>-2.3673841703598302</c:v>
                </c:pt>
                <c:pt idx="17821">
                  <c:v>-2.3589042109170801</c:v>
                </c:pt>
                <c:pt idx="17822">
                  <c:v>-2.3504242513914</c:v>
                </c:pt>
                <c:pt idx="17823">
                  <c:v>-2.3419442918657198</c:v>
                </c:pt>
                <c:pt idx="17824">
                  <c:v>-2.33346433242296</c:v>
                </c:pt>
                <c:pt idx="17825">
                  <c:v>-2.3249843728972799</c:v>
                </c:pt>
                <c:pt idx="17826">
                  <c:v>-2.3165044133716002</c:v>
                </c:pt>
                <c:pt idx="17827">
                  <c:v>-2.3080244539288501</c:v>
                </c:pt>
                <c:pt idx="17828">
                  <c:v>-2.29954449440317</c:v>
                </c:pt>
                <c:pt idx="17829">
                  <c:v>-2.2910645348774898</c:v>
                </c:pt>
                <c:pt idx="17830">
                  <c:v>-2.28258457543473</c:v>
                </c:pt>
                <c:pt idx="17831">
                  <c:v>-2.2741046159090499</c:v>
                </c:pt>
                <c:pt idx="17832">
                  <c:v>-2.2656246563833702</c:v>
                </c:pt>
                <c:pt idx="17833">
                  <c:v>-2.2571446969406201</c:v>
                </c:pt>
                <c:pt idx="17834">
                  <c:v>-2.24866473741494</c:v>
                </c:pt>
                <c:pt idx="17835">
                  <c:v>-2.2401847778892598</c:v>
                </c:pt>
                <c:pt idx="17836">
                  <c:v>-2.2317048184465</c:v>
                </c:pt>
                <c:pt idx="17837">
                  <c:v>-2.2232248589208199</c:v>
                </c:pt>
                <c:pt idx="17838">
                  <c:v>-2.2147448993951402</c:v>
                </c:pt>
                <c:pt idx="17839">
                  <c:v>-2.2062649399523901</c:v>
                </c:pt>
                <c:pt idx="17840">
                  <c:v>-2.19778498042671</c:v>
                </c:pt>
                <c:pt idx="17841">
                  <c:v>-2.1893050209010299</c:v>
                </c:pt>
                <c:pt idx="17842">
                  <c:v>-2.18082506145827</c:v>
                </c:pt>
                <c:pt idx="17843">
                  <c:v>-2.1723451019325899</c:v>
                </c:pt>
                <c:pt idx="17844">
                  <c:v>-2.1638651424069102</c:v>
                </c:pt>
                <c:pt idx="17845">
                  <c:v>-2.1553851829641602</c:v>
                </c:pt>
                <c:pt idx="17846">
                  <c:v>-2.14690522343848</c:v>
                </c:pt>
                <c:pt idx="17847">
                  <c:v>-2.1384252639127999</c:v>
                </c:pt>
                <c:pt idx="17848">
                  <c:v>-2.12994530447004</c:v>
                </c:pt>
                <c:pt idx="17849">
                  <c:v>-2.1214653449443599</c:v>
                </c:pt>
                <c:pt idx="17850">
                  <c:v>-2.1129853854186802</c:v>
                </c:pt>
                <c:pt idx="17851">
                  <c:v>-2.1045054259759302</c:v>
                </c:pt>
                <c:pt idx="17852">
                  <c:v>-2.09602546645025</c:v>
                </c:pt>
                <c:pt idx="17853">
                  <c:v>-2.0875455069245699</c:v>
                </c:pt>
                <c:pt idx="17854">
                  <c:v>-2.0790655474818101</c:v>
                </c:pt>
                <c:pt idx="17855">
                  <c:v>-2.0705855879561299</c:v>
                </c:pt>
                <c:pt idx="17856">
                  <c:v>-2.0621056284304502</c:v>
                </c:pt>
                <c:pt idx="17857">
                  <c:v>-2.0536256689877002</c:v>
                </c:pt>
                <c:pt idx="17858">
                  <c:v>-2.04514570946202</c:v>
                </c:pt>
                <c:pt idx="17859">
                  <c:v>-2.0366657499363399</c:v>
                </c:pt>
                <c:pt idx="17860">
                  <c:v>-2.0281857904935801</c:v>
                </c:pt>
                <c:pt idx="17861">
                  <c:v>-2.0197058309678999</c:v>
                </c:pt>
                <c:pt idx="17862">
                  <c:v>-2.0112258714422202</c:v>
                </c:pt>
                <c:pt idx="17863">
                  <c:v>-2.0027459119994702</c:v>
                </c:pt>
                <c:pt idx="17864">
                  <c:v>-1.99426595247379</c:v>
                </c:pt>
                <c:pt idx="17865">
                  <c:v>-1.9857859929481101</c:v>
                </c:pt>
                <c:pt idx="17866">
                  <c:v>-1.9773060335053501</c:v>
                </c:pt>
                <c:pt idx="17867">
                  <c:v>-1.9688260739796699</c:v>
                </c:pt>
                <c:pt idx="17868">
                  <c:v>-1.96034611445399</c:v>
                </c:pt>
                <c:pt idx="17869">
                  <c:v>-1.95186615501123</c:v>
                </c:pt>
                <c:pt idx="17870">
                  <c:v>-1.94338619548556</c:v>
                </c:pt>
                <c:pt idx="17871">
                  <c:v>-1.9349062359598801</c:v>
                </c:pt>
                <c:pt idx="17872">
                  <c:v>-1.9264262765171201</c:v>
                </c:pt>
                <c:pt idx="17873">
                  <c:v>-1.9179463169914399</c:v>
                </c:pt>
                <c:pt idx="17874">
                  <c:v>-1.90946635746576</c:v>
                </c:pt>
                <c:pt idx="17875">
                  <c:v>-1.900986398023</c:v>
                </c:pt>
                <c:pt idx="17876">
                  <c:v>-1.89250643849732</c:v>
                </c:pt>
                <c:pt idx="17877">
                  <c:v>-1.8840264789716401</c:v>
                </c:pt>
                <c:pt idx="17878">
                  <c:v>-1.8755465195288901</c:v>
                </c:pt>
                <c:pt idx="17879">
                  <c:v>-1.8670665600032099</c:v>
                </c:pt>
                <c:pt idx="17880">
                  <c:v>-1.85858660047753</c:v>
                </c:pt>
                <c:pt idx="17881">
                  <c:v>-1.85010664103477</c:v>
                </c:pt>
                <c:pt idx="17882">
                  <c:v>-1.84162668150909</c:v>
                </c:pt>
                <c:pt idx="17883">
                  <c:v>-1.8331467219834101</c:v>
                </c:pt>
                <c:pt idx="17884">
                  <c:v>-1.8246667625406601</c:v>
                </c:pt>
                <c:pt idx="17885">
                  <c:v>-1.8161868030149799</c:v>
                </c:pt>
                <c:pt idx="17886">
                  <c:v>-1.8077068434893</c:v>
                </c:pt>
                <c:pt idx="17887">
                  <c:v>-1.79922688404654</c:v>
                </c:pt>
                <c:pt idx="17888">
                  <c:v>-1.79074692452086</c:v>
                </c:pt>
                <c:pt idx="17889">
                  <c:v>-1.7822669649951799</c:v>
                </c:pt>
                <c:pt idx="17890">
                  <c:v>-1.7737870055524301</c:v>
                </c:pt>
                <c:pt idx="17891">
                  <c:v>-1.7653070460267499</c:v>
                </c:pt>
                <c:pt idx="17892">
                  <c:v>-1.75682708650107</c:v>
                </c:pt>
                <c:pt idx="17893">
                  <c:v>-1.74834712705831</c:v>
                </c:pt>
                <c:pt idx="17894">
                  <c:v>-1.73986716753263</c:v>
                </c:pt>
                <c:pt idx="17895">
                  <c:v>-1.7313872080069499</c:v>
                </c:pt>
                <c:pt idx="17896">
                  <c:v>-1.7229072485642001</c:v>
                </c:pt>
                <c:pt idx="17897">
                  <c:v>-1.7144272890385199</c:v>
                </c:pt>
                <c:pt idx="17898">
                  <c:v>-1.70594732951284</c:v>
                </c:pt>
                <c:pt idx="17899">
                  <c:v>-1.69746737007008</c:v>
                </c:pt>
                <c:pt idx="17900">
                  <c:v>-1.6889874105444</c:v>
                </c:pt>
                <c:pt idx="17901">
                  <c:v>-1.6805074510187199</c:v>
                </c:pt>
                <c:pt idx="17902">
                  <c:v>-1.6720274915759701</c:v>
                </c:pt>
                <c:pt idx="17903">
                  <c:v>-1.6635475320502899</c:v>
                </c:pt>
                <c:pt idx="17904">
                  <c:v>-1.65506757252461</c:v>
                </c:pt>
                <c:pt idx="17905">
                  <c:v>-1.64658761308185</c:v>
                </c:pt>
                <c:pt idx="17906">
                  <c:v>-1.6381076535561701</c:v>
                </c:pt>
                <c:pt idx="17907">
                  <c:v>-1.6296276940304899</c:v>
                </c:pt>
                <c:pt idx="17908">
                  <c:v>-1.6211477345877401</c:v>
                </c:pt>
                <c:pt idx="17909">
                  <c:v>-1.6126677750620599</c:v>
                </c:pt>
                <c:pt idx="17910">
                  <c:v>-1.60418781553638</c:v>
                </c:pt>
                <c:pt idx="17911">
                  <c:v>-1.59570785609362</c:v>
                </c:pt>
                <c:pt idx="17912">
                  <c:v>-1.5872278965679401</c:v>
                </c:pt>
                <c:pt idx="17913">
                  <c:v>-1.5787479370422599</c:v>
                </c:pt>
                <c:pt idx="17914">
                  <c:v>-1.5702679775995101</c:v>
                </c:pt>
                <c:pt idx="17915">
                  <c:v>-1.5617880180738299</c:v>
                </c:pt>
                <c:pt idx="17916">
                  <c:v>-1.55330805854815</c:v>
                </c:pt>
                <c:pt idx="17917">
                  <c:v>-1.54482809910539</c:v>
                </c:pt>
                <c:pt idx="17918">
                  <c:v>-1.5363481395797101</c:v>
                </c:pt>
                <c:pt idx="17919">
                  <c:v>-1.5278681800540299</c:v>
                </c:pt>
                <c:pt idx="17920">
                  <c:v>-1.5193882206112801</c:v>
                </c:pt>
                <c:pt idx="17921">
                  <c:v>-1.5109082610855999</c:v>
                </c:pt>
                <c:pt idx="17922">
                  <c:v>-1.50242830155992</c:v>
                </c:pt>
                <c:pt idx="17923">
                  <c:v>-1.49394834211716</c:v>
                </c:pt>
                <c:pt idx="17924">
                  <c:v>-1.4854683825914801</c:v>
                </c:pt>
                <c:pt idx="17925">
                  <c:v>-1.4769884230657999</c:v>
                </c:pt>
                <c:pt idx="17926">
                  <c:v>-1.4685084636230501</c:v>
                </c:pt>
                <c:pt idx="17927">
                  <c:v>-1.46002850409737</c:v>
                </c:pt>
                <c:pt idx="17928">
                  <c:v>-1.45154854457169</c:v>
                </c:pt>
                <c:pt idx="17929">
                  <c:v>-1.44306858512893</c:v>
                </c:pt>
                <c:pt idx="17930">
                  <c:v>-1.4345886256032501</c:v>
                </c:pt>
                <c:pt idx="17931">
                  <c:v>-1.4261086660775699</c:v>
                </c:pt>
                <c:pt idx="17932">
                  <c:v>-1.4176287066348201</c:v>
                </c:pt>
                <c:pt idx="17933">
                  <c:v>-1.40914874710914</c:v>
                </c:pt>
                <c:pt idx="17934">
                  <c:v>-1.40066878758346</c:v>
                </c:pt>
                <c:pt idx="17935">
                  <c:v>-1.3921888281407</c:v>
                </c:pt>
                <c:pt idx="17936">
                  <c:v>-1.3837088686150201</c:v>
                </c:pt>
                <c:pt idx="17937">
                  <c:v>-1.3752289090893399</c:v>
                </c:pt>
                <c:pt idx="17938">
                  <c:v>-1.3667489496465901</c:v>
                </c:pt>
                <c:pt idx="17939">
                  <c:v>-1.35826899012091</c:v>
                </c:pt>
                <c:pt idx="17940">
                  <c:v>-1.34978903059523</c:v>
                </c:pt>
                <c:pt idx="17941">
                  <c:v>-1.34130907115247</c:v>
                </c:pt>
                <c:pt idx="17942">
                  <c:v>-1.3328291116267901</c:v>
                </c:pt>
                <c:pt idx="17943">
                  <c:v>-1.3243491521011099</c:v>
                </c:pt>
                <c:pt idx="17944">
                  <c:v>-1.3158691926583499</c:v>
                </c:pt>
                <c:pt idx="17945">
                  <c:v>-1.30738923313267</c:v>
                </c:pt>
                <c:pt idx="17946">
                  <c:v>-1.298909273607</c:v>
                </c:pt>
                <c:pt idx="17947">
                  <c:v>-1.29042931416424</c:v>
                </c:pt>
                <c:pt idx="17948">
                  <c:v>-1.2819493546385601</c:v>
                </c:pt>
                <c:pt idx="17949">
                  <c:v>-1.2734693951128799</c:v>
                </c:pt>
                <c:pt idx="17950">
                  <c:v>-1.2649894356701199</c:v>
                </c:pt>
                <c:pt idx="17951">
                  <c:v>-1.25650947614444</c:v>
                </c:pt>
                <c:pt idx="17952">
                  <c:v>-1.24802951661876</c:v>
                </c:pt>
                <c:pt idx="17953">
                  <c:v>-1.23954955717601</c:v>
                </c:pt>
                <c:pt idx="17954">
                  <c:v>-1.2310695976503301</c:v>
                </c:pt>
                <c:pt idx="17955">
                  <c:v>-1.2225896381246499</c:v>
                </c:pt>
                <c:pt idx="17956">
                  <c:v>-1.2141096786818899</c:v>
                </c:pt>
                <c:pt idx="17957">
                  <c:v>-1.20562971915621</c:v>
                </c:pt>
                <c:pt idx="17958">
                  <c:v>-1.1971497596305301</c:v>
                </c:pt>
                <c:pt idx="17959">
                  <c:v>-1.18866980018778</c:v>
                </c:pt>
                <c:pt idx="17960">
                  <c:v>-1.1801898406621001</c:v>
                </c:pt>
                <c:pt idx="17961">
                  <c:v>-1.1717098811364199</c:v>
                </c:pt>
                <c:pt idx="17962">
                  <c:v>-1.1632299216936599</c:v>
                </c:pt>
                <c:pt idx="17963">
                  <c:v>-1.15474996216798</c:v>
                </c:pt>
                <c:pt idx="17964">
                  <c:v>-1.1462700026423001</c:v>
                </c:pt>
                <c:pt idx="17965">
                  <c:v>-1.13779004319955</c:v>
                </c:pt>
                <c:pt idx="17966">
                  <c:v>-1.1293100836738701</c:v>
                </c:pt>
                <c:pt idx="17967">
                  <c:v>-1.1208301241481899</c:v>
                </c:pt>
                <c:pt idx="17968">
                  <c:v>-1.1123501647054299</c:v>
                </c:pt>
                <c:pt idx="17969">
                  <c:v>-1.10387020517975</c:v>
                </c:pt>
                <c:pt idx="17970">
                  <c:v>-1.0953902456540701</c:v>
                </c:pt>
                <c:pt idx="17971">
                  <c:v>-1.08691028621132</c:v>
                </c:pt>
                <c:pt idx="17972">
                  <c:v>-1.0784303266856401</c:v>
                </c:pt>
                <c:pt idx="17973">
                  <c:v>-1.0699503671599599</c:v>
                </c:pt>
                <c:pt idx="17974">
                  <c:v>-1.0614704077171999</c:v>
                </c:pt>
                <c:pt idx="17975">
                  <c:v>-1.05299044819152</c:v>
                </c:pt>
                <c:pt idx="17976">
                  <c:v>-1.0445104886658401</c:v>
                </c:pt>
                <c:pt idx="17977">
                  <c:v>-1.03603052922309</c:v>
                </c:pt>
                <c:pt idx="17978">
                  <c:v>-1.0275505696974101</c:v>
                </c:pt>
                <c:pt idx="17979">
                  <c:v>-1.01907061017173</c:v>
                </c:pt>
                <c:pt idx="17980">
                  <c:v>-1.0105906507289699</c:v>
                </c:pt>
                <c:pt idx="17981">
                  <c:v>-1.00211069120329</c:v>
                </c:pt>
                <c:pt idx="17982">
                  <c:v>-0.99363073167761296</c:v>
                </c:pt>
                <c:pt idx="17983">
                  <c:v>-0.98515077223485803</c:v>
                </c:pt>
                <c:pt idx="17984">
                  <c:v>-0.97667081270917799</c:v>
                </c:pt>
                <c:pt idx="17985">
                  <c:v>-0.96819085318349796</c:v>
                </c:pt>
                <c:pt idx="17986">
                  <c:v>-0.95971089374074303</c:v>
                </c:pt>
                <c:pt idx="17987">
                  <c:v>-0.951230934215063</c:v>
                </c:pt>
                <c:pt idx="17988">
                  <c:v>-0.94275097468938296</c:v>
                </c:pt>
                <c:pt idx="17989">
                  <c:v>-0.93427101524662703</c:v>
                </c:pt>
                <c:pt idx="17990">
                  <c:v>-0.925791055720948</c:v>
                </c:pt>
                <c:pt idx="17991">
                  <c:v>-0.91731109619526796</c:v>
                </c:pt>
                <c:pt idx="17992">
                  <c:v>-0.90883113675251204</c:v>
                </c:pt>
                <c:pt idx="17993">
                  <c:v>-0.900351177226832</c:v>
                </c:pt>
                <c:pt idx="17994">
                  <c:v>-0.89187121770115296</c:v>
                </c:pt>
                <c:pt idx="17995">
                  <c:v>-0.88339125825839704</c:v>
                </c:pt>
                <c:pt idx="17996">
                  <c:v>-0.874911298732717</c:v>
                </c:pt>
                <c:pt idx="17997">
                  <c:v>-0.86643133920703697</c:v>
                </c:pt>
                <c:pt idx="17998">
                  <c:v>-0.85795137976428204</c:v>
                </c:pt>
                <c:pt idx="17999">
                  <c:v>-0.849471420238602</c:v>
                </c:pt>
                <c:pt idx="18000">
                  <c:v>-0.84099146071292197</c:v>
                </c:pt>
                <c:pt idx="18001">
                  <c:v>-0.83251150127016604</c:v>
                </c:pt>
                <c:pt idx="18002">
                  <c:v>-0.82403154174448701</c:v>
                </c:pt>
                <c:pt idx="18003">
                  <c:v>-0.81555158221880697</c:v>
                </c:pt>
                <c:pt idx="18004">
                  <c:v>-0.80707162277605204</c:v>
                </c:pt>
                <c:pt idx="18005">
                  <c:v>-0.79859166325037201</c:v>
                </c:pt>
                <c:pt idx="18006">
                  <c:v>-0.79011170372469197</c:v>
                </c:pt>
                <c:pt idx="18007">
                  <c:v>-0.78163174428193705</c:v>
                </c:pt>
                <c:pt idx="18008">
                  <c:v>-0.77315178475625601</c:v>
                </c:pt>
                <c:pt idx="18009">
                  <c:v>-0.76467182523057597</c:v>
                </c:pt>
                <c:pt idx="18010">
                  <c:v>-0.75619186578782105</c:v>
                </c:pt>
                <c:pt idx="18011">
                  <c:v>-0.74771190626214101</c:v>
                </c:pt>
                <c:pt idx="18012">
                  <c:v>-0.73923194673646098</c:v>
                </c:pt>
                <c:pt idx="18013">
                  <c:v>-0.73075198729370605</c:v>
                </c:pt>
                <c:pt idx="18014">
                  <c:v>-0.72227202776802601</c:v>
                </c:pt>
                <c:pt idx="18015">
                  <c:v>-0.71379206824234598</c:v>
                </c:pt>
                <c:pt idx="18016">
                  <c:v>-0.70531210879959105</c:v>
                </c:pt>
                <c:pt idx="18017">
                  <c:v>-0.69683214927391102</c:v>
                </c:pt>
                <c:pt idx="18018">
                  <c:v>-0.68835218974823098</c:v>
                </c:pt>
                <c:pt idx="18019">
                  <c:v>-0.67987223030547606</c:v>
                </c:pt>
                <c:pt idx="18020">
                  <c:v>-0.67139227077979602</c:v>
                </c:pt>
                <c:pt idx="18021">
                  <c:v>-0.66291231125411498</c:v>
                </c:pt>
                <c:pt idx="18022">
                  <c:v>-0.65443235181135995</c:v>
                </c:pt>
                <c:pt idx="18023">
                  <c:v>-0.64595239228568102</c:v>
                </c:pt>
                <c:pt idx="18024">
                  <c:v>-0.63747243276000098</c:v>
                </c:pt>
                <c:pt idx="18025">
                  <c:v>-0.62899247331724495</c:v>
                </c:pt>
                <c:pt idx="18026">
                  <c:v>-0.62051251379156502</c:v>
                </c:pt>
                <c:pt idx="18027">
                  <c:v>-0.61203255426588599</c:v>
                </c:pt>
                <c:pt idx="18028">
                  <c:v>-0.60355259482312995</c:v>
                </c:pt>
                <c:pt idx="18029">
                  <c:v>-0.59507263529745003</c:v>
                </c:pt>
                <c:pt idx="18030">
                  <c:v>-0.58659267577176999</c:v>
                </c:pt>
                <c:pt idx="18031">
                  <c:v>-0.57811271632901495</c:v>
                </c:pt>
                <c:pt idx="18032">
                  <c:v>-0.56963275680333503</c:v>
                </c:pt>
                <c:pt idx="18033">
                  <c:v>-0.56115279727765499</c:v>
                </c:pt>
                <c:pt idx="18034">
                  <c:v>-0.55267283783489896</c:v>
                </c:pt>
                <c:pt idx="18035">
                  <c:v>-0.54419287830922003</c:v>
                </c:pt>
                <c:pt idx="18036">
                  <c:v>-0.53571291878353999</c:v>
                </c:pt>
                <c:pt idx="18037">
                  <c:v>-0.52723295934078396</c:v>
                </c:pt>
                <c:pt idx="18038">
                  <c:v>-0.51875299981510503</c:v>
                </c:pt>
                <c:pt idx="18039">
                  <c:v>-0.510273040289425</c:v>
                </c:pt>
                <c:pt idx="18040">
                  <c:v>-0.50179308084666896</c:v>
                </c:pt>
                <c:pt idx="18041">
                  <c:v>-0.49331312132098898</c:v>
                </c:pt>
                <c:pt idx="18042">
                  <c:v>-0.484833161795309</c:v>
                </c:pt>
                <c:pt idx="18043">
                  <c:v>-0.47635320235255402</c:v>
                </c:pt>
                <c:pt idx="18044">
                  <c:v>-0.46787324282687398</c:v>
                </c:pt>
                <c:pt idx="18045">
                  <c:v>-0.459393283301194</c:v>
                </c:pt>
                <c:pt idx="18046">
                  <c:v>-0.45091332385843902</c:v>
                </c:pt>
                <c:pt idx="18047">
                  <c:v>-0.44243336433275898</c:v>
                </c:pt>
                <c:pt idx="18048">
                  <c:v>-0.433953404807079</c:v>
                </c:pt>
                <c:pt idx="18049">
                  <c:v>-0.42547344536432302</c:v>
                </c:pt>
                <c:pt idx="18050">
                  <c:v>-0.41699348583864398</c:v>
                </c:pt>
                <c:pt idx="18051">
                  <c:v>-0.408513526312964</c:v>
                </c:pt>
                <c:pt idx="18052">
                  <c:v>-0.40003356687020802</c:v>
                </c:pt>
                <c:pt idx="18053">
                  <c:v>-0.39155360734452799</c:v>
                </c:pt>
                <c:pt idx="18054">
                  <c:v>-0.38307364781884901</c:v>
                </c:pt>
                <c:pt idx="18055">
                  <c:v>-0.37459368837609303</c:v>
                </c:pt>
                <c:pt idx="18056">
                  <c:v>-0.36611372885041299</c:v>
                </c:pt>
                <c:pt idx="18057">
                  <c:v>-0.35763376932473301</c:v>
                </c:pt>
                <c:pt idx="18058">
                  <c:v>-0.34915380988197797</c:v>
                </c:pt>
                <c:pt idx="18059">
                  <c:v>-0.34067385035629799</c:v>
                </c:pt>
                <c:pt idx="18060">
                  <c:v>-0.33219389083061801</c:v>
                </c:pt>
                <c:pt idx="18061">
                  <c:v>-0.32371393138786297</c:v>
                </c:pt>
                <c:pt idx="18062">
                  <c:v>-0.31523397186218299</c:v>
                </c:pt>
                <c:pt idx="18063">
                  <c:v>-0.30675401233650301</c:v>
                </c:pt>
                <c:pt idx="18064">
                  <c:v>-0.29827405289374798</c:v>
                </c:pt>
                <c:pt idx="18065">
                  <c:v>-0.289794093368068</c:v>
                </c:pt>
                <c:pt idx="18066">
                  <c:v>-0.28131413384238801</c:v>
                </c:pt>
                <c:pt idx="18067">
                  <c:v>-0.27283417439963298</c:v>
                </c:pt>
                <c:pt idx="18068">
                  <c:v>-0.264354214873952</c:v>
                </c:pt>
                <c:pt idx="18069">
                  <c:v>-0.25587425534827302</c:v>
                </c:pt>
                <c:pt idx="18070">
                  <c:v>-0.24739429590551701</c:v>
                </c:pt>
                <c:pt idx="18071">
                  <c:v>-0.238914336379838</c:v>
                </c:pt>
                <c:pt idx="18072">
                  <c:v>-0.23043437685415699</c:v>
                </c:pt>
                <c:pt idx="18073">
                  <c:v>-0.22195441741140201</c:v>
                </c:pt>
                <c:pt idx="18074">
                  <c:v>-0.213474457885722</c:v>
                </c:pt>
                <c:pt idx="18075">
                  <c:v>-0.20499449836004299</c:v>
                </c:pt>
                <c:pt idx="18076">
                  <c:v>-0.19651453891728701</c:v>
                </c:pt>
                <c:pt idx="18077">
                  <c:v>-0.188034579391607</c:v>
                </c:pt>
                <c:pt idx="18078">
                  <c:v>-0.179554619865927</c:v>
                </c:pt>
                <c:pt idx="18079">
                  <c:v>-0.17107466042317199</c:v>
                </c:pt>
                <c:pt idx="18080">
                  <c:v>-0.16259470089749201</c:v>
                </c:pt>
                <c:pt idx="18081">
                  <c:v>-0.154114741371812</c:v>
                </c:pt>
                <c:pt idx="18082">
                  <c:v>-0.14563478192905599</c:v>
                </c:pt>
                <c:pt idx="18083">
                  <c:v>-0.13715482240337701</c:v>
                </c:pt>
                <c:pt idx="18084">
                  <c:v>-0.128674862877697</c:v>
                </c:pt>
                <c:pt idx="18085">
                  <c:v>-0.120194903434942</c:v>
                </c:pt>
                <c:pt idx="18086">
                  <c:v>-0.111714943909261</c:v>
                </c:pt>
                <c:pt idx="18087">
                  <c:v>-0.103234984383582</c:v>
                </c:pt>
                <c:pt idx="18088">
                  <c:v>-9.4755024940825994E-2</c:v>
                </c:pt>
                <c:pt idx="18089">
                  <c:v>-8.6275065415146707E-2</c:v>
                </c:pt>
                <c:pt idx="18090">
                  <c:v>-7.7795105889466407E-2</c:v>
                </c:pt>
                <c:pt idx="18091">
                  <c:v>-6.9315146446710996E-2</c:v>
                </c:pt>
                <c:pt idx="18092">
                  <c:v>-6.0835186921030897E-2</c:v>
                </c:pt>
                <c:pt idx="18093">
                  <c:v>-5.2355227395351603E-2</c:v>
                </c:pt>
                <c:pt idx="18094">
                  <c:v>-4.3875267952595602E-2</c:v>
                </c:pt>
                <c:pt idx="18095">
                  <c:v>-3.5395308426916301E-2</c:v>
                </c:pt>
                <c:pt idx="18096">
                  <c:v>-2.6915348901235699E-2</c:v>
                </c:pt>
                <c:pt idx="18097">
                  <c:v>-1.8435389458480798E-2</c:v>
                </c:pt>
                <c:pt idx="18098">
                  <c:v>-9.9554299328006302E-3</c:v>
                </c:pt>
                <c:pt idx="18099">
                  <c:v>-1.47547040712137E-3</c:v>
                </c:pt>
                <c:pt idx="18100">
                  <c:v>7.00448903563489E-3</c:v>
                </c:pt>
                <c:pt idx="18101">
                  <c:v>1.5484448561314101E-2</c:v>
                </c:pt>
                <c:pt idx="18102">
                  <c:v>2.3964408086994699E-2</c:v>
                </c:pt>
                <c:pt idx="18103">
                  <c:v>3.2444367529749697E-2</c:v>
                </c:pt>
                <c:pt idx="18104">
                  <c:v>4.0924327055429803E-2</c:v>
                </c:pt>
                <c:pt idx="18105">
                  <c:v>4.9404286581109298E-2</c:v>
                </c:pt>
                <c:pt idx="18106">
                  <c:v>5.7884246023865299E-2</c:v>
                </c:pt>
                <c:pt idx="18107">
                  <c:v>6.63642055495446E-2</c:v>
                </c:pt>
                <c:pt idx="18108">
                  <c:v>7.4844165075224997E-2</c:v>
                </c:pt>
                <c:pt idx="18109">
                  <c:v>8.3324124517979894E-2</c:v>
                </c:pt>
                <c:pt idx="18110">
                  <c:v>9.180408404366E-2</c:v>
                </c:pt>
                <c:pt idx="18111">
                  <c:v>0.10028404356934</c:v>
                </c:pt>
                <c:pt idx="18112">
                  <c:v>0.108764003012095</c:v>
                </c:pt>
                <c:pt idx="18113">
                  <c:v>0.117243962537775</c:v>
                </c:pt>
                <c:pt idx="18114">
                  <c:v>0.12572392206345501</c:v>
                </c:pt>
                <c:pt idx="18115">
                  <c:v>0.13420388150620999</c:v>
                </c:pt>
                <c:pt idx="18116">
                  <c:v>0.142683841031891</c:v>
                </c:pt>
                <c:pt idx="18117">
                  <c:v>0.15116380055757001</c:v>
                </c:pt>
                <c:pt idx="18118">
                  <c:v>0.15964376000032601</c:v>
                </c:pt>
                <c:pt idx="18119">
                  <c:v>0.16812371952600499</c:v>
                </c:pt>
                <c:pt idx="18120">
                  <c:v>0.176603679051686</c:v>
                </c:pt>
                <c:pt idx="18121">
                  <c:v>0.18508363849444101</c:v>
                </c:pt>
                <c:pt idx="18122">
                  <c:v>0.19356359802012099</c:v>
                </c:pt>
                <c:pt idx="18123">
                  <c:v>0.202043557545801</c:v>
                </c:pt>
                <c:pt idx="18124">
                  <c:v>0.21052351698855601</c:v>
                </c:pt>
                <c:pt idx="18125">
                  <c:v>0.21900347651423599</c:v>
                </c:pt>
                <c:pt idx="18126">
                  <c:v>0.227483436039916</c:v>
                </c:pt>
                <c:pt idx="18127">
                  <c:v>0.23596339548267101</c:v>
                </c:pt>
                <c:pt idx="18128">
                  <c:v>0.24444335500835099</c:v>
                </c:pt>
                <c:pt idx="18129">
                  <c:v>0.252923314534031</c:v>
                </c:pt>
                <c:pt idx="18130">
                  <c:v>0.26140327397678698</c:v>
                </c:pt>
                <c:pt idx="18131">
                  <c:v>0.26988323350246601</c:v>
                </c:pt>
                <c:pt idx="18132">
                  <c:v>0.27836319302814699</c:v>
                </c:pt>
                <c:pt idx="18133">
                  <c:v>0.28684315247090197</c:v>
                </c:pt>
                <c:pt idx="18134">
                  <c:v>0.29532311199658201</c:v>
                </c:pt>
                <c:pt idx="18135">
                  <c:v>0.30380307152226099</c:v>
                </c:pt>
                <c:pt idx="18136">
                  <c:v>0.31228303096501703</c:v>
                </c:pt>
                <c:pt idx="18137">
                  <c:v>0.32076299049069701</c:v>
                </c:pt>
                <c:pt idx="18138">
                  <c:v>0.32924295001637699</c:v>
                </c:pt>
                <c:pt idx="18139">
                  <c:v>0.33772290945913203</c:v>
                </c:pt>
                <c:pt idx="18140">
                  <c:v>0.34620286898481201</c:v>
                </c:pt>
                <c:pt idx="18141">
                  <c:v>0.35468282851049199</c:v>
                </c:pt>
                <c:pt idx="18142">
                  <c:v>0.36316278795324802</c:v>
                </c:pt>
                <c:pt idx="18143">
                  <c:v>0.371642747478927</c:v>
                </c:pt>
                <c:pt idx="18144">
                  <c:v>0.38012270700460699</c:v>
                </c:pt>
                <c:pt idx="18145">
                  <c:v>0.38860266644736202</c:v>
                </c:pt>
                <c:pt idx="18146">
                  <c:v>0.397082625973043</c:v>
                </c:pt>
                <c:pt idx="18147">
                  <c:v>0.40556258549872198</c:v>
                </c:pt>
                <c:pt idx="18148">
                  <c:v>0.41404254494147802</c:v>
                </c:pt>
                <c:pt idx="18149">
                  <c:v>0.422522504467157</c:v>
                </c:pt>
                <c:pt idx="18150">
                  <c:v>0.43100246399283798</c:v>
                </c:pt>
                <c:pt idx="18151">
                  <c:v>0.43948242343559302</c:v>
                </c:pt>
                <c:pt idx="18152">
                  <c:v>0.447962382961273</c:v>
                </c:pt>
                <c:pt idx="18153">
                  <c:v>0.45644234248695298</c:v>
                </c:pt>
                <c:pt idx="18154">
                  <c:v>0.46492230192970802</c:v>
                </c:pt>
                <c:pt idx="18155">
                  <c:v>0.473402261455388</c:v>
                </c:pt>
                <c:pt idx="18156">
                  <c:v>0.48188222098106798</c:v>
                </c:pt>
                <c:pt idx="18157">
                  <c:v>0.49036218042382301</c:v>
                </c:pt>
                <c:pt idx="18158">
                  <c:v>0.49884213994950299</c:v>
                </c:pt>
                <c:pt idx="18159">
                  <c:v>0.50732209947518303</c:v>
                </c:pt>
                <c:pt idx="18160">
                  <c:v>0.51580205891793895</c:v>
                </c:pt>
                <c:pt idx="18161">
                  <c:v>0.52428201844361799</c:v>
                </c:pt>
                <c:pt idx="18162">
                  <c:v>0.53276197796929903</c:v>
                </c:pt>
                <c:pt idx="18163">
                  <c:v>0.54124193741205395</c:v>
                </c:pt>
                <c:pt idx="18164">
                  <c:v>0.54972189693773399</c:v>
                </c:pt>
                <c:pt idx="18165">
                  <c:v>0.55820185646341303</c:v>
                </c:pt>
                <c:pt idx="18166">
                  <c:v>0.56668181590616895</c:v>
                </c:pt>
                <c:pt idx="18167">
                  <c:v>0.57516177543184799</c:v>
                </c:pt>
                <c:pt idx="18168">
                  <c:v>0.58364173495752902</c:v>
                </c:pt>
                <c:pt idx="18169">
                  <c:v>0.59212169440028395</c:v>
                </c:pt>
                <c:pt idx="18170">
                  <c:v>0.60060165392596399</c:v>
                </c:pt>
                <c:pt idx="18171">
                  <c:v>0.60908161345164402</c:v>
                </c:pt>
                <c:pt idx="18172">
                  <c:v>0.61756157289439995</c:v>
                </c:pt>
                <c:pt idx="18173">
                  <c:v>0.62604153242007898</c:v>
                </c:pt>
                <c:pt idx="18174">
                  <c:v>0.63452149194575902</c:v>
                </c:pt>
                <c:pt idx="18175">
                  <c:v>0.64300145138851394</c:v>
                </c:pt>
                <c:pt idx="18176">
                  <c:v>0.65148141091419398</c:v>
                </c:pt>
                <c:pt idx="18177">
                  <c:v>0.65996137043987402</c:v>
                </c:pt>
                <c:pt idx="18178">
                  <c:v>0.66844132988262905</c:v>
                </c:pt>
                <c:pt idx="18179">
                  <c:v>0.67692128940830898</c:v>
                </c:pt>
                <c:pt idx="18180">
                  <c:v>0.68540124893399001</c:v>
                </c:pt>
                <c:pt idx="18181">
                  <c:v>0.69388120837674505</c:v>
                </c:pt>
                <c:pt idx="18182">
                  <c:v>0.70236116790242398</c:v>
                </c:pt>
                <c:pt idx="18183">
                  <c:v>0.71084112742810401</c:v>
                </c:pt>
                <c:pt idx="18184">
                  <c:v>0.71932108687086005</c:v>
                </c:pt>
                <c:pt idx="18185">
                  <c:v>0.72780104639653997</c:v>
                </c:pt>
                <c:pt idx="18186">
                  <c:v>0.73628100592222001</c:v>
                </c:pt>
                <c:pt idx="18187">
                  <c:v>0.74476096536497505</c:v>
                </c:pt>
                <c:pt idx="18188">
                  <c:v>0.75324092489065397</c:v>
                </c:pt>
                <c:pt idx="18189">
                  <c:v>0.76172088441633501</c:v>
                </c:pt>
                <c:pt idx="18190">
                  <c:v>0.77020084385909005</c:v>
                </c:pt>
                <c:pt idx="18191">
                  <c:v>0.77868080338476997</c:v>
                </c:pt>
                <c:pt idx="18192">
                  <c:v>0.78716076291045001</c:v>
                </c:pt>
                <c:pt idx="18193">
                  <c:v>0.79564072235320504</c:v>
                </c:pt>
                <c:pt idx="18194">
                  <c:v>0.80412068187888497</c:v>
                </c:pt>
                <c:pt idx="18195">
                  <c:v>0.81260064140456501</c:v>
                </c:pt>
                <c:pt idx="18196">
                  <c:v>0.82108060084732004</c:v>
                </c:pt>
                <c:pt idx="18197">
                  <c:v>0.82956056037299997</c:v>
                </c:pt>
                <c:pt idx="18198">
                  <c:v>0.83804051989868</c:v>
                </c:pt>
                <c:pt idx="18199">
                  <c:v>0.84652047934143604</c:v>
                </c:pt>
                <c:pt idx="18200">
                  <c:v>0.85500043886711496</c:v>
                </c:pt>
                <c:pt idx="18201">
                  <c:v>0.863480398392796</c:v>
                </c:pt>
                <c:pt idx="18202">
                  <c:v>0.87196035783555104</c:v>
                </c:pt>
                <c:pt idx="18203">
                  <c:v>0.88044031736123096</c:v>
                </c:pt>
                <c:pt idx="18204">
                  <c:v>0.88892027688691</c:v>
                </c:pt>
                <c:pt idx="18205">
                  <c:v>0.89740023632966603</c:v>
                </c:pt>
                <c:pt idx="18206">
                  <c:v>0.90588019585534596</c:v>
                </c:pt>
                <c:pt idx="18207">
                  <c:v>0.914360155381026</c:v>
                </c:pt>
                <c:pt idx="18208">
                  <c:v>0.92284011482378103</c:v>
                </c:pt>
                <c:pt idx="18209">
                  <c:v>0.93132007434946096</c:v>
                </c:pt>
                <c:pt idx="18210">
                  <c:v>0.93980003387514099</c:v>
                </c:pt>
                <c:pt idx="18211">
                  <c:v>0.94827999331789703</c:v>
                </c:pt>
                <c:pt idx="18212">
                  <c:v>0.95675995284357596</c:v>
                </c:pt>
                <c:pt idx="18213">
                  <c:v>0.96523991236925599</c:v>
                </c:pt>
                <c:pt idx="18214">
                  <c:v>0.97371987181201103</c:v>
                </c:pt>
                <c:pt idx="18215">
                  <c:v>0.98219983133769195</c:v>
                </c:pt>
                <c:pt idx="18216">
                  <c:v>0.99067979086337099</c:v>
                </c:pt>
                <c:pt idx="18217">
                  <c:v>0.99915975030612703</c:v>
                </c:pt>
                <c:pt idx="18218">
                  <c:v>1.0076397098318099</c:v>
                </c:pt>
                <c:pt idx="18219">
                  <c:v>1.0161196693574901</c:v>
                </c:pt>
                <c:pt idx="18220">
                  <c:v>1.0245996288002399</c:v>
                </c:pt>
                <c:pt idx="18221">
                  <c:v>1.0330795883259201</c:v>
                </c:pt>
                <c:pt idx="18222">
                  <c:v>1.0415595478516</c:v>
                </c:pt>
                <c:pt idx="18223">
                  <c:v>1.05003950729436</c:v>
                </c:pt>
                <c:pt idx="18224">
                  <c:v>1.0585194668200399</c:v>
                </c:pt>
                <c:pt idx="18225">
                  <c:v>1.0669994263457201</c:v>
                </c:pt>
                <c:pt idx="18226">
                  <c:v>1.0754793857884699</c:v>
                </c:pt>
                <c:pt idx="18227">
                  <c:v>1.0839593453141501</c:v>
                </c:pt>
                <c:pt idx="18228">
                  <c:v>1.09243930483983</c:v>
                </c:pt>
                <c:pt idx="18229">
                  <c:v>1.10091926428259</c:v>
                </c:pt>
                <c:pt idx="18230">
                  <c:v>1.1093992238082699</c:v>
                </c:pt>
                <c:pt idx="18231">
                  <c:v>1.1178791833339501</c:v>
                </c:pt>
                <c:pt idx="18232">
                  <c:v>1.1263591427766999</c:v>
                </c:pt>
                <c:pt idx="18233">
                  <c:v>1.1348391023023801</c:v>
                </c:pt>
                <c:pt idx="18234">
                  <c:v>1.14331906182806</c:v>
                </c:pt>
                <c:pt idx="18235">
                  <c:v>1.15179902127082</c:v>
                </c:pt>
                <c:pt idx="18236">
                  <c:v>1.1602789807964999</c:v>
                </c:pt>
                <c:pt idx="18237">
                  <c:v>1.1687589403221801</c:v>
                </c:pt>
                <c:pt idx="18238">
                  <c:v>1.1772388997649299</c:v>
                </c:pt>
                <c:pt idx="18239">
                  <c:v>1.18571885929061</c:v>
                </c:pt>
                <c:pt idx="18240">
                  <c:v>1.19419881881629</c:v>
                </c:pt>
                <c:pt idx="18241">
                  <c:v>1.20267877825905</c:v>
                </c:pt>
                <c:pt idx="18242">
                  <c:v>1.2111587377847299</c:v>
                </c:pt>
                <c:pt idx="18243">
                  <c:v>1.2196386973104101</c:v>
                </c:pt>
                <c:pt idx="18244">
                  <c:v>1.2281186567531599</c:v>
                </c:pt>
                <c:pt idx="18245">
                  <c:v>1.23659861627884</c:v>
                </c:pt>
                <c:pt idx="18246">
                  <c:v>1.24507857580452</c:v>
                </c:pt>
                <c:pt idx="18247">
                  <c:v>1.25355853524728</c:v>
                </c:pt>
                <c:pt idx="18248">
                  <c:v>1.2620384947729599</c:v>
                </c:pt>
                <c:pt idx="18249">
                  <c:v>1.2705184542986401</c:v>
                </c:pt>
                <c:pt idx="18250">
                  <c:v>1.2789984137413899</c:v>
                </c:pt>
                <c:pt idx="18251">
                  <c:v>1.28747837326707</c:v>
                </c:pt>
                <c:pt idx="18252">
                  <c:v>1.29595833279275</c:v>
                </c:pt>
                <c:pt idx="18253">
                  <c:v>1.30443829223551</c:v>
                </c:pt>
                <c:pt idx="18254">
                  <c:v>1.3129182517611899</c:v>
                </c:pt>
                <c:pt idx="18255">
                  <c:v>1.3213982112868701</c:v>
                </c:pt>
                <c:pt idx="18256">
                  <c:v>1.3298781707296199</c:v>
                </c:pt>
                <c:pt idx="18257">
                  <c:v>1.3383581302553</c:v>
                </c:pt>
                <c:pt idx="18258">
                  <c:v>1.34683808978098</c:v>
                </c:pt>
                <c:pt idx="18259">
                  <c:v>1.35531804922374</c:v>
                </c:pt>
                <c:pt idx="18260">
                  <c:v>1.3637980087494199</c:v>
                </c:pt>
                <c:pt idx="18261">
                  <c:v>1.3637980087494199</c:v>
                </c:pt>
                <c:pt idx="18262">
                  <c:v>1.3637980087494199</c:v>
                </c:pt>
                <c:pt idx="18263">
                  <c:v>1.3637980087494199</c:v>
                </c:pt>
                <c:pt idx="18264">
                  <c:v>1.3637980087494199</c:v>
                </c:pt>
                <c:pt idx="18265">
                  <c:v>1.3637980087494199</c:v>
                </c:pt>
                <c:pt idx="18266">
                  <c:v>1.3637980087494199</c:v>
                </c:pt>
                <c:pt idx="18267">
                  <c:v>1.3637980087494199</c:v>
                </c:pt>
                <c:pt idx="18268">
                  <c:v>1.3637980087494199</c:v>
                </c:pt>
                <c:pt idx="18269">
                  <c:v>1.3637980087494199</c:v>
                </c:pt>
                <c:pt idx="18270">
                  <c:v>1.3637980087494199</c:v>
                </c:pt>
                <c:pt idx="18271">
                  <c:v>1.3637980087494199</c:v>
                </c:pt>
                <c:pt idx="18272">
                  <c:v>1.3637980087494199</c:v>
                </c:pt>
                <c:pt idx="18273">
                  <c:v>1.3637980087494199</c:v>
                </c:pt>
                <c:pt idx="18274">
                  <c:v>1.3637980087494199</c:v>
                </c:pt>
                <c:pt idx="18275">
                  <c:v>1.3637980087494199</c:v>
                </c:pt>
                <c:pt idx="18276">
                  <c:v>1.3637980087494199</c:v>
                </c:pt>
                <c:pt idx="18277">
                  <c:v>1.3637980087494199</c:v>
                </c:pt>
                <c:pt idx="18278">
                  <c:v>1.5164372797141099</c:v>
                </c:pt>
                <c:pt idx="18279">
                  <c:v>1.5249172392397901</c:v>
                </c:pt>
                <c:pt idx="18280">
                  <c:v>1.5333971986825501</c:v>
                </c:pt>
                <c:pt idx="18281">
                  <c:v>1.54187715820823</c:v>
                </c:pt>
                <c:pt idx="18282">
                  <c:v>1.5503571177339099</c:v>
                </c:pt>
                <c:pt idx="18283">
                  <c:v>1.55883707717666</c:v>
                </c:pt>
                <c:pt idx="18284">
                  <c:v>1.5673170367023399</c:v>
                </c:pt>
                <c:pt idx="18285">
                  <c:v>1.5757969962280201</c:v>
                </c:pt>
                <c:pt idx="18286">
                  <c:v>1.5842769556707801</c:v>
                </c:pt>
                <c:pt idx="18287">
                  <c:v>1.59275691519646</c:v>
                </c:pt>
                <c:pt idx="18288">
                  <c:v>1.6012368747221399</c:v>
                </c:pt>
                <c:pt idx="18289">
                  <c:v>1.60971683416489</c:v>
                </c:pt>
                <c:pt idx="18290">
                  <c:v>1.6181967936905699</c:v>
                </c:pt>
                <c:pt idx="18291">
                  <c:v>1.62667675321625</c:v>
                </c:pt>
                <c:pt idx="18292">
                  <c:v>1.6351567126590101</c:v>
                </c:pt>
                <c:pt idx="18293">
                  <c:v>1.64363667218469</c:v>
                </c:pt>
                <c:pt idx="18294">
                  <c:v>1.6521166317103699</c:v>
                </c:pt>
                <c:pt idx="18295">
                  <c:v>1.66059659115312</c:v>
                </c:pt>
                <c:pt idx="18296">
                  <c:v>1.6690765506787999</c:v>
                </c:pt>
                <c:pt idx="18297">
                  <c:v>1.67755651020448</c:v>
                </c:pt>
                <c:pt idx="18298">
                  <c:v>1.6860364696472401</c:v>
                </c:pt>
                <c:pt idx="18299">
                  <c:v>1.69451642917292</c:v>
                </c:pt>
                <c:pt idx="18300">
                  <c:v>1.7029963886985999</c:v>
                </c:pt>
                <c:pt idx="18301">
                  <c:v>1.71147634814135</c:v>
                </c:pt>
                <c:pt idx="18302">
                  <c:v>1.7199563076670299</c:v>
                </c:pt>
                <c:pt idx="18303">
                  <c:v>1.72843626719271</c:v>
                </c:pt>
                <c:pt idx="18304">
                  <c:v>1.7369162266354701</c:v>
                </c:pt>
                <c:pt idx="18305">
                  <c:v>1.74539618616115</c:v>
                </c:pt>
                <c:pt idx="18306">
                  <c:v>1.7538761456868299</c:v>
                </c:pt>
                <c:pt idx="18307">
                  <c:v>1.76235610512958</c:v>
                </c:pt>
                <c:pt idx="18308">
                  <c:v>1.7708360646552599</c:v>
                </c:pt>
                <c:pt idx="18309">
                  <c:v>1.77931602418094</c:v>
                </c:pt>
                <c:pt idx="18310">
                  <c:v>1.7877959836237001</c:v>
                </c:pt>
                <c:pt idx="18311">
                  <c:v>1.79627594314938</c:v>
                </c:pt>
                <c:pt idx="18312">
                  <c:v>1.8047559026750599</c:v>
                </c:pt>
                <c:pt idx="18313">
                  <c:v>1.81323586211781</c:v>
                </c:pt>
                <c:pt idx="18314">
                  <c:v>1.8217158216434901</c:v>
                </c:pt>
                <c:pt idx="18315">
                  <c:v>1.83019578116917</c:v>
                </c:pt>
                <c:pt idx="18316">
                  <c:v>1.8386757406119301</c:v>
                </c:pt>
                <c:pt idx="18317">
                  <c:v>1.84715570013761</c:v>
                </c:pt>
                <c:pt idx="18318">
                  <c:v>1.8556356596632899</c:v>
                </c:pt>
                <c:pt idx="18319">
                  <c:v>1.86411561910604</c:v>
                </c:pt>
                <c:pt idx="18320">
                  <c:v>1.8725955786317201</c:v>
                </c:pt>
                <c:pt idx="18321">
                  <c:v>1.8810755381574</c:v>
                </c:pt>
                <c:pt idx="18322">
                  <c:v>1.8895554976001601</c:v>
                </c:pt>
                <c:pt idx="18323">
                  <c:v>1.89803545712584</c:v>
                </c:pt>
                <c:pt idx="18324">
                  <c:v>1.9065154166515199</c:v>
                </c:pt>
                <c:pt idx="18325">
                  <c:v>1.91499537609427</c:v>
                </c:pt>
                <c:pt idx="18326">
                  <c:v>1.9234753356199501</c:v>
                </c:pt>
                <c:pt idx="18327">
                  <c:v>1.93195529514563</c:v>
                </c:pt>
                <c:pt idx="18328">
                  <c:v>1.9404352545883901</c:v>
                </c:pt>
                <c:pt idx="18329">
                  <c:v>1.94891521411407</c:v>
                </c:pt>
                <c:pt idx="18330">
                  <c:v>1.9573951736397499</c:v>
                </c:pt>
                <c:pt idx="18331">
                  <c:v>1.9658751330824999</c:v>
                </c:pt>
                <c:pt idx="18332">
                  <c:v>1.9743550926081801</c:v>
                </c:pt>
                <c:pt idx="18333">
                  <c:v>1.98283505213386</c:v>
                </c:pt>
                <c:pt idx="18334">
                  <c:v>1.9913150115766201</c:v>
                </c:pt>
                <c:pt idx="18335">
                  <c:v>1.9997949711023</c:v>
                </c:pt>
                <c:pt idx="18336">
                  <c:v>2.0082749306279801</c:v>
                </c:pt>
                <c:pt idx="18337">
                  <c:v>2.0167548900707302</c:v>
                </c:pt>
                <c:pt idx="18338">
                  <c:v>2.0252348495964099</c:v>
                </c:pt>
                <c:pt idx="18339">
                  <c:v>2.03371480912209</c:v>
                </c:pt>
                <c:pt idx="18340">
                  <c:v>2.0421947685648498</c:v>
                </c:pt>
                <c:pt idx="18341">
                  <c:v>2.05067472809053</c:v>
                </c:pt>
                <c:pt idx="18342">
                  <c:v>2.0591546876162101</c:v>
                </c:pt>
                <c:pt idx="18343">
                  <c:v>2.0676346470589602</c:v>
                </c:pt>
                <c:pt idx="18344">
                  <c:v>2.0761146065846399</c:v>
                </c:pt>
                <c:pt idx="18345">
                  <c:v>2.08459456611032</c:v>
                </c:pt>
                <c:pt idx="18346">
                  <c:v>2.0930745255530798</c:v>
                </c:pt>
                <c:pt idx="18347">
                  <c:v>2.10155448507876</c:v>
                </c:pt>
                <c:pt idx="18348">
                  <c:v>2.1100344446044401</c:v>
                </c:pt>
                <c:pt idx="18349">
                  <c:v>2.1185144040471902</c:v>
                </c:pt>
                <c:pt idx="18350">
                  <c:v>2.1269943635728699</c:v>
                </c:pt>
                <c:pt idx="18351">
                  <c:v>2.13547432309855</c:v>
                </c:pt>
                <c:pt idx="18352">
                  <c:v>2.1439542825413098</c:v>
                </c:pt>
                <c:pt idx="18353">
                  <c:v>2.15243424206699</c:v>
                </c:pt>
                <c:pt idx="18354">
                  <c:v>2.1609142015926701</c:v>
                </c:pt>
                <c:pt idx="18355">
                  <c:v>2.1693941610354299</c:v>
                </c:pt>
                <c:pt idx="18356">
                  <c:v>2.1778741205611101</c:v>
                </c:pt>
                <c:pt idx="18357">
                  <c:v>2.1863540800867902</c:v>
                </c:pt>
                <c:pt idx="18358">
                  <c:v>2.1948340395295398</c:v>
                </c:pt>
                <c:pt idx="18359">
                  <c:v>2.20331399905522</c:v>
                </c:pt>
                <c:pt idx="18360">
                  <c:v>2.2117939585809001</c:v>
                </c:pt>
                <c:pt idx="18361">
                  <c:v>2.2202739180236599</c:v>
                </c:pt>
                <c:pt idx="18362">
                  <c:v>2.2287538775493401</c:v>
                </c:pt>
                <c:pt idx="18363">
                  <c:v>2.2372338370750202</c:v>
                </c:pt>
                <c:pt idx="18364">
                  <c:v>2.2457137965177698</c:v>
                </c:pt>
                <c:pt idx="18365">
                  <c:v>2.25419375604345</c:v>
                </c:pt>
                <c:pt idx="18366">
                  <c:v>2.2626737155691301</c:v>
                </c:pt>
                <c:pt idx="18367">
                  <c:v>2.2711536750118899</c:v>
                </c:pt>
                <c:pt idx="18368">
                  <c:v>2.2796336345375701</c:v>
                </c:pt>
                <c:pt idx="18369">
                  <c:v>2.2881135940632502</c:v>
                </c:pt>
                <c:pt idx="18370">
                  <c:v>2.2965935535059998</c:v>
                </c:pt>
                <c:pt idx="18371">
                  <c:v>2.30507351303168</c:v>
                </c:pt>
                <c:pt idx="18372">
                  <c:v>2.3135534725573601</c:v>
                </c:pt>
                <c:pt idx="18373">
                  <c:v>2.3220334320001199</c:v>
                </c:pt>
                <c:pt idx="18374">
                  <c:v>2.3305133915258001</c:v>
                </c:pt>
                <c:pt idx="18375">
                  <c:v>2.3389933510514802</c:v>
                </c:pt>
                <c:pt idx="18376">
                  <c:v>2.3474733104942298</c:v>
                </c:pt>
                <c:pt idx="18377">
                  <c:v>2.35595327001991</c:v>
                </c:pt>
                <c:pt idx="18378">
                  <c:v>2.3644332295455901</c:v>
                </c:pt>
                <c:pt idx="18379">
                  <c:v>2.3729131889883499</c:v>
                </c:pt>
                <c:pt idx="18380">
                  <c:v>2.3813931485140301</c:v>
                </c:pt>
                <c:pt idx="18381">
                  <c:v>2.3898731080397102</c:v>
                </c:pt>
                <c:pt idx="18382">
                  <c:v>2.3983530674824598</c:v>
                </c:pt>
                <c:pt idx="18383">
                  <c:v>2.4068330270081399</c:v>
                </c:pt>
                <c:pt idx="18384">
                  <c:v>2.4153129865338201</c:v>
                </c:pt>
                <c:pt idx="18385">
                  <c:v>2.4237929459765799</c:v>
                </c:pt>
                <c:pt idx="18386">
                  <c:v>2.4322729055022601</c:v>
                </c:pt>
                <c:pt idx="18387">
                  <c:v>2.4407528650279402</c:v>
                </c:pt>
                <c:pt idx="18388">
                  <c:v>2.4492328244706898</c:v>
                </c:pt>
                <c:pt idx="18389">
                  <c:v>2.4577127839963699</c:v>
                </c:pt>
                <c:pt idx="18390">
                  <c:v>2.4661927435220501</c:v>
                </c:pt>
                <c:pt idx="18391">
                  <c:v>2.4746727029648099</c:v>
                </c:pt>
                <c:pt idx="18392">
                  <c:v>2.48315266249049</c:v>
                </c:pt>
                <c:pt idx="18393">
                  <c:v>2.4916326220161702</c:v>
                </c:pt>
                <c:pt idx="18394">
                  <c:v>2.5001125814589198</c:v>
                </c:pt>
                <c:pt idx="18395">
                  <c:v>2.5085925409845999</c:v>
                </c:pt>
                <c:pt idx="18396">
                  <c:v>2.5170725005102801</c:v>
                </c:pt>
                <c:pt idx="18397">
                  <c:v>2.5255524599530399</c:v>
                </c:pt>
                <c:pt idx="18398">
                  <c:v>2.53403241947872</c:v>
                </c:pt>
                <c:pt idx="18399">
                  <c:v>2.5425123790044002</c:v>
                </c:pt>
                <c:pt idx="18400">
                  <c:v>2.5509923384471498</c:v>
                </c:pt>
                <c:pt idx="18401">
                  <c:v>2.5594722979728299</c:v>
                </c:pt>
                <c:pt idx="18402">
                  <c:v>2.5679522574985101</c:v>
                </c:pt>
                <c:pt idx="18403">
                  <c:v>2.5764322169412699</c:v>
                </c:pt>
                <c:pt idx="18404">
                  <c:v>2.58491217646695</c:v>
                </c:pt>
                <c:pt idx="18405">
                  <c:v>2.5933921359926302</c:v>
                </c:pt>
                <c:pt idx="18406">
                  <c:v>2.6018720954353798</c:v>
                </c:pt>
                <c:pt idx="18407">
                  <c:v>2.6103520549610599</c:v>
                </c:pt>
                <c:pt idx="18408">
                  <c:v>2.6188320144867401</c:v>
                </c:pt>
                <c:pt idx="18409">
                  <c:v>2.6273119739294999</c:v>
                </c:pt>
                <c:pt idx="18410">
                  <c:v>2.63579193345518</c:v>
                </c:pt>
                <c:pt idx="18411">
                  <c:v>2.6442718929808602</c:v>
                </c:pt>
                <c:pt idx="18412">
                  <c:v>2.6527518524236098</c:v>
                </c:pt>
                <c:pt idx="18413">
                  <c:v>2.6612318119492899</c:v>
                </c:pt>
                <c:pt idx="18414">
                  <c:v>2.6697117714749701</c:v>
                </c:pt>
                <c:pt idx="18415">
                  <c:v>2.6781917309177299</c:v>
                </c:pt>
                <c:pt idx="18416">
                  <c:v>2.68667169044341</c:v>
                </c:pt>
                <c:pt idx="18417">
                  <c:v>2.6951516499690902</c:v>
                </c:pt>
                <c:pt idx="18418">
                  <c:v>2.7036316094118402</c:v>
                </c:pt>
                <c:pt idx="18419">
                  <c:v>2.7121115689375199</c:v>
                </c:pt>
                <c:pt idx="18420">
                  <c:v>2.7205915284632001</c:v>
                </c:pt>
                <c:pt idx="18421">
                  <c:v>2.7290714879059599</c:v>
                </c:pt>
                <c:pt idx="18422">
                  <c:v>2.73755144743164</c:v>
                </c:pt>
                <c:pt idx="18423">
                  <c:v>2.7460314069573202</c:v>
                </c:pt>
                <c:pt idx="18424">
                  <c:v>2.75451136640008</c:v>
                </c:pt>
                <c:pt idx="18425">
                  <c:v>2.7629913259257499</c:v>
                </c:pt>
                <c:pt idx="18426">
                  <c:v>2.7714712854514398</c:v>
                </c:pt>
                <c:pt idx="18427">
                  <c:v>2.7799512448941899</c:v>
                </c:pt>
                <c:pt idx="18428">
                  <c:v>2.78843120441987</c:v>
                </c:pt>
                <c:pt idx="18429">
                  <c:v>2.7969111639455502</c:v>
                </c:pt>
                <c:pt idx="18430">
                  <c:v>2.80539112338831</c:v>
                </c:pt>
                <c:pt idx="18431">
                  <c:v>2.8138710829139901</c:v>
                </c:pt>
                <c:pt idx="18432">
                  <c:v>2.8223510424396698</c:v>
                </c:pt>
                <c:pt idx="18433">
                  <c:v>2.8308310018824199</c:v>
                </c:pt>
                <c:pt idx="18434">
                  <c:v>2.8393109614081</c:v>
                </c:pt>
                <c:pt idx="18435">
                  <c:v>2.8477909209337802</c:v>
                </c:pt>
                <c:pt idx="18436">
                  <c:v>2.85627088037654</c:v>
                </c:pt>
                <c:pt idx="18437">
                  <c:v>2.8647508399022201</c:v>
                </c:pt>
                <c:pt idx="18438">
                  <c:v>2.8732307994278998</c:v>
                </c:pt>
                <c:pt idx="18439">
                  <c:v>2.8817107588706499</c:v>
                </c:pt>
                <c:pt idx="18440">
                  <c:v>2.89019071839633</c:v>
                </c:pt>
                <c:pt idx="18441">
                  <c:v>2.8986706779220102</c:v>
                </c:pt>
                <c:pt idx="18442">
                  <c:v>2.90715063736477</c:v>
                </c:pt>
                <c:pt idx="18443">
                  <c:v>2.9156305968904501</c:v>
                </c:pt>
                <c:pt idx="18444">
                  <c:v>2.9241105564161298</c:v>
                </c:pt>
                <c:pt idx="18445">
                  <c:v>2.9325905158588799</c:v>
                </c:pt>
                <c:pt idx="18446">
                  <c:v>2.94107047538456</c:v>
                </c:pt>
                <c:pt idx="18447">
                  <c:v>2.9495504349102402</c:v>
                </c:pt>
                <c:pt idx="18448">
                  <c:v>2.958030394353</c:v>
                </c:pt>
                <c:pt idx="18449">
                  <c:v>2.9665103538786801</c:v>
                </c:pt>
                <c:pt idx="18450">
                  <c:v>2.9749903134043598</c:v>
                </c:pt>
                <c:pt idx="18451">
                  <c:v>2.9834702728471099</c:v>
                </c:pt>
                <c:pt idx="18452">
                  <c:v>2.99195023237279</c:v>
                </c:pt>
                <c:pt idx="18453">
                  <c:v>3.0004301918984702</c:v>
                </c:pt>
                <c:pt idx="18454">
                  <c:v>3.00891015134123</c:v>
                </c:pt>
                <c:pt idx="18455">
                  <c:v>3.0173901108669101</c:v>
                </c:pt>
                <c:pt idx="18456">
                  <c:v>3.0258700703925898</c:v>
                </c:pt>
                <c:pt idx="18457">
                  <c:v>3.0343500298353399</c:v>
                </c:pt>
                <c:pt idx="18458">
                  <c:v>3.04282998936102</c:v>
                </c:pt>
                <c:pt idx="18459">
                  <c:v>3.0513099488867002</c:v>
                </c:pt>
                <c:pt idx="18460">
                  <c:v>3.05978990832946</c:v>
                </c:pt>
                <c:pt idx="18461">
                  <c:v>3.0682698678551401</c:v>
                </c:pt>
                <c:pt idx="18462">
                  <c:v>3.0767498273808198</c:v>
                </c:pt>
                <c:pt idx="18463">
                  <c:v>3.0852297868235699</c:v>
                </c:pt>
                <c:pt idx="18464">
                  <c:v>3.09370974634925</c:v>
                </c:pt>
                <c:pt idx="18465">
                  <c:v>3.1021897058749301</c:v>
                </c:pt>
                <c:pt idx="18466">
                  <c:v>3.11066966531769</c:v>
                </c:pt>
                <c:pt idx="18467">
                  <c:v>3.1191496248433701</c:v>
                </c:pt>
                <c:pt idx="18468">
                  <c:v>3.1276295843690498</c:v>
                </c:pt>
                <c:pt idx="18469">
                  <c:v>3.1361095438117998</c:v>
                </c:pt>
                <c:pt idx="18470">
                  <c:v>3.14458950333748</c:v>
                </c:pt>
                <c:pt idx="18471">
                  <c:v>3.1530694628631601</c:v>
                </c:pt>
                <c:pt idx="18472">
                  <c:v>3.16154942230592</c:v>
                </c:pt>
                <c:pt idx="18473">
                  <c:v>3.1700293818316001</c:v>
                </c:pt>
                <c:pt idx="18474">
                  <c:v>3.1785093413572798</c:v>
                </c:pt>
                <c:pt idx="18475">
                  <c:v>3.1869893008000298</c:v>
                </c:pt>
                <c:pt idx="18476">
                  <c:v>3.19546926032571</c:v>
                </c:pt>
                <c:pt idx="18477">
                  <c:v>3.2039492198513901</c:v>
                </c:pt>
                <c:pt idx="18478">
                  <c:v>3.21242917929415</c:v>
                </c:pt>
                <c:pt idx="18479">
                  <c:v>3.2209091388198301</c:v>
                </c:pt>
                <c:pt idx="18480">
                  <c:v>3.2293890983455098</c:v>
                </c:pt>
                <c:pt idx="18481">
                  <c:v>3.2378690577882598</c:v>
                </c:pt>
                <c:pt idx="18482">
                  <c:v>3.24634901731394</c:v>
                </c:pt>
                <c:pt idx="18483">
                  <c:v>3.2548289768396201</c:v>
                </c:pt>
                <c:pt idx="18484">
                  <c:v>3.2633089362823799</c:v>
                </c:pt>
                <c:pt idx="18485">
                  <c:v>3.2717888958080601</c:v>
                </c:pt>
                <c:pt idx="18486">
                  <c:v>3.2802688553337398</c:v>
                </c:pt>
                <c:pt idx="18487">
                  <c:v>3.2887488147764898</c:v>
                </c:pt>
                <c:pt idx="18488">
                  <c:v>3.29722877430217</c:v>
                </c:pt>
                <c:pt idx="18489">
                  <c:v>3.3057087338278501</c:v>
                </c:pt>
                <c:pt idx="18490">
                  <c:v>3.3141886932706099</c:v>
                </c:pt>
                <c:pt idx="18491">
                  <c:v>3.3226686527962901</c:v>
                </c:pt>
                <c:pt idx="18492">
                  <c:v>3.3311486123219698</c:v>
                </c:pt>
                <c:pt idx="18493">
                  <c:v>3.3396285717647198</c:v>
                </c:pt>
                <c:pt idx="18494">
                  <c:v>3.3481085312904</c:v>
                </c:pt>
                <c:pt idx="18495">
                  <c:v>3.3565884908160801</c:v>
                </c:pt>
                <c:pt idx="18496">
                  <c:v>3.3650684502588399</c:v>
                </c:pt>
                <c:pt idx="18497">
                  <c:v>3.3735484097845201</c:v>
                </c:pt>
                <c:pt idx="18498">
                  <c:v>3.3820283693101998</c:v>
                </c:pt>
                <c:pt idx="18499">
                  <c:v>3.3905083287529498</c:v>
                </c:pt>
                <c:pt idx="18500">
                  <c:v>3.3905083287529498</c:v>
                </c:pt>
                <c:pt idx="18501">
                  <c:v>3.3905083287529498</c:v>
                </c:pt>
                <c:pt idx="18502">
                  <c:v>3.3905083287529498</c:v>
                </c:pt>
                <c:pt idx="18503">
                  <c:v>3.3905083287529498</c:v>
                </c:pt>
                <c:pt idx="18504">
                  <c:v>3.3905083287529498</c:v>
                </c:pt>
                <c:pt idx="18505">
                  <c:v>3.3905083287529498</c:v>
                </c:pt>
                <c:pt idx="18506">
                  <c:v>3.3905083287529498</c:v>
                </c:pt>
                <c:pt idx="18507">
                  <c:v>3.3905083287529498</c:v>
                </c:pt>
                <c:pt idx="18508">
                  <c:v>3.3905083287529498</c:v>
                </c:pt>
                <c:pt idx="18509">
                  <c:v>3.3905083287529498</c:v>
                </c:pt>
                <c:pt idx="18510">
                  <c:v>3.3905083287529498</c:v>
                </c:pt>
                <c:pt idx="18511">
                  <c:v>3.3905083287529498</c:v>
                </c:pt>
                <c:pt idx="18512">
                  <c:v>3.3905083287529498</c:v>
                </c:pt>
                <c:pt idx="18513">
                  <c:v>3.3905083287529498</c:v>
                </c:pt>
                <c:pt idx="18514">
                  <c:v>3.3905083287529498</c:v>
                </c:pt>
                <c:pt idx="18515">
                  <c:v>3.3905083287529498</c:v>
                </c:pt>
                <c:pt idx="18516">
                  <c:v>3.3905083287529498</c:v>
                </c:pt>
                <c:pt idx="18517">
                  <c:v>3.3905083287529498</c:v>
                </c:pt>
                <c:pt idx="18518">
                  <c:v>3.5516275592433302</c:v>
                </c:pt>
                <c:pt idx="18519">
                  <c:v>3.5601075187690099</c:v>
                </c:pt>
                <c:pt idx="18520">
                  <c:v>3.5685874782117599</c:v>
                </c:pt>
                <c:pt idx="18521">
                  <c:v>3.5770674377374401</c:v>
                </c:pt>
                <c:pt idx="18522">
                  <c:v>3.5855473972631202</c:v>
                </c:pt>
                <c:pt idx="18523">
                  <c:v>3.59402735670588</c:v>
                </c:pt>
                <c:pt idx="18524">
                  <c:v>3.6025073162315602</c:v>
                </c:pt>
                <c:pt idx="18525">
                  <c:v>3.6109872757572399</c:v>
                </c:pt>
                <c:pt idx="18526">
                  <c:v>3.6194672351999899</c:v>
                </c:pt>
                <c:pt idx="18527">
                  <c:v>3.6279471947256701</c:v>
                </c:pt>
                <c:pt idx="18528">
                  <c:v>3.6364271542513502</c:v>
                </c:pt>
                <c:pt idx="18529">
                  <c:v>3.64490711369411</c:v>
                </c:pt>
                <c:pt idx="18530">
                  <c:v>3.6533870732197902</c:v>
                </c:pt>
                <c:pt idx="18531">
                  <c:v>3.6618670327454699</c:v>
                </c:pt>
                <c:pt idx="18532">
                  <c:v>3.6703469921882199</c:v>
                </c:pt>
                <c:pt idx="18533">
                  <c:v>3.6788269517139001</c:v>
                </c:pt>
                <c:pt idx="18534">
                  <c:v>3.6873069112395802</c:v>
                </c:pt>
                <c:pt idx="18535">
                  <c:v>3.69578687068234</c:v>
                </c:pt>
                <c:pt idx="18536">
                  <c:v>3.7042668302080202</c:v>
                </c:pt>
                <c:pt idx="18537">
                  <c:v>3.7127467897336999</c:v>
                </c:pt>
                <c:pt idx="18538">
                  <c:v>3.7212267491764499</c:v>
                </c:pt>
                <c:pt idx="18539">
                  <c:v>3.7297067087021301</c:v>
                </c:pt>
                <c:pt idx="18540">
                  <c:v>3.7381866682278102</c:v>
                </c:pt>
                <c:pt idx="18541">
                  <c:v>3.74666662767057</c:v>
                </c:pt>
                <c:pt idx="18542">
                  <c:v>3.7551465871962502</c:v>
                </c:pt>
                <c:pt idx="18543">
                  <c:v>3.7636265467219299</c:v>
                </c:pt>
                <c:pt idx="18544">
                  <c:v>3.7721065061646799</c:v>
                </c:pt>
                <c:pt idx="18545">
                  <c:v>3.7805864656903601</c:v>
                </c:pt>
                <c:pt idx="18546">
                  <c:v>3.7940938388146899</c:v>
                </c:pt>
                <c:pt idx="18547">
                  <c:v>3.81262862539152</c:v>
                </c:pt>
                <c:pt idx="18548">
                  <c:v>3.8311634121495999</c:v>
                </c:pt>
                <c:pt idx="18549">
                  <c:v>3.8496981989076802</c:v>
                </c:pt>
                <c:pt idx="18550">
                  <c:v>3.8682329854845201</c:v>
                </c:pt>
                <c:pt idx="18551">
                  <c:v>3.8867677722425999</c:v>
                </c:pt>
                <c:pt idx="18552">
                  <c:v>3.9053025590006798</c:v>
                </c:pt>
                <c:pt idx="18553">
                  <c:v>3.9238373455775202</c:v>
                </c:pt>
                <c:pt idx="18554">
                  <c:v>3.9423721323356</c:v>
                </c:pt>
                <c:pt idx="18555">
                  <c:v>3.9609069190936799</c:v>
                </c:pt>
                <c:pt idx="18556">
                  <c:v>3.9794417056705198</c:v>
                </c:pt>
                <c:pt idx="18557">
                  <c:v>3.9979764924286001</c:v>
                </c:pt>
                <c:pt idx="18558">
                  <c:v>4.0165112791866804</c:v>
                </c:pt>
                <c:pt idx="18559">
                  <c:v>4.0350460657635203</c:v>
                </c:pt>
                <c:pt idx="18560">
                  <c:v>4.0535808525216002</c:v>
                </c:pt>
                <c:pt idx="18561">
                  <c:v>4.07211563927968</c:v>
                </c:pt>
                <c:pt idx="18562">
                  <c:v>4.0906504258565102</c:v>
                </c:pt>
                <c:pt idx="18563">
                  <c:v>4.1091852126145998</c:v>
                </c:pt>
                <c:pt idx="18564">
                  <c:v>4.1277199993726796</c:v>
                </c:pt>
                <c:pt idx="18565">
                  <c:v>4.1462547859495098</c:v>
                </c:pt>
                <c:pt idx="18566">
                  <c:v>4.1647895727076003</c:v>
                </c:pt>
                <c:pt idx="18567">
                  <c:v>4.1833243594656802</c:v>
                </c:pt>
                <c:pt idx="18568">
                  <c:v>4.2018591460425103</c:v>
                </c:pt>
                <c:pt idx="18569">
                  <c:v>4.2203939328005999</c:v>
                </c:pt>
                <c:pt idx="18570">
                  <c:v>4.2389287195586798</c:v>
                </c:pt>
                <c:pt idx="18571">
                  <c:v>4.2574635061355099</c:v>
                </c:pt>
                <c:pt idx="18572">
                  <c:v>4.2759982928935898</c:v>
                </c:pt>
                <c:pt idx="18573">
                  <c:v>4.2945330796516803</c:v>
                </c:pt>
                <c:pt idx="18574">
                  <c:v>4.3130678662285096</c:v>
                </c:pt>
                <c:pt idx="18575">
                  <c:v>4.3316026529865903</c:v>
                </c:pt>
                <c:pt idx="18576">
                  <c:v>4.3501374397446799</c:v>
                </c:pt>
                <c:pt idx="18577">
                  <c:v>4.3686722263215101</c:v>
                </c:pt>
                <c:pt idx="18578">
                  <c:v>4.3872070130795899</c:v>
                </c:pt>
                <c:pt idx="18579">
                  <c:v>4.4057417998376698</c:v>
                </c:pt>
                <c:pt idx="18580">
                  <c:v>4.4242765864145097</c:v>
                </c:pt>
                <c:pt idx="18581">
                  <c:v>4.4428113731725896</c:v>
                </c:pt>
                <c:pt idx="18582">
                  <c:v>4.4613461599306703</c:v>
                </c:pt>
                <c:pt idx="18583">
                  <c:v>4.4798809465075102</c:v>
                </c:pt>
                <c:pt idx="18584">
                  <c:v>4.4984157332655901</c:v>
                </c:pt>
                <c:pt idx="18585">
                  <c:v>4.5169505200236699</c:v>
                </c:pt>
                <c:pt idx="18586">
                  <c:v>4.5354853066005001</c:v>
                </c:pt>
                <c:pt idx="18587">
                  <c:v>4.5540200933585897</c:v>
                </c:pt>
                <c:pt idx="18588">
                  <c:v>4.5725548801166704</c:v>
                </c:pt>
                <c:pt idx="18589">
                  <c:v>4.5910896666934997</c:v>
                </c:pt>
                <c:pt idx="18590">
                  <c:v>4.6096244534515902</c:v>
                </c:pt>
                <c:pt idx="18591">
                  <c:v>4.6281592402096701</c:v>
                </c:pt>
                <c:pt idx="18592">
                  <c:v>4.6466940267865002</c:v>
                </c:pt>
                <c:pt idx="18593">
                  <c:v>4.6652288135445898</c:v>
                </c:pt>
                <c:pt idx="18594">
                  <c:v>4.66989330241194</c:v>
                </c:pt>
                <c:pt idx="18595">
                  <c:v>4.6606874933817197</c:v>
                </c:pt>
                <c:pt idx="18596">
                  <c:v>4.6514816842614701</c:v>
                </c:pt>
                <c:pt idx="18597">
                  <c:v>4.6422758751412099</c:v>
                </c:pt>
                <c:pt idx="18598">
                  <c:v>4.6330700661109896</c:v>
                </c:pt>
                <c:pt idx="18599">
                  <c:v>4.62386425699074</c:v>
                </c:pt>
                <c:pt idx="18600">
                  <c:v>4.6146584478704904</c:v>
                </c:pt>
                <c:pt idx="18601">
                  <c:v>4.6054526388402603</c:v>
                </c:pt>
                <c:pt idx="18602">
                  <c:v>4.5962468297200099</c:v>
                </c:pt>
                <c:pt idx="18603">
                  <c:v>4.5870410205997603</c:v>
                </c:pt>
                <c:pt idx="18604">
                  <c:v>4.5778352115695302</c:v>
                </c:pt>
                <c:pt idx="18605">
                  <c:v>4.5686294024492797</c:v>
                </c:pt>
                <c:pt idx="18606">
                  <c:v>4.5594235933290301</c:v>
                </c:pt>
                <c:pt idx="18607">
                  <c:v>4.5502177842988001</c:v>
                </c:pt>
                <c:pt idx="18608">
                  <c:v>4.5410119751785496</c:v>
                </c:pt>
                <c:pt idx="18609">
                  <c:v>4.5318061660583</c:v>
                </c:pt>
                <c:pt idx="18610">
                  <c:v>4.52260035702807</c:v>
                </c:pt>
                <c:pt idx="18611">
                  <c:v>4.5133945479078204</c:v>
                </c:pt>
                <c:pt idx="18612">
                  <c:v>4.5041887387875699</c:v>
                </c:pt>
                <c:pt idx="18613">
                  <c:v>4.4949829297573398</c:v>
                </c:pt>
                <c:pt idx="18614">
                  <c:v>4.4857771206370902</c:v>
                </c:pt>
                <c:pt idx="18615">
                  <c:v>4.4765713115168397</c:v>
                </c:pt>
                <c:pt idx="18616">
                  <c:v>4.4673655024866097</c:v>
                </c:pt>
                <c:pt idx="18617">
                  <c:v>4.4581596933663601</c:v>
                </c:pt>
                <c:pt idx="18618">
                  <c:v>4.4489538842461096</c:v>
                </c:pt>
                <c:pt idx="18619">
                  <c:v>4.4397480752158804</c:v>
                </c:pt>
                <c:pt idx="18620">
                  <c:v>4.43054226609563</c:v>
                </c:pt>
                <c:pt idx="18621">
                  <c:v>4.4213364569753804</c:v>
                </c:pt>
                <c:pt idx="18622">
                  <c:v>4.4121306479451601</c:v>
                </c:pt>
                <c:pt idx="18623">
                  <c:v>4.4029248388248998</c:v>
                </c:pt>
                <c:pt idx="18624">
                  <c:v>4.3937190297046502</c:v>
                </c:pt>
                <c:pt idx="18625">
                  <c:v>4.3845132206744299</c:v>
                </c:pt>
                <c:pt idx="18626">
                  <c:v>4.3753074115541803</c:v>
                </c:pt>
                <c:pt idx="18627">
                  <c:v>4.3661016024339201</c:v>
                </c:pt>
                <c:pt idx="18628">
                  <c:v>4.3568957934036998</c:v>
                </c:pt>
                <c:pt idx="18629">
                  <c:v>4.3476899842834502</c:v>
                </c:pt>
                <c:pt idx="18630">
                  <c:v>4.3384841751631997</c:v>
                </c:pt>
                <c:pt idx="18631">
                  <c:v>4.3292783661329697</c:v>
                </c:pt>
                <c:pt idx="18632">
                  <c:v>4.3200725570127201</c:v>
                </c:pt>
                <c:pt idx="18633">
                  <c:v>4.3108667478924696</c:v>
                </c:pt>
                <c:pt idx="18634">
                  <c:v>4.3016609388622404</c:v>
                </c:pt>
                <c:pt idx="18635">
                  <c:v>4.2924551297419899</c:v>
                </c:pt>
                <c:pt idx="18636">
                  <c:v>4.2832493206217404</c:v>
                </c:pt>
                <c:pt idx="18637">
                  <c:v>4.2740435115915103</c:v>
                </c:pt>
                <c:pt idx="18638">
                  <c:v>4.2648377024712598</c:v>
                </c:pt>
                <c:pt idx="18639">
                  <c:v>4.2556318933510102</c:v>
                </c:pt>
                <c:pt idx="18640">
                  <c:v>4.2464260843207802</c:v>
                </c:pt>
                <c:pt idx="18641">
                  <c:v>4.2372202752005297</c:v>
                </c:pt>
                <c:pt idx="18642">
                  <c:v>4.2262550776394203</c:v>
                </c:pt>
                <c:pt idx="18643">
                  <c:v>4.2135304917495899</c:v>
                </c:pt>
                <c:pt idx="18644">
                  <c:v>4.2008059057353302</c:v>
                </c:pt>
                <c:pt idx="18645">
                  <c:v>4.1880813197210696</c:v>
                </c:pt>
                <c:pt idx="18646">
                  <c:v>4.1753567338312401</c:v>
                </c:pt>
                <c:pt idx="18647">
                  <c:v>4.1626321478169803</c:v>
                </c:pt>
                <c:pt idx="18648">
                  <c:v>4.1499075618027099</c:v>
                </c:pt>
                <c:pt idx="18649">
                  <c:v>4.1371829759128902</c:v>
                </c:pt>
                <c:pt idx="18650">
                  <c:v>4.1244583898986198</c:v>
                </c:pt>
                <c:pt idx="18651">
                  <c:v>4.1117338038843601</c:v>
                </c:pt>
                <c:pt idx="18652">
                  <c:v>4.0990092179945297</c:v>
                </c:pt>
                <c:pt idx="18653">
                  <c:v>4.0862846319802699</c:v>
                </c:pt>
                <c:pt idx="18654">
                  <c:v>4.0735600459660102</c:v>
                </c:pt>
                <c:pt idx="18655">
                  <c:v>4.0608354600761798</c:v>
                </c:pt>
                <c:pt idx="18656">
                  <c:v>4.0481108740619201</c:v>
                </c:pt>
                <c:pt idx="18657">
                  <c:v>4.0353862880476603</c:v>
                </c:pt>
                <c:pt idx="18658">
                  <c:v>4.0226617021578299</c:v>
                </c:pt>
                <c:pt idx="18659">
                  <c:v>4.0099371161435702</c:v>
                </c:pt>
                <c:pt idx="18660">
                  <c:v>3.99721253012931</c:v>
                </c:pt>
                <c:pt idx="18661">
                  <c:v>3.9844879442394801</c:v>
                </c:pt>
                <c:pt idx="18662">
                  <c:v>3.9717633582252199</c:v>
                </c:pt>
                <c:pt idx="18663">
                  <c:v>3.9590387722109601</c:v>
                </c:pt>
                <c:pt idx="18664">
                  <c:v>3.9463141863211302</c:v>
                </c:pt>
                <c:pt idx="18665">
                  <c:v>3.9335896003068598</c:v>
                </c:pt>
                <c:pt idx="18666">
                  <c:v>3.9208650142926</c:v>
                </c:pt>
                <c:pt idx="18667">
                  <c:v>3.9081404284027701</c:v>
                </c:pt>
                <c:pt idx="18668">
                  <c:v>3.8954158423885099</c:v>
                </c:pt>
                <c:pt idx="18669">
                  <c:v>3.8826912563742502</c:v>
                </c:pt>
                <c:pt idx="18670">
                  <c:v>3.8699666704844198</c:v>
                </c:pt>
                <c:pt idx="18671">
                  <c:v>3.85724208447016</c:v>
                </c:pt>
                <c:pt idx="18672">
                  <c:v>3.8445174984558999</c:v>
                </c:pt>
                <c:pt idx="18673">
                  <c:v>3.8317929125660699</c:v>
                </c:pt>
                <c:pt idx="18674">
                  <c:v>3.8190683265518102</c:v>
                </c:pt>
                <c:pt idx="18675">
                  <c:v>3.80634374053755</c:v>
                </c:pt>
                <c:pt idx="18676">
                  <c:v>3.79361915464772</c:v>
                </c:pt>
                <c:pt idx="18677">
                  <c:v>3.7808945686334599</c:v>
                </c:pt>
                <c:pt idx="18678">
                  <c:v>3.7681699826192001</c:v>
                </c:pt>
                <c:pt idx="18679">
                  <c:v>3.7554453967293702</c:v>
                </c:pt>
                <c:pt idx="18680">
                  <c:v>3.7427208107151002</c:v>
                </c:pt>
                <c:pt idx="18681">
                  <c:v>3.72999622470084</c:v>
                </c:pt>
                <c:pt idx="18682">
                  <c:v>3.7172716388110101</c:v>
                </c:pt>
                <c:pt idx="18683">
                  <c:v>3.7045470527967499</c:v>
                </c:pt>
                <c:pt idx="18684">
                  <c:v>3.6918224667824902</c:v>
                </c:pt>
                <c:pt idx="18685">
                  <c:v>3.6790978808926602</c:v>
                </c:pt>
                <c:pt idx="18686">
                  <c:v>3.6663732948784</c:v>
                </c:pt>
                <c:pt idx="18687">
                  <c:v>3.6536487088641398</c:v>
                </c:pt>
                <c:pt idx="18688">
                  <c:v>3.6409241229743099</c:v>
                </c:pt>
                <c:pt idx="18689">
                  <c:v>3.6281995369600502</c:v>
                </c:pt>
                <c:pt idx="18690">
                  <c:v>3.61547495094579</c:v>
                </c:pt>
                <c:pt idx="18691">
                  <c:v>3.60275036505596</c:v>
                </c:pt>
                <c:pt idx="18692">
                  <c:v>3.5900257790416998</c:v>
                </c:pt>
                <c:pt idx="18693">
                  <c:v>3.5773011930274401</c:v>
                </c:pt>
                <c:pt idx="18694">
                  <c:v>3.5645766071376102</c:v>
                </c:pt>
                <c:pt idx="18695">
                  <c:v>3.5518520211233402</c:v>
                </c:pt>
                <c:pt idx="18696">
                  <c:v>3.53912743510908</c:v>
                </c:pt>
                <c:pt idx="18697">
                  <c:v>3.5264028492192501</c:v>
                </c:pt>
                <c:pt idx="18698">
                  <c:v>3.5136782632049899</c:v>
                </c:pt>
                <c:pt idx="18699">
                  <c:v>3.5009536771907301</c:v>
                </c:pt>
                <c:pt idx="18700">
                  <c:v>3.4882290913009002</c:v>
                </c:pt>
                <c:pt idx="18701">
                  <c:v>3.47550450528664</c:v>
                </c:pt>
                <c:pt idx="18702">
                  <c:v>3.4627799192723798</c:v>
                </c:pt>
                <c:pt idx="18703">
                  <c:v>3.4500553333825499</c:v>
                </c:pt>
                <c:pt idx="18704">
                  <c:v>3.4373307473682901</c:v>
                </c:pt>
                <c:pt idx="18705">
                  <c:v>3.42460616135403</c:v>
                </c:pt>
                <c:pt idx="18706">
                  <c:v>3.4118815754642</c:v>
                </c:pt>
                <c:pt idx="18707">
                  <c:v>3.3991569894499398</c:v>
                </c:pt>
                <c:pt idx="18708">
                  <c:v>3.3864324034356801</c:v>
                </c:pt>
                <c:pt idx="18709">
                  <c:v>3.3737078175458501</c:v>
                </c:pt>
                <c:pt idx="18710">
                  <c:v>3.3609832315315802</c:v>
                </c:pt>
                <c:pt idx="18711">
                  <c:v>3.34825864551732</c:v>
                </c:pt>
                <c:pt idx="18712">
                  <c:v>3.3355340596274998</c:v>
                </c:pt>
                <c:pt idx="18713">
                  <c:v>3.3228094736132299</c:v>
                </c:pt>
                <c:pt idx="18714">
                  <c:v>3.3100848875989701</c:v>
                </c:pt>
                <c:pt idx="18715">
                  <c:v>3.2973603017091402</c:v>
                </c:pt>
                <c:pt idx="18716">
                  <c:v>3.28463571569488</c:v>
                </c:pt>
                <c:pt idx="18717">
                  <c:v>3.2719111296806198</c:v>
                </c:pt>
                <c:pt idx="18718">
                  <c:v>3.2591865437907899</c:v>
                </c:pt>
                <c:pt idx="18719">
                  <c:v>3.2464619577765301</c:v>
                </c:pt>
                <c:pt idx="18720">
                  <c:v>3.2337373717622699</c:v>
                </c:pt>
                <c:pt idx="18721">
                  <c:v>3.22101278587244</c:v>
                </c:pt>
                <c:pt idx="18722">
                  <c:v>3.2082881998581798</c:v>
                </c:pt>
                <c:pt idx="18723">
                  <c:v>3.1955636138439201</c:v>
                </c:pt>
                <c:pt idx="18724">
                  <c:v>3.1828390279540901</c:v>
                </c:pt>
                <c:pt idx="18725">
                  <c:v>3.1701144419398299</c:v>
                </c:pt>
                <c:pt idx="18726">
                  <c:v>3.15738985592556</c:v>
                </c:pt>
                <c:pt idx="18727">
                  <c:v>3.1446652700357398</c:v>
                </c:pt>
                <c:pt idx="18728">
                  <c:v>3.1319406840214699</c:v>
                </c:pt>
                <c:pt idx="18729">
                  <c:v>3.1192160980072101</c:v>
                </c:pt>
                <c:pt idx="18730">
                  <c:v>3.1064915121173802</c:v>
                </c:pt>
                <c:pt idx="18731">
                  <c:v>3.09376692610312</c:v>
                </c:pt>
                <c:pt idx="18732">
                  <c:v>3.0810423400888598</c:v>
                </c:pt>
                <c:pt idx="18733">
                  <c:v>3.0683177541990299</c:v>
                </c:pt>
                <c:pt idx="18734">
                  <c:v>3.0555931681847701</c:v>
                </c:pt>
                <c:pt idx="18735">
                  <c:v>3.0428685821705099</c:v>
                </c:pt>
                <c:pt idx="18736">
                  <c:v>3.03014399628068</c:v>
                </c:pt>
                <c:pt idx="18737">
                  <c:v>3.0174194102664198</c:v>
                </c:pt>
                <c:pt idx="18738">
                  <c:v>3.0046948242521601</c:v>
                </c:pt>
                <c:pt idx="18739">
                  <c:v>2.9919702383623301</c:v>
                </c:pt>
                <c:pt idx="18740">
                  <c:v>2.9792456523480699</c:v>
                </c:pt>
                <c:pt idx="18741">
                  <c:v>2.9665210663338</c:v>
                </c:pt>
                <c:pt idx="18742">
                  <c:v>2.9537964804439798</c:v>
                </c:pt>
                <c:pt idx="18743">
                  <c:v>2.9410718944297098</c:v>
                </c:pt>
                <c:pt idx="18744">
                  <c:v>2.9283473084154501</c:v>
                </c:pt>
                <c:pt idx="18745">
                  <c:v>2.9156227225256202</c:v>
                </c:pt>
                <c:pt idx="18746">
                  <c:v>2.90289813651136</c:v>
                </c:pt>
                <c:pt idx="18747">
                  <c:v>2.8901735504970998</c:v>
                </c:pt>
                <c:pt idx="18748">
                  <c:v>2.8774489646072698</c:v>
                </c:pt>
                <c:pt idx="18749">
                  <c:v>2.8647243785930101</c:v>
                </c:pt>
                <c:pt idx="18750">
                  <c:v>2.8519997925787499</c:v>
                </c:pt>
                <c:pt idx="18751">
                  <c:v>2.83927520668892</c:v>
                </c:pt>
                <c:pt idx="18752">
                  <c:v>2.8265506206746598</c:v>
                </c:pt>
                <c:pt idx="18753">
                  <c:v>2.8138260346604</c:v>
                </c:pt>
                <c:pt idx="18754">
                  <c:v>2.8011014487705701</c:v>
                </c:pt>
                <c:pt idx="18755">
                  <c:v>2.7883768627563099</c:v>
                </c:pt>
                <c:pt idx="18756">
                  <c:v>2.7756522767420502</c:v>
                </c:pt>
                <c:pt idx="18757">
                  <c:v>2.7629276908522198</c:v>
                </c:pt>
                <c:pt idx="18758">
                  <c:v>2.7502031048379498</c:v>
                </c:pt>
                <c:pt idx="18759">
                  <c:v>2.7374785188236901</c:v>
                </c:pt>
                <c:pt idx="18760">
                  <c:v>2.7247539329338601</c:v>
                </c:pt>
                <c:pt idx="18761">
                  <c:v>2.7120293469196</c:v>
                </c:pt>
                <c:pt idx="18762">
                  <c:v>2.6993047609053402</c:v>
                </c:pt>
                <c:pt idx="18763">
                  <c:v>2.6865801750155098</c:v>
                </c:pt>
                <c:pt idx="18764">
                  <c:v>2.6738555890012501</c:v>
                </c:pt>
                <c:pt idx="18765">
                  <c:v>2.6611310029869899</c:v>
                </c:pt>
                <c:pt idx="18766">
                  <c:v>2.64840641709716</c:v>
                </c:pt>
                <c:pt idx="18767">
                  <c:v>2.6356818310829002</c:v>
                </c:pt>
                <c:pt idx="18768">
                  <c:v>2.62295724506864</c:v>
                </c:pt>
                <c:pt idx="18769">
                  <c:v>2.6102326591788101</c:v>
                </c:pt>
                <c:pt idx="18770">
                  <c:v>2.5975080731645499</c:v>
                </c:pt>
                <c:pt idx="18771">
                  <c:v>2.5847834871502902</c:v>
                </c:pt>
                <c:pt idx="18772">
                  <c:v>2.5720589012604602</c:v>
                </c:pt>
                <c:pt idx="18773">
                  <c:v>2.5593343152461898</c:v>
                </c:pt>
                <c:pt idx="18774">
                  <c:v>2.5466097292319301</c:v>
                </c:pt>
                <c:pt idx="18775">
                  <c:v>2.5338851433421001</c:v>
                </c:pt>
                <c:pt idx="18776">
                  <c:v>2.5211605573278399</c:v>
                </c:pt>
                <c:pt idx="18777">
                  <c:v>2.5084359713135802</c:v>
                </c:pt>
                <c:pt idx="18778">
                  <c:v>2.4957113854237498</c:v>
                </c:pt>
                <c:pt idx="18779">
                  <c:v>2.4829867994094901</c:v>
                </c:pt>
                <c:pt idx="18780">
                  <c:v>2.4702622133952299</c:v>
                </c:pt>
                <c:pt idx="18781">
                  <c:v>2.4575376275053999</c:v>
                </c:pt>
                <c:pt idx="18782">
                  <c:v>2.4448130414911402</c:v>
                </c:pt>
                <c:pt idx="18783">
                  <c:v>2.43208845547688</c:v>
                </c:pt>
                <c:pt idx="18784">
                  <c:v>2.4193638695870501</c:v>
                </c:pt>
                <c:pt idx="18785">
                  <c:v>2.4066392835727899</c:v>
                </c:pt>
                <c:pt idx="18786">
                  <c:v>2.3939146975585301</c:v>
                </c:pt>
                <c:pt idx="18787">
                  <c:v>2.3811901116687002</c:v>
                </c:pt>
                <c:pt idx="18788">
                  <c:v>2.3684655256544298</c:v>
                </c:pt>
                <c:pt idx="18789">
                  <c:v>2.3557409396401701</c:v>
                </c:pt>
                <c:pt idx="18790">
                  <c:v>2.3430163537503401</c:v>
                </c:pt>
                <c:pt idx="18791">
                  <c:v>2.3302917677360799</c:v>
                </c:pt>
                <c:pt idx="18792">
                  <c:v>2.3175671817218202</c:v>
                </c:pt>
                <c:pt idx="18793">
                  <c:v>2.3048425958319898</c:v>
                </c:pt>
                <c:pt idx="18794">
                  <c:v>2.2921180098177301</c:v>
                </c:pt>
                <c:pt idx="18795">
                  <c:v>2.2793934238034699</c:v>
                </c:pt>
                <c:pt idx="18796">
                  <c:v>2.2666688379136399</c:v>
                </c:pt>
                <c:pt idx="18797">
                  <c:v>2.2539442518993802</c:v>
                </c:pt>
                <c:pt idx="18798">
                  <c:v>2.24121966588512</c:v>
                </c:pt>
                <c:pt idx="18799">
                  <c:v>2.2284950799952901</c:v>
                </c:pt>
                <c:pt idx="18800">
                  <c:v>2.2157704939810299</c:v>
                </c:pt>
                <c:pt idx="18801">
                  <c:v>2.2030459079667701</c:v>
                </c:pt>
                <c:pt idx="18802">
                  <c:v>2.1903213220769402</c:v>
                </c:pt>
                <c:pt idx="18803">
                  <c:v>2.17759673606268</c:v>
                </c:pt>
                <c:pt idx="18804">
                  <c:v>2.16487215004841</c:v>
                </c:pt>
                <c:pt idx="18805">
                  <c:v>2.1521475641585801</c:v>
                </c:pt>
                <c:pt idx="18806">
                  <c:v>2.1394229781443199</c:v>
                </c:pt>
                <c:pt idx="18807">
                  <c:v>2.1266983921300602</c:v>
                </c:pt>
                <c:pt idx="18808">
                  <c:v>2.1139738062402298</c:v>
                </c:pt>
                <c:pt idx="18809">
                  <c:v>2.10124922022597</c:v>
                </c:pt>
                <c:pt idx="18810">
                  <c:v>2.0885246342117099</c:v>
                </c:pt>
                <c:pt idx="18811">
                  <c:v>2.0758000483218799</c:v>
                </c:pt>
                <c:pt idx="18812">
                  <c:v>2.0630754623076202</c:v>
                </c:pt>
                <c:pt idx="18813">
                  <c:v>2.05035087629336</c:v>
                </c:pt>
                <c:pt idx="18814">
                  <c:v>2.03762629040353</c:v>
                </c:pt>
                <c:pt idx="18815">
                  <c:v>2.0249017043892699</c:v>
                </c:pt>
                <c:pt idx="18816">
                  <c:v>2.0121771183750101</c:v>
                </c:pt>
                <c:pt idx="18817">
                  <c:v>1.99945253248518</c:v>
                </c:pt>
                <c:pt idx="18818">
                  <c:v>1.98672794647092</c:v>
                </c:pt>
                <c:pt idx="18819">
                  <c:v>1.97400336045665</c:v>
                </c:pt>
                <c:pt idx="18820">
                  <c:v>1.9612787745668301</c:v>
                </c:pt>
                <c:pt idx="18821">
                  <c:v>1.9485541885525599</c:v>
                </c:pt>
                <c:pt idx="18822">
                  <c:v>1.9358296025382999</c:v>
                </c:pt>
                <c:pt idx="18823">
                  <c:v>1.92310501664847</c:v>
                </c:pt>
                <c:pt idx="18824">
                  <c:v>1.91038043063421</c:v>
                </c:pt>
                <c:pt idx="18825">
                  <c:v>1.8976558446199501</c:v>
                </c:pt>
                <c:pt idx="18826">
                  <c:v>1.8849312587301199</c:v>
                </c:pt>
                <c:pt idx="18827">
                  <c:v>1.8722066727158599</c:v>
                </c:pt>
                <c:pt idx="18828">
                  <c:v>1.8594820867016</c:v>
                </c:pt>
                <c:pt idx="18829">
                  <c:v>1.84675750081177</c:v>
                </c:pt>
                <c:pt idx="18830">
                  <c:v>1.8340329147975101</c:v>
                </c:pt>
                <c:pt idx="18831">
                  <c:v>1.8213083287832501</c:v>
                </c:pt>
                <c:pt idx="18832">
                  <c:v>1.8085837428934199</c:v>
                </c:pt>
                <c:pt idx="18833">
                  <c:v>1.79585915687916</c:v>
                </c:pt>
                <c:pt idx="18834">
                  <c:v>1.78313457086489</c:v>
                </c:pt>
                <c:pt idx="18835">
                  <c:v>1.7704099849750701</c:v>
                </c:pt>
                <c:pt idx="18836">
                  <c:v>1.7576853989607999</c:v>
                </c:pt>
                <c:pt idx="18837">
                  <c:v>1.7449608129465399</c:v>
                </c:pt>
                <c:pt idx="18838">
                  <c:v>1.73223622705671</c:v>
                </c:pt>
                <c:pt idx="18839">
                  <c:v>1.71951164104245</c:v>
                </c:pt>
                <c:pt idx="18840">
                  <c:v>1.7067870550281901</c:v>
                </c:pt>
                <c:pt idx="18841">
                  <c:v>1.6940624691383599</c:v>
                </c:pt>
                <c:pt idx="18842">
                  <c:v>1.6813378831240999</c:v>
                </c:pt>
                <c:pt idx="18843">
                  <c:v>1.66861329710984</c:v>
                </c:pt>
                <c:pt idx="18844">
                  <c:v>1.65588871122001</c:v>
                </c:pt>
                <c:pt idx="18845">
                  <c:v>1.6431641252057501</c:v>
                </c:pt>
                <c:pt idx="18846">
                  <c:v>1.6304395391914901</c:v>
                </c:pt>
                <c:pt idx="18847">
                  <c:v>1.6177149533016599</c:v>
                </c:pt>
                <c:pt idx="18848">
                  <c:v>1.6049903672874</c:v>
                </c:pt>
                <c:pt idx="18849">
                  <c:v>1.59226578127314</c:v>
                </c:pt>
                <c:pt idx="18850">
                  <c:v>1.5795411953833101</c:v>
                </c:pt>
                <c:pt idx="18851">
                  <c:v>1.5668166093690401</c:v>
                </c:pt>
                <c:pt idx="18852">
                  <c:v>1.5540920233547799</c:v>
                </c:pt>
                <c:pt idx="18853">
                  <c:v>1.54136743746495</c:v>
                </c:pt>
                <c:pt idx="18854">
                  <c:v>1.52864285145069</c:v>
                </c:pt>
                <c:pt idx="18855">
                  <c:v>1.51591826543643</c:v>
                </c:pt>
                <c:pt idx="18856">
                  <c:v>1.5031936795466001</c:v>
                </c:pt>
                <c:pt idx="18857">
                  <c:v>1.4904690935323399</c:v>
                </c:pt>
                <c:pt idx="18858">
                  <c:v>1.47774450751808</c:v>
                </c:pt>
                <c:pt idx="18859">
                  <c:v>1.46501992162825</c:v>
                </c:pt>
                <c:pt idx="18860">
                  <c:v>1.45229533561399</c:v>
                </c:pt>
                <c:pt idx="18861">
                  <c:v>1.4395707495997301</c:v>
                </c:pt>
                <c:pt idx="18862">
                  <c:v>1.4268461637098999</c:v>
                </c:pt>
                <c:pt idx="18863">
                  <c:v>1.41412157769564</c:v>
                </c:pt>
                <c:pt idx="18864">
                  <c:v>1.40139699168138</c:v>
                </c:pt>
                <c:pt idx="18865">
                  <c:v>1.38867240579155</c:v>
                </c:pt>
                <c:pt idx="18866">
                  <c:v>1.3759478197772801</c:v>
                </c:pt>
                <c:pt idx="18867">
                  <c:v>1.3632232337630199</c:v>
                </c:pt>
                <c:pt idx="18868">
                  <c:v>1.35049864787319</c:v>
                </c:pt>
                <c:pt idx="18869">
                  <c:v>1.33777406185893</c:v>
                </c:pt>
                <c:pt idx="18870">
                  <c:v>1.32504947584467</c:v>
                </c:pt>
                <c:pt idx="18871">
                  <c:v>1.3123248899548401</c:v>
                </c:pt>
                <c:pt idx="18872">
                  <c:v>1.2996003039405799</c:v>
                </c:pt>
                <c:pt idx="18873">
                  <c:v>1.2868757179263199</c:v>
                </c:pt>
                <c:pt idx="18874">
                  <c:v>1.27415113203649</c:v>
                </c:pt>
                <c:pt idx="18875">
                  <c:v>1.26142654602223</c:v>
                </c:pt>
                <c:pt idx="18876">
                  <c:v>1.2487019600079701</c:v>
                </c:pt>
                <c:pt idx="18877">
                  <c:v>1.2359773741181399</c:v>
                </c:pt>
                <c:pt idx="18878">
                  <c:v>1.2232527881038799</c:v>
                </c:pt>
                <c:pt idx="18879">
                  <c:v>1.21052820208962</c:v>
                </c:pt>
                <c:pt idx="18880">
                  <c:v>1.19780361619979</c:v>
                </c:pt>
                <c:pt idx="18881">
                  <c:v>1.1850790301855201</c:v>
                </c:pt>
                <c:pt idx="18882">
                  <c:v>1.1723544441712599</c:v>
                </c:pt>
                <c:pt idx="18883">
                  <c:v>1.1596298582814299</c:v>
                </c:pt>
                <c:pt idx="18884">
                  <c:v>1.14690527226717</c:v>
                </c:pt>
                <c:pt idx="18885">
                  <c:v>1.13418068625291</c:v>
                </c:pt>
                <c:pt idx="18886">
                  <c:v>1.1214561003630801</c:v>
                </c:pt>
                <c:pt idx="18887">
                  <c:v>1.1087315143488199</c:v>
                </c:pt>
                <c:pt idx="18888">
                  <c:v>1.0960069283345599</c:v>
                </c:pt>
                <c:pt idx="18889">
                  <c:v>1.08328234244473</c:v>
                </c:pt>
                <c:pt idx="18890">
                  <c:v>1.07055775643047</c:v>
                </c:pt>
                <c:pt idx="18891">
                  <c:v>1.0578331704162101</c:v>
                </c:pt>
                <c:pt idx="18892">
                  <c:v>1.0451085845263799</c:v>
                </c:pt>
                <c:pt idx="18893">
                  <c:v>1.0323839985121199</c:v>
                </c:pt>
                <c:pt idx="18894">
                  <c:v>1.01965941249786</c:v>
                </c:pt>
                <c:pt idx="18895">
                  <c:v>1.00693482660803</c:v>
                </c:pt>
                <c:pt idx="18896">
                  <c:v>0.99421024059376495</c:v>
                </c:pt>
                <c:pt idx="18897">
                  <c:v>0.98148565457950399</c:v>
                </c:pt>
                <c:pt idx="18898">
                  <c:v>0.96876106868967504</c:v>
                </c:pt>
                <c:pt idx="18899">
                  <c:v>0.95603648267541397</c:v>
                </c:pt>
                <c:pt idx="18900">
                  <c:v>0.94331189666115201</c:v>
                </c:pt>
                <c:pt idx="18901">
                  <c:v>0.93058731077132295</c:v>
                </c:pt>
                <c:pt idx="18902">
                  <c:v>0.91786272475706099</c:v>
                </c:pt>
                <c:pt idx="18903">
                  <c:v>0.90513813874280002</c:v>
                </c:pt>
                <c:pt idx="18904">
                  <c:v>0.89241355285297097</c:v>
                </c:pt>
                <c:pt idx="18905">
                  <c:v>0.87968896683871001</c:v>
                </c:pt>
                <c:pt idx="18906">
                  <c:v>0.86696438082444804</c:v>
                </c:pt>
                <c:pt idx="18907">
                  <c:v>0.85423979493461899</c:v>
                </c:pt>
                <c:pt idx="18908">
                  <c:v>0.84151520892035803</c:v>
                </c:pt>
                <c:pt idx="18909">
                  <c:v>0.82879062290609595</c:v>
                </c:pt>
                <c:pt idx="18910">
                  <c:v>0.81606603701626701</c:v>
                </c:pt>
                <c:pt idx="18911">
                  <c:v>0.80334145100200605</c:v>
                </c:pt>
                <c:pt idx="18912">
                  <c:v>0.79061686498774397</c:v>
                </c:pt>
                <c:pt idx="18913">
                  <c:v>0.77789227909791503</c:v>
                </c:pt>
                <c:pt idx="18914">
                  <c:v>0.76516769308365395</c:v>
                </c:pt>
                <c:pt idx="18915">
                  <c:v>0.75244310706939199</c:v>
                </c:pt>
                <c:pt idx="18916">
                  <c:v>0.73971852117956305</c:v>
                </c:pt>
                <c:pt idx="18917">
                  <c:v>0.72699393516530197</c:v>
                </c:pt>
                <c:pt idx="18918">
                  <c:v>0.71426934915104001</c:v>
                </c:pt>
                <c:pt idx="18919">
                  <c:v>0.70154476326121096</c:v>
                </c:pt>
                <c:pt idx="18920">
                  <c:v>0.68882017724694999</c:v>
                </c:pt>
                <c:pt idx="18921">
                  <c:v>0.67609559123268803</c:v>
                </c:pt>
                <c:pt idx="18922">
                  <c:v>0.66337100534285898</c:v>
                </c:pt>
                <c:pt idx="18923">
                  <c:v>0.65064641932859801</c:v>
                </c:pt>
                <c:pt idx="18924">
                  <c:v>0.63792183331433705</c:v>
                </c:pt>
                <c:pt idx="18925">
                  <c:v>0.625197247424507</c:v>
                </c:pt>
                <c:pt idx="18926">
                  <c:v>0.61247266141024603</c:v>
                </c:pt>
                <c:pt idx="18927">
                  <c:v>0.59974807539598496</c:v>
                </c:pt>
                <c:pt idx="18928">
                  <c:v>0.58702348950615602</c:v>
                </c:pt>
                <c:pt idx="18929">
                  <c:v>0.57429890349189405</c:v>
                </c:pt>
                <c:pt idx="18930">
                  <c:v>0.56157431747763298</c:v>
                </c:pt>
                <c:pt idx="18931">
                  <c:v>0.54884973158780404</c:v>
                </c:pt>
                <c:pt idx="18932">
                  <c:v>0.53612514557354196</c:v>
                </c:pt>
                <c:pt idx="18933">
                  <c:v>0.523400559559281</c:v>
                </c:pt>
                <c:pt idx="18934">
                  <c:v>0.51067597366945205</c:v>
                </c:pt>
                <c:pt idx="18935">
                  <c:v>0.49795138765518998</c:v>
                </c:pt>
                <c:pt idx="18936">
                  <c:v>0.48522680164092902</c:v>
                </c:pt>
                <c:pt idx="18937">
                  <c:v>0.47250221575110002</c:v>
                </c:pt>
                <c:pt idx="18938">
                  <c:v>0.459777629736838</c:v>
                </c:pt>
                <c:pt idx="18939">
                  <c:v>0.44705304372257698</c:v>
                </c:pt>
                <c:pt idx="18940">
                  <c:v>0.43432845783274798</c:v>
                </c:pt>
                <c:pt idx="18941">
                  <c:v>0.42160387181848702</c:v>
                </c:pt>
                <c:pt idx="18942">
                  <c:v>0.408879285804225</c:v>
                </c:pt>
                <c:pt idx="18943">
                  <c:v>0.396154699914396</c:v>
                </c:pt>
                <c:pt idx="18944">
                  <c:v>0.38343011390013398</c:v>
                </c:pt>
                <c:pt idx="18945">
                  <c:v>0.37070552788587302</c:v>
                </c:pt>
                <c:pt idx="18946">
                  <c:v>0.35798094199604402</c:v>
                </c:pt>
                <c:pt idx="18947">
                  <c:v>0.345256355981782</c:v>
                </c:pt>
                <c:pt idx="18948">
                  <c:v>0.33253176996752098</c:v>
                </c:pt>
                <c:pt idx="18949">
                  <c:v>0.31980718407769199</c:v>
                </c:pt>
                <c:pt idx="18950">
                  <c:v>0.30708259806343102</c:v>
                </c:pt>
                <c:pt idx="18951">
                  <c:v>0.294358012049169</c:v>
                </c:pt>
                <c:pt idx="18952">
                  <c:v>0.28163342615934001</c:v>
                </c:pt>
                <c:pt idx="18953">
                  <c:v>0.26890884014507799</c:v>
                </c:pt>
                <c:pt idx="18954">
                  <c:v>0.25618425413081702</c:v>
                </c:pt>
                <c:pt idx="18955">
                  <c:v>0.243459668240988</c:v>
                </c:pt>
                <c:pt idx="18956">
                  <c:v>0.23073508222672701</c:v>
                </c:pt>
                <c:pt idx="18957">
                  <c:v>0.21801049621246499</c:v>
                </c:pt>
                <c:pt idx="18958">
                  <c:v>0.20528591032263599</c:v>
                </c:pt>
                <c:pt idx="18959">
                  <c:v>0.192561324308375</c:v>
                </c:pt>
                <c:pt idx="18960">
                  <c:v>0.17983673829411301</c:v>
                </c:pt>
                <c:pt idx="18961">
                  <c:v>0.16711215240428401</c:v>
                </c:pt>
                <c:pt idx="18962">
                  <c:v>0.15438756639002299</c:v>
                </c:pt>
                <c:pt idx="18963">
                  <c:v>0.141662980375761</c:v>
                </c:pt>
                <c:pt idx="18964">
                  <c:v>0.128938394485932</c:v>
                </c:pt>
                <c:pt idx="18965">
                  <c:v>0.116213808471671</c:v>
                </c:pt>
                <c:pt idx="18966">
                  <c:v>0.10348922245741</c:v>
                </c:pt>
                <c:pt idx="18967">
                  <c:v>9.0764636567580201E-2</c:v>
                </c:pt>
                <c:pt idx="18968">
                  <c:v>7.8040050553319001E-2</c:v>
                </c:pt>
                <c:pt idx="18969">
                  <c:v>6.5315464539057705E-2</c:v>
                </c:pt>
                <c:pt idx="18970">
                  <c:v>5.2590878649228297E-2</c:v>
                </c:pt>
                <c:pt idx="18971">
                  <c:v>3.9866292634967097E-2</c:v>
                </c:pt>
                <c:pt idx="18972">
                  <c:v>2.7141706620705499E-2</c:v>
                </c:pt>
                <c:pt idx="18973">
                  <c:v>1.44171207308765E-2</c:v>
                </c:pt>
                <c:pt idx="18974">
                  <c:v>1.69253471661486E-3</c:v>
                </c:pt>
                <c:pt idx="18975">
                  <c:v>-1.1032051297646299E-2</c:v>
                </c:pt>
                <c:pt idx="18976">
                  <c:v>-2.37566371874753E-2</c:v>
                </c:pt>
                <c:pt idx="18977">
                  <c:v>-3.6481223201736898E-2</c:v>
                </c:pt>
                <c:pt idx="18978">
                  <c:v>-4.3523410624429403E-2</c:v>
                </c:pt>
                <c:pt idx="18979">
                  <c:v>-4.4883199402564702E-2</c:v>
                </c:pt>
                <c:pt idx="18980">
                  <c:v>-4.6242988193997199E-2</c:v>
                </c:pt>
                <c:pt idx="18981">
                  <c:v>-4.76027769854298E-2</c:v>
                </c:pt>
                <c:pt idx="18982">
                  <c:v>-4.89625657635651E-2</c:v>
                </c:pt>
                <c:pt idx="18983">
                  <c:v>-5.0322354554997603E-2</c:v>
                </c:pt>
                <c:pt idx="18984">
                  <c:v>-5.16821433464301E-2</c:v>
                </c:pt>
                <c:pt idx="18985">
                  <c:v>-5.30419321245654E-2</c:v>
                </c:pt>
                <c:pt idx="18986">
                  <c:v>-5.4401720915998E-2</c:v>
                </c:pt>
                <c:pt idx="18987">
                  <c:v>-5.5761509707430497E-2</c:v>
                </c:pt>
                <c:pt idx="18988">
                  <c:v>-5.7121298485565797E-2</c:v>
                </c:pt>
                <c:pt idx="18989">
                  <c:v>-5.84810872769983E-2</c:v>
                </c:pt>
                <c:pt idx="18990">
                  <c:v>-5.9840876068430901E-2</c:v>
                </c:pt>
                <c:pt idx="18991">
                  <c:v>-6.1200664846566201E-2</c:v>
                </c:pt>
                <c:pt idx="18992">
                  <c:v>-6.2560453637998698E-2</c:v>
                </c:pt>
                <c:pt idx="18993">
                  <c:v>-6.3920242429431201E-2</c:v>
                </c:pt>
                <c:pt idx="18994">
                  <c:v>-6.5280031207566494E-2</c:v>
                </c:pt>
                <c:pt idx="18995">
                  <c:v>-6.6639819998999095E-2</c:v>
                </c:pt>
                <c:pt idx="18996">
                  <c:v>-6.7999608790431598E-2</c:v>
                </c:pt>
                <c:pt idx="18997">
                  <c:v>-6.9359397568566905E-2</c:v>
                </c:pt>
                <c:pt idx="18998">
                  <c:v>-7.0719186359999395E-2</c:v>
                </c:pt>
                <c:pt idx="18999">
                  <c:v>-7.2078975151431995E-2</c:v>
                </c:pt>
                <c:pt idx="19000">
                  <c:v>-7.3438763929567302E-2</c:v>
                </c:pt>
                <c:pt idx="19001">
                  <c:v>-7.4798552720999806E-2</c:v>
                </c:pt>
                <c:pt idx="19002">
                  <c:v>-7.6158341512432295E-2</c:v>
                </c:pt>
                <c:pt idx="19003">
                  <c:v>-7.7518130290567602E-2</c:v>
                </c:pt>
                <c:pt idx="19004">
                  <c:v>-7.8877919082000203E-2</c:v>
                </c:pt>
                <c:pt idx="19005">
                  <c:v>-8.0237707873432706E-2</c:v>
                </c:pt>
                <c:pt idx="19006">
                  <c:v>-8.1597496651567999E-2</c:v>
                </c:pt>
                <c:pt idx="19007">
                  <c:v>-8.2957285443000503E-2</c:v>
                </c:pt>
                <c:pt idx="19008">
                  <c:v>-8.4317074234433104E-2</c:v>
                </c:pt>
                <c:pt idx="19009">
                  <c:v>-8.5676863012568397E-2</c:v>
                </c:pt>
                <c:pt idx="19010">
                  <c:v>-8.70366518040009E-2</c:v>
                </c:pt>
                <c:pt idx="19011">
                  <c:v>-8.8396440595433501E-2</c:v>
                </c:pt>
                <c:pt idx="19012">
                  <c:v>-8.9756229373568794E-2</c:v>
                </c:pt>
                <c:pt idx="19013">
                  <c:v>-9.1116018165001297E-2</c:v>
                </c:pt>
                <c:pt idx="19014">
                  <c:v>-9.2475806956433801E-2</c:v>
                </c:pt>
                <c:pt idx="19015">
                  <c:v>-9.3835595734569094E-2</c:v>
                </c:pt>
                <c:pt idx="19016">
                  <c:v>-9.5195384526001695E-2</c:v>
                </c:pt>
                <c:pt idx="19017">
                  <c:v>-9.6555173317434198E-2</c:v>
                </c:pt>
                <c:pt idx="19018">
                  <c:v>-9.7914962095569505E-2</c:v>
                </c:pt>
                <c:pt idx="19019">
                  <c:v>-9.9274750887001995E-2</c:v>
                </c:pt>
                <c:pt idx="19020">
                  <c:v>-0.100634539678435</c:v>
                </c:pt>
                <c:pt idx="19021">
                  <c:v>-0.10199432845657</c:v>
                </c:pt>
                <c:pt idx="19022">
                  <c:v>-0.103354117248002</c:v>
                </c:pt>
                <c:pt idx="19023">
                  <c:v>-0.10471390603943501</c:v>
                </c:pt>
                <c:pt idx="19024">
                  <c:v>-0.10607369481756999</c:v>
                </c:pt>
                <c:pt idx="19025">
                  <c:v>-0.107433483609003</c:v>
                </c:pt>
                <c:pt idx="19026">
                  <c:v>-0.104944800499132</c:v>
                </c:pt>
                <c:pt idx="19027">
                  <c:v>-9.8607645523048501E-2</c:v>
                </c:pt>
                <c:pt idx="19028">
                  <c:v>-9.2270490484994194E-2</c:v>
                </c:pt>
                <c:pt idx="19029">
                  <c:v>-8.5933335446939901E-2</c:v>
                </c:pt>
                <c:pt idx="19030">
                  <c:v>-7.9596180470855801E-2</c:v>
                </c:pt>
                <c:pt idx="19031">
                  <c:v>-7.3259025432801494E-2</c:v>
                </c:pt>
                <c:pt idx="19032">
                  <c:v>-6.6921870394747202E-2</c:v>
                </c:pt>
                <c:pt idx="19033">
                  <c:v>-6.0584715418663199E-2</c:v>
                </c:pt>
                <c:pt idx="19034">
                  <c:v>-5.4247560380608899E-2</c:v>
                </c:pt>
                <c:pt idx="19035">
                  <c:v>-4.7910405342554599E-2</c:v>
                </c:pt>
                <c:pt idx="19036">
                  <c:v>-4.1573250366470603E-2</c:v>
                </c:pt>
                <c:pt idx="19037">
                  <c:v>-3.5236095328416199E-2</c:v>
                </c:pt>
                <c:pt idx="19038">
                  <c:v>-2.8898940290361899E-2</c:v>
                </c:pt>
                <c:pt idx="19039">
                  <c:v>-2.25617853142779E-2</c:v>
                </c:pt>
                <c:pt idx="19040">
                  <c:v>-1.62246302762236E-2</c:v>
                </c:pt>
                <c:pt idx="19041">
                  <c:v>-9.8874752381692705E-3</c:v>
                </c:pt>
                <c:pt idx="19042">
                  <c:v>-3.5503202620852702E-3</c:v>
                </c:pt>
                <c:pt idx="19043">
                  <c:v>2.78683477596906E-3</c:v>
                </c:pt>
                <c:pt idx="19044">
                  <c:v>9.1239898140233807E-3</c:v>
                </c:pt>
                <c:pt idx="19045">
                  <c:v>1.5461144790107399E-2</c:v>
                </c:pt>
                <c:pt idx="19046">
                  <c:v>2.1798299828161699E-2</c:v>
                </c:pt>
                <c:pt idx="19047">
                  <c:v>2.8135454866215999E-2</c:v>
                </c:pt>
                <c:pt idx="19048">
                  <c:v>3.4472609842300002E-2</c:v>
                </c:pt>
                <c:pt idx="19049">
                  <c:v>4.0809764880354302E-2</c:v>
                </c:pt>
                <c:pt idx="19050">
                  <c:v>4.7146919918408699E-2</c:v>
                </c:pt>
                <c:pt idx="19051">
                  <c:v>5.3484074894492702E-2</c:v>
                </c:pt>
                <c:pt idx="19052">
                  <c:v>5.9821229932547001E-2</c:v>
                </c:pt>
                <c:pt idx="19053">
                  <c:v>6.6158384970601294E-2</c:v>
                </c:pt>
                <c:pt idx="19054">
                  <c:v>7.2495539946685297E-2</c:v>
                </c:pt>
                <c:pt idx="19055">
                  <c:v>7.8832694984739604E-2</c:v>
                </c:pt>
                <c:pt idx="19056">
                  <c:v>8.5169850022793994E-2</c:v>
                </c:pt>
                <c:pt idx="19057">
                  <c:v>9.1507004998877997E-2</c:v>
                </c:pt>
                <c:pt idx="19058">
                  <c:v>9.7844160036932304E-2</c:v>
                </c:pt>
                <c:pt idx="19059">
                  <c:v>0.104181315074987</c:v>
                </c:pt>
                <c:pt idx="19060">
                  <c:v>0.110518470051071</c:v>
                </c:pt>
                <c:pt idx="19061">
                  <c:v>0.116855625089125</c:v>
                </c:pt>
                <c:pt idx="19062">
                  <c:v>0.12319278012717901</c:v>
                </c:pt>
                <c:pt idx="19063">
                  <c:v>0.12952993510326299</c:v>
                </c:pt>
                <c:pt idx="19064">
                  <c:v>0.13586709014131801</c:v>
                </c:pt>
                <c:pt idx="19065">
                  <c:v>0.142204245179372</c:v>
                </c:pt>
                <c:pt idx="19066">
                  <c:v>0.148541400155456</c:v>
                </c:pt>
                <c:pt idx="19067">
                  <c:v>0.15487855519350999</c:v>
                </c:pt>
                <c:pt idx="19068">
                  <c:v>0.161215710231565</c:v>
                </c:pt>
                <c:pt idx="19069">
                  <c:v>0.167552865207649</c:v>
                </c:pt>
                <c:pt idx="19070">
                  <c:v>0.17389002024570299</c:v>
                </c:pt>
                <c:pt idx="19071">
                  <c:v>0.18022717528375701</c:v>
                </c:pt>
                <c:pt idx="19072">
                  <c:v>0.18656433025984101</c:v>
                </c:pt>
                <c:pt idx="19073">
                  <c:v>0.192901485297895</c:v>
                </c:pt>
                <c:pt idx="19074">
                  <c:v>0.19717119633933</c:v>
                </c:pt>
                <c:pt idx="19075">
                  <c:v>0.19937346334816899</c:v>
                </c:pt>
                <c:pt idx="19076">
                  <c:v>0.20157573037854301</c:v>
                </c:pt>
                <c:pt idx="19077">
                  <c:v>0.203777997408918</c:v>
                </c:pt>
                <c:pt idx="19078">
                  <c:v>0.20598026441775599</c:v>
                </c:pt>
                <c:pt idx="19079">
                  <c:v>0.20818253144813001</c:v>
                </c:pt>
                <c:pt idx="19080">
                  <c:v>0.210384798478505</c:v>
                </c:pt>
                <c:pt idx="19081">
                  <c:v>0.21258706548734299</c:v>
                </c:pt>
                <c:pt idx="19082">
                  <c:v>0.21478933251771801</c:v>
                </c:pt>
                <c:pt idx="19083">
                  <c:v>0.216991599548092</c:v>
                </c:pt>
                <c:pt idx="19084">
                  <c:v>0.21919386655693099</c:v>
                </c:pt>
                <c:pt idx="19085">
                  <c:v>0.22139613358730501</c:v>
                </c:pt>
                <c:pt idx="19086">
                  <c:v>0.22359840061767899</c:v>
                </c:pt>
                <c:pt idx="19087">
                  <c:v>0.22580066762651799</c:v>
                </c:pt>
                <c:pt idx="19088">
                  <c:v>0.228002934656892</c:v>
                </c:pt>
                <c:pt idx="19089">
                  <c:v>0.23020520168726599</c:v>
                </c:pt>
                <c:pt idx="19090">
                  <c:v>0.23240746869610501</c:v>
                </c:pt>
                <c:pt idx="19091">
                  <c:v>0.234609735726479</c:v>
                </c:pt>
                <c:pt idx="19092">
                  <c:v>0.23681200275685399</c:v>
                </c:pt>
                <c:pt idx="19093">
                  <c:v>0.23901426976569201</c:v>
                </c:pt>
                <c:pt idx="19094">
                  <c:v>0.241216536796066</c:v>
                </c:pt>
                <c:pt idx="19095">
                  <c:v>0.24341880382644099</c:v>
                </c:pt>
                <c:pt idx="19096">
                  <c:v>0.24562107083527901</c:v>
                </c:pt>
                <c:pt idx="19097">
                  <c:v>0.247823337865654</c:v>
                </c:pt>
                <c:pt idx="19098">
                  <c:v>0.25002560489602799</c:v>
                </c:pt>
                <c:pt idx="19099">
                  <c:v>0.25222787190486701</c:v>
                </c:pt>
                <c:pt idx="19100">
                  <c:v>0.25443013893524102</c:v>
                </c:pt>
                <c:pt idx="19101">
                  <c:v>0.25663240596561498</c:v>
                </c:pt>
                <c:pt idx="19102">
                  <c:v>0.25883467297445401</c:v>
                </c:pt>
                <c:pt idx="19103">
                  <c:v>0.26103694000482802</c:v>
                </c:pt>
                <c:pt idx="19104">
                  <c:v>0.26323920703520198</c:v>
                </c:pt>
                <c:pt idx="19105">
                  <c:v>0.265441474044041</c:v>
                </c:pt>
                <c:pt idx="19106">
                  <c:v>0.26764374107441502</c:v>
                </c:pt>
                <c:pt idx="19107">
                  <c:v>0.26984600810478998</c:v>
                </c:pt>
                <c:pt idx="19108">
                  <c:v>0.272048275113628</c:v>
                </c:pt>
                <c:pt idx="19109">
                  <c:v>0.27425054214400302</c:v>
                </c:pt>
                <c:pt idx="19110">
                  <c:v>0.27645280917437698</c:v>
                </c:pt>
                <c:pt idx="19111">
                  <c:v>0.278655076183216</c:v>
                </c:pt>
                <c:pt idx="19112">
                  <c:v>0.28085734321359002</c:v>
                </c:pt>
                <c:pt idx="19113">
                  <c:v>0.28305961024396398</c:v>
                </c:pt>
                <c:pt idx="19114">
                  <c:v>0.285261877252803</c:v>
                </c:pt>
                <c:pt idx="19115">
                  <c:v>0.28746414428317701</c:v>
                </c:pt>
                <c:pt idx="19116">
                  <c:v>0.28966641131355098</c:v>
                </c:pt>
                <c:pt idx="19117">
                  <c:v>0.29186867832239</c:v>
                </c:pt>
                <c:pt idx="19118">
                  <c:v>0.29407094535276401</c:v>
                </c:pt>
                <c:pt idx="19119">
                  <c:v>0.29627321238313897</c:v>
                </c:pt>
                <c:pt idx="19120">
                  <c:v>0.29847547939197699</c:v>
                </c:pt>
                <c:pt idx="19121">
                  <c:v>0.30067774642235201</c:v>
                </c:pt>
                <c:pt idx="19122">
                  <c:v>0.29870043858758299</c:v>
                </c:pt>
                <c:pt idx="19123">
                  <c:v>0.29254355591868397</c:v>
                </c:pt>
                <c:pt idx="19124">
                  <c:v>0.286386673189577</c:v>
                </c:pt>
                <c:pt idx="19125">
                  <c:v>0.28022979046047097</c:v>
                </c:pt>
                <c:pt idx="19126">
                  <c:v>0.27407290779157201</c:v>
                </c:pt>
                <c:pt idx="19127">
                  <c:v>0.26791602506246598</c:v>
                </c:pt>
                <c:pt idx="19128">
                  <c:v>0.26175914233336001</c:v>
                </c:pt>
                <c:pt idx="19129">
                  <c:v>0.25560225966446098</c:v>
                </c:pt>
                <c:pt idx="19130">
                  <c:v>0.24944537693535501</c:v>
                </c:pt>
                <c:pt idx="19131">
                  <c:v>0.24328849420624901</c:v>
                </c:pt>
                <c:pt idx="19132">
                  <c:v>0.23713161153734999</c:v>
                </c:pt>
                <c:pt idx="19133">
                  <c:v>0.23097472880824399</c:v>
                </c:pt>
                <c:pt idx="19134">
                  <c:v>0.22481784607913699</c:v>
                </c:pt>
                <c:pt idx="19135">
                  <c:v>0.218660963410239</c:v>
                </c:pt>
                <c:pt idx="19136">
                  <c:v>0.212504080681132</c:v>
                </c:pt>
                <c:pt idx="19137">
                  <c:v>0.206347197952026</c:v>
                </c:pt>
                <c:pt idx="19138">
                  <c:v>0.200190315283127</c:v>
                </c:pt>
                <c:pt idx="19139">
                  <c:v>0.194033432554021</c:v>
                </c:pt>
                <c:pt idx="19140">
                  <c:v>0.187876549824915</c:v>
                </c:pt>
                <c:pt idx="19141">
                  <c:v>0.18171966715601601</c:v>
                </c:pt>
                <c:pt idx="19142">
                  <c:v>0.17556278442691001</c:v>
                </c:pt>
                <c:pt idx="19143">
                  <c:v>0.16940590169780301</c:v>
                </c:pt>
                <c:pt idx="19144">
                  <c:v>0.16324901902890501</c:v>
                </c:pt>
                <c:pt idx="19145">
                  <c:v>0.15709213629979801</c:v>
                </c:pt>
                <c:pt idx="19146">
                  <c:v>0.15093525357069201</c:v>
                </c:pt>
                <c:pt idx="19147">
                  <c:v>0.14477837090179299</c:v>
                </c:pt>
                <c:pt idx="19148">
                  <c:v>0.13862148817268699</c:v>
                </c:pt>
                <c:pt idx="19149">
                  <c:v>0.13246460544358099</c:v>
                </c:pt>
                <c:pt idx="19150">
                  <c:v>0.126307722774682</c:v>
                </c:pt>
                <c:pt idx="19151">
                  <c:v>0.120150840045576</c:v>
                </c:pt>
                <c:pt idx="19152">
                  <c:v>0.11399395731647</c:v>
                </c:pt>
                <c:pt idx="19153">
                  <c:v>0.107837074647571</c:v>
                </c:pt>
                <c:pt idx="19154">
                  <c:v>0.101680191918464</c:v>
                </c:pt>
                <c:pt idx="19155">
                  <c:v>9.5523309189358196E-2</c:v>
                </c:pt>
                <c:pt idx="19156">
                  <c:v>8.9366426520459397E-2</c:v>
                </c:pt>
                <c:pt idx="19157">
                  <c:v>8.3209543791353202E-2</c:v>
                </c:pt>
                <c:pt idx="19158">
                  <c:v>7.7052661062246897E-2</c:v>
                </c:pt>
                <c:pt idx="19159">
                  <c:v>7.0895778393348097E-2</c:v>
                </c:pt>
                <c:pt idx="19160">
                  <c:v>6.4738895664241902E-2</c:v>
                </c:pt>
                <c:pt idx="19161">
                  <c:v>5.8582012935135597E-2</c:v>
                </c:pt>
                <c:pt idx="19162">
                  <c:v>5.2425130266236797E-2</c:v>
                </c:pt>
                <c:pt idx="19163">
                  <c:v>4.6268247537130602E-2</c:v>
                </c:pt>
                <c:pt idx="19164">
                  <c:v>4.0111364808024297E-2</c:v>
                </c:pt>
                <c:pt idx="19165">
                  <c:v>3.3954482139125497E-2</c:v>
                </c:pt>
                <c:pt idx="19166">
                  <c:v>2.7797599410019299E-2</c:v>
                </c:pt>
                <c:pt idx="19167">
                  <c:v>2.1640716680913E-2</c:v>
                </c:pt>
                <c:pt idx="19168">
                  <c:v>1.5483834012014201E-2</c:v>
                </c:pt>
                <c:pt idx="19169">
                  <c:v>9.3269512829079592E-3</c:v>
                </c:pt>
                <c:pt idx="19170">
                  <c:v>6.5832639349389099E-3</c:v>
                </c:pt>
                <c:pt idx="19171">
                  <c:v>7.2527719854008996E-3</c:v>
                </c:pt>
                <c:pt idx="19172">
                  <c:v>7.92228004240993E-3</c:v>
                </c:pt>
                <c:pt idx="19173">
                  <c:v>8.5917880994189604E-3</c:v>
                </c:pt>
                <c:pt idx="19174">
                  <c:v>9.2612961498809501E-3</c:v>
                </c:pt>
                <c:pt idx="19175">
                  <c:v>9.9308042068899805E-3</c:v>
                </c:pt>
                <c:pt idx="19176">
                  <c:v>1.0600312263899E-2</c:v>
                </c:pt>
                <c:pt idx="19177">
                  <c:v>1.1269820314361001E-2</c:v>
                </c:pt>
                <c:pt idx="19178">
                  <c:v>1.193932837137E-2</c:v>
                </c:pt>
                <c:pt idx="19179">
                  <c:v>1.26088364283791E-2</c:v>
                </c:pt>
                <c:pt idx="19180">
                  <c:v>1.32783444788411E-2</c:v>
                </c:pt>
                <c:pt idx="19181">
                  <c:v>1.3947852535850101E-2</c:v>
                </c:pt>
                <c:pt idx="19182">
                  <c:v>1.46173605928591E-2</c:v>
                </c:pt>
                <c:pt idx="19183">
                  <c:v>1.52868686433211E-2</c:v>
                </c:pt>
                <c:pt idx="19184">
                  <c:v>1.5956376700330101E-2</c:v>
                </c:pt>
                <c:pt idx="19185">
                  <c:v>1.6625884757339199E-2</c:v>
                </c:pt>
                <c:pt idx="19186">
                  <c:v>1.7295392807801201E-2</c:v>
                </c:pt>
                <c:pt idx="19187">
                  <c:v>1.7964900864810202E-2</c:v>
                </c:pt>
                <c:pt idx="19188">
                  <c:v>1.8634408921819199E-2</c:v>
                </c:pt>
                <c:pt idx="19189">
                  <c:v>1.9303916972281201E-2</c:v>
                </c:pt>
                <c:pt idx="19190">
                  <c:v>1.9973425029290202E-2</c:v>
                </c:pt>
                <c:pt idx="19191">
                  <c:v>2.06429330862993E-2</c:v>
                </c:pt>
                <c:pt idx="19192">
                  <c:v>2.1312441136761302E-2</c:v>
                </c:pt>
                <c:pt idx="19193">
                  <c:v>2.1981949193770299E-2</c:v>
                </c:pt>
                <c:pt idx="19194">
                  <c:v>2.26514572507793E-2</c:v>
                </c:pt>
                <c:pt idx="19195">
                  <c:v>2.3320965301241298E-2</c:v>
                </c:pt>
                <c:pt idx="19196">
                  <c:v>2.3990473358250299E-2</c:v>
                </c:pt>
                <c:pt idx="19197">
                  <c:v>2.4659981415259401E-2</c:v>
                </c:pt>
                <c:pt idx="19198">
                  <c:v>2.5329489465721399E-2</c:v>
                </c:pt>
                <c:pt idx="19199">
                  <c:v>2.59989975227304E-2</c:v>
                </c:pt>
                <c:pt idx="19200">
                  <c:v>2.6668505579739401E-2</c:v>
                </c:pt>
                <c:pt idx="19201">
                  <c:v>2.7338013630201399E-2</c:v>
                </c:pt>
                <c:pt idx="19202">
                  <c:v>2.8007521687210501E-2</c:v>
                </c:pt>
                <c:pt idx="19203">
                  <c:v>2.8677029744219502E-2</c:v>
                </c:pt>
                <c:pt idx="19204">
                  <c:v>2.93465377946815E-2</c:v>
                </c:pt>
                <c:pt idx="19205">
                  <c:v>3.0016045851690501E-2</c:v>
                </c:pt>
                <c:pt idx="19206">
                  <c:v>3.0685553908699498E-2</c:v>
                </c:pt>
                <c:pt idx="19207">
                  <c:v>3.1355061959161497E-2</c:v>
                </c:pt>
                <c:pt idx="19208">
                  <c:v>3.2024570016170602E-2</c:v>
                </c:pt>
                <c:pt idx="19209">
                  <c:v>3.2694078073179603E-2</c:v>
                </c:pt>
                <c:pt idx="19210">
                  <c:v>3.3363586123641598E-2</c:v>
                </c:pt>
                <c:pt idx="19211">
                  <c:v>3.4033094180650598E-2</c:v>
                </c:pt>
                <c:pt idx="19212">
                  <c:v>3.4702602237659599E-2</c:v>
                </c:pt>
                <c:pt idx="19213">
                  <c:v>3.5372110288121601E-2</c:v>
                </c:pt>
                <c:pt idx="19214">
                  <c:v>3.6041618345130699E-2</c:v>
                </c:pt>
                <c:pt idx="19215">
                  <c:v>3.67111264021397E-2</c:v>
                </c:pt>
                <c:pt idx="19216">
                  <c:v>3.7380634452601702E-2</c:v>
                </c:pt>
                <c:pt idx="19217">
                  <c:v>3.8050142509610703E-2</c:v>
                </c:pt>
                <c:pt idx="19218">
                  <c:v>4.1862386920641002E-2</c:v>
                </c:pt>
                <c:pt idx="19219">
                  <c:v>4.8817367639632403E-2</c:v>
                </c:pt>
                <c:pt idx="19220">
                  <c:v>5.5772348426635698E-2</c:v>
                </c:pt>
                <c:pt idx="19221">
                  <c:v>6.2727329213639105E-2</c:v>
                </c:pt>
                <c:pt idx="19222">
                  <c:v>6.9682309932630498E-2</c:v>
                </c:pt>
                <c:pt idx="19223">
                  <c:v>7.6637290719633794E-2</c:v>
                </c:pt>
                <c:pt idx="19224">
                  <c:v>8.3592271506637103E-2</c:v>
                </c:pt>
                <c:pt idx="19225">
                  <c:v>9.0547252225628497E-2</c:v>
                </c:pt>
                <c:pt idx="19226">
                  <c:v>9.7502233012631903E-2</c:v>
                </c:pt>
                <c:pt idx="19227">
                  <c:v>0.104457213799635</c:v>
                </c:pt>
                <c:pt idx="19228">
                  <c:v>0.11141219451862699</c:v>
                </c:pt>
                <c:pt idx="19229">
                  <c:v>0.11836717530563</c:v>
                </c:pt>
                <c:pt idx="19230">
                  <c:v>0.125322156092633</c:v>
                </c:pt>
                <c:pt idx="19231">
                  <c:v>0.13227713681162501</c:v>
                </c:pt>
                <c:pt idx="19232">
                  <c:v>0.139232117598628</c:v>
                </c:pt>
                <c:pt idx="19233">
                  <c:v>0.14618709838563099</c:v>
                </c:pt>
                <c:pt idx="19234">
                  <c:v>0.15314207910462299</c:v>
                </c:pt>
                <c:pt idx="19235">
                  <c:v>0.16009705989162601</c:v>
                </c:pt>
                <c:pt idx="19236">
                  <c:v>0.167052040678629</c:v>
                </c:pt>
                <c:pt idx="19237">
                  <c:v>0.174007021397621</c:v>
                </c:pt>
                <c:pt idx="19238">
                  <c:v>0.18096200218462399</c:v>
                </c:pt>
                <c:pt idx="19239">
                  <c:v>0.18791698297162701</c:v>
                </c:pt>
                <c:pt idx="19240">
                  <c:v>0.19487196369061899</c:v>
                </c:pt>
                <c:pt idx="19241">
                  <c:v>0.20182694447762201</c:v>
                </c:pt>
                <c:pt idx="19242">
                  <c:v>0.20878192526462599</c:v>
                </c:pt>
                <c:pt idx="19243">
                  <c:v>0.215736905983617</c:v>
                </c:pt>
                <c:pt idx="19244">
                  <c:v>0.22269188677061999</c:v>
                </c:pt>
                <c:pt idx="19245">
                  <c:v>0.22964686755762401</c:v>
                </c:pt>
                <c:pt idx="19246">
                  <c:v>0.23660184827661501</c:v>
                </c:pt>
                <c:pt idx="19247">
                  <c:v>0.243556829063618</c:v>
                </c:pt>
                <c:pt idx="19248">
                  <c:v>0.25051180985062199</c:v>
                </c:pt>
                <c:pt idx="19249">
                  <c:v>0.25746679056961302</c:v>
                </c:pt>
                <c:pt idx="19250">
                  <c:v>0.26442177135661599</c:v>
                </c:pt>
                <c:pt idx="19251">
                  <c:v>0.27137675214362</c:v>
                </c:pt>
                <c:pt idx="19252">
                  <c:v>0.27833173286261098</c:v>
                </c:pt>
                <c:pt idx="19253">
                  <c:v>0.285286713649615</c:v>
                </c:pt>
                <c:pt idx="19254">
                  <c:v>0.29224169443661802</c:v>
                </c:pt>
                <c:pt idx="19255">
                  <c:v>0.29919667515560899</c:v>
                </c:pt>
                <c:pt idx="19256">
                  <c:v>0.30615165594261301</c:v>
                </c:pt>
                <c:pt idx="19257">
                  <c:v>0.31310663672961597</c:v>
                </c:pt>
                <c:pt idx="19258">
                  <c:v>0.32006161744860701</c:v>
                </c:pt>
                <c:pt idx="19259">
                  <c:v>0.32701659823561102</c:v>
                </c:pt>
                <c:pt idx="19260">
                  <c:v>0.33397157902261398</c:v>
                </c:pt>
                <c:pt idx="19261">
                  <c:v>0.34092655974160502</c:v>
                </c:pt>
                <c:pt idx="19262">
                  <c:v>0.34788154052860898</c:v>
                </c:pt>
                <c:pt idx="19263">
                  <c:v>0.354836521315612</c:v>
                </c:pt>
                <c:pt idx="19264">
                  <c:v>0.36179150203460297</c:v>
                </c:pt>
                <c:pt idx="19265">
                  <c:v>0.36874648282160699</c:v>
                </c:pt>
                <c:pt idx="19266">
                  <c:v>0.37468240562517602</c:v>
                </c:pt>
                <c:pt idx="19267">
                  <c:v>0.37959927039011299</c:v>
                </c:pt>
                <c:pt idx="19268">
                  <c:v>0.38451613520313099</c:v>
                </c:pt>
                <c:pt idx="19269">
                  <c:v>0.389433000016149</c:v>
                </c:pt>
                <c:pt idx="19270">
                  <c:v>0.39434986478108502</c:v>
                </c:pt>
                <c:pt idx="19271">
                  <c:v>0.39926672959410298</c:v>
                </c:pt>
                <c:pt idx="19272">
                  <c:v>0.40418359440712098</c:v>
                </c:pt>
                <c:pt idx="19273">
                  <c:v>0.40910045917205701</c:v>
                </c:pt>
                <c:pt idx="19274">
                  <c:v>0.41401732398507501</c:v>
                </c:pt>
                <c:pt idx="19275">
                  <c:v>0.41893418879809302</c:v>
                </c:pt>
                <c:pt idx="19276">
                  <c:v>0.42385105356302999</c:v>
                </c:pt>
                <c:pt idx="19277">
                  <c:v>0.428767918376048</c:v>
                </c:pt>
                <c:pt idx="19278">
                  <c:v>0.433684783189065</c:v>
                </c:pt>
                <c:pt idx="19279">
                  <c:v>0.43860164795400203</c:v>
                </c:pt>
                <c:pt idx="19280">
                  <c:v>0.44351851276701998</c:v>
                </c:pt>
                <c:pt idx="19281">
                  <c:v>0.44843537758003799</c:v>
                </c:pt>
                <c:pt idx="19282">
                  <c:v>0.45335224234497401</c:v>
                </c:pt>
                <c:pt idx="19283">
                  <c:v>0.45826910715799202</c:v>
                </c:pt>
                <c:pt idx="19284">
                  <c:v>0.46318597197101002</c:v>
                </c:pt>
                <c:pt idx="19285">
                  <c:v>0.46810283673594599</c:v>
                </c:pt>
                <c:pt idx="19286">
                  <c:v>0.473019701548964</c:v>
                </c:pt>
                <c:pt idx="19287">
                  <c:v>0.47793656636198201</c:v>
                </c:pt>
                <c:pt idx="19288">
                  <c:v>0.48285343112691897</c:v>
                </c:pt>
                <c:pt idx="19289">
                  <c:v>0.48777029593993698</c:v>
                </c:pt>
                <c:pt idx="19290">
                  <c:v>0.49268716075295499</c:v>
                </c:pt>
                <c:pt idx="19291">
                  <c:v>0.49760402551789101</c:v>
                </c:pt>
                <c:pt idx="19292">
                  <c:v>0.50252089033090896</c:v>
                </c:pt>
                <c:pt idx="19293">
                  <c:v>0.50743775514392697</c:v>
                </c:pt>
                <c:pt idx="19294">
                  <c:v>0.512354619908863</c:v>
                </c:pt>
                <c:pt idx="19295">
                  <c:v>0.517271484721881</c:v>
                </c:pt>
                <c:pt idx="19296">
                  <c:v>0.52218834953489901</c:v>
                </c:pt>
                <c:pt idx="19297">
                  <c:v>0.52710521429983603</c:v>
                </c:pt>
                <c:pt idx="19298">
                  <c:v>0.53202207911285304</c:v>
                </c:pt>
                <c:pt idx="19299">
                  <c:v>0.53693894392587105</c:v>
                </c:pt>
                <c:pt idx="19300">
                  <c:v>0.54185580869080796</c:v>
                </c:pt>
                <c:pt idx="19301">
                  <c:v>0.54677267350382597</c:v>
                </c:pt>
                <c:pt idx="19302">
                  <c:v>0.55168953831684397</c:v>
                </c:pt>
                <c:pt idx="19303">
                  <c:v>0.55660640308178</c:v>
                </c:pt>
                <c:pt idx="19304">
                  <c:v>0.56152326789479801</c:v>
                </c:pt>
                <c:pt idx="19305">
                  <c:v>0.56644013270781601</c:v>
                </c:pt>
                <c:pt idx="19306">
                  <c:v>0.57135699747275204</c:v>
                </c:pt>
                <c:pt idx="19307">
                  <c:v>0.57627386228577004</c:v>
                </c:pt>
                <c:pt idx="19308">
                  <c:v>0.58119072709878805</c:v>
                </c:pt>
                <c:pt idx="19309">
                  <c:v>0.58610759186372396</c:v>
                </c:pt>
                <c:pt idx="19310">
                  <c:v>0.59102445667674197</c:v>
                </c:pt>
                <c:pt idx="19311">
                  <c:v>0.59594132148975998</c:v>
                </c:pt>
                <c:pt idx="19312">
                  <c:v>0.600858186254697</c:v>
                </c:pt>
                <c:pt idx="19313">
                  <c:v>0.60577505106771501</c:v>
                </c:pt>
                <c:pt idx="19314">
                  <c:v>0.60106564333674295</c:v>
                </c:pt>
                <c:pt idx="19315">
                  <c:v>0.58672996313473003</c:v>
                </c:pt>
                <c:pt idx="19316">
                  <c:v>0.57239428279253002</c:v>
                </c:pt>
                <c:pt idx="19317">
                  <c:v>0.55805860245033101</c:v>
                </c:pt>
                <c:pt idx="19318">
                  <c:v>0.54372292224831797</c:v>
                </c:pt>
                <c:pt idx="19319">
                  <c:v>0.52938724190611797</c:v>
                </c:pt>
                <c:pt idx="19320">
                  <c:v>0.51505156156391796</c:v>
                </c:pt>
                <c:pt idx="19321">
                  <c:v>0.50071588136190504</c:v>
                </c:pt>
                <c:pt idx="19322">
                  <c:v>0.48638020101970503</c:v>
                </c:pt>
                <c:pt idx="19323">
                  <c:v>0.47204452067750602</c:v>
                </c:pt>
                <c:pt idx="19324">
                  <c:v>0.45770884047549298</c:v>
                </c:pt>
                <c:pt idx="19325">
                  <c:v>0.44337316013329298</c:v>
                </c:pt>
                <c:pt idx="19326">
                  <c:v>0.42903747979109302</c:v>
                </c:pt>
                <c:pt idx="19327">
                  <c:v>0.41470179958907999</c:v>
                </c:pt>
                <c:pt idx="19328">
                  <c:v>0.40036611924687998</c:v>
                </c:pt>
                <c:pt idx="19329">
                  <c:v>0.38603043890468097</c:v>
                </c:pt>
                <c:pt idx="19330">
                  <c:v>0.37169475870266799</c:v>
                </c:pt>
                <c:pt idx="19331">
                  <c:v>0.35735907836046799</c:v>
                </c:pt>
                <c:pt idx="19332">
                  <c:v>0.34302339801826798</c:v>
                </c:pt>
                <c:pt idx="19333">
                  <c:v>0.328687717816255</c:v>
                </c:pt>
                <c:pt idx="19334">
                  <c:v>0.31435203747405499</c:v>
                </c:pt>
                <c:pt idx="19335">
                  <c:v>0.30001635713185598</c:v>
                </c:pt>
                <c:pt idx="19336">
                  <c:v>0.285680676929843</c:v>
                </c:pt>
                <c:pt idx="19337">
                  <c:v>0.27134499658764299</c:v>
                </c:pt>
                <c:pt idx="19338">
                  <c:v>0.25700931624544299</c:v>
                </c:pt>
                <c:pt idx="19339">
                  <c:v>0.24267363604343001</c:v>
                </c:pt>
                <c:pt idx="19340">
                  <c:v>0.22833795570123</c:v>
                </c:pt>
                <c:pt idx="19341">
                  <c:v>0.21400227535903099</c:v>
                </c:pt>
                <c:pt idx="19342">
                  <c:v>0.19966659515701801</c:v>
                </c:pt>
                <c:pt idx="19343">
                  <c:v>0.185330914814818</c:v>
                </c:pt>
                <c:pt idx="19344">
                  <c:v>0.170995234472618</c:v>
                </c:pt>
                <c:pt idx="19345">
                  <c:v>0.15665955427060499</c:v>
                </c:pt>
                <c:pt idx="19346">
                  <c:v>0.14232387392840501</c:v>
                </c:pt>
                <c:pt idx="19347">
                  <c:v>0.127988193586206</c:v>
                </c:pt>
                <c:pt idx="19348">
                  <c:v>0.11365251338419299</c:v>
                </c:pt>
                <c:pt idx="19349">
                  <c:v>9.9316833041993E-2</c:v>
                </c:pt>
                <c:pt idx="19350">
                  <c:v>8.4981152699793103E-2</c:v>
                </c:pt>
                <c:pt idx="19351">
                  <c:v>7.0645472497780304E-2</c:v>
                </c:pt>
                <c:pt idx="19352">
                  <c:v>5.6309792155580497E-2</c:v>
                </c:pt>
                <c:pt idx="19353">
                  <c:v>4.19741118133806E-2</c:v>
                </c:pt>
                <c:pt idx="19354">
                  <c:v>2.7638431611367802E-2</c:v>
                </c:pt>
                <c:pt idx="19355">
                  <c:v>1.3302751269168E-2</c:v>
                </c:pt>
                <c:pt idx="19356">
                  <c:v>-1.03292907303186E-3</c:v>
                </c:pt>
                <c:pt idx="19357">
                  <c:v>-1.5368609275044701E-2</c:v>
                </c:pt>
                <c:pt idx="19358">
                  <c:v>-2.97042896172445E-2</c:v>
                </c:pt>
                <c:pt idx="19359">
                  <c:v>-4.4039969959444397E-2</c:v>
                </c:pt>
                <c:pt idx="19360">
                  <c:v>-5.8375650161457203E-2</c:v>
                </c:pt>
                <c:pt idx="19361">
                  <c:v>-7.2711330503656996E-2</c:v>
                </c:pt>
                <c:pt idx="19362">
                  <c:v>-8.3109491177398701E-2</c:v>
                </c:pt>
                <c:pt idx="19363">
                  <c:v>-8.9570132092001195E-2</c:v>
                </c:pt>
                <c:pt idx="19364">
                  <c:v>-9.60307730697815E-2</c:v>
                </c:pt>
                <c:pt idx="19365">
                  <c:v>-0.102491414047562</c:v>
                </c:pt>
                <c:pt idx="19366">
                  <c:v>-0.10895205496216399</c:v>
                </c:pt>
                <c:pt idx="19367">
                  <c:v>-0.11541269593994501</c:v>
                </c:pt>
                <c:pt idx="19368">
                  <c:v>-0.12187333691772501</c:v>
                </c:pt>
                <c:pt idx="19369">
                  <c:v>-0.128333977832327</c:v>
                </c:pt>
                <c:pt idx="19370">
                  <c:v>-0.13479461881010801</c:v>
                </c:pt>
                <c:pt idx="19371">
                  <c:v>-0.141255259787888</c:v>
                </c:pt>
                <c:pt idx="19372">
                  <c:v>-0.14771590070248999</c:v>
                </c:pt>
                <c:pt idx="19373">
                  <c:v>-0.15417654168027101</c:v>
                </c:pt>
                <c:pt idx="19374">
                  <c:v>-0.16063718265805099</c:v>
                </c:pt>
                <c:pt idx="19375">
                  <c:v>-0.16709782357265299</c:v>
                </c:pt>
                <c:pt idx="19376">
                  <c:v>-0.173558464550434</c:v>
                </c:pt>
                <c:pt idx="19377">
                  <c:v>-0.18001910552821401</c:v>
                </c:pt>
                <c:pt idx="19378">
                  <c:v>-0.18647974644281601</c:v>
                </c:pt>
                <c:pt idx="19379">
                  <c:v>-0.19294038742059699</c:v>
                </c:pt>
                <c:pt idx="19380">
                  <c:v>-0.19940102839837701</c:v>
                </c:pt>
                <c:pt idx="19381">
                  <c:v>-0.205861669312979</c:v>
                </c:pt>
                <c:pt idx="19382">
                  <c:v>-0.21232231029076001</c:v>
                </c:pt>
                <c:pt idx="19383">
                  <c:v>-0.21878295126854</c:v>
                </c:pt>
                <c:pt idx="19384">
                  <c:v>-0.22524359218314299</c:v>
                </c:pt>
                <c:pt idx="19385">
                  <c:v>-0.23170423316092301</c:v>
                </c:pt>
                <c:pt idx="19386">
                  <c:v>-0.23816487413870299</c:v>
                </c:pt>
                <c:pt idx="19387">
                  <c:v>-0.24462551505330599</c:v>
                </c:pt>
                <c:pt idx="19388">
                  <c:v>-0.25108615603108603</c:v>
                </c:pt>
                <c:pt idx="19389">
                  <c:v>-0.25754679700886601</c:v>
                </c:pt>
                <c:pt idx="19390">
                  <c:v>-0.26400743792346898</c:v>
                </c:pt>
                <c:pt idx="19391">
                  <c:v>-0.27046807890124902</c:v>
                </c:pt>
                <c:pt idx="19392">
                  <c:v>-0.27692871987902901</c:v>
                </c:pt>
                <c:pt idx="19393">
                  <c:v>-0.28338936079363197</c:v>
                </c:pt>
                <c:pt idx="19394">
                  <c:v>-0.28985000177141201</c:v>
                </c:pt>
                <c:pt idx="19395">
                  <c:v>-0.296310642749192</c:v>
                </c:pt>
                <c:pt idx="19396">
                  <c:v>-0.30277128366379502</c:v>
                </c:pt>
                <c:pt idx="19397">
                  <c:v>-0.30923192464157501</c:v>
                </c:pt>
                <c:pt idx="19398">
                  <c:v>-0.31569256561935499</c:v>
                </c:pt>
                <c:pt idx="19399">
                  <c:v>-0.32215320653395801</c:v>
                </c:pt>
                <c:pt idx="19400">
                  <c:v>-0.328613847511738</c:v>
                </c:pt>
                <c:pt idx="19401">
                  <c:v>-0.33507448848951799</c:v>
                </c:pt>
                <c:pt idx="19402">
                  <c:v>-0.34153512940412101</c:v>
                </c:pt>
                <c:pt idx="19403">
                  <c:v>-0.34799577038190099</c:v>
                </c:pt>
                <c:pt idx="19404">
                  <c:v>-0.35445641135968098</c:v>
                </c:pt>
                <c:pt idx="19405">
                  <c:v>-0.360917052274284</c:v>
                </c:pt>
                <c:pt idx="19406">
                  <c:v>-0.36737769325206399</c:v>
                </c:pt>
                <c:pt idx="19407">
                  <c:v>-0.37383833422984403</c:v>
                </c:pt>
                <c:pt idx="19408">
                  <c:v>-0.38029897514444699</c:v>
                </c:pt>
                <c:pt idx="19409">
                  <c:v>-0.38675961612222698</c:v>
                </c:pt>
                <c:pt idx="19410">
                  <c:v>-0.38493016844643502</c:v>
                </c:pt>
                <c:pt idx="19411">
                  <c:v>-0.37481063215812199</c:v>
                </c:pt>
                <c:pt idx="19412">
                  <c:v>-0.36469109577085101</c:v>
                </c:pt>
                <c:pt idx="19413">
                  <c:v>-0.35457155938358098</c:v>
                </c:pt>
                <c:pt idx="19414">
                  <c:v>-0.34445202309526801</c:v>
                </c:pt>
                <c:pt idx="19415">
                  <c:v>-0.33433248670799698</c:v>
                </c:pt>
                <c:pt idx="19416">
                  <c:v>-0.324212950320726</c:v>
                </c:pt>
                <c:pt idx="19417">
                  <c:v>-0.31409341403241298</c:v>
                </c:pt>
                <c:pt idx="19418">
                  <c:v>-0.303973877645143</c:v>
                </c:pt>
                <c:pt idx="19419">
                  <c:v>-0.29385434125787202</c:v>
                </c:pt>
                <c:pt idx="19420">
                  <c:v>-0.283734804969559</c:v>
                </c:pt>
                <c:pt idx="19421">
                  <c:v>-0.27361526858228802</c:v>
                </c:pt>
                <c:pt idx="19422">
                  <c:v>-0.26349573219501798</c:v>
                </c:pt>
                <c:pt idx="19423">
                  <c:v>-0.25337619590670502</c:v>
                </c:pt>
                <c:pt idx="19424">
                  <c:v>-0.24325665951943401</c:v>
                </c:pt>
                <c:pt idx="19425">
                  <c:v>-0.233137123132164</c:v>
                </c:pt>
                <c:pt idx="19426">
                  <c:v>-0.22301758684385101</c:v>
                </c:pt>
                <c:pt idx="19427">
                  <c:v>-0.21289805045658</c:v>
                </c:pt>
                <c:pt idx="19428">
                  <c:v>-0.202778514069309</c:v>
                </c:pt>
                <c:pt idx="19429">
                  <c:v>-0.192658977780996</c:v>
                </c:pt>
                <c:pt idx="19430">
                  <c:v>-0.18253944139372599</c:v>
                </c:pt>
                <c:pt idx="19431">
                  <c:v>-0.17241990500645499</c:v>
                </c:pt>
                <c:pt idx="19432">
                  <c:v>-0.16230036871814199</c:v>
                </c:pt>
                <c:pt idx="19433">
                  <c:v>-0.15218083233087101</c:v>
                </c:pt>
                <c:pt idx="19434">
                  <c:v>-0.14206129594360101</c:v>
                </c:pt>
                <c:pt idx="19435">
                  <c:v>-0.13194175965528801</c:v>
                </c:pt>
                <c:pt idx="19436">
                  <c:v>-0.121822223268017</c:v>
                </c:pt>
                <c:pt idx="19437">
                  <c:v>-0.111702686880746</c:v>
                </c:pt>
                <c:pt idx="19438">
                  <c:v>-0.101583150592434</c:v>
                </c:pt>
                <c:pt idx="19439">
                  <c:v>-9.1463614205162899E-2</c:v>
                </c:pt>
                <c:pt idx="19440">
                  <c:v>-8.1344077817892199E-2</c:v>
                </c:pt>
                <c:pt idx="19441">
                  <c:v>-7.1224541529579299E-2</c:v>
                </c:pt>
                <c:pt idx="19442">
                  <c:v>-6.1105005142308599E-2</c:v>
                </c:pt>
                <c:pt idx="19443">
                  <c:v>-5.0985468755038003E-2</c:v>
                </c:pt>
                <c:pt idx="19444">
                  <c:v>-4.0865932466725097E-2</c:v>
                </c:pt>
                <c:pt idx="19445">
                  <c:v>-3.07463960794544E-2</c:v>
                </c:pt>
                <c:pt idx="19446">
                  <c:v>-2.06268596921837E-2</c:v>
                </c:pt>
                <c:pt idx="19447">
                  <c:v>-1.05073234038708E-2</c:v>
                </c:pt>
                <c:pt idx="19448">
                  <c:v>-3.8778701660013902E-4</c:v>
                </c:pt>
                <c:pt idx="19449">
                  <c:v>9.7317493706705494E-3</c:v>
                </c:pt>
                <c:pt idx="19450">
                  <c:v>1.9851285658983399E-2</c:v>
                </c:pt>
                <c:pt idx="19451">
                  <c:v>2.9970822046254099E-2</c:v>
                </c:pt>
                <c:pt idx="19452">
                  <c:v>4.0090358433524799E-2</c:v>
                </c:pt>
                <c:pt idx="19453">
                  <c:v>5.0209894721837699E-2</c:v>
                </c:pt>
                <c:pt idx="19454">
                  <c:v>6.0329431109108399E-2</c:v>
                </c:pt>
                <c:pt idx="19455">
                  <c:v>7.0448967496379106E-2</c:v>
                </c:pt>
                <c:pt idx="19456">
                  <c:v>8.0568503784692005E-2</c:v>
                </c:pt>
                <c:pt idx="19457">
                  <c:v>9.0688040171962594E-2</c:v>
                </c:pt>
                <c:pt idx="19458">
                  <c:v>9.6183561714477603E-2</c:v>
                </c:pt>
                <c:pt idx="19459">
                  <c:v>9.7055068371416101E-2</c:v>
                </c:pt>
                <c:pt idx="19460">
                  <c:v>9.7926575036877003E-2</c:v>
                </c:pt>
                <c:pt idx="19461">
                  <c:v>9.8798081702337795E-2</c:v>
                </c:pt>
                <c:pt idx="19462">
                  <c:v>9.9669588359276307E-2</c:v>
                </c:pt>
                <c:pt idx="19463">
                  <c:v>0.100541095024737</c:v>
                </c:pt>
                <c:pt idx="19464">
                  <c:v>0.101412601690198</c:v>
                </c:pt>
                <c:pt idx="19465">
                  <c:v>0.102284108347137</c:v>
                </c:pt>
                <c:pt idx="19466">
                  <c:v>0.103155615012597</c:v>
                </c:pt>
                <c:pt idx="19467">
                  <c:v>0.104027121678058</c:v>
                </c:pt>
                <c:pt idx="19468">
                  <c:v>0.104898628334997</c:v>
                </c:pt>
                <c:pt idx="19469">
                  <c:v>0.105770135000458</c:v>
                </c:pt>
                <c:pt idx="19470">
                  <c:v>0.106641641665918</c:v>
                </c:pt>
                <c:pt idx="19471">
                  <c:v>0.10751314832285699</c:v>
                </c:pt>
                <c:pt idx="19472">
                  <c:v>0.10838465498831799</c:v>
                </c:pt>
                <c:pt idx="19473">
                  <c:v>0.10925616165377899</c:v>
                </c:pt>
                <c:pt idx="19474">
                  <c:v>0.11012766831071701</c:v>
                </c:pt>
                <c:pt idx="19475">
                  <c:v>0.11099917497617801</c:v>
                </c:pt>
                <c:pt idx="19476">
                  <c:v>0.11187068164163901</c:v>
                </c:pt>
                <c:pt idx="19477">
                  <c:v>0.112742188298577</c:v>
                </c:pt>
                <c:pt idx="19478">
                  <c:v>0.113613694964038</c:v>
                </c:pt>
                <c:pt idx="19479">
                  <c:v>0.114485201629499</c:v>
                </c:pt>
                <c:pt idx="19480">
                  <c:v>0.115356708286438</c:v>
                </c:pt>
                <c:pt idx="19481">
                  <c:v>0.116228214951898</c:v>
                </c:pt>
                <c:pt idx="19482">
                  <c:v>0.117099721617359</c:v>
                </c:pt>
                <c:pt idx="19483">
                  <c:v>0.117971228274298</c:v>
                </c:pt>
                <c:pt idx="19484">
                  <c:v>0.118842734939759</c:v>
                </c:pt>
                <c:pt idx="19485">
                  <c:v>0.11971424160522</c:v>
                </c:pt>
                <c:pt idx="19486">
                  <c:v>0.120585748262158</c:v>
                </c:pt>
                <c:pt idx="19487">
                  <c:v>0.121457254927619</c:v>
                </c:pt>
                <c:pt idx="19488">
                  <c:v>0.12232876159308</c:v>
                </c:pt>
                <c:pt idx="19489">
                  <c:v>0.12320026825001799</c:v>
                </c:pt>
                <c:pt idx="19490">
                  <c:v>0.12407177491547899</c:v>
                </c:pt>
                <c:pt idx="19491">
                  <c:v>0.12494328158093999</c:v>
                </c:pt>
                <c:pt idx="19492">
                  <c:v>0.12581478823787901</c:v>
                </c:pt>
                <c:pt idx="19493">
                  <c:v>0.12668629490333899</c:v>
                </c:pt>
                <c:pt idx="19494">
                  <c:v>0.12755780156880001</c:v>
                </c:pt>
                <c:pt idx="19495">
                  <c:v>0.128429308225739</c:v>
                </c:pt>
                <c:pt idx="19496">
                  <c:v>0.12930081489119999</c:v>
                </c:pt>
                <c:pt idx="19497">
                  <c:v>0.13017232155666</c:v>
                </c:pt>
                <c:pt idx="19498">
                  <c:v>0.131043828213599</c:v>
                </c:pt>
                <c:pt idx="19499">
                  <c:v>0.13191533487905999</c:v>
                </c:pt>
                <c:pt idx="19500">
                  <c:v>0.132786841544521</c:v>
                </c:pt>
                <c:pt idx="19501">
                  <c:v>0.133658348201459</c:v>
                </c:pt>
                <c:pt idx="19502">
                  <c:v>0.13452985486692001</c:v>
                </c:pt>
                <c:pt idx="19503">
                  <c:v>0.135401361532381</c:v>
                </c:pt>
                <c:pt idx="19504">
                  <c:v>0.136272868189319</c:v>
                </c:pt>
                <c:pt idx="19505">
                  <c:v>0.13714437485478001</c:v>
                </c:pt>
                <c:pt idx="19506">
                  <c:v>0.13779732662076799</c:v>
                </c:pt>
                <c:pt idx="19507">
                  <c:v>0.138231723481509</c:v>
                </c:pt>
                <c:pt idx="19508">
                  <c:v>0.138666120346498</c:v>
                </c:pt>
                <c:pt idx="19509">
                  <c:v>0.139100517211486</c:v>
                </c:pt>
                <c:pt idx="19510">
                  <c:v>0.13953491407222701</c:v>
                </c:pt>
                <c:pt idx="19511">
                  <c:v>0.13996931093721601</c:v>
                </c:pt>
                <c:pt idx="19512">
                  <c:v>0.14040370780220501</c:v>
                </c:pt>
                <c:pt idx="19513">
                  <c:v>0.140838104662945</c:v>
                </c:pt>
                <c:pt idx="19514">
                  <c:v>0.141272501527934</c:v>
                </c:pt>
                <c:pt idx="19515">
                  <c:v>0.141706898392923</c:v>
                </c:pt>
                <c:pt idx="19516">
                  <c:v>0.14214129525366301</c:v>
                </c:pt>
                <c:pt idx="19517">
                  <c:v>0.14257569211865201</c:v>
                </c:pt>
                <c:pt idx="19518">
                  <c:v>0.14301008898364101</c:v>
                </c:pt>
                <c:pt idx="19519">
                  <c:v>0.14344448584438199</c:v>
                </c:pt>
                <c:pt idx="19520">
                  <c:v>0.14387888270936999</c:v>
                </c:pt>
                <c:pt idx="19521">
                  <c:v>0.14431327957435899</c:v>
                </c:pt>
                <c:pt idx="19522">
                  <c:v>0.1447476764351</c:v>
                </c:pt>
                <c:pt idx="19523">
                  <c:v>0.145182073300088</c:v>
                </c:pt>
                <c:pt idx="19524">
                  <c:v>0.14561647016507701</c:v>
                </c:pt>
                <c:pt idx="19525">
                  <c:v>0.14605086702581799</c:v>
                </c:pt>
                <c:pt idx="19526">
                  <c:v>0.14648526389080699</c:v>
                </c:pt>
                <c:pt idx="19527">
                  <c:v>0.14691966075579499</c:v>
                </c:pt>
                <c:pt idx="19528">
                  <c:v>0.147354057616536</c:v>
                </c:pt>
                <c:pt idx="19529">
                  <c:v>0.147788454481525</c:v>
                </c:pt>
                <c:pt idx="19530">
                  <c:v>0.148222851346513</c:v>
                </c:pt>
                <c:pt idx="19531">
                  <c:v>0.14865724820725401</c:v>
                </c:pt>
                <c:pt idx="19532">
                  <c:v>0.14909164507224301</c:v>
                </c:pt>
                <c:pt idx="19533">
                  <c:v>0.14952604193723101</c:v>
                </c:pt>
                <c:pt idx="19534">
                  <c:v>0.149960438797972</c:v>
                </c:pt>
                <c:pt idx="19535">
                  <c:v>0.150394835662961</c:v>
                </c:pt>
                <c:pt idx="19536">
                  <c:v>0.15082923252795</c:v>
                </c:pt>
                <c:pt idx="19537">
                  <c:v>0.15126362938869001</c:v>
                </c:pt>
                <c:pt idx="19538">
                  <c:v>0.15169802625367901</c:v>
                </c:pt>
                <c:pt idx="19539">
                  <c:v>0.15213242311866801</c:v>
                </c:pt>
                <c:pt idx="19540">
                  <c:v>0.15256681997940799</c:v>
                </c:pt>
                <c:pt idx="19541">
                  <c:v>0.15300121684439699</c:v>
                </c:pt>
                <c:pt idx="19542">
                  <c:v>0.15343561370938599</c:v>
                </c:pt>
                <c:pt idx="19543">
                  <c:v>0.153870010570127</c:v>
                </c:pt>
                <c:pt idx="19544">
                  <c:v>0.154304407435115</c:v>
                </c:pt>
                <c:pt idx="19545">
                  <c:v>0.154738804300104</c:v>
                </c:pt>
                <c:pt idx="19546">
                  <c:v>0.15517320116084499</c:v>
                </c:pt>
                <c:pt idx="19547">
                  <c:v>0.15560759802583299</c:v>
                </c:pt>
                <c:pt idx="19548">
                  <c:v>0.15604199489082199</c:v>
                </c:pt>
                <c:pt idx="19549">
                  <c:v>0.156476391751563</c:v>
                </c:pt>
                <c:pt idx="19550">
                  <c:v>0.156910788616551</c:v>
                </c:pt>
                <c:pt idx="19551">
                  <c:v>0.15734518548154</c:v>
                </c:pt>
                <c:pt idx="19552">
                  <c:v>0.15777958234228101</c:v>
                </c:pt>
                <c:pt idx="19553">
                  <c:v>0.156773570454877</c:v>
                </c:pt>
                <c:pt idx="19554">
                  <c:v>0.15432714980501999</c:v>
                </c:pt>
                <c:pt idx="19555">
                  <c:v>0.15188072917908499</c:v>
                </c:pt>
                <c:pt idx="19556">
                  <c:v>0.14943430852922801</c:v>
                </c:pt>
                <c:pt idx="19557">
                  <c:v>0.14698788787937</c:v>
                </c:pt>
                <c:pt idx="19558">
                  <c:v>0.144541467253436</c:v>
                </c:pt>
                <c:pt idx="19559">
                  <c:v>0.14209504660357899</c:v>
                </c:pt>
                <c:pt idx="19560">
                  <c:v>0.13964862595372099</c:v>
                </c:pt>
                <c:pt idx="19561">
                  <c:v>0.13720220532778701</c:v>
                </c:pt>
                <c:pt idx="19562">
                  <c:v>0.13475578467793001</c:v>
                </c:pt>
                <c:pt idx="19563">
                  <c:v>0.132309364028072</c:v>
                </c:pt>
                <c:pt idx="19564">
                  <c:v>0.129862943402138</c:v>
                </c:pt>
                <c:pt idx="19565">
                  <c:v>0.12741652275227999</c:v>
                </c:pt>
                <c:pt idx="19566">
                  <c:v>0.124970102102423</c:v>
                </c:pt>
                <c:pt idx="19567">
                  <c:v>0.122523681476489</c:v>
                </c:pt>
                <c:pt idx="19568">
                  <c:v>0.120077260826631</c:v>
                </c:pt>
                <c:pt idx="19569">
                  <c:v>0.117630840176774</c:v>
                </c:pt>
                <c:pt idx="19570">
                  <c:v>0.11518441955083999</c:v>
                </c:pt>
                <c:pt idx="19571">
                  <c:v>0.112737998900982</c:v>
                </c:pt>
                <c:pt idx="19572">
                  <c:v>0.110291578251125</c:v>
                </c:pt>
                <c:pt idx="19573">
                  <c:v>0.10784515762518999</c:v>
                </c:pt>
                <c:pt idx="19574">
                  <c:v>0.105398736975333</c:v>
                </c:pt>
                <c:pt idx="19575">
                  <c:v>0.102952316325476</c:v>
                </c:pt>
                <c:pt idx="19576">
                  <c:v>0.10050589569954101</c:v>
                </c:pt>
                <c:pt idx="19577">
                  <c:v>9.8059475049683903E-2</c:v>
                </c:pt>
                <c:pt idx="19578">
                  <c:v>9.5613054399826397E-2</c:v>
                </c:pt>
                <c:pt idx="19579">
                  <c:v>9.3166633773892199E-2</c:v>
                </c:pt>
                <c:pt idx="19580">
                  <c:v>9.0720213124034693E-2</c:v>
                </c:pt>
                <c:pt idx="19581">
                  <c:v>8.8273792474177201E-2</c:v>
                </c:pt>
                <c:pt idx="19582">
                  <c:v>8.5827371848243003E-2</c:v>
                </c:pt>
                <c:pt idx="19583">
                  <c:v>8.3380951198385497E-2</c:v>
                </c:pt>
                <c:pt idx="19584">
                  <c:v>8.0934530548528102E-2</c:v>
                </c:pt>
                <c:pt idx="19585">
                  <c:v>7.8488109922593904E-2</c:v>
                </c:pt>
                <c:pt idx="19586">
                  <c:v>7.6041689272736399E-2</c:v>
                </c:pt>
                <c:pt idx="19587">
                  <c:v>7.3595268622878907E-2</c:v>
                </c:pt>
                <c:pt idx="19588">
                  <c:v>7.1148847996944695E-2</c:v>
                </c:pt>
                <c:pt idx="19589">
                  <c:v>6.8702427347087203E-2</c:v>
                </c:pt>
                <c:pt idx="19590">
                  <c:v>6.6256006697229794E-2</c:v>
                </c:pt>
                <c:pt idx="19591">
                  <c:v>6.3809586071295596E-2</c:v>
                </c:pt>
                <c:pt idx="19592">
                  <c:v>6.1363165421438097E-2</c:v>
                </c:pt>
                <c:pt idx="19593">
                  <c:v>5.8916744771580598E-2</c:v>
                </c:pt>
                <c:pt idx="19594">
                  <c:v>5.64703241456464E-2</c:v>
                </c:pt>
                <c:pt idx="19595">
                  <c:v>5.4023903495788901E-2</c:v>
                </c:pt>
                <c:pt idx="19596">
                  <c:v>5.1577482845931402E-2</c:v>
                </c:pt>
                <c:pt idx="19597">
                  <c:v>4.9131062219997197E-2</c:v>
                </c:pt>
                <c:pt idx="19598">
                  <c:v>4.6684641570139802E-2</c:v>
                </c:pt>
                <c:pt idx="19599">
                  <c:v>4.4238220920282303E-2</c:v>
                </c:pt>
                <c:pt idx="19600">
                  <c:v>4.1791800294348098E-2</c:v>
                </c:pt>
                <c:pt idx="19601">
                  <c:v>1.6664960460278599E-2</c:v>
                </c:pt>
                <c:pt idx="19602">
                  <c:v>-3.1142298716423902E-2</c:v>
                </c:pt>
                <c:pt idx="19603">
                  <c:v>-3.1142298716423902E-2</c:v>
                </c:pt>
                <c:pt idx="19604">
                  <c:v>-3.1142298716423902E-2</c:v>
                </c:pt>
                <c:pt idx="19605">
                  <c:v>-3.1142298716423902E-2</c:v>
                </c:pt>
                <c:pt idx="19606">
                  <c:v>-3.1142298716423902E-2</c:v>
                </c:pt>
                <c:pt idx="19607">
                  <c:v>-3.1142298716423902E-2</c:v>
                </c:pt>
                <c:pt idx="19608">
                  <c:v>-3.1142298716423902E-2</c:v>
                </c:pt>
                <c:pt idx="19609">
                  <c:v>-3.1142298716423902E-2</c:v>
                </c:pt>
                <c:pt idx="19610">
                  <c:v>-3.1142298716423902E-2</c:v>
                </c:pt>
                <c:pt idx="19611">
                  <c:v>-3.1142298716423902E-2</c:v>
                </c:pt>
                <c:pt idx="19612">
                  <c:v>-3.1142298716423902E-2</c:v>
                </c:pt>
                <c:pt idx="19613">
                  <c:v>-3.1142298716423902E-2</c:v>
                </c:pt>
                <c:pt idx="19614">
                  <c:v>-3.1142298716423902E-2</c:v>
                </c:pt>
                <c:pt idx="19615">
                  <c:v>-3.1142298716423902E-2</c:v>
                </c:pt>
                <c:pt idx="19616">
                  <c:v>-3.1142298716423902E-2</c:v>
                </c:pt>
                <c:pt idx="19617">
                  <c:v>-3.1142298716423902E-2</c:v>
                </c:pt>
                <c:pt idx="19618">
                  <c:v>-3.1142298716423902E-2</c:v>
                </c:pt>
                <c:pt idx="19619">
                  <c:v>-3.1142298716423902E-2</c:v>
                </c:pt>
                <c:pt idx="19620">
                  <c:v>-3.1142298716423902E-2</c:v>
                </c:pt>
                <c:pt idx="19621">
                  <c:v>-3.1142298716423902E-2</c:v>
                </c:pt>
                <c:pt idx="19622">
                  <c:v>-0.98728747897796099</c:v>
                </c:pt>
                <c:pt idx="19623">
                  <c:v>-1.03509473815466</c:v>
                </c:pt>
                <c:pt idx="19624">
                  <c:v>-1.08290199686386</c:v>
                </c:pt>
                <c:pt idx="19625">
                  <c:v>-1.13070925604057</c:v>
                </c:pt>
                <c:pt idx="19626">
                  <c:v>-1.1785165152172701</c:v>
                </c:pt>
                <c:pt idx="19627">
                  <c:v>-1.2263237739264701</c:v>
                </c:pt>
                <c:pt idx="19628">
                  <c:v>-1.2741310331031701</c:v>
                </c:pt>
                <c:pt idx="19629">
                  <c:v>-1.3219382922798699</c:v>
                </c:pt>
                <c:pt idx="19630">
                  <c:v>-1.3697455509890799</c:v>
                </c:pt>
                <c:pt idx="19631">
                  <c:v>-1.4175528101657799</c:v>
                </c:pt>
                <c:pt idx="19632">
                  <c:v>-1.46536006934248</c:v>
                </c:pt>
                <c:pt idx="19633">
                  <c:v>-1.51316732805168</c:v>
                </c:pt>
                <c:pt idx="19634">
                  <c:v>-1.56097458722838</c:v>
                </c:pt>
                <c:pt idx="19635">
                  <c:v>-1.60878184640509</c:v>
                </c:pt>
                <c:pt idx="19636">
                  <c:v>-1.65658910511429</c:v>
                </c:pt>
                <c:pt idx="19637">
                  <c:v>-1.7043963642909901</c:v>
                </c:pt>
                <c:pt idx="19638">
                  <c:v>-1.7522036234676901</c:v>
                </c:pt>
                <c:pt idx="19639">
                  <c:v>-1.8000108821768901</c:v>
                </c:pt>
                <c:pt idx="19640">
                  <c:v>-1.8478181413535899</c:v>
                </c:pt>
                <c:pt idx="19641">
                  <c:v>-1.8956254005302999</c:v>
                </c:pt>
                <c:pt idx="19642">
                  <c:v>-1.9434326592394999</c:v>
                </c:pt>
                <c:pt idx="19643">
                  <c:v>-1.9912399184162</c:v>
                </c:pt>
                <c:pt idx="19644">
                  <c:v>-2.0390471775929</c:v>
                </c:pt>
                <c:pt idx="19645">
                  <c:v>-2.0868544363021</c:v>
                </c:pt>
                <c:pt idx="19646">
                  <c:v>-2.13466169547881</c:v>
                </c:pt>
                <c:pt idx="19647">
                  <c:v>-2.1824689546555098</c:v>
                </c:pt>
                <c:pt idx="19648">
                  <c:v>-2.2302762133647098</c:v>
                </c:pt>
                <c:pt idx="19649">
                  <c:v>-2.2504005299897298</c:v>
                </c:pt>
                <c:pt idx="19650">
                  <c:v>-2.2428419038697198</c:v>
                </c:pt>
                <c:pt idx="19651">
                  <c:v>-2.23528327782362</c:v>
                </c:pt>
                <c:pt idx="19652">
                  <c:v>-2.2277246517035998</c:v>
                </c:pt>
                <c:pt idx="19653">
                  <c:v>-2.2201660255835902</c:v>
                </c:pt>
                <c:pt idx="19654">
                  <c:v>-2.21260739953749</c:v>
                </c:pt>
                <c:pt idx="19655">
                  <c:v>-2.2050487734174702</c:v>
                </c:pt>
                <c:pt idx="19656">
                  <c:v>-2.1974901472974602</c:v>
                </c:pt>
                <c:pt idx="19657">
                  <c:v>-2.1899315212513599</c:v>
                </c:pt>
                <c:pt idx="19658">
                  <c:v>-2.1823728951313401</c:v>
                </c:pt>
                <c:pt idx="19659">
                  <c:v>-2.1748142690113301</c:v>
                </c:pt>
                <c:pt idx="19660">
                  <c:v>-2.1672556429652299</c:v>
                </c:pt>
                <c:pt idx="19661">
                  <c:v>-2.1596970168452199</c:v>
                </c:pt>
                <c:pt idx="19662">
                  <c:v>-2.1521383907252001</c:v>
                </c:pt>
                <c:pt idx="19663">
                  <c:v>-2.1445797646790998</c:v>
                </c:pt>
                <c:pt idx="19664">
                  <c:v>-2.1370211385590898</c:v>
                </c:pt>
                <c:pt idx="19665">
                  <c:v>-2.12946251243907</c:v>
                </c:pt>
                <c:pt idx="19666">
                  <c:v>-2.1219038863929698</c:v>
                </c:pt>
                <c:pt idx="19667">
                  <c:v>-2.1143452602729602</c:v>
                </c:pt>
                <c:pt idx="19668">
                  <c:v>-2.10678663415294</c:v>
                </c:pt>
                <c:pt idx="19669">
                  <c:v>-2.0992280081068402</c:v>
                </c:pt>
                <c:pt idx="19670">
                  <c:v>-2.0916693819868302</c:v>
                </c:pt>
                <c:pt idx="19671">
                  <c:v>-2.0841107558668099</c:v>
                </c:pt>
                <c:pt idx="19672">
                  <c:v>-2.0765521298207101</c:v>
                </c:pt>
                <c:pt idx="19673">
                  <c:v>-2.0689935037007001</c:v>
                </c:pt>
                <c:pt idx="19674">
                  <c:v>-2.0614348775806799</c:v>
                </c:pt>
                <c:pt idx="19675">
                  <c:v>-2.0538762515345801</c:v>
                </c:pt>
                <c:pt idx="19676">
                  <c:v>-2.0463176254145701</c:v>
                </c:pt>
                <c:pt idx="19677">
                  <c:v>-2.0387589992945498</c:v>
                </c:pt>
                <c:pt idx="19678">
                  <c:v>-2.03120037324845</c:v>
                </c:pt>
                <c:pt idx="19679">
                  <c:v>-2.02364174712844</c:v>
                </c:pt>
                <c:pt idx="19680">
                  <c:v>-2.0160831210084198</c:v>
                </c:pt>
                <c:pt idx="19681">
                  <c:v>-2.00852449496232</c:v>
                </c:pt>
                <c:pt idx="19682">
                  <c:v>-2.00096586884231</c:v>
                </c:pt>
                <c:pt idx="19683">
                  <c:v>-1.99340724272229</c:v>
                </c:pt>
                <c:pt idx="19684">
                  <c:v>-1.9858486166761899</c:v>
                </c:pt>
                <c:pt idx="19685">
                  <c:v>-1.9782899905561799</c:v>
                </c:pt>
                <c:pt idx="19686">
                  <c:v>-1.9707313644361599</c:v>
                </c:pt>
                <c:pt idx="19687">
                  <c:v>-1.9631727383900599</c:v>
                </c:pt>
                <c:pt idx="19688">
                  <c:v>-1.9556141122700501</c:v>
                </c:pt>
                <c:pt idx="19689">
                  <c:v>-1.9480554861500301</c:v>
                </c:pt>
                <c:pt idx="19690">
                  <c:v>-1.9404968601039301</c:v>
                </c:pt>
                <c:pt idx="19691">
                  <c:v>-1.9329382339839201</c:v>
                </c:pt>
                <c:pt idx="19692">
                  <c:v>-1.9253796078639001</c:v>
                </c:pt>
                <c:pt idx="19693">
                  <c:v>-1.9178209818178</c:v>
                </c:pt>
                <c:pt idx="19694">
                  <c:v>-1.91026235569779</c:v>
                </c:pt>
                <c:pt idx="19695">
                  <c:v>-1.90270372957777</c:v>
                </c:pt>
                <c:pt idx="19696">
                  <c:v>-1.89514510353167</c:v>
                </c:pt>
                <c:pt idx="19697">
                  <c:v>-1.8722677919639099</c:v>
                </c:pt>
                <c:pt idx="19698">
                  <c:v>-1.8340717948414</c:v>
                </c:pt>
                <c:pt idx="19699">
                  <c:v>-1.79587579809241</c:v>
                </c:pt>
                <c:pt idx="19700">
                  <c:v>-1.7576798009699</c:v>
                </c:pt>
                <c:pt idx="19701">
                  <c:v>-1.7194838038473901</c:v>
                </c:pt>
                <c:pt idx="19702">
                  <c:v>-1.6812878070983901</c:v>
                </c:pt>
                <c:pt idx="19703">
                  <c:v>-1.64309180997588</c:v>
                </c:pt>
                <c:pt idx="19704">
                  <c:v>-1.6048958128533699</c:v>
                </c:pt>
                <c:pt idx="19705">
                  <c:v>-1.5666998161043799</c:v>
                </c:pt>
                <c:pt idx="19706">
                  <c:v>-1.52850381898187</c:v>
                </c:pt>
                <c:pt idx="19707">
                  <c:v>-1.4903078218593599</c:v>
                </c:pt>
                <c:pt idx="19708">
                  <c:v>-1.45211182511036</c:v>
                </c:pt>
                <c:pt idx="19709">
                  <c:v>-1.4139158279878501</c:v>
                </c:pt>
                <c:pt idx="19710">
                  <c:v>-1.37571983086534</c:v>
                </c:pt>
                <c:pt idx="19711">
                  <c:v>-1.33752383411635</c:v>
                </c:pt>
                <c:pt idx="19712">
                  <c:v>-1.2993278369938399</c:v>
                </c:pt>
                <c:pt idx="19713">
                  <c:v>-1.26113183987133</c:v>
                </c:pt>
                <c:pt idx="19714">
                  <c:v>-1.22293584312234</c:v>
                </c:pt>
                <c:pt idx="19715">
                  <c:v>-1.18473984599983</c:v>
                </c:pt>
                <c:pt idx="19716">
                  <c:v>-1.1465438488773201</c:v>
                </c:pt>
                <c:pt idx="19717">
                  <c:v>-1.1083478521283201</c:v>
                </c:pt>
                <c:pt idx="19718">
                  <c:v>-1.07015185500581</c:v>
                </c:pt>
                <c:pt idx="19719">
                  <c:v>-1.0319558578832999</c:v>
                </c:pt>
                <c:pt idx="19720">
                  <c:v>-0.99375986113430703</c:v>
                </c:pt>
                <c:pt idx="19721">
                  <c:v>-0.95556386401179805</c:v>
                </c:pt>
                <c:pt idx="19722">
                  <c:v>-0.91736786688928895</c:v>
                </c:pt>
                <c:pt idx="19723">
                  <c:v>-0.87917187014029297</c:v>
                </c:pt>
                <c:pt idx="19724">
                  <c:v>-0.84097587301778398</c:v>
                </c:pt>
                <c:pt idx="19725">
                  <c:v>-0.802779875895275</c:v>
                </c:pt>
                <c:pt idx="19726">
                  <c:v>-0.76458387914628001</c:v>
                </c:pt>
                <c:pt idx="19727">
                  <c:v>-0.72638788202377003</c:v>
                </c:pt>
                <c:pt idx="19728">
                  <c:v>-0.68819188490126104</c:v>
                </c:pt>
                <c:pt idx="19729">
                  <c:v>-0.64999588815226605</c:v>
                </c:pt>
                <c:pt idx="19730">
                  <c:v>-0.61179989102975596</c:v>
                </c:pt>
                <c:pt idx="19731">
                  <c:v>-0.57360389390724698</c:v>
                </c:pt>
                <c:pt idx="19732">
                  <c:v>-0.53540789715825199</c:v>
                </c:pt>
                <c:pt idx="19733">
                  <c:v>-0.497211900035742</c:v>
                </c:pt>
                <c:pt idx="19734">
                  <c:v>-0.45901590291323302</c:v>
                </c:pt>
                <c:pt idx="19735">
                  <c:v>-0.42081990616423798</c:v>
                </c:pt>
                <c:pt idx="19736">
                  <c:v>-0.38262390904172799</c:v>
                </c:pt>
                <c:pt idx="19737">
                  <c:v>-0.34442791191921901</c:v>
                </c:pt>
                <c:pt idx="19738">
                  <c:v>-0.30623191517022402</c:v>
                </c:pt>
                <c:pt idx="19739">
                  <c:v>-0.26803591804771398</c:v>
                </c:pt>
                <c:pt idx="19740">
                  <c:v>-0.229839920925205</c:v>
                </c:pt>
                <c:pt idx="19741">
                  <c:v>-0.19164392417621001</c:v>
                </c:pt>
                <c:pt idx="19742">
                  <c:v>-0.1534479270537</c:v>
                </c:pt>
                <c:pt idx="19743">
                  <c:v>-0.115251929931191</c:v>
                </c:pt>
                <c:pt idx="19744">
                  <c:v>-7.7055933182195696E-2</c:v>
                </c:pt>
                <c:pt idx="19745">
                  <c:v>-9.2981500767552197E-2</c:v>
                </c:pt>
                <c:pt idx="19746">
                  <c:v>-0.163028633438809</c:v>
                </c:pt>
                <c:pt idx="19747">
                  <c:v>-0.23307576542508401</c:v>
                </c:pt>
                <c:pt idx="19748">
                  <c:v>-0.30312289809634102</c:v>
                </c:pt>
                <c:pt idx="19749">
                  <c:v>-0.37317003076759803</c:v>
                </c:pt>
                <c:pt idx="19750">
                  <c:v>-0.44321716275387202</c:v>
                </c:pt>
                <c:pt idx="19751">
                  <c:v>-0.51326429542512997</c:v>
                </c:pt>
                <c:pt idx="19752">
                  <c:v>-0.58331142809638703</c:v>
                </c:pt>
                <c:pt idx="19753">
                  <c:v>-0.65335856008266102</c:v>
                </c:pt>
                <c:pt idx="19754">
                  <c:v>-0.72340569275391797</c:v>
                </c:pt>
                <c:pt idx="19755">
                  <c:v>-0.79345282542517603</c:v>
                </c:pt>
                <c:pt idx="19756">
                  <c:v>-0.86349995741145003</c:v>
                </c:pt>
                <c:pt idx="19757">
                  <c:v>-0.93354709008270698</c:v>
                </c:pt>
                <c:pt idx="19758">
                  <c:v>-1.00359422275396</c:v>
                </c:pt>
                <c:pt idx="19759">
                  <c:v>-1.0736413547402399</c:v>
                </c:pt>
                <c:pt idx="19760">
                  <c:v>-1.1436884874115001</c:v>
                </c:pt>
                <c:pt idx="19761">
                  <c:v>-1.21373562008275</c:v>
                </c:pt>
                <c:pt idx="19762">
                  <c:v>-1.2837827520690299</c:v>
                </c:pt>
                <c:pt idx="19763">
                  <c:v>-1.3538298847402801</c:v>
                </c:pt>
                <c:pt idx="19764">
                  <c:v>-1.42387701741154</c:v>
                </c:pt>
                <c:pt idx="19765">
                  <c:v>-1.4939241493978199</c:v>
                </c:pt>
                <c:pt idx="19766">
                  <c:v>-1.5639712820690701</c:v>
                </c:pt>
                <c:pt idx="19767">
                  <c:v>-1.63401841474033</c:v>
                </c:pt>
                <c:pt idx="19768">
                  <c:v>-1.7040655467265999</c:v>
                </c:pt>
                <c:pt idx="19769">
                  <c:v>-1.7741126793978601</c:v>
                </c:pt>
                <c:pt idx="19770">
                  <c:v>-1.8441598120691201</c:v>
                </c:pt>
                <c:pt idx="19771">
                  <c:v>-1.9142069440553899</c:v>
                </c:pt>
                <c:pt idx="19772">
                  <c:v>-1.9842540767266501</c:v>
                </c:pt>
                <c:pt idx="19773">
                  <c:v>-2.0543012093979098</c:v>
                </c:pt>
                <c:pt idx="19774">
                  <c:v>-2.1243483413841799</c:v>
                </c:pt>
                <c:pt idx="19775">
                  <c:v>-2.1943954740554399</c:v>
                </c:pt>
                <c:pt idx="19776">
                  <c:v>-2.2644426067266998</c:v>
                </c:pt>
                <c:pt idx="19777">
                  <c:v>-2.3344897387129699</c:v>
                </c:pt>
                <c:pt idx="19778">
                  <c:v>-2.4045368713842299</c:v>
                </c:pt>
                <c:pt idx="19779">
                  <c:v>-2.4745840040554898</c:v>
                </c:pt>
                <c:pt idx="19780">
                  <c:v>-2.5446311360417599</c:v>
                </c:pt>
                <c:pt idx="19781">
                  <c:v>-2.6146782687130199</c:v>
                </c:pt>
                <c:pt idx="19782">
                  <c:v>-2.6847254013842701</c:v>
                </c:pt>
                <c:pt idx="19783">
                  <c:v>-2.7547725333705499</c:v>
                </c:pt>
                <c:pt idx="19784">
                  <c:v>-2.8248196660418099</c:v>
                </c:pt>
                <c:pt idx="19785">
                  <c:v>-2.8948667987130601</c:v>
                </c:pt>
                <c:pt idx="19786">
                  <c:v>-2.96491393069934</c:v>
                </c:pt>
                <c:pt idx="19787">
                  <c:v>-3.0349610633705901</c:v>
                </c:pt>
                <c:pt idx="19788">
                  <c:v>-3.1050081960418501</c:v>
                </c:pt>
                <c:pt idx="19789">
                  <c:v>-3.17505532802813</c:v>
                </c:pt>
                <c:pt idx="19790">
                  <c:v>-3.2451024606993801</c:v>
                </c:pt>
                <c:pt idx="19791">
                  <c:v>-3.3151495933706401</c:v>
                </c:pt>
                <c:pt idx="19792">
                  <c:v>-3.3851967253569102</c:v>
                </c:pt>
                <c:pt idx="19793">
                  <c:v>-3.4183830067587002</c:v>
                </c:pt>
                <c:pt idx="19794">
                  <c:v>-3.4147084366335401</c:v>
                </c:pt>
                <c:pt idx="19795">
                  <c:v>-3.4110338665443201</c:v>
                </c:pt>
                <c:pt idx="19796">
                  <c:v>-3.4073592964191599</c:v>
                </c:pt>
                <c:pt idx="19797">
                  <c:v>-3.40368472629401</c:v>
                </c:pt>
                <c:pt idx="19798">
                  <c:v>-3.40001015620479</c:v>
                </c:pt>
                <c:pt idx="19799">
                  <c:v>-3.3963355860796298</c:v>
                </c:pt>
                <c:pt idx="19800">
                  <c:v>-3.3926610159544701</c:v>
                </c:pt>
                <c:pt idx="19801">
                  <c:v>-3.3889864458652501</c:v>
                </c:pt>
                <c:pt idx="19802">
                  <c:v>-3.38531187574009</c:v>
                </c:pt>
                <c:pt idx="19803">
                  <c:v>-3.38163730561494</c:v>
                </c:pt>
                <c:pt idx="19804">
                  <c:v>-3.37796273552572</c:v>
                </c:pt>
                <c:pt idx="19805">
                  <c:v>-3.3742881654005599</c:v>
                </c:pt>
                <c:pt idx="19806">
                  <c:v>-3.3706135952754002</c:v>
                </c:pt>
                <c:pt idx="19807">
                  <c:v>-3.3669390251861802</c:v>
                </c:pt>
                <c:pt idx="19808">
                  <c:v>-3.36326445506102</c:v>
                </c:pt>
                <c:pt idx="19809">
                  <c:v>-3.3595898849358701</c:v>
                </c:pt>
                <c:pt idx="19810">
                  <c:v>-3.3559153148466501</c:v>
                </c:pt>
                <c:pt idx="19811">
                  <c:v>-3.3522407447214899</c:v>
                </c:pt>
                <c:pt idx="19812">
                  <c:v>-3.3485661745963302</c:v>
                </c:pt>
                <c:pt idx="19813">
                  <c:v>-3.3448916045071102</c:v>
                </c:pt>
                <c:pt idx="19814">
                  <c:v>-3.3412170343819501</c:v>
                </c:pt>
                <c:pt idx="19815">
                  <c:v>-3.3375424642568001</c:v>
                </c:pt>
                <c:pt idx="19816">
                  <c:v>-3.3338678941675801</c:v>
                </c:pt>
                <c:pt idx="19817">
                  <c:v>-3.33019332404242</c:v>
                </c:pt>
                <c:pt idx="19818">
                  <c:v>-3.3265187539172598</c:v>
                </c:pt>
                <c:pt idx="19819">
                  <c:v>-3.3228441838280398</c:v>
                </c:pt>
                <c:pt idx="19820">
                  <c:v>-3.3191696137028801</c:v>
                </c:pt>
                <c:pt idx="19821">
                  <c:v>-3.3154950435777302</c:v>
                </c:pt>
                <c:pt idx="19822">
                  <c:v>-3.3118204734885102</c:v>
                </c:pt>
                <c:pt idx="19823">
                  <c:v>-3.30814590336335</c:v>
                </c:pt>
                <c:pt idx="19824">
                  <c:v>-3.3044713332381899</c:v>
                </c:pt>
                <c:pt idx="19825">
                  <c:v>-3.3007967631489699</c:v>
                </c:pt>
                <c:pt idx="19826">
                  <c:v>-3.2971221930238102</c:v>
                </c:pt>
                <c:pt idx="19827">
                  <c:v>-3.2934476228986602</c:v>
                </c:pt>
                <c:pt idx="19828">
                  <c:v>-3.2897730528094402</c:v>
                </c:pt>
                <c:pt idx="19829">
                  <c:v>-3.2860984826842801</c:v>
                </c:pt>
                <c:pt idx="19830">
                  <c:v>-3.2824239125591199</c:v>
                </c:pt>
                <c:pt idx="19831">
                  <c:v>-3.2787493424698999</c:v>
                </c:pt>
                <c:pt idx="19832">
                  <c:v>-3.2750747723447402</c:v>
                </c:pt>
                <c:pt idx="19833">
                  <c:v>-3.2714002022195898</c:v>
                </c:pt>
                <c:pt idx="19834">
                  <c:v>-3.2677256321303698</c:v>
                </c:pt>
                <c:pt idx="19835">
                  <c:v>-3.2640510620052101</c:v>
                </c:pt>
                <c:pt idx="19836">
                  <c:v>-3.26037649188005</c:v>
                </c:pt>
                <c:pt idx="19837">
                  <c:v>-3.25670192179083</c:v>
                </c:pt>
                <c:pt idx="19838">
                  <c:v>-3.2530273516656698</c:v>
                </c:pt>
                <c:pt idx="19839">
                  <c:v>-3.2493527815405199</c:v>
                </c:pt>
                <c:pt idx="19840">
                  <c:v>-3.2456782114512999</c:v>
                </c:pt>
                <c:pt idx="19841">
                  <c:v>-3.2439518762211601</c:v>
                </c:pt>
                <c:pt idx="19842">
                  <c:v>-3.2441737758996601</c:v>
                </c:pt>
                <c:pt idx="19843">
                  <c:v>-3.2443956755759902</c:v>
                </c:pt>
                <c:pt idx="19844">
                  <c:v>-3.2446175752544901</c:v>
                </c:pt>
                <c:pt idx="19845">
                  <c:v>-3.2448394749329901</c:v>
                </c:pt>
                <c:pt idx="19846">
                  <c:v>-3.2450613746093202</c:v>
                </c:pt>
                <c:pt idx="19847">
                  <c:v>-3.2452832742878202</c:v>
                </c:pt>
                <c:pt idx="19848">
                  <c:v>-3.2455051739663201</c:v>
                </c:pt>
                <c:pt idx="19849">
                  <c:v>-3.2457270736426498</c:v>
                </c:pt>
                <c:pt idx="19850">
                  <c:v>-3.2459489733211502</c:v>
                </c:pt>
                <c:pt idx="19851">
                  <c:v>-3.2461708729996501</c:v>
                </c:pt>
                <c:pt idx="19852">
                  <c:v>-3.2463927726759798</c:v>
                </c:pt>
                <c:pt idx="19853">
                  <c:v>-3.2466146723544802</c:v>
                </c:pt>
                <c:pt idx="19854">
                  <c:v>-3.2468365720329802</c:v>
                </c:pt>
                <c:pt idx="19855">
                  <c:v>-3.2470584717093098</c:v>
                </c:pt>
                <c:pt idx="19856">
                  <c:v>-3.2472803713878098</c:v>
                </c:pt>
                <c:pt idx="19857">
                  <c:v>-3.2475022710663102</c:v>
                </c:pt>
                <c:pt idx="19858">
                  <c:v>-3.2477241707426399</c:v>
                </c:pt>
                <c:pt idx="19859">
                  <c:v>-3.2479460704211398</c:v>
                </c:pt>
                <c:pt idx="19860">
                  <c:v>-3.2481679700996402</c:v>
                </c:pt>
                <c:pt idx="19861">
                  <c:v>-3.2483898697759699</c:v>
                </c:pt>
                <c:pt idx="19862">
                  <c:v>-3.2486117694544698</c:v>
                </c:pt>
                <c:pt idx="19863">
                  <c:v>-3.2488336691329698</c:v>
                </c:pt>
                <c:pt idx="19864">
                  <c:v>-3.2490555688092999</c:v>
                </c:pt>
                <c:pt idx="19865">
                  <c:v>-3.2492774684877999</c:v>
                </c:pt>
                <c:pt idx="19866">
                  <c:v>-3.2494993681662998</c:v>
                </c:pt>
                <c:pt idx="19867">
                  <c:v>-3.2497212678426299</c:v>
                </c:pt>
                <c:pt idx="19868">
                  <c:v>-3.2499431675211299</c:v>
                </c:pt>
                <c:pt idx="19869">
                  <c:v>-3.2501650671996298</c:v>
                </c:pt>
                <c:pt idx="19870">
                  <c:v>-3.25038696687596</c:v>
                </c:pt>
                <c:pt idx="19871">
                  <c:v>-3.2506088665544599</c:v>
                </c:pt>
                <c:pt idx="19872">
                  <c:v>-3.2508307662329599</c:v>
                </c:pt>
                <c:pt idx="19873">
                  <c:v>-3.25105266590929</c:v>
                </c:pt>
                <c:pt idx="19874">
                  <c:v>-3.2512745655877899</c:v>
                </c:pt>
                <c:pt idx="19875">
                  <c:v>-3.2514964652662899</c:v>
                </c:pt>
                <c:pt idx="19876">
                  <c:v>-3.25171836494262</c:v>
                </c:pt>
                <c:pt idx="19877">
                  <c:v>-3.25194026462112</c:v>
                </c:pt>
                <c:pt idx="19878">
                  <c:v>-3.2521621642996199</c:v>
                </c:pt>
                <c:pt idx="19879">
                  <c:v>-3.25238406397595</c:v>
                </c:pt>
                <c:pt idx="19880">
                  <c:v>-3.25260596365445</c:v>
                </c:pt>
                <c:pt idx="19881">
                  <c:v>-3.2528278633329499</c:v>
                </c:pt>
                <c:pt idx="19882">
                  <c:v>-3.2530497630092801</c:v>
                </c:pt>
                <c:pt idx="19883">
                  <c:v>-3.25327166268778</c:v>
                </c:pt>
                <c:pt idx="19884">
                  <c:v>-3.25349356236628</c:v>
                </c:pt>
                <c:pt idx="19885">
                  <c:v>-3.2537154620426101</c:v>
                </c:pt>
                <c:pt idx="19886">
                  <c:v>-3.25393736172111</c:v>
                </c:pt>
                <c:pt idx="19887">
                  <c:v>-3.25415926139961</c:v>
                </c:pt>
                <c:pt idx="19888">
                  <c:v>-3.2543811610759401</c:v>
                </c:pt>
                <c:pt idx="19889">
                  <c:v>-3.2445831528164901</c:v>
                </c:pt>
                <c:pt idx="19890">
                  <c:v>-3.2247652365491</c:v>
                </c:pt>
                <c:pt idx="19891">
                  <c:v>-3.2049473204755099</c:v>
                </c:pt>
                <c:pt idx="19892">
                  <c:v>-3.1851294042081202</c:v>
                </c:pt>
                <c:pt idx="19893">
                  <c:v>-3.16531148794073</c:v>
                </c:pt>
                <c:pt idx="19894">
                  <c:v>-3.14549357186714</c:v>
                </c:pt>
                <c:pt idx="19895">
                  <c:v>-3.1256756555997498</c:v>
                </c:pt>
                <c:pt idx="19896">
                  <c:v>-3.1058577393323601</c:v>
                </c:pt>
                <c:pt idx="19897">
                  <c:v>-3.08603982325877</c:v>
                </c:pt>
                <c:pt idx="19898">
                  <c:v>-3.0662219069913799</c:v>
                </c:pt>
                <c:pt idx="19899">
                  <c:v>-3.0464039907239902</c:v>
                </c:pt>
                <c:pt idx="19900">
                  <c:v>-3.0265860746504001</c:v>
                </c:pt>
                <c:pt idx="19901">
                  <c:v>-3.0067681583830099</c:v>
                </c:pt>
                <c:pt idx="19902">
                  <c:v>-2.9869502421156202</c:v>
                </c:pt>
                <c:pt idx="19903">
                  <c:v>-2.9671323260420301</c:v>
                </c:pt>
                <c:pt idx="19904">
                  <c:v>-2.94731440977464</c:v>
                </c:pt>
                <c:pt idx="19905">
                  <c:v>-2.9274964935072498</c:v>
                </c:pt>
                <c:pt idx="19906">
                  <c:v>-2.9076785774336602</c:v>
                </c:pt>
                <c:pt idx="19907">
                  <c:v>-2.88786066116627</c:v>
                </c:pt>
                <c:pt idx="19908">
                  <c:v>-2.8680427448988799</c:v>
                </c:pt>
                <c:pt idx="19909">
                  <c:v>-2.8482248288252898</c:v>
                </c:pt>
                <c:pt idx="19910">
                  <c:v>-2.8284069125579001</c:v>
                </c:pt>
                <c:pt idx="19911">
                  <c:v>-2.80858899629051</c:v>
                </c:pt>
                <c:pt idx="19912">
                  <c:v>-2.7887710802169199</c:v>
                </c:pt>
                <c:pt idx="19913">
                  <c:v>-2.7689531639495302</c:v>
                </c:pt>
                <c:pt idx="19914">
                  <c:v>-2.74913524768214</c:v>
                </c:pt>
                <c:pt idx="19915">
                  <c:v>-2.7293173316085499</c:v>
                </c:pt>
                <c:pt idx="19916">
                  <c:v>-2.7094994153411598</c:v>
                </c:pt>
                <c:pt idx="19917">
                  <c:v>-2.6896814990737701</c:v>
                </c:pt>
                <c:pt idx="19918">
                  <c:v>-2.66986358300018</c:v>
                </c:pt>
                <c:pt idx="19919">
                  <c:v>-2.6500456667327899</c:v>
                </c:pt>
                <c:pt idx="19920">
                  <c:v>-2.6302277504654099</c:v>
                </c:pt>
                <c:pt idx="19921">
                  <c:v>-2.6104098343918101</c:v>
                </c:pt>
                <c:pt idx="19922">
                  <c:v>-2.5905919181244301</c:v>
                </c:pt>
                <c:pt idx="19923">
                  <c:v>-2.57077400185704</c:v>
                </c:pt>
                <c:pt idx="19924">
                  <c:v>-2.5509560857834401</c:v>
                </c:pt>
                <c:pt idx="19925">
                  <c:v>-2.5311381695160602</c:v>
                </c:pt>
                <c:pt idx="19926">
                  <c:v>-2.51132025324867</c:v>
                </c:pt>
                <c:pt idx="19927">
                  <c:v>-2.49150233717508</c:v>
                </c:pt>
                <c:pt idx="19928">
                  <c:v>-2.4716844209076898</c:v>
                </c:pt>
                <c:pt idx="19929">
                  <c:v>-2.4518665046403001</c:v>
                </c:pt>
                <c:pt idx="19930">
                  <c:v>-2.43204858856671</c:v>
                </c:pt>
                <c:pt idx="19931">
                  <c:v>-2.4122306722993199</c:v>
                </c:pt>
                <c:pt idx="19932">
                  <c:v>-2.3924127560319302</c:v>
                </c:pt>
                <c:pt idx="19933">
                  <c:v>-2.3725948399583401</c:v>
                </c:pt>
                <c:pt idx="19934">
                  <c:v>-2.3527769236909499</c:v>
                </c:pt>
                <c:pt idx="19935">
                  <c:v>-2.3329590074235602</c:v>
                </c:pt>
                <c:pt idx="19936">
                  <c:v>-2.3131410913499701</c:v>
                </c:pt>
                <c:pt idx="19937">
                  <c:v>-2.34290038768901</c:v>
                </c:pt>
                <c:pt idx="19938">
                  <c:v>-2.4222368969807899</c:v>
                </c:pt>
                <c:pt idx="19939">
                  <c:v>-2.5015734054967398</c:v>
                </c:pt>
                <c:pt idx="19940">
                  <c:v>-2.58090991478851</c:v>
                </c:pt>
                <c:pt idx="19941">
                  <c:v>-2.6602464240802899</c:v>
                </c:pt>
                <c:pt idx="19942">
                  <c:v>-2.7395829325962402</c:v>
                </c:pt>
                <c:pt idx="19943">
                  <c:v>-2.8189194418880201</c:v>
                </c:pt>
                <c:pt idx="19944">
                  <c:v>-2.8982559511797898</c:v>
                </c:pt>
                <c:pt idx="19945">
                  <c:v>-2.9775924596957402</c:v>
                </c:pt>
                <c:pt idx="19946">
                  <c:v>-3.0569289689875201</c:v>
                </c:pt>
                <c:pt idx="19947">
                  <c:v>-3.1362654782792898</c:v>
                </c:pt>
                <c:pt idx="19948">
                  <c:v>-3.2156019867952401</c:v>
                </c:pt>
                <c:pt idx="19949">
                  <c:v>-3.2949384960870201</c:v>
                </c:pt>
                <c:pt idx="19950">
                  <c:v>-3.3742750053787902</c:v>
                </c:pt>
                <c:pt idx="19951">
                  <c:v>-3.4536115138947401</c:v>
                </c:pt>
                <c:pt idx="19952">
                  <c:v>-3.53294802318652</c:v>
                </c:pt>
                <c:pt idx="19953">
                  <c:v>-3.6122845324782902</c:v>
                </c:pt>
                <c:pt idx="19954">
                  <c:v>-3.69162104099424</c:v>
                </c:pt>
                <c:pt idx="19955">
                  <c:v>-3.77095755028602</c:v>
                </c:pt>
                <c:pt idx="19956">
                  <c:v>-3.8502940595777901</c:v>
                </c:pt>
                <c:pt idx="19957">
                  <c:v>-3.92963056809374</c:v>
                </c:pt>
                <c:pt idx="19958">
                  <c:v>-4.0089670773855204</c:v>
                </c:pt>
                <c:pt idx="19959">
                  <c:v>-4.0883035866772897</c:v>
                </c:pt>
                <c:pt idx="19960">
                  <c:v>-4.1676400951932404</c:v>
                </c:pt>
                <c:pt idx="19961">
                  <c:v>-4.2469766044850203</c:v>
                </c:pt>
                <c:pt idx="19962">
                  <c:v>-4.3263131137767896</c:v>
                </c:pt>
                <c:pt idx="19963">
                  <c:v>-4.4056496222927501</c:v>
                </c:pt>
                <c:pt idx="19964">
                  <c:v>-4.4849861315845203</c:v>
                </c:pt>
                <c:pt idx="19965">
                  <c:v>-4.5643226408762896</c:v>
                </c:pt>
                <c:pt idx="19966">
                  <c:v>-4.6436591493922501</c:v>
                </c:pt>
                <c:pt idx="19967">
                  <c:v>-4.7229956586840203</c:v>
                </c:pt>
                <c:pt idx="19968">
                  <c:v>-4.8023321679757904</c:v>
                </c:pt>
                <c:pt idx="19969">
                  <c:v>-4.8816686764917501</c:v>
                </c:pt>
                <c:pt idx="19970">
                  <c:v>-4.9610051857835202</c:v>
                </c:pt>
                <c:pt idx="19971">
                  <c:v>-5.0403416950753002</c:v>
                </c:pt>
                <c:pt idx="19972">
                  <c:v>-5.11967820359125</c:v>
                </c:pt>
                <c:pt idx="19973">
                  <c:v>-5.1990147128830202</c:v>
                </c:pt>
                <c:pt idx="19974">
                  <c:v>-5.2783512221748001</c:v>
                </c:pt>
                <c:pt idx="19975">
                  <c:v>-5.35768773069075</c:v>
                </c:pt>
                <c:pt idx="19976">
                  <c:v>-5.4370242399825202</c:v>
                </c:pt>
                <c:pt idx="19977">
                  <c:v>-5.5163607492743001</c:v>
                </c:pt>
                <c:pt idx="19978">
                  <c:v>-5.59569725779025</c:v>
                </c:pt>
                <c:pt idx="19979">
                  <c:v>-5.6750337670820201</c:v>
                </c:pt>
                <c:pt idx="19980">
                  <c:v>-5.7543702763738001</c:v>
                </c:pt>
                <c:pt idx="19981">
                  <c:v>-5.8337067848897499</c:v>
                </c:pt>
                <c:pt idx="19982">
                  <c:v>-5.9130432941815201</c:v>
                </c:pt>
                <c:pt idx="19983">
                  <c:v>-5.9923798034733</c:v>
                </c:pt>
                <c:pt idx="19984">
                  <c:v>-6.0717163119892499</c:v>
                </c:pt>
                <c:pt idx="19985">
                  <c:v>-6.0484408645338998</c:v>
                </c:pt>
                <c:pt idx="19986">
                  <c:v>-5.92255345961469</c:v>
                </c:pt>
                <c:pt idx="19987">
                  <c:v>-5.7966660559265302</c:v>
                </c:pt>
                <c:pt idx="19988">
                  <c:v>-5.6707786510073204</c:v>
                </c:pt>
                <c:pt idx="19989">
                  <c:v>-5.5448912460881203</c:v>
                </c:pt>
                <c:pt idx="19990">
                  <c:v>-5.4190038423999498</c:v>
                </c:pt>
                <c:pt idx="19991">
                  <c:v>-5.29311643748074</c:v>
                </c:pt>
                <c:pt idx="19992">
                  <c:v>-5.16722903256154</c:v>
                </c:pt>
                <c:pt idx="19993">
                  <c:v>-5.0413416288733703</c:v>
                </c:pt>
                <c:pt idx="19994">
                  <c:v>-4.9154542239541597</c:v>
                </c:pt>
                <c:pt idx="19995">
                  <c:v>-4.7895668190349596</c:v>
                </c:pt>
                <c:pt idx="19996">
                  <c:v>-4.66367941534679</c:v>
                </c:pt>
                <c:pt idx="19997">
                  <c:v>-4.5377920104275802</c:v>
                </c:pt>
                <c:pt idx="19998">
                  <c:v>-4.4119046055083802</c:v>
                </c:pt>
                <c:pt idx="19999">
                  <c:v>-4.2860172018202096</c:v>
                </c:pt>
                <c:pt idx="20000">
                  <c:v>-4.1601297969009998</c:v>
                </c:pt>
                <c:pt idx="20001">
                  <c:v>-4.0342423919817998</c:v>
                </c:pt>
                <c:pt idx="20002">
                  <c:v>-3.9083549882936302</c:v>
                </c:pt>
                <c:pt idx="20003">
                  <c:v>-3.7824675833744199</c:v>
                </c:pt>
                <c:pt idx="20004">
                  <c:v>-3.6565801784552199</c:v>
                </c:pt>
                <c:pt idx="20005">
                  <c:v>-3.5306927747670498</c:v>
                </c:pt>
                <c:pt idx="20006">
                  <c:v>-3.40480536984784</c:v>
                </c:pt>
                <c:pt idx="20007">
                  <c:v>-3.27891796492864</c:v>
                </c:pt>
                <c:pt idx="20008">
                  <c:v>-3.1530305612404699</c:v>
                </c:pt>
                <c:pt idx="20009">
                  <c:v>-3.0271431563212601</c:v>
                </c:pt>
                <c:pt idx="20010">
                  <c:v>-2.90125575140206</c:v>
                </c:pt>
                <c:pt idx="20011">
                  <c:v>-2.77536834771389</c:v>
                </c:pt>
                <c:pt idx="20012">
                  <c:v>-2.6494809427946802</c:v>
                </c:pt>
                <c:pt idx="20013">
                  <c:v>-2.5235935378754801</c:v>
                </c:pt>
                <c:pt idx="20014">
                  <c:v>-2.39770613418731</c:v>
                </c:pt>
                <c:pt idx="20015">
                  <c:v>-2.2718187292680998</c:v>
                </c:pt>
                <c:pt idx="20016">
                  <c:v>-2.1459313243489002</c:v>
                </c:pt>
                <c:pt idx="20017">
                  <c:v>-2.0200439206607301</c:v>
                </c:pt>
                <c:pt idx="20018">
                  <c:v>-1.8941565157415201</c:v>
                </c:pt>
                <c:pt idx="20019">
                  <c:v>-1.7682691108223201</c:v>
                </c:pt>
                <c:pt idx="20020">
                  <c:v>-1.64238170713415</c:v>
                </c:pt>
                <c:pt idx="20021">
                  <c:v>-1.51649430221495</c:v>
                </c:pt>
                <c:pt idx="20022">
                  <c:v>-1.3906068972957399</c:v>
                </c:pt>
                <c:pt idx="20023">
                  <c:v>-1.2647194936075701</c:v>
                </c:pt>
                <c:pt idx="20024">
                  <c:v>-1.13883208868837</c:v>
                </c:pt>
                <c:pt idx="20025">
                  <c:v>-1.01294468376916</c:v>
                </c:pt>
                <c:pt idx="20026">
                  <c:v>-0.88705728008099205</c:v>
                </c:pt>
                <c:pt idx="20027">
                  <c:v>-0.76116987516178602</c:v>
                </c:pt>
                <c:pt idx="20028">
                  <c:v>-0.63528247024258</c:v>
                </c:pt>
                <c:pt idx="20029">
                  <c:v>-0.50939506655441202</c:v>
                </c:pt>
                <c:pt idx="20030">
                  <c:v>-0.383507661635206</c:v>
                </c:pt>
                <c:pt idx="20031">
                  <c:v>-0.25762025671599997</c:v>
                </c:pt>
                <c:pt idx="20032">
                  <c:v>-0.131732853027832</c:v>
                </c:pt>
                <c:pt idx="20033">
                  <c:v>-7.5539792430439803E-2</c:v>
                </c:pt>
                <c:pt idx="20034">
                  <c:v>-8.9041076641670006E-2</c:v>
                </c:pt>
                <c:pt idx="20035">
                  <c:v>-0.102542360720873</c:v>
                </c:pt>
                <c:pt idx="20036">
                  <c:v>-0.11604364493210299</c:v>
                </c:pt>
                <c:pt idx="20037">
                  <c:v>-0.12954492914333299</c:v>
                </c:pt>
                <c:pt idx="20038">
                  <c:v>-0.143046213222536</c:v>
                </c:pt>
                <c:pt idx="20039">
                  <c:v>-0.156547497433766</c:v>
                </c:pt>
                <c:pt idx="20040">
                  <c:v>-0.17004878164499601</c:v>
                </c:pt>
                <c:pt idx="20041">
                  <c:v>-0.18355006572419899</c:v>
                </c:pt>
                <c:pt idx="20042">
                  <c:v>-0.197051349935429</c:v>
                </c:pt>
                <c:pt idx="20043">
                  <c:v>-0.21055263414665901</c:v>
                </c:pt>
                <c:pt idx="20044">
                  <c:v>-0.22405391822586199</c:v>
                </c:pt>
                <c:pt idx="20045">
                  <c:v>-0.23755520243709199</c:v>
                </c:pt>
                <c:pt idx="20046">
                  <c:v>-0.25105648664832197</c:v>
                </c:pt>
                <c:pt idx="20047">
                  <c:v>-0.26455777072752501</c:v>
                </c:pt>
                <c:pt idx="20048">
                  <c:v>-0.27805905493875499</c:v>
                </c:pt>
                <c:pt idx="20049">
                  <c:v>-0.29156033914998503</c:v>
                </c:pt>
                <c:pt idx="20050">
                  <c:v>-0.30506162322918801</c:v>
                </c:pt>
                <c:pt idx="20051">
                  <c:v>-0.31856290744041799</c:v>
                </c:pt>
                <c:pt idx="20052">
                  <c:v>-0.33206419165164802</c:v>
                </c:pt>
                <c:pt idx="20053">
                  <c:v>-0.345565475730851</c:v>
                </c:pt>
                <c:pt idx="20054">
                  <c:v>-0.35906675994208098</c:v>
                </c:pt>
                <c:pt idx="20055">
                  <c:v>-0.37256804415331102</c:v>
                </c:pt>
                <c:pt idx="20056">
                  <c:v>-0.386069328232514</c:v>
                </c:pt>
                <c:pt idx="20057">
                  <c:v>-0.39957061244374398</c:v>
                </c:pt>
                <c:pt idx="20058">
                  <c:v>-0.41307189665497401</c:v>
                </c:pt>
                <c:pt idx="20059">
                  <c:v>-0.42657318073417699</c:v>
                </c:pt>
                <c:pt idx="20060">
                  <c:v>-0.44007446494540697</c:v>
                </c:pt>
                <c:pt idx="20061">
                  <c:v>-0.45357574915663701</c:v>
                </c:pt>
                <c:pt idx="20062">
                  <c:v>-0.46707703323583999</c:v>
                </c:pt>
                <c:pt idx="20063">
                  <c:v>-0.48057831744707002</c:v>
                </c:pt>
                <c:pt idx="20064">
                  <c:v>-0.4940796016583</c:v>
                </c:pt>
                <c:pt idx="20065">
                  <c:v>-0.50758088573750304</c:v>
                </c:pt>
                <c:pt idx="20066">
                  <c:v>-0.52108216994873302</c:v>
                </c:pt>
                <c:pt idx="20067">
                  <c:v>-0.534583454159963</c:v>
                </c:pt>
                <c:pt idx="20068">
                  <c:v>-0.54808473823916604</c:v>
                </c:pt>
                <c:pt idx="20069">
                  <c:v>-0.56158602245039602</c:v>
                </c:pt>
                <c:pt idx="20070">
                  <c:v>-0.575087306661626</c:v>
                </c:pt>
                <c:pt idx="20071">
                  <c:v>-0.58858859074082903</c:v>
                </c:pt>
                <c:pt idx="20072">
                  <c:v>-0.60208987495205901</c:v>
                </c:pt>
                <c:pt idx="20073">
                  <c:v>-0.61559115916328899</c:v>
                </c:pt>
                <c:pt idx="20074">
                  <c:v>-0.62909244324249203</c:v>
                </c:pt>
                <c:pt idx="20075">
                  <c:v>-0.64259372745372201</c:v>
                </c:pt>
                <c:pt idx="20076">
                  <c:v>-0.65609501166495199</c:v>
                </c:pt>
                <c:pt idx="20077">
                  <c:v>-0.66959629574415502</c:v>
                </c:pt>
                <c:pt idx="20078">
                  <c:v>-0.683097579955385</c:v>
                </c:pt>
                <c:pt idx="20079">
                  <c:v>-0.69659886416661498</c:v>
                </c:pt>
                <c:pt idx="20080">
                  <c:v>-0.71010014824581802</c:v>
                </c:pt>
                <c:pt idx="20081">
                  <c:v>-0.71435011540131699</c:v>
                </c:pt>
                <c:pt idx="20082">
                  <c:v>-0.70934876543646597</c:v>
                </c:pt>
                <c:pt idx="20083">
                  <c:v>-0.70434741552052305</c:v>
                </c:pt>
                <c:pt idx="20084">
                  <c:v>-0.69934606555567203</c:v>
                </c:pt>
                <c:pt idx="20085">
                  <c:v>-0.694344715590821</c:v>
                </c:pt>
                <c:pt idx="20086">
                  <c:v>-0.68934336567487797</c:v>
                </c:pt>
                <c:pt idx="20087">
                  <c:v>-0.68434201571002695</c:v>
                </c:pt>
                <c:pt idx="20088">
                  <c:v>-0.67934066574517604</c:v>
                </c:pt>
                <c:pt idx="20089">
                  <c:v>-0.67433931582923301</c:v>
                </c:pt>
                <c:pt idx="20090">
                  <c:v>-0.66933796586438199</c:v>
                </c:pt>
                <c:pt idx="20091">
                  <c:v>-0.66433661589953097</c:v>
                </c:pt>
                <c:pt idx="20092">
                  <c:v>-0.65933526598358705</c:v>
                </c:pt>
                <c:pt idx="20093">
                  <c:v>-0.65433391601873603</c:v>
                </c:pt>
                <c:pt idx="20094">
                  <c:v>-0.64933256605388501</c:v>
                </c:pt>
                <c:pt idx="20095">
                  <c:v>-0.64433121613794198</c:v>
                </c:pt>
                <c:pt idx="20096">
                  <c:v>-0.63932986617309095</c:v>
                </c:pt>
                <c:pt idx="20097">
                  <c:v>-0.63432851620824005</c:v>
                </c:pt>
                <c:pt idx="20098">
                  <c:v>-0.62932716629229701</c:v>
                </c:pt>
                <c:pt idx="20099">
                  <c:v>-0.62432581632744599</c:v>
                </c:pt>
                <c:pt idx="20100">
                  <c:v>-0.61932446636259497</c:v>
                </c:pt>
                <c:pt idx="20101">
                  <c:v>-0.61432311644665205</c:v>
                </c:pt>
                <c:pt idx="20102">
                  <c:v>-0.60932176648180103</c:v>
                </c:pt>
                <c:pt idx="20103">
                  <c:v>-0.60432041651695001</c:v>
                </c:pt>
                <c:pt idx="20104">
                  <c:v>-0.59931906660100698</c:v>
                </c:pt>
                <c:pt idx="20105">
                  <c:v>-0.59431771663615596</c:v>
                </c:pt>
                <c:pt idx="20106">
                  <c:v>-0.58931636667130505</c:v>
                </c:pt>
                <c:pt idx="20107">
                  <c:v>-0.58431501675536102</c:v>
                </c:pt>
                <c:pt idx="20108">
                  <c:v>-0.57931366679051</c:v>
                </c:pt>
                <c:pt idx="20109">
                  <c:v>-0.57431231682565898</c:v>
                </c:pt>
                <c:pt idx="20110">
                  <c:v>-0.56931096690971605</c:v>
                </c:pt>
                <c:pt idx="20111">
                  <c:v>-0.56430961694486503</c:v>
                </c:pt>
                <c:pt idx="20112">
                  <c:v>-0.55930826698001401</c:v>
                </c:pt>
                <c:pt idx="20113">
                  <c:v>-0.55430691706407098</c:v>
                </c:pt>
                <c:pt idx="20114">
                  <c:v>-0.54930556709921996</c:v>
                </c:pt>
                <c:pt idx="20115">
                  <c:v>-0.54430421713436905</c:v>
                </c:pt>
                <c:pt idx="20116">
                  <c:v>-0.53930286721842602</c:v>
                </c:pt>
                <c:pt idx="20117">
                  <c:v>-0.534301517253575</c:v>
                </c:pt>
                <c:pt idx="20118">
                  <c:v>-0.52930016728872398</c:v>
                </c:pt>
                <c:pt idx="20119">
                  <c:v>-0.52429881737278095</c:v>
                </c:pt>
                <c:pt idx="20120">
                  <c:v>-0.51929746740793004</c:v>
                </c:pt>
                <c:pt idx="20121">
                  <c:v>-0.51429611744307901</c:v>
                </c:pt>
                <c:pt idx="20122">
                  <c:v>-0.50929476752713498</c:v>
                </c:pt>
                <c:pt idx="20123">
                  <c:v>-0.50429341756228396</c:v>
                </c:pt>
                <c:pt idx="20124">
                  <c:v>-0.499292067597434</c:v>
                </c:pt>
                <c:pt idx="20125">
                  <c:v>-0.49429071768149002</c:v>
                </c:pt>
                <c:pt idx="20126">
                  <c:v>-0.489289367716639</c:v>
                </c:pt>
                <c:pt idx="20127">
                  <c:v>-0.48428801775178798</c:v>
                </c:pt>
                <c:pt idx="20128">
                  <c:v>-0.479286667835845</c:v>
                </c:pt>
                <c:pt idx="20129">
                  <c:v>-0.47953530060034599</c:v>
                </c:pt>
                <c:pt idx="20130">
                  <c:v>-0.48503391613086999</c:v>
                </c:pt>
                <c:pt idx="20131">
                  <c:v>-0.490532531607624</c:v>
                </c:pt>
                <c:pt idx="20132">
                  <c:v>-0.496031147138147</c:v>
                </c:pt>
                <c:pt idx="20133">
                  <c:v>-0.501529762668671</c:v>
                </c:pt>
                <c:pt idx="20134">
                  <c:v>-0.50702837814542501</c:v>
                </c:pt>
                <c:pt idx="20135">
                  <c:v>-0.51252699367594901</c:v>
                </c:pt>
                <c:pt idx="20136">
                  <c:v>-0.518025609206473</c:v>
                </c:pt>
                <c:pt idx="20137">
                  <c:v>-0.52352422468322601</c:v>
                </c:pt>
                <c:pt idx="20138">
                  <c:v>-0.52902284021375001</c:v>
                </c:pt>
                <c:pt idx="20139">
                  <c:v>-0.53452145574427401</c:v>
                </c:pt>
                <c:pt idx="20140">
                  <c:v>-0.54002007122102802</c:v>
                </c:pt>
                <c:pt idx="20141">
                  <c:v>-0.54551868675155202</c:v>
                </c:pt>
                <c:pt idx="20142">
                  <c:v>-0.55101730228207502</c:v>
                </c:pt>
                <c:pt idx="20143">
                  <c:v>-0.55651591775882903</c:v>
                </c:pt>
                <c:pt idx="20144">
                  <c:v>-0.56201453328935302</c:v>
                </c:pt>
                <c:pt idx="20145">
                  <c:v>-0.56751314881987702</c:v>
                </c:pt>
                <c:pt idx="20146">
                  <c:v>-0.57301176429663003</c:v>
                </c:pt>
                <c:pt idx="20147">
                  <c:v>-0.57851037982715403</c:v>
                </c:pt>
                <c:pt idx="20148">
                  <c:v>-0.58400899535767803</c:v>
                </c:pt>
                <c:pt idx="20149">
                  <c:v>-0.58950761083443204</c:v>
                </c:pt>
                <c:pt idx="20150">
                  <c:v>-0.59500622636495604</c:v>
                </c:pt>
                <c:pt idx="20151">
                  <c:v>-0.60050484189547904</c:v>
                </c:pt>
                <c:pt idx="20152">
                  <c:v>-0.60600345737223305</c:v>
                </c:pt>
                <c:pt idx="20153">
                  <c:v>-0.61150207290275704</c:v>
                </c:pt>
                <c:pt idx="20154">
                  <c:v>-0.61700068843328104</c:v>
                </c:pt>
                <c:pt idx="20155">
                  <c:v>-0.62249930391003405</c:v>
                </c:pt>
                <c:pt idx="20156">
                  <c:v>-0.62799791944055805</c:v>
                </c:pt>
                <c:pt idx="20157">
                  <c:v>-0.63349653497108205</c:v>
                </c:pt>
                <c:pt idx="20158">
                  <c:v>-0.63899515044783595</c:v>
                </c:pt>
                <c:pt idx="20159">
                  <c:v>-0.64449376597835994</c:v>
                </c:pt>
                <c:pt idx="20160">
                  <c:v>-0.64999238150888305</c:v>
                </c:pt>
                <c:pt idx="20161">
                  <c:v>-0.65549099698563695</c:v>
                </c:pt>
                <c:pt idx="20162">
                  <c:v>-0.66098961251616095</c:v>
                </c:pt>
                <c:pt idx="20163">
                  <c:v>-0.66648822804668495</c:v>
                </c:pt>
                <c:pt idx="20164">
                  <c:v>-0.67198684352343796</c:v>
                </c:pt>
                <c:pt idx="20165">
                  <c:v>-0.67748545905396196</c:v>
                </c:pt>
                <c:pt idx="20166">
                  <c:v>-0.68298407458448596</c:v>
                </c:pt>
                <c:pt idx="20167">
                  <c:v>-0.68848269006123997</c:v>
                </c:pt>
                <c:pt idx="20168">
                  <c:v>-0.69398130559176396</c:v>
                </c:pt>
                <c:pt idx="20169">
                  <c:v>-0.69947992112228696</c:v>
                </c:pt>
                <c:pt idx="20170">
                  <c:v>-0.70497853659904097</c:v>
                </c:pt>
                <c:pt idx="20171">
                  <c:v>-0.71047715212956497</c:v>
                </c:pt>
                <c:pt idx="20172">
                  <c:v>-0.71597576766008897</c:v>
                </c:pt>
                <c:pt idx="20173">
                  <c:v>-0.72147438313684198</c:v>
                </c:pt>
                <c:pt idx="20174">
                  <c:v>-0.72697299866736598</c:v>
                </c:pt>
                <c:pt idx="20175">
                  <c:v>-0.73247161419788998</c:v>
                </c:pt>
                <c:pt idx="20176">
                  <c:v>-0.73797022967464398</c:v>
                </c:pt>
                <c:pt idx="20177">
                  <c:v>-0.73896449209753901</c:v>
                </c:pt>
                <c:pt idx="20178">
                  <c:v>-0.73545440138134299</c:v>
                </c:pt>
                <c:pt idx="20179">
                  <c:v>-0.73194431069947197</c:v>
                </c:pt>
                <c:pt idx="20180">
                  <c:v>-0.72843421998327595</c:v>
                </c:pt>
                <c:pt idx="20181">
                  <c:v>-0.72492412926708105</c:v>
                </c:pt>
                <c:pt idx="20182">
                  <c:v>-0.72141403858521003</c:v>
                </c:pt>
                <c:pt idx="20183">
                  <c:v>-0.71790394786901401</c:v>
                </c:pt>
                <c:pt idx="20184">
                  <c:v>-0.714393857152818</c:v>
                </c:pt>
                <c:pt idx="20185">
                  <c:v>-0.71088376647094698</c:v>
                </c:pt>
                <c:pt idx="20186">
                  <c:v>-0.70737367575475096</c:v>
                </c:pt>
                <c:pt idx="20187">
                  <c:v>-0.70386358503855495</c:v>
                </c:pt>
                <c:pt idx="20188">
                  <c:v>-0.70035349435668404</c:v>
                </c:pt>
                <c:pt idx="20189">
                  <c:v>-0.69684340364048902</c:v>
                </c:pt>
                <c:pt idx="20190">
                  <c:v>-0.69333331292429301</c:v>
                </c:pt>
                <c:pt idx="20191">
                  <c:v>-0.68982322224242199</c:v>
                </c:pt>
                <c:pt idx="20192">
                  <c:v>-0.68631313152622597</c:v>
                </c:pt>
                <c:pt idx="20193">
                  <c:v>-0.68280304081002996</c:v>
                </c:pt>
                <c:pt idx="20194">
                  <c:v>-0.67929295012815905</c:v>
                </c:pt>
                <c:pt idx="20195">
                  <c:v>-0.67578285941196303</c:v>
                </c:pt>
                <c:pt idx="20196">
                  <c:v>-0.67227276869576802</c:v>
                </c:pt>
                <c:pt idx="20197">
                  <c:v>-0.66876267801389699</c:v>
                </c:pt>
                <c:pt idx="20198">
                  <c:v>-0.66525258729770098</c:v>
                </c:pt>
                <c:pt idx="20199">
                  <c:v>-0.66174249658150497</c:v>
                </c:pt>
                <c:pt idx="20200">
                  <c:v>-0.65823240589963405</c:v>
                </c:pt>
                <c:pt idx="20201">
                  <c:v>-0.65472231518343804</c:v>
                </c:pt>
                <c:pt idx="20202">
                  <c:v>-0.65121222446724203</c:v>
                </c:pt>
                <c:pt idx="20203">
                  <c:v>-0.647702133785371</c:v>
                </c:pt>
                <c:pt idx="20204">
                  <c:v>-0.64419204306917599</c:v>
                </c:pt>
                <c:pt idx="20205">
                  <c:v>-0.64068195235297998</c:v>
                </c:pt>
                <c:pt idx="20206">
                  <c:v>-0.63717186167110895</c:v>
                </c:pt>
                <c:pt idx="20207">
                  <c:v>-0.63366177095491305</c:v>
                </c:pt>
                <c:pt idx="20208">
                  <c:v>-0.63015168023871704</c:v>
                </c:pt>
                <c:pt idx="20209">
                  <c:v>-0.62664158955684601</c:v>
                </c:pt>
                <c:pt idx="20210">
                  <c:v>-0.62313149884065</c:v>
                </c:pt>
                <c:pt idx="20211">
                  <c:v>-0.61962140812445499</c:v>
                </c:pt>
                <c:pt idx="20212">
                  <c:v>-0.61611131744258396</c:v>
                </c:pt>
                <c:pt idx="20213">
                  <c:v>-0.61260122672638795</c:v>
                </c:pt>
                <c:pt idx="20214">
                  <c:v>-0.60909113601019205</c:v>
                </c:pt>
                <c:pt idx="20215">
                  <c:v>-0.60558104532832102</c:v>
                </c:pt>
                <c:pt idx="20216">
                  <c:v>-0.60207095461212501</c:v>
                </c:pt>
                <c:pt idx="20217">
                  <c:v>-0.598560863895929</c:v>
                </c:pt>
                <c:pt idx="20218">
                  <c:v>-0.59505077321405797</c:v>
                </c:pt>
                <c:pt idx="20219">
                  <c:v>-0.59154068249786296</c:v>
                </c:pt>
                <c:pt idx="20220">
                  <c:v>-0.58803059178166694</c:v>
                </c:pt>
                <c:pt idx="20221">
                  <c:v>-0.58452050109979603</c:v>
                </c:pt>
                <c:pt idx="20222">
                  <c:v>-0.58101041038360002</c:v>
                </c:pt>
                <c:pt idx="20223">
                  <c:v>-0.57750031966740401</c:v>
                </c:pt>
                <c:pt idx="20224">
                  <c:v>-0.57399022898553298</c:v>
                </c:pt>
                <c:pt idx="20225">
                  <c:v>-0.57515476271226396</c:v>
                </c:pt>
                <c:pt idx="20226">
                  <c:v>-0.58099392091457203</c:v>
                </c:pt>
                <c:pt idx="20227">
                  <c:v>-0.58683307905977999</c:v>
                </c:pt>
                <c:pt idx="20228">
                  <c:v>-0.59267223726208895</c:v>
                </c:pt>
                <c:pt idx="20229">
                  <c:v>-0.59851139546439702</c:v>
                </c:pt>
                <c:pt idx="20230">
                  <c:v>-0.60435055360960499</c:v>
                </c:pt>
                <c:pt idx="20231">
                  <c:v>-0.61018971181191395</c:v>
                </c:pt>
                <c:pt idx="20232">
                  <c:v>-0.61602887001422202</c:v>
                </c:pt>
                <c:pt idx="20233">
                  <c:v>-0.62186802815942999</c:v>
                </c:pt>
                <c:pt idx="20234">
                  <c:v>-0.62770718636173894</c:v>
                </c:pt>
                <c:pt idx="20235">
                  <c:v>-0.63354634456404701</c:v>
                </c:pt>
                <c:pt idx="20236">
                  <c:v>-0.63938550270925498</c:v>
                </c:pt>
                <c:pt idx="20237">
                  <c:v>-0.64522466091156405</c:v>
                </c:pt>
                <c:pt idx="20238">
                  <c:v>-0.65106381911387201</c:v>
                </c:pt>
                <c:pt idx="20239">
                  <c:v>-0.65690297725907998</c:v>
                </c:pt>
                <c:pt idx="20240">
                  <c:v>-0.66274213546138905</c:v>
                </c:pt>
                <c:pt idx="20241">
                  <c:v>-0.66858129366369701</c:v>
                </c:pt>
                <c:pt idx="20242">
                  <c:v>-0.67442045180890497</c:v>
                </c:pt>
                <c:pt idx="20243">
                  <c:v>-0.68025961001121404</c:v>
                </c:pt>
                <c:pt idx="20244">
                  <c:v>-0.686098768213522</c:v>
                </c:pt>
                <c:pt idx="20245">
                  <c:v>-0.69193792635872997</c:v>
                </c:pt>
                <c:pt idx="20246">
                  <c:v>-0.69777708456103904</c:v>
                </c:pt>
                <c:pt idx="20247">
                  <c:v>-0.703616242763347</c:v>
                </c:pt>
                <c:pt idx="20248">
                  <c:v>-0.70945540090855497</c:v>
                </c:pt>
                <c:pt idx="20249">
                  <c:v>-0.71529455911086404</c:v>
                </c:pt>
                <c:pt idx="20250">
                  <c:v>-0.721133717313172</c:v>
                </c:pt>
                <c:pt idx="20251">
                  <c:v>-0.72697287545837996</c:v>
                </c:pt>
                <c:pt idx="20252">
                  <c:v>-0.73281203366068903</c:v>
                </c:pt>
                <c:pt idx="20253">
                  <c:v>-0.73865119186299699</c:v>
                </c:pt>
                <c:pt idx="20254">
                  <c:v>-0.74449035000820496</c:v>
                </c:pt>
                <c:pt idx="20255">
                  <c:v>-0.75032950821051403</c:v>
                </c:pt>
                <c:pt idx="20256">
                  <c:v>-0.75616866641282199</c:v>
                </c:pt>
                <c:pt idx="20257">
                  <c:v>-0.76200782455802996</c:v>
                </c:pt>
                <c:pt idx="20258">
                  <c:v>-0.76784698276033903</c:v>
                </c:pt>
                <c:pt idx="20259">
                  <c:v>-0.77368614096264698</c:v>
                </c:pt>
                <c:pt idx="20260">
                  <c:v>-0.77952529910785495</c:v>
                </c:pt>
                <c:pt idx="20261">
                  <c:v>-0.78536445731016402</c:v>
                </c:pt>
                <c:pt idx="20262">
                  <c:v>-0.79120361551247198</c:v>
                </c:pt>
                <c:pt idx="20263">
                  <c:v>-0.79704277365767995</c:v>
                </c:pt>
                <c:pt idx="20264">
                  <c:v>-0.80288193185998902</c:v>
                </c:pt>
                <c:pt idx="20265">
                  <c:v>-0.80872109006229698</c:v>
                </c:pt>
                <c:pt idx="20266">
                  <c:v>-0.81456024820750506</c:v>
                </c:pt>
                <c:pt idx="20267">
                  <c:v>-0.82039940640981401</c:v>
                </c:pt>
                <c:pt idx="20268">
                  <c:v>-0.82623856461212197</c:v>
                </c:pt>
                <c:pt idx="20269">
                  <c:v>-0.83207772275733005</c:v>
                </c:pt>
                <c:pt idx="20270">
                  <c:v>-0.83791688095963901</c:v>
                </c:pt>
                <c:pt idx="20271">
                  <c:v>-0.84375603916194697</c:v>
                </c:pt>
                <c:pt idx="20272">
                  <c:v>-0.84959519730715505</c:v>
                </c:pt>
                <c:pt idx="20273">
                  <c:v>-0.85082737759310001</c:v>
                </c:pt>
                <c:pt idx="20274">
                  <c:v>-0.84745257993050105</c:v>
                </c:pt>
                <c:pt idx="20275">
                  <c:v>-0.84407778230090502</c:v>
                </c:pt>
                <c:pt idx="20276">
                  <c:v>-0.84070298463830695</c:v>
                </c:pt>
                <c:pt idx="20277">
                  <c:v>-0.83732818697570799</c:v>
                </c:pt>
                <c:pt idx="20278">
                  <c:v>-0.83395338934611196</c:v>
                </c:pt>
                <c:pt idx="20279">
                  <c:v>-0.830578591683513</c:v>
                </c:pt>
                <c:pt idx="20280">
                  <c:v>-0.82720379402091504</c:v>
                </c:pt>
                <c:pt idx="20281">
                  <c:v>-0.82382899639131901</c:v>
                </c:pt>
                <c:pt idx="20282">
                  <c:v>-0.82045419872872005</c:v>
                </c:pt>
                <c:pt idx="20283">
                  <c:v>-0.81707940106612198</c:v>
                </c:pt>
                <c:pt idx="20284">
                  <c:v>-0.81370460343652495</c:v>
                </c:pt>
                <c:pt idx="20285">
                  <c:v>-0.81032980577392699</c:v>
                </c:pt>
                <c:pt idx="20286">
                  <c:v>-0.80695500811132903</c:v>
                </c:pt>
                <c:pt idx="20287">
                  <c:v>-0.803580210481732</c:v>
                </c:pt>
                <c:pt idx="20288">
                  <c:v>-0.80020541281913404</c:v>
                </c:pt>
                <c:pt idx="20289">
                  <c:v>-0.79683061515653597</c:v>
                </c:pt>
                <c:pt idx="20290">
                  <c:v>-0.79345581752693894</c:v>
                </c:pt>
                <c:pt idx="20291">
                  <c:v>-0.79008101986434098</c:v>
                </c:pt>
                <c:pt idx="20292">
                  <c:v>-0.78670622220174202</c:v>
                </c:pt>
                <c:pt idx="20293">
                  <c:v>-0.783331424572146</c:v>
                </c:pt>
                <c:pt idx="20294">
                  <c:v>-0.77995662690954803</c:v>
                </c:pt>
                <c:pt idx="20295">
                  <c:v>-0.77658182924694896</c:v>
                </c:pt>
                <c:pt idx="20296">
                  <c:v>-0.77320703161735305</c:v>
                </c:pt>
                <c:pt idx="20297">
                  <c:v>-0.76983223395475397</c:v>
                </c:pt>
                <c:pt idx="20298">
                  <c:v>-0.76645743629215601</c:v>
                </c:pt>
                <c:pt idx="20299">
                  <c:v>-0.76308263866255999</c:v>
                </c:pt>
                <c:pt idx="20300">
                  <c:v>-0.75970784099996103</c:v>
                </c:pt>
                <c:pt idx="20301">
                  <c:v>-0.75633304333736295</c:v>
                </c:pt>
                <c:pt idx="20302">
                  <c:v>-0.75295824570776604</c:v>
                </c:pt>
                <c:pt idx="20303">
                  <c:v>-0.74958344804516797</c:v>
                </c:pt>
                <c:pt idx="20304">
                  <c:v>-0.74620865038257</c:v>
                </c:pt>
                <c:pt idx="20305">
                  <c:v>-0.74283385275297298</c:v>
                </c:pt>
                <c:pt idx="20306">
                  <c:v>-0.73945905509037502</c:v>
                </c:pt>
                <c:pt idx="20307">
                  <c:v>-0.73608425742777694</c:v>
                </c:pt>
                <c:pt idx="20308">
                  <c:v>-0.73270945979818003</c:v>
                </c:pt>
                <c:pt idx="20309">
                  <c:v>-0.72933466213558196</c:v>
                </c:pt>
                <c:pt idx="20310">
                  <c:v>-0.725959864472983</c:v>
                </c:pt>
                <c:pt idx="20311">
                  <c:v>-0.72258506684338697</c:v>
                </c:pt>
                <c:pt idx="20312">
                  <c:v>-0.71921026918078901</c:v>
                </c:pt>
                <c:pt idx="20313">
                  <c:v>-0.71583547151819005</c:v>
                </c:pt>
                <c:pt idx="20314">
                  <c:v>-0.71246067388859402</c:v>
                </c:pt>
                <c:pt idx="20315">
                  <c:v>-0.70908587622599495</c:v>
                </c:pt>
                <c:pt idx="20316">
                  <c:v>-0.70571107856339699</c:v>
                </c:pt>
                <c:pt idx="20317">
                  <c:v>-0.70233628093380096</c:v>
                </c:pt>
                <c:pt idx="20318">
                  <c:v>-0.698961483271202</c:v>
                </c:pt>
                <c:pt idx="20319">
                  <c:v>-0.69558668560860404</c:v>
                </c:pt>
                <c:pt idx="20320">
                  <c:v>-0.69221188797900701</c:v>
                </c:pt>
                <c:pt idx="20321">
                  <c:v>-0.69657467188667399</c:v>
                </c:pt>
                <c:pt idx="20322">
                  <c:v>-0.70867503741865201</c:v>
                </c:pt>
                <c:pt idx="20323">
                  <c:v>-0.72077540283230201</c:v>
                </c:pt>
                <c:pt idx="20324">
                  <c:v>-0.73287576836428003</c:v>
                </c:pt>
                <c:pt idx="20325">
                  <c:v>-0.74497613389625805</c:v>
                </c:pt>
                <c:pt idx="20326">
                  <c:v>-0.75707649930990795</c:v>
                </c:pt>
                <c:pt idx="20327">
                  <c:v>-0.76917686484188597</c:v>
                </c:pt>
                <c:pt idx="20328">
                  <c:v>-0.78127723037386398</c:v>
                </c:pt>
                <c:pt idx="20329">
                  <c:v>-0.79337759578751299</c:v>
                </c:pt>
                <c:pt idx="20330">
                  <c:v>-0.80547796131949201</c:v>
                </c:pt>
                <c:pt idx="20331">
                  <c:v>-0.81757832685146903</c:v>
                </c:pt>
                <c:pt idx="20332">
                  <c:v>-0.82967869226511903</c:v>
                </c:pt>
                <c:pt idx="20333">
                  <c:v>-0.84177905779709705</c:v>
                </c:pt>
                <c:pt idx="20334">
                  <c:v>-0.85387942332907496</c:v>
                </c:pt>
                <c:pt idx="20335">
                  <c:v>-0.86597978874272497</c:v>
                </c:pt>
                <c:pt idx="20336">
                  <c:v>-0.87808015427470298</c:v>
                </c:pt>
                <c:pt idx="20337">
                  <c:v>-0.890180519806681</c:v>
                </c:pt>
                <c:pt idx="20338">
                  <c:v>-0.90228088522033101</c:v>
                </c:pt>
                <c:pt idx="20339">
                  <c:v>-0.91438125075230903</c:v>
                </c:pt>
                <c:pt idx="20340">
                  <c:v>-0.92648161628428705</c:v>
                </c:pt>
                <c:pt idx="20341">
                  <c:v>-0.93858198169793705</c:v>
                </c:pt>
                <c:pt idx="20342">
                  <c:v>-0.95068234722991496</c:v>
                </c:pt>
                <c:pt idx="20343">
                  <c:v>-0.96278271276189298</c:v>
                </c:pt>
                <c:pt idx="20344">
                  <c:v>-0.97488307817554298</c:v>
                </c:pt>
                <c:pt idx="20345">
                  <c:v>-0.98698344370752</c:v>
                </c:pt>
                <c:pt idx="20346">
                  <c:v>-0.99908380923949902</c:v>
                </c:pt>
                <c:pt idx="20347">
                  <c:v>-1.01118417465315</c:v>
                </c:pt>
                <c:pt idx="20348">
                  <c:v>-1.02328454018513</c:v>
                </c:pt>
                <c:pt idx="20349">
                  <c:v>-1.0353849057171001</c:v>
                </c:pt>
                <c:pt idx="20350">
                  <c:v>-1.0474852711307501</c:v>
                </c:pt>
                <c:pt idx="20351">
                  <c:v>-1.0595856366627301</c:v>
                </c:pt>
                <c:pt idx="20352">
                  <c:v>-1.0716860021947101</c:v>
                </c:pt>
                <c:pt idx="20353">
                  <c:v>-1.0837863676083599</c:v>
                </c:pt>
                <c:pt idx="20354">
                  <c:v>-1.0958867331403399</c:v>
                </c:pt>
                <c:pt idx="20355">
                  <c:v>-1.1079870986723199</c:v>
                </c:pt>
                <c:pt idx="20356">
                  <c:v>-1.1200874640859699</c:v>
                </c:pt>
                <c:pt idx="20357">
                  <c:v>-1.13218782961794</c:v>
                </c:pt>
                <c:pt idx="20358">
                  <c:v>-1.14428819514992</c:v>
                </c:pt>
                <c:pt idx="20359">
                  <c:v>-1.15638856056357</c:v>
                </c:pt>
                <c:pt idx="20360">
                  <c:v>-1.16848892609555</c:v>
                </c:pt>
                <c:pt idx="20361">
                  <c:v>-1.18058929162753</c:v>
                </c:pt>
                <c:pt idx="20362">
                  <c:v>-1.19268965704118</c:v>
                </c:pt>
                <c:pt idx="20363">
                  <c:v>-1.20479002257316</c:v>
                </c:pt>
                <c:pt idx="20364">
                  <c:v>-1.2168903881051301</c:v>
                </c:pt>
                <c:pt idx="20365">
                  <c:v>-1.2289907535187801</c:v>
                </c:pt>
                <c:pt idx="20366">
                  <c:v>-1.2410911190507601</c:v>
                </c:pt>
                <c:pt idx="20367">
                  <c:v>-1.2531914845827401</c:v>
                </c:pt>
                <c:pt idx="20368">
                  <c:v>-1.2652918499963901</c:v>
                </c:pt>
                <c:pt idx="20369">
                  <c:v>-1.26291950579083</c:v>
                </c:pt>
                <c:pt idx="20370">
                  <c:v>-1.24607445174663</c:v>
                </c:pt>
                <c:pt idx="20371">
                  <c:v>-1.22922939786717</c:v>
                </c:pt>
                <c:pt idx="20372">
                  <c:v>-1.21238434382297</c:v>
                </c:pt>
                <c:pt idx="20373">
                  <c:v>-1.19553928977878</c:v>
                </c:pt>
                <c:pt idx="20374">
                  <c:v>-1.17869423589932</c:v>
                </c:pt>
                <c:pt idx="20375">
                  <c:v>-1.16184918185512</c:v>
                </c:pt>
                <c:pt idx="20376">
                  <c:v>-1.14500412781093</c:v>
                </c:pt>
                <c:pt idx="20377">
                  <c:v>-1.12815907393146</c:v>
                </c:pt>
                <c:pt idx="20378">
                  <c:v>-1.11131401988727</c:v>
                </c:pt>
                <c:pt idx="20379">
                  <c:v>-1.09446896584308</c:v>
                </c:pt>
                <c:pt idx="20380">
                  <c:v>-1.07762391196361</c:v>
                </c:pt>
                <c:pt idx="20381">
                  <c:v>-1.0607788579194199</c:v>
                </c:pt>
                <c:pt idx="20382">
                  <c:v>-1.0439338038752299</c:v>
                </c:pt>
                <c:pt idx="20383">
                  <c:v>-1.0270887499957599</c:v>
                </c:pt>
                <c:pt idx="20384">
                  <c:v>-1.0102436959515699</c:v>
                </c:pt>
                <c:pt idx="20385">
                  <c:v>-0.99339864190737304</c:v>
                </c:pt>
                <c:pt idx="20386">
                  <c:v>-0.97655358802790604</c:v>
                </c:pt>
                <c:pt idx="20387">
                  <c:v>-0.95970853398371403</c:v>
                </c:pt>
                <c:pt idx="20388">
                  <c:v>-0.94286347993952102</c:v>
                </c:pt>
                <c:pt idx="20389">
                  <c:v>-0.92601842606005402</c:v>
                </c:pt>
                <c:pt idx="20390">
                  <c:v>-0.90917337201586201</c:v>
                </c:pt>
                <c:pt idx="20391">
                  <c:v>-0.89232831797166901</c:v>
                </c:pt>
                <c:pt idx="20392">
                  <c:v>-0.87548326409220201</c:v>
                </c:pt>
                <c:pt idx="20393">
                  <c:v>-0.858638210048009</c:v>
                </c:pt>
                <c:pt idx="20394">
                  <c:v>-0.84179315600381699</c:v>
                </c:pt>
                <c:pt idx="20395">
                  <c:v>-0.82494810212434999</c:v>
                </c:pt>
                <c:pt idx="20396">
                  <c:v>-0.80810304808015698</c:v>
                </c:pt>
                <c:pt idx="20397">
                  <c:v>-0.79125799403596397</c:v>
                </c:pt>
                <c:pt idx="20398">
                  <c:v>-0.77441294015649698</c:v>
                </c:pt>
                <c:pt idx="20399">
                  <c:v>-0.75756788611230497</c:v>
                </c:pt>
                <c:pt idx="20400">
                  <c:v>-0.74072283206811196</c:v>
                </c:pt>
                <c:pt idx="20401">
                  <c:v>-0.72387777818864496</c:v>
                </c:pt>
                <c:pt idx="20402">
                  <c:v>-0.70703272414445295</c:v>
                </c:pt>
                <c:pt idx="20403">
                  <c:v>-0.69018767010026005</c:v>
                </c:pt>
                <c:pt idx="20404">
                  <c:v>-0.67334261622079306</c:v>
                </c:pt>
                <c:pt idx="20405">
                  <c:v>-0.65649756217660005</c:v>
                </c:pt>
                <c:pt idx="20406">
                  <c:v>-0.63965250813240804</c:v>
                </c:pt>
                <c:pt idx="20407">
                  <c:v>-0.62280745425294104</c:v>
                </c:pt>
                <c:pt idx="20408">
                  <c:v>-0.60596240020874803</c:v>
                </c:pt>
                <c:pt idx="20409">
                  <c:v>-0.58911734616455502</c:v>
                </c:pt>
                <c:pt idx="20410">
                  <c:v>-0.57227229228508902</c:v>
                </c:pt>
                <c:pt idx="20411">
                  <c:v>-0.55542723824089602</c:v>
                </c:pt>
                <c:pt idx="20412">
                  <c:v>-0.53858218419670301</c:v>
                </c:pt>
                <c:pt idx="20413">
                  <c:v>-0.52173713031723601</c:v>
                </c:pt>
                <c:pt idx="20414">
                  <c:v>-0.504892076273044</c:v>
                </c:pt>
                <c:pt idx="20415">
                  <c:v>-0.48804702222885099</c:v>
                </c:pt>
                <c:pt idx="20416">
                  <c:v>-0.47120196834938399</c:v>
                </c:pt>
                <c:pt idx="20417">
                  <c:v>-0.45951130738582502</c:v>
                </c:pt>
                <c:pt idx="20418">
                  <c:v>-0.452975039538902</c:v>
                </c:pt>
                <c:pt idx="20419">
                  <c:v>-0.44643877175589602</c:v>
                </c:pt>
                <c:pt idx="20420">
                  <c:v>-0.43990250390897301</c:v>
                </c:pt>
                <c:pt idx="20421">
                  <c:v>-0.43336623606204999</c:v>
                </c:pt>
                <c:pt idx="20422">
                  <c:v>-0.42682996827904501</c:v>
                </c:pt>
                <c:pt idx="20423">
                  <c:v>-0.420293700432122</c:v>
                </c:pt>
                <c:pt idx="20424">
                  <c:v>-0.41375743258519898</c:v>
                </c:pt>
                <c:pt idx="20425">
                  <c:v>-0.407221164802194</c:v>
                </c:pt>
                <c:pt idx="20426">
                  <c:v>-0.40068489695527099</c:v>
                </c:pt>
                <c:pt idx="20427">
                  <c:v>-0.39414862910834803</c:v>
                </c:pt>
                <c:pt idx="20428">
                  <c:v>-0.38761236132534199</c:v>
                </c:pt>
                <c:pt idx="20429">
                  <c:v>-0.38107609347841898</c:v>
                </c:pt>
                <c:pt idx="20430">
                  <c:v>-0.37453982563149602</c:v>
                </c:pt>
                <c:pt idx="20431">
                  <c:v>-0.36800355784849098</c:v>
                </c:pt>
                <c:pt idx="20432">
                  <c:v>-0.36146729000156802</c:v>
                </c:pt>
                <c:pt idx="20433">
                  <c:v>-0.354931022154645</c:v>
                </c:pt>
                <c:pt idx="20434">
                  <c:v>-0.34839475437164003</c:v>
                </c:pt>
                <c:pt idx="20435">
                  <c:v>-0.34185848652471701</c:v>
                </c:pt>
                <c:pt idx="20436">
                  <c:v>-0.33532221867779399</c:v>
                </c:pt>
                <c:pt idx="20437">
                  <c:v>-0.32878595089478801</c:v>
                </c:pt>
                <c:pt idx="20438">
                  <c:v>-0.322249683047865</c:v>
                </c:pt>
                <c:pt idx="20439">
                  <c:v>-0.31571341520094198</c:v>
                </c:pt>
                <c:pt idx="20440">
                  <c:v>-0.309177147417937</c:v>
                </c:pt>
                <c:pt idx="20441">
                  <c:v>-0.30264087957101399</c:v>
                </c:pt>
                <c:pt idx="20442">
                  <c:v>-0.29610461172409103</c:v>
                </c:pt>
                <c:pt idx="20443">
                  <c:v>-0.28956834394108599</c:v>
                </c:pt>
                <c:pt idx="20444">
                  <c:v>-0.28303207609416298</c:v>
                </c:pt>
                <c:pt idx="20445">
                  <c:v>-0.27649580824724002</c:v>
                </c:pt>
                <c:pt idx="20446">
                  <c:v>-0.26995954046423398</c:v>
                </c:pt>
                <c:pt idx="20447">
                  <c:v>-0.26342327261731102</c:v>
                </c:pt>
                <c:pt idx="20448">
                  <c:v>-0.25688700477038801</c:v>
                </c:pt>
                <c:pt idx="20449">
                  <c:v>-0.25035073698738303</c:v>
                </c:pt>
                <c:pt idx="20450">
                  <c:v>-0.24381446914046001</c:v>
                </c:pt>
                <c:pt idx="20451">
                  <c:v>-0.23727820129353699</c:v>
                </c:pt>
                <c:pt idx="20452">
                  <c:v>-0.23074193351053099</c:v>
                </c:pt>
                <c:pt idx="20453">
                  <c:v>-0.224205665663609</c:v>
                </c:pt>
                <c:pt idx="20454">
                  <c:v>-0.21766939781668601</c:v>
                </c:pt>
                <c:pt idx="20455">
                  <c:v>-0.21113313003368001</c:v>
                </c:pt>
                <c:pt idx="20456">
                  <c:v>-0.20459686218675699</c:v>
                </c:pt>
                <c:pt idx="20457">
                  <c:v>-0.198060594339834</c:v>
                </c:pt>
                <c:pt idx="20458">
                  <c:v>-0.19152432655682899</c:v>
                </c:pt>
                <c:pt idx="20459">
                  <c:v>-0.18498805870990601</c:v>
                </c:pt>
                <c:pt idx="20460">
                  <c:v>-0.17845179086298299</c:v>
                </c:pt>
                <c:pt idx="20461">
                  <c:v>-0.17191552307997701</c:v>
                </c:pt>
                <c:pt idx="20462">
                  <c:v>-0.16537925523305499</c:v>
                </c:pt>
                <c:pt idx="20463">
                  <c:v>-0.15884298738613201</c:v>
                </c:pt>
                <c:pt idx="20464">
                  <c:v>-0.152306719603126</c:v>
                </c:pt>
                <c:pt idx="20465">
                  <c:v>-0.15209093386690101</c:v>
                </c:pt>
                <c:pt idx="20466">
                  <c:v>-0.158195630285522</c:v>
                </c:pt>
                <c:pt idx="20467">
                  <c:v>-0.16430032664444599</c:v>
                </c:pt>
                <c:pt idx="20468">
                  <c:v>-0.17040502306306601</c:v>
                </c:pt>
                <c:pt idx="20469">
                  <c:v>-0.17650971948168701</c:v>
                </c:pt>
                <c:pt idx="20470">
                  <c:v>-0.182614415840611</c:v>
                </c:pt>
                <c:pt idx="20471">
                  <c:v>-0.18871911225923199</c:v>
                </c:pt>
                <c:pt idx="20472">
                  <c:v>-0.19482380867785201</c:v>
                </c:pt>
                <c:pt idx="20473">
                  <c:v>-0.20092850503677601</c:v>
                </c:pt>
                <c:pt idx="20474">
                  <c:v>-0.207033201455397</c:v>
                </c:pt>
                <c:pt idx="20475">
                  <c:v>-0.21313789787401799</c:v>
                </c:pt>
                <c:pt idx="20476">
                  <c:v>-0.21924259423294101</c:v>
                </c:pt>
                <c:pt idx="20477">
                  <c:v>-0.225347290651562</c:v>
                </c:pt>
                <c:pt idx="20478">
                  <c:v>-0.231451987070183</c:v>
                </c:pt>
                <c:pt idx="20479">
                  <c:v>-0.23755668342910699</c:v>
                </c:pt>
                <c:pt idx="20480">
                  <c:v>-0.24366137984772701</c:v>
                </c:pt>
                <c:pt idx="20481">
                  <c:v>-0.249766076266348</c:v>
                </c:pt>
                <c:pt idx="20482">
                  <c:v>-0.25587077262527202</c:v>
                </c:pt>
                <c:pt idx="20483">
                  <c:v>-0.26197546904389302</c:v>
                </c:pt>
                <c:pt idx="20484">
                  <c:v>-0.26808016546251401</c:v>
                </c:pt>
                <c:pt idx="20485">
                  <c:v>-0.27418486182143698</c:v>
                </c:pt>
                <c:pt idx="20486">
                  <c:v>-0.28028955824005802</c:v>
                </c:pt>
                <c:pt idx="20487">
                  <c:v>-0.28639425465867901</c:v>
                </c:pt>
                <c:pt idx="20488">
                  <c:v>-0.29249895101760298</c:v>
                </c:pt>
                <c:pt idx="20489">
                  <c:v>-0.29860364743622297</c:v>
                </c:pt>
                <c:pt idx="20490">
                  <c:v>-0.30470834385484402</c:v>
                </c:pt>
                <c:pt idx="20491">
                  <c:v>-0.31081304021376799</c:v>
                </c:pt>
                <c:pt idx="20492">
                  <c:v>-0.31691773663238898</c:v>
                </c:pt>
                <c:pt idx="20493">
                  <c:v>-0.32302243305100897</c:v>
                </c:pt>
                <c:pt idx="20494">
                  <c:v>-0.32912712940993299</c:v>
                </c:pt>
                <c:pt idx="20495">
                  <c:v>-0.33523182582855399</c:v>
                </c:pt>
                <c:pt idx="20496">
                  <c:v>-0.34133652224717498</c:v>
                </c:pt>
                <c:pt idx="20497">
                  <c:v>-0.347441218606098</c:v>
                </c:pt>
                <c:pt idx="20498">
                  <c:v>-0.35354591502471899</c:v>
                </c:pt>
                <c:pt idx="20499">
                  <c:v>-0.35965061144333998</c:v>
                </c:pt>
                <c:pt idx="20500">
                  <c:v>-0.36575530780226401</c:v>
                </c:pt>
                <c:pt idx="20501">
                  <c:v>-0.371860004220884</c:v>
                </c:pt>
                <c:pt idx="20502">
                  <c:v>-0.37796470063950499</c:v>
                </c:pt>
                <c:pt idx="20503">
                  <c:v>-0.38406939699842901</c:v>
                </c:pt>
                <c:pt idx="20504">
                  <c:v>-0.39017409341705001</c:v>
                </c:pt>
                <c:pt idx="20505">
                  <c:v>-0.396278789835671</c:v>
                </c:pt>
                <c:pt idx="20506">
                  <c:v>-0.40238348619459402</c:v>
                </c:pt>
                <c:pt idx="20507">
                  <c:v>-0.40848818261321501</c:v>
                </c:pt>
                <c:pt idx="20508">
                  <c:v>-0.414592879031836</c:v>
                </c:pt>
                <c:pt idx="20509">
                  <c:v>-0.42069757539075903</c:v>
                </c:pt>
                <c:pt idx="20510">
                  <c:v>-0.42680227180938002</c:v>
                </c:pt>
                <c:pt idx="20511">
                  <c:v>-0.43290696822800101</c:v>
                </c:pt>
                <c:pt idx="20512">
                  <c:v>-0.43901166458692498</c:v>
                </c:pt>
                <c:pt idx="20513">
                  <c:v>-0.44411429283216503</c:v>
                </c:pt>
                <c:pt idx="20514">
                  <c:v>-0.44821485289702401</c:v>
                </c:pt>
                <c:pt idx="20515">
                  <c:v>-0.45231541292178501</c:v>
                </c:pt>
                <c:pt idx="20516">
                  <c:v>-0.45641597298664399</c:v>
                </c:pt>
                <c:pt idx="20517">
                  <c:v>-0.46051653305150397</c:v>
                </c:pt>
                <c:pt idx="20518">
                  <c:v>-0.46461709307626498</c:v>
                </c:pt>
                <c:pt idx="20519">
                  <c:v>-0.46871765314112401</c:v>
                </c:pt>
                <c:pt idx="20520">
                  <c:v>-0.47281821320598399</c:v>
                </c:pt>
                <c:pt idx="20521">
                  <c:v>-0.476918773230744</c:v>
                </c:pt>
                <c:pt idx="20522">
                  <c:v>-0.48101933329560398</c:v>
                </c:pt>
                <c:pt idx="20523">
                  <c:v>-0.48511989336046302</c:v>
                </c:pt>
                <c:pt idx="20524">
                  <c:v>-0.48922045338522402</c:v>
                </c:pt>
                <c:pt idx="20525">
                  <c:v>-0.493321013450084</c:v>
                </c:pt>
                <c:pt idx="20526">
                  <c:v>-0.49742157351494298</c:v>
                </c:pt>
                <c:pt idx="20527">
                  <c:v>-0.50152213353970398</c:v>
                </c:pt>
                <c:pt idx="20528">
                  <c:v>-0.50562269360456302</c:v>
                </c:pt>
                <c:pt idx="20529">
                  <c:v>-0.50972325366942295</c:v>
                </c:pt>
                <c:pt idx="20530">
                  <c:v>-0.51382381369418395</c:v>
                </c:pt>
                <c:pt idx="20531">
                  <c:v>-0.51792437375904299</c:v>
                </c:pt>
                <c:pt idx="20532">
                  <c:v>-0.52202493382390303</c:v>
                </c:pt>
                <c:pt idx="20533">
                  <c:v>-0.52612549384866303</c:v>
                </c:pt>
                <c:pt idx="20534">
                  <c:v>-0.53022605391352295</c:v>
                </c:pt>
                <c:pt idx="20535">
                  <c:v>-0.53432661397838199</c:v>
                </c:pt>
                <c:pt idx="20536">
                  <c:v>-0.53842717400314299</c:v>
                </c:pt>
                <c:pt idx="20537">
                  <c:v>-0.54252773406800303</c:v>
                </c:pt>
                <c:pt idx="20538">
                  <c:v>-0.54662829413286196</c:v>
                </c:pt>
                <c:pt idx="20539">
                  <c:v>-0.55072885415762296</c:v>
                </c:pt>
                <c:pt idx="20540">
                  <c:v>-0.554829414222482</c:v>
                </c:pt>
                <c:pt idx="20541">
                  <c:v>-0.55892997428734204</c:v>
                </c:pt>
                <c:pt idx="20542">
                  <c:v>-0.56303053431210304</c:v>
                </c:pt>
                <c:pt idx="20543">
                  <c:v>-0.56713109437696196</c:v>
                </c:pt>
                <c:pt idx="20544">
                  <c:v>-0.571231654441822</c:v>
                </c:pt>
                <c:pt idx="20545">
                  <c:v>-0.575332214466582</c:v>
                </c:pt>
                <c:pt idx="20546">
                  <c:v>-0.57943277453144204</c:v>
                </c:pt>
                <c:pt idx="20547">
                  <c:v>-0.58353333459630097</c:v>
                </c:pt>
                <c:pt idx="20548">
                  <c:v>-0.58763389462106197</c:v>
                </c:pt>
                <c:pt idx="20549">
                  <c:v>-0.59173445468592201</c:v>
                </c:pt>
                <c:pt idx="20550">
                  <c:v>-0.59583501475078104</c:v>
                </c:pt>
                <c:pt idx="20551">
                  <c:v>-0.59993557477554205</c:v>
                </c:pt>
                <c:pt idx="20552">
                  <c:v>-0.60403613484040097</c:v>
                </c:pt>
                <c:pt idx="20553">
                  <c:v>-0.60813669490526101</c:v>
                </c:pt>
                <c:pt idx="20554">
                  <c:v>-0.61223725493002201</c:v>
                </c:pt>
                <c:pt idx="20555">
                  <c:v>-0.61633781499488105</c:v>
                </c:pt>
                <c:pt idx="20556">
                  <c:v>-0.62043837505974098</c:v>
                </c:pt>
                <c:pt idx="20557">
                  <c:v>-0.62453893508450098</c:v>
                </c:pt>
                <c:pt idx="20558">
                  <c:v>-0.62863949514936102</c:v>
                </c:pt>
                <c:pt idx="20559">
                  <c:v>-0.63274005521422005</c:v>
                </c:pt>
                <c:pt idx="20560">
                  <c:v>-0.63684061523898094</c:v>
                </c:pt>
                <c:pt idx="20561">
                  <c:v>-0.65653657713597502</c:v>
                </c:pt>
                <c:pt idx="20562">
                  <c:v>-0.69182794097403499</c:v>
                </c:pt>
                <c:pt idx="20563">
                  <c:v>-0.72711930446698603</c:v>
                </c:pt>
                <c:pt idx="20564">
                  <c:v>-0.762410668305046</c:v>
                </c:pt>
                <c:pt idx="20565">
                  <c:v>-0.79770203214310698</c:v>
                </c:pt>
                <c:pt idx="20566">
                  <c:v>-0.83299339563605701</c:v>
                </c:pt>
                <c:pt idx="20567">
                  <c:v>-0.86828475947411798</c:v>
                </c:pt>
                <c:pt idx="20568">
                  <c:v>-0.90357612331217796</c:v>
                </c:pt>
                <c:pt idx="20569">
                  <c:v>-0.93886748680512799</c:v>
                </c:pt>
                <c:pt idx="20570">
                  <c:v>-0.97415885064318897</c:v>
                </c:pt>
                <c:pt idx="20571">
                  <c:v>-1.0094502144812501</c:v>
                </c:pt>
                <c:pt idx="20572">
                  <c:v>-1.0447415779742</c:v>
                </c:pt>
                <c:pt idx="20573">
                  <c:v>-1.0800329418122601</c:v>
                </c:pt>
                <c:pt idx="20574">
                  <c:v>-1.1153243056503199</c:v>
                </c:pt>
                <c:pt idx="20575">
                  <c:v>-1.1506156691432701</c:v>
                </c:pt>
                <c:pt idx="20576">
                  <c:v>-1.1859070329813299</c:v>
                </c:pt>
                <c:pt idx="20577">
                  <c:v>-1.22119839681939</c:v>
                </c:pt>
                <c:pt idx="20578">
                  <c:v>-1.2564897603123399</c:v>
                </c:pt>
                <c:pt idx="20579">
                  <c:v>-1.2917811241504</c:v>
                </c:pt>
                <c:pt idx="20580">
                  <c:v>-1.3270724879884599</c:v>
                </c:pt>
                <c:pt idx="20581">
                  <c:v>-1.36236385148141</c:v>
                </c:pt>
                <c:pt idx="20582">
                  <c:v>-1.3976552153194699</c:v>
                </c:pt>
                <c:pt idx="20583">
                  <c:v>-1.43294657915754</c:v>
                </c:pt>
                <c:pt idx="20584">
                  <c:v>-1.4682379426504899</c:v>
                </c:pt>
                <c:pt idx="20585">
                  <c:v>-1.50352930648855</c:v>
                </c:pt>
                <c:pt idx="20586">
                  <c:v>-1.5388206703266101</c:v>
                </c:pt>
                <c:pt idx="20587">
                  <c:v>-1.57411203381956</c:v>
                </c:pt>
                <c:pt idx="20588">
                  <c:v>-1.6094033976576201</c:v>
                </c:pt>
                <c:pt idx="20589">
                  <c:v>-1.6446947614956799</c:v>
                </c:pt>
                <c:pt idx="20590">
                  <c:v>-1.6799861249886301</c:v>
                </c:pt>
                <c:pt idx="20591">
                  <c:v>-1.71527748882669</c:v>
                </c:pt>
                <c:pt idx="20592">
                  <c:v>-1.75056885266475</c:v>
                </c:pt>
                <c:pt idx="20593">
                  <c:v>-1.7858602161577</c:v>
                </c:pt>
                <c:pt idx="20594">
                  <c:v>-1.8211515799957601</c:v>
                </c:pt>
                <c:pt idx="20595">
                  <c:v>-1.8564429438338199</c:v>
                </c:pt>
                <c:pt idx="20596">
                  <c:v>-1.8917343073267701</c:v>
                </c:pt>
                <c:pt idx="20597">
                  <c:v>-1.9270256711648299</c:v>
                </c:pt>
                <c:pt idx="20598">
                  <c:v>-1.96231703500289</c:v>
                </c:pt>
                <c:pt idx="20599">
                  <c:v>-1.9976083984958399</c:v>
                </c:pt>
                <c:pt idx="20600">
                  <c:v>-2.0328997623339</c:v>
                </c:pt>
                <c:pt idx="20601">
                  <c:v>-2.0681911261719601</c:v>
                </c:pt>
                <c:pt idx="20602">
                  <c:v>-2.10348248966491</c:v>
                </c:pt>
                <c:pt idx="20603">
                  <c:v>-2.1387738535029701</c:v>
                </c:pt>
                <c:pt idx="20604">
                  <c:v>-2.17406521734104</c:v>
                </c:pt>
                <c:pt idx="20605">
                  <c:v>-2.2093565808339899</c:v>
                </c:pt>
                <c:pt idx="20606">
                  <c:v>-2.24464794467205</c:v>
                </c:pt>
                <c:pt idx="20607">
                  <c:v>-2.2799393085101101</c:v>
                </c:pt>
                <c:pt idx="20608">
                  <c:v>-2.31523067200306</c:v>
                </c:pt>
                <c:pt idx="20609">
                  <c:v>-2.3287134272703298</c:v>
                </c:pt>
                <c:pt idx="20610">
                  <c:v>-2.3203875738144801</c:v>
                </c:pt>
                <c:pt idx="20611">
                  <c:v>-2.3120617204400502</c:v>
                </c:pt>
                <c:pt idx="20612">
                  <c:v>-2.3037358669842098</c:v>
                </c:pt>
                <c:pt idx="20613">
                  <c:v>-2.2954100135283602</c:v>
                </c:pt>
                <c:pt idx="20614">
                  <c:v>-2.2870841601539298</c:v>
                </c:pt>
                <c:pt idx="20615">
                  <c:v>-2.2787583066980801</c:v>
                </c:pt>
                <c:pt idx="20616">
                  <c:v>-2.2704324532422402</c:v>
                </c:pt>
                <c:pt idx="20617">
                  <c:v>-2.2621065998678098</c:v>
                </c:pt>
                <c:pt idx="20618">
                  <c:v>-2.2537807464119601</c:v>
                </c:pt>
                <c:pt idx="20619">
                  <c:v>-2.24545489295611</c:v>
                </c:pt>
                <c:pt idx="20620">
                  <c:v>-2.2371290395816898</c:v>
                </c:pt>
                <c:pt idx="20621">
                  <c:v>-2.2288031861258402</c:v>
                </c:pt>
                <c:pt idx="20622">
                  <c:v>-2.22047733266999</c:v>
                </c:pt>
                <c:pt idx="20623">
                  <c:v>-2.2121514792955601</c:v>
                </c:pt>
                <c:pt idx="20624">
                  <c:v>-2.2038256258397202</c:v>
                </c:pt>
                <c:pt idx="20625">
                  <c:v>-2.1954997723838701</c:v>
                </c:pt>
                <c:pt idx="20626">
                  <c:v>-2.1871739190094401</c:v>
                </c:pt>
                <c:pt idx="20627">
                  <c:v>-2.17884806555359</c:v>
                </c:pt>
                <c:pt idx="20628">
                  <c:v>-2.1705222120977501</c:v>
                </c:pt>
                <c:pt idx="20629">
                  <c:v>-2.1621963587233202</c:v>
                </c:pt>
                <c:pt idx="20630">
                  <c:v>-2.15387050526747</c:v>
                </c:pt>
                <c:pt idx="20631">
                  <c:v>-2.1455446518116199</c:v>
                </c:pt>
                <c:pt idx="20632">
                  <c:v>-2.13721879843719</c:v>
                </c:pt>
                <c:pt idx="20633">
                  <c:v>-2.1288929449813501</c:v>
                </c:pt>
                <c:pt idx="20634">
                  <c:v>-2.1205670915254999</c:v>
                </c:pt>
                <c:pt idx="20635">
                  <c:v>-2.11224123815107</c:v>
                </c:pt>
                <c:pt idx="20636">
                  <c:v>-2.1039153846952199</c:v>
                </c:pt>
                <c:pt idx="20637">
                  <c:v>-2.09558953123938</c:v>
                </c:pt>
                <c:pt idx="20638">
                  <c:v>-2.08726367786495</c:v>
                </c:pt>
                <c:pt idx="20639">
                  <c:v>-2.0789378244090999</c:v>
                </c:pt>
                <c:pt idx="20640">
                  <c:v>-2.0706119709532498</c:v>
                </c:pt>
                <c:pt idx="20641">
                  <c:v>-2.0622861175788199</c:v>
                </c:pt>
                <c:pt idx="20642">
                  <c:v>-2.0539602641229799</c:v>
                </c:pt>
                <c:pt idx="20643">
                  <c:v>-2.0456344106671298</c:v>
                </c:pt>
                <c:pt idx="20644">
                  <c:v>-2.0373085572926999</c:v>
                </c:pt>
                <c:pt idx="20645">
                  <c:v>-2.02898270383686</c:v>
                </c:pt>
                <c:pt idx="20646">
                  <c:v>-2.0206568503810098</c:v>
                </c:pt>
                <c:pt idx="20647">
                  <c:v>-2.0123309970065799</c:v>
                </c:pt>
                <c:pt idx="20648">
                  <c:v>-2.0040051435507298</c:v>
                </c:pt>
                <c:pt idx="20649">
                  <c:v>-1.9956792900948901</c:v>
                </c:pt>
                <c:pt idx="20650">
                  <c:v>-1.9873534367204599</c:v>
                </c:pt>
                <c:pt idx="20651">
                  <c:v>-1.97902758326461</c:v>
                </c:pt>
                <c:pt idx="20652">
                  <c:v>-1.9707017298087599</c:v>
                </c:pt>
                <c:pt idx="20653">
                  <c:v>-1.96237587643433</c:v>
                </c:pt>
                <c:pt idx="20654">
                  <c:v>-1.9540500229784901</c:v>
                </c:pt>
                <c:pt idx="20655">
                  <c:v>-1.9457241695226399</c:v>
                </c:pt>
                <c:pt idx="20656">
                  <c:v>-1.93739831614821</c:v>
                </c:pt>
                <c:pt idx="20657">
                  <c:v>-1.9332474046689301</c:v>
                </c:pt>
                <c:pt idx="20658">
                  <c:v>-1.9332714351953599</c:v>
                </c:pt>
                <c:pt idx="20659">
                  <c:v>-1.93329546572157</c:v>
                </c:pt>
                <c:pt idx="20660">
                  <c:v>-1.93331949624801</c:v>
                </c:pt>
                <c:pt idx="20661">
                  <c:v>-1.9333435267744501</c:v>
                </c:pt>
                <c:pt idx="20662">
                  <c:v>-1.9333675573006499</c:v>
                </c:pt>
                <c:pt idx="20663">
                  <c:v>-1.93339158782709</c:v>
                </c:pt>
                <c:pt idx="20664">
                  <c:v>-1.93341561835353</c:v>
                </c:pt>
                <c:pt idx="20665">
                  <c:v>-1.9334396488797301</c:v>
                </c:pt>
                <c:pt idx="20666">
                  <c:v>-1.9334636794061699</c:v>
                </c:pt>
                <c:pt idx="20667">
                  <c:v>-1.93348770993261</c:v>
                </c:pt>
                <c:pt idx="20668">
                  <c:v>-1.93351174045881</c:v>
                </c:pt>
                <c:pt idx="20669">
                  <c:v>-1.9335357709852501</c:v>
                </c:pt>
                <c:pt idx="20670">
                  <c:v>-1.9335598015116899</c:v>
                </c:pt>
                <c:pt idx="20671">
                  <c:v>-1.93358383203789</c:v>
                </c:pt>
                <c:pt idx="20672">
                  <c:v>-1.93360786256433</c:v>
                </c:pt>
                <c:pt idx="20673">
                  <c:v>-1.9336318930907701</c:v>
                </c:pt>
                <c:pt idx="20674">
                  <c:v>-1.9336559236169699</c:v>
                </c:pt>
                <c:pt idx="20675">
                  <c:v>-1.93367995414341</c:v>
                </c:pt>
                <c:pt idx="20676">
                  <c:v>-1.9337039846698501</c:v>
                </c:pt>
                <c:pt idx="20677">
                  <c:v>-1.9337280151960501</c:v>
                </c:pt>
                <c:pt idx="20678">
                  <c:v>-1.9337520457224899</c:v>
                </c:pt>
                <c:pt idx="20679">
                  <c:v>-1.93377607624893</c:v>
                </c:pt>
                <c:pt idx="20680">
                  <c:v>-1.93380010677513</c:v>
                </c:pt>
                <c:pt idx="20681">
                  <c:v>-1.9338241373015701</c:v>
                </c:pt>
                <c:pt idx="20682">
                  <c:v>-1.9338481678280099</c:v>
                </c:pt>
                <c:pt idx="20683">
                  <c:v>-1.93387219835421</c:v>
                </c:pt>
                <c:pt idx="20684">
                  <c:v>-1.93389622888065</c:v>
                </c:pt>
                <c:pt idx="20685">
                  <c:v>-1.9339202594070899</c:v>
                </c:pt>
                <c:pt idx="20686">
                  <c:v>-1.9339442899332899</c:v>
                </c:pt>
                <c:pt idx="20687">
                  <c:v>-1.93396832045973</c:v>
                </c:pt>
                <c:pt idx="20688">
                  <c:v>-1.9339923509861701</c:v>
                </c:pt>
                <c:pt idx="20689">
                  <c:v>-1.9340163815123801</c:v>
                </c:pt>
                <c:pt idx="20690">
                  <c:v>-1.9340404120388099</c:v>
                </c:pt>
                <c:pt idx="20691">
                  <c:v>-1.93406444256525</c:v>
                </c:pt>
                <c:pt idx="20692">
                  <c:v>-1.93408847309146</c:v>
                </c:pt>
                <c:pt idx="20693">
                  <c:v>-1.9341125036178901</c:v>
                </c:pt>
                <c:pt idx="20694">
                  <c:v>-1.93413653414433</c:v>
                </c:pt>
                <c:pt idx="20695">
                  <c:v>-1.93416056467054</c:v>
                </c:pt>
                <c:pt idx="20696">
                  <c:v>-1.93418459519698</c:v>
                </c:pt>
                <c:pt idx="20697">
                  <c:v>-1.9342086257234099</c:v>
                </c:pt>
                <c:pt idx="20698">
                  <c:v>-1.9342326562496199</c:v>
                </c:pt>
                <c:pt idx="20699">
                  <c:v>-1.93425668677606</c:v>
                </c:pt>
                <c:pt idx="20700">
                  <c:v>-1.9342807173024901</c:v>
                </c:pt>
                <c:pt idx="20701">
                  <c:v>-1.9343047478287001</c:v>
                </c:pt>
                <c:pt idx="20702">
                  <c:v>-1.9343287783551399</c:v>
                </c:pt>
                <c:pt idx="20703">
                  <c:v>-1.93435280888158</c:v>
                </c:pt>
                <c:pt idx="20704">
                  <c:v>-1.9246386005229701</c:v>
                </c:pt>
                <c:pt idx="20705">
                  <c:v>-1.90518615321178</c:v>
                </c:pt>
                <c:pt idx="20706">
                  <c:v>-1.8857337059005801</c:v>
                </c:pt>
                <c:pt idx="20707">
                  <c:v>-1.86628125877961</c:v>
                </c:pt>
                <c:pt idx="20708">
                  <c:v>-1.8468288114684199</c:v>
                </c:pt>
                <c:pt idx="20709">
                  <c:v>-1.82737636415722</c:v>
                </c:pt>
                <c:pt idx="20710">
                  <c:v>-1.80792391703625</c:v>
                </c:pt>
                <c:pt idx="20711">
                  <c:v>-1.7884714697250601</c:v>
                </c:pt>
                <c:pt idx="20712">
                  <c:v>-1.76901902241386</c:v>
                </c:pt>
                <c:pt idx="20713">
                  <c:v>-1.7495665752928899</c:v>
                </c:pt>
                <c:pt idx="20714">
                  <c:v>-1.7301141279817001</c:v>
                </c:pt>
                <c:pt idx="20715">
                  <c:v>-1.7106616806705</c:v>
                </c:pt>
                <c:pt idx="20716">
                  <c:v>-1.6912092335495299</c:v>
                </c:pt>
                <c:pt idx="20717">
                  <c:v>-1.67175678623834</c:v>
                </c:pt>
                <c:pt idx="20718">
                  <c:v>-1.6523043389271399</c:v>
                </c:pt>
                <c:pt idx="20719">
                  <c:v>-1.6328518918061701</c:v>
                </c:pt>
                <c:pt idx="20720">
                  <c:v>-1.61339944449498</c:v>
                </c:pt>
                <c:pt idx="20721">
                  <c:v>-1.5939469971837801</c:v>
                </c:pt>
                <c:pt idx="20722">
                  <c:v>-1.57449455006281</c:v>
                </c:pt>
                <c:pt idx="20723">
                  <c:v>-1.5550421027516199</c:v>
                </c:pt>
                <c:pt idx="20724">
                  <c:v>-1.53558965544042</c:v>
                </c:pt>
                <c:pt idx="20725">
                  <c:v>-1.51613720831945</c:v>
                </c:pt>
                <c:pt idx="20726">
                  <c:v>-1.4966847610082601</c:v>
                </c:pt>
                <c:pt idx="20727">
                  <c:v>-1.47723231369706</c:v>
                </c:pt>
                <c:pt idx="20728">
                  <c:v>-1.4577798665760899</c:v>
                </c:pt>
                <c:pt idx="20729">
                  <c:v>-1.4383274192648901</c:v>
                </c:pt>
                <c:pt idx="20730">
                  <c:v>-1.4188749719536999</c:v>
                </c:pt>
                <c:pt idx="20731">
                  <c:v>-1.3994225248327301</c:v>
                </c:pt>
                <c:pt idx="20732">
                  <c:v>-1.37997007752153</c:v>
                </c:pt>
                <c:pt idx="20733">
                  <c:v>-1.3605176302103399</c:v>
                </c:pt>
                <c:pt idx="20734">
                  <c:v>-1.3410651830893701</c:v>
                </c:pt>
                <c:pt idx="20735">
                  <c:v>-1.32161273577817</c:v>
                </c:pt>
                <c:pt idx="20736">
                  <c:v>-1.3021602884669801</c:v>
                </c:pt>
                <c:pt idx="20737">
                  <c:v>-1.28270784134601</c:v>
                </c:pt>
                <c:pt idx="20738">
                  <c:v>-1.2632553940348099</c:v>
                </c:pt>
                <c:pt idx="20739">
                  <c:v>-1.24380294672362</c:v>
                </c:pt>
                <c:pt idx="20740">
                  <c:v>-1.22435049960265</c:v>
                </c:pt>
                <c:pt idx="20741">
                  <c:v>-1.2048980522914501</c:v>
                </c:pt>
                <c:pt idx="20742">
                  <c:v>-1.18544560498026</c:v>
                </c:pt>
                <c:pt idx="20743">
                  <c:v>-1.1659931578592899</c:v>
                </c:pt>
                <c:pt idx="20744">
                  <c:v>-1.14654071054809</c:v>
                </c:pt>
                <c:pt idx="20745">
                  <c:v>-1.1270882632368999</c:v>
                </c:pt>
                <c:pt idx="20746">
                  <c:v>-1.1076358161159301</c:v>
                </c:pt>
                <c:pt idx="20747">
                  <c:v>-1.08818336880473</c:v>
                </c:pt>
                <c:pt idx="20748">
                  <c:v>-1.0687309214935401</c:v>
                </c:pt>
                <c:pt idx="20749">
                  <c:v>-1.04927847437257</c:v>
                </c:pt>
                <c:pt idx="20750">
                  <c:v>-1.0298260270613699</c:v>
                </c:pt>
                <c:pt idx="20751">
                  <c:v>-1.0103735797501801</c:v>
                </c:pt>
                <c:pt idx="20752">
                  <c:v>-1.00654643718739</c:v>
                </c:pt>
                <c:pt idx="20753">
                  <c:v>-1.0183445991017099</c:v>
                </c:pt>
                <c:pt idx="20754">
                  <c:v>-1.0301427610160301</c:v>
                </c:pt>
                <c:pt idx="20755">
                  <c:v>-1.0419409228149801</c:v>
                </c:pt>
                <c:pt idx="20756">
                  <c:v>-1.0537390847293</c:v>
                </c:pt>
                <c:pt idx="20757">
                  <c:v>-1.0655372466436199</c:v>
                </c:pt>
                <c:pt idx="20758">
                  <c:v>-1.0773354084425699</c:v>
                </c:pt>
                <c:pt idx="20759">
                  <c:v>-1.0891335703568901</c:v>
                </c:pt>
                <c:pt idx="20760">
                  <c:v>-1.10093173227121</c:v>
                </c:pt>
                <c:pt idx="20761">
                  <c:v>-1.11272989407016</c:v>
                </c:pt>
                <c:pt idx="20762">
                  <c:v>-1.1245280559844799</c:v>
                </c:pt>
                <c:pt idx="20763">
                  <c:v>-1.1363262178988001</c:v>
                </c:pt>
                <c:pt idx="20764">
                  <c:v>-1.1481243796977501</c:v>
                </c:pt>
                <c:pt idx="20765">
                  <c:v>-1.15992254161207</c:v>
                </c:pt>
                <c:pt idx="20766">
                  <c:v>-1.1717207035263899</c:v>
                </c:pt>
                <c:pt idx="20767">
                  <c:v>-1.1835188653253399</c:v>
                </c:pt>
                <c:pt idx="20768">
                  <c:v>-1.19531702723966</c:v>
                </c:pt>
                <c:pt idx="20769">
                  <c:v>-1.20711518915398</c:v>
                </c:pt>
                <c:pt idx="20770">
                  <c:v>-1.21891335095293</c:v>
                </c:pt>
                <c:pt idx="20771">
                  <c:v>-1.2307115128672499</c:v>
                </c:pt>
                <c:pt idx="20772">
                  <c:v>-1.24250967478157</c:v>
                </c:pt>
                <c:pt idx="20773">
                  <c:v>-1.25430783658051</c:v>
                </c:pt>
                <c:pt idx="20774">
                  <c:v>-1.26610599849484</c:v>
                </c:pt>
                <c:pt idx="20775">
                  <c:v>-1.2779041604091601</c:v>
                </c:pt>
                <c:pt idx="20776">
                  <c:v>-1.2897023222081001</c:v>
                </c:pt>
                <c:pt idx="20777">
                  <c:v>-1.30150048412242</c:v>
                </c:pt>
                <c:pt idx="20778">
                  <c:v>-1.31329864603674</c:v>
                </c:pt>
                <c:pt idx="20779">
                  <c:v>-1.3250968078356899</c:v>
                </c:pt>
                <c:pt idx="20780">
                  <c:v>-1.3368949697500101</c:v>
                </c:pt>
                <c:pt idx="20781">
                  <c:v>-1.34869313166433</c:v>
                </c:pt>
                <c:pt idx="20782">
                  <c:v>-1.36049129346328</c:v>
                </c:pt>
                <c:pt idx="20783">
                  <c:v>-1.3722894553775999</c:v>
                </c:pt>
                <c:pt idx="20784">
                  <c:v>-1.3840876172919201</c:v>
                </c:pt>
                <c:pt idx="20785">
                  <c:v>-1.3958857790908701</c:v>
                </c:pt>
                <c:pt idx="20786">
                  <c:v>-1.40768394100519</c:v>
                </c:pt>
                <c:pt idx="20787">
                  <c:v>-1.4194821029195099</c:v>
                </c:pt>
                <c:pt idx="20788">
                  <c:v>-1.4312802647184599</c:v>
                </c:pt>
                <c:pt idx="20789">
                  <c:v>-1.4430784266327801</c:v>
                </c:pt>
                <c:pt idx="20790">
                  <c:v>-1.4548765885471</c:v>
                </c:pt>
                <c:pt idx="20791">
                  <c:v>-1.46667475034605</c:v>
                </c:pt>
                <c:pt idx="20792">
                  <c:v>-1.4784729122603699</c:v>
                </c:pt>
                <c:pt idx="20793">
                  <c:v>-1.4902710741746901</c:v>
                </c:pt>
                <c:pt idx="20794">
                  <c:v>-1.5020692359736401</c:v>
                </c:pt>
                <c:pt idx="20795">
                  <c:v>-1.51386739788796</c:v>
                </c:pt>
                <c:pt idx="20796">
                  <c:v>-1.5256655598022799</c:v>
                </c:pt>
                <c:pt idx="20797">
                  <c:v>-1.5374637216012299</c:v>
                </c:pt>
                <c:pt idx="20798">
                  <c:v>-1.5492618835155501</c:v>
                </c:pt>
                <c:pt idx="20799">
                  <c:v>-1.56106004542987</c:v>
                </c:pt>
                <c:pt idx="20800">
                  <c:v>-1.57319438188061</c:v>
                </c:pt>
                <c:pt idx="20801">
                  <c:v>-1.5856648931008599</c:v>
                </c:pt>
                <c:pt idx="20802">
                  <c:v>-1.59813540432111</c:v>
                </c:pt>
                <c:pt idx="20803">
                  <c:v>-1.6106059154194201</c:v>
                </c:pt>
                <c:pt idx="20804">
                  <c:v>-1.62307642663967</c:v>
                </c:pt>
                <c:pt idx="20805">
                  <c:v>-1.6355469378599301</c:v>
                </c:pt>
                <c:pt idx="20806">
                  <c:v>-1.64801744895823</c:v>
                </c:pt>
                <c:pt idx="20807">
                  <c:v>-1.6604879601784901</c:v>
                </c:pt>
                <c:pt idx="20808">
                  <c:v>-1.67295847139874</c:v>
                </c:pt>
                <c:pt idx="20809">
                  <c:v>-1.6854289824970501</c:v>
                </c:pt>
                <c:pt idx="20810">
                  <c:v>-1.6978994937173</c:v>
                </c:pt>
                <c:pt idx="20811">
                  <c:v>-1.7103700049375501</c:v>
                </c:pt>
                <c:pt idx="20812">
                  <c:v>-1.72284051603586</c:v>
                </c:pt>
                <c:pt idx="20813">
                  <c:v>-1.7353110272561101</c:v>
                </c:pt>
                <c:pt idx="20814">
                  <c:v>-1.74778153847637</c:v>
                </c:pt>
                <c:pt idx="20815">
                  <c:v>-1.7602520495746701</c:v>
                </c:pt>
                <c:pt idx="20816">
                  <c:v>-1.77272256079493</c:v>
                </c:pt>
                <c:pt idx="20817">
                  <c:v>-1.7851930720151801</c:v>
                </c:pt>
                <c:pt idx="20818">
                  <c:v>-1.79766358311348</c:v>
                </c:pt>
                <c:pt idx="20819">
                  <c:v>-1.8101340943337401</c:v>
                </c:pt>
                <c:pt idx="20820">
                  <c:v>-1.82260460555399</c:v>
                </c:pt>
                <c:pt idx="20821">
                  <c:v>-1.8350751166523001</c:v>
                </c:pt>
                <c:pt idx="20822">
                  <c:v>-1.8475456278725499</c:v>
                </c:pt>
                <c:pt idx="20823">
                  <c:v>-1.8600161390928001</c:v>
                </c:pt>
                <c:pt idx="20824">
                  <c:v>-1.8724866501911099</c:v>
                </c:pt>
                <c:pt idx="20825">
                  <c:v>-1.88495716141136</c:v>
                </c:pt>
                <c:pt idx="20826">
                  <c:v>-1.8974276726316199</c:v>
                </c:pt>
                <c:pt idx="20827">
                  <c:v>-1.90989818372992</c:v>
                </c:pt>
                <c:pt idx="20828">
                  <c:v>-1.9223686949501799</c:v>
                </c:pt>
                <c:pt idx="20829">
                  <c:v>-1.93483920617043</c:v>
                </c:pt>
                <c:pt idx="20830">
                  <c:v>-1.9473097172687399</c:v>
                </c:pt>
                <c:pt idx="20831">
                  <c:v>-1.95978022848899</c:v>
                </c:pt>
                <c:pt idx="20832">
                  <c:v>-1.9722507397092399</c:v>
                </c:pt>
                <c:pt idx="20833">
                  <c:v>-1.98472125080755</c:v>
                </c:pt>
                <c:pt idx="20834">
                  <c:v>-1.9971917620277999</c:v>
                </c:pt>
                <c:pt idx="20835">
                  <c:v>-2.0096622732480598</c:v>
                </c:pt>
                <c:pt idx="20836">
                  <c:v>-2.0221327843463599</c:v>
                </c:pt>
                <c:pt idx="20837">
                  <c:v>-2.03460329556661</c:v>
                </c:pt>
                <c:pt idx="20838">
                  <c:v>-2.0470738067868699</c:v>
                </c:pt>
                <c:pt idx="20839">
                  <c:v>-2.05954431788517</c:v>
                </c:pt>
                <c:pt idx="20840">
                  <c:v>-2.0720148291054299</c:v>
                </c:pt>
                <c:pt idx="20841">
                  <c:v>-2.08448534032568</c:v>
                </c:pt>
                <c:pt idx="20842">
                  <c:v>-2.0969558514239899</c:v>
                </c:pt>
                <c:pt idx="20843">
                  <c:v>-2.10942636264424</c:v>
                </c:pt>
                <c:pt idx="20844">
                  <c:v>-2.1218968738644901</c:v>
                </c:pt>
                <c:pt idx="20845">
                  <c:v>-2.1343673849628</c:v>
                </c:pt>
                <c:pt idx="20846">
                  <c:v>-2.1468378961830501</c:v>
                </c:pt>
                <c:pt idx="20847">
                  <c:v>-2.15930840740331</c:v>
                </c:pt>
                <c:pt idx="20848">
                  <c:v>-2.16474451504308</c:v>
                </c:pt>
                <c:pt idx="20849">
                  <c:v>-2.16314621929713</c:v>
                </c:pt>
                <c:pt idx="20850">
                  <c:v>-2.1615479235511801</c:v>
                </c:pt>
                <c:pt idx="20851">
                  <c:v>-2.1599496278208501</c:v>
                </c:pt>
                <c:pt idx="20852">
                  <c:v>-2.1583513320749002</c:v>
                </c:pt>
                <c:pt idx="20853">
                  <c:v>-2.1567530363289502</c:v>
                </c:pt>
                <c:pt idx="20854">
                  <c:v>-2.15515474059863</c:v>
                </c:pt>
                <c:pt idx="20855">
                  <c:v>-2.1535564448526801</c:v>
                </c:pt>
                <c:pt idx="20856">
                  <c:v>-2.1519581491067301</c:v>
                </c:pt>
                <c:pt idx="20857">
                  <c:v>-2.1503598533764099</c:v>
                </c:pt>
                <c:pt idx="20858">
                  <c:v>-2.14876155763046</c:v>
                </c:pt>
                <c:pt idx="20859">
                  <c:v>-2.14716326188451</c:v>
                </c:pt>
                <c:pt idx="20860">
                  <c:v>-2.1455649661541898</c:v>
                </c:pt>
                <c:pt idx="20861">
                  <c:v>-2.1439666704082301</c:v>
                </c:pt>
                <c:pt idx="20862">
                  <c:v>-2.1423683746622801</c:v>
                </c:pt>
                <c:pt idx="20863">
                  <c:v>-2.1407700789319599</c:v>
                </c:pt>
                <c:pt idx="20864">
                  <c:v>-2.13917178318601</c:v>
                </c:pt>
                <c:pt idx="20865">
                  <c:v>-2.13757348744006</c:v>
                </c:pt>
                <c:pt idx="20866">
                  <c:v>-2.1359751917097398</c:v>
                </c:pt>
                <c:pt idx="20867">
                  <c:v>-2.1343768959637899</c:v>
                </c:pt>
                <c:pt idx="20868">
                  <c:v>-2.1327786002178399</c:v>
                </c:pt>
                <c:pt idx="20869">
                  <c:v>-2.1311803044875202</c:v>
                </c:pt>
                <c:pt idx="20870">
                  <c:v>-2.1295820087415702</c:v>
                </c:pt>
                <c:pt idx="20871">
                  <c:v>-2.1279837129956101</c:v>
                </c:pt>
                <c:pt idx="20872">
                  <c:v>-2.1263854172652898</c:v>
                </c:pt>
                <c:pt idx="20873">
                  <c:v>-2.1247871215193399</c:v>
                </c:pt>
                <c:pt idx="20874">
                  <c:v>-2.12318882577339</c:v>
                </c:pt>
                <c:pt idx="20875">
                  <c:v>-2.1215905300430702</c:v>
                </c:pt>
                <c:pt idx="20876">
                  <c:v>-2.1199922342971198</c:v>
                </c:pt>
                <c:pt idx="20877">
                  <c:v>-2.1183939385511699</c:v>
                </c:pt>
                <c:pt idx="20878">
                  <c:v>-2.1167956428208501</c:v>
                </c:pt>
                <c:pt idx="20879">
                  <c:v>-2.1151973470749001</c:v>
                </c:pt>
                <c:pt idx="20880">
                  <c:v>-2.1135990513289502</c:v>
                </c:pt>
                <c:pt idx="20881">
                  <c:v>-2.1120007555986202</c:v>
                </c:pt>
                <c:pt idx="20882">
                  <c:v>-2.1104024598526698</c:v>
                </c:pt>
                <c:pt idx="20883">
                  <c:v>-2.1088041641067199</c:v>
                </c:pt>
                <c:pt idx="20884">
                  <c:v>-2.1072058683764001</c:v>
                </c:pt>
                <c:pt idx="20885">
                  <c:v>-2.1056075726304502</c:v>
                </c:pt>
                <c:pt idx="20886">
                  <c:v>-2.1040092768844998</c:v>
                </c:pt>
                <c:pt idx="20887">
                  <c:v>-2.10241098115418</c:v>
                </c:pt>
                <c:pt idx="20888">
                  <c:v>-2.1008126854082301</c:v>
                </c:pt>
                <c:pt idx="20889">
                  <c:v>-2.0992143896622801</c:v>
                </c:pt>
                <c:pt idx="20890">
                  <c:v>-2.0976160939319599</c:v>
                </c:pt>
                <c:pt idx="20891">
                  <c:v>-2.0960177981860002</c:v>
                </c:pt>
                <c:pt idx="20892">
                  <c:v>-2.0944195024400498</c:v>
                </c:pt>
                <c:pt idx="20893">
                  <c:v>-2.09282120670973</c:v>
                </c:pt>
                <c:pt idx="20894">
                  <c:v>-2.0912229109637801</c:v>
                </c:pt>
                <c:pt idx="20895">
                  <c:v>-2.0896246152178302</c:v>
                </c:pt>
                <c:pt idx="20896">
                  <c:v>-2.0933337513352801</c:v>
                </c:pt>
                <c:pt idx="20897">
                  <c:v>-2.1023503193219502</c:v>
                </c:pt>
                <c:pt idx="20898">
                  <c:v>-2.1113668873086202</c:v>
                </c:pt>
                <c:pt idx="20899">
                  <c:v>-2.1203834552071199</c:v>
                </c:pt>
                <c:pt idx="20900">
                  <c:v>-2.12940002319379</c:v>
                </c:pt>
                <c:pt idx="20901">
                  <c:v>-2.13841659118046</c:v>
                </c:pt>
                <c:pt idx="20902">
                  <c:v>-2.1474331590789602</c:v>
                </c:pt>
                <c:pt idx="20903">
                  <c:v>-2.1564497270656302</c:v>
                </c:pt>
                <c:pt idx="20904">
                  <c:v>-2.1654662950522998</c:v>
                </c:pt>
                <c:pt idx="20905">
                  <c:v>-2.1744828629508</c:v>
                </c:pt>
                <c:pt idx="20906">
                  <c:v>-2.1834994309374598</c:v>
                </c:pt>
                <c:pt idx="20907">
                  <c:v>-2.1925159989241298</c:v>
                </c:pt>
                <c:pt idx="20908">
                  <c:v>-2.20153256682263</c:v>
                </c:pt>
                <c:pt idx="20909">
                  <c:v>-2.2105491348093</c:v>
                </c:pt>
                <c:pt idx="20910">
                  <c:v>-2.2195657027959701</c:v>
                </c:pt>
                <c:pt idx="20911">
                  <c:v>-2.2285822706944698</c:v>
                </c:pt>
                <c:pt idx="20912">
                  <c:v>-2.2375988386811398</c:v>
                </c:pt>
                <c:pt idx="20913">
                  <c:v>-2.2466154066678099</c:v>
                </c:pt>
                <c:pt idx="20914">
                  <c:v>-2.25563197456631</c:v>
                </c:pt>
                <c:pt idx="20915">
                  <c:v>-2.2646485425529801</c:v>
                </c:pt>
                <c:pt idx="20916">
                  <c:v>-2.2736651105396501</c:v>
                </c:pt>
                <c:pt idx="20917">
                  <c:v>-2.2826816784381401</c:v>
                </c:pt>
                <c:pt idx="20918">
                  <c:v>-2.2916982464248101</c:v>
                </c:pt>
                <c:pt idx="20919">
                  <c:v>-2.3007148144114802</c:v>
                </c:pt>
                <c:pt idx="20920">
                  <c:v>-2.3097313823099799</c:v>
                </c:pt>
                <c:pt idx="20921">
                  <c:v>-2.3187479502966499</c:v>
                </c:pt>
                <c:pt idx="20922">
                  <c:v>-2.32776451828332</c:v>
                </c:pt>
                <c:pt idx="20923">
                  <c:v>-2.3367810861818201</c:v>
                </c:pt>
                <c:pt idx="20924">
                  <c:v>-2.3457976541684902</c:v>
                </c:pt>
                <c:pt idx="20925">
                  <c:v>-2.3548142221551598</c:v>
                </c:pt>
                <c:pt idx="20926">
                  <c:v>-2.3638307900536599</c:v>
                </c:pt>
                <c:pt idx="20927">
                  <c:v>-2.3728473580403202</c:v>
                </c:pt>
                <c:pt idx="20928">
                  <c:v>-2.3818639260269898</c:v>
                </c:pt>
                <c:pt idx="20929">
                  <c:v>-2.39088049392549</c:v>
                </c:pt>
                <c:pt idx="20930">
                  <c:v>-2.39989706191216</c:v>
                </c:pt>
                <c:pt idx="20931">
                  <c:v>-2.4089136298988301</c:v>
                </c:pt>
                <c:pt idx="20932">
                  <c:v>-2.4179301977973302</c:v>
                </c:pt>
                <c:pt idx="20933">
                  <c:v>-2.4269467657839998</c:v>
                </c:pt>
                <c:pt idx="20934">
                  <c:v>-2.4359633337706699</c:v>
                </c:pt>
                <c:pt idx="20935">
                  <c:v>-2.44497990166917</c:v>
                </c:pt>
                <c:pt idx="20936">
                  <c:v>-2.4539964696558401</c:v>
                </c:pt>
                <c:pt idx="20937">
                  <c:v>-2.4630130376425101</c:v>
                </c:pt>
                <c:pt idx="20938">
                  <c:v>-2.472029605541</c:v>
                </c:pt>
                <c:pt idx="20939">
                  <c:v>-2.4810461735276701</c:v>
                </c:pt>
                <c:pt idx="20940">
                  <c:v>-2.4900627415143401</c:v>
                </c:pt>
                <c:pt idx="20941">
                  <c:v>-2.4990793094128398</c:v>
                </c:pt>
                <c:pt idx="20942">
                  <c:v>-2.5080958773995099</c:v>
                </c:pt>
                <c:pt idx="20943">
                  <c:v>-2.51711244538618</c:v>
                </c:pt>
                <c:pt idx="20944">
                  <c:v>-2.5154701912469899</c:v>
                </c:pt>
                <c:pt idx="20945">
                  <c:v>-2.50316911508384</c:v>
                </c:pt>
                <c:pt idx="20946">
                  <c:v>-2.4908680389206901</c:v>
                </c:pt>
                <c:pt idx="20947">
                  <c:v>-2.4785669628778302</c:v>
                </c:pt>
                <c:pt idx="20948">
                  <c:v>-2.4662658867146798</c:v>
                </c:pt>
                <c:pt idx="20949">
                  <c:v>-2.4539648105515299</c:v>
                </c:pt>
                <c:pt idx="20950">
                  <c:v>-2.44166373450867</c:v>
                </c:pt>
                <c:pt idx="20951">
                  <c:v>-2.4293626583455201</c:v>
                </c:pt>
                <c:pt idx="20952">
                  <c:v>-2.4170615821823702</c:v>
                </c:pt>
                <c:pt idx="20953">
                  <c:v>-2.4047605061395099</c:v>
                </c:pt>
                <c:pt idx="20954">
                  <c:v>-2.3924594299763502</c:v>
                </c:pt>
                <c:pt idx="20955">
                  <c:v>-2.3801583538131998</c:v>
                </c:pt>
                <c:pt idx="20956">
                  <c:v>-2.3678572777703399</c:v>
                </c:pt>
                <c:pt idx="20957">
                  <c:v>-2.35555620160719</c:v>
                </c:pt>
                <c:pt idx="20958">
                  <c:v>-2.3432551254440401</c:v>
                </c:pt>
                <c:pt idx="20959">
                  <c:v>-2.3309540494011798</c:v>
                </c:pt>
                <c:pt idx="20960">
                  <c:v>-2.3186529732380299</c:v>
                </c:pt>
                <c:pt idx="20961">
                  <c:v>-2.30635189707488</c:v>
                </c:pt>
                <c:pt idx="20962">
                  <c:v>-2.2940508210320201</c:v>
                </c:pt>
                <c:pt idx="20963">
                  <c:v>-2.2817497448688702</c:v>
                </c:pt>
                <c:pt idx="20964">
                  <c:v>-2.2694486687057198</c:v>
                </c:pt>
                <c:pt idx="20965">
                  <c:v>-2.2571475926628599</c:v>
                </c:pt>
                <c:pt idx="20966">
                  <c:v>-2.24484651649971</c:v>
                </c:pt>
                <c:pt idx="20967">
                  <c:v>-2.2325454403365499</c:v>
                </c:pt>
                <c:pt idx="20968">
                  <c:v>-2.22024436429369</c:v>
                </c:pt>
                <c:pt idx="20969">
                  <c:v>-2.2079432881305401</c:v>
                </c:pt>
                <c:pt idx="20970">
                  <c:v>-2.1956422119673902</c:v>
                </c:pt>
                <c:pt idx="20971">
                  <c:v>-2.1833411359245298</c:v>
                </c:pt>
                <c:pt idx="20972">
                  <c:v>-2.1710400597613799</c:v>
                </c:pt>
                <c:pt idx="20973">
                  <c:v>-2.15873898359823</c:v>
                </c:pt>
                <c:pt idx="20974">
                  <c:v>-2.1464379075553701</c:v>
                </c:pt>
                <c:pt idx="20975">
                  <c:v>-2.1341368313922202</c:v>
                </c:pt>
                <c:pt idx="20976">
                  <c:v>-2.1218357552290699</c:v>
                </c:pt>
                <c:pt idx="20977">
                  <c:v>-2.10953467918621</c:v>
                </c:pt>
                <c:pt idx="20978">
                  <c:v>-2.0972336030230601</c:v>
                </c:pt>
                <c:pt idx="20979">
                  <c:v>-2.0849325268598999</c:v>
                </c:pt>
                <c:pt idx="20980">
                  <c:v>-2.07263145081704</c:v>
                </c:pt>
                <c:pt idx="20981">
                  <c:v>-2.0603303746538901</c:v>
                </c:pt>
                <c:pt idx="20982">
                  <c:v>-2.0480292984907398</c:v>
                </c:pt>
                <c:pt idx="20983">
                  <c:v>-2.0357282224478799</c:v>
                </c:pt>
                <c:pt idx="20984">
                  <c:v>-2.02342714628473</c:v>
                </c:pt>
                <c:pt idx="20985">
                  <c:v>-2.0111260701215801</c:v>
                </c:pt>
                <c:pt idx="20986">
                  <c:v>-1.9988249940787199</c:v>
                </c:pt>
                <c:pt idx="20987">
                  <c:v>-1.98652391791557</c:v>
                </c:pt>
                <c:pt idx="20988">
                  <c:v>-1.9742228417524199</c:v>
                </c:pt>
                <c:pt idx="20989">
                  <c:v>-1.96192176570956</c:v>
                </c:pt>
                <c:pt idx="20990">
                  <c:v>-1.9496206895464101</c:v>
                </c:pt>
                <c:pt idx="20991">
                  <c:v>-1.93731961338326</c:v>
                </c:pt>
                <c:pt idx="20992">
                  <c:v>-1.93161629297089</c:v>
                </c:pt>
                <c:pt idx="20993">
                  <c:v>-1.9325107281148199</c:v>
                </c:pt>
                <c:pt idx="20994">
                  <c:v>-1.9334051632587499</c:v>
                </c:pt>
                <c:pt idx="20995">
                  <c:v>-1.93429959839393</c:v>
                </c:pt>
                <c:pt idx="20996">
                  <c:v>-1.9351940335378499</c:v>
                </c:pt>
                <c:pt idx="20997">
                  <c:v>-1.9360884686817801</c:v>
                </c:pt>
                <c:pt idx="20998">
                  <c:v>-1.9369829038169599</c:v>
                </c:pt>
                <c:pt idx="20999">
                  <c:v>-1.9378773389608901</c:v>
                </c:pt>
                <c:pt idx="21000">
                  <c:v>-1.93877177410482</c:v>
                </c:pt>
                <c:pt idx="21001">
                  <c:v>-1.9396662092400001</c:v>
                </c:pt>
                <c:pt idx="21002">
                  <c:v>-1.9405606443839301</c:v>
                </c:pt>
                <c:pt idx="21003">
                  <c:v>-1.94145507952785</c:v>
                </c:pt>
                <c:pt idx="21004">
                  <c:v>-1.9423495146630301</c:v>
                </c:pt>
                <c:pt idx="21005">
                  <c:v>-1.94324394980696</c:v>
                </c:pt>
                <c:pt idx="21006">
                  <c:v>-1.94413838495089</c:v>
                </c:pt>
                <c:pt idx="21007">
                  <c:v>-1.94503282008607</c:v>
                </c:pt>
                <c:pt idx="21008">
                  <c:v>-1.94592725523</c:v>
                </c:pt>
                <c:pt idx="21009">
                  <c:v>-1.9468216903739199</c:v>
                </c:pt>
                <c:pt idx="21010">
                  <c:v>-1.94771612550911</c:v>
                </c:pt>
                <c:pt idx="21011">
                  <c:v>-1.94861056065303</c:v>
                </c:pt>
                <c:pt idx="21012">
                  <c:v>-1.9495049957969599</c:v>
                </c:pt>
                <c:pt idx="21013">
                  <c:v>-1.95039943093214</c:v>
                </c:pt>
                <c:pt idx="21014">
                  <c:v>-1.9512938660760699</c:v>
                </c:pt>
                <c:pt idx="21015">
                  <c:v>-1.9521883012200001</c:v>
                </c:pt>
                <c:pt idx="21016">
                  <c:v>-1.9530827363551799</c:v>
                </c:pt>
                <c:pt idx="21017">
                  <c:v>-1.9539771714991001</c:v>
                </c:pt>
                <c:pt idx="21018">
                  <c:v>-1.9548716066430301</c:v>
                </c:pt>
                <c:pt idx="21019">
                  <c:v>-1.9557660417782099</c:v>
                </c:pt>
                <c:pt idx="21020">
                  <c:v>-1.9566604769221401</c:v>
                </c:pt>
                <c:pt idx="21021">
                  <c:v>-1.95755491206607</c:v>
                </c:pt>
                <c:pt idx="21022">
                  <c:v>-1.9584493472012501</c:v>
                </c:pt>
                <c:pt idx="21023">
                  <c:v>-1.95934378234517</c:v>
                </c:pt>
                <c:pt idx="21024">
                  <c:v>-1.9602382174891</c:v>
                </c:pt>
                <c:pt idx="21025">
                  <c:v>-1.96113265262428</c:v>
                </c:pt>
                <c:pt idx="21026">
                  <c:v>-1.96202708776821</c:v>
                </c:pt>
                <c:pt idx="21027">
                  <c:v>-1.9629215229121399</c:v>
                </c:pt>
                <c:pt idx="21028">
                  <c:v>-1.96381595804732</c:v>
                </c:pt>
                <c:pt idx="21029">
                  <c:v>-1.96471039319125</c:v>
                </c:pt>
                <c:pt idx="21030">
                  <c:v>-1.9656048283351699</c:v>
                </c:pt>
                <c:pt idx="21031">
                  <c:v>-1.96649926347035</c:v>
                </c:pt>
                <c:pt idx="21032">
                  <c:v>-1.9673936986142799</c:v>
                </c:pt>
                <c:pt idx="21033">
                  <c:v>-1.9682881337582101</c:v>
                </c:pt>
                <c:pt idx="21034">
                  <c:v>-1.9691825688933899</c:v>
                </c:pt>
                <c:pt idx="21035">
                  <c:v>-1.9700770040373199</c:v>
                </c:pt>
                <c:pt idx="21036">
                  <c:v>-1.9709714391812401</c:v>
                </c:pt>
                <c:pt idx="21037">
                  <c:v>-1.9718658743164199</c:v>
                </c:pt>
                <c:pt idx="21038">
                  <c:v>-1.9727603094603501</c:v>
                </c:pt>
                <c:pt idx="21039">
                  <c:v>-1.97365474460428</c:v>
                </c:pt>
                <c:pt idx="21040">
                  <c:v>-1.9699603587286101</c:v>
                </c:pt>
                <c:pt idx="21041">
                  <c:v>-1.9616771518187801</c:v>
                </c:pt>
                <c:pt idx="21042">
                  <c:v>-1.9533939449089499</c:v>
                </c:pt>
                <c:pt idx="21043">
                  <c:v>-1.94511073808012</c:v>
                </c:pt>
                <c:pt idx="21044">
                  <c:v>-1.9368275311702801</c:v>
                </c:pt>
                <c:pt idx="21045">
                  <c:v>-1.9285443242604501</c:v>
                </c:pt>
                <c:pt idx="21046">
                  <c:v>-1.92026111743162</c:v>
                </c:pt>
                <c:pt idx="21047">
                  <c:v>-1.91197791052179</c:v>
                </c:pt>
                <c:pt idx="21048">
                  <c:v>-1.90369470361196</c:v>
                </c:pt>
                <c:pt idx="21049">
                  <c:v>-1.8954114967831299</c:v>
                </c:pt>
                <c:pt idx="21050">
                  <c:v>-1.8871282898732999</c:v>
                </c:pt>
                <c:pt idx="21051">
                  <c:v>-1.87884508296347</c:v>
                </c:pt>
                <c:pt idx="21052">
                  <c:v>-1.8705618761346401</c:v>
                </c:pt>
                <c:pt idx="21053">
                  <c:v>-1.8622786692248099</c:v>
                </c:pt>
                <c:pt idx="21054">
                  <c:v>-1.8539954623149799</c:v>
                </c:pt>
                <c:pt idx="21055">
                  <c:v>-1.84571225548615</c:v>
                </c:pt>
                <c:pt idx="21056">
                  <c:v>-1.8374290485763201</c:v>
                </c:pt>
                <c:pt idx="21057">
                  <c:v>-1.8291458416664801</c:v>
                </c:pt>
                <c:pt idx="21058">
                  <c:v>-1.82086263483765</c:v>
                </c:pt>
                <c:pt idx="21059">
                  <c:v>-1.81257942792782</c:v>
                </c:pt>
                <c:pt idx="21060">
                  <c:v>-1.80429622101799</c:v>
                </c:pt>
                <c:pt idx="21061">
                  <c:v>-1.7960130141891599</c:v>
                </c:pt>
                <c:pt idx="21062">
                  <c:v>-1.78772980727933</c:v>
                </c:pt>
                <c:pt idx="21063">
                  <c:v>-1.7794466003695</c:v>
                </c:pt>
                <c:pt idx="21064">
                  <c:v>-1.7711633935406701</c:v>
                </c:pt>
                <c:pt idx="21065">
                  <c:v>-1.7628801866308399</c:v>
                </c:pt>
                <c:pt idx="21066">
                  <c:v>-1.7545969797210099</c:v>
                </c:pt>
                <c:pt idx="21067">
                  <c:v>-1.74631377289218</c:v>
                </c:pt>
                <c:pt idx="21068">
                  <c:v>-1.7380305659823501</c:v>
                </c:pt>
                <c:pt idx="21069">
                  <c:v>-1.7297473590725201</c:v>
                </c:pt>
                <c:pt idx="21070">
                  <c:v>-1.72146415224368</c:v>
                </c:pt>
                <c:pt idx="21071">
                  <c:v>-1.71318094533385</c:v>
                </c:pt>
                <c:pt idx="21072">
                  <c:v>-1.70489773842402</c:v>
                </c:pt>
                <c:pt idx="21073">
                  <c:v>-1.6966145315951899</c:v>
                </c:pt>
                <c:pt idx="21074">
                  <c:v>-1.68833132468536</c:v>
                </c:pt>
                <c:pt idx="21075">
                  <c:v>-1.68004811777553</c:v>
                </c:pt>
                <c:pt idx="21076">
                  <c:v>-1.6717649109467001</c:v>
                </c:pt>
                <c:pt idx="21077">
                  <c:v>-1.6634817040368699</c:v>
                </c:pt>
                <c:pt idx="21078">
                  <c:v>-1.6551984971270399</c:v>
                </c:pt>
                <c:pt idx="21079">
                  <c:v>-1.64691529029821</c:v>
                </c:pt>
                <c:pt idx="21080">
                  <c:v>-1.6386320833883801</c:v>
                </c:pt>
                <c:pt idx="21081">
                  <c:v>-1.6303488764785501</c:v>
                </c:pt>
                <c:pt idx="21082">
                  <c:v>-1.62206566964972</c:v>
                </c:pt>
                <c:pt idx="21083">
                  <c:v>-1.61378246273988</c:v>
                </c:pt>
                <c:pt idx="21084">
                  <c:v>-1.60549925583005</c:v>
                </c:pt>
                <c:pt idx="21085">
                  <c:v>-1.5972160490012199</c:v>
                </c:pt>
                <c:pt idx="21086">
                  <c:v>-1.58893284209139</c:v>
                </c:pt>
                <c:pt idx="21087">
                  <c:v>-1.58064963518156</c:v>
                </c:pt>
                <c:pt idx="21088">
                  <c:v>-1.5719859931270199</c:v>
                </c:pt>
                <c:pt idx="21089">
                  <c:v>-1.5629419157630999</c:v>
                </c:pt>
                <c:pt idx="21090">
                  <c:v>-1.5538978383991799</c:v>
                </c:pt>
                <c:pt idx="21091">
                  <c:v>-1.5448537611237001</c:v>
                </c:pt>
                <c:pt idx="21092">
                  <c:v>-1.5358096837597801</c:v>
                </c:pt>
                <c:pt idx="21093">
                  <c:v>-1.5267656063958699</c:v>
                </c:pt>
                <c:pt idx="21094">
                  <c:v>-1.51772152912039</c:v>
                </c:pt>
                <c:pt idx="21095">
                  <c:v>-1.5086774517564701</c:v>
                </c:pt>
                <c:pt idx="21096">
                  <c:v>-1.4996333743925501</c:v>
                </c:pt>
                <c:pt idx="21097">
                  <c:v>-1.49058929711708</c:v>
                </c:pt>
                <c:pt idx="21098">
                  <c:v>-1.48154521975316</c:v>
                </c:pt>
                <c:pt idx="21099">
                  <c:v>-1.47250114238924</c:v>
                </c:pt>
                <c:pt idx="21100">
                  <c:v>-1.4634570651137599</c:v>
                </c:pt>
                <c:pt idx="21101">
                  <c:v>-1.45441298774984</c:v>
                </c:pt>
                <c:pt idx="21102">
                  <c:v>-1.44536891038593</c:v>
                </c:pt>
                <c:pt idx="21103">
                  <c:v>-1.4363248331104499</c:v>
                </c:pt>
                <c:pt idx="21104">
                  <c:v>-1.4272807557465299</c:v>
                </c:pt>
                <c:pt idx="21105">
                  <c:v>-1.4182366783826099</c:v>
                </c:pt>
                <c:pt idx="21106">
                  <c:v>-1.4091926011071401</c:v>
                </c:pt>
                <c:pt idx="21107">
                  <c:v>-1.4001485237432201</c:v>
                </c:pt>
                <c:pt idx="21108">
                  <c:v>-1.3911044463793001</c:v>
                </c:pt>
                <c:pt idx="21109">
                  <c:v>-1.38206036910382</c:v>
                </c:pt>
                <c:pt idx="21110">
                  <c:v>-1.3730162917399</c:v>
                </c:pt>
                <c:pt idx="21111">
                  <c:v>-1.36397221437599</c:v>
                </c:pt>
                <c:pt idx="21112">
                  <c:v>-1.35492813710051</c:v>
                </c:pt>
                <c:pt idx="21113">
                  <c:v>-1.34588405973659</c:v>
                </c:pt>
                <c:pt idx="21114">
                  <c:v>-1.33683998237267</c:v>
                </c:pt>
                <c:pt idx="21115">
                  <c:v>-1.3277959050971999</c:v>
                </c:pt>
                <c:pt idx="21116">
                  <c:v>-1.3187518277332799</c:v>
                </c:pt>
                <c:pt idx="21117">
                  <c:v>-1.3097077503693599</c:v>
                </c:pt>
                <c:pt idx="21118">
                  <c:v>-1.3006636730938801</c:v>
                </c:pt>
                <c:pt idx="21119">
                  <c:v>-1.2916195957299601</c:v>
                </c:pt>
                <c:pt idx="21120">
                  <c:v>-1.2825755183660501</c:v>
                </c:pt>
                <c:pt idx="21121">
                  <c:v>-1.27353144109057</c:v>
                </c:pt>
                <c:pt idx="21122">
                  <c:v>-1.26448736372665</c:v>
                </c:pt>
                <c:pt idx="21123">
                  <c:v>-1.2554432863627301</c:v>
                </c:pt>
                <c:pt idx="21124">
                  <c:v>-1.24639920908726</c:v>
                </c:pt>
                <c:pt idx="21125">
                  <c:v>-1.23735513172334</c:v>
                </c:pt>
                <c:pt idx="21126">
                  <c:v>-1.22831105435942</c:v>
                </c:pt>
                <c:pt idx="21127">
                  <c:v>-1.2192669770839399</c:v>
                </c:pt>
                <c:pt idx="21128">
                  <c:v>-1.21022289972002</c:v>
                </c:pt>
                <c:pt idx="21129">
                  <c:v>-1.20117882235611</c:v>
                </c:pt>
                <c:pt idx="21130">
                  <c:v>-1.1921347450806301</c:v>
                </c:pt>
                <c:pt idx="21131">
                  <c:v>-1.1830906677167099</c:v>
                </c:pt>
                <c:pt idx="21132">
                  <c:v>-1.1740465903527899</c:v>
                </c:pt>
                <c:pt idx="21133">
                  <c:v>-1.1650025130773201</c:v>
                </c:pt>
                <c:pt idx="21134">
                  <c:v>-1.1559584357134001</c:v>
                </c:pt>
                <c:pt idx="21135">
                  <c:v>-1.1469143583494801</c:v>
                </c:pt>
                <c:pt idx="21136">
                  <c:v>-1.1394727728179701</c:v>
                </c:pt>
                <c:pt idx="21137">
                  <c:v>-1.1336336789532</c:v>
                </c:pt>
                <c:pt idx="21138">
                  <c:v>-1.1277945850884199</c:v>
                </c:pt>
                <c:pt idx="21139">
                  <c:v>-1.1219554912807399</c:v>
                </c:pt>
                <c:pt idx="21140">
                  <c:v>-1.11611639741596</c:v>
                </c:pt>
                <c:pt idx="21141">
                  <c:v>-1.1102773035511799</c:v>
                </c:pt>
                <c:pt idx="21142">
                  <c:v>-1.1044382097434999</c:v>
                </c:pt>
                <c:pt idx="21143">
                  <c:v>-1.0985991158787201</c:v>
                </c:pt>
                <c:pt idx="21144">
                  <c:v>-1.09276002201394</c:v>
                </c:pt>
                <c:pt idx="21145">
                  <c:v>-1.08692092820626</c:v>
                </c:pt>
                <c:pt idx="21146">
                  <c:v>-1.0810818343414901</c:v>
                </c:pt>
                <c:pt idx="21147">
                  <c:v>-1.07524274047671</c:v>
                </c:pt>
                <c:pt idx="21148">
                  <c:v>-1.06940364666903</c:v>
                </c:pt>
                <c:pt idx="21149">
                  <c:v>-1.0635645528042501</c:v>
                </c:pt>
                <c:pt idx="21150">
                  <c:v>-1.05772545893947</c:v>
                </c:pt>
                <c:pt idx="21151">
                  <c:v>-1.05188636513179</c:v>
                </c:pt>
                <c:pt idx="21152">
                  <c:v>-1.0460472712670099</c:v>
                </c:pt>
                <c:pt idx="21153">
                  <c:v>-1.04020817740223</c:v>
                </c:pt>
                <c:pt idx="21154">
                  <c:v>-1.03436908359456</c:v>
                </c:pt>
                <c:pt idx="21155">
                  <c:v>-1.0285299897297799</c:v>
                </c:pt>
                <c:pt idx="21156">
                  <c:v>-1.0226908958650001</c:v>
                </c:pt>
                <c:pt idx="21157">
                  <c:v>-1.0168518020573201</c:v>
                </c:pt>
                <c:pt idx="21158">
                  <c:v>-1.01101270819254</c:v>
                </c:pt>
                <c:pt idx="21159">
                  <c:v>-1.0051736143277601</c:v>
                </c:pt>
                <c:pt idx="21160">
                  <c:v>-0.99933452052008198</c:v>
                </c:pt>
                <c:pt idx="21161">
                  <c:v>-0.99349542665530299</c:v>
                </c:pt>
                <c:pt idx="21162">
                  <c:v>-0.98765633279052401</c:v>
                </c:pt>
                <c:pt idx="21163">
                  <c:v>-0.98181723898284501</c:v>
                </c:pt>
                <c:pt idx="21164">
                  <c:v>-0.97597814511806602</c:v>
                </c:pt>
                <c:pt idx="21165">
                  <c:v>-0.97013905125328703</c:v>
                </c:pt>
                <c:pt idx="21166">
                  <c:v>-0.96429995744560804</c:v>
                </c:pt>
                <c:pt idx="21167">
                  <c:v>-0.95846086358083005</c:v>
                </c:pt>
                <c:pt idx="21168">
                  <c:v>-0.95262176971605095</c:v>
                </c:pt>
                <c:pt idx="21169">
                  <c:v>-0.94678267590837195</c:v>
                </c:pt>
                <c:pt idx="21170">
                  <c:v>-0.94094358204359296</c:v>
                </c:pt>
                <c:pt idx="21171">
                  <c:v>-0.93510448817881398</c:v>
                </c:pt>
                <c:pt idx="21172">
                  <c:v>-0.92926539437113498</c:v>
                </c:pt>
                <c:pt idx="21173">
                  <c:v>-0.92342630050635599</c:v>
                </c:pt>
                <c:pt idx="21174">
                  <c:v>-0.917587206641577</c:v>
                </c:pt>
                <c:pt idx="21175">
                  <c:v>-0.91174811283389801</c:v>
                </c:pt>
                <c:pt idx="21176">
                  <c:v>-0.90590901896912002</c:v>
                </c:pt>
                <c:pt idx="21177">
                  <c:v>-0.90006992510434103</c:v>
                </c:pt>
                <c:pt idx="21178">
                  <c:v>-0.89423083129666203</c:v>
                </c:pt>
                <c:pt idx="21179">
                  <c:v>-0.88839173743188304</c:v>
                </c:pt>
                <c:pt idx="21180">
                  <c:v>-0.88255264356710394</c:v>
                </c:pt>
                <c:pt idx="21181">
                  <c:v>-0.87671354975942495</c:v>
                </c:pt>
                <c:pt idx="21182">
                  <c:v>-0.87087445589464596</c:v>
                </c:pt>
                <c:pt idx="21183">
                  <c:v>-0.86503536202986797</c:v>
                </c:pt>
                <c:pt idx="21184">
                  <c:v>-0.87696518017287695</c:v>
                </c:pt>
                <c:pt idx="21185">
                  <c:v>-0.90666391033358795</c:v>
                </c:pt>
                <c:pt idx="21186">
                  <c:v>-0.93636264049429996</c:v>
                </c:pt>
                <c:pt idx="21187">
                  <c:v>-0.96606137036459105</c:v>
                </c:pt>
                <c:pt idx="21188">
                  <c:v>-0.99576010052530295</c:v>
                </c:pt>
                <c:pt idx="21189">
                  <c:v>-1.02545883068601</c:v>
                </c:pt>
                <c:pt idx="21190">
                  <c:v>-1.0551575605563099</c:v>
                </c:pt>
                <c:pt idx="21191">
                  <c:v>-1.0848562907170201</c:v>
                </c:pt>
                <c:pt idx="21192">
                  <c:v>-1.11455502087773</c:v>
                </c:pt>
                <c:pt idx="21193">
                  <c:v>-1.1442537507480199</c:v>
                </c:pt>
                <c:pt idx="21194">
                  <c:v>-1.1739524809087301</c:v>
                </c:pt>
                <c:pt idx="21195">
                  <c:v>-1.20365121106944</c:v>
                </c:pt>
                <c:pt idx="21196">
                  <c:v>-1.2333499409397399</c:v>
                </c:pt>
                <c:pt idx="21197">
                  <c:v>-1.26304867110045</c:v>
                </c:pt>
                <c:pt idx="21198">
                  <c:v>-1.2927474012611599</c:v>
                </c:pt>
                <c:pt idx="21199">
                  <c:v>-1.3224461311314499</c:v>
                </c:pt>
                <c:pt idx="21200">
                  <c:v>-1.35214486129216</c:v>
                </c:pt>
                <c:pt idx="21201">
                  <c:v>-1.3818435914528699</c:v>
                </c:pt>
                <c:pt idx="21202">
                  <c:v>-1.4115423213231599</c:v>
                </c:pt>
                <c:pt idx="21203">
                  <c:v>-1.44124105148388</c:v>
                </c:pt>
                <c:pt idx="21204">
                  <c:v>-1.4709397816445899</c:v>
                </c:pt>
                <c:pt idx="21205">
                  <c:v>-1.5006385115148799</c:v>
                </c:pt>
                <c:pt idx="21206">
                  <c:v>-1.53033724167559</c:v>
                </c:pt>
                <c:pt idx="21207">
                  <c:v>-1.5600359718362999</c:v>
                </c:pt>
                <c:pt idx="21208">
                  <c:v>-1.5897347017065899</c:v>
                </c:pt>
                <c:pt idx="21209">
                  <c:v>-1.61943343186731</c:v>
                </c:pt>
                <c:pt idx="21210">
                  <c:v>-1.6491321620280199</c:v>
                </c:pt>
                <c:pt idx="21211">
                  <c:v>-1.6788308918983099</c:v>
                </c:pt>
                <c:pt idx="21212">
                  <c:v>-1.70852962205902</c:v>
                </c:pt>
                <c:pt idx="21213">
                  <c:v>-1.7382283522197299</c:v>
                </c:pt>
                <c:pt idx="21214">
                  <c:v>-1.7679270820900199</c:v>
                </c:pt>
                <c:pt idx="21215">
                  <c:v>-1.79762581225074</c:v>
                </c:pt>
                <c:pt idx="21216">
                  <c:v>-1.8273245424114499</c:v>
                </c:pt>
                <c:pt idx="21217">
                  <c:v>-1.8570232722817399</c:v>
                </c:pt>
                <c:pt idx="21218">
                  <c:v>-1.88672200244245</c:v>
                </c:pt>
                <c:pt idx="21219">
                  <c:v>-1.9164207326031599</c:v>
                </c:pt>
                <c:pt idx="21220">
                  <c:v>-1.9461194624734499</c:v>
                </c:pt>
                <c:pt idx="21221">
                  <c:v>-1.97581819263416</c:v>
                </c:pt>
                <c:pt idx="21222">
                  <c:v>-2.0055169227948801</c:v>
                </c:pt>
                <c:pt idx="21223">
                  <c:v>-2.0352156526651699</c:v>
                </c:pt>
                <c:pt idx="21224">
                  <c:v>-2.0649143828258798</c:v>
                </c:pt>
                <c:pt idx="21225">
                  <c:v>-2.0946131129865901</c:v>
                </c:pt>
                <c:pt idx="21226">
                  <c:v>-2.1243118428568799</c:v>
                </c:pt>
                <c:pt idx="21227">
                  <c:v>-2.1540105730175898</c:v>
                </c:pt>
                <c:pt idx="21228">
                  <c:v>-2.1837093031783099</c:v>
                </c:pt>
                <c:pt idx="21229">
                  <c:v>-2.2134080330486001</c:v>
                </c:pt>
                <c:pt idx="21230">
                  <c:v>-2.24310676320931</c:v>
                </c:pt>
                <c:pt idx="21231">
                  <c:v>-2.2728054933700199</c:v>
                </c:pt>
                <c:pt idx="21232">
                  <c:v>-2.2954495523005898</c:v>
                </c:pt>
                <c:pt idx="21233">
                  <c:v>-2.3110389405325802</c:v>
                </c:pt>
                <c:pt idx="21234">
                  <c:v>-2.3266283287645702</c:v>
                </c:pt>
                <c:pt idx="21235">
                  <c:v>-2.3422177168441101</c:v>
                </c:pt>
                <c:pt idx="21236">
                  <c:v>-2.3578071050761</c:v>
                </c:pt>
                <c:pt idx="21237">
                  <c:v>-2.3733964933080798</c:v>
                </c:pt>
                <c:pt idx="21238">
                  <c:v>-2.3889858813876299</c:v>
                </c:pt>
                <c:pt idx="21239">
                  <c:v>-2.4045752696196199</c:v>
                </c:pt>
                <c:pt idx="21240">
                  <c:v>-2.4201646578516001</c:v>
                </c:pt>
                <c:pt idx="21241">
                  <c:v>-2.4357540459311502</c:v>
                </c:pt>
                <c:pt idx="21242">
                  <c:v>-2.4513434341631299</c:v>
                </c:pt>
                <c:pt idx="21243">
                  <c:v>-2.4669328223951199</c:v>
                </c:pt>
                <c:pt idx="21244">
                  <c:v>-2.4825222104746598</c:v>
                </c:pt>
                <c:pt idx="21245">
                  <c:v>-2.4981115987066498</c:v>
                </c:pt>
                <c:pt idx="21246">
                  <c:v>-2.5137009869386402</c:v>
                </c:pt>
                <c:pt idx="21247">
                  <c:v>-2.5292903750181801</c:v>
                </c:pt>
                <c:pt idx="21248">
                  <c:v>-2.5448797632501701</c:v>
                </c:pt>
                <c:pt idx="21249">
                  <c:v>-2.56046915148216</c:v>
                </c:pt>
                <c:pt idx="21250">
                  <c:v>-2.5760585395616999</c:v>
                </c:pt>
                <c:pt idx="21251">
                  <c:v>-2.5916479277936899</c:v>
                </c:pt>
                <c:pt idx="21252">
                  <c:v>-2.6072373160256799</c:v>
                </c:pt>
                <c:pt idx="21253">
                  <c:v>-2.6228267041052198</c:v>
                </c:pt>
                <c:pt idx="21254">
                  <c:v>-2.6384160923372102</c:v>
                </c:pt>
                <c:pt idx="21255">
                  <c:v>-2.6540054805692002</c:v>
                </c:pt>
                <c:pt idx="21256">
                  <c:v>-2.6695948686487401</c:v>
                </c:pt>
                <c:pt idx="21257">
                  <c:v>-2.68518425688073</c:v>
                </c:pt>
                <c:pt idx="21258">
                  <c:v>-2.70077364511272</c:v>
                </c:pt>
                <c:pt idx="21259">
                  <c:v>-2.7163630331922599</c:v>
                </c:pt>
                <c:pt idx="21260">
                  <c:v>-2.7319524214242499</c:v>
                </c:pt>
                <c:pt idx="21261">
                  <c:v>-2.7475418096562398</c:v>
                </c:pt>
                <c:pt idx="21262">
                  <c:v>-2.7631311977357802</c:v>
                </c:pt>
                <c:pt idx="21263">
                  <c:v>-2.7787205859677702</c:v>
                </c:pt>
                <c:pt idx="21264">
                  <c:v>-2.7943099741997601</c:v>
                </c:pt>
                <c:pt idx="21265">
                  <c:v>-2.8098993622793</c:v>
                </c:pt>
                <c:pt idx="21266">
                  <c:v>-2.82548875051129</c:v>
                </c:pt>
                <c:pt idx="21267">
                  <c:v>-2.84107813874328</c:v>
                </c:pt>
                <c:pt idx="21268">
                  <c:v>-2.8566675268228199</c:v>
                </c:pt>
                <c:pt idx="21269">
                  <c:v>-2.8722569150548098</c:v>
                </c:pt>
                <c:pt idx="21270">
                  <c:v>-2.8878463032867998</c:v>
                </c:pt>
                <c:pt idx="21271">
                  <c:v>-2.9034356913663402</c:v>
                </c:pt>
                <c:pt idx="21272">
                  <c:v>-2.9190250795983301</c:v>
                </c:pt>
                <c:pt idx="21273">
                  <c:v>-2.9346144678303099</c:v>
                </c:pt>
                <c:pt idx="21274">
                  <c:v>-2.95020385590986</c:v>
                </c:pt>
                <c:pt idx="21275">
                  <c:v>-2.96579324414185</c:v>
                </c:pt>
                <c:pt idx="21276">
                  <c:v>-2.9813826323738302</c:v>
                </c:pt>
                <c:pt idx="21277">
                  <c:v>-2.9969720204533798</c:v>
                </c:pt>
                <c:pt idx="21278">
                  <c:v>-3.01256140868536</c:v>
                </c:pt>
                <c:pt idx="21279">
                  <c:v>-3.02815079691735</c:v>
                </c:pt>
                <c:pt idx="21280">
                  <c:v>-3.0325010637417198</c:v>
                </c:pt>
                <c:pt idx="21281">
                  <c:v>-3.0256122093848501</c:v>
                </c:pt>
                <c:pt idx="21282">
                  <c:v>-3.0187233550279799</c:v>
                </c:pt>
                <c:pt idx="21283">
                  <c:v>-3.0118345007384799</c:v>
                </c:pt>
                <c:pt idx="21284">
                  <c:v>-3.0049456463816102</c:v>
                </c:pt>
                <c:pt idx="21285">
                  <c:v>-2.9980567920247401</c:v>
                </c:pt>
                <c:pt idx="21286">
                  <c:v>-2.99116793773524</c:v>
                </c:pt>
                <c:pt idx="21287">
                  <c:v>-2.9842790833783699</c:v>
                </c:pt>
                <c:pt idx="21288">
                  <c:v>-2.9773902290215002</c:v>
                </c:pt>
                <c:pt idx="21289">
                  <c:v>-2.9705013747320002</c:v>
                </c:pt>
                <c:pt idx="21290">
                  <c:v>-2.96361252037513</c:v>
                </c:pt>
                <c:pt idx="21291">
                  <c:v>-2.9567236660182599</c:v>
                </c:pt>
                <c:pt idx="21292">
                  <c:v>-2.9498348117287598</c:v>
                </c:pt>
                <c:pt idx="21293">
                  <c:v>-2.9429459573718901</c:v>
                </c:pt>
                <c:pt idx="21294">
                  <c:v>-2.93605710301502</c:v>
                </c:pt>
                <c:pt idx="21295">
                  <c:v>-2.92916824872552</c:v>
                </c:pt>
                <c:pt idx="21296">
                  <c:v>-2.9222793943686498</c:v>
                </c:pt>
                <c:pt idx="21297">
                  <c:v>-2.9153905400117801</c:v>
                </c:pt>
                <c:pt idx="21298">
                  <c:v>-2.9085016857222801</c:v>
                </c:pt>
                <c:pt idx="21299">
                  <c:v>-2.9016128313654099</c:v>
                </c:pt>
                <c:pt idx="21300">
                  <c:v>-2.8947239770085398</c:v>
                </c:pt>
                <c:pt idx="21301">
                  <c:v>-2.8878351227190402</c:v>
                </c:pt>
                <c:pt idx="21302">
                  <c:v>-2.88094626836217</c:v>
                </c:pt>
                <c:pt idx="21303">
                  <c:v>-2.8740574140052999</c:v>
                </c:pt>
                <c:pt idx="21304">
                  <c:v>-2.8671685597157999</c:v>
                </c:pt>
                <c:pt idx="21305">
                  <c:v>-2.8602797053589302</c:v>
                </c:pt>
                <c:pt idx="21306">
                  <c:v>-2.85339085100206</c:v>
                </c:pt>
                <c:pt idx="21307">
                  <c:v>-2.84650199671256</c:v>
                </c:pt>
                <c:pt idx="21308">
                  <c:v>-2.8396131423556898</c:v>
                </c:pt>
                <c:pt idx="21309">
                  <c:v>-2.8327242879988201</c:v>
                </c:pt>
                <c:pt idx="21310">
                  <c:v>-2.8258354337093201</c:v>
                </c:pt>
                <c:pt idx="21311">
                  <c:v>-2.81894657935245</c:v>
                </c:pt>
                <c:pt idx="21312">
                  <c:v>-2.81205772499559</c:v>
                </c:pt>
                <c:pt idx="21313">
                  <c:v>-2.8051688707060798</c:v>
                </c:pt>
                <c:pt idx="21314">
                  <c:v>-2.7982800163492101</c:v>
                </c:pt>
                <c:pt idx="21315">
                  <c:v>-2.7913911619923502</c:v>
                </c:pt>
                <c:pt idx="21316">
                  <c:v>-2.7845023077028399</c:v>
                </c:pt>
                <c:pt idx="21317">
                  <c:v>-2.7776134533459702</c:v>
                </c:pt>
                <c:pt idx="21318">
                  <c:v>-2.7707245989891098</c:v>
                </c:pt>
                <c:pt idx="21319">
                  <c:v>-2.7638357446996</c:v>
                </c:pt>
                <c:pt idx="21320">
                  <c:v>-2.7569468903427299</c:v>
                </c:pt>
                <c:pt idx="21321">
                  <c:v>-2.75005803598587</c:v>
                </c:pt>
                <c:pt idx="21322">
                  <c:v>-2.7431691816963601</c:v>
                </c:pt>
                <c:pt idx="21323">
                  <c:v>-2.73628032733949</c:v>
                </c:pt>
                <c:pt idx="21324">
                  <c:v>-2.7293914729826301</c:v>
                </c:pt>
                <c:pt idx="21325">
                  <c:v>-2.7225026186931198</c:v>
                </c:pt>
                <c:pt idx="21326">
                  <c:v>-2.7156137643362599</c:v>
                </c:pt>
                <c:pt idx="21327">
                  <c:v>-2.7087249099793902</c:v>
                </c:pt>
                <c:pt idx="21328">
                  <c:v>-2.7205798517425301</c:v>
                </c:pt>
                <c:pt idx="21329">
                  <c:v>-2.7511785896218899</c:v>
                </c:pt>
                <c:pt idx="21330">
                  <c:v>-2.7817773275012398</c:v>
                </c:pt>
                <c:pt idx="21331">
                  <c:v>-2.8123760650813701</c:v>
                </c:pt>
                <c:pt idx="21332">
                  <c:v>-2.8429748029607298</c:v>
                </c:pt>
                <c:pt idx="21333">
                  <c:v>-2.8735735408400802</c:v>
                </c:pt>
                <c:pt idx="21334">
                  <c:v>-2.90417227842021</c:v>
                </c:pt>
                <c:pt idx="21335">
                  <c:v>-2.9347710162995702</c:v>
                </c:pt>
                <c:pt idx="21336">
                  <c:v>-2.9653697541789201</c:v>
                </c:pt>
                <c:pt idx="21337">
                  <c:v>-2.9959684917590601</c:v>
                </c:pt>
                <c:pt idx="21338">
                  <c:v>-3.0265672296384101</c:v>
                </c:pt>
                <c:pt idx="21339">
                  <c:v>-3.05716596751776</c:v>
                </c:pt>
                <c:pt idx="21340">
                  <c:v>-3.0877647050979</c:v>
                </c:pt>
                <c:pt idx="21341">
                  <c:v>-3.11836344297725</c:v>
                </c:pt>
                <c:pt idx="21342">
                  <c:v>-3.1489621808566</c:v>
                </c:pt>
                <c:pt idx="21343">
                  <c:v>-3.1795609184367399</c:v>
                </c:pt>
                <c:pt idx="21344">
                  <c:v>-3.2101596563160899</c:v>
                </c:pt>
                <c:pt idx="21345">
                  <c:v>-3.2407583941954501</c:v>
                </c:pt>
                <c:pt idx="21346">
                  <c:v>-3.2713571317755799</c:v>
                </c:pt>
                <c:pt idx="21347">
                  <c:v>-3.3019558696549298</c:v>
                </c:pt>
                <c:pt idx="21348">
                  <c:v>-3.33255460753429</c:v>
                </c:pt>
                <c:pt idx="21349">
                  <c:v>-3.3631533451144202</c:v>
                </c:pt>
                <c:pt idx="21350">
                  <c:v>-3.3937520829937702</c:v>
                </c:pt>
                <c:pt idx="21351">
                  <c:v>-3.4243508208731299</c:v>
                </c:pt>
                <c:pt idx="21352">
                  <c:v>-3.4549495584532601</c:v>
                </c:pt>
                <c:pt idx="21353">
                  <c:v>-3.4855482963326101</c:v>
                </c:pt>
                <c:pt idx="21354">
                  <c:v>-3.5161470342119698</c:v>
                </c:pt>
                <c:pt idx="21355">
                  <c:v>-3.5467457717921</c:v>
                </c:pt>
                <c:pt idx="21356">
                  <c:v>-3.57734450967145</c:v>
                </c:pt>
                <c:pt idx="21357">
                  <c:v>-3.6079432475508102</c:v>
                </c:pt>
                <c:pt idx="21358">
                  <c:v>-3.63854198513094</c:v>
                </c:pt>
                <c:pt idx="21359">
                  <c:v>-3.6691407230103001</c:v>
                </c:pt>
                <c:pt idx="21360">
                  <c:v>-3.6997394608896501</c:v>
                </c:pt>
                <c:pt idx="21361">
                  <c:v>-3.7303381984697799</c:v>
                </c:pt>
                <c:pt idx="21362">
                  <c:v>-3.7609369363491401</c:v>
                </c:pt>
                <c:pt idx="21363">
                  <c:v>-3.79153567422849</c:v>
                </c:pt>
                <c:pt idx="21364">
                  <c:v>-3.8221344118086198</c:v>
                </c:pt>
                <c:pt idx="21365">
                  <c:v>-3.85273314968798</c:v>
                </c:pt>
                <c:pt idx="21366">
                  <c:v>-3.8833318875673299</c:v>
                </c:pt>
                <c:pt idx="21367">
                  <c:v>-3.9139306251474602</c:v>
                </c:pt>
                <c:pt idx="21368">
                  <c:v>-3.9445293630268199</c:v>
                </c:pt>
                <c:pt idx="21369">
                  <c:v>-3.9751281009061699</c:v>
                </c:pt>
                <c:pt idx="21370">
                  <c:v>-4.0057268384863001</c:v>
                </c:pt>
                <c:pt idx="21371">
                  <c:v>-4.0363255763656598</c:v>
                </c:pt>
                <c:pt idx="21372">
                  <c:v>-4.0669243142450098</c:v>
                </c:pt>
                <c:pt idx="21373">
                  <c:v>-4.0975230518251502</c:v>
                </c:pt>
                <c:pt idx="21374">
                  <c:v>-4.1281217897045002</c:v>
                </c:pt>
                <c:pt idx="21375">
                  <c:v>-4.1587205275838501</c:v>
                </c:pt>
                <c:pt idx="21376">
                  <c:v>-4.18076398498979</c:v>
                </c:pt>
                <c:pt idx="21377">
                  <c:v>-4.1942521624609999</c:v>
                </c:pt>
                <c:pt idx="21378">
                  <c:v>-4.2077403399322097</c:v>
                </c:pt>
                <c:pt idx="21379">
                  <c:v>-4.2212285172715296</c:v>
                </c:pt>
                <c:pt idx="21380">
                  <c:v>-4.2347166947427404</c:v>
                </c:pt>
                <c:pt idx="21381">
                  <c:v>-4.2482048722139503</c:v>
                </c:pt>
                <c:pt idx="21382">
                  <c:v>-4.2616930495532603</c:v>
                </c:pt>
                <c:pt idx="21383">
                  <c:v>-4.2751812270244702</c:v>
                </c:pt>
                <c:pt idx="21384">
                  <c:v>-4.2886694044956801</c:v>
                </c:pt>
                <c:pt idx="21385">
                  <c:v>-4.3021575818349902</c:v>
                </c:pt>
                <c:pt idx="21386">
                  <c:v>-4.3156457593062001</c:v>
                </c:pt>
                <c:pt idx="21387">
                  <c:v>-4.32913393677741</c:v>
                </c:pt>
                <c:pt idx="21388">
                  <c:v>-4.3426221141167201</c:v>
                </c:pt>
                <c:pt idx="21389">
                  <c:v>-4.35611029158793</c:v>
                </c:pt>
                <c:pt idx="21390">
                  <c:v>-4.3695984690591398</c:v>
                </c:pt>
                <c:pt idx="21391">
                  <c:v>-4.3830866463984499</c:v>
                </c:pt>
                <c:pt idx="21392">
                  <c:v>-4.3965748238696598</c:v>
                </c:pt>
                <c:pt idx="21393">
                  <c:v>-4.4100630013408697</c:v>
                </c:pt>
                <c:pt idx="21394">
                  <c:v>-4.4235511786801904</c:v>
                </c:pt>
                <c:pt idx="21395">
                  <c:v>-4.4370393561514003</c:v>
                </c:pt>
                <c:pt idx="21396">
                  <c:v>-4.4505275336226102</c:v>
                </c:pt>
                <c:pt idx="21397">
                  <c:v>-4.4640157109619203</c:v>
                </c:pt>
                <c:pt idx="21398">
                  <c:v>-4.4775038884331302</c:v>
                </c:pt>
                <c:pt idx="21399">
                  <c:v>-4.4909920659043401</c:v>
                </c:pt>
                <c:pt idx="21400">
                  <c:v>-4.5044802432436502</c:v>
                </c:pt>
                <c:pt idx="21401">
                  <c:v>-4.51796842071486</c:v>
                </c:pt>
                <c:pt idx="21402">
                  <c:v>-4.5314565981860699</c:v>
                </c:pt>
                <c:pt idx="21403">
                  <c:v>-4.54494477552538</c:v>
                </c:pt>
                <c:pt idx="21404">
                  <c:v>-4.5584329529965899</c:v>
                </c:pt>
                <c:pt idx="21405">
                  <c:v>-4.5719211304677998</c:v>
                </c:pt>
                <c:pt idx="21406">
                  <c:v>-4.5854093078071099</c:v>
                </c:pt>
                <c:pt idx="21407">
                  <c:v>-4.5988974852783198</c:v>
                </c:pt>
                <c:pt idx="21408">
                  <c:v>-4.6123856627495297</c:v>
                </c:pt>
                <c:pt idx="21409">
                  <c:v>-4.6258738400888397</c:v>
                </c:pt>
                <c:pt idx="21410">
                  <c:v>-4.6393620175600603</c:v>
                </c:pt>
                <c:pt idx="21411">
                  <c:v>-4.6528501950312702</c:v>
                </c:pt>
                <c:pt idx="21412">
                  <c:v>-4.6663383723705802</c:v>
                </c:pt>
                <c:pt idx="21413">
                  <c:v>-4.6798265498417901</c:v>
                </c:pt>
                <c:pt idx="21414">
                  <c:v>-4.693314727313</c:v>
                </c:pt>
                <c:pt idx="21415">
                  <c:v>-4.7068029046523101</c:v>
                </c:pt>
                <c:pt idx="21416">
                  <c:v>-4.72029108212352</c:v>
                </c:pt>
                <c:pt idx="21417">
                  <c:v>-4.7337792595947299</c:v>
                </c:pt>
                <c:pt idx="21418">
                  <c:v>-4.74726743693404</c:v>
                </c:pt>
                <c:pt idx="21419">
                  <c:v>-4.7607556144052499</c:v>
                </c:pt>
                <c:pt idx="21420">
                  <c:v>-4.7742437918764598</c:v>
                </c:pt>
                <c:pt idx="21421">
                  <c:v>-4.7877319692157698</c:v>
                </c:pt>
                <c:pt idx="21422">
                  <c:v>-4.8012201466869797</c:v>
                </c:pt>
                <c:pt idx="21423">
                  <c:v>-4.8147083241581896</c:v>
                </c:pt>
                <c:pt idx="21424">
                  <c:v>-4.8281965014974997</c:v>
                </c:pt>
                <c:pt idx="21425">
                  <c:v>-4.8416846789687202</c:v>
                </c:pt>
                <c:pt idx="21426">
                  <c:v>-4.8551728564399301</c:v>
                </c:pt>
                <c:pt idx="21427">
                  <c:v>-4.8686610337792402</c:v>
                </c:pt>
                <c:pt idx="21428">
                  <c:v>-4.8821492112504501</c:v>
                </c:pt>
                <c:pt idx="21429">
                  <c:v>-4.89563738872166</c:v>
                </c:pt>
                <c:pt idx="21430">
                  <c:v>-4.9091255660609701</c:v>
                </c:pt>
                <c:pt idx="21431">
                  <c:v>-4.92261374353218</c:v>
                </c:pt>
                <c:pt idx="21432">
                  <c:v>-4.9361019210033898</c:v>
                </c:pt>
                <c:pt idx="21433">
                  <c:v>-4.9495900983426999</c:v>
                </c:pt>
                <c:pt idx="21434">
                  <c:v>-4.9630782758139098</c:v>
                </c:pt>
                <c:pt idx="21435">
                  <c:v>-4.9765664532851197</c:v>
                </c:pt>
                <c:pt idx="21436">
                  <c:v>-4.9900546306244298</c:v>
                </c:pt>
                <c:pt idx="21437">
                  <c:v>-5.0035428080956397</c:v>
                </c:pt>
                <c:pt idx="21438">
                  <c:v>-5.0170309855668496</c:v>
                </c:pt>
                <c:pt idx="21439">
                  <c:v>-5.0305191629061596</c:v>
                </c:pt>
                <c:pt idx="21440">
                  <c:v>-5.0440073403773704</c:v>
                </c:pt>
                <c:pt idx="21441">
                  <c:v>-5.0574955178485901</c:v>
                </c:pt>
                <c:pt idx="21442">
                  <c:v>-5.0709836951879002</c:v>
                </c:pt>
                <c:pt idx="21443">
                  <c:v>-5.08447187265911</c:v>
                </c:pt>
                <c:pt idx="21444">
                  <c:v>-5.0979600501303199</c:v>
                </c:pt>
                <c:pt idx="21445">
                  <c:v>-5.11144822746963</c:v>
                </c:pt>
                <c:pt idx="21446">
                  <c:v>-5.1249364049408399</c:v>
                </c:pt>
                <c:pt idx="21447">
                  <c:v>-5.1384245824120498</c:v>
                </c:pt>
                <c:pt idx="21448">
                  <c:v>-5.1519127597513599</c:v>
                </c:pt>
                <c:pt idx="21449">
                  <c:v>-5.1654009372225698</c:v>
                </c:pt>
                <c:pt idx="21450">
                  <c:v>-5.1788891146937797</c:v>
                </c:pt>
                <c:pt idx="21451">
                  <c:v>-5.1923772920330897</c:v>
                </c:pt>
                <c:pt idx="21452">
                  <c:v>-5.2058654695042996</c:v>
                </c:pt>
                <c:pt idx="21453">
                  <c:v>-5.2193536469755104</c:v>
                </c:pt>
                <c:pt idx="21454">
                  <c:v>-5.2328418243148196</c:v>
                </c:pt>
                <c:pt idx="21455">
                  <c:v>-5.2463300017860304</c:v>
                </c:pt>
                <c:pt idx="21456">
                  <c:v>-5.25981817925725</c:v>
                </c:pt>
                <c:pt idx="21457">
                  <c:v>-5.2733063565965601</c:v>
                </c:pt>
                <c:pt idx="21458">
                  <c:v>-5.28679453406777</c:v>
                </c:pt>
                <c:pt idx="21459">
                  <c:v>-5.3002827115389799</c:v>
                </c:pt>
                <c:pt idx="21460">
                  <c:v>-5.31377088887829</c:v>
                </c:pt>
                <c:pt idx="21461">
                  <c:v>-5.3272590663494999</c:v>
                </c:pt>
                <c:pt idx="21462">
                  <c:v>-5.3407472438207098</c:v>
                </c:pt>
                <c:pt idx="21463">
                  <c:v>-5.3542354211600198</c:v>
                </c:pt>
                <c:pt idx="21464">
                  <c:v>-5.3677235986312297</c:v>
                </c:pt>
                <c:pt idx="21465">
                  <c:v>-5.3812117761024396</c:v>
                </c:pt>
                <c:pt idx="21466">
                  <c:v>-5.3946999534417497</c:v>
                </c:pt>
                <c:pt idx="21467">
                  <c:v>-5.4081881309129596</c:v>
                </c:pt>
                <c:pt idx="21468">
                  <c:v>-5.4216763083841704</c:v>
                </c:pt>
                <c:pt idx="21469">
                  <c:v>-5.4351644857234804</c:v>
                </c:pt>
                <c:pt idx="21470">
                  <c:v>-5.4486526631946903</c:v>
                </c:pt>
                <c:pt idx="21471">
                  <c:v>-5.4621408406659002</c:v>
                </c:pt>
                <c:pt idx="21472">
                  <c:v>-5.4756290180052201</c:v>
                </c:pt>
                <c:pt idx="21473">
                  <c:v>-5.48911719547643</c:v>
                </c:pt>
                <c:pt idx="21474">
                  <c:v>-5.5026053729476399</c:v>
                </c:pt>
                <c:pt idx="21475">
                  <c:v>-5.5160935502869499</c:v>
                </c:pt>
                <c:pt idx="21476">
                  <c:v>-5.5295817277581598</c:v>
                </c:pt>
                <c:pt idx="21477">
                  <c:v>-5.5430699052293697</c:v>
                </c:pt>
                <c:pt idx="21478">
                  <c:v>-5.5565580825686798</c:v>
                </c:pt>
                <c:pt idx="21479">
                  <c:v>-5.5700462600398897</c:v>
                </c:pt>
                <c:pt idx="21480">
                  <c:v>-5.5835344375110996</c:v>
                </c:pt>
                <c:pt idx="21481">
                  <c:v>-5.5970226148504096</c:v>
                </c:pt>
                <c:pt idx="21482">
                  <c:v>-5.6105107923216204</c:v>
                </c:pt>
                <c:pt idx="21483">
                  <c:v>-5.6239989697928303</c:v>
                </c:pt>
                <c:pt idx="21484">
                  <c:v>-5.6374871471321404</c:v>
                </c:pt>
                <c:pt idx="21485">
                  <c:v>-5.6509753246033503</c:v>
                </c:pt>
                <c:pt idx="21486">
                  <c:v>-5.6644635020745602</c:v>
                </c:pt>
                <c:pt idx="21487">
                  <c:v>-5.67795167941388</c:v>
                </c:pt>
                <c:pt idx="21488">
                  <c:v>-5.6914398568850899</c:v>
                </c:pt>
                <c:pt idx="21489">
                  <c:v>-5.7049280343562998</c:v>
                </c:pt>
                <c:pt idx="21490">
                  <c:v>-5.7184162116956099</c:v>
                </c:pt>
                <c:pt idx="21491">
                  <c:v>-5.7319043891668198</c:v>
                </c:pt>
                <c:pt idx="21492">
                  <c:v>-5.7453925666380297</c:v>
                </c:pt>
                <c:pt idx="21493">
                  <c:v>-5.7588807439773397</c:v>
                </c:pt>
                <c:pt idx="21494">
                  <c:v>-5.7723689214485496</c:v>
                </c:pt>
                <c:pt idx="21495">
                  <c:v>-5.7858570989197604</c:v>
                </c:pt>
                <c:pt idx="21496">
                  <c:v>-5.7993452762590696</c:v>
                </c:pt>
                <c:pt idx="21497">
                  <c:v>-5.8128334537302804</c:v>
                </c:pt>
                <c:pt idx="21498">
                  <c:v>-5.8263216312014903</c:v>
                </c:pt>
                <c:pt idx="21499">
                  <c:v>-5.8398098085408003</c:v>
                </c:pt>
                <c:pt idx="21500">
                  <c:v>-5.8532979860120102</c:v>
                </c:pt>
                <c:pt idx="21501">
                  <c:v>-5.8667861634832201</c:v>
                </c:pt>
                <c:pt idx="21502">
                  <c:v>-5.8802743408225302</c:v>
                </c:pt>
                <c:pt idx="21503">
                  <c:v>-5.8937625182937401</c:v>
                </c:pt>
                <c:pt idx="21504">
                  <c:v>-5.9072506957649598</c:v>
                </c:pt>
                <c:pt idx="21505">
                  <c:v>-5.9207388731042698</c:v>
                </c:pt>
                <c:pt idx="21506">
                  <c:v>-5.9342270505754797</c:v>
                </c:pt>
                <c:pt idx="21507">
                  <c:v>-5.9477152280466896</c:v>
                </c:pt>
                <c:pt idx="21508">
                  <c:v>-5.9612034053859997</c:v>
                </c:pt>
                <c:pt idx="21509">
                  <c:v>-5.9746915828572096</c:v>
                </c:pt>
                <c:pt idx="21510">
                  <c:v>-5.9881797603284204</c:v>
                </c:pt>
                <c:pt idx="21511">
                  <c:v>-6.0016679376677304</c:v>
                </c:pt>
                <c:pt idx="21512">
                  <c:v>-6.0151561151389403</c:v>
                </c:pt>
                <c:pt idx="21513">
                  <c:v>-6.0286442926101502</c:v>
                </c:pt>
                <c:pt idx="21514">
                  <c:v>-6.0421324699494603</c:v>
                </c:pt>
                <c:pt idx="21515">
                  <c:v>-6.0556206474206702</c:v>
                </c:pt>
                <c:pt idx="21516">
                  <c:v>-6.0691088248918801</c:v>
                </c:pt>
                <c:pt idx="21517">
                  <c:v>-6.0825970022311902</c:v>
                </c:pt>
                <c:pt idx="21518">
                  <c:v>-6.0960851797024</c:v>
                </c:pt>
                <c:pt idx="21519">
                  <c:v>-6.1095733571736099</c:v>
                </c:pt>
                <c:pt idx="21520">
                  <c:v>-6.1116617186315096</c:v>
                </c:pt>
                <c:pt idx="21521">
                  <c:v>-6.1023502642602603</c:v>
                </c:pt>
                <c:pt idx="21522">
                  <c:v>-6.0930388098890003</c:v>
                </c:pt>
                <c:pt idx="21523">
                  <c:v>-6.0837273556088096</c:v>
                </c:pt>
                <c:pt idx="21524">
                  <c:v>-6.0744159012375603</c:v>
                </c:pt>
                <c:pt idx="21525">
                  <c:v>-6.0651044468663002</c:v>
                </c:pt>
                <c:pt idx="21526">
                  <c:v>-6.0557929925861096</c:v>
                </c:pt>
                <c:pt idx="21527">
                  <c:v>-6.0464815382148496</c:v>
                </c:pt>
                <c:pt idx="21528">
                  <c:v>-6.0371700838436002</c:v>
                </c:pt>
                <c:pt idx="21529">
                  <c:v>-6.0278586295634096</c:v>
                </c:pt>
                <c:pt idx="21530">
                  <c:v>-6.0185471751921504</c:v>
                </c:pt>
                <c:pt idx="21531">
                  <c:v>-6.0092357208209002</c:v>
                </c:pt>
                <c:pt idx="21532">
                  <c:v>-5.9999242665406998</c:v>
                </c:pt>
                <c:pt idx="21533">
                  <c:v>-5.9906128121694504</c:v>
                </c:pt>
                <c:pt idx="21534">
                  <c:v>-5.9813013577982002</c:v>
                </c:pt>
                <c:pt idx="21535">
                  <c:v>-5.9719899035179997</c:v>
                </c:pt>
                <c:pt idx="21536">
                  <c:v>-5.9626784491467504</c:v>
                </c:pt>
                <c:pt idx="21537">
                  <c:v>-5.9533669947755001</c:v>
                </c:pt>
                <c:pt idx="21538">
                  <c:v>-5.9440555404952997</c:v>
                </c:pt>
                <c:pt idx="21539">
                  <c:v>-5.9347440861240504</c:v>
                </c:pt>
                <c:pt idx="21540">
                  <c:v>-5.9254326317528001</c:v>
                </c:pt>
                <c:pt idx="21541">
                  <c:v>-5.9161211774725997</c:v>
                </c:pt>
                <c:pt idx="21542">
                  <c:v>-5.9068097231013503</c:v>
                </c:pt>
                <c:pt idx="21543">
                  <c:v>-5.8974982687301001</c:v>
                </c:pt>
                <c:pt idx="21544">
                  <c:v>-5.8881868144498997</c:v>
                </c:pt>
                <c:pt idx="21545">
                  <c:v>-5.8788753600786503</c:v>
                </c:pt>
                <c:pt idx="21546">
                  <c:v>-5.8695639057074001</c:v>
                </c:pt>
                <c:pt idx="21547">
                  <c:v>-5.8602524514271996</c:v>
                </c:pt>
                <c:pt idx="21548">
                  <c:v>-5.8509409970559503</c:v>
                </c:pt>
                <c:pt idx="21549">
                  <c:v>-5.8416295426847</c:v>
                </c:pt>
                <c:pt idx="21550">
                  <c:v>-5.8323180884044996</c:v>
                </c:pt>
                <c:pt idx="21551">
                  <c:v>-5.8230066340332503</c:v>
                </c:pt>
                <c:pt idx="21552">
                  <c:v>-5.813695179662</c:v>
                </c:pt>
                <c:pt idx="21553">
                  <c:v>-5.8043837253817996</c:v>
                </c:pt>
                <c:pt idx="21554">
                  <c:v>-5.7950722710105502</c:v>
                </c:pt>
                <c:pt idx="21555">
                  <c:v>-5.7857608166393</c:v>
                </c:pt>
                <c:pt idx="21556">
                  <c:v>-5.7764493623590996</c:v>
                </c:pt>
                <c:pt idx="21557">
                  <c:v>-5.7671379079878502</c:v>
                </c:pt>
                <c:pt idx="21558">
                  <c:v>-5.7578264536165902</c:v>
                </c:pt>
                <c:pt idx="21559">
                  <c:v>-5.7485149993364004</c:v>
                </c:pt>
                <c:pt idx="21560">
                  <c:v>-5.7392035449651502</c:v>
                </c:pt>
                <c:pt idx="21561">
                  <c:v>-5.7298920905938902</c:v>
                </c:pt>
                <c:pt idx="21562">
                  <c:v>-5.7205806363137004</c:v>
                </c:pt>
                <c:pt idx="21563">
                  <c:v>-5.7112691819424501</c:v>
                </c:pt>
                <c:pt idx="21564">
                  <c:v>-5.7019577275711901</c:v>
                </c:pt>
                <c:pt idx="21565">
                  <c:v>-5.6926462732910004</c:v>
                </c:pt>
                <c:pt idx="21566">
                  <c:v>-5.6833348189197403</c:v>
                </c:pt>
                <c:pt idx="21567">
                  <c:v>-5.6740233645484901</c:v>
                </c:pt>
                <c:pt idx="21568">
                  <c:v>-5.66978975089829</c:v>
                </c:pt>
                <c:pt idx="21569">
                  <c:v>-5.6706339778224999</c:v>
                </c:pt>
                <c:pt idx="21570">
                  <c:v>-5.6714782047467001</c:v>
                </c:pt>
                <c:pt idx="21571">
                  <c:v>-5.6723224316626499</c:v>
                </c:pt>
                <c:pt idx="21572">
                  <c:v>-5.6731666585868599</c:v>
                </c:pt>
                <c:pt idx="21573">
                  <c:v>-5.6740108855110698</c:v>
                </c:pt>
                <c:pt idx="21574">
                  <c:v>-5.6748551124270197</c:v>
                </c:pt>
                <c:pt idx="21575">
                  <c:v>-5.6756993393512296</c:v>
                </c:pt>
                <c:pt idx="21576">
                  <c:v>-5.6765435662754298</c:v>
                </c:pt>
                <c:pt idx="21577">
                  <c:v>-5.6773877931913797</c:v>
                </c:pt>
                <c:pt idx="21578">
                  <c:v>-5.6782320201155896</c:v>
                </c:pt>
                <c:pt idx="21579">
                  <c:v>-5.6790762470398004</c:v>
                </c:pt>
                <c:pt idx="21580">
                  <c:v>-5.6799204739557503</c:v>
                </c:pt>
                <c:pt idx="21581">
                  <c:v>-5.6807647008799602</c:v>
                </c:pt>
                <c:pt idx="21582">
                  <c:v>-5.6816089278041604</c:v>
                </c:pt>
                <c:pt idx="21583">
                  <c:v>-5.6824531547201103</c:v>
                </c:pt>
                <c:pt idx="21584">
                  <c:v>-5.6832973816443202</c:v>
                </c:pt>
                <c:pt idx="21585">
                  <c:v>-5.6841416085685301</c:v>
                </c:pt>
                <c:pt idx="21586">
                  <c:v>-5.68498583548448</c:v>
                </c:pt>
                <c:pt idx="21587">
                  <c:v>-5.6858300624086899</c:v>
                </c:pt>
                <c:pt idx="21588">
                  <c:v>-5.6866742893328901</c:v>
                </c:pt>
                <c:pt idx="21589">
                  <c:v>-5.68751851624884</c:v>
                </c:pt>
                <c:pt idx="21590">
                  <c:v>-5.6883627431730499</c:v>
                </c:pt>
                <c:pt idx="21591">
                  <c:v>-5.6892069700972598</c:v>
                </c:pt>
                <c:pt idx="21592">
                  <c:v>-5.6900511970132097</c:v>
                </c:pt>
                <c:pt idx="21593">
                  <c:v>-5.6908954239374099</c:v>
                </c:pt>
                <c:pt idx="21594">
                  <c:v>-5.6917396508616198</c:v>
                </c:pt>
                <c:pt idx="21595">
                  <c:v>-5.6925838777775697</c:v>
                </c:pt>
                <c:pt idx="21596">
                  <c:v>-5.6934281047017796</c:v>
                </c:pt>
                <c:pt idx="21597">
                  <c:v>-5.6942723316259896</c:v>
                </c:pt>
                <c:pt idx="21598">
                  <c:v>-5.6951165585419403</c:v>
                </c:pt>
                <c:pt idx="21599">
                  <c:v>-5.6959607854661396</c:v>
                </c:pt>
                <c:pt idx="21600">
                  <c:v>-5.6968050123903504</c:v>
                </c:pt>
                <c:pt idx="21601">
                  <c:v>-5.6976492393063003</c:v>
                </c:pt>
                <c:pt idx="21602">
                  <c:v>-5.6984934662305102</c:v>
                </c:pt>
                <c:pt idx="21603">
                  <c:v>-5.6993376931547202</c:v>
                </c:pt>
                <c:pt idx="21604">
                  <c:v>-5.70018192007067</c:v>
                </c:pt>
                <c:pt idx="21605">
                  <c:v>-5.7010261469948702</c:v>
                </c:pt>
                <c:pt idx="21606">
                  <c:v>-5.7018703739190801</c:v>
                </c:pt>
                <c:pt idx="21607">
                  <c:v>-5.70271460083503</c:v>
                </c:pt>
                <c:pt idx="21608">
                  <c:v>-5.7035588277592399</c:v>
                </c:pt>
                <c:pt idx="21609">
                  <c:v>-5.7044030546834401</c:v>
                </c:pt>
                <c:pt idx="21610">
                  <c:v>-5.7052472815993998</c:v>
                </c:pt>
                <c:pt idx="21611">
                  <c:v>-5.7060915085235999</c:v>
                </c:pt>
                <c:pt idx="21612">
                  <c:v>-5.7069357354478099</c:v>
                </c:pt>
                <c:pt idx="21613">
                  <c:v>-5.7077799623637597</c:v>
                </c:pt>
                <c:pt idx="21614">
                  <c:v>-5.7086241892879697</c:v>
                </c:pt>
                <c:pt idx="21615">
                  <c:v>-5.7094684162121698</c:v>
                </c:pt>
                <c:pt idx="21616">
                  <c:v>-5.7019321012987403</c:v>
                </c:pt>
                <c:pt idx="21617">
                  <c:v>-5.68601524450564</c:v>
                </c:pt>
                <c:pt idx="21618">
                  <c:v>-5.6700983877125299</c:v>
                </c:pt>
                <c:pt idx="21619">
                  <c:v>-5.6541815310750803</c:v>
                </c:pt>
                <c:pt idx="21620">
                  <c:v>-5.63826467428198</c:v>
                </c:pt>
                <c:pt idx="21621">
                  <c:v>-5.6223478174888797</c:v>
                </c:pt>
                <c:pt idx="21622">
                  <c:v>-5.6064309608514202</c:v>
                </c:pt>
                <c:pt idx="21623">
                  <c:v>-5.5905141040583199</c:v>
                </c:pt>
                <c:pt idx="21624">
                  <c:v>-5.5745972472652197</c:v>
                </c:pt>
                <c:pt idx="21625">
                  <c:v>-5.55868039062777</c:v>
                </c:pt>
                <c:pt idx="21626">
                  <c:v>-5.5427635338346599</c:v>
                </c:pt>
                <c:pt idx="21627">
                  <c:v>-5.5268466770415596</c:v>
                </c:pt>
                <c:pt idx="21628">
                  <c:v>-5.5109298204041099</c:v>
                </c:pt>
                <c:pt idx="21629">
                  <c:v>-5.4950129636110097</c:v>
                </c:pt>
                <c:pt idx="21630">
                  <c:v>-5.4790961068179103</c:v>
                </c:pt>
                <c:pt idx="21631">
                  <c:v>-5.4631792501804499</c:v>
                </c:pt>
                <c:pt idx="21632">
                  <c:v>-5.4472623933873496</c:v>
                </c:pt>
                <c:pt idx="21633">
                  <c:v>-5.4313455365942502</c:v>
                </c:pt>
                <c:pt idx="21634">
                  <c:v>-5.4154286799567997</c:v>
                </c:pt>
                <c:pt idx="21635">
                  <c:v>-5.3995118231636896</c:v>
                </c:pt>
                <c:pt idx="21636">
                  <c:v>-5.3835949663705902</c:v>
                </c:pt>
                <c:pt idx="21637">
                  <c:v>-5.3676781097331396</c:v>
                </c:pt>
                <c:pt idx="21638">
                  <c:v>-5.3517612529400402</c:v>
                </c:pt>
                <c:pt idx="21639">
                  <c:v>-5.3358443961469302</c:v>
                </c:pt>
                <c:pt idx="21640">
                  <c:v>-5.3199275395094796</c:v>
                </c:pt>
                <c:pt idx="21641">
                  <c:v>-5.3040106827163802</c:v>
                </c:pt>
                <c:pt idx="21642">
                  <c:v>-5.2880938259232799</c:v>
                </c:pt>
                <c:pt idx="21643">
                  <c:v>-5.2721769692858196</c:v>
                </c:pt>
                <c:pt idx="21644">
                  <c:v>-5.2562601124927202</c:v>
                </c:pt>
                <c:pt idx="21645">
                  <c:v>-5.2403432556996199</c:v>
                </c:pt>
                <c:pt idx="21646">
                  <c:v>-5.2244263990621702</c:v>
                </c:pt>
                <c:pt idx="21647">
                  <c:v>-5.2085095422690602</c:v>
                </c:pt>
                <c:pt idx="21648">
                  <c:v>-5.1925926854759599</c:v>
                </c:pt>
                <c:pt idx="21649">
                  <c:v>-5.1766758288385102</c:v>
                </c:pt>
                <c:pt idx="21650">
                  <c:v>-5.1607589720454099</c:v>
                </c:pt>
                <c:pt idx="21651">
                  <c:v>-5.1448421152522998</c:v>
                </c:pt>
                <c:pt idx="21652">
                  <c:v>-5.1289252586148502</c:v>
                </c:pt>
                <c:pt idx="21653">
                  <c:v>-5.1130084018217499</c:v>
                </c:pt>
                <c:pt idx="21654">
                  <c:v>-5.0970915450286496</c:v>
                </c:pt>
                <c:pt idx="21655">
                  <c:v>-5.0811746883911901</c:v>
                </c:pt>
                <c:pt idx="21656">
                  <c:v>-5.0652578315980898</c:v>
                </c:pt>
                <c:pt idx="21657">
                  <c:v>-5.0493409748049896</c:v>
                </c:pt>
                <c:pt idx="21658">
                  <c:v>-5.0334241181675399</c:v>
                </c:pt>
                <c:pt idx="21659">
                  <c:v>-5.0175072613744298</c:v>
                </c:pt>
                <c:pt idx="21660">
                  <c:v>-5.0015904045813304</c:v>
                </c:pt>
                <c:pt idx="21661">
                  <c:v>-4.9856735479438798</c:v>
                </c:pt>
                <c:pt idx="21662">
                  <c:v>-4.9697566911507796</c:v>
                </c:pt>
                <c:pt idx="21663">
                  <c:v>-4.9538398343576704</c:v>
                </c:pt>
                <c:pt idx="21664">
                  <c:v>-4.9479667078132401</c:v>
                </c:pt>
                <c:pt idx="21665">
                  <c:v>-4.9521373112763198</c:v>
                </c:pt>
                <c:pt idx="21666">
                  <c:v>-4.9563079147394102</c:v>
                </c:pt>
                <c:pt idx="21667">
                  <c:v>-4.9604785181617101</c:v>
                </c:pt>
                <c:pt idx="21668">
                  <c:v>-4.9646491216247997</c:v>
                </c:pt>
                <c:pt idx="21669">
                  <c:v>-4.96881972508789</c:v>
                </c:pt>
                <c:pt idx="21670">
                  <c:v>-4.97299032851019</c:v>
                </c:pt>
                <c:pt idx="21671">
                  <c:v>-4.9771609319732804</c:v>
                </c:pt>
                <c:pt idx="21672">
                  <c:v>-4.9813315354363601</c:v>
                </c:pt>
                <c:pt idx="21673">
                  <c:v>-4.98550213885866</c:v>
                </c:pt>
                <c:pt idx="21674">
                  <c:v>-4.9896727423217504</c:v>
                </c:pt>
                <c:pt idx="21675">
                  <c:v>-4.9938433457848399</c:v>
                </c:pt>
                <c:pt idx="21676">
                  <c:v>-4.9980139492071398</c:v>
                </c:pt>
                <c:pt idx="21677">
                  <c:v>-5.0021845526702302</c:v>
                </c:pt>
                <c:pt idx="21678">
                  <c:v>-5.0063551561333099</c:v>
                </c:pt>
                <c:pt idx="21679">
                  <c:v>-5.0105257595556196</c:v>
                </c:pt>
                <c:pt idx="21680">
                  <c:v>-5.0146963630187003</c:v>
                </c:pt>
                <c:pt idx="21681">
                  <c:v>-5.0188669664817898</c:v>
                </c:pt>
                <c:pt idx="21682">
                  <c:v>-5.0230375699040897</c:v>
                </c:pt>
                <c:pt idx="21683">
                  <c:v>-5.0272081733671801</c:v>
                </c:pt>
                <c:pt idx="21684">
                  <c:v>-5.0313787768302598</c:v>
                </c:pt>
                <c:pt idx="21685">
                  <c:v>-5.0355493802525704</c:v>
                </c:pt>
                <c:pt idx="21686">
                  <c:v>-5.0397199837156501</c:v>
                </c:pt>
                <c:pt idx="21687">
                  <c:v>-5.0438905871787396</c:v>
                </c:pt>
                <c:pt idx="21688">
                  <c:v>-5.0480611906010404</c:v>
                </c:pt>
                <c:pt idx="21689">
                  <c:v>-5.0522317940641299</c:v>
                </c:pt>
                <c:pt idx="21690">
                  <c:v>-5.0564023975272203</c:v>
                </c:pt>
                <c:pt idx="21691">
                  <c:v>-5.0605730009495202</c:v>
                </c:pt>
                <c:pt idx="21692">
                  <c:v>-5.0647436044126097</c:v>
                </c:pt>
                <c:pt idx="21693">
                  <c:v>-5.0689142078756904</c:v>
                </c:pt>
                <c:pt idx="21694">
                  <c:v>-5.0730848112979903</c:v>
                </c:pt>
                <c:pt idx="21695">
                  <c:v>-5.0772554147610798</c:v>
                </c:pt>
                <c:pt idx="21696">
                  <c:v>-5.0814260182241702</c:v>
                </c:pt>
                <c:pt idx="21697">
                  <c:v>-5.0855966216464701</c:v>
                </c:pt>
                <c:pt idx="21698">
                  <c:v>-5.0897672251095596</c:v>
                </c:pt>
                <c:pt idx="21699">
                  <c:v>-5.0939378285726402</c:v>
                </c:pt>
                <c:pt idx="21700">
                  <c:v>-5.0981084319949499</c:v>
                </c:pt>
                <c:pt idx="21701">
                  <c:v>-5.1022790354580296</c:v>
                </c:pt>
                <c:pt idx="21702">
                  <c:v>-5.10644963892112</c:v>
                </c:pt>
                <c:pt idx="21703">
                  <c:v>-5.1106202423434199</c:v>
                </c:pt>
                <c:pt idx="21704">
                  <c:v>-5.1147908458065103</c:v>
                </c:pt>
                <c:pt idx="21705">
                  <c:v>-5.1189614492695901</c:v>
                </c:pt>
                <c:pt idx="21706">
                  <c:v>-5.1231320526918998</c:v>
                </c:pt>
                <c:pt idx="21707">
                  <c:v>-5.1273026561549804</c:v>
                </c:pt>
                <c:pt idx="21708">
                  <c:v>-5.1314732596180699</c:v>
                </c:pt>
                <c:pt idx="21709">
                  <c:v>-5.1356438630403698</c:v>
                </c:pt>
                <c:pt idx="21710">
                  <c:v>-5.1398144665034602</c:v>
                </c:pt>
                <c:pt idx="21711">
                  <c:v>-5.1439850699665399</c:v>
                </c:pt>
                <c:pt idx="21712">
                  <c:v>-5.1455970274317302</c:v>
                </c:pt>
                <c:pt idx="21713">
                  <c:v>-5.1446503389627196</c:v>
                </c:pt>
                <c:pt idx="21714">
                  <c:v>-5.1437036504937002</c:v>
                </c:pt>
                <c:pt idx="21715">
                  <c:v>-5.1427569620339399</c:v>
                </c:pt>
                <c:pt idx="21716">
                  <c:v>-5.1418102735649303</c:v>
                </c:pt>
                <c:pt idx="21717">
                  <c:v>-5.1408635850959099</c:v>
                </c:pt>
                <c:pt idx="21718">
                  <c:v>-5.1399168966361497</c:v>
                </c:pt>
                <c:pt idx="21719">
                  <c:v>-5.13897020816714</c:v>
                </c:pt>
                <c:pt idx="21720">
                  <c:v>-5.1380235196981197</c:v>
                </c:pt>
                <c:pt idx="21721">
                  <c:v>-5.1370768312383603</c:v>
                </c:pt>
                <c:pt idx="21722">
                  <c:v>-5.1361301427693498</c:v>
                </c:pt>
                <c:pt idx="21723">
                  <c:v>-5.1351834543003303</c:v>
                </c:pt>
                <c:pt idx="21724">
                  <c:v>-5.1342367658405701</c:v>
                </c:pt>
                <c:pt idx="21725">
                  <c:v>-5.1332900773715604</c:v>
                </c:pt>
                <c:pt idx="21726">
                  <c:v>-5.13234338890254</c:v>
                </c:pt>
                <c:pt idx="21727">
                  <c:v>-5.1313967004427798</c:v>
                </c:pt>
                <c:pt idx="21728">
                  <c:v>-5.1304500119737702</c:v>
                </c:pt>
                <c:pt idx="21729">
                  <c:v>-5.1295033235047498</c:v>
                </c:pt>
                <c:pt idx="21730">
                  <c:v>-5.1285566350449896</c:v>
                </c:pt>
                <c:pt idx="21731">
                  <c:v>-5.1276099465759799</c:v>
                </c:pt>
                <c:pt idx="21732">
                  <c:v>-5.1266632581069604</c:v>
                </c:pt>
                <c:pt idx="21733">
                  <c:v>-5.1257165696472002</c:v>
                </c:pt>
                <c:pt idx="21734">
                  <c:v>-5.1247698811781897</c:v>
                </c:pt>
                <c:pt idx="21735">
                  <c:v>-5.1238231927091702</c:v>
                </c:pt>
                <c:pt idx="21736">
                  <c:v>-5.12287650424941</c:v>
                </c:pt>
                <c:pt idx="21737">
                  <c:v>-5.1219298157804003</c:v>
                </c:pt>
                <c:pt idx="21738">
                  <c:v>-5.1209831273113799</c:v>
                </c:pt>
                <c:pt idx="21739">
                  <c:v>-5.1200364388516197</c:v>
                </c:pt>
                <c:pt idx="21740">
                  <c:v>-5.11908975038261</c:v>
                </c:pt>
                <c:pt idx="21741">
                  <c:v>-5.1181430619135897</c:v>
                </c:pt>
                <c:pt idx="21742">
                  <c:v>-5.1171963734538304</c:v>
                </c:pt>
                <c:pt idx="21743">
                  <c:v>-5.1162496849848198</c:v>
                </c:pt>
                <c:pt idx="21744">
                  <c:v>-5.1153029965158003</c:v>
                </c:pt>
                <c:pt idx="21745">
                  <c:v>-5.1143563080560401</c:v>
                </c:pt>
                <c:pt idx="21746">
                  <c:v>-5.1134096195870304</c:v>
                </c:pt>
                <c:pt idx="21747">
                  <c:v>-5.1124629311180101</c:v>
                </c:pt>
                <c:pt idx="21748">
                  <c:v>-5.1115162426582499</c:v>
                </c:pt>
                <c:pt idx="21749">
                  <c:v>-5.1105695541892402</c:v>
                </c:pt>
                <c:pt idx="21750">
                  <c:v>-5.1096228657202198</c:v>
                </c:pt>
                <c:pt idx="21751">
                  <c:v>-5.1086761772604596</c:v>
                </c:pt>
                <c:pt idx="21752">
                  <c:v>-5.1077294887914499</c:v>
                </c:pt>
                <c:pt idx="21753">
                  <c:v>-5.1067828003224296</c:v>
                </c:pt>
                <c:pt idx="21754">
                  <c:v>-5.1058361118626703</c:v>
                </c:pt>
                <c:pt idx="21755">
                  <c:v>-5.1048894233936597</c:v>
                </c:pt>
                <c:pt idx="21756">
                  <c:v>-5.1039427349246402</c:v>
                </c:pt>
                <c:pt idx="21757">
                  <c:v>-5.10299604646488</c:v>
                </c:pt>
                <c:pt idx="21758">
                  <c:v>-5.1020493579958703</c:v>
                </c:pt>
                <c:pt idx="21759">
                  <c:v>-5.10110266952685</c:v>
                </c:pt>
                <c:pt idx="21760">
                  <c:v>-5.1001559810670898</c:v>
                </c:pt>
                <c:pt idx="21761">
                  <c:v>-5.0992092925980801</c:v>
                </c:pt>
                <c:pt idx="21762">
                  <c:v>-5.0982626041290597</c:v>
                </c:pt>
                <c:pt idx="21763">
                  <c:v>-5.0973159156693004</c:v>
                </c:pt>
                <c:pt idx="21764">
                  <c:v>-5.0963692272002898</c:v>
                </c:pt>
                <c:pt idx="21765">
                  <c:v>-5.0954225387312704</c:v>
                </c:pt>
                <c:pt idx="21766">
                  <c:v>-5.0944758502715102</c:v>
                </c:pt>
                <c:pt idx="21767">
                  <c:v>-5.0935291618024996</c:v>
                </c:pt>
                <c:pt idx="21768">
                  <c:v>-5.0925824733334801</c:v>
                </c:pt>
                <c:pt idx="21769">
                  <c:v>-5.0916357848737199</c:v>
                </c:pt>
                <c:pt idx="21770">
                  <c:v>-5.0906890964047102</c:v>
                </c:pt>
                <c:pt idx="21771">
                  <c:v>-5.0897424079356899</c:v>
                </c:pt>
                <c:pt idx="21772">
                  <c:v>-5.0887957194759297</c:v>
                </c:pt>
                <c:pt idx="21773">
                  <c:v>-5.08784903100692</c:v>
                </c:pt>
                <c:pt idx="21774">
                  <c:v>-5.0869023425378996</c:v>
                </c:pt>
                <c:pt idx="21775">
                  <c:v>-5.0859556540781403</c:v>
                </c:pt>
                <c:pt idx="21776">
                  <c:v>-5.0850089656091297</c:v>
                </c:pt>
                <c:pt idx="21777">
                  <c:v>-5.0840622771401103</c:v>
                </c:pt>
                <c:pt idx="21778">
                  <c:v>-5.0831155886803501</c:v>
                </c:pt>
                <c:pt idx="21779">
                  <c:v>-5.0821689002113404</c:v>
                </c:pt>
                <c:pt idx="21780">
                  <c:v>-5.08122221174232</c:v>
                </c:pt>
                <c:pt idx="21781">
                  <c:v>-5.0802755232825598</c:v>
                </c:pt>
                <c:pt idx="21782">
                  <c:v>-5.0793288348135501</c:v>
                </c:pt>
                <c:pt idx="21783">
                  <c:v>-5.0783821463445298</c:v>
                </c:pt>
                <c:pt idx="21784">
                  <c:v>-5.0774354578847696</c:v>
                </c:pt>
                <c:pt idx="21785">
                  <c:v>-5.0764887694157599</c:v>
                </c:pt>
                <c:pt idx="21786">
                  <c:v>-5.0755420809467404</c:v>
                </c:pt>
                <c:pt idx="21787">
                  <c:v>-5.07459539248699</c:v>
                </c:pt>
                <c:pt idx="21788">
                  <c:v>-5.0736487040179696</c:v>
                </c:pt>
                <c:pt idx="21789">
                  <c:v>-5.0727020155489502</c:v>
                </c:pt>
                <c:pt idx="21790">
                  <c:v>-5.07175532708919</c:v>
                </c:pt>
                <c:pt idx="21791">
                  <c:v>-5.0708086386201803</c:v>
                </c:pt>
                <c:pt idx="21792">
                  <c:v>-5.0698619501511599</c:v>
                </c:pt>
                <c:pt idx="21793">
                  <c:v>-5.0689152616913997</c:v>
                </c:pt>
                <c:pt idx="21794">
                  <c:v>-5.06796857322239</c:v>
                </c:pt>
                <c:pt idx="21795">
                  <c:v>-5.0670218847533697</c:v>
                </c:pt>
                <c:pt idx="21796">
                  <c:v>-5.0660751962936201</c:v>
                </c:pt>
                <c:pt idx="21797">
                  <c:v>-5.0651285078245998</c:v>
                </c:pt>
                <c:pt idx="21798">
                  <c:v>-5.0641818193555803</c:v>
                </c:pt>
                <c:pt idx="21799">
                  <c:v>-5.0632351308958201</c:v>
                </c:pt>
                <c:pt idx="21800">
                  <c:v>-5.0622884424268104</c:v>
                </c:pt>
                <c:pt idx="21801">
                  <c:v>-5.0613417539577901</c:v>
                </c:pt>
                <c:pt idx="21802">
                  <c:v>-5.0603950654980299</c:v>
                </c:pt>
                <c:pt idx="21803">
                  <c:v>-5.0594483770290202</c:v>
                </c:pt>
                <c:pt idx="21804">
                  <c:v>-5.0585016885599998</c:v>
                </c:pt>
                <c:pt idx="21805">
                  <c:v>-5.0575550001002503</c:v>
                </c:pt>
                <c:pt idx="21806">
                  <c:v>-5.0566083116312299</c:v>
                </c:pt>
                <c:pt idx="21807">
                  <c:v>-5.0556616231622096</c:v>
                </c:pt>
                <c:pt idx="21808">
                  <c:v>-5.0547149347024503</c:v>
                </c:pt>
                <c:pt idx="21809">
                  <c:v>-5.0537682462334397</c:v>
                </c:pt>
                <c:pt idx="21810">
                  <c:v>-5.0528215577644202</c:v>
                </c:pt>
                <c:pt idx="21811">
                  <c:v>-5.05187486930466</c:v>
                </c:pt>
                <c:pt idx="21812">
                  <c:v>-5.0509281808356503</c:v>
                </c:pt>
                <c:pt idx="21813">
                  <c:v>-5.04998149236663</c:v>
                </c:pt>
                <c:pt idx="21814">
                  <c:v>-5.0490348039068804</c:v>
                </c:pt>
                <c:pt idx="21815">
                  <c:v>-5.0480881154378601</c:v>
                </c:pt>
                <c:pt idx="21816">
                  <c:v>-5.0471414269688397</c:v>
                </c:pt>
                <c:pt idx="21817">
                  <c:v>-5.0461947385090902</c:v>
                </c:pt>
                <c:pt idx="21818">
                  <c:v>-5.0452480500400698</c:v>
                </c:pt>
                <c:pt idx="21819">
                  <c:v>-5.0443013615710504</c:v>
                </c:pt>
                <c:pt idx="21820">
                  <c:v>-5.0433546731112999</c:v>
                </c:pt>
                <c:pt idx="21821">
                  <c:v>-5.0424079846422796</c:v>
                </c:pt>
                <c:pt idx="21822">
                  <c:v>-5.0414612961732601</c:v>
                </c:pt>
                <c:pt idx="21823">
                  <c:v>-5.0405146077135097</c:v>
                </c:pt>
                <c:pt idx="21824">
                  <c:v>-5.0395679192444902</c:v>
                </c:pt>
                <c:pt idx="21825">
                  <c:v>-5.0386212307754699</c:v>
                </c:pt>
                <c:pt idx="21826">
                  <c:v>-5.0376745423157203</c:v>
                </c:pt>
                <c:pt idx="21827">
                  <c:v>-5.0367278538467</c:v>
                </c:pt>
                <c:pt idx="21828">
                  <c:v>-5.0357811653776796</c:v>
                </c:pt>
                <c:pt idx="21829">
                  <c:v>-5.0348344769179301</c:v>
                </c:pt>
                <c:pt idx="21830">
                  <c:v>-5.0338877884489097</c:v>
                </c:pt>
                <c:pt idx="21831">
                  <c:v>-5.0329410999798903</c:v>
                </c:pt>
                <c:pt idx="21832">
                  <c:v>-5.0319944115201398</c:v>
                </c:pt>
                <c:pt idx="21833">
                  <c:v>-5.0310477230511204</c:v>
                </c:pt>
                <c:pt idx="21834">
                  <c:v>-5.0301010345821</c:v>
                </c:pt>
                <c:pt idx="21835">
                  <c:v>-5.0291543461223496</c:v>
                </c:pt>
                <c:pt idx="21836">
                  <c:v>-5.0282076576533301</c:v>
                </c:pt>
                <c:pt idx="21837">
                  <c:v>-5.0272609691843098</c:v>
                </c:pt>
                <c:pt idx="21838">
                  <c:v>-5.0263142807245602</c:v>
                </c:pt>
                <c:pt idx="21839">
                  <c:v>-5.0253675922555399</c:v>
                </c:pt>
                <c:pt idx="21840">
                  <c:v>-5.0244209037865204</c:v>
                </c:pt>
                <c:pt idx="21841">
                  <c:v>-5.02347421532677</c:v>
                </c:pt>
                <c:pt idx="21842">
                  <c:v>-5.0225275268577496</c:v>
                </c:pt>
                <c:pt idx="21843">
                  <c:v>-5.0215808383887302</c:v>
                </c:pt>
                <c:pt idx="21844">
                  <c:v>-5.0206341499289797</c:v>
                </c:pt>
                <c:pt idx="21845">
                  <c:v>-5.0196874614599603</c:v>
                </c:pt>
                <c:pt idx="21846">
                  <c:v>-5.0187407729909399</c:v>
                </c:pt>
                <c:pt idx="21847">
                  <c:v>-5.0177940845311904</c:v>
                </c:pt>
                <c:pt idx="21848">
                  <c:v>-5.01684739606217</c:v>
                </c:pt>
                <c:pt idx="21849">
                  <c:v>-5.0159007075931497</c:v>
                </c:pt>
                <c:pt idx="21850">
                  <c:v>-5.0149540191334001</c:v>
                </c:pt>
                <c:pt idx="21851">
                  <c:v>-5.0140073306643798</c:v>
                </c:pt>
                <c:pt idx="21852">
                  <c:v>-5.0130606421953603</c:v>
                </c:pt>
                <c:pt idx="21853">
                  <c:v>-5.0121139537356099</c:v>
                </c:pt>
                <c:pt idx="21854">
                  <c:v>-5.0111672652665904</c:v>
                </c:pt>
                <c:pt idx="21855">
                  <c:v>-5.01022057679757</c:v>
                </c:pt>
                <c:pt idx="21856">
                  <c:v>-5.0092738883378196</c:v>
                </c:pt>
                <c:pt idx="21857">
                  <c:v>-5.0083271998688002</c:v>
                </c:pt>
                <c:pt idx="21858">
                  <c:v>-5.0073805113997798</c:v>
                </c:pt>
                <c:pt idx="21859">
                  <c:v>-5.0064338229400303</c:v>
                </c:pt>
                <c:pt idx="21860">
                  <c:v>-5.0054871344710099</c:v>
                </c:pt>
                <c:pt idx="21861">
                  <c:v>-5.0045404460019904</c:v>
                </c:pt>
                <c:pt idx="21862">
                  <c:v>-5.00359375754224</c:v>
                </c:pt>
                <c:pt idx="21863">
                  <c:v>-5.0026470690732197</c:v>
                </c:pt>
                <c:pt idx="21864">
                  <c:v>-5.0017003806042002</c:v>
                </c:pt>
                <c:pt idx="21865">
                  <c:v>-5.0007536921444498</c:v>
                </c:pt>
                <c:pt idx="21866">
                  <c:v>-4.9998070036754303</c:v>
                </c:pt>
                <c:pt idx="21867">
                  <c:v>-4.9988603152064099</c:v>
                </c:pt>
                <c:pt idx="21868">
                  <c:v>-4.9979136267466604</c:v>
                </c:pt>
                <c:pt idx="21869">
                  <c:v>-4.99696693827764</c:v>
                </c:pt>
                <c:pt idx="21870">
                  <c:v>-4.9960202498086197</c:v>
                </c:pt>
                <c:pt idx="21871">
                  <c:v>-4.9950735613488702</c:v>
                </c:pt>
                <c:pt idx="21872">
                  <c:v>-4.9941268728798498</c:v>
                </c:pt>
                <c:pt idx="21873">
                  <c:v>-4.9931801844108303</c:v>
                </c:pt>
                <c:pt idx="21874">
                  <c:v>-4.9922334959510799</c:v>
                </c:pt>
                <c:pt idx="21875">
                  <c:v>-4.9912868074820604</c:v>
                </c:pt>
                <c:pt idx="21876">
                  <c:v>-4.9903401190130401</c:v>
                </c:pt>
                <c:pt idx="21877">
                  <c:v>-4.9893934305532897</c:v>
                </c:pt>
                <c:pt idx="21878">
                  <c:v>-4.9884467420842702</c:v>
                </c:pt>
                <c:pt idx="21879">
                  <c:v>-4.9875000536152596</c:v>
                </c:pt>
                <c:pt idx="21880">
                  <c:v>-4.9865533651555003</c:v>
                </c:pt>
                <c:pt idx="21881">
                  <c:v>-4.9856066766864799</c:v>
                </c:pt>
                <c:pt idx="21882">
                  <c:v>-4.9846599882174703</c:v>
                </c:pt>
                <c:pt idx="21883">
                  <c:v>-4.98371329975771</c:v>
                </c:pt>
                <c:pt idx="21884">
                  <c:v>-4.9827666112886897</c:v>
                </c:pt>
                <c:pt idx="21885">
                  <c:v>-4.98181992281968</c:v>
                </c:pt>
                <c:pt idx="21886">
                  <c:v>-4.9808732343599198</c:v>
                </c:pt>
                <c:pt idx="21887">
                  <c:v>-4.9799265458909003</c:v>
                </c:pt>
                <c:pt idx="21888">
                  <c:v>-4.9789798574218898</c:v>
                </c:pt>
                <c:pt idx="21889">
                  <c:v>-4.9780331689621304</c:v>
                </c:pt>
                <c:pt idx="21890">
                  <c:v>-4.9770864804931101</c:v>
                </c:pt>
                <c:pt idx="21891">
                  <c:v>-4.9761397920241004</c:v>
                </c:pt>
                <c:pt idx="21892">
                  <c:v>-4.9751931035643402</c:v>
                </c:pt>
                <c:pt idx="21893">
                  <c:v>-4.9742464150953198</c:v>
                </c:pt>
                <c:pt idx="21894">
                  <c:v>-4.9732997266263101</c:v>
                </c:pt>
                <c:pt idx="21895">
                  <c:v>-4.9723530381665499</c:v>
                </c:pt>
                <c:pt idx="21896">
                  <c:v>-4.9714063496975296</c:v>
                </c:pt>
                <c:pt idx="21897">
                  <c:v>-4.9704596612285199</c:v>
                </c:pt>
                <c:pt idx="21898">
                  <c:v>-4.9695129727687597</c:v>
                </c:pt>
                <c:pt idx="21899">
                  <c:v>-4.9685662842997402</c:v>
                </c:pt>
                <c:pt idx="21900">
                  <c:v>-4.9676195958307297</c:v>
                </c:pt>
                <c:pt idx="21901">
                  <c:v>-4.9666729073709703</c:v>
                </c:pt>
                <c:pt idx="21902">
                  <c:v>-4.96572621890195</c:v>
                </c:pt>
                <c:pt idx="21903">
                  <c:v>-4.9647795304329403</c:v>
                </c:pt>
                <c:pt idx="21904">
                  <c:v>-4.9638328419731801</c:v>
                </c:pt>
                <c:pt idx="21905">
                  <c:v>-4.9628861535041597</c:v>
                </c:pt>
                <c:pt idx="21906">
                  <c:v>-4.96193946503515</c:v>
                </c:pt>
                <c:pt idx="21907">
                  <c:v>-4.9609927765753898</c:v>
                </c:pt>
                <c:pt idx="21908">
                  <c:v>-4.9600460881063704</c:v>
                </c:pt>
                <c:pt idx="21909">
                  <c:v>-4.9590993996373598</c:v>
                </c:pt>
                <c:pt idx="21910">
                  <c:v>-4.9581527111775996</c:v>
                </c:pt>
                <c:pt idx="21911">
                  <c:v>-4.9572060227085801</c:v>
                </c:pt>
                <c:pt idx="21912">
                  <c:v>-4.9562593342395704</c:v>
                </c:pt>
                <c:pt idx="21913">
                  <c:v>-4.9553126457798102</c:v>
                </c:pt>
                <c:pt idx="21914">
                  <c:v>-4.9543659573107899</c:v>
                </c:pt>
                <c:pt idx="21915">
                  <c:v>-4.9534192688417802</c:v>
                </c:pt>
                <c:pt idx="21916">
                  <c:v>-4.95247258038202</c:v>
                </c:pt>
                <c:pt idx="21917">
                  <c:v>-4.9515258919129996</c:v>
                </c:pt>
                <c:pt idx="21918">
                  <c:v>-4.9505792034439899</c:v>
                </c:pt>
                <c:pt idx="21919">
                  <c:v>-4.9496325149842297</c:v>
                </c:pt>
                <c:pt idx="21920">
                  <c:v>-4.9486858265152103</c:v>
                </c:pt>
                <c:pt idx="21921">
                  <c:v>-4.9477391380461997</c:v>
                </c:pt>
                <c:pt idx="21922">
                  <c:v>-4.9467924495864404</c:v>
                </c:pt>
                <c:pt idx="21923">
                  <c:v>-4.94584576111742</c:v>
                </c:pt>
                <c:pt idx="21924">
                  <c:v>-4.9448990726484103</c:v>
                </c:pt>
                <c:pt idx="21925">
                  <c:v>-4.9439523841886501</c:v>
                </c:pt>
                <c:pt idx="21926">
                  <c:v>-4.9430056957196298</c:v>
                </c:pt>
                <c:pt idx="21927">
                  <c:v>-4.9420590072506201</c:v>
                </c:pt>
                <c:pt idx="21928">
                  <c:v>-4.9411123187908599</c:v>
                </c:pt>
                <c:pt idx="21929">
                  <c:v>-4.9401656303218404</c:v>
                </c:pt>
                <c:pt idx="21930">
                  <c:v>-4.9392189418528298</c:v>
                </c:pt>
                <c:pt idx="21931">
                  <c:v>-4.9382722533930696</c:v>
                </c:pt>
                <c:pt idx="21932">
                  <c:v>-4.9373255649240502</c:v>
                </c:pt>
                <c:pt idx="21933">
                  <c:v>-4.9363788764550396</c:v>
                </c:pt>
                <c:pt idx="21934">
                  <c:v>-4.9354321879952803</c:v>
                </c:pt>
                <c:pt idx="21935">
                  <c:v>-4.9344854995262599</c:v>
                </c:pt>
                <c:pt idx="21936">
                  <c:v>-4.9335388110572502</c:v>
                </c:pt>
                <c:pt idx="21937">
                  <c:v>-4.93259212259749</c:v>
                </c:pt>
                <c:pt idx="21938">
                  <c:v>-4.9316454341284697</c:v>
                </c:pt>
                <c:pt idx="21939">
                  <c:v>-4.93069874565946</c:v>
                </c:pt>
                <c:pt idx="21940">
                  <c:v>-4.9297520571996998</c:v>
                </c:pt>
                <c:pt idx="21941">
                  <c:v>-4.9288053687306803</c:v>
                </c:pt>
                <c:pt idx="21942">
                  <c:v>-4.9278586802616697</c:v>
                </c:pt>
                <c:pt idx="21943">
                  <c:v>-4.9269119918019104</c:v>
                </c:pt>
                <c:pt idx="21944">
                  <c:v>-4.9259653033328901</c:v>
                </c:pt>
                <c:pt idx="21945">
                  <c:v>-4.9250186148638804</c:v>
                </c:pt>
                <c:pt idx="21946">
                  <c:v>-4.9240719264041202</c:v>
                </c:pt>
                <c:pt idx="21947">
                  <c:v>-4.9231252379350998</c:v>
                </c:pt>
                <c:pt idx="21948">
                  <c:v>-4.9221785494660901</c:v>
                </c:pt>
                <c:pt idx="21949">
                  <c:v>-4.9212318610063299</c:v>
                </c:pt>
                <c:pt idx="21950">
                  <c:v>-4.9202851725373096</c:v>
                </c:pt>
                <c:pt idx="21951">
                  <c:v>-4.9193384840682999</c:v>
                </c:pt>
                <c:pt idx="21952">
                  <c:v>-4.9183917956085397</c:v>
                </c:pt>
                <c:pt idx="21953">
                  <c:v>-4.9174451071395202</c:v>
                </c:pt>
                <c:pt idx="21954">
                  <c:v>-4.9164984186705096</c:v>
                </c:pt>
                <c:pt idx="21955">
                  <c:v>-4.9155517302107503</c:v>
                </c:pt>
                <c:pt idx="21956">
                  <c:v>-4.91460504174173</c:v>
                </c:pt>
                <c:pt idx="21957">
                  <c:v>-4.9136583532727203</c:v>
                </c:pt>
                <c:pt idx="21958">
                  <c:v>-4.9127116648129601</c:v>
                </c:pt>
                <c:pt idx="21959">
                  <c:v>-4.9117649763439397</c:v>
                </c:pt>
                <c:pt idx="21960">
                  <c:v>-4.91081828787493</c:v>
                </c:pt>
                <c:pt idx="21961">
                  <c:v>-4.9098715994151698</c:v>
                </c:pt>
                <c:pt idx="21962">
                  <c:v>-4.9089249109461504</c:v>
                </c:pt>
                <c:pt idx="21963">
                  <c:v>-4.9079782224771398</c:v>
                </c:pt>
                <c:pt idx="21964">
                  <c:v>-4.9070315340173796</c:v>
                </c:pt>
                <c:pt idx="21965">
                  <c:v>-4.9060848455483601</c:v>
                </c:pt>
                <c:pt idx="21966">
                  <c:v>-4.9051381570793504</c:v>
                </c:pt>
                <c:pt idx="21967">
                  <c:v>-4.9041914686195902</c:v>
                </c:pt>
                <c:pt idx="21968">
                  <c:v>-4.9032447801505699</c:v>
                </c:pt>
                <c:pt idx="21969">
                  <c:v>-4.9022980916815602</c:v>
                </c:pt>
                <c:pt idx="21970">
                  <c:v>-4.9013514032218</c:v>
                </c:pt>
                <c:pt idx="21971">
                  <c:v>-4.9004047147527796</c:v>
                </c:pt>
                <c:pt idx="21972">
                  <c:v>-4.8994580262837699</c:v>
                </c:pt>
                <c:pt idx="21973">
                  <c:v>-4.8985113378240097</c:v>
                </c:pt>
                <c:pt idx="21974">
                  <c:v>-4.8975646493549903</c:v>
                </c:pt>
                <c:pt idx="21975">
                  <c:v>-4.8966179608859797</c:v>
                </c:pt>
                <c:pt idx="21976">
                  <c:v>-4.8956712724262204</c:v>
                </c:pt>
                <c:pt idx="21977">
                  <c:v>-4.8947245839572</c:v>
                </c:pt>
                <c:pt idx="21978">
                  <c:v>-4.8937778954881903</c:v>
                </c:pt>
                <c:pt idx="21979">
                  <c:v>-4.8928312070284301</c:v>
                </c:pt>
                <c:pt idx="21980">
                  <c:v>-4.8918845185594098</c:v>
                </c:pt>
                <c:pt idx="21981">
                  <c:v>-4.8909378300904001</c:v>
                </c:pt>
                <c:pt idx="21982">
                  <c:v>-4.8899911416306399</c:v>
                </c:pt>
                <c:pt idx="21983">
                  <c:v>-4.8890444531616204</c:v>
                </c:pt>
                <c:pt idx="21984">
                  <c:v>-4.8880977646926098</c:v>
                </c:pt>
                <c:pt idx="21985">
                  <c:v>-4.8871510762328496</c:v>
                </c:pt>
                <c:pt idx="21986">
                  <c:v>-4.8862043877638301</c:v>
                </c:pt>
                <c:pt idx="21987">
                  <c:v>-4.8852576992948196</c:v>
                </c:pt>
                <c:pt idx="21988">
                  <c:v>-4.8843110108350603</c:v>
                </c:pt>
                <c:pt idx="21989">
                  <c:v>-4.8833643223660399</c:v>
                </c:pt>
                <c:pt idx="21990">
                  <c:v>-4.8824176338970302</c:v>
                </c:pt>
                <c:pt idx="21991">
                  <c:v>-4.88147094543727</c:v>
                </c:pt>
                <c:pt idx="21992">
                  <c:v>-4.8805242569682497</c:v>
                </c:pt>
                <c:pt idx="21993">
                  <c:v>-4.87957756849924</c:v>
                </c:pt>
                <c:pt idx="21994">
                  <c:v>-4.8786308800394798</c:v>
                </c:pt>
                <c:pt idx="21995">
                  <c:v>-4.8776841915704603</c:v>
                </c:pt>
                <c:pt idx="21996">
                  <c:v>-4.8767375031014497</c:v>
                </c:pt>
                <c:pt idx="21997">
                  <c:v>-4.8757908146416904</c:v>
                </c:pt>
                <c:pt idx="21998">
                  <c:v>-4.87484412617267</c:v>
                </c:pt>
                <c:pt idx="21999">
                  <c:v>-4.8738974377036604</c:v>
                </c:pt>
                <c:pt idx="22000">
                  <c:v>-4.8729507492439001</c:v>
                </c:pt>
                <c:pt idx="22001">
                  <c:v>-4.8720040607748798</c:v>
                </c:pt>
                <c:pt idx="22002">
                  <c:v>-4.8710573723058701</c:v>
                </c:pt>
                <c:pt idx="22003">
                  <c:v>-4.8701106838461099</c:v>
                </c:pt>
                <c:pt idx="22004">
                  <c:v>-4.8691639953770904</c:v>
                </c:pt>
                <c:pt idx="22005">
                  <c:v>-4.8682173069080799</c:v>
                </c:pt>
                <c:pt idx="22006">
                  <c:v>-4.8672706184483197</c:v>
                </c:pt>
                <c:pt idx="22007">
                  <c:v>-4.86632392997931</c:v>
                </c:pt>
                <c:pt idx="22008">
                  <c:v>-4.8653772415102896</c:v>
                </c:pt>
                <c:pt idx="22009">
                  <c:v>-4.8644305530505303</c:v>
                </c:pt>
                <c:pt idx="22010">
                  <c:v>-4.8634838645815099</c:v>
                </c:pt>
                <c:pt idx="22011">
                  <c:v>-4.8625371761125002</c:v>
                </c:pt>
                <c:pt idx="22012">
                  <c:v>-4.86159048765274</c:v>
                </c:pt>
                <c:pt idx="22013">
                  <c:v>-4.8606437991837197</c:v>
                </c:pt>
                <c:pt idx="22014">
                  <c:v>-4.85969711071471</c:v>
                </c:pt>
                <c:pt idx="22015">
                  <c:v>-4.8587504222549498</c:v>
                </c:pt>
                <c:pt idx="22016">
                  <c:v>-4.8578037337859401</c:v>
                </c:pt>
                <c:pt idx="22017">
                  <c:v>-4.8568570453169198</c:v>
                </c:pt>
                <c:pt idx="22018">
                  <c:v>-4.8559103568571604</c:v>
                </c:pt>
                <c:pt idx="22019">
                  <c:v>-4.8549636683881401</c:v>
                </c:pt>
                <c:pt idx="22020">
                  <c:v>-4.8540169799191304</c:v>
                </c:pt>
                <c:pt idx="22021">
                  <c:v>-4.8530702914593702</c:v>
                </c:pt>
                <c:pt idx="22022">
                  <c:v>-4.8521236029903498</c:v>
                </c:pt>
                <c:pt idx="22023">
                  <c:v>-4.8511769145213401</c:v>
                </c:pt>
                <c:pt idx="22024">
                  <c:v>-4.8502302260615799</c:v>
                </c:pt>
                <c:pt idx="22025">
                  <c:v>-4.8492835375925596</c:v>
                </c:pt>
                <c:pt idx="22026">
                  <c:v>-4.8483368491235499</c:v>
                </c:pt>
                <c:pt idx="22027">
                  <c:v>-4.8473901606637897</c:v>
                </c:pt>
                <c:pt idx="22028">
                  <c:v>-4.8464434721947702</c:v>
                </c:pt>
                <c:pt idx="22029">
                  <c:v>-4.8454967837257596</c:v>
                </c:pt>
                <c:pt idx="22030">
                  <c:v>-4.8445500952660003</c:v>
                </c:pt>
                <c:pt idx="22031">
                  <c:v>-4.84360340679698</c:v>
                </c:pt>
                <c:pt idx="22032">
                  <c:v>-4.8426567183279703</c:v>
                </c:pt>
                <c:pt idx="22033">
                  <c:v>-4.8417100298682101</c:v>
                </c:pt>
                <c:pt idx="22034">
                  <c:v>-4.8407633413991897</c:v>
                </c:pt>
                <c:pt idx="22035">
                  <c:v>-4.83981665293018</c:v>
                </c:pt>
                <c:pt idx="22036">
                  <c:v>-4.8388699644704198</c:v>
                </c:pt>
                <c:pt idx="22037">
                  <c:v>-4.8379232760014004</c:v>
                </c:pt>
                <c:pt idx="22038">
                  <c:v>-4.8369765875323898</c:v>
                </c:pt>
                <c:pt idx="22039">
                  <c:v>-4.8360298990726296</c:v>
                </c:pt>
                <c:pt idx="22040">
                  <c:v>-4.8350832106036199</c:v>
                </c:pt>
                <c:pt idx="22041">
                  <c:v>-4.8341365221346004</c:v>
                </c:pt>
                <c:pt idx="22042">
                  <c:v>-4.8331898336748402</c:v>
                </c:pt>
                <c:pt idx="22043">
                  <c:v>-4.8322431452058199</c:v>
                </c:pt>
                <c:pt idx="22044">
                  <c:v>-4.8312964567368102</c:v>
                </c:pt>
                <c:pt idx="22045">
                  <c:v>-4.83034976827705</c:v>
                </c:pt>
                <c:pt idx="22046">
                  <c:v>-4.8294030798080403</c:v>
                </c:pt>
                <c:pt idx="22047">
                  <c:v>-4.8284563913390199</c:v>
                </c:pt>
                <c:pt idx="22048">
                  <c:v>-4.8275097028792597</c:v>
                </c:pt>
                <c:pt idx="22049">
                  <c:v>-4.82656301441025</c:v>
                </c:pt>
                <c:pt idx="22050">
                  <c:v>-4.8256163259412297</c:v>
                </c:pt>
                <c:pt idx="22051">
                  <c:v>-4.8246696374814704</c:v>
                </c:pt>
                <c:pt idx="22052">
                  <c:v>-4.82372294901245</c:v>
                </c:pt>
                <c:pt idx="22053">
                  <c:v>-4.8227762605434403</c:v>
                </c:pt>
                <c:pt idx="22054">
                  <c:v>-4.8218295720836801</c:v>
                </c:pt>
                <c:pt idx="22055">
                  <c:v>-4.8208828836146704</c:v>
                </c:pt>
                <c:pt idx="22056">
                  <c:v>-4.8199361951456501</c:v>
                </c:pt>
                <c:pt idx="22057">
                  <c:v>-4.8189895066858899</c:v>
                </c:pt>
                <c:pt idx="22058">
                  <c:v>-4.8180428182168802</c:v>
                </c:pt>
                <c:pt idx="22059">
                  <c:v>-4.8170961297478598</c:v>
                </c:pt>
                <c:pt idx="22060">
                  <c:v>-4.8161494412880996</c:v>
                </c:pt>
                <c:pt idx="22061">
                  <c:v>-4.8152027528190899</c:v>
                </c:pt>
                <c:pt idx="22062">
                  <c:v>-4.8142560643500696</c:v>
                </c:pt>
                <c:pt idx="22063">
                  <c:v>-4.8133093758903103</c:v>
                </c:pt>
                <c:pt idx="22064">
                  <c:v>-4.8123626874212997</c:v>
                </c:pt>
                <c:pt idx="22065">
                  <c:v>-4.8114159989522802</c:v>
                </c:pt>
                <c:pt idx="22066">
                  <c:v>-4.81046931049252</c:v>
                </c:pt>
                <c:pt idx="22067">
                  <c:v>-4.8095226220235103</c:v>
                </c:pt>
                <c:pt idx="22068">
                  <c:v>-4.80857593355449</c:v>
                </c:pt>
                <c:pt idx="22069">
                  <c:v>-4.8076292450947298</c:v>
                </c:pt>
                <c:pt idx="22070">
                  <c:v>-4.8066825566257201</c:v>
                </c:pt>
                <c:pt idx="22071">
                  <c:v>-4.8057358681566997</c:v>
                </c:pt>
                <c:pt idx="22072">
                  <c:v>-4.8047891796969404</c:v>
                </c:pt>
                <c:pt idx="22073">
                  <c:v>-4.8038424912279298</c:v>
                </c:pt>
                <c:pt idx="22074">
                  <c:v>-4.8028958027589104</c:v>
                </c:pt>
                <c:pt idx="22075">
                  <c:v>-4.8019491142991502</c:v>
                </c:pt>
                <c:pt idx="22076">
                  <c:v>-4.8010024258301396</c:v>
                </c:pt>
                <c:pt idx="22077">
                  <c:v>-4.8000557373611201</c:v>
                </c:pt>
                <c:pt idx="22078">
                  <c:v>-4.7991090489013599</c:v>
                </c:pt>
                <c:pt idx="22079">
                  <c:v>-4.7981623604323502</c:v>
                </c:pt>
                <c:pt idx="22080">
                  <c:v>-4.7972156719633299</c:v>
                </c:pt>
                <c:pt idx="22081">
                  <c:v>-4.7962689835035697</c:v>
                </c:pt>
                <c:pt idx="22082">
                  <c:v>-4.79532229503456</c:v>
                </c:pt>
                <c:pt idx="22083">
                  <c:v>-4.7943756065655396</c:v>
                </c:pt>
                <c:pt idx="22084">
                  <c:v>-4.7934289181057803</c:v>
                </c:pt>
                <c:pt idx="22085">
                  <c:v>-4.7924822296367697</c:v>
                </c:pt>
                <c:pt idx="22086">
                  <c:v>-4.7915355411677503</c:v>
                </c:pt>
                <c:pt idx="22087">
                  <c:v>-4.7905888527079901</c:v>
                </c:pt>
                <c:pt idx="22088">
                  <c:v>-4.7896421642389804</c:v>
                </c:pt>
                <c:pt idx="22089">
                  <c:v>-4.78869547576996</c:v>
                </c:pt>
                <c:pt idx="22090">
                  <c:v>-4.7877487873101998</c:v>
                </c:pt>
                <c:pt idx="22091">
                  <c:v>-4.7868020988411901</c:v>
                </c:pt>
                <c:pt idx="22092">
                  <c:v>-4.7858554103721698</c:v>
                </c:pt>
                <c:pt idx="22093">
                  <c:v>-4.7849087219124096</c:v>
                </c:pt>
                <c:pt idx="22094">
                  <c:v>-4.7839620334433999</c:v>
                </c:pt>
                <c:pt idx="22095">
                  <c:v>-4.7830153449743804</c:v>
                </c:pt>
                <c:pt idx="22096">
                  <c:v>-4.7820686565146202</c:v>
                </c:pt>
                <c:pt idx="22097">
                  <c:v>-4.7811219680456096</c:v>
                </c:pt>
                <c:pt idx="22098">
                  <c:v>-4.7801752795765902</c:v>
                </c:pt>
                <c:pt idx="22099">
                  <c:v>-4.77922859111683</c:v>
                </c:pt>
                <c:pt idx="22100">
                  <c:v>-4.7782819026478203</c:v>
                </c:pt>
                <c:pt idx="22101">
                  <c:v>-4.7773352141787999</c:v>
                </c:pt>
                <c:pt idx="22102">
                  <c:v>-4.7763885257190397</c:v>
                </c:pt>
                <c:pt idx="22103">
                  <c:v>-4.77544183725003</c:v>
                </c:pt>
                <c:pt idx="22104">
                  <c:v>-4.7744951487810097</c:v>
                </c:pt>
                <c:pt idx="22105">
                  <c:v>-4.7735484603212504</c:v>
                </c:pt>
                <c:pt idx="22106">
                  <c:v>-4.7726017718522398</c:v>
                </c:pt>
                <c:pt idx="22107">
                  <c:v>-4.7716550833832203</c:v>
                </c:pt>
                <c:pt idx="22108">
                  <c:v>-4.7707083949234601</c:v>
                </c:pt>
                <c:pt idx="22109">
                  <c:v>-4.7697617064544504</c:v>
                </c:pt>
                <c:pt idx="22110">
                  <c:v>-4.7688150179854301</c:v>
                </c:pt>
                <c:pt idx="22111">
                  <c:v>-4.7678683295256699</c:v>
                </c:pt>
                <c:pt idx="22112">
                  <c:v>-4.7669216410566602</c:v>
                </c:pt>
                <c:pt idx="22113">
                  <c:v>-4.7659749525876398</c:v>
                </c:pt>
                <c:pt idx="22114">
                  <c:v>-4.7650282641278796</c:v>
                </c:pt>
                <c:pt idx="22115">
                  <c:v>-4.7640815756588699</c:v>
                </c:pt>
                <c:pt idx="22116">
                  <c:v>-4.7631348871898496</c:v>
                </c:pt>
                <c:pt idx="22117">
                  <c:v>-4.7621881987300902</c:v>
                </c:pt>
                <c:pt idx="22118">
                  <c:v>-4.7612415102610797</c:v>
                </c:pt>
                <c:pt idx="22119">
                  <c:v>-4.7602948217920602</c:v>
                </c:pt>
                <c:pt idx="22120">
                  <c:v>-4.7593481333323</c:v>
                </c:pt>
                <c:pt idx="22121">
                  <c:v>-4.7584014448632903</c:v>
                </c:pt>
                <c:pt idx="22122">
                  <c:v>-4.75745475639427</c:v>
                </c:pt>
                <c:pt idx="22123">
                  <c:v>-4.7565080679345098</c:v>
                </c:pt>
                <c:pt idx="22124">
                  <c:v>-4.7555613794655001</c:v>
                </c:pt>
                <c:pt idx="22125">
                  <c:v>-4.7546146909964797</c:v>
                </c:pt>
                <c:pt idx="22126">
                  <c:v>-4.7536680025367204</c:v>
                </c:pt>
                <c:pt idx="22127">
                  <c:v>-4.7527213140677098</c:v>
                </c:pt>
                <c:pt idx="22128">
                  <c:v>-4.7517746255986903</c:v>
                </c:pt>
                <c:pt idx="22129">
                  <c:v>-4.7508279371389301</c:v>
                </c:pt>
                <c:pt idx="22130">
                  <c:v>-4.7498812486699196</c:v>
                </c:pt>
                <c:pt idx="22131">
                  <c:v>-4.7489345602009001</c:v>
                </c:pt>
                <c:pt idx="22132">
                  <c:v>-4.7479878717411399</c:v>
                </c:pt>
                <c:pt idx="22133">
                  <c:v>-4.7470411832721302</c:v>
                </c:pt>
                <c:pt idx="22134">
                  <c:v>-4.7460944948031099</c:v>
                </c:pt>
                <c:pt idx="22135">
                  <c:v>-4.7451478063433497</c:v>
                </c:pt>
                <c:pt idx="22136">
                  <c:v>-4.74420111787434</c:v>
                </c:pt>
                <c:pt idx="22137">
                  <c:v>-4.7432544294053196</c:v>
                </c:pt>
                <c:pt idx="22138">
                  <c:v>-4.7423077409455603</c:v>
                </c:pt>
                <c:pt idx="22139">
                  <c:v>-4.7413610524765497</c:v>
                </c:pt>
                <c:pt idx="22140">
                  <c:v>-4.7404143640075302</c:v>
                </c:pt>
                <c:pt idx="22141">
                  <c:v>-4.73946767554777</c:v>
                </c:pt>
                <c:pt idx="22142">
                  <c:v>-4.7385209870787603</c:v>
                </c:pt>
                <c:pt idx="22143">
                  <c:v>-4.73757429860974</c:v>
                </c:pt>
                <c:pt idx="22144">
                  <c:v>-4.7366276101499798</c:v>
                </c:pt>
                <c:pt idx="22145">
                  <c:v>-4.7356809216809701</c:v>
                </c:pt>
                <c:pt idx="22146">
                  <c:v>-4.7347342332119497</c:v>
                </c:pt>
                <c:pt idx="22147">
                  <c:v>-4.7337875447521904</c:v>
                </c:pt>
                <c:pt idx="22148">
                  <c:v>-4.7328408562831799</c:v>
                </c:pt>
                <c:pt idx="22149">
                  <c:v>-4.7318941678141604</c:v>
                </c:pt>
                <c:pt idx="22150">
                  <c:v>-4.7309474793544002</c:v>
                </c:pt>
                <c:pt idx="22151">
                  <c:v>-4.7300007908853896</c:v>
                </c:pt>
                <c:pt idx="22152">
                  <c:v>-4.7290541024163701</c:v>
                </c:pt>
                <c:pt idx="22153">
                  <c:v>-4.7281074139566099</c:v>
                </c:pt>
                <c:pt idx="22154">
                  <c:v>-4.7271607254876002</c:v>
                </c:pt>
                <c:pt idx="22155">
                  <c:v>-4.7262140370185799</c:v>
                </c:pt>
                <c:pt idx="22156">
                  <c:v>-4.7252673485588197</c:v>
                </c:pt>
                <c:pt idx="22157">
                  <c:v>-4.72432066008981</c:v>
                </c:pt>
                <c:pt idx="22158">
                  <c:v>-4.7233739716207896</c:v>
                </c:pt>
                <c:pt idx="22159">
                  <c:v>-4.7224272831610303</c:v>
                </c:pt>
                <c:pt idx="22160">
                  <c:v>-4.7214805946920197</c:v>
                </c:pt>
                <c:pt idx="22161">
                  <c:v>-4.7205339062230003</c:v>
                </c:pt>
                <c:pt idx="22162">
                  <c:v>-4.7195872177632401</c:v>
                </c:pt>
                <c:pt idx="22163">
                  <c:v>-4.7186405292942304</c:v>
                </c:pt>
                <c:pt idx="22164">
                  <c:v>-4.71769384082521</c:v>
                </c:pt>
                <c:pt idx="22165">
                  <c:v>-4.7167471523654498</c:v>
                </c:pt>
                <c:pt idx="22166">
                  <c:v>-4.7158004638964401</c:v>
                </c:pt>
                <c:pt idx="22167">
                  <c:v>-4.7148537754274198</c:v>
                </c:pt>
                <c:pt idx="22168">
                  <c:v>-4.7139070869676596</c:v>
                </c:pt>
                <c:pt idx="22169">
                  <c:v>-4.7129603984986499</c:v>
                </c:pt>
                <c:pt idx="22170">
                  <c:v>-4.7120137100296304</c:v>
                </c:pt>
                <c:pt idx="22171">
                  <c:v>-4.7110670215698702</c:v>
                </c:pt>
                <c:pt idx="22172">
                  <c:v>-4.7101203331008596</c:v>
                </c:pt>
                <c:pt idx="22173">
                  <c:v>-4.7091736446318402</c:v>
                </c:pt>
                <c:pt idx="22174">
                  <c:v>-4.70822695617208</c:v>
                </c:pt>
                <c:pt idx="22175">
                  <c:v>-4.7072802677030703</c:v>
                </c:pt>
                <c:pt idx="22176">
                  <c:v>-4.7063335792340499</c:v>
                </c:pt>
                <c:pt idx="22177">
                  <c:v>-4.7053868907742897</c:v>
                </c:pt>
                <c:pt idx="22178">
                  <c:v>-4.70444020230528</c:v>
                </c:pt>
                <c:pt idx="22179">
                  <c:v>-4.7034935138362597</c:v>
                </c:pt>
                <c:pt idx="22180">
                  <c:v>-4.7025468253765004</c:v>
                </c:pt>
                <c:pt idx="22181">
                  <c:v>-4.7016001369074898</c:v>
                </c:pt>
                <c:pt idx="22182">
                  <c:v>-4.7006534484384703</c:v>
                </c:pt>
                <c:pt idx="22183">
                  <c:v>-4.6997067599787101</c:v>
                </c:pt>
                <c:pt idx="22184">
                  <c:v>-4.6987600715097004</c:v>
                </c:pt>
                <c:pt idx="22185">
                  <c:v>-4.6978133830406801</c:v>
                </c:pt>
                <c:pt idx="22186">
                  <c:v>-4.6968666945809199</c:v>
                </c:pt>
                <c:pt idx="22187">
                  <c:v>-4.6959200061119102</c:v>
                </c:pt>
                <c:pt idx="22188">
                  <c:v>-4.6949733176428898</c:v>
                </c:pt>
                <c:pt idx="22189">
                  <c:v>-4.6940266291831296</c:v>
                </c:pt>
                <c:pt idx="22190">
                  <c:v>-4.6930799407141199</c:v>
                </c:pt>
                <c:pt idx="22191">
                  <c:v>-4.6921332522450996</c:v>
                </c:pt>
                <c:pt idx="22192">
                  <c:v>-4.6911865637853403</c:v>
                </c:pt>
                <c:pt idx="22193">
                  <c:v>-4.6902398753163297</c:v>
                </c:pt>
                <c:pt idx="22194">
                  <c:v>-4.6892931868473102</c:v>
                </c:pt>
                <c:pt idx="22195">
                  <c:v>-4.68834649838755</c:v>
                </c:pt>
                <c:pt idx="22196">
                  <c:v>-4.6873998099185403</c:v>
                </c:pt>
                <c:pt idx="22197">
                  <c:v>-4.68645312144952</c:v>
                </c:pt>
                <c:pt idx="22198">
                  <c:v>-4.6855064329897598</c:v>
                </c:pt>
                <c:pt idx="22199">
                  <c:v>-4.6845597445207501</c:v>
                </c:pt>
                <c:pt idx="22200">
                  <c:v>-4.6836130560517297</c:v>
                </c:pt>
                <c:pt idx="22201">
                  <c:v>-4.6826663675919802</c:v>
                </c:pt>
                <c:pt idx="22202">
                  <c:v>-4.6817196791229598</c:v>
                </c:pt>
                <c:pt idx="22203">
                  <c:v>-4.6807729906539404</c:v>
                </c:pt>
                <c:pt idx="22204">
                  <c:v>-4.6798263021941899</c:v>
                </c:pt>
                <c:pt idx="22205">
                  <c:v>-4.6788796137251696</c:v>
                </c:pt>
                <c:pt idx="22206">
                  <c:v>-4.6779329252561501</c:v>
                </c:pt>
                <c:pt idx="22207">
                  <c:v>-4.6769862367963899</c:v>
                </c:pt>
                <c:pt idx="22208">
                  <c:v>-4.6760395483273802</c:v>
                </c:pt>
                <c:pt idx="22209">
                  <c:v>-4.6750928598583599</c:v>
                </c:pt>
                <c:pt idx="22210">
                  <c:v>-4.6741461713986103</c:v>
                </c:pt>
                <c:pt idx="22211">
                  <c:v>-4.67319948292959</c:v>
                </c:pt>
                <c:pt idx="22212">
                  <c:v>-4.6722527944605696</c:v>
                </c:pt>
                <c:pt idx="22213">
                  <c:v>-4.6713061060008201</c:v>
                </c:pt>
                <c:pt idx="22214">
                  <c:v>-4.6703594175317997</c:v>
                </c:pt>
                <c:pt idx="22215">
                  <c:v>-4.6694127290627803</c:v>
                </c:pt>
                <c:pt idx="22216">
                  <c:v>-4.6684660406030201</c:v>
                </c:pt>
                <c:pt idx="22217">
                  <c:v>-4.6675193521340104</c:v>
                </c:pt>
                <c:pt idx="22218">
                  <c:v>-4.66657266366499</c:v>
                </c:pt>
                <c:pt idx="22219">
                  <c:v>-4.6656259752052396</c:v>
                </c:pt>
                <c:pt idx="22220">
                  <c:v>-4.6646792867362201</c:v>
                </c:pt>
                <c:pt idx="22221">
                  <c:v>-4.6637325982671998</c:v>
                </c:pt>
                <c:pt idx="22222">
                  <c:v>-4.6627859098074502</c:v>
                </c:pt>
                <c:pt idx="22223">
                  <c:v>-4.6618392213384299</c:v>
                </c:pt>
                <c:pt idx="22224">
                  <c:v>-4.6608925328694104</c:v>
                </c:pt>
                <c:pt idx="22225">
                  <c:v>-4.65994584440966</c:v>
                </c:pt>
                <c:pt idx="22226">
                  <c:v>-4.6589991559406396</c:v>
                </c:pt>
                <c:pt idx="22227">
                  <c:v>-4.6580524674716202</c:v>
                </c:pt>
                <c:pt idx="22228">
                  <c:v>-4.6571057790118697</c:v>
                </c:pt>
                <c:pt idx="22229">
                  <c:v>-4.6561590905428503</c:v>
                </c:pt>
                <c:pt idx="22230">
                  <c:v>-4.6552124020738299</c:v>
                </c:pt>
                <c:pt idx="22231">
                  <c:v>-4.6542657136140804</c:v>
                </c:pt>
                <c:pt idx="22232">
                  <c:v>-4.65331902514506</c:v>
                </c:pt>
                <c:pt idx="22233">
                  <c:v>-4.6523723366760397</c:v>
                </c:pt>
                <c:pt idx="22234">
                  <c:v>-4.6514256482162901</c:v>
                </c:pt>
                <c:pt idx="22235">
                  <c:v>-4.6504789597472698</c:v>
                </c:pt>
                <c:pt idx="22236">
                  <c:v>-4.6495322712782503</c:v>
                </c:pt>
                <c:pt idx="22237">
                  <c:v>-4.6485855828184999</c:v>
                </c:pt>
                <c:pt idx="22238">
                  <c:v>-4.6476388943494804</c:v>
                </c:pt>
                <c:pt idx="22239">
                  <c:v>-4.6466922058804601</c:v>
                </c:pt>
                <c:pt idx="22240">
                  <c:v>-4.6457455174207096</c:v>
                </c:pt>
                <c:pt idx="22241">
                  <c:v>-4.6447988289516902</c:v>
                </c:pt>
                <c:pt idx="22242">
                  <c:v>-4.6438521404826698</c:v>
                </c:pt>
                <c:pt idx="22243">
                  <c:v>-4.6429054520229203</c:v>
                </c:pt>
                <c:pt idx="22244">
                  <c:v>-4.6419587635538999</c:v>
                </c:pt>
                <c:pt idx="22245">
                  <c:v>-4.6410120750848796</c:v>
                </c:pt>
                <c:pt idx="22246">
                  <c:v>-4.64006538662513</c:v>
                </c:pt>
                <c:pt idx="22247">
                  <c:v>-4.6391186981561097</c:v>
                </c:pt>
                <c:pt idx="22248">
                  <c:v>-4.6381720096870902</c:v>
                </c:pt>
                <c:pt idx="22249">
                  <c:v>-4.6372253212273398</c:v>
                </c:pt>
                <c:pt idx="22250">
                  <c:v>-4.6362786327583203</c:v>
                </c:pt>
                <c:pt idx="22251">
                  <c:v>-4.6353319442893</c:v>
                </c:pt>
                <c:pt idx="22252">
                  <c:v>-4.6343852558295504</c:v>
                </c:pt>
                <c:pt idx="22253">
                  <c:v>-4.6334385673605301</c:v>
                </c:pt>
                <c:pt idx="22254">
                  <c:v>-4.6324918788915097</c:v>
                </c:pt>
                <c:pt idx="22255">
                  <c:v>-4.6315451904317602</c:v>
                </c:pt>
                <c:pt idx="22256">
                  <c:v>-4.6305985019627398</c:v>
                </c:pt>
                <c:pt idx="22257">
                  <c:v>-4.6296518134937203</c:v>
                </c:pt>
                <c:pt idx="22258">
                  <c:v>-4.6287051250339699</c:v>
                </c:pt>
                <c:pt idx="22259">
                  <c:v>-4.6277584365649496</c:v>
                </c:pt>
                <c:pt idx="22260">
                  <c:v>-4.6268117480959301</c:v>
                </c:pt>
                <c:pt idx="22261">
                  <c:v>-4.6258650596361797</c:v>
                </c:pt>
                <c:pt idx="22262">
                  <c:v>-4.6249183711671602</c:v>
                </c:pt>
                <c:pt idx="22263">
                  <c:v>-4.6239716826981399</c:v>
                </c:pt>
                <c:pt idx="22264">
                  <c:v>-4.6230249942383903</c:v>
                </c:pt>
                <c:pt idx="22265">
                  <c:v>-4.62207830576937</c:v>
                </c:pt>
                <c:pt idx="22266">
                  <c:v>-4.6211316173003603</c:v>
                </c:pt>
                <c:pt idx="22267">
                  <c:v>-4.6201849288406001</c:v>
                </c:pt>
                <c:pt idx="22268">
                  <c:v>-4.6192382403715797</c:v>
                </c:pt>
                <c:pt idx="22269">
                  <c:v>-4.6182915519025602</c:v>
                </c:pt>
                <c:pt idx="22270">
                  <c:v>-4.6173448634428098</c:v>
                </c:pt>
                <c:pt idx="22271">
                  <c:v>-4.6163981749737903</c:v>
                </c:pt>
                <c:pt idx="22272">
                  <c:v>-4.61545148650477</c:v>
                </c:pt>
                <c:pt idx="22273">
                  <c:v>-4.6145047980450196</c:v>
                </c:pt>
                <c:pt idx="22274">
                  <c:v>-4.6135581095760001</c:v>
                </c:pt>
                <c:pt idx="22275">
                  <c:v>-4.6126114211069904</c:v>
                </c:pt>
                <c:pt idx="22276">
                  <c:v>-4.6116647326472302</c:v>
                </c:pt>
                <c:pt idx="22277">
                  <c:v>-4.6107180441782099</c:v>
                </c:pt>
                <c:pt idx="22278">
                  <c:v>-4.6097713557091904</c:v>
                </c:pt>
                <c:pt idx="22279">
                  <c:v>-4.60882466724944</c:v>
                </c:pt>
                <c:pt idx="22280">
                  <c:v>-4.6078779787804196</c:v>
                </c:pt>
                <c:pt idx="22281">
                  <c:v>-4.6069312903114099</c:v>
                </c:pt>
                <c:pt idx="22282">
                  <c:v>-4.6059846018516497</c:v>
                </c:pt>
                <c:pt idx="22283">
                  <c:v>-4.6050379133826302</c:v>
                </c:pt>
                <c:pt idx="22284">
                  <c:v>-4.6040912249136197</c:v>
                </c:pt>
                <c:pt idx="22285">
                  <c:v>-4.6031445364538603</c:v>
                </c:pt>
                <c:pt idx="22286">
                  <c:v>-4.60219784798484</c:v>
                </c:pt>
                <c:pt idx="22287">
                  <c:v>-4.6012511595158303</c:v>
                </c:pt>
                <c:pt idx="22288">
                  <c:v>-4.6003044710560701</c:v>
                </c:pt>
                <c:pt idx="22289">
                  <c:v>-4.5993577825870497</c:v>
                </c:pt>
                <c:pt idx="22290">
                  <c:v>-4.5984110941180401</c:v>
                </c:pt>
                <c:pt idx="22291">
                  <c:v>-4.5974644056582799</c:v>
                </c:pt>
                <c:pt idx="22292">
                  <c:v>-4.5965177171892604</c:v>
                </c:pt>
                <c:pt idx="22293">
                  <c:v>-4.5955710287202498</c:v>
                </c:pt>
                <c:pt idx="22294">
                  <c:v>-4.5946243402604896</c:v>
                </c:pt>
                <c:pt idx="22295">
                  <c:v>-4.5936776517914701</c:v>
                </c:pt>
                <c:pt idx="22296">
                  <c:v>-4.5927309633224596</c:v>
                </c:pt>
                <c:pt idx="22297">
                  <c:v>-4.5917842748627002</c:v>
                </c:pt>
                <c:pt idx="22298">
                  <c:v>-4.5908375863936799</c:v>
                </c:pt>
                <c:pt idx="22299">
                  <c:v>-4.5898908979246702</c:v>
                </c:pt>
                <c:pt idx="22300">
                  <c:v>-4.58894420946491</c:v>
                </c:pt>
                <c:pt idx="22301">
                  <c:v>-4.5879975209958896</c:v>
                </c:pt>
                <c:pt idx="22302">
                  <c:v>-4.58705083252688</c:v>
                </c:pt>
                <c:pt idx="22303">
                  <c:v>-4.5861041440671197</c:v>
                </c:pt>
                <c:pt idx="22304">
                  <c:v>-4.5851574555981003</c:v>
                </c:pt>
                <c:pt idx="22305">
                  <c:v>-4.5842107671290897</c:v>
                </c:pt>
                <c:pt idx="22306">
                  <c:v>-4.5832640786693304</c:v>
                </c:pt>
                <c:pt idx="22307">
                  <c:v>-4.58231739020031</c:v>
                </c:pt>
                <c:pt idx="22308">
                  <c:v>-4.5813707017313003</c:v>
                </c:pt>
                <c:pt idx="22309">
                  <c:v>-4.5804240132715401</c:v>
                </c:pt>
                <c:pt idx="22310">
                  <c:v>-4.5794773248025198</c:v>
                </c:pt>
                <c:pt idx="22311">
                  <c:v>-4.5785306363335101</c:v>
                </c:pt>
                <c:pt idx="22312">
                  <c:v>-4.5775839478737499</c:v>
                </c:pt>
                <c:pt idx="22313">
                  <c:v>-4.5766372594047304</c:v>
                </c:pt>
                <c:pt idx="22314">
                  <c:v>-4.5756905709357198</c:v>
                </c:pt>
                <c:pt idx="22315">
                  <c:v>-4.5747438824759596</c:v>
                </c:pt>
                <c:pt idx="22316">
                  <c:v>-4.5737971940069402</c:v>
                </c:pt>
                <c:pt idx="22317">
                  <c:v>-4.5728505055379296</c:v>
                </c:pt>
                <c:pt idx="22318">
                  <c:v>-4.5719038170781703</c:v>
                </c:pt>
                <c:pt idx="22319">
                  <c:v>-4.5709571286091499</c:v>
                </c:pt>
                <c:pt idx="22320">
                  <c:v>-4.5700104401401402</c:v>
                </c:pt>
                <c:pt idx="22321">
                  <c:v>-4.56906375168038</c:v>
                </c:pt>
                <c:pt idx="22322">
                  <c:v>-4.5681170632113597</c:v>
                </c:pt>
                <c:pt idx="22323">
                  <c:v>-4.56717037474235</c:v>
                </c:pt>
                <c:pt idx="22324">
                  <c:v>-4.5662236862825898</c:v>
                </c:pt>
                <c:pt idx="22325">
                  <c:v>-4.5652769978135703</c:v>
                </c:pt>
                <c:pt idx="22326">
                  <c:v>-4.5643303093445597</c:v>
                </c:pt>
                <c:pt idx="22327">
                  <c:v>-4.5633836208848004</c:v>
                </c:pt>
                <c:pt idx="22328">
                  <c:v>-4.5624369324157801</c:v>
                </c:pt>
                <c:pt idx="22329">
                  <c:v>-4.5614902439467704</c:v>
                </c:pt>
                <c:pt idx="22330">
                  <c:v>-4.5605435554870102</c:v>
                </c:pt>
                <c:pt idx="22331">
                  <c:v>-4.5595968670179898</c:v>
                </c:pt>
                <c:pt idx="22332">
                  <c:v>-4.5586501785489801</c:v>
                </c:pt>
                <c:pt idx="22333">
                  <c:v>-4.5577034900892199</c:v>
                </c:pt>
                <c:pt idx="22334">
                  <c:v>-4.5567568016201996</c:v>
                </c:pt>
                <c:pt idx="22335">
                  <c:v>-4.5558101131511899</c:v>
                </c:pt>
                <c:pt idx="22336">
                  <c:v>-4.5548634246914297</c:v>
                </c:pt>
                <c:pt idx="22337">
                  <c:v>-4.5539167362224102</c:v>
                </c:pt>
                <c:pt idx="22338">
                  <c:v>-4.5529700477533996</c:v>
                </c:pt>
                <c:pt idx="22339">
                  <c:v>-4.5520233592936403</c:v>
                </c:pt>
                <c:pt idx="22340">
                  <c:v>-4.55107667082462</c:v>
                </c:pt>
                <c:pt idx="22341">
                  <c:v>-4.5501299823556103</c:v>
                </c:pt>
                <c:pt idx="22342">
                  <c:v>-4.5491832938958501</c:v>
                </c:pt>
                <c:pt idx="22343">
                  <c:v>-4.5482366054268297</c:v>
                </c:pt>
                <c:pt idx="22344">
                  <c:v>-4.54728991695782</c:v>
                </c:pt>
                <c:pt idx="22345">
                  <c:v>-4.5463432284980598</c:v>
                </c:pt>
                <c:pt idx="22346">
                  <c:v>-4.5453965400290404</c:v>
                </c:pt>
                <c:pt idx="22347">
                  <c:v>-4.5444498515600298</c:v>
                </c:pt>
                <c:pt idx="22348">
                  <c:v>-4.5435031631002696</c:v>
                </c:pt>
                <c:pt idx="22349">
                  <c:v>-4.5425564746312501</c:v>
                </c:pt>
                <c:pt idx="22350">
                  <c:v>-4.5416097861622404</c:v>
                </c:pt>
                <c:pt idx="22351">
                  <c:v>-4.5406630977024802</c:v>
                </c:pt>
                <c:pt idx="22352">
                  <c:v>-4.5397164092334599</c:v>
                </c:pt>
                <c:pt idx="22353">
                  <c:v>-4.5387697207644502</c:v>
                </c:pt>
                <c:pt idx="22354">
                  <c:v>-4.53782303230469</c:v>
                </c:pt>
                <c:pt idx="22355">
                  <c:v>-4.5368763438356696</c:v>
                </c:pt>
                <c:pt idx="22356">
                  <c:v>-4.5359296553666599</c:v>
                </c:pt>
                <c:pt idx="22357">
                  <c:v>-4.5349829669068997</c:v>
                </c:pt>
                <c:pt idx="22358">
                  <c:v>-4.5340362784378803</c:v>
                </c:pt>
                <c:pt idx="22359">
                  <c:v>-4.5330895899688697</c:v>
                </c:pt>
                <c:pt idx="22360">
                  <c:v>-4.5321429015091104</c:v>
                </c:pt>
                <c:pt idx="22361">
                  <c:v>-4.53119621304009</c:v>
                </c:pt>
                <c:pt idx="22362">
                  <c:v>-4.5302495245710803</c:v>
                </c:pt>
                <c:pt idx="22363">
                  <c:v>-4.5293028361113201</c:v>
                </c:pt>
                <c:pt idx="22364">
                  <c:v>-4.5283561476422998</c:v>
                </c:pt>
                <c:pt idx="22365">
                  <c:v>-4.5274094591732901</c:v>
                </c:pt>
                <c:pt idx="22366">
                  <c:v>-4.5264627707135299</c:v>
                </c:pt>
                <c:pt idx="22367">
                  <c:v>-4.5255160822445104</c:v>
                </c:pt>
                <c:pt idx="22368">
                  <c:v>-4.5245693937754998</c:v>
                </c:pt>
                <c:pt idx="22369">
                  <c:v>-4.5236227053157396</c:v>
                </c:pt>
                <c:pt idx="22370">
                  <c:v>-4.5226760168467202</c:v>
                </c:pt>
                <c:pt idx="22371">
                  <c:v>-4.5217293283777096</c:v>
                </c:pt>
                <c:pt idx="22372">
                  <c:v>-4.5207826399179503</c:v>
                </c:pt>
                <c:pt idx="22373">
                  <c:v>-4.5198359514489299</c:v>
                </c:pt>
                <c:pt idx="22374">
                  <c:v>-4.5188892629799202</c:v>
                </c:pt>
                <c:pt idx="22375">
                  <c:v>-4.51794257452016</c:v>
                </c:pt>
                <c:pt idx="22376">
                  <c:v>-4.5169958860511397</c:v>
                </c:pt>
                <c:pt idx="22377">
                  <c:v>-4.51604919758213</c:v>
                </c:pt>
                <c:pt idx="22378">
                  <c:v>-4.5151025091223698</c:v>
                </c:pt>
                <c:pt idx="22379">
                  <c:v>-4.5141558206533503</c:v>
                </c:pt>
                <c:pt idx="22380">
                  <c:v>-4.5132091321843397</c:v>
                </c:pt>
                <c:pt idx="22381">
                  <c:v>-4.5122624437245804</c:v>
                </c:pt>
                <c:pt idx="22382">
                  <c:v>-4.5113157552555601</c:v>
                </c:pt>
                <c:pt idx="22383">
                  <c:v>-4.5103690667865504</c:v>
                </c:pt>
                <c:pt idx="22384">
                  <c:v>-4.5094223783267902</c:v>
                </c:pt>
                <c:pt idx="22385">
                  <c:v>-4.5094223783267902</c:v>
                </c:pt>
                <c:pt idx="22386">
                  <c:v>-4.5094223783267902</c:v>
                </c:pt>
                <c:pt idx="22387">
                  <c:v>-4.5094223783267902</c:v>
                </c:pt>
                <c:pt idx="22388">
                  <c:v>-4.5094223783267902</c:v>
                </c:pt>
                <c:pt idx="22389">
                  <c:v>-4.5094223783267902</c:v>
                </c:pt>
                <c:pt idx="22390">
                  <c:v>-4.5094223783267902</c:v>
                </c:pt>
                <c:pt idx="22391">
                  <c:v>-4.5094223783267902</c:v>
                </c:pt>
                <c:pt idx="22392">
                  <c:v>-4.5094223783267902</c:v>
                </c:pt>
                <c:pt idx="22393">
                  <c:v>-4.5094223783267902</c:v>
                </c:pt>
                <c:pt idx="22394">
                  <c:v>-4.5094223783267902</c:v>
                </c:pt>
                <c:pt idx="22395">
                  <c:v>-4.5094223783267902</c:v>
                </c:pt>
                <c:pt idx="22396">
                  <c:v>-4.5094223783267902</c:v>
                </c:pt>
                <c:pt idx="22397">
                  <c:v>-4.5094223783267902</c:v>
                </c:pt>
                <c:pt idx="22398">
                  <c:v>-4.5094223783267902</c:v>
                </c:pt>
                <c:pt idx="22399">
                  <c:v>-4.5094223783267902</c:v>
                </c:pt>
                <c:pt idx="22400">
                  <c:v>-4.5094223783267902</c:v>
                </c:pt>
                <c:pt idx="22401">
                  <c:v>-4.5094223783267902</c:v>
                </c:pt>
                <c:pt idx="22402">
                  <c:v>-4.5094223783267902</c:v>
                </c:pt>
                <c:pt idx="22403">
                  <c:v>-4.5094223783267902</c:v>
                </c:pt>
                <c:pt idx="22404">
                  <c:v>-4.5094223783267902</c:v>
                </c:pt>
                <c:pt idx="22405">
                  <c:v>-4.5094223783267902</c:v>
                </c:pt>
                <c:pt idx="22406">
                  <c:v>-4.5094223783267902</c:v>
                </c:pt>
                <c:pt idx="22407">
                  <c:v>-4.5094223783267902</c:v>
                </c:pt>
                <c:pt idx="22408">
                  <c:v>-4.48670185514447</c:v>
                </c:pt>
                <c:pt idx="22409">
                  <c:v>-4.4857551666754496</c:v>
                </c:pt>
                <c:pt idx="22410">
                  <c:v>-4.4848084782064399</c:v>
                </c:pt>
                <c:pt idx="22411">
                  <c:v>-4.4838617897466797</c:v>
                </c:pt>
                <c:pt idx="22412">
                  <c:v>-4.4829151012776602</c:v>
                </c:pt>
                <c:pt idx="22413">
                  <c:v>-4.4819684128086497</c:v>
                </c:pt>
                <c:pt idx="22414">
                  <c:v>-4.4810217243488903</c:v>
                </c:pt>
                <c:pt idx="22415">
                  <c:v>-4.48007503587987</c:v>
                </c:pt>
                <c:pt idx="22416">
                  <c:v>-4.4791283474108603</c:v>
                </c:pt>
                <c:pt idx="22417">
                  <c:v>-4.4781816589511001</c:v>
                </c:pt>
                <c:pt idx="22418">
                  <c:v>-4.4772349704820797</c:v>
                </c:pt>
                <c:pt idx="22419">
                  <c:v>-4.4762882820130701</c:v>
                </c:pt>
                <c:pt idx="22420">
                  <c:v>-4.4753415935533098</c:v>
                </c:pt>
                <c:pt idx="22421">
                  <c:v>-4.4743949050842904</c:v>
                </c:pt>
                <c:pt idx="22422">
                  <c:v>-4.4734482166152798</c:v>
                </c:pt>
                <c:pt idx="22423">
                  <c:v>-4.4725015281555196</c:v>
                </c:pt>
                <c:pt idx="22424">
                  <c:v>-4.4715548396865099</c:v>
                </c:pt>
                <c:pt idx="22425">
                  <c:v>-4.4706081512174896</c:v>
                </c:pt>
                <c:pt idx="22426">
                  <c:v>-4.4696614627577302</c:v>
                </c:pt>
                <c:pt idx="22427">
                  <c:v>-4.4687147742887099</c:v>
                </c:pt>
                <c:pt idx="22428">
                  <c:v>-4.4677680858197002</c:v>
                </c:pt>
                <c:pt idx="22429">
                  <c:v>-4.46682139735994</c:v>
                </c:pt>
                <c:pt idx="22430">
                  <c:v>-4.4658747088909196</c:v>
                </c:pt>
                <c:pt idx="22431">
                  <c:v>-4.4649280204219099</c:v>
                </c:pt>
                <c:pt idx="22432">
                  <c:v>-4.4639813319621497</c:v>
                </c:pt>
                <c:pt idx="22433">
                  <c:v>-4.4630346434931401</c:v>
                </c:pt>
                <c:pt idx="22434">
                  <c:v>-4.4620879550241197</c:v>
                </c:pt>
                <c:pt idx="22435">
                  <c:v>-4.4611412665643604</c:v>
                </c:pt>
                <c:pt idx="22436">
                  <c:v>-4.46019457809534</c:v>
                </c:pt>
                <c:pt idx="22437">
                  <c:v>-4.4592478896263303</c:v>
                </c:pt>
                <c:pt idx="22438">
                  <c:v>-4.4583012011665701</c:v>
                </c:pt>
                <c:pt idx="22439">
                  <c:v>-4.4573545126975498</c:v>
                </c:pt>
                <c:pt idx="22440">
                  <c:v>-4.4564078242285401</c:v>
                </c:pt>
                <c:pt idx="22441">
                  <c:v>-4.4554611357687799</c:v>
                </c:pt>
                <c:pt idx="22442">
                  <c:v>-4.4545144472997702</c:v>
                </c:pt>
                <c:pt idx="22443">
                  <c:v>-4.4535677588307498</c:v>
                </c:pt>
                <c:pt idx="22444">
                  <c:v>-4.4526210703709896</c:v>
                </c:pt>
                <c:pt idx="22445">
                  <c:v>-4.4516743819019702</c:v>
                </c:pt>
                <c:pt idx="22446">
                  <c:v>-4.4507276934329596</c:v>
                </c:pt>
                <c:pt idx="22447">
                  <c:v>-4.4497810049732003</c:v>
                </c:pt>
                <c:pt idx="22448">
                  <c:v>-4.4488343165041799</c:v>
                </c:pt>
                <c:pt idx="22449">
                  <c:v>-4.4478876280351702</c:v>
                </c:pt>
                <c:pt idx="22450">
                  <c:v>-4.44694093957541</c:v>
                </c:pt>
                <c:pt idx="22451">
                  <c:v>-4.4459942511064003</c:v>
                </c:pt>
                <c:pt idx="22452">
                  <c:v>-4.44504756263738</c:v>
                </c:pt>
                <c:pt idx="22453">
                  <c:v>-4.4441008741776198</c:v>
                </c:pt>
                <c:pt idx="22454">
                  <c:v>-4.4431541857086003</c:v>
                </c:pt>
                <c:pt idx="22455">
                  <c:v>-4.4422074972395897</c:v>
                </c:pt>
                <c:pt idx="22456">
                  <c:v>-4.4412608087798304</c:v>
                </c:pt>
                <c:pt idx="22457">
                  <c:v>-4.4403141203108101</c:v>
                </c:pt>
                <c:pt idx="22458">
                  <c:v>-4.4393674318418004</c:v>
                </c:pt>
                <c:pt idx="22459">
                  <c:v>-4.4384207433820402</c:v>
                </c:pt>
                <c:pt idx="22460">
                  <c:v>-4.4374740549130198</c:v>
                </c:pt>
                <c:pt idx="22461">
                  <c:v>-4.4365273664440101</c:v>
                </c:pt>
                <c:pt idx="22462">
                  <c:v>-4.4355806779842499</c:v>
                </c:pt>
                <c:pt idx="22463">
                  <c:v>-4.4346339895152402</c:v>
                </c:pt>
                <c:pt idx="22464">
                  <c:v>-4.4336873010462199</c:v>
                </c:pt>
                <c:pt idx="22465">
                  <c:v>-4.4327406125864597</c:v>
                </c:pt>
                <c:pt idx="22466">
                  <c:v>-4.43179392411745</c:v>
                </c:pt>
                <c:pt idx="22467">
                  <c:v>-4.4308472356484296</c:v>
                </c:pt>
                <c:pt idx="22468">
                  <c:v>-4.4299005471886703</c:v>
                </c:pt>
                <c:pt idx="22469">
                  <c:v>-4.42895385871965</c:v>
                </c:pt>
                <c:pt idx="22470">
                  <c:v>-4.4280071702506403</c:v>
                </c:pt>
                <c:pt idx="22471">
                  <c:v>-4.4270604817908801</c:v>
                </c:pt>
                <c:pt idx="22472">
                  <c:v>-4.4261137933218704</c:v>
                </c:pt>
                <c:pt idx="22473">
                  <c:v>-4.42516710485285</c:v>
                </c:pt>
                <c:pt idx="22474">
                  <c:v>-4.4242204163930898</c:v>
                </c:pt>
                <c:pt idx="22475">
                  <c:v>-4.4232737279240801</c:v>
                </c:pt>
                <c:pt idx="22476">
                  <c:v>-4.4223270394550598</c:v>
                </c:pt>
                <c:pt idx="22477">
                  <c:v>-4.4213803509952996</c:v>
                </c:pt>
                <c:pt idx="22478">
                  <c:v>-4.4204336625262899</c:v>
                </c:pt>
                <c:pt idx="22479">
                  <c:v>-4.4194869740572704</c:v>
                </c:pt>
                <c:pt idx="22480">
                  <c:v>-4.4185402855975102</c:v>
                </c:pt>
                <c:pt idx="22481">
                  <c:v>-4.4175935971284996</c:v>
                </c:pt>
                <c:pt idx="22482">
                  <c:v>-4.4166469086594802</c:v>
                </c:pt>
                <c:pt idx="22483">
                  <c:v>-4.41570022019972</c:v>
                </c:pt>
                <c:pt idx="22484">
                  <c:v>-4.4147535317307103</c:v>
                </c:pt>
                <c:pt idx="22485">
                  <c:v>-4.4138068432616899</c:v>
                </c:pt>
                <c:pt idx="22486">
                  <c:v>-4.4128601548019297</c:v>
                </c:pt>
                <c:pt idx="22487">
                  <c:v>-4.41191346633292</c:v>
                </c:pt>
                <c:pt idx="22488">
                  <c:v>-4.4109667778638997</c:v>
                </c:pt>
                <c:pt idx="22489">
                  <c:v>-4.4100200894041404</c:v>
                </c:pt>
                <c:pt idx="22490">
                  <c:v>-4.4090734009351298</c:v>
                </c:pt>
                <c:pt idx="22491">
                  <c:v>-4.4081267124661103</c:v>
                </c:pt>
                <c:pt idx="22492">
                  <c:v>-4.4071800240063501</c:v>
                </c:pt>
                <c:pt idx="22493">
                  <c:v>-4.4062333355373404</c:v>
                </c:pt>
                <c:pt idx="22494">
                  <c:v>-4.4052866470683201</c:v>
                </c:pt>
                <c:pt idx="22495">
                  <c:v>-4.4043399586085599</c:v>
                </c:pt>
                <c:pt idx="22496">
                  <c:v>-4.4033932701395502</c:v>
                </c:pt>
                <c:pt idx="22497">
                  <c:v>-4.4024465816705298</c:v>
                </c:pt>
                <c:pt idx="22498">
                  <c:v>-4.4014998932107696</c:v>
                </c:pt>
                <c:pt idx="22499">
                  <c:v>-4.4005532047417599</c:v>
                </c:pt>
                <c:pt idx="22500">
                  <c:v>-4.3996065162727396</c:v>
                </c:pt>
                <c:pt idx="22501">
                  <c:v>-4.3986598278129803</c:v>
                </c:pt>
                <c:pt idx="22502">
                  <c:v>-4.3977131393439697</c:v>
                </c:pt>
                <c:pt idx="22503">
                  <c:v>-4.3967664508749502</c:v>
                </c:pt>
                <c:pt idx="22504">
                  <c:v>-4.39581976241519</c:v>
                </c:pt>
                <c:pt idx="22505">
                  <c:v>-4.3948730739461803</c:v>
                </c:pt>
                <c:pt idx="22506">
                  <c:v>-4.39392638547716</c:v>
                </c:pt>
                <c:pt idx="22507">
                  <c:v>-4.3929796970173998</c:v>
                </c:pt>
                <c:pt idx="22508">
                  <c:v>-4.3920330085483901</c:v>
                </c:pt>
                <c:pt idx="22509">
                  <c:v>-4.3910863200793697</c:v>
                </c:pt>
                <c:pt idx="22510">
                  <c:v>-4.3901396316196104</c:v>
                </c:pt>
                <c:pt idx="22511">
                  <c:v>-4.3891929431505998</c:v>
                </c:pt>
                <c:pt idx="22512">
                  <c:v>-4.3882462546815804</c:v>
                </c:pt>
                <c:pt idx="22513">
                  <c:v>-4.3872995662218202</c:v>
                </c:pt>
                <c:pt idx="22514">
                  <c:v>-4.3863528777528096</c:v>
                </c:pt>
                <c:pt idx="22515">
                  <c:v>-4.3854061892837901</c:v>
                </c:pt>
                <c:pt idx="22516">
                  <c:v>-4.3844595008240299</c:v>
                </c:pt>
                <c:pt idx="22517">
                  <c:v>-4.3835128123550202</c:v>
                </c:pt>
                <c:pt idx="22518">
                  <c:v>-4.3825661238859999</c:v>
                </c:pt>
                <c:pt idx="22519">
                  <c:v>-4.3816194354262397</c:v>
                </c:pt>
                <c:pt idx="22520">
                  <c:v>-4.38067274695723</c:v>
                </c:pt>
                <c:pt idx="22521">
                  <c:v>-4.3797260584882096</c:v>
                </c:pt>
                <c:pt idx="22522">
                  <c:v>-4.3787793700284503</c:v>
                </c:pt>
                <c:pt idx="22523">
                  <c:v>-4.3778326815594397</c:v>
                </c:pt>
                <c:pt idx="22524">
                  <c:v>-4.3768859930904203</c:v>
                </c:pt>
                <c:pt idx="22525">
                  <c:v>-4.3759393046306601</c:v>
                </c:pt>
                <c:pt idx="22526">
                  <c:v>-4.3749926161616504</c:v>
                </c:pt>
                <c:pt idx="22527">
                  <c:v>-4.37404592769263</c:v>
                </c:pt>
                <c:pt idx="22528">
                  <c:v>-4.3730992392328698</c:v>
                </c:pt>
                <c:pt idx="22529">
                  <c:v>-4.3721525507638601</c:v>
                </c:pt>
                <c:pt idx="22530">
                  <c:v>-4.3712058622948398</c:v>
                </c:pt>
                <c:pt idx="22531">
                  <c:v>-4.3702591738350796</c:v>
                </c:pt>
                <c:pt idx="22532">
                  <c:v>-4.3693124853660699</c:v>
                </c:pt>
                <c:pt idx="22533">
                  <c:v>-4.3683657968970504</c:v>
                </c:pt>
                <c:pt idx="22534">
                  <c:v>-4.3674191084372902</c:v>
                </c:pt>
                <c:pt idx="22535">
                  <c:v>-4.3664724199682796</c:v>
                </c:pt>
                <c:pt idx="22536">
                  <c:v>-4.3655257314992602</c:v>
                </c:pt>
                <c:pt idx="22537">
                  <c:v>-4.3645790430395</c:v>
                </c:pt>
                <c:pt idx="22538">
                  <c:v>-4.3636323545704903</c:v>
                </c:pt>
                <c:pt idx="22539">
                  <c:v>-4.3626856661014699</c:v>
                </c:pt>
                <c:pt idx="22540">
                  <c:v>-4.3617389776417097</c:v>
                </c:pt>
                <c:pt idx="22541">
                  <c:v>-4.3607922891727</c:v>
                </c:pt>
                <c:pt idx="22542">
                  <c:v>-4.3598456007036797</c:v>
                </c:pt>
                <c:pt idx="22543">
                  <c:v>-4.3588989122439203</c:v>
                </c:pt>
                <c:pt idx="22544">
                  <c:v>-4.3579522237749098</c:v>
                </c:pt>
                <c:pt idx="22545">
                  <c:v>-4.3570055353058903</c:v>
                </c:pt>
                <c:pt idx="22546">
                  <c:v>-4.3560588468461301</c:v>
                </c:pt>
                <c:pt idx="22547">
                  <c:v>-4.3551121583771204</c:v>
                </c:pt>
                <c:pt idx="22548">
                  <c:v>-4.3541654699081001</c:v>
                </c:pt>
                <c:pt idx="22549">
                  <c:v>-4.3532187814483398</c:v>
                </c:pt>
                <c:pt idx="22550">
                  <c:v>-4.3522720929793302</c:v>
                </c:pt>
                <c:pt idx="22551">
                  <c:v>-4.3513254045103098</c:v>
                </c:pt>
                <c:pt idx="22552">
                  <c:v>-4.3503787160505496</c:v>
                </c:pt>
                <c:pt idx="22553">
                  <c:v>-4.3494320275815399</c:v>
                </c:pt>
                <c:pt idx="22554">
                  <c:v>-4.3484853391125204</c:v>
                </c:pt>
                <c:pt idx="22555">
                  <c:v>-4.3475386506527602</c:v>
                </c:pt>
                <c:pt idx="22556">
                  <c:v>-4.3465919621837497</c:v>
                </c:pt>
                <c:pt idx="22557">
                  <c:v>-4.3456452737147302</c:v>
                </c:pt>
                <c:pt idx="22558">
                  <c:v>-4.34469858525497</c:v>
                </c:pt>
                <c:pt idx="22559">
                  <c:v>-4.3437518967859603</c:v>
                </c:pt>
                <c:pt idx="22560">
                  <c:v>-4.3428052083169399</c:v>
                </c:pt>
                <c:pt idx="22561">
                  <c:v>-4.3418585198571797</c:v>
                </c:pt>
                <c:pt idx="22562">
                  <c:v>-4.3409118313881701</c:v>
                </c:pt>
                <c:pt idx="22563">
                  <c:v>-4.3399651429191497</c:v>
                </c:pt>
                <c:pt idx="22564">
                  <c:v>-4.3390184544593904</c:v>
                </c:pt>
                <c:pt idx="22565">
                  <c:v>-4.3380717659903798</c:v>
                </c:pt>
                <c:pt idx="22566">
                  <c:v>-4.3371250775213603</c:v>
                </c:pt>
                <c:pt idx="22567">
                  <c:v>-4.3361783890616001</c:v>
                </c:pt>
                <c:pt idx="22568">
                  <c:v>-4.3352317005925904</c:v>
                </c:pt>
                <c:pt idx="22569">
                  <c:v>-4.3342850121235701</c:v>
                </c:pt>
                <c:pt idx="22570">
                  <c:v>-4.3333383236638099</c:v>
                </c:pt>
                <c:pt idx="22571">
                  <c:v>-4.3323916351948002</c:v>
                </c:pt>
                <c:pt idx="22572">
                  <c:v>-4.3314449467257798</c:v>
                </c:pt>
                <c:pt idx="22573">
                  <c:v>-4.3304982582660196</c:v>
                </c:pt>
                <c:pt idx="22574">
                  <c:v>-4.3295515697970099</c:v>
                </c:pt>
                <c:pt idx="22575">
                  <c:v>-4.3286048813279896</c:v>
                </c:pt>
                <c:pt idx="22576">
                  <c:v>-4.3276581928682303</c:v>
                </c:pt>
                <c:pt idx="22577">
                  <c:v>-4.3267115043992197</c:v>
                </c:pt>
                <c:pt idx="22578">
                  <c:v>-4.3257648159302002</c:v>
                </c:pt>
                <c:pt idx="22579">
                  <c:v>-4.32481812747044</c:v>
                </c:pt>
                <c:pt idx="22580">
                  <c:v>-4.3238714390014303</c:v>
                </c:pt>
                <c:pt idx="22581">
                  <c:v>-4.32292475053241</c:v>
                </c:pt>
                <c:pt idx="22582">
                  <c:v>-4.3219780620726498</c:v>
                </c:pt>
                <c:pt idx="22583">
                  <c:v>-4.3210313736036401</c:v>
                </c:pt>
                <c:pt idx="22584">
                  <c:v>-4.3200846851346197</c:v>
                </c:pt>
                <c:pt idx="22585">
                  <c:v>-4.3191379966748604</c:v>
                </c:pt>
                <c:pt idx="22586">
                  <c:v>-4.3181913082058498</c:v>
                </c:pt>
                <c:pt idx="22587">
                  <c:v>-4.3172446197368304</c:v>
                </c:pt>
                <c:pt idx="22588">
                  <c:v>-4.3162979312770702</c:v>
                </c:pt>
                <c:pt idx="22589">
                  <c:v>-4.3153512428080596</c:v>
                </c:pt>
                <c:pt idx="22590">
                  <c:v>-4.3144045543390401</c:v>
                </c:pt>
                <c:pt idx="22591">
                  <c:v>-4.3134578658792799</c:v>
                </c:pt>
                <c:pt idx="22592">
                  <c:v>-4.3125111774102702</c:v>
                </c:pt>
                <c:pt idx="22593">
                  <c:v>-4.3115644889412499</c:v>
                </c:pt>
                <c:pt idx="22594">
                  <c:v>-4.3106178004814897</c:v>
                </c:pt>
                <c:pt idx="22595">
                  <c:v>-4.30967111201248</c:v>
                </c:pt>
                <c:pt idx="22596">
                  <c:v>-4.3087244235434596</c:v>
                </c:pt>
                <c:pt idx="22597">
                  <c:v>-4.3077777350837003</c:v>
                </c:pt>
                <c:pt idx="22598">
                  <c:v>-4.3068310466146897</c:v>
                </c:pt>
                <c:pt idx="22599">
                  <c:v>-4.3058843581456703</c:v>
                </c:pt>
                <c:pt idx="22600">
                  <c:v>-4.3049376696859101</c:v>
                </c:pt>
                <c:pt idx="22601">
                  <c:v>-4.3039909812169004</c:v>
                </c:pt>
                <c:pt idx="22602">
                  <c:v>-4.30304429274788</c:v>
                </c:pt>
                <c:pt idx="22603">
                  <c:v>-4.3020976042881198</c:v>
                </c:pt>
                <c:pt idx="22604">
                  <c:v>-4.3011509158191101</c:v>
                </c:pt>
                <c:pt idx="22605">
                  <c:v>-4.3002042273500898</c:v>
                </c:pt>
                <c:pt idx="22606">
                  <c:v>-4.2992575388903402</c:v>
                </c:pt>
                <c:pt idx="22607">
                  <c:v>-4.2983108504213199</c:v>
                </c:pt>
                <c:pt idx="22608">
                  <c:v>-4.2973641619523004</c:v>
                </c:pt>
                <c:pt idx="22609">
                  <c:v>-4.29641747349255</c:v>
                </c:pt>
                <c:pt idx="22610">
                  <c:v>-4.2954707850235296</c:v>
                </c:pt>
                <c:pt idx="22611">
                  <c:v>-4.2945240965545102</c:v>
                </c:pt>
                <c:pt idx="22612">
                  <c:v>-4.29357740809475</c:v>
                </c:pt>
                <c:pt idx="22613">
                  <c:v>-4.2926307196257403</c:v>
                </c:pt>
                <c:pt idx="22614">
                  <c:v>-4.2916840311567199</c:v>
                </c:pt>
                <c:pt idx="22615">
                  <c:v>-4.2907373426969704</c:v>
                </c:pt>
                <c:pt idx="22616">
                  <c:v>-4.28979065422795</c:v>
                </c:pt>
                <c:pt idx="22617">
                  <c:v>-4.2888439657589297</c:v>
                </c:pt>
                <c:pt idx="22618">
                  <c:v>-4.2878972772991801</c:v>
                </c:pt>
                <c:pt idx="22619">
                  <c:v>-4.2869505888301598</c:v>
                </c:pt>
                <c:pt idx="22620">
                  <c:v>-4.2860039003611403</c:v>
                </c:pt>
                <c:pt idx="22621">
                  <c:v>-4.2850572119013899</c:v>
                </c:pt>
                <c:pt idx="22622">
                  <c:v>-4.2841105234323704</c:v>
                </c:pt>
                <c:pt idx="22623">
                  <c:v>-4.2831638349633501</c:v>
                </c:pt>
                <c:pt idx="22624">
                  <c:v>-4.2822171465035996</c:v>
                </c:pt>
                <c:pt idx="22625">
                  <c:v>-4.2812704580345802</c:v>
                </c:pt>
                <c:pt idx="22626">
                  <c:v>-4.2803237695655598</c:v>
                </c:pt>
                <c:pt idx="22627">
                  <c:v>-4.2793770811058103</c:v>
                </c:pt>
                <c:pt idx="22628">
                  <c:v>-4.2784303926367899</c:v>
                </c:pt>
                <c:pt idx="22629">
                  <c:v>-4.2774837041677696</c:v>
                </c:pt>
                <c:pt idx="22630">
                  <c:v>-4.27653701570802</c:v>
                </c:pt>
                <c:pt idx="22631">
                  <c:v>-4.2755903272389997</c:v>
                </c:pt>
                <c:pt idx="22632">
                  <c:v>-4.2746436387699802</c:v>
                </c:pt>
                <c:pt idx="22633">
                  <c:v>-4.2736969503102298</c:v>
                </c:pt>
                <c:pt idx="22634">
                  <c:v>-4.2727502618412103</c:v>
                </c:pt>
                <c:pt idx="22635">
                  <c:v>-4.27180357337219</c:v>
                </c:pt>
                <c:pt idx="22636">
                  <c:v>-4.2708568849124404</c:v>
                </c:pt>
                <c:pt idx="22637">
                  <c:v>-4.2699101964434201</c:v>
                </c:pt>
                <c:pt idx="22638">
                  <c:v>-4.2689635079743997</c:v>
                </c:pt>
                <c:pt idx="22639">
                  <c:v>-4.2680168195146502</c:v>
                </c:pt>
                <c:pt idx="22640">
                  <c:v>-4.2670701310456298</c:v>
                </c:pt>
                <c:pt idx="22641">
                  <c:v>-4.2661234425766104</c:v>
                </c:pt>
                <c:pt idx="22642">
                  <c:v>-4.2651767541168599</c:v>
                </c:pt>
                <c:pt idx="22643">
                  <c:v>-4.2642300656478396</c:v>
                </c:pt>
                <c:pt idx="22644">
                  <c:v>-4.2632833771788201</c:v>
                </c:pt>
                <c:pt idx="22645">
                  <c:v>-4.2623366887190697</c:v>
                </c:pt>
                <c:pt idx="22646">
                  <c:v>-4.2613900002500502</c:v>
                </c:pt>
                <c:pt idx="22647">
                  <c:v>-4.2604433117810299</c:v>
                </c:pt>
                <c:pt idx="22648">
                  <c:v>-4.2594966233212803</c:v>
                </c:pt>
                <c:pt idx="22649">
                  <c:v>-4.25854993485226</c:v>
                </c:pt>
                <c:pt idx="22650">
                  <c:v>-4.2576032463832396</c:v>
                </c:pt>
                <c:pt idx="22651">
                  <c:v>-4.2566565579234901</c:v>
                </c:pt>
                <c:pt idx="22652">
                  <c:v>-4.2557098694544697</c:v>
                </c:pt>
                <c:pt idx="22653">
                  <c:v>-4.25476318098546</c:v>
                </c:pt>
                <c:pt idx="22654">
                  <c:v>-4.2538164925256998</c:v>
                </c:pt>
                <c:pt idx="22655">
                  <c:v>-4.2528698040566804</c:v>
                </c:pt>
                <c:pt idx="22656">
                  <c:v>-4.25192311558766</c:v>
                </c:pt>
                <c:pt idx="22657">
                  <c:v>-4.2509764271279096</c:v>
                </c:pt>
                <c:pt idx="22658">
                  <c:v>-4.2500297386588901</c:v>
                </c:pt>
                <c:pt idx="22659">
                  <c:v>-4.2490830501898698</c:v>
                </c:pt>
                <c:pt idx="22660">
                  <c:v>-4.2481363617301202</c:v>
                </c:pt>
                <c:pt idx="22661">
                  <c:v>-4.2471896732610999</c:v>
                </c:pt>
                <c:pt idx="22662">
                  <c:v>-4.2462429847920902</c:v>
                </c:pt>
                <c:pt idx="22663">
                  <c:v>-4.24529629633233</c:v>
                </c:pt>
                <c:pt idx="22664">
                  <c:v>-4.2443496078633096</c:v>
                </c:pt>
                <c:pt idx="22665">
                  <c:v>-4.2434029193942902</c:v>
                </c:pt>
                <c:pt idx="22666">
                  <c:v>-4.2424562309345397</c:v>
                </c:pt>
                <c:pt idx="22667">
                  <c:v>-4.2415095424655203</c:v>
                </c:pt>
                <c:pt idx="22668">
                  <c:v>-4.2405628539964999</c:v>
                </c:pt>
                <c:pt idx="22669">
                  <c:v>-4.2396161655367504</c:v>
                </c:pt>
                <c:pt idx="22670">
                  <c:v>-4.23866947706773</c:v>
                </c:pt>
                <c:pt idx="22671">
                  <c:v>-4.2377227885987097</c:v>
                </c:pt>
                <c:pt idx="22672">
                  <c:v>-4.2367761001389601</c:v>
                </c:pt>
                <c:pt idx="22673">
                  <c:v>-4.2358294116699398</c:v>
                </c:pt>
                <c:pt idx="22674">
                  <c:v>-4.2348827232009203</c:v>
                </c:pt>
                <c:pt idx="22675">
                  <c:v>-4.2339360347411699</c:v>
                </c:pt>
                <c:pt idx="22676">
                  <c:v>-4.2329893462721504</c:v>
                </c:pt>
                <c:pt idx="22677">
                  <c:v>-4.23204265780313</c:v>
                </c:pt>
                <c:pt idx="22678">
                  <c:v>-4.2310959693433796</c:v>
                </c:pt>
                <c:pt idx="22679">
                  <c:v>-4.2301492808743602</c:v>
                </c:pt>
                <c:pt idx="22680">
                  <c:v>-4.2292025924053398</c:v>
                </c:pt>
                <c:pt idx="22681">
                  <c:v>-4.2282559039455903</c:v>
                </c:pt>
                <c:pt idx="22682">
                  <c:v>-4.2273092154765699</c:v>
                </c:pt>
                <c:pt idx="22683">
                  <c:v>-4.2263625270075602</c:v>
                </c:pt>
                <c:pt idx="22684">
                  <c:v>-4.2254158385478</c:v>
                </c:pt>
                <c:pt idx="22685">
                  <c:v>-4.2244691500787797</c:v>
                </c:pt>
                <c:pt idx="22686">
                  <c:v>-4.22352246160977</c:v>
                </c:pt>
                <c:pt idx="22687">
                  <c:v>-4.2225757731500098</c:v>
                </c:pt>
                <c:pt idx="22688">
                  <c:v>-4.2216290846809903</c:v>
                </c:pt>
                <c:pt idx="22689">
                  <c:v>-4.2206823962119699</c:v>
                </c:pt>
                <c:pt idx="22690">
                  <c:v>-4.2197357077522204</c:v>
                </c:pt>
                <c:pt idx="22691">
                  <c:v>-4.2187890192832</c:v>
                </c:pt>
                <c:pt idx="22692">
                  <c:v>-4.2178423308141904</c:v>
                </c:pt>
                <c:pt idx="22693">
                  <c:v>-4.2168956423544302</c:v>
                </c:pt>
                <c:pt idx="22694">
                  <c:v>-4.2159489538854098</c:v>
                </c:pt>
                <c:pt idx="22695">
                  <c:v>-4.2150022654164001</c:v>
                </c:pt>
                <c:pt idx="22696">
                  <c:v>-4.2140555769566399</c:v>
                </c:pt>
                <c:pt idx="22697">
                  <c:v>-4.2131088884876204</c:v>
                </c:pt>
                <c:pt idx="22698">
                  <c:v>-4.2121622000186001</c:v>
                </c:pt>
                <c:pt idx="22699">
                  <c:v>-4.2112155115588497</c:v>
                </c:pt>
                <c:pt idx="22700">
                  <c:v>-4.2102688230898302</c:v>
                </c:pt>
                <c:pt idx="22701">
                  <c:v>-4.2093221346208196</c:v>
                </c:pt>
                <c:pt idx="22702">
                  <c:v>-4.2083754461610603</c:v>
                </c:pt>
                <c:pt idx="22703">
                  <c:v>-4.2074287576920399</c:v>
                </c:pt>
                <c:pt idx="22704">
                  <c:v>-4.2064820692230303</c:v>
                </c:pt>
                <c:pt idx="22705">
                  <c:v>-4.20553538076327</c:v>
                </c:pt>
                <c:pt idx="22706">
                  <c:v>-4.2045886922942497</c:v>
                </c:pt>
                <c:pt idx="22707">
                  <c:v>-4.20364200382524</c:v>
                </c:pt>
                <c:pt idx="22708">
                  <c:v>-4.2026953153654798</c:v>
                </c:pt>
                <c:pt idx="22709">
                  <c:v>-4.2017486268964603</c:v>
                </c:pt>
                <c:pt idx="22710">
                  <c:v>-4.2008019384274498</c:v>
                </c:pt>
                <c:pt idx="22711">
                  <c:v>-4.1998552499676904</c:v>
                </c:pt>
                <c:pt idx="22712">
                  <c:v>-4.1989085614986701</c:v>
                </c:pt>
                <c:pt idx="22713">
                  <c:v>-4.1979618730296604</c:v>
                </c:pt>
                <c:pt idx="22714">
                  <c:v>-4.1970151845699002</c:v>
                </c:pt>
                <c:pt idx="22715">
                  <c:v>-4.1960684961008798</c:v>
                </c:pt>
                <c:pt idx="22716">
                  <c:v>-4.1951218076318701</c:v>
                </c:pt>
                <c:pt idx="22717">
                  <c:v>-4.1941751191721099</c:v>
                </c:pt>
                <c:pt idx="22718">
                  <c:v>-4.1932284307030896</c:v>
                </c:pt>
                <c:pt idx="22719">
                  <c:v>-4.1922817422340799</c:v>
                </c:pt>
                <c:pt idx="22720">
                  <c:v>-4.1913350537743197</c:v>
                </c:pt>
                <c:pt idx="22721">
                  <c:v>-4.1903883653053002</c:v>
                </c:pt>
                <c:pt idx="22722">
                  <c:v>-4.1894416768362897</c:v>
                </c:pt>
                <c:pt idx="22723">
                  <c:v>-4.1884949883765303</c:v>
                </c:pt>
                <c:pt idx="22724">
                  <c:v>-4.18754829990751</c:v>
                </c:pt>
                <c:pt idx="22725">
                  <c:v>-4.1866016114385003</c:v>
                </c:pt>
                <c:pt idx="22726">
                  <c:v>-4.1856549229787401</c:v>
                </c:pt>
                <c:pt idx="22727">
                  <c:v>-4.1847082345097197</c:v>
                </c:pt>
                <c:pt idx="22728">
                  <c:v>-4.18376154604071</c:v>
                </c:pt>
                <c:pt idx="22729">
                  <c:v>-4.1828148575809498</c:v>
                </c:pt>
                <c:pt idx="22730">
                  <c:v>-4.1818681691119304</c:v>
                </c:pt>
                <c:pt idx="22731">
                  <c:v>-4.1809214806429198</c:v>
                </c:pt>
                <c:pt idx="22732">
                  <c:v>-4.1799747921831596</c:v>
                </c:pt>
                <c:pt idx="22733">
                  <c:v>-4.1790281037141401</c:v>
                </c:pt>
                <c:pt idx="22734">
                  <c:v>-4.1780814152451304</c:v>
                </c:pt>
                <c:pt idx="22735">
                  <c:v>-4.1771347267853702</c:v>
                </c:pt>
                <c:pt idx="22736">
                  <c:v>-4.1761880383163499</c:v>
                </c:pt>
                <c:pt idx="22737">
                  <c:v>-4.1752413498473402</c:v>
                </c:pt>
                <c:pt idx="22738">
                  <c:v>-4.17429466138758</c:v>
                </c:pt>
                <c:pt idx="22739">
                  <c:v>-4.1733479729185596</c:v>
                </c:pt>
                <c:pt idx="22740">
                  <c:v>-4.1724012844495499</c:v>
                </c:pt>
                <c:pt idx="22741">
                  <c:v>-4.1714545959897897</c:v>
                </c:pt>
                <c:pt idx="22742">
                  <c:v>-4.1705079075207703</c:v>
                </c:pt>
                <c:pt idx="22743">
                  <c:v>-4.1695612190517597</c:v>
                </c:pt>
                <c:pt idx="22744">
                  <c:v>-4.1686145305920004</c:v>
                </c:pt>
                <c:pt idx="22745">
                  <c:v>-4.16766784212298</c:v>
                </c:pt>
                <c:pt idx="22746">
                  <c:v>-4.1667211536539703</c:v>
                </c:pt>
                <c:pt idx="22747">
                  <c:v>-4.1657744651942101</c:v>
                </c:pt>
                <c:pt idx="22748">
                  <c:v>-4.1648277767251898</c:v>
                </c:pt>
                <c:pt idx="22749">
                  <c:v>-4.1638810882561801</c:v>
                </c:pt>
                <c:pt idx="22750">
                  <c:v>-4.1629343997964199</c:v>
                </c:pt>
                <c:pt idx="22751">
                  <c:v>-4.1619877113274004</c:v>
                </c:pt>
                <c:pt idx="22752">
                  <c:v>-4.1610410228583898</c:v>
                </c:pt>
                <c:pt idx="22753">
                  <c:v>-4.1600943343986296</c:v>
                </c:pt>
                <c:pt idx="22754">
                  <c:v>-4.1591476459296102</c:v>
                </c:pt>
                <c:pt idx="22755">
                  <c:v>-4.1582009574605996</c:v>
                </c:pt>
                <c:pt idx="22756">
                  <c:v>-4.1572542690008403</c:v>
                </c:pt>
                <c:pt idx="22757">
                  <c:v>-4.1563075805318199</c:v>
                </c:pt>
                <c:pt idx="22758">
                  <c:v>-4.1553608920628102</c:v>
                </c:pt>
                <c:pt idx="22759">
                  <c:v>-4.15441420360305</c:v>
                </c:pt>
                <c:pt idx="22760">
                  <c:v>-4.1534675151340297</c:v>
                </c:pt>
                <c:pt idx="22761">
                  <c:v>-4.15252082666502</c:v>
                </c:pt>
                <c:pt idx="22762">
                  <c:v>-4.1515741382052598</c:v>
                </c:pt>
                <c:pt idx="22763">
                  <c:v>-4.1506274497362403</c:v>
                </c:pt>
                <c:pt idx="22764">
                  <c:v>-4.1496807612672297</c:v>
                </c:pt>
                <c:pt idx="22765">
                  <c:v>-4.1487340728074704</c:v>
                </c:pt>
                <c:pt idx="22766">
                  <c:v>-4.1477873843384501</c:v>
                </c:pt>
                <c:pt idx="22767">
                  <c:v>-4.1468406958694404</c:v>
                </c:pt>
                <c:pt idx="22768">
                  <c:v>-4.1458940074096802</c:v>
                </c:pt>
                <c:pt idx="22769">
                  <c:v>-4.1449473189406598</c:v>
                </c:pt>
                <c:pt idx="22770">
                  <c:v>-4.1440006304716501</c:v>
                </c:pt>
                <c:pt idx="22771">
                  <c:v>-4.1430539420118899</c:v>
                </c:pt>
                <c:pt idx="22772">
                  <c:v>-4.1421072535428696</c:v>
                </c:pt>
                <c:pt idx="22773">
                  <c:v>-4.1411605650738599</c:v>
                </c:pt>
                <c:pt idx="22774">
                  <c:v>-4.1402138766140997</c:v>
                </c:pt>
                <c:pt idx="22775">
                  <c:v>-4.1392671881450802</c:v>
                </c:pt>
                <c:pt idx="22776">
                  <c:v>-4.1383204996760696</c:v>
                </c:pt>
                <c:pt idx="22777">
                  <c:v>-4.1373738112163103</c:v>
                </c:pt>
                <c:pt idx="22778">
                  <c:v>-4.13642712274729</c:v>
                </c:pt>
                <c:pt idx="22779">
                  <c:v>-4.1354804342782803</c:v>
                </c:pt>
                <c:pt idx="22780">
                  <c:v>-4.1345337458185201</c:v>
                </c:pt>
                <c:pt idx="22781">
                  <c:v>-4.1335870573494997</c:v>
                </c:pt>
                <c:pt idx="22782">
                  <c:v>-4.13264036888049</c:v>
                </c:pt>
                <c:pt idx="22783">
                  <c:v>-4.1316936804207298</c:v>
                </c:pt>
                <c:pt idx="22784">
                  <c:v>-4.1307469919517104</c:v>
                </c:pt>
                <c:pt idx="22785">
                  <c:v>-4.1298003034826998</c:v>
                </c:pt>
                <c:pt idx="22786">
                  <c:v>-4.1288536150229396</c:v>
                </c:pt>
                <c:pt idx="22787">
                  <c:v>-4.1279069265539201</c:v>
                </c:pt>
                <c:pt idx="22788">
                  <c:v>-4.1269602380849104</c:v>
                </c:pt>
                <c:pt idx="22789">
                  <c:v>-4.1260135496251502</c:v>
                </c:pt>
                <c:pt idx="22790">
                  <c:v>-4.1250668611561299</c:v>
                </c:pt>
                <c:pt idx="22791">
                  <c:v>-4.1241201726871202</c:v>
                </c:pt>
                <c:pt idx="22792">
                  <c:v>-4.12317348422736</c:v>
                </c:pt>
                <c:pt idx="22793">
                  <c:v>-4.1222267957583396</c:v>
                </c:pt>
                <c:pt idx="22794">
                  <c:v>-4.1212801072893299</c:v>
                </c:pt>
                <c:pt idx="22795">
                  <c:v>-4.1203334188295697</c:v>
                </c:pt>
                <c:pt idx="22796">
                  <c:v>-4.1193867303605503</c:v>
                </c:pt>
                <c:pt idx="22797">
                  <c:v>-4.1184400418915397</c:v>
                </c:pt>
                <c:pt idx="22798">
                  <c:v>-4.1174933534317804</c:v>
                </c:pt>
                <c:pt idx="22799">
                  <c:v>-4.11654666496276</c:v>
                </c:pt>
                <c:pt idx="22800">
                  <c:v>-4.1155999764937503</c:v>
                </c:pt>
                <c:pt idx="22801">
                  <c:v>-4.1146532880339901</c:v>
                </c:pt>
                <c:pt idx="22802">
                  <c:v>-4.1137065995649698</c:v>
                </c:pt>
                <c:pt idx="22803">
                  <c:v>-4.1127599110959601</c:v>
                </c:pt>
                <c:pt idx="22804">
                  <c:v>-4.1118132226361999</c:v>
                </c:pt>
                <c:pt idx="22805">
                  <c:v>-4.1108665341671804</c:v>
                </c:pt>
                <c:pt idx="22806">
                  <c:v>-4.1099198456981698</c:v>
                </c:pt>
                <c:pt idx="22807">
                  <c:v>-4.1089731572384096</c:v>
                </c:pt>
                <c:pt idx="22808">
                  <c:v>-4.1080264687693901</c:v>
                </c:pt>
                <c:pt idx="22809">
                  <c:v>-4.1070797803003796</c:v>
                </c:pt>
                <c:pt idx="22810">
                  <c:v>-4.1061330918406203</c:v>
                </c:pt>
                <c:pt idx="22811">
                  <c:v>-4.1051864033715999</c:v>
                </c:pt>
                <c:pt idx="22812">
                  <c:v>-4.1042397149025902</c:v>
                </c:pt>
                <c:pt idx="22813">
                  <c:v>-4.10329302644283</c:v>
                </c:pt>
                <c:pt idx="22814">
                  <c:v>-4.1023463379738097</c:v>
                </c:pt>
                <c:pt idx="22815">
                  <c:v>-4.1013996495048</c:v>
                </c:pt>
                <c:pt idx="22816">
                  <c:v>-4.1004529610450398</c:v>
                </c:pt>
                <c:pt idx="22817">
                  <c:v>-4.0995062725760203</c:v>
                </c:pt>
                <c:pt idx="22818">
                  <c:v>-4.0985595841070097</c:v>
                </c:pt>
                <c:pt idx="22819">
                  <c:v>-4.0976128956472504</c:v>
                </c:pt>
                <c:pt idx="22820">
                  <c:v>-4.09666620717823</c:v>
                </c:pt>
                <c:pt idx="22821">
                  <c:v>-4.0957195187092204</c:v>
                </c:pt>
                <c:pt idx="22822">
                  <c:v>-4.0947728302494601</c:v>
                </c:pt>
                <c:pt idx="22823">
                  <c:v>-4.0938261417804398</c:v>
                </c:pt>
                <c:pt idx="22824">
                  <c:v>-4.0928794533114301</c:v>
                </c:pt>
                <c:pt idx="22825">
                  <c:v>-4.0919327648516699</c:v>
                </c:pt>
                <c:pt idx="22826">
                  <c:v>-4.0909860763826504</c:v>
                </c:pt>
                <c:pt idx="22827">
                  <c:v>-4.0900393879136399</c:v>
                </c:pt>
                <c:pt idx="22828">
                  <c:v>-4.0890926994538797</c:v>
                </c:pt>
                <c:pt idx="22829">
                  <c:v>-4.0881460109848602</c:v>
                </c:pt>
                <c:pt idx="22830">
                  <c:v>-4.0871993225158496</c:v>
                </c:pt>
                <c:pt idx="22831">
                  <c:v>-4.0862526340560903</c:v>
                </c:pt>
                <c:pt idx="22832">
                  <c:v>-4.0853059455870699</c:v>
                </c:pt>
                <c:pt idx="22833">
                  <c:v>-4.0843592571180602</c:v>
                </c:pt>
                <c:pt idx="22834">
                  <c:v>-4.0834125686583</c:v>
                </c:pt>
                <c:pt idx="22835">
                  <c:v>-4.0824658801892797</c:v>
                </c:pt>
                <c:pt idx="22836">
                  <c:v>-4.08151919172027</c:v>
                </c:pt>
                <c:pt idx="22837">
                  <c:v>-4.0805725032605098</c:v>
                </c:pt>
                <c:pt idx="22838">
                  <c:v>-4.0796258147914903</c:v>
                </c:pt>
                <c:pt idx="22839">
                  <c:v>-4.0786791263224798</c:v>
                </c:pt>
                <c:pt idx="22840">
                  <c:v>-4.0777324378627204</c:v>
                </c:pt>
                <c:pt idx="22841">
                  <c:v>-4.0767857493937001</c:v>
                </c:pt>
                <c:pt idx="22842">
                  <c:v>-4.0758390609246904</c:v>
                </c:pt>
                <c:pt idx="22843">
                  <c:v>-4.0748923724649302</c:v>
                </c:pt>
                <c:pt idx="22844">
                  <c:v>-4.0739456839959098</c:v>
                </c:pt>
                <c:pt idx="22845">
                  <c:v>-4.0729989955269001</c:v>
                </c:pt>
                <c:pt idx="22846">
                  <c:v>-4.0720523070671399</c:v>
                </c:pt>
                <c:pt idx="22847">
                  <c:v>-4.0711056185981196</c:v>
                </c:pt>
                <c:pt idx="22848">
                  <c:v>-4.0701589301291099</c:v>
                </c:pt>
                <c:pt idx="22849">
                  <c:v>-4.0692122416693497</c:v>
                </c:pt>
                <c:pt idx="22850">
                  <c:v>-4.0682655532003302</c:v>
                </c:pt>
                <c:pt idx="22851">
                  <c:v>-4.0673188647313196</c:v>
                </c:pt>
                <c:pt idx="22852">
                  <c:v>-4.0663721762715603</c:v>
                </c:pt>
                <c:pt idx="22853">
                  <c:v>-4.06542548780254</c:v>
                </c:pt>
                <c:pt idx="22854">
                  <c:v>-4.0644787993335303</c:v>
                </c:pt>
                <c:pt idx="22855">
                  <c:v>-4.0635321108737701</c:v>
                </c:pt>
                <c:pt idx="22856">
                  <c:v>-4.0625854224047497</c:v>
                </c:pt>
                <c:pt idx="22857">
                  <c:v>-4.06163873393574</c:v>
                </c:pt>
                <c:pt idx="22858">
                  <c:v>-4.0606920454759798</c:v>
                </c:pt>
                <c:pt idx="22859">
                  <c:v>-4.0597453570069701</c:v>
                </c:pt>
                <c:pt idx="22860">
                  <c:v>-4.0587986685379498</c:v>
                </c:pt>
                <c:pt idx="22861">
                  <c:v>-4.0578519800781896</c:v>
                </c:pt>
                <c:pt idx="22862">
                  <c:v>-4.0569052916091799</c:v>
                </c:pt>
                <c:pt idx="22863">
                  <c:v>-4.0559586031401604</c:v>
                </c:pt>
                <c:pt idx="22864">
                  <c:v>-4.0550119146804002</c:v>
                </c:pt>
                <c:pt idx="22865">
                  <c:v>-4.0540652262113799</c:v>
                </c:pt>
                <c:pt idx="22866">
                  <c:v>-4.0531185377423702</c:v>
                </c:pt>
                <c:pt idx="22867">
                  <c:v>-4.05217184928261</c:v>
                </c:pt>
                <c:pt idx="22868">
                  <c:v>-4.0512251608136003</c:v>
                </c:pt>
                <c:pt idx="22869">
                  <c:v>-4.0502784723445799</c:v>
                </c:pt>
                <c:pt idx="22870">
                  <c:v>-4.0493317838848197</c:v>
                </c:pt>
                <c:pt idx="22871">
                  <c:v>-4.04838509541581</c:v>
                </c:pt>
                <c:pt idx="22872">
                  <c:v>-4.0474384069467897</c:v>
                </c:pt>
                <c:pt idx="22873">
                  <c:v>-4.0464917184870304</c:v>
                </c:pt>
                <c:pt idx="22874">
                  <c:v>-4.04554503001801</c:v>
                </c:pt>
                <c:pt idx="22875">
                  <c:v>-4.0445983415490003</c:v>
                </c:pt>
                <c:pt idx="22876">
                  <c:v>-4.0436516530892401</c:v>
                </c:pt>
                <c:pt idx="22877">
                  <c:v>-4.0427049646202304</c:v>
                </c:pt>
                <c:pt idx="22878">
                  <c:v>-4.0417582761512101</c:v>
                </c:pt>
                <c:pt idx="22879">
                  <c:v>-4.0408115876914499</c:v>
                </c:pt>
                <c:pt idx="22880">
                  <c:v>-4.0398648992224402</c:v>
                </c:pt>
                <c:pt idx="22881">
                  <c:v>-4.0389182107534198</c:v>
                </c:pt>
                <c:pt idx="22882">
                  <c:v>-4.0379715222936596</c:v>
                </c:pt>
                <c:pt idx="22883">
                  <c:v>-4.0370248338246499</c:v>
                </c:pt>
                <c:pt idx="22884">
                  <c:v>-4.0360781453556296</c:v>
                </c:pt>
                <c:pt idx="22885">
                  <c:v>-4.0351314568958703</c:v>
                </c:pt>
                <c:pt idx="22886">
                  <c:v>-4.0341847684268597</c:v>
                </c:pt>
                <c:pt idx="22887">
                  <c:v>-4.0332380799578402</c:v>
                </c:pt>
                <c:pt idx="22888">
                  <c:v>-4.03229139149808</c:v>
                </c:pt>
                <c:pt idx="22889">
                  <c:v>-4.0313447030290703</c:v>
                </c:pt>
                <c:pt idx="22890">
                  <c:v>-4.03039801456005</c:v>
                </c:pt>
                <c:pt idx="22891">
                  <c:v>-4.0294513261002898</c:v>
                </c:pt>
                <c:pt idx="22892">
                  <c:v>-4.0285046376312801</c:v>
                </c:pt>
                <c:pt idx="22893">
                  <c:v>-4.0275579491622597</c:v>
                </c:pt>
                <c:pt idx="22894">
                  <c:v>-4.0266112607025004</c:v>
                </c:pt>
                <c:pt idx="22895">
                  <c:v>-4.0256645722334898</c:v>
                </c:pt>
                <c:pt idx="22896">
                  <c:v>-4.0247178837644704</c:v>
                </c:pt>
                <c:pt idx="22897">
                  <c:v>-4.0237711953047102</c:v>
                </c:pt>
                <c:pt idx="22898">
                  <c:v>-4.0228245068356996</c:v>
                </c:pt>
                <c:pt idx="22899">
                  <c:v>-4.0218778183666801</c:v>
                </c:pt>
                <c:pt idx="22900">
                  <c:v>-4.0209311299069199</c:v>
                </c:pt>
                <c:pt idx="22901">
                  <c:v>-4.0199844414379102</c:v>
                </c:pt>
                <c:pt idx="22902">
                  <c:v>-4.0190377529688899</c:v>
                </c:pt>
                <c:pt idx="22903">
                  <c:v>-4.0180910645091297</c:v>
                </c:pt>
                <c:pt idx="22904">
                  <c:v>-4.01714437604012</c:v>
                </c:pt>
                <c:pt idx="22905">
                  <c:v>-4.0161976875710996</c:v>
                </c:pt>
                <c:pt idx="22906">
                  <c:v>-4.0152509991113403</c:v>
                </c:pt>
                <c:pt idx="22907">
                  <c:v>-4.0143043106423297</c:v>
                </c:pt>
                <c:pt idx="22908">
                  <c:v>-4.0133576221733103</c:v>
                </c:pt>
                <c:pt idx="22909">
                  <c:v>-4.0124109337135501</c:v>
                </c:pt>
                <c:pt idx="22910">
                  <c:v>-4.0114642452445404</c:v>
                </c:pt>
                <c:pt idx="22911">
                  <c:v>-4.01051755677552</c:v>
                </c:pt>
                <c:pt idx="22912">
                  <c:v>-4.0095708683157598</c:v>
                </c:pt>
                <c:pt idx="22913">
                  <c:v>-4.0086241798467501</c:v>
                </c:pt>
                <c:pt idx="22914">
                  <c:v>-4.0076774913777298</c:v>
                </c:pt>
                <c:pt idx="22915">
                  <c:v>-4.0067308029179696</c:v>
                </c:pt>
                <c:pt idx="22916">
                  <c:v>-4.0057841144489599</c:v>
                </c:pt>
                <c:pt idx="22917">
                  <c:v>-4.0048374259799404</c:v>
                </c:pt>
                <c:pt idx="22918">
                  <c:v>-4.0038907375201802</c:v>
                </c:pt>
                <c:pt idx="22919">
                  <c:v>-4.0029440490511696</c:v>
                </c:pt>
                <c:pt idx="22920">
                  <c:v>-4.0019973605821502</c:v>
                </c:pt>
                <c:pt idx="22921">
                  <c:v>-4.00105067212239</c:v>
                </c:pt>
                <c:pt idx="22922">
                  <c:v>-4.0001039836533803</c:v>
                </c:pt>
                <c:pt idx="22923">
                  <c:v>-3.9991572951843599</c:v>
                </c:pt>
                <c:pt idx="22924">
                  <c:v>-3.9982106067246002</c:v>
                </c:pt>
                <c:pt idx="22925">
                  <c:v>-3.99726391825559</c:v>
                </c:pt>
                <c:pt idx="22926">
                  <c:v>-3.9963172297865701</c:v>
                </c:pt>
                <c:pt idx="22927">
                  <c:v>-3.9953705413268099</c:v>
                </c:pt>
                <c:pt idx="22928">
                  <c:v>-3.9944238528578002</c:v>
                </c:pt>
                <c:pt idx="22929">
                  <c:v>-3.9934771643887799</c:v>
                </c:pt>
                <c:pt idx="22930">
                  <c:v>-3.9925304759290201</c:v>
                </c:pt>
                <c:pt idx="22931">
                  <c:v>-3.99158378746001</c:v>
                </c:pt>
                <c:pt idx="22932">
                  <c:v>-3.9906370989909901</c:v>
                </c:pt>
                <c:pt idx="22933">
                  <c:v>-3.9896904105312299</c:v>
                </c:pt>
                <c:pt idx="22934">
                  <c:v>-3.9887437220622202</c:v>
                </c:pt>
                <c:pt idx="22935">
                  <c:v>-3.9877970335931998</c:v>
                </c:pt>
                <c:pt idx="22936">
                  <c:v>-3.9868503451334401</c:v>
                </c:pt>
                <c:pt idx="22937">
                  <c:v>-3.9859036566644299</c:v>
                </c:pt>
                <c:pt idx="22938">
                  <c:v>-3.98495696819541</c:v>
                </c:pt>
                <c:pt idx="22939">
                  <c:v>-3.9840102797356498</c:v>
                </c:pt>
                <c:pt idx="22940">
                  <c:v>-3.9830635912666401</c:v>
                </c:pt>
                <c:pt idx="22941">
                  <c:v>-3.9821169027976202</c:v>
                </c:pt>
                <c:pt idx="22942">
                  <c:v>-3.98117021433786</c:v>
                </c:pt>
                <c:pt idx="22943">
                  <c:v>-3.9802235258688499</c:v>
                </c:pt>
                <c:pt idx="22944">
                  <c:v>-3.97927683739983</c:v>
                </c:pt>
                <c:pt idx="22945">
                  <c:v>-3.9783301489400702</c:v>
                </c:pt>
                <c:pt idx="22946">
                  <c:v>-3.9773834604710601</c:v>
                </c:pt>
                <c:pt idx="22947">
                  <c:v>-3.9764367720020402</c:v>
                </c:pt>
                <c:pt idx="22948">
                  <c:v>-3.97549008354228</c:v>
                </c:pt>
                <c:pt idx="22949">
                  <c:v>-3.9745433950732698</c:v>
                </c:pt>
                <c:pt idx="22950">
                  <c:v>-3.9735967066042499</c:v>
                </c:pt>
                <c:pt idx="22951">
                  <c:v>-3.9726500181444901</c:v>
                </c:pt>
                <c:pt idx="22952">
                  <c:v>-3.97170332967548</c:v>
                </c:pt>
                <c:pt idx="22953">
                  <c:v>-3.9707566412064601</c:v>
                </c:pt>
                <c:pt idx="22954">
                  <c:v>-3.9698099527466999</c:v>
                </c:pt>
                <c:pt idx="22955">
                  <c:v>-3.9688632642776902</c:v>
                </c:pt>
                <c:pt idx="22956">
                  <c:v>-3.9679165758086699</c:v>
                </c:pt>
                <c:pt idx="22957">
                  <c:v>-3.9669698873489101</c:v>
                </c:pt>
                <c:pt idx="22958">
                  <c:v>-3.9660231988799</c:v>
                </c:pt>
                <c:pt idx="22959">
                  <c:v>-3.9650765104108801</c:v>
                </c:pt>
                <c:pt idx="22960">
                  <c:v>-3.9641298219511198</c:v>
                </c:pt>
                <c:pt idx="22961">
                  <c:v>-3.9631831334821102</c:v>
                </c:pt>
                <c:pt idx="22962">
                  <c:v>-3.9622364450130898</c:v>
                </c:pt>
                <c:pt idx="22963">
                  <c:v>-3.96128975655333</c:v>
                </c:pt>
                <c:pt idx="22964">
                  <c:v>-3.9603430680843199</c:v>
                </c:pt>
                <c:pt idx="22965">
                  <c:v>-3.9593963796153</c:v>
                </c:pt>
                <c:pt idx="22966">
                  <c:v>-3.9584496911555398</c:v>
                </c:pt>
                <c:pt idx="22967">
                  <c:v>-3.9575030026865301</c:v>
                </c:pt>
                <c:pt idx="22968">
                  <c:v>-3.9565563142175102</c:v>
                </c:pt>
                <c:pt idx="22969">
                  <c:v>-3.95560962575775</c:v>
                </c:pt>
                <c:pt idx="22970">
                  <c:v>-3.9546629372887399</c:v>
                </c:pt>
                <c:pt idx="22971">
                  <c:v>-3.9537162488197199</c:v>
                </c:pt>
                <c:pt idx="22972">
                  <c:v>-3.9527695603599602</c:v>
                </c:pt>
                <c:pt idx="22973">
                  <c:v>-3.9518228718909501</c:v>
                </c:pt>
                <c:pt idx="22974">
                  <c:v>-3.9508761834219301</c:v>
                </c:pt>
                <c:pt idx="22975">
                  <c:v>-3.9499294949621699</c:v>
                </c:pt>
                <c:pt idx="22976">
                  <c:v>-3.9489828064931598</c:v>
                </c:pt>
                <c:pt idx="22977">
                  <c:v>-3.9480361180241399</c:v>
                </c:pt>
                <c:pt idx="22978">
                  <c:v>-3.9470894295643801</c:v>
                </c:pt>
                <c:pt idx="22979">
                  <c:v>-3.94614274109537</c:v>
                </c:pt>
                <c:pt idx="22980">
                  <c:v>-3.9451960526263501</c:v>
                </c:pt>
                <c:pt idx="22981">
                  <c:v>-3.9442493641665899</c:v>
                </c:pt>
                <c:pt idx="22982">
                  <c:v>-3.9433026756975802</c:v>
                </c:pt>
                <c:pt idx="22983">
                  <c:v>-3.9423559872285598</c:v>
                </c:pt>
                <c:pt idx="22984">
                  <c:v>-3.9414092987688001</c:v>
                </c:pt>
                <c:pt idx="22985">
                  <c:v>-3.9404626102997899</c:v>
                </c:pt>
                <c:pt idx="22986">
                  <c:v>-3.93951592183077</c:v>
                </c:pt>
                <c:pt idx="22987">
                  <c:v>-3.9385692333710098</c:v>
                </c:pt>
                <c:pt idx="22988">
                  <c:v>-3.9376225449020001</c:v>
                </c:pt>
                <c:pt idx="22989">
                  <c:v>-3.9366758564329798</c:v>
                </c:pt>
                <c:pt idx="22990">
                  <c:v>-3.93572916797322</c:v>
                </c:pt>
                <c:pt idx="22991">
                  <c:v>-3.9347824795042099</c:v>
                </c:pt>
                <c:pt idx="22992">
                  <c:v>-3.93383579103519</c:v>
                </c:pt>
                <c:pt idx="22993">
                  <c:v>-3.9328891025754298</c:v>
                </c:pt>
                <c:pt idx="22994">
                  <c:v>-3.9319424141064201</c:v>
                </c:pt>
                <c:pt idx="22995">
                  <c:v>-3.9309957256374002</c:v>
                </c:pt>
                <c:pt idx="22996">
                  <c:v>-3.93004903717764</c:v>
                </c:pt>
                <c:pt idx="22997">
                  <c:v>-3.9291023487086298</c:v>
                </c:pt>
                <c:pt idx="22998">
                  <c:v>-3.9281556602396099</c:v>
                </c:pt>
                <c:pt idx="22999">
                  <c:v>-3.9272089717798502</c:v>
                </c:pt>
                <c:pt idx="23000">
                  <c:v>-3.92626228331084</c:v>
                </c:pt>
                <c:pt idx="23001">
                  <c:v>-3.9253155948418201</c:v>
                </c:pt>
                <c:pt idx="23002">
                  <c:v>-3.9243689063820599</c:v>
                </c:pt>
                <c:pt idx="23003">
                  <c:v>-3.9234222179130498</c:v>
                </c:pt>
                <c:pt idx="23004">
                  <c:v>-3.9224755294440299</c:v>
                </c:pt>
                <c:pt idx="23005">
                  <c:v>-3.9215288409842701</c:v>
                </c:pt>
                <c:pt idx="23006">
                  <c:v>-3.92058215251526</c:v>
                </c:pt>
                <c:pt idx="23007">
                  <c:v>-3.9196354640462401</c:v>
                </c:pt>
                <c:pt idx="23008">
                  <c:v>-3.9186887755864799</c:v>
                </c:pt>
                <c:pt idx="23009">
                  <c:v>-3.9177420871174702</c:v>
                </c:pt>
                <c:pt idx="23010">
                  <c:v>-3.9167953986484498</c:v>
                </c:pt>
                <c:pt idx="23011">
                  <c:v>-3.9158487101886901</c:v>
                </c:pt>
                <c:pt idx="23012">
                  <c:v>-3.9149020217196799</c:v>
                </c:pt>
                <c:pt idx="23013">
                  <c:v>-3.91395533325066</c:v>
                </c:pt>
                <c:pt idx="23014">
                  <c:v>-3.9130086447908998</c:v>
                </c:pt>
                <c:pt idx="23015">
                  <c:v>-3.9120619563218901</c:v>
                </c:pt>
                <c:pt idx="23016">
                  <c:v>-3.9111152678528698</c:v>
                </c:pt>
                <c:pt idx="23017">
                  <c:v>-3.91016857939311</c:v>
                </c:pt>
                <c:pt idx="23018">
                  <c:v>-3.9092218909240999</c:v>
                </c:pt>
                <c:pt idx="23019">
                  <c:v>-3.90827520245508</c:v>
                </c:pt>
                <c:pt idx="23020">
                  <c:v>-3.9073285139953202</c:v>
                </c:pt>
                <c:pt idx="23021">
                  <c:v>-3.9063818255263101</c:v>
                </c:pt>
                <c:pt idx="23022">
                  <c:v>-3.9054351370572902</c:v>
                </c:pt>
                <c:pt idx="23023">
                  <c:v>-3.9044884485975402</c:v>
                </c:pt>
                <c:pt idx="23024">
                  <c:v>-3.9035417601285198</c:v>
                </c:pt>
                <c:pt idx="23025">
                  <c:v>-3.9025950716594999</c:v>
                </c:pt>
                <c:pt idx="23026">
                  <c:v>-3.9016483831997402</c:v>
                </c:pt>
                <c:pt idx="23027">
                  <c:v>-3.90070169473073</c:v>
                </c:pt>
                <c:pt idx="23028">
                  <c:v>-3.8997550062617101</c:v>
                </c:pt>
                <c:pt idx="23029">
                  <c:v>-3.8988083178019601</c:v>
                </c:pt>
                <c:pt idx="23030">
                  <c:v>-3.8978616293329398</c:v>
                </c:pt>
                <c:pt idx="23031">
                  <c:v>-3.8969149408639199</c:v>
                </c:pt>
                <c:pt idx="23032">
                  <c:v>-3.8959682524041699</c:v>
                </c:pt>
                <c:pt idx="23033">
                  <c:v>-3.89502156393515</c:v>
                </c:pt>
                <c:pt idx="23034">
                  <c:v>-3.8940748754661301</c:v>
                </c:pt>
                <c:pt idx="23035">
                  <c:v>-3.8931281870063699</c:v>
                </c:pt>
                <c:pt idx="23036">
                  <c:v>-3.8921814985373602</c:v>
                </c:pt>
                <c:pt idx="23037">
                  <c:v>-3.8912348100683398</c:v>
                </c:pt>
                <c:pt idx="23038">
                  <c:v>-3.8902881216085898</c:v>
                </c:pt>
                <c:pt idx="23039">
                  <c:v>-3.8893414331395699</c:v>
                </c:pt>
                <c:pt idx="23040">
                  <c:v>-3.88839474467055</c:v>
                </c:pt>
                <c:pt idx="23041">
                  <c:v>-3.8874480562108</c:v>
                </c:pt>
                <c:pt idx="23042">
                  <c:v>-3.8865013677417801</c:v>
                </c:pt>
                <c:pt idx="23043">
                  <c:v>-3.8855546792727602</c:v>
                </c:pt>
                <c:pt idx="23044">
                  <c:v>-3.8846079908130098</c:v>
                </c:pt>
                <c:pt idx="23045">
                  <c:v>-3.8836613023439899</c:v>
                </c:pt>
                <c:pt idx="23046">
                  <c:v>-3.88271461387497</c:v>
                </c:pt>
                <c:pt idx="23047">
                  <c:v>-3.88176792541522</c:v>
                </c:pt>
                <c:pt idx="23048">
                  <c:v>-3.8808212369462001</c:v>
                </c:pt>
                <c:pt idx="23049">
                  <c:v>-3.8798745484771802</c:v>
                </c:pt>
                <c:pt idx="23050">
                  <c:v>-3.8789278600174302</c:v>
                </c:pt>
                <c:pt idx="23051">
                  <c:v>-3.8779811715484098</c:v>
                </c:pt>
                <c:pt idx="23052">
                  <c:v>-3.8770344830793899</c:v>
                </c:pt>
                <c:pt idx="23053">
                  <c:v>-3.8760877946196399</c:v>
                </c:pt>
                <c:pt idx="23054">
                  <c:v>-3.87514110615062</c:v>
                </c:pt>
                <c:pt idx="23055">
                  <c:v>-3.8741944176816001</c:v>
                </c:pt>
                <c:pt idx="23056">
                  <c:v>-3.8732477292218501</c:v>
                </c:pt>
                <c:pt idx="23057">
                  <c:v>-3.8723010407528302</c:v>
                </c:pt>
                <c:pt idx="23058">
                  <c:v>-3.8713543522838099</c:v>
                </c:pt>
                <c:pt idx="23059">
                  <c:v>-3.8704076638240599</c:v>
                </c:pt>
                <c:pt idx="23060">
                  <c:v>-3.86946097535504</c:v>
                </c:pt>
                <c:pt idx="23061">
                  <c:v>-3.8685142868860201</c:v>
                </c:pt>
                <c:pt idx="23062">
                  <c:v>-3.8675675984262701</c:v>
                </c:pt>
                <c:pt idx="23063">
                  <c:v>-3.8666209099572502</c:v>
                </c:pt>
                <c:pt idx="23064">
                  <c:v>-3.8656742214882298</c:v>
                </c:pt>
                <c:pt idx="23065">
                  <c:v>-3.8647275330284798</c:v>
                </c:pt>
                <c:pt idx="23066">
                  <c:v>-3.8637808445594599</c:v>
                </c:pt>
                <c:pt idx="23067">
                  <c:v>-3.86283415609044</c:v>
                </c:pt>
                <c:pt idx="23068">
                  <c:v>-3.86188746763069</c:v>
                </c:pt>
                <c:pt idx="23069">
                  <c:v>-3.8609407791616701</c:v>
                </c:pt>
                <c:pt idx="23070">
                  <c:v>-3.8599940906926502</c:v>
                </c:pt>
                <c:pt idx="23071">
                  <c:v>-3.8590474022329002</c:v>
                </c:pt>
                <c:pt idx="23072">
                  <c:v>-3.8581007137638799</c:v>
                </c:pt>
                <c:pt idx="23073">
                  <c:v>-3.85715402529486</c:v>
                </c:pt>
                <c:pt idx="23074">
                  <c:v>-3.85620733683511</c:v>
                </c:pt>
                <c:pt idx="23075">
                  <c:v>-3.8552606483660901</c:v>
                </c:pt>
                <c:pt idx="23076">
                  <c:v>-3.8543139598970702</c:v>
                </c:pt>
                <c:pt idx="23077">
                  <c:v>-3.8533672714373202</c:v>
                </c:pt>
                <c:pt idx="23078">
                  <c:v>-3.8524205829682998</c:v>
                </c:pt>
                <c:pt idx="23079">
                  <c:v>-3.8514738944992799</c:v>
                </c:pt>
                <c:pt idx="23080">
                  <c:v>-3.8505272060395299</c:v>
                </c:pt>
                <c:pt idx="23081">
                  <c:v>-3.84958051757051</c:v>
                </c:pt>
                <c:pt idx="23082">
                  <c:v>-3.8486338291014999</c:v>
                </c:pt>
                <c:pt idx="23083">
                  <c:v>-3.8476871406417401</c:v>
                </c:pt>
                <c:pt idx="23084">
                  <c:v>-3.8467404521727202</c:v>
                </c:pt>
                <c:pt idx="23085">
                  <c:v>-3.8457937637036999</c:v>
                </c:pt>
                <c:pt idx="23086">
                  <c:v>-3.8448470752439499</c:v>
                </c:pt>
                <c:pt idx="23087">
                  <c:v>-3.84390038677493</c:v>
                </c:pt>
                <c:pt idx="23088">
                  <c:v>-3.8429536983059198</c:v>
                </c:pt>
                <c:pt idx="23089">
                  <c:v>-3.8420070098461601</c:v>
                </c:pt>
                <c:pt idx="23090">
                  <c:v>-3.8410603213771402</c:v>
                </c:pt>
                <c:pt idx="23091">
                  <c:v>-3.84011363290813</c:v>
                </c:pt>
                <c:pt idx="23092">
                  <c:v>-3.8391669444483698</c:v>
                </c:pt>
                <c:pt idx="23093">
                  <c:v>-3.8382202559793499</c:v>
                </c:pt>
                <c:pt idx="23094">
                  <c:v>-3.83727356751033</c:v>
                </c:pt>
                <c:pt idx="23095">
                  <c:v>-3.83632687905058</c:v>
                </c:pt>
                <c:pt idx="23096">
                  <c:v>-3.8353801905815601</c:v>
                </c:pt>
                <c:pt idx="23097">
                  <c:v>-3.83443350211255</c:v>
                </c:pt>
                <c:pt idx="23098">
                  <c:v>-3.8334868136527902</c:v>
                </c:pt>
                <c:pt idx="23099">
                  <c:v>-3.8325401251837699</c:v>
                </c:pt>
                <c:pt idx="23100">
                  <c:v>-3.8315934367147499</c:v>
                </c:pt>
                <c:pt idx="23101">
                  <c:v>-3.830646748255</c:v>
                </c:pt>
                <c:pt idx="23102">
                  <c:v>-3.82970005978598</c:v>
                </c:pt>
                <c:pt idx="23103">
                  <c:v>-3.8287533713169601</c:v>
                </c:pt>
                <c:pt idx="23104">
                  <c:v>-3.8278066828572102</c:v>
                </c:pt>
                <c:pt idx="23105">
                  <c:v>-3.8268599943881898</c:v>
                </c:pt>
                <c:pt idx="23106">
                  <c:v>-3.8259133059191801</c:v>
                </c:pt>
                <c:pt idx="23107">
                  <c:v>-3.8249666174594199</c:v>
                </c:pt>
                <c:pt idx="23108">
                  <c:v>-3.8240199289904</c:v>
                </c:pt>
                <c:pt idx="23109">
                  <c:v>-3.8230732405213801</c:v>
                </c:pt>
                <c:pt idx="23110">
                  <c:v>-3.8221265520616301</c:v>
                </c:pt>
                <c:pt idx="23111">
                  <c:v>-3.8211798635926102</c:v>
                </c:pt>
                <c:pt idx="23112">
                  <c:v>-3.8202331751236001</c:v>
                </c:pt>
                <c:pt idx="23113">
                  <c:v>-3.8192864866638399</c:v>
                </c:pt>
                <c:pt idx="23114">
                  <c:v>-3.8183397981948199</c:v>
                </c:pt>
                <c:pt idx="23115">
                  <c:v>-3.8173931097258</c:v>
                </c:pt>
                <c:pt idx="23116">
                  <c:v>-3.81644642126605</c:v>
                </c:pt>
                <c:pt idx="23117">
                  <c:v>-3.8154997327970301</c:v>
                </c:pt>
                <c:pt idx="23118">
                  <c:v>-3.8145530443280098</c:v>
                </c:pt>
                <c:pt idx="23119">
                  <c:v>-3.8136063558682598</c:v>
                </c:pt>
                <c:pt idx="23120">
                  <c:v>-3.8126596673992399</c:v>
                </c:pt>
                <c:pt idx="23121">
                  <c:v>-3.8117129789302302</c:v>
                </c:pt>
                <c:pt idx="23122">
                  <c:v>-3.81076629047047</c:v>
                </c:pt>
                <c:pt idx="23123">
                  <c:v>-3.8098196020014501</c:v>
                </c:pt>
                <c:pt idx="23124">
                  <c:v>-3.8088729135324302</c:v>
                </c:pt>
                <c:pt idx="23125">
                  <c:v>-3.8079262250726802</c:v>
                </c:pt>
                <c:pt idx="23126">
                  <c:v>-3.8069795366036598</c:v>
                </c:pt>
                <c:pt idx="23127">
                  <c:v>-3.8060328481346501</c:v>
                </c:pt>
                <c:pt idx="23128">
                  <c:v>-3.8050861596748899</c:v>
                </c:pt>
                <c:pt idx="23129">
                  <c:v>-3.80413947120587</c:v>
                </c:pt>
                <c:pt idx="23130">
                  <c:v>-3.8031927827368599</c:v>
                </c:pt>
                <c:pt idx="23131">
                  <c:v>-3.8022460942771001</c:v>
                </c:pt>
                <c:pt idx="23132">
                  <c:v>-3.8012994058080798</c:v>
                </c:pt>
                <c:pt idx="23133">
                  <c:v>-3.8003527173390599</c:v>
                </c:pt>
                <c:pt idx="23134">
                  <c:v>-3.7994060288793099</c:v>
                </c:pt>
                <c:pt idx="23135">
                  <c:v>-3.79845934041029</c:v>
                </c:pt>
                <c:pt idx="23136">
                  <c:v>-3.7975126519412798</c:v>
                </c:pt>
                <c:pt idx="23137">
                  <c:v>-3.7965659634815201</c:v>
                </c:pt>
                <c:pt idx="23138">
                  <c:v>-3.7956192750125002</c:v>
                </c:pt>
                <c:pt idx="23139">
                  <c:v>-3.79467258654349</c:v>
                </c:pt>
                <c:pt idx="23140">
                  <c:v>-3.7937258980837298</c:v>
                </c:pt>
                <c:pt idx="23141">
                  <c:v>-3.7927792096147099</c:v>
                </c:pt>
                <c:pt idx="23142">
                  <c:v>-3.7918325211456998</c:v>
                </c:pt>
                <c:pt idx="23143">
                  <c:v>-3.79088583268594</c:v>
                </c:pt>
                <c:pt idx="23144">
                  <c:v>-3.7899391442169201</c:v>
                </c:pt>
                <c:pt idx="23145">
                  <c:v>-3.78899245574791</c:v>
                </c:pt>
                <c:pt idx="23146">
                  <c:v>-3.7880457672881498</c:v>
                </c:pt>
                <c:pt idx="23147">
                  <c:v>-3.7870990788191299</c:v>
                </c:pt>
                <c:pt idx="23148">
                  <c:v>-3.7861523903501202</c:v>
                </c:pt>
                <c:pt idx="23149">
                  <c:v>-3.78520570189036</c:v>
                </c:pt>
                <c:pt idx="23150">
                  <c:v>-3.7842590134213401</c:v>
                </c:pt>
                <c:pt idx="23151">
                  <c:v>-3.7833123249523299</c:v>
                </c:pt>
                <c:pt idx="23152">
                  <c:v>-3.7823656364925702</c:v>
                </c:pt>
                <c:pt idx="23153">
                  <c:v>-3.7814189480235498</c:v>
                </c:pt>
                <c:pt idx="23154">
                  <c:v>-3.7804722595545401</c:v>
                </c:pt>
                <c:pt idx="23155">
                  <c:v>-3.7795255710947799</c:v>
                </c:pt>
                <c:pt idx="23156">
                  <c:v>-3.77857888262576</c:v>
                </c:pt>
                <c:pt idx="23157">
                  <c:v>-3.7776321941567499</c:v>
                </c:pt>
                <c:pt idx="23158">
                  <c:v>-3.7766855056969901</c:v>
                </c:pt>
                <c:pt idx="23159">
                  <c:v>-3.7757388172279698</c:v>
                </c:pt>
                <c:pt idx="23160">
                  <c:v>-3.7747921287589601</c:v>
                </c:pt>
                <c:pt idx="23161">
                  <c:v>-3.7738454402991999</c:v>
                </c:pt>
                <c:pt idx="23162">
                  <c:v>-3.77289875183018</c:v>
                </c:pt>
                <c:pt idx="23163">
                  <c:v>-3.7719520633611698</c:v>
                </c:pt>
                <c:pt idx="23164">
                  <c:v>-3.7710053749014101</c:v>
                </c:pt>
                <c:pt idx="23165">
                  <c:v>-3.7700586864323902</c:v>
                </c:pt>
                <c:pt idx="23166">
                  <c:v>-3.76911199796338</c:v>
                </c:pt>
                <c:pt idx="23167">
                  <c:v>-3.7681653095036198</c:v>
                </c:pt>
                <c:pt idx="23168">
                  <c:v>-3.7672186210345999</c:v>
                </c:pt>
                <c:pt idx="23169">
                  <c:v>-3.7662719325655898</c:v>
                </c:pt>
                <c:pt idx="23170">
                  <c:v>-3.76532524410583</c:v>
                </c:pt>
                <c:pt idx="23171">
                  <c:v>-3.7643785556368101</c:v>
                </c:pt>
                <c:pt idx="23172">
                  <c:v>-3.7634318671678</c:v>
                </c:pt>
                <c:pt idx="23173">
                  <c:v>-3.7624851787080398</c:v>
                </c:pt>
                <c:pt idx="23174">
                  <c:v>-3.7615384902390199</c:v>
                </c:pt>
                <c:pt idx="23175">
                  <c:v>-3.7605918017700102</c:v>
                </c:pt>
                <c:pt idx="23176">
                  <c:v>-3.75964511331025</c:v>
                </c:pt>
                <c:pt idx="23177">
                  <c:v>-3.7586984248412301</c:v>
                </c:pt>
                <c:pt idx="23178">
                  <c:v>-3.7577517363722199</c:v>
                </c:pt>
                <c:pt idx="23179">
                  <c:v>-3.7568050479124602</c:v>
                </c:pt>
                <c:pt idx="23180">
                  <c:v>-3.7558583594434398</c:v>
                </c:pt>
                <c:pt idx="23181">
                  <c:v>-3.7549116709744301</c:v>
                </c:pt>
                <c:pt idx="23182">
                  <c:v>-3.7539649825146699</c:v>
                </c:pt>
                <c:pt idx="23183">
                  <c:v>-3.75301829404565</c:v>
                </c:pt>
                <c:pt idx="23184">
                  <c:v>-3.7520716055766399</c:v>
                </c:pt>
                <c:pt idx="23185">
                  <c:v>-3.7511249171168801</c:v>
                </c:pt>
                <c:pt idx="23186">
                  <c:v>-3.7501782286478602</c:v>
                </c:pt>
                <c:pt idx="23187">
                  <c:v>-3.7492315401788501</c:v>
                </c:pt>
                <c:pt idx="23188">
                  <c:v>-3.7482848517190899</c:v>
                </c:pt>
                <c:pt idx="23189">
                  <c:v>-3.74733816325007</c:v>
                </c:pt>
                <c:pt idx="23190">
                  <c:v>-3.7463914747810598</c:v>
                </c:pt>
                <c:pt idx="23191">
                  <c:v>-3.7454447863213001</c:v>
                </c:pt>
                <c:pt idx="23192">
                  <c:v>-3.7444980978522802</c:v>
                </c:pt>
                <c:pt idx="23193">
                  <c:v>-3.74355140938327</c:v>
                </c:pt>
                <c:pt idx="23194">
                  <c:v>-3.7426047209235098</c:v>
                </c:pt>
                <c:pt idx="23195">
                  <c:v>-3.7416580324544899</c:v>
                </c:pt>
                <c:pt idx="23196">
                  <c:v>-3.7407113439854802</c:v>
                </c:pt>
                <c:pt idx="23197">
                  <c:v>-3.73976465552572</c:v>
                </c:pt>
                <c:pt idx="23198">
                  <c:v>-3.7388179670567001</c:v>
                </c:pt>
                <c:pt idx="23199">
                  <c:v>-3.73787127858769</c:v>
                </c:pt>
                <c:pt idx="23200">
                  <c:v>-3.7369245901279302</c:v>
                </c:pt>
                <c:pt idx="23201">
                  <c:v>-3.7359779016589099</c:v>
                </c:pt>
                <c:pt idx="23202">
                  <c:v>-3.7350312131899002</c:v>
                </c:pt>
                <c:pt idx="23203">
                  <c:v>-3.73408452473014</c:v>
                </c:pt>
                <c:pt idx="23204">
                  <c:v>-3.7331378362611201</c:v>
                </c:pt>
                <c:pt idx="23205">
                  <c:v>-3.7321911477921099</c:v>
                </c:pt>
                <c:pt idx="23206">
                  <c:v>-3.7312444593323502</c:v>
                </c:pt>
                <c:pt idx="23207">
                  <c:v>-3.7302977708633298</c:v>
                </c:pt>
                <c:pt idx="23208">
                  <c:v>-3.7293510823943201</c:v>
                </c:pt>
                <c:pt idx="23209">
                  <c:v>-3.7284043939345599</c:v>
                </c:pt>
                <c:pt idx="23210">
                  <c:v>-3.72745770546554</c:v>
                </c:pt>
                <c:pt idx="23211">
                  <c:v>-3.7265110169965299</c:v>
                </c:pt>
                <c:pt idx="23212">
                  <c:v>-3.7255643285367701</c:v>
                </c:pt>
                <c:pt idx="23213">
                  <c:v>-3.7246176400677502</c:v>
                </c:pt>
                <c:pt idx="23214">
                  <c:v>-3.7236709515987401</c:v>
                </c:pt>
                <c:pt idx="23215">
                  <c:v>-3.7227242631389799</c:v>
                </c:pt>
                <c:pt idx="23216">
                  <c:v>-3.72177757466996</c:v>
                </c:pt>
                <c:pt idx="23217">
                  <c:v>-3.7208308862009498</c:v>
                </c:pt>
                <c:pt idx="23218">
                  <c:v>-3.7198841977411901</c:v>
                </c:pt>
                <c:pt idx="23219">
                  <c:v>-3.7189375092721701</c:v>
                </c:pt>
                <c:pt idx="23220">
                  <c:v>-3.71799082080316</c:v>
                </c:pt>
                <c:pt idx="23221">
                  <c:v>-3.7170441323433998</c:v>
                </c:pt>
                <c:pt idx="23222">
                  <c:v>-3.7160974438743799</c:v>
                </c:pt>
                <c:pt idx="23223">
                  <c:v>-3.7151507554053702</c:v>
                </c:pt>
                <c:pt idx="23224">
                  <c:v>-3.71420406694561</c:v>
                </c:pt>
                <c:pt idx="23225">
                  <c:v>-3.7132573784765901</c:v>
                </c:pt>
                <c:pt idx="23226">
                  <c:v>-3.71231069000758</c:v>
                </c:pt>
                <c:pt idx="23227">
                  <c:v>-3.7113640015478202</c:v>
                </c:pt>
                <c:pt idx="23228">
                  <c:v>-3.7104173130787999</c:v>
                </c:pt>
                <c:pt idx="23229">
                  <c:v>-3.7094706246097902</c:v>
                </c:pt>
                <c:pt idx="23230">
                  <c:v>-3.70852393615003</c:v>
                </c:pt>
                <c:pt idx="23231">
                  <c:v>-3.70757724768101</c:v>
                </c:pt>
                <c:pt idx="23232">
                  <c:v>-3.7066305592119999</c:v>
                </c:pt>
                <c:pt idx="23233">
                  <c:v>-3.7056838707522401</c:v>
                </c:pt>
                <c:pt idx="23234">
                  <c:v>-3.7047371822832198</c:v>
                </c:pt>
                <c:pt idx="23235">
                  <c:v>-3.7037904938142101</c:v>
                </c:pt>
                <c:pt idx="23236">
                  <c:v>-3.7028438053544499</c:v>
                </c:pt>
                <c:pt idx="23237">
                  <c:v>-3.70189711688543</c:v>
                </c:pt>
                <c:pt idx="23238">
                  <c:v>-3.7009504284164199</c:v>
                </c:pt>
                <c:pt idx="23239">
                  <c:v>-3.7000037399566601</c:v>
                </c:pt>
                <c:pt idx="23240">
                  <c:v>-3.6990570514876402</c:v>
                </c:pt>
                <c:pt idx="23241">
                  <c:v>-3.6981103630186301</c:v>
                </c:pt>
                <c:pt idx="23242">
                  <c:v>-3.6971636745588699</c:v>
                </c:pt>
                <c:pt idx="23243">
                  <c:v>-3.6962169860898499</c:v>
                </c:pt>
                <c:pt idx="23244">
                  <c:v>-3.6952702976208398</c:v>
                </c:pt>
                <c:pt idx="23245">
                  <c:v>-3.69432360916108</c:v>
                </c:pt>
                <c:pt idx="23246">
                  <c:v>-3.6933769206920601</c:v>
                </c:pt>
                <c:pt idx="23247">
                  <c:v>-3.69243023222305</c:v>
                </c:pt>
                <c:pt idx="23248">
                  <c:v>-3.6914835437632898</c:v>
                </c:pt>
                <c:pt idx="23249">
                  <c:v>-3.6905368552942699</c:v>
                </c:pt>
                <c:pt idx="23250">
                  <c:v>-3.6895901668252602</c:v>
                </c:pt>
                <c:pt idx="23251">
                  <c:v>-3.6886434783655</c:v>
                </c:pt>
                <c:pt idx="23252">
                  <c:v>-3.6876967898964801</c:v>
                </c:pt>
                <c:pt idx="23253">
                  <c:v>-3.68675010142747</c:v>
                </c:pt>
                <c:pt idx="23254">
                  <c:v>-3.6858034129677102</c:v>
                </c:pt>
                <c:pt idx="23255">
                  <c:v>-3.6848567244986898</c:v>
                </c:pt>
                <c:pt idx="23256">
                  <c:v>-3.6839100360296801</c:v>
                </c:pt>
                <c:pt idx="23257">
                  <c:v>-3.6829633475699199</c:v>
                </c:pt>
                <c:pt idx="23258">
                  <c:v>-3.6820166591009098</c:v>
                </c:pt>
                <c:pt idx="23259">
                  <c:v>-3.6810699706318899</c:v>
                </c:pt>
                <c:pt idx="23260">
                  <c:v>-3.6801232821721301</c:v>
                </c:pt>
                <c:pt idx="23261">
                  <c:v>-3.6791765937031098</c:v>
                </c:pt>
                <c:pt idx="23262">
                  <c:v>-3.6782299052341001</c:v>
                </c:pt>
                <c:pt idx="23263">
                  <c:v>-3.6772832167743399</c:v>
                </c:pt>
                <c:pt idx="23264">
                  <c:v>-3.6763365283053302</c:v>
                </c:pt>
                <c:pt idx="23265">
                  <c:v>-3.6753898398363098</c:v>
                </c:pt>
                <c:pt idx="23266">
                  <c:v>-3.6744431513765501</c:v>
                </c:pt>
                <c:pt idx="23267">
                  <c:v>-3.67349646290754</c:v>
                </c:pt>
                <c:pt idx="23268">
                  <c:v>-3.67254977443852</c:v>
                </c:pt>
                <c:pt idx="23269">
                  <c:v>-3.6716030859787598</c:v>
                </c:pt>
                <c:pt idx="23270">
                  <c:v>-3.6706563975097399</c:v>
                </c:pt>
                <c:pt idx="23271">
                  <c:v>-3.6697097090407298</c:v>
                </c:pt>
                <c:pt idx="23272">
                  <c:v>-3.66876302058097</c:v>
                </c:pt>
                <c:pt idx="23273">
                  <c:v>-3.6678163321119599</c:v>
                </c:pt>
                <c:pt idx="23274">
                  <c:v>-3.66686964364294</c:v>
                </c:pt>
                <c:pt idx="23275">
                  <c:v>-3.6659229551831798</c:v>
                </c:pt>
                <c:pt idx="23276">
                  <c:v>-3.6649762667141701</c:v>
                </c:pt>
                <c:pt idx="23277">
                  <c:v>-3.6640295782451502</c:v>
                </c:pt>
                <c:pt idx="23278">
                  <c:v>-3.66308288978539</c:v>
                </c:pt>
                <c:pt idx="23279">
                  <c:v>-3.6621362013163798</c:v>
                </c:pt>
                <c:pt idx="23280">
                  <c:v>-3.6611895128473599</c:v>
                </c:pt>
                <c:pt idx="23281">
                  <c:v>-3.6602428243876002</c:v>
                </c:pt>
                <c:pt idx="23282">
                  <c:v>-3.65929613591859</c:v>
                </c:pt>
                <c:pt idx="23283">
                  <c:v>-3.6583494474495701</c:v>
                </c:pt>
                <c:pt idx="23284">
                  <c:v>-3.6574027589898099</c:v>
                </c:pt>
                <c:pt idx="23285">
                  <c:v>-3.6564560705207998</c:v>
                </c:pt>
                <c:pt idx="23286">
                  <c:v>-3.6555093820517799</c:v>
                </c:pt>
                <c:pt idx="23287">
                  <c:v>-3.6545626935920201</c:v>
                </c:pt>
                <c:pt idx="23288">
                  <c:v>-3.65361600512301</c:v>
                </c:pt>
                <c:pt idx="23289">
                  <c:v>-3.6526693166539901</c:v>
                </c:pt>
                <c:pt idx="23290">
                  <c:v>-3.6517226281942299</c:v>
                </c:pt>
                <c:pt idx="23291">
                  <c:v>-3.6507759397252202</c:v>
                </c:pt>
                <c:pt idx="23292">
                  <c:v>-3.6498292512561998</c:v>
                </c:pt>
                <c:pt idx="23293">
                  <c:v>-3.6488825627964401</c:v>
                </c:pt>
                <c:pt idx="23294">
                  <c:v>-3.6479358743274299</c:v>
                </c:pt>
                <c:pt idx="23295">
                  <c:v>-3.64698918585841</c:v>
                </c:pt>
                <c:pt idx="23296">
                  <c:v>-3.6460424973986498</c:v>
                </c:pt>
                <c:pt idx="23297">
                  <c:v>-3.6450958089296401</c:v>
                </c:pt>
                <c:pt idx="23298">
                  <c:v>-3.6441491204606198</c:v>
                </c:pt>
                <c:pt idx="23299">
                  <c:v>-3.64320243200086</c:v>
                </c:pt>
                <c:pt idx="23300">
                  <c:v>-3.6422557435318499</c:v>
                </c:pt>
                <c:pt idx="23301">
                  <c:v>-3.64130905506283</c:v>
                </c:pt>
                <c:pt idx="23302">
                  <c:v>-3.6403623666030702</c:v>
                </c:pt>
                <c:pt idx="23303">
                  <c:v>-3.6394156781340601</c:v>
                </c:pt>
                <c:pt idx="23304">
                  <c:v>-3.6384689896650402</c:v>
                </c:pt>
                <c:pt idx="23305">
                  <c:v>-3.63752230120528</c:v>
                </c:pt>
                <c:pt idx="23306">
                  <c:v>-3.6365756127362698</c:v>
                </c:pt>
                <c:pt idx="23307">
                  <c:v>-3.6356289242672499</c:v>
                </c:pt>
                <c:pt idx="23308">
                  <c:v>-3.6346822358074902</c:v>
                </c:pt>
                <c:pt idx="23309">
                  <c:v>-3.63373554733848</c:v>
                </c:pt>
                <c:pt idx="23310">
                  <c:v>-3.6327888588694601</c:v>
                </c:pt>
                <c:pt idx="23311">
                  <c:v>-3.6318421704096999</c:v>
                </c:pt>
                <c:pt idx="23312">
                  <c:v>-3.6308954819406898</c:v>
                </c:pt>
                <c:pt idx="23313">
                  <c:v>-3.6299487934716699</c:v>
                </c:pt>
                <c:pt idx="23314">
                  <c:v>-3.6290021050119101</c:v>
                </c:pt>
                <c:pt idx="23315">
                  <c:v>-3.6280554165429</c:v>
                </c:pt>
                <c:pt idx="23316">
                  <c:v>-3.6271087280738801</c:v>
                </c:pt>
                <c:pt idx="23317">
                  <c:v>-3.6261620396141199</c:v>
                </c:pt>
                <c:pt idx="23318">
                  <c:v>-3.6252153511451102</c:v>
                </c:pt>
                <c:pt idx="23319">
                  <c:v>-3.6242686626760898</c:v>
                </c:pt>
                <c:pt idx="23320">
                  <c:v>-3.6233219742163301</c:v>
                </c:pt>
                <c:pt idx="23321">
                  <c:v>-3.6223752857473199</c:v>
                </c:pt>
                <c:pt idx="23322">
                  <c:v>-3.6214285972783</c:v>
                </c:pt>
                <c:pt idx="23323">
                  <c:v>-3.6204819088185398</c:v>
                </c:pt>
                <c:pt idx="23324">
                  <c:v>-3.6195352203495301</c:v>
                </c:pt>
                <c:pt idx="23325">
                  <c:v>-3.6185885318805102</c:v>
                </c:pt>
                <c:pt idx="23326">
                  <c:v>-3.61764184342075</c:v>
                </c:pt>
                <c:pt idx="23327">
                  <c:v>-3.6166951549517399</c:v>
                </c:pt>
                <c:pt idx="23328">
                  <c:v>-3.61574846648272</c:v>
                </c:pt>
                <c:pt idx="23329">
                  <c:v>-3.6148017780229602</c:v>
                </c:pt>
                <c:pt idx="23330">
                  <c:v>-3.6138550895539501</c:v>
                </c:pt>
                <c:pt idx="23331">
                  <c:v>-3.6129084010849302</c:v>
                </c:pt>
                <c:pt idx="23332">
                  <c:v>-3.61196171262517</c:v>
                </c:pt>
                <c:pt idx="23333">
                  <c:v>-3.6110150241561598</c:v>
                </c:pt>
                <c:pt idx="23334">
                  <c:v>-3.6100683356871399</c:v>
                </c:pt>
                <c:pt idx="23335">
                  <c:v>-3.6091216472273802</c:v>
                </c:pt>
                <c:pt idx="23336">
                  <c:v>-3.60817495875837</c:v>
                </c:pt>
                <c:pt idx="23337">
                  <c:v>-3.6072282702893501</c:v>
                </c:pt>
                <c:pt idx="23338">
                  <c:v>-3.6062815818295899</c:v>
                </c:pt>
                <c:pt idx="23339">
                  <c:v>-3.6053348933605802</c:v>
                </c:pt>
                <c:pt idx="23340">
                  <c:v>-3.6043882048915599</c:v>
                </c:pt>
                <c:pt idx="23341">
                  <c:v>-3.6034415164318001</c:v>
                </c:pt>
                <c:pt idx="23342">
                  <c:v>-3.60249482796279</c:v>
                </c:pt>
                <c:pt idx="23343">
                  <c:v>-3.6015481394937701</c:v>
                </c:pt>
                <c:pt idx="23344">
                  <c:v>-3.6006014510340099</c:v>
                </c:pt>
                <c:pt idx="23345">
                  <c:v>-3.5996547625650002</c:v>
                </c:pt>
                <c:pt idx="23346">
                  <c:v>-3.5987080740959798</c:v>
                </c:pt>
                <c:pt idx="23347">
                  <c:v>-3.5977613856362201</c:v>
                </c:pt>
                <c:pt idx="23348">
                  <c:v>-3.5968146971672099</c:v>
                </c:pt>
                <c:pt idx="23349">
                  <c:v>-3.59586800869819</c:v>
                </c:pt>
                <c:pt idx="23350">
                  <c:v>-3.5949213202384298</c:v>
                </c:pt>
                <c:pt idx="23351">
                  <c:v>-3.5939746317694201</c:v>
                </c:pt>
                <c:pt idx="23352">
                  <c:v>-3.5930279433004002</c:v>
                </c:pt>
                <c:pt idx="23353">
                  <c:v>-3.59208125484064</c:v>
                </c:pt>
                <c:pt idx="23354">
                  <c:v>-3.5911345663716299</c:v>
                </c:pt>
                <c:pt idx="23355">
                  <c:v>-3.59018787790261</c:v>
                </c:pt>
                <c:pt idx="23356">
                  <c:v>-3.5892411894428502</c:v>
                </c:pt>
                <c:pt idx="23357">
                  <c:v>-3.5882945009738401</c:v>
                </c:pt>
                <c:pt idx="23358">
                  <c:v>-3.5873478125048202</c:v>
                </c:pt>
                <c:pt idx="23359">
                  <c:v>-3.58640112404506</c:v>
                </c:pt>
                <c:pt idx="23360">
                  <c:v>-3.5854544355760498</c:v>
                </c:pt>
                <c:pt idx="23361">
                  <c:v>-3.5845077471070299</c:v>
                </c:pt>
                <c:pt idx="23362">
                  <c:v>-3.5835610586472701</c:v>
                </c:pt>
                <c:pt idx="23363">
                  <c:v>-3.58261437017826</c:v>
                </c:pt>
                <c:pt idx="23364">
                  <c:v>-3.5816676817092401</c:v>
                </c:pt>
                <c:pt idx="23365">
                  <c:v>-3.5807209932494799</c:v>
                </c:pt>
                <c:pt idx="23366">
                  <c:v>-3.5797743047804702</c:v>
                </c:pt>
                <c:pt idx="23367">
                  <c:v>-3.5788276163114499</c:v>
                </c:pt>
                <c:pt idx="23368">
                  <c:v>-3.5778809278516901</c:v>
                </c:pt>
                <c:pt idx="23369">
                  <c:v>-3.57693423938268</c:v>
                </c:pt>
                <c:pt idx="23370">
                  <c:v>-3.5759875509136601</c:v>
                </c:pt>
                <c:pt idx="23371">
                  <c:v>-3.5750408624538998</c:v>
                </c:pt>
                <c:pt idx="23372">
                  <c:v>-3.5740941739848902</c:v>
                </c:pt>
                <c:pt idx="23373">
                  <c:v>-3.5731474855158698</c:v>
                </c:pt>
                <c:pt idx="23374">
                  <c:v>-3.57220079705611</c:v>
                </c:pt>
                <c:pt idx="23375">
                  <c:v>-3.5712541085870999</c:v>
                </c:pt>
                <c:pt idx="23376">
                  <c:v>-3.57030742011808</c:v>
                </c:pt>
                <c:pt idx="23377">
                  <c:v>-3.5693607316583198</c:v>
                </c:pt>
                <c:pt idx="23378">
                  <c:v>-3.5684140431893101</c:v>
                </c:pt>
                <c:pt idx="23379">
                  <c:v>-3.5674673547202902</c:v>
                </c:pt>
                <c:pt idx="23380">
                  <c:v>-3.56652066626053</c:v>
                </c:pt>
                <c:pt idx="23381">
                  <c:v>-3.5655739777915199</c:v>
                </c:pt>
                <c:pt idx="23382">
                  <c:v>-3.5646272893224999</c:v>
                </c:pt>
                <c:pt idx="23383">
                  <c:v>-3.5636806008627402</c:v>
                </c:pt>
                <c:pt idx="23384">
                  <c:v>-3.5627339123937301</c:v>
                </c:pt>
                <c:pt idx="23385">
                  <c:v>-3.5617872239247101</c:v>
                </c:pt>
                <c:pt idx="23386">
                  <c:v>-3.5608405354649499</c:v>
                </c:pt>
                <c:pt idx="23387">
                  <c:v>-3.5598938469959398</c:v>
                </c:pt>
                <c:pt idx="23388">
                  <c:v>-3.5589471585269199</c:v>
                </c:pt>
                <c:pt idx="23389">
                  <c:v>-3.5580004700671601</c:v>
                </c:pt>
                <c:pt idx="23390">
                  <c:v>-3.55705378159815</c:v>
                </c:pt>
                <c:pt idx="23391">
                  <c:v>-3.5561070931291301</c:v>
                </c:pt>
                <c:pt idx="23392">
                  <c:v>-3.5551604046693699</c:v>
                </c:pt>
                <c:pt idx="23393">
                  <c:v>-3.5542137162003602</c:v>
                </c:pt>
                <c:pt idx="23394">
                  <c:v>-3.5532670277313398</c:v>
                </c:pt>
                <c:pt idx="23395">
                  <c:v>-3.5523203392715801</c:v>
                </c:pt>
                <c:pt idx="23396">
                  <c:v>-3.5513736508025699</c:v>
                </c:pt>
                <c:pt idx="23397">
                  <c:v>-3.55042696233355</c:v>
                </c:pt>
                <c:pt idx="23398">
                  <c:v>-3.5494802738737898</c:v>
                </c:pt>
                <c:pt idx="23399">
                  <c:v>-3.5485335854047801</c:v>
                </c:pt>
                <c:pt idx="23400">
                  <c:v>-3.5475868969357598</c:v>
                </c:pt>
                <c:pt idx="23401">
                  <c:v>-3.546640208476</c:v>
                </c:pt>
                <c:pt idx="23402">
                  <c:v>-3.5456935200069899</c:v>
                </c:pt>
                <c:pt idx="23403">
                  <c:v>-3.54474683153797</c:v>
                </c:pt>
                <c:pt idx="23404">
                  <c:v>-3.5438001430782098</c:v>
                </c:pt>
                <c:pt idx="23405">
                  <c:v>-3.5428534546092001</c:v>
                </c:pt>
                <c:pt idx="23406">
                  <c:v>-3.5419067661401802</c:v>
                </c:pt>
                <c:pt idx="23407">
                  <c:v>-3.54096007768042</c:v>
                </c:pt>
                <c:pt idx="23408">
                  <c:v>-3.5400133892114098</c:v>
                </c:pt>
                <c:pt idx="23409">
                  <c:v>-3.5390667007423899</c:v>
                </c:pt>
                <c:pt idx="23410">
                  <c:v>-3.5381200122826302</c:v>
                </c:pt>
                <c:pt idx="23411">
                  <c:v>-3.53717332381362</c:v>
                </c:pt>
                <c:pt idx="23412">
                  <c:v>-3.5362266353446001</c:v>
                </c:pt>
                <c:pt idx="23413">
                  <c:v>-3.5352799468848399</c:v>
                </c:pt>
                <c:pt idx="23414">
                  <c:v>-3.5343332584158298</c:v>
                </c:pt>
                <c:pt idx="23415">
                  <c:v>-3.5333865699468099</c:v>
                </c:pt>
                <c:pt idx="23416">
                  <c:v>-3.5324398814870501</c:v>
                </c:pt>
                <c:pt idx="23417">
                  <c:v>-3.53149319301804</c:v>
                </c:pt>
                <c:pt idx="23418">
                  <c:v>-3.5305465045490201</c:v>
                </c:pt>
                <c:pt idx="23419">
                  <c:v>-3.5295998160892599</c:v>
                </c:pt>
                <c:pt idx="23420">
                  <c:v>-3.5286531276202502</c:v>
                </c:pt>
                <c:pt idx="23421">
                  <c:v>-3.5277064391512298</c:v>
                </c:pt>
                <c:pt idx="23422">
                  <c:v>-3.5267597506914701</c:v>
                </c:pt>
                <c:pt idx="23423">
                  <c:v>-3.5258130622224599</c:v>
                </c:pt>
                <c:pt idx="23424">
                  <c:v>-3.52486637375344</c:v>
                </c:pt>
                <c:pt idx="23425">
                  <c:v>-3.5239196852936798</c:v>
                </c:pt>
                <c:pt idx="23426">
                  <c:v>-3.5229729968246701</c:v>
                </c:pt>
                <c:pt idx="23427">
                  <c:v>-3.5220263083556498</c:v>
                </c:pt>
                <c:pt idx="23428">
                  <c:v>-3.5210796198958998</c:v>
                </c:pt>
                <c:pt idx="23429">
                  <c:v>-3.5201329314268799</c:v>
                </c:pt>
                <c:pt idx="23430">
                  <c:v>-3.51918624295786</c:v>
                </c:pt>
                <c:pt idx="23431">
                  <c:v>-3.5182395544981002</c:v>
                </c:pt>
                <c:pt idx="23432">
                  <c:v>-3.5172928660290901</c:v>
                </c:pt>
                <c:pt idx="23433">
                  <c:v>-3.5163461775600702</c:v>
                </c:pt>
                <c:pt idx="23434">
                  <c:v>-3.5153994891003202</c:v>
                </c:pt>
                <c:pt idx="23435">
                  <c:v>-3.5144528006312998</c:v>
                </c:pt>
                <c:pt idx="23436">
                  <c:v>-3.5135061121622799</c:v>
                </c:pt>
                <c:pt idx="23437">
                  <c:v>-3.5125594237025202</c:v>
                </c:pt>
                <c:pt idx="23438">
                  <c:v>-3.51161273523351</c:v>
                </c:pt>
                <c:pt idx="23439">
                  <c:v>-3.5106660467644901</c:v>
                </c:pt>
                <c:pt idx="23440">
                  <c:v>-3.5097193583047401</c:v>
                </c:pt>
                <c:pt idx="23441">
                  <c:v>-3.5087726698357198</c:v>
                </c:pt>
                <c:pt idx="23442">
                  <c:v>-3.5078259813666999</c:v>
                </c:pt>
                <c:pt idx="23443">
                  <c:v>-3.5068792929069499</c:v>
                </c:pt>
                <c:pt idx="23444">
                  <c:v>-3.50593260443793</c:v>
                </c:pt>
                <c:pt idx="23445">
                  <c:v>-3.5049859159689101</c:v>
                </c:pt>
                <c:pt idx="23446">
                  <c:v>-3.5040392275091499</c:v>
                </c:pt>
                <c:pt idx="23447">
                  <c:v>-3.5030925390401402</c:v>
                </c:pt>
                <c:pt idx="23448">
                  <c:v>-3.5021458505711198</c:v>
                </c:pt>
                <c:pt idx="23449">
                  <c:v>-3.5011991621113698</c:v>
                </c:pt>
                <c:pt idx="23450">
                  <c:v>-3.5002524736423499</c:v>
                </c:pt>
                <c:pt idx="23451">
                  <c:v>-3.49930578517333</c:v>
                </c:pt>
                <c:pt idx="23452">
                  <c:v>-3.4983590967135698</c:v>
                </c:pt>
                <c:pt idx="23453">
                  <c:v>-3.4974124082445601</c:v>
                </c:pt>
                <c:pt idx="23454">
                  <c:v>-3.4964657197755402</c:v>
                </c:pt>
                <c:pt idx="23455">
                  <c:v>-3.4955190313157898</c:v>
                </c:pt>
                <c:pt idx="23456">
                  <c:v>-3.4945723428467699</c:v>
                </c:pt>
                <c:pt idx="23457">
                  <c:v>-3.49362565437775</c:v>
                </c:pt>
                <c:pt idx="23458">
                  <c:v>-3.492678965918</c:v>
                </c:pt>
                <c:pt idx="23459">
                  <c:v>-3.4917322774489801</c:v>
                </c:pt>
                <c:pt idx="23460">
                  <c:v>-3.4907855889799602</c:v>
                </c:pt>
                <c:pt idx="23461">
                  <c:v>-3.4898389005202102</c:v>
                </c:pt>
                <c:pt idx="23462">
                  <c:v>-3.4888922120511898</c:v>
                </c:pt>
                <c:pt idx="23463">
                  <c:v>-3.4879455235821699</c:v>
                </c:pt>
                <c:pt idx="23464">
                  <c:v>-3.4869988351224199</c:v>
                </c:pt>
                <c:pt idx="23465">
                  <c:v>-3.4860521466534</c:v>
                </c:pt>
                <c:pt idx="23466">
                  <c:v>-3.4851054581843801</c:v>
                </c:pt>
                <c:pt idx="23467">
                  <c:v>-3.4841587697246301</c:v>
                </c:pt>
                <c:pt idx="23468">
                  <c:v>-3.4832120812556102</c:v>
                </c:pt>
                <c:pt idx="23469">
                  <c:v>-3.4822653927865899</c:v>
                </c:pt>
                <c:pt idx="23470">
                  <c:v>-3.4813187043268399</c:v>
                </c:pt>
                <c:pt idx="23471">
                  <c:v>-3.48037201585782</c:v>
                </c:pt>
                <c:pt idx="23472">
                  <c:v>-3.4794253273888001</c:v>
                </c:pt>
                <c:pt idx="23473">
                  <c:v>-3.4784786389290501</c:v>
                </c:pt>
                <c:pt idx="23474">
                  <c:v>-3.4775319504600302</c:v>
                </c:pt>
                <c:pt idx="23475">
                  <c:v>-3.4765852619910098</c:v>
                </c:pt>
                <c:pt idx="23476">
                  <c:v>-3.4756385735312598</c:v>
                </c:pt>
                <c:pt idx="23477">
                  <c:v>-3.4746918850622399</c:v>
                </c:pt>
                <c:pt idx="23478">
                  <c:v>-3.47374519659322</c:v>
                </c:pt>
                <c:pt idx="23479">
                  <c:v>-3.47279850813347</c:v>
                </c:pt>
                <c:pt idx="23480">
                  <c:v>-3.4718518196644501</c:v>
                </c:pt>
                <c:pt idx="23481">
                  <c:v>-3.4709051311954302</c:v>
                </c:pt>
                <c:pt idx="23482">
                  <c:v>-3.4699584427356802</c:v>
                </c:pt>
                <c:pt idx="23483">
                  <c:v>-3.4690117542666599</c:v>
                </c:pt>
                <c:pt idx="23484">
                  <c:v>-3.46806506579764</c:v>
                </c:pt>
                <c:pt idx="23485">
                  <c:v>-3.46711837733789</c:v>
                </c:pt>
                <c:pt idx="23486">
                  <c:v>-3.4661716888688701</c:v>
                </c:pt>
                <c:pt idx="23487">
                  <c:v>-3.4652250003998502</c:v>
                </c:pt>
                <c:pt idx="23488">
                  <c:v>-3.4642783119401002</c:v>
                </c:pt>
                <c:pt idx="23489">
                  <c:v>-3.4633316234710798</c:v>
                </c:pt>
                <c:pt idx="23490">
                  <c:v>-3.4623849350020599</c:v>
                </c:pt>
                <c:pt idx="23491">
                  <c:v>-3.4614382465423099</c:v>
                </c:pt>
                <c:pt idx="23492">
                  <c:v>-3.46049155807329</c:v>
                </c:pt>
                <c:pt idx="23493">
                  <c:v>-3.4595448696042701</c:v>
                </c:pt>
                <c:pt idx="23494">
                  <c:v>-3.4585981811445201</c:v>
                </c:pt>
                <c:pt idx="23495">
                  <c:v>-3.4576514926755002</c:v>
                </c:pt>
                <c:pt idx="23496">
                  <c:v>-3.4567048042064799</c:v>
                </c:pt>
                <c:pt idx="23497">
                  <c:v>-3.4557581157467299</c:v>
                </c:pt>
                <c:pt idx="23498">
                  <c:v>-3.45481142727771</c:v>
                </c:pt>
                <c:pt idx="23499">
                  <c:v>-3.45386473880869</c:v>
                </c:pt>
                <c:pt idx="23500">
                  <c:v>-3.4529180503489401</c:v>
                </c:pt>
                <c:pt idx="23501">
                  <c:v>-3.4519713618799202</c:v>
                </c:pt>
                <c:pt idx="23502">
                  <c:v>-3.4510246734108998</c:v>
                </c:pt>
                <c:pt idx="23503">
                  <c:v>-3.4500779849511498</c:v>
                </c:pt>
                <c:pt idx="23504">
                  <c:v>-3.4491312964821299</c:v>
                </c:pt>
                <c:pt idx="23505">
                  <c:v>-3.44818460801311</c:v>
                </c:pt>
                <c:pt idx="23506">
                  <c:v>-3.44723791955336</c:v>
                </c:pt>
                <c:pt idx="23507">
                  <c:v>-3.4462912310843401</c:v>
                </c:pt>
                <c:pt idx="23508">
                  <c:v>-3.44534454261533</c:v>
                </c:pt>
                <c:pt idx="23509">
                  <c:v>-3.4443978541555702</c:v>
                </c:pt>
                <c:pt idx="23510">
                  <c:v>-3.4434511656865499</c:v>
                </c:pt>
                <c:pt idx="23511">
                  <c:v>-3.4425044772175402</c:v>
                </c:pt>
                <c:pt idx="23512">
                  <c:v>-3.44155778875778</c:v>
                </c:pt>
                <c:pt idx="23513">
                  <c:v>-3.44061110028876</c:v>
                </c:pt>
                <c:pt idx="23514">
                  <c:v>-3.4396644118197499</c:v>
                </c:pt>
                <c:pt idx="23515">
                  <c:v>-3.4387177233599902</c:v>
                </c:pt>
                <c:pt idx="23516">
                  <c:v>-3.4377710348909698</c:v>
                </c:pt>
                <c:pt idx="23517">
                  <c:v>-3.4368243464219601</c:v>
                </c:pt>
                <c:pt idx="23518">
                  <c:v>-3.4358776579621999</c:v>
                </c:pt>
                <c:pt idx="23519">
                  <c:v>-3.43493096949318</c:v>
                </c:pt>
                <c:pt idx="23520">
                  <c:v>-3.4339842810241699</c:v>
                </c:pt>
                <c:pt idx="23521">
                  <c:v>-3.4330375925644101</c:v>
                </c:pt>
                <c:pt idx="23522">
                  <c:v>-3.4320909040953902</c:v>
                </c:pt>
                <c:pt idx="23523">
                  <c:v>-3.4311442156263801</c:v>
                </c:pt>
                <c:pt idx="23524">
                  <c:v>-3.4301975271666199</c:v>
                </c:pt>
                <c:pt idx="23525">
                  <c:v>-3.4292508386975999</c:v>
                </c:pt>
                <c:pt idx="23526">
                  <c:v>-3.4283041502285898</c:v>
                </c:pt>
                <c:pt idx="23527">
                  <c:v>-3.42735746176883</c:v>
                </c:pt>
                <c:pt idx="23528">
                  <c:v>-3.4264107732998101</c:v>
                </c:pt>
                <c:pt idx="23529">
                  <c:v>-3.4254640848308</c:v>
                </c:pt>
                <c:pt idx="23530">
                  <c:v>-3.4245173963710398</c:v>
                </c:pt>
                <c:pt idx="23531">
                  <c:v>-3.4235707079020199</c:v>
                </c:pt>
                <c:pt idx="23532">
                  <c:v>-3.4226240194330102</c:v>
                </c:pt>
                <c:pt idx="23533">
                  <c:v>-3.42167733097325</c:v>
                </c:pt>
                <c:pt idx="23534">
                  <c:v>-3.4207306425042301</c:v>
                </c:pt>
                <c:pt idx="23535">
                  <c:v>-3.41978395403522</c:v>
                </c:pt>
                <c:pt idx="23536">
                  <c:v>-3.4188372655754602</c:v>
                </c:pt>
                <c:pt idx="23537">
                  <c:v>-3.4178905771064398</c:v>
                </c:pt>
                <c:pt idx="23538">
                  <c:v>-3.4169438886374301</c:v>
                </c:pt>
                <c:pt idx="23539">
                  <c:v>-3.4159972001776699</c:v>
                </c:pt>
                <c:pt idx="23540">
                  <c:v>-3.41505051170865</c:v>
                </c:pt>
                <c:pt idx="23541">
                  <c:v>-3.4141038232396399</c:v>
                </c:pt>
                <c:pt idx="23542">
                  <c:v>-3.4131571347798801</c:v>
                </c:pt>
                <c:pt idx="23543">
                  <c:v>-3.4122104463108598</c:v>
                </c:pt>
                <c:pt idx="23544">
                  <c:v>-3.4112637578418501</c:v>
                </c:pt>
                <c:pt idx="23545">
                  <c:v>-3.4103170693820899</c:v>
                </c:pt>
                <c:pt idx="23546">
                  <c:v>-3.40937038091307</c:v>
                </c:pt>
                <c:pt idx="23547">
                  <c:v>-3.4084236924440598</c:v>
                </c:pt>
                <c:pt idx="23548">
                  <c:v>-3.4074770039843001</c:v>
                </c:pt>
                <c:pt idx="23549">
                  <c:v>-3.4065303155152802</c:v>
                </c:pt>
                <c:pt idx="23550">
                  <c:v>-3.40558362704627</c:v>
                </c:pt>
                <c:pt idx="23551">
                  <c:v>-3.4046369385865098</c:v>
                </c:pt>
                <c:pt idx="23552">
                  <c:v>-3.4036902501174899</c:v>
                </c:pt>
                <c:pt idx="23553">
                  <c:v>-3.4027435616484798</c:v>
                </c:pt>
                <c:pt idx="23554">
                  <c:v>-3.40179687318872</c:v>
                </c:pt>
                <c:pt idx="23555">
                  <c:v>-3.4008501847197001</c:v>
                </c:pt>
                <c:pt idx="23556">
                  <c:v>-3.39990349625069</c:v>
                </c:pt>
                <c:pt idx="23557">
                  <c:v>-3.3989568077909298</c:v>
                </c:pt>
                <c:pt idx="23558">
                  <c:v>-3.3980101193219099</c:v>
                </c:pt>
                <c:pt idx="23559">
                  <c:v>-3.3970634308529002</c:v>
                </c:pt>
                <c:pt idx="23560">
                  <c:v>-3.39611674239314</c:v>
                </c:pt>
                <c:pt idx="23561">
                  <c:v>-3.3951700539241201</c:v>
                </c:pt>
                <c:pt idx="23562">
                  <c:v>-3.3942233654551099</c:v>
                </c:pt>
                <c:pt idx="23563">
                  <c:v>-3.3932766769953502</c:v>
                </c:pt>
                <c:pt idx="23564">
                  <c:v>-3.3923299885263298</c:v>
                </c:pt>
                <c:pt idx="23565">
                  <c:v>-3.3913833000573201</c:v>
                </c:pt>
                <c:pt idx="23566">
                  <c:v>-3.3904366115975599</c:v>
                </c:pt>
                <c:pt idx="23567">
                  <c:v>-3.38948992312854</c:v>
                </c:pt>
                <c:pt idx="23568">
                  <c:v>-3.3885432346595299</c:v>
                </c:pt>
                <c:pt idx="23569">
                  <c:v>-3.3875965461997701</c:v>
                </c:pt>
                <c:pt idx="23570">
                  <c:v>-3.3866498577307498</c:v>
                </c:pt>
                <c:pt idx="23571">
                  <c:v>-3.3857031692617401</c:v>
                </c:pt>
                <c:pt idx="23572">
                  <c:v>-3.3847564808019799</c:v>
                </c:pt>
                <c:pt idx="23573">
                  <c:v>-3.38380979233296</c:v>
                </c:pt>
                <c:pt idx="23574">
                  <c:v>-3.3828631038639498</c:v>
                </c:pt>
                <c:pt idx="23575">
                  <c:v>-3.3819164154041901</c:v>
                </c:pt>
                <c:pt idx="23576">
                  <c:v>-3.3809697269351702</c:v>
                </c:pt>
                <c:pt idx="23577">
                  <c:v>-3.38002303846616</c:v>
                </c:pt>
                <c:pt idx="23578">
                  <c:v>-3.3790763500063998</c:v>
                </c:pt>
                <c:pt idx="23579">
                  <c:v>-3.3781296615373799</c:v>
                </c:pt>
                <c:pt idx="23580">
                  <c:v>-3.3771829730683698</c:v>
                </c:pt>
                <c:pt idx="23581">
                  <c:v>-3.37623628460861</c:v>
                </c:pt>
                <c:pt idx="23582">
                  <c:v>-3.3752895961395901</c:v>
                </c:pt>
                <c:pt idx="23583">
                  <c:v>-3.37434290767058</c:v>
                </c:pt>
                <c:pt idx="23584">
                  <c:v>-3.3733962192108198</c:v>
                </c:pt>
                <c:pt idx="23585">
                  <c:v>-3.3724495307417999</c:v>
                </c:pt>
                <c:pt idx="23586">
                  <c:v>-3.3715028422727902</c:v>
                </c:pt>
                <c:pt idx="23587">
                  <c:v>-3.37055615381303</c:v>
                </c:pt>
                <c:pt idx="23588">
                  <c:v>-3.3696094653440101</c:v>
                </c:pt>
                <c:pt idx="23589">
                  <c:v>-3.3686627768749999</c:v>
                </c:pt>
                <c:pt idx="23590">
                  <c:v>-3.3677160884152402</c:v>
                </c:pt>
                <c:pt idx="23591">
                  <c:v>-3.3667693999462198</c:v>
                </c:pt>
                <c:pt idx="23592">
                  <c:v>-3.3658227114772101</c:v>
                </c:pt>
                <c:pt idx="23593">
                  <c:v>-3.3648760230174499</c:v>
                </c:pt>
                <c:pt idx="23594">
                  <c:v>-3.36392933454843</c:v>
                </c:pt>
                <c:pt idx="23595">
                  <c:v>-3.3629826460794199</c:v>
                </c:pt>
                <c:pt idx="23596">
                  <c:v>-3.3620359576196601</c:v>
                </c:pt>
                <c:pt idx="23597">
                  <c:v>-3.3610892691506402</c:v>
                </c:pt>
                <c:pt idx="23598">
                  <c:v>-3.3601425806816301</c:v>
                </c:pt>
                <c:pt idx="23599">
                  <c:v>-3.3591958922218699</c:v>
                </c:pt>
                <c:pt idx="23600">
                  <c:v>-3.35824920375285</c:v>
                </c:pt>
                <c:pt idx="23601">
                  <c:v>-3.3573025152838398</c:v>
                </c:pt>
                <c:pt idx="23602">
                  <c:v>-3.3563558268240801</c:v>
                </c:pt>
                <c:pt idx="23603">
                  <c:v>-3.3554091383550602</c:v>
                </c:pt>
                <c:pt idx="23604">
                  <c:v>-3.35446244988605</c:v>
                </c:pt>
                <c:pt idx="23605">
                  <c:v>-3.3535157614262898</c:v>
                </c:pt>
                <c:pt idx="23606">
                  <c:v>-3.3525690729572699</c:v>
                </c:pt>
                <c:pt idx="23607">
                  <c:v>-3.3516223844882602</c:v>
                </c:pt>
                <c:pt idx="23608">
                  <c:v>-3.3506756960285</c:v>
                </c:pt>
                <c:pt idx="23609">
                  <c:v>-3.3497290075594801</c:v>
                </c:pt>
                <c:pt idx="23610">
                  <c:v>-3.34878231909047</c:v>
                </c:pt>
                <c:pt idx="23611">
                  <c:v>-3.3478356306307102</c:v>
                </c:pt>
                <c:pt idx="23612">
                  <c:v>-3.3468889421616899</c:v>
                </c:pt>
                <c:pt idx="23613">
                  <c:v>-3.3459422536926802</c:v>
                </c:pt>
                <c:pt idx="23614">
                  <c:v>-3.34499556523292</c:v>
                </c:pt>
                <c:pt idx="23615">
                  <c:v>-3.3440488767639001</c:v>
                </c:pt>
                <c:pt idx="23616">
                  <c:v>-3.3431021882948899</c:v>
                </c:pt>
                <c:pt idx="23617">
                  <c:v>-3.3421554998351302</c:v>
                </c:pt>
                <c:pt idx="23618">
                  <c:v>-3.3412088113661098</c:v>
                </c:pt>
                <c:pt idx="23619">
                  <c:v>-3.3402621228971001</c:v>
                </c:pt>
                <c:pt idx="23620">
                  <c:v>-3.3393154344373399</c:v>
                </c:pt>
                <c:pt idx="23621">
                  <c:v>-3.33836874596832</c:v>
                </c:pt>
                <c:pt idx="23622">
                  <c:v>-3.3374220574993099</c:v>
                </c:pt>
                <c:pt idx="23623">
                  <c:v>-3.3364753690395501</c:v>
                </c:pt>
                <c:pt idx="23624">
                  <c:v>-3.3355286805705302</c:v>
                </c:pt>
                <c:pt idx="23625">
                  <c:v>-3.3345819921015201</c:v>
                </c:pt>
                <c:pt idx="23626">
                  <c:v>-3.3336353036417599</c:v>
                </c:pt>
                <c:pt idx="23627">
                  <c:v>-3.33268861517274</c:v>
                </c:pt>
                <c:pt idx="23628">
                  <c:v>-3.3317419267037298</c:v>
                </c:pt>
                <c:pt idx="23629">
                  <c:v>-3.3307952382439701</c:v>
                </c:pt>
                <c:pt idx="23630">
                  <c:v>-3.3298485497749502</c:v>
                </c:pt>
                <c:pt idx="23631">
                  <c:v>-3.32890186130594</c:v>
                </c:pt>
                <c:pt idx="23632">
                  <c:v>-3.3279551728461798</c:v>
                </c:pt>
                <c:pt idx="23633">
                  <c:v>-3.3270084843771599</c:v>
                </c:pt>
                <c:pt idx="23634">
                  <c:v>-3.3260617959081502</c:v>
                </c:pt>
                <c:pt idx="23635">
                  <c:v>-3.32511510744839</c:v>
                </c:pt>
                <c:pt idx="23636">
                  <c:v>-3.3241684189793701</c:v>
                </c:pt>
                <c:pt idx="23637">
                  <c:v>-3.32322173051036</c:v>
                </c:pt>
                <c:pt idx="23638">
                  <c:v>-3.3222750420506002</c:v>
                </c:pt>
                <c:pt idx="23639">
                  <c:v>-3.3213283535815799</c:v>
                </c:pt>
                <c:pt idx="23640">
                  <c:v>-3.3203816651125702</c:v>
                </c:pt>
                <c:pt idx="23641">
                  <c:v>-3.31943497665281</c:v>
                </c:pt>
                <c:pt idx="23642">
                  <c:v>-3.31848828818379</c:v>
                </c:pt>
                <c:pt idx="23643">
                  <c:v>-3.3175415997147799</c:v>
                </c:pt>
                <c:pt idx="23644">
                  <c:v>-3.3165949112550202</c:v>
                </c:pt>
                <c:pt idx="23645">
                  <c:v>-3.3156482227859998</c:v>
                </c:pt>
                <c:pt idx="23646">
                  <c:v>-3.3147015343169901</c:v>
                </c:pt>
                <c:pt idx="23647">
                  <c:v>-3.3137548458572299</c:v>
                </c:pt>
                <c:pt idx="23648">
                  <c:v>-3.31280815738821</c:v>
                </c:pt>
                <c:pt idx="23649">
                  <c:v>-3.3118614689191999</c:v>
                </c:pt>
                <c:pt idx="23650">
                  <c:v>-3.3109147804594401</c:v>
                </c:pt>
                <c:pt idx="23651">
                  <c:v>-3.3099680919904202</c:v>
                </c:pt>
                <c:pt idx="23652">
                  <c:v>-3.3090214035214101</c:v>
                </c:pt>
                <c:pt idx="23653">
                  <c:v>-3.3080747150616499</c:v>
                </c:pt>
                <c:pt idx="23654">
                  <c:v>-3.3071280265926299</c:v>
                </c:pt>
                <c:pt idx="23655">
                  <c:v>-3.3061813381236198</c:v>
                </c:pt>
                <c:pt idx="23656">
                  <c:v>-3.30523464966386</c:v>
                </c:pt>
                <c:pt idx="23657">
                  <c:v>-3.3042879611948499</c:v>
                </c:pt>
                <c:pt idx="23658">
                  <c:v>-3.30334127272583</c:v>
                </c:pt>
                <c:pt idx="23659">
                  <c:v>-3.3023945842660698</c:v>
                </c:pt>
                <c:pt idx="23660">
                  <c:v>-3.3014478957970499</c:v>
                </c:pt>
                <c:pt idx="23661">
                  <c:v>-3.3005012073280402</c:v>
                </c:pt>
                <c:pt idx="23662">
                  <c:v>-3.29955451886828</c:v>
                </c:pt>
                <c:pt idx="23663">
                  <c:v>-3.2986078303992601</c:v>
                </c:pt>
                <c:pt idx="23664">
                  <c:v>-3.29766114193025</c:v>
                </c:pt>
                <c:pt idx="23665">
                  <c:v>-3.2967144534704902</c:v>
                </c:pt>
                <c:pt idx="23666">
                  <c:v>-3.2957677650014801</c:v>
                </c:pt>
                <c:pt idx="23667">
                  <c:v>-3.2948210765324601</c:v>
                </c:pt>
                <c:pt idx="23668">
                  <c:v>-3.2938743880726999</c:v>
                </c:pt>
                <c:pt idx="23669">
                  <c:v>-3.29292769960368</c:v>
                </c:pt>
                <c:pt idx="23670">
                  <c:v>-3.2919810111346699</c:v>
                </c:pt>
                <c:pt idx="23671">
                  <c:v>-3.2910343226749101</c:v>
                </c:pt>
                <c:pt idx="23672">
                  <c:v>-3.2900876342058898</c:v>
                </c:pt>
                <c:pt idx="23673">
                  <c:v>-3.2891409457368801</c:v>
                </c:pt>
                <c:pt idx="23674">
                  <c:v>-3.2881942572771199</c:v>
                </c:pt>
                <c:pt idx="23675">
                  <c:v>-3.2872475688081102</c:v>
                </c:pt>
                <c:pt idx="23676">
                  <c:v>-3.2863008803390898</c:v>
                </c:pt>
                <c:pt idx="23677">
                  <c:v>-3.2853541918793301</c:v>
                </c:pt>
                <c:pt idx="23678">
                  <c:v>-3.2844075034103102</c:v>
                </c:pt>
                <c:pt idx="23679">
                  <c:v>-3.2834608149413</c:v>
                </c:pt>
                <c:pt idx="23680">
                  <c:v>-3.2825141264815398</c:v>
                </c:pt>
                <c:pt idx="23681">
                  <c:v>-3.2815674380125301</c:v>
                </c:pt>
                <c:pt idx="23682">
                  <c:v>-3.2806207495435098</c:v>
                </c:pt>
                <c:pt idx="23683">
                  <c:v>-3.27967406108375</c:v>
                </c:pt>
                <c:pt idx="23684">
                  <c:v>-3.2787273726147399</c:v>
                </c:pt>
                <c:pt idx="23685">
                  <c:v>-3.27778068414572</c:v>
                </c:pt>
                <c:pt idx="23686">
                  <c:v>-3.2768339956859598</c:v>
                </c:pt>
                <c:pt idx="23687">
                  <c:v>-3.2758873072169501</c:v>
                </c:pt>
                <c:pt idx="23688">
                  <c:v>-3.2749406187479302</c:v>
                </c:pt>
                <c:pt idx="23689">
                  <c:v>-3.27399393028817</c:v>
                </c:pt>
                <c:pt idx="23690">
                  <c:v>-3.2730472418191598</c:v>
                </c:pt>
                <c:pt idx="23691">
                  <c:v>-3.2721005533501399</c:v>
                </c:pt>
                <c:pt idx="23692">
                  <c:v>-3.2711538648903802</c:v>
                </c:pt>
                <c:pt idx="23693">
                  <c:v>-3.27020717642137</c:v>
                </c:pt>
                <c:pt idx="23694">
                  <c:v>-3.2692604879523501</c:v>
                </c:pt>
                <c:pt idx="23695">
                  <c:v>-3.2683137994925899</c:v>
                </c:pt>
                <c:pt idx="23696">
                  <c:v>-3.2673671110235798</c:v>
                </c:pt>
                <c:pt idx="23697">
                  <c:v>-3.2664204225545599</c:v>
                </c:pt>
                <c:pt idx="23698">
                  <c:v>-3.2654737340948001</c:v>
                </c:pt>
                <c:pt idx="23699">
                  <c:v>-3.26452704562579</c:v>
                </c:pt>
                <c:pt idx="23700">
                  <c:v>-3.2635803571567701</c:v>
                </c:pt>
                <c:pt idx="23701">
                  <c:v>-3.2626336686970099</c:v>
                </c:pt>
                <c:pt idx="23702">
                  <c:v>-3.2616869802280002</c:v>
                </c:pt>
                <c:pt idx="23703">
                  <c:v>-3.2607402917589798</c:v>
                </c:pt>
                <c:pt idx="23704">
                  <c:v>-3.2597936032992201</c:v>
                </c:pt>
                <c:pt idx="23705">
                  <c:v>-3.2588469148302099</c:v>
                </c:pt>
                <c:pt idx="23706">
                  <c:v>-3.25790022636119</c:v>
                </c:pt>
                <c:pt idx="23707">
                  <c:v>-3.2569535379014298</c:v>
                </c:pt>
                <c:pt idx="23708">
                  <c:v>-3.2560068494324201</c:v>
                </c:pt>
                <c:pt idx="23709">
                  <c:v>-3.2550601609633998</c:v>
                </c:pt>
                <c:pt idx="23710">
                  <c:v>-3.25411347250364</c:v>
                </c:pt>
                <c:pt idx="23711">
                  <c:v>-3.2531667840346299</c:v>
                </c:pt>
                <c:pt idx="23712">
                  <c:v>-3.25222009556561</c:v>
                </c:pt>
                <c:pt idx="23713">
                  <c:v>-3.2512734071058502</c:v>
                </c:pt>
                <c:pt idx="23714">
                  <c:v>-3.2503267186368401</c:v>
                </c:pt>
                <c:pt idx="23715">
                  <c:v>-3.2493800301678202</c:v>
                </c:pt>
                <c:pt idx="23716">
                  <c:v>-3.24843334170806</c:v>
                </c:pt>
                <c:pt idx="23717">
                  <c:v>-3.2474866532390498</c:v>
                </c:pt>
                <c:pt idx="23718">
                  <c:v>-3.2465399647700299</c:v>
                </c:pt>
                <c:pt idx="23719">
                  <c:v>-3.2455932763102702</c:v>
                </c:pt>
                <c:pt idx="23720">
                  <c:v>-3.24464658784126</c:v>
                </c:pt>
                <c:pt idx="23721">
                  <c:v>-3.2436998993722401</c:v>
                </c:pt>
                <c:pt idx="23722">
                  <c:v>-3.2427532109124799</c:v>
                </c:pt>
                <c:pt idx="23723">
                  <c:v>-3.2418065224434698</c:v>
                </c:pt>
                <c:pt idx="23724">
                  <c:v>-3.2408598339744499</c:v>
                </c:pt>
                <c:pt idx="23725">
                  <c:v>-3.2399131455146901</c:v>
                </c:pt>
                <c:pt idx="23726">
                  <c:v>-3.23896645704568</c:v>
                </c:pt>
                <c:pt idx="23727">
                  <c:v>-3.2380197685766601</c:v>
                </c:pt>
                <c:pt idx="23728">
                  <c:v>-3.2370730801168999</c:v>
                </c:pt>
                <c:pt idx="23729">
                  <c:v>-3.2361263916478902</c:v>
                </c:pt>
                <c:pt idx="23730">
                  <c:v>-3.2351797031788698</c:v>
                </c:pt>
                <c:pt idx="23731">
                  <c:v>-3.2342330147191101</c:v>
                </c:pt>
                <c:pt idx="23732">
                  <c:v>-3.2332863262500999</c:v>
                </c:pt>
                <c:pt idx="23733">
                  <c:v>-3.23233963778108</c:v>
                </c:pt>
                <c:pt idx="23734">
                  <c:v>-3.2313929493213198</c:v>
                </c:pt>
                <c:pt idx="23735">
                  <c:v>-3.2304462608523101</c:v>
                </c:pt>
                <c:pt idx="23736">
                  <c:v>-3.2294995723832902</c:v>
                </c:pt>
                <c:pt idx="23737">
                  <c:v>-3.22855288392353</c:v>
                </c:pt>
                <c:pt idx="23738">
                  <c:v>-3.2276061954545199</c:v>
                </c:pt>
                <c:pt idx="23739">
                  <c:v>-3.2266595069855</c:v>
                </c:pt>
                <c:pt idx="23740">
                  <c:v>-3.2257128185257402</c:v>
                </c:pt>
                <c:pt idx="23741">
                  <c:v>-3.2247661300567301</c:v>
                </c:pt>
                <c:pt idx="23742">
                  <c:v>-3.2238194415877102</c:v>
                </c:pt>
                <c:pt idx="23743">
                  <c:v>-3.22287275312795</c:v>
                </c:pt>
                <c:pt idx="23744">
                  <c:v>-3.2219260646589398</c:v>
                </c:pt>
                <c:pt idx="23745">
                  <c:v>-3.2209793761899199</c:v>
                </c:pt>
                <c:pt idx="23746">
                  <c:v>-3.2200326877301602</c:v>
                </c:pt>
                <c:pt idx="23747">
                  <c:v>-3.21908599926115</c:v>
                </c:pt>
                <c:pt idx="23748">
                  <c:v>-3.2181393107921301</c:v>
                </c:pt>
                <c:pt idx="23749">
                  <c:v>-3.2171926223323699</c:v>
                </c:pt>
                <c:pt idx="23750">
                  <c:v>-3.2162459338633602</c:v>
                </c:pt>
                <c:pt idx="23751">
                  <c:v>-3.2152992453943399</c:v>
                </c:pt>
                <c:pt idx="23752">
                  <c:v>-3.2143525569345801</c:v>
                </c:pt>
                <c:pt idx="23753">
                  <c:v>-3.21340586846557</c:v>
                </c:pt>
                <c:pt idx="23754">
                  <c:v>-3.2124591799965501</c:v>
                </c:pt>
                <c:pt idx="23755">
                  <c:v>-3.2115124915367899</c:v>
                </c:pt>
                <c:pt idx="23756">
                  <c:v>-3.2105658030677802</c:v>
                </c:pt>
                <c:pt idx="23757">
                  <c:v>-3.2096191145987598</c:v>
                </c:pt>
                <c:pt idx="23758">
                  <c:v>-3.2086724261390001</c:v>
                </c:pt>
                <c:pt idx="23759">
                  <c:v>-3.2077257376699899</c:v>
                </c:pt>
                <c:pt idx="23760">
                  <c:v>-3.20677904920097</c:v>
                </c:pt>
                <c:pt idx="23761">
                  <c:v>-3.2058323607412098</c:v>
                </c:pt>
                <c:pt idx="23762">
                  <c:v>-3.2048856722722001</c:v>
                </c:pt>
                <c:pt idx="23763">
                  <c:v>-3.2039389838031802</c:v>
                </c:pt>
                <c:pt idx="23764">
                  <c:v>-3.20299229534342</c:v>
                </c:pt>
                <c:pt idx="23765">
                  <c:v>-3.2020456068744099</c:v>
                </c:pt>
                <c:pt idx="23766">
                  <c:v>-3.20109891840539</c:v>
                </c:pt>
                <c:pt idx="23767">
                  <c:v>-3.2001522299456302</c:v>
                </c:pt>
                <c:pt idx="23768">
                  <c:v>-3.1992055414766201</c:v>
                </c:pt>
                <c:pt idx="23769">
                  <c:v>-3.1982588530076002</c:v>
                </c:pt>
                <c:pt idx="23770">
                  <c:v>-3.19731216454784</c:v>
                </c:pt>
                <c:pt idx="23771">
                  <c:v>-3.1963654760788298</c:v>
                </c:pt>
                <c:pt idx="23772">
                  <c:v>-3.1954187876098099</c:v>
                </c:pt>
                <c:pt idx="23773">
                  <c:v>-3.1944720991500501</c:v>
                </c:pt>
                <c:pt idx="23774">
                  <c:v>-3.19352541068104</c:v>
                </c:pt>
                <c:pt idx="23775">
                  <c:v>-3.1925787222120201</c:v>
                </c:pt>
                <c:pt idx="23776">
                  <c:v>-3.1916320337522599</c:v>
                </c:pt>
                <c:pt idx="23777">
                  <c:v>-3.1906853452832502</c:v>
                </c:pt>
                <c:pt idx="23778">
                  <c:v>-3.1897386568142299</c:v>
                </c:pt>
                <c:pt idx="23779">
                  <c:v>-3.1887919683544701</c:v>
                </c:pt>
                <c:pt idx="23780">
                  <c:v>-3.18784527988546</c:v>
                </c:pt>
                <c:pt idx="23781">
                  <c:v>-3.1868985914164401</c:v>
                </c:pt>
                <c:pt idx="23782">
                  <c:v>-3.1859519029566798</c:v>
                </c:pt>
                <c:pt idx="23783">
                  <c:v>-3.1850052144876702</c:v>
                </c:pt>
                <c:pt idx="23784">
                  <c:v>-3.1840585260186498</c:v>
                </c:pt>
                <c:pt idx="23785">
                  <c:v>-3.18311183755889</c:v>
                </c:pt>
                <c:pt idx="23786">
                  <c:v>-3.1821651490898799</c:v>
                </c:pt>
                <c:pt idx="23787">
                  <c:v>-3.18121846062086</c:v>
                </c:pt>
                <c:pt idx="23788">
                  <c:v>-3.1802717721610998</c:v>
                </c:pt>
                <c:pt idx="23789">
                  <c:v>-3.1793250836920901</c:v>
                </c:pt>
                <c:pt idx="23790">
                  <c:v>-3.1783783952230702</c:v>
                </c:pt>
                <c:pt idx="23791">
                  <c:v>-3.17743170676331</c:v>
                </c:pt>
                <c:pt idx="23792">
                  <c:v>-3.1764850182942999</c:v>
                </c:pt>
                <c:pt idx="23793">
                  <c:v>-3.1755383298252799</c:v>
                </c:pt>
                <c:pt idx="23794">
                  <c:v>-3.1745916413655202</c:v>
                </c:pt>
                <c:pt idx="23795">
                  <c:v>-3.1736449528965101</c:v>
                </c:pt>
                <c:pt idx="23796">
                  <c:v>-3.1726982644274901</c:v>
                </c:pt>
                <c:pt idx="23797">
                  <c:v>-3.1717515759677299</c:v>
                </c:pt>
                <c:pt idx="23798">
                  <c:v>-3.1708048874987198</c:v>
                </c:pt>
                <c:pt idx="23799">
                  <c:v>-3.1698581990296999</c:v>
                </c:pt>
                <c:pt idx="23800">
                  <c:v>-3.1689115105699401</c:v>
                </c:pt>
                <c:pt idx="23801">
                  <c:v>-3.16796482210093</c:v>
                </c:pt>
                <c:pt idx="23802">
                  <c:v>-3.1670181336319101</c:v>
                </c:pt>
                <c:pt idx="23803">
                  <c:v>-3.1660714451721499</c:v>
                </c:pt>
                <c:pt idx="23804">
                  <c:v>-3.1651247567031402</c:v>
                </c:pt>
                <c:pt idx="23805">
                  <c:v>-3.1641780682341198</c:v>
                </c:pt>
                <c:pt idx="23806">
                  <c:v>-3.1632313797743601</c:v>
                </c:pt>
                <c:pt idx="23807">
                  <c:v>-3.1622846913053499</c:v>
                </c:pt>
                <c:pt idx="23808">
                  <c:v>-3.16133800283633</c:v>
                </c:pt>
                <c:pt idx="23809">
                  <c:v>-3.1603913143765698</c:v>
                </c:pt>
                <c:pt idx="23810">
                  <c:v>-3.1594446259075601</c:v>
                </c:pt>
                <c:pt idx="23811">
                  <c:v>-3.1584979374385398</c:v>
                </c:pt>
                <c:pt idx="23812">
                  <c:v>-3.15755124897878</c:v>
                </c:pt>
                <c:pt idx="23813">
                  <c:v>-3.1566045605097699</c:v>
                </c:pt>
                <c:pt idx="23814">
                  <c:v>-3.15565787204075</c:v>
                </c:pt>
                <c:pt idx="23815">
                  <c:v>-3.1547111835809898</c:v>
                </c:pt>
                <c:pt idx="23816">
                  <c:v>-3.1537644951119801</c:v>
                </c:pt>
                <c:pt idx="23817">
                  <c:v>-3.1528178066429602</c:v>
                </c:pt>
                <c:pt idx="23818">
                  <c:v>-3.1518711181832</c:v>
                </c:pt>
                <c:pt idx="23819">
                  <c:v>-3.1509244297141898</c:v>
                </c:pt>
                <c:pt idx="23820">
                  <c:v>-3.1499777412451699</c:v>
                </c:pt>
                <c:pt idx="23821">
                  <c:v>-3.1490310527854102</c:v>
                </c:pt>
                <c:pt idx="23822">
                  <c:v>-3.1480843643164</c:v>
                </c:pt>
                <c:pt idx="23823">
                  <c:v>-3.1471376758473801</c:v>
                </c:pt>
                <c:pt idx="23824">
                  <c:v>-3.1461909873876199</c:v>
                </c:pt>
                <c:pt idx="23825">
                  <c:v>-3.1452442989186098</c:v>
                </c:pt>
                <c:pt idx="23826">
                  <c:v>-3.1442976104495899</c:v>
                </c:pt>
                <c:pt idx="23827">
                  <c:v>-3.1433509219898301</c:v>
                </c:pt>
                <c:pt idx="23828">
                  <c:v>-3.14240423352082</c:v>
                </c:pt>
                <c:pt idx="23829">
                  <c:v>-3.1414575450518001</c:v>
                </c:pt>
                <c:pt idx="23830">
                  <c:v>-3.1405108565920399</c:v>
                </c:pt>
                <c:pt idx="23831">
                  <c:v>-3.1395641681230302</c:v>
                </c:pt>
                <c:pt idx="23832">
                  <c:v>-3.1386174796540098</c:v>
                </c:pt>
                <c:pt idx="23833">
                  <c:v>-3.1376707911942501</c:v>
                </c:pt>
                <c:pt idx="23834">
                  <c:v>-3.1367241027252399</c:v>
                </c:pt>
                <c:pt idx="23835">
                  <c:v>-3.13577741425622</c:v>
                </c:pt>
                <c:pt idx="23836">
                  <c:v>-3.1348307257964598</c:v>
                </c:pt>
                <c:pt idx="23837">
                  <c:v>-3.1338840373274501</c:v>
                </c:pt>
                <c:pt idx="23838">
                  <c:v>-3.1329373488584298</c:v>
                </c:pt>
                <c:pt idx="23839">
                  <c:v>-3.13199066039867</c:v>
                </c:pt>
                <c:pt idx="23840">
                  <c:v>-3.1310439719296599</c:v>
                </c:pt>
                <c:pt idx="23841">
                  <c:v>-3.13009728346064</c:v>
                </c:pt>
                <c:pt idx="23842">
                  <c:v>-3.1291505950008802</c:v>
                </c:pt>
                <c:pt idx="23843">
                  <c:v>-3.1282039065318701</c:v>
                </c:pt>
                <c:pt idx="23844">
                  <c:v>-3.1272572180628502</c:v>
                </c:pt>
                <c:pt idx="23845">
                  <c:v>-3.1263105296031002</c:v>
                </c:pt>
                <c:pt idx="23846">
                  <c:v>-3.1253638411340798</c:v>
                </c:pt>
                <c:pt idx="23847">
                  <c:v>-3.1244171526650599</c:v>
                </c:pt>
                <c:pt idx="23848">
                  <c:v>-3.1234704642053002</c:v>
                </c:pt>
                <c:pt idx="23849">
                  <c:v>-3.12252377573629</c:v>
                </c:pt>
                <c:pt idx="23850">
                  <c:v>-3.1215770872672701</c:v>
                </c:pt>
                <c:pt idx="23851">
                  <c:v>-3.1206303988075201</c:v>
                </c:pt>
                <c:pt idx="23852">
                  <c:v>-3.1196837103384998</c:v>
                </c:pt>
                <c:pt idx="23853">
                  <c:v>-3.1187370218694799</c:v>
                </c:pt>
                <c:pt idx="23854">
                  <c:v>-3.1177903334097299</c:v>
                </c:pt>
                <c:pt idx="23855">
                  <c:v>-3.11684364494071</c:v>
                </c:pt>
                <c:pt idx="23856">
                  <c:v>-3.1158969564716901</c:v>
                </c:pt>
                <c:pt idx="23857">
                  <c:v>-3.1149502680119401</c:v>
                </c:pt>
                <c:pt idx="23858">
                  <c:v>-3.1140035795429202</c:v>
                </c:pt>
                <c:pt idx="23859">
                  <c:v>-3.1130568910738998</c:v>
                </c:pt>
                <c:pt idx="23860">
                  <c:v>-3.1121102026141498</c:v>
                </c:pt>
                <c:pt idx="23861">
                  <c:v>-3.1111635141451299</c:v>
                </c:pt>
                <c:pt idx="23862">
                  <c:v>-3.11021682567611</c:v>
                </c:pt>
                <c:pt idx="23863">
                  <c:v>-3.10927013721636</c:v>
                </c:pt>
                <c:pt idx="23864">
                  <c:v>-3.1083234487473401</c:v>
                </c:pt>
                <c:pt idx="23865">
                  <c:v>-3.1073767602783202</c:v>
                </c:pt>
                <c:pt idx="23866">
                  <c:v>-3.1064300718185698</c:v>
                </c:pt>
                <c:pt idx="23867">
                  <c:v>-3.1054833833495499</c:v>
                </c:pt>
                <c:pt idx="23868">
                  <c:v>-3.10453669488053</c:v>
                </c:pt>
                <c:pt idx="23869">
                  <c:v>-3.10359000642078</c:v>
                </c:pt>
                <c:pt idx="23870">
                  <c:v>-3.1026433179517601</c:v>
                </c:pt>
                <c:pt idx="23871">
                  <c:v>-3.1016966294827402</c:v>
                </c:pt>
                <c:pt idx="23872">
                  <c:v>-3.1007499410229902</c:v>
                </c:pt>
                <c:pt idx="23873">
                  <c:v>-3.0998032525539698</c:v>
                </c:pt>
                <c:pt idx="23874">
                  <c:v>-3.0988565640849499</c:v>
                </c:pt>
                <c:pt idx="23875">
                  <c:v>-3.0979098756251999</c:v>
                </c:pt>
                <c:pt idx="23876">
                  <c:v>-3.09696318715618</c:v>
                </c:pt>
                <c:pt idx="23877">
                  <c:v>-3.0960164986871601</c:v>
                </c:pt>
                <c:pt idx="23878">
                  <c:v>-3.0950698102274101</c:v>
                </c:pt>
                <c:pt idx="23879">
                  <c:v>-3.0941231217583902</c:v>
                </c:pt>
                <c:pt idx="23880">
                  <c:v>-3.0931764332893699</c:v>
                </c:pt>
                <c:pt idx="23881">
                  <c:v>-3.0922297448296199</c:v>
                </c:pt>
                <c:pt idx="23882">
                  <c:v>-3.0912830563606</c:v>
                </c:pt>
                <c:pt idx="23883">
                  <c:v>-3.0903363678915801</c:v>
                </c:pt>
                <c:pt idx="23884">
                  <c:v>-3.0893896794318301</c:v>
                </c:pt>
                <c:pt idx="23885">
                  <c:v>-3.0884429909628102</c:v>
                </c:pt>
                <c:pt idx="23886">
                  <c:v>-3.0874963024937898</c:v>
                </c:pt>
                <c:pt idx="23887">
                  <c:v>-3.0865496140340398</c:v>
                </c:pt>
                <c:pt idx="23888">
                  <c:v>-3.0856029255650199</c:v>
                </c:pt>
                <c:pt idx="23889">
                  <c:v>-3.084656237096</c:v>
                </c:pt>
                <c:pt idx="23890">
                  <c:v>-3.08370954863625</c:v>
                </c:pt>
                <c:pt idx="23891">
                  <c:v>-3.0827628601672301</c:v>
                </c:pt>
                <c:pt idx="23892">
                  <c:v>-3.0818161716982102</c:v>
                </c:pt>
                <c:pt idx="23893">
                  <c:v>-3.0808694832384602</c:v>
                </c:pt>
                <c:pt idx="23894">
                  <c:v>-3.0799227947694399</c:v>
                </c:pt>
                <c:pt idx="23895">
                  <c:v>-3.07897610630042</c:v>
                </c:pt>
                <c:pt idx="23896">
                  <c:v>-3.07802941784067</c:v>
                </c:pt>
                <c:pt idx="23897">
                  <c:v>-3.0770827293716501</c:v>
                </c:pt>
                <c:pt idx="23898">
                  <c:v>-3.0761360409026302</c:v>
                </c:pt>
                <c:pt idx="23899">
                  <c:v>-3.0751893524428802</c:v>
                </c:pt>
                <c:pt idx="23900">
                  <c:v>-3.0742426639738598</c:v>
                </c:pt>
                <c:pt idx="23901">
                  <c:v>-3.0732959755048399</c:v>
                </c:pt>
                <c:pt idx="23902">
                  <c:v>-3.0723492870450899</c:v>
                </c:pt>
                <c:pt idx="23903">
                  <c:v>-3.07140259857607</c:v>
                </c:pt>
                <c:pt idx="23904">
                  <c:v>-3.0704559101070501</c:v>
                </c:pt>
                <c:pt idx="23905">
                  <c:v>-3.0695092216473001</c:v>
                </c:pt>
                <c:pt idx="23906">
                  <c:v>-3.0685625331782802</c:v>
                </c:pt>
                <c:pt idx="23907">
                  <c:v>-3.0676158447092599</c:v>
                </c:pt>
                <c:pt idx="23908">
                  <c:v>-3.0666691562495099</c:v>
                </c:pt>
                <c:pt idx="23909">
                  <c:v>-3.06572246778049</c:v>
                </c:pt>
                <c:pt idx="23910">
                  <c:v>-3.06477577931147</c:v>
                </c:pt>
                <c:pt idx="23911">
                  <c:v>-3.0638290908517201</c:v>
                </c:pt>
                <c:pt idx="23912">
                  <c:v>-3.0628824023827002</c:v>
                </c:pt>
                <c:pt idx="23913">
                  <c:v>-3.0619357139136798</c:v>
                </c:pt>
                <c:pt idx="23914">
                  <c:v>-3.0609890254539298</c:v>
                </c:pt>
                <c:pt idx="23915">
                  <c:v>-3.0600423369849099</c:v>
                </c:pt>
                <c:pt idx="23916">
                  <c:v>-3.0590956485159002</c:v>
                </c:pt>
                <c:pt idx="23917">
                  <c:v>-3.05814896005614</c:v>
                </c:pt>
                <c:pt idx="23918">
                  <c:v>-3.0572022715871201</c:v>
                </c:pt>
                <c:pt idx="23919">
                  <c:v>-3.0562555831181002</c:v>
                </c:pt>
                <c:pt idx="23920">
                  <c:v>-3.0553088946583502</c:v>
                </c:pt>
                <c:pt idx="23921">
                  <c:v>-3.0543622061893299</c:v>
                </c:pt>
                <c:pt idx="23922">
                  <c:v>-3.0534155177203202</c:v>
                </c:pt>
                <c:pt idx="23923">
                  <c:v>-3.05246882926056</c:v>
                </c:pt>
                <c:pt idx="23924">
                  <c:v>-3.05152214079154</c:v>
                </c:pt>
                <c:pt idx="23925">
                  <c:v>-3.0505754523225299</c:v>
                </c:pt>
                <c:pt idx="23926">
                  <c:v>-3.0496287638627702</c:v>
                </c:pt>
                <c:pt idx="23927">
                  <c:v>-3.0486820753937498</c:v>
                </c:pt>
                <c:pt idx="23928">
                  <c:v>-3.0477353869247401</c:v>
                </c:pt>
                <c:pt idx="23929">
                  <c:v>-3.0467886984649799</c:v>
                </c:pt>
                <c:pt idx="23930">
                  <c:v>-3.04584200999596</c:v>
                </c:pt>
                <c:pt idx="23931">
                  <c:v>-3.0448953215269499</c:v>
                </c:pt>
                <c:pt idx="23932">
                  <c:v>-3.0439486330671901</c:v>
                </c:pt>
                <c:pt idx="23933">
                  <c:v>-3.0430019445981702</c:v>
                </c:pt>
                <c:pt idx="23934">
                  <c:v>-3.0420552561291601</c:v>
                </c:pt>
                <c:pt idx="23935">
                  <c:v>-3.0411085676693999</c:v>
                </c:pt>
                <c:pt idx="23936">
                  <c:v>-3.0401618792003799</c:v>
                </c:pt>
                <c:pt idx="23937">
                  <c:v>-3.0392151907313698</c:v>
                </c:pt>
                <c:pt idx="23938">
                  <c:v>-3.03826850227161</c:v>
                </c:pt>
                <c:pt idx="23939">
                  <c:v>-3.0373218138025901</c:v>
                </c:pt>
                <c:pt idx="23940">
                  <c:v>-3.03637512533358</c:v>
                </c:pt>
                <c:pt idx="23941">
                  <c:v>-3.0354284368738198</c:v>
                </c:pt>
                <c:pt idx="23942">
                  <c:v>-3.0344817484047999</c:v>
                </c:pt>
                <c:pt idx="23943">
                  <c:v>-3.0335350599357902</c:v>
                </c:pt>
                <c:pt idx="23944">
                  <c:v>-3.03258837147603</c:v>
                </c:pt>
                <c:pt idx="23945">
                  <c:v>-3.0316416830070101</c:v>
                </c:pt>
                <c:pt idx="23946">
                  <c:v>-3.030694994538</c:v>
                </c:pt>
                <c:pt idx="23947">
                  <c:v>-3.0297483060782402</c:v>
                </c:pt>
                <c:pt idx="23948">
                  <c:v>-3.0288016176092198</c:v>
                </c:pt>
                <c:pt idx="23949">
                  <c:v>-3.0278549291402101</c:v>
                </c:pt>
                <c:pt idx="23950">
                  <c:v>-3.0269082406804499</c:v>
                </c:pt>
                <c:pt idx="23951">
                  <c:v>-3.02596155221143</c:v>
                </c:pt>
                <c:pt idx="23952">
                  <c:v>-3.0250148637424199</c:v>
                </c:pt>
                <c:pt idx="23953">
                  <c:v>-3.0240681752826601</c:v>
                </c:pt>
                <c:pt idx="23954">
                  <c:v>-3.0231214868136398</c:v>
                </c:pt>
                <c:pt idx="23955">
                  <c:v>-3.0221747983446301</c:v>
                </c:pt>
                <c:pt idx="23956">
                  <c:v>-3.0212281098848699</c:v>
                </c:pt>
                <c:pt idx="23957">
                  <c:v>-3.02028142141585</c:v>
                </c:pt>
                <c:pt idx="23958">
                  <c:v>-3.0193347329468398</c:v>
                </c:pt>
                <c:pt idx="23959">
                  <c:v>-3.0183880444870801</c:v>
                </c:pt>
                <c:pt idx="23960">
                  <c:v>-3.0174413560180602</c:v>
                </c:pt>
                <c:pt idx="23961">
                  <c:v>-3.01649466754905</c:v>
                </c:pt>
                <c:pt idx="23962">
                  <c:v>-3.0155479790892898</c:v>
                </c:pt>
                <c:pt idx="23963">
                  <c:v>-3.0146012906202699</c:v>
                </c:pt>
                <c:pt idx="23964">
                  <c:v>-3.0136546021512598</c:v>
                </c:pt>
                <c:pt idx="23965">
                  <c:v>-3.0127079136915</c:v>
                </c:pt>
                <c:pt idx="23966">
                  <c:v>-3.0117612252224801</c:v>
                </c:pt>
                <c:pt idx="23967">
                  <c:v>-3.01081453675347</c:v>
                </c:pt>
                <c:pt idx="23968">
                  <c:v>-3.0098678482937098</c:v>
                </c:pt>
                <c:pt idx="23969">
                  <c:v>-3.0089211598246899</c:v>
                </c:pt>
                <c:pt idx="23970">
                  <c:v>-3.0079744713556802</c:v>
                </c:pt>
                <c:pt idx="23971">
                  <c:v>-3.00702778289592</c:v>
                </c:pt>
                <c:pt idx="23972">
                  <c:v>-3.0060810944269001</c:v>
                </c:pt>
                <c:pt idx="23973">
                  <c:v>-3.0051344059578899</c:v>
                </c:pt>
                <c:pt idx="23974">
                  <c:v>-3.0041877174981302</c:v>
                </c:pt>
                <c:pt idx="23975">
                  <c:v>-3.0032410290291098</c:v>
                </c:pt>
                <c:pt idx="23976">
                  <c:v>-3.0022943405601001</c:v>
                </c:pt>
                <c:pt idx="23977">
                  <c:v>-3.0013476521003399</c:v>
                </c:pt>
                <c:pt idx="23978">
                  <c:v>-3.00040096363132</c:v>
                </c:pt>
                <c:pt idx="23979">
                  <c:v>-2.9994542751623099</c:v>
                </c:pt>
                <c:pt idx="23980">
                  <c:v>-2.9985075867025501</c:v>
                </c:pt>
                <c:pt idx="23981">
                  <c:v>-2.9975608982335298</c:v>
                </c:pt>
                <c:pt idx="23982">
                  <c:v>-2.9966142097645201</c:v>
                </c:pt>
                <c:pt idx="23983">
                  <c:v>-2.9956675213047599</c:v>
                </c:pt>
                <c:pt idx="23984">
                  <c:v>-2.99472083283574</c:v>
                </c:pt>
                <c:pt idx="23985">
                  <c:v>-2.9937741443667298</c:v>
                </c:pt>
                <c:pt idx="23986">
                  <c:v>-2.9928274559069701</c:v>
                </c:pt>
                <c:pt idx="23987">
                  <c:v>-2.9918807674379502</c:v>
                </c:pt>
                <c:pt idx="23988">
                  <c:v>-2.99093407896894</c:v>
                </c:pt>
                <c:pt idx="23989">
                  <c:v>-2.9899873905091798</c:v>
                </c:pt>
                <c:pt idx="23990">
                  <c:v>-2.9890407020401599</c:v>
                </c:pt>
                <c:pt idx="23991">
                  <c:v>-2.9880940135711498</c:v>
                </c:pt>
                <c:pt idx="23992">
                  <c:v>-2.98714732511139</c:v>
                </c:pt>
                <c:pt idx="23993">
                  <c:v>-2.9862006366423701</c:v>
                </c:pt>
                <c:pt idx="23994">
                  <c:v>-2.98525394817336</c:v>
                </c:pt>
                <c:pt idx="23995">
                  <c:v>-2.9843072597135998</c:v>
                </c:pt>
                <c:pt idx="23996">
                  <c:v>-2.9833605712445799</c:v>
                </c:pt>
                <c:pt idx="23997">
                  <c:v>-2.9824138827755702</c:v>
                </c:pt>
                <c:pt idx="23998">
                  <c:v>-2.98146719431581</c:v>
                </c:pt>
                <c:pt idx="23999">
                  <c:v>-2.9805205058467901</c:v>
                </c:pt>
                <c:pt idx="24000">
                  <c:v>-2.9795738173777799</c:v>
                </c:pt>
                <c:pt idx="24001">
                  <c:v>-2.9786271289180202</c:v>
                </c:pt>
                <c:pt idx="24002">
                  <c:v>-2.9776804404489998</c:v>
                </c:pt>
                <c:pt idx="24003">
                  <c:v>-2.9767337519799901</c:v>
                </c:pt>
                <c:pt idx="24004">
                  <c:v>-2.9757870635202299</c:v>
                </c:pt>
                <c:pt idx="24005">
                  <c:v>-2.97484037505121</c:v>
                </c:pt>
                <c:pt idx="24006">
                  <c:v>-2.9738936865821999</c:v>
                </c:pt>
                <c:pt idx="24007">
                  <c:v>-2.9729469981224401</c:v>
                </c:pt>
                <c:pt idx="24008">
                  <c:v>-2.9720003096534202</c:v>
                </c:pt>
                <c:pt idx="24009">
                  <c:v>-2.9710536211844101</c:v>
                </c:pt>
                <c:pt idx="24010">
                  <c:v>-2.9701069327246499</c:v>
                </c:pt>
                <c:pt idx="24011">
                  <c:v>-2.96916024425563</c:v>
                </c:pt>
                <c:pt idx="24012">
                  <c:v>-2.9682135557866198</c:v>
                </c:pt>
                <c:pt idx="24013">
                  <c:v>-2.9672668673268601</c:v>
                </c:pt>
                <c:pt idx="24014">
                  <c:v>-2.9663201788578402</c:v>
                </c:pt>
                <c:pt idx="24015">
                  <c:v>-2.96537349038883</c:v>
                </c:pt>
                <c:pt idx="24016">
                  <c:v>-2.96537349038883</c:v>
                </c:pt>
                <c:pt idx="24017">
                  <c:v>-2.96537349038883</c:v>
                </c:pt>
                <c:pt idx="24018">
                  <c:v>-2.96537349038883</c:v>
                </c:pt>
                <c:pt idx="24019">
                  <c:v>-2.96537349038883</c:v>
                </c:pt>
                <c:pt idx="24020">
                  <c:v>-2.96537349038883</c:v>
                </c:pt>
                <c:pt idx="24021">
                  <c:v>-2.96537349038883</c:v>
                </c:pt>
                <c:pt idx="24022">
                  <c:v>-2.96537349038883</c:v>
                </c:pt>
                <c:pt idx="24023">
                  <c:v>-2.96537349038883</c:v>
                </c:pt>
                <c:pt idx="24024">
                  <c:v>-2.96537349038883</c:v>
                </c:pt>
                <c:pt idx="24025">
                  <c:v>-2.96537349038883</c:v>
                </c:pt>
                <c:pt idx="24026">
                  <c:v>-2.96537349038883</c:v>
                </c:pt>
                <c:pt idx="24027">
                  <c:v>-2.96537349038883</c:v>
                </c:pt>
                <c:pt idx="24028">
                  <c:v>-2.96537349038883</c:v>
                </c:pt>
                <c:pt idx="24029">
                  <c:v>-2.96537349038883</c:v>
                </c:pt>
                <c:pt idx="24030">
                  <c:v>-2.96537349038883</c:v>
                </c:pt>
                <c:pt idx="24031">
                  <c:v>-2.96537349038883</c:v>
                </c:pt>
                <c:pt idx="24032">
                  <c:v>-2.96537349038883</c:v>
                </c:pt>
                <c:pt idx="24033">
                  <c:v>-2.96537349038883</c:v>
                </c:pt>
                <c:pt idx="24034">
                  <c:v>-2.96537349038883</c:v>
                </c:pt>
                <c:pt idx="24035">
                  <c:v>-2.96537349038883</c:v>
                </c:pt>
                <c:pt idx="24036">
                  <c:v>-2.96537349038883</c:v>
                </c:pt>
                <c:pt idx="24037">
                  <c:v>-2.96537349038883</c:v>
                </c:pt>
                <c:pt idx="24038">
                  <c:v>-2.96537349038883</c:v>
                </c:pt>
                <c:pt idx="24039">
                  <c:v>-2.96537349038883</c:v>
                </c:pt>
                <c:pt idx="24040">
                  <c:v>-2.9417062787467501</c:v>
                </c:pt>
                <c:pt idx="24041">
                  <c:v>-2.9407595902777302</c:v>
                </c:pt>
                <c:pt idx="24042">
                  <c:v>-2.93981290180872</c:v>
                </c:pt>
                <c:pt idx="24043">
                  <c:v>-2.9388662133489598</c:v>
                </c:pt>
                <c:pt idx="24044">
                  <c:v>-2.9379195248799399</c:v>
                </c:pt>
                <c:pt idx="24045">
                  <c:v>-2.9369728364109302</c:v>
                </c:pt>
                <c:pt idx="24046">
                  <c:v>-2.93602614795117</c:v>
                </c:pt>
                <c:pt idx="24047">
                  <c:v>-2.9350794594821501</c:v>
                </c:pt>
                <c:pt idx="24048">
                  <c:v>-2.93413277101314</c:v>
                </c:pt>
                <c:pt idx="24049">
                  <c:v>-2.9331860825533802</c:v>
                </c:pt>
                <c:pt idx="24050">
                  <c:v>-2.9322393940843599</c:v>
                </c:pt>
                <c:pt idx="24051">
                  <c:v>-2.9312927056153502</c:v>
                </c:pt>
                <c:pt idx="24052">
                  <c:v>-2.93034601715559</c:v>
                </c:pt>
                <c:pt idx="24053">
                  <c:v>-2.92939932868657</c:v>
                </c:pt>
                <c:pt idx="24054">
                  <c:v>-2.9284526402175599</c:v>
                </c:pt>
                <c:pt idx="24055">
                  <c:v>-2.9275059517578002</c:v>
                </c:pt>
                <c:pt idx="24056">
                  <c:v>-2.9265592632887798</c:v>
                </c:pt>
                <c:pt idx="24057">
                  <c:v>-2.9256125748197701</c:v>
                </c:pt>
                <c:pt idx="24058">
                  <c:v>-2.9246658863600099</c:v>
                </c:pt>
                <c:pt idx="24059">
                  <c:v>-2.92371919789099</c:v>
                </c:pt>
                <c:pt idx="24060">
                  <c:v>-2.9227725094219799</c:v>
                </c:pt>
                <c:pt idx="24061">
                  <c:v>-2.9218258209622201</c:v>
                </c:pt>
                <c:pt idx="24062">
                  <c:v>-2.9208791324932002</c:v>
                </c:pt>
                <c:pt idx="24063">
                  <c:v>-2.9199324440241901</c:v>
                </c:pt>
                <c:pt idx="24064">
                  <c:v>-2.9189857555644299</c:v>
                </c:pt>
                <c:pt idx="24065">
                  <c:v>-2.9180390670954099</c:v>
                </c:pt>
                <c:pt idx="24066">
                  <c:v>-2.9170923786263998</c:v>
                </c:pt>
                <c:pt idx="24067">
                  <c:v>-2.91614569016664</c:v>
                </c:pt>
                <c:pt idx="24068">
                  <c:v>-2.9151990016976201</c:v>
                </c:pt>
                <c:pt idx="24069">
                  <c:v>-2.91425231322861</c:v>
                </c:pt>
                <c:pt idx="24070">
                  <c:v>-2.9133056247688498</c:v>
                </c:pt>
                <c:pt idx="24071">
                  <c:v>-2.9123589362998299</c:v>
                </c:pt>
                <c:pt idx="24072">
                  <c:v>-2.9114122478308202</c:v>
                </c:pt>
                <c:pt idx="24073">
                  <c:v>-2.91046555937106</c:v>
                </c:pt>
                <c:pt idx="24074">
                  <c:v>-2.9095188709020401</c:v>
                </c:pt>
                <c:pt idx="24075">
                  <c:v>-2.90857218243303</c:v>
                </c:pt>
                <c:pt idx="24076">
                  <c:v>-2.9076254939732702</c:v>
                </c:pt>
                <c:pt idx="24077">
                  <c:v>-2.9066788055042498</c:v>
                </c:pt>
                <c:pt idx="24078">
                  <c:v>-2.9057321170352401</c:v>
                </c:pt>
                <c:pt idx="24079">
                  <c:v>-2.9047854285754799</c:v>
                </c:pt>
                <c:pt idx="24080">
                  <c:v>-2.9038387401064698</c:v>
                </c:pt>
                <c:pt idx="24081">
                  <c:v>-2.9028920516374499</c:v>
                </c:pt>
                <c:pt idx="24082">
                  <c:v>-2.9019453631776901</c:v>
                </c:pt>
                <c:pt idx="24083">
                  <c:v>-2.90099867470868</c:v>
                </c:pt>
                <c:pt idx="24084">
                  <c:v>-2.9000519862396601</c:v>
                </c:pt>
                <c:pt idx="24085">
                  <c:v>-2.8991052977798999</c:v>
                </c:pt>
                <c:pt idx="24086">
                  <c:v>-2.8981586093108902</c:v>
                </c:pt>
                <c:pt idx="24087">
                  <c:v>-2.8972119208418698</c:v>
                </c:pt>
                <c:pt idx="24088">
                  <c:v>-2.8962652323821101</c:v>
                </c:pt>
                <c:pt idx="24089">
                  <c:v>-2.8953185439131</c:v>
                </c:pt>
                <c:pt idx="24090">
                  <c:v>-2.89437185544408</c:v>
                </c:pt>
                <c:pt idx="24091">
                  <c:v>-2.8934251669843198</c:v>
                </c:pt>
                <c:pt idx="24092">
                  <c:v>-2.8924784785153101</c:v>
                </c:pt>
                <c:pt idx="24093">
                  <c:v>-2.8915317900462898</c:v>
                </c:pt>
                <c:pt idx="24094">
                  <c:v>-2.89058510158653</c:v>
                </c:pt>
                <c:pt idx="24095">
                  <c:v>-2.8896384131175199</c:v>
                </c:pt>
                <c:pt idx="24096">
                  <c:v>-2.8886917246485</c:v>
                </c:pt>
                <c:pt idx="24097">
                  <c:v>-2.8877450361887398</c:v>
                </c:pt>
                <c:pt idx="24098">
                  <c:v>-2.8867983477197199</c:v>
                </c:pt>
                <c:pt idx="24099">
                  <c:v>-2.8858516592507102</c:v>
                </c:pt>
                <c:pt idx="24100">
                  <c:v>-2.88490497079095</c:v>
                </c:pt>
                <c:pt idx="24101">
                  <c:v>-2.8839582823219398</c:v>
                </c:pt>
                <c:pt idx="24102">
                  <c:v>-2.8830115938529199</c:v>
                </c:pt>
                <c:pt idx="24103">
                  <c:v>-2.8820649053931602</c:v>
                </c:pt>
                <c:pt idx="24104">
                  <c:v>-2.88111821692415</c:v>
                </c:pt>
                <c:pt idx="24105">
                  <c:v>-2.8801715284551301</c:v>
                </c:pt>
                <c:pt idx="24106">
                  <c:v>-2.8792248399953699</c:v>
                </c:pt>
                <c:pt idx="24107">
                  <c:v>-2.8782781515263598</c:v>
                </c:pt>
                <c:pt idx="24108">
                  <c:v>-2.8773314630573399</c:v>
                </c:pt>
                <c:pt idx="24109">
                  <c:v>-2.8763847745975801</c:v>
                </c:pt>
                <c:pt idx="24110">
                  <c:v>-2.87543808612857</c:v>
                </c:pt>
                <c:pt idx="24111">
                  <c:v>-2.8744913976595501</c:v>
                </c:pt>
                <c:pt idx="24112">
                  <c:v>-2.8735447091997899</c:v>
                </c:pt>
                <c:pt idx="24113">
                  <c:v>-2.8725980207307802</c:v>
                </c:pt>
                <c:pt idx="24114">
                  <c:v>-2.8716513322617598</c:v>
                </c:pt>
                <c:pt idx="24115">
                  <c:v>-2.8707046438020001</c:v>
                </c:pt>
                <c:pt idx="24116">
                  <c:v>-2.8697579553329899</c:v>
                </c:pt>
                <c:pt idx="24117">
                  <c:v>-2.86881126686397</c:v>
                </c:pt>
                <c:pt idx="24118">
                  <c:v>-2.8678645784042098</c:v>
                </c:pt>
                <c:pt idx="24119">
                  <c:v>-2.8669178899352001</c:v>
                </c:pt>
                <c:pt idx="24120">
                  <c:v>-2.8659712014661798</c:v>
                </c:pt>
                <c:pt idx="24121">
                  <c:v>-2.86502451300642</c:v>
                </c:pt>
                <c:pt idx="24122">
                  <c:v>-2.8640778245374099</c:v>
                </c:pt>
                <c:pt idx="24123">
                  <c:v>-2.86313113606839</c:v>
                </c:pt>
                <c:pt idx="24124">
                  <c:v>-2.8621844476086298</c:v>
                </c:pt>
                <c:pt idx="24125">
                  <c:v>-2.8612377591396201</c:v>
                </c:pt>
                <c:pt idx="24126">
                  <c:v>-2.8602910706706002</c:v>
                </c:pt>
                <c:pt idx="24127">
                  <c:v>-2.85934438221084</c:v>
                </c:pt>
                <c:pt idx="24128">
                  <c:v>-2.8583976937418298</c:v>
                </c:pt>
                <c:pt idx="24129">
                  <c:v>-2.8574510052728099</c:v>
                </c:pt>
                <c:pt idx="24130">
                  <c:v>-2.8565043168130502</c:v>
                </c:pt>
                <c:pt idx="24131">
                  <c:v>-2.85555762834404</c:v>
                </c:pt>
                <c:pt idx="24132">
                  <c:v>-2.8546109398750201</c:v>
                </c:pt>
                <c:pt idx="24133">
                  <c:v>-2.8536642514152599</c:v>
                </c:pt>
                <c:pt idx="24134">
                  <c:v>-2.8527175629462498</c:v>
                </c:pt>
                <c:pt idx="24135">
                  <c:v>-2.8517708744772299</c:v>
                </c:pt>
                <c:pt idx="24136">
                  <c:v>-2.8508241860174701</c:v>
                </c:pt>
                <c:pt idx="24137">
                  <c:v>-2.84987749754846</c:v>
                </c:pt>
                <c:pt idx="24138">
                  <c:v>-2.8489308090794401</c:v>
                </c:pt>
                <c:pt idx="24139">
                  <c:v>-2.8479841206196799</c:v>
                </c:pt>
                <c:pt idx="24140">
                  <c:v>-2.8470374321506702</c:v>
                </c:pt>
                <c:pt idx="24141">
                  <c:v>-2.8460907436816498</c:v>
                </c:pt>
                <c:pt idx="24142">
                  <c:v>-2.8451440552218901</c:v>
                </c:pt>
                <c:pt idx="24143">
                  <c:v>-2.8441973667528799</c:v>
                </c:pt>
                <c:pt idx="24144">
                  <c:v>-2.84325067828386</c:v>
                </c:pt>
                <c:pt idx="24145">
                  <c:v>-2.8423039898240998</c:v>
                </c:pt>
                <c:pt idx="24146">
                  <c:v>-2.8413573013550901</c:v>
                </c:pt>
                <c:pt idx="24147">
                  <c:v>-2.8404106128860702</c:v>
                </c:pt>
                <c:pt idx="24148">
                  <c:v>-2.83946392442631</c:v>
                </c:pt>
                <c:pt idx="24149">
                  <c:v>-2.8385172359572999</c:v>
                </c:pt>
                <c:pt idx="24150">
                  <c:v>-2.83757054748828</c:v>
                </c:pt>
                <c:pt idx="24151">
                  <c:v>-2.8366238590285202</c:v>
                </c:pt>
                <c:pt idx="24152">
                  <c:v>-2.8356771705595101</c:v>
                </c:pt>
                <c:pt idx="24153">
                  <c:v>-2.8347304820904902</c:v>
                </c:pt>
                <c:pt idx="24154">
                  <c:v>-2.83378379363073</c:v>
                </c:pt>
                <c:pt idx="24155">
                  <c:v>-2.8328371051617198</c:v>
                </c:pt>
                <c:pt idx="24156">
                  <c:v>-2.8318904166926999</c:v>
                </c:pt>
                <c:pt idx="24157">
                  <c:v>-2.8309437282329402</c:v>
                </c:pt>
                <c:pt idx="24158">
                  <c:v>-2.82999703976393</c:v>
                </c:pt>
                <c:pt idx="24159">
                  <c:v>-2.8290503512949101</c:v>
                </c:pt>
                <c:pt idx="24160">
                  <c:v>-2.8281036628351499</c:v>
                </c:pt>
                <c:pt idx="24161">
                  <c:v>-2.8271569743661402</c:v>
                </c:pt>
                <c:pt idx="24162">
                  <c:v>-2.8262102858971199</c:v>
                </c:pt>
                <c:pt idx="24163">
                  <c:v>-2.8252635974373601</c:v>
                </c:pt>
                <c:pt idx="24164">
                  <c:v>-2.82431690896835</c:v>
                </c:pt>
                <c:pt idx="24165">
                  <c:v>-2.8233702204993301</c:v>
                </c:pt>
                <c:pt idx="24166">
                  <c:v>-2.8224235320395699</c:v>
                </c:pt>
                <c:pt idx="24167">
                  <c:v>-2.8214768435705602</c:v>
                </c:pt>
                <c:pt idx="24168">
                  <c:v>-2.8205301551015398</c:v>
                </c:pt>
                <c:pt idx="24169">
                  <c:v>-2.8195834666417801</c:v>
                </c:pt>
                <c:pt idx="24170">
                  <c:v>-2.8186367781727699</c:v>
                </c:pt>
                <c:pt idx="24171">
                  <c:v>-2.81769008970375</c:v>
                </c:pt>
                <c:pt idx="24172">
                  <c:v>-2.8167434012439898</c:v>
                </c:pt>
                <c:pt idx="24173">
                  <c:v>-2.8157967127749801</c:v>
                </c:pt>
                <c:pt idx="24174">
                  <c:v>-2.8148500243059602</c:v>
                </c:pt>
                <c:pt idx="24175">
                  <c:v>-2.8139033358462</c:v>
                </c:pt>
                <c:pt idx="24176">
                  <c:v>-2.8129566473771899</c:v>
                </c:pt>
                <c:pt idx="24177">
                  <c:v>-2.81200995890817</c:v>
                </c:pt>
                <c:pt idx="24178">
                  <c:v>-2.8110632704484102</c:v>
                </c:pt>
                <c:pt idx="24179">
                  <c:v>-2.8101165819794001</c:v>
                </c:pt>
                <c:pt idx="24180">
                  <c:v>-2.8091698935103802</c:v>
                </c:pt>
                <c:pt idx="24181">
                  <c:v>-2.80822320505062</c:v>
                </c:pt>
                <c:pt idx="24182">
                  <c:v>-2.8072765165816098</c:v>
                </c:pt>
                <c:pt idx="24183">
                  <c:v>-2.8063298281125899</c:v>
                </c:pt>
                <c:pt idx="24184">
                  <c:v>-2.8053831396528301</c:v>
                </c:pt>
                <c:pt idx="24185">
                  <c:v>-2.80443645118382</c:v>
                </c:pt>
                <c:pt idx="24186">
                  <c:v>-2.8034897627148001</c:v>
                </c:pt>
                <c:pt idx="24187">
                  <c:v>-2.8025430742550399</c:v>
                </c:pt>
                <c:pt idx="24188">
                  <c:v>-2.8015963857860302</c:v>
                </c:pt>
                <c:pt idx="24189">
                  <c:v>-2.8006496973170099</c:v>
                </c:pt>
                <c:pt idx="24190">
                  <c:v>-2.7997030088572501</c:v>
                </c:pt>
                <c:pt idx="24191">
                  <c:v>-2.79875632038824</c:v>
                </c:pt>
                <c:pt idx="24192">
                  <c:v>-2.7978096319192201</c:v>
                </c:pt>
                <c:pt idx="24193">
                  <c:v>-2.7968629434594598</c:v>
                </c:pt>
                <c:pt idx="24194">
                  <c:v>-2.7959162549904502</c:v>
                </c:pt>
                <c:pt idx="24195">
                  <c:v>-2.7949695665214298</c:v>
                </c:pt>
                <c:pt idx="24196">
                  <c:v>-2.79402287806167</c:v>
                </c:pt>
                <c:pt idx="24197">
                  <c:v>-2.7930761895926599</c:v>
                </c:pt>
                <c:pt idx="24198">
                  <c:v>-2.79212950112364</c:v>
                </c:pt>
                <c:pt idx="24199">
                  <c:v>-2.7911828126638798</c:v>
                </c:pt>
                <c:pt idx="24200">
                  <c:v>-2.7902361241948701</c:v>
                </c:pt>
                <c:pt idx="24201">
                  <c:v>-2.7892894357258502</c:v>
                </c:pt>
                <c:pt idx="24202">
                  <c:v>-2.78834274726609</c:v>
                </c:pt>
                <c:pt idx="24203">
                  <c:v>-2.7873960587970799</c:v>
                </c:pt>
                <c:pt idx="24204">
                  <c:v>-2.7864493703280599</c:v>
                </c:pt>
                <c:pt idx="24205">
                  <c:v>-2.7855026818683002</c:v>
                </c:pt>
                <c:pt idx="24206">
                  <c:v>-2.7845559933992901</c:v>
                </c:pt>
                <c:pt idx="24207">
                  <c:v>-2.7836093049302701</c:v>
                </c:pt>
                <c:pt idx="24208">
                  <c:v>-2.7826626164705099</c:v>
                </c:pt>
                <c:pt idx="24209">
                  <c:v>-2.7817159280014998</c:v>
                </c:pt>
                <c:pt idx="24210">
                  <c:v>-2.7807692395324799</c:v>
                </c:pt>
                <c:pt idx="24211">
                  <c:v>-2.7798225510727201</c:v>
                </c:pt>
                <c:pt idx="24212">
                  <c:v>-2.77887586260371</c:v>
                </c:pt>
                <c:pt idx="24213">
                  <c:v>-2.7779291741346901</c:v>
                </c:pt>
                <c:pt idx="24214">
                  <c:v>-2.7769824856749299</c:v>
                </c:pt>
                <c:pt idx="24215">
                  <c:v>-2.7760357972059202</c:v>
                </c:pt>
                <c:pt idx="24216">
                  <c:v>-2.7750891087368998</c:v>
                </c:pt>
                <c:pt idx="24217">
                  <c:v>-2.7741424202771401</c:v>
                </c:pt>
                <c:pt idx="24218">
                  <c:v>-2.7731957318081299</c:v>
                </c:pt>
                <c:pt idx="24219">
                  <c:v>-2.77224904333911</c:v>
                </c:pt>
                <c:pt idx="24220">
                  <c:v>-2.7713023548793498</c:v>
                </c:pt>
                <c:pt idx="24221">
                  <c:v>-2.7703556664103401</c:v>
                </c:pt>
                <c:pt idx="24222">
                  <c:v>-2.7694089779413198</c:v>
                </c:pt>
                <c:pt idx="24223">
                  <c:v>-2.76846228948156</c:v>
                </c:pt>
                <c:pt idx="24224">
                  <c:v>-2.7675156010125499</c:v>
                </c:pt>
                <c:pt idx="24225">
                  <c:v>-2.76656891254353</c:v>
                </c:pt>
                <c:pt idx="24226">
                  <c:v>-2.7656222240837698</c:v>
                </c:pt>
                <c:pt idx="24227">
                  <c:v>-2.7646755356147601</c:v>
                </c:pt>
                <c:pt idx="24228">
                  <c:v>-2.7637288471457402</c:v>
                </c:pt>
                <c:pt idx="24229">
                  <c:v>-2.76278215868598</c:v>
                </c:pt>
                <c:pt idx="24230">
                  <c:v>-2.7618354702169698</c:v>
                </c:pt>
                <c:pt idx="24231">
                  <c:v>-2.7608887817479499</c:v>
                </c:pt>
                <c:pt idx="24232">
                  <c:v>-2.7599420932881902</c:v>
                </c:pt>
                <c:pt idx="24233">
                  <c:v>-2.75899540481918</c:v>
                </c:pt>
                <c:pt idx="24234">
                  <c:v>-2.7580487163501601</c:v>
                </c:pt>
                <c:pt idx="24235">
                  <c:v>-2.7571020278904101</c:v>
                </c:pt>
                <c:pt idx="24236">
                  <c:v>-2.7561553394213898</c:v>
                </c:pt>
                <c:pt idx="24237">
                  <c:v>-2.7552086509523699</c:v>
                </c:pt>
                <c:pt idx="24238">
                  <c:v>-2.7542619624926101</c:v>
                </c:pt>
                <c:pt idx="24239">
                  <c:v>-2.7533152740236</c:v>
                </c:pt>
                <c:pt idx="24240">
                  <c:v>-2.7523685855545801</c:v>
                </c:pt>
                <c:pt idx="24241">
                  <c:v>-2.7514218970948199</c:v>
                </c:pt>
                <c:pt idx="24242">
                  <c:v>-2.7504752086258102</c:v>
                </c:pt>
                <c:pt idx="24243">
                  <c:v>-2.7495285201567898</c:v>
                </c:pt>
                <c:pt idx="24244">
                  <c:v>-2.7485818316970398</c:v>
                </c:pt>
                <c:pt idx="24245">
                  <c:v>-2.7476351432280199</c:v>
                </c:pt>
                <c:pt idx="24246">
                  <c:v>-2.746688454759</c:v>
                </c:pt>
                <c:pt idx="24247">
                  <c:v>-2.7457417662992398</c:v>
                </c:pt>
                <c:pt idx="24248">
                  <c:v>-2.7447950778302301</c:v>
                </c:pt>
                <c:pt idx="24249">
                  <c:v>-2.7438483893612098</c:v>
                </c:pt>
                <c:pt idx="24250">
                  <c:v>-2.7429017009014598</c:v>
                </c:pt>
                <c:pt idx="24251">
                  <c:v>-2.7419550124324399</c:v>
                </c:pt>
                <c:pt idx="24252">
                  <c:v>-2.74100832396342</c:v>
                </c:pt>
                <c:pt idx="24253">
                  <c:v>-2.74006163550367</c:v>
                </c:pt>
                <c:pt idx="24254">
                  <c:v>-2.7391149470346501</c:v>
                </c:pt>
                <c:pt idx="24255">
                  <c:v>-2.7381682585656302</c:v>
                </c:pt>
                <c:pt idx="24256">
                  <c:v>-2.73722157010587</c:v>
                </c:pt>
                <c:pt idx="24257">
                  <c:v>-2.7362748816368598</c:v>
                </c:pt>
                <c:pt idx="24258">
                  <c:v>-2.7353281931678399</c:v>
                </c:pt>
                <c:pt idx="24259">
                  <c:v>-2.7343815047080899</c:v>
                </c:pt>
                <c:pt idx="24260">
                  <c:v>-2.73343481623907</c:v>
                </c:pt>
                <c:pt idx="24261">
                  <c:v>-2.7324881277700501</c:v>
                </c:pt>
                <c:pt idx="24262">
                  <c:v>-2.7315414393103001</c:v>
                </c:pt>
                <c:pt idx="24263">
                  <c:v>-2.7305947508412798</c:v>
                </c:pt>
                <c:pt idx="24264">
                  <c:v>-2.7296480623722599</c:v>
                </c:pt>
                <c:pt idx="24265">
                  <c:v>-2.7287013739125001</c:v>
                </c:pt>
                <c:pt idx="24266">
                  <c:v>-2.72775468544349</c:v>
                </c:pt>
                <c:pt idx="24267">
                  <c:v>-2.7268079969744701</c:v>
                </c:pt>
                <c:pt idx="24268">
                  <c:v>-2.7258613085147201</c:v>
                </c:pt>
                <c:pt idx="24269">
                  <c:v>-2.7249146200457002</c:v>
                </c:pt>
                <c:pt idx="24270">
                  <c:v>-2.7239679315766798</c:v>
                </c:pt>
                <c:pt idx="24271">
                  <c:v>-2.7230212431169298</c:v>
                </c:pt>
                <c:pt idx="24272">
                  <c:v>-2.7220745546479099</c:v>
                </c:pt>
                <c:pt idx="24273">
                  <c:v>-2.72112786617889</c:v>
                </c:pt>
                <c:pt idx="24274">
                  <c:v>-2.72018117771914</c:v>
                </c:pt>
                <c:pt idx="24275">
                  <c:v>-2.7192344892501201</c:v>
                </c:pt>
                <c:pt idx="24276">
                  <c:v>-2.7182878007811002</c:v>
                </c:pt>
                <c:pt idx="24277">
                  <c:v>-2.7173411123213498</c:v>
                </c:pt>
                <c:pt idx="24278">
                  <c:v>-2.7163944238523299</c:v>
                </c:pt>
                <c:pt idx="24279">
                  <c:v>-2.71544773538331</c:v>
                </c:pt>
                <c:pt idx="24280">
                  <c:v>-2.71450104692356</c:v>
                </c:pt>
                <c:pt idx="24281">
                  <c:v>-2.7135543584545401</c:v>
                </c:pt>
                <c:pt idx="24282">
                  <c:v>-2.7126076699855202</c:v>
                </c:pt>
                <c:pt idx="24283">
                  <c:v>-2.7116609815257702</c:v>
                </c:pt>
                <c:pt idx="24284">
                  <c:v>-2.7107142930567498</c:v>
                </c:pt>
                <c:pt idx="24285">
                  <c:v>-2.7097676045877299</c:v>
                </c:pt>
                <c:pt idx="24286">
                  <c:v>-2.7088209161279799</c:v>
                </c:pt>
                <c:pt idx="24287">
                  <c:v>-2.70787422765896</c:v>
                </c:pt>
                <c:pt idx="24288">
                  <c:v>-2.7069275391899401</c:v>
                </c:pt>
                <c:pt idx="24289">
                  <c:v>-2.7059808507301901</c:v>
                </c:pt>
                <c:pt idx="24290">
                  <c:v>-2.7050341622611702</c:v>
                </c:pt>
                <c:pt idx="24291">
                  <c:v>-2.7040874737921499</c:v>
                </c:pt>
                <c:pt idx="24292">
                  <c:v>-2.7031407853323999</c:v>
                </c:pt>
                <c:pt idx="24293">
                  <c:v>-2.70219409686338</c:v>
                </c:pt>
                <c:pt idx="24294">
                  <c:v>-2.7012474083943601</c:v>
                </c:pt>
                <c:pt idx="24295">
                  <c:v>-2.7003007199346101</c:v>
                </c:pt>
                <c:pt idx="24296">
                  <c:v>-2.6993540314655902</c:v>
                </c:pt>
                <c:pt idx="24297">
                  <c:v>-2.6984073429965698</c:v>
                </c:pt>
                <c:pt idx="24298">
                  <c:v>-2.6974606545368198</c:v>
                </c:pt>
                <c:pt idx="24299">
                  <c:v>-2.6965139660677999</c:v>
                </c:pt>
                <c:pt idx="24300">
                  <c:v>-2.69556727759878</c:v>
                </c:pt>
                <c:pt idx="24301">
                  <c:v>-2.69462058913903</c:v>
                </c:pt>
                <c:pt idx="24302">
                  <c:v>-2.6936739006700101</c:v>
                </c:pt>
                <c:pt idx="24303">
                  <c:v>-2.692727212201</c:v>
                </c:pt>
                <c:pt idx="24304">
                  <c:v>-2.6917805237412402</c:v>
                </c:pt>
                <c:pt idx="24305">
                  <c:v>-2.6908338352722199</c:v>
                </c:pt>
                <c:pt idx="24306">
                  <c:v>-2.6898871468032</c:v>
                </c:pt>
                <c:pt idx="24307">
                  <c:v>-2.68894045834345</c:v>
                </c:pt>
                <c:pt idx="24308">
                  <c:v>-2.6879937698744301</c:v>
                </c:pt>
                <c:pt idx="24309">
                  <c:v>-2.6870470814054102</c:v>
                </c:pt>
                <c:pt idx="24310">
                  <c:v>-2.6861003929456602</c:v>
                </c:pt>
                <c:pt idx="24311">
                  <c:v>-2.6851537044766398</c:v>
                </c:pt>
                <c:pt idx="24312">
                  <c:v>-2.6842070160076301</c:v>
                </c:pt>
                <c:pt idx="24313">
                  <c:v>-2.6832603275478699</c:v>
                </c:pt>
                <c:pt idx="24314">
                  <c:v>-2.68231363907885</c:v>
                </c:pt>
                <c:pt idx="24315">
                  <c:v>-2.6813669506098301</c:v>
                </c:pt>
                <c:pt idx="24316">
                  <c:v>-2.6804202621500801</c:v>
                </c:pt>
                <c:pt idx="24317">
                  <c:v>-2.6794735736810602</c:v>
                </c:pt>
                <c:pt idx="24318">
                  <c:v>-2.6785268852120399</c:v>
                </c:pt>
                <c:pt idx="24319">
                  <c:v>-2.6775801967522899</c:v>
                </c:pt>
                <c:pt idx="24320">
                  <c:v>-2.67663350828327</c:v>
                </c:pt>
                <c:pt idx="24321">
                  <c:v>-2.6756868198142598</c:v>
                </c:pt>
                <c:pt idx="24322">
                  <c:v>-2.6747401313545001</c:v>
                </c:pt>
                <c:pt idx="24323">
                  <c:v>-2.6737934428854802</c:v>
                </c:pt>
                <c:pt idx="24324">
                  <c:v>-2.6728467544164598</c:v>
                </c:pt>
                <c:pt idx="24325">
                  <c:v>-2.6719000659567098</c:v>
                </c:pt>
                <c:pt idx="24326">
                  <c:v>-2.6709533774876899</c:v>
                </c:pt>
                <c:pt idx="24327">
                  <c:v>-2.6700066890186802</c:v>
                </c:pt>
                <c:pt idx="24328">
                  <c:v>-2.66906000055892</c:v>
                </c:pt>
                <c:pt idx="24329">
                  <c:v>-2.6681133120899001</c:v>
                </c:pt>
                <c:pt idx="24330">
                  <c:v>-2.66716662362089</c:v>
                </c:pt>
                <c:pt idx="24331">
                  <c:v>-2.6662199351611302</c:v>
                </c:pt>
                <c:pt idx="24332">
                  <c:v>-2.6652732466921099</c:v>
                </c:pt>
                <c:pt idx="24333">
                  <c:v>-2.6643265582231002</c:v>
                </c:pt>
                <c:pt idx="24334">
                  <c:v>-2.66337986976334</c:v>
                </c:pt>
                <c:pt idx="24335">
                  <c:v>-2.6624331812943201</c:v>
                </c:pt>
                <c:pt idx="24336">
                  <c:v>-2.6614864928253099</c:v>
                </c:pt>
                <c:pt idx="24337">
                  <c:v>-2.6605398043655502</c:v>
                </c:pt>
                <c:pt idx="24338">
                  <c:v>-2.6595931158965298</c:v>
                </c:pt>
                <c:pt idx="24339">
                  <c:v>-2.6586464274275201</c:v>
                </c:pt>
                <c:pt idx="24340">
                  <c:v>-2.6576997389677599</c:v>
                </c:pt>
                <c:pt idx="24341">
                  <c:v>-2.65675305049874</c:v>
                </c:pt>
                <c:pt idx="24342">
                  <c:v>-2.6558063620297299</c:v>
                </c:pt>
                <c:pt idx="24343">
                  <c:v>-2.6548596735699701</c:v>
                </c:pt>
                <c:pt idx="24344">
                  <c:v>-2.6539129851009502</c:v>
                </c:pt>
                <c:pt idx="24345">
                  <c:v>-2.6529662966319401</c:v>
                </c:pt>
                <c:pt idx="24346">
                  <c:v>-2.6520196081721799</c:v>
                </c:pt>
                <c:pt idx="24347">
                  <c:v>-2.6510729197031599</c:v>
                </c:pt>
                <c:pt idx="24348">
                  <c:v>-2.6501262312341498</c:v>
                </c:pt>
                <c:pt idx="24349">
                  <c:v>-2.6491795427743901</c:v>
                </c:pt>
                <c:pt idx="24350">
                  <c:v>-2.6482328543053701</c:v>
                </c:pt>
                <c:pt idx="24351">
                  <c:v>-2.64728616583636</c:v>
                </c:pt>
                <c:pt idx="24352">
                  <c:v>-2.6463394773765998</c:v>
                </c:pt>
                <c:pt idx="24353">
                  <c:v>-2.6453927889075799</c:v>
                </c:pt>
                <c:pt idx="24354">
                  <c:v>-2.6444461004385702</c:v>
                </c:pt>
                <c:pt idx="24355">
                  <c:v>-2.64349941197881</c:v>
                </c:pt>
                <c:pt idx="24356">
                  <c:v>-2.6425527235097901</c:v>
                </c:pt>
                <c:pt idx="24357">
                  <c:v>-2.64160603504078</c:v>
                </c:pt>
                <c:pt idx="24358">
                  <c:v>-2.6406593465810202</c:v>
                </c:pt>
                <c:pt idx="24359">
                  <c:v>-2.6397126581119998</c:v>
                </c:pt>
                <c:pt idx="24360">
                  <c:v>-2.6387659696429902</c:v>
                </c:pt>
                <c:pt idx="24361">
                  <c:v>-2.6378192811832299</c:v>
                </c:pt>
                <c:pt idx="24362">
                  <c:v>-2.63687259271421</c:v>
                </c:pt>
                <c:pt idx="24363">
                  <c:v>-2.6359259042451999</c:v>
                </c:pt>
                <c:pt idx="24364">
                  <c:v>-2.6349792157854401</c:v>
                </c:pt>
                <c:pt idx="24365">
                  <c:v>-2.6340325273164198</c:v>
                </c:pt>
                <c:pt idx="24366">
                  <c:v>-2.6330858388474101</c:v>
                </c:pt>
                <c:pt idx="24367">
                  <c:v>-2.6321391503876499</c:v>
                </c:pt>
                <c:pt idx="24368">
                  <c:v>-2.63119246191863</c:v>
                </c:pt>
                <c:pt idx="24369">
                  <c:v>-2.6302457734496199</c:v>
                </c:pt>
                <c:pt idx="24370">
                  <c:v>-2.6292990849898601</c:v>
                </c:pt>
                <c:pt idx="24371">
                  <c:v>-2.6283523965208402</c:v>
                </c:pt>
                <c:pt idx="24372">
                  <c:v>-2.62740570805183</c:v>
                </c:pt>
                <c:pt idx="24373">
                  <c:v>-2.6264590195920698</c:v>
                </c:pt>
                <c:pt idx="24374">
                  <c:v>-2.6255123311230499</c:v>
                </c:pt>
                <c:pt idx="24375">
                  <c:v>-2.6245656426540398</c:v>
                </c:pt>
                <c:pt idx="24376">
                  <c:v>-2.62361895419428</c:v>
                </c:pt>
                <c:pt idx="24377">
                  <c:v>-2.6226722657252601</c:v>
                </c:pt>
                <c:pt idx="24378">
                  <c:v>-2.62172557725625</c:v>
                </c:pt>
                <c:pt idx="24379">
                  <c:v>-2.6207788887964898</c:v>
                </c:pt>
                <c:pt idx="24380">
                  <c:v>-2.6198322003274699</c:v>
                </c:pt>
                <c:pt idx="24381">
                  <c:v>-2.6188855118584602</c:v>
                </c:pt>
                <c:pt idx="24382">
                  <c:v>-2.6179388233987</c:v>
                </c:pt>
                <c:pt idx="24383">
                  <c:v>-2.6169921349296801</c:v>
                </c:pt>
                <c:pt idx="24384">
                  <c:v>-2.6160454464606699</c:v>
                </c:pt>
                <c:pt idx="24385">
                  <c:v>-2.6150987580009102</c:v>
                </c:pt>
                <c:pt idx="24386">
                  <c:v>-2.6141520695318898</c:v>
                </c:pt>
                <c:pt idx="24387">
                  <c:v>-2.6132053810628801</c:v>
                </c:pt>
                <c:pt idx="24388">
                  <c:v>-2.6122586926031199</c:v>
                </c:pt>
                <c:pt idx="24389">
                  <c:v>-2.6113120041341</c:v>
                </c:pt>
                <c:pt idx="24390">
                  <c:v>-2.6103653156650899</c:v>
                </c:pt>
                <c:pt idx="24391">
                  <c:v>-2.6094186272053301</c:v>
                </c:pt>
                <c:pt idx="24392">
                  <c:v>-2.6084719387363098</c:v>
                </c:pt>
                <c:pt idx="24393">
                  <c:v>-2.6075252502673001</c:v>
                </c:pt>
                <c:pt idx="24394">
                  <c:v>-2.6065785618075399</c:v>
                </c:pt>
                <c:pt idx="24395">
                  <c:v>-2.60563187333852</c:v>
                </c:pt>
                <c:pt idx="24396">
                  <c:v>-2.6046851848695098</c:v>
                </c:pt>
                <c:pt idx="24397">
                  <c:v>-2.6037384964097501</c:v>
                </c:pt>
                <c:pt idx="24398">
                  <c:v>-2.6027918079407302</c:v>
                </c:pt>
                <c:pt idx="24399">
                  <c:v>-2.60184511947172</c:v>
                </c:pt>
                <c:pt idx="24400">
                  <c:v>-2.6008984310119598</c:v>
                </c:pt>
                <c:pt idx="24401">
                  <c:v>-2.5999517425429399</c:v>
                </c:pt>
                <c:pt idx="24402">
                  <c:v>-2.5990050540739298</c:v>
                </c:pt>
                <c:pt idx="24403">
                  <c:v>-2.59805836561417</c:v>
                </c:pt>
                <c:pt idx="24404">
                  <c:v>-2.5971116771451501</c:v>
                </c:pt>
                <c:pt idx="24405">
                  <c:v>-2.59616498867614</c:v>
                </c:pt>
                <c:pt idx="24406">
                  <c:v>-2.5952183002163798</c:v>
                </c:pt>
                <c:pt idx="24407">
                  <c:v>-2.5942716117473599</c:v>
                </c:pt>
                <c:pt idx="24408">
                  <c:v>-2.5933249232783502</c:v>
                </c:pt>
                <c:pt idx="24409">
                  <c:v>-2.59237823481859</c:v>
                </c:pt>
                <c:pt idx="24410">
                  <c:v>-2.5914315463495701</c:v>
                </c:pt>
                <c:pt idx="24411">
                  <c:v>-2.5904848578805599</c:v>
                </c:pt>
                <c:pt idx="24412">
                  <c:v>-2.5895381694208002</c:v>
                </c:pt>
                <c:pt idx="24413">
                  <c:v>-2.5885914809517798</c:v>
                </c:pt>
                <c:pt idx="24414">
                  <c:v>-2.5876447924827701</c:v>
                </c:pt>
                <c:pt idx="24415">
                  <c:v>-2.5866981040230099</c:v>
                </c:pt>
                <c:pt idx="24416">
                  <c:v>-2.58575141555399</c:v>
                </c:pt>
                <c:pt idx="24417">
                  <c:v>-2.5848047270849799</c:v>
                </c:pt>
                <c:pt idx="24418">
                  <c:v>-2.5838580386252201</c:v>
                </c:pt>
                <c:pt idx="24419">
                  <c:v>-2.5829113501562002</c:v>
                </c:pt>
                <c:pt idx="24420">
                  <c:v>-2.5819646616871901</c:v>
                </c:pt>
                <c:pt idx="24421">
                  <c:v>-2.5810179732274299</c:v>
                </c:pt>
                <c:pt idx="24422">
                  <c:v>-2.58007128475841</c:v>
                </c:pt>
                <c:pt idx="24423">
                  <c:v>-2.5791245962893998</c:v>
                </c:pt>
                <c:pt idx="24424">
                  <c:v>-2.5781779078296401</c:v>
                </c:pt>
                <c:pt idx="24425">
                  <c:v>-2.5772312193606202</c:v>
                </c:pt>
                <c:pt idx="24426">
                  <c:v>-2.57628453089161</c:v>
                </c:pt>
                <c:pt idx="24427">
                  <c:v>-2.5753378424318498</c:v>
                </c:pt>
                <c:pt idx="24428">
                  <c:v>-2.5743911539628299</c:v>
                </c:pt>
                <c:pt idx="24429">
                  <c:v>-2.5734444654938202</c:v>
                </c:pt>
                <c:pt idx="24430">
                  <c:v>-2.57249777703406</c:v>
                </c:pt>
                <c:pt idx="24431">
                  <c:v>-2.5715510885650401</c:v>
                </c:pt>
                <c:pt idx="24432">
                  <c:v>-2.57060440009603</c:v>
                </c:pt>
                <c:pt idx="24433">
                  <c:v>-2.5696577116362702</c:v>
                </c:pt>
                <c:pt idx="24434">
                  <c:v>-2.5687110231672499</c:v>
                </c:pt>
                <c:pt idx="24435">
                  <c:v>-2.5677643346982402</c:v>
                </c:pt>
                <c:pt idx="24436">
                  <c:v>-2.56681764623848</c:v>
                </c:pt>
                <c:pt idx="24437">
                  <c:v>-2.5658709577694601</c:v>
                </c:pt>
                <c:pt idx="24438">
                  <c:v>-2.5649242693004499</c:v>
                </c:pt>
                <c:pt idx="24439">
                  <c:v>-2.5639775808406902</c:v>
                </c:pt>
                <c:pt idx="24440">
                  <c:v>-2.5630308923716698</c:v>
                </c:pt>
                <c:pt idx="24441">
                  <c:v>-2.5620842039026601</c:v>
                </c:pt>
                <c:pt idx="24442">
                  <c:v>-2.5611375154428999</c:v>
                </c:pt>
                <c:pt idx="24443">
                  <c:v>-2.56019082697388</c:v>
                </c:pt>
                <c:pt idx="24444">
                  <c:v>-2.5592441385048699</c:v>
                </c:pt>
                <c:pt idx="24445">
                  <c:v>-2.5582974500451101</c:v>
                </c:pt>
                <c:pt idx="24446">
                  <c:v>-2.5573507615760902</c:v>
                </c:pt>
                <c:pt idx="24447">
                  <c:v>-2.5564040731070801</c:v>
                </c:pt>
                <c:pt idx="24448">
                  <c:v>-2.5554573846473199</c:v>
                </c:pt>
                <c:pt idx="24449">
                  <c:v>-2.5545106961783</c:v>
                </c:pt>
                <c:pt idx="24450">
                  <c:v>-2.5535640077092898</c:v>
                </c:pt>
                <c:pt idx="24451">
                  <c:v>-2.5526173192495301</c:v>
                </c:pt>
                <c:pt idx="24452">
                  <c:v>-2.5516706307805102</c:v>
                </c:pt>
                <c:pt idx="24453">
                  <c:v>-2.5507239423115</c:v>
                </c:pt>
                <c:pt idx="24454">
                  <c:v>-2.5497772538517398</c:v>
                </c:pt>
                <c:pt idx="24455">
                  <c:v>-2.5488305653827199</c:v>
                </c:pt>
                <c:pt idx="24456">
                  <c:v>-2.5478838769137102</c:v>
                </c:pt>
                <c:pt idx="24457">
                  <c:v>-2.54693718845395</c:v>
                </c:pt>
                <c:pt idx="24458">
                  <c:v>-2.5459904999849301</c:v>
                </c:pt>
                <c:pt idx="24459">
                  <c:v>-2.54504381151592</c:v>
                </c:pt>
                <c:pt idx="24460">
                  <c:v>-2.5440971230561602</c:v>
                </c:pt>
                <c:pt idx="24461">
                  <c:v>-2.5431504345871399</c:v>
                </c:pt>
                <c:pt idx="24462">
                  <c:v>-2.5422037461181302</c:v>
                </c:pt>
                <c:pt idx="24463">
                  <c:v>-2.54125705765837</c:v>
                </c:pt>
                <c:pt idx="24464">
                  <c:v>-2.54031036918935</c:v>
                </c:pt>
                <c:pt idx="24465">
                  <c:v>-2.5393636807203399</c:v>
                </c:pt>
                <c:pt idx="24466">
                  <c:v>-2.5384169922605802</c:v>
                </c:pt>
                <c:pt idx="24467">
                  <c:v>-2.5374703037915598</c:v>
                </c:pt>
                <c:pt idx="24468">
                  <c:v>-2.5365236153225501</c:v>
                </c:pt>
                <c:pt idx="24469">
                  <c:v>-2.5355769268627899</c:v>
                </c:pt>
                <c:pt idx="24470">
                  <c:v>-2.53463023839377</c:v>
                </c:pt>
                <c:pt idx="24471">
                  <c:v>-2.5336835499247599</c:v>
                </c:pt>
                <c:pt idx="24472">
                  <c:v>-2.5327368614650001</c:v>
                </c:pt>
                <c:pt idx="24473">
                  <c:v>-2.5317901729959802</c:v>
                </c:pt>
                <c:pt idx="24474">
                  <c:v>-2.5308434845269701</c:v>
                </c:pt>
                <c:pt idx="24475">
                  <c:v>-2.5298967960672099</c:v>
                </c:pt>
                <c:pt idx="24476">
                  <c:v>-2.5289501075981899</c:v>
                </c:pt>
                <c:pt idx="24477">
                  <c:v>-2.5280034191291798</c:v>
                </c:pt>
                <c:pt idx="24478">
                  <c:v>-2.52705673066942</c:v>
                </c:pt>
                <c:pt idx="24479">
                  <c:v>-2.5261100422004001</c:v>
                </c:pt>
                <c:pt idx="24480">
                  <c:v>-2.52516335373139</c:v>
                </c:pt>
                <c:pt idx="24481">
                  <c:v>-2.5242166652716298</c:v>
                </c:pt>
                <c:pt idx="24482">
                  <c:v>-2.5232699768026201</c:v>
                </c:pt>
                <c:pt idx="24483">
                  <c:v>-2.5223232883336002</c:v>
                </c:pt>
                <c:pt idx="24484">
                  <c:v>-2.52137659987384</c:v>
                </c:pt>
                <c:pt idx="24485">
                  <c:v>-2.5204299114048201</c:v>
                </c:pt>
                <c:pt idx="24486">
                  <c:v>-2.51948322293581</c:v>
                </c:pt>
                <c:pt idx="24487">
                  <c:v>-2.5185365344760502</c:v>
                </c:pt>
                <c:pt idx="24488">
                  <c:v>-2.5175898460070298</c:v>
                </c:pt>
                <c:pt idx="24489">
                  <c:v>-2.5166431575380201</c:v>
                </c:pt>
                <c:pt idx="24490">
                  <c:v>-2.5156964690782599</c:v>
                </c:pt>
                <c:pt idx="24491">
                  <c:v>-2.5147497806092498</c:v>
                </c:pt>
                <c:pt idx="24492">
                  <c:v>-2.5138030921402299</c:v>
                </c:pt>
                <c:pt idx="24493">
                  <c:v>-2.5128564036804701</c:v>
                </c:pt>
                <c:pt idx="24494">
                  <c:v>-2.5119097152114498</c:v>
                </c:pt>
                <c:pt idx="24495">
                  <c:v>-2.5109630267424401</c:v>
                </c:pt>
                <c:pt idx="24496">
                  <c:v>-2.5100163382826799</c:v>
                </c:pt>
                <c:pt idx="24497">
                  <c:v>-2.5090696498136702</c:v>
                </c:pt>
                <c:pt idx="24498">
                  <c:v>-2.5081229613446498</c:v>
                </c:pt>
                <c:pt idx="24499">
                  <c:v>-2.5071762728848901</c:v>
                </c:pt>
                <c:pt idx="24500">
                  <c:v>-2.50622958441588</c:v>
                </c:pt>
                <c:pt idx="24501">
                  <c:v>-2.50528289594686</c:v>
                </c:pt>
                <c:pt idx="24502">
                  <c:v>-2.5043362074870998</c:v>
                </c:pt>
                <c:pt idx="24503">
                  <c:v>-2.5033895190180901</c:v>
                </c:pt>
                <c:pt idx="24504">
                  <c:v>-2.5024428305490698</c:v>
                </c:pt>
                <c:pt idx="24505">
                  <c:v>-2.50149614208931</c:v>
                </c:pt>
                <c:pt idx="24506">
                  <c:v>-2.5005494536202999</c:v>
                </c:pt>
                <c:pt idx="24507">
                  <c:v>-2.49960276515128</c:v>
                </c:pt>
                <c:pt idx="24508">
                  <c:v>-2.4986560766915198</c:v>
                </c:pt>
                <c:pt idx="24509">
                  <c:v>-2.4977093882225101</c:v>
                </c:pt>
                <c:pt idx="24510">
                  <c:v>-2.4967626997534902</c:v>
                </c:pt>
                <c:pt idx="24511">
                  <c:v>-2.49581601129373</c:v>
                </c:pt>
                <c:pt idx="24512">
                  <c:v>-2.4948693228247198</c:v>
                </c:pt>
                <c:pt idx="24513">
                  <c:v>-2.4939226343556999</c:v>
                </c:pt>
                <c:pt idx="24514">
                  <c:v>-2.4929759458959402</c:v>
                </c:pt>
                <c:pt idx="24515">
                  <c:v>-2.49202925742693</c:v>
                </c:pt>
                <c:pt idx="24516">
                  <c:v>-2.4910825689579101</c:v>
                </c:pt>
                <c:pt idx="24517">
                  <c:v>-2.4901358804981499</c:v>
                </c:pt>
                <c:pt idx="24518">
                  <c:v>-2.4891891920291398</c:v>
                </c:pt>
                <c:pt idx="24519">
                  <c:v>-2.4882425035601199</c:v>
                </c:pt>
                <c:pt idx="24520">
                  <c:v>-2.4872958151003601</c:v>
                </c:pt>
                <c:pt idx="24521">
                  <c:v>-2.48634912663135</c:v>
                </c:pt>
                <c:pt idx="24522">
                  <c:v>-2.4854024381623301</c:v>
                </c:pt>
                <c:pt idx="24523">
                  <c:v>-2.4844557497025699</c:v>
                </c:pt>
                <c:pt idx="24524">
                  <c:v>-2.4835090612335602</c:v>
                </c:pt>
                <c:pt idx="24525">
                  <c:v>-2.4825623727645398</c:v>
                </c:pt>
                <c:pt idx="24526">
                  <c:v>-2.4816156843047801</c:v>
                </c:pt>
                <c:pt idx="24527">
                  <c:v>-2.4806689958357699</c:v>
                </c:pt>
                <c:pt idx="24528">
                  <c:v>-2.47972230736675</c:v>
                </c:pt>
                <c:pt idx="24529">
                  <c:v>-2.4787756189069898</c:v>
                </c:pt>
                <c:pt idx="24530">
                  <c:v>-2.4778289304379801</c:v>
                </c:pt>
                <c:pt idx="24531">
                  <c:v>-2.4768822419689598</c:v>
                </c:pt>
                <c:pt idx="24532">
                  <c:v>-2.4759355535092</c:v>
                </c:pt>
                <c:pt idx="24533">
                  <c:v>-2.4749888650401899</c:v>
                </c:pt>
                <c:pt idx="24534">
                  <c:v>-2.47404217657117</c:v>
                </c:pt>
                <c:pt idx="24535">
                  <c:v>-2.4730954881114098</c:v>
                </c:pt>
                <c:pt idx="24536">
                  <c:v>-2.4721487996424001</c:v>
                </c:pt>
                <c:pt idx="24537">
                  <c:v>-2.4712021111733802</c:v>
                </c:pt>
                <c:pt idx="24538">
                  <c:v>-2.47025542271362</c:v>
                </c:pt>
                <c:pt idx="24539">
                  <c:v>-2.4693087342446098</c:v>
                </c:pt>
                <c:pt idx="24540">
                  <c:v>-2.4683620457755899</c:v>
                </c:pt>
                <c:pt idx="24541">
                  <c:v>-2.4674153573158302</c:v>
                </c:pt>
                <c:pt idx="24542">
                  <c:v>-2.46646866884682</c:v>
                </c:pt>
                <c:pt idx="24543">
                  <c:v>-2.4655219803778001</c:v>
                </c:pt>
                <c:pt idx="24544">
                  <c:v>-2.4645752919180399</c:v>
                </c:pt>
                <c:pt idx="24545">
                  <c:v>-2.4636286034490298</c:v>
                </c:pt>
                <c:pt idx="24546">
                  <c:v>-2.4626819149800099</c:v>
                </c:pt>
                <c:pt idx="24547">
                  <c:v>-2.4617352265202501</c:v>
                </c:pt>
                <c:pt idx="24548">
                  <c:v>-2.46078853805124</c:v>
                </c:pt>
                <c:pt idx="24549">
                  <c:v>-2.4598418495822201</c:v>
                </c:pt>
                <c:pt idx="24550">
                  <c:v>-2.4588951611224599</c:v>
                </c:pt>
                <c:pt idx="24551">
                  <c:v>-2.4579484726534502</c:v>
                </c:pt>
                <c:pt idx="24552">
                  <c:v>-2.4570017841844298</c:v>
                </c:pt>
                <c:pt idx="24553">
                  <c:v>-2.4560550957246701</c:v>
                </c:pt>
                <c:pt idx="24554">
                  <c:v>-2.4551084072556599</c:v>
                </c:pt>
                <c:pt idx="24555">
                  <c:v>-2.45416171878664</c:v>
                </c:pt>
                <c:pt idx="24556">
                  <c:v>-2.4532150303268798</c:v>
                </c:pt>
                <c:pt idx="24557">
                  <c:v>-2.4522683418578701</c:v>
                </c:pt>
                <c:pt idx="24558">
                  <c:v>-2.4513216533888502</c:v>
                </c:pt>
                <c:pt idx="24559">
                  <c:v>-2.45037496492909</c:v>
                </c:pt>
                <c:pt idx="24560">
                  <c:v>-2.4494282764600799</c:v>
                </c:pt>
                <c:pt idx="24561">
                  <c:v>-2.44848158799106</c:v>
                </c:pt>
                <c:pt idx="24562">
                  <c:v>-2.4475348995313002</c:v>
                </c:pt>
                <c:pt idx="24563">
                  <c:v>-2.4465882110622901</c:v>
                </c:pt>
                <c:pt idx="24564">
                  <c:v>-2.4456415225932702</c:v>
                </c:pt>
                <c:pt idx="24565">
                  <c:v>-2.44469483413351</c:v>
                </c:pt>
                <c:pt idx="24566">
                  <c:v>-2.4437481456644998</c:v>
                </c:pt>
                <c:pt idx="24567">
                  <c:v>-2.4428014571954799</c:v>
                </c:pt>
                <c:pt idx="24568">
                  <c:v>-2.4418547687357202</c:v>
                </c:pt>
                <c:pt idx="24569">
                  <c:v>-2.44090808026671</c:v>
                </c:pt>
                <c:pt idx="24570">
                  <c:v>-2.4399613917976901</c:v>
                </c:pt>
                <c:pt idx="24571">
                  <c:v>-2.4390147033379299</c:v>
                </c:pt>
                <c:pt idx="24572">
                  <c:v>-2.4380680148689202</c:v>
                </c:pt>
                <c:pt idx="24573">
                  <c:v>-2.4371213263998999</c:v>
                </c:pt>
                <c:pt idx="24574">
                  <c:v>-2.4361746379401401</c:v>
                </c:pt>
                <c:pt idx="24575">
                  <c:v>-2.43522794947113</c:v>
                </c:pt>
                <c:pt idx="24576">
                  <c:v>-2.4342812610021101</c:v>
                </c:pt>
                <c:pt idx="24577">
                  <c:v>-2.4333345725423499</c:v>
                </c:pt>
                <c:pt idx="24578">
                  <c:v>-2.4323878840733402</c:v>
                </c:pt>
                <c:pt idx="24579">
                  <c:v>-2.4314411956043198</c:v>
                </c:pt>
                <c:pt idx="24580">
                  <c:v>-2.4304945071445601</c:v>
                </c:pt>
                <c:pt idx="24581">
                  <c:v>-2.4295478186755499</c:v>
                </c:pt>
                <c:pt idx="24582">
                  <c:v>-2.42860113020653</c:v>
                </c:pt>
                <c:pt idx="24583">
                  <c:v>-2.4276544417467698</c:v>
                </c:pt>
                <c:pt idx="24584">
                  <c:v>-2.4267077532777601</c:v>
                </c:pt>
                <c:pt idx="24585">
                  <c:v>-2.4257610648087402</c:v>
                </c:pt>
                <c:pt idx="24586">
                  <c:v>-2.42481437634898</c:v>
                </c:pt>
                <c:pt idx="24587">
                  <c:v>-2.4238676878799699</c:v>
                </c:pt>
                <c:pt idx="24588">
                  <c:v>-2.42292099941095</c:v>
                </c:pt>
                <c:pt idx="24589">
                  <c:v>-2.4219743109511902</c:v>
                </c:pt>
                <c:pt idx="24590">
                  <c:v>-2.4210276224821801</c:v>
                </c:pt>
                <c:pt idx="24591">
                  <c:v>-2.4200809340131602</c:v>
                </c:pt>
                <c:pt idx="24592">
                  <c:v>-2.4191342455534</c:v>
                </c:pt>
                <c:pt idx="24593">
                  <c:v>-2.4181875570843898</c:v>
                </c:pt>
                <c:pt idx="24594">
                  <c:v>-2.4172408686153699</c:v>
                </c:pt>
                <c:pt idx="24595">
                  <c:v>-2.4162941801556101</c:v>
                </c:pt>
                <c:pt idx="24596">
                  <c:v>-2.4153474916866</c:v>
                </c:pt>
                <c:pt idx="24597">
                  <c:v>-2.4144008032175801</c:v>
                </c:pt>
                <c:pt idx="24598">
                  <c:v>-2.4134541147578199</c:v>
                </c:pt>
                <c:pt idx="24599">
                  <c:v>-2.4125074262888102</c:v>
                </c:pt>
                <c:pt idx="24600">
                  <c:v>-2.4115607378197899</c:v>
                </c:pt>
                <c:pt idx="24601">
                  <c:v>-2.4106140493600301</c:v>
                </c:pt>
                <c:pt idx="24602">
                  <c:v>-2.40966736089102</c:v>
                </c:pt>
                <c:pt idx="24603">
                  <c:v>-2.4087206724220001</c:v>
                </c:pt>
                <c:pt idx="24604">
                  <c:v>-2.4077739839622398</c:v>
                </c:pt>
                <c:pt idx="24605">
                  <c:v>-2.4068272954932302</c:v>
                </c:pt>
                <c:pt idx="24606">
                  <c:v>-2.4058806070242098</c:v>
                </c:pt>
                <c:pt idx="24607">
                  <c:v>-2.40493391856445</c:v>
                </c:pt>
                <c:pt idx="24608">
                  <c:v>-2.4039872300954399</c:v>
                </c:pt>
                <c:pt idx="24609">
                  <c:v>-2.40304054162642</c:v>
                </c:pt>
                <c:pt idx="24610">
                  <c:v>-2.4020938531666598</c:v>
                </c:pt>
                <c:pt idx="24611">
                  <c:v>-2.4011471646976501</c:v>
                </c:pt>
                <c:pt idx="24612">
                  <c:v>-2.4002004762286302</c:v>
                </c:pt>
                <c:pt idx="24613">
                  <c:v>-2.39925378776887</c:v>
                </c:pt>
                <c:pt idx="24614">
                  <c:v>-2.3983070992998599</c:v>
                </c:pt>
                <c:pt idx="24615">
                  <c:v>-2.3973604108308399</c:v>
                </c:pt>
                <c:pt idx="24616">
                  <c:v>-2.3964137223710802</c:v>
                </c:pt>
                <c:pt idx="24617">
                  <c:v>-2.3954670339020701</c:v>
                </c:pt>
                <c:pt idx="24618">
                  <c:v>-2.3945203454330501</c:v>
                </c:pt>
                <c:pt idx="24619">
                  <c:v>-2.3935736569732899</c:v>
                </c:pt>
                <c:pt idx="24620">
                  <c:v>-2.3926269685042798</c:v>
                </c:pt>
                <c:pt idx="24621">
                  <c:v>-2.3916802800352599</c:v>
                </c:pt>
                <c:pt idx="24622">
                  <c:v>-2.3907335915755001</c:v>
                </c:pt>
                <c:pt idx="24623">
                  <c:v>-2.38978690310649</c:v>
                </c:pt>
                <c:pt idx="24624">
                  <c:v>-2.3888402146374701</c:v>
                </c:pt>
                <c:pt idx="24625">
                  <c:v>-2.3878935261777099</c:v>
                </c:pt>
                <c:pt idx="24626">
                  <c:v>-2.3869468377087002</c:v>
                </c:pt>
                <c:pt idx="24627">
                  <c:v>-2.3860001492396798</c:v>
                </c:pt>
                <c:pt idx="24628">
                  <c:v>-2.3850534607799201</c:v>
                </c:pt>
                <c:pt idx="24629">
                  <c:v>-2.3841067723109099</c:v>
                </c:pt>
                <c:pt idx="24630">
                  <c:v>-2.38316008384189</c:v>
                </c:pt>
                <c:pt idx="24631">
                  <c:v>-2.3822133953821298</c:v>
                </c:pt>
                <c:pt idx="24632">
                  <c:v>-2.3812667069131201</c:v>
                </c:pt>
                <c:pt idx="24633">
                  <c:v>-2.3803200184440998</c:v>
                </c:pt>
                <c:pt idx="24634">
                  <c:v>-2.37937332998434</c:v>
                </c:pt>
                <c:pt idx="24635">
                  <c:v>-2.3784266415153299</c:v>
                </c:pt>
                <c:pt idx="24636">
                  <c:v>-2.37747995304631</c:v>
                </c:pt>
                <c:pt idx="24637">
                  <c:v>-2.3765332645865498</c:v>
                </c:pt>
                <c:pt idx="24638">
                  <c:v>-2.3755865761175401</c:v>
                </c:pt>
                <c:pt idx="24639">
                  <c:v>-2.3746398876485202</c:v>
                </c:pt>
                <c:pt idx="24640">
                  <c:v>-2.3736931991887702</c:v>
                </c:pt>
                <c:pt idx="24641">
                  <c:v>-2.3727465107197498</c:v>
                </c:pt>
                <c:pt idx="24642">
                  <c:v>-2.3717998222507299</c:v>
                </c:pt>
                <c:pt idx="24643">
                  <c:v>-2.3708531337909702</c:v>
                </c:pt>
                <c:pt idx="24644">
                  <c:v>-2.36990644532196</c:v>
                </c:pt>
                <c:pt idx="24645">
                  <c:v>-2.3689597568529401</c:v>
                </c:pt>
                <c:pt idx="24646">
                  <c:v>-2.3680130683931901</c:v>
                </c:pt>
                <c:pt idx="24647">
                  <c:v>-2.3670663799241698</c:v>
                </c:pt>
                <c:pt idx="24648">
                  <c:v>-2.3661196914551499</c:v>
                </c:pt>
                <c:pt idx="24649">
                  <c:v>-2.3651730029953999</c:v>
                </c:pt>
                <c:pt idx="24650">
                  <c:v>-2.36422631452638</c:v>
                </c:pt>
                <c:pt idx="24651">
                  <c:v>-2.3632796260573601</c:v>
                </c:pt>
                <c:pt idx="24652">
                  <c:v>-2.3623329375975999</c:v>
                </c:pt>
                <c:pt idx="24653">
                  <c:v>-2.3613862491285902</c:v>
                </c:pt>
                <c:pt idx="24654">
                  <c:v>-2.3604395606595698</c:v>
                </c:pt>
                <c:pt idx="24655">
                  <c:v>-2.3594928721998101</c:v>
                </c:pt>
                <c:pt idx="24656">
                  <c:v>-2.3585461837307999</c:v>
                </c:pt>
                <c:pt idx="24657">
                  <c:v>-2.35759949526178</c:v>
                </c:pt>
                <c:pt idx="24658">
                  <c:v>-2.35665280680203</c:v>
                </c:pt>
                <c:pt idx="24659">
                  <c:v>-2.3557061183330101</c:v>
                </c:pt>
                <c:pt idx="24660">
                  <c:v>-2.3547594298639898</c:v>
                </c:pt>
                <c:pt idx="24661">
                  <c:v>-2.3538127414042398</c:v>
                </c:pt>
                <c:pt idx="24662">
                  <c:v>-2.3528660529352199</c:v>
                </c:pt>
                <c:pt idx="24663">
                  <c:v>-2.3519193644662</c:v>
                </c:pt>
                <c:pt idx="24664">
                  <c:v>-2.3509726760064402</c:v>
                </c:pt>
                <c:pt idx="24665">
                  <c:v>-2.3500259875374301</c:v>
                </c:pt>
                <c:pt idx="24666">
                  <c:v>-2.3490792990684102</c:v>
                </c:pt>
                <c:pt idx="24667">
                  <c:v>-2.3481326106086602</c:v>
                </c:pt>
                <c:pt idx="24668">
                  <c:v>-2.3471859221396398</c:v>
                </c:pt>
                <c:pt idx="24669">
                  <c:v>-2.3462392336706199</c:v>
                </c:pt>
                <c:pt idx="24670">
                  <c:v>-2.3452925452108699</c:v>
                </c:pt>
                <c:pt idx="24671">
                  <c:v>-2.34434585674185</c:v>
                </c:pt>
                <c:pt idx="24672">
                  <c:v>-2.3433991682728301</c:v>
                </c:pt>
                <c:pt idx="24673">
                  <c:v>-2.3424524798130801</c:v>
                </c:pt>
                <c:pt idx="24674">
                  <c:v>-2.3415057913440598</c:v>
                </c:pt>
                <c:pt idx="24675">
                  <c:v>-2.3405591028750399</c:v>
                </c:pt>
                <c:pt idx="24676">
                  <c:v>-2.3396124144152899</c:v>
                </c:pt>
                <c:pt idx="24677">
                  <c:v>-2.33866572594627</c:v>
                </c:pt>
                <c:pt idx="24678">
                  <c:v>-2.3377190374772501</c:v>
                </c:pt>
                <c:pt idx="24679">
                  <c:v>-2.3367723490175001</c:v>
                </c:pt>
                <c:pt idx="24680">
                  <c:v>-2.3358256605484802</c:v>
                </c:pt>
                <c:pt idx="24681">
                  <c:v>-2.3348789720794598</c:v>
                </c:pt>
                <c:pt idx="24682">
                  <c:v>-2.3339322836197098</c:v>
                </c:pt>
                <c:pt idx="24683">
                  <c:v>-2.3329855951506899</c:v>
                </c:pt>
                <c:pt idx="24684">
                  <c:v>-2.33203890668167</c:v>
                </c:pt>
                <c:pt idx="24685">
                  <c:v>-2.33109221822192</c:v>
                </c:pt>
                <c:pt idx="24686">
                  <c:v>-2.3301455297529001</c:v>
                </c:pt>
                <c:pt idx="24687">
                  <c:v>-2.3291988412838802</c:v>
                </c:pt>
                <c:pt idx="24688">
                  <c:v>-2.3282521528241298</c:v>
                </c:pt>
                <c:pt idx="24689">
                  <c:v>-2.3273054643551099</c:v>
                </c:pt>
                <c:pt idx="24690">
                  <c:v>-2.32635877588609</c:v>
                </c:pt>
                <c:pt idx="24691">
                  <c:v>-2.32541208742634</c:v>
                </c:pt>
                <c:pt idx="24692">
                  <c:v>-2.3244653989573201</c:v>
                </c:pt>
                <c:pt idx="24693">
                  <c:v>-2.3235187104883002</c:v>
                </c:pt>
                <c:pt idx="24694">
                  <c:v>-2.3225720220285502</c:v>
                </c:pt>
                <c:pt idx="24695">
                  <c:v>-2.3216253335595298</c:v>
                </c:pt>
                <c:pt idx="24696">
                  <c:v>-2.3206786450905099</c:v>
                </c:pt>
                <c:pt idx="24697">
                  <c:v>-2.3197319566307599</c:v>
                </c:pt>
                <c:pt idx="24698">
                  <c:v>-2.31878526816174</c:v>
                </c:pt>
                <c:pt idx="24699">
                  <c:v>-2.3178385796927201</c:v>
                </c:pt>
                <c:pt idx="24700">
                  <c:v>-2.3168918912329701</c:v>
                </c:pt>
                <c:pt idx="24701">
                  <c:v>-2.3159452027639502</c:v>
                </c:pt>
                <c:pt idx="24702">
                  <c:v>-2.3149985142949299</c:v>
                </c:pt>
                <c:pt idx="24703">
                  <c:v>-2.3140518258351799</c:v>
                </c:pt>
                <c:pt idx="24704">
                  <c:v>-2.31310513736616</c:v>
                </c:pt>
                <c:pt idx="24705">
                  <c:v>-2.3121584488971401</c:v>
                </c:pt>
                <c:pt idx="24706">
                  <c:v>-2.3112117604373901</c:v>
                </c:pt>
                <c:pt idx="24707">
                  <c:v>-2.3102650719683702</c:v>
                </c:pt>
                <c:pt idx="24708">
                  <c:v>-2.3093183834993498</c:v>
                </c:pt>
                <c:pt idx="24709">
                  <c:v>-2.3083716950395998</c:v>
                </c:pt>
                <c:pt idx="24710">
                  <c:v>-2.3074250065705799</c:v>
                </c:pt>
                <c:pt idx="24711">
                  <c:v>-2.30647831810156</c:v>
                </c:pt>
                <c:pt idx="24712">
                  <c:v>-2.30553162964181</c:v>
                </c:pt>
                <c:pt idx="24713">
                  <c:v>-2.3045849411727901</c:v>
                </c:pt>
                <c:pt idx="24714">
                  <c:v>-2.3036382527037702</c:v>
                </c:pt>
                <c:pt idx="24715">
                  <c:v>-2.3026915642440202</c:v>
                </c:pt>
                <c:pt idx="24716">
                  <c:v>-2.3017448757749999</c:v>
                </c:pt>
                <c:pt idx="24717">
                  <c:v>-2.30079818730598</c:v>
                </c:pt>
                <c:pt idx="24718">
                  <c:v>-2.29985149884623</c:v>
                </c:pt>
                <c:pt idx="24719">
                  <c:v>-2.2989048103772101</c:v>
                </c:pt>
                <c:pt idx="24720">
                  <c:v>-2.2979581219081999</c:v>
                </c:pt>
                <c:pt idx="24721">
                  <c:v>-2.2970114334484402</c:v>
                </c:pt>
                <c:pt idx="24722">
                  <c:v>-2.2960647449794198</c:v>
                </c:pt>
                <c:pt idx="24723">
                  <c:v>-2.2951180565104101</c:v>
                </c:pt>
                <c:pt idx="24724">
                  <c:v>-2.2941713680506499</c:v>
                </c:pt>
                <c:pt idx="24725">
                  <c:v>-2.29322467958163</c:v>
                </c:pt>
                <c:pt idx="24726">
                  <c:v>-2.2922779911126101</c:v>
                </c:pt>
                <c:pt idx="24727">
                  <c:v>-2.2913313026528601</c:v>
                </c:pt>
                <c:pt idx="24728">
                  <c:v>-2.2903846141838402</c:v>
                </c:pt>
                <c:pt idx="24729">
                  <c:v>-2.2894379257148301</c:v>
                </c:pt>
                <c:pt idx="24730">
                  <c:v>-2.2884912372550699</c:v>
                </c:pt>
                <c:pt idx="24731">
                  <c:v>-2.28754454878605</c:v>
                </c:pt>
                <c:pt idx="24732">
                  <c:v>-2.2865978603170398</c:v>
                </c:pt>
                <c:pt idx="24733">
                  <c:v>-2.2856511718572801</c:v>
                </c:pt>
                <c:pt idx="24734">
                  <c:v>-2.2847044833882602</c:v>
                </c:pt>
                <c:pt idx="24735">
                  <c:v>-2.2837577949192398</c:v>
                </c:pt>
                <c:pt idx="24736">
                  <c:v>-2.2828111064594898</c:v>
                </c:pt>
                <c:pt idx="24737">
                  <c:v>-2.2818644179904699</c:v>
                </c:pt>
                <c:pt idx="24738">
                  <c:v>-2.2809177295214602</c:v>
                </c:pt>
                <c:pt idx="24739">
                  <c:v>-2.2799710410617</c:v>
                </c:pt>
                <c:pt idx="24740">
                  <c:v>-2.2790243525926801</c:v>
                </c:pt>
                <c:pt idx="24741">
                  <c:v>-2.27807766412367</c:v>
                </c:pt>
                <c:pt idx="24742">
                  <c:v>-2.2771309756639102</c:v>
                </c:pt>
                <c:pt idx="24743">
                  <c:v>-2.2761842871948899</c:v>
                </c:pt>
                <c:pt idx="24744">
                  <c:v>-2.2752375987258802</c:v>
                </c:pt>
                <c:pt idx="24745">
                  <c:v>-2.27429091026612</c:v>
                </c:pt>
                <c:pt idx="24746">
                  <c:v>-2.2733442217971001</c:v>
                </c:pt>
                <c:pt idx="24747">
                  <c:v>-2.2723975333280899</c:v>
                </c:pt>
                <c:pt idx="24748">
                  <c:v>-2.2714508448683302</c:v>
                </c:pt>
                <c:pt idx="24749">
                  <c:v>-2.2705041563993098</c:v>
                </c:pt>
                <c:pt idx="24750">
                  <c:v>-2.2695574679303001</c:v>
                </c:pt>
                <c:pt idx="24751">
                  <c:v>-2.2686107794705399</c:v>
                </c:pt>
                <c:pt idx="24752">
                  <c:v>-2.26766409100152</c:v>
                </c:pt>
                <c:pt idx="24753">
                  <c:v>-2.2667174025325099</c:v>
                </c:pt>
                <c:pt idx="24754">
                  <c:v>-2.2657707140727501</c:v>
                </c:pt>
                <c:pt idx="24755">
                  <c:v>-2.2648240256037302</c:v>
                </c:pt>
                <c:pt idx="24756">
                  <c:v>-2.2638773371347201</c:v>
                </c:pt>
                <c:pt idx="24757">
                  <c:v>-2.2629306486749599</c:v>
                </c:pt>
                <c:pt idx="24758">
                  <c:v>-2.2619839602059399</c:v>
                </c:pt>
                <c:pt idx="24759">
                  <c:v>-2.2610372717369298</c:v>
                </c:pt>
                <c:pt idx="24760">
                  <c:v>-2.2600905832771701</c:v>
                </c:pt>
                <c:pt idx="24761">
                  <c:v>-2.2591438948081501</c:v>
                </c:pt>
                <c:pt idx="24762">
                  <c:v>-2.25819720633914</c:v>
                </c:pt>
                <c:pt idx="24763">
                  <c:v>-2.2572505178793798</c:v>
                </c:pt>
                <c:pt idx="24764">
                  <c:v>-2.2563038294103599</c:v>
                </c:pt>
                <c:pt idx="24765">
                  <c:v>-2.2553571409413502</c:v>
                </c:pt>
                <c:pt idx="24766">
                  <c:v>-2.25441045248159</c:v>
                </c:pt>
                <c:pt idx="24767">
                  <c:v>-2.2534637640125701</c:v>
                </c:pt>
                <c:pt idx="24768">
                  <c:v>-2.25251707554356</c:v>
                </c:pt>
                <c:pt idx="24769">
                  <c:v>-2.2515703870838002</c:v>
                </c:pt>
                <c:pt idx="24770">
                  <c:v>-2.2506236986147798</c:v>
                </c:pt>
                <c:pt idx="24771">
                  <c:v>-2.2496770101457702</c:v>
                </c:pt>
                <c:pt idx="24772">
                  <c:v>-2.2487303216860099</c:v>
                </c:pt>
                <c:pt idx="24773">
                  <c:v>-2.24778363321699</c:v>
                </c:pt>
                <c:pt idx="24774">
                  <c:v>-2.2468369447479799</c:v>
                </c:pt>
                <c:pt idx="24775">
                  <c:v>-2.2458902562882201</c:v>
                </c:pt>
                <c:pt idx="24776">
                  <c:v>-2.2449435678191998</c:v>
                </c:pt>
                <c:pt idx="24777">
                  <c:v>-2.2439968793501901</c:v>
                </c:pt>
                <c:pt idx="24778">
                  <c:v>-2.2430501908904299</c:v>
                </c:pt>
                <c:pt idx="24779">
                  <c:v>-2.24210350242141</c:v>
                </c:pt>
                <c:pt idx="24780">
                  <c:v>-2.2411568139523999</c:v>
                </c:pt>
                <c:pt idx="24781">
                  <c:v>-2.2402101254926401</c:v>
                </c:pt>
                <c:pt idx="24782">
                  <c:v>-2.2392634370236202</c:v>
                </c:pt>
                <c:pt idx="24783">
                  <c:v>-2.23831674855461</c:v>
                </c:pt>
                <c:pt idx="24784">
                  <c:v>-2.2373700600948498</c:v>
                </c:pt>
                <c:pt idx="24785">
                  <c:v>-2.2364233716258299</c:v>
                </c:pt>
                <c:pt idx="24786">
                  <c:v>-2.2354766831568198</c:v>
                </c:pt>
                <c:pt idx="24787">
                  <c:v>-2.23452999469706</c:v>
                </c:pt>
                <c:pt idx="24788">
                  <c:v>-2.2335833062280401</c:v>
                </c:pt>
                <c:pt idx="24789">
                  <c:v>-2.23263661775903</c:v>
                </c:pt>
                <c:pt idx="24790">
                  <c:v>-2.2316899292992698</c:v>
                </c:pt>
                <c:pt idx="24791">
                  <c:v>-2.2307432408302499</c:v>
                </c:pt>
                <c:pt idx="24792">
                  <c:v>-2.2297965523612402</c:v>
                </c:pt>
                <c:pt idx="24793">
                  <c:v>-2.22884986390148</c:v>
                </c:pt>
                <c:pt idx="24794">
                  <c:v>-2.2279031754324601</c:v>
                </c:pt>
                <c:pt idx="24795">
                  <c:v>-2.2269564869634499</c:v>
                </c:pt>
                <c:pt idx="24796">
                  <c:v>-2.2260097985036902</c:v>
                </c:pt>
                <c:pt idx="24797">
                  <c:v>-2.2250631100346698</c:v>
                </c:pt>
                <c:pt idx="24798">
                  <c:v>-2.2241164215656601</c:v>
                </c:pt>
                <c:pt idx="24799">
                  <c:v>-2.2231697331058999</c:v>
                </c:pt>
                <c:pt idx="24800">
                  <c:v>-2.22222304463688</c:v>
                </c:pt>
                <c:pt idx="24801">
                  <c:v>-2.2212763561678699</c:v>
                </c:pt>
                <c:pt idx="24802">
                  <c:v>-2.2203296677081101</c:v>
                </c:pt>
                <c:pt idx="24803">
                  <c:v>-2.2193829792390898</c:v>
                </c:pt>
                <c:pt idx="24804">
                  <c:v>-2.2184362907700801</c:v>
                </c:pt>
                <c:pt idx="24805">
                  <c:v>-2.2174896023103199</c:v>
                </c:pt>
                <c:pt idx="24806">
                  <c:v>-2.2165429138413</c:v>
                </c:pt>
                <c:pt idx="24807">
                  <c:v>-2.2155962253722898</c:v>
                </c:pt>
                <c:pt idx="24808">
                  <c:v>-2.2146495369125301</c:v>
                </c:pt>
                <c:pt idx="24809">
                  <c:v>-2.2137028484435102</c:v>
                </c:pt>
                <c:pt idx="24810">
                  <c:v>-2.2127561599745</c:v>
                </c:pt>
                <c:pt idx="24811">
                  <c:v>-2.2118094715147398</c:v>
                </c:pt>
                <c:pt idx="24812">
                  <c:v>-2.2108627830457199</c:v>
                </c:pt>
                <c:pt idx="24813">
                  <c:v>-2.2099160945767098</c:v>
                </c:pt>
                <c:pt idx="24814">
                  <c:v>-2.20896940611695</c:v>
                </c:pt>
                <c:pt idx="24815">
                  <c:v>-2.2080227176479301</c:v>
                </c:pt>
                <c:pt idx="24816">
                  <c:v>-2.20707602917892</c:v>
                </c:pt>
                <c:pt idx="24817">
                  <c:v>-2.2061293407191598</c:v>
                </c:pt>
                <c:pt idx="24818">
                  <c:v>-2.2051826522501399</c:v>
                </c:pt>
                <c:pt idx="24819">
                  <c:v>-2.2042359637811302</c:v>
                </c:pt>
                <c:pt idx="24820">
                  <c:v>-2.20328927532137</c:v>
                </c:pt>
                <c:pt idx="24821">
                  <c:v>-2.2023425868523501</c:v>
                </c:pt>
                <c:pt idx="24822">
                  <c:v>-2.2013958983833399</c:v>
                </c:pt>
                <c:pt idx="24823">
                  <c:v>-2.2004492099235802</c:v>
                </c:pt>
                <c:pt idx="24824">
                  <c:v>-2.1995025214545598</c:v>
                </c:pt>
                <c:pt idx="24825">
                  <c:v>-2.1985558329855501</c:v>
                </c:pt>
                <c:pt idx="24826">
                  <c:v>-2.1976091445257899</c:v>
                </c:pt>
                <c:pt idx="24827">
                  <c:v>-2.19666245605677</c:v>
                </c:pt>
                <c:pt idx="24828">
                  <c:v>-2.1957157675877599</c:v>
                </c:pt>
                <c:pt idx="24829">
                  <c:v>-2.1947690791280001</c:v>
                </c:pt>
                <c:pt idx="24830">
                  <c:v>-2.1938223906589802</c:v>
                </c:pt>
                <c:pt idx="24831">
                  <c:v>-2.1928757021899701</c:v>
                </c:pt>
                <c:pt idx="24832">
                  <c:v>-2.1919290137302099</c:v>
                </c:pt>
                <c:pt idx="24833">
                  <c:v>-2.19098232526119</c:v>
                </c:pt>
                <c:pt idx="24834">
                  <c:v>-2.1900356367921798</c:v>
                </c:pt>
                <c:pt idx="24835">
                  <c:v>-2.1890889483324201</c:v>
                </c:pt>
                <c:pt idx="24836">
                  <c:v>-2.1881422598634002</c:v>
                </c:pt>
                <c:pt idx="24837">
                  <c:v>-2.18719557139439</c:v>
                </c:pt>
                <c:pt idx="24838">
                  <c:v>-2.1862488829346298</c:v>
                </c:pt>
                <c:pt idx="24839">
                  <c:v>-2.1853021944656099</c:v>
                </c:pt>
                <c:pt idx="24840">
                  <c:v>-2.1843555059966002</c:v>
                </c:pt>
                <c:pt idx="24841">
                  <c:v>-2.18340881753684</c:v>
                </c:pt>
                <c:pt idx="24842">
                  <c:v>-2.1824621290678201</c:v>
                </c:pt>
                <c:pt idx="24843">
                  <c:v>-2.18151544059881</c:v>
                </c:pt>
                <c:pt idx="24844">
                  <c:v>-2.1805687521390502</c:v>
                </c:pt>
                <c:pt idx="24845">
                  <c:v>-2.1796220636700299</c:v>
                </c:pt>
                <c:pt idx="24846">
                  <c:v>-2.1786753752010202</c:v>
                </c:pt>
                <c:pt idx="24847">
                  <c:v>-2.17772868674126</c:v>
                </c:pt>
                <c:pt idx="24848">
                  <c:v>-2.1767819982722401</c:v>
                </c:pt>
                <c:pt idx="24849">
                  <c:v>-2.1758353098032299</c:v>
                </c:pt>
                <c:pt idx="24850">
                  <c:v>-2.1748886213434702</c:v>
                </c:pt>
                <c:pt idx="24851">
                  <c:v>-2.1739419328744498</c:v>
                </c:pt>
                <c:pt idx="24852">
                  <c:v>-2.1729952444054401</c:v>
                </c:pt>
                <c:pt idx="24853">
                  <c:v>-2.1720485559456799</c:v>
                </c:pt>
                <c:pt idx="24854">
                  <c:v>-2.17110186747666</c:v>
                </c:pt>
                <c:pt idx="24855">
                  <c:v>-2.1701551790076499</c:v>
                </c:pt>
                <c:pt idx="24856">
                  <c:v>-2.1692084905478901</c:v>
                </c:pt>
                <c:pt idx="24857">
                  <c:v>-2.1682618020788702</c:v>
                </c:pt>
                <c:pt idx="24858">
                  <c:v>-2.1673151136098601</c:v>
                </c:pt>
                <c:pt idx="24859">
                  <c:v>-2.1663684251500999</c:v>
                </c:pt>
                <c:pt idx="24860">
                  <c:v>-2.16542173668108</c:v>
                </c:pt>
                <c:pt idx="24861">
                  <c:v>-2.1644750482120698</c:v>
                </c:pt>
                <c:pt idx="24862">
                  <c:v>-2.1635283597523101</c:v>
                </c:pt>
                <c:pt idx="24863">
                  <c:v>-2.1625816712832902</c:v>
                </c:pt>
                <c:pt idx="24864">
                  <c:v>-2.16163498281428</c:v>
                </c:pt>
                <c:pt idx="24865">
                  <c:v>-2.1606882943545198</c:v>
                </c:pt>
                <c:pt idx="24866">
                  <c:v>-2.1597416058854999</c:v>
                </c:pt>
                <c:pt idx="24867">
                  <c:v>-2.1587949174164902</c:v>
                </c:pt>
                <c:pt idx="24868">
                  <c:v>-2.15784822895673</c:v>
                </c:pt>
                <c:pt idx="24869">
                  <c:v>-2.1569015404877101</c:v>
                </c:pt>
                <c:pt idx="24870">
                  <c:v>-2.1559548520187</c:v>
                </c:pt>
                <c:pt idx="24871">
                  <c:v>-2.1550081635589402</c:v>
                </c:pt>
                <c:pt idx="24872">
                  <c:v>-2.1540614750899199</c:v>
                </c:pt>
                <c:pt idx="24873">
                  <c:v>-2.1531147866209102</c:v>
                </c:pt>
                <c:pt idx="24874">
                  <c:v>-2.15216809816115</c:v>
                </c:pt>
                <c:pt idx="24875">
                  <c:v>-2.15122140969213</c:v>
                </c:pt>
                <c:pt idx="24876">
                  <c:v>-2.1502747212231199</c:v>
                </c:pt>
                <c:pt idx="24877">
                  <c:v>-2.1493280327633602</c:v>
                </c:pt>
                <c:pt idx="24878">
                  <c:v>-2.1483813442943398</c:v>
                </c:pt>
                <c:pt idx="24879">
                  <c:v>-2.1474346558253301</c:v>
                </c:pt>
                <c:pt idx="24880">
                  <c:v>-2.1464879673655699</c:v>
                </c:pt>
                <c:pt idx="24881">
                  <c:v>-2.14554127889655</c:v>
                </c:pt>
                <c:pt idx="24882">
                  <c:v>-2.1445945904275399</c:v>
                </c:pt>
                <c:pt idx="24883">
                  <c:v>-2.1436479019677801</c:v>
                </c:pt>
                <c:pt idx="24884">
                  <c:v>-2.1427012134987602</c:v>
                </c:pt>
                <c:pt idx="24885">
                  <c:v>-2.1417545250297501</c:v>
                </c:pt>
                <c:pt idx="24886">
                  <c:v>-2.1408078365699899</c:v>
                </c:pt>
                <c:pt idx="24887">
                  <c:v>-2.1398611481009802</c:v>
                </c:pt>
                <c:pt idx="24888">
                  <c:v>-2.1389144596319598</c:v>
                </c:pt>
                <c:pt idx="24889">
                  <c:v>-2.1379677711722</c:v>
                </c:pt>
                <c:pt idx="24890">
                  <c:v>-2.1370210827031801</c:v>
                </c:pt>
                <c:pt idx="24891">
                  <c:v>-2.13607439423417</c:v>
                </c:pt>
                <c:pt idx="24892">
                  <c:v>-2.1351277057744098</c:v>
                </c:pt>
                <c:pt idx="24893">
                  <c:v>-2.1341810173053899</c:v>
                </c:pt>
                <c:pt idx="24894">
                  <c:v>-2.1332343288363802</c:v>
                </c:pt>
                <c:pt idx="24895">
                  <c:v>-2.13228764037662</c:v>
                </c:pt>
                <c:pt idx="24896">
                  <c:v>-2.1313409519076099</c:v>
                </c:pt>
                <c:pt idx="24897">
                  <c:v>-2.13039426343859</c:v>
                </c:pt>
                <c:pt idx="24898">
                  <c:v>-2.1294475749788302</c:v>
                </c:pt>
                <c:pt idx="24899">
                  <c:v>-2.1285008865098098</c:v>
                </c:pt>
                <c:pt idx="24900">
                  <c:v>-2.1275541980408001</c:v>
                </c:pt>
                <c:pt idx="24901">
                  <c:v>-2.1266075095810399</c:v>
                </c:pt>
                <c:pt idx="24902">
                  <c:v>-2.12566082111202</c:v>
                </c:pt>
                <c:pt idx="24903">
                  <c:v>-2.1247141326430099</c:v>
                </c:pt>
                <c:pt idx="24904">
                  <c:v>-2.1237674441832501</c:v>
                </c:pt>
                <c:pt idx="24905">
                  <c:v>-2.12282075571424</c:v>
                </c:pt>
                <c:pt idx="24906">
                  <c:v>-2.1218740672452201</c:v>
                </c:pt>
                <c:pt idx="24907">
                  <c:v>-2.1209273787854599</c:v>
                </c:pt>
                <c:pt idx="24908">
                  <c:v>-2.1199806903164502</c:v>
                </c:pt>
                <c:pt idx="24909">
                  <c:v>-2.1190340018474298</c:v>
                </c:pt>
                <c:pt idx="24910">
                  <c:v>-2.1180873133876701</c:v>
                </c:pt>
                <c:pt idx="24911">
                  <c:v>-2.11714062491866</c:v>
                </c:pt>
                <c:pt idx="24912">
                  <c:v>-2.11619393644964</c:v>
                </c:pt>
                <c:pt idx="24913">
                  <c:v>-2.1152472479898798</c:v>
                </c:pt>
                <c:pt idx="24914">
                  <c:v>-2.1143005595208701</c:v>
                </c:pt>
                <c:pt idx="24915">
                  <c:v>-2.1133538710518498</c:v>
                </c:pt>
                <c:pt idx="24916">
                  <c:v>-2.11240718259209</c:v>
                </c:pt>
                <c:pt idx="24917">
                  <c:v>-2.1114604941230799</c:v>
                </c:pt>
                <c:pt idx="24918">
                  <c:v>-2.11051380565406</c:v>
                </c:pt>
                <c:pt idx="24919">
                  <c:v>-2.1095671171942998</c:v>
                </c:pt>
                <c:pt idx="24920">
                  <c:v>-2.1086204287252901</c:v>
                </c:pt>
                <c:pt idx="24921">
                  <c:v>-2.1076737402562702</c:v>
                </c:pt>
                <c:pt idx="24922">
                  <c:v>-2.10672705179651</c:v>
                </c:pt>
                <c:pt idx="24923">
                  <c:v>-2.1057803633274998</c:v>
                </c:pt>
                <c:pt idx="24924">
                  <c:v>-2.1048336748584799</c:v>
                </c:pt>
                <c:pt idx="24925">
                  <c:v>-2.1038869863987202</c:v>
                </c:pt>
                <c:pt idx="24926">
                  <c:v>-2.10294029792971</c:v>
                </c:pt>
                <c:pt idx="24927">
                  <c:v>-2.1019936094606901</c:v>
                </c:pt>
                <c:pt idx="24928">
                  <c:v>-2.1010469210009299</c:v>
                </c:pt>
                <c:pt idx="24929">
                  <c:v>-2.1001002325319198</c:v>
                </c:pt>
                <c:pt idx="24930">
                  <c:v>-2.0991535440628999</c:v>
                </c:pt>
                <c:pt idx="24931">
                  <c:v>-2.0982068556031401</c:v>
                </c:pt>
                <c:pt idx="24932">
                  <c:v>-2.09726016713413</c:v>
                </c:pt>
                <c:pt idx="24933">
                  <c:v>-2.0963134786651101</c:v>
                </c:pt>
                <c:pt idx="24934">
                  <c:v>-2.0953667902053499</c:v>
                </c:pt>
                <c:pt idx="24935">
                  <c:v>-2.0944201017363402</c:v>
                </c:pt>
                <c:pt idx="24936">
                  <c:v>-2.0934734132673198</c:v>
                </c:pt>
                <c:pt idx="24937">
                  <c:v>-2.0925267248075601</c:v>
                </c:pt>
                <c:pt idx="24938">
                  <c:v>-2.0915800363385499</c:v>
                </c:pt>
                <c:pt idx="24939">
                  <c:v>-2.09063334786953</c:v>
                </c:pt>
                <c:pt idx="24940">
                  <c:v>-2.0896866594097698</c:v>
                </c:pt>
                <c:pt idx="24941">
                  <c:v>-2.0887399709407601</c:v>
                </c:pt>
                <c:pt idx="24942">
                  <c:v>-2.0877932824717398</c:v>
                </c:pt>
                <c:pt idx="24943">
                  <c:v>-2.08684659401198</c:v>
                </c:pt>
                <c:pt idx="24944">
                  <c:v>-2.0858999055429699</c:v>
                </c:pt>
                <c:pt idx="24945">
                  <c:v>-2.08495321707395</c:v>
                </c:pt>
                <c:pt idx="24946">
                  <c:v>-2.0840065286141898</c:v>
                </c:pt>
                <c:pt idx="24947">
                  <c:v>-2.0830598401451801</c:v>
                </c:pt>
                <c:pt idx="24948">
                  <c:v>-2.0821131516761602</c:v>
                </c:pt>
                <c:pt idx="24949">
                  <c:v>-2.0811664632164</c:v>
                </c:pt>
                <c:pt idx="24950">
                  <c:v>-2.0802197747473898</c:v>
                </c:pt>
                <c:pt idx="24951">
                  <c:v>-2.0792730862783699</c:v>
                </c:pt>
                <c:pt idx="24952">
                  <c:v>-2.0783263978186102</c:v>
                </c:pt>
                <c:pt idx="24953">
                  <c:v>-2.0773797093496</c:v>
                </c:pt>
                <c:pt idx="24954">
                  <c:v>-2.0764330208805801</c:v>
                </c:pt>
                <c:pt idx="24955">
                  <c:v>-2.0754863324208199</c:v>
                </c:pt>
                <c:pt idx="24956">
                  <c:v>-2.0745396439518098</c:v>
                </c:pt>
                <c:pt idx="24957">
                  <c:v>-2.0735929554827899</c:v>
                </c:pt>
                <c:pt idx="24958">
                  <c:v>-2.0726462670230301</c:v>
                </c:pt>
                <c:pt idx="24959">
                  <c:v>-2.07169957855402</c:v>
                </c:pt>
                <c:pt idx="24960">
                  <c:v>-2.0707528900850001</c:v>
                </c:pt>
                <c:pt idx="24961">
                  <c:v>-2.0698062016252399</c:v>
                </c:pt>
                <c:pt idx="24962">
                  <c:v>-2.0688595131562302</c:v>
                </c:pt>
                <c:pt idx="24963">
                  <c:v>-2.0679128246872098</c:v>
                </c:pt>
                <c:pt idx="24964">
                  <c:v>-2.0669661362274501</c:v>
                </c:pt>
                <c:pt idx="24965">
                  <c:v>-2.0660194477584399</c:v>
                </c:pt>
                <c:pt idx="24966">
                  <c:v>-2.06507275928942</c:v>
                </c:pt>
                <c:pt idx="24967">
                  <c:v>-2.0641260708296598</c:v>
                </c:pt>
                <c:pt idx="24968">
                  <c:v>-2.0631793823606501</c:v>
                </c:pt>
                <c:pt idx="24969">
                  <c:v>-2.0622326938916302</c:v>
                </c:pt>
                <c:pt idx="24970">
                  <c:v>-2.06128600543187</c:v>
                </c:pt>
                <c:pt idx="24971">
                  <c:v>-2.0603393169628599</c:v>
                </c:pt>
                <c:pt idx="24972">
                  <c:v>-2.05939262849384</c:v>
                </c:pt>
                <c:pt idx="24973">
                  <c:v>-2.0584459400340802</c:v>
                </c:pt>
                <c:pt idx="24974">
                  <c:v>-2.0574992515650701</c:v>
                </c:pt>
                <c:pt idx="24975">
                  <c:v>-2.0565525630960502</c:v>
                </c:pt>
                <c:pt idx="24976">
                  <c:v>-2.05560587463629</c:v>
                </c:pt>
                <c:pt idx="24977">
                  <c:v>-2.0546591861672798</c:v>
                </c:pt>
                <c:pt idx="24978">
                  <c:v>-2.0537124976982599</c:v>
                </c:pt>
                <c:pt idx="24979">
                  <c:v>-2.0527658092385002</c:v>
                </c:pt>
                <c:pt idx="24980">
                  <c:v>-2.05181912076949</c:v>
                </c:pt>
                <c:pt idx="24981">
                  <c:v>-2.0508724323004701</c:v>
                </c:pt>
                <c:pt idx="24982">
                  <c:v>-2.0499257438407099</c:v>
                </c:pt>
                <c:pt idx="24983">
                  <c:v>-2.0489790553717002</c:v>
                </c:pt>
                <c:pt idx="24984">
                  <c:v>-2.0480323669026799</c:v>
                </c:pt>
                <c:pt idx="24985">
                  <c:v>-2.0470856784429201</c:v>
                </c:pt>
                <c:pt idx="24986">
                  <c:v>-2.04613898997391</c:v>
                </c:pt>
                <c:pt idx="24987">
                  <c:v>-2.0451923015048901</c:v>
                </c:pt>
                <c:pt idx="24988">
                  <c:v>-2.0442456130451299</c:v>
                </c:pt>
                <c:pt idx="24989">
                  <c:v>-2.0432989245761202</c:v>
                </c:pt>
                <c:pt idx="24990">
                  <c:v>-2.0423522361070998</c:v>
                </c:pt>
                <c:pt idx="24991">
                  <c:v>-2.0414055476473401</c:v>
                </c:pt>
                <c:pt idx="24992">
                  <c:v>-2.0404588591783299</c:v>
                </c:pt>
                <c:pt idx="24993">
                  <c:v>-2.03951217070931</c:v>
                </c:pt>
                <c:pt idx="24994">
                  <c:v>-2.0385654822495498</c:v>
                </c:pt>
                <c:pt idx="24995">
                  <c:v>-2.0376187937805401</c:v>
                </c:pt>
                <c:pt idx="24996">
                  <c:v>-2.0366721053115202</c:v>
                </c:pt>
                <c:pt idx="24997">
                  <c:v>-2.03572541685176</c:v>
                </c:pt>
                <c:pt idx="24998">
                  <c:v>-2.0347787283827499</c:v>
                </c:pt>
                <c:pt idx="24999">
                  <c:v>-2.03383203991373</c:v>
                </c:pt>
                <c:pt idx="25000">
                  <c:v>-2.0328853514539702</c:v>
                </c:pt>
                <c:pt idx="25001">
                  <c:v>-2.0319386629849601</c:v>
                </c:pt>
                <c:pt idx="25002">
                  <c:v>-2.0309919745159402</c:v>
                </c:pt>
                <c:pt idx="25003">
                  <c:v>-2.03004528605618</c:v>
                </c:pt>
                <c:pt idx="25004">
                  <c:v>-2.0290985975871698</c:v>
                </c:pt>
                <c:pt idx="25005">
                  <c:v>-2.0281519091181499</c:v>
                </c:pt>
                <c:pt idx="25006">
                  <c:v>-2.0272052206583902</c:v>
                </c:pt>
                <c:pt idx="25007">
                  <c:v>-2.02625853218938</c:v>
                </c:pt>
                <c:pt idx="25008">
                  <c:v>-2.0253118437203601</c:v>
                </c:pt>
                <c:pt idx="25009">
                  <c:v>-2.0243651552605999</c:v>
                </c:pt>
                <c:pt idx="25010">
                  <c:v>-2.0234184667915902</c:v>
                </c:pt>
                <c:pt idx="25011">
                  <c:v>-2.0224717783225699</c:v>
                </c:pt>
                <c:pt idx="25012">
                  <c:v>-2.0215250898628101</c:v>
                </c:pt>
                <c:pt idx="25013">
                  <c:v>-2.0205784013938</c:v>
                </c:pt>
                <c:pt idx="25014">
                  <c:v>-2.0196317129247801</c:v>
                </c:pt>
                <c:pt idx="25015">
                  <c:v>-2.0186850244650199</c:v>
                </c:pt>
                <c:pt idx="25016">
                  <c:v>-2.0177383359960102</c:v>
                </c:pt>
                <c:pt idx="25017">
                  <c:v>-2.0167916475269898</c:v>
                </c:pt>
                <c:pt idx="25018">
                  <c:v>-2.01584495906723</c:v>
                </c:pt>
                <c:pt idx="25019">
                  <c:v>-2.0148982705982199</c:v>
                </c:pt>
                <c:pt idx="25020">
                  <c:v>-2.0139515821292</c:v>
                </c:pt>
                <c:pt idx="25021">
                  <c:v>-2.0130048936694398</c:v>
                </c:pt>
                <c:pt idx="25022">
                  <c:v>-2.0120582052004301</c:v>
                </c:pt>
                <c:pt idx="25023">
                  <c:v>-2.0111115167314102</c:v>
                </c:pt>
                <c:pt idx="25024">
                  <c:v>-2.01016482827165</c:v>
                </c:pt>
                <c:pt idx="25025">
                  <c:v>-2.0092181398026399</c:v>
                </c:pt>
                <c:pt idx="25026">
                  <c:v>-2.00827145133362</c:v>
                </c:pt>
                <c:pt idx="25027">
                  <c:v>-2.0073247628738602</c:v>
                </c:pt>
                <c:pt idx="25028">
                  <c:v>-2.0063780744048501</c:v>
                </c:pt>
                <c:pt idx="25029">
                  <c:v>-2.0054313859358301</c:v>
                </c:pt>
                <c:pt idx="25030">
                  <c:v>-2.0044846974760699</c:v>
                </c:pt>
                <c:pt idx="25031">
                  <c:v>-2.0035380090070598</c:v>
                </c:pt>
                <c:pt idx="25032">
                  <c:v>-2.0025913205380399</c:v>
                </c:pt>
                <c:pt idx="25033">
                  <c:v>-2.0016446320782801</c:v>
                </c:pt>
                <c:pt idx="25034">
                  <c:v>-2.00069794360927</c:v>
                </c:pt>
                <c:pt idx="25035">
                  <c:v>-1.9997512551402501</c:v>
                </c:pt>
                <c:pt idx="25036">
                  <c:v>-1.9988045666804899</c:v>
                </c:pt>
                <c:pt idx="25037">
                  <c:v>-1.99785787821148</c:v>
                </c:pt>
                <c:pt idx="25038">
                  <c:v>-1.9969111897424601</c:v>
                </c:pt>
                <c:pt idx="25039">
                  <c:v>-1.9959645012827001</c:v>
                </c:pt>
                <c:pt idx="25040">
                  <c:v>-1.99501781281369</c:v>
                </c:pt>
                <c:pt idx="25041">
                  <c:v>-1.99407112434467</c:v>
                </c:pt>
                <c:pt idx="25042">
                  <c:v>-1.9931244358849101</c:v>
                </c:pt>
                <c:pt idx="25043">
                  <c:v>-1.9921777474158999</c:v>
                </c:pt>
                <c:pt idx="25044">
                  <c:v>-1.99123105894688</c:v>
                </c:pt>
                <c:pt idx="25045">
                  <c:v>-1.99028437048712</c:v>
                </c:pt>
                <c:pt idx="25046">
                  <c:v>-1.9893376820181099</c:v>
                </c:pt>
                <c:pt idx="25047">
                  <c:v>-1.98839099354909</c:v>
                </c:pt>
                <c:pt idx="25048">
                  <c:v>-1.98744430508933</c:v>
                </c:pt>
                <c:pt idx="25049">
                  <c:v>-1.9864976166203201</c:v>
                </c:pt>
                <c:pt idx="25050">
                  <c:v>-1.9855509281513</c:v>
                </c:pt>
                <c:pt idx="25051">
                  <c:v>-1.98460423969154</c:v>
                </c:pt>
                <c:pt idx="25052">
                  <c:v>-1.9836575512225301</c:v>
                </c:pt>
                <c:pt idx="25053">
                  <c:v>-1.9827108627535099</c:v>
                </c:pt>
                <c:pt idx="25054">
                  <c:v>-1.98176417429375</c:v>
                </c:pt>
                <c:pt idx="25055">
                  <c:v>-1.98081748582474</c:v>
                </c:pt>
                <c:pt idx="25056">
                  <c:v>-1.9798707973557199</c:v>
                </c:pt>
                <c:pt idx="25057">
                  <c:v>-1.9789241088959599</c:v>
                </c:pt>
                <c:pt idx="25058">
                  <c:v>-1.97797742042695</c:v>
                </c:pt>
                <c:pt idx="25059">
                  <c:v>-1.9770307319579301</c:v>
                </c:pt>
                <c:pt idx="25060">
                  <c:v>-1.9760840434981699</c:v>
                </c:pt>
                <c:pt idx="25061">
                  <c:v>-1.97513735502916</c:v>
                </c:pt>
                <c:pt idx="25062">
                  <c:v>-1.9741906665601401</c:v>
                </c:pt>
                <c:pt idx="25063">
                  <c:v>-1.9732439781003801</c:v>
                </c:pt>
                <c:pt idx="25064">
                  <c:v>-1.97229728963137</c:v>
                </c:pt>
                <c:pt idx="25065">
                  <c:v>-1.9713506011623501</c:v>
                </c:pt>
                <c:pt idx="25066">
                  <c:v>-1.9704039127026001</c:v>
                </c:pt>
                <c:pt idx="25067">
                  <c:v>-1.9694572242335799</c:v>
                </c:pt>
                <c:pt idx="25068">
                  <c:v>-1.96851053576456</c:v>
                </c:pt>
                <c:pt idx="25069">
                  <c:v>-1.96756384730481</c:v>
                </c:pt>
                <c:pt idx="25070">
                  <c:v>-1.9666171588357899</c:v>
                </c:pt>
                <c:pt idx="25071">
                  <c:v>-1.96567047036677</c:v>
                </c:pt>
                <c:pt idx="25072">
                  <c:v>-1.96472378190702</c:v>
                </c:pt>
                <c:pt idx="25073">
                  <c:v>-1.9637770934380001</c:v>
                </c:pt>
                <c:pt idx="25074">
                  <c:v>-1.96283040496898</c:v>
                </c:pt>
                <c:pt idx="25075">
                  <c:v>-1.96188371650923</c:v>
                </c:pt>
                <c:pt idx="25076">
                  <c:v>-1.9609370280402101</c:v>
                </c:pt>
                <c:pt idx="25077">
                  <c:v>-1.95999033957119</c:v>
                </c:pt>
                <c:pt idx="25078">
                  <c:v>-1.95904365111144</c:v>
                </c:pt>
                <c:pt idx="25079">
                  <c:v>-1.9580969626424201</c:v>
                </c:pt>
                <c:pt idx="25080">
                  <c:v>-1.9571502741733999</c:v>
                </c:pt>
                <c:pt idx="25081">
                  <c:v>-1.9562035857136499</c:v>
                </c:pt>
                <c:pt idx="25082">
                  <c:v>-1.95525689724463</c:v>
                </c:pt>
                <c:pt idx="25083">
                  <c:v>-1.9543102087756099</c:v>
                </c:pt>
                <c:pt idx="25084">
                  <c:v>-1.9533635203158599</c:v>
                </c:pt>
                <c:pt idx="25085">
                  <c:v>-1.95241683184684</c:v>
                </c:pt>
                <c:pt idx="25086">
                  <c:v>-1.9514701433778201</c:v>
                </c:pt>
                <c:pt idx="25087">
                  <c:v>-1.9505234549180701</c:v>
                </c:pt>
                <c:pt idx="25088">
                  <c:v>-1.94957676644905</c:v>
                </c:pt>
                <c:pt idx="25089">
                  <c:v>-1.9486300779800301</c:v>
                </c:pt>
                <c:pt idx="25090">
                  <c:v>-1.9476833895202801</c:v>
                </c:pt>
                <c:pt idx="25091">
                  <c:v>-1.94673670105126</c:v>
                </c:pt>
                <c:pt idx="25092">
                  <c:v>-1.94579001258224</c:v>
                </c:pt>
                <c:pt idx="25093">
                  <c:v>-1.9448433241224901</c:v>
                </c:pt>
                <c:pt idx="25094">
                  <c:v>-1.9438966356534699</c:v>
                </c:pt>
                <c:pt idx="25095">
                  <c:v>-1.94294994718445</c:v>
                </c:pt>
                <c:pt idx="25096">
                  <c:v>-1.9420032587247</c:v>
                </c:pt>
                <c:pt idx="25097">
                  <c:v>-1.9410565702556799</c:v>
                </c:pt>
                <c:pt idx="25098">
                  <c:v>-1.94010988178666</c:v>
                </c:pt>
                <c:pt idx="25099">
                  <c:v>-1.93916319332691</c:v>
                </c:pt>
                <c:pt idx="25100">
                  <c:v>-1.9382165048578901</c:v>
                </c:pt>
                <c:pt idx="25101">
                  <c:v>-1.93726981638887</c:v>
                </c:pt>
                <c:pt idx="25102">
                  <c:v>-1.93632312792912</c:v>
                </c:pt>
                <c:pt idx="25103">
                  <c:v>-1.9353764394601001</c:v>
                </c:pt>
                <c:pt idx="25104">
                  <c:v>-1.9344297509910799</c:v>
                </c:pt>
                <c:pt idx="25105">
                  <c:v>-1.93348306253133</c:v>
                </c:pt>
                <c:pt idx="25106">
                  <c:v>-1.93253637406231</c:v>
                </c:pt>
                <c:pt idx="25107">
                  <c:v>-1.9315896855932899</c:v>
                </c:pt>
                <c:pt idx="25108">
                  <c:v>-1.9306429971335399</c:v>
                </c:pt>
                <c:pt idx="25109">
                  <c:v>-1.92969630866452</c:v>
                </c:pt>
                <c:pt idx="25110">
                  <c:v>-1.9287496201954999</c:v>
                </c:pt>
                <c:pt idx="25111">
                  <c:v>-1.9278029317357499</c:v>
                </c:pt>
                <c:pt idx="25112">
                  <c:v>-1.92685624326673</c:v>
                </c:pt>
                <c:pt idx="25113">
                  <c:v>-1.9259095547977101</c:v>
                </c:pt>
                <c:pt idx="25114">
                  <c:v>-1.9249628663379601</c:v>
                </c:pt>
                <c:pt idx="25115">
                  <c:v>-1.92401617786894</c:v>
                </c:pt>
                <c:pt idx="25116">
                  <c:v>-1.9230694893999201</c:v>
                </c:pt>
                <c:pt idx="25117">
                  <c:v>-1.9221228009401701</c:v>
                </c:pt>
                <c:pt idx="25118">
                  <c:v>-1.9211761124711499</c:v>
                </c:pt>
                <c:pt idx="25119">
                  <c:v>-1.92022942400213</c:v>
                </c:pt>
                <c:pt idx="25120">
                  <c:v>-1.91928273554238</c:v>
                </c:pt>
                <c:pt idx="25121">
                  <c:v>-1.9183360470733599</c:v>
                </c:pt>
                <c:pt idx="25122">
                  <c:v>-1.91738935860434</c:v>
                </c:pt>
                <c:pt idx="25123">
                  <c:v>-1.91644267014459</c:v>
                </c:pt>
                <c:pt idx="25124">
                  <c:v>-1.9154959816755699</c:v>
                </c:pt>
                <c:pt idx="25125">
                  <c:v>-1.91454929320655</c:v>
                </c:pt>
                <c:pt idx="25126">
                  <c:v>-1.9136026047468</c:v>
                </c:pt>
                <c:pt idx="25127">
                  <c:v>-1.9126559162777801</c:v>
                </c:pt>
                <c:pt idx="25128">
                  <c:v>-1.91170922780876</c:v>
                </c:pt>
                <c:pt idx="25129">
                  <c:v>-1.91076253934901</c:v>
                </c:pt>
                <c:pt idx="25130">
                  <c:v>-1.9098158508799901</c:v>
                </c:pt>
                <c:pt idx="25131">
                  <c:v>-1.9088691624109699</c:v>
                </c:pt>
                <c:pt idx="25132">
                  <c:v>-1.9079224739512199</c:v>
                </c:pt>
                <c:pt idx="25133">
                  <c:v>-1.9069757854822</c:v>
                </c:pt>
                <c:pt idx="25134">
                  <c:v>-1.9060290970131799</c:v>
                </c:pt>
                <c:pt idx="25135">
                  <c:v>-1.9050824085534299</c:v>
                </c:pt>
                <c:pt idx="25136">
                  <c:v>-1.90413572008441</c:v>
                </c:pt>
                <c:pt idx="25137">
                  <c:v>-1.9031890316154001</c:v>
                </c:pt>
                <c:pt idx="25138">
                  <c:v>-1.9022423431556399</c:v>
                </c:pt>
                <c:pt idx="25139">
                  <c:v>-1.90129565468662</c:v>
                </c:pt>
                <c:pt idx="25140">
                  <c:v>-1.9003489662176001</c:v>
                </c:pt>
                <c:pt idx="25141">
                  <c:v>-1.8994022777578501</c:v>
                </c:pt>
                <c:pt idx="25142">
                  <c:v>-1.89845558928883</c:v>
                </c:pt>
                <c:pt idx="25143">
                  <c:v>-1.89750890081982</c:v>
                </c:pt>
                <c:pt idx="25144">
                  <c:v>-1.8965622123600601</c:v>
                </c:pt>
                <c:pt idx="25145">
                  <c:v>-1.8956155238910399</c:v>
                </c:pt>
                <c:pt idx="25146">
                  <c:v>-1.89466883542203</c:v>
                </c:pt>
                <c:pt idx="25147">
                  <c:v>-1.89372214696227</c:v>
                </c:pt>
                <c:pt idx="25148">
                  <c:v>-1.8927754584932499</c:v>
                </c:pt>
                <c:pt idx="25149">
                  <c:v>-1.89182877002423</c:v>
                </c:pt>
                <c:pt idx="25150">
                  <c:v>-1.89088208156448</c:v>
                </c:pt>
                <c:pt idx="25151">
                  <c:v>-1.8899353930954601</c:v>
                </c:pt>
                <c:pt idx="25152">
                  <c:v>-1.88898870462645</c:v>
                </c:pt>
                <c:pt idx="25153">
                  <c:v>-1.88804201616669</c:v>
                </c:pt>
                <c:pt idx="25154">
                  <c:v>-1.8870953276976701</c:v>
                </c:pt>
                <c:pt idx="25155">
                  <c:v>-1.8861486392286599</c:v>
                </c:pt>
                <c:pt idx="25156">
                  <c:v>-1.8852019507689</c:v>
                </c:pt>
                <c:pt idx="25157">
                  <c:v>-1.8842552622998801</c:v>
                </c:pt>
                <c:pt idx="25158">
                  <c:v>-1.8833085738308699</c:v>
                </c:pt>
                <c:pt idx="25159">
                  <c:v>-1.8823618853711099</c:v>
                </c:pt>
                <c:pt idx="25160">
                  <c:v>-1.88141519690209</c:v>
                </c:pt>
                <c:pt idx="25161">
                  <c:v>-1.8804685084330801</c:v>
                </c:pt>
                <c:pt idx="25162">
                  <c:v>-1.8795218199733199</c:v>
                </c:pt>
                <c:pt idx="25163">
                  <c:v>-1.8785751315043</c:v>
                </c:pt>
                <c:pt idx="25164">
                  <c:v>-1.8776284430352901</c:v>
                </c:pt>
                <c:pt idx="25165">
                  <c:v>-1.8766817545755301</c:v>
                </c:pt>
                <c:pt idx="25166">
                  <c:v>-1.87573506610651</c:v>
                </c:pt>
                <c:pt idx="25167">
                  <c:v>-1.8747883776375001</c:v>
                </c:pt>
                <c:pt idx="25168">
                  <c:v>-1.8738416891777401</c:v>
                </c:pt>
                <c:pt idx="25169">
                  <c:v>-1.8728950007087199</c:v>
                </c:pt>
                <c:pt idx="25170">
                  <c:v>-1.87194831223971</c:v>
                </c:pt>
                <c:pt idx="25171">
                  <c:v>-1.8710016237799501</c:v>
                </c:pt>
                <c:pt idx="25172">
                  <c:v>-1.8700549353109299</c:v>
                </c:pt>
                <c:pt idx="25173">
                  <c:v>-1.86910824684192</c:v>
                </c:pt>
                <c:pt idx="25174">
                  <c:v>-1.86816155838216</c:v>
                </c:pt>
                <c:pt idx="25175">
                  <c:v>-1.8672148699131399</c:v>
                </c:pt>
                <c:pt idx="25176">
                  <c:v>-1.86626818144413</c:v>
                </c:pt>
                <c:pt idx="25177">
                  <c:v>-1.86532149298437</c:v>
                </c:pt>
                <c:pt idx="25178">
                  <c:v>-1.8643748045153501</c:v>
                </c:pt>
                <c:pt idx="25179">
                  <c:v>-1.86342811604634</c:v>
                </c:pt>
                <c:pt idx="25180">
                  <c:v>-1.86248142758658</c:v>
                </c:pt>
                <c:pt idx="25181">
                  <c:v>-1.8615347391175601</c:v>
                </c:pt>
                <c:pt idx="25182">
                  <c:v>-1.8605880506485499</c:v>
                </c:pt>
                <c:pt idx="25183">
                  <c:v>-1.8596413621887899</c:v>
                </c:pt>
                <c:pt idx="25184">
                  <c:v>-1.85869467371977</c:v>
                </c:pt>
                <c:pt idx="25185">
                  <c:v>-1.8577479852507599</c:v>
                </c:pt>
                <c:pt idx="25186">
                  <c:v>-1.8568012967909999</c:v>
                </c:pt>
                <c:pt idx="25187">
                  <c:v>-1.85585460832198</c:v>
                </c:pt>
                <c:pt idx="25188">
                  <c:v>-1.8549079198529701</c:v>
                </c:pt>
                <c:pt idx="25189">
                  <c:v>-1.8539612313932099</c:v>
                </c:pt>
                <c:pt idx="25190">
                  <c:v>-1.85301454292419</c:v>
                </c:pt>
                <c:pt idx="25191">
                  <c:v>-1.8520678544551801</c:v>
                </c:pt>
                <c:pt idx="25192">
                  <c:v>-1.8511211659954201</c:v>
                </c:pt>
                <c:pt idx="25193">
                  <c:v>-1.8501744775264</c:v>
                </c:pt>
                <c:pt idx="25194">
                  <c:v>-1.84922778905739</c:v>
                </c:pt>
                <c:pt idx="25195">
                  <c:v>-1.8482811005976301</c:v>
                </c:pt>
                <c:pt idx="25196">
                  <c:v>-1.8473344121286099</c:v>
                </c:pt>
                <c:pt idx="25197">
                  <c:v>-1.8463877236596</c:v>
                </c:pt>
                <c:pt idx="25198">
                  <c:v>-1.84544103519984</c:v>
                </c:pt>
                <c:pt idx="25199">
                  <c:v>-1.8444943467308199</c:v>
                </c:pt>
                <c:pt idx="25200">
                  <c:v>-1.84354765826181</c:v>
                </c:pt>
                <c:pt idx="25201">
                  <c:v>-1.84260096980205</c:v>
                </c:pt>
                <c:pt idx="25202">
                  <c:v>-1.8416542813330301</c:v>
                </c:pt>
                <c:pt idx="25203">
                  <c:v>-1.84070759286402</c:v>
                </c:pt>
                <c:pt idx="25204">
                  <c:v>-1.83976090440426</c:v>
                </c:pt>
                <c:pt idx="25205">
                  <c:v>-1.8388142159352401</c:v>
                </c:pt>
                <c:pt idx="25206">
                  <c:v>-1.8378675274662299</c:v>
                </c:pt>
                <c:pt idx="25207">
                  <c:v>-1.83692083900647</c:v>
                </c:pt>
                <c:pt idx="25208">
                  <c:v>-1.8359741505374501</c:v>
                </c:pt>
                <c:pt idx="25209">
                  <c:v>-1.8350274620684399</c:v>
                </c:pt>
                <c:pt idx="25210">
                  <c:v>-1.8340807736086799</c:v>
                </c:pt>
                <c:pt idx="25211">
                  <c:v>-1.83313408513966</c:v>
                </c:pt>
                <c:pt idx="25212">
                  <c:v>-1.8321873966706499</c:v>
                </c:pt>
                <c:pt idx="25213">
                  <c:v>-1.8312407082108899</c:v>
                </c:pt>
                <c:pt idx="25214">
                  <c:v>-1.83029401974187</c:v>
                </c:pt>
                <c:pt idx="25215">
                  <c:v>-1.8293473312728601</c:v>
                </c:pt>
                <c:pt idx="25216">
                  <c:v>-1.8284006428131001</c:v>
                </c:pt>
                <c:pt idx="25217">
                  <c:v>-1.82745395434408</c:v>
                </c:pt>
                <c:pt idx="25218">
                  <c:v>-1.8265072658750701</c:v>
                </c:pt>
                <c:pt idx="25219">
                  <c:v>-1.8255605774153101</c:v>
                </c:pt>
                <c:pt idx="25220">
                  <c:v>-1.82461388894629</c:v>
                </c:pt>
                <c:pt idx="25221">
                  <c:v>-1.82366720047728</c:v>
                </c:pt>
                <c:pt idx="25222">
                  <c:v>-1.8227205120175201</c:v>
                </c:pt>
                <c:pt idx="25223">
                  <c:v>-1.8217738235484999</c:v>
                </c:pt>
                <c:pt idx="25224">
                  <c:v>-1.82082713507949</c:v>
                </c:pt>
                <c:pt idx="25225">
                  <c:v>-1.81988044661973</c:v>
                </c:pt>
                <c:pt idx="25226">
                  <c:v>-1.8189337581507099</c:v>
                </c:pt>
                <c:pt idx="25227">
                  <c:v>-1.8179870696817</c:v>
                </c:pt>
                <c:pt idx="25228">
                  <c:v>-1.81704038122194</c:v>
                </c:pt>
                <c:pt idx="25229">
                  <c:v>-1.8160936927529201</c:v>
                </c:pt>
                <c:pt idx="25230">
                  <c:v>-1.81514700428391</c:v>
                </c:pt>
                <c:pt idx="25231">
                  <c:v>-1.81420031582415</c:v>
                </c:pt>
                <c:pt idx="25232">
                  <c:v>-1.8132536273551301</c:v>
                </c:pt>
                <c:pt idx="25233">
                  <c:v>-1.8123069388861199</c:v>
                </c:pt>
                <c:pt idx="25234">
                  <c:v>-1.81136025042636</c:v>
                </c:pt>
                <c:pt idx="25235">
                  <c:v>-1.81041356195734</c:v>
                </c:pt>
                <c:pt idx="25236">
                  <c:v>-1.8094668734883299</c:v>
                </c:pt>
                <c:pt idx="25237">
                  <c:v>-1.8085201850285699</c:v>
                </c:pt>
                <c:pt idx="25238">
                  <c:v>-1.80757349655955</c:v>
                </c:pt>
                <c:pt idx="25239">
                  <c:v>-1.8066268080905401</c:v>
                </c:pt>
                <c:pt idx="25240">
                  <c:v>-1.8056801196307799</c:v>
                </c:pt>
                <c:pt idx="25241">
                  <c:v>-1.80473343116176</c:v>
                </c:pt>
                <c:pt idx="25242">
                  <c:v>-1.8037867426927501</c:v>
                </c:pt>
                <c:pt idx="25243">
                  <c:v>-1.8028400542329901</c:v>
                </c:pt>
                <c:pt idx="25244">
                  <c:v>-1.80189336576397</c:v>
                </c:pt>
                <c:pt idx="25245">
                  <c:v>-1.8009466772949601</c:v>
                </c:pt>
                <c:pt idx="25246">
                  <c:v>-1.7999999888352001</c:v>
                </c:pt>
                <c:pt idx="25247">
                  <c:v>-1.7990533003661799</c:v>
                </c:pt>
                <c:pt idx="25248">
                  <c:v>-1.79810661189717</c:v>
                </c:pt>
                <c:pt idx="25249">
                  <c:v>-1.79715992343741</c:v>
                </c:pt>
                <c:pt idx="25250">
                  <c:v>-1.7962132349683899</c:v>
                </c:pt>
                <c:pt idx="25251">
                  <c:v>-1.79526654649938</c:v>
                </c:pt>
                <c:pt idx="25252">
                  <c:v>-1.79431985803962</c:v>
                </c:pt>
                <c:pt idx="25253">
                  <c:v>-1.7933731695705999</c:v>
                </c:pt>
                <c:pt idx="25254">
                  <c:v>-1.79242648110159</c:v>
                </c:pt>
                <c:pt idx="25255">
                  <c:v>-1.79147979264183</c:v>
                </c:pt>
                <c:pt idx="25256">
                  <c:v>-1.7905331041728101</c:v>
                </c:pt>
                <c:pt idx="25257">
                  <c:v>-1.7895864157037999</c:v>
                </c:pt>
                <c:pt idx="25258">
                  <c:v>-1.78863972724404</c:v>
                </c:pt>
                <c:pt idx="25259">
                  <c:v>-1.7876930387750201</c:v>
                </c:pt>
                <c:pt idx="25260">
                  <c:v>-1.7867463503060099</c:v>
                </c:pt>
                <c:pt idx="25261">
                  <c:v>-1.7857996618462499</c:v>
                </c:pt>
                <c:pt idx="25262">
                  <c:v>-1.78485297337723</c:v>
                </c:pt>
                <c:pt idx="25263">
                  <c:v>-1.7839062849082199</c:v>
                </c:pt>
                <c:pt idx="25264">
                  <c:v>-1.7829595964484599</c:v>
                </c:pt>
                <c:pt idx="25265">
                  <c:v>-1.78201290797944</c:v>
                </c:pt>
                <c:pt idx="25266">
                  <c:v>-1.7810662195104301</c:v>
                </c:pt>
                <c:pt idx="25267">
                  <c:v>-1.7801195310506699</c:v>
                </c:pt>
                <c:pt idx="25268">
                  <c:v>-1.77917284258165</c:v>
                </c:pt>
                <c:pt idx="25269">
                  <c:v>-1.7782261541126401</c:v>
                </c:pt>
                <c:pt idx="25270">
                  <c:v>-1.7772794656528801</c:v>
                </c:pt>
                <c:pt idx="25271">
                  <c:v>-1.77633277718386</c:v>
                </c:pt>
                <c:pt idx="25272">
                  <c:v>-1.77538608871485</c:v>
                </c:pt>
                <c:pt idx="25273">
                  <c:v>-1.7744394002550901</c:v>
                </c:pt>
                <c:pt idx="25274">
                  <c:v>-1.7734927117860699</c:v>
                </c:pt>
                <c:pt idx="25275">
                  <c:v>-1.77254602331706</c:v>
                </c:pt>
                <c:pt idx="25276">
                  <c:v>-1.7715993348573</c:v>
                </c:pt>
                <c:pt idx="25277">
                  <c:v>-1.7706526463882799</c:v>
                </c:pt>
                <c:pt idx="25278">
                  <c:v>-1.76970595791927</c:v>
                </c:pt>
                <c:pt idx="25279">
                  <c:v>-1.76875926945951</c:v>
                </c:pt>
                <c:pt idx="25280">
                  <c:v>-1.7678125809904901</c:v>
                </c:pt>
                <c:pt idx="25281">
                  <c:v>-1.76686589252148</c:v>
                </c:pt>
                <c:pt idx="25282">
                  <c:v>-1.76591920406172</c:v>
                </c:pt>
                <c:pt idx="25283">
                  <c:v>-1.7649725155927001</c:v>
                </c:pt>
                <c:pt idx="25284">
                  <c:v>-1.7640258271236899</c:v>
                </c:pt>
                <c:pt idx="25285">
                  <c:v>-1.76307913866393</c:v>
                </c:pt>
                <c:pt idx="25286">
                  <c:v>-1.76213245019491</c:v>
                </c:pt>
                <c:pt idx="25287">
                  <c:v>-1.7611857617258999</c:v>
                </c:pt>
                <c:pt idx="25288">
                  <c:v>-1.7602390732661399</c:v>
                </c:pt>
                <c:pt idx="25289">
                  <c:v>-1.75929238479712</c:v>
                </c:pt>
                <c:pt idx="25290">
                  <c:v>-1.7583456963281101</c:v>
                </c:pt>
                <c:pt idx="25291">
                  <c:v>-1.7573990078683499</c:v>
                </c:pt>
                <c:pt idx="25292">
                  <c:v>-1.75645231939933</c:v>
                </c:pt>
                <c:pt idx="25293">
                  <c:v>-1.7555056309303201</c:v>
                </c:pt>
                <c:pt idx="25294">
                  <c:v>-1.7545589424705601</c:v>
                </c:pt>
                <c:pt idx="25295">
                  <c:v>-1.75361225400154</c:v>
                </c:pt>
                <c:pt idx="25296">
                  <c:v>-1.7526655655325301</c:v>
                </c:pt>
                <c:pt idx="25297">
                  <c:v>-1.7517188770727701</c:v>
                </c:pt>
                <c:pt idx="25298">
                  <c:v>-1.7507721886037499</c:v>
                </c:pt>
                <c:pt idx="25299">
                  <c:v>-1.74982550013474</c:v>
                </c:pt>
                <c:pt idx="25300">
                  <c:v>-1.74887881167498</c:v>
                </c:pt>
                <c:pt idx="25301">
                  <c:v>-1.7479321232059699</c:v>
                </c:pt>
                <c:pt idx="25302">
                  <c:v>-1.74698543473695</c:v>
                </c:pt>
                <c:pt idx="25303">
                  <c:v>-1.74603874627719</c:v>
                </c:pt>
                <c:pt idx="25304">
                  <c:v>-1.7450920578081699</c:v>
                </c:pt>
                <c:pt idx="25305">
                  <c:v>-1.74414536933916</c:v>
                </c:pt>
                <c:pt idx="25306">
                  <c:v>-1.7431986808794</c:v>
                </c:pt>
                <c:pt idx="25307">
                  <c:v>-1.7422519924103901</c:v>
                </c:pt>
                <c:pt idx="25308">
                  <c:v>-1.74130530394137</c:v>
                </c:pt>
                <c:pt idx="25309">
                  <c:v>-1.74035861548161</c:v>
                </c:pt>
                <c:pt idx="25310">
                  <c:v>-1.7394119270126001</c:v>
                </c:pt>
                <c:pt idx="25311">
                  <c:v>-1.7384652385435799</c:v>
                </c:pt>
                <c:pt idx="25312">
                  <c:v>-1.7375185500838199</c:v>
                </c:pt>
                <c:pt idx="25313">
                  <c:v>-1.7365718616148</c:v>
                </c:pt>
                <c:pt idx="25314">
                  <c:v>-1.7356251731457899</c:v>
                </c:pt>
                <c:pt idx="25315">
                  <c:v>-1.7346784846860299</c:v>
                </c:pt>
                <c:pt idx="25316">
                  <c:v>-1.73373179621702</c:v>
                </c:pt>
                <c:pt idx="25317">
                  <c:v>-1.7327851077480001</c:v>
                </c:pt>
                <c:pt idx="25318">
                  <c:v>-1.7318384192882399</c:v>
                </c:pt>
                <c:pt idx="25319">
                  <c:v>-1.73089173081923</c:v>
                </c:pt>
                <c:pt idx="25320">
                  <c:v>-1.7299450423502101</c:v>
                </c:pt>
                <c:pt idx="25321">
                  <c:v>-1.7289983538904501</c:v>
                </c:pt>
                <c:pt idx="25322">
                  <c:v>-1.72805166542144</c:v>
                </c:pt>
                <c:pt idx="25323">
                  <c:v>-1.72710497695242</c:v>
                </c:pt>
                <c:pt idx="25324">
                  <c:v>-1.7261582884926601</c:v>
                </c:pt>
                <c:pt idx="25325">
                  <c:v>-1.7252116000236499</c:v>
                </c:pt>
                <c:pt idx="25326">
                  <c:v>-1.72426491155463</c:v>
                </c:pt>
                <c:pt idx="25327">
                  <c:v>-1.72331822309487</c:v>
                </c:pt>
                <c:pt idx="25328">
                  <c:v>-1.7223715346258599</c:v>
                </c:pt>
                <c:pt idx="25329">
                  <c:v>-1.72142484615684</c:v>
                </c:pt>
                <c:pt idx="25330">
                  <c:v>-1.72047815769708</c:v>
                </c:pt>
                <c:pt idx="25331">
                  <c:v>-1.7195314692280701</c:v>
                </c:pt>
                <c:pt idx="25332">
                  <c:v>-1.71858478075905</c:v>
                </c:pt>
                <c:pt idx="25333">
                  <c:v>-1.71763809229929</c:v>
                </c:pt>
                <c:pt idx="25334">
                  <c:v>-1.7166914038302801</c:v>
                </c:pt>
                <c:pt idx="25335">
                  <c:v>-1.7157447153612599</c:v>
                </c:pt>
                <c:pt idx="25336">
                  <c:v>-1.7147980269015</c:v>
                </c:pt>
                <c:pt idx="25337">
                  <c:v>-1.71385133843249</c:v>
                </c:pt>
                <c:pt idx="25338">
                  <c:v>-1.7129046499634699</c:v>
                </c:pt>
                <c:pt idx="25339">
                  <c:v>-1.7119579615037099</c:v>
                </c:pt>
                <c:pt idx="25340">
                  <c:v>-1.7110112730347</c:v>
                </c:pt>
                <c:pt idx="25341">
                  <c:v>-1.7100645845656799</c:v>
                </c:pt>
                <c:pt idx="25342">
                  <c:v>-1.7091178961059199</c:v>
                </c:pt>
                <c:pt idx="25343">
                  <c:v>-1.70817120763691</c:v>
                </c:pt>
                <c:pt idx="25344">
                  <c:v>-1.7072245191678901</c:v>
                </c:pt>
                <c:pt idx="25345">
                  <c:v>-1.7062778307081301</c:v>
                </c:pt>
                <c:pt idx="25346">
                  <c:v>-1.70533114223912</c:v>
                </c:pt>
                <c:pt idx="25347">
                  <c:v>-1.7043844537701001</c:v>
                </c:pt>
                <c:pt idx="25348">
                  <c:v>-1.7034377653103401</c:v>
                </c:pt>
                <c:pt idx="25349">
                  <c:v>-1.7024910768413299</c:v>
                </c:pt>
                <c:pt idx="25350">
                  <c:v>-1.70154438837231</c:v>
                </c:pt>
                <c:pt idx="25351">
                  <c:v>-1.7005976999125501</c:v>
                </c:pt>
                <c:pt idx="25352">
                  <c:v>-1.6996510114435399</c:v>
                </c:pt>
                <c:pt idx="25353">
                  <c:v>-1.69870432297452</c:v>
                </c:pt>
                <c:pt idx="25354">
                  <c:v>-1.69775763451476</c:v>
                </c:pt>
                <c:pt idx="25355">
                  <c:v>-1.6968109460457499</c:v>
                </c:pt>
                <c:pt idx="25356">
                  <c:v>-1.69586425757673</c:v>
                </c:pt>
                <c:pt idx="25357">
                  <c:v>-1.69491756911697</c:v>
                </c:pt>
                <c:pt idx="25358">
                  <c:v>-1.6939708806479601</c:v>
                </c:pt>
                <c:pt idx="25359">
                  <c:v>-1.69302419217894</c:v>
                </c:pt>
                <c:pt idx="25360">
                  <c:v>-1.69302419217894</c:v>
                </c:pt>
                <c:pt idx="25361">
                  <c:v>-1.69302419217894</c:v>
                </c:pt>
                <c:pt idx="25362">
                  <c:v>-1.69302419217894</c:v>
                </c:pt>
                <c:pt idx="25363">
                  <c:v>-1.69302419217894</c:v>
                </c:pt>
                <c:pt idx="25364">
                  <c:v>-1.69302419217894</c:v>
                </c:pt>
                <c:pt idx="25365">
                  <c:v>-1.69302419217894</c:v>
                </c:pt>
                <c:pt idx="25366">
                  <c:v>-1.69302419217894</c:v>
                </c:pt>
                <c:pt idx="25367">
                  <c:v>-1.69302419217894</c:v>
                </c:pt>
                <c:pt idx="25368">
                  <c:v>-1.69302419217894</c:v>
                </c:pt>
                <c:pt idx="25369">
                  <c:v>-1.69302419217894</c:v>
                </c:pt>
                <c:pt idx="25370">
                  <c:v>-1.69302419217894</c:v>
                </c:pt>
                <c:pt idx="25371">
                  <c:v>-1.69302419217894</c:v>
                </c:pt>
                <c:pt idx="25372">
                  <c:v>-1.69302419217894</c:v>
                </c:pt>
                <c:pt idx="25373">
                  <c:v>-1.69302419217894</c:v>
                </c:pt>
                <c:pt idx="25374">
                  <c:v>-1.69302419217894</c:v>
                </c:pt>
                <c:pt idx="25375">
                  <c:v>-1.69302419217894</c:v>
                </c:pt>
                <c:pt idx="25376">
                  <c:v>-1.69302419217894</c:v>
                </c:pt>
                <c:pt idx="25377">
                  <c:v>-1.69302419217894</c:v>
                </c:pt>
                <c:pt idx="25378">
                  <c:v>-1.69302419217894</c:v>
                </c:pt>
                <c:pt idx="25379">
                  <c:v>-1.69302419217894</c:v>
                </c:pt>
                <c:pt idx="25380">
                  <c:v>-1.69302419217894</c:v>
                </c:pt>
                <c:pt idx="25381">
                  <c:v>-1.69302419217894</c:v>
                </c:pt>
                <c:pt idx="25382">
                  <c:v>-1.69302419217894</c:v>
                </c:pt>
                <c:pt idx="25383">
                  <c:v>-1.69302419217894</c:v>
                </c:pt>
                <c:pt idx="25384">
                  <c:v>-1.69302419217894</c:v>
                </c:pt>
                <c:pt idx="25385">
                  <c:v>-1.6684102920678501</c:v>
                </c:pt>
                <c:pt idx="25386">
                  <c:v>-1.6674636035988299</c:v>
                </c:pt>
                <c:pt idx="25387">
                  <c:v>-1.66651691513907</c:v>
                </c:pt>
                <c:pt idx="25388">
                  <c:v>-1.6655702266700601</c:v>
                </c:pt>
                <c:pt idx="25389">
                  <c:v>-1.6646235382010399</c:v>
                </c:pt>
                <c:pt idx="25390">
                  <c:v>-1.6636768497412799</c:v>
                </c:pt>
                <c:pt idx="25391">
                  <c:v>-1.66273016127227</c:v>
                </c:pt>
                <c:pt idx="25392">
                  <c:v>-1.6617834728032499</c:v>
                </c:pt>
                <c:pt idx="25393">
                  <c:v>-1.6608367843434899</c:v>
                </c:pt>
                <c:pt idx="25394">
                  <c:v>-1.65989009587448</c:v>
                </c:pt>
                <c:pt idx="25395">
                  <c:v>-1.6589434074054601</c:v>
                </c:pt>
                <c:pt idx="25396">
                  <c:v>-1.6579967189457001</c:v>
                </c:pt>
                <c:pt idx="25397">
                  <c:v>-1.65705003047669</c:v>
                </c:pt>
                <c:pt idx="25398">
                  <c:v>-1.6561033420076701</c:v>
                </c:pt>
                <c:pt idx="25399">
                  <c:v>-1.6551566535479101</c:v>
                </c:pt>
                <c:pt idx="25400">
                  <c:v>-1.6542099650788999</c:v>
                </c:pt>
                <c:pt idx="25401">
                  <c:v>-1.65326327660988</c:v>
                </c:pt>
                <c:pt idx="25402">
                  <c:v>-1.6523165881501201</c:v>
                </c:pt>
                <c:pt idx="25403">
                  <c:v>-1.6513698996811099</c:v>
                </c:pt>
                <c:pt idx="25404">
                  <c:v>-1.65042321121209</c:v>
                </c:pt>
                <c:pt idx="25405">
                  <c:v>-1.64947652275233</c:v>
                </c:pt>
                <c:pt idx="25406">
                  <c:v>-1.6485298342833199</c:v>
                </c:pt>
                <c:pt idx="25407">
                  <c:v>-1.6475831458143</c:v>
                </c:pt>
                <c:pt idx="25408">
                  <c:v>-1.64663645735454</c:v>
                </c:pt>
                <c:pt idx="25409">
                  <c:v>-1.6456897688855301</c:v>
                </c:pt>
                <c:pt idx="25410">
                  <c:v>-1.64474308041651</c:v>
                </c:pt>
                <c:pt idx="25411">
                  <c:v>-1.64379639195675</c:v>
                </c:pt>
                <c:pt idx="25412">
                  <c:v>-1.6428497034877401</c:v>
                </c:pt>
                <c:pt idx="25413">
                  <c:v>-1.6419030150187199</c:v>
                </c:pt>
                <c:pt idx="25414">
                  <c:v>-1.64095632655896</c:v>
                </c:pt>
                <c:pt idx="25415">
                  <c:v>-1.64000963808995</c:v>
                </c:pt>
                <c:pt idx="25416">
                  <c:v>-1.6390629496209299</c:v>
                </c:pt>
                <c:pt idx="25417">
                  <c:v>-1.6381162611611699</c:v>
                </c:pt>
                <c:pt idx="25418">
                  <c:v>-1.63716957269216</c:v>
                </c:pt>
                <c:pt idx="25419">
                  <c:v>-1.6362228842231401</c:v>
                </c:pt>
                <c:pt idx="25420">
                  <c:v>-1.6352761957633799</c:v>
                </c:pt>
                <c:pt idx="25421">
                  <c:v>-1.63432950729437</c:v>
                </c:pt>
                <c:pt idx="25422">
                  <c:v>-1.6333828188253501</c:v>
                </c:pt>
                <c:pt idx="25423">
                  <c:v>-1.6324361303655901</c:v>
                </c:pt>
                <c:pt idx="25424">
                  <c:v>-1.63148944189658</c:v>
                </c:pt>
                <c:pt idx="25425">
                  <c:v>-1.6305427534275601</c:v>
                </c:pt>
                <c:pt idx="25426">
                  <c:v>-1.6295960649678001</c:v>
                </c:pt>
                <c:pt idx="25427">
                  <c:v>-1.6286493764987899</c:v>
                </c:pt>
                <c:pt idx="25428">
                  <c:v>-1.62770268802977</c:v>
                </c:pt>
                <c:pt idx="25429">
                  <c:v>-1.62675599957001</c:v>
                </c:pt>
                <c:pt idx="25430">
                  <c:v>-1.6258093111009999</c:v>
                </c:pt>
                <c:pt idx="25431">
                  <c:v>-1.62486262263198</c:v>
                </c:pt>
                <c:pt idx="25432">
                  <c:v>-1.62391593417222</c:v>
                </c:pt>
                <c:pt idx="25433">
                  <c:v>-1.6229692457032101</c:v>
                </c:pt>
                <c:pt idx="25434">
                  <c:v>-1.62202255723419</c:v>
                </c:pt>
                <c:pt idx="25435">
                  <c:v>-1.62107586877443</c:v>
                </c:pt>
                <c:pt idx="25436">
                  <c:v>-1.6201291803054201</c:v>
                </c:pt>
                <c:pt idx="25437">
                  <c:v>-1.6191824918364</c:v>
                </c:pt>
                <c:pt idx="25438">
                  <c:v>-1.61823580337664</c:v>
                </c:pt>
                <c:pt idx="25439">
                  <c:v>-1.6172891149076301</c:v>
                </c:pt>
                <c:pt idx="25440">
                  <c:v>-1.6163424264386099</c:v>
                </c:pt>
                <c:pt idx="25441">
                  <c:v>-1.6153957379788499</c:v>
                </c:pt>
                <c:pt idx="25442">
                  <c:v>-1.61444904950984</c:v>
                </c:pt>
                <c:pt idx="25443">
                  <c:v>-1.6135023610408199</c:v>
                </c:pt>
                <c:pt idx="25444">
                  <c:v>-1.6125556725810599</c:v>
                </c:pt>
                <c:pt idx="25445">
                  <c:v>-1.61160898411205</c:v>
                </c:pt>
                <c:pt idx="25446">
                  <c:v>-1.6106622956430301</c:v>
                </c:pt>
                <c:pt idx="25447">
                  <c:v>-1.6097156071832699</c:v>
                </c:pt>
                <c:pt idx="25448">
                  <c:v>-1.60876891871426</c:v>
                </c:pt>
                <c:pt idx="25449">
                  <c:v>-1.6078222302452401</c:v>
                </c:pt>
                <c:pt idx="25450">
                  <c:v>-1.6068755417854801</c:v>
                </c:pt>
                <c:pt idx="25451">
                  <c:v>-1.60592885331647</c:v>
                </c:pt>
                <c:pt idx="25452">
                  <c:v>-1.60498216484745</c:v>
                </c:pt>
                <c:pt idx="25453">
                  <c:v>-1.6040354763876901</c:v>
                </c:pt>
                <c:pt idx="25454">
                  <c:v>-1.6030887879186799</c:v>
                </c:pt>
                <c:pt idx="25455">
                  <c:v>-1.60214209944966</c:v>
                </c:pt>
                <c:pt idx="25456">
                  <c:v>-1.6011954109899</c:v>
                </c:pt>
                <c:pt idx="25457">
                  <c:v>-1.6002487225208899</c:v>
                </c:pt>
                <c:pt idx="25458">
                  <c:v>-1.59930203405187</c:v>
                </c:pt>
                <c:pt idx="25459">
                  <c:v>-1.59835534559211</c:v>
                </c:pt>
                <c:pt idx="25460">
                  <c:v>-1.5974086571231001</c:v>
                </c:pt>
                <c:pt idx="25461">
                  <c:v>-1.59646196865408</c:v>
                </c:pt>
                <c:pt idx="25462">
                  <c:v>-1.59551528019432</c:v>
                </c:pt>
                <c:pt idx="25463">
                  <c:v>-1.5945685917253101</c:v>
                </c:pt>
                <c:pt idx="25464">
                  <c:v>-1.5936219032562899</c:v>
                </c:pt>
                <c:pt idx="25465">
                  <c:v>-1.59267521479654</c:v>
                </c:pt>
                <c:pt idx="25466">
                  <c:v>-1.59172852632752</c:v>
                </c:pt>
                <c:pt idx="25467">
                  <c:v>-1.5907818378584999</c:v>
                </c:pt>
                <c:pt idx="25468">
                  <c:v>-1.5898351493987399</c:v>
                </c:pt>
                <c:pt idx="25469">
                  <c:v>-1.58888846092973</c:v>
                </c:pt>
                <c:pt idx="25470">
                  <c:v>-1.5879417724607101</c:v>
                </c:pt>
                <c:pt idx="25471">
                  <c:v>-1.5869950840009499</c:v>
                </c:pt>
                <c:pt idx="25472">
                  <c:v>-1.58604839553194</c:v>
                </c:pt>
                <c:pt idx="25473">
                  <c:v>-1.5851017070629201</c:v>
                </c:pt>
                <c:pt idx="25474">
                  <c:v>-1.5841550186031701</c:v>
                </c:pt>
                <c:pt idx="25475">
                  <c:v>-1.58320833013415</c:v>
                </c:pt>
                <c:pt idx="25476">
                  <c:v>-1.5822616416651301</c:v>
                </c:pt>
                <c:pt idx="25477">
                  <c:v>-1.5813149532053701</c:v>
                </c:pt>
                <c:pt idx="25478">
                  <c:v>-1.5803682647363599</c:v>
                </c:pt>
                <c:pt idx="25479">
                  <c:v>-1.57942157626734</c:v>
                </c:pt>
                <c:pt idx="25480">
                  <c:v>-1.57847488780759</c:v>
                </c:pt>
                <c:pt idx="25481">
                  <c:v>-1.5775281993385699</c:v>
                </c:pt>
                <c:pt idx="25482">
                  <c:v>-1.57658151086955</c:v>
                </c:pt>
                <c:pt idx="25483">
                  <c:v>-1.5756348224098</c:v>
                </c:pt>
                <c:pt idx="25484">
                  <c:v>-1.5746881339407801</c:v>
                </c:pt>
                <c:pt idx="25485">
                  <c:v>-1.57374144547176</c:v>
                </c:pt>
                <c:pt idx="25486">
                  <c:v>-1.572794757012</c:v>
                </c:pt>
                <c:pt idx="25487">
                  <c:v>-1.5718480685429901</c:v>
                </c:pt>
                <c:pt idx="25488">
                  <c:v>-1.57090138007397</c:v>
                </c:pt>
                <c:pt idx="25489">
                  <c:v>-1.56995469161422</c:v>
                </c:pt>
                <c:pt idx="25490">
                  <c:v>-1.5690080031452001</c:v>
                </c:pt>
                <c:pt idx="25491">
                  <c:v>-1.5680613146761799</c:v>
                </c:pt>
                <c:pt idx="25492">
                  <c:v>-1.5671146262164299</c:v>
                </c:pt>
                <c:pt idx="25493">
                  <c:v>-1.56616793774741</c:v>
                </c:pt>
                <c:pt idx="25494">
                  <c:v>-1.5652212492783899</c:v>
                </c:pt>
                <c:pt idx="25495">
                  <c:v>-1.5642745608186399</c:v>
                </c:pt>
                <c:pt idx="25496">
                  <c:v>-1.56332787234962</c:v>
                </c:pt>
                <c:pt idx="25497">
                  <c:v>-1.5623811838806001</c:v>
                </c:pt>
                <c:pt idx="25498">
                  <c:v>-1.5614344954208501</c:v>
                </c:pt>
                <c:pt idx="25499">
                  <c:v>-1.56048780695183</c:v>
                </c:pt>
                <c:pt idx="25500">
                  <c:v>-1.5595411184828101</c:v>
                </c:pt>
                <c:pt idx="25501">
                  <c:v>-1.5585944300230601</c:v>
                </c:pt>
                <c:pt idx="25502">
                  <c:v>-1.55764774155404</c:v>
                </c:pt>
                <c:pt idx="25503">
                  <c:v>-1.55670105308502</c:v>
                </c:pt>
                <c:pt idx="25504">
                  <c:v>-1.5557543646252701</c:v>
                </c:pt>
                <c:pt idx="25505">
                  <c:v>-1.5548076761562499</c:v>
                </c:pt>
                <c:pt idx="25506">
                  <c:v>-1.55386098768723</c:v>
                </c:pt>
                <c:pt idx="25507">
                  <c:v>-1.55291429922748</c:v>
                </c:pt>
                <c:pt idx="25508">
                  <c:v>-1.5519676107584599</c:v>
                </c:pt>
                <c:pt idx="25509">
                  <c:v>-1.55102092228944</c:v>
                </c:pt>
                <c:pt idx="25510">
                  <c:v>-1.55007423382969</c:v>
                </c:pt>
                <c:pt idx="25511">
                  <c:v>-1.5491275453606701</c:v>
                </c:pt>
                <c:pt idx="25512">
                  <c:v>-1.54818085689165</c:v>
                </c:pt>
                <c:pt idx="25513">
                  <c:v>-1.5472341684319</c:v>
                </c:pt>
                <c:pt idx="25514">
                  <c:v>-1.5462874799628801</c:v>
                </c:pt>
                <c:pt idx="25515">
                  <c:v>-1.5453407914938599</c:v>
                </c:pt>
                <c:pt idx="25516">
                  <c:v>-1.54439410303411</c:v>
                </c:pt>
                <c:pt idx="25517">
                  <c:v>-1.54344741456509</c:v>
                </c:pt>
                <c:pt idx="25518">
                  <c:v>-1.5425007260960699</c:v>
                </c:pt>
                <c:pt idx="25519">
                  <c:v>-1.5415540376363199</c:v>
                </c:pt>
                <c:pt idx="25520">
                  <c:v>-1.5406073491673</c:v>
                </c:pt>
                <c:pt idx="25521">
                  <c:v>-1.5396606606982799</c:v>
                </c:pt>
                <c:pt idx="25522">
                  <c:v>-1.5387139722385299</c:v>
                </c:pt>
                <c:pt idx="25523">
                  <c:v>-1.53776728376951</c:v>
                </c:pt>
                <c:pt idx="25524">
                  <c:v>-1.5368205953004901</c:v>
                </c:pt>
                <c:pt idx="25525">
                  <c:v>-1.5358739068407401</c:v>
                </c:pt>
                <c:pt idx="25526">
                  <c:v>-1.53492721837172</c:v>
                </c:pt>
                <c:pt idx="25527">
                  <c:v>-1.5339805299027001</c:v>
                </c:pt>
                <c:pt idx="25528">
                  <c:v>-1.5330338414429501</c:v>
                </c:pt>
                <c:pt idx="25529">
                  <c:v>-1.5320871529739299</c:v>
                </c:pt>
                <c:pt idx="25530">
                  <c:v>-1.53114046450491</c:v>
                </c:pt>
                <c:pt idx="25531">
                  <c:v>-1.53019377604516</c:v>
                </c:pt>
                <c:pt idx="25532">
                  <c:v>-1.5292470875761399</c:v>
                </c:pt>
                <c:pt idx="25533">
                  <c:v>-1.52830039910712</c:v>
                </c:pt>
                <c:pt idx="25534">
                  <c:v>-1.52735371064737</c:v>
                </c:pt>
                <c:pt idx="25535">
                  <c:v>-1.5264070221783499</c:v>
                </c:pt>
                <c:pt idx="25536">
                  <c:v>-1.52546033370933</c:v>
                </c:pt>
                <c:pt idx="25537">
                  <c:v>-1.52451364524958</c:v>
                </c:pt>
                <c:pt idx="25538">
                  <c:v>-1.5235669567805601</c:v>
                </c:pt>
                <c:pt idx="25539">
                  <c:v>-1.52262026831155</c:v>
                </c:pt>
                <c:pt idx="25540">
                  <c:v>-1.52167357985179</c:v>
                </c:pt>
                <c:pt idx="25541">
                  <c:v>-1.5207268913827701</c:v>
                </c:pt>
                <c:pt idx="25542">
                  <c:v>-1.5197802029137499</c:v>
                </c:pt>
                <c:pt idx="25543">
                  <c:v>-1.5188335144539999</c:v>
                </c:pt>
                <c:pt idx="25544">
                  <c:v>-1.51788682598498</c:v>
                </c:pt>
                <c:pt idx="25545">
                  <c:v>-1.5169401375159599</c:v>
                </c:pt>
                <c:pt idx="25546">
                  <c:v>-1.5159934490562099</c:v>
                </c:pt>
                <c:pt idx="25547">
                  <c:v>-1.51504676058719</c:v>
                </c:pt>
                <c:pt idx="25548">
                  <c:v>-1.5141000721181801</c:v>
                </c:pt>
                <c:pt idx="25549">
                  <c:v>-1.5131533836584199</c:v>
                </c:pt>
                <c:pt idx="25550">
                  <c:v>-1.5122066951894</c:v>
                </c:pt>
                <c:pt idx="25551">
                  <c:v>-1.5112600067203801</c:v>
                </c:pt>
                <c:pt idx="25552">
                  <c:v>-1.5103133182606301</c:v>
                </c:pt>
                <c:pt idx="25553">
                  <c:v>-1.50936662979161</c:v>
                </c:pt>
                <c:pt idx="25554">
                  <c:v>-1.5084199413226</c:v>
                </c:pt>
                <c:pt idx="25555">
                  <c:v>-1.5074732528628401</c:v>
                </c:pt>
                <c:pt idx="25556">
                  <c:v>-1.5065265643938199</c:v>
                </c:pt>
                <c:pt idx="25557">
                  <c:v>-1.50557987592481</c:v>
                </c:pt>
                <c:pt idx="25558">
                  <c:v>-1.50463318746505</c:v>
                </c:pt>
                <c:pt idx="25559">
                  <c:v>-1.5036864989960299</c:v>
                </c:pt>
                <c:pt idx="25560">
                  <c:v>-1.50273981052702</c:v>
                </c:pt>
                <c:pt idx="25561">
                  <c:v>-1.50179312206726</c:v>
                </c:pt>
                <c:pt idx="25562">
                  <c:v>-1.5008464335982401</c:v>
                </c:pt>
                <c:pt idx="25563">
                  <c:v>-1.49989974512923</c:v>
                </c:pt>
                <c:pt idx="25564">
                  <c:v>-1.49895305666947</c:v>
                </c:pt>
                <c:pt idx="25565">
                  <c:v>-1.4980063682004501</c:v>
                </c:pt>
                <c:pt idx="25566">
                  <c:v>-1.4970596797314399</c:v>
                </c:pt>
                <c:pt idx="25567">
                  <c:v>-1.49611299127168</c:v>
                </c:pt>
                <c:pt idx="25568">
                  <c:v>-1.4951663028026601</c:v>
                </c:pt>
                <c:pt idx="25569">
                  <c:v>-1.4942196143336499</c:v>
                </c:pt>
                <c:pt idx="25570">
                  <c:v>-1.4932729258738899</c:v>
                </c:pt>
                <c:pt idx="25571">
                  <c:v>-1.49232623740487</c:v>
                </c:pt>
                <c:pt idx="25572">
                  <c:v>-1.4913795489358601</c:v>
                </c:pt>
                <c:pt idx="25573">
                  <c:v>-1.4904328604760999</c:v>
                </c:pt>
                <c:pt idx="25574">
                  <c:v>-1.48948617200708</c:v>
                </c:pt>
                <c:pt idx="25575">
                  <c:v>-1.4885394835380701</c:v>
                </c:pt>
                <c:pt idx="25576">
                  <c:v>-1.4875927950783101</c:v>
                </c:pt>
                <c:pt idx="25577">
                  <c:v>-1.48664610660929</c:v>
                </c:pt>
                <c:pt idx="25578">
                  <c:v>-1.4856994181402801</c:v>
                </c:pt>
                <c:pt idx="25579">
                  <c:v>-1.4847527296805201</c:v>
                </c:pt>
                <c:pt idx="25580">
                  <c:v>-1.4838060412114999</c:v>
                </c:pt>
                <c:pt idx="25581">
                  <c:v>-1.48285935274249</c:v>
                </c:pt>
                <c:pt idx="25582">
                  <c:v>-1.4819126642827301</c:v>
                </c:pt>
                <c:pt idx="25583">
                  <c:v>-1.4809659758137099</c:v>
                </c:pt>
                <c:pt idx="25584">
                  <c:v>-1.4800192873447</c:v>
                </c:pt>
                <c:pt idx="25585">
                  <c:v>-1.47907259888494</c:v>
                </c:pt>
                <c:pt idx="25586">
                  <c:v>-1.4781259104159199</c:v>
                </c:pt>
                <c:pt idx="25587">
                  <c:v>-1.47717922194691</c:v>
                </c:pt>
                <c:pt idx="25588">
                  <c:v>-1.47623253348715</c:v>
                </c:pt>
                <c:pt idx="25589">
                  <c:v>-1.4752858450181301</c:v>
                </c:pt>
                <c:pt idx="25590">
                  <c:v>-1.47433915654912</c:v>
                </c:pt>
                <c:pt idx="25591">
                  <c:v>-1.47339246808936</c:v>
                </c:pt>
                <c:pt idx="25592">
                  <c:v>-1.4724457796203401</c:v>
                </c:pt>
                <c:pt idx="25593">
                  <c:v>-1.4714990911513299</c:v>
                </c:pt>
                <c:pt idx="25594">
                  <c:v>-1.4705524026915699</c:v>
                </c:pt>
                <c:pt idx="25595">
                  <c:v>-1.46960571422255</c:v>
                </c:pt>
                <c:pt idx="25596">
                  <c:v>-1.4686590257535399</c:v>
                </c:pt>
                <c:pt idx="25597">
                  <c:v>-1.4677123372937799</c:v>
                </c:pt>
                <c:pt idx="25598">
                  <c:v>-1.46676564882476</c:v>
                </c:pt>
                <c:pt idx="25599">
                  <c:v>-1.4658189603557501</c:v>
                </c:pt>
                <c:pt idx="25600">
                  <c:v>-1.4648722718959899</c:v>
                </c:pt>
                <c:pt idx="25601">
                  <c:v>-1.46392558342697</c:v>
                </c:pt>
                <c:pt idx="25602">
                  <c:v>-1.4629788949579601</c:v>
                </c:pt>
                <c:pt idx="25603">
                  <c:v>-1.4620322064982001</c:v>
                </c:pt>
                <c:pt idx="25604">
                  <c:v>-1.46108551802918</c:v>
                </c:pt>
                <c:pt idx="25605">
                  <c:v>-1.46013882956017</c:v>
                </c:pt>
                <c:pt idx="25606">
                  <c:v>-1.4591921411004101</c:v>
                </c:pt>
                <c:pt idx="25607">
                  <c:v>-1.4582454526313899</c:v>
                </c:pt>
                <c:pt idx="25608">
                  <c:v>-1.45729876416238</c:v>
                </c:pt>
                <c:pt idx="25609">
                  <c:v>-1.45635207570262</c:v>
                </c:pt>
                <c:pt idx="25610">
                  <c:v>-1.4554053872335999</c:v>
                </c:pt>
                <c:pt idx="25611">
                  <c:v>-1.45445869876459</c:v>
                </c:pt>
                <c:pt idx="25612">
                  <c:v>-1.45351201030483</c:v>
                </c:pt>
                <c:pt idx="25613">
                  <c:v>-1.4525653218358101</c:v>
                </c:pt>
                <c:pt idx="25614">
                  <c:v>-1.4516186333668</c:v>
                </c:pt>
                <c:pt idx="25615">
                  <c:v>-1.45067194490704</c:v>
                </c:pt>
                <c:pt idx="25616">
                  <c:v>-1.4497252564380201</c:v>
                </c:pt>
                <c:pt idx="25617">
                  <c:v>-1.4487785679690099</c:v>
                </c:pt>
                <c:pt idx="25618">
                  <c:v>-1.44783187950925</c:v>
                </c:pt>
                <c:pt idx="25619">
                  <c:v>-1.4468851910402301</c:v>
                </c:pt>
                <c:pt idx="25620">
                  <c:v>-1.4459385025712199</c:v>
                </c:pt>
                <c:pt idx="25621">
                  <c:v>-1.4449918141114599</c:v>
                </c:pt>
                <c:pt idx="25622">
                  <c:v>-1.44404512564244</c:v>
                </c:pt>
                <c:pt idx="25623">
                  <c:v>-1.4430984371734299</c:v>
                </c:pt>
                <c:pt idx="25624">
                  <c:v>-1.4421517487136699</c:v>
                </c:pt>
                <c:pt idx="25625">
                  <c:v>-1.44120506024465</c:v>
                </c:pt>
                <c:pt idx="25626">
                  <c:v>-1.4402583717756401</c:v>
                </c:pt>
                <c:pt idx="25627">
                  <c:v>-1.4393116833158801</c:v>
                </c:pt>
                <c:pt idx="25628">
                  <c:v>-1.43836499484686</c:v>
                </c:pt>
                <c:pt idx="25629">
                  <c:v>-1.4374183063778501</c:v>
                </c:pt>
                <c:pt idx="25630">
                  <c:v>-1.4364716179180901</c:v>
                </c:pt>
                <c:pt idx="25631">
                  <c:v>-1.43552492944907</c:v>
                </c:pt>
                <c:pt idx="25632">
                  <c:v>-1.43457824098006</c:v>
                </c:pt>
                <c:pt idx="25633">
                  <c:v>-1.4336315525203001</c:v>
                </c:pt>
                <c:pt idx="25634">
                  <c:v>-1.4326848640512799</c:v>
                </c:pt>
                <c:pt idx="25635">
                  <c:v>-1.43173817558227</c:v>
                </c:pt>
                <c:pt idx="25636">
                  <c:v>-1.43079148712251</c:v>
                </c:pt>
                <c:pt idx="25637">
                  <c:v>-1.4298447986534899</c:v>
                </c:pt>
                <c:pt idx="25638">
                  <c:v>-1.42889811018448</c:v>
                </c:pt>
                <c:pt idx="25639">
                  <c:v>-1.42795142172472</c:v>
                </c:pt>
                <c:pt idx="25640">
                  <c:v>-1.4270047332557001</c:v>
                </c:pt>
                <c:pt idx="25641">
                  <c:v>-1.42605804478669</c:v>
                </c:pt>
                <c:pt idx="25642">
                  <c:v>-1.42511135632693</c:v>
                </c:pt>
                <c:pt idx="25643">
                  <c:v>-1.4241646678579101</c:v>
                </c:pt>
                <c:pt idx="25644">
                  <c:v>-1.4232179793888999</c:v>
                </c:pt>
                <c:pt idx="25645">
                  <c:v>-1.42227129092914</c:v>
                </c:pt>
                <c:pt idx="25646">
                  <c:v>-1.42132460246012</c:v>
                </c:pt>
                <c:pt idx="25647">
                  <c:v>-1.4203779139911099</c:v>
                </c:pt>
                <c:pt idx="25648">
                  <c:v>-1.4194312255313499</c:v>
                </c:pt>
                <c:pt idx="25649">
                  <c:v>-1.41848453706233</c:v>
                </c:pt>
                <c:pt idx="25650">
                  <c:v>-1.4175378485933201</c:v>
                </c:pt>
                <c:pt idx="25651">
                  <c:v>-1.4165911601335599</c:v>
                </c:pt>
                <c:pt idx="25652">
                  <c:v>-1.41564447166454</c:v>
                </c:pt>
                <c:pt idx="25653">
                  <c:v>-1.4146977831955301</c:v>
                </c:pt>
                <c:pt idx="25654">
                  <c:v>-1.4137510947357701</c:v>
                </c:pt>
                <c:pt idx="25655">
                  <c:v>-1.41280440626675</c:v>
                </c:pt>
                <c:pt idx="25656">
                  <c:v>-1.4118577177977401</c:v>
                </c:pt>
                <c:pt idx="25657">
                  <c:v>-1.4109110293379801</c:v>
                </c:pt>
                <c:pt idx="25658">
                  <c:v>-1.4099643408689599</c:v>
                </c:pt>
                <c:pt idx="25659">
                  <c:v>-1.40901765239995</c:v>
                </c:pt>
                <c:pt idx="25660">
                  <c:v>-1.40807096394019</c:v>
                </c:pt>
                <c:pt idx="25661">
                  <c:v>-1.4071242754711699</c:v>
                </c:pt>
                <c:pt idx="25662">
                  <c:v>-1.40617758700216</c:v>
                </c:pt>
                <c:pt idx="25663">
                  <c:v>-1.4052308985424</c:v>
                </c:pt>
                <c:pt idx="25664">
                  <c:v>-1.4042842100733799</c:v>
                </c:pt>
                <c:pt idx="25665">
                  <c:v>-1.40333752160437</c:v>
                </c:pt>
                <c:pt idx="25666">
                  <c:v>-1.40239083314461</c:v>
                </c:pt>
                <c:pt idx="25667">
                  <c:v>-1.4014441446755901</c:v>
                </c:pt>
                <c:pt idx="25668">
                  <c:v>-1.4004974562065799</c:v>
                </c:pt>
                <c:pt idx="25669">
                  <c:v>-1.39955076774682</c:v>
                </c:pt>
                <c:pt idx="25670">
                  <c:v>-1.3986040792778001</c:v>
                </c:pt>
                <c:pt idx="25671">
                  <c:v>-1.3976573908087899</c:v>
                </c:pt>
                <c:pt idx="25672">
                  <c:v>-1.3967107023490299</c:v>
                </c:pt>
                <c:pt idx="25673">
                  <c:v>-1.39576401388001</c:v>
                </c:pt>
                <c:pt idx="25674">
                  <c:v>-1.3948173254109999</c:v>
                </c:pt>
                <c:pt idx="25675">
                  <c:v>-1.3938706369512399</c:v>
                </c:pt>
                <c:pt idx="25676">
                  <c:v>-1.39292394848222</c:v>
                </c:pt>
                <c:pt idx="25677">
                  <c:v>-1.3919772600132101</c:v>
                </c:pt>
                <c:pt idx="25678">
                  <c:v>-1.3910305715534499</c:v>
                </c:pt>
                <c:pt idx="25679">
                  <c:v>-1.39008388308443</c:v>
                </c:pt>
                <c:pt idx="25680">
                  <c:v>-1.3891371946154201</c:v>
                </c:pt>
                <c:pt idx="25681">
                  <c:v>-1.3881905061556601</c:v>
                </c:pt>
                <c:pt idx="25682">
                  <c:v>-1.38724381768664</c:v>
                </c:pt>
                <c:pt idx="25683">
                  <c:v>-1.38629712921763</c:v>
                </c:pt>
                <c:pt idx="25684">
                  <c:v>-1.3853504407578701</c:v>
                </c:pt>
                <c:pt idx="25685">
                  <c:v>-1.3844037522888499</c:v>
                </c:pt>
                <c:pt idx="25686">
                  <c:v>-1.38345706381984</c:v>
                </c:pt>
                <c:pt idx="25687">
                  <c:v>-1.38251037536008</c:v>
                </c:pt>
                <c:pt idx="25688">
                  <c:v>-1.3815636868910599</c:v>
                </c:pt>
                <c:pt idx="25689">
                  <c:v>-1.38061699842205</c:v>
                </c:pt>
                <c:pt idx="25690">
                  <c:v>-1.37967030996229</c:v>
                </c:pt>
                <c:pt idx="25691">
                  <c:v>-1.3787236214932701</c:v>
                </c:pt>
                <c:pt idx="25692">
                  <c:v>-1.37777693302426</c:v>
                </c:pt>
                <c:pt idx="25693">
                  <c:v>-1.3768302445645</c:v>
                </c:pt>
                <c:pt idx="25694">
                  <c:v>-1.3758835560954801</c:v>
                </c:pt>
                <c:pt idx="25695">
                  <c:v>-1.3749368676264699</c:v>
                </c:pt>
                <c:pt idx="25696">
                  <c:v>-1.37399017916671</c:v>
                </c:pt>
                <c:pt idx="25697">
                  <c:v>-1.37304349069769</c:v>
                </c:pt>
                <c:pt idx="25698">
                  <c:v>-1.3720968022286799</c:v>
                </c:pt>
                <c:pt idx="25699">
                  <c:v>-1.3711501137689199</c:v>
                </c:pt>
                <c:pt idx="25700">
                  <c:v>-1.3702034252999</c:v>
                </c:pt>
                <c:pt idx="25701">
                  <c:v>-1.3692567368308901</c:v>
                </c:pt>
                <c:pt idx="25702">
                  <c:v>-1.3683100483711299</c:v>
                </c:pt>
                <c:pt idx="25703">
                  <c:v>-1.36736335990211</c:v>
                </c:pt>
                <c:pt idx="25704">
                  <c:v>-1.3664166714331001</c:v>
                </c:pt>
                <c:pt idx="25705">
                  <c:v>-1.3654699829733401</c:v>
                </c:pt>
                <c:pt idx="25706">
                  <c:v>-1.36452329450432</c:v>
                </c:pt>
                <c:pt idx="25707">
                  <c:v>-1.3635766060353101</c:v>
                </c:pt>
                <c:pt idx="25708">
                  <c:v>-1.3626299175755501</c:v>
                </c:pt>
                <c:pt idx="25709">
                  <c:v>-1.3616832291065299</c:v>
                </c:pt>
                <c:pt idx="25710">
                  <c:v>-1.36073654063752</c:v>
                </c:pt>
                <c:pt idx="25711">
                  <c:v>-1.3597898521777601</c:v>
                </c:pt>
                <c:pt idx="25712">
                  <c:v>-1.3588431637087499</c:v>
                </c:pt>
                <c:pt idx="25713">
                  <c:v>-1.35789647523973</c:v>
                </c:pt>
                <c:pt idx="25714">
                  <c:v>-1.35694978677997</c:v>
                </c:pt>
                <c:pt idx="25715">
                  <c:v>-1.3560030983109601</c:v>
                </c:pt>
                <c:pt idx="25716">
                  <c:v>-1.35505640984194</c:v>
                </c:pt>
                <c:pt idx="25717">
                  <c:v>-1.35410972138218</c:v>
                </c:pt>
                <c:pt idx="25718">
                  <c:v>-1.3531630329131701</c:v>
                </c:pt>
                <c:pt idx="25719">
                  <c:v>-1.35221634444415</c:v>
                </c:pt>
                <c:pt idx="25720">
                  <c:v>-1.35126965598439</c:v>
                </c:pt>
                <c:pt idx="25721">
                  <c:v>-1.3503229675153801</c:v>
                </c:pt>
                <c:pt idx="25722">
                  <c:v>-1.3493762790463599</c:v>
                </c:pt>
                <c:pt idx="25723">
                  <c:v>-1.3484295905865999</c:v>
                </c:pt>
                <c:pt idx="25724">
                  <c:v>-1.34748290211759</c:v>
                </c:pt>
                <c:pt idx="25725">
                  <c:v>-1.3465362136485699</c:v>
                </c:pt>
                <c:pt idx="25726">
                  <c:v>-1.3455895251888099</c:v>
                </c:pt>
                <c:pt idx="25727">
                  <c:v>-1.3446428367198</c:v>
                </c:pt>
                <c:pt idx="25728">
                  <c:v>-1.3436961482507801</c:v>
                </c:pt>
                <c:pt idx="25729">
                  <c:v>-1.3427494597910199</c:v>
                </c:pt>
                <c:pt idx="25730">
                  <c:v>-1.34180277132201</c:v>
                </c:pt>
                <c:pt idx="25731">
                  <c:v>-1.3408560828529901</c:v>
                </c:pt>
                <c:pt idx="25732">
                  <c:v>-1.3399093943932301</c:v>
                </c:pt>
                <c:pt idx="25733">
                  <c:v>-1.33896270592422</c:v>
                </c:pt>
                <c:pt idx="25734">
                  <c:v>-1.3380160174552</c:v>
                </c:pt>
                <c:pt idx="25735">
                  <c:v>-1.3370693289954401</c:v>
                </c:pt>
                <c:pt idx="25736">
                  <c:v>-1.3361226405264299</c:v>
                </c:pt>
                <c:pt idx="25737">
                  <c:v>-1.33517595205741</c:v>
                </c:pt>
                <c:pt idx="25738">
                  <c:v>-1.33422926359765</c:v>
                </c:pt>
                <c:pt idx="25739">
                  <c:v>-1.3332825751286399</c:v>
                </c:pt>
                <c:pt idx="25740">
                  <c:v>-1.33233588665962</c:v>
                </c:pt>
                <c:pt idx="25741">
                  <c:v>-1.33138919819986</c:v>
                </c:pt>
                <c:pt idx="25742">
                  <c:v>-1.3304425097308501</c:v>
                </c:pt>
                <c:pt idx="25743">
                  <c:v>-1.32949582126183</c:v>
                </c:pt>
                <c:pt idx="25744">
                  <c:v>-1.32854913280207</c:v>
                </c:pt>
                <c:pt idx="25745">
                  <c:v>-1.32854913280207</c:v>
                </c:pt>
                <c:pt idx="25746">
                  <c:v>-1.32854913280207</c:v>
                </c:pt>
                <c:pt idx="25747">
                  <c:v>-1.32854913280207</c:v>
                </c:pt>
                <c:pt idx="25748">
                  <c:v>-1.32854913280207</c:v>
                </c:pt>
                <c:pt idx="25749">
                  <c:v>-1.32854913280207</c:v>
                </c:pt>
                <c:pt idx="25750">
                  <c:v>-1.32854913280207</c:v>
                </c:pt>
                <c:pt idx="25751">
                  <c:v>-1.32854913280207</c:v>
                </c:pt>
                <c:pt idx="25752">
                  <c:v>-1.32854913280207</c:v>
                </c:pt>
                <c:pt idx="25753">
                  <c:v>-1.32854913280207</c:v>
                </c:pt>
                <c:pt idx="25754">
                  <c:v>-1.32854913280207</c:v>
                </c:pt>
                <c:pt idx="25755">
                  <c:v>-1.32854913280207</c:v>
                </c:pt>
                <c:pt idx="25756">
                  <c:v>-1.32854913280207</c:v>
                </c:pt>
                <c:pt idx="25757">
                  <c:v>-1.32854913280207</c:v>
                </c:pt>
                <c:pt idx="25758">
                  <c:v>-1.32854913280207</c:v>
                </c:pt>
                <c:pt idx="25759">
                  <c:v>-1.32854913280207</c:v>
                </c:pt>
                <c:pt idx="25760">
                  <c:v>-1.32854913280207</c:v>
                </c:pt>
                <c:pt idx="25761">
                  <c:v>-1.32854913280207</c:v>
                </c:pt>
                <c:pt idx="25762">
                  <c:v>-1.32854913280207</c:v>
                </c:pt>
                <c:pt idx="25763">
                  <c:v>-1.32854913280207</c:v>
                </c:pt>
                <c:pt idx="25764">
                  <c:v>-1.32854913280207</c:v>
                </c:pt>
                <c:pt idx="25765">
                  <c:v>-1.32854913280207</c:v>
                </c:pt>
                <c:pt idx="25766">
                  <c:v>-1.32854913280207</c:v>
                </c:pt>
                <c:pt idx="25767">
                  <c:v>-1.32854913280207</c:v>
                </c:pt>
                <c:pt idx="25768">
                  <c:v>-1.32854913280207</c:v>
                </c:pt>
                <c:pt idx="25769">
                  <c:v>-1.3048819211507401</c:v>
                </c:pt>
                <c:pt idx="25770">
                  <c:v>-1.30393523268172</c:v>
                </c:pt>
                <c:pt idx="25771">
                  <c:v>-1.30298854422196</c:v>
                </c:pt>
                <c:pt idx="25772">
                  <c:v>-1.3020418557529501</c:v>
                </c:pt>
                <c:pt idx="25773">
                  <c:v>-1.3010951672839299</c:v>
                </c:pt>
                <c:pt idx="25774">
                  <c:v>-1.30014847882417</c:v>
                </c:pt>
                <c:pt idx="25775">
                  <c:v>-1.29920179035516</c:v>
                </c:pt>
                <c:pt idx="25776">
                  <c:v>-1.2982551018861399</c:v>
                </c:pt>
                <c:pt idx="25777">
                  <c:v>-1.2973084134263799</c:v>
                </c:pt>
                <c:pt idx="25778">
                  <c:v>-1.29636172495737</c:v>
                </c:pt>
                <c:pt idx="25779">
                  <c:v>-1.2954150364883501</c:v>
                </c:pt>
                <c:pt idx="25780">
                  <c:v>-1.2944683480285899</c:v>
                </c:pt>
                <c:pt idx="25781">
                  <c:v>-1.29352165955958</c:v>
                </c:pt>
                <c:pt idx="25782">
                  <c:v>-1.2925749710905601</c:v>
                </c:pt>
                <c:pt idx="25783">
                  <c:v>-1.2916282826308001</c:v>
                </c:pt>
                <c:pt idx="25784">
                  <c:v>-1.29068159416179</c:v>
                </c:pt>
                <c:pt idx="25785">
                  <c:v>-1.2897349056927701</c:v>
                </c:pt>
                <c:pt idx="25786">
                  <c:v>-1.2887882172330101</c:v>
                </c:pt>
                <c:pt idx="25787">
                  <c:v>-1.2878415287639999</c:v>
                </c:pt>
                <c:pt idx="25788">
                  <c:v>-1.28689484029498</c:v>
                </c:pt>
                <c:pt idx="25789">
                  <c:v>-1.28594815183522</c:v>
                </c:pt>
                <c:pt idx="25790">
                  <c:v>-1.2850014633662099</c:v>
                </c:pt>
                <c:pt idx="25791">
                  <c:v>-1.28405477489719</c:v>
                </c:pt>
                <c:pt idx="25792">
                  <c:v>-1.28310808643743</c:v>
                </c:pt>
                <c:pt idx="25793">
                  <c:v>-1.2821613979684201</c:v>
                </c:pt>
                <c:pt idx="25794">
                  <c:v>-1.2812147094994</c:v>
                </c:pt>
                <c:pt idx="25795">
                  <c:v>-1.28026802103964</c:v>
                </c:pt>
                <c:pt idx="25796">
                  <c:v>-1.2793213325706301</c:v>
                </c:pt>
                <c:pt idx="25797">
                  <c:v>-1.2783746441016099</c:v>
                </c:pt>
                <c:pt idx="25798">
                  <c:v>-1.27742795564185</c:v>
                </c:pt>
                <c:pt idx="25799">
                  <c:v>-1.2764812671728401</c:v>
                </c:pt>
                <c:pt idx="25800">
                  <c:v>-1.2755345787038199</c:v>
                </c:pt>
                <c:pt idx="25801">
                  <c:v>-1.2745878902440599</c:v>
                </c:pt>
                <c:pt idx="25802">
                  <c:v>-1.27364120177505</c:v>
                </c:pt>
                <c:pt idx="25803">
                  <c:v>-1.2726945133060299</c:v>
                </c:pt>
                <c:pt idx="25804">
                  <c:v>-1.2717478248462699</c:v>
                </c:pt>
                <c:pt idx="25805">
                  <c:v>-1.27080113637726</c:v>
                </c:pt>
                <c:pt idx="25806">
                  <c:v>-1.2698544479082401</c:v>
                </c:pt>
                <c:pt idx="25807">
                  <c:v>-1.2689077594484801</c:v>
                </c:pt>
                <c:pt idx="25808">
                  <c:v>-1.26796107097947</c:v>
                </c:pt>
                <c:pt idx="25809">
                  <c:v>-1.2670143825104501</c:v>
                </c:pt>
                <c:pt idx="25810">
                  <c:v>-1.2660676940506901</c:v>
                </c:pt>
                <c:pt idx="25811">
                  <c:v>-1.2651210055816799</c:v>
                </c:pt>
                <c:pt idx="25812">
                  <c:v>-1.26417431711266</c:v>
                </c:pt>
                <c:pt idx="25813">
                  <c:v>-1.2632276286529001</c:v>
                </c:pt>
                <c:pt idx="25814">
                  <c:v>-1.2622809401838899</c:v>
                </c:pt>
                <c:pt idx="25815">
                  <c:v>-1.26133425171487</c:v>
                </c:pt>
                <c:pt idx="25816">
                  <c:v>-1.26038756325511</c:v>
                </c:pt>
                <c:pt idx="25817">
                  <c:v>-1.2594408747860999</c:v>
                </c:pt>
                <c:pt idx="25818">
                  <c:v>-1.25849418631708</c:v>
                </c:pt>
                <c:pt idx="25819">
                  <c:v>-1.25754749785732</c:v>
                </c:pt>
                <c:pt idx="25820">
                  <c:v>-1.2566008093883101</c:v>
                </c:pt>
                <c:pt idx="25821">
                  <c:v>-1.25565412091929</c:v>
                </c:pt>
                <c:pt idx="25822">
                  <c:v>-1.25470743245953</c:v>
                </c:pt>
                <c:pt idx="25823">
                  <c:v>-1.2537607439905201</c:v>
                </c:pt>
                <c:pt idx="25824">
                  <c:v>-1.2528140555214999</c:v>
                </c:pt>
                <c:pt idx="25825">
                  <c:v>-1.25186736706174</c:v>
                </c:pt>
                <c:pt idx="25826">
                  <c:v>-1.25092067859273</c:v>
                </c:pt>
                <c:pt idx="25827">
                  <c:v>-1.2499739901237099</c:v>
                </c:pt>
                <c:pt idx="25828">
                  <c:v>-1.2490273016639499</c:v>
                </c:pt>
                <c:pt idx="25829">
                  <c:v>-1.24808061319494</c:v>
                </c:pt>
                <c:pt idx="25830">
                  <c:v>-1.2471339247259201</c:v>
                </c:pt>
                <c:pt idx="25831">
                  <c:v>-1.2461872362661599</c:v>
                </c:pt>
                <c:pt idx="25832">
                  <c:v>-1.24524054779715</c:v>
                </c:pt>
                <c:pt idx="25833">
                  <c:v>-1.2442938593281301</c:v>
                </c:pt>
                <c:pt idx="25834">
                  <c:v>-1.2433471708683701</c:v>
                </c:pt>
                <c:pt idx="25835">
                  <c:v>-1.24240048239936</c:v>
                </c:pt>
                <c:pt idx="25836">
                  <c:v>-1.2414537939303401</c:v>
                </c:pt>
                <c:pt idx="25837">
                  <c:v>-1.2405071054705801</c:v>
                </c:pt>
                <c:pt idx="25838">
                  <c:v>-1.2395604170015699</c:v>
                </c:pt>
                <c:pt idx="25839">
                  <c:v>-1.23861372853255</c:v>
                </c:pt>
                <c:pt idx="25840">
                  <c:v>-1.23766704007279</c:v>
                </c:pt>
                <c:pt idx="25841">
                  <c:v>-1.2367203516037799</c:v>
                </c:pt>
                <c:pt idx="25842">
                  <c:v>-1.23577366313476</c:v>
                </c:pt>
                <c:pt idx="25843">
                  <c:v>-1.234826974675</c:v>
                </c:pt>
                <c:pt idx="25844">
                  <c:v>-1.2338802862059901</c:v>
                </c:pt>
                <c:pt idx="25845">
                  <c:v>-1.23293359773697</c:v>
                </c:pt>
                <c:pt idx="25846">
                  <c:v>-1.23198690927721</c:v>
                </c:pt>
                <c:pt idx="25847">
                  <c:v>-1.2310402208082001</c:v>
                </c:pt>
                <c:pt idx="25848">
                  <c:v>-1.23009353233918</c:v>
                </c:pt>
                <c:pt idx="25849">
                  <c:v>-1.22914684387942</c:v>
                </c:pt>
                <c:pt idx="25850">
                  <c:v>-1.2282001554104101</c:v>
                </c:pt>
                <c:pt idx="25851">
                  <c:v>-1.2272534669413899</c:v>
                </c:pt>
                <c:pt idx="25852">
                  <c:v>-1.2263067784816299</c:v>
                </c:pt>
                <c:pt idx="25853">
                  <c:v>-1.22536009001262</c:v>
                </c:pt>
                <c:pt idx="25854">
                  <c:v>-1.2244134015435999</c:v>
                </c:pt>
                <c:pt idx="25855">
                  <c:v>-1.2234667130838399</c:v>
                </c:pt>
                <c:pt idx="25856">
                  <c:v>-1.22252002461483</c:v>
                </c:pt>
                <c:pt idx="25857">
                  <c:v>-1.2215733361458101</c:v>
                </c:pt>
                <c:pt idx="25858">
                  <c:v>-1.2206266476860499</c:v>
                </c:pt>
                <c:pt idx="25859">
                  <c:v>-1.21967995921704</c:v>
                </c:pt>
                <c:pt idx="25860">
                  <c:v>-1.2187332707480201</c:v>
                </c:pt>
                <c:pt idx="25861">
                  <c:v>-1.2177865822882601</c:v>
                </c:pt>
                <c:pt idx="25862">
                  <c:v>-1.21683989381925</c:v>
                </c:pt>
                <c:pt idx="25863">
                  <c:v>-1.21589320535023</c:v>
                </c:pt>
                <c:pt idx="25864">
                  <c:v>-1.2149465168904701</c:v>
                </c:pt>
                <c:pt idx="25865">
                  <c:v>-1.2139998284214599</c:v>
                </c:pt>
                <c:pt idx="25866">
                  <c:v>-1.21305313995244</c:v>
                </c:pt>
                <c:pt idx="25867">
                  <c:v>-1.21210645149269</c:v>
                </c:pt>
                <c:pt idx="25868">
                  <c:v>-1.2111597630236699</c:v>
                </c:pt>
                <c:pt idx="25869">
                  <c:v>-1.21021307455465</c:v>
                </c:pt>
                <c:pt idx="25870">
                  <c:v>-1.20926638609489</c:v>
                </c:pt>
                <c:pt idx="25871">
                  <c:v>-1.2083196976258801</c:v>
                </c:pt>
                <c:pt idx="25872">
                  <c:v>-1.20737300915686</c:v>
                </c:pt>
                <c:pt idx="25873">
                  <c:v>-1.2064263206971</c:v>
                </c:pt>
                <c:pt idx="25874">
                  <c:v>-1.2054796322280901</c:v>
                </c:pt>
                <c:pt idx="25875">
                  <c:v>-1.2045329437590699</c:v>
                </c:pt>
                <c:pt idx="25876">
                  <c:v>-1.20358625529932</c:v>
                </c:pt>
                <c:pt idx="25877">
                  <c:v>-1.2026395668303</c:v>
                </c:pt>
                <c:pt idx="25878">
                  <c:v>-1.2016928783612799</c:v>
                </c:pt>
                <c:pt idx="25879">
                  <c:v>-1.2007461899015199</c:v>
                </c:pt>
                <c:pt idx="25880">
                  <c:v>-1.19979950143251</c:v>
                </c:pt>
                <c:pt idx="25881">
                  <c:v>-1.1988528129634901</c:v>
                </c:pt>
                <c:pt idx="25882">
                  <c:v>-1.1979061245037299</c:v>
                </c:pt>
                <c:pt idx="25883">
                  <c:v>-1.19695943603472</c:v>
                </c:pt>
                <c:pt idx="25884">
                  <c:v>-1.1960127475657001</c:v>
                </c:pt>
                <c:pt idx="25885">
                  <c:v>-1.1950660591059501</c:v>
                </c:pt>
                <c:pt idx="25886">
                  <c:v>-1.19411937063693</c:v>
                </c:pt>
                <c:pt idx="25887">
                  <c:v>-1.1931726821679101</c:v>
                </c:pt>
                <c:pt idx="25888">
                  <c:v>-1.1922259937081601</c:v>
                </c:pt>
                <c:pt idx="25889">
                  <c:v>-1.1912793052391399</c:v>
                </c:pt>
                <c:pt idx="25890">
                  <c:v>-1.19033261677012</c:v>
                </c:pt>
                <c:pt idx="25891">
                  <c:v>-1.18938592831037</c:v>
                </c:pt>
                <c:pt idx="25892">
                  <c:v>-1.1884392398413499</c:v>
                </c:pt>
                <c:pt idx="25893">
                  <c:v>-1.18749255137233</c:v>
                </c:pt>
                <c:pt idx="25894">
                  <c:v>-1.18654586291258</c:v>
                </c:pt>
                <c:pt idx="25895">
                  <c:v>-1.1855991744435599</c:v>
                </c:pt>
                <c:pt idx="25896">
                  <c:v>-1.18465248597454</c:v>
                </c:pt>
                <c:pt idx="25897">
                  <c:v>-1.18370579751479</c:v>
                </c:pt>
                <c:pt idx="25898">
                  <c:v>-1.1827591090457701</c:v>
                </c:pt>
                <c:pt idx="25899">
                  <c:v>-1.18181242057675</c:v>
                </c:pt>
                <c:pt idx="25900">
                  <c:v>-1.180865732117</c:v>
                </c:pt>
                <c:pt idx="25901">
                  <c:v>-1.1799190436479801</c:v>
                </c:pt>
                <c:pt idx="25902">
                  <c:v>-1.1789723551789599</c:v>
                </c:pt>
                <c:pt idx="25903">
                  <c:v>-1.1780256667192099</c:v>
                </c:pt>
                <c:pt idx="25904">
                  <c:v>-1.17707897825019</c:v>
                </c:pt>
                <c:pt idx="25905">
                  <c:v>-1.1761322897811699</c:v>
                </c:pt>
                <c:pt idx="25906">
                  <c:v>-1.1751856013214199</c:v>
                </c:pt>
                <c:pt idx="25907">
                  <c:v>-1.1742389128524</c:v>
                </c:pt>
                <c:pt idx="25908">
                  <c:v>-1.1732922243833801</c:v>
                </c:pt>
                <c:pt idx="25909">
                  <c:v>-1.1723455359236299</c:v>
                </c:pt>
                <c:pt idx="25910">
                  <c:v>-1.17139884745461</c:v>
                </c:pt>
                <c:pt idx="25911">
                  <c:v>-1.1704521589855901</c:v>
                </c:pt>
                <c:pt idx="25912">
                  <c:v>-1.1695054705258401</c:v>
                </c:pt>
                <c:pt idx="25913">
                  <c:v>-1.16855878205682</c:v>
                </c:pt>
                <c:pt idx="25914">
                  <c:v>-1.1676120935878</c:v>
                </c:pt>
                <c:pt idx="25915">
                  <c:v>-1.1666654051280501</c:v>
                </c:pt>
                <c:pt idx="25916">
                  <c:v>-1.1657187166590299</c:v>
                </c:pt>
                <c:pt idx="25917">
                  <c:v>-1.16477202819001</c:v>
                </c:pt>
                <c:pt idx="25918">
                  <c:v>-1.16382533973026</c:v>
                </c:pt>
                <c:pt idx="25919">
                  <c:v>-1.1628786512612399</c:v>
                </c:pt>
                <c:pt idx="25920">
                  <c:v>-1.16193196279222</c:v>
                </c:pt>
                <c:pt idx="25921">
                  <c:v>-1.16098527433247</c:v>
                </c:pt>
                <c:pt idx="25922">
                  <c:v>-1.1600385858634501</c:v>
                </c:pt>
                <c:pt idx="25923">
                  <c:v>-1.15909189739443</c:v>
                </c:pt>
                <c:pt idx="25924">
                  <c:v>-1.15814520893468</c:v>
                </c:pt>
                <c:pt idx="25925">
                  <c:v>-1.1571985204656601</c:v>
                </c:pt>
                <c:pt idx="25926">
                  <c:v>-1.1562518319966399</c:v>
                </c:pt>
                <c:pt idx="25927">
                  <c:v>-1.15530514353689</c:v>
                </c:pt>
                <c:pt idx="25928">
                  <c:v>-1.15435845506787</c:v>
                </c:pt>
                <c:pt idx="25929">
                  <c:v>-1.1534117665988499</c:v>
                </c:pt>
                <c:pt idx="25930">
                  <c:v>-1.1524650781390999</c:v>
                </c:pt>
                <c:pt idx="25931">
                  <c:v>-1.15151838967008</c:v>
                </c:pt>
                <c:pt idx="25932">
                  <c:v>-1.1505717012010599</c:v>
                </c:pt>
                <c:pt idx="25933">
                  <c:v>-1.1496250127413099</c:v>
                </c:pt>
                <c:pt idx="25934">
                  <c:v>-1.14867832427229</c:v>
                </c:pt>
                <c:pt idx="25935">
                  <c:v>-1.1477316358032701</c:v>
                </c:pt>
                <c:pt idx="25936">
                  <c:v>-1.1467849473435201</c:v>
                </c:pt>
                <c:pt idx="25937">
                  <c:v>-1.1458382588745</c:v>
                </c:pt>
                <c:pt idx="25938">
                  <c:v>-1.1448915704054801</c:v>
                </c:pt>
                <c:pt idx="25939">
                  <c:v>-1.1439448819457301</c:v>
                </c:pt>
                <c:pt idx="25940">
                  <c:v>-1.1429981934767099</c:v>
                </c:pt>
                <c:pt idx="25941">
                  <c:v>-1.1420515050077</c:v>
                </c:pt>
                <c:pt idx="25942">
                  <c:v>-1.14110481654794</c:v>
                </c:pt>
                <c:pt idx="25943">
                  <c:v>-1.1401581280789199</c:v>
                </c:pt>
                <c:pt idx="25944">
                  <c:v>-1.13921143960991</c:v>
                </c:pt>
                <c:pt idx="25945">
                  <c:v>-1.13826475115015</c:v>
                </c:pt>
                <c:pt idx="25946">
                  <c:v>-1.1373180626811299</c:v>
                </c:pt>
                <c:pt idx="25947">
                  <c:v>-1.13637137421211</c:v>
                </c:pt>
                <c:pt idx="25948">
                  <c:v>-1.13542468575236</c:v>
                </c:pt>
                <c:pt idx="25949">
                  <c:v>-1.1344779972833401</c:v>
                </c:pt>
                <c:pt idx="25950">
                  <c:v>-1.13353130881433</c:v>
                </c:pt>
                <c:pt idx="25951">
                  <c:v>-1.13258462035457</c:v>
                </c:pt>
                <c:pt idx="25952">
                  <c:v>-1.1316379318855501</c:v>
                </c:pt>
                <c:pt idx="25953">
                  <c:v>-1.1306912434165399</c:v>
                </c:pt>
                <c:pt idx="25954">
                  <c:v>-1.1297445549567799</c:v>
                </c:pt>
                <c:pt idx="25955">
                  <c:v>-1.12879786648776</c:v>
                </c:pt>
                <c:pt idx="25956">
                  <c:v>-1.1278511780187499</c:v>
                </c:pt>
                <c:pt idx="25957">
                  <c:v>-1.1269044895589899</c:v>
                </c:pt>
                <c:pt idx="25958">
                  <c:v>-1.12595780108997</c:v>
                </c:pt>
                <c:pt idx="25959">
                  <c:v>-1.1250111126209601</c:v>
                </c:pt>
                <c:pt idx="25960">
                  <c:v>-1.1240644241611999</c:v>
                </c:pt>
                <c:pt idx="25961">
                  <c:v>-1.12311773569218</c:v>
                </c:pt>
                <c:pt idx="25962">
                  <c:v>-1.1221710472231701</c:v>
                </c:pt>
                <c:pt idx="25963">
                  <c:v>-1.1212243587634101</c:v>
                </c:pt>
                <c:pt idx="25964">
                  <c:v>-1.12027767029439</c:v>
                </c:pt>
                <c:pt idx="25965">
                  <c:v>-1.11933098182538</c:v>
                </c:pt>
                <c:pt idx="25966">
                  <c:v>-1.1183842933656201</c:v>
                </c:pt>
                <c:pt idx="25967">
                  <c:v>-1.1174376048965999</c:v>
                </c:pt>
                <c:pt idx="25968">
                  <c:v>-1.11649091642759</c:v>
                </c:pt>
                <c:pt idx="25969">
                  <c:v>-1.11554422796783</c:v>
                </c:pt>
                <c:pt idx="25970">
                  <c:v>-1.1145975394988099</c:v>
                </c:pt>
                <c:pt idx="25971">
                  <c:v>-1.1136508510298</c:v>
                </c:pt>
                <c:pt idx="25972">
                  <c:v>-1.11270416257004</c:v>
                </c:pt>
                <c:pt idx="25973">
                  <c:v>-1.1117574741010201</c:v>
                </c:pt>
                <c:pt idx="25974">
                  <c:v>-1.11081078563201</c:v>
                </c:pt>
                <c:pt idx="25975">
                  <c:v>-1.10986409717225</c:v>
                </c:pt>
                <c:pt idx="25976">
                  <c:v>-1.1089174087032301</c:v>
                </c:pt>
                <c:pt idx="25977">
                  <c:v>-1.1079707202342199</c:v>
                </c:pt>
                <c:pt idx="25978">
                  <c:v>-1.10702403177446</c:v>
                </c:pt>
                <c:pt idx="25979">
                  <c:v>-1.1060773433054401</c:v>
                </c:pt>
                <c:pt idx="25980">
                  <c:v>-1.1051306548364299</c:v>
                </c:pt>
                <c:pt idx="25981">
                  <c:v>-1.1041839663766699</c:v>
                </c:pt>
                <c:pt idx="25982">
                  <c:v>-1.10323727790765</c:v>
                </c:pt>
                <c:pt idx="25983">
                  <c:v>-1.1022905894386399</c:v>
                </c:pt>
                <c:pt idx="25984">
                  <c:v>-1.1013439009788799</c:v>
                </c:pt>
                <c:pt idx="25985">
                  <c:v>-1.10039721250986</c:v>
                </c:pt>
                <c:pt idx="25986">
                  <c:v>-1.0994505240408501</c:v>
                </c:pt>
                <c:pt idx="25987">
                  <c:v>-1.0985038355810901</c:v>
                </c:pt>
                <c:pt idx="25988">
                  <c:v>-1.09755714711207</c:v>
                </c:pt>
                <c:pt idx="25989">
                  <c:v>-1.0966104586430601</c:v>
                </c:pt>
                <c:pt idx="25990">
                  <c:v>-1.0956637701833001</c:v>
                </c:pt>
                <c:pt idx="25991">
                  <c:v>-1.0947170817142799</c:v>
                </c:pt>
                <c:pt idx="25992">
                  <c:v>-1.09377039324527</c:v>
                </c:pt>
                <c:pt idx="25993">
                  <c:v>-1.0928237047855101</c:v>
                </c:pt>
                <c:pt idx="25994">
                  <c:v>-1.0918770163164899</c:v>
                </c:pt>
                <c:pt idx="25995">
                  <c:v>-1.09093032784748</c:v>
                </c:pt>
                <c:pt idx="25996">
                  <c:v>-1.08998363938772</c:v>
                </c:pt>
                <c:pt idx="25997">
                  <c:v>-1.0890369509186999</c:v>
                </c:pt>
                <c:pt idx="25998">
                  <c:v>-1.08809026244969</c:v>
                </c:pt>
                <c:pt idx="25999">
                  <c:v>-1.08714357398993</c:v>
                </c:pt>
                <c:pt idx="26000">
                  <c:v>-1.0861968855209101</c:v>
                </c:pt>
                <c:pt idx="26001">
                  <c:v>-1.0852501970519</c:v>
                </c:pt>
                <c:pt idx="26002">
                  <c:v>-1.08430350859214</c:v>
                </c:pt>
                <c:pt idx="26003">
                  <c:v>-1.0833568201231201</c:v>
                </c:pt>
                <c:pt idx="26004">
                  <c:v>-1.0824101316541099</c:v>
                </c:pt>
                <c:pt idx="26005">
                  <c:v>-1.0814634431943499</c:v>
                </c:pt>
                <c:pt idx="26006">
                  <c:v>-1.08051675472533</c:v>
                </c:pt>
                <c:pt idx="26007">
                  <c:v>-1.0795700662563199</c:v>
                </c:pt>
                <c:pt idx="26008">
                  <c:v>-1.0786233777965599</c:v>
                </c:pt>
                <c:pt idx="26009">
                  <c:v>-1.07767668932754</c:v>
                </c:pt>
                <c:pt idx="26010">
                  <c:v>-1.0767300008585301</c:v>
                </c:pt>
                <c:pt idx="26011">
                  <c:v>-1.0757833123987699</c:v>
                </c:pt>
                <c:pt idx="26012">
                  <c:v>-1.07483662392975</c:v>
                </c:pt>
                <c:pt idx="26013">
                  <c:v>-1.0738899354607401</c:v>
                </c:pt>
                <c:pt idx="26014">
                  <c:v>-1.0729432470009801</c:v>
                </c:pt>
                <c:pt idx="26015">
                  <c:v>-1.07199655853196</c:v>
                </c:pt>
                <c:pt idx="26016">
                  <c:v>-1.07104987006295</c:v>
                </c:pt>
                <c:pt idx="26017">
                  <c:v>-1.0701031816031901</c:v>
                </c:pt>
                <c:pt idx="26018">
                  <c:v>-1.0691564931341699</c:v>
                </c:pt>
                <c:pt idx="26019">
                  <c:v>-1.06820980466516</c:v>
                </c:pt>
                <c:pt idx="26020">
                  <c:v>-1.0672631162054</c:v>
                </c:pt>
                <c:pt idx="26021">
                  <c:v>-1.0663164277363799</c:v>
                </c:pt>
                <c:pt idx="26022">
                  <c:v>-1.06536973926737</c:v>
                </c:pt>
                <c:pt idx="26023">
                  <c:v>-1.06442305080761</c:v>
                </c:pt>
                <c:pt idx="26024">
                  <c:v>-1.0634763623385901</c:v>
                </c:pt>
                <c:pt idx="26025">
                  <c:v>-1.06252967386958</c:v>
                </c:pt>
                <c:pt idx="26026">
                  <c:v>-1.06158298540982</c:v>
                </c:pt>
                <c:pt idx="26027">
                  <c:v>-1.0606362969408001</c:v>
                </c:pt>
                <c:pt idx="26028">
                  <c:v>-1.0596896084717899</c:v>
                </c:pt>
                <c:pt idx="26029">
                  <c:v>-1.05874292001203</c:v>
                </c:pt>
                <c:pt idx="26030">
                  <c:v>-1.0577962315430101</c:v>
                </c:pt>
                <c:pt idx="26031">
                  <c:v>-1.0568495430739999</c:v>
                </c:pt>
                <c:pt idx="26032">
                  <c:v>-1.0559028546142399</c:v>
                </c:pt>
                <c:pt idx="26033">
                  <c:v>-1.05495616614522</c:v>
                </c:pt>
                <c:pt idx="26034">
                  <c:v>-1.0540094776762099</c:v>
                </c:pt>
                <c:pt idx="26035">
                  <c:v>-1.0530627892164499</c:v>
                </c:pt>
                <c:pt idx="26036">
                  <c:v>-1.05211610074743</c:v>
                </c:pt>
                <c:pt idx="26037">
                  <c:v>-1.0511694122784201</c:v>
                </c:pt>
                <c:pt idx="26038">
                  <c:v>-1.0502227238186601</c:v>
                </c:pt>
                <c:pt idx="26039">
                  <c:v>-1.04927603534964</c:v>
                </c:pt>
                <c:pt idx="26040">
                  <c:v>-1.0483293468806301</c:v>
                </c:pt>
                <c:pt idx="26041">
                  <c:v>-1.0473826584208701</c:v>
                </c:pt>
                <c:pt idx="26042">
                  <c:v>-1.04643596995185</c:v>
                </c:pt>
                <c:pt idx="26043">
                  <c:v>-1.04548928148284</c:v>
                </c:pt>
                <c:pt idx="26044">
                  <c:v>-1.0445425930230801</c:v>
                </c:pt>
                <c:pt idx="26045">
                  <c:v>-1.0435959045540599</c:v>
                </c:pt>
                <c:pt idx="26046">
                  <c:v>-1.04264921608505</c:v>
                </c:pt>
                <c:pt idx="26047">
                  <c:v>-1.04170252762529</c:v>
                </c:pt>
                <c:pt idx="26048">
                  <c:v>-1.0407558391562699</c:v>
                </c:pt>
                <c:pt idx="26049">
                  <c:v>-1.03980915068726</c:v>
                </c:pt>
                <c:pt idx="26050">
                  <c:v>-1.0388624622275</c:v>
                </c:pt>
                <c:pt idx="26051">
                  <c:v>-1.0379157737584801</c:v>
                </c:pt>
                <c:pt idx="26052">
                  <c:v>-1.03696908528947</c:v>
                </c:pt>
                <c:pt idx="26053">
                  <c:v>-1.03602239682971</c:v>
                </c:pt>
                <c:pt idx="26054">
                  <c:v>-1.0350757083606901</c:v>
                </c:pt>
                <c:pt idx="26055">
                  <c:v>-1.0341290198916799</c:v>
                </c:pt>
                <c:pt idx="26056">
                  <c:v>-1.03318233143192</c:v>
                </c:pt>
                <c:pt idx="26057">
                  <c:v>-1.0322356429629</c:v>
                </c:pt>
                <c:pt idx="26058">
                  <c:v>-1.0312889544938899</c:v>
                </c:pt>
                <c:pt idx="26059">
                  <c:v>-1.0303422660341299</c:v>
                </c:pt>
                <c:pt idx="26060">
                  <c:v>-1.02939557756511</c:v>
                </c:pt>
                <c:pt idx="26061">
                  <c:v>-1.0284488890961001</c:v>
                </c:pt>
                <c:pt idx="26062">
                  <c:v>-1.0275022006363399</c:v>
                </c:pt>
                <c:pt idx="26063">
                  <c:v>-1.02655551216732</c:v>
                </c:pt>
                <c:pt idx="26064">
                  <c:v>-1.0256088236983101</c:v>
                </c:pt>
                <c:pt idx="26065">
                  <c:v>-1.0246621352385501</c:v>
                </c:pt>
                <c:pt idx="26066">
                  <c:v>-1.02371544676953</c:v>
                </c:pt>
                <c:pt idx="26067">
                  <c:v>-1.0227687583005201</c:v>
                </c:pt>
                <c:pt idx="26068">
                  <c:v>-1.0218220698407601</c:v>
                </c:pt>
                <c:pt idx="26069">
                  <c:v>-1.0208753813717399</c:v>
                </c:pt>
                <c:pt idx="26070">
                  <c:v>-1.01992869290273</c:v>
                </c:pt>
                <c:pt idx="26071">
                  <c:v>-1.01898200444297</c:v>
                </c:pt>
                <c:pt idx="26072">
                  <c:v>-1.0180353159739499</c:v>
                </c:pt>
                <c:pt idx="26073">
                  <c:v>-1.01708862750494</c:v>
                </c:pt>
                <c:pt idx="26074">
                  <c:v>-1.01614193904518</c:v>
                </c:pt>
                <c:pt idx="26075">
                  <c:v>-1.0151952505761599</c:v>
                </c:pt>
                <c:pt idx="26076">
                  <c:v>-1.01424856210715</c:v>
                </c:pt>
                <c:pt idx="26077">
                  <c:v>-1.01330187364739</c:v>
                </c:pt>
                <c:pt idx="26078">
                  <c:v>-1.0123551851783701</c:v>
                </c:pt>
                <c:pt idx="26079">
                  <c:v>-1.0114084967093599</c:v>
                </c:pt>
                <c:pt idx="26080">
                  <c:v>-1.0104618082496</c:v>
                </c:pt>
                <c:pt idx="26081">
                  <c:v>-1.0104618082496</c:v>
                </c:pt>
                <c:pt idx="26082">
                  <c:v>-1.0104618082496</c:v>
                </c:pt>
                <c:pt idx="26083">
                  <c:v>-1.0104618082496</c:v>
                </c:pt>
                <c:pt idx="26084">
                  <c:v>-1.0104618082496</c:v>
                </c:pt>
                <c:pt idx="26085">
                  <c:v>-1.0104618082496</c:v>
                </c:pt>
                <c:pt idx="26086">
                  <c:v>-1.0104618082496</c:v>
                </c:pt>
                <c:pt idx="26087">
                  <c:v>-1.0104618082496</c:v>
                </c:pt>
                <c:pt idx="26088">
                  <c:v>-1.0104618082496</c:v>
                </c:pt>
                <c:pt idx="26089">
                  <c:v>-1.0104618082496</c:v>
                </c:pt>
                <c:pt idx="26090">
                  <c:v>-1.0104618082496</c:v>
                </c:pt>
                <c:pt idx="26091">
                  <c:v>-1.0104618082496</c:v>
                </c:pt>
                <c:pt idx="26092">
                  <c:v>-1.0104618082496</c:v>
                </c:pt>
                <c:pt idx="26093">
                  <c:v>-1.0104618082496</c:v>
                </c:pt>
                <c:pt idx="26094">
                  <c:v>-1.0104618082496</c:v>
                </c:pt>
                <c:pt idx="26095">
                  <c:v>-1.0104618082496</c:v>
                </c:pt>
                <c:pt idx="26096">
                  <c:v>-1.0104618082496</c:v>
                </c:pt>
                <c:pt idx="26097">
                  <c:v>-1.0104618082496</c:v>
                </c:pt>
                <c:pt idx="26098">
                  <c:v>-1.0104618082496</c:v>
                </c:pt>
                <c:pt idx="26099">
                  <c:v>-1.0104618082496</c:v>
                </c:pt>
                <c:pt idx="26100">
                  <c:v>-1.0104618082496</c:v>
                </c:pt>
                <c:pt idx="26101">
                  <c:v>-1.0104618082496</c:v>
                </c:pt>
                <c:pt idx="26102">
                  <c:v>-1.0104618082496</c:v>
                </c:pt>
                <c:pt idx="26103">
                  <c:v>-1.0104618082496</c:v>
                </c:pt>
                <c:pt idx="26104">
                  <c:v>-1.0104618082496</c:v>
                </c:pt>
                <c:pt idx="26105">
                  <c:v>-0.98679459659826496</c:v>
                </c:pt>
                <c:pt idx="26106">
                  <c:v>-0.98584790812924905</c:v>
                </c:pt>
                <c:pt idx="26107">
                  <c:v>-0.98490121966949096</c:v>
                </c:pt>
                <c:pt idx="26108">
                  <c:v>-0.98395453120047405</c:v>
                </c:pt>
                <c:pt idx="26109">
                  <c:v>-0.98300784273145903</c:v>
                </c:pt>
                <c:pt idx="26110">
                  <c:v>-0.98206115427170004</c:v>
                </c:pt>
                <c:pt idx="26111">
                  <c:v>-0.98111446580268502</c:v>
                </c:pt>
                <c:pt idx="26112">
                  <c:v>-0.980167777333669</c:v>
                </c:pt>
                <c:pt idx="26113">
                  <c:v>-0.97922108887391102</c:v>
                </c:pt>
                <c:pt idx="26114">
                  <c:v>-0.97827440040489499</c:v>
                </c:pt>
                <c:pt idx="26115">
                  <c:v>-0.97732771193587897</c:v>
                </c:pt>
                <c:pt idx="26116">
                  <c:v>-0.97638102347612099</c:v>
                </c:pt>
                <c:pt idx="26117">
                  <c:v>-0.97543433500710497</c:v>
                </c:pt>
                <c:pt idx="26118">
                  <c:v>-0.97448764653808895</c:v>
                </c:pt>
                <c:pt idx="26119">
                  <c:v>-0.97354095807833096</c:v>
                </c:pt>
                <c:pt idx="26120">
                  <c:v>-0.97259426960931505</c:v>
                </c:pt>
                <c:pt idx="26121">
                  <c:v>-0.97164758114030003</c:v>
                </c:pt>
                <c:pt idx="26122">
                  <c:v>-0.97070089268054105</c:v>
                </c:pt>
                <c:pt idx="26123">
                  <c:v>-0.96975420421152603</c:v>
                </c:pt>
                <c:pt idx="26124">
                  <c:v>-0.96880751574250901</c:v>
                </c:pt>
                <c:pt idx="26125">
                  <c:v>-0.96786082728275102</c:v>
                </c:pt>
                <c:pt idx="26126">
                  <c:v>-0.966914138813735</c:v>
                </c:pt>
                <c:pt idx="26127">
                  <c:v>-0.96596745034471998</c:v>
                </c:pt>
                <c:pt idx="26128">
                  <c:v>-0.965020761884961</c:v>
                </c:pt>
                <c:pt idx="26129">
                  <c:v>-0.96407407341594498</c:v>
                </c:pt>
                <c:pt idx="26130">
                  <c:v>-0.96312738494692895</c:v>
                </c:pt>
                <c:pt idx="26131">
                  <c:v>-0.96218069648717097</c:v>
                </c:pt>
                <c:pt idx="26132">
                  <c:v>-0.96123400801815495</c:v>
                </c:pt>
                <c:pt idx="26133">
                  <c:v>-0.96028731954913904</c:v>
                </c:pt>
                <c:pt idx="26134">
                  <c:v>-0.95934063108938095</c:v>
                </c:pt>
                <c:pt idx="26135">
                  <c:v>-0.95839394262036504</c:v>
                </c:pt>
                <c:pt idx="26136">
                  <c:v>-0.95744725415135001</c:v>
                </c:pt>
                <c:pt idx="26137">
                  <c:v>-0.95650056569159103</c:v>
                </c:pt>
                <c:pt idx="26138">
                  <c:v>-0.95555387722257601</c:v>
                </c:pt>
                <c:pt idx="26139">
                  <c:v>-0.95460718875355899</c:v>
                </c:pt>
                <c:pt idx="26140">
                  <c:v>-0.953660500293802</c:v>
                </c:pt>
                <c:pt idx="26141">
                  <c:v>-0.95271381182478498</c:v>
                </c:pt>
                <c:pt idx="26142">
                  <c:v>-0.95176712335576996</c:v>
                </c:pt>
                <c:pt idx="26143">
                  <c:v>-0.95082043489601098</c:v>
                </c:pt>
                <c:pt idx="26144">
                  <c:v>-0.94987374642699596</c:v>
                </c:pt>
                <c:pt idx="26145">
                  <c:v>-0.94892705795798005</c:v>
                </c:pt>
                <c:pt idx="26146">
                  <c:v>-0.94798036949822095</c:v>
                </c:pt>
                <c:pt idx="26147">
                  <c:v>-0.94703368102920604</c:v>
                </c:pt>
                <c:pt idx="26148">
                  <c:v>-0.94608699256019002</c:v>
                </c:pt>
                <c:pt idx="26149">
                  <c:v>-0.94514030410043204</c:v>
                </c:pt>
                <c:pt idx="26150">
                  <c:v>-0.94419361563141502</c:v>
                </c:pt>
                <c:pt idx="26151">
                  <c:v>-0.9432469271624</c:v>
                </c:pt>
                <c:pt idx="26152">
                  <c:v>-0.94230023870264101</c:v>
                </c:pt>
                <c:pt idx="26153">
                  <c:v>-0.94135355023362599</c:v>
                </c:pt>
                <c:pt idx="26154">
                  <c:v>-0.94040686176460997</c:v>
                </c:pt>
                <c:pt idx="26155">
                  <c:v>-0.93946017330485199</c:v>
                </c:pt>
                <c:pt idx="26156">
                  <c:v>-0.93851348483583596</c:v>
                </c:pt>
                <c:pt idx="26157">
                  <c:v>-0.93756679636682005</c:v>
                </c:pt>
                <c:pt idx="26158">
                  <c:v>-0.93662010790706196</c:v>
                </c:pt>
                <c:pt idx="26159">
                  <c:v>-0.93567341943804605</c:v>
                </c:pt>
                <c:pt idx="26160">
                  <c:v>-0.93472673096903003</c:v>
                </c:pt>
                <c:pt idx="26161">
                  <c:v>-0.93378004250927205</c:v>
                </c:pt>
                <c:pt idx="26162">
                  <c:v>-0.93283335404025602</c:v>
                </c:pt>
                <c:pt idx="26163">
                  <c:v>-0.93188666557124</c:v>
                </c:pt>
                <c:pt idx="26164">
                  <c:v>-0.93093997711148202</c:v>
                </c:pt>
                <c:pt idx="26165">
                  <c:v>-0.929993288642466</c:v>
                </c:pt>
                <c:pt idx="26166">
                  <c:v>-0.92904660017344998</c:v>
                </c:pt>
                <c:pt idx="26167">
                  <c:v>-0.92809991171369199</c:v>
                </c:pt>
                <c:pt idx="26168">
                  <c:v>-0.92715322324467597</c:v>
                </c:pt>
                <c:pt idx="26169">
                  <c:v>-0.92620653477566095</c:v>
                </c:pt>
                <c:pt idx="26170">
                  <c:v>-0.92525984631590197</c:v>
                </c:pt>
                <c:pt idx="26171">
                  <c:v>-0.92431315784688595</c:v>
                </c:pt>
                <c:pt idx="26172">
                  <c:v>-0.92336646937787104</c:v>
                </c:pt>
                <c:pt idx="26173">
                  <c:v>-0.92241978091811205</c:v>
                </c:pt>
                <c:pt idx="26174">
                  <c:v>-0.92147309244909703</c:v>
                </c:pt>
                <c:pt idx="26175">
                  <c:v>-0.92052640398008001</c:v>
                </c:pt>
                <c:pt idx="26176">
                  <c:v>-0.91957971552032303</c:v>
                </c:pt>
                <c:pt idx="26177">
                  <c:v>-0.91863302705130601</c:v>
                </c:pt>
                <c:pt idx="26178">
                  <c:v>-0.91768633858229098</c:v>
                </c:pt>
                <c:pt idx="26179">
                  <c:v>-0.916739650122532</c:v>
                </c:pt>
                <c:pt idx="26180">
                  <c:v>-0.91579296165351698</c:v>
                </c:pt>
                <c:pt idx="26181">
                  <c:v>-0.91484627318450096</c:v>
                </c:pt>
                <c:pt idx="26182">
                  <c:v>-0.91389958472474297</c:v>
                </c:pt>
                <c:pt idx="26183">
                  <c:v>-0.91295289625572695</c:v>
                </c:pt>
                <c:pt idx="26184">
                  <c:v>-0.91200620778671104</c:v>
                </c:pt>
                <c:pt idx="26185">
                  <c:v>-0.91105951932695295</c:v>
                </c:pt>
                <c:pt idx="26186">
                  <c:v>-0.91011283085793704</c:v>
                </c:pt>
                <c:pt idx="26187">
                  <c:v>-0.90916614238892102</c:v>
                </c:pt>
                <c:pt idx="26188">
                  <c:v>-0.90821945392916203</c:v>
                </c:pt>
                <c:pt idx="26189">
                  <c:v>-0.90727276546014701</c:v>
                </c:pt>
                <c:pt idx="26190">
                  <c:v>-0.90632607699113099</c:v>
                </c:pt>
                <c:pt idx="26191">
                  <c:v>-0.90537938853137301</c:v>
                </c:pt>
                <c:pt idx="26192">
                  <c:v>-0.90443270006235599</c:v>
                </c:pt>
                <c:pt idx="26193">
                  <c:v>-0.90348601159334097</c:v>
                </c:pt>
                <c:pt idx="26194">
                  <c:v>-0.90253932313358198</c:v>
                </c:pt>
                <c:pt idx="26195">
                  <c:v>-0.90159263466456696</c:v>
                </c:pt>
                <c:pt idx="26196">
                  <c:v>-0.90064594619555105</c:v>
                </c:pt>
                <c:pt idx="26197">
                  <c:v>-0.89969925773579296</c:v>
                </c:pt>
                <c:pt idx="26198">
                  <c:v>-0.89875256926677705</c:v>
                </c:pt>
                <c:pt idx="26199">
                  <c:v>-0.89780588079776102</c:v>
                </c:pt>
                <c:pt idx="26200">
                  <c:v>-0.89685919233800304</c:v>
                </c:pt>
                <c:pt idx="26201">
                  <c:v>-0.89591250386898702</c:v>
                </c:pt>
                <c:pt idx="26202">
                  <c:v>-0.894965815399971</c:v>
                </c:pt>
                <c:pt idx="26203">
                  <c:v>-0.89401912694021302</c:v>
                </c:pt>
                <c:pt idx="26204">
                  <c:v>-0.89307243847119699</c:v>
                </c:pt>
                <c:pt idx="26205">
                  <c:v>-0.89212575000218097</c:v>
                </c:pt>
                <c:pt idx="26206">
                  <c:v>-0.89117906154242299</c:v>
                </c:pt>
                <c:pt idx="26207">
                  <c:v>-0.89023237307340697</c:v>
                </c:pt>
                <c:pt idx="26208">
                  <c:v>-0.88928568460439095</c:v>
                </c:pt>
                <c:pt idx="26209">
                  <c:v>-0.88833899614463296</c:v>
                </c:pt>
                <c:pt idx="26210">
                  <c:v>-0.88739230767561705</c:v>
                </c:pt>
                <c:pt idx="26211">
                  <c:v>-0.88644561920660203</c:v>
                </c:pt>
                <c:pt idx="26212">
                  <c:v>-0.88549893074684305</c:v>
                </c:pt>
                <c:pt idx="26213">
                  <c:v>-0.88455224227782703</c:v>
                </c:pt>
                <c:pt idx="26214">
                  <c:v>-0.88360555380881201</c:v>
                </c:pt>
                <c:pt idx="26215">
                  <c:v>-0.88265886534905302</c:v>
                </c:pt>
                <c:pt idx="26216">
                  <c:v>-0.881712176880038</c:v>
                </c:pt>
                <c:pt idx="26217">
                  <c:v>-0.88076548841102098</c:v>
                </c:pt>
                <c:pt idx="26218">
                  <c:v>-0.879818799951263</c:v>
                </c:pt>
                <c:pt idx="26219">
                  <c:v>-0.87887211148224698</c:v>
                </c:pt>
                <c:pt idx="26220">
                  <c:v>-0.87792542301323195</c:v>
                </c:pt>
                <c:pt idx="26221">
                  <c:v>-0.87697873455347297</c:v>
                </c:pt>
                <c:pt idx="26222">
                  <c:v>-0.87603204608445795</c:v>
                </c:pt>
                <c:pt idx="26223">
                  <c:v>-0.87508535761544204</c:v>
                </c:pt>
                <c:pt idx="26224">
                  <c:v>-0.87413866915568295</c:v>
                </c:pt>
                <c:pt idx="26225">
                  <c:v>-0.87319198068666803</c:v>
                </c:pt>
                <c:pt idx="26226">
                  <c:v>-0.87224529221765201</c:v>
                </c:pt>
                <c:pt idx="26227">
                  <c:v>-0.87129860375789403</c:v>
                </c:pt>
                <c:pt idx="26228">
                  <c:v>-0.87035191528887801</c:v>
                </c:pt>
                <c:pt idx="26229">
                  <c:v>-0.86940522681986199</c:v>
                </c:pt>
                <c:pt idx="26230">
                  <c:v>-0.86845853836010301</c:v>
                </c:pt>
                <c:pt idx="26231">
                  <c:v>-0.86751184989108798</c:v>
                </c:pt>
                <c:pt idx="26232">
                  <c:v>-0.86656516142207196</c:v>
                </c:pt>
                <c:pt idx="26233">
                  <c:v>-0.86561847296231398</c:v>
                </c:pt>
                <c:pt idx="26234">
                  <c:v>-0.86467178449329796</c:v>
                </c:pt>
                <c:pt idx="26235">
                  <c:v>-0.86372509602428205</c:v>
                </c:pt>
                <c:pt idx="26236">
                  <c:v>-0.86277840756452395</c:v>
                </c:pt>
                <c:pt idx="26237">
                  <c:v>-0.86183171909550804</c:v>
                </c:pt>
                <c:pt idx="26238">
                  <c:v>-0.86088503062649202</c:v>
                </c:pt>
                <c:pt idx="26239">
                  <c:v>-0.85993834216673404</c:v>
                </c:pt>
                <c:pt idx="26240">
                  <c:v>-0.85899165369771802</c:v>
                </c:pt>
                <c:pt idx="26241">
                  <c:v>-0.85804496522870199</c:v>
                </c:pt>
                <c:pt idx="26242">
                  <c:v>-0.85709827676894401</c:v>
                </c:pt>
                <c:pt idx="26243">
                  <c:v>-0.85615158829992799</c:v>
                </c:pt>
                <c:pt idx="26244">
                  <c:v>-0.85520489983091197</c:v>
                </c:pt>
                <c:pt idx="26245">
                  <c:v>-0.85425821137115299</c:v>
                </c:pt>
                <c:pt idx="26246">
                  <c:v>-0.85331152290213796</c:v>
                </c:pt>
                <c:pt idx="26247">
                  <c:v>-0.85236483443312305</c:v>
                </c:pt>
                <c:pt idx="26248">
                  <c:v>-0.85141814597336396</c:v>
                </c:pt>
                <c:pt idx="26249">
                  <c:v>-0.85047145750434805</c:v>
                </c:pt>
                <c:pt idx="26250">
                  <c:v>-0.84952476903533203</c:v>
                </c:pt>
                <c:pt idx="26251">
                  <c:v>-0.84857808057557405</c:v>
                </c:pt>
                <c:pt idx="26252">
                  <c:v>-0.84763139210655802</c:v>
                </c:pt>
                <c:pt idx="26253">
                  <c:v>-0.846684703637542</c:v>
                </c:pt>
                <c:pt idx="26254">
                  <c:v>-0.84573801517778402</c:v>
                </c:pt>
                <c:pt idx="26255">
                  <c:v>-0.844791326708768</c:v>
                </c:pt>
                <c:pt idx="26256">
                  <c:v>-0.84384463823975298</c:v>
                </c:pt>
                <c:pt idx="26257">
                  <c:v>-0.84289794977999399</c:v>
                </c:pt>
                <c:pt idx="26258">
                  <c:v>-0.84195126131097897</c:v>
                </c:pt>
                <c:pt idx="26259">
                  <c:v>-0.84100457284196195</c:v>
                </c:pt>
                <c:pt idx="26260">
                  <c:v>-0.84005788438220397</c:v>
                </c:pt>
                <c:pt idx="26261">
                  <c:v>-0.83911119591318795</c:v>
                </c:pt>
                <c:pt idx="26262">
                  <c:v>-0.83816450744417303</c:v>
                </c:pt>
                <c:pt idx="26263">
                  <c:v>-0.83721781898441405</c:v>
                </c:pt>
                <c:pt idx="26264">
                  <c:v>-0.83627113051539903</c:v>
                </c:pt>
                <c:pt idx="26265">
                  <c:v>-0.83532444204638301</c:v>
                </c:pt>
                <c:pt idx="26266">
                  <c:v>-0.83437775358662403</c:v>
                </c:pt>
                <c:pt idx="26267">
                  <c:v>-0.833431065117609</c:v>
                </c:pt>
                <c:pt idx="26268">
                  <c:v>-0.83248437664859298</c:v>
                </c:pt>
                <c:pt idx="26269">
                  <c:v>-0.831537688188835</c:v>
                </c:pt>
                <c:pt idx="26270">
                  <c:v>-0.83059099971981798</c:v>
                </c:pt>
                <c:pt idx="26271">
                  <c:v>-0.82964431125080296</c:v>
                </c:pt>
                <c:pt idx="26272">
                  <c:v>-0.82869762279104398</c:v>
                </c:pt>
                <c:pt idx="26273">
                  <c:v>-0.82775093432202895</c:v>
                </c:pt>
                <c:pt idx="26274">
                  <c:v>-0.82680424585301304</c:v>
                </c:pt>
                <c:pt idx="26275">
                  <c:v>-0.82585755739325495</c:v>
                </c:pt>
                <c:pt idx="26276">
                  <c:v>-0.82491086892423904</c:v>
                </c:pt>
                <c:pt idx="26277">
                  <c:v>-0.82396418045522302</c:v>
                </c:pt>
                <c:pt idx="26278">
                  <c:v>-0.82301749199546503</c:v>
                </c:pt>
                <c:pt idx="26279">
                  <c:v>-0.82207080352644901</c:v>
                </c:pt>
                <c:pt idx="26280">
                  <c:v>-0.82112411505743299</c:v>
                </c:pt>
                <c:pt idx="26281">
                  <c:v>-0.82017742659767501</c:v>
                </c:pt>
                <c:pt idx="26282">
                  <c:v>-0.81923073812865899</c:v>
                </c:pt>
                <c:pt idx="26283">
                  <c:v>-0.81828404965964396</c:v>
                </c:pt>
                <c:pt idx="26284">
                  <c:v>-0.81733736119988498</c:v>
                </c:pt>
                <c:pt idx="26285">
                  <c:v>-0.81639067273086896</c:v>
                </c:pt>
                <c:pt idx="26286">
                  <c:v>-0.81544398426185305</c:v>
                </c:pt>
                <c:pt idx="26287">
                  <c:v>-0.81449729580209496</c:v>
                </c:pt>
                <c:pt idx="26288">
                  <c:v>-0.81355060733307905</c:v>
                </c:pt>
                <c:pt idx="26289">
                  <c:v>-0.81260391886406402</c:v>
                </c:pt>
                <c:pt idx="26290">
                  <c:v>-0.81165723040430504</c:v>
                </c:pt>
                <c:pt idx="26291">
                  <c:v>-0.81071054193528902</c:v>
                </c:pt>
                <c:pt idx="26292">
                  <c:v>-0.809763853466274</c:v>
                </c:pt>
                <c:pt idx="26293">
                  <c:v>-0.80881716500651502</c:v>
                </c:pt>
                <c:pt idx="26294">
                  <c:v>-0.80787047653749999</c:v>
                </c:pt>
                <c:pt idx="26295">
                  <c:v>-0.80692378806848297</c:v>
                </c:pt>
                <c:pt idx="26296">
                  <c:v>-0.80597709960872599</c:v>
                </c:pt>
                <c:pt idx="26297">
                  <c:v>-0.80503041113970897</c:v>
                </c:pt>
                <c:pt idx="26298">
                  <c:v>-0.80408372267069395</c:v>
                </c:pt>
                <c:pt idx="26299">
                  <c:v>-0.80313703421093496</c:v>
                </c:pt>
                <c:pt idx="26300">
                  <c:v>-0.80219034574192005</c:v>
                </c:pt>
                <c:pt idx="26301">
                  <c:v>-0.80124365727290303</c:v>
                </c:pt>
                <c:pt idx="26302">
                  <c:v>-0.80029696881314505</c:v>
                </c:pt>
                <c:pt idx="26303">
                  <c:v>-0.79935028034412903</c:v>
                </c:pt>
                <c:pt idx="26304">
                  <c:v>-0.798403591875114</c:v>
                </c:pt>
                <c:pt idx="26305">
                  <c:v>-0.79745690341535502</c:v>
                </c:pt>
                <c:pt idx="26306">
                  <c:v>-0.796510214946339</c:v>
                </c:pt>
                <c:pt idx="26307">
                  <c:v>-0.79556352647732398</c:v>
                </c:pt>
                <c:pt idx="26308">
                  <c:v>-0.794616838017565</c:v>
                </c:pt>
                <c:pt idx="26309">
                  <c:v>-0.79367014954854997</c:v>
                </c:pt>
                <c:pt idx="26310">
                  <c:v>-0.79272346107953395</c:v>
                </c:pt>
                <c:pt idx="26311">
                  <c:v>-0.79177677261977597</c:v>
                </c:pt>
                <c:pt idx="26312">
                  <c:v>-0.79083008415075895</c:v>
                </c:pt>
                <c:pt idx="26313">
                  <c:v>-0.78988339568174404</c:v>
                </c:pt>
                <c:pt idx="26314">
                  <c:v>-0.78893670722198495</c:v>
                </c:pt>
                <c:pt idx="26315">
                  <c:v>-0.78799001875297003</c:v>
                </c:pt>
                <c:pt idx="26316">
                  <c:v>-0.78704333028395401</c:v>
                </c:pt>
                <c:pt idx="26317">
                  <c:v>-0.78609664182419603</c:v>
                </c:pt>
                <c:pt idx="26318">
                  <c:v>-0.78514995335518001</c:v>
                </c:pt>
                <c:pt idx="26319">
                  <c:v>-0.78420326488616399</c:v>
                </c:pt>
                <c:pt idx="26320">
                  <c:v>-0.783256576426406</c:v>
                </c:pt>
                <c:pt idx="26321">
                  <c:v>-0.78230988795738998</c:v>
                </c:pt>
                <c:pt idx="26322">
                  <c:v>-0.78136319948837396</c:v>
                </c:pt>
                <c:pt idx="26323">
                  <c:v>-0.78041651102861598</c:v>
                </c:pt>
                <c:pt idx="26324">
                  <c:v>-0.77946982255959996</c:v>
                </c:pt>
                <c:pt idx="26325">
                  <c:v>-0.77852313409058505</c:v>
                </c:pt>
                <c:pt idx="26326">
                  <c:v>-0.77757644563082595</c:v>
                </c:pt>
                <c:pt idx="26327">
                  <c:v>-0.77662975716181004</c:v>
                </c:pt>
                <c:pt idx="26328">
                  <c:v>-0.77568306869279402</c:v>
                </c:pt>
                <c:pt idx="26329">
                  <c:v>-0.77473638023303604</c:v>
                </c:pt>
                <c:pt idx="26330">
                  <c:v>-0.77378969176402002</c:v>
                </c:pt>
                <c:pt idx="26331">
                  <c:v>-0.77284300329500399</c:v>
                </c:pt>
                <c:pt idx="26332">
                  <c:v>-0.77189631483524601</c:v>
                </c:pt>
                <c:pt idx="26333">
                  <c:v>-0.77094962636622999</c:v>
                </c:pt>
                <c:pt idx="26334">
                  <c:v>-0.77000293789721497</c:v>
                </c:pt>
                <c:pt idx="26335">
                  <c:v>-0.76905624943745599</c:v>
                </c:pt>
                <c:pt idx="26336">
                  <c:v>-0.76810956096844096</c:v>
                </c:pt>
                <c:pt idx="26337">
                  <c:v>-0.76716287249942405</c:v>
                </c:pt>
                <c:pt idx="26338">
                  <c:v>-0.76621618403966696</c:v>
                </c:pt>
                <c:pt idx="26339">
                  <c:v>-0.76526949557065005</c:v>
                </c:pt>
                <c:pt idx="26340">
                  <c:v>-0.76432280710163503</c:v>
                </c:pt>
                <c:pt idx="26341">
                  <c:v>-0.76337611864187604</c:v>
                </c:pt>
                <c:pt idx="26342">
                  <c:v>-0.76242943017286102</c:v>
                </c:pt>
                <c:pt idx="26343">
                  <c:v>-0.761482741703845</c:v>
                </c:pt>
                <c:pt idx="26344">
                  <c:v>-0.76053605324408602</c:v>
                </c:pt>
                <c:pt idx="26345">
                  <c:v>-0.759589364775071</c:v>
                </c:pt>
                <c:pt idx="26346">
                  <c:v>-0.75864267630605497</c:v>
                </c:pt>
                <c:pt idx="26347">
                  <c:v>-0.75769598784629699</c:v>
                </c:pt>
                <c:pt idx="26348">
                  <c:v>-0.75674929937727997</c:v>
                </c:pt>
                <c:pt idx="26349">
                  <c:v>-0.75580261090826495</c:v>
                </c:pt>
                <c:pt idx="26350">
                  <c:v>-0.75485592244850597</c:v>
                </c:pt>
                <c:pt idx="26351">
                  <c:v>-0.75390923397949094</c:v>
                </c:pt>
                <c:pt idx="26352">
                  <c:v>-0.75296254551047503</c:v>
                </c:pt>
                <c:pt idx="26353">
                  <c:v>-0.75201585705071705</c:v>
                </c:pt>
                <c:pt idx="26354">
                  <c:v>-0.75106916858170003</c:v>
                </c:pt>
                <c:pt idx="26355">
                  <c:v>-0.75012248011268501</c:v>
                </c:pt>
                <c:pt idx="26356">
                  <c:v>-0.74917579165292603</c:v>
                </c:pt>
                <c:pt idx="26357">
                  <c:v>-0.748229103183911</c:v>
                </c:pt>
                <c:pt idx="26358">
                  <c:v>-0.74728241471489498</c:v>
                </c:pt>
                <c:pt idx="26359">
                  <c:v>-0.746335726255137</c:v>
                </c:pt>
                <c:pt idx="26360">
                  <c:v>-0.74538903778612098</c:v>
                </c:pt>
                <c:pt idx="26361">
                  <c:v>-0.74444234931710496</c:v>
                </c:pt>
                <c:pt idx="26362">
                  <c:v>-0.74349566085734697</c:v>
                </c:pt>
                <c:pt idx="26363">
                  <c:v>-0.74254897238833095</c:v>
                </c:pt>
                <c:pt idx="26364">
                  <c:v>-0.74160228391931504</c:v>
                </c:pt>
                <c:pt idx="26365">
                  <c:v>-0.74065559545955695</c:v>
                </c:pt>
                <c:pt idx="26366">
                  <c:v>-0.73970890699054104</c:v>
                </c:pt>
                <c:pt idx="26367">
                  <c:v>-0.73876221852152602</c:v>
                </c:pt>
                <c:pt idx="26368">
                  <c:v>-0.73781553006176703</c:v>
                </c:pt>
                <c:pt idx="26369">
                  <c:v>-0.73686884159275101</c:v>
                </c:pt>
                <c:pt idx="26370">
                  <c:v>-0.73592215312373499</c:v>
                </c:pt>
                <c:pt idx="26371">
                  <c:v>-0.73497546466397701</c:v>
                </c:pt>
                <c:pt idx="26372">
                  <c:v>-0.73402877619496099</c:v>
                </c:pt>
                <c:pt idx="26373">
                  <c:v>-0.73308208772594496</c:v>
                </c:pt>
                <c:pt idx="26374">
                  <c:v>-0.73213539926618698</c:v>
                </c:pt>
                <c:pt idx="26375">
                  <c:v>-0.73118871079717096</c:v>
                </c:pt>
                <c:pt idx="26376">
                  <c:v>-0.73024202232815605</c:v>
                </c:pt>
                <c:pt idx="26377">
                  <c:v>-0.72929533386839696</c:v>
                </c:pt>
                <c:pt idx="26378">
                  <c:v>-0.72834864539938204</c:v>
                </c:pt>
                <c:pt idx="26379">
                  <c:v>-0.72740195693036502</c:v>
                </c:pt>
                <c:pt idx="26380">
                  <c:v>-0.72645526847060804</c:v>
                </c:pt>
                <c:pt idx="26381">
                  <c:v>-0.72550858000159102</c:v>
                </c:pt>
                <c:pt idx="26382">
                  <c:v>-0.724561891532576</c:v>
                </c:pt>
                <c:pt idx="26383">
                  <c:v>-0.72361520307281701</c:v>
                </c:pt>
                <c:pt idx="26384">
                  <c:v>-0.72266851460380099</c:v>
                </c:pt>
                <c:pt idx="26385">
                  <c:v>-0.72172182613478597</c:v>
                </c:pt>
                <c:pt idx="26386">
                  <c:v>-0.72077513767502699</c:v>
                </c:pt>
                <c:pt idx="26387">
                  <c:v>-0.71982844920601197</c:v>
                </c:pt>
                <c:pt idx="26388">
                  <c:v>-0.71888176073699595</c:v>
                </c:pt>
                <c:pt idx="26389">
                  <c:v>-0.71793507227723796</c:v>
                </c:pt>
                <c:pt idx="26390">
                  <c:v>-0.71698838380822105</c:v>
                </c:pt>
                <c:pt idx="26391">
                  <c:v>-0.71604169533920603</c:v>
                </c:pt>
                <c:pt idx="26392">
                  <c:v>-0.71509500687944705</c:v>
                </c:pt>
                <c:pt idx="26393">
                  <c:v>-0.71414831841043203</c:v>
                </c:pt>
                <c:pt idx="26394">
                  <c:v>-0.713201629941416</c:v>
                </c:pt>
                <c:pt idx="26395">
                  <c:v>-0.71225494148165802</c:v>
                </c:pt>
                <c:pt idx="26396">
                  <c:v>-0.711308253012642</c:v>
                </c:pt>
                <c:pt idx="26397">
                  <c:v>-0.71036156454362598</c:v>
                </c:pt>
                <c:pt idx="26398">
                  <c:v>-0.709414876083868</c:v>
                </c:pt>
                <c:pt idx="26399">
                  <c:v>-0.70846818761485197</c:v>
                </c:pt>
                <c:pt idx="26400">
                  <c:v>-0.70752149914583595</c:v>
                </c:pt>
                <c:pt idx="26401">
                  <c:v>-0.70657481068607797</c:v>
                </c:pt>
                <c:pt idx="26402">
                  <c:v>-0.70562812221706195</c:v>
                </c:pt>
                <c:pt idx="26403">
                  <c:v>-0.70468143374804704</c:v>
                </c:pt>
                <c:pt idx="26404">
                  <c:v>-0.70373474528828805</c:v>
                </c:pt>
                <c:pt idx="26405">
                  <c:v>-0.70278805681927203</c:v>
                </c:pt>
                <c:pt idx="26406">
                  <c:v>-0.70184136835025601</c:v>
                </c:pt>
                <c:pt idx="26407">
                  <c:v>-0.70089467989049803</c:v>
                </c:pt>
                <c:pt idx="26408">
                  <c:v>-0.69994799142148201</c:v>
                </c:pt>
                <c:pt idx="26409">
                  <c:v>-0.69900130295246599</c:v>
                </c:pt>
                <c:pt idx="26410">
                  <c:v>-0.698054614492708</c:v>
                </c:pt>
                <c:pt idx="26411">
                  <c:v>-0.69710792602369198</c:v>
                </c:pt>
                <c:pt idx="26412">
                  <c:v>-0.69616123755467596</c:v>
                </c:pt>
                <c:pt idx="26413">
                  <c:v>-0.69521454909491798</c:v>
                </c:pt>
                <c:pt idx="26414">
                  <c:v>-0.69426786062590196</c:v>
                </c:pt>
                <c:pt idx="26415">
                  <c:v>-0.69332117215688605</c:v>
                </c:pt>
                <c:pt idx="26416">
                  <c:v>-0.69237448369712795</c:v>
                </c:pt>
                <c:pt idx="26417">
                  <c:v>-0.69142779522811204</c:v>
                </c:pt>
                <c:pt idx="26418">
                  <c:v>-0.69048110675909702</c:v>
                </c:pt>
                <c:pt idx="26419">
                  <c:v>-0.68953441829933804</c:v>
                </c:pt>
                <c:pt idx="26420">
                  <c:v>-0.68858772983032301</c:v>
                </c:pt>
                <c:pt idx="26421">
                  <c:v>-0.68764104136130599</c:v>
                </c:pt>
                <c:pt idx="26422">
                  <c:v>-0.68669435290154901</c:v>
                </c:pt>
                <c:pt idx="26423">
                  <c:v>-0.68574766443253199</c:v>
                </c:pt>
                <c:pt idx="26424">
                  <c:v>-0.68480097596351697</c:v>
                </c:pt>
                <c:pt idx="26425">
                  <c:v>-0.68385428750375798</c:v>
                </c:pt>
                <c:pt idx="26426">
                  <c:v>-0.68290759903474196</c:v>
                </c:pt>
                <c:pt idx="26427">
                  <c:v>-0.68196091056572705</c:v>
                </c:pt>
                <c:pt idx="26428">
                  <c:v>-0.68101422210596796</c:v>
                </c:pt>
                <c:pt idx="26429">
                  <c:v>-0.68006753363695305</c:v>
                </c:pt>
                <c:pt idx="26430">
                  <c:v>-0.67912084516793703</c:v>
                </c:pt>
                <c:pt idx="26431">
                  <c:v>-0.67817415670817904</c:v>
                </c:pt>
                <c:pt idx="26432">
                  <c:v>-0.67722746823916202</c:v>
                </c:pt>
                <c:pt idx="26433">
                  <c:v>-0.676280779770147</c:v>
                </c:pt>
                <c:pt idx="26434">
                  <c:v>-0.67533409131038802</c:v>
                </c:pt>
                <c:pt idx="26435">
                  <c:v>-0.674387402841373</c:v>
                </c:pt>
                <c:pt idx="26436">
                  <c:v>-0.67344071437235697</c:v>
                </c:pt>
                <c:pt idx="26437">
                  <c:v>-0.67249402591259799</c:v>
                </c:pt>
                <c:pt idx="26438">
                  <c:v>-0.67154733744358297</c:v>
                </c:pt>
                <c:pt idx="26439">
                  <c:v>-0.67060064897456695</c:v>
                </c:pt>
                <c:pt idx="26440">
                  <c:v>-0.66965396051480897</c:v>
                </c:pt>
                <c:pt idx="26441">
                  <c:v>-0.66870727204579306</c:v>
                </c:pt>
                <c:pt idx="26442">
                  <c:v>-0.66776058357677703</c:v>
                </c:pt>
                <c:pt idx="26443">
                  <c:v>-0.66681389511701905</c:v>
                </c:pt>
                <c:pt idx="26444">
                  <c:v>-0.66586720664800303</c:v>
                </c:pt>
                <c:pt idx="26445">
                  <c:v>-0.66492051817898801</c:v>
                </c:pt>
                <c:pt idx="26446">
                  <c:v>-0.66397382971922903</c:v>
                </c:pt>
                <c:pt idx="26447">
                  <c:v>-0.663027141250213</c:v>
                </c:pt>
                <c:pt idx="26448">
                  <c:v>-0.66208045278119698</c:v>
                </c:pt>
                <c:pt idx="26449">
                  <c:v>-0.661133764321439</c:v>
                </c:pt>
                <c:pt idx="26450">
                  <c:v>-0.66018707585242298</c:v>
                </c:pt>
                <c:pt idx="26451">
                  <c:v>-0.65924038738340696</c:v>
                </c:pt>
                <c:pt idx="26452">
                  <c:v>-0.65829369892364897</c:v>
                </c:pt>
                <c:pt idx="26453">
                  <c:v>-0.65734701045463295</c:v>
                </c:pt>
                <c:pt idx="26454">
                  <c:v>-0.65640032198561804</c:v>
                </c:pt>
                <c:pt idx="26455">
                  <c:v>-0.65545363352585895</c:v>
                </c:pt>
                <c:pt idx="26456">
                  <c:v>-0.65450694505684404</c:v>
                </c:pt>
                <c:pt idx="26457">
                  <c:v>-0.65356025658782702</c:v>
                </c:pt>
                <c:pt idx="26458">
                  <c:v>-0.65261356812806903</c:v>
                </c:pt>
                <c:pt idx="26459">
                  <c:v>-0.65166687965905301</c:v>
                </c:pt>
                <c:pt idx="26460">
                  <c:v>-0.65072019119003799</c:v>
                </c:pt>
                <c:pt idx="26461">
                  <c:v>-0.64977350273027901</c:v>
                </c:pt>
                <c:pt idx="26462">
                  <c:v>-0.64882681426126299</c:v>
                </c:pt>
                <c:pt idx="26463">
                  <c:v>-0.64788012579224696</c:v>
                </c:pt>
                <c:pt idx="26464">
                  <c:v>-0.64693343733248998</c:v>
                </c:pt>
                <c:pt idx="26465">
                  <c:v>-0.64598674886347296</c:v>
                </c:pt>
                <c:pt idx="26466">
                  <c:v>-0.64504006039445805</c:v>
                </c:pt>
                <c:pt idx="26467">
                  <c:v>-0.64409337193469895</c:v>
                </c:pt>
                <c:pt idx="26468">
                  <c:v>-0.64314668346568304</c:v>
                </c:pt>
                <c:pt idx="26469">
                  <c:v>-0.64219999499666802</c:v>
                </c:pt>
                <c:pt idx="26470">
                  <c:v>-0.64125330653690904</c:v>
                </c:pt>
                <c:pt idx="26471">
                  <c:v>-0.64030661806789402</c:v>
                </c:pt>
                <c:pt idx="26472">
                  <c:v>-0.639359929598877</c:v>
                </c:pt>
                <c:pt idx="26473">
                  <c:v>-0.63841324113912001</c:v>
                </c:pt>
                <c:pt idx="26474">
                  <c:v>-0.63746655267010299</c:v>
                </c:pt>
                <c:pt idx="26475">
                  <c:v>-0.63651986420108797</c:v>
                </c:pt>
                <c:pt idx="26476">
                  <c:v>-0.63557317574132899</c:v>
                </c:pt>
                <c:pt idx="26477">
                  <c:v>-0.63462648727231397</c:v>
                </c:pt>
                <c:pt idx="26478">
                  <c:v>-0.63367979880329806</c:v>
                </c:pt>
                <c:pt idx="26479">
                  <c:v>-0.63273311034353896</c:v>
                </c:pt>
                <c:pt idx="26480">
                  <c:v>-0.63178642187452405</c:v>
                </c:pt>
                <c:pt idx="26481">
                  <c:v>-0.63083973340550803</c:v>
                </c:pt>
                <c:pt idx="26482">
                  <c:v>-0.62989304494575005</c:v>
                </c:pt>
                <c:pt idx="26483">
                  <c:v>-0.62894635647673403</c:v>
                </c:pt>
                <c:pt idx="26484">
                  <c:v>-0.627999668007718</c:v>
                </c:pt>
                <c:pt idx="26485">
                  <c:v>-0.62705297954796002</c:v>
                </c:pt>
                <c:pt idx="26486">
                  <c:v>-0.626106291078944</c:v>
                </c:pt>
                <c:pt idx="26487">
                  <c:v>-0.62515960260992798</c:v>
                </c:pt>
                <c:pt idx="26488">
                  <c:v>-0.62421291415017</c:v>
                </c:pt>
                <c:pt idx="26489">
                  <c:v>-0.62326622568115397</c:v>
                </c:pt>
                <c:pt idx="26490">
                  <c:v>-0.62231953721213795</c:v>
                </c:pt>
                <c:pt idx="26491">
                  <c:v>-0.62137284875237997</c:v>
                </c:pt>
                <c:pt idx="26492">
                  <c:v>-0.62042616028336395</c:v>
                </c:pt>
                <c:pt idx="26493">
                  <c:v>-0.61947947181434804</c:v>
                </c:pt>
                <c:pt idx="26494">
                  <c:v>-0.61853278335459005</c:v>
                </c:pt>
                <c:pt idx="26495">
                  <c:v>-0.61758609488557403</c:v>
                </c:pt>
                <c:pt idx="26496">
                  <c:v>-0.61663940641655901</c:v>
                </c:pt>
                <c:pt idx="26497">
                  <c:v>-0.61569271795680003</c:v>
                </c:pt>
                <c:pt idx="26498">
                  <c:v>-0.61474602948778501</c:v>
                </c:pt>
                <c:pt idx="26499">
                  <c:v>-0.61379934101876799</c:v>
                </c:pt>
                <c:pt idx="26500">
                  <c:v>-0.61285265255901</c:v>
                </c:pt>
                <c:pt idx="26501">
                  <c:v>-0.61190596408999398</c:v>
                </c:pt>
                <c:pt idx="26502">
                  <c:v>-0.61095927562097896</c:v>
                </c:pt>
                <c:pt idx="26503">
                  <c:v>-0.61001258716121998</c:v>
                </c:pt>
                <c:pt idx="26504">
                  <c:v>-0.60906589869220396</c:v>
                </c:pt>
                <c:pt idx="26505">
                  <c:v>-0.60811921022318904</c:v>
                </c:pt>
                <c:pt idx="26506">
                  <c:v>-0.60717252176343095</c:v>
                </c:pt>
                <c:pt idx="26507">
                  <c:v>-0.60622583329441504</c:v>
                </c:pt>
                <c:pt idx="26508">
                  <c:v>-0.60527914482539902</c:v>
                </c:pt>
                <c:pt idx="26509">
                  <c:v>-0.60433245636564104</c:v>
                </c:pt>
                <c:pt idx="26510">
                  <c:v>-0.60338576789662401</c:v>
                </c:pt>
                <c:pt idx="26511">
                  <c:v>-0.60243907942760899</c:v>
                </c:pt>
                <c:pt idx="26512">
                  <c:v>-0.60149239096785001</c:v>
                </c:pt>
                <c:pt idx="26513">
                  <c:v>-0.60054570249883499</c:v>
                </c:pt>
                <c:pt idx="26514">
                  <c:v>-0.59959901402981897</c:v>
                </c:pt>
                <c:pt idx="26515">
                  <c:v>-0.59865232557006098</c:v>
                </c:pt>
                <c:pt idx="26516">
                  <c:v>-0.59770563710104496</c:v>
                </c:pt>
                <c:pt idx="26517">
                  <c:v>-0.59675894863202905</c:v>
                </c:pt>
                <c:pt idx="26518">
                  <c:v>-0.59581226017227096</c:v>
                </c:pt>
                <c:pt idx="26519">
                  <c:v>-0.59486557170325505</c:v>
                </c:pt>
                <c:pt idx="26520">
                  <c:v>-0.59391888323423903</c:v>
                </c:pt>
                <c:pt idx="26521">
                  <c:v>-0.59297219477448104</c:v>
                </c:pt>
                <c:pt idx="26522">
                  <c:v>-0.59202550630546502</c:v>
                </c:pt>
                <c:pt idx="26523">
                  <c:v>-0.591078817836449</c:v>
                </c:pt>
                <c:pt idx="26524">
                  <c:v>-0.59013212937669102</c:v>
                </c:pt>
                <c:pt idx="26525">
                  <c:v>-0.589185440907675</c:v>
                </c:pt>
                <c:pt idx="26526">
                  <c:v>-0.58823875243865897</c:v>
                </c:pt>
                <c:pt idx="26527">
                  <c:v>-0.58729206397890099</c:v>
                </c:pt>
                <c:pt idx="26528">
                  <c:v>-0.58634537550988497</c:v>
                </c:pt>
                <c:pt idx="26529">
                  <c:v>-0.58539868704086895</c:v>
                </c:pt>
                <c:pt idx="26530">
                  <c:v>-0.58445199858111097</c:v>
                </c:pt>
                <c:pt idx="26531">
                  <c:v>-0.58350531011209505</c:v>
                </c:pt>
                <c:pt idx="26532">
                  <c:v>-0.58255862164307903</c:v>
                </c:pt>
                <c:pt idx="26533">
                  <c:v>-0.58161193318332105</c:v>
                </c:pt>
                <c:pt idx="26534">
                  <c:v>-0.58066524471430503</c:v>
                </c:pt>
                <c:pt idx="26535">
                  <c:v>-0.57971855624528901</c:v>
                </c:pt>
                <c:pt idx="26536">
                  <c:v>-0.57877186778553102</c:v>
                </c:pt>
                <c:pt idx="26537">
                  <c:v>-0.577825179316515</c:v>
                </c:pt>
                <c:pt idx="26538">
                  <c:v>-0.57687849084749998</c:v>
                </c:pt>
                <c:pt idx="26539">
                  <c:v>-0.575931802387741</c:v>
                </c:pt>
                <c:pt idx="26540">
                  <c:v>-0.57498511391872598</c:v>
                </c:pt>
                <c:pt idx="26541">
                  <c:v>-0.57403842544970896</c:v>
                </c:pt>
                <c:pt idx="26542">
                  <c:v>-0.57309173698995097</c:v>
                </c:pt>
                <c:pt idx="26543">
                  <c:v>-0.57214504852093495</c:v>
                </c:pt>
                <c:pt idx="26544">
                  <c:v>-0.57119836005192004</c:v>
                </c:pt>
                <c:pt idx="26545">
                  <c:v>-0.57025167159216095</c:v>
                </c:pt>
                <c:pt idx="26546">
                  <c:v>-0.56930498312314504</c:v>
                </c:pt>
                <c:pt idx="26547">
                  <c:v>-0.56835829465413001</c:v>
                </c:pt>
                <c:pt idx="26548">
                  <c:v>-0.56741160619437203</c:v>
                </c:pt>
                <c:pt idx="26549">
                  <c:v>-0.56646491772535601</c:v>
                </c:pt>
                <c:pt idx="26550">
                  <c:v>-0.56551822925633899</c:v>
                </c:pt>
                <c:pt idx="26551">
                  <c:v>-0.56457154079658201</c:v>
                </c:pt>
                <c:pt idx="26552">
                  <c:v>-0.56362485232756598</c:v>
                </c:pt>
                <c:pt idx="26553">
                  <c:v>-0.56267816385854996</c:v>
                </c:pt>
                <c:pt idx="26554">
                  <c:v>-0.56173147539879098</c:v>
                </c:pt>
                <c:pt idx="26555">
                  <c:v>-0.56078478692977596</c:v>
                </c:pt>
                <c:pt idx="26556">
                  <c:v>-0.55983809846076005</c:v>
                </c:pt>
                <c:pt idx="26557">
                  <c:v>-0.55889141000100195</c:v>
                </c:pt>
                <c:pt idx="26558">
                  <c:v>-0.55794472153198604</c:v>
                </c:pt>
                <c:pt idx="26559">
                  <c:v>-0.55699803306297002</c:v>
                </c:pt>
                <c:pt idx="26560">
                  <c:v>-0.55605134460321204</c:v>
                </c:pt>
                <c:pt idx="26561">
                  <c:v>-0.55510465613419602</c:v>
                </c:pt>
                <c:pt idx="26562">
                  <c:v>-0.55415796766518</c:v>
                </c:pt>
                <c:pt idx="26563">
                  <c:v>-0.55321127920542201</c:v>
                </c:pt>
                <c:pt idx="26564">
                  <c:v>-0.55226459073640599</c:v>
                </c:pt>
                <c:pt idx="26565">
                  <c:v>-0.55131790226739097</c:v>
                </c:pt>
                <c:pt idx="26566">
                  <c:v>-0.55037121380763199</c:v>
                </c:pt>
                <c:pt idx="26567">
                  <c:v>-0.54942452533861597</c:v>
                </c:pt>
                <c:pt idx="26568">
                  <c:v>-0.54847783686960006</c:v>
                </c:pt>
                <c:pt idx="26569">
                  <c:v>-0.54753114840984196</c:v>
                </c:pt>
                <c:pt idx="26570">
                  <c:v>-0.54658445994082605</c:v>
                </c:pt>
                <c:pt idx="26571">
                  <c:v>-0.54563777147181003</c:v>
                </c:pt>
                <c:pt idx="26572">
                  <c:v>-0.54469108301205205</c:v>
                </c:pt>
                <c:pt idx="26573">
                  <c:v>-0.54374439454303602</c:v>
                </c:pt>
                <c:pt idx="26574">
                  <c:v>-0.54279770607402</c:v>
                </c:pt>
                <c:pt idx="26575">
                  <c:v>-0.54185101761426202</c:v>
                </c:pt>
                <c:pt idx="26576">
                  <c:v>-0.540904329145246</c:v>
                </c:pt>
                <c:pt idx="26577">
                  <c:v>-0.53995764067622998</c:v>
                </c:pt>
                <c:pt idx="26578">
                  <c:v>-0.53901095221647199</c:v>
                </c:pt>
                <c:pt idx="26579">
                  <c:v>-0.53806426374745597</c:v>
                </c:pt>
                <c:pt idx="26580">
                  <c:v>-0.53711757527844095</c:v>
                </c:pt>
                <c:pt idx="26581">
                  <c:v>-0.53617088681868197</c:v>
                </c:pt>
                <c:pt idx="26582">
                  <c:v>-0.53522419834966695</c:v>
                </c:pt>
                <c:pt idx="26583">
                  <c:v>-0.53427750988065004</c:v>
                </c:pt>
                <c:pt idx="26584">
                  <c:v>-0.53333082142089205</c:v>
                </c:pt>
                <c:pt idx="26585">
                  <c:v>-0.53238413295187603</c:v>
                </c:pt>
                <c:pt idx="26586">
                  <c:v>-0.53143744448286101</c:v>
                </c:pt>
                <c:pt idx="26587">
                  <c:v>-0.53049075602310203</c:v>
                </c:pt>
                <c:pt idx="26588">
                  <c:v>-0.52954406755408601</c:v>
                </c:pt>
                <c:pt idx="26589">
                  <c:v>-0.52859737908507098</c:v>
                </c:pt>
                <c:pt idx="26590">
                  <c:v>-0.527650690625312</c:v>
                </c:pt>
                <c:pt idx="26591">
                  <c:v>-0.52670400215629698</c:v>
                </c:pt>
                <c:pt idx="26592">
                  <c:v>-0.52575731368727996</c:v>
                </c:pt>
                <c:pt idx="26593">
                  <c:v>-0.52481062522752298</c:v>
                </c:pt>
                <c:pt idx="26594">
                  <c:v>-0.52386393675850695</c:v>
                </c:pt>
                <c:pt idx="26595">
                  <c:v>-0.52291724828949104</c:v>
                </c:pt>
                <c:pt idx="26596">
                  <c:v>-0.52197055982973195</c:v>
                </c:pt>
                <c:pt idx="26597">
                  <c:v>-0.52102387136071704</c:v>
                </c:pt>
                <c:pt idx="26598">
                  <c:v>-0.52007718289170102</c:v>
                </c:pt>
                <c:pt idx="26599">
                  <c:v>-0.51913049443194303</c:v>
                </c:pt>
                <c:pt idx="26600">
                  <c:v>-0.51818380596292701</c:v>
                </c:pt>
                <c:pt idx="26601">
                  <c:v>-0.51723711749391099</c:v>
                </c:pt>
                <c:pt idx="26602">
                  <c:v>-0.51629042903415301</c:v>
                </c:pt>
                <c:pt idx="26603">
                  <c:v>-0.51534374056513699</c:v>
                </c:pt>
                <c:pt idx="26604">
                  <c:v>-0.51439705209612097</c:v>
                </c:pt>
                <c:pt idx="26605">
                  <c:v>-0.51345036363636298</c:v>
                </c:pt>
                <c:pt idx="26606">
                  <c:v>-0.51250367516734696</c:v>
                </c:pt>
                <c:pt idx="26607">
                  <c:v>-0.51155698669833205</c:v>
                </c:pt>
                <c:pt idx="26608">
                  <c:v>-0.51061029823857296</c:v>
                </c:pt>
                <c:pt idx="26609">
                  <c:v>-0.50966360976955705</c:v>
                </c:pt>
                <c:pt idx="26610">
                  <c:v>-0.50871692130054103</c:v>
                </c:pt>
                <c:pt idx="26611">
                  <c:v>-0.50777023284078304</c:v>
                </c:pt>
                <c:pt idx="26612">
                  <c:v>-0.50682354437176702</c:v>
                </c:pt>
                <c:pt idx="26613">
                  <c:v>-0.505876855902751</c:v>
                </c:pt>
                <c:pt idx="26614">
                  <c:v>-0.50493016744299302</c:v>
                </c:pt>
                <c:pt idx="26615">
                  <c:v>-0.50398347897397699</c:v>
                </c:pt>
                <c:pt idx="26616">
                  <c:v>-0.50303679050496197</c:v>
                </c:pt>
                <c:pt idx="26617">
                  <c:v>-0.50209010204520299</c:v>
                </c:pt>
                <c:pt idx="26618">
                  <c:v>-0.50114341357618697</c:v>
                </c:pt>
                <c:pt idx="26619">
                  <c:v>-0.50019672510717095</c:v>
                </c:pt>
                <c:pt idx="26620">
                  <c:v>-0.49925003664741402</c:v>
                </c:pt>
                <c:pt idx="26621">
                  <c:v>-0.498303348178397</c:v>
                </c:pt>
                <c:pt idx="26622">
                  <c:v>-0.49735665970938198</c:v>
                </c:pt>
                <c:pt idx="26623">
                  <c:v>-0.49640997124962299</c:v>
                </c:pt>
                <c:pt idx="26624">
                  <c:v>-0.49546328278060803</c:v>
                </c:pt>
                <c:pt idx="26625">
                  <c:v>-0.49451659431159201</c:v>
                </c:pt>
                <c:pt idx="26626">
                  <c:v>-0.49356990585183302</c:v>
                </c:pt>
                <c:pt idx="26627">
                  <c:v>-0.492623217382818</c:v>
                </c:pt>
                <c:pt idx="26628">
                  <c:v>-0.49167652891380198</c:v>
                </c:pt>
                <c:pt idx="26629">
                  <c:v>-0.490729840454044</c:v>
                </c:pt>
                <c:pt idx="26630">
                  <c:v>-0.48978315198502698</c:v>
                </c:pt>
                <c:pt idx="26631">
                  <c:v>-0.48883646351601201</c:v>
                </c:pt>
                <c:pt idx="26632">
                  <c:v>-0.48788977505625297</c:v>
                </c:pt>
                <c:pt idx="26633">
                  <c:v>-0.48694308658723801</c:v>
                </c:pt>
                <c:pt idx="26634">
                  <c:v>-0.48599639811822098</c:v>
                </c:pt>
                <c:pt idx="26635">
                  <c:v>-0.485049709658464</c:v>
                </c:pt>
                <c:pt idx="26636">
                  <c:v>-0.48410302118944798</c:v>
                </c:pt>
                <c:pt idx="26637">
                  <c:v>-0.48315633272043201</c:v>
                </c:pt>
                <c:pt idx="26638">
                  <c:v>-0.48220964426067298</c:v>
                </c:pt>
                <c:pt idx="26639">
                  <c:v>-0.48126295579165801</c:v>
                </c:pt>
                <c:pt idx="26640">
                  <c:v>-0.48031626732264199</c:v>
                </c:pt>
                <c:pt idx="26641">
                  <c:v>-0.479369578862884</c:v>
                </c:pt>
                <c:pt idx="26642">
                  <c:v>-0.47842289039386798</c:v>
                </c:pt>
                <c:pt idx="26643">
                  <c:v>-0.47747620192485202</c:v>
                </c:pt>
                <c:pt idx="26644">
                  <c:v>-0.47652951346509398</c:v>
                </c:pt>
                <c:pt idx="26645">
                  <c:v>-0.47558282499607801</c:v>
                </c:pt>
                <c:pt idx="26646">
                  <c:v>-0.47463613652706199</c:v>
                </c:pt>
                <c:pt idx="26647">
                  <c:v>-0.47368944806730401</c:v>
                </c:pt>
                <c:pt idx="26648">
                  <c:v>-0.47274275959828799</c:v>
                </c:pt>
                <c:pt idx="26649">
                  <c:v>-0.47179607112927302</c:v>
                </c:pt>
                <c:pt idx="26650">
                  <c:v>-0.47084938266951398</c:v>
                </c:pt>
                <c:pt idx="26651">
                  <c:v>-0.46990269420049802</c:v>
                </c:pt>
                <c:pt idx="26652">
                  <c:v>-0.468956005731482</c:v>
                </c:pt>
                <c:pt idx="26653">
                  <c:v>-0.46800931727172401</c:v>
                </c:pt>
                <c:pt idx="26654">
                  <c:v>-0.46706262880270799</c:v>
                </c:pt>
                <c:pt idx="26655">
                  <c:v>-0.46611594033369202</c:v>
                </c:pt>
                <c:pt idx="26656">
                  <c:v>-0.46516925187393399</c:v>
                </c:pt>
                <c:pt idx="26657">
                  <c:v>-0.46422256340491802</c:v>
                </c:pt>
                <c:pt idx="26658">
                  <c:v>-0.463275874935903</c:v>
                </c:pt>
                <c:pt idx="26659">
                  <c:v>-0.46232918647614402</c:v>
                </c:pt>
                <c:pt idx="26660">
                  <c:v>-0.46138249800712799</c:v>
                </c:pt>
                <c:pt idx="26661">
                  <c:v>-0.46043580953811197</c:v>
                </c:pt>
                <c:pt idx="26662">
                  <c:v>-0.45948912107835499</c:v>
                </c:pt>
                <c:pt idx="26663">
                  <c:v>-0.45854243260933802</c:v>
                </c:pt>
                <c:pt idx="26664">
                  <c:v>-0.457595744140322</c:v>
                </c:pt>
                <c:pt idx="26665">
                  <c:v>-0.45664905568056402</c:v>
                </c:pt>
                <c:pt idx="26666">
                  <c:v>-0.455702367211549</c:v>
                </c:pt>
                <c:pt idx="26667">
                  <c:v>-0.45475567874253298</c:v>
                </c:pt>
                <c:pt idx="26668">
                  <c:v>-0.45380899028277399</c:v>
                </c:pt>
                <c:pt idx="26669">
                  <c:v>-0.45286230181375903</c:v>
                </c:pt>
                <c:pt idx="26670">
                  <c:v>-0.45191561334474301</c:v>
                </c:pt>
                <c:pt idx="26671">
                  <c:v>-0.45096892488498502</c:v>
                </c:pt>
                <c:pt idx="26672">
                  <c:v>-0.450022236415968</c:v>
                </c:pt>
                <c:pt idx="26673">
                  <c:v>-0.44907554794695298</c:v>
                </c:pt>
                <c:pt idx="26674">
                  <c:v>-0.448128859487194</c:v>
                </c:pt>
                <c:pt idx="26675">
                  <c:v>-0.44718217101817898</c:v>
                </c:pt>
                <c:pt idx="26676">
                  <c:v>-0.44623548254916301</c:v>
                </c:pt>
                <c:pt idx="26677">
                  <c:v>-0.44528879408940503</c:v>
                </c:pt>
                <c:pt idx="26678">
                  <c:v>-0.44434210562038901</c:v>
                </c:pt>
                <c:pt idx="26679">
                  <c:v>-0.44339541715137298</c:v>
                </c:pt>
                <c:pt idx="26680">
                  <c:v>-0.442448728691615</c:v>
                </c:pt>
                <c:pt idx="26681">
                  <c:v>-0.44150204022259898</c:v>
                </c:pt>
                <c:pt idx="26682">
                  <c:v>-0.44055535175358301</c:v>
                </c:pt>
                <c:pt idx="26683">
                  <c:v>-0.43960866329382497</c:v>
                </c:pt>
                <c:pt idx="26684">
                  <c:v>-0.43866197482480901</c:v>
                </c:pt>
                <c:pt idx="26685">
                  <c:v>-0.43771528635579299</c:v>
                </c:pt>
                <c:pt idx="26686">
                  <c:v>-0.436768597896035</c:v>
                </c:pt>
                <c:pt idx="26687">
                  <c:v>-0.43582190942701898</c:v>
                </c:pt>
                <c:pt idx="26688">
                  <c:v>-0.43487522095800302</c:v>
                </c:pt>
                <c:pt idx="26689">
                  <c:v>-0.43392853249824498</c:v>
                </c:pt>
                <c:pt idx="26690">
                  <c:v>-0.43298184402922901</c:v>
                </c:pt>
                <c:pt idx="26691">
                  <c:v>-0.43203515556021399</c:v>
                </c:pt>
                <c:pt idx="26692">
                  <c:v>-0.43108846710045501</c:v>
                </c:pt>
                <c:pt idx="26693">
                  <c:v>-0.43014177863143899</c:v>
                </c:pt>
                <c:pt idx="26694">
                  <c:v>-0.42919509016242302</c:v>
                </c:pt>
                <c:pt idx="26695">
                  <c:v>-0.42824840170266498</c:v>
                </c:pt>
                <c:pt idx="26696">
                  <c:v>-0.42730171323364902</c:v>
                </c:pt>
                <c:pt idx="26697">
                  <c:v>-0.42635502476463299</c:v>
                </c:pt>
                <c:pt idx="26698">
                  <c:v>-0.42540833630487501</c:v>
                </c:pt>
                <c:pt idx="26699">
                  <c:v>-0.42446164783585899</c:v>
                </c:pt>
                <c:pt idx="26700">
                  <c:v>-0.42351495936684402</c:v>
                </c:pt>
                <c:pt idx="26701">
                  <c:v>-0.42256827090708499</c:v>
                </c:pt>
                <c:pt idx="26702">
                  <c:v>-0.42162158243806902</c:v>
                </c:pt>
                <c:pt idx="26703">
                  <c:v>-0.420674893969053</c:v>
                </c:pt>
                <c:pt idx="26704">
                  <c:v>-0.41972820550929502</c:v>
                </c:pt>
                <c:pt idx="26705">
                  <c:v>-0.41878151704027899</c:v>
                </c:pt>
                <c:pt idx="26706">
                  <c:v>-0.41783482857126297</c:v>
                </c:pt>
                <c:pt idx="26707">
                  <c:v>-0.41688814011150499</c:v>
                </c:pt>
                <c:pt idx="26708">
                  <c:v>-0.41594145164249002</c:v>
                </c:pt>
                <c:pt idx="26709">
                  <c:v>-0.414994763173474</c:v>
                </c:pt>
                <c:pt idx="26710">
                  <c:v>-0.41404807471371502</c:v>
                </c:pt>
                <c:pt idx="26711">
                  <c:v>-0.4131013862447</c:v>
                </c:pt>
                <c:pt idx="26712">
                  <c:v>-0.41215469777568398</c:v>
                </c:pt>
                <c:pt idx="26713">
                  <c:v>-0.41120800931592599</c:v>
                </c:pt>
                <c:pt idx="26714">
                  <c:v>-0.41026132084690897</c:v>
                </c:pt>
                <c:pt idx="26715">
                  <c:v>-0.40931463237789401</c:v>
                </c:pt>
                <c:pt idx="26716">
                  <c:v>-0.40836794391813502</c:v>
                </c:pt>
                <c:pt idx="26717">
                  <c:v>-0.40742125544912</c:v>
                </c:pt>
                <c:pt idx="26718">
                  <c:v>-0.40647456698010398</c:v>
                </c:pt>
                <c:pt idx="26719">
                  <c:v>-0.405527878520346</c:v>
                </c:pt>
                <c:pt idx="26720">
                  <c:v>-0.40458119005132998</c:v>
                </c:pt>
                <c:pt idx="26721">
                  <c:v>-0.40363450158231401</c:v>
                </c:pt>
                <c:pt idx="26722">
                  <c:v>-0.40268781312255603</c:v>
                </c:pt>
                <c:pt idx="26723">
                  <c:v>-0.40174112465354</c:v>
                </c:pt>
                <c:pt idx="26724">
                  <c:v>-0.40079443618452398</c:v>
                </c:pt>
                <c:pt idx="26725">
                  <c:v>-0.399847747724766</c:v>
                </c:pt>
                <c:pt idx="26726">
                  <c:v>-0.39890105925574998</c:v>
                </c:pt>
                <c:pt idx="26727">
                  <c:v>-0.39795437078673401</c:v>
                </c:pt>
                <c:pt idx="26728">
                  <c:v>-0.39700768232697597</c:v>
                </c:pt>
                <c:pt idx="26729">
                  <c:v>-0.39606099385796001</c:v>
                </c:pt>
                <c:pt idx="26730">
                  <c:v>-0.39511430538894399</c:v>
                </c:pt>
                <c:pt idx="26731">
                  <c:v>-0.394167616929186</c:v>
                </c:pt>
                <c:pt idx="26732">
                  <c:v>-0.39322092846016998</c:v>
                </c:pt>
                <c:pt idx="26733">
                  <c:v>-0.39227423999115502</c:v>
                </c:pt>
                <c:pt idx="26734">
                  <c:v>-0.39132755153139598</c:v>
                </c:pt>
                <c:pt idx="26735">
                  <c:v>-0.39038086306238001</c:v>
                </c:pt>
                <c:pt idx="26736">
                  <c:v>-0.38943417459336499</c:v>
                </c:pt>
                <c:pt idx="26737">
                  <c:v>-0.38848748613360601</c:v>
                </c:pt>
                <c:pt idx="26738">
                  <c:v>-0.38754079766459099</c:v>
                </c:pt>
                <c:pt idx="26739">
                  <c:v>-0.38659410919557402</c:v>
                </c:pt>
                <c:pt idx="26740">
                  <c:v>-0.38564742073581698</c:v>
                </c:pt>
                <c:pt idx="26741">
                  <c:v>-0.38470073226680002</c:v>
                </c:pt>
                <c:pt idx="26742">
                  <c:v>-0.38375404379778499</c:v>
                </c:pt>
                <c:pt idx="26743">
                  <c:v>-0.38280735533802601</c:v>
                </c:pt>
                <c:pt idx="26744">
                  <c:v>-0.38186066686900999</c:v>
                </c:pt>
                <c:pt idx="26745">
                  <c:v>-0.38091397839999402</c:v>
                </c:pt>
                <c:pt idx="26746">
                  <c:v>-0.37996728994023599</c:v>
                </c:pt>
                <c:pt idx="26747">
                  <c:v>-0.37902060147122002</c:v>
                </c:pt>
                <c:pt idx="26748">
                  <c:v>-0.378073913002204</c:v>
                </c:pt>
                <c:pt idx="26749">
                  <c:v>-0.37712722454244602</c:v>
                </c:pt>
                <c:pt idx="26750">
                  <c:v>-0.37618053607343099</c:v>
                </c:pt>
                <c:pt idx="26751">
                  <c:v>-0.37523384760441503</c:v>
                </c:pt>
                <c:pt idx="26752">
                  <c:v>-0.37428715914465599</c:v>
                </c:pt>
                <c:pt idx="26753">
                  <c:v>-0.37334047067564102</c:v>
                </c:pt>
                <c:pt idx="26754">
                  <c:v>-0.372393782206625</c:v>
                </c:pt>
                <c:pt idx="26755">
                  <c:v>-0.37144709374686702</c:v>
                </c:pt>
                <c:pt idx="26756">
                  <c:v>-0.37050040527785</c:v>
                </c:pt>
                <c:pt idx="26757">
                  <c:v>-0.36955371680883498</c:v>
                </c:pt>
                <c:pt idx="26758">
                  <c:v>-0.36860702834907599</c:v>
                </c:pt>
                <c:pt idx="26759">
                  <c:v>-0.36766033988006103</c:v>
                </c:pt>
                <c:pt idx="26760">
                  <c:v>-0.36671365141104501</c:v>
                </c:pt>
                <c:pt idx="26761">
                  <c:v>-0.36576696295128702</c:v>
                </c:pt>
                <c:pt idx="26762">
                  <c:v>-0.364820274482271</c:v>
                </c:pt>
                <c:pt idx="26763">
                  <c:v>-0.36387358601325498</c:v>
                </c:pt>
                <c:pt idx="26764">
                  <c:v>-0.362926897553497</c:v>
                </c:pt>
                <c:pt idx="26765">
                  <c:v>-0.36198020908448097</c:v>
                </c:pt>
                <c:pt idx="26766">
                  <c:v>-0.36103352061546501</c:v>
                </c:pt>
                <c:pt idx="26767">
                  <c:v>-0.36008683215570603</c:v>
                </c:pt>
                <c:pt idx="26768">
                  <c:v>-0.359140143686691</c:v>
                </c:pt>
                <c:pt idx="26769">
                  <c:v>-0.35819345521767498</c:v>
                </c:pt>
                <c:pt idx="26770">
                  <c:v>-0.357246766757917</c:v>
                </c:pt>
                <c:pt idx="26771">
                  <c:v>-0.35630007828890098</c:v>
                </c:pt>
                <c:pt idx="26772">
                  <c:v>-0.35535338981988501</c:v>
                </c:pt>
                <c:pt idx="26773">
                  <c:v>-0.35440670136012697</c:v>
                </c:pt>
                <c:pt idx="26774">
                  <c:v>-0.35346001289111101</c:v>
                </c:pt>
                <c:pt idx="26775">
                  <c:v>-0.35251332442209599</c:v>
                </c:pt>
                <c:pt idx="26776">
                  <c:v>-0.351566635962337</c:v>
                </c:pt>
                <c:pt idx="26777">
                  <c:v>-0.35061994749332098</c:v>
                </c:pt>
                <c:pt idx="26778">
                  <c:v>-0.34967325902430602</c:v>
                </c:pt>
                <c:pt idx="26779">
                  <c:v>-0.34872657056454698</c:v>
                </c:pt>
                <c:pt idx="26780">
                  <c:v>-0.34777988209553201</c:v>
                </c:pt>
                <c:pt idx="26781">
                  <c:v>-0.34683319362651499</c:v>
                </c:pt>
                <c:pt idx="26782">
                  <c:v>-0.34588650516675701</c:v>
                </c:pt>
                <c:pt idx="26783">
                  <c:v>-0.34493981669774099</c:v>
                </c:pt>
                <c:pt idx="26784">
                  <c:v>-0.34399312822872602</c:v>
                </c:pt>
                <c:pt idx="26785">
                  <c:v>-0.34304643976896698</c:v>
                </c:pt>
                <c:pt idx="26786">
                  <c:v>-0.34209975129995102</c:v>
                </c:pt>
                <c:pt idx="26787">
                  <c:v>-0.34115306283093599</c:v>
                </c:pt>
                <c:pt idx="26788">
                  <c:v>-0.34020637437117701</c:v>
                </c:pt>
                <c:pt idx="26789">
                  <c:v>-0.33925968590216199</c:v>
                </c:pt>
                <c:pt idx="26790">
                  <c:v>-0.33831299743314502</c:v>
                </c:pt>
                <c:pt idx="26791">
                  <c:v>-0.33736630897338798</c:v>
                </c:pt>
                <c:pt idx="26792">
                  <c:v>-0.33641962050437102</c:v>
                </c:pt>
                <c:pt idx="26793">
                  <c:v>-0.335472932035356</c:v>
                </c:pt>
                <c:pt idx="26794">
                  <c:v>-0.33452624357559702</c:v>
                </c:pt>
                <c:pt idx="26795">
                  <c:v>-0.33357955510658199</c:v>
                </c:pt>
                <c:pt idx="26796">
                  <c:v>-0.33263286663756603</c:v>
                </c:pt>
                <c:pt idx="26797">
                  <c:v>-0.33168617817780799</c:v>
                </c:pt>
                <c:pt idx="26798">
                  <c:v>-0.33073948970879102</c:v>
                </c:pt>
                <c:pt idx="26799">
                  <c:v>-0.329792801239776</c:v>
                </c:pt>
                <c:pt idx="26800">
                  <c:v>-0.32884611278001702</c:v>
                </c:pt>
                <c:pt idx="26801">
                  <c:v>-0.327899424311002</c:v>
                </c:pt>
                <c:pt idx="26802">
                  <c:v>-0.32695273584198598</c:v>
                </c:pt>
                <c:pt idx="26803">
                  <c:v>-0.32600604738222799</c:v>
                </c:pt>
                <c:pt idx="26804">
                  <c:v>-0.32505935891321203</c:v>
                </c:pt>
                <c:pt idx="26805">
                  <c:v>-0.324112670444196</c:v>
                </c:pt>
                <c:pt idx="26806">
                  <c:v>-0.32316598198443802</c:v>
                </c:pt>
                <c:pt idx="26807">
                  <c:v>-0.322219293515422</c:v>
                </c:pt>
                <c:pt idx="26808">
                  <c:v>-0.32127260504640598</c:v>
                </c:pt>
                <c:pt idx="26809">
                  <c:v>-0.320325916586647</c:v>
                </c:pt>
                <c:pt idx="26810">
                  <c:v>-0.31937922811763197</c:v>
                </c:pt>
                <c:pt idx="26811">
                  <c:v>-0.31843253964861601</c:v>
                </c:pt>
                <c:pt idx="26812">
                  <c:v>-0.31748585118885803</c:v>
                </c:pt>
                <c:pt idx="26813">
                  <c:v>-0.316539162719842</c:v>
                </c:pt>
                <c:pt idx="26814">
                  <c:v>-0.31559247425082598</c:v>
                </c:pt>
                <c:pt idx="26815">
                  <c:v>-0.314645785791068</c:v>
                </c:pt>
                <c:pt idx="26816">
                  <c:v>-0.31369909732205198</c:v>
                </c:pt>
                <c:pt idx="26817">
                  <c:v>-0.31275240885303601</c:v>
                </c:pt>
                <c:pt idx="26818">
                  <c:v>-0.31180572039327797</c:v>
                </c:pt>
                <c:pt idx="26819">
                  <c:v>-0.31085903192426201</c:v>
                </c:pt>
                <c:pt idx="26820">
                  <c:v>-0.30991234345524699</c:v>
                </c:pt>
                <c:pt idx="26821">
                  <c:v>-0.308965654995488</c:v>
                </c:pt>
                <c:pt idx="26822">
                  <c:v>-0.30801896652647298</c:v>
                </c:pt>
                <c:pt idx="26823">
                  <c:v>-0.30707227805745602</c:v>
                </c:pt>
                <c:pt idx="26824">
                  <c:v>-0.30612558959769798</c:v>
                </c:pt>
                <c:pt idx="26825">
                  <c:v>-0.30517890112868201</c:v>
                </c:pt>
                <c:pt idx="26826">
                  <c:v>-0.30423221265966699</c:v>
                </c:pt>
                <c:pt idx="26827">
                  <c:v>-0.30328552419990801</c:v>
                </c:pt>
                <c:pt idx="26828">
                  <c:v>-0.30233883573089199</c:v>
                </c:pt>
                <c:pt idx="26829">
                  <c:v>-0.30139214726187702</c:v>
                </c:pt>
                <c:pt idx="26830">
                  <c:v>-0.30044545880211798</c:v>
                </c:pt>
                <c:pt idx="26831">
                  <c:v>-0.29949877033310301</c:v>
                </c:pt>
                <c:pt idx="26832">
                  <c:v>-0.29855208186408599</c:v>
                </c:pt>
                <c:pt idx="26833">
                  <c:v>-0.29760539340432901</c:v>
                </c:pt>
                <c:pt idx="26834">
                  <c:v>-0.29665870493531199</c:v>
                </c:pt>
                <c:pt idx="26835">
                  <c:v>-0.29571201646629702</c:v>
                </c:pt>
                <c:pt idx="26836">
                  <c:v>-0.29476532800653799</c:v>
                </c:pt>
                <c:pt idx="26837">
                  <c:v>-0.29381863953752302</c:v>
                </c:pt>
                <c:pt idx="26838">
                  <c:v>-0.292871951068507</c:v>
                </c:pt>
                <c:pt idx="26839">
                  <c:v>-0.29192526260874901</c:v>
                </c:pt>
                <c:pt idx="26840">
                  <c:v>-0.29097857413973299</c:v>
                </c:pt>
                <c:pt idx="26841">
                  <c:v>-0.29003188567071703</c:v>
                </c:pt>
                <c:pt idx="26842">
                  <c:v>-0.28908519721095899</c:v>
                </c:pt>
                <c:pt idx="26843">
                  <c:v>-0.28813850874194302</c:v>
                </c:pt>
                <c:pt idx="26844">
                  <c:v>-0.287191820272927</c:v>
                </c:pt>
                <c:pt idx="26845">
                  <c:v>-0.28624513181316902</c:v>
                </c:pt>
                <c:pt idx="26846">
                  <c:v>-0.285298443344153</c:v>
                </c:pt>
                <c:pt idx="26847">
                  <c:v>-0.28435175487513797</c:v>
                </c:pt>
                <c:pt idx="26848">
                  <c:v>-0.28340506641537899</c:v>
                </c:pt>
                <c:pt idx="26849">
                  <c:v>-0.28245837794636303</c:v>
                </c:pt>
                <c:pt idx="26850">
                  <c:v>-0.281511689477347</c:v>
                </c:pt>
                <c:pt idx="26851">
                  <c:v>-0.28056500101758902</c:v>
                </c:pt>
                <c:pt idx="26852">
                  <c:v>-0.279618312548573</c:v>
                </c:pt>
                <c:pt idx="26853">
                  <c:v>-0.27867162407955698</c:v>
                </c:pt>
                <c:pt idx="26854">
                  <c:v>-0.277724935619799</c:v>
                </c:pt>
                <c:pt idx="26855">
                  <c:v>-0.27677824715078297</c:v>
                </c:pt>
                <c:pt idx="26856">
                  <c:v>-0.27583155868176701</c:v>
                </c:pt>
                <c:pt idx="26857">
                  <c:v>-0.27488487022200903</c:v>
                </c:pt>
                <c:pt idx="26858">
                  <c:v>-0.273938181752993</c:v>
                </c:pt>
                <c:pt idx="26859">
                  <c:v>-0.27299149328397698</c:v>
                </c:pt>
                <c:pt idx="26860">
                  <c:v>-0.272044804824219</c:v>
                </c:pt>
                <c:pt idx="26861">
                  <c:v>-0.27109811635520298</c:v>
                </c:pt>
                <c:pt idx="26862">
                  <c:v>-0.27015142788618801</c:v>
                </c:pt>
                <c:pt idx="26863">
                  <c:v>-0.26920473942642897</c:v>
                </c:pt>
                <c:pt idx="26864">
                  <c:v>-0.26825805095741401</c:v>
                </c:pt>
                <c:pt idx="26865">
                  <c:v>-0.26731136248839699</c:v>
                </c:pt>
                <c:pt idx="26866">
                  <c:v>-0.266364674028639</c:v>
                </c:pt>
                <c:pt idx="26867">
                  <c:v>-0.26541798555962298</c:v>
                </c:pt>
                <c:pt idx="26868">
                  <c:v>-0.26447129709060802</c:v>
                </c:pt>
                <c:pt idx="26869">
                  <c:v>-0.26352460863084898</c:v>
                </c:pt>
                <c:pt idx="26870">
                  <c:v>-0.26257792016183301</c:v>
                </c:pt>
                <c:pt idx="26871">
                  <c:v>-0.26163123169281799</c:v>
                </c:pt>
                <c:pt idx="26872">
                  <c:v>-0.26068454323305901</c:v>
                </c:pt>
                <c:pt idx="26873">
                  <c:v>-0.25973785476404398</c:v>
                </c:pt>
                <c:pt idx="26874">
                  <c:v>-0.25879116629502702</c:v>
                </c:pt>
                <c:pt idx="26875">
                  <c:v>-0.25784447783526998</c:v>
                </c:pt>
                <c:pt idx="26876">
                  <c:v>-0.25689778936625302</c:v>
                </c:pt>
                <c:pt idx="26877">
                  <c:v>-0.25595110089723799</c:v>
                </c:pt>
                <c:pt idx="26878">
                  <c:v>-0.25500441243747901</c:v>
                </c:pt>
                <c:pt idx="26879">
                  <c:v>-0.25405772396846399</c:v>
                </c:pt>
                <c:pt idx="26880">
                  <c:v>-0.25311103549944802</c:v>
                </c:pt>
                <c:pt idx="26881">
                  <c:v>-0.25216434703968998</c:v>
                </c:pt>
                <c:pt idx="26882">
                  <c:v>-0.25121765857067402</c:v>
                </c:pt>
                <c:pt idx="26883">
                  <c:v>-0.250270970101658</c:v>
                </c:pt>
                <c:pt idx="26884">
                  <c:v>-0.24932428164189999</c:v>
                </c:pt>
                <c:pt idx="26885">
                  <c:v>-0.24837759317288399</c:v>
                </c:pt>
                <c:pt idx="26886">
                  <c:v>-0.247430904703868</c:v>
                </c:pt>
                <c:pt idx="26887">
                  <c:v>-0.24648421624410999</c:v>
                </c:pt>
                <c:pt idx="26888">
                  <c:v>-0.24553752777509399</c:v>
                </c:pt>
                <c:pt idx="26889">
                  <c:v>-0.244590839306079</c:v>
                </c:pt>
                <c:pt idx="26890">
                  <c:v>-0.24364415084631999</c:v>
                </c:pt>
                <c:pt idx="26891">
                  <c:v>-0.242697462377304</c:v>
                </c:pt>
                <c:pt idx="26892">
                  <c:v>-0.241750773908288</c:v>
                </c:pt>
                <c:pt idx="26893">
                  <c:v>-0.24080408544852999</c:v>
                </c:pt>
                <c:pt idx="26894">
                  <c:v>-0.239857396979514</c:v>
                </c:pt>
                <c:pt idx="26895">
                  <c:v>-0.238910708510498</c:v>
                </c:pt>
                <c:pt idx="26896">
                  <c:v>-0.23796402005073999</c:v>
                </c:pt>
                <c:pt idx="26897">
                  <c:v>-0.237017331581724</c:v>
                </c:pt>
                <c:pt idx="26898">
                  <c:v>-0.23607064311270901</c:v>
                </c:pt>
                <c:pt idx="26899">
                  <c:v>-0.23512395465295</c:v>
                </c:pt>
                <c:pt idx="26900">
                  <c:v>-0.234177266183935</c:v>
                </c:pt>
                <c:pt idx="26901">
                  <c:v>-0.23323057771491801</c:v>
                </c:pt>
                <c:pt idx="26902">
                  <c:v>-0.23228388925516</c:v>
                </c:pt>
                <c:pt idx="26903">
                  <c:v>-0.231337200786144</c:v>
                </c:pt>
                <c:pt idx="26904">
                  <c:v>-0.23039051231712901</c:v>
                </c:pt>
                <c:pt idx="26905">
                  <c:v>-0.22944382385737</c:v>
                </c:pt>
                <c:pt idx="26906">
                  <c:v>-0.22849713538835401</c:v>
                </c:pt>
                <c:pt idx="26907">
                  <c:v>-0.22755044691933801</c:v>
                </c:pt>
                <c:pt idx="26908">
                  <c:v>-0.22660375845958</c:v>
                </c:pt>
                <c:pt idx="26909">
                  <c:v>-0.22565706999056401</c:v>
                </c:pt>
                <c:pt idx="26910">
                  <c:v>-0.22471038152154901</c:v>
                </c:pt>
                <c:pt idx="26911">
                  <c:v>-0.22376369306179</c:v>
                </c:pt>
                <c:pt idx="26912">
                  <c:v>-0.22281700459277401</c:v>
                </c:pt>
                <c:pt idx="26913">
                  <c:v>-0.22187031612375899</c:v>
                </c:pt>
                <c:pt idx="26914">
                  <c:v>-0.22092362766400001</c:v>
                </c:pt>
                <c:pt idx="26915">
                  <c:v>-0.21997693919498501</c:v>
                </c:pt>
                <c:pt idx="26916">
                  <c:v>-0.21903025072596799</c:v>
                </c:pt>
                <c:pt idx="26917">
                  <c:v>-0.21808356226621101</c:v>
                </c:pt>
                <c:pt idx="26918">
                  <c:v>-0.21713687379719401</c:v>
                </c:pt>
                <c:pt idx="26919">
                  <c:v>-0.21619018532817899</c:v>
                </c:pt>
                <c:pt idx="26920">
                  <c:v>-0.21524349686842001</c:v>
                </c:pt>
                <c:pt idx="26921">
                  <c:v>-0.21429680839940499</c:v>
                </c:pt>
                <c:pt idx="26922">
                  <c:v>-0.21335011993038899</c:v>
                </c:pt>
                <c:pt idx="26923">
                  <c:v>-0.21240343147063001</c:v>
                </c:pt>
                <c:pt idx="26924">
                  <c:v>-0.21145674300161499</c:v>
                </c:pt>
                <c:pt idx="26925">
                  <c:v>-0.21051005453259899</c:v>
                </c:pt>
                <c:pt idx="26926">
                  <c:v>-0.20956336607284101</c:v>
                </c:pt>
                <c:pt idx="26927">
                  <c:v>-0.20861667760382499</c:v>
                </c:pt>
                <c:pt idx="26928">
                  <c:v>-0.207669989134809</c:v>
                </c:pt>
                <c:pt idx="26929">
                  <c:v>-0.20672330067505101</c:v>
                </c:pt>
                <c:pt idx="26930">
                  <c:v>-0.20577661220603499</c:v>
                </c:pt>
                <c:pt idx="26931">
                  <c:v>-0.204829923737019</c:v>
                </c:pt>
                <c:pt idx="26932">
                  <c:v>-0.20388323527726099</c:v>
                </c:pt>
                <c:pt idx="26933">
                  <c:v>-0.20293654680824499</c:v>
                </c:pt>
                <c:pt idx="26934">
                  <c:v>-0.201989858339229</c:v>
                </c:pt>
                <c:pt idx="26935">
                  <c:v>-0.20104316987947099</c:v>
                </c:pt>
                <c:pt idx="26936">
                  <c:v>-0.200096481410455</c:v>
                </c:pt>
                <c:pt idx="26937">
                  <c:v>-0.199149792941439</c:v>
                </c:pt>
                <c:pt idx="26938">
                  <c:v>-0.19820310448168099</c:v>
                </c:pt>
                <c:pt idx="26939">
                  <c:v>-0.197256416012665</c:v>
                </c:pt>
                <c:pt idx="26940">
                  <c:v>-0.19630972754365</c:v>
                </c:pt>
                <c:pt idx="26941">
                  <c:v>-0.19536303908389099</c:v>
                </c:pt>
                <c:pt idx="26942">
                  <c:v>-0.194416350614876</c:v>
                </c:pt>
                <c:pt idx="26943">
                  <c:v>-0.19346966214585901</c:v>
                </c:pt>
                <c:pt idx="26944">
                  <c:v>-0.192522973686101</c:v>
                </c:pt>
                <c:pt idx="26945">
                  <c:v>-0.191576285217085</c:v>
                </c:pt>
                <c:pt idx="26946">
                  <c:v>-0.19062959674807001</c:v>
                </c:pt>
                <c:pt idx="26947">
                  <c:v>-0.189682908288311</c:v>
                </c:pt>
                <c:pt idx="26948">
                  <c:v>-0.188736219819295</c:v>
                </c:pt>
                <c:pt idx="26949">
                  <c:v>-0.18778953135028001</c:v>
                </c:pt>
                <c:pt idx="26950">
                  <c:v>-0.186842842890521</c:v>
                </c:pt>
                <c:pt idx="26951">
                  <c:v>-0.185896154421506</c:v>
                </c:pt>
                <c:pt idx="26952">
                  <c:v>-0.18494946595249001</c:v>
                </c:pt>
                <c:pt idx="26953">
                  <c:v>-0.184002777492732</c:v>
                </c:pt>
                <c:pt idx="26954">
                  <c:v>-0.18305608902371501</c:v>
                </c:pt>
                <c:pt idx="26955">
                  <c:v>-0.18210940055470001</c:v>
                </c:pt>
                <c:pt idx="26956">
                  <c:v>-0.181162712094941</c:v>
                </c:pt>
                <c:pt idx="26957">
                  <c:v>-0.18021602362592601</c:v>
                </c:pt>
                <c:pt idx="26958">
                  <c:v>-0.17926933515690999</c:v>
                </c:pt>
                <c:pt idx="26959">
                  <c:v>-0.178322646697151</c:v>
                </c:pt>
                <c:pt idx="26960">
                  <c:v>-0.17737595822813601</c:v>
                </c:pt>
                <c:pt idx="26961">
                  <c:v>-0.17642926975911999</c:v>
                </c:pt>
                <c:pt idx="26962">
                  <c:v>-0.17548258129936201</c:v>
                </c:pt>
                <c:pt idx="26963">
                  <c:v>-0.17453589283034601</c:v>
                </c:pt>
                <c:pt idx="26964">
                  <c:v>-0.17358920436132999</c:v>
                </c:pt>
                <c:pt idx="26965">
                  <c:v>-0.17264251590157101</c:v>
                </c:pt>
                <c:pt idx="26966">
                  <c:v>-0.17169582743255599</c:v>
                </c:pt>
                <c:pt idx="26967">
                  <c:v>-0.17074913896353999</c:v>
                </c:pt>
                <c:pt idx="26968">
                  <c:v>-0.16980245050378201</c:v>
                </c:pt>
                <c:pt idx="26969">
                  <c:v>-0.16885576203476599</c:v>
                </c:pt>
                <c:pt idx="26970">
                  <c:v>-0.16790907356574999</c:v>
                </c:pt>
                <c:pt idx="26971">
                  <c:v>-0.16696238510599201</c:v>
                </c:pt>
                <c:pt idx="26972">
                  <c:v>-0.16601569663697599</c:v>
                </c:pt>
                <c:pt idx="26973">
                  <c:v>-0.16506900816796</c:v>
                </c:pt>
                <c:pt idx="26974">
                  <c:v>-0.16412231970820201</c:v>
                </c:pt>
                <c:pt idx="26975">
                  <c:v>-0.16317563123918599</c:v>
                </c:pt>
                <c:pt idx="26976">
                  <c:v>-0.16222894277017</c:v>
                </c:pt>
                <c:pt idx="26977">
                  <c:v>-0.16128225431041199</c:v>
                </c:pt>
                <c:pt idx="26978">
                  <c:v>-0.16033556584139599</c:v>
                </c:pt>
                <c:pt idx="26979">
                  <c:v>-0.15938887737238</c:v>
                </c:pt>
                <c:pt idx="26980">
                  <c:v>-0.15844218891262199</c:v>
                </c:pt>
                <c:pt idx="26981">
                  <c:v>-0.157495500443606</c:v>
                </c:pt>
                <c:pt idx="26982">
                  <c:v>-0.156548811974591</c:v>
                </c:pt>
                <c:pt idx="26983">
                  <c:v>-0.15560212351483199</c:v>
                </c:pt>
                <c:pt idx="26984">
                  <c:v>-0.154655435045816</c:v>
                </c:pt>
                <c:pt idx="26985">
                  <c:v>-0.1537087465768</c:v>
                </c:pt>
                <c:pt idx="26986">
                  <c:v>-0.15276205811704199</c:v>
                </c:pt>
                <c:pt idx="26987">
                  <c:v>-0.151815369648026</c:v>
                </c:pt>
                <c:pt idx="26988">
                  <c:v>-0.150868681179011</c:v>
                </c:pt>
                <c:pt idx="26989">
                  <c:v>-0.149921992719252</c:v>
                </c:pt>
                <c:pt idx="26990">
                  <c:v>-0.148975304250236</c:v>
                </c:pt>
                <c:pt idx="26991">
                  <c:v>-0.14802861578122101</c:v>
                </c:pt>
                <c:pt idx="26992">
                  <c:v>-0.147081927321462</c:v>
                </c:pt>
                <c:pt idx="26993">
                  <c:v>-0.146135238852447</c:v>
                </c:pt>
                <c:pt idx="26994">
                  <c:v>-0.14518855038343001</c:v>
                </c:pt>
                <c:pt idx="26995">
                  <c:v>-0.144241861923673</c:v>
                </c:pt>
                <c:pt idx="26996">
                  <c:v>-0.14329517345465601</c:v>
                </c:pt>
                <c:pt idx="26997">
                  <c:v>-0.14234848498564101</c:v>
                </c:pt>
                <c:pt idx="26998">
                  <c:v>-0.141401796525882</c:v>
                </c:pt>
                <c:pt idx="26999">
                  <c:v>-0.14045510805686701</c:v>
                </c:pt>
                <c:pt idx="27000">
                  <c:v>-0.13950841958785101</c:v>
                </c:pt>
                <c:pt idx="27001">
                  <c:v>-0.138561731128092</c:v>
                </c:pt>
                <c:pt idx="27002">
                  <c:v>-0.13761504265907701</c:v>
                </c:pt>
                <c:pt idx="27003">
                  <c:v>-0.13666835419006099</c:v>
                </c:pt>
                <c:pt idx="27004">
                  <c:v>-0.135721665730303</c:v>
                </c:pt>
                <c:pt idx="27005">
                  <c:v>-0.13477497726128701</c:v>
                </c:pt>
                <c:pt idx="27006">
                  <c:v>-0.13382828879227099</c:v>
                </c:pt>
                <c:pt idx="27007">
                  <c:v>-0.13288160033251201</c:v>
                </c:pt>
                <c:pt idx="27008">
                  <c:v>-0.13193491186349701</c:v>
                </c:pt>
                <c:pt idx="27009">
                  <c:v>-0.13098822339448099</c:v>
                </c:pt>
                <c:pt idx="27010">
                  <c:v>-0.13004153493472301</c:v>
                </c:pt>
                <c:pt idx="27011">
                  <c:v>-0.12909484646570701</c:v>
                </c:pt>
                <c:pt idx="27012">
                  <c:v>-0.12814815799669099</c:v>
                </c:pt>
                <c:pt idx="27013">
                  <c:v>-0.12720146953693301</c:v>
                </c:pt>
                <c:pt idx="27014">
                  <c:v>-0.12625478106791699</c:v>
                </c:pt>
                <c:pt idx="27015">
                  <c:v>-0.12530809259890099</c:v>
                </c:pt>
                <c:pt idx="27016">
                  <c:v>-0.124361404139143</c:v>
                </c:pt>
                <c:pt idx="27017">
                  <c:v>-0.123414715670127</c:v>
                </c:pt>
                <c:pt idx="27018">
                  <c:v>-0.122468027201111</c:v>
                </c:pt>
                <c:pt idx="27019">
                  <c:v>-0.121521338741353</c:v>
                </c:pt>
                <c:pt idx="27020">
                  <c:v>-0.12057465027233701</c:v>
                </c:pt>
                <c:pt idx="27021">
                  <c:v>-0.119627961803321</c:v>
                </c:pt>
                <c:pt idx="27022">
                  <c:v>-0.118681273343563</c:v>
                </c:pt>
                <c:pt idx="27023">
                  <c:v>-0.11773458487454699</c:v>
                </c:pt>
                <c:pt idx="27024">
                  <c:v>-0.116787896405532</c:v>
                </c:pt>
                <c:pt idx="27025">
                  <c:v>-0.115841207945773</c:v>
                </c:pt>
                <c:pt idx="27026">
                  <c:v>-0.114894519476757</c:v>
                </c:pt>
                <c:pt idx="27027">
                  <c:v>-0.113947831007741</c:v>
                </c:pt>
                <c:pt idx="27028">
                  <c:v>-0.11300114254798301</c:v>
                </c:pt>
                <c:pt idx="27029">
                  <c:v>-0.112054454078967</c:v>
                </c:pt>
                <c:pt idx="27030">
                  <c:v>-0.111107765609952</c:v>
                </c:pt>
                <c:pt idx="27031">
                  <c:v>-0.11016107715019299</c:v>
                </c:pt>
                <c:pt idx="27032">
                  <c:v>-0.109214388681177</c:v>
                </c:pt>
                <c:pt idx="27033">
                  <c:v>-0.108267700212162</c:v>
                </c:pt>
                <c:pt idx="27034">
                  <c:v>-0.10732101175240299</c:v>
                </c:pt>
                <c:pt idx="27035">
                  <c:v>-0.106374323283388</c:v>
                </c:pt>
                <c:pt idx="27036">
                  <c:v>-0.10542763481437099</c:v>
                </c:pt>
                <c:pt idx="27037">
                  <c:v>-0.104480946354614</c:v>
                </c:pt>
                <c:pt idx="27038">
                  <c:v>-0.103534257885597</c:v>
                </c:pt>
                <c:pt idx="27039">
                  <c:v>-0.10258756941658199</c:v>
                </c:pt>
                <c:pt idx="27040">
                  <c:v>-0.101640880956823</c:v>
                </c:pt>
                <c:pt idx="27041">
                  <c:v>-0.100694192487808</c:v>
                </c:pt>
                <c:pt idx="27042">
                  <c:v>-9.9747504018792094E-2</c:v>
                </c:pt>
                <c:pt idx="27043">
                  <c:v>-9.8800815559033403E-2</c:v>
                </c:pt>
                <c:pt idx="27044">
                  <c:v>-9.78541270900182E-2</c:v>
                </c:pt>
                <c:pt idx="27045">
                  <c:v>-9.6907438621001596E-2</c:v>
                </c:pt>
                <c:pt idx="27046">
                  <c:v>-9.5960750161243794E-2</c:v>
                </c:pt>
                <c:pt idx="27047">
                  <c:v>-9.5014061692227703E-2</c:v>
                </c:pt>
                <c:pt idx="27048">
                  <c:v>-9.4067373223212E-2</c:v>
                </c:pt>
                <c:pt idx="27049">
                  <c:v>-9.3120684763453407E-2</c:v>
                </c:pt>
                <c:pt idx="27050">
                  <c:v>-9.2173996294437899E-2</c:v>
                </c:pt>
                <c:pt idx="27051">
                  <c:v>-9.1227307825422405E-2</c:v>
                </c:pt>
                <c:pt idx="27052">
                  <c:v>-9.0280619365664005E-2</c:v>
                </c:pt>
                <c:pt idx="27053">
                  <c:v>-8.9333930896648303E-2</c:v>
                </c:pt>
                <c:pt idx="27054">
                  <c:v>-8.8387242427632004E-2</c:v>
                </c:pt>
                <c:pt idx="27055">
                  <c:v>-8.7440553967874202E-2</c:v>
                </c:pt>
                <c:pt idx="27056">
                  <c:v>-8.6493865498857903E-2</c:v>
                </c:pt>
                <c:pt idx="27057">
                  <c:v>-8.5547177029842394E-2</c:v>
                </c:pt>
                <c:pt idx="27058">
                  <c:v>-8.4600488570083704E-2</c:v>
                </c:pt>
                <c:pt idx="27059">
                  <c:v>-8.3653800101068002E-2</c:v>
                </c:pt>
                <c:pt idx="27060">
                  <c:v>-8.2707111632052605E-2</c:v>
                </c:pt>
                <c:pt idx="27061">
                  <c:v>-8.1760423172294205E-2</c:v>
                </c:pt>
                <c:pt idx="27062">
                  <c:v>-8.0813734703278503E-2</c:v>
                </c:pt>
                <c:pt idx="27063">
                  <c:v>-7.9867046234262107E-2</c:v>
                </c:pt>
                <c:pt idx="27064">
                  <c:v>-7.8920357774504402E-2</c:v>
                </c:pt>
                <c:pt idx="27065">
                  <c:v>-7.79736693054882E-2</c:v>
                </c:pt>
                <c:pt idx="27066">
                  <c:v>-7.7026980836472497E-2</c:v>
                </c:pt>
                <c:pt idx="27067">
                  <c:v>-7.6080292376713904E-2</c:v>
                </c:pt>
                <c:pt idx="27068">
                  <c:v>-7.5133603907698396E-2</c:v>
                </c:pt>
                <c:pt idx="27069">
                  <c:v>-7.4186915438682693E-2</c:v>
                </c:pt>
                <c:pt idx="27070">
                  <c:v>-7.3240226978924294E-2</c:v>
                </c:pt>
                <c:pt idx="27071">
                  <c:v>-7.22935385099088E-2</c:v>
                </c:pt>
                <c:pt idx="27072">
                  <c:v>-7.1346850040892501E-2</c:v>
                </c:pt>
                <c:pt idx="27073">
                  <c:v>-7.0400161581134504E-2</c:v>
                </c:pt>
                <c:pt idx="27074">
                  <c:v>-6.94534731121184E-2</c:v>
                </c:pt>
                <c:pt idx="27075">
                  <c:v>-6.8506784643102905E-2</c:v>
                </c:pt>
                <c:pt idx="27076">
                  <c:v>-6.7560096183344201E-2</c:v>
                </c:pt>
                <c:pt idx="27077">
                  <c:v>-6.6613407714328596E-2</c:v>
                </c:pt>
                <c:pt idx="27078">
                  <c:v>-6.5666719245312394E-2</c:v>
                </c:pt>
                <c:pt idx="27079">
                  <c:v>-6.4720030785554702E-2</c:v>
                </c:pt>
                <c:pt idx="27080">
                  <c:v>-6.3773342316538306E-2</c:v>
                </c:pt>
                <c:pt idx="27081">
                  <c:v>-6.2826653847522604E-2</c:v>
                </c:pt>
                <c:pt idx="27082">
                  <c:v>-6.1879965387764198E-2</c:v>
                </c:pt>
                <c:pt idx="27083">
                  <c:v>-6.0933276918748697E-2</c:v>
                </c:pt>
                <c:pt idx="27084">
                  <c:v>-5.9986588449733001E-2</c:v>
                </c:pt>
                <c:pt idx="27085">
                  <c:v>-5.9039899989974602E-2</c:v>
                </c:pt>
                <c:pt idx="27086">
                  <c:v>-5.8093211520959101E-2</c:v>
                </c:pt>
                <c:pt idx="27087">
                  <c:v>-5.7146523051942601E-2</c:v>
                </c:pt>
                <c:pt idx="27088">
                  <c:v>-5.6199834592184798E-2</c:v>
                </c:pt>
                <c:pt idx="27089">
                  <c:v>-5.52531461231687E-2</c:v>
                </c:pt>
                <c:pt idx="27090">
                  <c:v>-5.4306457654152998E-2</c:v>
                </c:pt>
                <c:pt idx="27091">
                  <c:v>-5.3359769194394301E-2</c:v>
                </c:pt>
                <c:pt idx="27092">
                  <c:v>-5.2413080725378897E-2</c:v>
                </c:pt>
                <c:pt idx="27093">
                  <c:v>-5.1466392256363402E-2</c:v>
                </c:pt>
                <c:pt idx="27094">
                  <c:v>-5.0519703796605003E-2</c:v>
                </c:pt>
                <c:pt idx="27095">
                  <c:v>-4.9573015327589301E-2</c:v>
                </c:pt>
                <c:pt idx="27096">
                  <c:v>-4.8626326858572898E-2</c:v>
                </c:pt>
                <c:pt idx="27097">
                  <c:v>-4.7679638398815199E-2</c:v>
                </c:pt>
                <c:pt idx="27098">
                  <c:v>-4.6732949929798803E-2</c:v>
                </c:pt>
                <c:pt idx="27099">
                  <c:v>-4.5786261460783399E-2</c:v>
                </c:pt>
                <c:pt idx="27100">
                  <c:v>-4.4839573001024702E-2</c:v>
                </c:pt>
                <c:pt idx="27101">
                  <c:v>-4.3892884532008999E-2</c:v>
                </c:pt>
                <c:pt idx="27102">
                  <c:v>-4.2946196062993602E-2</c:v>
                </c:pt>
                <c:pt idx="27103">
                  <c:v>-4.1999507603235099E-2</c:v>
                </c:pt>
                <c:pt idx="27104">
                  <c:v>-4.1052819134219397E-2</c:v>
                </c:pt>
                <c:pt idx="27105">
                  <c:v>-4.0106130665203098E-2</c:v>
                </c:pt>
                <c:pt idx="27106">
                  <c:v>-3.9159442205445302E-2</c:v>
                </c:pt>
                <c:pt idx="27107">
                  <c:v>-3.8212753736429197E-2</c:v>
                </c:pt>
                <c:pt idx="27108">
                  <c:v>-3.7266065267413502E-2</c:v>
                </c:pt>
                <c:pt idx="27109">
                  <c:v>-3.6319376807654798E-2</c:v>
                </c:pt>
                <c:pt idx="27110">
                  <c:v>-3.5372688338639401E-2</c:v>
                </c:pt>
                <c:pt idx="27111">
                  <c:v>-3.4425999869623698E-2</c:v>
                </c:pt>
                <c:pt idx="27112">
                  <c:v>-3.3479311409865299E-2</c:v>
                </c:pt>
                <c:pt idx="27113">
                  <c:v>-3.2532622940849798E-2</c:v>
                </c:pt>
                <c:pt idx="27114">
                  <c:v>-3.1585934471833402E-2</c:v>
                </c:pt>
                <c:pt idx="27115">
                  <c:v>-3.0639246012075499E-2</c:v>
                </c:pt>
                <c:pt idx="27116">
                  <c:v>-2.96925575430593E-2</c:v>
                </c:pt>
                <c:pt idx="27117">
                  <c:v>-2.87458690740439E-2</c:v>
                </c:pt>
                <c:pt idx="27118">
                  <c:v>-2.7799180614285199E-2</c:v>
                </c:pt>
                <c:pt idx="27119">
                  <c:v>-2.68524921452695E-2</c:v>
                </c:pt>
                <c:pt idx="27120">
                  <c:v>-2.5905803676254099E-2</c:v>
                </c:pt>
                <c:pt idx="27121">
                  <c:v>-2.49591152164956E-2</c:v>
                </c:pt>
                <c:pt idx="27122">
                  <c:v>-2.4012426747479901E-2</c:v>
                </c:pt>
                <c:pt idx="27123">
                  <c:v>-2.3065738278463602E-2</c:v>
                </c:pt>
                <c:pt idx="27124">
                  <c:v>-2.2119049818706101E-2</c:v>
                </c:pt>
                <c:pt idx="27125">
                  <c:v>-2.1172361349689701E-2</c:v>
                </c:pt>
                <c:pt idx="27126">
                  <c:v>-2.0225672880673999E-2</c:v>
                </c:pt>
                <c:pt idx="27127">
                  <c:v>-1.92789844209156E-2</c:v>
                </c:pt>
                <c:pt idx="27128">
                  <c:v>-1.8332295951900099E-2</c:v>
                </c:pt>
                <c:pt idx="27129">
                  <c:v>-1.7385607482883501E-2</c:v>
                </c:pt>
                <c:pt idx="27130">
                  <c:v>-1.64389190231258E-2</c:v>
                </c:pt>
                <c:pt idx="27131">
                  <c:v>-1.5492230554109599E-2</c:v>
                </c:pt>
                <c:pt idx="27132">
                  <c:v>-1.4545542085093999E-2</c:v>
                </c:pt>
                <c:pt idx="27133">
                  <c:v>-1.35988536253353E-2</c:v>
                </c:pt>
                <c:pt idx="27134">
                  <c:v>-1.2652165156319801E-2</c:v>
                </c:pt>
                <c:pt idx="27135">
                  <c:v>-1.17054766873044E-2</c:v>
                </c:pt>
                <c:pt idx="27136">
                  <c:v>-1.0758788227545901E-2</c:v>
                </c:pt>
                <c:pt idx="27137">
                  <c:v>-9.8120997585302606E-3</c:v>
                </c:pt>
                <c:pt idx="27138">
                  <c:v>-8.8654112895139008E-3</c:v>
                </c:pt>
                <c:pt idx="27139">
                  <c:v>-7.9187228297561401E-3</c:v>
                </c:pt>
                <c:pt idx="27140">
                  <c:v>-6.9720343607397898E-3</c:v>
                </c:pt>
                <c:pt idx="27141">
                  <c:v>-6.0253458917243199E-3</c:v>
                </c:pt>
                <c:pt idx="27142">
                  <c:v>-5.0786574319656701E-3</c:v>
                </c:pt>
                <c:pt idx="27143">
                  <c:v>-4.1319689629499799E-3</c:v>
                </c:pt>
                <c:pt idx="27144">
                  <c:v>-3.18528049393452E-3</c:v>
                </c:pt>
                <c:pt idx="27145">
                  <c:v>-2.2385920341760901E-3</c:v>
                </c:pt>
                <c:pt idx="27146">
                  <c:v>-1.2919035651604001E-3</c:v>
                </c:pt>
                <c:pt idx="27147">
                  <c:v>-3.45215096144047E-4</c:v>
                </c:pt>
                <c:pt idx="27148">
                  <c:v>6.0147336361371395E-4</c:v>
                </c:pt>
                <c:pt idx="27149">
                  <c:v>1.54816183262985E-3</c:v>
                </c:pt>
                <c:pt idx="27150">
                  <c:v>2.49485030164554E-3</c:v>
                </c:pt>
                <c:pt idx="27151">
                  <c:v>3.4415387614041798E-3</c:v>
                </c:pt>
                <c:pt idx="27152">
                  <c:v>4.3882272304196501E-3</c:v>
                </c:pt>
                <c:pt idx="27153">
                  <c:v>5.3349156994353403E-3</c:v>
                </c:pt>
                <c:pt idx="27154">
                  <c:v>6.2816041591937698E-3</c:v>
                </c:pt>
                <c:pt idx="27155">
                  <c:v>7.2282926282092302E-3</c:v>
                </c:pt>
                <c:pt idx="27156">
                  <c:v>8.17498109722559E-3</c:v>
                </c:pt>
                <c:pt idx="27157">
                  <c:v>9.1216695569835693E-3</c:v>
                </c:pt>
                <c:pt idx="27158">
                  <c:v>1.00683580259997E-2</c:v>
                </c:pt>
                <c:pt idx="27159">
                  <c:v>1.10150464950152E-2</c:v>
                </c:pt>
                <c:pt idx="27160">
                  <c:v>1.19617349547738E-2</c:v>
                </c:pt>
                <c:pt idx="27161">
                  <c:v>1.29084234237895E-2</c:v>
                </c:pt>
                <c:pt idx="27162">
                  <c:v>1.3855111892805E-2</c:v>
                </c:pt>
                <c:pt idx="27163">
                  <c:v>1.4801800352563401E-2</c:v>
                </c:pt>
                <c:pt idx="27164">
                  <c:v>1.5748488821579101E-2</c:v>
                </c:pt>
                <c:pt idx="27165">
                  <c:v>1.66951772905954E-2</c:v>
                </c:pt>
                <c:pt idx="27166">
                  <c:v>1.7641865750353002E-2</c:v>
                </c:pt>
                <c:pt idx="27167">
                  <c:v>1.8588554219369301E-2</c:v>
                </c:pt>
                <c:pt idx="27168">
                  <c:v>1.9535242688385E-2</c:v>
                </c:pt>
                <c:pt idx="27169">
                  <c:v>2.0481931148143499E-2</c:v>
                </c:pt>
                <c:pt idx="27170">
                  <c:v>2.14286196171589E-2</c:v>
                </c:pt>
                <c:pt idx="27171">
                  <c:v>2.2375308086174599E-2</c:v>
                </c:pt>
                <c:pt idx="27172">
                  <c:v>2.33219965459333E-2</c:v>
                </c:pt>
                <c:pt idx="27173">
                  <c:v>2.42686850149487E-2</c:v>
                </c:pt>
                <c:pt idx="27174">
                  <c:v>2.52153734839651E-2</c:v>
                </c:pt>
                <c:pt idx="27175">
                  <c:v>2.6162061943722802E-2</c:v>
                </c:pt>
                <c:pt idx="27176">
                  <c:v>2.7108750412739201E-2</c:v>
                </c:pt>
                <c:pt idx="27177">
                  <c:v>2.8055438881754699E-2</c:v>
                </c:pt>
                <c:pt idx="27178">
                  <c:v>2.9002127341513102E-2</c:v>
                </c:pt>
                <c:pt idx="27179">
                  <c:v>2.99488158105288E-2</c:v>
                </c:pt>
                <c:pt idx="27180">
                  <c:v>3.0895504279544201E-2</c:v>
                </c:pt>
                <c:pt idx="27181">
                  <c:v>3.1842192739302902E-2</c:v>
                </c:pt>
                <c:pt idx="27182">
                  <c:v>3.2788881208318597E-2</c:v>
                </c:pt>
                <c:pt idx="27183">
                  <c:v>3.3735569677334702E-2</c:v>
                </c:pt>
                <c:pt idx="27184">
                  <c:v>3.4682258137092498E-2</c:v>
                </c:pt>
                <c:pt idx="27185">
                  <c:v>3.5628946606108998E-2</c:v>
                </c:pt>
                <c:pt idx="27186">
                  <c:v>3.6575635075124499E-2</c:v>
                </c:pt>
                <c:pt idx="27187">
                  <c:v>3.7522323534882898E-2</c:v>
                </c:pt>
                <c:pt idx="27188">
                  <c:v>3.8469012003898601E-2</c:v>
                </c:pt>
                <c:pt idx="27189">
                  <c:v>3.9415700472914997E-2</c:v>
                </c:pt>
                <c:pt idx="27190">
                  <c:v>4.0362388932672702E-2</c:v>
                </c:pt>
                <c:pt idx="27191">
                  <c:v>4.1309077401688897E-2</c:v>
                </c:pt>
                <c:pt idx="27192">
                  <c:v>4.2255765870704599E-2</c:v>
                </c:pt>
                <c:pt idx="27193">
                  <c:v>4.32024543304632E-2</c:v>
                </c:pt>
                <c:pt idx="27194">
                  <c:v>4.4149142799478701E-2</c:v>
                </c:pt>
                <c:pt idx="27195">
                  <c:v>4.5095831268494403E-2</c:v>
                </c:pt>
                <c:pt idx="27196">
                  <c:v>4.6042519728252802E-2</c:v>
                </c:pt>
                <c:pt idx="27197">
                  <c:v>4.6989208197268303E-2</c:v>
                </c:pt>
                <c:pt idx="27198">
                  <c:v>4.7935896666284603E-2</c:v>
                </c:pt>
                <c:pt idx="27199">
                  <c:v>4.8882585126042599E-2</c:v>
                </c:pt>
                <c:pt idx="27200">
                  <c:v>4.9829273595058697E-2</c:v>
                </c:pt>
                <c:pt idx="27201">
                  <c:v>5.0775962064074198E-2</c:v>
                </c:pt>
                <c:pt idx="27202">
                  <c:v>5.1722650523832903E-2</c:v>
                </c:pt>
                <c:pt idx="27203">
                  <c:v>5.2669338992848501E-2</c:v>
                </c:pt>
                <c:pt idx="27204">
                  <c:v>5.3616027461864002E-2</c:v>
                </c:pt>
                <c:pt idx="27205">
                  <c:v>5.4562715921622401E-2</c:v>
                </c:pt>
                <c:pt idx="27206">
                  <c:v>5.5509404390638097E-2</c:v>
                </c:pt>
                <c:pt idx="27207">
                  <c:v>5.64560928596545E-2</c:v>
                </c:pt>
                <c:pt idx="27208">
                  <c:v>5.7402781319411997E-2</c:v>
                </c:pt>
                <c:pt idx="27209">
                  <c:v>5.83494697884284E-2</c:v>
                </c:pt>
                <c:pt idx="27210">
                  <c:v>5.9296158257444102E-2</c:v>
                </c:pt>
                <c:pt idx="27211">
                  <c:v>6.0242846717202501E-2</c:v>
                </c:pt>
                <c:pt idx="27212">
                  <c:v>6.1189535186218003E-2</c:v>
                </c:pt>
                <c:pt idx="27213">
                  <c:v>6.2136223655233601E-2</c:v>
                </c:pt>
                <c:pt idx="27214">
                  <c:v>6.3082912114992298E-2</c:v>
                </c:pt>
                <c:pt idx="27215">
                  <c:v>6.4029600584007806E-2</c:v>
                </c:pt>
                <c:pt idx="27216">
                  <c:v>6.4976289053024106E-2</c:v>
                </c:pt>
                <c:pt idx="27217">
                  <c:v>6.5922977512781894E-2</c:v>
                </c:pt>
                <c:pt idx="27218">
                  <c:v>6.6869665981798193E-2</c:v>
                </c:pt>
                <c:pt idx="27219">
                  <c:v>6.7816354450813701E-2</c:v>
                </c:pt>
                <c:pt idx="27220">
                  <c:v>6.87630429105721E-2</c:v>
                </c:pt>
                <c:pt idx="27221">
                  <c:v>6.9709731379587803E-2</c:v>
                </c:pt>
                <c:pt idx="27222">
                  <c:v>7.0656419848603297E-2</c:v>
                </c:pt>
                <c:pt idx="27223">
                  <c:v>7.1603108308361904E-2</c:v>
                </c:pt>
                <c:pt idx="27224">
                  <c:v>7.2549796777377606E-2</c:v>
                </c:pt>
                <c:pt idx="27225">
                  <c:v>7.3496485246393697E-2</c:v>
                </c:pt>
                <c:pt idx="27226">
                  <c:v>7.44431737061515E-2</c:v>
                </c:pt>
                <c:pt idx="27227">
                  <c:v>7.5389862175168104E-2</c:v>
                </c:pt>
                <c:pt idx="27228">
                  <c:v>7.6336550644183501E-2</c:v>
                </c:pt>
                <c:pt idx="27229">
                  <c:v>7.7283239103941997E-2</c:v>
                </c:pt>
                <c:pt idx="27230">
                  <c:v>7.82299275729577E-2</c:v>
                </c:pt>
                <c:pt idx="27231">
                  <c:v>7.9176616041973097E-2</c:v>
                </c:pt>
                <c:pt idx="27232">
                  <c:v>8.0123304501731801E-2</c:v>
                </c:pt>
                <c:pt idx="27233">
                  <c:v>8.1069992970747198E-2</c:v>
                </c:pt>
                <c:pt idx="27234">
                  <c:v>8.2016681439763595E-2</c:v>
                </c:pt>
                <c:pt idx="27235">
                  <c:v>8.2963369899521397E-2</c:v>
                </c:pt>
                <c:pt idx="27236">
                  <c:v>8.3910058368537696E-2</c:v>
                </c:pt>
                <c:pt idx="27237">
                  <c:v>8.4856746837553398E-2</c:v>
                </c:pt>
                <c:pt idx="27238">
                  <c:v>8.5803435297311798E-2</c:v>
                </c:pt>
                <c:pt idx="27239">
                  <c:v>8.6750123766327306E-2</c:v>
                </c:pt>
                <c:pt idx="27240">
                  <c:v>8.7696812235343702E-2</c:v>
                </c:pt>
                <c:pt idx="27241">
                  <c:v>8.8643500695101601E-2</c:v>
                </c:pt>
                <c:pt idx="27242">
                  <c:v>8.9590189164117803E-2</c:v>
                </c:pt>
                <c:pt idx="27243">
                  <c:v>9.05368776331332E-2</c:v>
                </c:pt>
                <c:pt idx="27244">
                  <c:v>9.1483566092891905E-2</c:v>
                </c:pt>
                <c:pt idx="27245">
                  <c:v>9.2430254561907593E-2</c:v>
                </c:pt>
                <c:pt idx="27246">
                  <c:v>9.3376943030923004E-2</c:v>
                </c:pt>
                <c:pt idx="27247">
                  <c:v>9.43236314906815E-2</c:v>
                </c:pt>
                <c:pt idx="27248">
                  <c:v>9.5270319959697203E-2</c:v>
                </c:pt>
                <c:pt idx="27249">
                  <c:v>9.6217008428713502E-2</c:v>
                </c:pt>
                <c:pt idx="27250">
                  <c:v>9.7163696888470999E-2</c:v>
                </c:pt>
                <c:pt idx="27251">
                  <c:v>9.8110385357487395E-2</c:v>
                </c:pt>
                <c:pt idx="27252">
                  <c:v>9.9057073826503098E-2</c:v>
                </c:pt>
                <c:pt idx="27253">
                  <c:v>0.100003762286262</c:v>
                </c:pt>
                <c:pt idx="27254">
                  <c:v>0.100950450755277</c:v>
                </c:pt>
                <c:pt idx="27255">
                  <c:v>0.101897139224293</c:v>
                </c:pt>
                <c:pt idx="27256">
                  <c:v>0.102843827684051</c:v>
                </c:pt>
                <c:pt idx="27257">
                  <c:v>0.103790516153067</c:v>
                </c:pt>
                <c:pt idx="27258">
                  <c:v>0.104737204622083</c:v>
                </c:pt>
                <c:pt idx="27259">
                  <c:v>0.10568389308184099</c:v>
                </c:pt>
                <c:pt idx="27260">
                  <c:v>0.106630581550857</c:v>
                </c:pt>
                <c:pt idx="27261">
                  <c:v>0.10757727001987299</c:v>
                </c:pt>
                <c:pt idx="27262">
                  <c:v>0.10852395847963101</c:v>
                </c:pt>
                <c:pt idx="27263">
                  <c:v>0.109470646948647</c:v>
                </c:pt>
                <c:pt idx="27264">
                  <c:v>0.11041733541766199</c:v>
                </c:pt>
                <c:pt idx="27265">
                  <c:v>0.111364023877421</c:v>
                </c:pt>
                <c:pt idx="27266">
                  <c:v>0.112310712346437</c:v>
                </c:pt>
                <c:pt idx="27267">
                  <c:v>0.113257400815453</c:v>
                </c:pt>
                <c:pt idx="27268">
                  <c:v>0.114204089275211</c:v>
                </c:pt>
                <c:pt idx="27269">
                  <c:v>0.115150777744227</c:v>
                </c:pt>
                <c:pt idx="27270">
                  <c:v>0.116097466213243</c:v>
                </c:pt>
                <c:pt idx="27271">
                  <c:v>0.117044154673001</c:v>
                </c:pt>
                <c:pt idx="27272">
                  <c:v>0.11799084314201699</c:v>
                </c:pt>
                <c:pt idx="27273">
                  <c:v>0.118937531611032</c:v>
                </c:pt>
                <c:pt idx="27274">
                  <c:v>0.119884220070791</c:v>
                </c:pt>
                <c:pt idx="27275">
                  <c:v>0.12083090853980601</c:v>
                </c:pt>
                <c:pt idx="27276">
                  <c:v>0.121777597008823</c:v>
                </c:pt>
                <c:pt idx="27277">
                  <c:v>0.12272428546858</c:v>
                </c:pt>
                <c:pt idx="27278">
                  <c:v>0.123670973937597</c:v>
                </c:pt>
                <c:pt idx="27279">
                  <c:v>0.124617662406612</c:v>
                </c:pt>
                <c:pt idx="27280">
                  <c:v>0.12556435086637099</c:v>
                </c:pt>
                <c:pt idx="27281">
                  <c:v>0.12651103933538599</c:v>
                </c:pt>
                <c:pt idx="27282">
                  <c:v>0.12745772780440201</c:v>
                </c:pt>
                <c:pt idx="27283">
                  <c:v>0.12840441626416099</c:v>
                </c:pt>
                <c:pt idx="27284">
                  <c:v>0.12935110473317599</c:v>
                </c:pt>
                <c:pt idx="27285">
                  <c:v>0.13029779320219201</c:v>
                </c:pt>
                <c:pt idx="27286">
                  <c:v>0.13124448166194999</c:v>
                </c:pt>
                <c:pt idx="27287">
                  <c:v>0.13219117013096701</c:v>
                </c:pt>
                <c:pt idx="27288">
                  <c:v>0.13313785859998201</c:v>
                </c:pt>
                <c:pt idx="27289">
                  <c:v>0.13408454705974099</c:v>
                </c:pt>
                <c:pt idx="27290">
                  <c:v>0.13503123552875601</c:v>
                </c:pt>
                <c:pt idx="27291">
                  <c:v>0.135977923997772</c:v>
                </c:pt>
                <c:pt idx="27292">
                  <c:v>0.13692461245752999</c:v>
                </c:pt>
                <c:pt idx="27293">
                  <c:v>0.13787130092654601</c:v>
                </c:pt>
                <c:pt idx="27294">
                  <c:v>0.138817989395562</c:v>
                </c:pt>
                <c:pt idx="27295">
                  <c:v>0.13976467785532001</c:v>
                </c:pt>
                <c:pt idx="27296">
                  <c:v>0.14071136632433601</c:v>
                </c:pt>
                <c:pt idx="27297">
                  <c:v>0.141658054793352</c:v>
                </c:pt>
                <c:pt idx="27298">
                  <c:v>0.14260474325311001</c:v>
                </c:pt>
                <c:pt idx="27299">
                  <c:v>0.143551431722126</c:v>
                </c:pt>
                <c:pt idx="27300">
                  <c:v>0.144498120191142</c:v>
                </c:pt>
                <c:pt idx="27301">
                  <c:v>0.14544480865090001</c:v>
                </c:pt>
                <c:pt idx="27302">
                  <c:v>0.146391497119916</c:v>
                </c:pt>
                <c:pt idx="27303">
                  <c:v>0.147338185588932</c:v>
                </c:pt>
                <c:pt idx="27304">
                  <c:v>0.14828487404869001</c:v>
                </c:pt>
                <c:pt idx="27305">
                  <c:v>0.149231562517706</c:v>
                </c:pt>
                <c:pt idx="27306">
                  <c:v>0.150178250986721</c:v>
                </c:pt>
                <c:pt idx="27307">
                  <c:v>0.15112493944648001</c:v>
                </c:pt>
                <c:pt idx="27308">
                  <c:v>0.152071627915496</c:v>
                </c:pt>
                <c:pt idx="27309">
                  <c:v>0.15301831638451199</c:v>
                </c:pt>
                <c:pt idx="27310">
                  <c:v>0.15396500484427</c:v>
                </c:pt>
                <c:pt idx="27311">
                  <c:v>0.154911693313286</c:v>
                </c:pt>
                <c:pt idx="27312">
                  <c:v>0.15585838178230199</c:v>
                </c:pt>
                <c:pt idx="27313">
                  <c:v>0.15680507024206</c:v>
                </c:pt>
                <c:pt idx="27314">
                  <c:v>0.157751758711076</c:v>
                </c:pt>
                <c:pt idx="27315">
                  <c:v>0.15869844718009099</c:v>
                </c:pt>
                <c:pt idx="27316">
                  <c:v>0.15964513563985</c:v>
                </c:pt>
                <c:pt idx="27317">
                  <c:v>0.16059182410886499</c:v>
                </c:pt>
                <c:pt idx="27318">
                  <c:v>0.16153851257788199</c:v>
                </c:pt>
                <c:pt idx="27319">
                  <c:v>0.162485201037639</c:v>
                </c:pt>
                <c:pt idx="27320">
                  <c:v>0.16343188950665599</c:v>
                </c:pt>
                <c:pt idx="27321">
                  <c:v>0.16437857797567099</c:v>
                </c:pt>
                <c:pt idx="27322">
                  <c:v>0.16532526643543</c:v>
                </c:pt>
                <c:pt idx="27323">
                  <c:v>0.16627195490444499</c:v>
                </c:pt>
                <c:pt idx="27324">
                  <c:v>0.16721864337346101</c:v>
                </c:pt>
                <c:pt idx="27325">
                  <c:v>0.16816533183321999</c:v>
                </c:pt>
                <c:pt idx="27326">
                  <c:v>0.16911202030223499</c:v>
                </c:pt>
                <c:pt idx="27327">
                  <c:v>0.17005870877125101</c:v>
                </c:pt>
                <c:pt idx="27328">
                  <c:v>0.17100539723100899</c:v>
                </c:pt>
                <c:pt idx="27329">
                  <c:v>0.17195208570002599</c:v>
                </c:pt>
                <c:pt idx="27330">
                  <c:v>0.17195208570002599</c:v>
                </c:pt>
                <c:pt idx="27331">
                  <c:v>0.17195208570002599</c:v>
                </c:pt>
                <c:pt idx="27332">
                  <c:v>0.17195208570002599</c:v>
                </c:pt>
                <c:pt idx="27333">
                  <c:v>0.17195208570002599</c:v>
                </c:pt>
                <c:pt idx="27334">
                  <c:v>0.17195208570002599</c:v>
                </c:pt>
                <c:pt idx="27335">
                  <c:v>0.17195208570002599</c:v>
                </c:pt>
                <c:pt idx="27336">
                  <c:v>0.17195208570002599</c:v>
                </c:pt>
                <c:pt idx="27337">
                  <c:v>0.17195208570002599</c:v>
                </c:pt>
                <c:pt idx="27338">
                  <c:v>0.17195208570002599</c:v>
                </c:pt>
                <c:pt idx="27339">
                  <c:v>0.17195208570002599</c:v>
                </c:pt>
                <c:pt idx="27340">
                  <c:v>0.17195208570002599</c:v>
                </c:pt>
                <c:pt idx="27341">
                  <c:v>0.17195208570002599</c:v>
                </c:pt>
                <c:pt idx="27342">
                  <c:v>0.17195208570002599</c:v>
                </c:pt>
                <c:pt idx="27343">
                  <c:v>0.17195208570002599</c:v>
                </c:pt>
                <c:pt idx="27344">
                  <c:v>0.17195208570002599</c:v>
                </c:pt>
                <c:pt idx="27345">
                  <c:v>0.17195208570002599</c:v>
                </c:pt>
                <c:pt idx="27346">
                  <c:v>0.17195208570002599</c:v>
                </c:pt>
                <c:pt idx="27347">
                  <c:v>0.17195208570002599</c:v>
                </c:pt>
                <c:pt idx="27348">
                  <c:v>0.17195208570002599</c:v>
                </c:pt>
                <c:pt idx="27349">
                  <c:v>0.17195208570002599</c:v>
                </c:pt>
                <c:pt idx="27350">
                  <c:v>0.17195208570002599</c:v>
                </c:pt>
                <c:pt idx="27351">
                  <c:v>0.17195208570002599</c:v>
                </c:pt>
                <c:pt idx="27352">
                  <c:v>0.17195208570002599</c:v>
                </c:pt>
                <c:pt idx="27353">
                  <c:v>0.194672608882345</c:v>
                </c:pt>
                <c:pt idx="27354">
                  <c:v>0.19561929735136099</c:v>
                </c:pt>
                <c:pt idx="27355">
                  <c:v>0.196565985811119</c:v>
                </c:pt>
                <c:pt idx="27356">
                  <c:v>0.197512674280135</c:v>
                </c:pt>
                <c:pt idx="27357">
                  <c:v>0.19845936274914999</c:v>
                </c:pt>
                <c:pt idx="27358">
                  <c:v>0.199406051208909</c:v>
                </c:pt>
                <c:pt idx="27359">
                  <c:v>0.200352739677924</c:v>
                </c:pt>
                <c:pt idx="27360">
                  <c:v>0.20129942814694099</c:v>
                </c:pt>
                <c:pt idx="27361">
                  <c:v>0.202246116606698</c:v>
                </c:pt>
                <c:pt idx="27362">
                  <c:v>0.20319280507571499</c:v>
                </c:pt>
                <c:pt idx="27363">
                  <c:v>0.20413949354473099</c:v>
                </c:pt>
                <c:pt idx="27364">
                  <c:v>0.205086182004489</c:v>
                </c:pt>
                <c:pt idx="27365">
                  <c:v>0.20603287047350399</c:v>
                </c:pt>
                <c:pt idx="27366">
                  <c:v>0.20697955894251999</c:v>
                </c:pt>
                <c:pt idx="27367">
                  <c:v>0.207926247402279</c:v>
                </c:pt>
                <c:pt idx="27368">
                  <c:v>0.20887293587129399</c:v>
                </c:pt>
                <c:pt idx="27369">
                  <c:v>0.20981962434031001</c:v>
                </c:pt>
                <c:pt idx="27370">
                  <c:v>0.210766312800068</c:v>
                </c:pt>
                <c:pt idx="27371">
                  <c:v>0.21171300126908399</c:v>
                </c:pt>
                <c:pt idx="27372">
                  <c:v>0.21265968973810001</c:v>
                </c:pt>
                <c:pt idx="27373">
                  <c:v>0.21360637819785899</c:v>
                </c:pt>
                <c:pt idx="27374">
                  <c:v>0.21455306666687399</c:v>
                </c:pt>
                <c:pt idx="27375">
                  <c:v>0.21549975513589001</c:v>
                </c:pt>
                <c:pt idx="27376">
                  <c:v>0.21644644359564799</c:v>
                </c:pt>
                <c:pt idx="27377">
                  <c:v>0.21739313206466401</c:v>
                </c:pt>
                <c:pt idx="27378">
                  <c:v>0.21833982053368001</c:v>
                </c:pt>
                <c:pt idx="27379">
                  <c:v>0.21928650899343799</c:v>
                </c:pt>
                <c:pt idx="27380">
                  <c:v>0.22023319746245401</c:v>
                </c:pt>
                <c:pt idx="27381">
                  <c:v>0.22117988593147</c:v>
                </c:pt>
                <c:pt idx="27382">
                  <c:v>0.22212657439122799</c:v>
                </c:pt>
                <c:pt idx="27383">
                  <c:v>0.22307326286024401</c:v>
                </c:pt>
                <c:pt idx="27384">
                  <c:v>0.22401995132926</c:v>
                </c:pt>
                <c:pt idx="27385">
                  <c:v>0.22496663978901801</c:v>
                </c:pt>
                <c:pt idx="27386">
                  <c:v>0.22591332825803301</c:v>
                </c:pt>
                <c:pt idx="27387">
                  <c:v>0.22686001672705</c:v>
                </c:pt>
                <c:pt idx="27388">
                  <c:v>0.22780670518680801</c:v>
                </c:pt>
                <c:pt idx="27389">
                  <c:v>0.22875339365582401</c:v>
                </c:pt>
                <c:pt idx="27390">
                  <c:v>0.229700082124839</c:v>
                </c:pt>
                <c:pt idx="27391">
                  <c:v>0.23064677058459801</c:v>
                </c:pt>
                <c:pt idx="27392">
                  <c:v>0.231593459053614</c:v>
                </c:pt>
                <c:pt idx="27393">
                  <c:v>0.232540147522629</c:v>
                </c:pt>
                <c:pt idx="27394">
                  <c:v>0.23348683598238801</c:v>
                </c:pt>
                <c:pt idx="27395">
                  <c:v>0.234433524451403</c:v>
                </c:pt>
                <c:pt idx="27396">
                  <c:v>0.23538021292042</c:v>
                </c:pt>
                <c:pt idx="27397">
                  <c:v>0.23632690138017701</c:v>
                </c:pt>
                <c:pt idx="27398">
                  <c:v>0.237273589849194</c:v>
                </c:pt>
                <c:pt idx="27399">
                  <c:v>0.23822027831820899</c:v>
                </c:pt>
                <c:pt idx="27400">
                  <c:v>0.239166966777968</c:v>
                </c:pt>
                <c:pt idx="27401">
                  <c:v>0.240113655246983</c:v>
                </c:pt>
                <c:pt idx="27402">
                  <c:v>0.24106034371599899</c:v>
                </c:pt>
                <c:pt idx="27403">
                  <c:v>0.242007032175757</c:v>
                </c:pt>
                <c:pt idx="27404">
                  <c:v>0.242953720644773</c:v>
                </c:pt>
                <c:pt idx="27405">
                  <c:v>0.24390040911378999</c:v>
                </c:pt>
                <c:pt idx="27406">
                  <c:v>0.244847097573547</c:v>
                </c:pt>
                <c:pt idx="27407">
                  <c:v>0.245793786042563</c:v>
                </c:pt>
                <c:pt idx="27408">
                  <c:v>0.24674047451157899</c:v>
                </c:pt>
                <c:pt idx="27409">
                  <c:v>0.247687162971338</c:v>
                </c:pt>
                <c:pt idx="27410">
                  <c:v>0.24863385144035299</c:v>
                </c:pt>
                <c:pt idx="27411">
                  <c:v>0.24958053990936899</c:v>
                </c:pt>
                <c:pt idx="27412">
                  <c:v>0.250527228369127</c:v>
                </c:pt>
                <c:pt idx="27413">
                  <c:v>0.25147391683814302</c:v>
                </c:pt>
                <c:pt idx="27414">
                  <c:v>0.25242060530715899</c:v>
                </c:pt>
                <c:pt idx="27415">
                  <c:v>0.25336729376691802</c:v>
                </c:pt>
                <c:pt idx="27416">
                  <c:v>0.25431398223593299</c:v>
                </c:pt>
                <c:pt idx="27417">
                  <c:v>0.25526067070494901</c:v>
                </c:pt>
                <c:pt idx="27418">
                  <c:v>0.25620735916470699</c:v>
                </c:pt>
                <c:pt idx="27419">
                  <c:v>0.25715404763372302</c:v>
                </c:pt>
                <c:pt idx="27420">
                  <c:v>0.25810073610273898</c:v>
                </c:pt>
                <c:pt idx="27421">
                  <c:v>0.25904742456249702</c:v>
                </c:pt>
                <c:pt idx="27422">
                  <c:v>0.25999411303151299</c:v>
                </c:pt>
                <c:pt idx="27423">
                  <c:v>0.26094080150052901</c:v>
                </c:pt>
                <c:pt idx="27424">
                  <c:v>0.26188748996028699</c:v>
                </c:pt>
                <c:pt idx="27425">
                  <c:v>0.26283417842930301</c:v>
                </c:pt>
                <c:pt idx="27426">
                  <c:v>0.26378086689831898</c:v>
                </c:pt>
                <c:pt idx="27427">
                  <c:v>0.26472755535807702</c:v>
                </c:pt>
                <c:pt idx="27428">
                  <c:v>0.26567424382709298</c:v>
                </c:pt>
                <c:pt idx="27429">
                  <c:v>0.266620932296109</c:v>
                </c:pt>
                <c:pt idx="27430">
                  <c:v>0.26756762075586699</c:v>
                </c:pt>
                <c:pt idx="27431">
                  <c:v>0.26851430922488301</c:v>
                </c:pt>
                <c:pt idx="27432">
                  <c:v>0.26946099769389797</c:v>
                </c:pt>
                <c:pt idx="27433">
                  <c:v>0.27040768615365701</c:v>
                </c:pt>
                <c:pt idx="27434">
                  <c:v>0.27135437462267298</c:v>
                </c:pt>
                <c:pt idx="27435">
                  <c:v>0.272301063091688</c:v>
                </c:pt>
                <c:pt idx="27436">
                  <c:v>0.27324775155144698</c:v>
                </c:pt>
                <c:pt idx="27437">
                  <c:v>0.274194440020462</c:v>
                </c:pt>
                <c:pt idx="27438">
                  <c:v>0.27514112848947903</c:v>
                </c:pt>
                <c:pt idx="27439">
                  <c:v>0.27608781694923601</c:v>
                </c:pt>
                <c:pt idx="27440">
                  <c:v>0.27703450541825297</c:v>
                </c:pt>
                <c:pt idx="27441">
                  <c:v>0.277981193887268</c:v>
                </c:pt>
                <c:pt idx="27442">
                  <c:v>0.27892788234702698</c:v>
                </c:pt>
                <c:pt idx="27443">
                  <c:v>0.279874570816042</c:v>
                </c:pt>
                <c:pt idx="27444">
                  <c:v>0.28082125928505802</c:v>
                </c:pt>
                <c:pt idx="27445">
                  <c:v>0.281767947744817</c:v>
                </c:pt>
                <c:pt idx="27446">
                  <c:v>0.28271463621383203</c:v>
                </c:pt>
                <c:pt idx="27447">
                  <c:v>0.28366132468284799</c:v>
                </c:pt>
                <c:pt idx="27448">
                  <c:v>0.28460801314260598</c:v>
                </c:pt>
                <c:pt idx="27449">
                  <c:v>0.285554701611622</c:v>
                </c:pt>
                <c:pt idx="27450">
                  <c:v>0.28650139008063802</c:v>
                </c:pt>
                <c:pt idx="27451">
                  <c:v>0.287448078540397</c:v>
                </c:pt>
                <c:pt idx="27452">
                  <c:v>0.28839476700941202</c:v>
                </c:pt>
                <c:pt idx="27453">
                  <c:v>0.28934145547842799</c:v>
                </c:pt>
                <c:pt idx="27454">
                  <c:v>0.29028814393818603</c:v>
                </c:pt>
                <c:pt idx="27455">
                  <c:v>0.29123483240720199</c:v>
                </c:pt>
                <c:pt idx="27456">
                  <c:v>0.29218152087621801</c:v>
                </c:pt>
                <c:pt idx="27457">
                  <c:v>0.293128209335976</c:v>
                </c:pt>
                <c:pt idx="27458">
                  <c:v>0.29407489780499202</c:v>
                </c:pt>
                <c:pt idx="27459">
                  <c:v>0.29502158627400799</c:v>
                </c:pt>
                <c:pt idx="27460">
                  <c:v>0.29596827473376602</c:v>
                </c:pt>
                <c:pt idx="27461">
                  <c:v>0.29691496320278199</c:v>
                </c:pt>
                <c:pt idx="27462">
                  <c:v>0.29786165167179801</c:v>
                </c:pt>
                <c:pt idx="27463">
                  <c:v>0.29880834013155599</c:v>
                </c:pt>
                <c:pt idx="27464">
                  <c:v>0.29975502860057202</c:v>
                </c:pt>
                <c:pt idx="27465">
                  <c:v>0.30070171706958798</c:v>
                </c:pt>
                <c:pt idx="27466">
                  <c:v>0.30164840552934602</c:v>
                </c:pt>
                <c:pt idx="27467">
                  <c:v>0.30259509399836199</c:v>
                </c:pt>
                <c:pt idx="27468">
                  <c:v>0.30354178246737801</c:v>
                </c:pt>
                <c:pt idx="27469">
                  <c:v>0.30448847092713599</c:v>
                </c:pt>
                <c:pt idx="27470">
                  <c:v>0.30543515939615201</c:v>
                </c:pt>
                <c:pt idx="27471">
                  <c:v>0.30638184786516798</c:v>
                </c:pt>
                <c:pt idx="27472">
                  <c:v>0.30732853632492602</c:v>
                </c:pt>
                <c:pt idx="27473">
                  <c:v>0.30827522479394198</c:v>
                </c:pt>
                <c:pt idx="27474">
                  <c:v>0.309221913262957</c:v>
                </c:pt>
                <c:pt idx="27475">
                  <c:v>0.31016860172271599</c:v>
                </c:pt>
                <c:pt idx="27476">
                  <c:v>0.31111529019173201</c:v>
                </c:pt>
                <c:pt idx="27477">
                  <c:v>0.31206197866074697</c:v>
                </c:pt>
                <c:pt idx="27478">
                  <c:v>0.31300866712050601</c:v>
                </c:pt>
                <c:pt idx="27479">
                  <c:v>0.31395535558952098</c:v>
                </c:pt>
                <c:pt idx="27480">
                  <c:v>0.314902044058538</c:v>
                </c:pt>
                <c:pt idx="27481">
                  <c:v>0.31584873251829498</c:v>
                </c:pt>
                <c:pt idx="27482">
                  <c:v>0.316795420987312</c:v>
                </c:pt>
                <c:pt idx="27483">
                  <c:v>0.31774210945632703</c:v>
                </c:pt>
                <c:pt idx="27484">
                  <c:v>0.31868879791608601</c:v>
                </c:pt>
                <c:pt idx="27485">
                  <c:v>0.31963548638510098</c:v>
                </c:pt>
                <c:pt idx="27486">
                  <c:v>0.320582174854117</c:v>
                </c:pt>
                <c:pt idx="27487">
                  <c:v>0.32152886331387598</c:v>
                </c:pt>
                <c:pt idx="27488">
                  <c:v>0.322475551782891</c:v>
                </c:pt>
                <c:pt idx="27489">
                  <c:v>0.32342224025190702</c:v>
                </c:pt>
                <c:pt idx="27490">
                  <c:v>0.32436892871166501</c:v>
                </c:pt>
                <c:pt idx="27491">
                  <c:v>0.32531561718068103</c:v>
                </c:pt>
                <c:pt idx="27492">
                  <c:v>0.32626230564969699</c:v>
                </c:pt>
                <c:pt idx="27493">
                  <c:v>0.32720899410945598</c:v>
                </c:pt>
                <c:pt idx="27494">
                  <c:v>0.328155682578471</c:v>
                </c:pt>
                <c:pt idx="27495">
                  <c:v>0.32910237104748702</c:v>
                </c:pt>
                <c:pt idx="27496">
                  <c:v>0.330049059507245</c:v>
                </c:pt>
                <c:pt idx="27497">
                  <c:v>0.33099574797626102</c:v>
                </c:pt>
                <c:pt idx="27498">
                  <c:v>0.33194243644527699</c:v>
                </c:pt>
                <c:pt idx="27499">
                  <c:v>0.33288912490503503</c:v>
                </c:pt>
                <c:pt idx="27500">
                  <c:v>0.33383581337405099</c:v>
                </c:pt>
                <c:pt idx="27501">
                  <c:v>0.33478250184306702</c:v>
                </c:pt>
                <c:pt idx="27502">
                  <c:v>0.335729190302825</c:v>
                </c:pt>
                <c:pt idx="27503">
                  <c:v>0.33667587877184102</c:v>
                </c:pt>
                <c:pt idx="27504">
                  <c:v>0.33762256724085699</c:v>
                </c:pt>
                <c:pt idx="27505">
                  <c:v>0.33856925570061502</c:v>
                </c:pt>
                <c:pt idx="27506">
                  <c:v>0.33951594416963099</c:v>
                </c:pt>
                <c:pt idx="27507">
                  <c:v>0.34046263263864701</c:v>
                </c:pt>
                <c:pt idx="27508">
                  <c:v>0.34140932109840499</c:v>
                </c:pt>
                <c:pt idx="27509">
                  <c:v>0.34235600956742102</c:v>
                </c:pt>
                <c:pt idx="27510">
                  <c:v>0.34330269803643698</c:v>
                </c:pt>
                <c:pt idx="27511">
                  <c:v>0.34424938649619502</c:v>
                </c:pt>
                <c:pt idx="27512">
                  <c:v>0.34519607496521099</c:v>
                </c:pt>
                <c:pt idx="27513">
                  <c:v>0.34614276343422601</c:v>
                </c:pt>
                <c:pt idx="27514">
                  <c:v>0.34708945189398499</c:v>
                </c:pt>
                <c:pt idx="27515">
                  <c:v>0.34803614036300001</c:v>
                </c:pt>
                <c:pt idx="27516">
                  <c:v>0.34898282883201698</c:v>
                </c:pt>
                <c:pt idx="27517">
                  <c:v>0.34992951729177402</c:v>
                </c:pt>
                <c:pt idx="27518">
                  <c:v>0.35087620576079098</c:v>
                </c:pt>
                <c:pt idx="27519">
                  <c:v>0.351822894229806</c:v>
                </c:pt>
                <c:pt idx="27520">
                  <c:v>0.35276958268956499</c:v>
                </c:pt>
                <c:pt idx="27521">
                  <c:v>0.35371627115858001</c:v>
                </c:pt>
                <c:pt idx="27522">
                  <c:v>0.35466295962759697</c:v>
                </c:pt>
                <c:pt idx="27523">
                  <c:v>0.35560964808735401</c:v>
                </c:pt>
                <c:pt idx="27524">
                  <c:v>0.35655633655637098</c:v>
                </c:pt>
                <c:pt idx="27525">
                  <c:v>0.357503025025386</c:v>
                </c:pt>
                <c:pt idx="27526">
                  <c:v>0.35844971348514498</c:v>
                </c:pt>
                <c:pt idx="27527">
                  <c:v>0.35939640195416001</c:v>
                </c:pt>
                <c:pt idx="27528">
                  <c:v>0.36034309042317603</c:v>
                </c:pt>
                <c:pt idx="27529">
                  <c:v>0.36128977888293501</c:v>
                </c:pt>
                <c:pt idx="27530">
                  <c:v>0.36223646735194998</c:v>
                </c:pt>
                <c:pt idx="27531">
                  <c:v>0.363183155820967</c:v>
                </c:pt>
                <c:pt idx="27532">
                  <c:v>0.36412984428072398</c:v>
                </c:pt>
                <c:pt idx="27533">
                  <c:v>0.365076532749741</c:v>
                </c:pt>
                <c:pt idx="27534">
                  <c:v>0.36602322121875602</c:v>
                </c:pt>
                <c:pt idx="27535">
                  <c:v>0.366969909678515</c:v>
                </c:pt>
                <c:pt idx="27536">
                  <c:v>0.36791659814753003</c:v>
                </c:pt>
                <c:pt idx="27537">
                  <c:v>0.36886328661654599</c:v>
                </c:pt>
                <c:pt idx="27538">
                  <c:v>0.36980997507630398</c:v>
                </c:pt>
                <c:pt idx="27539">
                  <c:v>0.37075666354532</c:v>
                </c:pt>
                <c:pt idx="27540">
                  <c:v>0.37170335201433602</c:v>
                </c:pt>
                <c:pt idx="27541">
                  <c:v>0.372650040474094</c:v>
                </c:pt>
                <c:pt idx="27542">
                  <c:v>0.37359672894311002</c:v>
                </c:pt>
                <c:pt idx="27543">
                  <c:v>0.37454341741212599</c:v>
                </c:pt>
                <c:pt idx="27544">
                  <c:v>0.37549010587188397</c:v>
                </c:pt>
                <c:pt idx="27545">
                  <c:v>0.37643679434089999</c:v>
                </c:pt>
                <c:pt idx="27546">
                  <c:v>0.37738348280991602</c:v>
                </c:pt>
                <c:pt idx="27547">
                  <c:v>0.378330171269674</c:v>
                </c:pt>
                <c:pt idx="27548">
                  <c:v>0.37927685973869002</c:v>
                </c:pt>
                <c:pt idx="27549">
                  <c:v>0.38022354820770599</c:v>
                </c:pt>
                <c:pt idx="27550">
                  <c:v>0.38117023666746402</c:v>
                </c:pt>
                <c:pt idx="27551">
                  <c:v>0.38211692513647999</c:v>
                </c:pt>
                <c:pt idx="27552">
                  <c:v>0.38306361360549601</c:v>
                </c:pt>
                <c:pt idx="27553">
                  <c:v>0.38401030206525399</c:v>
                </c:pt>
                <c:pt idx="27554">
                  <c:v>0.38495699053427002</c:v>
                </c:pt>
                <c:pt idx="27555">
                  <c:v>0.38590367900328498</c:v>
                </c:pt>
                <c:pt idx="27556">
                  <c:v>0.38685036746304402</c:v>
                </c:pt>
                <c:pt idx="27557">
                  <c:v>0.38779705593205899</c:v>
                </c:pt>
                <c:pt idx="27558">
                  <c:v>0.38874374440107601</c:v>
                </c:pt>
                <c:pt idx="27559">
                  <c:v>0.38969043286083399</c:v>
                </c:pt>
                <c:pt idx="27560">
                  <c:v>0.39063712132985001</c:v>
                </c:pt>
                <c:pt idx="27561">
                  <c:v>0.39158380979886498</c:v>
                </c:pt>
                <c:pt idx="27562">
                  <c:v>0.39253049825862402</c:v>
                </c:pt>
                <c:pt idx="27563">
                  <c:v>0.39347718672763898</c:v>
                </c:pt>
                <c:pt idx="27564">
                  <c:v>0.394423875196655</c:v>
                </c:pt>
                <c:pt idx="27565">
                  <c:v>0.39537056365641299</c:v>
                </c:pt>
                <c:pt idx="27566">
                  <c:v>0.39631725212542901</c:v>
                </c:pt>
                <c:pt idx="27567">
                  <c:v>0.39726394059444498</c:v>
                </c:pt>
                <c:pt idx="27568">
                  <c:v>0.39821062905420301</c:v>
                </c:pt>
                <c:pt idx="27569">
                  <c:v>0.39915731752321898</c:v>
                </c:pt>
                <c:pt idx="27570">
                  <c:v>0.400104005992235</c:v>
                </c:pt>
                <c:pt idx="27571">
                  <c:v>0.40105069445199398</c:v>
                </c:pt>
                <c:pt idx="27572">
                  <c:v>0.40199738292100901</c:v>
                </c:pt>
                <c:pt idx="27573">
                  <c:v>0.40294407139002603</c:v>
                </c:pt>
                <c:pt idx="27574">
                  <c:v>0.40389075984978301</c:v>
                </c:pt>
                <c:pt idx="27575">
                  <c:v>0.40483744831879998</c:v>
                </c:pt>
                <c:pt idx="27576">
                  <c:v>0.405784136787815</c:v>
                </c:pt>
                <c:pt idx="27577">
                  <c:v>0.40673082524757398</c:v>
                </c:pt>
                <c:pt idx="27578">
                  <c:v>0.407677513716589</c:v>
                </c:pt>
                <c:pt idx="27579">
                  <c:v>0.40862420218560502</c:v>
                </c:pt>
                <c:pt idx="27580">
                  <c:v>0.40957089064536301</c:v>
                </c:pt>
                <c:pt idx="27581">
                  <c:v>0.41051757911437903</c:v>
                </c:pt>
                <c:pt idx="27582">
                  <c:v>0.41146426758339499</c:v>
                </c:pt>
                <c:pt idx="27583">
                  <c:v>0.41241095604315298</c:v>
                </c:pt>
                <c:pt idx="27584">
                  <c:v>0.413357644512169</c:v>
                </c:pt>
                <c:pt idx="27585">
                  <c:v>0.41430433298118502</c:v>
                </c:pt>
                <c:pt idx="27586">
                  <c:v>0.415251021440943</c:v>
                </c:pt>
                <c:pt idx="27587">
                  <c:v>0.41619770990995902</c:v>
                </c:pt>
                <c:pt idx="27588">
                  <c:v>0.41714439837897499</c:v>
                </c:pt>
                <c:pt idx="27589">
                  <c:v>0.41809108683873297</c:v>
                </c:pt>
                <c:pt idx="27590">
                  <c:v>0.41903777530774899</c:v>
                </c:pt>
                <c:pt idx="27591">
                  <c:v>0.41998446377676502</c:v>
                </c:pt>
                <c:pt idx="27592">
                  <c:v>0.420931152236523</c:v>
                </c:pt>
                <c:pt idx="27593">
                  <c:v>0.42187784070553902</c:v>
                </c:pt>
                <c:pt idx="27594">
                  <c:v>0.42282452917455499</c:v>
                </c:pt>
                <c:pt idx="27595">
                  <c:v>0.42377121763431302</c:v>
                </c:pt>
                <c:pt idx="27596">
                  <c:v>0.42471790610332899</c:v>
                </c:pt>
                <c:pt idx="27597">
                  <c:v>0.42566459457234401</c:v>
                </c:pt>
                <c:pt idx="27598">
                  <c:v>0.42661128303210299</c:v>
                </c:pt>
                <c:pt idx="27599">
                  <c:v>0.42755797150111802</c:v>
                </c:pt>
                <c:pt idx="27600">
                  <c:v>0.42850465997013498</c:v>
                </c:pt>
                <c:pt idx="27601">
                  <c:v>0.42945134842989302</c:v>
                </c:pt>
                <c:pt idx="27602">
                  <c:v>0.43039803689890899</c:v>
                </c:pt>
                <c:pt idx="27603">
                  <c:v>0.43134472536792401</c:v>
                </c:pt>
                <c:pt idx="27604">
                  <c:v>0.43229141382768299</c:v>
                </c:pt>
                <c:pt idx="27605">
                  <c:v>0.43323810229669801</c:v>
                </c:pt>
                <c:pt idx="27606">
                  <c:v>0.43418479076571398</c:v>
                </c:pt>
                <c:pt idx="27607">
                  <c:v>0.43513147922547202</c:v>
                </c:pt>
                <c:pt idx="27608">
                  <c:v>0.43607816769448798</c:v>
                </c:pt>
                <c:pt idx="27609">
                  <c:v>0.43702485616350401</c:v>
                </c:pt>
                <c:pt idx="27610">
                  <c:v>0.43797154462326199</c:v>
                </c:pt>
                <c:pt idx="27611">
                  <c:v>0.43891823309227801</c:v>
                </c:pt>
                <c:pt idx="27612">
                  <c:v>0.43986492156129398</c:v>
                </c:pt>
                <c:pt idx="27613">
                  <c:v>0.44081161002105301</c:v>
                </c:pt>
                <c:pt idx="27614">
                  <c:v>0.44175829849006798</c:v>
                </c:pt>
                <c:pt idx="27615">
                  <c:v>0.442704986959084</c:v>
                </c:pt>
                <c:pt idx="27616">
                  <c:v>0.44365167541884198</c:v>
                </c:pt>
                <c:pt idx="27617">
                  <c:v>0.44459836388785801</c:v>
                </c:pt>
                <c:pt idx="27618">
                  <c:v>0.44554505235687403</c:v>
                </c:pt>
                <c:pt idx="27619">
                  <c:v>0.44649174081663201</c:v>
                </c:pt>
                <c:pt idx="27620">
                  <c:v>0.44743842928564798</c:v>
                </c:pt>
                <c:pt idx="27621">
                  <c:v>0.448385117754664</c:v>
                </c:pt>
                <c:pt idx="27622">
                  <c:v>0.44933180621442198</c:v>
                </c:pt>
                <c:pt idx="27623">
                  <c:v>0.450278494683438</c:v>
                </c:pt>
                <c:pt idx="27624">
                  <c:v>0.45122518315245302</c:v>
                </c:pt>
                <c:pt idx="27625">
                  <c:v>0.45217187161221201</c:v>
                </c:pt>
                <c:pt idx="27626">
                  <c:v>0.45311856008122797</c:v>
                </c:pt>
                <c:pt idx="27627">
                  <c:v>0.45406524855024399</c:v>
                </c:pt>
                <c:pt idx="27628">
                  <c:v>0.45501193701000198</c:v>
                </c:pt>
                <c:pt idx="27629">
                  <c:v>0.455958625479018</c:v>
                </c:pt>
                <c:pt idx="27630">
                  <c:v>0.45690531394803402</c:v>
                </c:pt>
                <c:pt idx="27631">
                  <c:v>0.457852002407792</c:v>
                </c:pt>
                <c:pt idx="27632">
                  <c:v>0.45879869087680802</c:v>
                </c:pt>
                <c:pt idx="27633">
                  <c:v>0.45974537934582399</c:v>
                </c:pt>
                <c:pt idx="27634">
                  <c:v>0.46069206780558197</c:v>
                </c:pt>
                <c:pt idx="27635">
                  <c:v>0.46163875627459799</c:v>
                </c:pt>
                <c:pt idx="27636">
                  <c:v>0.46258544474361402</c:v>
                </c:pt>
                <c:pt idx="27637">
                  <c:v>0.463532133203372</c:v>
                </c:pt>
                <c:pt idx="27638">
                  <c:v>0.46447882167238802</c:v>
                </c:pt>
                <c:pt idx="27639">
                  <c:v>0.46542551014140299</c:v>
                </c:pt>
                <c:pt idx="27640">
                  <c:v>0.46637219860116202</c:v>
                </c:pt>
                <c:pt idx="27641">
                  <c:v>0.46731888707017699</c:v>
                </c:pt>
                <c:pt idx="27642">
                  <c:v>0.46826557553919401</c:v>
                </c:pt>
                <c:pt idx="27643">
                  <c:v>0.46921226399895199</c:v>
                </c:pt>
                <c:pt idx="27644">
                  <c:v>0.47015895246796802</c:v>
                </c:pt>
                <c:pt idx="27645">
                  <c:v>0.47110564093698298</c:v>
                </c:pt>
                <c:pt idx="27646">
                  <c:v>0.47205232939674202</c:v>
                </c:pt>
                <c:pt idx="27647">
                  <c:v>0.47299901786575799</c:v>
                </c:pt>
                <c:pt idx="27648">
                  <c:v>0.47394570633477301</c:v>
                </c:pt>
                <c:pt idx="27649">
                  <c:v>0.47489239479453199</c:v>
                </c:pt>
                <c:pt idx="27650">
                  <c:v>0.47583908326354701</c:v>
                </c:pt>
                <c:pt idx="27651">
                  <c:v>0.47678577173256298</c:v>
                </c:pt>
                <c:pt idx="27652">
                  <c:v>0.47773246019232102</c:v>
                </c:pt>
                <c:pt idx="27653">
                  <c:v>0.47867914866133698</c:v>
                </c:pt>
                <c:pt idx="27654">
                  <c:v>0.47962583713035301</c:v>
                </c:pt>
                <c:pt idx="27655">
                  <c:v>0.48057252559011199</c:v>
                </c:pt>
                <c:pt idx="27656">
                  <c:v>0.48151921405912701</c:v>
                </c:pt>
                <c:pt idx="27657">
                  <c:v>0.48246590252814298</c:v>
                </c:pt>
                <c:pt idx="27658">
                  <c:v>0.48341259098790101</c:v>
                </c:pt>
                <c:pt idx="27659">
                  <c:v>0.48435927945691698</c:v>
                </c:pt>
                <c:pt idx="27660">
                  <c:v>0.485305967925933</c:v>
                </c:pt>
                <c:pt idx="27661">
                  <c:v>0.48625265638569098</c:v>
                </c:pt>
                <c:pt idx="27662">
                  <c:v>0.48719934485470701</c:v>
                </c:pt>
                <c:pt idx="27663">
                  <c:v>0.48814603332372303</c:v>
                </c:pt>
                <c:pt idx="27664">
                  <c:v>0.48909272178348101</c:v>
                </c:pt>
                <c:pt idx="27665">
                  <c:v>0.49003941025249698</c:v>
                </c:pt>
                <c:pt idx="27666">
                  <c:v>0.490986098721512</c:v>
                </c:pt>
                <c:pt idx="27667">
                  <c:v>0.49193278718127098</c:v>
                </c:pt>
                <c:pt idx="27668">
                  <c:v>0.492879475650287</c:v>
                </c:pt>
                <c:pt idx="27669">
                  <c:v>0.49382616411930302</c:v>
                </c:pt>
                <c:pt idx="27670">
                  <c:v>0.49477285257906101</c:v>
                </c:pt>
                <c:pt idx="27671">
                  <c:v>0.49571954104807697</c:v>
                </c:pt>
                <c:pt idx="27672">
                  <c:v>0.49666622951709299</c:v>
                </c:pt>
                <c:pt idx="27673">
                  <c:v>0.49761291797685098</c:v>
                </c:pt>
                <c:pt idx="27674">
                  <c:v>0.498559606445867</c:v>
                </c:pt>
                <c:pt idx="27675">
                  <c:v>0.49950629491488202</c:v>
                </c:pt>
                <c:pt idx="27676">
                  <c:v>0.50045298337464095</c:v>
                </c:pt>
                <c:pt idx="27677">
                  <c:v>0.50139967184365597</c:v>
                </c:pt>
                <c:pt idx="27678">
                  <c:v>0.50234636031267299</c:v>
                </c:pt>
                <c:pt idx="27679">
                  <c:v>0.50329304877242997</c:v>
                </c:pt>
                <c:pt idx="27680">
                  <c:v>0.50423973724144699</c:v>
                </c:pt>
                <c:pt idx="27681">
                  <c:v>0.50518642571046202</c:v>
                </c:pt>
                <c:pt idx="27682">
                  <c:v>0.506133114170221</c:v>
                </c:pt>
                <c:pt idx="27683">
                  <c:v>0.50707980263923602</c:v>
                </c:pt>
                <c:pt idx="27684">
                  <c:v>0.50802649110825304</c:v>
                </c:pt>
                <c:pt idx="27685">
                  <c:v>0.50897317956801102</c:v>
                </c:pt>
                <c:pt idx="27686">
                  <c:v>0.50991986803702705</c:v>
                </c:pt>
                <c:pt idx="27687">
                  <c:v>0.51086655650604196</c:v>
                </c:pt>
                <c:pt idx="27688">
                  <c:v>0.51181324496580105</c:v>
                </c:pt>
                <c:pt idx="27689">
                  <c:v>0.51275993343481696</c:v>
                </c:pt>
                <c:pt idx="27690">
                  <c:v>0.51370662190383198</c:v>
                </c:pt>
                <c:pt idx="27691">
                  <c:v>0.51465331036359097</c:v>
                </c:pt>
                <c:pt idx="27692">
                  <c:v>0.51559999883260599</c:v>
                </c:pt>
                <c:pt idx="27693">
                  <c:v>0.51654668730162301</c:v>
                </c:pt>
                <c:pt idx="27694">
                  <c:v>0.51749337576137999</c:v>
                </c:pt>
                <c:pt idx="27695">
                  <c:v>0.51844006423039701</c:v>
                </c:pt>
                <c:pt idx="27696">
                  <c:v>0.51938675269941204</c:v>
                </c:pt>
                <c:pt idx="27697">
                  <c:v>0.52033344115917102</c:v>
                </c:pt>
                <c:pt idx="27698">
                  <c:v>0.52128012962818604</c:v>
                </c:pt>
                <c:pt idx="27699">
                  <c:v>0.52222681809720195</c:v>
                </c:pt>
                <c:pt idx="27700">
                  <c:v>0.52317350655696004</c:v>
                </c:pt>
                <c:pt idx="27701">
                  <c:v>0.52412019502597595</c:v>
                </c:pt>
                <c:pt idx="27702">
                  <c:v>0.52506688349499198</c:v>
                </c:pt>
                <c:pt idx="27703">
                  <c:v>0.52601357195474996</c:v>
                </c:pt>
                <c:pt idx="27704">
                  <c:v>0.52696026042376598</c:v>
                </c:pt>
                <c:pt idx="27705">
                  <c:v>0.527906948892782</c:v>
                </c:pt>
                <c:pt idx="27706">
                  <c:v>0.52885363735253998</c:v>
                </c:pt>
                <c:pt idx="27707">
                  <c:v>0.52980032582155601</c:v>
                </c:pt>
                <c:pt idx="27708">
                  <c:v>0.53074701429057203</c:v>
                </c:pt>
                <c:pt idx="27709">
                  <c:v>0.53169370275033001</c:v>
                </c:pt>
                <c:pt idx="27710">
                  <c:v>0.53264039121934603</c:v>
                </c:pt>
                <c:pt idx="27711">
                  <c:v>0.53358707968836205</c:v>
                </c:pt>
                <c:pt idx="27712">
                  <c:v>0.53453376814812004</c:v>
                </c:pt>
                <c:pt idx="27713">
                  <c:v>0.53548045661713595</c:v>
                </c:pt>
                <c:pt idx="27714">
                  <c:v>0.53642714508615197</c:v>
                </c:pt>
                <c:pt idx="27715">
                  <c:v>0.53737383354590995</c:v>
                </c:pt>
                <c:pt idx="27716">
                  <c:v>0.53832052201492597</c:v>
                </c:pt>
                <c:pt idx="27717">
                  <c:v>0.539267210483941</c:v>
                </c:pt>
                <c:pt idx="27718">
                  <c:v>0.54021389894369998</c:v>
                </c:pt>
                <c:pt idx="27719">
                  <c:v>0.541160587412715</c:v>
                </c:pt>
                <c:pt idx="27720">
                  <c:v>0.54210727588173202</c:v>
                </c:pt>
                <c:pt idx="27721">
                  <c:v>0.543053964341489</c:v>
                </c:pt>
                <c:pt idx="27722">
                  <c:v>0.54400065281050602</c:v>
                </c:pt>
                <c:pt idx="27723">
                  <c:v>0.54494734127952105</c:v>
                </c:pt>
                <c:pt idx="27724">
                  <c:v>0.54589402973928003</c:v>
                </c:pt>
                <c:pt idx="27725">
                  <c:v>0.54684071820829505</c:v>
                </c:pt>
                <c:pt idx="27726">
                  <c:v>0.54778740667731096</c:v>
                </c:pt>
                <c:pt idx="27727">
                  <c:v>0.54873409513707005</c:v>
                </c:pt>
                <c:pt idx="27728">
                  <c:v>0.54968078360608497</c:v>
                </c:pt>
                <c:pt idx="27729">
                  <c:v>0.55062747207510099</c:v>
                </c:pt>
                <c:pt idx="27730">
                  <c:v>0.55157416053485897</c:v>
                </c:pt>
                <c:pt idx="27731">
                  <c:v>0.55252084900387599</c:v>
                </c:pt>
                <c:pt idx="27732">
                  <c:v>0.55346753747289101</c:v>
                </c:pt>
                <c:pt idx="27733">
                  <c:v>0.55441422593265</c:v>
                </c:pt>
                <c:pt idx="27734">
                  <c:v>0.55536091440166502</c:v>
                </c:pt>
                <c:pt idx="27735">
                  <c:v>0.55630760287068104</c:v>
                </c:pt>
                <c:pt idx="27736">
                  <c:v>0.55725429133043902</c:v>
                </c:pt>
                <c:pt idx="27737">
                  <c:v>0.55820097979945504</c:v>
                </c:pt>
                <c:pt idx="27738">
                  <c:v>0.55914766826847095</c:v>
                </c:pt>
                <c:pt idx="27739">
                  <c:v>0.56009435672822905</c:v>
                </c:pt>
                <c:pt idx="27740">
                  <c:v>0.56104104519724496</c:v>
                </c:pt>
                <c:pt idx="27741">
                  <c:v>0.56198773366626098</c:v>
                </c:pt>
                <c:pt idx="27742">
                  <c:v>0.56293442212601896</c:v>
                </c:pt>
                <c:pt idx="27743">
                  <c:v>0.56388111059503498</c:v>
                </c:pt>
                <c:pt idx="27744">
                  <c:v>0.56482779906405101</c:v>
                </c:pt>
                <c:pt idx="27745">
                  <c:v>0.56577448752380899</c:v>
                </c:pt>
                <c:pt idx="27746">
                  <c:v>0.56672117599282501</c:v>
                </c:pt>
                <c:pt idx="27747">
                  <c:v>0.56766786446184103</c:v>
                </c:pt>
                <c:pt idx="27748">
                  <c:v>0.56861455292159901</c:v>
                </c:pt>
                <c:pt idx="27749">
                  <c:v>0.56956124139061504</c:v>
                </c:pt>
                <c:pt idx="27750">
                  <c:v>0.57050792985963095</c:v>
                </c:pt>
                <c:pt idx="27751">
                  <c:v>0.57145461831938904</c:v>
                </c:pt>
                <c:pt idx="27752">
                  <c:v>0.57240130678840495</c:v>
                </c:pt>
                <c:pt idx="27753">
                  <c:v>0.57334799525742097</c:v>
                </c:pt>
                <c:pt idx="27754">
                  <c:v>0.57429468371717896</c:v>
                </c:pt>
                <c:pt idx="27755">
                  <c:v>0.57524137218619498</c:v>
                </c:pt>
                <c:pt idx="27756">
                  <c:v>0.576188060655211</c:v>
                </c:pt>
                <c:pt idx="27757">
                  <c:v>0.57713474911496898</c:v>
                </c:pt>
                <c:pt idx="27758">
                  <c:v>0.578081437583985</c:v>
                </c:pt>
                <c:pt idx="27759">
                  <c:v>0.57902812605300003</c:v>
                </c:pt>
                <c:pt idx="27760">
                  <c:v>0.57997481451275901</c:v>
                </c:pt>
                <c:pt idx="27761">
                  <c:v>0.58092150298177403</c:v>
                </c:pt>
                <c:pt idx="27762">
                  <c:v>0.58186819145079105</c:v>
                </c:pt>
                <c:pt idx="27763">
                  <c:v>0.58281487991054903</c:v>
                </c:pt>
                <c:pt idx="27764">
                  <c:v>0.58376156837956505</c:v>
                </c:pt>
                <c:pt idx="27765">
                  <c:v>0.58470825684857997</c:v>
                </c:pt>
                <c:pt idx="27766">
                  <c:v>0.58565494530833895</c:v>
                </c:pt>
                <c:pt idx="27767">
                  <c:v>0.58660163377735397</c:v>
                </c:pt>
                <c:pt idx="27768">
                  <c:v>0.58754832224636999</c:v>
                </c:pt>
                <c:pt idx="27769">
                  <c:v>0.58849501070612897</c:v>
                </c:pt>
                <c:pt idx="27770">
                  <c:v>0.589441699175144</c:v>
                </c:pt>
                <c:pt idx="27771">
                  <c:v>0.59038838764416002</c:v>
                </c:pt>
                <c:pt idx="27772">
                  <c:v>0.591335076103918</c:v>
                </c:pt>
                <c:pt idx="27773">
                  <c:v>0.59228176457293502</c:v>
                </c:pt>
                <c:pt idx="27774">
                  <c:v>0.59322845304195004</c:v>
                </c:pt>
                <c:pt idx="27775">
                  <c:v>0.59417514150170903</c:v>
                </c:pt>
                <c:pt idx="27776">
                  <c:v>0.59512182997072405</c:v>
                </c:pt>
                <c:pt idx="27777">
                  <c:v>0.59606851843973996</c:v>
                </c:pt>
                <c:pt idx="27778">
                  <c:v>0.59701520689949805</c:v>
                </c:pt>
                <c:pt idx="27779">
                  <c:v>0.59796189536851396</c:v>
                </c:pt>
                <c:pt idx="27780">
                  <c:v>0.59890858383752998</c:v>
                </c:pt>
                <c:pt idx="27781">
                  <c:v>0.59985527229728797</c:v>
                </c:pt>
                <c:pt idx="27782">
                  <c:v>0.60080196076630399</c:v>
                </c:pt>
                <c:pt idx="27783">
                  <c:v>0.60174864923532001</c:v>
                </c:pt>
                <c:pt idx="27784">
                  <c:v>0.60269533769507799</c:v>
                </c:pt>
                <c:pt idx="27785">
                  <c:v>0.60364202616409401</c:v>
                </c:pt>
                <c:pt idx="27786">
                  <c:v>0.60458871463311004</c:v>
                </c:pt>
                <c:pt idx="27787">
                  <c:v>0.60553540309286802</c:v>
                </c:pt>
                <c:pt idx="27788">
                  <c:v>0.60648209156188404</c:v>
                </c:pt>
                <c:pt idx="27789">
                  <c:v>0.60742878003089995</c:v>
                </c:pt>
                <c:pt idx="27790">
                  <c:v>0.60837546849065804</c:v>
                </c:pt>
                <c:pt idx="27791">
                  <c:v>0.60932215695967396</c:v>
                </c:pt>
                <c:pt idx="27792">
                  <c:v>0.61026884542868898</c:v>
                </c:pt>
                <c:pt idx="27793">
                  <c:v>0.61121553388844796</c:v>
                </c:pt>
                <c:pt idx="27794">
                  <c:v>0.61216222235746398</c:v>
                </c:pt>
                <c:pt idx="27795">
                  <c:v>0.61310891082648</c:v>
                </c:pt>
                <c:pt idx="27796">
                  <c:v>0.61405559928623799</c:v>
                </c:pt>
                <c:pt idx="27797">
                  <c:v>0.61500228775525401</c:v>
                </c:pt>
                <c:pt idx="27798">
                  <c:v>0.61594897622427003</c:v>
                </c:pt>
                <c:pt idx="27799">
                  <c:v>0.61689566468402801</c:v>
                </c:pt>
                <c:pt idx="27800">
                  <c:v>0.61784235315304403</c:v>
                </c:pt>
                <c:pt idx="27801">
                  <c:v>0.61878904162205906</c:v>
                </c:pt>
                <c:pt idx="27802">
                  <c:v>0.61973573008181804</c:v>
                </c:pt>
                <c:pt idx="27803">
                  <c:v>0.62068241855083295</c:v>
                </c:pt>
                <c:pt idx="27804">
                  <c:v>0.62162910701984997</c:v>
                </c:pt>
                <c:pt idx="27805">
                  <c:v>0.62257579547960795</c:v>
                </c:pt>
                <c:pt idx="27806">
                  <c:v>0.62352248394862397</c:v>
                </c:pt>
                <c:pt idx="27807">
                  <c:v>0.624469172417639</c:v>
                </c:pt>
                <c:pt idx="27808">
                  <c:v>0.62541586087739798</c:v>
                </c:pt>
                <c:pt idx="27809">
                  <c:v>0.626362549346413</c:v>
                </c:pt>
                <c:pt idx="27810">
                  <c:v>0.62730923781542902</c:v>
                </c:pt>
                <c:pt idx="27811">
                  <c:v>0.628255926275188</c:v>
                </c:pt>
                <c:pt idx="27812">
                  <c:v>0.62920261474420303</c:v>
                </c:pt>
                <c:pt idx="27813">
                  <c:v>0.63014930321321905</c:v>
                </c:pt>
                <c:pt idx="27814">
                  <c:v>0.63109599167297703</c:v>
                </c:pt>
                <c:pt idx="27815">
                  <c:v>0.63204268014199405</c:v>
                </c:pt>
                <c:pt idx="27816">
                  <c:v>0.63298936861100896</c:v>
                </c:pt>
                <c:pt idx="27817">
                  <c:v>0.63393605707076806</c:v>
                </c:pt>
                <c:pt idx="27818">
                  <c:v>0.63488274553978297</c:v>
                </c:pt>
                <c:pt idx="27819">
                  <c:v>0.63582943400879899</c:v>
                </c:pt>
                <c:pt idx="27820">
                  <c:v>0.63677612246855697</c:v>
                </c:pt>
                <c:pt idx="27821">
                  <c:v>0.63772281093757299</c:v>
                </c:pt>
                <c:pt idx="27822">
                  <c:v>0.63866949940658901</c:v>
                </c:pt>
                <c:pt idx="27823">
                  <c:v>0.639616187866347</c:v>
                </c:pt>
                <c:pt idx="27824">
                  <c:v>0.64056287633536302</c:v>
                </c:pt>
                <c:pt idx="27825">
                  <c:v>0.64150956480437904</c:v>
                </c:pt>
                <c:pt idx="27826">
                  <c:v>0.64245625326413802</c:v>
                </c:pt>
                <c:pt idx="27827">
                  <c:v>0.64340294173315304</c:v>
                </c:pt>
                <c:pt idx="27828">
                  <c:v>0.64434963020216895</c:v>
                </c:pt>
                <c:pt idx="27829">
                  <c:v>0.64529631866192705</c:v>
                </c:pt>
                <c:pt idx="27830">
                  <c:v>0.64624300713094296</c:v>
                </c:pt>
                <c:pt idx="27831">
                  <c:v>0.64718969559995898</c:v>
                </c:pt>
                <c:pt idx="27832">
                  <c:v>0.64813638405971696</c:v>
                </c:pt>
                <c:pt idx="27833">
                  <c:v>0.64908307252873298</c:v>
                </c:pt>
                <c:pt idx="27834">
                  <c:v>0.65002976099774901</c:v>
                </c:pt>
                <c:pt idx="27835">
                  <c:v>0.65097644945750699</c:v>
                </c:pt>
                <c:pt idx="27836">
                  <c:v>0.65192313792652301</c:v>
                </c:pt>
                <c:pt idx="27837">
                  <c:v>0.65286982639553803</c:v>
                </c:pt>
                <c:pt idx="27838">
                  <c:v>0.65381651485529702</c:v>
                </c:pt>
                <c:pt idx="27839">
                  <c:v>0.65476320332431204</c:v>
                </c:pt>
                <c:pt idx="27840">
                  <c:v>0.65570989179332895</c:v>
                </c:pt>
                <c:pt idx="27841">
                  <c:v>0.65665658025308604</c:v>
                </c:pt>
                <c:pt idx="27842">
                  <c:v>0.65760326872210295</c:v>
                </c:pt>
                <c:pt idx="27843">
                  <c:v>0.65854995719111797</c:v>
                </c:pt>
                <c:pt idx="27844">
                  <c:v>0.65949664565087696</c:v>
                </c:pt>
                <c:pt idx="27845">
                  <c:v>0.66044333411989198</c:v>
                </c:pt>
                <c:pt idx="27846">
                  <c:v>0.661390022588908</c:v>
                </c:pt>
                <c:pt idx="27847">
                  <c:v>0.66233671104866698</c:v>
                </c:pt>
                <c:pt idx="27848">
                  <c:v>0.663283399517682</c:v>
                </c:pt>
                <c:pt idx="27849">
                  <c:v>0.66423008798669902</c:v>
                </c:pt>
                <c:pt idx="27850">
                  <c:v>0.66517677644645601</c:v>
                </c:pt>
                <c:pt idx="27851">
                  <c:v>0.66612346491547303</c:v>
                </c:pt>
                <c:pt idx="27852">
                  <c:v>0.66707015338448805</c:v>
                </c:pt>
                <c:pt idx="27853">
                  <c:v>0.66801684184424703</c:v>
                </c:pt>
                <c:pt idx="27854">
                  <c:v>0.66896353031326194</c:v>
                </c:pt>
                <c:pt idx="27855">
                  <c:v>0.66991021878227797</c:v>
                </c:pt>
                <c:pt idx="27856">
                  <c:v>0.67085690724203595</c:v>
                </c:pt>
                <c:pt idx="27857">
                  <c:v>0.67180359571105297</c:v>
                </c:pt>
                <c:pt idx="27858">
                  <c:v>0.67275028418006799</c:v>
                </c:pt>
                <c:pt idx="27859">
                  <c:v>0.67369697263982697</c:v>
                </c:pt>
                <c:pt idx="27860">
                  <c:v>0.674643661108842</c:v>
                </c:pt>
                <c:pt idx="27861">
                  <c:v>0.67559034957785802</c:v>
                </c:pt>
                <c:pt idx="27862">
                  <c:v>0.676537038037616</c:v>
                </c:pt>
                <c:pt idx="27863">
                  <c:v>0.67748372650663202</c:v>
                </c:pt>
                <c:pt idx="27864">
                  <c:v>0.67843041497564804</c:v>
                </c:pt>
                <c:pt idx="27865">
                  <c:v>0.67937710343540603</c:v>
                </c:pt>
                <c:pt idx="27866">
                  <c:v>0.68032379190442205</c:v>
                </c:pt>
                <c:pt idx="27867">
                  <c:v>0.68127048037343796</c:v>
                </c:pt>
                <c:pt idx="27868">
                  <c:v>0.68221716883319705</c:v>
                </c:pt>
                <c:pt idx="27869">
                  <c:v>0.68316385730221196</c:v>
                </c:pt>
                <c:pt idx="27870">
                  <c:v>0.68411054577122798</c:v>
                </c:pt>
                <c:pt idx="27871">
                  <c:v>0.68505723423098597</c:v>
                </c:pt>
                <c:pt idx="27872">
                  <c:v>0.68600392270000199</c:v>
                </c:pt>
                <c:pt idx="27873">
                  <c:v>0.68695061116901801</c:v>
                </c:pt>
                <c:pt idx="27874">
                  <c:v>0.68789729962877599</c:v>
                </c:pt>
                <c:pt idx="27875">
                  <c:v>0.68884398809779201</c:v>
                </c:pt>
                <c:pt idx="27876">
                  <c:v>0.68979067656680804</c:v>
                </c:pt>
                <c:pt idx="27877">
                  <c:v>0.69073736502656602</c:v>
                </c:pt>
                <c:pt idx="27878">
                  <c:v>0.69168405349558204</c:v>
                </c:pt>
                <c:pt idx="27879">
                  <c:v>0.69263074196459695</c:v>
                </c:pt>
                <c:pt idx="27880">
                  <c:v>0.69357743042435605</c:v>
                </c:pt>
                <c:pt idx="27881">
                  <c:v>0.69452411889337096</c:v>
                </c:pt>
                <c:pt idx="27882">
                  <c:v>0.69547080736238798</c:v>
                </c:pt>
                <c:pt idx="27883">
                  <c:v>0.69641749582214496</c:v>
                </c:pt>
                <c:pt idx="27884">
                  <c:v>0.69736418429116198</c:v>
                </c:pt>
                <c:pt idx="27885">
                  <c:v>0.698310872760177</c:v>
                </c:pt>
                <c:pt idx="27886">
                  <c:v>0.69925756121993599</c:v>
                </c:pt>
                <c:pt idx="27887">
                  <c:v>0.70020424968895101</c:v>
                </c:pt>
                <c:pt idx="27888">
                  <c:v>0.70115093815796703</c:v>
                </c:pt>
                <c:pt idx="27889">
                  <c:v>0.70209762661772601</c:v>
                </c:pt>
                <c:pt idx="27890">
                  <c:v>0.70304431508674103</c:v>
                </c:pt>
                <c:pt idx="27891">
                  <c:v>0.70399100355575805</c:v>
                </c:pt>
                <c:pt idx="27892">
                  <c:v>0.70493769201551504</c:v>
                </c:pt>
                <c:pt idx="27893">
                  <c:v>0.70588438048453195</c:v>
                </c:pt>
                <c:pt idx="27894">
                  <c:v>0.70683106895354697</c:v>
                </c:pt>
                <c:pt idx="27895">
                  <c:v>0.70777775741330595</c:v>
                </c:pt>
                <c:pt idx="27896">
                  <c:v>0.70872444588232097</c:v>
                </c:pt>
                <c:pt idx="27897">
                  <c:v>0.709671134351337</c:v>
                </c:pt>
                <c:pt idx="27898">
                  <c:v>0.71061782281109498</c:v>
                </c:pt>
                <c:pt idx="27899">
                  <c:v>0.711564511280111</c:v>
                </c:pt>
                <c:pt idx="27900">
                  <c:v>0.71251119974912702</c:v>
                </c:pt>
                <c:pt idx="27901">
                  <c:v>0.713457888208885</c:v>
                </c:pt>
                <c:pt idx="27902">
                  <c:v>0.71440457667790103</c:v>
                </c:pt>
                <c:pt idx="27903">
                  <c:v>0.71535126514691705</c:v>
                </c:pt>
                <c:pt idx="27904">
                  <c:v>0.71629795360667503</c:v>
                </c:pt>
                <c:pt idx="27905">
                  <c:v>0.71724464207569105</c:v>
                </c:pt>
                <c:pt idx="27906">
                  <c:v>0.71819133054470696</c:v>
                </c:pt>
                <c:pt idx="27907">
                  <c:v>0.71913801900446495</c:v>
                </c:pt>
                <c:pt idx="27908">
                  <c:v>0.72008470747348097</c:v>
                </c:pt>
                <c:pt idx="27909">
                  <c:v>0.72103139594249699</c:v>
                </c:pt>
                <c:pt idx="27910">
                  <c:v>0.72197808440225597</c:v>
                </c:pt>
                <c:pt idx="27911">
                  <c:v>0.72292477287127099</c:v>
                </c:pt>
                <c:pt idx="27912">
                  <c:v>0.72387146134028701</c:v>
                </c:pt>
                <c:pt idx="27913">
                  <c:v>0.724818149800045</c:v>
                </c:pt>
                <c:pt idx="27914">
                  <c:v>0.72576483826906102</c:v>
                </c:pt>
                <c:pt idx="27915">
                  <c:v>0.72671152673807704</c:v>
                </c:pt>
                <c:pt idx="27916">
                  <c:v>0.72765821519783502</c:v>
                </c:pt>
                <c:pt idx="27917">
                  <c:v>0.72860490366685104</c:v>
                </c:pt>
                <c:pt idx="27918">
                  <c:v>0.72955159213586696</c:v>
                </c:pt>
                <c:pt idx="27919">
                  <c:v>0.73049828059562505</c:v>
                </c:pt>
                <c:pt idx="27920">
                  <c:v>0.73144496906464096</c:v>
                </c:pt>
                <c:pt idx="27921">
                  <c:v>0.73239165753365598</c:v>
                </c:pt>
                <c:pt idx="27922">
                  <c:v>0.73333834599341496</c:v>
                </c:pt>
                <c:pt idx="27923">
                  <c:v>0.73428503446242999</c:v>
                </c:pt>
                <c:pt idx="27924">
                  <c:v>0.73523172293144701</c:v>
                </c:pt>
                <c:pt idx="27925">
                  <c:v>0.73617841139120399</c:v>
                </c:pt>
                <c:pt idx="27926">
                  <c:v>0.73712509986022101</c:v>
                </c:pt>
                <c:pt idx="27927">
                  <c:v>0.73807178832923603</c:v>
                </c:pt>
                <c:pt idx="27928">
                  <c:v>0.73901847678899502</c:v>
                </c:pt>
                <c:pt idx="27929">
                  <c:v>0.73996516525801004</c:v>
                </c:pt>
                <c:pt idx="27930">
                  <c:v>0.74091185372702595</c:v>
                </c:pt>
                <c:pt idx="27931">
                  <c:v>0.74185854218678504</c:v>
                </c:pt>
                <c:pt idx="27932">
                  <c:v>0.74280523065579995</c:v>
                </c:pt>
                <c:pt idx="27933">
                  <c:v>0.74375191912481697</c:v>
                </c:pt>
                <c:pt idx="27934">
                  <c:v>0.74469860758457396</c:v>
                </c:pt>
                <c:pt idx="27935">
                  <c:v>0.74564529605359098</c:v>
                </c:pt>
                <c:pt idx="27936">
                  <c:v>0.746591984522606</c:v>
                </c:pt>
                <c:pt idx="27937">
                  <c:v>0.74753867298236498</c:v>
                </c:pt>
                <c:pt idx="27938">
                  <c:v>0.74848536145138</c:v>
                </c:pt>
                <c:pt idx="27939">
                  <c:v>0.74943204992039603</c:v>
                </c:pt>
                <c:pt idx="27940">
                  <c:v>0.75037873838015401</c:v>
                </c:pt>
                <c:pt idx="27941">
                  <c:v>0.75132542684917003</c:v>
                </c:pt>
                <c:pt idx="27942">
                  <c:v>0.75227211531818605</c:v>
                </c:pt>
                <c:pt idx="27943">
                  <c:v>0.75321880377794403</c:v>
                </c:pt>
                <c:pt idx="27944">
                  <c:v>0.75416549224695995</c:v>
                </c:pt>
                <c:pt idx="27945">
                  <c:v>0.75511218071597597</c:v>
                </c:pt>
                <c:pt idx="27946">
                  <c:v>0.75605886917573395</c:v>
                </c:pt>
                <c:pt idx="27947">
                  <c:v>0.75700555764474997</c:v>
                </c:pt>
                <c:pt idx="27948">
                  <c:v>0.75795224611376599</c:v>
                </c:pt>
                <c:pt idx="27949">
                  <c:v>0.75889893457352398</c:v>
                </c:pt>
                <c:pt idx="27950">
                  <c:v>0.75984562304254</c:v>
                </c:pt>
                <c:pt idx="27951">
                  <c:v>0.76079231151155602</c:v>
                </c:pt>
                <c:pt idx="27952">
                  <c:v>0.761738999971314</c:v>
                </c:pt>
                <c:pt idx="27953">
                  <c:v>0.76268568844033002</c:v>
                </c:pt>
                <c:pt idx="27954">
                  <c:v>0.76363237690934604</c:v>
                </c:pt>
                <c:pt idx="27955">
                  <c:v>0.76457906536910403</c:v>
                </c:pt>
                <c:pt idx="27956">
                  <c:v>0.76552575383812005</c:v>
                </c:pt>
                <c:pt idx="27957">
                  <c:v>0.76647244230713496</c:v>
                </c:pt>
                <c:pt idx="27958">
                  <c:v>0.76741913076689405</c:v>
                </c:pt>
                <c:pt idx="27959">
                  <c:v>0.76836581923590896</c:v>
                </c:pt>
                <c:pt idx="27960">
                  <c:v>0.76931250770492599</c:v>
                </c:pt>
                <c:pt idx="27961">
                  <c:v>0.77025919616468397</c:v>
                </c:pt>
                <c:pt idx="27962">
                  <c:v>0.77120588463369999</c:v>
                </c:pt>
                <c:pt idx="27963">
                  <c:v>0.77215257310271501</c:v>
                </c:pt>
                <c:pt idx="27964">
                  <c:v>0.77309926156247399</c:v>
                </c:pt>
                <c:pt idx="27965">
                  <c:v>0.77404595003149002</c:v>
                </c:pt>
                <c:pt idx="27966">
                  <c:v>0.77499263850050604</c:v>
                </c:pt>
                <c:pt idx="27967">
                  <c:v>0.77593932696026402</c:v>
                </c:pt>
                <c:pt idx="27968">
                  <c:v>0.77688601542928004</c:v>
                </c:pt>
                <c:pt idx="27969">
                  <c:v>0.77783270389829495</c:v>
                </c:pt>
                <c:pt idx="27970">
                  <c:v>0.77877939235805405</c:v>
                </c:pt>
                <c:pt idx="27971">
                  <c:v>0.77972608082706896</c:v>
                </c:pt>
                <c:pt idx="27972">
                  <c:v>0.78067276929608498</c:v>
                </c:pt>
                <c:pt idx="27973">
                  <c:v>0.78161945775584396</c:v>
                </c:pt>
                <c:pt idx="27974">
                  <c:v>0.78256614622485898</c:v>
                </c:pt>
                <c:pt idx="27975">
                  <c:v>0.783512834693876</c:v>
                </c:pt>
                <c:pt idx="27976">
                  <c:v>0.78445952315363299</c:v>
                </c:pt>
                <c:pt idx="27977">
                  <c:v>0.78540621162265001</c:v>
                </c:pt>
                <c:pt idx="27978">
                  <c:v>0.78635290009166503</c:v>
                </c:pt>
                <c:pt idx="27979">
                  <c:v>0.78729958855142401</c:v>
                </c:pt>
                <c:pt idx="27980">
                  <c:v>0.78824627702043903</c:v>
                </c:pt>
                <c:pt idx="27981">
                  <c:v>0.78919296548945495</c:v>
                </c:pt>
                <c:pt idx="27982">
                  <c:v>0.79013965394921304</c:v>
                </c:pt>
                <c:pt idx="27983">
                  <c:v>0.79108634241822895</c:v>
                </c:pt>
                <c:pt idx="27984">
                  <c:v>0.79203303088724497</c:v>
                </c:pt>
                <c:pt idx="27985">
                  <c:v>0.79297971934700295</c:v>
                </c:pt>
                <c:pt idx="27986">
                  <c:v>0.79392640781601898</c:v>
                </c:pt>
                <c:pt idx="27987">
                  <c:v>0.794873096285035</c:v>
                </c:pt>
                <c:pt idx="27988">
                  <c:v>0.79581978474479298</c:v>
                </c:pt>
                <c:pt idx="27989">
                  <c:v>0.796766473213809</c:v>
                </c:pt>
                <c:pt idx="27990">
                  <c:v>0.79771316168282502</c:v>
                </c:pt>
                <c:pt idx="27991">
                  <c:v>0.79865985014258301</c:v>
                </c:pt>
                <c:pt idx="27992">
                  <c:v>0.79960653861159903</c:v>
                </c:pt>
                <c:pt idx="27993">
                  <c:v>0.80055322708061505</c:v>
                </c:pt>
                <c:pt idx="27994">
                  <c:v>0.80149991554037303</c:v>
                </c:pt>
                <c:pt idx="27995">
                  <c:v>0.80244660400938905</c:v>
                </c:pt>
                <c:pt idx="27996">
                  <c:v>0.80339329247840496</c:v>
                </c:pt>
                <c:pt idx="27997">
                  <c:v>0.80433998093816295</c:v>
                </c:pt>
                <c:pt idx="27998">
                  <c:v>0.80528666940717897</c:v>
                </c:pt>
                <c:pt idx="27999">
                  <c:v>0.80623335787619399</c:v>
                </c:pt>
                <c:pt idx="28000">
                  <c:v>0.80718004633595297</c:v>
                </c:pt>
                <c:pt idx="28001">
                  <c:v>0.80812673480496799</c:v>
                </c:pt>
                <c:pt idx="28002">
                  <c:v>0.80907342327398502</c:v>
                </c:pt>
                <c:pt idx="28003">
                  <c:v>0.810020111733743</c:v>
                </c:pt>
                <c:pt idx="28004">
                  <c:v>0.81096680020275902</c:v>
                </c:pt>
                <c:pt idx="28005">
                  <c:v>0.81191348867177404</c:v>
                </c:pt>
                <c:pt idx="28006">
                  <c:v>0.81286017713153302</c:v>
                </c:pt>
                <c:pt idx="28007">
                  <c:v>0.81380686560054905</c:v>
                </c:pt>
                <c:pt idx="28008">
                  <c:v>0.81475355406956396</c:v>
                </c:pt>
                <c:pt idx="28009">
                  <c:v>0.81570024252932305</c:v>
                </c:pt>
                <c:pt idx="28010">
                  <c:v>0.81664693099833796</c:v>
                </c:pt>
                <c:pt idx="28011">
                  <c:v>0.81759361946735398</c:v>
                </c:pt>
                <c:pt idx="28012">
                  <c:v>0.81854030792711197</c:v>
                </c:pt>
                <c:pt idx="28013">
                  <c:v>0.81948699639612799</c:v>
                </c:pt>
                <c:pt idx="28014">
                  <c:v>0.82043368486514401</c:v>
                </c:pt>
                <c:pt idx="28015">
                  <c:v>0.82138037332490299</c:v>
                </c:pt>
                <c:pt idx="28016">
                  <c:v>0.82232706179391801</c:v>
                </c:pt>
                <c:pt idx="28017">
                  <c:v>0.82327375026293503</c:v>
                </c:pt>
                <c:pt idx="28018">
                  <c:v>0.82422043872269202</c:v>
                </c:pt>
                <c:pt idx="28019">
                  <c:v>0.82516712719170904</c:v>
                </c:pt>
                <c:pt idx="28020">
                  <c:v>0.82611381566072395</c:v>
                </c:pt>
                <c:pt idx="28021">
                  <c:v>0.82706050412048304</c:v>
                </c:pt>
                <c:pt idx="28022">
                  <c:v>0.82800719258949795</c:v>
                </c:pt>
                <c:pt idx="28023">
                  <c:v>0.82895388105851397</c:v>
                </c:pt>
                <c:pt idx="28024">
                  <c:v>0.82990056951827196</c:v>
                </c:pt>
                <c:pt idx="28025">
                  <c:v>0.83084725798728798</c:v>
                </c:pt>
                <c:pt idx="28026">
                  <c:v>0.831793946456304</c:v>
                </c:pt>
                <c:pt idx="28027">
                  <c:v>0.83274063491606198</c:v>
                </c:pt>
                <c:pt idx="28028">
                  <c:v>0.83368732338507801</c:v>
                </c:pt>
                <c:pt idx="28029">
                  <c:v>0.83463401185409403</c:v>
                </c:pt>
                <c:pt idx="28030">
                  <c:v>0.83558070031385301</c:v>
                </c:pt>
                <c:pt idx="28031">
                  <c:v>0.83652738878286803</c:v>
                </c:pt>
                <c:pt idx="28032">
                  <c:v>0.83747407725188405</c:v>
                </c:pt>
                <c:pt idx="28033">
                  <c:v>0.83842076571164204</c:v>
                </c:pt>
                <c:pt idx="28034">
                  <c:v>0.83936745418065795</c:v>
                </c:pt>
                <c:pt idx="28035">
                  <c:v>0.84031414264967397</c:v>
                </c:pt>
                <c:pt idx="28036">
                  <c:v>0.84126083110943195</c:v>
                </c:pt>
                <c:pt idx="28037">
                  <c:v>0.84220751957844797</c:v>
                </c:pt>
                <c:pt idx="28038">
                  <c:v>0.84315420804746399</c:v>
                </c:pt>
                <c:pt idx="28039">
                  <c:v>0.84410089650722198</c:v>
                </c:pt>
                <c:pt idx="28040">
                  <c:v>0.845047584976238</c:v>
                </c:pt>
                <c:pt idx="28041">
                  <c:v>0.84599427344525302</c:v>
                </c:pt>
                <c:pt idx="28042">
                  <c:v>0.846940961905012</c:v>
                </c:pt>
                <c:pt idx="28043">
                  <c:v>0.84788765037402702</c:v>
                </c:pt>
                <c:pt idx="28044">
                  <c:v>0.84883433884304405</c:v>
                </c:pt>
                <c:pt idx="28045">
                  <c:v>0.84978102730280203</c:v>
                </c:pt>
                <c:pt idx="28046">
                  <c:v>0.85072771577181805</c:v>
                </c:pt>
                <c:pt idx="28047">
                  <c:v>0.85167440424083296</c:v>
                </c:pt>
                <c:pt idx="28048">
                  <c:v>0.85262109270059205</c:v>
                </c:pt>
                <c:pt idx="28049">
                  <c:v>0.85356778116960796</c:v>
                </c:pt>
                <c:pt idx="28050">
                  <c:v>0.85451446963862299</c:v>
                </c:pt>
                <c:pt idx="28051">
                  <c:v>0.85546115809838197</c:v>
                </c:pt>
                <c:pt idx="28052">
                  <c:v>0.85640784656739699</c:v>
                </c:pt>
                <c:pt idx="28053">
                  <c:v>0.85735453503641401</c:v>
                </c:pt>
                <c:pt idx="28054">
                  <c:v>0.858301223496171</c:v>
                </c:pt>
                <c:pt idx="28055">
                  <c:v>0.85924791196518802</c:v>
                </c:pt>
                <c:pt idx="28056">
                  <c:v>0.86019460043420304</c:v>
                </c:pt>
                <c:pt idx="28057">
                  <c:v>0.86114128889396202</c:v>
                </c:pt>
                <c:pt idx="28058">
                  <c:v>0.86208797736297704</c:v>
                </c:pt>
                <c:pt idx="28059">
                  <c:v>0.86303466583199295</c:v>
                </c:pt>
                <c:pt idx="28060">
                  <c:v>0.86398135429175105</c:v>
                </c:pt>
                <c:pt idx="28061">
                  <c:v>0.86492804276076696</c:v>
                </c:pt>
                <c:pt idx="28062">
                  <c:v>0.86587473122978298</c:v>
                </c:pt>
                <c:pt idx="28063">
                  <c:v>0.86682141968954096</c:v>
                </c:pt>
                <c:pt idx="28064">
                  <c:v>0.86776810815855698</c:v>
                </c:pt>
                <c:pt idx="28065">
                  <c:v>0.868714796627573</c:v>
                </c:pt>
                <c:pt idx="28066">
                  <c:v>0.86966148508733099</c:v>
                </c:pt>
                <c:pt idx="28067">
                  <c:v>0.87060817355634701</c:v>
                </c:pt>
                <c:pt idx="28068">
                  <c:v>0.87155486202536303</c:v>
                </c:pt>
                <c:pt idx="28069">
                  <c:v>0.87250155048512101</c:v>
                </c:pt>
                <c:pt idx="28070">
                  <c:v>0.87344823895413704</c:v>
                </c:pt>
                <c:pt idx="28071">
                  <c:v>0.87439492742315295</c:v>
                </c:pt>
                <c:pt idx="28072">
                  <c:v>0.87534161588291104</c:v>
                </c:pt>
                <c:pt idx="28073">
                  <c:v>0.87628830435192695</c:v>
                </c:pt>
                <c:pt idx="28074">
                  <c:v>0.87723499282094297</c:v>
                </c:pt>
                <c:pt idx="28075">
                  <c:v>0.87818168128070095</c:v>
                </c:pt>
                <c:pt idx="28076">
                  <c:v>0.87912836974971698</c:v>
                </c:pt>
                <c:pt idx="28077">
                  <c:v>0.880075058218733</c:v>
                </c:pt>
                <c:pt idx="28078">
                  <c:v>0.88102174667849098</c:v>
                </c:pt>
                <c:pt idx="28079">
                  <c:v>0.881968435147507</c:v>
                </c:pt>
                <c:pt idx="28080">
                  <c:v>0.88291512361652302</c:v>
                </c:pt>
                <c:pt idx="28081">
                  <c:v>0.88386181207628101</c:v>
                </c:pt>
                <c:pt idx="28082">
                  <c:v>0.88480850054529703</c:v>
                </c:pt>
                <c:pt idx="28083">
                  <c:v>0.88575518901431205</c:v>
                </c:pt>
                <c:pt idx="28084">
                  <c:v>0.88670187747407103</c:v>
                </c:pt>
                <c:pt idx="28085">
                  <c:v>0.88764856594308605</c:v>
                </c:pt>
                <c:pt idx="28086">
                  <c:v>0.88859525441210296</c:v>
                </c:pt>
                <c:pt idx="28087">
                  <c:v>0.88954194287186095</c:v>
                </c:pt>
                <c:pt idx="28088">
                  <c:v>0.89048863134087697</c:v>
                </c:pt>
                <c:pt idx="28089">
                  <c:v>0.89143531980989199</c:v>
                </c:pt>
                <c:pt idx="28090">
                  <c:v>0.89238200826965097</c:v>
                </c:pt>
                <c:pt idx="28091">
                  <c:v>0.89332869673866699</c:v>
                </c:pt>
                <c:pt idx="28092">
                  <c:v>0.89427538520768202</c:v>
                </c:pt>
                <c:pt idx="28093">
                  <c:v>0.895222073667441</c:v>
                </c:pt>
                <c:pt idx="28094">
                  <c:v>0.89616876213645602</c:v>
                </c:pt>
                <c:pt idx="28095">
                  <c:v>0.89711545060547304</c:v>
                </c:pt>
                <c:pt idx="28096">
                  <c:v>0.89806213906523003</c:v>
                </c:pt>
                <c:pt idx="28097">
                  <c:v>0.89900882753424705</c:v>
                </c:pt>
                <c:pt idx="28098">
                  <c:v>0.89995551600326196</c:v>
                </c:pt>
                <c:pt idx="28099">
                  <c:v>0.90090220446302105</c:v>
                </c:pt>
                <c:pt idx="28100">
                  <c:v>0.90184889293203596</c:v>
                </c:pt>
                <c:pt idx="28101">
                  <c:v>0.90279558140105198</c:v>
                </c:pt>
                <c:pt idx="28102">
                  <c:v>0.90374226986080997</c:v>
                </c:pt>
                <c:pt idx="28103">
                  <c:v>0.90468895832982599</c:v>
                </c:pt>
                <c:pt idx="28104">
                  <c:v>0.90563564679884201</c:v>
                </c:pt>
                <c:pt idx="28105">
                  <c:v>0.90658233525859999</c:v>
                </c:pt>
                <c:pt idx="28106">
                  <c:v>0.90752902372761601</c:v>
                </c:pt>
                <c:pt idx="28107">
                  <c:v>0.90847571219663203</c:v>
                </c:pt>
                <c:pt idx="28108">
                  <c:v>0.90942240065639002</c:v>
                </c:pt>
                <c:pt idx="28109">
                  <c:v>0.91036908912540604</c:v>
                </c:pt>
                <c:pt idx="28110">
                  <c:v>0.91131577759442195</c:v>
                </c:pt>
                <c:pt idx="28111">
                  <c:v>0.91226246605418004</c:v>
                </c:pt>
                <c:pt idx="28112">
                  <c:v>0.91320915452319595</c:v>
                </c:pt>
                <c:pt idx="28113">
                  <c:v>0.91415584299221198</c:v>
                </c:pt>
                <c:pt idx="28114">
                  <c:v>0.91510253145196996</c:v>
                </c:pt>
                <c:pt idx="28115">
                  <c:v>0.91604921992098598</c:v>
                </c:pt>
                <c:pt idx="28116">
                  <c:v>0.916995908390002</c:v>
                </c:pt>
                <c:pt idx="28117">
                  <c:v>0.91794259684975998</c:v>
                </c:pt>
                <c:pt idx="28118">
                  <c:v>0.91888928531877601</c:v>
                </c:pt>
                <c:pt idx="28119">
                  <c:v>0.91983597378779103</c:v>
                </c:pt>
                <c:pt idx="28120">
                  <c:v>0.92078266224755001</c:v>
                </c:pt>
                <c:pt idx="28121">
                  <c:v>0.92172935071656503</c:v>
                </c:pt>
                <c:pt idx="28122">
                  <c:v>0.92267603918558205</c:v>
                </c:pt>
                <c:pt idx="28123">
                  <c:v>0.92362272764534004</c:v>
                </c:pt>
                <c:pt idx="28124">
                  <c:v>0.92456941611435595</c:v>
                </c:pt>
                <c:pt idx="28125">
                  <c:v>0.92551610458337097</c:v>
                </c:pt>
                <c:pt idx="28126">
                  <c:v>0.92646279304312995</c:v>
                </c:pt>
                <c:pt idx="28127">
                  <c:v>0.92740948151214497</c:v>
                </c:pt>
                <c:pt idx="28128">
                  <c:v>0.92835616998116199</c:v>
                </c:pt>
                <c:pt idx="28129">
                  <c:v>0.92930285844091998</c:v>
                </c:pt>
                <c:pt idx="28130">
                  <c:v>0.930249546909936</c:v>
                </c:pt>
                <c:pt idx="28131">
                  <c:v>0.93119623537895102</c:v>
                </c:pt>
                <c:pt idx="28132">
                  <c:v>0.93214292383871</c:v>
                </c:pt>
                <c:pt idx="28133">
                  <c:v>0.93308961230772602</c:v>
                </c:pt>
                <c:pt idx="28134">
                  <c:v>0.93403630077674105</c:v>
                </c:pt>
                <c:pt idx="28135">
                  <c:v>0.93498298923650003</c:v>
                </c:pt>
                <c:pt idx="28136">
                  <c:v>0.93592967770551505</c:v>
                </c:pt>
                <c:pt idx="28137">
                  <c:v>0.93687636617453196</c:v>
                </c:pt>
                <c:pt idx="28138">
                  <c:v>0.93782305463428906</c:v>
                </c:pt>
                <c:pt idx="28139">
                  <c:v>0.93876974310330596</c:v>
                </c:pt>
                <c:pt idx="28140">
                  <c:v>0.93971643157232099</c:v>
                </c:pt>
                <c:pt idx="28141">
                  <c:v>0.94066312003207997</c:v>
                </c:pt>
                <c:pt idx="28142">
                  <c:v>0.94160980850109499</c:v>
                </c:pt>
                <c:pt idx="28143">
                  <c:v>0.94255649697011101</c:v>
                </c:pt>
                <c:pt idx="28144">
                  <c:v>0.943503185429869</c:v>
                </c:pt>
                <c:pt idx="28145">
                  <c:v>0.94444987389888502</c:v>
                </c:pt>
                <c:pt idx="28146">
                  <c:v>0.94539656236790104</c:v>
                </c:pt>
                <c:pt idx="28147">
                  <c:v>0.94634325082765902</c:v>
                </c:pt>
                <c:pt idx="28148">
                  <c:v>0.94728993929667504</c:v>
                </c:pt>
                <c:pt idx="28149">
                  <c:v>0.94823662776569095</c:v>
                </c:pt>
                <c:pt idx="28150">
                  <c:v>0.94918331622544905</c:v>
                </c:pt>
                <c:pt idx="28151">
                  <c:v>0.95013000469446496</c:v>
                </c:pt>
                <c:pt idx="28152">
                  <c:v>0.95107669316347998</c:v>
                </c:pt>
                <c:pt idx="28153">
                  <c:v>0.95202338162323896</c:v>
                </c:pt>
                <c:pt idx="28154">
                  <c:v>0.95297007009225498</c:v>
                </c:pt>
                <c:pt idx="28155">
                  <c:v>0.95391675856127101</c:v>
                </c:pt>
                <c:pt idx="28156">
                  <c:v>0.95486344702102899</c:v>
                </c:pt>
                <c:pt idx="28157">
                  <c:v>0.95581013549004501</c:v>
                </c:pt>
                <c:pt idx="28158">
                  <c:v>0.95675682395906103</c:v>
                </c:pt>
                <c:pt idx="28159">
                  <c:v>0.95770351241881901</c:v>
                </c:pt>
                <c:pt idx="28160">
                  <c:v>0.95865020088783504</c:v>
                </c:pt>
                <c:pt idx="28161">
                  <c:v>0.95959688935684995</c:v>
                </c:pt>
                <c:pt idx="28162">
                  <c:v>0.96054357781660904</c:v>
                </c:pt>
                <c:pt idx="28163">
                  <c:v>0.96149026628562395</c:v>
                </c:pt>
                <c:pt idx="28164">
                  <c:v>0.96243695475464097</c:v>
                </c:pt>
                <c:pt idx="28165">
                  <c:v>0.96338364321439895</c:v>
                </c:pt>
                <c:pt idx="28166">
                  <c:v>0.96433033168341498</c:v>
                </c:pt>
                <c:pt idx="28167">
                  <c:v>0.96527702015243</c:v>
                </c:pt>
                <c:pt idx="28168">
                  <c:v>0.96622370861218898</c:v>
                </c:pt>
                <c:pt idx="28169">
                  <c:v>0.967170397081204</c:v>
                </c:pt>
                <c:pt idx="28170">
                  <c:v>0.96811708555022002</c:v>
                </c:pt>
                <c:pt idx="28171">
                  <c:v>0.96906377400997901</c:v>
                </c:pt>
                <c:pt idx="28172">
                  <c:v>0.97001046247899403</c:v>
                </c:pt>
                <c:pt idx="28173">
                  <c:v>0.97095715094801005</c:v>
                </c:pt>
                <c:pt idx="28174">
                  <c:v>0.97190383940776803</c:v>
                </c:pt>
                <c:pt idx="28175">
                  <c:v>0.97285052787678505</c:v>
                </c:pt>
                <c:pt idx="28176">
                  <c:v>0.97379721634579997</c:v>
                </c:pt>
                <c:pt idx="28177">
                  <c:v>0.97474390480555895</c:v>
                </c:pt>
                <c:pt idx="28178">
                  <c:v>0.97569059327457397</c:v>
                </c:pt>
                <c:pt idx="28179">
                  <c:v>0.97663728174358999</c:v>
                </c:pt>
                <c:pt idx="28180">
                  <c:v>0.97758397020334797</c:v>
                </c:pt>
                <c:pt idx="28181">
                  <c:v>0.978530658672364</c:v>
                </c:pt>
                <c:pt idx="28182">
                  <c:v>0.97947734714138002</c:v>
                </c:pt>
                <c:pt idx="28183">
                  <c:v>0.980424035601138</c:v>
                </c:pt>
                <c:pt idx="28184">
                  <c:v>0.98137072407015402</c:v>
                </c:pt>
                <c:pt idx="28185">
                  <c:v>0.98231741253917004</c:v>
                </c:pt>
                <c:pt idx="28186">
                  <c:v>0.98326410099892902</c:v>
                </c:pt>
                <c:pt idx="28187">
                  <c:v>0.98421078946794405</c:v>
                </c:pt>
                <c:pt idx="28188">
                  <c:v>0.98515747793695996</c:v>
                </c:pt>
                <c:pt idx="28189">
                  <c:v>0.98610416639671805</c:v>
                </c:pt>
                <c:pt idx="28190">
                  <c:v>0.98705085486573396</c:v>
                </c:pt>
                <c:pt idx="28191">
                  <c:v>0.98799754333474998</c:v>
                </c:pt>
                <c:pt idx="28192">
                  <c:v>0.98894423179450797</c:v>
                </c:pt>
                <c:pt idx="28193">
                  <c:v>0.98989092026352399</c:v>
                </c:pt>
                <c:pt idx="28194">
                  <c:v>0.99083760873254001</c:v>
                </c:pt>
                <c:pt idx="28195">
                  <c:v>0.99178429719229799</c:v>
                </c:pt>
                <c:pt idx="28196">
                  <c:v>0.99273098566131401</c:v>
                </c:pt>
                <c:pt idx="28197">
                  <c:v>0.99367767413033004</c:v>
                </c:pt>
                <c:pt idx="28198">
                  <c:v>0.99462436259008802</c:v>
                </c:pt>
                <c:pt idx="28199">
                  <c:v>0.99557105105910404</c:v>
                </c:pt>
                <c:pt idx="28200">
                  <c:v>0.99651773952811995</c:v>
                </c:pt>
                <c:pt idx="28201">
                  <c:v>0.99746442798787804</c:v>
                </c:pt>
                <c:pt idx="28202">
                  <c:v>0.99841111645689395</c:v>
                </c:pt>
                <c:pt idx="28203">
                  <c:v>0.99935780492590898</c:v>
                </c:pt>
                <c:pt idx="28204">
                  <c:v>1.00030449338567</c:v>
                </c:pt>
                <c:pt idx="28205">
                  <c:v>1.0012511818546801</c:v>
                </c:pt>
                <c:pt idx="28206">
                  <c:v>1.0021978703237</c:v>
                </c:pt>
                <c:pt idx="28207">
                  <c:v>1.00314455878346</c:v>
                </c:pt>
                <c:pt idx="28208">
                  <c:v>1.0040912472524699</c:v>
                </c:pt>
                <c:pt idx="28209">
                  <c:v>1.00503793572149</c:v>
                </c:pt>
                <c:pt idx="28210">
                  <c:v>1.00598462418125</c:v>
                </c:pt>
                <c:pt idx="28211">
                  <c:v>1.0069313126502599</c:v>
                </c:pt>
                <c:pt idx="28212">
                  <c:v>1.0078780011192801</c:v>
                </c:pt>
                <c:pt idx="28213">
                  <c:v>1.00882468957904</c:v>
                </c:pt>
                <c:pt idx="28214">
                  <c:v>1.00977137804805</c:v>
                </c:pt>
                <c:pt idx="28215">
                  <c:v>1.0107180665170701</c:v>
                </c:pt>
                <c:pt idx="28216">
                  <c:v>1.0116647549768301</c:v>
                </c:pt>
                <c:pt idx="28217">
                  <c:v>1.01261144344584</c:v>
                </c:pt>
                <c:pt idx="28218">
                  <c:v>1.0135581319148601</c:v>
                </c:pt>
                <c:pt idx="28219">
                  <c:v>1.0145048203746201</c:v>
                </c:pt>
                <c:pt idx="28220">
                  <c:v>1.01545150884363</c:v>
                </c:pt>
                <c:pt idx="28221">
                  <c:v>1.0163981973126499</c:v>
                </c:pt>
                <c:pt idx="28222">
                  <c:v>1.0173448857724099</c:v>
                </c:pt>
                <c:pt idx="28223">
                  <c:v>1.01829157424142</c:v>
                </c:pt>
                <c:pt idx="28224">
                  <c:v>1.0192382627104399</c:v>
                </c:pt>
                <c:pt idx="28225">
                  <c:v>1.0201849511701999</c:v>
                </c:pt>
                <c:pt idx="28226">
                  <c:v>1.0211316396392101</c:v>
                </c:pt>
                <c:pt idx="28227">
                  <c:v>1.02207832810823</c:v>
                </c:pt>
                <c:pt idx="28228">
                  <c:v>1.0230250165679899</c:v>
                </c:pt>
                <c:pt idx="28229">
                  <c:v>1.0239717050370001</c:v>
                </c:pt>
                <c:pt idx="28230">
                  <c:v>1.02491839350602</c:v>
                </c:pt>
                <c:pt idx="28231">
                  <c:v>1.02586508196578</c:v>
                </c:pt>
                <c:pt idx="28232">
                  <c:v>1.0268117704347901</c:v>
                </c:pt>
                <c:pt idx="28233">
                  <c:v>1.02775845890381</c:v>
                </c:pt>
                <c:pt idx="28234">
                  <c:v>1.02870514736357</c:v>
                </c:pt>
                <c:pt idx="28235">
                  <c:v>1.0296518358325799</c:v>
                </c:pt>
                <c:pt idx="28236">
                  <c:v>1.0305985243016</c:v>
                </c:pt>
                <c:pt idx="28237">
                  <c:v>1.03154521276136</c:v>
                </c:pt>
                <c:pt idx="28238">
                  <c:v>1.0324919012303699</c:v>
                </c:pt>
                <c:pt idx="28239">
                  <c:v>1.0334385896993901</c:v>
                </c:pt>
                <c:pt idx="28240">
                  <c:v>1.03438527815915</c:v>
                </c:pt>
                <c:pt idx="28241">
                  <c:v>1.03533196662816</c:v>
                </c:pt>
                <c:pt idx="28242">
                  <c:v>1.0362786550971801</c:v>
                </c:pt>
                <c:pt idx="28243">
                  <c:v>1.0372253435569401</c:v>
                </c:pt>
                <c:pt idx="28244">
                  <c:v>1.03817203202595</c:v>
                </c:pt>
                <c:pt idx="28245">
                  <c:v>1.0391187204949699</c:v>
                </c:pt>
                <c:pt idx="28246">
                  <c:v>1.0400654089547301</c:v>
                </c:pt>
                <c:pt idx="28247">
                  <c:v>1.04101209742374</c:v>
                </c:pt>
                <c:pt idx="28248">
                  <c:v>1.0419587858927599</c:v>
                </c:pt>
                <c:pt idx="28249">
                  <c:v>1.0429054743525199</c:v>
                </c:pt>
                <c:pt idx="28250">
                  <c:v>1.04385216282153</c:v>
                </c:pt>
                <c:pt idx="28251">
                  <c:v>1.0447988512905499</c:v>
                </c:pt>
                <c:pt idx="28252">
                  <c:v>1.0457455397503099</c:v>
                </c:pt>
                <c:pt idx="28253">
                  <c:v>1.0466922282193201</c:v>
                </c:pt>
                <c:pt idx="28254">
                  <c:v>1.04763891668834</c:v>
                </c:pt>
                <c:pt idx="28255">
                  <c:v>1.0485856051481</c:v>
                </c:pt>
                <c:pt idx="28256">
                  <c:v>1.0495322936171101</c:v>
                </c:pt>
                <c:pt idx="28257">
                  <c:v>1.05047898208613</c:v>
                </c:pt>
                <c:pt idx="28258">
                  <c:v>1.05142567054589</c:v>
                </c:pt>
                <c:pt idx="28259">
                  <c:v>1.0523723590148999</c:v>
                </c:pt>
                <c:pt idx="28260">
                  <c:v>1.05331904748392</c:v>
                </c:pt>
                <c:pt idx="28261">
                  <c:v>1.05426573594368</c:v>
                </c:pt>
                <c:pt idx="28262">
                  <c:v>1.0552124244126899</c:v>
                </c:pt>
                <c:pt idx="28263">
                  <c:v>1.05615911288171</c:v>
                </c:pt>
                <c:pt idx="28264">
                  <c:v>1.05710580134147</c:v>
                </c:pt>
                <c:pt idx="28265">
                  <c:v>1.0580524898104799</c:v>
                </c:pt>
                <c:pt idx="28266">
                  <c:v>1.0589991782795001</c:v>
                </c:pt>
                <c:pt idx="28267">
                  <c:v>1.0599458667392601</c:v>
                </c:pt>
                <c:pt idx="28268">
                  <c:v>1.06089255520827</c:v>
                </c:pt>
                <c:pt idx="28269">
                  <c:v>1.0618392436772901</c:v>
                </c:pt>
                <c:pt idx="28270">
                  <c:v>1.0627859321370501</c:v>
                </c:pt>
                <c:pt idx="28271">
                  <c:v>1.06373262060606</c:v>
                </c:pt>
                <c:pt idx="28272">
                  <c:v>1.0646793090750799</c:v>
                </c:pt>
                <c:pt idx="28273">
                  <c:v>1.0656259975348401</c:v>
                </c:pt>
                <c:pt idx="28274">
                  <c:v>1.06657268600385</c:v>
                </c:pt>
                <c:pt idx="28275">
                  <c:v>1.0675193744728699</c:v>
                </c:pt>
                <c:pt idx="28276">
                  <c:v>1.0684660629326299</c:v>
                </c:pt>
                <c:pt idx="28277">
                  <c:v>1.06941275140164</c:v>
                </c:pt>
                <c:pt idx="28278">
                  <c:v>1.07035943987066</c:v>
                </c:pt>
                <c:pt idx="28279">
                  <c:v>1.0713061283304199</c:v>
                </c:pt>
                <c:pt idx="28280">
                  <c:v>1.0722528167994301</c:v>
                </c:pt>
                <c:pt idx="28281">
                  <c:v>1.07319950526845</c:v>
                </c:pt>
                <c:pt idx="28282">
                  <c:v>1.07414619372821</c:v>
                </c:pt>
                <c:pt idx="28283">
                  <c:v>1.0750928821972201</c:v>
                </c:pt>
                <c:pt idx="28284">
                  <c:v>1.07603957066624</c:v>
                </c:pt>
                <c:pt idx="28285">
                  <c:v>1.076986259126</c:v>
                </c:pt>
                <c:pt idx="28286">
                  <c:v>1.0779329475950099</c:v>
                </c:pt>
                <c:pt idx="28287">
                  <c:v>1.07887963606403</c:v>
                </c:pt>
                <c:pt idx="28288">
                  <c:v>1.07982632452379</c:v>
                </c:pt>
                <c:pt idx="28289">
                  <c:v>1.0807730129927999</c:v>
                </c:pt>
                <c:pt idx="28290">
                  <c:v>1.0817197014618201</c:v>
                </c:pt>
                <c:pt idx="28291">
                  <c:v>1.08266638992158</c:v>
                </c:pt>
                <c:pt idx="28292">
                  <c:v>1.08361307839059</c:v>
                </c:pt>
                <c:pt idx="28293">
                  <c:v>1.0845597668596101</c:v>
                </c:pt>
                <c:pt idx="28294">
                  <c:v>1.0855064553193701</c:v>
                </c:pt>
                <c:pt idx="28295">
                  <c:v>1.08645314378838</c:v>
                </c:pt>
                <c:pt idx="28296">
                  <c:v>1.0873998322573999</c:v>
                </c:pt>
                <c:pt idx="28297">
                  <c:v>1.0883465207171601</c:v>
                </c:pt>
                <c:pt idx="28298">
                  <c:v>1.08929320918617</c:v>
                </c:pt>
                <c:pt idx="28299">
                  <c:v>1.0902398976551899</c:v>
                </c:pt>
                <c:pt idx="28300">
                  <c:v>1.0911865861149499</c:v>
                </c:pt>
                <c:pt idx="28301">
                  <c:v>1.09213327458396</c:v>
                </c:pt>
                <c:pt idx="28302">
                  <c:v>1.0930799630529799</c:v>
                </c:pt>
                <c:pt idx="28303">
                  <c:v>1.0940266515127399</c:v>
                </c:pt>
                <c:pt idx="28304">
                  <c:v>1.0949733399817501</c:v>
                </c:pt>
                <c:pt idx="28305">
                  <c:v>1.09592002845077</c:v>
                </c:pt>
                <c:pt idx="28306">
                  <c:v>1.0968667169105299</c:v>
                </c:pt>
                <c:pt idx="28307">
                  <c:v>1.0978134053795401</c:v>
                </c:pt>
                <c:pt idx="28308">
                  <c:v>1.09876009384856</c:v>
                </c:pt>
                <c:pt idx="28309">
                  <c:v>1.09970678230832</c:v>
                </c:pt>
                <c:pt idx="28310">
                  <c:v>1.1006534707773299</c:v>
                </c:pt>
                <c:pt idx="28311">
                  <c:v>1.10160015924635</c:v>
                </c:pt>
                <c:pt idx="28312">
                  <c:v>1.10254684770611</c:v>
                </c:pt>
                <c:pt idx="28313">
                  <c:v>1.1034935361751199</c:v>
                </c:pt>
                <c:pt idx="28314">
                  <c:v>1.10444022464414</c:v>
                </c:pt>
                <c:pt idx="28315">
                  <c:v>1.1053869131039</c:v>
                </c:pt>
                <c:pt idx="28316">
                  <c:v>1.1063336015729099</c:v>
                </c:pt>
                <c:pt idx="28317">
                  <c:v>1.1072802900419301</c:v>
                </c:pt>
                <c:pt idx="28318">
                  <c:v>1.1082269785016901</c:v>
                </c:pt>
                <c:pt idx="28319">
                  <c:v>1.1091736669707</c:v>
                </c:pt>
                <c:pt idx="28320">
                  <c:v>1.1101203554397201</c:v>
                </c:pt>
                <c:pt idx="28321">
                  <c:v>1.1110670438994801</c:v>
                </c:pt>
                <c:pt idx="28322">
                  <c:v>1.11201373236849</c:v>
                </c:pt>
                <c:pt idx="28323">
                  <c:v>1.1129604208375099</c:v>
                </c:pt>
                <c:pt idx="28324">
                  <c:v>1.1139071092972599</c:v>
                </c:pt>
                <c:pt idx="28325">
                  <c:v>1.11485379776628</c:v>
                </c:pt>
                <c:pt idx="28326">
                  <c:v>1.1158004862352999</c:v>
                </c:pt>
                <c:pt idx="28327">
                  <c:v>1.1167471746950499</c:v>
                </c:pt>
                <c:pt idx="28328">
                  <c:v>1.11769386316407</c:v>
                </c:pt>
                <c:pt idx="28329">
                  <c:v>1.11864055163309</c:v>
                </c:pt>
                <c:pt idx="28330">
                  <c:v>1.1195872400928399</c:v>
                </c:pt>
                <c:pt idx="28331">
                  <c:v>1.1205339285618601</c:v>
                </c:pt>
                <c:pt idx="28332">
                  <c:v>1.12148061703088</c:v>
                </c:pt>
                <c:pt idx="28333">
                  <c:v>1.12242730549063</c:v>
                </c:pt>
                <c:pt idx="28334">
                  <c:v>1.1233739939596501</c:v>
                </c:pt>
                <c:pt idx="28335">
                  <c:v>1.12432068242867</c:v>
                </c:pt>
                <c:pt idx="28336">
                  <c:v>1.12526737088842</c:v>
                </c:pt>
                <c:pt idx="28337">
                  <c:v>1.1262140593574399</c:v>
                </c:pt>
                <c:pt idx="28338">
                  <c:v>1.12716074782646</c:v>
                </c:pt>
                <c:pt idx="28339">
                  <c:v>1.12810743628621</c:v>
                </c:pt>
                <c:pt idx="28340">
                  <c:v>1.1290541247552299</c:v>
                </c:pt>
                <c:pt idx="28341">
                  <c:v>1.1300008132242501</c:v>
                </c:pt>
                <c:pt idx="28342">
                  <c:v>1.130947501684</c:v>
                </c:pt>
                <c:pt idx="28343">
                  <c:v>1.13189419015302</c:v>
                </c:pt>
                <c:pt idx="28344">
                  <c:v>1.1328408786220401</c:v>
                </c:pt>
                <c:pt idx="28345">
                  <c:v>1.1337875670817901</c:v>
                </c:pt>
                <c:pt idx="28346">
                  <c:v>1.13473425555081</c:v>
                </c:pt>
                <c:pt idx="28347">
                  <c:v>1.1356809440198301</c:v>
                </c:pt>
                <c:pt idx="28348">
                  <c:v>1.1366276324795801</c:v>
                </c:pt>
                <c:pt idx="28349">
                  <c:v>1.1375743209486</c:v>
                </c:pt>
                <c:pt idx="28350">
                  <c:v>1.1385210094176199</c:v>
                </c:pt>
                <c:pt idx="28351">
                  <c:v>1.1394676978773699</c:v>
                </c:pt>
                <c:pt idx="28352">
                  <c:v>1.14041438634639</c:v>
                </c:pt>
                <c:pt idx="28353">
                  <c:v>1.1413610748154099</c:v>
                </c:pt>
                <c:pt idx="28354">
                  <c:v>1.1423077632751599</c:v>
                </c:pt>
                <c:pt idx="28355">
                  <c:v>1.1432544517441801</c:v>
                </c:pt>
                <c:pt idx="28356">
                  <c:v>1.1442011402132</c:v>
                </c:pt>
                <c:pt idx="28357">
                  <c:v>1.14514782867295</c:v>
                </c:pt>
                <c:pt idx="28358">
                  <c:v>1.1460945171419701</c:v>
                </c:pt>
                <c:pt idx="28359">
                  <c:v>1.14704120561099</c:v>
                </c:pt>
                <c:pt idx="28360">
                  <c:v>1.14798789407074</c:v>
                </c:pt>
                <c:pt idx="28361">
                  <c:v>1.1489345825397601</c:v>
                </c:pt>
                <c:pt idx="28362">
                  <c:v>1.14988127100878</c:v>
                </c:pt>
                <c:pt idx="28363">
                  <c:v>1.15082795946853</c:v>
                </c:pt>
                <c:pt idx="28364">
                  <c:v>1.1517746479375499</c:v>
                </c:pt>
                <c:pt idx="28365">
                  <c:v>1.15272133640657</c:v>
                </c:pt>
                <c:pt idx="28366">
                  <c:v>1.15366802486632</c:v>
                </c:pt>
                <c:pt idx="28367">
                  <c:v>1.1546147133353399</c:v>
                </c:pt>
                <c:pt idx="28368">
                  <c:v>1.1555614018043601</c:v>
                </c:pt>
                <c:pt idx="28369">
                  <c:v>1.1565080902641101</c:v>
                </c:pt>
                <c:pt idx="28370">
                  <c:v>1.15745477873313</c:v>
                </c:pt>
                <c:pt idx="28371">
                  <c:v>1.1584014672021501</c:v>
                </c:pt>
                <c:pt idx="28372">
                  <c:v>1.1593481556619001</c:v>
                </c:pt>
                <c:pt idx="28373">
                  <c:v>1.16029484413092</c:v>
                </c:pt>
                <c:pt idx="28374">
                  <c:v>1.1612415325999399</c:v>
                </c:pt>
                <c:pt idx="28375">
                  <c:v>1.1621882210596901</c:v>
                </c:pt>
                <c:pt idx="28376">
                  <c:v>1.16313490952871</c:v>
                </c:pt>
                <c:pt idx="28377">
                  <c:v>1.1640815979977299</c:v>
                </c:pt>
                <c:pt idx="28378">
                  <c:v>1.1650282864574799</c:v>
                </c:pt>
                <c:pt idx="28379">
                  <c:v>1.1659749749265</c:v>
                </c:pt>
                <c:pt idx="28380">
                  <c:v>1.1669216633955199</c:v>
                </c:pt>
                <c:pt idx="28381">
                  <c:v>1.1678683518552699</c:v>
                </c:pt>
                <c:pt idx="28382">
                  <c:v>1.1688150403242901</c:v>
                </c:pt>
                <c:pt idx="28383">
                  <c:v>1.1697617287933</c:v>
                </c:pt>
                <c:pt idx="28384">
                  <c:v>1.17070841725306</c:v>
                </c:pt>
                <c:pt idx="28385">
                  <c:v>1.1716551057220801</c:v>
                </c:pt>
                <c:pt idx="28386">
                  <c:v>1.1716551057220801</c:v>
                </c:pt>
                <c:pt idx="28387">
                  <c:v>1.1716551057220801</c:v>
                </c:pt>
                <c:pt idx="28388">
                  <c:v>1.1716551057220801</c:v>
                </c:pt>
                <c:pt idx="28389">
                  <c:v>1.1716551057220801</c:v>
                </c:pt>
                <c:pt idx="28390">
                  <c:v>1.1716551057220801</c:v>
                </c:pt>
                <c:pt idx="28391">
                  <c:v>1.1716551057220801</c:v>
                </c:pt>
                <c:pt idx="28392">
                  <c:v>1.1716551057220801</c:v>
                </c:pt>
                <c:pt idx="28393">
                  <c:v>1.1716551057220801</c:v>
                </c:pt>
                <c:pt idx="28394">
                  <c:v>1.1716551057220801</c:v>
                </c:pt>
                <c:pt idx="28395">
                  <c:v>1.1716551057220801</c:v>
                </c:pt>
                <c:pt idx="28396">
                  <c:v>1.1716551057220801</c:v>
                </c:pt>
                <c:pt idx="28397">
                  <c:v>1.1716551057220801</c:v>
                </c:pt>
                <c:pt idx="28398">
                  <c:v>1.1716551057220801</c:v>
                </c:pt>
                <c:pt idx="28399">
                  <c:v>1.1716551057220801</c:v>
                </c:pt>
                <c:pt idx="28400">
                  <c:v>1.1716551057220801</c:v>
                </c:pt>
                <c:pt idx="28401">
                  <c:v>1.1716551057220801</c:v>
                </c:pt>
                <c:pt idx="28402">
                  <c:v>1.1716551057220801</c:v>
                </c:pt>
                <c:pt idx="28403">
                  <c:v>1.1716551057220801</c:v>
                </c:pt>
                <c:pt idx="28404">
                  <c:v>1.1716551057220801</c:v>
                </c:pt>
                <c:pt idx="28405">
                  <c:v>1.1716551057220801</c:v>
                </c:pt>
                <c:pt idx="28406">
                  <c:v>1.1716551057220801</c:v>
                </c:pt>
                <c:pt idx="28407">
                  <c:v>1.1716551057220801</c:v>
                </c:pt>
                <c:pt idx="28408">
                  <c:v>1.1934289404353799</c:v>
                </c:pt>
                <c:pt idx="28409">
                  <c:v>1.1943756289044001</c:v>
                </c:pt>
                <c:pt idx="28410">
                  <c:v>1.19532231737341</c:v>
                </c:pt>
                <c:pt idx="28411">
                  <c:v>1.19626900583317</c:v>
                </c:pt>
                <c:pt idx="28412">
                  <c:v>1.1972156943021901</c:v>
                </c:pt>
                <c:pt idx="28413">
                  <c:v>1.1981623827712</c:v>
                </c:pt>
                <c:pt idx="28414">
                  <c:v>1.19910907123096</c:v>
                </c:pt>
                <c:pt idx="28415">
                  <c:v>1.2000557596999799</c:v>
                </c:pt>
                <c:pt idx="28416">
                  <c:v>1.20100244816899</c:v>
                </c:pt>
                <c:pt idx="28417">
                  <c:v>1.20194913662875</c:v>
                </c:pt>
                <c:pt idx="28418">
                  <c:v>1.2028958250977699</c:v>
                </c:pt>
                <c:pt idx="28419">
                  <c:v>1.2038425135667801</c:v>
                </c:pt>
                <c:pt idx="28420">
                  <c:v>1.2047892020265401</c:v>
                </c:pt>
                <c:pt idx="28421">
                  <c:v>1.20573589049556</c:v>
                </c:pt>
                <c:pt idx="28422">
                  <c:v>1.2066825789645701</c:v>
                </c:pt>
                <c:pt idx="28423">
                  <c:v>1.2076292674243301</c:v>
                </c:pt>
                <c:pt idx="28424">
                  <c:v>1.20857595589335</c:v>
                </c:pt>
                <c:pt idx="28425">
                  <c:v>1.2095226443623599</c:v>
                </c:pt>
                <c:pt idx="28426">
                  <c:v>1.2104693328221201</c:v>
                </c:pt>
                <c:pt idx="28427">
                  <c:v>1.21141602129114</c:v>
                </c:pt>
                <c:pt idx="28428">
                  <c:v>1.2123627097601499</c:v>
                </c:pt>
                <c:pt idx="28429">
                  <c:v>1.2133093982199099</c:v>
                </c:pt>
                <c:pt idx="28430">
                  <c:v>1.21425608668893</c:v>
                </c:pt>
                <c:pt idx="28431">
                  <c:v>1.21520277515794</c:v>
                </c:pt>
                <c:pt idx="28432">
                  <c:v>1.2161494636176999</c:v>
                </c:pt>
                <c:pt idx="28433">
                  <c:v>1.2170961520867201</c:v>
                </c:pt>
                <c:pt idx="28434">
                  <c:v>1.21804284055573</c:v>
                </c:pt>
                <c:pt idx="28435">
                  <c:v>1.21898952901549</c:v>
                </c:pt>
                <c:pt idx="28436">
                  <c:v>1.2199362174845101</c:v>
                </c:pt>
                <c:pt idx="28437">
                  <c:v>1.22088290595352</c:v>
                </c:pt>
                <c:pt idx="28438">
                  <c:v>1.22182959441328</c:v>
                </c:pt>
                <c:pt idx="28439">
                  <c:v>1.2227762828822999</c:v>
                </c:pt>
                <c:pt idx="28440">
                  <c:v>1.22372297135131</c:v>
                </c:pt>
                <c:pt idx="28441">
                  <c:v>1.22466965981107</c:v>
                </c:pt>
                <c:pt idx="28442">
                  <c:v>1.2256163482800899</c:v>
                </c:pt>
                <c:pt idx="28443">
                  <c:v>1.2265630367491001</c:v>
                </c:pt>
                <c:pt idx="28444">
                  <c:v>1.22750972520886</c:v>
                </c:pt>
                <c:pt idx="28445">
                  <c:v>1.2284564136778799</c:v>
                </c:pt>
                <c:pt idx="28446">
                  <c:v>1.2294031021468901</c:v>
                </c:pt>
                <c:pt idx="28447">
                  <c:v>1.2303497906066501</c:v>
                </c:pt>
                <c:pt idx="28448">
                  <c:v>1.23129647907567</c:v>
                </c:pt>
                <c:pt idx="28449">
                  <c:v>1.2322431675446801</c:v>
                </c:pt>
                <c:pt idx="28450">
                  <c:v>1.2331898560044401</c:v>
                </c:pt>
                <c:pt idx="28451">
                  <c:v>1.23413654447346</c:v>
                </c:pt>
                <c:pt idx="28452">
                  <c:v>1.2350832329424699</c:v>
                </c:pt>
                <c:pt idx="28453">
                  <c:v>1.2360299214022299</c:v>
                </c:pt>
                <c:pt idx="28454">
                  <c:v>1.23697660987125</c:v>
                </c:pt>
                <c:pt idx="28455">
                  <c:v>1.2379232983402599</c:v>
                </c:pt>
                <c:pt idx="28456">
                  <c:v>1.2388699868000199</c:v>
                </c:pt>
                <c:pt idx="28457">
                  <c:v>1.23981667526904</c:v>
                </c:pt>
                <c:pt idx="28458">
                  <c:v>1.24076336373805</c:v>
                </c:pt>
                <c:pt idx="28459">
                  <c:v>1.2417100521978099</c:v>
                </c:pt>
                <c:pt idx="28460">
                  <c:v>1.2426567406668301</c:v>
                </c:pt>
                <c:pt idx="28461">
                  <c:v>1.24360342913584</c:v>
                </c:pt>
                <c:pt idx="28462">
                  <c:v>1.2445501175956</c:v>
                </c:pt>
                <c:pt idx="28463">
                  <c:v>1.2454968060646201</c:v>
                </c:pt>
                <c:pt idx="28464">
                  <c:v>1.24644349453363</c:v>
                </c:pt>
                <c:pt idx="28465">
                  <c:v>1.24739018299339</c:v>
                </c:pt>
                <c:pt idx="28466">
                  <c:v>1.2483368714624099</c:v>
                </c:pt>
                <c:pt idx="28467">
                  <c:v>1.24928355993142</c:v>
                </c:pt>
                <c:pt idx="28468">
                  <c:v>1.25023024839118</c:v>
                </c:pt>
                <c:pt idx="28469">
                  <c:v>1.2511769368601999</c:v>
                </c:pt>
                <c:pt idx="28470">
                  <c:v>1.2521236253292101</c:v>
                </c:pt>
                <c:pt idx="28471">
                  <c:v>1.25307031378897</c:v>
                </c:pt>
                <c:pt idx="28472">
                  <c:v>1.25401700225799</c:v>
                </c:pt>
                <c:pt idx="28473">
                  <c:v>1.2549636907270001</c:v>
                </c:pt>
                <c:pt idx="28474">
                  <c:v>1.2559103791867601</c:v>
                </c:pt>
                <c:pt idx="28475">
                  <c:v>1.25685706765578</c:v>
                </c:pt>
                <c:pt idx="28476">
                  <c:v>1.2578037561247899</c:v>
                </c:pt>
                <c:pt idx="28477">
                  <c:v>1.2587504445845501</c:v>
                </c:pt>
                <c:pt idx="28478">
                  <c:v>1.25969713305357</c:v>
                </c:pt>
                <c:pt idx="28479">
                  <c:v>1.2606438215225799</c:v>
                </c:pt>
                <c:pt idx="28480">
                  <c:v>1.2615905099823399</c:v>
                </c:pt>
                <c:pt idx="28481">
                  <c:v>1.26253719845136</c:v>
                </c:pt>
                <c:pt idx="28482">
                  <c:v>1.2634838869203699</c:v>
                </c:pt>
                <c:pt idx="28483">
                  <c:v>1.2644305753801299</c:v>
                </c:pt>
                <c:pt idx="28484">
                  <c:v>1.2653772638491501</c:v>
                </c:pt>
                <c:pt idx="28485">
                  <c:v>1.26632395231816</c:v>
                </c:pt>
                <c:pt idx="28486">
                  <c:v>1.26727064077792</c:v>
                </c:pt>
                <c:pt idx="28487">
                  <c:v>1.2682173292469401</c:v>
                </c:pt>
                <c:pt idx="28488">
                  <c:v>1.26916401771595</c:v>
                </c:pt>
                <c:pt idx="28489">
                  <c:v>1.27011070617571</c:v>
                </c:pt>
                <c:pt idx="28490">
                  <c:v>1.2710573946447301</c:v>
                </c:pt>
                <c:pt idx="28491">
                  <c:v>1.27200408311374</c:v>
                </c:pt>
                <c:pt idx="28492">
                  <c:v>1.2729507715735</c:v>
                </c:pt>
                <c:pt idx="28493">
                  <c:v>1.2738974600425199</c:v>
                </c:pt>
                <c:pt idx="28494">
                  <c:v>1.2748441485115301</c:v>
                </c:pt>
                <c:pt idx="28495">
                  <c:v>1.27579083697129</c:v>
                </c:pt>
                <c:pt idx="28496">
                  <c:v>1.2767375254403099</c:v>
                </c:pt>
                <c:pt idx="28497">
                  <c:v>1.2776842139093201</c:v>
                </c:pt>
                <c:pt idx="28498">
                  <c:v>1.2786309023690801</c:v>
                </c:pt>
                <c:pt idx="28499">
                  <c:v>1.2795775908381</c:v>
                </c:pt>
                <c:pt idx="28500">
                  <c:v>1.2805242793071101</c:v>
                </c:pt>
                <c:pt idx="28501">
                  <c:v>1.2814709677668701</c:v>
                </c:pt>
                <c:pt idx="28502">
                  <c:v>1.28241765623589</c:v>
                </c:pt>
                <c:pt idx="28503">
                  <c:v>1.2833643447048999</c:v>
                </c:pt>
                <c:pt idx="28504">
                  <c:v>1.2843110331646601</c:v>
                </c:pt>
                <c:pt idx="28505">
                  <c:v>1.28525772163368</c:v>
                </c:pt>
                <c:pt idx="28506">
                  <c:v>1.2862044101026899</c:v>
                </c:pt>
                <c:pt idx="28507">
                  <c:v>1.2871510985624499</c:v>
                </c:pt>
                <c:pt idx="28508">
                  <c:v>1.28809778703147</c:v>
                </c:pt>
                <c:pt idx="28509">
                  <c:v>1.28904447550048</c:v>
                </c:pt>
                <c:pt idx="28510">
                  <c:v>1.2899911639602399</c:v>
                </c:pt>
                <c:pt idx="28511">
                  <c:v>1.2909378524292601</c:v>
                </c:pt>
                <c:pt idx="28512">
                  <c:v>1.29188454089827</c:v>
                </c:pt>
                <c:pt idx="28513">
                  <c:v>1.29283122935803</c:v>
                </c:pt>
                <c:pt idx="28514">
                  <c:v>1.2937779178270501</c:v>
                </c:pt>
                <c:pt idx="28515">
                  <c:v>1.29472460629606</c:v>
                </c:pt>
                <c:pt idx="28516">
                  <c:v>1.29567129475582</c:v>
                </c:pt>
                <c:pt idx="28517">
                  <c:v>1.2966179832248399</c:v>
                </c:pt>
                <c:pt idx="28518">
                  <c:v>1.29756467169385</c:v>
                </c:pt>
                <c:pt idx="28519">
                  <c:v>1.29851136015361</c:v>
                </c:pt>
                <c:pt idx="28520">
                  <c:v>1.2994580486226299</c:v>
                </c:pt>
                <c:pt idx="28521">
                  <c:v>1.3004047370916401</c:v>
                </c:pt>
                <c:pt idx="28522">
                  <c:v>1.3013514255514</c:v>
                </c:pt>
                <c:pt idx="28523">
                  <c:v>1.30229811402042</c:v>
                </c:pt>
                <c:pt idx="28524">
                  <c:v>1.3032448024894301</c:v>
                </c:pt>
                <c:pt idx="28525">
                  <c:v>1.3041914909491901</c:v>
                </c:pt>
                <c:pt idx="28526">
                  <c:v>1.30513817941821</c:v>
                </c:pt>
                <c:pt idx="28527">
                  <c:v>1.3060848678872199</c:v>
                </c:pt>
                <c:pt idx="28528">
                  <c:v>1.3070315563469801</c:v>
                </c:pt>
                <c:pt idx="28529">
                  <c:v>1.307978244816</c:v>
                </c:pt>
                <c:pt idx="28530">
                  <c:v>1.3089249332850099</c:v>
                </c:pt>
                <c:pt idx="28531">
                  <c:v>1.3098716217447699</c:v>
                </c:pt>
                <c:pt idx="28532">
                  <c:v>1.31081831021379</c:v>
                </c:pt>
                <c:pt idx="28533">
                  <c:v>1.3117649986827999</c:v>
                </c:pt>
                <c:pt idx="28534">
                  <c:v>1.3127116871425599</c:v>
                </c:pt>
                <c:pt idx="28535">
                  <c:v>1.3136583756115801</c:v>
                </c:pt>
                <c:pt idx="28536">
                  <c:v>1.31460506408059</c:v>
                </c:pt>
                <c:pt idx="28537">
                  <c:v>1.31555175254035</c:v>
                </c:pt>
                <c:pt idx="28538">
                  <c:v>1.3164984410093701</c:v>
                </c:pt>
                <c:pt idx="28539">
                  <c:v>1.31744512947838</c:v>
                </c:pt>
                <c:pt idx="28540">
                  <c:v>1.31839181793814</c:v>
                </c:pt>
                <c:pt idx="28541">
                  <c:v>1.3193385064071601</c:v>
                </c:pt>
                <c:pt idx="28542">
                  <c:v>1.32028519487617</c:v>
                </c:pt>
                <c:pt idx="28543">
                  <c:v>1.32123188333593</c:v>
                </c:pt>
                <c:pt idx="28544">
                  <c:v>1.3221785718049499</c:v>
                </c:pt>
                <c:pt idx="28545">
                  <c:v>1.32312526027396</c:v>
                </c:pt>
                <c:pt idx="28546">
                  <c:v>1.32407194873372</c:v>
                </c:pt>
                <c:pt idx="28547">
                  <c:v>1.3250186372027299</c:v>
                </c:pt>
                <c:pt idx="28548">
                  <c:v>1.3259653256717501</c:v>
                </c:pt>
                <c:pt idx="28549">
                  <c:v>1.3269120141315101</c:v>
                </c:pt>
                <c:pt idx="28550">
                  <c:v>1.32785870260053</c:v>
                </c:pt>
                <c:pt idx="28551">
                  <c:v>1.3288053910695401</c:v>
                </c:pt>
                <c:pt idx="28552">
                  <c:v>1.3297520795293001</c:v>
                </c:pt>
                <c:pt idx="28553">
                  <c:v>1.33069876799832</c:v>
                </c:pt>
                <c:pt idx="28554">
                  <c:v>1.3316454564673299</c:v>
                </c:pt>
                <c:pt idx="28555">
                  <c:v>1.3325921449270901</c:v>
                </c:pt>
                <c:pt idx="28556">
                  <c:v>1.3335388333961</c:v>
                </c:pt>
                <c:pt idx="28557">
                  <c:v>1.3344855218651199</c:v>
                </c:pt>
                <c:pt idx="28558">
                  <c:v>1.3354322103248799</c:v>
                </c:pt>
                <c:pt idx="28559">
                  <c:v>1.3363788987939</c:v>
                </c:pt>
                <c:pt idx="28560">
                  <c:v>1.33732558726291</c:v>
                </c:pt>
                <c:pt idx="28561">
                  <c:v>1.3382722757226699</c:v>
                </c:pt>
                <c:pt idx="28562">
                  <c:v>1.3392189641916901</c:v>
                </c:pt>
                <c:pt idx="28563">
                  <c:v>1.3401656526607</c:v>
                </c:pt>
                <c:pt idx="28564">
                  <c:v>1.34111234112046</c:v>
                </c:pt>
                <c:pt idx="28565">
                  <c:v>1.3420590295894701</c:v>
                </c:pt>
                <c:pt idx="28566">
                  <c:v>1.34300571805849</c:v>
                </c:pt>
                <c:pt idx="28567">
                  <c:v>1.34395240651825</c:v>
                </c:pt>
                <c:pt idx="28568">
                  <c:v>1.3448990949872599</c:v>
                </c:pt>
                <c:pt idx="28569">
                  <c:v>1.34584578345628</c:v>
                </c:pt>
                <c:pt idx="28570">
                  <c:v>1.34679247191604</c:v>
                </c:pt>
                <c:pt idx="28571">
                  <c:v>1.3477391603850499</c:v>
                </c:pt>
                <c:pt idx="28572">
                  <c:v>1.3486858488540701</c:v>
                </c:pt>
                <c:pt idx="28573">
                  <c:v>1.34963253731383</c:v>
                </c:pt>
                <c:pt idx="28574">
                  <c:v>1.3505792257828499</c:v>
                </c:pt>
                <c:pt idx="28575">
                  <c:v>1.3515259142518601</c:v>
                </c:pt>
                <c:pt idx="28576">
                  <c:v>1.3524726027116201</c:v>
                </c:pt>
                <c:pt idx="28577">
                  <c:v>1.35341929118063</c:v>
                </c:pt>
                <c:pt idx="28578">
                  <c:v>1.3543659796496501</c:v>
                </c:pt>
                <c:pt idx="28579">
                  <c:v>1.3553126681094101</c:v>
                </c:pt>
                <c:pt idx="28580">
                  <c:v>1.35625935657842</c:v>
                </c:pt>
                <c:pt idx="28581">
                  <c:v>1.3572060450474399</c:v>
                </c:pt>
                <c:pt idx="28582">
                  <c:v>1.3581527335071999</c:v>
                </c:pt>
                <c:pt idx="28583">
                  <c:v>1.35909942197621</c:v>
                </c:pt>
                <c:pt idx="28584">
                  <c:v>1.3600461104452299</c:v>
                </c:pt>
                <c:pt idx="28585">
                  <c:v>1.3609927989049899</c:v>
                </c:pt>
                <c:pt idx="28586">
                  <c:v>1.3619394873740001</c:v>
                </c:pt>
                <c:pt idx="28587">
                  <c:v>1.36288617584302</c:v>
                </c:pt>
                <c:pt idx="28588">
                  <c:v>1.3638328643027799</c:v>
                </c:pt>
                <c:pt idx="28589">
                  <c:v>1.3647795527717901</c:v>
                </c:pt>
                <c:pt idx="28590">
                  <c:v>1.36572624124081</c:v>
                </c:pt>
                <c:pt idx="28591">
                  <c:v>1.36667292970057</c:v>
                </c:pt>
                <c:pt idx="28592">
                  <c:v>1.3676196181695801</c:v>
                </c:pt>
                <c:pt idx="28593">
                  <c:v>1.3685663066386</c:v>
                </c:pt>
                <c:pt idx="28594">
                  <c:v>1.36951299509836</c:v>
                </c:pt>
                <c:pt idx="28595">
                  <c:v>1.3704596835673699</c:v>
                </c:pt>
                <c:pt idx="28596">
                  <c:v>1.37140637203639</c:v>
                </c:pt>
                <c:pt idx="28597">
                  <c:v>1.37235306049615</c:v>
                </c:pt>
                <c:pt idx="28598">
                  <c:v>1.3732997489651599</c:v>
                </c:pt>
                <c:pt idx="28599">
                  <c:v>1.3742464374341801</c:v>
                </c:pt>
                <c:pt idx="28600">
                  <c:v>1.37519312589394</c:v>
                </c:pt>
                <c:pt idx="28601">
                  <c:v>1.37613981436295</c:v>
                </c:pt>
                <c:pt idx="28602">
                  <c:v>1.3770865028319701</c:v>
                </c:pt>
                <c:pt idx="28603">
                  <c:v>1.3780331912917301</c:v>
                </c:pt>
                <c:pt idx="28604">
                  <c:v>1.37897987976074</c:v>
                </c:pt>
                <c:pt idx="28605">
                  <c:v>1.3799265682297599</c:v>
                </c:pt>
                <c:pt idx="28606">
                  <c:v>1.3808732566895201</c:v>
                </c:pt>
                <c:pt idx="28607">
                  <c:v>1.38181994515853</c:v>
                </c:pt>
                <c:pt idx="28608">
                  <c:v>1.3827666336275499</c:v>
                </c:pt>
                <c:pt idx="28609">
                  <c:v>1.3837133220873099</c:v>
                </c:pt>
                <c:pt idx="28610">
                  <c:v>1.38466001055632</c:v>
                </c:pt>
                <c:pt idx="28611">
                  <c:v>1.3856066990253399</c:v>
                </c:pt>
                <c:pt idx="28612">
                  <c:v>1.3865533874850999</c:v>
                </c:pt>
                <c:pt idx="28613">
                  <c:v>1.3875000759541101</c:v>
                </c:pt>
                <c:pt idx="28614">
                  <c:v>1.38844676442313</c:v>
                </c:pt>
                <c:pt idx="28615">
                  <c:v>1.38939345288289</c:v>
                </c:pt>
                <c:pt idx="28616">
                  <c:v>1.3903401413519001</c:v>
                </c:pt>
                <c:pt idx="28617">
                  <c:v>1.39128682982092</c:v>
                </c:pt>
                <c:pt idx="28618">
                  <c:v>1.39223351828068</c:v>
                </c:pt>
                <c:pt idx="28619">
                  <c:v>1.3931802067496899</c:v>
                </c:pt>
                <c:pt idx="28620">
                  <c:v>1.39412689521871</c:v>
                </c:pt>
                <c:pt idx="28621">
                  <c:v>1.39507358367847</c:v>
                </c:pt>
                <c:pt idx="28622">
                  <c:v>1.3960202721474799</c:v>
                </c:pt>
                <c:pt idx="28623">
                  <c:v>1.3969669606165001</c:v>
                </c:pt>
                <c:pt idx="28624">
                  <c:v>1.39791364907626</c:v>
                </c:pt>
                <c:pt idx="28625">
                  <c:v>1.3988603375452699</c:v>
                </c:pt>
                <c:pt idx="28626">
                  <c:v>1.3998070260142901</c:v>
                </c:pt>
                <c:pt idx="28627">
                  <c:v>1.4007537144740501</c:v>
                </c:pt>
                <c:pt idx="28628">
                  <c:v>1.40170040294306</c:v>
                </c:pt>
                <c:pt idx="28629">
                  <c:v>1.4026470914120801</c:v>
                </c:pt>
                <c:pt idx="28630">
                  <c:v>1.4035937798718401</c:v>
                </c:pt>
                <c:pt idx="28631">
                  <c:v>1.40454046834085</c:v>
                </c:pt>
                <c:pt idx="28632">
                  <c:v>1.4054871568098699</c:v>
                </c:pt>
                <c:pt idx="28633">
                  <c:v>1.4064338452696299</c:v>
                </c:pt>
                <c:pt idx="28634">
                  <c:v>1.40738053373864</c:v>
                </c:pt>
                <c:pt idx="28635">
                  <c:v>1.4083272222076599</c:v>
                </c:pt>
                <c:pt idx="28636">
                  <c:v>1.4092739106674199</c:v>
                </c:pt>
                <c:pt idx="28637">
                  <c:v>1.4102205991364301</c:v>
                </c:pt>
                <c:pt idx="28638">
                  <c:v>1.41116728760545</c:v>
                </c:pt>
                <c:pt idx="28639">
                  <c:v>1.4121139760652099</c:v>
                </c:pt>
                <c:pt idx="28640">
                  <c:v>1.4130606645342201</c:v>
                </c:pt>
                <c:pt idx="28641">
                  <c:v>1.41400735300324</c:v>
                </c:pt>
                <c:pt idx="28642">
                  <c:v>1.414954041463</c:v>
                </c:pt>
                <c:pt idx="28643">
                  <c:v>1.4159007299320101</c:v>
                </c:pt>
                <c:pt idx="28644">
                  <c:v>1.41684741840103</c:v>
                </c:pt>
                <c:pt idx="28645">
                  <c:v>1.41779410686079</c:v>
                </c:pt>
                <c:pt idx="28646">
                  <c:v>1.4187407953297999</c:v>
                </c:pt>
                <c:pt idx="28647">
                  <c:v>1.41968748379882</c:v>
                </c:pt>
                <c:pt idx="28648">
                  <c:v>1.42063417225858</c:v>
                </c:pt>
                <c:pt idx="28649">
                  <c:v>1.4215808607275899</c:v>
                </c:pt>
                <c:pt idx="28650">
                  <c:v>1.4225275491966101</c:v>
                </c:pt>
                <c:pt idx="28651">
                  <c:v>1.42347423765637</c:v>
                </c:pt>
                <c:pt idx="28652">
                  <c:v>1.42442092612538</c:v>
                </c:pt>
                <c:pt idx="28653">
                  <c:v>1.4253676145944001</c:v>
                </c:pt>
                <c:pt idx="28654">
                  <c:v>1.4263143030541601</c:v>
                </c:pt>
                <c:pt idx="28655">
                  <c:v>1.42726099152317</c:v>
                </c:pt>
                <c:pt idx="28656">
                  <c:v>1.4282076799921899</c:v>
                </c:pt>
                <c:pt idx="28657">
                  <c:v>1.4291543684519501</c:v>
                </c:pt>
                <c:pt idx="28658">
                  <c:v>1.43010105692096</c:v>
                </c:pt>
                <c:pt idx="28659">
                  <c:v>1.4310477453899799</c:v>
                </c:pt>
                <c:pt idx="28660">
                  <c:v>1.4319944338497399</c:v>
                </c:pt>
                <c:pt idx="28661">
                  <c:v>1.43294112231875</c:v>
                </c:pt>
                <c:pt idx="28662">
                  <c:v>1.4338878107877699</c:v>
                </c:pt>
                <c:pt idx="28663">
                  <c:v>1.4348344992475299</c:v>
                </c:pt>
                <c:pt idx="28664">
                  <c:v>1.4357811877165401</c:v>
                </c:pt>
                <c:pt idx="28665">
                  <c:v>1.43672787618556</c:v>
                </c:pt>
                <c:pt idx="28666">
                  <c:v>1.43767456464532</c:v>
                </c:pt>
                <c:pt idx="28667">
                  <c:v>1.4386212531143301</c:v>
                </c:pt>
                <c:pt idx="28668">
                  <c:v>1.43956794158335</c:v>
                </c:pt>
                <c:pt idx="28669">
                  <c:v>1.44051463004311</c:v>
                </c:pt>
                <c:pt idx="28670">
                  <c:v>1.4414613185121199</c:v>
                </c:pt>
                <c:pt idx="28671">
                  <c:v>1.44240800698114</c:v>
                </c:pt>
                <c:pt idx="28672">
                  <c:v>1.4433546954409</c:v>
                </c:pt>
                <c:pt idx="28673">
                  <c:v>1.4443013839099099</c:v>
                </c:pt>
                <c:pt idx="28674">
                  <c:v>1.44524807237893</c:v>
                </c:pt>
                <c:pt idx="28675">
                  <c:v>1.44619476083869</c:v>
                </c:pt>
                <c:pt idx="28676">
                  <c:v>1.4471414493076999</c:v>
                </c:pt>
                <c:pt idx="28677">
                  <c:v>1.4480881377767201</c:v>
                </c:pt>
                <c:pt idx="28678">
                  <c:v>1.4490348262364801</c:v>
                </c:pt>
                <c:pt idx="28679">
                  <c:v>1.44998151470549</c:v>
                </c:pt>
                <c:pt idx="28680">
                  <c:v>1.4509282031745101</c:v>
                </c:pt>
                <c:pt idx="28681">
                  <c:v>1.4518748916342701</c:v>
                </c:pt>
                <c:pt idx="28682">
                  <c:v>1.45282158010328</c:v>
                </c:pt>
                <c:pt idx="28683">
                  <c:v>1.4537682685722999</c:v>
                </c:pt>
                <c:pt idx="28684">
                  <c:v>1.4547149570320601</c:v>
                </c:pt>
                <c:pt idx="28685">
                  <c:v>1.45566164550107</c:v>
                </c:pt>
                <c:pt idx="28686">
                  <c:v>1.4566083339700899</c:v>
                </c:pt>
                <c:pt idx="28687">
                  <c:v>1.4575550224298499</c:v>
                </c:pt>
                <c:pt idx="28688">
                  <c:v>1.45850171089886</c:v>
                </c:pt>
                <c:pt idx="28689">
                  <c:v>1.45944839936788</c:v>
                </c:pt>
                <c:pt idx="28690">
                  <c:v>1.4603950878276399</c:v>
                </c:pt>
                <c:pt idx="28691">
                  <c:v>1.4613417762966501</c:v>
                </c:pt>
                <c:pt idx="28692">
                  <c:v>1.46228846476567</c:v>
                </c:pt>
                <c:pt idx="28693">
                  <c:v>1.46323515322543</c:v>
                </c:pt>
                <c:pt idx="28694">
                  <c:v>1.4641818416944401</c:v>
                </c:pt>
                <c:pt idx="28695">
                  <c:v>1.46512853016346</c:v>
                </c:pt>
                <c:pt idx="28696">
                  <c:v>1.46607521862322</c:v>
                </c:pt>
                <c:pt idx="28697">
                  <c:v>1.4670219070922299</c:v>
                </c:pt>
                <c:pt idx="28698">
                  <c:v>1.46796859556125</c:v>
                </c:pt>
                <c:pt idx="28699">
                  <c:v>1.46891528402101</c:v>
                </c:pt>
                <c:pt idx="28700">
                  <c:v>1.4698619724900199</c:v>
                </c:pt>
                <c:pt idx="28701">
                  <c:v>1.4708086609590401</c:v>
                </c:pt>
                <c:pt idx="28702">
                  <c:v>1.4717553494188</c:v>
                </c:pt>
                <c:pt idx="28703">
                  <c:v>1.47270203788781</c:v>
                </c:pt>
                <c:pt idx="28704">
                  <c:v>1.4736487263568301</c:v>
                </c:pt>
                <c:pt idx="28705">
                  <c:v>1.4745954148165901</c:v>
                </c:pt>
                <c:pt idx="28706">
                  <c:v>1.4755421032856</c:v>
                </c:pt>
                <c:pt idx="28707">
                  <c:v>1.4764887917546199</c:v>
                </c:pt>
                <c:pt idx="28708">
                  <c:v>1.4774354802143801</c:v>
                </c:pt>
                <c:pt idx="28709">
                  <c:v>1.47838216868339</c:v>
                </c:pt>
                <c:pt idx="28710">
                  <c:v>1.4793288571524099</c:v>
                </c:pt>
                <c:pt idx="28711">
                  <c:v>1.4802755456121699</c:v>
                </c:pt>
                <c:pt idx="28712">
                  <c:v>1.48122223408118</c:v>
                </c:pt>
                <c:pt idx="28713">
                  <c:v>1.4821689225501999</c:v>
                </c:pt>
                <c:pt idx="28714">
                  <c:v>1.4831156110099599</c:v>
                </c:pt>
                <c:pt idx="28715">
                  <c:v>1.4840622994789701</c:v>
                </c:pt>
                <c:pt idx="28716">
                  <c:v>1.48500898794799</c:v>
                </c:pt>
                <c:pt idx="28717">
                  <c:v>1.4859556764077499</c:v>
                </c:pt>
                <c:pt idx="28718">
                  <c:v>1.4869023648767601</c:v>
                </c:pt>
                <c:pt idx="28719">
                  <c:v>1.48784905334578</c:v>
                </c:pt>
                <c:pt idx="28720">
                  <c:v>1.48879574180553</c:v>
                </c:pt>
                <c:pt idx="28721">
                  <c:v>1.4897424302745499</c:v>
                </c:pt>
                <c:pt idx="28722">
                  <c:v>1.49068911874357</c:v>
                </c:pt>
                <c:pt idx="28723">
                  <c:v>1.49163580720333</c:v>
                </c:pt>
                <c:pt idx="28724">
                  <c:v>1.4925824956723399</c:v>
                </c:pt>
                <c:pt idx="28725">
                  <c:v>1.49352918414136</c:v>
                </c:pt>
                <c:pt idx="28726">
                  <c:v>1.49447587260112</c:v>
                </c:pt>
                <c:pt idx="28727">
                  <c:v>1.4954225610701299</c:v>
                </c:pt>
                <c:pt idx="28728">
                  <c:v>1.4963692495391501</c:v>
                </c:pt>
                <c:pt idx="28729">
                  <c:v>1.4973159379989001</c:v>
                </c:pt>
                <c:pt idx="28730">
                  <c:v>1.49826262646792</c:v>
                </c:pt>
                <c:pt idx="28731">
                  <c:v>1.4992093149369401</c:v>
                </c:pt>
                <c:pt idx="28732">
                  <c:v>1.5001560033967001</c:v>
                </c:pt>
                <c:pt idx="28733">
                  <c:v>1.50110269186571</c:v>
                </c:pt>
                <c:pt idx="28734">
                  <c:v>1.5020493803347299</c:v>
                </c:pt>
                <c:pt idx="28735">
                  <c:v>1.5029960687944799</c:v>
                </c:pt>
                <c:pt idx="28736">
                  <c:v>1.5039427572635</c:v>
                </c:pt>
                <c:pt idx="28737">
                  <c:v>1.5048894457325199</c:v>
                </c:pt>
                <c:pt idx="28738">
                  <c:v>1.5058361341922699</c:v>
                </c:pt>
                <c:pt idx="28739">
                  <c:v>1.50678282266129</c:v>
                </c:pt>
                <c:pt idx="28740">
                  <c:v>1.50772951113031</c:v>
                </c:pt>
                <c:pt idx="28741">
                  <c:v>1.5086761995900599</c:v>
                </c:pt>
                <c:pt idx="28742">
                  <c:v>1.5096228880590801</c:v>
                </c:pt>
                <c:pt idx="28743">
                  <c:v>1.5105695765281</c:v>
                </c:pt>
                <c:pt idx="28744">
                  <c:v>1.51151626498785</c:v>
                </c:pt>
                <c:pt idx="28745">
                  <c:v>1.5124629534568701</c:v>
                </c:pt>
                <c:pt idx="28746">
                  <c:v>1.51340964192589</c:v>
                </c:pt>
                <c:pt idx="28747">
                  <c:v>1.51435633038564</c:v>
                </c:pt>
                <c:pt idx="28748">
                  <c:v>1.5153030188546599</c:v>
                </c:pt>
                <c:pt idx="28749">
                  <c:v>1.51624970732368</c:v>
                </c:pt>
                <c:pt idx="28750">
                  <c:v>1.51719639578343</c:v>
                </c:pt>
                <c:pt idx="28751">
                  <c:v>1.5181430842524499</c:v>
                </c:pt>
                <c:pt idx="28752">
                  <c:v>1.5190897727214701</c:v>
                </c:pt>
                <c:pt idx="28753">
                  <c:v>1.52003646118122</c:v>
                </c:pt>
                <c:pt idx="28754">
                  <c:v>1.52098314965024</c:v>
                </c:pt>
                <c:pt idx="28755">
                  <c:v>1.5219298381192601</c:v>
                </c:pt>
                <c:pt idx="28756">
                  <c:v>1.5228765265790101</c:v>
                </c:pt>
                <c:pt idx="28757">
                  <c:v>1.52382321504803</c:v>
                </c:pt>
                <c:pt idx="28758">
                  <c:v>1.5247699035170501</c:v>
                </c:pt>
                <c:pt idx="28759">
                  <c:v>1.5257165919768001</c:v>
                </c:pt>
                <c:pt idx="28760">
                  <c:v>1.52666328044582</c:v>
                </c:pt>
                <c:pt idx="28761">
                  <c:v>1.5276099689148399</c:v>
                </c:pt>
                <c:pt idx="28762">
                  <c:v>1.5285566573745899</c:v>
                </c:pt>
                <c:pt idx="28763">
                  <c:v>1.52950334584361</c:v>
                </c:pt>
                <c:pt idx="28764">
                  <c:v>1.5304500343126299</c:v>
                </c:pt>
                <c:pt idx="28765">
                  <c:v>1.5313967227723799</c:v>
                </c:pt>
                <c:pt idx="28766">
                  <c:v>1.5323434112414001</c:v>
                </c:pt>
                <c:pt idx="28767">
                  <c:v>1.53329009971042</c:v>
                </c:pt>
                <c:pt idx="28768">
                  <c:v>1.53423678817017</c:v>
                </c:pt>
                <c:pt idx="28769">
                  <c:v>1.5351834766391901</c:v>
                </c:pt>
                <c:pt idx="28770">
                  <c:v>1.53613016510821</c:v>
                </c:pt>
                <c:pt idx="28771">
                  <c:v>1.53707685356796</c:v>
                </c:pt>
                <c:pt idx="28772">
                  <c:v>1.5380235420369801</c:v>
                </c:pt>
                <c:pt idx="28773">
                  <c:v>1.538970230506</c:v>
                </c:pt>
                <c:pt idx="28774">
                  <c:v>1.53991691896575</c:v>
                </c:pt>
                <c:pt idx="28775">
                  <c:v>1.5408636074347699</c:v>
                </c:pt>
                <c:pt idx="28776">
                  <c:v>1.54181029590379</c:v>
                </c:pt>
                <c:pt idx="28777">
                  <c:v>1.54275698436354</c:v>
                </c:pt>
                <c:pt idx="28778">
                  <c:v>1.5437036728325599</c:v>
                </c:pt>
                <c:pt idx="28779">
                  <c:v>1.5446503613015801</c:v>
                </c:pt>
                <c:pt idx="28780">
                  <c:v>1.5455970497613301</c:v>
                </c:pt>
                <c:pt idx="28781">
                  <c:v>1.54654373823035</c:v>
                </c:pt>
                <c:pt idx="28782">
                  <c:v>1.5474904266993701</c:v>
                </c:pt>
                <c:pt idx="28783">
                  <c:v>1.5484371151591201</c:v>
                </c:pt>
                <c:pt idx="28784">
                  <c:v>1.54938380362814</c:v>
                </c:pt>
                <c:pt idx="28785">
                  <c:v>1.5503304920971499</c:v>
                </c:pt>
                <c:pt idx="28786">
                  <c:v>1.5512771805569101</c:v>
                </c:pt>
                <c:pt idx="28787">
                  <c:v>1.55222386902593</c:v>
                </c:pt>
                <c:pt idx="28788">
                  <c:v>1.5531705574949499</c:v>
                </c:pt>
                <c:pt idx="28789">
                  <c:v>1.5541172459546999</c:v>
                </c:pt>
                <c:pt idx="28790">
                  <c:v>1.55506393442372</c:v>
                </c:pt>
                <c:pt idx="28791">
                  <c:v>1.55601062289273</c:v>
                </c:pt>
                <c:pt idx="28792">
                  <c:v>1.5569573113524899</c:v>
                </c:pt>
                <c:pt idx="28793">
                  <c:v>1.5579039998215101</c:v>
                </c:pt>
                <c:pt idx="28794">
                  <c:v>1.55885068829053</c:v>
                </c:pt>
                <c:pt idx="28795">
                  <c:v>1.55979737675028</c:v>
                </c:pt>
                <c:pt idx="28796">
                  <c:v>1.5607440652193001</c:v>
                </c:pt>
                <c:pt idx="28797">
                  <c:v>1.56169075368832</c:v>
                </c:pt>
                <c:pt idx="28798">
                  <c:v>1.56263744214807</c:v>
                </c:pt>
                <c:pt idx="28799">
                  <c:v>1.5635841306170899</c:v>
                </c:pt>
                <c:pt idx="28800">
                  <c:v>1.5645308190861</c:v>
                </c:pt>
                <c:pt idx="28801">
                  <c:v>1.56547750754586</c:v>
                </c:pt>
                <c:pt idx="28802">
                  <c:v>1.5664241960148799</c:v>
                </c:pt>
                <c:pt idx="28803">
                  <c:v>1.5673708844839001</c:v>
                </c:pt>
                <c:pt idx="28804">
                  <c:v>1.56831757294365</c:v>
                </c:pt>
                <c:pt idx="28805">
                  <c:v>1.5692642614126699</c:v>
                </c:pt>
                <c:pt idx="28806">
                  <c:v>1.5702109498816801</c:v>
                </c:pt>
                <c:pt idx="28807">
                  <c:v>1.5711576383414401</c:v>
                </c:pt>
                <c:pt idx="28808">
                  <c:v>1.57210432681046</c:v>
                </c:pt>
                <c:pt idx="28809">
                  <c:v>1.5730510152794701</c:v>
                </c:pt>
                <c:pt idx="28810">
                  <c:v>1.5739977037392301</c:v>
                </c:pt>
                <c:pt idx="28811">
                  <c:v>1.57494439220825</c:v>
                </c:pt>
                <c:pt idx="28812">
                  <c:v>1.5758910806772599</c:v>
                </c:pt>
                <c:pt idx="28813">
                  <c:v>1.5768377691370199</c:v>
                </c:pt>
                <c:pt idx="28814">
                  <c:v>1.57778445760604</c:v>
                </c:pt>
                <c:pt idx="28815">
                  <c:v>1.5787311460750499</c:v>
                </c:pt>
                <c:pt idx="28816">
                  <c:v>1.5782862904949</c:v>
                </c:pt>
                <c:pt idx="28817">
                  <c:v>1.57644989087438</c:v>
                </c:pt>
                <c:pt idx="28818">
                  <c:v>1.5746134912538601</c:v>
                </c:pt>
                <c:pt idx="28819">
                  <c:v>1.5727770916513</c:v>
                </c:pt>
                <c:pt idx="28820">
                  <c:v>1.57094069203077</c:v>
                </c:pt>
                <c:pt idx="28821">
                  <c:v>1.5691042924102501</c:v>
                </c:pt>
                <c:pt idx="28822">
                  <c:v>1.56726789280769</c:v>
                </c:pt>
                <c:pt idx="28823">
                  <c:v>1.56543149318717</c:v>
                </c:pt>
                <c:pt idx="28824">
                  <c:v>1.5635950935666401</c:v>
                </c:pt>
                <c:pt idx="28825">
                  <c:v>1.56175869396408</c:v>
                </c:pt>
                <c:pt idx="28826">
                  <c:v>1.55992229434356</c:v>
                </c:pt>
                <c:pt idx="28827">
                  <c:v>1.55808589472304</c:v>
                </c:pt>
                <c:pt idx="28828">
                  <c:v>1.55624949512047</c:v>
                </c:pt>
                <c:pt idx="28829">
                  <c:v>1.55441309549995</c:v>
                </c:pt>
                <c:pt idx="28830">
                  <c:v>1.55257669587943</c:v>
                </c:pt>
                <c:pt idx="28831">
                  <c:v>1.5507402962768599</c:v>
                </c:pt>
                <c:pt idx="28832">
                  <c:v>1.54890389665634</c:v>
                </c:pt>
                <c:pt idx="28833">
                  <c:v>1.54706749703582</c:v>
                </c:pt>
                <c:pt idx="28834">
                  <c:v>1.5452310974332599</c:v>
                </c:pt>
                <c:pt idx="28835">
                  <c:v>1.54339469781273</c:v>
                </c:pt>
                <c:pt idx="28836">
                  <c:v>1.54155829819221</c:v>
                </c:pt>
                <c:pt idx="28837">
                  <c:v>1.5397218985896499</c:v>
                </c:pt>
                <c:pt idx="28838">
                  <c:v>1.53788549896913</c:v>
                </c:pt>
                <c:pt idx="28839">
                  <c:v>1.5360490993486</c:v>
                </c:pt>
                <c:pt idx="28840">
                  <c:v>1.5342126997460399</c:v>
                </c:pt>
                <c:pt idx="28841">
                  <c:v>1.53237630012552</c:v>
                </c:pt>
                <c:pt idx="28842">
                  <c:v>1.530539900505</c:v>
                </c:pt>
                <c:pt idx="28843">
                  <c:v>1.5287035009024299</c:v>
                </c:pt>
                <c:pt idx="28844">
                  <c:v>1.5268671012819099</c:v>
                </c:pt>
                <c:pt idx="28845">
                  <c:v>1.52503070166139</c:v>
                </c:pt>
                <c:pt idx="28846">
                  <c:v>1.5231943020588199</c:v>
                </c:pt>
                <c:pt idx="28847">
                  <c:v>1.5213579024382999</c:v>
                </c:pt>
                <c:pt idx="28848">
                  <c:v>1.51952150281778</c:v>
                </c:pt>
                <c:pt idx="28849">
                  <c:v>1.5176851032152201</c:v>
                </c:pt>
                <c:pt idx="28850">
                  <c:v>1.5158487035946899</c:v>
                </c:pt>
                <c:pt idx="28851">
                  <c:v>1.51401230397417</c:v>
                </c:pt>
                <c:pt idx="28852">
                  <c:v>1.5121759043716101</c:v>
                </c:pt>
                <c:pt idx="28853">
                  <c:v>1.5103395047510899</c:v>
                </c:pt>
                <c:pt idx="28854">
                  <c:v>1.50850310513057</c:v>
                </c:pt>
                <c:pt idx="28855">
                  <c:v>1.5066667055280001</c:v>
                </c:pt>
                <c:pt idx="28856">
                  <c:v>1.5048303059074799</c:v>
                </c:pt>
                <c:pt idx="28857">
                  <c:v>1.5029939062869599</c:v>
                </c:pt>
                <c:pt idx="28858">
                  <c:v>1.5011575066843901</c:v>
                </c:pt>
                <c:pt idx="28859">
                  <c:v>1.4993211070638699</c:v>
                </c:pt>
                <c:pt idx="28860">
                  <c:v>1.4974847074433499</c:v>
                </c:pt>
                <c:pt idx="28861">
                  <c:v>1.4956483078407901</c:v>
                </c:pt>
                <c:pt idx="28862">
                  <c:v>1.4938119082202601</c:v>
                </c:pt>
                <c:pt idx="28863">
                  <c:v>1.4919755085997399</c:v>
                </c:pt>
                <c:pt idx="28864">
                  <c:v>1.5026711350872299</c:v>
                </c:pt>
                <c:pt idx="28865">
                  <c:v>1.5258987877343499</c:v>
                </c:pt>
                <c:pt idx="28866">
                  <c:v>1.54912644038148</c:v>
                </c:pt>
                <c:pt idx="28867">
                  <c:v>1.5723540928014601</c:v>
                </c:pt>
                <c:pt idx="28868">
                  <c:v>1.5955817454485799</c:v>
                </c:pt>
                <c:pt idx="28869">
                  <c:v>1.6188093980956999</c:v>
                </c:pt>
                <c:pt idx="28870">
                  <c:v>1.64203705051569</c:v>
                </c:pt>
                <c:pt idx="28871">
                  <c:v>1.6652647031628101</c:v>
                </c:pt>
                <c:pt idx="28872">
                  <c:v>1.6884923558099301</c:v>
                </c:pt>
                <c:pt idx="28873">
                  <c:v>1.71172000822991</c:v>
                </c:pt>
                <c:pt idx="28874">
                  <c:v>1.73494766087704</c:v>
                </c:pt>
                <c:pt idx="28875">
                  <c:v>1.75817531352416</c:v>
                </c:pt>
                <c:pt idx="28876">
                  <c:v>1.7814029659441399</c:v>
                </c:pt>
                <c:pt idx="28877">
                  <c:v>1.8046306185912599</c:v>
                </c:pt>
                <c:pt idx="28878">
                  <c:v>1.82785827123839</c:v>
                </c:pt>
                <c:pt idx="28879">
                  <c:v>1.8510859236583701</c:v>
                </c:pt>
                <c:pt idx="28880">
                  <c:v>1.8743135763054899</c:v>
                </c:pt>
                <c:pt idx="28881">
                  <c:v>1.8975412289526099</c:v>
                </c:pt>
                <c:pt idx="28882">
                  <c:v>1.9207688813726</c:v>
                </c:pt>
                <c:pt idx="28883">
                  <c:v>1.9439965340197201</c:v>
                </c:pt>
                <c:pt idx="28884">
                  <c:v>1.9672241866668401</c:v>
                </c:pt>
                <c:pt idx="28885">
                  <c:v>1.99045183908682</c:v>
                </c:pt>
                <c:pt idx="28886">
                  <c:v>2.0136794917339502</c:v>
                </c:pt>
                <c:pt idx="28887">
                  <c:v>2.03690714438107</c:v>
                </c:pt>
                <c:pt idx="28888">
                  <c:v>2.0601347968010502</c:v>
                </c:pt>
                <c:pt idx="28889">
                  <c:v>2.08336244944817</c:v>
                </c:pt>
                <c:pt idx="28890">
                  <c:v>2.1065901020953</c:v>
                </c:pt>
                <c:pt idx="28891">
                  <c:v>2.1298177545152801</c:v>
                </c:pt>
                <c:pt idx="28892">
                  <c:v>2.1530454071623999</c:v>
                </c:pt>
                <c:pt idx="28893">
                  <c:v>2.1762730598095201</c:v>
                </c:pt>
                <c:pt idx="28894">
                  <c:v>2.1995007122294998</c:v>
                </c:pt>
                <c:pt idx="28895">
                  <c:v>2.2227283648766298</c:v>
                </c:pt>
                <c:pt idx="28896">
                  <c:v>2.2459560175237501</c:v>
                </c:pt>
                <c:pt idx="28897">
                  <c:v>2.2691836699437302</c:v>
                </c:pt>
                <c:pt idx="28898">
                  <c:v>2.2924113225908598</c:v>
                </c:pt>
                <c:pt idx="28899">
                  <c:v>2.31563897523798</c:v>
                </c:pt>
                <c:pt idx="28900">
                  <c:v>2.3388666276579602</c:v>
                </c:pt>
                <c:pt idx="28901">
                  <c:v>2.36209428030508</c:v>
                </c:pt>
                <c:pt idx="28902">
                  <c:v>2.3853219329522002</c:v>
                </c:pt>
                <c:pt idx="28903">
                  <c:v>2.4085495853721901</c:v>
                </c:pt>
                <c:pt idx="28904">
                  <c:v>2.4317772380193099</c:v>
                </c:pt>
                <c:pt idx="28905">
                  <c:v>2.4550048906664301</c:v>
                </c:pt>
                <c:pt idx="28906">
                  <c:v>2.4782325430864098</c:v>
                </c:pt>
                <c:pt idx="28907">
                  <c:v>2.5014601957335398</c:v>
                </c:pt>
                <c:pt idx="28908">
                  <c:v>2.5246878483806601</c:v>
                </c:pt>
                <c:pt idx="28909">
                  <c:v>2.5479155008006402</c:v>
                </c:pt>
                <c:pt idx="28910">
                  <c:v>2.57114315344776</c:v>
                </c:pt>
                <c:pt idx="28911">
                  <c:v>2.59437080609489</c:v>
                </c:pt>
                <c:pt idx="28912">
                  <c:v>2.6002094504077702</c:v>
                </c:pt>
                <c:pt idx="28913">
                  <c:v>2.5886590867192201</c:v>
                </c:pt>
                <c:pt idx="28914">
                  <c:v>2.5771087230306802</c:v>
                </c:pt>
                <c:pt idx="28915">
                  <c:v>2.5655583594550802</c:v>
                </c:pt>
                <c:pt idx="28916">
                  <c:v>2.5540079957665398</c:v>
                </c:pt>
                <c:pt idx="28917">
                  <c:v>2.5424576320779901</c:v>
                </c:pt>
                <c:pt idx="28918">
                  <c:v>2.5309072685023999</c:v>
                </c:pt>
                <c:pt idx="28919">
                  <c:v>2.5193569048138502</c:v>
                </c:pt>
                <c:pt idx="28920">
                  <c:v>2.5078065411253099</c:v>
                </c:pt>
                <c:pt idx="28921">
                  <c:v>2.4962561775497201</c:v>
                </c:pt>
                <c:pt idx="28922">
                  <c:v>2.48470581386117</c:v>
                </c:pt>
                <c:pt idx="28923">
                  <c:v>2.4731554501726301</c:v>
                </c:pt>
                <c:pt idx="28924">
                  <c:v>2.46160508659703</c:v>
                </c:pt>
                <c:pt idx="28925">
                  <c:v>2.4500547229084901</c:v>
                </c:pt>
                <c:pt idx="28926">
                  <c:v>2.43850435921994</c:v>
                </c:pt>
                <c:pt idx="28927">
                  <c:v>2.4269539956443502</c:v>
                </c:pt>
                <c:pt idx="28928">
                  <c:v>2.4154036319558001</c:v>
                </c:pt>
                <c:pt idx="28929">
                  <c:v>2.4038532682672602</c:v>
                </c:pt>
                <c:pt idx="28930">
                  <c:v>2.3923029046916602</c:v>
                </c:pt>
                <c:pt idx="28931">
                  <c:v>2.3807525410031198</c:v>
                </c:pt>
                <c:pt idx="28932">
                  <c:v>2.3692021773145799</c:v>
                </c:pt>
                <c:pt idx="28933">
                  <c:v>2.3576518137389799</c:v>
                </c:pt>
                <c:pt idx="28934">
                  <c:v>2.34610145005044</c:v>
                </c:pt>
                <c:pt idx="28935">
                  <c:v>2.3345510863618899</c:v>
                </c:pt>
                <c:pt idx="28936">
                  <c:v>2.3230007227863001</c:v>
                </c:pt>
                <c:pt idx="28937">
                  <c:v>2.31145035909775</c:v>
                </c:pt>
                <c:pt idx="28938">
                  <c:v>2.2998999954092101</c:v>
                </c:pt>
                <c:pt idx="28939">
                  <c:v>2.2883496318336101</c:v>
                </c:pt>
                <c:pt idx="28940">
                  <c:v>2.2767992681450702</c:v>
                </c:pt>
                <c:pt idx="28941">
                  <c:v>2.2652489044565298</c:v>
                </c:pt>
                <c:pt idx="28942">
                  <c:v>2.2536985408809298</c:v>
                </c:pt>
                <c:pt idx="28943">
                  <c:v>2.2421481771923899</c:v>
                </c:pt>
                <c:pt idx="28944">
                  <c:v>2.2305978135038398</c:v>
                </c:pt>
                <c:pt idx="28945">
                  <c:v>2.21904744992825</c:v>
                </c:pt>
                <c:pt idx="28946">
                  <c:v>2.2074970862396999</c:v>
                </c:pt>
                <c:pt idx="28947">
                  <c:v>2.19594672255116</c:v>
                </c:pt>
                <c:pt idx="28948">
                  <c:v>2.1843963589755599</c:v>
                </c:pt>
                <c:pt idx="28949">
                  <c:v>2.17284599528702</c:v>
                </c:pt>
                <c:pt idx="28950">
                  <c:v>2.1612956315984801</c:v>
                </c:pt>
                <c:pt idx="28951">
                  <c:v>2.1497452680228801</c:v>
                </c:pt>
                <c:pt idx="28952">
                  <c:v>2.1381949043343398</c:v>
                </c:pt>
                <c:pt idx="28953">
                  <c:v>2.1266445406457901</c:v>
                </c:pt>
                <c:pt idx="28954">
                  <c:v>2.1150941770701999</c:v>
                </c:pt>
                <c:pt idx="28955">
                  <c:v>2.1035438133816502</c:v>
                </c:pt>
                <c:pt idx="28956">
                  <c:v>2.0919934496931099</c:v>
                </c:pt>
                <c:pt idx="28957">
                  <c:v>2.0804430861175098</c:v>
                </c:pt>
                <c:pt idx="28958">
                  <c:v>2.0688927224289699</c:v>
                </c:pt>
                <c:pt idx="28959">
                  <c:v>2.0573423587404198</c:v>
                </c:pt>
                <c:pt idx="28960">
                  <c:v>2.0517009514584301</c:v>
                </c:pt>
                <c:pt idx="28961">
                  <c:v>2.0519685003983601</c:v>
                </c:pt>
                <c:pt idx="28962">
                  <c:v>2.0522360493382901</c:v>
                </c:pt>
                <c:pt idx="28963">
                  <c:v>2.0525035982756101</c:v>
                </c:pt>
                <c:pt idx="28964">
                  <c:v>2.0527711472155299</c:v>
                </c:pt>
                <c:pt idx="28965">
                  <c:v>2.0530386961554701</c:v>
                </c:pt>
                <c:pt idx="28966">
                  <c:v>2.0533062450927799</c:v>
                </c:pt>
                <c:pt idx="28967">
                  <c:v>2.0535737940327099</c:v>
                </c:pt>
                <c:pt idx="28968">
                  <c:v>2.0538413429726399</c:v>
                </c:pt>
                <c:pt idx="28969">
                  <c:v>2.0541088919099502</c:v>
                </c:pt>
                <c:pt idx="28970">
                  <c:v>2.0543764408498801</c:v>
                </c:pt>
                <c:pt idx="28971">
                  <c:v>2.0546439897898101</c:v>
                </c:pt>
                <c:pt idx="28972">
                  <c:v>2.0549115387271302</c:v>
                </c:pt>
                <c:pt idx="28973">
                  <c:v>2.0551790876670601</c:v>
                </c:pt>
                <c:pt idx="28974">
                  <c:v>2.0554466366069901</c:v>
                </c:pt>
                <c:pt idx="28975">
                  <c:v>2.0557141855443</c:v>
                </c:pt>
                <c:pt idx="28976">
                  <c:v>2.0559817344842299</c:v>
                </c:pt>
                <c:pt idx="28977">
                  <c:v>2.0562492834241599</c:v>
                </c:pt>
                <c:pt idx="28978">
                  <c:v>2.05651683236148</c:v>
                </c:pt>
                <c:pt idx="28979">
                  <c:v>2.0567843813014099</c:v>
                </c:pt>
                <c:pt idx="28980">
                  <c:v>2.0570519302413399</c:v>
                </c:pt>
                <c:pt idx="28981">
                  <c:v>2.0573194791786502</c:v>
                </c:pt>
                <c:pt idx="28982">
                  <c:v>2.0575870281185802</c:v>
                </c:pt>
                <c:pt idx="28983">
                  <c:v>2.0578545770585102</c:v>
                </c:pt>
                <c:pt idx="28984">
                  <c:v>2.0581221259958302</c:v>
                </c:pt>
                <c:pt idx="28985">
                  <c:v>2.0583896749357602</c:v>
                </c:pt>
                <c:pt idx="28986">
                  <c:v>2.0586572238756902</c:v>
                </c:pt>
                <c:pt idx="28987">
                  <c:v>2.058924772813</c:v>
                </c:pt>
                <c:pt idx="28988">
                  <c:v>2.05919232175293</c:v>
                </c:pt>
                <c:pt idx="28989">
                  <c:v>2.05945987069286</c:v>
                </c:pt>
                <c:pt idx="28990">
                  <c:v>2.05972741963018</c:v>
                </c:pt>
                <c:pt idx="28991">
                  <c:v>2.05999496857011</c:v>
                </c:pt>
                <c:pt idx="28992">
                  <c:v>2.06026251751004</c:v>
                </c:pt>
                <c:pt idx="28993">
                  <c:v>2.0605300664473498</c:v>
                </c:pt>
                <c:pt idx="28994">
                  <c:v>2.0607976153872798</c:v>
                </c:pt>
                <c:pt idx="28995">
                  <c:v>2.0610651643272102</c:v>
                </c:pt>
                <c:pt idx="28996">
                  <c:v>2.0613327132645201</c:v>
                </c:pt>
                <c:pt idx="28997">
                  <c:v>2.06160026220445</c:v>
                </c:pt>
                <c:pt idx="28998">
                  <c:v>2.0618678111443902</c:v>
                </c:pt>
                <c:pt idx="28999">
                  <c:v>2.0621353600817001</c:v>
                </c:pt>
                <c:pt idx="29000">
                  <c:v>2.06240290902163</c:v>
                </c:pt>
                <c:pt idx="29001">
                  <c:v>2.06267045796156</c:v>
                </c:pt>
                <c:pt idx="29002">
                  <c:v>2.0629380068988699</c:v>
                </c:pt>
                <c:pt idx="29003">
                  <c:v>2.0632055558387998</c:v>
                </c:pt>
                <c:pt idx="29004">
                  <c:v>2.0634731047787298</c:v>
                </c:pt>
                <c:pt idx="29005">
                  <c:v>2.0637406537160499</c:v>
                </c:pt>
                <c:pt idx="29006">
                  <c:v>2.0640082026559798</c:v>
                </c:pt>
                <c:pt idx="29007">
                  <c:v>2.0642757515959098</c:v>
                </c:pt>
                <c:pt idx="29008">
                  <c:v>2.0645433005332201</c:v>
                </c:pt>
                <c:pt idx="29009">
                  <c:v>2.06412165882245</c:v>
                </c:pt>
                <c:pt idx="29010">
                  <c:v>2.06301082645617</c:v>
                </c:pt>
                <c:pt idx="29011">
                  <c:v>2.0618999941007501</c:v>
                </c:pt>
                <c:pt idx="29012">
                  <c:v>2.06078916173447</c:v>
                </c:pt>
                <c:pt idx="29013">
                  <c:v>2.05967832936819</c:v>
                </c:pt>
                <c:pt idx="29014">
                  <c:v>2.0585674970127701</c:v>
                </c:pt>
                <c:pt idx="29015">
                  <c:v>2.05745666464649</c:v>
                </c:pt>
                <c:pt idx="29016">
                  <c:v>2.05634583228021</c:v>
                </c:pt>
                <c:pt idx="29017">
                  <c:v>2.0552349999247901</c:v>
                </c:pt>
                <c:pt idx="29018">
                  <c:v>2.0541241675584998</c:v>
                </c:pt>
                <c:pt idx="29019">
                  <c:v>2.0530133351922202</c:v>
                </c:pt>
                <c:pt idx="29020">
                  <c:v>2.0519025028367999</c:v>
                </c:pt>
                <c:pt idx="29021">
                  <c:v>2.0507916704705198</c:v>
                </c:pt>
                <c:pt idx="29022">
                  <c:v>2.0496808381042402</c:v>
                </c:pt>
                <c:pt idx="29023">
                  <c:v>2.0485700057488199</c:v>
                </c:pt>
                <c:pt idx="29024">
                  <c:v>2.0474591733825398</c:v>
                </c:pt>
                <c:pt idx="29025">
                  <c:v>2.0463483410162602</c:v>
                </c:pt>
                <c:pt idx="29026">
                  <c:v>2.0452375086608399</c:v>
                </c:pt>
                <c:pt idx="29027">
                  <c:v>2.0441266762945598</c:v>
                </c:pt>
                <c:pt idx="29028">
                  <c:v>2.04301584392827</c:v>
                </c:pt>
                <c:pt idx="29029">
                  <c:v>2.0419050115728599</c:v>
                </c:pt>
                <c:pt idx="29030">
                  <c:v>2.04079417920657</c:v>
                </c:pt>
                <c:pt idx="29031">
                  <c:v>2.03968334684029</c:v>
                </c:pt>
                <c:pt idx="29032">
                  <c:v>2.0385725144848701</c:v>
                </c:pt>
                <c:pt idx="29033">
                  <c:v>2.03746168211859</c:v>
                </c:pt>
                <c:pt idx="29034">
                  <c:v>2.03635084975231</c:v>
                </c:pt>
                <c:pt idx="29035">
                  <c:v>2.0352400173968901</c:v>
                </c:pt>
                <c:pt idx="29036">
                  <c:v>2.03412918503061</c:v>
                </c:pt>
                <c:pt idx="29037">
                  <c:v>2.03301835266433</c:v>
                </c:pt>
                <c:pt idx="29038">
                  <c:v>2.0319075203089101</c:v>
                </c:pt>
                <c:pt idx="29039">
                  <c:v>2.03079668794263</c:v>
                </c:pt>
                <c:pt idx="29040">
                  <c:v>2.0296858555763402</c:v>
                </c:pt>
                <c:pt idx="29041">
                  <c:v>2.0285750232209199</c:v>
                </c:pt>
                <c:pt idx="29042">
                  <c:v>2.0274641908546398</c:v>
                </c:pt>
                <c:pt idx="29043">
                  <c:v>2.0263533584883602</c:v>
                </c:pt>
                <c:pt idx="29044">
                  <c:v>2.0252425261329399</c:v>
                </c:pt>
                <c:pt idx="29045">
                  <c:v>2.0241316937666598</c:v>
                </c:pt>
                <c:pt idx="29046">
                  <c:v>2.0230208614003802</c:v>
                </c:pt>
                <c:pt idx="29047">
                  <c:v>2.0219100290449599</c:v>
                </c:pt>
                <c:pt idx="29048">
                  <c:v>2.0207991966786798</c:v>
                </c:pt>
                <c:pt idx="29049">
                  <c:v>2.0196883643124002</c:v>
                </c:pt>
                <c:pt idx="29050">
                  <c:v>2.0185775319569799</c:v>
                </c:pt>
                <c:pt idx="29051">
                  <c:v>2.01746669959069</c:v>
                </c:pt>
                <c:pt idx="29052">
                  <c:v>2.01635586722441</c:v>
                </c:pt>
                <c:pt idx="29053">
                  <c:v>2.0152450348689901</c:v>
                </c:pt>
                <c:pt idx="29054">
                  <c:v>2.01413420250271</c:v>
                </c:pt>
                <c:pt idx="29055">
                  <c:v>2.01302337013643</c:v>
                </c:pt>
                <c:pt idx="29056">
                  <c:v>2.0119125377810101</c:v>
                </c:pt>
                <c:pt idx="29057">
                  <c:v>2.02357903512334</c:v>
                </c:pt>
                <c:pt idx="29058">
                  <c:v>2.0480228622635201</c:v>
                </c:pt>
                <c:pt idx="29059">
                  <c:v>2.0724666891646701</c:v>
                </c:pt>
                <c:pt idx="29060">
                  <c:v>2.0969105163048498</c:v>
                </c:pt>
                <c:pt idx="29061">
                  <c:v>2.1213543434450401</c:v>
                </c:pt>
                <c:pt idx="29062">
                  <c:v>2.1457981703461901</c:v>
                </c:pt>
                <c:pt idx="29063">
                  <c:v>2.1702419974863698</c:v>
                </c:pt>
                <c:pt idx="29064">
                  <c:v>2.1946858246265499</c:v>
                </c:pt>
                <c:pt idx="29065">
                  <c:v>2.2191296515276999</c:v>
                </c:pt>
                <c:pt idx="29066">
                  <c:v>2.2435734786678898</c:v>
                </c:pt>
                <c:pt idx="29067">
                  <c:v>2.2680173058080699</c:v>
                </c:pt>
                <c:pt idx="29068">
                  <c:v>2.2924611327092199</c:v>
                </c:pt>
                <c:pt idx="29069">
                  <c:v>2.3169049598494</c:v>
                </c:pt>
                <c:pt idx="29070">
                  <c:v>2.3413487869895899</c:v>
                </c:pt>
                <c:pt idx="29071">
                  <c:v>2.3657926138907399</c:v>
                </c:pt>
                <c:pt idx="29072">
                  <c:v>2.39023644103092</c:v>
                </c:pt>
                <c:pt idx="29073">
                  <c:v>2.4146802681711002</c:v>
                </c:pt>
                <c:pt idx="29074">
                  <c:v>2.4391240950722501</c:v>
                </c:pt>
                <c:pt idx="29075">
                  <c:v>2.4635679222124298</c:v>
                </c:pt>
                <c:pt idx="29076">
                  <c:v>2.4880117493526201</c:v>
                </c:pt>
                <c:pt idx="29077">
                  <c:v>2.5124555762537701</c:v>
                </c:pt>
                <c:pt idx="29078">
                  <c:v>2.5368994033939498</c:v>
                </c:pt>
                <c:pt idx="29079">
                  <c:v>2.5613432305341299</c:v>
                </c:pt>
                <c:pt idx="29080">
                  <c:v>2.5857870574352799</c:v>
                </c:pt>
                <c:pt idx="29081">
                  <c:v>2.6102308845754698</c:v>
                </c:pt>
                <c:pt idx="29082">
                  <c:v>2.6346747117156499</c:v>
                </c:pt>
                <c:pt idx="29083">
                  <c:v>2.6591185386167999</c:v>
                </c:pt>
                <c:pt idx="29084">
                  <c:v>2.68356236575698</c:v>
                </c:pt>
                <c:pt idx="29085">
                  <c:v>2.7080061928971699</c:v>
                </c:pt>
                <c:pt idx="29086">
                  <c:v>2.7324500197983199</c:v>
                </c:pt>
                <c:pt idx="29087">
                  <c:v>2.7568938469385</c:v>
                </c:pt>
                <c:pt idx="29088">
                  <c:v>2.7813376740786802</c:v>
                </c:pt>
                <c:pt idx="29089">
                  <c:v>2.8057815009798301</c:v>
                </c:pt>
                <c:pt idx="29090">
                  <c:v>2.83022532812002</c:v>
                </c:pt>
                <c:pt idx="29091">
                  <c:v>2.8546691552602002</c:v>
                </c:pt>
                <c:pt idx="29092">
                  <c:v>2.8791129821613501</c:v>
                </c:pt>
                <c:pt idx="29093">
                  <c:v>2.9035568093015298</c:v>
                </c:pt>
                <c:pt idx="29094">
                  <c:v>2.9280006364417202</c:v>
                </c:pt>
                <c:pt idx="29095">
                  <c:v>2.9524444633428701</c:v>
                </c:pt>
                <c:pt idx="29096">
                  <c:v>2.9768882904830498</c:v>
                </c:pt>
                <c:pt idx="29097">
                  <c:v>3.0013321176232299</c:v>
                </c:pt>
                <c:pt idx="29098">
                  <c:v>3.0257759445243799</c:v>
                </c:pt>
                <c:pt idx="29099">
                  <c:v>3.0502197716645698</c:v>
                </c:pt>
                <c:pt idx="29100">
                  <c:v>3.0746635988047499</c:v>
                </c:pt>
                <c:pt idx="29101">
                  <c:v>3.0991074257058999</c:v>
                </c:pt>
                <c:pt idx="29102">
                  <c:v>3.12355125284608</c:v>
                </c:pt>
                <c:pt idx="29103">
                  <c:v>3.1479950799862699</c:v>
                </c:pt>
                <c:pt idx="29104">
                  <c:v>3.1724389068874199</c:v>
                </c:pt>
                <c:pt idx="29105">
                  <c:v>3.1623682226595098</c:v>
                </c:pt>
                <c:pt idx="29106">
                  <c:v>3.11778302682244</c:v>
                </c:pt>
                <c:pt idx="29107">
                  <c:v>3.0731978314213699</c:v>
                </c:pt>
                <c:pt idx="29108">
                  <c:v>3.0286126355843002</c:v>
                </c:pt>
                <c:pt idx="29109">
                  <c:v>2.9840274397472299</c:v>
                </c:pt>
                <c:pt idx="29110">
                  <c:v>2.9394422443461501</c:v>
                </c:pt>
                <c:pt idx="29111">
                  <c:v>2.8948570485090799</c:v>
                </c:pt>
                <c:pt idx="29112">
                  <c:v>2.8502718526720101</c:v>
                </c:pt>
                <c:pt idx="29113">
                  <c:v>2.8056866572709298</c:v>
                </c:pt>
                <c:pt idx="29114">
                  <c:v>2.76110146143386</c:v>
                </c:pt>
                <c:pt idx="29115">
                  <c:v>2.7165162655967898</c:v>
                </c:pt>
                <c:pt idx="29116">
                  <c:v>2.6719310701957202</c:v>
                </c:pt>
                <c:pt idx="29117">
                  <c:v>2.62734587435865</c:v>
                </c:pt>
                <c:pt idx="29118">
                  <c:v>2.5827606785215802</c:v>
                </c:pt>
                <c:pt idx="29119">
                  <c:v>2.5381754831204999</c:v>
                </c:pt>
                <c:pt idx="29120">
                  <c:v>2.4935902872834301</c:v>
                </c:pt>
                <c:pt idx="29121">
                  <c:v>2.4490050914463599</c:v>
                </c:pt>
                <c:pt idx="29122">
                  <c:v>2.4044198960452801</c:v>
                </c:pt>
                <c:pt idx="29123">
                  <c:v>2.3598347002082098</c:v>
                </c:pt>
                <c:pt idx="29124">
                  <c:v>2.3152495043711401</c:v>
                </c:pt>
                <c:pt idx="29125">
                  <c:v>2.27066430897007</c:v>
                </c:pt>
                <c:pt idx="29126">
                  <c:v>2.2260791131330002</c:v>
                </c:pt>
                <c:pt idx="29127">
                  <c:v>2.18149391729593</c:v>
                </c:pt>
                <c:pt idx="29128">
                  <c:v>2.1369087218948501</c:v>
                </c:pt>
                <c:pt idx="29129">
                  <c:v>2.0923235260577799</c:v>
                </c:pt>
                <c:pt idx="29130">
                  <c:v>2.0477383302207102</c:v>
                </c:pt>
                <c:pt idx="29131">
                  <c:v>2.0031531348196299</c:v>
                </c:pt>
                <c:pt idx="29132">
                  <c:v>1.9585679389825601</c:v>
                </c:pt>
                <c:pt idx="29133">
                  <c:v>1.9139827431454901</c:v>
                </c:pt>
                <c:pt idx="29134">
                  <c:v>1.86939754774442</c:v>
                </c:pt>
                <c:pt idx="29135">
                  <c:v>1.82481235190735</c:v>
                </c:pt>
                <c:pt idx="29136">
                  <c:v>1.78022715607028</c:v>
                </c:pt>
                <c:pt idx="29137">
                  <c:v>1.7356419606692</c:v>
                </c:pt>
                <c:pt idx="29138">
                  <c:v>1.69105676483213</c:v>
                </c:pt>
                <c:pt idx="29139">
                  <c:v>1.64647156899506</c:v>
                </c:pt>
                <c:pt idx="29140">
                  <c:v>1.6018863735939901</c:v>
                </c:pt>
                <c:pt idx="29141">
                  <c:v>1.5573011777569199</c:v>
                </c:pt>
                <c:pt idx="29142">
                  <c:v>1.5127159819198499</c:v>
                </c:pt>
                <c:pt idx="29143">
                  <c:v>1.46813078651877</c:v>
                </c:pt>
                <c:pt idx="29144">
                  <c:v>1.4235455906817001</c:v>
                </c:pt>
                <c:pt idx="29145">
                  <c:v>1.3789603948446301</c:v>
                </c:pt>
                <c:pt idx="29146">
                  <c:v>1.33437519944355</c:v>
                </c:pt>
                <c:pt idx="29147">
                  <c:v>1.28979000360648</c:v>
                </c:pt>
                <c:pt idx="29148">
                  <c:v>1.24520480776941</c:v>
                </c:pt>
                <c:pt idx="29149">
                  <c:v>1.2006196123683399</c:v>
                </c:pt>
                <c:pt idx="29150">
                  <c:v>1.1560344165312699</c:v>
                </c:pt>
                <c:pt idx="29151">
                  <c:v>1.1114492206941999</c:v>
                </c:pt>
                <c:pt idx="29152">
                  <c:v>1.0668640252931201</c:v>
                </c:pt>
                <c:pt idx="29153">
                  <c:v>1.0507036002263499</c:v>
                </c:pt>
                <c:pt idx="29154">
                  <c:v>1.0629679461284101</c:v>
                </c:pt>
                <c:pt idx="29155">
                  <c:v>1.0752322919105499</c:v>
                </c:pt>
                <c:pt idx="29156">
                  <c:v>1.0874966378126201</c:v>
                </c:pt>
                <c:pt idx="29157">
                  <c:v>1.09976098371469</c:v>
                </c:pt>
                <c:pt idx="29158">
                  <c:v>1.1120253294968201</c:v>
                </c:pt>
                <c:pt idx="29159">
                  <c:v>1.12428967539889</c:v>
                </c:pt>
                <c:pt idx="29160">
                  <c:v>1.1365540213009599</c:v>
                </c:pt>
                <c:pt idx="29161">
                  <c:v>1.14881836708309</c:v>
                </c:pt>
                <c:pt idx="29162">
                  <c:v>1.16108271298516</c:v>
                </c:pt>
                <c:pt idx="29163">
                  <c:v>1.1733470588872299</c:v>
                </c:pt>
                <c:pt idx="29164">
                  <c:v>1.18561140466936</c:v>
                </c:pt>
                <c:pt idx="29165">
                  <c:v>1.1978757505714299</c:v>
                </c:pt>
                <c:pt idx="29166">
                  <c:v>1.2101400964735001</c:v>
                </c:pt>
                <c:pt idx="29167">
                  <c:v>1.2224044422556299</c:v>
                </c:pt>
                <c:pt idx="29168">
                  <c:v>1.2346687881577001</c:v>
                </c:pt>
                <c:pt idx="29169">
                  <c:v>1.24693313405977</c:v>
                </c:pt>
                <c:pt idx="29170">
                  <c:v>1.2591974798418999</c:v>
                </c:pt>
                <c:pt idx="29171">
                  <c:v>1.27146182574397</c:v>
                </c:pt>
                <c:pt idx="29172">
                  <c:v>1.28372617164604</c:v>
                </c:pt>
                <c:pt idx="29173">
                  <c:v>1.2959905174281801</c:v>
                </c:pt>
                <c:pt idx="29174">
                  <c:v>1.30825486333024</c:v>
                </c:pt>
                <c:pt idx="29175">
                  <c:v>1.3205192092323099</c:v>
                </c:pt>
                <c:pt idx="29176">
                  <c:v>1.33278355501445</c:v>
                </c:pt>
                <c:pt idx="29177">
                  <c:v>1.3450479009165099</c:v>
                </c:pt>
                <c:pt idx="29178">
                  <c:v>1.3573122468185801</c:v>
                </c:pt>
                <c:pt idx="29179">
                  <c:v>1.36957659260072</c:v>
                </c:pt>
                <c:pt idx="29180">
                  <c:v>1.3818409385027901</c:v>
                </c:pt>
                <c:pt idx="29181">
                  <c:v>1.39410528440485</c:v>
                </c:pt>
                <c:pt idx="29182">
                  <c:v>1.4063696301869899</c:v>
                </c:pt>
                <c:pt idx="29183">
                  <c:v>1.4186339760890601</c:v>
                </c:pt>
                <c:pt idx="29184">
                  <c:v>1.43089832199112</c:v>
                </c:pt>
                <c:pt idx="29185">
                  <c:v>1.4431626677732601</c:v>
                </c:pt>
                <c:pt idx="29186">
                  <c:v>1.45542701367533</c:v>
                </c:pt>
                <c:pt idx="29187">
                  <c:v>1.4676913595773899</c:v>
                </c:pt>
                <c:pt idx="29188">
                  <c:v>1.47995570535953</c:v>
                </c:pt>
                <c:pt idx="29189">
                  <c:v>1.4922200512616</c:v>
                </c:pt>
                <c:pt idx="29190">
                  <c:v>1.5044843971636701</c:v>
                </c:pt>
                <c:pt idx="29191">
                  <c:v>1.5167487429458</c:v>
                </c:pt>
                <c:pt idx="29192">
                  <c:v>1.5290130888478699</c:v>
                </c:pt>
                <c:pt idx="29193">
                  <c:v>1.5412774347499401</c:v>
                </c:pt>
                <c:pt idx="29194">
                  <c:v>1.5535417805320699</c:v>
                </c:pt>
                <c:pt idx="29195">
                  <c:v>1.5658061264341401</c:v>
                </c:pt>
                <c:pt idx="29196">
                  <c:v>1.57807047233621</c:v>
                </c:pt>
                <c:pt idx="29197">
                  <c:v>1.5903348181183401</c:v>
                </c:pt>
                <c:pt idx="29198">
                  <c:v>1.60259916402041</c:v>
                </c:pt>
                <c:pt idx="29199">
                  <c:v>1.61486350992248</c:v>
                </c:pt>
                <c:pt idx="29200">
                  <c:v>1.62712785570461</c:v>
                </c:pt>
                <c:pt idx="29201">
                  <c:v>1.6264712536132699</c:v>
                </c:pt>
                <c:pt idx="29202">
                  <c:v>1.61289370343825</c:v>
                </c:pt>
                <c:pt idx="29203">
                  <c:v>1.5993161533960001</c:v>
                </c:pt>
                <c:pt idx="29204">
                  <c:v>1.5857386032209899</c:v>
                </c:pt>
                <c:pt idx="29205">
                  <c:v>1.57216105304597</c:v>
                </c:pt>
                <c:pt idx="29206">
                  <c:v>1.5585835030037301</c:v>
                </c:pt>
                <c:pt idx="29207">
                  <c:v>1.5450059528287099</c:v>
                </c:pt>
                <c:pt idx="29208">
                  <c:v>1.53142840265369</c:v>
                </c:pt>
                <c:pt idx="29209">
                  <c:v>1.51785085261145</c:v>
                </c:pt>
                <c:pt idx="29210">
                  <c:v>1.5042733024364301</c:v>
                </c:pt>
                <c:pt idx="29211">
                  <c:v>1.4906957522614099</c:v>
                </c:pt>
                <c:pt idx="29212">
                  <c:v>1.47711820221917</c:v>
                </c:pt>
                <c:pt idx="29213">
                  <c:v>1.4635406520441501</c:v>
                </c:pt>
                <c:pt idx="29214">
                  <c:v>1.4499631018691399</c:v>
                </c:pt>
                <c:pt idx="29215">
                  <c:v>1.43638555182689</c:v>
                </c:pt>
                <c:pt idx="29216">
                  <c:v>1.42280800165187</c:v>
                </c:pt>
                <c:pt idx="29217">
                  <c:v>1.4092304514768601</c:v>
                </c:pt>
                <c:pt idx="29218">
                  <c:v>1.39565290143461</c:v>
                </c:pt>
                <c:pt idx="29219">
                  <c:v>1.3820753512596</c:v>
                </c:pt>
                <c:pt idx="29220">
                  <c:v>1.3684978010845801</c:v>
                </c:pt>
                <c:pt idx="29221">
                  <c:v>1.3549202510423299</c:v>
                </c:pt>
                <c:pt idx="29222">
                  <c:v>1.34134270086732</c:v>
                </c:pt>
                <c:pt idx="29223">
                  <c:v>1.3277651506923001</c:v>
                </c:pt>
                <c:pt idx="29224">
                  <c:v>1.3141876006500599</c:v>
                </c:pt>
                <c:pt idx="29225">
                  <c:v>1.30061005047504</c:v>
                </c:pt>
                <c:pt idx="29226">
                  <c:v>1.28703250030002</c:v>
                </c:pt>
                <c:pt idx="29227">
                  <c:v>1.2734549502577801</c:v>
                </c:pt>
                <c:pt idx="29228">
                  <c:v>1.2598774000827599</c:v>
                </c:pt>
                <c:pt idx="29229">
                  <c:v>1.24629984990774</c:v>
                </c:pt>
                <c:pt idx="29230">
                  <c:v>1.2327222998655001</c:v>
                </c:pt>
                <c:pt idx="29231">
                  <c:v>1.2191447496904799</c:v>
                </c:pt>
                <c:pt idx="29232">
                  <c:v>1.20556719951547</c:v>
                </c:pt>
                <c:pt idx="29233">
                  <c:v>1.1919896494732201</c:v>
                </c:pt>
                <c:pt idx="29234">
                  <c:v>1.1784120992981999</c:v>
                </c:pt>
                <c:pt idx="29235">
                  <c:v>1.16483454912319</c:v>
                </c:pt>
                <c:pt idx="29236">
                  <c:v>1.15125699908094</c:v>
                </c:pt>
                <c:pt idx="29237">
                  <c:v>1.1376794489059301</c:v>
                </c:pt>
                <c:pt idx="29238">
                  <c:v>1.1241018987309099</c:v>
                </c:pt>
                <c:pt idx="29239">
                  <c:v>1.11052434868867</c:v>
                </c:pt>
                <c:pt idx="29240">
                  <c:v>1.0969467985136501</c:v>
                </c:pt>
                <c:pt idx="29241">
                  <c:v>1.0833692483386299</c:v>
                </c:pt>
                <c:pt idx="29242">
                  <c:v>1.06979169829639</c:v>
                </c:pt>
                <c:pt idx="29243">
                  <c:v>1.05621414812137</c:v>
                </c:pt>
                <c:pt idx="29244">
                  <c:v>1.0426365979463501</c:v>
                </c:pt>
                <c:pt idx="29245">
                  <c:v>1.02905904790411</c:v>
                </c:pt>
                <c:pt idx="29246">
                  <c:v>1.01548149772909</c:v>
                </c:pt>
                <c:pt idx="29247">
                  <c:v>1.0019039475540701</c:v>
                </c:pt>
                <c:pt idx="29248">
                  <c:v>0.98832639751183005</c:v>
                </c:pt>
                <c:pt idx="29249">
                  <c:v>0.983747700785915</c:v>
                </c:pt>
                <c:pt idx="29250">
                  <c:v>0.98816785757195702</c:v>
                </c:pt>
                <c:pt idx="29251">
                  <c:v>0.99258801431477495</c:v>
                </c:pt>
                <c:pt idx="29252">
                  <c:v>0.99700817110081696</c:v>
                </c:pt>
                <c:pt idx="29253">
                  <c:v>1.0014283278868601</c:v>
                </c:pt>
                <c:pt idx="29254">
                  <c:v>1.00584848462968</c:v>
                </c:pt>
                <c:pt idx="29255">
                  <c:v>1.01026864141572</c:v>
                </c:pt>
                <c:pt idx="29256">
                  <c:v>1.0146887982017601</c:v>
                </c:pt>
                <c:pt idx="29257">
                  <c:v>1.01910895494458</c:v>
                </c:pt>
                <c:pt idx="29258">
                  <c:v>1.02352911173062</c:v>
                </c:pt>
                <c:pt idx="29259">
                  <c:v>1.02794926851666</c:v>
                </c:pt>
                <c:pt idx="29260">
                  <c:v>1.0323694252594799</c:v>
                </c:pt>
                <c:pt idx="29261">
                  <c:v>1.03678958204552</c:v>
                </c:pt>
                <c:pt idx="29262">
                  <c:v>1.04120973883157</c:v>
                </c:pt>
                <c:pt idx="29263">
                  <c:v>1.0456298955743799</c:v>
                </c:pt>
                <c:pt idx="29264">
                  <c:v>1.0500500523604299</c:v>
                </c:pt>
                <c:pt idx="29265">
                  <c:v>1.0544702091464699</c:v>
                </c:pt>
                <c:pt idx="29266">
                  <c:v>1.0588903658892901</c:v>
                </c:pt>
                <c:pt idx="29267">
                  <c:v>1.0633105226753301</c:v>
                </c:pt>
                <c:pt idx="29268">
                  <c:v>1.0677306794613699</c:v>
                </c:pt>
                <c:pt idx="29269">
                  <c:v>1.07215083620419</c:v>
                </c:pt>
                <c:pt idx="29270">
                  <c:v>1.0765709929902301</c:v>
                </c:pt>
                <c:pt idx="29271">
                  <c:v>1.0809911497762701</c:v>
                </c:pt>
                <c:pt idx="29272">
                  <c:v>1.08541130651909</c:v>
                </c:pt>
                <c:pt idx="29273">
                  <c:v>1.08983146330513</c:v>
                </c:pt>
                <c:pt idx="29274">
                  <c:v>1.0942516200911701</c:v>
                </c:pt>
                <c:pt idx="29275">
                  <c:v>1.09867177683399</c:v>
                </c:pt>
                <c:pt idx="29276">
                  <c:v>1.10309193362003</c:v>
                </c:pt>
                <c:pt idx="29277">
                  <c:v>1.10751209040608</c:v>
                </c:pt>
                <c:pt idx="29278">
                  <c:v>1.1119322471488899</c:v>
                </c:pt>
                <c:pt idx="29279">
                  <c:v>1.11635240393494</c:v>
                </c:pt>
                <c:pt idx="29280">
                  <c:v>1.12077256072098</c:v>
                </c:pt>
                <c:pt idx="29281">
                  <c:v>1.1251927174637999</c:v>
                </c:pt>
                <c:pt idx="29282">
                  <c:v>1.1296128742498399</c:v>
                </c:pt>
                <c:pt idx="29283">
                  <c:v>1.1340330310358799</c:v>
                </c:pt>
                <c:pt idx="29284">
                  <c:v>1.1384531877787001</c:v>
                </c:pt>
                <c:pt idx="29285">
                  <c:v>1.1428733445647401</c:v>
                </c:pt>
                <c:pt idx="29286">
                  <c:v>1.1472935013507799</c:v>
                </c:pt>
                <c:pt idx="29287">
                  <c:v>1.1517136580936</c:v>
                </c:pt>
                <c:pt idx="29288">
                  <c:v>1.1561338148796401</c:v>
                </c:pt>
                <c:pt idx="29289">
                  <c:v>1.1605539716656901</c:v>
                </c:pt>
                <c:pt idx="29290">
                  <c:v>1.1649741284085</c:v>
                </c:pt>
                <c:pt idx="29291">
                  <c:v>1.16939428519455</c:v>
                </c:pt>
                <c:pt idx="29292">
                  <c:v>1.17381444198059</c:v>
                </c:pt>
                <c:pt idx="29293">
                  <c:v>1.17823459872341</c:v>
                </c:pt>
                <c:pt idx="29294">
                  <c:v>1.18265475550945</c:v>
                </c:pt>
                <c:pt idx="29295">
                  <c:v>1.18707491229549</c:v>
                </c:pt>
                <c:pt idx="29296">
                  <c:v>1.1914950690383099</c:v>
                </c:pt>
                <c:pt idx="29297">
                  <c:v>1.19925154757315</c:v>
                </c:pt>
                <c:pt idx="29298">
                  <c:v>1.2103443478800899</c:v>
                </c:pt>
                <c:pt idx="29299">
                  <c:v>1.22143714807856</c:v>
                </c:pt>
                <c:pt idx="29300">
                  <c:v>1.2325299483855101</c:v>
                </c:pt>
                <c:pt idx="29301">
                  <c:v>1.24362274869245</c:v>
                </c:pt>
                <c:pt idx="29302">
                  <c:v>1.2547155488909201</c:v>
                </c:pt>
                <c:pt idx="29303">
                  <c:v>1.26580834919786</c:v>
                </c:pt>
                <c:pt idx="29304">
                  <c:v>1.2769011495048099</c:v>
                </c:pt>
                <c:pt idx="29305">
                  <c:v>1.28799394970328</c:v>
                </c:pt>
                <c:pt idx="29306">
                  <c:v>1.2990867500102199</c:v>
                </c:pt>
                <c:pt idx="29307">
                  <c:v>1.31017955031717</c:v>
                </c:pt>
                <c:pt idx="29308">
                  <c:v>1.3212723505156401</c:v>
                </c:pt>
                <c:pt idx="29309">
                  <c:v>1.33236515082258</c:v>
                </c:pt>
                <c:pt idx="29310">
                  <c:v>1.3434579511295199</c:v>
                </c:pt>
                <c:pt idx="29311">
                  <c:v>1.35455075132799</c:v>
                </c:pt>
                <c:pt idx="29312">
                  <c:v>1.3656435516349399</c:v>
                </c:pt>
                <c:pt idx="29313">
                  <c:v>1.37673635194188</c:v>
                </c:pt>
                <c:pt idx="29314">
                  <c:v>1.3878291521403501</c:v>
                </c:pt>
                <c:pt idx="29315">
                  <c:v>1.3989219524473</c:v>
                </c:pt>
                <c:pt idx="29316">
                  <c:v>1.4100147527542399</c:v>
                </c:pt>
                <c:pt idx="29317">
                  <c:v>1.42110755295271</c:v>
                </c:pt>
                <c:pt idx="29318">
                  <c:v>1.4322003532596499</c:v>
                </c:pt>
                <c:pt idx="29319">
                  <c:v>1.4432931535666</c:v>
                </c:pt>
                <c:pt idx="29320">
                  <c:v>1.4543859537650701</c:v>
                </c:pt>
                <c:pt idx="29321">
                  <c:v>1.46547875407201</c:v>
                </c:pt>
                <c:pt idx="29322">
                  <c:v>1.4765715543789599</c:v>
                </c:pt>
                <c:pt idx="29323">
                  <c:v>1.48766435457743</c:v>
                </c:pt>
                <c:pt idx="29324">
                  <c:v>1.4987571548843699</c:v>
                </c:pt>
                <c:pt idx="29325">
                  <c:v>1.50984995519131</c:v>
                </c:pt>
                <c:pt idx="29326">
                  <c:v>1.5209427553897801</c:v>
                </c:pt>
                <c:pt idx="29327">
                  <c:v>1.53203555569673</c:v>
                </c:pt>
                <c:pt idx="29328">
                  <c:v>1.5431283560036699</c:v>
                </c:pt>
                <c:pt idx="29329">
                  <c:v>1.55422115620214</c:v>
                </c:pt>
                <c:pt idx="29330">
                  <c:v>1.5653139565090901</c:v>
                </c:pt>
                <c:pt idx="29331">
                  <c:v>1.57640675681603</c:v>
                </c:pt>
                <c:pt idx="29332">
                  <c:v>1.5874995570145001</c:v>
                </c:pt>
                <c:pt idx="29333">
                  <c:v>1.59859235732144</c:v>
                </c:pt>
                <c:pt idx="29334">
                  <c:v>1.6096851576283899</c:v>
                </c:pt>
                <c:pt idx="29335">
                  <c:v>1.62077795782686</c:v>
                </c:pt>
                <c:pt idx="29336">
                  <c:v>1.6318707581337999</c:v>
                </c:pt>
                <c:pt idx="29337">
                  <c:v>1.64296355844075</c:v>
                </c:pt>
                <c:pt idx="29338">
                  <c:v>1.6540563586392101</c:v>
                </c:pt>
                <c:pt idx="29339">
                  <c:v>1.66514915894616</c:v>
                </c:pt>
                <c:pt idx="29340">
                  <c:v>1.6762419592530999</c:v>
                </c:pt>
                <c:pt idx="29341">
                  <c:v>1.68733475945157</c:v>
                </c:pt>
                <c:pt idx="29342">
                  <c:v>1.6984275597585199</c:v>
                </c:pt>
                <c:pt idx="29343">
                  <c:v>1.70952036006546</c:v>
                </c:pt>
                <c:pt idx="29344">
                  <c:v>1.7206131602639301</c:v>
                </c:pt>
                <c:pt idx="29345">
                  <c:v>1.7344037069001199</c:v>
                </c:pt>
                <c:pt idx="29346">
                  <c:v>1.7508919998843899</c:v>
                </c:pt>
                <c:pt idx="29347">
                  <c:v>1.76738029270743</c:v>
                </c:pt>
                <c:pt idx="29348">
                  <c:v>1.7838685856917</c:v>
                </c:pt>
                <c:pt idx="29349">
                  <c:v>1.8003568786759701</c:v>
                </c:pt>
                <c:pt idx="29350">
                  <c:v>1.8168451714990099</c:v>
                </c:pt>
                <c:pt idx="29351">
                  <c:v>1.8333334644832799</c:v>
                </c:pt>
                <c:pt idx="29352">
                  <c:v>1.84982175746755</c:v>
                </c:pt>
                <c:pt idx="29353">
                  <c:v>1.8663100502905901</c:v>
                </c:pt>
                <c:pt idx="29354">
                  <c:v>1.8827983432748601</c:v>
                </c:pt>
                <c:pt idx="29355">
                  <c:v>1.8992866362591301</c:v>
                </c:pt>
                <c:pt idx="29356">
                  <c:v>1.91577492908217</c:v>
                </c:pt>
                <c:pt idx="29357">
                  <c:v>1.93226322206644</c:v>
                </c:pt>
                <c:pt idx="29358">
                  <c:v>1.94875151505071</c:v>
                </c:pt>
                <c:pt idx="29359">
                  <c:v>1.9652398078737501</c:v>
                </c:pt>
                <c:pt idx="29360">
                  <c:v>1.9817281008580201</c:v>
                </c:pt>
                <c:pt idx="29361">
                  <c:v>1.9982163938423001</c:v>
                </c:pt>
                <c:pt idx="29362">
                  <c:v>2.01470468666533</c:v>
                </c:pt>
                <c:pt idx="29363">
                  <c:v>2.0311929796496</c:v>
                </c:pt>
                <c:pt idx="29364">
                  <c:v>2.0476812726338798</c:v>
                </c:pt>
                <c:pt idx="29365">
                  <c:v>2.0641695654569099</c:v>
                </c:pt>
                <c:pt idx="29366">
                  <c:v>2.0806578584411901</c:v>
                </c:pt>
                <c:pt idx="29367">
                  <c:v>2.0971461514254601</c:v>
                </c:pt>
                <c:pt idx="29368">
                  <c:v>2.1136344442484898</c:v>
                </c:pt>
                <c:pt idx="29369">
                  <c:v>2.13012273723277</c:v>
                </c:pt>
                <c:pt idx="29370">
                  <c:v>2.14661103021704</c:v>
                </c:pt>
                <c:pt idx="29371">
                  <c:v>2.1630993230400799</c:v>
                </c:pt>
                <c:pt idx="29372">
                  <c:v>2.1795876160243499</c:v>
                </c:pt>
                <c:pt idx="29373">
                  <c:v>2.1960759090086199</c:v>
                </c:pt>
                <c:pt idx="29374">
                  <c:v>2.2125642018316598</c:v>
                </c:pt>
                <c:pt idx="29375">
                  <c:v>2.2290524948159298</c:v>
                </c:pt>
                <c:pt idx="29376">
                  <c:v>2.2455407878001998</c:v>
                </c:pt>
                <c:pt idx="29377">
                  <c:v>2.2620290806232402</c:v>
                </c:pt>
                <c:pt idx="29378">
                  <c:v>2.2785173736075102</c:v>
                </c:pt>
                <c:pt idx="29379">
                  <c:v>2.2950056665917802</c:v>
                </c:pt>
                <c:pt idx="29380">
                  <c:v>2.3114939594148201</c:v>
                </c:pt>
                <c:pt idx="29381">
                  <c:v>2.3279822523990901</c:v>
                </c:pt>
                <c:pt idx="29382">
                  <c:v>2.3444705453833601</c:v>
                </c:pt>
                <c:pt idx="29383">
                  <c:v>2.3609588382064</c:v>
                </c:pt>
                <c:pt idx="29384">
                  <c:v>2.37744713119067</c:v>
                </c:pt>
                <c:pt idx="29385">
                  <c:v>2.3939354241749502</c:v>
                </c:pt>
                <c:pt idx="29386">
                  <c:v>2.4104237169979799</c:v>
                </c:pt>
                <c:pt idx="29387">
                  <c:v>2.4269120099822499</c:v>
                </c:pt>
                <c:pt idx="29388">
                  <c:v>2.4434003029665301</c:v>
                </c:pt>
                <c:pt idx="29389">
                  <c:v>2.4598885957895602</c:v>
                </c:pt>
                <c:pt idx="29390">
                  <c:v>2.4763768887738302</c:v>
                </c:pt>
                <c:pt idx="29391">
                  <c:v>2.49286518175811</c:v>
                </c:pt>
                <c:pt idx="29392">
                  <c:v>2.5093534745811401</c:v>
                </c:pt>
                <c:pt idx="29393">
                  <c:v>2.5149797762039401</c:v>
                </c:pt>
                <c:pt idx="29394">
                  <c:v>2.5097440863893898</c:v>
                </c:pt>
                <c:pt idx="29395">
                  <c:v>2.5045083966260302</c:v>
                </c:pt>
                <c:pt idx="29396">
                  <c:v>2.4992727068114799</c:v>
                </c:pt>
                <c:pt idx="29397">
                  <c:v>2.4940370169969301</c:v>
                </c:pt>
                <c:pt idx="29398">
                  <c:v>2.4888013272335701</c:v>
                </c:pt>
                <c:pt idx="29399">
                  <c:v>2.4835656374190198</c:v>
                </c:pt>
                <c:pt idx="29400">
                  <c:v>2.47832994760447</c:v>
                </c:pt>
                <c:pt idx="29401">
                  <c:v>2.4730942578411099</c:v>
                </c:pt>
                <c:pt idx="29402">
                  <c:v>2.4678585680265601</c:v>
                </c:pt>
                <c:pt idx="29403">
                  <c:v>2.4626228782120099</c:v>
                </c:pt>
                <c:pt idx="29404">
                  <c:v>2.4573871884486498</c:v>
                </c:pt>
                <c:pt idx="29405">
                  <c:v>2.4521514986341</c:v>
                </c:pt>
                <c:pt idx="29406">
                  <c:v>2.4469158088195502</c:v>
                </c:pt>
                <c:pt idx="29407">
                  <c:v>2.4416801190561901</c:v>
                </c:pt>
                <c:pt idx="29408">
                  <c:v>2.4364444292416398</c:v>
                </c:pt>
                <c:pt idx="29409">
                  <c:v>2.43120873942709</c:v>
                </c:pt>
                <c:pt idx="29410">
                  <c:v>2.42597304966373</c:v>
                </c:pt>
                <c:pt idx="29411">
                  <c:v>2.4207373598491801</c:v>
                </c:pt>
                <c:pt idx="29412">
                  <c:v>2.4155016700346299</c:v>
                </c:pt>
                <c:pt idx="29413">
                  <c:v>2.4102659802712698</c:v>
                </c:pt>
                <c:pt idx="29414">
                  <c:v>2.40503029045672</c:v>
                </c:pt>
                <c:pt idx="29415">
                  <c:v>2.3997946006421702</c:v>
                </c:pt>
                <c:pt idx="29416">
                  <c:v>2.3945589108788101</c:v>
                </c:pt>
                <c:pt idx="29417">
                  <c:v>2.3893232210642599</c:v>
                </c:pt>
                <c:pt idx="29418">
                  <c:v>2.3840875312497101</c:v>
                </c:pt>
                <c:pt idx="29419">
                  <c:v>2.3788518414863602</c:v>
                </c:pt>
                <c:pt idx="29420">
                  <c:v>2.3736161516718002</c:v>
                </c:pt>
                <c:pt idx="29421">
                  <c:v>2.3683804618572499</c:v>
                </c:pt>
                <c:pt idx="29422">
                  <c:v>2.3631447720939001</c:v>
                </c:pt>
                <c:pt idx="29423">
                  <c:v>2.35790908227934</c:v>
                </c:pt>
                <c:pt idx="29424">
                  <c:v>2.3526733924647898</c:v>
                </c:pt>
                <c:pt idx="29425">
                  <c:v>2.3474377027014399</c:v>
                </c:pt>
                <c:pt idx="29426">
                  <c:v>2.3422020128868799</c:v>
                </c:pt>
                <c:pt idx="29427">
                  <c:v>2.3369663230723301</c:v>
                </c:pt>
                <c:pt idx="29428">
                  <c:v>2.3317306333089798</c:v>
                </c:pt>
                <c:pt idx="29429">
                  <c:v>2.3264949434944202</c:v>
                </c:pt>
                <c:pt idx="29430">
                  <c:v>2.32125925367987</c:v>
                </c:pt>
                <c:pt idx="29431">
                  <c:v>2.3160235639165201</c:v>
                </c:pt>
                <c:pt idx="29432">
                  <c:v>2.3107878741019601</c:v>
                </c:pt>
                <c:pt idx="29433">
                  <c:v>2.3055521842874098</c:v>
                </c:pt>
                <c:pt idx="29434">
                  <c:v>2.30031649452406</c:v>
                </c:pt>
                <c:pt idx="29435">
                  <c:v>2.2950808047094999</c:v>
                </c:pt>
                <c:pt idx="29436">
                  <c:v>2.2898451148949501</c:v>
                </c:pt>
                <c:pt idx="29437">
                  <c:v>2.2846094251315998</c:v>
                </c:pt>
                <c:pt idx="29438">
                  <c:v>2.2793737353170398</c:v>
                </c:pt>
                <c:pt idx="29439">
                  <c:v>2.27413804550249</c:v>
                </c:pt>
                <c:pt idx="29440">
                  <c:v>2.2689023557391401</c:v>
                </c:pt>
                <c:pt idx="29441">
                  <c:v>2.2636666659245899</c:v>
                </c:pt>
                <c:pt idx="29442">
                  <c:v>2.2584309761100299</c:v>
                </c:pt>
                <c:pt idx="29443">
                  <c:v>2.25319528634668</c:v>
                </c:pt>
                <c:pt idx="29444">
                  <c:v>2.2479595965321302</c:v>
                </c:pt>
                <c:pt idx="29445">
                  <c:v>2.2427239067175702</c:v>
                </c:pt>
                <c:pt idx="29446">
                  <c:v>2.2374882169542198</c:v>
                </c:pt>
                <c:pt idx="29447">
                  <c:v>2.23225252713967</c:v>
                </c:pt>
                <c:pt idx="29448">
                  <c:v>2.22701683732511</c:v>
                </c:pt>
                <c:pt idx="29449">
                  <c:v>2.2217811475617602</c:v>
                </c:pt>
                <c:pt idx="29450">
                  <c:v>2.2165454577472099</c:v>
                </c:pt>
                <c:pt idx="29451">
                  <c:v>2.2113097679326499</c:v>
                </c:pt>
                <c:pt idx="29452">
                  <c:v>2.2060740781693</c:v>
                </c:pt>
                <c:pt idx="29453">
                  <c:v>2.2008383883547502</c:v>
                </c:pt>
                <c:pt idx="29454">
                  <c:v>2.1956026985401902</c:v>
                </c:pt>
                <c:pt idx="29455">
                  <c:v>2.1903670087768399</c:v>
                </c:pt>
                <c:pt idx="29456">
                  <c:v>2.1851313189622901</c:v>
                </c:pt>
                <c:pt idx="29457">
                  <c:v>2.1798956291477398</c:v>
                </c:pt>
                <c:pt idx="29458">
                  <c:v>2.1746599393843802</c:v>
                </c:pt>
                <c:pt idx="29459">
                  <c:v>2.1694242495698299</c:v>
                </c:pt>
                <c:pt idx="29460">
                  <c:v>2.1641885597552801</c:v>
                </c:pt>
                <c:pt idx="29461">
                  <c:v>2.15895286999192</c:v>
                </c:pt>
                <c:pt idx="29462">
                  <c:v>2.1537171801773698</c:v>
                </c:pt>
                <c:pt idx="29463">
                  <c:v>2.14848149036282</c:v>
                </c:pt>
                <c:pt idx="29464">
                  <c:v>2.1432458005994599</c:v>
                </c:pt>
                <c:pt idx="29465">
                  <c:v>2.1380101107849101</c:v>
                </c:pt>
                <c:pt idx="29466">
                  <c:v>2.1327744209703599</c:v>
                </c:pt>
                <c:pt idx="29467">
                  <c:v>2.1275387312070002</c:v>
                </c:pt>
                <c:pt idx="29468">
                  <c:v>2.12230304139245</c:v>
                </c:pt>
                <c:pt idx="29469">
                  <c:v>2.1170673515779002</c:v>
                </c:pt>
                <c:pt idx="29470">
                  <c:v>2.1118316618145401</c:v>
                </c:pt>
                <c:pt idx="29471">
                  <c:v>2.1065959719999898</c:v>
                </c:pt>
                <c:pt idx="29472">
                  <c:v>2.10136028218544</c:v>
                </c:pt>
                <c:pt idx="29473">
                  <c:v>2.0961245924220799</c:v>
                </c:pt>
                <c:pt idx="29474">
                  <c:v>2.0908889026075301</c:v>
                </c:pt>
                <c:pt idx="29475">
                  <c:v>2.0856532127929799</c:v>
                </c:pt>
                <c:pt idx="29476">
                  <c:v>2.0804175230296198</c:v>
                </c:pt>
                <c:pt idx="29477">
                  <c:v>2.07518183321507</c:v>
                </c:pt>
                <c:pt idx="29478">
                  <c:v>2.0699461434005202</c:v>
                </c:pt>
                <c:pt idx="29479">
                  <c:v>2.0647104536371601</c:v>
                </c:pt>
                <c:pt idx="29480">
                  <c:v>2.0594747638226099</c:v>
                </c:pt>
                <c:pt idx="29481">
                  <c:v>2.0542390740080601</c:v>
                </c:pt>
                <c:pt idx="29482">
                  <c:v>2.0490033842447102</c:v>
                </c:pt>
                <c:pt idx="29483">
                  <c:v>2.0437676944301502</c:v>
                </c:pt>
                <c:pt idx="29484">
                  <c:v>2.0385320046155999</c:v>
                </c:pt>
                <c:pt idx="29485">
                  <c:v>2.03329631485225</c:v>
                </c:pt>
                <c:pt idx="29486">
                  <c:v>2.02806062503769</c:v>
                </c:pt>
                <c:pt idx="29487">
                  <c:v>2.0228249352231402</c:v>
                </c:pt>
                <c:pt idx="29488">
                  <c:v>2.0175892454597899</c:v>
                </c:pt>
                <c:pt idx="29489">
                  <c:v>2.0123535556452299</c:v>
                </c:pt>
                <c:pt idx="29490">
                  <c:v>2.0071178658306801</c:v>
                </c:pt>
                <c:pt idx="29491">
                  <c:v>2.0018821760673302</c:v>
                </c:pt>
                <c:pt idx="29492">
                  <c:v>1.99664648625277</c:v>
                </c:pt>
                <c:pt idx="29493">
                  <c:v>1.9914107964382199</c:v>
                </c:pt>
                <c:pt idx="29494">
                  <c:v>1.9861751066748701</c:v>
                </c:pt>
                <c:pt idx="29495">
                  <c:v>1.9809394168603101</c:v>
                </c:pt>
                <c:pt idx="29496">
                  <c:v>1.97570372704576</c:v>
                </c:pt>
                <c:pt idx="29497">
                  <c:v>1.9704680372824099</c:v>
                </c:pt>
                <c:pt idx="29498">
                  <c:v>1.9652323474678499</c:v>
                </c:pt>
                <c:pt idx="29499">
                  <c:v>1.9599966576532999</c:v>
                </c:pt>
                <c:pt idx="29500">
                  <c:v>1.95476096788995</c:v>
                </c:pt>
                <c:pt idx="29501">
                  <c:v>1.94952527807539</c:v>
                </c:pt>
                <c:pt idx="29502">
                  <c:v>1.94428958826084</c:v>
                </c:pt>
                <c:pt idx="29503">
                  <c:v>1.9390538984974901</c:v>
                </c:pt>
                <c:pt idx="29504">
                  <c:v>1.9338182086829401</c:v>
                </c:pt>
                <c:pt idx="29505">
                  <c:v>1.9285825188683801</c:v>
                </c:pt>
                <c:pt idx="29506">
                  <c:v>1.92334682910503</c:v>
                </c:pt>
                <c:pt idx="29507">
                  <c:v>1.9181111392904799</c:v>
                </c:pt>
                <c:pt idx="29508">
                  <c:v>1.9128754494759199</c:v>
                </c:pt>
                <c:pt idx="29509">
                  <c:v>1.90763975971257</c:v>
                </c:pt>
                <c:pt idx="29510">
                  <c:v>1.90240406989802</c:v>
                </c:pt>
                <c:pt idx="29511">
                  <c:v>1.89716838008346</c:v>
                </c:pt>
                <c:pt idx="29512">
                  <c:v>1.8919326903201099</c:v>
                </c:pt>
                <c:pt idx="29513">
                  <c:v>1.8866970005055601</c:v>
                </c:pt>
                <c:pt idx="29514">
                  <c:v>1.8814613106910001</c:v>
                </c:pt>
                <c:pt idx="29515">
                  <c:v>1.87622562092765</c:v>
                </c:pt>
                <c:pt idx="29516">
                  <c:v>1.8709899311131</c:v>
                </c:pt>
                <c:pt idx="29517">
                  <c:v>1.86575424129854</c:v>
                </c:pt>
                <c:pt idx="29518">
                  <c:v>1.8605185515351901</c:v>
                </c:pt>
                <c:pt idx="29519">
                  <c:v>1.8552828617206401</c:v>
                </c:pt>
                <c:pt idx="29520">
                  <c:v>1.85004717190608</c:v>
                </c:pt>
                <c:pt idx="29521">
                  <c:v>1.8448114821427299</c:v>
                </c:pt>
                <c:pt idx="29522">
                  <c:v>1.8395757923281799</c:v>
                </c:pt>
                <c:pt idx="29523">
                  <c:v>1.8343401025136301</c:v>
                </c:pt>
                <c:pt idx="29524">
                  <c:v>1.82910441275027</c:v>
                </c:pt>
                <c:pt idx="29525">
                  <c:v>1.82386872293572</c:v>
                </c:pt>
                <c:pt idx="29526">
                  <c:v>1.81863303312117</c:v>
                </c:pt>
                <c:pt idx="29527">
                  <c:v>1.8133973433578101</c:v>
                </c:pt>
                <c:pt idx="29528">
                  <c:v>1.8081616535432601</c:v>
                </c:pt>
                <c:pt idx="29529">
                  <c:v>1.8029259637287101</c:v>
                </c:pt>
                <c:pt idx="29530">
                  <c:v>1.79769027396535</c:v>
                </c:pt>
                <c:pt idx="29531">
                  <c:v>1.7924545841507999</c:v>
                </c:pt>
                <c:pt idx="29532">
                  <c:v>1.7872188943362499</c:v>
                </c:pt>
                <c:pt idx="29533">
                  <c:v>1.7819832045728901</c:v>
                </c:pt>
                <c:pt idx="29534">
                  <c:v>1.77674751475834</c:v>
                </c:pt>
                <c:pt idx="29535">
                  <c:v>1.77151182494379</c:v>
                </c:pt>
                <c:pt idx="29536">
                  <c:v>1.7662761351804299</c:v>
                </c:pt>
                <c:pt idx="29537">
                  <c:v>1.7610404453658799</c:v>
                </c:pt>
                <c:pt idx="29538">
                  <c:v>1.7558047555513301</c:v>
                </c:pt>
                <c:pt idx="29539">
                  <c:v>1.75056906578797</c:v>
                </c:pt>
                <c:pt idx="29540">
                  <c:v>1.74533337597342</c:v>
                </c:pt>
                <c:pt idx="29541">
                  <c:v>1.7400976861588699</c:v>
                </c:pt>
                <c:pt idx="29542">
                  <c:v>1.7348619963955101</c:v>
                </c:pt>
                <c:pt idx="29543">
                  <c:v>1.7296263065809601</c:v>
                </c:pt>
                <c:pt idx="29544">
                  <c:v>1.72439061676641</c:v>
                </c:pt>
                <c:pt idx="29545">
                  <c:v>1.7191549270030499</c:v>
                </c:pt>
                <c:pt idx="29546">
                  <c:v>1.7139192371884999</c:v>
                </c:pt>
                <c:pt idx="29547">
                  <c:v>1.7086835473739499</c:v>
                </c:pt>
                <c:pt idx="29548">
                  <c:v>1.7034478576106</c:v>
                </c:pt>
                <c:pt idx="29549">
                  <c:v>1.69821216779604</c:v>
                </c:pt>
                <c:pt idx="29550">
                  <c:v>1.69297647798149</c:v>
                </c:pt>
                <c:pt idx="29551">
                  <c:v>1.6877407882181401</c:v>
                </c:pt>
                <c:pt idx="29552">
                  <c:v>1.6825050984035801</c:v>
                </c:pt>
                <c:pt idx="29553">
                  <c:v>1.6772694085890301</c:v>
                </c:pt>
                <c:pt idx="29554">
                  <c:v>1.67203371882568</c:v>
                </c:pt>
                <c:pt idx="29555">
                  <c:v>1.66679802901112</c:v>
                </c:pt>
                <c:pt idx="29556">
                  <c:v>1.6615623391965699</c:v>
                </c:pt>
                <c:pt idx="29557">
                  <c:v>1.6563266494332201</c:v>
                </c:pt>
                <c:pt idx="29558">
                  <c:v>1.65109095961866</c:v>
                </c:pt>
                <c:pt idx="29559">
                  <c:v>1.64585526980411</c:v>
                </c:pt>
                <c:pt idx="29560">
                  <c:v>1.6406195800407599</c:v>
                </c:pt>
                <c:pt idx="29561">
                  <c:v>1.6353838902261999</c:v>
                </c:pt>
                <c:pt idx="29562">
                  <c:v>1.6301482004116501</c:v>
                </c:pt>
                <c:pt idx="29563">
                  <c:v>1.6249125106483</c:v>
                </c:pt>
                <c:pt idx="29564">
                  <c:v>1.61967682083375</c:v>
                </c:pt>
                <c:pt idx="29565">
                  <c:v>1.61444113101919</c:v>
                </c:pt>
                <c:pt idx="29566">
                  <c:v>1.6092054412558401</c:v>
                </c:pt>
                <c:pt idx="29567">
                  <c:v>1.6039697514412901</c:v>
                </c:pt>
                <c:pt idx="29568">
                  <c:v>1.59873406162673</c:v>
                </c:pt>
                <c:pt idx="29569">
                  <c:v>1.5934983718633799</c:v>
                </c:pt>
                <c:pt idx="29570">
                  <c:v>1.5882626820488299</c:v>
                </c:pt>
                <c:pt idx="29571">
                  <c:v>1.5830269922342699</c:v>
                </c:pt>
                <c:pt idx="29572">
                  <c:v>1.57779130247092</c:v>
                </c:pt>
                <c:pt idx="29573">
                  <c:v>1.57255561265637</c:v>
                </c:pt>
                <c:pt idx="29574">
                  <c:v>1.56731992284181</c:v>
                </c:pt>
                <c:pt idx="29575">
                  <c:v>1.5620842330784599</c:v>
                </c:pt>
                <c:pt idx="29576">
                  <c:v>1.5568485432639101</c:v>
                </c:pt>
                <c:pt idx="29577">
                  <c:v>1.5516128534493501</c:v>
                </c:pt>
                <c:pt idx="29578">
                  <c:v>1.546377163686</c:v>
                </c:pt>
                <c:pt idx="29579">
                  <c:v>1.54114147387145</c:v>
                </c:pt>
                <c:pt idx="29580">
                  <c:v>1.5359057840568899</c:v>
                </c:pt>
                <c:pt idx="29581">
                  <c:v>1.5306700942935401</c:v>
                </c:pt>
                <c:pt idx="29582">
                  <c:v>1.52543440447899</c:v>
                </c:pt>
                <c:pt idx="29583">
                  <c:v>1.52019871466444</c:v>
                </c:pt>
                <c:pt idx="29584">
                  <c:v>1.5149630249010799</c:v>
                </c:pt>
                <c:pt idx="29585">
                  <c:v>1.5097273350865299</c:v>
                </c:pt>
                <c:pt idx="29586">
                  <c:v>1.5044916452719801</c:v>
                </c:pt>
                <c:pt idx="29587">
                  <c:v>1.49925595550862</c:v>
                </c:pt>
                <c:pt idx="29588">
                  <c:v>1.49402026569407</c:v>
                </c:pt>
                <c:pt idx="29589">
                  <c:v>1.48878457587952</c:v>
                </c:pt>
                <c:pt idx="29590">
                  <c:v>1.4835488861161601</c:v>
                </c:pt>
                <c:pt idx="29591">
                  <c:v>1.4783131963016101</c:v>
                </c:pt>
                <c:pt idx="29592">
                  <c:v>1.47307750648706</c:v>
                </c:pt>
                <c:pt idx="29593">
                  <c:v>1.4678418167237</c:v>
                </c:pt>
                <c:pt idx="29594">
                  <c:v>1.4626061269091499</c:v>
                </c:pt>
                <c:pt idx="29595">
                  <c:v>1.4573704370945999</c:v>
                </c:pt>
                <c:pt idx="29596">
                  <c:v>1.45213474733124</c:v>
                </c:pt>
                <c:pt idx="29597">
                  <c:v>1.44689905751669</c:v>
                </c:pt>
                <c:pt idx="29598">
                  <c:v>1.44166336770214</c:v>
                </c:pt>
                <c:pt idx="29599">
                  <c:v>1.4364276779387799</c:v>
                </c:pt>
                <c:pt idx="29600">
                  <c:v>1.4311919881242301</c:v>
                </c:pt>
                <c:pt idx="29601">
                  <c:v>1.4259562983096801</c:v>
                </c:pt>
                <c:pt idx="29602">
                  <c:v>1.42072060854632</c:v>
                </c:pt>
                <c:pt idx="29603">
                  <c:v>1.41548491873177</c:v>
                </c:pt>
                <c:pt idx="29604">
                  <c:v>1.4102492289172199</c:v>
                </c:pt>
                <c:pt idx="29605">
                  <c:v>1.4050135391538601</c:v>
                </c:pt>
                <c:pt idx="29606">
                  <c:v>1.39977784933931</c:v>
                </c:pt>
                <c:pt idx="29607">
                  <c:v>1.39454215952476</c:v>
                </c:pt>
                <c:pt idx="29608">
                  <c:v>1.3893064697614099</c:v>
                </c:pt>
                <c:pt idx="29609">
                  <c:v>1.3840707799468499</c:v>
                </c:pt>
                <c:pt idx="29610">
                  <c:v>1.3788350901323001</c:v>
                </c:pt>
                <c:pt idx="29611">
                  <c:v>1.37359940036895</c:v>
                </c:pt>
                <c:pt idx="29612">
                  <c:v>1.36836371055439</c:v>
                </c:pt>
                <c:pt idx="29613">
                  <c:v>1.36312802073984</c:v>
                </c:pt>
                <c:pt idx="29614">
                  <c:v>1.3578923309764901</c:v>
                </c:pt>
                <c:pt idx="29615">
                  <c:v>1.3526566411619301</c:v>
                </c:pt>
                <c:pt idx="29616">
                  <c:v>1.34742095134738</c:v>
                </c:pt>
                <c:pt idx="29617">
                  <c:v>1.34218526158403</c:v>
                </c:pt>
                <c:pt idx="29618">
                  <c:v>1.3369495717694699</c:v>
                </c:pt>
                <c:pt idx="29619">
                  <c:v>1.3317138819549199</c:v>
                </c:pt>
                <c:pt idx="29620">
                  <c:v>1.32647819219157</c:v>
                </c:pt>
                <c:pt idx="29621">
                  <c:v>1.32124250237701</c:v>
                </c:pt>
                <c:pt idx="29622">
                  <c:v>1.31600681256246</c:v>
                </c:pt>
                <c:pt idx="29623">
                  <c:v>1.3107711227991099</c:v>
                </c:pt>
                <c:pt idx="29624">
                  <c:v>1.3055354329845501</c:v>
                </c:pt>
                <c:pt idx="29625">
                  <c:v>1.3002997431700001</c:v>
                </c:pt>
                <c:pt idx="29626">
                  <c:v>1.29506405340665</c:v>
                </c:pt>
                <c:pt idx="29627">
                  <c:v>1.28982836359209</c:v>
                </c:pt>
                <c:pt idx="29628">
                  <c:v>1.2845926737775399</c:v>
                </c:pt>
                <c:pt idx="29629">
                  <c:v>1.2793569840141901</c:v>
                </c:pt>
                <c:pt idx="29630">
                  <c:v>1.27412129419964</c:v>
                </c:pt>
                <c:pt idx="29631">
                  <c:v>1.26888560438508</c:v>
                </c:pt>
                <c:pt idx="29632">
                  <c:v>1.2636499146217299</c:v>
                </c:pt>
                <c:pt idx="29633">
                  <c:v>1.2584142248071799</c:v>
                </c:pt>
                <c:pt idx="29634">
                  <c:v>1.2531785349926201</c:v>
                </c:pt>
                <c:pt idx="29635">
                  <c:v>1.24794284522927</c:v>
                </c:pt>
                <c:pt idx="29636">
                  <c:v>1.24270715541472</c:v>
                </c:pt>
                <c:pt idx="29637">
                  <c:v>1.23747146560016</c:v>
                </c:pt>
                <c:pt idx="29638">
                  <c:v>1.2322357758368101</c:v>
                </c:pt>
                <c:pt idx="29639">
                  <c:v>1.2270000860222601</c:v>
                </c:pt>
                <c:pt idx="29640">
                  <c:v>1.2217643962077001</c:v>
                </c:pt>
                <c:pt idx="29641">
                  <c:v>1.21652870644435</c:v>
                </c:pt>
                <c:pt idx="29642">
                  <c:v>1.2112930166297999</c:v>
                </c:pt>
                <c:pt idx="29643">
                  <c:v>1.2060573268152399</c:v>
                </c:pt>
                <c:pt idx="29644">
                  <c:v>1.20082163705189</c:v>
                </c:pt>
                <c:pt idx="29645">
                  <c:v>1.19558594723734</c:v>
                </c:pt>
                <c:pt idx="29646">
                  <c:v>1.19035025742278</c:v>
                </c:pt>
                <c:pt idx="29647">
                  <c:v>1.1851145676594299</c:v>
                </c:pt>
                <c:pt idx="29648">
                  <c:v>1.1798788778448801</c:v>
                </c:pt>
                <c:pt idx="29649">
                  <c:v>1.1746431880303301</c:v>
                </c:pt>
                <c:pt idx="29650">
                  <c:v>1.16940749826697</c:v>
                </c:pt>
                <c:pt idx="29651">
                  <c:v>1.16417180845242</c:v>
                </c:pt>
                <c:pt idx="29652">
                  <c:v>1.1589361186378699</c:v>
                </c:pt>
                <c:pt idx="29653">
                  <c:v>1.1537004288745101</c:v>
                </c:pt>
                <c:pt idx="29654">
                  <c:v>1.14846473905996</c:v>
                </c:pt>
                <c:pt idx="29655">
                  <c:v>1.14322904924541</c:v>
                </c:pt>
                <c:pt idx="29656">
                  <c:v>1.1379933594820499</c:v>
                </c:pt>
                <c:pt idx="29657">
                  <c:v>1.1327576696674999</c:v>
                </c:pt>
                <c:pt idx="29658">
                  <c:v>1.1275219798529501</c:v>
                </c:pt>
                <c:pt idx="29659">
                  <c:v>1.12228629008959</c:v>
                </c:pt>
                <c:pt idx="29660">
                  <c:v>1.11705060027504</c:v>
                </c:pt>
                <c:pt idx="29661">
                  <c:v>1.11181491046049</c:v>
                </c:pt>
                <c:pt idx="29662">
                  <c:v>1.1065792206971301</c:v>
                </c:pt>
                <c:pt idx="29663">
                  <c:v>1.1013435308825801</c:v>
                </c:pt>
                <c:pt idx="29664">
                  <c:v>1.0961078410680301</c:v>
                </c:pt>
                <c:pt idx="29665">
                  <c:v>1.09087215130467</c:v>
                </c:pt>
                <c:pt idx="29666">
                  <c:v>1.0856364614901199</c:v>
                </c:pt>
                <c:pt idx="29667">
                  <c:v>1.0804007716755699</c:v>
                </c:pt>
                <c:pt idx="29668">
                  <c:v>1.0751650819122101</c:v>
                </c:pt>
                <c:pt idx="29669">
                  <c:v>1.06992939209766</c:v>
                </c:pt>
                <c:pt idx="29670">
                  <c:v>1.06469370228311</c:v>
                </c:pt>
                <c:pt idx="29671">
                  <c:v>1.0594580125197599</c:v>
                </c:pt>
                <c:pt idx="29672">
                  <c:v>1.0542223227052001</c:v>
                </c:pt>
                <c:pt idx="29673">
                  <c:v>1.0489866328906501</c:v>
                </c:pt>
                <c:pt idx="29674">
                  <c:v>1.0437509431273</c:v>
                </c:pt>
                <c:pt idx="29675">
                  <c:v>1.03851525331274</c:v>
                </c:pt>
                <c:pt idx="29676">
                  <c:v>1.0332795634981899</c:v>
                </c:pt>
                <c:pt idx="29677">
                  <c:v>1.0280438737348401</c:v>
                </c:pt>
                <c:pt idx="29678">
                  <c:v>1.0228081839202801</c:v>
                </c:pt>
                <c:pt idx="29679">
                  <c:v>1.01757249410573</c:v>
                </c:pt>
                <c:pt idx="29680">
                  <c:v>1.0123368043423799</c:v>
                </c:pt>
                <c:pt idx="29681">
                  <c:v>1.0071011145278199</c:v>
                </c:pt>
                <c:pt idx="29682">
                  <c:v>1.0018654247132699</c:v>
                </c:pt>
                <c:pt idx="29683">
                  <c:v>0.99662973494991702</c:v>
                </c:pt>
                <c:pt idx="29684">
                  <c:v>0.991394045135364</c:v>
                </c:pt>
                <c:pt idx="29685">
                  <c:v>0.98615835532081098</c:v>
                </c:pt>
                <c:pt idx="29686">
                  <c:v>0.980922665557457</c:v>
                </c:pt>
                <c:pt idx="29687">
                  <c:v>0.97568697574290397</c:v>
                </c:pt>
                <c:pt idx="29688">
                  <c:v>0.97045128592835095</c:v>
                </c:pt>
                <c:pt idx="29689">
                  <c:v>0.96521559616499797</c:v>
                </c:pt>
                <c:pt idx="29690">
                  <c:v>0.95997990635044494</c:v>
                </c:pt>
                <c:pt idx="29691">
                  <c:v>0.95474421653589203</c:v>
                </c:pt>
                <c:pt idx="29692">
                  <c:v>0.94950852677253805</c:v>
                </c:pt>
                <c:pt idx="29693">
                  <c:v>0.94427283695798503</c:v>
                </c:pt>
                <c:pt idx="29694">
                  <c:v>0.939037147143432</c:v>
                </c:pt>
                <c:pt idx="29695">
                  <c:v>0.93380145738007903</c:v>
                </c:pt>
                <c:pt idx="29696">
                  <c:v>0.928565767565526</c:v>
                </c:pt>
                <c:pt idx="29697">
                  <c:v>0.92333007775097298</c:v>
                </c:pt>
                <c:pt idx="29698">
                  <c:v>0.918094387987619</c:v>
                </c:pt>
                <c:pt idx="29699">
                  <c:v>0.91285869817306597</c:v>
                </c:pt>
                <c:pt idx="29700">
                  <c:v>0.90762300835851295</c:v>
                </c:pt>
                <c:pt idx="29701">
                  <c:v>0.90238731859515997</c:v>
                </c:pt>
                <c:pt idx="29702">
                  <c:v>0.89715162878060695</c:v>
                </c:pt>
                <c:pt idx="29703">
                  <c:v>0.89191593896605403</c:v>
                </c:pt>
                <c:pt idx="29704">
                  <c:v>0.88668024920270005</c:v>
                </c:pt>
                <c:pt idx="29705">
                  <c:v>0.88144455938814703</c:v>
                </c:pt>
                <c:pt idx="29706">
                  <c:v>0.87620886957359401</c:v>
                </c:pt>
                <c:pt idx="29707">
                  <c:v>0.87097317981024103</c:v>
                </c:pt>
                <c:pt idx="29708">
                  <c:v>0.865737489995688</c:v>
                </c:pt>
                <c:pt idx="29709">
                  <c:v>0.86050180018113498</c:v>
                </c:pt>
                <c:pt idx="29710">
                  <c:v>0.855266110417781</c:v>
                </c:pt>
                <c:pt idx="29711">
                  <c:v>0.85003042060322798</c:v>
                </c:pt>
                <c:pt idx="29712">
                  <c:v>0.84479473078867495</c:v>
                </c:pt>
                <c:pt idx="29713">
                  <c:v>0.83955904102532197</c:v>
                </c:pt>
                <c:pt idx="29714">
                  <c:v>0.83432335121076895</c:v>
                </c:pt>
                <c:pt idx="29715">
                  <c:v>0.82908766139621604</c:v>
                </c:pt>
                <c:pt idx="29716">
                  <c:v>0.82385197163286195</c:v>
                </c:pt>
                <c:pt idx="29717">
                  <c:v>0.81861628181830903</c:v>
                </c:pt>
                <c:pt idx="29718">
                  <c:v>0.81338059200375601</c:v>
                </c:pt>
                <c:pt idx="29719">
                  <c:v>0.80814490224040303</c:v>
                </c:pt>
                <c:pt idx="29720">
                  <c:v>0.80290921242585001</c:v>
                </c:pt>
                <c:pt idx="29721">
                  <c:v>0.79767352261129698</c:v>
                </c:pt>
                <c:pt idx="29722">
                  <c:v>0.792437832847943</c:v>
                </c:pt>
                <c:pt idx="29723">
                  <c:v>0.78720214303338998</c:v>
                </c:pt>
                <c:pt idx="29724">
                  <c:v>0.78196645321883695</c:v>
                </c:pt>
                <c:pt idx="29725">
                  <c:v>0.77673076345548298</c:v>
                </c:pt>
                <c:pt idx="29726">
                  <c:v>0.77149507364092995</c:v>
                </c:pt>
                <c:pt idx="29727">
                  <c:v>0.76625938382637804</c:v>
                </c:pt>
                <c:pt idx="29728">
                  <c:v>0.76102369406302395</c:v>
                </c:pt>
                <c:pt idx="29729">
                  <c:v>0.75578800424847103</c:v>
                </c:pt>
                <c:pt idx="29730">
                  <c:v>0.75055231443391801</c:v>
                </c:pt>
                <c:pt idx="29731">
                  <c:v>0.74531662467056403</c:v>
                </c:pt>
                <c:pt idx="29732">
                  <c:v>0.74008093485601201</c:v>
                </c:pt>
                <c:pt idx="29733">
                  <c:v>0.73484524504145798</c:v>
                </c:pt>
                <c:pt idx="29734">
                  <c:v>0.729609555278105</c:v>
                </c:pt>
                <c:pt idx="29735">
                  <c:v>0.72437386546355198</c:v>
                </c:pt>
                <c:pt idx="29736">
                  <c:v>0.71913817564899896</c:v>
                </c:pt>
                <c:pt idx="29737">
                  <c:v>0.71390248588564498</c:v>
                </c:pt>
                <c:pt idx="29738">
                  <c:v>0.70866679607109195</c:v>
                </c:pt>
                <c:pt idx="29739">
                  <c:v>0.70343110625654004</c:v>
                </c:pt>
                <c:pt idx="29740">
                  <c:v>0.69819541649318595</c:v>
                </c:pt>
                <c:pt idx="29741">
                  <c:v>0.69295972667863304</c:v>
                </c:pt>
                <c:pt idx="29742">
                  <c:v>0.68772403686408001</c:v>
                </c:pt>
                <c:pt idx="29743">
                  <c:v>0.68248834710072603</c:v>
                </c:pt>
                <c:pt idx="29744">
                  <c:v>0.67725265728617401</c:v>
                </c:pt>
                <c:pt idx="29745">
                  <c:v>0.67201696747162099</c:v>
                </c:pt>
                <c:pt idx="29746">
                  <c:v>0.66678127770826701</c:v>
                </c:pt>
                <c:pt idx="29747">
                  <c:v>0.66154558789371398</c:v>
                </c:pt>
                <c:pt idx="29748">
                  <c:v>0.65630989807916096</c:v>
                </c:pt>
                <c:pt idx="29749">
                  <c:v>0.65107420831580698</c:v>
                </c:pt>
                <c:pt idx="29750">
                  <c:v>0.64583851850125495</c:v>
                </c:pt>
                <c:pt idx="29751">
                  <c:v>0.64060282868670204</c:v>
                </c:pt>
                <c:pt idx="29752">
                  <c:v>0.63536713892334795</c:v>
                </c:pt>
                <c:pt idx="29753">
                  <c:v>0.63013144910879504</c:v>
                </c:pt>
                <c:pt idx="29754">
                  <c:v>0.62489575929424201</c:v>
                </c:pt>
                <c:pt idx="29755">
                  <c:v>0.61966006953088804</c:v>
                </c:pt>
                <c:pt idx="29756">
                  <c:v>0.61442437971633501</c:v>
                </c:pt>
                <c:pt idx="29757">
                  <c:v>0.60918868990178199</c:v>
                </c:pt>
                <c:pt idx="29758">
                  <c:v>0.60395300013842901</c:v>
                </c:pt>
                <c:pt idx="29759">
                  <c:v>0.59871731032387598</c:v>
                </c:pt>
                <c:pt idx="29760">
                  <c:v>0.59348162050932296</c:v>
                </c:pt>
                <c:pt idx="29761">
                  <c:v>0.58824593074596898</c:v>
                </c:pt>
                <c:pt idx="29762">
                  <c:v>0.58301024093141596</c:v>
                </c:pt>
                <c:pt idx="29763">
                  <c:v>0.57777455111686304</c:v>
                </c:pt>
                <c:pt idx="29764">
                  <c:v>0.57253886135350995</c:v>
                </c:pt>
                <c:pt idx="29765">
                  <c:v>0.56730317153895704</c:v>
                </c:pt>
                <c:pt idx="29766">
                  <c:v>0.56206748172440402</c:v>
                </c:pt>
                <c:pt idx="29767">
                  <c:v>0.55683179196105004</c:v>
                </c:pt>
                <c:pt idx="29768">
                  <c:v>0.55159610214649701</c:v>
                </c:pt>
                <c:pt idx="29769">
                  <c:v>0.54636041233194399</c:v>
                </c:pt>
                <c:pt idx="29770">
                  <c:v>0.54112472256859101</c:v>
                </c:pt>
                <c:pt idx="29771">
                  <c:v>0.53588903275403799</c:v>
                </c:pt>
                <c:pt idx="29772">
                  <c:v>0.53065334293948496</c:v>
                </c:pt>
                <c:pt idx="29773">
                  <c:v>0.52541765317613098</c:v>
                </c:pt>
                <c:pt idx="29774">
                  <c:v>0.52018196336157796</c:v>
                </c:pt>
                <c:pt idx="29775">
                  <c:v>0.51494627354702505</c:v>
                </c:pt>
                <c:pt idx="29776">
                  <c:v>0.50971058378367096</c:v>
                </c:pt>
                <c:pt idx="29777">
                  <c:v>0.50447489396911904</c:v>
                </c:pt>
                <c:pt idx="29778">
                  <c:v>0.49923920415456602</c:v>
                </c:pt>
                <c:pt idx="29779">
                  <c:v>0.49400351439121198</c:v>
                </c:pt>
                <c:pt idx="29780">
                  <c:v>0.48876782457665902</c:v>
                </c:pt>
                <c:pt idx="29781">
                  <c:v>0.48353213476210599</c:v>
                </c:pt>
                <c:pt idx="29782">
                  <c:v>0.47829644499875301</c:v>
                </c:pt>
                <c:pt idx="29783">
                  <c:v>0.47306075518419999</c:v>
                </c:pt>
                <c:pt idx="29784">
                  <c:v>0.46782506536964702</c:v>
                </c:pt>
                <c:pt idx="29785">
                  <c:v>0.46258937560629299</c:v>
                </c:pt>
                <c:pt idx="29786">
                  <c:v>0.45735368579174002</c:v>
                </c:pt>
                <c:pt idx="29787">
                  <c:v>0.45211799597718699</c:v>
                </c:pt>
                <c:pt idx="29788">
                  <c:v>0.44688230621383401</c:v>
                </c:pt>
                <c:pt idx="29789">
                  <c:v>0.44164661639928099</c:v>
                </c:pt>
                <c:pt idx="29790">
                  <c:v>0.43641092658472802</c:v>
                </c:pt>
                <c:pt idx="29791">
                  <c:v>0.43117523682137399</c:v>
                </c:pt>
                <c:pt idx="29792">
                  <c:v>0.42593954700682102</c:v>
                </c:pt>
                <c:pt idx="29793">
                  <c:v>0.42070385719226799</c:v>
                </c:pt>
                <c:pt idx="29794">
                  <c:v>0.41546816742891401</c:v>
                </c:pt>
                <c:pt idx="29795">
                  <c:v>0.41023247761436099</c:v>
                </c:pt>
                <c:pt idx="29796">
                  <c:v>0.40499678779980802</c:v>
                </c:pt>
                <c:pt idx="29797">
                  <c:v>0.39976109803645499</c:v>
                </c:pt>
                <c:pt idx="29798">
                  <c:v>0.39452540822190202</c:v>
                </c:pt>
                <c:pt idx="29799">
                  <c:v>0.38928971840734899</c:v>
                </c:pt>
                <c:pt idx="29800">
                  <c:v>0.38405402864399502</c:v>
                </c:pt>
                <c:pt idx="29801">
                  <c:v>0.37881833882944199</c:v>
                </c:pt>
                <c:pt idx="29802">
                  <c:v>0.37358264901488902</c:v>
                </c:pt>
                <c:pt idx="29803">
                  <c:v>0.36834695925153599</c:v>
                </c:pt>
                <c:pt idx="29804">
                  <c:v>0.36311126943698302</c:v>
                </c:pt>
                <c:pt idx="29805">
                  <c:v>0.35787557962243</c:v>
                </c:pt>
                <c:pt idx="29806">
                  <c:v>0.35263988985907602</c:v>
                </c:pt>
                <c:pt idx="29807">
                  <c:v>0.34740420004452299</c:v>
                </c:pt>
                <c:pt idx="29808">
                  <c:v>0.34216851022997102</c:v>
                </c:pt>
                <c:pt idx="29809">
                  <c:v>0.33693282046661699</c:v>
                </c:pt>
                <c:pt idx="29810">
                  <c:v>0.33169713065206402</c:v>
                </c:pt>
                <c:pt idx="29811">
                  <c:v>0.326461440837511</c:v>
                </c:pt>
                <c:pt idx="29812">
                  <c:v>0.32122575107415702</c:v>
                </c:pt>
                <c:pt idx="29813">
                  <c:v>0.31599006125960499</c:v>
                </c:pt>
                <c:pt idx="29814">
                  <c:v>0.31075437144505202</c:v>
                </c:pt>
                <c:pt idx="29815">
                  <c:v>0.30551868168169799</c:v>
                </c:pt>
                <c:pt idx="29816">
                  <c:v>0.30028299186714502</c:v>
                </c:pt>
                <c:pt idx="29817">
                  <c:v>0.295047302052592</c:v>
                </c:pt>
                <c:pt idx="29818">
                  <c:v>0.28981161228923802</c:v>
                </c:pt>
                <c:pt idx="29819">
                  <c:v>0.28457592247468499</c:v>
                </c:pt>
                <c:pt idx="29820">
                  <c:v>0.27934023266013203</c:v>
                </c:pt>
                <c:pt idx="29821">
                  <c:v>0.27410454289677899</c:v>
                </c:pt>
                <c:pt idx="29822">
                  <c:v>0.26886885308222602</c:v>
                </c:pt>
                <c:pt idx="29823">
                  <c:v>0.263633163267673</c:v>
                </c:pt>
                <c:pt idx="29824">
                  <c:v>0.25839747350431902</c:v>
                </c:pt>
                <c:pt idx="29825">
                  <c:v>0.253161783689766</c:v>
                </c:pt>
                <c:pt idx="29826">
                  <c:v>0.247926093875213</c:v>
                </c:pt>
                <c:pt idx="29827">
                  <c:v>0.24269040411185999</c:v>
                </c:pt>
                <c:pt idx="29828">
                  <c:v>0.237454714297307</c:v>
                </c:pt>
                <c:pt idx="29829">
                  <c:v>0.232219024482754</c:v>
                </c:pt>
                <c:pt idx="29830">
                  <c:v>0.22698333471939999</c:v>
                </c:pt>
                <c:pt idx="29831">
                  <c:v>0.221747644904847</c:v>
                </c:pt>
                <c:pt idx="29832">
                  <c:v>0.216511955090294</c:v>
                </c:pt>
                <c:pt idx="29833">
                  <c:v>0.21127626532694099</c:v>
                </c:pt>
                <c:pt idx="29834">
                  <c:v>0.206040575512388</c:v>
                </c:pt>
                <c:pt idx="29835">
                  <c:v>0.200804885697835</c:v>
                </c:pt>
                <c:pt idx="29836">
                  <c:v>0.19556919593448099</c:v>
                </c:pt>
                <c:pt idx="29837">
                  <c:v>0.190333506119928</c:v>
                </c:pt>
                <c:pt idx="29838">
                  <c:v>0.185097816305375</c:v>
                </c:pt>
                <c:pt idx="29839">
                  <c:v>0.17986212654202099</c:v>
                </c:pt>
                <c:pt idx="29840">
                  <c:v>0.174626436727468</c:v>
                </c:pt>
                <c:pt idx="29841">
                  <c:v>0.169390746912916</c:v>
                </c:pt>
                <c:pt idx="29842">
                  <c:v>0.16415505714956199</c:v>
                </c:pt>
                <c:pt idx="29843">
                  <c:v>0.158919367335009</c:v>
                </c:pt>
                <c:pt idx="29844">
                  <c:v>0.153683677520456</c:v>
                </c:pt>
                <c:pt idx="29845">
                  <c:v>0.148447987757102</c:v>
                </c:pt>
                <c:pt idx="29846">
                  <c:v>0.14321229794255</c:v>
                </c:pt>
                <c:pt idx="29847">
                  <c:v>0.137976608127997</c:v>
                </c:pt>
                <c:pt idx="29848">
                  <c:v>0.132740918364643</c:v>
                </c:pt>
                <c:pt idx="29849">
                  <c:v>0.12750522855009</c:v>
                </c:pt>
                <c:pt idx="29850">
                  <c:v>0.122269538735537</c:v>
                </c:pt>
                <c:pt idx="29851">
                  <c:v>0.117033848972184</c:v>
                </c:pt>
                <c:pt idx="29852">
                  <c:v>0.111798159157631</c:v>
                </c:pt>
                <c:pt idx="29853">
                  <c:v>0.106562469343078</c:v>
                </c:pt>
                <c:pt idx="29854">
                  <c:v>0.101326779579724</c:v>
                </c:pt>
                <c:pt idx="29855">
                  <c:v>9.6091089765171098E-2</c:v>
                </c:pt>
                <c:pt idx="29856">
                  <c:v>9.0855399950618199E-2</c:v>
                </c:pt>
                <c:pt idx="29857">
                  <c:v>8.5619710187264705E-2</c:v>
                </c:pt>
                <c:pt idx="29858">
                  <c:v>8.0384020372711598E-2</c:v>
                </c:pt>
                <c:pt idx="29859">
                  <c:v>7.5148330558158796E-2</c:v>
                </c:pt>
                <c:pt idx="29860">
                  <c:v>6.9912640794805095E-2</c:v>
                </c:pt>
                <c:pt idx="29861">
                  <c:v>6.4676950980252196E-2</c:v>
                </c:pt>
                <c:pt idx="29862">
                  <c:v>5.9441261165699297E-2</c:v>
                </c:pt>
                <c:pt idx="29863">
                  <c:v>5.4205571402345297E-2</c:v>
                </c:pt>
                <c:pt idx="29864">
                  <c:v>4.8969881587792301E-2</c:v>
                </c:pt>
                <c:pt idx="29865">
                  <c:v>4.3734191773239499E-2</c:v>
                </c:pt>
                <c:pt idx="29866">
                  <c:v>3.8498502009885797E-2</c:v>
                </c:pt>
                <c:pt idx="29867">
                  <c:v>3.3262812195332801E-2</c:v>
                </c:pt>
                <c:pt idx="29868">
                  <c:v>2.8027122380779999E-2</c:v>
                </c:pt>
                <c:pt idx="29869">
                  <c:v>2.2791432617426301E-2</c:v>
                </c:pt>
                <c:pt idx="29870">
                  <c:v>1.7555742802873298E-2</c:v>
                </c:pt>
                <c:pt idx="29871">
                  <c:v>1.23200529883205E-2</c:v>
                </c:pt>
                <c:pt idx="29872">
                  <c:v>7.0843632249667499E-3</c:v>
                </c:pt>
                <c:pt idx="29873">
                  <c:v>1.8486734104139499E-3</c:v>
                </c:pt>
                <c:pt idx="29874">
                  <c:v>-3.3870164041390799E-3</c:v>
                </c:pt>
                <c:pt idx="29875">
                  <c:v>-8.6227061674927202E-3</c:v>
                </c:pt>
                <c:pt idx="29876">
                  <c:v>-1.38583959820455E-2</c:v>
                </c:pt>
                <c:pt idx="29877">
                  <c:v>-1.9094085796598499E-2</c:v>
                </c:pt>
                <c:pt idx="29878">
                  <c:v>-2.43297755599521E-2</c:v>
                </c:pt>
                <c:pt idx="29879">
                  <c:v>-2.9565465374504999E-2</c:v>
                </c:pt>
                <c:pt idx="29880">
                  <c:v>-3.4801155189057902E-2</c:v>
                </c:pt>
                <c:pt idx="29881">
                  <c:v>-4.0036844952411603E-2</c:v>
                </c:pt>
                <c:pt idx="29882">
                  <c:v>-4.5272534766964599E-2</c:v>
                </c:pt>
                <c:pt idx="29883">
                  <c:v>-5.0508224581517401E-2</c:v>
                </c:pt>
                <c:pt idx="29884">
                  <c:v>-5.5743914344871498E-2</c:v>
                </c:pt>
                <c:pt idx="29885">
                  <c:v>-6.0979604159424397E-2</c:v>
                </c:pt>
                <c:pt idx="29886">
                  <c:v>-6.6215293973977296E-2</c:v>
                </c:pt>
                <c:pt idx="29887">
                  <c:v>-7.14509837373309E-2</c:v>
                </c:pt>
                <c:pt idx="29888">
                  <c:v>-7.6686673551883897E-2</c:v>
                </c:pt>
                <c:pt idx="29889">
                  <c:v>-8.1922363366436796E-2</c:v>
                </c:pt>
                <c:pt idx="29890">
                  <c:v>-8.71580531297904E-2</c:v>
                </c:pt>
                <c:pt idx="29891">
                  <c:v>-9.2393742944343299E-2</c:v>
                </c:pt>
                <c:pt idx="29892">
                  <c:v>-9.7629432758896198E-2</c:v>
                </c:pt>
                <c:pt idx="29893">
                  <c:v>-0.10286512252225</c:v>
                </c:pt>
                <c:pt idx="29894">
                  <c:v>-0.10810081233680301</c:v>
                </c:pt>
                <c:pt idx="29895">
                  <c:v>-0.113336502151356</c:v>
                </c:pt>
                <c:pt idx="29896">
                  <c:v>-0.118572191914709</c:v>
                </c:pt>
                <c:pt idx="29897">
                  <c:v>-0.12380788172926201</c:v>
                </c:pt>
                <c:pt idx="29898">
                  <c:v>-0.12904357154381499</c:v>
                </c:pt>
                <c:pt idx="29899">
                  <c:v>-0.134279261307169</c:v>
                </c:pt>
                <c:pt idx="29900">
                  <c:v>-0.13951495112172199</c:v>
                </c:pt>
                <c:pt idx="29901">
                  <c:v>-0.14475064093627499</c:v>
                </c:pt>
                <c:pt idx="29902">
                  <c:v>-0.149986330699628</c:v>
                </c:pt>
                <c:pt idx="29903">
                  <c:v>-0.15522202051418099</c:v>
                </c:pt>
                <c:pt idx="29904">
                  <c:v>-0.16045771032873399</c:v>
                </c:pt>
                <c:pt idx="29905">
                  <c:v>-0.16569340009208799</c:v>
                </c:pt>
                <c:pt idx="29906">
                  <c:v>-0.17092908990664099</c:v>
                </c:pt>
                <c:pt idx="29907">
                  <c:v>-0.17616477972119399</c:v>
                </c:pt>
                <c:pt idx="29908">
                  <c:v>-0.18140046948454799</c:v>
                </c:pt>
                <c:pt idx="29909">
                  <c:v>-0.18663615929910099</c:v>
                </c:pt>
                <c:pt idx="29910">
                  <c:v>-0.19187184911365299</c:v>
                </c:pt>
                <c:pt idx="29911">
                  <c:v>-0.19710753887700699</c:v>
                </c:pt>
                <c:pt idx="29912">
                  <c:v>-0.20234322869155999</c:v>
                </c:pt>
                <c:pt idx="29913">
                  <c:v>-0.20757891850611301</c:v>
                </c:pt>
                <c:pt idx="29914">
                  <c:v>-0.21281460826946699</c:v>
                </c:pt>
                <c:pt idx="29915">
                  <c:v>-0.21805029808401999</c:v>
                </c:pt>
                <c:pt idx="29916">
                  <c:v>-0.22328598789857201</c:v>
                </c:pt>
                <c:pt idx="29917">
                  <c:v>-0.22852167766192599</c:v>
                </c:pt>
                <c:pt idx="29918">
                  <c:v>-0.23375736747647899</c:v>
                </c:pt>
                <c:pt idx="29919">
                  <c:v>-0.23899305729103201</c:v>
                </c:pt>
                <c:pt idx="29920">
                  <c:v>-0.24422874705438599</c:v>
                </c:pt>
                <c:pt idx="29921">
                  <c:v>-0.24946443686893799</c:v>
                </c:pt>
                <c:pt idx="29922">
                  <c:v>-0.25470012668349101</c:v>
                </c:pt>
                <c:pt idx="29923">
                  <c:v>-0.25993581644684499</c:v>
                </c:pt>
                <c:pt idx="29924">
                  <c:v>-0.26517150626139802</c:v>
                </c:pt>
                <c:pt idx="29925">
                  <c:v>-0.27040719607595098</c:v>
                </c:pt>
                <c:pt idx="29926">
                  <c:v>-0.27564288583930402</c:v>
                </c:pt>
                <c:pt idx="29927">
                  <c:v>-0.28087857565385699</c:v>
                </c:pt>
                <c:pt idx="29928">
                  <c:v>-0.28611426546841001</c:v>
                </c:pt>
                <c:pt idx="29929">
                  <c:v>-0.29134995523176399</c:v>
                </c:pt>
                <c:pt idx="29930">
                  <c:v>-0.29658564504631701</c:v>
                </c:pt>
                <c:pt idx="29931">
                  <c:v>-0.30182133486086998</c:v>
                </c:pt>
                <c:pt idx="29932">
                  <c:v>-0.30705702462422402</c:v>
                </c:pt>
                <c:pt idx="29933">
                  <c:v>-0.31229271443877699</c:v>
                </c:pt>
                <c:pt idx="29934">
                  <c:v>-0.31752840425333001</c:v>
                </c:pt>
                <c:pt idx="29935">
                  <c:v>-0.32276409401668299</c:v>
                </c:pt>
                <c:pt idx="29936">
                  <c:v>-0.32799978383123601</c:v>
                </c:pt>
                <c:pt idx="29937">
                  <c:v>-0.33323547364578898</c:v>
                </c:pt>
                <c:pt idx="29938">
                  <c:v>-0.33847116340914302</c:v>
                </c:pt>
                <c:pt idx="29939">
                  <c:v>-0.34370685322369599</c:v>
                </c:pt>
                <c:pt idx="29940">
                  <c:v>-0.34894254303824901</c:v>
                </c:pt>
                <c:pt idx="29941">
                  <c:v>-0.35417823280160199</c:v>
                </c:pt>
                <c:pt idx="29942">
                  <c:v>-0.35941392261615501</c:v>
                </c:pt>
                <c:pt idx="29943">
                  <c:v>-0.36464961243070798</c:v>
                </c:pt>
                <c:pt idx="29944">
                  <c:v>-0.36988530219406202</c:v>
                </c:pt>
                <c:pt idx="29945">
                  <c:v>-0.37512099200861498</c:v>
                </c:pt>
                <c:pt idx="29946">
                  <c:v>-0.38035668182316801</c:v>
                </c:pt>
                <c:pt idx="29947">
                  <c:v>-0.38559237158652099</c:v>
                </c:pt>
                <c:pt idx="29948">
                  <c:v>-0.39082806140107401</c:v>
                </c:pt>
                <c:pt idx="29949">
                  <c:v>-0.39606375121562698</c:v>
                </c:pt>
                <c:pt idx="29950">
                  <c:v>-0.40129944097898101</c:v>
                </c:pt>
                <c:pt idx="29951">
                  <c:v>-0.40653513079353398</c:v>
                </c:pt>
                <c:pt idx="29952">
                  <c:v>-0.41177082060808601</c:v>
                </c:pt>
                <c:pt idx="29953">
                  <c:v>-0.41700651037143999</c:v>
                </c:pt>
                <c:pt idx="29954">
                  <c:v>-0.42224220018599301</c:v>
                </c:pt>
                <c:pt idx="29955">
                  <c:v>-0.42747789000054598</c:v>
                </c:pt>
                <c:pt idx="29956">
                  <c:v>-0.43271357976390001</c:v>
                </c:pt>
                <c:pt idx="29957">
                  <c:v>-0.43794926957845298</c:v>
                </c:pt>
                <c:pt idx="29958">
                  <c:v>-0.44318495939300601</c:v>
                </c:pt>
                <c:pt idx="29959">
                  <c:v>-0.44842064915635899</c:v>
                </c:pt>
                <c:pt idx="29960">
                  <c:v>-0.45365633897091201</c:v>
                </c:pt>
                <c:pt idx="29961">
                  <c:v>-0.45889202878546498</c:v>
                </c:pt>
                <c:pt idx="29962">
                  <c:v>-0.46412771854881901</c:v>
                </c:pt>
                <c:pt idx="29963">
                  <c:v>-0.46936340836337198</c:v>
                </c:pt>
                <c:pt idx="29964">
                  <c:v>-0.47459909817792501</c:v>
                </c:pt>
                <c:pt idx="29965">
                  <c:v>-0.47983478794127798</c:v>
                </c:pt>
                <c:pt idx="29966">
                  <c:v>-0.48507047775583101</c:v>
                </c:pt>
                <c:pt idx="29967">
                  <c:v>-0.49030616757038398</c:v>
                </c:pt>
                <c:pt idx="29968">
                  <c:v>-0.49554185733373801</c:v>
                </c:pt>
                <c:pt idx="29969">
                  <c:v>-0.50077754714829104</c:v>
                </c:pt>
                <c:pt idx="29970">
                  <c:v>-0.50601323696284395</c:v>
                </c:pt>
                <c:pt idx="29971">
                  <c:v>-0.51124892672619704</c:v>
                </c:pt>
                <c:pt idx="29972">
                  <c:v>-0.51648461654074995</c:v>
                </c:pt>
                <c:pt idx="29973">
                  <c:v>-0.52172030635530298</c:v>
                </c:pt>
                <c:pt idx="29974">
                  <c:v>-0.52695599611865696</c:v>
                </c:pt>
                <c:pt idx="29975">
                  <c:v>-0.53219168593320998</c:v>
                </c:pt>
                <c:pt idx="29976">
                  <c:v>-0.537427375747763</c:v>
                </c:pt>
                <c:pt idx="29977">
                  <c:v>-0.54266306551111698</c:v>
                </c:pt>
                <c:pt idx="29978">
                  <c:v>-0.54789875532567001</c:v>
                </c:pt>
                <c:pt idx="29979">
                  <c:v>-0.55313444514022303</c:v>
                </c:pt>
                <c:pt idx="29980">
                  <c:v>-0.55837013490357601</c:v>
                </c:pt>
                <c:pt idx="29981">
                  <c:v>-0.56360582471812903</c:v>
                </c:pt>
                <c:pt idx="29982">
                  <c:v>-0.56884151453268195</c:v>
                </c:pt>
                <c:pt idx="29983">
                  <c:v>-0.57407720429603604</c:v>
                </c:pt>
                <c:pt idx="29984">
                  <c:v>-0.57931289411058895</c:v>
                </c:pt>
                <c:pt idx="29985">
                  <c:v>-0.58454858392514097</c:v>
                </c:pt>
                <c:pt idx="29986">
                  <c:v>-0.58978427368849495</c:v>
                </c:pt>
                <c:pt idx="29987">
                  <c:v>-0.59501996350304798</c:v>
                </c:pt>
                <c:pt idx="29988">
                  <c:v>-0.600255653317601</c:v>
                </c:pt>
                <c:pt idx="29989">
                  <c:v>-0.60549134308095498</c:v>
                </c:pt>
                <c:pt idx="29990">
                  <c:v>-0.610727032895507</c:v>
                </c:pt>
                <c:pt idx="29991">
                  <c:v>-0.61596272271006003</c:v>
                </c:pt>
                <c:pt idx="29992">
                  <c:v>-0.62119841247341401</c:v>
                </c:pt>
                <c:pt idx="29993">
                  <c:v>-0.62643410228796703</c:v>
                </c:pt>
                <c:pt idx="29994">
                  <c:v>-0.63166979210251994</c:v>
                </c:pt>
                <c:pt idx="29995">
                  <c:v>-0.63690548186587403</c:v>
                </c:pt>
                <c:pt idx="29996">
                  <c:v>-0.64214117168042595</c:v>
                </c:pt>
                <c:pt idx="29997">
                  <c:v>-0.64737686149497897</c:v>
                </c:pt>
                <c:pt idx="29998">
                  <c:v>-0.65261255125833295</c:v>
                </c:pt>
                <c:pt idx="29999">
                  <c:v>-0.65784824107288598</c:v>
                </c:pt>
                <c:pt idx="30000">
                  <c:v>-0.663083930887439</c:v>
                </c:pt>
                <c:pt idx="30001">
                  <c:v>-0.66831962065079298</c:v>
                </c:pt>
                <c:pt idx="30002">
                  <c:v>-0.673555310465346</c:v>
                </c:pt>
                <c:pt idx="30003">
                  <c:v>-0.67879100027989903</c:v>
                </c:pt>
                <c:pt idx="30004">
                  <c:v>-0.68402669004325201</c:v>
                </c:pt>
                <c:pt idx="30005">
                  <c:v>-0.68926237985780503</c:v>
                </c:pt>
                <c:pt idx="30006">
                  <c:v>-0.69449806967235805</c:v>
                </c:pt>
                <c:pt idx="30007">
                  <c:v>-0.69973375943571203</c:v>
                </c:pt>
                <c:pt idx="30008">
                  <c:v>-0.70496944925026495</c:v>
                </c:pt>
                <c:pt idx="30009">
                  <c:v>-0.71020513906481797</c:v>
                </c:pt>
                <c:pt idx="30010">
                  <c:v>-0.71544082882817095</c:v>
                </c:pt>
                <c:pt idx="30011">
                  <c:v>-0.72067651864272397</c:v>
                </c:pt>
                <c:pt idx="30012">
                  <c:v>-0.725912208457277</c:v>
                </c:pt>
                <c:pt idx="30013">
                  <c:v>-0.73114789822063098</c:v>
                </c:pt>
                <c:pt idx="30014">
                  <c:v>-0.736383588035184</c:v>
                </c:pt>
                <c:pt idx="30015">
                  <c:v>-0.74161927784973602</c:v>
                </c:pt>
                <c:pt idx="30016">
                  <c:v>-0.74685496761309</c:v>
                </c:pt>
                <c:pt idx="30017">
                  <c:v>-0.75209065742764303</c:v>
                </c:pt>
                <c:pt idx="30018">
                  <c:v>-0.75732634724219605</c:v>
                </c:pt>
                <c:pt idx="30019">
                  <c:v>-0.76256203700555003</c:v>
                </c:pt>
                <c:pt idx="30020">
                  <c:v>-0.76779772682010305</c:v>
                </c:pt>
                <c:pt idx="30021">
                  <c:v>-0.77303341663465597</c:v>
                </c:pt>
                <c:pt idx="30022">
                  <c:v>-0.77826910639800895</c:v>
                </c:pt>
                <c:pt idx="30023">
                  <c:v>-0.78350479621256297</c:v>
                </c:pt>
                <c:pt idx="30024">
                  <c:v>-0.788740486027115</c:v>
                </c:pt>
                <c:pt idx="30025">
                  <c:v>-0.79397617579046897</c:v>
                </c:pt>
                <c:pt idx="30026">
                  <c:v>-0.799211865605022</c:v>
                </c:pt>
                <c:pt idx="30027">
                  <c:v>-0.80444755541957502</c:v>
                </c:pt>
                <c:pt idx="30028">
                  <c:v>-0.809683245182928</c:v>
                </c:pt>
                <c:pt idx="30029">
                  <c:v>-0.81491893499748203</c:v>
                </c:pt>
                <c:pt idx="30030">
                  <c:v>-0.82015462481203405</c:v>
                </c:pt>
                <c:pt idx="30031">
                  <c:v>-0.82539031457538803</c:v>
                </c:pt>
                <c:pt idx="30032">
                  <c:v>-0.83062600438994105</c:v>
                </c:pt>
                <c:pt idx="30033">
                  <c:v>-0.83586169420449397</c:v>
                </c:pt>
                <c:pt idx="30034">
                  <c:v>-0.84109738396784794</c:v>
                </c:pt>
                <c:pt idx="30035">
                  <c:v>-0.84633307378239997</c:v>
                </c:pt>
                <c:pt idx="30036">
                  <c:v>-0.85156876359695299</c:v>
                </c:pt>
                <c:pt idx="30037">
                  <c:v>-0.85680445336030697</c:v>
                </c:pt>
                <c:pt idx="30038">
                  <c:v>-0.86204014317486</c:v>
                </c:pt>
                <c:pt idx="30039">
                  <c:v>-0.86727583298941302</c:v>
                </c:pt>
                <c:pt idx="30040">
                  <c:v>-0.872511522752766</c:v>
                </c:pt>
                <c:pt idx="30041">
                  <c:v>-0.87774721256731902</c:v>
                </c:pt>
                <c:pt idx="30042">
                  <c:v>-0.88298290238187205</c:v>
                </c:pt>
                <c:pt idx="30043">
                  <c:v>-0.88821859214522603</c:v>
                </c:pt>
                <c:pt idx="30044">
                  <c:v>-0.89345428195977905</c:v>
                </c:pt>
                <c:pt idx="30045">
                  <c:v>-0.89868997177433196</c:v>
                </c:pt>
                <c:pt idx="30046">
                  <c:v>-0.90392566153768605</c:v>
                </c:pt>
                <c:pt idx="30047">
                  <c:v>-0.90916135135223897</c:v>
                </c:pt>
                <c:pt idx="30048">
                  <c:v>-0.91439704116679099</c:v>
                </c:pt>
                <c:pt idx="30049">
                  <c:v>-0.91963273093014497</c:v>
                </c:pt>
                <c:pt idx="30050">
                  <c:v>-0.92486842074469799</c:v>
                </c:pt>
                <c:pt idx="30051">
                  <c:v>-0.93010411055925102</c:v>
                </c:pt>
                <c:pt idx="30052">
                  <c:v>-0.935339800322605</c:v>
                </c:pt>
                <c:pt idx="30053">
                  <c:v>-0.94057549013715802</c:v>
                </c:pt>
                <c:pt idx="30054">
                  <c:v>-0.94581117995171005</c:v>
                </c:pt>
                <c:pt idx="30055">
                  <c:v>-0.95104686971506402</c:v>
                </c:pt>
                <c:pt idx="30056">
                  <c:v>-0.95628255952961705</c:v>
                </c:pt>
                <c:pt idx="30057">
                  <c:v>-0.96151824934416996</c:v>
                </c:pt>
                <c:pt idx="30058">
                  <c:v>-0.96675393910752405</c:v>
                </c:pt>
                <c:pt idx="30059">
                  <c:v>-0.97198962892207597</c:v>
                </c:pt>
                <c:pt idx="30060">
                  <c:v>-0.97722531873662899</c:v>
                </c:pt>
                <c:pt idx="30061">
                  <c:v>-0.98246100849998297</c:v>
                </c:pt>
                <c:pt idx="30062">
                  <c:v>-0.98769669831453599</c:v>
                </c:pt>
                <c:pt idx="30063">
                  <c:v>-0.99293238812908902</c:v>
                </c:pt>
                <c:pt idx="30064">
                  <c:v>-0.998168077892443</c:v>
                </c:pt>
                <c:pt idx="30065">
                  <c:v>-1.003403767707</c:v>
                </c:pt>
                <c:pt idx="30066">
                  <c:v>-1.00863945752155</c:v>
                </c:pt>
                <c:pt idx="30067">
                  <c:v>-1.0138751472848999</c:v>
                </c:pt>
                <c:pt idx="30068">
                  <c:v>-1.0191108370994599</c:v>
                </c:pt>
                <c:pt idx="30069">
                  <c:v>-1.02434652691401</c:v>
                </c:pt>
                <c:pt idx="30070">
                  <c:v>-1.0295822166773601</c:v>
                </c:pt>
                <c:pt idx="30071">
                  <c:v>-1.0348179064919101</c:v>
                </c:pt>
                <c:pt idx="30072">
                  <c:v>-1.0400535963064701</c:v>
                </c:pt>
                <c:pt idx="30073">
                  <c:v>-1.04528928606982</c:v>
                </c:pt>
                <c:pt idx="30074">
                  <c:v>-1.05052497588437</c:v>
                </c:pt>
                <c:pt idx="30075">
                  <c:v>-1.05576066569893</c:v>
                </c:pt>
                <c:pt idx="30076">
                  <c:v>-1.0609963554622801</c:v>
                </c:pt>
                <c:pt idx="30077">
                  <c:v>-1.0662320452768299</c:v>
                </c:pt>
                <c:pt idx="30078">
                  <c:v>-1.0714677350913899</c:v>
                </c:pt>
                <c:pt idx="30079">
                  <c:v>-1.07670342485474</c:v>
                </c:pt>
                <c:pt idx="30080">
                  <c:v>-1.08193911466929</c:v>
                </c:pt>
                <c:pt idx="30081">
                  <c:v>-1.0871748044838501</c:v>
                </c:pt>
                <c:pt idx="30082">
                  <c:v>-1.0924104942471999</c:v>
                </c:pt>
                <c:pt idx="30083">
                  <c:v>-1.09764618406175</c:v>
                </c:pt>
                <c:pt idx="30084">
                  <c:v>-1.10288187387631</c:v>
                </c:pt>
                <c:pt idx="30085">
                  <c:v>-1.1081175636396601</c:v>
                </c:pt>
                <c:pt idx="30086">
                  <c:v>-1.1133532534542101</c:v>
                </c:pt>
                <c:pt idx="30087">
                  <c:v>-1.1185889432687699</c:v>
                </c:pt>
                <c:pt idx="30088">
                  <c:v>-1.12382463303212</c:v>
                </c:pt>
                <c:pt idx="30089">
                  <c:v>-1.12906032284667</c:v>
                </c:pt>
                <c:pt idx="30090">
                  <c:v>-1.13429601266123</c:v>
                </c:pt>
                <c:pt idx="30091">
                  <c:v>-1.1395317024245799</c:v>
                </c:pt>
                <c:pt idx="30092">
                  <c:v>-1.1447673922391299</c:v>
                </c:pt>
                <c:pt idx="30093">
                  <c:v>-1.15000308205368</c:v>
                </c:pt>
                <c:pt idx="30094">
                  <c:v>-1.15523877181704</c:v>
                </c:pt>
                <c:pt idx="30095">
                  <c:v>-1.1604744616315901</c:v>
                </c:pt>
                <c:pt idx="30096">
                  <c:v>-1.1657101514461401</c:v>
                </c:pt>
                <c:pt idx="30097">
                  <c:v>-1.1709458412095</c:v>
                </c:pt>
                <c:pt idx="30098">
                  <c:v>-1.17618153102405</c:v>
                </c:pt>
                <c:pt idx="30099">
                  <c:v>-1.1814172208386</c:v>
                </c:pt>
                <c:pt idx="30100">
                  <c:v>-1.1866529106019601</c:v>
                </c:pt>
                <c:pt idx="30101">
                  <c:v>-1.1918886004165099</c:v>
                </c:pt>
                <c:pt idx="30102">
                  <c:v>-1.1971242902310599</c:v>
                </c:pt>
                <c:pt idx="30103">
                  <c:v>-1.20235997999442</c:v>
                </c:pt>
                <c:pt idx="30104">
                  <c:v>-1.20759566980897</c:v>
                </c:pt>
                <c:pt idx="30105">
                  <c:v>-1.2128313596235201</c:v>
                </c:pt>
                <c:pt idx="30106">
                  <c:v>-1.2180670493868799</c:v>
                </c:pt>
                <c:pt idx="30107">
                  <c:v>-1.22330273920143</c:v>
                </c:pt>
                <c:pt idx="30108">
                  <c:v>-1.22853842901598</c:v>
                </c:pt>
                <c:pt idx="30109">
                  <c:v>-1.2337741187793401</c:v>
                </c:pt>
                <c:pt idx="30110">
                  <c:v>-1.2390098085938901</c:v>
                </c:pt>
                <c:pt idx="30111">
                  <c:v>-1.2442454984084399</c:v>
                </c:pt>
                <c:pt idx="30112">
                  <c:v>-1.2494811881718</c:v>
                </c:pt>
                <c:pt idx="30113">
                  <c:v>-1.2582512253794</c:v>
                </c:pt>
                <c:pt idx="30114">
                  <c:v>-1.2705556100047399</c:v>
                </c:pt>
                <c:pt idx="30115">
                  <c:v>-1.2828599945097501</c:v>
                </c:pt>
                <c:pt idx="30116">
                  <c:v>-1.29516437913509</c:v>
                </c:pt>
                <c:pt idx="30117">
                  <c:v>-1.3074687637604301</c:v>
                </c:pt>
                <c:pt idx="30118">
                  <c:v>-1.31977314826544</c:v>
                </c:pt>
                <c:pt idx="30119">
                  <c:v>-1.3320775328907799</c:v>
                </c:pt>
                <c:pt idx="30120">
                  <c:v>-1.34438191751612</c:v>
                </c:pt>
                <c:pt idx="30121">
                  <c:v>-1.3566863020211299</c:v>
                </c:pt>
                <c:pt idx="30122">
                  <c:v>-1.3689906866464701</c:v>
                </c:pt>
                <c:pt idx="30123">
                  <c:v>-1.3812950712718099</c:v>
                </c:pt>
                <c:pt idx="30124">
                  <c:v>-1.3935994557768301</c:v>
                </c:pt>
                <c:pt idx="30125">
                  <c:v>-1.40590384040216</c:v>
                </c:pt>
                <c:pt idx="30126">
                  <c:v>-1.4182082250275001</c:v>
                </c:pt>
                <c:pt idx="30127">
                  <c:v>-1.43051260953252</c:v>
                </c:pt>
                <c:pt idx="30128">
                  <c:v>-1.4428169941578599</c:v>
                </c:pt>
                <c:pt idx="30129">
                  <c:v>-1.4551213787832</c:v>
                </c:pt>
                <c:pt idx="30130">
                  <c:v>-1.46742576328821</c:v>
                </c:pt>
                <c:pt idx="30131">
                  <c:v>-1.4797301479135501</c:v>
                </c:pt>
                <c:pt idx="30132">
                  <c:v>-1.49203453253889</c:v>
                </c:pt>
                <c:pt idx="30133">
                  <c:v>-1.5043389170439001</c:v>
                </c:pt>
                <c:pt idx="30134">
                  <c:v>-1.51664330166924</c:v>
                </c:pt>
                <c:pt idx="30135">
                  <c:v>-1.5289476862945801</c:v>
                </c:pt>
                <c:pt idx="30136">
                  <c:v>-1.54125207079959</c:v>
                </c:pt>
                <c:pt idx="30137">
                  <c:v>-1.5535564554249299</c:v>
                </c:pt>
                <c:pt idx="30138">
                  <c:v>-1.56586084005027</c:v>
                </c:pt>
                <c:pt idx="30139">
                  <c:v>-1.57816522455529</c:v>
                </c:pt>
                <c:pt idx="30140">
                  <c:v>-1.5904696091806201</c:v>
                </c:pt>
                <c:pt idx="30141">
                  <c:v>-1.60277399380596</c:v>
                </c:pt>
                <c:pt idx="30142">
                  <c:v>-1.6150783783109799</c:v>
                </c:pt>
                <c:pt idx="30143">
                  <c:v>-1.62738276293632</c:v>
                </c:pt>
                <c:pt idx="30144">
                  <c:v>-1.6396871475616499</c:v>
                </c:pt>
                <c:pt idx="30145">
                  <c:v>-1.65199153206667</c:v>
                </c:pt>
                <c:pt idx="30146">
                  <c:v>-1.6642959166920099</c:v>
                </c:pt>
                <c:pt idx="30147">
                  <c:v>-1.6766003013173501</c:v>
                </c:pt>
                <c:pt idx="30148">
                  <c:v>-1.68890468582236</c:v>
                </c:pt>
                <c:pt idx="30149">
                  <c:v>-1.7012090704477001</c:v>
                </c:pt>
                <c:pt idx="30150">
                  <c:v>-1.71351345507304</c:v>
                </c:pt>
                <c:pt idx="30151">
                  <c:v>-1.7258178395780499</c:v>
                </c:pt>
                <c:pt idx="30152">
                  <c:v>-1.73812222420339</c:v>
                </c:pt>
                <c:pt idx="30153">
                  <c:v>-1.7504266088287299</c:v>
                </c:pt>
                <c:pt idx="30154">
                  <c:v>-1.7627309933337501</c:v>
                </c:pt>
                <c:pt idx="30155">
                  <c:v>-1.77503537795908</c:v>
                </c:pt>
                <c:pt idx="30156">
                  <c:v>-1.7873397625844201</c:v>
                </c:pt>
                <c:pt idx="30157">
                  <c:v>-1.79964414708944</c:v>
                </c:pt>
                <c:pt idx="30158">
                  <c:v>-1.8119485317147801</c:v>
                </c:pt>
                <c:pt idx="30159">
                  <c:v>-1.82425291634011</c:v>
                </c:pt>
                <c:pt idx="30160">
                  <c:v>-1.8365573008451299</c:v>
                </c:pt>
                <c:pt idx="30161">
                  <c:v>-1.8429573492371301</c:v>
                </c:pt>
                <c:pt idx="30162">
                  <c:v>-1.8434530613545499</c:v>
                </c:pt>
                <c:pt idx="30163">
                  <c:v>-1.8439487734671201</c:v>
                </c:pt>
                <c:pt idx="30164">
                  <c:v>-1.8444444855845401</c:v>
                </c:pt>
                <c:pt idx="30165">
                  <c:v>-1.8449401977019599</c:v>
                </c:pt>
                <c:pt idx="30166">
                  <c:v>-1.8454359098145301</c:v>
                </c:pt>
                <c:pt idx="30167">
                  <c:v>-1.8459316219319499</c:v>
                </c:pt>
                <c:pt idx="30168">
                  <c:v>-1.84642733404937</c:v>
                </c:pt>
                <c:pt idx="30169">
                  <c:v>-1.8469230461619399</c:v>
                </c:pt>
                <c:pt idx="30170">
                  <c:v>-1.84741875827936</c:v>
                </c:pt>
                <c:pt idx="30171">
                  <c:v>-1.84791447039678</c:v>
                </c:pt>
                <c:pt idx="30172">
                  <c:v>-1.84841018250935</c:v>
                </c:pt>
                <c:pt idx="30173">
                  <c:v>-1.84890589462677</c:v>
                </c:pt>
                <c:pt idx="30174">
                  <c:v>-1.8494016067441901</c:v>
                </c:pt>
                <c:pt idx="30175">
                  <c:v>-1.84989731885677</c:v>
                </c:pt>
                <c:pt idx="30176">
                  <c:v>-1.8503930309741901</c:v>
                </c:pt>
                <c:pt idx="30177">
                  <c:v>-1.8508887430915999</c:v>
                </c:pt>
                <c:pt idx="30178">
                  <c:v>-1.85138445520418</c:v>
                </c:pt>
                <c:pt idx="30179">
                  <c:v>-1.8518801673216001</c:v>
                </c:pt>
                <c:pt idx="30180">
                  <c:v>-1.8523758794390199</c:v>
                </c:pt>
                <c:pt idx="30181">
                  <c:v>-1.8528715915515901</c:v>
                </c:pt>
                <c:pt idx="30182">
                  <c:v>-1.8533673036690099</c:v>
                </c:pt>
                <c:pt idx="30183">
                  <c:v>-1.85386301578643</c:v>
                </c:pt>
                <c:pt idx="30184">
                  <c:v>-1.8543587278989999</c:v>
                </c:pt>
                <c:pt idx="30185">
                  <c:v>-1.85485444001642</c:v>
                </c:pt>
                <c:pt idx="30186">
                  <c:v>-1.85535015213384</c:v>
                </c:pt>
                <c:pt idx="30187">
                  <c:v>-1.85584586424641</c:v>
                </c:pt>
                <c:pt idx="30188">
                  <c:v>-1.85634157636383</c:v>
                </c:pt>
                <c:pt idx="30189">
                  <c:v>-1.8568372884812501</c:v>
                </c:pt>
                <c:pt idx="30190">
                  <c:v>-1.85733300059382</c:v>
                </c:pt>
                <c:pt idx="30191">
                  <c:v>-1.8578287127112401</c:v>
                </c:pt>
                <c:pt idx="30192">
                  <c:v>-1.8583244248286599</c:v>
                </c:pt>
                <c:pt idx="30193">
                  <c:v>-1.8588201369412301</c:v>
                </c:pt>
                <c:pt idx="30194">
                  <c:v>-1.8593158490586501</c:v>
                </c:pt>
                <c:pt idx="30195">
                  <c:v>-1.8598115611760699</c:v>
                </c:pt>
                <c:pt idx="30196">
                  <c:v>-1.8603072732886401</c:v>
                </c:pt>
                <c:pt idx="30197">
                  <c:v>-1.8608029854060599</c:v>
                </c:pt>
                <c:pt idx="30198">
                  <c:v>-1.86129869752348</c:v>
                </c:pt>
                <c:pt idx="30199">
                  <c:v>-1.8617944096360499</c:v>
                </c:pt>
                <c:pt idx="30200">
                  <c:v>-1.86229012175347</c:v>
                </c:pt>
                <c:pt idx="30201">
                  <c:v>-1.86278583387089</c:v>
                </c:pt>
                <c:pt idx="30202">
                  <c:v>-1.86328154598347</c:v>
                </c:pt>
                <c:pt idx="30203">
                  <c:v>-1.86377725810089</c:v>
                </c:pt>
                <c:pt idx="30204">
                  <c:v>-1.8642729702183101</c:v>
                </c:pt>
                <c:pt idx="30205">
                  <c:v>-1.86476868233088</c:v>
                </c:pt>
                <c:pt idx="30206">
                  <c:v>-1.8652643944483001</c:v>
                </c:pt>
                <c:pt idx="30207">
                  <c:v>-1.8657601065657199</c:v>
                </c:pt>
                <c:pt idx="30208">
                  <c:v>-1.86625581867829</c:v>
                </c:pt>
                <c:pt idx="30209">
                  <c:v>-1.85382379164139</c:v>
                </c:pt>
                <c:pt idx="30210">
                  <c:v>-1.8284640253598801</c:v>
                </c:pt>
                <c:pt idx="30211">
                  <c:v>-1.80310425932636</c:v>
                </c:pt>
                <c:pt idx="30212">
                  <c:v>-1.7777444930448401</c:v>
                </c:pt>
                <c:pt idx="30213">
                  <c:v>-1.7523847267633299</c:v>
                </c:pt>
                <c:pt idx="30214">
                  <c:v>-1.72702496072981</c:v>
                </c:pt>
                <c:pt idx="30215">
                  <c:v>-1.7016651944482899</c:v>
                </c:pt>
                <c:pt idx="30216">
                  <c:v>-1.67630542816678</c:v>
                </c:pt>
                <c:pt idx="30217">
                  <c:v>-1.6509456621332601</c:v>
                </c:pt>
                <c:pt idx="30218">
                  <c:v>-1.62558589585175</c:v>
                </c:pt>
                <c:pt idx="30219">
                  <c:v>-1.60022612957023</c:v>
                </c:pt>
                <c:pt idx="30220">
                  <c:v>-1.5748663635367099</c:v>
                </c:pt>
                <c:pt idx="30221">
                  <c:v>-1.5495065972552</c:v>
                </c:pt>
                <c:pt idx="30222">
                  <c:v>-1.5241468309736801</c:v>
                </c:pt>
                <c:pt idx="30223">
                  <c:v>-1.49878706494016</c:v>
                </c:pt>
                <c:pt idx="30224">
                  <c:v>-1.4734272986586501</c:v>
                </c:pt>
                <c:pt idx="30225">
                  <c:v>-1.4480675323771399</c:v>
                </c:pt>
                <c:pt idx="30226">
                  <c:v>-1.4227077663436101</c:v>
                </c:pt>
                <c:pt idx="30227">
                  <c:v>-1.3973480000620999</c:v>
                </c:pt>
                <c:pt idx="30228">
                  <c:v>-1.37198823378059</c:v>
                </c:pt>
                <c:pt idx="30229">
                  <c:v>-1.3466284677470599</c:v>
                </c:pt>
                <c:pt idx="30230">
                  <c:v>-1.32126870146555</c:v>
                </c:pt>
                <c:pt idx="30231">
                  <c:v>-1.29590893518404</c:v>
                </c:pt>
                <c:pt idx="30232">
                  <c:v>-1.27054916915052</c:v>
                </c:pt>
                <c:pt idx="30233">
                  <c:v>-1.245189402869</c:v>
                </c:pt>
                <c:pt idx="30234">
                  <c:v>-1.2198296365874901</c:v>
                </c:pt>
                <c:pt idx="30235">
                  <c:v>-1.19446987055397</c:v>
                </c:pt>
                <c:pt idx="30236">
                  <c:v>-1.1691101042724501</c:v>
                </c:pt>
                <c:pt idx="30237">
                  <c:v>-1.1437503379909399</c:v>
                </c:pt>
                <c:pt idx="30238">
                  <c:v>-1.1183905719574201</c:v>
                </c:pt>
                <c:pt idx="30239">
                  <c:v>-1.0930308056759099</c:v>
                </c:pt>
                <c:pt idx="30240">
                  <c:v>-1.06767103939439</c:v>
                </c:pt>
                <c:pt idx="30241">
                  <c:v>-1.0423112733608699</c:v>
                </c:pt>
                <c:pt idx="30242">
                  <c:v>-1.01695150707936</c:v>
                </c:pt>
                <c:pt idx="30243">
                  <c:v>-0.99159174079784296</c:v>
                </c:pt>
                <c:pt idx="30244">
                  <c:v>-0.96623197476432099</c:v>
                </c:pt>
                <c:pt idx="30245">
                  <c:v>-0.94087220848280795</c:v>
                </c:pt>
                <c:pt idx="30246">
                  <c:v>-0.91551244220129502</c:v>
                </c:pt>
                <c:pt idx="30247">
                  <c:v>-0.89015267616777205</c:v>
                </c:pt>
                <c:pt idx="30248">
                  <c:v>-0.86479290988625901</c:v>
                </c:pt>
                <c:pt idx="30249">
                  <c:v>-0.83943314360474597</c:v>
                </c:pt>
                <c:pt idx="30250">
                  <c:v>-0.814073377571224</c:v>
                </c:pt>
                <c:pt idx="30251">
                  <c:v>-0.78871361128971096</c:v>
                </c:pt>
                <c:pt idx="30252">
                  <c:v>-0.76335384500819803</c:v>
                </c:pt>
                <c:pt idx="30253">
                  <c:v>-0.73799407897467495</c:v>
                </c:pt>
                <c:pt idx="30254">
                  <c:v>-0.71263431269316202</c:v>
                </c:pt>
                <c:pt idx="30255">
                  <c:v>-0.68727454641164898</c:v>
                </c:pt>
                <c:pt idx="30256">
                  <c:v>-0.66191478037812601</c:v>
                </c:pt>
                <c:pt idx="30257">
                  <c:v>-0.65579398672397404</c:v>
                </c:pt>
                <c:pt idx="30258">
                  <c:v>-0.66891216583156599</c:v>
                </c:pt>
                <c:pt idx="30259">
                  <c:v>-0.68203034481087599</c:v>
                </c:pt>
                <c:pt idx="30260">
                  <c:v>-0.69514852391846804</c:v>
                </c:pt>
                <c:pt idx="30261">
                  <c:v>-0.70826670302605899</c:v>
                </c:pt>
                <c:pt idx="30262">
                  <c:v>-0.72138488200536899</c:v>
                </c:pt>
                <c:pt idx="30263">
                  <c:v>-0.73450306111296104</c:v>
                </c:pt>
                <c:pt idx="30264">
                  <c:v>-0.74762124022055199</c:v>
                </c:pt>
                <c:pt idx="30265">
                  <c:v>-0.76073941919986199</c:v>
                </c:pt>
                <c:pt idx="30266">
                  <c:v>-0.77385759830745404</c:v>
                </c:pt>
                <c:pt idx="30267">
                  <c:v>-0.78697577741504499</c:v>
                </c:pt>
                <c:pt idx="30268">
                  <c:v>-0.80009395639435599</c:v>
                </c:pt>
                <c:pt idx="30269">
                  <c:v>-0.81321213550194704</c:v>
                </c:pt>
                <c:pt idx="30270">
                  <c:v>-0.82633031460953899</c:v>
                </c:pt>
                <c:pt idx="30271">
                  <c:v>-0.83944849358884899</c:v>
                </c:pt>
                <c:pt idx="30272">
                  <c:v>-0.85256667269644104</c:v>
                </c:pt>
                <c:pt idx="30273">
                  <c:v>-0.86568485180403199</c:v>
                </c:pt>
                <c:pt idx="30274">
                  <c:v>-0.87880303078334199</c:v>
                </c:pt>
                <c:pt idx="30275">
                  <c:v>-0.89192120989093404</c:v>
                </c:pt>
                <c:pt idx="30276">
                  <c:v>-0.90503938899852499</c:v>
                </c:pt>
                <c:pt idx="30277">
                  <c:v>-0.91815756797783499</c:v>
                </c:pt>
                <c:pt idx="30278">
                  <c:v>-0.93127574708542704</c:v>
                </c:pt>
                <c:pt idx="30279">
                  <c:v>-0.94439392619301799</c:v>
                </c:pt>
                <c:pt idx="30280">
                  <c:v>-0.95751210517232899</c:v>
                </c:pt>
                <c:pt idx="30281">
                  <c:v>-0.97063028427992004</c:v>
                </c:pt>
                <c:pt idx="30282">
                  <c:v>-0.98374846338751198</c:v>
                </c:pt>
                <c:pt idx="30283">
                  <c:v>-0.99686664236682199</c:v>
                </c:pt>
                <c:pt idx="30284">
                  <c:v>-1.00998482147441</c:v>
                </c:pt>
                <c:pt idx="30285">
                  <c:v>-1.0231030005820001</c:v>
                </c:pt>
                <c:pt idx="30286">
                  <c:v>-1.0362211795613201</c:v>
                </c:pt>
                <c:pt idx="30287">
                  <c:v>-1.0493393586689099</c:v>
                </c:pt>
                <c:pt idx="30288">
                  <c:v>-1.0624575377765</c:v>
                </c:pt>
                <c:pt idx="30289">
                  <c:v>-1.07557571675581</c:v>
                </c:pt>
                <c:pt idx="30290">
                  <c:v>-1.0886938958634</c:v>
                </c:pt>
                <c:pt idx="30291">
                  <c:v>-1.1018120749709901</c:v>
                </c:pt>
                <c:pt idx="30292">
                  <c:v>-1.1149302539503001</c:v>
                </c:pt>
                <c:pt idx="30293">
                  <c:v>-1.1280484330578899</c:v>
                </c:pt>
                <c:pt idx="30294">
                  <c:v>-1.14116661216548</c:v>
                </c:pt>
                <c:pt idx="30295">
                  <c:v>-1.15428479114479</c:v>
                </c:pt>
                <c:pt idx="30296">
                  <c:v>-1.16740297025239</c:v>
                </c:pt>
                <c:pt idx="30297">
                  <c:v>-1.1805211493599801</c:v>
                </c:pt>
                <c:pt idx="30298">
                  <c:v>-1.1936393283392901</c:v>
                </c:pt>
                <c:pt idx="30299">
                  <c:v>-1.2067575074468799</c:v>
                </c:pt>
                <c:pt idx="30300">
                  <c:v>-1.21987568655447</c:v>
                </c:pt>
                <c:pt idx="30301">
                  <c:v>-1.23299386553378</c:v>
                </c:pt>
                <c:pt idx="30302">
                  <c:v>-1.24611204464137</c:v>
                </c:pt>
                <c:pt idx="30303">
                  <c:v>-1.2592302237489601</c:v>
                </c:pt>
                <c:pt idx="30304">
                  <c:v>-1.2723484027282701</c:v>
                </c:pt>
                <c:pt idx="30305">
                  <c:v>-1.281532736765</c:v>
                </c:pt>
                <c:pt idx="30306">
                  <c:v>-1.28678322570339</c:v>
                </c:pt>
                <c:pt idx="30307">
                  <c:v>-1.2920337145904399</c:v>
                </c:pt>
                <c:pt idx="30308">
                  <c:v>-1.2972842035288299</c:v>
                </c:pt>
                <c:pt idx="30309">
                  <c:v>-1.3025346924672201</c:v>
                </c:pt>
                <c:pt idx="30310">
                  <c:v>-1.30778518135426</c:v>
                </c:pt>
                <c:pt idx="30311">
                  <c:v>-1.31303567029265</c:v>
                </c:pt>
                <c:pt idx="30312">
                  <c:v>-1.31828615923104</c:v>
                </c:pt>
                <c:pt idx="30313">
                  <c:v>-1.3235366481180799</c:v>
                </c:pt>
                <c:pt idx="30314">
                  <c:v>-1.3287871370564699</c:v>
                </c:pt>
                <c:pt idx="30315">
                  <c:v>-1.3340376259948601</c:v>
                </c:pt>
                <c:pt idx="30316">
                  <c:v>-1.33928811488191</c:v>
                </c:pt>
                <c:pt idx="30317">
                  <c:v>-1.3445386038203</c:v>
                </c:pt>
                <c:pt idx="30318">
                  <c:v>-1.34978909275869</c:v>
                </c:pt>
                <c:pt idx="30319">
                  <c:v>-1.3550395816457299</c:v>
                </c:pt>
                <c:pt idx="30320">
                  <c:v>-1.3602900705841201</c:v>
                </c:pt>
                <c:pt idx="30321">
                  <c:v>-1.3655405595225101</c:v>
                </c:pt>
                <c:pt idx="30322">
                  <c:v>-1.37079104840955</c:v>
                </c:pt>
                <c:pt idx="30323">
                  <c:v>-1.37604153734794</c:v>
                </c:pt>
                <c:pt idx="30324">
                  <c:v>-1.38129202628633</c:v>
                </c:pt>
                <c:pt idx="30325">
                  <c:v>-1.3865425151733799</c:v>
                </c:pt>
                <c:pt idx="30326">
                  <c:v>-1.3917930041117701</c:v>
                </c:pt>
                <c:pt idx="30327">
                  <c:v>-1.3970434930501601</c:v>
                </c:pt>
                <c:pt idx="30328">
                  <c:v>-1.4022939819372</c:v>
                </c:pt>
                <c:pt idx="30329">
                  <c:v>-1.40754447087559</c:v>
                </c:pt>
                <c:pt idx="30330">
                  <c:v>-1.41279495981398</c:v>
                </c:pt>
                <c:pt idx="30331">
                  <c:v>-1.4180454487010199</c:v>
                </c:pt>
                <c:pt idx="30332">
                  <c:v>-1.4232959376394101</c:v>
                </c:pt>
                <c:pt idx="30333">
                  <c:v>-1.4285464265778001</c:v>
                </c:pt>
                <c:pt idx="30334">
                  <c:v>-1.43379691546485</c:v>
                </c:pt>
                <c:pt idx="30335">
                  <c:v>-1.43904740440324</c:v>
                </c:pt>
                <c:pt idx="30336">
                  <c:v>-1.44429789334162</c:v>
                </c:pt>
                <c:pt idx="30337">
                  <c:v>-1.4495483822286701</c:v>
                </c:pt>
                <c:pt idx="30338">
                  <c:v>-1.4547988711670601</c:v>
                </c:pt>
                <c:pt idx="30339">
                  <c:v>-1.4600493601054501</c:v>
                </c:pt>
                <c:pt idx="30340">
                  <c:v>-1.46529984899249</c:v>
                </c:pt>
                <c:pt idx="30341">
                  <c:v>-1.47055033793088</c:v>
                </c:pt>
                <c:pt idx="30342">
                  <c:v>-1.4758008268692699</c:v>
                </c:pt>
                <c:pt idx="30343">
                  <c:v>-1.4810513157563201</c:v>
                </c:pt>
                <c:pt idx="30344">
                  <c:v>-1.4863018046947101</c:v>
                </c:pt>
                <c:pt idx="30345">
                  <c:v>-1.4915522936330901</c:v>
                </c:pt>
                <c:pt idx="30346">
                  <c:v>-1.49680278252014</c:v>
                </c:pt>
                <c:pt idx="30347">
                  <c:v>-1.50205327145853</c:v>
                </c:pt>
                <c:pt idx="30348">
                  <c:v>-1.5073037603969199</c:v>
                </c:pt>
                <c:pt idx="30349">
                  <c:v>-1.5125542492839601</c:v>
                </c:pt>
                <c:pt idx="30350">
                  <c:v>-1.5178047382223501</c:v>
                </c:pt>
                <c:pt idx="30351">
                  <c:v>-1.52305522716074</c:v>
                </c:pt>
                <c:pt idx="30352">
                  <c:v>-1.52830571604779</c:v>
                </c:pt>
                <c:pt idx="30353">
                  <c:v>-1.5363111114511401</c:v>
                </c:pt>
                <c:pt idx="30354">
                  <c:v>-1.54707141333871</c:v>
                </c:pt>
                <c:pt idx="30355">
                  <c:v>-1.5578317151210499</c:v>
                </c:pt>
                <c:pt idx="30356">
                  <c:v>-1.5685920170086201</c:v>
                </c:pt>
                <c:pt idx="30357">
                  <c:v>-1.57935231889619</c:v>
                </c:pt>
                <c:pt idx="30358">
                  <c:v>-1.5901126206785301</c:v>
                </c:pt>
                <c:pt idx="30359">
                  <c:v>-1.6008729225661</c:v>
                </c:pt>
                <c:pt idx="30360">
                  <c:v>-1.61163322445367</c:v>
                </c:pt>
                <c:pt idx="30361">
                  <c:v>-1.6223935262360101</c:v>
                </c:pt>
                <c:pt idx="30362">
                  <c:v>-1.63315382812358</c:v>
                </c:pt>
                <c:pt idx="30363">
                  <c:v>-1.64391413001114</c:v>
                </c:pt>
                <c:pt idx="30364">
                  <c:v>-1.6546744317934901</c:v>
                </c:pt>
                <c:pt idx="30365">
                  <c:v>-1.66543473368106</c:v>
                </c:pt>
                <c:pt idx="30366">
                  <c:v>-1.6761950355686199</c:v>
                </c:pt>
                <c:pt idx="30367">
                  <c:v>-1.68695533735097</c:v>
                </c:pt>
                <c:pt idx="30368">
                  <c:v>-1.69771563923853</c:v>
                </c:pt>
                <c:pt idx="30369">
                  <c:v>-1.7084759411260999</c:v>
                </c:pt>
                <c:pt idx="30370">
                  <c:v>-1.71923624290844</c:v>
                </c:pt>
                <c:pt idx="30371">
                  <c:v>-1.7299965447960099</c:v>
                </c:pt>
                <c:pt idx="30372">
                  <c:v>-1.7407568466835801</c:v>
                </c:pt>
                <c:pt idx="30373">
                  <c:v>-1.75151714846592</c:v>
                </c:pt>
                <c:pt idx="30374">
                  <c:v>-1.7622774503534899</c:v>
                </c:pt>
                <c:pt idx="30375">
                  <c:v>-1.7730377522410601</c:v>
                </c:pt>
                <c:pt idx="30376">
                  <c:v>-1.7837980540234</c:v>
                </c:pt>
                <c:pt idx="30377">
                  <c:v>-1.7945583559109699</c:v>
                </c:pt>
                <c:pt idx="30378">
                  <c:v>-1.8053186577985401</c:v>
                </c:pt>
                <c:pt idx="30379">
                  <c:v>-1.8160789595808799</c:v>
                </c:pt>
                <c:pt idx="30380">
                  <c:v>-1.8268392614684501</c:v>
                </c:pt>
                <c:pt idx="30381">
                  <c:v>-1.83759956335601</c:v>
                </c:pt>
                <c:pt idx="30382">
                  <c:v>-1.8483598651383599</c:v>
                </c:pt>
                <c:pt idx="30383">
                  <c:v>-1.8591201670259201</c:v>
                </c:pt>
                <c:pt idx="30384">
                  <c:v>-1.86988046891349</c:v>
                </c:pt>
                <c:pt idx="30385">
                  <c:v>-1.8806407706958399</c:v>
                </c:pt>
                <c:pt idx="30386">
                  <c:v>-1.8914010725834001</c:v>
                </c:pt>
                <c:pt idx="30387">
                  <c:v>-1.90216137447097</c:v>
                </c:pt>
                <c:pt idx="30388">
                  <c:v>-1.9129216762533101</c:v>
                </c:pt>
                <c:pt idx="30389">
                  <c:v>-1.92368197814088</c:v>
                </c:pt>
                <c:pt idx="30390">
                  <c:v>-1.93444228002845</c:v>
                </c:pt>
                <c:pt idx="30391">
                  <c:v>-1.9452025818107901</c:v>
                </c:pt>
                <c:pt idx="30392">
                  <c:v>-1.95596288369836</c:v>
                </c:pt>
                <c:pt idx="30393">
                  <c:v>-1.96672318558593</c:v>
                </c:pt>
                <c:pt idx="30394">
                  <c:v>-1.9774834873682701</c:v>
                </c:pt>
                <c:pt idx="30395">
                  <c:v>-1.98824378925584</c:v>
                </c:pt>
                <c:pt idx="30396">
                  <c:v>-1.9990040911433999</c:v>
                </c:pt>
                <c:pt idx="30397">
                  <c:v>-2.0097643929257498</c:v>
                </c:pt>
                <c:pt idx="30398">
                  <c:v>-2.0205246948133202</c:v>
                </c:pt>
                <c:pt idx="30399">
                  <c:v>-2.0312849967008799</c:v>
                </c:pt>
                <c:pt idx="30400">
                  <c:v>-2.04204529848323</c:v>
                </c:pt>
                <c:pt idx="30401">
                  <c:v>-2.0470406211712899</c:v>
                </c:pt>
                <c:pt idx="30402">
                  <c:v>-2.0462709646195698</c:v>
                </c:pt>
                <c:pt idx="30403">
                  <c:v>-2.0455013080753699</c:v>
                </c:pt>
                <c:pt idx="30404">
                  <c:v>-2.04473165152366</c:v>
                </c:pt>
                <c:pt idx="30405">
                  <c:v>-2.0439619949719399</c:v>
                </c:pt>
                <c:pt idx="30406">
                  <c:v>-2.0431923384277502</c:v>
                </c:pt>
                <c:pt idx="30407">
                  <c:v>-2.04242268187603</c:v>
                </c:pt>
                <c:pt idx="30408">
                  <c:v>-2.0416530253243099</c:v>
                </c:pt>
                <c:pt idx="30409">
                  <c:v>-2.0408833687801202</c:v>
                </c:pt>
                <c:pt idx="30410">
                  <c:v>-2.0401137122284001</c:v>
                </c:pt>
                <c:pt idx="30411">
                  <c:v>-2.03934405567668</c:v>
                </c:pt>
                <c:pt idx="30412">
                  <c:v>-2.0385743991324898</c:v>
                </c:pt>
                <c:pt idx="30413">
                  <c:v>-2.0378047425807702</c:v>
                </c:pt>
                <c:pt idx="30414">
                  <c:v>-2.03703508602905</c:v>
                </c:pt>
                <c:pt idx="30415">
                  <c:v>-2.0362654294848599</c:v>
                </c:pt>
                <c:pt idx="30416">
                  <c:v>-2.0354957729331402</c:v>
                </c:pt>
                <c:pt idx="30417">
                  <c:v>-2.0347261163814201</c:v>
                </c:pt>
                <c:pt idx="30418">
                  <c:v>-2.0339564598372299</c:v>
                </c:pt>
                <c:pt idx="30419">
                  <c:v>-2.0331868032855098</c:v>
                </c:pt>
                <c:pt idx="30420">
                  <c:v>-2.0324171467337901</c:v>
                </c:pt>
                <c:pt idx="30421">
                  <c:v>-2.0316474901896</c:v>
                </c:pt>
                <c:pt idx="30422">
                  <c:v>-2.0308778336378799</c:v>
                </c:pt>
                <c:pt idx="30423">
                  <c:v>-2.03010817708617</c:v>
                </c:pt>
                <c:pt idx="30424">
                  <c:v>-2.0293385205419701</c:v>
                </c:pt>
                <c:pt idx="30425">
                  <c:v>-2.0285688639902602</c:v>
                </c:pt>
                <c:pt idx="30426">
                  <c:v>-2.02779920743854</c:v>
                </c:pt>
                <c:pt idx="30427">
                  <c:v>-2.0270295508943401</c:v>
                </c:pt>
                <c:pt idx="30428">
                  <c:v>-2.0262598943426302</c:v>
                </c:pt>
                <c:pt idx="30429">
                  <c:v>-2.0254902377909101</c:v>
                </c:pt>
                <c:pt idx="30430">
                  <c:v>-2.0247205812467199</c:v>
                </c:pt>
                <c:pt idx="30431">
                  <c:v>-2.0239509246949998</c:v>
                </c:pt>
                <c:pt idx="30432">
                  <c:v>-2.0231812681432801</c:v>
                </c:pt>
                <c:pt idx="30433">
                  <c:v>-2.02241161159909</c:v>
                </c:pt>
                <c:pt idx="30434">
                  <c:v>-2.0216419550473699</c:v>
                </c:pt>
                <c:pt idx="30435">
                  <c:v>-2.0208722984956502</c:v>
                </c:pt>
                <c:pt idx="30436">
                  <c:v>-2.0201026419514601</c:v>
                </c:pt>
                <c:pt idx="30437">
                  <c:v>-2.0193329853997399</c:v>
                </c:pt>
                <c:pt idx="30438">
                  <c:v>-2.0185633288480198</c:v>
                </c:pt>
                <c:pt idx="30439">
                  <c:v>-2.0177936723038301</c:v>
                </c:pt>
                <c:pt idx="30440">
                  <c:v>-2.01702401575211</c:v>
                </c:pt>
                <c:pt idx="30441">
                  <c:v>-2.0162543592003899</c:v>
                </c:pt>
                <c:pt idx="30442">
                  <c:v>-2.0154847026562002</c:v>
                </c:pt>
                <c:pt idx="30443">
                  <c:v>-2.01471504610448</c:v>
                </c:pt>
                <c:pt idx="30444">
                  <c:v>-2.0139453895527599</c:v>
                </c:pt>
                <c:pt idx="30445">
                  <c:v>-2.0131757330085698</c:v>
                </c:pt>
                <c:pt idx="30446">
                  <c:v>-2.0124060764568501</c:v>
                </c:pt>
                <c:pt idx="30447">
                  <c:v>-2.0116364199051402</c:v>
                </c:pt>
                <c:pt idx="30448">
                  <c:v>-2.0108667633609398</c:v>
                </c:pt>
                <c:pt idx="30449">
                  <c:v>-2.0100971068092299</c:v>
                </c:pt>
                <c:pt idx="30450">
                  <c:v>-2.0093274502575098</c:v>
                </c:pt>
                <c:pt idx="30451">
                  <c:v>-2.0085577937133099</c:v>
                </c:pt>
                <c:pt idx="30452">
                  <c:v>-2.0077881371616</c:v>
                </c:pt>
                <c:pt idx="30453">
                  <c:v>-2.0070184806098799</c:v>
                </c:pt>
                <c:pt idx="30454">
                  <c:v>-2.0062488240656902</c:v>
                </c:pt>
                <c:pt idx="30455">
                  <c:v>-2.00547916751397</c:v>
                </c:pt>
                <c:pt idx="30456">
                  <c:v>-2.0047095109622499</c:v>
                </c:pt>
                <c:pt idx="30457">
                  <c:v>-2.0039398544180602</c:v>
                </c:pt>
                <c:pt idx="30458">
                  <c:v>-2.0031701978663401</c:v>
                </c:pt>
                <c:pt idx="30459">
                  <c:v>-2.00240054131462</c:v>
                </c:pt>
                <c:pt idx="30460">
                  <c:v>-2.0016308847704298</c:v>
                </c:pt>
                <c:pt idx="30461">
                  <c:v>-2.0008612282187102</c:v>
                </c:pt>
                <c:pt idx="30462">
                  <c:v>-2.00009157166699</c:v>
                </c:pt>
                <c:pt idx="30463">
                  <c:v>-1.9993219151228001</c:v>
                </c:pt>
                <c:pt idx="30464">
                  <c:v>-1.99855225857108</c:v>
                </c:pt>
                <c:pt idx="30465">
                  <c:v>-1.9977826020193601</c:v>
                </c:pt>
                <c:pt idx="30466">
                  <c:v>-1.9970129454751699</c:v>
                </c:pt>
                <c:pt idx="30467">
                  <c:v>-1.99624328892345</c:v>
                </c:pt>
                <c:pt idx="30468">
                  <c:v>-1.9954736323717299</c:v>
                </c:pt>
                <c:pt idx="30469">
                  <c:v>-1.99470397582754</c:v>
                </c:pt>
                <c:pt idx="30470">
                  <c:v>-1.9939343192758201</c:v>
                </c:pt>
                <c:pt idx="30471">
                  <c:v>-1.99316466272411</c:v>
                </c:pt>
                <c:pt idx="30472">
                  <c:v>-1.9923950061799101</c:v>
                </c:pt>
                <c:pt idx="30473">
                  <c:v>-1.9916253496281999</c:v>
                </c:pt>
                <c:pt idx="30474">
                  <c:v>-1.99085569307648</c:v>
                </c:pt>
                <c:pt idx="30475">
                  <c:v>-1.9900860365322799</c:v>
                </c:pt>
                <c:pt idx="30476">
                  <c:v>-1.98931637998057</c:v>
                </c:pt>
                <c:pt idx="30477">
                  <c:v>-1.9885467234288501</c:v>
                </c:pt>
                <c:pt idx="30478">
                  <c:v>-1.9877770668846599</c:v>
                </c:pt>
                <c:pt idx="30479">
                  <c:v>-1.98700741033294</c:v>
                </c:pt>
                <c:pt idx="30480">
                  <c:v>-1.9862377537812199</c:v>
                </c:pt>
                <c:pt idx="30481">
                  <c:v>-1.98546809723703</c:v>
                </c:pt>
                <c:pt idx="30482">
                  <c:v>-1.9846984406853101</c:v>
                </c:pt>
                <c:pt idx="30483">
                  <c:v>-1.98392878413359</c:v>
                </c:pt>
                <c:pt idx="30484">
                  <c:v>-1.9831591275894001</c:v>
                </c:pt>
                <c:pt idx="30485">
                  <c:v>-1.9823894710376799</c:v>
                </c:pt>
                <c:pt idx="30486">
                  <c:v>-1.98161981448596</c:v>
                </c:pt>
                <c:pt idx="30487">
                  <c:v>-1.9808501579417701</c:v>
                </c:pt>
                <c:pt idx="30488">
                  <c:v>-1.98008050139005</c:v>
                </c:pt>
                <c:pt idx="30489">
                  <c:v>-1.9793108448383301</c:v>
                </c:pt>
                <c:pt idx="30490">
                  <c:v>-1.9785411882941399</c:v>
                </c:pt>
                <c:pt idx="30491">
                  <c:v>-1.97777153174242</c:v>
                </c:pt>
                <c:pt idx="30492">
                  <c:v>-1.9770018751906999</c:v>
                </c:pt>
                <c:pt idx="30493">
                  <c:v>-1.97623221864651</c:v>
                </c:pt>
                <c:pt idx="30494">
                  <c:v>-1.9754625620947901</c:v>
                </c:pt>
                <c:pt idx="30495">
                  <c:v>-1.97469290554308</c:v>
                </c:pt>
                <c:pt idx="30496">
                  <c:v>-1.9739232489988801</c:v>
                </c:pt>
                <c:pt idx="30497">
                  <c:v>-1.9731535924471699</c:v>
                </c:pt>
                <c:pt idx="30498">
                  <c:v>-1.97238393589545</c:v>
                </c:pt>
                <c:pt idx="30499">
                  <c:v>-1.9716142793512501</c:v>
                </c:pt>
                <c:pt idx="30500">
                  <c:v>-1.97084462279954</c:v>
                </c:pt>
                <c:pt idx="30501">
                  <c:v>-1.9700749662478201</c:v>
                </c:pt>
                <c:pt idx="30502">
                  <c:v>-1.9693053097036299</c:v>
                </c:pt>
                <c:pt idx="30503">
                  <c:v>-1.96853565315191</c:v>
                </c:pt>
                <c:pt idx="30504">
                  <c:v>-1.9677659966001899</c:v>
                </c:pt>
                <c:pt idx="30505">
                  <c:v>-1.966996340056</c:v>
                </c:pt>
                <c:pt idx="30506">
                  <c:v>-1.9662266835042801</c:v>
                </c:pt>
                <c:pt idx="30507">
                  <c:v>-1.96545702695256</c:v>
                </c:pt>
                <c:pt idx="30508">
                  <c:v>-1.96468737040837</c:v>
                </c:pt>
                <c:pt idx="30509">
                  <c:v>-1.9639177138566499</c:v>
                </c:pt>
                <c:pt idx="30510">
                  <c:v>-1.96314805730493</c:v>
                </c:pt>
                <c:pt idx="30511">
                  <c:v>-1.9623784007607401</c:v>
                </c:pt>
                <c:pt idx="30512">
                  <c:v>-1.96160874420902</c:v>
                </c:pt>
                <c:pt idx="30513">
                  <c:v>-1.9608390876573001</c:v>
                </c:pt>
                <c:pt idx="30514">
                  <c:v>-1.9600694311131099</c:v>
                </c:pt>
                <c:pt idx="30515">
                  <c:v>-1.95929977456139</c:v>
                </c:pt>
                <c:pt idx="30516">
                  <c:v>-1.9585301180096699</c:v>
                </c:pt>
                <c:pt idx="30517">
                  <c:v>-1.95776046146548</c:v>
                </c:pt>
                <c:pt idx="30518">
                  <c:v>-1.9569908049137601</c:v>
                </c:pt>
                <c:pt idx="30519">
                  <c:v>-1.95622114836205</c:v>
                </c:pt>
                <c:pt idx="30520">
                  <c:v>-1.9554514918178501</c:v>
                </c:pt>
                <c:pt idx="30521">
                  <c:v>-1.9546818352661399</c:v>
                </c:pt>
                <c:pt idx="30522">
                  <c:v>-1.95391217871442</c:v>
                </c:pt>
                <c:pt idx="30523">
                  <c:v>-1.9531425221702301</c:v>
                </c:pt>
                <c:pt idx="30524">
                  <c:v>-1.95237286561851</c:v>
                </c:pt>
                <c:pt idx="30525">
                  <c:v>-1.9516032090667901</c:v>
                </c:pt>
                <c:pt idx="30526">
                  <c:v>-1.9508335525225999</c:v>
                </c:pt>
                <c:pt idx="30527">
                  <c:v>-1.95006389597088</c:v>
                </c:pt>
                <c:pt idx="30528">
                  <c:v>-1.9492942394191599</c:v>
                </c:pt>
                <c:pt idx="30529">
                  <c:v>-1.94852458287497</c:v>
                </c:pt>
                <c:pt idx="30530">
                  <c:v>-1.9477549263232501</c:v>
                </c:pt>
                <c:pt idx="30531">
                  <c:v>-1.94698526977153</c:v>
                </c:pt>
                <c:pt idx="30532">
                  <c:v>-1.94621561322734</c:v>
                </c:pt>
                <c:pt idx="30533">
                  <c:v>-1.9454459566756199</c:v>
                </c:pt>
                <c:pt idx="30534">
                  <c:v>-1.9446763001239</c:v>
                </c:pt>
                <c:pt idx="30535">
                  <c:v>-1.9439066435797101</c:v>
                </c:pt>
                <c:pt idx="30536">
                  <c:v>-1.94313698702799</c:v>
                </c:pt>
                <c:pt idx="30537">
                  <c:v>-1.9423673304762701</c:v>
                </c:pt>
                <c:pt idx="30538">
                  <c:v>-1.9415976739320799</c:v>
                </c:pt>
                <c:pt idx="30539">
                  <c:v>-1.94082801738036</c:v>
                </c:pt>
                <c:pt idx="30540">
                  <c:v>-1.9400583608286399</c:v>
                </c:pt>
                <c:pt idx="30541">
                  <c:v>-1.93928870428445</c:v>
                </c:pt>
                <c:pt idx="30542">
                  <c:v>-1.9385190477327301</c:v>
                </c:pt>
                <c:pt idx="30543">
                  <c:v>-1.93774939118102</c:v>
                </c:pt>
                <c:pt idx="30544">
                  <c:v>-1.93697973463682</c:v>
                </c:pt>
                <c:pt idx="30545">
                  <c:v>-1.9362100780851099</c:v>
                </c:pt>
                <c:pt idx="30546">
                  <c:v>-1.93544042153339</c:v>
                </c:pt>
                <c:pt idx="30547">
                  <c:v>-1.9346707649891901</c:v>
                </c:pt>
                <c:pt idx="30548">
                  <c:v>-1.93390110843748</c:v>
                </c:pt>
                <c:pt idx="30549">
                  <c:v>-1.9331314518857601</c:v>
                </c:pt>
                <c:pt idx="30550">
                  <c:v>-1.9323617953415699</c:v>
                </c:pt>
                <c:pt idx="30551">
                  <c:v>-1.93159213878985</c:v>
                </c:pt>
                <c:pt idx="30552">
                  <c:v>-1.9308224822381299</c:v>
                </c:pt>
                <c:pt idx="30553">
                  <c:v>-1.93005282569394</c:v>
                </c:pt>
                <c:pt idx="30554">
                  <c:v>-1.9292831691422201</c:v>
                </c:pt>
                <c:pt idx="30555">
                  <c:v>-1.9285135125905</c:v>
                </c:pt>
                <c:pt idx="30556">
                  <c:v>-1.92774385604631</c:v>
                </c:pt>
                <c:pt idx="30557">
                  <c:v>-1.9269741994945899</c:v>
                </c:pt>
                <c:pt idx="30558">
                  <c:v>-1.92620454294287</c:v>
                </c:pt>
                <c:pt idx="30559">
                  <c:v>-1.9254348863986801</c:v>
                </c:pt>
                <c:pt idx="30560">
                  <c:v>-1.92466522984696</c:v>
                </c:pt>
                <c:pt idx="30561">
                  <c:v>-1.9238955732952401</c:v>
                </c:pt>
                <c:pt idx="30562">
                  <c:v>-1.9231259167510499</c:v>
                </c:pt>
                <c:pt idx="30563">
                  <c:v>-1.92235626019933</c:v>
                </c:pt>
                <c:pt idx="30564">
                  <c:v>-1.9215866036476099</c:v>
                </c:pt>
                <c:pt idx="30565">
                  <c:v>-1.92081694710342</c:v>
                </c:pt>
                <c:pt idx="30566">
                  <c:v>-1.9200472905517001</c:v>
                </c:pt>
                <c:pt idx="30567">
                  <c:v>-1.91927763399999</c:v>
                </c:pt>
                <c:pt idx="30568">
                  <c:v>-1.91850797745579</c:v>
                </c:pt>
                <c:pt idx="30569">
                  <c:v>-1.9177383209040799</c:v>
                </c:pt>
                <c:pt idx="30570">
                  <c:v>-1.91696866435236</c:v>
                </c:pt>
                <c:pt idx="30571">
                  <c:v>-1.9161990078081701</c:v>
                </c:pt>
                <c:pt idx="30572">
                  <c:v>-1.91542935125645</c:v>
                </c:pt>
                <c:pt idx="30573">
                  <c:v>-1.9146596947047301</c:v>
                </c:pt>
                <c:pt idx="30574">
                  <c:v>-1.9138900381605399</c:v>
                </c:pt>
                <c:pt idx="30575">
                  <c:v>-1.91312038160882</c:v>
                </c:pt>
                <c:pt idx="30576">
                  <c:v>-1.9123507250570999</c:v>
                </c:pt>
                <c:pt idx="30577">
                  <c:v>-1.91158106851291</c:v>
                </c:pt>
                <c:pt idx="30578">
                  <c:v>-1.9108114119611901</c:v>
                </c:pt>
                <c:pt idx="30579">
                  <c:v>-1.91004175540947</c:v>
                </c:pt>
                <c:pt idx="30580">
                  <c:v>-1.90927209886528</c:v>
                </c:pt>
                <c:pt idx="30581">
                  <c:v>-1.9085024423135599</c:v>
                </c:pt>
                <c:pt idx="30582">
                  <c:v>-1.90773278576184</c:v>
                </c:pt>
                <c:pt idx="30583">
                  <c:v>-1.9069631292176501</c:v>
                </c:pt>
                <c:pt idx="30584">
                  <c:v>-1.90619347266593</c:v>
                </c:pt>
                <c:pt idx="30585">
                  <c:v>-1.9054238161142101</c:v>
                </c:pt>
                <c:pt idx="30586">
                  <c:v>-1.9046541595700199</c:v>
                </c:pt>
                <c:pt idx="30587">
                  <c:v>-1.9038845030183</c:v>
                </c:pt>
                <c:pt idx="30588">
                  <c:v>-1.9031148464665799</c:v>
                </c:pt>
                <c:pt idx="30589">
                  <c:v>-1.90234518992239</c:v>
                </c:pt>
                <c:pt idx="30590">
                  <c:v>-1.9015755333706701</c:v>
                </c:pt>
                <c:pt idx="30591">
                  <c:v>-1.90080587681896</c:v>
                </c:pt>
                <c:pt idx="30592">
                  <c:v>-1.90003622027476</c:v>
                </c:pt>
                <c:pt idx="30593">
                  <c:v>-1.8992665637230499</c:v>
                </c:pt>
                <c:pt idx="30594">
                  <c:v>-1.89849690717133</c:v>
                </c:pt>
                <c:pt idx="30595">
                  <c:v>-1.8977272506271401</c:v>
                </c:pt>
                <c:pt idx="30596">
                  <c:v>-1.89695759407542</c:v>
                </c:pt>
                <c:pt idx="30597">
                  <c:v>-1.8961879375237001</c:v>
                </c:pt>
                <c:pt idx="30598">
                  <c:v>-1.8954182809795099</c:v>
                </c:pt>
                <c:pt idx="30599">
                  <c:v>-1.89464862442779</c:v>
                </c:pt>
                <c:pt idx="30600">
                  <c:v>-1.8938789678760699</c:v>
                </c:pt>
                <c:pt idx="30601">
                  <c:v>-1.89310931133188</c:v>
                </c:pt>
                <c:pt idx="30602">
                  <c:v>-1.8923396547801601</c:v>
                </c:pt>
                <c:pt idx="30603">
                  <c:v>-1.89156999822844</c:v>
                </c:pt>
                <c:pt idx="30604">
                  <c:v>-1.89080034168425</c:v>
                </c:pt>
                <c:pt idx="30605">
                  <c:v>-1.8900306851325299</c:v>
                </c:pt>
                <c:pt idx="30606">
                  <c:v>-1.88926102858081</c:v>
                </c:pt>
                <c:pt idx="30607">
                  <c:v>-1.8884913720366201</c:v>
                </c:pt>
                <c:pt idx="30608">
                  <c:v>-1.8877217154849</c:v>
                </c:pt>
                <c:pt idx="30609">
                  <c:v>-1.8869520589331801</c:v>
                </c:pt>
                <c:pt idx="30610">
                  <c:v>-1.8861824023889899</c:v>
                </c:pt>
                <c:pt idx="30611">
                  <c:v>-1.88541274583727</c:v>
                </c:pt>
                <c:pt idx="30612">
                  <c:v>-1.8846430892855499</c:v>
                </c:pt>
                <c:pt idx="30613">
                  <c:v>-1.88387343274136</c:v>
                </c:pt>
                <c:pt idx="30614">
                  <c:v>-1.8831037761896401</c:v>
                </c:pt>
                <c:pt idx="30615">
                  <c:v>-1.88233411963793</c:v>
                </c:pt>
                <c:pt idx="30616">
                  <c:v>-1.88156446309373</c:v>
                </c:pt>
                <c:pt idx="30617">
                  <c:v>-1.8807948065420199</c:v>
                </c:pt>
                <c:pt idx="30618">
                  <c:v>-1.8800251499903</c:v>
                </c:pt>
                <c:pt idx="30619">
                  <c:v>-1.8792554934461101</c:v>
                </c:pt>
                <c:pt idx="30620">
                  <c:v>-1.87848583689439</c:v>
                </c:pt>
                <c:pt idx="30621">
                  <c:v>-1.8777161803426701</c:v>
                </c:pt>
                <c:pt idx="30622">
                  <c:v>-1.8769465237984799</c:v>
                </c:pt>
                <c:pt idx="30623">
                  <c:v>-1.87617686724676</c:v>
                </c:pt>
                <c:pt idx="30624">
                  <c:v>-1.8754072106950399</c:v>
                </c:pt>
                <c:pt idx="30625">
                  <c:v>-1.87463755415085</c:v>
                </c:pt>
                <c:pt idx="30626">
                  <c:v>-1.8738678975991301</c:v>
                </c:pt>
                <c:pt idx="30627">
                  <c:v>-1.87309824104741</c:v>
                </c:pt>
                <c:pt idx="30628">
                  <c:v>-1.87232858450322</c:v>
                </c:pt>
                <c:pt idx="30629">
                  <c:v>-1.8715589279514999</c:v>
                </c:pt>
                <c:pt idx="30630">
                  <c:v>-1.87078927139978</c:v>
                </c:pt>
                <c:pt idx="30631">
                  <c:v>-1.8700196148555901</c:v>
                </c:pt>
                <c:pt idx="30632">
                  <c:v>-1.86924995830387</c:v>
                </c:pt>
                <c:pt idx="30633">
                  <c:v>-1.8684803017521501</c:v>
                </c:pt>
                <c:pt idx="30634">
                  <c:v>-1.8677106452079599</c:v>
                </c:pt>
                <c:pt idx="30635">
                  <c:v>-1.86694098865624</c:v>
                </c:pt>
                <c:pt idx="30636">
                  <c:v>-1.8661713321045199</c:v>
                </c:pt>
                <c:pt idx="30637">
                  <c:v>-1.86540167556033</c:v>
                </c:pt>
                <c:pt idx="30638">
                  <c:v>-1.8646320190086101</c:v>
                </c:pt>
                <c:pt idx="30639">
                  <c:v>-1.8638623624569</c:v>
                </c:pt>
                <c:pt idx="30640">
                  <c:v>-1.8630927059127</c:v>
                </c:pt>
                <c:pt idx="30641">
                  <c:v>-1.8601272830872999</c:v>
                </c:pt>
                <c:pt idx="30642">
                  <c:v>-1.85496609397287</c:v>
                </c:pt>
                <c:pt idx="30643">
                  <c:v>-1.84980490490892</c:v>
                </c:pt>
                <c:pt idx="30644">
                  <c:v>-1.8446437157944899</c:v>
                </c:pt>
                <c:pt idx="30645">
                  <c:v>-1.8394825266800601</c:v>
                </c:pt>
                <c:pt idx="30646">
                  <c:v>-1.83432133761611</c:v>
                </c:pt>
                <c:pt idx="30647">
                  <c:v>-1.82916014850168</c:v>
                </c:pt>
                <c:pt idx="30648">
                  <c:v>-1.8239989593872601</c:v>
                </c:pt>
                <c:pt idx="30649">
                  <c:v>-1.8188377703233001</c:v>
                </c:pt>
                <c:pt idx="30650">
                  <c:v>-1.81367658120887</c:v>
                </c:pt>
                <c:pt idx="30651">
                  <c:v>-1.8085153920944499</c:v>
                </c:pt>
                <c:pt idx="30652">
                  <c:v>-1.8033542030304901</c:v>
                </c:pt>
                <c:pt idx="30653">
                  <c:v>-1.79819301391606</c:v>
                </c:pt>
                <c:pt idx="30654">
                  <c:v>-1.7930318248016399</c:v>
                </c:pt>
                <c:pt idx="30655">
                  <c:v>-1.7878706357376799</c:v>
                </c:pt>
                <c:pt idx="30656">
                  <c:v>-1.78270944662326</c:v>
                </c:pt>
                <c:pt idx="30657">
                  <c:v>-1.7775482575088299</c:v>
                </c:pt>
                <c:pt idx="30658">
                  <c:v>-1.7723870684448699</c:v>
                </c:pt>
                <c:pt idx="30659">
                  <c:v>-1.7672258793304501</c:v>
                </c:pt>
                <c:pt idx="30660">
                  <c:v>-1.76206469021602</c:v>
                </c:pt>
                <c:pt idx="30661">
                  <c:v>-1.75690350115206</c:v>
                </c:pt>
                <c:pt idx="30662">
                  <c:v>-1.7517423120376401</c:v>
                </c:pt>
                <c:pt idx="30663">
                  <c:v>-1.74658112292321</c:v>
                </c:pt>
                <c:pt idx="30664">
                  <c:v>-1.74141993385925</c:v>
                </c:pt>
                <c:pt idx="30665">
                  <c:v>-1.7362587447448301</c:v>
                </c:pt>
                <c:pt idx="30666">
                  <c:v>-1.7310975556304</c:v>
                </c:pt>
                <c:pt idx="30667">
                  <c:v>-1.72593636656645</c:v>
                </c:pt>
                <c:pt idx="30668">
                  <c:v>-1.7207751774520199</c:v>
                </c:pt>
                <c:pt idx="30669">
                  <c:v>-1.71561398833759</c:v>
                </c:pt>
                <c:pt idx="30670">
                  <c:v>-1.71045279927364</c:v>
                </c:pt>
                <c:pt idx="30671">
                  <c:v>-1.7052916101592099</c:v>
                </c:pt>
                <c:pt idx="30672">
                  <c:v>-1.7001304210447801</c:v>
                </c:pt>
                <c:pt idx="30673">
                  <c:v>-1.69496923198083</c:v>
                </c:pt>
                <c:pt idx="30674">
                  <c:v>-1.6898080428664</c:v>
                </c:pt>
                <c:pt idx="30675">
                  <c:v>-1.6846468537519701</c:v>
                </c:pt>
                <c:pt idx="30676">
                  <c:v>-1.6794856646880201</c:v>
                </c:pt>
                <c:pt idx="30677">
                  <c:v>-1.67432447557359</c:v>
                </c:pt>
                <c:pt idx="30678">
                  <c:v>-1.6691632864591699</c:v>
                </c:pt>
                <c:pt idx="30679">
                  <c:v>-1.6640020973952101</c:v>
                </c:pt>
                <c:pt idx="30680">
                  <c:v>-1.65884090828078</c:v>
                </c:pt>
                <c:pt idx="30681">
                  <c:v>-1.6536797191663599</c:v>
                </c:pt>
                <c:pt idx="30682">
                  <c:v>-1.6485185301023999</c:v>
                </c:pt>
                <c:pt idx="30683">
                  <c:v>-1.64335734098797</c:v>
                </c:pt>
                <c:pt idx="30684">
                  <c:v>-1.6381961518735499</c:v>
                </c:pt>
                <c:pt idx="30685">
                  <c:v>-1.6330349628095899</c:v>
                </c:pt>
                <c:pt idx="30686">
                  <c:v>-1.6278737736951701</c:v>
                </c:pt>
                <c:pt idx="30687">
                  <c:v>-1.62271258458074</c:v>
                </c:pt>
                <c:pt idx="30688">
                  <c:v>-1.61755139551678</c:v>
                </c:pt>
                <c:pt idx="30689">
                  <c:v>-1.6142659469576699</c:v>
                </c:pt>
                <c:pt idx="30690">
                  <c:v>-1.61285623896699</c:v>
                </c:pt>
                <c:pt idx="30691">
                  <c:v>-1.6114465309900801</c:v>
                </c:pt>
                <c:pt idx="30692">
                  <c:v>-1.61003682299939</c:v>
                </c:pt>
                <c:pt idx="30693">
                  <c:v>-1.6086271150087099</c:v>
                </c:pt>
                <c:pt idx="30694">
                  <c:v>-1.6072174070317999</c:v>
                </c:pt>
                <c:pt idx="30695">
                  <c:v>-1.6058076990411101</c:v>
                </c:pt>
                <c:pt idx="30696">
                  <c:v>-1.60439799105043</c:v>
                </c:pt>
                <c:pt idx="30697">
                  <c:v>-1.60298828307352</c:v>
                </c:pt>
                <c:pt idx="30698">
                  <c:v>-1.60157857508283</c:v>
                </c:pt>
                <c:pt idx="30699">
                  <c:v>-1.6001688670921499</c:v>
                </c:pt>
                <c:pt idx="30700">
                  <c:v>-1.5987591591152399</c:v>
                </c:pt>
                <c:pt idx="30701">
                  <c:v>-1.5973494511245501</c:v>
                </c:pt>
                <c:pt idx="30702">
                  <c:v>-1.59593974313386</c:v>
                </c:pt>
                <c:pt idx="30703">
                  <c:v>-1.59453003515696</c:v>
                </c:pt>
                <c:pt idx="30704">
                  <c:v>-1.5931203271662699</c:v>
                </c:pt>
                <c:pt idx="30705">
                  <c:v>-1.5917106191755801</c:v>
                </c:pt>
                <c:pt idx="30706">
                  <c:v>-1.5903009111986799</c:v>
                </c:pt>
                <c:pt idx="30707">
                  <c:v>-1.58889120320799</c:v>
                </c:pt>
                <c:pt idx="30708">
                  <c:v>-1.5874814952173</c:v>
                </c:pt>
                <c:pt idx="30709">
                  <c:v>-1.5860717872404</c:v>
                </c:pt>
                <c:pt idx="30710">
                  <c:v>-1.5846620792497099</c:v>
                </c:pt>
                <c:pt idx="30711">
                  <c:v>-1.5832523712590201</c:v>
                </c:pt>
                <c:pt idx="30712">
                  <c:v>-1.5818426632821201</c:v>
                </c:pt>
                <c:pt idx="30713">
                  <c:v>-1.58043295529143</c:v>
                </c:pt>
                <c:pt idx="30714">
                  <c:v>-1.57902324730074</c:v>
                </c:pt>
                <c:pt idx="30715">
                  <c:v>-1.57761353932384</c:v>
                </c:pt>
                <c:pt idx="30716">
                  <c:v>-1.5762038313331499</c:v>
                </c:pt>
                <c:pt idx="30717">
                  <c:v>-1.5747941233424601</c:v>
                </c:pt>
                <c:pt idx="30718">
                  <c:v>-1.5733844153655601</c:v>
                </c:pt>
                <c:pt idx="30719">
                  <c:v>-1.57197470737487</c:v>
                </c:pt>
                <c:pt idx="30720">
                  <c:v>-1.5705649993841799</c:v>
                </c:pt>
                <c:pt idx="30721">
                  <c:v>-1.5691552914072799</c:v>
                </c:pt>
                <c:pt idx="30722">
                  <c:v>-1.5677455834165901</c:v>
                </c:pt>
                <c:pt idx="30723">
                  <c:v>-1.5663358754259</c:v>
                </c:pt>
                <c:pt idx="30724">
                  <c:v>-1.564926167449</c:v>
                </c:pt>
                <c:pt idx="30725">
                  <c:v>-1.56351645945831</c:v>
                </c:pt>
                <c:pt idx="30726">
                  <c:v>-1.5621067514676199</c:v>
                </c:pt>
                <c:pt idx="30727">
                  <c:v>-1.5606970434907199</c:v>
                </c:pt>
                <c:pt idx="30728">
                  <c:v>-1.5592873355000301</c:v>
                </c:pt>
                <c:pt idx="30729">
                  <c:v>-1.55787762750934</c:v>
                </c:pt>
                <c:pt idx="30730">
                  <c:v>-1.55646791953244</c:v>
                </c:pt>
                <c:pt idx="30731">
                  <c:v>-1.5550582115417499</c:v>
                </c:pt>
                <c:pt idx="30732">
                  <c:v>-1.5536485035510601</c:v>
                </c:pt>
                <c:pt idx="30733">
                  <c:v>-1.5522387955741599</c:v>
                </c:pt>
                <c:pt idx="30734">
                  <c:v>-1.55082908758347</c:v>
                </c:pt>
                <c:pt idx="30735">
                  <c:v>-1.54941937959278</c:v>
                </c:pt>
                <c:pt idx="30736">
                  <c:v>-1.54800967161588</c:v>
                </c:pt>
                <c:pt idx="30737">
                  <c:v>-1.5502551145466601</c:v>
                </c:pt>
                <c:pt idx="30738">
                  <c:v>-1.55615570842443</c:v>
                </c:pt>
                <c:pt idx="30739">
                  <c:v>-1.5620563022445</c:v>
                </c:pt>
                <c:pt idx="30740">
                  <c:v>-1.5679568961222801</c:v>
                </c:pt>
                <c:pt idx="30741">
                  <c:v>-1.5738574900000499</c:v>
                </c:pt>
                <c:pt idx="30742">
                  <c:v>-1.5797580838201299</c:v>
                </c:pt>
                <c:pt idx="30743">
                  <c:v>-1.5856586776979</c:v>
                </c:pt>
                <c:pt idx="30744">
                  <c:v>-1.5915592715756799</c:v>
                </c:pt>
                <c:pt idx="30745">
                  <c:v>-1.5974598653957499</c:v>
                </c:pt>
                <c:pt idx="30746">
                  <c:v>-1.60336045927352</c:v>
                </c:pt>
                <c:pt idx="30747">
                  <c:v>-1.6092610531513001</c:v>
                </c:pt>
                <c:pt idx="30748">
                  <c:v>-1.6151616469713701</c:v>
                </c:pt>
                <c:pt idx="30749">
                  <c:v>-1.62106224084915</c:v>
                </c:pt>
                <c:pt idx="30750">
                  <c:v>-1.62696283472692</c:v>
                </c:pt>
                <c:pt idx="30751">
                  <c:v>-1.6328634285469901</c:v>
                </c:pt>
                <c:pt idx="30752">
                  <c:v>-1.6387640224247699</c:v>
                </c:pt>
                <c:pt idx="30753">
                  <c:v>-1.64466461630254</c:v>
                </c:pt>
                <c:pt idx="30754">
                  <c:v>-1.65056521012262</c:v>
                </c:pt>
                <c:pt idx="30755">
                  <c:v>-1.6564658040003899</c:v>
                </c:pt>
                <c:pt idx="30756">
                  <c:v>-1.66236639787817</c:v>
                </c:pt>
                <c:pt idx="30757">
                  <c:v>-1.66826699169824</c:v>
                </c:pt>
                <c:pt idx="30758">
                  <c:v>-1.6741675855760101</c:v>
                </c:pt>
                <c:pt idx="30759">
                  <c:v>-1.6800681794537899</c:v>
                </c:pt>
                <c:pt idx="30760">
                  <c:v>-1.68596877327386</c:v>
                </c:pt>
                <c:pt idx="30761">
                  <c:v>-1.69186936715164</c:v>
                </c:pt>
                <c:pt idx="30762">
                  <c:v>-1.6977699610294099</c:v>
                </c:pt>
                <c:pt idx="30763">
                  <c:v>-1.7036705548494799</c:v>
                </c:pt>
                <c:pt idx="30764">
                  <c:v>-1.70957114872726</c:v>
                </c:pt>
                <c:pt idx="30765">
                  <c:v>-1.7154717426050301</c:v>
                </c:pt>
                <c:pt idx="30766">
                  <c:v>-1.7213723364251099</c:v>
                </c:pt>
                <c:pt idx="30767">
                  <c:v>-1.72727293030288</c:v>
                </c:pt>
                <c:pt idx="30768">
                  <c:v>-1.7331735241806501</c:v>
                </c:pt>
                <c:pt idx="30769">
                  <c:v>-1.7390741180007301</c:v>
                </c:pt>
                <c:pt idx="30770">
                  <c:v>-1.7449747118785</c:v>
                </c:pt>
                <c:pt idx="30771">
                  <c:v>-1.75087530575628</c:v>
                </c:pt>
                <c:pt idx="30772">
                  <c:v>-1.7567758995763501</c:v>
                </c:pt>
                <c:pt idx="30773">
                  <c:v>-1.7626764934541199</c:v>
                </c:pt>
                <c:pt idx="30774">
                  <c:v>-1.7685770873319</c:v>
                </c:pt>
                <c:pt idx="30775">
                  <c:v>-1.77447768115197</c:v>
                </c:pt>
                <c:pt idx="30776">
                  <c:v>-1.7803782750297501</c:v>
                </c:pt>
                <c:pt idx="30777">
                  <c:v>-1.78627886890752</c:v>
                </c:pt>
                <c:pt idx="30778">
                  <c:v>-1.79217946272759</c:v>
                </c:pt>
                <c:pt idx="30779">
                  <c:v>-1.7980800566053701</c:v>
                </c:pt>
                <c:pt idx="30780">
                  <c:v>-1.8039806504831399</c:v>
                </c:pt>
                <c:pt idx="30781">
                  <c:v>-1.8098812443032199</c:v>
                </c:pt>
                <c:pt idx="30782">
                  <c:v>-1.81578183818099</c:v>
                </c:pt>
                <c:pt idx="30783">
                  <c:v>-1.8216824320587699</c:v>
                </c:pt>
                <c:pt idx="30784">
                  <c:v>-1.8275830258788399</c:v>
                </c:pt>
                <c:pt idx="30785">
                  <c:v>-1.82477821308263</c:v>
                </c:pt>
                <c:pt idx="30786">
                  <c:v>-1.81326799355163</c:v>
                </c:pt>
                <c:pt idx="30787">
                  <c:v>-1.8017577741331801</c:v>
                </c:pt>
                <c:pt idx="30788">
                  <c:v>-1.7902475546021801</c:v>
                </c:pt>
                <c:pt idx="30789">
                  <c:v>-1.7787373350711699</c:v>
                </c:pt>
                <c:pt idx="30790">
                  <c:v>-1.7672271156527299</c:v>
                </c:pt>
                <c:pt idx="30791">
                  <c:v>-1.75571689612172</c:v>
                </c:pt>
                <c:pt idx="30792">
                  <c:v>-1.74420667659072</c:v>
                </c:pt>
                <c:pt idx="30793">
                  <c:v>-1.73269645717228</c:v>
                </c:pt>
                <c:pt idx="30794">
                  <c:v>-1.7211862376412701</c:v>
                </c:pt>
                <c:pt idx="30795">
                  <c:v>-1.7096760181102699</c:v>
                </c:pt>
                <c:pt idx="30796">
                  <c:v>-1.6981657986918199</c:v>
                </c:pt>
                <c:pt idx="30797">
                  <c:v>-1.68665557916082</c:v>
                </c:pt>
                <c:pt idx="30798">
                  <c:v>-1.67514535962982</c:v>
                </c:pt>
                <c:pt idx="30799">
                  <c:v>-1.66363514021137</c:v>
                </c:pt>
                <c:pt idx="30800">
                  <c:v>-1.6521249206803701</c:v>
                </c:pt>
                <c:pt idx="30801">
                  <c:v>-1.6406147011493699</c:v>
                </c:pt>
                <c:pt idx="30802">
                  <c:v>-1.6291044817309199</c:v>
                </c:pt>
                <c:pt idx="30803">
                  <c:v>-1.61759426219992</c:v>
                </c:pt>
                <c:pt idx="30804">
                  <c:v>-1.60608404266892</c:v>
                </c:pt>
                <c:pt idx="30805">
                  <c:v>-1.59457382325047</c:v>
                </c:pt>
                <c:pt idx="30806">
                  <c:v>-1.5830636037194701</c:v>
                </c:pt>
                <c:pt idx="30807">
                  <c:v>-1.5715533841884599</c:v>
                </c:pt>
                <c:pt idx="30808">
                  <c:v>-1.5600431647700199</c:v>
                </c:pt>
                <c:pt idx="30809">
                  <c:v>-1.54853294523901</c:v>
                </c:pt>
                <c:pt idx="30810">
                  <c:v>-1.53702272570801</c:v>
                </c:pt>
                <c:pt idx="30811">
                  <c:v>-1.52551250628957</c:v>
                </c:pt>
                <c:pt idx="30812">
                  <c:v>-1.5140022867585601</c:v>
                </c:pt>
                <c:pt idx="30813">
                  <c:v>-1.5024920672275599</c:v>
                </c:pt>
                <c:pt idx="30814">
                  <c:v>-1.4909818478091099</c:v>
                </c:pt>
                <c:pt idx="30815">
                  <c:v>-1.47947162827811</c:v>
                </c:pt>
                <c:pt idx="30816">
                  <c:v>-1.46796140874711</c:v>
                </c:pt>
                <c:pt idx="30817">
                  <c:v>-1.45645118932866</c:v>
                </c:pt>
                <c:pt idx="30818">
                  <c:v>-1.4449409697976601</c:v>
                </c:pt>
                <c:pt idx="30819">
                  <c:v>-1.4334307502666599</c:v>
                </c:pt>
                <c:pt idx="30820">
                  <c:v>-1.4219205308482099</c:v>
                </c:pt>
                <c:pt idx="30821">
                  <c:v>-1.41041031131721</c:v>
                </c:pt>
                <c:pt idx="30822">
                  <c:v>-1.39890009178621</c:v>
                </c:pt>
                <c:pt idx="30823">
                  <c:v>-1.38738987236776</c:v>
                </c:pt>
                <c:pt idx="30824">
                  <c:v>-1.3758796528367601</c:v>
                </c:pt>
                <c:pt idx="30825">
                  <c:v>-1.3643694333057499</c:v>
                </c:pt>
                <c:pt idx="30826">
                  <c:v>-1.3528592138873099</c:v>
                </c:pt>
                <c:pt idx="30827">
                  <c:v>-1.3413489943563</c:v>
                </c:pt>
                <c:pt idx="30828">
                  <c:v>-1.3298387748253</c:v>
                </c:pt>
                <c:pt idx="30829">
                  <c:v>-1.31832855540686</c:v>
                </c:pt>
                <c:pt idx="30830">
                  <c:v>-1.3068183358758501</c:v>
                </c:pt>
                <c:pt idx="30831">
                  <c:v>-1.2953081163448501</c:v>
                </c:pt>
                <c:pt idx="30832">
                  <c:v>-1.2837978969263999</c:v>
                </c:pt>
                <c:pt idx="30833">
                  <c:v>-1.27745683934928</c:v>
                </c:pt>
                <c:pt idx="30834">
                  <c:v>-1.27628494376214</c:v>
                </c:pt>
                <c:pt idx="30835">
                  <c:v>-1.2751130481864601</c:v>
                </c:pt>
                <c:pt idx="30836">
                  <c:v>-1.2739411525993301</c:v>
                </c:pt>
                <c:pt idx="30837">
                  <c:v>-1.27276925701219</c:v>
                </c:pt>
                <c:pt idx="30838">
                  <c:v>-1.2715973614365099</c:v>
                </c:pt>
                <c:pt idx="30839">
                  <c:v>-1.2704254658493701</c:v>
                </c:pt>
                <c:pt idx="30840">
                  <c:v>-1.2692535702622301</c:v>
                </c:pt>
                <c:pt idx="30841">
                  <c:v>-1.26808167468655</c:v>
                </c:pt>
                <c:pt idx="30842">
                  <c:v>-1.2669097790994199</c:v>
                </c:pt>
                <c:pt idx="30843">
                  <c:v>-1.2657378835122799</c:v>
                </c:pt>
                <c:pt idx="30844">
                  <c:v>-1.2645659879366</c:v>
                </c:pt>
                <c:pt idx="30845">
                  <c:v>-1.26339409234946</c:v>
                </c:pt>
                <c:pt idx="30846">
                  <c:v>-1.2622221967623199</c:v>
                </c:pt>
                <c:pt idx="30847">
                  <c:v>-1.2610503011866401</c:v>
                </c:pt>
                <c:pt idx="30848">
                  <c:v>-1.25987840559951</c:v>
                </c:pt>
                <c:pt idx="30849">
                  <c:v>-1.25870651001237</c:v>
                </c:pt>
                <c:pt idx="30850">
                  <c:v>-1.2575346144366899</c:v>
                </c:pt>
                <c:pt idx="30851">
                  <c:v>-1.2563627188495501</c:v>
                </c:pt>
                <c:pt idx="30852">
                  <c:v>-1.25519082326241</c:v>
                </c:pt>
                <c:pt idx="30853">
                  <c:v>-1.25401892768673</c:v>
                </c:pt>
                <c:pt idx="30854">
                  <c:v>-1.2528470320995999</c:v>
                </c:pt>
                <c:pt idx="30855">
                  <c:v>-1.2516751365124601</c:v>
                </c:pt>
                <c:pt idx="30856">
                  <c:v>-1.25050324093678</c:v>
                </c:pt>
                <c:pt idx="30857">
                  <c:v>-1.24933134534964</c:v>
                </c:pt>
                <c:pt idx="30858">
                  <c:v>-1.2481594497624999</c:v>
                </c:pt>
                <c:pt idx="30859">
                  <c:v>-1.2469875541868201</c:v>
                </c:pt>
                <c:pt idx="30860">
                  <c:v>-1.24581565859969</c:v>
                </c:pt>
                <c:pt idx="30861">
                  <c:v>-1.24464376301255</c:v>
                </c:pt>
                <c:pt idx="30862">
                  <c:v>-1.2434718674368701</c:v>
                </c:pt>
                <c:pt idx="30863">
                  <c:v>-1.2422999718497301</c:v>
                </c:pt>
                <c:pt idx="30864">
                  <c:v>-1.24112807626259</c:v>
                </c:pt>
                <c:pt idx="30865">
                  <c:v>-1.2399561806869099</c:v>
                </c:pt>
                <c:pt idx="30866">
                  <c:v>-1.2387842850997699</c:v>
                </c:pt>
                <c:pt idx="30867">
                  <c:v>-1.2376123895126401</c:v>
                </c:pt>
                <c:pt idx="30868">
                  <c:v>-1.23644049393696</c:v>
                </c:pt>
                <c:pt idx="30869">
                  <c:v>-1.2352685983498199</c:v>
                </c:pt>
                <c:pt idx="30870">
                  <c:v>-1.2340967027626799</c:v>
                </c:pt>
                <c:pt idx="30871">
                  <c:v>-1.232924807187</c:v>
                </c:pt>
                <c:pt idx="30872">
                  <c:v>-1.23175291159986</c:v>
                </c:pt>
                <c:pt idx="30873">
                  <c:v>-1.23058101601273</c:v>
                </c:pt>
                <c:pt idx="30874">
                  <c:v>-1.2294091204370501</c:v>
                </c:pt>
                <c:pt idx="30875">
                  <c:v>-1.22823722484991</c:v>
                </c:pt>
                <c:pt idx="30876">
                  <c:v>-1.22706532926277</c:v>
                </c:pt>
                <c:pt idx="30877">
                  <c:v>-1.2258934336870899</c:v>
                </c:pt>
                <c:pt idx="30878">
                  <c:v>-1.2247215380999501</c:v>
                </c:pt>
                <c:pt idx="30879">
                  <c:v>-1.2235496425128201</c:v>
                </c:pt>
                <c:pt idx="30880">
                  <c:v>-1.22237774693714</c:v>
                </c:pt>
                <c:pt idx="30881">
                  <c:v>-1.2251459151698001</c:v>
                </c:pt>
                <c:pt idx="30882">
                  <c:v>-1.2318541472497899</c:v>
                </c:pt>
                <c:pt idx="30883">
                  <c:v>-1.23856237926418</c:v>
                </c:pt>
                <c:pt idx="30884">
                  <c:v>-1.2452706113441701</c:v>
                </c:pt>
                <c:pt idx="30885">
                  <c:v>-1.2519788434241499</c:v>
                </c:pt>
                <c:pt idx="30886">
                  <c:v>-1.25868707543854</c:v>
                </c:pt>
                <c:pt idx="30887">
                  <c:v>-1.26539530751853</c:v>
                </c:pt>
                <c:pt idx="30888">
                  <c:v>-1.2721035395985201</c:v>
                </c:pt>
                <c:pt idx="30889">
                  <c:v>-1.2788117716129099</c:v>
                </c:pt>
                <c:pt idx="30890">
                  <c:v>-1.2855200036929</c:v>
                </c:pt>
                <c:pt idx="30891">
                  <c:v>-1.29222823577288</c:v>
                </c:pt>
                <c:pt idx="30892">
                  <c:v>-1.2989364677872699</c:v>
                </c:pt>
                <c:pt idx="30893">
                  <c:v>-1.30564469986726</c:v>
                </c:pt>
                <c:pt idx="30894">
                  <c:v>-1.31235293194725</c:v>
                </c:pt>
                <c:pt idx="30895">
                  <c:v>-1.3190611639616401</c:v>
                </c:pt>
                <c:pt idx="30896">
                  <c:v>-1.3257693960416199</c:v>
                </c:pt>
                <c:pt idx="30897">
                  <c:v>-1.33247762812161</c:v>
                </c:pt>
                <c:pt idx="30898">
                  <c:v>-1.3391858601360001</c:v>
                </c:pt>
                <c:pt idx="30899">
                  <c:v>-1.3458940922159901</c:v>
                </c:pt>
                <c:pt idx="30900">
                  <c:v>-1.3526023242959799</c:v>
                </c:pt>
                <c:pt idx="30901">
                  <c:v>-1.35931055631037</c:v>
                </c:pt>
                <c:pt idx="30902">
                  <c:v>-1.3660187883903501</c:v>
                </c:pt>
                <c:pt idx="30903">
                  <c:v>-1.3727270204703399</c:v>
                </c:pt>
                <c:pt idx="30904">
                  <c:v>-1.37943525248473</c:v>
                </c:pt>
                <c:pt idx="30905">
                  <c:v>-1.38614348456472</c:v>
                </c:pt>
                <c:pt idx="30906">
                  <c:v>-1.3928517166447101</c:v>
                </c:pt>
                <c:pt idx="30907">
                  <c:v>-1.3995599486590999</c:v>
                </c:pt>
                <c:pt idx="30908">
                  <c:v>-1.40626818073908</c:v>
                </c:pt>
                <c:pt idx="30909">
                  <c:v>-1.41297641281907</c:v>
                </c:pt>
                <c:pt idx="30910">
                  <c:v>-1.4196846448334599</c:v>
                </c:pt>
                <c:pt idx="30911">
                  <c:v>-1.42639287691345</c:v>
                </c:pt>
                <c:pt idx="30912">
                  <c:v>-1.43310110899344</c:v>
                </c:pt>
                <c:pt idx="30913">
                  <c:v>-1.4398093410078201</c:v>
                </c:pt>
                <c:pt idx="30914">
                  <c:v>-1.4465175730878099</c:v>
                </c:pt>
                <c:pt idx="30915">
                  <c:v>-1.4532258051678</c:v>
                </c:pt>
                <c:pt idx="30916">
                  <c:v>-1.4599340371821901</c:v>
                </c:pt>
                <c:pt idx="30917">
                  <c:v>-1.4666422692621801</c:v>
                </c:pt>
                <c:pt idx="30918">
                  <c:v>-1.4733505013421599</c:v>
                </c:pt>
                <c:pt idx="30919">
                  <c:v>-1.48005873335655</c:v>
                </c:pt>
                <c:pt idx="30920">
                  <c:v>-1.4867669654365401</c:v>
                </c:pt>
                <c:pt idx="30921">
                  <c:v>-1.4934751975165299</c:v>
                </c:pt>
                <c:pt idx="30922">
                  <c:v>-1.50018342953092</c:v>
                </c:pt>
                <c:pt idx="30923">
                  <c:v>-1.50689166161091</c:v>
                </c:pt>
                <c:pt idx="30924">
                  <c:v>-1.5135998936908901</c:v>
                </c:pt>
                <c:pt idx="30925">
                  <c:v>-1.52030812570528</c:v>
                </c:pt>
                <c:pt idx="30926">
                  <c:v>-1.52701635778527</c:v>
                </c:pt>
                <c:pt idx="30927">
                  <c:v>-1.5337245898652601</c:v>
                </c:pt>
                <c:pt idx="30928">
                  <c:v>-1.5404328218796499</c:v>
                </c:pt>
                <c:pt idx="30929">
                  <c:v>-1.5406335130264099</c:v>
                </c:pt>
                <c:pt idx="30930">
                  <c:v>-1.5343266631944801</c:v>
                </c:pt>
                <c:pt idx="30931">
                  <c:v>-1.52801981342423</c:v>
                </c:pt>
                <c:pt idx="30932">
                  <c:v>-1.5217129635923099</c:v>
                </c:pt>
                <c:pt idx="30933">
                  <c:v>-1.51540611376038</c:v>
                </c:pt>
                <c:pt idx="30934">
                  <c:v>-1.5090992639901299</c:v>
                </c:pt>
                <c:pt idx="30935">
                  <c:v>-1.5027924141582001</c:v>
                </c:pt>
                <c:pt idx="30936">
                  <c:v>-1.49648556432628</c:v>
                </c:pt>
                <c:pt idx="30937">
                  <c:v>-1.4901787145560299</c:v>
                </c:pt>
                <c:pt idx="30938">
                  <c:v>-1.4838718647241</c:v>
                </c:pt>
                <c:pt idx="30939">
                  <c:v>-1.47756501489218</c:v>
                </c:pt>
                <c:pt idx="30940">
                  <c:v>-1.4712581651219301</c:v>
                </c:pt>
                <c:pt idx="30941">
                  <c:v>-1.46495131529</c:v>
                </c:pt>
                <c:pt idx="30942">
                  <c:v>-1.4586444654580799</c:v>
                </c:pt>
                <c:pt idx="30943">
                  <c:v>-1.45233761568783</c:v>
                </c:pt>
                <c:pt idx="30944">
                  <c:v>-1.4460307658559</c:v>
                </c:pt>
                <c:pt idx="30945">
                  <c:v>-1.4397239160239801</c:v>
                </c:pt>
                <c:pt idx="30946">
                  <c:v>-1.43341706625373</c:v>
                </c:pt>
                <c:pt idx="30947">
                  <c:v>-1.4271102164217999</c:v>
                </c:pt>
                <c:pt idx="30948">
                  <c:v>-1.42080336658988</c:v>
                </c:pt>
                <c:pt idx="30949">
                  <c:v>-1.41449651681963</c:v>
                </c:pt>
                <c:pt idx="30950">
                  <c:v>-1.4081896669877001</c:v>
                </c:pt>
                <c:pt idx="30951">
                  <c:v>-1.40188281715578</c:v>
                </c:pt>
                <c:pt idx="30952">
                  <c:v>-1.3955759673855299</c:v>
                </c:pt>
                <c:pt idx="30953">
                  <c:v>-1.3892691175536001</c:v>
                </c:pt>
                <c:pt idx="30954">
                  <c:v>-1.38296226772168</c:v>
                </c:pt>
                <c:pt idx="30955">
                  <c:v>-1.3766554179514301</c:v>
                </c:pt>
                <c:pt idx="30956">
                  <c:v>-1.3703485681195</c:v>
                </c:pt>
                <c:pt idx="30957">
                  <c:v>-1.3640417182875799</c:v>
                </c:pt>
                <c:pt idx="30958">
                  <c:v>-1.3577348685173301</c:v>
                </c:pt>
                <c:pt idx="30959">
                  <c:v>-1.3514280186854</c:v>
                </c:pt>
                <c:pt idx="30960">
                  <c:v>-1.3451211688534801</c:v>
                </c:pt>
                <c:pt idx="30961">
                  <c:v>-1.33881431908323</c:v>
                </c:pt>
                <c:pt idx="30962">
                  <c:v>-1.3325074692512999</c:v>
                </c:pt>
                <c:pt idx="30963">
                  <c:v>-1.3262006194193801</c:v>
                </c:pt>
                <c:pt idx="30964">
                  <c:v>-1.31989376964913</c:v>
                </c:pt>
                <c:pt idx="30965">
                  <c:v>-1.3135869198172001</c:v>
                </c:pt>
                <c:pt idx="30966">
                  <c:v>-1.30728006998528</c:v>
                </c:pt>
                <c:pt idx="30967">
                  <c:v>-1.3009732202150299</c:v>
                </c:pt>
                <c:pt idx="30968">
                  <c:v>-1.2946663703831001</c:v>
                </c:pt>
                <c:pt idx="30969">
                  <c:v>-1.28835952055118</c:v>
                </c:pt>
                <c:pt idx="30970">
                  <c:v>-1.2820526707809199</c:v>
                </c:pt>
                <c:pt idx="30971">
                  <c:v>-1.275745820949</c:v>
                </c:pt>
                <c:pt idx="30972">
                  <c:v>-1.2694389711170799</c:v>
                </c:pt>
                <c:pt idx="30973">
                  <c:v>-1.2631321213468201</c:v>
                </c:pt>
                <c:pt idx="30974">
                  <c:v>-1.2568252715149</c:v>
                </c:pt>
                <c:pt idx="30975">
                  <c:v>-1.2505184216829699</c:v>
                </c:pt>
                <c:pt idx="30976">
                  <c:v>-1.24421157191272</c:v>
                </c:pt>
                <c:pt idx="30977">
                  <c:v>-1.2379047220807999</c:v>
                </c:pt>
                <c:pt idx="30978">
                  <c:v>-1.23547745208531</c:v>
                </c:pt>
                <c:pt idx="30979">
                  <c:v>-1.2369297619391599</c:v>
                </c:pt>
                <c:pt idx="30980">
                  <c:v>-1.23838207180722</c:v>
                </c:pt>
                <c:pt idx="30981">
                  <c:v>-1.2398343816752699</c:v>
                </c:pt>
                <c:pt idx="30982">
                  <c:v>-1.2412866915291201</c:v>
                </c:pt>
                <c:pt idx="30983">
                  <c:v>-1.24273900139717</c:v>
                </c:pt>
                <c:pt idx="30984">
                  <c:v>-1.2441913112652301</c:v>
                </c:pt>
                <c:pt idx="30985">
                  <c:v>-1.24564362111908</c:v>
                </c:pt>
                <c:pt idx="30986">
                  <c:v>-1.2470959309871299</c:v>
                </c:pt>
                <c:pt idx="30987">
                  <c:v>-1.24854824085518</c:v>
                </c:pt>
                <c:pt idx="30988">
                  <c:v>-1.2500005507090299</c:v>
                </c:pt>
                <c:pt idx="30989">
                  <c:v>-1.25145286057709</c:v>
                </c:pt>
                <c:pt idx="30990">
                  <c:v>-1.2529051704451399</c:v>
                </c:pt>
                <c:pt idx="30991">
                  <c:v>-1.2543574802989901</c:v>
                </c:pt>
                <c:pt idx="30992">
                  <c:v>-1.25580979016704</c:v>
                </c:pt>
                <c:pt idx="30993">
                  <c:v>-1.2572621000350901</c:v>
                </c:pt>
                <c:pt idx="30994">
                  <c:v>-1.25871440988895</c:v>
                </c:pt>
                <c:pt idx="30995">
                  <c:v>-1.2601667197569999</c:v>
                </c:pt>
                <c:pt idx="30996">
                  <c:v>-1.26161902962505</c:v>
                </c:pt>
                <c:pt idx="30997">
                  <c:v>-1.2630713394788999</c:v>
                </c:pt>
                <c:pt idx="30998">
                  <c:v>-1.2645236493469501</c:v>
                </c:pt>
                <c:pt idx="30999">
                  <c:v>-1.2659759592150099</c:v>
                </c:pt>
                <c:pt idx="31000">
                  <c:v>-1.2674282690688601</c:v>
                </c:pt>
                <c:pt idx="31001">
                  <c:v>-1.26888057893691</c:v>
                </c:pt>
                <c:pt idx="31002">
                  <c:v>-1.2703328888049601</c:v>
                </c:pt>
                <c:pt idx="31003">
                  <c:v>-1.27178519865881</c:v>
                </c:pt>
                <c:pt idx="31004">
                  <c:v>-1.2732375085268699</c:v>
                </c:pt>
                <c:pt idx="31005">
                  <c:v>-1.27468981839492</c:v>
                </c:pt>
                <c:pt idx="31006">
                  <c:v>-1.2761421282487699</c:v>
                </c:pt>
                <c:pt idx="31007">
                  <c:v>-1.2775944381168201</c:v>
                </c:pt>
                <c:pt idx="31008">
                  <c:v>-1.2790467479848699</c:v>
                </c:pt>
                <c:pt idx="31009">
                  <c:v>-1.2804990578387301</c:v>
                </c:pt>
                <c:pt idx="31010">
                  <c:v>-1.28195136770678</c:v>
                </c:pt>
                <c:pt idx="31011">
                  <c:v>-1.2834036775748301</c:v>
                </c:pt>
                <c:pt idx="31012">
                  <c:v>-1.28485598742868</c:v>
                </c:pt>
                <c:pt idx="31013">
                  <c:v>-1.2863082972967299</c:v>
                </c:pt>
                <c:pt idx="31014">
                  <c:v>-1.28776060716479</c:v>
                </c:pt>
                <c:pt idx="31015">
                  <c:v>-1.2892129170186399</c:v>
                </c:pt>
                <c:pt idx="31016">
                  <c:v>-1.2906652268866901</c:v>
                </c:pt>
                <c:pt idx="31017">
                  <c:v>-1.2921175367547399</c:v>
                </c:pt>
                <c:pt idx="31018">
                  <c:v>-1.2935698466085901</c:v>
                </c:pt>
                <c:pt idx="31019">
                  <c:v>-1.29502215647665</c:v>
                </c:pt>
                <c:pt idx="31020">
                  <c:v>-1.2964744663447001</c:v>
                </c:pt>
                <c:pt idx="31021">
                  <c:v>-1.29792677619855</c:v>
                </c:pt>
                <c:pt idx="31022">
                  <c:v>-1.2993790860665999</c:v>
                </c:pt>
                <c:pt idx="31023">
                  <c:v>-1.30083139593466</c:v>
                </c:pt>
                <c:pt idx="31024">
                  <c:v>-1.3022837057885099</c:v>
                </c:pt>
                <c:pt idx="31025">
                  <c:v>-1.3037360156565601</c:v>
                </c:pt>
                <c:pt idx="31026">
                  <c:v>-1.3055290001358699</c:v>
                </c:pt>
                <c:pt idx="31027">
                  <c:v>-1.3076626592079399</c:v>
                </c:pt>
                <c:pt idx="31028">
                  <c:v>-1.3097963183008801</c:v>
                </c:pt>
                <c:pt idx="31029">
                  <c:v>-1.31192997739382</c:v>
                </c:pt>
                <c:pt idx="31030">
                  <c:v>-1.3140636364659</c:v>
                </c:pt>
                <c:pt idx="31031">
                  <c:v>-1.3161972955588399</c:v>
                </c:pt>
                <c:pt idx="31032">
                  <c:v>-1.3183309546517801</c:v>
                </c:pt>
                <c:pt idx="31033">
                  <c:v>-1.32046461372386</c:v>
                </c:pt>
                <c:pt idx="31034">
                  <c:v>-1.3225982728168</c:v>
                </c:pt>
                <c:pt idx="31035">
                  <c:v>-1.3247319319097399</c:v>
                </c:pt>
                <c:pt idx="31036">
                  <c:v>-1.3268655909818201</c:v>
                </c:pt>
                <c:pt idx="31037">
                  <c:v>-1.3289992500747601</c:v>
                </c:pt>
                <c:pt idx="31038">
                  <c:v>-1.3311329091677</c:v>
                </c:pt>
                <c:pt idx="31039">
                  <c:v>-1.33326656823978</c:v>
                </c:pt>
                <c:pt idx="31040">
                  <c:v>-1.3354002273327199</c:v>
                </c:pt>
                <c:pt idx="31041">
                  <c:v>-1.3375338864256601</c:v>
                </c:pt>
                <c:pt idx="31042">
                  <c:v>-1.33966754549774</c:v>
                </c:pt>
                <c:pt idx="31043">
                  <c:v>-1.34180120459068</c:v>
                </c:pt>
                <c:pt idx="31044">
                  <c:v>-1.3439348636836199</c:v>
                </c:pt>
                <c:pt idx="31045">
                  <c:v>-1.3460685227556899</c:v>
                </c:pt>
                <c:pt idx="31046">
                  <c:v>-1.34820218184864</c:v>
                </c:pt>
                <c:pt idx="31047">
                  <c:v>-1.35033584094158</c:v>
                </c:pt>
                <c:pt idx="31048">
                  <c:v>-1.35246950001365</c:v>
                </c:pt>
                <c:pt idx="31049">
                  <c:v>-1.3546031591065899</c:v>
                </c:pt>
                <c:pt idx="31050">
                  <c:v>-1.3567368181995301</c:v>
                </c:pt>
                <c:pt idx="31051">
                  <c:v>-1.35887047727161</c:v>
                </c:pt>
                <c:pt idx="31052">
                  <c:v>-1.36100413636455</c:v>
                </c:pt>
                <c:pt idx="31053">
                  <c:v>-1.3631377954574899</c:v>
                </c:pt>
                <c:pt idx="31054">
                  <c:v>-1.3652714545295701</c:v>
                </c:pt>
                <c:pt idx="31055">
                  <c:v>-1.36740511362251</c:v>
                </c:pt>
                <c:pt idx="31056">
                  <c:v>-1.36953877271545</c:v>
                </c:pt>
                <c:pt idx="31057">
                  <c:v>-1.37167243178753</c:v>
                </c:pt>
                <c:pt idx="31058">
                  <c:v>-1.3738060908804699</c:v>
                </c:pt>
                <c:pt idx="31059">
                  <c:v>-1.3759397499734101</c:v>
                </c:pt>
                <c:pt idx="31060">
                  <c:v>-1.37807340904549</c:v>
                </c:pt>
                <c:pt idx="31061">
                  <c:v>-1.38020706813843</c:v>
                </c:pt>
                <c:pt idx="31062">
                  <c:v>-1.3823407272313699</c:v>
                </c:pt>
                <c:pt idx="31063">
                  <c:v>-1.3844743863034501</c:v>
                </c:pt>
                <c:pt idx="31064">
                  <c:v>-1.38660804539639</c:v>
                </c:pt>
                <c:pt idx="31065">
                  <c:v>-1.38874170448933</c:v>
                </c:pt>
                <c:pt idx="31066">
                  <c:v>-1.3908753635614</c:v>
                </c:pt>
                <c:pt idx="31067">
                  <c:v>-1.3930090226543499</c:v>
                </c:pt>
                <c:pt idx="31068">
                  <c:v>-1.3951426817472901</c:v>
                </c:pt>
                <c:pt idx="31069">
                  <c:v>-1.39727634081936</c:v>
                </c:pt>
                <c:pt idx="31070">
                  <c:v>-1.3994099999123</c:v>
                </c:pt>
                <c:pt idx="31071">
                  <c:v>-1.4015436590052499</c:v>
                </c:pt>
                <c:pt idx="31072">
                  <c:v>-1.4036773180773201</c:v>
                </c:pt>
                <c:pt idx="31073">
                  <c:v>-1.40581097717026</c:v>
                </c:pt>
                <c:pt idx="31074">
                  <c:v>-1.3986772640043701</c:v>
                </c:pt>
                <c:pt idx="31075">
                  <c:v>-1.38227617867529</c:v>
                </c:pt>
                <c:pt idx="31076">
                  <c:v>-1.3658750931858299</c:v>
                </c:pt>
                <c:pt idx="31077">
                  <c:v>-1.3494740076963601</c:v>
                </c:pt>
                <c:pt idx="31078">
                  <c:v>-1.3330729223672899</c:v>
                </c:pt>
                <c:pt idx="31079">
                  <c:v>-1.3166718368778201</c:v>
                </c:pt>
                <c:pt idx="31080">
                  <c:v>-1.30027075138836</c:v>
                </c:pt>
                <c:pt idx="31081">
                  <c:v>-1.2838696660592801</c:v>
                </c:pt>
                <c:pt idx="31082">
                  <c:v>-1.26746858056982</c:v>
                </c:pt>
                <c:pt idx="31083">
                  <c:v>-1.25106749508036</c:v>
                </c:pt>
                <c:pt idx="31084">
                  <c:v>-1.2346664097512801</c:v>
                </c:pt>
                <c:pt idx="31085">
                  <c:v>-1.21826532426182</c:v>
                </c:pt>
                <c:pt idx="31086">
                  <c:v>-1.2018642387723499</c:v>
                </c:pt>
                <c:pt idx="31087">
                  <c:v>-1.18546315344328</c:v>
                </c:pt>
                <c:pt idx="31088">
                  <c:v>-1.16906206795381</c:v>
                </c:pt>
                <c:pt idx="31089">
                  <c:v>-1.1526609824643499</c:v>
                </c:pt>
                <c:pt idx="31090">
                  <c:v>-1.13625989713527</c:v>
                </c:pt>
                <c:pt idx="31091">
                  <c:v>-1.1198588116458099</c:v>
                </c:pt>
                <c:pt idx="31092">
                  <c:v>-1.1034577261563501</c:v>
                </c:pt>
                <c:pt idx="31093">
                  <c:v>-1.0870566408272699</c:v>
                </c:pt>
                <c:pt idx="31094">
                  <c:v>-1.0706555553378101</c:v>
                </c:pt>
                <c:pt idx="31095">
                  <c:v>-1.05425446984834</c:v>
                </c:pt>
                <c:pt idx="31096">
                  <c:v>-1.0378533845192699</c:v>
                </c:pt>
                <c:pt idx="31097">
                  <c:v>-1.0214522990298001</c:v>
                </c:pt>
                <c:pt idx="31098">
                  <c:v>-1.00505121354034</c:v>
                </c:pt>
                <c:pt idx="31099">
                  <c:v>-0.98865012821126197</c:v>
                </c:pt>
                <c:pt idx="31100">
                  <c:v>-0.97224904272179902</c:v>
                </c:pt>
                <c:pt idx="31101">
                  <c:v>-0.95584795723233595</c:v>
                </c:pt>
                <c:pt idx="31102">
                  <c:v>-0.93944687190325804</c:v>
                </c:pt>
                <c:pt idx="31103">
                  <c:v>-0.92304578641379598</c:v>
                </c:pt>
                <c:pt idx="31104">
                  <c:v>-0.90664470092433302</c:v>
                </c:pt>
                <c:pt idx="31105">
                  <c:v>-0.890243615595255</c:v>
                </c:pt>
                <c:pt idx="31106">
                  <c:v>-0.87384253010579205</c:v>
                </c:pt>
                <c:pt idx="31107">
                  <c:v>-0.85744144461632898</c:v>
                </c:pt>
                <c:pt idx="31108">
                  <c:v>-0.84104035928725096</c:v>
                </c:pt>
                <c:pt idx="31109">
                  <c:v>-0.82463927379778901</c:v>
                </c:pt>
                <c:pt idx="31110">
                  <c:v>-0.80823818830832606</c:v>
                </c:pt>
                <c:pt idx="31111">
                  <c:v>-0.79183710297924803</c:v>
                </c:pt>
                <c:pt idx="31112">
                  <c:v>-0.77543601748978497</c:v>
                </c:pt>
                <c:pt idx="31113">
                  <c:v>-0.75903493200032301</c:v>
                </c:pt>
                <c:pt idx="31114">
                  <c:v>-0.74263384667124399</c:v>
                </c:pt>
                <c:pt idx="31115">
                  <c:v>-0.72623276118178204</c:v>
                </c:pt>
                <c:pt idx="31116">
                  <c:v>-0.70983167569231898</c:v>
                </c:pt>
                <c:pt idx="31117">
                  <c:v>-0.69343059036324095</c:v>
                </c:pt>
                <c:pt idx="31118">
                  <c:v>-0.677029504873778</c:v>
                </c:pt>
                <c:pt idx="31119">
                  <c:v>-0.66062841938431605</c:v>
                </c:pt>
                <c:pt idx="31120">
                  <c:v>-0.64422733405523702</c:v>
                </c:pt>
                <c:pt idx="31121">
                  <c:v>-0.62782624856577496</c:v>
                </c:pt>
                <c:pt idx="31122">
                  <c:v>-0.62005806465893598</c:v>
                </c:pt>
                <c:pt idx="31123">
                  <c:v>-0.62092278238656695</c:v>
                </c:pt>
                <c:pt idx="31124">
                  <c:v>-0.62178750012265305</c:v>
                </c:pt>
                <c:pt idx="31125">
                  <c:v>-0.62265221785873903</c:v>
                </c:pt>
                <c:pt idx="31126">
                  <c:v>-0.623516935586369</c:v>
                </c:pt>
                <c:pt idx="31127">
                  <c:v>-0.62438165332245599</c:v>
                </c:pt>
                <c:pt idx="31128">
                  <c:v>-0.62524637105854197</c:v>
                </c:pt>
                <c:pt idx="31129">
                  <c:v>-0.62611108878617205</c:v>
                </c:pt>
                <c:pt idx="31130">
                  <c:v>-0.62697580652225804</c:v>
                </c:pt>
                <c:pt idx="31131">
                  <c:v>-0.62784052425834502</c:v>
                </c:pt>
                <c:pt idx="31132">
                  <c:v>-0.62870524198597499</c:v>
                </c:pt>
                <c:pt idx="31133">
                  <c:v>-0.62956995972206098</c:v>
                </c:pt>
                <c:pt idx="31134">
                  <c:v>-0.63043467745814696</c:v>
                </c:pt>
                <c:pt idx="31135">
                  <c:v>-0.63129939518577805</c:v>
                </c:pt>
                <c:pt idx="31136">
                  <c:v>-0.63216411292186403</c:v>
                </c:pt>
                <c:pt idx="31137">
                  <c:v>-0.63302883065795001</c:v>
                </c:pt>
                <c:pt idx="31138">
                  <c:v>-0.63389354838557999</c:v>
                </c:pt>
                <c:pt idx="31139">
                  <c:v>-0.63475826612166697</c:v>
                </c:pt>
                <c:pt idx="31140">
                  <c:v>-0.63562298385775295</c:v>
                </c:pt>
                <c:pt idx="31141">
                  <c:v>-0.63648770158538304</c:v>
                </c:pt>
                <c:pt idx="31142">
                  <c:v>-0.63735241932146902</c:v>
                </c:pt>
                <c:pt idx="31143">
                  <c:v>-0.63821713705755501</c:v>
                </c:pt>
                <c:pt idx="31144">
                  <c:v>-0.63908185478518598</c:v>
                </c:pt>
                <c:pt idx="31145">
                  <c:v>-0.63994657252127196</c:v>
                </c:pt>
                <c:pt idx="31146">
                  <c:v>-0.64081129025735795</c:v>
                </c:pt>
                <c:pt idx="31147">
                  <c:v>-0.64167600798498803</c:v>
                </c:pt>
                <c:pt idx="31148">
                  <c:v>-0.64254072572107501</c:v>
                </c:pt>
                <c:pt idx="31149">
                  <c:v>-0.643405443457161</c:v>
                </c:pt>
                <c:pt idx="31150">
                  <c:v>-0.64427016118479097</c:v>
                </c:pt>
                <c:pt idx="31151">
                  <c:v>-0.64513487892087695</c:v>
                </c:pt>
                <c:pt idx="31152">
                  <c:v>-0.64599959665696405</c:v>
                </c:pt>
                <c:pt idx="31153">
                  <c:v>-0.64686431438459402</c:v>
                </c:pt>
                <c:pt idx="31154">
                  <c:v>-0.64772903212068</c:v>
                </c:pt>
                <c:pt idx="31155">
                  <c:v>-0.64859374985676599</c:v>
                </c:pt>
                <c:pt idx="31156">
                  <c:v>-0.64945846758439696</c:v>
                </c:pt>
                <c:pt idx="31157">
                  <c:v>-0.65032318532048305</c:v>
                </c:pt>
                <c:pt idx="31158">
                  <c:v>-0.65118790305656904</c:v>
                </c:pt>
                <c:pt idx="31159">
                  <c:v>-0.65205262078419901</c:v>
                </c:pt>
                <c:pt idx="31160">
                  <c:v>-0.65291733852028599</c:v>
                </c:pt>
                <c:pt idx="31161">
                  <c:v>-0.65378205625637198</c:v>
                </c:pt>
                <c:pt idx="31162">
                  <c:v>-0.65464677398400195</c:v>
                </c:pt>
                <c:pt idx="31163">
                  <c:v>-0.65551149172008805</c:v>
                </c:pt>
                <c:pt idx="31164">
                  <c:v>-0.65637620945617503</c:v>
                </c:pt>
                <c:pt idx="31165">
                  <c:v>-0.657240927183805</c:v>
                </c:pt>
                <c:pt idx="31166">
                  <c:v>-0.65810564491989099</c:v>
                </c:pt>
                <c:pt idx="31167">
                  <c:v>-0.65897036265597697</c:v>
                </c:pt>
                <c:pt idx="31168">
                  <c:v>-0.65983508038360805</c:v>
                </c:pt>
                <c:pt idx="31169">
                  <c:v>-0.66069979811969404</c:v>
                </c:pt>
                <c:pt idx="31170">
                  <c:v>-0.65896864583396197</c:v>
                </c:pt>
                <c:pt idx="31171">
                  <c:v>-0.65464162355059496</c:v>
                </c:pt>
                <c:pt idx="31172">
                  <c:v>-0.65031460122491402</c:v>
                </c:pt>
                <c:pt idx="31173">
                  <c:v>-0.64598757889923297</c:v>
                </c:pt>
                <c:pt idx="31174">
                  <c:v>-0.64166055661586496</c:v>
                </c:pt>
                <c:pt idx="31175">
                  <c:v>-0.63733353429018402</c:v>
                </c:pt>
                <c:pt idx="31176">
                  <c:v>-0.63300651196450297</c:v>
                </c:pt>
                <c:pt idx="31177">
                  <c:v>-0.62867948968113596</c:v>
                </c:pt>
                <c:pt idx="31178">
                  <c:v>-0.62435246735545502</c:v>
                </c:pt>
                <c:pt idx="31179">
                  <c:v>-0.62002544502977397</c:v>
                </c:pt>
                <c:pt idx="31180">
                  <c:v>-0.61569842274640596</c:v>
                </c:pt>
                <c:pt idx="31181">
                  <c:v>-0.61137140042072502</c:v>
                </c:pt>
                <c:pt idx="31182">
                  <c:v>-0.60704437809504497</c:v>
                </c:pt>
                <c:pt idx="31183">
                  <c:v>-0.60271735581167696</c:v>
                </c:pt>
                <c:pt idx="31184">
                  <c:v>-0.59839033348599602</c:v>
                </c:pt>
                <c:pt idx="31185">
                  <c:v>-0.59406331116031497</c:v>
                </c:pt>
                <c:pt idx="31186">
                  <c:v>-0.58973628887694796</c:v>
                </c:pt>
                <c:pt idx="31187">
                  <c:v>-0.58540926655126702</c:v>
                </c:pt>
                <c:pt idx="31188">
                  <c:v>-0.58108224422558596</c:v>
                </c:pt>
                <c:pt idx="31189">
                  <c:v>-0.57675522194221795</c:v>
                </c:pt>
                <c:pt idx="31190">
                  <c:v>-0.57242819961653701</c:v>
                </c:pt>
                <c:pt idx="31191">
                  <c:v>-0.56810117729085596</c:v>
                </c:pt>
                <c:pt idx="31192">
                  <c:v>-0.56377415500748895</c:v>
                </c:pt>
                <c:pt idx="31193">
                  <c:v>-0.55944713268180801</c:v>
                </c:pt>
                <c:pt idx="31194">
                  <c:v>-0.55512011035612696</c:v>
                </c:pt>
                <c:pt idx="31195">
                  <c:v>-0.55079308807275895</c:v>
                </c:pt>
                <c:pt idx="31196">
                  <c:v>-0.54646606574707801</c:v>
                </c:pt>
                <c:pt idx="31197">
                  <c:v>-0.54213904342139696</c:v>
                </c:pt>
                <c:pt idx="31198">
                  <c:v>-0.53781202113802995</c:v>
                </c:pt>
                <c:pt idx="31199">
                  <c:v>-0.53348499881234901</c:v>
                </c:pt>
                <c:pt idx="31200">
                  <c:v>-0.52915797648666796</c:v>
                </c:pt>
                <c:pt idx="31201">
                  <c:v>-0.52483095420329995</c:v>
                </c:pt>
                <c:pt idx="31202">
                  <c:v>-0.52050393187761901</c:v>
                </c:pt>
                <c:pt idx="31203">
                  <c:v>-0.51617690955193796</c:v>
                </c:pt>
                <c:pt idx="31204">
                  <c:v>-0.51184988726857095</c:v>
                </c:pt>
                <c:pt idx="31205">
                  <c:v>-0.50752286494289001</c:v>
                </c:pt>
                <c:pt idx="31206">
                  <c:v>-0.50319584261720895</c:v>
                </c:pt>
                <c:pt idx="31207">
                  <c:v>-0.498868820333841</c:v>
                </c:pt>
                <c:pt idx="31208">
                  <c:v>-0.49454179800816001</c:v>
                </c:pt>
                <c:pt idx="31209">
                  <c:v>-0.49021477568247901</c:v>
                </c:pt>
                <c:pt idx="31210">
                  <c:v>-0.485887753399112</c:v>
                </c:pt>
                <c:pt idx="31211">
                  <c:v>-0.481560731073431</c:v>
                </c:pt>
                <c:pt idx="31212">
                  <c:v>-0.47723370874775001</c:v>
                </c:pt>
                <c:pt idx="31213">
                  <c:v>-0.472906686464383</c:v>
                </c:pt>
                <c:pt idx="31214">
                  <c:v>-0.468579664138702</c:v>
                </c:pt>
                <c:pt idx="31215">
                  <c:v>-0.46425264181302101</c:v>
                </c:pt>
                <c:pt idx="31216">
                  <c:v>-0.459925619529653</c:v>
                </c:pt>
                <c:pt idx="31217">
                  <c:v>-0.455598597203972</c:v>
                </c:pt>
                <c:pt idx="31218">
                  <c:v>-0.45627632776529298</c:v>
                </c:pt>
                <c:pt idx="31219">
                  <c:v>-0.46195881119300602</c:v>
                </c:pt>
                <c:pt idx="31220">
                  <c:v>-0.46764129467628701</c:v>
                </c:pt>
                <c:pt idx="31221">
                  <c:v>-0.473323778159568</c:v>
                </c:pt>
                <c:pt idx="31222">
                  <c:v>-0.47900626158728099</c:v>
                </c:pt>
                <c:pt idx="31223">
                  <c:v>-0.48468874507056198</c:v>
                </c:pt>
                <c:pt idx="31224">
                  <c:v>-0.49037122855384302</c:v>
                </c:pt>
                <c:pt idx="31225">
                  <c:v>-0.49605371198155601</c:v>
                </c:pt>
                <c:pt idx="31226">
                  <c:v>-0.50173619546483705</c:v>
                </c:pt>
                <c:pt idx="31227">
                  <c:v>-0.50741867894811798</c:v>
                </c:pt>
                <c:pt idx="31228">
                  <c:v>-0.51310116237583103</c:v>
                </c:pt>
                <c:pt idx="31229">
                  <c:v>-0.51878364585911196</c:v>
                </c:pt>
                <c:pt idx="31230">
                  <c:v>-0.52446612934239301</c:v>
                </c:pt>
                <c:pt idx="31231">
                  <c:v>-0.53014861277010605</c:v>
                </c:pt>
                <c:pt idx="31232">
                  <c:v>-0.53583109625338698</c:v>
                </c:pt>
                <c:pt idx="31233">
                  <c:v>-0.54151357973666803</c:v>
                </c:pt>
                <c:pt idx="31234">
                  <c:v>-0.54719606316438096</c:v>
                </c:pt>
                <c:pt idx="31235">
                  <c:v>-0.55287854664766201</c:v>
                </c:pt>
                <c:pt idx="31236">
                  <c:v>-0.55856103013094305</c:v>
                </c:pt>
                <c:pt idx="31237">
                  <c:v>-0.56424351355865499</c:v>
                </c:pt>
                <c:pt idx="31238">
                  <c:v>-0.56992599704193703</c:v>
                </c:pt>
                <c:pt idx="31239">
                  <c:v>-0.57560848052521796</c:v>
                </c:pt>
                <c:pt idx="31240">
                  <c:v>-0.58129096395293001</c:v>
                </c:pt>
                <c:pt idx="31241">
                  <c:v>-0.58697344743621105</c:v>
                </c:pt>
                <c:pt idx="31242">
                  <c:v>-0.59265593091949298</c:v>
                </c:pt>
                <c:pt idx="31243">
                  <c:v>-0.59833841434720503</c:v>
                </c:pt>
                <c:pt idx="31244">
                  <c:v>-0.60402089783048596</c:v>
                </c:pt>
                <c:pt idx="31245">
                  <c:v>-0.609703381313767</c:v>
                </c:pt>
                <c:pt idx="31246">
                  <c:v>-0.61538586474148005</c:v>
                </c:pt>
                <c:pt idx="31247">
                  <c:v>-0.62106834822476098</c:v>
                </c:pt>
                <c:pt idx="31248">
                  <c:v>-0.62675083170804202</c:v>
                </c:pt>
                <c:pt idx="31249">
                  <c:v>-0.63243331513575496</c:v>
                </c:pt>
                <c:pt idx="31250">
                  <c:v>-0.638115798619036</c:v>
                </c:pt>
                <c:pt idx="31251">
                  <c:v>-0.64379828210231704</c:v>
                </c:pt>
                <c:pt idx="31252">
                  <c:v>-0.64948076553002998</c:v>
                </c:pt>
                <c:pt idx="31253">
                  <c:v>-0.65516324901331102</c:v>
                </c:pt>
                <c:pt idx="31254">
                  <c:v>-0.66084573249659195</c:v>
                </c:pt>
                <c:pt idx="31255">
                  <c:v>-0.666528215924305</c:v>
                </c:pt>
                <c:pt idx="31256">
                  <c:v>-0.67221069940758604</c:v>
                </c:pt>
                <c:pt idx="31257">
                  <c:v>-0.67789318289086697</c:v>
                </c:pt>
                <c:pt idx="31258">
                  <c:v>-0.68357566631858002</c:v>
                </c:pt>
                <c:pt idx="31259">
                  <c:v>-0.68925814980186095</c:v>
                </c:pt>
                <c:pt idx="31260">
                  <c:v>-0.694940633285142</c:v>
                </c:pt>
                <c:pt idx="31261">
                  <c:v>-0.70062311671285504</c:v>
                </c:pt>
                <c:pt idx="31262">
                  <c:v>-0.70630560019613597</c:v>
                </c:pt>
                <c:pt idx="31263">
                  <c:v>-0.71198808367941702</c:v>
                </c:pt>
                <c:pt idx="31264">
                  <c:v>-0.71767056710712995</c:v>
                </c:pt>
                <c:pt idx="31265">
                  <c:v>-0.723353050590411</c:v>
                </c:pt>
                <c:pt idx="31266">
                  <c:v>-0.72823556079473695</c:v>
                </c:pt>
                <c:pt idx="31267">
                  <c:v>-0.73231809767459899</c:v>
                </c:pt>
                <c:pt idx="31268">
                  <c:v>-0.73640063459438299</c:v>
                </c:pt>
                <c:pt idx="31269">
                  <c:v>-0.74048317151416698</c:v>
                </c:pt>
                <c:pt idx="31270">
                  <c:v>-0.74456570839402902</c:v>
                </c:pt>
                <c:pt idx="31271">
                  <c:v>-0.74864824531381302</c:v>
                </c:pt>
                <c:pt idx="31272">
                  <c:v>-0.75273078223359702</c:v>
                </c:pt>
                <c:pt idx="31273">
                  <c:v>-0.75681331911345795</c:v>
                </c:pt>
                <c:pt idx="31274">
                  <c:v>-0.76089585603324295</c:v>
                </c:pt>
                <c:pt idx="31275">
                  <c:v>-0.76497839295302705</c:v>
                </c:pt>
                <c:pt idx="31276">
                  <c:v>-0.76906092983288799</c:v>
                </c:pt>
                <c:pt idx="31277">
                  <c:v>-0.77314346675267198</c:v>
                </c:pt>
                <c:pt idx="31278">
                  <c:v>-0.77722600367245698</c:v>
                </c:pt>
                <c:pt idx="31279">
                  <c:v>-0.78130854055231802</c:v>
                </c:pt>
                <c:pt idx="31280">
                  <c:v>-0.78539107747210202</c:v>
                </c:pt>
                <c:pt idx="31281">
                  <c:v>-0.78947361439188601</c:v>
                </c:pt>
                <c:pt idx="31282">
                  <c:v>-0.79355615127174794</c:v>
                </c:pt>
                <c:pt idx="31283">
                  <c:v>-0.79763868819153205</c:v>
                </c:pt>
                <c:pt idx="31284">
                  <c:v>-0.80172122511131605</c:v>
                </c:pt>
                <c:pt idx="31285">
                  <c:v>-0.80580376199117798</c:v>
                </c:pt>
                <c:pt idx="31286">
                  <c:v>-0.80988629891096198</c:v>
                </c:pt>
                <c:pt idx="31287">
                  <c:v>-0.81396883583074597</c:v>
                </c:pt>
                <c:pt idx="31288">
                  <c:v>-0.81805137271060702</c:v>
                </c:pt>
                <c:pt idx="31289">
                  <c:v>-0.82213390963039201</c:v>
                </c:pt>
                <c:pt idx="31290">
                  <c:v>-0.82621644655017601</c:v>
                </c:pt>
                <c:pt idx="31291">
                  <c:v>-0.83029898343003705</c:v>
                </c:pt>
                <c:pt idx="31292">
                  <c:v>-0.83438152034982105</c:v>
                </c:pt>
                <c:pt idx="31293">
                  <c:v>-0.83846405726960604</c:v>
                </c:pt>
                <c:pt idx="31294">
                  <c:v>-0.84254659414946698</c:v>
                </c:pt>
                <c:pt idx="31295">
                  <c:v>-0.84662913106925097</c:v>
                </c:pt>
                <c:pt idx="31296">
                  <c:v>-0.85071166798903497</c:v>
                </c:pt>
                <c:pt idx="31297">
                  <c:v>-0.85479420486889701</c:v>
                </c:pt>
                <c:pt idx="31298">
                  <c:v>-0.85887674178868101</c:v>
                </c:pt>
                <c:pt idx="31299">
                  <c:v>-0.86295927870846501</c:v>
                </c:pt>
                <c:pt idx="31300">
                  <c:v>-0.86704181558832705</c:v>
                </c:pt>
                <c:pt idx="31301">
                  <c:v>-0.87112435250811104</c:v>
                </c:pt>
                <c:pt idx="31302">
                  <c:v>-0.87520688942789504</c:v>
                </c:pt>
                <c:pt idx="31303">
                  <c:v>-0.87928942630775697</c:v>
                </c:pt>
                <c:pt idx="31304">
                  <c:v>-0.88337196322754097</c:v>
                </c:pt>
                <c:pt idx="31305">
                  <c:v>-0.88745450014732497</c:v>
                </c:pt>
                <c:pt idx="31306">
                  <c:v>-0.89153703702718601</c:v>
                </c:pt>
                <c:pt idx="31307">
                  <c:v>-0.89561957394697</c:v>
                </c:pt>
                <c:pt idx="31308">
                  <c:v>-0.899702110866755</c:v>
                </c:pt>
                <c:pt idx="31309">
                  <c:v>-0.90378464774661604</c:v>
                </c:pt>
                <c:pt idx="31310">
                  <c:v>-0.90786718466640004</c:v>
                </c:pt>
                <c:pt idx="31311">
                  <c:v>-0.91194972158618504</c:v>
                </c:pt>
                <c:pt idx="31312">
                  <c:v>-0.91603225846604597</c:v>
                </c:pt>
                <c:pt idx="31313">
                  <c:v>-0.92011479538582996</c:v>
                </c:pt>
                <c:pt idx="31314">
                  <c:v>-0.91718182050229802</c:v>
                </c:pt>
                <c:pt idx="31315">
                  <c:v>-0.90723333386373295</c:v>
                </c:pt>
                <c:pt idx="31316">
                  <c:v>-0.89728484712788303</c:v>
                </c:pt>
                <c:pt idx="31317">
                  <c:v>-0.88733636039203201</c:v>
                </c:pt>
                <c:pt idx="31318">
                  <c:v>-0.87738787375346705</c:v>
                </c:pt>
                <c:pt idx="31319">
                  <c:v>-0.86743938701761703</c:v>
                </c:pt>
                <c:pt idx="31320">
                  <c:v>-0.857490900281766</c:v>
                </c:pt>
                <c:pt idx="31321">
                  <c:v>-0.84754241364320104</c:v>
                </c:pt>
                <c:pt idx="31322">
                  <c:v>-0.83759392690735102</c:v>
                </c:pt>
                <c:pt idx="31323">
                  <c:v>-0.82764544017149999</c:v>
                </c:pt>
                <c:pt idx="31324">
                  <c:v>-0.81769695353293503</c:v>
                </c:pt>
                <c:pt idx="31325">
                  <c:v>-0.80774846679708501</c:v>
                </c:pt>
                <c:pt idx="31326">
                  <c:v>-0.79779998006123498</c:v>
                </c:pt>
                <c:pt idx="31327">
                  <c:v>-0.78785149342266902</c:v>
                </c:pt>
                <c:pt idx="31328">
                  <c:v>-0.777903006686819</c:v>
                </c:pt>
                <c:pt idx="31329">
                  <c:v>-0.76795451995096897</c:v>
                </c:pt>
                <c:pt idx="31330">
                  <c:v>-0.75800603331240302</c:v>
                </c:pt>
                <c:pt idx="31331">
                  <c:v>-0.74805754657655299</c:v>
                </c:pt>
                <c:pt idx="31332">
                  <c:v>-0.73810905984070296</c:v>
                </c:pt>
                <c:pt idx="31333">
                  <c:v>-0.72816057320213701</c:v>
                </c:pt>
                <c:pt idx="31334">
                  <c:v>-0.71821208646628698</c:v>
                </c:pt>
                <c:pt idx="31335">
                  <c:v>-0.70826359973043695</c:v>
                </c:pt>
                <c:pt idx="31336">
                  <c:v>-0.698315113091871</c:v>
                </c:pt>
                <c:pt idx="31337">
                  <c:v>-0.68836662635602097</c:v>
                </c:pt>
                <c:pt idx="31338">
                  <c:v>-0.67841813962017095</c:v>
                </c:pt>
                <c:pt idx="31339">
                  <c:v>-0.66846965298160599</c:v>
                </c:pt>
                <c:pt idx="31340">
                  <c:v>-0.65852116624575496</c:v>
                </c:pt>
                <c:pt idx="31341">
                  <c:v>-0.64857267950990505</c:v>
                </c:pt>
                <c:pt idx="31342">
                  <c:v>-0.63862419287133998</c:v>
                </c:pt>
                <c:pt idx="31343">
                  <c:v>-0.62867570613548895</c:v>
                </c:pt>
                <c:pt idx="31344">
                  <c:v>-0.61872721939963904</c:v>
                </c:pt>
                <c:pt idx="31345">
                  <c:v>-0.60877873276107397</c:v>
                </c:pt>
                <c:pt idx="31346">
                  <c:v>-0.59883024602522295</c:v>
                </c:pt>
                <c:pt idx="31347">
                  <c:v>-0.58888175928937303</c:v>
                </c:pt>
                <c:pt idx="31348">
                  <c:v>-0.57893327265080796</c:v>
                </c:pt>
                <c:pt idx="31349">
                  <c:v>-0.56898478591495705</c:v>
                </c:pt>
                <c:pt idx="31350">
                  <c:v>-0.55903629917910702</c:v>
                </c:pt>
                <c:pt idx="31351">
                  <c:v>-0.54908781254054195</c:v>
                </c:pt>
                <c:pt idx="31352">
                  <c:v>-0.53913932580469104</c:v>
                </c:pt>
                <c:pt idx="31353">
                  <c:v>-0.52919083906884101</c:v>
                </c:pt>
                <c:pt idx="31354">
                  <c:v>-0.51924235243027606</c:v>
                </c:pt>
                <c:pt idx="31355">
                  <c:v>-0.50929386569442503</c:v>
                </c:pt>
                <c:pt idx="31356">
                  <c:v>-0.499345378958575</c:v>
                </c:pt>
                <c:pt idx="31357">
                  <c:v>-0.48939689232000999</c:v>
                </c:pt>
                <c:pt idx="31358">
                  <c:v>-0.47944840558415902</c:v>
                </c:pt>
                <c:pt idx="31359">
                  <c:v>-0.46949991884830899</c:v>
                </c:pt>
                <c:pt idx="31360">
                  <c:v>-0.45955143220974398</c:v>
                </c:pt>
                <c:pt idx="31361">
                  <c:v>-0.44960294547389401</c:v>
                </c:pt>
                <c:pt idx="31362">
                  <c:v>-0.44566554728664298</c:v>
                </c:pt>
                <c:pt idx="31363">
                  <c:v>-0.44773923766969997</c:v>
                </c:pt>
                <c:pt idx="31364">
                  <c:v>-0.44981292807303502</c:v>
                </c:pt>
                <c:pt idx="31365">
                  <c:v>-0.45188661847637102</c:v>
                </c:pt>
                <c:pt idx="31366">
                  <c:v>-0.45396030885942801</c:v>
                </c:pt>
                <c:pt idx="31367">
                  <c:v>-0.456033999262763</c:v>
                </c:pt>
                <c:pt idx="31368">
                  <c:v>-0.45810768966609899</c:v>
                </c:pt>
                <c:pt idx="31369">
                  <c:v>-0.46018138004915599</c:v>
                </c:pt>
                <c:pt idx="31370">
                  <c:v>-0.46225507045249198</c:v>
                </c:pt>
                <c:pt idx="31371">
                  <c:v>-0.46432876085582703</c:v>
                </c:pt>
                <c:pt idx="31372">
                  <c:v>-0.46640245123888402</c:v>
                </c:pt>
                <c:pt idx="31373">
                  <c:v>-0.46847614164222001</c:v>
                </c:pt>
                <c:pt idx="31374">
                  <c:v>-0.47054983204555501</c:v>
                </c:pt>
                <c:pt idx="31375">
                  <c:v>-0.472623522428613</c:v>
                </c:pt>
                <c:pt idx="31376">
                  <c:v>-0.47469721283194799</c:v>
                </c:pt>
                <c:pt idx="31377">
                  <c:v>-0.47677090323528398</c:v>
                </c:pt>
                <c:pt idx="31378">
                  <c:v>-0.47884459361834097</c:v>
                </c:pt>
                <c:pt idx="31379">
                  <c:v>-0.48091828402167602</c:v>
                </c:pt>
                <c:pt idx="31380">
                  <c:v>-0.48299197442501202</c:v>
                </c:pt>
                <c:pt idx="31381">
                  <c:v>-0.48506566480806901</c:v>
                </c:pt>
                <c:pt idx="31382">
                  <c:v>-0.487139355211404</c:v>
                </c:pt>
                <c:pt idx="31383">
                  <c:v>-0.48921304561473999</c:v>
                </c:pt>
                <c:pt idx="31384">
                  <c:v>-0.49128673599779699</c:v>
                </c:pt>
                <c:pt idx="31385">
                  <c:v>-0.49336042640113298</c:v>
                </c:pt>
                <c:pt idx="31386">
                  <c:v>-0.49543411680446803</c:v>
                </c:pt>
                <c:pt idx="31387">
                  <c:v>-0.49750780718752502</c:v>
                </c:pt>
                <c:pt idx="31388">
                  <c:v>-0.49958149759086101</c:v>
                </c:pt>
                <c:pt idx="31389">
                  <c:v>-0.50165518799419595</c:v>
                </c:pt>
                <c:pt idx="31390">
                  <c:v>-0.503728878377254</c:v>
                </c:pt>
                <c:pt idx="31391">
                  <c:v>-0.50580256878058905</c:v>
                </c:pt>
                <c:pt idx="31392">
                  <c:v>-0.50787625918392498</c:v>
                </c:pt>
                <c:pt idx="31393">
                  <c:v>-0.50994994956698203</c:v>
                </c:pt>
                <c:pt idx="31394">
                  <c:v>-0.51202363997031697</c:v>
                </c:pt>
                <c:pt idx="31395">
                  <c:v>-0.51409733037365302</c:v>
                </c:pt>
                <c:pt idx="31396">
                  <c:v>-0.51617102075670995</c:v>
                </c:pt>
                <c:pt idx="31397">
                  <c:v>-0.518244711160045</c:v>
                </c:pt>
                <c:pt idx="31398">
                  <c:v>-0.52031840156338105</c:v>
                </c:pt>
                <c:pt idx="31399">
                  <c:v>-0.52239209194643799</c:v>
                </c:pt>
                <c:pt idx="31400">
                  <c:v>-0.52446578234977403</c:v>
                </c:pt>
                <c:pt idx="31401">
                  <c:v>-0.52653947275310897</c:v>
                </c:pt>
                <c:pt idx="31402">
                  <c:v>-0.52861316313616602</c:v>
                </c:pt>
                <c:pt idx="31403">
                  <c:v>-0.53068685353950196</c:v>
                </c:pt>
                <c:pt idx="31404">
                  <c:v>-0.53276054394283701</c:v>
                </c:pt>
                <c:pt idx="31405">
                  <c:v>-0.53483423432589505</c:v>
                </c:pt>
                <c:pt idx="31406">
                  <c:v>-0.53690792472922999</c:v>
                </c:pt>
                <c:pt idx="31407">
                  <c:v>-0.53898161513256604</c:v>
                </c:pt>
                <c:pt idx="31408">
                  <c:v>-0.54105530551562298</c:v>
                </c:pt>
                <c:pt idx="31409">
                  <c:v>-0.54312899591895802</c:v>
                </c:pt>
                <c:pt idx="31410">
                  <c:v>-0.54193815217057495</c:v>
                </c:pt>
                <c:pt idx="31411">
                  <c:v>-0.53748277429123803</c:v>
                </c:pt>
                <c:pt idx="31412">
                  <c:v>-0.53302739636833296</c:v>
                </c:pt>
                <c:pt idx="31413">
                  <c:v>-0.528572018445428</c:v>
                </c:pt>
                <c:pt idx="31414">
                  <c:v>-0.52411664056609097</c:v>
                </c:pt>
                <c:pt idx="31415">
                  <c:v>-0.51966126264318602</c:v>
                </c:pt>
                <c:pt idx="31416">
                  <c:v>-0.51520588472028095</c:v>
                </c:pt>
                <c:pt idx="31417">
                  <c:v>-0.51075050684094403</c:v>
                </c:pt>
                <c:pt idx="31418">
                  <c:v>-0.50629512891803896</c:v>
                </c:pt>
                <c:pt idx="31419">
                  <c:v>-0.501839750995134</c:v>
                </c:pt>
                <c:pt idx="31420">
                  <c:v>-0.49738437311579797</c:v>
                </c:pt>
                <c:pt idx="31421">
                  <c:v>-0.49292899519289202</c:v>
                </c:pt>
                <c:pt idx="31422">
                  <c:v>-0.488473617269987</c:v>
                </c:pt>
                <c:pt idx="31423">
                  <c:v>-0.48401823939065097</c:v>
                </c:pt>
                <c:pt idx="31424">
                  <c:v>-0.47956286146774502</c:v>
                </c:pt>
                <c:pt idx="31425">
                  <c:v>-0.47510748354484</c:v>
                </c:pt>
                <c:pt idx="31426">
                  <c:v>-0.47065210566550397</c:v>
                </c:pt>
                <c:pt idx="31427">
                  <c:v>-0.46619672774259802</c:v>
                </c:pt>
                <c:pt idx="31428">
                  <c:v>-0.461741349819693</c:v>
                </c:pt>
                <c:pt idx="31429">
                  <c:v>-0.45728597194035697</c:v>
                </c:pt>
                <c:pt idx="31430">
                  <c:v>-0.45283059401745201</c:v>
                </c:pt>
                <c:pt idx="31431">
                  <c:v>-0.448375216094546</c:v>
                </c:pt>
                <c:pt idx="31432">
                  <c:v>-0.44391983821521003</c:v>
                </c:pt>
                <c:pt idx="31433">
                  <c:v>-0.43946446029230501</c:v>
                </c:pt>
                <c:pt idx="31434">
                  <c:v>-0.4350090823694</c:v>
                </c:pt>
                <c:pt idx="31435">
                  <c:v>-0.43055370449006303</c:v>
                </c:pt>
                <c:pt idx="31436">
                  <c:v>-0.42609832656715801</c:v>
                </c:pt>
                <c:pt idx="31437">
                  <c:v>-0.421642948644253</c:v>
                </c:pt>
                <c:pt idx="31438">
                  <c:v>-0.41718757076491603</c:v>
                </c:pt>
                <c:pt idx="31439">
                  <c:v>-0.41273219284201101</c:v>
                </c:pt>
                <c:pt idx="31440">
                  <c:v>-0.408276814919106</c:v>
                </c:pt>
                <c:pt idx="31441">
                  <c:v>-0.40382143703976903</c:v>
                </c:pt>
                <c:pt idx="31442">
                  <c:v>-0.39936605911686401</c:v>
                </c:pt>
                <c:pt idx="31443">
                  <c:v>-0.394910681193959</c:v>
                </c:pt>
                <c:pt idx="31444">
                  <c:v>-0.39045530331462203</c:v>
                </c:pt>
                <c:pt idx="31445">
                  <c:v>-0.38599992539171701</c:v>
                </c:pt>
                <c:pt idx="31446">
                  <c:v>-0.381544547468812</c:v>
                </c:pt>
                <c:pt idx="31447">
                  <c:v>-0.37708916958947503</c:v>
                </c:pt>
                <c:pt idx="31448">
                  <c:v>-0.37263379166657001</c:v>
                </c:pt>
                <c:pt idx="31449">
                  <c:v>-0.368178413743665</c:v>
                </c:pt>
                <c:pt idx="31450">
                  <c:v>-0.36372303586432903</c:v>
                </c:pt>
                <c:pt idx="31451">
                  <c:v>-0.35926765794142301</c:v>
                </c:pt>
                <c:pt idx="31452">
                  <c:v>-0.354812280018518</c:v>
                </c:pt>
                <c:pt idx="31453">
                  <c:v>-0.35035690213918202</c:v>
                </c:pt>
                <c:pt idx="31454">
                  <c:v>-0.34590152421627701</c:v>
                </c:pt>
                <c:pt idx="31455">
                  <c:v>-0.341446146293371</c:v>
                </c:pt>
                <c:pt idx="31456">
                  <c:v>-0.33699076841403502</c:v>
                </c:pt>
                <c:pt idx="31457">
                  <c:v>-0.33253539049113001</c:v>
                </c:pt>
                <c:pt idx="31458">
                  <c:v>-0.328128110924234</c:v>
                </c:pt>
                <c:pt idx="31459">
                  <c:v>-0.323768929756312</c:v>
                </c:pt>
                <c:pt idx="31460">
                  <c:v>-0.31940974854576198</c:v>
                </c:pt>
                <c:pt idx="31461">
                  <c:v>-0.31505056733521197</c:v>
                </c:pt>
                <c:pt idx="31462">
                  <c:v>-0.31069138616728997</c:v>
                </c:pt>
                <c:pt idx="31463">
                  <c:v>-0.30633220495673902</c:v>
                </c:pt>
                <c:pt idx="31464">
                  <c:v>-0.30197302374618901</c:v>
                </c:pt>
                <c:pt idx="31465">
                  <c:v>-0.29761384257826701</c:v>
                </c:pt>
                <c:pt idx="31466">
                  <c:v>-0.293254661367717</c:v>
                </c:pt>
                <c:pt idx="31467">
                  <c:v>-0.28889548015716698</c:v>
                </c:pt>
                <c:pt idx="31468">
                  <c:v>-0.28453629898924498</c:v>
                </c:pt>
                <c:pt idx="31469">
                  <c:v>-0.28017711777869497</c:v>
                </c:pt>
                <c:pt idx="31470">
                  <c:v>-0.27581793656814502</c:v>
                </c:pt>
                <c:pt idx="31471">
                  <c:v>-0.27145875540022302</c:v>
                </c:pt>
                <c:pt idx="31472">
                  <c:v>-0.26709957418967301</c:v>
                </c:pt>
                <c:pt idx="31473">
                  <c:v>-0.26274039297912299</c:v>
                </c:pt>
                <c:pt idx="31474">
                  <c:v>-0.2583812118112</c:v>
                </c:pt>
                <c:pt idx="31475">
                  <c:v>-0.25402203060064998</c:v>
                </c:pt>
                <c:pt idx="31476">
                  <c:v>-0.2496628493901</c:v>
                </c:pt>
                <c:pt idx="31477">
                  <c:v>-0.245303668222178</c:v>
                </c:pt>
                <c:pt idx="31478">
                  <c:v>-0.24094448701162799</c:v>
                </c:pt>
                <c:pt idx="31479">
                  <c:v>-0.23658530580107801</c:v>
                </c:pt>
                <c:pt idx="31480">
                  <c:v>-0.23222612463315601</c:v>
                </c:pt>
                <c:pt idx="31481">
                  <c:v>-0.22786694342260599</c:v>
                </c:pt>
                <c:pt idx="31482">
                  <c:v>-0.22350776221205601</c:v>
                </c:pt>
                <c:pt idx="31483">
                  <c:v>-0.21914858104413301</c:v>
                </c:pt>
                <c:pt idx="31484">
                  <c:v>-0.214789399833583</c:v>
                </c:pt>
                <c:pt idx="31485">
                  <c:v>-0.21043021862303299</c:v>
                </c:pt>
                <c:pt idx="31486">
                  <c:v>-0.20607103745511099</c:v>
                </c:pt>
                <c:pt idx="31487">
                  <c:v>-0.20171185624456101</c:v>
                </c:pt>
                <c:pt idx="31488">
                  <c:v>-0.19735267503401099</c:v>
                </c:pt>
                <c:pt idx="31489">
                  <c:v>-0.19299349386608899</c:v>
                </c:pt>
                <c:pt idx="31490">
                  <c:v>-0.18863431265553901</c:v>
                </c:pt>
                <c:pt idx="31491">
                  <c:v>-0.184275131444989</c:v>
                </c:pt>
                <c:pt idx="31492">
                  <c:v>-0.179915950277067</c:v>
                </c:pt>
                <c:pt idx="31493">
                  <c:v>-0.17555676906651699</c:v>
                </c:pt>
                <c:pt idx="31494">
                  <c:v>-0.171197587855966</c:v>
                </c:pt>
                <c:pt idx="31495">
                  <c:v>-0.16683840668804401</c:v>
                </c:pt>
                <c:pt idx="31496">
                  <c:v>-0.16247922547749399</c:v>
                </c:pt>
                <c:pt idx="31497">
                  <c:v>-0.15812004426694401</c:v>
                </c:pt>
                <c:pt idx="31498">
                  <c:v>-0.15376086309902201</c:v>
                </c:pt>
                <c:pt idx="31499">
                  <c:v>-0.149401681888472</c:v>
                </c:pt>
                <c:pt idx="31500">
                  <c:v>-0.14504250067792199</c:v>
                </c:pt>
                <c:pt idx="31501">
                  <c:v>-0.14068331950999999</c:v>
                </c:pt>
                <c:pt idx="31502">
                  <c:v>-0.13632413829945</c:v>
                </c:pt>
                <c:pt idx="31503">
                  <c:v>-0.13196495708889999</c:v>
                </c:pt>
                <c:pt idx="31504">
                  <c:v>-0.12760577592097699</c:v>
                </c:pt>
                <c:pt idx="31505">
                  <c:v>-0.123246594710427</c:v>
                </c:pt>
                <c:pt idx="31506">
                  <c:v>-0.12394713466431399</c:v>
                </c:pt>
                <c:pt idx="31507">
                  <c:v>-0.129707395761651</c:v>
                </c:pt>
                <c:pt idx="31508">
                  <c:v>-0.13546765691531701</c:v>
                </c:pt>
                <c:pt idx="31509">
                  <c:v>-0.14122791806898299</c:v>
                </c:pt>
                <c:pt idx="31510">
                  <c:v>-0.14698817916632001</c:v>
                </c:pt>
                <c:pt idx="31511">
                  <c:v>-0.152748440319986</c:v>
                </c:pt>
                <c:pt idx="31512">
                  <c:v>-0.15850870147365201</c:v>
                </c:pt>
                <c:pt idx="31513">
                  <c:v>-0.164268962570989</c:v>
                </c:pt>
                <c:pt idx="31514">
                  <c:v>-0.17002922372465501</c:v>
                </c:pt>
                <c:pt idx="31515">
                  <c:v>-0.175789484878321</c:v>
                </c:pt>
                <c:pt idx="31516">
                  <c:v>-0.18154974597565801</c:v>
                </c:pt>
                <c:pt idx="31517">
                  <c:v>-0.187310007129324</c:v>
                </c:pt>
                <c:pt idx="31518">
                  <c:v>-0.19307026828299001</c:v>
                </c:pt>
                <c:pt idx="31519">
                  <c:v>-0.198830529380327</c:v>
                </c:pt>
                <c:pt idx="31520">
                  <c:v>-0.20459079053399301</c:v>
                </c:pt>
                <c:pt idx="31521">
                  <c:v>-0.210351051687659</c:v>
                </c:pt>
                <c:pt idx="31522">
                  <c:v>-0.21611131278499601</c:v>
                </c:pt>
                <c:pt idx="31523">
                  <c:v>-0.221871573938662</c:v>
                </c:pt>
                <c:pt idx="31524">
                  <c:v>-0.22763183509232801</c:v>
                </c:pt>
                <c:pt idx="31525">
                  <c:v>-0.233392096189665</c:v>
                </c:pt>
                <c:pt idx="31526">
                  <c:v>-0.23915235734333101</c:v>
                </c:pt>
                <c:pt idx="31527">
                  <c:v>-0.244912618496996</c:v>
                </c:pt>
                <c:pt idx="31528">
                  <c:v>-0.25067287959433399</c:v>
                </c:pt>
                <c:pt idx="31529">
                  <c:v>-0.256433140747999</c:v>
                </c:pt>
                <c:pt idx="31530">
                  <c:v>-0.26219340190166501</c:v>
                </c:pt>
                <c:pt idx="31531">
                  <c:v>-0.26795366299900197</c:v>
                </c:pt>
                <c:pt idx="31532">
                  <c:v>-0.27371392415266799</c:v>
                </c:pt>
                <c:pt idx="31533">
                  <c:v>-0.279474185306334</c:v>
                </c:pt>
                <c:pt idx="31534">
                  <c:v>-0.28523444640367102</c:v>
                </c:pt>
                <c:pt idx="31535">
                  <c:v>-0.29099470755733697</c:v>
                </c:pt>
                <c:pt idx="31536">
                  <c:v>-0.29675496871100299</c:v>
                </c:pt>
                <c:pt idx="31537">
                  <c:v>-0.30251522980834</c:v>
                </c:pt>
                <c:pt idx="31538">
                  <c:v>-0.30827549096200602</c:v>
                </c:pt>
                <c:pt idx="31539">
                  <c:v>-0.31403575211567197</c:v>
                </c:pt>
                <c:pt idx="31540">
                  <c:v>-0.31979601321300899</c:v>
                </c:pt>
                <c:pt idx="31541">
                  <c:v>-0.325556274366675</c:v>
                </c:pt>
                <c:pt idx="31542">
                  <c:v>-0.33131653552034102</c:v>
                </c:pt>
                <c:pt idx="31543">
                  <c:v>-0.33707679661767798</c:v>
                </c:pt>
                <c:pt idx="31544">
                  <c:v>-0.34283705777134399</c:v>
                </c:pt>
                <c:pt idx="31545">
                  <c:v>-0.34859731892501</c:v>
                </c:pt>
                <c:pt idx="31546">
                  <c:v>-0.35435758002234702</c:v>
                </c:pt>
                <c:pt idx="31547">
                  <c:v>-0.36011784117601298</c:v>
                </c:pt>
                <c:pt idx="31548">
                  <c:v>-0.36587810232967899</c:v>
                </c:pt>
                <c:pt idx="31549">
                  <c:v>-0.37163836342701601</c:v>
                </c:pt>
                <c:pt idx="31550">
                  <c:v>-0.37739862458068202</c:v>
                </c:pt>
                <c:pt idx="31551">
                  <c:v>-0.38315888573434798</c:v>
                </c:pt>
                <c:pt idx="31552">
                  <c:v>-0.38891914683168399</c:v>
                </c:pt>
                <c:pt idx="31553">
                  <c:v>-0.39467940798535001</c:v>
                </c:pt>
                <c:pt idx="31554">
                  <c:v>-0.39975626785613599</c:v>
                </c:pt>
                <c:pt idx="31555">
                  <c:v>-0.40414972639630298</c:v>
                </c:pt>
                <c:pt idx="31556">
                  <c:v>-0.40854318497943398</c:v>
                </c:pt>
                <c:pt idx="31557">
                  <c:v>-0.41293664356256399</c:v>
                </c:pt>
                <c:pt idx="31558">
                  <c:v>-0.41733010210273203</c:v>
                </c:pt>
                <c:pt idx="31559">
                  <c:v>-0.42172356068586297</c:v>
                </c:pt>
                <c:pt idx="31560">
                  <c:v>-0.42611701926899298</c:v>
                </c:pt>
                <c:pt idx="31561">
                  <c:v>-0.43051047780916102</c:v>
                </c:pt>
                <c:pt idx="31562">
                  <c:v>-0.43490393639229202</c:v>
                </c:pt>
                <c:pt idx="31563">
                  <c:v>-0.43929739497542197</c:v>
                </c:pt>
                <c:pt idx="31564">
                  <c:v>-0.44369085351559001</c:v>
                </c:pt>
                <c:pt idx="31565">
                  <c:v>-0.44808431209872102</c:v>
                </c:pt>
                <c:pt idx="31566">
                  <c:v>-0.45247777068185102</c:v>
                </c:pt>
                <c:pt idx="31567">
                  <c:v>-0.456871229222019</c:v>
                </c:pt>
                <c:pt idx="31568">
                  <c:v>-0.46126468780515001</c:v>
                </c:pt>
                <c:pt idx="31569">
                  <c:v>-0.46565814638828001</c:v>
                </c:pt>
                <c:pt idx="31570">
                  <c:v>-0.470051604928448</c:v>
                </c:pt>
                <c:pt idx="31571">
                  <c:v>-0.474445063511578</c:v>
                </c:pt>
                <c:pt idx="31572">
                  <c:v>-0.47883852209470901</c:v>
                </c:pt>
                <c:pt idx="31573">
                  <c:v>-0.48323198063487699</c:v>
                </c:pt>
                <c:pt idx="31574">
                  <c:v>-0.487625439218007</c:v>
                </c:pt>
                <c:pt idx="31575">
                  <c:v>-0.492018897801138</c:v>
                </c:pt>
                <c:pt idx="31576">
                  <c:v>-0.49641235634130598</c:v>
                </c:pt>
                <c:pt idx="31577">
                  <c:v>-0.50080581492443599</c:v>
                </c:pt>
                <c:pt idx="31578">
                  <c:v>-0.50519927350756699</c:v>
                </c:pt>
                <c:pt idx="31579">
                  <c:v>-0.50959273204773503</c:v>
                </c:pt>
                <c:pt idx="31580">
                  <c:v>-0.51398619063086504</c:v>
                </c:pt>
                <c:pt idx="31581">
                  <c:v>-0.51837964921399604</c:v>
                </c:pt>
                <c:pt idx="31582">
                  <c:v>-0.52277310775416397</c:v>
                </c:pt>
                <c:pt idx="31583">
                  <c:v>-0.52716656633729397</c:v>
                </c:pt>
                <c:pt idx="31584">
                  <c:v>-0.53156002492042498</c:v>
                </c:pt>
                <c:pt idx="31585">
                  <c:v>-0.53595348346059302</c:v>
                </c:pt>
                <c:pt idx="31586">
                  <c:v>-0.54034694204372302</c:v>
                </c:pt>
                <c:pt idx="31587">
                  <c:v>-0.54474040062685403</c:v>
                </c:pt>
                <c:pt idx="31588">
                  <c:v>-0.54913385916702095</c:v>
                </c:pt>
                <c:pt idx="31589">
                  <c:v>-0.55352731775015196</c:v>
                </c:pt>
                <c:pt idx="31590">
                  <c:v>-0.55792077633328296</c:v>
                </c:pt>
                <c:pt idx="31591">
                  <c:v>-0.56231423487345</c:v>
                </c:pt>
                <c:pt idx="31592">
                  <c:v>-0.56670769345658101</c:v>
                </c:pt>
                <c:pt idx="31593">
                  <c:v>-0.57110115203971201</c:v>
                </c:pt>
                <c:pt idx="31594">
                  <c:v>-0.57549461057987905</c:v>
                </c:pt>
                <c:pt idx="31595">
                  <c:v>-0.57988806916300994</c:v>
                </c:pt>
                <c:pt idx="31596">
                  <c:v>-0.58428152774614095</c:v>
                </c:pt>
                <c:pt idx="31597">
                  <c:v>-0.58867498628630799</c:v>
                </c:pt>
                <c:pt idx="31598">
                  <c:v>-0.59306844486943899</c:v>
                </c:pt>
                <c:pt idx="31599">
                  <c:v>-0.597461903452569</c:v>
                </c:pt>
                <c:pt idx="31600">
                  <c:v>-0.60185536199273704</c:v>
                </c:pt>
                <c:pt idx="31601">
                  <c:v>-0.60624882057586804</c:v>
                </c:pt>
                <c:pt idx="31602">
                  <c:v>-0.59935790767353303</c:v>
                </c:pt>
                <c:pt idx="31603">
                  <c:v>-0.58118262338464699</c:v>
                </c:pt>
                <c:pt idx="31604">
                  <c:v>-0.56300733891802701</c:v>
                </c:pt>
                <c:pt idx="31605">
                  <c:v>-0.54483205445140703</c:v>
                </c:pt>
                <c:pt idx="31606">
                  <c:v>-0.52665677016252099</c:v>
                </c:pt>
                <c:pt idx="31607">
                  <c:v>-0.50848148569590002</c:v>
                </c:pt>
                <c:pt idx="31608">
                  <c:v>-0.49030620122927998</c:v>
                </c:pt>
                <c:pt idx="31609">
                  <c:v>-0.472130916940394</c:v>
                </c:pt>
                <c:pt idx="31610">
                  <c:v>-0.45395563247377402</c:v>
                </c:pt>
                <c:pt idx="31611">
                  <c:v>-0.43578034800715398</c:v>
                </c:pt>
                <c:pt idx="31612">
                  <c:v>-0.417605063718267</c:v>
                </c:pt>
                <c:pt idx="31613">
                  <c:v>-0.39942977925164702</c:v>
                </c:pt>
                <c:pt idx="31614">
                  <c:v>-0.38125449478502699</c:v>
                </c:pt>
                <c:pt idx="31615">
                  <c:v>-0.363079210496141</c:v>
                </c:pt>
                <c:pt idx="31616">
                  <c:v>-0.34490392602952102</c:v>
                </c:pt>
                <c:pt idx="31617">
                  <c:v>-0.32672864156290099</c:v>
                </c:pt>
                <c:pt idx="31618">
                  <c:v>-0.30855335727401401</c:v>
                </c:pt>
                <c:pt idx="31619">
                  <c:v>-0.29037807280739403</c:v>
                </c:pt>
                <c:pt idx="31620">
                  <c:v>-0.27220278834077399</c:v>
                </c:pt>
                <c:pt idx="31621">
                  <c:v>-0.25402750405188801</c:v>
                </c:pt>
                <c:pt idx="31622">
                  <c:v>-0.235852219585268</c:v>
                </c:pt>
                <c:pt idx="31623">
                  <c:v>-0.217676935118647</c:v>
                </c:pt>
                <c:pt idx="31624">
                  <c:v>-0.19950165082976101</c:v>
                </c:pt>
                <c:pt idx="31625">
                  <c:v>-0.18132636636314101</c:v>
                </c:pt>
                <c:pt idx="31626">
                  <c:v>-0.163151081896521</c:v>
                </c:pt>
                <c:pt idx="31627">
                  <c:v>-0.14497579760763499</c:v>
                </c:pt>
                <c:pt idx="31628">
                  <c:v>-0.12680051314101501</c:v>
                </c:pt>
                <c:pt idx="31629">
                  <c:v>-0.108625228674394</c:v>
                </c:pt>
                <c:pt idx="31630">
                  <c:v>-9.0449944385508102E-2</c:v>
                </c:pt>
                <c:pt idx="31631">
                  <c:v>-7.2274659918887901E-2</c:v>
                </c:pt>
                <c:pt idx="31632">
                  <c:v>-5.4099375452267701E-2</c:v>
                </c:pt>
                <c:pt idx="31633">
                  <c:v>-3.5924091163381598E-2</c:v>
                </c:pt>
                <c:pt idx="31634">
                  <c:v>-1.7748806696761401E-2</c:v>
                </c:pt>
                <c:pt idx="31635">
                  <c:v>4.2647776985882402E-4</c:v>
                </c:pt>
                <c:pt idx="31636">
                  <c:v>1.8601762058744999E-2</c:v>
                </c:pt>
                <c:pt idx="31637">
                  <c:v>3.6777046525365203E-2</c:v>
                </c:pt>
                <c:pt idx="31638">
                  <c:v>5.4952330991985397E-2</c:v>
                </c:pt>
                <c:pt idx="31639">
                  <c:v>7.31276152808715E-2</c:v>
                </c:pt>
                <c:pt idx="31640">
                  <c:v>9.13028997474917E-2</c:v>
                </c:pt>
                <c:pt idx="31641">
                  <c:v>0.109478184214112</c:v>
                </c:pt>
                <c:pt idx="31642">
                  <c:v>0.127653468502998</c:v>
                </c:pt>
                <c:pt idx="31643">
                  <c:v>0.145828752969618</c:v>
                </c:pt>
                <c:pt idx="31644">
                  <c:v>0.16400403743623801</c:v>
                </c:pt>
                <c:pt idx="31645">
                  <c:v>0.18217932172512499</c:v>
                </c:pt>
                <c:pt idx="31646">
                  <c:v>0.200354606191745</c:v>
                </c:pt>
                <c:pt idx="31647">
                  <c:v>0.21852989065836501</c:v>
                </c:pt>
                <c:pt idx="31648">
                  <c:v>0.23670517494725099</c:v>
                </c:pt>
                <c:pt idx="31649">
                  <c:v>0.254880459413871</c:v>
                </c:pt>
                <c:pt idx="31650">
                  <c:v>0.267877006022544</c:v>
                </c:pt>
                <c:pt idx="31651">
                  <c:v>0.27569481466064599</c:v>
                </c:pt>
                <c:pt idx="31652">
                  <c:v>0.283512623375197</c:v>
                </c:pt>
                <c:pt idx="31653">
                  <c:v>0.29133043208974801</c:v>
                </c:pt>
                <c:pt idx="31654">
                  <c:v>0.29914824072785001</c:v>
                </c:pt>
                <c:pt idx="31655">
                  <c:v>0.30696604944240102</c:v>
                </c:pt>
                <c:pt idx="31656">
                  <c:v>0.31478385815695198</c:v>
                </c:pt>
                <c:pt idx="31657">
                  <c:v>0.32260166679505398</c:v>
                </c:pt>
                <c:pt idx="31658">
                  <c:v>0.33041947550960499</c:v>
                </c:pt>
                <c:pt idx="31659">
                  <c:v>0.338237284224157</c:v>
                </c:pt>
                <c:pt idx="31660">
                  <c:v>0.346055092862259</c:v>
                </c:pt>
                <c:pt idx="31661">
                  <c:v>0.35387290157681001</c:v>
                </c:pt>
                <c:pt idx="31662">
                  <c:v>0.36169071029136102</c:v>
                </c:pt>
                <c:pt idx="31663">
                  <c:v>0.36950851892946301</c:v>
                </c:pt>
                <c:pt idx="31664">
                  <c:v>0.37732632764401403</c:v>
                </c:pt>
                <c:pt idx="31665">
                  <c:v>0.38514413635856498</c:v>
                </c:pt>
                <c:pt idx="31666">
                  <c:v>0.39296194499666698</c:v>
                </c:pt>
                <c:pt idx="31667">
                  <c:v>0.40077975371121899</c:v>
                </c:pt>
                <c:pt idx="31668">
                  <c:v>0.40859756242577</c:v>
                </c:pt>
                <c:pt idx="31669">
                  <c:v>0.416415371063872</c:v>
                </c:pt>
                <c:pt idx="31670">
                  <c:v>0.42423317977842301</c:v>
                </c:pt>
                <c:pt idx="31671">
                  <c:v>0.43205098849297402</c:v>
                </c:pt>
                <c:pt idx="31672">
                  <c:v>0.43986879713107602</c:v>
                </c:pt>
                <c:pt idx="31673">
                  <c:v>0.44768660584562697</c:v>
                </c:pt>
                <c:pt idx="31674">
                  <c:v>0.45550441456017898</c:v>
                </c:pt>
                <c:pt idx="31675">
                  <c:v>0.46332222319827998</c:v>
                </c:pt>
                <c:pt idx="31676">
                  <c:v>0.47114003191283199</c:v>
                </c:pt>
                <c:pt idx="31677">
                  <c:v>0.478957840627383</c:v>
                </c:pt>
                <c:pt idx="31678">
                  <c:v>0.486775649265485</c:v>
                </c:pt>
                <c:pt idx="31679">
                  <c:v>0.49459345798003601</c:v>
                </c:pt>
                <c:pt idx="31680">
                  <c:v>0.50241126669458702</c:v>
                </c:pt>
                <c:pt idx="31681">
                  <c:v>0.51022907533268902</c:v>
                </c:pt>
                <c:pt idx="31682">
                  <c:v>0.51804688404723997</c:v>
                </c:pt>
                <c:pt idx="31683">
                  <c:v>0.52586469276179204</c:v>
                </c:pt>
                <c:pt idx="31684">
                  <c:v>0.53368250139989304</c:v>
                </c:pt>
                <c:pt idx="31685">
                  <c:v>0.54150031011444499</c:v>
                </c:pt>
                <c:pt idx="31686">
                  <c:v>0.54931811882899595</c:v>
                </c:pt>
                <c:pt idx="31687">
                  <c:v>0.55713592746709795</c:v>
                </c:pt>
                <c:pt idx="31688">
                  <c:v>0.56495373618164901</c:v>
                </c:pt>
                <c:pt idx="31689">
                  <c:v>0.57277154489619997</c:v>
                </c:pt>
                <c:pt idx="31690">
                  <c:v>0.58058935353430197</c:v>
                </c:pt>
                <c:pt idx="31691">
                  <c:v>0.58840716224885303</c:v>
                </c:pt>
                <c:pt idx="31692">
                  <c:v>0.59622497096340499</c:v>
                </c:pt>
                <c:pt idx="31693">
                  <c:v>0.60404277960150599</c:v>
                </c:pt>
                <c:pt idx="31694">
                  <c:v>0.61186058831605805</c:v>
                </c:pt>
                <c:pt idx="31695">
                  <c:v>0.61967839703060901</c:v>
                </c:pt>
                <c:pt idx="31696">
                  <c:v>0.627496205668711</c:v>
                </c:pt>
                <c:pt idx="31697">
                  <c:v>0.63531401438326196</c:v>
                </c:pt>
                <c:pt idx="31698">
                  <c:v>0.62730390458876695</c:v>
                </c:pt>
                <c:pt idx="31699">
                  <c:v>0.60346587640777904</c:v>
                </c:pt>
                <c:pt idx="31700">
                  <c:v>0.57962784799368094</c:v>
                </c:pt>
                <c:pt idx="31701">
                  <c:v>0.55578981957958296</c:v>
                </c:pt>
                <c:pt idx="31702">
                  <c:v>0.53195179139859505</c:v>
                </c:pt>
                <c:pt idx="31703">
                  <c:v>0.50811376298449695</c:v>
                </c:pt>
                <c:pt idx="31704">
                  <c:v>0.48427573457039902</c:v>
                </c:pt>
                <c:pt idx="31705">
                  <c:v>0.46043770638941001</c:v>
                </c:pt>
                <c:pt idx="31706">
                  <c:v>0.43659967797531302</c:v>
                </c:pt>
                <c:pt idx="31707">
                  <c:v>0.41276164956121503</c:v>
                </c:pt>
                <c:pt idx="31708">
                  <c:v>0.38892362138022601</c:v>
                </c:pt>
                <c:pt idx="31709">
                  <c:v>0.36508559296612902</c:v>
                </c:pt>
                <c:pt idx="31710">
                  <c:v>0.34124756455203098</c:v>
                </c:pt>
                <c:pt idx="31711">
                  <c:v>0.31740953637104202</c:v>
                </c:pt>
                <c:pt idx="31712">
                  <c:v>0.29357150795694398</c:v>
                </c:pt>
                <c:pt idx="31713">
                  <c:v>0.26973347954284699</c:v>
                </c:pt>
                <c:pt idx="31714">
                  <c:v>0.245895451361858</c:v>
                </c:pt>
                <c:pt idx="31715">
                  <c:v>0.22205742294776001</c:v>
                </c:pt>
                <c:pt idx="31716">
                  <c:v>0.198219394533663</c:v>
                </c:pt>
                <c:pt idx="31717">
                  <c:v>0.17438136635267401</c:v>
                </c:pt>
                <c:pt idx="31718">
                  <c:v>0.15054333793857599</c:v>
                </c:pt>
                <c:pt idx="31719">
                  <c:v>0.126705309524478</c:v>
                </c:pt>
                <c:pt idx="31720">
                  <c:v>0.10286728134349001</c:v>
                </c:pt>
                <c:pt idx="31721">
                  <c:v>7.9029252929392099E-2</c:v>
                </c:pt>
                <c:pt idx="31722">
                  <c:v>5.5191224515294297E-2</c:v>
                </c:pt>
                <c:pt idx="31723">
                  <c:v>3.1353196334305798E-2</c:v>
                </c:pt>
                <c:pt idx="31724">
                  <c:v>7.5151679202080102E-3</c:v>
                </c:pt>
                <c:pt idx="31725">
                  <c:v>-1.6322860493889799E-2</c:v>
                </c:pt>
                <c:pt idx="31726">
                  <c:v>-4.0160888674878298E-2</c:v>
                </c:pt>
                <c:pt idx="31727">
                  <c:v>-6.3998917088976107E-2</c:v>
                </c:pt>
                <c:pt idx="31728">
                  <c:v>-8.7836945503073902E-2</c:v>
                </c:pt>
                <c:pt idx="31729">
                  <c:v>-0.111674973684062</c:v>
                </c:pt>
                <c:pt idx="31730">
                  <c:v>-0.13551300209816</c:v>
                </c:pt>
                <c:pt idx="31731">
                  <c:v>-0.15935103051225799</c:v>
                </c:pt>
                <c:pt idx="31732">
                  <c:v>-0.183189058693246</c:v>
                </c:pt>
                <c:pt idx="31733">
                  <c:v>-0.20702708710734399</c:v>
                </c:pt>
                <c:pt idx="31734">
                  <c:v>-0.23086511552144201</c:v>
                </c:pt>
                <c:pt idx="31735">
                  <c:v>-0.25470314370243102</c:v>
                </c:pt>
                <c:pt idx="31736">
                  <c:v>-0.27854117211652801</c:v>
                </c:pt>
                <c:pt idx="31737">
                  <c:v>-0.302379200530626</c:v>
                </c:pt>
                <c:pt idx="31738">
                  <c:v>-0.32621722871161501</c:v>
                </c:pt>
                <c:pt idx="31739">
                  <c:v>-0.350055257125713</c:v>
                </c:pt>
                <c:pt idx="31740">
                  <c:v>-0.37389328553980999</c:v>
                </c:pt>
                <c:pt idx="31741">
                  <c:v>-0.39773131372079901</c:v>
                </c:pt>
                <c:pt idx="31742">
                  <c:v>-0.421569342134897</c:v>
                </c:pt>
                <c:pt idx="31743">
                  <c:v>-0.44540737054899399</c:v>
                </c:pt>
                <c:pt idx="31744">
                  <c:v>-0.469245398729983</c:v>
                </c:pt>
                <c:pt idx="31745">
                  <c:v>-0.49308342714408099</c:v>
                </c:pt>
                <c:pt idx="31746">
                  <c:v>-0.50602282446541902</c:v>
                </c:pt>
                <c:pt idx="31747">
                  <c:v>-0.50806359059791595</c:v>
                </c:pt>
                <c:pt idx="31748">
                  <c:v>-0.51010435675036903</c:v>
                </c:pt>
                <c:pt idx="31749">
                  <c:v>-0.51214512290282099</c:v>
                </c:pt>
                <c:pt idx="31750">
                  <c:v>-0.51418588903531803</c:v>
                </c:pt>
                <c:pt idx="31751">
                  <c:v>-0.516226655187771</c:v>
                </c:pt>
                <c:pt idx="31752">
                  <c:v>-0.51826742134022397</c:v>
                </c:pt>
                <c:pt idx="31753">
                  <c:v>-0.52030818747272001</c:v>
                </c:pt>
                <c:pt idx="31754">
                  <c:v>-0.52234895362517297</c:v>
                </c:pt>
                <c:pt idx="31755">
                  <c:v>-0.52438971977762605</c:v>
                </c:pt>
                <c:pt idx="31756">
                  <c:v>-0.52643048591012298</c:v>
                </c:pt>
                <c:pt idx="31757">
                  <c:v>-0.52847125206257495</c:v>
                </c:pt>
                <c:pt idx="31758">
                  <c:v>-0.53051201821502803</c:v>
                </c:pt>
                <c:pt idx="31759">
                  <c:v>-0.53255278434752495</c:v>
                </c:pt>
                <c:pt idx="31760">
                  <c:v>-0.53459355049997803</c:v>
                </c:pt>
                <c:pt idx="31761">
                  <c:v>-0.536634316652431</c:v>
                </c:pt>
                <c:pt idx="31762">
                  <c:v>-0.53867508278492704</c:v>
                </c:pt>
                <c:pt idx="31763">
                  <c:v>-0.54071584893738001</c:v>
                </c:pt>
                <c:pt idx="31764">
                  <c:v>-0.54275661508983297</c:v>
                </c:pt>
                <c:pt idx="31765">
                  <c:v>-0.54479738122233001</c:v>
                </c:pt>
                <c:pt idx="31766">
                  <c:v>-0.54683814737478198</c:v>
                </c:pt>
                <c:pt idx="31767">
                  <c:v>-0.54887891352723495</c:v>
                </c:pt>
                <c:pt idx="31768">
                  <c:v>-0.55091967965973199</c:v>
                </c:pt>
                <c:pt idx="31769">
                  <c:v>-0.55296044581218495</c:v>
                </c:pt>
                <c:pt idx="31770">
                  <c:v>-0.55500121196463803</c:v>
                </c:pt>
                <c:pt idx="31771">
                  <c:v>-0.55704197809713396</c:v>
                </c:pt>
                <c:pt idx="31772">
                  <c:v>-0.55908274424958704</c:v>
                </c:pt>
                <c:pt idx="31773">
                  <c:v>-0.56112351040204</c:v>
                </c:pt>
                <c:pt idx="31774">
                  <c:v>-0.56316427653453605</c:v>
                </c:pt>
                <c:pt idx="31775">
                  <c:v>-0.56520504268698901</c:v>
                </c:pt>
                <c:pt idx="31776">
                  <c:v>-0.56724580883944198</c:v>
                </c:pt>
                <c:pt idx="31777">
                  <c:v>-0.56928657497193902</c:v>
                </c:pt>
                <c:pt idx="31778">
                  <c:v>-0.57132734112439199</c:v>
                </c:pt>
                <c:pt idx="31779">
                  <c:v>-0.57336810727684495</c:v>
                </c:pt>
                <c:pt idx="31780">
                  <c:v>-0.57540887340934099</c:v>
                </c:pt>
                <c:pt idx="31781">
                  <c:v>-0.57744963956179396</c:v>
                </c:pt>
                <c:pt idx="31782">
                  <c:v>-0.57949040571424704</c:v>
                </c:pt>
                <c:pt idx="31783">
                  <c:v>-0.58153117184674297</c:v>
                </c:pt>
                <c:pt idx="31784">
                  <c:v>-0.58357193799919604</c:v>
                </c:pt>
                <c:pt idx="31785">
                  <c:v>-0.58561270415164901</c:v>
                </c:pt>
                <c:pt idx="31786">
                  <c:v>-0.58765347028414605</c:v>
                </c:pt>
                <c:pt idx="31787">
                  <c:v>-0.58969423643659902</c:v>
                </c:pt>
                <c:pt idx="31788">
                  <c:v>-0.59173500258905098</c:v>
                </c:pt>
                <c:pt idx="31789">
                  <c:v>-0.59377576872154803</c:v>
                </c:pt>
                <c:pt idx="31790">
                  <c:v>-0.59581653487400099</c:v>
                </c:pt>
                <c:pt idx="31791">
                  <c:v>-0.59785730102645396</c:v>
                </c:pt>
                <c:pt idx="31792">
                  <c:v>-0.59989806715895</c:v>
                </c:pt>
                <c:pt idx="31793">
                  <c:v>-0.60193883331140297</c:v>
                </c:pt>
                <c:pt idx="31794">
                  <c:v>-0.60134803325317598</c:v>
                </c:pt>
                <c:pt idx="31795">
                  <c:v>-0.598125666997397</c:v>
                </c:pt>
                <c:pt idx="31796">
                  <c:v>-0.594903300710108</c:v>
                </c:pt>
                <c:pt idx="31797">
                  <c:v>-0.59168093442281899</c:v>
                </c:pt>
                <c:pt idx="31798">
                  <c:v>-0.58845856816704101</c:v>
                </c:pt>
                <c:pt idx="31799">
                  <c:v>-0.58523620187975101</c:v>
                </c:pt>
                <c:pt idx="31800">
                  <c:v>-0.582013835592462</c:v>
                </c:pt>
                <c:pt idx="31801">
                  <c:v>-0.57879146933668402</c:v>
                </c:pt>
                <c:pt idx="31802">
                  <c:v>-0.57556910304939501</c:v>
                </c:pt>
                <c:pt idx="31803">
                  <c:v>-0.57234673676210501</c:v>
                </c:pt>
                <c:pt idx="31804">
                  <c:v>-0.56912437050632703</c:v>
                </c:pt>
                <c:pt idx="31805">
                  <c:v>-0.56590200421903802</c:v>
                </c:pt>
                <c:pt idx="31806">
                  <c:v>-0.56267963793174902</c:v>
                </c:pt>
                <c:pt idx="31807">
                  <c:v>-0.55945727167597004</c:v>
                </c:pt>
                <c:pt idx="31808">
                  <c:v>-0.55623490538868103</c:v>
                </c:pt>
                <c:pt idx="31809">
                  <c:v>-0.55301253910139203</c:v>
                </c:pt>
                <c:pt idx="31810">
                  <c:v>-0.54979017284561404</c:v>
                </c:pt>
                <c:pt idx="31811">
                  <c:v>-0.54656780655832404</c:v>
                </c:pt>
                <c:pt idx="31812">
                  <c:v>-0.54334544027103504</c:v>
                </c:pt>
                <c:pt idx="31813">
                  <c:v>-0.54012307401525705</c:v>
                </c:pt>
                <c:pt idx="31814">
                  <c:v>-0.53690070772796805</c:v>
                </c:pt>
                <c:pt idx="31815">
                  <c:v>-0.53367834144067805</c:v>
                </c:pt>
                <c:pt idx="31816">
                  <c:v>-0.53045597518489995</c:v>
                </c:pt>
                <c:pt idx="31817">
                  <c:v>-0.52723360889761095</c:v>
                </c:pt>
                <c:pt idx="31818">
                  <c:v>-0.52401124261032095</c:v>
                </c:pt>
                <c:pt idx="31819">
                  <c:v>-0.52078887635454296</c:v>
                </c:pt>
                <c:pt idx="31820">
                  <c:v>-0.51756651006725396</c:v>
                </c:pt>
                <c:pt idx="31821">
                  <c:v>-0.51434414377996496</c:v>
                </c:pt>
                <c:pt idx="31822">
                  <c:v>-0.51112177752418697</c:v>
                </c:pt>
                <c:pt idx="31823">
                  <c:v>-0.50789941123689697</c:v>
                </c:pt>
                <c:pt idx="31824">
                  <c:v>-0.50467704494960797</c:v>
                </c:pt>
                <c:pt idx="31825">
                  <c:v>-0.50145467869382998</c:v>
                </c:pt>
                <c:pt idx="31826">
                  <c:v>-0.49823231240653998</c:v>
                </c:pt>
                <c:pt idx="31827">
                  <c:v>-0.49500994611925098</c:v>
                </c:pt>
                <c:pt idx="31828">
                  <c:v>-0.49178757986347299</c:v>
                </c:pt>
                <c:pt idx="31829">
                  <c:v>-0.48856521357618399</c:v>
                </c:pt>
                <c:pt idx="31830">
                  <c:v>-0.48534284728889399</c:v>
                </c:pt>
                <c:pt idx="31831">
                  <c:v>-0.482120481033116</c:v>
                </c:pt>
                <c:pt idx="31832">
                  <c:v>-0.478898114745827</c:v>
                </c:pt>
                <c:pt idx="31833">
                  <c:v>-0.47567574845853799</c:v>
                </c:pt>
                <c:pt idx="31834">
                  <c:v>-0.47245338220275901</c:v>
                </c:pt>
                <c:pt idx="31835">
                  <c:v>-0.46923101591547001</c:v>
                </c:pt>
                <c:pt idx="31836">
                  <c:v>-0.466008649628181</c:v>
                </c:pt>
                <c:pt idx="31837">
                  <c:v>-0.46278628337240302</c:v>
                </c:pt>
                <c:pt idx="31838">
                  <c:v>-0.45956391708511302</c:v>
                </c:pt>
                <c:pt idx="31839">
                  <c:v>-0.45634155079782401</c:v>
                </c:pt>
                <c:pt idx="31840">
                  <c:v>-0.45311918454204603</c:v>
                </c:pt>
                <c:pt idx="31841">
                  <c:v>-0.44989681825475702</c:v>
                </c:pt>
                <c:pt idx="31842">
                  <c:v>-0.44852712146413798</c:v>
                </c:pt>
                <c:pt idx="31843">
                  <c:v>-0.44901009417840798</c:v>
                </c:pt>
                <c:pt idx="31844">
                  <c:v>-0.44949306689740098</c:v>
                </c:pt>
                <c:pt idx="31845">
                  <c:v>-0.44997603961639399</c:v>
                </c:pt>
                <c:pt idx="31846">
                  <c:v>-0.45045901233066499</c:v>
                </c:pt>
                <c:pt idx="31847">
                  <c:v>-0.45094198504965799</c:v>
                </c:pt>
                <c:pt idx="31848">
                  <c:v>-0.45142495776865099</c:v>
                </c:pt>
                <c:pt idx="31849">
                  <c:v>-0.45190793048292099</c:v>
                </c:pt>
                <c:pt idx="31850">
                  <c:v>-0.452390903201914</c:v>
                </c:pt>
                <c:pt idx="31851">
                  <c:v>-0.452873875920907</c:v>
                </c:pt>
                <c:pt idx="31852">
                  <c:v>-0.453356848635177</c:v>
                </c:pt>
                <c:pt idx="31853">
                  <c:v>-0.45383982135417</c:v>
                </c:pt>
                <c:pt idx="31854">
                  <c:v>-0.45432279407316301</c:v>
                </c:pt>
                <c:pt idx="31855">
                  <c:v>-0.45480576678743401</c:v>
                </c:pt>
                <c:pt idx="31856">
                  <c:v>-0.45528873950642701</c:v>
                </c:pt>
                <c:pt idx="31857">
                  <c:v>-0.45577171222542001</c:v>
                </c:pt>
                <c:pt idx="31858">
                  <c:v>-0.45625468493969001</c:v>
                </c:pt>
                <c:pt idx="31859">
                  <c:v>-0.45673765765868302</c:v>
                </c:pt>
                <c:pt idx="31860">
                  <c:v>-0.45722063037767602</c:v>
                </c:pt>
                <c:pt idx="31861">
                  <c:v>-0.45770360309194602</c:v>
                </c:pt>
                <c:pt idx="31862">
                  <c:v>-0.45818657581093902</c:v>
                </c:pt>
                <c:pt idx="31863">
                  <c:v>-0.45866954852993203</c:v>
                </c:pt>
                <c:pt idx="31864">
                  <c:v>-0.45915252124420303</c:v>
                </c:pt>
                <c:pt idx="31865">
                  <c:v>-0.45963549396319597</c:v>
                </c:pt>
                <c:pt idx="31866">
                  <c:v>-0.46011846668218898</c:v>
                </c:pt>
                <c:pt idx="31867">
                  <c:v>-0.46060143939645898</c:v>
                </c:pt>
                <c:pt idx="31868">
                  <c:v>-0.46108441211545198</c:v>
                </c:pt>
                <c:pt idx="31869">
                  <c:v>-0.46156738483444498</c:v>
                </c:pt>
                <c:pt idx="31870">
                  <c:v>-0.46205035754871498</c:v>
                </c:pt>
                <c:pt idx="31871">
                  <c:v>-0.46253333026770799</c:v>
                </c:pt>
                <c:pt idx="31872">
                  <c:v>-0.46301630298670199</c:v>
                </c:pt>
                <c:pt idx="31873">
                  <c:v>-0.46349927570097199</c:v>
                </c:pt>
                <c:pt idx="31874">
                  <c:v>-0.46398224841996499</c:v>
                </c:pt>
                <c:pt idx="31875">
                  <c:v>-0.464465221138958</c:v>
                </c:pt>
                <c:pt idx="31876">
                  <c:v>-0.464948193853228</c:v>
                </c:pt>
                <c:pt idx="31877">
                  <c:v>-0.465431166572221</c:v>
                </c:pt>
                <c:pt idx="31878">
                  <c:v>-0.465914139291214</c:v>
                </c:pt>
                <c:pt idx="31879">
                  <c:v>-0.466397112005484</c:v>
                </c:pt>
                <c:pt idx="31880">
                  <c:v>-0.46688008472447701</c:v>
                </c:pt>
                <c:pt idx="31881">
                  <c:v>-0.46736305744347101</c:v>
                </c:pt>
                <c:pt idx="31882">
                  <c:v>-0.46784603015774101</c:v>
                </c:pt>
                <c:pt idx="31883">
                  <c:v>-0.46832900287673401</c:v>
                </c:pt>
                <c:pt idx="31884">
                  <c:v>-0.46881197559572702</c:v>
                </c:pt>
                <c:pt idx="31885">
                  <c:v>-0.46929494830999702</c:v>
                </c:pt>
                <c:pt idx="31886">
                  <c:v>-0.46977792102899002</c:v>
                </c:pt>
                <c:pt idx="31887">
                  <c:v>-0.47026089374798302</c:v>
                </c:pt>
                <c:pt idx="31888">
                  <c:v>-0.47074386646225302</c:v>
                </c:pt>
                <c:pt idx="31889">
                  <c:v>-0.47122683918124603</c:v>
                </c:pt>
                <c:pt idx="31890">
                  <c:v>-0.47127202740232998</c:v>
                </c:pt>
                <c:pt idx="31891">
                  <c:v>-0.470879431126285</c:v>
                </c:pt>
                <c:pt idx="31892">
                  <c:v>-0.47048683484640103</c:v>
                </c:pt>
                <c:pt idx="31893">
                  <c:v>-0.470094238566517</c:v>
                </c:pt>
                <c:pt idx="31894">
                  <c:v>-0.46970164229047201</c:v>
                </c:pt>
                <c:pt idx="31895">
                  <c:v>-0.46930904601058698</c:v>
                </c:pt>
                <c:pt idx="31896">
                  <c:v>-0.46891644973070301</c:v>
                </c:pt>
                <c:pt idx="31897">
                  <c:v>-0.46852385345465802</c:v>
                </c:pt>
                <c:pt idx="31898">
                  <c:v>-0.468131257174774</c:v>
                </c:pt>
                <c:pt idx="31899">
                  <c:v>-0.46773866089489002</c:v>
                </c:pt>
                <c:pt idx="31900">
                  <c:v>-0.46734606461884498</c:v>
                </c:pt>
                <c:pt idx="31901">
                  <c:v>-0.46695346833896101</c:v>
                </c:pt>
                <c:pt idx="31902">
                  <c:v>-0.46656087205907698</c:v>
                </c:pt>
                <c:pt idx="31903">
                  <c:v>-0.46616827578303199</c:v>
                </c:pt>
                <c:pt idx="31904">
                  <c:v>-0.46577567950314802</c:v>
                </c:pt>
                <c:pt idx="31905">
                  <c:v>-0.46538308322326299</c:v>
                </c:pt>
                <c:pt idx="31906">
                  <c:v>-0.46499048694721801</c:v>
                </c:pt>
                <c:pt idx="31907">
                  <c:v>-0.46459789066733398</c:v>
                </c:pt>
                <c:pt idx="31908">
                  <c:v>-0.46420529438745001</c:v>
                </c:pt>
                <c:pt idx="31909">
                  <c:v>-0.46381269811140502</c:v>
                </c:pt>
                <c:pt idx="31910">
                  <c:v>-0.46342010183152099</c:v>
                </c:pt>
                <c:pt idx="31911">
                  <c:v>-0.46302750555163702</c:v>
                </c:pt>
                <c:pt idx="31912">
                  <c:v>-0.46263490927559198</c:v>
                </c:pt>
                <c:pt idx="31913">
                  <c:v>-0.462242312995708</c:v>
                </c:pt>
                <c:pt idx="31914">
                  <c:v>-0.46184971671582298</c:v>
                </c:pt>
                <c:pt idx="31915">
                  <c:v>-0.46145712043977799</c:v>
                </c:pt>
                <c:pt idx="31916">
                  <c:v>-0.46106452415989402</c:v>
                </c:pt>
                <c:pt idx="31917">
                  <c:v>-0.46067192788000999</c:v>
                </c:pt>
                <c:pt idx="31918">
                  <c:v>-0.460279331603965</c:v>
                </c:pt>
                <c:pt idx="31919">
                  <c:v>-0.45988673532408098</c:v>
                </c:pt>
                <c:pt idx="31920">
                  <c:v>-0.459494139044197</c:v>
                </c:pt>
                <c:pt idx="31921">
                  <c:v>-0.45910154276815202</c:v>
                </c:pt>
                <c:pt idx="31922">
                  <c:v>-0.45870894648826799</c:v>
                </c:pt>
                <c:pt idx="31923">
                  <c:v>-0.45831635020838402</c:v>
                </c:pt>
                <c:pt idx="31924">
                  <c:v>-0.45792375393233897</c:v>
                </c:pt>
                <c:pt idx="31925">
                  <c:v>-0.457531157652454</c:v>
                </c:pt>
                <c:pt idx="31926">
                  <c:v>-0.45713856137256997</c:v>
                </c:pt>
                <c:pt idx="31927">
                  <c:v>-0.45674596509652499</c:v>
                </c:pt>
                <c:pt idx="31928">
                  <c:v>-0.45635336881664101</c:v>
                </c:pt>
                <c:pt idx="31929">
                  <c:v>-0.45596077253675699</c:v>
                </c:pt>
                <c:pt idx="31930">
                  <c:v>-0.455568176260712</c:v>
                </c:pt>
                <c:pt idx="31931">
                  <c:v>-0.45517557998082803</c:v>
                </c:pt>
                <c:pt idx="31932">
                  <c:v>-0.454782983700944</c:v>
                </c:pt>
                <c:pt idx="31933">
                  <c:v>-0.45439038742489901</c:v>
                </c:pt>
                <c:pt idx="31934">
                  <c:v>-0.45399779114501498</c:v>
                </c:pt>
                <c:pt idx="31935">
                  <c:v>-0.45360519486513001</c:v>
                </c:pt>
                <c:pt idx="31936">
                  <c:v>-0.45321259858908503</c:v>
                </c:pt>
                <c:pt idx="31937">
                  <c:v>-0.452820002309201</c:v>
                </c:pt>
                <c:pt idx="31938">
                  <c:v>-0.45242740602931703</c:v>
                </c:pt>
                <c:pt idx="31939">
                  <c:v>-0.45203480975327198</c:v>
                </c:pt>
                <c:pt idx="31940">
                  <c:v>-0.45164221347338801</c:v>
                </c:pt>
                <c:pt idx="31941">
                  <c:v>-0.45124961719350398</c:v>
                </c:pt>
                <c:pt idx="31942">
                  <c:v>-0.45085702091745899</c:v>
                </c:pt>
                <c:pt idx="31943">
                  <c:v>-0.45046442463757502</c:v>
                </c:pt>
                <c:pt idx="31944">
                  <c:v>-0.45007182835769</c:v>
                </c:pt>
                <c:pt idx="31945">
                  <c:v>-0.44967923208164501</c:v>
                </c:pt>
                <c:pt idx="31946">
                  <c:v>-0.44928663580176098</c:v>
                </c:pt>
                <c:pt idx="31947">
                  <c:v>-0.44889403952187701</c:v>
                </c:pt>
                <c:pt idx="31948">
                  <c:v>-0.44850144324583202</c:v>
                </c:pt>
                <c:pt idx="31949">
                  <c:v>-0.44810884696594799</c:v>
                </c:pt>
                <c:pt idx="31950">
                  <c:v>-0.44771625068606402</c:v>
                </c:pt>
                <c:pt idx="31951">
                  <c:v>-0.44732365441001898</c:v>
                </c:pt>
                <c:pt idx="31952">
                  <c:v>-0.44693105813013501</c:v>
                </c:pt>
                <c:pt idx="31953">
                  <c:v>-0.44653846185025098</c:v>
                </c:pt>
                <c:pt idx="31954">
                  <c:v>-0.44614586557420499</c:v>
                </c:pt>
                <c:pt idx="31955">
                  <c:v>-0.44575326929432102</c:v>
                </c:pt>
                <c:pt idx="31956">
                  <c:v>-0.44536067301443699</c:v>
                </c:pt>
                <c:pt idx="31957">
                  <c:v>-0.444968076738392</c:v>
                </c:pt>
                <c:pt idx="31958">
                  <c:v>-0.44457548045850798</c:v>
                </c:pt>
                <c:pt idx="31959">
                  <c:v>-0.444182884178624</c:v>
                </c:pt>
                <c:pt idx="31960">
                  <c:v>-0.44379028790257902</c:v>
                </c:pt>
                <c:pt idx="31961">
                  <c:v>-0.44339769162269499</c:v>
                </c:pt>
                <c:pt idx="31962">
                  <c:v>-0.44300509534281102</c:v>
                </c:pt>
                <c:pt idx="31963">
                  <c:v>-0.44261249906676597</c:v>
                </c:pt>
                <c:pt idx="31964">
                  <c:v>-0.442219902786881</c:v>
                </c:pt>
                <c:pt idx="31965">
                  <c:v>-0.44182730650699698</c:v>
                </c:pt>
                <c:pt idx="31966">
                  <c:v>-0.44143471023095199</c:v>
                </c:pt>
                <c:pt idx="31967">
                  <c:v>-0.44104211395106802</c:v>
                </c:pt>
                <c:pt idx="31968">
                  <c:v>-0.44064951767118399</c:v>
                </c:pt>
                <c:pt idx="31969">
                  <c:v>-0.440256921395139</c:v>
                </c:pt>
                <c:pt idx="31970">
                  <c:v>-0.43986432511525497</c:v>
                </c:pt>
                <c:pt idx="31971">
                  <c:v>-0.439471728835371</c:v>
                </c:pt>
                <c:pt idx="31972">
                  <c:v>-0.43907913255932601</c:v>
                </c:pt>
                <c:pt idx="31973">
                  <c:v>-0.43868653627944199</c:v>
                </c:pt>
                <c:pt idx="31974">
                  <c:v>-0.43829393999955701</c:v>
                </c:pt>
                <c:pt idx="31975">
                  <c:v>-0.43790134372351203</c:v>
                </c:pt>
                <c:pt idx="31976">
                  <c:v>-0.437508747443628</c:v>
                </c:pt>
                <c:pt idx="31977">
                  <c:v>-0.43711615116374403</c:v>
                </c:pt>
                <c:pt idx="31978">
                  <c:v>-0.43672355488769898</c:v>
                </c:pt>
                <c:pt idx="31979">
                  <c:v>-0.43633095860781501</c:v>
                </c:pt>
                <c:pt idx="31980">
                  <c:v>-0.43593836232793098</c:v>
                </c:pt>
                <c:pt idx="31981">
                  <c:v>-0.435545766051886</c:v>
                </c:pt>
                <c:pt idx="31982">
                  <c:v>-0.43515316977200202</c:v>
                </c:pt>
                <c:pt idx="31983">
                  <c:v>-0.434760573492117</c:v>
                </c:pt>
                <c:pt idx="31984">
                  <c:v>-0.43436797721607201</c:v>
                </c:pt>
                <c:pt idx="31985">
                  <c:v>-0.43397538093618798</c:v>
                </c:pt>
                <c:pt idx="31986">
                  <c:v>-0.43358278465630401</c:v>
                </c:pt>
                <c:pt idx="31987">
                  <c:v>-0.43319018838025902</c:v>
                </c:pt>
                <c:pt idx="31988">
                  <c:v>-0.43279759210037499</c:v>
                </c:pt>
                <c:pt idx="31989">
                  <c:v>-0.43240499582049102</c:v>
                </c:pt>
                <c:pt idx="31990">
                  <c:v>-0.43201239954444598</c:v>
                </c:pt>
                <c:pt idx="31991">
                  <c:v>-0.43161980326456201</c:v>
                </c:pt>
                <c:pt idx="31992">
                  <c:v>-0.43122720698467798</c:v>
                </c:pt>
                <c:pt idx="31993">
                  <c:v>-0.43083461070863199</c:v>
                </c:pt>
                <c:pt idx="31994">
                  <c:v>-0.43044201442874802</c:v>
                </c:pt>
                <c:pt idx="31995">
                  <c:v>-0.43004941814886399</c:v>
                </c:pt>
                <c:pt idx="31996">
                  <c:v>-0.42965682187281901</c:v>
                </c:pt>
                <c:pt idx="31997">
                  <c:v>-0.42926422559293498</c:v>
                </c:pt>
                <c:pt idx="31998">
                  <c:v>-0.42887162931305101</c:v>
                </c:pt>
                <c:pt idx="31999">
                  <c:v>-0.42847903303700602</c:v>
                </c:pt>
                <c:pt idx="32000">
                  <c:v>-0.42808643675712199</c:v>
                </c:pt>
                <c:pt idx="32001">
                  <c:v>-0.42769384047723802</c:v>
                </c:pt>
                <c:pt idx="32002">
                  <c:v>-0.42730124420119298</c:v>
                </c:pt>
                <c:pt idx="32003">
                  <c:v>-0.426908647921308</c:v>
                </c:pt>
                <c:pt idx="32004">
                  <c:v>-0.42651605164142398</c:v>
                </c:pt>
                <c:pt idx="32005">
                  <c:v>-0.42612345536537899</c:v>
                </c:pt>
                <c:pt idx="32006">
                  <c:v>-0.42573085908549502</c:v>
                </c:pt>
                <c:pt idx="32007">
                  <c:v>-0.42533826280561099</c:v>
                </c:pt>
                <c:pt idx="32008">
                  <c:v>-0.424945666529566</c:v>
                </c:pt>
                <c:pt idx="32009">
                  <c:v>-0.42455307024968197</c:v>
                </c:pt>
                <c:pt idx="32010">
                  <c:v>-0.424160473969798</c:v>
                </c:pt>
                <c:pt idx="32011">
                  <c:v>-0.42376787769375301</c:v>
                </c:pt>
                <c:pt idx="32012">
                  <c:v>-0.42337528141386899</c:v>
                </c:pt>
                <c:pt idx="32013">
                  <c:v>-0.42298268513398402</c:v>
                </c:pt>
                <c:pt idx="32014">
                  <c:v>-0.42259008885793897</c:v>
                </c:pt>
                <c:pt idx="32015">
                  <c:v>-0.422197492578055</c:v>
                </c:pt>
                <c:pt idx="32016">
                  <c:v>-0.42180489629817097</c:v>
                </c:pt>
                <c:pt idx="32017">
                  <c:v>-0.42141230002212599</c:v>
                </c:pt>
                <c:pt idx="32018">
                  <c:v>-0.42101970374224201</c:v>
                </c:pt>
                <c:pt idx="32019">
                  <c:v>-0.42062710746235799</c:v>
                </c:pt>
                <c:pt idx="32020">
                  <c:v>-0.420234511186313</c:v>
                </c:pt>
                <c:pt idx="32021">
                  <c:v>-0.41984191490642903</c:v>
                </c:pt>
                <c:pt idx="32022">
                  <c:v>-0.419449318626544</c:v>
                </c:pt>
                <c:pt idx="32023">
                  <c:v>-0.41905672235049901</c:v>
                </c:pt>
                <c:pt idx="32024">
                  <c:v>-0.41866412607061498</c:v>
                </c:pt>
                <c:pt idx="32025">
                  <c:v>-0.41827152979073101</c:v>
                </c:pt>
                <c:pt idx="32026">
                  <c:v>-0.41787893351468602</c:v>
                </c:pt>
                <c:pt idx="32027">
                  <c:v>-0.417486337234802</c:v>
                </c:pt>
                <c:pt idx="32028">
                  <c:v>-0.41709374095491802</c:v>
                </c:pt>
                <c:pt idx="32029">
                  <c:v>-0.41670114467887298</c:v>
                </c:pt>
                <c:pt idx="32030">
                  <c:v>-0.41630854839898901</c:v>
                </c:pt>
                <c:pt idx="32031">
                  <c:v>-0.41591595211910498</c:v>
                </c:pt>
                <c:pt idx="32032">
                  <c:v>-0.41552335584305999</c:v>
                </c:pt>
                <c:pt idx="32033">
                  <c:v>-0.41513075956317502</c:v>
                </c:pt>
                <c:pt idx="32034">
                  <c:v>-0.41473816328329099</c:v>
                </c:pt>
                <c:pt idx="32035">
                  <c:v>-0.41434556700724601</c:v>
                </c:pt>
                <c:pt idx="32036">
                  <c:v>-0.41395297072736198</c:v>
                </c:pt>
                <c:pt idx="32037">
                  <c:v>-0.41356037444747801</c:v>
                </c:pt>
                <c:pt idx="32038">
                  <c:v>-0.41316777817143302</c:v>
                </c:pt>
                <c:pt idx="32039">
                  <c:v>-0.41277518189154899</c:v>
                </c:pt>
                <c:pt idx="32040">
                  <c:v>-0.41238258561166502</c:v>
                </c:pt>
                <c:pt idx="32041">
                  <c:v>-0.41198998933561998</c:v>
                </c:pt>
                <c:pt idx="32042">
                  <c:v>-0.41159739305573501</c:v>
                </c:pt>
                <c:pt idx="32043">
                  <c:v>-0.41120479677585098</c:v>
                </c:pt>
                <c:pt idx="32044">
                  <c:v>-0.41081220049980599</c:v>
                </c:pt>
                <c:pt idx="32045">
                  <c:v>-0.41041960421992202</c:v>
                </c:pt>
                <c:pt idx="32046">
                  <c:v>-0.41002700794003799</c:v>
                </c:pt>
                <c:pt idx="32047">
                  <c:v>-0.409634411663993</c:v>
                </c:pt>
                <c:pt idx="32048">
                  <c:v>-0.40924181538410898</c:v>
                </c:pt>
                <c:pt idx="32049">
                  <c:v>-0.408849219104225</c:v>
                </c:pt>
                <c:pt idx="32050">
                  <c:v>-0.40845662282818002</c:v>
                </c:pt>
                <c:pt idx="32051">
                  <c:v>-0.40806402654829599</c:v>
                </c:pt>
                <c:pt idx="32052">
                  <c:v>-0.40767143026841102</c:v>
                </c:pt>
                <c:pt idx="32053">
                  <c:v>-0.40727883399236597</c:v>
                </c:pt>
                <c:pt idx="32054">
                  <c:v>-0.406886237712482</c:v>
                </c:pt>
                <c:pt idx="32055">
                  <c:v>-0.40649364143259797</c:v>
                </c:pt>
                <c:pt idx="32056">
                  <c:v>-0.40610104515655299</c:v>
                </c:pt>
                <c:pt idx="32057">
                  <c:v>-0.40570844887666901</c:v>
                </c:pt>
                <c:pt idx="32058">
                  <c:v>-0.40531585259678499</c:v>
                </c:pt>
                <c:pt idx="32059">
                  <c:v>-0.40492325632074</c:v>
                </c:pt>
                <c:pt idx="32060">
                  <c:v>-0.40453066004085603</c:v>
                </c:pt>
                <c:pt idx="32061">
                  <c:v>-0.404138063760972</c:v>
                </c:pt>
                <c:pt idx="32062">
                  <c:v>-0.40374546748492601</c:v>
                </c:pt>
                <c:pt idx="32063">
                  <c:v>-0.40335287120504199</c:v>
                </c:pt>
                <c:pt idx="32064">
                  <c:v>-0.40296027492515801</c:v>
                </c:pt>
                <c:pt idx="32065">
                  <c:v>-0.40256767864911303</c:v>
                </c:pt>
                <c:pt idx="32066">
                  <c:v>-0.402175082369229</c:v>
                </c:pt>
                <c:pt idx="32067">
                  <c:v>-0.40178248608934503</c:v>
                </c:pt>
                <c:pt idx="32068">
                  <c:v>-0.40138988981329998</c:v>
                </c:pt>
                <c:pt idx="32069">
                  <c:v>-0.40099729353341601</c:v>
                </c:pt>
                <c:pt idx="32070">
                  <c:v>-0.40060469725353198</c:v>
                </c:pt>
                <c:pt idx="32071">
                  <c:v>-0.400212100977487</c:v>
                </c:pt>
                <c:pt idx="32072">
                  <c:v>-0.39981950469760202</c:v>
                </c:pt>
                <c:pt idx="32073">
                  <c:v>-0.399426908417718</c:v>
                </c:pt>
                <c:pt idx="32074">
                  <c:v>-0.39903431214167301</c:v>
                </c:pt>
                <c:pt idx="32075">
                  <c:v>-0.39864171586178898</c:v>
                </c:pt>
                <c:pt idx="32076">
                  <c:v>-0.39824911958190501</c:v>
                </c:pt>
                <c:pt idx="32077">
                  <c:v>-0.39785652330586002</c:v>
                </c:pt>
                <c:pt idx="32078">
                  <c:v>-0.39746392702597599</c:v>
                </c:pt>
                <c:pt idx="32079">
                  <c:v>-0.39707133074609202</c:v>
                </c:pt>
                <c:pt idx="32080">
                  <c:v>-0.39667873447004698</c:v>
                </c:pt>
                <c:pt idx="32081">
                  <c:v>-0.39628613819016301</c:v>
                </c:pt>
                <c:pt idx="32082">
                  <c:v>-0.39589354191027798</c:v>
                </c:pt>
                <c:pt idx="32083">
                  <c:v>-0.39550094563423299</c:v>
                </c:pt>
                <c:pt idx="32084">
                  <c:v>-0.39510834935434902</c:v>
                </c:pt>
                <c:pt idx="32085">
                  <c:v>-0.39471575307446499</c:v>
                </c:pt>
                <c:pt idx="32086">
                  <c:v>-0.39432315679842</c:v>
                </c:pt>
                <c:pt idx="32087">
                  <c:v>-0.39393056051853598</c:v>
                </c:pt>
                <c:pt idx="32088">
                  <c:v>-0.393537964238652</c:v>
                </c:pt>
                <c:pt idx="32089">
                  <c:v>-0.39314536796260702</c:v>
                </c:pt>
                <c:pt idx="32090">
                  <c:v>-0.39275277168272299</c:v>
                </c:pt>
                <c:pt idx="32091">
                  <c:v>-0.39236017540283802</c:v>
                </c:pt>
                <c:pt idx="32092">
                  <c:v>-0.39196757912679397</c:v>
                </c:pt>
                <c:pt idx="32093">
                  <c:v>-0.391574982846909</c:v>
                </c:pt>
                <c:pt idx="32094">
                  <c:v>-0.39118238656702498</c:v>
                </c:pt>
                <c:pt idx="32095">
                  <c:v>-0.39078979029097999</c:v>
                </c:pt>
                <c:pt idx="32096">
                  <c:v>-0.39039719401109602</c:v>
                </c:pt>
                <c:pt idx="32097">
                  <c:v>-0.39000459773121199</c:v>
                </c:pt>
                <c:pt idx="32098">
                  <c:v>-0.389612001455167</c:v>
                </c:pt>
                <c:pt idx="32099">
                  <c:v>-0.38921940517528297</c:v>
                </c:pt>
                <c:pt idx="32100">
                  <c:v>-0.388826808895399</c:v>
                </c:pt>
                <c:pt idx="32101">
                  <c:v>-0.38843421261935401</c:v>
                </c:pt>
                <c:pt idx="32102">
                  <c:v>-0.38804161633946899</c:v>
                </c:pt>
                <c:pt idx="32103">
                  <c:v>-0.38764902005958501</c:v>
                </c:pt>
                <c:pt idx="32104">
                  <c:v>-0.38725642378354003</c:v>
                </c:pt>
                <c:pt idx="32105">
                  <c:v>-0.386863827503656</c:v>
                </c:pt>
                <c:pt idx="32106">
                  <c:v>-0.38647123122377203</c:v>
                </c:pt>
                <c:pt idx="32107">
                  <c:v>-0.38607863494772698</c:v>
                </c:pt>
                <c:pt idx="32108">
                  <c:v>-0.38568603866784301</c:v>
                </c:pt>
                <c:pt idx="32109">
                  <c:v>-0.38529344238795898</c:v>
                </c:pt>
                <c:pt idx="32110">
                  <c:v>-0.384900846111914</c:v>
                </c:pt>
                <c:pt idx="32111">
                  <c:v>-0.38450824983202903</c:v>
                </c:pt>
                <c:pt idx="32112">
                  <c:v>-0.384115653552145</c:v>
                </c:pt>
                <c:pt idx="32113">
                  <c:v>-0.38372305727610001</c:v>
                </c:pt>
                <c:pt idx="32114">
                  <c:v>-0.38333046099621598</c:v>
                </c:pt>
                <c:pt idx="32115">
                  <c:v>-0.38293786471633201</c:v>
                </c:pt>
                <c:pt idx="32116">
                  <c:v>-0.38254526844028702</c:v>
                </c:pt>
                <c:pt idx="32117">
                  <c:v>-0.382152672160403</c:v>
                </c:pt>
                <c:pt idx="32118">
                  <c:v>-0.38176007588051902</c:v>
                </c:pt>
                <c:pt idx="32119">
                  <c:v>-0.38136747960447398</c:v>
                </c:pt>
                <c:pt idx="32120">
                  <c:v>-0.38097488332459001</c:v>
                </c:pt>
                <c:pt idx="32121">
                  <c:v>-0.38058228704470498</c:v>
                </c:pt>
                <c:pt idx="32122">
                  <c:v>-0.38018969076865999</c:v>
                </c:pt>
                <c:pt idx="32123">
                  <c:v>-0.37979709448877602</c:v>
                </c:pt>
                <c:pt idx="32124">
                  <c:v>-0.37940449820889199</c:v>
                </c:pt>
                <c:pt idx="32125">
                  <c:v>-0.37901190193284701</c:v>
                </c:pt>
                <c:pt idx="32126">
                  <c:v>-0.37861930565296298</c:v>
                </c:pt>
                <c:pt idx="32127">
                  <c:v>-0.37822670937307901</c:v>
                </c:pt>
                <c:pt idx="32128">
                  <c:v>-0.37783411309703402</c:v>
                </c:pt>
                <c:pt idx="32129">
                  <c:v>-0.37744151681714999</c:v>
                </c:pt>
                <c:pt idx="32130">
                  <c:v>-0.37704892053726502</c:v>
                </c:pt>
                <c:pt idx="32131">
                  <c:v>-0.37665632426122098</c:v>
                </c:pt>
                <c:pt idx="32132">
                  <c:v>-0.376263727981336</c:v>
                </c:pt>
                <c:pt idx="32133">
                  <c:v>-0.37587113170145198</c:v>
                </c:pt>
                <c:pt idx="32134">
                  <c:v>-0.37547853542540699</c:v>
                </c:pt>
                <c:pt idx="32135">
                  <c:v>-0.37508593914552302</c:v>
                </c:pt>
                <c:pt idx="32136">
                  <c:v>-0.37469334286563899</c:v>
                </c:pt>
                <c:pt idx="32137">
                  <c:v>-0.374300746589594</c:v>
                </c:pt>
                <c:pt idx="32138">
                  <c:v>-0.37390815030970997</c:v>
                </c:pt>
                <c:pt idx="32139">
                  <c:v>-0.373515554029826</c:v>
                </c:pt>
                <c:pt idx="32140">
                  <c:v>-0.37312295775378101</c:v>
                </c:pt>
                <c:pt idx="32141">
                  <c:v>-0.37273036147389599</c:v>
                </c:pt>
                <c:pt idx="32142">
                  <c:v>-0.37233776519401202</c:v>
                </c:pt>
                <c:pt idx="32143">
                  <c:v>-0.37194516891796697</c:v>
                </c:pt>
                <c:pt idx="32144">
                  <c:v>-0.371552572638083</c:v>
                </c:pt>
                <c:pt idx="32145">
                  <c:v>-0.37115997635819897</c:v>
                </c:pt>
                <c:pt idx="32146">
                  <c:v>-0.37076738008215399</c:v>
                </c:pt>
                <c:pt idx="32147">
                  <c:v>-0.37037478380227001</c:v>
                </c:pt>
                <c:pt idx="32148">
                  <c:v>-0.36998218752238599</c:v>
                </c:pt>
                <c:pt idx="32149">
                  <c:v>-0.369589591246341</c:v>
                </c:pt>
                <c:pt idx="32150">
                  <c:v>-0.36919699496645703</c:v>
                </c:pt>
                <c:pt idx="32151">
                  <c:v>-0.368804398686572</c:v>
                </c:pt>
                <c:pt idx="32152">
                  <c:v>-0.36841180241052701</c:v>
                </c:pt>
                <c:pt idx="32153">
                  <c:v>-0.36801920613064298</c:v>
                </c:pt>
                <c:pt idx="32154">
                  <c:v>-0.36762660985075901</c:v>
                </c:pt>
                <c:pt idx="32155">
                  <c:v>-0.36723401357471402</c:v>
                </c:pt>
                <c:pt idx="32156">
                  <c:v>-0.36684141729483</c:v>
                </c:pt>
                <c:pt idx="32157">
                  <c:v>-0.36644882101494602</c:v>
                </c:pt>
                <c:pt idx="32158">
                  <c:v>-0.36605622473890098</c:v>
                </c:pt>
                <c:pt idx="32159">
                  <c:v>-0.36566362845901701</c:v>
                </c:pt>
                <c:pt idx="32160">
                  <c:v>-0.36527103217913198</c:v>
                </c:pt>
                <c:pt idx="32161">
                  <c:v>-0.364878435903087</c:v>
                </c:pt>
                <c:pt idx="32162">
                  <c:v>-0.36448583962320302</c:v>
                </c:pt>
                <c:pt idx="32163">
                  <c:v>-0.364093243343319</c:v>
                </c:pt>
                <c:pt idx="32164">
                  <c:v>-0.36370064706727401</c:v>
                </c:pt>
                <c:pt idx="32165">
                  <c:v>-0.36330805078738998</c:v>
                </c:pt>
                <c:pt idx="32166">
                  <c:v>-0.36291545450750601</c:v>
                </c:pt>
                <c:pt idx="32167">
                  <c:v>-0.36252285823146102</c:v>
                </c:pt>
                <c:pt idx="32168">
                  <c:v>-0.36213026195157699</c:v>
                </c:pt>
                <c:pt idx="32169">
                  <c:v>-0.36173766567169302</c:v>
                </c:pt>
                <c:pt idx="32170">
                  <c:v>-0.36134506939564798</c:v>
                </c:pt>
                <c:pt idx="32171">
                  <c:v>-0.36095247311576301</c:v>
                </c:pt>
                <c:pt idx="32172">
                  <c:v>-0.36055987683587898</c:v>
                </c:pt>
                <c:pt idx="32173">
                  <c:v>-0.36016728055983399</c:v>
                </c:pt>
                <c:pt idx="32174">
                  <c:v>-0.35977468427995002</c:v>
                </c:pt>
                <c:pt idx="32175">
                  <c:v>-0.35938208800006599</c:v>
                </c:pt>
                <c:pt idx="32176">
                  <c:v>-0.358989491724021</c:v>
                </c:pt>
                <c:pt idx="32177">
                  <c:v>-0.35859689544413698</c:v>
                </c:pt>
                <c:pt idx="32178">
                  <c:v>-0.358204299164253</c:v>
                </c:pt>
                <c:pt idx="32179">
                  <c:v>-0.35781170288820802</c:v>
                </c:pt>
                <c:pt idx="32180">
                  <c:v>-0.35741910660832399</c:v>
                </c:pt>
                <c:pt idx="32181">
                  <c:v>-0.35702651032843902</c:v>
                </c:pt>
                <c:pt idx="32182">
                  <c:v>-0.35663391405239397</c:v>
                </c:pt>
                <c:pt idx="32183">
                  <c:v>-0.35624131777251</c:v>
                </c:pt>
                <c:pt idx="32184">
                  <c:v>-0.35584872149262597</c:v>
                </c:pt>
                <c:pt idx="32185">
                  <c:v>-0.35545612521658099</c:v>
                </c:pt>
                <c:pt idx="32186">
                  <c:v>-0.35506352893669701</c:v>
                </c:pt>
                <c:pt idx="32187">
                  <c:v>-0.35467093265681299</c:v>
                </c:pt>
                <c:pt idx="32188">
                  <c:v>-0.354278336380768</c:v>
                </c:pt>
                <c:pt idx="32189">
                  <c:v>-0.35388574010088403</c:v>
                </c:pt>
                <c:pt idx="32190">
                  <c:v>-0.353493143820999</c:v>
                </c:pt>
                <c:pt idx="32191">
                  <c:v>-0.35310054754495401</c:v>
                </c:pt>
                <c:pt idx="32192">
                  <c:v>-0.35270795126506999</c:v>
                </c:pt>
                <c:pt idx="32193">
                  <c:v>-0.35231535498518601</c:v>
                </c:pt>
                <c:pt idx="32194">
                  <c:v>-0.35192275870914103</c:v>
                </c:pt>
                <c:pt idx="32195">
                  <c:v>-0.351530162429257</c:v>
                </c:pt>
                <c:pt idx="32196">
                  <c:v>-0.35113756614937303</c:v>
                </c:pt>
                <c:pt idx="32197">
                  <c:v>-0.35074496987332798</c:v>
                </c:pt>
                <c:pt idx="32198">
                  <c:v>-0.35035237359344401</c:v>
                </c:pt>
                <c:pt idx="32199">
                  <c:v>-0.34995977731355998</c:v>
                </c:pt>
                <c:pt idx="32200">
                  <c:v>-0.349567181037514</c:v>
                </c:pt>
                <c:pt idx="32201">
                  <c:v>-0.34917458475763002</c:v>
                </c:pt>
                <c:pt idx="32202">
                  <c:v>-0.348781988477746</c:v>
                </c:pt>
                <c:pt idx="32203">
                  <c:v>-0.34838939220170101</c:v>
                </c:pt>
                <c:pt idx="32204">
                  <c:v>-0.34799679592181698</c:v>
                </c:pt>
                <c:pt idx="32205">
                  <c:v>-0.34760419964193301</c:v>
                </c:pt>
                <c:pt idx="32206">
                  <c:v>-0.34721160336588802</c:v>
                </c:pt>
                <c:pt idx="32207">
                  <c:v>-0.34681900708600399</c:v>
                </c:pt>
                <c:pt idx="32208">
                  <c:v>-0.34642641080612002</c:v>
                </c:pt>
                <c:pt idx="32209">
                  <c:v>-0.34603381453007498</c:v>
                </c:pt>
                <c:pt idx="32210">
                  <c:v>-0.34564121825019001</c:v>
                </c:pt>
                <c:pt idx="32211">
                  <c:v>-0.34524862197030598</c:v>
                </c:pt>
                <c:pt idx="32212">
                  <c:v>-0.34485602569426099</c:v>
                </c:pt>
                <c:pt idx="32213">
                  <c:v>-0.34446342941437702</c:v>
                </c:pt>
                <c:pt idx="32214">
                  <c:v>-0.34407083313449299</c:v>
                </c:pt>
                <c:pt idx="32215">
                  <c:v>-0.34367823685844801</c:v>
                </c:pt>
                <c:pt idx="32216">
                  <c:v>-0.34328564057856398</c:v>
                </c:pt>
                <c:pt idx="32217">
                  <c:v>-0.34289304429868001</c:v>
                </c:pt>
                <c:pt idx="32218">
                  <c:v>-0.34250044802263502</c:v>
                </c:pt>
                <c:pt idx="32219">
                  <c:v>-0.34210785174275099</c:v>
                </c:pt>
                <c:pt idx="32220">
                  <c:v>-0.34171525546286602</c:v>
                </c:pt>
                <c:pt idx="32221">
                  <c:v>-0.34132265918682098</c:v>
                </c:pt>
                <c:pt idx="32222">
                  <c:v>-0.340930062906937</c:v>
                </c:pt>
                <c:pt idx="32223">
                  <c:v>-0.34053746662705298</c:v>
                </c:pt>
                <c:pt idx="32224">
                  <c:v>-0.34014487035100799</c:v>
                </c:pt>
                <c:pt idx="32225">
                  <c:v>-0.33975227407112402</c:v>
                </c:pt>
                <c:pt idx="32226">
                  <c:v>-0.334877022052675</c:v>
                </c:pt>
                <c:pt idx="32227">
                  <c:v>-0.32551911435586101</c:v>
                </c:pt>
                <c:pt idx="32228">
                  <c:v>-0.31616120656753699</c:v>
                </c:pt>
                <c:pt idx="32229">
                  <c:v>-0.30680329877921297</c:v>
                </c:pt>
                <c:pt idx="32230">
                  <c:v>-0.29744539108239798</c:v>
                </c:pt>
                <c:pt idx="32231">
                  <c:v>-0.28808748329407402</c:v>
                </c:pt>
                <c:pt idx="32232">
                  <c:v>-0.27872957550575</c:v>
                </c:pt>
                <c:pt idx="32233">
                  <c:v>-0.26937166780893601</c:v>
                </c:pt>
                <c:pt idx="32234">
                  <c:v>-0.26001376002061199</c:v>
                </c:pt>
                <c:pt idx="32235">
                  <c:v>-0.25065585223228798</c:v>
                </c:pt>
                <c:pt idx="32236">
                  <c:v>-0.24129794453547301</c:v>
                </c:pt>
                <c:pt idx="32237">
                  <c:v>-0.231940036747149</c:v>
                </c:pt>
                <c:pt idx="32238">
                  <c:v>-0.22258212895882501</c:v>
                </c:pt>
                <c:pt idx="32239">
                  <c:v>-0.21322422126201099</c:v>
                </c:pt>
                <c:pt idx="32240">
                  <c:v>-0.203866313473686</c:v>
                </c:pt>
                <c:pt idx="32241">
                  <c:v>-0.19450840568536201</c:v>
                </c:pt>
                <c:pt idx="32242">
                  <c:v>-0.18515049798854799</c:v>
                </c:pt>
                <c:pt idx="32243">
                  <c:v>-0.175792590200224</c:v>
                </c:pt>
                <c:pt idx="32244">
                  <c:v>-0.16643468241189999</c:v>
                </c:pt>
                <c:pt idx="32245">
                  <c:v>-0.15707677471508599</c:v>
                </c:pt>
                <c:pt idx="32246">
                  <c:v>-0.14771886692676101</c:v>
                </c:pt>
                <c:pt idx="32247">
                  <c:v>-0.13836095913843699</c:v>
                </c:pt>
                <c:pt idx="32248">
                  <c:v>-0.129003051441623</c:v>
                </c:pt>
                <c:pt idx="32249">
                  <c:v>-0.11964514365329899</c:v>
                </c:pt>
                <c:pt idx="32250">
                  <c:v>-0.11028723586497501</c:v>
                </c:pt>
                <c:pt idx="32251">
                  <c:v>-0.10092932816816</c:v>
                </c:pt>
                <c:pt idx="32252">
                  <c:v>-9.1571420379836205E-2</c:v>
                </c:pt>
                <c:pt idx="32253">
                  <c:v>-8.2213512591511995E-2</c:v>
                </c:pt>
                <c:pt idx="32254">
                  <c:v>-7.2855604894697806E-2</c:v>
                </c:pt>
                <c:pt idx="32255">
                  <c:v>-6.3497697106373596E-2</c:v>
                </c:pt>
                <c:pt idx="32256">
                  <c:v>-5.41397893180494E-2</c:v>
                </c:pt>
                <c:pt idx="32257">
                  <c:v>-4.4781881621235198E-2</c:v>
                </c:pt>
                <c:pt idx="32258">
                  <c:v>-3.5423973832911002E-2</c:v>
                </c:pt>
                <c:pt idx="32259">
                  <c:v>-2.6066066044586798E-2</c:v>
                </c:pt>
                <c:pt idx="32260">
                  <c:v>-1.67081583477726E-2</c:v>
                </c:pt>
                <c:pt idx="32261">
                  <c:v>-7.3502505594484199E-3</c:v>
                </c:pt>
                <c:pt idx="32262">
                  <c:v>2.0076572288757499E-3</c:v>
                </c:pt>
                <c:pt idx="32263">
                  <c:v>1.136556492569E-2</c:v>
                </c:pt>
                <c:pt idx="32264">
                  <c:v>2.0723472714014202E-2</c:v>
                </c:pt>
                <c:pt idx="32265">
                  <c:v>3.0081380502338301E-2</c:v>
                </c:pt>
                <c:pt idx="32266">
                  <c:v>3.94392881991526E-2</c:v>
                </c:pt>
                <c:pt idx="32267">
                  <c:v>4.8797195987476699E-2</c:v>
                </c:pt>
                <c:pt idx="32268">
                  <c:v>5.8155103775800902E-2</c:v>
                </c:pt>
                <c:pt idx="32269">
                  <c:v>6.7513011472615195E-2</c:v>
                </c:pt>
                <c:pt idx="32270">
                  <c:v>7.6870919260939294E-2</c:v>
                </c:pt>
                <c:pt idx="32271">
                  <c:v>8.6228827049263504E-2</c:v>
                </c:pt>
                <c:pt idx="32272">
                  <c:v>9.5586734746077803E-2</c:v>
                </c:pt>
                <c:pt idx="32273">
                  <c:v>0.104944642534402</c:v>
                </c:pt>
                <c:pt idx="32274">
                  <c:v>0.10128046139241299</c:v>
                </c:pt>
                <c:pt idx="32275">
                  <c:v>8.4594191392325602E-2</c:v>
                </c:pt>
                <c:pt idx="32276">
                  <c:v>6.7907921229065193E-2</c:v>
                </c:pt>
                <c:pt idx="32277">
                  <c:v>5.1221651065804799E-2</c:v>
                </c:pt>
                <c:pt idx="32278">
                  <c:v>3.4535381065717602E-2</c:v>
                </c:pt>
                <c:pt idx="32279">
                  <c:v>1.7849110902457201E-2</c:v>
                </c:pt>
                <c:pt idx="32280">
                  <c:v>1.1628407391967399E-3</c:v>
                </c:pt>
                <c:pt idx="32281">
                  <c:v>-1.55234292608905E-2</c:v>
                </c:pt>
                <c:pt idx="32282">
                  <c:v>-3.2209699424150903E-2</c:v>
                </c:pt>
                <c:pt idx="32283">
                  <c:v>-4.8895969587411298E-2</c:v>
                </c:pt>
                <c:pt idx="32284">
                  <c:v>-6.5582239587498606E-2</c:v>
                </c:pt>
                <c:pt idx="32285">
                  <c:v>-8.2268509750759E-2</c:v>
                </c:pt>
                <c:pt idx="32286">
                  <c:v>-9.8954779914019395E-2</c:v>
                </c:pt>
                <c:pt idx="32287">
                  <c:v>-0.11564104991410699</c:v>
                </c:pt>
                <c:pt idx="32288">
                  <c:v>-0.132327320077367</c:v>
                </c:pt>
                <c:pt idx="32289">
                  <c:v>-0.14901359024062799</c:v>
                </c:pt>
                <c:pt idx="32290">
                  <c:v>-0.16569986024071501</c:v>
                </c:pt>
                <c:pt idx="32291">
                  <c:v>-0.182386130403975</c:v>
                </c:pt>
                <c:pt idx="32292">
                  <c:v>-0.19907240056723599</c:v>
                </c:pt>
                <c:pt idx="32293">
                  <c:v>-0.21575867056732301</c:v>
                </c:pt>
                <c:pt idx="32294">
                  <c:v>-0.232444940730583</c:v>
                </c:pt>
                <c:pt idx="32295">
                  <c:v>-0.24913121089384399</c:v>
                </c:pt>
                <c:pt idx="32296">
                  <c:v>-0.26581748089393098</c:v>
                </c:pt>
                <c:pt idx="32297">
                  <c:v>-0.282503751057191</c:v>
                </c:pt>
                <c:pt idx="32298">
                  <c:v>-0.29919002122045202</c:v>
                </c:pt>
                <c:pt idx="32299">
                  <c:v>-0.31587629122053901</c:v>
                </c:pt>
                <c:pt idx="32300">
                  <c:v>-0.33256256138379903</c:v>
                </c:pt>
                <c:pt idx="32301">
                  <c:v>-0.34924883154705999</c:v>
                </c:pt>
                <c:pt idx="32302">
                  <c:v>-0.36593510154714698</c:v>
                </c:pt>
                <c:pt idx="32303">
                  <c:v>-0.382621371710408</c:v>
                </c:pt>
                <c:pt idx="32304">
                  <c:v>-0.39930764187366802</c:v>
                </c:pt>
                <c:pt idx="32305">
                  <c:v>-0.41599391187375501</c:v>
                </c:pt>
                <c:pt idx="32306">
                  <c:v>-0.43268018203701603</c:v>
                </c:pt>
                <c:pt idx="32307">
                  <c:v>-0.44936645220027599</c:v>
                </c:pt>
                <c:pt idx="32308">
                  <c:v>-0.46605272220036298</c:v>
                </c:pt>
                <c:pt idx="32309">
                  <c:v>-0.482738992363624</c:v>
                </c:pt>
                <c:pt idx="32310">
                  <c:v>-0.49942526252688402</c:v>
                </c:pt>
                <c:pt idx="32311">
                  <c:v>-0.51611153252697095</c:v>
                </c:pt>
                <c:pt idx="32312">
                  <c:v>-0.53279780269023203</c:v>
                </c:pt>
                <c:pt idx="32313">
                  <c:v>-0.54948407285349199</c:v>
                </c:pt>
                <c:pt idx="32314">
                  <c:v>-0.56617034285357903</c:v>
                </c:pt>
                <c:pt idx="32315">
                  <c:v>-0.58285661301684</c:v>
                </c:pt>
                <c:pt idx="32316">
                  <c:v>-0.59954288318009996</c:v>
                </c:pt>
                <c:pt idx="32317">
                  <c:v>-0.61622915318018801</c:v>
                </c:pt>
                <c:pt idx="32318">
                  <c:v>-0.63291542334344797</c:v>
                </c:pt>
                <c:pt idx="32319">
                  <c:v>-0.64960169350670804</c:v>
                </c:pt>
                <c:pt idx="32320">
                  <c:v>-0.66628796350679598</c:v>
                </c:pt>
                <c:pt idx="32321">
                  <c:v>-0.68297423367005605</c:v>
                </c:pt>
                <c:pt idx="32322">
                  <c:v>-0.69748981218391704</c:v>
                </c:pt>
                <c:pt idx="32323">
                  <c:v>-0.70983469891249795</c:v>
                </c:pt>
                <c:pt idx="32324">
                  <c:v>-0.72217958576179797</c:v>
                </c:pt>
                <c:pt idx="32325">
                  <c:v>-0.73452447261109799</c:v>
                </c:pt>
                <c:pt idx="32326">
                  <c:v>-0.74686935933967902</c:v>
                </c:pt>
                <c:pt idx="32327">
                  <c:v>-0.75921424618897904</c:v>
                </c:pt>
                <c:pt idx="32328">
                  <c:v>-0.77155913303827905</c:v>
                </c:pt>
                <c:pt idx="32329">
                  <c:v>-0.78390401976685997</c:v>
                </c:pt>
                <c:pt idx="32330">
                  <c:v>-0.79624890661615999</c:v>
                </c:pt>
                <c:pt idx="32331">
                  <c:v>-0.80859379346546001</c:v>
                </c:pt>
                <c:pt idx="32332">
                  <c:v>-0.82093868019404004</c:v>
                </c:pt>
                <c:pt idx="32333">
                  <c:v>-0.83328356704333995</c:v>
                </c:pt>
                <c:pt idx="32334">
                  <c:v>-0.84562845389263996</c:v>
                </c:pt>
                <c:pt idx="32335">
                  <c:v>-0.85797334062122099</c:v>
                </c:pt>
                <c:pt idx="32336">
                  <c:v>-0.87031822747052101</c:v>
                </c:pt>
                <c:pt idx="32337">
                  <c:v>-0.88266311431982103</c:v>
                </c:pt>
                <c:pt idx="32338">
                  <c:v>-0.89500800104840195</c:v>
                </c:pt>
                <c:pt idx="32339">
                  <c:v>-0.90735288789770197</c:v>
                </c:pt>
                <c:pt idx="32340">
                  <c:v>-0.91969777474700198</c:v>
                </c:pt>
                <c:pt idx="32341">
                  <c:v>-0.93204266147558301</c:v>
                </c:pt>
                <c:pt idx="32342">
                  <c:v>-0.94438754832488303</c:v>
                </c:pt>
                <c:pt idx="32343">
                  <c:v>-0.95673243517418205</c:v>
                </c:pt>
                <c:pt idx="32344">
                  <c:v>-0.96907732190276297</c:v>
                </c:pt>
                <c:pt idx="32345">
                  <c:v>-0.98142220875206299</c:v>
                </c:pt>
                <c:pt idx="32346">
                  <c:v>-0.993767095601363</c:v>
                </c:pt>
                <c:pt idx="32347">
                  <c:v>-1.00611198232994</c:v>
                </c:pt>
                <c:pt idx="32348">
                  <c:v>-1.0184568691792399</c:v>
                </c:pt>
                <c:pt idx="32349">
                  <c:v>-1.0308017560285401</c:v>
                </c:pt>
                <c:pt idx="32350">
                  <c:v>-1.0431466427571201</c:v>
                </c:pt>
                <c:pt idx="32351">
                  <c:v>-1.05549152960642</c:v>
                </c:pt>
                <c:pt idx="32352">
                  <c:v>-1.0678364164557199</c:v>
                </c:pt>
                <c:pt idx="32353">
                  <c:v>-1.0801813031843099</c:v>
                </c:pt>
                <c:pt idx="32354">
                  <c:v>-1.0925261900336101</c:v>
                </c:pt>
                <c:pt idx="32355">
                  <c:v>-1.10487107688291</c:v>
                </c:pt>
                <c:pt idx="32356">
                  <c:v>-1.11721596361149</c:v>
                </c:pt>
                <c:pt idx="32357">
                  <c:v>-1.1295608504607899</c:v>
                </c:pt>
                <c:pt idx="32358">
                  <c:v>-1.14190573731009</c:v>
                </c:pt>
                <c:pt idx="32359">
                  <c:v>-1.1542506240386701</c:v>
                </c:pt>
                <c:pt idx="32360">
                  <c:v>-1.16659551088797</c:v>
                </c:pt>
                <c:pt idx="32361">
                  <c:v>-1.1789403977372701</c:v>
                </c:pt>
                <c:pt idx="32362">
                  <c:v>-1.1912852844658499</c:v>
                </c:pt>
                <c:pt idx="32363">
                  <c:v>-1.20363017131515</c:v>
                </c:pt>
                <c:pt idx="32364">
                  <c:v>-1.21597505816445</c:v>
                </c:pt>
                <c:pt idx="32365">
                  <c:v>-1.22831994489303</c:v>
                </c:pt>
                <c:pt idx="32366">
                  <c:v>-1.2406648317423301</c:v>
                </c:pt>
                <c:pt idx="32367">
                  <c:v>-1.25300971859163</c:v>
                </c:pt>
                <c:pt idx="32368">
                  <c:v>-1.26535460532021</c:v>
                </c:pt>
                <c:pt idx="32369">
                  <c:v>-1.27769949216951</c:v>
                </c:pt>
                <c:pt idx="32370">
                  <c:v>-1.28384755399228</c:v>
                </c:pt>
                <c:pt idx="32371">
                  <c:v>-1.28379879074573</c:v>
                </c:pt>
                <c:pt idx="32372">
                  <c:v>-1.2837500274986899</c:v>
                </c:pt>
                <c:pt idx="32373">
                  <c:v>-1.2837012642516601</c:v>
                </c:pt>
                <c:pt idx="32374">
                  <c:v>-1.2836525010051001</c:v>
                </c:pt>
                <c:pt idx="32375">
                  <c:v>-1.28360373775806</c:v>
                </c:pt>
                <c:pt idx="32376">
                  <c:v>-1.28355497451103</c:v>
                </c:pt>
                <c:pt idx="32377">
                  <c:v>-1.28350621126447</c:v>
                </c:pt>
                <c:pt idx="32378">
                  <c:v>-1.2834574480174401</c:v>
                </c:pt>
                <c:pt idx="32379">
                  <c:v>-1.2834086847704</c:v>
                </c:pt>
                <c:pt idx="32380">
                  <c:v>-1.28335992152384</c:v>
                </c:pt>
                <c:pt idx="32381">
                  <c:v>-1.28331115827681</c:v>
                </c:pt>
                <c:pt idx="32382">
                  <c:v>-1.2832623950297699</c:v>
                </c:pt>
                <c:pt idx="32383">
                  <c:v>-1.2832136317832199</c:v>
                </c:pt>
                <c:pt idx="32384">
                  <c:v>-1.2831648685361801</c:v>
                </c:pt>
                <c:pt idx="32385">
                  <c:v>-1.28311610528915</c:v>
                </c:pt>
                <c:pt idx="32386">
                  <c:v>-1.28306734204259</c:v>
                </c:pt>
                <c:pt idx="32387">
                  <c:v>-1.2830185787955499</c:v>
                </c:pt>
                <c:pt idx="32388">
                  <c:v>-1.2829698155485201</c:v>
                </c:pt>
                <c:pt idx="32389">
                  <c:v>-1.2829210523019601</c:v>
                </c:pt>
                <c:pt idx="32390">
                  <c:v>-1.28287228905493</c:v>
                </c:pt>
                <c:pt idx="32391">
                  <c:v>-1.2828235258078899</c:v>
                </c:pt>
                <c:pt idx="32392">
                  <c:v>-1.2827747625613299</c:v>
                </c:pt>
                <c:pt idx="32393">
                  <c:v>-1.2827259993143001</c:v>
                </c:pt>
                <c:pt idx="32394">
                  <c:v>-1.28267723606726</c:v>
                </c:pt>
                <c:pt idx="32395">
                  <c:v>-1.28262847282071</c:v>
                </c:pt>
                <c:pt idx="32396">
                  <c:v>-1.28257970957367</c:v>
                </c:pt>
                <c:pt idx="32397">
                  <c:v>-1.2825309463266401</c:v>
                </c:pt>
                <c:pt idx="32398">
                  <c:v>-1.2824821830800801</c:v>
                </c:pt>
                <c:pt idx="32399">
                  <c:v>-1.28243341983304</c:v>
                </c:pt>
                <c:pt idx="32400">
                  <c:v>-1.28238465658601</c:v>
                </c:pt>
                <c:pt idx="32401">
                  <c:v>-1.28233589333945</c:v>
                </c:pt>
                <c:pt idx="32402">
                  <c:v>-1.2822871300924199</c:v>
                </c:pt>
                <c:pt idx="32403">
                  <c:v>-1.2822383668453801</c:v>
                </c:pt>
                <c:pt idx="32404">
                  <c:v>-1.2821896035988201</c:v>
                </c:pt>
                <c:pt idx="32405">
                  <c:v>-1.28214084035179</c:v>
                </c:pt>
                <c:pt idx="32406">
                  <c:v>-1.2820920771047499</c:v>
                </c:pt>
                <c:pt idx="32407">
                  <c:v>-1.2820433138581999</c:v>
                </c:pt>
                <c:pt idx="32408">
                  <c:v>-1.2819945506111601</c:v>
                </c:pt>
                <c:pt idx="32409">
                  <c:v>-1.28194578736413</c:v>
                </c:pt>
                <c:pt idx="32410">
                  <c:v>-1.28189702411757</c:v>
                </c:pt>
                <c:pt idx="32411">
                  <c:v>-1.2818482608705299</c:v>
                </c:pt>
                <c:pt idx="32412">
                  <c:v>-1.2817994976235001</c:v>
                </c:pt>
                <c:pt idx="32413">
                  <c:v>-1.2817507343769401</c:v>
                </c:pt>
                <c:pt idx="32414">
                  <c:v>-1.28170197112991</c:v>
                </c:pt>
                <c:pt idx="32415">
                  <c:v>-1.28165320788287</c:v>
                </c:pt>
                <c:pt idx="32416">
                  <c:v>-1.28160444463631</c:v>
                </c:pt>
                <c:pt idx="32417">
                  <c:v>-1.2815556813892801</c:v>
                </c:pt>
                <c:pt idx="32418">
                  <c:v>-1.28150691814224</c:v>
                </c:pt>
                <c:pt idx="32419">
                  <c:v>-1.28145815489568</c:v>
                </c:pt>
                <c:pt idx="32420">
                  <c:v>-1.28140939164865</c:v>
                </c:pt>
                <c:pt idx="32421">
                  <c:v>-1.2813606284016199</c:v>
                </c:pt>
                <c:pt idx="32422">
                  <c:v>-1.2813118651550599</c:v>
                </c:pt>
                <c:pt idx="32423">
                  <c:v>-1.2812631019080201</c:v>
                </c:pt>
                <c:pt idx="32424">
                  <c:v>-1.28121433866099</c:v>
                </c:pt>
                <c:pt idx="32425">
                  <c:v>-1.28116557541443</c:v>
                </c:pt>
                <c:pt idx="32426">
                  <c:v>-1.2811168121673999</c:v>
                </c:pt>
                <c:pt idx="32427">
                  <c:v>-1.2810680489203601</c:v>
                </c:pt>
                <c:pt idx="32428">
                  <c:v>-1.2810192856738001</c:v>
                </c:pt>
                <c:pt idx="32429">
                  <c:v>-1.28097052242677</c:v>
                </c:pt>
                <c:pt idx="32430">
                  <c:v>-1.2809217591797299</c:v>
                </c:pt>
                <c:pt idx="32431">
                  <c:v>-1.2808729959331699</c:v>
                </c:pt>
                <c:pt idx="32432">
                  <c:v>-1.2808242326861401</c:v>
                </c:pt>
                <c:pt idx="32433">
                  <c:v>-1.28077546943911</c:v>
                </c:pt>
                <c:pt idx="32434">
                  <c:v>-1.28072670619255</c:v>
                </c:pt>
                <c:pt idx="32435">
                  <c:v>-1.28067794294551</c:v>
                </c:pt>
                <c:pt idx="32436">
                  <c:v>-1.2806291796984799</c:v>
                </c:pt>
                <c:pt idx="32437">
                  <c:v>-1.2805804164519199</c:v>
                </c:pt>
                <c:pt idx="32438">
                  <c:v>-1.28053165320488</c:v>
                </c:pt>
                <c:pt idx="32439">
                  <c:v>-1.28048288995785</c:v>
                </c:pt>
                <c:pt idx="32440">
                  <c:v>-1.28043412671129</c:v>
                </c:pt>
                <c:pt idx="32441">
                  <c:v>-1.2803853634642599</c:v>
                </c:pt>
                <c:pt idx="32442">
                  <c:v>-1.2803366002172201</c:v>
                </c:pt>
                <c:pt idx="32443">
                  <c:v>-1.2802878369706601</c:v>
                </c:pt>
                <c:pt idx="32444">
                  <c:v>-1.28023907372363</c:v>
                </c:pt>
                <c:pt idx="32445">
                  <c:v>-1.2801903104765899</c:v>
                </c:pt>
                <c:pt idx="32446">
                  <c:v>-1.2801415472300399</c:v>
                </c:pt>
                <c:pt idx="32447">
                  <c:v>-1.2800927839830001</c:v>
                </c:pt>
                <c:pt idx="32448">
                  <c:v>-1.28004402073597</c:v>
                </c:pt>
                <c:pt idx="32449">
                  <c:v>-1.27999525748941</c:v>
                </c:pt>
                <c:pt idx="32450">
                  <c:v>-1.2799464942423699</c:v>
                </c:pt>
                <c:pt idx="32451">
                  <c:v>-1.2798977309953401</c:v>
                </c:pt>
                <c:pt idx="32452">
                  <c:v>-1.2798489677487801</c:v>
                </c:pt>
                <c:pt idx="32453">
                  <c:v>-1.27980020450175</c:v>
                </c:pt>
                <c:pt idx="32454">
                  <c:v>-1.27975144125471</c:v>
                </c:pt>
                <c:pt idx="32455">
                  <c:v>-1.27970267800815</c:v>
                </c:pt>
                <c:pt idx="32456">
                  <c:v>-1.2796539147611199</c:v>
                </c:pt>
                <c:pt idx="32457">
                  <c:v>-1.2796051515140801</c:v>
                </c:pt>
                <c:pt idx="32458">
                  <c:v>-1.27955638826753</c:v>
                </c:pt>
                <c:pt idx="32459">
                  <c:v>-1.27950762502049</c:v>
                </c:pt>
                <c:pt idx="32460">
                  <c:v>-1.2794588617734599</c:v>
                </c:pt>
                <c:pt idx="32461">
                  <c:v>-1.2794100985268999</c:v>
                </c:pt>
                <c:pt idx="32462">
                  <c:v>-1.2793613352798601</c:v>
                </c:pt>
                <c:pt idx="32463">
                  <c:v>-1.27931257203283</c:v>
                </c:pt>
                <c:pt idx="32464">
                  <c:v>-1.27926380878627</c:v>
                </c:pt>
                <c:pt idx="32465">
                  <c:v>-1.2792150455392399</c:v>
                </c:pt>
                <c:pt idx="32466">
                  <c:v>-1.2791662822922001</c:v>
                </c:pt>
                <c:pt idx="32467">
                  <c:v>-1.2791175190456401</c:v>
                </c:pt>
                <c:pt idx="32468">
                  <c:v>-1.27906875579861</c:v>
                </c:pt>
                <c:pt idx="32469">
                  <c:v>-1.27901999255157</c:v>
                </c:pt>
                <c:pt idx="32470">
                  <c:v>-1.2789712293050199</c:v>
                </c:pt>
                <c:pt idx="32471">
                  <c:v>-1.2789224660579801</c:v>
                </c:pt>
                <c:pt idx="32472">
                  <c:v>-1.27887370281095</c:v>
                </c:pt>
                <c:pt idx="32473">
                  <c:v>-1.27882493956439</c:v>
                </c:pt>
                <c:pt idx="32474">
                  <c:v>-1.27877617631735</c:v>
                </c:pt>
                <c:pt idx="32475">
                  <c:v>-1.2787274130703199</c:v>
                </c:pt>
                <c:pt idx="32476">
                  <c:v>-1.2786786498237599</c:v>
                </c:pt>
                <c:pt idx="32477">
                  <c:v>-1.27862988657673</c:v>
                </c:pt>
                <c:pt idx="32478">
                  <c:v>-1.27858112332969</c:v>
                </c:pt>
                <c:pt idx="32479">
                  <c:v>-1.27853236008313</c:v>
                </c:pt>
                <c:pt idx="32480">
                  <c:v>-1.2784835968360999</c:v>
                </c:pt>
                <c:pt idx="32481">
                  <c:v>-1.2784348335890601</c:v>
                </c:pt>
                <c:pt idx="32482">
                  <c:v>-1.2783860703425101</c:v>
                </c:pt>
                <c:pt idx="32483">
                  <c:v>-1.27833730709547</c:v>
                </c:pt>
                <c:pt idx="32484">
                  <c:v>-1.2782885438484399</c:v>
                </c:pt>
                <c:pt idx="32485">
                  <c:v>-1.2782397806018799</c:v>
                </c:pt>
                <c:pt idx="32486">
                  <c:v>-1.2781910173548401</c:v>
                </c:pt>
                <c:pt idx="32487">
                  <c:v>-1.27814225410781</c:v>
                </c:pt>
                <c:pt idx="32488">
                  <c:v>-1.27809349086125</c:v>
                </c:pt>
                <c:pt idx="32489">
                  <c:v>-1.2780447276142199</c:v>
                </c:pt>
                <c:pt idx="32490">
                  <c:v>-1.2779959643671801</c:v>
                </c:pt>
                <c:pt idx="32491">
                  <c:v>-1.2779472011206201</c:v>
                </c:pt>
                <c:pt idx="32492">
                  <c:v>-1.27789843787359</c:v>
                </c:pt>
                <c:pt idx="32493">
                  <c:v>-1.27784967462655</c:v>
                </c:pt>
                <c:pt idx="32494">
                  <c:v>-1.27780091138</c:v>
                </c:pt>
                <c:pt idx="32495">
                  <c:v>-1.2777521481329599</c:v>
                </c:pt>
                <c:pt idx="32496">
                  <c:v>-1.27770338488593</c:v>
                </c:pt>
                <c:pt idx="32497">
                  <c:v>-1.27765462163937</c:v>
                </c:pt>
                <c:pt idx="32498">
                  <c:v>-1.27760585839233</c:v>
                </c:pt>
                <c:pt idx="32499">
                  <c:v>-1.2775570951452999</c:v>
                </c:pt>
                <c:pt idx="32500">
                  <c:v>-1.2775083318987399</c:v>
                </c:pt>
                <c:pt idx="32501">
                  <c:v>-1.2774595686517101</c:v>
                </c:pt>
                <c:pt idx="32502">
                  <c:v>-1.27741080540467</c:v>
                </c:pt>
                <c:pt idx="32503">
                  <c:v>-1.27736204215811</c:v>
                </c:pt>
                <c:pt idx="32504">
                  <c:v>-1.2773132789110799</c:v>
                </c:pt>
                <c:pt idx="32505">
                  <c:v>-1.2772645156640401</c:v>
                </c:pt>
                <c:pt idx="32506">
                  <c:v>-1.2772157524174901</c:v>
                </c:pt>
                <c:pt idx="32507">
                  <c:v>-1.27716698917045</c:v>
                </c:pt>
                <c:pt idx="32508">
                  <c:v>-1.2771182259234199</c:v>
                </c:pt>
                <c:pt idx="32509">
                  <c:v>-1.2770694626768599</c:v>
                </c:pt>
                <c:pt idx="32510">
                  <c:v>-1.2770206994298201</c:v>
                </c:pt>
                <c:pt idx="32511">
                  <c:v>-1.27697193618279</c:v>
                </c:pt>
                <c:pt idx="32512">
                  <c:v>-1.27692317293623</c:v>
                </c:pt>
                <c:pt idx="32513">
                  <c:v>-1.2768744096892</c:v>
                </c:pt>
                <c:pt idx="32514">
                  <c:v>-1.2768256464421599</c:v>
                </c:pt>
                <c:pt idx="32515">
                  <c:v>-1.2767768831955999</c:v>
                </c:pt>
                <c:pt idx="32516">
                  <c:v>-1.2767281199485701</c:v>
                </c:pt>
                <c:pt idx="32517">
                  <c:v>-1.27667935670153</c:v>
                </c:pt>
                <c:pt idx="32518">
                  <c:v>-1.27663059345498</c:v>
                </c:pt>
                <c:pt idx="32519">
                  <c:v>-1.2765818302079399</c:v>
                </c:pt>
                <c:pt idx="32520">
                  <c:v>-1.2765330669609101</c:v>
                </c:pt>
                <c:pt idx="32521">
                  <c:v>-1.2764843037143501</c:v>
                </c:pt>
                <c:pt idx="32522">
                  <c:v>-1.27643554046731</c:v>
                </c:pt>
                <c:pt idx="32523">
                  <c:v>-1.2763867772202799</c:v>
                </c:pt>
                <c:pt idx="32524">
                  <c:v>-1.2763380139737199</c:v>
                </c:pt>
                <c:pt idx="32525">
                  <c:v>-1.2762892507266901</c:v>
                </c:pt>
                <c:pt idx="32526">
                  <c:v>-1.27624048747965</c:v>
                </c:pt>
                <c:pt idx="32527">
                  <c:v>-1.27619172423309</c:v>
                </c:pt>
                <c:pt idx="32528">
                  <c:v>-1.2761429609860599</c:v>
                </c:pt>
                <c:pt idx="32529">
                  <c:v>-1.2760941977390201</c:v>
                </c:pt>
                <c:pt idx="32530">
                  <c:v>-1.2760454344924701</c:v>
                </c:pt>
                <c:pt idx="32531">
                  <c:v>-1.27599667124543</c:v>
                </c:pt>
                <c:pt idx="32532">
                  <c:v>-1.2759479079984</c:v>
                </c:pt>
                <c:pt idx="32533">
                  <c:v>-1.27589914475184</c:v>
                </c:pt>
                <c:pt idx="32534">
                  <c:v>-1.2758503815047999</c:v>
                </c:pt>
                <c:pt idx="32535">
                  <c:v>-1.2758016182577701</c:v>
                </c:pt>
                <c:pt idx="32536">
                  <c:v>-1.2757528550112101</c:v>
                </c:pt>
                <c:pt idx="32537">
                  <c:v>-1.27570409176418</c:v>
                </c:pt>
                <c:pt idx="32538">
                  <c:v>-1.2756553285171399</c:v>
                </c:pt>
                <c:pt idx="32539">
                  <c:v>-1.2756065652705799</c:v>
                </c:pt>
                <c:pt idx="32540">
                  <c:v>-1.2755578020235501</c:v>
                </c:pt>
                <c:pt idx="32541">
                  <c:v>-1.27550903877651</c:v>
                </c:pt>
                <c:pt idx="32542">
                  <c:v>-1.27546027552996</c:v>
                </c:pt>
                <c:pt idx="32543">
                  <c:v>-1.2754115122829199</c:v>
                </c:pt>
                <c:pt idx="32544">
                  <c:v>-1.2753627490358901</c:v>
                </c:pt>
                <c:pt idx="32545">
                  <c:v>-1.2753139857893301</c:v>
                </c:pt>
                <c:pt idx="32546">
                  <c:v>-1.27526522254229</c:v>
                </c:pt>
                <c:pt idx="32547">
                  <c:v>-1.27521645929526</c:v>
                </c:pt>
                <c:pt idx="32548">
                  <c:v>-1.2751676960487</c:v>
                </c:pt>
                <c:pt idx="32549">
                  <c:v>-1.2751189328016701</c:v>
                </c:pt>
                <c:pt idx="32550">
                  <c:v>-1.27507016955463</c:v>
                </c:pt>
                <c:pt idx="32551">
                  <c:v>-1.27502140630807</c:v>
                </c:pt>
                <c:pt idx="32552">
                  <c:v>-1.27497264306104</c:v>
                </c:pt>
                <c:pt idx="32553">
                  <c:v>-1.2749238798139999</c:v>
                </c:pt>
                <c:pt idx="32554">
                  <c:v>-1.2748751165674399</c:v>
                </c:pt>
                <c:pt idx="32555">
                  <c:v>-1.2748263533204101</c:v>
                </c:pt>
                <c:pt idx="32556">
                  <c:v>-1.27477759007337</c:v>
                </c:pt>
                <c:pt idx="32557">
                  <c:v>-1.27472882682682</c:v>
                </c:pt>
                <c:pt idx="32558">
                  <c:v>-1.2746800635797799</c:v>
                </c:pt>
                <c:pt idx="32559">
                  <c:v>-1.2746313003327501</c:v>
                </c:pt>
                <c:pt idx="32560">
                  <c:v>-1.2745825370861901</c:v>
                </c:pt>
                <c:pt idx="32561">
                  <c:v>-1.27453377383916</c:v>
                </c:pt>
                <c:pt idx="32562">
                  <c:v>-1.2744850105921199</c:v>
                </c:pt>
                <c:pt idx="32563">
                  <c:v>-1.2744362473455599</c:v>
                </c:pt>
                <c:pt idx="32564">
                  <c:v>-1.2743874840985301</c:v>
                </c:pt>
                <c:pt idx="32565">
                  <c:v>-1.27433872085149</c:v>
                </c:pt>
                <c:pt idx="32566">
                  <c:v>-1.27428995760493</c:v>
                </c:pt>
                <c:pt idx="32567">
                  <c:v>-1.2742411943579</c:v>
                </c:pt>
                <c:pt idx="32568">
                  <c:v>-1.2741924311108599</c:v>
                </c:pt>
                <c:pt idx="32569">
                  <c:v>-1.2741436678643101</c:v>
                </c:pt>
                <c:pt idx="32570">
                  <c:v>-1.27409490461727</c:v>
                </c:pt>
                <c:pt idx="32571">
                  <c:v>-1.27404614137024</c:v>
                </c:pt>
                <c:pt idx="32572">
                  <c:v>-1.27399737812368</c:v>
                </c:pt>
                <c:pt idx="32573">
                  <c:v>-1.2739486148766399</c:v>
                </c:pt>
                <c:pt idx="32574">
                  <c:v>-1.2738998516296101</c:v>
                </c:pt>
                <c:pt idx="32575">
                  <c:v>-1.2738510883830501</c:v>
                </c:pt>
                <c:pt idx="32576">
                  <c:v>-1.27380232513602</c:v>
                </c:pt>
                <c:pt idx="32577">
                  <c:v>-1.2737535618889799</c:v>
                </c:pt>
                <c:pt idx="32578">
                  <c:v>-1.2737047986424199</c:v>
                </c:pt>
                <c:pt idx="32579">
                  <c:v>-1.2736560353953901</c:v>
                </c:pt>
                <c:pt idx="32580">
                  <c:v>-1.27360727214835</c:v>
                </c:pt>
                <c:pt idx="32581">
                  <c:v>-1.2735585089018</c:v>
                </c:pt>
                <c:pt idx="32582">
                  <c:v>-1.2735097456547599</c:v>
                </c:pt>
                <c:pt idx="32583">
                  <c:v>-1.2734609824077301</c:v>
                </c:pt>
                <c:pt idx="32584">
                  <c:v>-1.2734122191611701</c:v>
                </c:pt>
                <c:pt idx="32585">
                  <c:v>-1.27336345591413</c:v>
                </c:pt>
                <c:pt idx="32586">
                  <c:v>-1.2733146926671</c:v>
                </c:pt>
                <c:pt idx="32587">
                  <c:v>-1.27326592942054</c:v>
                </c:pt>
                <c:pt idx="32588">
                  <c:v>-1.2732171661735101</c:v>
                </c:pt>
                <c:pt idx="32589">
                  <c:v>-1.27316840292647</c:v>
                </c:pt>
                <c:pt idx="32590">
                  <c:v>-1.27311963967991</c:v>
                </c:pt>
                <c:pt idx="32591">
                  <c:v>-1.27307087643288</c:v>
                </c:pt>
                <c:pt idx="32592">
                  <c:v>-1.2730221131858399</c:v>
                </c:pt>
                <c:pt idx="32593">
                  <c:v>-1.2729733499392899</c:v>
                </c:pt>
                <c:pt idx="32594">
                  <c:v>-1.2729245866922501</c:v>
                </c:pt>
                <c:pt idx="32595">
                  <c:v>-1.27287582344522</c:v>
                </c:pt>
                <c:pt idx="32596">
                  <c:v>-1.27282706019866</c:v>
                </c:pt>
                <c:pt idx="32597">
                  <c:v>-1.2727782969516199</c:v>
                </c:pt>
                <c:pt idx="32598">
                  <c:v>-1.2727295337045901</c:v>
                </c:pt>
                <c:pt idx="32599">
                  <c:v>-1.2726807704580301</c:v>
                </c:pt>
                <c:pt idx="32600">
                  <c:v>-1.272632007211</c:v>
                </c:pt>
                <c:pt idx="32601">
                  <c:v>-1.2725832439639599</c:v>
                </c:pt>
                <c:pt idx="32602">
                  <c:v>-1.2725344807173999</c:v>
                </c:pt>
                <c:pt idx="32603">
                  <c:v>-1.2724857174703701</c:v>
                </c:pt>
                <c:pt idx="32604">
                  <c:v>-1.27243695422333</c:v>
                </c:pt>
                <c:pt idx="32605">
                  <c:v>-1.27238819097678</c:v>
                </c:pt>
                <c:pt idx="32606">
                  <c:v>-1.27233942772974</c:v>
                </c:pt>
                <c:pt idx="32607">
                  <c:v>-1.2722906644827101</c:v>
                </c:pt>
                <c:pt idx="32608">
                  <c:v>-1.2722419012361501</c:v>
                </c:pt>
                <c:pt idx="32609">
                  <c:v>-1.27219313798911</c:v>
                </c:pt>
                <c:pt idx="32610">
                  <c:v>-1.27214437474208</c:v>
                </c:pt>
                <c:pt idx="32611">
                  <c:v>-1.27209561149552</c:v>
                </c:pt>
                <c:pt idx="32612">
                  <c:v>-1.2720468482484899</c:v>
                </c:pt>
                <c:pt idx="32613">
                  <c:v>-1.2719980850014501</c:v>
                </c:pt>
                <c:pt idx="32614">
                  <c:v>-1.2719493217548901</c:v>
                </c:pt>
                <c:pt idx="32615">
                  <c:v>-1.27190055850786</c:v>
                </c:pt>
                <c:pt idx="32616">
                  <c:v>-1.2718517952608199</c:v>
                </c:pt>
                <c:pt idx="32617">
                  <c:v>-1.2718030320142699</c:v>
                </c:pt>
                <c:pt idx="32618">
                  <c:v>-1.2717542687672301</c:v>
                </c:pt>
                <c:pt idx="32619">
                  <c:v>-1.2717055055202</c:v>
                </c:pt>
                <c:pt idx="32620">
                  <c:v>-1.27165674227364</c:v>
                </c:pt>
                <c:pt idx="32621">
                  <c:v>-1.2716079790265999</c:v>
                </c:pt>
                <c:pt idx="32622">
                  <c:v>-1.2715592157795701</c:v>
                </c:pt>
                <c:pt idx="32623">
                  <c:v>-1.2715104525330101</c:v>
                </c:pt>
                <c:pt idx="32624">
                  <c:v>-1.27146168928598</c:v>
                </c:pt>
                <c:pt idx="32625">
                  <c:v>-1.27141292603894</c:v>
                </c:pt>
                <c:pt idx="32626">
                  <c:v>-1.27136416279238</c:v>
                </c:pt>
                <c:pt idx="32627">
                  <c:v>-1.2713153995453499</c:v>
                </c:pt>
                <c:pt idx="32628">
                  <c:v>-1.27126663629831</c:v>
                </c:pt>
                <c:pt idx="32629">
                  <c:v>-1.27121787305176</c:v>
                </c:pt>
                <c:pt idx="32630">
                  <c:v>-1.27116910980472</c:v>
                </c:pt>
                <c:pt idx="32631">
                  <c:v>-1.2711203465576899</c:v>
                </c:pt>
                <c:pt idx="32632">
                  <c:v>-1.2710715833111299</c:v>
                </c:pt>
                <c:pt idx="32633">
                  <c:v>-1.2710228200640901</c:v>
                </c:pt>
                <c:pt idx="32634">
                  <c:v>-1.27097405681706</c:v>
                </c:pt>
                <c:pt idx="32635">
                  <c:v>-1.2709252935705</c:v>
                </c:pt>
                <c:pt idx="32636">
                  <c:v>-1.2708765303234699</c:v>
                </c:pt>
                <c:pt idx="32637">
                  <c:v>-1.2708277670764301</c:v>
                </c:pt>
                <c:pt idx="32638">
                  <c:v>-1.2707790038298701</c:v>
                </c:pt>
                <c:pt idx="32639">
                  <c:v>-1.27073024058284</c:v>
                </c:pt>
                <c:pt idx="32640">
                  <c:v>-1.2706814773357999</c:v>
                </c:pt>
                <c:pt idx="32641">
                  <c:v>-1.2706327140892499</c:v>
                </c:pt>
                <c:pt idx="32642">
                  <c:v>-1.2705839508422101</c:v>
                </c:pt>
                <c:pt idx="32643">
                  <c:v>-1.27053518759518</c:v>
                </c:pt>
                <c:pt idx="32644">
                  <c:v>-1.27048642434862</c:v>
                </c:pt>
                <c:pt idx="32645">
                  <c:v>-1.27043766110158</c:v>
                </c:pt>
                <c:pt idx="32646">
                  <c:v>-1.2703888978545499</c:v>
                </c:pt>
                <c:pt idx="32647">
                  <c:v>-1.2703401346079899</c:v>
                </c:pt>
                <c:pt idx="32648">
                  <c:v>-1.27029137136096</c:v>
                </c:pt>
                <c:pt idx="32649">
                  <c:v>-1.27024260811392</c:v>
                </c:pt>
                <c:pt idx="32650">
                  <c:v>-1.27019384486736</c:v>
                </c:pt>
                <c:pt idx="32651">
                  <c:v>-1.2701450816203299</c:v>
                </c:pt>
                <c:pt idx="32652">
                  <c:v>-1.2700963183732901</c:v>
                </c:pt>
                <c:pt idx="32653">
                  <c:v>-1.2700475551267401</c:v>
                </c:pt>
                <c:pt idx="32654">
                  <c:v>-1.2699987918797</c:v>
                </c:pt>
                <c:pt idx="32655">
                  <c:v>-1.2699500286326699</c:v>
                </c:pt>
                <c:pt idx="32656">
                  <c:v>-1.2699012653861099</c:v>
                </c:pt>
                <c:pt idx="32657">
                  <c:v>-1.2698525021390701</c:v>
                </c:pt>
                <c:pt idx="32658">
                  <c:v>-1.26980373889204</c:v>
                </c:pt>
                <c:pt idx="32659">
                  <c:v>-1.26975497564548</c:v>
                </c:pt>
                <c:pt idx="32660">
                  <c:v>-1.2697062123984499</c:v>
                </c:pt>
                <c:pt idx="32661">
                  <c:v>-1.2696574491514101</c:v>
                </c:pt>
                <c:pt idx="32662">
                  <c:v>-1.2696086859048501</c:v>
                </c:pt>
                <c:pt idx="32663">
                  <c:v>-1.26955992265782</c:v>
                </c:pt>
                <c:pt idx="32664">
                  <c:v>-1.26951115941078</c:v>
                </c:pt>
                <c:pt idx="32665">
                  <c:v>-1.26946239616422</c:v>
                </c:pt>
                <c:pt idx="32666">
                  <c:v>-1.2694136329171899</c:v>
                </c:pt>
                <c:pt idx="32667">
                  <c:v>-1.26936486967016</c:v>
                </c:pt>
                <c:pt idx="32668">
                  <c:v>-1.2693161064236</c:v>
                </c:pt>
                <c:pt idx="32669">
                  <c:v>-1.26926734317656</c:v>
                </c:pt>
                <c:pt idx="32670">
                  <c:v>-1.2692185799295299</c:v>
                </c:pt>
                <c:pt idx="32671">
                  <c:v>-1.2691698166829699</c:v>
                </c:pt>
                <c:pt idx="32672">
                  <c:v>-1.2691210534359401</c:v>
                </c:pt>
                <c:pt idx="32673">
                  <c:v>-1.2690722901889</c:v>
                </c:pt>
                <c:pt idx="32674">
                  <c:v>-1.26902352694234</c:v>
                </c:pt>
                <c:pt idx="32675">
                  <c:v>-1.2689747636953099</c:v>
                </c:pt>
                <c:pt idx="32676">
                  <c:v>-1.2689260004482701</c:v>
                </c:pt>
                <c:pt idx="32677">
                  <c:v>-1.2688772372017101</c:v>
                </c:pt>
                <c:pt idx="32678">
                  <c:v>-1.26882847395468</c:v>
                </c:pt>
                <c:pt idx="32679">
                  <c:v>-1.2687797107076499</c:v>
                </c:pt>
                <c:pt idx="32680">
                  <c:v>-1.2687309474610899</c:v>
                </c:pt>
                <c:pt idx="32681">
                  <c:v>-1.2686821842140501</c:v>
                </c:pt>
                <c:pt idx="32682">
                  <c:v>-1.26863342096702</c:v>
                </c:pt>
                <c:pt idx="32683">
                  <c:v>-1.26858465772046</c:v>
                </c:pt>
                <c:pt idx="32684">
                  <c:v>-1.26853589447342</c:v>
                </c:pt>
                <c:pt idx="32685">
                  <c:v>-1.2684871312263899</c:v>
                </c:pt>
                <c:pt idx="32686">
                  <c:v>-1.2684383679798299</c:v>
                </c:pt>
                <c:pt idx="32687">
                  <c:v>-1.2683896047328</c:v>
                </c:pt>
                <c:pt idx="32688">
                  <c:v>-1.26834084148576</c:v>
                </c:pt>
                <c:pt idx="32689">
                  <c:v>-1.2682920782392</c:v>
                </c:pt>
                <c:pt idx="32690">
                  <c:v>-1.2682433149921699</c:v>
                </c:pt>
                <c:pt idx="32691">
                  <c:v>-1.2681945517451401</c:v>
                </c:pt>
                <c:pt idx="32692">
                  <c:v>-1.2681457884985801</c:v>
                </c:pt>
                <c:pt idx="32693">
                  <c:v>-1.26809702525154</c:v>
                </c:pt>
                <c:pt idx="32694">
                  <c:v>-1.2680482620045099</c:v>
                </c:pt>
                <c:pt idx="32695">
                  <c:v>-1.2679994987579499</c:v>
                </c:pt>
                <c:pt idx="32696">
                  <c:v>-1.2679507355109101</c:v>
                </c:pt>
                <c:pt idx="32697">
                  <c:v>-1.26790197226388</c:v>
                </c:pt>
                <c:pt idx="32698">
                  <c:v>-1.26785320901732</c:v>
                </c:pt>
                <c:pt idx="32699">
                  <c:v>-1.2678044457702899</c:v>
                </c:pt>
                <c:pt idx="32700">
                  <c:v>-1.2677556825232501</c:v>
                </c:pt>
                <c:pt idx="32701">
                  <c:v>-1.2677069192766901</c:v>
                </c:pt>
                <c:pt idx="32702">
                  <c:v>-1.26765815602966</c:v>
                </c:pt>
                <c:pt idx="32703">
                  <c:v>-1.26760939278262</c:v>
                </c:pt>
                <c:pt idx="32704">
                  <c:v>-1.26756062953607</c:v>
                </c:pt>
                <c:pt idx="32705">
                  <c:v>-1.2675118662890299</c:v>
                </c:pt>
                <c:pt idx="32706">
                  <c:v>-1.267463103042</c:v>
                </c:pt>
                <c:pt idx="32707">
                  <c:v>-1.26741433979544</c:v>
                </c:pt>
                <c:pt idx="32708">
                  <c:v>-1.2673655765484</c:v>
                </c:pt>
                <c:pt idx="32709">
                  <c:v>-1.2673168133013699</c:v>
                </c:pt>
                <c:pt idx="32710">
                  <c:v>-1.2672680500548099</c:v>
                </c:pt>
                <c:pt idx="32711">
                  <c:v>-1.2672192868077801</c:v>
                </c:pt>
                <c:pt idx="32712">
                  <c:v>-1.26717052356074</c:v>
                </c:pt>
                <c:pt idx="32713">
                  <c:v>-1.26712176031418</c:v>
                </c:pt>
                <c:pt idx="32714">
                  <c:v>-1.2670729970671499</c:v>
                </c:pt>
                <c:pt idx="32715">
                  <c:v>-1.2670242338201101</c:v>
                </c:pt>
                <c:pt idx="32716">
                  <c:v>-1.2669754705735601</c:v>
                </c:pt>
                <c:pt idx="32717">
                  <c:v>-1.26692670732652</c:v>
                </c:pt>
                <c:pt idx="32718">
                  <c:v>-1.2668779440794899</c:v>
                </c:pt>
                <c:pt idx="32719">
                  <c:v>-1.2668291808329299</c:v>
                </c:pt>
                <c:pt idx="32720">
                  <c:v>-1.2667804175858901</c:v>
                </c:pt>
                <c:pt idx="32721">
                  <c:v>-1.26673165433886</c:v>
                </c:pt>
                <c:pt idx="32722">
                  <c:v>-1.2666828910923</c:v>
                </c:pt>
                <c:pt idx="32723">
                  <c:v>-1.26663412784527</c:v>
                </c:pt>
                <c:pt idx="32724">
                  <c:v>-1.2665853645982299</c:v>
                </c:pt>
                <c:pt idx="32725">
                  <c:v>-1.2665366013516699</c:v>
                </c:pt>
                <c:pt idx="32726">
                  <c:v>-1.2664878381046401</c:v>
                </c:pt>
                <c:pt idx="32727">
                  <c:v>-1.2664390748576</c:v>
                </c:pt>
                <c:pt idx="32728">
                  <c:v>-1.26639031161105</c:v>
                </c:pt>
                <c:pt idx="32729">
                  <c:v>-1.2663415483640099</c:v>
                </c:pt>
                <c:pt idx="32730">
                  <c:v>-1.2662927851169801</c:v>
                </c:pt>
                <c:pt idx="32731">
                  <c:v>-1.2662440218704201</c:v>
                </c:pt>
                <c:pt idx="32732">
                  <c:v>-1.26619525862338</c:v>
                </c:pt>
                <c:pt idx="32733">
                  <c:v>-1.2661464953763499</c:v>
                </c:pt>
                <c:pt idx="32734">
                  <c:v>-1.2660977321297899</c:v>
                </c:pt>
                <c:pt idx="32735">
                  <c:v>-1.2660489688827601</c:v>
                </c:pt>
                <c:pt idx="32736">
                  <c:v>-1.26600020563572</c:v>
                </c:pt>
                <c:pt idx="32737">
                  <c:v>-1.26595144238916</c:v>
                </c:pt>
                <c:pt idx="32738">
                  <c:v>-1.2659026791421299</c:v>
                </c:pt>
                <c:pt idx="32739">
                  <c:v>-1.2658539158950901</c:v>
                </c:pt>
                <c:pt idx="32740">
                  <c:v>-1.2658051526485401</c:v>
                </c:pt>
                <c:pt idx="32741">
                  <c:v>-1.2657563894015</c:v>
                </c:pt>
                <c:pt idx="32742">
                  <c:v>-1.26570762615447</c:v>
                </c:pt>
                <c:pt idx="32743">
                  <c:v>-1.26565886290791</c:v>
                </c:pt>
                <c:pt idx="32744">
                  <c:v>-1.2656100996608699</c:v>
                </c:pt>
                <c:pt idx="32745">
                  <c:v>-1.2655613364138401</c:v>
                </c:pt>
                <c:pt idx="32746">
                  <c:v>-1.2655125731672801</c:v>
                </c:pt>
                <c:pt idx="32747">
                  <c:v>-1.26546380992025</c:v>
                </c:pt>
                <c:pt idx="32748">
                  <c:v>-1.2654150466732099</c:v>
                </c:pt>
                <c:pt idx="32749">
                  <c:v>-1.2653662834266499</c:v>
                </c:pt>
                <c:pt idx="32750">
                  <c:v>-1.2653175201796201</c:v>
                </c:pt>
                <c:pt idx="32751">
                  <c:v>-1.26526875693258</c:v>
                </c:pt>
                <c:pt idx="32752">
                  <c:v>-1.26521999368603</c:v>
                </c:pt>
                <c:pt idx="32753">
                  <c:v>-1.2651712304389899</c:v>
                </c:pt>
                <c:pt idx="32754">
                  <c:v>-1.2651224671919601</c:v>
                </c:pt>
                <c:pt idx="32755">
                  <c:v>-1.2650737039454001</c:v>
                </c:pt>
                <c:pt idx="32756">
                  <c:v>-1.26502494069836</c:v>
                </c:pt>
                <c:pt idx="32757">
                  <c:v>-1.26497617745133</c:v>
                </c:pt>
                <c:pt idx="32758">
                  <c:v>-1.26492741420477</c:v>
                </c:pt>
                <c:pt idx="32759">
                  <c:v>-1.2648786509577401</c:v>
                </c:pt>
                <c:pt idx="32760">
                  <c:v>-1.2648298877107</c:v>
                </c:pt>
                <c:pt idx="32761">
                  <c:v>-1.26478112446414</c:v>
                </c:pt>
                <c:pt idx="32762">
                  <c:v>-1.26473236121711</c:v>
                </c:pt>
                <c:pt idx="32763">
                  <c:v>-1.2646835979700699</c:v>
                </c:pt>
                <c:pt idx="32764">
                  <c:v>-1.2646348347235199</c:v>
                </c:pt>
                <c:pt idx="32765">
                  <c:v>-1.2645860714764801</c:v>
                </c:pt>
                <c:pt idx="32766">
                  <c:v>-1.26453730822945</c:v>
                </c:pt>
                <c:pt idx="32767">
                  <c:v>-1.26448854498289</c:v>
                </c:pt>
                <c:pt idx="32768">
                  <c:v>-1.2644397817358499</c:v>
                </c:pt>
                <c:pt idx="32769">
                  <c:v>-1.2643910184888201</c:v>
                </c:pt>
                <c:pt idx="32770">
                  <c:v>-1.2643422552422601</c:v>
                </c:pt>
                <c:pt idx="32771">
                  <c:v>-1.26429349199523</c:v>
                </c:pt>
                <c:pt idx="32772">
                  <c:v>-1.2642447287481899</c:v>
                </c:pt>
                <c:pt idx="32773">
                  <c:v>-1.2641959655016299</c:v>
                </c:pt>
                <c:pt idx="32774">
                  <c:v>-1.2641472022546001</c:v>
                </c:pt>
                <c:pt idx="32775">
                  <c:v>-1.26409843900756</c:v>
                </c:pt>
                <c:pt idx="32776">
                  <c:v>-1.26404967576101</c:v>
                </c:pt>
                <c:pt idx="32777">
                  <c:v>-1.26400091251397</c:v>
                </c:pt>
                <c:pt idx="32778">
                  <c:v>-1.2639521492669401</c:v>
                </c:pt>
                <c:pt idx="32779">
                  <c:v>-1.2639033860203801</c:v>
                </c:pt>
                <c:pt idx="32780">
                  <c:v>-1.26385462277334</c:v>
                </c:pt>
                <c:pt idx="32781">
                  <c:v>-1.26380585952631</c:v>
                </c:pt>
                <c:pt idx="32782">
                  <c:v>-1.26375709627975</c:v>
                </c:pt>
                <c:pt idx="32783">
                  <c:v>-1.2637083330327199</c:v>
                </c:pt>
                <c:pt idx="32784">
                  <c:v>-1.2636595697856801</c:v>
                </c:pt>
                <c:pt idx="32785">
                  <c:v>-1.2636108065391201</c:v>
                </c:pt>
                <c:pt idx="32786">
                  <c:v>-1.26356204329209</c:v>
                </c:pt>
                <c:pt idx="32787">
                  <c:v>-1.2635132800450499</c:v>
                </c:pt>
                <c:pt idx="32788">
                  <c:v>-1.2634645167984999</c:v>
                </c:pt>
                <c:pt idx="32789">
                  <c:v>-1.2634157535514601</c:v>
                </c:pt>
                <c:pt idx="32790">
                  <c:v>-1.26336699030443</c:v>
                </c:pt>
                <c:pt idx="32791">
                  <c:v>-1.26331822705787</c:v>
                </c:pt>
                <c:pt idx="32792">
                  <c:v>-1.2632694638108299</c:v>
                </c:pt>
                <c:pt idx="32793">
                  <c:v>-1.2632207005638001</c:v>
                </c:pt>
                <c:pt idx="32794">
                  <c:v>-1.2631719373172401</c:v>
                </c:pt>
                <c:pt idx="32795">
                  <c:v>-1.26312317407021</c:v>
                </c:pt>
                <c:pt idx="32796">
                  <c:v>-1.26307441082317</c:v>
                </c:pt>
                <c:pt idx="32797">
                  <c:v>-1.26302564757661</c:v>
                </c:pt>
                <c:pt idx="32798">
                  <c:v>-1.2629768843295801</c:v>
                </c:pt>
                <c:pt idx="32799">
                  <c:v>-1.26292812108254</c:v>
                </c:pt>
                <c:pt idx="32800">
                  <c:v>-1.26287935783598</c:v>
                </c:pt>
                <c:pt idx="32801">
                  <c:v>-1.26283059458895</c:v>
                </c:pt>
                <c:pt idx="32802">
                  <c:v>-1.2627818313419199</c:v>
                </c:pt>
                <c:pt idx="32803">
                  <c:v>-1.2627330680953599</c:v>
                </c:pt>
                <c:pt idx="32804">
                  <c:v>-1.2626843048483201</c:v>
                </c:pt>
                <c:pt idx="32805">
                  <c:v>-1.26263554160129</c:v>
                </c:pt>
                <c:pt idx="32806">
                  <c:v>-1.26258677835473</c:v>
                </c:pt>
                <c:pt idx="32807">
                  <c:v>-1.2625380151076999</c:v>
                </c:pt>
                <c:pt idx="32808">
                  <c:v>-1.2624892518606601</c:v>
                </c:pt>
                <c:pt idx="32809">
                  <c:v>-1.2624404886141001</c:v>
                </c:pt>
                <c:pt idx="32810">
                  <c:v>-1.26239172536707</c:v>
                </c:pt>
                <c:pt idx="32811">
                  <c:v>-1.2623429621200299</c:v>
                </c:pt>
                <c:pt idx="32812">
                  <c:v>-1.2622941988734699</c:v>
                </c:pt>
                <c:pt idx="32813">
                  <c:v>-1.2622454356264401</c:v>
                </c:pt>
                <c:pt idx="32814">
                  <c:v>-1.26219667237941</c:v>
                </c:pt>
                <c:pt idx="32815">
                  <c:v>-1.26214790913285</c:v>
                </c:pt>
                <c:pt idx="32816">
                  <c:v>-1.26209914588581</c:v>
                </c:pt>
                <c:pt idx="32817">
                  <c:v>-1.2620503826387801</c:v>
                </c:pt>
                <c:pt idx="32818">
                  <c:v>-1.2620016193922201</c:v>
                </c:pt>
                <c:pt idx="32819">
                  <c:v>-1.26195285614518</c:v>
                </c:pt>
                <c:pt idx="32820">
                  <c:v>-1.26190409289815</c:v>
                </c:pt>
                <c:pt idx="32821">
                  <c:v>-1.26185532965159</c:v>
                </c:pt>
                <c:pt idx="32822">
                  <c:v>-1.2618065664045599</c:v>
                </c:pt>
                <c:pt idx="32823">
                  <c:v>-1.2617578031575201</c:v>
                </c:pt>
                <c:pt idx="32824">
                  <c:v>-1.2617090399109601</c:v>
                </c:pt>
                <c:pt idx="32825">
                  <c:v>-1.26166027666393</c:v>
                </c:pt>
                <c:pt idx="32826">
                  <c:v>-1.2616115134168899</c:v>
                </c:pt>
                <c:pt idx="32827">
                  <c:v>-1.2615627501703399</c:v>
                </c:pt>
                <c:pt idx="32828">
                  <c:v>-1.2615139869233001</c:v>
                </c:pt>
                <c:pt idx="32829">
                  <c:v>-1.26146522367627</c:v>
                </c:pt>
                <c:pt idx="32830">
                  <c:v>-1.26141646042971</c:v>
                </c:pt>
                <c:pt idx="32831">
                  <c:v>-1.2613676971826699</c:v>
                </c:pt>
                <c:pt idx="32832">
                  <c:v>-1.2613189339356401</c:v>
                </c:pt>
                <c:pt idx="32833">
                  <c:v>-1.2612701706890801</c:v>
                </c:pt>
                <c:pt idx="32834">
                  <c:v>-1.26122140744205</c:v>
                </c:pt>
                <c:pt idx="32835">
                  <c:v>-1.26117264419501</c:v>
                </c:pt>
                <c:pt idx="32836">
                  <c:v>-1.26112388094845</c:v>
                </c:pt>
                <c:pt idx="32837">
                  <c:v>-1.2610751177014199</c:v>
                </c:pt>
                <c:pt idx="32838">
                  <c:v>-1.26102635445438</c:v>
                </c:pt>
                <c:pt idx="32839">
                  <c:v>-1.26097759120783</c:v>
                </c:pt>
                <c:pt idx="32840">
                  <c:v>-1.26092882796079</c:v>
                </c:pt>
                <c:pt idx="32841">
                  <c:v>-1.2608800647137599</c:v>
                </c:pt>
                <c:pt idx="32842">
                  <c:v>-1.2608313014671999</c:v>
                </c:pt>
                <c:pt idx="32843">
                  <c:v>-1.2607825382201601</c:v>
                </c:pt>
                <c:pt idx="32844">
                  <c:v>-1.26073377497313</c:v>
                </c:pt>
                <c:pt idx="32845">
                  <c:v>-1.26068501172657</c:v>
                </c:pt>
                <c:pt idx="32846">
                  <c:v>-1.2606362484795399</c:v>
                </c:pt>
                <c:pt idx="32847">
                  <c:v>-1.2605874852325001</c:v>
                </c:pt>
                <c:pt idx="32848">
                  <c:v>-1.2605387219859401</c:v>
                </c:pt>
                <c:pt idx="32849">
                  <c:v>-1.26048995873891</c:v>
                </c:pt>
                <c:pt idx="32850">
                  <c:v>-1.2604411954918699</c:v>
                </c:pt>
                <c:pt idx="32851">
                  <c:v>-1.2603924322453199</c:v>
                </c:pt>
                <c:pt idx="32852">
                  <c:v>-1.2603436689982801</c:v>
                </c:pt>
                <c:pt idx="32853">
                  <c:v>-1.26029490575125</c:v>
                </c:pt>
                <c:pt idx="32854">
                  <c:v>-1.26024614250469</c:v>
                </c:pt>
                <c:pt idx="32855">
                  <c:v>-1.26019737925765</c:v>
                </c:pt>
                <c:pt idx="32856">
                  <c:v>-1.2601486160106199</c:v>
                </c:pt>
                <c:pt idx="32857">
                  <c:v>-1.2600998527640599</c:v>
                </c:pt>
                <c:pt idx="32858">
                  <c:v>-1.26005108951703</c:v>
                </c:pt>
                <c:pt idx="32859">
                  <c:v>-1.26000232626999</c:v>
                </c:pt>
                <c:pt idx="32860">
                  <c:v>-1.25995356302343</c:v>
                </c:pt>
                <c:pt idx="32861">
                  <c:v>-1.2599047997763999</c:v>
                </c:pt>
                <c:pt idx="32862">
                  <c:v>-1.2598560365293601</c:v>
                </c:pt>
                <c:pt idx="32863">
                  <c:v>-1.2598072732828101</c:v>
                </c:pt>
                <c:pt idx="32864">
                  <c:v>-1.25975851003577</c:v>
                </c:pt>
                <c:pt idx="32865">
                  <c:v>-1.2597097467887399</c:v>
                </c:pt>
                <c:pt idx="32866">
                  <c:v>-1.2596609835421799</c:v>
                </c:pt>
                <c:pt idx="32867">
                  <c:v>-1.2596122202951401</c:v>
                </c:pt>
                <c:pt idx="32868">
                  <c:v>-1.25956345704811</c:v>
                </c:pt>
                <c:pt idx="32869">
                  <c:v>-1.25951469380155</c:v>
                </c:pt>
                <c:pt idx="32870">
                  <c:v>-1.2594659305545199</c:v>
                </c:pt>
                <c:pt idx="32871">
                  <c:v>-1.2594171673074801</c:v>
                </c:pt>
                <c:pt idx="32872">
                  <c:v>-1.2593684040609201</c:v>
                </c:pt>
                <c:pt idx="32873">
                  <c:v>-1.25931964081389</c:v>
                </c:pt>
                <c:pt idx="32874">
                  <c:v>-1.25927087756685</c:v>
                </c:pt>
                <c:pt idx="32875">
                  <c:v>-1.2592221143203</c:v>
                </c:pt>
                <c:pt idx="32876">
                  <c:v>-1.2591733510732599</c:v>
                </c:pt>
                <c:pt idx="32877">
                  <c:v>-1.25912458782623</c:v>
                </c:pt>
                <c:pt idx="32878">
                  <c:v>-1.25907582457967</c:v>
                </c:pt>
                <c:pt idx="32879">
                  <c:v>-1.25902706133263</c:v>
                </c:pt>
                <c:pt idx="32880">
                  <c:v>-1.2589782980855999</c:v>
                </c:pt>
                <c:pt idx="32881">
                  <c:v>-1.2589295348390399</c:v>
                </c:pt>
                <c:pt idx="32882">
                  <c:v>-1.2588807715920101</c:v>
                </c:pt>
                <c:pt idx="32883">
                  <c:v>-1.25883200834497</c:v>
                </c:pt>
                <c:pt idx="32884">
                  <c:v>-1.25878324509841</c:v>
                </c:pt>
                <c:pt idx="32885">
                  <c:v>-1.2587344818513799</c:v>
                </c:pt>
                <c:pt idx="32886">
                  <c:v>-1.2586857186043401</c:v>
                </c:pt>
                <c:pt idx="32887">
                  <c:v>-1.2586369553577901</c:v>
                </c:pt>
                <c:pt idx="32888">
                  <c:v>-1.25858819211075</c:v>
                </c:pt>
                <c:pt idx="32889">
                  <c:v>-1.2585394288637199</c:v>
                </c:pt>
                <c:pt idx="32890">
                  <c:v>-1.2584906656171599</c:v>
                </c:pt>
                <c:pt idx="32891">
                  <c:v>-1.2584419023701201</c:v>
                </c:pt>
                <c:pt idx="32892">
                  <c:v>-1.25839313912309</c:v>
                </c:pt>
                <c:pt idx="32893">
                  <c:v>-1.25834437587653</c:v>
                </c:pt>
                <c:pt idx="32894">
                  <c:v>-1.2582956126295</c:v>
                </c:pt>
                <c:pt idx="32895">
                  <c:v>-1.2582468493824599</c:v>
                </c:pt>
                <c:pt idx="32896">
                  <c:v>-1.2581980861358999</c:v>
                </c:pt>
                <c:pt idx="32897">
                  <c:v>-1.25814932288887</c:v>
                </c:pt>
                <c:pt idx="32898">
                  <c:v>-1.25810055964183</c:v>
                </c:pt>
                <c:pt idx="32899">
                  <c:v>-1.25805179639528</c:v>
                </c:pt>
                <c:pt idx="32900">
                  <c:v>-1.2580030331482399</c:v>
                </c:pt>
                <c:pt idx="32901">
                  <c:v>-1.2579542699012101</c:v>
                </c:pt>
                <c:pt idx="32902">
                  <c:v>-1.2579055066546501</c:v>
                </c:pt>
                <c:pt idx="32903">
                  <c:v>-1.25785674340761</c:v>
                </c:pt>
                <c:pt idx="32904">
                  <c:v>-1.2578079801605799</c:v>
                </c:pt>
                <c:pt idx="32905">
                  <c:v>-1.2577592169140199</c:v>
                </c:pt>
                <c:pt idx="32906">
                  <c:v>-1.2577104536669901</c:v>
                </c:pt>
                <c:pt idx="32907">
                  <c:v>-1.25766169041995</c:v>
                </c:pt>
                <c:pt idx="32908">
                  <c:v>-1.25761292717339</c:v>
                </c:pt>
                <c:pt idx="32909">
                  <c:v>-1.2575641639263599</c:v>
                </c:pt>
                <c:pt idx="32910">
                  <c:v>-1.2575154006793201</c:v>
                </c:pt>
                <c:pt idx="32911">
                  <c:v>-1.2574666374327701</c:v>
                </c:pt>
                <c:pt idx="32912">
                  <c:v>-1.25741787418573</c:v>
                </c:pt>
                <c:pt idx="32913">
                  <c:v>-1.2573691109387</c:v>
                </c:pt>
                <c:pt idx="32914">
                  <c:v>-1.25732034769214</c:v>
                </c:pt>
                <c:pt idx="32915">
                  <c:v>-1.2572715844450999</c:v>
                </c:pt>
                <c:pt idx="32916">
                  <c:v>-1.2572228211980701</c:v>
                </c:pt>
                <c:pt idx="32917">
                  <c:v>-1.25717405795151</c:v>
                </c:pt>
                <c:pt idx="32918">
                  <c:v>-1.25712529470448</c:v>
                </c:pt>
                <c:pt idx="32919">
                  <c:v>-1.2570765314574399</c:v>
                </c:pt>
                <c:pt idx="32920">
                  <c:v>-1.2570277682108799</c:v>
                </c:pt>
                <c:pt idx="32921">
                  <c:v>-1.2569790049638501</c:v>
                </c:pt>
                <c:pt idx="32922">
                  <c:v>-1.25693024171681</c:v>
                </c:pt>
                <c:pt idx="32923">
                  <c:v>-1.25688147847025</c:v>
                </c:pt>
                <c:pt idx="32924">
                  <c:v>-1.2568327152232199</c:v>
                </c:pt>
                <c:pt idx="32925">
                  <c:v>-1.2567839519761901</c:v>
                </c:pt>
                <c:pt idx="32926">
                  <c:v>-1.2567351887296301</c:v>
                </c:pt>
                <c:pt idx="32927">
                  <c:v>-1.25668642548259</c:v>
                </c:pt>
                <c:pt idx="32928">
                  <c:v>-1.2566376622355599</c:v>
                </c:pt>
                <c:pt idx="32929">
                  <c:v>-1.2565888989889999</c:v>
                </c:pt>
                <c:pt idx="32930">
                  <c:v>-1.2565401357419701</c:v>
                </c:pt>
                <c:pt idx="32931">
                  <c:v>-1.25649137249493</c:v>
                </c:pt>
                <c:pt idx="32932">
                  <c:v>-1.25644260924837</c:v>
                </c:pt>
                <c:pt idx="32933">
                  <c:v>-1.25639384600134</c:v>
                </c:pt>
                <c:pt idx="32934">
                  <c:v>-1.2563450827542999</c:v>
                </c:pt>
                <c:pt idx="32935">
                  <c:v>-1.2562963195077399</c:v>
                </c:pt>
                <c:pt idx="32936">
                  <c:v>-1.2562475562607101</c:v>
                </c:pt>
                <c:pt idx="32937">
                  <c:v>-1.25619879301368</c:v>
                </c:pt>
                <c:pt idx="32938">
                  <c:v>-1.25615002976712</c:v>
                </c:pt>
                <c:pt idx="32939">
                  <c:v>-1.2561012665200799</c:v>
                </c:pt>
                <c:pt idx="32940">
                  <c:v>-1.2560525032730501</c:v>
                </c:pt>
                <c:pt idx="32941">
                  <c:v>-1.2560037400264901</c:v>
                </c:pt>
                <c:pt idx="32942">
                  <c:v>-1.25595497677945</c:v>
                </c:pt>
                <c:pt idx="32943">
                  <c:v>-1.2559062135324199</c:v>
                </c:pt>
                <c:pt idx="32944">
                  <c:v>-1.2558574502858599</c:v>
                </c:pt>
                <c:pt idx="32945">
                  <c:v>-1.2558086870388301</c:v>
                </c:pt>
                <c:pt idx="32946">
                  <c:v>-1.25575992379179</c:v>
                </c:pt>
                <c:pt idx="32947">
                  <c:v>-1.25571116054523</c:v>
                </c:pt>
                <c:pt idx="32948">
                  <c:v>-1.2556623972982</c:v>
                </c:pt>
                <c:pt idx="32949">
                  <c:v>-1.2556136340511601</c:v>
                </c:pt>
                <c:pt idx="32950">
                  <c:v>-1.2555648708046101</c:v>
                </c:pt>
                <c:pt idx="32951">
                  <c:v>-1.25551610755757</c:v>
                </c:pt>
                <c:pt idx="32952">
                  <c:v>-1.25546734431054</c:v>
                </c:pt>
                <c:pt idx="32953">
                  <c:v>-1.25541858106398</c:v>
                </c:pt>
                <c:pt idx="32954">
                  <c:v>-1.2553698178169399</c:v>
                </c:pt>
                <c:pt idx="32955">
                  <c:v>-1.2553210545699101</c:v>
                </c:pt>
                <c:pt idx="32956">
                  <c:v>-1.2552722913233501</c:v>
                </c:pt>
                <c:pt idx="32957">
                  <c:v>-1.25522352807632</c:v>
                </c:pt>
                <c:pt idx="32958">
                  <c:v>-1.2551747648292799</c:v>
                </c:pt>
                <c:pt idx="32959">
                  <c:v>-1.2551260015827199</c:v>
                </c:pt>
                <c:pt idx="32960">
                  <c:v>-1.2550772383356901</c:v>
                </c:pt>
                <c:pt idx="32961">
                  <c:v>-1.25502847508865</c:v>
                </c:pt>
                <c:pt idx="32962">
                  <c:v>-1.2549797118421</c:v>
                </c:pt>
                <c:pt idx="32963">
                  <c:v>-1.2549309485950599</c:v>
                </c:pt>
                <c:pt idx="32964">
                  <c:v>-1.2548821853480301</c:v>
                </c:pt>
                <c:pt idx="32965">
                  <c:v>-1.2548334221014701</c:v>
                </c:pt>
                <c:pt idx="32966">
                  <c:v>-1.25478465885443</c:v>
                </c:pt>
                <c:pt idx="32967">
                  <c:v>-1.2547358956074</c:v>
                </c:pt>
                <c:pt idx="32968">
                  <c:v>-1.25468713236084</c:v>
                </c:pt>
                <c:pt idx="32969">
                  <c:v>-1.2546383691138101</c:v>
                </c:pt>
                <c:pt idx="32970">
                  <c:v>-1.25458960586677</c:v>
                </c:pt>
                <c:pt idx="32971">
                  <c:v>-1.25454084262021</c:v>
                </c:pt>
                <c:pt idx="32972">
                  <c:v>-1.25449207937318</c:v>
                </c:pt>
                <c:pt idx="32973">
                  <c:v>-1.2544433161261399</c:v>
                </c:pt>
                <c:pt idx="32974">
                  <c:v>-1.2543945528795899</c:v>
                </c:pt>
                <c:pt idx="32975">
                  <c:v>-1.2543457896325501</c:v>
                </c:pt>
                <c:pt idx="32976">
                  <c:v>-1.25429702638552</c:v>
                </c:pt>
                <c:pt idx="32977">
                  <c:v>-1.25424826313896</c:v>
                </c:pt>
                <c:pt idx="32978">
                  <c:v>-1.2541994998919199</c:v>
                </c:pt>
                <c:pt idx="32979">
                  <c:v>-1.2541507366448901</c:v>
                </c:pt>
                <c:pt idx="32980">
                  <c:v>-1.2541019733983301</c:v>
                </c:pt>
                <c:pt idx="32981">
                  <c:v>-1.2540532101513</c:v>
                </c:pt>
                <c:pt idx="32982">
                  <c:v>-1.2540044469042599</c:v>
                </c:pt>
                <c:pt idx="32983">
                  <c:v>-1.2539556836576999</c:v>
                </c:pt>
                <c:pt idx="32984">
                  <c:v>-1.2539069204106701</c:v>
                </c:pt>
                <c:pt idx="32985">
                  <c:v>-1.25385815716363</c:v>
                </c:pt>
                <c:pt idx="32986">
                  <c:v>-1.25380939391708</c:v>
                </c:pt>
                <c:pt idx="32987">
                  <c:v>-1.25376063067004</c:v>
                </c:pt>
                <c:pt idx="32988">
                  <c:v>-1.2537118674230101</c:v>
                </c:pt>
                <c:pt idx="32989">
                  <c:v>-1.2536631041764501</c:v>
                </c:pt>
                <c:pt idx="32990">
                  <c:v>-1.25361434092941</c:v>
                </c:pt>
                <c:pt idx="32991">
                  <c:v>-1.25356557768238</c:v>
                </c:pt>
                <c:pt idx="32992">
                  <c:v>-1.25351681443582</c:v>
                </c:pt>
                <c:pt idx="32993">
                  <c:v>-1.2534680511887899</c:v>
                </c:pt>
                <c:pt idx="32994">
                  <c:v>-1.2534192879417501</c:v>
                </c:pt>
                <c:pt idx="32995">
                  <c:v>-1.2533705246951901</c:v>
                </c:pt>
                <c:pt idx="32996">
                  <c:v>-1.25332176144816</c:v>
                </c:pt>
                <c:pt idx="32997">
                  <c:v>-1.2532729982011199</c:v>
                </c:pt>
                <c:pt idx="32998">
                  <c:v>-1.2532242349545699</c:v>
                </c:pt>
                <c:pt idx="32999">
                  <c:v>-1.2531754717075301</c:v>
                </c:pt>
                <c:pt idx="33000">
                  <c:v>-1.2531267084605</c:v>
                </c:pt>
                <c:pt idx="33001">
                  <c:v>-1.25307794521394</c:v>
                </c:pt>
                <c:pt idx="33002">
                  <c:v>-1.2530291819668999</c:v>
                </c:pt>
                <c:pt idx="33003">
                  <c:v>-1.2529804187198701</c:v>
                </c:pt>
                <c:pt idx="33004">
                  <c:v>-1.2529316554733101</c:v>
                </c:pt>
                <c:pt idx="33005">
                  <c:v>-1.25288289222628</c:v>
                </c:pt>
                <c:pt idx="33006">
                  <c:v>-1.25283412897924</c:v>
                </c:pt>
                <c:pt idx="33007">
                  <c:v>-1.25278536573268</c:v>
                </c:pt>
                <c:pt idx="33008">
                  <c:v>-1.2527366024856501</c:v>
                </c:pt>
                <c:pt idx="33009">
                  <c:v>-1.25268783923861</c:v>
                </c:pt>
                <c:pt idx="33010">
                  <c:v>-1.25263907599206</c:v>
                </c:pt>
                <c:pt idx="33011">
                  <c:v>-1.25259031274502</c:v>
                </c:pt>
                <c:pt idx="33012">
                  <c:v>-1.2525415494979899</c:v>
                </c:pt>
                <c:pt idx="33013">
                  <c:v>-1.2524927862514299</c:v>
                </c:pt>
                <c:pt idx="33014">
                  <c:v>-1.2524440230043901</c:v>
                </c:pt>
                <c:pt idx="33015">
                  <c:v>-1.25239525975736</c:v>
                </c:pt>
                <c:pt idx="33016">
                  <c:v>-1.2523464965108</c:v>
                </c:pt>
                <c:pt idx="33017">
                  <c:v>-1.2522977332637699</c:v>
                </c:pt>
                <c:pt idx="33018">
                  <c:v>-1.2522489700167301</c:v>
                </c:pt>
                <c:pt idx="33019">
                  <c:v>-1.2522002067701701</c:v>
                </c:pt>
                <c:pt idx="33020">
                  <c:v>-1.25215144352314</c:v>
                </c:pt>
                <c:pt idx="33021">
                  <c:v>-1.2521026802760999</c:v>
                </c:pt>
                <c:pt idx="33022">
                  <c:v>-1.2520539170295499</c:v>
                </c:pt>
                <c:pt idx="33023">
                  <c:v>-1.2520051537825101</c:v>
                </c:pt>
                <c:pt idx="33024">
                  <c:v>-1.25195639053548</c:v>
                </c:pt>
                <c:pt idx="33025">
                  <c:v>-1.25190762728892</c:v>
                </c:pt>
                <c:pt idx="33026">
                  <c:v>-1.25185886404188</c:v>
                </c:pt>
                <c:pt idx="33027">
                  <c:v>-1.2518101007948499</c:v>
                </c:pt>
                <c:pt idx="33028">
                  <c:v>-1.2517613375482901</c:v>
                </c:pt>
                <c:pt idx="33029">
                  <c:v>-1.25171257430126</c:v>
                </c:pt>
                <c:pt idx="33030">
                  <c:v>-1.25166381105422</c:v>
                </c:pt>
                <c:pt idx="33031">
                  <c:v>-1.25161504780766</c:v>
                </c:pt>
                <c:pt idx="33032">
                  <c:v>-1.2515662845606299</c:v>
                </c:pt>
                <c:pt idx="33033">
                  <c:v>-1.2515175213135901</c:v>
                </c:pt>
                <c:pt idx="33034">
                  <c:v>-1.2514687580670401</c:v>
                </c:pt>
                <c:pt idx="33035">
                  <c:v>-1.25141999482</c:v>
                </c:pt>
                <c:pt idx="33036">
                  <c:v>-1.2513712315729699</c:v>
                </c:pt>
                <c:pt idx="33037">
                  <c:v>-1.2513224683264099</c:v>
                </c:pt>
                <c:pt idx="33038">
                  <c:v>-1.2512737050793701</c:v>
                </c:pt>
                <c:pt idx="33039">
                  <c:v>-1.25122494183234</c:v>
                </c:pt>
                <c:pt idx="33040">
                  <c:v>-1.25117617858578</c:v>
                </c:pt>
                <c:pt idx="33041">
                  <c:v>-1.2511274153387499</c:v>
                </c:pt>
                <c:pt idx="33042">
                  <c:v>-1.2510786520917101</c:v>
                </c:pt>
                <c:pt idx="33043">
                  <c:v>-1.2510298888451501</c:v>
                </c:pt>
                <c:pt idx="33044">
                  <c:v>-1.25098112559812</c:v>
                </c:pt>
                <c:pt idx="33045">
                  <c:v>-1.25093236235108</c:v>
                </c:pt>
                <c:pt idx="33046">
                  <c:v>-1.25088359910453</c:v>
                </c:pt>
                <c:pt idx="33047">
                  <c:v>-1.2508348358574899</c:v>
                </c:pt>
                <c:pt idx="33048">
                  <c:v>-1.25078607261046</c:v>
                </c:pt>
                <c:pt idx="33049">
                  <c:v>-1.2507373093639</c:v>
                </c:pt>
                <c:pt idx="33050">
                  <c:v>-1.25068854611686</c:v>
                </c:pt>
                <c:pt idx="33051">
                  <c:v>-1.2506397828698299</c:v>
                </c:pt>
                <c:pt idx="33052">
                  <c:v>-1.2505910196232699</c:v>
                </c:pt>
                <c:pt idx="33053">
                  <c:v>-1.2505422563762401</c:v>
                </c:pt>
                <c:pt idx="33054">
                  <c:v>-1.2504934931292</c:v>
                </c:pt>
                <c:pt idx="33055">
                  <c:v>-1.25044472988264</c:v>
                </c:pt>
                <c:pt idx="33056">
                  <c:v>-1.2503959666356099</c:v>
                </c:pt>
                <c:pt idx="33057">
                  <c:v>-1.2503472033885701</c:v>
                </c:pt>
                <c:pt idx="33058">
                  <c:v>-1.2502984401420101</c:v>
                </c:pt>
                <c:pt idx="33059">
                  <c:v>-1.25024967689498</c:v>
                </c:pt>
                <c:pt idx="33060">
                  <c:v>-1.2502009136479499</c:v>
                </c:pt>
                <c:pt idx="33061">
                  <c:v>-1.2501521504013899</c:v>
                </c:pt>
                <c:pt idx="33062">
                  <c:v>-1.2501033871543501</c:v>
                </c:pt>
                <c:pt idx="33063">
                  <c:v>-1.25005462390732</c:v>
                </c:pt>
                <c:pt idx="33064">
                  <c:v>-1.25000586066076</c:v>
                </c:pt>
                <c:pt idx="33065">
                  <c:v>-1.24995709741372</c:v>
                </c:pt>
                <c:pt idx="33066">
                  <c:v>-1.2499083341666899</c:v>
                </c:pt>
                <c:pt idx="33067">
                  <c:v>-1.2498595709201299</c:v>
                </c:pt>
                <c:pt idx="33068">
                  <c:v>-1.2498108076731</c:v>
                </c:pt>
                <c:pt idx="33069">
                  <c:v>-1.24976204442606</c:v>
                </c:pt>
                <c:pt idx="33070">
                  <c:v>-1.2497132811795</c:v>
                </c:pt>
                <c:pt idx="33071">
                  <c:v>-1.2496645179324699</c:v>
                </c:pt>
                <c:pt idx="33072">
                  <c:v>-1.2496157546854401</c:v>
                </c:pt>
                <c:pt idx="33073">
                  <c:v>-1.2495669914388801</c:v>
                </c:pt>
                <c:pt idx="33074">
                  <c:v>-1.24951822819184</c:v>
                </c:pt>
                <c:pt idx="33075">
                  <c:v>-1.2494694649448099</c:v>
                </c:pt>
                <c:pt idx="33076">
                  <c:v>-1.2494207016982499</c:v>
                </c:pt>
                <c:pt idx="33077">
                  <c:v>-1.2493719384512101</c:v>
                </c:pt>
                <c:pt idx="33078">
                  <c:v>-1.24932317520418</c:v>
                </c:pt>
                <c:pt idx="33079">
                  <c:v>-1.24927441195762</c:v>
                </c:pt>
                <c:pt idx="33080">
                  <c:v>-1.2492256487105899</c:v>
                </c:pt>
                <c:pt idx="33081">
                  <c:v>-1.2491768854635501</c:v>
                </c:pt>
                <c:pt idx="33082">
                  <c:v>-1.2491281222169901</c:v>
                </c:pt>
                <c:pt idx="33083">
                  <c:v>-1.24907935896996</c:v>
                </c:pt>
                <c:pt idx="33084">
                  <c:v>-1.24903059572292</c:v>
                </c:pt>
                <c:pt idx="33085">
                  <c:v>-1.24898183247637</c:v>
                </c:pt>
                <c:pt idx="33086">
                  <c:v>-1.2489330692293299</c:v>
                </c:pt>
                <c:pt idx="33087">
                  <c:v>-1.2488843059823</c:v>
                </c:pt>
                <c:pt idx="33088">
                  <c:v>-1.24883554273574</c:v>
                </c:pt>
                <c:pt idx="33089">
                  <c:v>-1.2487867794887</c:v>
                </c:pt>
                <c:pt idx="33090">
                  <c:v>-1.2487380162416699</c:v>
                </c:pt>
                <c:pt idx="33091">
                  <c:v>-1.2486892529951099</c:v>
                </c:pt>
                <c:pt idx="33092">
                  <c:v>-1.2486404897480801</c:v>
                </c:pt>
                <c:pt idx="33093">
                  <c:v>-1.24859172650104</c:v>
                </c:pt>
                <c:pt idx="33094">
                  <c:v>-1.24854296325448</c:v>
                </c:pt>
                <c:pt idx="33095">
                  <c:v>-1.2484942000074499</c:v>
                </c:pt>
                <c:pt idx="33096">
                  <c:v>-1.2484454367604101</c:v>
                </c:pt>
                <c:pt idx="33097">
                  <c:v>-1.2483966735138601</c:v>
                </c:pt>
                <c:pt idx="33098">
                  <c:v>-1.24834791026682</c:v>
                </c:pt>
                <c:pt idx="33099">
                  <c:v>-1.2482991470197899</c:v>
                </c:pt>
                <c:pt idx="33100">
                  <c:v>-1.2482503837732299</c:v>
                </c:pt>
                <c:pt idx="33101">
                  <c:v>-1.2482016205261901</c:v>
                </c:pt>
                <c:pt idx="33102">
                  <c:v>-1.24815285727916</c:v>
                </c:pt>
                <c:pt idx="33103">
                  <c:v>-1.2481040940326</c:v>
                </c:pt>
                <c:pt idx="33104">
                  <c:v>-1.24805533078557</c:v>
                </c:pt>
                <c:pt idx="33105">
                  <c:v>-1.2480065675385299</c:v>
                </c:pt>
                <c:pt idx="33106">
                  <c:v>-1.2479578042919699</c:v>
                </c:pt>
                <c:pt idx="33107">
                  <c:v>-1.24790904104494</c:v>
                </c:pt>
                <c:pt idx="33108">
                  <c:v>-1.2478602777979</c:v>
                </c:pt>
                <c:pt idx="33109">
                  <c:v>-1.24781151455135</c:v>
                </c:pt>
                <c:pt idx="33110">
                  <c:v>-1.2477627513043099</c:v>
                </c:pt>
                <c:pt idx="33111">
                  <c:v>-1.2477139880572801</c:v>
                </c:pt>
                <c:pt idx="33112">
                  <c:v>-1.2476652248107201</c:v>
                </c:pt>
                <c:pt idx="33113">
                  <c:v>-1.24761646156368</c:v>
                </c:pt>
                <c:pt idx="33114">
                  <c:v>-1.2475676983166499</c:v>
                </c:pt>
                <c:pt idx="33115">
                  <c:v>-1.2475189350700899</c:v>
                </c:pt>
                <c:pt idx="33116">
                  <c:v>-1.2474701718230601</c:v>
                </c:pt>
                <c:pt idx="33117">
                  <c:v>-1.24742140857602</c:v>
                </c:pt>
                <c:pt idx="33118">
                  <c:v>-1.24737264532946</c:v>
                </c:pt>
                <c:pt idx="33119">
                  <c:v>-1.2473238820824299</c:v>
                </c:pt>
                <c:pt idx="33120">
                  <c:v>-1.2472751188353901</c:v>
                </c:pt>
                <c:pt idx="33121">
                  <c:v>-1.2472263555888401</c:v>
                </c:pt>
                <c:pt idx="33122">
                  <c:v>-1.2471775923418</c:v>
                </c:pt>
                <c:pt idx="33123">
                  <c:v>-1.24712882909477</c:v>
                </c:pt>
                <c:pt idx="33124">
                  <c:v>-1.24708006584821</c:v>
                </c:pt>
                <c:pt idx="33125">
                  <c:v>-1.2470313026011699</c:v>
                </c:pt>
                <c:pt idx="33126">
                  <c:v>-1.2469825393541401</c:v>
                </c:pt>
                <c:pt idx="33127">
                  <c:v>-1.24693377610758</c:v>
                </c:pt>
                <c:pt idx="33128">
                  <c:v>-1.24688501286055</c:v>
                </c:pt>
                <c:pt idx="33129">
                  <c:v>-1.2468362496135099</c:v>
                </c:pt>
                <c:pt idx="33130">
                  <c:v>-1.2467874863669499</c:v>
                </c:pt>
                <c:pt idx="33131">
                  <c:v>-1.2467387231199201</c:v>
                </c:pt>
                <c:pt idx="33132">
                  <c:v>-1.24668995987288</c:v>
                </c:pt>
                <c:pt idx="33133">
                  <c:v>-1.24664119662633</c:v>
                </c:pt>
                <c:pt idx="33134">
                  <c:v>-1.2465924333792899</c:v>
                </c:pt>
                <c:pt idx="33135">
                  <c:v>-1.2465436701322601</c:v>
                </c:pt>
                <c:pt idx="33136">
                  <c:v>-1.2464949068857001</c:v>
                </c:pt>
                <c:pt idx="33137">
                  <c:v>-1.24644614363866</c:v>
                </c:pt>
                <c:pt idx="33138">
                  <c:v>-1.2463973803916299</c:v>
                </c:pt>
                <c:pt idx="33139">
                  <c:v>-1.2463486171450699</c:v>
                </c:pt>
                <c:pt idx="33140">
                  <c:v>-1.2462998538980401</c:v>
                </c:pt>
                <c:pt idx="33141">
                  <c:v>-1.246251090651</c:v>
                </c:pt>
                <c:pt idx="33142">
                  <c:v>-1.24620232740444</c:v>
                </c:pt>
                <c:pt idx="33143">
                  <c:v>-1.24615356415741</c:v>
                </c:pt>
                <c:pt idx="33144">
                  <c:v>-1.2461048009103699</c:v>
                </c:pt>
                <c:pt idx="33145">
                  <c:v>-1.2460560376638199</c:v>
                </c:pt>
                <c:pt idx="33146">
                  <c:v>-1.2460072744167801</c:v>
                </c:pt>
                <c:pt idx="33147">
                  <c:v>-1.24595851116975</c:v>
                </c:pt>
                <c:pt idx="33148">
                  <c:v>-1.24590974792319</c:v>
                </c:pt>
                <c:pt idx="33149">
                  <c:v>-1.2458609846761499</c:v>
                </c:pt>
                <c:pt idx="33150">
                  <c:v>-1.2458122214291201</c:v>
                </c:pt>
                <c:pt idx="33151">
                  <c:v>-1.2457634581825601</c:v>
                </c:pt>
                <c:pt idx="33152">
                  <c:v>-1.24571469493553</c:v>
                </c:pt>
                <c:pt idx="33153">
                  <c:v>-1.2456659316884899</c:v>
                </c:pt>
                <c:pt idx="33154">
                  <c:v>-1.2456171684419299</c:v>
                </c:pt>
                <c:pt idx="33155">
                  <c:v>-1.2455684051949001</c:v>
                </c:pt>
                <c:pt idx="33156">
                  <c:v>-1.24551964194786</c:v>
                </c:pt>
                <c:pt idx="33157">
                  <c:v>-1.24547087870131</c:v>
                </c:pt>
                <c:pt idx="33158">
                  <c:v>-1.24542211545427</c:v>
                </c:pt>
                <c:pt idx="33159">
                  <c:v>-1.2453733522072401</c:v>
                </c:pt>
                <c:pt idx="33160">
                  <c:v>-1.2453245889606801</c:v>
                </c:pt>
                <c:pt idx="33161">
                  <c:v>-1.24527582571364</c:v>
                </c:pt>
                <c:pt idx="33162">
                  <c:v>-1.24522706246661</c:v>
                </c:pt>
                <c:pt idx="33163">
                  <c:v>-1.24517829922005</c:v>
                </c:pt>
                <c:pt idx="33164">
                  <c:v>-1.2451295359730199</c:v>
                </c:pt>
                <c:pt idx="33165">
                  <c:v>-1.2450807727259801</c:v>
                </c:pt>
                <c:pt idx="33166">
                  <c:v>-1.2450320094794201</c:v>
                </c:pt>
                <c:pt idx="33167">
                  <c:v>-1.24498324623239</c:v>
                </c:pt>
                <c:pt idx="33168">
                  <c:v>-1.2449344829853499</c:v>
                </c:pt>
                <c:pt idx="33169">
                  <c:v>-1.2448857197387999</c:v>
                </c:pt>
                <c:pt idx="33170">
                  <c:v>-1.2448369564917601</c:v>
                </c:pt>
                <c:pt idx="33171">
                  <c:v>-1.24478819324473</c:v>
                </c:pt>
                <c:pt idx="33172">
                  <c:v>-1.24473942999817</c:v>
                </c:pt>
                <c:pt idx="33173">
                  <c:v>-1.2446906667511299</c:v>
                </c:pt>
                <c:pt idx="33174">
                  <c:v>-1.2446419035041001</c:v>
                </c:pt>
                <c:pt idx="33175">
                  <c:v>-1.2445931402575401</c:v>
                </c:pt>
                <c:pt idx="33176">
                  <c:v>-1.24454437701051</c:v>
                </c:pt>
                <c:pt idx="33177">
                  <c:v>-1.24449561376347</c:v>
                </c:pt>
                <c:pt idx="33178">
                  <c:v>-1.24444685051691</c:v>
                </c:pt>
                <c:pt idx="33179">
                  <c:v>-1.2443980872698801</c:v>
                </c:pt>
                <c:pt idx="33180">
                  <c:v>-1.24434932402284</c:v>
                </c:pt>
                <c:pt idx="33181">
                  <c:v>-1.24430056077629</c:v>
                </c:pt>
                <c:pt idx="33182">
                  <c:v>-1.24425179752925</c:v>
                </c:pt>
                <c:pt idx="33183">
                  <c:v>-1.2442030342822199</c:v>
                </c:pt>
                <c:pt idx="33184">
                  <c:v>-1.2441542710356599</c:v>
                </c:pt>
                <c:pt idx="33185">
                  <c:v>-1.2441055077886201</c:v>
                </c:pt>
                <c:pt idx="33186">
                  <c:v>-1.24405674454159</c:v>
                </c:pt>
                <c:pt idx="33187">
                  <c:v>-1.24400798129503</c:v>
                </c:pt>
                <c:pt idx="33188">
                  <c:v>-1.2439592180479999</c:v>
                </c:pt>
                <c:pt idx="33189">
                  <c:v>-1.2439104548009601</c:v>
                </c:pt>
                <c:pt idx="33190">
                  <c:v>-1.2438616915544001</c:v>
                </c:pt>
                <c:pt idx="33191">
                  <c:v>-1.24381292830737</c:v>
                </c:pt>
                <c:pt idx="33192">
                  <c:v>-1.2437641650603299</c:v>
                </c:pt>
                <c:pt idx="33193">
                  <c:v>-1.2437154018137699</c:v>
                </c:pt>
                <c:pt idx="33194">
                  <c:v>-1.2436666385667401</c:v>
                </c:pt>
                <c:pt idx="33195">
                  <c:v>-1.24361787531971</c:v>
                </c:pt>
                <c:pt idx="33196">
                  <c:v>-1.24356911207315</c:v>
                </c:pt>
                <c:pt idx="33197">
                  <c:v>-1.24352034882611</c:v>
                </c:pt>
                <c:pt idx="33198">
                  <c:v>-1.2434715855790801</c:v>
                </c:pt>
                <c:pt idx="33199">
                  <c:v>-1.2434228223325201</c:v>
                </c:pt>
                <c:pt idx="33200">
                  <c:v>-1.24337405908548</c:v>
                </c:pt>
                <c:pt idx="33201">
                  <c:v>-1.24332529583845</c:v>
                </c:pt>
                <c:pt idx="33202">
                  <c:v>-1.24327653259189</c:v>
                </c:pt>
                <c:pt idx="33203">
                  <c:v>-1.2432277693448599</c:v>
                </c:pt>
                <c:pt idx="33204">
                  <c:v>-1.2431790060978201</c:v>
                </c:pt>
                <c:pt idx="33205">
                  <c:v>-1.2431302428512601</c:v>
                </c:pt>
                <c:pt idx="33206">
                  <c:v>-1.24308147960423</c:v>
                </c:pt>
                <c:pt idx="33207">
                  <c:v>-1.2430327163571899</c:v>
                </c:pt>
                <c:pt idx="33208">
                  <c:v>-1.2429839531106399</c:v>
                </c:pt>
                <c:pt idx="33209">
                  <c:v>-1.2429351898636001</c:v>
                </c:pt>
                <c:pt idx="33210">
                  <c:v>-1.24288642661657</c:v>
                </c:pt>
                <c:pt idx="33211">
                  <c:v>-1.24283766337001</c:v>
                </c:pt>
                <c:pt idx="33212">
                  <c:v>-1.2427889001229699</c:v>
                </c:pt>
                <c:pt idx="33213">
                  <c:v>-1.2427401368759401</c:v>
                </c:pt>
                <c:pt idx="33214">
                  <c:v>-1.2426913736293801</c:v>
                </c:pt>
                <c:pt idx="33215">
                  <c:v>-1.24264261038235</c:v>
                </c:pt>
                <c:pt idx="33216">
                  <c:v>-1.24259384713531</c:v>
                </c:pt>
                <c:pt idx="33217">
                  <c:v>-1.24254508388875</c:v>
                </c:pt>
                <c:pt idx="33218">
                  <c:v>-1.2424963206417201</c:v>
                </c:pt>
                <c:pt idx="33219">
                  <c:v>-1.24244755739468</c:v>
                </c:pt>
                <c:pt idx="33220">
                  <c:v>-1.24239879414813</c:v>
                </c:pt>
                <c:pt idx="33221">
                  <c:v>-1.24235003090109</c:v>
                </c:pt>
                <c:pt idx="33222">
                  <c:v>-1.2423012676540599</c:v>
                </c:pt>
                <c:pt idx="33223">
                  <c:v>-1.2422525044074999</c:v>
                </c:pt>
                <c:pt idx="33224">
                  <c:v>-1.2422037411604601</c:v>
                </c:pt>
                <c:pt idx="33225">
                  <c:v>-1.24215497791343</c:v>
                </c:pt>
                <c:pt idx="33226">
                  <c:v>-1.24210621466687</c:v>
                </c:pt>
                <c:pt idx="33227">
                  <c:v>-1.2420574514198399</c:v>
                </c:pt>
                <c:pt idx="33228">
                  <c:v>-1.2420086881728001</c:v>
                </c:pt>
                <c:pt idx="33229">
                  <c:v>-1.2419599249262401</c:v>
                </c:pt>
                <c:pt idx="33230">
                  <c:v>-1.24191116167921</c:v>
                </c:pt>
                <c:pt idx="33231">
                  <c:v>-1.2418623984321699</c:v>
                </c:pt>
                <c:pt idx="33232">
                  <c:v>-1.2418136351856199</c:v>
                </c:pt>
                <c:pt idx="33233">
                  <c:v>-1.2417648719385801</c:v>
                </c:pt>
                <c:pt idx="33234">
                  <c:v>-1.24171610869155</c:v>
                </c:pt>
                <c:pt idx="33235">
                  <c:v>-1.24166734544499</c:v>
                </c:pt>
                <c:pt idx="33236">
                  <c:v>-1.24161858219795</c:v>
                </c:pt>
                <c:pt idx="33237">
                  <c:v>-1.2415698189509199</c:v>
                </c:pt>
                <c:pt idx="33238">
                  <c:v>-1.2415210557043601</c:v>
                </c:pt>
                <c:pt idx="33239">
                  <c:v>-1.24147229245733</c:v>
                </c:pt>
                <c:pt idx="33240">
                  <c:v>-1.24142352921029</c:v>
                </c:pt>
                <c:pt idx="33241">
                  <c:v>-1.24137476596373</c:v>
                </c:pt>
                <c:pt idx="33242">
                  <c:v>-1.2413260027166999</c:v>
                </c:pt>
                <c:pt idx="33243">
                  <c:v>-1.2412772394696601</c:v>
                </c:pt>
                <c:pt idx="33244">
                  <c:v>-1.2412284762231101</c:v>
                </c:pt>
                <c:pt idx="33245">
                  <c:v>-1.24117971297607</c:v>
                </c:pt>
                <c:pt idx="33246">
                  <c:v>-1.2411309497290399</c:v>
                </c:pt>
                <c:pt idx="33247">
                  <c:v>-1.2410821864824799</c:v>
                </c:pt>
                <c:pt idx="33248">
                  <c:v>-1.2410334232354401</c:v>
                </c:pt>
                <c:pt idx="33249">
                  <c:v>-1.24098465998841</c:v>
                </c:pt>
                <c:pt idx="33250">
                  <c:v>-1.24093589674185</c:v>
                </c:pt>
                <c:pt idx="33251">
                  <c:v>-1.2408871334948199</c:v>
                </c:pt>
                <c:pt idx="33252">
                  <c:v>-1.2408383702477801</c:v>
                </c:pt>
                <c:pt idx="33253">
                  <c:v>-1.2407896070012201</c:v>
                </c:pt>
                <c:pt idx="33254">
                  <c:v>-1.24074084375419</c:v>
                </c:pt>
                <c:pt idx="33255">
                  <c:v>-1.24069208050715</c:v>
                </c:pt>
                <c:pt idx="33256">
                  <c:v>-1.2406433172606</c:v>
                </c:pt>
                <c:pt idx="33257">
                  <c:v>-1.2405945540135599</c:v>
                </c:pt>
                <c:pt idx="33258">
                  <c:v>-1.24054579076653</c:v>
                </c:pt>
                <c:pt idx="33259">
                  <c:v>-1.24049702751997</c:v>
                </c:pt>
                <c:pt idx="33260">
                  <c:v>-1.24044826427293</c:v>
                </c:pt>
                <c:pt idx="33261">
                  <c:v>-1.2403995010258999</c:v>
                </c:pt>
                <c:pt idx="33262">
                  <c:v>-1.2403507377793399</c:v>
                </c:pt>
                <c:pt idx="33263">
                  <c:v>-1.2403019745323101</c:v>
                </c:pt>
                <c:pt idx="33264">
                  <c:v>-1.24025321128527</c:v>
                </c:pt>
                <c:pt idx="33265">
                  <c:v>-1.24020444803871</c:v>
                </c:pt>
                <c:pt idx="33266">
                  <c:v>-1.2401556847916799</c:v>
                </c:pt>
                <c:pt idx="33267">
                  <c:v>-1.2401069215446401</c:v>
                </c:pt>
                <c:pt idx="33268">
                  <c:v>-1.2400581582980901</c:v>
                </c:pt>
                <c:pt idx="33269">
                  <c:v>-1.24000939505105</c:v>
                </c:pt>
                <c:pt idx="33270">
                  <c:v>-1.2399606318040199</c:v>
                </c:pt>
                <c:pt idx="33271">
                  <c:v>-1.2399118685574599</c:v>
                </c:pt>
                <c:pt idx="33272">
                  <c:v>-1.2398631053104201</c:v>
                </c:pt>
                <c:pt idx="33273">
                  <c:v>-1.23981434206339</c:v>
                </c:pt>
                <c:pt idx="33274">
                  <c:v>-1.23976557881683</c:v>
                </c:pt>
                <c:pt idx="33275">
                  <c:v>-1.2397168155698</c:v>
                </c:pt>
                <c:pt idx="33276">
                  <c:v>-1.2396680523227599</c:v>
                </c:pt>
                <c:pt idx="33277">
                  <c:v>-1.2396192890761999</c:v>
                </c:pt>
                <c:pt idx="33278">
                  <c:v>-1.23957052582917</c:v>
                </c:pt>
                <c:pt idx="33279">
                  <c:v>-1.23952176258213</c:v>
                </c:pt>
                <c:pt idx="33280">
                  <c:v>-1.23947299933558</c:v>
                </c:pt>
                <c:pt idx="33281">
                  <c:v>-1.2394242360885399</c:v>
                </c:pt>
                <c:pt idx="33282">
                  <c:v>-1.2393754728415101</c:v>
                </c:pt>
                <c:pt idx="33283">
                  <c:v>-1.2393267095949501</c:v>
                </c:pt>
                <c:pt idx="33284">
                  <c:v>-1.23927794634791</c:v>
                </c:pt>
                <c:pt idx="33285">
                  <c:v>-1.2392291831008799</c:v>
                </c:pt>
                <c:pt idx="33286">
                  <c:v>-1.2391804198543199</c:v>
                </c:pt>
                <c:pt idx="33287">
                  <c:v>-1.2391316566072901</c:v>
                </c:pt>
                <c:pt idx="33288">
                  <c:v>-1.23908289336025</c:v>
                </c:pt>
                <c:pt idx="33289">
                  <c:v>-1.23903413011369</c:v>
                </c:pt>
                <c:pt idx="33290">
                  <c:v>-1.2389853668666599</c:v>
                </c:pt>
                <c:pt idx="33291">
                  <c:v>-1.2389366036196201</c:v>
                </c:pt>
                <c:pt idx="33292">
                  <c:v>-1.2388878403730701</c:v>
                </c:pt>
                <c:pt idx="33293">
                  <c:v>-1.23883907712603</c:v>
                </c:pt>
                <c:pt idx="33294">
                  <c:v>-1.238790313879</c:v>
                </c:pt>
                <c:pt idx="33295">
                  <c:v>-1.23874155063244</c:v>
                </c:pt>
                <c:pt idx="33296">
                  <c:v>-1.2386927873853999</c:v>
                </c:pt>
                <c:pt idx="33297">
                  <c:v>-1.23864402413837</c:v>
                </c:pt>
                <c:pt idx="33298">
                  <c:v>-1.23859526089181</c:v>
                </c:pt>
                <c:pt idx="33299">
                  <c:v>-1.23854649764478</c:v>
                </c:pt>
                <c:pt idx="33300">
                  <c:v>-1.2384977343977399</c:v>
                </c:pt>
                <c:pt idx="33301">
                  <c:v>-1.2384489711511799</c:v>
                </c:pt>
                <c:pt idx="33302">
                  <c:v>-1.2384002079041501</c:v>
                </c:pt>
                <c:pt idx="33303">
                  <c:v>-1.23835144465711</c:v>
                </c:pt>
                <c:pt idx="33304">
                  <c:v>-1.23830268141055</c:v>
                </c:pt>
                <c:pt idx="33305">
                  <c:v>-1.2382539181635199</c:v>
                </c:pt>
                <c:pt idx="33306">
                  <c:v>-1.2382051549164901</c:v>
                </c:pt>
                <c:pt idx="33307">
                  <c:v>-1.2381563916699301</c:v>
                </c:pt>
                <c:pt idx="33308">
                  <c:v>-1.23810762842289</c:v>
                </c:pt>
                <c:pt idx="33309">
                  <c:v>-1.2380588651758599</c:v>
                </c:pt>
                <c:pt idx="33310">
                  <c:v>-1.2380101019292999</c:v>
                </c:pt>
                <c:pt idx="33311">
                  <c:v>-1.2379613386822701</c:v>
                </c:pt>
                <c:pt idx="33312">
                  <c:v>-1.23791257543523</c:v>
                </c:pt>
                <c:pt idx="33313">
                  <c:v>-1.23786381218867</c:v>
                </c:pt>
                <c:pt idx="33314">
                  <c:v>-1.23781504894164</c:v>
                </c:pt>
                <c:pt idx="33315">
                  <c:v>-1.2377662856945999</c:v>
                </c:pt>
                <c:pt idx="33316">
                  <c:v>-1.2377175224480399</c:v>
                </c:pt>
                <c:pt idx="33317">
                  <c:v>-1.23766875920101</c:v>
                </c:pt>
                <c:pt idx="33318">
                  <c:v>-1.23761999595398</c:v>
                </c:pt>
                <c:pt idx="33319">
                  <c:v>-1.23757123270742</c:v>
                </c:pt>
                <c:pt idx="33320">
                  <c:v>-1.2375224694603799</c:v>
                </c:pt>
                <c:pt idx="33321">
                  <c:v>-1.2374737062133501</c:v>
                </c:pt>
                <c:pt idx="33322">
                  <c:v>-1.2374249429667901</c:v>
                </c:pt>
                <c:pt idx="33323">
                  <c:v>-1.23737617971975</c:v>
                </c:pt>
                <c:pt idx="33324">
                  <c:v>-1.2373274164727199</c:v>
                </c:pt>
                <c:pt idx="33325">
                  <c:v>-1.2372786532261599</c:v>
                </c:pt>
                <c:pt idx="33326">
                  <c:v>-1.2372298899791301</c:v>
                </c:pt>
                <c:pt idx="33327">
                  <c:v>-1.23718112673209</c:v>
                </c:pt>
                <c:pt idx="33328">
                  <c:v>-1.23713236348553</c:v>
                </c:pt>
                <c:pt idx="33329">
                  <c:v>-1.2370836002384999</c:v>
                </c:pt>
                <c:pt idx="33330">
                  <c:v>-1.2370348369914601</c:v>
                </c:pt>
                <c:pt idx="33331">
                  <c:v>-1.2369860737449101</c:v>
                </c:pt>
                <c:pt idx="33332">
                  <c:v>-1.23693731049787</c:v>
                </c:pt>
                <c:pt idx="33333">
                  <c:v>-1.23688854725084</c:v>
                </c:pt>
                <c:pt idx="33334">
                  <c:v>-1.23683978400428</c:v>
                </c:pt>
                <c:pt idx="33335">
                  <c:v>-1.2367910207572399</c:v>
                </c:pt>
                <c:pt idx="33336">
                  <c:v>-1.2367422575102101</c:v>
                </c:pt>
                <c:pt idx="33337">
                  <c:v>-1.2366934942636501</c:v>
                </c:pt>
                <c:pt idx="33338">
                  <c:v>-1.23664473101662</c:v>
                </c:pt>
                <c:pt idx="33339">
                  <c:v>-1.2365959677695799</c:v>
                </c:pt>
                <c:pt idx="33340">
                  <c:v>-1.2365472045230199</c:v>
                </c:pt>
                <c:pt idx="33341">
                  <c:v>-1.2364984412759901</c:v>
                </c:pt>
                <c:pt idx="33342">
                  <c:v>-1.23644967802895</c:v>
                </c:pt>
                <c:pt idx="33343">
                  <c:v>-1.2364009147824</c:v>
                </c:pt>
                <c:pt idx="33344">
                  <c:v>-1.2363521515353599</c:v>
                </c:pt>
                <c:pt idx="33345">
                  <c:v>-1.2363033882883301</c:v>
                </c:pt>
                <c:pt idx="33346">
                  <c:v>-1.2362546250417701</c:v>
                </c:pt>
                <c:pt idx="33347">
                  <c:v>-1.23620586179473</c:v>
                </c:pt>
                <c:pt idx="33348">
                  <c:v>-1.2361570985477</c:v>
                </c:pt>
                <c:pt idx="33349">
                  <c:v>-1.2361083353011399</c:v>
                </c:pt>
                <c:pt idx="33350">
                  <c:v>-1.2360595720541101</c:v>
                </c:pt>
                <c:pt idx="33351">
                  <c:v>-1.23601080880707</c:v>
                </c:pt>
                <c:pt idx="33352">
                  <c:v>-1.23596204556051</c:v>
                </c:pt>
                <c:pt idx="33353">
                  <c:v>-1.23591328231348</c:v>
                </c:pt>
                <c:pt idx="33354">
                  <c:v>-1.2358645190664399</c:v>
                </c:pt>
                <c:pt idx="33355">
                  <c:v>-1.2358157558198899</c:v>
                </c:pt>
                <c:pt idx="33356">
                  <c:v>-1.2357669925728501</c:v>
                </c:pt>
                <c:pt idx="33357">
                  <c:v>-1.23571822932582</c:v>
                </c:pt>
                <c:pt idx="33358">
                  <c:v>-1.23566946607926</c:v>
                </c:pt>
                <c:pt idx="33359">
                  <c:v>-1.2356207028322199</c:v>
                </c:pt>
                <c:pt idx="33360">
                  <c:v>-1.2355719395851901</c:v>
                </c:pt>
                <c:pt idx="33361">
                  <c:v>-1.2355231763386301</c:v>
                </c:pt>
                <c:pt idx="33362">
                  <c:v>-1.2354744130916</c:v>
                </c:pt>
                <c:pt idx="33363">
                  <c:v>-1.2354256498445599</c:v>
                </c:pt>
                <c:pt idx="33364">
                  <c:v>-1.2353768865979999</c:v>
                </c:pt>
                <c:pt idx="33365">
                  <c:v>-1.2353281233509701</c:v>
                </c:pt>
                <c:pt idx="33366">
                  <c:v>-1.23527936010393</c:v>
                </c:pt>
                <c:pt idx="33367">
                  <c:v>-1.23523059685738</c:v>
                </c:pt>
                <c:pt idx="33368">
                  <c:v>-1.23518183361034</c:v>
                </c:pt>
                <c:pt idx="33369">
                  <c:v>-1.2351330703633101</c:v>
                </c:pt>
                <c:pt idx="33370">
                  <c:v>-1.2350843071167501</c:v>
                </c:pt>
                <c:pt idx="33371">
                  <c:v>-1.23503554386971</c:v>
                </c:pt>
                <c:pt idx="33372">
                  <c:v>-1.23498678062268</c:v>
                </c:pt>
                <c:pt idx="33373">
                  <c:v>-1.23493801737612</c:v>
                </c:pt>
                <c:pt idx="33374">
                  <c:v>-1.2348892541290899</c:v>
                </c:pt>
                <c:pt idx="33375">
                  <c:v>-1.2348404908820501</c:v>
                </c:pt>
                <c:pt idx="33376">
                  <c:v>-1.2347917276354901</c:v>
                </c:pt>
                <c:pt idx="33377">
                  <c:v>-1.23474296438846</c:v>
                </c:pt>
                <c:pt idx="33378">
                  <c:v>-1.2346942011414199</c:v>
                </c:pt>
                <c:pt idx="33379">
                  <c:v>-1.2346454378948699</c:v>
                </c:pt>
                <c:pt idx="33380">
                  <c:v>-1.2345966746478301</c:v>
                </c:pt>
                <c:pt idx="33381">
                  <c:v>-1.2345479114008</c:v>
                </c:pt>
                <c:pt idx="33382">
                  <c:v>-1.23449914815424</c:v>
                </c:pt>
                <c:pt idx="33383">
                  <c:v>-1.2344503849071999</c:v>
                </c:pt>
                <c:pt idx="33384">
                  <c:v>-1.2344016216601701</c:v>
                </c:pt>
                <c:pt idx="33385">
                  <c:v>-1.2343528584136101</c:v>
                </c:pt>
                <c:pt idx="33386">
                  <c:v>-1.23430409516658</c:v>
                </c:pt>
                <c:pt idx="33387">
                  <c:v>-1.23425533191954</c:v>
                </c:pt>
                <c:pt idx="33388">
                  <c:v>-1.23420656867298</c:v>
                </c:pt>
                <c:pt idx="33389">
                  <c:v>-1.2341578054259501</c:v>
                </c:pt>
                <c:pt idx="33390">
                  <c:v>-1.23410904217891</c:v>
                </c:pt>
                <c:pt idx="33391">
                  <c:v>-1.23406027893236</c:v>
                </c:pt>
                <c:pt idx="33392">
                  <c:v>-1.23401151568532</c:v>
                </c:pt>
                <c:pt idx="33393">
                  <c:v>-1.2339627524382899</c:v>
                </c:pt>
                <c:pt idx="33394">
                  <c:v>-1.2339139891917299</c:v>
                </c:pt>
                <c:pt idx="33395">
                  <c:v>-1.2338652259446901</c:v>
                </c:pt>
                <c:pt idx="33396">
                  <c:v>-1.23381646269766</c:v>
                </c:pt>
                <c:pt idx="33397">
                  <c:v>-1.2337676994511</c:v>
                </c:pt>
                <c:pt idx="33398">
                  <c:v>-1.2337189362040699</c:v>
                </c:pt>
                <c:pt idx="33399">
                  <c:v>-1.2336701729570301</c:v>
                </c:pt>
                <c:pt idx="33400">
                  <c:v>-1.2336214097104701</c:v>
                </c:pt>
                <c:pt idx="33401">
                  <c:v>-1.23357264646344</c:v>
                </c:pt>
                <c:pt idx="33402">
                  <c:v>-1.2335238832163999</c:v>
                </c:pt>
                <c:pt idx="33403">
                  <c:v>-1.2334751199698499</c:v>
                </c:pt>
                <c:pt idx="33404">
                  <c:v>-1.2334263567228101</c:v>
                </c:pt>
                <c:pt idx="33405">
                  <c:v>-1.23337759347578</c:v>
                </c:pt>
                <c:pt idx="33406">
                  <c:v>-1.23332883022922</c:v>
                </c:pt>
                <c:pt idx="33407">
                  <c:v>-1.23328006698218</c:v>
                </c:pt>
                <c:pt idx="33408">
                  <c:v>-1.2332313037351501</c:v>
                </c:pt>
                <c:pt idx="33409">
                  <c:v>-1.2331825404885901</c:v>
                </c:pt>
                <c:pt idx="33410">
                  <c:v>-1.23313377724156</c:v>
                </c:pt>
                <c:pt idx="33411">
                  <c:v>-1.23308501399452</c:v>
                </c:pt>
                <c:pt idx="33412">
                  <c:v>-1.23303625074796</c:v>
                </c:pt>
                <c:pt idx="33413">
                  <c:v>-1.2329874875009299</c:v>
                </c:pt>
                <c:pt idx="33414">
                  <c:v>-1.2329387242538901</c:v>
                </c:pt>
                <c:pt idx="33415">
                  <c:v>-1.2328899610073401</c:v>
                </c:pt>
                <c:pt idx="33416">
                  <c:v>-1.2328411977603</c:v>
                </c:pt>
                <c:pt idx="33417">
                  <c:v>-1.2327924345132699</c:v>
                </c:pt>
                <c:pt idx="33418">
                  <c:v>-1.2327436712667099</c:v>
                </c:pt>
                <c:pt idx="33419">
                  <c:v>-1.2326949080196701</c:v>
                </c:pt>
                <c:pt idx="33420">
                  <c:v>-1.23264614477264</c:v>
                </c:pt>
                <c:pt idx="33421">
                  <c:v>-1.23259738152608</c:v>
                </c:pt>
                <c:pt idx="33422">
                  <c:v>-1.2325486182790499</c:v>
                </c:pt>
                <c:pt idx="33423">
                  <c:v>-1.2324998550320101</c:v>
                </c:pt>
                <c:pt idx="33424">
                  <c:v>-1.2324510917854501</c:v>
                </c:pt>
                <c:pt idx="33425">
                  <c:v>-1.23240232853842</c:v>
                </c:pt>
                <c:pt idx="33426">
                  <c:v>-1.23235356529138</c:v>
                </c:pt>
                <c:pt idx="33427">
                  <c:v>-1.23230480204482</c:v>
                </c:pt>
                <c:pt idx="33428">
                  <c:v>-1.2322560387977901</c:v>
                </c:pt>
                <c:pt idx="33429">
                  <c:v>-1.23220727555076</c:v>
                </c:pt>
                <c:pt idx="33430">
                  <c:v>-1.2321585123042</c:v>
                </c:pt>
                <c:pt idx="33431">
                  <c:v>-1.23210974905716</c:v>
                </c:pt>
                <c:pt idx="33432">
                  <c:v>-1.2320609858101299</c:v>
                </c:pt>
                <c:pt idx="33433">
                  <c:v>-1.2320122225635699</c:v>
                </c:pt>
                <c:pt idx="33434">
                  <c:v>-1.2319634593165401</c:v>
                </c:pt>
                <c:pt idx="33435">
                  <c:v>-1.2319146960695</c:v>
                </c:pt>
                <c:pt idx="33436">
                  <c:v>-1.23186593282294</c:v>
                </c:pt>
                <c:pt idx="33437">
                  <c:v>-1.2318171695759099</c:v>
                </c:pt>
                <c:pt idx="33438">
                  <c:v>-1.2317684063288701</c:v>
                </c:pt>
                <c:pt idx="33439">
                  <c:v>-1.2317196430823101</c:v>
                </c:pt>
                <c:pt idx="33440">
                  <c:v>-1.23167087983528</c:v>
                </c:pt>
                <c:pt idx="33441">
                  <c:v>-1.2316221165882499</c:v>
                </c:pt>
                <c:pt idx="33442">
                  <c:v>-1.2315733533416899</c:v>
                </c:pt>
                <c:pt idx="33443">
                  <c:v>-1.2315245900946501</c:v>
                </c:pt>
                <c:pt idx="33444">
                  <c:v>-1.23147582684762</c:v>
                </c:pt>
                <c:pt idx="33445">
                  <c:v>-1.23142706360106</c:v>
                </c:pt>
                <c:pt idx="33446">
                  <c:v>-1.23137830035402</c:v>
                </c:pt>
                <c:pt idx="33447">
                  <c:v>-1.2313295371069899</c:v>
                </c:pt>
                <c:pt idx="33448">
                  <c:v>-1.2312807738604299</c:v>
                </c:pt>
                <c:pt idx="33449">
                  <c:v>-1.2312320106134</c:v>
                </c:pt>
                <c:pt idx="33450">
                  <c:v>-1.23118324736636</c:v>
                </c:pt>
                <c:pt idx="33451">
                  <c:v>-1.2311344841198</c:v>
                </c:pt>
                <c:pt idx="33452">
                  <c:v>-1.2310857208727699</c:v>
                </c:pt>
                <c:pt idx="33453">
                  <c:v>-1.2310369576257301</c:v>
                </c:pt>
                <c:pt idx="33454">
                  <c:v>-1.2309881943791801</c:v>
                </c:pt>
                <c:pt idx="33455">
                  <c:v>-1.23093943113214</c:v>
                </c:pt>
                <c:pt idx="33456">
                  <c:v>-1.2308906678851099</c:v>
                </c:pt>
                <c:pt idx="33457">
                  <c:v>-1.2308419046385499</c:v>
                </c:pt>
                <c:pt idx="33458">
                  <c:v>-1.2307931413915101</c:v>
                </c:pt>
                <c:pt idx="33459">
                  <c:v>-1.23074437814448</c:v>
                </c:pt>
                <c:pt idx="33460">
                  <c:v>-1.23069561489792</c:v>
                </c:pt>
                <c:pt idx="33461">
                  <c:v>-1.2306468516508899</c:v>
                </c:pt>
                <c:pt idx="33462">
                  <c:v>-1.2305980884038501</c:v>
                </c:pt>
                <c:pt idx="33463">
                  <c:v>-1.2305493251572901</c:v>
                </c:pt>
                <c:pt idx="33464">
                  <c:v>-1.23050056191026</c:v>
                </c:pt>
                <c:pt idx="33465">
                  <c:v>-1.23045179866322</c:v>
                </c:pt>
                <c:pt idx="33466">
                  <c:v>-1.23040303541667</c:v>
                </c:pt>
                <c:pt idx="33467">
                  <c:v>-1.2303542721696299</c:v>
                </c:pt>
                <c:pt idx="33468">
                  <c:v>-1.2303055089226</c:v>
                </c:pt>
                <c:pt idx="33469">
                  <c:v>-1.23025674567604</c:v>
                </c:pt>
                <c:pt idx="33470">
                  <c:v>-1.230207982429</c:v>
                </c:pt>
                <c:pt idx="33471">
                  <c:v>-1.2301592191819699</c:v>
                </c:pt>
                <c:pt idx="33472">
                  <c:v>-1.2301104559354099</c:v>
                </c:pt>
                <c:pt idx="33473">
                  <c:v>-1.2300616926883801</c:v>
                </c:pt>
                <c:pt idx="33474">
                  <c:v>-1.23001292944134</c:v>
                </c:pt>
                <c:pt idx="33475">
                  <c:v>-1.22996416619478</c:v>
                </c:pt>
                <c:pt idx="33476">
                  <c:v>-1.2299154029477499</c:v>
                </c:pt>
                <c:pt idx="33477">
                  <c:v>-1.2298666397007101</c:v>
                </c:pt>
                <c:pt idx="33478">
                  <c:v>-1.2298178764541601</c:v>
                </c:pt>
                <c:pt idx="33479">
                  <c:v>-1.22976911320712</c:v>
                </c:pt>
                <c:pt idx="33480">
                  <c:v>-1.2297203499600899</c:v>
                </c:pt>
                <c:pt idx="33481">
                  <c:v>-1.2296715867135299</c:v>
                </c:pt>
                <c:pt idx="33482">
                  <c:v>-1.2296228234664901</c:v>
                </c:pt>
                <c:pt idx="33483">
                  <c:v>-1.22957406021946</c:v>
                </c:pt>
                <c:pt idx="33484">
                  <c:v>-1.2295252969729</c:v>
                </c:pt>
                <c:pt idx="33485">
                  <c:v>-1.22947653372587</c:v>
                </c:pt>
                <c:pt idx="33486">
                  <c:v>-1.2294277704788299</c:v>
                </c:pt>
                <c:pt idx="33487">
                  <c:v>-1.2293790072322699</c:v>
                </c:pt>
                <c:pt idx="33488">
                  <c:v>-1.22933024398524</c:v>
                </c:pt>
                <c:pt idx="33489">
                  <c:v>-1.2292814807382</c:v>
                </c:pt>
                <c:pt idx="33490">
                  <c:v>-1.22923271749165</c:v>
                </c:pt>
                <c:pt idx="33491">
                  <c:v>-1.2291839542446099</c:v>
                </c:pt>
                <c:pt idx="33492">
                  <c:v>-1.2291351909975801</c:v>
                </c:pt>
                <c:pt idx="33493">
                  <c:v>-1.2290864277510201</c:v>
                </c:pt>
                <c:pt idx="33494">
                  <c:v>-1.22903766450398</c:v>
                </c:pt>
                <c:pt idx="33495">
                  <c:v>-1.2289889012569499</c:v>
                </c:pt>
                <c:pt idx="33496">
                  <c:v>-1.2289401380103899</c:v>
                </c:pt>
                <c:pt idx="33497">
                  <c:v>-1.2288913747633601</c:v>
                </c:pt>
                <c:pt idx="33498">
                  <c:v>-1.22884261151632</c:v>
                </c:pt>
                <c:pt idx="33499">
                  <c:v>-1.22879384826976</c:v>
                </c:pt>
                <c:pt idx="33500">
                  <c:v>-1.2287450850227299</c:v>
                </c:pt>
                <c:pt idx="33501">
                  <c:v>-1.2286963217756901</c:v>
                </c:pt>
                <c:pt idx="33502">
                  <c:v>-1.2286475585291401</c:v>
                </c:pt>
                <c:pt idx="33503">
                  <c:v>-1.2285987952821</c:v>
                </c:pt>
                <c:pt idx="33504">
                  <c:v>-1.22855003203507</c:v>
                </c:pt>
                <c:pt idx="33505">
                  <c:v>-1.22850126878851</c:v>
                </c:pt>
                <c:pt idx="33506">
                  <c:v>-1.2284525055414699</c:v>
                </c:pt>
                <c:pt idx="33507">
                  <c:v>-1.22840374229444</c:v>
                </c:pt>
                <c:pt idx="33508">
                  <c:v>-1.22835497904788</c:v>
                </c:pt>
                <c:pt idx="33509">
                  <c:v>-1.22830621580085</c:v>
                </c:pt>
                <c:pt idx="33510">
                  <c:v>-1.2282574525538099</c:v>
                </c:pt>
                <c:pt idx="33511">
                  <c:v>-1.2282086893072499</c:v>
                </c:pt>
                <c:pt idx="33512">
                  <c:v>-1.2281599260602201</c:v>
                </c:pt>
                <c:pt idx="33513">
                  <c:v>-1.22811116281318</c:v>
                </c:pt>
                <c:pt idx="33514">
                  <c:v>-1.22806239956663</c:v>
                </c:pt>
                <c:pt idx="33515">
                  <c:v>-1.2280136363195899</c:v>
                </c:pt>
                <c:pt idx="33516">
                  <c:v>-1.2279648730725601</c:v>
                </c:pt>
                <c:pt idx="33517">
                  <c:v>-1.2279161098260001</c:v>
                </c:pt>
                <c:pt idx="33518">
                  <c:v>-1.22786734657896</c:v>
                </c:pt>
                <c:pt idx="33519">
                  <c:v>-1.2278185833319299</c:v>
                </c:pt>
                <c:pt idx="33520">
                  <c:v>-1.2277698200853699</c:v>
                </c:pt>
                <c:pt idx="33521">
                  <c:v>-1.2277210568383401</c:v>
                </c:pt>
                <c:pt idx="33522">
                  <c:v>-1.2276722935913</c:v>
                </c:pt>
                <c:pt idx="33523">
                  <c:v>-1.22762353034474</c:v>
                </c:pt>
                <c:pt idx="33524">
                  <c:v>-1.22757476709771</c:v>
                </c:pt>
                <c:pt idx="33525">
                  <c:v>-1.2275260038506699</c:v>
                </c:pt>
                <c:pt idx="33526">
                  <c:v>-1.2274772406041199</c:v>
                </c:pt>
                <c:pt idx="33527">
                  <c:v>-1.22742847735708</c:v>
                </c:pt>
                <c:pt idx="33528">
                  <c:v>-1.22737971411005</c:v>
                </c:pt>
                <c:pt idx="33529">
                  <c:v>-1.22733095086349</c:v>
                </c:pt>
                <c:pt idx="33530">
                  <c:v>-1.2272821876164499</c:v>
                </c:pt>
                <c:pt idx="33531">
                  <c:v>-1.2272334243694201</c:v>
                </c:pt>
                <c:pt idx="33532">
                  <c:v>-1.2271846611228601</c:v>
                </c:pt>
                <c:pt idx="33533">
                  <c:v>-1.22713589787583</c:v>
                </c:pt>
                <c:pt idx="33534">
                  <c:v>-1.2270871346287899</c:v>
                </c:pt>
                <c:pt idx="33535">
                  <c:v>-1.2270383713822299</c:v>
                </c:pt>
                <c:pt idx="33536">
                  <c:v>-1.2269896081352001</c:v>
                </c:pt>
                <c:pt idx="33537">
                  <c:v>-1.22694084488816</c:v>
                </c:pt>
                <c:pt idx="33538">
                  <c:v>-1.22689208164161</c:v>
                </c:pt>
                <c:pt idx="33539">
                  <c:v>-1.2268433183945699</c:v>
                </c:pt>
                <c:pt idx="33540">
                  <c:v>-1.2267945551475401</c:v>
                </c:pt>
                <c:pt idx="33541">
                  <c:v>-1.2267457919009801</c:v>
                </c:pt>
                <c:pt idx="33542">
                  <c:v>-1.22669702865394</c:v>
                </c:pt>
                <c:pt idx="33543">
                  <c:v>-1.22664826540691</c:v>
                </c:pt>
                <c:pt idx="33544">
                  <c:v>-1.22659950216035</c:v>
                </c:pt>
                <c:pt idx="33545">
                  <c:v>-1.2265507389133199</c:v>
                </c:pt>
                <c:pt idx="33546">
                  <c:v>-1.2265019756662801</c:v>
                </c:pt>
                <c:pt idx="33547">
                  <c:v>-1.2264532124197201</c:v>
                </c:pt>
                <c:pt idx="33548">
                  <c:v>-1.22640444917269</c:v>
                </c:pt>
                <c:pt idx="33549">
                  <c:v>-1.2263556859256499</c:v>
                </c:pt>
                <c:pt idx="33550">
                  <c:v>-1.2263069226790999</c:v>
                </c:pt>
                <c:pt idx="33551">
                  <c:v>-1.2262581594320601</c:v>
                </c:pt>
                <c:pt idx="33552">
                  <c:v>-1.22620939618503</c:v>
                </c:pt>
                <c:pt idx="33553">
                  <c:v>-1.22616063293847</c:v>
                </c:pt>
                <c:pt idx="33554">
                  <c:v>-1.2261118696914299</c:v>
                </c:pt>
                <c:pt idx="33555">
                  <c:v>-1.2260631064444001</c:v>
                </c:pt>
                <c:pt idx="33556">
                  <c:v>-1.2260143431978401</c:v>
                </c:pt>
                <c:pt idx="33557">
                  <c:v>-1.22596557995081</c:v>
                </c:pt>
                <c:pt idx="33558">
                  <c:v>-1.22591681670377</c:v>
                </c:pt>
                <c:pt idx="33559">
                  <c:v>-1.2258680534572099</c:v>
                </c:pt>
                <c:pt idx="33560">
                  <c:v>-1.2258192902101801</c:v>
                </c:pt>
                <c:pt idx="33561">
                  <c:v>-1.22577052696314</c:v>
                </c:pt>
                <c:pt idx="33562">
                  <c:v>-1.22572176371658</c:v>
                </c:pt>
                <c:pt idx="33563">
                  <c:v>-1.22567300046955</c:v>
                </c:pt>
                <c:pt idx="33564">
                  <c:v>-1.2256242372225199</c:v>
                </c:pt>
                <c:pt idx="33565">
                  <c:v>-1.2255754739759599</c:v>
                </c:pt>
                <c:pt idx="33566">
                  <c:v>-1.2255267107289201</c:v>
                </c:pt>
                <c:pt idx="33567">
                  <c:v>-1.22547794748189</c:v>
                </c:pt>
                <c:pt idx="33568">
                  <c:v>-1.22542918423533</c:v>
                </c:pt>
                <c:pt idx="33569">
                  <c:v>-1.2253804209882899</c:v>
                </c:pt>
                <c:pt idx="33570">
                  <c:v>-1.2253316577412601</c:v>
                </c:pt>
                <c:pt idx="33571">
                  <c:v>-1.2252828944947001</c:v>
                </c:pt>
                <c:pt idx="33572">
                  <c:v>-1.22523413124767</c:v>
                </c:pt>
                <c:pt idx="33573">
                  <c:v>-1.2251853680006299</c:v>
                </c:pt>
                <c:pt idx="33574">
                  <c:v>-1.2251366047540699</c:v>
                </c:pt>
                <c:pt idx="33575">
                  <c:v>-1.2250878415070401</c:v>
                </c:pt>
                <c:pt idx="33576">
                  <c:v>-1.22503907826001</c:v>
                </c:pt>
                <c:pt idx="33577">
                  <c:v>-1.22499031501345</c:v>
                </c:pt>
                <c:pt idx="33578">
                  <c:v>-1.22494155176641</c:v>
                </c:pt>
                <c:pt idx="33579">
                  <c:v>-1.2248927885193801</c:v>
                </c:pt>
                <c:pt idx="33580">
                  <c:v>-1.2248440252728201</c:v>
                </c:pt>
                <c:pt idx="33581">
                  <c:v>-1.22479526202578</c:v>
                </c:pt>
                <c:pt idx="33582">
                  <c:v>-1.22474649877875</c:v>
                </c:pt>
                <c:pt idx="33583">
                  <c:v>-1.22469773553219</c:v>
                </c:pt>
                <c:pt idx="33584">
                  <c:v>-1.2246489722851599</c:v>
                </c:pt>
                <c:pt idx="33585">
                  <c:v>-1.2246002090381201</c:v>
                </c:pt>
                <c:pt idx="33586">
                  <c:v>-1.2245514457915601</c:v>
                </c:pt>
                <c:pt idx="33587">
                  <c:v>-1.22450268254453</c:v>
                </c:pt>
                <c:pt idx="33588">
                  <c:v>-1.2244539192974899</c:v>
                </c:pt>
                <c:pt idx="33589">
                  <c:v>-1.2244051560509399</c:v>
                </c:pt>
                <c:pt idx="33590">
                  <c:v>-1.2243563928039001</c:v>
                </c:pt>
                <c:pt idx="33591">
                  <c:v>-1.22430762955687</c:v>
                </c:pt>
                <c:pt idx="33592">
                  <c:v>-1.22425886631031</c:v>
                </c:pt>
                <c:pt idx="33593">
                  <c:v>-1.2242101030632699</c:v>
                </c:pt>
                <c:pt idx="33594">
                  <c:v>-1.2241613398162401</c:v>
                </c:pt>
                <c:pt idx="33595">
                  <c:v>-1.2241125765696801</c:v>
                </c:pt>
                <c:pt idx="33596">
                  <c:v>-1.22406381332265</c:v>
                </c:pt>
                <c:pt idx="33597">
                  <c:v>-1.22401505007561</c:v>
                </c:pt>
                <c:pt idx="33598">
                  <c:v>-1.22396628682905</c:v>
                </c:pt>
                <c:pt idx="33599">
                  <c:v>-1.2239175235820201</c:v>
                </c:pt>
                <c:pt idx="33600">
                  <c:v>-1.22386876033498</c:v>
                </c:pt>
                <c:pt idx="33601">
                  <c:v>-1.22381999708843</c:v>
                </c:pt>
                <c:pt idx="33602">
                  <c:v>-1.22377123384139</c:v>
                </c:pt>
                <c:pt idx="33603">
                  <c:v>-1.2237224705943599</c:v>
                </c:pt>
                <c:pt idx="33604">
                  <c:v>-1.2236737073477999</c:v>
                </c:pt>
                <c:pt idx="33605">
                  <c:v>-1.2236249441007601</c:v>
                </c:pt>
                <c:pt idx="33606">
                  <c:v>-1.22357618085373</c:v>
                </c:pt>
                <c:pt idx="33607">
                  <c:v>-1.22352741760717</c:v>
                </c:pt>
                <c:pt idx="33608">
                  <c:v>-1.2234786543601399</c:v>
                </c:pt>
                <c:pt idx="33609">
                  <c:v>-1.2234298911131001</c:v>
                </c:pt>
                <c:pt idx="33610">
                  <c:v>-1.2233811278665401</c:v>
                </c:pt>
                <c:pt idx="33611">
                  <c:v>-1.22333236461951</c:v>
                </c:pt>
                <c:pt idx="33612">
                  <c:v>-1.2232836013724699</c:v>
                </c:pt>
                <c:pt idx="33613">
                  <c:v>-1.2232348381259199</c:v>
                </c:pt>
                <c:pt idx="33614">
                  <c:v>-1.2231860748788801</c:v>
                </c:pt>
                <c:pt idx="33615">
                  <c:v>-1.22313731163185</c:v>
                </c:pt>
                <c:pt idx="33616">
                  <c:v>-1.22308854838529</c:v>
                </c:pt>
                <c:pt idx="33617">
                  <c:v>-1.22303978513825</c:v>
                </c:pt>
                <c:pt idx="33618">
                  <c:v>-1.2229910218912201</c:v>
                </c:pt>
                <c:pt idx="33619">
                  <c:v>-1.2229422586446601</c:v>
                </c:pt>
                <c:pt idx="33620">
                  <c:v>-1.22289349539763</c:v>
                </c:pt>
                <c:pt idx="33621">
                  <c:v>-1.22284473215059</c:v>
                </c:pt>
                <c:pt idx="33622">
                  <c:v>-1.22279596890403</c:v>
                </c:pt>
                <c:pt idx="33623">
                  <c:v>-1.2227472056569999</c:v>
                </c:pt>
                <c:pt idx="33624">
                  <c:v>-1.2226984424099601</c:v>
                </c:pt>
                <c:pt idx="33625">
                  <c:v>-1.2226496791634101</c:v>
                </c:pt>
                <c:pt idx="33626">
                  <c:v>-1.22260091591637</c:v>
                </c:pt>
                <c:pt idx="33627">
                  <c:v>-1.2225521526693399</c:v>
                </c:pt>
                <c:pt idx="33628">
                  <c:v>-1.2225033894227799</c:v>
                </c:pt>
                <c:pt idx="33629">
                  <c:v>-1.2224546261757401</c:v>
                </c:pt>
                <c:pt idx="33630">
                  <c:v>-1.22240586292871</c:v>
                </c:pt>
                <c:pt idx="33631">
                  <c:v>-1.22235709968215</c:v>
                </c:pt>
                <c:pt idx="33632">
                  <c:v>-1.2223083364351199</c:v>
                </c:pt>
                <c:pt idx="33633">
                  <c:v>-1.2222595731880801</c:v>
                </c:pt>
                <c:pt idx="33634">
                  <c:v>-1.2222108099415201</c:v>
                </c:pt>
                <c:pt idx="33635">
                  <c:v>-1.22216204669449</c:v>
                </c:pt>
                <c:pt idx="33636">
                  <c:v>-1.22211328344745</c:v>
                </c:pt>
                <c:pt idx="33637">
                  <c:v>-1.2220645202009</c:v>
                </c:pt>
                <c:pt idx="33638">
                  <c:v>-1.2220157569538601</c:v>
                </c:pt>
                <c:pt idx="33639">
                  <c:v>-1.22196699370683</c:v>
                </c:pt>
                <c:pt idx="33640">
                  <c:v>-1.22191823046027</c:v>
                </c:pt>
                <c:pt idx="33641">
                  <c:v>-1.22186946721323</c:v>
                </c:pt>
                <c:pt idx="33642">
                  <c:v>-1.2218207039661999</c:v>
                </c:pt>
                <c:pt idx="33643">
                  <c:v>-1.2217719407196399</c:v>
                </c:pt>
                <c:pt idx="33644">
                  <c:v>-1.2217231774726101</c:v>
                </c:pt>
                <c:pt idx="33645">
                  <c:v>-1.22167441422557</c:v>
                </c:pt>
                <c:pt idx="33646">
                  <c:v>-1.22162565097901</c:v>
                </c:pt>
                <c:pt idx="33647">
                  <c:v>-1.2215768877319799</c:v>
                </c:pt>
                <c:pt idx="33648">
                  <c:v>-1.2215281244849401</c:v>
                </c:pt>
                <c:pt idx="33649">
                  <c:v>-1.2214793612383901</c:v>
                </c:pt>
                <c:pt idx="33650">
                  <c:v>-1.22143059799135</c:v>
                </c:pt>
                <c:pt idx="33651">
                  <c:v>-1.2213818347443199</c:v>
                </c:pt>
                <c:pt idx="33652">
                  <c:v>-1.2213330714977599</c:v>
                </c:pt>
                <c:pt idx="33653">
                  <c:v>-1.2212843082507201</c:v>
                </c:pt>
                <c:pt idx="33654">
                  <c:v>-1.22123554500369</c:v>
                </c:pt>
                <c:pt idx="33655">
                  <c:v>-1.22118678175713</c:v>
                </c:pt>
                <c:pt idx="33656">
                  <c:v>-1.2211380185101</c:v>
                </c:pt>
                <c:pt idx="33657">
                  <c:v>-1.2210892552630599</c:v>
                </c:pt>
                <c:pt idx="33658">
                  <c:v>-1.2210404920164999</c:v>
                </c:pt>
                <c:pt idx="33659">
                  <c:v>-1.22099172876947</c:v>
                </c:pt>
                <c:pt idx="33660">
                  <c:v>-1.22094296552243</c:v>
                </c:pt>
                <c:pt idx="33661">
                  <c:v>-1.22089420227588</c:v>
                </c:pt>
                <c:pt idx="33662">
                  <c:v>-1.2208454390288399</c:v>
                </c:pt>
                <c:pt idx="33663">
                  <c:v>-1.2207966757818101</c:v>
                </c:pt>
                <c:pt idx="33664">
                  <c:v>-1.2207479125352501</c:v>
                </c:pt>
                <c:pt idx="33665">
                  <c:v>-1.22069914928821</c:v>
                </c:pt>
                <c:pt idx="33666">
                  <c:v>-1.2206503860411799</c:v>
                </c:pt>
                <c:pt idx="33667">
                  <c:v>-1.2206016227946199</c:v>
                </c:pt>
                <c:pt idx="33668">
                  <c:v>-1.2205528595475901</c:v>
                </c:pt>
                <c:pt idx="33669">
                  <c:v>-1.2205528595475901</c:v>
                </c:pt>
                <c:pt idx="33670">
                  <c:v>-1.2205528595475901</c:v>
                </c:pt>
                <c:pt idx="33671">
                  <c:v>-1.2205528595475901</c:v>
                </c:pt>
                <c:pt idx="33672">
                  <c:v>-1.2205528595475901</c:v>
                </c:pt>
                <c:pt idx="33673">
                  <c:v>-1.2205528595475901</c:v>
                </c:pt>
                <c:pt idx="33674">
                  <c:v>-1.2205528595475901</c:v>
                </c:pt>
                <c:pt idx="33675">
                  <c:v>-1.2205528595475901</c:v>
                </c:pt>
                <c:pt idx="33676">
                  <c:v>-1.2205528595475901</c:v>
                </c:pt>
                <c:pt idx="33677">
                  <c:v>-1.2205528595475901</c:v>
                </c:pt>
                <c:pt idx="33678">
                  <c:v>-1.2205528595475901</c:v>
                </c:pt>
                <c:pt idx="33679">
                  <c:v>-1.2205528595475901</c:v>
                </c:pt>
                <c:pt idx="33680">
                  <c:v>-1.2205528595475901</c:v>
                </c:pt>
                <c:pt idx="33681">
                  <c:v>-1.2205528595475901</c:v>
                </c:pt>
                <c:pt idx="33682">
                  <c:v>-1.2205528595475901</c:v>
                </c:pt>
                <c:pt idx="33683">
                  <c:v>-1.2205528595475901</c:v>
                </c:pt>
                <c:pt idx="33684">
                  <c:v>-1.2205528595475901</c:v>
                </c:pt>
                <c:pt idx="33685">
                  <c:v>-1.21972388435085</c:v>
                </c:pt>
                <c:pt idx="33686">
                  <c:v>-1.2196751211038199</c:v>
                </c:pt>
                <c:pt idx="33687">
                  <c:v>-1.2196263578567901</c:v>
                </c:pt>
                <c:pt idx="33688">
                  <c:v>-1.2195775946102301</c:v>
                </c:pt>
                <c:pt idx="33689">
                  <c:v>-1.21952883136319</c:v>
                </c:pt>
                <c:pt idx="33690">
                  <c:v>-1.2194800681161599</c:v>
                </c:pt>
                <c:pt idx="33691">
                  <c:v>-1.2194313048695999</c:v>
                </c:pt>
                <c:pt idx="33692">
                  <c:v>-1.2193825416225701</c:v>
                </c:pt>
                <c:pt idx="33693">
                  <c:v>-1.21933377837553</c:v>
                </c:pt>
                <c:pt idx="33694">
                  <c:v>-1.21928501512897</c:v>
                </c:pt>
                <c:pt idx="33695">
                  <c:v>-1.21923625188194</c:v>
                </c:pt>
                <c:pt idx="33696">
                  <c:v>-1.2191874886348999</c:v>
                </c:pt>
                <c:pt idx="33697">
                  <c:v>-1.2191387253883399</c:v>
                </c:pt>
                <c:pt idx="33698">
                  <c:v>-1.21908996214131</c:v>
                </c:pt>
                <c:pt idx="33699">
                  <c:v>-1.21904119889427</c:v>
                </c:pt>
                <c:pt idx="33700">
                  <c:v>-1.21899243564772</c:v>
                </c:pt>
                <c:pt idx="33701">
                  <c:v>-1.2189436724006799</c:v>
                </c:pt>
                <c:pt idx="33702">
                  <c:v>-1.2188949091536501</c:v>
                </c:pt>
                <c:pt idx="33703">
                  <c:v>-1.2188461459070901</c:v>
                </c:pt>
                <c:pt idx="33704">
                  <c:v>-1.21879738266005</c:v>
                </c:pt>
                <c:pt idx="33705">
                  <c:v>-1.2187486194130199</c:v>
                </c:pt>
                <c:pt idx="33706">
                  <c:v>-1.2186998561664599</c:v>
                </c:pt>
                <c:pt idx="33707">
                  <c:v>-1.2186510929194301</c:v>
                </c:pt>
                <c:pt idx="33708">
                  <c:v>-1.21860232967239</c:v>
                </c:pt>
                <c:pt idx="33709">
                  <c:v>-1.21855356642583</c:v>
                </c:pt>
                <c:pt idx="33710">
                  <c:v>-1.2185048031787999</c:v>
                </c:pt>
                <c:pt idx="33711">
                  <c:v>-1.2184560399317601</c:v>
                </c:pt>
                <c:pt idx="33712">
                  <c:v>-1.2184072766852101</c:v>
                </c:pt>
                <c:pt idx="33713">
                  <c:v>-1.21835851343817</c:v>
                </c:pt>
                <c:pt idx="33714">
                  <c:v>-1.21830975019114</c:v>
                </c:pt>
                <c:pt idx="33715">
                  <c:v>-1.2202694603492901</c:v>
                </c:pt>
                <c:pt idx="33716">
                  <c:v>-1.2242376439257201</c:v>
                </c:pt>
                <c:pt idx="33717">
                  <c:v>-1.2282058275021399</c:v>
                </c:pt>
                <c:pt idx="33718">
                  <c:v>-1.2321740110397701</c:v>
                </c:pt>
                <c:pt idx="33719">
                  <c:v>-1.2361421946161899</c:v>
                </c:pt>
                <c:pt idx="33720">
                  <c:v>-1.2401103781926199</c:v>
                </c:pt>
                <c:pt idx="33721">
                  <c:v>-1.2440785617302399</c:v>
                </c:pt>
                <c:pt idx="33722">
                  <c:v>-1.2480467453066599</c:v>
                </c:pt>
                <c:pt idx="33723">
                  <c:v>-1.25201492888309</c:v>
                </c:pt>
                <c:pt idx="33724">
                  <c:v>-1.2559831124207099</c:v>
                </c:pt>
                <c:pt idx="33725">
                  <c:v>-1.25995129599713</c:v>
                </c:pt>
                <c:pt idx="33726">
                  <c:v>-1.26391947957356</c:v>
                </c:pt>
                <c:pt idx="33727">
                  <c:v>-1.26788766311118</c:v>
                </c:pt>
                <c:pt idx="33728">
                  <c:v>-1.2718558466876</c:v>
                </c:pt>
                <c:pt idx="33729">
                  <c:v>-1.27582403026403</c:v>
                </c:pt>
                <c:pt idx="33730">
                  <c:v>-1.27979221380165</c:v>
                </c:pt>
                <c:pt idx="33731">
                  <c:v>-1.28376039737807</c:v>
                </c:pt>
                <c:pt idx="33732">
                  <c:v>-1.2877285809545</c:v>
                </c:pt>
                <c:pt idx="33733">
                  <c:v>-1.29169676449212</c:v>
                </c:pt>
                <c:pt idx="33734">
                  <c:v>-1.29566494806855</c:v>
                </c:pt>
                <c:pt idx="33735">
                  <c:v>-1.2996331316449701</c:v>
                </c:pt>
                <c:pt idx="33736">
                  <c:v>-1.30360131518259</c:v>
                </c:pt>
                <c:pt idx="33737">
                  <c:v>-1.3075694987590201</c:v>
                </c:pt>
                <c:pt idx="33738">
                  <c:v>-1.3115376823354401</c:v>
                </c:pt>
                <c:pt idx="33739">
                  <c:v>-1.3155058658730601</c:v>
                </c:pt>
                <c:pt idx="33740">
                  <c:v>-1.3194740494494901</c:v>
                </c:pt>
                <c:pt idx="33741">
                  <c:v>-1.3234422330259099</c:v>
                </c:pt>
                <c:pt idx="33742">
                  <c:v>-1.3274104165635301</c:v>
                </c:pt>
                <c:pt idx="33743">
                  <c:v>-1.3313786001399599</c:v>
                </c:pt>
                <c:pt idx="33744">
                  <c:v>-1.3353467837163799</c:v>
                </c:pt>
                <c:pt idx="33745">
                  <c:v>-1.3393149672539999</c:v>
                </c:pt>
                <c:pt idx="33746">
                  <c:v>-1.3432831508304299</c:v>
                </c:pt>
                <c:pt idx="33747">
                  <c:v>-1.34725133440685</c:v>
                </c:pt>
                <c:pt idx="33748">
                  <c:v>-1.3512195179444699</c:v>
                </c:pt>
                <c:pt idx="33749">
                  <c:v>-1.3551877015209</c:v>
                </c:pt>
                <c:pt idx="33750">
                  <c:v>-1.35915588509733</c:v>
                </c:pt>
                <c:pt idx="33751">
                  <c:v>-1.3631240686349499</c:v>
                </c:pt>
                <c:pt idx="33752">
                  <c:v>-1.36709225221137</c:v>
                </c:pt>
                <c:pt idx="33753">
                  <c:v>-1.3710604357878</c:v>
                </c:pt>
                <c:pt idx="33754">
                  <c:v>-1.37502861932542</c:v>
                </c:pt>
                <c:pt idx="33755">
                  <c:v>-1.37899680290184</c:v>
                </c:pt>
                <c:pt idx="33756">
                  <c:v>-1.38296498647827</c:v>
                </c:pt>
                <c:pt idx="33757">
                  <c:v>-1.38693317001589</c:v>
                </c:pt>
                <c:pt idx="33758">
                  <c:v>-1.39090135359231</c:v>
                </c:pt>
                <c:pt idx="33759">
                  <c:v>-1.3948695371687401</c:v>
                </c:pt>
                <c:pt idx="33760">
                  <c:v>-1.39883772070636</c:v>
                </c:pt>
                <c:pt idx="33761">
                  <c:v>-1.4028059042827801</c:v>
                </c:pt>
                <c:pt idx="33762">
                  <c:v>-1.4067740878592101</c:v>
                </c:pt>
                <c:pt idx="33763">
                  <c:v>-1.4005759089840999</c:v>
                </c:pt>
                <c:pt idx="33764">
                  <c:v>-1.3842113676640599</c:v>
                </c:pt>
                <c:pt idx="33765">
                  <c:v>-1.36784682634402</c:v>
                </c:pt>
                <c:pt idx="33766">
                  <c:v>-1.351482285184</c:v>
                </c:pt>
                <c:pt idx="33767">
                  <c:v>-1.3351177438639601</c:v>
                </c:pt>
                <c:pt idx="33768">
                  <c:v>-1.3187532025439199</c:v>
                </c:pt>
                <c:pt idx="33769">
                  <c:v>-1.3023886613839</c:v>
                </c:pt>
                <c:pt idx="33770">
                  <c:v>-1.28602412006386</c:v>
                </c:pt>
                <c:pt idx="33771">
                  <c:v>-1.2696595787438201</c:v>
                </c:pt>
                <c:pt idx="33772">
                  <c:v>-1.2532950375837999</c:v>
                </c:pt>
                <c:pt idx="33773">
                  <c:v>-1.2369304962637599</c:v>
                </c:pt>
                <c:pt idx="33774">
                  <c:v>-1.22056595494372</c:v>
                </c:pt>
                <c:pt idx="33775">
                  <c:v>-1.20420141378371</c:v>
                </c:pt>
                <c:pt idx="33776">
                  <c:v>-1.1878368724636601</c:v>
                </c:pt>
                <c:pt idx="33777">
                  <c:v>-1.1714723311436199</c:v>
                </c:pt>
                <c:pt idx="33778">
                  <c:v>-1.15510778998361</c:v>
                </c:pt>
                <c:pt idx="33779">
                  <c:v>-1.13874324866356</c:v>
                </c:pt>
                <c:pt idx="33780">
                  <c:v>-1.1223787073435201</c:v>
                </c:pt>
                <c:pt idx="33781">
                  <c:v>-1.1060141661835099</c:v>
                </c:pt>
                <c:pt idx="33782">
                  <c:v>-1.0896496248634699</c:v>
                </c:pt>
                <c:pt idx="33783">
                  <c:v>-1.07328508354342</c:v>
                </c:pt>
                <c:pt idx="33784">
                  <c:v>-1.05692054238341</c:v>
                </c:pt>
                <c:pt idx="33785">
                  <c:v>-1.0405560010633701</c:v>
                </c:pt>
                <c:pt idx="33786">
                  <c:v>-1.0241914597433199</c:v>
                </c:pt>
                <c:pt idx="33787">
                  <c:v>-1.00782691858331</c:v>
                </c:pt>
                <c:pt idx="33788">
                  <c:v>-0.99146237726326703</c:v>
                </c:pt>
                <c:pt idx="33789">
                  <c:v>-0.97509783594322497</c:v>
                </c:pt>
                <c:pt idx="33790">
                  <c:v>-0.95873329478321001</c:v>
                </c:pt>
                <c:pt idx="33791">
                  <c:v>-0.94236875346316795</c:v>
                </c:pt>
                <c:pt idx="33792">
                  <c:v>-0.926004212143126</c:v>
                </c:pt>
                <c:pt idx="33793">
                  <c:v>-0.90963967098311105</c:v>
                </c:pt>
                <c:pt idx="33794">
                  <c:v>-0.89327512966306899</c:v>
                </c:pt>
                <c:pt idx="33795">
                  <c:v>-0.87691058834302704</c:v>
                </c:pt>
                <c:pt idx="33796">
                  <c:v>-0.86054604718301198</c:v>
                </c:pt>
                <c:pt idx="33797">
                  <c:v>-0.84418150586297003</c:v>
                </c:pt>
                <c:pt idx="33798">
                  <c:v>-0.82781696454292797</c:v>
                </c:pt>
                <c:pt idx="33799">
                  <c:v>-0.81145242338291301</c:v>
                </c:pt>
                <c:pt idx="33800">
                  <c:v>-0.79508788206287095</c:v>
                </c:pt>
                <c:pt idx="33801">
                  <c:v>-0.77872334074282901</c:v>
                </c:pt>
                <c:pt idx="33802">
                  <c:v>-0.76235879958281305</c:v>
                </c:pt>
                <c:pt idx="33803">
                  <c:v>-0.74599425826277099</c:v>
                </c:pt>
                <c:pt idx="33804">
                  <c:v>-0.72962971694272905</c:v>
                </c:pt>
                <c:pt idx="33805">
                  <c:v>-0.71326517578271398</c:v>
                </c:pt>
                <c:pt idx="33806">
                  <c:v>-0.69690063446267203</c:v>
                </c:pt>
                <c:pt idx="33807">
                  <c:v>-0.68053609314262997</c:v>
                </c:pt>
                <c:pt idx="33808">
                  <c:v>-0.66417155198261502</c:v>
                </c:pt>
                <c:pt idx="33809">
                  <c:v>-0.64780701066257296</c:v>
                </c:pt>
                <c:pt idx="33810">
                  <c:v>-0.63144246934253101</c:v>
                </c:pt>
                <c:pt idx="33811">
                  <c:v>-0.61783268444668504</c:v>
                </c:pt>
                <c:pt idx="33812">
                  <c:v>-0.60697765567422102</c:v>
                </c:pt>
                <c:pt idx="33813">
                  <c:v>-0.59612262690175699</c:v>
                </c:pt>
                <c:pt idx="33814">
                  <c:v>-0.58526759823544405</c:v>
                </c:pt>
                <c:pt idx="33815">
                  <c:v>-0.57441256946298003</c:v>
                </c:pt>
                <c:pt idx="33816">
                  <c:v>-0.563557540690516</c:v>
                </c:pt>
                <c:pt idx="33817">
                  <c:v>-0.55270251202420295</c:v>
                </c:pt>
                <c:pt idx="33818">
                  <c:v>-0.54184748325173904</c:v>
                </c:pt>
                <c:pt idx="33819">
                  <c:v>-0.53099245447927601</c:v>
                </c:pt>
                <c:pt idx="33820">
                  <c:v>-0.52013742581296196</c:v>
                </c:pt>
                <c:pt idx="33821">
                  <c:v>-0.50928239704049805</c:v>
                </c:pt>
                <c:pt idx="33822">
                  <c:v>-0.49842736826803502</c:v>
                </c:pt>
                <c:pt idx="33823">
                  <c:v>-0.48757233960172103</c:v>
                </c:pt>
                <c:pt idx="33824">
                  <c:v>-0.476717310829257</c:v>
                </c:pt>
                <c:pt idx="33825">
                  <c:v>-0.46586228205679397</c:v>
                </c:pt>
                <c:pt idx="33826">
                  <c:v>-0.45500725339047998</c:v>
                </c:pt>
                <c:pt idx="33827">
                  <c:v>-0.44415222461801601</c:v>
                </c:pt>
                <c:pt idx="33828">
                  <c:v>-0.43329719584555298</c:v>
                </c:pt>
                <c:pt idx="33829">
                  <c:v>-0.42244216717923899</c:v>
                </c:pt>
                <c:pt idx="33830">
                  <c:v>-0.41158713840677602</c:v>
                </c:pt>
                <c:pt idx="33831">
                  <c:v>-0.40073210963431199</c:v>
                </c:pt>
                <c:pt idx="33832">
                  <c:v>-0.389877080967998</c:v>
                </c:pt>
                <c:pt idx="33833">
                  <c:v>-0.37902205219553498</c:v>
                </c:pt>
                <c:pt idx="33834">
                  <c:v>-0.368167023423071</c:v>
                </c:pt>
                <c:pt idx="33835">
                  <c:v>-0.35731199475675801</c:v>
                </c:pt>
                <c:pt idx="33836">
                  <c:v>-0.34645696598429399</c:v>
                </c:pt>
                <c:pt idx="33837">
                  <c:v>-0.33560193721183001</c:v>
                </c:pt>
                <c:pt idx="33838">
                  <c:v>-0.32474690854551702</c:v>
                </c:pt>
                <c:pt idx="33839">
                  <c:v>-0.313891879773053</c:v>
                </c:pt>
                <c:pt idx="33840">
                  <c:v>-0.30303685100058902</c:v>
                </c:pt>
                <c:pt idx="33841">
                  <c:v>-0.29218182233427598</c:v>
                </c:pt>
                <c:pt idx="33842">
                  <c:v>-0.28132679356181201</c:v>
                </c:pt>
                <c:pt idx="33843">
                  <c:v>-0.27047176478934798</c:v>
                </c:pt>
                <c:pt idx="33844">
                  <c:v>-0.25961673612303499</c:v>
                </c:pt>
                <c:pt idx="33845">
                  <c:v>-0.24876170735057099</c:v>
                </c:pt>
                <c:pt idx="33846">
                  <c:v>-0.23790667857810799</c:v>
                </c:pt>
                <c:pt idx="33847">
                  <c:v>-0.227051649911794</c:v>
                </c:pt>
                <c:pt idx="33848">
                  <c:v>-0.21619662113933</c:v>
                </c:pt>
                <c:pt idx="33849">
                  <c:v>-0.205341592366867</c:v>
                </c:pt>
                <c:pt idx="33850">
                  <c:v>-0.19448656370055301</c:v>
                </c:pt>
                <c:pt idx="33851">
                  <c:v>-0.18363153492808901</c:v>
                </c:pt>
                <c:pt idx="33852">
                  <c:v>-0.17277650615562601</c:v>
                </c:pt>
                <c:pt idx="33853">
                  <c:v>-0.16192147748931199</c:v>
                </c:pt>
                <c:pt idx="33854">
                  <c:v>-0.15106644871684899</c:v>
                </c:pt>
                <c:pt idx="33855">
                  <c:v>-0.14021141994438499</c:v>
                </c:pt>
                <c:pt idx="33856">
                  <c:v>-0.129356391278071</c:v>
                </c:pt>
                <c:pt idx="33857">
                  <c:v>-0.118501362505608</c:v>
                </c:pt>
                <c:pt idx="33858">
                  <c:v>-0.107646333733144</c:v>
                </c:pt>
                <c:pt idx="33859">
                  <c:v>-0.119258596569151</c:v>
                </c:pt>
                <c:pt idx="33860">
                  <c:v>-0.153338150958262</c:v>
                </c:pt>
                <c:pt idx="33861">
                  <c:v>-0.18741770534737201</c:v>
                </c:pt>
                <c:pt idx="33862">
                  <c:v>-0.22149725940322201</c:v>
                </c:pt>
                <c:pt idx="33863">
                  <c:v>-0.25557681379233299</c:v>
                </c:pt>
                <c:pt idx="33864">
                  <c:v>-0.28965636818144302</c:v>
                </c:pt>
                <c:pt idx="33865">
                  <c:v>-0.32373592223729297</c:v>
                </c:pt>
                <c:pt idx="33866">
                  <c:v>-0.35781547662640401</c:v>
                </c:pt>
                <c:pt idx="33867">
                  <c:v>-0.39189503101551398</c:v>
                </c:pt>
                <c:pt idx="33868">
                  <c:v>-0.42597458507136399</c:v>
                </c:pt>
                <c:pt idx="33869">
                  <c:v>-0.46005413946047502</c:v>
                </c:pt>
                <c:pt idx="33870">
                  <c:v>-0.494133693849585</c:v>
                </c:pt>
                <c:pt idx="33871">
                  <c:v>-0.528213247905435</c:v>
                </c:pt>
                <c:pt idx="33872">
                  <c:v>-0.56229280229454603</c:v>
                </c:pt>
                <c:pt idx="33873">
                  <c:v>-0.59637235668365596</c:v>
                </c:pt>
                <c:pt idx="33874">
                  <c:v>-0.63045191073950702</c:v>
                </c:pt>
                <c:pt idx="33875">
                  <c:v>-0.66453146512861705</c:v>
                </c:pt>
                <c:pt idx="33876">
                  <c:v>-0.69861101951772697</c:v>
                </c:pt>
                <c:pt idx="33877">
                  <c:v>-0.73269057357357803</c:v>
                </c:pt>
                <c:pt idx="33878">
                  <c:v>-0.76677012796268795</c:v>
                </c:pt>
                <c:pt idx="33879">
                  <c:v>-0.80084968235179799</c:v>
                </c:pt>
                <c:pt idx="33880">
                  <c:v>-0.83492923640764904</c:v>
                </c:pt>
                <c:pt idx="33881">
                  <c:v>-0.86900879079675897</c:v>
                </c:pt>
                <c:pt idx="33882">
                  <c:v>-0.903088345185869</c:v>
                </c:pt>
                <c:pt idx="33883">
                  <c:v>-0.93716789924171995</c:v>
                </c:pt>
                <c:pt idx="33884">
                  <c:v>-0.97124745363082998</c:v>
                </c:pt>
                <c:pt idx="33885">
                  <c:v>-1.0053270080199399</c:v>
                </c:pt>
                <c:pt idx="33886">
                  <c:v>-1.03940656207579</c:v>
                </c:pt>
                <c:pt idx="33887">
                  <c:v>-1.0734861164649001</c:v>
                </c:pt>
                <c:pt idx="33888">
                  <c:v>-1.10756567085401</c:v>
                </c:pt>
                <c:pt idx="33889">
                  <c:v>-1.1416452249098601</c:v>
                </c:pt>
                <c:pt idx="33890">
                  <c:v>-1.17572477929897</c:v>
                </c:pt>
                <c:pt idx="33891">
                  <c:v>-1.2098043336880799</c:v>
                </c:pt>
                <c:pt idx="33892">
                  <c:v>-1.24388388774393</c:v>
                </c:pt>
                <c:pt idx="33893">
                  <c:v>-1.2779634421330399</c:v>
                </c:pt>
                <c:pt idx="33894">
                  <c:v>-1.3120429965221501</c:v>
                </c:pt>
                <c:pt idx="33895">
                  <c:v>-1.3461225505779999</c:v>
                </c:pt>
                <c:pt idx="33896">
                  <c:v>-1.38020210496711</c:v>
                </c:pt>
                <c:pt idx="33897">
                  <c:v>-1.41428165935622</c:v>
                </c:pt>
                <c:pt idx="33898">
                  <c:v>-1.44836121341207</c:v>
                </c:pt>
                <c:pt idx="33899">
                  <c:v>-1.4824407678011799</c:v>
                </c:pt>
                <c:pt idx="33900">
                  <c:v>-1.5165203221903001</c:v>
                </c:pt>
                <c:pt idx="33901">
                  <c:v>-1.5505998762461499</c:v>
                </c:pt>
                <c:pt idx="33902">
                  <c:v>-1.5846794306352601</c:v>
                </c:pt>
                <c:pt idx="33903">
                  <c:v>-1.61875898502437</c:v>
                </c:pt>
                <c:pt idx="33904">
                  <c:v>-1.65283853908022</c:v>
                </c:pt>
                <c:pt idx="33905">
                  <c:v>-1.68691809346933</c:v>
                </c:pt>
                <c:pt idx="33906">
                  <c:v>-1.7209976478584399</c:v>
                </c:pt>
                <c:pt idx="33907">
                  <c:v>-1.7396227518693199</c:v>
                </c:pt>
                <c:pt idx="33908">
                  <c:v>-1.7427934060605501</c:v>
                </c:pt>
                <c:pt idx="33909">
                  <c:v>-1.7459640602517701</c:v>
                </c:pt>
                <c:pt idx="33910">
                  <c:v>-1.74913471441199</c:v>
                </c:pt>
                <c:pt idx="33911">
                  <c:v>-1.7523053686032199</c:v>
                </c:pt>
                <c:pt idx="33912">
                  <c:v>-1.7554760227944399</c:v>
                </c:pt>
                <c:pt idx="33913">
                  <c:v>-1.75864667695466</c:v>
                </c:pt>
                <c:pt idx="33914">
                  <c:v>-1.76181733114589</c:v>
                </c:pt>
                <c:pt idx="33915">
                  <c:v>-1.76498798533712</c:v>
                </c:pt>
                <c:pt idx="33916">
                  <c:v>-1.7681586394973401</c:v>
                </c:pt>
                <c:pt idx="33917">
                  <c:v>-1.7713292936885601</c:v>
                </c:pt>
                <c:pt idx="33918">
                  <c:v>-1.77449994787979</c:v>
                </c:pt>
                <c:pt idx="33919">
                  <c:v>-1.7776706020400099</c:v>
                </c:pt>
                <c:pt idx="33920">
                  <c:v>-1.7808412562312399</c:v>
                </c:pt>
                <c:pt idx="33921">
                  <c:v>-1.7840119104224601</c:v>
                </c:pt>
                <c:pt idx="33922">
                  <c:v>-1.78718256458268</c:v>
                </c:pt>
                <c:pt idx="33923">
                  <c:v>-1.79035321877391</c:v>
                </c:pt>
                <c:pt idx="33924">
                  <c:v>-1.7935238729651299</c:v>
                </c:pt>
                <c:pt idx="33925">
                  <c:v>-1.79669452712535</c:v>
                </c:pt>
                <c:pt idx="33926">
                  <c:v>-1.79986518131658</c:v>
                </c:pt>
                <c:pt idx="33927">
                  <c:v>-1.80303583550781</c:v>
                </c:pt>
                <c:pt idx="33928">
                  <c:v>-1.8062064896680301</c:v>
                </c:pt>
                <c:pt idx="33929">
                  <c:v>-1.8093771438592501</c:v>
                </c:pt>
                <c:pt idx="33930">
                  <c:v>-1.8125477980504801</c:v>
                </c:pt>
                <c:pt idx="33931">
                  <c:v>-1.8157184522106999</c:v>
                </c:pt>
                <c:pt idx="33932">
                  <c:v>-1.8188891064019299</c:v>
                </c:pt>
                <c:pt idx="33933">
                  <c:v>-1.8220597605931499</c:v>
                </c:pt>
                <c:pt idx="33934">
                  <c:v>-1.82523041475337</c:v>
                </c:pt>
                <c:pt idx="33935">
                  <c:v>-1.8284010689446</c:v>
                </c:pt>
                <c:pt idx="33936">
                  <c:v>-1.83157172313582</c:v>
                </c:pt>
                <c:pt idx="33937">
                  <c:v>-1.8347423772960401</c:v>
                </c:pt>
                <c:pt idx="33938">
                  <c:v>-1.83791303148727</c:v>
                </c:pt>
                <c:pt idx="33939">
                  <c:v>-1.8410836856785</c:v>
                </c:pt>
                <c:pt idx="33940">
                  <c:v>-1.8442543398387199</c:v>
                </c:pt>
                <c:pt idx="33941">
                  <c:v>-1.8474249940299401</c:v>
                </c:pt>
                <c:pt idx="33942">
                  <c:v>-1.8505956482211701</c:v>
                </c:pt>
                <c:pt idx="33943">
                  <c:v>-1.85376630238139</c:v>
                </c:pt>
                <c:pt idx="33944">
                  <c:v>-1.8569369565726199</c:v>
                </c:pt>
                <c:pt idx="33945">
                  <c:v>-1.8601076107638399</c:v>
                </c:pt>
                <c:pt idx="33946">
                  <c:v>-1.86327826492406</c:v>
                </c:pt>
                <c:pt idx="33947">
                  <c:v>-1.86644891911529</c:v>
                </c:pt>
                <c:pt idx="33948">
                  <c:v>-1.86961957330651</c:v>
                </c:pt>
                <c:pt idx="33949">
                  <c:v>-1.8727902274667301</c:v>
                </c:pt>
                <c:pt idx="33950">
                  <c:v>-1.87596088165796</c:v>
                </c:pt>
                <c:pt idx="33951">
                  <c:v>-1.87913153584919</c:v>
                </c:pt>
                <c:pt idx="33952">
                  <c:v>-1.8823021900094099</c:v>
                </c:pt>
                <c:pt idx="33953">
                  <c:v>-1.8854728442006301</c:v>
                </c:pt>
                <c:pt idx="33954">
                  <c:v>-1.8886434983918601</c:v>
                </c:pt>
                <c:pt idx="33955">
                  <c:v>-1.9038921049353399</c:v>
                </c:pt>
                <c:pt idx="33956">
                  <c:v>-1.93121866397744</c:v>
                </c:pt>
                <c:pt idx="33957">
                  <c:v>-1.9585452230195499</c:v>
                </c:pt>
                <c:pt idx="33958">
                  <c:v>-1.98587178179443</c:v>
                </c:pt>
                <c:pt idx="33959">
                  <c:v>-2.0131983408365399</c:v>
                </c:pt>
                <c:pt idx="33960">
                  <c:v>-2.0405248998786498</c:v>
                </c:pt>
                <c:pt idx="33961">
                  <c:v>-2.0678514586535299</c:v>
                </c:pt>
                <c:pt idx="33962">
                  <c:v>-2.0951780176956301</c:v>
                </c:pt>
                <c:pt idx="33963">
                  <c:v>-2.12250457673774</c:v>
                </c:pt>
                <c:pt idx="33964">
                  <c:v>-2.1498311355126201</c:v>
                </c:pt>
                <c:pt idx="33965">
                  <c:v>-2.17715769455473</c:v>
                </c:pt>
                <c:pt idx="33966">
                  <c:v>-2.2044842535968399</c:v>
                </c:pt>
                <c:pt idx="33967">
                  <c:v>-2.23181081237172</c:v>
                </c:pt>
                <c:pt idx="33968">
                  <c:v>-2.2591373714138299</c:v>
                </c:pt>
                <c:pt idx="33969">
                  <c:v>-2.28646393045593</c:v>
                </c:pt>
                <c:pt idx="33970">
                  <c:v>-2.3137904892308101</c:v>
                </c:pt>
                <c:pt idx="33971">
                  <c:v>-2.34111704827292</c:v>
                </c:pt>
                <c:pt idx="33972">
                  <c:v>-2.3684436073150299</c:v>
                </c:pt>
                <c:pt idx="33973">
                  <c:v>-2.39577016608991</c:v>
                </c:pt>
                <c:pt idx="33974">
                  <c:v>-2.4230967251320199</c:v>
                </c:pt>
                <c:pt idx="33975">
                  <c:v>-2.45042328417412</c:v>
                </c:pt>
                <c:pt idx="33976">
                  <c:v>-2.4777498429490001</c:v>
                </c:pt>
                <c:pt idx="33977">
                  <c:v>-2.50507640199111</c:v>
                </c:pt>
                <c:pt idx="33978">
                  <c:v>-2.5324029610332199</c:v>
                </c:pt>
                <c:pt idx="33979">
                  <c:v>-2.5597295198081</c:v>
                </c:pt>
                <c:pt idx="33980">
                  <c:v>-2.5870560788502099</c:v>
                </c:pt>
                <c:pt idx="33981">
                  <c:v>-2.6143826378923101</c:v>
                </c:pt>
                <c:pt idx="33982">
                  <c:v>-2.6417091966671999</c:v>
                </c:pt>
                <c:pt idx="33983">
                  <c:v>-2.6690357557093001</c:v>
                </c:pt>
                <c:pt idx="33984">
                  <c:v>-2.69636231475141</c:v>
                </c:pt>
                <c:pt idx="33985">
                  <c:v>-2.7236888735262901</c:v>
                </c:pt>
                <c:pt idx="33986">
                  <c:v>-2.7510154325684</c:v>
                </c:pt>
                <c:pt idx="33987">
                  <c:v>-2.7783419916105001</c:v>
                </c:pt>
                <c:pt idx="33988">
                  <c:v>-2.80566855038539</c:v>
                </c:pt>
                <c:pt idx="33989">
                  <c:v>-2.8329951094274901</c:v>
                </c:pt>
                <c:pt idx="33990">
                  <c:v>-2.8603216684696</c:v>
                </c:pt>
                <c:pt idx="33991">
                  <c:v>-2.8876482272444801</c:v>
                </c:pt>
                <c:pt idx="33992">
                  <c:v>-2.91497478628659</c:v>
                </c:pt>
                <c:pt idx="33993">
                  <c:v>-2.9423013453286901</c:v>
                </c:pt>
                <c:pt idx="33994">
                  <c:v>-2.96962790410358</c:v>
                </c:pt>
                <c:pt idx="33995">
                  <c:v>-2.9969544631456801</c:v>
                </c:pt>
                <c:pt idx="33996">
                  <c:v>-3.02428102218779</c:v>
                </c:pt>
                <c:pt idx="33997">
                  <c:v>-3.0516075809626702</c:v>
                </c:pt>
                <c:pt idx="33998">
                  <c:v>-3.0789341400047801</c:v>
                </c:pt>
                <c:pt idx="33999">
                  <c:v>-3.1062606990468802</c:v>
                </c:pt>
                <c:pt idx="34000">
                  <c:v>-3.1335872578217701</c:v>
                </c:pt>
                <c:pt idx="34001">
                  <c:v>-3.1609138168638702</c:v>
                </c:pt>
                <c:pt idx="34002">
                  <c:v>-3.1882403759059801</c:v>
                </c:pt>
                <c:pt idx="34003">
                  <c:v>-3.2078009769682998</c:v>
                </c:pt>
                <c:pt idx="34004">
                  <c:v>-3.2195956205310399</c:v>
                </c:pt>
                <c:pt idx="34005">
                  <c:v>-3.2313902640937902</c:v>
                </c:pt>
                <c:pt idx="34006">
                  <c:v>-3.24318490754119</c:v>
                </c:pt>
                <c:pt idx="34007">
                  <c:v>-3.2549795511039301</c:v>
                </c:pt>
                <c:pt idx="34008">
                  <c:v>-3.26677419466668</c:v>
                </c:pt>
                <c:pt idx="34009">
                  <c:v>-3.2785688381140798</c:v>
                </c:pt>
                <c:pt idx="34010">
                  <c:v>-3.2903634816768199</c:v>
                </c:pt>
                <c:pt idx="34011">
                  <c:v>-3.3021581252395702</c:v>
                </c:pt>
                <c:pt idx="34012">
                  <c:v>-3.3139527686869701</c:v>
                </c:pt>
                <c:pt idx="34013">
                  <c:v>-3.3257474122497102</c:v>
                </c:pt>
                <c:pt idx="34014">
                  <c:v>-3.33754205581246</c:v>
                </c:pt>
                <c:pt idx="34015">
                  <c:v>-3.3493366992598599</c:v>
                </c:pt>
                <c:pt idx="34016">
                  <c:v>-3.3611313428226</c:v>
                </c:pt>
                <c:pt idx="34017">
                  <c:v>-3.3729259863853498</c:v>
                </c:pt>
                <c:pt idx="34018">
                  <c:v>-3.3847206298327501</c:v>
                </c:pt>
                <c:pt idx="34019">
                  <c:v>-3.3965152733954902</c:v>
                </c:pt>
                <c:pt idx="34020">
                  <c:v>-3.40830991695824</c:v>
                </c:pt>
                <c:pt idx="34021">
                  <c:v>-3.4201045604056399</c:v>
                </c:pt>
                <c:pt idx="34022">
                  <c:v>-3.43189920396838</c:v>
                </c:pt>
                <c:pt idx="34023">
                  <c:v>-3.4436938475311298</c:v>
                </c:pt>
                <c:pt idx="34024">
                  <c:v>-3.4554884909785302</c:v>
                </c:pt>
                <c:pt idx="34025">
                  <c:v>-3.4672831345412698</c:v>
                </c:pt>
                <c:pt idx="34026">
                  <c:v>-3.4790777781040099</c:v>
                </c:pt>
                <c:pt idx="34027">
                  <c:v>-3.49087242155142</c:v>
                </c:pt>
                <c:pt idx="34028">
                  <c:v>-3.50266706511416</c:v>
                </c:pt>
                <c:pt idx="34029">
                  <c:v>-3.5144617086769001</c:v>
                </c:pt>
                <c:pt idx="34030">
                  <c:v>-3.5262563521243102</c:v>
                </c:pt>
                <c:pt idx="34031">
                  <c:v>-3.5380509956870498</c:v>
                </c:pt>
                <c:pt idx="34032">
                  <c:v>-3.5498456392497899</c:v>
                </c:pt>
                <c:pt idx="34033">
                  <c:v>-3.5616402826972</c:v>
                </c:pt>
                <c:pt idx="34034">
                  <c:v>-3.5734349262599401</c:v>
                </c:pt>
                <c:pt idx="34035">
                  <c:v>-3.5852295698226802</c:v>
                </c:pt>
                <c:pt idx="34036">
                  <c:v>-3.5970242132700898</c:v>
                </c:pt>
                <c:pt idx="34037">
                  <c:v>-3.6088188568328299</c:v>
                </c:pt>
                <c:pt idx="34038">
                  <c:v>-3.62061350039557</c:v>
                </c:pt>
                <c:pt idx="34039">
                  <c:v>-3.6324081438429801</c:v>
                </c:pt>
                <c:pt idx="34040">
                  <c:v>-3.6442027874057201</c:v>
                </c:pt>
                <c:pt idx="34041">
                  <c:v>-3.6559974309684602</c:v>
                </c:pt>
                <c:pt idx="34042">
                  <c:v>-3.6677920744158699</c:v>
                </c:pt>
                <c:pt idx="34043">
                  <c:v>-3.6795867179786099</c:v>
                </c:pt>
                <c:pt idx="34044">
                  <c:v>-3.69138136154135</c:v>
                </c:pt>
                <c:pt idx="34045">
                  <c:v>-3.7031760049887601</c:v>
                </c:pt>
                <c:pt idx="34046">
                  <c:v>-3.7149706485515002</c:v>
                </c:pt>
                <c:pt idx="34047">
                  <c:v>-3.7267652921142398</c:v>
                </c:pt>
                <c:pt idx="34048">
                  <c:v>-3.7385599355616499</c:v>
                </c:pt>
                <c:pt idx="34049">
                  <c:v>-3.75035457912439</c:v>
                </c:pt>
                <c:pt idx="34050">
                  <c:v>-3.76214922268713</c:v>
                </c:pt>
                <c:pt idx="34051">
                  <c:v>-3.75660031522585</c:v>
                </c:pt>
                <c:pt idx="34052">
                  <c:v>-3.7337078568500899</c:v>
                </c:pt>
                <c:pt idx="34053">
                  <c:v>-3.71081539847432</c:v>
                </c:pt>
                <c:pt idx="34054">
                  <c:v>-3.6879229403224199</c:v>
                </c:pt>
                <c:pt idx="34055">
                  <c:v>-3.6650304819466601</c:v>
                </c:pt>
                <c:pt idx="34056">
                  <c:v>-3.6421380235708898</c:v>
                </c:pt>
                <c:pt idx="34057">
                  <c:v>-3.6192455654189901</c:v>
                </c:pt>
                <c:pt idx="34058">
                  <c:v>-3.5963531070432202</c:v>
                </c:pt>
                <c:pt idx="34059">
                  <c:v>-3.57346064866746</c:v>
                </c:pt>
                <c:pt idx="34060">
                  <c:v>-3.5505681905155599</c:v>
                </c:pt>
                <c:pt idx="34061">
                  <c:v>-3.52767573213979</c:v>
                </c:pt>
                <c:pt idx="34062">
                  <c:v>-3.5047832737640299</c:v>
                </c:pt>
                <c:pt idx="34063">
                  <c:v>-3.48189081561212</c:v>
                </c:pt>
                <c:pt idx="34064">
                  <c:v>-3.4589983572363598</c:v>
                </c:pt>
                <c:pt idx="34065">
                  <c:v>-3.4361058988605899</c:v>
                </c:pt>
                <c:pt idx="34066">
                  <c:v>-3.4132134407086898</c:v>
                </c:pt>
                <c:pt idx="34067">
                  <c:v>-3.3903209823329301</c:v>
                </c:pt>
                <c:pt idx="34068">
                  <c:v>-3.3674285239571602</c:v>
                </c:pt>
                <c:pt idx="34069">
                  <c:v>-3.3445360658052601</c:v>
                </c:pt>
                <c:pt idx="34070">
                  <c:v>-3.3216436074294902</c:v>
                </c:pt>
                <c:pt idx="34071">
                  <c:v>-3.29875114905373</c:v>
                </c:pt>
                <c:pt idx="34072">
                  <c:v>-3.2758586909018299</c:v>
                </c:pt>
                <c:pt idx="34073">
                  <c:v>-3.25296623252606</c:v>
                </c:pt>
                <c:pt idx="34074">
                  <c:v>-3.2300737741502998</c:v>
                </c:pt>
                <c:pt idx="34075">
                  <c:v>-3.20718131599839</c:v>
                </c:pt>
                <c:pt idx="34076">
                  <c:v>-3.1842888576226298</c:v>
                </c:pt>
                <c:pt idx="34077">
                  <c:v>-3.1613963992468599</c:v>
                </c:pt>
                <c:pt idx="34078">
                  <c:v>-3.1385039410949598</c:v>
                </c:pt>
                <c:pt idx="34079">
                  <c:v>-3.1156114827192001</c:v>
                </c:pt>
                <c:pt idx="34080">
                  <c:v>-3.0927190243434302</c:v>
                </c:pt>
                <c:pt idx="34081">
                  <c:v>-3.06982656619153</c:v>
                </c:pt>
                <c:pt idx="34082">
                  <c:v>-3.0469341078157601</c:v>
                </c:pt>
                <c:pt idx="34083">
                  <c:v>-3.02404164944</c:v>
                </c:pt>
                <c:pt idx="34084">
                  <c:v>-3.0011491912880999</c:v>
                </c:pt>
                <c:pt idx="34085">
                  <c:v>-2.97825673291233</c:v>
                </c:pt>
                <c:pt idx="34086">
                  <c:v>-2.9553642745365698</c:v>
                </c:pt>
                <c:pt idx="34087">
                  <c:v>-2.9324718163846599</c:v>
                </c:pt>
                <c:pt idx="34088">
                  <c:v>-2.9095793580089002</c:v>
                </c:pt>
                <c:pt idx="34089">
                  <c:v>-2.8866868996331299</c:v>
                </c:pt>
                <c:pt idx="34090">
                  <c:v>-2.8637944414812302</c:v>
                </c:pt>
                <c:pt idx="34091">
                  <c:v>-2.84090198310547</c:v>
                </c:pt>
                <c:pt idx="34092">
                  <c:v>-2.8180095247297001</c:v>
                </c:pt>
                <c:pt idx="34093">
                  <c:v>-2.7951170665778</c:v>
                </c:pt>
                <c:pt idx="34094">
                  <c:v>-2.7722246082020301</c:v>
                </c:pt>
                <c:pt idx="34095">
                  <c:v>-2.7493321498262699</c:v>
                </c:pt>
                <c:pt idx="34096">
                  <c:v>-2.7264396916743698</c:v>
                </c:pt>
                <c:pt idx="34097">
                  <c:v>-2.7035472332985999</c:v>
                </c:pt>
                <c:pt idx="34098">
                  <c:v>-2.6806547749228402</c:v>
                </c:pt>
                <c:pt idx="34099">
                  <c:v>-2.6477524646278798</c:v>
                </c:pt>
                <c:pt idx="34100">
                  <c:v>-2.60484030189608</c:v>
                </c:pt>
                <c:pt idx="34101">
                  <c:v>-2.5619281391642899</c:v>
                </c:pt>
                <c:pt idx="34102">
                  <c:v>-2.5190159768521299</c:v>
                </c:pt>
                <c:pt idx="34103">
                  <c:v>-2.47610381412033</c:v>
                </c:pt>
                <c:pt idx="34104">
                  <c:v>-2.4331916513885399</c:v>
                </c:pt>
                <c:pt idx="34105">
                  <c:v>-2.3902794890763799</c:v>
                </c:pt>
                <c:pt idx="34106">
                  <c:v>-2.34736732634458</c:v>
                </c:pt>
                <c:pt idx="34107">
                  <c:v>-2.3044551636127899</c:v>
                </c:pt>
                <c:pt idx="34108">
                  <c:v>-2.2615430013006201</c:v>
                </c:pt>
                <c:pt idx="34109">
                  <c:v>-2.21863083856883</c:v>
                </c:pt>
                <c:pt idx="34110">
                  <c:v>-2.1757186758370302</c:v>
                </c:pt>
                <c:pt idx="34111">
                  <c:v>-2.1328065135248702</c:v>
                </c:pt>
                <c:pt idx="34112">
                  <c:v>-2.0898943507930801</c:v>
                </c:pt>
                <c:pt idx="34113">
                  <c:v>-2.0469821880612802</c:v>
                </c:pt>
                <c:pt idx="34114">
                  <c:v>-2.0040700257491202</c:v>
                </c:pt>
                <c:pt idx="34115">
                  <c:v>-1.9611578630173301</c:v>
                </c:pt>
                <c:pt idx="34116">
                  <c:v>-1.91824570028553</c:v>
                </c:pt>
                <c:pt idx="34117">
                  <c:v>-1.87533353797337</c:v>
                </c:pt>
                <c:pt idx="34118">
                  <c:v>-1.8324213752415801</c:v>
                </c:pt>
                <c:pt idx="34119">
                  <c:v>-1.78950921250978</c:v>
                </c:pt>
                <c:pt idx="34120">
                  <c:v>-1.74659705019762</c:v>
                </c:pt>
                <c:pt idx="34121">
                  <c:v>-1.7036848874658199</c:v>
                </c:pt>
                <c:pt idx="34122">
                  <c:v>-1.66077272473403</c:v>
                </c:pt>
                <c:pt idx="34123">
                  <c:v>-1.61786056242187</c:v>
                </c:pt>
                <c:pt idx="34124">
                  <c:v>-1.5749483996900699</c:v>
                </c:pt>
                <c:pt idx="34125">
                  <c:v>-1.5320362369582801</c:v>
                </c:pt>
                <c:pt idx="34126">
                  <c:v>-1.4891240746461201</c:v>
                </c:pt>
                <c:pt idx="34127">
                  <c:v>-1.44621191191432</c:v>
                </c:pt>
                <c:pt idx="34128">
                  <c:v>-1.4032997491825301</c:v>
                </c:pt>
                <c:pt idx="34129">
                  <c:v>-1.3603875868703701</c:v>
                </c:pt>
                <c:pt idx="34130">
                  <c:v>-1.31747542413857</c:v>
                </c:pt>
                <c:pt idx="34131">
                  <c:v>-1.2745632614067799</c:v>
                </c:pt>
                <c:pt idx="34132">
                  <c:v>-1.2316510990946199</c:v>
                </c:pt>
                <c:pt idx="34133">
                  <c:v>-1.18873893636282</c:v>
                </c:pt>
                <c:pt idx="34134">
                  <c:v>-1.1458267736310299</c:v>
                </c:pt>
                <c:pt idx="34135">
                  <c:v>-1.1029146113188599</c:v>
                </c:pt>
                <c:pt idx="34136">
                  <c:v>-1.06000244858707</c:v>
                </c:pt>
                <c:pt idx="34137">
                  <c:v>-1.0170902858552699</c:v>
                </c:pt>
                <c:pt idx="34138">
                  <c:v>-0.97417812354311295</c:v>
                </c:pt>
                <c:pt idx="34139">
                  <c:v>-0.93126596081131796</c:v>
                </c:pt>
                <c:pt idx="34140">
                  <c:v>-0.88835379807952397</c:v>
                </c:pt>
                <c:pt idx="34141">
                  <c:v>-0.84544163576736198</c:v>
                </c:pt>
                <c:pt idx="34142">
                  <c:v>-0.80252947303556699</c:v>
                </c:pt>
                <c:pt idx="34143">
                  <c:v>-0.759617310303773</c:v>
                </c:pt>
                <c:pt idx="34144">
                  <c:v>-0.716705147991611</c:v>
                </c:pt>
                <c:pt idx="34145">
                  <c:v>-0.67379298525981601</c:v>
                </c:pt>
                <c:pt idx="34146">
                  <c:v>-0.63088082252802202</c:v>
                </c:pt>
                <c:pt idx="34147">
                  <c:v>-0.61300206591457196</c:v>
                </c:pt>
                <c:pt idx="34148">
                  <c:v>-0.62015671475505696</c:v>
                </c:pt>
                <c:pt idx="34149">
                  <c:v>-0.62731136359554196</c:v>
                </c:pt>
                <c:pt idx="34150">
                  <c:v>-0.63446601236606204</c:v>
                </c:pt>
                <c:pt idx="34151">
                  <c:v>-0.64162066120654704</c:v>
                </c:pt>
                <c:pt idx="34152">
                  <c:v>-0.64877531004703204</c:v>
                </c:pt>
                <c:pt idx="34153">
                  <c:v>-0.655929958817553</c:v>
                </c:pt>
                <c:pt idx="34154">
                  <c:v>-0.66308460765803801</c:v>
                </c:pt>
                <c:pt idx="34155">
                  <c:v>-0.67023925649852301</c:v>
                </c:pt>
                <c:pt idx="34156">
                  <c:v>-0.67739390526904397</c:v>
                </c:pt>
                <c:pt idx="34157">
                  <c:v>-0.68454855410952897</c:v>
                </c:pt>
                <c:pt idx="34158">
                  <c:v>-0.69170320295001397</c:v>
                </c:pt>
                <c:pt idx="34159">
                  <c:v>-0.69885785172053405</c:v>
                </c:pt>
                <c:pt idx="34160">
                  <c:v>-0.70601250056101905</c:v>
                </c:pt>
                <c:pt idx="34161">
                  <c:v>-0.71316714940150405</c:v>
                </c:pt>
                <c:pt idx="34162">
                  <c:v>-0.72032179817202502</c:v>
                </c:pt>
                <c:pt idx="34163">
                  <c:v>-0.72747644701251002</c:v>
                </c:pt>
                <c:pt idx="34164">
                  <c:v>-0.73463109585299502</c:v>
                </c:pt>
                <c:pt idx="34165">
                  <c:v>-0.74178574462351499</c:v>
                </c:pt>
                <c:pt idx="34166">
                  <c:v>-0.74894039346399999</c:v>
                </c:pt>
                <c:pt idx="34167">
                  <c:v>-0.75609504230448599</c:v>
                </c:pt>
                <c:pt idx="34168">
                  <c:v>-0.76324969107500595</c:v>
                </c:pt>
                <c:pt idx="34169">
                  <c:v>-0.77040433991549095</c:v>
                </c:pt>
                <c:pt idx="34170">
                  <c:v>-0.77755898875597595</c:v>
                </c:pt>
                <c:pt idx="34171">
                  <c:v>-0.78471363752649703</c:v>
                </c:pt>
                <c:pt idx="34172">
                  <c:v>-0.79186828636698203</c:v>
                </c:pt>
                <c:pt idx="34173">
                  <c:v>-0.79902293520746703</c:v>
                </c:pt>
                <c:pt idx="34174">
                  <c:v>-0.806177583977987</c:v>
                </c:pt>
                <c:pt idx="34175">
                  <c:v>-0.813332232818472</c:v>
                </c:pt>
                <c:pt idx="34176">
                  <c:v>-0.820486881658957</c:v>
                </c:pt>
                <c:pt idx="34177">
                  <c:v>-0.82764153042947797</c:v>
                </c:pt>
                <c:pt idx="34178">
                  <c:v>-0.83479617926996297</c:v>
                </c:pt>
                <c:pt idx="34179">
                  <c:v>-0.84195082811044797</c:v>
                </c:pt>
                <c:pt idx="34180">
                  <c:v>-0.84910547688096905</c:v>
                </c:pt>
                <c:pt idx="34181">
                  <c:v>-0.85626012572145405</c:v>
                </c:pt>
                <c:pt idx="34182">
                  <c:v>-0.86341477456193905</c:v>
                </c:pt>
                <c:pt idx="34183">
                  <c:v>-0.87056942333245901</c:v>
                </c:pt>
                <c:pt idx="34184">
                  <c:v>-0.87772407217294401</c:v>
                </c:pt>
                <c:pt idx="34185">
                  <c:v>-0.88487872101342901</c:v>
                </c:pt>
                <c:pt idx="34186">
                  <c:v>-0.89203336978394998</c:v>
                </c:pt>
                <c:pt idx="34187">
                  <c:v>-0.89918801862443498</c:v>
                </c:pt>
                <c:pt idx="34188">
                  <c:v>-0.90634266746491998</c:v>
                </c:pt>
                <c:pt idx="34189">
                  <c:v>-0.91349731623544095</c:v>
                </c:pt>
                <c:pt idx="34190">
                  <c:v>-0.92065196507592595</c:v>
                </c:pt>
                <c:pt idx="34191">
                  <c:v>-0.92780661391641095</c:v>
                </c:pt>
                <c:pt idx="34192">
                  <c:v>-0.93496126268693103</c:v>
                </c:pt>
                <c:pt idx="34193">
                  <c:v>-0.94211591152741603</c:v>
                </c:pt>
                <c:pt idx="34194">
                  <c:v>-0.94927056036790103</c:v>
                </c:pt>
                <c:pt idx="34195">
                  <c:v>-0.96908240525433897</c:v>
                </c:pt>
                <c:pt idx="34196">
                  <c:v>-1.0015514464150701</c:v>
                </c:pt>
                <c:pt idx="34197">
                  <c:v>-1.0340204875757999</c:v>
                </c:pt>
                <c:pt idx="34198">
                  <c:v>-1.0664895284190099</c:v>
                </c:pt>
                <c:pt idx="34199">
                  <c:v>-1.0989585695797399</c:v>
                </c:pt>
                <c:pt idx="34200">
                  <c:v>-1.1314276107404699</c:v>
                </c:pt>
                <c:pt idx="34201">
                  <c:v>-1.1638966515836899</c:v>
                </c:pt>
                <c:pt idx="34202">
                  <c:v>-1.19636569274442</c:v>
                </c:pt>
                <c:pt idx="34203">
                  <c:v>-1.22883473390515</c:v>
                </c:pt>
                <c:pt idx="34204">
                  <c:v>-1.26130377474837</c:v>
                </c:pt>
                <c:pt idx="34205">
                  <c:v>-1.2937728159091</c:v>
                </c:pt>
                <c:pt idx="34206">
                  <c:v>-1.32624185706982</c:v>
                </c:pt>
                <c:pt idx="34207">
                  <c:v>-1.35871089791304</c:v>
                </c:pt>
                <c:pt idx="34208">
                  <c:v>-1.39117993907377</c:v>
                </c:pt>
                <c:pt idx="34209">
                  <c:v>-1.4236489802345</c:v>
                </c:pt>
                <c:pt idx="34210">
                  <c:v>-1.45611802107772</c:v>
                </c:pt>
                <c:pt idx="34211">
                  <c:v>-1.4885870622384501</c:v>
                </c:pt>
                <c:pt idx="34212">
                  <c:v>-1.5210561033991801</c:v>
                </c:pt>
                <c:pt idx="34213">
                  <c:v>-1.5535251442423901</c:v>
                </c:pt>
                <c:pt idx="34214">
                  <c:v>-1.5859941854031201</c:v>
                </c:pt>
                <c:pt idx="34215">
                  <c:v>-1.6184632265638501</c:v>
                </c:pt>
                <c:pt idx="34216">
                  <c:v>-1.6509322674070701</c:v>
                </c:pt>
                <c:pt idx="34217">
                  <c:v>-1.6834013085677999</c:v>
                </c:pt>
                <c:pt idx="34218">
                  <c:v>-1.7158703497285299</c:v>
                </c:pt>
                <c:pt idx="34219">
                  <c:v>-1.7483393905717499</c:v>
                </c:pt>
                <c:pt idx="34220">
                  <c:v>-1.7808084317324699</c:v>
                </c:pt>
                <c:pt idx="34221">
                  <c:v>-1.8132774728932</c:v>
                </c:pt>
                <c:pt idx="34222">
                  <c:v>-1.84574651373642</c:v>
                </c:pt>
                <c:pt idx="34223">
                  <c:v>-1.87821555489715</c:v>
                </c:pt>
                <c:pt idx="34224">
                  <c:v>-1.91068459605788</c:v>
                </c:pt>
                <c:pt idx="34225">
                  <c:v>-1.9431536369011</c:v>
                </c:pt>
                <c:pt idx="34226">
                  <c:v>-1.97562267806183</c:v>
                </c:pt>
                <c:pt idx="34227">
                  <c:v>-2.00809171922256</c:v>
                </c:pt>
                <c:pt idx="34228">
                  <c:v>-2.04056076006577</c:v>
                </c:pt>
                <c:pt idx="34229">
                  <c:v>-2.0730298012264998</c:v>
                </c:pt>
                <c:pt idx="34230">
                  <c:v>-2.1054988423872301</c:v>
                </c:pt>
                <c:pt idx="34231">
                  <c:v>-2.1379678832304498</c:v>
                </c:pt>
                <c:pt idx="34232">
                  <c:v>-2.1704369243911801</c:v>
                </c:pt>
                <c:pt idx="34233">
                  <c:v>-2.2029059655519099</c:v>
                </c:pt>
                <c:pt idx="34234">
                  <c:v>-2.2353750063951199</c:v>
                </c:pt>
                <c:pt idx="34235">
                  <c:v>-2.2678440475558501</c:v>
                </c:pt>
                <c:pt idx="34236">
                  <c:v>-2.3003130887165799</c:v>
                </c:pt>
                <c:pt idx="34237">
                  <c:v>-2.3327821295598001</c:v>
                </c:pt>
                <c:pt idx="34238">
                  <c:v>-2.3652511707205299</c:v>
                </c:pt>
                <c:pt idx="34239">
                  <c:v>-2.3977202118812602</c:v>
                </c:pt>
                <c:pt idx="34240">
                  <c:v>-2.4301892527244799</c:v>
                </c:pt>
                <c:pt idx="34241">
                  <c:v>-2.4626582938852102</c:v>
                </c:pt>
                <c:pt idx="34242">
                  <c:v>-2.4951273350459302</c:v>
                </c:pt>
                <c:pt idx="34243">
                  <c:v>-2.5141557594561998</c:v>
                </c:pt>
                <c:pt idx="34244">
                  <c:v>-2.5197435676571298</c:v>
                </c:pt>
                <c:pt idx="34245">
                  <c:v>-2.5253313758580598</c:v>
                </c:pt>
                <c:pt idx="34246">
                  <c:v>-2.5309191840043499</c:v>
                </c:pt>
                <c:pt idx="34247">
                  <c:v>-2.5365069922052901</c:v>
                </c:pt>
                <c:pt idx="34248">
                  <c:v>-2.54209480040622</c:v>
                </c:pt>
                <c:pt idx="34249">
                  <c:v>-2.5476826085525102</c:v>
                </c:pt>
                <c:pt idx="34250">
                  <c:v>-2.5532704167534401</c:v>
                </c:pt>
                <c:pt idx="34251">
                  <c:v>-2.5588582249543799</c:v>
                </c:pt>
                <c:pt idx="34252">
                  <c:v>-2.56444603310067</c:v>
                </c:pt>
                <c:pt idx="34253">
                  <c:v>-2.5700338413016</c:v>
                </c:pt>
                <c:pt idx="34254">
                  <c:v>-2.5756216495025299</c:v>
                </c:pt>
                <c:pt idx="34255">
                  <c:v>-2.58120945764882</c:v>
                </c:pt>
                <c:pt idx="34256">
                  <c:v>-2.5867972658497602</c:v>
                </c:pt>
                <c:pt idx="34257">
                  <c:v>-2.5923850740506902</c:v>
                </c:pt>
                <c:pt idx="34258">
                  <c:v>-2.5979728821969799</c:v>
                </c:pt>
                <c:pt idx="34259">
                  <c:v>-2.6035606903979098</c:v>
                </c:pt>
                <c:pt idx="34260">
                  <c:v>-2.60914849859885</c:v>
                </c:pt>
                <c:pt idx="34261">
                  <c:v>-2.6147363067451401</c:v>
                </c:pt>
                <c:pt idx="34262">
                  <c:v>-2.6203241149460701</c:v>
                </c:pt>
                <c:pt idx="34263">
                  <c:v>-2.6259119231470001</c:v>
                </c:pt>
                <c:pt idx="34264">
                  <c:v>-2.6314997312932902</c:v>
                </c:pt>
                <c:pt idx="34265">
                  <c:v>-2.6370875394942299</c:v>
                </c:pt>
                <c:pt idx="34266">
                  <c:v>-2.6426753476951599</c:v>
                </c:pt>
                <c:pt idx="34267">
                  <c:v>-2.64826315584145</c:v>
                </c:pt>
                <c:pt idx="34268">
                  <c:v>-2.65385096404238</c:v>
                </c:pt>
                <c:pt idx="34269">
                  <c:v>-2.6594387722433201</c:v>
                </c:pt>
                <c:pt idx="34270">
                  <c:v>-2.6650265803896098</c:v>
                </c:pt>
                <c:pt idx="34271">
                  <c:v>-2.6706143885905398</c:v>
                </c:pt>
                <c:pt idx="34272">
                  <c:v>-2.6762021967914702</c:v>
                </c:pt>
                <c:pt idx="34273">
                  <c:v>-2.6817900049377599</c:v>
                </c:pt>
                <c:pt idx="34274">
                  <c:v>-2.6873778131387001</c:v>
                </c:pt>
                <c:pt idx="34275">
                  <c:v>-2.69296562133963</c:v>
                </c:pt>
                <c:pt idx="34276">
                  <c:v>-2.6985534294859201</c:v>
                </c:pt>
                <c:pt idx="34277">
                  <c:v>-2.7041412376868501</c:v>
                </c:pt>
                <c:pt idx="34278">
                  <c:v>-2.7097290458877898</c:v>
                </c:pt>
                <c:pt idx="34279">
                  <c:v>-2.71531685403408</c:v>
                </c:pt>
                <c:pt idx="34280">
                  <c:v>-2.7209046622350099</c:v>
                </c:pt>
                <c:pt idx="34281">
                  <c:v>-2.7264924704359399</c:v>
                </c:pt>
                <c:pt idx="34282">
                  <c:v>-2.7320802785822398</c:v>
                </c:pt>
                <c:pt idx="34283">
                  <c:v>-2.7376680867831702</c:v>
                </c:pt>
                <c:pt idx="34284">
                  <c:v>-2.7432558949841002</c:v>
                </c:pt>
                <c:pt idx="34285">
                  <c:v>-2.7488437031303898</c:v>
                </c:pt>
                <c:pt idx="34286">
                  <c:v>-2.75443151133133</c:v>
                </c:pt>
                <c:pt idx="34287">
                  <c:v>-2.76001931953226</c:v>
                </c:pt>
                <c:pt idx="34288">
                  <c:v>-2.7656071276785501</c:v>
                </c:pt>
                <c:pt idx="34289">
                  <c:v>-2.7711949358794801</c:v>
                </c:pt>
                <c:pt idx="34290">
                  <c:v>-2.7767827440804198</c:v>
                </c:pt>
                <c:pt idx="34291">
                  <c:v>-2.7781854981268599</c:v>
                </c:pt>
                <c:pt idx="34292">
                  <c:v>-2.77540319809887</c:v>
                </c:pt>
                <c:pt idx="34293">
                  <c:v>-2.7726208980708802</c:v>
                </c:pt>
                <c:pt idx="34294">
                  <c:v>-2.7698385980700899</c:v>
                </c:pt>
                <c:pt idx="34295">
                  <c:v>-2.7670562980421001</c:v>
                </c:pt>
                <c:pt idx="34296">
                  <c:v>-2.7642739980141098</c:v>
                </c:pt>
                <c:pt idx="34297">
                  <c:v>-2.76149169801332</c:v>
                </c:pt>
                <c:pt idx="34298">
                  <c:v>-2.7587093979853301</c:v>
                </c:pt>
                <c:pt idx="34299">
                  <c:v>-2.7559270979573398</c:v>
                </c:pt>
                <c:pt idx="34300">
                  <c:v>-2.75314479795655</c:v>
                </c:pt>
                <c:pt idx="34301">
                  <c:v>-2.7503624979285601</c:v>
                </c:pt>
                <c:pt idx="34302">
                  <c:v>-2.7475801979005698</c:v>
                </c:pt>
                <c:pt idx="34303">
                  <c:v>-2.74479789789978</c:v>
                </c:pt>
                <c:pt idx="34304">
                  <c:v>-2.7420155978717902</c:v>
                </c:pt>
                <c:pt idx="34305">
                  <c:v>-2.7392332978437999</c:v>
                </c:pt>
                <c:pt idx="34306">
                  <c:v>-2.73645099784301</c:v>
                </c:pt>
                <c:pt idx="34307">
                  <c:v>-2.7336686978150202</c:v>
                </c:pt>
                <c:pt idx="34308">
                  <c:v>-2.7308863977870299</c:v>
                </c:pt>
                <c:pt idx="34309">
                  <c:v>-2.7281040977862401</c:v>
                </c:pt>
                <c:pt idx="34310">
                  <c:v>-2.7253217977582498</c:v>
                </c:pt>
                <c:pt idx="34311">
                  <c:v>-2.7225394977302599</c:v>
                </c:pt>
                <c:pt idx="34312">
                  <c:v>-2.7197571977294701</c:v>
                </c:pt>
                <c:pt idx="34313">
                  <c:v>-2.7169748977014798</c:v>
                </c:pt>
                <c:pt idx="34314">
                  <c:v>-2.71419259767349</c:v>
                </c:pt>
                <c:pt idx="34315">
                  <c:v>-2.7114102976727099</c:v>
                </c:pt>
                <c:pt idx="34316">
                  <c:v>-2.7086279976447099</c:v>
                </c:pt>
                <c:pt idx="34317">
                  <c:v>-2.70584569761672</c:v>
                </c:pt>
                <c:pt idx="34318">
                  <c:v>-2.7030633976159399</c:v>
                </c:pt>
                <c:pt idx="34319">
                  <c:v>-2.7002810975879399</c:v>
                </c:pt>
                <c:pt idx="34320">
                  <c:v>-2.69749879755995</c:v>
                </c:pt>
                <c:pt idx="34321">
                  <c:v>-2.69471649755917</c:v>
                </c:pt>
                <c:pt idx="34322">
                  <c:v>-2.6919341975311699</c:v>
                </c:pt>
                <c:pt idx="34323">
                  <c:v>-2.6891518975031801</c:v>
                </c:pt>
                <c:pt idx="34324">
                  <c:v>-2.6863695975024</c:v>
                </c:pt>
                <c:pt idx="34325">
                  <c:v>-2.6835872974743999</c:v>
                </c:pt>
                <c:pt idx="34326">
                  <c:v>-2.6808049974464101</c:v>
                </c:pt>
                <c:pt idx="34327">
                  <c:v>-2.67802269744563</c:v>
                </c:pt>
                <c:pt idx="34328">
                  <c:v>-2.6752403974176402</c:v>
                </c:pt>
                <c:pt idx="34329">
                  <c:v>-2.6724580973896401</c:v>
                </c:pt>
                <c:pt idx="34330">
                  <c:v>-2.6696757973888601</c:v>
                </c:pt>
                <c:pt idx="34331">
                  <c:v>-2.6668934973608698</c:v>
                </c:pt>
                <c:pt idx="34332">
                  <c:v>-2.6641111973328702</c:v>
                </c:pt>
                <c:pt idx="34333">
                  <c:v>-2.6613288973320901</c:v>
                </c:pt>
                <c:pt idx="34334">
                  <c:v>-2.6585465973040998</c:v>
                </c:pt>
                <c:pt idx="34335">
                  <c:v>-2.6557642972761002</c:v>
                </c:pt>
                <c:pt idx="34336">
                  <c:v>-2.6529819972753201</c:v>
                </c:pt>
                <c:pt idx="34337">
                  <c:v>-2.6501996972473298</c:v>
                </c:pt>
                <c:pt idx="34338">
                  <c:v>-2.64741739721934</c:v>
                </c:pt>
                <c:pt idx="34339">
                  <c:v>-2.6442993202304201</c:v>
                </c:pt>
                <c:pt idx="34340">
                  <c:v>-2.6408454662238299</c:v>
                </c:pt>
                <c:pt idx="34341">
                  <c:v>-2.6373916122172401</c:v>
                </c:pt>
                <c:pt idx="34342">
                  <c:v>-2.6339377582444201</c:v>
                </c:pt>
                <c:pt idx="34343">
                  <c:v>-2.6304839042378299</c:v>
                </c:pt>
                <c:pt idx="34344">
                  <c:v>-2.62703005023124</c:v>
                </c:pt>
                <c:pt idx="34345">
                  <c:v>-2.6235761962584201</c:v>
                </c:pt>
                <c:pt idx="34346">
                  <c:v>-2.6201223422518298</c:v>
                </c:pt>
                <c:pt idx="34347">
                  <c:v>-2.61666848824524</c:v>
                </c:pt>
                <c:pt idx="34348">
                  <c:v>-2.6132146342724201</c:v>
                </c:pt>
                <c:pt idx="34349">
                  <c:v>-2.6097607802658298</c:v>
                </c:pt>
                <c:pt idx="34350">
                  <c:v>-2.60630692625924</c:v>
                </c:pt>
                <c:pt idx="34351">
                  <c:v>-2.60285307228642</c:v>
                </c:pt>
                <c:pt idx="34352">
                  <c:v>-2.5993992182798298</c:v>
                </c:pt>
                <c:pt idx="34353">
                  <c:v>-2.59594536427324</c:v>
                </c:pt>
                <c:pt idx="34354">
                  <c:v>-2.59249151030042</c:v>
                </c:pt>
                <c:pt idx="34355">
                  <c:v>-2.5890376562938302</c:v>
                </c:pt>
                <c:pt idx="34356">
                  <c:v>-2.5855838022872302</c:v>
                </c:pt>
                <c:pt idx="34357">
                  <c:v>-2.58212994831442</c:v>
                </c:pt>
                <c:pt idx="34358">
                  <c:v>-2.57867609430782</c:v>
                </c:pt>
                <c:pt idx="34359">
                  <c:v>-2.5752222403012301</c:v>
                </c:pt>
                <c:pt idx="34360">
                  <c:v>-2.57176838632842</c:v>
                </c:pt>
                <c:pt idx="34361">
                  <c:v>-2.5683145323218199</c:v>
                </c:pt>
                <c:pt idx="34362">
                  <c:v>-2.5648606783152301</c:v>
                </c:pt>
                <c:pt idx="34363">
                  <c:v>-2.5614068243424102</c:v>
                </c:pt>
                <c:pt idx="34364">
                  <c:v>-2.5579529703358199</c:v>
                </c:pt>
                <c:pt idx="34365">
                  <c:v>-2.5544991163292301</c:v>
                </c:pt>
                <c:pt idx="34366">
                  <c:v>-2.5510452623564102</c:v>
                </c:pt>
                <c:pt idx="34367">
                  <c:v>-2.5475914083498199</c:v>
                </c:pt>
                <c:pt idx="34368">
                  <c:v>-2.5441375543432301</c:v>
                </c:pt>
                <c:pt idx="34369">
                  <c:v>-2.5406837003704101</c:v>
                </c:pt>
                <c:pt idx="34370">
                  <c:v>-2.5372298463638199</c:v>
                </c:pt>
                <c:pt idx="34371">
                  <c:v>-2.5337759923572301</c:v>
                </c:pt>
                <c:pt idx="34372">
                  <c:v>-2.5303221383844101</c:v>
                </c:pt>
                <c:pt idx="34373">
                  <c:v>-2.5268682843778199</c:v>
                </c:pt>
                <c:pt idx="34374">
                  <c:v>-2.52341443037123</c:v>
                </c:pt>
                <c:pt idx="34375">
                  <c:v>-2.5199605763984101</c:v>
                </c:pt>
                <c:pt idx="34376">
                  <c:v>-2.5165067223918198</c:v>
                </c:pt>
                <c:pt idx="34377">
                  <c:v>-2.51305286838523</c:v>
                </c:pt>
                <c:pt idx="34378">
                  <c:v>-2.5095990144124101</c:v>
                </c:pt>
                <c:pt idx="34379">
                  <c:v>-2.5061451604058198</c:v>
                </c:pt>
                <c:pt idx="34380">
                  <c:v>-2.5026913063992202</c:v>
                </c:pt>
                <c:pt idx="34381">
                  <c:v>-2.49923745242641</c:v>
                </c:pt>
                <c:pt idx="34382">
                  <c:v>-2.4957835984198198</c:v>
                </c:pt>
                <c:pt idx="34383">
                  <c:v>-2.4923297444132202</c:v>
                </c:pt>
                <c:pt idx="34384">
                  <c:v>-2.48887589044041</c:v>
                </c:pt>
                <c:pt idx="34385">
                  <c:v>-2.48542203643381</c:v>
                </c:pt>
                <c:pt idx="34386">
                  <c:v>-2.4819681824272202</c:v>
                </c:pt>
                <c:pt idx="34387">
                  <c:v>-2.4559979606057101</c:v>
                </c:pt>
                <c:pt idx="34388">
                  <c:v>-2.4075113707444702</c:v>
                </c:pt>
                <c:pt idx="34389">
                  <c:v>-2.3590247808832201</c:v>
                </c:pt>
                <c:pt idx="34390">
                  <c:v>-2.3105381914961098</c:v>
                </c:pt>
                <c:pt idx="34391">
                  <c:v>-2.26205160163487</c:v>
                </c:pt>
                <c:pt idx="34392">
                  <c:v>-2.2135650117736199</c:v>
                </c:pt>
                <c:pt idx="34393">
                  <c:v>-2.16507842238651</c:v>
                </c:pt>
                <c:pt idx="34394">
                  <c:v>-2.1165918325252702</c:v>
                </c:pt>
                <c:pt idx="34395">
                  <c:v>-2.0681052426640201</c:v>
                </c:pt>
                <c:pt idx="34396">
                  <c:v>-2.0196186532769098</c:v>
                </c:pt>
                <c:pt idx="34397">
                  <c:v>-1.9711320634156699</c:v>
                </c:pt>
                <c:pt idx="34398">
                  <c:v>-1.9226454735544201</c:v>
                </c:pt>
                <c:pt idx="34399">
                  <c:v>-1.87415888416731</c:v>
                </c:pt>
                <c:pt idx="34400">
                  <c:v>-1.8256722943060699</c:v>
                </c:pt>
                <c:pt idx="34401">
                  <c:v>-1.77718570444482</c:v>
                </c:pt>
                <c:pt idx="34402">
                  <c:v>-1.72869911505771</c:v>
                </c:pt>
                <c:pt idx="34403">
                  <c:v>-1.6802125251964699</c:v>
                </c:pt>
                <c:pt idx="34404">
                  <c:v>-1.63172593533522</c:v>
                </c:pt>
                <c:pt idx="34405">
                  <c:v>-1.58323934594811</c:v>
                </c:pt>
                <c:pt idx="34406">
                  <c:v>-1.5347527560868599</c:v>
                </c:pt>
                <c:pt idx="34407">
                  <c:v>-1.48626616622562</c:v>
                </c:pt>
                <c:pt idx="34408">
                  <c:v>-1.43777957683851</c:v>
                </c:pt>
                <c:pt idx="34409">
                  <c:v>-1.3892929869772599</c:v>
                </c:pt>
                <c:pt idx="34410">
                  <c:v>-1.34080639711602</c:v>
                </c:pt>
                <c:pt idx="34411">
                  <c:v>-1.29231980772891</c:v>
                </c:pt>
                <c:pt idx="34412">
                  <c:v>-1.2438332178676601</c:v>
                </c:pt>
                <c:pt idx="34413">
                  <c:v>-1.19534662800642</c:v>
                </c:pt>
                <c:pt idx="34414">
                  <c:v>-1.14686003861931</c:v>
                </c:pt>
                <c:pt idx="34415">
                  <c:v>-1.0983734487580601</c:v>
                </c:pt>
                <c:pt idx="34416">
                  <c:v>-1.04988685889682</c:v>
                </c:pt>
                <c:pt idx="34417">
                  <c:v>-1.00140026950971</c:v>
                </c:pt>
                <c:pt idx="34418">
                  <c:v>-0.95291367964846396</c:v>
                </c:pt>
                <c:pt idx="34419">
                  <c:v>-0.90442708978721498</c:v>
                </c:pt>
                <c:pt idx="34420">
                  <c:v>-0.85594050040011205</c:v>
                </c:pt>
                <c:pt idx="34421">
                  <c:v>-0.80745391053886395</c:v>
                </c:pt>
                <c:pt idx="34422">
                  <c:v>-0.75896732067761496</c:v>
                </c:pt>
                <c:pt idx="34423">
                  <c:v>-0.71048073129051204</c:v>
                </c:pt>
                <c:pt idx="34424">
                  <c:v>-0.66199414142926305</c:v>
                </c:pt>
                <c:pt idx="34425">
                  <c:v>-0.61350755156801495</c:v>
                </c:pt>
                <c:pt idx="34426">
                  <c:v>-0.56502096218091202</c:v>
                </c:pt>
                <c:pt idx="34427">
                  <c:v>-0.51653437231966304</c:v>
                </c:pt>
                <c:pt idx="34428">
                  <c:v>-0.468047782458415</c:v>
                </c:pt>
                <c:pt idx="34429">
                  <c:v>-0.41956119307131101</c:v>
                </c:pt>
                <c:pt idx="34430">
                  <c:v>-0.37107460321006303</c:v>
                </c:pt>
                <c:pt idx="34431">
                  <c:v>-0.32258801334881498</c:v>
                </c:pt>
                <c:pt idx="34432">
                  <c:v>-0.274101423961711</c:v>
                </c:pt>
                <c:pt idx="34433">
                  <c:v>-0.22561483410046301</c:v>
                </c:pt>
                <c:pt idx="34434">
                  <c:v>-0.177128244239214</c:v>
                </c:pt>
                <c:pt idx="34435">
                  <c:v>-0.16209792696663999</c:v>
                </c:pt>
                <c:pt idx="34436">
                  <c:v>-0.18052388156813901</c:v>
                </c:pt>
                <c:pt idx="34437">
                  <c:v>-0.19894983616963799</c:v>
                </c:pt>
                <c:pt idx="34438">
                  <c:v>-0.21737579059095199</c:v>
                </c:pt>
                <c:pt idx="34439">
                  <c:v>-0.23580174519245101</c:v>
                </c:pt>
                <c:pt idx="34440">
                  <c:v>-0.25422769979395099</c:v>
                </c:pt>
                <c:pt idx="34441">
                  <c:v>-0.272653654215265</c:v>
                </c:pt>
                <c:pt idx="34442">
                  <c:v>-0.29107960881676398</c:v>
                </c:pt>
                <c:pt idx="34443">
                  <c:v>-0.30950556341826302</c:v>
                </c:pt>
                <c:pt idx="34444">
                  <c:v>-0.32793151783957702</c:v>
                </c:pt>
                <c:pt idx="34445">
                  <c:v>-0.34635747244107601</c:v>
                </c:pt>
                <c:pt idx="34446">
                  <c:v>-0.36478342704257499</c:v>
                </c:pt>
                <c:pt idx="34447">
                  <c:v>-0.383209381463889</c:v>
                </c:pt>
                <c:pt idx="34448">
                  <c:v>-0.40163533606538798</c:v>
                </c:pt>
                <c:pt idx="34449">
                  <c:v>-0.42006129066688802</c:v>
                </c:pt>
                <c:pt idx="34450">
                  <c:v>-0.43848724508820103</c:v>
                </c:pt>
                <c:pt idx="34451">
                  <c:v>-0.45691319968970101</c:v>
                </c:pt>
                <c:pt idx="34452">
                  <c:v>-0.47533915429119999</c:v>
                </c:pt>
                <c:pt idx="34453">
                  <c:v>-0.493765108712514</c:v>
                </c:pt>
                <c:pt idx="34454">
                  <c:v>-0.51219106331401298</c:v>
                </c:pt>
                <c:pt idx="34455">
                  <c:v>-0.53061701791551197</c:v>
                </c:pt>
                <c:pt idx="34456">
                  <c:v>-0.54904297233682597</c:v>
                </c:pt>
                <c:pt idx="34457">
                  <c:v>-0.56746892693832496</c:v>
                </c:pt>
                <c:pt idx="34458">
                  <c:v>-0.58589488153982405</c:v>
                </c:pt>
                <c:pt idx="34459">
                  <c:v>-0.60432083596113795</c:v>
                </c:pt>
                <c:pt idx="34460">
                  <c:v>-0.62274679056263804</c:v>
                </c:pt>
                <c:pt idx="34461">
                  <c:v>-0.64117274516413703</c:v>
                </c:pt>
                <c:pt idx="34462">
                  <c:v>-0.65959869958545103</c:v>
                </c:pt>
                <c:pt idx="34463">
                  <c:v>-0.67802465418695002</c:v>
                </c:pt>
                <c:pt idx="34464">
                  <c:v>-0.696450608788449</c:v>
                </c:pt>
                <c:pt idx="34465">
                  <c:v>-0.71487656320976301</c:v>
                </c:pt>
                <c:pt idx="34466">
                  <c:v>-0.73330251781126199</c:v>
                </c:pt>
                <c:pt idx="34467">
                  <c:v>-0.75172847241276097</c:v>
                </c:pt>
                <c:pt idx="34468">
                  <c:v>-0.77015442683407498</c:v>
                </c:pt>
                <c:pt idx="34469">
                  <c:v>-0.78858038143557496</c:v>
                </c:pt>
                <c:pt idx="34470">
                  <c:v>-0.80700633603707395</c:v>
                </c:pt>
                <c:pt idx="34471">
                  <c:v>-0.82543229045838795</c:v>
                </c:pt>
                <c:pt idx="34472">
                  <c:v>-0.84385824505988705</c:v>
                </c:pt>
                <c:pt idx="34473">
                  <c:v>-0.86228419966138603</c:v>
                </c:pt>
                <c:pt idx="34474">
                  <c:v>-0.88071015408270004</c:v>
                </c:pt>
                <c:pt idx="34475">
                  <c:v>-0.89913610868419902</c:v>
                </c:pt>
                <c:pt idx="34476">
                  <c:v>-0.917562063285698</c:v>
                </c:pt>
                <c:pt idx="34477">
                  <c:v>-0.93598801770701201</c:v>
                </c:pt>
                <c:pt idx="34478">
                  <c:v>-0.95441397230851099</c:v>
                </c:pt>
                <c:pt idx="34479">
                  <c:v>-0.97283992691001098</c:v>
                </c:pt>
                <c:pt idx="34480">
                  <c:v>-0.99126588133132398</c:v>
                </c:pt>
                <c:pt idx="34481">
                  <c:v>-1.00969183593282</c:v>
                </c:pt>
                <c:pt idx="34482">
                  <c:v>-1.02811779053432</c:v>
                </c:pt>
                <c:pt idx="34483">
                  <c:v>-1.0413548201123699</c:v>
                </c:pt>
                <c:pt idx="34484">
                  <c:v>-1.0494029249910899</c:v>
                </c:pt>
                <c:pt idx="34485">
                  <c:v>-1.0574510298698001</c:v>
                </c:pt>
                <c:pt idx="34486">
                  <c:v>-1.0654991346698199</c:v>
                </c:pt>
                <c:pt idx="34487">
                  <c:v>-1.0735472395485399</c:v>
                </c:pt>
                <c:pt idx="34488">
                  <c:v>-1.0815953444272499</c:v>
                </c:pt>
                <c:pt idx="34489">
                  <c:v>-1.08964344922727</c:v>
                </c:pt>
                <c:pt idx="34490">
                  <c:v>-1.09769155410599</c:v>
                </c:pt>
                <c:pt idx="34491">
                  <c:v>-1.1057396589846999</c:v>
                </c:pt>
                <c:pt idx="34492">
                  <c:v>-1.11378776378472</c:v>
                </c:pt>
                <c:pt idx="34493">
                  <c:v>-1.12183586866344</c:v>
                </c:pt>
                <c:pt idx="34494">
                  <c:v>-1.12988397354215</c:v>
                </c:pt>
                <c:pt idx="34495">
                  <c:v>-1.13793207834217</c:v>
                </c:pt>
                <c:pt idx="34496">
                  <c:v>-1.14598018322089</c:v>
                </c:pt>
                <c:pt idx="34497">
                  <c:v>-1.1540282880996</c:v>
                </c:pt>
                <c:pt idx="34498">
                  <c:v>-1.1620763928996201</c:v>
                </c:pt>
                <c:pt idx="34499">
                  <c:v>-1.17012449777834</c:v>
                </c:pt>
                <c:pt idx="34500">
                  <c:v>-1.17817260265705</c:v>
                </c:pt>
                <c:pt idx="34501">
                  <c:v>-1.1862207074570701</c:v>
                </c:pt>
                <c:pt idx="34502">
                  <c:v>-1.1942688123357901</c:v>
                </c:pt>
                <c:pt idx="34503">
                  <c:v>-1.2023169172145001</c:v>
                </c:pt>
                <c:pt idx="34504">
                  <c:v>-1.2103650220145199</c:v>
                </c:pt>
                <c:pt idx="34505">
                  <c:v>-1.2184131268932401</c:v>
                </c:pt>
                <c:pt idx="34506">
                  <c:v>-1.2264612317719501</c:v>
                </c:pt>
                <c:pt idx="34507">
                  <c:v>-1.2345093365719699</c:v>
                </c:pt>
                <c:pt idx="34508">
                  <c:v>-1.2425574414506899</c:v>
                </c:pt>
                <c:pt idx="34509">
                  <c:v>-1.2506055463293999</c:v>
                </c:pt>
                <c:pt idx="34510">
                  <c:v>-1.25865365112942</c:v>
                </c:pt>
                <c:pt idx="34511">
                  <c:v>-1.2667017560081399</c:v>
                </c:pt>
                <c:pt idx="34512">
                  <c:v>-1.2747498608868499</c:v>
                </c:pt>
                <c:pt idx="34513">
                  <c:v>-1.28279796568687</c:v>
                </c:pt>
                <c:pt idx="34514">
                  <c:v>-1.29084607056559</c:v>
                </c:pt>
                <c:pt idx="34515">
                  <c:v>-1.29889417544431</c:v>
                </c:pt>
                <c:pt idx="34516">
                  <c:v>-1.30694228024432</c:v>
                </c:pt>
                <c:pt idx="34517">
                  <c:v>-1.31499038512304</c:v>
                </c:pt>
                <c:pt idx="34518">
                  <c:v>-1.32303849000176</c:v>
                </c:pt>
                <c:pt idx="34519">
                  <c:v>-1.3310865948017701</c:v>
                </c:pt>
                <c:pt idx="34520">
                  <c:v>-1.33913469968049</c:v>
                </c:pt>
                <c:pt idx="34521">
                  <c:v>-1.34718280455921</c:v>
                </c:pt>
                <c:pt idx="34522">
                  <c:v>-1.3552309093592201</c:v>
                </c:pt>
                <c:pt idx="34523">
                  <c:v>-1.3632790142379401</c:v>
                </c:pt>
                <c:pt idx="34524">
                  <c:v>-1.3713271191166601</c:v>
                </c:pt>
                <c:pt idx="34525">
                  <c:v>-1.3793752239166699</c:v>
                </c:pt>
                <c:pt idx="34526">
                  <c:v>-1.3874233287953901</c:v>
                </c:pt>
                <c:pt idx="34527">
                  <c:v>-1.3954714336741101</c:v>
                </c:pt>
                <c:pt idx="34528">
                  <c:v>-1.4035195384741199</c:v>
                </c:pt>
                <c:pt idx="34529">
                  <c:v>-1.4115676433528399</c:v>
                </c:pt>
                <c:pt idx="34530">
                  <c:v>-1.4196157482315599</c:v>
                </c:pt>
                <c:pt idx="34531">
                  <c:v>-1.4265255962460599</c:v>
                </c:pt>
                <c:pt idx="34532">
                  <c:v>-1.4322971875458199</c:v>
                </c:pt>
                <c:pt idx="34533">
                  <c:v>-1.4380687788455699</c:v>
                </c:pt>
                <c:pt idx="34534">
                  <c:v>-1.44384037008888</c:v>
                </c:pt>
                <c:pt idx="34535">
                  <c:v>-1.44961196138863</c:v>
                </c:pt>
                <c:pt idx="34536">
                  <c:v>-1.45538355268839</c:v>
                </c:pt>
                <c:pt idx="34537">
                  <c:v>-1.4611551439317001</c:v>
                </c:pt>
                <c:pt idx="34538">
                  <c:v>-1.4669267352314499</c:v>
                </c:pt>
                <c:pt idx="34539">
                  <c:v>-1.4726983265311999</c:v>
                </c:pt>
                <c:pt idx="34540">
                  <c:v>-1.47846991777451</c:v>
                </c:pt>
                <c:pt idx="34541">
                  <c:v>-1.48424150907427</c:v>
                </c:pt>
                <c:pt idx="34542">
                  <c:v>-1.49001310037402</c:v>
                </c:pt>
                <c:pt idx="34543">
                  <c:v>-1.4957846916173301</c:v>
                </c:pt>
                <c:pt idx="34544">
                  <c:v>-1.5015562829170801</c:v>
                </c:pt>
                <c:pt idx="34545">
                  <c:v>-1.5073278742168299</c:v>
                </c:pt>
                <c:pt idx="34546">
                  <c:v>-1.51309946546015</c:v>
                </c:pt>
                <c:pt idx="34547">
                  <c:v>-1.5188710567599</c:v>
                </c:pt>
                <c:pt idx="34548">
                  <c:v>-1.52464264805965</c:v>
                </c:pt>
                <c:pt idx="34549">
                  <c:v>-1.5304142393029601</c:v>
                </c:pt>
                <c:pt idx="34550">
                  <c:v>-1.5361858306027101</c:v>
                </c:pt>
                <c:pt idx="34551">
                  <c:v>-1.5419574219024701</c:v>
                </c:pt>
                <c:pt idx="34552">
                  <c:v>-1.5477290131457799</c:v>
                </c:pt>
                <c:pt idx="34553">
                  <c:v>-1.55350060444553</c:v>
                </c:pt>
                <c:pt idx="34554">
                  <c:v>-1.55927219574528</c:v>
                </c:pt>
                <c:pt idx="34555">
                  <c:v>-1.5650437869886</c:v>
                </c:pt>
                <c:pt idx="34556">
                  <c:v>-1.5708153782883501</c:v>
                </c:pt>
                <c:pt idx="34557">
                  <c:v>-1.5765869695881001</c:v>
                </c:pt>
                <c:pt idx="34558">
                  <c:v>-1.5823585608314099</c:v>
                </c:pt>
                <c:pt idx="34559">
                  <c:v>-1.5881301521311599</c:v>
                </c:pt>
                <c:pt idx="34560">
                  <c:v>-1.5939017434309199</c:v>
                </c:pt>
                <c:pt idx="34561">
                  <c:v>-1.59967333467423</c:v>
                </c:pt>
                <c:pt idx="34562">
                  <c:v>-1.60544492597398</c:v>
                </c:pt>
                <c:pt idx="34563">
                  <c:v>-1.6112165172737301</c:v>
                </c:pt>
                <c:pt idx="34564">
                  <c:v>-1.6169881085170399</c:v>
                </c:pt>
                <c:pt idx="34565">
                  <c:v>-1.6227596998167999</c:v>
                </c:pt>
                <c:pt idx="34566">
                  <c:v>-1.6285312911165499</c:v>
                </c:pt>
                <c:pt idx="34567">
                  <c:v>-1.63430288235986</c:v>
                </c:pt>
                <c:pt idx="34568">
                  <c:v>-1.64007447365961</c:v>
                </c:pt>
                <c:pt idx="34569">
                  <c:v>-1.64584606495936</c:v>
                </c:pt>
                <c:pt idx="34570">
                  <c:v>-1.6516176562026801</c:v>
                </c:pt>
                <c:pt idx="34571">
                  <c:v>-1.6573892475024301</c:v>
                </c:pt>
                <c:pt idx="34572">
                  <c:v>-1.6631608388021799</c:v>
                </c:pt>
                <c:pt idx="34573">
                  <c:v>-1.66893243004549</c:v>
                </c:pt>
                <c:pt idx="34574">
                  <c:v>-1.67470402134525</c:v>
                </c:pt>
                <c:pt idx="34575">
                  <c:v>-1.680475612645</c:v>
                </c:pt>
                <c:pt idx="34576">
                  <c:v>-1.6862472038883101</c:v>
                </c:pt>
                <c:pt idx="34577">
                  <c:v>-1.6920187951880601</c:v>
                </c:pt>
                <c:pt idx="34578">
                  <c:v>-1.6977903864878101</c:v>
                </c:pt>
                <c:pt idx="34579">
                  <c:v>-1.7086776269097801</c:v>
                </c:pt>
                <c:pt idx="34580">
                  <c:v>-1.72468051660258</c:v>
                </c:pt>
                <c:pt idx="34581">
                  <c:v>-1.74068340629538</c:v>
                </c:pt>
                <c:pt idx="34582">
                  <c:v>-1.75668629583168</c:v>
                </c:pt>
                <c:pt idx="34583">
                  <c:v>-1.77268918552448</c:v>
                </c:pt>
                <c:pt idx="34584">
                  <c:v>-1.7886920752172799</c:v>
                </c:pt>
                <c:pt idx="34585">
                  <c:v>-1.8046949647535899</c:v>
                </c:pt>
                <c:pt idx="34586">
                  <c:v>-1.8206978544463801</c:v>
                </c:pt>
                <c:pt idx="34587">
                  <c:v>-1.8367007441391801</c:v>
                </c:pt>
                <c:pt idx="34588">
                  <c:v>-1.8527036336754901</c:v>
                </c:pt>
                <c:pt idx="34589">
                  <c:v>-1.86870652336829</c:v>
                </c:pt>
                <c:pt idx="34590">
                  <c:v>-1.88470941306108</c:v>
                </c:pt>
                <c:pt idx="34591">
                  <c:v>-1.90071230259739</c:v>
                </c:pt>
                <c:pt idx="34592">
                  <c:v>-1.9167151922901899</c:v>
                </c:pt>
                <c:pt idx="34593">
                  <c:v>-1.9327180819829901</c:v>
                </c:pt>
                <c:pt idx="34594">
                  <c:v>-1.9487209715192899</c:v>
                </c:pt>
                <c:pt idx="34595">
                  <c:v>-1.9647238612120901</c:v>
                </c:pt>
                <c:pt idx="34596">
                  <c:v>-1.98072675090489</c:v>
                </c:pt>
                <c:pt idx="34597">
                  <c:v>-1.9967296404411901</c:v>
                </c:pt>
                <c:pt idx="34598">
                  <c:v>-2.0127325301339898</c:v>
                </c:pt>
                <c:pt idx="34599">
                  <c:v>-2.02873541982679</c:v>
                </c:pt>
                <c:pt idx="34600">
                  <c:v>-2.0447383093631002</c:v>
                </c:pt>
                <c:pt idx="34601">
                  <c:v>-2.0607411990558901</c:v>
                </c:pt>
                <c:pt idx="34602">
                  <c:v>-2.0767440887486899</c:v>
                </c:pt>
                <c:pt idx="34603">
                  <c:v>-2.0927469782850001</c:v>
                </c:pt>
                <c:pt idx="34604">
                  <c:v>-2.1087498679777998</c:v>
                </c:pt>
                <c:pt idx="34605">
                  <c:v>-2.1247527576705898</c:v>
                </c:pt>
                <c:pt idx="34606">
                  <c:v>-2.1407556472069</c:v>
                </c:pt>
                <c:pt idx="34607">
                  <c:v>-2.1567585368997002</c:v>
                </c:pt>
                <c:pt idx="34608">
                  <c:v>-2.1727614265924902</c:v>
                </c:pt>
                <c:pt idx="34609">
                  <c:v>-2.1887643161288</c:v>
                </c:pt>
                <c:pt idx="34610">
                  <c:v>-2.2047672058216001</c:v>
                </c:pt>
                <c:pt idx="34611">
                  <c:v>-2.2207700955143999</c:v>
                </c:pt>
                <c:pt idx="34612">
                  <c:v>-2.2367729850506999</c:v>
                </c:pt>
                <c:pt idx="34613">
                  <c:v>-2.2527758747435001</c:v>
                </c:pt>
                <c:pt idx="34614">
                  <c:v>-2.2687787644363002</c:v>
                </c:pt>
                <c:pt idx="34615">
                  <c:v>-2.28478165397261</c:v>
                </c:pt>
                <c:pt idx="34616">
                  <c:v>-2.3007845436654</c:v>
                </c:pt>
                <c:pt idx="34617">
                  <c:v>-2.3167874333582001</c:v>
                </c:pt>
                <c:pt idx="34618">
                  <c:v>-2.3327903228945099</c:v>
                </c:pt>
                <c:pt idx="34619">
                  <c:v>-2.3487932125873101</c:v>
                </c:pt>
                <c:pt idx="34620">
                  <c:v>-2.3647961022801001</c:v>
                </c:pt>
                <c:pt idx="34621">
                  <c:v>-2.3807989918164099</c:v>
                </c:pt>
                <c:pt idx="34622">
                  <c:v>-2.39680188150921</c:v>
                </c:pt>
                <c:pt idx="34623">
                  <c:v>-2.412804771202</c:v>
                </c:pt>
                <c:pt idx="34624">
                  <c:v>-2.4288076607383098</c:v>
                </c:pt>
                <c:pt idx="34625">
                  <c:v>-2.44481055043111</c:v>
                </c:pt>
                <c:pt idx="34626">
                  <c:v>-2.4608134401239101</c:v>
                </c:pt>
                <c:pt idx="34627">
                  <c:v>-2.4721508588761001</c:v>
                </c:pt>
                <c:pt idx="34628">
                  <c:v>-2.4788228069680902</c:v>
                </c:pt>
                <c:pt idx="34629">
                  <c:v>-2.4854947550600799</c:v>
                </c:pt>
                <c:pt idx="34630">
                  <c:v>-2.4921667030868302</c:v>
                </c:pt>
                <c:pt idx="34631">
                  <c:v>-2.4988386511788199</c:v>
                </c:pt>
                <c:pt idx="34632">
                  <c:v>-2.50551059927081</c:v>
                </c:pt>
                <c:pt idx="34633">
                  <c:v>-2.5121825472975501</c:v>
                </c:pt>
                <c:pt idx="34634">
                  <c:v>-2.5188544953895402</c:v>
                </c:pt>
                <c:pt idx="34635">
                  <c:v>-2.5255264434815299</c:v>
                </c:pt>
                <c:pt idx="34636">
                  <c:v>-2.5321983915082802</c:v>
                </c:pt>
                <c:pt idx="34637">
                  <c:v>-2.5388703396002699</c:v>
                </c:pt>
                <c:pt idx="34638">
                  <c:v>-2.54554228769226</c:v>
                </c:pt>
                <c:pt idx="34639">
                  <c:v>-2.5522142357190001</c:v>
                </c:pt>
                <c:pt idx="34640">
                  <c:v>-2.5588861838109902</c:v>
                </c:pt>
                <c:pt idx="34641">
                  <c:v>-2.5655581319029799</c:v>
                </c:pt>
                <c:pt idx="34642">
                  <c:v>-2.5722300799297302</c:v>
                </c:pt>
                <c:pt idx="34643">
                  <c:v>-2.5789020280217199</c:v>
                </c:pt>
                <c:pt idx="34644">
                  <c:v>-2.58557397611371</c:v>
                </c:pt>
                <c:pt idx="34645">
                  <c:v>-2.5922459241404501</c:v>
                </c:pt>
                <c:pt idx="34646">
                  <c:v>-2.5989178722324402</c:v>
                </c:pt>
                <c:pt idx="34647">
                  <c:v>-2.6055898203244299</c:v>
                </c:pt>
                <c:pt idx="34648">
                  <c:v>-2.6122617683511802</c:v>
                </c:pt>
                <c:pt idx="34649">
                  <c:v>-2.6189337164431601</c:v>
                </c:pt>
                <c:pt idx="34650">
                  <c:v>-2.6256056645351502</c:v>
                </c:pt>
                <c:pt idx="34651">
                  <c:v>-2.6322776125619001</c:v>
                </c:pt>
                <c:pt idx="34652">
                  <c:v>-2.6389495606538902</c:v>
                </c:pt>
                <c:pt idx="34653">
                  <c:v>-2.6456215087458799</c:v>
                </c:pt>
                <c:pt idx="34654">
                  <c:v>-2.65229345677262</c:v>
                </c:pt>
                <c:pt idx="34655">
                  <c:v>-2.6589654048646101</c:v>
                </c:pt>
                <c:pt idx="34656">
                  <c:v>-2.6656373529566002</c:v>
                </c:pt>
                <c:pt idx="34657">
                  <c:v>-2.6723093009833501</c:v>
                </c:pt>
                <c:pt idx="34658">
                  <c:v>-2.6789812490753402</c:v>
                </c:pt>
                <c:pt idx="34659">
                  <c:v>-2.6856531971673299</c:v>
                </c:pt>
                <c:pt idx="34660">
                  <c:v>-2.69232514519407</c:v>
                </c:pt>
                <c:pt idx="34661">
                  <c:v>-2.6989970932860601</c:v>
                </c:pt>
                <c:pt idx="34662">
                  <c:v>-2.7056690413780502</c:v>
                </c:pt>
                <c:pt idx="34663">
                  <c:v>-2.7123409894048001</c:v>
                </c:pt>
                <c:pt idx="34664">
                  <c:v>-2.7190129374967902</c:v>
                </c:pt>
                <c:pt idx="34665">
                  <c:v>-2.7256848855887799</c:v>
                </c:pt>
                <c:pt idx="34666">
                  <c:v>-2.73235683361552</c:v>
                </c:pt>
                <c:pt idx="34667">
                  <c:v>-2.7390287817075101</c:v>
                </c:pt>
                <c:pt idx="34668">
                  <c:v>-2.7457007297995002</c:v>
                </c:pt>
                <c:pt idx="34669">
                  <c:v>-2.7523726778262501</c:v>
                </c:pt>
                <c:pt idx="34670">
                  <c:v>-2.7590446259182402</c:v>
                </c:pt>
                <c:pt idx="34671">
                  <c:v>-2.7657165740102299</c:v>
                </c:pt>
                <c:pt idx="34672">
                  <c:v>-2.7723885220369699</c:v>
                </c:pt>
                <c:pt idx="34673">
                  <c:v>-2.7790604701289601</c:v>
                </c:pt>
                <c:pt idx="34674">
                  <c:v>-2.7857324182209502</c:v>
                </c:pt>
                <c:pt idx="34675">
                  <c:v>-2.7928676884893</c:v>
                </c:pt>
                <c:pt idx="34676">
                  <c:v>-2.8004662810677199</c:v>
                </c:pt>
                <c:pt idx="34677">
                  <c:v>-2.8080648736461402</c:v>
                </c:pt>
                <c:pt idx="34678">
                  <c:v>-2.81566346615026</c:v>
                </c:pt>
                <c:pt idx="34679">
                  <c:v>-2.8232620587286901</c:v>
                </c:pt>
                <c:pt idx="34680">
                  <c:v>-2.83086065130711</c:v>
                </c:pt>
                <c:pt idx="34681">
                  <c:v>-2.8384592438112302</c:v>
                </c:pt>
                <c:pt idx="34682">
                  <c:v>-2.84605783638965</c:v>
                </c:pt>
                <c:pt idx="34683">
                  <c:v>-2.8536564289680801</c:v>
                </c:pt>
                <c:pt idx="34684">
                  <c:v>-2.8612550214721999</c:v>
                </c:pt>
                <c:pt idx="34685">
                  <c:v>-2.8688536140506198</c:v>
                </c:pt>
                <c:pt idx="34686">
                  <c:v>-2.8764522066290499</c:v>
                </c:pt>
                <c:pt idx="34687">
                  <c:v>-2.8840507991331599</c:v>
                </c:pt>
                <c:pt idx="34688">
                  <c:v>-2.89164939171159</c:v>
                </c:pt>
                <c:pt idx="34689">
                  <c:v>-2.8992479842900098</c:v>
                </c:pt>
                <c:pt idx="34690">
                  <c:v>-2.9068465767941301</c:v>
                </c:pt>
                <c:pt idx="34691">
                  <c:v>-2.9144451693725602</c:v>
                </c:pt>
                <c:pt idx="34692">
                  <c:v>-2.92204376195098</c:v>
                </c:pt>
                <c:pt idx="34693">
                  <c:v>-2.9296423544550998</c:v>
                </c:pt>
                <c:pt idx="34694">
                  <c:v>-2.9372409470335201</c:v>
                </c:pt>
                <c:pt idx="34695">
                  <c:v>-2.9448395396119502</c:v>
                </c:pt>
                <c:pt idx="34696">
                  <c:v>-2.95243813211607</c:v>
                </c:pt>
                <c:pt idx="34697">
                  <c:v>-2.9600367246944899</c:v>
                </c:pt>
                <c:pt idx="34698">
                  <c:v>-2.96763531727292</c:v>
                </c:pt>
                <c:pt idx="34699">
                  <c:v>-2.97523390977703</c:v>
                </c:pt>
                <c:pt idx="34700">
                  <c:v>-2.98283250235546</c:v>
                </c:pt>
                <c:pt idx="34701">
                  <c:v>-2.9904310949338799</c:v>
                </c:pt>
                <c:pt idx="34702">
                  <c:v>-2.9980296874380001</c:v>
                </c:pt>
                <c:pt idx="34703">
                  <c:v>-3.0056282800164298</c:v>
                </c:pt>
                <c:pt idx="34704">
                  <c:v>-3.0132268725948501</c:v>
                </c:pt>
                <c:pt idx="34705">
                  <c:v>-3.0208254650989699</c:v>
                </c:pt>
                <c:pt idx="34706">
                  <c:v>-3.0284240576773902</c:v>
                </c:pt>
                <c:pt idx="34707">
                  <c:v>-3.0360226502558199</c:v>
                </c:pt>
                <c:pt idx="34708">
                  <c:v>-3.0436212427599401</c:v>
                </c:pt>
                <c:pt idx="34709">
                  <c:v>-3.0512198353383599</c:v>
                </c:pt>
                <c:pt idx="34710">
                  <c:v>-3.0588184279167798</c:v>
                </c:pt>
                <c:pt idx="34711">
                  <c:v>-3.0664170204209</c:v>
                </c:pt>
                <c:pt idx="34712">
                  <c:v>-3.0740156129993301</c:v>
                </c:pt>
                <c:pt idx="34713">
                  <c:v>-3.08161420557775</c:v>
                </c:pt>
                <c:pt idx="34714">
                  <c:v>-3.0892127980818702</c:v>
                </c:pt>
                <c:pt idx="34715">
                  <c:v>-3.0968113906602901</c:v>
                </c:pt>
                <c:pt idx="34716">
                  <c:v>-3.1044099832387202</c:v>
                </c:pt>
                <c:pt idx="34717">
                  <c:v>-3.11200857574284</c:v>
                </c:pt>
                <c:pt idx="34718">
                  <c:v>-3.1196071683212598</c:v>
                </c:pt>
                <c:pt idx="34719">
                  <c:v>-3.1272057608996899</c:v>
                </c:pt>
                <c:pt idx="34720">
                  <c:v>-3.1348043534038101</c:v>
                </c:pt>
                <c:pt idx="34721">
                  <c:v>-3.14240294598223</c:v>
                </c:pt>
                <c:pt idx="34722">
                  <c:v>-3.1500015385606499</c:v>
                </c:pt>
                <c:pt idx="34723">
                  <c:v>-3.1396421285043599</c:v>
                </c:pt>
                <c:pt idx="34724">
                  <c:v>-3.1113247158365298</c:v>
                </c:pt>
                <c:pt idx="34725">
                  <c:v>-3.0830073031687002</c:v>
                </c:pt>
                <c:pt idx="34726">
                  <c:v>-3.0546898907777802</c:v>
                </c:pt>
                <c:pt idx="34727">
                  <c:v>-3.0263724781099501</c:v>
                </c:pt>
                <c:pt idx="34728">
                  <c:v>-2.9980550654421201</c:v>
                </c:pt>
                <c:pt idx="34729">
                  <c:v>-2.9697376530512098</c:v>
                </c:pt>
                <c:pt idx="34730">
                  <c:v>-2.9414202403833798</c:v>
                </c:pt>
                <c:pt idx="34731">
                  <c:v>-2.9131028277155502</c:v>
                </c:pt>
                <c:pt idx="34732">
                  <c:v>-2.8847854153246302</c:v>
                </c:pt>
                <c:pt idx="34733">
                  <c:v>-2.8564680026568001</c:v>
                </c:pt>
                <c:pt idx="34734">
                  <c:v>-2.8281505899889701</c:v>
                </c:pt>
                <c:pt idx="34735">
                  <c:v>-2.7998331775980501</c:v>
                </c:pt>
                <c:pt idx="34736">
                  <c:v>-2.77151576493022</c:v>
                </c:pt>
                <c:pt idx="34737">
                  <c:v>-2.7431983522623899</c:v>
                </c:pt>
                <c:pt idx="34738">
                  <c:v>-2.7148809398714802</c:v>
                </c:pt>
                <c:pt idx="34739">
                  <c:v>-2.6865635272036399</c:v>
                </c:pt>
                <c:pt idx="34740">
                  <c:v>-2.6582461145358098</c:v>
                </c:pt>
                <c:pt idx="34741">
                  <c:v>-2.6299287021449</c:v>
                </c:pt>
                <c:pt idx="34742">
                  <c:v>-2.60161128947707</c:v>
                </c:pt>
                <c:pt idx="34743">
                  <c:v>-2.5732938768092399</c:v>
                </c:pt>
                <c:pt idx="34744">
                  <c:v>-2.5449764644183199</c:v>
                </c:pt>
                <c:pt idx="34745">
                  <c:v>-2.5166590517504899</c:v>
                </c:pt>
                <c:pt idx="34746">
                  <c:v>-2.4883416390826598</c:v>
                </c:pt>
                <c:pt idx="34747">
                  <c:v>-2.4600242266917398</c:v>
                </c:pt>
                <c:pt idx="34748">
                  <c:v>-2.4317068140239102</c:v>
                </c:pt>
                <c:pt idx="34749">
                  <c:v>-2.4033894013560801</c:v>
                </c:pt>
                <c:pt idx="34750">
                  <c:v>-2.3750719889651699</c:v>
                </c:pt>
                <c:pt idx="34751">
                  <c:v>-2.3467545762973399</c:v>
                </c:pt>
                <c:pt idx="34752">
                  <c:v>-2.3184371636295098</c:v>
                </c:pt>
                <c:pt idx="34753">
                  <c:v>-2.2901197512385898</c:v>
                </c:pt>
                <c:pt idx="34754">
                  <c:v>-2.2618023385707602</c:v>
                </c:pt>
                <c:pt idx="34755">
                  <c:v>-2.2334849259029301</c:v>
                </c:pt>
                <c:pt idx="34756">
                  <c:v>-2.2051675135120101</c:v>
                </c:pt>
                <c:pt idx="34757">
                  <c:v>-2.1768501008441801</c:v>
                </c:pt>
                <c:pt idx="34758">
                  <c:v>-2.14853268817635</c:v>
                </c:pt>
                <c:pt idx="34759">
                  <c:v>-2.12021527578543</c:v>
                </c:pt>
                <c:pt idx="34760">
                  <c:v>-2.0918978631176</c:v>
                </c:pt>
                <c:pt idx="34761">
                  <c:v>-2.0635804504497699</c:v>
                </c:pt>
                <c:pt idx="34762">
                  <c:v>-2.0352630380588601</c:v>
                </c:pt>
                <c:pt idx="34763">
                  <c:v>-2.0069456253910301</c:v>
                </c:pt>
                <c:pt idx="34764">
                  <c:v>-1.9786282127232</c:v>
                </c:pt>
                <c:pt idx="34765">
                  <c:v>-1.95031080033228</c:v>
                </c:pt>
                <c:pt idx="34766">
                  <c:v>-1.9219933876644499</c:v>
                </c:pt>
                <c:pt idx="34767">
                  <c:v>-1.8936759749966201</c:v>
                </c:pt>
                <c:pt idx="34768">
                  <c:v>-1.8653585626057001</c:v>
                </c:pt>
                <c:pt idx="34769">
                  <c:v>-1.83704114993787</c:v>
                </c:pt>
                <c:pt idx="34770">
                  <c:v>-1.80872373727004</c:v>
                </c:pt>
                <c:pt idx="34771">
                  <c:v>-1.7949753441093199</c:v>
                </c:pt>
                <c:pt idx="34772">
                  <c:v>-1.7957959700036401</c:v>
                </c:pt>
                <c:pt idx="34773">
                  <c:v>-1.7966165958979701</c:v>
                </c:pt>
                <c:pt idx="34774">
                  <c:v>-1.79743722178427</c:v>
                </c:pt>
                <c:pt idx="34775">
                  <c:v>-1.79825784767859</c:v>
                </c:pt>
                <c:pt idx="34776">
                  <c:v>-1.7990784735729199</c:v>
                </c:pt>
                <c:pt idx="34777">
                  <c:v>-1.7998990994592201</c:v>
                </c:pt>
                <c:pt idx="34778">
                  <c:v>-1.8007197253535401</c:v>
                </c:pt>
                <c:pt idx="34779">
                  <c:v>-1.80154035124787</c:v>
                </c:pt>
                <c:pt idx="34780">
                  <c:v>-1.80236097713417</c:v>
                </c:pt>
                <c:pt idx="34781">
                  <c:v>-1.80318160302849</c:v>
                </c:pt>
                <c:pt idx="34782">
                  <c:v>-1.8040022289228199</c:v>
                </c:pt>
                <c:pt idx="34783">
                  <c:v>-1.8048228548091201</c:v>
                </c:pt>
                <c:pt idx="34784">
                  <c:v>-1.8056434807034401</c:v>
                </c:pt>
                <c:pt idx="34785">
                  <c:v>-1.80646410659777</c:v>
                </c:pt>
                <c:pt idx="34786">
                  <c:v>-1.80728473248407</c:v>
                </c:pt>
                <c:pt idx="34787">
                  <c:v>-1.8081053583783899</c:v>
                </c:pt>
                <c:pt idx="34788">
                  <c:v>-1.8089259842727199</c:v>
                </c:pt>
                <c:pt idx="34789">
                  <c:v>-1.8097466101590201</c:v>
                </c:pt>
                <c:pt idx="34790">
                  <c:v>-1.81056723605334</c:v>
                </c:pt>
                <c:pt idx="34791">
                  <c:v>-1.81138786194767</c:v>
                </c:pt>
                <c:pt idx="34792">
                  <c:v>-1.8122084878339699</c:v>
                </c:pt>
                <c:pt idx="34793">
                  <c:v>-1.8130291137282899</c:v>
                </c:pt>
                <c:pt idx="34794">
                  <c:v>-1.8138497396226201</c:v>
                </c:pt>
                <c:pt idx="34795">
                  <c:v>-1.81467036550892</c:v>
                </c:pt>
                <c:pt idx="34796">
                  <c:v>-1.81549099140324</c:v>
                </c:pt>
                <c:pt idx="34797">
                  <c:v>-1.81631161729757</c:v>
                </c:pt>
                <c:pt idx="34798">
                  <c:v>-1.8171322431838699</c:v>
                </c:pt>
                <c:pt idx="34799">
                  <c:v>-1.8179528690782001</c:v>
                </c:pt>
                <c:pt idx="34800">
                  <c:v>-1.8187734949725201</c:v>
                </c:pt>
                <c:pt idx="34801">
                  <c:v>-1.81959412085882</c:v>
                </c:pt>
                <c:pt idx="34802">
                  <c:v>-1.82041474675315</c:v>
                </c:pt>
                <c:pt idx="34803">
                  <c:v>-1.8212353726474699</c:v>
                </c:pt>
                <c:pt idx="34804">
                  <c:v>-1.8220559985337701</c:v>
                </c:pt>
                <c:pt idx="34805">
                  <c:v>-1.8228766244281001</c:v>
                </c:pt>
                <c:pt idx="34806">
                  <c:v>-1.82369725032242</c:v>
                </c:pt>
                <c:pt idx="34807">
                  <c:v>-1.82451787620872</c:v>
                </c:pt>
                <c:pt idx="34808">
                  <c:v>-1.8253385021030499</c:v>
                </c:pt>
                <c:pt idx="34809">
                  <c:v>-1.8261591279973699</c:v>
                </c:pt>
                <c:pt idx="34810">
                  <c:v>-1.8269797538836701</c:v>
                </c:pt>
                <c:pt idx="34811">
                  <c:v>-1.827800379778</c:v>
                </c:pt>
                <c:pt idx="34812">
                  <c:v>-1.82862100567232</c:v>
                </c:pt>
                <c:pt idx="34813">
                  <c:v>-1.8294416315586199</c:v>
                </c:pt>
                <c:pt idx="34814">
                  <c:v>-1.8302622574529499</c:v>
                </c:pt>
                <c:pt idx="34815">
                  <c:v>-1.8310828833472701</c:v>
                </c:pt>
                <c:pt idx="34816">
                  <c:v>-1.83190350923357</c:v>
                </c:pt>
                <c:pt idx="34817">
                  <c:v>-1.8327241351279</c:v>
                </c:pt>
                <c:pt idx="34818">
                  <c:v>-1.83354476102222</c:v>
                </c:pt>
                <c:pt idx="34819">
                  <c:v>-1.8343653869085199</c:v>
                </c:pt>
                <c:pt idx="34820">
                  <c:v>-1.8351860128028501</c:v>
                </c:pt>
                <c:pt idx="34821">
                  <c:v>-1.8360066386971701</c:v>
                </c:pt>
                <c:pt idx="34822">
                  <c:v>-1.83682726458347</c:v>
                </c:pt>
                <c:pt idx="34823">
                  <c:v>-1.8376478904778</c:v>
                </c:pt>
                <c:pt idx="34824">
                  <c:v>-1.8384685163721199</c:v>
                </c:pt>
                <c:pt idx="34825">
                  <c:v>-1.8392891422584201</c:v>
                </c:pt>
                <c:pt idx="34826">
                  <c:v>-1.8401097681527501</c:v>
                </c:pt>
                <c:pt idx="34827">
                  <c:v>-1.84093039404707</c:v>
                </c:pt>
                <c:pt idx="34828">
                  <c:v>-1.84175101993337</c:v>
                </c:pt>
                <c:pt idx="34829">
                  <c:v>-1.8425716458276999</c:v>
                </c:pt>
                <c:pt idx="34830">
                  <c:v>-1.8433922717220199</c:v>
                </c:pt>
                <c:pt idx="34831">
                  <c:v>-1.8442128976083201</c:v>
                </c:pt>
                <c:pt idx="34832">
                  <c:v>-1.84503352350265</c:v>
                </c:pt>
                <c:pt idx="34833">
                  <c:v>-1.84585414939697</c:v>
                </c:pt>
                <c:pt idx="34834">
                  <c:v>-1.84667477528327</c:v>
                </c:pt>
                <c:pt idx="34835">
                  <c:v>-1.8474954011775999</c:v>
                </c:pt>
                <c:pt idx="34836">
                  <c:v>-1.8483160270719201</c:v>
                </c:pt>
                <c:pt idx="34837">
                  <c:v>-1.8491366529582201</c:v>
                </c:pt>
                <c:pt idx="34838">
                  <c:v>-1.84995727885255</c:v>
                </c:pt>
                <c:pt idx="34839">
                  <c:v>-1.85077790474687</c:v>
                </c:pt>
                <c:pt idx="34840">
                  <c:v>-1.8515985306331699</c:v>
                </c:pt>
                <c:pt idx="34841">
                  <c:v>-1.8524191565275001</c:v>
                </c:pt>
                <c:pt idx="34842">
                  <c:v>-1.8532397824218201</c:v>
                </c:pt>
                <c:pt idx="34843">
                  <c:v>-1.85406040830812</c:v>
                </c:pt>
                <c:pt idx="34844">
                  <c:v>-1.85488103420245</c:v>
                </c:pt>
                <c:pt idx="34845">
                  <c:v>-1.85570166009677</c:v>
                </c:pt>
                <c:pt idx="34846">
                  <c:v>-1.8565222859830699</c:v>
                </c:pt>
                <c:pt idx="34847">
                  <c:v>-1.8573429118774001</c:v>
                </c:pt>
                <c:pt idx="34848">
                  <c:v>-1.8581635377717201</c:v>
                </c:pt>
                <c:pt idx="34849">
                  <c:v>-1.85898416365802</c:v>
                </c:pt>
                <c:pt idx="34850">
                  <c:v>-1.85980478955235</c:v>
                </c:pt>
                <c:pt idx="34851">
                  <c:v>-1.8606254154466699</c:v>
                </c:pt>
                <c:pt idx="34852">
                  <c:v>-1.8614460413329701</c:v>
                </c:pt>
                <c:pt idx="34853">
                  <c:v>-1.8622666672273001</c:v>
                </c:pt>
                <c:pt idx="34854">
                  <c:v>-1.86308729312162</c:v>
                </c:pt>
                <c:pt idx="34855">
                  <c:v>-1.86390791900792</c:v>
                </c:pt>
                <c:pt idx="34856">
                  <c:v>-1.8647285449022499</c:v>
                </c:pt>
                <c:pt idx="34857">
                  <c:v>-1.8655491707965699</c:v>
                </c:pt>
                <c:pt idx="34858">
                  <c:v>-1.8663697966828701</c:v>
                </c:pt>
                <c:pt idx="34859">
                  <c:v>-1.8671904225772</c:v>
                </c:pt>
                <c:pt idx="34860">
                  <c:v>-1.86801104847152</c:v>
                </c:pt>
                <c:pt idx="34861">
                  <c:v>-1.8688316743578199</c:v>
                </c:pt>
                <c:pt idx="34862">
                  <c:v>-1.8696523002521499</c:v>
                </c:pt>
                <c:pt idx="34863">
                  <c:v>-1.8704729261464701</c:v>
                </c:pt>
                <c:pt idx="34864">
                  <c:v>-1.87129355203277</c:v>
                </c:pt>
                <c:pt idx="34865">
                  <c:v>-1.8721141779271</c:v>
                </c:pt>
                <c:pt idx="34866">
                  <c:v>-1.87293480382142</c:v>
                </c:pt>
                <c:pt idx="34867">
                  <c:v>-1.8737554297077199</c:v>
                </c:pt>
                <c:pt idx="34868">
                  <c:v>-1.8745760556020501</c:v>
                </c:pt>
                <c:pt idx="34869">
                  <c:v>-1.8753966814963701</c:v>
                </c:pt>
                <c:pt idx="34870">
                  <c:v>-1.87621730738267</c:v>
                </c:pt>
                <c:pt idx="34871">
                  <c:v>-1.877037933277</c:v>
                </c:pt>
                <c:pt idx="34872">
                  <c:v>-1.8778585591713199</c:v>
                </c:pt>
                <c:pt idx="34873">
                  <c:v>-1.8786791850576201</c:v>
                </c:pt>
                <c:pt idx="34874">
                  <c:v>-1.8794998109519501</c:v>
                </c:pt>
                <c:pt idx="34875">
                  <c:v>-1.88032043684627</c:v>
                </c:pt>
                <c:pt idx="34876">
                  <c:v>-1.88114106273257</c:v>
                </c:pt>
                <c:pt idx="34877">
                  <c:v>-1.8819616886268999</c:v>
                </c:pt>
                <c:pt idx="34878">
                  <c:v>-1.8827823145212199</c:v>
                </c:pt>
                <c:pt idx="34879">
                  <c:v>-1.8836029404075201</c:v>
                </c:pt>
                <c:pt idx="34880">
                  <c:v>-1.88442356630185</c:v>
                </c:pt>
                <c:pt idx="34881">
                  <c:v>-1.88524419219617</c:v>
                </c:pt>
                <c:pt idx="34882">
                  <c:v>-1.88606481808247</c:v>
                </c:pt>
                <c:pt idx="34883">
                  <c:v>-1.8868854439767999</c:v>
                </c:pt>
                <c:pt idx="34884">
                  <c:v>-1.8877060698711201</c:v>
                </c:pt>
                <c:pt idx="34885">
                  <c:v>-1.88852669575742</c:v>
                </c:pt>
                <c:pt idx="34886">
                  <c:v>-1.88934732165175</c:v>
                </c:pt>
                <c:pt idx="34887">
                  <c:v>-1.89016794754607</c:v>
                </c:pt>
                <c:pt idx="34888">
                  <c:v>-1.8909885734323699</c:v>
                </c:pt>
                <c:pt idx="34889">
                  <c:v>-1.8918091993267001</c:v>
                </c:pt>
                <c:pt idx="34890">
                  <c:v>-1.8926298252210201</c:v>
                </c:pt>
                <c:pt idx="34891">
                  <c:v>-1.89345045110732</c:v>
                </c:pt>
                <c:pt idx="34892">
                  <c:v>-1.89427107700165</c:v>
                </c:pt>
                <c:pt idx="34893">
                  <c:v>-1.89509170289597</c:v>
                </c:pt>
                <c:pt idx="34894">
                  <c:v>-1.8959123287822699</c:v>
                </c:pt>
                <c:pt idx="34895">
                  <c:v>-1.8967329546766001</c:v>
                </c:pt>
                <c:pt idx="34896">
                  <c:v>-1.8975535805709201</c:v>
                </c:pt>
                <c:pt idx="34897">
                  <c:v>-1.89837420645722</c:v>
                </c:pt>
                <c:pt idx="34898">
                  <c:v>-1.89919483235155</c:v>
                </c:pt>
                <c:pt idx="34899">
                  <c:v>-1.9000154582458699</c:v>
                </c:pt>
                <c:pt idx="34900">
                  <c:v>-1.9008360841321701</c:v>
                </c:pt>
                <c:pt idx="34901">
                  <c:v>-1.9016567100265001</c:v>
                </c:pt>
                <c:pt idx="34902">
                  <c:v>-1.90247733592082</c:v>
                </c:pt>
                <c:pt idx="34903">
                  <c:v>-1.90329796180712</c:v>
                </c:pt>
                <c:pt idx="34904">
                  <c:v>-1.9041185877014499</c:v>
                </c:pt>
                <c:pt idx="34905">
                  <c:v>-1.9049392135957699</c:v>
                </c:pt>
                <c:pt idx="34906">
                  <c:v>-1.9057598394820701</c:v>
                </c:pt>
                <c:pt idx="34907">
                  <c:v>-1.9065804653764</c:v>
                </c:pt>
                <c:pt idx="34908">
                  <c:v>-1.90740109127072</c:v>
                </c:pt>
                <c:pt idx="34909">
                  <c:v>-1.9082217171570199</c:v>
                </c:pt>
                <c:pt idx="34910">
                  <c:v>-1.9090423430513499</c:v>
                </c:pt>
                <c:pt idx="34911">
                  <c:v>-1.9098629689456701</c:v>
                </c:pt>
                <c:pt idx="34912">
                  <c:v>-1.91068359483197</c:v>
                </c:pt>
                <c:pt idx="34913">
                  <c:v>-1.9115042207263</c:v>
                </c:pt>
                <c:pt idx="34914">
                  <c:v>-1.91232484662062</c:v>
                </c:pt>
                <c:pt idx="34915">
                  <c:v>-1.9131454725069199</c:v>
                </c:pt>
                <c:pt idx="34916">
                  <c:v>-1.9139660984012501</c:v>
                </c:pt>
                <c:pt idx="34917">
                  <c:v>-1.9147867242955701</c:v>
                </c:pt>
                <c:pt idx="34918">
                  <c:v>-1.91560735018187</c:v>
                </c:pt>
                <c:pt idx="34919">
                  <c:v>-1.9164279760762</c:v>
                </c:pt>
                <c:pt idx="34920">
                  <c:v>-1.9172486019705199</c:v>
                </c:pt>
                <c:pt idx="34921">
                  <c:v>-1.9180692278568301</c:v>
                </c:pt>
                <c:pt idx="34922">
                  <c:v>-1.9188898537511501</c:v>
                </c:pt>
                <c:pt idx="34923">
                  <c:v>-1.91971047964548</c:v>
                </c:pt>
                <c:pt idx="34924">
                  <c:v>-1.92053110553178</c:v>
                </c:pt>
                <c:pt idx="34925">
                  <c:v>-1.9213517314260999</c:v>
                </c:pt>
                <c:pt idx="34926">
                  <c:v>-1.9221723573204299</c:v>
                </c:pt>
                <c:pt idx="34927">
                  <c:v>-1.9229929832067301</c:v>
                </c:pt>
                <c:pt idx="34928">
                  <c:v>-1.92381360910105</c:v>
                </c:pt>
                <c:pt idx="34929">
                  <c:v>-1.92463423499538</c:v>
                </c:pt>
                <c:pt idx="34930">
                  <c:v>-1.9254548608816799</c:v>
                </c:pt>
                <c:pt idx="34931">
                  <c:v>-1.9262754867759999</c:v>
                </c:pt>
                <c:pt idx="34932">
                  <c:v>-1.9270961126703301</c:v>
                </c:pt>
                <c:pt idx="34933">
                  <c:v>-1.92791673855663</c:v>
                </c:pt>
                <c:pt idx="34934">
                  <c:v>-1.92873736445095</c:v>
                </c:pt>
                <c:pt idx="34935">
                  <c:v>-1.92955799034528</c:v>
                </c:pt>
                <c:pt idx="34936">
                  <c:v>-1.9303786162315799</c:v>
                </c:pt>
                <c:pt idx="34937">
                  <c:v>-1.9311992421259001</c:v>
                </c:pt>
                <c:pt idx="34938">
                  <c:v>-1.9320198680202301</c:v>
                </c:pt>
                <c:pt idx="34939">
                  <c:v>-1.93284049390653</c:v>
                </c:pt>
                <c:pt idx="34940">
                  <c:v>-1.93366111980085</c:v>
                </c:pt>
                <c:pt idx="34941">
                  <c:v>-1.9344817456951799</c:v>
                </c:pt>
                <c:pt idx="34942">
                  <c:v>-1.9353023715814801</c:v>
                </c:pt>
                <c:pt idx="34943">
                  <c:v>-1.9361229974758001</c:v>
                </c:pt>
                <c:pt idx="34944">
                  <c:v>-1.93694362337013</c:v>
                </c:pt>
                <c:pt idx="34945">
                  <c:v>-1.93776424925643</c:v>
                </c:pt>
                <c:pt idx="34946">
                  <c:v>-1.93858487515075</c:v>
                </c:pt>
                <c:pt idx="34947">
                  <c:v>-1.9394055010450799</c:v>
                </c:pt>
                <c:pt idx="34948">
                  <c:v>-1.9402261269313801</c:v>
                </c:pt>
                <c:pt idx="34949">
                  <c:v>-1.9410467528257001</c:v>
                </c:pt>
                <c:pt idx="34950">
                  <c:v>-1.94186737872003</c:v>
                </c:pt>
                <c:pt idx="34951">
                  <c:v>-1.94268800460633</c:v>
                </c:pt>
                <c:pt idx="34952">
                  <c:v>-1.9435086305006499</c:v>
                </c:pt>
                <c:pt idx="34953">
                  <c:v>-1.9443292563949801</c:v>
                </c:pt>
                <c:pt idx="34954">
                  <c:v>-1.9451498822812801</c:v>
                </c:pt>
                <c:pt idx="34955">
                  <c:v>-1.9459705081756</c:v>
                </c:pt>
                <c:pt idx="34956">
                  <c:v>-1.94679113406993</c:v>
                </c:pt>
                <c:pt idx="34957">
                  <c:v>-1.9476117599562299</c:v>
                </c:pt>
                <c:pt idx="34958">
                  <c:v>-1.9484323858505499</c:v>
                </c:pt>
                <c:pt idx="34959">
                  <c:v>-1.9492530117448801</c:v>
                </c:pt>
                <c:pt idx="34960">
                  <c:v>-1.95007363763118</c:v>
                </c:pt>
                <c:pt idx="34961">
                  <c:v>-1.9508942635255</c:v>
                </c:pt>
                <c:pt idx="34962">
                  <c:v>-1.95171488941983</c:v>
                </c:pt>
                <c:pt idx="34963">
                  <c:v>-1.9525355153061299</c:v>
                </c:pt>
                <c:pt idx="34964">
                  <c:v>-1.9533561412004501</c:v>
                </c:pt>
                <c:pt idx="34965">
                  <c:v>-1.9541767670947801</c:v>
                </c:pt>
                <c:pt idx="34966">
                  <c:v>-1.95499739298108</c:v>
                </c:pt>
                <c:pt idx="34967">
                  <c:v>-1.9558180188754</c:v>
                </c:pt>
                <c:pt idx="34968">
                  <c:v>-1.9566386447697299</c:v>
                </c:pt>
                <c:pt idx="34969">
                  <c:v>-1.9574592706560301</c:v>
                </c:pt>
                <c:pt idx="34970">
                  <c:v>-1.9582798965503501</c:v>
                </c:pt>
                <c:pt idx="34971">
                  <c:v>-1.95910052244468</c:v>
                </c:pt>
                <c:pt idx="34972">
                  <c:v>-1.95992114833098</c:v>
                </c:pt>
                <c:pt idx="34973">
                  <c:v>-1.9607417742252999</c:v>
                </c:pt>
                <c:pt idx="34974">
                  <c:v>-1.9615624001196299</c:v>
                </c:pt>
                <c:pt idx="34975">
                  <c:v>-1.9623830260059301</c:v>
                </c:pt>
                <c:pt idx="34976">
                  <c:v>-1.96320365190025</c:v>
                </c:pt>
                <c:pt idx="34977">
                  <c:v>-1.96402427779458</c:v>
                </c:pt>
                <c:pt idx="34978">
                  <c:v>-1.9648449036808799</c:v>
                </c:pt>
                <c:pt idx="34979">
                  <c:v>-1.9656655295751999</c:v>
                </c:pt>
                <c:pt idx="34980">
                  <c:v>-1.9664861554695301</c:v>
                </c:pt>
                <c:pt idx="34981">
                  <c:v>-1.96730678135583</c:v>
                </c:pt>
                <c:pt idx="34982">
                  <c:v>-1.96812740725015</c:v>
                </c:pt>
                <c:pt idx="34983">
                  <c:v>-1.96894803314448</c:v>
                </c:pt>
                <c:pt idx="34984">
                  <c:v>-1.9697686590307799</c:v>
                </c:pt>
                <c:pt idx="34985">
                  <c:v>-1.9705892849251001</c:v>
                </c:pt>
                <c:pt idx="34986">
                  <c:v>-1.9714099108194301</c:v>
                </c:pt>
                <c:pt idx="34987">
                  <c:v>-1.97223053670573</c:v>
                </c:pt>
                <c:pt idx="34988">
                  <c:v>-1.97305116260005</c:v>
                </c:pt>
                <c:pt idx="34989">
                  <c:v>-1.9738717884943799</c:v>
                </c:pt>
                <c:pt idx="34990">
                  <c:v>-1.9746924143806801</c:v>
                </c:pt>
                <c:pt idx="34991">
                  <c:v>-1.9755130402750001</c:v>
                </c:pt>
                <c:pt idx="34992">
                  <c:v>-1.97633366616933</c:v>
                </c:pt>
                <c:pt idx="34993">
                  <c:v>-1.97715429205563</c:v>
                </c:pt>
                <c:pt idx="34994">
                  <c:v>-1.97797491794995</c:v>
                </c:pt>
                <c:pt idx="34995">
                  <c:v>-1.9787955438442799</c:v>
                </c:pt>
                <c:pt idx="34996">
                  <c:v>-1.9796161697305801</c:v>
                </c:pt>
                <c:pt idx="34997">
                  <c:v>-1.9804367956249</c:v>
                </c:pt>
                <c:pt idx="34998">
                  <c:v>-1.98125742151923</c:v>
                </c:pt>
                <c:pt idx="34999">
                  <c:v>-1.98207804740553</c:v>
                </c:pt>
                <c:pt idx="35000">
                  <c:v>-1.9828986732998499</c:v>
                </c:pt>
                <c:pt idx="35001">
                  <c:v>-1.9837192991941801</c:v>
                </c:pt>
                <c:pt idx="35002">
                  <c:v>-1.98453992508048</c:v>
                </c:pt>
                <c:pt idx="35003">
                  <c:v>-1.9853605509748</c:v>
                </c:pt>
                <c:pt idx="35004">
                  <c:v>-1.98618117686913</c:v>
                </c:pt>
                <c:pt idx="35005">
                  <c:v>-1.9870018027554299</c:v>
                </c:pt>
                <c:pt idx="35006">
                  <c:v>-1.9878224286497499</c:v>
                </c:pt>
                <c:pt idx="35007">
                  <c:v>-1.9886430545440801</c:v>
                </c:pt>
                <c:pt idx="35008">
                  <c:v>-1.98946368043038</c:v>
                </c:pt>
                <c:pt idx="35009">
                  <c:v>-1.9902843063247</c:v>
                </c:pt>
                <c:pt idx="35010">
                  <c:v>-1.99110493221903</c:v>
                </c:pt>
                <c:pt idx="35011">
                  <c:v>-1.9919255581053299</c:v>
                </c:pt>
                <c:pt idx="35012">
                  <c:v>-1.9927461839996501</c:v>
                </c:pt>
                <c:pt idx="35013">
                  <c:v>-1.9935668098939801</c:v>
                </c:pt>
                <c:pt idx="35014">
                  <c:v>-1.99438743578028</c:v>
                </c:pt>
                <c:pt idx="35015">
                  <c:v>-1.9952080616746</c:v>
                </c:pt>
                <c:pt idx="35016">
                  <c:v>-1.9960286875689299</c:v>
                </c:pt>
                <c:pt idx="35017">
                  <c:v>-1.9968493134552301</c:v>
                </c:pt>
                <c:pt idx="35018">
                  <c:v>-1.9976699393495501</c:v>
                </c:pt>
                <c:pt idx="35019">
                  <c:v>-1.99849056524388</c:v>
                </c:pt>
                <c:pt idx="35020">
                  <c:v>-1.99931119113018</c:v>
                </c:pt>
                <c:pt idx="35021">
                  <c:v>-2.0001318170245002</c:v>
                </c:pt>
                <c:pt idx="35022">
                  <c:v>-2.0009524429188299</c:v>
                </c:pt>
                <c:pt idx="35023">
                  <c:v>-2.0017730688051301</c:v>
                </c:pt>
                <c:pt idx="35024">
                  <c:v>-2.00259369469945</c:v>
                </c:pt>
                <c:pt idx="35025">
                  <c:v>-2.0034143205937802</c:v>
                </c:pt>
                <c:pt idx="35026">
                  <c:v>-2.0042349464800799</c:v>
                </c:pt>
                <c:pt idx="35027">
                  <c:v>-2.0050555723743999</c:v>
                </c:pt>
                <c:pt idx="35028">
                  <c:v>-2.0058761982687301</c:v>
                </c:pt>
                <c:pt idx="35029">
                  <c:v>-2.0066968241550298</c:v>
                </c:pt>
                <c:pt idx="35030">
                  <c:v>-2.0075174500493498</c:v>
                </c:pt>
                <c:pt idx="35031">
                  <c:v>-2.00833807594368</c:v>
                </c:pt>
                <c:pt idx="35032">
                  <c:v>-2.0091587018299801</c:v>
                </c:pt>
                <c:pt idx="35033">
                  <c:v>-2.0099793277243001</c:v>
                </c:pt>
                <c:pt idx="35034">
                  <c:v>-2.0107999536186298</c:v>
                </c:pt>
                <c:pt idx="35035">
                  <c:v>-2.01162057950493</c:v>
                </c:pt>
                <c:pt idx="35036">
                  <c:v>-2.0124412053992602</c:v>
                </c:pt>
                <c:pt idx="35037">
                  <c:v>-2.0132618312935802</c:v>
                </c:pt>
                <c:pt idx="35038">
                  <c:v>-2.0140824571798799</c:v>
                </c:pt>
                <c:pt idx="35039">
                  <c:v>-2.0149030830741999</c:v>
                </c:pt>
                <c:pt idx="35040">
                  <c:v>-2.01572370896853</c:v>
                </c:pt>
                <c:pt idx="35041">
                  <c:v>-2.0165443348548302</c:v>
                </c:pt>
                <c:pt idx="35042">
                  <c:v>-2.0173649607491599</c:v>
                </c:pt>
                <c:pt idx="35043">
                  <c:v>-2.0181855866434799</c:v>
                </c:pt>
                <c:pt idx="35044">
                  <c:v>-2.0190062125297801</c:v>
                </c:pt>
                <c:pt idx="35045">
                  <c:v>-2.0198268384241098</c:v>
                </c:pt>
                <c:pt idx="35046">
                  <c:v>-2.0206474643184298</c:v>
                </c:pt>
                <c:pt idx="35047">
                  <c:v>-2.02146809020473</c:v>
                </c:pt>
                <c:pt idx="35048">
                  <c:v>-2.0222887160990601</c:v>
                </c:pt>
                <c:pt idx="35049">
                  <c:v>-2.0231093419933801</c:v>
                </c:pt>
                <c:pt idx="35050">
                  <c:v>-2.0239299678796798</c:v>
                </c:pt>
                <c:pt idx="35051">
                  <c:v>-2.02475059377401</c:v>
                </c:pt>
                <c:pt idx="35052">
                  <c:v>-2.02557121966833</c:v>
                </c:pt>
                <c:pt idx="35053">
                  <c:v>-2.0263918455546301</c:v>
                </c:pt>
                <c:pt idx="35054">
                  <c:v>-2.0272124714489599</c:v>
                </c:pt>
                <c:pt idx="35055">
                  <c:v>-2.0280330973432799</c:v>
                </c:pt>
                <c:pt idx="35056">
                  <c:v>-2.02885372322958</c:v>
                </c:pt>
                <c:pt idx="35057">
                  <c:v>-2.0296743491239102</c:v>
                </c:pt>
                <c:pt idx="35058">
                  <c:v>-2.0304949750182302</c:v>
                </c:pt>
                <c:pt idx="35059">
                  <c:v>-2.0313156009045299</c:v>
                </c:pt>
                <c:pt idx="35060">
                  <c:v>-2.0321362267988601</c:v>
                </c:pt>
                <c:pt idx="35061">
                  <c:v>-2.03295685269318</c:v>
                </c:pt>
                <c:pt idx="35062">
                  <c:v>-2.0337774785794802</c:v>
                </c:pt>
                <c:pt idx="35063">
                  <c:v>-2.03459810447381</c:v>
                </c:pt>
                <c:pt idx="35064">
                  <c:v>-2.0354187303681299</c:v>
                </c:pt>
                <c:pt idx="35065">
                  <c:v>-2.0362393562544301</c:v>
                </c:pt>
                <c:pt idx="35066">
                  <c:v>-2.0370599821487598</c:v>
                </c:pt>
                <c:pt idx="35067">
                  <c:v>-2.0378806080430798</c:v>
                </c:pt>
                <c:pt idx="35068">
                  <c:v>-2.03870123392938</c:v>
                </c:pt>
                <c:pt idx="35069">
                  <c:v>-2.0395218598237101</c:v>
                </c:pt>
                <c:pt idx="35070">
                  <c:v>-2.0403424857180301</c:v>
                </c:pt>
                <c:pt idx="35071">
                  <c:v>-2.0411631116043298</c:v>
                </c:pt>
                <c:pt idx="35072">
                  <c:v>-2.04198373749866</c:v>
                </c:pt>
                <c:pt idx="35073">
                  <c:v>-2.04280436339298</c:v>
                </c:pt>
                <c:pt idx="35074">
                  <c:v>-2.0436249892792802</c:v>
                </c:pt>
                <c:pt idx="35075">
                  <c:v>-2.0444456151736099</c:v>
                </c:pt>
                <c:pt idx="35076">
                  <c:v>-2.0452662410679299</c:v>
                </c:pt>
                <c:pt idx="35077">
                  <c:v>-2.04608686695423</c:v>
                </c:pt>
                <c:pt idx="35078">
                  <c:v>-2.0469074928485602</c:v>
                </c:pt>
                <c:pt idx="35079">
                  <c:v>-2.0477281187428802</c:v>
                </c:pt>
                <c:pt idx="35080">
                  <c:v>-2.0485487446291799</c:v>
                </c:pt>
                <c:pt idx="35081">
                  <c:v>-2.0493693705235101</c:v>
                </c:pt>
                <c:pt idx="35082">
                  <c:v>-2.0501899964178301</c:v>
                </c:pt>
                <c:pt idx="35083">
                  <c:v>-2.0510106223041298</c:v>
                </c:pt>
                <c:pt idx="35084">
                  <c:v>-2.05183124819846</c:v>
                </c:pt>
                <c:pt idx="35085">
                  <c:v>-2.0526518740927799</c:v>
                </c:pt>
                <c:pt idx="35086">
                  <c:v>-2.0534724999790801</c:v>
                </c:pt>
                <c:pt idx="35087">
                  <c:v>-2.0542931258734098</c:v>
                </c:pt>
                <c:pt idx="35088">
                  <c:v>-2.0551137517677298</c:v>
                </c:pt>
                <c:pt idx="35089">
                  <c:v>-2.05593437765403</c:v>
                </c:pt>
                <c:pt idx="35090">
                  <c:v>-2.0567550035483602</c:v>
                </c:pt>
                <c:pt idx="35091">
                  <c:v>-2.0575756294426801</c:v>
                </c:pt>
                <c:pt idx="35092">
                  <c:v>-2.0583962553289799</c:v>
                </c:pt>
                <c:pt idx="35093">
                  <c:v>-2.05921688122331</c:v>
                </c:pt>
                <c:pt idx="35094">
                  <c:v>-2.06003750711763</c:v>
                </c:pt>
                <c:pt idx="35095">
                  <c:v>-2.0608581330039302</c:v>
                </c:pt>
                <c:pt idx="35096">
                  <c:v>-2.0616787588982599</c:v>
                </c:pt>
                <c:pt idx="35097">
                  <c:v>-2.0624993847925799</c:v>
                </c:pt>
                <c:pt idx="35098">
                  <c:v>-2.06332001067888</c:v>
                </c:pt>
                <c:pt idx="35099">
                  <c:v>-2.0641406365732098</c:v>
                </c:pt>
                <c:pt idx="35100">
                  <c:v>-2.0649612624675302</c:v>
                </c:pt>
                <c:pt idx="35101">
                  <c:v>-2.0657818883538299</c:v>
                </c:pt>
                <c:pt idx="35102">
                  <c:v>-2.0666025142481601</c:v>
                </c:pt>
                <c:pt idx="35103">
                  <c:v>-2.0674231401424801</c:v>
                </c:pt>
                <c:pt idx="35104">
                  <c:v>-2.0682437660287798</c:v>
                </c:pt>
                <c:pt idx="35105">
                  <c:v>-2.06906439192311</c:v>
                </c:pt>
                <c:pt idx="35106">
                  <c:v>-2.06988501781743</c:v>
                </c:pt>
                <c:pt idx="35107">
                  <c:v>-2.0707056437037301</c:v>
                </c:pt>
                <c:pt idx="35108">
                  <c:v>-2.0715262695980599</c:v>
                </c:pt>
                <c:pt idx="35109">
                  <c:v>-2.0723468954923798</c:v>
                </c:pt>
                <c:pt idx="35110">
                  <c:v>-2.07316752137868</c:v>
                </c:pt>
                <c:pt idx="35111">
                  <c:v>-2.0739881472730102</c:v>
                </c:pt>
                <c:pt idx="35112">
                  <c:v>-2.0748087731673301</c:v>
                </c:pt>
                <c:pt idx="35113">
                  <c:v>-2.0756293990536299</c:v>
                </c:pt>
                <c:pt idx="35114">
                  <c:v>-2.07645002494796</c:v>
                </c:pt>
                <c:pt idx="35115">
                  <c:v>-2.07727065084228</c:v>
                </c:pt>
                <c:pt idx="35116">
                  <c:v>-2.0780912767285802</c:v>
                </c:pt>
                <c:pt idx="35117">
                  <c:v>-2.0789119026229099</c:v>
                </c:pt>
                <c:pt idx="35118">
                  <c:v>-2.0797325285172299</c:v>
                </c:pt>
                <c:pt idx="35119">
                  <c:v>-2.0805531544035301</c:v>
                </c:pt>
                <c:pt idx="35120">
                  <c:v>-2.0813737802978598</c:v>
                </c:pt>
                <c:pt idx="35121">
                  <c:v>-2.0821944061921802</c:v>
                </c:pt>
                <c:pt idx="35122">
                  <c:v>-2.0830150320784799</c:v>
                </c:pt>
                <c:pt idx="35123">
                  <c:v>-2.0838356579728101</c:v>
                </c:pt>
                <c:pt idx="35124">
                  <c:v>-2.0846562838671301</c:v>
                </c:pt>
                <c:pt idx="35125">
                  <c:v>-2.0854769097534298</c:v>
                </c:pt>
                <c:pt idx="35126">
                  <c:v>-2.08629753564776</c:v>
                </c:pt>
                <c:pt idx="35127">
                  <c:v>-2.08711816154208</c:v>
                </c:pt>
                <c:pt idx="35128">
                  <c:v>-2.0879387874283801</c:v>
                </c:pt>
                <c:pt idx="35129">
                  <c:v>-2.0887594133227099</c:v>
                </c:pt>
                <c:pt idx="35130">
                  <c:v>-2.0895800392170298</c:v>
                </c:pt>
                <c:pt idx="35131">
                  <c:v>-2.09040066510333</c:v>
                </c:pt>
                <c:pt idx="35132">
                  <c:v>-2.0912212909976602</c:v>
                </c:pt>
                <c:pt idx="35133">
                  <c:v>-2.0920419168919802</c:v>
                </c:pt>
                <c:pt idx="35134">
                  <c:v>-2.0928625427782799</c:v>
                </c:pt>
                <c:pt idx="35135">
                  <c:v>-2.0936831686726101</c:v>
                </c:pt>
                <c:pt idx="35136">
                  <c:v>-2.09450379456693</c:v>
                </c:pt>
                <c:pt idx="35137">
                  <c:v>-2.0953244204532302</c:v>
                </c:pt>
                <c:pt idx="35138">
                  <c:v>-2.0961450463475599</c:v>
                </c:pt>
                <c:pt idx="35139">
                  <c:v>-2.0969656722418799</c:v>
                </c:pt>
                <c:pt idx="35140">
                  <c:v>-2.0977862981281801</c:v>
                </c:pt>
                <c:pt idx="35141">
                  <c:v>-2.0986069240225098</c:v>
                </c:pt>
                <c:pt idx="35142">
                  <c:v>-2.0994275499168298</c:v>
                </c:pt>
                <c:pt idx="35143">
                  <c:v>-2.1002481758031299</c:v>
                </c:pt>
                <c:pt idx="35144">
                  <c:v>-2.1010688016974601</c:v>
                </c:pt>
                <c:pt idx="35145">
                  <c:v>-2.1018894275917801</c:v>
                </c:pt>
                <c:pt idx="35146">
                  <c:v>-2.1027100534780798</c:v>
                </c:pt>
                <c:pt idx="35147">
                  <c:v>-2.10353067937241</c:v>
                </c:pt>
                <c:pt idx="35148">
                  <c:v>-2.10435130526673</c:v>
                </c:pt>
                <c:pt idx="35149">
                  <c:v>-2.1051719311530301</c:v>
                </c:pt>
                <c:pt idx="35150">
                  <c:v>-2.1059925570473599</c:v>
                </c:pt>
                <c:pt idx="35151">
                  <c:v>-2.1068131829416799</c:v>
                </c:pt>
                <c:pt idx="35152">
                  <c:v>-2.10763380882798</c:v>
                </c:pt>
                <c:pt idx="35153">
                  <c:v>-2.1084544347223102</c:v>
                </c:pt>
                <c:pt idx="35154">
                  <c:v>-2.1092750606166302</c:v>
                </c:pt>
                <c:pt idx="35155">
                  <c:v>-2.1100956865029299</c:v>
                </c:pt>
                <c:pt idx="35156">
                  <c:v>-2.1109163123972601</c:v>
                </c:pt>
                <c:pt idx="35157">
                  <c:v>-2.11173693829158</c:v>
                </c:pt>
                <c:pt idx="35158">
                  <c:v>-2.1125575641778802</c:v>
                </c:pt>
                <c:pt idx="35159">
                  <c:v>-2.11337819007221</c:v>
                </c:pt>
                <c:pt idx="35160">
                  <c:v>-2.1141988159665401</c:v>
                </c:pt>
                <c:pt idx="35161">
                  <c:v>-2.1150194418528399</c:v>
                </c:pt>
                <c:pt idx="35162">
                  <c:v>-2.1158400677471598</c:v>
                </c:pt>
                <c:pt idx="35163">
                  <c:v>-2.1166606936414798</c:v>
                </c:pt>
                <c:pt idx="35164">
                  <c:v>-2.1174813195277902</c:v>
                </c:pt>
                <c:pt idx="35165">
                  <c:v>-2.1183019454221101</c:v>
                </c:pt>
                <c:pt idx="35166">
                  <c:v>-2.1191225713164301</c:v>
                </c:pt>
                <c:pt idx="35167">
                  <c:v>-2.11994319720274</c:v>
                </c:pt>
                <c:pt idx="35168">
                  <c:v>-2.12076382309706</c:v>
                </c:pt>
                <c:pt idx="35169">
                  <c:v>-2.1215844489913902</c:v>
                </c:pt>
                <c:pt idx="35170">
                  <c:v>-2.1224050748776899</c:v>
                </c:pt>
                <c:pt idx="35171">
                  <c:v>-2.1232257007720099</c:v>
                </c:pt>
                <c:pt idx="35172">
                  <c:v>-2.1240463266663401</c:v>
                </c:pt>
                <c:pt idx="35173">
                  <c:v>-2.1248669525526398</c:v>
                </c:pt>
                <c:pt idx="35174">
                  <c:v>-2.1256875784469602</c:v>
                </c:pt>
                <c:pt idx="35175">
                  <c:v>-2.12650820434129</c:v>
                </c:pt>
                <c:pt idx="35176">
                  <c:v>-2.1273288302275901</c:v>
                </c:pt>
                <c:pt idx="35177">
                  <c:v>-2.1281494561219101</c:v>
                </c:pt>
                <c:pt idx="35178">
                  <c:v>-2.1289700820162398</c:v>
                </c:pt>
                <c:pt idx="35179">
                  <c:v>-2.12979070790254</c:v>
                </c:pt>
                <c:pt idx="35180">
                  <c:v>-2.13061133379686</c:v>
                </c:pt>
                <c:pt idx="35181">
                  <c:v>-2.1314319596911901</c:v>
                </c:pt>
                <c:pt idx="35182">
                  <c:v>-2.1322525855774899</c:v>
                </c:pt>
                <c:pt idx="35183">
                  <c:v>-2.1330732114718098</c:v>
                </c:pt>
                <c:pt idx="35184">
                  <c:v>-2.13389383736614</c:v>
                </c:pt>
                <c:pt idx="35185">
                  <c:v>-2.1347144632524402</c:v>
                </c:pt>
                <c:pt idx="35186">
                  <c:v>-2.1355350891467602</c:v>
                </c:pt>
                <c:pt idx="35187">
                  <c:v>-2.1363557150410899</c:v>
                </c:pt>
                <c:pt idx="35188">
                  <c:v>-2.1371763409273901</c:v>
                </c:pt>
                <c:pt idx="35189">
                  <c:v>-2.13799696682171</c:v>
                </c:pt>
                <c:pt idx="35190">
                  <c:v>-2.1388175927160402</c:v>
                </c:pt>
                <c:pt idx="35191">
                  <c:v>-2.1396382186023399</c:v>
                </c:pt>
                <c:pt idx="35192">
                  <c:v>-2.1404588444966599</c:v>
                </c:pt>
                <c:pt idx="35193">
                  <c:v>-2.1412794703909901</c:v>
                </c:pt>
                <c:pt idx="35194">
                  <c:v>-2.1421000962772898</c:v>
                </c:pt>
                <c:pt idx="35195">
                  <c:v>-2.1429207221716098</c:v>
                </c:pt>
                <c:pt idx="35196">
                  <c:v>-2.14374134806594</c:v>
                </c:pt>
                <c:pt idx="35197">
                  <c:v>-2.1445619739522401</c:v>
                </c:pt>
                <c:pt idx="35198">
                  <c:v>-2.1453825998465601</c:v>
                </c:pt>
                <c:pt idx="35199">
                  <c:v>-2.1462032257408898</c:v>
                </c:pt>
                <c:pt idx="35200">
                  <c:v>-2.14702385162719</c:v>
                </c:pt>
                <c:pt idx="35201">
                  <c:v>-2.14784447752151</c:v>
                </c:pt>
                <c:pt idx="35202">
                  <c:v>-2.1486651034158402</c:v>
                </c:pt>
                <c:pt idx="35203">
                  <c:v>-2.1534364908282599</c:v>
                </c:pt>
                <c:pt idx="35204">
                  <c:v>-2.1621586398024402</c:v>
                </c:pt>
                <c:pt idx="35205">
                  <c:v>-2.1708807887766102</c:v>
                </c:pt>
                <c:pt idx="35206">
                  <c:v>-2.1796029376654902</c:v>
                </c:pt>
                <c:pt idx="35207">
                  <c:v>-2.1883250866396602</c:v>
                </c:pt>
                <c:pt idx="35208">
                  <c:v>-2.19704723561384</c:v>
                </c:pt>
                <c:pt idx="35209">
                  <c:v>-2.20576938450272</c:v>
                </c:pt>
                <c:pt idx="35210">
                  <c:v>-2.21449153347689</c:v>
                </c:pt>
                <c:pt idx="35211">
                  <c:v>-2.22321368245106</c:v>
                </c:pt>
                <c:pt idx="35212">
                  <c:v>-2.23193583133994</c:v>
                </c:pt>
                <c:pt idx="35213">
                  <c:v>-2.24065798031411</c:v>
                </c:pt>
                <c:pt idx="35214">
                  <c:v>-2.2493801292882898</c:v>
                </c:pt>
                <c:pt idx="35215">
                  <c:v>-2.2581022781771698</c:v>
                </c:pt>
                <c:pt idx="35216">
                  <c:v>-2.2668244271513398</c:v>
                </c:pt>
                <c:pt idx="35217">
                  <c:v>-2.2755465761255098</c:v>
                </c:pt>
                <c:pt idx="35218">
                  <c:v>-2.2842687250143898</c:v>
                </c:pt>
                <c:pt idx="35219">
                  <c:v>-2.29299087398857</c:v>
                </c:pt>
                <c:pt idx="35220">
                  <c:v>-2.3017130229627401</c:v>
                </c:pt>
                <c:pt idx="35221">
                  <c:v>-2.3104351718516201</c:v>
                </c:pt>
                <c:pt idx="35222">
                  <c:v>-2.3191573208257901</c:v>
                </c:pt>
                <c:pt idx="35223">
                  <c:v>-2.3278794697999698</c:v>
                </c:pt>
                <c:pt idx="35224">
                  <c:v>-2.3366016186888499</c:v>
                </c:pt>
                <c:pt idx="35225">
                  <c:v>-2.3453237676630199</c:v>
                </c:pt>
                <c:pt idx="35226">
                  <c:v>-2.3540459166371899</c:v>
                </c:pt>
                <c:pt idx="35227">
                  <c:v>-2.3627680655260699</c:v>
                </c:pt>
                <c:pt idx="35228">
                  <c:v>-2.3714902145002501</c:v>
                </c:pt>
                <c:pt idx="35229">
                  <c:v>-2.3802123634744201</c:v>
                </c:pt>
                <c:pt idx="35230">
                  <c:v>-2.3889345123633001</c:v>
                </c:pt>
                <c:pt idx="35231">
                  <c:v>-2.3976566613374701</c:v>
                </c:pt>
                <c:pt idx="35232">
                  <c:v>-2.4063788103116499</c:v>
                </c:pt>
                <c:pt idx="35233">
                  <c:v>-2.4151009592005299</c:v>
                </c:pt>
                <c:pt idx="35234">
                  <c:v>-2.4238231081746999</c:v>
                </c:pt>
                <c:pt idx="35235">
                  <c:v>-2.4325452571488699</c:v>
                </c:pt>
                <c:pt idx="35236">
                  <c:v>-2.4412674060377499</c:v>
                </c:pt>
                <c:pt idx="35237">
                  <c:v>-2.44998955501192</c:v>
                </c:pt>
                <c:pt idx="35238">
                  <c:v>-2.4587117039861002</c:v>
                </c:pt>
                <c:pt idx="35239">
                  <c:v>-2.4674338528749802</c:v>
                </c:pt>
                <c:pt idx="35240">
                  <c:v>-2.4761560018491502</c:v>
                </c:pt>
                <c:pt idx="35241">
                  <c:v>-2.4848781508233202</c:v>
                </c:pt>
                <c:pt idx="35242">
                  <c:v>-2.4936002997122002</c:v>
                </c:pt>
                <c:pt idx="35243">
                  <c:v>-2.50232244868638</c:v>
                </c:pt>
                <c:pt idx="35244">
                  <c:v>-2.51104459766055</c:v>
                </c:pt>
                <c:pt idx="35245">
                  <c:v>-2.51976674654943</c:v>
                </c:pt>
                <c:pt idx="35246">
                  <c:v>-2.5284888955236</c:v>
                </c:pt>
                <c:pt idx="35247">
                  <c:v>-2.5372110444977798</c:v>
                </c:pt>
                <c:pt idx="35248">
                  <c:v>-2.5459331933866598</c:v>
                </c:pt>
                <c:pt idx="35249">
                  <c:v>-2.5546553423608298</c:v>
                </c:pt>
                <c:pt idx="35250">
                  <c:v>-2.5633774913349998</c:v>
                </c:pt>
                <c:pt idx="35251">
                  <c:v>-2.56599907657843</c:v>
                </c:pt>
                <c:pt idx="35252">
                  <c:v>-2.5625200982190899</c:v>
                </c:pt>
                <c:pt idx="35253">
                  <c:v>-2.5590411198597498</c:v>
                </c:pt>
                <c:pt idx="35254">
                  <c:v>-2.5555621415344301</c:v>
                </c:pt>
                <c:pt idx="35255">
                  <c:v>-2.55208316317509</c:v>
                </c:pt>
                <c:pt idx="35256">
                  <c:v>-2.5486041848157499</c:v>
                </c:pt>
                <c:pt idx="35257">
                  <c:v>-2.5451252064904302</c:v>
                </c:pt>
                <c:pt idx="35258">
                  <c:v>-2.5416462281310901</c:v>
                </c:pt>
                <c:pt idx="35259">
                  <c:v>-2.53816724977175</c:v>
                </c:pt>
                <c:pt idx="35260">
                  <c:v>-2.5346882714464298</c:v>
                </c:pt>
                <c:pt idx="35261">
                  <c:v>-2.53120929308708</c:v>
                </c:pt>
                <c:pt idx="35262">
                  <c:v>-2.5277303147277399</c:v>
                </c:pt>
                <c:pt idx="35263">
                  <c:v>-2.5242513364024202</c:v>
                </c:pt>
                <c:pt idx="35264">
                  <c:v>-2.5207723580430801</c:v>
                </c:pt>
                <c:pt idx="35265">
                  <c:v>-2.51729337968374</c:v>
                </c:pt>
                <c:pt idx="35266">
                  <c:v>-2.5138144013584198</c:v>
                </c:pt>
                <c:pt idx="35267">
                  <c:v>-2.5103354229990802</c:v>
                </c:pt>
                <c:pt idx="35268">
                  <c:v>-2.5068564446397401</c:v>
                </c:pt>
                <c:pt idx="35269">
                  <c:v>-2.5033774663144199</c:v>
                </c:pt>
                <c:pt idx="35270">
                  <c:v>-2.4998984879550799</c:v>
                </c:pt>
                <c:pt idx="35271">
                  <c:v>-2.4964195095957402</c:v>
                </c:pt>
                <c:pt idx="35272">
                  <c:v>-2.49294053127042</c:v>
                </c:pt>
                <c:pt idx="35273">
                  <c:v>-2.48946155291108</c:v>
                </c:pt>
                <c:pt idx="35274">
                  <c:v>-2.4859825745517399</c:v>
                </c:pt>
                <c:pt idx="35275">
                  <c:v>-2.4825035962264099</c:v>
                </c:pt>
                <c:pt idx="35276">
                  <c:v>-2.4790246178670698</c:v>
                </c:pt>
                <c:pt idx="35277">
                  <c:v>-2.4755456395077302</c:v>
                </c:pt>
                <c:pt idx="35278">
                  <c:v>-2.47206666118241</c:v>
                </c:pt>
                <c:pt idx="35279">
                  <c:v>-2.46858768282307</c:v>
                </c:pt>
                <c:pt idx="35280">
                  <c:v>-2.4651087044637299</c:v>
                </c:pt>
                <c:pt idx="35281">
                  <c:v>-2.4616297261384101</c:v>
                </c:pt>
                <c:pt idx="35282">
                  <c:v>-2.4581507477790701</c:v>
                </c:pt>
                <c:pt idx="35283">
                  <c:v>-2.45467176941973</c:v>
                </c:pt>
                <c:pt idx="35284">
                  <c:v>-2.4511927910944098</c:v>
                </c:pt>
                <c:pt idx="35285">
                  <c:v>-2.4477138127350702</c:v>
                </c:pt>
                <c:pt idx="35286">
                  <c:v>-2.4442348343757301</c:v>
                </c:pt>
                <c:pt idx="35287">
                  <c:v>-2.4407558560504099</c:v>
                </c:pt>
                <c:pt idx="35288">
                  <c:v>-2.4372768776910698</c:v>
                </c:pt>
                <c:pt idx="35289">
                  <c:v>-2.43379789933172</c:v>
                </c:pt>
                <c:pt idx="35290">
                  <c:v>-2.4303189210063998</c:v>
                </c:pt>
                <c:pt idx="35291">
                  <c:v>-2.4268399426470602</c:v>
                </c:pt>
                <c:pt idx="35292">
                  <c:v>-2.4233609642877201</c:v>
                </c:pt>
                <c:pt idx="35293">
                  <c:v>-2.4198819859623999</c:v>
                </c:pt>
                <c:pt idx="35294">
                  <c:v>-2.4164030076030598</c:v>
                </c:pt>
                <c:pt idx="35295">
                  <c:v>-2.4129240292437202</c:v>
                </c:pt>
                <c:pt idx="35296">
                  <c:v>-2.4094450509184</c:v>
                </c:pt>
                <c:pt idx="35297">
                  <c:v>-2.4059660725590599</c:v>
                </c:pt>
                <c:pt idx="35298">
                  <c:v>-2.4024870941997198</c:v>
                </c:pt>
                <c:pt idx="35299">
                  <c:v>-2.4067230688401202</c:v>
                </c:pt>
                <c:pt idx="35300">
                  <c:v>-2.4186739964661101</c:v>
                </c:pt>
                <c:pt idx="35301">
                  <c:v>-2.4306249240921001</c:v>
                </c:pt>
                <c:pt idx="35302">
                  <c:v>-2.4425758516012199</c:v>
                </c:pt>
                <c:pt idx="35303">
                  <c:v>-2.4545267792272099</c:v>
                </c:pt>
                <c:pt idx="35304">
                  <c:v>-2.4664777068531998</c:v>
                </c:pt>
                <c:pt idx="35305">
                  <c:v>-2.4784286343623201</c:v>
                </c:pt>
                <c:pt idx="35306">
                  <c:v>-2.49037956198831</c:v>
                </c:pt>
                <c:pt idx="35307">
                  <c:v>-2.5023304896142999</c:v>
                </c:pt>
                <c:pt idx="35308">
                  <c:v>-2.5142814171234198</c:v>
                </c:pt>
                <c:pt idx="35309">
                  <c:v>-2.5262323447494102</c:v>
                </c:pt>
                <c:pt idx="35310">
                  <c:v>-2.5381832723754001</c:v>
                </c:pt>
                <c:pt idx="35311">
                  <c:v>-2.5501341998845302</c:v>
                </c:pt>
                <c:pt idx="35312">
                  <c:v>-2.5620851275105201</c:v>
                </c:pt>
                <c:pt idx="35313">
                  <c:v>-2.57403605513651</c:v>
                </c:pt>
                <c:pt idx="35314">
                  <c:v>-2.5859869826456299</c:v>
                </c:pt>
                <c:pt idx="35315">
                  <c:v>-2.5979379102716198</c:v>
                </c:pt>
                <c:pt idx="35316">
                  <c:v>-2.6098888378976102</c:v>
                </c:pt>
                <c:pt idx="35317">
                  <c:v>-2.62183976540673</c:v>
                </c:pt>
                <c:pt idx="35318">
                  <c:v>-2.63379069303272</c:v>
                </c:pt>
                <c:pt idx="35319">
                  <c:v>-2.6457416206587099</c:v>
                </c:pt>
                <c:pt idx="35320">
                  <c:v>-2.6576925481678302</c:v>
                </c:pt>
                <c:pt idx="35321">
                  <c:v>-2.6696434757938201</c:v>
                </c:pt>
                <c:pt idx="35322">
                  <c:v>-2.68159440341981</c:v>
                </c:pt>
                <c:pt idx="35323">
                  <c:v>-2.6935453309289299</c:v>
                </c:pt>
                <c:pt idx="35324">
                  <c:v>-2.7054962585549198</c:v>
                </c:pt>
                <c:pt idx="35325">
                  <c:v>-2.7174471861809102</c:v>
                </c:pt>
                <c:pt idx="35326">
                  <c:v>-2.7293981136900398</c:v>
                </c:pt>
                <c:pt idx="35327">
                  <c:v>-2.7413490413160302</c:v>
                </c:pt>
                <c:pt idx="35328">
                  <c:v>-2.7532999689420201</c:v>
                </c:pt>
                <c:pt idx="35329">
                  <c:v>-2.76525089645114</c:v>
                </c:pt>
                <c:pt idx="35330">
                  <c:v>-2.7772018240771299</c:v>
                </c:pt>
                <c:pt idx="35331">
                  <c:v>-2.7891527517031198</c:v>
                </c:pt>
                <c:pt idx="35332">
                  <c:v>-2.8011036792122401</c:v>
                </c:pt>
                <c:pt idx="35333">
                  <c:v>-2.8130546068382301</c:v>
                </c:pt>
                <c:pt idx="35334">
                  <c:v>-2.82500553446422</c:v>
                </c:pt>
                <c:pt idx="35335">
                  <c:v>-2.8369564619733398</c:v>
                </c:pt>
                <c:pt idx="35336">
                  <c:v>-2.8489073895993302</c:v>
                </c:pt>
                <c:pt idx="35337">
                  <c:v>-2.8608583172253201</c:v>
                </c:pt>
                <c:pt idx="35338">
                  <c:v>-2.87280924473444</c:v>
                </c:pt>
                <c:pt idx="35339">
                  <c:v>-2.8847601723604299</c:v>
                </c:pt>
                <c:pt idx="35340">
                  <c:v>-2.8967110999864198</c:v>
                </c:pt>
                <c:pt idx="35341">
                  <c:v>-2.9086620274955499</c:v>
                </c:pt>
                <c:pt idx="35342">
                  <c:v>-2.9206129551215398</c:v>
                </c:pt>
                <c:pt idx="35343">
                  <c:v>-2.9325638827475302</c:v>
                </c:pt>
                <c:pt idx="35344">
                  <c:v>-2.9445148102566501</c:v>
                </c:pt>
                <c:pt idx="35345">
                  <c:v>-2.95646573788264</c:v>
                </c:pt>
                <c:pt idx="35346">
                  <c:v>-2.9684166655086299</c:v>
                </c:pt>
                <c:pt idx="35347">
                  <c:v>-3.01868113451554</c:v>
                </c:pt>
                <c:pt idx="35348">
                  <c:v>-3.10725914540473</c:v>
                </c:pt>
                <c:pt idx="35349">
                  <c:v>-3.1958371562939099</c:v>
                </c:pt>
                <c:pt idx="35350">
                  <c:v>-3.2844151663169101</c:v>
                </c:pt>
                <c:pt idx="35351">
                  <c:v>-3.3729931772060899</c:v>
                </c:pt>
                <c:pt idx="35352">
                  <c:v>-3.46157118809528</c:v>
                </c:pt>
                <c:pt idx="35353">
                  <c:v>-3.55014919811827</c:v>
                </c:pt>
                <c:pt idx="35354">
                  <c:v>-3.6387272090074601</c:v>
                </c:pt>
                <c:pt idx="35355">
                  <c:v>-3.7273052198966501</c:v>
                </c:pt>
                <c:pt idx="35356">
                  <c:v>-3.8158832299196401</c:v>
                </c:pt>
                <c:pt idx="35357">
                  <c:v>-3.9044612408088302</c:v>
                </c:pt>
                <c:pt idx="35358">
                  <c:v>-3.99303925169801</c:v>
                </c:pt>
                <c:pt idx="35359">
                  <c:v>-4.0816172617210098</c:v>
                </c:pt>
                <c:pt idx="35360">
                  <c:v>-4.1701952726101901</c:v>
                </c:pt>
                <c:pt idx="35361">
                  <c:v>-4.2587732834993801</c:v>
                </c:pt>
                <c:pt idx="35362">
                  <c:v>-4.3473512935223697</c:v>
                </c:pt>
                <c:pt idx="35363">
                  <c:v>-4.4359293044115597</c:v>
                </c:pt>
                <c:pt idx="35364">
                  <c:v>-4.5245073153007498</c:v>
                </c:pt>
                <c:pt idx="35365">
                  <c:v>-4.6130853253237403</c:v>
                </c:pt>
                <c:pt idx="35366">
                  <c:v>-4.7016633362129303</c:v>
                </c:pt>
                <c:pt idx="35367">
                  <c:v>-4.7902413471021097</c:v>
                </c:pt>
                <c:pt idx="35368">
                  <c:v>-4.8788193571251099</c:v>
                </c:pt>
                <c:pt idx="35369">
                  <c:v>-4.9673973680142902</c:v>
                </c:pt>
                <c:pt idx="35370">
                  <c:v>-5.0559753789034803</c:v>
                </c:pt>
                <c:pt idx="35371">
                  <c:v>-5.1445533889264699</c:v>
                </c:pt>
                <c:pt idx="35372">
                  <c:v>-5.2331313998156599</c:v>
                </c:pt>
                <c:pt idx="35373">
                  <c:v>-5.3217094107048499</c:v>
                </c:pt>
                <c:pt idx="35374">
                  <c:v>-5.4102874207278404</c:v>
                </c:pt>
                <c:pt idx="35375">
                  <c:v>-5.4988654316170296</c:v>
                </c:pt>
                <c:pt idx="35376">
                  <c:v>-5.5874434425062098</c:v>
                </c:pt>
                <c:pt idx="35377">
                  <c:v>-5.6760214525292101</c:v>
                </c:pt>
                <c:pt idx="35378">
                  <c:v>-5.7645994634183904</c:v>
                </c:pt>
                <c:pt idx="35379">
                  <c:v>-5.8531774743075804</c:v>
                </c:pt>
                <c:pt idx="35380">
                  <c:v>-5.94175548433057</c:v>
                </c:pt>
                <c:pt idx="35381">
                  <c:v>-6.03033349521976</c:v>
                </c:pt>
                <c:pt idx="35382">
                  <c:v>-6.1189115061089501</c:v>
                </c:pt>
                <c:pt idx="35383">
                  <c:v>-6.2074895161319397</c:v>
                </c:pt>
                <c:pt idx="35384">
                  <c:v>-6.2960675270211199</c:v>
                </c:pt>
                <c:pt idx="35385">
                  <c:v>-6.38464553791031</c:v>
                </c:pt>
                <c:pt idx="35386">
                  <c:v>-6.4732235479332996</c:v>
                </c:pt>
                <c:pt idx="35387">
                  <c:v>-6.5618015588224896</c:v>
                </c:pt>
                <c:pt idx="35388">
                  <c:v>-6.6503795697116797</c:v>
                </c:pt>
                <c:pt idx="35389">
                  <c:v>-6.7389575797346701</c:v>
                </c:pt>
                <c:pt idx="35390">
                  <c:v>-6.8275355906238602</c:v>
                </c:pt>
                <c:pt idx="35391">
                  <c:v>-6.9161136015130404</c:v>
                </c:pt>
                <c:pt idx="35392">
                  <c:v>-7.0046916115360398</c:v>
                </c:pt>
                <c:pt idx="35393">
                  <c:v>-7.0932696224252201</c:v>
                </c:pt>
                <c:pt idx="35394">
                  <c:v>-7.1818476333144101</c:v>
                </c:pt>
                <c:pt idx="35395">
                  <c:v>-7.29326128397937</c:v>
                </c:pt>
                <c:pt idx="35396">
                  <c:v>-7.4275105763119997</c:v>
                </c:pt>
                <c:pt idx="35397">
                  <c:v>-7.5617598686446303</c:v>
                </c:pt>
                <c:pt idx="35398">
                  <c:v>-7.69600915966444</c:v>
                </c:pt>
                <c:pt idx="35399">
                  <c:v>-7.8302584519970697</c:v>
                </c:pt>
                <c:pt idx="35400">
                  <c:v>-7.9645077443297003</c:v>
                </c:pt>
                <c:pt idx="35401">
                  <c:v>-8.0987570353495109</c:v>
                </c:pt>
                <c:pt idx="35402">
                  <c:v>-8.2330063276821406</c:v>
                </c:pt>
                <c:pt idx="35403">
                  <c:v>-8.3672556200147703</c:v>
                </c:pt>
                <c:pt idx="35404">
                  <c:v>-8.5015049110345906</c:v>
                </c:pt>
                <c:pt idx="35405">
                  <c:v>-8.6357542033672097</c:v>
                </c:pt>
                <c:pt idx="35406">
                  <c:v>-8.7700034956998394</c:v>
                </c:pt>
                <c:pt idx="35407">
                  <c:v>-8.9042527867196597</c:v>
                </c:pt>
                <c:pt idx="35408">
                  <c:v>-9.0385020790522894</c:v>
                </c:pt>
                <c:pt idx="35409">
                  <c:v>-9.1727513713849103</c:v>
                </c:pt>
                <c:pt idx="35410">
                  <c:v>-9.3070006624047306</c:v>
                </c:pt>
                <c:pt idx="35411">
                  <c:v>-9.4412499547373603</c:v>
                </c:pt>
                <c:pt idx="35412">
                  <c:v>-9.57549924706999</c:v>
                </c:pt>
                <c:pt idx="35413">
                  <c:v>-9.7097485380898103</c:v>
                </c:pt>
                <c:pt idx="35414">
                  <c:v>-9.8439978304224294</c:v>
                </c:pt>
                <c:pt idx="35415">
                  <c:v>-9.9782471227550609</c:v>
                </c:pt>
                <c:pt idx="35416">
                  <c:v>-10.112496413774901</c:v>
                </c:pt>
                <c:pt idx="35417">
                  <c:v>-10.2467457061075</c:v>
                </c:pt>
                <c:pt idx="35418">
                  <c:v>-10.3809949984401</c:v>
                </c:pt>
                <c:pt idx="35419">
                  <c:v>-10.515244289459901</c:v>
                </c:pt>
                <c:pt idx="35420">
                  <c:v>-10.6494935817926</c:v>
                </c:pt>
                <c:pt idx="35421">
                  <c:v>-10.783742874125201</c:v>
                </c:pt>
                <c:pt idx="35422">
                  <c:v>-10.917992165145</c:v>
                </c:pt>
                <c:pt idx="35423">
                  <c:v>-11.052241457477599</c:v>
                </c:pt>
                <c:pt idx="35424">
                  <c:v>-11.1864907498103</c:v>
                </c:pt>
                <c:pt idx="35425">
                  <c:v>-11.320740040830101</c:v>
                </c:pt>
                <c:pt idx="35426">
                  <c:v>-11.4549893331627</c:v>
                </c:pt>
                <c:pt idx="35427">
                  <c:v>-11.5892386254953</c:v>
                </c:pt>
                <c:pt idx="35428">
                  <c:v>-11.7234879165152</c:v>
                </c:pt>
                <c:pt idx="35429">
                  <c:v>-11.8577372088478</c:v>
                </c:pt>
                <c:pt idx="35430">
                  <c:v>-11.991986501180399</c:v>
                </c:pt>
                <c:pt idx="35431">
                  <c:v>-12.1262357922002</c:v>
                </c:pt>
                <c:pt idx="35432">
                  <c:v>-12.260485084532901</c:v>
                </c:pt>
                <c:pt idx="35433">
                  <c:v>-12.3947343768655</c:v>
                </c:pt>
                <c:pt idx="35434">
                  <c:v>-12.528983667885299</c:v>
                </c:pt>
                <c:pt idx="35435">
                  <c:v>-12.663232960217901</c:v>
                </c:pt>
                <c:pt idx="35436">
                  <c:v>-12.7974822525506</c:v>
                </c:pt>
                <c:pt idx="35437">
                  <c:v>-12.9317315435704</c:v>
                </c:pt>
                <c:pt idx="35438">
                  <c:v>-13.065980835903</c:v>
                </c:pt>
                <c:pt idx="35439">
                  <c:v>-13.200230128235599</c:v>
                </c:pt>
                <c:pt idx="35440">
                  <c:v>-13.3344794192555</c:v>
                </c:pt>
                <c:pt idx="35441">
                  <c:v>-13.468728711588099</c:v>
                </c:pt>
                <c:pt idx="35442">
                  <c:v>-13.6029780039207</c:v>
                </c:pt>
                <c:pt idx="35443">
                  <c:v>-13.650364587419199</c:v>
                </c:pt>
                <c:pt idx="35444">
                  <c:v>-13.610888464102301</c:v>
                </c:pt>
                <c:pt idx="35445">
                  <c:v>-13.5714123407855</c:v>
                </c:pt>
                <c:pt idx="35446">
                  <c:v>-13.5319362178547</c:v>
                </c:pt>
                <c:pt idx="35447">
                  <c:v>-13.492460094537901</c:v>
                </c:pt>
                <c:pt idx="35448">
                  <c:v>-13.4529839712211</c:v>
                </c:pt>
                <c:pt idx="35449">
                  <c:v>-13.413507848290299</c:v>
                </c:pt>
                <c:pt idx="35450">
                  <c:v>-13.3740317249735</c:v>
                </c:pt>
                <c:pt idx="35451">
                  <c:v>-13.3345556016567</c:v>
                </c:pt>
                <c:pt idx="35452">
                  <c:v>-13.295079478725899</c:v>
                </c:pt>
                <c:pt idx="35453">
                  <c:v>-13.2556033554091</c:v>
                </c:pt>
                <c:pt idx="35454">
                  <c:v>-13.216127232092299</c:v>
                </c:pt>
                <c:pt idx="35455">
                  <c:v>-13.176651109161501</c:v>
                </c:pt>
                <c:pt idx="35456">
                  <c:v>-13.1371749858447</c:v>
                </c:pt>
                <c:pt idx="35457">
                  <c:v>-13.0976988625278</c:v>
                </c:pt>
                <c:pt idx="35458">
                  <c:v>-13.058222739596999</c:v>
                </c:pt>
                <c:pt idx="35459">
                  <c:v>-13.0187466162802</c:v>
                </c:pt>
                <c:pt idx="35460">
                  <c:v>-12.9792704929634</c:v>
                </c:pt>
                <c:pt idx="35461">
                  <c:v>-12.939794370032599</c:v>
                </c:pt>
                <c:pt idx="35462">
                  <c:v>-12.9003182467158</c:v>
                </c:pt>
                <c:pt idx="35463">
                  <c:v>-12.860842123398999</c:v>
                </c:pt>
                <c:pt idx="35464">
                  <c:v>-12.821366000468201</c:v>
                </c:pt>
                <c:pt idx="35465">
                  <c:v>-12.7818898771514</c:v>
                </c:pt>
                <c:pt idx="35466">
                  <c:v>-12.742413753834599</c:v>
                </c:pt>
                <c:pt idx="35467">
                  <c:v>-12.702937630903801</c:v>
                </c:pt>
                <c:pt idx="35468">
                  <c:v>-12.663461507587</c:v>
                </c:pt>
                <c:pt idx="35469">
                  <c:v>-12.6239853842701</c:v>
                </c:pt>
                <c:pt idx="35470">
                  <c:v>-12.584509261339299</c:v>
                </c:pt>
                <c:pt idx="35471">
                  <c:v>-12.5450331380225</c:v>
                </c:pt>
                <c:pt idx="35472">
                  <c:v>-12.505557014705699</c:v>
                </c:pt>
                <c:pt idx="35473">
                  <c:v>-12.466080891774901</c:v>
                </c:pt>
                <c:pt idx="35474">
                  <c:v>-12.4266047684581</c:v>
                </c:pt>
                <c:pt idx="35475">
                  <c:v>-12.387128645141299</c:v>
                </c:pt>
                <c:pt idx="35476">
                  <c:v>-12.347652522210501</c:v>
                </c:pt>
                <c:pt idx="35477">
                  <c:v>-12.3081763988937</c:v>
                </c:pt>
                <c:pt idx="35478">
                  <c:v>-12.268700275576901</c:v>
                </c:pt>
                <c:pt idx="35479">
                  <c:v>-12.229224152646101</c:v>
                </c:pt>
                <c:pt idx="35480">
                  <c:v>-12.1897480293293</c:v>
                </c:pt>
                <c:pt idx="35481">
                  <c:v>-12.150271906012399</c:v>
                </c:pt>
                <c:pt idx="35482">
                  <c:v>-12.1107957830817</c:v>
                </c:pt>
                <c:pt idx="35483">
                  <c:v>-12.0713196597648</c:v>
                </c:pt>
                <c:pt idx="35484">
                  <c:v>-12.031843536447999</c:v>
                </c:pt>
                <c:pt idx="35485">
                  <c:v>-11.992367413517201</c:v>
                </c:pt>
                <c:pt idx="35486">
                  <c:v>-11.9528912902004</c:v>
                </c:pt>
                <c:pt idx="35487">
                  <c:v>-11.913415166883601</c:v>
                </c:pt>
                <c:pt idx="35488">
                  <c:v>-11.873939043952801</c:v>
                </c:pt>
                <c:pt idx="35489">
                  <c:v>-11.834462920636</c:v>
                </c:pt>
                <c:pt idx="35490">
                  <c:v>-11.794986797319201</c:v>
                </c:pt>
                <c:pt idx="35491">
                  <c:v>-11.816454381883499</c:v>
                </c:pt>
                <c:pt idx="35492">
                  <c:v>-11.898865673982501</c:v>
                </c:pt>
                <c:pt idx="35493">
                  <c:v>-11.9812769660816</c:v>
                </c:pt>
                <c:pt idx="35494">
                  <c:v>-12.0636882573748</c:v>
                </c:pt>
                <c:pt idx="35495">
                  <c:v>-12.146099549473901</c:v>
                </c:pt>
                <c:pt idx="35496">
                  <c:v>-12.2285108415729</c:v>
                </c:pt>
                <c:pt idx="35497">
                  <c:v>-12.3109221328661</c:v>
                </c:pt>
                <c:pt idx="35498">
                  <c:v>-12.393333424965199</c:v>
                </c:pt>
                <c:pt idx="35499">
                  <c:v>-12.4757447170643</c:v>
                </c:pt>
                <c:pt idx="35500">
                  <c:v>-12.5581560083574</c:v>
                </c:pt>
                <c:pt idx="35501">
                  <c:v>-12.6405673004565</c:v>
                </c:pt>
                <c:pt idx="35502">
                  <c:v>-12.7229785925556</c:v>
                </c:pt>
                <c:pt idx="35503">
                  <c:v>-12.8053898838488</c:v>
                </c:pt>
                <c:pt idx="35504">
                  <c:v>-12.8878011759478</c:v>
                </c:pt>
                <c:pt idx="35505">
                  <c:v>-12.970212468046901</c:v>
                </c:pt>
                <c:pt idx="35506">
                  <c:v>-13.052623759340101</c:v>
                </c:pt>
                <c:pt idx="35507">
                  <c:v>-13.1350350514391</c:v>
                </c:pt>
                <c:pt idx="35508">
                  <c:v>-13.217446343538199</c:v>
                </c:pt>
                <c:pt idx="35509">
                  <c:v>-13.299857634831399</c:v>
                </c:pt>
                <c:pt idx="35510">
                  <c:v>-13.3822689269305</c:v>
                </c:pt>
                <c:pt idx="35511">
                  <c:v>-13.4646802190295</c:v>
                </c:pt>
                <c:pt idx="35512">
                  <c:v>-13.5470915103227</c:v>
                </c:pt>
                <c:pt idx="35513">
                  <c:v>-13.629502802421801</c:v>
                </c:pt>
                <c:pt idx="35514">
                  <c:v>-13.7119140945208</c:v>
                </c:pt>
                <c:pt idx="35515">
                  <c:v>-13.794325385814</c:v>
                </c:pt>
                <c:pt idx="35516">
                  <c:v>-13.876736677913099</c:v>
                </c:pt>
                <c:pt idx="35517">
                  <c:v>-13.9591479700122</c:v>
                </c:pt>
                <c:pt idx="35518">
                  <c:v>-14.0415592613053</c:v>
                </c:pt>
                <c:pt idx="35519">
                  <c:v>-14.1239705534044</c:v>
                </c:pt>
                <c:pt idx="35520">
                  <c:v>-14.2063818455035</c:v>
                </c:pt>
                <c:pt idx="35521">
                  <c:v>-14.2887931367967</c:v>
                </c:pt>
                <c:pt idx="35522">
                  <c:v>-14.3712044288957</c:v>
                </c:pt>
                <c:pt idx="35523">
                  <c:v>-14.453615720994801</c:v>
                </c:pt>
                <c:pt idx="35524">
                  <c:v>-14.536027012288001</c:v>
                </c:pt>
                <c:pt idx="35525">
                  <c:v>-14.618438304387</c:v>
                </c:pt>
                <c:pt idx="35526">
                  <c:v>-14.700849596486099</c:v>
                </c:pt>
                <c:pt idx="35527">
                  <c:v>-14.783260887779299</c:v>
                </c:pt>
                <c:pt idx="35528">
                  <c:v>-14.8656721798784</c:v>
                </c:pt>
                <c:pt idx="35529">
                  <c:v>-14.9480834719774</c:v>
                </c:pt>
                <c:pt idx="35530">
                  <c:v>-15.0304947632706</c:v>
                </c:pt>
                <c:pt idx="35531">
                  <c:v>-15.112906055369701</c:v>
                </c:pt>
                <c:pt idx="35532">
                  <c:v>-15.1953173474688</c:v>
                </c:pt>
                <c:pt idx="35533">
                  <c:v>-15.2777286387619</c:v>
                </c:pt>
                <c:pt idx="35534">
                  <c:v>-15.360139930860999</c:v>
                </c:pt>
                <c:pt idx="35535">
                  <c:v>-15.4425512229601</c:v>
                </c:pt>
                <c:pt idx="35536">
                  <c:v>-15.5249625142532</c:v>
                </c:pt>
                <c:pt idx="35537">
                  <c:v>-15.6073738063523</c:v>
                </c:pt>
                <c:pt idx="35538">
                  <c:v>-15.6897850984514</c:v>
                </c:pt>
                <c:pt idx="35539">
                  <c:v>-15.756319633598601</c:v>
                </c:pt>
                <c:pt idx="35540">
                  <c:v>-15.806977413295</c:v>
                </c:pt>
                <c:pt idx="35541">
                  <c:v>-15.8576351929913</c:v>
                </c:pt>
                <c:pt idx="35542">
                  <c:v>-15.908292972192299</c:v>
                </c:pt>
                <c:pt idx="35543">
                  <c:v>-15.958950751888599</c:v>
                </c:pt>
                <c:pt idx="35544">
                  <c:v>-16.009608531584998</c:v>
                </c:pt>
                <c:pt idx="35545">
                  <c:v>-16.060266310785899</c:v>
                </c:pt>
                <c:pt idx="35546">
                  <c:v>-16.1109240904822</c:v>
                </c:pt>
                <c:pt idx="35547">
                  <c:v>-16.161581870178601</c:v>
                </c:pt>
                <c:pt idx="35548">
                  <c:v>-16.212239649379502</c:v>
                </c:pt>
                <c:pt idx="35549">
                  <c:v>-16.262897429075899</c:v>
                </c:pt>
                <c:pt idx="35550">
                  <c:v>-16.3135552087722</c:v>
                </c:pt>
                <c:pt idx="35551">
                  <c:v>-16.3642129879732</c:v>
                </c:pt>
                <c:pt idx="35552">
                  <c:v>-16.414870767669498</c:v>
                </c:pt>
                <c:pt idx="35553">
                  <c:v>-16.4655285473658</c:v>
                </c:pt>
                <c:pt idx="35554">
                  <c:v>-16.5161863265668</c:v>
                </c:pt>
                <c:pt idx="35555">
                  <c:v>-16.566844106263101</c:v>
                </c:pt>
                <c:pt idx="35556">
                  <c:v>-16.617501885959499</c:v>
                </c:pt>
                <c:pt idx="35557">
                  <c:v>-16.668159665160399</c:v>
                </c:pt>
                <c:pt idx="35558">
                  <c:v>-16.7188174448568</c:v>
                </c:pt>
                <c:pt idx="35559">
                  <c:v>-16.769475224553101</c:v>
                </c:pt>
                <c:pt idx="35560">
                  <c:v>-16.820133003754101</c:v>
                </c:pt>
                <c:pt idx="35561">
                  <c:v>-16.870790783450399</c:v>
                </c:pt>
                <c:pt idx="35562">
                  <c:v>-16.921448563146701</c:v>
                </c:pt>
                <c:pt idx="35563">
                  <c:v>-16.972106342347701</c:v>
                </c:pt>
                <c:pt idx="35564">
                  <c:v>-17.022764122043998</c:v>
                </c:pt>
                <c:pt idx="35565">
                  <c:v>-17.073421901740399</c:v>
                </c:pt>
                <c:pt idx="35566">
                  <c:v>-17.1240796809413</c:v>
                </c:pt>
                <c:pt idx="35567">
                  <c:v>-17.174737460637701</c:v>
                </c:pt>
                <c:pt idx="35568">
                  <c:v>-17.225395240333999</c:v>
                </c:pt>
                <c:pt idx="35569">
                  <c:v>-17.276053019534899</c:v>
                </c:pt>
                <c:pt idx="35570">
                  <c:v>-17.3267107992313</c:v>
                </c:pt>
                <c:pt idx="35571">
                  <c:v>-17.377368578927602</c:v>
                </c:pt>
                <c:pt idx="35572">
                  <c:v>-17.428026358128601</c:v>
                </c:pt>
                <c:pt idx="35573">
                  <c:v>-17.478684137824899</c:v>
                </c:pt>
                <c:pt idx="35574">
                  <c:v>-17.5293419175213</c:v>
                </c:pt>
                <c:pt idx="35575">
                  <c:v>-17.579999696722201</c:v>
                </c:pt>
                <c:pt idx="35576">
                  <c:v>-17.630657476418499</c:v>
                </c:pt>
                <c:pt idx="35577">
                  <c:v>-17.6813152561149</c:v>
                </c:pt>
                <c:pt idx="35578">
                  <c:v>-17.7319730353158</c:v>
                </c:pt>
                <c:pt idx="35579">
                  <c:v>-17.782630815012201</c:v>
                </c:pt>
                <c:pt idx="35580">
                  <c:v>-17.833288594708499</c:v>
                </c:pt>
                <c:pt idx="35581">
                  <c:v>-17.883946373909499</c:v>
                </c:pt>
                <c:pt idx="35582">
                  <c:v>-17.9346041536058</c:v>
                </c:pt>
                <c:pt idx="35583">
                  <c:v>-17.985261933302102</c:v>
                </c:pt>
                <c:pt idx="35584">
                  <c:v>-18.035919712503102</c:v>
                </c:pt>
                <c:pt idx="35585">
                  <c:v>-18.0865774921994</c:v>
                </c:pt>
                <c:pt idx="35586">
                  <c:v>-18.137235271895801</c:v>
                </c:pt>
                <c:pt idx="35587">
                  <c:v>-18.179548769177799</c:v>
                </c:pt>
                <c:pt idx="35588">
                  <c:v>-18.2135179849781</c:v>
                </c:pt>
                <c:pt idx="35589">
                  <c:v>-18.247487200778401</c:v>
                </c:pt>
                <c:pt idx="35590">
                  <c:v>-18.281456416246499</c:v>
                </c:pt>
                <c:pt idx="35591">
                  <c:v>-18.3154256320468</c:v>
                </c:pt>
                <c:pt idx="35592">
                  <c:v>-18.349394847847101</c:v>
                </c:pt>
                <c:pt idx="35593">
                  <c:v>-18.383364063315199</c:v>
                </c:pt>
                <c:pt idx="35594">
                  <c:v>-18.4173332791155</c:v>
                </c:pt>
                <c:pt idx="35595">
                  <c:v>-18.451302494915701</c:v>
                </c:pt>
                <c:pt idx="35596">
                  <c:v>-18.485271710383898</c:v>
                </c:pt>
                <c:pt idx="35597">
                  <c:v>-18.5192409261841</c:v>
                </c:pt>
                <c:pt idx="35598">
                  <c:v>-18.553210141984401</c:v>
                </c:pt>
                <c:pt idx="35599">
                  <c:v>-18.587179357452499</c:v>
                </c:pt>
                <c:pt idx="35600">
                  <c:v>-18.6211485732528</c:v>
                </c:pt>
                <c:pt idx="35601">
                  <c:v>-18.655117789053101</c:v>
                </c:pt>
                <c:pt idx="35602">
                  <c:v>-18.689087004521198</c:v>
                </c:pt>
                <c:pt idx="35603">
                  <c:v>-18.723056220321499</c:v>
                </c:pt>
                <c:pt idx="35604">
                  <c:v>-18.757025436121801</c:v>
                </c:pt>
                <c:pt idx="35605">
                  <c:v>-18.790994651589902</c:v>
                </c:pt>
                <c:pt idx="35606">
                  <c:v>-18.8249638673901</c:v>
                </c:pt>
                <c:pt idx="35607">
                  <c:v>-18.858933083190401</c:v>
                </c:pt>
                <c:pt idx="35608">
                  <c:v>-18.892902298658498</c:v>
                </c:pt>
                <c:pt idx="35609">
                  <c:v>-18.926871514458799</c:v>
                </c:pt>
                <c:pt idx="35610">
                  <c:v>-18.9608407302591</c:v>
                </c:pt>
                <c:pt idx="35611">
                  <c:v>-18.994809945727201</c:v>
                </c:pt>
                <c:pt idx="35612">
                  <c:v>-19.028779161527499</c:v>
                </c:pt>
                <c:pt idx="35613">
                  <c:v>-19.0627483773278</c:v>
                </c:pt>
                <c:pt idx="35614">
                  <c:v>-19.096717592795901</c:v>
                </c:pt>
                <c:pt idx="35615">
                  <c:v>-19.130686808596099</c:v>
                </c:pt>
                <c:pt idx="35616">
                  <c:v>-19.1646560243964</c:v>
                </c:pt>
                <c:pt idx="35617">
                  <c:v>-19.198625239864501</c:v>
                </c:pt>
                <c:pt idx="35618">
                  <c:v>-19.232594455664799</c:v>
                </c:pt>
                <c:pt idx="35619">
                  <c:v>-19.2665636714651</c:v>
                </c:pt>
                <c:pt idx="35620">
                  <c:v>-19.300532886933201</c:v>
                </c:pt>
                <c:pt idx="35621">
                  <c:v>-19.334502102733499</c:v>
                </c:pt>
                <c:pt idx="35622">
                  <c:v>-19.3684713185338</c:v>
                </c:pt>
                <c:pt idx="35623">
                  <c:v>-19.402440534001901</c:v>
                </c:pt>
                <c:pt idx="35624">
                  <c:v>-19.436409749802198</c:v>
                </c:pt>
                <c:pt idx="35625">
                  <c:v>-19.4703789656024</c:v>
                </c:pt>
                <c:pt idx="35626">
                  <c:v>-19.504348181070501</c:v>
                </c:pt>
                <c:pt idx="35627">
                  <c:v>-19.538317396870799</c:v>
                </c:pt>
                <c:pt idx="35628">
                  <c:v>-19.5722866126711</c:v>
                </c:pt>
                <c:pt idx="35629">
                  <c:v>-19.606255828139201</c:v>
                </c:pt>
                <c:pt idx="35630">
                  <c:v>-19.640225043939498</c:v>
                </c:pt>
                <c:pt idx="35631">
                  <c:v>-19.674194259739799</c:v>
                </c:pt>
                <c:pt idx="35632">
                  <c:v>-19.7081634752079</c:v>
                </c:pt>
                <c:pt idx="35633">
                  <c:v>-19.742132691008202</c:v>
                </c:pt>
                <c:pt idx="35634">
                  <c:v>-19.7761019068084</c:v>
                </c:pt>
                <c:pt idx="35635">
                  <c:v>-19.805834903521301</c:v>
                </c:pt>
                <c:pt idx="35636">
                  <c:v>-19.8313316817814</c:v>
                </c:pt>
                <c:pt idx="35637">
                  <c:v>-19.856828460041601</c:v>
                </c:pt>
                <c:pt idx="35638">
                  <c:v>-19.882325238052399</c:v>
                </c:pt>
                <c:pt idx="35639">
                  <c:v>-19.907822016312601</c:v>
                </c:pt>
                <c:pt idx="35640">
                  <c:v>-19.933318794572699</c:v>
                </c:pt>
                <c:pt idx="35641">
                  <c:v>-19.9588155725836</c:v>
                </c:pt>
                <c:pt idx="35642">
                  <c:v>-19.984312350843702</c:v>
                </c:pt>
                <c:pt idx="35643">
                  <c:v>-20.0098091291039</c:v>
                </c:pt>
                <c:pt idx="35644">
                  <c:v>-20.035305907114701</c:v>
                </c:pt>
                <c:pt idx="35645">
                  <c:v>-20.060802685374899</c:v>
                </c:pt>
                <c:pt idx="35646">
                  <c:v>-20.086299463635001</c:v>
                </c:pt>
                <c:pt idx="35647">
                  <c:v>-20.111796241645902</c:v>
                </c:pt>
                <c:pt idx="35648">
                  <c:v>-20.137293019906</c:v>
                </c:pt>
                <c:pt idx="35649">
                  <c:v>-20.162789798166202</c:v>
                </c:pt>
                <c:pt idx="35650">
                  <c:v>-20.188286576176999</c:v>
                </c:pt>
                <c:pt idx="35651">
                  <c:v>-20.213783354437201</c:v>
                </c:pt>
                <c:pt idx="35652">
                  <c:v>-20.239280132697299</c:v>
                </c:pt>
                <c:pt idx="35653">
                  <c:v>-20.2647769107082</c:v>
                </c:pt>
                <c:pt idx="35654">
                  <c:v>-20.290273688968298</c:v>
                </c:pt>
                <c:pt idx="35655">
                  <c:v>-20.3157704672285</c:v>
                </c:pt>
                <c:pt idx="35656">
                  <c:v>-20.341267245239301</c:v>
                </c:pt>
                <c:pt idx="35657">
                  <c:v>-20.366764023499499</c:v>
                </c:pt>
                <c:pt idx="35658">
                  <c:v>-20.392260801759601</c:v>
                </c:pt>
                <c:pt idx="35659">
                  <c:v>-20.417757579770502</c:v>
                </c:pt>
                <c:pt idx="35660">
                  <c:v>-20.4432543580306</c:v>
                </c:pt>
                <c:pt idx="35661">
                  <c:v>-20.468751136290798</c:v>
                </c:pt>
                <c:pt idx="35662">
                  <c:v>-20.494247914301599</c:v>
                </c:pt>
                <c:pt idx="35663">
                  <c:v>-20.519744692561801</c:v>
                </c:pt>
                <c:pt idx="35664">
                  <c:v>-20.5452414708219</c:v>
                </c:pt>
                <c:pt idx="35665">
                  <c:v>-20.5707382488328</c:v>
                </c:pt>
                <c:pt idx="35666">
                  <c:v>-20.596235027092899</c:v>
                </c:pt>
                <c:pt idx="35667">
                  <c:v>-20.6217318053531</c:v>
                </c:pt>
                <c:pt idx="35668">
                  <c:v>-20.647228583363901</c:v>
                </c:pt>
                <c:pt idx="35669">
                  <c:v>-20.672725361624099</c:v>
                </c:pt>
                <c:pt idx="35670">
                  <c:v>-20.698222139884201</c:v>
                </c:pt>
                <c:pt idx="35671">
                  <c:v>-20.723718917895098</c:v>
                </c:pt>
                <c:pt idx="35672">
                  <c:v>-20.749215696155201</c:v>
                </c:pt>
                <c:pt idx="35673">
                  <c:v>-20.774712474415399</c:v>
                </c:pt>
                <c:pt idx="35674">
                  <c:v>-20.8002092524262</c:v>
                </c:pt>
                <c:pt idx="35675">
                  <c:v>-20.825706030686401</c:v>
                </c:pt>
                <c:pt idx="35676">
                  <c:v>-20.8512028089465</c:v>
                </c:pt>
                <c:pt idx="35677">
                  <c:v>-20.876699586957301</c:v>
                </c:pt>
                <c:pt idx="35678">
                  <c:v>-20.902196365217499</c:v>
                </c:pt>
                <c:pt idx="35679">
                  <c:v>-20.9276931434777</c:v>
                </c:pt>
                <c:pt idx="35680">
                  <c:v>-20.953189921488502</c:v>
                </c:pt>
                <c:pt idx="35681">
                  <c:v>-20.9786866997487</c:v>
                </c:pt>
                <c:pt idx="35682">
                  <c:v>-21.004183478008802</c:v>
                </c:pt>
                <c:pt idx="35683">
                  <c:v>-20.997642935193699</c:v>
                </c:pt>
                <c:pt idx="35684">
                  <c:v>-20.959065071578099</c:v>
                </c:pt>
                <c:pt idx="35685">
                  <c:v>-20.920487207962498</c:v>
                </c:pt>
                <c:pt idx="35686">
                  <c:v>-20.8819093447242</c:v>
                </c:pt>
                <c:pt idx="35687">
                  <c:v>-20.843331481108699</c:v>
                </c:pt>
                <c:pt idx="35688">
                  <c:v>-20.804753617493098</c:v>
                </c:pt>
                <c:pt idx="35689">
                  <c:v>-20.7661757542548</c:v>
                </c:pt>
                <c:pt idx="35690">
                  <c:v>-20.727597890639199</c:v>
                </c:pt>
                <c:pt idx="35691">
                  <c:v>-20.689020027023702</c:v>
                </c:pt>
                <c:pt idx="35692">
                  <c:v>-20.650442163785399</c:v>
                </c:pt>
                <c:pt idx="35693">
                  <c:v>-20.611864300169799</c:v>
                </c:pt>
                <c:pt idx="35694">
                  <c:v>-20.573286436554302</c:v>
                </c:pt>
                <c:pt idx="35695">
                  <c:v>-20.5347085733159</c:v>
                </c:pt>
                <c:pt idx="35696">
                  <c:v>-20.496130709700399</c:v>
                </c:pt>
                <c:pt idx="35697">
                  <c:v>-20.457552846084798</c:v>
                </c:pt>
                <c:pt idx="35698">
                  <c:v>-20.4189749828465</c:v>
                </c:pt>
                <c:pt idx="35699">
                  <c:v>-20.380397119230899</c:v>
                </c:pt>
                <c:pt idx="35700">
                  <c:v>-20.341819255615398</c:v>
                </c:pt>
                <c:pt idx="35701">
                  <c:v>-20.3032413923771</c:v>
                </c:pt>
                <c:pt idx="35702">
                  <c:v>-20.264663528761499</c:v>
                </c:pt>
                <c:pt idx="35703">
                  <c:v>-20.226085665145899</c:v>
                </c:pt>
                <c:pt idx="35704">
                  <c:v>-20.1875078019076</c:v>
                </c:pt>
                <c:pt idx="35705">
                  <c:v>-20.148929938292099</c:v>
                </c:pt>
                <c:pt idx="35706">
                  <c:v>-20.110352074676499</c:v>
                </c:pt>
                <c:pt idx="35707">
                  <c:v>-20.0717742114382</c:v>
                </c:pt>
                <c:pt idx="35708">
                  <c:v>-20.033196347822599</c:v>
                </c:pt>
                <c:pt idx="35709">
                  <c:v>-19.994618484207098</c:v>
                </c:pt>
                <c:pt idx="35710">
                  <c:v>-19.9560406209688</c:v>
                </c:pt>
                <c:pt idx="35711">
                  <c:v>-19.917462757353199</c:v>
                </c:pt>
                <c:pt idx="35712">
                  <c:v>-19.878884893737599</c:v>
                </c:pt>
                <c:pt idx="35713">
                  <c:v>-19.8403070304993</c:v>
                </c:pt>
                <c:pt idx="35714">
                  <c:v>-19.801729166883799</c:v>
                </c:pt>
                <c:pt idx="35715">
                  <c:v>-19.763151303268199</c:v>
                </c:pt>
                <c:pt idx="35716">
                  <c:v>-19.7245734400299</c:v>
                </c:pt>
                <c:pt idx="35717">
                  <c:v>-19.6859955764143</c:v>
                </c:pt>
                <c:pt idx="35718">
                  <c:v>-19.647417712798799</c:v>
                </c:pt>
                <c:pt idx="35719">
                  <c:v>-19.6088398495605</c:v>
                </c:pt>
                <c:pt idx="35720">
                  <c:v>-19.570261985944899</c:v>
                </c:pt>
                <c:pt idx="35721">
                  <c:v>-19.531684122329299</c:v>
                </c:pt>
                <c:pt idx="35722">
                  <c:v>-19.493106259091</c:v>
                </c:pt>
                <c:pt idx="35723">
                  <c:v>-19.454528395475499</c:v>
                </c:pt>
                <c:pt idx="35724">
                  <c:v>-19.415950531859899</c:v>
                </c:pt>
                <c:pt idx="35725">
                  <c:v>-19.3773726686216</c:v>
                </c:pt>
                <c:pt idx="35726">
                  <c:v>-19.338794805006</c:v>
                </c:pt>
                <c:pt idx="35727">
                  <c:v>-19.300216941390499</c:v>
                </c:pt>
                <c:pt idx="35728">
                  <c:v>-19.2616390781522</c:v>
                </c:pt>
                <c:pt idx="35729">
                  <c:v>-19.2230612145366</c:v>
                </c:pt>
                <c:pt idx="35730">
                  <c:v>-19.184483350920999</c:v>
                </c:pt>
                <c:pt idx="35731">
                  <c:v>-19.106902033178201</c:v>
                </c:pt>
                <c:pt idx="35732">
                  <c:v>-18.990317260281302</c:v>
                </c:pt>
                <c:pt idx="35733">
                  <c:v>-18.873732487384299</c:v>
                </c:pt>
                <c:pt idx="35734">
                  <c:v>-18.757147715627401</c:v>
                </c:pt>
                <c:pt idx="35735">
                  <c:v>-18.640562942730501</c:v>
                </c:pt>
                <c:pt idx="35736">
                  <c:v>-18.523978169833502</c:v>
                </c:pt>
                <c:pt idx="35737">
                  <c:v>-18.4073933980766</c:v>
                </c:pt>
                <c:pt idx="35738">
                  <c:v>-18.290808625179601</c:v>
                </c:pt>
                <c:pt idx="35739">
                  <c:v>-18.174223852282701</c:v>
                </c:pt>
                <c:pt idx="35740">
                  <c:v>-18.057639080525799</c:v>
                </c:pt>
                <c:pt idx="35741">
                  <c:v>-17.9410543076288</c:v>
                </c:pt>
                <c:pt idx="35742">
                  <c:v>-17.8244695347319</c:v>
                </c:pt>
                <c:pt idx="35743">
                  <c:v>-17.707884762974999</c:v>
                </c:pt>
                <c:pt idx="35744">
                  <c:v>-17.591299990077999</c:v>
                </c:pt>
                <c:pt idx="35745">
                  <c:v>-17.474715217181</c:v>
                </c:pt>
                <c:pt idx="35746">
                  <c:v>-17.358130445424099</c:v>
                </c:pt>
                <c:pt idx="35747">
                  <c:v>-17.241545672527199</c:v>
                </c:pt>
                <c:pt idx="35748">
                  <c:v>-17.124960899630199</c:v>
                </c:pt>
                <c:pt idx="35749">
                  <c:v>-17.008376127873301</c:v>
                </c:pt>
                <c:pt idx="35750">
                  <c:v>-16.891791354976402</c:v>
                </c:pt>
                <c:pt idx="35751">
                  <c:v>-16.775206582079399</c:v>
                </c:pt>
                <c:pt idx="35752">
                  <c:v>-16.658621810322501</c:v>
                </c:pt>
                <c:pt idx="35753">
                  <c:v>-16.542037037425501</c:v>
                </c:pt>
                <c:pt idx="35754">
                  <c:v>-16.425452264528602</c:v>
                </c:pt>
                <c:pt idx="35755">
                  <c:v>-16.3088674927717</c:v>
                </c:pt>
                <c:pt idx="35756">
                  <c:v>-16.192282719874701</c:v>
                </c:pt>
                <c:pt idx="35757">
                  <c:v>-16.075697946977801</c:v>
                </c:pt>
                <c:pt idx="35758">
                  <c:v>-15.959113175220899</c:v>
                </c:pt>
                <c:pt idx="35759">
                  <c:v>-15.8425284023239</c:v>
                </c:pt>
                <c:pt idx="35760">
                  <c:v>-15.725943629426901</c:v>
                </c:pt>
                <c:pt idx="35761">
                  <c:v>-15.609358857669999</c:v>
                </c:pt>
                <c:pt idx="35762">
                  <c:v>-15.492774084773099</c:v>
                </c:pt>
                <c:pt idx="35763">
                  <c:v>-15.3761893118761</c:v>
                </c:pt>
                <c:pt idx="35764">
                  <c:v>-15.2596045401192</c:v>
                </c:pt>
                <c:pt idx="35765">
                  <c:v>-15.143019767222301</c:v>
                </c:pt>
                <c:pt idx="35766">
                  <c:v>-15.026434994325299</c:v>
                </c:pt>
                <c:pt idx="35767">
                  <c:v>-14.9098502225684</c:v>
                </c:pt>
                <c:pt idx="35768">
                  <c:v>-14.7932654496714</c:v>
                </c:pt>
                <c:pt idx="35769">
                  <c:v>-14.676680676774501</c:v>
                </c:pt>
                <c:pt idx="35770">
                  <c:v>-14.560095905017601</c:v>
                </c:pt>
                <c:pt idx="35771">
                  <c:v>-14.4435111321206</c:v>
                </c:pt>
                <c:pt idx="35772">
                  <c:v>-14.3269263592237</c:v>
                </c:pt>
                <c:pt idx="35773">
                  <c:v>-14.2103415874668</c:v>
                </c:pt>
                <c:pt idx="35774">
                  <c:v>-14.093756814569799</c:v>
                </c:pt>
                <c:pt idx="35775">
                  <c:v>-13.9771720416728</c:v>
                </c:pt>
                <c:pt idx="35776">
                  <c:v>-13.8605872699159</c:v>
                </c:pt>
                <c:pt idx="35777">
                  <c:v>-13.744002497019</c:v>
                </c:pt>
                <c:pt idx="35778">
                  <c:v>-13.627417724121999</c:v>
                </c:pt>
                <c:pt idx="35779">
                  <c:v>-13.4638024382851</c:v>
                </c:pt>
                <c:pt idx="35780">
                  <c:v>-13.253156636899501</c:v>
                </c:pt>
                <c:pt idx="35781">
                  <c:v>-13.042510835513999</c:v>
                </c:pt>
                <c:pt idx="35782">
                  <c:v>-12.831865036188301</c:v>
                </c:pt>
                <c:pt idx="35783">
                  <c:v>-12.6212192348027</c:v>
                </c:pt>
                <c:pt idx="35784">
                  <c:v>-12.4105734334172</c:v>
                </c:pt>
                <c:pt idx="35785">
                  <c:v>-12.1999276340915</c:v>
                </c:pt>
                <c:pt idx="35786">
                  <c:v>-11.989281832705901</c:v>
                </c:pt>
                <c:pt idx="35787">
                  <c:v>-11.778636031320399</c:v>
                </c:pt>
                <c:pt idx="35788">
                  <c:v>-11.567990231994701</c:v>
                </c:pt>
                <c:pt idx="35789">
                  <c:v>-11.3573444306091</c:v>
                </c:pt>
                <c:pt idx="35790">
                  <c:v>-11.1466986292236</c:v>
                </c:pt>
                <c:pt idx="35791">
                  <c:v>-10.9360528298979</c:v>
                </c:pt>
                <c:pt idx="35792">
                  <c:v>-10.725407028512301</c:v>
                </c:pt>
                <c:pt idx="35793">
                  <c:v>-10.514761227126799</c:v>
                </c:pt>
                <c:pt idx="35794">
                  <c:v>-10.304115427801101</c:v>
                </c:pt>
                <c:pt idx="35795">
                  <c:v>-10.0934696264155</c:v>
                </c:pt>
                <c:pt idx="35796">
                  <c:v>-9.8828238250299592</c:v>
                </c:pt>
                <c:pt idx="35797">
                  <c:v>-9.6721780257042802</c:v>
                </c:pt>
                <c:pt idx="35798">
                  <c:v>-9.4615322243187201</c:v>
                </c:pt>
                <c:pt idx="35799">
                  <c:v>-9.25088642293316</c:v>
                </c:pt>
                <c:pt idx="35800">
                  <c:v>-9.0402406236074899</c:v>
                </c:pt>
                <c:pt idx="35801">
                  <c:v>-8.8295948222219192</c:v>
                </c:pt>
                <c:pt idx="35802">
                  <c:v>-8.6189490208363608</c:v>
                </c:pt>
                <c:pt idx="35803">
                  <c:v>-8.4083032215106908</c:v>
                </c:pt>
                <c:pt idx="35804">
                  <c:v>-8.1976574201251307</c:v>
                </c:pt>
                <c:pt idx="35805">
                  <c:v>-7.9870116187395697</c:v>
                </c:pt>
                <c:pt idx="35806">
                  <c:v>-7.7763658194138898</c:v>
                </c:pt>
                <c:pt idx="35807">
                  <c:v>-7.5657200180283297</c:v>
                </c:pt>
                <c:pt idx="35808">
                  <c:v>-7.3550742166427696</c:v>
                </c:pt>
                <c:pt idx="35809">
                  <c:v>-7.1444284173170898</c:v>
                </c:pt>
                <c:pt idx="35810">
                  <c:v>-6.9337826159315297</c:v>
                </c:pt>
                <c:pt idx="35811">
                  <c:v>-6.7231368145459696</c:v>
                </c:pt>
                <c:pt idx="35812">
                  <c:v>-6.5124910152202897</c:v>
                </c:pt>
                <c:pt idx="35813">
                  <c:v>-6.3018452138347296</c:v>
                </c:pt>
                <c:pt idx="35814">
                  <c:v>-6.0911994124491704</c:v>
                </c:pt>
                <c:pt idx="35815">
                  <c:v>-5.8805536131234897</c:v>
                </c:pt>
                <c:pt idx="35816">
                  <c:v>-5.6699078117379296</c:v>
                </c:pt>
                <c:pt idx="35817">
                  <c:v>-5.4592620103523801</c:v>
                </c:pt>
                <c:pt idx="35818">
                  <c:v>-5.2486162110267003</c:v>
                </c:pt>
                <c:pt idx="35819">
                  <c:v>-5.0379704096411402</c:v>
                </c:pt>
                <c:pt idx="35820">
                  <c:v>-4.8273246082555801</c:v>
                </c:pt>
                <c:pt idx="35821">
                  <c:v>-4.6166788089299002</c:v>
                </c:pt>
                <c:pt idx="35822">
                  <c:v>-4.4060330075443401</c:v>
                </c:pt>
                <c:pt idx="35823">
                  <c:v>-4.19538720615878</c:v>
                </c:pt>
                <c:pt idx="35824">
                  <c:v>-3.9847414068331002</c:v>
                </c:pt>
                <c:pt idx="35825">
                  <c:v>-3.7740956054475401</c:v>
                </c:pt>
                <c:pt idx="35826">
                  <c:v>-3.56344980406198</c:v>
                </c:pt>
                <c:pt idx="35827">
                  <c:v>-3.46792798382261</c:v>
                </c:pt>
                <c:pt idx="35828">
                  <c:v>-3.48753014141379</c:v>
                </c:pt>
                <c:pt idx="35829">
                  <c:v>-3.50713229900497</c:v>
                </c:pt>
                <c:pt idx="35830">
                  <c:v>-3.52673445640447</c:v>
                </c:pt>
                <c:pt idx="35831">
                  <c:v>-3.54633661399565</c:v>
                </c:pt>
                <c:pt idx="35832">
                  <c:v>-3.56593877158683</c:v>
                </c:pt>
                <c:pt idx="35833">
                  <c:v>-3.58554092898633</c:v>
                </c:pt>
                <c:pt idx="35834">
                  <c:v>-3.60514308657751</c:v>
                </c:pt>
                <c:pt idx="35835">
                  <c:v>-3.62474524416869</c:v>
                </c:pt>
                <c:pt idx="35836">
                  <c:v>-3.64434740156819</c:v>
                </c:pt>
                <c:pt idx="35837">
                  <c:v>-3.66394955915937</c:v>
                </c:pt>
                <c:pt idx="35838">
                  <c:v>-3.68355171675055</c:v>
                </c:pt>
                <c:pt idx="35839">
                  <c:v>-3.70315387415005</c:v>
                </c:pt>
                <c:pt idx="35840">
                  <c:v>-3.72275603174123</c:v>
                </c:pt>
                <c:pt idx="35841">
                  <c:v>-3.74235818933241</c:v>
                </c:pt>
                <c:pt idx="35842">
                  <c:v>-3.76196034673191</c:v>
                </c:pt>
                <c:pt idx="35843">
                  <c:v>-3.78156250432309</c:v>
                </c:pt>
                <c:pt idx="35844">
                  <c:v>-3.80116466191427</c:v>
                </c:pt>
                <c:pt idx="35845">
                  <c:v>-3.82076681931377</c:v>
                </c:pt>
                <c:pt idx="35846">
                  <c:v>-3.84036897690495</c:v>
                </c:pt>
                <c:pt idx="35847">
                  <c:v>-3.8599711344961301</c:v>
                </c:pt>
                <c:pt idx="35848">
                  <c:v>-3.87957329189563</c:v>
                </c:pt>
                <c:pt idx="35849">
                  <c:v>-3.8991754494868101</c:v>
                </c:pt>
                <c:pt idx="35850">
                  <c:v>-3.9187776070779901</c:v>
                </c:pt>
                <c:pt idx="35851">
                  <c:v>-3.9383797644774901</c:v>
                </c:pt>
                <c:pt idx="35852">
                  <c:v>-3.9579819220686701</c:v>
                </c:pt>
                <c:pt idx="35853">
                  <c:v>-3.9775840796598501</c:v>
                </c:pt>
                <c:pt idx="35854">
                  <c:v>-3.9971862370593501</c:v>
                </c:pt>
                <c:pt idx="35855">
                  <c:v>-4.0167883946505301</c:v>
                </c:pt>
                <c:pt idx="35856">
                  <c:v>-4.0363905522417101</c:v>
                </c:pt>
                <c:pt idx="35857">
                  <c:v>-4.0559927096412096</c:v>
                </c:pt>
                <c:pt idx="35858">
                  <c:v>-4.0755948672323896</c:v>
                </c:pt>
                <c:pt idx="35859">
                  <c:v>-4.0951970248235696</c:v>
                </c:pt>
                <c:pt idx="35860">
                  <c:v>-4.1147991822230701</c:v>
                </c:pt>
                <c:pt idx="35861">
                  <c:v>-4.1344013398142501</c:v>
                </c:pt>
                <c:pt idx="35862">
                  <c:v>-4.1540034974054301</c:v>
                </c:pt>
                <c:pt idx="35863">
                  <c:v>-4.1736056548049296</c:v>
                </c:pt>
                <c:pt idx="35864">
                  <c:v>-4.1932078123961096</c:v>
                </c:pt>
                <c:pt idx="35865">
                  <c:v>-4.2128099699872896</c:v>
                </c:pt>
                <c:pt idx="35866">
                  <c:v>-4.2324121273867901</c:v>
                </c:pt>
                <c:pt idx="35867">
                  <c:v>-4.2520142849779701</c:v>
                </c:pt>
                <c:pt idx="35868">
                  <c:v>-4.2716164425691501</c:v>
                </c:pt>
                <c:pt idx="35869">
                  <c:v>-4.2912185999686496</c:v>
                </c:pt>
                <c:pt idx="35870">
                  <c:v>-4.3108207575598296</c:v>
                </c:pt>
                <c:pt idx="35871">
                  <c:v>-4.3304229151510096</c:v>
                </c:pt>
                <c:pt idx="35872">
                  <c:v>-4.3500250725505101</c:v>
                </c:pt>
                <c:pt idx="35873">
                  <c:v>-4.3696272301416901</c:v>
                </c:pt>
                <c:pt idx="35874">
                  <c:v>-4.3622245307492102</c:v>
                </c:pt>
                <c:pt idx="35875">
                  <c:v>-4.3278169745209203</c:v>
                </c:pt>
                <c:pt idx="35876">
                  <c:v>-4.2934094179561599</c:v>
                </c:pt>
                <c:pt idx="35877">
                  <c:v>-4.2590018613913898</c:v>
                </c:pt>
                <c:pt idx="35878">
                  <c:v>-4.2245943051630999</c:v>
                </c:pt>
                <c:pt idx="35879">
                  <c:v>-4.1901867485983404</c:v>
                </c:pt>
                <c:pt idx="35880">
                  <c:v>-4.15577919203358</c:v>
                </c:pt>
                <c:pt idx="35881">
                  <c:v>-4.1213716358052803</c:v>
                </c:pt>
                <c:pt idx="35882">
                  <c:v>-4.08696407924052</c:v>
                </c:pt>
                <c:pt idx="35883">
                  <c:v>-4.0525565226757596</c:v>
                </c:pt>
                <c:pt idx="35884">
                  <c:v>-4.0181489664474697</c:v>
                </c:pt>
                <c:pt idx="35885">
                  <c:v>-3.9837414098827102</c:v>
                </c:pt>
                <c:pt idx="35886">
                  <c:v>-3.9493338533179401</c:v>
                </c:pt>
                <c:pt idx="35887">
                  <c:v>-3.9149262970896501</c:v>
                </c:pt>
                <c:pt idx="35888">
                  <c:v>-3.8805187405248902</c:v>
                </c:pt>
                <c:pt idx="35889">
                  <c:v>-3.8461111839601299</c:v>
                </c:pt>
                <c:pt idx="35890">
                  <c:v>-3.8117036277318301</c:v>
                </c:pt>
                <c:pt idx="35891">
                  <c:v>-3.7772960711670698</c:v>
                </c:pt>
                <c:pt idx="35892">
                  <c:v>-3.7428885146023099</c:v>
                </c:pt>
                <c:pt idx="35893">
                  <c:v>-3.7084809583740199</c:v>
                </c:pt>
                <c:pt idx="35894">
                  <c:v>-3.6740734018092498</c:v>
                </c:pt>
                <c:pt idx="35895">
                  <c:v>-3.6396658452444899</c:v>
                </c:pt>
                <c:pt idx="35896">
                  <c:v>-3.6052582890161999</c:v>
                </c:pt>
                <c:pt idx="35897">
                  <c:v>-3.57085073245144</c:v>
                </c:pt>
                <c:pt idx="35898">
                  <c:v>-3.5364431758866801</c:v>
                </c:pt>
                <c:pt idx="35899">
                  <c:v>-3.50203561965838</c:v>
                </c:pt>
                <c:pt idx="35900">
                  <c:v>-3.46762806309362</c:v>
                </c:pt>
                <c:pt idx="35901">
                  <c:v>-3.4332205065288601</c:v>
                </c:pt>
                <c:pt idx="35902">
                  <c:v>-3.3988129503005702</c:v>
                </c:pt>
                <c:pt idx="35903">
                  <c:v>-3.3644053937358001</c:v>
                </c:pt>
                <c:pt idx="35904">
                  <c:v>-3.3299978371710401</c:v>
                </c:pt>
                <c:pt idx="35905">
                  <c:v>-3.2955902809427502</c:v>
                </c:pt>
                <c:pt idx="35906">
                  <c:v>-3.2611827243779898</c:v>
                </c:pt>
                <c:pt idx="35907">
                  <c:v>-3.2267751678132299</c:v>
                </c:pt>
                <c:pt idx="35908">
                  <c:v>-3.1923676115849302</c:v>
                </c:pt>
                <c:pt idx="35909">
                  <c:v>-3.1579600550201699</c:v>
                </c:pt>
                <c:pt idx="35910">
                  <c:v>-3.1235524984554099</c:v>
                </c:pt>
                <c:pt idx="35911">
                  <c:v>-3.08914494222712</c:v>
                </c:pt>
                <c:pt idx="35912">
                  <c:v>-3.0547373856623499</c:v>
                </c:pt>
                <c:pt idx="35913">
                  <c:v>-3.02032982909759</c:v>
                </c:pt>
                <c:pt idx="35914">
                  <c:v>-2.9859222728693</c:v>
                </c:pt>
                <c:pt idx="35915">
                  <c:v>-2.9515147163045401</c:v>
                </c:pt>
                <c:pt idx="35916">
                  <c:v>-2.9171071597397802</c:v>
                </c:pt>
                <c:pt idx="35917">
                  <c:v>-2.88269960351148</c:v>
                </c:pt>
                <c:pt idx="35918">
                  <c:v>-2.8482920469467201</c:v>
                </c:pt>
                <c:pt idx="35919">
                  <c:v>-2.8138844903819602</c:v>
                </c:pt>
                <c:pt idx="35920">
                  <c:v>-2.77947693415366</c:v>
                </c:pt>
                <c:pt idx="35921">
                  <c:v>-2.7450693775889001</c:v>
                </c:pt>
                <c:pt idx="35922">
                  <c:v>-2.7183974331599599</c:v>
                </c:pt>
                <c:pt idx="35923">
                  <c:v>-2.6994611011060501</c:v>
                </c:pt>
                <c:pt idx="35924">
                  <c:v>-2.6805247688669498</c:v>
                </c:pt>
                <c:pt idx="35925">
                  <c:v>-2.6615884366278602</c:v>
                </c:pt>
                <c:pt idx="35926">
                  <c:v>-2.6426521045739499</c:v>
                </c:pt>
                <c:pt idx="35927">
                  <c:v>-2.6237157723348599</c:v>
                </c:pt>
                <c:pt idx="35928">
                  <c:v>-2.6047794400957698</c:v>
                </c:pt>
                <c:pt idx="35929">
                  <c:v>-2.5858431080418498</c:v>
                </c:pt>
                <c:pt idx="35930">
                  <c:v>-2.5669067758027602</c:v>
                </c:pt>
                <c:pt idx="35931">
                  <c:v>-2.5479704435636701</c:v>
                </c:pt>
                <c:pt idx="35932">
                  <c:v>-2.5290341115097501</c:v>
                </c:pt>
                <c:pt idx="35933">
                  <c:v>-2.51009777927066</c:v>
                </c:pt>
                <c:pt idx="35934">
                  <c:v>-2.4911614470315699</c:v>
                </c:pt>
                <c:pt idx="35935">
                  <c:v>-2.4722251149776602</c:v>
                </c:pt>
                <c:pt idx="35936">
                  <c:v>-2.4532887827385599</c:v>
                </c:pt>
                <c:pt idx="35937">
                  <c:v>-2.4343524504994698</c:v>
                </c:pt>
                <c:pt idx="35938">
                  <c:v>-2.41541611844556</c:v>
                </c:pt>
                <c:pt idx="35939">
                  <c:v>-2.39647978620647</c:v>
                </c:pt>
                <c:pt idx="35940">
                  <c:v>-2.3775434539673799</c:v>
                </c:pt>
                <c:pt idx="35941">
                  <c:v>-2.3586071219134599</c:v>
                </c:pt>
                <c:pt idx="35942">
                  <c:v>-2.3396707896743698</c:v>
                </c:pt>
                <c:pt idx="35943">
                  <c:v>-2.3207344574352802</c:v>
                </c:pt>
                <c:pt idx="35944">
                  <c:v>-2.3017981253813602</c:v>
                </c:pt>
                <c:pt idx="35945">
                  <c:v>-2.2828617931422701</c:v>
                </c:pt>
                <c:pt idx="35946">
                  <c:v>-2.26392546090318</c:v>
                </c:pt>
                <c:pt idx="35947">
                  <c:v>-2.2449891288492698</c:v>
                </c:pt>
                <c:pt idx="35948">
                  <c:v>-2.22605279661017</c:v>
                </c:pt>
                <c:pt idx="35949">
                  <c:v>-2.2071164643710799</c:v>
                </c:pt>
                <c:pt idx="35950">
                  <c:v>-2.1881801323171701</c:v>
                </c:pt>
                <c:pt idx="35951">
                  <c:v>-2.16924380007808</c:v>
                </c:pt>
                <c:pt idx="35952">
                  <c:v>-2.15030746783899</c:v>
                </c:pt>
                <c:pt idx="35953">
                  <c:v>-2.13137113578507</c:v>
                </c:pt>
                <c:pt idx="35954">
                  <c:v>-2.1124348035459799</c:v>
                </c:pt>
                <c:pt idx="35955">
                  <c:v>-2.0934984713068898</c:v>
                </c:pt>
                <c:pt idx="35956">
                  <c:v>-2.0745621392529698</c:v>
                </c:pt>
                <c:pt idx="35957">
                  <c:v>-2.0556258070138802</c:v>
                </c:pt>
                <c:pt idx="35958">
                  <c:v>-2.0366894747747901</c:v>
                </c:pt>
                <c:pt idx="35959">
                  <c:v>-2.0177531427208799</c:v>
                </c:pt>
                <c:pt idx="35960">
                  <c:v>-1.9988168104817801</c:v>
                </c:pt>
                <c:pt idx="35961">
                  <c:v>-1.97988047824269</c:v>
                </c:pt>
                <c:pt idx="35962">
                  <c:v>-1.96094414618878</c:v>
                </c:pt>
                <c:pt idx="35963">
                  <c:v>-1.9420078139496899</c:v>
                </c:pt>
                <c:pt idx="35964">
                  <c:v>-1.9230714817106001</c:v>
                </c:pt>
                <c:pt idx="35965">
                  <c:v>-1.9041351496566801</c:v>
                </c:pt>
                <c:pt idx="35966">
                  <c:v>-1.88519881741759</c:v>
                </c:pt>
                <c:pt idx="35967">
                  <c:v>-1.8662624851784999</c:v>
                </c:pt>
                <c:pt idx="35968">
                  <c:v>-1.8473261531245799</c:v>
                </c:pt>
                <c:pt idx="35969">
                  <c:v>-1.8283898208854901</c:v>
                </c:pt>
                <c:pt idx="35970">
                  <c:v>-1.8314060222872699</c:v>
                </c:pt>
                <c:pt idx="35971">
                  <c:v>-1.8563747572391001</c:v>
                </c:pt>
                <c:pt idx="35972">
                  <c:v>-1.88134349243509</c:v>
                </c:pt>
                <c:pt idx="35973">
                  <c:v>-1.90631222763108</c:v>
                </c:pt>
                <c:pt idx="35974">
                  <c:v>-1.9312809625828999</c:v>
                </c:pt>
                <c:pt idx="35975">
                  <c:v>-1.9562496977788999</c:v>
                </c:pt>
                <c:pt idx="35976">
                  <c:v>-1.9812184329748901</c:v>
                </c:pt>
                <c:pt idx="35977">
                  <c:v>-2.00618716792671</c:v>
                </c:pt>
                <c:pt idx="35978">
                  <c:v>-2.0311559031226998</c:v>
                </c:pt>
                <c:pt idx="35979">
                  <c:v>-2.05612463831869</c:v>
                </c:pt>
                <c:pt idx="35980">
                  <c:v>-2.0810933732705199</c:v>
                </c:pt>
                <c:pt idx="35981">
                  <c:v>-2.1060621084665101</c:v>
                </c:pt>
                <c:pt idx="35982">
                  <c:v>-2.1310308436624998</c:v>
                </c:pt>
                <c:pt idx="35983">
                  <c:v>-2.15599957861432</c:v>
                </c:pt>
                <c:pt idx="35984">
                  <c:v>-2.1809683138103102</c:v>
                </c:pt>
                <c:pt idx="35985">
                  <c:v>-2.2059370490063102</c:v>
                </c:pt>
                <c:pt idx="35986">
                  <c:v>-2.2309057839581299</c:v>
                </c:pt>
                <c:pt idx="35987">
                  <c:v>-2.2558745191541201</c:v>
                </c:pt>
                <c:pt idx="35988">
                  <c:v>-2.2808432543501098</c:v>
                </c:pt>
                <c:pt idx="35989">
                  <c:v>-2.3058119893019402</c:v>
                </c:pt>
                <c:pt idx="35990">
                  <c:v>-2.3307807244979299</c:v>
                </c:pt>
                <c:pt idx="35991">
                  <c:v>-2.3557494596939201</c:v>
                </c:pt>
                <c:pt idx="35992">
                  <c:v>-2.3807181946457399</c:v>
                </c:pt>
                <c:pt idx="35993">
                  <c:v>-2.40568692984173</c:v>
                </c:pt>
                <c:pt idx="35994">
                  <c:v>-2.4306556650377198</c:v>
                </c:pt>
                <c:pt idx="35995">
                  <c:v>-2.4556243999895502</c:v>
                </c:pt>
                <c:pt idx="35996">
                  <c:v>-2.4805931351855399</c:v>
                </c:pt>
                <c:pt idx="35997">
                  <c:v>-2.5055618703815301</c:v>
                </c:pt>
                <c:pt idx="35998">
                  <c:v>-2.5305306053333498</c:v>
                </c:pt>
                <c:pt idx="35999">
                  <c:v>-2.5554993405293498</c:v>
                </c:pt>
                <c:pt idx="36000">
                  <c:v>-2.58046807572534</c:v>
                </c:pt>
                <c:pt idx="36001">
                  <c:v>-2.6054368106771602</c:v>
                </c:pt>
                <c:pt idx="36002">
                  <c:v>-2.6304055458731499</c:v>
                </c:pt>
                <c:pt idx="36003">
                  <c:v>-2.6553742810691401</c:v>
                </c:pt>
                <c:pt idx="36004">
                  <c:v>-2.68034301602097</c:v>
                </c:pt>
                <c:pt idx="36005">
                  <c:v>-2.7053117512169602</c:v>
                </c:pt>
                <c:pt idx="36006">
                  <c:v>-2.73028048641295</c:v>
                </c:pt>
                <c:pt idx="36007">
                  <c:v>-2.7552492213647701</c:v>
                </c:pt>
                <c:pt idx="36008">
                  <c:v>-2.7802179565607599</c:v>
                </c:pt>
                <c:pt idx="36009">
                  <c:v>-2.8051866917567598</c:v>
                </c:pt>
                <c:pt idx="36010">
                  <c:v>-2.83015542670858</c:v>
                </c:pt>
                <c:pt idx="36011">
                  <c:v>-2.8551241619045702</c:v>
                </c:pt>
                <c:pt idx="36012">
                  <c:v>-2.8800928971005599</c:v>
                </c:pt>
                <c:pt idx="36013">
                  <c:v>-2.9050616320523899</c:v>
                </c:pt>
                <c:pt idx="36014">
                  <c:v>-2.9300303672483801</c:v>
                </c:pt>
                <c:pt idx="36015">
                  <c:v>-2.9549991024443698</c:v>
                </c:pt>
                <c:pt idx="36016">
                  <c:v>-2.97996783739619</c:v>
                </c:pt>
                <c:pt idx="36017">
                  <c:v>-3.0049365725921802</c:v>
                </c:pt>
                <c:pt idx="36018">
                  <c:v>-3.01513720067544</c:v>
                </c:pt>
                <c:pt idx="36019">
                  <c:v>-3.01056972158747</c:v>
                </c:pt>
                <c:pt idx="36020">
                  <c:v>-3.0060022424548398</c:v>
                </c:pt>
                <c:pt idx="36021">
                  <c:v>-3.00143476332221</c:v>
                </c:pt>
                <c:pt idx="36022">
                  <c:v>-2.9968672842342499</c:v>
                </c:pt>
                <c:pt idx="36023">
                  <c:v>-2.9922998051016099</c:v>
                </c:pt>
                <c:pt idx="36024">
                  <c:v>-2.9877323259689801</c:v>
                </c:pt>
                <c:pt idx="36025">
                  <c:v>-2.9831648468810199</c:v>
                </c:pt>
                <c:pt idx="36026">
                  <c:v>-2.9785973677483901</c:v>
                </c:pt>
                <c:pt idx="36027">
                  <c:v>-2.9740298886157501</c:v>
                </c:pt>
                <c:pt idx="36028">
                  <c:v>-2.9694624095277899</c:v>
                </c:pt>
                <c:pt idx="36029">
                  <c:v>-2.9648949303951602</c:v>
                </c:pt>
                <c:pt idx="36030">
                  <c:v>-2.9603274512625299</c:v>
                </c:pt>
                <c:pt idx="36031">
                  <c:v>-2.95575997217456</c:v>
                </c:pt>
                <c:pt idx="36032">
                  <c:v>-2.9511924930419302</c:v>
                </c:pt>
                <c:pt idx="36033">
                  <c:v>-2.9466250139093</c:v>
                </c:pt>
                <c:pt idx="36034">
                  <c:v>-2.94205753482133</c:v>
                </c:pt>
                <c:pt idx="36035">
                  <c:v>-2.9374900556886998</c:v>
                </c:pt>
                <c:pt idx="36036">
                  <c:v>-2.93292257655607</c:v>
                </c:pt>
                <c:pt idx="36037">
                  <c:v>-2.9283550974681001</c:v>
                </c:pt>
                <c:pt idx="36038">
                  <c:v>-2.9237876183354699</c:v>
                </c:pt>
                <c:pt idx="36039">
                  <c:v>-2.9192201392028401</c:v>
                </c:pt>
                <c:pt idx="36040">
                  <c:v>-2.9146526601148701</c:v>
                </c:pt>
                <c:pt idx="36041">
                  <c:v>-2.9100851809822399</c:v>
                </c:pt>
                <c:pt idx="36042">
                  <c:v>-2.9055177018496101</c:v>
                </c:pt>
                <c:pt idx="36043">
                  <c:v>-2.9009502227616499</c:v>
                </c:pt>
                <c:pt idx="36044">
                  <c:v>-2.8963827436290099</c:v>
                </c:pt>
                <c:pt idx="36045">
                  <c:v>-2.8918152644963802</c:v>
                </c:pt>
                <c:pt idx="36046">
                  <c:v>-2.88724778540842</c:v>
                </c:pt>
                <c:pt idx="36047">
                  <c:v>-2.8826803062757902</c:v>
                </c:pt>
                <c:pt idx="36048">
                  <c:v>-2.8781128271431502</c:v>
                </c:pt>
                <c:pt idx="36049">
                  <c:v>-2.87354534805519</c:v>
                </c:pt>
                <c:pt idx="36050">
                  <c:v>-2.8689778689225598</c:v>
                </c:pt>
                <c:pt idx="36051">
                  <c:v>-2.86441038978993</c:v>
                </c:pt>
                <c:pt idx="36052">
                  <c:v>-2.8598429107019601</c:v>
                </c:pt>
                <c:pt idx="36053">
                  <c:v>-2.8552754315693298</c:v>
                </c:pt>
                <c:pt idx="36054">
                  <c:v>-2.8507079524367001</c:v>
                </c:pt>
                <c:pt idx="36055">
                  <c:v>-2.8461404733487301</c:v>
                </c:pt>
                <c:pt idx="36056">
                  <c:v>-2.8415729942160999</c:v>
                </c:pt>
                <c:pt idx="36057">
                  <c:v>-2.8370055150834701</c:v>
                </c:pt>
                <c:pt idx="36058">
                  <c:v>-2.8324380359955001</c:v>
                </c:pt>
                <c:pt idx="36059">
                  <c:v>-2.8278705568628699</c:v>
                </c:pt>
                <c:pt idx="36060">
                  <c:v>-2.8233030777302401</c:v>
                </c:pt>
                <c:pt idx="36061">
                  <c:v>-2.8187355986422702</c:v>
                </c:pt>
                <c:pt idx="36062">
                  <c:v>-2.81416811950964</c:v>
                </c:pt>
                <c:pt idx="36063">
                  <c:v>-2.8096006403770102</c:v>
                </c:pt>
                <c:pt idx="36064">
                  <c:v>-2.8050331612890398</c:v>
                </c:pt>
                <c:pt idx="36065">
                  <c:v>-2.80046568215641</c:v>
                </c:pt>
                <c:pt idx="36066">
                  <c:v>-2.8008682668166598</c:v>
                </c:pt>
                <c:pt idx="36067">
                  <c:v>-2.8062409152519598</c:v>
                </c:pt>
                <c:pt idx="36068">
                  <c:v>-2.8116135637398001</c:v>
                </c:pt>
                <c:pt idx="36069">
                  <c:v>-2.8169862122276399</c:v>
                </c:pt>
                <c:pt idx="36070">
                  <c:v>-2.82235886066294</c:v>
                </c:pt>
                <c:pt idx="36071">
                  <c:v>-2.8277315091507802</c:v>
                </c:pt>
                <c:pt idx="36072">
                  <c:v>-2.83310415763862</c:v>
                </c:pt>
                <c:pt idx="36073">
                  <c:v>-2.8384768060739201</c:v>
                </c:pt>
                <c:pt idx="36074">
                  <c:v>-2.8438494545617599</c:v>
                </c:pt>
                <c:pt idx="36075">
                  <c:v>-2.8492221030496001</c:v>
                </c:pt>
                <c:pt idx="36076">
                  <c:v>-2.8545947514849002</c:v>
                </c:pt>
                <c:pt idx="36077">
                  <c:v>-2.85996739997274</c:v>
                </c:pt>
                <c:pt idx="36078">
                  <c:v>-2.8653400484605802</c:v>
                </c:pt>
                <c:pt idx="36079">
                  <c:v>-2.8707126968958798</c:v>
                </c:pt>
                <c:pt idx="36080">
                  <c:v>-2.8760853453837201</c:v>
                </c:pt>
                <c:pt idx="36081">
                  <c:v>-2.8814579938715599</c:v>
                </c:pt>
                <c:pt idx="36082">
                  <c:v>-2.8868306423068599</c:v>
                </c:pt>
                <c:pt idx="36083">
                  <c:v>-2.8922032907947002</c:v>
                </c:pt>
                <c:pt idx="36084">
                  <c:v>-2.89757593928254</c:v>
                </c:pt>
                <c:pt idx="36085">
                  <c:v>-2.90294858771784</c:v>
                </c:pt>
                <c:pt idx="36086">
                  <c:v>-2.9083212362056798</c:v>
                </c:pt>
                <c:pt idx="36087">
                  <c:v>-2.9136938846935201</c:v>
                </c:pt>
                <c:pt idx="36088">
                  <c:v>-2.9190665331288201</c:v>
                </c:pt>
                <c:pt idx="36089">
                  <c:v>-2.9244391816166599</c:v>
                </c:pt>
                <c:pt idx="36090">
                  <c:v>-2.9298118301045002</c:v>
                </c:pt>
                <c:pt idx="36091">
                  <c:v>-2.9351844785397998</c:v>
                </c:pt>
                <c:pt idx="36092">
                  <c:v>-2.94055712702764</c:v>
                </c:pt>
                <c:pt idx="36093">
                  <c:v>-2.9459297755154799</c:v>
                </c:pt>
                <c:pt idx="36094">
                  <c:v>-2.9513024239507799</c:v>
                </c:pt>
                <c:pt idx="36095">
                  <c:v>-2.9566750724386202</c:v>
                </c:pt>
                <c:pt idx="36096">
                  <c:v>-2.96204772092646</c:v>
                </c:pt>
                <c:pt idx="36097">
                  <c:v>-2.96742036936176</c:v>
                </c:pt>
                <c:pt idx="36098">
                  <c:v>-2.9727930178495998</c:v>
                </c:pt>
                <c:pt idx="36099">
                  <c:v>-2.9781656663374401</c:v>
                </c:pt>
                <c:pt idx="36100">
                  <c:v>-2.9835383147727401</c:v>
                </c:pt>
                <c:pt idx="36101">
                  <c:v>-2.9889109632605799</c:v>
                </c:pt>
                <c:pt idx="36102">
                  <c:v>-2.9942836117484202</c:v>
                </c:pt>
                <c:pt idx="36103">
                  <c:v>-2.9996562601837198</c:v>
                </c:pt>
                <c:pt idx="36104">
                  <c:v>-3.00502890867156</c:v>
                </c:pt>
                <c:pt idx="36105">
                  <c:v>-3.0104015571593998</c:v>
                </c:pt>
                <c:pt idx="36106">
                  <c:v>-3.0157742055946999</c:v>
                </c:pt>
                <c:pt idx="36107">
                  <c:v>-3.0211468540825401</c:v>
                </c:pt>
                <c:pt idx="36108">
                  <c:v>-3.0265195025703799</c:v>
                </c:pt>
                <c:pt idx="36109">
                  <c:v>-3.03189215100568</c:v>
                </c:pt>
                <c:pt idx="36110">
                  <c:v>-3.0372647994935198</c:v>
                </c:pt>
                <c:pt idx="36111">
                  <c:v>-3.0426374479813498</c:v>
                </c:pt>
                <c:pt idx="36112">
                  <c:v>-3.0480100964166601</c:v>
                </c:pt>
                <c:pt idx="36113">
                  <c:v>-3.0533827449044999</c:v>
                </c:pt>
                <c:pt idx="36114">
                  <c:v>-3.0235035696350998</c:v>
                </c:pt>
                <c:pt idx="36115">
                  <c:v>-2.95837257099915</c:v>
                </c:pt>
                <c:pt idx="36116">
                  <c:v>-2.95837257099915</c:v>
                </c:pt>
                <c:pt idx="36117">
                  <c:v>-2.95837257099915</c:v>
                </c:pt>
                <c:pt idx="36118">
                  <c:v>-2.95837257099915</c:v>
                </c:pt>
                <c:pt idx="36119">
                  <c:v>-2.95837257099915</c:v>
                </c:pt>
                <c:pt idx="36120">
                  <c:v>-2.95837257099915</c:v>
                </c:pt>
                <c:pt idx="36121">
                  <c:v>-2.95837257099915</c:v>
                </c:pt>
                <c:pt idx="36122">
                  <c:v>-2.95837257099915</c:v>
                </c:pt>
                <c:pt idx="36123">
                  <c:v>-2.95837257099915</c:v>
                </c:pt>
                <c:pt idx="36124">
                  <c:v>-2.95837257099915</c:v>
                </c:pt>
                <c:pt idx="36125">
                  <c:v>-2.95837257099915</c:v>
                </c:pt>
                <c:pt idx="36126">
                  <c:v>-2.95837257099915</c:v>
                </c:pt>
                <c:pt idx="36127">
                  <c:v>-2.95837257099915</c:v>
                </c:pt>
                <c:pt idx="36128">
                  <c:v>-2.95837257099915</c:v>
                </c:pt>
                <c:pt idx="36129">
                  <c:v>-2.95837257099915</c:v>
                </c:pt>
                <c:pt idx="36130">
                  <c:v>-2.95837257099915</c:v>
                </c:pt>
                <c:pt idx="36131">
                  <c:v>-2.95837257099915</c:v>
                </c:pt>
                <c:pt idx="36132">
                  <c:v>-2.95837257099915</c:v>
                </c:pt>
                <c:pt idx="36133">
                  <c:v>-2.95837257099915</c:v>
                </c:pt>
                <c:pt idx="36134">
                  <c:v>-2.95837257099915</c:v>
                </c:pt>
                <c:pt idx="36135">
                  <c:v>-2.95837257099915</c:v>
                </c:pt>
                <c:pt idx="36136">
                  <c:v>-2.95837257099915</c:v>
                </c:pt>
                <c:pt idx="36137">
                  <c:v>-2.95837257099915</c:v>
                </c:pt>
                <c:pt idx="36138">
                  <c:v>-2.95837257099915</c:v>
                </c:pt>
                <c:pt idx="36139">
                  <c:v>-2.95837257099915</c:v>
                </c:pt>
                <c:pt idx="36140">
                  <c:v>-2.95837257099915</c:v>
                </c:pt>
                <c:pt idx="36141">
                  <c:v>-2.95837257099915</c:v>
                </c:pt>
                <c:pt idx="36142">
                  <c:v>-2.95837257099915</c:v>
                </c:pt>
                <c:pt idx="36143">
                  <c:v>-2.95837257099915</c:v>
                </c:pt>
                <c:pt idx="36144">
                  <c:v>-1.0695735978184899</c:v>
                </c:pt>
                <c:pt idx="36145">
                  <c:v>-1.0044425991825401</c:v>
                </c:pt>
                <c:pt idx="36146">
                  <c:v>-0.93931159990968005</c:v>
                </c:pt>
                <c:pt idx="36147">
                  <c:v>-0.87418060063682301</c:v>
                </c:pt>
                <c:pt idx="36148">
                  <c:v>-0.80904960200087495</c:v>
                </c:pt>
                <c:pt idx="36149">
                  <c:v>-0.74391860272801902</c:v>
                </c:pt>
                <c:pt idx="36150">
                  <c:v>-0.67878760345516198</c:v>
                </c:pt>
                <c:pt idx="36151">
                  <c:v>-0.61365660481921402</c:v>
                </c:pt>
                <c:pt idx="36152">
                  <c:v>-0.54852560554635699</c:v>
                </c:pt>
                <c:pt idx="36153">
                  <c:v>-0.4833946062735</c:v>
                </c:pt>
                <c:pt idx="36154">
                  <c:v>-0.41826360763755199</c:v>
                </c:pt>
                <c:pt idx="36155">
                  <c:v>-0.35313260836469501</c:v>
                </c:pt>
                <c:pt idx="36156">
                  <c:v>-0.28800160909183797</c:v>
                </c:pt>
                <c:pt idx="36157">
                  <c:v>-0.22287061045588999</c:v>
                </c:pt>
                <c:pt idx="36158">
                  <c:v>-0.15773961118303301</c:v>
                </c:pt>
                <c:pt idx="36159">
                  <c:v>-9.2608611910176594E-2</c:v>
                </c:pt>
                <c:pt idx="36160">
                  <c:v>-2.7477613274228398E-2</c:v>
                </c:pt>
                <c:pt idx="36161">
                  <c:v>3.7653385998628303E-2</c:v>
                </c:pt>
                <c:pt idx="36162">
                  <c:v>7.1191053941169702E-2</c:v>
                </c:pt>
                <c:pt idx="36163">
                  <c:v>7.3135390313705306E-2</c:v>
                </c:pt>
                <c:pt idx="36164">
                  <c:v>7.5079726705254396E-2</c:v>
                </c:pt>
                <c:pt idx="36165">
                  <c:v>7.7024063096803499E-2</c:v>
                </c:pt>
                <c:pt idx="36166">
                  <c:v>7.8968399469339104E-2</c:v>
                </c:pt>
                <c:pt idx="36167">
                  <c:v>8.0912735860888194E-2</c:v>
                </c:pt>
                <c:pt idx="36168">
                  <c:v>8.2857072252437297E-2</c:v>
                </c:pt>
                <c:pt idx="36169">
                  <c:v>8.4801408624972902E-2</c:v>
                </c:pt>
                <c:pt idx="36170">
                  <c:v>8.6745745016522005E-2</c:v>
                </c:pt>
                <c:pt idx="36171">
                  <c:v>8.8690081408071095E-2</c:v>
                </c:pt>
                <c:pt idx="36172">
                  <c:v>9.0634417780606699E-2</c:v>
                </c:pt>
                <c:pt idx="36173">
                  <c:v>9.2578754172155803E-2</c:v>
                </c:pt>
                <c:pt idx="36174">
                  <c:v>9.4523090563704795E-2</c:v>
                </c:pt>
                <c:pt idx="36175">
                  <c:v>9.6467426936240497E-2</c:v>
                </c:pt>
                <c:pt idx="36176">
                  <c:v>9.84117633277896E-2</c:v>
                </c:pt>
                <c:pt idx="36177">
                  <c:v>0.100356099719339</c:v>
                </c:pt>
                <c:pt idx="36178">
                  <c:v>0.102300436091874</c:v>
                </c:pt>
                <c:pt idx="36179">
                  <c:v>0.104244772483423</c:v>
                </c:pt>
                <c:pt idx="36180">
                  <c:v>0.106189108874972</c:v>
                </c:pt>
                <c:pt idx="36181">
                  <c:v>0.10813344524750799</c:v>
                </c:pt>
                <c:pt idx="36182">
                  <c:v>0.110077781639057</c:v>
                </c:pt>
                <c:pt idx="36183">
                  <c:v>0.11202211803060599</c:v>
                </c:pt>
                <c:pt idx="36184">
                  <c:v>0.113966454403142</c:v>
                </c:pt>
                <c:pt idx="36185">
                  <c:v>0.11591079079469099</c:v>
                </c:pt>
                <c:pt idx="36186">
                  <c:v>0.11785512718624</c:v>
                </c:pt>
                <c:pt idx="36187">
                  <c:v>0.11979946355877601</c:v>
                </c:pt>
                <c:pt idx="36188">
                  <c:v>0.121743799950325</c:v>
                </c:pt>
                <c:pt idx="36189">
                  <c:v>0.12368813634187401</c:v>
                </c:pt>
                <c:pt idx="36190">
                  <c:v>0.125632472714409</c:v>
                </c:pt>
                <c:pt idx="36191">
                  <c:v>0.12757680910595801</c:v>
                </c:pt>
                <c:pt idx="36192">
                  <c:v>0.12952114549750801</c:v>
                </c:pt>
                <c:pt idx="36193">
                  <c:v>0.13146548187004301</c:v>
                </c:pt>
                <c:pt idx="36194">
                  <c:v>0.13340981826159201</c:v>
                </c:pt>
                <c:pt idx="36195">
                  <c:v>0.13535415465314099</c:v>
                </c:pt>
                <c:pt idx="36196">
                  <c:v>0.13729849102567701</c:v>
                </c:pt>
                <c:pt idx="36197">
                  <c:v>0.13924282741722599</c:v>
                </c:pt>
                <c:pt idx="36198">
                  <c:v>0.141187163808775</c:v>
                </c:pt>
                <c:pt idx="36199">
                  <c:v>0.14313150018131099</c:v>
                </c:pt>
                <c:pt idx="36200">
                  <c:v>0.14507583657286</c:v>
                </c:pt>
                <c:pt idx="36201">
                  <c:v>0.147020172964409</c:v>
                </c:pt>
                <c:pt idx="36202">
                  <c:v>0.14896450933694499</c:v>
                </c:pt>
                <c:pt idx="36203">
                  <c:v>0.150908845728494</c:v>
                </c:pt>
                <c:pt idx="36204">
                  <c:v>0.15285318212004301</c:v>
                </c:pt>
                <c:pt idx="36205">
                  <c:v>0.154797518492578</c:v>
                </c:pt>
                <c:pt idx="36206">
                  <c:v>0.15674185488412701</c:v>
                </c:pt>
                <c:pt idx="36207">
                  <c:v>0.15868619127567599</c:v>
                </c:pt>
                <c:pt idx="36208">
                  <c:v>0.16063052764821201</c:v>
                </c:pt>
                <c:pt idx="36209">
                  <c:v>0.16257486403976101</c:v>
                </c:pt>
                <c:pt idx="36210">
                  <c:v>0.17389277448125101</c:v>
                </c:pt>
                <c:pt idx="36211">
                  <c:v>0.19458425883581501</c:v>
                </c:pt>
                <c:pt idx="36212">
                  <c:v>0.21527574339271899</c:v>
                </c:pt>
                <c:pt idx="36213">
                  <c:v>0.23596722794962399</c:v>
                </c:pt>
                <c:pt idx="36214">
                  <c:v>0.25665871230418802</c:v>
                </c:pt>
                <c:pt idx="36215">
                  <c:v>0.27735019686109202</c:v>
                </c:pt>
                <c:pt idx="36216">
                  <c:v>0.29804168141799597</c:v>
                </c:pt>
                <c:pt idx="36217">
                  <c:v>0.318733165772561</c:v>
                </c:pt>
                <c:pt idx="36218">
                  <c:v>0.33942465032946501</c:v>
                </c:pt>
                <c:pt idx="36219">
                  <c:v>0.36011613488636901</c:v>
                </c:pt>
                <c:pt idx="36220">
                  <c:v>0.38080761924093298</c:v>
                </c:pt>
                <c:pt idx="36221">
                  <c:v>0.40149910379783699</c:v>
                </c:pt>
                <c:pt idx="36222">
                  <c:v>0.42219058835474099</c:v>
                </c:pt>
                <c:pt idx="36223">
                  <c:v>0.44288207270930602</c:v>
                </c:pt>
                <c:pt idx="36224">
                  <c:v>0.46357355726621002</c:v>
                </c:pt>
                <c:pt idx="36225">
                  <c:v>0.48426504182311397</c:v>
                </c:pt>
                <c:pt idx="36226">
                  <c:v>0.50495652617767794</c:v>
                </c:pt>
                <c:pt idx="36227">
                  <c:v>0.52564801073458201</c:v>
                </c:pt>
                <c:pt idx="36228">
                  <c:v>0.54633949529148695</c:v>
                </c:pt>
                <c:pt idx="36229">
                  <c:v>0.56703097964605098</c:v>
                </c:pt>
                <c:pt idx="36230">
                  <c:v>0.58772246420295504</c:v>
                </c:pt>
                <c:pt idx="36231">
                  <c:v>0.60841394875985899</c:v>
                </c:pt>
                <c:pt idx="36232">
                  <c:v>0.62910543311442402</c:v>
                </c:pt>
                <c:pt idx="36233">
                  <c:v>0.64979691767132797</c:v>
                </c:pt>
                <c:pt idx="36234">
                  <c:v>0.67048840222823203</c:v>
                </c:pt>
                <c:pt idx="36235">
                  <c:v>0.69117988658279605</c:v>
                </c:pt>
                <c:pt idx="36236">
                  <c:v>0.7118713711397</c:v>
                </c:pt>
                <c:pt idx="36237">
                  <c:v>0.73256285569660395</c:v>
                </c:pt>
                <c:pt idx="36238">
                  <c:v>0.75325434005116898</c:v>
                </c:pt>
                <c:pt idx="36239">
                  <c:v>0.77394582460807304</c:v>
                </c:pt>
                <c:pt idx="36240">
                  <c:v>0.79463730916497699</c:v>
                </c:pt>
                <c:pt idx="36241">
                  <c:v>0.81532879351954102</c:v>
                </c:pt>
                <c:pt idx="36242">
                  <c:v>0.83602027807644497</c:v>
                </c:pt>
                <c:pt idx="36243">
                  <c:v>0.85671176263334903</c:v>
                </c:pt>
                <c:pt idx="36244">
                  <c:v>0.87740324698791405</c:v>
                </c:pt>
                <c:pt idx="36245">
                  <c:v>0.898094731544818</c:v>
                </c:pt>
                <c:pt idx="36246">
                  <c:v>0.91878621610172195</c:v>
                </c:pt>
                <c:pt idx="36247">
                  <c:v>0.93947770045628598</c:v>
                </c:pt>
                <c:pt idx="36248">
                  <c:v>0.96016918501319104</c:v>
                </c:pt>
                <c:pt idx="36249">
                  <c:v>0.98086066957009499</c:v>
                </c:pt>
                <c:pt idx="36250">
                  <c:v>1.0015521539246599</c:v>
                </c:pt>
                <c:pt idx="36251">
                  <c:v>1.0222436384815601</c:v>
                </c:pt>
                <c:pt idx="36252">
                  <c:v>1.04293512303847</c:v>
                </c:pt>
                <c:pt idx="36253">
                  <c:v>1.0636266073930301</c:v>
                </c:pt>
                <c:pt idx="36254">
                  <c:v>1.08431809194994</c:v>
                </c:pt>
                <c:pt idx="36255">
                  <c:v>1.10500957650684</c:v>
                </c:pt>
                <c:pt idx="36256">
                  <c:v>1.1257010608614</c:v>
                </c:pt>
                <c:pt idx="36257">
                  <c:v>1.1463925454183099</c:v>
                </c:pt>
                <c:pt idx="36258">
                  <c:v>1.15229703519577</c:v>
                </c:pt>
                <c:pt idx="36259">
                  <c:v>1.1434145301773699</c:v>
                </c:pt>
                <c:pt idx="36260">
                  <c:v>1.1345320250721</c:v>
                </c:pt>
                <c:pt idx="36261">
                  <c:v>1.1256495199668399</c:v>
                </c:pt>
                <c:pt idx="36262">
                  <c:v>1.1167670149484401</c:v>
                </c:pt>
                <c:pt idx="36263">
                  <c:v>1.10788450984317</c:v>
                </c:pt>
                <c:pt idx="36264">
                  <c:v>1.0990020047379101</c:v>
                </c:pt>
                <c:pt idx="36265">
                  <c:v>1.0901194997195001</c:v>
                </c:pt>
                <c:pt idx="36266">
                  <c:v>1.0812369946142399</c:v>
                </c:pt>
                <c:pt idx="36267">
                  <c:v>1.07235448950898</c:v>
                </c:pt>
                <c:pt idx="36268">
                  <c:v>1.06347198449057</c:v>
                </c:pt>
                <c:pt idx="36269">
                  <c:v>1.0545894793853099</c:v>
                </c:pt>
                <c:pt idx="36270">
                  <c:v>1.04570697428004</c:v>
                </c:pt>
                <c:pt idx="36271">
                  <c:v>1.03682446926164</c:v>
                </c:pt>
                <c:pt idx="36272">
                  <c:v>1.0279419641563801</c:v>
                </c:pt>
                <c:pt idx="36273">
                  <c:v>1.01905945905111</c:v>
                </c:pt>
                <c:pt idx="36274">
                  <c:v>1.0101769540327099</c:v>
                </c:pt>
                <c:pt idx="36275">
                  <c:v>1.00129444892744</c:v>
                </c:pt>
                <c:pt idx="36276">
                  <c:v>0.99241194382218001</c:v>
                </c:pt>
                <c:pt idx="36277">
                  <c:v>0.98352943880377697</c:v>
                </c:pt>
                <c:pt idx="36278">
                  <c:v>0.97464693369851296</c:v>
                </c:pt>
                <c:pt idx="36279">
                  <c:v>0.96576442859324896</c:v>
                </c:pt>
                <c:pt idx="36280">
                  <c:v>0.95688192357484503</c:v>
                </c:pt>
                <c:pt idx="36281">
                  <c:v>0.94799941846958102</c:v>
                </c:pt>
                <c:pt idx="36282">
                  <c:v>0.93911691336431702</c:v>
                </c:pt>
                <c:pt idx="36283">
                  <c:v>0.93023440834591298</c:v>
                </c:pt>
                <c:pt idx="36284">
                  <c:v>0.92135190324064897</c:v>
                </c:pt>
                <c:pt idx="36285">
                  <c:v>0.91246939813538497</c:v>
                </c:pt>
                <c:pt idx="36286">
                  <c:v>0.90358689311698204</c:v>
                </c:pt>
                <c:pt idx="36287">
                  <c:v>0.89470438801171703</c:v>
                </c:pt>
                <c:pt idx="36288">
                  <c:v>0.88582188290645303</c:v>
                </c:pt>
                <c:pt idx="36289">
                  <c:v>0.87693937788804999</c:v>
                </c:pt>
                <c:pt idx="36290">
                  <c:v>0.86805687278278498</c:v>
                </c:pt>
                <c:pt idx="36291">
                  <c:v>0.85917436767752098</c:v>
                </c:pt>
                <c:pt idx="36292">
                  <c:v>0.85029186265911805</c:v>
                </c:pt>
                <c:pt idx="36293">
                  <c:v>0.84140935755385404</c:v>
                </c:pt>
                <c:pt idx="36294">
                  <c:v>0.83252685244858904</c:v>
                </c:pt>
                <c:pt idx="36295">
                  <c:v>0.823644347430186</c:v>
                </c:pt>
                <c:pt idx="36296">
                  <c:v>0.81476184232492199</c:v>
                </c:pt>
                <c:pt idx="36297">
                  <c:v>0.80587933721965699</c:v>
                </c:pt>
                <c:pt idx="36298">
                  <c:v>0.79699683220125395</c:v>
                </c:pt>
                <c:pt idx="36299">
                  <c:v>0.78811432709599005</c:v>
                </c:pt>
                <c:pt idx="36300">
                  <c:v>0.77923182199072605</c:v>
                </c:pt>
                <c:pt idx="36301">
                  <c:v>0.77034931697232201</c:v>
                </c:pt>
                <c:pt idx="36302">
                  <c:v>0.761466811867058</c:v>
                </c:pt>
                <c:pt idx="36303">
                  <c:v>0.752584306761794</c:v>
                </c:pt>
                <c:pt idx="36304">
                  <c:v>0.74370180174339096</c:v>
                </c:pt>
                <c:pt idx="36305">
                  <c:v>0.73481929663812595</c:v>
                </c:pt>
                <c:pt idx="36306">
                  <c:v>0.73881294555349297</c:v>
                </c:pt>
                <c:pt idx="36307">
                  <c:v>0.75568274841446104</c:v>
                </c:pt>
                <c:pt idx="36308">
                  <c:v>0.77255255144039703</c:v>
                </c:pt>
                <c:pt idx="36309">
                  <c:v>0.78942235446633302</c:v>
                </c:pt>
                <c:pt idx="36310">
                  <c:v>0.80629215732730097</c:v>
                </c:pt>
                <c:pt idx="36311">
                  <c:v>0.82316196035323697</c:v>
                </c:pt>
                <c:pt idx="36312">
                  <c:v>0.84003176337917296</c:v>
                </c:pt>
                <c:pt idx="36313">
                  <c:v>0.85690156624014102</c:v>
                </c:pt>
                <c:pt idx="36314">
                  <c:v>0.87377136926607701</c:v>
                </c:pt>
                <c:pt idx="36315">
                  <c:v>0.89064117229201301</c:v>
                </c:pt>
                <c:pt idx="36316">
                  <c:v>0.90751097515297996</c:v>
                </c:pt>
                <c:pt idx="36317">
                  <c:v>0.92438077817891595</c:v>
                </c:pt>
                <c:pt idx="36318">
                  <c:v>0.94125058120485205</c:v>
                </c:pt>
                <c:pt idx="36319">
                  <c:v>0.95812038406582001</c:v>
                </c:pt>
                <c:pt idx="36320">
                  <c:v>0.974990187091756</c:v>
                </c:pt>
                <c:pt idx="36321">
                  <c:v>0.99185999011769199</c:v>
                </c:pt>
                <c:pt idx="36322">
                  <c:v>1.0087297929786601</c:v>
                </c:pt>
                <c:pt idx="36323">
                  <c:v>1.0255995960046</c:v>
                </c:pt>
                <c:pt idx="36324">
                  <c:v>1.04246939903053</c:v>
                </c:pt>
                <c:pt idx="36325">
                  <c:v>1.0593392018915</c:v>
                </c:pt>
                <c:pt idx="36326">
                  <c:v>1.07620900491744</c:v>
                </c:pt>
                <c:pt idx="36327">
                  <c:v>1.09307880794337</c:v>
                </c:pt>
                <c:pt idx="36328">
                  <c:v>1.1099486108043399</c:v>
                </c:pt>
                <c:pt idx="36329">
                  <c:v>1.1268184138302799</c:v>
                </c:pt>
                <c:pt idx="36330">
                  <c:v>1.1436882168562099</c:v>
                </c:pt>
                <c:pt idx="36331">
                  <c:v>1.1605580197171801</c:v>
                </c:pt>
                <c:pt idx="36332">
                  <c:v>1.1774278227431201</c:v>
                </c:pt>
                <c:pt idx="36333">
                  <c:v>1.1942976257690501</c:v>
                </c:pt>
                <c:pt idx="36334">
                  <c:v>1.21116742863002</c:v>
                </c:pt>
                <c:pt idx="36335">
                  <c:v>1.22803723165596</c:v>
                </c:pt>
                <c:pt idx="36336">
                  <c:v>1.24490703468189</c:v>
                </c:pt>
                <c:pt idx="36337">
                  <c:v>1.26177683754286</c:v>
                </c:pt>
                <c:pt idx="36338">
                  <c:v>1.2786466405688</c:v>
                </c:pt>
                <c:pt idx="36339">
                  <c:v>1.2955164435947299</c:v>
                </c:pt>
                <c:pt idx="36340">
                  <c:v>1.3123862464556999</c:v>
                </c:pt>
                <c:pt idx="36341">
                  <c:v>1.3292560494816399</c:v>
                </c:pt>
                <c:pt idx="36342">
                  <c:v>1.3461258525075701</c:v>
                </c:pt>
                <c:pt idx="36343">
                  <c:v>1.3629956553685401</c:v>
                </c:pt>
                <c:pt idx="36344">
                  <c:v>1.37986545839448</c:v>
                </c:pt>
                <c:pt idx="36345">
                  <c:v>1.39673526142041</c:v>
                </c:pt>
                <c:pt idx="36346">
                  <c:v>1.41360506428138</c:v>
                </c:pt>
                <c:pt idx="36347">
                  <c:v>1.43047486730732</c:v>
                </c:pt>
                <c:pt idx="36348">
                  <c:v>1.44734467033325</c:v>
                </c:pt>
                <c:pt idx="36349">
                  <c:v>1.4642144731942199</c:v>
                </c:pt>
                <c:pt idx="36350">
                  <c:v>1.4810842762201599</c:v>
                </c:pt>
                <c:pt idx="36351">
                  <c:v>1.4979540792460899</c:v>
                </c:pt>
                <c:pt idx="36352">
                  <c:v>1.5148238821070601</c:v>
                </c:pt>
                <c:pt idx="36353">
                  <c:v>1.5316936851330001</c:v>
                </c:pt>
                <c:pt idx="36354">
                  <c:v>1.5479403933132501</c:v>
                </c:pt>
                <c:pt idx="36355">
                  <c:v>1.5635640064906799</c:v>
                </c:pt>
                <c:pt idx="36356">
                  <c:v>1.5791876198209001</c:v>
                </c:pt>
                <c:pt idx="36357">
                  <c:v>1.59481123315111</c:v>
                </c:pt>
                <c:pt idx="36358">
                  <c:v>1.6104348463285501</c:v>
                </c:pt>
                <c:pt idx="36359">
                  <c:v>1.6260584596587599</c:v>
                </c:pt>
                <c:pt idx="36360">
                  <c:v>1.6416820729889801</c:v>
                </c:pt>
                <c:pt idx="36361">
                  <c:v>1.6573056861664099</c:v>
                </c:pt>
                <c:pt idx="36362">
                  <c:v>1.6729292994966301</c:v>
                </c:pt>
                <c:pt idx="36363">
                  <c:v>1.6885529128268499</c:v>
                </c:pt>
                <c:pt idx="36364">
                  <c:v>1.70417652600428</c:v>
                </c:pt>
                <c:pt idx="36365">
                  <c:v>1.7198001393344999</c:v>
                </c:pt>
                <c:pt idx="36366">
                  <c:v>1.7354237526647101</c:v>
                </c:pt>
                <c:pt idx="36367">
                  <c:v>1.7510473658421499</c:v>
                </c:pt>
                <c:pt idx="36368">
                  <c:v>1.76667097917236</c:v>
                </c:pt>
                <c:pt idx="36369">
                  <c:v>1.7822945925025799</c:v>
                </c:pt>
                <c:pt idx="36370">
                  <c:v>1.79791820568001</c:v>
                </c:pt>
                <c:pt idx="36371">
                  <c:v>1.8135418190102299</c:v>
                </c:pt>
                <c:pt idx="36372">
                  <c:v>1.82916543234044</c:v>
                </c:pt>
                <c:pt idx="36373">
                  <c:v>1.8447890455178799</c:v>
                </c:pt>
                <c:pt idx="36374">
                  <c:v>1.86041265884809</c:v>
                </c:pt>
                <c:pt idx="36375">
                  <c:v>1.8760362721783099</c:v>
                </c:pt>
                <c:pt idx="36376">
                  <c:v>1.89165988535574</c:v>
                </c:pt>
                <c:pt idx="36377">
                  <c:v>1.9072834986859599</c:v>
                </c:pt>
                <c:pt idx="36378">
                  <c:v>1.92290711201617</c:v>
                </c:pt>
                <c:pt idx="36379">
                  <c:v>1.9385307251936099</c:v>
                </c:pt>
                <c:pt idx="36380">
                  <c:v>1.95415433852383</c:v>
                </c:pt>
                <c:pt idx="36381">
                  <c:v>1.9697779518540399</c:v>
                </c:pt>
                <c:pt idx="36382">
                  <c:v>1.98540156503148</c:v>
                </c:pt>
                <c:pt idx="36383">
                  <c:v>2.0010251783616901</c:v>
                </c:pt>
                <c:pt idx="36384">
                  <c:v>2.0166487916919098</c:v>
                </c:pt>
                <c:pt idx="36385">
                  <c:v>2.0322724048693401</c:v>
                </c:pt>
                <c:pt idx="36386">
                  <c:v>2.0478960181995598</c:v>
                </c:pt>
                <c:pt idx="36387">
                  <c:v>2.0635196315297701</c:v>
                </c:pt>
                <c:pt idx="36388">
                  <c:v>2.0791432447072098</c:v>
                </c:pt>
                <c:pt idx="36389">
                  <c:v>2.0947668580374201</c:v>
                </c:pt>
                <c:pt idx="36390">
                  <c:v>2.1103904713676398</c:v>
                </c:pt>
                <c:pt idx="36391">
                  <c:v>2.1260140845450701</c:v>
                </c:pt>
                <c:pt idx="36392">
                  <c:v>2.1416376978752898</c:v>
                </c:pt>
                <c:pt idx="36393">
                  <c:v>2.1572613112055001</c:v>
                </c:pt>
                <c:pt idx="36394">
                  <c:v>2.1728849243829398</c:v>
                </c:pt>
                <c:pt idx="36395">
                  <c:v>2.1885085377131501</c:v>
                </c:pt>
                <c:pt idx="36396">
                  <c:v>2.2041321510433698</c:v>
                </c:pt>
                <c:pt idx="36397">
                  <c:v>2.2197557642208001</c:v>
                </c:pt>
                <c:pt idx="36398">
                  <c:v>2.2353793775510198</c:v>
                </c:pt>
                <c:pt idx="36399">
                  <c:v>2.2510029908812399</c:v>
                </c:pt>
                <c:pt idx="36400">
                  <c:v>2.2666266040586698</c:v>
                </c:pt>
                <c:pt idx="36401">
                  <c:v>2.2822502173888899</c:v>
                </c:pt>
                <c:pt idx="36402">
                  <c:v>2.2901822240757101</c:v>
                </c:pt>
                <c:pt idx="36403">
                  <c:v>2.2904226240630701</c:v>
                </c:pt>
                <c:pt idx="36404">
                  <c:v>2.2906630240527699</c:v>
                </c:pt>
                <c:pt idx="36405">
                  <c:v>2.2909034240424799</c:v>
                </c:pt>
                <c:pt idx="36406">
                  <c:v>2.2911438240298398</c:v>
                </c:pt>
                <c:pt idx="36407">
                  <c:v>2.2913842240195401</c:v>
                </c:pt>
                <c:pt idx="36408">
                  <c:v>2.2916246240092502</c:v>
                </c:pt>
                <c:pt idx="36409">
                  <c:v>2.2918650239966101</c:v>
                </c:pt>
                <c:pt idx="36410">
                  <c:v>2.2921054239863099</c:v>
                </c:pt>
                <c:pt idx="36411">
                  <c:v>2.2923458239760199</c:v>
                </c:pt>
                <c:pt idx="36412">
                  <c:v>2.2925862239633799</c:v>
                </c:pt>
                <c:pt idx="36413">
                  <c:v>2.2928266239530801</c:v>
                </c:pt>
                <c:pt idx="36414">
                  <c:v>2.2930670239427902</c:v>
                </c:pt>
                <c:pt idx="36415">
                  <c:v>2.2933074239301501</c:v>
                </c:pt>
                <c:pt idx="36416">
                  <c:v>2.2935478239198499</c:v>
                </c:pt>
                <c:pt idx="36417">
                  <c:v>2.2937882239095599</c:v>
                </c:pt>
                <c:pt idx="36418">
                  <c:v>2.2940286238969199</c:v>
                </c:pt>
                <c:pt idx="36419">
                  <c:v>2.2942690238866201</c:v>
                </c:pt>
                <c:pt idx="36420">
                  <c:v>2.2945094238763302</c:v>
                </c:pt>
                <c:pt idx="36421">
                  <c:v>2.2947498238636901</c:v>
                </c:pt>
                <c:pt idx="36422">
                  <c:v>2.2949902238534001</c:v>
                </c:pt>
                <c:pt idx="36423">
                  <c:v>2.2952306238430999</c:v>
                </c:pt>
                <c:pt idx="36424">
                  <c:v>2.2954710238304599</c:v>
                </c:pt>
                <c:pt idx="36425">
                  <c:v>2.2957114238201601</c:v>
                </c:pt>
                <c:pt idx="36426">
                  <c:v>2.2959518238098702</c:v>
                </c:pt>
                <c:pt idx="36427">
                  <c:v>2.2961922237972301</c:v>
                </c:pt>
                <c:pt idx="36428">
                  <c:v>2.2964326237869401</c:v>
                </c:pt>
                <c:pt idx="36429">
                  <c:v>2.29667302377664</c:v>
                </c:pt>
                <c:pt idx="36430">
                  <c:v>2.2969134237639999</c:v>
                </c:pt>
                <c:pt idx="36431">
                  <c:v>2.2971538237537099</c:v>
                </c:pt>
                <c:pt idx="36432">
                  <c:v>2.2973942237434102</c:v>
                </c:pt>
                <c:pt idx="36433">
                  <c:v>2.2976346237307701</c:v>
                </c:pt>
                <c:pt idx="36434">
                  <c:v>2.2978750237204801</c:v>
                </c:pt>
                <c:pt idx="36435">
                  <c:v>2.29811542371018</c:v>
                </c:pt>
                <c:pt idx="36436">
                  <c:v>2.2983558236975399</c:v>
                </c:pt>
                <c:pt idx="36437">
                  <c:v>2.2985962236872499</c:v>
                </c:pt>
                <c:pt idx="36438">
                  <c:v>2.2988366236769502</c:v>
                </c:pt>
                <c:pt idx="36439">
                  <c:v>2.2990770236643101</c:v>
                </c:pt>
                <c:pt idx="36440">
                  <c:v>2.2993174236540201</c:v>
                </c:pt>
                <c:pt idx="36441">
                  <c:v>2.29955782364372</c:v>
                </c:pt>
                <c:pt idx="36442">
                  <c:v>2.2997982236310799</c:v>
                </c:pt>
                <c:pt idx="36443">
                  <c:v>2.3000386236207899</c:v>
                </c:pt>
                <c:pt idx="36444">
                  <c:v>2.3002790236104902</c:v>
                </c:pt>
                <c:pt idx="36445">
                  <c:v>2.3005194235978501</c:v>
                </c:pt>
                <c:pt idx="36446">
                  <c:v>2.3007598235875601</c:v>
                </c:pt>
                <c:pt idx="36447">
                  <c:v>2.30100022357726</c:v>
                </c:pt>
                <c:pt idx="36448">
                  <c:v>2.3012406235646199</c:v>
                </c:pt>
                <c:pt idx="36449">
                  <c:v>2.3014810235543299</c:v>
                </c:pt>
                <c:pt idx="36450">
                  <c:v>2.2955024273687599</c:v>
                </c:pt>
                <c:pt idx="36451">
                  <c:v>2.2833048350837699</c:v>
                </c:pt>
                <c:pt idx="36452">
                  <c:v>2.2711072426794998</c:v>
                </c:pt>
                <c:pt idx="36453">
                  <c:v>2.2589096502752302</c:v>
                </c:pt>
                <c:pt idx="36454">
                  <c:v>2.2467120579902402</c:v>
                </c:pt>
                <c:pt idx="36455">
                  <c:v>2.2345144655859701</c:v>
                </c:pt>
                <c:pt idx="36456">
                  <c:v>2.2223168731817</c:v>
                </c:pt>
                <c:pt idx="36457">
                  <c:v>2.2101192808967101</c:v>
                </c:pt>
                <c:pt idx="36458">
                  <c:v>2.19792168849244</c:v>
                </c:pt>
                <c:pt idx="36459">
                  <c:v>2.1857240960881699</c:v>
                </c:pt>
                <c:pt idx="36460">
                  <c:v>2.1735265038031799</c:v>
                </c:pt>
                <c:pt idx="36461">
                  <c:v>2.1613289113989098</c:v>
                </c:pt>
                <c:pt idx="36462">
                  <c:v>2.1491313189946402</c:v>
                </c:pt>
                <c:pt idx="36463">
                  <c:v>2.1369337267096502</c:v>
                </c:pt>
                <c:pt idx="36464">
                  <c:v>2.1247361343053801</c:v>
                </c:pt>
                <c:pt idx="36465">
                  <c:v>2.11253854190111</c:v>
                </c:pt>
                <c:pt idx="36466">
                  <c:v>2.1003409496161201</c:v>
                </c:pt>
                <c:pt idx="36467">
                  <c:v>2.08814335721185</c:v>
                </c:pt>
                <c:pt idx="36468">
                  <c:v>2.0759457648075799</c:v>
                </c:pt>
                <c:pt idx="36469">
                  <c:v>2.0637481725225899</c:v>
                </c:pt>
                <c:pt idx="36470">
                  <c:v>2.0515505801183198</c:v>
                </c:pt>
                <c:pt idx="36471">
                  <c:v>2.0393529877140502</c:v>
                </c:pt>
                <c:pt idx="36472">
                  <c:v>2.0271553954290602</c:v>
                </c:pt>
                <c:pt idx="36473">
                  <c:v>2.0149578030247901</c:v>
                </c:pt>
                <c:pt idx="36474">
                  <c:v>2.00276021062052</c:v>
                </c:pt>
                <c:pt idx="36475">
                  <c:v>1.9905626183355301</c:v>
                </c:pt>
                <c:pt idx="36476">
                  <c:v>1.97836502593126</c:v>
                </c:pt>
                <c:pt idx="36477">
                  <c:v>1.9661674335269901</c:v>
                </c:pt>
                <c:pt idx="36478">
                  <c:v>1.9539698412419999</c:v>
                </c:pt>
                <c:pt idx="36479">
                  <c:v>1.94177224883773</c:v>
                </c:pt>
                <c:pt idx="36480">
                  <c:v>1.9295746564334599</c:v>
                </c:pt>
                <c:pt idx="36481">
                  <c:v>1.91737706414847</c:v>
                </c:pt>
                <c:pt idx="36482">
                  <c:v>1.9051794717442001</c:v>
                </c:pt>
                <c:pt idx="36483">
                  <c:v>1.89298187933993</c:v>
                </c:pt>
                <c:pt idx="36484">
                  <c:v>1.8807842870549401</c:v>
                </c:pt>
                <c:pt idx="36485">
                  <c:v>1.86858669465067</c:v>
                </c:pt>
                <c:pt idx="36486">
                  <c:v>1.8563891022464001</c:v>
                </c:pt>
                <c:pt idx="36487">
                  <c:v>1.8441915099614099</c:v>
                </c:pt>
                <c:pt idx="36488">
                  <c:v>1.83199391755714</c:v>
                </c:pt>
                <c:pt idx="36489">
                  <c:v>1.8197963251528699</c:v>
                </c:pt>
                <c:pt idx="36490">
                  <c:v>1.80759873286788</c:v>
                </c:pt>
                <c:pt idx="36491">
                  <c:v>1.7954011404636101</c:v>
                </c:pt>
                <c:pt idx="36492">
                  <c:v>1.78320354805934</c:v>
                </c:pt>
                <c:pt idx="36493">
                  <c:v>1.77100595577435</c:v>
                </c:pt>
                <c:pt idx="36494">
                  <c:v>1.75880836337008</c:v>
                </c:pt>
                <c:pt idx="36495">
                  <c:v>1.7466107709658101</c:v>
                </c:pt>
                <c:pt idx="36496">
                  <c:v>1.7344131786808199</c:v>
                </c:pt>
                <c:pt idx="36497">
                  <c:v>1.72221558627655</c:v>
                </c:pt>
                <c:pt idx="36498">
                  <c:v>1.7186969019702001</c:v>
                </c:pt>
                <c:pt idx="36499">
                  <c:v>1.7238571257719399</c:v>
                </c:pt>
                <c:pt idx="36500">
                  <c:v>1.7290173496241401</c:v>
                </c:pt>
                <c:pt idx="36501">
                  <c:v>1.7341775734763401</c:v>
                </c:pt>
                <c:pt idx="36502">
                  <c:v>1.7393377972780699</c:v>
                </c:pt>
                <c:pt idx="36503">
                  <c:v>1.7444980211302701</c:v>
                </c:pt>
                <c:pt idx="36504">
                  <c:v>1.74965824498247</c:v>
                </c:pt>
                <c:pt idx="36505">
                  <c:v>1.7548184687842101</c:v>
                </c:pt>
                <c:pt idx="36506">
                  <c:v>1.7599786926364001</c:v>
                </c:pt>
                <c:pt idx="36507">
                  <c:v>1.7651389164886</c:v>
                </c:pt>
                <c:pt idx="36508">
                  <c:v>1.7702991402903401</c:v>
                </c:pt>
                <c:pt idx="36509">
                  <c:v>1.77545936414254</c:v>
                </c:pt>
                <c:pt idx="36510">
                  <c:v>1.78061958799474</c:v>
                </c:pt>
                <c:pt idx="36511">
                  <c:v>1.7857798117964701</c:v>
                </c:pt>
                <c:pt idx="36512">
                  <c:v>1.79094003564867</c:v>
                </c:pt>
                <c:pt idx="36513">
                  <c:v>1.7961002595008699</c:v>
                </c:pt>
                <c:pt idx="36514">
                  <c:v>1.80126048330261</c:v>
                </c:pt>
                <c:pt idx="36515">
                  <c:v>1.8064207071548</c:v>
                </c:pt>
                <c:pt idx="36516">
                  <c:v>1.8115809310069999</c:v>
                </c:pt>
                <c:pt idx="36517">
                  <c:v>1.81674115480874</c:v>
                </c:pt>
                <c:pt idx="36518">
                  <c:v>1.8219013786609399</c:v>
                </c:pt>
                <c:pt idx="36519">
                  <c:v>1.8270616025131301</c:v>
                </c:pt>
                <c:pt idx="36520">
                  <c:v>1.83222182631487</c:v>
                </c:pt>
                <c:pt idx="36521">
                  <c:v>1.8373820501670699</c:v>
                </c:pt>
                <c:pt idx="36522">
                  <c:v>1.8425422740192701</c:v>
                </c:pt>
                <c:pt idx="36523">
                  <c:v>1.8477024978209999</c:v>
                </c:pt>
                <c:pt idx="36524">
                  <c:v>1.8528627216732001</c:v>
                </c:pt>
                <c:pt idx="36525">
                  <c:v>1.8580229455254</c:v>
                </c:pt>
                <c:pt idx="36526">
                  <c:v>1.8631831693271399</c:v>
                </c:pt>
                <c:pt idx="36527">
                  <c:v>1.8683433931793301</c:v>
                </c:pt>
                <c:pt idx="36528">
                  <c:v>1.87350361703153</c:v>
                </c:pt>
                <c:pt idx="36529">
                  <c:v>1.8786638408332701</c:v>
                </c:pt>
                <c:pt idx="36530">
                  <c:v>1.88382406468547</c:v>
                </c:pt>
                <c:pt idx="36531">
                  <c:v>1.88898428853767</c:v>
                </c:pt>
                <c:pt idx="36532">
                  <c:v>1.8941445123394001</c:v>
                </c:pt>
                <c:pt idx="36533">
                  <c:v>1.8993047361916</c:v>
                </c:pt>
                <c:pt idx="36534">
                  <c:v>1.9044649600437999</c:v>
                </c:pt>
                <c:pt idx="36535">
                  <c:v>1.90962518384554</c:v>
                </c:pt>
                <c:pt idx="36536">
                  <c:v>1.91478540769773</c:v>
                </c:pt>
                <c:pt idx="36537">
                  <c:v>1.9199456315499299</c:v>
                </c:pt>
                <c:pt idx="36538">
                  <c:v>1.92510585535167</c:v>
                </c:pt>
                <c:pt idx="36539">
                  <c:v>1.9302660792038699</c:v>
                </c:pt>
                <c:pt idx="36540">
                  <c:v>1.9354263030560599</c:v>
                </c:pt>
                <c:pt idx="36541">
                  <c:v>1.9405865268578</c:v>
                </c:pt>
                <c:pt idx="36542">
                  <c:v>1.9457467507099999</c:v>
                </c:pt>
                <c:pt idx="36543">
                  <c:v>1.9509069745622001</c:v>
                </c:pt>
                <c:pt idx="36544">
                  <c:v>1.9560671983639299</c:v>
                </c:pt>
                <c:pt idx="36545">
                  <c:v>1.9612274222161299</c:v>
                </c:pt>
                <c:pt idx="36546">
                  <c:v>1.9620559852500801</c:v>
                </c:pt>
                <c:pt idx="36547">
                  <c:v>1.95855288746977</c:v>
                </c:pt>
                <c:pt idx="36548">
                  <c:v>1.9550497896552099</c:v>
                </c:pt>
                <c:pt idx="36549">
                  <c:v>1.9515466918406501</c:v>
                </c:pt>
                <c:pt idx="36550">
                  <c:v>1.94804359406035</c:v>
                </c:pt>
                <c:pt idx="36551">
                  <c:v>1.94454049624579</c:v>
                </c:pt>
                <c:pt idx="36552">
                  <c:v>1.9410373984312299</c:v>
                </c:pt>
                <c:pt idx="36553">
                  <c:v>1.93753430065092</c:v>
                </c:pt>
                <c:pt idx="36554">
                  <c:v>1.93403120283636</c:v>
                </c:pt>
                <c:pt idx="36555">
                  <c:v>1.9305281050217999</c:v>
                </c:pt>
                <c:pt idx="36556">
                  <c:v>1.9270250072415001</c:v>
                </c:pt>
                <c:pt idx="36557">
                  <c:v>1.92352190942693</c:v>
                </c:pt>
                <c:pt idx="36558">
                  <c:v>1.92001881161237</c:v>
                </c:pt>
                <c:pt idx="36559">
                  <c:v>1.9165157138320701</c:v>
                </c:pt>
                <c:pt idx="36560">
                  <c:v>1.91301261601751</c:v>
                </c:pt>
                <c:pt idx="36561">
                  <c:v>1.90950951820295</c:v>
                </c:pt>
                <c:pt idx="36562">
                  <c:v>1.9060064204226399</c:v>
                </c:pt>
                <c:pt idx="36563">
                  <c:v>1.9025033226080801</c:v>
                </c:pt>
                <c:pt idx="36564">
                  <c:v>1.89900022479352</c:v>
                </c:pt>
                <c:pt idx="36565">
                  <c:v>1.8954971270132199</c:v>
                </c:pt>
                <c:pt idx="36566">
                  <c:v>1.8919940291986601</c:v>
                </c:pt>
                <c:pt idx="36567">
                  <c:v>1.8884909313840901</c:v>
                </c:pt>
                <c:pt idx="36568">
                  <c:v>1.88498783360379</c:v>
                </c:pt>
                <c:pt idx="36569">
                  <c:v>1.8814847357892299</c:v>
                </c:pt>
                <c:pt idx="36570">
                  <c:v>1.8779816379746701</c:v>
                </c:pt>
                <c:pt idx="36571">
                  <c:v>1.87447854019436</c:v>
                </c:pt>
                <c:pt idx="36572">
                  <c:v>1.8709754423798</c:v>
                </c:pt>
                <c:pt idx="36573">
                  <c:v>1.8674723445652399</c:v>
                </c:pt>
                <c:pt idx="36574">
                  <c:v>1.86396924678494</c:v>
                </c:pt>
                <c:pt idx="36575">
                  <c:v>1.86046614897038</c:v>
                </c:pt>
                <c:pt idx="36576">
                  <c:v>1.8569630511558199</c:v>
                </c:pt>
                <c:pt idx="36577">
                  <c:v>1.8534599533755101</c:v>
                </c:pt>
                <c:pt idx="36578">
                  <c:v>1.84995685556095</c:v>
                </c:pt>
                <c:pt idx="36579">
                  <c:v>1.84645375774639</c:v>
                </c:pt>
                <c:pt idx="36580">
                  <c:v>1.8429506599660801</c:v>
                </c:pt>
                <c:pt idx="36581">
                  <c:v>1.8394475621515201</c:v>
                </c:pt>
                <c:pt idx="36582">
                  <c:v>1.83594446433696</c:v>
                </c:pt>
                <c:pt idx="36583">
                  <c:v>1.8324413665566599</c:v>
                </c:pt>
                <c:pt idx="36584">
                  <c:v>1.8289382687421001</c:v>
                </c:pt>
                <c:pt idx="36585">
                  <c:v>1.82543517092754</c:v>
                </c:pt>
                <c:pt idx="36586">
                  <c:v>1.8219320731472299</c:v>
                </c:pt>
                <c:pt idx="36587">
                  <c:v>1.8184289753326699</c:v>
                </c:pt>
                <c:pt idx="36588">
                  <c:v>1.8149258775181101</c:v>
                </c:pt>
                <c:pt idx="36589">
                  <c:v>1.81142277973781</c:v>
                </c:pt>
                <c:pt idx="36590">
                  <c:v>1.8079196819232399</c:v>
                </c:pt>
                <c:pt idx="36591">
                  <c:v>1.8044165841086801</c:v>
                </c:pt>
                <c:pt idx="36592">
                  <c:v>1.80091348632838</c:v>
                </c:pt>
                <c:pt idx="36593">
                  <c:v>1.79741038851382</c:v>
                </c:pt>
                <c:pt idx="36594">
                  <c:v>1.77695975016699</c:v>
                </c:pt>
                <c:pt idx="36595">
                  <c:v>1.73956157153521</c:v>
                </c:pt>
                <c:pt idx="36596">
                  <c:v>1.70216339253773</c:v>
                </c:pt>
                <c:pt idx="36597">
                  <c:v>1.66476521354025</c:v>
                </c:pt>
                <c:pt idx="36598">
                  <c:v>1.6273670349084799</c:v>
                </c:pt>
                <c:pt idx="36599">
                  <c:v>1.5899688559109999</c:v>
                </c:pt>
                <c:pt idx="36600">
                  <c:v>1.5525706769135099</c:v>
                </c:pt>
                <c:pt idx="36601">
                  <c:v>1.5151724982817401</c:v>
                </c:pt>
                <c:pt idx="36602">
                  <c:v>1.4777743192842601</c:v>
                </c:pt>
                <c:pt idx="36603">
                  <c:v>1.4403761402867801</c:v>
                </c:pt>
                <c:pt idx="36604">
                  <c:v>1.40297796165501</c:v>
                </c:pt>
                <c:pt idx="36605">
                  <c:v>1.36557978265752</c:v>
                </c:pt>
                <c:pt idx="36606">
                  <c:v>1.32818160366004</c:v>
                </c:pt>
                <c:pt idx="36607">
                  <c:v>1.2907834250282699</c:v>
                </c:pt>
                <c:pt idx="36608">
                  <c:v>1.2533852460307899</c:v>
                </c:pt>
                <c:pt idx="36609">
                  <c:v>1.2159870670333</c:v>
                </c:pt>
                <c:pt idx="36610">
                  <c:v>1.1785888884015301</c:v>
                </c:pt>
                <c:pt idx="36611">
                  <c:v>1.1411907094040501</c:v>
                </c:pt>
                <c:pt idx="36612">
                  <c:v>1.1037925304065701</c:v>
                </c:pt>
                <c:pt idx="36613">
                  <c:v>1.0663943517748</c:v>
                </c:pt>
                <c:pt idx="36614">
                  <c:v>1.02899617277732</c:v>
                </c:pt>
                <c:pt idx="36615">
                  <c:v>0.99159799377983304</c:v>
                </c:pt>
                <c:pt idx="36616">
                  <c:v>0.95419981514806196</c:v>
                </c:pt>
                <c:pt idx="36617">
                  <c:v>0.91680163615057897</c:v>
                </c:pt>
                <c:pt idx="36618">
                  <c:v>0.87940345715309698</c:v>
                </c:pt>
                <c:pt idx="36619">
                  <c:v>0.84200527852132601</c:v>
                </c:pt>
                <c:pt idx="36620">
                  <c:v>0.80460709952384302</c:v>
                </c:pt>
                <c:pt idx="36621">
                  <c:v>0.76720892052636103</c:v>
                </c:pt>
                <c:pt idx="36622">
                  <c:v>0.72981074189459005</c:v>
                </c:pt>
                <c:pt idx="36623">
                  <c:v>0.69241256289710695</c:v>
                </c:pt>
                <c:pt idx="36624">
                  <c:v>0.65501438389962496</c:v>
                </c:pt>
                <c:pt idx="36625">
                  <c:v>0.61761620526785399</c:v>
                </c:pt>
                <c:pt idx="36626">
                  <c:v>0.580218026270371</c:v>
                </c:pt>
                <c:pt idx="36627">
                  <c:v>0.54281984727288901</c:v>
                </c:pt>
                <c:pt idx="36628">
                  <c:v>0.50542166864111804</c:v>
                </c:pt>
                <c:pt idx="36629">
                  <c:v>0.46802348964363499</c:v>
                </c:pt>
                <c:pt idx="36630">
                  <c:v>0.430625310646152</c:v>
                </c:pt>
                <c:pt idx="36631">
                  <c:v>0.39322713201438197</c:v>
                </c:pt>
                <c:pt idx="36632">
                  <c:v>0.35582895301689899</c:v>
                </c:pt>
                <c:pt idx="36633">
                  <c:v>0.318430774019416</c:v>
                </c:pt>
                <c:pt idx="36634">
                  <c:v>0.28103259538764602</c:v>
                </c:pt>
                <c:pt idx="36635">
                  <c:v>0.24363441639016301</c:v>
                </c:pt>
                <c:pt idx="36636">
                  <c:v>0.20623623739267999</c:v>
                </c:pt>
                <c:pt idx="36637">
                  <c:v>0.16883805876090999</c:v>
                </c:pt>
                <c:pt idx="36638">
                  <c:v>0.131439879763427</c:v>
                </c:pt>
                <c:pt idx="36639">
                  <c:v>9.4041700765944203E-2</c:v>
                </c:pt>
                <c:pt idx="36640">
                  <c:v>5.6643522134173799E-2</c:v>
                </c:pt>
                <c:pt idx="36641">
                  <c:v>1.9245343136691E-2</c:v>
                </c:pt>
                <c:pt idx="36642">
                  <c:v>-8.0202007076477498E-4</c:v>
                </c:pt>
                <c:pt idx="36643">
                  <c:v>-3.4985673406300898E-3</c:v>
                </c:pt>
                <c:pt idx="36644">
                  <c:v>-6.1951146368646398E-3</c:v>
                </c:pt>
                <c:pt idx="36645">
                  <c:v>-8.8916619330991799E-3</c:v>
                </c:pt>
                <c:pt idx="36646">
                  <c:v>-1.15882092029645E-2</c:v>
                </c:pt>
                <c:pt idx="36647">
                  <c:v>-1.4284756499199001E-2</c:v>
                </c:pt>
                <c:pt idx="36648">
                  <c:v>-1.6981303795433601E-2</c:v>
                </c:pt>
                <c:pt idx="36649">
                  <c:v>-1.9677851065298901E-2</c:v>
                </c:pt>
                <c:pt idx="36650">
                  <c:v>-2.2374398361533501E-2</c:v>
                </c:pt>
                <c:pt idx="36651">
                  <c:v>-2.5070945657768001E-2</c:v>
                </c:pt>
                <c:pt idx="36652">
                  <c:v>-2.7767492927633301E-2</c:v>
                </c:pt>
                <c:pt idx="36653">
                  <c:v>-3.0464040223867901E-2</c:v>
                </c:pt>
                <c:pt idx="36654">
                  <c:v>-3.3160587520102397E-2</c:v>
                </c:pt>
                <c:pt idx="36655">
                  <c:v>-3.5857134789967701E-2</c:v>
                </c:pt>
                <c:pt idx="36656">
                  <c:v>-3.8553682086202301E-2</c:v>
                </c:pt>
                <c:pt idx="36657">
                  <c:v>-4.1250229382436797E-2</c:v>
                </c:pt>
                <c:pt idx="36658">
                  <c:v>-4.3946776652302101E-2</c:v>
                </c:pt>
                <c:pt idx="36659">
                  <c:v>-4.6643323948536701E-2</c:v>
                </c:pt>
                <c:pt idx="36660">
                  <c:v>-4.9339871244771197E-2</c:v>
                </c:pt>
                <c:pt idx="36661">
                  <c:v>-5.2036418514636501E-2</c:v>
                </c:pt>
                <c:pt idx="36662">
                  <c:v>-5.4732965810871101E-2</c:v>
                </c:pt>
                <c:pt idx="36663">
                  <c:v>-5.7429513107105597E-2</c:v>
                </c:pt>
                <c:pt idx="36664">
                  <c:v>-6.0126060376970901E-2</c:v>
                </c:pt>
                <c:pt idx="36665">
                  <c:v>-6.2822607673205494E-2</c:v>
                </c:pt>
                <c:pt idx="36666">
                  <c:v>-6.5519154969439997E-2</c:v>
                </c:pt>
                <c:pt idx="36667">
                  <c:v>-6.8215702239305398E-2</c:v>
                </c:pt>
                <c:pt idx="36668">
                  <c:v>-7.0912249535539901E-2</c:v>
                </c:pt>
                <c:pt idx="36669">
                  <c:v>-7.3608796831774501E-2</c:v>
                </c:pt>
                <c:pt idx="36670">
                  <c:v>-7.6305344101639805E-2</c:v>
                </c:pt>
                <c:pt idx="36671">
                  <c:v>-7.9001891397874294E-2</c:v>
                </c:pt>
                <c:pt idx="36672">
                  <c:v>-8.1698438694108894E-2</c:v>
                </c:pt>
                <c:pt idx="36673">
                  <c:v>-8.4394985963974198E-2</c:v>
                </c:pt>
                <c:pt idx="36674">
                  <c:v>-8.7091533260208701E-2</c:v>
                </c:pt>
                <c:pt idx="36675">
                  <c:v>-8.97880805564433E-2</c:v>
                </c:pt>
                <c:pt idx="36676">
                  <c:v>-9.2484627826308605E-2</c:v>
                </c:pt>
                <c:pt idx="36677">
                  <c:v>-9.5181175122543094E-2</c:v>
                </c:pt>
                <c:pt idx="36678">
                  <c:v>-9.7877722418777693E-2</c:v>
                </c:pt>
                <c:pt idx="36679">
                  <c:v>-0.100574269688643</c:v>
                </c:pt>
                <c:pt idx="36680">
                  <c:v>-0.103270816984878</c:v>
                </c:pt>
                <c:pt idx="36681">
                  <c:v>-0.105967364281112</c:v>
                </c:pt>
                <c:pt idx="36682">
                  <c:v>-0.108663911550977</c:v>
                </c:pt>
                <c:pt idx="36683">
                  <c:v>-0.111360458847212</c:v>
                </c:pt>
                <c:pt idx="36684">
                  <c:v>-0.11405700614344599</c:v>
                </c:pt>
                <c:pt idx="36685">
                  <c:v>-0.11675355341331201</c:v>
                </c:pt>
                <c:pt idx="36686">
                  <c:v>-0.11945010070954599</c:v>
                </c:pt>
                <c:pt idx="36687">
                  <c:v>-0.122146648005781</c:v>
                </c:pt>
                <c:pt idx="36688">
                  <c:v>-0.124843195275646</c:v>
                </c:pt>
                <c:pt idx="36689">
                  <c:v>-0.127539742571881</c:v>
                </c:pt>
                <c:pt idx="36690">
                  <c:v>-0.12909903336040801</c:v>
                </c:pt>
                <c:pt idx="36691">
                  <c:v>-0.12952106762915699</c:v>
                </c:pt>
                <c:pt idx="36692">
                  <c:v>-0.12994310190203301</c:v>
                </c:pt>
                <c:pt idx="36693">
                  <c:v>-0.130365136174909</c:v>
                </c:pt>
                <c:pt idx="36694">
                  <c:v>-0.13078717044365801</c:v>
                </c:pt>
                <c:pt idx="36695">
                  <c:v>-0.13120920471653399</c:v>
                </c:pt>
                <c:pt idx="36696">
                  <c:v>-0.13163123898941001</c:v>
                </c:pt>
                <c:pt idx="36697">
                  <c:v>-0.13205327325815899</c:v>
                </c:pt>
                <c:pt idx="36698">
                  <c:v>-0.13247530753103501</c:v>
                </c:pt>
                <c:pt idx="36699">
                  <c:v>-0.132897341803911</c:v>
                </c:pt>
                <c:pt idx="36700">
                  <c:v>-0.13331937607266001</c:v>
                </c:pt>
                <c:pt idx="36701">
                  <c:v>-0.13374141034553599</c:v>
                </c:pt>
                <c:pt idx="36702">
                  <c:v>-0.13416344461841201</c:v>
                </c:pt>
                <c:pt idx="36703">
                  <c:v>-0.13458547888716099</c:v>
                </c:pt>
                <c:pt idx="36704">
                  <c:v>-0.13500751316003701</c:v>
                </c:pt>
                <c:pt idx="36705">
                  <c:v>-0.13542954743291299</c:v>
                </c:pt>
                <c:pt idx="36706">
                  <c:v>-0.13585158170166201</c:v>
                </c:pt>
                <c:pt idx="36707">
                  <c:v>-0.13627361597453799</c:v>
                </c:pt>
                <c:pt idx="36708">
                  <c:v>-0.13669565024741401</c:v>
                </c:pt>
                <c:pt idx="36709">
                  <c:v>-0.13711768451616299</c:v>
                </c:pt>
                <c:pt idx="36710">
                  <c:v>-0.13753971878903901</c:v>
                </c:pt>
                <c:pt idx="36711">
                  <c:v>-0.13796175306191599</c:v>
                </c:pt>
                <c:pt idx="36712">
                  <c:v>-0.138383787330665</c:v>
                </c:pt>
                <c:pt idx="36713">
                  <c:v>-0.13880582160354099</c:v>
                </c:pt>
                <c:pt idx="36714">
                  <c:v>-0.13922785587641701</c:v>
                </c:pt>
                <c:pt idx="36715">
                  <c:v>-0.13964989014516599</c:v>
                </c:pt>
                <c:pt idx="36716">
                  <c:v>-0.140071924418042</c:v>
                </c:pt>
                <c:pt idx="36717">
                  <c:v>-0.14049395869091799</c:v>
                </c:pt>
                <c:pt idx="36718">
                  <c:v>-0.140915992959667</c:v>
                </c:pt>
                <c:pt idx="36719">
                  <c:v>-0.14133802723254299</c:v>
                </c:pt>
                <c:pt idx="36720">
                  <c:v>-0.141760061505419</c:v>
                </c:pt>
                <c:pt idx="36721">
                  <c:v>-0.14218209577416799</c:v>
                </c:pt>
                <c:pt idx="36722">
                  <c:v>-0.142604130047044</c:v>
                </c:pt>
                <c:pt idx="36723">
                  <c:v>-0.14302616431991999</c:v>
                </c:pt>
                <c:pt idx="36724">
                  <c:v>-0.143448198588669</c:v>
                </c:pt>
                <c:pt idx="36725">
                  <c:v>-0.14387023286154499</c:v>
                </c:pt>
                <c:pt idx="36726">
                  <c:v>-0.144292267134421</c:v>
                </c:pt>
                <c:pt idx="36727">
                  <c:v>-0.14471430140316999</c:v>
                </c:pt>
                <c:pt idx="36728">
                  <c:v>-0.145136335676046</c:v>
                </c:pt>
                <c:pt idx="36729">
                  <c:v>-0.14555836994892199</c:v>
                </c:pt>
                <c:pt idx="36730">
                  <c:v>-0.145980404217671</c:v>
                </c:pt>
                <c:pt idx="36731">
                  <c:v>-0.14640243849054699</c:v>
                </c:pt>
                <c:pt idx="36732">
                  <c:v>-0.146824472763423</c:v>
                </c:pt>
                <c:pt idx="36733">
                  <c:v>-0.14724650703217201</c:v>
                </c:pt>
                <c:pt idx="36734">
                  <c:v>-0.147668541305048</c:v>
                </c:pt>
                <c:pt idx="36735">
                  <c:v>-0.14809057557792399</c:v>
                </c:pt>
                <c:pt idx="36736">
                  <c:v>-0.148512609846673</c:v>
                </c:pt>
                <c:pt idx="36737">
                  <c:v>-0.14893464411954899</c:v>
                </c:pt>
                <c:pt idx="36738">
                  <c:v>-0.149356678392425</c:v>
                </c:pt>
                <c:pt idx="36739">
                  <c:v>-0.14977871266117401</c:v>
                </c:pt>
                <c:pt idx="36740">
                  <c:v>-0.15020074693405</c:v>
                </c:pt>
                <c:pt idx="36741">
                  <c:v>-0.15062278120692599</c:v>
                </c:pt>
                <c:pt idx="36742">
                  <c:v>-0.151044815475675</c:v>
                </c:pt>
                <c:pt idx="36743">
                  <c:v>-0.15146684974855101</c:v>
                </c:pt>
                <c:pt idx="36744">
                  <c:v>-0.151888884021428</c:v>
                </c:pt>
                <c:pt idx="36745">
                  <c:v>-0.15231091829017701</c:v>
                </c:pt>
                <c:pt idx="36746">
                  <c:v>-0.152732952563053</c:v>
                </c:pt>
                <c:pt idx="36747">
                  <c:v>-0.15315498683592901</c:v>
                </c:pt>
                <c:pt idx="36748">
                  <c:v>-0.153577021104678</c:v>
                </c:pt>
                <c:pt idx="36749">
                  <c:v>-0.15399905537755401</c:v>
                </c:pt>
                <c:pt idx="36750">
                  <c:v>-0.15442108965043</c:v>
                </c:pt>
                <c:pt idx="36751">
                  <c:v>-0.15484312391917901</c:v>
                </c:pt>
                <c:pt idx="36752">
                  <c:v>-0.155265158192055</c:v>
                </c:pt>
                <c:pt idx="36753">
                  <c:v>-0.15568719246493101</c:v>
                </c:pt>
                <c:pt idx="36754">
                  <c:v>-0.15610922673368</c:v>
                </c:pt>
                <c:pt idx="36755">
                  <c:v>-0.15653126100655601</c:v>
                </c:pt>
                <c:pt idx="36756">
                  <c:v>-0.156953295279432</c:v>
                </c:pt>
                <c:pt idx="36757">
                  <c:v>-0.15737532954818101</c:v>
                </c:pt>
                <c:pt idx="36758">
                  <c:v>-0.157797363821057</c:v>
                </c:pt>
                <c:pt idx="36759">
                  <c:v>-0.15821939809393301</c:v>
                </c:pt>
                <c:pt idx="36760">
                  <c:v>-0.15864143236268199</c:v>
                </c:pt>
                <c:pt idx="36761">
                  <c:v>-0.15906346663555801</c:v>
                </c:pt>
                <c:pt idx="36762">
                  <c:v>-0.159485500908434</c:v>
                </c:pt>
                <c:pt idx="36763">
                  <c:v>-0.15990753517718301</c:v>
                </c:pt>
                <c:pt idx="36764">
                  <c:v>-0.160329569450059</c:v>
                </c:pt>
                <c:pt idx="36765">
                  <c:v>-0.16075160372293501</c:v>
                </c:pt>
                <c:pt idx="36766">
                  <c:v>-0.16117363799168399</c:v>
                </c:pt>
                <c:pt idx="36767">
                  <c:v>-0.16159567226456001</c:v>
                </c:pt>
                <c:pt idx="36768">
                  <c:v>-0.162017706537436</c:v>
                </c:pt>
                <c:pt idx="36769">
                  <c:v>-0.16243974080618501</c:v>
                </c:pt>
                <c:pt idx="36770">
                  <c:v>-0.16286177507906099</c:v>
                </c:pt>
                <c:pt idx="36771">
                  <c:v>-0.16328380935193701</c:v>
                </c:pt>
                <c:pt idx="36772">
                  <c:v>-0.16370584362068599</c:v>
                </c:pt>
                <c:pt idx="36773">
                  <c:v>-0.16412787789356201</c:v>
                </c:pt>
                <c:pt idx="36774">
                  <c:v>-0.16454991216643799</c:v>
                </c:pt>
                <c:pt idx="36775">
                  <c:v>-0.16497194643518701</c:v>
                </c:pt>
                <c:pt idx="36776">
                  <c:v>-0.16539398070806399</c:v>
                </c:pt>
                <c:pt idx="36777">
                  <c:v>-0.16581601498094001</c:v>
                </c:pt>
                <c:pt idx="36778">
                  <c:v>-0.16623804924968899</c:v>
                </c:pt>
                <c:pt idx="36779">
                  <c:v>-0.16666008352256501</c:v>
                </c:pt>
                <c:pt idx="36780">
                  <c:v>-0.16708211779544099</c:v>
                </c:pt>
                <c:pt idx="36781">
                  <c:v>-0.16750415206419</c:v>
                </c:pt>
                <c:pt idx="36782">
                  <c:v>-0.16792618633706599</c:v>
                </c:pt>
                <c:pt idx="36783">
                  <c:v>-0.16834822060994201</c:v>
                </c:pt>
                <c:pt idx="36784">
                  <c:v>-0.16877025487869099</c:v>
                </c:pt>
                <c:pt idx="36785">
                  <c:v>-0.169192289151567</c:v>
                </c:pt>
                <c:pt idx="36786">
                  <c:v>-0.16961432342444299</c:v>
                </c:pt>
                <c:pt idx="36787">
                  <c:v>-0.170036357693192</c:v>
                </c:pt>
                <c:pt idx="36788">
                  <c:v>-0.17045839196606799</c:v>
                </c:pt>
                <c:pt idx="36789">
                  <c:v>-0.17088042623894401</c:v>
                </c:pt>
                <c:pt idx="36790">
                  <c:v>-0.17130246050769299</c:v>
                </c:pt>
                <c:pt idx="36791">
                  <c:v>-0.171724494780569</c:v>
                </c:pt>
                <c:pt idx="36792">
                  <c:v>-0.17214652905344499</c:v>
                </c:pt>
                <c:pt idx="36793">
                  <c:v>-0.172568563322194</c:v>
                </c:pt>
                <c:pt idx="36794">
                  <c:v>-0.17299059759506999</c:v>
                </c:pt>
                <c:pt idx="36795">
                  <c:v>-0.173412631867946</c:v>
                </c:pt>
                <c:pt idx="36796">
                  <c:v>-0.17383466613669499</c:v>
                </c:pt>
                <c:pt idx="36797">
                  <c:v>-0.174256700409571</c:v>
                </c:pt>
                <c:pt idx="36798">
                  <c:v>-0.17467873468244699</c:v>
                </c:pt>
                <c:pt idx="36799">
                  <c:v>-0.175100768951196</c:v>
                </c:pt>
                <c:pt idx="36800">
                  <c:v>-0.17552280322407199</c:v>
                </c:pt>
                <c:pt idx="36801">
                  <c:v>-0.175944837496948</c:v>
                </c:pt>
                <c:pt idx="36802">
                  <c:v>-0.17636687176569699</c:v>
                </c:pt>
                <c:pt idx="36803">
                  <c:v>-0.176788906038573</c:v>
                </c:pt>
                <c:pt idx="36804">
                  <c:v>-0.17721094031144899</c:v>
                </c:pt>
                <c:pt idx="36805">
                  <c:v>-0.177632974580198</c:v>
                </c:pt>
                <c:pt idx="36806">
                  <c:v>-0.17805500885307399</c:v>
                </c:pt>
                <c:pt idx="36807">
                  <c:v>-0.17847704312595</c:v>
                </c:pt>
                <c:pt idx="36808">
                  <c:v>-0.17889907739470001</c:v>
                </c:pt>
                <c:pt idx="36809">
                  <c:v>-0.179321111667576</c:v>
                </c:pt>
                <c:pt idx="36810">
                  <c:v>-0.17974314594045199</c:v>
                </c:pt>
                <c:pt idx="36811">
                  <c:v>-0.180165180209201</c:v>
                </c:pt>
                <c:pt idx="36812">
                  <c:v>-0.18058721448207701</c:v>
                </c:pt>
                <c:pt idx="36813">
                  <c:v>-0.181009248754953</c:v>
                </c:pt>
                <c:pt idx="36814">
                  <c:v>-0.18143128302370201</c:v>
                </c:pt>
                <c:pt idx="36815">
                  <c:v>-0.181853317296578</c:v>
                </c:pt>
                <c:pt idx="36816">
                  <c:v>-0.18227535156945401</c:v>
                </c:pt>
                <c:pt idx="36817">
                  <c:v>-0.182697385838203</c:v>
                </c:pt>
                <c:pt idx="36818">
                  <c:v>-0.18311942011107901</c:v>
                </c:pt>
                <c:pt idx="36819">
                  <c:v>-0.183541454383955</c:v>
                </c:pt>
                <c:pt idx="36820">
                  <c:v>-0.18396348865270401</c:v>
                </c:pt>
                <c:pt idx="36821">
                  <c:v>-0.18438552292558</c:v>
                </c:pt>
                <c:pt idx="36822">
                  <c:v>-0.18480755719845601</c:v>
                </c:pt>
                <c:pt idx="36823">
                  <c:v>-0.185229591467205</c:v>
                </c:pt>
                <c:pt idx="36824">
                  <c:v>-0.18565162574008101</c:v>
                </c:pt>
                <c:pt idx="36825">
                  <c:v>-0.186073660012957</c:v>
                </c:pt>
                <c:pt idx="36826">
                  <c:v>-0.18649569428170601</c:v>
                </c:pt>
                <c:pt idx="36827">
                  <c:v>-0.186917728554582</c:v>
                </c:pt>
                <c:pt idx="36828">
                  <c:v>-0.18733976282745801</c:v>
                </c:pt>
                <c:pt idx="36829">
                  <c:v>-0.18776179709620699</c:v>
                </c:pt>
                <c:pt idx="36830">
                  <c:v>-0.18818383136908301</c:v>
                </c:pt>
                <c:pt idx="36831">
                  <c:v>-0.188605865641959</c:v>
                </c:pt>
                <c:pt idx="36832">
                  <c:v>-0.18902789991070801</c:v>
                </c:pt>
                <c:pt idx="36833">
                  <c:v>-0.189449934183584</c:v>
                </c:pt>
                <c:pt idx="36834">
                  <c:v>-0.18987196845646001</c:v>
                </c:pt>
                <c:pt idx="36835">
                  <c:v>-0.19029400272520899</c:v>
                </c:pt>
                <c:pt idx="36836">
                  <c:v>-0.19071603699808501</c:v>
                </c:pt>
                <c:pt idx="36837">
                  <c:v>-0.191138071270961</c:v>
                </c:pt>
                <c:pt idx="36838">
                  <c:v>-0.19156010553971001</c:v>
                </c:pt>
                <c:pt idx="36839">
                  <c:v>-0.19198213981258599</c:v>
                </c:pt>
                <c:pt idx="36840">
                  <c:v>-0.19240417408546301</c:v>
                </c:pt>
                <c:pt idx="36841">
                  <c:v>-0.19282620835421199</c:v>
                </c:pt>
                <c:pt idx="36842">
                  <c:v>-0.19324824262708801</c:v>
                </c:pt>
                <c:pt idx="36843">
                  <c:v>-0.19367027689996399</c:v>
                </c:pt>
                <c:pt idx="36844">
                  <c:v>-0.19409231116871301</c:v>
                </c:pt>
                <c:pt idx="36845">
                  <c:v>-0.19451434544158899</c:v>
                </c:pt>
                <c:pt idx="36846">
                  <c:v>-0.19493637971446501</c:v>
                </c:pt>
                <c:pt idx="36847">
                  <c:v>-0.19535841398321399</c:v>
                </c:pt>
                <c:pt idx="36848">
                  <c:v>-0.19578044825609001</c:v>
                </c:pt>
                <c:pt idx="36849">
                  <c:v>-0.19620248252896599</c:v>
                </c:pt>
                <c:pt idx="36850">
                  <c:v>-0.196624516797715</c:v>
                </c:pt>
                <c:pt idx="36851">
                  <c:v>-0.19704655107059099</c:v>
                </c:pt>
                <c:pt idx="36852">
                  <c:v>-0.19746858534346701</c:v>
                </c:pt>
                <c:pt idx="36853">
                  <c:v>-0.19789061961221599</c:v>
                </c:pt>
                <c:pt idx="36854">
                  <c:v>-0.19831265388509201</c:v>
                </c:pt>
                <c:pt idx="36855">
                  <c:v>-0.19873468815796799</c:v>
                </c:pt>
                <c:pt idx="36856">
                  <c:v>-0.199156722426717</c:v>
                </c:pt>
                <c:pt idx="36857">
                  <c:v>-0.19957875669959299</c:v>
                </c:pt>
                <c:pt idx="36858">
                  <c:v>-0.20000079097246901</c:v>
                </c:pt>
                <c:pt idx="36859">
                  <c:v>-0.20042282524121799</c:v>
                </c:pt>
                <c:pt idx="36860">
                  <c:v>-0.200844859514094</c:v>
                </c:pt>
                <c:pt idx="36861">
                  <c:v>-0.20126689378696999</c:v>
                </c:pt>
                <c:pt idx="36862">
                  <c:v>-0.201688928055719</c:v>
                </c:pt>
                <c:pt idx="36863">
                  <c:v>-0.20211096232859499</c:v>
                </c:pt>
                <c:pt idx="36864">
                  <c:v>-0.202532996601471</c:v>
                </c:pt>
                <c:pt idx="36865">
                  <c:v>-0.20295503087021999</c:v>
                </c:pt>
                <c:pt idx="36866">
                  <c:v>-0.203377065143096</c:v>
                </c:pt>
                <c:pt idx="36867">
                  <c:v>-0.20379909941597199</c:v>
                </c:pt>
                <c:pt idx="36868">
                  <c:v>-0.204221133684721</c:v>
                </c:pt>
                <c:pt idx="36869">
                  <c:v>-0.20464316795759699</c:v>
                </c:pt>
                <c:pt idx="36870">
                  <c:v>-0.205065202230473</c:v>
                </c:pt>
                <c:pt idx="36871">
                  <c:v>-0.20548723649922199</c:v>
                </c:pt>
                <c:pt idx="36872">
                  <c:v>-0.205909270772098</c:v>
                </c:pt>
                <c:pt idx="36873">
                  <c:v>-0.20633130504497499</c:v>
                </c:pt>
                <c:pt idx="36874">
                  <c:v>-0.206753339313724</c:v>
                </c:pt>
                <c:pt idx="36875">
                  <c:v>-0.20717537358659999</c:v>
                </c:pt>
                <c:pt idx="36876">
                  <c:v>-0.207597407859476</c:v>
                </c:pt>
                <c:pt idx="36877">
                  <c:v>-0.20801944212822501</c:v>
                </c:pt>
                <c:pt idx="36878">
                  <c:v>-0.208441476401101</c:v>
                </c:pt>
                <c:pt idx="36879">
                  <c:v>-0.20886351067397699</c:v>
                </c:pt>
                <c:pt idx="36880">
                  <c:v>-0.209285544942726</c:v>
                </c:pt>
                <c:pt idx="36881">
                  <c:v>-0.20970757921560201</c:v>
                </c:pt>
                <c:pt idx="36882">
                  <c:v>-0.210129613488478</c:v>
                </c:pt>
                <c:pt idx="36883">
                  <c:v>-0.21055164775722701</c:v>
                </c:pt>
                <c:pt idx="36884">
                  <c:v>-0.210973682030103</c:v>
                </c:pt>
                <c:pt idx="36885">
                  <c:v>-0.21139571630297899</c:v>
                </c:pt>
                <c:pt idx="36886">
                  <c:v>-0.211817750571728</c:v>
                </c:pt>
                <c:pt idx="36887">
                  <c:v>-0.21223978484460401</c:v>
                </c:pt>
                <c:pt idx="36888">
                  <c:v>-0.21266181911748</c:v>
                </c:pt>
                <c:pt idx="36889">
                  <c:v>-0.21308385338622901</c:v>
                </c:pt>
                <c:pt idx="36890">
                  <c:v>-0.213505887659105</c:v>
                </c:pt>
                <c:pt idx="36891">
                  <c:v>-0.21392792193198101</c:v>
                </c:pt>
                <c:pt idx="36892">
                  <c:v>-0.21434995620073</c:v>
                </c:pt>
                <c:pt idx="36893">
                  <c:v>-0.21477199047360601</c:v>
                </c:pt>
                <c:pt idx="36894">
                  <c:v>-0.215194024746482</c:v>
                </c:pt>
                <c:pt idx="36895">
                  <c:v>-0.21561605901523101</c:v>
                </c:pt>
                <c:pt idx="36896">
                  <c:v>-0.216038093288107</c:v>
                </c:pt>
                <c:pt idx="36897">
                  <c:v>-0.21646012756098301</c:v>
                </c:pt>
                <c:pt idx="36898">
                  <c:v>-0.216882161829732</c:v>
                </c:pt>
                <c:pt idx="36899">
                  <c:v>-0.21730419610260801</c:v>
                </c:pt>
                <c:pt idx="36900">
                  <c:v>-0.217726230375484</c:v>
                </c:pt>
                <c:pt idx="36901">
                  <c:v>-0.21814826464423301</c:v>
                </c:pt>
                <c:pt idx="36902">
                  <c:v>-0.218570298917109</c:v>
                </c:pt>
                <c:pt idx="36903">
                  <c:v>-0.21899233318998501</c:v>
                </c:pt>
                <c:pt idx="36904">
                  <c:v>-0.21941436745873499</c:v>
                </c:pt>
                <c:pt idx="36905">
                  <c:v>-0.21983640173161101</c:v>
                </c:pt>
                <c:pt idx="36906">
                  <c:v>-0.220258436004487</c:v>
                </c:pt>
                <c:pt idx="36907">
                  <c:v>-0.22068047027323601</c:v>
                </c:pt>
                <c:pt idx="36908">
                  <c:v>-0.22110250454611199</c:v>
                </c:pt>
                <c:pt idx="36909">
                  <c:v>-0.22152453881898801</c:v>
                </c:pt>
                <c:pt idx="36910">
                  <c:v>-0.22194657308773699</c:v>
                </c:pt>
                <c:pt idx="36911">
                  <c:v>-0.22236860736061301</c:v>
                </c:pt>
                <c:pt idx="36912">
                  <c:v>-0.22279064163348899</c:v>
                </c:pt>
                <c:pt idx="36913">
                  <c:v>-0.22321267590223801</c:v>
                </c:pt>
                <c:pt idx="36914">
                  <c:v>-0.22363471017511399</c:v>
                </c:pt>
                <c:pt idx="36915">
                  <c:v>-0.22405674444799001</c:v>
                </c:pt>
                <c:pt idx="36916">
                  <c:v>-0.22447877871673899</c:v>
                </c:pt>
                <c:pt idx="36917">
                  <c:v>-0.22490081298961501</c:v>
                </c:pt>
                <c:pt idx="36918">
                  <c:v>-0.22532284726249099</c:v>
                </c:pt>
                <c:pt idx="36919">
                  <c:v>-0.22574488153124</c:v>
                </c:pt>
                <c:pt idx="36920">
                  <c:v>-0.22616691580411599</c:v>
                </c:pt>
                <c:pt idx="36921">
                  <c:v>-0.22658895007699201</c:v>
                </c:pt>
                <c:pt idx="36922">
                  <c:v>-0.22701098434574099</c:v>
                </c:pt>
                <c:pt idx="36923">
                  <c:v>-0.22743301861861701</c:v>
                </c:pt>
                <c:pt idx="36924">
                  <c:v>-0.22785505289149299</c:v>
                </c:pt>
                <c:pt idx="36925">
                  <c:v>-0.228277087160242</c:v>
                </c:pt>
                <c:pt idx="36926">
                  <c:v>-0.22869912143311799</c:v>
                </c:pt>
                <c:pt idx="36927">
                  <c:v>-0.22912115570599401</c:v>
                </c:pt>
                <c:pt idx="36928">
                  <c:v>-0.22954318997474299</c:v>
                </c:pt>
                <c:pt idx="36929">
                  <c:v>-0.229965224247619</c:v>
                </c:pt>
                <c:pt idx="36930">
                  <c:v>-0.23038725852049499</c:v>
                </c:pt>
                <c:pt idx="36931">
                  <c:v>-0.230809292789244</c:v>
                </c:pt>
                <c:pt idx="36932">
                  <c:v>-0.23123132706211999</c:v>
                </c:pt>
                <c:pt idx="36933">
                  <c:v>-0.23165336133499601</c:v>
                </c:pt>
                <c:pt idx="36934">
                  <c:v>-0.23207539560374499</c:v>
                </c:pt>
                <c:pt idx="36935">
                  <c:v>-0.232497429876621</c:v>
                </c:pt>
                <c:pt idx="36936">
                  <c:v>-0.23291946414949799</c:v>
                </c:pt>
                <c:pt idx="36937">
                  <c:v>-0.233341498418246</c:v>
                </c:pt>
                <c:pt idx="36938">
                  <c:v>-0.23376353269112299</c:v>
                </c:pt>
                <c:pt idx="36939">
                  <c:v>-0.234185566963999</c:v>
                </c:pt>
                <c:pt idx="36940">
                  <c:v>-0.23460760123274799</c:v>
                </c:pt>
                <c:pt idx="36941">
                  <c:v>-0.235029635505624</c:v>
                </c:pt>
                <c:pt idx="36942">
                  <c:v>-0.23545166977849999</c:v>
                </c:pt>
                <c:pt idx="36943">
                  <c:v>-0.235873704047249</c:v>
                </c:pt>
                <c:pt idx="36944">
                  <c:v>-0.23629573832012499</c:v>
                </c:pt>
                <c:pt idx="36945">
                  <c:v>-0.236717772593001</c:v>
                </c:pt>
                <c:pt idx="36946">
                  <c:v>-0.23713980686175001</c:v>
                </c:pt>
                <c:pt idx="36947">
                  <c:v>-0.237561841134626</c:v>
                </c:pt>
                <c:pt idx="36948">
                  <c:v>-0.23798387540750199</c:v>
                </c:pt>
                <c:pt idx="36949">
                  <c:v>-0.238405909676251</c:v>
                </c:pt>
                <c:pt idx="36950">
                  <c:v>-0.23882794394912699</c:v>
                </c:pt>
                <c:pt idx="36951">
                  <c:v>-0.239249978222003</c:v>
                </c:pt>
                <c:pt idx="36952">
                  <c:v>-0.23967201249075201</c:v>
                </c:pt>
                <c:pt idx="36953">
                  <c:v>-0.240094046763628</c:v>
                </c:pt>
                <c:pt idx="36954">
                  <c:v>-0.24051608103650399</c:v>
                </c:pt>
                <c:pt idx="36955">
                  <c:v>-0.240938115305253</c:v>
                </c:pt>
                <c:pt idx="36956">
                  <c:v>-0.24136014957812901</c:v>
                </c:pt>
                <c:pt idx="36957">
                  <c:v>-0.241782183851005</c:v>
                </c:pt>
                <c:pt idx="36958">
                  <c:v>-0.24220421811975401</c:v>
                </c:pt>
                <c:pt idx="36959">
                  <c:v>-0.24262625239263</c:v>
                </c:pt>
                <c:pt idx="36960">
                  <c:v>-0.24304828666550601</c:v>
                </c:pt>
                <c:pt idx="36961">
                  <c:v>-0.243470320934255</c:v>
                </c:pt>
                <c:pt idx="36962">
                  <c:v>-0.24389235520713101</c:v>
                </c:pt>
                <c:pt idx="36963">
                  <c:v>-0.244314389480007</c:v>
                </c:pt>
                <c:pt idx="36964">
                  <c:v>-0.24473642374875601</c:v>
                </c:pt>
                <c:pt idx="36965">
                  <c:v>-0.245158458021632</c:v>
                </c:pt>
                <c:pt idx="36966">
                  <c:v>-0.24558049229450801</c:v>
                </c:pt>
                <c:pt idx="36967">
                  <c:v>-0.246002526563257</c:v>
                </c:pt>
                <c:pt idx="36968">
                  <c:v>-0.24642456083613301</c:v>
                </c:pt>
                <c:pt idx="36969">
                  <c:v>-0.24684659510901</c:v>
                </c:pt>
                <c:pt idx="36970">
                  <c:v>-0.24726862937775901</c:v>
                </c:pt>
                <c:pt idx="36971">
                  <c:v>-0.247690663650635</c:v>
                </c:pt>
                <c:pt idx="36972">
                  <c:v>-0.24811269792351101</c:v>
                </c:pt>
                <c:pt idx="36973">
                  <c:v>-0.24853473219225999</c:v>
                </c:pt>
                <c:pt idx="36974">
                  <c:v>-0.24895676646513601</c:v>
                </c:pt>
                <c:pt idx="36975">
                  <c:v>-0.249378800738012</c:v>
                </c:pt>
                <c:pt idx="36976">
                  <c:v>-0.24980083500676101</c:v>
                </c:pt>
                <c:pt idx="36977">
                  <c:v>-0.25022286927963699</c:v>
                </c:pt>
                <c:pt idx="36978">
                  <c:v>-0.25064490355251301</c:v>
                </c:pt>
                <c:pt idx="36979">
                  <c:v>-0.25106693782126199</c:v>
                </c:pt>
                <c:pt idx="36980">
                  <c:v>-0.25148897209413801</c:v>
                </c:pt>
                <c:pt idx="36981">
                  <c:v>-0.25191100636701402</c:v>
                </c:pt>
                <c:pt idx="36982">
                  <c:v>-0.25233304063576301</c:v>
                </c:pt>
                <c:pt idx="36983">
                  <c:v>-0.25275507490863902</c:v>
                </c:pt>
                <c:pt idx="36984">
                  <c:v>-0.25317710918151498</c:v>
                </c:pt>
                <c:pt idx="36985">
                  <c:v>-0.25359914345026402</c:v>
                </c:pt>
                <c:pt idx="36986">
                  <c:v>-0.25402117772313998</c:v>
                </c:pt>
                <c:pt idx="36987">
                  <c:v>-0.25444321199601599</c:v>
                </c:pt>
                <c:pt idx="36988">
                  <c:v>-0.25486524626476498</c:v>
                </c:pt>
                <c:pt idx="36989">
                  <c:v>-0.25528728053764099</c:v>
                </c:pt>
                <c:pt idx="36990">
                  <c:v>-0.25570931481051701</c:v>
                </c:pt>
                <c:pt idx="36991">
                  <c:v>-0.25613134907926599</c:v>
                </c:pt>
                <c:pt idx="36992">
                  <c:v>-0.25655338335214201</c:v>
                </c:pt>
                <c:pt idx="36993">
                  <c:v>-0.25697541762501802</c:v>
                </c:pt>
                <c:pt idx="36994">
                  <c:v>-0.257397451893767</c:v>
                </c:pt>
                <c:pt idx="36995">
                  <c:v>-0.25781948616664302</c:v>
                </c:pt>
                <c:pt idx="36996">
                  <c:v>-0.25824152043951898</c:v>
                </c:pt>
                <c:pt idx="36997">
                  <c:v>-0.25866355470826802</c:v>
                </c:pt>
                <c:pt idx="36998">
                  <c:v>-0.25908558898114398</c:v>
                </c:pt>
                <c:pt idx="36999">
                  <c:v>-0.25950762325401999</c:v>
                </c:pt>
                <c:pt idx="37000">
                  <c:v>-0.25992965752276997</c:v>
                </c:pt>
                <c:pt idx="37001">
                  <c:v>-0.26035169179564599</c:v>
                </c:pt>
                <c:pt idx="37002">
                  <c:v>-0.260773726068522</c:v>
                </c:pt>
                <c:pt idx="37003">
                  <c:v>-0.26119576033727099</c:v>
                </c:pt>
                <c:pt idx="37004">
                  <c:v>-0.261617794610147</c:v>
                </c:pt>
                <c:pt idx="37005">
                  <c:v>-0.26203982888302302</c:v>
                </c:pt>
                <c:pt idx="37006">
                  <c:v>-0.262461863151772</c:v>
                </c:pt>
                <c:pt idx="37007">
                  <c:v>-0.26288389742464802</c:v>
                </c:pt>
                <c:pt idx="37008">
                  <c:v>-0.26330593169752398</c:v>
                </c:pt>
                <c:pt idx="37009">
                  <c:v>-0.26372796596627301</c:v>
                </c:pt>
                <c:pt idx="37010">
                  <c:v>-0.26415000023914897</c:v>
                </c:pt>
                <c:pt idx="37011">
                  <c:v>-0.26457203451202499</c:v>
                </c:pt>
                <c:pt idx="37012">
                  <c:v>-0.26499406878077397</c:v>
                </c:pt>
                <c:pt idx="37013">
                  <c:v>-0.26541610305364999</c:v>
                </c:pt>
                <c:pt idx="37014">
                  <c:v>-0.265838137326526</c:v>
                </c:pt>
                <c:pt idx="37015">
                  <c:v>-0.26626017159527499</c:v>
                </c:pt>
                <c:pt idx="37016">
                  <c:v>-0.266682205868151</c:v>
                </c:pt>
                <c:pt idx="37017">
                  <c:v>-0.26710424014102702</c:v>
                </c:pt>
                <c:pt idx="37018">
                  <c:v>-0.267526274409776</c:v>
                </c:pt>
                <c:pt idx="37019">
                  <c:v>-0.26794830868265201</c:v>
                </c:pt>
                <c:pt idx="37020">
                  <c:v>-0.26837034295552797</c:v>
                </c:pt>
                <c:pt idx="37021">
                  <c:v>-0.26879237722427701</c:v>
                </c:pt>
                <c:pt idx="37022">
                  <c:v>-0.26921441149715297</c:v>
                </c:pt>
                <c:pt idx="37023">
                  <c:v>-0.26963644577002899</c:v>
                </c:pt>
                <c:pt idx="37024">
                  <c:v>-0.27005848003877803</c:v>
                </c:pt>
                <c:pt idx="37025">
                  <c:v>-0.27048051431165399</c:v>
                </c:pt>
                <c:pt idx="37026">
                  <c:v>-0.27090254858453</c:v>
                </c:pt>
                <c:pt idx="37027">
                  <c:v>-0.27132458285327898</c:v>
                </c:pt>
                <c:pt idx="37028">
                  <c:v>-0.271746617126155</c:v>
                </c:pt>
                <c:pt idx="37029">
                  <c:v>-0.27216865139903101</c:v>
                </c:pt>
                <c:pt idx="37030">
                  <c:v>-0.27259068566778</c:v>
                </c:pt>
                <c:pt idx="37031">
                  <c:v>-0.27301271994065601</c:v>
                </c:pt>
                <c:pt idx="37032">
                  <c:v>-0.27343475421353203</c:v>
                </c:pt>
                <c:pt idx="37033">
                  <c:v>-0.27385678848228101</c:v>
                </c:pt>
                <c:pt idx="37034">
                  <c:v>-0.27427882275515802</c:v>
                </c:pt>
                <c:pt idx="37035">
                  <c:v>-0.27470085702803398</c:v>
                </c:pt>
                <c:pt idx="37036">
                  <c:v>-0.27512289129678302</c:v>
                </c:pt>
                <c:pt idx="37037">
                  <c:v>-0.27554492556965898</c:v>
                </c:pt>
                <c:pt idx="37038">
                  <c:v>-0.275966959842535</c:v>
                </c:pt>
                <c:pt idx="37039">
                  <c:v>-0.27638899411128398</c:v>
                </c:pt>
                <c:pt idx="37040">
                  <c:v>-0.27681102838416</c:v>
                </c:pt>
                <c:pt idx="37041">
                  <c:v>-0.27723306265703601</c:v>
                </c:pt>
                <c:pt idx="37042">
                  <c:v>-0.27765509692578499</c:v>
                </c:pt>
                <c:pt idx="37043">
                  <c:v>-0.27807713119866101</c:v>
                </c:pt>
                <c:pt idx="37044">
                  <c:v>-0.27849916547153702</c:v>
                </c:pt>
                <c:pt idx="37045">
                  <c:v>-0.27892119974028601</c:v>
                </c:pt>
                <c:pt idx="37046">
                  <c:v>-0.27934323401316202</c:v>
                </c:pt>
                <c:pt idx="37047">
                  <c:v>-0.27976526828603798</c:v>
                </c:pt>
                <c:pt idx="37048">
                  <c:v>-0.28018730255478702</c:v>
                </c:pt>
                <c:pt idx="37049">
                  <c:v>-0.28060933682766298</c:v>
                </c:pt>
                <c:pt idx="37050">
                  <c:v>-0.281031371100539</c:v>
                </c:pt>
                <c:pt idx="37051">
                  <c:v>-0.28145340536928798</c:v>
                </c:pt>
                <c:pt idx="37052">
                  <c:v>-0.28187543964216399</c:v>
                </c:pt>
                <c:pt idx="37053">
                  <c:v>-0.28229747391504001</c:v>
                </c:pt>
                <c:pt idx="37054">
                  <c:v>-0.28271950818378899</c:v>
                </c:pt>
                <c:pt idx="37055">
                  <c:v>-0.28314154245666501</c:v>
                </c:pt>
                <c:pt idx="37056">
                  <c:v>-0.28356357672954102</c:v>
                </c:pt>
                <c:pt idx="37057">
                  <c:v>-0.28398561099829001</c:v>
                </c:pt>
                <c:pt idx="37058">
                  <c:v>-0.28440764527116602</c:v>
                </c:pt>
                <c:pt idx="37059">
                  <c:v>-0.28482967954404198</c:v>
                </c:pt>
                <c:pt idx="37060">
                  <c:v>-0.28525171381279102</c:v>
                </c:pt>
                <c:pt idx="37061">
                  <c:v>-0.28567374808566698</c:v>
                </c:pt>
                <c:pt idx="37062">
                  <c:v>-0.28609578235854299</c:v>
                </c:pt>
                <c:pt idx="37063">
                  <c:v>-0.28651781662729198</c:v>
                </c:pt>
                <c:pt idx="37064">
                  <c:v>-0.28693985090016799</c:v>
                </c:pt>
                <c:pt idx="37065">
                  <c:v>-0.28736188517304501</c:v>
                </c:pt>
                <c:pt idx="37066">
                  <c:v>-0.28778391944179399</c:v>
                </c:pt>
                <c:pt idx="37067">
                  <c:v>-0.28820595371467</c:v>
                </c:pt>
                <c:pt idx="37068">
                  <c:v>-0.28862798798754602</c:v>
                </c:pt>
                <c:pt idx="37069">
                  <c:v>-0.289050022256295</c:v>
                </c:pt>
                <c:pt idx="37070">
                  <c:v>-0.28947205652917102</c:v>
                </c:pt>
                <c:pt idx="37071">
                  <c:v>-0.28989409080204698</c:v>
                </c:pt>
                <c:pt idx="37072">
                  <c:v>-0.29031612507079602</c:v>
                </c:pt>
                <c:pt idx="37073">
                  <c:v>-0.29073815934367198</c:v>
                </c:pt>
                <c:pt idx="37074">
                  <c:v>-0.29116019361654799</c:v>
                </c:pt>
                <c:pt idx="37075">
                  <c:v>-0.29158222788529697</c:v>
                </c:pt>
                <c:pt idx="37076">
                  <c:v>-0.29200426215817299</c:v>
                </c:pt>
                <c:pt idx="37077">
                  <c:v>-0.292426296431049</c:v>
                </c:pt>
                <c:pt idx="37078">
                  <c:v>-0.29284833069979799</c:v>
                </c:pt>
                <c:pt idx="37079">
                  <c:v>-0.293270364972674</c:v>
                </c:pt>
                <c:pt idx="37080">
                  <c:v>-0.29369239924555002</c:v>
                </c:pt>
                <c:pt idx="37081">
                  <c:v>-0.294114433514299</c:v>
                </c:pt>
                <c:pt idx="37082">
                  <c:v>-0.29453646778717502</c:v>
                </c:pt>
                <c:pt idx="37083">
                  <c:v>-0.29495850206005098</c:v>
                </c:pt>
                <c:pt idx="37084">
                  <c:v>-0.29538053632880001</c:v>
                </c:pt>
                <c:pt idx="37085">
                  <c:v>-0.29580257060167597</c:v>
                </c:pt>
                <c:pt idx="37086">
                  <c:v>-0.29622460487455199</c:v>
                </c:pt>
                <c:pt idx="37087">
                  <c:v>-0.29664663914330103</c:v>
                </c:pt>
                <c:pt idx="37088">
                  <c:v>-0.29706867341617699</c:v>
                </c:pt>
                <c:pt idx="37089">
                  <c:v>-0.297490707689053</c:v>
                </c:pt>
                <c:pt idx="37090">
                  <c:v>-0.29791274195780199</c:v>
                </c:pt>
                <c:pt idx="37091">
                  <c:v>-0.298334776230678</c:v>
                </c:pt>
                <c:pt idx="37092">
                  <c:v>-0.29875681050355402</c:v>
                </c:pt>
                <c:pt idx="37093">
                  <c:v>-0.299178844772303</c:v>
                </c:pt>
                <c:pt idx="37094">
                  <c:v>-0.29960087904517901</c:v>
                </c:pt>
                <c:pt idx="37095">
                  <c:v>-0.30002291331805497</c:v>
                </c:pt>
                <c:pt idx="37096">
                  <c:v>-0.30044494758680401</c:v>
                </c:pt>
                <c:pt idx="37097">
                  <c:v>-0.30086698185968003</c:v>
                </c:pt>
                <c:pt idx="37098">
                  <c:v>-0.30128901613255699</c:v>
                </c:pt>
                <c:pt idx="37099">
                  <c:v>-0.30171105040130602</c:v>
                </c:pt>
                <c:pt idx="37100">
                  <c:v>-0.30213308467418198</c:v>
                </c:pt>
                <c:pt idx="37101">
                  <c:v>-0.302555118947058</c:v>
                </c:pt>
                <c:pt idx="37102">
                  <c:v>-0.30297715321580698</c:v>
                </c:pt>
                <c:pt idx="37103">
                  <c:v>-0.303399187488683</c:v>
                </c:pt>
                <c:pt idx="37104">
                  <c:v>-0.30382122176155901</c:v>
                </c:pt>
                <c:pt idx="37105">
                  <c:v>-0.304243256030308</c:v>
                </c:pt>
                <c:pt idx="37106">
                  <c:v>-0.30466529030318401</c:v>
                </c:pt>
                <c:pt idx="37107">
                  <c:v>-0.30508732457606003</c:v>
                </c:pt>
                <c:pt idx="37108">
                  <c:v>-0.30550935884480901</c:v>
                </c:pt>
                <c:pt idx="37109">
                  <c:v>-0.30593139311768502</c:v>
                </c:pt>
                <c:pt idx="37110">
                  <c:v>-0.30635342739056098</c:v>
                </c:pt>
                <c:pt idx="37111">
                  <c:v>-0.30677546165931002</c:v>
                </c:pt>
                <c:pt idx="37112">
                  <c:v>-0.30719749593218598</c:v>
                </c:pt>
                <c:pt idx="37113">
                  <c:v>-0.307619530205062</c:v>
                </c:pt>
                <c:pt idx="37114">
                  <c:v>-0.30804156447381098</c:v>
                </c:pt>
                <c:pt idx="37115">
                  <c:v>-0.308463598746687</c:v>
                </c:pt>
                <c:pt idx="37116">
                  <c:v>-0.30888563301956301</c:v>
                </c:pt>
                <c:pt idx="37117">
                  <c:v>-0.30930766728831199</c:v>
                </c:pt>
                <c:pt idx="37118">
                  <c:v>-0.30972970156118801</c:v>
                </c:pt>
                <c:pt idx="37119">
                  <c:v>-0.31015173583406402</c:v>
                </c:pt>
                <c:pt idx="37120">
                  <c:v>-0.31057377010281301</c:v>
                </c:pt>
                <c:pt idx="37121">
                  <c:v>-0.31099580437568902</c:v>
                </c:pt>
                <c:pt idx="37122">
                  <c:v>-0.31141783864856498</c:v>
                </c:pt>
                <c:pt idx="37123">
                  <c:v>-0.31183987291731402</c:v>
                </c:pt>
                <c:pt idx="37124">
                  <c:v>-0.31226190719018998</c:v>
                </c:pt>
                <c:pt idx="37125">
                  <c:v>-0.312683941463066</c:v>
                </c:pt>
                <c:pt idx="37126">
                  <c:v>-0.31310597573181498</c:v>
                </c:pt>
                <c:pt idx="37127">
                  <c:v>-0.31352801000469099</c:v>
                </c:pt>
                <c:pt idx="37128">
                  <c:v>-0.31395004427756701</c:v>
                </c:pt>
                <c:pt idx="37129">
                  <c:v>-0.31437207854631699</c:v>
                </c:pt>
                <c:pt idx="37130">
                  <c:v>-0.31479411281919301</c:v>
                </c:pt>
                <c:pt idx="37131">
                  <c:v>-0.31521614709206902</c:v>
                </c:pt>
                <c:pt idx="37132">
                  <c:v>-0.315638181360818</c:v>
                </c:pt>
                <c:pt idx="37133">
                  <c:v>-0.31606021563369402</c:v>
                </c:pt>
                <c:pt idx="37134">
                  <c:v>-0.31648224990656998</c:v>
                </c:pt>
                <c:pt idx="37135">
                  <c:v>-0.31690428417531902</c:v>
                </c:pt>
                <c:pt idx="37136">
                  <c:v>-0.31732631844819498</c:v>
                </c:pt>
                <c:pt idx="37137">
                  <c:v>-0.31774835272107099</c:v>
                </c:pt>
                <c:pt idx="37138">
                  <c:v>-0.31817038698981998</c:v>
                </c:pt>
                <c:pt idx="37139">
                  <c:v>-0.31859242126269599</c:v>
                </c:pt>
                <c:pt idx="37140">
                  <c:v>-0.31901445553557201</c:v>
                </c:pt>
                <c:pt idx="37141">
                  <c:v>-0.31943648980432099</c:v>
                </c:pt>
                <c:pt idx="37142">
                  <c:v>-0.319858524077197</c:v>
                </c:pt>
                <c:pt idx="37143">
                  <c:v>-0.32028055835007302</c:v>
                </c:pt>
                <c:pt idx="37144">
                  <c:v>-0.320702592618822</c:v>
                </c:pt>
                <c:pt idx="37145">
                  <c:v>-0.32112462689169802</c:v>
                </c:pt>
                <c:pt idx="37146">
                  <c:v>-0.32154666116457398</c:v>
                </c:pt>
                <c:pt idx="37147">
                  <c:v>-0.32196869543332302</c:v>
                </c:pt>
                <c:pt idx="37148">
                  <c:v>-0.32239072970619898</c:v>
                </c:pt>
                <c:pt idx="37149">
                  <c:v>-0.32281276397907499</c:v>
                </c:pt>
                <c:pt idx="37150">
                  <c:v>-0.32323479824782397</c:v>
                </c:pt>
                <c:pt idx="37151">
                  <c:v>-0.32365683252069999</c:v>
                </c:pt>
                <c:pt idx="37152">
                  <c:v>-0.324078866793576</c:v>
                </c:pt>
                <c:pt idx="37153">
                  <c:v>-0.32450090106232499</c:v>
                </c:pt>
                <c:pt idx="37154">
                  <c:v>-0.324922935335201</c:v>
                </c:pt>
                <c:pt idx="37155">
                  <c:v>-0.32534496960807702</c:v>
                </c:pt>
                <c:pt idx="37156">
                  <c:v>-0.325767003876826</c:v>
                </c:pt>
                <c:pt idx="37157">
                  <c:v>-0.32618903814970202</c:v>
                </c:pt>
                <c:pt idx="37158">
                  <c:v>-0.32661107242257797</c:v>
                </c:pt>
                <c:pt idx="37159">
                  <c:v>-0.32703310669132701</c:v>
                </c:pt>
                <c:pt idx="37160">
                  <c:v>-0.32745514096420297</c:v>
                </c:pt>
                <c:pt idx="37161">
                  <c:v>-0.32787717523707899</c:v>
                </c:pt>
                <c:pt idx="37162">
                  <c:v>-0.32829920950582803</c:v>
                </c:pt>
                <c:pt idx="37163">
                  <c:v>-0.32872124377870499</c:v>
                </c:pt>
                <c:pt idx="37164">
                  <c:v>-0.329143278051581</c:v>
                </c:pt>
                <c:pt idx="37165">
                  <c:v>-0.32956531232032998</c:v>
                </c:pt>
                <c:pt idx="37166">
                  <c:v>-0.329987346593206</c:v>
                </c:pt>
                <c:pt idx="37167">
                  <c:v>-0.33040938086608201</c:v>
                </c:pt>
                <c:pt idx="37168">
                  <c:v>-0.330831415134831</c:v>
                </c:pt>
                <c:pt idx="37169">
                  <c:v>-0.33125344940770701</c:v>
                </c:pt>
                <c:pt idx="37170">
                  <c:v>-0.33167548368058303</c:v>
                </c:pt>
                <c:pt idx="37171">
                  <c:v>-0.33209751794933201</c:v>
                </c:pt>
                <c:pt idx="37172">
                  <c:v>-0.33251955222220803</c:v>
                </c:pt>
                <c:pt idx="37173">
                  <c:v>-0.33294158649508399</c:v>
                </c:pt>
                <c:pt idx="37174">
                  <c:v>-0.33336362076383302</c:v>
                </c:pt>
                <c:pt idx="37175">
                  <c:v>-0.33378565503670898</c:v>
                </c:pt>
                <c:pt idx="37176">
                  <c:v>-0.334207689309585</c:v>
                </c:pt>
                <c:pt idx="37177">
                  <c:v>-0.33462972357833398</c:v>
                </c:pt>
                <c:pt idx="37178">
                  <c:v>-0.33505175785121</c:v>
                </c:pt>
                <c:pt idx="37179">
                  <c:v>-0.33547379212408601</c:v>
                </c:pt>
                <c:pt idx="37180">
                  <c:v>-0.335895826392835</c:v>
                </c:pt>
                <c:pt idx="37181">
                  <c:v>-0.33631786066571101</c:v>
                </c:pt>
                <c:pt idx="37182">
                  <c:v>-0.33673989493858703</c:v>
                </c:pt>
                <c:pt idx="37183">
                  <c:v>-0.33716192920733601</c:v>
                </c:pt>
                <c:pt idx="37184">
                  <c:v>-0.33758396348021202</c:v>
                </c:pt>
                <c:pt idx="37185">
                  <c:v>-0.33800599775308798</c:v>
                </c:pt>
                <c:pt idx="37186">
                  <c:v>-0.33842803202183702</c:v>
                </c:pt>
                <c:pt idx="37187">
                  <c:v>-0.33885006629471298</c:v>
                </c:pt>
                <c:pt idx="37188">
                  <c:v>-0.339272100567589</c:v>
                </c:pt>
                <c:pt idx="37189">
                  <c:v>-0.33969413483633798</c:v>
                </c:pt>
                <c:pt idx="37190">
                  <c:v>-0.34011616910921399</c:v>
                </c:pt>
                <c:pt idx="37191">
                  <c:v>-0.34053820338209001</c:v>
                </c:pt>
                <c:pt idx="37192">
                  <c:v>-0.34096023765083899</c:v>
                </c:pt>
                <c:pt idx="37193">
                  <c:v>-0.34138227192371501</c:v>
                </c:pt>
                <c:pt idx="37194">
                  <c:v>-0.34180430619659102</c:v>
                </c:pt>
                <c:pt idx="37195">
                  <c:v>-0.34222634046534101</c:v>
                </c:pt>
                <c:pt idx="37196">
                  <c:v>-0.34264837473821702</c:v>
                </c:pt>
                <c:pt idx="37197">
                  <c:v>-0.34307040901109298</c:v>
                </c:pt>
                <c:pt idx="37198">
                  <c:v>-0.34349244327984202</c:v>
                </c:pt>
                <c:pt idx="37199">
                  <c:v>-0.34391447755271798</c:v>
                </c:pt>
                <c:pt idx="37200">
                  <c:v>-0.34433651182559399</c:v>
                </c:pt>
                <c:pt idx="37201">
                  <c:v>-0.34475854609434298</c:v>
                </c:pt>
                <c:pt idx="37202">
                  <c:v>-0.34518058036721899</c:v>
                </c:pt>
                <c:pt idx="37203">
                  <c:v>-0.34560261464009501</c:v>
                </c:pt>
                <c:pt idx="37204">
                  <c:v>-0.34602464890884399</c:v>
                </c:pt>
                <c:pt idx="37205">
                  <c:v>-0.34644668318172001</c:v>
                </c:pt>
                <c:pt idx="37206">
                  <c:v>-0.34686871745459602</c:v>
                </c:pt>
                <c:pt idx="37207">
                  <c:v>-0.347290751723345</c:v>
                </c:pt>
                <c:pt idx="37208">
                  <c:v>-0.34771278599622102</c:v>
                </c:pt>
                <c:pt idx="37209">
                  <c:v>-0.34813482026909698</c:v>
                </c:pt>
                <c:pt idx="37210">
                  <c:v>-0.34855685453784602</c:v>
                </c:pt>
                <c:pt idx="37211">
                  <c:v>-0.34897888881072198</c:v>
                </c:pt>
                <c:pt idx="37212">
                  <c:v>-0.34940092308359799</c:v>
                </c:pt>
                <c:pt idx="37213">
                  <c:v>-0.34982295735234697</c:v>
                </c:pt>
                <c:pt idx="37214">
                  <c:v>-0.35024499162522299</c:v>
                </c:pt>
                <c:pt idx="37215">
                  <c:v>-0.35066702589809901</c:v>
                </c:pt>
                <c:pt idx="37216">
                  <c:v>-0.35108906016684799</c:v>
                </c:pt>
                <c:pt idx="37217">
                  <c:v>-0.351511094439724</c:v>
                </c:pt>
                <c:pt idx="37218">
                  <c:v>-0.35193312871260002</c:v>
                </c:pt>
                <c:pt idx="37219">
                  <c:v>-0.352355162981349</c:v>
                </c:pt>
                <c:pt idx="37220">
                  <c:v>-0.35277719725422502</c:v>
                </c:pt>
                <c:pt idx="37221">
                  <c:v>-0.35319923152710098</c:v>
                </c:pt>
                <c:pt idx="37222">
                  <c:v>-0.35362126579585001</c:v>
                </c:pt>
                <c:pt idx="37223">
                  <c:v>-0.35404330006872597</c:v>
                </c:pt>
                <c:pt idx="37224">
                  <c:v>-0.35446533434160199</c:v>
                </c:pt>
                <c:pt idx="37225">
                  <c:v>-0.35488736861035097</c:v>
                </c:pt>
                <c:pt idx="37226">
                  <c:v>-0.35530940288322699</c:v>
                </c:pt>
                <c:pt idx="37227">
                  <c:v>-0.355731437156104</c:v>
                </c:pt>
                <c:pt idx="37228">
                  <c:v>-0.35615347142485299</c:v>
                </c:pt>
                <c:pt idx="37229">
                  <c:v>-0.356575505697729</c:v>
                </c:pt>
                <c:pt idx="37230">
                  <c:v>-0.35699753997060502</c:v>
                </c:pt>
                <c:pt idx="37231">
                  <c:v>-0.357419574239354</c:v>
                </c:pt>
                <c:pt idx="37232">
                  <c:v>-0.35784160851223001</c:v>
                </c:pt>
                <c:pt idx="37233">
                  <c:v>-0.35826364278510597</c:v>
                </c:pt>
                <c:pt idx="37234">
                  <c:v>-0.35868567705385501</c:v>
                </c:pt>
                <c:pt idx="37235">
                  <c:v>-0.35910771132673103</c:v>
                </c:pt>
                <c:pt idx="37236">
                  <c:v>-0.35952974559960699</c:v>
                </c:pt>
                <c:pt idx="37237">
                  <c:v>-0.35995177986835603</c:v>
                </c:pt>
                <c:pt idx="37238">
                  <c:v>-0.36037381414123199</c:v>
                </c:pt>
                <c:pt idx="37239">
                  <c:v>-0.360795848414108</c:v>
                </c:pt>
                <c:pt idx="37240">
                  <c:v>-0.36121788268285698</c:v>
                </c:pt>
                <c:pt idx="37241">
                  <c:v>-0.361639916955733</c:v>
                </c:pt>
                <c:pt idx="37242">
                  <c:v>-0.36206195122860901</c:v>
                </c:pt>
                <c:pt idx="37243">
                  <c:v>-0.362483985497358</c:v>
                </c:pt>
                <c:pt idx="37244">
                  <c:v>-0.36290601977023401</c:v>
                </c:pt>
                <c:pt idx="37245">
                  <c:v>-0.36332805404311003</c:v>
                </c:pt>
                <c:pt idx="37246">
                  <c:v>-0.36375008831185901</c:v>
                </c:pt>
                <c:pt idx="37247">
                  <c:v>-0.36417212258473503</c:v>
                </c:pt>
                <c:pt idx="37248">
                  <c:v>-0.36459415685761098</c:v>
                </c:pt>
                <c:pt idx="37249">
                  <c:v>-0.36501619112636002</c:v>
                </c:pt>
                <c:pt idx="37250">
                  <c:v>-0.36543822539923598</c:v>
                </c:pt>
                <c:pt idx="37251">
                  <c:v>-0.365860259672112</c:v>
                </c:pt>
                <c:pt idx="37252">
                  <c:v>-0.36628229394086098</c:v>
                </c:pt>
                <c:pt idx="37253">
                  <c:v>-0.366704328213737</c:v>
                </c:pt>
                <c:pt idx="37254">
                  <c:v>-0.36712636248661301</c:v>
                </c:pt>
                <c:pt idx="37255">
                  <c:v>-0.36754839675536199</c:v>
                </c:pt>
                <c:pt idx="37256">
                  <c:v>-0.36797043102823801</c:v>
                </c:pt>
                <c:pt idx="37257">
                  <c:v>-0.36839246530111402</c:v>
                </c:pt>
                <c:pt idx="37258">
                  <c:v>-0.36881449956986301</c:v>
                </c:pt>
                <c:pt idx="37259">
                  <c:v>-0.36923653384273902</c:v>
                </c:pt>
                <c:pt idx="37260">
                  <c:v>-0.36965856811561598</c:v>
                </c:pt>
                <c:pt idx="37261">
                  <c:v>-0.37008060238436502</c:v>
                </c:pt>
                <c:pt idx="37262">
                  <c:v>-0.37050263665724098</c:v>
                </c:pt>
                <c:pt idx="37263">
                  <c:v>-0.370924670930117</c:v>
                </c:pt>
                <c:pt idx="37264">
                  <c:v>-0.37134670519886598</c:v>
                </c:pt>
                <c:pt idx="37265">
                  <c:v>-0.37176873947174199</c:v>
                </c:pt>
                <c:pt idx="37266">
                  <c:v>-0.37219077374461801</c:v>
                </c:pt>
                <c:pt idx="37267">
                  <c:v>-0.37261280801336699</c:v>
                </c:pt>
                <c:pt idx="37268">
                  <c:v>-0.37303484228624301</c:v>
                </c:pt>
                <c:pt idx="37269">
                  <c:v>-0.37345687655911902</c:v>
                </c:pt>
                <c:pt idx="37270">
                  <c:v>-0.37387891082786801</c:v>
                </c:pt>
                <c:pt idx="37271">
                  <c:v>-0.37430094510074402</c:v>
                </c:pt>
                <c:pt idx="37272">
                  <c:v>-0.37472297937361998</c:v>
                </c:pt>
                <c:pt idx="37273">
                  <c:v>-0.37514501364236902</c:v>
                </c:pt>
                <c:pt idx="37274">
                  <c:v>-0.37556704791524498</c:v>
                </c:pt>
                <c:pt idx="37275">
                  <c:v>-0.37598908218812099</c:v>
                </c:pt>
                <c:pt idx="37276">
                  <c:v>-0.37641111645686998</c:v>
                </c:pt>
                <c:pt idx="37277">
                  <c:v>-0.37683315072974599</c:v>
                </c:pt>
                <c:pt idx="37278">
                  <c:v>-0.37725518500262201</c:v>
                </c:pt>
                <c:pt idx="37279">
                  <c:v>-0.37767721927137099</c:v>
                </c:pt>
                <c:pt idx="37280">
                  <c:v>-0.378099253544247</c:v>
                </c:pt>
                <c:pt idx="37281">
                  <c:v>-0.37852128781712302</c:v>
                </c:pt>
                <c:pt idx="37282">
                  <c:v>-0.378943322085872</c:v>
                </c:pt>
                <c:pt idx="37283">
                  <c:v>-0.37936535635874802</c:v>
                </c:pt>
                <c:pt idx="37284">
                  <c:v>-0.37978739063162398</c:v>
                </c:pt>
                <c:pt idx="37285">
                  <c:v>-0.38020942490037302</c:v>
                </c:pt>
                <c:pt idx="37286">
                  <c:v>-0.38063145917324898</c:v>
                </c:pt>
                <c:pt idx="37287">
                  <c:v>-0.38105349344612499</c:v>
                </c:pt>
                <c:pt idx="37288">
                  <c:v>-0.38147552771487397</c:v>
                </c:pt>
                <c:pt idx="37289">
                  <c:v>-0.38189756198774999</c:v>
                </c:pt>
                <c:pt idx="37290">
                  <c:v>-0.382319596260627</c:v>
                </c:pt>
                <c:pt idx="37291">
                  <c:v>-0.38274163052937599</c:v>
                </c:pt>
                <c:pt idx="37292">
                  <c:v>-0.383163664802252</c:v>
                </c:pt>
                <c:pt idx="37293">
                  <c:v>-0.38358569907512802</c:v>
                </c:pt>
                <c:pt idx="37294">
                  <c:v>-0.384007733343877</c:v>
                </c:pt>
                <c:pt idx="37295">
                  <c:v>-0.38442976761675302</c:v>
                </c:pt>
                <c:pt idx="37296">
                  <c:v>-0.38485180188962897</c:v>
                </c:pt>
                <c:pt idx="37297">
                  <c:v>-0.38527383615837801</c:v>
                </c:pt>
                <c:pt idx="37298">
                  <c:v>-0.38569587043125397</c:v>
                </c:pt>
                <c:pt idx="37299">
                  <c:v>-0.38611790470412999</c:v>
                </c:pt>
                <c:pt idx="37300">
                  <c:v>-0.38653993897287903</c:v>
                </c:pt>
                <c:pt idx="37301">
                  <c:v>-0.38696197324575499</c:v>
                </c:pt>
                <c:pt idx="37302">
                  <c:v>-0.387384007518631</c:v>
                </c:pt>
                <c:pt idx="37303">
                  <c:v>-0.38780604178737998</c:v>
                </c:pt>
                <c:pt idx="37304">
                  <c:v>-0.388228076060256</c:v>
                </c:pt>
                <c:pt idx="37305">
                  <c:v>-0.38865011033313202</c:v>
                </c:pt>
                <c:pt idx="37306">
                  <c:v>-0.389072144601881</c:v>
                </c:pt>
                <c:pt idx="37307">
                  <c:v>-0.38949417887475701</c:v>
                </c:pt>
                <c:pt idx="37308">
                  <c:v>-0.38991621314763297</c:v>
                </c:pt>
                <c:pt idx="37309">
                  <c:v>-0.39033824741638201</c:v>
                </c:pt>
                <c:pt idx="37310">
                  <c:v>-0.39076028168925803</c:v>
                </c:pt>
                <c:pt idx="37311">
                  <c:v>-0.39118231596213399</c:v>
                </c:pt>
                <c:pt idx="37312">
                  <c:v>-0.39160435023088302</c:v>
                </c:pt>
                <c:pt idx="37313">
                  <c:v>-0.39202638450375898</c:v>
                </c:pt>
                <c:pt idx="37314">
                  <c:v>-0.392448418776635</c:v>
                </c:pt>
                <c:pt idx="37315">
                  <c:v>-0.39287045304538398</c:v>
                </c:pt>
                <c:pt idx="37316">
                  <c:v>-0.39329248731826</c:v>
                </c:pt>
                <c:pt idx="37317">
                  <c:v>-0.39371452159113601</c:v>
                </c:pt>
                <c:pt idx="37318">
                  <c:v>-0.394136555859885</c:v>
                </c:pt>
                <c:pt idx="37319">
                  <c:v>-0.39455859013276101</c:v>
                </c:pt>
                <c:pt idx="37320">
                  <c:v>-0.39498062440563703</c:v>
                </c:pt>
                <c:pt idx="37321">
                  <c:v>-0.39540265867438601</c:v>
                </c:pt>
                <c:pt idx="37322">
                  <c:v>-0.39582469294726202</c:v>
                </c:pt>
                <c:pt idx="37323">
                  <c:v>-0.39624672722013898</c:v>
                </c:pt>
                <c:pt idx="37324">
                  <c:v>-0.39666876148888702</c:v>
                </c:pt>
                <c:pt idx="37325">
                  <c:v>-0.39709079576176398</c:v>
                </c:pt>
                <c:pt idx="37326">
                  <c:v>-0.39751283003464</c:v>
                </c:pt>
                <c:pt idx="37327">
                  <c:v>-0.39793486430338898</c:v>
                </c:pt>
                <c:pt idx="37328">
                  <c:v>-0.39835689857626499</c:v>
                </c:pt>
                <c:pt idx="37329">
                  <c:v>-0.39877893284914101</c:v>
                </c:pt>
                <c:pt idx="37330">
                  <c:v>-0.39920096711788999</c:v>
                </c:pt>
                <c:pt idx="37331">
                  <c:v>-0.39962300139076601</c:v>
                </c:pt>
                <c:pt idx="37332">
                  <c:v>-0.40004503566364202</c:v>
                </c:pt>
                <c:pt idx="37333">
                  <c:v>-0.40046706993239101</c:v>
                </c:pt>
                <c:pt idx="37334">
                  <c:v>-0.40088910420526702</c:v>
                </c:pt>
                <c:pt idx="37335">
                  <c:v>-0.40131113847814298</c:v>
                </c:pt>
                <c:pt idx="37336">
                  <c:v>-0.40173317274689202</c:v>
                </c:pt>
                <c:pt idx="37337">
                  <c:v>-0.40215520701976798</c:v>
                </c:pt>
                <c:pt idx="37338">
                  <c:v>-0.40257724129264399</c:v>
                </c:pt>
                <c:pt idx="37339">
                  <c:v>-0.40299927556139298</c:v>
                </c:pt>
                <c:pt idx="37340">
                  <c:v>-0.40342130983426899</c:v>
                </c:pt>
                <c:pt idx="37341">
                  <c:v>-0.40384334410714501</c:v>
                </c:pt>
                <c:pt idx="37342">
                  <c:v>-0.40426537837589399</c:v>
                </c:pt>
                <c:pt idx="37343">
                  <c:v>-0.40468741264877001</c:v>
                </c:pt>
                <c:pt idx="37344">
                  <c:v>-0.40510944692164602</c:v>
                </c:pt>
                <c:pt idx="37345">
                  <c:v>-0.405531481190395</c:v>
                </c:pt>
                <c:pt idx="37346">
                  <c:v>-0.40595351546327102</c:v>
                </c:pt>
                <c:pt idx="37347">
                  <c:v>-0.40637554973614698</c:v>
                </c:pt>
                <c:pt idx="37348">
                  <c:v>-0.40679758400489602</c:v>
                </c:pt>
                <c:pt idx="37349">
                  <c:v>-0.40721961827777198</c:v>
                </c:pt>
                <c:pt idx="37350">
                  <c:v>-0.40764165255064799</c:v>
                </c:pt>
                <c:pt idx="37351">
                  <c:v>-0.40806368681939698</c:v>
                </c:pt>
                <c:pt idx="37352">
                  <c:v>-0.40848572109227299</c:v>
                </c:pt>
                <c:pt idx="37353">
                  <c:v>-0.40890775536514901</c:v>
                </c:pt>
                <c:pt idx="37354">
                  <c:v>-0.40932978963389799</c:v>
                </c:pt>
                <c:pt idx="37355">
                  <c:v>-0.409751823906774</c:v>
                </c:pt>
                <c:pt idx="37356">
                  <c:v>-0.41017385817965102</c:v>
                </c:pt>
                <c:pt idx="37357">
                  <c:v>-0.4105958924484</c:v>
                </c:pt>
                <c:pt idx="37358">
                  <c:v>-0.41101792672127602</c:v>
                </c:pt>
                <c:pt idx="37359">
                  <c:v>-0.41143996099415198</c:v>
                </c:pt>
                <c:pt idx="37360">
                  <c:v>-0.41186199526290102</c:v>
                </c:pt>
                <c:pt idx="37361">
                  <c:v>-0.41228402953577697</c:v>
                </c:pt>
                <c:pt idx="37362">
                  <c:v>-0.41270606380865299</c:v>
                </c:pt>
                <c:pt idx="37363">
                  <c:v>-0.41312809807740197</c:v>
                </c:pt>
                <c:pt idx="37364">
                  <c:v>-0.41355013235027799</c:v>
                </c:pt>
                <c:pt idx="37365">
                  <c:v>-0.413972166623154</c:v>
                </c:pt>
                <c:pt idx="37366">
                  <c:v>-0.41439420089190299</c:v>
                </c:pt>
                <c:pt idx="37367">
                  <c:v>-0.414816235164779</c:v>
                </c:pt>
                <c:pt idx="37368">
                  <c:v>-0.41523826943765502</c:v>
                </c:pt>
                <c:pt idx="37369">
                  <c:v>-0.415660303706404</c:v>
                </c:pt>
                <c:pt idx="37370">
                  <c:v>-0.41608233797928001</c:v>
                </c:pt>
                <c:pt idx="37371">
                  <c:v>-0.41650437225215597</c:v>
                </c:pt>
                <c:pt idx="37372">
                  <c:v>-0.41692640652090501</c:v>
                </c:pt>
                <c:pt idx="37373">
                  <c:v>-0.41734844079378097</c:v>
                </c:pt>
                <c:pt idx="37374">
                  <c:v>-0.41777047506665699</c:v>
                </c:pt>
                <c:pt idx="37375">
                  <c:v>-0.41819250933540603</c:v>
                </c:pt>
                <c:pt idx="37376">
                  <c:v>-0.41861454360828199</c:v>
                </c:pt>
                <c:pt idx="37377">
                  <c:v>-0.419036577881158</c:v>
                </c:pt>
                <c:pt idx="37378">
                  <c:v>-0.41945861214990698</c:v>
                </c:pt>
                <c:pt idx="37379">
                  <c:v>-0.419880646422783</c:v>
                </c:pt>
                <c:pt idx="37380">
                  <c:v>-0.42030268069565901</c:v>
                </c:pt>
                <c:pt idx="37381">
                  <c:v>-0.420724714964408</c:v>
                </c:pt>
                <c:pt idx="37382">
                  <c:v>-0.42114674923728401</c:v>
                </c:pt>
                <c:pt idx="37383">
                  <c:v>-0.42156878351015997</c:v>
                </c:pt>
                <c:pt idx="37384">
                  <c:v>-0.42199081777890901</c:v>
                </c:pt>
                <c:pt idx="37385">
                  <c:v>-0.42241285205178503</c:v>
                </c:pt>
                <c:pt idx="37386">
                  <c:v>-0.42283488632466099</c:v>
                </c:pt>
                <c:pt idx="37387">
                  <c:v>-0.42325692059341002</c:v>
                </c:pt>
                <c:pt idx="37388">
                  <c:v>-0.42367895486628698</c:v>
                </c:pt>
                <c:pt idx="37389">
                  <c:v>-0.424100989139163</c:v>
                </c:pt>
                <c:pt idx="37390">
                  <c:v>-0.42452302340791198</c:v>
                </c:pt>
                <c:pt idx="37391">
                  <c:v>-0.424945057680788</c:v>
                </c:pt>
                <c:pt idx="37392">
                  <c:v>-0.42536709195366401</c:v>
                </c:pt>
                <c:pt idx="37393">
                  <c:v>-0.42578912622241299</c:v>
                </c:pt>
                <c:pt idx="37394">
                  <c:v>-0.42621116049528901</c:v>
                </c:pt>
                <c:pt idx="37395">
                  <c:v>-0.42663319476816502</c:v>
                </c:pt>
                <c:pt idx="37396">
                  <c:v>-0.42705522903691401</c:v>
                </c:pt>
                <c:pt idx="37397">
                  <c:v>-0.42747726330979002</c:v>
                </c:pt>
                <c:pt idx="37398">
                  <c:v>-0.42789929758266598</c:v>
                </c:pt>
                <c:pt idx="37399">
                  <c:v>-0.42832133185141502</c:v>
                </c:pt>
                <c:pt idx="37400">
                  <c:v>-0.42874336612429098</c:v>
                </c:pt>
                <c:pt idx="37401">
                  <c:v>-0.429165400397167</c:v>
                </c:pt>
                <c:pt idx="37402">
                  <c:v>-0.42958743466591598</c:v>
                </c:pt>
                <c:pt idx="37403">
                  <c:v>-0.43000946893879199</c:v>
                </c:pt>
                <c:pt idx="37404">
                  <c:v>-0.43043150321166801</c:v>
                </c:pt>
                <c:pt idx="37405">
                  <c:v>-0.43085353748041699</c:v>
                </c:pt>
                <c:pt idx="37406">
                  <c:v>-0.43127557175329301</c:v>
                </c:pt>
                <c:pt idx="37407">
                  <c:v>-0.43169760602616902</c:v>
                </c:pt>
                <c:pt idx="37408">
                  <c:v>-0.43211964029491801</c:v>
                </c:pt>
                <c:pt idx="37409">
                  <c:v>-0.43474312060072101</c:v>
                </c:pt>
                <c:pt idx="37410">
                  <c:v>-0.43956804695482599</c:v>
                </c:pt>
                <c:pt idx="37411">
                  <c:v>-0.44439297326174998</c:v>
                </c:pt>
                <c:pt idx="37412">
                  <c:v>-0.44921789961585501</c:v>
                </c:pt>
                <c:pt idx="37413">
                  <c:v>-0.45404282596996098</c:v>
                </c:pt>
                <c:pt idx="37414">
                  <c:v>-0.45886775227688398</c:v>
                </c:pt>
                <c:pt idx="37415">
                  <c:v>-0.46369267863099001</c:v>
                </c:pt>
                <c:pt idx="37416">
                  <c:v>-0.46851760498509598</c:v>
                </c:pt>
                <c:pt idx="37417">
                  <c:v>-0.47334253129201898</c:v>
                </c:pt>
                <c:pt idx="37418">
                  <c:v>-0.478167457646125</c:v>
                </c:pt>
                <c:pt idx="37419">
                  <c:v>-0.48299238400022998</c:v>
                </c:pt>
                <c:pt idx="37420">
                  <c:v>-0.48781731030715397</c:v>
                </c:pt>
                <c:pt idx="37421">
                  <c:v>-0.492642236661259</c:v>
                </c:pt>
                <c:pt idx="37422">
                  <c:v>-0.49746716301536498</c:v>
                </c:pt>
                <c:pt idx="37423">
                  <c:v>-0.50229208932228797</c:v>
                </c:pt>
                <c:pt idx="37424">
                  <c:v>-0.507117015676394</c:v>
                </c:pt>
                <c:pt idx="37425">
                  <c:v>-0.51194194203050003</c:v>
                </c:pt>
                <c:pt idx="37426">
                  <c:v>-0.51676686833742302</c:v>
                </c:pt>
                <c:pt idx="37427">
                  <c:v>-0.52159179469152905</c:v>
                </c:pt>
                <c:pt idx="37428">
                  <c:v>-0.52641672104563497</c:v>
                </c:pt>
                <c:pt idx="37429">
                  <c:v>-0.53124164735255797</c:v>
                </c:pt>
                <c:pt idx="37430">
                  <c:v>-0.536066573706664</c:v>
                </c:pt>
                <c:pt idx="37431">
                  <c:v>-0.54089150006076903</c:v>
                </c:pt>
                <c:pt idx="37432">
                  <c:v>-0.54571642636769302</c:v>
                </c:pt>
                <c:pt idx="37433">
                  <c:v>-0.55054135272179805</c:v>
                </c:pt>
                <c:pt idx="37434">
                  <c:v>-0.55536627907590397</c:v>
                </c:pt>
                <c:pt idx="37435">
                  <c:v>-0.56019120538282696</c:v>
                </c:pt>
                <c:pt idx="37436">
                  <c:v>-0.56501613173693299</c:v>
                </c:pt>
                <c:pt idx="37437">
                  <c:v>-0.56984105809103902</c:v>
                </c:pt>
                <c:pt idx="37438">
                  <c:v>-0.57466598439796202</c:v>
                </c:pt>
                <c:pt idx="37439">
                  <c:v>-0.57949091075206804</c:v>
                </c:pt>
                <c:pt idx="37440">
                  <c:v>-0.58431583710617296</c:v>
                </c:pt>
                <c:pt idx="37441">
                  <c:v>-0.58914076341309696</c:v>
                </c:pt>
                <c:pt idx="37442">
                  <c:v>-0.59396568976720199</c:v>
                </c:pt>
                <c:pt idx="37443">
                  <c:v>-0.59879061612130802</c:v>
                </c:pt>
                <c:pt idx="37444">
                  <c:v>-0.60361554242823201</c:v>
                </c:pt>
                <c:pt idx="37445">
                  <c:v>-0.60844046878233704</c:v>
                </c:pt>
                <c:pt idx="37446">
                  <c:v>-0.61326539513644296</c:v>
                </c:pt>
                <c:pt idx="37447">
                  <c:v>-0.61809032144336595</c:v>
                </c:pt>
                <c:pt idx="37448">
                  <c:v>-0.62291524779747198</c:v>
                </c:pt>
                <c:pt idx="37449">
                  <c:v>-0.62774017415157801</c:v>
                </c:pt>
                <c:pt idx="37450">
                  <c:v>-0.63256510045850101</c:v>
                </c:pt>
                <c:pt idx="37451">
                  <c:v>-0.63739002681260704</c:v>
                </c:pt>
                <c:pt idx="37452">
                  <c:v>-0.64221495316671195</c:v>
                </c:pt>
                <c:pt idx="37453">
                  <c:v>-0.64703987947363595</c:v>
                </c:pt>
                <c:pt idx="37454">
                  <c:v>-0.65186480582774098</c:v>
                </c:pt>
                <c:pt idx="37455">
                  <c:v>-0.65668973218184701</c:v>
                </c:pt>
                <c:pt idx="37456">
                  <c:v>-0.66151465848877</c:v>
                </c:pt>
                <c:pt idx="37457">
                  <c:v>-0.66224783124199504</c:v>
                </c:pt>
                <c:pt idx="37458">
                  <c:v>-0.65888925036575696</c:v>
                </c:pt>
                <c:pt idx="37459">
                  <c:v>-0.65553066952236205</c:v>
                </c:pt>
                <c:pt idx="37460">
                  <c:v>-0.65217208864612397</c:v>
                </c:pt>
                <c:pt idx="37461">
                  <c:v>-0.648813507769886</c:v>
                </c:pt>
                <c:pt idx="37462">
                  <c:v>-0.64545492692649098</c:v>
                </c:pt>
                <c:pt idx="37463">
                  <c:v>-0.64209634605025301</c:v>
                </c:pt>
                <c:pt idx="37464">
                  <c:v>-0.63873776517401504</c:v>
                </c:pt>
                <c:pt idx="37465">
                  <c:v>-0.63537918433062102</c:v>
                </c:pt>
                <c:pt idx="37466">
                  <c:v>-0.63202060345438305</c:v>
                </c:pt>
                <c:pt idx="37467">
                  <c:v>-0.62866202257814496</c:v>
                </c:pt>
                <c:pt idx="37468">
                  <c:v>-0.62530344173475005</c:v>
                </c:pt>
                <c:pt idx="37469">
                  <c:v>-0.62194486085851197</c:v>
                </c:pt>
                <c:pt idx="37470">
                  <c:v>-0.618586279982274</c:v>
                </c:pt>
                <c:pt idx="37471">
                  <c:v>-0.61522769913887898</c:v>
                </c:pt>
                <c:pt idx="37472">
                  <c:v>-0.61186911826264101</c:v>
                </c:pt>
                <c:pt idx="37473">
                  <c:v>-0.60851053738640404</c:v>
                </c:pt>
                <c:pt idx="37474">
                  <c:v>-0.60515195654300902</c:v>
                </c:pt>
                <c:pt idx="37475">
                  <c:v>-0.60179337566677105</c:v>
                </c:pt>
                <c:pt idx="37476">
                  <c:v>-0.59843479479053296</c:v>
                </c:pt>
                <c:pt idx="37477">
                  <c:v>-0.59507621394713806</c:v>
                </c:pt>
                <c:pt idx="37478">
                  <c:v>-0.59171763307089997</c:v>
                </c:pt>
                <c:pt idx="37479">
                  <c:v>-0.588359052194662</c:v>
                </c:pt>
                <c:pt idx="37480">
                  <c:v>-0.58500047135126698</c:v>
                </c:pt>
                <c:pt idx="37481">
                  <c:v>-0.58164189047503001</c:v>
                </c:pt>
                <c:pt idx="37482">
                  <c:v>-0.57828330959879204</c:v>
                </c:pt>
                <c:pt idx="37483">
                  <c:v>-0.57492472875539702</c:v>
                </c:pt>
                <c:pt idx="37484">
                  <c:v>-0.57156614787915905</c:v>
                </c:pt>
                <c:pt idx="37485">
                  <c:v>-0.56820756700292097</c:v>
                </c:pt>
                <c:pt idx="37486">
                  <c:v>-0.56484898615952595</c:v>
                </c:pt>
                <c:pt idx="37487">
                  <c:v>-0.56149040528328797</c:v>
                </c:pt>
                <c:pt idx="37488">
                  <c:v>-0.55813182440705</c:v>
                </c:pt>
                <c:pt idx="37489">
                  <c:v>-0.55477324356365498</c:v>
                </c:pt>
                <c:pt idx="37490">
                  <c:v>-0.55141466268741801</c:v>
                </c:pt>
                <c:pt idx="37491">
                  <c:v>-0.54805608181118004</c:v>
                </c:pt>
                <c:pt idx="37492">
                  <c:v>-0.54469750096778502</c:v>
                </c:pt>
                <c:pt idx="37493">
                  <c:v>-0.54133892009154705</c:v>
                </c:pt>
                <c:pt idx="37494">
                  <c:v>-0.53798033921530897</c:v>
                </c:pt>
                <c:pt idx="37495">
                  <c:v>-0.53462175837191395</c:v>
                </c:pt>
                <c:pt idx="37496">
                  <c:v>-0.53126317749567598</c:v>
                </c:pt>
                <c:pt idx="37497">
                  <c:v>-0.527904596619438</c:v>
                </c:pt>
                <c:pt idx="37498">
                  <c:v>-0.52454601577604398</c:v>
                </c:pt>
                <c:pt idx="37499">
                  <c:v>-0.52118743489980601</c:v>
                </c:pt>
                <c:pt idx="37500">
                  <c:v>-0.51782885402356804</c:v>
                </c:pt>
                <c:pt idx="37501">
                  <c:v>-0.51447027318017302</c:v>
                </c:pt>
                <c:pt idx="37502">
                  <c:v>-0.51111169230393505</c:v>
                </c:pt>
                <c:pt idx="37503">
                  <c:v>-0.50775311142769697</c:v>
                </c:pt>
                <c:pt idx="37504">
                  <c:v>-0.50439453058430195</c:v>
                </c:pt>
                <c:pt idx="37505">
                  <c:v>-0.50522507076140699</c:v>
                </c:pt>
                <c:pt idx="37506">
                  <c:v>-0.51024473202111398</c:v>
                </c:pt>
                <c:pt idx="37507">
                  <c:v>-0.51526439323173501</c:v>
                </c:pt>
                <c:pt idx="37508">
                  <c:v>-0.52028405449144299</c:v>
                </c:pt>
                <c:pt idx="37509">
                  <c:v>-0.52530371575114998</c:v>
                </c:pt>
                <c:pt idx="37510">
                  <c:v>-0.53032337696177101</c:v>
                </c:pt>
                <c:pt idx="37511">
                  <c:v>-0.535343038221479</c:v>
                </c:pt>
                <c:pt idx="37512">
                  <c:v>-0.54036269948118598</c:v>
                </c:pt>
                <c:pt idx="37513">
                  <c:v>-0.54538236069180701</c:v>
                </c:pt>
                <c:pt idx="37514">
                  <c:v>-0.550402021951514</c:v>
                </c:pt>
                <c:pt idx="37515">
                  <c:v>-0.55542168321122198</c:v>
                </c:pt>
                <c:pt idx="37516">
                  <c:v>-0.56044134442184301</c:v>
                </c:pt>
                <c:pt idx="37517">
                  <c:v>-0.56546100568155</c:v>
                </c:pt>
                <c:pt idx="37518">
                  <c:v>-0.57048066694125799</c:v>
                </c:pt>
                <c:pt idx="37519">
                  <c:v>-0.57550032815187901</c:v>
                </c:pt>
                <c:pt idx="37520">
                  <c:v>-0.580519989411586</c:v>
                </c:pt>
                <c:pt idx="37521">
                  <c:v>-0.58553965067129399</c:v>
                </c:pt>
                <c:pt idx="37522">
                  <c:v>-0.59055931188191502</c:v>
                </c:pt>
                <c:pt idx="37523">
                  <c:v>-0.595578973141622</c:v>
                </c:pt>
                <c:pt idx="37524">
                  <c:v>-0.60059863440132999</c:v>
                </c:pt>
                <c:pt idx="37525">
                  <c:v>-0.60561829561195102</c:v>
                </c:pt>
                <c:pt idx="37526">
                  <c:v>-0.61063795687165801</c:v>
                </c:pt>
                <c:pt idx="37527">
                  <c:v>-0.61565761813136599</c:v>
                </c:pt>
                <c:pt idx="37528">
                  <c:v>-0.62067727934198702</c:v>
                </c:pt>
                <c:pt idx="37529">
                  <c:v>-0.62569694060169401</c:v>
                </c:pt>
                <c:pt idx="37530">
                  <c:v>-0.63071660186140099</c:v>
                </c:pt>
                <c:pt idx="37531">
                  <c:v>-0.63573626307202202</c:v>
                </c:pt>
                <c:pt idx="37532">
                  <c:v>-0.64075592433173001</c:v>
                </c:pt>
                <c:pt idx="37533">
                  <c:v>-0.645775585591437</c:v>
                </c:pt>
                <c:pt idx="37534">
                  <c:v>-0.65079524680205803</c:v>
                </c:pt>
                <c:pt idx="37535">
                  <c:v>-0.65581490806176601</c:v>
                </c:pt>
                <c:pt idx="37536">
                  <c:v>-0.660834569321473</c:v>
                </c:pt>
                <c:pt idx="37537">
                  <c:v>-0.66585423053209403</c:v>
                </c:pt>
                <c:pt idx="37538">
                  <c:v>-0.67087389179180201</c:v>
                </c:pt>
                <c:pt idx="37539">
                  <c:v>-0.675893553051509</c:v>
                </c:pt>
                <c:pt idx="37540">
                  <c:v>-0.68091321426213003</c:v>
                </c:pt>
                <c:pt idx="37541">
                  <c:v>-0.68593287552183801</c:v>
                </c:pt>
                <c:pt idx="37542">
                  <c:v>-0.690952536781545</c:v>
                </c:pt>
                <c:pt idx="37543">
                  <c:v>-0.69597219799216603</c:v>
                </c:pt>
                <c:pt idx="37544">
                  <c:v>-0.70099185925187402</c:v>
                </c:pt>
                <c:pt idx="37545">
                  <c:v>-0.706011520511581</c:v>
                </c:pt>
                <c:pt idx="37546">
                  <c:v>-0.71103118172220203</c:v>
                </c:pt>
                <c:pt idx="37547">
                  <c:v>-0.71605084298190902</c:v>
                </c:pt>
                <c:pt idx="37548">
                  <c:v>-0.72107050424161701</c:v>
                </c:pt>
                <c:pt idx="37549">
                  <c:v>-0.72609016545223803</c:v>
                </c:pt>
                <c:pt idx="37550">
                  <c:v>-0.73110982671194502</c:v>
                </c:pt>
                <c:pt idx="37551">
                  <c:v>-0.73612948797165301</c:v>
                </c:pt>
                <c:pt idx="37552">
                  <c:v>-0.74114914918227404</c:v>
                </c:pt>
                <c:pt idx="37553">
                  <c:v>-0.73583017961055197</c:v>
                </c:pt>
                <c:pt idx="37554">
                  <c:v>-0.72017257913518595</c:v>
                </c:pt>
                <c:pt idx="37555">
                  <c:v>-0.70451497881293401</c:v>
                </c:pt>
                <c:pt idx="37556">
                  <c:v>-0.68885737833756799</c:v>
                </c:pt>
                <c:pt idx="37557">
                  <c:v>-0.67319977786220198</c:v>
                </c:pt>
                <c:pt idx="37558">
                  <c:v>-0.65754217753995003</c:v>
                </c:pt>
                <c:pt idx="37559">
                  <c:v>-0.64188457706458402</c:v>
                </c:pt>
                <c:pt idx="37560">
                  <c:v>-0.626226976589218</c:v>
                </c:pt>
                <c:pt idx="37561">
                  <c:v>-0.61056937626696595</c:v>
                </c:pt>
                <c:pt idx="37562">
                  <c:v>-0.59491177579160004</c:v>
                </c:pt>
                <c:pt idx="37563">
                  <c:v>-0.57925417531623502</c:v>
                </c:pt>
                <c:pt idx="37564">
                  <c:v>-0.56359657499398197</c:v>
                </c:pt>
                <c:pt idx="37565">
                  <c:v>-0.54793897451861695</c:v>
                </c:pt>
                <c:pt idx="37566">
                  <c:v>-0.53228137404325104</c:v>
                </c:pt>
                <c:pt idx="37567">
                  <c:v>-0.51662377372099899</c:v>
                </c:pt>
                <c:pt idx="37568">
                  <c:v>-0.50096617324563297</c:v>
                </c:pt>
                <c:pt idx="37569">
                  <c:v>-0.48530857277026701</c:v>
                </c:pt>
                <c:pt idx="37570">
                  <c:v>-0.46965097244801501</c:v>
                </c:pt>
                <c:pt idx="37571">
                  <c:v>-0.453993371972649</c:v>
                </c:pt>
                <c:pt idx="37572">
                  <c:v>-0.43833577149728298</c:v>
                </c:pt>
                <c:pt idx="37573">
                  <c:v>-0.42267817117503098</c:v>
                </c:pt>
                <c:pt idx="37574">
                  <c:v>-0.40702057069966502</c:v>
                </c:pt>
                <c:pt idx="37575">
                  <c:v>-0.391362970224299</c:v>
                </c:pt>
                <c:pt idx="37576">
                  <c:v>-0.375705369902047</c:v>
                </c:pt>
                <c:pt idx="37577">
                  <c:v>-0.36004776942668199</c:v>
                </c:pt>
                <c:pt idx="37578">
                  <c:v>-0.34439016895131602</c:v>
                </c:pt>
                <c:pt idx="37579">
                  <c:v>-0.32873256862906403</c:v>
                </c:pt>
                <c:pt idx="37580">
                  <c:v>-0.31307496815369801</c:v>
                </c:pt>
                <c:pt idx="37581">
                  <c:v>-0.29741736767833199</c:v>
                </c:pt>
                <c:pt idx="37582">
                  <c:v>-0.28175976735607999</c:v>
                </c:pt>
                <c:pt idx="37583">
                  <c:v>-0.26610216688071398</c:v>
                </c:pt>
                <c:pt idx="37584">
                  <c:v>-0.25044456640534801</c:v>
                </c:pt>
                <c:pt idx="37585">
                  <c:v>-0.23478696608309599</c:v>
                </c:pt>
                <c:pt idx="37586">
                  <c:v>-0.21912936560773</c:v>
                </c:pt>
                <c:pt idx="37587">
                  <c:v>-0.20347176513236401</c:v>
                </c:pt>
                <c:pt idx="37588">
                  <c:v>-0.18781416481011201</c:v>
                </c:pt>
                <c:pt idx="37589">
                  <c:v>-0.17215656433474699</c:v>
                </c:pt>
                <c:pt idx="37590">
                  <c:v>-0.156498963859381</c:v>
                </c:pt>
                <c:pt idx="37591">
                  <c:v>-0.14084136353712901</c:v>
                </c:pt>
                <c:pt idx="37592">
                  <c:v>-0.12518376306176299</c:v>
                </c:pt>
                <c:pt idx="37593">
                  <c:v>-0.109526162586397</c:v>
                </c:pt>
                <c:pt idx="37594">
                  <c:v>-9.3868562264144903E-2</c:v>
                </c:pt>
                <c:pt idx="37595">
                  <c:v>-7.8210961788779093E-2</c:v>
                </c:pt>
                <c:pt idx="37596">
                  <c:v>-6.25533613134132E-2</c:v>
                </c:pt>
                <c:pt idx="37597">
                  <c:v>-4.6895760991161203E-2</c:v>
                </c:pt>
                <c:pt idx="37598">
                  <c:v>-3.12381605157953E-2</c:v>
                </c:pt>
                <c:pt idx="37599">
                  <c:v>-1.55805600404294E-2</c:v>
                </c:pt>
                <c:pt idx="37600" formatCode="0.00E+00">
                  <c:v>7.70402818225744E-5</c:v>
                </c:pt>
                <c:pt idx="37601">
                  <c:v>3.4055323759944502E-3</c:v>
                </c:pt>
                <c:pt idx="37602">
                  <c:v>-5.5950839971455196E-3</c:v>
                </c:pt>
                <c:pt idx="37603">
                  <c:v>-1.4595700282269501E-2</c:v>
                </c:pt>
                <c:pt idx="37604">
                  <c:v>-2.35963166554095E-2</c:v>
                </c:pt>
                <c:pt idx="37605">
                  <c:v>-3.2596933028549401E-2</c:v>
                </c:pt>
                <c:pt idx="37606">
                  <c:v>-4.1597549313673397E-2</c:v>
                </c:pt>
                <c:pt idx="37607">
                  <c:v>-5.0598165686813398E-2</c:v>
                </c:pt>
                <c:pt idx="37608">
                  <c:v>-5.9598782059953302E-2</c:v>
                </c:pt>
                <c:pt idx="37609">
                  <c:v>-6.8599398345077306E-2</c:v>
                </c:pt>
                <c:pt idx="37610">
                  <c:v>-7.76000147182173E-2</c:v>
                </c:pt>
                <c:pt idx="37611">
                  <c:v>-8.6600631091357197E-2</c:v>
                </c:pt>
                <c:pt idx="37612">
                  <c:v>-9.5601247376481194E-2</c:v>
                </c:pt>
                <c:pt idx="37613">
                  <c:v>-0.10460186374962099</c:v>
                </c:pt>
                <c:pt idx="37614">
                  <c:v>-0.113602480122761</c:v>
                </c:pt>
                <c:pt idx="37615">
                  <c:v>-0.122603096407885</c:v>
                </c:pt>
                <c:pt idx="37616">
                  <c:v>-0.13160371278102501</c:v>
                </c:pt>
                <c:pt idx="37617">
                  <c:v>-0.14060432915416499</c:v>
                </c:pt>
                <c:pt idx="37618">
                  <c:v>-0.14960494543928901</c:v>
                </c:pt>
                <c:pt idx="37619">
                  <c:v>-0.15860556181242899</c:v>
                </c:pt>
                <c:pt idx="37620">
                  <c:v>-0.167606178185569</c:v>
                </c:pt>
                <c:pt idx="37621">
                  <c:v>-0.176606794470693</c:v>
                </c:pt>
                <c:pt idx="37622">
                  <c:v>-0.185607410843833</c:v>
                </c:pt>
                <c:pt idx="37623">
                  <c:v>-0.19460802721697301</c:v>
                </c:pt>
                <c:pt idx="37624">
                  <c:v>-0.20360864350209701</c:v>
                </c:pt>
                <c:pt idx="37625">
                  <c:v>-0.21260925987523699</c:v>
                </c:pt>
                <c:pt idx="37626">
                  <c:v>-0.221609876248377</c:v>
                </c:pt>
                <c:pt idx="37627">
                  <c:v>-0.23061049253350099</c:v>
                </c:pt>
                <c:pt idx="37628">
                  <c:v>-0.239611108906641</c:v>
                </c:pt>
                <c:pt idx="37629">
                  <c:v>-0.24861172527978101</c:v>
                </c:pt>
                <c:pt idx="37630">
                  <c:v>-0.25761234156490498</c:v>
                </c:pt>
                <c:pt idx="37631">
                  <c:v>-0.26661295793804501</c:v>
                </c:pt>
                <c:pt idx="37632">
                  <c:v>-0.27561357431118499</c:v>
                </c:pt>
                <c:pt idx="37633">
                  <c:v>-0.28461419059630899</c:v>
                </c:pt>
                <c:pt idx="37634">
                  <c:v>-0.29361480696944797</c:v>
                </c:pt>
                <c:pt idx="37635">
                  <c:v>-0.30261542334258801</c:v>
                </c:pt>
                <c:pt idx="37636">
                  <c:v>-0.311616039627712</c:v>
                </c:pt>
                <c:pt idx="37637">
                  <c:v>-0.32061665600085199</c:v>
                </c:pt>
                <c:pt idx="37638">
                  <c:v>-0.32961727237399202</c:v>
                </c:pt>
                <c:pt idx="37639">
                  <c:v>-0.33861788865911602</c:v>
                </c:pt>
                <c:pt idx="37640">
                  <c:v>-0.347618505032256</c:v>
                </c:pt>
                <c:pt idx="37641">
                  <c:v>-0.35661912140539598</c:v>
                </c:pt>
                <c:pt idx="37642">
                  <c:v>-0.36561973769051997</c:v>
                </c:pt>
                <c:pt idx="37643">
                  <c:v>-0.37462035406366001</c:v>
                </c:pt>
                <c:pt idx="37644">
                  <c:v>-0.38362097043679999</c:v>
                </c:pt>
                <c:pt idx="37645">
                  <c:v>-0.39262158672192399</c:v>
                </c:pt>
                <c:pt idx="37646">
                  <c:v>-0.40162220309506402</c:v>
                </c:pt>
                <c:pt idx="37647">
                  <c:v>-0.410622819468204</c:v>
                </c:pt>
                <c:pt idx="37648">
                  <c:v>-0.419623435753328</c:v>
                </c:pt>
                <c:pt idx="37649">
                  <c:v>-0.42801840638634903</c:v>
                </c:pt>
                <c:pt idx="37650">
                  <c:v>-0.43580773127501998</c:v>
                </c:pt>
                <c:pt idx="37651">
                  <c:v>-0.44359705608751998</c:v>
                </c:pt>
                <c:pt idx="37652">
                  <c:v>-0.45138638097619099</c:v>
                </c:pt>
                <c:pt idx="37653">
                  <c:v>-0.459175705864862</c:v>
                </c:pt>
                <c:pt idx="37654">
                  <c:v>-0.466965030677362</c:v>
                </c:pt>
                <c:pt idx="37655">
                  <c:v>-0.47475435556603302</c:v>
                </c:pt>
                <c:pt idx="37656">
                  <c:v>-0.48254368045470403</c:v>
                </c:pt>
                <c:pt idx="37657">
                  <c:v>-0.49033300526720502</c:v>
                </c:pt>
                <c:pt idx="37658">
                  <c:v>-0.49812233015587598</c:v>
                </c:pt>
                <c:pt idx="37659">
                  <c:v>-0.50591165504454705</c:v>
                </c:pt>
                <c:pt idx="37660">
                  <c:v>-0.51370097985704699</c:v>
                </c:pt>
                <c:pt idx="37661">
                  <c:v>-0.521490304745718</c:v>
                </c:pt>
                <c:pt idx="37662">
                  <c:v>-0.52927962963438902</c:v>
                </c:pt>
                <c:pt idx="37663">
                  <c:v>-0.53706895444688896</c:v>
                </c:pt>
                <c:pt idx="37664">
                  <c:v>-0.54485827933555997</c:v>
                </c:pt>
                <c:pt idx="37665">
                  <c:v>-0.55264760422423098</c:v>
                </c:pt>
                <c:pt idx="37666">
                  <c:v>-0.56043692903673203</c:v>
                </c:pt>
                <c:pt idx="37667">
                  <c:v>-0.56822625392540305</c:v>
                </c:pt>
                <c:pt idx="37668">
                  <c:v>-0.57601557881407395</c:v>
                </c:pt>
                <c:pt idx="37669">
                  <c:v>-0.583804903626574</c:v>
                </c:pt>
                <c:pt idx="37670">
                  <c:v>-0.59159422851524501</c:v>
                </c:pt>
                <c:pt idx="37671">
                  <c:v>-0.59938355340391603</c:v>
                </c:pt>
                <c:pt idx="37672">
                  <c:v>-0.60717287821641597</c:v>
                </c:pt>
                <c:pt idx="37673">
                  <c:v>-0.61496220310508698</c:v>
                </c:pt>
                <c:pt idx="37674">
                  <c:v>-0.62275152799375799</c:v>
                </c:pt>
                <c:pt idx="37675">
                  <c:v>-0.63054085280625805</c:v>
                </c:pt>
                <c:pt idx="37676">
                  <c:v>-0.63833017769492895</c:v>
                </c:pt>
                <c:pt idx="37677">
                  <c:v>-0.64611950258360096</c:v>
                </c:pt>
                <c:pt idx="37678">
                  <c:v>-0.65390882739610101</c:v>
                </c:pt>
                <c:pt idx="37679">
                  <c:v>-0.66169815228477202</c:v>
                </c:pt>
                <c:pt idx="37680">
                  <c:v>-0.66948747717344304</c:v>
                </c:pt>
                <c:pt idx="37681">
                  <c:v>-0.67727680198594298</c:v>
                </c:pt>
                <c:pt idx="37682">
                  <c:v>-0.68506612687461399</c:v>
                </c:pt>
                <c:pt idx="37683">
                  <c:v>-0.692855451763285</c:v>
                </c:pt>
                <c:pt idx="37684">
                  <c:v>-0.70064477657578506</c:v>
                </c:pt>
                <c:pt idx="37685">
                  <c:v>-0.70843410146445596</c:v>
                </c:pt>
                <c:pt idx="37686">
                  <c:v>-0.71622342635312697</c:v>
                </c:pt>
                <c:pt idx="37687">
                  <c:v>-0.72401275116562802</c:v>
                </c:pt>
                <c:pt idx="37688">
                  <c:v>-0.73180207605429903</c:v>
                </c:pt>
                <c:pt idx="37689">
                  <c:v>-0.73959140094297005</c:v>
                </c:pt>
                <c:pt idx="37690">
                  <c:v>-0.74738072575546999</c:v>
                </c:pt>
                <c:pt idx="37691">
                  <c:v>-0.755170050644141</c:v>
                </c:pt>
                <c:pt idx="37692">
                  <c:v>-0.76295937553281201</c:v>
                </c:pt>
                <c:pt idx="37693">
                  <c:v>-0.77074870034531195</c:v>
                </c:pt>
                <c:pt idx="37694">
                  <c:v>-0.77853802523398297</c:v>
                </c:pt>
                <c:pt idx="37695">
                  <c:v>-0.78632735012265398</c:v>
                </c:pt>
                <c:pt idx="37696">
                  <c:v>-0.79411667493515503</c:v>
                </c:pt>
                <c:pt idx="37697">
                  <c:v>-0.80045682706732502</c:v>
                </c:pt>
                <c:pt idx="37698">
                  <c:v>-0.80534780643287096</c:v>
                </c:pt>
                <c:pt idx="37699">
                  <c:v>-0.81023878575059005</c:v>
                </c:pt>
                <c:pt idx="37700">
                  <c:v>-0.815129765116136</c:v>
                </c:pt>
                <c:pt idx="37701">
                  <c:v>-0.82002074448168305</c:v>
                </c:pt>
                <c:pt idx="37702">
                  <c:v>-0.82491172379940203</c:v>
                </c:pt>
                <c:pt idx="37703">
                  <c:v>-0.82980270316494797</c:v>
                </c:pt>
                <c:pt idx="37704">
                  <c:v>-0.83469368253049503</c:v>
                </c:pt>
                <c:pt idx="37705">
                  <c:v>-0.83958466184821401</c:v>
                </c:pt>
                <c:pt idx="37706">
                  <c:v>-0.84447564121375995</c:v>
                </c:pt>
                <c:pt idx="37707">
                  <c:v>-0.84936662057930701</c:v>
                </c:pt>
                <c:pt idx="37708">
                  <c:v>-0.85425759989702599</c:v>
                </c:pt>
                <c:pt idx="37709">
                  <c:v>-0.85914857926257204</c:v>
                </c:pt>
                <c:pt idx="37710">
                  <c:v>-0.86403955862811899</c:v>
                </c:pt>
                <c:pt idx="37711">
                  <c:v>-0.86893053794583797</c:v>
                </c:pt>
                <c:pt idx="37712">
                  <c:v>-0.87382151731138402</c:v>
                </c:pt>
                <c:pt idx="37713">
                  <c:v>-0.87871249667693097</c:v>
                </c:pt>
                <c:pt idx="37714">
                  <c:v>-0.88360347599464995</c:v>
                </c:pt>
                <c:pt idx="37715">
                  <c:v>-0.888494455360196</c:v>
                </c:pt>
                <c:pt idx="37716">
                  <c:v>-0.89338543472574306</c:v>
                </c:pt>
                <c:pt idx="37717">
                  <c:v>-0.89827641404346203</c:v>
                </c:pt>
                <c:pt idx="37718">
                  <c:v>-0.90316739340900798</c:v>
                </c:pt>
                <c:pt idx="37719">
                  <c:v>-0.90805837277455503</c:v>
                </c:pt>
                <c:pt idx="37720">
                  <c:v>-0.91294935209227401</c:v>
                </c:pt>
                <c:pt idx="37721">
                  <c:v>-0.91784033145781996</c:v>
                </c:pt>
                <c:pt idx="37722">
                  <c:v>-0.92273131082336701</c:v>
                </c:pt>
                <c:pt idx="37723">
                  <c:v>-0.92762229014108599</c:v>
                </c:pt>
                <c:pt idx="37724">
                  <c:v>-0.93251326950663205</c:v>
                </c:pt>
                <c:pt idx="37725">
                  <c:v>-0.93740424887217899</c:v>
                </c:pt>
                <c:pt idx="37726">
                  <c:v>-0.94229522818989797</c:v>
                </c:pt>
                <c:pt idx="37727">
                  <c:v>-0.94718620755544403</c:v>
                </c:pt>
                <c:pt idx="37728">
                  <c:v>-0.95207718692099097</c:v>
                </c:pt>
                <c:pt idx="37729">
                  <c:v>-0.95696816623870995</c:v>
                </c:pt>
                <c:pt idx="37730">
                  <c:v>-0.96185914560425601</c:v>
                </c:pt>
                <c:pt idx="37731">
                  <c:v>-0.96675012496980295</c:v>
                </c:pt>
                <c:pt idx="37732">
                  <c:v>-0.97164110428752204</c:v>
                </c:pt>
                <c:pt idx="37733">
                  <c:v>-0.97653208365306798</c:v>
                </c:pt>
                <c:pt idx="37734">
                  <c:v>-0.98142306301861504</c:v>
                </c:pt>
                <c:pt idx="37735">
                  <c:v>-0.98631404233633402</c:v>
                </c:pt>
                <c:pt idx="37736">
                  <c:v>-0.99120502170187996</c:v>
                </c:pt>
                <c:pt idx="37737">
                  <c:v>-0.99609600106742702</c:v>
                </c:pt>
                <c:pt idx="37738">
                  <c:v>-1.0009869803851501</c:v>
                </c:pt>
                <c:pt idx="37739">
                  <c:v>-1.0058779597506899</c:v>
                </c:pt>
                <c:pt idx="37740">
                  <c:v>-1.01076893911624</c:v>
                </c:pt>
                <c:pt idx="37741">
                  <c:v>-1.0156599184339601</c:v>
                </c:pt>
                <c:pt idx="37742">
                  <c:v>-1.0205508977994999</c:v>
                </c:pt>
                <c:pt idx="37743">
                  <c:v>-1.02544187716505</c:v>
                </c:pt>
                <c:pt idx="37744">
                  <c:v>-1.0303328564827701</c:v>
                </c:pt>
                <c:pt idx="37745">
                  <c:v>-1.0315226854299899</c:v>
                </c:pt>
                <c:pt idx="37746">
                  <c:v>-1.02901136393304</c:v>
                </c:pt>
                <c:pt idx="37747">
                  <c:v>-1.0265000424606401</c:v>
                </c:pt>
                <c:pt idx="37748">
                  <c:v>-1.02398872096368</c:v>
                </c:pt>
                <c:pt idx="37749">
                  <c:v>-1.0214773994667301</c:v>
                </c:pt>
                <c:pt idx="37750">
                  <c:v>-1.0189660779943299</c:v>
                </c:pt>
                <c:pt idx="37751">
                  <c:v>-1.01645475649738</c:v>
                </c:pt>
                <c:pt idx="37752">
                  <c:v>-1.0139434350004199</c:v>
                </c:pt>
                <c:pt idx="37753">
                  <c:v>-1.01143211352803</c:v>
                </c:pt>
                <c:pt idx="37754">
                  <c:v>-1.0089207920310701</c:v>
                </c:pt>
                <c:pt idx="37755">
                  <c:v>-1.00640947053412</c:v>
                </c:pt>
                <c:pt idx="37756">
                  <c:v>-1.00389814906172</c:v>
                </c:pt>
                <c:pt idx="37757">
                  <c:v>-1.0013868275647599</c:v>
                </c:pt>
                <c:pt idx="37758">
                  <c:v>-0.99887550606780895</c:v>
                </c:pt>
                <c:pt idx="37759">
                  <c:v>-0.99636418459541198</c:v>
                </c:pt>
                <c:pt idx="37760">
                  <c:v>-0.993852863098457</c:v>
                </c:pt>
                <c:pt idx="37761">
                  <c:v>-0.99134154160150301</c:v>
                </c:pt>
                <c:pt idx="37762">
                  <c:v>-0.98883022012910604</c:v>
                </c:pt>
                <c:pt idx="37763">
                  <c:v>-0.98631889863215105</c:v>
                </c:pt>
                <c:pt idx="37764">
                  <c:v>-0.98380757713519595</c:v>
                </c:pt>
                <c:pt idx="37765">
                  <c:v>-0.98129625566279899</c:v>
                </c:pt>
                <c:pt idx="37766">
                  <c:v>-0.978784934165844</c:v>
                </c:pt>
                <c:pt idx="37767">
                  <c:v>-0.97627361266888901</c:v>
                </c:pt>
                <c:pt idx="37768">
                  <c:v>-0.97376229119649205</c:v>
                </c:pt>
                <c:pt idx="37769">
                  <c:v>-0.97125096969953695</c:v>
                </c:pt>
                <c:pt idx="37770">
                  <c:v>-0.96873964820258196</c:v>
                </c:pt>
                <c:pt idx="37771">
                  <c:v>-0.96622832673018499</c:v>
                </c:pt>
                <c:pt idx="37772">
                  <c:v>-0.96371700523323001</c:v>
                </c:pt>
                <c:pt idx="37773">
                  <c:v>-0.96120568373627502</c:v>
                </c:pt>
                <c:pt idx="37774">
                  <c:v>-0.95869436226387805</c:v>
                </c:pt>
                <c:pt idx="37775">
                  <c:v>-0.95618304076692295</c:v>
                </c:pt>
                <c:pt idx="37776">
                  <c:v>-0.95367171926996797</c:v>
                </c:pt>
                <c:pt idx="37777">
                  <c:v>-0.951160397797571</c:v>
                </c:pt>
                <c:pt idx="37778">
                  <c:v>-0.94864907630061601</c:v>
                </c:pt>
                <c:pt idx="37779">
                  <c:v>-0.94613775480366102</c:v>
                </c:pt>
                <c:pt idx="37780">
                  <c:v>-0.94362643333126395</c:v>
                </c:pt>
                <c:pt idx="37781">
                  <c:v>-0.94111511183430996</c:v>
                </c:pt>
                <c:pt idx="37782">
                  <c:v>-0.93860379033735497</c:v>
                </c:pt>
                <c:pt idx="37783">
                  <c:v>-0.936092468864958</c:v>
                </c:pt>
                <c:pt idx="37784">
                  <c:v>-0.93358114736800302</c:v>
                </c:pt>
                <c:pt idx="37785">
                  <c:v>-0.93106982587104803</c:v>
                </c:pt>
                <c:pt idx="37786">
                  <c:v>-0.92855850439865095</c:v>
                </c:pt>
                <c:pt idx="37787">
                  <c:v>-0.92604718290169596</c:v>
                </c:pt>
                <c:pt idx="37788">
                  <c:v>-0.92353586140474098</c:v>
                </c:pt>
                <c:pt idx="37789">
                  <c:v>-0.92102453993234401</c:v>
                </c:pt>
                <c:pt idx="37790">
                  <c:v>-0.91851321843538902</c:v>
                </c:pt>
                <c:pt idx="37791">
                  <c:v>-0.91600189693843403</c:v>
                </c:pt>
                <c:pt idx="37792">
                  <c:v>-0.91349057546603696</c:v>
                </c:pt>
                <c:pt idx="37793">
                  <c:v>-0.91032462674466996</c:v>
                </c:pt>
                <c:pt idx="37794">
                  <c:v>-0.90650405079431895</c:v>
                </c:pt>
                <c:pt idx="37795">
                  <c:v>-0.90268347488132805</c:v>
                </c:pt>
                <c:pt idx="37796">
                  <c:v>-0.89886289893097704</c:v>
                </c:pt>
                <c:pt idx="37797">
                  <c:v>-0.89504232298062603</c:v>
                </c:pt>
                <c:pt idx="37798">
                  <c:v>-0.89122174706763502</c:v>
                </c:pt>
                <c:pt idx="37799">
                  <c:v>-0.887401171117284</c:v>
                </c:pt>
                <c:pt idx="37800">
                  <c:v>-0.88358059516693199</c:v>
                </c:pt>
                <c:pt idx="37801">
                  <c:v>-0.87976001925394198</c:v>
                </c:pt>
                <c:pt idx="37802">
                  <c:v>-0.87593944330359097</c:v>
                </c:pt>
                <c:pt idx="37803">
                  <c:v>-0.87211886735323896</c:v>
                </c:pt>
                <c:pt idx="37804">
                  <c:v>-0.86829829144024895</c:v>
                </c:pt>
                <c:pt idx="37805">
                  <c:v>-0.86447771548989705</c:v>
                </c:pt>
                <c:pt idx="37806">
                  <c:v>-0.86065713953954603</c:v>
                </c:pt>
                <c:pt idx="37807">
                  <c:v>-0.85683656362655503</c:v>
                </c:pt>
                <c:pt idx="37808">
                  <c:v>-0.85301598767620401</c:v>
                </c:pt>
                <c:pt idx="37809">
                  <c:v>-0.849195411725852</c:v>
                </c:pt>
                <c:pt idx="37810">
                  <c:v>-0.84537483581286199</c:v>
                </c:pt>
                <c:pt idx="37811">
                  <c:v>-0.84155425986251098</c:v>
                </c:pt>
                <c:pt idx="37812">
                  <c:v>-0.83773368391215897</c:v>
                </c:pt>
                <c:pt idx="37813">
                  <c:v>-0.83391310799916896</c:v>
                </c:pt>
                <c:pt idx="37814">
                  <c:v>-0.83009253204881805</c:v>
                </c:pt>
                <c:pt idx="37815">
                  <c:v>-0.82627195609846604</c:v>
                </c:pt>
                <c:pt idx="37816">
                  <c:v>-0.82245138018547603</c:v>
                </c:pt>
                <c:pt idx="37817">
                  <c:v>-0.81863080423512402</c:v>
                </c:pt>
                <c:pt idx="37818">
                  <c:v>-0.81481022828477301</c:v>
                </c:pt>
                <c:pt idx="37819">
                  <c:v>-0.810989652371782</c:v>
                </c:pt>
                <c:pt idx="37820">
                  <c:v>-0.80716907642143099</c:v>
                </c:pt>
                <c:pt idx="37821">
                  <c:v>-0.80334850047107897</c:v>
                </c:pt>
                <c:pt idx="37822">
                  <c:v>-0.79952792455808896</c:v>
                </c:pt>
                <c:pt idx="37823">
                  <c:v>-0.79570734860773795</c:v>
                </c:pt>
                <c:pt idx="37824">
                  <c:v>-0.79188677265738605</c:v>
                </c:pt>
                <c:pt idx="37825">
                  <c:v>-0.78806619674439604</c:v>
                </c:pt>
                <c:pt idx="37826">
                  <c:v>-0.78424562079404403</c:v>
                </c:pt>
                <c:pt idx="37827">
                  <c:v>-0.78042504484369302</c:v>
                </c:pt>
                <c:pt idx="37828">
                  <c:v>-0.77660446893070301</c:v>
                </c:pt>
                <c:pt idx="37829">
                  <c:v>-0.77278389298035099</c:v>
                </c:pt>
                <c:pt idx="37830">
                  <c:v>-0.76896331702999998</c:v>
                </c:pt>
                <c:pt idx="37831">
                  <c:v>-0.76514274111700897</c:v>
                </c:pt>
                <c:pt idx="37832">
                  <c:v>-0.76132216516665796</c:v>
                </c:pt>
                <c:pt idx="37833">
                  <c:v>-0.75750158921630695</c:v>
                </c:pt>
                <c:pt idx="37834">
                  <c:v>-0.75368101330331605</c:v>
                </c:pt>
                <c:pt idx="37835">
                  <c:v>-0.74986043735296504</c:v>
                </c:pt>
                <c:pt idx="37836">
                  <c:v>-0.74603986140261302</c:v>
                </c:pt>
                <c:pt idx="37837">
                  <c:v>-0.74221928548962302</c:v>
                </c:pt>
                <c:pt idx="37838">
                  <c:v>-0.738398709539271</c:v>
                </c:pt>
                <c:pt idx="37839">
                  <c:v>-0.73457813358891999</c:v>
                </c:pt>
                <c:pt idx="37840">
                  <c:v>-0.73075755767592998</c:v>
                </c:pt>
                <c:pt idx="37841">
                  <c:v>-0.72871793577146604</c:v>
                </c:pt>
                <c:pt idx="37842">
                  <c:v>-0.728459267925331</c:v>
                </c:pt>
                <c:pt idx="37843">
                  <c:v>-0.72820060008172605</c:v>
                </c:pt>
                <c:pt idx="37844">
                  <c:v>-0.72794193223559001</c:v>
                </c:pt>
                <c:pt idx="37845">
                  <c:v>-0.72768326438945496</c:v>
                </c:pt>
                <c:pt idx="37846">
                  <c:v>-0.72742459654585001</c:v>
                </c:pt>
                <c:pt idx="37847">
                  <c:v>-0.72716592869971497</c:v>
                </c:pt>
                <c:pt idx="37848">
                  <c:v>-0.72690726085358004</c:v>
                </c:pt>
                <c:pt idx="37849">
                  <c:v>-0.72664859300997398</c:v>
                </c:pt>
                <c:pt idx="37850">
                  <c:v>-0.72638992516383905</c:v>
                </c:pt>
                <c:pt idx="37851">
                  <c:v>-0.726131257317704</c:v>
                </c:pt>
                <c:pt idx="37852">
                  <c:v>-0.72587258947409805</c:v>
                </c:pt>
                <c:pt idx="37853">
                  <c:v>-0.72561392162796301</c:v>
                </c:pt>
                <c:pt idx="37854">
                  <c:v>-0.72535525378182797</c:v>
                </c:pt>
                <c:pt idx="37855">
                  <c:v>-0.72509658593822202</c:v>
                </c:pt>
                <c:pt idx="37856">
                  <c:v>-0.72483791809208697</c:v>
                </c:pt>
                <c:pt idx="37857">
                  <c:v>-0.72457925024595204</c:v>
                </c:pt>
                <c:pt idx="37858">
                  <c:v>-0.72432058240234598</c:v>
                </c:pt>
                <c:pt idx="37859">
                  <c:v>-0.72406191455621105</c:v>
                </c:pt>
                <c:pt idx="37860">
                  <c:v>-0.72380324671007601</c:v>
                </c:pt>
                <c:pt idx="37861">
                  <c:v>-0.72354457886647106</c:v>
                </c:pt>
                <c:pt idx="37862">
                  <c:v>-0.72328591102033502</c:v>
                </c:pt>
                <c:pt idx="37863">
                  <c:v>-0.72302724317419997</c:v>
                </c:pt>
                <c:pt idx="37864">
                  <c:v>-0.72276857533059502</c:v>
                </c:pt>
                <c:pt idx="37865">
                  <c:v>-0.72250990748445998</c:v>
                </c:pt>
                <c:pt idx="37866">
                  <c:v>-0.72225123963832505</c:v>
                </c:pt>
                <c:pt idx="37867">
                  <c:v>-0.72199257179471898</c:v>
                </c:pt>
                <c:pt idx="37868">
                  <c:v>-0.72173390394858405</c:v>
                </c:pt>
                <c:pt idx="37869">
                  <c:v>-0.72147523610244901</c:v>
                </c:pt>
                <c:pt idx="37870">
                  <c:v>-0.72121656825884295</c:v>
                </c:pt>
                <c:pt idx="37871">
                  <c:v>-0.72095790041270802</c:v>
                </c:pt>
                <c:pt idx="37872">
                  <c:v>-0.72069923256657298</c:v>
                </c:pt>
                <c:pt idx="37873">
                  <c:v>-0.72044056472296703</c:v>
                </c:pt>
                <c:pt idx="37874">
                  <c:v>-0.72018189687683198</c:v>
                </c:pt>
                <c:pt idx="37875">
                  <c:v>-0.71992322903069705</c:v>
                </c:pt>
                <c:pt idx="37876">
                  <c:v>-0.71966456118709099</c:v>
                </c:pt>
                <c:pt idx="37877">
                  <c:v>-0.71940589334095595</c:v>
                </c:pt>
                <c:pt idx="37878">
                  <c:v>-0.71914722549482102</c:v>
                </c:pt>
                <c:pt idx="37879">
                  <c:v>-0.71888855765121495</c:v>
                </c:pt>
                <c:pt idx="37880">
                  <c:v>-0.71862988980508002</c:v>
                </c:pt>
                <c:pt idx="37881">
                  <c:v>-0.71837122195894498</c:v>
                </c:pt>
                <c:pt idx="37882">
                  <c:v>-0.71811255411534003</c:v>
                </c:pt>
                <c:pt idx="37883">
                  <c:v>-0.71785388626920499</c:v>
                </c:pt>
                <c:pt idx="37884">
                  <c:v>-0.71759521842306895</c:v>
                </c:pt>
                <c:pt idx="37885">
                  <c:v>-0.71733655057946399</c:v>
                </c:pt>
                <c:pt idx="37886">
                  <c:v>-0.71707788273332895</c:v>
                </c:pt>
                <c:pt idx="37887">
                  <c:v>-0.71681921488719402</c:v>
                </c:pt>
                <c:pt idx="37888">
                  <c:v>-0.71656054704358796</c:v>
                </c:pt>
                <c:pt idx="37889">
                  <c:v>-0.71630187919745303</c:v>
                </c:pt>
                <c:pt idx="37890">
                  <c:v>-0.71604321135131799</c:v>
                </c:pt>
                <c:pt idx="37891">
                  <c:v>-0.71578454350771203</c:v>
                </c:pt>
                <c:pt idx="37892">
                  <c:v>-0.71552587566157699</c:v>
                </c:pt>
                <c:pt idx="37893">
                  <c:v>-0.71526720781544195</c:v>
                </c:pt>
                <c:pt idx="37894">
                  <c:v>-0.715008539971836</c:v>
                </c:pt>
                <c:pt idx="37895">
                  <c:v>-0.71474987212570096</c:v>
                </c:pt>
                <c:pt idx="37896">
                  <c:v>-0.71449120427956603</c:v>
                </c:pt>
                <c:pt idx="37897">
                  <c:v>-0.71423253643595996</c:v>
                </c:pt>
                <c:pt idx="37898">
                  <c:v>-0.71397386858982503</c:v>
                </c:pt>
                <c:pt idx="37899">
                  <c:v>-0.71371520074368999</c:v>
                </c:pt>
                <c:pt idx="37900">
                  <c:v>-0.71345653290008504</c:v>
                </c:pt>
                <c:pt idx="37901">
                  <c:v>-0.713197865053949</c:v>
                </c:pt>
                <c:pt idx="37902">
                  <c:v>-0.71293919720781396</c:v>
                </c:pt>
                <c:pt idx="37903">
                  <c:v>-0.712680529364209</c:v>
                </c:pt>
                <c:pt idx="37904">
                  <c:v>-0.71242186151807396</c:v>
                </c:pt>
                <c:pt idx="37905">
                  <c:v>-0.71216319367193903</c:v>
                </c:pt>
                <c:pt idx="37906">
                  <c:v>-0.71190452582833297</c:v>
                </c:pt>
                <c:pt idx="37907">
                  <c:v>-0.71164585798219804</c:v>
                </c:pt>
                <c:pt idx="37908">
                  <c:v>-0.711387190136063</c:v>
                </c:pt>
                <c:pt idx="37909">
                  <c:v>-0.71112852229245704</c:v>
                </c:pt>
                <c:pt idx="37910">
                  <c:v>-0.710869854446322</c:v>
                </c:pt>
                <c:pt idx="37911">
                  <c:v>-0.71061118660018696</c:v>
                </c:pt>
                <c:pt idx="37912">
                  <c:v>-0.71035251875658101</c:v>
                </c:pt>
                <c:pt idx="37913">
                  <c:v>-0.71009385091044597</c:v>
                </c:pt>
                <c:pt idx="37914">
                  <c:v>-0.70983518306431104</c:v>
                </c:pt>
                <c:pt idx="37915">
                  <c:v>-0.70957651522070497</c:v>
                </c:pt>
                <c:pt idx="37916">
                  <c:v>-0.70931784737457004</c:v>
                </c:pt>
                <c:pt idx="37917">
                  <c:v>-0.709059179528435</c:v>
                </c:pt>
                <c:pt idx="37918">
                  <c:v>-0.70880051168483005</c:v>
                </c:pt>
                <c:pt idx="37919">
                  <c:v>-0.70854184383869401</c:v>
                </c:pt>
                <c:pt idx="37920">
                  <c:v>-0.70828317599255897</c:v>
                </c:pt>
                <c:pt idx="37921">
                  <c:v>-0.70802450814895401</c:v>
                </c:pt>
                <c:pt idx="37922">
                  <c:v>-0.70776584030281897</c:v>
                </c:pt>
                <c:pt idx="37923">
                  <c:v>-0.70750717245668404</c:v>
                </c:pt>
                <c:pt idx="37924">
                  <c:v>-0.70724850461307798</c:v>
                </c:pt>
                <c:pt idx="37925">
                  <c:v>-0.70698983676694305</c:v>
                </c:pt>
                <c:pt idx="37926">
                  <c:v>-0.70673116892080801</c:v>
                </c:pt>
                <c:pt idx="37927">
                  <c:v>-0.70647250107720205</c:v>
                </c:pt>
                <c:pt idx="37928">
                  <c:v>-0.70621383323106701</c:v>
                </c:pt>
                <c:pt idx="37929">
                  <c:v>-0.70595516538493197</c:v>
                </c:pt>
                <c:pt idx="37930">
                  <c:v>-0.70569649754132602</c:v>
                </c:pt>
                <c:pt idx="37931">
                  <c:v>-0.70543782969519098</c:v>
                </c:pt>
                <c:pt idx="37932">
                  <c:v>-0.70517916184905605</c:v>
                </c:pt>
                <c:pt idx="37933">
                  <c:v>-0.70492049400544998</c:v>
                </c:pt>
                <c:pt idx="37934">
                  <c:v>-0.70466182615931505</c:v>
                </c:pt>
                <c:pt idx="37935">
                  <c:v>-0.70440315831318001</c:v>
                </c:pt>
                <c:pt idx="37936">
                  <c:v>-0.70414449046957495</c:v>
                </c:pt>
                <c:pt idx="37937">
                  <c:v>-0.70388582262343902</c:v>
                </c:pt>
                <c:pt idx="37938">
                  <c:v>-0.70362715477730398</c:v>
                </c:pt>
                <c:pt idx="37939">
                  <c:v>-0.70336848693369902</c:v>
                </c:pt>
                <c:pt idx="37940">
                  <c:v>-0.70310981908756298</c:v>
                </c:pt>
                <c:pt idx="37941">
                  <c:v>-0.70285115124142805</c:v>
                </c:pt>
                <c:pt idx="37942">
                  <c:v>-0.70259248339782299</c:v>
                </c:pt>
                <c:pt idx="37943">
                  <c:v>-0.70233381555168795</c:v>
                </c:pt>
                <c:pt idx="37944">
                  <c:v>-0.70207514770555302</c:v>
                </c:pt>
                <c:pt idx="37945">
                  <c:v>-0.70181647986194695</c:v>
                </c:pt>
                <c:pt idx="37946">
                  <c:v>-0.70155781201581202</c:v>
                </c:pt>
                <c:pt idx="37947">
                  <c:v>-0.70129914416967698</c:v>
                </c:pt>
                <c:pt idx="37948">
                  <c:v>-0.70104047632607103</c:v>
                </c:pt>
                <c:pt idx="37949">
                  <c:v>-0.70078180847993599</c:v>
                </c:pt>
                <c:pt idx="37950">
                  <c:v>-0.70052314063380094</c:v>
                </c:pt>
                <c:pt idx="37951">
                  <c:v>-0.70026447279019499</c:v>
                </c:pt>
                <c:pt idx="37952">
                  <c:v>-0.70000580494405995</c:v>
                </c:pt>
                <c:pt idx="37953">
                  <c:v>-0.69974713709792502</c:v>
                </c:pt>
                <c:pt idx="37954">
                  <c:v>-0.69948846925431896</c:v>
                </c:pt>
                <c:pt idx="37955">
                  <c:v>-0.69922980140818403</c:v>
                </c:pt>
                <c:pt idx="37956">
                  <c:v>-0.69897113356204899</c:v>
                </c:pt>
                <c:pt idx="37957">
                  <c:v>-0.69871246571844403</c:v>
                </c:pt>
                <c:pt idx="37958">
                  <c:v>-0.69845379787230799</c:v>
                </c:pt>
                <c:pt idx="37959">
                  <c:v>-0.69819513002617295</c:v>
                </c:pt>
                <c:pt idx="37960">
                  <c:v>-0.697936462182568</c:v>
                </c:pt>
                <c:pt idx="37961">
                  <c:v>-0.69767779433643295</c:v>
                </c:pt>
                <c:pt idx="37962">
                  <c:v>-0.69741912649029802</c:v>
                </c:pt>
                <c:pt idx="37963">
                  <c:v>-0.69716045864669196</c:v>
                </c:pt>
                <c:pt idx="37964">
                  <c:v>-0.69690179080055703</c:v>
                </c:pt>
                <c:pt idx="37965">
                  <c:v>-0.69664312295442199</c:v>
                </c:pt>
                <c:pt idx="37966">
                  <c:v>-0.69638445511081604</c:v>
                </c:pt>
                <c:pt idx="37967">
                  <c:v>-0.696125787264681</c:v>
                </c:pt>
                <c:pt idx="37968">
                  <c:v>-0.69586711941854595</c:v>
                </c:pt>
                <c:pt idx="37969">
                  <c:v>-0.69560845157494</c:v>
                </c:pt>
                <c:pt idx="37970">
                  <c:v>-0.69534978372880496</c:v>
                </c:pt>
                <c:pt idx="37971">
                  <c:v>-0.69509111588267003</c:v>
                </c:pt>
                <c:pt idx="37972">
                  <c:v>-0.69483244803906397</c:v>
                </c:pt>
                <c:pt idx="37973">
                  <c:v>-0.69457378019292904</c:v>
                </c:pt>
                <c:pt idx="37974">
                  <c:v>-0.69431511234679399</c:v>
                </c:pt>
                <c:pt idx="37975">
                  <c:v>-0.69405644450318904</c:v>
                </c:pt>
                <c:pt idx="37976">
                  <c:v>-0.693797776657053</c:v>
                </c:pt>
                <c:pt idx="37977">
                  <c:v>-0.69353910881091796</c:v>
                </c:pt>
                <c:pt idx="37978">
                  <c:v>-0.69328044096731301</c:v>
                </c:pt>
                <c:pt idx="37979">
                  <c:v>-0.69302177312117796</c:v>
                </c:pt>
                <c:pt idx="37980">
                  <c:v>-0.69276310527504203</c:v>
                </c:pt>
                <c:pt idx="37981">
                  <c:v>-0.69250443743143697</c:v>
                </c:pt>
                <c:pt idx="37982">
                  <c:v>-0.69224576958530204</c:v>
                </c:pt>
                <c:pt idx="37983">
                  <c:v>-0.691987101739166</c:v>
                </c:pt>
                <c:pt idx="37984">
                  <c:v>-0.69172843389556105</c:v>
                </c:pt>
                <c:pt idx="37985">
                  <c:v>-0.691469766049426</c:v>
                </c:pt>
                <c:pt idx="37986">
                  <c:v>-0.69121109820329096</c:v>
                </c:pt>
                <c:pt idx="37987">
                  <c:v>-0.69095243035968501</c:v>
                </c:pt>
                <c:pt idx="37988">
                  <c:v>-0.69069376251354997</c:v>
                </c:pt>
                <c:pt idx="37989">
                  <c:v>-0.69043509466741504</c:v>
                </c:pt>
                <c:pt idx="37990">
                  <c:v>-0.69017642682380898</c:v>
                </c:pt>
                <c:pt idx="37991">
                  <c:v>-0.68991775897767404</c:v>
                </c:pt>
                <c:pt idx="37992">
                  <c:v>-0.689659091131539</c:v>
                </c:pt>
                <c:pt idx="37993">
                  <c:v>-0.68940042328793305</c:v>
                </c:pt>
                <c:pt idx="37994">
                  <c:v>-0.68914175544179801</c:v>
                </c:pt>
                <c:pt idx="37995">
                  <c:v>-0.68888308759566297</c:v>
                </c:pt>
                <c:pt idx="37996">
                  <c:v>-0.68862441975205801</c:v>
                </c:pt>
                <c:pt idx="37997">
                  <c:v>-0.68836575190592297</c:v>
                </c:pt>
                <c:pt idx="37998">
                  <c:v>-0.68810708405978704</c:v>
                </c:pt>
                <c:pt idx="37999">
                  <c:v>-0.68784841621618198</c:v>
                </c:pt>
                <c:pt idx="38000">
                  <c:v>-0.68758974837004705</c:v>
                </c:pt>
                <c:pt idx="38001">
                  <c:v>-0.68733108052391201</c:v>
                </c:pt>
                <c:pt idx="38002">
                  <c:v>-0.68707241268030605</c:v>
                </c:pt>
                <c:pt idx="38003">
                  <c:v>-0.68681374483417101</c:v>
                </c:pt>
                <c:pt idx="38004">
                  <c:v>-0.68655507698803597</c:v>
                </c:pt>
                <c:pt idx="38005">
                  <c:v>-0.68629640914443002</c:v>
                </c:pt>
                <c:pt idx="38006">
                  <c:v>-0.68603774129829498</c:v>
                </c:pt>
                <c:pt idx="38007">
                  <c:v>-0.68577907345216005</c:v>
                </c:pt>
                <c:pt idx="38008">
                  <c:v>-0.68552040560855398</c:v>
                </c:pt>
                <c:pt idx="38009">
                  <c:v>-0.68526173776241905</c:v>
                </c:pt>
                <c:pt idx="38010">
                  <c:v>-0.68500306991628401</c:v>
                </c:pt>
                <c:pt idx="38011">
                  <c:v>-0.68474440207267795</c:v>
                </c:pt>
                <c:pt idx="38012">
                  <c:v>-0.68448573422654302</c:v>
                </c:pt>
                <c:pt idx="38013">
                  <c:v>-0.68422706638040798</c:v>
                </c:pt>
                <c:pt idx="38014">
                  <c:v>-0.68396839853680302</c:v>
                </c:pt>
                <c:pt idx="38015">
                  <c:v>-0.68370973069066698</c:v>
                </c:pt>
                <c:pt idx="38016">
                  <c:v>-0.68345106284453205</c:v>
                </c:pt>
                <c:pt idx="38017">
                  <c:v>-0.68319239500092699</c:v>
                </c:pt>
                <c:pt idx="38018">
                  <c:v>-0.68293372715479195</c:v>
                </c:pt>
                <c:pt idx="38019">
                  <c:v>-0.68267505930865602</c:v>
                </c:pt>
                <c:pt idx="38020">
                  <c:v>-0.68241639146505095</c:v>
                </c:pt>
                <c:pt idx="38021">
                  <c:v>-0.68215772361891602</c:v>
                </c:pt>
                <c:pt idx="38022">
                  <c:v>-0.68189905577278098</c:v>
                </c:pt>
                <c:pt idx="38023">
                  <c:v>-0.68164038792917503</c:v>
                </c:pt>
                <c:pt idx="38024">
                  <c:v>-0.68138172008303999</c:v>
                </c:pt>
                <c:pt idx="38025">
                  <c:v>-0.68112305223690495</c:v>
                </c:pt>
                <c:pt idx="38026">
                  <c:v>-0.68086438439329899</c:v>
                </c:pt>
                <c:pt idx="38027">
                  <c:v>-0.68060571654716395</c:v>
                </c:pt>
                <c:pt idx="38028">
                  <c:v>-0.68034704870102902</c:v>
                </c:pt>
                <c:pt idx="38029">
                  <c:v>-0.68008838085742296</c:v>
                </c:pt>
                <c:pt idx="38030">
                  <c:v>-0.67982971301128803</c:v>
                </c:pt>
                <c:pt idx="38031">
                  <c:v>-0.67957104516515299</c:v>
                </c:pt>
                <c:pt idx="38032">
                  <c:v>-0.67931237732154803</c:v>
                </c:pt>
                <c:pt idx="38033">
                  <c:v>-0.67905370947541199</c:v>
                </c:pt>
                <c:pt idx="38034">
                  <c:v>-0.67879504162927695</c:v>
                </c:pt>
                <c:pt idx="38035">
                  <c:v>-0.678536373785672</c:v>
                </c:pt>
                <c:pt idx="38036">
                  <c:v>-0.67827770593953596</c:v>
                </c:pt>
                <c:pt idx="38037">
                  <c:v>-0.67801903809340103</c:v>
                </c:pt>
                <c:pt idx="38038">
                  <c:v>-0.67776037024979596</c:v>
                </c:pt>
                <c:pt idx="38039">
                  <c:v>-0.67750170240366103</c:v>
                </c:pt>
                <c:pt idx="38040">
                  <c:v>-0.67724303455752499</c:v>
                </c:pt>
                <c:pt idx="38041">
                  <c:v>-0.67698436671392004</c:v>
                </c:pt>
                <c:pt idx="38042">
                  <c:v>-0.676725698867785</c:v>
                </c:pt>
                <c:pt idx="38043">
                  <c:v>-0.67646703102164996</c:v>
                </c:pt>
                <c:pt idx="38044">
                  <c:v>-0.676208363178044</c:v>
                </c:pt>
                <c:pt idx="38045">
                  <c:v>-0.67594969533190896</c:v>
                </c:pt>
                <c:pt idx="38046">
                  <c:v>-0.67569102748577403</c:v>
                </c:pt>
                <c:pt idx="38047">
                  <c:v>-0.67543235964216797</c:v>
                </c:pt>
                <c:pt idx="38048">
                  <c:v>-0.67517369179603304</c:v>
                </c:pt>
                <c:pt idx="38049">
                  <c:v>-0.674915023949898</c:v>
                </c:pt>
                <c:pt idx="38050">
                  <c:v>-0.67465635610629204</c:v>
                </c:pt>
                <c:pt idx="38051">
                  <c:v>-0.674397688260157</c:v>
                </c:pt>
                <c:pt idx="38052">
                  <c:v>-0.67413902041402196</c:v>
                </c:pt>
                <c:pt idx="38053">
                  <c:v>-0.67388035257041701</c:v>
                </c:pt>
                <c:pt idx="38054">
                  <c:v>-0.67362168472428097</c:v>
                </c:pt>
                <c:pt idx="38055">
                  <c:v>-0.67336301687814604</c:v>
                </c:pt>
                <c:pt idx="38056">
                  <c:v>-0.67310434903454097</c:v>
                </c:pt>
                <c:pt idx="38057">
                  <c:v>-0.67284568118840604</c:v>
                </c:pt>
                <c:pt idx="38058">
                  <c:v>-0.67258701334227</c:v>
                </c:pt>
                <c:pt idx="38059">
                  <c:v>-0.67232834549866505</c:v>
                </c:pt>
                <c:pt idx="38060">
                  <c:v>-0.67206967765253001</c:v>
                </c:pt>
                <c:pt idx="38061">
                  <c:v>-0.67181100980639497</c:v>
                </c:pt>
                <c:pt idx="38062">
                  <c:v>-0.67155234196278901</c:v>
                </c:pt>
                <c:pt idx="38063">
                  <c:v>-0.67129367411665397</c:v>
                </c:pt>
                <c:pt idx="38064">
                  <c:v>-0.67103500627051904</c:v>
                </c:pt>
                <c:pt idx="38065">
                  <c:v>-0.67077633842691298</c:v>
                </c:pt>
                <c:pt idx="38066">
                  <c:v>-0.67051767058077805</c:v>
                </c:pt>
                <c:pt idx="38067">
                  <c:v>-0.67025900273464301</c:v>
                </c:pt>
                <c:pt idx="38068">
                  <c:v>-0.67000033489103705</c:v>
                </c:pt>
                <c:pt idx="38069">
                  <c:v>-0.66974166704490201</c:v>
                </c:pt>
                <c:pt idx="38070">
                  <c:v>-0.66948299919876697</c:v>
                </c:pt>
                <c:pt idx="38071">
                  <c:v>-0.66922433135516102</c:v>
                </c:pt>
                <c:pt idx="38072">
                  <c:v>-0.66896566350902598</c:v>
                </c:pt>
                <c:pt idx="38073">
                  <c:v>-0.66870699566289105</c:v>
                </c:pt>
                <c:pt idx="38074">
                  <c:v>-0.66844832781928598</c:v>
                </c:pt>
                <c:pt idx="38075">
                  <c:v>-0.66818965997315005</c:v>
                </c:pt>
                <c:pt idx="38076">
                  <c:v>-0.66793099212701501</c:v>
                </c:pt>
                <c:pt idx="38077">
                  <c:v>-0.66767232428340995</c:v>
                </c:pt>
                <c:pt idx="38078">
                  <c:v>-0.66741365643727502</c:v>
                </c:pt>
                <c:pt idx="38079">
                  <c:v>-0.66715498859113997</c:v>
                </c:pt>
                <c:pt idx="38080">
                  <c:v>-0.66689632074753402</c:v>
                </c:pt>
                <c:pt idx="38081">
                  <c:v>-0.66663765290139898</c:v>
                </c:pt>
                <c:pt idx="38082">
                  <c:v>-0.66637898505526405</c:v>
                </c:pt>
                <c:pt idx="38083">
                  <c:v>-0.66612031721165799</c:v>
                </c:pt>
                <c:pt idx="38084">
                  <c:v>-0.66586164936552295</c:v>
                </c:pt>
                <c:pt idx="38085">
                  <c:v>-0.66560298151938802</c:v>
                </c:pt>
                <c:pt idx="38086">
                  <c:v>-0.66534431367578195</c:v>
                </c:pt>
                <c:pt idx="38087">
                  <c:v>-0.66508564582964702</c:v>
                </c:pt>
                <c:pt idx="38088">
                  <c:v>-0.66482697798351198</c:v>
                </c:pt>
                <c:pt idx="38089">
                  <c:v>-0.66456831013990603</c:v>
                </c:pt>
                <c:pt idx="38090">
                  <c:v>-0.66430964229377099</c:v>
                </c:pt>
                <c:pt idx="38091">
                  <c:v>-0.66405097444763606</c:v>
                </c:pt>
                <c:pt idx="38092">
                  <c:v>-0.66379230660402999</c:v>
                </c:pt>
                <c:pt idx="38093">
                  <c:v>-0.66353363875789495</c:v>
                </c:pt>
                <c:pt idx="38094">
                  <c:v>-0.66327497091176002</c:v>
                </c:pt>
                <c:pt idx="38095">
                  <c:v>-0.66301630306815496</c:v>
                </c:pt>
                <c:pt idx="38096">
                  <c:v>-0.66275763522202003</c:v>
                </c:pt>
                <c:pt idx="38097">
                  <c:v>-0.66249896737588498</c:v>
                </c:pt>
                <c:pt idx="38098">
                  <c:v>-0.66224029953227903</c:v>
                </c:pt>
                <c:pt idx="38099">
                  <c:v>-0.66198163168614399</c:v>
                </c:pt>
                <c:pt idx="38100">
                  <c:v>-0.66172296384000895</c:v>
                </c:pt>
                <c:pt idx="38101">
                  <c:v>-0.661464295996403</c:v>
                </c:pt>
                <c:pt idx="38102">
                  <c:v>-0.66120562815026795</c:v>
                </c:pt>
                <c:pt idx="38103">
                  <c:v>-0.66094696030413302</c:v>
                </c:pt>
                <c:pt idx="38104">
                  <c:v>-0.66068829246052696</c:v>
                </c:pt>
                <c:pt idx="38105">
                  <c:v>-0.66042962461439203</c:v>
                </c:pt>
                <c:pt idx="38106">
                  <c:v>-0.66017095676825699</c:v>
                </c:pt>
                <c:pt idx="38107">
                  <c:v>-0.65991228892465104</c:v>
                </c:pt>
                <c:pt idx="38108">
                  <c:v>-0.65965362107851599</c:v>
                </c:pt>
                <c:pt idx="38109">
                  <c:v>-0.65939495323238095</c:v>
                </c:pt>
                <c:pt idx="38110">
                  <c:v>-0.659136285388775</c:v>
                </c:pt>
                <c:pt idx="38111">
                  <c:v>-0.65887761754263996</c:v>
                </c:pt>
                <c:pt idx="38112">
                  <c:v>-0.65861894969650503</c:v>
                </c:pt>
                <c:pt idx="38113">
                  <c:v>-0.65836028185289996</c:v>
                </c:pt>
                <c:pt idx="38114">
                  <c:v>-0.65810161400676503</c:v>
                </c:pt>
                <c:pt idx="38115">
                  <c:v>-0.65784294616062899</c:v>
                </c:pt>
                <c:pt idx="38116">
                  <c:v>-0.65758427831702404</c:v>
                </c:pt>
                <c:pt idx="38117">
                  <c:v>-0.657325610470889</c:v>
                </c:pt>
                <c:pt idx="38118">
                  <c:v>-0.65706694262475396</c:v>
                </c:pt>
                <c:pt idx="38119">
                  <c:v>-0.656808274781148</c:v>
                </c:pt>
                <c:pt idx="38120">
                  <c:v>-0.65654960693501296</c:v>
                </c:pt>
                <c:pt idx="38121">
                  <c:v>-0.65629093908887803</c:v>
                </c:pt>
                <c:pt idx="38122">
                  <c:v>-0.65603227124527197</c:v>
                </c:pt>
                <c:pt idx="38123">
                  <c:v>-0.65577360339913704</c:v>
                </c:pt>
                <c:pt idx="38124">
                  <c:v>-0.655514935553002</c:v>
                </c:pt>
                <c:pt idx="38125">
                  <c:v>-0.65525626770939605</c:v>
                </c:pt>
                <c:pt idx="38126">
                  <c:v>-0.654997599863261</c:v>
                </c:pt>
                <c:pt idx="38127">
                  <c:v>-0.65473893201712596</c:v>
                </c:pt>
                <c:pt idx="38128">
                  <c:v>-0.65448026417352001</c:v>
                </c:pt>
                <c:pt idx="38129">
                  <c:v>-0.65422159632738497</c:v>
                </c:pt>
                <c:pt idx="38130">
                  <c:v>-0.65396292848125004</c:v>
                </c:pt>
                <c:pt idx="38131">
                  <c:v>-0.65370426063764497</c:v>
                </c:pt>
                <c:pt idx="38132">
                  <c:v>-0.65344559279151004</c:v>
                </c:pt>
                <c:pt idx="38133">
                  <c:v>-0.653186924945374</c:v>
                </c:pt>
                <c:pt idx="38134">
                  <c:v>-0.65292825710176905</c:v>
                </c:pt>
                <c:pt idx="38135">
                  <c:v>-0.65266958925563401</c:v>
                </c:pt>
                <c:pt idx="38136">
                  <c:v>-0.65241092140949897</c:v>
                </c:pt>
                <c:pt idx="38137">
                  <c:v>-0.65215225356589301</c:v>
                </c:pt>
                <c:pt idx="38138">
                  <c:v>-0.65189358571975797</c:v>
                </c:pt>
                <c:pt idx="38139">
                  <c:v>-0.65163491787362304</c:v>
                </c:pt>
                <c:pt idx="38140">
                  <c:v>-0.65137625003001698</c:v>
                </c:pt>
                <c:pt idx="38141">
                  <c:v>-0.65111758218388205</c:v>
                </c:pt>
                <c:pt idx="38142">
                  <c:v>-0.65085891433774701</c:v>
                </c:pt>
                <c:pt idx="38143">
                  <c:v>-0.65060024649414105</c:v>
                </c:pt>
                <c:pt idx="38144">
                  <c:v>-0.65034157864800601</c:v>
                </c:pt>
                <c:pt idx="38145">
                  <c:v>-0.65008291080187097</c:v>
                </c:pt>
                <c:pt idx="38146">
                  <c:v>-0.64982424295826502</c:v>
                </c:pt>
                <c:pt idx="38147">
                  <c:v>-0.64956557511212998</c:v>
                </c:pt>
                <c:pt idx="38148">
                  <c:v>-0.64930690726599505</c:v>
                </c:pt>
                <c:pt idx="38149">
                  <c:v>-0.64904823942238998</c:v>
                </c:pt>
                <c:pt idx="38150">
                  <c:v>-0.64878957157625405</c:v>
                </c:pt>
                <c:pt idx="38151">
                  <c:v>-0.64853090373011901</c:v>
                </c:pt>
                <c:pt idx="38152">
                  <c:v>-0.64827223588651395</c:v>
                </c:pt>
                <c:pt idx="38153">
                  <c:v>-0.64801356804037902</c:v>
                </c:pt>
                <c:pt idx="38154">
                  <c:v>-0.64775490019424298</c:v>
                </c:pt>
                <c:pt idx="38155">
                  <c:v>-0.64749623235063802</c:v>
                </c:pt>
                <c:pt idx="38156">
                  <c:v>-0.64723756450450298</c:v>
                </c:pt>
                <c:pt idx="38157">
                  <c:v>-0.64697889665836805</c:v>
                </c:pt>
                <c:pt idx="38158">
                  <c:v>-0.64672022881476199</c:v>
                </c:pt>
                <c:pt idx="38159">
                  <c:v>-0.64646156096862695</c:v>
                </c:pt>
                <c:pt idx="38160">
                  <c:v>-0.64620289312249202</c:v>
                </c:pt>
                <c:pt idx="38161">
                  <c:v>-0.64594422527888595</c:v>
                </c:pt>
                <c:pt idx="38162">
                  <c:v>-0.64568555743275102</c:v>
                </c:pt>
                <c:pt idx="38163">
                  <c:v>-0.64542688958661598</c:v>
                </c:pt>
                <c:pt idx="38164">
                  <c:v>-0.64516822174301003</c:v>
                </c:pt>
                <c:pt idx="38165">
                  <c:v>-0.64490955389687499</c:v>
                </c:pt>
                <c:pt idx="38166">
                  <c:v>-0.64465088605073995</c:v>
                </c:pt>
                <c:pt idx="38167">
                  <c:v>-0.64439221820713399</c:v>
                </c:pt>
                <c:pt idx="38168">
                  <c:v>-0.64413355036099895</c:v>
                </c:pt>
                <c:pt idx="38169">
                  <c:v>-0.64387488251486402</c:v>
                </c:pt>
                <c:pt idx="38170">
                  <c:v>-0.64361621467125896</c:v>
                </c:pt>
                <c:pt idx="38171">
                  <c:v>-0.64335754682512403</c:v>
                </c:pt>
                <c:pt idx="38172">
                  <c:v>-0.64309887897898799</c:v>
                </c:pt>
                <c:pt idx="38173">
                  <c:v>-0.64284021113538303</c:v>
                </c:pt>
                <c:pt idx="38174">
                  <c:v>-0.64258154328924799</c:v>
                </c:pt>
                <c:pt idx="38175">
                  <c:v>-0.64232287544311295</c:v>
                </c:pt>
                <c:pt idx="38176">
                  <c:v>-0.642064207599507</c:v>
                </c:pt>
                <c:pt idx="38177">
                  <c:v>-0.64180553975337196</c:v>
                </c:pt>
                <c:pt idx="38178">
                  <c:v>-0.64154687190723703</c:v>
                </c:pt>
                <c:pt idx="38179">
                  <c:v>-0.64128820406363096</c:v>
                </c:pt>
                <c:pt idx="38180">
                  <c:v>-0.64102953621749603</c:v>
                </c:pt>
                <c:pt idx="38181">
                  <c:v>-0.64077086837136099</c:v>
                </c:pt>
                <c:pt idx="38182">
                  <c:v>-0.64051220052775504</c:v>
                </c:pt>
                <c:pt idx="38183">
                  <c:v>-0.64025353268162</c:v>
                </c:pt>
                <c:pt idx="38184">
                  <c:v>-0.63999486483548496</c:v>
                </c:pt>
                <c:pt idx="38185">
                  <c:v>-0.639736196991879</c:v>
                </c:pt>
                <c:pt idx="38186">
                  <c:v>-0.63947752914574396</c:v>
                </c:pt>
                <c:pt idx="38187">
                  <c:v>-0.63921886129960903</c:v>
                </c:pt>
                <c:pt idx="38188">
                  <c:v>-0.63896019345600397</c:v>
                </c:pt>
                <c:pt idx="38189">
                  <c:v>-0.63870152560986904</c:v>
                </c:pt>
                <c:pt idx="38190">
                  <c:v>-0.638442857763733</c:v>
                </c:pt>
                <c:pt idx="38191">
                  <c:v>-0.63818418992012804</c:v>
                </c:pt>
                <c:pt idx="38192">
                  <c:v>-0.637925522073993</c:v>
                </c:pt>
                <c:pt idx="38193">
                  <c:v>-0.63766685422785696</c:v>
                </c:pt>
                <c:pt idx="38194">
                  <c:v>-0.63740818638425201</c:v>
                </c:pt>
                <c:pt idx="38195">
                  <c:v>-0.63714951853811697</c:v>
                </c:pt>
                <c:pt idx="38196">
                  <c:v>-0.63689085069198204</c:v>
                </c:pt>
                <c:pt idx="38197">
                  <c:v>-0.63663218284837597</c:v>
                </c:pt>
                <c:pt idx="38198">
                  <c:v>-0.63637351500224104</c:v>
                </c:pt>
                <c:pt idx="38199">
                  <c:v>-0.636114847156106</c:v>
                </c:pt>
                <c:pt idx="38200">
                  <c:v>-0.63585617931250005</c:v>
                </c:pt>
                <c:pt idx="38201">
                  <c:v>-0.63559751146636501</c:v>
                </c:pt>
                <c:pt idx="38202">
                  <c:v>-0.63533884362022996</c:v>
                </c:pt>
                <c:pt idx="38203">
                  <c:v>-0.63508017577662401</c:v>
                </c:pt>
                <c:pt idx="38204">
                  <c:v>-0.63482150793048897</c:v>
                </c:pt>
                <c:pt idx="38205">
                  <c:v>-0.63456284008435404</c:v>
                </c:pt>
                <c:pt idx="38206">
                  <c:v>-0.63430417224074798</c:v>
                </c:pt>
                <c:pt idx="38207">
                  <c:v>-0.63404550439461305</c:v>
                </c:pt>
                <c:pt idx="38208">
                  <c:v>-0.63378683654847801</c:v>
                </c:pt>
                <c:pt idx="38209">
                  <c:v>-0.63352816870487305</c:v>
                </c:pt>
                <c:pt idx="38210">
                  <c:v>-0.63326950085873801</c:v>
                </c:pt>
                <c:pt idx="38211">
                  <c:v>-0.63301083301260197</c:v>
                </c:pt>
                <c:pt idx="38212">
                  <c:v>-0.63275216516899702</c:v>
                </c:pt>
                <c:pt idx="38213">
                  <c:v>-0.63249349732286198</c:v>
                </c:pt>
                <c:pt idx="38214">
                  <c:v>-0.63223482947672704</c:v>
                </c:pt>
                <c:pt idx="38215">
                  <c:v>-0.63197616163312098</c:v>
                </c:pt>
                <c:pt idx="38216">
                  <c:v>-0.63171749378698605</c:v>
                </c:pt>
                <c:pt idx="38217">
                  <c:v>-0.63145882594085101</c:v>
                </c:pt>
                <c:pt idx="38218">
                  <c:v>-0.63120015809724495</c:v>
                </c:pt>
                <c:pt idx="38219">
                  <c:v>-0.63094149025111002</c:v>
                </c:pt>
                <c:pt idx="38220">
                  <c:v>-0.63068282240497497</c:v>
                </c:pt>
                <c:pt idx="38221">
                  <c:v>-0.63042415456136902</c:v>
                </c:pt>
                <c:pt idx="38222">
                  <c:v>-0.63016548671523398</c:v>
                </c:pt>
                <c:pt idx="38223">
                  <c:v>-0.62990681886909905</c:v>
                </c:pt>
                <c:pt idx="38224">
                  <c:v>-0.62964815102549299</c:v>
                </c:pt>
                <c:pt idx="38225">
                  <c:v>-0.62938948317935794</c:v>
                </c:pt>
                <c:pt idx="38226">
                  <c:v>-0.62913081533322301</c:v>
                </c:pt>
                <c:pt idx="38227">
                  <c:v>-0.62887214748961695</c:v>
                </c:pt>
                <c:pt idx="38228">
                  <c:v>-0.62861347964348202</c:v>
                </c:pt>
                <c:pt idx="38229">
                  <c:v>-0.62835481179734698</c:v>
                </c:pt>
                <c:pt idx="38230">
                  <c:v>-0.62809614395374203</c:v>
                </c:pt>
                <c:pt idx="38231">
                  <c:v>-0.62783747610760698</c:v>
                </c:pt>
                <c:pt idx="38232">
                  <c:v>-0.62757880826147106</c:v>
                </c:pt>
                <c:pt idx="38233">
                  <c:v>-0.62732014041786599</c:v>
                </c:pt>
                <c:pt idx="38234">
                  <c:v>-0.62706147257173095</c:v>
                </c:pt>
                <c:pt idx="38235">
                  <c:v>-0.62680280472559602</c:v>
                </c:pt>
                <c:pt idx="38236">
                  <c:v>-0.62654413688198995</c:v>
                </c:pt>
                <c:pt idx="38237">
                  <c:v>-0.62628546903585502</c:v>
                </c:pt>
                <c:pt idx="38238">
                  <c:v>-0.62602680118971998</c:v>
                </c:pt>
                <c:pt idx="38239">
                  <c:v>-0.62576813334611403</c:v>
                </c:pt>
                <c:pt idx="38240">
                  <c:v>-0.62550946549997899</c:v>
                </c:pt>
                <c:pt idx="38241">
                  <c:v>-0.62525079765384395</c:v>
                </c:pt>
                <c:pt idx="38242">
                  <c:v>-0.624992129810238</c:v>
                </c:pt>
                <c:pt idx="38243">
                  <c:v>-0.62473346196410295</c:v>
                </c:pt>
                <c:pt idx="38244">
                  <c:v>-0.62447479411796802</c:v>
                </c:pt>
                <c:pt idx="38245">
                  <c:v>-0.62421612627436196</c:v>
                </c:pt>
                <c:pt idx="38246">
                  <c:v>-0.62395745842822703</c:v>
                </c:pt>
                <c:pt idx="38247">
                  <c:v>-0.62369879058209199</c:v>
                </c:pt>
                <c:pt idx="38248">
                  <c:v>-0.62344012273848703</c:v>
                </c:pt>
                <c:pt idx="38249">
                  <c:v>-0.62318145489235099</c:v>
                </c:pt>
                <c:pt idx="38250">
                  <c:v>-0.62292278704621595</c:v>
                </c:pt>
                <c:pt idx="38251">
                  <c:v>-0.622664119202611</c:v>
                </c:pt>
                <c:pt idx="38252">
                  <c:v>-0.62240545135647596</c:v>
                </c:pt>
                <c:pt idx="38253">
                  <c:v>-0.62214678351034103</c:v>
                </c:pt>
                <c:pt idx="38254">
                  <c:v>-0.62188811566673496</c:v>
                </c:pt>
                <c:pt idx="38255">
                  <c:v>-0.62162944782060003</c:v>
                </c:pt>
                <c:pt idx="38256">
                  <c:v>-0.62137077997446499</c:v>
                </c:pt>
                <c:pt idx="38257">
                  <c:v>-0.62111211213085904</c:v>
                </c:pt>
                <c:pt idx="38258">
                  <c:v>-0.620853444284724</c:v>
                </c:pt>
                <c:pt idx="38259">
                  <c:v>-0.62059477643858896</c:v>
                </c:pt>
                <c:pt idx="38260">
                  <c:v>-0.620336108594983</c:v>
                </c:pt>
                <c:pt idx="38261">
                  <c:v>-0.62007744074884796</c:v>
                </c:pt>
                <c:pt idx="38262">
                  <c:v>-0.61981877290271303</c:v>
                </c:pt>
                <c:pt idx="38263">
                  <c:v>-0.61956010505910697</c:v>
                </c:pt>
                <c:pt idx="38264">
                  <c:v>-0.61930143721297204</c:v>
                </c:pt>
                <c:pt idx="38265">
                  <c:v>-0.619042769366837</c:v>
                </c:pt>
                <c:pt idx="38266">
                  <c:v>-0.61878410152323204</c:v>
                </c:pt>
                <c:pt idx="38267">
                  <c:v>-0.618525433677096</c:v>
                </c:pt>
                <c:pt idx="38268">
                  <c:v>-0.61826676583096096</c:v>
                </c:pt>
                <c:pt idx="38269">
                  <c:v>-0.61800809798735601</c:v>
                </c:pt>
                <c:pt idx="38270">
                  <c:v>-0.61774943014122097</c:v>
                </c:pt>
                <c:pt idx="38271">
                  <c:v>-0.61749076229508604</c:v>
                </c:pt>
                <c:pt idx="38272">
                  <c:v>-0.61723209445147997</c:v>
                </c:pt>
                <c:pt idx="38273">
                  <c:v>-0.61697342660534504</c:v>
                </c:pt>
                <c:pt idx="38274">
                  <c:v>-0.61671475875921</c:v>
                </c:pt>
                <c:pt idx="38275">
                  <c:v>-0.61645609091560405</c:v>
                </c:pt>
                <c:pt idx="38276">
                  <c:v>-0.61619742306946901</c:v>
                </c:pt>
                <c:pt idx="38277">
                  <c:v>-0.61593875522333397</c:v>
                </c:pt>
                <c:pt idx="38278">
                  <c:v>-0.61568008737972801</c:v>
                </c:pt>
                <c:pt idx="38279">
                  <c:v>-0.61542141953359297</c:v>
                </c:pt>
                <c:pt idx="38280">
                  <c:v>-0.61516275168745804</c:v>
                </c:pt>
                <c:pt idx="38281">
                  <c:v>-0.61490408384385198</c:v>
                </c:pt>
                <c:pt idx="38282">
                  <c:v>-0.61464541599771705</c:v>
                </c:pt>
                <c:pt idx="38283">
                  <c:v>-0.61438674815158201</c:v>
                </c:pt>
                <c:pt idx="38284">
                  <c:v>-0.61412808030797605</c:v>
                </c:pt>
                <c:pt idx="38285">
                  <c:v>-0.61386941246184101</c:v>
                </c:pt>
                <c:pt idx="38286">
                  <c:v>-0.61361074461570597</c:v>
                </c:pt>
                <c:pt idx="38287">
                  <c:v>-0.61335207677210102</c:v>
                </c:pt>
                <c:pt idx="38288">
                  <c:v>-0.61309340892596598</c:v>
                </c:pt>
                <c:pt idx="38289">
                  <c:v>-0.61283474107983005</c:v>
                </c:pt>
                <c:pt idx="38290">
                  <c:v>-0.61257607323622498</c:v>
                </c:pt>
                <c:pt idx="38291">
                  <c:v>-0.61231740539009005</c:v>
                </c:pt>
                <c:pt idx="38292">
                  <c:v>-0.61205873754395501</c:v>
                </c:pt>
                <c:pt idx="38293">
                  <c:v>-0.61180006970034895</c:v>
                </c:pt>
                <c:pt idx="38294">
                  <c:v>-0.61154140185421402</c:v>
                </c:pt>
                <c:pt idx="38295">
                  <c:v>-0.61128273400807898</c:v>
                </c:pt>
                <c:pt idx="38296">
                  <c:v>-0.61102406616447302</c:v>
                </c:pt>
                <c:pt idx="38297">
                  <c:v>-0.61076539831833798</c:v>
                </c:pt>
                <c:pt idx="38298">
                  <c:v>-0.61050673047220305</c:v>
                </c:pt>
                <c:pt idx="38299">
                  <c:v>-0.61024806262859699</c:v>
                </c:pt>
                <c:pt idx="38300">
                  <c:v>-0.60998939478246195</c:v>
                </c:pt>
                <c:pt idx="38301">
                  <c:v>-0.60973072693632702</c:v>
                </c:pt>
                <c:pt idx="38302">
                  <c:v>-0.60947205909272095</c:v>
                </c:pt>
                <c:pt idx="38303">
                  <c:v>-0.60921339124658602</c:v>
                </c:pt>
                <c:pt idx="38304">
                  <c:v>-0.60895472340045098</c:v>
                </c:pt>
                <c:pt idx="38305">
                  <c:v>-0.60869605555684603</c:v>
                </c:pt>
                <c:pt idx="38306">
                  <c:v>-0.60843738771070999</c:v>
                </c:pt>
                <c:pt idx="38307">
                  <c:v>-0.60817871986457495</c:v>
                </c:pt>
                <c:pt idx="38308">
                  <c:v>-0.60792005202096999</c:v>
                </c:pt>
                <c:pt idx="38309">
                  <c:v>-0.60766138417483495</c:v>
                </c:pt>
                <c:pt idx="38310">
                  <c:v>-0.60740271632870002</c:v>
                </c:pt>
                <c:pt idx="38311">
                  <c:v>-0.60714404848509396</c:v>
                </c:pt>
                <c:pt idx="38312">
                  <c:v>-0.60688538063895903</c:v>
                </c:pt>
                <c:pt idx="38313">
                  <c:v>-0.60662671279282399</c:v>
                </c:pt>
                <c:pt idx="38314">
                  <c:v>-0.60636804494921803</c:v>
                </c:pt>
                <c:pt idx="38315">
                  <c:v>-0.60610937710308299</c:v>
                </c:pt>
                <c:pt idx="38316">
                  <c:v>-0.60585070925694795</c:v>
                </c:pt>
                <c:pt idx="38317">
                  <c:v>-0.605592041413342</c:v>
                </c:pt>
                <c:pt idx="38318">
                  <c:v>-0.60533337356720696</c:v>
                </c:pt>
                <c:pt idx="38319">
                  <c:v>-0.60507470572107203</c:v>
                </c:pt>
                <c:pt idx="38320">
                  <c:v>-0.60481603787746596</c:v>
                </c:pt>
                <c:pt idx="38321">
                  <c:v>-0.60455737003133103</c:v>
                </c:pt>
                <c:pt idx="38322">
                  <c:v>-0.60429870218519599</c:v>
                </c:pt>
                <c:pt idx="38323">
                  <c:v>-0.60404003434159104</c:v>
                </c:pt>
                <c:pt idx="38324">
                  <c:v>-0.603781366495455</c:v>
                </c:pt>
                <c:pt idx="38325">
                  <c:v>-0.60352269864931996</c:v>
                </c:pt>
                <c:pt idx="38326">
                  <c:v>-0.603264030805715</c:v>
                </c:pt>
                <c:pt idx="38327">
                  <c:v>-0.60300536295957996</c:v>
                </c:pt>
                <c:pt idx="38328">
                  <c:v>-0.60274669511344503</c:v>
                </c:pt>
                <c:pt idx="38329">
                  <c:v>-0.60248802726983897</c:v>
                </c:pt>
                <c:pt idx="38330">
                  <c:v>-0.60222935942370404</c:v>
                </c:pt>
                <c:pt idx="38331">
                  <c:v>-0.60197069157756899</c:v>
                </c:pt>
                <c:pt idx="38332">
                  <c:v>-0.60171202373396304</c:v>
                </c:pt>
                <c:pt idx="38333">
                  <c:v>-0.601453355887828</c:v>
                </c:pt>
                <c:pt idx="38334">
                  <c:v>-0.60119468804169296</c:v>
                </c:pt>
                <c:pt idx="38335">
                  <c:v>-0.60093602019808701</c:v>
                </c:pt>
                <c:pt idx="38336">
                  <c:v>-0.60067735235195197</c:v>
                </c:pt>
                <c:pt idx="38337">
                  <c:v>-0.60041868450581704</c:v>
                </c:pt>
                <c:pt idx="38338">
                  <c:v>-0.60016001666221097</c:v>
                </c:pt>
                <c:pt idx="38339">
                  <c:v>-0.59990134881607604</c:v>
                </c:pt>
                <c:pt idx="38340">
                  <c:v>-0.599642680969941</c:v>
                </c:pt>
                <c:pt idx="38341">
                  <c:v>-0.59938401312633505</c:v>
                </c:pt>
                <c:pt idx="38342">
                  <c:v>-0.59912534528020001</c:v>
                </c:pt>
                <c:pt idx="38343">
                  <c:v>-0.59886667743406496</c:v>
                </c:pt>
                <c:pt idx="38344">
                  <c:v>-0.59860800959046001</c:v>
                </c:pt>
                <c:pt idx="38345">
                  <c:v>-0.59834934174432497</c:v>
                </c:pt>
                <c:pt idx="38346">
                  <c:v>-0.59809067389818904</c:v>
                </c:pt>
                <c:pt idx="38347">
                  <c:v>-0.59783200605458398</c:v>
                </c:pt>
                <c:pt idx="38348">
                  <c:v>-0.59757333820844905</c:v>
                </c:pt>
                <c:pt idx="38349">
                  <c:v>-0.597314670362314</c:v>
                </c:pt>
                <c:pt idx="38350">
                  <c:v>-0.59705600251870805</c:v>
                </c:pt>
                <c:pt idx="38351">
                  <c:v>-0.59679733467257301</c:v>
                </c:pt>
                <c:pt idx="38352">
                  <c:v>-0.59653866682643797</c:v>
                </c:pt>
                <c:pt idx="38353">
                  <c:v>-0.59627999898283202</c:v>
                </c:pt>
                <c:pt idx="38354">
                  <c:v>-0.59602133113669697</c:v>
                </c:pt>
                <c:pt idx="38355">
                  <c:v>-0.59576266329056204</c:v>
                </c:pt>
                <c:pt idx="38356">
                  <c:v>-0.59550399544695598</c:v>
                </c:pt>
                <c:pt idx="38357">
                  <c:v>-0.59524532760082105</c:v>
                </c:pt>
                <c:pt idx="38358">
                  <c:v>-0.59498665975468601</c:v>
                </c:pt>
                <c:pt idx="38359">
                  <c:v>-0.59472799191107995</c:v>
                </c:pt>
                <c:pt idx="38360">
                  <c:v>-0.59446932406494501</c:v>
                </c:pt>
                <c:pt idx="38361">
                  <c:v>-0.59421065621880997</c:v>
                </c:pt>
                <c:pt idx="38362">
                  <c:v>-0.59395198837520502</c:v>
                </c:pt>
                <c:pt idx="38363">
                  <c:v>-0.59369332052906898</c:v>
                </c:pt>
                <c:pt idx="38364">
                  <c:v>-0.59343465268293405</c:v>
                </c:pt>
                <c:pt idx="38365">
                  <c:v>-0.59317598483932898</c:v>
                </c:pt>
                <c:pt idx="38366">
                  <c:v>-0.59291731699319405</c:v>
                </c:pt>
                <c:pt idx="38367">
                  <c:v>-0.59265864914705901</c:v>
                </c:pt>
                <c:pt idx="38368">
                  <c:v>-0.59239998130345295</c:v>
                </c:pt>
                <c:pt idx="38369">
                  <c:v>-0.59214131345731802</c:v>
                </c:pt>
                <c:pt idx="38370">
                  <c:v>-0.59188264561118298</c:v>
                </c:pt>
                <c:pt idx="38371">
                  <c:v>-0.59162397776757703</c:v>
                </c:pt>
                <c:pt idx="38372">
                  <c:v>-0.59136530992144198</c:v>
                </c:pt>
                <c:pt idx="38373">
                  <c:v>-0.59110664207530705</c:v>
                </c:pt>
                <c:pt idx="38374">
                  <c:v>-0.59084797423170099</c:v>
                </c:pt>
                <c:pt idx="38375">
                  <c:v>-0.59058930638556595</c:v>
                </c:pt>
                <c:pt idx="38376">
                  <c:v>-0.59033063853943102</c:v>
                </c:pt>
                <c:pt idx="38377">
                  <c:v>-0.59007197069582495</c:v>
                </c:pt>
                <c:pt idx="38378">
                  <c:v>-0.58981330284969002</c:v>
                </c:pt>
                <c:pt idx="38379">
                  <c:v>-0.58955463500355498</c:v>
                </c:pt>
                <c:pt idx="38380">
                  <c:v>-0.58929596715995003</c:v>
                </c:pt>
                <c:pt idx="38381">
                  <c:v>-0.58903729931381399</c:v>
                </c:pt>
                <c:pt idx="38382">
                  <c:v>-0.58877863146767895</c:v>
                </c:pt>
                <c:pt idx="38383">
                  <c:v>-0.58851996362407399</c:v>
                </c:pt>
                <c:pt idx="38384">
                  <c:v>-0.58826129577793895</c:v>
                </c:pt>
                <c:pt idx="38385">
                  <c:v>-0.58800262793180402</c:v>
                </c:pt>
                <c:pt idx="38386">
                  <c:v>-0.58774396008819796</c:v>
                </c:pt>
                <c:pt idx="38387">
                  <c:v>-0.58748529224206303</c:v>
                </c:pt>
                <c:pt idx="38388">
                  <c:v>-0.58722662439592699</c:v>
                </c:pt>
                <c:pt idx="38389">
                  <c:v>-0.58696795655232203</c:v>
                </c:pt>
                <c:pt idx="38390">
                  <c:v>-0.58670928870618699</c:v>
                </c:pt>
                <c:pt idx="38391">
                  <c:v>-0.58645062086005195</c:v>
                </c:pt>
                <c:pt idx="38392">
                  <c:v>-0.586191953016446</c:v>
                </c:pt>
                <c:pt idx="38393">
                  <c:v>-0.58593328517031096</c:v>
                </c:pt>
                <c:pt idx="38394">
                  <c:v>-0.58567461732417603</c:v>
                </c:pt>
                <c:pt idx="38395">
                  <c:v>-0.58541594948056996</c:v>
                </c:pt>
                <c:pt idx="38396">
                  <c:v>-0.58515728163443503</c:v>
                </c:pt>
                <c:pt idx="38397">
                  <c:v>-0.58489861378829999</c:v>
                </c:pt>
                <c:pt idx="38398">
                  <c:v>-0.58463994594469404</c:v>
                </c:pt>
                <c:pt idx="38399">
                  <c:v>-0.584381278098559</c:v>
                </c:pt>
                <c:pt idx="38400">
                  <c:v>-0.58412261025242396</c:v>
                </c:pt>
                <c:pt idx="38401">
                  <c:v>-0.583863942408819</c:v>
                </c:pt>
                <c:pt idx="38402">
                  <c:v>-0.58360527456268396</c:v>
                </c:pt>
                <c:pt idx="38403">
                  <c:v>-0.58334660671654803</c:v>
                </c:pt>
                <c:pt idx="38404">
                  <c:v>-0.58308793887294297</c:v>
                </c:pt>
                <c:pt idx="38405">
                  <c:v>-0.58282927102680804</c:v>
                </c:pt>
                <c:pt idx="38406">
                  <c:v>-0.582570603180672</c:v>
                </c:pt>
                <c:pt idx="38407">
                  <c:v>-0.58231193533706704</c:v>
                </c:pt>
                <c:pt idx="38408">
                  <c:v>-0.582053267490932</c:v>
                </c:pt>
                <c:pt idx="38409">
                  <c:v>-0.58179459964479696</c:v>
                </c:pt>
                <c:pt idx="38410">
                  <c:v>-0.58153593180119101</c:v>
                </c:pt>
                <c:pt idx="38411">
                  <c:v>-0.58127726395505597</c:v>
                </c:pt>
                <c:pt idx="38412">
                  <c:v>-0.58101859610892104</c:v>
                </c:pt>
                <c:pt idx="38413">
                  <c:v>-0.58075992826531497</c:v>
                </c:pt>
                <c:pt idx="38414">
                  <c:v>-0.58050126041918004</c:v>
                </c:pt>
                <c:pt idx="38415">
                  <c:v>-0.580242592573045</c:v>
                </c:pt>
                <c:pt idx="38416">
                  <c:v>-0.57998392472943905</c:v>
                </c:pt>
                <c:pt idx="38417">
                  <c:v>-0.57972525688330401</c:v>
                </c:pt>
                <c:pt idx="38418">
                  <c:v>-0.57946658903716897</c:v>
                </c:pt>
                <c:pt idx="38419">
                  <c:v>-0.57920792119356401</c:v>
                </c:pt>
                <c:pt idx="38420">
                  <c:v>-0.57894925334742797</c:v>
                </c:pt>
                <c:pt idx="38421">
                  <c:v>-0.57869058550129304</c:v>
                </c:pt>
                <c:pt idx="38422">
                  <c:v>-0.57843191765768798</c:v>
                </c:pt>
                <c:pt idx="38423">
                  <c:v>-0.57817324981155305</c:v>
                </c:pt>
                <c:pt idx="38424">
                  <c:v>-0.57791458196541801</c:v>
                </c:pt>
                <c:pt idx="38425">
                  <c:v>-0.57765591412181205</c:v>
                </c:pt>
                <c:pt idx="38426">
                  <c:v>-0.57739724627567701</c:v>
                </c:pt>
                <c:pt idx="38427">
                  <c:v>-0.57713857842954197</c:v>
                </c:pt>
                <c:pt idx="38428">
                  <c:v>-0.57687991058593602</c:v>
                </c:pt>
                <c:pt idx="38429">
                  <c:v>-0.57662124273980098</c:v>
                </c:pt>
                <c:pt idx="38430">
                  <c:v>-0.57636257489366605</c:v>
                </c:pt>
                <c:pt idx="38431">
                  <c:v>-0.57610390705005998</c:v>
                </c:pt>
                <c:pt idx="38432">
                  <c:v>-0.57584523920392505</c:v>
                </c:pt>
                <c:pt idx="38433">
                  <c:v>-0.57558657135779001</c:v>
                </c:pt>
                <c:pt idx="38434">
                  <c:v>-0.57532790351418395</c:v>
                </c:pt>
                <c:pt idx="38435">
                  <c:v>-0.57506923566804902</c:v>
                </c:pt>
                <c:pt idx="38436">
                  <c:v>-0.57481056782191398</c:v>
                </c:pt>
                <c:pt idx="38437">
                  <c:v>-0.57455189997830902</c:v>
                </c:pt>
                <c:pt idx="38438">
                  <c:v>-0.57429323213217298</c:v>
                </c:pt>
                <c:pt idx="38439">
                  <c:v>-0.57403456428603805</c:v>
                </c:pt>
                <c:pt idx="38440">
                  <c:v>-0.57377589644243299</c:v>
                </c:pt>
                <c:pt idx="38441">
                  <c:v>-0.57351722859629695</c:v>
                </c:pt>
                <c:pt idx="38442">
                  <c:v>-0.57325856075016202</c:v>
                </c:pt>
                <c:pt idx="38443">
                  <c:v>-0.57299989290655695</c:v>
                </c:pt>
                <c:pt idx="38444">
                  <c:v>-0.57274122506042202</c:v>
                </c:pt>
                <c:pt idx="38445">
                  <c:v>-0.57248255721428698</c:v>
                </c:pt>
                <c:pt idx="38446">
                  <c:v>-0.57222388937068103</c:v>
                </c:pt>
                <c:pt idx="38447">
                  <c:v>-0.57196522152454599</c:v>
                </c:pt>
                <c:pt idx="38448">
                  <c:v>-0.57170655367841094</c:v>
                </c:pt>
                <c:pt idx="38449">
                  <c:v>-0.57144788583480499</c:v>
                </c:pt>
                <c:pt idx="38450">
                  <c:v>-0.57118921798866995</c:v>
                </c:pt>
                <c:pt idx="38451">
                  <c:v>-0.57093055014253502</c:v>
                </c:pt>
                <c:pt idx="38452">
                  <c:v>-0.57067188229892896</c:v>
                </c:pt>
                <c:pt idx="38453">
                  <c:v>-0.57041321445279403</c:v>
                </c:pt>
                <c:pt idx="38454">
                  <c:v>-0.57015454660665899</c:v>
                </c:pt>
                <c:pt idx="38455">
                  <c:v>-0.56989587876305303</c:v>
                </c:pt>
                <c:pt idx="38456">
                  <c:v>-0.56963721091691799</c:v>
                </c:pt>
                <c:pt idx="38457">
                  <c:v>-0.56937854307078295</c:v>
                </c:pt>
                <c:pt idx="38458">
                  <c:v>-0.569119875227177</c:v>
                </c:pt>
                <c:pt idx="38459">
                  <c:v>-0.56886120738104196</c:v>
                </c:pt>
                <c:pt idx="38460">
                  <c:v>-0.56860253953490703</c:v>
                </c:pt>
                <c:pt idx="38461">
                  <c:v>-0.56834387169130196</c:v>
                </c:pt>
                <c:pt idx="38462">
                  <c:v>-0.56808520384516703</c:v>
                </c:pt>
                <c:pt idx="38463">
                  <c:v>-0.56782653599903099</c:v>
                </c:pt>
                <c:pt idx="38464">
                  <c:v>-0.56756786815542604</c:v>
                </c:pt>
                <c:pt idx="38465">
                  <c:v>-0.567309200309291</c:v>
                </c:pt>
                <c:pt idx="38466">
                  <c:v>-0.56705053246315595</c:v>
                </c:pt>
                <c:pt idx="38467">
                  <c:v>-0.56679186461955</c:v>
                </c:pt>
                <c:pt idx="38468">
                  <c:v>-0.56653319677341496</c:v>
                </c:pt>
                <c:pt idx="38469">
                  <c:v>-0.56627452892728003</c:v>
                </c:pt>
                <c:pt idx="38470">
                  <c:v>-0.56601586108367397</c:v>
                </c:pt>
                <c:pt idx="38471">
                  <c:v>-0.56575719323753904</c:v>
                </c:pt>
                <c:pt idx="38472">
                  <c:v>-0.56549852539140399</c:v>
                </c:pt>
                <c:pt idx="38473">
                  <c:v>-0.56523985754779804</c:v>
                </c:pt>
                <c:pt idx="38474">
                  <c:v>-0.564981189701663</c:v>
                </c:pt>
                <c:pt idx="38475">
                  <c:v>-0.56472252185552796</c:v>
                </c:pt>
                <c:pt idx="38476">
                  <c:v>-0.56446385401192201</c:v>
                </c:pt>
                <c:pt idx="38477">
                  <c:v>-0.56420518616578696</c:v>
                </c:pt>
                <c:pt idx="38478">
                  <c:v>-0.56394651831965203</c:v>
                </c:pt>
                <c:pt idx="38479">
                  <c:v>-0.56368785047604697</c:v>
                </c:pt>
                <c:pt idx="38480">
                  <c:v>-0.56342918262991104</c:v>
                </c:pt>
                <c:pt idx="38481">
                  <c:v>-0.563170514783776</c:v>
                </c:pt>
                <c:pt idx="38482">
                  <c:v>-0.56291184694017105</c:v>
                </c:pt>
                <c:pt idx="38483">
                  <c:v>-0.562653179094036</c:v>
                </c:pt>
                <c:pt idx="38484">
                  <c:v>-0.56239451124790096</c:v>
                </c:pt>
                <c:pt idx="38485">
                  <c:v>-0.56213584340429501</c:v>
                </c:pt>
                <c:pt idx="38486">
                  <c:v>-0.56187717555815997</c:v>
                </c:pt>
                <c:pt idx="38487">
                  <c:v>-0.56161850771202504</c:v>
                </c:pt>
                <c:pt idx="38488">
                  <c:v>-0.56135983986841897</c:v>
                </c:pt>
                <c:pt idx="38489">
                  <c:v>-0.56110117202228404</c:v>
                </c:pt>
                <c:pt idx="38490">
                  <c:v>-0.560842504176149</c:v>
                </c:pt>
                <c:pt idx="38491">
                  <c:v>-0.56058383633254305</c:v>
                </c:pt>
                <c:pt idx="38492">
                  <c:v>-0.56032516848640801</c:v>
                </c:pt>
                <c:pt idx="38493">
                  <c:v>-0.56006650064027297</c:v>
                </c:pt>
                <c:pt idx="38494">
                  <c:v>-0.55980783279666702</c:v>
                </c:pt>
                <c:pt idx="38495">
                  <c:v>-0.55954916495053197</c:v>
                </c:pt>
                <c:pt idx="38496">
                  <c:v>-0.55929049710439704</c:v>
                </c:pt>
                <c:pt idx="38497">
                  <c:v>-0.55903182926079198</c:v>
                </c:pt>
                <c:pt idx="38498">
                  <c:v>-0.55877316141465605</c:v>
                </c:pt>
                <c:pt idx="38499">
                  <c:v>-0.55851449356852101</c:v>
                </c:pt>
                <c:pt idx="38500">
                  <c:v>-0.55825582572491605</c:v>
                </c:pt>
                <c:pt idx="38501">
                  <c:v>-0.55799715787878101</c:v>
                </c:pt>
                <c:pt idx="38502">
                  <c:v>-0.55773849003264597</c:v>
                </c:pt>
                <c:pt idx="38503">
                  <c:v>-0.55747982218904002</c:v>
                </c:pt>
                <c:pt idx="38504">
                  <c:v>-0.55722115434290498</c:v>
                </c:pt>
                <c:pt idx="38505">
                  <c:v>-0.55696248649677005</c:v>
                </c:pt>
                <c:pt idx="38506">
                  <c:v>-0.55670381865316398</c:v>
                </c:pt>
                <c:pt idx="38507">
                  <c:v>-0.55644515080702905</c:v>
                </c:pt>
                <c:pt idx="38508">
                  <c:v>-0.55618648296089401</c:v>
                </c:pt>
                <c:pt idx="38509">
                  <c:v>-0.55592781511728795</c:v>
                </c:pt>
                <c:pt idx="38510">
                  <c:v>-0.55566914727115302</c:v>
                </c:pt>
                <c:pt idx="38511">
                  <c:v>-0.55541047942501798</c:v>
                </c:pt>
                <c:pt idx="38512">
                  <c:v>-0.55515181158141202</c:v>
                </c:pt>
                <c:pt idx="38513">
                  <c:v>-0.55489314373527698</c:v>
                </c:pt>
                <c:pt idx="38514">
                  <c:v>-0.55463447588914205</c:v>
                </c:pt>
                <c:pt idx="38515">
                  <c:v>-0.55437580804553699</c:v>
                </c:pt>
                <c:pt idx="38516">
                  <c:v>-0.55411714019940095</c:v>
                </c:pt>
                <c:pt idx="38517">
                  <c:v>-0.55385847235326602</c:v>
                </c:pt>
                <c:pt idx="38518">
                  <c:v>-0.55359980450966095</c:v>
                </c:pt>
                <c:pt idx="38519">
                  <c:v>-0.55334113666352602</c:v>
                </c:pt>
                <c:pt idx="38520">
                  <c:v>-0.55308246881738998</c:v>
                </c:pt>
                <c:pt idx="38521">
                  <c:v>-0.55282380097378503</c:v>
                </c:pt>
                <c:pt idx="38522">
                  <c:v>-0.55256513312764999</c:v>
                </c:pt>
                <c:pt idx="38523">
                  <c:v>-0.55230646528151495</c:v>
                </c:pt>
                <c:pt idx="38524">
                  <c:v>-0.55204779743790899</c:v>
                </c:pt>
                <c:pt idx="38525">
                  <c:v>-0.55178912959177395</c:v>
                </c:pt>
                <c:pt idx="38526">
                  <c:v>-0.55153046174563902</c:v>
                </c:pt>
                <c:pt idx="38527">
                  <c:v>-0.55127179390203296</c:v>
                </c:pt>
                <c:pt idx="38528">
                  <c:v>-0.55101312605589803</c:v>
                </c:pt>
                <c:pt idx="38529">
                  <c:v>-0.55075445820976299</c:v>
                </c:pt>
                <c:pt idx="38530">
                  <c:v>-0.55049579036615703</c:v>
                </c:pt>
                <c:pt idx="38531">
                  <c:v>-0.55023712252002199</c:v>
                </c:pt>
                <c:pt idx="38532">
                  <c:v>-0.54997845467388695</c:v>
                </c:pt>
                <c:pt idx="38533">
                  <c:v>-0.549719786830281</c:v>
                </c:pt>
                <c:pt idx="38534">
                  <c:v>-0.54946111898414596</c:v>
                </c:pt>
                <c:pt idx="38535">
                  <c:v>-0.54920245113801103</c:v>
                </c:pt>
                <c:pt idx="38536">
                  <c:v>-0.54894378329440596</c:v>
                </c:pt>
                <c:pt idx="38537">
                  <c:v>-0.54868511544827103</c:v>
                </c:pt>
                <c:pt idx="38538">
                  <c:v>-0.54842644760213499</c:v>
                </c:pt>
                <c:pt idx="38539">
                  <c:v>-0.54816777975853004</c:v>
                </c:pt>
                <c:pt idx="38540">
                  <c:v>-0.547909111912395</c:v>
                </c:pt>
                <c:pt idx="38541">
                  <c:v>-0.54765044406625996</c:v>
                </c:pt>
                <c:pt idx="38542">
                  <c:v>-0.547391776222654</c:v>
                </c:pt>
                <c:pt idx="38543">
                  <c:v>-0.54713310837651896</c:v>
                </c:pt>
                <c:pt idx="38544">
                  <c:v>-0.54687444053038403</c:v>
                </c:pt>
                <c:pt idx="38545">
                  <c:v>-0.54661577268677797</c:v>
                </c:pt>
                <c:pt idx="38546">
                  <c:v>-0.54635710484064304</c:v>
                </c:pt>
                <c:pt idx="38547">
                  <c:v>-0.546098436994508</c:v>
                </c:pt>
                <c:pt idx="38548">
                  <c:v>-0.54583976915090204</c:v>
                </c:pt>
                <c:pt idx="38549">
                  <c:v>-0.545581101304767</c:v>
                </c:pt>
                <c:pt idx="38550">
                  <c:v>-0.54532243345863196</c:v>
                </c:pt>
                <c:pt idx="38551">
                  <c:v>-0.54506376561502601</c:v>
                </c:pt>
                <c:pt idx="38552">
                  <c:v>-0.54480509776889097</c:v>
                </c:pt>
                <c:pt idx="38553">
                  <c:v>-0.54454642992275604</c:v>
                </c:pt>
                <c:pt idx="38554">
                  <c:v>-0.54428776207915097</c:v>
                </c:pt>
                <c:pt idx="38555">
                  <c:v>-0.54402909423301504</c:v>
                </c:pt>
                <c:pt idx="38556">
                  <c:v>-0.54377042638688</c:v>
                </c:pt>
                <c:pt idx="38557">
                  <c:v>-0.54351175854327505</c:v>
                </c:pt>
                <c:pt idx="38558">
                  <c:v>-0.54325309069714001</c:v>
                </c:pt>
                <c:pt idx="38559">
                  <c:v>-0.54299442285100397</c:v>
                </c:pt>
                <c:pt idx="38560">
                  <c:v>-0.54273575500739901</c:v>
                </c:pt>
                <c:pt idx="38561">
                  <c:v>-0.54247708716126397</c:v>
                </c:pt>
                <c:pt idx="38562">
                  <c:v>-0.54221841931512904</c:v>
                </c:pt>
                <c:pt idx="38563">
                  <c:v>-0.54195975147152298</c:v>
                </c:pt>
                <c:pt idx="38564">
                  <c:v>-0.54170108362538805</c:v>
                </c:pt>
                <c:pt idx="38565">
                  <c:v>-0.54144241577925301</c:v>
                </c:pt>
                <c:pt idx="38566">
                  <c:v>-0.54118374793564705</c:v>
                </c:pt>
                <c:pt idx="38567">
                  <c:v>-0.54092508008951201</c:v>
                </c:pt>
                <c:pt idx="38568">
                  <c:v>-0.54066641224337697</c:v>
                </c:pt>
                <c:pt idx="38569">
                  <c:v>-0.54040774439977102</c:v>
                </c:pt>
                <c:pt idx="38570">
                  <c:v>-0.54014907655363598</c:v>
                </c:pt>
                <c:pt idx="38571">
                  <c:v>-0.53989040870750105</c:v>
                </c:pt>
                <c:pt idx="38572">
                  <c:v>-0.53963174086389498</c:v>
                </c:pt>
                <c:pt idx="38573">
                  <c:v>-0.53937307301776005</c:v>
                </c:pt>
                <c:pt idx="38574">
                  <c:v>-0.53911440517162501</c:v>
                </c:pt>
                <c:pt idx="38575">
                  <c:v>-0.53885573732801995</c:v>
                </c:pt>
                <c:pt idx="38576">
                  <c:v>-0.53859706948188502</c:v>
                </c:pt>
                <c:pt idx="38577">
                  <c:v>-0.53833840163574898</c:v>
                </c:pt>
                <c:pt idx="38578">
                  <c:v>-0.53807973379214402</c:v>
                </c:pt>
                <c:pt idx="38579">
                  <c:v>-0.53782106594600898</c:v>
                </c:pt>
                <c:pt idx="38580">
                  <c:v>-0.53756239809987305</c:v>
                </c:pt>
                <c:pt idx="38581">
                  <c:v>-0.53730373025626799</c:v>
                </c:pt>
                <c:pt idx="38582">
                  <c:v>-0.53704506241013295</c:v>
                </c:pt>
                <c:pt idx="38583">
                  <c:v>-0.53678639456399801</c:v>
                </c:pt>
                <c:pt idx="38584">
                  <c:v>-0.53652772672039195</c:v>
                </c:pt>
                <c:pt idx="38585">
                  <c:v>-0.53626905887425702</c:v>
                </c:pt>
                <c:pt idx="38586">
                  <c:v>-0.53601039102812198</c:v>
                </c:pt>
                <c:pt idx="38587">
                  <c:v>-0.53575172318451603</c:v>
                </c:pt>
                <c:pt idx="38588">
                  <c:v>-0.53549305533838099</c:v>
                </c:pt>
                <c:pt idx="38589">
                  <c:v>-0.53523438749224606</c:v>
                </c:pt>
                <c:pt idx="38590">
                  <c:v>-0.53497571964863999</c:v>
                </c:pt>
                <c:pt idx="38591">
                  <c:v>-0.53471705180250495</c:v>
                </c:pt>
                <c:pt idx="38592">
                  <c:v>-0.53445838395637002</c:v>
                </c:pt>
                <c:pt idx="38593">
                  <c:v>-0.53419971611276496</c:v>
                </c:pt>
                <c:pt idx="38594">
                  <c:v>-0.53394104826663003</c:v>
                </c:pt>
                <c:pt idx="38595">
                  <c:v>-0.53368238042049398</c:v>
                </c:pt>
                <c:pt idx="38596">
                  <c:v>-0.53342371257688903</c:v>
                </c:pt>
                <c:pt idx="38597">
                  <c:v>-0.53316504473075299</c:v>
                </c:pt>
                <c:pt idx="38598">
                  <c:v>-0.53290637688461795</c:v>
                </c:pt>
                <c:pt idx="38599">
                  <c:v>-0.532647709041013</c:v>
                </c:pt>
                <c:pt idx="38600">
                  <c:v>-0.53238904119487795</c:v>
                </c:pt>
                <c:pt idx="38601">
                  <c:v>-0.53213037334874302</c:v>
                </c:pt>
                <c:pt idx="38602">
                  <c:v>-0.53187170550513696</c:v>
                </c:pt>
                <c:pt idx="38603">
                  <c:v>-0.53161303765900203</c:v>
                </c:pt>
                <c:pt idx="38604">
                  <c:v>-0.53135436981286699</c:v>
                </c:pt>
                <c:pt idx="38605">
                  <c:v>-0.53109570196926104</c:v>
                </c:pt>
                <c:pt idx="38606">
                  <c:v>-0.53083703412312599</c:v>
                </c:pt>
                <c:pt idx="38607">
                  <c:v>-0.53057836627699095</c:v>
                </c:pt>
                <c:pt idx="38608">
                  <c:v>-0.530319698433385</c:v>
                </c:pt>
                <c:pt idx="38609">
                  <c:v>-0.53006103058724996</c:v>
                </c:pt>
                <c:pt idx="38610">
                  <c:v>-0.52980236274111503</c:v>
                </c:pt>
                <c:pt idx="38611">
                  <c:v>-0.52954369489750996</c:v>
                </c:pt>
                <c:pt idx="38612">
                  <c:v>-0.52928502705137404</c:v>
                </c:pt>
                <c:pt idx="38613">
                  <c:v>-0.52902635920523899</c:v>
                </c:pt>
                <c:pt idx="38614">
                  <c:v>-0.52876769136163404</c:v>
                </c:pt>
                <c:pt idx="38615">
                  <c:v>-0.528509023515498</c:v>
                </c:pt>
                <c:pt idx="38616">
                  <c:v>-0.52825035566936296</c:v>
                </c:pt>
                <c:pt idx="38617">
                  <c:v>-0.527991687825758</c:v>
                </c:pt>
                <c:pt idx="38618">
                  <c:v>-0.52773301997962296</c:v>
                </c:pt>
                <c:pt idx="38619">
                  <c:v>-0.52747435213348803</c:v>
                </c:pt>
                <c:pt idx="38620">
                  <c:v>-0.52721568428988197</c:v>
                </c:pt>
                <c:pt idx="38621">
                  <c:v>-0.52695701644374704</c:v>
                </c:pt>
                <c:pt idx="38622">
                  <c:v>-0.526698348597612</c:v>
                </c:pt>
                <c:pt idx="38623">
                  <c:v>-0.52643968075400605</c:v>
                </c:pt>
                <c:pt idx="38624">
                  <c:v>-0.526181012907871</c:v>
                </c:pt>
                <c:pt idx="38625">
                  <c:v>-0.52592234506173596</c:v>
                </c:pt>
                <c:pt idx="38626">
                  <c:v>-0.52566367721813001</c:v>
                </c:pt>
                <c:pt idx="38627">
                  <c:v>-0.52540500937199497</c:v>
                </c:pt>
                <c:pt idx="38628">
                  <c:v>-0.52514634152586004</c:v>
                </c:pt>
                <c:pt idx="38629">
                  <c:v>-0.52488767368225397</c:v>
                </c:pt>
                <c:pt idx="38630">
                  <c:v>-0.52462900583611904</c:v>
                </c:pt>
                <c:pt idx="38631">
                  <c:v>-0.524370337989984</c:v>
                </c:pt>
                <c:pt idx="38632">
                  <c:v>-0.52411167014637905</c:v>
                </c:pt>
                <c:pt idx="38633">
                  <c:v>-0.52385300230024301</c:v>
                </c:pt>
                <c:pt idx="38634">
                  <c:v>-0.52359433445410797</c:v>
                </c:pt>
                <c:pt idx="38635">
                  <c:v>-0.52333566661050301</c:v>
                </c:pt>
                <c:pt idx="38636">
                  <c:v>-0.52307699876436797</c:v>
                </c:pt>
                <c:pt idx="38637">
                  <c:v>-0.52281833091823304</c:v>
                </c:pt>
                <c:pt idx="38638">
                  <c:v>-0.52255966307462698</c:v>
                </c:pt>
                <c:pt idx="38639">
                  <c:v>-0.52230099522849205</c:v>
                </c:pt>
                <c:pt idx="38640">
                  <c:v>-0.52204232738235701</c:v>
                </c:pt>
                <c:pt idx="38641">
                  <c:v>-0.52178365953875105</c:v>
                </c:pt>
                <c:pt idx="38642">
                  <c:v>-0.52152499169261601</c:v>
                </c:pt>
                <c:pt idx="38643">
                  <c:v>-0.52126632384648097</c:v>
                </c:pt>
                <c:pt idx="38644">
                  <c:v>-0.52100765600287502</c:v>
                </c:pt>
                <c:pt idx="38645">
                  <c:v>-0.52074898815673998</c:v>
                </c:pt>
                <c:pt idx="38646">
                  <c:v>-0.52049032031060505</c:v>
                </c:pt>
                <c:pt idx="38647">
                  <c:v>-0.52023165246699898</c:v>
                </c:pt>
                <c:pt idx="38648">
                  <c:v>-0.51997298462086405</c:v>
                </c:pt>
                <c:pt idx="38649">
                  <c:v>-0.51971431677472901</c:v>
                </c:pt>
                <c:pt idx="38650">
                  <c:v>-0.51945564893112295</c:v>
                </c:pt>
                <c:pt idx="38651">
                  <c:v>-0.51919698108498802</c:v>
                </c:pt>
                <c:pt idx="38652">
                  <c:v>-0.51893831323885298</c:v>
                </c:pt>
                <c:pt idx="38653">
                  <c:v>-0.51867964539524802</c:v>
                </c:pt>
                <c:pt idx="38654">
                  <c:v>-0.51842097754911198</c:v>
                </c:pt>
                <c:pt idx="38655">
                  <c:v>-0.51816230970297705</c:v>
                </c:pt>
                <c:pt idx="38656">
                  <c:v>-0.51790364185937199</c:v>
                </c:pt>
                <c:pt idx="38657">
                  <c:v>-0.51764497401323695</c:v>
                </c:pt>
                <c:pt idx="38658">
                  <c:v>-0.51738630616710202</c:v>
                </c:pt>
                <c:pt idx="38659">
                  <c:v>-0.51712763832349595</c:v>
                </c:pt>
                <c:pt idx="38660">
                  <c:v>-0.51686897047736102</c:v>
                </c:pt>
                <c:pt idx="38661">
                  <c:v>-0.51661030263122598</c:v>
                </c:pt>
                <c:pt idx="38662">
                  <c:v>-0.51635163478762003</c:v>
                </c:pt>
                <c:pt idx="38663">
                  <c:v>-0.51609296694148499</c:v>
                </c:pt>
                <c:pt idx="38664">
                  <c:v>-0.51583429909534995</c:v>
                </c:pt>
                <c:pt idx="38665">
                  <c:v>-0.51557563125174399</c:v>
                </c:pt>
                <c:pt idx="38666">
                  <c:v>-0.51531696340560895</c:v>
                </c:pt>
                <c:pt idx="38667">
                  <c:v>-0.51505829555947402</c:v>
                </c:pt>
                <c:pt idx="38668">
                  <c:v>-0.51479962771586796</c:v>
                </c:pt>
                <c:pt idx="38669">
                  <c:v>-0.51454095986973303</c:v>
                </c:pt>
                <c:pt idx="38670">
                  <c:v>-0.51428229202359799</c:v>
                </c:pt>
                <c:pt idx="38671">
                  <c:v>-0.51402362417999303</c:v>
                </c:pt>
                <c:pt idx="38672">
                  <c:v>-0.51376495633385699</c:v>
                </c:pt>
                <c:pt idx="38673">
                  <c:v>-0.51350628848772195</c:v>
                </c:pt>
                <c:pt idx="38674">
                  <c:v>-0.513247620644117</c:v>
                </c:pt>
                <c:pt idx="38675">
                  <c:v>-0.51298895279798196</c:v>
                </c:pt>
                <c:pt idx="38676">
                  <c:v>-0.51273028495184703</c:v>
                </c:pt>
                <c:pt idx="38677">
                  <c:v>-0.51247161710824096</c:v>
                </c:pt>
                <c:pt idx="38678">
                  <c:v>-0.51221294926210603</c:v>
                </c:pt>
                <c:pt idx="38679">
                  <c:v>-0.51195428141597099</c:v>
                </c:pt>
                <c:pt idx="38680">
                  <c:v>-0.51169561357236504</c:v>
                </c:pt>
                <c:pt idx="38681">
                  <c:v>-0.51143694572623</c:v>
                </c:pt>
                <c:pt idx="38682">
                  <c:v>-0.51117827788009496</c:v>
                </c:pt>
                <c:pt idx="38683">
                  <c:v>-0.510919610036489</c:v>
                </c:pt>
                <c:pt idx="38684">
                  <c:v>-0.51066094219035396</c:v>
                </c:pt>
                <c:pt idx="38685">
                  <c:v>-0.51040227434421903</c:v>
                </c:pt>
                <c:pt idx="38686">
                  <c:v>-0.51014360650061297</c:v>
                </c:pt>
                <c:pt idx="38687">
                  <c:v>-0.50988493865447804</c:v>
                </c:pt>
                <c:pt idx="38688">
                  <c:v>-0.509626270808343</c:v>
                </c:pt>
                <c:pt idx="38689">
                  <c:v>-0.50936760296473804</c:v>
                </c:pt>
                <c:pt idx="38690">
                  <c:v>-0.509108935118602</c:v>
                </c:pt>
                <c:pt idx="38691">
                  <c:v>-0.50885026727246696</c:v>
                </c:pt>
                <c:pt idx="38692">
                  <c:v>-0.50859159942886201</c:v>
                </c:pt>
                <c:pt idx="38693">
                  <c:v>-0.50833293158272597</c:v>
                </c:pt>
                <c:pt idx="38694">
                  <c:v>-0.50807426373659104</c:v>
                </c:pt>
                <c:pt idx="38695">
                  <c:v>-0.50781559589298597</c:v>
                </c:pt>
                <c:pt idx="38696">
                  <c:v>-0.50755692804685104</c:v>
                </c:pt>
                <c:pt idx="38697">
                  <c:v>-0.507298260200716</c:v>
                </c:pt>
                <c:pt idx="38698">
                  <c:v>-0.50703959235711005</c:v>
                </c:pt>
                <c:pt idx="38699">
                  <c:v>-0.50678092451097501</c:v>
                </c:pt>
                <c:pt idx="38700">
                  <c:v>-0.50652225666483996</c:v>
                </c:pt>
                <c:pt idx="38701">
                  <c:v>-0.50626358882123401</c:v>
                </c:pt>
                <c:pt idx="38702">
                  <c:v>-0.50600492097509897</c:v>
                </c:pt>
                <c:pt idx="38703">
                  <c:v>-0.50574625312896404</c:v>
                </c:pt>
                <c:pt idx="38704">
                  <c:v>-0.50548758528535798</c:v>
                </c:pt>
                <c:pt idx="38705">
                  <c:v>-0.50522891743922305</c:v>
                </c:pt>
                <c:pt idx="38706">
                  <c:v>-0.50497024959308801</c:v>
                </c:pt>
                <c:pt idx="38707">
                  <c:v>-0.50471158174948305</c:v>
                </c:pt>
                <c:pt idx="38708">
                  <c:v>-0.50445291390334701</c:v>
                </c:pt>
                <c:pt idx="38709">
                  <c:v>-0.50419424605721197</c:v>
                </c:pt>
                <c:pt idx="38710">
                  <c:v>-0.50393557821360702</c:v>
                </c:pt>
                <c:pt idx="38711">
                  <c:v>-0.50367691036747098</c:v>
                </c:pt>
                <c:pt idx="38712">
                  <c:v>-0.50341824252133605</c:v>
                </c:pt>
                <c:pt idx="38713">
                  <c:v>-0.50315957467773098</c:v>
                </c:pt>
                <c:pt idx="38714">
                  <c:v>-0.50290090683159605</c:v>
                </c:pt>
                <c:pt idx="38715">
                  <c:v>-0.50264223898546101</c:v>
                </c:pt>
                <c:pt idx="38716">
                  <c:v>-0.50238357114185495</c:v>
                </c:pt>
                <c:pt idx="38717">
                  <c:v>-0.50212490329572002</c:v>
                </c:pt>
                <c:pt idx="38718">
                  <c:v>-0.50186623544958497</c:v>
                </c:pt>
                <c:pt idx="38719">
                  <c:v>-0.50160756760597902</c:v>
                </c:pt>
                <c:pt idx="38720">
                  <c:v>-0.50134889975984398</c:v>
                </c:pt>
                <c:pt idx="38721">
                  <c:v>-0.50109023191370905</c:v>
                </c:pt>
                <c:pt idx="38722">
                  <c:v>-0.50083156407010299</c:v>
                </c:pt>
                <c:pt idx="38723">
                  <c:v>-0.50057289622396794</c:v>
                </c:pt>
                <c:pt idx="38724">
                  <c:v>-0.50031422837783301</c:v>
                </c:pt>
                <c:pt idx="38725">
                  <c:v>-0.50005556053422695</c:v>
                </c:pt>
                <c:pt idx="38726">
                  <c:v>-0.49979689268809202</c:v>
                </c:pt>
                <c:pt idx="38727">
                  <c:v>-0.49953822484195698</c:v>
                </c:pt>
                <c:pt idx="38728">
                  <c:v>-0.49927955699835203</c:v>
                </c:pt>
                <c:pt idx="38729">
                  <c:v>-0.49902088915221599</c:v>
                </c:pt>
                <c:pt idx="38730">
                  <c:v>-0.498762221306081</c:v>
                </c:pt>
                <c:pt idx="38731">
                  <c:v>-0.49850355346247599</c:v>
                </c:pt>
                <c:pt idx="38732">
                  <c:v>-0.498244885616341</c:v>
                </c:pt>
                <c:pt idx="38733">
                  <c:v>-0.49798621777020502</c:v>
                </c:pt>
                <c:pt idx="38734">
                  <c:v>-0.49772754992660001</c:v>
                </c:pt>
                <c:pt idx="38735">
                  <c:v>-0.49746888208046502</c:v>
                </c:pt>
                <c:pt idx="38736">
                  <c:v>-0.49721021423432998</c:v>
                </c:pt>
                <c:pt idx="38737">
                  <c:v>-0.49695154639072397</c:v>
                </c:pt>
                <c:pt idx="38738">
                  <c:v>-0.49669287854458899</c:v>
                </c:pt>
                <c:pt idx="38739">
                  <c:v>-0.496434210698454</c:v>
                </c:pt>
                <c:pt idx="38740">
                  <c:v>-0.496175542854848</c:v>
                </c:pt>
                <c:pt idx="38741">
                  <c:v>-0.49591687500871301</c:v>
                </c:pt>
                <c:pt idx="38742">
                  <c:v>-0.49565820716257802</c:v>
                </c:pt>
                <c:pt idx="38743">
                  <c:v>-0.49539953931897202</c:v>
                </c:pt>
                <c:pt idx="38744">
                  <c:v>-0.49514087147283697</c:v>
                </c:pt>
                <c:pt idx="38745">
                  <c:v>-0.49488220362670199</c:v>
                </c:pt>
                <c:pt idx="38746">
                  <c:v>-0.49462353578309598</c:v>
                </c:pt>
                <c:pt idx="38747">
                  <c:v>-0.49436486793696099</c:v>
                </c:pt>
                <c:pt idx="38748">
                  <c:v>-0.49410620009082601</c:v>
                </c:pt>
                <c:pt idx="38749">
                  <c:v>-0.493847532247221</c:v>
                </c:pt>
                <c:pt idx="38750">
                  <c:v>-0.49358886440108501</c:v>
                </c:pt>
                <c:pt idx="38751">
                  <c:v>-0.49333019655494997</c:v>
                </c:pt>
                <c:pt idx="38752">
                  <c:v>-0.49307152871134502</c:v>
                </c:pt>
                <c:pt idx="38753">
                  <c:v>-0.49281286086520998</c:v>
                </c:pt>
                <c:pt idx="38754">
                  <c:v>-0.49255419301907499</c:v>
                </c:pt>
                <c:pt idx="38755">
                  <c:v>-0.49229552517546898</c:v>
                </c:pt>
                <c:pt idx="38756">
                  <c:v>-0.492036857329334</c:v>
                </c:pt>
                <c:pt idx="38757">
                  <c:v>-0.49177818948319901</c:v>
                </c:pt>
                <c:pt idx="38758">
                  <c:v>-0.491519521639593</c:v>
                </c:pt>
                <c:pt idx="38759">
                  <c:v>-0.49126085379345802</c:v>
                </c:pt>
                <c:pt idx="38760">
                  <c:v>-0.49100218594732298</c:v>
                </c:pt>
                <c:pt idx="38761">
                  <c:v>-0.49074351810371702</c:v>
                </c:pt>
                <c:pt idx="38762">
                  <c:v>-0.49048485025758198</c:v>
                </c:pt>
                <c:pt idx="38763">
                  <c:v>-0.490226182411447</c:v>
                </c:pt>
                <c:pt idx="38764">
                  <c:v>-0.48996751456784099</c:v>
                </c:pt>
                <c:pt idx="38765">
                  <c:v>-0.489708846721706</c:v>
                </c:pt>
                <c:pt idx="38766">
                  <c:v>-0.48945017887557102</c:v>
                </c:pt>
                <c:pt idx="38767">
                  <c:v>-0.48919151103196501</c:v>
                </c:pt>
                <c:pt idx="38768">
                  <c:v>-0.48893284318583002</c:v>
                </c:pt>
                <c:pt idx="38769">
                  <c:v>-0.48867417533969498</c:v>
                </c:pt>
                <c:pt idx="38770">
                  <c:v>-0.48841550749608997</c:v>
                </c:pt>
                <c:pt idx="38771">
                  <c:v>-0.48815683964995499</c:v>
                </c:pt>
                <c:pt idx="38772">
                  <c:v>-0.487898171803819</c:v>
                </c:pt>
                <c:pt idx="38773">
                  <c:v>-0.48763950396021399</c:v>
                </c:pt>
                <c:pt idx="38774">
                  <c:v>-0.48738083611407901</c:v>
                </c:pt>
                <c:pt idx="38775">
                  <c:v>-0.48712216826794402</c:v>
                </c:pt>
                <c:pt idx="38776">
                  <c:v>-0.48686350042433801</c:v>
                </c:pt>
                <c:pt idx="38777">
                  <c:v>-0.48660483257820297</c:v>
                </c:pt>
                <c:pt idx="38778">
                  <c:v>-0.48634616473206799</c:v>
                </c:pt>
                <c:pt idx="38779">
                  <c:v>-0.48608749688846198</c:v>
                </c:pt>
                <c:pt idx="38780">
                  <c:v>-0.48582882904232699</c:v>
                </c:pt>
                <c:pt idx="38781">
                  <c:v>-0.48557016119619201</c:v>
                </c:pt>
                <c:pt idx="38782">
                  <c:v>-0.485311493352586</c:v>
                </c:pt>
                <c:pt idx="38783">
                  <c:v>-0.48505282550645101</c:v>
                </c:pt>
                <c:pt idx="38784">
                  <c:v>-0.48479415766031603</c:v>
                </c:pt>
                <c:pt idx="38785">
                  <c:v>-0.48453548981671002</c:v>
                </c:pt>
                <c:pt idx="38786">
                  <c:v>-0.48427682197057498</c:v>
                </c:pt>
                <c:pt idx="38787">
                  <c:v>-0.48401815412443999</c:v>
                </c:pt>
                <c:pt idx="38788">
                  <c:v>-0.48375948628083498</c:v>
                </c:pt>
                <c:pt idx="38789">
                  <c:v>-0.483500818434699</c:v>
                </c:pt>
                <c:pt idx="38790">
                  <c:v>-0.48324215058856401</c:v>
                </c:pt>
                <c:pt idx="38791">
                  <c:v>-0.482983482744959</c:v>
                </c:pt>
                <c:pt idx="38792">
                  <c:v>-0.48272481489882402</c:v>
                </c:pt>
                <c:pt idx="38793">
                  <c:v>-0.48246614705268898</c:v>
                </c:pt>
                <c:pt idx="38794">
                  <c:v>-0.48220747920908302</c:v>
                </c:pt>
                <c:pt idx="38795">
                  <c:v>-0.48194881136294798</c:v>
                </c:pt>
                <c:pt idx="38796">
                  <c:v>-0.481690143516813</c:v>
                </c:pt>
                <c:pt idx="38797">
                  <c:v>-0.48143147567320699</c:v>
                </c:pt>
                <c:pt idx="38798">
                  <c:v>-0.481172807827072</c:v>
                </c:pt>
                <c:pt idx="38799">
                  <c:v>-0.48091413998093702</c:v>
                </c:pt>
                <c:pt idx="38800">
                  <c:v>-0.48065547213733101</c:v>
                </c:pt>
                <c:pt idx="38801">
                  <c:v>-0.48039680429119602</c:v>
                </c:pt>
                <c:pt idx="38802">
                  <c:v>-0.48013813644506098</c:v>
                </c:pt>
                <c:pt idx="38803">
                  <c:v>-0.47987946860145497</c:v>
                </c:pt>
                <c:pt idx="38804">
                  <c:v>-0.47962080075531999</c:v>
                </c:pt>
                <c:pt idx="38805">
                  <c:v>-0.479362132909185</c:v>
                </c:pt>
                <c:pt idx="38806">
                  <c:v>-0.47910346506557999</c:v>
                </c:pt>
                <c:pt idx="38807">
                  <c:v>-0.47884479721944401</c:v>
                </c:pt>
                <c:pt idx="38808">
                  <c:v>-0.47858612937330902</c:v>
                </c:pt>
                <c:pt idx="38809">
                  <c:v>-0.47832746152970401</c:v>
                </c:pt>
                <c:pt idx="38810">
                  <c:v>-0.47806879368356903</c:v>
                </c:pt>
                <c:pt idx="38811">
                  <c:v>-0.47781012583743399</c:v>
                </c:pt>
                <c:pt idx="38812">
                  <c:v>-0.47755145799382798</c:v>
                </c:pt>
                <c:pt idx="38813">
                  <c:v>-0.47729279014769299</c:v>
                </c:pt>
                <c:pt idx="38814">
                  <c:v>-0.47703412230155801</c:v>
                </c:pt>
                <c:pt idx="38815">
                  <c:v>-0.476775454457952</c:v>
                </c:pt>
                <c:pt idx="38816">
                  <c:v>-0.47651678661181701</c:v>
                </c:pt>
                <c:pt idx="38817">
                  <c:v>-0.47625811876568203</c:v>
                </c:pt>
                <c:pt idx="38818">
                  <c:v>-0.47599945092207602</c:v>
                </c:pt>
                <c:pt idx="38819">
                  <c:v>-0.47574078307594098</c:v>
                </c:pt>
                <c:pt idx="38820">
                  <c:v>-0.47548211522980599</c:v>
                </c:pt>
                <c:pt idx="38821">
                  <c:v>-0.47522344738619998</c:v>
                </c:pt>
                <c:pt idx="38822">
                  <c:v>-0.474964779540065</c:v>
                </c:pt>
                <c:pt idx="38823">
                  <c:v>-0.47470611169393001</c:v>
                </c:pt>
                <c:pt idx="38824">
                  <c:v>-0.474447443850325</c:v>
                </c:pt>
                <c:pt idx="38825">
                  <c:v>-0.47418877600418902</c:v>
                </c:pt>
                <c:pt idx="38826">
                  <c:v>-0.47393010815805398</c:v>
                </c:pt>
                <c:pt idx="38827">
                  <c:v>-0.47367144031444902</c:v>
                </c:pt>
                <c:pt idx="38828">
                  <c:v>-0.47341277246831398</c:v>
                </c:pt>
                <c:pt idx="38829">
                  <c:v>-0.473154104622178</c:v>
                </c:pt>
                <c:pt idx="38830">
                  <c:v>-0.47289543677857299</c:v>
                </c:pt>
                <c:pt idx="38831">
                  <c:v>-0.472636768932438</c:v>
                </c:pt>
                <c:pt idx="38832">
                  <c:v>-0.47237810108630301</c:v>
                </c:pt>
                <c:pt idx="38833">
                  <c:v>-0.47211943324269701</c:v>
                </c:pt>
                <c:pt idx="38834">
                  <c:v>-0.47186076539656202</c:v>
                </c:pt>
                <c:pt idx="38835">
                  <c:v>-0.47160209755042698</c:v>
                </c:pt>
                <c:pt idx="38836">
                  <c:v>-0.47134342970682103</c:v>
                </c:pt>
                <c:pt idx="38837">
                  <c:v>-0.47108476186068599</c:v>
                </c:pt>
                <c:pt idx="38838">
                  <c:v>-0.470826094014551</c:v>
                </c:pt>
                <c:pt idx="38839">
                  <c:v>-0.47056742617094499</c:v>
                </c:pt>
                <c:pt idx="38840">
                  <c:v>-0.47030875832481001</c:v>
                </c:pt>
                <c:pt idx="38841">
                  <c:v>-0.47005009047867502</c:v>
                </c:pt>
                <c:pt idx="38842">
                  <c:v>-0.46979142263506901</c:v>
                </c:pt>
                <c:pt idx="38843">
                  <c:v>-0.46953275478893403</c:v>
                </c:pt>
                <c:pt idx="38844">
                  <c:v>-0.46927408694279898</c:v>
                </c:pt>
                <c:pt idx="38845">
                  <c:v>-0.46901541909919398</c:v>
                </c:pt>
                <c:pt idx="38846">
                  <c:v>-0.46875675125305899</c:v>
                </c:pt>
                <c:pt idx="38847">
                  <c:v>-0.468498083406923</c:v>
                </c:pt>
                <c:pt idx="38848">
                  <c:v>-0.468239415563318</c:v>
                </c:pt>
                <c:pt idx="38849">
                  <c:v>-0.46798074771718301</c:v>
                </c:pt>
                <c:pt idx="38850">
                  <c:v>-0.46798074771718301</c:v>
                </c:pt>
                <c:pt idx="38851">
                  <c:v>-0.46798074771718301</c:v>
                </c:pt>
                <c:pt idx="38852">
                  <c:v>-0.46798074771718301</c:v>
                </c:pt>
                <c:pt idx="38853">
                  <c:v>-0.46798074771718301</c:v>
                </c:pt>
                <c:pt idx="38854">
                  <c:v>-0.46798074771718301</c:v>
                </c:pt>
                <c:pt idx="38855">
                  <c:v>-0.46798074771718301</c:v>
                </c:pt>
                <c:pt idx="38856">
                  <c:v>-0.46798074771718301</c:v>
                </c:pt>
                <c:pt idx="38857">
                  <c:v>-0.46798074771718301</c:v>
                </c:pt>
                <c:pt idx="38858">
                  <c:v>-0.46798074771718301</c:v>
                </c:pt>
                <c:pt idx="38859">
                  <c:v>-0.46798074771718301</c:v>
                </c:pt>
                <c:pt idx="38860">
                  <c:v>-0.46798074771718301</c:v>
                </c:pt>
                <c:pt idx="38861">
                  <c:v>-0.46798074771718301</c:v>
                </c:pt>
                <c:pt idx="38862">
                  <c:v>-0.46798074771718301</c:v>
                </c:pt>
                <c:pt idx="38863">
                  <c:v>-0.46798074771718301</c:v>
                </c:pt>
                <c:pt idx="38864">
                  <c:v>-0.46798074771718301</c:v>
                </c:pt>
                <c:pt idx="38865">
                  <c:v>-0.46798074771718301</c:v>
                </c:pt>
                <c:pt idx="38866">
                  <c:v>-0.46798074771718301</c:v>
                </c:pt>
                <c:pt idx="38867">
                  <c:v>-0.46798074771718301</c:v>
                </c:pt>
                <c:pt idx="38868">
                  <c:v>-0.46798074771718301</c:v>
                </c:pt>
                <c:pt idx="38869">
                  <c:v>-0.46798074771718301</c:v>
                </c:pt>
                <c:pt idx="38870">
                  <c:v>-0.46798074771718301</c:v>
                </c:pt>
                <c:pt idx="38871">
                  <c:v>-0.462290055119917</c:v>
                </c:pt>
                <c:pt idx="38872">
                  <c:v>-0.46203138727631099</c:v>
                </c:pt>
                <c:pt idx="38873">
                  <c:v>-0.461772719430176</c:v>
                </c:pt>
                <c:pt idx="38874">
                  <c:v>-0.46151405158404102</c:v>
                </c:pt>
                <c:pt idx="38875">
                  <c:v>-0.46125538374043501</c:v>
                </c:pt>
                <c:pt idx="38876">
                  <c:v>-0.46099671589430002</c:v>
                </c:pt>
                <c:pt idx="38877">
                  <c:v>-0.46073804804816498</c:v>
                </c:pt>
                <c:pt idx="38878">
                  <c:v>-0.46047938020455897</c:v>
                </c:pt>
                <c:pt idx="38879">
                  <c:v>-0.46022071235842399</c:v>
                </c:pt>
                <c:pt idx="38880">
                  <c:v>-0.459962044512289</c:v>
                </c:pt>
                <c:pt idx="38881">
                  <c:v>-0.45970337666868299</c:v>
                </c:pt>
                <c:pt idx="38882">
                  <c:v>-0.45944470882254801</c:v>
                </c:pt>
                <c:pt idx="38883">
                  <c:v>-0.45918604097641302</c:v>
                </c:pt>
                <c:pt idx="38884">
                  <c:v>-0.45892737313280801</c:v>
                </c:pt>
                <c:pt idx="38885">
                  <c:v>-0.45866870528667197</c:v>
                </c:pt>
                <c:pt idx="38886">
                  <c:v>-0.45841003744053699</c:v>
                </c:pt>
                <c:pt idx="38887">
                  <c:v>-0.45815136959693198</c:v>
                </c:pt>
                <c:pt idx="38888">
                  <c:v>-0.45789270175079699</c:v>
                </c:pt>
                <c:pt idx="38889">
                  <c:v>-0.45763403390466201</c:v>
                </c:pt>
                <c:pt idx="38890">
                  <c:v>-0.457375366061056</c:v>
                </c:pt>
                <c:pt idx="38891">
                  <c:v>-0.45711669821492101</c:v>
                </c:pt>
                <c:pt idx="38892">
                  <c:v>-0.45685803036878597</c:v>
                </c:pt>
                <c:pt idx="38893">
                  <c:v>-0.45659936252518002</c:v>
                </c:pt>
                <c:pt idx="38894">
                  <c:v>-0.45634069467904498</c:v>
                </c:pt>
                <c:pt idx="38895">
                  <c:v>-0.45608202683290999</c:v>
                </c:pt>
                <c:pt idx="38896">
                  <c:v>-0.45582335898930398</c:v>
                </c:pt>
                <c:pt idx="38897">
                  <c:v>-0.455564691143169</c:v>
                </c:pt>
                <c:pt idx="38898">
                  <c:v>-0.45530602329703401</c:v>
                </c:pt>
                <c:pt idx="38899">
                  <c:v>-0.455047355453428</c:v>
                </c:pt>
                <c:pt idx="38900">
                  <c:v>-0.45478868760729302</c:v>
                </c:pt>
                <c:pt idx="38901">
                  <c:v>-0.45453001976115798</c:v>
                </c:pt>
                <c:pt idx="38902">
                  <c:v>-0.45427135191755302</c:v>
                </c:pt>
                <c:pt idx="38903">
                  <c:v>-0.45401268407141798</c:v>
                </c:pt>
                <c:pt idx="38904">
                  <c:v>-0.453754016225282</c:v>
                </c:pt>
                <c:pt idx="38905">
                  <c:v>-0.45349534838167699</c:v>
                </c:pt>
                <c:pt idx="38906">
                  <c:v>-0.453236680535542</c:v>
                </c:pt>
                <c:pt idx="38907">
                  <c:v>-0.45297801268940602</c:v>
                </c:pt>
                <c:pt idx="38908">
                  <c:v>-0.45271934484580101</c:v>
                </c:pt>
                <c:pt idx="38909">
                  <c:v>-0.45246067699966602</c:v>
                </c:pt>
                <c:pt idx="38910">
                  <c:v>-0.45220200915353098</c:v>
                </c:pt>
                <c:pt idx="38911">
                  <c:v>-0.45194334130992497</c:v>
                </c:pt>
                <c:pt idx="38912">
                  <c:v>-0.45168467346378999</c:v>
                </c:pt>
                <c:pt idx="38913">
                  <c:v>-0.451426005617655</c:v>
                </c:pt>
                <c:pt idx="38914">
                  <c:v>-0.45116733777404899</c:v>
                </c:pt>
                <c:pt idx="38915">
                  <c:v>-0.45090866992791401</c:v>
                </c:pt>
                <c:pt idx="38916">
                  <c:v>-0.45065000208177902</c:v>
                </c:pt>
                <c:pt idx="38917">
                  <c:v>-0.45039133423817301</c:v>
                </c:pt>
                <c:pt idx="38918">
                  <c:v>-0.45013266639203797</c:v>
                </c:pt>
                <c:pt idx="38919">
                  <c:v>-0.44987399854590299</c:v>
                </c:pt>
                <c:pt idx="38920">
                  <c:v>-0.44961533070229798</c:v>
                </c:pt>
                <c:pt idx="38921">
                  <c:v>-0.44935666285616199</c:v>
                </c:pt>
                <c:pt idx="38922">
                  <c:v>-0.44909799501002701</c:v>
                </c:pt>
                <c:pt idx="38923">
                  <c:v>-0.448839327166422</c:v>
                </c:pt>
                <c:pt idx="38924">
                  <c:v>-0.44858065932028701</c:v>
                </c:pt>
                <c:pt idx="38925">
                  <c:v>-0.44832199147415103</c:v>
                </c:pt>
                <c:pt idx="38926">
                  <c:v>-0.44806332363054602</c:v>
                </c:pt>
                <c:pt idx="38927">
                  <c:v>-0.44780465578441098</c:v>
                </c:pt>
                <c:pt idx="38928">
                  <c:v>-0.44754598793827599</c:v>
                </c:pt>
                <c:pt idx="38929">
                  <c:v>-0.44728732009466998</c:v>
                </c:pt>
                <c:pt idx="38930">
                  <c:v>-0.447028652248535</c:v>
                </c:pt>
                <c:pt idx="38931">
                  <c:v>-0.44676998440240001</c:v>
                </c:pt>
                <c:pt idx="38932">
                  <c:v>-0.446511316558794</c:v>
                </c:pt>
                <c:pt idx="38933">
                  <c:v>-0.44625264871265902</c:v>
                </c:pt>
                <c:pt idx="38934">
                  <c:v>-0.44599398086652398</c:v>
                </c:pt>
                <c:pt idx="38935">
                  <c:v>-0.44573531302291802</c:v>
                </c:pt>
                <c:pt idx="38936">
                  <c:v>-0.44547664517678298</c:v>
                </c:pt>
                <c:pt idx="38937">
                  <c:v>-0.445217977330648</c:v>
                </c:pt>
                <c:pt idx="38938">
                  <c:v>-0.44495930948704199</c:v>
                </c:pt>
                <c:pt idx="38939">
                  <c:v>-0.444700641640907</c:v>
                </c:pt>
                <c:pt idx="38940">
                  <c:v>-0.44444197379477202</c:v>
                </c:pt>
                <c:pt idx="38941">
                  <c:v>-0.44418330595116701</c:v>
                </c:pt>
                <c:pt idx="38942">
                  <c:v>-0.44392463810503102</c:v>
                </c:pt>
                <c:pt idx="38943">
                  <c:v>-0.44366597025889598</c:v>
                </c:pt>
                <c:pt idx="38944">
                  <c:v>-0.44340730241529103</c:v>
                </c:pt>
                <c:pt idx="38945">
                  <c:v>-0.44314863456915599</c:v>
                </c:pt>
                <c:pt idx="38946">
                  <c:v>-0.442889966723021</c:v>
                </c:pt>
                <c:pt idx="38947">
                  <c:v>-0.44263129887941499</c:v>
                </c:pt>
                <c:pt idx="38948">
                  <c:v>-0.44237263103328001</c:v>
                </c:pt>
                <c:pt idx="38949">
                  <c:v>-0.44211396318714502</c:v>
                </c:pt>
                <c:pt idx="38950">
                  <c:v>-0.44185529534353901</c:v>
                </c:pt>
                <c:pt idx="38951">
                  <c:v>-0.44159662749740403</c:v>
                </c:pt>
                <c:pt idx="38952">
                  <c:v>-0.44133795965126899</c:v>
                </c:pt>
                <c:pt idx="38953">
                  <c:v>-0.44107929180766298</c:v>
                </c:pt>
                <c:pt idx="38954">
                  <c:v>-0.44082062396152799</c:v>
                </c:pt>
                <c:pt idx="38955">
                  <c:v>-0.44056195611539301</c:v>
                </c:pt>
                <c:pt idx="38956">
                  <c:v>-0.440303288271787</c:v>
                </c:pt>
                <c:pt idx="38957">
                  <c:v>-0.44004462042565201</c:v>
                </c:pt>
                <c:pt idx="38958">
                  <c:v>-0.43978595257951703</c:v>
                </c:pt>
                <c:pt idx="38959">
                  <c:v>-0.43952728473591102</c:v>
                </c:pt>
                <c:pt idx="38960">
                  <c:v>-0.43926861688977598</c:v>
                </c:pt>
                <c:pt idx="38961">
                  <c:v>-0.43900994904364099</c:v>
                </c:pt>
                <c:pt idx="38962">
                  <c:v>-0.43875128120003598</c:v>
                </c:pt>
                <c:pt idx="38963">
                  <c:v>-0.438492613353901</c:v>
                </c:pt>
                <c:pt idx="38964">
                  <c:v>-0.43823394550776501</c:v>
                </c:pt>
                <c:pt idx="38965">
                  <c:v>-0.43797527766416</c:v>
                </c:pt>
                <c:pt idx="38966">
                  <c:v>-0.43771660981802502</c:v>
                </c:pt>
                <c:pt idx="38967">
                  <c:v>-0.43745794197188997</c:v>
                </c:pt>
                <c:pt idx="38968">
                  <c:v>-0.43719927412828402</c:v>
                </c:pt>
                <c:pt idx="38969">
                  <c:v>-0.43694060628214898</c:v>
                </c:pt>
                <c:pt idx="38970">
                  <c:v>-0.43668193843601399</c:v>
                </c:pt>
                <c:pt idx="38971">
                  <c:v>-0.43642327059240799</c:v>
                </c:pt>
                <c:pt idx="38972">
                  <c:v>-0.436164602746273</c:v>
                </c:pt>
                <c:pt idx="38973">
                  <c:v>-0.43590593490013801</c:v>
                </c:pt>
                <c:pt idx="38974">
                  <c:v>-0.43564726705653201</c:v>
                </c:pt>
                <c:pt idx="38975">
                  <c:v>-0.43538859921039702</c:v>
                </c:pt>
                <c:pt idx="38976">
                  <c:v>-0.43512993136426198</c:v>
                </c:pt>
                <c:pt idx="38977">
                  <c:v>-0.43487126352065603</c:v>
                </c:pt>
                <c:pt idx="38978">
                  <c:v>-0.43461259567452099</c:v>
                </c:pt>
                <c:pt idx="38979">
                  <c:v>-0.434353927828386</c:v>
                </c:pt>
                <c:pt idx="38980">
                  <c:v>-0.43409525998478099</c:v>
                </c:pt>
                <c:pt idx="38981">
                  <c:v>-0.43383659213864501</c:v>
                </c:pt>
                <c:pt idx="38982">
                  <c:v>-0.43357792429251002</c:v>
                </c:pt>
                <c:pt idx="38983">
                  <c:v>-0.43331925644890501</c:v>
                </c:pt>
                <c:pt idx="38984">
                  <c:v>-0.43306058860277002</c:v>
                </c:pt>
                <c:pt idx="38985">
                  <c:v>-0.43280192075663498</c:v>
                </c:pt>
                <c:pt idx="38986">
                  <c:v>-0.43254325291302897</c:v>
                </c:pt>
                <c:pt idx="38987">
                  <c:v>-0.43228458506689399</c:v>
                </c:pt>
                <c:pt idx="38988">
                  <c:v>-0.432025917220759</c:v>
                </c:pt>
                <c:pt idx="38989">
                  <c:v>-0.431767249377153</c:v>
                </c:pt>
                <c:pt idx="38990">
                  <c:v>-0.43150858153101801</c:v>
                </c:pt>
                <c:pt idx="38991">
                  <c:v>-0.43124991368488302</c:v>
                </c:pt>
                <c:pt idx="38992">
                  <c:v>-0.43099124584127702</c:v>
                </c:pt>
                <c:pt idx="38993">
                  <c:v>-0.43073257799514197</c:v>
                </c:pt>
                <c:pt idx="38994">
                  <c:v>-0.43047391014900699</c:v>
                </c:pt>
                <c:pt idx="38995">
                  <c:v>-0.43021524230540098</c:v>
                </c:pt>
                <c:pt idx="38996">
                  <c:v>-0.42995657445926599</c:v>
                </c:pt>
                <c:pt idx="38997">
                  <c:v>-0.42969790661313101</c:v>
                </c:pt>
                <c:pt idx="38998">
                  <c:v>-0.429439238769526</c:v>
                </c:pt>
                <c:pt idx="38999">
                  <c:v>-0.42918057092339001</c:v>
                </c:pt>
                <c:pt idx="39000">
                  <c:v>-0.42892190307725497</c:v>
                </c:pt>
                <c:pt idx="39001">
                  <c:v>-0.42866323523365002</c:v>
                </c:pt>
                <c:pt idx="39002">
                  <c:v>-0.42840456738751498</c:v>
                </c:pt>
                <c:pt idx="39003">
                  <c:v>-0.42814589954137899</c:v>
                </c:pt>
                <c:pt idx="39004">
                  <c:v>-0.42788723169777398</c:v>
                </c:pt>
                <c:pt idx="39005">
                  <c:v>-0.427628563851639</c:v>
                </c:pt>
                <c:pt idx="39006">
                  <c:v>-0.42736989600550401</c:v>
                </c:pt>
                <c:pt idx="39007">
                  <c:v>-0.427111228161898</c:v>
                </c:pt>
                <c:pt idx="39008">
                  <c:v>-0.42685256031576302</c:v>
                </c:pt>
                <c:pt idx="39009">
                  <c:v>-0.42659389246962798</c:v>
                </c:pt>
                <c:pt idx="39010">
                  <c:v>-0.42633522462602202</c:v>
                </c:pt>
                <c:pt idx="39011">
                  <c:v>-0.42607655677988698</c:v>
                </c:pt>
                <c:pt idx="39012">
                  <c:v>-0.425817888933752</c:v>
                </c:pt>
                <c:pt idx="39013">
                  <c:v>-0.42555922109014599</c:v>
                </c:pt>
                <c:pt idx="39014">
                  <c:v>-0.425300553244011</c:v>
                </c:pt>
                <c:pt idx="39015">
                  <c:v>-0.42504188539787602</c:v>
                </c:pt>
                <c:pt idx="39016">
                  <c:v>-0.42478321755427001</c:v>
                </c:pt>
                <c:pt idx="39017">
                  <c:v>-0.42452454970813502</c:v>
                </c:pt>
                <c:pt idx="39018">
                  <c:v>-0.42426588186199998</c:v>
                </c:pt>
                <c:pt idx="39019">
                  <c:v>-0.42400721401839497</c:v>
                </c:pt>
                <c:pt idx="39020">
                  <c:v>-0.42374854617225999</c:v>
                </c:pt>
                <c:pt idx="39021">
                  <c:v>-0.423489878326124</c:v>
                </c:pt>
                <c:pt idx="39022">
                  <c:v>-0.42323121048251899</c:v>
                </c:pt>
                <c:pt idx="39023">
                  <c:v>-0.42297254263638401</c:v>
                </c:pt>
                <c:pt idx="39024">
                  <c:v>-0.42271387479024802</c:v>
                </c:pt>
                <c:pt idx="39025">
                  <c:v>-0.42245520694664301</c:v>
                </c:pt>
                <c:pt idx="39026">
                  <c:v>-0.42219653910050797</c:v>
                </c:pt>
                <c:pt idx="39027">
                  <c:v>-0.42193787125437299</c:v>
                </c:pt>
                <c:pt idx="39028">
                  <c:v>-0.42167920341076698</c:v>
                </c:pt>
                <c:pt idx="39029">
                  <c:v>-0.42142053556463199</c:v>
                </c:pt>
                <c:pt idx="39030">
                  <c:v>-0.42116186771849701</c:v>
                </c:pt>
                <c:pt idx="39031">
                  <c:v>-0.420903199874891</c:v>
                </c:pt>
                <c:pt idx="39032">
                  <c:v>-0.42064453202875601</c:v>
                </c:pt>
                <c:pt idx="39033">
                  <c:v>-0.42038586418262103</c:v>
                </c:pt>
                <c:pt idx="39034">
                  <c:v>-0.42012719633901502</c:v>
                </c:pt>
                <c:pt idx="39035">
                  <c:v>-0.41986852849287998</c:v>
                </c:pt>
                <c:pt idx="39036">
                  <c:v>-0.41960986064674499</c:v>
                </c:pt>
                <c:pt idx="39037">
                  <c:v>-0.41935119280313998</c:v>
                </c:pt>
                <c:pt idx="39038">
                  <c:v>-0.419092524957004</c:v>
                </c:pt>
                <c:pt idx="39039">
                  <c:v>-0.41883385711086901</c:v>
                </c:pt>
                <c:pt idx="39040">
                  <c:v>-0.418575189267264</c:v>
                </c:pt>
                <c:pt idx="39041">
                  <c:v>-0.41831652142112902</c:v>
                </c:pt>
                <c:pt idx="39042">
                  <c:v>-0.41805785357499398</c:v>
                </c:pt>
                <c:pt idx="39043">
                  <c:v>-0.41779918573138802</c:v>
                </c:pt>
                <c:pt idx="39044">
                  <c:v>-0.41754051788525298</c:v>
                </c:pt>
                <c:pt idx="39045">
                  <c:v>-0.417281850039118</c:v>
                </c:pt>
                <c:pt idx="39046">
                  <c:v>-0.41702318219551199</c:v>
                </c:pt>
                <c:pt idx="39047">
                  <c:v>-0.416764514349377</c:v>
                </c:pt>
                <c:pt idx="39048">
                  <c:v>-0.41650584650324202</c:v>
                </c:pt>
                <c:pt idx="39049">
                  <c:v>-0.41624717865963601</c:v>
                </c:pt>
                <c:pt idx="39050">
                  <c:v>-0.41598851081350102</c:v>
                </c:pt>
                <c:pt idx="39051">
                  <c:v>-0.41572984296736598</c:v>
                </c:pt>
                <c:pt idx="39052">
                  <c:v>-0.41547117512375997</c:v>
                </c:pt>
                <c:pt idx="39053">
                  <c:v>-0.41521250727762499</c:v>
                </c:pt>
                <c:pt idx="39054">
                  <c:v>-0.41495383943149</c:v>
                </c:pt>
                <c:pt idx="39055">
                  <c:v>-0.41469517158788399</c:v>
                </c:pt>
                <c:pt idx="39056">
                  <c:v>-0.41443650374174901</c:v>
                </c:pt>
                <c:pt idx="39057">
                  <c:v>-0.41417783589561402</c:v>
                </c:pt>
                <c:pt idx="39058">
                  <c:v>-0.41391916805200901</c:v>
                </c:pt>
                <c:pt idx="39059">
                  <c:v>-0.41366050020587303</c:v>
                </c:pt>
                <c:pt idx="39060">
                  <c:v>-0.41340183235973799</c:v>
                </c:pt>
                <c:pt idx="39061">
                  <c:v>-0.41314316451613298</c:v>
                </c:pt>
                <c:pt idx="39062">
                  <c:v>-0.41288449666999799</c:v>
                </c:pt>
                <c:pt idx="39063">
                  <c:v>-0.41262582882386301</c:v>
                </c:pt>
                <c:pt idx="39064">
                  <c:v>-0.412367160980257</c:v>
                </c:pt>
                <c:pt idx="39065">
                  <c:v>-0.41210849313412201</c:v>
                </c:pt>
                <c:pt idx="39066">
                  <c:v>-0.41184982528798703</c:v>
                </c:pt>
                <c:pt idx="39067">
                  <c:v>-0.41159115744438102</c:v>
                </c:pt>
                <c:pt idx="39068">
                  <c:v>-0.41133248959824598</c:v>
                </c:pt>
                <c:pt idx="39069">
                  <c:v>-0.41107382175211099</c:v>
                </c:pt>
                <c:pt idx="39070">
                  <c:v>-0.41081515390850498</c:v>
                </c:pt>
                <c:pt idx="39071">
                  <c:v>-0.41055648606237</c:v>
                </c:pt>
                <c:pt idx="39072">
                  <c:v>-0.41029781821623501</c:v>
                </c:pt>
                <c:pt idx="39073">
                  <c:v>-0.410039150372629</c:v>
                </c:pt>
                <c:pt idx="39074">
                  <c:v>-0.40978048252649402</c:v>
                </c:pt>
                <c:pt idx="39075">
                  <c:v>-0.40952181468035898</c:v>
                </c:pt>
                <c:pt idx="39076">
                  <c:v>-0.40926314683675302</c:v>
                </c:pt>
                <c:pt idx="39077">
                  <c:v>-0.40900447899061798</c:v>
                </c:pt>
                <c:pt idx="39078">
                  <c:v>-0.408745811144483</c:v>
                </c:pt>
                <c:pt idx="39079">
                  <c:v>-0.40848714330087799</c:v>
                </c:pt>
                <c:pt idx="39080">
                  <c:v>-0.408228475454743</c:v>
                </c:pt>
                <c:pt idx="39081">
                  <c:v>-0.40796980760860702</c:v>
                </c:pt>
                <c:pt idx="39082">
                  <c:v>-0.40771113976500201</c:v>
                </c:pt>
                <c:pt idx="39083">
                  <c:v>-0.40745247191886702</c:v>
                </c:pt>
                <c:pt idx="39084">
                  <c:v>-0.40719380407273198</c:v>
                </c:pt>
                <c:pt idx="39085">
                  <c:v>-0.40693513622912603</c:v>
                </c:pt>
                <c:pt idx="39086">
                  <c:v>-0.40667646838299099</c:v>
                </c:pt>
                <c:pt idx="39087">
                  <c:v>-0.406417800536856</c:v>
                </c:pt>
                <c:pt idx="39088">
                  <c:v>-0.40615913269324999</c:v>
                </c:pt>
                <c:pt idx="39089">
                  <c:v>-0.40590046484711501</c:v>
                </c:pt>
                <c:pt idx="39090">
                  <c:v>-0.40564179700098002</c:v>
                </c:pt>
                <c:pt idx="39091">
                  <c:v>-0.40538312915737401</c:v>
                </c:pt>
                <c:pt idx="39092">
                  <c:v>-0.40512446131123903</c:v>
                </c:pt>
                <c:pt idx="39093">
                  <c:v>-0.40486579346510398</c:v>
                </c:pt>
                <c:pt idx="39094">
                  <c:v>-0.40460712562149898</c:v>
                </c:pt>
                <c:pt idx="39095">
                  <c:v>-0.40434845777536299</c:v>
                </c:pt>
                <c:pt idx="39096">
                  <c:v>-0.404089789929228</c:v>
                </c:pt>
                <c:pt idx="39097">
                  <c:v>-0.403831122085623</c:v>
                </c:pt>
                <c:pt idx="39098">
                  <c:v>-0.40357245423948801</c:v>
                </c:pt>
                <c:pt idx="39099">
                  <c:v>-0.40331378639335203</c:v>
                </c:pt>
                <c:pt idx="39100">
                  <c:v>-0.40305511854974702</c:v>
                </c:pt>
                <c:pt idx="39101">
                  <c:v>-0.40279645070361197</c:v>
                </c:pt>
                <c:pt idx="39102">
                  <c:v>-0.40253778285747699</c:v>
                </c:pt>
                <c:pt idx="39103">
                  <c:v>-0.40227911501387098</c:v>
                </c:pt>
                <c:pt idx="39104">
                  <c:v>-0.40202044716773599</c:v>
                </c:pt>
                <c:pt idx="39105">
                  <c:v>-0.40176177932160101</c:v>
                </c:pt>
                <c:pt idx="39106">
                  <c:v>-0.401503111477995</c:v>
                </c:pt>
                <c:pt idx="39107">
                  <c:v>-0.40124444363186001</c:v>
                </c:pt>
                <c:pt idx="39108">
                  <c:v>-0.40098577578572497</c:v>
                </c:pt>
                <c:pt idx="39109">
                  <c:v>-0.40072710794211902</c:v>
                </c:pt>
                <c:pt idx="39110">
                  <c:v>-0.40046844009598398</c:v>
                </c:pt>
                <c:pt idx="39111">
                  <c:v>-0.40020977224984899</c:v>
                </c:pt>
                <c:pt idx="39112">
                  <c:v>-0.39995110440624299</c:v>
                </c:pt>
                <c:pt idx="39113">
                  <c:v>-0.399692436560108</c:v>
                </c:pt>
                <c:pt idx="39114">
                  <c:v>-0.39943376871397301</c:v>
                </c:pt>
                <c:pt idx="39115">
                  <c:v>-0.399175100870368</c:v>
                </c:pt>
                <c:pt idx="39116">
                  <c:v>-0.39891643302423302</c:v>
                </c:pt>
                <c:pt idx="39117">
                  <c:v>-0.39865776517809698</c:v>
                </c:pt>
                <c:pt idx="39118">
                  <c:v>-0.39839909733449203</c:v>
                </c:pt>
                <c:pt idx="39119">
                  <c:v>-0.39814042948835698</c:v>
                </c:pt>
                <c:pt idx="39120">
                  <c:v>-0.397881761642221</c:v>
                </c:pt>
                <c:pt idx="39121">
                  <c:v>-0.39762309379861599</c:v>
                </c:pt>
                <c:pt idx="39122">
                  <c:v>-0.397364425952481</c:v>
                </c:pt>
                <c:pt idx="39123">
                  <c:v>-0.39710575810634602</c:v>
                </c:pt>
                <c:pt idx="39124">
                  <c:v>-0.39684709026274001</c:v>
                </c:pt>
                <c:pt idx="39125">
                  <c:v>-0.39658842241660502</c:v>
                </c:pt>
                <c:pt idx="39126">
                  <c:v>-0.39632975457046998</c:v>
                </c:pt>
                <c:pt idx="39127">
                  <c:v>-0.39607108672686397</c:v>
                </c:pt>
                <c:pt idx="39128">
                  <c:v>-0.39581241888072899</c:v>
                </c:pt>
                <c:pt idx="39129">
                  <c:v>-0.395553751034594</c:v>
                </c:pt>
                <c:pt idx="39130">
                  <c:v>-0.39529508319098799</c:v>
                </c:pt>
                <c:pt idx="39131">
                  <c:v>-0.39503641534485301</c:v>
                </c:pt>
                <c:pt idx="39132">
                  <c:v>-0.39477774749871802</c:v>
                </c:pt>
                <c:pt idx="39133">
                  <c:v>-0.39451907965511301</c:v>
                </c:pt>
                <c:pt idx="39134">
                  <c:v>-0.39426041180897697</c:v>
                </c:pt>
                <c:pt idx="39135">
                  <c:v>-0.39400174396284199</c:v>
                </c:pt>
                <c:pt idx="39136">
                  <c:v>-0.39374307611923698</c:v>
                </c:pt>
                <c:pt idx="39137">
                  <c:v>-0.39348440827310199</c:v>
                </c:pt>
                <c:pt idx="39138">
                  <c:v>-0.39322574042696601</c:v>
                </c:pt>
                <c:pt idx="39139">
                  <c:v>-0.392967072583361</c:v>
                </c:pt>
                <c:pt idx="39140">
                  <c:v>-0.39270840473722601</c:v>
                </c:pt>
                <c:pt idx="39141">
                  <c:v>-0.39244973689109097</c:v>
                </c:pt>
                <c:pt idx="39142">
                  <c:v>-0.39219106904748502</c:v>
                </c:pt>
                <c:pt idx="39143">
                  <c:v>-0.39193240120134998</c:v>
                </c:pt>
                <c:pt idx="39144">
                  <c:v>-0.39167373335521499</c:v>
                </c:pt>
                <c:pt idx="39145">
                  <c:v>-0.39141506551160898</c:v>
                </c:pt>
                <c:pt idx="39146">
                  <c:v>-0.391156397665474</c:v>
                </c:pt>
                <c:pt idx="39147">
                  <c:v>-0.39089772981933901</c:v>
                </c:pt>
                <c:pt idx="39148">
                  <c:v>-0.390639061975733</c:v>
                </c:pt>
                <c:pt idx="39149">
                  <c:v>-0.39038039412959802</c:v>
                </c:pt>
                <c:pt idx="39150">
                  <c:v>-0.39012172628346298</c:v>
                </c:pt>
                <c:pt idx="39151">
                  <c:v>-0.38986305843985702</c:v>
                </c:pt>
                <c:pt idx="39152">
                  <c:v>-0.38960439059372198</c:v>
                </c:pt>
                <c:pt idx="39153">
                  <c:v>-0.389345722747587</c:v>
                </c:pt>
                <c:pt idx="39154">
                  <c:v>-0.38908705490398199</c:v>
                </c:pt>
                <c:pt idx="39155">
                  <c:v>-0.388828387057846</c:v>
                </c:pt>
                <c:pt idx="39156">
                  <c:v>-0.38856971921171102</c:v>
                </c:pt>
                <c:pt idx="39157">
                  <c:v>-0.38831105136810601</c:v>
                </c:pt>
                <c:pt idx="39158">
                  <c:v>-0.38805238352197102</c:v>
                </c:pt>
                <c:pt idx="39159">
                  <c:v>-0.38779371567583598</c:v>
                </c:pt>
                <c:pt idx="39160">
                  <c:v>-0.38753504783222997</c:v>
                </c:pt>
                <c:pt idx="39161">
                  <c:v>-0.38727637998609499</c:v>
                </c:pt>
                <c:pt idx="39162">
                  <c:v>-0.38701771213996</c:v>
                </c:pt>
                <c:pt idx="39163">
                  <c:v>-0.38675904429635399</c:v>
                </c:pt>
                <c:pt idx="39164">
                  <c:v>-0.38650037645021901</c:v>
                </c:pt>
                <c:pt idx="39165">
                  <c:v>-0.38624170860408402</c:v>
                </c:pt>
                <c:pt idx="39166">
                  <c:v>-0.38598304076047801</c:v>
                </c:pt>
                <c:pt idx="39167">
                  <c:v>-0.38572437291434303</c:v>
                </c:pt>
                <c:pt idx="39168">
                  <c:v>-0.38546570506820799</c:v>
                </c:pt>
                <c:pt idx="39169">
                  <c:v>-0.38520703722460198</c:v>
                </c:pt>
                <c:pt idx="39170">
                  <c:v>-0.38494836937846699</c:v>
                </c:pt>
                <c:pt idx="39171">
                  <c:v>-0.38468970153233201</c:v>
                </c:pt>
                <c:pt idx="39172">
                  <c:v>-0.384431033688726</c:v>
                </c:pt>
                <c:pt idx="39173">
                  <c:v>-0.38417236584259101</c:v>
                </c:pt>
                <c:pt idx="39174">
                  <c:v>-0.38391369799645603</c:v>
                </c:pt>
                <c:pt idx="39175">
                  <c:v>-0.38365503015285102</c:v>
                </c:pt>
                <c:pt idx="39176">
                  <c:v>-0.38339636230671598</c:v>
                </c:pt>
                <c:pt idx="39177">
                  <c:v>-0.38313769446057999</c:v>
                </c:pt>
                <c:pt idx="39178">
                  <c:v>-0.38287902661697498</c:v>
                </c:pt>
                <c:pt idx="39179">
                  <c:v>-0.38262035877084</c:v>
                </c:pt>
                <c:pt idx="39180">
                  <c:v>-0.38236169092470501</c:v>
                </c:pt>
                <c:pt idx="39181">
                  <c:v>-0.382103023081099</c:v>
                </c:pt>
                <c:pt idx="39182">
                  <c:v>-0.38184435523496402</c:v>
                </c:pt>
                <c:pt idx="39183">
                  <c:v>-0.38158568738882898</c:v>
                </c:pt>
                <c:pt idx="39184">
                  <c:v>-0.38132701954522302</c:v>
                </c:pt>
                <c:pt idx="39185">
                  <c:v>-0.38106835169908798</c:v>
                </c:pt>
                <c:pt idx="39186">
                  <c:v>-0.380809683852953</c:v>
                </c:pt>
                <c:pt idx="39187">
                  <c:v>-0.38055101600934699</c:v>
                </c:pt>
                <c:pt idx="39188">
                  <c:v>-0.380292348163212</c:v>
                </c:pt>
                <c:pt idx="39189">
                  <c:v>-0.38003368031707702</c:v>
                </c:pt>
                <c:pt idx="39190">
                  <c:v>-0.37977501247347101</c:v>
                </c:pt>
                <c:pt idx="39191">
                  <c:v>-0.37951634462733602</c:v>
                </c:pt>
                <c:pt idx="39192">
                  <c:v>-0.37925767678120098</c:v>
                </c:pt>
                <c:pt idx="39193">
                  <c:v>-0.37899900893759603</c:v>
                </c:pt>
                <c:pt idx="39194">
                  <c:v>-0.37874034109146099</c:v>
                </c:pt>
                <c:pt idx="39195">
                  <c:v>-0.378481673245325</c:v>
                </c:pt>
                <c:pt idx="39196">
                  <c:v>-0.37822300540171999</c:v>
                </c:pt>
                <c:pt idx="39197">
                  <c:v>-0.37796433755558501</c:v>
                </c:pt>
                <c:pt idx="39198">
                  <c:v>-0.37770566970945002</c:v>
                </c:pt>
                <c:pt idx="39199">
                  <c:v>-0.37744700186584401</c:v>
                </c:pt>
                <c:pt idx="39200">
                  <c:v>-0.37718833401970903</c:v>
                </c:pt>
                <c:pt idx="39201">
                  <c:v>-0.37692966617357399</c:v>
                </c:pt>
                <c:pt idx="39202">
                  <c:v>-0.37667099832996798</c:v>
                </c:pt>
                <c:pt idx="39203">
                  <c:v>-0.37641233048383299</c:v>
                </c:pt>
                <c:pt idx="39204">
                  <c:v>-0.37615366263769801</c:v>
                </c:pt>
                <c:pt idx="39205">
                  <c:v>-0.375894994794092</c:v>
                </c:pt>
                <c:pt idx="39206">
                  <c:v>-0.37563632694795701</c:v>
                </c:pt>
                <c:pt idx="39207">
                  <c:v>-0.37537765910182203</c:v>
                </c:pt>
                <c:pt idx="39208">
                  <c:v>-0.37511899125821602</c:v>
                </c:pt>
                <c:pt idx="39209">
                  <c:v>-0.37486032341208098</c:v>
                </c:pt>
                <c:pt idx="39210">
                  <c:v>-0.37460165556594599</c:v>
                </c:pt>
                <c:pt idx="39211">
                  <c:v>-0.37434298772234098</c:v>
                </c:pt>
                <c:pt idx="39212">
                  <c:v>-0.374084319876205</c:v>
                </c:pt>
                <c:pt idx="39213">
                  <c:v>-0.37382565203007001</c:v>
                </c:pt>
                <c:pt idx="39214">
                  <c:v>-0.373566984186465</c:v>
                </c:pt>
                <c:pt idx="39215">
                  <c:v>-0.37330831634033002</c:v>
                </c:pt>
                <c:pt idx="39216">
                  <c:v>-0.37304964849419397</c:v>
                </c:pt>
                <c:pt idx="39217">
                  <c:v>-0.37279098065058902</c:v>
                </c:pt>
                <c:pt idx="39218">
                  <c:v>-0.37253231280445398</c:v>
                </c:pt>
                <c:pt idx="39219">
                  <c:v>-0.37227364495831899</c:v>
                </c:pt>
                <c:pt idx="39220">
                  <c:v>-0.37201497711471299</c:v>
                </c:pt>
                <c:pt idx="39221">
                  <c:v>-0.371756309268578</c:v>
                </c:pt>
                <c:pt idx="39222">
                  <c:v>-0.37149764142244301</c:v>
                </c:pt>
                <c:pt idx="39223">
                  <c:v>-0.37123897357883701</c:v>
                </c:pt>
                <c:pt idx="39224">
                  <c:v>-0.37098030573270202</c:v>
                </c:pt>
                <c:pt idx="39225">
                  <c:v>-0.37072163788656698</c:v>
                </c:pt>
                <c:pt idx="39226">
                  <c:v>-0.37046297004296103</c:v>
                </c:pt>
                <c:pt idx="39227">
                  <c:v>-0.37020430219682599</c:v>
                </c:pt>
                <c:pt idx="39228">
                  <c:v>-0.369945634350691</c:v>
                </c:pt>
                <c:pt idx="39229">
                  <c:v>-0.36968696650708599</c:v>
                </c:pt>
                <c:pt idx="39230">
                  <c:v>-0.36942829866095001</c:v>
                </c:pt>
                <c:pt idx="39231">
                  <c:v>-0.36916963081481502</c:v>
                </c:pt>
                <c:pt idx="39232">
                  <c:v>-0.36891096297121001</c:v>
                </c:pt>
                <c:pt idx="39233">
                  <c:v>-0.36865229512507502</c:v>
                </c:pt>
                <c:pt idx="39234">
                  <c:v>-0.36839362727893898</c:v>
                </c:pt>
                <c:pt idx="39235">
                  <c:v>-0.36813495943533397</c:v>
                </c:pt>
                <c:pt idx="39236">
                  <c:v>-0.36787629158919899</c:v>
                </c:pt>
                <c:pt idx="39237">
                  <c:v>-0.367617623743064</c:v>
                </c:pt>
                <c:pt idx="39238">
                  <c:v>-0.367358955899458</c:v>
                </c:pt>
                <c:pt idx="39239">
                  <c:v>-0.36710028805332301</c:v>
                </c:pt>
                <c:pt idx="39240">
                  <c:v>-0.36684162020718802</c:v>
                </c:pt>
                <c:pt idx="39241">
                  <c:v>-0.36658295236358202</c:v>
                </c:pt>
                <c:pt idx="39242">
                  <c:v>-0.36632428451744697</c:v>
                </c:pt>
                <c:pt idx="39243">
                  <c:v>-0.36606561667131199</c:v>
                </c:pt>
                <c:pt idx="39244">
                  <c:v>-0.36580694882770598</c:v>
                </c:pt>
                <c:pt idx="39245">
                  <c:v>-0.36554828098157099</c:v>
                </c:pt>
                <c:pt idx="39246">
                  <c:v>-0.36528961313543601</c:v>
                </c:pt>
                <c:pt idx="39247">
                  <c:v>-0.36503094529183</c:v>
                </c:pt>
                <c:pt idx="39248">
                  <c:v>-0.36477227744569501</c:v>
                </c:pt>
                <c:pt idx="39249">
                  <c:v>-0.36451360959955997</c:v>
                </c:pt>
                <c:pt idx="39250">
                  <c:v>-0.36425494175595502</c:v>
                </c:pt>
                <c:pt idx="39251">
                  <c:v>-0.36399627390981898</c:v>
                </c:pt>
                <c:pt idx="39252">
                  <c:v>-0.36373760606368399</c:v>
                </c:pt>
                <c:pt idx="39253">
                  <c:v>-0.36347893822007898</c:v>
                </c:pt>
                <c:pt idx="39254">
                  <c:v>-0.363220270373944</c:v>
                </c:pt>
                <c:pt idx="39255">
                  <c:v>-0.36296160252780901</c:v>
                </c:pt>
                <c:pt idx="39256">
                  <c:v>-0.362702934684203</c:v>
                </c:pt>
                <c:pt idx="39257">
                  <c:v>-0.36244426683806802</c:v>
                </c:pt>
                <c:pt idx="39258">
                  <c:v>-0.36218559899193298</c:v>
                </c:pt>
                <c:pt idx="39259">
                  <c:v>-0.36192693114832702</c:v>
                </c:pt>
                <c:pt idx="39260">
                  <c:v>-0.36166826330219198</c:v>
                </c:pt>
                <c:pt idx="39261">
                  <c:v>-0.361409595456057</c:v>
                </c:pt>
                <c:pt idx="39262">
                  <c:v>-0.36115092761245099</c:v>
                </c:pt>
                <c:pt idx="39263">
                  <c:v>-0.360892259766316</c:v>
                </c:pt>
                <c:pt idx="39264">
                  <c:v>-0.36063359192018102</c:v>
                </c:pt>
                <c:pt idx="39265">
                  <c:v>-0.36037492407657501</c:v>
                </c:pt>
                <c:pt idx="39266">
                  <c:v>-0.36011625623044002</c:v>
                </c:pt>
                <c:pt idx="39267">
                  <c:v>-0.35985758838430498</c:v>
                </c:pt>
                <c:pt idx="39268">
                  <c:v>-0.35959892054069897</c:v>
                </c:pt>
                <c:pt idx="39269">
                  <c:v>-0.35934025269456399</c:v>
                </c:pt>
                <c:pt idx="39270">
                  <c:v>-0.359081584848429</c:v>
                </c:pt>
                <c:pt idx="39271">
                  <c:v>-0.35882291700482399</c:v>
                </c:pt>
                <c:pt idx="39272">
                  <c:v>-0.35856424915868901</c:v>
                </c:pt>
                <c:pt idx="39273">
                  <c:v>-0.35830558131255302</c:v>
                </c:pt>
                <c:pt idx="39274">
                  <c:v>-0.35804691346894801</c:v>
                </c:pt>
                <c:pt idx="39275">
                  <c:v>-0.35778824562281297</c:v>
                </c:pt>
                <c:pt idx="39276">
                  <c:v>-0.35752957777667799</c:v>
                </c:pt>
                <c:pt idx="39277">
                  <c:v>-0.35727090993307198</c:v>
                </c:pt>
                <c:pt idx="39278">
                  <c:v>-0.35701224208693699</c:v>
                </c:pt>
                <c:pt idx="39279">
                  <c:v>-0.35675357424080201</c:v>
                </c:pt>
                <c:pt idx="39280">
                  <c:v>-0.356494906397196</c:v>
                </c:pt>
                <c:pt idx="39281">
                  <c:v>-0.35623623855106101</c:v>
                </c:pt>
                <c:pt idx="39282">
                  <c:v>-0.35597757070492603</c:v>
                </c:pt>
                <c:pt idx="39283">
                  <c:v>-0.35571890286132002</c:v>
                </c:pt>
                <c:pt idx="39284">
                  <c:v>-0.35546023501518498</c:v>
                </c:pt>
                <c:pt idx="39285">
                  <c:v>-0.35520156716904999</c:v>
                </c:pt>
                <c:pt idx="39286">
                  <c:v>-0.35494289932544398</c:v>
                </c:pt>
                <c:pt idx="39287">
                  <c:v>-0.354684231479309</c:v>
                </c:pt>
                <c:pt idx="39288">
                  <c:v>-0.35442556363317401</c:v>
                </c:pt>
                <c:pt idx="39289">
                  <c:v>-0.354166895789569</c:v>
                </c:pt>
                <c:pt idx="39290">
                  <c:v>-0.35390822794343302</c:v>
                </c:pt>
                <c:pt idx="39291">
                  <c:v>-0.35364956009729798</c:v>
                </c:pt>
                <c:pt idx="39292">
                  <c:v>-0.35339089225369302</c:v>
                </c:pt>
                <c:pt idx="39293">
                  <c:v>-0.35313222440755798</c:v>
                </c:pt>
                <c:pt idx="39294">
                  <c:v>-0.352873556561423</c:v>
                </c:pt>
                <c:pt idx="39295">
                  <c:v>-0.35261488871781699</c:v>
                </c:pt>
                <c:pt idx="39296">
                  <c:v>-0.352356220871682</c:v>
                </c:pt>
                <c:pt idx="39297">
                  <c:v>-0.35209755302554702</c:v>
                </c:pt>
                <c:pt idx="39298">
                  <c:v>-0.35183888518194101</c:v>
                </c:pt>
                <c:pt idx="39299">
                  <c:v>-0.35158021733580602</c:v>
                </c:pt>
                <c:pt idx="39300">
                  <c:v>-0.35132154948967098</c:v>
                </c:pt>
                <c:pt idx="39301">
                  <c:v>-0.35106288164606497</c:v>
                </c:pt>
                <c:pt idx="39302">
                  <c:v>-0.35080421379992999</c:v>
                </c:pt>
                <c:pt idx="39303">
                  <c:v>-0.350545545953795</c:v>
                </c:pt>
                <c:pt idx="39304">
                  <c:v>-0.35028687811018899</c:v>
                </c:pt>
                <c:pt idx="39305">
                  <c:v>-0.35002821026405401</c:v>
                </c:pt>
                <c:pt idx="39306">
                  <c:v>-0.34976954241791902</c:v>
                </c:pt>
                <c:pt idx="39307">
                  <c:v>-0.34951087457431401</c:v>
                </c:pt>
                <c:pt idx="39308">
                  <c:v>-0.34925220672817803</c:v>
                </c:pt>
                <c:pt idx="39309">
                  <c:v>-0.34899353888204299</c:v>
                </c:pt>
                <c:pt idx="39310">
                  <c:v>-0.34873487103843798</c:v>
                </c:pt>
                <c:pt idx="39311">
                  <c:v>-0.34847620319230299</c:v>
                </c:pt>
                <c:pt idx="39312">
                  <c:v>-0.34821753534616701</c:v>
                </c:pt>
                <c:pt idx="39313">
                  <c:v>-0.347958867502562</c:v>
                </c:pt>
                <c:pt idx="39314">
                  <c:v>-0.34770019965642701</c:v>
                </c:pt>
                <c:pt idx="39315">
                  <c:v>-0.34744153181029203</c:v>
                </c:pt>
                <c:pt idx="39316">
                  <c:v>-0.34718286396668602</c:v>
                </c:pt>
                <c:pt idx="39317">
                  <c:v>-0.34692419612055098</c:v>
                </c:pt>
                <c:pt idx="39318">
                  <c:v>-0.34666552827441599</c:v>
                </c:pt>
                <c:pt idx="39319">
                  <c:v>-0.34640686043080998</c:v>
                </c:pt>
                <c:pt idx="39320">
                  <c:v>-0.346148192584675</c:v>
                </c:pt>
                <c:pt idx="39321">
                  <c:v>-0.34588952473854001</c:v>
                </c:pt>
                <c:pt idx="39322">
                  <c:v>-0.345630856894934</c:v>
                </c:pt>
                <c:pt idx="39323">
                  <c:v>-0.34537218904879902</c:v>
                </c:pt>
                <c:pt idx="39324">
                  <c:v>-0.34511352120266398</c:v>
                </c:pt>
                <c:pt idx="39325">
                  <c:v>-0.34485485335905802</c:v>
                </c:pt>
                <c:pt idx="39326">
                  <c:v>-0.34459618551292298</c:v>
                </c:pt>
                <c:pt idx="39327">
                  <c:v>-0.344337517666788</c:v>
                </c:pt>
                <c:pt idx="39328">
                  <c:v>-0.34407884982318299</c:v>
                </c:pt>
                <c:pt idx="39329">
                  <c:v>-0.343820181977048</c:v>
                </c:pt>
                <c:pt idx="39330">
                  <c:v>-0.34356151413091202</c:v>
                </c:pt>
                <c:pt idx="39331">
                  <c:v>-0.34330284628730701</c:v>
                </c:pt>
                <c:pt idx="39332">
                  <c:v>-0.34304417844117202</c:v>
                </c:pt>
                <c:pt idx="39333">
                  <c:v>-0.34278551059503698</c:v>
                </c:pt>
                <c:pt idx="39334">
                  <c:v>-0.34252684275143103</c:v>
                </c:pt>
                <c:pt idx="39335">
                  <c:v>-0.34226817490529599</c:v>
                </c:pt>
                <c:pt idx="39336">
                  <c:v>-0.342009507059161</c:v>
                </c:pt>
                <c:pt idx="39337">
                  <c:v>-0.34175083921555499</c:v>
                </c:pt>
                <c:pt idx="39338">
                  <c:v>-0.34149217136942001</c:v>
                </c:pt>
                <c:pt idx="39339">
                  <c:v>-0.34123350352328502</c:v>
                </c:pt>
                <c:pt idx="39340">
                  <c:v>-0.34097483567967901</c:v>
                </c:pt>
                <c:pt idx="39341">
                  <c:v>-0.34071616783354403</c:v>
                </c:pt>
                <c:pt idx="39342">
                  <c:v>-0.34045749998740898</c:v>
                </c:pt>
                <c:pt idx="39343">
                  <c:v>-0.34019883214380298</c:v>
                </c:pt>
                <c:pt idx="39344">
                  <c:v>-0.33994016429766799</c:v>
                </c:pt>
                <c:pt idx="39345">
                  <c:v>-0.339681496451533</c:v>
                </c:pt>
                <c:pt idx="39346">
                  <c:v>-0.339422828607928</c:v>
                </c:pt>
                <c:pt idx="39347">
                  <c:v>-0.33916416076179201</c:v>
                </c:pt>
                <c:pt idx="39348">
                  <c:v>-0.33890549291565703</c:v>
                </c:pt>
                <c:pt idx="39349">
                  <c:v>-0.33864682507205202</c:v>
                </c:pt>
                <c:pt idx="39350">
                  <c:v>-0.33838815722591697</c:v>
                </c:pt>
                <c:pt idx="39351">
                  <c:v>-0.33812948937978199</c:v>
                </c:pt>
                <c:pt idx="39352">
                  <c:v>-0.33787082153617598</c:v>
                </c:pt>
                <c:pt idx="39353">
                  <c:v>-0.33761215369004099</c:v>
                </c:pt>
                <c:pt idx="39354">
                  <c:v>-0.33735348584390601</c:v>
                </c:pt>
                <c:pt idx="39355">
                  <c:v>-0.3370948180003</c:v>
                </c:pt>
                <c:pt idx="39356">
                  <c:v>-0.33683615015416501</c:v>
                </c:pt>
                <c:pt idx="39357">
                  <c:v>-0.33657748230802997</c:v>
                </c:pt>
                <c:pt idx="39358">
                  <c:v>-0.33631881446442402</c:v>
                </c:pt>
                <c:pt idx="39359">
                  <c:v>-0.33606014661828898</c:v>
                </c:pt>
                <c:pt idx="39360">
                  <c:v>-0.33580147877215399</c:v>
                </c:pt>
                <c:pt idx="39361">
                  <c:v>-0.33554281092854799</c:v>
                </c:pt>
                <c:pt idx="39362">
                  <c:v>-0.335284143082413</c:v>
                </c:pt>
                <c:pt idx="39363">
                  <c:v>-0.33502547523627801</c:v>
                </c:pt>
                <c:pt idx="39364">
                  <c:v>-0.33476680739267201</c:v>
                </c:pt>
                <c:pt idx="39365">
                  <c:v>-0.33450813954653702</c:v>
                </c:pt>
                <c:pt idx="39366">
                  <c:v>-0.33424947170040198</c:v>
                </c:pt>
                <c:pt idx="39367">
                  <c:v>-0.33399080385679702</c:v>
                </c:pt>
                <c:pt idx="39368">
                  <c:v>-0.33373213601066198</c:v>
                </c:pt>
                <c:pt idx="39369">
                  <c:v>-0.333473468164526</c:v>
                </c:pt>
                <c:pt idx="39370">
                  <c:v>-0.33321480032092099</c:v>
                </c:pt>
                <c:pt idx="39371">
                  <c:v>-0.332956132474786</c:v>
                </c:pt>
                <c:pt idx="39372">
                  <c:v>-0.33269746462865102</c:v>
                </c:pt>
                <c:pt idx="39373">
                  <c:v>-0.33243879678504501</c:v>
                </c:pt>
                <c:pt idx="39374">
                  <c:v>-0.33218012893891002</c:v>
                </c:pt>
                <c:pt idx="39375">
                  <c:v>-0.33192146109277498</c:v>
                </c:pt>
                <c:pt idx="39376">
                  <c:v>-0.33166279324916897</c:v>
                </c:pt>
                <c:pt idx="39377">
                  <c:v>-0.33140412540303399</c:v>
                </c:pt>
                <c:pt idx="39378">
                  <c:v>-0.331145457556899</c:v>
                </c:pt>
                <c:pt idx="39379">
                  <c:v>-0.33088678971329299</c:v>
                </c:pt>
                <c:pt idx="39380">
                  <c:v>-0.33062812186715801</c:v>
                </c:pt>
                <c:pt idx="39381">
                  <c:v>-0.33036945402102302</c:v>
                </c:pt>
                <c:pt idx="39382">
                  <c:v>-0.33011078617741701</c:v>
                </c:pt>
                <c:pt idx="39383">
                  <c:v>-0.32985211833128197</c:v>
                </c:pt>
                <c:pt idx="39384">
                  <c:v>-0.32959345048514699</c:v>
                </c:pt>
                <c:pt idx="39385">
                  <c:v>-0.32933478264154198</c:v>
                </c:pt>
                <c:pt idx="39386">
                  <c:v>-0.32907611479540599</c:v>
                </c:pt>
                <c:pt idx="39387">
                  <c:v>-0.32881744694927101</c:v>
                </c:pt>
                <c:pt idx="39388">
                  <c:v>-0.328558779105666</c:v>
                </c:pt>
                <c:pt idx="39389">
                  <c:v>-0.32830011125953101</c:v>
                </c:pt>
                <c:pt idx="39390">
                  <c:v>-0.32804144341339603</c:v>
                </c:pt>
                <c:pt idx="39391">
                  <c:v>-0.32778277556979002</c:v>
                </c:pt>
                <c:pt idx="39392">
                  <c:v>-0.32752410772365498</c:v>
                </c:pt>
                <c:pt idx="39393">
                  <c:v>-0.32726543987751999</c:v>
                </c:pt>
                <c:pt idx="39394">
                  <c:v>-0.32700677203391398</c:v>
                </c:pt>
                <c:pt idx="39395">
                  <c:v>-0.326748104187779</c:v>
                </c:pt>
                <c:pt idx="39396">
                  <c:v>-0.32648943634164401</c:v>
                </c:pt>
                <c:pt idx="39397">
                  <c:v>-0.326230768498038</c:v>
                </c:pt>
                <c:pt idx="39398">
                  <c:v>-0.32597210065190302</c:v>
                </c:pt>
                <c:pt idx="39399">
                  <c:v>-0.32571343280576798</c:v>
                </c:pt>
                <c:pt idx="39400">
                  <c:v>-0.32545476496216202</c:v>
                </c:pt>
                <c:pt idx="39401">
                  <c:v>-0.32519609711602698</c:v>
                </c:pt>
                <c:pt idx="39402">
                  <c:v>-0.324937429269892</c:v>
                </c:pt>
                <c:pt idx="39403">
                  <c:v>-0.32467876142628699</c:v>
                </c:pt>
                <c:pt idx="39404">
                  <c:v>-0.324420093580151</c:v>
                </c:pt>
                <c:pt idx="39405">
                  <c:v>-0.32416142573401602</c:v>
                </c:pt>
                <c:pt idx="39406">
                  <c:v>-0.32390275789041101</c:v>
                </c:pt>
                <c:pt idx="39407">
                  <c:v>-0.32364409004427602</c:v>
                </c:pt>
                <c:pt idx="39408">
                  <c:v>-0.32338542219813998</c:v>
                </c:pt>
                <c:pt idx="39409">
                  <c:v>-0.32312675435453497</c:v>
                </c:pt>
                <c:pt idx="39410">
                  <c:v>-0.32286808650839999</c:v>
                </c:pt>
                <c:pt idx="39411">
                  <c:v>-0.322609418662265</c:v>
                </c:pt>
                <c:pt idx="39412">
                  <c:v>-0.32235075081865899</c:v>
                </c:pt>
                <c:pt idx="39413">
                  <c:v>-0.32209208297252401</c:v>
                </c:pt>
                <c:pt idx="39414">
                  <c:v>-0.32183341512638902</c:v>
                </c:pt>
                <c:pt idx="39415">
                  <c:v>-0.32157474728278301</c:v>
                </c:pt>
                <c:pt idx="39416">
                  <c:v>-0.32131607943664803</c:v>
                </c:pt>
                <c:pt idx="39417">
                  <c:v>-0.32105741159051299</c:v>
                </c:pt>
                <c:pt idx="39418">
                  <c:v>-0.32079874374690698</c:v>
                </c:pt>
                <c:pt idx="39419">
                  <c:v>-0.32054007590077199</c:v>
                </c:pt>
                <c:pt idx="39420">
                  <c:v>-0.32028140805463701</c:v>
                </c:pt>
                <c:pt idx="39421">
                  <c:v>-0.320022740211031</c:v>
                </c:pt>
                <c:pt idx="39422">
                  <c:v>-0.31976407236489601</c:v>
                </c:pt>
                <c:pt idx="39423">
                  <c:v>-0.31950540451876103</c:v>
                </c:pt>
                <c:pt idx="39424">
                  <c:v>-0.31924673667515602</c:v>
                </c:pt>
                <c:pt idx="39425">
                  <c:v>-0.31898806882902098</c:v>
                </c:pt>
                <c:pt idx="39426">
                  <c:v>-0.31872940098288499</c:v>
                </c:pt>
                <c:pt idx="39427">
                  <c:v>-0.31847073313927998</c:v>
                </c:pt>
                <c:pt idx="39428">
                  <c:v>-0.318212065293145</c:v>
                </c:pt>
                <c:pt idx="39429">
                  <c:v>-0.31795339744700901</c:v>
                </c:pt>
                <c:pt idx="39430">
                  <c:v>-0.317694729603404</c:v>
                </c:pt>
                <c:pt idx="39431">
                  <c:v>-0.31743606175726902</c:v>
                </c:pt>
                <c:pt idx="39432">
                  <c:v>-0.31717739391113398</c:v>
                </c:pt>
                <c:pt idx="39433">
                  <c:v>-0.31691872606752802</c:v>
                </c:pt>
                <c:pt idx="39434">
                  <c:v>-0.31666005822139298</c:v>
                </c:pt>
                <c:pt idx="39435">
                  <c:v>-0.316401390375258</c:v>
                </c:pt>
                <c:pt idx="39436">
                  <c:v>-0.31614272253165199</c:v>
                </c:pt>
                <c:pt idx="39437">
                  <c:v>-0.315884054685517</c:v>
                </c:pt>
                <c:pt idx="39438">
                  <c:v>-0.31562538683938202</c:v>
                </c:pt>
                <c:pt idx="39439">
                  <c:v>-0.31536671899577601</c:v>
                </c:pt>
                <c:pt idx="39440">
                  <c:v>-0.31510805114964102</c:v>
                </c:pt>
                <c:pt idx="39441">
                  <c:v>-0.31484938330350598</c:v>
                </c:pt>
                <c:pt idx="39442">
                  <c:v>-0.31459071545990003</c:v>
                </c:pt>
                <c:pt idx="39443">
                  <c:v>-0.31433204761376499</c:v>
                </c:pt>
                <c:pt idx="39444">
                  <c:v>-0.31407337976763</c:v>
                </c:pt>
                <c:pt idx="39445">
                  <c:v>-0.31381471192402499</c:v>
                </c:pt>
                <c:pt idx="39446">
                  <c:v>-0.31355604407789001</c:v>
                </c:pt>
                <c:pt idx="39447">
                  <c:v>-0.31329737623175402</c:v>
                </c:pt>
                <c:pt idx="39448">
                  <c:v>-0.31303870838814901</c:v>
                </c:pt>
                <c:pt idx="39449">
                  <c:v>-0.31278004054201403</c:v>
                </c:pt>
                <c:pt idx="39450">
                  <c:v>-0.31252137269587899</c:v>
                </c:pt>
                <c:pt idx="39451">
                  <c:v>-0.31226270485227298</c:v>
                </c:pt>
                <c:pt idx="39452">
                  <c:v>-0.31200403700613799</c:v>
                </c:pt>
                <c:pt idx="39453">
                  <c:v>-0.31174536916000301</c:v>
                </c:pt>
                <c:pt idx="39454">
                  <c:v>-0.311486701316397</c:v>
                </c:pt>
                <c:pt idx="39455">
                  <c:v>-0.31122803347026201</c:v>
                </c:pt>
                <c:pt idx="39456">
                  <c:v>-0.31096936562412703</c:v>
                </c:pt>
                <c:pt idx="39457">
                  <c:v>-0.31071069778052102</c:v>
                </c:pt>
                <c:pt idx="39458">
                  <c:v>-0.31045202993438598</c:v>
                </c:pt>
                <c:pt idx="39459">
                  <c:v>-0.31019336208825099</c:v>
                </c:pt>
                <c:pt idx="39460">
                  <c:v>-0.30993469424464498</c:v>
                </c:pt>
                <c:pt idx="39461">
                  <c:v>-0.30967602639851</c:v>
                </c:pt>
                <c:pt idx="39462">
                  <c:v>-0.30941735855237501</c:v>
                </c:pt>
                <c:pt idx="39463">
                  <c:v>-0.30915869070877</c:v>
                </c:pt>
                <c:pt idx="39464">
                  <c:v>-0.30890002286263402</c:v>
                </c:pt>
                <c:pt idx="39465">
                  <c:v>-0.30864135501649897</c:v>
                </c:pt>
                <c:pt idx="39466">
                  <c:v>-0.30838268717289402</c:v>
                </c:pt>
                <c:pt idx="39467">
                  <c:v>-0.30812401932675898</c:v>
                </c:pt>
                <c:pt idx="39468">
                  <c:v>-0.30786535148062399</c:v>
                </c:pt>
                <c:pt idx="39469">
                  <c:v>-0.30760668363701799</c:v>
                </c:pt>
                <c:pt idx="39470">
                  <c:v>-0.307348015790883</c:v>
                </c:pt>
                <c:pt idx="39471">
                  <c:v>-0.30708934794474801</c:v>
                </c:pt>
                <c:pt idx="39472">
                  <c:v>-0.30683068010114201</c:v>
                </c:pt>
                <c:pt idx="39473">
                  <c:v>-0.30657201225500702</c:v>
                </c:pt>
                <c:pt idx="39474">
                  <c:v>-0.30631334440887198</c:v>
                </c:pt>
                <c:pt idx="39475">
                  <c:v>-0.30605467656526603</c:v>
                </c:pt>
                <c:pt idx="39476">
                  <c:v>-0.30579600871913099</c:v>
                </c:pt>
                <c:pt idx="39477">
                  <c:v>-0.305537340872996</c:v>
                </c:pt>
                <c:pt idx="39478">
                  <c:v>-0.30527867302938999</c:v>
                </c:pt>
                <c:pt idx="39479">
                  <c:v>-0.30502000518325501</c:v>
                </c:pt>
                <c:pt idx="39480">
                  <c:v>-0.30476133733712002</c:v>
                </c:pt>
                <c:pt idx="39481">
                  <c:v>-0.30450266949351501</c:v>
                </c:pt>
                <c:pt idx="39482">
                  <c:v>-0.30424400164737903</c:v>
                </c:pt>
                <c:pt idx="39483">
                  <c:v>-0.30398533380124398</c:v>
                </c:pt>
                <c:pt idx="39484">
                  <c:v>-0.30372666595763897</c:v>
                </c:pt>
                <c:pt idx="39485">
                  <c:v>-0.30346799811150399</c:v>
                </c:pt>
                <c:pt idx="39486">
                  <c:v>-0.303209330265369</c:v>
                </c:pt>
                <c:pt idx="39487">
                  <c:v>-0.302950662421763</c:v>
                </c:pt>
                <c:pt idx="39488">
                  <c:v>-0.30269199457562801</c:v>
                </c:pt>
                <c:pt idx="39489">
                  <c:v>-0.30243332672949302</c:v>
                </c:pt>
                <c:pt idx="39490">
                  <c:v>-0.30217465888588702</c:v>
                </c:pt>
                <c:pt idx="39491">
                  <c:v>-0.30191599103975197</c:v>
                </c:pt>
                <c:pt idx="39492">
                  <c:v>-0.30165732319361699</c:v>
                </c:pt>
                <c:pt idx="39493">
                  <c:v>-0.30139865535001098</c:v>
                </c:pt>
                <c:pt idx="39494">
                  <c:v>-0.30113998750387599</c:v>
                </c:pt>
                <c:pt idx="39495">
                  <c:v>-0.30088131965774101</c:v>
                </c:pt>
                <c:pt idx="39496">
                  <c:v>-0.300622651814135</c:v>
                </c:pt>
                <c:pt idx="39497">
                  <c:v>-0.30036398396800001</c:v>
                </c:pt>
                <c:pt idx="39498">
                  <c:v>-0.30010531612186497</c:v>
                </c:pt>
                <c:pt idx="39499">
                  <c:v>-0.29984664827825902</c:v>
                </c:pt>
                <c:pt idx="39500">
                  <c:v>-0.29958798043212398</c:v>
                </c:pt>
                <c:pt idx="39501">
                  <c:v>-0.29932931258598899</c:v>
                </c:pt>
                <c:pt idx="39502">
                  <c:v>-0.29907064474238398</c:v>
                </c:pt>
                <c:pt idx="39503">
                  <c:v>-0.298811976896249</c:v>
                </c:pt>
                <c:pt idx="39504">
                  <c:v>-0.29855330905011301</c:v>
                </c:pt>
                <c:pt idx="39505">
                  <c:v>-0.298294641206508</c:v>
                </c:pt>
                <c:pt idx="39506">
                  <c:v>-0.29803597336037302</c:v>
                </c:pt>
                <c:pt idx="39507">
                  <c:v>-0.29777730551423798</c:v>
                </c:pt>
                <c:pt idx="39508">
                  <c:v>-0.29751863767063202</c:v>
                </c:pt>
                <c:pt idx="39509">
                  <c:v>-0.29725996982449698</c:v>
                </c:pt>
                <c:pt idx="39510">
                  <c:v>-0.297001301978362</c:v>
                </c:pt>
                <c:pt idx="39511">
                  <c:v>-0.29674263413475599</c:v>
                </c:pt>
                <c:pt idx="39512">
                  <c:v>-0.296483966288621</c:v>
                </c:pt>
                <c:pt idx="39513">
                  <c:v>-0.29622529844248602</c:v>
                </c:pt>
                <c:pt idx="39514">
                  <c:v>-0.29596663059888001</c:v>
                </c:pt>
                <c:pt idx="39515">
                  <c:v>-0.29570796275274502</c:v>
                </c:pt>
                <c:pt idx="39516">
                  <c:v>-0.29544929490660998</c:v>
                </c:pt>
                <c:pt idx="39517">
                  <c:v>-0.29519062706300397</c:v>
                </c:pt>
                <c:pt idx="39518">
                  <c:v>-0.29493195921686899</c:v>
                </c:pt>
                <c:pt idx="39519">
                  <c:v>-0.294673291370734</c:v>
                </c:pt>
                <c:pt idx="39520">
                  <c:v>-0.29441462352712899</c:v>
                </c:pt>
                <c:pt idx="39521">
                  <c:v>-0.29415595568099401</c:v>
                </c:pt>
                <c:pt idx="39522">
                  <c:v>-0.29389728783485802</c:v>
                </c:pt>
                <c:pt idx="39523">
                  <c:v>-0.29363861999125301</c:v>
                </c:pt>
                <c:pt idx="39524">
                  <c:v>-0.29337995214511797</c:v>
                </c:pt>
                <c:pt idx="39525">
                  <c:v>-0.29312128429898199</c:v>
                </c:pt>
                <c:pt idx="39526">
                  <c:v>-0.29286261645537698</c:v>
                </c:pt>
                <c:pt idx="39527">
                  <c:v>-0.29260394860924199</c:v>
                </c:pt>
                <c:pt idx="39528">
                  <c:v>-0.29234528076310701</c:v>
                </c:pt>
                <c:pt idx="39529">
                  <c:v>-0.292086612919501</c:v>
                </c:pt>
                <c:pt idx="39530">
                  <c:v>-0.29182794507336601</c:v>
                </c:pt>
                <c:pt idx="39531">
                  <c:v>-0.29156927722723103</c:v>
                </c:pt>
                <c:pt idx="39532">
                  <c:v>-0.29131060938362502</c:v>
                </c:pt>
                <c:pt idx="39533">
                  <c:v>-0.29105194153748998</c:v>
                </c:pt>
                <c:pt idx="39534">
                  <c:v>-0.29079327369135499</c:v>
                </c:pt>
                <c:pt idx="39535">
                  <c:v>-0.29053460584774898</c:v>
                </c:pt>
                <c:pt idx="39536">
                  <c:v>-0.290275938001614</c:v>
                </c:pt>
                <c:pt idx="39537">
                  <c:v>-0.29001727015547901</c:v>
                </c:pt>
                <c:pt idx="39538">
                  <c:v>-0.289758602311874</c:v>
                </c:pt>
                <c:pt idx="39539">
                  <c:v>-0.28949993446573802</c:v>
                </c:pt>
                <c:pt idx="39540">
                  <c:v>-0.28924126661960298</c:v>
                </c:pt>
                <c:pt idx="39541">
                  <c:v>-0.28898259877599802</c:v>
                </c:pt>
                <c:pt idx="39542">
                  <c:v>-0.28872393092986298</c:v>
                </c:pt>
                <c:pt idx="39543">
                  <c:v>-0.288465263083727</c:v>
                </c:pt>
                <c:pt idx="39544">
                  <c:v>-0.28820659524012199</c:v>
                </c:pt>
                <c:pt idx="39545">
                  <c:v>-0.287947927393987</c:v>
                </c:pt>
                <c:pt idx="39546">
                  <c:v>-0.28768925954785202</c:v>
                </c:pt>
                <c:pt idx="39547">
                  <c:v>-0.28743059170424601</c:v>
                </c:pt>
                <c:pt idx="39548">
                  <c:v>-0.28717192385811102</c:v>
                </c:pt>
                <c:pt idx="39549">
                  <c:v>-0.28691325601197598</c:v>
                </c:pt>
                <c:pt idx="39550">
                  <c:v>-0.28665458816836997</c:v>
                </c:pt>
                <c:pt idx="39551">
                  <c:v>-0.28639592032223499</c:v>
                </c:pt>
                <c:pt idx="39552">
                  <c:v>-0.2861372524761</c:v>
                </c:pt>
                <c:pt idx="39553">
                  <c:v>-0.28587858463249399</c:v>
                </c:pt>
                <c:pt idx="39554">
                  <c:v>-0.28561991678635901</c:v>
                </c:pt>
                <c:pt idx="39555">
                  <c:v>-0.28536124894022402</c:v>
                </c:pt>
                <c:pt idx="39556">
                  <c:v>-0.28510258109661801</c:v>
                </c:pt>
                <c:pt idx="39557">
                  <c:v>-0.28484391325048303</c:v>
                </c:pt>
                <c:pt idx="39558">
                  <c:v>-0.28458524540434799</c:v>
                </c:pt>
                <c:pt idx="39559">
                  <c:v>-0.28432657756074298</c:v>
                </c:pt>
                <c:pt idx="39560">
                  <c:v>-0.28406790971460699</c:v>
                </c:pt>
                <c:pt idx="39561">
                  <c:v>-0.28380924186847201</c:v>
                </c:pt>
                <c:pt idx="39562">
                  <c:v>-0.283550574024867</c:v>
                </c:pt>
                <c:pt idx="39563">
                  <c:v>-0.28329190617873201</c:v>
                </c:pt>
                <c:pt idx="39564">
                  <c:v>-0.28303323833259703</c:v>
                </c:pt>
                <c:pt idx="39565">
                  <c:v>-0.28277457048899102</c:v>
                </c:pt>
                <c:pt idx="39566">
                  <c:v>-0.28251590264285598</c:v>
                </c:pt>
                <c:pt idx="39567">
                  <c:v>-0.28225723479672099</c:v>
                </c:pt>
                <c:pt idx="39568">
                  <c:v>-0.28199856695311498</c:v>
                </c:pt>
                <c:pt idx="39569">
                  <c:v>-0.28173989910698</c:v>
                </c:pt>
                <c:pt idx="39570">
                  <c:v>-0.28148123126084501</c:v>
                </c:pt>
                <c:pt idx="39571">
                  <c:v>-0.281222563417239</c:v>
                </c:pt>
                <c:pt idx="39572">
                  <c:v>-0.28096389557110402</c:v>
                </c:pt>
                <c:pt idx="39573">
                  <c:v>-0.28070522772496898</c:v>
                </c:pt>
                <c:pt idx="39574">
                  <c:v>-0.28044655988136302</c:v>
                </c:pt>
                <c:pt idx="39575">
                  <c:v>-0.28018789203522798</c:v>
                </c:pt>
                <c:pt idx="39576">
                  <c:v>-0.279929224189093</c:v>
                </c:pt>
                <c:pt idx="39577">
                  <c:v>-0.27967055634548799</c:v>
                </c:pt>
                <c:pt idx="39578">
                  <c:v>-0.279411888499352</c:v>
                </c:pt>
                <c:pt idx="39579">
                  <c:v>-0.27915322065321702</c:v>
                </c:pt>
                <c:pt idx="39580">
                  <c:v>-0.27889455280961201</c:v>
                </c:pt>
                <c:pt idx="39581">
                  <c:v>-0.27863588496347702</c:v>
                </c:pt>
                <c:pt idx="39582">
                  <c:v>-0.27837721711734198</c:v>
                </c:pt>
                <c:pt idx="39583">
                  <c:v>-0.27811854927373603</c:v>
                </c:pt>
                <c:pt idx="39584">
                  <c:v>-0.27785988142760099</c:v>
                </c:pt>
                <c:pt idx="39585">
                  <c:v>-0.277601213581466</c:v>
                </c:pt>
                <c:pt idx="39586">
                  <c:v>-0.27734254573785999</c:v>
                </c:pt>
                <c:pt idx="39587">
                  <c:v>-0.27708387789172501</c:v>
                </c:pt>
                <c:pt idx="39588">
                  <c:v>-0.27682521004559002</c:v>
                </c:pt>
                <c:pt idx="39589">
                  <c:v>-0.27656654220198401</c:v>
                </c:pt>
                <c:pt idx="39590">
                  <c:v>-0.27630787435584903</c:v>
                </c:pt>
                <c:pt idx="39591">
                  <c:v>-0.27604920650971398</c:v>
                </c:pt>
                <c:pt idx="39592">
                  <c:v>-0.27579053866610798</c:v>
                </c:pt>
                <c:pt idx="39593">
                  <c:v>-0.27553187081997299</c:v>
                </c:pt>
                <c:pt idx="39594">
                  <c:v>-0.275273202973838</c:v>
                </c:pt>
                <c:pt idx="39595">
                  <c:v>-0.275014535130232</c:v>
                </c:pt>
                <c:pt idx="39596">
                  <c:v>-0.27475586728409701</c:v>
                </c:pt>
                <c:pt idx="39597">
                  <c:v>-0.27449719943796203</c:v>
                </c:pt>
                <c:pt idx="39598">
                  <c:v>-0.27423853159435702</c:v>
                </c:pt>
                <c:pt idx="39599">
                  <c:v>-0.27397986374822197</c:v>
                </c:pt>
                <c:pt idx="39600">
                  <c:v>-0.27372119590208599</c:v>
                </c:pt>
                <c:pt idx="39601">
                  <c:v>-0.27346252805848098</c:v>
                </c:pt>
                <c:pt idx="39602">
                  <c:v>-0.27320386021234599</c:v>
                </c:pt>
                <c:pt idx="39603">
                  <c:v>-0.27294519236621101</c:v>
                </c:pt>
                <c:pt idx="39604">
                  <c:v>-0.272686524522605</c:v>
                </c:pt>
                <c:pt idx="39605">
                  <c:v>-0.27242785667647001</c:v>
                </c:pt>
                <c:pt idx="39606">
                  <c:v>-0.27216918883033497</c:v>
                </c:pt>
                <c:pt idx="39607">
                  <c:v>-0.27191052098672902</c:v>
                </c:pt>
                <c:pt idx="39608">
                  <c:v>-0.27165185314059398</c:v>
                </c:pt>
                <c:pt idx="39609">
                  <c:v>-0.27139318529445899</c:v>
                </c:pt>
                <c:pt idx="39610">
                  <c:v>-0.27113451745085299</c:v>
                </c:pt>
                <c:pt idx="39611">
                  <c:v>-0.270875849604718</c:v>
                </c:pt>
                <c:pt idx="39612">
                  <c:v>-0.27061718175858301</c:v>
                </c:pt>
                <c:pt idx="39613">
                  <c:v>-0.27035851391497701</c:v>
                </c:pt>
                <c:pt idx="39614">
                  <c:v>-0.27009984606884202</c:v>
                </c:pt>
                <c:pt idx="39615">
                  <c:v>-0.26984117822270698</c:v>
                </c:pt>
                <c:pt idx="39616">
                  <c:v>-0.26958251037910202</c:v>
                </c:pt>
                <c:pt idx="39617">
                  <c:v>-0.26932384253296598</c:v>
                </c:pt>
                <c:pt idx="39618">
                  <c:v>-0.269065174686831</c:v>
                </c:pt>
                <c:pt idx="39619">
                  <c:v>-0.26880650684322599</c:v>
                </c:pt>
                <c:pt idx="39620">
                  <c:v>-0.268547838997091</c:v>
                </c:pt>
                <c:pt idx="39621">
                  <c:v>-0.26828917115095502</c:v>
                </c:pt>
                <c:pt idx="39622">
                  <c:v>-0.26803050330735001</c:v>
                </c:pt>
                <c:pt idx="39623">
                  <c:v>-0.26777183546121502</c:v>
                </c:pt>
                <c:pt idx="39624">
                  <c:v>-0.26751316761507998</c:v>
                </c:pt>
                <c:pt idx="39625">
                  <c:v>-0.26725449977147397</c:v>
                </c:pt>
                <c:pt idx="39626">
                  <c:v>-0.26699583192533899</c:v>
                </c:pt>
                <c:pt idx="39627">
                  <c:v>-0.266737164079204</c:v>
                </c:pt>
                <c:pt idx="39628">
                  <c:v>-0.26647849623559799</c:v>
                </c:pt>
                <c:pt idx="39629">
                  <c:v>-0.26621982838946301</c:v>
                </c:pt>
                <c:pt idx="39630">
                  <c:v>-0.26596116054332802</c:v>
                </c:pt>
                <c:pt idx="39631">
                  <c:v>-0.26570249269972201</c:v>
                </c:pt>
                <c:pt idx="39632">
                  <c:v>-0.26544382485358697</c:v>
                </c:pt>
                <c:pt idx="39633">
                  <c:v>-0.26518515700745199</c:v>
                </c:pt>
                <c:pt idx="39634">
                  <c:v>-0.26492648916384698</c:v>
                </c:pt>
                <c:pt idx="39635">
                  <c:v>-0.26466782131771099</c:v>
                </c:pt>
                <c:pt idx="39636">
                  <c:v>-0.26440915347157601</c:v>
                </c:pt>
                <c:pt idx="39637">
                  <c:v>-0.264150485627971</c:v>
                </c:pt>
                <c:pt idx="39638">
                  <c:v>-0.26389181778183601</c:v>
                </c:pt>
                <c:pt idx="39639">
                  <c:v>-0.26363314993569997</c:v>
                </c:pt>
                <c:pt idx="39640">
                  <c:v>-0.26337448209209502</c:v>
                </c:pt>
                <c:pt idx="39641">
                  <c:v>-0.26311581424595998</c:v>
                </c:pt>
                <c:pt idx="39642">
                  <c:v>-0.26285714639982499</c:v>
                </c:pt>
                <c:pt idx="39643">
                  <c:v>-0.26259847855621898</c:v>
                </c:pt>
                <c:pt idx="39644">
                  <c:v>-0.262339810710084</c:v>
                </c:pt>
                <c:pt idx="39645">
                  <c:v>-0.26208114286394901</c:v>
                </c:pt>
                <c:pt idx="39646">
                  <c:v>-0.261822475020343</c:v>
                </c:pt>
                <c:pt idx="39647">
                  <c:v>-0.26156380717420802</c:v>
                </c:pt>
                <c:pt idx="39648">
                  <c:v>-0.26130513932807298</c:v>
                </c:pt>
                <c:pt idx="39649">
                  <c:v>-0.26104647148446702</c:v>
                </c:pt>
                <c:pt idx="39650">
                  <c:v>-0.26078780363833198</c:v>
                </c:pt>
                <c:pt idx="39651">
                  <c:v>-0.260529135792197</c:v>
                </c:pt>
                <c:pt idx="39652">
                  <c:v>-0.26027046794859099</c:v>
                </c:pt>
                <c:pt idx="39653">
                  <c:v>-0.260011800102456</c:v>
                </c:pt>
                <c:pt idx="39654">
                  <c:v>-0.25975313225632102</c:v>
                </c:pt>
                <c:pt idx="39655">
                  <c:v>-0.25949446441271601</c:v>
                </c:pt>
                <c:pt idx="39656">
                  <c:v>-0.25923579656658002</c:v>
                </c:pt>
                <c:pt idx="39657">
                  <c:v>-0.25897712872044498</c:v>
                </c:pt>
                <c:pt idx="39658">
                  <c:v>-0.25871846087683997</c:v>
                </c:pt>
                <c:pt idx="39659">
                  <c:v>-0.25845979303070499</c:v>
                </c:pt>
                <c:pt idx="39660">
                  <c:v>-0.258201125184569</c:v>
                </c:pt>
                <c:pt idx="39661">
                  <c:v>-0.25794245734096399</c:v>
                </c:pt>
                <c:pt idx="39662">
                  <c:v>-0.25768378949482901</c:v>
                </c:pt>
                <c:pt idx="39663">
                  <c:v>-0.25742512164869402</c:v>
                </c:pt>
                <c:pt idx="39664">
                  <c:v>-0.25716645380508801</c:v>
                </c:pt>
                <c:pt idx="39665">
                  <c:v>-0.25690778595895303</c:v>
                </c:pt>
                <c:pt idx="39666">
                  <c:v>-0.25664911811281799</c:v>
                </c:pt>
                <c:pt idx="39667">
                  <c:v>-0.25639045026921198</c:v>
                </c:pt>
                <c:pt idx="39668">
                  <c:v>-0.25613178242307699</c:v>
                </c:pt>
                <c:pt idx="39669">
                  <c:v>-0.25587311457694201</c:v>
                </c:pt>
                <c:pt idx="39670">
                  <c:v>-0.255614446733336</c:v>
                </c:pt>
                <c:pt idx="39671">
                  <c:v>-0.25535577888720101</c:v>
                </c:pt>
                <c:pt idx="39672">
                  <c:v>-0.25509711104106603</c:v>
                </c:pt>
                <c:pt idx="39673">
                  <c:v>-0.25483844319746102</c:v>
                </c:pt>
                <c:pt idx="39674">
                  <c:v>-0.25457977535132498</c:v>
                </c:pt>
                <c:pt idx="39675">
                  <c:v>-0.25432110750518999</c:v>
                </c:pt>
                <c:pt idx="39676">
                  <c:v>-0.25406243966158498</c:v>
                </c:pt>
                <c:pt idx="39677">
                  <c:v>-0.25380377181545</c:v>
                </c:pt>
                <c:pt idx="39678">
                  <c:v>-0.25354510396931401</c:v>
                </c:pt>
                <c:pt idx="39679">
                  <c:v>-0.253286436125709</c:v>
                </c:pt>
                <c:pt idx="39680">
                  <c:v>-0.25302776827957402</c:v>
                </c:pt>
                <c:pt idx="39681">
                  <c:v>-0.25276910043343898</c:v>
                </c:pt>
                <c:pt idx="39682">
                  <c:v>-0.25251043258983302</c:v>
                </c:pt>
                <c:pt idx="39683">
                  <c:v>-0.25225176474369798</c:v>
                </c:pt>
                <c:pt idx="39684">
                  <c:v>-0.251993096897563</c:v>
                </c:pt>
                <c:pt idx="39685">
                  <c:v>-0.25173442905395699</c:v>
                </c:pt>
                <c:pt idx="39686">
                  <c:v>-0.251475761207822</c:v>
                </c:pt>
                <c:pt idx="39687">
                  <c:v>-0.25121709336168702</c:v>
                </c:pt>
                <c:pt idx="39688">
                  <c:v>-0.25095842551808101</c:v>
                </c:pt>
                <c:pt idx="39689">
                  <c:v>-0.25069975767194602</c:v>
                </c:pt>
                <c:pt idx="39690">
                  <c:v>-0.25044108982581098</c:v>
                </c:pt>
                <c:pt idx="39691">
                  <c:v>-0.25018242198220503</c:v>
                </c:pt>
                <c:pt idx="39692">
                  <c:v>-0.24992375413606999</c:v>
                </c:pt>
                <c:pt idx="39693">
                  <c:v>-0.249665086289935</c:v>
                </c:pt>
                <c:pt idx="39694">
                  <c:v>-0.24940641844632999</c:v>
                </c:pt>
                <c:pt idx="39695">
                  <c:v>-0.24914775060019401</c:v>
                </c:pt>
                <c:pt idx="39696">
                  <c:v>-0.24888908275405899</c:v>
                </c:pt>
                <c:pt idx="39697">
                  <c:v>-0.24863041491045401</c:v>
                </c:pt>
                <c:pt idx="39698">
                  <c:v>-0.248371747064319</c:v>
                </c:pt>
                <c:pt idx="39699">
                  <c:v>-0.24811307921818401</c:v>
                </c:pt>
                <c:pt idx="39700">
                  <c:v>-0.247854411374578</c:v>
                </c:pt>
                <c:pt idx="39701">
                  <c:v>-0.24759574352844299</c:v>
                </c:pt>
                <c:pt idx="39702">
                  <c:v>-0.24733707568230801</c:v>
                </c:pt>
                <c:pt idx="39703">
                  <c:v>-0.247078407838702</c:v>
                </c:pt>
                <c:pt idx="39704">
                  <c:v>-0.24681973999256701</c:v>
                </c:pt>
                <c:pt idx="39705">
                  <c:v>-0.246561072146432</c:v>
                </c:pt>
                <c:pt idx="39706">
                  <c:v>-0.24630240430282599</c:v>
                </c:pt>
                <c:pt idx="39707">
                  <c:v>-0.246043736456691</c:v>
                </c:pt>
                <c:pt idx="39708">
                  <c:v>-0.24578506861055599</c:v>
                </c:pt>
                <c:pt idx="39709">
                  <c:v>-0.24552640076695001</c:v>
                </c:pt>
                <c:pt idx="39710">
                  <c:v>-0.245267732920815</c:v>
                </c:pt>
                <c:pt idx="39711">
                  <c:v>-0.24500906507468001</c:v>
                </c:pt>
                <c:pt idx="39712">
                  <c:v>-0.244750397231075</c:v>
                </c:pt>
                <c:pt idx="39713">
                  <c:v>-0.24449172938493899</c:v>
                </c:pt>
                <c:pt idx="39714">
                  <c:v>-0.244233061538804</c:v>
                </c:pt>
                <c:pt idx="39715">
                  <c:v>-0.24397439369519899</c:v>
                </c:pt>
                <c:pt idx="39716">
                  <c:v>-0.24371572584906401</c:v>
                </c:pt>
                <c:pt idx="39717">
                  <c:v>-0.24345705800292899</c:v>
                </c:pt>
                <c:pt idx="39718">
                  <c:v>-0.24319839015932301</c:v>
                </c:pt>
                <c:pt idx="39719">
                  <c:v>-0.242939722313188</c:v>
                </c:pt>
                <c:pt idx="39720">
                  <c:v>-0.24268105446705299</c:v>
                </c:pt>
                <c:pt idx="39721">
                  <c:v>-0.24242238662344701</c:v>
                </c:pt>
                <c:pt idx="39722">
                  <c:v>-0.24216371877731199</c:v>
                </c:pt>
                <c:pt idx="39723">
                  <c:v>-0.24190505093117701</c:v>
                </c:pt>
                <c:pt idx="39724">
                  <c:v>-0.241646383087571</c:v>
                </c:pt>
                <c:pt idx="39725">
                  <c:v>-0.24138771524143601</c:v>
                </c:pt>
                <c:pt idx="39726">
                  <c:v>-0.241129047395301</c:v>
                </c:pt>
                <c:pt idx="39727">
                  <c:v>-0.24087037955169499</c:v>
                </c:pt>
                <c:pt idx="39728">
                  <c:v>-0.24061171170556001</c:v>
                </c:pt>
                <c:pt idx="39729">
                  <c:v>-0.24035304385942499</c:v>
                </c:pt>
                <c:pt idx="39730">
                  <c:v>-0.24009437601581901</c:v>
                </c:pt>
                <c:pt idx="39731">
                  <c:v>-0.239835708169684</c:v>
                </c:pt>
                <c:pt idx="39732">
                  <c:v>-0.23957704032354901</c:v>
                </c:pt>
                <c:pt idx="39733">
                  <c:v>-0.239318372479944</c:v>
                </c:pt>
                <c:pt idx="39734">
                  <c:v>-0.23905970463380899</c:v>
                </c:pt>
                <c:pt idx="39735">
                  <c:v>-0.238801036787673</c:v>
                </c:pt>
                <c:pt idx="39736">
                  <c:v>-0.238542368944068</c:v>
                </c:pt>
                <c:pt idx="39737">
                  <c:v>-0.23828370109793301</c:v>
                </c:pt>
                <c:pt idx="39738">
                  <c:v>-0.238025033251798</c:v>
                </c:pt>
                <c:pt idx="39739">
                  <c:v>-0.23776636540819199</c:v>
                </c:pt>
                <c:pt idx="39740">
                  <c:v>-0.237507697562057</c:v>
                </c:pt>
                <c:pt idx="39741">
                  <c:v>-0.23724902971592199</c:v>
                </c:pt>
                <c:pt idx="39742">
                  <c:v>-0.23699036187231601</c:v>
                </c:pt>
                <c:pt idx="39743">
                  <c:v>-0.23673169402618099</c:v>
                </c:pt>
                <c:pt idx="39744">
                  <c:v>-0.23647302618004601</c:v>
                </c:pt>
                <c:pt idx="39745">
                  <c:v>-0.23621435833644</c:v>
                </c:pt>
                <c:pt idx="39746">
                  <c:v>-0.23595569049030499</c:v>
                </c:pt>
                <c:pt idx="39747">
                  <c:v>-0.23569702264417</c:v>
                </c:pt>
                <c:pt idx="39748">
                  <c:v>-0.23543835480056399</c:v>
                </c:pt>
                <c:pt idx="39749">
                  <c:v>-0.23517968695442901</c:v>
                </c:pt>
                <c:pt idx="39750">
                  <c:v>-0.23492101910829399</c:v>
                </c:pt>
                <c:pt idx="39751">
                  <c:v>-0.23466235126468901</c:v>
                </c:pt>
                <c:pt idx="39752">
                  <c:v>-0.234403683418553</c:v>
                </c:pt>
                <c:pt idx="39753">
                  <c:v>-0.23414501557241801</c:v>
                </c:pt>
                <c:pt idx="39754">
                  <c:v>-0.233886347728813</c:v>
                </c:pt>
                <c:pt idx="39755">
                  <c:v>-0.23362767988267799</c:v>
                </c:pt>
                <c:pt idx="39756">
                  <c:v>-0.23336901203654201</c:v>
                </c:pt>
                <c:pt idx="39757">
                  <c:v>-0.233110344192937</c:v>
                </c:pt>
                <c:pt idx="39758">
                  <c:v>-0.23285167634680201</c:v>
                </c:pt>
                <c:pt idx="39759">
                  <c:v>-0.232593008500667</c:v>
                </c:pt>
                <c:pt idx="39760">
                  <c:v>-0.23233434065706099</c:v>
                </c:pt>
                <c:pt idx="39761">
                  <c:v>-0.232075672810926</c:v>
                </c:pt>
                <c:pt idx="39762">
                  <c:v>-0.23181700496479099</c:v>
                </c:pt>
                <c:pt idx="39763">
                  <c:v>-0.23155833712118501</c:v>
                </c:pt>
                <c:pt idx="39764">
                  <c:v>-0.23129966927505</c:v>
                </c:pt>
                <c:pt idx="39765">
                  <c:v>-0.23104100142891501</c:v>
                </c:pt>
                <c:pt idx="39766">
                  <c:v>-0.230782333585309</c:v>
                </c:pt>
                <c:pt idx="39767">
                  <c:v>-0.23052366573917399</c:v>
                </c:pt>
                <c:pt idx="39768">
                  <c:v>-0.230264997893039</c:v>
                </c:pt>
                <c:pt idx="39769">
                  <c:v>-0.23000633004943399</c:v>
                </c:pt>
                <c:pt idx="39770">
                  <c:v>-0.22974766220329801</c:v>
                </c:pt>
                <c:pt idx="39771">
                  <c:v>-0.229488994357163</c:v>
                </c:pt>
                <c:pt idx="39772">
                  <c:v>-0.22923032651355801</c:v>
                </c:pt>
                <c:pt idx="39773">
                  <c:v>-0.228971658667422</c:v>
                </c:pt>
                <c:pt idx="39774">
                  <c:v>-0.22871299082128699</c:v>
                </c:pt>
                <c:pt idx="39775">
                  <c:v>-0.22845432297768201</c:v>
                </c:pt>
                <c:pt idx="39776">
                  <c:v>-0.22819565513154699</c:v>
                </c:pt>
                <c:pt idx="39777">
                  <c:v>-0.22793698728541201</c:v>
                </c:pt>
                <c:pt idx="39778">
                  <c:v>-0.227678319441806</c:v>
                </c:pt>
                <c:pt idx="39779">
                  <c:v>-0.22741965159567101</c:v>
                </c:pt>
                <c:pt idx="39780">
                  <c:v>-0.227160983749536</c:v>
                </c:pt>
                <c:pt idx="39781">
                  <c:v>-0.22690231590592999</c:v>
                </c:pt>
                <c:pt idx="39782">
                  <c:v>-0.22664364805979501</c:v>
                </c:pt>
                <c:pt idx="39783">
                  <c:v>-0.22638498021365999</c:v>
                </c:pt>
                <c:pt idx="39784">
                  <c:v>-0.22612631237005401</c:v>
                </c:pt>
                <c:pt idx="39785">
                  <c:v>-0.225867644523919</c:v>
                </c:pt>
                <c:pt idx="39786">
                  <c:v>-0.22560897667778401</c:v>
                </c:pt>
                <c:pt idx="39787">
                  <c:v>-0.225350308834178</c:v>
                </c:pt>
                <c:pt idx="39788">
                  <c:v>-0.22509164098804299</c:v>
                </c:pt>
                <c:pt idx="39789">
                  <c:v>-0.224832973141908</c:v>
                </c:pt>
                <c:pt idx="39790">
                  <c:v>-0.224574305298303</c:v>
                </c:pt>
                <c:pt idx="39791">
                  <c:v>-0.22431563745216701</c:v>
                </c:pt>
                <c:pt idx="39792">
                  <c:v>-0.224056969606032</c:v>
                </c:pt>
                <c:pt idx="39793">
                  <c:v>-0.22379830176242699</c:v>
                </c:pt>
                <c:pt idx="39794">
                  <c:v>-0.223539633916292</c:v>
                </c:pt>
                <c:pt idx="39795">
                  <c:v>-0.22328096607015699</c:v>
                </c:pt>
                <c:pt idx="39796">
                  <c:v>-0.22302229822655101</c:v>
                </c:pt>
                <c:pt idx="39797">
                  <c:v>-0.22276363038041599</c:v>
                </c:pt>
                <c:pt idx="39798">
                  <c:v>-0.22250496253428101</c:v>
                </c:pt>
                <c:pt idx="39799">
                  <c:v>-0.222246294690675</c:v>
                </c:pt>
                <c:pt idx="39800">
                  <c:v>-0.22198762684453999</c:v>
                </c:pt>
                <c:pt idx="39801">
                  <c:v>-0.221728958998405</c:v>
                </c:pt>
                <c:pt idx="39802">
                  <c:v>-0.22147029115479899</c:v>
                </c:pt>
                <c:pt idx="39803">
                  <c:v>-0.22121162330866401</c:v>
                </c:pt>
                <c:pt idx="39804">
                  <c:v>-0.22095295546252899</c:v>
                </c:pt>
                <c:pt idx="39805">
                  <c:v>-0.22069428761892301</c:v>
                </c:pt>
                <c:pt idx="39806">
                  <c:v>-0.220435619772788</c:v>
                </c:pt>
                <c:pt idx="39807">
                  <c:v>-0.22017695192665299</c:v>
                </c:pt>
                <c:pt idx="39808">
                  <c:v>-0.21991828408304701</c:v>
                </c:pt>
                <c:pt idx="39809">
                  <c:v>-0.21965961623691199</c:v>
                </c:pt>
                <c:pt idx="39810">
                  <c:v>-0.21940094839077701</c:v>
                </c:pt>
                <c:pt idx="39811">
                  <c:v>-0.219142280547172</c:v>
                </c:pt>
                <c:pt idx="39812">
                  <c:v>-0.21888361270103701</c:v>
                </c:pt>
                <c:pt idx="39813">
                  <c:v>-0.218624944854901</c:v>
                </c:pt>
                <c:pt idx="39814">
                  <c:v>-0.21836627701129599</c:v>
                </c:pt>
                <c:pt idx="39815">
                  <c:v>-0.218107609165161</c:v>
                </c:pt>
                <c:pt idx="39816">
                  <c:v>-0.21784894131902599</c:v>
                </c:pt>
                <c:pt idx="39817">
                  <c:v>-0.21759027347542001</c:v>
                </c:pt>
                <c:pt idx="39818">
                  <c:v>-0.217331605629285</c:v>
                </c:pt>
                <c:pt idx="39819">
                  <c:v>-0.21707293778315001</c:v>
                </c:pt>
                <c:pt idx="39820">
                  <c:v>-0.216814269939544</c:v>
                </c:pt>
                <c:pt idx="39821">
                  <c:v>-0.21655560209340899</c:v>
                </c:pt>
                <c:pt idx="39822">
                  <c:v>-0.216296934247274</c:v>
                </c:pt>
                <c:pt idx="39823">
                  <c:v>-0.21603826640366799</c:v>
                </c:pt>
                <c:pt idx="39824">
                  <c:v>-0.21577959855753301</c:v>
                </c:pt>
                <c:pt idx="39825">
                  <c:v>-0.215520930711398</c:v>
                </c:pt>
                <c:pt idx="39826">
                  <c:v>-0.21526226286779199</c:v>
                </c:pt>
                <c:pt idx="39827">
                  <c:v>-0.215003595021657</c:v>
                </c:pt>
                <c:pt idx="39828">
                  <c:v>-0.21474492717552199</c:v>
                </c:pt>
                <c:pt idx="39829">
                  <c:v>-0.21448625933191701</c:v>
                </c:pt>
                <c:pt idx="39830">
                  <c:v>-0.21422759148578199</c:v>
                </c:pt>
                <c:pt idx="39831">
                  <c:v>-0.21396892363964601</c:v>
                </c:pt>
                <c:pt idx="39832">
                  <c:v>-0.213710255796041</c:v>
                </c:pt>
                <c:pt idx="39833">
                  <c:v>-0.21345158794990601</c:v>
                </c:pt>
                <c:pt idx="39834">
                  <c:v>-0.213192920103771</c:v>
                </c:pt>
                <c:pt idx="39835">
                  <c:v>-0.21293425226016499</c:v>
                </c:pt>
                <c:pt idx="39836">
                  <c:v>-0.21267558441403001</c:v>
                </c:pt>
                <c:pt idx="39837">
                  <c:v>-0.21241691656789499</c:v>
                </c:pt>
                <c:pt idx="39838">
                  <c:v>-0.21215824872428901</c:v>
                </c:pt>
                <c:pt idx="39839">
                  <c:v>-0.211899580878154</c:v>
                </c:pt>
                <c:pt idx="39840">
                  <c:v>-0.21164091303201901</c:v>
                </c:pt>
                <c:pt idx="39841">
                  <c:v>-0.211382245188413</c:v>
                </c:pt>
                <c:pt idx="39842">
                  <c:v>-0.21112357734227799</c:v>
                </c:pt>
                <c:pt idx="39843">
                  <c:v>-0.210864909496143</c:v>
                </c:pt>
                <c:pt idx="39844">
                  <c:v>-0.210606241652537</c:v>
                </c:pt>
                <c:pt idx="39845">
                  <c:v>-0.21034757380640201</c:v>
                </c:pt>
                <c:pt idx="39846">
                  <c:v>-0.210088905960267</c:v>
                </c:pt>
                <c:pt idx="39847">
                  <c:v>-0.20983023811666199</c:v>
                </c:pt>
                <c:pt idx="39848">
                  <c:v>-0.209571570270526</c:v>
                </c:pt>
                <c:pt idx="39849">
                  <c:v>-0.20931290242439099</c:v>
                </c:pt>
                <c:pt idx="39850">
                  <c:v>-0.20905423458078601</c:v>
                </c:pt>
                <c:pt idx="39851">
                  <c:v>-0.20879556673465099</c:v>
                </c:pt>
                <c:pt idx="39852">
                  <c:v>-0.20853689888851501</c:v>
                </c:pt>
                <c:pt idx="39853">
                  <c:v>-0.20827823104491</c:v>
                </c:pt>
                <c:pt idx="39854">
                  <c:v>-0.20801956319877499</c:v>
                </c:pt>
                <c:pt idx="39855">
                  <c:v>-0.20776089535264</c:v>
                </c:pt>
                <c:pt idx="39856">
                  <c:v>-0.20750222750903399</c:v>
                </c:pt>
                <c:pt idx="39857">
                  <c:v>-0.20724355966289901</c:v>
                </c:pt>
                <c:pt idx="39858">
                  <c:v>-0.20698489181676399</c:v>
                </c:pt>
                <c:pt idx="39859">
                  <c:v>-0.20672622397315801</c:v>
                </c:pt>
                <c:pt idx="39860">
                  <c:v>-0.206467556127023</c:v>
                </c:pt>
                <c:pt idx="39861">
                  <c:v>-0.20620888828088799</c:v>
                </c:pt>
                <c:pt idx="39862">
                  <c:v>-0.20595022043728201</c:v>
                </c:pt>
                <c:pt idx="39863">
                  <c:v>-0.20569155259114699</c:v>
                </c:pt>
                <c:pt idx="39864">
                  <c:v>-0.20543288474501201</c:v>
                </c:pt>
                <c:pt idx="39865">
                  <c:v>-0.205174216901406</c:v>
                </c:pt>
                <c:pt idx="39866">
                  <c:v>-0.20491554905527101</c:v>
                </c:pt>
                <c:pt idx="39867">
                  <c:v>-0.204656881209136</c:v>
                </c:pt>
                <c:pt idx="39868">
                  <c:v>-0.20439821336553099</c:v>
                </c:pt>
                <c:pt idx="39869">
                  <c:v>-0.204139545519396</c:v>
                </c:pt>
                <c:pt idx="39870">
                  <c:v>-0.20388087767325999</c:v>
                </c:pt>
                <c:pt idx="39871">
                  <c:v>-0.20362220982965501</c:v>
                </c:pt>
                <c:pt idx="39872">
                  <c:v>-0.20336354198352</c:v>
                </c:pt>
                <c:pt idx="39873">
                  <c:v>-0.20310487413738501</c:v>
                </c:pt>
                <c:pt idx="39874">
                  <c:v>-0.202846206293779</c:v>
                </c:pt>
                <c:pt idx="39875">
                  <c:v>-0.20258753844764399</c:v>
                </c:pt>
                <c:pt idx="39876">
                  <c:v>-0.202328870601509</c:v>
                </c:pt>
                <c:pt idx="39877">
                  <c:v>-0.20207020275790299</c:v>
                </c:pt>
                <c:pt idx="39878">
                  <c:v>-0.20181153491176801</c:v>
                </c:pt>
                <c:pt idx="39879">
                  <c:v>-0.201552867065633</c:v>
                </c:pt>
                <c:pt idx="39880">
                  <c:v>-0.20129419922202699</c:v>
                </c:pt>
                <c:pt idx="39881">
                  <c:v>-0.201035531375892</c:v>
                </c:pt>
                <c:pt idx="39882">
                  <c:v>-0.20077686352975699</c:v>
                </c:pt>
                <c:pt idx="39883">
                  <c:v>-0.20051819568615101</c:v>
                </c:pt>
                <c:pt idx="39884">
                  <c:v>-0.20025952784001599</c:v>
                </c:pt>
                <c:pt idx="39885">
                  <c:v>-0.20000085999388101</c:v>
                </c:pt>
                <c:pt idx="39886">
                  <c:v>-0.199742192150276</c:v>
                </c:pt>
                <c:pt idx="39887">
                  <c:v>-0.19948352430413999</c:v>
                </c:pt>
                <c:pt idx="39888">
                  <c:v>-0.199224856458005</c:v>
                </c:pt>
                <c:pt idx="39889">
                  <c:v>-0.19896618861439999</c:v>
                </c:pt>
                <c:pt idx="39890">
                  <c:v>-0.19870752076826501</c:v>
                </c:pt>
                <c:pt idx="39891">
                  <c:v>-0.19844885292212899</c:v>
                </c:pt>
                <c:pt idx="39892">
                  <c:v>-0.19819018507852401</c:v>
                </c:pt>
                <c:pt idx="39893">
                  <c:v>-0.197931517232389</c:v>
                </c:pt>
                <c:pt idx="39894">
                  <c:v>-0.19767284938625401</c:v>
                </c:pt>
                <c:pt idx="39895">
                  <c:v>-0.197414181542648</c:v>
                </c:pt>
                <c:pt idx="39896">
                  <c:v>-0.19715551369651299</c:v>
                </c:pt>
                <c:pt idx="39897">
                  <c:v>-0.19689684585037801</c:v>
                </c:pt>
                <c:pt idx="39898">
                  <c:v>-0.196638178006772</c:v>
                </c:pt>
                <c:pt idx="39899">
                  <c:v>-0.19637951016063701</c:v>
                </c:pt>
                <c:pt idx="39900">
                  <c:v>-0.196120842314502</c:v>
                </c:pt>
                <c:pt idx="39901">
                  <c:v>-0.19586217447089599</c:v>
                </c:pt>
                <c:pt idx="39902">
                  <c:v>-0.195603506624761</c:v>
                </c:pt>
                <c:pt idx="39903">
                  <c:v>-0.19534483877862599</c:v>
                </c:pt>
                <c:pt idx="39904">
                  <c:v>-0.19508617093502001</c:v>
                </c:pt>
                <c:pt idx="39905">
                  <c:v>-0.194827503088885</c:v>
                </c:pt>
                <c:pt idx="39906">
                  <c:v>-0.19456883524275001</c:v>
                </c:pt>
                <c:pt idx="39907">
                  <c:v>-0.194310167399145</c:v>
                </c:pt>
                <c:pt idx="39908">
                  <c:v>-0.19405149955300999</c:v>
                </c:pt>
                <c:pt idx="39909">
                  <c:v>-0.193792831706874</c:v>
                </c:pt>
                <c:pt idx="39910">
                  <c:v>-0.19353416386326899</c:v>
                </c:pt>
                <c:pt idx="39911">
                  <c:v>-0.19327549601713401</c:v>
                </c:pt>
                <c:pt idx="39912">
                  <c:v>-0.19301682817099899</c:v>
                </c:pt>
                <c:pt idx="39913">
                  <c:v>-0.19275816032739301</c:v>
                </c:pt>
                <c:pt idx="39914">
                  <c:v>-0.192499492481258</c:v>
                </c:pt>
                <c:pt idx="39915">
                  <c:v>-0.19224082463512299</c:v>
                </c:pt>
                <c:pt idx="39916">
                  <c:v>-0.19198215679151701</c:v>
                </c:pt>
                <c:pt idx="39917">
                  <c:v>-0.19172348894538199</c:v>
                </c:pt>
                <c:pt idx="39918">
                  <c:v>-0.19146482109924701</c:v>
                </c:pt>
                <c:pt idx="39919">
                  <c:v>-0.191206153255641</c:v>
                </c:pt>
                <c:pt idx="39920">
                  <c:v>-0.19094748540950601</c:v>
                </c:pt>
                <c:pt idx="39921">
                  <c:v>-0.190688817563371</c:v>
                </c:pt>
                <c:pt idx="39922">
                  <c:v>-0.19043014971976499</c:v>
                </c:pt>
                <c:pt idx="39923">
                  <c:v>-0.19017148187363</c:v>
                </c:pt>
                <c:pt idx="39924">
                  <c:v>-0.18991281402749499</c:v>
                </c:pt>
                <c:pt idx="39925">
                  <c:v>-0.18965414618389001</c:v>
                </c:pt>
                <c:pt idx="39926">
                  <c:v>-0.189395478337754</c:v>
                </c:pt>
                <c:pt idx="39927">
                  <c:v>-0.18913681049161901</c:v>
                </c:pt>
                <c:pt idx="39928">
                  <c:v>-0.188878142648014</c:v>
                </c:pt>
                <c:pt idx="39929">
                  <c:v>-0.18861947480187899</c:v>
                </c:pt>
                <c:pt idx="39930">
                  <c:v>-0.188360806955744</c:v>
                </c:pt>
                <c:pt idx="39931">
                  <c:v>-0.18810213911213799</c:v>
                </c:pt>
                <c:pt idx="39932">
                  <c:v>-0.18784347126600301</c:v>
                </c:pt>
                <c:pt idx="39933">
                  <c:v>-0.187584803419868</c:v>
                </c:pt>
                <c:pt idx="39934">
                  <c:v>-0.18732613557626199</c:v>
                </c:pt>
                <c:pt idx="39935">
                  <c:v>-0.187067467730127</c:v>
                </c:pt>
                <c:pt idx="39936">
                  <c:v>-0.18680879988399199</c:v>
                </c:pt>
                <c:pt idx="39937">
                  <c:v>-0.18655013204038601</c:v>
                </c:pt>
                <c:pt idx="39938">
                  <c:v>-0.18629146419425099</c:v>
                </c:pt>
                <c:pt idx="39939">
                  <c:v>-0.18603279634811601</c:v>
                </c:pt>
                <c:pt idx="39940">
                  <c:v>-0.18577412850451</c:v>
                </c:pt>
                <c:pt idx="39941">
                  <c:v>-0.18551546065837499</c:v>
                </c:pt>
                <c:pt idx="39942">
                  <c:v>-0.18525679281224</c:v>
                </c:pt>
                <c:pt idx="39943">
                  <c:v>-0.18499812496863399</c:v>
                </c:pt>
                <c:pt idx="39944">
                  <c:v>-0.18473945712249901</c:v>
                </c:pt>
                <c:pt idx="39945">
                  <c:v>-0.18448078927636399</c:v>
                </c:pt>
                <c:pt idx="39946">
                  <c:v>-0.18422212143275901</c:v>
                </c:pt>
                <c:pt idx="39947">
                  <c:v>-0.183963453586624</c:v>
                </c:pt>
                <c:pt idx="39948">
                  <c:v>-0.18370478574048801</c:v>
                </c:pt>
                <c:pt idx="39949">
                  <c:v>-0.183446117896883</c:v>
                </c:pt>
                <c:pt idx="39950">
                  <c:v>-0.18318745005074799</c:v>
                </c:pt>
                <c:pt idx="39951">
                  <c:v>-0.18292878220461301</c:v>
                </c:pt>
                <c:pt idx="39952">
                  <c:v>-0.182670114361007</c:v>
                </c:pt>
                <c:pt idx="39953">
                  <c:v>-0.18241144651487201</c:v>
                </c:pt>
                <c:pt idx="39954">
                  <c:v>-0.182152778668737</c:v>
                </c:pt>
                <c:pt idx="39955">
                  <c:v>-0.18189411082513099</c:v>
                </c:pt>
                <c:pt idx="39956">
                  <c:v>-0.181635442978996</c:v>
                </c:pt>
                <c:pt idx="39957">
                  <c:v>-0.18137677513286099</c:v>
                </c:pt>
                <c:pt idx="39958">
                  <c:v>-0.18111810728925501</c:v>
                </c:pt>
                <c:pt idx="39959">
                  <c:v>-0.18085943944312</c:v>
                </c:pt>
                <c:pt idx="39960">
                  <c:v>-0.18060077159698501</c:v>
                </c:pt>
                <c:pt idx="39961">
                  <c:v>-0.180342103753379</c:v>
                </c:pt>
                <c:pt idx="39962">
                  <c:v>-0.18008343590724399</c:v>
                </c:pt>
                <c:pt idx="39963">
                  <c:v>-0.179824768061109</c:v>
                </c:pt>
                <c:pt idx="39964">
                  <c:v>-0.17956610021750399</c:v>
                </c:pt>
                <c:pt idx="39965">
                  <c:v>-0.17930743237136901</c:v>
                </c:pt>
                <c:pt idx="39966">
                  <c:v>-0.179048764525233</c:v>
                </c:pt>
                <c:pt idx="39967">
                  <c:v>-0.17879009668162801</c:v>
                </c:pt>
                <c:pt idx="39968">
                  <c:v>-0.178531428835493</c:v>
                </c:pt>
                <c:pt idx="39969">
                  <c:v>-0.17827276098935699</c:v>
                </c:pt>
                <c:pt idx="39970">
                  <c:v>-0.17801409314575201</c:v>
                </c:pt>
                <c:pt idx="39971">
                  <c:v>-0.17775542529961699</c:v>
                </c:pt>
                <c:pt idx="39972">
                  <c:v>-0.17749675745348201</c:v>
                </c:pt>
                <c:pt idx="39973">
                  <c:v>-0.177238089609876</c:v>
                </c:pt>
                <c:pt idx="39974">
                  <c:v>-0.17697942176374101</c:v>
                </c:pt>
                <c:pt idx="39975">
                  <c:v>-0.176720753917606</c:v>
                </c:pt>
                <c:pt idx="39976">
                  <c:v>-0.17646208607399999</c:v>
                </c:pt>
                <c:pt idx="39977">
                  <c:v>-0.17620341822786501</c:v>
                </c:pt>
                <c:pt idx="39978">
                  <c:v>-0.17594475038172999</c:v>
                </c:pt>
                <c:pt idx="39979">
                  <c:v>-0.17568608253812401</c:v>
                </c:pt>
                <c:pt idx="39980">
                  <c:v>-0.175427414691989</c:v>
                </c:pt>
                <c:pt idx="39981">
                  <c:v>-0.17516874684585401</c:v>
                </c:pt>
                <c:pt idx="39982">
                  <c:v>-0.174910079002249</c:v>
                </c:pt>
                <c:pt idx="39983">
                  <c:v>-0.17465141115611299</c:v>
                </c:pt>
                <c:pt idx="39984">
                  <c:v>-0.174392743309978</c:v>
                </c:pt>
                <c:pt idx="39985">
                  <c:v>-0.174134075466373</c:v>
                </c:pt>
                <c:pt idx="39986">
                  <c:v>-0.17387540762023801</c:v>
                </c:pt>
                <c:pt idx="39987">
                  <c:v>-0.173616739774102</c:v>
                </c:pt>
                <c:pt idx="39988">
                  <c:v>-0.17335807193049699</c:v>
                </c:pt>
                <c:pt idx="39989">
                  <c:v>-0.173099404084362</c:v>
                </c:pt>
                <c:pt idx="39990">
                  <c:v>-0.17284073623822699</c:v>
                </c:pt>
                <c:pt idx="39991">
                  <c:v>-0.17258206839462101</c:v>
                </c:pt>
                <c:pt idx="39992">
                  <c:v>-0.17232340054848599</c:v>
                </c:pt>
                <c:pt idx="39993">
                  <c:v>-0.17206473270235101</c:v>
                </c:pt>
                <c:pt idx="39994">
                  <c:v>-0.171806064858745</c:v>
                </c:pt>
                <c:pt idx="39995">
                  <c:v>-0.17154739701260999</c:v>
                </c:pt>
                <c:pt idx="39996">
                  <c:v>-0.171288729166475</c:v>
                </c:pt>
                <c:pt idx="39997">
                  <c:v>-0.17103006132286899</c:v>
                </c:pt>
                <c:pt idx="39998">
                  <c:v>-0.17077139347673401</c:v>
                </c:pt>
                <c:pt idx="39999">
                  <c:v>-0.17051272563059899</c:v>
                </c:pt>
                <c:pt idx="40000">
                  <c:v>-0.17025405778699301</c:v>
                </c:pt>
                <c:pt idx="40001">
                  <c:v>-0.169995389940858</c:v>
                </c:pt>
                <c:pt idx="40002">
                  <c:v>-0.16973672209472301</c:v>
                </c:pt>
                <c:pt idx="40003">
                  <c:v>-0.169478054251118</c:v>
                </c:pt>
                <c:pt idx="40004">
                  <c:v>-0.16921938640498199</c:v>
                </c:pt>
                <c:pt idx="40005">
                  <c:v>-0.16896071855884701</c:v>
                </c:pt>
                <c:pt idx="40006">
                  <c:v>-0.168702050715242</c:v>
                </c:pt>
                <c:pt idx="40007">
                  <c:v>-0.16844338286910701</c:v>
                </c:pt>
                <c:pt idx="40008">
                  <c:v>-0.168184715022972</c:v>
                </c:pt>
                <c:pt idx="40009">
                  <c:v>-0.16792604717936599</c:v>
                </c:pt>
                <c:pt idx="40010">
                  <c:v>-0.167667379333231</c:v>
                </c:pt>
                <c:pt idx="40011">
                  <c:v>-0.16740871148709599</c:v>
                </c:pt>
                <c:pt idx="40012">
                  <c:v>-0.16715004364349001</c:v>
                </c:pt>
                <c:pt idx="40013">
                  <c:v>-0.166891375797355</c:v>
                </c:pt>
                <c:pt idx="40014">
                  <c:v>-0.16663270795122001</c:v>
                </c:pt>
                <c:pt idx="40015">
                  <c:v>-0.166374040107614</c:v>
                </c:pt>
                <c:pt idx="40016">
                  <c:v>-0.16611537226147899</c:v>
                </c:pt>
                <c:pt idx="40017">
                  <c:v>-0.165856704415344</c:v>
                </c:pt>
                <c:pt idx="40018">
                  <c:v>-0.16559803657173799</c:v>
                </c:pt>
                <c:pt idx="40019">
                  <c:v>-0.16533936872560301</c:v>
                </c:pt>
                <c:pt idx="40020">
                  <c:v>-0.165080700879468</c:v>
                </c:pt>
                <c:pt idx="40021">
                  <c:v>-0.16482203303586301</c:v>
                </c:pt>
                <c:pt idx="40022">
                  <c:v>-0.164563365189727</c:v>
                </c:pt>
                <c:pt idx="40023">
                  <c:v>-0.16430469734359199</c:v>
                </c:pt>
                <c:pt idx="40024">
                  <c:v>-0.16404602949998701</c:v>
                </c:pt>
                <c:pt idx="40025">
                  <c:v>-0.16378736165385199</c:v>
                </c:pt>
                <c:pt idx="40026">
                  <c:v>-0.16352869380771601</c:v>
                </c:pt>
                <c:pt idx="40027">
                  <c:v>-0.163270025964111</c:v>
                </c:pt>
                <c:pt idx="40028">
                  <c:v>-0.16301135811797601</c:v>
                </c:pt>
                <c:pt idx="40029">
                  <c:v>-0.162752690271841</c:v>
                </c:pt>
                <c:pt idx="40030">
                  <c:v>-0.16249402242823499</c:v>
                </c:pt>
                <c:pt idx="40031">
                  <c:v>-0.16223535458210001</c:v>
                </c:pt>
                <c:pt idx="40032">
                  <c:v>-0.16197668673596499</c:v>
                </c:pt>
                <c:pt idx="40033">
                  <c:v>-0.16171801889235901</c:v>
                </c:pt>
                <c:pt idx="40034">
                  <c:v>-0.161459351046224</c:v>
                </c:pt>
                <c:pt idx="40035">
                  <c:v>-0.16120068320008901</c:v>
                </c:pt>
                <c:pt idx="40036">
                  <c:v>-0.160942015356483</c:v>
                </c:pt>
                <c:pt idx="40037">
                  <c:v>-0.16068334751034799</c:v>
                </c:pt>
                <c:pt idx="40038">
                  <c:v>-0.160424679664213</c:v>
                </c:pt>
                <c:pt idx="40039">
                  <c:v>-0.160166011820607</c:v>
                </c:pt>
                <c:pt idx="40040">
                  <c:v>-0.15990734397447201</c:v>
                </c:pt>
                <c:pt idx="40041">
                  <c:v>-0.159648676128337</c:v>
                </c:pt>
                <c:pt idx="40042">
                  <c:v>-0.15939000828473199</c:v>
                </c:pt>
                <c:pt idx="40043">
                  <c:v>-0.159131340438597</c:v>
                </c:pt>
                <c:pt idx="40044">
                  <c:v>-0.15887267259246099</c:v>
                </c:pt>
                <c:pt idx="40045">
                  <c:v>-0.15861400474885601</c:v>
                </c:pt>
                <c:pt idx="40046">
                  <c:v>-0.15835533690272099</c:v>
                </c:pt>
                <c:pt idx="40047">
                  <c:v>-0.15809666905658601</c:v>
                </c:pt>
                <c:pt idx="40048">
                  <c:v>-0.15783800121298</c:v>
                </c:pt>
                <c:pt idx="40049">
                  <c:v>-0.15757933336684499</c:v>
                </c:pt>
                <c:pt idx="40050">
                  <c:v>-0.15732066552071</c:v>
                </c:pt>
                <c:pt idx="40051">
                  <c:v>-0.15706199767710399</c:v>
                </c:pt>
                <c:pt idx="40052">
                  <c:v>-0.15680332983096901</c:v>
                </c:pt>
                <c:pt idx="40053">
                  <c:v>-0.15654466198483399</c:v>
                </c:pt>
                <c:pt idx="40054">
                  <c:v>-0.15628599414122801</c:v>
                </c:pt>
                <c:pt idx="40055">
                  <c:v>-0.156027326295093</c:v>
                </c:pt>
                <c:pt idx="40056">
                  <c:v>-0.15576865844895799</c:v>
                </c:pt>
                <c:pt idx="40057">
                  <c:v>-0.15550999060535201</c:v>
                </c:pt>
                <c:pt idx="40058">
                  <c:v>-0.15525132275921699</c:v>
                </c:pt>
                <c:pt idx="40059">
                  <c:v>-0.15499265491308201</c:v>
                </c:pt>
                <c:pt idx="40060">
                  <c:v>-0.154733987069477</c:v>
                </c:pt>
                <c:pt idx="40061">
                  <c:v>-0.15447531922334101</c:v>
                </c:pt>
                <c:pt idx="40062">
                  <c:v>-0.154216651377206</c:v>
                </c:pt>
                <c:pt idx="40063">
                  <c:v>-0.15395798353360099</c:v>
                </c:pt>
                <c:pt idx="40064">
                  <c:v>-0.153699315687466</c:v>
                </c:pt>
                <c:pt idx="40065">
                  <c:v>-0.15344064784132999</c:v>
                </c:pt>
                <c:pt idx="40066">
                  <c:v>-0.15318197999772501</c:v>
                </c:pt>
                <c:pt idx="40067">
                  <c:v>-0.15292331215159</c:v>
                </c:pt>
                <c:pt idx="40068">
                  <c:v>-0.15266464430545501</c:v>
                </c:pt>
                <c:pt idx="40069">
                  <c:v>-0.152405976461849</c:v>
                </c:pt>
                <c:pt idx="40070">
                  <c:v>-0.15214730861571399</c:v>
                </c:pt>
                <c:pt idx="40071">
                  <c:v>-0.151888640769579</c:v>
                </c:pt>
                <c:pt idx="40072">
                  <c:v>-0.15162997292597299</c:v>
                </c:pt>
                <c:pt idx="40073">
                  <c:v>-0.15137130507983801</c:v>
                </c:pt>
                <c:pt idx="40074">
                  <c:v>-0.151112637233703</c:v>
                </c:pt>
                <c:pt idx="40075">
                  <c:v>-0.15085396939009699</c:v>
                </c:pt>
                <c:pt idx="40076">
                  <c:v>-0.150595301543962</c:v>
                </c:pt>
                <c:pt idx="40077">
                  <c:v>-0.15033663369782699</c:v>
                </c:pt>
                <c:pt idx="40078">
                  <c:v>-0.15007796585422201</c:v>
                </c:pt>
                <c:pt idx="40079">
                  <c:v>-0.14981929800808599</c:v>
                </c:pt>
                <c:pt idx="40080">
                  <c:v>-0.14956063016195101</c:v>
                </c:pt>
                <c:pt idx="40081">
                  <c:v>-0.149301962318346</c:v>
                </c:pt>
                <c:pt idx="40082">
                  <c:v>-0.14904329447221101</c:v>
                </c:pt>
                <c:pt idx="40083">
                  <c:v>-0.148784626626075</c:v>
                </c:pt>
                <c:pt idx="40084">
                  <c:v>-0.14852595878246999</c:v>
                </c:pt>
                <c:pt idx="40085">
                  <c:v>-0.14826729093633501</c:v>
                </c:pt>
                <c:pt idx="40086">
                  <c:v>-0.14800862309019999</c:v>
                </c:pt>
                <c:pt idx="40087">
                  <c:v>-0.14774995524659401</c:v>
                </c:pt>
                <c:pt idx="40088">
                  <c:v>-0.147491287400459</c:v>
                </c:pt>
                <c:pt idx="40089">
                  <c:v>-0.14723261955432401</c:v>
                </c:pt>
                <c:pt idx="40090">
                  <c:v>-0.146973951710718</c:v>
                </c:pt>
                <c:pt idx="40091">
                  <c:v>-0.14671528386458299</c:v>
                </c:pt>
                <c:pt idx="40092">
                  <c:v>-0.146456616018448</c:v>
                </c:pt>
                <c:pt idx="40093">
                  <c:v>-0.146197948174842</c:v>
                </c:pt>
                <c:pt idx="40094">
                  <c:v>-0.14593928032870701</c:v>
                </c:pt>
                <c:pt idx="40095">
                  <c:v>-0.145680612482572</c:v>
                </c:pt>
                <c:pt idx="40096">
                  <c:v>-0.14542194463896599</c:v>
                </c:pt>
                <c:pt idx="40097">
                  <c:v>-0.145163276792831</c:v>
                </c:pt>
                <c:pt idx="40098">
                  <c:v>-0.14490460894669599</c:v>
                </c:pt>
                <c:pt idx="40099">
                  <c:v>-0.14464594110309101</c:v>
                </c:pt>
                <c:pt idx="40100">
                  <c:v>-0.144387273256955</c:v>
                </c:pt>
                <c:pt idx="40101">
                  <c:v>-0.14412860541082001</c:v>
                </c:pt>
                <c:pt idx="40102">
                  <c:v>-0.143869937567215</c:v>
                </c:pt>
                <c:pt idx="40103">
                  <c:v>-0.14361126972107999</c:v>
                </c:pt>
                <c:pt idx="40104">
                  <c:v>-0.143352601874945</c:v>
                </c:pt>
                <c:pt idx="40105">
                  <c:v>-0.14309393403133899</c:v>
                </c:pt>
                <c:pt idx="40106">
                  <c:v>-0.14283526618520401</c:v>
                </c:pt>
                <c:pt idx="40107">
                  <c:v>-0.14257659833906899</c:v>
                </c:pt>
                <c:pt idx="40108">
                  <c:v>-0.14231793049546301</c:v>
                </c:pt>
                <c:pt idx="40109">
                  <c:v>-0.142059262649328</c:v>
                </c:pt>
                <c:pt idx="40110">
                  <c:v>-0.14180059480319299</c:v>
                </c:pt>
                <c:pt idx="40111">
                  <c:v>-0.14154192695958701</c:v>
                </c:pt>
                <c:pt idx="40112">
                  <c:v>-0.14128325911345199</c:v>
                </c:pt>
                <c:pt idx="40113">
                  <c:v>-0.14102459126731701</c:v>
                </c:pt>
                <c:pt idx="40114">
                  <c:v>-0.140765923423711</c:v>
                </c:pt>
                <c:pt idx="40115">
                  <c:v>-0.14050725557757601</c:v>
                </c:pt>
                <c:pt idx="40116">
                  <c:v>-0.140248587731441</c:v>
                </c:pt>
                <c:pt idx="40117">
                  <c:v>-0.13998991988783599</c:v>
                </c:pt>
                <c:pt idx="40118">
                  <c:v>-0.1397312520417</c:v>
                </c:pt>
                <c:pt idx="40119">
                  <c:v>-0.13947258419556499</c:v>
                </c:pt>
                <c:pt idx="40120">
                  <c:v>-0.13921391635196001</c:v>
                </c:pt>
                <c:pt idx="40121">
                  <c:v>-0.138955248505825</c:v>
                </c:pt>
                <c:pt idx="40122">
                  <c:v>-0.13869658065968901</c:v>
                </c:pt>
                <c:pt idx="40123">
                  <c:v>-0.138437912816084</c:v>
                </c:pt>
                <c:pt idx="40124">
                  <c:v>-0.13817924496994899</c:v>
                </c:pt>
                <c:pt idx="40125">
                  <c:v>-0.137920577123814</c:v>
                </c:pt>
                <c:pt idx="40126">
                  <c:v>-0.13766190928020799</c:v>
                </c:pt>
                <c:pt idx="40127">
                  <c:v>-0.13740324143407301</c:v>
                </c:pt>
                <c:pt idx="40128">
                  <c:v>-0.137144573587938</c:v>
                </c:pt>
                <c:pt idx="40129">
                  <c:v>-0.13688590574433199</c:v>
                </c:pt>
                <c:pt idx="40130">
                  <c:v>-0.136627237898197</c:v>
                </c:pt>
                <c:pt idx="40131">
                  <c:v>-0.13636857005206199</c:v>
                </c:pt>
                <c:pt idx="40132">
                  <c:v>-0.13610990220845601</c:v>
                </c:pt>
                <c:pt idx="40133">
                  <c:v>-0.13585123436232099</c:v>
                </c:pt>
                <c:pt idx="40134">
                  <c:v>-0.13559256651618601</c:v>
                </c:pt>
                <c:pt idx="40135">
                  <c:v>-0.13533389867258</c:v>
                </c:pt>
                <c:pt idx="40136">
                  <c:v>-0.13507523082644499</c:v>
                </c:pt>
                <c:pt idx="40137">
                  <c:v>-0.13481656298031</c:v>
                </c:pt>
                <c:pt idx="40138">
                  <c:v>-0.13455789513670499</c:v>
                </c:pt>
                <c:pt idx="40139">
                  <c:v>-0.13429922729056901</c:v>
                </c:pt>
                <c:pt idx="40140">
                  <c:v>-0.13404055944443399</c:v>
                </c:pt>
                <c:pt idx="40141">
                  <c:v>-0.13378189160082901</c:v>
                </c:pt>
                <c:pt idx="40142">
                  <c:v>-0.133523223754694</c:v>
                </c:pt>
                <c:pt idx="40143">
                  <c:v>-0.13326455590855901</c:v>
                </c:pt>
                <c:pt idx="40144">
                  <c:v>-0.133005888064953</c:v>
                </c:pt>
                <c:pt idx="40145">
                  <c:v>-0.13274722021881799</c:v>
                </c:pt>
                <c:pt idx="40146">
                  <c:v>-0.132488552372683</c:v>
                </c:pt>
                <c:pt idx="40147">
                  <c:v>-0.132229884529077</c:v>
                </c:pt>
                <c:pt idx="40148">
                  <c:v>-0.13197121668294201</c:v>
                </c:pt>
                <c:pt idx="40149">
                  <c:v>-0.131712548836807</c:v>
                </c:pt>
                <c:pt idx="40150">
                  <c:v>-0.13145388099320099</c:v>
                </c:pt>
                <c:pt idx="40151">
                  <c:v>-0.131195213147066</c:v>
                </c:pt>
                <c:pt idx="40152">
                  <c:v>-0.13093654530093099</c:v>
                </c:pt>
                <c:pt idx="40153">
                  <c:v>-0.13067787745732501</c:v>
                </c:pt>
                <c:pt idx="40154">
                  <c:v>-0.13041920961119</c:v>
                </c:pt>
                <c:pt idx="40155">
                  <c:v>-0.13016054176505501</c:v>
                </c:pt>
                <c:pt idx="40156">
                  <c:v>-0.12990187392145</c:v>
                </c:pt>
                <c:pt idx="40157">
                  <c:v>-0.12964320607531399</c:v>
                </c:pt>
                <c:pt idx="40158">
                  <c:v>-0.129384538229179</c:v>
                </c:pt>
                <c:pt idx="40159">
                  <c:v>-0.12912587038557399</c:v>
                </c:pt>
                <c:pt idx="40160">
                  <c:v>-0.12886720253943901</c:v>
                </c:pt>
                <c:pt idx="40161">
                  <c:v>-0.12860853469330299</c:v>
                </c:pt>
                <c:pt idx="40162">
                  <c:v>-0.12834986684969801</c:v>
                </c:pt>
                <c:pt idx="40163">
                  <c:v>-0.128091199003563</c:v>
                </c:pt>
                <c:pt idx="40164">
                  <c:v>-0.12783253115742799</c:v>
                </c:pt>
                <c:pt idx="40165">
                  <c:v>-0.12757386331382201</c:v>
                </c:pt>
                <c:pt idx="40166">
                  <c:v>-0.12731519546768699</c:v>
                </c:pt>
                <c:pt idx="40167">
                  <c:v>-0.12705652762155201</c:v>
                </c:pt>
                <c:pt idx="40168">
                  <c:v>-0.126797859777946</c:v>
                </c:pt>
                <c:pt idx="40169">
                  <c:v>-0.12653919193181101</c:v>
                </c:pt>
                <c:pt idx="40170">
                  <c:v>-0.126280524085676</c:v>
                </c:pt>
                <c:pt idx="40171">
                  <c:v>-0.12602185624206999</c:v>
                </c:pt>
                <c:pt idx="40172">
                  <c:v>-0.125763188395935</c:v>
                </c:pt>
                <c:pt idx="40173">
                  <c:v>-0.12550452054979999</c:v>
                </c:pt>
                <c:pt idx="40174">
                  <c:v>-0.12524585270619401</c:v>
                </c:pt>
                <c:pt idx="40175">
                  <c:v>-0.124987184860059</c:v>
                </c:pt>
                <c:pt idx="40176">
                  <c:v>-0.124728517013924</c:v>
                </c:pt>
                <c:pt idx="40177">
                  <c:v>-0.124469849170319</c:v>
                </c:pt>
                <c:pt idx="40178">
                  <c:v>-0.124211181324184</c:v>
                </c:pt>
                <c:pt idx="40179">
                  <c:v>-0.123952513478048</c:v>
                </c:pt>
                <c:pt idx="40180">
                  <c:v>-0.12369384563444299</c:v>
                </c:pt>
                <c:pt idx="40181">
                  <c:v>-0.123435177788308</c:v>
                </c:pt>
                <c:pt idx="40182">
                  <c:v>-0.123176509942173</c:v>
                </c:pt>
                <c:pt idx="40183">
                  <c:v>-0.122917842098567</c:v>
                </c:pt>
                <c:pt idx="40184">
                  <c:v>-0.122659174252432</c:v>
                </c:pt>
                <c:pt idx="40185">
                  <c:v>-0.122400506406297</c:v>
                </c:pt>
                <c:pt idx="40186">
                  <c:v>-0.12214183856269099</c:v>
                </c:pt>
                <c:pt idx="40187">
                  <c:v>-0.12188317071655599</c:v>
                </c:pt>
                <c:pt idx="40188">
                  <c:v>-0.12162450287042099</c:v>
                </c:pt>
                <c:pt idx="40189">
                  <c:v>-0.121365835026815</c:v>
                </c:pt>
                <c:pt idx="40190">
                  <c:v>-0.12110716718068</c:v>
                </c:pt>
                <c:pt idx="40191">
                  <c:v>-0.120848499334545</c:v>
                </c:pt>
                <c:pt idx="40192">
                  <c:v>-0.12058983149093901</c:v>
                </c:pt>
                <c:pt idx="40193">
                  <c:v>-0.12033116364480401</c:v>
                </c:pt>
                <c:pt idx="40194">
                  <c:v>-0.12007249579866899</c:v>
                </c:pt>
                <c:pt idx="40195">
                  <c:v>-0.119813827955064</c:v>
                </c:pt>
                <c:pt idx="40196">
                  <c:v>-0.119555160108928</c:v>
                </c:pt>
                <c:pt idx="40197">
                  <c:v>-0.119296492262793</c:v>
                </c:pt>
                <c:pt idx="40198">
                  <c:v>-0.119037824419188</c:v>
                </c:pt>
                <c:pt idx="40199">
                  <c:v>-0.118779156573053</c:v>
                </c:pt>
                <c:pt idx="40200">
                  <c:v>-0.11852048872691701</c:v>
                </c:pt>
                <c:pt idx="40201">
                  <c:v>-0.118261820883312</c:v>
                </c:pt>
                <c:pt idx="40202">
                  <c:v>-0.118003153037177</c:v>
                </c:pt>
                <c:pt idx="40203">
                  <c:v>-0.117744485191042</c:v>
                </c:pt>
                <c:pt idx="40204">
                  <c:v>-0.117485817347436</c:v>
                </c:pt>
                <c:pt idx="40205">
                  <c:v>-0.117227149501301</c:v>
                </c:pt>
                <c:pt idx="40206">
                  <c:v>-0.116968481655166</c:v>
                </c:pt>
                <c:pt idx="40207">
                  <c:v>-0.11670981381156</c:v>
                </c:pt>
                <c:pt idx="40208">
                  <c:v>-0.116451145965425</c:v>
                </c:pt>
                <c:pt idx="40209">
                  <c:v>-0.11619247811929</c:v>
                </c:pt>
                <c:pt idx="40210">
                  <c:v>-0.115933810275684</c:v>
                </c:pt>
                <c:pt idx="40211">
                  <c:v>-0.115675142429549</c:v>
                </c:pt>
                <c:pt idx="40212">
                  <c:v>-0.115416474583414</c:v>
                </c:pt>
                <c:pt idx="40213">
                  <c:v>-0.11515780673980899</c:v>
                </c:pt>
                <c:pt idx="40214">
                  <c:v>-0.11489913889367299</c:v>
                </c:pt>
                <c:pt idx="40215">
                  <c:v>-0.114640471047538</c:v>
                </c:pt>
                <c:pt idx="40216">
                  <c:v>-0.114381803203933</c:v>
                </c:pt>
                <c:pt idx="40217">
                  <c:v>-0.114123135357797</c:v>
                </c:pt>
                <c:pt idx="40218">
                  <c:v>-0.113864467511662</c:v>
                </c:pt>
                <c:pt idx="40219">
                  <c:v>-0.11360579966805701</c:v>
                </c:pt>
                <c:pt idx="40220">
                  <c:v>-0.11334713182192201</c:v>
                </c:pt>
                <c:pt idx="40221">
                  <c:v>-0.11308846397578701</c:v>
                </c:pt>
                <c:pt idx="40222">
                  <c:v>-0.112829796132181</c:v>
                </c:pt>
                <c:pt idx="40223">
                  <c:v>-0.112571128286046</c:v>
                </c:pt>
                <c:pt idx="40224">
                  <c:v>-0.112312460439911</c:v>
                </c:pt>
                <c:pt idx="40225">
                  <c:v>-0.112053792596305</c:v>
                </c:pt>
                <c:pt idx="40226">
                  <c:v>-0.11179512475017001</c:v>
                </c:pt>
                <c:pt idx="40227">
                  <c:v>-0.11153645690403501</c:v>
                </c:pt>
                <c:pt idx="40228">
                  <c:v>-0.111277789060429</c:v>
                </c:pt>
                <c:pt idx="40229">
                  <c:v>-0.111019121214294</c:v>
                </c:pt>
                <c:pt idx="40230">
                  <c:v>-0.110760453368159</c:v>
                </c:pt>
                <c:pt idx="40231">
                  <c:v>-0.110501785524553</c:v>
                </c:pt>
                <c:pt idx="40232">
                  <c:v>-0.110243117678418</c:v>
                </c:pt>
                <c:pt idx="40233">
                  <c:v>-0.109984449832283</c:v>
                </c:pt>
                <c:pt idx="40234">
                  <c:v>-0.109725781988678</c:v>
                </c:pt>
                <c:pt idx="40235">
                  <c:v>-0.109467114142542</c:v>
                </c:pt>
                <c:pt idx="40236">
                  <c:v>-0.109208446296407</c:v>
                </c:pt>
                <c:pt idx="40237">
                  <c:v>-0.108949778452802</c:v>
                </c:pt>
                <c:pt idx="40238">
                  <c:v>-0.108691110606667</c:v>
                </c:pt>
                <c:pt idx="40239">
                  <c:v>-0.108432442760532</c:v>
                </c:pt>
                <c:pt idx="40240">
                  <c:v>-0.10817377491692599</c:v>
                </c:pt>
                <c:pt idx="40241">
                  <c:v>-0.10791510707079099</c:v>
                </c:pt>
                <c:pt idx="40242">
                  <c:v>-0.10765643922465599</c:v>
                </c:pt>
                <c:pt idx="40243">
                  <c:v>-0.10739777138105</c:v>
                </c:pt>
                <c:pt idx="40244">
                  <c:v>-0.107139103534915</c:v>
                </c:pt>
                <c:pt idx="40245">
                  <c:v>-0.10688043568878</c:v>
                </c:pt>
                <c:pt idx="40246">
                  <c:v>-0.10662176784517401</c:v>
                </c:pt>
                <c:pt idx="40247">
                  <c:v>-0.10636309999903901</c:v>
                </c:pt>
                <c:pt idx="40248">
                  <c:v>-0.10610443215290399</c:v>
                </c:pt>
                <c:pt idx="40249">
                  <c:v>-0.105845764309298</c:v>
                </c:pt>
                <c:pt idx="40250">
                  <c:v>-0.105587096463163</c:v>
                </c:pt>
                <c:pt idx="40251">
                  <c:v>-0.105328428617028</c:v>
                </c:pt>
                <c:pt idx="40252">
                  <c:v>-0.10506976077342201</c:v>
                </c:pt>
                <c:pt idx="40253">
                  <c:v>-0.10481109292728701</c:v>
                </c:pt>
                <c:pt idx="40254">
                  <c:v>-0.10455242508115201</c:v>
                </c:pt>
                <c:pt idx="40255">
                  <c:v>-0.104293757237547</c:v>
                </c:pt>
                <c:pt idx="40256">
                  <c:v>-0.104035089391412</c:v>
                </c:pt>
                <c:pt idx="40257">
                  <c:v>-0.103776421545276</c:v>
                </c:pt>
                <c:pt idx="40258">
                  <c:v>-0.103517753701671</c:v>
                </c:pt>
                <c:pt idx="40259">
                  <c:v>-0.103259085855536</c:v>
                </c:pt>
                <c:pt idx="40260">
                  <c:v>-0.103000418009401</c:v>
                </c:pt>
                <c:pt idx="40261">
                  <c:v>-0.102741750165795</c:v>
                </c:pt>
                <c:pt idx="40262">
                  <c:v>-0.10248308231966</c:v>
                </c:pt>
                <c:pt idx="40263">
                  <c:v>-0.102224414473525</c:v>
                </c:pt>
                <c:pt idx="40264">
                  <c:v>-0.101965746629919</c:v>
                </c:pt>
                <c:pt idx="40265">
                  <c:v>-0.101707078783784</c:v>
                </c:pt>
                <c:pt idx="40266">
                  <c:v>-0.101448410937649</c:v>
                </c:pt>
                <c:pt idx="40267">
                  <c:v>-0.10118974309404299</c:v>
                </c:pt>
                <c:pt idx="40268">
                  <c:v>-0.10093107524790799</c:v>
                </c:pt>
                <c:pt idx="40269">
                  <c:v>-0.100672407401773</c:v>
                </c:pt>
                <c:pt idx="40270">
                  <c:v>-0.100413739558167</c:v>
                </c:pt>
                <c:pt idx="40271">
                  <c:v>-0.100155071712032</c:v>
                </c:pt>
                <c:pt idx="40272">
                  <c:v>-9.9896403865897196E-2</c:v>
                </c:pt>
                <c:pt idx="40273">
                  <c:v>-9.9637736022291604E-2</c:v>
                </c:pt>
                <c:pt idx="40274">
                  <c:v>-9.9379068176156493E-2</c:v>
                </c:pt>
                <c:pt idx="40275">
                  <c:v>-9.9120400330021396E-2</c:v>
                </c:pt>
                <c:pt idx="40276">
                  <c:v>-9.8861732486415804E-2</c:v>
                </c:pt>
                <c:pt idx="40277">
                  <c:v>-9.8603064640280597E-2</c:v>
                </c:pt>
                <c:pt idx="40278">
                  <c:v>-9.8344396794145597E-2</c:v>
                </c:pt>
                <c:pt idx="40279">
                  <c:v>-9.8085728950539894E-2</c:v>
                </c:pt>
                <c:pt idx="40280">
                  <c:v>-9.7827061104404797E-2</c:v>
                </c:pt>
                <c:pt idx="40281">
                  <c:v>-9.7568393258269701E-2</c:v>
                </c:pt>
                <c:pt idx="40282">
                  <c:v>-9.7309725414664094E-2</c:v>
                </c:pt>
                <c:pt idx="40283">
                  <c:v>-9.7051057568528901E-2</c:v>
                </c:pt>
                <c:pt idx="40284">
                  <c:v>-9.6792389722393804E-2</c:v>
                </c:pt>
                <c:pt idx="40285">
                  <c:v>-9.6533721878788198E-2</c:v>
                </c:pt>
                <c:pt idx="40286">
                  <c:v>-9.6275054032653101E-2</c:v>
                </c:pt>
                <c:pt idx="40287">
                  <c:v>-9.6016386186518005E-2</c:v>
                </c:pt>
                <c:pt idx="40288">
                  <c:v>-9.5757718342912398E-2</c:v>
                </c:pt>
                <c:pt idx="40289">
                  <c:v>-9.5499050496777302E-2</c:v>
                </c:pt>
                <c:pt idx="40290">
                  <c:v>-9.5240382650642094E-2</c:v>
                </c:pt>
                <c:pt idx="40291">
                  <c:v>-9.4981714807036502E-2</c:v>
                </c:pt>
                <c:pt idx="40292">
                  <c:v>-9.4723046960901405E-2</c:v>
                </c:pt>
                <c:pt idx="40293">
                  <c:v>-9.4464379114766295E-2</c:v>
                </c:pt>
                <c:pt idx="40294">
                  <c:v>-9.4205711271160703E-2</c:v>
                </c:pt>
                <c:pt idx="40295">
                  <c:v>-9.3947043425025606E-2</c:v>
                </c:pt>
                <c:pt idx="40296">
                  <c:v>-9.3688375578890495E-2</c:v>
                </c:pt>
                <c:pt idx="40297">
                  <c:v>-9.3429707735284806E-2</c:v>
                </c:pt>
                <c:pt idx="40298">
                  <c:v>-9.3171039889149695E-2</c:v>
                </c:pt>
                <c:pt idx="40299">
                  <c:v>-9.2912372043014599E-2</c:v>
                </c:pt>
                <c:pt idx="40300">
                  <c:v>-9.2653704199409007E-2</c:v>
                </c:pt>
                <c:pt idx="40301">
                  <c:v>-9.2395036353273896E-2</c:v>
                </c:pt>
                <c:pt idx="40302">
                  <c:v>-9.2136368507138799E-2</c:v>
                </c:pt>
                <c:pt idx="40303">
                  <c:v>-9.1877700663533193E-2</c:v>
                </c:pt>
                <c:pt idx="40304">
                  <c:v>-9.1619032817398E-2</c:v>
                </c:pt>
                <c:pt idx="40305">
                  <c:v>-9.1360364971262903E-2</c:v>
                </c:pt>
                <c:pt idx="40306">
                  <c:v>-9.1101697127657297E-2</c:v>
                </c:pt>
                <c:pt idx="40307">
                  <c:v>-9.08430292815222E-2</c:v>
                </c:pt>
                <c:pt idx="40308">
                  <c:v>-9.0584361435387104E-2</c:v>
                </c:pt>
                <c:pt idx="40309">
                  <c:v>-9.0325693591781497E-2</c:v>
                </c:pt>
                <c:pt idx="40310">
                  <c:v>-9.0067025745646401E-2</c:v>
                </c:pt>
                <c:pt idx="40311">
                  <c:v>-8.9808357899511193E-2</c:v>
                </c:pt>
                <c:pt idx="40312">
                  <c:v>-8.9549690055905601E-2</c:v>
                </c:pt>
                <c:pt idx="40313">
                  <c:v>-8.9291022209770504E-2</c:v>
                </c:pt>
                <c:pt idx="40314">
                  <c:v>-8.9032354363635394E-2</c:v>
                </c:pt>
                <c:pt idx="40315">
                  <c:v>-8.8773686520029801E-2</c:v>
                </c:pt>
                <c:pt idx="40316">
                  <c:v>-8.8515018673894705E-2</c:v>
                </c:pt>
                <c:pt idx="40317">
                  <c:v>-8.8256350827759497E-2</c:v>
                </c:pt>
                <c:pt idx="40318">
                  <c:v>-8.7997682984153905E-2</c:v>
                </c:pt>
                <c:pt idx="40319">
                  <c:v>-8.7739015138018794E-2</c:v>
                </c:pt>
                <c:pt idx="40320">
                  <c:v>-8.7480347291883698E-2</c:v>
                </c:pt>
                <c:pt idx="40321">
                  <c:v>-8.7221679448278105E-2</c:v>
                </c:pt>
                <c:pt idx="40322">
                  <c:v>-8.6963011602142995E-2</c:v>
                </c:pt>
                <c:pt idx="40323">
                  <c:v>-8.6704343756007898E-2</c:v>
                </c:pt>
                <c:pt idx="40324">
                  <c:v>-8.6445675912402195E-2</c:v>
                </c:pt>
                <c:pt idx="40325">
                  <c:v>-8.6187008066267098E-2</c:v>
                </c:pt>
                <c:pt idx="40326">
                  <c:v>-8.5928340220132002E-2</c:v>
                </c:pt>
                <c:pt idx="40327">
                  <c:v>-8.5669672376526396E-2</c:v>
                </c:pt>
                <c:pt idx="40328">
                  <c:v>-8.5411004530391299E-2</c:v>
                </c:pt>
                <c:pt idx="40329">
                  <c:v>-8.5152336684256202E-2</c:v>
                </c:pt>
                <c:pt idx="40330">
                  <c:v>-8.4893668840650596E-2</c:v>
                </c:pt>
                <c:pt idx="40331">
                  <c:v>-8.4635000994515402E-2</c:v>
                </c:pt>
                <c:pt idx="40332">
                  <c:v>-8.4376333148380306E-2</c:v>
                </c:pt>
                <c:pt idx="40333">
                  <c:v>-8.41176653047747E-2</c:v>
                </c:pt>
                <c:pt idx="40334">
                  <c:v>-8.3858997458639603E-2</c:v>
                </c:pt>
                <c:pt idx="40335">
                  <c:v>-8.3600329612504506E-2</c:v>
                </c:pt>
                <c:pt idx="40336">
                  <c:v>-8.33416617688989E-2</c:v>
                </c:pt>
                <c:pt idx="40337">
                  <c:v>-8.3082993922763804E-2</c:v>
                </c:pt>
                <c:pt idx="40338">
                  <c:v>-8.2824326076628596E-2</c:v>
                </c:pt>
                <c:pt idx="40339">
                  <c:v>-8.2565658233023004E-2</c:v>
                </c:pt>
                <c:pt idx="40340">
                  <c:v>-8.2306990386887893E-2</c:v>
                </c:pt>
                <c:pt idx="40341">
                  <c:v>-8.2048322540752797E-2</c:v>
                </c:pt>
                <c:pt idx="40342">
                  <c:v>-8.1789654697147204E-2</c:v>
                </c:pt>
                <c:pt idx="40343">
                  <c:v>-8.1530986851012094E-2</c:v>
                </c:pt>
                <c:pt idx="40344">
                  <c:v>-8.12723190048769E-2</c:v>
                </c:pt>
                <c:pt idx="40345">
                  <c:v>-8.1013651161271294E-2</c:v>
                </c:pt>
                <c:pt idx="40346">
                  <c:v>-8.0754983315136197E-2</c:v>
                </c:pt>
                <c:pt idx="40347">
                  <c:v>-8.0496315469001101E-2</c:v>
                </c:pt>
                <c:pt idx="40348">
                  <c:v>-8.0237647625395495E-2</c:v>
                </c:pt>
                <c:pt idx="40349">
                  <c:v>-7.9978979779260398E-2</c:v>
                </c:pt>
                <c:pt idx="40350">
                  <c:v>-7.9720311933125301E-2</c:v>
                </c:pt>
                <c:pt idx="40351">
                  <c:v>-7.9461644089519695E-2</c:v>
                </c:pt>
                <c:pt idx="40352">
                  <c:v>-7.9202976243384501E-2</c:v>
                </c:pt>
                <c:pt idx="40353">
                  <c:v>-7.8944308397249502E-2</c:v>
                </c:pt>
                <c:pt idx="40354">
                  <c:v>-7.8685640553643799E-2</c:v>
                </c:pt>
                <c:pt idx="40355">
                  <c:v>-7.8426972707508702E-2</c:v>
                </c:pt>
                <c:pt idx="40356">
                  <c:v>-7.8168304861373605E-2</c:v>
                </c:pt>
                <c:pt idx="40357">
                  <c:v>-7.7909637017767999E-2</c:v>
                </c:pt>
                <c:pt idx="40358">
                  <c:v>-7.7650969171632805E-2</c:v>
                </c:pt>
                <c:pt idx="40359">
                  <c:v>-7.7392301325497695E-2</c:v>
                </c:pt>
                <c:pt idx="40360">
                  <c:v>-7.7133633481892103E-2</c:v>
                </c:pt>
                <c:pt idx="40361">
                  <c:v>-7.6874965635757006E-2</c:v>
                </c:pt>
                <c:pt idx="40362">
                  <c:v>-7.6616297789621896E-2</c:v>
                </c:pt>
                <c:pt idx="40363">
                  <c:v>-7.6357629946016303E-2</c:v>
                </c:pt>
                <c:pt idx="40364">
                  <c:v>-7.6098962099881207E-2</c:v>
                </c:pt>
                <c:pt idx="40365">
                  <c:v>-7.5840294253745999E-2</c:v>
                </c:pt>
                <c:pt idx="40366">
                  <c:v>-7.5581626410140407E-2</c:v>
                </c:pt>
                <c:pt idx="40367">
                  <c:v>-7.5322958564005296E-2</c:v>
                </c:pt>
                <c:pt idx="40368">
                  <c:v>-7.50642907178702E-2</c:v>
                </c:pt>
                <c:pt idx="40369">
                  <c:v>-7.4805622874264496E-2</c:v>
                </c:pt>
                <c:pt idx="40370">
                  <c:v>-7.4546955028129497E-2</c:v>
                </c:pt>
                <c:pt idx="40371">
                  <c:v>-7.4288287181994303E-2</c:v>
                </c:pt>
                <c:pt idx="40372">
                  <c:v>-7.4029619338388697E-2</c:v>
                </c:pt>
                <c:pt idx="40373">
                  <c:v>-7.37709514922536E-2</c:v>
                </c:pt>
                <c:pt idx="40374">
                  <c:v>-7.3512283646118504E-2</c:v>
                </c:pt>
                <c:pt idx="40375">
                  <c:v>-7.3253615802512898E-2</c:v>
                </c:pt>
                <c:pt idx="40376">
                  <c:v>-7.2994947956377801E-2</c:v>
                </c:pt>
                <c:pt idx="40377">
                  <c:v>-7.2736280110242704E-2</c:v>
                </c:pt>
                <c:pt idx="40378">
                  <c:v>-7.2477612266637098E-2</c:v>
                </c:pt>
                <c:pt idx="40379">
                  <c:v>-7.2218944420501904E-2</c:v>
                </c:pt>
                <c:pt idx="40380">
                  <c:v>-7.1960276574366794E-2</c:v>
                </c:pt>
                <c:pt idx="40381">
                  <c:v>-7.1701608730761202E-2</c:v>
                </c:pt>
                <c:pt idx="40382">
                  <c:v>-7.1442940884626105E-2</c:v>
                </c:pt>
                <c:pt idx="40383">
                  <c:v>-7.1184273038490994E-2</c:v>
                </c:pt>
                <c:pt idx="40384">
                  <c:v>-7.0925605194885402E-2</c:v>
                </c:pt>
                <c:pt idx="40385">
                  <c:v>-7.0666937348750195E-2</c:v>
                </c:pt>
                <c:pt idx="40386">
                  <c:v>-7.0408269502615098E-2</c:v>
                </c:pt>
                <c:pt idx="40387">
                  <c:v>-7.0149601659009506E-2</c:v>
                </c:pt>
                <c:pt idx="40388">
                  <c:v>-6.9890933812874395E-2</c:v>
                </c:pt>
                <c:pt idx="40389">
                  <c:v>-6.9632265966739298E-2</c:v>
                </c:pt>
                <c:pt idx="40390">
                  <c:v>-6.9373598123133706E-2</c:v>
                </c:pt>
                <c:pt idx="40391">
                  <c:v>-6.9114930276998596E-2</c:v>
                </c:pt>
                <c:pt idx="40392">
                  <c:v>-6.8856262430863402E-2</c:v>
                </c:pt>
                <c:pt idx="40393">
                  <c:v>-6.8597594587257796E-2</c:v>
                </c:pt>
                <c:pt idx="40394">
                  <c:v>-6.8338926741122699E-2</c:v>
                </c:pt>
                <c:pt idx="40395">
                  <c:v>-6.8080258894987603E-2</c:v>
                </c:pt>
                <c:pt idx="40396">
                  <c:v>-6.7821591051381899E-2</c:v>
                </c:pt>
                <c:pt idx="40397">
                  <c:v>-6.75629232052469E-2</c:v>
                </c:pt>
                <c:pt idx="40398">
                  <c:v>-6.7304255359111803E-2</c:v>
                </c:pt>
                <c:pt idx="40399">
                  <c:v>-6.70455875155061E-2</c:v>
                </c:pt>
                <c:pt idx="40400">
                  <c:v>-6.6786919669371003E-2</c:v>
                </c:pt>
                <c:pt idx="40401">
                  <c:v>-6.6528251823235907E-2</c:v>
                </c:pt>
                <c:pt idx="40402">
                  <c:v>-6.62695839796303E-2</c:v>
                </c:pt>
                <c:pt idx="40403">
                  <c:v>-6.6010916133495204E-2</c:v>
                </c:pt>
                <c:pt idx="40404">
                  <c:v>-6.5752248287360093E-2</c:v>
                </c:pt>
                <c:pt idx="40405">
                  <c:v>-6.5493580443754501E-2</c:v>
                </c:pt>
                <c:pt idx="40406">
                  <c:v>-6.5234912597619293E-2</c:v>
                </c:pt>
                <c:pt idx="40407">
                  <c:v>-6.4976244751484197E-2</c:v>
                </c:pt>
                <c:pt idx="40408">
                  <c:v>-6.4717576907878605E-2</c:v>
                </c:pt>
                <c:pt idx="40409">
                  <c:v>-6.4458909061743494E-2</c:v>
                </c:pt>
                <c:pt idx="40410">
                  <c:v>-6.4200241215608397E-2</c:v>
                </c:pt>
                <c:pt idx="40411">
                  <c:v>-6.3941573372002805E-2</c:v>
                </c:pt>
                <c:pt idx="40412">
                  <c:v>-6.3682905525867597E-2</c:v>
                </c:pt>
                <c:pt idx="40413">
                  <c:v>-6.3424237679732501E-2</c:v>
                </c:pt>
                <c:pt idx="40414">
                  <c:v>-6.3165569836126895E-2</c:v>
                </c:pt>
                <c:pt idx="40415">
                  <c:v>-6.2906901989991798E-2</c:v>
                </c:pt>
                <c:pt idx="40416">
                  <c:v>-6.2648234143856701E-2</c:v>
                </c:pt>
                <c:pt idx="40417">
                  <c:v>-6.2389566300250998E-2</c:v>
                </c:pt>
                <c:pt idx="40418">
                  <c:v>-6.2130898454115999E-2</c:v>
                </c:pt>
                <c:pt idx="40419">
                  <c:v>-6.1872230607980798E-2</c:v>
                </c:pt>
                <c:pt idx="40420">
                  <c:v>-6.1613562764375199E-2</c:v>
                </c:pt>
                <c:pt idx="40421">
                  <c:v>-6.1354894918240102E-2</c:v>
                </c:pt>
                <c:pt idx="40422">
                  <c:v>-6.1096227072104999E-2</c:v>
                </c:pt>
                <c:pt idx="40423">
                  <c:v>-6.0837559228499302E-2</c:v>
                </c:pt>
                <c:pt idx="40424">
                  <c:v>-6.0578891382364303E-2</c:v>
                </c:pt>
                <c:pt idx="40425">
                  <c:v>-6.0320223536229102E-2</c:v>
                </c:pt>
                <c:pt idx="40426">
                  <c:v>-6.0061555692623503E-2</c:v>
                </c:pt>
                <c:pt idx="40427">
                  <c:v>-5.9802887846488399E-2</c:v>
                </c:pt>
                <c:pt idx="40428">
                  <c:v>-5.9544220000353303E-2</c:v>
                </c:pt>
                <c:pt idx="40429">
                  <c:v>-5.9285552156747703E-2</c:v>
                </c:pt>
                <c:pt idx="40430">
                  <c:v>-5.90268843106126E-2</c:v>
                </c:pt>
                <c:pt idx="40431">
                  <c:v>-5.8768216464477503E-2</c:v>
                </c:pt>
                <c:pt idx="40432">
                  <c:v>-5.8509548620871897E-2</c:v>
                </c:pt>
                <c:pt idx="40433">
                  <c:v>-5.8250880774736703E-2</c:v>
                </c:pt>
                <c:pt idx="40434">
                  <c:v>-5.79922129286016E-2</c:v>
                </c:pt>
                <c:pt idx="40435">
                  <c:v>-5.7733545084996001E-2</c:v>
                </c:pt>
                <c:pt idx="40436">
                  <c:v>-5.7474877238860897E-2</c:v>
                </c:pt>
                <c:pt idx="40437">
                  <c:v>-5.72162093927258E-2</c:v>
                </c:pt>
                <c:pt idx="40438">
                  <c:v>-5.6957541549120201E-2</c:v>
                </c:pt>
                <c:pt idx="40439">
                  <c:v>-5.6698873702985E-2</c:v>
                </c:pt>
                <c:pt idx="40440">
                  <c:v>-5.6440205856849897E-2</c:v>
                </c:pt>
                <c:pt idx="40441">
                  <c:v>-5.6181538013244298E-2</c:v>
                </c:pt>
                <c:pt idx="40442">
                  <c:v>-5.5922870167109201E-2</c:v>
                </c:pt>
                <c:pt idx="40443">
                  <c:v>-5.5664202320974097E-2</c:v>
                </c:pt>
                <c:pt idx="40444">
                  <c:v>-5.5405534477368401E-2</c:v>
                </c:pt>
                <c:pt idx="40445">
                  <c:v>-5.5146866631233402E-2</c:v>
                </c:pt>
                <c:pt idx="40446">
                  <c:v>-5.4888198785098201E-2</c:v>
                </c:pt>
                <c:pt idx="40447">
                  <c:v>-5.4629530941492602E-2</c:v>
                </c:pt>
                <c:pt idx="40448">
                  <c:v>-5.4370863095357498E-2</c:v>
                </c:pt>
                <c:pt idx="40449">
                  <c:v>-5.4112195249222401E-2</c:v>
                </c:pt>
                <c:pt idx="40450">
                  <c:v>-5.3853527405616802E-2</c:v>
                </c:pt>
                <c:pt idx="40451">
                  <c:v>-5.3594859559481699E-2</c:v>
                </c:pt>
                <c:pt idx="40452">
                  <c:v>-5.3336191713346602E-2</c:v>
                </c:pt>
                <c:pt idx="40453">
                  <c:v>-5.3077523869740899E-2</c:v>
                </c:pt>
                <c:pt idx="40454">
                  <c:v>-5.2818856023605802E-2</c:v>
                </c:pt>
                <c:pt idx="40455">
                  <c:v>-5.2560188177470699E-2</c:v>
                </c:pt>
                <c:pt idx="40456">
                  <c:v>-5.2301520333865099E-2</c:v>
                </c:pt>
                <c:pt idx="40457">
                  <c:v>-5.2042852487730003E-2</c:v>
                </c:pt>
                <c:pt idx="40458">
                  <c:v>-5.1784184641594899E-2</c:v>
                </c:pt>
                <c:pt idx="40459">
                  <c:v>-5.15255167979893E-2</c:v>
                </c:pt>
                <c:pt idx="40460">
                  <c:v>-5.1266848951854099E-2</c:v>
                </c:pt>
                <c:pt idx="40461">
                  <c:v>-5.1008181105719003E-2</c:v>
                </c:pt>
                <c:pt idx="40462">
                  <c:v>-5.0749513262113403E-2</c:v>
                </c:pt>
                <c:pt idx="40463">
                  <c:v>-5.0490845415978203E-2</c:v>
                </c:pt>
                <c:pt idx="40464">
                  <c:v>-5.0232177569843203E-2</c:v>
                </c:pt>
                <c:pt idx="40465">
                  <c:v>-4.99735097262375E-2</c:v>
                </c:pt>
                <c:pt idx="40466">
                  <c:v>-4.9714841880102403E-2</c:v>
                </c:pt>
                <c:pt idx="40467">
                  <c:v>-4.94561740339673E-2</c:v>
                </c:pt>
                <c:pt idx="40468">
                  <c:v>-4.9197506190361701E-2</c:v>
                </c:pt>
                <c:pt idx="40469">
                  <c:v>-4.8938838344226597E-2</c:v>
                </c:pt>
                <c:pt idx="40470">
                  <c:v>-4.86801704980915E-2</c:v>
                </c:pt>
                <c:pt idx="40471">
                  <c:v>-4.8421502654485797E-2</c:v>
                </c:pt>
                <c:pt idx="40472">
                  <c:v>-4.8162834808350798E-2</c:v>
                </c:pt>
                <c:pt idx="40473">
                  <c:v>-4.7904166962215597E-2</c:v>
                </c:pt>
                <c:pt idx="40474">
                  <c:v>-4.7645499118609998E-2</c:v>
                </c:pt>
                <c:pt idx="40475">
                  <c:v>-4.7386831272474901E-2</c:v>
                </c:pt>
                <c:pt idx="40476">
                  <c:v>-4.7128163426339797E-2</c:v>
                </c:pt>
                <c:pt idx="40477">
                  <c:v>-4.6869495582734198E-2</c:v>
                </c:pt>
                <c:pt idx="40478">
                  <c:v>-4.6610827736599102E-2</c:v>
                </c:pt>
                <c:pt idx="40479">
                  <c:v>-4.6352159890463998E-2</c:v>
                </c:pt>
                <c:pt idx="40480">
                  <c:v>-4.6093492046858399E-2</c:v>
                </c:pt>
                <c:pt idx="40481">
                  <c:v>-4.5834824200723198E-2</c:v>
                </c:pt>
                <c:pt idx="40482">
                  <c:v>-4.5576156354588102E-2</c:v>
                </c:pt>
                <c:pt idx="40483">
                  <c:v>-4.5317488510982502E-2</c:v>
                </c:pt>
                <c:pt idx="40484">
                  <c:v>-4.5058820664847302E-2</c:v>
                </c:pt>
                <c:pt idx="40485">
                  <c:v>-4.4800152818712302E-2</c:v>
                </c:pt>
                <c:pt idx="40486">
                  <c:v>-4.4541484975106703E-2</c:v>
                </c:pt>
                <c:pt idx="40487">
                  <c:v>-4.4282817128971502E-2</c:v>
                </c:pt>
                <c:pt idx="40488">
                  <c:v>-4.4024149282836399E-2</c:v>
                </c:pt>
                <c:pt idx="40489">
                  <c:v>-4.3765481439230799E-2</c:v>
                </c:pt>
                <c:pt idx="40490">
                  <c:v>-4.3506813593095703E-2</c:v>
                </c:pt>
                <c:pt idx="40491">
                  <c:v>-4.3248145746960599E-2</c:v>
                </c:pt>
                <c:pt idx="40492">
                  <c:v>-4.2989477903354903E-2</c:v>
                </c:pt>
                <c:pt idx="40493">
                  <c:v>-4.2730810057219903E-2</c:v>
                </c:pt>
                <c:pt idx="40494">
                  <c:v>-4.2472142211084703E-2</c:v>
                </c:pt>
                <c:pt idx="40495">
                  <c:v>-4.2213474367479097E-2</c:v>
                </c:pt>
                <c:pt idx="40496">
                  <c:v>-4.1954806521344E-2</c:v>
                </c:pt>
                <c:pt idx="40497">
                  <c:v>-4.1696138675208903E-2</c:v>
                </c:pt>
                <c:pt idx="40498">
                  <c:v>-4.14374708316032E-2</c:v>
                </c:pt>
                <c:pt idx="40499">
                  <c:v>-4.1178802985468201E-2</c:v>
                </c:pt>
                <c:pt idx="40500">
                  <c:v>-4.0920135139333E-2</c:v>
                </c:pt>
                <c:pt idx="40501">
                  <c:v>-4.0661467295727401E-2</c:v>
                </c:pt>
                <c:pt idx="40502">
                  <c:v>-4.0402799449592297E-2</c:v>
                </c:pt>
                <c:pt idx="40503">
                  <c:v>-4.01441316034572E-2</c:v>
                </c:pt>
                <c:pt idx="40504">
                  <c:v>-3.9885463759851601E-2</c:v>
                </c:pt>
                <c:pt idx="40505">
                  <c:v>-3.9626795913716498E-2</c:v>
                </c:pt>
                <c:pt idx="40506">
                  <c:v>-3.9368128067581401E-2</c:v>
                </c:pt>
                <c:pt idx="40507">
                  <c:v>-3.9109460223975802E-2</c:v>
                </c:pt>
                <c:pt idx="40508">
                  <c:v>-3.8850792377840601E-2</c:v>
                </c:pt>
                <c:pt idx="40509">
                  <c:v>-3.8592124531705498E-2</c:v>
                </c:pt>
                <c:pt idx="40510">
                  <c:v>-3.8333456688099898E-2</c:v>
                </c:pt>
                <c:pt idx="40511">
                  <c:v>-3.8074788841964698E-2</c:v>
                </c:pt>
                <c:pt idx="40512">
                  <c:v>-3.7816120995829698E-2</c:v>
                </c:pt>
                <c:pt idx="40513">
                  <c:v>-3.7557453152224099E-2</c:v>
                </c:pt>
                <c:pt idx="40514">
                  <c:v>-3.7298785306088898E-2</c:v>
                </c:pt>
                <c:pt idx="40515">
                  <c:v>-3.7040117459953802E-2</c:v>
                </c:pt>
                <c:pt idx="40516">
                  <c:v>-3.6781449616348202E-2</c:v>
                </c:pt>
                <c:pt idx="40517">
                  <c:v>-3.6522781770213099E-2</c:v>
                </c:pt>
                <c:pt idx="40518">
                  <c:v>-3.6264113924078002E-2</c:v>
                </c:pt>
                <c:pt idx="40519">
                  <c:v>-3.6005446080472299E-2</c:v>
                </c:pt>
                <c:pt idx="40520">
                  <c:v>-3.5746778234337299E-2</c:v>
                </c:pt>
                <c:pt idx="40521">
                  <c:v>-3.5488110388202099E-2</c:v>
                </c:pt>
                <c:pt idx="40522">
                  <c:v>-3.52294425445965E-2</c:v>
                </c:pt>
                <c:pt idx="40523">
                  <c:v>-3.4970774698461403E-2</c:v>
                </c:pt>
                <c:pt idx="40524">
                  <c:v>-3.4712106852326299E-2</c:v>
                </c:pt>
                <c:pt idx="40525">
                  <c:v>-3.4453439008720603E-2</c:v>
                </c:pt>
                <c:pt idx="40526">
                  <c:v>-3.4194771162585597E-2</c:v>
                </c:pt>
                <c:pt idx="40527">
                  <c:v>-3.3503183941193698E-2</c:v>
                </c:pt>
                <c:pt idx="40528">
                  <c:v>-3.2378677352517697E-2</c:v>
                </c:pt>
                <c:pt idx="40529">
                  <c:v>-3.1254170752845298E-2</c:v>
                </c:pt>
                <c:pt idx="40530">
                  <c:v>-3.0129664153172801E-2</c:v>
                </c:pt>
                <c:pt idx="40531">
                  <c:v>-2.90051575644968E-2</c:v>
                </c:pt>
                <c:pt idx="40532">
                  <c:v>-2.78806509648243E-2</c:v>
                </c:pt>
                <c:pt idx="40533">
                  <c:v>-2.6756144365151901E-2</c:v>
                </c:pt>
                <c:pt idx="40534">
                  <c:v>-2.56316377764759E-2</c:v>
                </c:pt>
                <c:pt idx="40535">
                  <c:v>-2.45071311768034E-2</c:v>
                </c:pt>
                <c:pt idx="40536">
                  <c:v>-2.3382624577131E-2</c:v>
                </c:pt>
                <c:pt idx="40537">
                  <c:v>-2.2258117988454899E-2</c:v>
                </c:pt>
                <c:pt idx="40538">
                  <c:v>-2.1133611388782499E-2</c:v>
                </c:pt>
                <c:pt idx="40539">
                  <c:v>-2.0009104789109999E-2</c:v>
                </c:pt>
                <c:pt idx="40540">
                  <c:v>-1.8884598200434002E-2</c:v>
                </c:pt>
                <c:pt idx="40541">
                  <c:v>-1.7760091600761599E-2</c:v>
                </c:pt>
                <c:pt idx="40542">
                  <c:v>-1.6635585001089099E-2</c:v>
                </c:pt>
                <c:pt idx="40543">
                  <c:v>-1.55110784124131E-2</c:v>
                </c:pt>
                <c:pt idx="40544">
                  <c:v>-1.43865718127407E-2</c:v>
                </c:pt>
                <c:pt idx="40545">
                  <c:v>-1.32620652130682E-2</c:v>
                </c:pt>
                <c:pt idx="40546">
                  <c:v>-1.2137558624392201E-2</c:v>
                </c:pt>
                <c:pt idx="40547">
                  <c:v>-1.1013052024719701E-2</c:v>
                </c:pt>
                <c:pt idx="40548">
                  <c:v>-9.8885454250472998E-3</c:v>
                </c:pt>
                <c:pt idx="40549">
                  <c:v>-8.7640388363712692E-3</c:v>
                </c:pt>
                <c:pt idx="40550">
                  <c:v>-7.6395322366988299E-3</c:v>
                </c:pt>
                <c:pt idx="40551">
                  <c:v>-6.5150256370263802E-3</c:v>
                </c:pt>
                <c:pt idx="40552">
                  <c:v>-5.39051904835036E-3</c:v>
                </c:pt>
                <c:pt idx="40553">
                  <c:v>-4.2660124486779104E-3</c:v>
                </c:pt>
                <c:pt idx="40554">
                  <c:v>-3.1415058490054599E-3</c:v>
                </c:pt>
                <c:pt idx="40555">
                  <c:v>-2.0169992603294401E-3</c:v>
                </c:pt>
                <c:pt idx="40556">
                  <c:v>-8.9249266065699097E-4</c:v>
                </c:pt>
                <c:pt idx="40557">
                  <c:v>2.3201393901545501E-4</c:v>
                </c:pt>
                <c:pt idx="40558">
                  <c:v>1.3565205276914801E-3</c:v>
                </c:pt>
                <c:pt idx="40559">
                  <c:v>2.48102712736393E-3</c:v>
                </c:pt>
                <c:pt idx="40560">
                  <c:v>3.6055337270363701E-3</c:v>
                </c:pt>
                <c:pt idx="40561">
                  <c:v>4.7300403157124003E-3</c:v>
                </c:pt>
                <c:pt idx="40562">
                  <c:v>5.8545469153848499E-3</c:v>
                </c:pt>
                <c:pt idx="40563">
                  <c:v>6.97905351505729E-3</c:v>
                </c:pt>
                <c:pt idx="40564">
                  <c:v>8.1035601037333198E-3</c:v>
                </c:pt>
                <c:pt idx="40565">
                  <c:v>9.2280667034057608E-3</c:v>
                </c:pt>
                <c:pt idx="40566">
                  <c:v>1.03525733030782E-2</c:v>
                </c:pt>
                <c:pt idx="40567">
                  <c:v>1.1477079891754199E-2</c:v>
                </c:pt>
                <c:pt idx="40568">
                  <c:v>1.2601586491426699E-2</c:v>
                </c:pt>
                <c:pt idx="40569">
                  <c:v>1.37260930910991E-2</c:v>
                </c:pt>
                <c:pt idx="40570">
                  <c:v>1.48505996797752E-2</c:v>
                </c:pt>
                <c:pt idx="40571">
                  <c:v>1.59751062794476E-2</c:v>
                </c:pt>
                <c:pt idx="40572">
                  <c:v>1.7099612879119999E-2</c:v>
                </c:pt>
                <c:pt idx="40573">
                  <c:v>1.8224119467796101E-2</c:v>
                </c:pt>
                <c:pt idx="40574">
                  <c:v>1.93486260674685E-2</c:v>
                </c:pt>
                <c:pt idx="40575">
                  <c:v>2.07089992044844E-2</c:v>
                </c:pt>
                <c:pt idx="40576">
                  <c:v>2.23052388648819E-2</c:v>
                </c:pt>
                <c:pt idx="40577">
                  <c:v>2.3901478540888699E-2</c:v>
                </c:pt>
                <c:pt idx="40578">
                  <c:v>2.5497718216895601E-2</c:v>
                </c:pt>
                <c:pt idx="40579">
                  <c:v>2.7093957877293001E-2</c:v>
                </c:pt>
                <c:pt idx="40580">
                  <c:v>2.86901975532999E-2</c:v>
                </c:pt>
                <c:pt idx="40581">
                  <c:v>3.0286437229306799E-2</c:v>
                </c:pt>
                <c:pt idx="40582">
                  <c:v>3.1882676889704198E-2</c:v>
                </c:pt>
                <c:pt idx="40583">
                  <c:v>3.34789165657111E-2</c:v>
                </c:pt>
                <c:pt idx="40584">
                  <c:v>3.5075156241718003E-2</c:v>
                </c:pt>
                <c:pt idx="40585">
                  <c:v>3.6671395902115399E-2</c:v>
                </c:pt>
                <c:pt idx="40586">
                  <c:v>3.8267635578122301E-2</c:v>
                </c:pt>
                <c:pt idx="40587">
                  <c:v>3.98638752541291E-2</c:v>
                </c:pt>
                <c:pt idx="40588">
                  <c:v>4.14601149145266E-2</c:v>
                </c:pt>
                <c:pt idx="40589">
                  <c:v>4.3056354590533502E-2</c:v>
                </c:pt>
                <c:pt idx="40590">
                  <c:v>4.4652594266540301E-2</c:v>
                </c:pt>
                <c:pt idx="40591">
                  <c:v>4.62488339269378E-2</c:v>
                </c:pt>
                <c:pt idx="40592">
                  <c:v>4.7845073602944599E-2</c:v>
                </c:pt>
                <c:pt idx="40593">
                  <c:v>4.9441313278951501E-2</c:v>
                </c:pt>
                <c:pt idx="40594">
                  <c:v>5.1037552939348897E-2</c:v>
                </c:pt>
                <c:pt idx="40595">
                  <c:v>5.26337926153558E-2</c:v>
                </c:pt>
                <c:pt idx="40596">
                  <c:v>5.4230032291362702E-2</c:v>
                </c:pt>
                <c:pt idx="40597">
                  <c:v>5.5826271951760098E-2</c:v>
                </c:pt>
                <c:pt idx="40598">
                  <c:v>5.7422511627767001E-2</c:v>
                </c:pt>
                <c:pt idx="40599">
                  <c:v>5.9018751303773903E-2</c:v>
                </c:pt>
                <c:pt idx="40600">
                  <c:v>6.0614990964171299E-2</c:v>
                </c:pt>
                <c:pt idx="40601">
                  <c:v>6.2211230640178201E-2</c:v>
                </c:pt>
                <c:pt idx="40602">
                  <c:v>6.3807470316185E-2</c:v>
                </c:pt>
                <c:pt idx="40603">
                  <c:v>6.54037099765825E-2</c:v>
                </c:pt>
                <c:pt idx="40604">
                  <c:v>6.6999949652589402E-2</c:v>
                </c:pt>
                <c:pt idx="40605">
                  <c:v>6.8596189328596194E-2</c:v>
                </c:pt>
                <c:pt idx="40606">
                  <c:v>7.0192428988993694E-2</c:v>
                </c:pt>
                <c:pt idx="40607">
                  <c:v>7.1788668665000499E-2</c:v>
                </c:pt>
                <c:pt idx="40608">
                  <c:v>7.3384908341007402E-2</c:v>
                </c:pt>
                <c:pt idx="40609">
                  <c:v>7.4981148001404804E-2</c:v>
                </c:pt>
                <c:pt idx="40610">
                  <c:v>7.6577387677411707E-2</c:v>
                </c:pt>
                <c:pt idx="40611">
                  <c:v>7.8173627353418595E-2</c:v>
                </c:pt>
                <c:pt idx="40612">
                  <c:v>7.9769867013815998E-2</c:v>
                </c:pt>
                <c:pt idx="40613">
                  <c:v>8.1366106689822901E-2</c:v>
                </c:pt>
                <c:pt idx="40614">
                  <c:v>8.2962346365829803E-2</c:v>
                </c:pt>
                <c:pt idx="40615">
                  <c:v>8.4558586026227206E-2</c:v>
                </c:pt>
                <c:pt idx="40616">
                  <c:v>8.6154825702234095E-2</c:v>
                </c:pt>
                <c:pt idx="40617">
                  <c:v>8.77510653782409E-2</c:v>
                </c:pt>
                <c:pt idx="40618">
                  <c:v>8.93473050386384E-2</c:v>
                </c:pt>
                <c:pt idx="40619">
                  <c:v>9.0943544714645302E-2</c:v>
                </c:pt>
                <c:pt idx="40620">
                  <c:v>9.2539784390652094E-2</c:v>
                </c:pt>
                <c:pt idx="40621">
                  <c:v>9.4136024051049594E-2</c:v>
                </c:pt>
                <c:pt idx="40622">
                  <c:v>9.5732263727056399E-2</c:v>
                </c:pt>
                <c:pt idx="40623">
                  <c:v>8.2658030215661399E-2</c:v>
                </c:pt>
                <c:pt idx="40624">
                  <c:v>5.4913323685704701E-2</c:v>
                </c:pt>
                <c:pt idx="40625">
                  <c:v>2.7168616884435701E-2</c:v>
                </c:pt>
                <c:pt idx="40626">
                  <c:v>-5.7608991683337496E-4</c:v>
                </c:pt>
                <c:pt idx="40627">
                  <c:v>-2.83207964467901E-2</c:v>
                </c:pt>
                <c:pt idx="40628">
                  <c:v>-5.6065503248059097E-2</c:v>
                </c:pt>
                <c:pt idx="40629">
                  <c:v>-8.3810210049328093E-2</c:v>
                </c:pt>
                <c:pt idx="40630">
                  <c:v>-0.111554916579285</c:v>
                </c:pt>
                <c:pt idx="40631">
                  <c:v>-0.13929962338055399</c:v>
                </c:pt>
                <c:pt idx="40632">
                  <c:v>-0.16704433018182299</c:v>
                </c:pt>
                <c:pt idx="40633">
                  <c:v>-0.19478903671177999</c:v>
                </c:pt>
                <c:pt idx="40634">
                  <c:v>-0.222533743513049</c:v>
                </c:pt>
                <c:pt idx="40635">
                  <c:v>-0.250278450314318</c:v>
                </c:pt>
                <c:pt idx="40636">
                  <c:v>-0.27802315684427398</c:v>
                </c:pt>
                <c:pt idx="40637">
                  <c:v>-0.30576786364554298</c:v>
                </c:pt>
                <c:pt idx="40638">
                  <c:v>-0.33351257044681198</c:v>
                </c:pt>
                <c:pt idx="40639">
                  <c:v>-0.36125727697676902</c:v>
                </c:pt>
                <c:pt idx="40640">
                  <c:v>-0.38900198377803802</c:v>
                </c:pt>
                <c:pt idx="40641">
                  <c:v>-0.41674669057930702</c:v>
                </c:pt>
                <c:pt idx="40642">
                  <c:v>-0.444491397109264</c:v>
                </c:pt>
                <c:pt idx="40643">
                  <c:v>-0.472236103910533</c:v>
                </c:pt>
                <c:pt idx="40644">
                  <c:v>-0.499980810711802</c:v>
                </c:pt>
                <c:pt idx="40645">
                  <c:v>-0.52772551724175898</c:v>
                </c:pt>
                <c:pt idx="40646">
                  <c:v>-0.55547022404302804</c:v>
                </c:pt>
                <c:pt idx="40647">
                  <c:v>-0.58321493084429699</c:v>
                </c:pt>
                <c:pt idx="40648">
                  <c:v>-0.61095963737425296</c:v>
                </c:pt>
                <c:pt idx="40649">
                  <c:v>-0.63870434417552302</c:v>
                </c:pt>
                <c:pt idx="40650">
                  <c:v>-0.66644905097679097</c:v>
                </c:pt>
                <c:pt idx="40651">
                  <c:v>-0.69419375750674805</c:v>
                </c:pt>
                <c:pt idx="40652">
                  <c:v>-0.721938464308017</c:v>
                </c:pt>
                <c:pt idx="40653">
                  <c:v>-0.74968317110928595</c:v>
                </c:pt>
                <c:pt idx="40654">
                  <c:v>-0.77742787763924304</c:v>
                </c:pt>
                <c:pt idx="40655">
                  <c:v>-0.80517258444051198</c:v>
                </c:pt>
                <c:pt idx="40656">
                  <c:v>-0.83291729124178104</c:v>
                </c:pt>
                <c:pt idx="40657">
                  <c:v>-0.86066199777173802</c:v>
                </c:pt>
                <c:pt idx="40658">
                  <c:v>-0.88840670457300697</c:v>
                </c:pt>
                <c:pt idx="40659">
                  <c:v>-0.91615141137427603</c:v>
                </c:pt>
                <c:pt idx="40660">
                  <c:v>-0.943896117904232</c:v>
                </c:pt>
                <c:pt idx="40661">
                  <c:v>-0.97164082470550195</c:v>
                </c:pt>
                <c:pt idx="40662">
                  <c:v>-0.99938553150677101</c:v>
                </c:pt>
                <c:pt idx="40663">
                  <c:v>-1.02713023803673</c:v>
                </c:pt>
                <c:pt idx="40664">
                  <c:v>-1.0548749448379999</c:v>
                </c:pt>
                <c:pt idx="40665">
                  <c:v>-1.0826196516392701</c:v>
                </c:pt>
                <c:pt idx="40666">
                  <c:v>-1.11036435816922</c:v>
                </c:pt>
                <c:pt idx="40667">
                  <c:v>-1.1381090649704899</c:v>
                </c:pt>
                <c:pt idx="40668">
                  <c:v>-1.1658537717717601</c:v>
                </c:pt>
                <c:pt idx="40669">
                  <c:v>-1.1935984783017199</c:v>
                </c:pt>
                <c:pt idx="40670">
                  <c:v>-1.2213431851029899</c:v>
                </c:pt>
                <c:pt idx="40671">
                  <c:v>-1.2196064490599501</c:v>
                </c:pt>
                <c:pt idx="40672">
                  <c:v>-1.1883882702719699</c:v>
                </c:pt>
                <c:pt idx="40673">
                  <c:v>-1.1571700911787099</c:v>
                </c:pt>
                <c:pt idx="40674">
                  <c:v>-1.12595191208545</c:v>
                </c:pt>
                <c:pt idx="40675">
                  <c:v>-1.09473373329747</c:v>
                </c:pt>
                <c:pt idx="40676">
                  <c:v>-1.0635155542042101</c:v>
                </c:pt>
                <c:pt idx="40677">
                  <c:v>-1.0322973751109401</c:v>
                </c:pt>
                <c:pt idx="40678">
                  <c:v>-1.0010791963229599</c:v>
                </c:pt>
                <c:pt idx="40679">
                  <c:v>-0.96986101722970097</c:v>
                </c:pt>
                <c:pt idx="40680">
                  <c:v>-0.93864283813644001</c:v>
                </c:pt>
                <c:pt idx="40681">
                  <c:v>-0.90742465934845795</c:v>
                </c:pt>
                <c:pt idx="40682">
                  <c:v>-0.87620648025519698</c:v>
                </c:pt>
                <c:pt idx="40683">
                  <c:v>-0.84498830116193602</c:v>
                </c:pt>
                <c:pt idx="40684">
                  <c:v>-0.81377012237395396</c:v>
                </c:pt>
                <c:pt idx="40685">
                  <c:v>-0.782551943280693</c:v>
                </c:pt>
                <c:pt idx="40686">
                  <c:v>-0.75133376418743203</c:v>
                </c:pt>
                <c:pt idx="40687">
                  <c:v>-0.72011558539944998</c:v>
                </c:pt>
                <c:pt idx="40688">
                  <c:v>-0.68889740630618901</c:v>
                </c:pt>
                <c:pt idx="40689">
                  <c:v>-0.65767922721292804</c:v>
                </c:pt>
                <c:pt idx="40690">
                  <c:v>-0.62646104842494599</c:v>
                </c:pt>
                <c:pt idx="40691">
                  <c:v>-0.59524286933168502</c:v>
                </c:pt>
                <c:pt idx="40692">
                  <c:v>-0.56402469023842405</c:v>
                </c:pt>
                <c:pt idx="40693">
                  <c:v>-0.532806511450442</c:v>
                </c:pt>
                <c:pt idx="40694">
                  <c:v>-0.50158833235718103</c:v>
                </c:pt>
                <c:pt idx="40695">
                  <c:v>-0.47037015326392001</c:v>
                </c:pt>
                <c:pt idx="40696">
                  <c:v>-0.43915197447593801</c:v>
                </c:pt>
                <c:pt idx="40697">
                  <c:v>-0.40793379538267699</c:v>
                </c:pt>
                <c:pt idx="40698">
                  <c:v>-0.37671561628941602</c:v>
                </c:pt>
                <c:pt idx="40699">
                  <c:v>-0.34549743750143402</c:v>
                </c:pt>
                <c:pt idx="40700">
                  <c:v>-0.314279258408173</c:v>
                </c:pt>
                <c:pt idx="40701">
                  <c:v>-0.28306107931491198</c:v>
                </c:pt>
                <c:pt idx="40702">
                  <c:v>-0.25184290052692998</c:v>
                </c:pt>
                <c:pt idx="40703">
                  <c:v>-0.22062472143366799</c:v>
                </c:pt>
                <c:pt idx="40704">
                  <c:v>-0.18940654234040699</c:v>
                </c:pt>
                <c:pt idx="40705">
                  <c:v>-0.15818836355242499</c:v>
                </c:pt>
                <c:pt idx="40706">
                  <c:v>-0.126970184459164</c:v>
                </c:pt>
                <c:pt idx="40707">
                  <c:v>-9.5752005365903295E-2</c:v>
                </c:pt>
                <c:pt idx="40708">
                  <c:v>-6.4533826577921297E-2</c:v>
                </c:pt>
                <c:pt idx="40709">
                  <c:v>-3.3315647484660302E-2</c:v>
                </c:pt>
                <c:pt idx="40710">
                  <c:v>-2.0974683913992098E-3</c:v>
                </c:pt>
                <c:pt idx="40711">
                  <c:v>2.9120710396582799E-2</c:v>
                </c:pt>
                <c:pt idx="40712">
                  <c:v>6.0338889489843797E-2</c:v>
                </c:pt>
                <c:pt idx="40713">
                  <c:v>9.1557068583104903E-2</c:v>
                </c:pt>
                <c:pt idx="40714">
                  <c:v>0.122775247371087</c:v>
                </c:pt>
                <c:pt idx="40715">
                  <c:v>0.15399342646434799</c:v>
                </c:pt>
                <c:pt idx="40716">
                  <c:v>0.18521160555760899</c:v>
                </c:pt>
                <c:pt idx="40717">
                  <c:v>0.21642978434559099</c:v>
                </c:pt>
                <c:pt idx="40718">
                  <c:v>0.24764796343885201</c:v>
                </c:pt>
                <c:pt idx="40719">
                  <c:v>0.26410673597066098</c:v>
                </c:pt>
                <c:pt idx="40720">
                  <c:v>0.26580610182130698</c:v>
                </c:pt>
                <c:pt idx="40721">
                  <c:v>0.26750546768857097</c:v>
                </c:pt>
                <c:pt idx="40722">
                  <c:v>0.26920483355583502</c:v>
                </c:pt>
                <c:pt idx="40723">
                  <c:v>0.27090419940648103</c:v>
                </c:pt>
                <c:pt idx="40724">
                  <c:v>0.27260356527374502</c:v>
                </c:pt>
                <c:pt idx="40725">
                  <c:v>0.27430293114100901</c:v>
                </c:pt>
                <c:pt idx="40726">
                  <c:v>0.27600229699165502</c:v>
                </c:pt>
                <c:pt idx="40727">
                  <c:v>0.27770166285891901</c:v>
                </c:pt>
                <c:pt idx="40728">
                  <c:v>0.279401028726183</c:v>
                </c:pt>
                <c:pt idx="40729">
                  <c:v>0.281100394576829</c:v>
                </c:pt>
                <c:pt idx="40730">
                  <c:v>0.282799760444093</c:v>
                </c:pt>
                <c:pt idx="40731">
                  <c:v>0.28449912631135699</c:v>
                </c:pt>
                <c:pt idx="40732">
                  <c:v>0.28619849216200299</c:v>
                </c:pt>
                <c:pt idx="40733">
                  <c:v>0.28789785802926698</c:v>
                </c:pt>
                <c:pt idx="40734">
                  <c:v>0.28959722389653098</c:v>
                </c:pt>
                <c:pt idx="40735">
                  <c:v>0.29129658974717798</c:v>
                </c:pt>
                <c:pt idx="40736">
                  <c:v>0.29299595561444203</c:v>
                </c:pt>
                <c:pt idx="40737">
                  <c:v>0.29469532148170502</c:v>
                </c:pt>
                <c:pt idx="40738">
                  <c:v>0.29639468733235202</c:v>
                </c:pt>
                <c:pt idx="40739">
                  <c:v>0.29809405319961602</c:v>
                </c:pt>
                <c:pt idx="40740">
                  <c:v>0.29979341906688001</c:v>
                </c:pt>
                <c:pt idx="40741">
                  <c:v>0.30149278491752601</c:v>
                </c:pt>
                <c:pt idx="40742">
                  <c:v>0.30319215078479</c:v>
                </c:pt>
                <c:pt idx="40743">
                  <c:v>0.304891516652054</c:v>
                </c:pt>
                <c:pt idx="40744">
                  <c:v>0.3065908825027</c:v>
                </c:pt>
                <c:pt idx="40745">
                  <c:v>0.30829024836996399</c:v>
                </c:pt>
                <c:pt idx="40746">
                  <c:v>0.30998961423722798</c:v>
                </c:pt>
                <c:pt idx="40747">
                  <c:v>0.31168898008787399</c:v>
                </c:pt>
                <c:pt idx="40748">
                  <c:v>0.31338834595513798</c:v>
                </c:pt>
                <c:pt idx="40749">
                  <c:v>0.31508771182240197</c:v>
                </c:pt>
                <c:pt idx="40750">
                  <c:v>0.31678707767304798</c:v>
                </c:pt>
                <c:pt idx="40751">
                  <c:v>0.31848644354031203</c:v>
                </c:pt>
                <c:pt idx="40752">
                  <c:v>0.32018580940757602</c:v>
                </c:pt>
                <c:pt idx="40753">
                  <c:v>0.32188517525822202</c:v>
                </c:pt>
                <c:pt idx="40754">
                  <c:v>0.32358454112548601</c:v>
                </c:pt>
                <c:pt idx="40755">
                  <c:v>0.32528390699275</c:v>
                </c:pt>
                <c:pt idx="40756">
                  <c:v>0.32698327284339601</c:v>
                </c:pt>
                <c:pt idx="40757">
                  <c:v>0.32868263871066</c:v>
                </c:pt>
                <c:pt idx="40758">
                  <c:v>0.33038200457792399</c:v>
                </c:pt>
                <c:pt idx="40759">
                  <c:v>0.33208137042857</c:v>
                </c:pt>
                <c:pt idx="40760">
                  <c:v>0.33378073629583399</c:v>
                </c:pt>
                <c:pt idx="40761">
                  <c:v>0.33548010216309798</c:v>
                </c:pt>
                <c:pt idx="40762">
                  <c:v>0.33717946801374399</c:v>
                </c:pt>
                <c:pt idx="40763">
                  <c:v>0.33887883388100798</c:v>
                </c:pt>
                <c:pt idx="40764">
                  <c:v>0.34057819974827203</c:v>
                </c:pt>
                <c:pt idx="40765">
                  <c:v>0.34227756559891798</c:v>
                </c:pt>
                <c:pt idx="40766">
                  <c:v>0.34397693146618202</c:v>
                </c:pt>
                <c:pt idx="40767">
                  <c:v>0.33973975616319801</c:v>
                </c:pt>
                <c:pt idx="40768">
                  <c:v>0.32956603974798798</c:v>
                </c:pt>
                <c:pt idx="40769">
                  <c:v>0.31939232323328998</c:v>
                </c:pt>
                <c:pt idx="40770">
                  <c:v>0.30921860671859203</c:v>
                </c:pt>
                <c:pt idx="40771">
                  <c:v>0.29904489030338199</c:v>
                </c:pt>
                <c:pt idx="40772">
                  <c:v>0.28887117378868399</c:v>
                </c:pt>
                <c:pt idx="40773">
                  <c:v>0.27869745727398598</c:v>
                </c:pt>
                <c:pt idx="40774">
                  <c:v>0.26852374085877601</c:v>
                </c:pt>
                <c:pt idx="40775">
                  <c:v>0.258350024344078</c:v>
                </c:pt>
                <c:pt idx="40776">
                  <c:v>0.24817630782938099</c:v>
                </c:pt>
                <c:pt idx="40777">
                  <c:v>0.23800259141416999</c:v>
                </c:pt>
                <c:pt idx="40778">
                  <c:v>0.22782887489947201</c:v>
                </c:pt>
                <c:pt idx="40779">
                  <c:v>0.217655158384775</c:v>
                </c:pt>
                <c:pt idx="40780">
                  <c:v>0.207481441969564</c:v>
                </c:pt>
                <c:pt idx="40781">
                  <c:v>0.19730772545486699</c:v>
                </c:pt>
                <c:pt idx="40782">
                  <c:v>0.18713400894016899</c:v>
                </c:pt>
                <c:pt idx="40783">
                  <c:v>0.17696029252495901</c:v>
                </c:pt>
                <c:pt idx="40784">
                  <c:v>0.16678657601026101</c:v>
                </c:pt>
                <c:pt idx="40785">
                  <c:v>0.156612859495563</c:v>
                </c:pt>
                <c:pt idx="40786">
                  <c:v>0.146439143080353</c:v>
                </c:pt>
                <c:pt idx="40787">
                  <c:v>0.13626542656565499</c:v>
                </c:pt>
                <c:pt idx="40788">
                  <c:v>0.12609171005095701</c:v>
                </c:pt>
                <c:pt idx="40789">
                  <c:v>0.11591799363574699</c:v>
                </c:pt>
                <c:pt idx="40790">
                  <c:v>0.105744277121049</c:v>
                </c:pt>
                <c:pt idx="40791">
                  <c:v>9.5570560606351093E-2</c:v>
                </c:pt>
                <c:pt idx="40792">
                  <c:v>8.5396844191140894E-2</c:v>
                </c:pt>
                <c:pt idx="40793">
                  <c:v>7.5223127676443097E-2</c:v>
                </c:pt>
                <c:pt idx="40794">
                  <c:v>6.5049411161745202E-2</c:v>
                </c:pt>
                <c:pt idx="40795">
                  <c:v>5.4875694746535003E-2</c:v>
                </c:pt>
                <c:pt idx="40796">
                  <c:v>4.4701978231837199E-2</c:v>
                </c:pt>
                <c:pt idx="40797">
                  <c:v>3.4528261717139401E-2</c:v>
                </c:pt>
                <c:pt idx="40798">
                  <c:v>2.4354545301929199E-2</c:v>
                </c:pt>
                <c:pt idx="40799">
                  <c:v>1.41808287872313E-2</c:v>
                </c:pt>
                <c:pt idx="40800">
                  <c:v>4.0071122725334803E-3</c:v>
                </c:pt>
                <c:pt idx="40801">
                  <c:v>-6.1666041426767203E-3</c:v>
                </c:pt>
                <c:pt idx="40802">
                  <c:v>-1.6340320657374601E-2</c:v>
                </c:pt>
                <c:pt idx="40803">
                  <c:v>-2.6514037172072399E-2</c:v>
                </c:pt>
                <c:pt idx="40804">
                  <c:v>-3.6687753587282601E-2</c:v>
                </c:pt>
                <c:pt idx="40805">
                  <c:v>-4.6861470101980399E-2</c:v>
                </c:pt>
                <c:pt idx="40806">
                  <c:v>-5.70351866166783E-2</c:v>
                </c:pt>
                <c:pt idx="40807">
                  <c:v>-6.7208903031888506E-2</c:v>
                </c:pt>
                <c:pt idx="40808">
                  <c:v>-7.7382619546586304E-2</c:v>
                </c:pt>
                <c:pt idx="40809">
                  <c:v>-8.7556336061284198E-2</c:v>
                </c:pt>
                <c:pt idx="40810">
                  <c:v>-9.7730052476494397E-2</c:v>
                </c:pt>
                <c:pt idx="40811">
                  <c:v>-0.107903768991192</c:v>
                </c:pt>
                <c:pt idx="40812">
                  <c:v>-0.11807748550589001</c:v>
                </c:pt>
                <c:pt idx="40813">
                  <c:v>-0.12825120192110001</c:v>
                </c:pt>
                <c:pt idx="40814">
                  <c:v>-0.13842491843579799</c:v>
                </c:pt>
                <c:pt idx="40815">
                  <c:v>-0.148581027478733</c:v>
                </c:pt>
                <c:pt idx="40816">
                  <c:v>-0.15871952895063901</c:v>
                </c:pt>
                <c:pt idx="40817">
                  <c:v>-0.16885803052168799</c:v>
                </c:pt>
                <c:pt idx="40818">
                  <c:v>-0.178996532092737</c:v>
                </c:pt>
                <c:pt idx="40819">
                  <c:v>-0.18913503356464201</c:v>
                </c:pt>
                <c:pt idx="40820">
                  <c:v>-0.19927353513569099</c:v>
                </c:pt>
                <c:pt idx="40821">
                  <c:v>-0.20941203670674</c:v>
                </c:pt>
                <c:pt idx="40822">
                  <c:v>-0.219550538178646</c:v>
                </c:pt>
                <c:pt idx="40823">
                  <c:v>-0.22968903974969501</c:v>
                </c:pt>
                <c:pt idx="40824">
                  <c:v>-0.23982754132074399</c:v>
                </c:pt>
                <c:pt idx="40825">
                  <c:v>-0.24996604279265</c:v>
                </c:pt>
                <c:pt idx="40826">
                  <c:v>-0.26010454436369901</c:v>
                </c:pt>
                <c:pt idx="40827">
                  <c:v>-0.27024304593474802</c:v>
                </c:pt>
                <c:pt idx="40828">
                  <c:v>-0.280381547406653</c:v>
                </c:pt>
                <c:pt idx="40829">
                  <c:v>-0.29052004897770201</c:v>
                </c:pt>
                <c:pt idx="40830">
                  <c:v>-0.30065855054875101</c:v>
                </c:pt>
                <c:pt idx="40831">
                  <c:v>-0.31079705202065699</c:v>
                </c:pt>
                <c:pt idx="40832">
                  <c:v>-0.320935553591706</c:v>
                </c:pt>
                <c:pt idx="40833">
                  <c:v>-0.33107405516275501</c:v>
                </c:pt>
                <c:pt idx="40834">
                  <c:v>-0.34121255663466099</c:v>
                </c:pt>
                <c:pt idx="40835">
                  <c:v>-0.35135105820571</c:v>
                </c:pt>
                <c:pt idx="40836">
                  <c:v>-0.36148955977675901</c:v>
                </c:pt>
                <c:pt idx="40837">
                  <c:v>-0.37162806124866399</c:v>
                </c:pt>
                <c:pt idx="40838">
                  <c:v>-0.381766562819713</c:v>
                </c:pt>
                <c:pt idx="40839">
                  <c:v>-0.391905064390762</c:v>
                </c:pt>
                <c:pt idx="40840">
                  <c:v>-0.40204356586266798</c:v>
                </c:pt>
                <c:pt idx="40841">
                  <c:v>-0.41218206743371699</c:v>
                </c:pt>
                <c:pt idx="40842">
                  <c:v>-0.422320569004766</c:v>
                </c:pt>
                <c:pt idx="40843">
                  <c:v>-0.43245907047667198</c:v>
                </c:pt>
                <c:pt idx="40844">
                  <c:v>-0.44259757204772099</c:v>
                </c:pt>
                <c:pt idx="40845">
                  <c:v>-0.45273607361877</c:v>
                </c:pt>
                <c:pt idx="40846">
                  <c:v>-0.46287457509067498</c:v>
                </c:pt>
                <c:pt idx="40847">
                  <c:v>-0.47301307666172399</c:v>
                </c:pt>
                <c:pt idx="40848">
                  <c:v>-0.48315157823277299</c:v>
                </c:pt>
                <c:pt idx="40849">
                  <c:v>-0.49329007970467897</c:v>
                </c:pt>
                <c:pt idx="40850">
                  <c:v>-0.50342858127572798</c:v>
                </c:pt>
                <c:pt idx="40851">
                  <c:v>-0.51356708284677699</c:v>
                </c:pt>
                <c:pt idx="40852">
                  <c:v>-0.52370558431868297</c:v>
                </c:pt>
                <c:pt idx="40853">
                  <c:v>-0.53384408588973198</c:v>
                </c:pt>
                <c:pt idx="40854">
                  <c:v>-0.54398258746078099</c:v>
                </c:pt>
                <c:pt idx="40855">
                  <c:v>-0.55412108893268597</c:v>
                </c:pt>
                <c:pt idx="40856">
                  <c:v>-0.56425959050373498</c:v>
                </c:pt>
                <c:pt idx="40857">
                  <c:v>-0.57439809207478398</c:v>
                </c:pt>
                <c:pt idx="40858">
                  <c:v>-0.58453659354668996</c:v>
                </c:pt>
                <c:pt idx="40859">
                  <c:v>-0.59467509511773897</c:v>
                </c:pt>
                <c:pt idx="40860">
                  <c:v>-0.60481359668878798</c:v>
                </c:pt>
                <c:pt idx="40861">
                  <c:v>-0.61495209816069396</c:v>
                </c:pt>
                <c:pt idx="40862">
                  <c:v>-0.62509059973174297</c:v>
                </c:pt>
                <c:pt idx="40863">
                  <c:v>-0.62862710131827104</c:v>
                </c:pt>
                <c:pt idx="40864">
                  <c:v>-0.62556160290414198</c:v>
                </c:pt>
                <c:pt idx="40865">
                  <c:v>-0.622496104460035</c:v>
                </c:pt>
                <c:pt idx="40866">
                  <c:v>-0.61943060601592903</c:v>
                </c:pt>
                <c:pt idx="40867">
                  <c:v>-0.61636510760179997</c:v>
                </c:pt>
                <c:pt idx="40868">
                  <c:v>-0.61329960915769299</c:v>
                </c:pt>
                <c:pt idx="40869">
                  <c:v>-0.61023411071358702</c:v>
                </c:pt>
                <c:pt idx="40870">
                  <c:v>-0.60716861229945696</c:v>
                </c:pt>
                <c:pt idx="40871">
                  <c:v>-0.60410311385535098</c:v>
                </c:pt>
                <c:pt idx="40872">
                  <c:v>-0.60103761541124501</c:v>
                </c:pt>
                <c:pt idx="40873">
                  <c:v>-0.59797211699711506</c:v>
                </c:pt>
                <c:pt idx="40874">
                  <c:v>-0.59490661855300897</c:v>
                </c:pt>
                <c:pt idx="40875">
                  <c:v>-0.591841120108902</c:v>
                </c:pt>
                <c:pt idx="40876">
                  <c:v>-0.58877562169477304</c:v>
                </c:pt>
                <c:pt idx="40877">
                  <c:v>-0.58571012325066596</c:v>
                </c:pt>
                <c:pt idx="40878">
                  <c:v>-0.58264462480655999</c:v>
                </c:pt>
                <c:pt idx="40879">
                  <c:v>-0.57957912639243103</c:v>
                </c:pt>
                <c:pt idx="40880">
                  <c:v>-0.57651362794832395</c:v>
                </c:pt>
                <c:pt idx="40881">
                  <c:v>-0.57344812950421797</c:v>
                </c:pt>
                <c:pt idx="40882">
                  <c:v>-0.57038263109008902</c:v>
                </c:pt>
                <c:pt idx="40883">
                  <c:v>-0.56731713264598205</c:v>
                </c:pt>
                <c:pt idx="40884">
                  <c:v>-0.56425163420187596</c:v>
                </c:pt>
                <c:pt idx="40885">
                  <c:v>-0.56118613578774601</c:v>
                </c:pt>
                <c:pt idx="40886">
                  <c:v>-0.55812063734364004</c:v>
                </c:pt>
                <c:pt idx="40887">
                  <c:v>-0.55505513889953295</c:v>
                </c:pt>
                <c:pt idx="40888">
                  <c:v>-0.551989640485404</c:v>
                </c:pt>
                <c:pt idx="40889">
                  <c:v>-0.54892414204129802</c:v>
                </c:pt>
                <c:pt idx="40890">
                  <c:v>-0.54585864359719105</c:v>
                </c:pt>
                <c:pt idx="40891">
                  <c:v>-0.54279314518306199</c:v>
                </c:pt>
                <c:pt idx="40892">
                  <c:v>-0.53972764673895501</c:v>
                </c:pt>
                <c:pt idx="40893">
                  <c:v>-0.53666214829484904</c:v>
                </c:pt>
                <c:pt idx="40894">
                  <c:v>-0.53359664988071998</c:v>
                </c:pt>
                <c:pt idx="40895">
                  <c:v>-0.530531151436613</c:v>
                </c:pt>
                <c:pt idx="40896">
                  <c:v>-0.52746565299250703</c:v>
                </c:pt>
                <c:pt idx="40897">
                  <c:v>-0.52440015457837696</c:v>
                </c:pt>
                <c:pt idx="40898">
                  <c:v>-0.52133465613427099</c:v>
                </c:pt>
                <c:pt idx="40899">
                  <c:v>-0.51826915769016502</c:v>
                </c:pt>
                <c:pt idx="40900">
                  <c:v>-0.51520365927603495</c:v>
                </c:pt>
                <c:pt idx="40901">
                  <c:v>-0.51213816083192898</c:v>
                </c:pt>
                <c:pt idx="40902">
                  <c:v>-0.50907266238782201</c:v>
                </c:pt>
                <c:pt idx="40903">
                  <c:v>-0.50600716397369305</c:v>
                </c:pt>
                <c:pt idx="40904">
                  <c:v>-0.50294166552958697</c:v>
                </c:pt>
                <c:pt idx="40905">
                  <c:v>-0.49987616708547999</c:v>
                </c:pt>
                <c:pt idx="40906">
                  <c:v>-0.49681066867135099</c:v>
                </c:pt>
                <c:pt idx="40907">
                  <c:v>-0.49374517022724401</c:v>
                </c:pt>
                <c:pt idx="40908">
                  <c:v>-0.49067967178313798</c:v>
                </c:pt>
                <c:pt idx="40909">
                  <c:v>-0.48761417336900897</c:v>
                </c:pt>
                <c:pt idx="40910">
                  <c:v>-0.49343062219317402</c:v>
                </c:pt>
                <c:pt idx="40911">
                  <c:v>-0.50812901834765101</c:v>
                </c:pt>
                <c:pt idx="40912">
                  <c:v>-0.52282741435839397</c:v>
                </c:pt>
                <c:pt idx="40913">
                  <c:v>-0.53752581051287096</c:v>
                </c:pt>
                <c:pt idx="40914">
                  <c:v>-0.55222420666734795</c:v>
                </c:pt>
                <c:pt idx="40915">
                  <c:v>-0.56692260267809103</c:v>
                </c:pt>
                <c:pt idx="40916">
                  <c:v>-0.58162099883256801</c:v>
                </c:pt>
                <c:pt idx="40917">
                  <c:v>-0.596319394987045</c:v>
                </c:pt>
                <c:pt idx="40918">
                  <c:v>-0.61101779099778797</c:v>
                </c:pt>
                <c:pt idx="40919">
                  <c:v>-0.62571618715226596</c:v>
                </c:pt>
                <c:pt idx="40920">
                  <c:v>-0.64041458330674295</c:v>
                </c:pt>
                <c:pt idx="40921">
                  <c:v>-0.65511297931748602</c:v>
                </c:pt>
                <c:pt idx="40922">
                  <c:v>-0.66981137547196301</c:v>
                </c:pt>
                <c:pt idx="40923">
                  <c:v>-0.68450977162644</c:v>
                </c:pt>
                <c:pt idx="40924">
                  <c:v>-0.69920816763718296</c:v>
                </c:pt>
                <c:pt idx="40925">
                  <c:v>-0.71390656379165995</c:v>
                </c:pt>
                <c:pt idx="40926">
                  <c:v>-0.72860495994613705</c:v>
                </c:pt>
                <c:pt idx="40927">
                  <c:v>-0.74330335595688002</c:v>
                </c:pt>
                <c:pt idx="40928">
                  <c:v>-0.75800175211135701</c:v>
                </c:pt>
                <c:pt idx="40929">
                  <c:v>-0.772700148265834</c:v>
                </c:pt>
                <c:pt idx="40930">
                  <c:v>-0.78739854427657696</c:v>
                </c:pt>
                <c:pt idx="40931">
                  <c:v>-0.80209694043105395</c:v>
                </c:pt>
                <c:pt idx="40932">
                  <c:v>-0.81679533658553105</c:v>
                </c:pt>
                <c:pt idx="40933">
                  <c:v>-0.83149373259627402</c:v>
                </c:pt>
                <c:pt idx="40934">
                  <c:v>-0.846192128750751</c:v>
                </c:pt>
                <c:pt idx="40935">
                  <c:v>-0.86089052490522799</c:v>
                </c:pt>
                <c:pt idx="40936">
                  <c:v>-0.87558892091597196</c:v>
                </c:pt>
                <c:pt idx="40937">
                  <c:v>-0.89028731707044795</c:v>
                </c:pt>
                <c:pt idx="40938">
                  <c:v>-0.90498571322492605</c:v>
                </c:pt>
                <c:pt idx="40939">
                  <c:v>-0.91968410923566901</c:v>
                </c:pt>
                <c:pt idx="40940">
                  <c:v>-0.934382505390146</c:v>
                </c:pt>
                <c:pt idx="40941">
                  <c:v>-0.94908090154462299</c:v>
                </c:pt>
                <c:pt idx="40942">
                  <c:v>-0.96377929755536595</c:v>
                </c:pt>
                <c:pt idx="40943">
                  <c:v>-0.97847769370984305</c:v>
                </c:pt>
                <c:pt idx="40944">
                  <c:v>-0.99317608986432004</c:v>
                </c:pt>
                <c:pt idx="40945">
                  <c:v>-1.0078744858750599</c:v>
                </c:pt>
                <c:pt idx="40946">
                  <c:v>-1.0225728820295401</c:v>
                </c:pt>
                <c:pt idx="40947">
                  <c:v>-1.0372712781840201</c:v>
                </c:pt>
                <c:pt idx="40948">
                  <c:v>-1.05196967419476</c:v>
                </c:pt>
                <c:pt idx="40949">
                  <c:v>-1.0666680703492399</c:v>
                </c:pt>
                <c:pt idx="40950">
                  <c:v>-1.0813664665037099</c:v>
                </c:pt>
                <c:pt idx="40951">
                  <c:v>-1.09606486251446</c:v>
                </c:pt>
                <c:pt idx="40952">
                  <c:v>-1.11076325866893</c:v>
                </c:pt>
                <c:pt idx="40953">
                  <c:v>-1.12546165482341</c:v>
                </c:pt>
                <c:pt idx="40954">
                  <c:v>-1.1401600508341501</c:v>
                </c:pt>
                <c:pt idx="40955">
                  <c:v>-1.15485844698863</c:v>
                </c:pt>
                <c:pt idx="40956">
                  <c:v>-1.16955684314311</c:v>
                </c:pt>
                <c:pt idx="40957">
                  <c:v>-1.1842552391538499</c:v>
                </c:pt>
                <c:pt idx="40958">
                  <c:v>-1.19182082617709</c:v>
                </c:pt>
                <c:pt idx="40959">
                  <c:v>-1.1922536040192599</c:v>
                </c:pt>
                <c:pt idx="40960">
                  <c:v>-1.1926863818572</c:v>
                </c:pt>
                <c:pt idx="40961">
                  <c:v>-1.19311915969938</c:v>
                </c:pt>
                <c:pt idx="40962">
                  <c:v>-1.19355193754155</c:v>
                </c:pt>
                <c:pt idx="40963">
                  <c:v>-1.19398471537949</c:v>
                </c:pt>
                <c:pt idx="40964">
                  <c:v>-1.19441749322166</c:v>
                </c:pt>
                <c:pt idx="40965">
                  <c:v>-1.19485027106384</c:v>
                </c:pt>
                <c:pt idx="40966">
                  <c:v>-1.1952830489017801</c:v>
                </c:pt>
                <c:pt idx="40967">
                  <c:v>-1.19571582674395</c:v>
                </c:pt>
                <c:pt idx="40968">
                  <c:v>-1.19614860458613</c:v>
                </c:pt>
                <c:pt idx="40969">
                  <c:v>-1.1965813824240701</c:v>
                </c:pt>
                <c:pt idx="40970">
                  <c:v>-1.1970141602662401</c:v>
                </c:pt>
                <c:pt idx="40971">
                  <c:v>-1.1974469381084101</c:v>
                </c:pt>
                <c:pt idx="40972">
                  <c:v>-1.1978797159463599</c:v>
                </c:pt>
                <c:pt idx="40973">
                  <c:v>-1.1983124937885301</c:v>
                </c:pt>
                <c:pt idx="40974">
                  <c:v>-1.1987452716307001</c:v>
                </c:pt>
                <c:pt idx="40975">
                  <c:v>-1.1991780494686399</c:v>
                </c:pt>
                <c:pt idx="40976">
                  <c:v>-1.1996108273108199</c:v>
                </c:pt>
                <c:pt idx="40977">
                  <c:v>-1.2000436051529899</c:v>
                </c:pt>
                <c:pt idx="40978">
                  <c:v>-1.20047638299093</c:v>
                </c:pt>
                <c:pt idx="40979">
                  <c:v>-1.2009091608331099</c:v>
                </c:pt>
                <c:pt idx="40980">
                  <c:v>-1.2013419386752799</c:v>
                </c:pt>
                <c:pt idx="40981">
                  <c:v>-1.20177471651322</c:v>
                </c:pt>
                <c:pt idx="40982">
                  <c:v>-1.20220749435539</c:v>
                </c:pt>
                <c:pt idx="40983">
                  <c:v>-1.20264027219757</c:v>
                </c:pt>
                <c:pt idx="40984">
                  <c:v>-1.20307305003551</c:v>
                </c:pt>
                <c:pt idx="40985">
                  <c:v>-1.20350582787768</c:v>
                </c:pt>
                <c:pt idx="40986">
                  <c:v>-1.20393860571986</c:v>
                </c:pt>
                <c:pt idx="40987">
                  <c:v>-1.2043713835578</c:v>
                </c:pt>
                <c:pt idx="40988">
                  <c:v>-1.20480416139997</c:v>
                </c:pt>
                <c:pt idx="40989">
                  <c:v>-1.20523693924215</c:v>
                </c:pt>
                <c:pt idx="40990">
                  <c:v>-1.2056697170800901</c:v>
                </c:pt>
                <c:pt idx="40991">
                  <c:v>-1.2061024949222601</c:v>
                </c:pt>
                <c:pt idx="40992">
                  <c:v>-1.2065352727644301</c:v>
                </c:pt>
                <c:pt idx="40993">
                  <c:v>-1.2069680506023699</c:v>
                </c:pt>
                <c:pt idx="40994">
                  <c:v>-1.2074008284445501</c:v>
                </c:pt>
                <c:pt idx="40995">
                  <c:v>-1.2078336062867201</c:v>
                </c:pt>
                <c:pt idx="40996">
                  <c:v>-1.2082663841246599</c:v>
                </c:pt>
                <c:pt idx="40997">
                  <c:v>-1.2086991619668399</c:v>
                </c:pt>
                <c:pt idx="40998">
                  <c:v>-1.2091319398090099</c:v>
                </c:pt>
                <c:pt idx="40999">
                  <c:v>-1.2095647176469499</c:v>
                </c:pt>
                <c:pt idx="41000">
                  <c:v>-1.2099974954891299</c:v>
                </c:pt>
                <c:pt idx="41001">
                  <c:v>-1.2104302733312999</c:v>
                </c:pt>
                <c:pt idx="41002">
                  <c:v>-1.21086305116924</c:v>
                </c:pt>
                <c:pt idx="41003">
                  <c:v>-1.21129582901141</c:v>
                </c:pt>
                <c:pt idx="41004">
                  <c:v>-1.21172860685359</c:v>
                </c:pt>
                <c:pt idx="41005">
                  <c:v>-1.21216138469153</c:v>
                </c:pt>
                <c:pt idx="41006">
                  <c:v>-1.2022459588525201</c:v>
                </c:pt>
                <c:pt idx="41007">
                  <c:v>-1.18198232926005</c:v>
                </c:pt>
                <c:pt idx="41008">
                  <c:v>-1.1617186998657401</c:v>
                </c:pt>
                <c:pt idx="41009">
                  <c:v>-1.14145507027327</c:v>
                </c:pt>
                <c:pt idx="41010">
                  <c:v>-1.1211914406807999</c:v>
                </c:pt>
                <c:pt idx="41011">
                  <c:v>-1.10092781128648</c:v>
                </c:pt>
                <c:pt idx="41012">
                  <c:v>-1.0806641816940099</c:v>
                </c:pt>
                <c:pt idx="41013">
                  <c:v>-1.06040055210155</c:v>
                </c:pt>
                <c:pt idx="41014">
                  <c:v>-1.0401369227072299</c:v>
                </c:pt>
                <c:pt idx="41015">
                  <c:v>-1.01987329311476</c:v>
                </c:pt>
                <c:pt idx="41016">
                  <c:v>-0.99960966352229197</c:v>
                </c:pt>
                <c:pt idx="41017">
                  <c:v>-0.97934603412797805</c:v>
                </c:pt>
                <c:pt idx="41018">
                  <c:v>-0.95908240453550797</c:v>
                </c:pt>
                <c:pt idx="41019">
                  <c:v>-0.938818774943038</c:v>
                </c:pt>
                <c:pt idx="41020">
                  <c:v>-0.91855514554872497</c:v>
                </c:pt>
                <c:pt idx="41021">
                  <c:v>-0.898291515956255</c:v>
                </c:pt>
                <c:pt idx="41022">
                  <c:v>-0.87802788636378504</c:v>
                </c:pt>
                <c:pt idx="41023">
                  <c:v>-0.85776425696947201</c:v>
                </c:pt>
                <c:pt idx="41024">
                  <c:v>-0.83750062737700204</c:v>
                </c:pt>
                <c:pt idx="41025">
                  <c:v>-0.81723699778453196</c:v>
                </c:pt>
                <c:pt idx="41026">
                  <c:v>-0.79697336839021804</c:v>
                </c:pt>
                <c:pt idx="41027">
                  <c:v>-0.77670973879774896</c:v>
                </c:pt>
                <c:pt idx="41028">
                  <c:v>-0.75644610920527899</c:v>
                </c:pt>
                <c:pt idx="41029">
                  <c:v>-0.73618247981096496</c:v>
                </c:pt>
                <c:pt idx="41030">
                  <c:v>-0.715918850218495</c:v>
                </c:pt>
                <c:pt idx="41031">
                  <c:v>-0.69565522062602603</c:v>
                </c:pt>
                <c:pt idx="41032">
                  <c:v>-0.675391591231712</c:v>
                </c:pt>
                <c:pt idx="41033">
                  <c:v>-0.65512796163924203</c:v>
                </c:pt>
                <c:pt idx="41034">
                  <c:v>-0.63486433204677295</c:v>
                </c:pt>
                <c:pt idx="41035">
                  <c:v>-0.61460070265245903</c:v>
                </c:pt>
                <c:pt idx="41036">
                  <c:v>-0.59433707305998895</c:v>
                </c:pt>
                <c:pt idx="41037">
                  <c:v>-0.57407344346751898</c:v>
                </c:pt>
                <c:pt idx="41038">
                  <c:v>-0.55380981407320595</c:v>
                </c:pt>
                <c:pt idx="41039">
                  <c:v>-0.53354618448073599</c:v>
                </c:pt>
                <c:pt idx="41040">
                  <c:v>-0.51328255488826602</c:v>
                </c:pt>
                <c:pt idx="41041">
                  <c:v>-0.49301892549395199</c:v>
                </c:pt>
                <c:pt idx="41042">
                  <c:v>-0.47275529590148302</c:v>
                </c:pt>
                <c:pt idx="41043">
                  <c:v>-0.452491666309013</c:v>
                </c:pt>
                <c:pt idx="41044">
                  <c:v>-0.43222803691469902</c:v>
                </c:pt>
                <c:pt idx="41045">
                  <c:v>-0.411964407322229</c:v>
                </c:pt>
                <c:pt idx="41046">
                  <c:v>-0.39170077772975997</c:v>
                </c:pt>
                <c:pt idx="41047">
                  <c:v>-0.371437148335446</c:v>
                </c:pt>
                <c:pt idx="41048">
                  <c:v>-0.35117351874297598</c:v>
                </c:pt>
                <c:pt idx="41049">
                  <c:v>-0.33090988915050701</c:v>
                </c:pt>
                <c:pt idx="41050">
                  <c:v>-0.31064625975619298</c:v>
                </c:pt>
                <c:pt idx="41051">
                  <c:v>-0.29038263016372301</c:v>
                </c:pt>
                <c:pt idx="41052">
                  <c:v>-0.27011900057125299</c:v>
                </c:pt>
                <c:pt idx="41053">
                  <c:v>-0.24985537117694001</c:v>
                </c:pt>
                <c:pt idx="41054">
                  <c:v>-0.23148950342769201</c:v>
                </c:pt>
                <c:pt idx="41055">
                  <c:v>-0.215021397534923</c:v>
                </c:pt>
                <c:pt idx="41056">
                  <c:v>-0.198553291803194</c:v>
                </c:pt>
                <c:pt idx="41057">
                  <c:v>-0.182085185910425</c:v>
                </c:pt>
                <c:pt idx="41058">
                  <c:v>-0.16561708001765599</c:v>
                </c:pt>
                <c:pt idx="41059">
                  <c:v>-0.14914897428592699</c:v>
                </c:pt>
                <c:pt idx="41060">
                  <c:v>-0.13268086839315801</c:v>
                </c:pt>
                <c:pt idx="41061">
                  <c:v>-0.11621276250038901</c:v>
                </c:pt>
                <c:pt idx="41062">
                  <c:v>-9.9744656768660303E-2</c:v>
                </c:pt>
                <c:pt idx="41063">
                  <c:v>-8.3276550875891295E-2</c:v>
                </c:pt>
                <c:pt idx="41064">
                  <c:v>-6.6808444983122398E-2</c:v>
                </c:pt>
                <c:pt idx="41065">
                  <c:v>-5.0340339251393203E-2</c:v>
                </c:pt>
                <c:pt idx="41066">
                  <c:v>-3.3872233358624299E-2</c:v>
                </c:pt>
                <c:pt idx="41067">
                  <c:v>-1.7404127465855401E-2</c:v>
                </c:pt>
                <c:pt idx="41068">
                  <c:v>-9.3602173412621304E-4</c:v>
                </c:pt>
                <c:pt idx="41069">
                  <c:v>1.5532084158642699E-2</c:v>
                </c:pt>
                <c:pt idx="41070">
                  <c:v>3.2000190051411602E-2</c:v>
                </c:pt>
                <c:pt idx="41071">
                  <c:v>4.8468295783140797E-2</c:v>
                </c:pt>
                <c:pt idx="41072">
                  <c:v>6.4936401675909694E-2</c:v>
                </c:pt>
                <c:pt idx="41073">
                  <c:v>8.1404507568678605E-2</c:v>
                </c:pt>
                <c:pt idx="41074">
                  <c:v>9.7872613300407807E-2</c:v>
                </c:pt>
                <c:pt idx="41075">
                  <c:v>0.114340719193177</c:v>
                </c:pt>
                <c:pt idx="41076">
                  <c:v>0.13080882508594599</c:v>
                </c:pt>
                <c:pt idx="41077">
                  <c:v>0.14727693081767501</c:v>
                </c:pt>
                <c:pt idx="41078">
                  <c:v>0.16374503671044399</c:v>
                </c:pt>
                <c:pt idx="41079">
                  <c:v>0.180213142603213</c:v>
                </c:pt>
                <c:pt idx="41080">
                  <c:v>0.19668124833494199</c:v>
                </c:pt>
                <c:pt idx="41081">
                  <c:v>0.213149354227711</c:v>
                </c:pt>
                <c:pt idx="41082">
                  <c:v>0.22961746012048001</c:v>
                </c:pt>
                <c:pt idx="41083">
                  <c:v>0.246085565852209</c:v>
                </c:pt>
                <c:pt idx="41084">
                  <c:v>0.26255367174497801</c:v>
                </c:pt>
                <c:pt idx="41085">
                  <c:v>0.27902177763774699</c:v>
                </c:pt>
                <c:pt idx="41086">
                  <c:v>0.29548988336947601</c:v>
                </c:pt>
                <c:pt idx="41087">
                  <c:v>0.31195798926224499</c:v>
                </c:pt>
                <c:pt idx="41088">
                  <c:v>0.32842609515501398</c:v>
                </c:pt>
                <c:pt idx="41089">
                  <c:v>0.344894200886743</c:v>
                </c:pt>
                <c:pt idx="41090">
                  <c:v>0.36136230677951198</c:v>
                </c:pt>
                <c:pt idx="41091">
                  <c:v>0.37783041267228101</c:v>
                </c:pt>
                <c:pt idx="41092">
                  <c:v>0.39429851840400998</c:v>
                </c:pt>
                <c:pt idx="41093">
                  <c:v>0.41076662429677901</c:v>
                </c:pt>
                <c:pt idx="41094">
                  <c:v>0.427234730189548</c:v>
                </c:pt>
                <c:pt idx="41095">
                  <c:v>0.44370283592127702</c:v>
                </c:pt>
                <c:pt idx="41096">
                  <c:v>0.460170941814046</c:v>
                </c:pt>
                <c:pt idx="41097">
                  <c:v>0.47663904770681498</c:v>
                </c:pt>
                <c:pt idx="41098">
                  <c:v>0.493107153438544</c:v>
                </c:pt>
                <c:pt idx="41099">
                  <c:v>0.50957525933131298</c:v>
                </c:pt>
                <c:pt idx="41100">
                  <c:v>0.52604336522408202</c:v>
                </c:pt>
                <c:pt idx="41101">
                  <c:v>0.54251147095581098</c:v>
                </c:pt>
                <c:pt idx="41102">
                  <c:v>0.55031468700406205</c:v>
                </c:pt>
                <c:pt idx="41103">
                  <c:v>0.54945301314727302</c:v>
                </c:pt>
                <c:pt idx="41104">
                  <c:v>0.54859133929890902</c:v>
                </c:pt>
                <c:pt idx="41105">
                  <c:v>0.54772966544211898</c:v>
                </c:pt>
                <c:pt idx="41106">
                  <c:v>0.54686799158532895</c:v>
                </c:pt>
                <c:pt idx="41107">
                  <c:v>0.54600631773696595</c:v>
                </c:pt>
                <c:pt idx="41108">
                  <c:v>0.54514464388017603</c:v>
                </c:pt>
                <c:pt idx="41109">
                  <c:v>0.54428297002338599</c:v>
                </c:pt>
                <c:pt idx="41110">
                  <c:v>0.54342129617502299</c:v>
                </c:pt>
                <c:pt idx="41111">
                  <c:v>0.54255962231823296</c:v>
                </c:pt>
                <c:pt idx="41112">
                  <c:v>0.54169794846144304</c:v>
                </c:pt>
                <c:pt idx="41113">
                  <c:v>0.54083627461308004</c:v>
                </c:pt>
                <c:pt idx="41114">
                  <c:v>0.53997460075629</c:v>
                </c:pt>
                <c:pt idx="41115">
                  <c:v>0.53911292689949997</c:v>
                </c:pt>
                <c:pt idx="41116">
                  <c:v>0.53825125305113697</c:v>
                </c:pt>
                <c:pt idx="41117">
                  <c:v>0.53738957919434704</c:v>
                </c:pt>
                <c:pt idx="41118">
                  <c:v>0.53652790533755701</c:v>
                </c:pt>
                <c:pt idx="41119">
                  <c:v>0.53566623148919401</c:v>
                </c:pt>
                <c:pt idx="41120">
                  <c:v>0.53480455763240398</c:v>
                </c:pt>
                <c:pt idx="41121">
                  <c:v>0.53394288377561405</c:v>
                </c:pt>
                <c:pt idx="41122">
                  <c:v>0.53308120992725105</c:v>
                </c:pt>
                <c:pt idx="41123">
                  <c:v>0.53221953607046102</c:v>
                </c:pt>
                <c:pt idx="41124">
                  <c:v>0.53135786221367098</c:v>
                </c:pt>
                <c:pt idx="41125">
                  <c:v>0.53049618836530699</c:v>
                </c:pt>
                <c:pt idx="41126">
                  <c:v>0.52963451450851795</c:v>
                </c:pt>
                <c:pt idx="41127">
                  <c:v>0.52877284065172803</c:v>
                </c:pt>
                <c:pt idx="41128">
                  <c:v>0.52791116680336403</c:v>
                </c:pt>
                <c:pt idx="41129">
                  <c:v>0.52704949294657499</c:v>
                </c:pt>
                <c:pt idx="41130">
                  <c:v>0.52618781908978496</c:v>
                </c:pt>
                <c:pt idx="41131">
                  <c:v>0.52532614524142096</c:v>
                </c:pt>
                <c:pt idx="41132">
                  <c:v>0.52446447138463204</c:v>
                </c:pt>
                <c:pt idx="41133">
                  <c:v>0.523602797527842</c:v>
                </c:pt>
                <c:pt idx="41134">
                  <c:v>0.522741123679478</c:v>
                </c:pt>
                <c:pt idx="41135">
                  <c:v>0.52187944982268797</c:v>
                </c:pt>
                <c:pt idx="41136">
                  <c:v>0.52101777596589904</c:v>
                </c:pt>
                <c:pt idx="41137">
                  <c:v>0.52015610211753505</c:v>
                </c:pt>
                <c:pt idx="41138">
                  <c:v>0.51929442826074601</c:v>
                </c:pt>
                <c:pt idx="41139">
                  <c:v>0.51843275440395598</c:v>
                </c:pt>
                <c:pt idx="41140">
                  <c:v>0.51757108055559198</c:v>
                </c:pt>
                <c:pt idx="41141">
                  <c:v>0.51670940669880205</c:v>
                </c:pt>
                <c:pt idx="41142">
                  <c:v>0.51584773284201302</c:v>
                </c:pt>
                <c:pt idx="41143">
                  <c:v>0.51498605899364902</c:v>
                </c:pt>
                <c:pt idx="41144">
                  <c:v>0.51412438513685899</c:v>
                </c:pt>
                <c:pt idx="41145">
                  <c:v>0.51326271128006995</c:v>
                </c:pt>
                <c:pt idx="41146">
                  <c:v>0.51240103743170595</c:v>
                </c:pt>
                <c:pt idx="41147">
                  <c:v>0.51153936357491603</c:v>
                </c:pt>
                <c:pt idx="41148">
                  <c:v>0.51067768971812599</c:v>
                </c:pt>
                <c:pt idx="41149">
                  <c:v>0.509816015869763</c:v>
                </c:pt>
                <c:pt idx="41150">
                  <c:v>0.50891854892552402</c:v>
                </c:pt>
                <c:pt idx="41151">
                  <c:v>0.50798528889358396</c:v>
                </c:pt>
                <c:pt idx="41152">
                  <c:v>0.50705202887077105</c:v>
                </c:pt>
                <c:pt idx="41153">
                  <c:v>0.506118768838832</c:v>
                </c:pt>
                <c:pt idx="41154">
                  <c:v>0.50518550880689295</c:v>
                </c:pt>
                <c:pt idx="41155">
                  <c:v>0.50425224878408004</c:v>
                </c:pt>
                <c:pt idx="41156">
                  <c:v>0.50331898875214098</c:v>
                </c:pt>
                <c:pt idx="41157">
                  <c:v>0.50238572872020204</c:v>
                </c:pt>
                <c:pt idx="41158">
                  <c:v>0.50145246869738902</c:v>
                </c:pt>
                <c:pt idx="41159">
                  <c:v>0.50051920866544897</c:v>
                </c:pt>
                <c:pt idx="41160">
                  <c:v>0.49958594863351002</c:v>
                </c:pt>
                <c:pt idx="41161">
                  <c:v>0.498652688610697</c:v>
                </c:pt>
                <c:pt idx="41162">
                  <c:v>0.49771942857875801</c:v>
                </c:pt>
                <c:pt idx="41163">
                  <c:v>0.49678616854681901</c:v>
                </c:pt>
                <c:pt idx="41164">
                  <c:v>0.49585290852400599</c:v>
                </c:pt>
                <c:pt idx="41165">
                  <c:v>0.49491964849206699</c:v>
                </c:pt>
                <c:pt idx="41166">
                  <c:v>0.49398638846012699</c:v>
                </c:pt>
                <c:pt idx="41167">
                  <c:v>0.49305312843731403</c:v>
                </c:pt>
                <c:pt idx="41168">
                  <c:v>0.49211986840537503</c:v>
                </c:pt>
                <c:pt idx="41169">
                  <c:v>0.49118660837343597</c:v>
                </c:pt>
                <c:pt idx="41170">
                  <c:v>0.49025334835062301</c:v>
                </c:pt>
                <c:pt idx="41171">
                  <c:v>0.48932008831868401</c:v>
                </c:pt>
                <c:pt idx="41172">
                  <c:v>0.48838682828674501</c:v>
                </c:pt>
                <c:pt idx="41173">
                  <c:v>0.48745356826393199</c:v>
                </c:pt>
                <c:pt idx="41174">
                  <c:v>0.48652030823199199</c:v>
                </c:pt>
                <c:pt idx="41175">
                  <c:v>0.485587048200053</c:v>
                </c:pt>
                <c:pt idx="41176">
                  <c:v>0.48465378817723997</c:v>
                </c:pt>
                <c:pt idx="41177">
                  <c:v>0.48372052814530098</c:v>
                </c:pt>
                <c:pt idx="41178">
                  <c:v>0.48278726811336198</c:v>
                </c:pt>
                <c:pt idx="41179">
                  <c:v>0.48185400809054901</c:v>
                </c:pt>
                <c:pt idx="41180">
                  <c:v>0.48092074805861001</c:v>
                </c:pt>
                <c:pt idx="41181">
                  <c:v>0.47998748802667002</c:v>
                </c:pt>
                <c:pt idx="41182">
                  <c:v>0.479054228003857</c:v>
                </c:pt>
                <c:pt idx="41183">
                  <c:v>0.478120967971918</c:v>
                </c:pt>
                <c:pt idx="41184">
                  <c:v>0.477187707939979</c:v>
                </c:pt>
                <c:pt idx="41185">
                  <c:v>0.47625444791716598</c:v>
                </c:pt>
                <c:pt idx="41186">
                  <c:v>0.47532118788522698</c:v>
                </c:pt>
                <c:pt idx="41187">
                  <c:v>0.47438792785328798</c:v>
                </c:pt>
                <c:pt idx="41188">
                  <c:v>0.47345466783047502</c:v>
                </c:pt>
                <c:pt idx="41189">
                  <c:v>0.47252140779853602</c:v>
                </c:pt>
                <c:pt idx="41190">
                  <c:v>0.47158814776659602</c:v>
                </c:pt>
                <c:pt idx="41191">
                  <c:v>0.470654887743783</c:v>
                </c:pt>
                <c:pt idx="41192">
                  <c:v>0.469721627711844</c:v>
                </c:pt>
                <c:pt idx="41193">
                  <c:v>0.468788367679905</c:v>
                </c:pt>
                <c:pt idx="41194">
                  <c:v>0.46785510765709198</c:v>
                </c:pt>
                <c:pt idx="41195">
                  <c:v>0.46692184762515299</c:v>
                </c:pt>
                <c:pt idx="41196">
                  <c:v>0.46598858759321399</c:v>
                </c:pt>
                <c:pt idx="41197">
                  <c:v>0.46505532757040102</c:v>
                </c:pt>
                <c:pt idx="41198">
                  <c:v>0.46675823189087201</c:v>
                </c:pt>
                <c:pt idx="41199">
                  <c:v>0.47109730058216598</c:v>
                </c:pt>
                <c:pt idx="41200">
                  <c:v>0.47543636923103</c:v>
                </c:pt>
                <c:pt idx="41201">
                  <c:v>0.47977543792232402</c:v>
                </c:pt>
                <c:pt idx="41202">
                  <c:v>0.48411450661361899</c:v>
                </c:pt>
                <c:pt idx="41203">
                  <c:v>0.48845357526248201</c:v>
                </c:pt>
                <c:pt idx="41204">
                  <c:v>0.49279264395377698</c:v>
                </c:pt>
                <c:pt idx="41205">
                  <c:v>0.497131712645071</c:v>
                </c:pt>
                <c:pt idx="41206">
                  <c:v>0.50147078129393496</c:v>
                </c:pt>
                <c:pt idx="41207">
                  <c:v>0.50580984998522904</c:v>
                </c:pt>
                <c:pt idx="41208">
                  <c:v>0.51014891867652401</c:v>
                </c:pt>
                <c:pt idx="41209">
                  <c:v>0.51448798732538703</c:v>
                </c:pt>
                <c:pt idx="41210">
                  <c:v>0.518827056016682</c:v>
                </c:pt>
                <c:pt idx="41211">
                  <c:v>0.52316612470797597</c:v>
                </c:pt>
                <c:pt idx="41212">
                  <c:v>0.52750519335683999</c:v>
                </c:pt>
                <c:pt idx="41213">
                  <c:v>0.53184426204813495</c:v>
                </c:pt>
                <c:pt idx="41214">
                  <c:v>0.53618333073942903</c:v>
                </c:pt>
                <c:pt idx="41215">
                  <c:v>0.54052239938829205</c:v>
                </c:pt>
                <c:pt idx="41216">
                  <c:v>0.54486146807958702</c:v>
                </c:pt>
                <c:pt idx="41217">
                  <c:v>0.54920053677088199</c:v>
                </c:pt>
                <c:pt idx="41218">
                  <c:v>0.55353960541974501</c:v>
                </c:pt>
                <c:pt idx="41219">
                  <c:v>0.55787867411103997</c:v>
                </c:pt>
                <c:pt idx="41220">
                  <c:v>0.56221774280233405</c:v>
                </c:pt>
                <c:pt idx="41221">
                  <c:v>0.56655681145119796</c:v>
                </c:pt>
                <c:pt idx="41222">
                  <c:v>0.57089588014249204</c:v>
                </c:pt>
                <c:pt idx="41223">
                  <c:v>0.57523494883378701</c:v>
                </c:pt>
                <c:pt idx="41224">
                  <c:v>0.57957401748265003</c:v>
                </c:pt>
                <c:pt idx="41225">
                  <c:v>0.583913086173945</c:v>
                </c:pt>
                <c:pt idx="41226">
                  <c:v>0.58825215486523896</c:v>
                </c:pt>
                <c:pt idx="41227">
                  <c:v>0.59259122351410298</c:v>
                </c:pt>
                <c:pt idx="41228">
                  <c:v>0.59693029220539695</c:v>
                </c:pt>
                <c:pt idx="41229">
                  <c:v>0.60126936089669203</c:v>
                </c:pt>
                <c:pt idx="41230">
                  <c:v>0.60560842954555505</c:v>
                </c:pt>
                <c:pt idx="41231">
                  <c:v>0.60994749823685002</c:v>
                </c:pt>
                <c:pt idx="41232">
                  <c:v>0.61428656692814398</c:v>
                </c:pt>
                <c:pt idx="41233">
                  <c:v>0.618625635577008</c:v>
                </c:pt>
                <c:pt idx="41234">
                  <c:v>0.62296470426830197</c:v>
                </c:pt>
                <c:pt idx="41235">
                  <c:v>0.62730377295959705</c:v>
                </c:pt>
                <c:pt idx="41236">
                  <c:v>0.63164284160845996</c:v>
                </c:pt>
                <c:pt idx="41237">
                  <c:v>0.63598191029975504</c:v>
                </c:pt>
                <c:pt idx="41238">
                  <c:v>0.64032097899105</c:v>
                </c:pt>
                <c:pt idx="41239">
                  <c:v>0.64466004763991303</c:v>
                </c:pt>
                <c:pt idx="41240">
                  <c:v>0.64899911633120799</c:v>
                </c:pt>
                <c:pt idx="41241">
                  <c:v>0.65333818502250196</c:v>
                </c:pt>
                <c:pt idx="41242">
                  <c:v>0.65767725367136598</c:v>
                </c:pt>
                <c:pt idx="41243">
                  <c:v>0.66201632236265995</c:v>
                </c:pt>
                <c:pt idx="41244">
                  <c:v>0.66635539105395503</c:v>
                </c:pt>
                <c:pt idx="41245">
                  <c:v>0.67069445970281805</c:v>
                </c:pt>
                <c:pt idx="41246">
                  <c:v>0.67280972910735903</c:v>
                </c:pt>
                <c:pt idx="41247">
                  <c:v>0.67270119920961302</c:v>
                </c:pt>
                <c:pt idx="41248">
                  <c:v>0.67259266931292905</c:v>
                </c:pt>
                <c:pt idx="41249">
                  <c:v>0.67248413941518304</c:v>
                </c:pt>
                <c:pt idx="41250">
                  <c:v>0.67237560951743702</c:v>
                </c:pt>
                <c:pt idx="41251">
                  <c:v>0.67226707962075205</c:v>
                </c:pt>
                <c:pt idx="41252">
                  <c:v>0.67215854972300704</c:v>
                </c:pt>
                <c:pt idx="41253">
                  <c:v>0.67205001982526102</c:v>
                </c:pt>
                <c:pt idx="41254">
                  <c:v>0.67194148992857605</c:v>
                </c:pt>
                <c:pt idx="41255">
                  <c:v>0.67183296003083004</c:v>
                </c:pt>
                <c:pt idx="41256">
                  <c:v>0.67172443013308503</c:v>
                </c:pt>
                <c:pt idx="41257">
                  <c:v>0.67161590023640005</c:v>
                </c:pt>
                <c:pt idx="41258">
                  <c:v>0.67150737033865404</c:v>
                </c:pt>
                <c:pt idx="41259">
                  <c:v>0.67139884044090803</c:v>
                </c:pt>
                <c:pt idx="41260">
                  <c:v>0.67129031054422394</c:v>
                </c:pt>
                <c:pt idx="41261">
                  <c:v>0.67118178064647804</c:v>
                </c:pt>
                <c:pt idx="41262">
                  <c:v>0.67107325074873203</c:v>
                </c:pt>
                <c:pt idx="41263">
                  <c:v>0.67096472085204795</c:v>
                </c:pt>
                <c:pt idx="41264">
                  <c:v>0.67085619095430205</c:v>
                </c:pt>
                <c:pt idx="41265">
                  <c:v>0.67074766105655603</c:v>
                </c:pt>
                <c:pt idx="41266">
                  <c:v>0.67063913115987095</c:v>
                </c:pt>
                <c:pt idx="41267">
                  <c:v>0.67053060126212505</c:v>
                </c:pt>
                <c:pt idx="41268">
                  <c:v>0.67042207136438003</c:v>
                </c:pt>
                <c:pt idx="41269">
                  <c:v>0.67031354146769495</c:v>
                </c:pt>
                <c:pt idx="41270">
                  <c:v>0.67020501156994905</c:v>
                </c:pt>
                <c:pt idx="41271">
                  <c:v>0.67009648167220304</c:v>
                </c:pt>
                <c:pt idx="41272">
                  <c:v>0.66998795177551895</c:v>
                </c:pt>
                <c:pt idx="41273">
                  <c:v>0.66987942187777305</c:v>
                </c:pt>
                <c:pt idx="41274">
                  <c:v>0.66977089198002704</c:v>
                </c:pt>
                <c:pt idx="41275">
                  <c:v>0.66966236208334295</c:v>
                </c:pt>
                <c:pt idx="41276">
                  <c:v>0.66955383218559705</c:v>
                </c:pt>
                <c:pt idx="41277">
                  <c:v>0.66944530228785104</c:v>
                </c:pt>
                <c:pt idx="41278">
                  <c:v>0.66933677239116596</c:v>
                </c:pt>
                <c:pt idx="41279">
                  <c:v>0.66922824249342105</c:v>
                </c:pt>
                <c:pt idx="41280">
                  <c:v>0.66911971259567504</c:v>
                </c:pt>
                <c:pt idx="41281">
                  <c:v>0.66901118269898996</c:v>
                </c:pt>
                <c:pt idx="41282">
                  <c:v>0.66890265280124395</c:v>
                </c:pt>
                <c:pt idx="41283">
                  <c:v>0.66879412290349904</c:v>
                </c:pt>
                <c:pt idx="41284">
                  <c:v>0.66868559300681396</c:v>
                </c:pt>
                <c:pt idx="41285">
                  <c:v>0.66857706310906795</c:v>
                </c:pt>
                <c:pt idx="41286">
                  <c:v>0.66846853321132205</c:v>
                </c:pt>
                <c:pt idx="41287">
                  <c:v>0.66836000331463796</c:v>
                </c:pt>
                <c:pt idx="41288">
                  <c:v>0.66825147341689195</c:v>
                </c:pt>
                <c:pt idx="41289">
                  <c:v>0.66814294351914605</c:v>
                </c:pt>
                <c:pt idx="41290">
                  <c:v>0.66803441362246196</c:v>
                </c:pt>
                <c:pt idx="41291">
                  <c:v>0.66792588372471595</c:v>
                </c:pt>
                <c:pt idx="41292">
                  <c:v>0.66781735382697005</c:v>
                </c:pt>
                <c:pt idx="41293">
                  <c:v>0.66770882393028497</c:v>
                </c:pt>
                <c:pt idx="41294">
                  <c:v>0.658853678825147</c:v>
                </c:pt>
                <c:pt idx="41295">
                  <c:v>0.64125191845152196</c:v>
                </c:pt>
                <c:pt idx="41296">
                  <c:v>0.62365015825002201</c:v>
                </c:pt>
                <c:pt idx="41297">
                  <c:v>0.60604839787639697</c:v>
                </c:pt>
                <c:pt idx="41298">
                  <c:v>0.58844663750277204</c:v>
                </c:pt>
                <c:pt idx="41299">
                  <c:v>0.57084487730127198</c:v>
                </c:pt>
                <c:pt idx="41300">
                  <c:v>0.55324311692764705</c:v>
                </c:pt>
                <c:pt idx="41301">
                  <c:v>0.53564135655402201</c:v>
                </c:pt>
                <c:pt idx="41302">
                  <c:v>0.51803959635252295</c:v>
                </c:pt>
                <c:pt idx="41303">
                  <c:v>0.50043783597889802</c:v>
                </c:pt>
                <c:pt idx="41304">
                  <c:v>0.48283607560527197</c:v>
                </c:pt>
                <c:pt idx="41305">
                  <c:v>0.46523431540377302</c:v>
                </c:pt>
                <c:pt idx="41306">
                  <c:v>0.44763255503014798</c:v>
                </c:pt>
                <c:pt idx="41307">
                  <c:v>0.430030794656523</c:v>
                </c:pt>
                <c:pt idx="41308">
                  <c:v>0.41242903445502299</c:v>
                </c:pt>
                <c:pt idx="41309">
                  <c:v>0.39482727408139801</c:v>
                </c:pt>
                <c:pt idx="41310">
                  <c:v>0.37722551370777302</c:v>
                </c:pt>
                <c:pt idx="41311">
                  <c:v>0.35962375350627301</c:v>
                </c:pt>
                <c:pt idx="41312">
                  <c:v>0.34202199313264797</c:v>
                </c:pt>
                <c:pt idx="41313">
                  <c:v>0.32442023275902299</c:v>
                </c:pt>
                <c:pt idx="41314">
                  <c:v>0.30681847255752398</c:v>
                </c:pt>
                <c:pt idx="41315">
                  <c:v>0.28921671218389799</c:v>
                </c:pt>
                <c:pt idx="41316">
                  <c:v>0.27161495181027301</c:v>
                </c:pt>
                <c:pt idx="41317">
                  <c:v>0.254013191608774</c:v>
                </c:pt>
                <c:pt idx="41318">
                  <c:v>0.23641143123514899</c:v>
                </c:pt>
                <c:pt idx="41319">
                  <c:v>0.218809670861523</c:v>
                </c:pt>
                <c:pt idx="41320">
                  <c:v>0.201207910660024</c:v>
                </c:pt>
                <c:pt idx="41321">
                  <c:v>0.18360615028639901</c:v>
                </c:pt>
                <c:pt idx="41322">
                  <c:v>0.166004389912774</c:v>
                </c:pt>
                <c:pt idx="41323">
                  <c:v>0.14840262971127399</c:v>
                </c:pt>
                <c:pt idx="41324">
                  <c:v>0.13080086933764901</c:v>
                </c:pt>
                <c:pt idx="41325">
                  <c:v>0.11319910896402401</c:v>
                </c:pt>
                <c:pt idx="41326">
                  <c:v>9.5597348762524195E-2</c:v>
                </c:pt>
                <c:pt idx="41327">
                  <c:v>7.7995588388899098E-2</c:v>
                </c:pt>
                <c:pt idx="41328">
                  <c:v>6.0393828015273897E-2</c:v>
                </c:pt>
                <c:pt idx="41329">
                  <c:v>4.2792067813774398E-2</c:v>
                </c:pt>
                <c:pt idx="41330">
                  <c:v>2.51903074401492E-2</c:v>
                </c:pt>
                <c:pt idx="41331">
                  <c:v>7.5885470665240902E-3</c:v>
                </c:pt>
                <c:pt idx="41332">
                  <c:v>-1.0013213134975401E-2</c:v>
                </c:pt>
                <c:pt idx="41333">
                  <c:v>-2.76149735086006E-2</c:v>
                </c:pt>
                <c:pt idx="41334">
                  <c:v>-4.5216733882225697E-2</c:v>
                </c:pt>
                <c:pt idx="41335">
                  <c:v>-6.2818494083725196E-2</c:v>
                </c:pt>
                <c:pt idx="41336">
                  <c:v>-8.0420254457350404E-2</c:v>
                </c:pt>
                <c:pt idx="41337">
                  <c:v>-9.8022014830975501E-2</c:v>
                </c:pt>
                <c:pt idx="41338">
                  <c:v>-0.11562377503247501</c:v>
                </c:pt>
                <c:pt idx="41339">
                  <c:v>-0.13322553540609999</c:v>
                </c:pt>
                <c:pt idx="41340">
                  <c:v>-0.15082729577972501</c:v>
                </c:pt>
                <c:pt idx="41341">
                  <c:v>-0.16842905598122501</c:v>
                </c:pt>
                <c:pt idx="41342">
                  <c:v>-0.17716472444236001</c:v>
                </c:pt>
                <c:pt idx="41343">
                  <c:v>-0.17703430092907499</c:v>
                </c:pt>
                <c:pt idx="41344">
                  <c:v>-0.17690387741706601</c:v>
                </c:pt>
                <c:pt idx="41345">
                  <c:v>-0.17677345390378199</c:v>
                </c:pt>
                <c:pt idx="41346">
                  <c:v>-0.176643030390497</c:v>
                </c:pt>
                <c:pt idx="41347">
                  <c:v>-0.17651260687848799</c:v>
                </c:pt>
                <c:pt idx="41348">
                  <c:v>-0.176382183365203</c:v>
                </c:pt>
                <c:pt idx="41349">
                  <c:v>-0.17625175985191899</c:v>
                </c:pt>
                <c:pt idx="41350">
                  <c:v>-0.17612133633991001</c:v>
                </c:pt>
                <c:pt idx="41351">
                  <c:v>-0.17599091282662499</c:v>
                </c:pt>
                <c:pt idx="41352">
                  <c:v>-0.175860489313341</c:v>
                </c:pt>
                <c:pt idx="41353">
                  <c:v>-0.17573006580133199</c:v>
                </c:pt>
                <c:pt idx="41354">
                  <c:v>-0.175599642288047</c:v>
                </c:pt>
                <c:pt idx="41355">
                  <c:v>-0.17546921877476301</c:v>
                </c:pt>
                <c:pt idx="41356">
                  <c:v>-0.175338795262754</c:v>
                </c:pt>
                <c:pt idx="41357">
                  <c:v>-0.17520837174946899</c:v>
                </c:pt>
                <c:pt idx="41358">
                  <c:v>-0.175077948236185</c:v>
                </c:pt>
                <c:pt idx="41359">
                  <c:v>-0.17494752472417499</c:v>
                </c:pt>
                <c:pt idx="41360">
                  <c:v>-0.174817101210891</c:v>
                </c:pt>
                <c:pt idx="41361">
                  <c:v>-0.17468667769760601</c:v>
                </c:pt>
                <c:pt idx="41362">
                  <c:v>-0.174556254185597</c:v>
                </c:pt>
                <c:pt idx="41363">
                  <c:v>-0.17442583067231299</c:v>
                </c:pt>
                <c:pt idx="41364">
                  <c:v>-0.174295407159028</c:v>
                </c:pt>
                <c:pt idx="41365">
                  <c:v>-0.17416498364701899</c:v>
                </c:pt>
                <c:pt idx="41366">
                  <c:v>-0.174034560133735</c:v>
                </c:pt>
                <c:pt idx="41367">
                  <c:v>-0.17390413662045001</c:v>
                </c:pt>
                <c:pt idx="41368">
                  <c:v>-0.173773713108441</c:v>
                </c:pt>
                <c:pt idx="41369">
                  <c:v>-0.17364328959515701</c:v>
                </c:pt>
                <c:pt idx="41370">
                  <c:v>-0.173512866081872</c:v>
                </c:pt>
                <c:pt idx="41371">
                  <c:v>-0.17338244256986299</c:v>
                </c:pt>
                <c:pt idx="41372">
                  <c:v>-0.173252019056578</c:v>
                </c:pt>
                <c:pt idx="41373">
                  <c:v>-0.17312159554329401</c:v>
                </c:pt>
                <c:pt idx="41374">
                  <c:v>-0.172991172031285</c:v>
                </c:pt>
                <c:pt idx="41375">
                  <c:v>-0.17286074851800001</c:v>
                </c:pt>
                <c:pt idx="41376">
                  <c:v>-0.172730325004716</c:v>
                </c:pt>
                <c:pt idx="41377">
                  <c:v>-0.17259990149270699</c:v>
                </c:pt>
                <c:pt idx="41378">
                  <c:v>-0.172469477979422</c:v>
                </c:pt>
                <c:pt idx="41379">
                  <c:v>-0.17233905446613801</c:v>
                </c:pt>
                <c:pt idx="41380">
                  <c:v>-0.172208630954129</c:v>
                </c:pt>
                <c:pt idx="41381">
                  <c:v>-0.17207820744084401</c:v>
                </c:pt>
                <c:pt idx="41382">
                  <c:v>-0.17194778392755999</c:v>
                </c:pt>
                <c:pt idx="41383">
                  <c:v>-0.17181736041555001</c:v>
                </c:pt>
                <c:pt idx="41384">
                  <c:v>-0.171686936902266</c:v>
                </c:pt>
                <c:pt idx="41385">
                  <c:v>-0.17155651338898101</c:v>
                </c:pt>
                <c:pt idx="41386">
                  <c:v>-0.171426089876972</c:v>
                </c:pt>
                <c:pt idx="41387">
                  <c:v>-0.17129566636368801</c:v>
                </c:pt>
                <c:pt idx="41388">
                  <c:v>-0.17116524285040299</c:v>
                </c:pt>
                <c:pt idx="41389">
                  <c:v>-0.17103481933839401</c:v>
                </c:pt>
                <c:pt idx="41390">
                  <c:v>-0.16711057360964701</c:v>
                </c:pt>
                <c:pt idx="41391">
                  <c:v>-0.15939250563893601</c:v>
                </c:pt>
                <c:pt idx="41392">
                  <c:v>-0.15167443774370001</c:v>
                </c:pt>
                <c:pt idx="41393">
                  <c:v>-0.14395636977299001</c:v>
                </c:pt>
                <c:pt idx="41394">
                  <c:v>-0.13623830180228</c:v>
                </c:pt>
                <c:pt idx="41395">
                  <c:v>-0.12852023390704301</c:v>
                </c:pt>
                <c:pt idx="41396">
                  <c:v>-0.120802165936333</c:v>
                </c:pt>
                <c:pt idx="41397">
                  <c:v>-0.11308409796562301</c:v>
                </c:pt>
                <c:pt idx="41398">
                  <c:v>-0.105366030070387</c:v>
                </c:pt>
                <c:pt idx="41399">
                  <c:v>-9.76479620996763E-2</c:v>
                </c:pt>
                <c:pt idx="41400">
                  <c:v>-8.9929894128966001E-2</c:v>
                </c:pt>
                <c:pt idx="41401">
                  <c:v>-8.2211826233729898E-2</c:v>
                </c:pt>
                <c:pt idx="41402">
                  <c:v>-7.4493758263019599E-2</c:v>
                </c:pt>
                <c:pt idx="41403">
                  <c:v>-6.67756902923093E-2</c:v>
                </c:pt>
                <c:pt idx="41404">
                  <c:v>-5.9057622397073198E-2</c:v>
                </c:pt>
                <c:pt idx="41405">
                  <c:v>-5.1339554426362899E-2</c:v>
                </c:pt>
                <c:pt idx="41406">
                  <c:v>-4.36214864556526E-2</c:v>
                </c:pt>
                <c:pt idx="41407">
                  <c:v>-3.59034185604164E-2</c:v>
                </c:pt>
                <c:pt idx="41408">
                  <c:v>-2.8185350589706101E-2</c:v>
                </c:pt>
                <c:pt idx="41409">
                  <c:v>-2.04672826189959E-2</c:v>
                </c:pt>
                <c:pt idx="41410">
                  <c:v>-1.27492147237597E-2</c:v>
                </c:pt>
                <c:pt idx="41411">
                  <c:v>-5.0311467530494E-3</c:v>
                </c:pt>
                <c:pt idx="41412">
                  <c:v>2.6869212176608699E-3</c:v>
                </c:pt>
                <c:pt idx="41413">
                  <c:v>1.0404989112897001E-2</c:v>
                </c:pt>
                <c:pt idx="41414">
                  <c:v>1.81230570836073E-2</c:v>
                </c:pt>
                <c:pt idx="41415">
                  <c:v>2.5841125054317599E-2</c:v>
                </c:pt>
                <c:pt idx="41416">
                  <c:v>3.3559192949553798E-2</c:v>
                </c:pt>
                <c:pt idx="41417">
                  <c:v>4.1277260920264097E-2</c:v>
                </c:pt>
                <c:pt idx="41418">
                  <c:v>4.8995328890974299E-2</c:v>
                </c:pt>
                <c:pt idx="41419">
                  <c:v>5.6713396786210499E-2</c:v>
                </c:pt>
                <c:pt idx="41420">
                  <c:v>6.4431464756920798E-2</c:v>
                </c:pt>
                <c:pt idx="41421">
                  <c:v>7.2149532727631097E-2</c:v>
                </c:pt>
                <c:pt idx="41422">
                  <c:v>7.9867600622867199E-2</c:v>
                </c:pt>
                <c:pt idx="41423">
                  <c:v>8.7585668593577498E-2</c:v>
                </c:pt>
                <c:pt idx="41424">
                  <c:v>9.5303736564287797E-2</c:v>
                </c:pt>
                <c:pt idx="41425">
                  <c:v>0.103021804459524</c:v>
                </c:pt>
                <c:pt idx="41426">
                  <c:v>0.110739872430234</c:v>
                </c:pt>
                <c:pt idx="41427">
                  <c:v>0.118457940400945</c:v>
                </c:pt>
                <c:pt idx="41428">
                  <c:v>0.126176008296181</c:v>
                </c:pt>
                <c:pt idx="41429">
                  <c:v>0.13389407626689101</c:v>
                </c:pt>
                <c:pt idx="41430">
                  <c:v>0.14161214423760099</c:v>
                </c:pt>
                <c:pt idx="41431">
                  <c:v>0.14933021213283701</c:v>
                </c:pt>
                <c:pt idx="41432">
                  <c:v>0.15704828010354799</c:v>
                </c:pt>
                <c:pt idx="41433">
                  <c:v>0.164766348074258</c:v>
                </c:pt>
                <c:pt idx="41434">
                  <c:v>0.17248441596949399</c:v>
                </c:pt>
                <c:pt idx="41435">
                  <c:v>0.18020248394020399</c:v>
                </c:pt>
                <c:pt idx="41436">
                  <c:v>0.187920551910915</c:v>
                </c:pt>
                <c:pt idx="41437">
                  <c:v>0.19563861980615099</c:v>
                </c:pt>
                <c:pt idx="41438">
                  <c:v>0.20310588262236301</c:v>
                </c:pt>
                <c:pt idx="41439">
                  <c:v>0.21032234028232499</c:v>
                </c:pt>
                <c:pt idx="41440">
                  <c:v>0.21753879787171701</c:v>
                </c:pt>
                <c:pt idx="41441">
                  <c:v>0.22475525553167899</c:v>
                </c:pt>
                <c:pt idx="41442">
                  <c:v>0.231971713191641</c:v>
                </c:pt>
                <c:pt idx="41443">
                  <c:v>0.23918817078103399</c:v>
                </c:pt>
                <c:pt idx="41444">
                  <c:v>0.246404628440995</c:v>
                </c:pt>
                <c:pt idx="41445">
                  <c:v>0.25362108610095702</c:v>
                </c:pt>
                <c:pt idx="41446">
                  <c:v>0.26083754369035</c:v>
                </c:pt>
                <c:pt idx="41447">
                  <c:v>0.26805400135031199</c:v>
                </c:pt>
                <c:pt idx="41448">
                  <c:v>0.27527045901027303</c:v>
                </c:pt>
                <c:pt idx="41449">
                  <c:v>0.28248691659966602</c:v>
                </c:pt>
                <c:pt idx="41450">
                  <c:v>0.289703374259628</c:v>
                </c:pt>
                <c:pt idx="41451">
                  <c:v>0.29691983191958998</c:v>
                </c:pt>
                <c:pt idx="41452">
                  <c:v>0.30413628950898303</c:v>
                </c:pt>
                <c:pt idx="41453">
                  <c:v>0.31135274716894401</c:v>
                </c:pt>
                <c:pt idx="41454">
                  <c:v>0.31856920482890599</c:v>
                </c:pt>
                <c:pt idx="41455">
                  <c:v>0.32578566241829898</c:v>
                </c:pt>
                <c:pt idx="41456">
                  <c:v>0.33300212007826102</c:v>
                </c:pt>
                <c:pt idx="41457">
                  <c:v>0.34021857773822201</c:v>
                </c:pt>
                <c:pt idx="41458">
                  <c:v>0.34743503532761499</c:v>
                </c:pt>
                <c:pt idx="41459">
                  <c:v>0.35465149298757698</c:v>
                </c:pt>
                <c:pt idx="41460">
                  <c:v>0.36186795064753902</c:v>
                </c:pt>
                <c:pt idx="41461">
                  <c:v>0.36908440823693101</c:v>
                </c:pt>
                <c:pt idx="41462">
                  <c:v>0.37630086589689299</c:v>
                </c:pt>
                <c:pt idx="41463">
                  <c:v>0.38351732355685503</c:v>
                </c:pt>
                <c:pt idx="41464">
                  <c:v>0.39073378114624802</c:v>
                </c:pt>
                <c:pt idx="41465">
                  <c:v>0.397950238806209</c:v>
                </c:pt>
                <c:pt idx="41466">
                  <c:v>0.40516669646617098</c:v>
                </c:pt>
                <c:pt idx="41467">
                  <c:v>0.41238315405556403</c:v>
                </c:pt>
                <c:pt idx="41468">
                  <c:v>0.41959961171552601</c:v>
                </c:pt>
                <c:pt idx="41469">
                  <c:v>0.42681606937548699</c:v>
                </c:pt>
                <c:pt idx="41470">
                  <c:v>0.43403252696487998</c:v>
                </c:pt>
                <c:pt idx="41471">
                  <c:v>0.44124898462484202</c:v>
                </c:pt>
                <c:pt idx="41472">
                  <c:v>0.44846544228480401</c:v>
                </c:pt>
                <c:pt idx="41473">
                  <c:v>0.45568189987419699</c:v>
                </c:pt>
                <c:pt idx="41474">
                  <c:v>0.46289835753415798</c:v>
                </c:pt>
                <c:pt idx="41475">
                  <c:v>0.47011481519412002</c:v>
                </c:pt>
                <c:pt idx="41476">
                  <c:v>0.47733127278351301</c:v>
                </c:pt>
                <c:pt idx="41477">
                  <c:v>0.48454773044347499</c:v>
                </c:pt>
                <c:pt idx="41478">
                  <c:v>0.49176418810343597</c:v>
                </c:pt>
                <c:pt idx="41479">
                  <c:v>0.49898064569282902</c:v>
                </c:pt>
                <c:pt idx="41480">
                  <c:v>0.506197103352791</c:v>
                </c:pt>
                <c:pt idx="41481">
                  <c:v>0.51341356101275304</c:v>
                </c:pt>
                <c:pt idx="41482">
                  <c:v>0.52063001860214497</c:v>
                </c:pt>
                <c:pt idx="41483">
                  <c:v>0.52784647626210701</c:v>
                </c:pt>
                <c:pt idx="41484">
                  <c:v>0.53506293392206905</c:v>
                </c:pt>
                <c:pt idx="41485">
                  <c:v>0.54227939151146198</c:v>
                </c:pt>
                <c:pt idx="41486">
                  <c:v>0.54402839491944899</c:v>
                </c:pt>
                <c:pt idx="41487">
                  <c:v>0.54030994403727195</c:v>
                </c:pt>
                <c:pt idx="41488">
                  <c:v>0.53659149319145705</c:v>
                </c:pt>
                <c:pt idx="41489">
                  <c:v>0.53287304230928001</c:v>
                </c:pt>
                <c:pt idx="41490">
                  <c:v>0.52915459142710297</c:v>
                </c:pt>
                <c:pt idx="41491">
                  <c:v>0.52543614058128896</c:v>
                </c:pt>
                <c:pt idx="41492">
                  <c:v>0.52171768969911203</c:v>
                </c:pt>
                <c:pt idx="41493">
                  <c:v>0.51799923881693499</c:v>
                </c:pt>
                <c:pt idx="41494">
                  <c:v>0.51428078797111998</c:v>
                </c:pt>
                <c:pt idx="41495">
                  <c:v>0.51056233708894305</c:v>
                </c:pt>
                <c:pt idx="41496">
                  <c:v>0.50684388620676601</c:v>
                </c:pt>
                <c:pt idx="41497">
                  <c:v>0.503125435360951</c:v>
                </c:pt>
                <c:pt idx="41498">
                  <c:v>0.49940698447877402</c:v>
                </c:pt>
                <c:pt idx="41499">
                  <c:v>0.49568853359659698</c:v>
                </c:pt>
                <c:pt idx="41500">
                  <c:v>0.49197008275078202</c:v>
                </c:pt>
                <c:pt idx="41501">
                  <c:v>0.48825163186860598</c:v>
                </c:pt>
                <c:pt idx="41502">
                  <c:v>0.484533180986429</c:v>
                </c:pt>
                <c:pt idx="41503">
                  <c:v>0.48081473014061399</c:v>
                </c:pt>
                <c:pt idx="41504">
                  <c:v>0.47709627925843701</c:v>
                </c:pt>
                <c:pt idx="41505">
                  <c:v>0.47337782837626002</c:v>
                </c:pt>
                <c:pt idx="41506">
                  <c:v>0.46965937753044501</c:v>
                </c:pt>
                <c:pt idx="41507">
                  <c:v>0.46594092664826797</c:v>
                </c:pt>
                <c:pt idx="41508">
                  <c:v>0.46222247576609099</c:v>
                </c:pt>
                <c:pt idx="41509">
                  <c:v>0.45850402492027598</c:v>
                </c:pt>
                <c:pt idx="41510">
                  <c:v>0.45478557403809999</c:v>
                </c:pt>
                <c:pt idx="41511">
                  <c:v>0.45106712315592201</c:v>
                </c:pt>
                <c:pt idx="41512">
                  <c:v>0.447348672310108</c:v>
                </c:pt>
                <c:pt idx="41513">
                  <c:v>0.44363022142793102</c:v>
                </c:pt>
                <c:pt idx="41514">
                  <c:v>0.43991177054575398</c:v>
                </c:pt>
                <c:pt idx="41515">
                  <c:v>0.43619331969993902</c:v>
                </c:pt>
                <c:pt idx="41516">
                  <c:v>0.43247486881776198</c:v>
                </c:pt>
                <c:pt idx="41517">
                  <c:v>0.428756417935585</c:v>
                </c:pt>
                <c:pt idx="41518">
                  <c:v>0.42503796708976999</c:v>
                </c:pt>
                <c:pt idx="41519">
                  <c:v>0.421319516207593</c:v>
                </c:pt>
                <c:pt idx="41520">
                  <c:v>0.41760106532541602</c:v>
                </c:pt>
                <c:pt idx="41521">
                  <c:v>0.41388261447960201</c:v>
                </c:pt>
                <c:pt idx="41522">
                  <c:v>0.41016416359742502</c:v>
                </c:pt>
                <c:pt idx="41523">
                  <c:v>0.40644571271524799</c:v>
                </c:pt>
                <c:pt idx="41524">
                  <c:v>0.40272726186943297</c:v>
                </c:pt>
                <c:pt idx="41525">
                  <c:v>0.39900881098725599</c:v>
                </c:pt>
                <c:pt idx="41526">
                  <c:v>0.39529036010507901</c:v>
                </c:pt>
                <c:pt idx="41527">
                  <c:v>0.39157190925926399</c:v>
                </c:pt>
                <c:pt idx="41528">
                  <c:v>0.38785345837708701</c:v>
                </c:pt>
                <c:pt idx="41529">
                  <c:v>0.38413500749490997</c:v>
                </c:pt>
                <c:pt idx="41530">
                  <c:v>0.38041655664909602</c:v>
                </c:pt>
                <c:pt idx="41531">
                  <c:v>0.37669810576691898</c:v>
                </c:pt>
                <c:pt idx="41532">
                  <c:v>0.372979654884742</c:v>
                </c:pt>
                <c:pt idx="41533">
                  <c:v>0.36926120403892698</c:v>
                </c:pt>
                <c:pt idx="41534">
                  <c:v>0.36554275315675</c:v>
                </c:pt>
                <c:pt idx="41535">
                  <c:v>0.36182430227457302</c:v>
                </c:pt>
                <c:pt idx="41536">
                  <c:v>0.358105851428758</c:v>
                </c:pt>
                <c:pt idx="41537">
                  <c:v>0.35438740054658102</c:v>
                </c:pt>
                <c:pt idx="41538">
                  <c:v>0.35066894966440398</c:v>
                </c:pt>
                <c:pt idx="41539">
                  <c:v>0.34695049881859003</c:v>
                </c:pt>
                <c:pt idx="41540">
                  <c:v>0.34323204793641299</c:v>
                </c:pt>
                <c:pt idx="41541">
                  <c:v>0.339513597054236</c:v>
                </c:pt>
                <c:pt idx="41542">
                  <c:v>0.33579514620842099</c:v>
                </c:pt>
                <c:pt idx="41543">
                  <c:v>0.33207669532624401</c:v>
                </c:pt>
                <c:pt idx="41544">
                  <c:v>0.32835824444406703</c:v>
                </c:pt>
                <c:pt idx="41545">
                  <c:v>0.32463979359825201</c:v>
                </c:pt>
                <c:pt idx="41546">
                  <c:v>0.32092134271607498</c:v>
                </c:pt>
                <c:pt idx="41547">
                  <c:v>0.31720289183389799</c:v>
                </c:pt>
                <c:pt idx="41548">
                  <c:v>0.31348444098808398</c:v>
                </c:pt>
                <c:pt idx="41549">
                  <c:v>0.309765990105907</c:v>
                </c:pt>
                <c:pt idx="41550">
                  <c:v>0.30604753922373001</c:v>
                </c:pt>
                <c:pt idx="41551">
                  <c:v>0.302329088377915</c:v>
                </c:pt>
                <c:pt idx="41552">
                  <c:v>0.29861063749573802</c:v>
                </c:pt>
                <c:pt idx="41553">
                  <c:v>0.29489218661356098</c:v>
                </c:pt>
                <c:pt idx="41554">
                  <c:v>0.29117373576774602</c:v>
                </c:pt>
                <c:pt idx="41555">
                  <c:v>0.28745528488556898</c:v>
                </c:pt>
                <c:pt idx="41556">
                  <c:v>0.283736834003392</c:v>
                </c:pt>
                <c:pt idx="41557">
                  <c:v>0.28001838315757799</c:v>
                </c:pt>
                <c:pt idx="41558">
                  <c:v>0.27629993227540101</c:v>
                </c:pt>
                <c:pt idx="41559">
                  <c:v>0.27258148139322402</c:v>
                </c:pt>
                <c:pt idx="41560">
                  <c:v>0.26886303054740901</c:v>
                </c:pt>
                <c:pt idx="41561">
                  <c:v>0.26514457966523203</c:v>
                </c:pt>
                <c:pt idx="41562">
                  <c:v>0.26142612878305499</c:v>
                </c:pt>
                <c:pt idx="41563">
                  <c:v>0.25770767793723998</c:v>
                </c:pt>
                <c:pt idx="41564">
                  <c:v>0.25398922705506299</c:v>
                </c:pt>
                <c:pt idx="41565">
                  <c:v>0.25027077617288601</c:v>
                </c:pt>
                <c:pt idx="41566">
                  <c:v>0.246552325327072</c:v>
                </c:pt>
                <c:pt idx="41567">
                  <c:v>0.24283387444489499</c:v>
                </c:pt>
                <c:pt idx="41568">
                  <c:v>0.239115423562718</c:v>
                </c:pt>
                <c:pt idx="41569">
                  <c:v>0.23539697271690299</c:v>
                </c:pt>
                <c:pt idx="41570">
                  <c:v>0.23167852183472601</c:v>
                </c:pt>
                <c:pt idx="41571">
                  <c:v>0.227960070952549</c:v>
                </c:pt>
                <c:pt idx="41572">
                  <c:v>0.22424162010673401</c:v>
                </c:pt>
                <c:pt idx="41573">
                  <c:v>0.220523169224557</c:v>
                </c:pt>
                <c:pt idx="41574">
                  <c:v>0.21680471834237999</c:v>
                </c:pt>
                <c:pt idx="41575">
                  <c:v>0.21308626749656501</c:v>
                </c:pt>
                <c:pt idx="41576">
                  <c:v>0.209367816614389</c:v>
                </c:pt>
                <c:pt idx="41577">
                  <c:v>0.20564936573221199</c:v>
                </c:pt>
                <c:pt idx="41578">
                  <c:v>0.201930914886397</c:v>
                </c:pt>
                <c:pt idx="41579">
                  <c:v>0.19821246400421999</c:v>
                </c:pt>
                <c:pt idx="41580">
                  <c:v>0.19449401312204301</c:v>
                </c:pt>
                <c:pt idx="41581">
                  <c:v>0.19077556227622799</c:v>
                </c:pt>
                <c:pt idx="41582">
                  <c:v>0.18705711139405101</c:v>
                </c:pt>
                <c:pt idx="41583">
                  <c:v>0.183338660511874</c:v>
                </c:pt>
                <c:pt idx="41584">
                  <c:v>0.17962020966605899</c:v>
                </c:pt>
                <c:pt idx="41585">
                  <c:v>0.17590175878388201</c:v>
                </c:pt>
                <c:pt idx="41586">
                  <c:v>0.172183307901705</c:v>
                </c:pt>
                <c:pt idx="41587">
                  <c:v>0.16846485705589101</c:v>
                </c:pt>
                <c:pt idx="41588">
                  <c:v>0.164746406173714</c:v>
                </c:pt>
                <c:pt idx="41589">
                  <c:v>0.16102795529153699</c:v>
                </c:pt>
                <c:pt idx="41590">
                  <c:v>0.157309504445722</c:v>
                </c:pt>
                <c:pt idx="41591">
                  <c:v>0.15359105356354499</c:v>
                </c:pt>
                <c:pt idx="41592">
                  <c:v>0.14987260268136801</c:v>
                </c:pt>
                <c:pt idx="41593">
                  <c:v>0.146154151835553</c:v>
                </c:pt>
                <c:pt idx="41594">
                  <c:v>0.14243570095337599</c:v>
                </c:pt>
                <c:pt idx="41595">
                  <c:v>0.13871725007119901</c:v>
                </c:pt>
                <c:pt idx="41596">
                  <c:v>0.13499879922538499</c:v>
                </c:pt>
                <c:pt idx="41597">
                  <c:v>0.13128034834320801</c:v>
                </c:pt>
                <c:pt idx="41598">
                  <c:v>0.127561897461031</c:v>
                </c:pt>
                <c:pt idx="41599">
                  <c:v>0.123843446615216</c:v>
                </c:pt>
                <c:pt idx="41600">
                  <c:v>0.120124995733039</c:v>
                </c:pt>
                <c:pt idx="41601">
                  <c:v>0.11640654485086201</c:v>
                </c:pt>
                <c:pt idx="41602">
                  <c:v>0.11268809400504699</c:v>
                </c:pt>
                <c:pt idx="41603">
                  <c:v>0.10896964312287</c:v>
                </c:pt>
                <c:pt idx="41604">
                  <c:v>0.105251192240693</c:v>
                </c:pt>
                <c:pt idx="41605">
                  <c:v>0.101532741394879</c:v>
                </c:pt>
                <c:pt idx="41606">
                  <c:v>9.7814290512701602E-2</c:v>
                </c:pt>
                <c:pt idx="41607">
                  <c:v>9.4095839630524605E-2</c:v>
                </c:pt>
                <c:pt idx="41608">
                  <c:v>9.0377388784709897E-2</c:v>
                </c:pt>
                <c:pt idx="41609">
                  <c:v>8.6658937902532901E-2</c:v>
                </c:pt>
                <c:pt idx="41610">
                  <c:v>8.2940487020355905E-2</c:v>
                </c:pt>
                <c:pt idx="41611">
                  <c:v>7.9222036174541294E-2</c:v>
                </c:pt>
                <c:pt idx="41612">
                  <c:v>7.5503585292364297E-2</c:v>
                </c:pt>
                <c:pt idx="41613">
                  <c:v>7.1785134410187301E-2</c:v>
                </c:pt>
                <c:pt idx="41614">
                  <c:v>6.8066683564372593E-2</c:v>
                </c:pt>
                <c:pt idx="41615">
                  <c:v>6.4348232682195597E-2</c:v>
                </c:pt>
                <c:pt idx="41616">
                  <c:v>6.0629781800018601E-2</c:v>
                </c:pt>
                <c:pt idx="41617">
                  <c:v>5.6911330954203899E-2</c:v>
                </c:pt>
                <c:pt idx="41618">
                  <c:v>5.3192880072026903E-2</c:v>
                </c:pt>
                <c:pt idx="41619">
                  <c:v>4.9474429189849803E-2</c:v>
                </c:pt>
                <c:pt idx="41620">
                  <c:v>4.5755978344035303E-2</c:v>
                </c:pt>
                <c:pt idx="41621">
                  <c:v>4.20375274618583E-2</c:v>
                </c:pt>
                <c:pt idx="41622">
                  <c:v>3.8319076579681297E-2</c:v>
                </c:pt>
                <c:pt idx="41623">
                  <c:v>3.4600625733866602E-2</c:v>
                </c:pt>
                <c:pt idx="41624">
                  <c:v>3.0882174851689499E-2</c:v>
                </c:pt>
                <c:pt idx="41625">
                  <c:v>2.7163723969512599E-2</c:v>
                </c:pt>
                <c:pt idx="41626">
                  <c:v>2.3445273123697801E-2</c:v>
                </c:pt>
                <c:pt idx="41627">
                  <c:v>1.9726822241520801E-2</c:v>
                </c:pt>
                <c:pt idx="41628">
                  <c:v>1.6008371359343802E-2</c:v>
                </c:pt>
                <c:pt idx="41629">
                  <c:v>1.2289920513529199E-2</c:v>
                </c:pt>
                <c:pt idx="41630">
                  <c:v>8.5714696313521407E-3</c:v>
                </c:pt>
                <c:pt idx="41631">
                  <c:v>4.8530187491751496E-3</c:v>
                </c:pt>
                <c:pt idx="41632">
                  <c:v>1.13456790336053E-3</c:v>
                </c:pt>
                <c:pt idx="41633">
                  <c:v>-2.5838829788165101E-3</c:v>
                </c:pt>
                <c:pt idx="41634">
                  <c:v>-6.3023338609934903E-3</c:v>
                </c:pt>
                <c:pt idx="41635">
                  <c:v>-1.00207847068082E-2</c:v>
                </c:pt>
                <c:pt idx="41636">
                  <c:v>-1.37392355889852E-2</c:v>
                </c:pt>
                <c:pt idx="41637">
                  <c:v>-1.74576864711622E-2</c:v>
                </c:pt>
                <c:pt idx="41638">
                  <c:v>-2.1176137316976901E-2</c:v>
                </c:pt>
                <c:pt idx="41639">
                  <c:v>-2.48945881991539E-2</c:v>
                </c:pt>
                <c:pt idx="41640">
                  <c:v>-2.86130390813309E-2</c:v>
                </c:pt>
                <c:pt idx="41641">
                  <c:v>-3.2331489927145497E-2</c:v>
                </c:pt>
                <c:pt idx="41642">
                  <c:v>-3.60499408093225E-2</c:v>
                </c:pt>
                <c:pt idx="41643">
                  <c:v>-3.9768391691499497E-2</c:v>
                </c:pt>
                <c:pt idx="41644">
                  <c:v>-4.3486842537314198E-2</c:v>
                </c:pt>
                <c:pt idx="41645">
                  <c:v>-4.7205293419491201E-2</c:v>
                </c:pt>
                <c:pt idx="41646">
                  <c:v>-5.0923744301668197E-2</c:v>
                </c:pt>
                <c:pt idx="41647">
                  <c:v>-5.4642195147483003E-2</c:v>
                </c:pt>
                <c:pt idx="41648">
                  <c:v>-5.8360646029659999E-2</c:v>
                </c:pt>
                <c:pt idx="41649">
                  <c:v>-6.2079096911836898E-2</c:v>
                </c:pt>
                <c:pt idx="41650">
                  <c:v>-6.5797547757651606E-2</c:v>
                </c:pt>
                <c:pt idx="41651">
                  <c:v>-6.9515998639828602E-2</c:v>
                </c:pt>
                <c:pt idx="41652">
                  <c:v>-7.3234449522005599E-2</c:v>
                </c:pt>
                <c:pt idx="41653">
                  <c:v>-7.6952900367820307E-2</c:v>
                </c:pt>
                <c:pt idx="41654">
                  <c:v>-8.0671351249997303E-2</c:v>
                </c:pt>
                <c:pt idx="41655">
                  <c:v>-8.4389802132174299E-2</c:v>
                </c:pt>
                <c:pt idx="41656">
                  <c:v>-8.8108252977988993E-2</c:v>
                </c:pt>
                <c:pt idx="41657">
                  <c:v>-9.1826703860166004E-2</c:v>
                </c:pt>
                <c:pt idx="41658">
                  <c:v>-9.5545154742343E-2</c:v>
                </c:pt>
                <c:pt idx="41659">
                  <c:v>-9.9263605588157597E-2</c:v>
                </c:pt>
                <c:pt idx="41660">
                  <c:v>-0.102982056470335</c:v>
                </c:pt>
                <c:pt idx="41661">
                  <c:v>-0.10670050735251201</c:v>
                </c:pt>
                <c:pt idx="41662">
                  <c:v>-0.11041895819832601</c:v>
                </c:pt>
                <c:pt idx="41663">
                  <c:v>-0.114137409080503</c:v>
                </c:pt>
                <c:pt idx="41664">
                  <c:v>-0.11785585996268</c:v>
                </c:pt>
                <c:pt idx="41665">
                  <c:v>-0.121574310808495</c:v>
                </c:pt>
                <c:pt idx="41666">
                  <c:v>-0.12529276169067199</c:v>
                </c:pt>
                <c:pt idx="41667">
                  <c:v>-0.129011212572849</c:v>
                </c:pt>
                <c:pt idx="41668">
                  <c:v>-0.13272966341866399</c:v>
                </c:pt>
                <c:pt idx="41669">
                  <c:v>-0.136448114300841</c:v>
                </c:pt>
                <c:pt idx="41670">
                  <c:v>-0.14016656518301801</c:v>
                </c:pt>
                <c:pt idx="41671">
                  <c:v>-0.143885016028832</c:v>
                </c:pt>
                <c:pt idx="41672">
                  <c:v>-0.14760346691100901</c:v>
                </c:pt>
                <c:pt idx="41673">
                  <c:v>-0.15132191779318599</c:v>
                </c:pt>
                <c:pt idx="41674">
                  <c:v>-0.155040368639001</c:v>
                </c:pt>
                <c:pt idx="41675">
                  <c:v>-0.15875881952117801</c:v>
                </c:pt>
                <c:pt idx="41676">
                  <c:v>-0.162477270403355</c:v>
                </c:pt>
                <c:pt idx="41677">
                  <c:v>-0.16619572124917001</c:v>
                </c:pt>
                <c:pt idx="41678">
                  <c:v>-0.16991417213134699</c:v>
                </c:pt>
                <c:pt idx="41679">
                  <c:v>-0.173632623013524</c:v>
                </c:pt>
                <c:pt idx="41680">
                  <c:v>-0.17735107385933799</c:v>
                </c:pt>
                <c:pt idx="41681">
                  <c:v>-0.181069524741515</c:v>
                </c:pt>
                <c:pt idx="41682">
                  <c:v>-0.18478797562369201</c:v>
                </c:pt>
                <c:pt idx="41683">
                  <c:v>-0.18850642646950699</c:v>
                </c:pt>
                <c:pt idx="41684">
                  <c:v>-0.192224877351684</c:v>
                </c:pt>
                <c:pt idx="41685">
                  <c:v>-0.19594332823386101</c:v>
                </c:pt>
                <c:pt idx="41686">
                  <c:v>-0.199661779079676</c:v>
                </c:pt>
                <c:pt idx="41687">
                  <c:v>-0.20338022996185301</c:v>
                </c:pt>
                <c:pt idx="41688">
                  <c:v>-0.20709868084402999</c:v>
                </c:pt>
                <c:pt idx="41689">
                  <c:v>-0.21081713168984401</c:v>
                </c:pt>
                <c:pt idx="41690">
                  <c:v>-0.21453558257202099</c:v>
                </c:pt>
                <c:pt idx="41691">
                  <c:v>-0.218254033454198</c:v>
                </c:pt>
                <c:pt idx="41692">
                  <c:v>-0.22197248430001301</c:v>
                </c:pt>
                <c:pt idx="41693">
                  <c:v>-0.22569093518218999</c:v>
                </c:pt>
                <c:pt idx="41694">
                  <c:v>-0.229409386064367</c:v>
                </c:pt>
                <c:pt idx="41695">
                  <c:v>-0.23312783691018199</c:v>
                </c:pt>
                <c:pt idx="41696">
                  <c:v>-0.236846287792359</c:v>
                </c:pt>
                <c:pt idx="41697">
                  <c:v>-0.24056473867453601</c:v>
                </c:pt>
                <c:pt idx="41698">
                  <c:v>-0.244283189520351</c:v>
                </c:pt>
                <c:pt idx="41699">
                  <c:v>-0.24800164040252801</c:v>
                </c:pt>
                <c:pt idx="41700">
                  <c:v>-0.25172009128470502</c:v>
                </c:pt>
                <c:pt idx="41701">
                  <c:v>-0.25543854213051898</c:v>
                </c:pt>
                <c:pt idx="41702">
                  <c:v>-0.25915699301269601</c:v>
                </c:pt>
                <c:pt idx="41703">
                  <c:v>-0.262875443894873</c:v>
                </c:pt>
                <c:pt idx="41704">
                  <c:v>-0.26659389474068801</c:v>
                </c:pt>
                <c:pt idx="41705">
                  <c:v>-0.27031234562286499</c:v>
                </c:pt>
                <c:pt idx="41706">
                  <c:v>-0.27403079650504197</c:v>
                </c:pt>
                <c:pt idx="41707">
                  <c:v>-0.27774924735085699</c:v>
                </c:pt>
                <c:pt idx="41708">
                  <c:v>-0.28146769823303402</c:v>
                </c:pt>
                <c:pt idx="41709">
                  <c:v>-0.28518614911521101</c:v>
                </c:pt>
                <c:pt idx="41710">
                  <c:v>-0.28890459996102502</c:v>
                </c:pt>
                <c:pt idx="41711">
                  <c:v>-0.292623050843202</c:v>
                </c:pt>
                <c:pt idx="41712">
                  <c:v>-0.29634150172537899</c:v>
                </c:pt>
                <c:pt idx="41713">
                  <c:v>-0.300059952571194</c:v>
                </c:pt>
                <c:pt idx="41714">
                  <c:v>-0.30377840345337098</c:v>
                </c:pt>
                <c:pt idx="41715">
                  <c:v>-0.30749685433554802</c:v>
                </c:pt>
                <c:pt idx="41716">
                  <c:v>-0.31121530518136298</c:v>
                </c:pt>
                <c:pt idx="41717">
                  <c:v>-0.31493375606354002</c:v>
                </c:pt>
                <c:pt idx="41718">
                  <c:v>-0.318652206945717</c:v>
                </c:pt>
                <c:pt idx="41719">
                  <c:v>-0.32237065779153101</c:v>
                </c:pt>
                <c:pt idx="41720">
                  <c:v>-0.32608910867370799</c:v>
                </c:pt>
                <c:pt idx="41721">
                  <c:v>-0.32980755955588498</c:v>
                </c:pt>
                <c:pt idx="41722">
                  <c:v>-0.33352601040169999</c:v>
                </c:pt>
                <c:pt idx="41723">
                  <c:v>-0.33724446128387697</c:v>
                </c:pt>
                <c:pt idx="41724">
                  <c:v>-0.34096291216605401</c:v>
                </c:pt>
                <c:pt idx="41725">
                  <c:v>-0.34468136301186902</c:v>
                </c:pt>
                <c:pt idx="41726">
                  <c:v>-0.34839981389404601</c:v>
                </c:pt>
                <c:pt idx="41727">
                  <c:v>-0.35211826477622299</c:v>
                </c:pt>
                <c:pt idx="41728">
                  <c:v>-0.355836715622037</c:v>
                </c:pt>
                <c:pt idx="41729">
                  <c:v>-0.35955516650421399</c:v>
                </c:pt>
                <c:pt idx="41730">
                  <c:v>-0.36327361738639102</c:v>
                </c:pt>
                <c:pt idx="41731">
                  <c:v>-0.36699206823220598</c:v>
                </c:pt>
                <c:pt idx="41732">
                  <c:v>-0.37071051911438302</c:v>
                </c:pt>
                <c:pt idx="41733">
                  <c:v>-0.37442896999656</c:v>
                </c:pt>
                <c:pt idx="41734">
                  <c:v>-0.37814742084237501</c:v>
                </c:pt>
                <c:pt idx="41735">
                  <c:v>-0.381865871724552</c:v>
                </c:pt>
                <c:pt idx="41736">
                  <c:v>-0.38558432260672898</c:v>
                </c:pt>
                <c:pt idx="41737">
                  <c:v>-0.38930277345254299</c:v>
                </c:pt>
                <c:pt idx="41738">
                  <c:v>-0.39302122433471998</c:v>
                </c:pt>
                <c:pt idx="41739">
                  <c:v>-0.39673967521689701</c:v>
                </c:pt>
                <c:pt idx="41740">
                  <c:v>-0.40045812606271203</c:v>
                </c:pt>
                <c:pt idx="41741">
                  <c:v>-0.40417657694488901</c:v>
                </c:pt>
                <c:pt idx="41742">
                  <c:v>-0.40789502782706599</c:v>
                </c:pt>
                <c:pt idx="41743">
                  <c:v>-0.41161347867288101</c:v>
                </c:pt>
                <c:pt idx="41744">
                  <c:v>-0.41533192955505799</c:v>
                </c:pt>
                <c:pt idx="41745">
                  <c:v>-0.41905038043723503</c:v>
                </c:pt>
                <c:pt idx="41746">
                  <c:v>-0.42276883128304998</c:v>
                </c:pt>
                <c:pt idx="41747">
                  <c:v>-0.42648728216522602</c:v>
                </c:pt>
                <c:pt idx="41748">
                  <c:v>-0.43020573304740301</c:v>
                </c:pt>
                <c:pt idx="41749">
                  <c:v>-0.43392418389321802</c:v>
                </c:pt>
                <c:pt idx="41750">
                  <c:v>-0.437642634775395</c:v>
                </c:pt>
                <c:pt idx="41751">
                  <c:v>-0.44136108565757198</c:v>
                </c:pt>
                <c:pt idx="41752">
                  <c:v>-0.445079536503387</c:v>
                </c:pt>
                <c:pt idx="41753">
                  <c:v>-0.44879798738556398</c:v>
                </c:pt>
                <c:pt idx="41754">
                  <c:v>-0.45251643826774102</c:v>
                </c:pt>
                <c:pt idx="41755">
                  <c:v>-0.45623488911355597</c:v>
                </c:pt>
                <c:pt idx="41756">
                  <c:v>-0.45995333999573301</c:v>
                </c:pt>
                <c:pt idx="41757">
                  <c:v>-0.46367179087791</c:v>
                </c:pt>
                <c:pt idx="41758">
                  <c:v>-0.46739024172372401</c:v>
                </c:pt>
                <c:pt idx="41759">
                  <c:v>-0.47110869260590099</c:v>
                </c:pt>
                <c:pt idx="41760">
                  <c:v>-0.47482714348807797</c:v>
                </c:pt>
                <c:pt idx="41761">
                  <c:v>-0.47854559433389299</c:v>
                </c:pt>
                <c:pt idx="41762">
                  <c:v>-0.48226404521607003</c:v>
                </c:pt>
                <c:pt idx="41763">
                  <c:v>-0.48598249609824701</c:v>
                </c:pt>
                <c:pt idx="41764">
                  <c:v>-0.48970094694406202</c:v>
                </c:pt>
                <c:pt idx="41765">
                  <c:v>-0.493419397826239</c:v>
                </c:pt>
                <c:pt idx="41766">
                  <c:v>-0.49713784870841599</c:v>
                </c:pt>
                <c:pt idx="41767">
                  <c:v>-0.50085629955422994</c:v>
                </c:pt>
                <c:pt idx="41768">
                  <c:v>-0.50457475043640698</c:v>
                </c:pt>
                <c:pt idx="41769">
                  <c:v>-0.50829320131858402</c:v>
                </c:pt>
                <c:pt idx="41770">
                  <c:v>-0.51201165216439903</c:v>
                </c:pt>
                <c:pt idx="41771">
                  <c:v>-0.51573010304657596</c:v>
                </c:pt>
                <c:pt idx="41772">
                  <c:v>-0.519448553928753</c:v>
                </c:pt>
                <c:pt idx="41773">
                  <c:v>-0.52316700477456801</c:v>
                </c:pt>
                <c:pt idx="41774">
                  <c:v>-0.52398065786244796</c:v>
                </c:pt>
                <c:pt idx="41775">
                  <c:v>-0.52188951313574306</c:v>
                </c:pt>
                <c:pt idx="41776">
                  <c:v>-0.51979836842948601</c:v>
                </c:pt>
                <c:pt idx="41777">
                  <c:v>-0.51770722370278099</c:v>
                </c:pt>
                <c:pt idx="41778">
                  <c:v>-0.51561607897607598</c:v>
                </c:pt>
                <c:pt idx="41779">
                  <c:v>-0.51352493426981904</c:v>
                </c:pt>
                <c:pt idx="41780">
                  <c:v>-0.51143378954311403</c:v>
                </c:pt>
                <c:pt idx="41781">
                  <c:v>-0.50934264481640801</c:v>
                </c:pt>
                <c:pt idx="41782">
                  <c:v>-0.50725150011015196</c:v>
                </c:pt>
                <c:pt idx="41783">
                  <c:v>-0.50516035538344595</c:v>
                </c:pt>
                <c:pt idx="41784">
                  <c:v>-0.50306921065674104</c:v>
                </c:pt>
                <c:pt idx="41785">
                  <c:v>-0.500978065950484</c:v>
                </c:pt>
                <c:pt idx="41786">
                  <c:v>-0.49888692122377898</c:v>
                </c:pt>
                <c:pt idx="41787">
                  <c:v>-0.49679577649707402</c:v>
                </c:pt>
                <c:pt idx="41788">
                  <c:v>-0.49470463179081697</c:v>
                </c:pt>
                <c:pt idx="41789">
                  <c:v>-0.49261348706411201</c:v>
                </c:pt>
                <c:pt idx="41790">
                  <c:v>-0.49052234233740599</c:v>
                </c:pt>
                <c:pt idx="41791">
                  <c:v>-0.48843119763115</c:v>
                </c:pt>
                <c:pt idx="41792">
                  <c:v>-0.48634005290444399</c:v>
                </c:pt>
                <c:pt idx="41793">
                  <c:v>-0.48424890817773902</c:v>
                </c:pt>
                <c:pt idx="41794">
                  <c:v>-0.48215776347148298</c:v>
                </c:pt>
                <c:pt idx="41795">
                  <c:v>-0.48006661874477702</c:v>
                </c:pt>
                <c:pt idx="41796">
                  <c:v>-0.477975474018072</c:v>
                </c:pt>
                <c:pt idx="41797">
                  <c:v>-0.47588432931181501</c:v>
                </c:pt>
                <c:pt idx="41798">
                  <c:v>-0.47379318458510999</c:v>
                </c:pt>
                <c:pt idx="41799">
                  <c:v>-0.47170203985840398</c:v>
                </c:pt>
                <c:pt idx="41800">
                  <c:v>-0.46961089515214799</c:v>
                </c:pt>
                <c:pt idx="41801">
                  <c:v>-0.46751975042544203</c:v>
                </c:pt>
                <c:pt idx="41802">
                  <c:v>-0.46542860569873701</c:v>
                </c:pt>
                <c:pt idx="41803">
                  <c:v>-0.46333746099248102</c:v>
                </c:pt>
                <c:pt idx="41804">
                  <c:v>-0.461246316265775</c:v>
                </c:pt>
                <c:pt idx="41805">
                  <c:v>-0.45915517153906998</c:v>
                </c:pt>
                <c:pt idx="41806">
                  <c:v>-0.457064026832813</c:v>
                </c:pt>
                <c:pt idx="41807">
                  <c:v>-0.45497288210610798</c:v>
                </c:pt>
                <c:pt idx="41808">
                  <c:v>-0.45288173737940202</c:v>
                </c:pt>
                <c:pt idx="41809">
                  <c:v>-0.45079059267314597</c:v>
                </c:pt>
                <c:pt idx="41810">
                  <c:v>-0.44869944794644101</c:v>
                </c:pt>
                <c:pt idx="41811">
                  <c:v>-0.44660830321973499</c:v>
                </c:pt>
                <c:pt idx="41812">
                  <c:v>-0.444517158513479</c:v>
                </c:pt>
                <c:pt idx="41813">
                  <c:v>-0.44242601378677299</c:v>
                </c:pt>
                <c:pt idx="41814">
                  <c:v>-0.44033486906006802</c:v>
                </c:pt>
                <c:pt idx="41815">
                  <c:v>-0.43824372435381098</c:v>
                </c:pt>
                <c:pt idx="41816">
                  <c:v>-0.43615257962710602</c:v>
                </c:pt>
                <c:pt idx="41817">
                  <c:v>-0.434061434900401</c:v>
                </c:pt>
                <c:pt idx="41818">
                  <c:v>-0.43197029019414401</c:v>
                </c:pt>
                <c:pt idx="41819">
                  <c:v>-0.42987914546743899</c:v>
                </c:pt>
                <c:pt idx="41820">
                  <c:v>-0.42778800074073298</c:v>
                </c:pt>
                <c:pt idx="41821">
                  <c:v>-0.42569685603447699</c:v>
                </c:pt>
                <c:pt idx="41822">
                  <c:v>-0.42541050684085702</c:v>
                </c:pt>
                <c:pt idx="41823">
                  <c:v>-0.42692895319292901</c:v>
                </c:pt>
                <c:pt idx="41824">
                  <c:v>-0.42844739953015198</c:v>
                </c:pt>
                <c:pt idx="41825">
                  <c:v>-0.42996584588222397</c:v>
                </c:pt>
                <c:pt idx="41826">
                  <c:v>-0.43148429223429602</c:v>
                </c:pt>
                <c:pt idx="41827">
                  <c:v>-0.43300273857152</c:v>
                </c:pt>
                <c:pt idx="41828">
                  <c:v>-0.43452118492359199</c:v>
                </c:pt>
                <c:pt idx="41829">
                  <c:v>-0.43603963127566397</c:v>
                </c:pt>
                <c:pt idx="41830">
                  <c:v>-0.43755807761288701</c:v>
                </c:pt>
                <c:pt idx="41831">
                  <c:v>-0.439076523964959</c:v>
                </c:pt>
                <c:pt idx="41832">
                  <c:v>-0.44059497031703099</c:v>
                </c:pt>
                <c:pt idx="41833">
                  <c:v>-0.44211341665425402</c:v>
                </c:pt>
                <c:pt idx="41834">
                  <c:v>-0.44363186300632601</c:v>
                </c:pt>
                <c:pt idx="41835">
                  <c:v>-0.445150309358398</c:v>
                </c:pt>
                <c:pt idx="41836">
                  <c:v>-0.44666875569562198</c:v>
                </c:pt>
                <c:pt idx="41837">
                  <c:v>-0.44818720204769402</c:v>
                </c:pt>
                <c:pt idx="41838">
                  <c:v>-0.44970564839976601</c:v>
                </c:pt>
                <c:pt idx="41839">
                  <c:v>-0.45122409473698899</c:v>
                </c:pt>
                <c:pt idx="41840">
                  <c:v>-0.45274254108906098</c:v>
                </c:pt>
                <c:pt idx="41841">
                  <c:v>-0.45426098744113302</c:v>
                </c:pt>
                <c:pt idx="41842">
                  <c:v>-0.455779433778356</c:v>
                </c:pt>
                <c:pt idx="41843">
                  <c:v>-0.45729788013042799</c:v>
                </c:pt>
                <c:pt idx="41844">
                  <c:v>-0.45881632648249998</c:v>
                </c:pt>
                <c:pt idx="41845">
                  <c:v>-0.46033477281972401</c:v>
                </c:pt>
                <c:pt idx="41846">
                  <c:v>-0.461853219171796</c:v>
                </c:pt>
                <c:pt idx="41847">
                  <c:v>-0.46337166552386799</c:v>
                </c:pt>
                <c:pt idx="41848">
                  <c:v>-0.46489011186109103</c:v>
                </c:pt>
                <c:pt idx="41849">
                  <c:v>-0.46640855821316302</c:v>
                </c:pt>
                <c:pt idx="41850">
                  <c:v>-0.46792700456523501</c:v>
                </c:pt>
                <c:pt idx="41851">
                  <c:v>-0.46944545090245898</c:v>
                </c:pt>
                <c:pt idx="41852">
                  <c:v>-0.47096389725453103</c:v>
                </c:pt>
                <c:pt idx="41853">
                  <c:v>-0.47248234360660302</c:v>
                </c:pt>
                <c:pt idx="41854">
                  <c:v>-0.474000789943826</c:v>
                </c:pt>
                <c:pt idx="41855">
                  <c:v>-0.47551923629589798</c:v>
                </c:pt>
                <c:pt idx="41856">
                  <c:v>-0.47703768264796997</c:v>
                </c:pt>
                <c:pt idx="41857">
                  <c:v>-0.47855612898519301</c:v>
                </c:pt>
                <c:pt idx="41858">
                  <c:v>-0.480074575337265</c:v>
                </c:pt>
                <c:pt idx="41859">
                  <c:v>-0.48159302168933699</c:v>
                </c:pt>
                <c:pt idx="41860">
                  <c:v>-0.48311146802656102</c:v>
                </c:pt>
                <c:pt idx="41861">
                  <c:v>-0.48462991437863301</c:v>
                </c:pt>
                <c:pt idx="41862">
                  <c:v>-0.486148360730705</c:v>
                </c:pt>
                <c:pt idx="41863">
                  <c:v>-0.48766680706792798</c:v>
                </c:pt>
                <c:pt idx="41864">
                  <c:v>-0.48918525342000002</c:v>
                </c:pt>
                <c:pt idx="41865">
                  <c:v>-0.49070369977207201</c:v>
                </c:pt>
                <c:pt idx="41866">
                  <c:v>-0.49222214610929499</c:v>
                </c:pt>
                <c:pt idx="41867">
                  <c:v>-0.49374059246136698</c:v>
                </c:pt>
                <c:pt idx="41868">
                  <c:v>-0.49525903881343902</c:v>
                </c:pt>
                <c:pt idx="41869">
                  <c:v>-0.496777485150663</c:v>
                </c:pt>
                <c:pt idx="41870">
                  <c:v>-0.49829593150273499</c:v>
                </c:pt>
                <c:pt idx="41871">
                  <c:v>-0.49981437785480698</c:v>
                </c:pt>
                <c:pt idx="41872">
                  <c:v>-0.50133282419202996</c:v>
                </c:pt>
                <c:pt idx="41873">
                  <c:v>-0.50285127054410195</c:v>
                </c:pt>
                <c:pt idx="41874">
                  <c:v>-0.50436971689617405</c:v>
                </c:pt>
                <c:pt idx="41875">
                  <c:v>-0.50588816323339703</c:v>
                </c:pt>
                <c:pt idx="41876">
                  <c:v>-0.50740660958546902</c:v>
                </c:pt>
                <c:pt idx="41877">
                  <c:v>-0.508925055937541</c:v>
                </c:pt>
                <c:pt idx="41878">
                  <c:v>-0.51044350227476498</c:v>
                </c:pt>
                <c:pt idx="41879">
                  <c:v>-0.51196194862683697</c:v>
                </c:pt>
                <c:pt idx="41880">
                  <c:v>-0.51348039497890896</c:v>
                </c:pt>
                <c:pt idx="41881">
                  <c:v>-0.51499884131613205</c:v>
                </c:pt>
                <c:pt idx="41882">
                  <c:v>-0.51651728766820404</c:v>
                </c:pt>
                <c:pt idx="41883">
                  <c:v>-0.51803573402027603</c:v>
                </c:pt>
                <c:pt idx="41884">
                  <c:v>-0.51955418035749901</c:v>
                </c:pt>
                <c:pt idx="41885">
                  <c:v>-0.521072626709571</c:v>
                </c:pt>
                <c:pt idx="41886">
                  <c:v>-0.52259107306164299</c:v>
                </c:pt>
                <c:pt idx="41887">
                  <c:v>-0.52410951939886696</c:v>
                </c:pt>
                <c:pt idx="41888">
                  <c:v>-0.52562796575093895</c:v>
                </c:pt>
                <c:pt idx="41889">
                  <c:v>-0.52714641210301105</c:v>
                </c:pt>
                <c:pt idx="41890">
                  <c:v>-0.52866485844023403</c:v>
                </c:pt>
                <c:pt idx="41891">
                  <c:v>-0.53018330479230602</c:v>
                </c:pt>
                <c:pt idx="41892">
                  <c:v>-0.53170175114437801</c:v>
                </c:pt>
                <c:pt idx="41893">
                  <c:v>-0.53322019748160099</c:v>
                </c:pt>
                <c:pt idx="41894">
                  <c:v>-0.53473864383367298</c:v>
                </c:pt>
                <c:pt idx="41895">
                  <c:v>-0.53625709018574597</c:v>
                </c:pt>
                <c:pt idx="41896">
                  <c:v>-0.53777553652296906</c:v>
                </c:pt>
                <c:pt idx="41897">
                  <c:v>-0.53929398287504104</c:v>
                </c:pt>
                <c:pt idx="41898">
                  <c:v>-0.54081242922711303</c:v>
                </c:pt>
                <c:pt idx="41899">
                  <c:v>-0.54233087556433601</c:v>
                </c:pt>
                <c:pt idx="41900">
                  <c:v>-0.543849321916408</c:v>
                </c:pt>
                <c:pt idx="41901">
                  <c:v>-0.54536776826847999</c:v>
                </c:pt>
                <c:pt idx="41902">
                  <c:v>-0.54688621460570397</c:v>
                </c:pt>
                <c:pt idx="41903">
                  <c:v>-0.54840466095777596</c:v>
                </c:pt>
                <c:pt idx="41904">
                  <c:v>-0.54992310730984795</c:v>
                </c:pt>
                <c:pt idx="41905">
                  <c:v>-0.55144155364707104</c:v>
                </c:pt>
                <c:pt idx="41906">
                  <c:v>-0.55295999999914303</c:v>
                </c:pt>
                <c:pt idx="41907">
                  <c:v>-0.55447844635121502</c:v>
                </c:pt>
                <c:pt idx="41908">
                  <c:v>-0.55599689268843799</c:v>
                </c:pt>
                <c:pt idx="41909">
                  <c:v>-0.55751533904050998</c:v>
                </c:pt>
                <c:pt idx="41910">
                  <c:v>-0.55903378539258197</c:v>
                </c:pt>
                <c:pt idx="41911">
                  <c:v>-0.56055223172980595</c:v>
                </c:pt>
                <c:pt idx="41912">
                  <c:v>-0.56207067808187805</c:v>
                </c:pt>
                <c:pt idx="41913">
                  <c:v>-0.56358912443395004</c:v>
                </c:pt>
                <c:pt idx="41914">
                  <c:v>-0.56510757077117302</c:v>
                </c:pt>
                <c:pt idx="41915">
                  <c:v>-0.56662601712324501</c:v>
                </c:pt>
                <c:pt idx="41916">
                  <c:v>-0.568144463475317</c:v>
                </c:pt>
                <c:pt idx="41917">
                  <c:v>-0.56966290981253997</c:v>
                </c:pt>
                <c:pt idx="41918">
                  <c:v>-0.57118135616461196</c:v>
                </c:pt>
                <c:pt idx="41919">
                  <c:v>-0.57269980251668395</c:v>
                </c:pt>
                <c:pt idx="41920">
                  <c:v>-0.57421824885390804</c:v>
                </c:pt>
                <c:pt idx="41921">
                  <c:v>-0.57573669520598003</c:v>
                </c:pt>
                <c:pt idx="41922">
                  <c:v>-0.57725514155805202</c:v>
                </c:pt>
                <c:pt idx="41923">
                  <c:v>-0.578773587895275</c:v>
                </c:pt>
                <c:pt idx="41924">
                  <c:v>-0.58029203424734699</c:v>
                </c:pt>
                <c:pt idx="41925">
                  <c:v>-0.58181048059941898</c:v>
                </c:pt>
                <c:pt idx="41926">
                  <c:v>-0.58332892693664196</c:v>
                </c:pt>
                <c:pt idx="41927">
                  <c:v>-0.58484737328871395</c:v>
                </c:pt>
                <c:pt idx="41928">
                  <c:v>-0.58636581964078605</c:v>
                </c:pt>
                <c:pt idx="41929">
                  <c:v>-0.58788426597801002</c:v>
                </c:pt>
                <c:pt idx="41930">
                  <c:v>-0.58940271233008201</c:v>
                </c:pt>
                <c:pt idx="41931">
                  <c:v>-0.590921158682154</c:v>
                </c:pt>
                <c:pt idx="41932">
                  <c:v>-0.59243960501937698</c:v>
                </c:pt>
                <c:pt idx="41933">
                  <c:v>-0.59395805137144897</c:v>
                </c:pt>
                <c:pt idx="41934">
                  <c:v>-0.59547649772352096</c:v>
                </c:pt>
                <c:pt idx="41935">
                  <c:v>-0.59699494406074405</c:v>
                </c:pt>
                <c:pt idx="41936">
                  <c:v>-0.59851339041281604</c:v>
                </c:pt>
                <c:pt idx="41937">
                  <c:v>-0.60003183676488903</c:v>
                </c:pt>
                <c:pt idx="41938">
                  <c:v>-0.601550283102112</c:v>
                </c:pt>
                <c:pt idx="41939">
                  <c:v>-0.60306872945418399</c:v>
                </c:pt>
                <c:pt idx="41940">
                  <c:v>-0.60458717580625598</c:v>
                </c:pt>
                <c:pt idx="41941">
                  <c:v>-0.60610562214347896</c:v>
                </c:pt>
                <c:pt idx="41942">
                  <c:v>-0.60762406849555095</c:v>
                </c:pt>
                <c:pt idx="41943">
                  <c:v>-0.60914251484762305</c:v>
                </c:pt>
                <c:pt idx="41944">
                  <c:v>-0.61066096118484703</c:v>
                </c:pt>
                <c:pt idx="41945">
                  <c:v>-0.61217940753691902</c:v>
                </c:pt>
                <c:pt idx="41946">
                  <c:v>-0.61369785388899101</c:v>
                </c:pt>
                <c:pt idx="41947">
                  <c:v>-0.61521630022621399</c:v>
                </c:pt>
                <c:pt idx="41948">
                  <c:v>-0.61673474657828598</c:v>
                </c:pt>
                <c:pt idx="41949">
                  <c:v>-0.61825319293035796</c:v>
                </c:pt>
                <c:pt idx="41950">
                  <c:v>-0.61977163926758105</c:v>
                </c:pt>
                <c:pt idx="41951">
                  <c:v>-0.62129008561965304</c:v>
                </c:pt>
                <c:pt idx="41952">
                  <c:v>-0.62280853197172503</c:v>
                </c:pt>
                <c:pt idx="41953">
                  <c:v>-0.62432697830894901</c:v>
                </c:pt>
                <c:pt idx="41954">
                  <c:v>-0.625845424661021</c:v>
                </c:pt>
                <c:pt idx="41955">
                  <c:v>-0.62736387101309299</c:v>
                </c:pt>
                <c:pt idx="41956">
                  <c:v>-0.62888231735031597</c:v>
                </c:pt>
                <c:pt idx="41957">
                  <c:v>-0.63040076370238796</c:v>
                </c:pt>
                <c:pt idx="41958">
                  <c:v>-0.63191921005445995</c:v>
                </c:pt>
                <c:pt idx="41959">
                  <c:v>-0.63343765639168303</c:v>
                </c:pt>
                <c:pt idx="41960">
                  <c:v>-0.63495610274375502</c:v>
                </c:pt>
                <c:pt idx="41961">
                  <c:v>-0.63647454909582701</c:v>
                </c:pt>
                <c:pt idx="41962">
                  <c:v>-0.63799299543305099</c:v>
                </c:pt>
                <c:pt idx="41963">
                  <c:v>-0.63951144178512298</c:v>
                </c:pt>
                <c:pt idx="41964">
                  <c:v>-0.64102988813719497</c:v>
                </c:pt>
                <c:pt idx="41965">
                  <c:v>-0.64254833447441795</c:v>
                </c:pt>
                <c:pt idx="41966">
                  <c:v>-0.64406678082649005</c:v>
                </c:pt>
                <c:pt idx="41967">
                  <c:v>-0.64558522717856204</c:v>
                </c:pt>
                <c:pt idx="41968">
                  <c:v>-0.64710367351578502</c:v>
                </c:pt>
                <c:pt idx="41969">
                  <c:v>-0.64862211986785701</c:v>
                </c:pt>
                <c:pt idx="41970">
                  <c:v>-0.65014056621992899</c:v>
                </c:pt>
                <c:pt idx="41971">
                  <c:v>-0.65165901255715297</c:v>
                </c:pt>
                <c:pt idx="41972">
                  <c:v>-0.65317745890922496</c:v>
                </c:pt>
                <c:pt idx="41973">
                  <c:v>-0.65469590526129695</c:v>
                </c:pt>
                <c:pt idx="41974">
                  <c:v>-0.65621435159852004</c:v>
                </c:pt>
                <c:pt idx="41975">
                  <c:v>-0.65773279795059203</c:v>
                </c:pt>
                <c:pt idx="41976">
                  <c:v>-0.65925124430266402</c:v>
                </c:pt>
                <c:pt idx="41977">
                  <c:v>-0.660769690639887</c:v>
                </c:pt>
                <c:pt idx="41978">
                  <c:v>-0.66228813699195899</c:v>
                </c:pt>
                <c:pt idx="41979">
                  <c:v>-0.66380658334403098</c:v>
                </c:pt>
                <c:pt idx="41980">
                  <c:v>-0.66532502968125495</c:v>
                </c:pt>
                <c:pt idx="41981">
                  <c:v>-0.66684347603332705</c:v>
                </c:pt>
                <c:pt idx="41982">
                  <c:v>-0.66836192238539904</c:v>
                </c:pt>
                <c:pt idx="41983">
                  <c:v>-0.66988036872262202</c:v>
                </c:pt>
                <c:pt idx="41984">
                  <c:v>-0.67139881507469401</c:v>
                </c:pt>
                <c:pt idx="41985">
                  <c:v>-0.672917261426766</c:v>
                </c:pt>
                <c:pt idx="41986">
                  <c:v>-0.67443570776398898</c:v>
                </c:pt>
                <c:pt idx="41987">
                  <c:v>-0.67595415411606097</c:v>
                </c:pt>
                <c:pt idx="41988">
                  <c:v>-0.67747260046813296</c:v>
                </c:pt>
                <c:pt idx="41989">
                  <c:v>-0.67899104680535705</c:v>
                </c:pt>
                <c:pt idx="41990">
                  <c:v>-0.68050949315742904</c:v>
                </c:pt>
                <c:pt idx="41991">
                  <c:v>-0.68202793950950102</c:v>
                </c:pt>
                <c:pt idx="41992">
                  <c:v>-0.683546385846724</c:v>
                </c:pt>
                <c:pt idx="41993">
                  <c:v>-0.68506483219879599</c:v>
                </c:pt>
                <c:pt idx="41994">
                  <c:v>-0.68658327855086798</c:v>
                </c:pt>
                <c:pt idx="41995">
                  <c:v>-0.68810172488809096</c:v>
                </c:pt>
                <c:pt idx="41996">
                  <c:v>-0.68962017124016395</c:v>
                </c:pt>
                <c:pt idx="41997">
                  <c:v>-0.69113861759223605</c:v>
                </c:pt>
                <c:pt idx="41998">
                  <c:v>-0.69265706392945903</c:v>
                </c:pt>
                <c:pt idx="41999">
                  <c:v>-0.69417551028153102</c:v>
                </c:pt>
                <c:pt idx="42000">
                  <c:v>-0.69569395663360301</c:v>
                </c:pt>
                <c:pt idx="42001">
                  <c:v>-0.69721240297082598</c:v>
                </c:pt>
                <c:pt idx="42002">
                  <c:v>-0.69873084932289797</c:v>
                </c:pt>
                <c:pt idx="42003">
                  <c:v>-0.70024929567496996</c:v>
                </c:pt>
                <c:pt idx="42004">
                  <c:v>-0.70176774201219405</c:v>
                </c:pt>
                <c:pt idx="42005">
                  <c:v>-0.70328618836426604</c:v>
                </c:pt>
                <c:pt idx="42006">
                  <c:v>-0.70480463471633803</c:v>
                </c:pt>
                <c:pt idx="42007">
                  <c:v>-0.70632308105356101</c:v>
                </c:pt>
                <c:pt idx="42008">
                  <c:v>-0.707841527405633</c:v>
                </c:pt>
                <c:pt idx="42009">
                  <c:v>-0.70935997375770499</c:v>
                </c:pt>
                <c:pt idx="42010">
                  <c:v>-0.71087842009492797</c:v>
                </c:pt>
                <c:pt idx="42011">
                  <c:v>-0.71239686644699995</c:v>
                </c:pt>
                <c:pt idx="42012">
                  <c:v>-0.71391531279907205</c:v>
                </c:pt>
                <c:pt idx="42013">
                  <c:v>-0.71543375913629603</c:v>
                </c:pt>
                <c:pt idx="42014">
                  <c:v>-0.71695220548836802</c:v>
                </c:pt>
                <c:pt idx="42015">
                  <c:v>-0.71847065184044001</c:v>
                </c:pt>
                <c:pt idx="42016">
                  <c:v>-0.71998909817766299</c:v>
                </c:pt>
                <c:pt idx="42017">
                  <c:v>-0.72150754452973498</c:v>
                </c:pt>
                <c:pt idx="42018">
                  <c:v>-0.72302599088180697</c:v>
                </c:pt>
                <c:pt idx="42019">
                  <c:v>-0.72454443721902995</c:v>
                </c:pt>
                <c:pt idx="42020">
                  <c:v>-0.72606288357110205</c:v>
                </c:pt>
                <c:pt idx="42021">
                  <c:v>-0.72758132992317404</c:v>
                </c:pt>
                <c:pt idx="42022">
                  <c:v>-0.72909977626039801</c:v>
                </c:pt>
                <c:pt idx="42023">
                  <c:v>-0.73061822261247</c:v>
                </c:pt>
                <c:pt idx="42024">
                  <c:v>-0.73213666896454199</c:v>
                </c:pt>
                <c:pt idx="42025">
                  <c:v>-0.73365511530176497</c:v>
                </c:pt>
                <c:pt idx="42026">
                  <c:v>-0.73517356165383696</c:v>
                </c:pt>
                <c:pt idx="42027">
                  <c:v>-0.73669200800590895</c:v>
                </c:pt>
                <c:pt idx="42028">
                  <c:v>-0.73821045434313204</c:v>
                </c:pt>
                <c:pt idx="42029">
                  <c:v>-0.73972890069520403</c:v>
                </c:pt>
                <c:pt idx="42030">
                  <c:v>-0.74124734704727602</c:v>
                </c:pt>
                <c:pt idx="42031">
                  <c:v>-0.74276579338449999</c:v>
                </c:pt>
                <c:pt idx="42032">
                  <c:v>-0.74428423973657198</c:v>
                </c:pt>
                <c:pt idx="42033">
                  <c:v>-0.74580268608864397</c:v>
                </c:pt>
                <c:pt idx="42034">
                  <c:v>-0.74732113242586695</c:v>
                </c:pt>
                <c:pt idx="42035">
                  <c:v>-0.74883957877793905</c:v>
                </c:pt>
                <c:pt idx="42036">
                  <c:v>-0.75035802513001104</c:v>
                </c:pt>
                <c:pt idx="42037">
                  <c:v>-0.75187647146723402</c:v>
                </c:pt>
                <c:pt idx="42038">
                  <c:v>-0.75339491781930701</c:v>
                </c:pt>
                <c:pt idx="42039">
                  <c:v>-0.754913364171378</c:v>
                </c:pt>
                <c:pt idx="42040">
                  <c:v>-0.75643181050860198</c:v>
                </c:pt>
                <c:pt idx="42041">
                  <c:v>-0.75795025686067397</c:v>
                </c:pt>
                <c:pt idx="42042">
                  <c:v>-0.75946870321274595</c:v>
                </c:pt>
                <c:pt idx="42043">
                  <c:v>-0.76098714954996904</c:v>
                </c:pt>
                <c:pt idx="42044">
                  <c:v>-0.76250559590204103</c:v>
                </c:pt>
                <c:pt idx="42045">
                  <c:v>-0.76402404225411302</c:v>
                </c:pt>
                <c:pt idx="42046">
                  <c:v>-0.765542488591336</c:v>
                </c:pt>
                <c:pt idx="42047">
                  <c:v>-0.76706093494340799</c:v>
                </c:pt>
                <c:pt idx="42048">
                  <c:v>-0.76857938129547998</c:v>
                </c:pt>
                <c:pt idx="42049">
                  <c:v>-0.77009782763270396</c:v>
                </c:pt>
                <c:pt idx="42050">
                  <c:v>-0.77161627398477595</c:v>
                </c:pt>
                <c:pt idx="42051">
                  <c:v>-0.77313472033684805</c:v>
                </c:pt>
                <c:pt idx="42052">
                  <c:v>-0.77465316667407103</c:v>
                </c:pt>
                <c:pt idx="42053">
                  <c:v>-0.77617161302614301</c:v>
                </c:pt>
                <c:pt idx="42054">
                  <c:v>-0.777690059378215</c:v>
                </c:pt>
                <c:pt idx="42055">
                  <c:v>-0.77920850571543898</c:v>
                </c:pt>
                <c:pt idx="42056">
                  <c:v>-0.78072695206751097</c:v>
                </c:pt>
                <c:pt idx="42057">
                  <c:v>-0.78224539841958296</c:v>
                </c:pt>
                <c:pt idx="42058">
                  <c:v>-0.78376384475680605</c:v>
                </c:pt>
                <c:pt idx="42059">
                  <c:v>-0.78528229110887804</c:v>
                </c:pt>
                <c:pt idx="42060">
                  <c:v>-0.78680073746095003</c:v>
                </c:pt>
                <c:pt idx="42061">
                  <c:v>-0.78831918379817301</c:v>
                </c:pt>
                <c:pt idx="42062">
                  <c:v>-0.789837630150245</c:v>
                </c:pt>
                <c:pt idx="42063">
                  <c:v>-0.79135607650231699</c:v>
                </c:pt>
                <c:pt idx="42064">
                  <c:v>-0.79287452283954096</c:v>
                </c:pt>
                <c:pt idx="42065">
                  <c:v>-0.79439296919161295</c:v>
                </c:pt>
                <c:pt idx="42066">
                  <c:v>-0.79591141554368505</c:v>
                </c:pt>
                <c:pt idx="42067">
                  <c:v>-0.79742986188090803</c:v>
                </c:pt>
                <c:pt idx="42068">
                  <c:v>-0.79894830823298002</c:v>
                </c:pt>
                <c:pt idx="42069">
                  <c:v>-0.80046675458505201</c:v>
                </c:pt>
                <c:pt idx="42070">
                  <c:v>-0.80198520092227499</c:v>
                </c:pt>
                <c:pt idx="42071">
                  <c:v>-0.80350364727434698</c:v>
                </c:pt>
                <c:pt idx="42072">
                  <c:v>-0.80502209362641897</c:v>
                </c:pt>
                <c:pt idx="42073">
                  <c:v>-0.80654053996364306</c:v>
                </c:pt>
                <c:pt idx="42074">
                  <c:v>-0.80805898631571504</c:v>
                </c:pt>
                <c:pt idx="42075">
                  <c:v>-0.80957743266778703</c:v>
                </c:pt>
                <c:pt idx="42076">
                  <c:v>-0.81109587900501001</c:v>
                </c:pt>
                <c:pt idx="42077">
                  <c:v>-0.812614325357082</c:v>
                </c:pt>
                <c:pt idx="42078">
                  <c:v>-0.81413277170915399</c:v>
                </c:pt>
                <c:pt idx="42079">
                  <c:v>-0.81565121804637697</c:v>
                </c:pt>
                <c:pt idx="42080">
                  <c:v>-0.81716966439844896</c:v>
                </c:pt>
                <c:pt idx="42081">
                  <c:v>-0.81868811075052095</c:v>
                </c:pt>
                <c:pt idx="42082">
                  <c:v>-0.82020655708774504</c:v>
                </c:pt>
                <c:pt idx="42083">
                  <c:v>-0.82172500343981703</c:v>
                </c:pt>
                <c:pt idx="42084">
                  <c:v>-0.82324344979188901</c:v>
                </c:pt>
                <c:pt idx="42085">
                  <c:v>-0.82476189612911199</c:v>
                </c:pt>
                <c:pt idx="42086">
                  <c:v>-0.82628034248118398</c:v>
                </c:pt>
                <c:pt idx="42087">
                  <c:v>-0.82779878883325597</c:v>
                </c:pt>
                <c:pt idx="42088">
                  <c:v>-0.82931723517047895</c:v>
                </c:pt>
                <c:pt idx="42089">
                  <c:v>-0.83083568152255105</c:v>
                </c:pt>
                <c:pt idx="42090">
                  <c:v>-0.83235412787462304</c:v>
                </c:pt>
                <c:pt idx="42091">
                  <c:v>-0.83387257421184702</c:v>
                </c:pt>
                <c:pt idx="42092">
                  <c:v>-0.83539102056391901</c:v>
                </c:pt>
                <c:pt idx="42093">
                  <c:v>-0.836909466915991</c:v>
                </c:pt>
                <c:pt idx="42094">
                  <c:v>-0.83842791325321397</c:v>
                </c:pt>
                <c:pt idx="42095">
                  <c:v>-0.83994635960528596</c:v>
                </c:pt>
                <c:pt idx="42096">
                  <c:v>-0.84146480595735795</c:v>
                </c:pt>
                <c:pt idx="42097">
                  <c:v>-0.84298325229458204</c:v>
                </c:pt>
                <c:pt idx="42098">
                  <c:v>-0.84450169864665403</c:v>
                </c:pt>
                <c:pt idx="42099">
                  <c:v>-0.84602014499872602</c:v>
                </c:pt>
                <c:pt idx="42100">
                  <c:v>-0.847538591335949</c:v>
                </c:pt>
                <c:pt idx="42101">
                  <c:v>-0.84905703768802099</c:v>
                </c:pt>
                <c:pt idx="42102">
                  <c:v>-0.85057548404009298</c:v>
                </c:pt>
                <c:pt idx="42103">
                  <c:v>-0.85209393037731596</c:v>
                </c:pt>
                <c:pt idx="42104">
                  <c:v>-0.85361237672938794</c:v>
                </c:pt>
                <c:pt idx="42105">
                  <c:v>-0.85513082308146005</c:v>
                </c:pt>
                <c:pt idx="42106">
                  <c:v>-0.85664926941868402</c:v>
                </c:pt>
                <c:pt idx="42107">
                  <c:v>-0.85816771577075601</c:v>
                </c:pt>
                <c:pt idx="42108">
                  <c:v>-0.859686162122828</c:v>
                </c:pt>
                <c:pt idx="42109">
                  <c:v>-0.86120460846005098</c:v>
                </c:pt>
                <c:pt idx="42110">
                  <c:v>-0.86272305481212297</c:v>
                </c:pt>
                <c:pt idx="42111">
                  <c:v>-0.86424150116419496</c:v>
                </c:pt>
                <c:pt idx="42112">
                  <c:v>-0.86575994750141805</c:v>
                </c:pt>
                <c:pt idx="42113">
                  <c:v>-0.86727839385349004</c:v>
                </c:pt>
                <c:pt idx="42114">
                  <c:v>-0.86879684020556203</c:v>
                </c:pt>
                <c:pt idx="42115">
                  <c:v>-0.870315286542786</c:v>
                </c:pt>
                <c:pt idx="42116">
                  <c:v>-0.87183373289485799</c:v>
                </c:pt>
                <c:pt idx="42117">
                  <c:v>-0.87335217924692998</c:v>
                </c:pt>
                <c:pt idx="42118">
                  <c:v>-0.87487062558415296</c:v>
                </c:pt>
                <c:pt idx="42119">
                  <c:v>-0.87638907193622495</c:v>
                </c:pt>
                <c:pt idx="42120">
                  <c:v>-0.87790751828829705</c:v>
                </c:pt>
                <c:pt idx="42121">
                  <c:v>-0.87942596462552003</c:v>
                </c:pt>
                <c:pt idx="42122">
                  <c:v>-0.88094441097759202</c:v>
                </c:pt>
                <c:pt idx="42123">
                  <c:v>-0.88246285732966401</c:v>
                </c:pt>
                <c:pt idx="42124">
                  <c:v>-0.88398130366688799</c:v>
                </c:pt>
                <c:pt idx="42125">
                  <c:v>-0.88549975001895997</c:v>
                </c:pt>
                <c:pt idx="42126">
                  <c:v>-0.88701819637103196</c:v>
                </c:pt>
                <c:pt idx="42127">
                  <c:v>-0.88853664270825505</c:v>
                </c:pt>
                <c:pt idx="42128">
                  <c:v>-0.89005508906032704</c:v>
                </c:pt>
                <c:pt idx="42129">
                  <c:v>-0.89157353541239903</c:v>
                </c:pt>
                <c:pt idx="42130">
                  <c:v>-0.89309198174962201</c:v>
                </c:pt>
                <c:pt idx="42131">
                  <c:v>-0.894610428101694</c:v>
                </c:pt>
                <c:pt idx="42132">
                  <c:v>-0.89612887445376599</c:v>
                </c:pt>
                <c:pt idx="42133">
                  <c:v>-0.89764732079098997</c:v>
                </c:pt>
                <c:pt idx="42134">
                  <c:v>-0.89916576714306196</c:v>
                </c:pt>
                <c:pt idx="42135">
                  <c:v>-0.90068421349513395</c:v>
                </c:pt>
                <c:pt idx="42136">
                  <c:v>-0.90220265983235703</c:v>
                </c:pt>
                <c:pt idx="42137">
                  <c:v>-0.90372110618442902</c:v>
                </c:pt>
                <c:pt idx="42138">
                  <c:v>-0.90523955253650101</c:v>
                </c:pt>
                <c:pt idx="42139">
                  <c:v>-0.90675799887372399</c:v>
                </c:pt>
                <c:pt idx="42140">
                  <c:v>-0.90827644522579598</c:v>
                </c:pt>
                <c:pt idx="42141">
                  <c:v>-0.90979489157786797</c:v>
                </c:pt>
                <c:pt idx="42142">
                  <c:v>-0.91131333791509195</c:v>
                </c:pt>
                <c:pt idx="42143">
                  <c:v>-0.91283178426716405</c:v>
                </c:pt>
                <c:pt idx="42144">
                  <c:v>-0.91435023061923604</c:v>
                </c:pt>
                <c:pt idx="42145">
                  <c:v>-0.91586867695645902</c:v>
                </c:pt>
                <c:pt idx="42146">
                  <c:v>-0.91738712330853101</c:v>
                </c:pt>
                <c:pt idx="42147">
                  <c:v>-0.91890556966060299</c:v>
                </c:pt>
                <c:pt idx="42148">
                  <c:v>-0.92042401599782597</c:v>
                </c:pt>
                <c:pt idx="42149">
                  <c:v>-0.92194246234989796</c:v>
                </c:pt>
                <c:pt idx="42150">
                  <c:v>-0.92346090870197095</c:v>
                </c:pt>
                <c:pt idx="42151">
                  <c:v>-0.92497935503919404</c:v>
                </c:pt>
                <c:pt idx="42152">
                  <c:v>-0.92649780139126603</c:v>
                </c:pt>
                <c:pt idx="42153">
                  <c:v>-0.92801624774333802</c:v>
                </c:pt>
                <c:pt idx="42154">
                  <c:v>-0.929534694080561</c:v>
                </c:pt>
                <c:pt idx="42155">
                  <c:v>-0.93105314043263299</c:v>
                </c:pt>
                <c:pt idx="42156">
                  <c:v>-0.93257158678470498</c:v>
                </c:pt>
                <c:pt idx="42157">
                  <c:v>-0.93409003312192895</c:v>
                </c:pt>
                <c:pt idx="42158">
                  <c:v>-0.93186512408080602</c:v>
                </c:pt>
                <c:pt idx="42159">
                  <c:v>-0.92589685962034196</c:v>
                </c:pt>
                <c:pt idx="42160">
                  <c:v>-0.919928595218242</c:v>
                </c:pt>
                <c:pt idx="42161">
                  <c:v>-0.91396033075777805</c:v>
                </c:pt>
                <c:pt idx="42162">
                  <c:v>-0.90799206629731399</c:v>
                </c:pt>
                <c:pt idx="42163">
                  <c:v>-0.90202380189521403</c:v>
                </c:pt>
                <c:pt idx="42164">
                  <c:v>-0.89605553743474997</c:v>
                </c:pt>
                <c:pt idx="42165">
                  <c:v>-0.89008727297428603</c:v>
                </c:pt>
                <c:pt idx="42166">
                  <c:v>-0.88411900857218495</c:v>
                </c:pt>
                <c:pt idx="42167">
                  <c:v>-0.878150744111722</c:v>
                </c:pt>
                <c:pt idx="42168">
                  <c:v>-0.87218247965125795</c:v>
                </c:pt>
                <c:pt idx="42169">
                  <c:v>-0.86621421524915698</c:v>
                </c:pt>
                <c:pt idx="42170">
                  <c:v>-0.86024595078869404</c:v>
                </c:pt>
                <c:pt idx="42171">
                  <c:v>-0.85427768632822998</c:v>
                </c:pt>
                <c:pt idx="42172">
                  <c:v>-0.84830942192612901</c:v>
                </c:pt>
                <c:pt idx="42173">
                  <c:v>-0.84234115746566496</c:v>
                </c:pt>
                <c:pt idx="42174">
                  <c:v>-0.83637289300520201</c:v>
                </c:pt>
                <c:pt idx="42175">
                  <c:v>-0.83040462860310105</c:v>
                </c:pt>
                <c:pt idx="42176">
                  <c:v>-0.82443636414263699</c:v>
                </c:pt>
                <c:pt idx="42177">
                  <c:v>-0.81846809968217304</c:v>
                </c:pt>
                <c:pt idx="42178">
                  <c:v>-0.81249983528007297</c:v>
                </c:pt>
                <c:pt idx="42179">
                  <c:v>-0.80653157081960902</c:v>
                </c:pt>
                <c:pt idx="42180">
                  <c:v>-0.80056330635914497</c:v>
                </c:pt>
                <c:pt idx="42181">
                  <c:v>-0.794595041957044</c:v>
                </c:pt>
                <c:pt idx="42182">
                  <c:v>-0.78862677749658106</c:v>
                </c:pt>
                <c:pt idx="42183">
                  <c:v>-0.782658513036117</c:v>
                </c:pt>
                <c:pt idx="42184">
                  <c:v>-0.77669024863401603</c:v>
                </c:pt>
                <c:pt idx="42185">
                  <c:v>-0.77072198417355298</c:v>
                </c:pt>
                <c:pt idx="42186">
                  <c:v>-0.76475371971308903</c:v>
                </c:pt>
                <c:pt idx="42187">
                  <c:v>-0.75878545531098796</c:v>
                </c:pt>
                <c:pt idx="42188">
                  <c:v>-0.75281719085052401</c:v>
                </c:pt>
                <c:pt idx="42189">
                  <c:v>-0.74684892639006095</c:v>
                </c:pt>
                <c:pt idx="42190">
                  <c:v>-0.74088066198795999</c:v>
                </c:pt>
                <c:pt idx="42191">
                  <c:v>-0.73491239752749604</c:v>
                </c:pt>
                <c:pt idx="42192">
                  <c:v>-0.72894413306703199</c:v>
                </c:pt>
                <c:pt idx="42193">
                  <c:v>-0.72297586866493202</c:v>
                </c:pt>
                <c:pt idx="42194">
                  <c:v>-0.71700760420446796</c:v>
                </c:pt>
                <c:pt idx="42195">
                  <c:v>-0.71103933974400402</c:v>
                </c:pt>
                <c:pt idx="42196">
                  <c:v>-0.70507107534190405</c:v>
                </c:pt>
                <c:pt idx="42197">
                  <c:v>-0.69910281088144</c:v>
                </c:pt>
                <c:pt idx="42198">
                  <c:v>-0.69313454642097605</c:v>
                </c:pt>
                <c:pt idx="42199">
                  <c:v>-0.68716628201887497</c:v>
                </c:pt>
                <c:pt idx="42200">
                  <c:v>-0.68119801755841203</c:v>
                </c:pt>
                <c:pt idx="42201">
                  <c:v>-0.67522975309794797</c:v>
                </c:pt>
                <c:pt idx="42202">
                  <c:v>-0.66926148869584701</c:v>
                </c:pt>
                <c:pt idx="42203">
                  <c:v>-0.66329322423538295</c:v>
                </c:pt>
                <c:pt idx="42204">
                  <c:v>-0.65732495977492</c:v>
                </c:pt>
                <c:pt idx="42205">
                  <c:v>-0.65135669537281904</c:v>
                </c:pt>
                <c:pt idx="42206">
                  <c:v>-0.64805963677693501</c:v>
                </c:pt>
                <c:pt idx="42207">
                  <c:v>-0.64743378406428997</c:v>
                </c:pt>
                <c:pt idx="42208">
                  <c:v>-0.64680793135776504</c:v>
                </c:pt>
                <c:pt idx="42209">
                  <c:v>-0.64618207864511901</c:v>
                </c:pt>
                <c:pt idx="42210">
                  <c:v>-0.64555622593247397</c:v>
                </c:pt>
                <c:pt idx="42211">
                  <c:v>-0.64493037322594904</c:v>
                </c:pt>
                <c:pt idx="42212">
                  <c:v>-0.644304520513303</c:v>
                </c:pt>
                <c:pt idx="42213">
                  <c:v>-0.64367866780065797</c:v>
                </c:pt>
                <c:pt idx="42214">
                  <c:v>-0.64305281509413303</c:v>
                </c:pt>
                <c:pt idx="42215">
                  <c:v>-0.642426962381487</c:v>
                </c:pt>
                <c:pt idx="42216">
                  <c:v>-0.64180110966884196</c:v>
                </c:pt>
                <c:pt idx="42217">
                  <c:v>-0.64117525696231703</c:v>
                </c:pt>
                <c:pt idx="42218">
                  <c:v>-0.64054940424967099</c:v>
                </c:pt>
                <c:pt idx="42219">
                  <c:v>-0.63992355153702596</c:v>
                </c:pt>
                <c:pt idx="42220">
                  <c:v>-0.63929769883050103</c:v>
                </c:pt>
                <c:pt idx="42221">
                  <c:v>-0.63867184611785499</c:v>
                </c:pt>
                <c:pt idx="42222">
                  <c:v>-0.63804599340520995</c:v>
                </c:pt>
                <c:pt idx="42223">
                  <c:v>-0.63742014069868502</c:v>
                </c:pt>
                <c:pt idx="42224">
                  <c:v>-0.63679428798603899</c:v>
                </c:pt>
                <c:pt idx="42225">
                  <c:v>-0.63616843527339395</c:v>
                </c:pt>
                <c:pt idx="42226">
                  <c:v>-0.63554258256686902</c:v>
                </c:pt>
                <c:pt idx="42227">
                  <c:v>-0.63491672985422298</c:v>
                </c:pt>
                <c:pt idx="42228">
                  <c:v>-0.63429087714157795</c:v>
                </c:pt>
                <c:pt idx="42229">
                  <c:v>-0.63366502443505301</c:v>
                </c:pt>
                <c:pt idx="42230">
                  <c:v>-0.63303917172240698</c:v>
                </c:pt>
                <c:pt idx="42231">
                  <c:v>-0.63241331900976205</c:v>
                </c:pt>
                <c:pt idx="42232">
                  <c:v>-0.63178746630323701</c:v>
                </c:pt>
                <c:pt idx="42233">
                  <c:v>-0.63116161359059098</c:v>
                </c:pt>
                <c:pt idx="42234">
                  <c:v>-0.63053576087794605</c:v>
                </c:pt>
                <c:pt idx="42235">
                  <c:v>-0.62990990817142101</c:v>
                </c:pt>
                <c:pt idx="42236">
                  <c:v>-0.62928405545877497</c:v>
                </c:pt>
                <c:pt idx="42237">
                  <c:v>-0.62865820274613005</c:v>
                </c:pt>
                <c:pt idx="42238">
                  <c:v>-0.628032350039605</c:v>
                </c:pt>
                <c:pt idx="42239">
                  <c:v>-0.62740649732695997</c:v>
                </c:pt>
                <c:pt idx="42240">
                  <c:v>-0.62678064461431404</c:v>
                </c:pt>
                <c:pt idx="42241">
                  <c:v>-0.626154791907789</c:v>
                </c:pt>
                <c:pt idx="42242">
                  <c:v>-0.62552893919514296</c:v>
                </c:pt>
                <c:pt idx="42243">
                  <c:v>-0.62490308648249804</c:v>
                </c:pt>
                <c:pt idx="42244">
                  <c:v>-0.624277233775973</c:v>
                </c:pt>
                <c:pt idx="42245">
                  <c:v>-0.62365138106332696</c:v>
                </c:pt>
                <c:pt idx="42246">
                  <c:v>-0.62302552835068203</c:v>
                </c:pt>
                <c:pt idx="42247">
                  <c:v>-0.62239967564415699</c:v>
                </c:pt>
                <c:pt idx="42248">
                  <c:v>-0.62177382293151096</c:v>
                </c:pt>
                <c:pt idx="42249">
                  <c:v>-0.62114797021886603</c:v>
                </c:pt>
                <c:pt idx="42250">
                  <c:v>-0.62052211751234099</c:v>
                </c:pt>
                <c:pt idx="42251">
                  <c:v>-0.61989626479969495</c:v>
                </c:pt>
                <c:pt idx="42252">
                  <c:v>-0.61927041208705003</c:v>
                </c:pt>
                <c:pt idx="42253">
                  <c:v>-0.61864455938052498</c:v>
                </c:pt>
                <c:pt idx="42254">
                  <c:v>-0.61801870666787895</c:v>
                </c:pt>
                <c:pt idx="42255">
                  <c:v>-0.61739285395523402</c:v>
                </c:pt>
                <c:pt idx="42256">
                  <c:v>-0.61676700124870898</c:v>
                </c:pt>
                <c:pt idx="42257">
                  <c:v>-0.61614114853606405</c:v>
                </c:pt>
                <c:pt idx="42258">
                  <c:v>-0.61551529582341802</c:v>
                </c:pt>
                <c:pt idx="42259">
                  <c:v>-0.61488944311689298</c:v>
                </c:pt>
                <c:pt idx="42260">
                  <c:v>-0.61426359040424805</c:v>
                </c:pt>
                <c:pt idx="42261">
                  <c:v>-0.61363773769160201</c:v>
                </c:pt>
                <c:pt idx="42262">
                  <c:v>-0.61301188498507697</c:v>
                </c:pt>
                <c:pt idx="42263">
                  <c:v>-0.61238603227243205</c:v>
                </c:pt>
                <c:pt idx="42264">
                  <c:v>-0.61176017955978601</c:v>
                </c:pt>
                <c:pt idx="42265">
                  <c:v>-0.61113432685326097</c:v>
                </c:pt>
                <c:pt idx="42266">
                  <c:v>-0.61050847414061604</c:v>
                </c:pt>
                <c:pt idx="42267">
                  <c:v>-0.60988262142797001</c:v>
                </c:pt>
                <c:pt idx="42268">
                  <c:v>-0.60925676872144496</c:v>
                </c:pt>
                <c:pt idx="42269">
                  <c:v>-0.60863091600880004</c:v>
                </c:pt>
                <c:pt idx="42270">
                  <c:v>-0.608005063296154</c:v>
                </c:pt>
                <c:pt idx="42271">
                  <c:v>-0.60737921058962896</c:v>
                </c:pt>
                <c:pt idx="42272">
                  <c:v>-0.60675335787698403</c:v>
                </c:pt>
                <c:pt idx="42273">
                  <c:v>-0.606127505164338</c:v>
                </c:pt>
                <c:pt idx="42274">
                  <c:v>-0.60550165245781296</c:v>
                </c:pt>
                <c:pt idx="42275">
                  <c:v>-0.60487579974516803</c:v>
                </c:pt>
                <c:pt idx="42276">
                  <c:v>-0.60424994703252199</c:v>
                </c:pt>
                <c:pt idx="42277">
                  <c:v>-0.60362409432599695</c:v>
                </c:pt>
                <c:pt idx="42278">
                  <c:v>-0.60299824161335203</c:v>
                </c:pt>
                <c:pt idx="42279">
                  <c:v>-0.60237238890070599</c:v>
                </c:pt>
                <c:pt idx="42280">
                  <c:v>-0.60174653619418095</c:v>
                </c:pt>
                <c:pt idx="42281">
                  <c:v>-0.60112068348153602</c:v>
                </c:pt>
                <c:pt idx="42282">
                  <c:v>-0.60049483076888999</c:v>
                </c:pt>
                <c:pt idx="42283">
                  <c:v>-0.59986897806236505</c:v>
                </c:pt>
                <c:pt idx="42284">
                  <c:v>-0.59924312534972002</c:v>
                </c:pt>
                <c:pt idx="42285">
                  <c:v>-0.59861727263707398</c:v>
                </c:pt>
                <c:pt idx="42286">
                  <c:v>-0.59799141993054905</c:v>
                </c:pt>
                <c:pt idx="42287">
                  <c:v>-0.59736556721790401</c:v>
                </c:pt>
                <c:pt idx="42288">
                  <c:v>-0.59673971450525798</c:v>
                </c:pt>
                <c:pt idx="42289">
                  <c:v>-0.59611386179873305</c:v>
                </c:pt>
                <c:pt idx="42290">
                  <c:v>-0.59548800908608801</c:v>
                </c:pt>
                <c:pt idx="42291">
                  <c:v>-0.59486215637344197</c:v>
                </c:pt>
                <c:pt idx="42292">
                  <c:v>-0.59423630366691704</c:v>
                </c:pt>
                <c:pt idx="42293">
                  <c:v>-0.59361045095427201</c:v>
                </c:pt>
                <c:pt idx="42294">
                  <c:v>-0.59298459824162597</c:v>
                </c:pt>
                <c:pt idx="42295">
                  <c:v>-0.59235874553510104</c:v>
                </c:pt>
                <c:pt idx="42296">
                  <c:v>-0.591732892822456</c:v>
                </c:pt>
                <c:pt idx="42297">
                  <c:v>-0.59110704010980997</c:v>
                </c:pt>
                <c:pt idx="42298">
                  <c:v>-0.59048118740328503</c:v>
                </c:pt>
                <c:pt idx="42299">
                  <c:v>-0.58985533469064</c:v>
                </c:pt>
                <c:pt idx="42300">
                  <c:v>-0.58922948197799396</c:v>
                </c:pt>
                <c:pt idx="42301">
                  <c:v>-0.58860362927146903</c:v>
                </c:pt>
                <c:pt idx="42302">
                  <c:v>-0.58797777655882399</c:v>
                </c:pt>
                <c:pt idx="42303">
                  <c:v>-0.58735192384617796</c:v>
                </c:pt>
                <c:pt idx="42304">
                  <c:v>-0.58672607113965303</c:v>
                </c:pt>
                <c:pt idx="42305">
                  <c:v>-0.58610021842700799</c:v>
                </c:pt>
                <c:pt idx="42306">
                  <c:v>-0.58547436571436196</c:v>
                </c:pt>
                <c:pt idx="42307">
                  <c:v>-0.58484851300783702</c:v>
                </c:pt>
                <c:pt idx="42308">
                  <c:v>-0.58422266029519199</c:v>
                </c:pt>
                <c:pt idx="42309">
                  <c:v>-0.58359680758254595</c:v>
                </c:pt>
                <c:pt idx="42310">
                  <c:v>-0.58297095487602102</c:v>
                </c:pt>
                <c:pt idx="42311">
                  <c:v>-0.58234510216337598</c:v>
                </c:pt>
                <c:pt idx="42312">
                  <c:v>-0.58171924945072995</c:v>
                </c:pt>
                <c:pt idx="42313">
                  <c:v>-0.58109339674420502</c:v>
                </c:pt>
                <c:pt idx="42314">
                  <c:v>-0.58046754403155998</c:v>
                </c:pt>
                <c:pt idx="42315">
                  <c:v>-0.57984169131891405</c:v>
                </c:pt>
                <c:pt idx="42316">
                  <c:v>-0.57921583861238901</c:v>
                </c:pt>
                <c:pt idx="42317">
                  <c:v>-0.57858998589974397</c:v>
                </c:pt>
                <c:pt idx="42318">
                  <c:v>-0.57796413318709805</c:v>
                </c:pt>
                <c:pt idx="42319">
                  <c:v>-0.57733828048057301</c:v>
                </c:pt>
                <c:pt idx="42320">
                  <c:v>-0.57671242776792797</c:v>
                </c:pt>
                <c:pt idx="42321">
                  <c:v>-0.57608657505528305</c:v>
                </c:pt>
                <c:pt idx="42322">
                  <c:v>-0.575460722348757</c:v>
                </c:pt>
                <c:pt idx="42323">
                  <c:v>-0.57483486963611197</c:v>
                </c:pt>
                <c:pt idx="42324">
                  <c:v>-0.57420901692346704</c:v>
                </c:pt>
                <c:pt idx="42325">
                  <c:v>-0.573583164216941</c:v>
                </c:pt>
                <c:pt idx="42326">
                  <c:v>-0.57295731150429596</c:v>
                </c:pt>
                <c:pt idx="42327">
                  <c:v>-0.57233145879165004</c:v>
                </c:pt>
                <c:pt idx="42328">
                  <c:v>-0.571705606085125</c:v>
                </c:pt>
                <c:pt idx="42329">
                  <c:v>-0.57107975337247996</c:v>
                </c:pt>
                <c:pt idx="42330">
                  <c:v>-0.57045390065983403</c:v>
                </c:pt>
                <c:pt idx="42331">
                  <c:v>-0.56982804795330899</c:v>
                </c:pt>
                <c:pt idx="42332">
                  <c:v>-0.56920219524066396</c:v>
                </c:pt>
                <c:pt idx="42333">
                  <c:v>-0.56857634252801803</c:v>
                </c:pt>
                <c:pt idx="42334">
                  <c:v>-0.56795048982149299</c:v>
                </c:pt>
                <c:pt idx="42335">
                  <c:v>-0.56732463710884795</c:v>
                </c:pt>
                <c:pt idx="42336">
                  <c:v>-0.56669878439620203</c:v>
                </c:pt>
                <c:pt idx="42337">
                  <c:v>-0.56607293168967698</c:v>
                </c:pt>
                <c:pt idx="42338">
                  <c:v>-0.56544707897703195</c:v>
                </c:pt>
                <c:pt idx="42339">
                  <c:v>-0.56482122626438702</c:v>
                </c:pt>
                <c:pt idx="42340">
                  <c:v>-0.56419537355786098</c:v>
                </c:pt>
                <c:pt idx="42341">
                  <c:v>-0.56356952084521605</c:v>
                </c:pt>
                <c:pt idx="42342">
                  <c:v>-0.56294366813257102</c:v>
                </c:pt>
                <c:pt idx="42343">
                  <c:v>-0.56231781542604498</c:v>
                </c:pt>
                <c:pt idx="42344">
                  <c:v>-0.56169196271340005</c:v>
                </c:pt>
                <c:pt idx="42345">
                  <c:v>-0.56106611000075501</c:v>
                </c:pt>
                <c:pt idx="42346">
                  <c:v>-0.56044025729422897</c:v>
                </c:pt>
                <c:pt idx="42347">
                  <c:v>-0.55981440458158405</c:v>
                </c:pt>
                <c:pt idx="42348">
                  <c:v>-0.55918855186893901</c:v>
                </c:pt>
                <c:pt idx="42349">
                  <c:v>-0.55856269916241297</c:v>
                </c:pt>
                <c:pt idx="42350">
                  <c:v>-0.55793684644976804</c:v>
                </c:pt>
                <c:pt idx="42351">
                  <c:v>-0.55731099373712301</c:v>
                </c:pt>
                <c:pt idx="42352">
                  <c:v>-0.55668514103059696</c:v>
                </c:pt>
                <c:pt idx="42353">
                  <c:v>-0.55605928831795204</c:v>
                </c:pt>
                <c:pt idx="42354">
                  <c:v>-0.555433435605307</c:v>
                </c:pt>
                <c:pt idx="42355">
                  <c:v>-0.55480758289878096</c:v>
                </c:pt>
                <c:pt idx="42356">
                  <c:v>-0.55418173018613603</c:v>
                </c:pt>
                <c:pt idx="42357">
                  <c:v>-0.553555877473491</c:v>
                </c:pt>
                <c:pt idx="42358">
                  <c:v>-0.55293002476696496</c:v>
                </c:pt>
                <c:pt idx="42359">
                  <c:v>-0.55230417205432003</c:v>
                </c:pt>
                <c:pt idx="42360">
                  <c:v>-0.55167831934167499</c:v>
                </c:pt>
                <c:pt idx="42361">
                  <c:v>-0.55105246663514895</c:v>
                </c:pt>
                <c:pt idx="42362">
                  <c:v>-0.55042661392250403</c:v>
                </c:pt>
                <c:pt idx="42363">
                  <c:v>-0.54980076120985899</c:v>
                </c:pt>
                <c:pt idx="42364">
                  <c:v>-0.54917490850333295</c:v>
                </c:pt>
                <c:pt idx="42365">
                  <c:v>-0.54854905579068802</c:v>
                </c:pt>
                <c:pt idx="42366">
                  <c:v>-0.54792320307804299</c:v>
                </c:pt>
                <c:pt idx="42367">
                  <c:v>-0.54729735037151706</c:v>
                </c:pt>
                <c:pt idx="42368">
                  <c:v>-0.54667149765887202</c:v>
                </c:pt>
                <c:pt idx="42369">
                  <c:v>-0.54604564494622698</c:v>
                </c:pt>
                <c:pt idx="42370">
                  <c:v>-0.54541979223970105</c:v>
                </c:pt>
                <c:pt idx="42371">
                  <c:v>-0.54479393952705601</c:v>
                </c:pt>
                <c:pt idx="42372">
                  <c:v>-0.54416808681441098</c:v>
                </c:pt>
                <c:pt idx="42373">
                  <c:v>-0.54354223410788505</c:v>
                </c:pt>
                <c:pt idx="42374">
                  <c:v>-0.54291638139524001</c:v>
                </c:pt>
                <c:pt idx="42375">
                  <c:v>-0.54229052868259497</c:v>
                </c:pt>
                <c:pt idx="42376">
                  <c:v>-0.54166467597606904</c:v>
                </c:pt>
                <c:pt idx="42377">
                  <c:v>-0.54103882326342401</c:v>
                </c:pt>
                <c:pt idx="42378">
                  <c:v>-0.54041297055077897</c:v>
                </c:pt>
                <c:pt idx="42379">
                  <c:v>-0.53978711784425304</c:v>
                </c:pt>
                <c:pt idx="42380">
                  <c:v>-0.539161265131608</c:v>
                </c:pt>
                <c:pt idx="42381">
                  <c:v>-0.53853541241896297</c:v>
                </c:pt>
                <c:pt idx="42382">
                  <c:v>-0.53790955971243704</c:v>
                </c:pt>
                <c:pt idx="42383">
                  <c:v>-0.537283706999792</c:v>
                </c:pt>
                <c:pt idx="42384">
                  <c:v>-0.53665785428714696</c:v>
                </c:pt>
                <c:pt idx="42385">
                  <c:v>-0.53603200158062203</c:v>
                </c:pt>
                <c:pt idx="42386">
                  <c:v>-0.535406148867976</c:v>
                </c:pt>
                <c:pt idx="42387">
                  <c:v>-0.53478029615533096</c:v>
                </c:pt>
                <c:pt idx="42388">
                  <c:v>-0.53415444344880603</c:v>
                </c:pt>
                <c:pt idx="42389">
                  <c:v>-0.53352859073615999</c:v>
                </c:pt>
                <c:pt idx="42390">
                  <c:v>-0.53290273802351495</c:v>
                </c:pt>
                <c:pt idx="42391">
                  <c:v>-0.53227688531699002</c:v>
                </c:pt>
                <c:pt idx="42392">
                  <c:v>-0.53165103260434399</c:v>
                </c:pt>
                <c:pt idx="42393">
                  <c:v>-0.53102517989169895</c:v>
                </c:pt>
                <c:pt idx="42394">
                  <c:v>-0.53039932718517402</c:v>
                </c:pt>
                <c:pt idx="42395">
                  <c:v>-0.52977347447252798</c:v>
                </c:pt>
                <c:pt idx="42396">
                  <c:v>-0.52914762175988295</c:v>
                </c:pt>
                <c:pt idx="42397">
                  <c:v>-0.52852176905335801</c:v>
                </c:pt>
                <c:pt idx="42398">
                  <c:v>-0.52789591634071198</c:v>
                </c:pt>
                <c:pt idx="42399">
                  <c:v>-0.52727006362806705</c:v>
                </c:pt>
                <c:pt idx="42400">
                  <c:v>-0.52664421092154201</c:v>
                </c:pt>
                <c:pt idx="42401">
                  <c:v>-0.52601835820889598</c:v>
                </c:pt>
                <c:pt idx="42402">
                  <c:v>-0.52539250549625105</c:v>
                </c:pt>
                <c:pt idx="42403">
                  <c:v>-0.52476665278972601</c:v>
                </c:pt>
                <c:pt idx="42404">
                  <c:v>-0.52414080007707997</c:v>
                </c:pt>
                <c:pt idx="42405">
                  <c:v>-0.52351494736443505</c:v>
                </c:pt>
                <c:pt idx="42406">
                  <c:v>-0.52288909465791</c:v>
                </c:pt>
                <c:pt idx="42407">
                  <c:v>-0.52226324194526397</c:v>
                </c:pt>
                <c:pt idx="42408">
                  <c:v>-0.52163738923261904</c:v>
                </c:pt>
                <c:pt idx="42409">
                  <c:v>-0.521011536526094</c:v>
                </c:pt>
                <c:pt idx="42410">
                  <c:v>-0.52038568381344796</c:v>
                </c:pt>
                <c:pt idx="42411">
                  <c:v>-0.51975983110080304</c:v>
                </c:pt>
                <c:pt idx="42412">
                  <c:v>-0.519133978394278</c:v>
                </c:pt>
                <c:pt idx="42413">
                  <c:v>-0.51850812568163196</c:v>
                </c:pt>
                <c:pt idx="42414">
                  <c:v>-0.51788227296898703</c:v>
                </c:pt>
                <c:pt idx="42415">
                  <c:v>-0.51725642026246199</c:v>
                </c:pt>
                <c:pt idx="42416">
                  <c:v>-0.51663056754981596</c:v>
                </c:pt>
                <c:pt idx="42417">
                  <c:v>-0.51600471483717103</c:v>
                </c:pt>
                <c:pt idx="42418">
                  <c:v>-0.51537886213064599</c:v>
                </c:pt>
                <c:pt idx="42419">
                  <c:v>-0.51475300941799995</c:v>
                </c:pt>
                <c:pt idx="42420">
                  <c:v>-0.51412715670535503</c:v>
                </c:pt>
                <c:pt idx="42421">
                  <c:v>-0.51350130399882998</c:v>
                </c:pt>
                <c:pt idx="42422">
                  <c:v>-0.51287545128618395</c:v>
                </c:pt>
                <c:pt idx="42423">
                  <c:v>-0.51224959857353902</c:v>
                </c:pt>
                <c:pt idx="42424">
                  <c:v>-0.51162374586701398</c:v>
                </c:pt>
                <c:pt idx="42425">
                  <c:v>-0.51099789315436805</c:v>
                </c:pt>
                <c:pt idx="42426">
                  <c:v>-0.51037204044172302</c:v>
                </c:pt>
                <c:pt idx="42427">
                  <c:v>-0.50974618773519798</c:v>
                </c:pt>
                <c:pt idx="42428">
                  <c:v>-0.50912033502255205</c:v>
                </c:pt>
                <c:pt idx="42429">
                  <c:v>-0.50849448230990701</c:v>
                </c:pt>
                <c:pt idx="42430">
                  <c:v>-0.50786862960338197</c:v>
                </c:pt>
                <c:pt idx="42431">
                  <c:v>-0.50724277689073605</c:v>
                </c:pt>
                <c:pt idx="42432">
                  <c:v>-0.50661692417809101</c:v>
                </c:pt>
                <c:pt idx="42433">
                  <c:v>-0.50599107147156597</c:v>
                </c:pt>
                <c:pt idx="42434">
                  <c:v>-0.50536521875892004</c:v>
                </c:pt>
                <c:pt idx="42435">
                  <c:v>-0.50473936604627501</c:v>
                </c:pt>
                <c:pt idx="42436">
                  <c:v>-0.50411351333974996</c:v>
                </c:pt>
                <c:pt idx="42437">
                  <c:v>-0.50348766062710404</c:v>
                </c:pt>
                <c:pt idx="42438">
                  <c:v>-0.502861807914459</c:v>
                </c:pt>
                <c:pt idx="42439">
                  <c:v>-0.50223595520793396</c:v>
                </c:pt>
                <c:pt idx="42440">
                  <c:v>-0.50161010249528803</c:v>
                </c:pt>
                <c:pt idx="42441">
                  <c:v>-0.500984249782643</c:v>
                </c:pt>
                <c:pt idx="42442">
                  <c:v>-0.50035839707611796</c:v>
                </c:pt>
                <c:pt idx="42443">
                  <c:v>-0.49973254436347198</c:v>
                </c:pt>
                <c:pt idx="42444">
                  <c:v>-0.49910669165082699</c:v>
                </c:pt>
                <c:pt idx="42445">
                  <c:v>-0.49848083894430201</c:v>
                </c:pt>
                <c:pt idx="42446">
                  <c:v>-0.49785498623165603</c:v>
                </c:pt>
                <c:pt idx="42447">
                  <c:v>-0.49722913351901099</c:v>
                </c:pt>
                <c:pt idx="42448">
                  <c:v>-0.496603280812486</c:v>
                </c:pt>
                <c:pt idx="42449">
                  <c:v>-0.49597742809984002</c:v>
                </c:pt>
                <c:pt idx="42450">
                  <c:v>-0.49535157538719499</c:v>
                </c:pt>
                <c:pt idx="42451">
                  <c:v>-0.49472572268067</c:v>
                </c:pt>
                <c:pt idx="42452">
                  <c:v>-0.49409986996802402</c:v>
                </c:pt>
                <c:pt idx="42453">
                  <c:v>-0.49347401725537898</c:v>
                </c:pt>
                <c:pt idx="42454">
                  <c:v>-0.492848164548854</c:v>
                </c:pt>
                <c:pt idx="42455">
                  <c:v>-0.49222231183620802</c:v>
                </c:pt>
                <c:pt idx="42456">
                  <c:v>-0.49159645912356298</c:v>
                </c:pt>
                <c:pt idx="42457">
                  <c:v>-0.49097060641703799</c:v>
                </c:pt>
                <c:pt idx="42458">
                  <c:v>-0.49034475370439201</c:v>
                </c:pt>
                <c:pt idx="42459">
                  <c:v>-0.48971890099174697</c:v>
                </c:pt>
                <c:pt idx="42460">
                  <c:v>-0.48909304828522199</c:v>
                </c:pt>
                <c:pt idx="42461">
                  <c:v>-0.48846719557257601</c:v>
                </c:pt>
                <c:pt idx="42462">
                  <c:v>-0.48784134285993103</c:v>
                </c:pt>
                <c:pt idx="42463">
                  <c:v>-0.48721549015340598</c:v>
                </c:pt>
                <c:pt idx="42464">
                  <c:v>-0.48658963744076</c:v>
                </c:pt>
                <c:pt idx="42465">
                  <c:v>-0.48596378472811502</c:v>
                </c:pt>
                <c:pt idx="42466">
                  <c:v>-0.48533793202158998</c:v>
                </c:pt>
                <c:pt idx="42467">
                  <c:v>-0.484712079308944</c:v>
                </c:pt>
                <c:pt idx="42468">
                  <c:v>-0.48408622659629902</c:v>
                </c:pt>
                <c:pt idx="42469">
                  <c:v>-0.48346037388977398</c:v>
                </c:pt>
                <c:pt idx="42470">
                  <c:v>-0.482834521177128</c:v>
                </c:pt>
                <c:pt idx="42471">
                  <c:v>-0.48220866846448301</c:v>
                </c:pt>
                <c:pt idx="42472">
                  <c:v>-0.48158281575795803</c:v>
                </c:pt>
                <c:pt idx="42473">
                  <c:v>-0.48095696304531199</c:v>
                </c:pt>
                <c:pt idx="42474">
                  <c:v>-0.48033111033266701</c:v>
                </c:pt>
                <c:pt idx="42475">
                  <c:v>-0.47970525762614202</c:v>
                </c:pt>
                <c:pt idx="42476">
                  <c:v>-0.47907940491349699</c:v>
                </c:pt>
                <c:pt idx="42477">
                  <c:v>-0.47845355220085101</c:v>
                </c:pt>
                <c:pt idx="42478">
                  <c:v>-0.47782769949432602</c:v>
                </c:pt>
                <c:pt idx="42479">
                  <c:v>-0.47720184678168098</c:v>
                </c:pt>
                <c:pt idx="42480">
                  <c:v>-0.476575994069035</c:v>
                </c:pt>
                <c:pt idx="42481">
                  <c:v>-0.47595014136251002</c:v>
                </c:pt>
                <c:pt idx="42482">
                  <c:v>-0.47532428864986498</c:v>
                </c:pt>
                <c:pt idx="42483">
                  <c:v>-0.474698435937219</c:v>
                </c:pt>
                <c:pt idx="42484">
                  <c:v>-0.47407258323069401</c:v>
                </c:pt>
                <c:pt idx="42485">
                  <c:v>-0.47344673051804897</c:v>
                </c:pt>
                <c:pt idx="42486">
                  <c:v>-0.47282087780540299</c:v>
                </c:pt>
                <c:pt idx="42487">
                  <c:v>-0.47219502509887801</c:v>
                </c:pt>
                <c:pt idx="42488">
                  <c:v>-0.47156917238623203</c:v>
                </c:pt>
                <c:pt idx="42489">
                  <c:v>-0.47094331967358699</c:v>
                </c:pt>
                <c:pt idx="42490">
                  <c:v>-0.470317466967062</c:v>
                </c:pt>
                <c:pt idx="42491">
                  <c:v>-0.46969161425441702</c:v>
                </c:pt>
                <c:pt idx="42492">
                  <c:v>-0.46906576154177099</c:v>
                </c:pt>
                <c:pt idx="42493">
                  <c:v>-0.468439908835246</c:v>
                </c:pt>
                <c:pt idx="42494">
                  <c:v>-0.46781405612260102</c:v>
                </c:pt>
                <c:pt idx="42495">
                  <c:v>-0.46718820340995498</c:v>
                </c:pt>
                <c:pt idx="42496">
                  <c:v>-0.46718820340995498</c:v>
                </c:pt>
                <c:pt idx="42497">
                  <c:v>-0.46718820340995498</c:v>
                </c:pt>
                <c:pt idx="42498">
                  <c:v>-0.46718820340995498</c:v>
                </c:pt>
                <c:pt idx="42499">
                  <c:v>-0.46718820340995498</c:v>
                </c:pt>
                <c:pt idx="42500">
                  <c:v>-0.46718820340995498</c:v>
                </c:pt>
                <c:pt idx="42501">
                  <c:v>-0.46718820340995498</c:v>
                </c:pt>
                <c:pt idx="42502">
                  <c:v>-0.46718820340995498</c:v>
                </c:pt>
                <c:pt idx="42503">
                  <c:v>-0.46718820340995498</c:v>
                </c:pt>
                <c:pt idx="42504">
                  <c:v>-0.46718820340995498</c:v>
                </c:pt>
                <c:pt idx="42505">
                  <c:v>-0.46718820340995498</c:v>
                </c:pt>
                <c:pt idx="42506">
                  <c:v>-0.46718820340995498</c:v>
                </c:pt>
                <c:pt idx="42507">
                  <c:v>-0.46718820340995498</c:v>
                </c:pt>
                <c:pt idx="42508">
                  <c:v>-0.46718820340995498</c:v>
                </c:pt>
                <c:pt idx="42509">
                  <c:v>-0.46718820340995498</c:v>
                </c:pt>
                <c:pt idx="42510">
                  <c:v>-0.46718820340995498</c:v>
                </c:pt>
                <c:pt idx="42511">
                  <c:v>-0.46718820340995498</c:v>
                </c:pt>
                <c:pt idx="42512">
                  <c:v>-0.46718820340995498</c:v>
                </c:pt>
                <c:pt idx="42513">
                  <c:v>-0.46718820340995498</c:v>
                </c:pt>
                <c:pt idx="42514">
                  <c:v>-0.46718820340995498</c:v>
                </c:pt>
                <c:pt idx="42515">
                  <c:v>-0.46718820340995498</c:v>
                </c:pt>
                <c:pt idx="42516">
                  <c:v>-0.46718820340995498</c:v>
                </c:pt>
                <c:pt idx="42517">
                  <c:v>-0.46718820340995498</c:v>
                </c:pt>
                <c:pt idx="42518">
                  <c:v>-0.46718820340995498</c:v>
                </c:pt>
                <c:pt idx="42519">
                  <c:v>-0.46718820340995498</c:v>
                </c:pt>
                <c:pt idx="42520">
                  <c:v>-0.46718820340995498</c:v>
                </c:pt>
                <c:pt idx="42521">
                  <c:v>-0.45091603293625698</c:v>
                </c:pt>
                <c:pt idx="42522">
                  <c:v>-0.450290180223611</c:v>
                </c:pt>
                <c:pt idx="42523">
                  <c:v>-0.44966432751708602</c:v>
                </c:pt>
                <c:pt idx="42524">
                  <c:v>-0.44903847480444098</c:v>
                </c:pt>
                <c:pt idx="42525">
                  <c:v>-0.448412622091795</c:v>
                </c:pt>
                <c:pt idx="42526">
                  <c:v>-0.44778676938527001</c:v>
                </c:pt>
                <c:pt idx="42527">
                  <c:v>-0.44716091667262498</c:v>
                </c:pt>
                <c:pt idx="42528">
                  <c:v>-0.446535063959979</c:v>
                </c:pt>
                <c:pt idx="42529">
                  <c:v>-0.44590921125345401</c:v>
                </c:pt>
                <c:pt idx="42530">
                  <c:v>-0.44528335854080903</c:v>
                </c:pt>
                <c:pt idx="42531">
                  <c:v>-0.44465750582816299</c:v>
                </c:pt>
                <c:pt idx="42532">
                  <c:v>-0.444031653121638</c:v>
                </c:pt>
                <c:pt idx="42533">
                  <c:v>-0.44340580040899302</c:v>
                </c:pt>
                <c:pt idx="42534">
                  <c:v>-0.44277994769634699</c:v>
                </c:pt>
                <c:pt idx="42535">
                  <c:v>-0.442154094989822</c:v>
                </c:pt>
                <c:pt idx="42536">
                  <c:v>-0.44152824227717702</c:v>
                </c:pt>
                <c:pt idx="42537">
                  <c:v>-0.44090238956453098</c:v>
                </c:pt>
                <c:pt idx="42538">
                  <c:v>-0.440276536858006</c:v>
                </c:pt>
                <c:pt idx="42539">
                  <c:v>-0.43965068414536101</c:v>
                </c:pt>
                <c:pt idx="42540">
                  <c:v>-0.43902483143271498</c:v>
                </c:pt>
                <c:pt idx="42541">
                  <c:v>-0.43839897872618999</c:v>
                </c:pt>
                <c:pt idx="42542">
                  <c:v>-0.43777312601354501</c:v>
                </c:pt>
                <c:pt idx="42543">
                  <c:v>-0.43714727330089898</c:v>
                </c:pt>
                <c:pt idx="42544">
                  <c:v>-0.43652142059437399</c:v>
                </c:pt>
                <c:pt idx="42545">
                  <c:v>-0.43589556788172901</c:v>
                </c:pt>
                <c:pt idx="42546">
                  <c:v>-0.43526971516908303</c:v>
                </c:pt>
                <c:pt idx="42547">
                  <c:v>-0.43464386246255798</c:v>
                </c:pt>
                <c:pt idx="42548">
                  <c:v>-0.434018009749913</c:v>
                </c:pt>
                <c:pt idx="42549">
                  <c:v>-0.43339215703726702</c:v>
                </c:pt>
                <c:pt idx="42550">
                  <c:v>-0.43276630433074198</c:v>
                </c:pt>
                <c:pt idx="42551">
                  <c:v>-0.432140451618097</c:v>
                </c:pt>
                <c:pt idx="42552">
                  <c:v>-0.43151459890545102</c:v>
                </c:pt>
                <c:pt idx="42553">
                  <c:v>-0.43088874619892598</c:v>
                </c:pt>
                <c:pt idx="42554">
                  <c:v>-0.430262893486281</c:v>
                </c:pt>
                <c:pt idx="42555">
                  <c:v>-0.42963704077363501</c:v>
                </c:pt>
                <c:pt idx="42556">
                  <c:v>-0.42901118806711003</c:v>
                </c:pt>
                <c:pt idx="42557">
                  <c:v>-0.42838533535446499</c:v>
                </c:pt>
                <c:pt idx="42558">
                  <c:v>-0.42775948264181901</c:v>
                </c:pt>
                <c:pt idx="42559">
                  <c:v>-0.42713362993529402</c:v>
                </c:pt>
                <c:pt idx="42560">
                  <c:v>-0.42650777722264899</c:v>
                </c:pt>
                <c:pt idx="42561">
                  <c:v>-0.42588192451000301</c:v>
                </c:pt>
                <c:pt idx="42562">
                  <c:v>-0.42525607180347802</c:v>
                </c:pt>
                <c:pt idx="42563">
                  <c:v>-0.42463021909083298</c:v>
                </c:pt>
                <c:pt idx="42564">
                  <c:v>-0.424004366378188</c:v>
                </c:pt>
                <c:pt idx="42565">
                  <c:v>-0.42337851367166202</c:v>
                </c:pt>
                <c:pt idx="42566">
                  <c:v>-0.42275266095901698</c:v>
                </c:pt>
                <c:pt idx="42567">
                  <c:v>-0.422126808246371</c:v>
                </c:pt>
                <c:pt idx="42568">
                  <c:v>-0.42150095553984601</c:v>
                </c:pt>
                <c:pt idx="42569">
                  <c:v>-0.42087510282720098</c:v>
                </c:pt>
                <c:pt idx="42570">
                  <c:v>-0.42024925011455599</c:v>
                </c:pt>
                <c:pt idx="42571">
                  <c:v>-0.41962339740803001</c:v>
                </c:pt>
                <c:pt idx="42572">
                  <c:v>-0.41899754469538503</c:v>
                </c:pt>
                <c:pt idx="42573">
                  <c:v>-0.41837169198273999</c:v>
                </c:pt>
                <c:pt idx="42574">
                  <c:v>-0.417745839276214</c:v>
                </c:pt>
                <c:pt idx="42575">
                  <c:v>-0.41711998656356902</c:v>
                </c:pt>
                <c:pt idx="42576">
                  <c:v>-0.41649413385092399</c:v>
                </c:pt>
                <c:pt idx="42577">
                  <c:v>-0.415868281144398</c:v>
                </c:pt>
                <c:pt idx="42578">
                  <c:v>-0.41524242843175302</c:v>
                </c:pt>
                <c:pt idx="42579">
                  <c:v>-0.41461657571910798</c:v>
                </c:pt>
                <c:pt idx="42580">
                  <c:v>-0.413990723012582</c:v>
                </c:pt>
                <c:pt idx="42581">
                  <c:v>-0.41336487029993702</c:v>
                </c:pt>
                <c:pt idx="42582">
                  <c:v>-0.41273901758729198</c:v>
                </c:pt>
                <c:pt idx="42583">
                  <c:v>-0.41211316488076599</c:v>
                </c:pt>
                <c:pt idx="42584">
                  <c:v>-0.41148731216812101</c:v>
                </c:pt>
                <c:pt idx="42585">
                  <c:v>-0.41086145945547597</c:v>
                </c:pt>
                <c:pt idx="42586">
                  <c:v>-0.41023560674894999</c:v>
                </c:pt>
                <c:pt idx="42587">
                  <c:v>-0.40960975403630501</c:v>
                </c:pt>
                <c:pt idx="42588">
                  <c:v>-0.40898390132366003</c:v>
                </c:pt>
                <c:pt idx="42589">
                  <c:v>-0.40835804861713398</c:v>
                </c:pt>
                <c:pt idx="42590">
                  <c:v>-0.407732195904489</c:v>
                </c:pt>
                <c:pt idx="42591">
                  <c:v>-0.40710634319184402</c:v>
                </c:pt>
                <c:pt idx="42592">
                  <c:v>-0.40648049048531798</c:v>
                </c:pt>
                <c:pt idx="42593">
                  <c:v>-0.405854637772673</c:v>
                </c:pt>
                <c:pt idx="42594">
                  <c:v>-0.40522878506002802</c:v>
                </c:pt>
                <c:pt idx="42595">
                  <c:v>-0.40460293235350198</c:v>
                </c:pt>
                <c:pt idx="42596">
                  <c:v>-0.403977079640857</c:v>
                </c:pt>
                <c:pt idx="42597">
                  <c:v>-0.40335122692821201</c:v>
                </c:pt>
                <c:pt idx="42598">
                  <c:v>-0.40272537422168603</c:v>
                </c:pt>
                <c:pt idx="42599">
                  <c:v>-0.40209952150904099</c:v>
                </c:pt>
                <c:pt idx="42600">
                  <c:v>-0.40147366879639601</c:v>
                </c:pt>
                <c:pt idx="42601">
                  <c:v>-0.40084781608987002</c:v>
                </c:pt>
                <c:pt idx="42602">
                  <c:v>-0.40022196337722499</c:v>
                </c:pt>
                <c:pt idx="42603">
                  <c:v>-0.39959611066458001</c:v>
                </c:pt>
                <c:pt idx="42604">
                  <c:v>-0.39897025795805402</c:v>
                </c:pt>
                <c:pt idx="42605">
                  <c:v>-0.39834440524540898</c:v>
                </c:pt>
                <c:pt idx="42606">
                  <c:v>-0.397718552532764</c:v>
                </c:pt>
                <c:pt idx="42607">
                  <c:v>-0.39709269982623802</c:v>
                </c:pt>
                <c:pt idx="42608">
                  <c:v>-0.39646684711359298</c:v>
                </c:pt>
                <c:pt idx="42609">
                  <c:v>-0.395840994400948</c:v>
                </c:pt>
                <c:pt idx="42610">
                  <c:v>-0.39521514169442201</c:v>
                </c:pt>
                <c:pt idx="42611">
                  <c:v>-0.39458928898177698</c:v>
                </c:pt>
                <c:pt idx="42612">
                  <c:v>-0.39396343626913199</c:v>
                </c:pt>
                <c:pt idx="42613">
                  <c:v>-0.39333758356260701</c:v>
                </c:pt>
                <c:pt idx="42614">
                  <c:v>-0.39271173084996103</c:v>
                </c:pt>
                <c:pt idx="42615">
                  <c:v>-0.39208587813731599</c:v>
                </c:pt>
                <c:pt idx="42616">
                  <c:v>-0.39146002543079</c:v>
                </c:pt>
                <c:pt idx="42617">
                  <c:v>-0.39083417271814502</c:v>
                </c:pt>
                <c:pt idx="42618">
                  <c:v>-0.39020832000549999</c:v>
                </c:pt>
                <c:pt idx="42619">
                  <c:v>-0.389582467298974</c:v>
                </c:pt>
                <c:pt idx="42620">
                  <c:v>-0.38895661458632902</c:v>
                </c:pt>
                <c:pt idx="42621">
                  <c:v>-0.38833076187368398</c:v>
                </c:pt>
                <c:pt idx="42622">
                  <c:v>-0.387704909167159</c:v>
                </c:pt>
                <c:pt idx="42623">
                  <c:v>-0.38707905645451302</c:v>
                </c:pt>
                <c:pt idx="42624">
                  <c:v>-0.38645320374186798</c:v>
                </c:pt>
                <c:pt idx="42625">
                  <c:v>-0.38582735103534299</c:v>
                </c:pt>
                <c:pt idx="42626">
                  <c:v>-0.38520149832269701</c:v>
                </c:pt>
                <c:pt idx="42627">
                  <c:v>-0.38457564561005197</c:v>
                </c:pt>
                <c:pt idx="42628">
                  <c:v>-0.38394979290352699</c:v>
                </c:pt>
                <c:pt idx="42629">
                  <c:v>-0.38332394019088101</c:v>
                </c:pt>
                <c:pt idx="42630">
                  <c:v>-0.38269808747823603</c:v>
                </c:pt>
                <c:pt idx="42631">
                  <c:v>-0.38207223477171098</c:v>
                </c:pt>
                <c:pt idx="42632">
                  <c:v>-0.381446382059065</c:v>
                </c:pt>
                <c:pt idx="42633">
                  <c:v>-0.38082052934642002</c:v>
                </c:pt>
                <c:pt idx="42634">
                  <c:v>-0.38019467663989498</c:v>
                </c:pt>
                <c:pt idx="42635">
                  <c:v>-0.379568823927249</c:v>
                </c:pt>
                <c:pt idx="42636">
                  <c:v>-0.37894297121460402</c:v>
                </c:pt>
                <c:pt idx="42637">
                  <c:v>-0.37831711850807898</c:v>
                </c:pt>
                <c:pt idx="42638">
                  <c:v>-0.377691265795433</c:v>
                </c:pt>
                <c:pt idx="42639">
                  <c:v>-0.37706541308278801</c:v>
                </c:pt>
                <c:pt idx="42640">
                  <c:v>-0.37643956037626303</c:v>
                </c:pt>
                <c:pt idx="42641">
                  <c:v>-0.37581370766361699</c:v>
                </c:pt>
                <c:pt idx="42642">
                  <c:v>-0.37518785495097201</c:v>
                </c:pt>
                <c:pt idx="42643">
                  <c:v>-0.37456200224444702</c:v>
                </c:pt>
                <c:pt idx="42644">
                  <c:v>-0.37393614953180099</c:v>
                </c:pt>
                <c:pt idx="42645">
                  <c:v>-0.37331029681915601</c:v>
                </c:pt>
                <c:pt idx="42646">
                  <c:v>-0.37268444411263102</c:v>
                </c:pt>
                <c:pt idx="42647">
                  <c:v>-0.37205859139998498</c:v>
                </c:pt>
                <c:pt idx="42648">
                  <c:v>-0.37143273868734</c:v>
                </c:pt>
                <c:pt idx="42649">
                  <c:v>-0.37080688598081502</c:v>
                </c:pt>
                <c:pt idx="42650">
                  <c:v>-0.37018103326816898</c:v>
                </c:pt>
                <c:pt idx="42651">
                  <c:v>-0.369555180555524</c:v>
                </c:pt>
                <c:pt idx="42652">
                  <c:v>-0.36892932784899901</c:v>
                </c:pt>
                <c:pt idx="42653">
                  <c:v>-0.36830347513635298</c:v>
                </c:pt>
                <c:pt idx="42654">
                  <c:v>-0.36767762242370799</c:v>
                </c:pt>
                <c:pt idx="42655">
                  <c:v>-0.36705176971718301</c:v>
                </c:pt>
                <c:pt idx="42656">
                  <c:v>-0.36642591700453703</c:v>
                </c:pt>
                <c:pt idx="42657">
                  <c:v>-0.36580006429189199</c:v>
                </c:pt>
                <c:pt idx="42658">
                  <c:v>-0.365174211585367</c:v>
                </c:pt>
                <c:pt idx="42659">
                  <c:v>-0.36454835887272102</c:v>
                </c:pt>
                <c:pt idx="42660">
                  <c:v>-0.36392250616007599</c:v>
                </c:pt>
                <c:pt idx="42661">
                  <c:v>-0.363296653453551</c:v>
                </c:pt>
                <c:pt idx="42662">
                  <c:v>-0.36267080074090502</c:v>
                </c:pt>
                <c:pt idx="42663">
                  <c:v>-0.36204494802825998</c:v>
                </c:pt>
                <c:pt idx="42664">
                  <c:v>-0.361419095321735</c:v>
                </c:pt>
                <c:pt idx="42665">
                  <c:v>-0.36079324260908902</c:v>
                </c:pt>
                <c:pt idx="42666">
                  <c:v>-0.36016738989644398</c:v>
                </c:pt>
                <c:pt idx="42667">
                  <c:v>-0.35954153718991899</c:v>
                </c:pt>
                <c:pt idx="42668">
                  <c:v>-0.35891568447727301</c:v>
                </c:pt>
                <c:pt idx="42669">
                  <c:v>-0.35828983176462798</c:v>
                </c:pt>
                <c:pt idx="42670">
                  <c:v>-0.35766397905810299</c:v>
                </c:pt>
                <c:pt idx="42671">
                  <c:v>-0.35703812634545701</c:v>
                </c:pt>
                <c:pt idx="42672">
                  <c:v>-0.35641227363281203</c:v>
                </c:pt>
                <c:pt idx="42673">
                  <c:v>-0.35578642092628698</c:v>
                </c:pt>
                <c:pt idx="42674">
                  <c:v>-0.355160568213641</c:v>
                </c:pt>
                <c:pt idx="42675">
                  <c:v>-0.35453471550099602</c:v>
                </c:pt>
                <c:pt idx="42676">
                  <c:v>-0.35390886279447098</c:v>
                </c:pt>
                <c:pt idx="42677">
                  <c:v>-0.353283010081825</c:v>
                </c:pt>
                <c:pt idx="42678">
                  <c:v>-0.35265715736918002</c:v>
                </c:pt>
                <c:pt idx="42679">
                  <c:v>-0.35203130466265498</c:v>
                </c:pt>
                <c:pt idx="42680">
                  <c:v>-0.351405451950009</c:v>
                </c:pt>
                <c:pt idx="42681">
                  <c:v>-0.35077959923736401</c:v>
                </c:pt>
                <c:pt idx="42682">
                  <c:v>-0.35015374653083903</c:v>
                </c:pt>
                <c:pt idx="42683">
                  <c:v>-0.34952789381819299</c:v>
                </c:pt>
                <c:pt idx="42684">
                  <c:v>-0.34890204110554801</c:v>
                </c:pt>
                <c:pt idx="42685">
                  <c:v>-0.34827618839902302</c:v>
                </c:pt>
                <c:pt idx="42686">
                  <c:v>-0.34765033568637699</c:v>
                </c:pt>
                <c:pt idx="42687">
                  <c:v>-0.34702448297373201</c:v>
                </c:pt>
                <c:pt idx="42688">
                  <c:v>-0.34639863026720702</c:v>
                </c:pt>
                <c:pt idx="42689">
                  <c:v>-0.34577277755456098</c:v>
                </c:pt>
                <c:pt idx="42690">
                  <c:v>-0.345146924841916</c:v>
                </c:pt>
                <c:pt idx="42691">
                  <c:v>-0.34452107213539102</c:v>
                </c:pt>
                <c:pt idx="42692">
                  <c:v>-0.34389521942274498</c:v>
                </c:pt>
                <c:pt idx="42693">
                  <c:v>-0.3432693667101</c:v>
                </c:pt>
                <c:pt idx="42694">
                  <c:v>-0.34264351400357501</c:v>
                </c:pt>
                <c:pt idx="42695">
                  <c:v>-0.34201766129092898</c:v>
                </c:pt>
                <c:pt idx="42696">
                  <c:v>-0.341391808578284</c:v>
                </c:pt>
                <c:pt idx="42697">
                  <c:v>-0.34076595587175901</c:v>
                </c:pt>
                <c:pt idx="42698">
                  <c:v>-0.34014010315911303</c:v>
                </c:pt>
                <c:pt idx="42699">
                  <c:v>-0.33951425044646799</c:v>
                </c:pt>
                <c:pt idx="42700">
                  <c:v>-0.338888397739943</c:v>
                </c:pt>
                <c:pt idx="42701">
                  <c:v>-0.33826254502729702</c:v>
                </c:pt>
                <c:pt idx="42702">
                  <c:v>-0.33763669231465199</c:v>
                </c:pt>
                <c:pt idx="42703">
                  <c:v>-0.337010839608127</c:v>
                </c:pt>
                <c:pt idx="42704">
                  <c:v>-0.33638498689548102</c:v>
                </c:pt>
                <c:pt idx="42705">
                  <c:v>-0.33575913418283598</c:v>
                </c:pt>
                <c:pt idx="42706">
                  <c:v>-0.335133281476311</c:v>
                </c:pt>
                <c:pt idx="42707">
                  <c:v>-0.33450742876366502</c:v>
                </c:pt>
                <c:pt idx="42708">
                  <c:v>-0.33388157605101998</c:v>
                </c:pt>
                <c:pt idx="42709">
                  <c:v>-0.33325572334449499</c:v>
                </c:pt>
                <c:pt idx="42710">
                  <c:v>-0.33262987063184901</c:v>
                </c:pt>
                <c:pt idx="42711">
                  <c:v>-0.33200401791920398</c:v>
                </c:pt>
                <c:pt idx="42712">
                  <c:v>-0.33137816521267899</c:v>
                </c:pt>
                <c:pt idx="42713">
                  <c:v>-0.33075231250003301</c:v>
                </c:pt>
                <c:pt idx="42714">
                  <c:v>-0.33012645978738803</c:v>
                </c:pt>
                <c:pt idx="42715">
                  <c:v>-0.32950060708086298</c:v>
                </c:pt>
                <c:pt idx="42716">
                  <c:v>-0.328874754368218</c:v>
                </c:pt>
                <c:pt idx="42717">
                  <c:v>-0.32824890165557202</c:v>
                </c:pt>
                <c:pt idx="42718">
                  <c:v>-0.32762304894904698</c:v>
                </c:pt>
                <c:pt idx="42719">
                  <c:v>-0.326997196236402</c:v>
                </c:pt>
                <c:pt idx="42720">
                  <c:v>-0.32637134352375602</c:v>
                </c:pt>
                <c:pt idx="42721">
                  <c:v>-0.32574549081723098</c:v>
                </c:pt>
                <c:pt idx="42722">
                  <c:v>-0.325119638104586</c:v>
                </c:pt>
                <c:pt idx="42723">
                  <c:v>-0.32449378539194002</c:v>
                </c:pt>
                <c:pt idx="42724">
                  <c:v>-0.32386793268541503</c:v>
                </c:pt>
                <c:pt idx="42725">
                  <c:v>-0.32324207997276999</c:v>
                </c:pt>
                <c:pt idx="42726">
                  <c:v>-0.32261622726012401</c:v>
                </c:pt>
                <c:pt idx="42727">
                  <c:v>-0.32199037455359902</c:v>
                </c:pt>
                <c:pt idx="42728">
                  <c:v>-0.32136452184095399</c:v>
                </c:pt>
                <c:pt idx="42729">
                  <c:v>-0.32073866912830801</c:v>
                </c:pt>
                <c:pt idx="42730">
                  <c:v>-0.32011281642178302</c:v>
                </c:pt>
                <c:pt idx="42731">
                  <c:v>-0.31948696370913798</c:v>
                </c:pt>
                <c:pt idx="42732">
                  <c:v>-0.318861110996492</c:v>
                </c:pt>
                <c:pt idx="42733">
                  <c:v>-0.31823525828996702</c:v>
                </c:pt>
                <c:pt idx="42734">
                  <c:v>-0.31760940557732198</c:v>
                </c:pt>
                <c:pt idx="42735">
                  <c:v>-0.316983552864676</c:v>
                </c:pt>
                <c:pt idx="42736">
                  <c:v>-0.31635770015815101</c:v>
                </c:pt>
                <c:pt idx="42737">
                  <c:v>-0.31573184744550598</c:v>
                </c:pt>
                <c:pt idx="42738">
                  <c:v>-0.31510599473286</c:v>
                </c:pt>
                <c:pt idx="42739">
                  <c:v>-0.31448014202633501</c:v>
                </c:pt>
                <c:pt idx="42740">
                  <c:v>-0.31385428931369003</c:v>
                </c:pt>
                <c:pt idx="42741">
                  <c:v>-0.31322843660104399</c:v>
                </c:pt>
                <c:pt idx="42742">
                  <c:v>-0.312602583894519</c:v>
                </c:pt>
                <c:pt idx="42743">
                  <c:v>-0.31197673118187402</c:v>
                </c:pt>
                <c:pt idx="42744">
                  <c:v>-0.31135087846922799</c:v>
                </c:pt>
                <c:pt idx="42745">
                  <c:v>-0.310725025762703</c:v>
                </c:pt>
                <c:pt idx="42746">
                  <c:v>-0.31009917305005802</c:v>
                </c:pt>
                <c:pt idx="42747">
                  <c:v>-0.30947332033741198</c:v>
                </c:pt>
                <c:pt idx="42748">
                  <c:v>-0.308847467630887</c:v>
                </c:pt>
                <c:pt idx="42749">
                  <c:v>-0.30822161491824202</c:v>
                </c:pt>
                <c:pt idx="42750">
                  <c:v>-0.30759576220559598</c:v>
                </c:pt>
                <c:pt idx="42751">
                  <c:v>-0.30696990949907099</c:v>
                </c:pt>
                <c:pt idx="42752">
                  <c:v>-0.30634405678642601</c:v>
                </c:pt>
                <c:pt idx="42753">
                  <c:v>-0.30571820407377998</c:v>
                </c:pt>
                <c:pt idx="42754">
                  <c:v>-0.30509235136725499</c:v>
                </c:pt>
                <c:pt idx="42755">
                  <c:v>-0.30446649865461001</c:v>
                </c:pt>
                <c:pt idx="42756">
                  <c:v>-0.30384064594196403</c:v>
                </c:pt>
                <c:pt idx="42757">
                  <c:v>-0.30321479323543898</c:v>
                </c:pt>
                <c:pt idx="42758">
                  <c:v>-0.302588940522794</c:v>
                </c:pt>
                <c:pt idx="42759">
                  <c:v>-0.30196308781014802</c:v>
                </c:pt>
                <c:pt idx="42760">
                  <c:v>-0.30133723510362298</c:v>
                </c:pt>
                <c:pt idx="42761">
                  <c:v>-0.300711382390978</c:v>
                </c:pt>
                <c:pt idx="42762">
                  <c:v>-0.30008552967833202</c:v>
                </c:pt>
                <c:pt idx="42763">
                  <c:v>-0.29945967697180698</c:v>
                </c:pt>
                <c:pt idx="42764">
                  <c:v>-0.298833824259162</c:v>
                </c:pt>
                <c:pt idx="42765">
                  <c:v>-0.29820797154651602</c:v>
                </c:pt>
                <c:pt idx="42766">
                  <c:v>-0.29758211883999097</c:v>
                </c:pt>
                <c:pt idx="42767">
                  <c:v>-0.29695626612734599</c:v>
                </c:pt>
                <c:pt idx="42768">
                  <c:v>-0.29633041341470001</c:v>
                </c:pt>
                <c:pt idx="42769">
                  <c:v>-0.29570456070817502</c:v>
                </c:pt>
                <c:pt idx="42770">
                  <c:v>-0.29507870799552999</c:v>
                </c:pt>
                <c:pt idx="42771">
                  <c:v>-0.29445285528288401</c:v>
                </c:pt>
                <c:pt idx="42772">
                  <c:v>-0.29382700257635902</c:v>
                </c:pt>
                <c:pt idx="42773">
                  <c:v>-0.29320114986371398</c:v>
                </c:pt>
                <c:pt idx="42774">
                  <c:v>-0.292575297151068</c:v>
                </c:pt>
                <c:pt idx="42775">
                  <c:v>-0.29194944444454302</c:v>
                </c:pt>
                <c:pt idx="42776">
                  <c:v>-0.29132359173189798</c:v>
                </c:pt>
                <c:pt idx="42777">
                  <c:v>-0.290697739019252</c:v>
                </c:pt>
                <c:pt idx="42778">
                  <c:v>-0.29007188631272701</c:v>
                </c:pt>
                <c:pt idx="42779">
                  <c:v>-0.28944603360008198</c:v>
                </c:pt>
                <c:pt idx="42780">
                  <c:v>-0.288820180887436</c:v>
                </c:pt>
                <c:pt idx="42781">
                  <c:v>-0.28819432818091101</c:v>
                </c:pt>
                <c:pt idx="42782">
                  <c:v>-0.28756847546826603</c:v>
                </c:pt>
                <c:pt idx="42783">
                  <c:v>-0.28694262275561999</c:v>
                </c:pt>
                <c:pt idx="42784">
                  <c:v>-0.286316770049095</c:v>
                </c:pt>
                <c:pt idx="42785">
                  <c:v>-0.28569091733645002</c:v>
                </c:pt>
                <c:pt idx="42786">
                  <c:v>-0.28506506462380499</c:v>
                </c:pt>
                <c:pt idx="42787">
                  <c:v>-0.284439211917279</c:v>
                </c:pt>
                <c:pt idx="42788">
                  <c:v>-0.28381335920463402</c:v>
                </c:pt>
                <c:pt idx="42789">
                  <c:v>-0.28318750649198798</c:v>
                </c:pt>
                <c:pt idx="42790">
                  <c:v>-0.282561653785463</c:v>
                </c:pt>
                <c:pt idx="42791">
                  <c:v>-0.28193580107281802</c:v>
                </c:pt>
                <c:pt idx="42792">
                  <c:v>-0.28130994836017198</c:v>
                </c:pt>
                <c:pt idx="42793">
                  <c:v>-0.28068409565364699</c:v>
                </c:pt>
                <c:pt idx="42794">
                  <c:v>-0.28005824294100201</c:v>
                </c:pt>
                <c:pt idx="42795">
                  <c:v>-0.27943239022835697</c:v>
                </c:pt>
                <c:pt idx="42796">
                  <c:v>-0.27880653752183099</c:v>
                </c:pt>
                <c:pt idx="42797">
                  <c:v>-0.27818068480918601</c:v>
                </c:pt>
                <c:pt idx="42798">
                  <c:v>-0.27755483209654003</c:v>
                </c:pt>
                <c:pt idx="42799">
                  <c:v>-0.27692897939001498</c:v>
                </c:pt>
                <c:pt idx="42800">
                  <c:v>-0.27630312667737</c:v>
                </c:pt>
                <c:pt idx="42801">
                  <c:v>-0.27567727396472502</c:v>
                </c:pt>
                <c:pt idx="42802">
                  <c:v>-0.27505142125819898</c:v>
                </c:pt>
                <c:pt idx="42803">
                  <c:v>-0.274425568545554</c:v>
                </c:pt>
                <c:pt idx="42804">
                  <c:v>-0.27379971583290902</c:v>
                </c:pt>
                <c:pt idx="42805">
                  <c:v>-0.27317386312638298</c:v>
                </c:pt>
                <c:pt idx="42806">
                  <c:v>-0.272548010413738</c:v>
                </c:pt>
                <c:pt idx="42807">
                  <c:v>-0.27192215770109301</c:v>
                </c:pt>
                <c:pt idx="42808">
                  <c:v>-0.27129630499456697</c:v>
                </c:pt>
                <c:pt idx="42809">
                  <c:v>-0.27067045228192199</c:v>
                </c:pt>
                <c:pt idx="42810">
                  <c:v>-0.27004459956927701</c:v>
                </c:pt>
                <c:pt idx="42811">
                  <c:v>-0.26941874686275102</c:v>
                </c:pt>
                <c:pt idx="42812">
                  <c:v>-0.26879289415010599</c:v>
                </c:pt>
                <c:pt idx="42813">
                  <c:v>-0.26816704143746101</c:v>
                </c:pt>
                <c:pt idx="42814">
                  <c:v>-0.26754118873093502</c:v>
                </c:pt>
                <c:pt idx="42815">
                  <c:v>-0.26691533601828998</c:v>
                </c:pt>
                <c:pt idx="42816">
                  <c:v>-0.266289483305645</c:v>
                </c:pt>
                <c:pt idx="42817">
                  <c:v>-0.26566363059911902</c:v>
                </c:pt>
                <c:pt idx="42818">
                  <c:v>-0.26503777788647398</c:v>
                </c:pt>
                <c:pt idx="42819">
                  <c:v>-0.264411925173829</c:v>
                </c:pt>
                <c:pt idx="42820">
                  <c:v>-0.26378607246730301</c:v>
                </c:pt>
                <c:pt idx="42821">
                  <c:v>-0.26316021975465798</c:v>
                </c:pt>
                <c:pt idx="42822">
                  <c:v>-0.26253436704201299</c:v>
                </c:pt>
                <c:pt idx="42823">
                  <c:v>-0.26190851433548701</c:v>
                </c:pt>
                <c:pt idx="42824">
                  <c:v>-0.26128266162284203</c:v>
                </c:pt>
                <c:pt idx="42825">
                  <c:v>-0.26065680891019699</c:v>
                </c:pt>
                <c:pt idx="42826">
                  <c:v>-0.260030956203671</c:v>
                </c:pt>
                <c:pt idx="42827">
                  <c:v>-0.25940510349102602</c:v>
                </c:pt>
                <c:pt idx="42828">
                  <c:v>-0.25877925077838099</c:v>
                </c:pt>
                <c:pt idx="42829">
                  <c:v>-0.258153398071855</c:v>
                </c:pt>
                <c:pt idx="42830">
                  <c:v>-0.25752754535921002</c:v>
                </c:pt>
                <c:pt idx="42831">
                  <c:v>-0.25690169264656498</c:v>
                </c:pt>
                <c:pt idx="42832">
                  <c:v>-0.256275839940039</c:v>
                </c:pt>
                <c:pt idx="42833">
                  <c:v>-0.25564998722739402</c:v>
                </c:pt>
                <c:pt idx="42834">
                  <c:v>-0.25502413451474898</c:v>
                </c:pt>
                <c:pt idx="42835">
                  <c:v>-0.25439828180822299</c:v>
                </c:pt>
                <c:pt idx="42836">
                  <c:v>-0.25377242909557801</c:v>
                </c:pt>
                <c:pt idx="42837">
                  <c:v>-0.25314657638293298</c:v>
                </c:pt>
                <c:pt idx="42838">
                  <c:v>-0.25252072367640699</c:v>
                </c:pt>
                <c:pt idx="42839">
                  <c:v>-0.25189487096376201</c:v>
                </c:pt>
                <c:pt idx="42840">
                  <c:v>-0.25126901825111703</c:v>
                </c:pt>
                <c:pt idx="42841">
                  <c:v>-0.25064316554459098</c:v>
                </c:pt>
                <c:pt idx="42842">
                  <c:v>-0.250017312831946</c:v>
                </c:pt>
                <c:pt idx="42843">
                  <c:v>-0.249391460119301</c:v>
                </c:pt>
                <c:pt idx="42844">
                  <c:v>-0.24876560741277501</c:v>
                </c:pt>
                <c:pt idx="42845">
                  <c:v>-0.24813975470013</c:v>
                </c:pt>
                <c:pt idx="42846">
                  <c:v>-0.24751390198748499</c:v>
                </c:pt>
                <c:pt idx="42847">
                  <c:v>-0.24688804928096</c:v>
                </c:pt>
                <c:pt idx="42848">
                  <c:v>-0.246262196568314</c:v>
                </c:pt>
                <c:pt idx="42849">
                  <c:v>-0.24563634385566899</c:v>
                </c:pt>
                <c:pt idx="42850">
                  <c:v>-0.245010491149143</c:v>
                </c:pt>
                <c:pt idx="42851">
                  <c:v>-0.24438463843649799</c:v>
                </c:pt>
                <c:pt idx="42852">
                  <c:v>-0.24375878572385301</c:v>
                </c:pt>
                <c:pt idx="42853">
                  <c:v>-0.243132933017328</c:v>
                </c:pt>
                <c:pt idx="42854">
                  <c:v>-0.24250708030468199</c:v>
                </c:pt>
                <c:pt idx="42855">
                  <c:v>-0.24188122759203701</c:v>
                </c:pt>
                <c:pt idx="42856">
                  <c:v>-0.24125537488551199</c:v>
                </c:pt>
                <c:pt idx="42857">
                  <c:v>-0.24062952217286601</c:v>
                </c:pt>
                <c:pt idx="42858">
                  <c:v>-0.240003669460221</c:v>
                </c:pt>
                <c:pt idx="42859">
                  <c:v>-0.23937781675369499</c:v>
                </c:pt>
                <c:pt idx="42860">
                  <c:v>-0.23875196404105001</c:v>
                </c:pt>
                <c:pt idx="42861">
                  <c:v>-0.238126111328405</c:v>
                </c:pt>
                <c:pt idx="42862">
                  <c:v>-0.23750025862188001</c:v>
                </c:pt>
                <c:pt idx="42863">
                  <c:v>-0.236874405909234</c:v>
                </c:pt>
                <c:pt idx="42864">
                  <c:v>-0.236248553196589</c:v>
                </c:pt>
                <c:pt idx="42865">
                  <c:v>-0.23562270049006401</c:v>
                </c:pt>
                <c:pt idx="42866">
                  <c:v>-0.234996847777418</c:v>
                </c:pt>
                <c:pt idx="42867">
                  <c:v>-0.23437099506477299</c:v>
                </c:pt>
                <c:pt idx="42868">
                  <c:v>-0.233745142358247</c:v>
                </c:pt>
                <c:pt idx="42869">
                  <c:v>-0.233119289645602</c:v>
                </c:pt>
                <c:pt idx="42870">
                  <c:v>-0.23249343693295699</c:v>
                </c:pt>
                <c:pt idx="42871">
                  <c:v>-0.231867584226432</c:v>
                </c:pt>
                <c:pt idx="42872">
                  <c:v>-0.23124173151378599</c:v>
                </c:pt>
                <c:pt idx="42873">
                  <c:v>-0.23061587880114101</c:v>
                </c:pt>
                <c:pt idx="42874">
                  <c:v>-0.229990026094616</c:v>
                </c:pt>
                <c:pt idx="42875">
                  <c:v>-0.22936417338196999</c:v>
                </c:pt>
                <c:pt idx="42876">
                  <c:v>-0.22873832066932501</c:v>
                </c:pt>
                <c:pt idx="42877">
                  <c:v>-0.22811246796279999</c:v>
                </c:pt>
                <c:pt idx="42878">
                  <c:v>-0.22748661525015401</c:v>
                </c:pt>
                <c:pt idx="42879">
                  <c:v>-0.226860762537509</c:v>
                </c:pt>
                <c:pt idx="42880">
                  <c:v>-0.22623490983098399</c:v>
                </c:pt>
                <c:pt idx="42881">
                  <c:v>-0.22560905711833801</c:v>
                </c:pt>
                <c:pt idx="42882">
                  <c:v>-0.224983204405693</c:v>
                </c:pt>
                <c:pt idx="42883">
                  <c:v>-0.22435735169916801</c:v>
                </c:pt>
                <c:pt idx="42884">
                  <c:v>-0.223731498986522</c:v>
                </c:pt>
                <c:pt idx="42885">
                  <c:v>-0.223105646273877</c:v>
                </c:pt>
                <c:pt idx="42886">
                  <c:v>-0.22247979356735201</c:v>
                </c:pt>
                <c:pt idx="42887">
                  <c:v>-0.221853940854706</c:v>
                </c:pt>
                <c:pt idx="42888">
                  <c:v>-0.22122808814206099</c:v>
                </c:pt>
                <c:pt idx="42889">
                  <c:v>-0.220602235435536</c:v>
                </c:pt>
                <c:pt idx="42890">
                  <c:v>-0.21997638272289</c:v>
                </c:pt>
                <c:pt idx="42891">
                  <c:v>-0.21935053001024499</c:v>
                </c:pt>
                <c:pt idx="42892">
                  <c:v>-0.21872467730372</c:v>
                </c:pt>
                <c:pt idx="42893">
                  <c:v>-0.21809882459107399</c:v>
                </c:pt>
                <c:pt idx="42894">
                  <c:v>-0.21747297187842901</c:v>
                </c:pt>
                <c:pt idx="42895">
                  <c:v>-0.216847119171904</c:v>
                </c:pt>
                <c:pt idx="42896">
                  <c:v>-0.21622126645925799</c:v>
                </c:pt>
                <c:pt idx="42897">
                  <c:v>-0.21559541374661301</c:v>
                </c:pt>
                <c:pt idx="42898">
                  <c:v>-0.21496956104008799</c:v>
                </c:pt>
                <c:pt idx="42899">
                  <c:v>-0.21434370832744201</c:v>
                </c:pt>
                <c:pt idx="42900">
                  <c:v>-0.213717855614797</c:v>
                </c:pt>
                <c:pt idx="42901">
                  <c:v>-0.21309200290827199</c:v>
                </c:pt>
                <c:pt idx="42902">
                  <c:v>-0.21246615019562601</c:v>
                </c:pt>
                <c:pt idx="42903">
                  <c:v>-0.211840297482981</c:v>
                </c:pt>
                <c:pt idx="42904">
                  <c:v>-0.21121444477645601</c:v>
                </c:pt>
                <c:pt idx="42905">
                  <c:v>-0.21058859206381</c:v>
                </c:pt>
                <c:pt idx="42906">
                  <c:v>-0.209962739351165</c:v>
                </c:pt>
                <c:pt idx="42907">
                  <c:v>-0.20933688664464001</c:v>
                </c:pt>
                <c:pt idx="42908">
                  <c:v>-0.208711033931994</c:v>
                </c:pt>
                <c:pt idx="42909">
                  <c:v>-0.20808518121934899</c:v>
                </c:pt>
                <c:pt idx="42910">
                  <c:v>-0.207459328512824</c:v>
                </c:pt>
                <c:pt idx="42911">
                  <c:v>-0.206833475800178</c:v>
                </c:pt>
                <c:pt idx="42912">
                  <c:v>-0.20620762308753299</c:v>
                </c:pt>
                <c:pt idx="42913">
                  <c:v>-0.205581770381008</c:v>
                </c:pt>
                <c:pt idx="42914">
                  <c:v>-0.20495591766836199</c:v>
                </c:pt>
                <c:pt idx="42915">
                  <c:v>-0.20433006495571701</c:v>
                </c:pt>
                <c:pt idx="42916">
                  <c:v>-0.203704212249192</c:v>
                </c:pt>
                <c:pt idx="42917">
                  <c:v>-0.20307835953654599</c:v>
                </c:pt>
                <c:pt idx="42918">
                  <c:v>-0.20245250682390101</c:v>
                </c:pt>
                <c:pt idx="42919">
                  <c:v>-0.20182665411737599</c:v>
                </c:pt>
                <c:pt idx="42920">
                  <c:v>-0.20120080140473001</c:v>
                </c:pt>
                <c:pt idx="42921">
                  <c:v>-0.200574948692085</c:v>
                </c:pt>
                <c:pt idx="42922">
                  <c:v>-0.19994909598555999</c:v>
                </c:pt>
                <c:pt idx="42923">
                  <c:v>-0.19932324327291401</c:v>
                </c:pt>
                <c:pt idx="42924">
                  <c:v>-0.198697390560269</c:v>
                </c:pt>
                <c:pt idx="42925">
                  <c:v>-0.19807153785374401</c:v>
                </c:pt>
                <c:pt idx="42926">
                  <c:v>-0.197445685141098</c:v>
                </c:pt>
                <c:pt idx="42927">
                  <c:v>-0.196819832428453</c:v>
                </c:pt>
                <c:pt idx="42928">
                  <c:v>-0.19619397972192801</c:v>
                </c:pt>
                <c:pt idx="42929">
                  <c:v>-0.195568127009282</c:v>
                </c:pt>
                <c:pt idx="42930">
                  <c:v>-0.19494227429663699</c:v>
                </c:pt>
                <c:pt idx="42931">
                  <c:v>-0.194316421590112</c:v>
                </c:pt>
                <c:pt idx="42932">
                  <c:v>-0.193690568877467</c:v>
                </c:pt>
                <c:pt idx="42933">
                  <c:v>-0.19306471616482099</c:v>
                </c:pt>
                <c:pt idx="42934">
                  <c:v>-0.192438863458296</c:v>
                </c:pt>
                <c:pt idx="42935">
                  <c:v>-0.19181301074565099</c:v>
                </c:pt>
                <c:pt idx="42936">
                  <c:v>-0.19118715803300501</c:v>
                </c:pt>
                <c:pt idx="42937">
                  <c:v>-0.19056130532648</c:v>
                </c:pt>
                <c:pt idx="42938">
                  <c:v>-0.18993545261383499</c:v>
                </c:pt>
                <c:pt idx="42939">
                  <c:v>-0.18930959990118901</c:v>
                </c:pt>
                <c:pt idx="42940">
                  <c:v>-0.18868374719466399</c:v>
                </c:pt>
                <c:pt idx="42941">
                  <c:v>-0.18805789448201901</c:v>
                </c:pt>
                <c:pt idx="42942">
                  <c:v>-0.187432041769373</c:v>
                </c:pt>
                <c:pt idx="42943">
                  <c:v>-0.18680618906284799</c:v>
                </c:pt>
                <c:pt idx="42944">
                  <c:v>-0.18618033635020201</c:v>
                </c:pt>
                <c:pt idx="42945">
                  <c:v>-0.185554483637557</c:v>
                </c:pt>
                <c:pt idx="42946">
                  <c:v>-0.18492863093103201</c:v>
                </c:pt>
                <c:pt idx="42947">
                  <c:v>-0.184302778218386</c:v>
                </c:pt>
                <c:pt idx="42948">
                  <c:v>-0.183676925505741</c:v>
                </c:pt>
                <c:pt idx="42949">
                  <c:v>-0.18305107279921601</c:v>
                </c:pt>
                <c:pt idx="42950">
                  <c:v>-0.182425220086571</c:v>
                </c:pt>
                <c:pt idx="42951">
                  <c:v>-0.18179936737392499</c:v>
                </c:pt>
                <c:pt idx="42952">
                  <c:v>-0.1811735146674</c:v>
                </c:pt>
                <c:pt idx="42953">
                  <c:v>-0.180547661954755</c:v>
                </c:pt>
                <c:pt idx="42954">
                  <c:v>-0.17992180924210899</c:v>
                </c:pt>
                <c:pt idx="42955">
                  <c:v>-0.179295956535584</c:v>
                </c:pt>
                <c:pt idx="42956">
                  <c:v>-0.17867010382293899</c:v>
                </c:pt>
                <c:pt idx="42957">
                  <c:v>-0.17804425111029301</c:v>
                </c:pt>
                <c:pt idx="42958">
                  <c:v>-0.177418398403768</c:v>
                </c:pt>
                <c:pt idx="42959">
                  <c:v>-0.17679254569112299</c:v>
                </c:pt>
                <c:pt idx="42960">
                  <c:v>-0.17616669297847701</c:v>
                </c:pt>
                <c:pt idx="42961">
                  <c:v>-0.17554084027195199</c:v>
                </c:pt>
                <c:pt idx="42962">
                  <c:v>-0.17491498755930701</c:v>
                </c:pt>
                <c:pt idx="42963">
                  <c:v>-0.174289134846661</c:v>
                </c:pt>
                <c:pt idx="42964">
                  <c:v>-0.17366328214013599</c:v>
                </c:pt>
                <c:pt idx="42965">
                  <c:v>-0.17303742942749101</c:v>
                </c:pt>
                <c:pt idx="42966">
                  <c:v>-0.172411576714845</c:v>
                </c:pt>
                <c:pt idx="42967">
                  <c:v>-0.17178572400832001</c:v>
                </c:pt>
                <c:pt idx="42968">
                  <c:v>-0.171159871295675</c:v>
                </c:pt>
                <c:pt idx="42969">
                  <c:v>-0.170534018583029</c:v>
                </c:pt>
                <c:pt idx="42970">
                  <c:v>-0.16990816587650401</c:v>
                </c:pt>
                <c:pt idx="42971">
                  <c:v>-0.169282313163859</c:v>
                </c:pt>
                <c:pt idx="42972">
                  <c:v>-0.16865646045121299</c:v>
                </c:pt>
                <c:pt idx="42973">
                  <c:v>-0.168030607744688</c:v>
                </c:pt>
                <c:pt idx="42974">
                  <c:v>-0.167404755032043</c:v>
                </c:pt>
                <c:pt idx="42975">
                  <c:v>-0.16677890231939699</c:v>
                </c:pt>
                <c:pt idx="42976">
                  <c:v>-0.166153049612872</c:v>
                </c:pt>
                <c:pt idx="42977">
                  <c:v>-0.16552719690022699</c:v>
                </c:pt>
                <c:pt idx="42978">
                  <c:v>-0.16490134418758101</c:v>
                </c:pt>
                <c:pt idx="42979">
                  <c:v>-0.164275491481056</c:v>
                </c:pt>
                <c:pt idx="42980">
                  <c:v>-0.16364963876841099</c:v>
                </c:pt>
                <c:pt idx="42981">
                  <c:v>-0.16302378605576501</c:v>
                </c:pt>
                <c:pt idx="42982">
                  <c:v>-0.16239793334923999</c:v>
                </c:pt>
                <c:pt idx="42983">
                  <c:v>-0.16177208063659501</c:v>
                </c:pt>
                <c:pt idx="42984">
                  <c:v>-0.161146227923949</c:v>
                </c:pt>
                <c:pt idx="42985">
                  <c:v>-0.16052037521742399</c:v>
                </c:pt>
                <c:pt idx="42986">
                  <c:v>-0.15989452250477901</c:v>
                </c:pt>
                <c:pt idx="42987">
                  <c:v>-0.159268669792133</c:v>
                </c:pt>
                <c:pt idx="42988">
                  <c:v>-0.15864281708560801</c:v>
                </c:pt>
                <c:pt idx="42989">
                  <c:v>-0.158016964372963</c:v>
                </c:pt>
                <c:pt idx="42990">
                  <c:v>-0.157391111660317</c:v>
                </c:pt>
                <c:pt idx="42991">
                  <c:v>-0.15676525895379201</c:v>
                </c:pt>
                <c:pt idx="42992">
                  <c:v>-0.156139406241147</c:v>
                </c:pt>
                <c:pt idx="42993">
                  <c:v>-0.15551355352850099</c:v>
                </c:pt>
                <c:pt idx="42994">
                  <c:v>-0.154887700821976</c:v>
                </c:pt>
                <c:pt idx="42995">
                  <c:v>-0.154261848109331</c:v>
                </c:pt>
                <c:pt idx="42996">
                  <c:v>-0.15363599539668499</c:v>
                </c:pt>
                <c:pt idx="42997">
                  <c:v>-0.15301014269016</c:v>
                </c:pt>
                <c:pt idx="42998">
                  <c:v>-0.15238428997751499</c:v>
                </c:pt>
                <c:pt idx="42999">
                  <c:v>-0.15175843726486901</c:v>
                </c:pt>
                <c:pt idx="43000">
                  <c:v>-0.151132584558344</c:v>
                </c:pt>
                <c:pt idx="43001">
                  <c:v>-0.15050673184569899</c:v>
                </c:pt>
                <c:pt idx="43002">
                  <c:v>-0.14988087913305301</c:v>
                </c:pt>
                <c:pt idx="43003">
                  <c:v>-0.14925502642652799</c:v>
                </c:pt>
                <c:pt idx="43004">
                  <c:v>-0.14862917371388301</c:v>
                </c:pt>
                <c:pt idx="43005">
                  <c:v>-0.148003321001237</c:v>
                </c:pt>
                <c:pt idx="43006">
                  <c:v>-0.14737746829471199</c:v>
                </c:pt>
                <c:pt idx="43007">
                  <c:v>-0.14675161558206701</c:v>
                </c:pt>
                <c:pt idx="43008">
                  <c:v>-0.146125762869421</c:v>
                </c:pt>
                <c:pt idx="43009">
                  <c:v>-0.14549991016289601</c:v>
                </c:pt>
                <c:pt idx="43010">
                  <c:v>-0.144874057450251</c:v>
                </c:pt>
                <c:pt idx="43011">
                  <c:v>-0.144248204737605</c:v>
                </c:pt>
                <c:pt idx="43012">
                  <c:v>-0.14362235203108001</c:v>
                </c:pt>
                <c:pt idx="43013">
                  <c:v>-0.142996499318435</c:v>
                </c:pt>
                <c:pt idx="43014">
                  <c:v>-0.14237064660578899</c:v>
                </c:pt>
                <c:pt idx="43015">
                  <c:v>-0.141744793899264</c:v>
                </c:pt>
                <c:pt idx="43016">
                  <c:v>-0.141118941186619</c:v>
                </c:pt>
                <c:pt idx="43017">
                  <c:v>-0.14049308847397399</c:v>
                </c:pt>
                <c:pt idx="43018">
                  <c:v>-0.139867235767448</c:v>
                </c:pt>
                <c:pt idx="43019">
                  <c:v>-0.13924138305480299</c:v>
                </c:pt>
                <c:pt idx="43020">
                  <c:v>-0.13861553034215701</c:v>
                </c:pt>
                <c:pt idx="43021">
                  <c:v>-0.137989677635632</c:v>
                </c:pt>
                <c:pt idx="43022">
                  <c:v>-0.13736382492298699</c:v>
                </c:pt>
                <c:pt idx="43023">
                  <c:v>-0.13673797221034201</c:v>
                </c:pt>
                <c:pt idx="43024">
                  <c:v>-0.13611211950381599</c:v>
                </c:pt>
                <c:pt idx="43025">
                  <c:v>-0.13548626679117101</c:v>
                </c:pt>
                <c:pt idx="43026">
                  <c:v>-0.134860414078526</c:v>
                </c:pt>
                <c:pt idx="43027">
                  <c:v>-0.13423456137199999</c:v>
                </c:pt>
                <c:pt idx="43028">
                  <c:v>-0.13360870865935501</c:v>
                </c:pt>
                <c:pt idx="43029">
                  <c:v>-0.132982855946709</c:v>
                </c:pt>
                <c:pt idx="43030">
                  <c:v>-0.13235700324018401</c:v>
                </c:pt>
                <c:pt idx="43031">
                  <c:v>-0.131731150527539</c:v>
                </c:pt>
                <c:pt idx="43032">
                  <c:v>-0.131105297814894</c:v>
                </c:pt>
                <c:pt idx="43033">
                  <c:v>-0.13047944510836801</c:v>
                </c:pt>
                <c:pt idx="43034">
                  <c:v>-0.129853592395723</c:v>
                </c:pt>
                <c:pt idx="43035">
                  <c:v>-0.12922773968307799</c:v>
                </c:pt>
                <c:pt idx="43036">
                  <c:v>-0.128601886976552</c:v>
                </c:pt>
                <c:pt idx="43037">
                  <c:v>-0.127976034263907</c:v>
                </c:pt>
                <c:pt idx="43038">
                  <c:v>-0.12735018155126199</c:v>
                </c:pt>
                <c:pt idx="43039">
                  <c:v>-0.126724328844736</c:v>
                </c:pt>
                <c:pt idx="43040">
                  <c:v>-0.12609847613209099</c:v>
                </c:pt>
                <c:pt idx="43041">
                  <c:v>-0.12547262341944601</c:v>
                </c:pt>
                <c:pt idx="43042">
                  <c:v>-0.12484677071292</c:v>
                </c:pt>
                <c:pt idx="43043">
                  <c:v>-0.124220918000275</c:v>
                </c:pt>
                <c:pt idx="43044">
                  <c:v>-0.12359506528762999</c:v>
                </c:pt>
                <c:pt idx="43045">
                  <c:v>-0.12296921258110401</c:v>
                </c:pt>
                <c:pt idx="43046">
                  <c:v>-0.122343359868459</c:v>
                </c:pt>
                <c:pt idx="43047">
                  <c:v>-0.121717507155814</c:v>
                </c:pt>
                <c:pt idx="43048">
                  <c:v>-0.121091654449288</c:v>
                </c:pt>
                <c:pt idx="43049">
                  <c:v>-0.12046580173664299</c:v>
                </c:pt>
                <c:pt idx="43050">
                  <c:v>-0.119839949023998</c:v>
                </c:pt>
                <c:pt idx="43051">
                  <c:v>-0.119214096317472</c:v>
                </c:pt>
                <c:pt idx="43052">
                  <c:v>-0.118588243604827</c:v>
                </c:pt>
                <c:pt idx="43053">
                  <c:v>-0.117962390892182</c:v>
                </c:pt>
                <c:pt idx="43054">
                  <c:v>-0.11733653818565599</c:v>
                </c:pt>
                <c:pt idx="43055">
                  <c:v>-0.116710685473011</c:v>
                </c:pt>
                <c:pt idx="43056">
                  <c:v>-0.11608483276036601</c:v>
                </c:pt>
                <c:pt idx="43057">
                  <c:v>-0.11545898005384</c:v>
                </c:pt>
                <c:pt idx="43058">
                  <c:v>-0.114833127341195</c:v>
                </c:pt>
                <c:pt idx="43059">
                  <c:v>-0.11420727462855</c:v>
                </c:pt>
                <c:pt idx="43060">
                  <c:v>-0.113581421922024</c:v>
                </c:pt>
                <c:pt idx="43061">
                  <c:v>-0.11295556920937901</c:v>
                </c:pt>
                <c:pt idx="43062">
                  <c:v>-0.112329716496734</c:v>
                </c:pt>
                <c:pt idx="43063">
                  <c:v>-0.111703863790208</c:v>
                </c:pt>
                <c:pt idx="43064">
                  <c:v>-0.111078011077563</c:v>
                </c:pt>
                <c:pt idx="43065">
                  <c:v>-0.11045215836491799</c:v>
                </c:pt>
                <c:pt idx="43066">
                  <c:v>-0.10982630565839201</c:v>
                </c:pt>
                <c:pt idx="43067">
                  <c:v>-0.109200452945747</c:v>
                </c:pt>
                <c:pt idx="43068">
                  <c:v>-0.108574600233102</c:v>
                </c:pt>
                <c:pt idx="43069">
                  <c:v>-0.107948747526576</c:v>
                </c:pt>
                <c:pt idx="43070">
                  <c:v>-0.10732289481393099</c:v>
                </c:pt>
                <c:pt idx="43071">
                  <c:v>-0.106697042101286</c:v>
                </c:pt>
                <c:pt idx="43072">
                  <c:v>-0.10607118939476</c:v>
                </c:pt>
                <c:pt idx="43073">
                  <c:v>-0.105445336682115</c:v>
                </c:pt>
                <c:pt idx="43074">
                  <c:v>-0.10481948396947</c:v>
                </c:pt>
                <c:pt idx="43075">
                  <c:v>-0.10419363126294399</c:v>
                </c:pt>
                <c:pt idx="43076">
                  <c:v>-0.103567778550299</c:v>
                </c:pt>
                <c:pt idx="43077">
                  <c:v>-0.10294192583765401</c:v>
                </c:pt>
                <c:pt idx="43078">
                  <c:v>-0.102316073131129</c:v>
                </c:pt>
                <c:pt idx="43079">
                  <c:v>-0.101690220418483</c:v>
                </c:pt>
                <c:pt idx="43080">
                  <c:v>-0.101064367705838</c:v>
                </c:pt>
                <c:pt idx="43081">
                  <c:v>-0.100438514999313</c:v>
                </c:pt>
                <c:pt idx="43082">
                  <c:v>-9.9812662286667103E-2</c:v>
                </c:pt>
                <c:pt idx="43083">
                  <c:v>-9.9186809574021803E-2</c:v>
                </c:pt>
                <c:pt idx="43084">
                  <c:v>-9.8560956867496496E-2</c:v>
                </c:pt>
                <c:pt idx="43085">
                  <c:v>-9.7935104154851196E-2</c:v>
                </c:pt>
                <c:pt idx="43086">
                  <c:v>-9.7309251442205799E-2</c:v>
                </c:pt>
                <c:pt idx="43087">
                  <c:v>-9.6683398735680603E-2</c:v>
                </c:pt>
                <c:pt idx="43088">
                  <c:v>-9.6057546023035095E-2</c:v>
                </c:pt>
                <c:pt idx="43089">
                  <c:v>-9.5431693310389698E-2</c:v>
                </c:pt>
                <c:pt idx="43090">
                  <c:v>-9.4805840603864502E-2</c:v>
                </c:pt>
                <c:pt idx="43091">
                  <c:v>-9.4179987891219105E-2</c:v>
                </c:pt>
                <c:pt idx="43092">
                  <c:v>-9.3554135178573805E-2</c:v>
                </c:pt>
                <c:pt idx="43093">
                  <c:v>-9.2928282472048498E-2</c:v>
                </c:pt>
                <c:pt idx="43094">
                  <c:v>-9.2302429759403198E-2</c:v>
                </c:pt>
                <c:pt idx="43095">
                  <c:v>-9.1676577046757801E-2</c:v>
                </c:pt>
                <c:pt idx="43096">
                  <c:v>-9.1050724340232606E-2</c:v>
                </c:pt>
                <c:pt idx="43097">
                  <c:v>-9.0424871627587194E-2</c:v>
                </c:pt>
                <c:pt idx="43098">
                  <c:v>-8.97990189149417E-2</c:v>
                </c:pt>
                <c:pt idx="43099">
                  <c:v>-8.9173166208416602E-2</c:v>
                </c:pt>
                <c:pt idx="43100">
                  <c:v>-8.8547313495771204E-2</c:v>
                </c:pt>
                <c:pt idx="43101">
                  <c:v>-8.7921460783125904E-2</c:v>
                </c:pt>
                <c:pt idx="43102">
                  <c:v>-8.7295608076600598E-2</c:v>
                </c:pt>
                <c:pt idx="43103">
                  <c:v>-8.66697553639552E-2</c:v>
                </c:pt>
                <c:pt idx="43104">
                  <c:v>-8.6043902651309803E-2</c:v>
                </c:pt>
                <c:pt idx="43105">
                  <c:v>-8.5418049944784594E-2</c:v>
                </c:pt>
                <c:pt idx="43106">
                  <c:v>-8.4792197232139196E-2</c:v>
                </c:pt>
                <c:pt idx="43107">
                  <c:v>-8.4166344519493799E-2</c:v>
                </c:pt>
                <c:pt idx="43108">
                  <c:v>-8.3540491812968604E-2</c:v>
                </c:pt>
                <c:pt idx="43109">
                  <c:v>-8.2914639100323206E-2</c:v>
                </c:pt>
                <c:pt idx="43110">
                  <c:v>-8.2288786387677906E-2</c:v>
                </c:pt>
                <c:pt idx="43111">
                  <c:v>-8.16629336811526E-2</c:v>
                </c:pt>
                <c:pt idx="43112">
                  <c:v>-8.10370809685073E-2</c:v>
                </c:pt>
                <c:pt idx="43113">
                  <c:v>-8.0411228255861805E-2</c:v>
                </c:pt>
                <c:pt idx="43114">
                  <c:v>-7.9785375549336707E-2</c:v>
                </c:pt>
                <c:pt idx="43115">
                  <c:v>-7.9159522836691198E-2</c:v>
                </c:pt>
                <c:pt idx="43116">
                  <c:v>-7.8533670124045801E-2</c:v>
                </c:pt>
                <c:pt idx="43117">
                  <c:v>-7.7907817417520703E-2</c:v>
                </c:pt>
                <c:pt idx="43118">
                  <c:v>-7.7281964704875195E-2</c:v>
                </c:pt>
                <c:pt idx="43119">
                  <c:v>-7.6656111992229894E-2</c:v>
                </c:pt>
                <c:pt idx="43120">
                  <c:v>-7.6030259285704602E-2</c:v>
                </c:pt>
                <c:pt idx="43121">
                  <c:v>-7.5404406573059302E-2</c:v>
                </c:pt>
                <c:pt idx="43122">
                  <c:v>-7.4778553860413904E-2</c:v>
                </c:pt>
                <c:pt idx="43123">
                  <c:v>-7.4152701153888695E-2</c:v>
                </c:pt>
                <c:pt idx="43124">
                  <c:v>-7.3526848441243298E-2</c:v>
                </c:pt>
                <c:pt idx="43125">
                  <c:v>-7.2900995728597998E-2</c:v>
                </c:pt>
                <c:pt idx="43126">
                  <c:v>-7.2275143022072705E-2</c:v>
                </c:pt>
                <c:pt idx="43127">
                  <c:v>-7.1649290309427405E-2</c:v>
                </c:pt>
                <c:pt idx="43128">
                  <c:v>-7.1023437596781896E-2</c:v>
                </c:pt>
                <c:pt idx="43129">
                  <c:v>-7.0397584890256701E-2</c:v>
                </c:pt>
                <c:pt idx="43130">
                  <c:v>-6.9771732177611304E-2</c:v>
                </c:pt>
                <c:pt idx="43131">
                  <c:v>-6.9145879464965906E-2</c:v>
                </c:pt>
                <c:pt idx="43132">
                  <c:v>-6.8520026758440697E-2</c:v>
                </c:pt>
                <c:pt idx="43133">
                  <c:v>-6.78941740457953E-2</c:v>
                </c:pt>
                <c:pt idx="43134">
                  <c:v>-6.726832133315E-2</c:v>
                </c:pt>
                <c:pt idx="43135">
                  <c:v>-6.6642468626624707E-2</c:v>
                </c:pt>
                <c:pt idx="43136">
                  <c:v>-6.6016615913979407E-2</c:v>
                </c:pt>
                <c:pt idx="43137">
                  <c:v>-6.5390763201333996E-2</c:v>
                </c:pt>
                <c:pt idx="43138">
                  <c:v>-6.47649104948088E-2</c:v>
                </c:pt>
                <c:pt idx="43139">
                  <c:v>-6.4139057782163403E-2</c:v>
                </c:pt>
                <c:pt idx="43140">
                  <c:v>-6.3513205069517895E-2</c:v>
                </c:pt>
                <c:pt idx="43141">
                  <c:v>-6.2887352362992796E-2</c:v>
                </c:pt>
                <c:pt idx="43142">
                  <c:v>-6.2261499650347399E-2</c:v>
                </c:pt>
                <c:pt idx="43143">
                  <c:v>-6.1635646937702002E-2</c:v>
                </c:pt>
                <c:pt idx="43144">
                  <c:v>-6.1009794231176702E-2</c:v>
                </c:pt>
                <c:pt idx="43145">
                  <c:v>-6.0383941518531402E-2</c:v>
                </c:pt>
                <c:pt idx="43146">
                  <c:v>-5.9758088805885998E-2</c:v>
                </c:pt>
                <c:pt idx="43147">
                  <c:v>-5.9132236099360802E-2</c:v>
                </c:pt>
                <c:pt idx="43148">
                  <c:v>-5.8506383386715398E-2</c:v>
                </c:pt>
                <c:pt idx="43149">
                  <c:v>-5.7880530674070001E-2</c:v>
                </c:pt>
                <c:pt idx="43150">
                  <c:v>-5.7254677967544798E-2</c:v>
                </c:pt>
                <c:pt idx="43151">
                  <c:v>-5.6628825254899401E-2</c:v>
                </c:pt>
                <c:pt idx="43152">
                  <c:v>-5.6002972542254101E-2</c:v>
                </c:pt>
                <c:pt idx="43153">
                  <c:v>-5.5377119835728801E-2</c:v>
                </c:pt>
                <c:pt idx="43154">
                  <c:v>-5.4751267123083501E-2</c:v>
                </c:pt>
                <c:pt idx="43155">
                  <c:v>-5.4125414410438E-2</c:v>
                </c:pt>
                <c:pt idx="43156">
                  <c:v>-5.3499561703912797E-2</c:v>
                </c:pt>
                <c:pt idx="43157">
                  <c:v>-5.2873708991267497E-2</c:v>
                </c:pt>
                <c:pt idx="43158">
                  <c:v>-5.2247856278622003E-2</c:v>
                </c:pt>
                <c:pt idx="43159">
                  <c:v>-5.16220035720968E-2</c:v>
                </c:pt>
                <c:pt idx="43160">
                  <c:v>-5.0996150859451403E-2</c:v>
                </c:pt>
                <c:pt idx="43161">
                  <c:v>-5.0370298146806103E-2</c:v>
                </c:pt>
                <c:pt idx="43162">
                  <c:v>-4.9744445440280803E-2</c:v>
                </c:pt>
                <c:pt idx="43163">
                  <c:v>-4.9118592727635503E-2</c:v>
                </c:pt>
                <c:pt idx="43164">
                  <c:v>-4.8492740014990099E-2</c:v>
                </c:pt>
                <c:pt idx="43165">
                  <c:v>-4.7866887308464903E-2</c:v>
                </c:pt>
                <c:pt idx="43166">
                  <c:v>-4.7241034595819499E-2</c:v>
                </c:pt>
                <c:pt idx="43167">
                  <c:v>-4.6615181883174199E-2</c:v>
                </c:pt>
                <c:pt idx="43168">
                  <c:v>-4.5989329176648899E-2</c:v>
                </c:pt>
                <c:pt idx="43169">
                  <c:v>-4.5363476464003502E-2</c:v>
                </c:pt>
                <c:pt idx="43170">
                  <c:v>-4.4737623751358098E-2</c:v>
                </c:pt>
                <c:pt idx="43171">
                  <c:v>-4.4111771044832798E-2</c:v>
                </c:pt>
                <c:pt idx="43172">
                  <c:v>-4.3485918332187498E-2</c:v>
                </c:pt>
                <c:pt idx="43173">
                  <c:v>-4.2860065619542101E-2</c:v>
                </c:pt>
                <c:pt idx="43174">
                  <c:v>-4.2234212913016898E-2</c:v>
                </c:pt>
                <c:pt idx="43175">
                  <c:v>-4.1608360200371501E-2</c:v>
                </c:pt>
                <c:pt idx="43176">
                  <c:v>-4.0982507487726201E-2</c:v>
                </c:pt>
                <c:pt idx="43177">
                  <c:v>-4.0356654781200901E-2</c:v>
                </c:pt>
                <c:pt idx="43178">
                  <c:v>-3.9730802068555601E-2</c:v>
                </c:pt>
                <c:pt idx="43179">
                  <c:v>-3.9104949355910197E-2</c:v>
                </c:pt>
                <c:pt idx="43180">
                  <c:v>-3.8479096649385001E-2</c:v>
                </c:pt>
                <c:pt idx="43181">
                  <c:v>-3.78532439367395E-2</c:v>
                </c:pt>
                <c:pt idx="43182">
                  <c:v>-3.7227391224094103E-2</c:v>
                </c:pt>
                <c:pt idx="43183">
                  <c:v>-3.6601538517568998E-2</c:v>
                </c:pt>
                <c:pt idx="43184">
                  <c:v>-3.59756858049236E-2</c:v>
                </c:pt>
                <c:pt idx="43185">
                  <c:v>-3.5349833092278203E-2</c:v>
                </c:pt>
                <c:pt idx="43186">
                  <c:v>-3.4723980385752903E-2</c:v>
                </c:pt>
                <c:pt idx="43187">
                  <c:v>-3.4098127673107603E-2</c:v>
                </c:pt>
                <c:pt idx="43188">
                  <c:v>-3.3472274960462199E-2</c:v>
                </c:pt>
                <c:pt idx="43189">
                  <c:v>-3.2846422253936997E-2</c:v>
                </c:pt>
                <c:pt idx="43190">
                  <c:v>-3.2220569541291599E-2</c:v>
                </c:pt>
                <c:pt idx="43191">
                  <c:v>-3.1594716828646202E-2</c:v>
                </c:pt>
                <c:pt idx="43192">
                  <c:v>-3.0968864122121E-2</c:v>
                </c:pt>
                <c:pt idx="43193">
                  <c:v>-3.0343011409475599E-2</c:v>
                </c:pt>
                <c:pt idx="43194">
                  <c:v>-2.9717158696830299E-2</c:v>
                </c:pt>
                <c:pt idx="43195">
                  <c:v>-2.9091305990304999E-2</c:v>
                </c:pt>
                <c:pt idx="43196">
                  <c:v>-2.8465453277659598E-2</c:v>
                </c:pt>
                <c:pt idx="43197">
                  <c:v>-2.7839600565014201E-2</c:v>
                </c:pt>
                <c:pt idx="43198">
                  <c:v>-2.7213747858488999E-2</c:v>
                </c:pt>
                <c:pt idx="43199">
                  <c:v>-2.6587895145843601E-2</c:v>
                </c:pt>
                <c:pt idx="43200">
                  <c:v>-2.5962042433198201E-2</c:v>
                </c:pt>
                <c:pt idx="43201">
                  <c:v>-2.5336189726673002E-2</c:v>
                </c:pt>
                <c:pt idx="43202">
                  <c:v>-2.4710337014027601E-2</c:v>
                </c:pt>
                <c:pt idx="43203">
                  <c:v>-2.4084484301382301E-2</c:v>
                </c:pt>
                <c:pt idx="43204">
                  <c:v>-2.3458631594857001E-2</c:v>
                </c:pt>
                <c:pt idx="43205">
                  <c:v>-2.2832778882211701E-2</c:v>
                </c:pt>
                <c:pt idx="43206">
                  <c:v>-2.22069261695663E-2</c:v>
                </c:pt>
                <c:pt idx="43207">
                  <c:v>-2.1581073463041101E-2</c:v>
                </c:pt>
                <c:pt idx="43208">
                  <c:v>-2.0955220750395701E-2</c:v>
                </c:pt>
                <c:pt idx="43209">
                  <c:v>-2.0329368037750199E-2</c:v>
                </c:pt>
                <c:pt idx="43210">
                  <c:v>-1.9703515331225101E-2</c:v>
                </c:pt>
                <c:pt idx="43211">
                  <c:v>-1.9077662618579599E-2</c:v>
                </c:pt>
                <c:pt idx="43212">
                  <c:v>-1.8451809905934299E-2</c:v>
                </c:pt>
                <c:pt idx="43213">
                  <c:v>-1.7825957199409E-2</c:v>
                </c:pt>
                <c:pt idx="43214">
                  <c:v>-1.72001044867637E-2</c:v>
                </c:pt>
                <c:pt idx="43215">
                  <c:v>-1.6574251774118299E-2</c:v>
                </c:pt>
                <c:pt idx="43216">
                  <c:v>-1.59483990675931E-2</c:v>
                </c:pt>
                <c:pt idx="43217">
                  <c:v>-1.5322546354947701E-2</c:v>
                </c:pt>
                <c:pt idx="43218">
                  <c:v>-1.4696693642302401E-2</c:v>
                </c:pt>
                <c:pt idx="43219">
                  <c:v>-1.4070840935777099E-2</c:v>
                </c:pt>
                <c:pt idx="43220">
                  <c:v>-1.3444988223131799E-2</c:v>
                </c:pt>
                <c:pt idx="43221">
                  <c:v>-1.28191355104863E-2</c:v>
                </c:pt>
                <c:pt idx="43222">
                  <c:v>-1.2193282803961101E-2</c:v>
                </c:pt>
                <c:pt idx="43223">
                  <c:v>-1.15674300913157E-2</c:v>
                </c:pt>
                <c:pt idx="43224">
                  <c:v>-1.0941577378670299E-2</c:v>
                </c:pt>
                <c:pt idx="43225">
                  <c:v>-1.03157246721451E-2</c:v>
                </c:pt>
                <c:pt idx="43226">
                  <c:v>-9.6898719594997202E-3</c:v>
                </c:pt>
                <c:pt idx="43227">
                  <c:v>-9.0640192468544097E-3</c:v>
                </c:pt>
                <c:pt idx="43228">
                  <c:v>-8.43816654032911E-3</c:v>
                </c:pt>
                <c:pt idx="43229">
                  <c:v>-7.81231382768377E-3</c:v>
                </c:pt>
                <c:pt idx="43230">
                  <c:v>-7.1864611150383702E-3</c:v>
                </c:pt>
                <c:pt idx="43231" formatCode="0.00E+00">
                  <c:v>-6.5606084085131902E-3</c:v>
                </c:pt>
                <c:pt idx="43232">
                  <c:v>-5.9347556958677904E-3</c:v>
                </c:pt>
                <c:pt idx="43233">
                  <c:v>-5.3089029832223402E-3</c:v>
                </c:pt>
                <c:pt idx="43234">
                  <c:v>-4.6830502766971602E-3</c:v>
                </c:pt>
                <c:pt idx="43235">
                  <c:v>-4.0571975640517604E-3</c:v>
                </c:pt>
                <c:pt idx="43236">
                  <c:v>-3.43134485140642E-3</c:v>
                </c:pt>
                <c:pt idx="43237">
                  <c:v>-2.8054921448811602E-3</c:v>
                </c:pt>
                <c:pt idx="43238">
                  <c:v>-2.1796394322358098E-3</c:v>
                </c:pt>
                <c:pt idx="43239">
                  <c:v>-1.5537867195904199E-3</c:v>
                </c:pt>
                <c:pt idx="43240">
                  <c:v>-9.2793401306523503E-4</c:v>
                </c:pt>
                <c:pt idx="43241">
                  <c:v>-3.0208130041981001E-4</c:v>
                </c:pt>
                <c:pt idx="43242">
                  <c:v>3.2377141222561501E-4</c:v>
                </c:pt>
                <c:pt idx="43243">
                  <c:v>9.49624118750797E-4</c:v>
                </c:pt>
                <c:pt idx="43244">
                  <c:v>1.5754768313961901E-3</c:v>
                </c:pt>
                <c:pt idx="43245">
                  <c:v>2.2013295440415398E-3</c:v>
                </c:pt>
                <c:pt idx="43246">
                  <c:v>2.82718225056683E-3</c:v>
                </c:pt>
                <c:pt idx="43247">
                  <c:v>3.45303496321214E-3</c:v>
                </c:pt>
                <c:pt idx="43248">
                  <c:v>4.0788876758575702E-3</c:v>
                </c:pt>
                <c:pt idx="43249">
                  <c:v>4.7047403823827503E-3</c:v>
                </c:pt>
                <c:pt idx="43250">
                  <c:v>5.3305930950281501E-3</c:v>
                </c:pt>
                <c:pt idx="43251">
                  <c:v>5.9564458076735698E-3</c:v>
                </c:pt>
                <c:pt idx="43252">
                  <c:v>6.5822985141987499E-3</c:v>
                </c:pt>
                <c:pt idx="43253">
                  <c:v>7.20815122684418E-3</c:v>
                </c:pt>
                <c:pt idx="43254">
                  <c:v>7.8340039394894905E-3</c:v>
                </c:pt>
                <c:pt idx="43255">
                  <c:v>8.4598566460147902E-3</c:v>
                </c:pt>
                <c:pt idx="43256">
                  <c:v>9.0857093586601302E-3</c:v>
                </c:pt>
                <c:pt idx="43257">
                  <c:v>9.7115620713055205E-3</c:v>
                </c:pt>
                <c:pt idx="43258">
                  <c:v>1.0337414777830701E-2</c:v>
                </c:pt>
                <c:pt idx="43259">
                  <c:v>1.0963267490476099E-2</c:v>
                </c:pt>
                <c:pt idx="43260">
                  <c:v>1.15891202031215E-2</c:v>
                </c:pt>
                <c:pt idx="43261">
                  <c:v>1.2214972909646699E-2</c:v>
                </c:pt>
                <c:pt idx="43262">
                  <c:v>1.28408256222921E-2</c:v>
                </c:pt>
                <c:pt idx="43263">
                  <c:v>1.3466678334937501E-2</c:v>
                </c:pt>
                <c:pt idx="43264">
                  <c:v>1.40925310414628E-2</c:v>
                </c:pt>
                <c:pt idx="43265">
                  <c:v>1.47183837541081E-2</c:v>
                </c:pt>
                <c:pt idx="43266">
                  <c:v>1.5344236466753499E-2</c:v>
                </c:pt>
                <c:pt idx="43267">
                  <c:v>1.59700891732787E-2</c:v>
                </c:pt>
                <c:pt idx="43268">
                  <c:v>1.6595941885924101E-2</c:v>
                </c:pt>
                <c:pt idx="43269">
                  <c:v>1.7221794598569401E-2</c:v>
                </c:pt>
                <c:pt idx="43270">
                  <c:v>1.7847647305094701E-2</c:v>
                </c:pt>
                <c:pt idx="43271">
                  <c:v>1.8473500017740001E-2</c:v>
                </c:pt>
                <c:pt idx="43272">
                  <c:v>1.9099352730385401E-2</c:v>
                </c:pt>
                <c:pt idx="43273">
                  <c:v>1.9725205436910601E-2</c:v>
                </c:pt>
                <c:pt idx="43274">
                  <c:v>2.0351058149556001E-2</c:v>
                </c:pt>
                <c:pt idx="43275">
                  <c:v>2.0976910862201499E-2</c:v>
                </c:pt>
                <c:pt idx="43276">
                  <c:v>2.1602763568726601E-2</c:v>
                </c:pt>
                <c:pt idx="43277">
                  <c:v>2.2228616281371998E-2</c:v>
                </c:pt>
                <c:pt idx="43278">
                  <c:v>2.2854468994017399E-2</c:v>
                </c:pt>
                <c:pt idx="43279">
                  <c:v>2.3480321700542699E-2</c:v>
                </c:pt>
                <c:pt idx="43280">
                  <c:v>2.4106174413187999E-2</c:v>
                </c:pt>
                <c:pt idx="43281">
                  <c:v>2.4732027125833399E-2</c:v>
                </c:pt>
                <c:pt idx="43282">
                  <c:v>2.5357879832358599E-2</c:v>
                </c:pt>
                <c:pt idx="43283">
                  <c:v>2.5983732545003999E-2</c:v>
                </c:pt>
                <c:pt idx="43284">
                  <c:v>2.66095852576494E-2</c:v>
                </c:pt>
                <c:pt idx="43285">
                  <c:v>2.7235437964174599E-2</c:v>
                </c:pt>
                <c:pt idx="43286">
                  <c:v>2.786129067682E-2</c:v>
                </c:pt>
                <c:pt idx="43287">
                  <c:v>2.84871433894653E-2</c:v>
                </c:pt>
                <c:pt idx="43288">
                  <c:v>2.91129960959906E-2</c:v>
                </c:pt>
                <c:pt idx="43289">
                  <c:v>2.9738848808636E-2</c:v>
                </c:pt>
                <c:pt idx="43290">
                  <c:v>3.0364701521281401E-2</c:v>
                </c:pt>
                <c:pt idx="43291">
                  <c:v>3.09905542278066E-2</c:v>
                </c:pt>
                <c:pt idx="43292">
                  <c:v>3.1616406940452001E-2</c:v>
                </c:pt>
                <c:pt idx="43293">
                  <c:v>3.2242259653097398E-2</c:v>
                </c:pt>
                <c:pt idx="43294">
                  <c:v>3.28681123596226E-2</c:v>
                </c:pt>
                <c:pt idx="43295">
                  <c:v>3.3493965072267998E-2</c:v>
                </c:pt>
                <c:pt idx="43296">
                  <c:v>3.4119817784913298E-2</c:v>
                </c:pt>
                <c:pt idx="43297">
                  <c:v>3.4745670491438597E-2</c:v>
                </c:pt>
                <c:pt idx="43298">
                  <c:v>3.5371523204083898E-2</c:v>
                </c:pt>
                <c:pt idx="43299">
                  <c:v>3.5997375916729302E-2</c:v>
                </c:pt>
                <c:pt idx="43300">
                  <c:v>3.6623228623254497E-2</c:v>
                </c:pt>
                <c:pt idx="43301">
                  <c:v>3.7249081335899999E-2</c:v>
                </c:pt>
                <c:pt idx="43302">
                  <c:v>3.7874934048545403E-2</c:v>
                </c:pt>
                <c:pt idx="43303">
                  <c:v>3.8500786755070501E-2</c:v>
                </c:pt>
                <c:pt idx="43304">
                  <c:v>3.9126639467715899E-2</c:v>
                </c:pt>
                <c:pt idx="43305">
                  <c:v>3.9752492180361303E-2</c:v>
                </c:pt>
                <c:pt idx="43306">
                  <c:v>4.0378344886886602E-2</c:v>
                </c:pt>
                <c:pt idx="43307">
                  <c:v>4.1004197599531902E-2</c:v>
                </c:pt>
                <c:pt idx="43308">
                  <c:v>4.16300503121773E-2</c:v>
                </c:pt>
                <c:pt idx="43309">
                  <c:v>4.2255903018702502E-2</c:v>
                </c:pt>
                <c:pt idx="43310">
                  <c:v>4.2881755731347899E-2</c:v>
                </c:pt>
                <c:pt idx="43311">
                  <c:v>4.35076084439932E-2</c:v>
                </c:pt>
                <c:pt idx="43312">
                  <c:v>4.4133461150518499E-2</c:v>
                </c:pt>
                <c:pt idx="43313">
                  <c:v>4.4759313863163799E-2</c:v>
                </c:pt>
                <c:pt idx="43314">
                  <c:v>4.5385166575809197E-2</c:v>
                </c:pt>
                <c:pt idx="43315">
                  <c:v>4.6011019282334503E-2</c:v>
                </c:pt>
                <c:pt idx="43316">
                  <c:v>4.66368719949799E-2</c:v>
                </c:pt>
                <c:pt idx="43317">
                  <c:v>4.7262724707625298E-2</c:v>
                </c:pt>
                <c:pt idx="43318">
                  <c:v>4.78885774141505E-2</c:v>
                </c:pt>
                <c:pt idx="43319">
                  <c:v>4.8514430126795897E-2</c:v>
                </c:pt>
                <c:pt idx="43320">
                  <c:v>4.9140282839441198E-2</c:v>
                </c:pt>
                <c:pt idx="43321">
                  <c:v>4.9766135545966497E-2</c:v>
                </c:pt>
                <c:pt idx="43322">
                  <c:v>5.0391988258611797E-2</c:v>
                </c:pt>
                <c:pt idx="43323">
                  <c:v>5.1017840971257201E-2</c:v>
                </c:pt>
                <c:pt idx="43324">
                  <c:v>5.1643693677782397E-2</c:v>
                </c:pt>
                <c:pt idx="43325">
                  <c:v>5.2269546390427801E-2</c:v>
                </c:pt>
                <c:pt idx="43326">
                  <c:v>5.2895399103073198E-2</c:v>
                </c:pt>
                <c:pt idx="43327">
                  <c:v>5.3521251809598401E-2</c:v>
                </c:pt>
                <c:pt idx="43328">
                  <c:v>5.4147104522243902E-2</c:v>
                </c:pt>
                <c:pt idx="43329">
                  <c:v>5.4772957234889202E-2</c:v>
                </c:pt>
                <c:pt idx="43330">
                  <c:v>5.5398809941414398E-2</c:v>
                </c:pt>
                <c:pt idx="43331">
                  <c:v>5.6024662654059802E-2</c:v>
                </c:pt>
                <c:pt idx="43332">
                  <c:v>5.6650515366705199E-2</c:v>
                </c:pt>
                <c:pt idx="43333">
                  <c:v>5.7276368073230402E-2</c:v>
                </c:pt>
                <c:pt idx="43334">
                  <c:v>5.7902220785875799E-2</c:v>
                </c:pt>
                <c:pt idx="43335">
                  <c:v>5.8528073498521203E-2</c:v>
                </c:pt>
                <c:pt idx="43336">
                  <c:v>5.9153926205046399E-2</c:v>
                </c:pt>
                <c:pt idx="43337">
                  <c:v>5.9779778917691803E-2</c:v>
                </c:pt>
                <c:pt idx="43338">
                  <c:v>6.0405631630337103E-2</c:v>
                </c:pt>
                <c:pt idx="43339">
                  <c:v>6.1031484336862403E-2</c:v>
                </c:pt>
                <c:pt idx="43340">
                  <c:v>6.1657337049507703E-2</c:v>
                </c:pt>
                <c:pt idx="43341">
                  <c:v>6.2283189762153197E-2</c:v>
                </c:pt>
                <c:pt idx="43342">
                  <c:v>6.2909042468678303E-2</c:v>
                </c:pt>
                <c:pt idx="43343">
                  <c:v>6.3534895181323797E-2</c:v>
                </c:pt>
                <c:pt idx="43344">
                  <c:v>6.4160747893969194E-2</c:v>
                </c:pt>
                <c:pt idx="43345">
                  <c:v>6.4786600600494404E-2</c:v>
                </c:pt>
                <c:pt idx="43346">
                  <c:v>6.5412453313139801E-2</c:v>
                </c:pt>
                <c:pt idx="43347">
                  <c:v>6.6038306025785101E-2</c:v>
                </c:pt>
                <c:pt idx="43348">
                  <c:v>6.6664158732310394E-2</c:v>
                </c:pt>
                <c:pt idx="43349">
                  <c:v>6.7290011444955694E-2</c:v>
                </c:pt>
                <c:pt idx="43350">
                  <c:v>6.7915864157601105E-2</c:v>
                </c:pt>
                <c:pt idx="43351">
                  <c:v>6.8541716864126301E-2</c:v>
                </c:pt>
                <c:pt idx="43352">
                  <c:v>6.9167569576771698E-2</c:v>
                </c:pt>
                <c:pt idx="43353">
                  <c:v>6.9793422289417095E-2</c:v>
                </c:pt>
                <c:pt idx="43354">
                  <c:v>7.0419274995942305E-2</c:v>
                </c:pt>
                <c:pt idx="43355">
                  <c:v>7.1045127708587702E-2</c:v>
                </c:pt>
                <c:pt idx="43356">
                  <c:v>7.1670980421233099E-2</c:v>
                </c:pt>
                <c:pt idx="43357">
                  <c:v>7.2296833127758295E-2</c:v>
                </c:pt>
                <c:pt idx="43358">
                  <c:v>7.2922685840403706E-2</c:v>
                </c:pt>
                <c:pt idx="43359">
                  <c:v>7.3548538553049103E-2</c:v>
                </c:pt>
                <c:pt idx="43360">
                  <c:v>7.4174391259574299E-2</c:v>
                </c:pt>
                <c:pt idx="43361">
                  <c:v>7.4800243972219696E-2</c:v>
                </c:pt>
                <c:pt idx="43362">
                  <c:v>7.5426096684864996E-2</c:v>
                </c:pt>
                <c:pt idx="43363">
                  <c:v>7.6051949391390303E-2</c:v>
                </c:pt>
                <c:pt idx="43364">
                  <c:v>7.6677802104035603E-2</c:v>
                </c:pt>
                <c:pt idx="43365">
                  <c:v>7.7303654816681E-2</c:v>
                </c:pt>
                <c:pt idx="43366">
                  <c:v>7.7929507523206196E-2</c:v>
                </c:pt>
                <c:pt idx="43367">
                  <c:v>7.8555360235851607E-2</c:v>
                </c:pt>
                <c:pt idx="43368">
                  <c:v>7.9181212948497101E-2</c:v>
                </c:pt>
                <c:pt idx="43369">
                  <c:v>7.98070656550222E-2</c:v>
                </c:pt>
                <c:pt idx="43370">
                  <c:v>8.0432918367667597E-2</c:v>
                </c:pt>
                <c:pt idx="43371">
                  <c:v>8.1058771080312994E-2</c:v>
                </c:pt>
                <c:pt idx="43372">
                  <c:v>8.1684623786838301E-2</c:v>
                </c:pt>
                <c:pt idx="43373">
                  <c:v>8.2310476499483601E-2</c:v>
                </c:pt>
                <c:pt idx="43374">
                  <c:v>8.2936329212128998E-2</c:v>
                </c:pt>
                <c:pt idx="43375">
                  <c:v>8.3562181918654194E-2</c:v>
                </c:pt>
                <c:pt idx="43376">
                  <c:v>8.4188034631299605E-2</c:v>
                </c:pt>
                <c:pt idx="43377">
                  <c:v>8.4813887343945002E-2</c:v>
                </c:pt>
                <c:pt idx="43378">
                  <c:v>8.5439740050470198E-2</c:v>
                </c:pt>
                <c:pt idx="43379">
                  <c:v>8.6065592763115595E-2</c:v>
                </c:pt>
                <c:pt idx="43380">
                  <c:v>8.6691445475760895E-2</c:v>
                </c:pt>
                <c:pt idx="43381">
                  <c:v>8.7317298182286202E-2</c:v>
                </c:pt>
                <c:pt idx="43382">
                  <c:v>8.7943150894931599E-2</c:v>
                </c:pt>
                <c:pt idx="43383">
                  <c:v>8.8569003607576996E-2</c:v>
                </c:pt>
                <c:pt idx="43384">
                  <c:v>8.9194856314102205E-2</c:v>
                </c:pt>
                <c:pt idx="43385">
                  <c:v>8.9820709026747603E-2</c:v>
                </c:pt>
                <c:pt idx="43386">
                  <c:v>9.0446561739393E-2</c:v>
                </c:pt>
                <c:pt idx="43387">
                  <c:v>9.1072414445918196E-2</c:v>
                </c:pt>
                <c:pt idx="43388">
                  <c:v>9.1698267158563607E-2</c:v>
                </c:pt>
                <c:pt idx="43389">
                  <c:v>9.2324119871208907E-2</c:v>
                </c:pt>
                <c:pt idx="43390">
                  <c:v>9.29499725777342E-2</c:v>
                </c:pt>
                <c:pt idx="43391">
                  <c:v>9.35758252903795E-2</c:v>
                </c:pt>
                <c:pt idx="43392">
                  <c:v>9.4201678003024897E-2</c:v>
                </c:pt>
                <c:pt idx="43393">
                  <c:v>9.4827530709550106E-2</c:v>
                </c:pt>
                <c:pt idx="43394">
                  <c:v>9.5453383422195601E-2</c:v>
                </c:pt>
                <c:pt idx="43395">
                  <c:v>9.6079236134840901E-2</c:v>
                </c:pt>
                <c:pt idx="43396">
                  <c:v>9.6705088841366096E-2</c:v>
                </c:pt>
                <c:pt idx="43397">
                  <c:v>9.7330941554011494E-2</c:v>
                </c:pt>
                <c:pt idx="43398">
                  <c:v>9.7956794266656905E-2</c:v>
                </c:pt>
                <c:pt idx="43399">
                  <c:v>9.8582646973182197E-2</c:v>
                </c:pt>
                <c:pt idx="43400">
                  <c:v>9.9208499685827498E-2</c:v>
                </c:pt>
                <c:pt idx="43401">
                  <c:v>9.9834352398472895E-2</c:v>
                </c:pt>
                <c:pt idx="43402">
                  <c:v>0.10046020510499799</c:v>
                </c:pt>
                <c:pt idx="43403">
                  <c:v>0.101086057817643</c:v>
                </c:pt>
                <c:pt idx="43404">
                  <c:v>0.101711910530289</c:v>
                </c:pt>
                <c:pt idx="43405">
                  <c:v>0.102337763236814</c:v>
                </c:pt>
                <c:pt idx="43406">
                  <c:v>0.10296361594946001</c:v>
                </c:pt>
                <c:pt idx="43407">
                  <c:v>0.103589468662105</c:v>
                </c:pt>
                <c:pt idx="43408">
                  <c:v>0.10421532136863</c:v>
                </c:pt>
                <c:pt idx="43409">
                  <c:v>0.104841174081275</c:v>
                </c:pt>
                <c:pt idx="43410">
                  <c:v>0.105467026793921</c:v>
                </c:pt>
                <c:pt idx="43411">
                  <c:v>0.10609287950044601</c:v>
                </c:pt>
                <c:pt idx="43412">
                  <c:v>0.106718732213091</c:v>
                </c:pt>
                <c:pt idx="43413">
                  <c:v>0.10734458492573699</c:v>
                </c:pt>
                <c:pt idx="43414">
                  <c:v>0.107970437632262</c:v>
                </c:pt>
                <c:pt idx="43415">
                  <c:v>0.108596290344907</c:v>
                </c:pt>
                <c:pt idx="43416">
                  <c:v>0.109222143057553</c:v>
                </c:pt>
                <c:pt idx="43417">
                  <c:v>0.109847995764078</c:v>
                </c:pt>
                <c:pt idx="43418">
                  <c:v>0.11047384847672299</c:v>
                </c:pt>
                <c:pt idx="43419">
                  <c:v>0.111099701189369</c:v>
                </c:pt>
                <c:pt idx="43420">
                  <c:v>0.111725553895894</c:v>
                </c:pt>
                <c:pt idx="43421">
                  <c:v>0.112351406608539</c:v>
                </c:pt>
                <c:pt idx="43422">
                  <c:v>0.11297725932118501</c:v>
                </c:pt>
                <c:pt idx="43423">
                  <c:v>0.11360311202770999</c:v>
                </c:pt>
                <c:pt idx="43424">
                  <c:v>0.114228964740355</c:v>
                </c:pt>
                <c:pt idx="43425">
                  <c:v>0.114854817453001</c:v>
                </c:pt>
                <c:pt idx="43426">
                  <c:v>0.115480670159526</c:v>
                </c:pt>
                <c:pt idx="43427">
                  <c:v>0.11610652287217101</c:v>
                </c:pt>
                <c:pt idx="43428">
                  <c:v>0.116732375584817</c:v>
                </c:pt>
                <c:pt idx="43429">
                  <c:v>0.117358228291342</c:v>
                </c:pt>
                <c:pt idx="43430">
                  <c:v>0.117984081003987</c:v>
                </c:pt>
                <c:pt idx="43431">
                  <c:v>0.118609933716633</c:v>
                </c:pt>
                <c:pt idx="43432">
                  <c:v>0.11923578642315801</c:v>
                </c:pt>
                <c:pt idx="43433">
                  <c:v>0.119861639135803</c:v>
                </c:pt>
                <c:pt idx="43434">
                  <c:v>0.12048749184844899</c:v>
                </c:pt>
                <c:pt idx="43435">
                  <c:v>0.121113344554974</c:v>
                </c:pt>
                <c:pt idx="43436">
                  <c:v>0.121739197267619</c:v>
                </c:pt>
                <c:pt idx="43437">
                  <c:v>0.122365049980265</c:v>
                </c:pt>
                <c:pt idx="43438">
                  <c:v>0.12299090268679</c:v>
                </c:pt>
                <c:pt idx="43439">
                  <c:v>0.12361675539943499</c:v>
                </c:pt>
                <c:pt idx="43440">
                  <c:v>0.124242608112081</c:v>
                </c:pt>
                <c:pt idx="43441">
                  <c:v>0.124868460818606</c:v>
                </c:pt>
                <c:pt idx="43442">
                  <c:v>0.12549431353125101</c:v>
                </c:pt>
                <c:pt idx="43443">
                  <c:v>0.12612016624389699</c:v>
                </c:pt>
                <c:pt idx="43444">
                  <c:v>0.12674601895042201</c:v>
                </c:pt>
                <c:pt idx="43445">
                  <c:v>0.12737187166306699</c:v>
                </c:pt>
                <c:pt idx="43446">
                  <c:v>0.127997724375713</c:v>
                </c:pt>
                <c:pt idx="43447">
                  <c:v>0.12862357708223801</c:v>
                </c:pt>
                <c:pt idx="43448">
                  <c:v>0.12924942979488299</c:v>
                </c:pt>
                <c:pt idx="43449">
                  <c:v>0.129875282507529</c:v>
                </c:pt>
                <c:pt idx="43450">
                  <c:v>0.13050113521405399</c:v>
                </c:pt>
                <c:pt idx="43451">
                  <c:v>0.131126987926699</c:v>
                </c:pt>
                <c:pt idx="43452">
                  <c:v>0.131752840639345</c:v>
                </c:pt>
                <c:pt idx="43453">
                  <c:v>0.13237869334586999</c:v>
                </c:pt>
                <c:pt idx="43454">
                  <c:v>0.133004546058515</c:v>
                </c:pt>
                <c:pt idx="43455">
                  <c:v>0.13363039877116101</c:v>
                </c:pt>
                <c:pt idx="43456">
                  <c:v>0.13425625147768599</c:v>
                </c:pt>
                <c:pt idx="43457">
                  <c:v>0.134882104190331</c:v>
                </c:pt>
                <c:pt idx="43458">
                  <c:v>0.13550795690297701</c:v>
                </c:pt>
                <c:pt idx="43459">
                  <c:v>0.136133809609502</c:v>
                </c:pt>
                <c:pt idx="43460">
                  <c:v>0.13675966232214701</c:v>
                </c:pt>
                <c:pt idx="43461">
                  <c:v>0.13738551503479299</c:v>
                </c:pt>
                <c:pt idx="43462">
                  <c:v>0.138011367741318</c:v>
                </c:pt>
                <c:pt idx="43463">
                  <c:v>0.13863722045396301</c:v>
                </c:pt>
                <c:pt idx="43464">
                  <c:v>0.13926307316660899</c:v>
                </c:pt>
                <c:pt idx="43465">
                  <c:v>0.13988892587313401</c:v>
                </c:pt>
                <c:pt idx="43466">
                  <c:v>0.14051477858577899</c:v>
                </c:pt>
                <c:pt idx="43467">
                  <c:v>0.141140631298425</c:v>
                </c:pt>
                <c:pt idx="43468">
                  <c:v>0.14176648400495001</c:v>
                </c:pt>
                <c:pt idx="43469">
                  <c:v>0.14239233671759499</c:v>
                </c:pt>
                <c:pt idx="43470">
                  <c:v>0.143018189430241</c:v>
                </c:pt>
                <c:pt idx="43471">
                  <c:v>0.14364404213676599</c:v>
                </c:pt>
                <c:pt idx="43472">
                  <c:v>0.144269894849411</c:v>
                </c:pt>
                <c:pt idx="43473">
                  <c:v>0.144895747562057</c:v>
                </c:pt>
                <c:pt idx="43474">
                  <c:v>0.14552160026858199</c:v>
                </c:pt>
                <c:pt idx="43475">
                  <c:v>0.146147452981227</c:v>
                </c:pt>
                <c:pt idx="43476">
                  <c:v>0.14677330569387301</c:v>
                </c:pt>
                <c:pt idx="43477">
                  <c:v>0.14739915840039799</c:v>
                </c:pt>
                <c:pt idx="43478">
                  <c:v>0.148025011113043</c:v>
                </c:pt>
                <c:pt idx="43479">
                  <c:v>0.14865086382568901</c:v>
                </c:pt>
                <c:pt idx="43480">
                  <c:v>0.149276716532214</c:v>
                </c:pt>
                <c:pt idx="43481">
                  <c:v>0.14990256924485901</c:v>
                </c:pt>
                <c:pt idx="43482">
                  <c:v>0.15052842195750499</c:v>
                </c:pt>
                <c:pt idx="43483">
                  <c:v>0.15115427466403</c:v>
                </c:pt>
                <c:pt idx="43484">
                  <c:v>0.15178012737667501</c:v>
                </c:pt>
                <c:pt idx="43485">
                  <c:v>0.15240598008932099</c:v>
                </c:pt>
                <c:pt idx="43486">
                  <c:v>0.15303183279584601</c:v>
                </c:pt>
                <c:pt idx="43487">
                  <c:v>0.15365768550849099</c:v>
                </c:pt>
                <c:pt idx="43488">
                  <c:v>0.154283538221137</c:v>
                </c:pt>
                <c:pt idx="43489">
                  <c:v>0.15490939092766201</c:v>
                </c:pt>
                <c:pt idx="43490">
                  <c:v>0.15553524364030699</c:v>
                </c:pt>
                <c:pt idx="43491">
                  <c:v>0.156161096352952</c:v>
                </c:pt>
                <c:pt idx="43492">
                  <c:v>0.15678694905947799</c:v>
                </c:pt>
                <c:pt idx="43493">
                  <c:v>0.157412801772123</c:v>
                </c:pt>
                <c:pt idx="43494">
                  <c:v>0.158038654484768</c:v>
                </c:pt>
                <c:pt idx="43495">
                  <c:v>0.15866450719129399</c:v>
                </c:pt>
                <c:pt idx="43496">
                  <c:v>0.159290359903939</c:v>
                </c:pt>
                <c:pt idx="43497">
                  <c:v>0.15991621261658401</c:v>
                </c:pt>
                <c:pt idx="43498">
                  <c:v>0.16054206532310999</c:v>
                </c:pt>
                <c:pt idx="43499">
                  <c:v>0.161167918035755</c:v>
                </c:pt>
                <c:pt idx="43500">
                  <c:v>0.16179377074840001</c:v>
                </c:pt>
                <c:pt idx="43501">
                  <c:v>0.162419623454926</c:v>
                </c:pt>
                <c:pt idx="43502">
                  <c:v>0.16304547616757101</c:v>
                </c:pt>
                <c:pt idx="43503">
                  <c:v>0.16367132888021599</c:v>
                </c:pt>
                <c:pt idx="43504">
                  <c:v>0.164297181586742</c:v>
                </c:pt>
                <c:pt idx="43505">
                  <c:v>0.16492303429938701</c:v>
                </c:pt>
                <c:pt idx="43506">
                  <c:v>0.16554888701203199</c:v>
                </c:pt>
                <c:pt idx="43507">
                  <c:v>0.16617473971855801</c:v>
                </c:pt>
                <c:pt idx="43508">
                  <c:v>0.16680059243120299</c:v>
                </c:pt>
                <c:pt idx="43509">
                  <c:v>0.167426445143848</c:v>
                </c:pt>
                <c:pt idx="43510">
                  <c:v>0.16805229785037401</c:v>
                </c:pt>
                <c:pt idx="43511">
                  <c:v>0.16867815056301899</c:v>
                </c:pt>
                <c:pt idx="43512">
                  <c:v>0.169304003275664</c:v>
                </c:pt>
                <c:pt idx="43513">
                  <c:v>0.16992985598218999</c:v>
                </c:pt>
                <c:pt idx="43514">
                  <c:v>0.170555708694835</c:v>
                </c:pt>
                <c:pt idx="43515">
                  <c:v>0.17118156140748</c:v>
                </c:pt>
                <c:pt idx="43516">
                  <c:v>0.17180741411400599</c:v>
                </c:pt>
                <c:pt idx="43517">
                  <c:v>0.172433266826651</c:v>
                </c:pt>
                <c:pt idx="43518">
                  <c:v>0.17305911953929601</c:v>
                </c:pt>
                <c:pt idx="43519">
                  <c:v>0.17368497224582199</c:v>
                </c:pt>
                <c:pt idx="43520">
                  <c:v>0.174310824958467</c:v>
                </c:pt>
                <c:pt idx="43521">
                  <c:v>0.17493667767111201</c:v>
                </c:pt>
                <c:pt idx="43522">
                  <c:v>0.175562530377638</c:v>
                </c:pt>
                <c:pt idx="43523">
                  <c:v>0.17618838309028301</c:v>
                </c:pt>
                <c:pt idx="43524">
                  <c:v>0.17681423580292799</c:v>
                </c:pt>
                <c:pt idx="43525">
                  <c:v>0.177440088509454</c:v>
                </c:pt>
                <c:pt idx="43526">
                  <c:v>0.17806594122209901</c:v>
                </c:pt>
                <c:pt idx="43527">
                  <c:v>0.17869179393474399</c:v>
                </c:pt>
                <c:pt idx="43528">
                  <c:v>0.17931764664127001</c:v>
                </c:pt>
                <c:pt idx="43529">
                  <c:v>0.17994349935391499</c:v>
                </c:pt>
                <c:pt idx="43530">
                  <c:v>0.18056935206656</c:v>
                </c:pt>
                <c:pt idx="43531">
                  <c:v>0.18119520477308601</c:v>
                </c:pt>
                <c:pt idx="43532">
                  <c:v>0.18182105748573099</c:v>
                </c:pt>
                <c:pt idx="43533">
                  <c:v>0.182446910198376</c:v>
                </c:pt>
                <c:pt idx="43534">
                  <c:v>0.18307276290490199</c:v>
                </c:pt>
                <c:pt idx="43535">
                  <c:v>0.183698615617547</c:v>
                </c:pt>
                <c:pt idx="43536">
                  <c:v>0.184324468330192</c:v>
                </c:pt>
                <c:pt idx="43537">
                  <c:v>0.18495032103671799</c:v>
                </c:pt>
                <c:pt idx="43538">
                  <c:v>0.185576173749363</c:v>
                </c:pt>
                <c:pt idx="43539">
                  <c:v>0.18620202646200801</c:v>
                </c:pt>
                <c:pt idx="43540">
                  <c:v>0.18682787916853399</c:v>
                </c:pt>
                <c:pt idx="43541">
                  <c:v>0.187453731881179</c:v>
                </c:pt>
                <c:pt idx="43542">
                  <c:v>0.18807958459382401</c:v>
                </c:pt>
                <c:pt idx="43543">
                  <c:v>0.18870543730035</c:v>
                </c:pt>
                <c:pt idx="43544">
                  <c:v>0.18933129001299501</c:v>
                </c:pt>
                <c:pt idx="43545">
                  <c:v>0.18995714272563999</c:v>
                </c:pt>
                <c:pt idx="43546">
                  <c:v>0.190582995432165</c:v>
                </c:pt>
                <c:pt idx="43547">
                  <c:v>0.19120884814481101</c:v>
                </c:pt>
                <c:pt idx="43548">
                  <c:v>0.19183470085745599</c:v>
                </c:pt>
                <c:pt idx="43549">
                  <c:v>0.19246055356398101</c:v>
                </c:pt>
                <c:pt idx="43550">
                  <c:v>0.19308640627662699</c:v>
                </c:pt>
                <c:pt idx="43551">
                  <c:v>0.19177494101626</c:v>
                </c:pt>
                <c:pt idx="43552">
                  <c:v>0.18852615780111701</c:v>
                </c:pt>
                <c:pt idx="43553">
                  <c:v>0.18527737455420501</c:v>
                </c:pt>
                <c:pt idx="43554">
                  <c:v>0.18202859130729299</c:v>
                </c:pt>
                <c:pt idx="43555">
                  <c:v>0.17877980809214999</c:v>
                </c:pt>
                <c:pt idx="43556">
                  <c:v>0.175531024845238</c:v>
                </c:pt>
                <c:pt idx="43557">
                  <c:v>0.172282241598326</c:v>
                </c:pt>
                <c:pt idx="43558">
                  <c:v>0.16903345838318401</c:v>
                </c:pt>
                <c:pt idx="43559">
                  <c:v>0.16578467513627199</c:v>
                </c:pt>
                <c:pt idx="43560">
                  <c:v>0.16253589188935999</c:v>
                </c:pt>
                <c:pt idx="43561">
                  <c:v>0.159287108674217</c:v>
                </c:pt>
                <c:pt idx="43562">
                  <c:v>0.156038325427305</c:v>
                </c:pt>
                <c:pt idx="43563">
                  <c:v>0.15278954218039301</c:v>
                </c:pt>
                <c:pt idx="43564">
                  <c:v>0.14954075896525101</c:v>
                </c:pt>
                <c:pt idx="43565">
                  <c:v>0.14629197571833899</c:v>
                </c:pt>
                <c:pt idx="43566">
                  <c:v>0.14304319247142699</c:v>
                </c:pt>
                <c:pt idx="43567">
                  <c:v>0.139794409256284</c:v>
                </c:pt>
                <c:pt idx="43568">
                  <c:v>0.13654562600937201</c:v>
                </c:pt>
                <c:pt idx="43569">
                  <c:v>0.13329684276246001</c:v>
                </c:pt>
                <c:pt idx="43570">
                  <c:v>0.13004805954731699</c:v>
                </c:pt>
                <c:pt idx="43571">
                  <c:v>0.12679927630040499</c:v>
                </c:pt>
                <c:pt idx="43572">
                  <c:v>0.123550493053493</c:v>
                </c:pt>
                <c:pt idx="43573">
                  <c:v>0.12030170983835101</c:v>
                </c:pt>
                <c:pt idx="43574">
                  <c:v>0.117052926591439</c:v>
                </c:pt>
                <c:pt idx="43575">
                  <c:v>0.113804143344527</c:v>
                </c:pt>
                <c:pt idx="43576">
                  <c:v>0.11055536012938399</c:v>
                </c:pt>
                <c:pt idx="43577">
                  <c:v>0.107306576882472</c:v>
                </c:pt>
                <c:pt idx="43578">
                  <c:v>0.10405779363556</c:v>
                </c:pt>
                <c:pt idx="43579">
                  <c:v>0.100809010420418</c:v>
                </c:pt>
                <c:pt idx="43580">
                  <c:v>9.7560227173505598E-2</c:v>
                </c:pt>
                <c:pt idx="43581">
                  <c:v>9.4311443926593602E-2</c:v>
                </c:pt>
                <c:pt idx="43582">
                  <c:v>9.1062660711450999E-2</c:v>
                </c:pt>
                <c:pt idx="43583">
                  <c:v>8.7813877464539003E-2</c:v>
                </c:pt>
                <c:pt idx="43584">
                  <c:v>8.4565094217626993E-2</c:v>
                </c:pt>
                <c:pt idx="43585">
                  <c:v>8.1316311002484404E-2</c:v>
                </c:pt>
                <c:pt idx="43586">
                  <c:v>7.8067527755572394E-2</c:v>
                </c:pt>
                <c:pt idx="43587">
                  <c:v>7.4818744508660398E-2</c:v>
                </c:pt>
                <c:pt idx="43588">
                  <c:v>7.1569961293517795E-2</c:v>
                </c:pt>
                <c:pt idx="43589">
                  <c:v>6.8321178046605799E-2</c:v>
                </c:pt>
                <c:pt idx="43590">
                  <c:v>6.5072394799693803E-2</c:v>
                </c:pt>
                <c:pt idx="43591">
                  <c:v>6.18236115845512E-2</c:v>
                </c:pt>
                <c:pt idx="43592">
                  <c:v>5.8574828337639197E-2</c:v>
                </c:pt>
                <c:pt idx="43593">
                  <c:v>5.5326045090727201E-2</c:v>
                </c:pt>
                <c:pt idx="43594">
                  <c:v>5.2077261875584598E-2</c:v>
                </c:pt>
                <c:pt idx="43595">
                  <c:v>4.8828478628672602E-2</c:v>
                </c:pt>
                <c:pt idx="43596">
                  <c:v>4.5579695381760599E-2</c:v>
                </c:pt>
                <c:pt idx="43597">
                  <c:v>4.23309121666181E-2</c:v>
                </c:pt>
                <c:pt idx="43598">
                  <c:v>3.9082128919706E-2</c:v>
                </c:pt>
                <c:pt idx="43599">
                  <c:v>3.3556656255224498E-2</c:v>
                </c:pt>
                <c:pt idx="43600">
                  <c:v>2.5754494233567501E-2</c:v>
                </c:pt>
                <c:pt idx="43601">
                  <c:v>1.7952332135614101E-2</c:v>
                </c:pt>
                <c:pt idx="43602">
                  <c:v>1.01501700376606E-2</c:v>
                </c:pt>
                <c:pt idx="43603">
                  <c:v>2.3480080160036098E-3</c:v>
                </c:pt>
                <c:pt idx="43604">
                  <c:v>-5.4541540819498498E-3</c:v>
                </c:pt>
                <c:pt idx="43605">
                  <c:v>-1.3256316179903299E-2</c:v>
                </c:pt>
                <c:pt idx="43606">
                  <c:v>-2.1058478201560302E-2</c:v>
                </c:pt>
                <c:pt idx="43607">
                  <c:v>-2.8860640299513799E-2</c:v>
                </c:pt>
                <c:pt idx="43608">
                  <c:v>-3.6662802397467199E-2</c:v>
                </c:pt>
                <c:pt idx="43609">
                  <c:v>-4.4464964419124203E-2</c:v>
                </c:pt>
                <c:pt idx="43610">
                  <c:v>-5.2267126517077697E-2</c:v>
                </c:pt>
                <c:pt idx="43611">
                  <c:v>-6.0069288615031101E-2</c:v>
                </c:pt>
                <c:pt idx="43612">
                  <c:v>-6.7871450636688105E-2</c:v>
                </c:pt>
                <c:pt idx="43613">
                  <c:v>-7.5673612734641599E-2</c:v>
                </c:pt>
                <c:pt idx="43614">
                  <c:v>-8.3475774832595107E-2</c:v>
                </c:pt>
                <c:pt idx="43615">
                  <c:v>-9.1277936854252104E-2</c:v>
                </c:pt>
                <c:pt idx="43616">
                  <c:v>-9.90800989522055E-2</c:v>
                </c:pt>
                <c:pt idx="43617">
                  <c:v>-0.10688226105015899</c:v>
                </c:pt>
                <c:pt idx="43618">
                  <c:v>-0.11468442307181601</c:v>
                </c:pt>
                <c:pt idx="43619">
                  <c:v>-0.122486585169769</c:v>
                </c:pt>
                <c:pt idx="43620">
                  <c:v>-0.13028874726772299</c:v>
                </c:pt>
                <c:pt idx="43621">
                  <c:v>-0.13809090928938</c:v>
                </c:pt>
                <c:pt idx="43622">
                  <c:v>-0.14589307138733301</c:v>
                </c:pt>
                <c:pt idx="43623">
                  <c:v>-0.15369523348528699</c:v>
                </c:pt>
                <c:pt idx="43624">
                  <c:v>-0.161497395506944</c:v>
                </c:pt>
                <c:pt idx="43625">
                  <c:v>-0.16929955760489701</c:v>
                </c:pt>
                <c:pt idx="43626">
                  <c:v>-0.17710171970285099</c:v>
                </c:pt>
                <c:pt idx="43627">
                  <c:v>-0.184903881724508</c:v>
                </c:pt>
                <c:pt idx="43628">
                  <c:v>-0.19270604382246101</c:v>
                </c:pt>
                <c:pt idx="43629">
                  <c:v>-0.20050820592041499</c:v>
                </c:pt>
                <c:pt idx="43630">
                  <c:v>-0.208310367942072</c:v>
                </c:pt>
                <c:pt idx="43631">
                  <c:v>-0.21611253004002501</c:v>
                </c:pt>
                <c:pt idx="43632">
                  <c:v>-0.22391469213797899</c:v>
                </c:pt>
                <c:pt idx="43633">
                  <c:v>-0.231716854159636</c:v>
                </c:pt>
                <c:pt idx="43634">
                  <c:v>-0.23951901625758901</c:v>
                </c:pt>
                <c:pt idx="43635">
                  <c:v>-0.24732117835554199</c:v>
                </c:pt>
                <c:pt idx="43636">
                  <c:v>-0.25512334037719903</c:v>
                </c:pt>
                <c:pt idx="43637">
                  <c:v>-0.26292550247515301</c:v>
                </c:pt>
                <c:pt idx="43638">
                  <c:v>-0.27072766457310599</c:v>
                </c:pt>
                <c:pt idx="43639">
                  <c:v>-0.278529826594763</c:v>
                </c:pt>
                <c:pt idx="43640">
                  <c:v>-0.28633198869271698</c:v>
                </c:pt>
                <c:pt idx="43641">
                  <c:v>-0.29413415079067001</c:v>
                </c:pt>
                <c:pt idx="43642">
                  <c:v>-0.30193631281232702</c:v>
                </c:pt>
                <c:pt idx="43643">
                  <c:v>-0.309738474910281</c:v>
                </c:pt>
                <c:pt idx="43644">
                  <c:v>-0.31754063700823398</c:v>
                </c:pt>
                <c:pt idx="43645">
                  <c:v>-0.32534279902989099</c:v>
                </c:pt>
                <c:pt idx="43646">
                  <c:v>-0.33314496112784497</c:v>
                </c:pt>
                <c:pt idx="43647">
                  <c:v>-0.33380424006067499</c:v>
                </c:pt>
                <c:pt idx="43648">
                  <c:v>-0.32732063584189303</c:v>
                </c:pt>
                <c:pt idx="43649">
                  <c:v>-0.320837031559708</c:v>
                </c:pt>
                <c:pt idx="43650">
                  <c:v>-0.31435342727752202</c:v>
                </c:pt>
                <c:pt idx="43651">
                  <c:v>-0.30786982305874</c:v>
                </c:pt>
                <c:pt idx="43652">
                  <c:v>-0.30138621877655503</c:v>
                </c:pt>
                <c:pt idx="43653">
                  <c:v>-0.29490261449437</c:v>
                </c:pt>
                <c:pt idx="43654">
                  <c:v>-0.28841901027558697</c:v>
                </c:pt>
                <c:pt idx="43655">
                  <c:v>-0.281935405993402</c:v>
                </c:pt>
                <c:pt idx="43656">
                  <c:v>-0.27545180171121703</c:v>
                </c:pt>
                <c:pt idx="43657">
                  <c:v>-0.268968197492435</c:v>
                </c:pt>
                <c:pt idx="43658">
                  <c:v>-0.26248459321024997</c:v>
                </c:pt>
                <c:pt idx="43659">
                  <c:v>-0.256000988928065</c:v>
                </c:pt>
                <c:pt idx="43660">
                  <c:v>-0.249517384709282</c:v>
                </c:pt>
                <c:pt idx="43661">
                  <c:v>-0.243033780427097</c:v>
                </c:pt>
                <c:pt idx="43662">
                  <c:v>-0.236550176144912</c:v>
                </c:pt>
                <c:pt idx="43663">
                  <c:v>-0.230066571926129</c:v>
                </c:pt>
                <c:pt idx="43664">
                  <c:v>-0.223582967643944</c:v>
                </c:pt>
                <c:pt idx="43665">
                  <c:v>-0.217099363361759</c:v>
                </c:pt>
                <c:pt idx="43666">
                  <c:v>-0.210615759142977</c:v>
                </c:pt>
                <c:pt idx="43667">
                  <c:v>-0.204132154860792</c:v>
                </c:pt>
                <c:pt idx="43668">
                  <c:v>-0.197648550578607</c:v>
                </c:pt>
                <c:pt idx="43669">
                  <c:v>-0.19116494635982401</c:v>
                </c:pt>
                <c:pt idx="43670">
                  <c:v>-0.184681342077639</c:v>
                </c:pt>
                <c:pt idx="43671">
                  <c:v>-0.178197737795454</c:v>
                </c:pt>
                <c:pt idx="43672">
                  <c:v>-0.17171413357667101</c:v>
                </c:pt>
                <c:pt idx="43673">
                  <c:v>-0.16523052929448601</c:v>
                </c:pt>
                <c:pt idx="43674">
                  <c:v>-0.158746925012301</c:v>
                </c:pt>
                <c:pt idx="43675">
                  <c:v>-0.15226332079351901</c:v>
                </c:pt>
                <c:pt idx="43676">
                  <c:v>-0.14577971651133401</c:v>
                </c:pt>
                <c:pt idx="43677">
                  <c:v>-0.13929611222914901</c:v>
                </c:pt>
                <c:pt idx="43678">
                  <c:v>-0.13281250801036601</c:v>
                </c:pt>
                <c:pt idx="43679">
                  <c:v>-0.12632890372818101</c:v>
                </c:pt>
                <c:pt idx="43680">
                  <c:v>-0.11984529944599601</c:v>
                </c:pt>
                <c:pt idx="43681">
                  <c:v>-0.113361695227214</c:v>
                </c:pt>
                <c:pt idx="43682">
                  <c:v>-0.106878090945028</c:v>
                </c:pt>
                <c:pt idx="43683">
                  <c:v>-0.10039448666284299</c:v>
                </c:pt>
                <c:pt idx="43684">
                  <c:v>-9.39108824440609E-2</c:v>
                </c:pt>
                <c:pt idx="43685">
                  <c:v>-8.7427278161875802E-2</c:v>
                </c:pt>
                <c:pt idx="43686">
                  <c:v>-8.09436738796908E-2</c:v>
                </c:pt>
                <c:pt idx="43687">
                  <c:v>-7.4460069660908207E-2</c:v>
                </c:pt>
                <c:pt idx="43688">
                  <c:v>-6.7976465378723205E-2</c:v>
                </c:pt>
                <c:pt idx="43689">
                  <c:v>-6.1492861096538197E-2</c:v>
                </c:pt>
                <c:pt idx="43690">
                  <c:v>-5.5009256877755597E-2</c:v>
                </c:pt>
                <c:pt idx="43691">
                  <c:v>-4.8525652595570602E-2</c:v>
                </c:pt>
                <c:pt idx="43692">
                  <c:v>-4.2042048313385497E-2</c:v>
                </c:pt>
                <c:pt idx="43693">
                  <c:v>-3.5558444094603001E-2</c:v>
                </c:pt>
                <c:pt idx="43694">
                  <c:v>-2.9074839812417898E-2</c:v>
                </c:pt>
                <c:pt idx="43695">
                  <c:v>-2.5525021761417899E-2</c:v>
                </c:pt>
                <c:pt idx="43696">
                  <c:v>-2.4908989968119199E-2</c:v>
                </c:pt>
                <c:pt idx="43697">
                  <c:v>-2.4292958168796501E-2</c:v>
                </c:pt>
                <c:pt idx="43698">
                  <c:v>-2.3676926369473699E-2</c:v>
                </c:pt>
                <c:pt idx="43699">
                  <c:v>-2.3060894576175099E-2</c:v>
                </c:pt>
                <c:pt idx="43700">
                  <c:v>-2.2444862776852301E-2</c:v>
                </c:pt>
                <c:pt idx="43701">
                  <c:v>-2.1828830977529499E-2</c:v>
                </c:pt>
                <c:pt idx="43702">
                  <c:v>-2.1212799184230899E-2</c:v>
                </c:pt>
                <c:pt idx="43703">
                  <c:v>-2.05967673849081E-2</c:v>
                </c:pt>
                <c:pt idx="43704">
                  <c:v>-1.9980735585585298E-2</c:v>
                </c:pt>
                <c:pt idx="43705">
                  <c:v>-1.9364703792286699E-2</c:v>
                </c:pt>
                <c:pt idx="43706">
                  <c:v>-1.87486719929639E-2</c:v>
                </c:pt>
                <c:pt idx="43707">
                  <c:v>-1.8132640193641102E-2</c:v>
                </c:pt>
                <c:pt idx="43708">
                  <c:v>-1.7516608400342502E-2</c:v>
                </c:pt>
                <c:pt idx="43709">
                  <c:v>-1.69005766010197E-2</c:v>
                </c:pt>
                <c:pt idx="43710">
                  <c:v>-1.6284544801696901E-2</c:v>
                </c:pt>
                <c:pt idx="43711">
                  <c:v>-1.5668513008398301E-2</c:v>
                </c:pt>
                <c:pt idx="43712">
                  <c:v>-1.5052481209075499E-2</c:v>
                </c:pt>
                <c:pt idx="43713">
                  <c:v>-1.4436449409752699E-2</c:v>
                </c:pt>
                <c:pt idx="43714">
                  <c:v>-1.3820417616454099E-2</c:v>
                </c:pt>
                <c:pt idx="43715">
                  <c:v>-1.3204385817131299E-2</c:v>
                </c:pt>
                <c:pt idx="43716">
                  <c:v>-1.25883540178086E-2</c:v>
                </c:pt>
                <c:pt idx="43717">
                  <c:v>-1.1972322224509901E-2</c:v>
                </c:pt>
                <c:pt idx="43718">
                  <c:v>-1.1356290425187101E-2</c:v>
                </c:pt>
                <c:pt idx="43719">
                  <c:v>-1.0740258625864399E-2</c:v>
                </c:pt>
                <c:pt idx="43720">
                  <c:v>-1.01242268325657E-2</c:v>
                </c:pt>
                <c:pt idx="43721">
                  <c:v>-9.5081950332429298E-3</c:v>
                </c:pt>
                <c:pt idx="43722">
                  <c:v>-8.8921632339201608E-3</c:v>
                </c:pt>
                <c:pt idx="43723">
                  <c:v>-8.2761314406215002E-3</c:v>
                </c:pt>
                <c:pt idx="43724">
                  <c:v>-7.6600996412987399E-3</c:v>
                </c:pt>
                <c:pt idx="43725">
                  <c:v>-7.0440678419759701E-3</c:v>
                </c:pt>
                <c:pt idx="43726">
                  <c:v>-6.4280360486773103E-3</c:v>
                </c:pt>
                <c:pt idx="43727">
                  <c:v>-5.81200424935455E-3</c:v>
                </c:pt>
                <c:pt idx="43728">
                  <c:v>-5.1959724500317802E-3</c:v>
                </c:pt>
                <c:pt idx="43729">
                  <c:v>-4.5799406567331204E-3</c:v>
                </c:pt>
                <c:pt idx="43730">
                  <c:v>-3.9639088574103497E-3</c:v>
                </c:pt>
                <c:pt idx="43731">
                  <c:v>-3.3478770580875799E-3</c:v>
                </c:pt>
                <c:pt idx="43732">
                  <c:v>-2.7318452647889201E-3</c:v>
                </c:pt>
                <c:pt idx="43733">
                  <c:v>-2.1158134654661602E-3</c:v>
                </c:pt>
                <c:pt idx="43734">
                  <c:v>-1.49978166614339E-3</c:v>
                </c:pt>
                <c:pt idx="43735">
                  <c:v>-8.8374987284472995E-4</c:v>
                </c:pt>
                <c:pt idx="43736">
                  <c:v>-2.6771807352196398E-4</c:v>
                </c:pt>
                <c:pt idx="43737">
                  <c:v>3.48313725800802E-4</c:v>
                </c:pt>
                <c:pt idx="43738">
                  <c:v>9.6434551909946298E-4</c:v>
                </c:pt>
                <c:pt idx="43739">
                  <c:v>1.58037731842223E-3</c:v>
                </c:pt>
                <c:pt idx="43740">
                  <c:v>2.1964091177449998E-3</c:v>
                </c:pt>
                <c:pt idx="43741">
                  <c:v>2.81244091104366E-3</c:v>
                </c:pt>
                <c:pt idx="43742">
                  <c:v>3.4284727103664199E-3</c:v>
                </c:pt>
                <c:pt idx="43743">
                  <c:v>-9.9901276828796609E-4</c:v>
                </c:pt>
                <c:pt idx="43744">
                  <c:v>-1.04700154675322E-2</c:v>
                </c:pt>
                <c:pt idx="43745">
                  <c:v>-1.9941018259392301E-2</c:v>
                </c:pt>
                <c:pt idx="43746">
                  <c:v>-2.9412021051252402E-2</c:v>
                </c:pt>
                <c:pt idx="43747">
                  <c:v>-3.8883023750496702E-2</c:v>
                </c:pt>
                <c:pt idx="43748">
                  <c:v>-4.83540265423568E-2</c:v>
                </c:pt>
                <c:pt idx="43749">
                  <c:v>-5.7825029334216897E-2</c:v>
                </c:pt>
                <c:pt idx="43750">
                  <c:v>-6.7296032033461101E-2</c:v>
                </c:pt>
                <c:pt idx="43751">
                  <c:v>-7.6767034825321198E-2</c:v>
                </c:pt>
                <c:pt idx="43752">
                  <c:v>-8.6238037617181296E-2</c:v>
                </c:pt>
                <c:pt idx="43753">
                  <c:v>-9.5709040316425603E-2</c:v>
                </c:pt>
                <c:pt idx="43754">
                  <c:v>-0.10518004310828601</c:v>
                </c:pt>
                <c:pt idx="43755">
                  <c:v>-0.11465104590014601</c:v>
                </c:pt>
                <c:pt idx="43756">
                  <c:v>-0.12412204859938999</c:v>
                </c:pt>
                <c:pt idx="43757">
                  <c:v>-0.13359305139125</c:v>
                </c:pt>
                <c:pt idx="43758">
                  <c:v>-0.14306405418311</c:v>
                </c:pt>
                <c:pt idx="43759">
                  <c:v>-0.152535056882354</c:v>
                </c:pt>
                <c:pt idx="43760">
                  <c:v>-0.162006059674215</c:v>
                </c:pt>
                <c:pt idx="43761">
                  <c:v>-0.171477062466075</c:v>
                </c:pt>
                <c:pt idx="43762">
                  <c:v>-0.180948065165319</c:v>
                </c:pt>
                <c:pt idx="43763">
                  <c:v>-0.190419067957179</c:v>
                </c:pt>
                <c:pt idx="43764">
                  <c:v>-0.199890070749039</c:v>
                </c:pt>
                <c:pt idx="43765">
                  <c:v>-0.209361073448283</c:v>
                </c:pt>
                <c:pt idx="43766">
                  <c:v>-0.218832076240143</c:v>
                </c:pt>
                <c:pt idx="43767">
                  <c:v>-0.228303079032004</c:v>
                </c:pt>
                <c:pt idx="43768">
                  <c:v>-0.237774081731248</c:v>
                </c:pt>
                <c:pt idx="43769">
                  <c:v>-0.24724508452310801</c:v>
                </c:pt>
                <c:pt idx="43770">
                  <c:v>-0.25671608731496798</c:v>
                </c:pt>
                <c:pt idx="43771">
                  <c:v>-0.26618709001421198</c:v>
                </c:pt>
                <c:pt idx="43772">
                  <c:v>-0.27565809280607201</c:v>
                </c:pt>
                <c:pt idx="43773">
                  <c:v>-0.28512909559793198</c:v>
                </c:pt>
                <c:pt idx="43774">
                  <c:v>-0.29460009829717698</c:v>
                </c:pt>
                <c:pt idx="43775">
                  <c:v>-0.30407110108903701</c:v>
                </c:pt>
                <c:pt idx="43776">
                  <c:v>-0.31354210388089698</c:v>
                </c:pt>
                <c:pt idx="43777">
                  <c:v>-0.32301310658014099</c:v>
                </c:pt>
                <c:pt idx="43778">
                  <c:v>-0.33248410937200101</c:v>
                </c:pt>
                <c:pt idx="43779">
                  <c:v>-0.34195511216386099</c:v>
                </c:pt>
                <c:pt idx="43780">
                  <c:v>-0.35142611486310599</c:v>
                </c:pt>
                <c:pt idx="43781">
                  <c:v>-0.36089711765496602</c:v>
                </c:pt>
                <c:pt idx="43782">
                  <c:v>-0.37036812044682599</c:v>
                </c:pt>
                <c:pt idx="43783">
                  <c:v>-0.37983912314606999</c:v>
                </c:pt>
                <c:pt idx="43784">
                  <c:v>-0.38931012593793002</c:v>
                </c:pt>
                <c:pt idx="43785">
                  <c:v>-0.39878112872978999</c:v>
                </c:pt>
                <c:pt idx="43786">
                  <c:v>-0.40825213142903499</c:v>
                </c:pt>
                <c:pt idx="43787">
                  <c:v>-0.41772313422089502</c:v>
                </c:pt>
                <c:pt idx="43788">
                  <c:v>-0.42719413701275499</c:v>
                </c:pt>
                <c:pt idx="43789">
                  <c:v>-0.436665139711999</c:v>
                </c:pt>
                <c:pt idx="43790">
                  <c:v>-0.44613614250385902</c:v>
                </c:pt>
                <c:pt idx="43791">
                  <c:v>-0.446280869747614</c:v>
                </c:pt>
                <c:pt idx="43792">
                  <c:v>-0.43709932146790598</c:v>
                </c:pt>
                <c:pt idx="43793">
                  <c:v>-0.427917773098413</c:v>
                </c:pt>
                <c:pt idx="43794">
                  <c:v>-0.41873622472892003</c:v>
                </c:pt>
                <c:pt idx="43795">
                  <c:v>-0.40955467644921201</c:v>
                </c:pt>
                <c:pt idx="43796">
                  <c:v>-0.40037312807971898</c:v>
                </c:pt>
                <c:pt idx="43797">
                  <c:v>-0.391191579710226</c:v>
                </c:pt>
                <c:pt idx="43798">
                  <c:v>-0.38201003143051798</c:v>
                </c:pt>
                <c:pt idx="43799">
                  <c:v>-0.37282848306102501</c:v>
                </c:pt>
                <c:pt idx="43800">
                  <c:v>-0.36364693469153198</c:v>
                </c:pt>
                <c:pt idx="43801">
                  <c:v>-0.35446538641182401</c:v>
                </c:pt>
                <c:pt idx="43802">
                  <c:v>-0.34528383804233098</c:v>
                </c:pt>
                <c:pt idx="43803">
                  <c:v>-0.33610228967283801</c:v>
                </c:pt>
                <c:pt idx="43804">
                  <c:v>-0.32692074139312999</c:v>
                </c:pt>
                <c:pt idx="43805">
                  <c:v>-0.31773919302363701</c:v>
                </c:pt>
                <c:pt idx="43806">
                  <c:v>-0.30855764465414398</c:v>
                </c:pt>
                <c:pt idx="43807">
                  <c:v>-0.29937609637443602</c:v>
                </c:pt>
                <c:pt idx="43808">
                  <c:v>-0.29019454800494299</c:v>
                </c:pt>
                <c:pt idx="43809">
                  <c:v>-0.28101299963544901</c:v>
                </c:pt>
                <c:pt idx="43810">
                  <c:v>-0.27183145135574199</c:v>
                </c:pt>
                <c:pt idx="43811">
                  <c:v>-0.26264990298624802</c:v>
                </c:pt>
                <c:pt idx="43812">
                  <c:v>-0.25346835461675499</c:v>
                </c:pt>
                <c:pt idx="43813">
                  <c:v>-0.244286806337047</c:v>
                </c:pt>
                <c:pt idx="43814">
                  <c:v>-0.23510525796755399</c:v>
                </c:pt>
                <c:pt idx="43815">
                  <c:v>-0.22592370959806099</c:v>
                </c:pt>
                <c:pt idx="43816">
                  <c:v>-0.216742161318353</c:v>
                </c:pt>
                <c:pt idx="43817">
                  <c:v>-0.20756061294886</c:v>
                </c:pt>
                <c:pt idx="43818">
                  <c:v>-0.19837906457936699</c:v>
                </c:pt>
                <c:pt idx="43819">
                  <c:v>-0.189197516299659</c:v>
                </c:pt>
                <c:pt idx="43820">
                  <c:v>-0.180015967930166</c:v>
                </c:pt>
                <c:pt idx="43821">
                  <c:v>-0.170834419560673</c:v>
                </c:pt>
                <c:pt idx="43822">
                  <c:v>-0.161652871280965</c:v>
                </c:pt>
                <c:pt idx="43823">
                  <c:v>-0.152471322911472</c:v>
                </c:pt>
                <c:pt idx="43824">
                  <c:v>-0.143289774541979</c:v>
                </c:pt>
                <c:pt idx="43825">
                  <c:v>-0.13410822626227101</c:v>
                </c:pt>
                <c:pt idx="43826">
                  <c:v>-0.124926677892778</c:v>
                </c:pt>
                <c:pt idx="43827">
                  <c:v>-0.115745129523285</c:v>
                </c:pt>
                <c:pt idx="43828">
                  <c:v>-0.106563581243577</c:v>
                </c:pt>
                <c:pt idx="43829">
                  <c:v>-9.7382032874083493E-2</c:v>
                </c:pt>
                <c:pt idx="43830">
                  <c:v>-8.8200484504590407E-2</c:v>
                </c:pt>
                <c:pt idx="43831">
                  <c:v>-7.9018936224882499E-2</c:v>
                </c:pt>
                <c:pt idx="43832">
                  <c:v>-6.9837387855389399E-2</c:v>
                </c:pt>
                <c:pt idx="43833">
                  <c:v>-6.0655839485896201E-2</c:v>
                </c:pt>
                <c:pt idx="43834">
                  <c:v>-5.1474291206188398E-2</c:v>
                </c:pt>
                <c:pt idx="43835">
                  <c:v>-4.22927428366952E-2</c:v>
                </c:pt>
                <c:pt idx="43836">
                  <c:v>-3.31111944672021E-2</c:v>
                </c:pt>
                <c:pt idx="43837">
                  <c:v>-2.39296461874943E-2</c:v>
                </c:pt>
                <c:pt idx="43838">
                  <c:v>-1.4748097818001101E-2</c:v>
                </c:pt>
                <c:pt idx="43839">
                  <c:v>-1.0419058522852701E-2</c:v>
                </c:pt>
                <c:pt idx="43840">
                  <c:v>-1.0942528330824401E-2</c:v>
                </c:pt>
                <c:pt idx="43841">
                  <c:v>-1.14659981439151E-2</c:v>
                </c:pt>
                <c:pt idx="43842">
                  <c:v>-1.1989467957005799E-2</c:v>
                </c:pt>
                <c:pt idx="43843">
                  <c:v>-1.25129377649775E-2</c:v>
                </c:pt>
                <c:pt idx="43844">
                  <c:v>-1.3036407578068201E-2</c:v>
                </c:pt>
                <c:pt idx="43845">
                  <c:v>-1.35598773911589E-2</c:v>
                </c:pt>
                <c:pt idx="43846">
                  <c:v>-1.40833471991306E-2</c:v>
                </c:pt>
                <c:pt idx="43847">
                  <c:v>-1.46068170122213E-2</c:v>
                </c:pt>
                <c:pt idx="43848">
                  <c:v>-1.5130286825312001E-2</c:v>
                </c:pt>
                <c:pt idx="43849">
                  <c:v>-1.5653756633283701E-2</c:v>
                </c:pt>
                <c:pt idx="43850">
                  <c:v>-1.6177226446374399E-2</c:v>
                </c:pt>
                <c:pt idx="43851">
                  <c:v>-1.67006962594651E-2</c:v>
                </c:pt>
                <c:pt idx="43852">
                  <c:v>-1.7224166067436798E-2</c:v>
                </c:pt>
                <c:pt idx="43853">
                  <c:v>-1.7747635880527499E-2</c:v>
                </c:pt>
                <c:pt idx="43854">
                  <c:v>-1.82711056936182E-2</c:v>
                </c:pt>
                <c:pt idx="43855">
                  <c:v>-1.8794575501589899E-2</c:v>
                </c:pt>
                <c:pt idx="43856">
                  <c:v>-1.93180453146806E-2</c:v>
                </c:pt>
                <c:pt idx="43857">
                  <c:v>-1.9841515127771301E-2</c:v>
                </c:pt>
                <c:pt idx="43858">
                  <c:v>-2.0364984935743E-2</c:v>
                </c:pt>
                <c:pt idx="43859">
                  <c:v>-2.0888454748833701E-2</c:v>
                </c:pt>
                <c:pt idx="43860">
                  <c:v>-2.1411924561924402E-2</c:v>
                </c:pt>
                <c:pt idx="43861">
                  <c:v>-2.19353943698961E-2</c:v>
                </c:pt>
                <c:pt idx="43862">
                  <c:v>-2.2458864182986801E-2</c:v>
                </c:pt>
                <c:pt idx="43863">
                  <c:v>-2.2982333996077499E-2</c:v>
                </c:pt>
                <c:pt idx="43864">
                  <c:v>-2.3505803804049201E-2</c:v>
                </c:pt>
                <c:pt idx="43865">
                  <c:v>-2.4029273617139899E-2</c:v>
                </c:pt>
                <c:pt idx="43866">
                  <c:v>-2.45527434302306E-2</c:v>
                </c:pt>
                <c:pt idx="43867">
                  <c:v>-2.5076213238202302E-2</c:v>
                </c:pt>
                <c:pt idx="43868">
                  <c:v>-2.5599683051292999E-2</c:v>
                </c:pt>
                <c:pt idx="43869">
                  <c:v>-2.61231528643837E-2</c:v>
                </c:pt>
                <c:pt idx="43870">
                  <c:v>-2.6646622672355399E-2</c:v>
                </c:pt>
                <c:pt idx="43871">
                  <c:v>-2.71700924854461E-2</c:v>
                </c:pt>
                <c:pt idx="43872">
                  <c:v>-2.7693562298536801E-2</c:v>
                </c:pt>
                <c:pt idx="43873">
                  <c:v>-2.8217032106508499E-2</c:v>
                </c:pt>
                <c:pt idx="43874">
                  <c:v>-2.8740501919599201E-2</c:v>
                </c:pt>
                <c:pt idx="43875">
                  <c:v>-2.9263971732689801E-2</c:v>
                </c:pt>
                <c:pt idx="43876">
                  <c:v>-2.97874415406616E-2</c:v>
                </c:pt>
                <c:pt idx="43877">
                  <c:v>-3.0310911353752301E-2</c:v>
                </c:pt>
                <c:pt idx="43878">
                  <c:v>-3.0834381166842902E-2</c:v>
                </c:pt>
                <c:pt idx="43879">
                  <c:v>-3.1357850974814701E-2</c:v>
                </c:pt>
                <c:pt idx="43880">
                  <c:v>-3.1881320787905398E-2</c:v>
                </c:pt>
                <c:pt idx="43881">
                  <c:v>-3.2404790600995999E-2</c:v>
                </c:pt>
                <c:pt idx="43882">
                  <c:v>-3.2928260408967798E-2</c:v>
                </c:pt>
                <c:pt idx="43883">
                  <c:v>-3.3451730222058502E-2</c:v>
                </c:pt>
                <c:pt idx="43884">
                  <c:v>-3.3975200035149103E-2</c:v>
                </c:pt>
                <c:pt idx="43885">
                  <c:v>-3.4498669843120902E-2</c:v>
                </c:pt>
                <c:pt idx="43886">
                  <c:v>-3.50221396562116E-2</c:v>
                </c:pt>
                <c:pt idx="43887">
                  <c:v>-3.1098118725688201E-2</c:v>
                </c:pt>
                <c:pt idx="43888">
                  <c:v>-2.27266071023495E-2</c:v>
                </c:pt>
                <c:pt idx="43889">
                  <c:v>-1.4355095397146699E-2</c:v>
                </c:pt>
                <c:pt idx="43890">
                  <c:v>-5.9835836919439698E-3</c:v>
                </c:pt>
                <c:pt idx="43891">
                  <c:v>2.3879279313947198E-3</c:v>
                </c:pt>
                <c:pt idx="43892">
                  <c:v>1.07594396365975E-2</c:v>
                </c:pt>
                <c:pt idx="43893">
                  <c:v>1.91309513418003E-2</c:v>
                </c:pt>
                <c:pt idx="43894">
                  <c:v>2.7502462965138998E-2</c:v>
                </c:pt>
                <c:pt idx="43895">
                  <c:v>3.5873974670341702E-2</c:v>
                </c:pt>
                <c:pt idx="43896">
                  <c:v>4.4245486375544499E-2</c:v>
                </c:pt>
                <c:pt idx="43897">
                  <c:v>5.2616997998883197E-2</c:v>
                </c:pt>
                <c:pt idx="43898">
                  <c:v>6.0988509704085897E-2</c:v>
                </c:pt>
                <c:pt idx="43899">
                  <c:v>6.9360021409288694E-2</c:v>
                </c:pt>
                <c:pt idx="43900">
                  <c:v>7.7731533032627406E-2</c:v>
                </c:pt>
                <c:pt idx="43901">
                  <c:v>8.6103044737830203E-2</c:v>
                </c:pt>
                <c:pt idx="43902">
                  <c:v>9.4474556443032903E-2</c:v>
                </c:pt>
                <c:pt idx="43903">
                  <c:v>0.102846068066372</c:v>
                </c:pt>
                <c:pt idx="43904">
                  <c:v>0.111217579771574</c:v>
                </c:pt>
                <c:pt idx="43905">
                  <c:v>0.119589091476777</c:v>
                </c:pt>
                <c:pt idx="43906">
                  <c:v>0.127960603100116</c:v>
                </c:pt>
                <c:pt idx="43907">
                  <c:v>0.13633211480531901</c:v>
                </c:pt>
                <c:pt idx="43908">
                  <c:v>0.14470362651052099</c:v>
                </c:pt>
                <c:pt idx="43909">
                  <c:v>0.15307513813386001</c:v>
                </c:pt>
                <c:pt idx="43910">
                  <c:v>0.16144664983906301</c:v>
                </c:pt>
                <c:pt idx="43911">
                  <c:v>0.16981816154426599</c:v>
                </c:pt>
                <c:pt idx="43912">
                  <c:v>0.17818967316760401</c:v>
                </c:pt>
                <c:pt idx="43913">
                  <c:v>0.18656118487280701</c:v>
                </c:pt>
                <c:pt idx="43914">
                  <c:v>0.19493269657800999</c:v>
                </c:pt>
                <c:pt idx="43915">
                  <c:v>0.20330420820134901</c:v>
                </c:pt>
                <c:pt idx="43916">
                  <c:v>0.21167571990655101</c:v>
                </c:pt>
                <c:pt idx="43917">
                  <c:v>0.22004723161175399</c:v>
                </c:pt>
                <c:pt idx="43918">
                  <c:v>0.22841874323509301</c:v>
                </c:pt>
                <c:pt idx="43919">
                  <c:v>0.23679025494029499</c:v>
                </c:pt>
                <c:pt idx="43920">
                  <c:v>0.24516176664549799</c:v>
                </c:pt>
                <c:pt idx="43921">
                  <c:v>0.25353327826883698</c:v>
                </c:pt>
                <c:pt idx="43922">
                  <c:v>0.26190478997403999</c:v>
                </c:pt>
                <c:pt idx="43923">
                  <c:v>0.27027630167924299</c:v>
                </c:pt>
                <c:pt idx="43924">
                  <c:v>0.27864781330258098</c:v>
                </c:pt>
                <c:pt idx="43925">
                  <c:v>0.28701932500778399</c:v>
                </c:pt>
                <c:pt idx="43926">
                  <c:v>0.29539083671298699</c:v>
                </c:pt>
                <c:pt idx="43927">
                  <c:v>0.30376234833632498</c:v>
                </c:pt>
                <c:pt idx="43928">
                  <c:v>0.31213386004152799</c:v>
                </c:pt>
                <c:pt idx="43929">
                  <c:v>0.32050537174673099</c:v>
                </c:pt>
                <c:pt idx="43930">
                  <c:v>0.32887688337006998</c:v>
                </c:pt>
                <c:pt idx="43931">
                  <c:v>0.33724839507527199</c:v>
                </c:pt>
                <c:pt idx="43932">
                  <c:v>0.34561990678047499</c:v>
                </c:pt>
                <c:pt idx="43933">
                  <c:v>0.35399141840381398</c:v>
                </c:pt>
                <c:pt idx="43934">
                  <c:v>0.36236293010901699</c:v>
                </c:pt>
                <c:pt idx="43935">
                  <c:v>0.36431422851959799</c:v>
                </c:pt>
                <c:pt idx="43936">
                  <c:v>0.35984531363441602</c:v>
                </c:pt>
                <c:pt idx="43937">
                  <c:v>0.355376398705532</c:v>
                </c:pt>
                <c:pt idx="43938">
                  <c:v>0.35090748377664799</c:v>
                </c:pt>
                <c:pt idx="43939">
                  <c:v>0.34643856889146502</c:v>
                </c:pt>
                <c:pt idx="43940">
                  <c:v>0.341969653962581</c:v>
                </c:pt>
                <c:pt idx="43941">
                  <c:v>0.33750073903369798</c:v>
                </c:pt>
                <c:pt idx="43942">
                  <c:v>0.33303182414851501</c:v>
                </c:pt>
                <c:pt idx="43943">
                  <c:v>0.32856290921963099</c:v>
                </c:pt>
                <c:pt idx="43944">
                  <c:v>0.32409399429074698</c:v>
                </c:pt>
                <c:pt idx="43945">
                  <c:v>0.319625079405565</c:v>
                </c:pt>
                <c:pt idx="43946">
                  <c:v>0.31515616447668099</c:v>
                </c:pt>
                <c:pt idx="43947">
                  <c:v>0.31068724954779697</c:v>
                </c:pt>
                <c:pt idx="43948">
                  <c:v>0.306218334662614</c:v>
                </c:pt>
                <c:pt idx="43949">
                  <c:v>0.30174941973372998</c:v>
                </c:pt>
                <c:pt idx="43950">
                  <c:v>0.29728050480484602</c:v>
                </c:pt>
                <c:pt idx="43951">
                  <c:v>0.29281158991966399</c:v>
                </c:pt>
                <c:pt idx="43952">
                  <c:v>0.28834267499077998</c:v>
                </c:pt>
                <c:pt idx="43953">
                  <c:v>0.28387376006189602</c:v>
                </c:pt>
                <c:pt idx="43954">
                  <c:v>0.27940484517671299</c:v>
                </c:pt>
                <c:pt idx="43955">
                  <c:v>0.27493593024782997</c:v>
                </c:pt>
                <c:pt idx="43956">
                  <c:v>0.27046701531894601</c:v>
                </c:pt>
                <c:pt idx="43957">
                  <c:v>0.26599810043376299</c:v>
                </c:pt>
                <c:pt idx="43958">
                  <c:v>0.26152918550487902</c:v>
                </c:pt>
                <c:pt idx="43959">
                  <c:v>0.25706027057599501</c:v>
                </c:pt>
                <c:pt idx="43960">
                  <c:v>0.25259135569081298</c:v>
                </c:pt>
                <c:pt idx="43961">
                  <c:v>0.24812244076192899</c:v>
                </c:pt>
                <c:pt idx="43962">
                  <c:v>0.243653525833045</c:v>
                </c:pt>
                <c:pt idx="43963">
                  <c:v>0.239184610947862</c:v>
                </c:pt>
                <c:pt idx="43964">
                  <c:v>0.23471569601897799</c:v>
                </c:pt>
                <c:pt idx="43965">
                  <c:v>0.230246781090095</c:v>
                </c:pt>
                <c:pt idx="43966">
                  <c:v>0.225777866204912</c:v>
                </c:pt>
                <c:pt idx="43967">
                  <c:v>0.22130895127602801</c:v>
                </c:pt>
                <c:pt idx="43968">
                  <c:v>0.21684003634714399</c:v>
                </c:pt>
                <c:pt idx="43969">
                  <c:v>0.21237112146196099</c:v>
                </c:pt>
                <c:pt idx="43970">
                  <c:v>0.207902206533078</c:v>
                </c:pt>
                <c:pt idx="43971">
                  <c:v>0.20343329160419399</c:v>
                </c:pt>
                <c:pt idx="43972">
                  <c:v>0.19896437671901099</c:v>
                </c:pt>
                <c:pt idx="43973">
                  <c:v>0.194495461790127</c:v>
                </c:pt>
                <c:pt idx="43974">
                  <c:v>0.19002654686124301</c:v>
                </c:pt>
                <c:pt idx="43975">
                  <c:v>0.18555763197606101</c:v>
                </c:pt>
                <c:pt idx="43976">
                  <c:v>0.18108871704717699</c:v>
                </c:pt>
                <c:pt idx="43977">
                  <c:v>0.17661980211829301</c:v>
                </c:pt>
                <c:pt idx="43978">
                  <c:v>0.17215088723311001</c:v>
                </c:pt>
                <c:pt idx="43979">
                  <c:v>0.16768197230422599</c:v>
                </c:pt>
                <c:pt idx="43980">
                  <c:v>0.163213057375343</c:v>
                </c:pt>
                <c:pt idx="43981">
                  <c:v>0.15874414249016</c:v>
                </c:pt>
                <c:pt idx="43982">
                  <c:v>0.15427522756127601</c:v>
                </c:pt>
                <c:pt idx="43983">
                  <c:v>0.14602987962192299</c:v>
                </c:pt>
                <c:pt idx="43984">
                  <c:v>0.13400809876328401</c:v>
                </c:pt>
                <c:pt idx="43985">
                  <c:v>0.12198631778708501</c:v>
                </c:pt>
                <c:pt idx="43986">
                  <c:v>0.109964536810886</c:v>
                </c:pt>
                <c:pt idx="43987">
                  <c:v>9.7942755952245997E-2</c:v>
                </c:pt>
                <c:pt idx="43988">
                  <c:v>8.5920974976046893E-2</c:v>
                </c:pt>
                <c:pt idx="43989">
                  <c:v>7.3899193999847707E-2</c:v>
                </c:pt>
                <c:pt idx="43990">
                  <c:v>6.18774131412081E-2</c:v>
                </c:pt>
                <c:pt idx="43991">
                  <c:v>4.9855632165009003E-2</c:v>
                </c:pt>
                <c:pt idx="43992">
                  <c:v>3.7833851188809803E-2</c:v>
                </c:pt>
                <c:pt idx="43993">
                  <c:v>2.58120703301702E-2</c:v>
                </c:pt>
                <c:pt idx="43994">
                  <c:v>1.3790289353971001E-2</c:v>
                </c:pt>
                <c:pt idx="43995">
                  <c:v>1.76850837777186E-3</c:v>
                </c:pt>
                <c:pt idx="43996">
                  <c:v>-1.0253272480867701E-2</c:v>
                </c:pt>
                <c:pt idx="43997">
                  <c:v>-2.2275053457066901E-2</c:v>
                </c:pt>
                <c:pt idx="43998">
                  <c:v>-3.4296834433266102E-2</c:v>
                </c:pt>
                <c:pt idx="43999">
                  <c:v>-4.6318615291905597E-2</c:v>
                </c:pt>
                <c:pt idx="44000">
                  <c:v>-5.8340396268104798E-2</c:v>
                </c:pt>
                <c:pt idx="44001">
                  <c:v>-7.0362177244304006E-2</c:v>
                </c:pt>
                <c:pt idx="44002">
                  <c:v>-8.2383958102943494E-2</c:v>
                </c:pt>
                <c:pt idx="44003">
                  <c:v>-9.4405739079142695E-2</c:v>
                </c:pt>
                <c:pt idx="44004">
                  <c:v>-0.10642752005534201</c:v>
                </c:pt>
                <c:pt idx="44005">
                  <c:v>-0.118449300913981</c:v>
                </c:pt>
                <c:pt idx="44006">
                  <c:v>-0.130471081890181</c:v>
                </c:pt>
                <c:pt idx="44007">
                  <c:v>-0.14249286286637999</c:v>
                </c:pt>
                <c:pt idx="44008">
                  <c:v>-0.154514643725019</c:v>
                </c:pt>
                <c:pt idx="44009">
                  <c:v>-0.16653642470121899</c:v>
                </c:pt>
                <c:pt idx="44010">
                  <c:v>-0.17855820567741801</c:v>
                </c:pt>
                <c:pt idx="44011">
                  <c:v>-0.19057998653605701</c:v>
                </c:pt>
                <c:pt idx="44012">
                  <c:v>-0.202601767512256</c:v>
                </c:pt>
                <c:pt idx="44013">
                  <c:v>-0.214623548488456</c:v>
                </c:pt>
                <c:pt idx="44014">
                  <c:v>-0.226645329347095</c:v>
                </c:pt>
                <c:pt idx="44015">
                  <c:v>-0.23866711032329399</c:v>
                </c:pt>
                <c:pt idx="44016">
                  <c:v>-0.25068889129949301</c:v>
                </c:pt>
                <c:pt idx="44017">
                  <c:v>-0.26271067215813299</c:v>
                </c:pt>
                <c:pt idx="44018">
                  <c:v>-0.27473245313433198</c:v>
                </c:pt>
                <c:pt idx="44019">
                  <c:v>-0.28675423411053103</c:v>
                </c:pt>
                <c:pt idx="44020">
                  <c:v>-0.298776014969171</c:v>
                </c:pt>
                <c:pt idx="44021">
                  <c:v>-0.31079779594536999</c:v>
                </c:pt>
                <c:pt idx="44022">
                  <c:v>-0.32281957692156898</c:v>
                </c:pt>
                <c:pt idx="44023">
                  <c:v>-0.33484135778020901</c:v>
                </c:pt>
                <c:pt idx="44024">
                  <c:v>-0.34686313875640801</c:v>
                </c:pt>
                <c:pt idx="44025">
                  <c:v>-0.358884919732607</c:v>
                </c:pt>
                <c:pt idx="44026">
                  <c:v>-0.37090670059124697</c:v>
                </c:pt>
                <c:pt idx="44027">
                  <c:v>-0.38292848156744602</c:v>
                </c:pt>
                <c:pt idx="44028">
                  <c:v>-0.39495026254364501</c:v>
                </c:pt>
                <c:pt idx="44029">
                  <c:v>-0.40697204340228499</c:v>
                </c:pt>
                <c:pt idx="44030">
                  <c:v>-0.41899382437848398</c:v>
                </c:pt>
                <c:pt idx="44031">
                  <c:v>-0.42338344746318601</c:v>
                </c:pt>
                <c:pt idx="44032">
                  <c:v>-0.42014091263479098</c:v>
                </c:pt>
                <c:pt idx="44033">
                  <c:v>-0.41689837777468702</c:v>
                </c:pt>
                <c:pt idx="44034">
                  <c:v>-0.41365584291458302</c:v>
                </c:pt>
                <c:pt idx="44035">
                  <c:v>-0.41041330808618698</c:v>
                </c:pt>
                <c:pt idx="44036">
                  <c:v>-0.40717077322608303</c:v>
                </c:pt>
                <c:pt idx="44037">
                  <c:v>-0.40392823836597902</c:v>
                </c:pt>
                <c:pt idx="44038">
                  <c:v>-0.40068570353758298</c:v>
                </c:pt>
                <c:pt idx="44039">
                  <c:v>-0.39744316867747898</c:v>
                </c:pt>
                <c:pt idx="44040">
                  <c:v>-0.39420063381737502</c:v>
                </c:pt>
                <c:pt idx="44041">
                  <c:v>-0.39095809898897999</c:v>
                </c:pt>
                <c:pt idx="44042">
                  <c:v>-0.38771556412887598</c:v>
                </c:pt>
                <c:pt idx="44043">
                  <c:v>-0.38447302926877203</c:v>
                </c:pt>
                <c:pt idx="44044">
                  <c:v>-0.38123049444037599</c:v>
                </c:pt>
                <c:pt idx="44045">
                  <c:v>-0.37798795958027198</c:v>
                </c:pt>
                <c:pt idx="44046">
                  <c:v>-0.37474542472016797</c:v>
                </c:pt>
                <c:pt idx="44047">
                  <c:v>-0.37150288989177199</c:v>
                </c:pt>
                <c:pt idx="44048">
                  <c:v>-0.36826035503166799</c:v>
                </c:pt>
                <c:pt idx="44049">
                  <c:v>-0.36501782017156398</c:v>
                </c:pt>
                <c:pt idx="44050">
                  <c:v>-0.361775285343169</c:v>
                </c:pt>
                <c:pt idx="44051">
                  <c:v>-0.35853275048306499</c:v>
                </c:pt>
                <c:pt idx="44052">
                  <c:v>-0.35529021562296098</c:v>
                </c:pt>
                <c:pt idx="44053">
                  <c:v>-0.352047680794565</c:v>
                </c:pt>
                <c:pt idx="44054">
                  <c:v>-0.34880514593446099</c:v>
                </c:pt>
                <c:pt idx="44055">
                  <c:v>-0.34556261107435698</c:v>
                </c:pt>
                <c:pt idx="44056">
                  <c:v>-0.342320076245961</c:v>
                </c:pt>
                <c:pt idx="44057">
                  <c:v>-0.339077541385857</c:v>
                </c:pt>
                <c:pt idx="44058">
                  <c:v>-0.33583500652575299</c:v>
                </c:pt>
                <c:pt idx="44059">
                  <c:v>-0.33259247169735801</c:v>
                </c:pt>
                <c:pt idx="44060">
                  <c:v>-0.329349936837254</c:v>
                </c:pt>
                <c:pt idx="44061">
                  <c:v>-0.32610740197714999</c:v>
                </c:pt>
                <c:pt idx="44062">
                  <c:v>-0.32286486714875401</c:v>
                </c:pt>
                <c:pt idx="44063">
                  <c:v>-0.31962233228865</c:v>
                </c:pt>
                <c:pt idx="44064">
                  <c:v>-0.31637979742854599</c:v>
                </c:pt>
                <c:pt idx="44065">
                  <c:v>-0.31313726260015001</c:v>
                </c:pt>
                <c:pt idx="44066">
                  <c:v>-0.30989472774004601</c:v>
                </c:pt>
                <c:pt idx="44067">
                  <c:v>-0.306652192879942</c:v>
                </c:pt>
                <c:pt idx="44068">
                  <c:v>-0.30340965805154702</c:v>
                </c:pt>
                <c:pt idx="44069">
                  <c:v>-0.30016712319144301</c:v>
                </c:pt>
                <c:pt idx="44070">
                  <c:v>-0.296924588331339</c:v>
                </c:pt>
                <c:pt idx="44071">
                  <c:v>-0.29368205350294302</c:v>
                </c:pt>
                <c:pt idx="44072">
                  <c:v>-0.29043951864283901</c:v>
                </c:pt>
                <c:pt idx="44073">
                  <c:v>-0.287196983782735</c:v>
                </c:pt>
                <c:pt idx="44074">
                  <c:v>-0.28395444895433902</c:v>
                </c:pt>
                <c:pt idx="44075">
                  <c:v>-0.28071191409423502</c:v>
                </c:pt>
                <c:pt idx="44076">
                  <c:v>-0.27746937923413101</c:v>
                </c:pt>
                <c:pt idx="44077">
                  <c:v>-0.27422684440573603</c:v>
                </c:pt>
                <c:pt idx="44078">
                  <c:v>-0.27098430954563202</c:v>
                </c:pt>
                <c:pt idx="44079">
                  <c:v>-0.26835265430477501</c:v>
                </c:pt>
                <c:pt idx="44080">
                  <c:v>-0.26633187870719399</c:v>
                </c:pt>
                <c:pt idx="44081">
                  <c:v>-0.26431110308985201</c:v>
                </c:pt>
                <c:pt idx="44082">
                  <c:v>-0.26229032747251002</c:v>
                </c:pt>
                <c:pt idx="44083">
                  <c:v>-0.26026955187492901</c:v>
                </c:pt>
                <c:pt idx="44084">
                  <c:v>-0.25824877625758702</c:v>
                </c:pt>
                <c:pt idx="44085">
                  <c:v>-0.25622800064024498</c:v>
                </c:pt>
                <c:pt idx="44086">
                  <c:v>-0.25420722504266402</c:v>
                </c:pt>
                <c:pt idx="44087">
                  <c:v>-0.25218644942532198</c:v>
                </c:pt>
                <c:pt idx="44088">
                  <c:v>-0.25016567380797999</c:v>
                </c:pt>
                <c:pt idx="44089">
                  <c:v>-0.24814489821039801</c:v>
                </c:pt>
                <c:pt idx="44090">
                  <c:v>-0.24612412259305599</c:v>
                </c:pt>
                <c:pt idx="44091">
                  <c:v>-0.24410334697571401</c:v>
                </c:pt>
                <c:pt idx="44092">
                  <c:v>-0.24208257137813299</c:v>
                </c:pt>
                <c:pt idx="44093">
                  <c:v>-0.24006179576079101</c:v>
                </c:pt>
                <c:pt idx="44094">
                  <c:v>-0.23804102014344899</c:v>
                </c:pt>
                <c:pt idx="44095">
                  <c:v>-0.23602024454586801</c:v>
                </c:pt>
                <c:pt idx="44096">
                  <c:v>-0.23399946892852599</c:v>
                </c:pt>
                <c:pt idx="44097">
                  <c:v>-0.23197869331118401</c:v>
                </c:pt>
                <c:pt idx="44098">
                  <c:v>-0.22995791771360299</c:v>
                </c:pt>
                <c:pt idx="44099">
                  <c:v>-0.22793714209626001</c:v>
                </c:pt>
                <c:pt idx="44100">
                  <c:v>-0.225916366478918</c:v>
                </c:pt>
                <c:pt idx="44101">
                  <c:v>-0.22389559088133701</c:v>
                </c:pt>
                <c:pt idx="44102">
                  <c:v>-0.221874815263995</c:v>
                </c:pt>
                <c:pt idx="44103">
                  <c:v>-0.21985403964665301</c:v>
                </c:pt>
                <c:pt idx="44104">
                  <c:v>-0.217833264049072</c:v>
                </c:pt>
                <c:pt idx="44105">
                  <c:v>-0.21581248843173001</c:v>
                </c:pt>
                <c:pt idx="44106">
                  <c:v>-0.213791712814388</c:v>
                </c:pt>
                <c:pt idx="44107">
                  <c:v>-0.21177093721680701</c:v>
                </c:pt>
                <c:pt idx="44108">
                  <c:v>-0.209750161599465</c:v>
                </c:pt>
                <c:pt idx="44109">
                  <c:v>-0.20772938598212301</c:v>
                </c:pt>
                <c:pt idx="44110">
                  <c:v>-0.205708610384542</c:v>
                </c:pt>
                <c:pt idx="44111">
                  <c:v>-0.20368783476719901</c:v>
                </c:pt>
                <c:pt idx="44112">
                  <c:v>-0.201667059149857</c:v>
                </c:pt>
                <c:pt idx="44113">
                  <c:v>-0.19964628355227601</c:v>
                </c:pt>
                <c:pt idx="44114">
                  <c:v>-0.197625507934934</c:v>
                </c:pt>
                <c:pt idx="44115">
                  <c:v>-0.19560473231759201</c:v>
                </c:pt>
                <c:pt idx="44116">
                  <c:v>-0.193583956720011</c:v>
                </c:pt>
                <c:pt idx="44117">
                  <c:v>-0.19156318110266901</c:v>
                </c:pt>
                <c:pt idx="44118">
                  <c:v>-0.189542405485327</c:v>
                </c:pt>
                <c:pt idx="44119">
                  <c:v>-0.18752162988774601</c:v>
                </c:pt>
                <c:pt idx="44120">
                  <c:v>-0.185500854270404</c:v>
                </c:pt>
                <c:pt idx="44121">
                  <c:v>-0.18348007865306201</c:v>
                </c:pt>
                <c:pt idx="44122">
                  <c:v>-0.18145930305548</c:v>
                </c:pt>
                <c:pt idx="44123">
                  <c:v>-0.17943852743813801</c:v>
                </c:pt>
                <c:pt idx="44124">
                  <c:v>-0.177417751820796</c:v>
                </c:pt>
                <c:pt idx="44125">
                  <c:v>-0.17539697622321501</c:v>
                </c:pt>
                <c:pt idx="44126">
                  <c:v>-0.173376200605873</c:v>
                </c:pt>
                <c:pt idx="44127">
                  <c:v>-0.23777130146821501</c:v>
                </c:pt>
                <c:pt idx="44128">
                  <c:v>-0.36858227799496401</c:v>
                </c:pt>
                <c:pt idx="44129">
                  <c:v>-0.49939325580089899</c:v>
                </c:pt>
                <c:pt idx="44130">
                  <c:v>-0.63020423360683397</c:v>
                </c:pt>
                <c:pt idx="44131">
                  <c:v>-0.76101521013358298</c:v>
                </c:pt>
                <c:pt idx="44132">
                  <c:v>-0.89182618793951796</c:v>
                </c:pt>
                <c:pt idx="44133">
                  <c:v>-1.02263716574545</c:v>
                </c:pt>
                <c:pt idx="44134">
                  <c:v>-1.1534481422722</c:v>
                </c:pt>
                <c:pt idx="44135">
                  <c:v>-1.2842591200781399</c:v>
                </c:pt>
                <c:pt idx="44136">
                  <c:v>-1.41507009788407</c:v>
                </c:pt>
                <c:pt idx="44137">
                  <c:v>-1.54588107441082</c:v>
                </c:pt>
                <c:pt idx="44138">
                  <c:v>-1.6766920522167601</c:v>
                </c:pt>
                <c:pt idx="44139">
                  <c:v>-1.80750303002269</c:v>
                </c:pt>
                <c:pt idx="44140">
                  <c:v>-1.93831400654944</c:v>
                </c:pt>
                <c:pt idx="44141">
                  <c:v>-2.0691249843553701</c:v>
                </c:pt>
                <c:pt idx="44142">
                  <c:v>-2.1999359621613102</c:v>
                </c:pt>
                <c:pt idx="44143">
                  <c:v>-2.3307469386880602</c:v>
                </c:pt>
                <c:pt idx="44144">
                  <c:v>-2.46155791649399</c:v>
                </c:pt>
                <c:pt idx="44145">
                  <c:v>-2.5923688942999301</c:v>
                </c:pt>
                <c:pt idx="44146">
                  <c:v>-2.7231798708266801</c:v>
                </c:pt>
                <c:pt idx="44147">
                  <c:v>-2.85399084863261</c:v>
                </c:pt>
                <c:pt idx="44148">
                  <c:v>-2.9848018264385501</c:v>
                </c:pt>
                <c:pt idx="44149">
                  <c:v>-3.1156128029653001</c:v>
                </c:pt>
                <c:pt idx="44150">
                  <c:v>-3.2464237807712299</c:v>
                </c:pt>
                <c:pt idx="44151">
                  <c:v>-3.37723475857717</c:v>
                </c:pt>
                <c:pt idx="44152">
                  <c:v>-3.5080457351039098</c:v>
                </c:pt>
                <c:pt idx="44153">
                  <c:v>-3.6388567129098499</c:v>
                </c:pt>
                <c:pt idx="44154">
                  <c:v>-3.7696676907157798</c:v>
                </c:pt>
                <c:pt idx="44155">
                  <c:v>-3.9004786672425298</c:v>
                </c:pt>
                <c:pt idx="44156">
                  <c:v>-4.0312896450484699</c:v>
                </c:pt>
                <c:pt idx="44157">
                  <c:v>-4.1621006228543997</c:v>
                </c:pt>
                <c:pt idx="44158">
                  <c:v>-4.2929115993811502</c:v>
                </c:pt>
                <c:pt idx="44159">
                  <c:v>-4.4237225771870898</c:v>
                </c:pt>
                <c:pt idx="44160">
                  <c:v>-4.5545335549930197</c:v>
                </c:pt>
                <c:pt idx="44161">
                  <c:v>-4.6853445315197702</c:v>
                </c:pt>
                <c:pt idx="44162">
                  <c:v>-4.8161555093257098</c:v>
                </c:pt>
                <c:pt idx="44163">
                  <c:v>-4.9469664871316397</c:v>
                </c:pt>
                <c:pt idx="44164">
                  <c:v>-5.0777774636583901</c:v>
                </c:pt>
                <c:pt idx="44165">
                  <c:v>-5.2085884414643298</c:v>
                </c:pt>
                <c:pt idx="44166">
                  <c:v>-5.3393994192702596</c:v>
                </c:pt>
                <c:pt idx="44167">
                  <c:v>-5.4702103957970101</c:v>
                </c:pt>
                <c:pt idx="44168">
                  <c:v>-5.6010213736029399</c:v>
                </c:pt>
                <c:pt idx="44169">
                  <c:v>-5.7318323514088796</c:v>
                </c:pt>
                <c:pt idx="44170">
                  <c:v>-5.86264332793563</c:v>
                </c:pt>
                <c:pt idx="44171">
                  <c:v>-5.9934543057415599</c:v>
                </c:pt>
                <c:pt idx="44172">
                  <c:v>-6.1242652835475004</c:v>
                </c:pt>
                <c:pt idx="44173">
                  <c:v>-6.25507626007425</c:v>
                </c:pt>
                <c:pt idx="44174">
                  <c:v>-6.3858872378801799</c:v>
                </c:pt>
                <c:pt idx="44175">
                  <c:v>-6.4182935635405398</c:v>
                </c:pt>
                <c:pt idx="44176">
                  <c:v>-6.3522952370133599</c:v>
                </c:pt>
                <c:pt idx="44177">
                  <c:v>-6.2862969098408001</c:v>
                </c:pt>
                <c:pt idx="44178">
                  <c:v>-6.2202985826682298</c:v>
                </c:pt>
                <c:pt idx="44179">
                  <c:v>-6.1543002561410596</c:v>
                </c:pt>
                <c:pt idx="44180">
                  <c:v>-6.0883019289684901</c:v>
                </c:pt>
                <c:pt idx="44181">
                  <c:v>-6.0223036017959197</c:v>
                </c:pt>
                <c:pt idx="44182">
                  <c:v>-5.9563052752687504</c:v>
                </c:pt>
                <c:pt idx="44183">
                  <c:v>-5.8903069480961801</c:v>
                </c:pt>
                <c:pt idx="44184">
                  <c:v>-5.8243086209236203</c:v>
                </c:pt>
                <c:pt idx="44185">
                  <c:v>-5.7583102943964404</c:v>
                </c:pt>
                <c:pt idx="44186">
                  <c:v>-5.69231196722387</c:v>
                </c:pt>
                <c:pt idx="44187">
                  <c:v>-5.6263136400513103</c:v>
                </c:pt>
                <c:pt idx="44188">
                  <c:v>-5.5603153135241303</c:v>
                </c:pt>
                <c:pt idx="44189">
                  <c:v>-5.4943169863515697</c:v>
                </c:pt>
                <c:pt idx="44190">
                  <c:v>-5.4283186591790002</c:v>
                </c:pt>
                <c:pt idx="44191">
                  <c:v>-5.3623203326518203</c:v>
                </c:pt>
                <c:pt idx="44192">
                  <c:v>-5.2963220054792597</c:v>
                </c:pt>
                <c:pt idx="44193">
                  <c:v>-5.2303236783066902</c:v>
                </c:pt>
                <c:pt idx="44194">
                  <c:v>-5.16432535177952</c:v>
                </c:pt>
                <c:pt idx="44195">
                  <c:v>-5.0983270246069496</c:v>
                </c:pt>
                <c:pt idx="44196">
                  <c:v>-5.0323286974343802</c:v>
                </c:pt>
                <c:pt idx="44197">
                  <c:v>-4.96633037090721</c:v>
                </c:pt>
                <c:pt idx="44198">
                  <c:v>-4.9003320437346396</c:v>
                </c:pt>
                <c:pt idx="44199">
                  <c:v>-4.8343337165620799</c:v>
                </c:pt>
                <c:pt idx="44200">
                  <c:v>-4.7683353900348999</c:v>
                </c:pt>
                <c:pt idx="44201">
                  <c:v>-4.7023370628623304</c:v>
                </c:pt>
                <c:pt idx="44202">
                  <c:v>-4.6363387356897698</c:v>
                </c:pt>
                <c:pt idx="44203">
                  <c:v>-4.5703404091625899</c:v>
                </c:pt>
                <c:pt idx="44204">
                  <c:v>-4.5043420819900302</c:v>
                </c:pt>
                <c:pt idx="44205">
                  <c:v>-4.4383437548174598</c:v>
                </c:pt>
                <c:pt idx="44206">
                  <c:v>-4.3723454282902798</c:v>
                </c:pt>
                <c:pt idx="44207">
                  <c:v>-4.3063471011177201</c:v>
                </c:pt>
                <c:pt idx="44208">
                  <c:v>-4.2403487739451498</c:v>
                </c:pt>
                <c:pt idx="44209">
                  <c:v>-4.1743504474179796</c:v>
                </c:pt>
                <c:pt idx="44210">
                  <c:v>-4.1083521202454101</c:v>
                </c:pt>
                <c:pt idx="44211">
                  <c:v>-4.0423537930728397</c:v>
                </c:pt>
                <c:pt idx="44212">
                  <c:v>-3.97635546654567</c:v>
                </c:pt>
                <c:pt idx="44213">
                  <c:v>-3.9103571393731</c:v>
                </c:pt>
                <c:pt idx="44214">
                  <c:v>-3.8443588122005399</c:v>
                </c:pt>
                <c:pt idx="44215">
                  <c:v>-3.7783604856733599</c:v>
                </c:pt>
                <c:pt idx="44216">
                  <c:v>-3.71236215850079</c:v>
                </c:pt>
                <c:pt idx="44217">
                  <c:v>-3.6463638313282298</c:v>
                </c:pt>
                <c:pt idx="44218">
                  <c:v>-3.5803655048010499</c:v>
                </c:pt>
                <c:pt idx="44219">
                  <c:v>-3.5143671776284902</c:v>
                </c:pt>
                <c:pt idx="44220">
                  <c:v>-3.4483688504559198</c:v>
                </c:pt>
                <c:pt idx="44221">
                  <c:v>-3.3823705239287398</c:v>
                </c:pt>
                <c:pt idx="44222">
                  <c:v>-3.3163721967561801</c:v>
                </c:pt>
                <c:pt idx="44223">
                  <c:v>-3.2503738695836102</c:v>
                </c:pt>
                <c:pt idx="44224">
                  <c:v>-3.18437554305644</c:v>
                </c:pt>
                <c:pt idx="44225">
                  <c:v>-3.1183772158838701</c:v>
                </c:pt>
                <c:pt idx="44226">
                  <c:v>-3.0523788887113001</c:v>
                </c:pt>
                <c:pt idx="44227">
                  <c:v>-2.9863805621841299</c:v>
                </c:pt>
                <c:pt idx="44228">
                  <c:v>-2.92038223501156</c:v>
                </c:pt>
                <c:pt idx="44229">
                  <c:v>-2.8543839078389999</c:v>
                </c:pt>
                <c:pt idx="44230">
                  <c:v>-2.7883855813118199</c:v>
                </c:pt>
                <c:pt idx="44231">
                  <c:v>-2.72238725413925</c:v>
                </c:pt>
                <c:pt idx="44232">
                  <c:v>-2.6563889269666898</c:v>
                </c:pt>
                <c:pt idx="44233">
                  <c:v>-2.5903906004395099</c:v>
                </c:pt>
                <c:pt idx="44234">
                  <c:v>-2.5243922732669501</c:v>
                </c:pt>
                <c:pt idx="44235">
                  <c:v>-2.4583939460943798</c:v>
                </c:pt>
                <c:pt idx="44236">
                  <c:v>-2.3923956195671998</c:v>
                </c:pt>
                <c:pt idx="44237">
                  <c:v>-2.3263972923946401</c:v>
                </c:pt>
                <c:pt idx="44238">
                  <c:v>-2.2603989652220702</c:v>
                </c:pt>
                <c:pt idx="44239">
                  <c:v>-2.1944006386949</c:v>
                </c:pt>
                <c:pt idx="44240">
                  <c:v>-2.1284023115223301</c:v>
                </c:pt>
                <c:pt idx="44241">
                  <c:v>-2.0624039843497601</c:v>
                </c:pt>
                <c:pt idx="44242">
                  <c:v>-1.9964056578225899</c:v>
                </c:pt>
                <c:pt idx="44243">
                  <c:v>-1.93040733065002</c:v>
                </c:pt>
                <c:pt idx="44244">
                  <c:v>-1.8644090034774601</c:v>
                </c:pt>
                <c:pt idx="44245">
                  <c:v>-1.7984106769502799</c:v>
                </c:pt>
                <c:pt idx="44246">
                  <c:v>-1.73241234977771</c:v>
                </c:pt>
                <c:pt idx="44247">
                  <c:v>-1.66641402260515</c:v>
                </c:pt>
                <c:pt idx="44248">
                  <c:v>-1.6004156960779701</c:v>
                </c:pt>
                <c:pt idx="44249">
                  <c:v>-1.5344173689054099</c:v>
                </c:pt>
                <c:pt idx="44250">
                  <c:v>-1.46841904173284</c:v>
                </c:pt>
                <c:pt idx="44251">
                  <c:v>-1.40242071520566</c:v>
                </c:pt>
                <c:pt idx="44252">
                  <c:v>-1.3364223880331001</c:v>
                </c:pt>
                <c:pt idx="44253">
                  <c:v>-1.2704240608605299</c:v>
                </c:pt>
                <c:pt idx="44254">
                  <c:v>-1.20442573433336</c:v>
                </c:pt>
                <c:pt idx="44255">
                  <c:v>-1.1384274071607901</c:v>
                </c:pt>
                <c:pt idx="44256">
                  <c:v>-1.0724290799882199</c:v>
                </c:pt>
                <c:pt idx="44257">
                  <c:v>-1.0064307534610499</c:v>
                </c:pt>
                <c:pt idx="44258">
                  <c:v>-0.940432426288481</c:v>
                </c:pt>
                <c:pt idx="44259">
                  <c:v>-0.87443409911591496</c:v>
                </c:pt>
                <c:pt idx="44260">
                  <c:v>-0.808435772588739</c:v>
                </c:pt>
                <c:pt idx="44261">
                  <c:v>-0.74243744541617296</c:v>
                </c:pt>
                <c:pt idx="44262">
                  <c:v>-0.67643911824360703</c:v>
                </c:pt>
                <c:pt idx="44263">
                  <c:v>-0.61044079171643095</c:v>
                </c:pt>
                <c:pt idx="44264">
                  <c:v>-0.54444246454386502</c:v>
                </c:pt>
                <c:pt idx="44265">
                  <c:v>-0.47844413737129898</c:v>
                </c:pt>
                <c:pt idx="44266">
                  <c:v>-0.41244581084412302</c:v>
                </c:pt>
                <c:pt idx="44267">
                  <c:v>-0.34644748367155698</c:v>
                </c:pt>
                <c:pt idx="44268">
                  <c:v>-0.28044915649899099</c:v>
                </c:pt>
                <c:pt idx="44269">
                  <c:v>-0.214450829971815</c:v>
                </c:pt>
                <c:pt idx="44270">
                  <c:v>-0.14845250279924899</c:v>
                </c:pt>
                <c:pt idx="44271">
                  <c:v>-0.113589038340589</c:v>
                </c:pt>
                <c:pt idx="44272">
                  <c:v>-0.10986043684977199</c:v>
                </c:pt>
                <c:pt idx="44273">
                  <c:v>-0.106131835322493</c:v>
                </c:pt>
                <c:pt idx="44274">
                  <c:v>-0.102403233795215</c:v>
                </c:pt>
                <c:pt idx="44275">
                  <c:v>-9.8674632304397797E-2</c:v>
                </c:pt>
                <c:pt idx="44276">
                  <c:v>-9.4946030777119203E-2</c:v>
                </c:pt>
                <c:pt idx="44277">
                  <c:v>-9.1217429249840498E-2</c:v>
                </c:pt>
                <c:pt idx="44278">
                  <c:v>-8.7488827759023502E-2</c:v>
                </c:pt>
                <c:pt idx="44279">
                  <c:v>-8.3760226231744797E-2</c:v>
                </c:pt>
                <c:pt idx="44280">
                  <c:v>-8.0031624704466203E-2</c:v>
                </c:pt>
                <c:pt idx="44281">
                  <c:v>-7.6303023213649096E-2</c:v>
                </c:pt>
                <c:pt idx="44282">
                  <c:v>-7.2574421686370502E-2</c:v>
                </c:pt>
                <c:pt idx="44283">
                  <c:v>-6.8845820159091894E-2</c:v>
                </c:pt>
                <c:pt idx="44284">
                  <c:v>-6.5117218668274801E-2</c:v>
                </c:pt>
                <c:pt idx="44285">
                  <c:v>-6.13886171409962E-2</c:v>
                </c:pt>
                <c:pt idx="44286">
                  <c:v>-5.76600156137176E-2</c:v>
                </c:pt>
                <c:pt idx="44287">
                  <c:v>-5.3931414122900499E-2</c:v>
                </c:pt>
                <c:pt idx="44288">
                  <c:v>-5.0202812595621898E-2</c:v>
                </c:pt>
                <c:pt idx="44289">
                  <c:v>-4.6474211068343201E-2</c:v>
                </c:pt>
                <c:pt idx="44290">
                  <c:v>-4.2745609577526197E-2</c:v>
                </c:pt>
                <c:pt idx="44291">
                  <c:v>-3.9017008050247597E-2</c:v>
                </c:pt>
                <c:pt idx="44292">
                  <c:v>-3.5288406522968899E-2</c:v>
                </c:pt>
                <c:pt idx="44293">
                  <c:v>-3.1559805032151902E-2</c:v>
                </c:pt>
                <c:pt idx="44294">
                  <c:v>-2.7831203504873201E-2</c:v>
                </c:pt>
                <c:pt idx="44295">
                  <c:v>-2.41026019775946E-2</c:v>
                </c:pt>
                <c:pt idx="44296">
                  <c:v>-2.03740004867775E-2</c:v>
                </c:pt>
                <c:pt idx="44297">
                  <c:v>-1.6645398959498899E-2</c:v>
                </c:pt>
                <c:pt idx="44298">
                  <c:v>-1.29167974322203E-2</c:v>
                </c:pt>
                <c:pt idx="44299">
                  <c:v>-9.1881959414031999E-3</c:v>
                </c:pt>
                <c:pt idx="44300">
                  <c:v>-5.4595944141245696E-3</c:v>
                </c:pt>
                <c:pt idx="44301">
                  <c:v>-1.73099288684594E-3</c:v>
                </c:pt>
                <c:pt idx="44302">
                  <c:v>1.9976086039711202E-3</c:v>
                </c:pt>
                <c:pt idx="44303">
                  <c:v>5.7262101312497496E-3</c:v>
                </c:pt>
                <c:pt idx="44304">
                  <c:v>9.4548116585283799E-3</c:v>
                </c:pt>
                <c:pt idx="44305">
                  <c:v>1.31834131493454E-2</c:v>
                </c:pt>
                <c:pt idx="44306">
                  <c:v>1.69120146766241E-2</c:v>
                </c:pt>
                <c:pt idx="44307">
                  <c:v>2.0640616203902701E-2</c:v>
                </c:pt>
                <c:pt idx="44308">
                  <c:v>2.4369217694719801E-2</c:v>
                </c:pt>
                <c:pt idx="44309">
                  <c:v>2.8097819221998398E-2</c:v>
                </c:pt>
                <c:pt idx="44310">
                  <c:v>3.1826420749277003E-2</c:v>
                </c:pt>
                <c:pt idx="44311">
                  <c:v>3.5555022240094103E-2</c:v>
                </c:pt>
                <c:pt idx="44312">
                  <c:v>3.9283623767372697E-2</c:v>
                </c:pt>
                <c:pt idx="44313">
                  <c:v>4.3012225294651298E-2</c:v>
                </c:pt>
                <c:pt idx="44314">
                  <c:v>4.6740826785468398E-2</c:v>
                </c:pt>
                <c:pt idx="44315">
                  <c:v>5.0469428312746999E-2</c:v>
                </c:pt>
                <c:pt idx="44316">
                  <c:v>5.4198029840025697E-2</c:v>
                </c:pt>
                <c:pt idx="44317">
                  <c:v>5.79266313308427E-2</c:v>
                </c:pt>
                <c:pt idx="44318">
                  <c:v>6.1655232858121398E-2</c:v>
                </c:pt>
                <c:pt idx="44319">
                  <c:v>6.6100176768197294E-2</c:v>
                </c:pt>
                <c:pt idx="44320">
                  <c:v>7.1261463015602503E-2</c:v>
                </c:pt>
                <c:pt idx="44321">
                  <c:v>7.6422749313479296E-2</c:v>
                </c:pt>
                <c:pt idx="44322">
                  <c:v>8.1584035611356104E-2</c:v>
                </c:pt>
                <c:pt idx="44323">
                  <c:v>8.6745321858761298E-2</c:v>
                </c:pt>
                <c:pt idx="44324">
                  <c:v>9.1906608156638203E-2</c:v>
                </c:pt>
                <c:pt idx="44325">
                  <c:v>9.7067894454514997E-2</c:v>
                </c:pt>
                <c:pt idx="44326">
                  <c:v>0.10222918070192</c:v>
                </c:pt>
                <c:pt idx="44327">
                  <c:v>0.107390466999797</c:v>
                </c:pt>
                <c:pt idx="44328">
                  <c:v>0.112551753297674</c:v>
                </c:pt>
                <c:pt idx="44329">
                  <c:v>0.117713039545079</c:v>
                </c:pt>
                <c:pt idx="44330">
                  <c:v>0.122874325842956</c:v>
                </c:pt>
                <c:pt idx="44331">
                  <c:v>0.12803561214083301</c:v>
                </c:pt>
                <c:pt idx="44332">
                  <c:v>0.13319689838823801</c:v>
                </c:pt>
                <c:pt idx="44333">
                  <c:v>0.13835818468611499</c:v>
                </c:pt>
                <c:pt idx="44334">
                  <c:v>0.14351947098399101</c:v>
                </c:pt>
                <c:pt idx="44335">
                  <c:v>0.14868075723139701</c:v>
                </c:pt>
                <c:pt idx="44336">
                  <c:v>0.153842043529274</c:v>
                </c:pt>
                <c:pt idx="44337">
                  <c:v>0.15900332982714999</c:v>
                </c:pt>
                <c:pt idx="44338">
                  <c:v>0.16416461607455601</c:v>
                </c:pt>
                <c:pt idx="44339">
                  <c:v>0.169325902372432</c:v>
                </c:pt>
                <c:pt idx="44340">
                  <c:v>0.17448718867030899</c:v>
                </c:pt>
                <c:pt idx="44341">
                  <c:v>0.17964847491771399</c:v>
                </c:pt>
                <c:pt idx="44342">
                  <c:v>0.18480976121559101</c:v>
                </c:pt>
                <c:pt idx="44343">
                  <c:v>0.18997104751346799</c:v>
                </c:pt>
                <c:pt idx="44344">
                  <c:v>0.19513233376087299</c:v>
                </c:pt>
                <c:pt idx="44345">
                  <c:v>0.20029362005875001</c:v>
                </c:pt>
                <c:pt idx="44346">
                  <c:v>0.205454906356627</c:v>
                </c:pt>
                <c:pt idx="44347">
                  <c:v>0.210616192604032</c:v>
                </c:pt>
                <c:pt idx="44348">
                  <c:v>0.21577747890190899</c:v>
                </c:pt>
                <c:pt idx="44349">
                  <c:v>0.220938765199786</c:v>
                </c:pt>
                <c:pt idx="44350">
                  <c:v>0.226100051447191</c:v>
                </c:pt>
                <c:pt idx="44351">
                  <c:v>0.23126133774506799</c:v>
                </c:pt>
                <c:pt idx="44352">
                  <c:v>0.23642262404294501</c:v>
                </c:pt>
                <c:pt idx="44353">
                  <c:v>0.24158391029035001</c:v>
                </c:pt>
                <c:pt idx="44354">
                  <c:v>0.24674519658822699</c:v>
                </c:pt>
                <c:pt idx="44355">
                  <c:v>0.25190648288610301</c:v>
                </c:pt>
                <c:pt idx="44356">
                  <c:v>0.25706776913350898</c:v>
                </c:pt>
                <c:pt idx="44357">
                  <c:v>0.26222905543138503</c:v>
                </c:pt>
                <c:pt idx="44358">
                  <c:v>0.26739034172926202</c:v>
                </c:pt>
                <c:pt idx="44359">
                  <c:v>0.27255162797666699</c:v>
                </c:pt>
                <c:pt idx="44360">
                  <c:v>0.27771291427454398</c:v>
                </c:pt>
                <c:pt idx="44361">
                  <c:v>0.28287420057242102</c:v>
                </c:pt>
                <c:pt idx="44362">
                  <c:v>0.28803548681982599</c:v>
                </c:pt>
                <c:pt idx="44363">
                  <c:v>0.29319677311770298</c:v>
                </c:pt>
                <c:pt idx="44364">
                  <c:v>0.29835805941558002</c:v>
                </c:pt>
                <c:pt idx="44365">
                  <c:v>0.303519345662985</c:v>
                </c:pt>
                <c:pt idx="44366">
                  <c:v>0.30868063196086198</c:v>
                </c:pt>
                <c:pt idx="44367">
                  <c:v>0.31349972622994099</c:v>
                </c:pt>
                <c:pt idx="44368">
                  <c:v>0.317976628424054</c:v>
                </c:pt>
                <c:pt idx="44369">
                  <c:v>0.32245353066194499</c:v>
                </c:pt>
                <c:pt idx="44370">
                  <c:v>0.32693043289983698</c:v>
                </c:pt>
                <c:pt idx="44371">
                  <c:v>0.33140733509394998</c:v>
                </c:pt>
                <c:pt idx="44372">
                  <c:v>0.33588423733184097</c:v>
                </c:pt>
                <c:pt idx="44373">
                  <c:v>0.34036113956973302</c:v>
                </c:pt>
                <c:pt idx="44374">
                  <c:v>0.34483804176384503</c:v>
                </c:pt>
                <c:pt idx="44375">
                  <c:v>0.34931494400173702</c:v>
                </c:pt>
                <c:pt idx="44376">
                  <c:v>0.353791846239629</c:v>
                </c:pt>
                <c:pt idx="44377">
                  <c:v>0.35826874843374101</c:v>
                </c:pt>
                <c:pt idx="44378">
                  <c:v>0.362745650671633</c:v>
                </c:pt>
                <c:pt idx="44379">
                  <c:v>0.36722255290952399</c:v>
                </c:pt>
                <c:pt idx="44380">
                  <c:v>0.371699455103637</c:v>
                </c:pt>
                <c:pt idx="44381">
                  <c:v>0.37617635734152799</c:v>
                </c:pt>
                <c:pt idx="44382">
                  <c:v>0.38065325957941998</c:v>
                </c:pt>
                <c:pt idx="44383">
                  <c:v>0.38513016177353299</c:v>
                </c:pt>
                <c:pt idx="44384">
                  <c:v>0.38960706401142398</c:v>
                </c:pt>
                <c:pt idx="44385">
                  <c:v>0.39408396624931602</c:v>
                </c:pt>
                <c:pt idx="44386">
                  <c:v>0.39856086844342797</c:v>
                </c:pt>
                <c:pt idx="44387">
                  <c:v>0.40303777068132002</c:v>
                </c:pt>
                <c:pt idx="44388">
                  <c:v>0.40751467291921201</c:v>
                </c:pt>
                <c:pt idx="44389">
                  <c:v>0.41199157511332402</c:v>
                </c:pt>
                <c:pt idx="44390">
                  <c:v>0.416468477351216</c:v>
                </c:pt>
                <c:pt idx="44391">
                  <c:v>0.42094537958910699</c:v>
                </c:pt>
                <c:pt idx="44392">
                  <c:v>0.42542228178322</c:v>
                </c:pt>
                <c:pt idx="44393">
                  <c:v>0.42989918402111199</c:v>
                </c:pt>
                <c:pt idx="44394">
                  <c:v>0.43437608625900298</c:v>
                </c:pt>
                <c:pt idx="44395">
                  <c:v>0.43885298845311599</c:v>
                </c:pt>
                <c:pt idx="44396">
                  <c:v>0.44332989069100698</c:v>
                </c:pt>
                <c:pt idx="44397">
                  <c:v>0.44780679292889902</c:v>
                </c:pt>
                <c:pt idx="44398">
                  <c:v>0.45228369512301098</c:v>
                </c:pt>
                <c:pt idx="44399">
                  <c:v>0.45676059736090302</c:v>
                </c:pt>
                <c:pt idx="44400">
                  <c:v>0.46123749959879501</c:v>
                </c:pt>
                <c:pt idx="44401">
                  <c:v>0.46571440179290702</c:v>
                </c:pt>
                <c:pt idx="44402">
                  <c:v>0.47019130403079901</c:v>
                </c:pt>
                <c:pt idx="44403">
                  <c:v>0.47466820626869</c:v>
                </c:pt>
                <c:pt idx="44404">
                  <c:v>0.479145108462803</c:v>
                </c:pt>
                <c:pt idx="44405">
                  <c:v>0.48362201070069499</c:v>
                </c:pt>
                <c:pt idx="44406">
                  <c:v>0.48809891293858598</c:v>
                </c:pt>
                <c:pt idx="44407">
                  <c:v>0.49257581513269899</c:v>
                </c:pt>
                <c:pt idx="44408">
                  <c:v>0.49705271737058998</c:v>
                </c:pt>
                <c:pt idx="44409">
                  <c:v>0.50152961960848197</c:v>
                </c:pt>
                <c:pt idx="44410">
                  <c:v>0.50600652180259398</c:v>
                </c:pt>
                <c:pt idx="44411">
                  <c:v>0.51048342404048597</c:v>
                </c:pt>
                <c:pt idx="44412">
                  <c:v>0.51496032627837796</c:v>
                </c:pt>
                <c:pt idx="44413">
                  <c:v>0.51943722847248996</c:v>
                </c:pt>
                <c:pt idx="44414">
                  <c:v>0.52391413071038195</c:v>
                </c:pt>
                <c:pt idx="44415">
                  <c:v>0.52280618221463504</c:v>
                </c:pt>
                <c:pt idx="44416">
                  <c:v>0.51611338301168797</c:v>
                </c:pt>
                <c:pt idx="44417">
                  <c:v>0.50942058374329202</c:v>
                </c:pt>
                <c:pt idx="44418">
                  <c:v>0.50272778447489697</c:v>
                </c:pt>
                <c:pt idx="44419">
                  <c:v>0.49603498527195</c:v>
                </c:pt>
                <c:pt idx="44420">
                  <c:v>0.489342186003554</c:v>
                </c:pt>
                <c:pt idx="44421">
                  <c:v>0.482649386735159</c:v>
                </c:pt>
                <c:pt idx="44422">
                  <c:v>0.47595658753221198</c:v>
                </c:pt>
                <c:pt idx="44423">
                  <c:v>0.46926378826381598</c:v>
                </c:pt>
                <c:pt idx="44424">
                  <c:v>0.46257098899542098</c:v>
                </c:pt>
                <c:pt idx="44425">
                  <c:v>0.45587818979247402</c:v>
                </c:pt>
                <c:pt idx="44426">
                  <c:v>0.44918539052407802</c:v>
                </c:pt>
                <c:pt idx="44427">
                  <c:v>0.44249259125568302</c:v>
                </c:pt>
                <c:pt idx="44428">
                  <c:v>0.435799792052736</c:v>
                </c:pt>
                <c:pt idx="44429">
                  <c:v>0.42910699278434</c:v>
                </c:pt>
                <c:pt idx="44430">
                  <c:v>0.422414193515945</c:v>
                </c:pt>
                <c:pt idx="44431">
                  <c:v>0.41572139431299798</c:v>
                </c:pt>
                <c:pt idx="44432">
                  <c:v>0.40902859504460198</c:v>
                </c:pt>
                <c:pt idx="44433">
                  <c:v>0.40233579577620698</c:v>
                </c:pt>
                <c:pt idx="44434">
                  <c:v>0.39564299657326002</c:v>
                </c:pt>
                <c:pt idx="44435">
                  <c:v>0.38895019730486402</c:v>
                </c:pt>
                <c:pt idx="44436">
                  <c:v>0.38225739803646902</c:v>
                </c:pt>
                <c:pt idx="44437">
                  <c:v>0.375564598833522</c:v>
                </c:pt>
                <c:pt idx="44438">
                  <c:v>0.368871799565126</c:v>
                </c:pt>
                <c:pt idx="44439">
                  <c:v>0.362179000296731</c:v>
                </c:pt>
                <c:pt idx="44440">
                  <c:v>0.35548620109378398</c:v>
                </c:pt>
                <c:pt idx="44441">
                  <c:v>0.34879340182538898</c:v>
                </c:pt>
                <c:pt idx="44442">
                  <c:v>0.34210060255699298</c:v>
                </c:pt>
                <c:pt idx="44443">
                  <c:v>0.33540780335404602</c:v>
                </c:pt>
                <c:pt idx="44444">
                  <c:v>0.32871500408565102</c:v>
                </c:pt>
                <c:pt idx="44445">
                  <c:v>0.32202220481725502</c:v>
                </c:pt>
                <c:pt idx="44446">
                  <c:v>0.315329405614308</c:v>
                </c:pt>
                <c:pt idx="44447">
                  <c:v>0.308636606345913</c:v>
                </c:pt>
                <c:pt idx="44448">
                  <c:v>0.301943807077517</c:v>
                </c:pt>
                <c:pt idx="44449">
                  <c:v>0.29525100787456998</c:v>
                </c:pt>
                <c:pt idx="44450">
                  <c:v>0.28855820860617498</c:v>
                </c:pt>
                <c:pt idx="44451">
                  <c:v>0.28186540933777898</c:v>
                </c:pt>
                <c:pt idx="44452">
                  <c:v>0.27517261013483202</c:v>
                </c:pt>
                <c:pt idx="44453">
                  <c:v>0.26847981086643702</c:v>
                </c:pt>
                <c:pt idx="44454">
                  <c:v>0.26178701159804102</c:v>
                </c:pt>
                <c:pt idx="44455">
                  <c:v>0.255094212395094</c:v>
                </c:pt>
                <c:pt idx="44456">
                  <c:v>0.248401413126699</c:v>
                </c:pt>
                <c:pt idx="44457">
                  <c:v>0.241708613858303</c:v>
                </c:pt>
                <c:pt idx="44458">
                  <c:v>0.23501581465535601</c:v>
                </c:pt>
                <c:pt idx="44459">
                  <c:v>0.22832301538696101</c:v>
                </c:pt>
                <c:pt idx="44460">
                  <c:v>0.22163021611856501</c:v>
                </c:pt>
                <c:pt idx="44461">
                  <c:v>0.21493741691561799</c:v>
                </c:pt>
                <c:pt idx="44462">
                  <c:v>0.20824461764722299</c:v>
                </c:pt>
                <c:pt idx="44463">
                  <c:v>0.20178078660940699</c:v>
                </c:pt>
                <c:pt idx="44464">
                  <c:v>0.19554592386474001</c:v>
                </c:pt>
                <c:pt idx="44465">
                  <c:v>0.189311061059104</c:v>
                </c:pt>
                <c:pt idx="44466">
                  <c:v>0.18307619825346699</c:v>
                </c:pt>
                <c:pt idx="44467">
                  <c:v>0.17684133550879999</c:v>
                </c:pt>
                <c:pt idx="44468">
                  <c:v>0.17060647270316301</c:v>
                </c:pt>
                <c:pt idx="44469">
                  <c:v>0.164371609897527</c:v>
                </c:pt>
                <c:pt idx="44470">
                  <c:v>0.15813674715286</c:v>
                </c:pt>
                <c:pt idx="44471">
                  <c:v>0.15190188434722299</c:v>
                </c:pt>
                <c:pt idx="44472">
                  <c:v>0.14566702154158701</c:v>
                </c:pt>
                <c:pt idx="44473">
                  <c:v>0.13943215879692</c:v>
                </c:pt>
                <c:pt idx="44474">
                  <c:v>0.13319729599128299</c:v>
                </c:pt>
                <c:pt idx="44475">
                  <c:v>0.12696243318564701</c:v>
                </c:pt>
                <c:pt idx="44476">
                  <c:v>0.12072757044097999</c:v>
                </c:pt>
                <c:pt idx="44477">
                  <c:v>0.114492707635343</c:v>
                </c:pt>
                <c:pt idx="44478">
                  <c:v>0.108257844829706</c:v>
                </c:pt>
                <c:pt idx="44479">
                  <c:v>0.10202298208504</c:v>
                </c:pt>
                <c:pt idx="44480">
                  <c:v>9.5788119279403006E-2</c:v>
                </c:pt>
                <c:pt idx="44481">
                  <c:v>8.9553256473766302E-2</c:v>
                </c:pt>
                <c:pt idx="44482">
                  <c:v>8.3318393729099605E-2</c:v>
                </c:pt>
                <c:pt idx="44483">
                  <c:v>7.7083530923462804E-2</c:v>
                </c:pt>
                <c:pt idx="44484">
                  <c:v>7.08486681178261E-2</c:v>
                </c:pt>
                <c:pt idx="44485">
                  <c:v>6.4613805373159403E-2</c:v>
                </c:pt>
                <c:pt idx="44486">
                  <c:v>5.8378942567522699E-2</c:v>
                </c:pt>
                <c:pt idx="44487">
                  <c:v>5.2144079761886002E-2</c:v>
                </c:pt>
                <c:pt idx="44488">
                  <c:v>4.5909217017219298E-2</c:v>
                </c:pt>
                <c:pt idx="44489">
                  <c:v>3.9674354211582601E-2</c:v>
                </c:pt>
                <c:pt idx="44490">
                  <c:v>3.3439491405945897E-2</c:v>
                </c:pt>
                <c:pt idx="44491">
                  <c:v>2.72046286612792E-2</c:v>
                </c:pt>
                <c:pt idx="44492">
                  <c:v>2.0969765855642399E-2</c:v>
                </c:pt>
                <c:pt idx="44493">
                  <c:v>1.47349030500057E-2</c:v>
                </c:pt>
                <c:pt idx="44494">
                  <c:v>8.5000403053390201E-3</c:v>
                </c:pt>
                <c:pt idx="44495">
                  <c:v>2.2651774997022901E-3</c:v>
                </c:pt>
                <c:pt idx="44496">
                  <c:v>-3.9696853059344199E-3</c:v>
                </c:pt>
                <c:pt idx="44497">
                  <c:v>-1.02045480506011E-2</c:v>
                </c:pt>
                <c:pt idx="44498">
                  <c:v>-1.6439410856237801E-2</c:v>
                </c:pt>
                <c:pt idx="44499">
                  <c:v>-2.2674273661874599E-2</c:v>
                </c:pt>
                <c:pt idx="44500">
                  <c:v>-2.8909136406541198E-2</c:v>
                </c:pt>
                <c:pt idx="44501">
                  <c:v>-3.5143999212178E-2</c:v>
                </c:pt>
                <c:pt idx="44502">
                  <c:v>-4.1378862017814703E-2</c:v>
                </c:pt>
                <c:pt idx="44503">
                  <c:v>-4.7613724762481401E-2</c:v>
                </c:pt>
                <c:pt idx="44504">
                  <c:v>-5.3848587568118098E-2</c:v>
                </c:pt>
                <c:pt idx="44505">
                  <c:v>-6.0083450373754801E-2</c:v>
                </c:pt>
                <c:pt idx="44506">
                  <c:v>-6.6318313118421499E-2</c:v>
                </c:pt>
                <c:pt idx="44507">
                  <c:v>-7.2553175924058202E-2</c:v>
                </c:pt>
                <c:pt idx="44508">
                  <c:v>-7.8788038729695004E-2</c:v>
                </c:pt>
                <c:pt idx="44509">
                  <c:v>-8.5022901474361701E-2</c:v>
                </c:pt>
                <c:pt idx="44510">
                  <c:v>-9.1257764279998405E-2</c:v>
                </c:pt>
                <c:pt idx="44511">
                  <c:v>-9.7492627085635095E-2</c:v>
                </c:pt>
                <c:pt idx="44512">
                  <c:v>-0.103727489830302</c:v>
                </c:pt>
                <c:pt idx="44513">
                  <c:v>-0.109962352635939</c:v>
                </c:pt>
                <c:pt idx="44514">
                  <c:v>-0.11619721544157501</c:v>
                </c:pt>
                <c:pt idx="44515">
                  <c:v>-0.12243207818624199</c:v>
                </c:pt>
                <c:pt idx="44516">
                  <c:v>-0.128666940991879</c:v>
                </c:pt>
                <c:pt idx="44517">
                  <c:v>-0.13490180379751501</c:v>
                </c:pt>
                <c:pt idx="44518">
                  <c:v>-0.14113666654218199</c:v>
                </c:pt>
                <c:pt idx="44519">
                  <c:v>-0.147371529347819</c:v>
                </c:pt>
                <c:pt idx="44520">
                  <c:v>-0.15360639215345501</c:v>
                </c:pt>
                <c:pt idx="44521">
                  <c:v>-0.15984125489812201</c:v>
                </c:pt>
                <c:pt idx="44522">
                  <c:v>-0.16607611770375899</c:v>
                </c:pt>
                <c:pt idx="44523">
                  <c:v>-0.172310980509396</c:v>
                </c:pt>
                <c:pt idx="44524">
                  <c:v>-0.178545843254062</c:v>
                </c:pt>
                <c:pt idx="44525">
                  <c:v>-0.18478070605969901</c:v>
                </c:pt>
                <c:pt idx="44526">
                  <c:v>-0.19101556886533599</c:v>
                </c:pt>
                <c:pt idx="44527">
                  <c:v>-0.197250431610002</c:v>
                </c:pt>
                <c:pt idx="44528">
                  <c:v>-0.20348529441563901</c:v>
                </c:pt>
                <c:pt idx="44529">
                  <c:v>-0.20972015722127599</c:v>
                </c:pt>
                <c:pt idx="44530">
                  <c:v>-0.21595501996594299</c:v>
                </c:pt>
                <c:pt idx="44531">
                  <c:v>-0.222189882771579</c:v>
                </c:pt>
                <c:pt idx="44532">
                  <c:v>-0.22842474557721601</c:v>
                </c:pt>
                <c:pt idx="44533">
                  <c:v>-0.23465960832188301</c:v>
                </c:pt>
                <c:pt idx="44534">
                  <c:v>-0.24089447112751899</c:v>
                </c:pt>
                <c:pt idx="44535">
                  <c:v>-0.247129333933156</c:v>
                </c:pt>
                <c:pt idx="44536">
                  <c:v>-0.25336419667782301</c:v>
                </c:pt>
                <c:pt idx="44537">
                  <c:v>-0.25959905948346002</c:v>
                </c:pt>
                <c:pt idx="44538">
                  <c:v>-0.26583392228909603</c:v>
                </c:pt>
                <c:pt idx="44539">
                  <c:v>-0.27206878503376303</c:v>
                </c:pt>
                <c:pt idx="44540">
                  <c:v>-0.27830364783939998</c:v>
                </c:pt>
                <c:pt idx="44541">
                  <c:v>-0.28453851064503599</c:v>
                </c:pt>
                <c:pt idx="44542">
                  <c:v>-0.29077337338970299</c:v>
                </c:pt>
                <c:pt idx="44543">
                  <c:v>-0.29700823619534</c:v>
                </c:pt>
                <c:pt idx="44544">
                  <c:v>-0.30324309900097701</c:v>
                </c:pt>
                <c:pt idx="44545">
                  <c:v>-0.30947796174564302</c:v>
                </c:pt>
                <c:pt idx="44546">
                  <c:v>-0.31571282455128002</c:v>
                </c:pt>
                <c:pt idx="44547">
                  <c:v>-0.32194768735691698</c:v>
                </c:pt>
                <c:pt idx="44548">
                  <c:v>-0.32818255010158298</c:v>
                </c:pt>
                <c:pt idx="44549">
                  <c:v>-0.33441741290721999</c:v>
                </c:pt>
                <c:pt idx="44550">
                  <c:v>-0.340652275712857</c:v>
                </c:pt>
                <c:pt idx="44551">
                  <c:v>-0.346887138457524</c:v>
                </c:pt>
                <c:pt idx="44552">
                  <c:v>-0.35312200126316001</c:v>
                </c:pt>
                <c:pt idx="44553">
                  <c:v>-0.35935686406879702</c:v>
                </c:pt>
                <c:pt idx="44554">
                  <c:v>-0.36559172681346402</c:v>
                </c:pt>
                <c:pt idx="44555">
                  <c:v>-0.37182658961909998</c:v>
                </c:pt>
                <c:pt idx="44556">
                  <c:v>-0.37806145242473699</c:v>
                </c:pt>
                <c:pt idx="44557">
                  <c:v>-0.38429631516940399</c:v>
                </c:pt>
                <c:pt idx="44558">
                  <c:v>-0.390531177975041</c:v>
                </c:pt>
                <c:pt idx="44559">
                  <c:v>-0.38773048214843903</c:v>
                </c:pt>
                <c:pt idx="44560">
                  <c:v>-0.37589422774223102</c:v>
                </c:pt>
                <c:pt idx="44561">
                  <c:v>-0.364057973220277</c:v>
                </c:pt>
                <c:pt idx="44562">
                  <c:v>-0.35222171869832403</c:v>
                </c:pt>
                <c:pt idx="44563">
                  <c:v>-0.34038546429211602</c:v>
                </c:pt>
                <c:pt idx="44564">
                  <c:v>-0.328549209770163</c:v>
                </c:pt>
                <c:pt idx="44565">
                  <c:v>-0.31671295524821003</c:v>
                </c:pt>
                <c:pt idx="44566">
                  <c:v>-0.30487670084200202</c:v>
                </c:pt>
                <c:pt idx="44567">
                  <c:v>-0.293040446320049</c:v>
                </c:pt>
                <c:pt idx="44568">
                  <c:v>-0.28120419179809603</c:v>
                </c:pt>
                <c:pt idx="44569">
                  <c:v>-0.26936793739188802</c:v>
                </c:pt>
                <c:pt idx="44570">
                  <c:v>-0.257531682869934</c:v>
                </c:pt>
                <c:pt idx="44571">
                  <c:v>-0.245695428347981</c:v>
                </c:pt>
                <c:pt idx="44572">
                  <c:v>-0.233859173941773</c:v>
                </c:pt>
                <c:pt idx="44573">
                  <c:v>-0.22202291941982</c:v>
                </c:pt>
                <c:pt idx="44574">
                  <c:v>-0.210186664897867</c:v>
                </c:pt>
                <c:pt idx="44575">
                  <c:v>-0.198350410491659</c:v>
                </c:pt>
                <c:pt idx="44576">
                  <c:v>-0.186514155969706</c:v>
                </c:pt>
                <c:pt idx="44577">
                  <c:v>-0.174677901447753</c:v>
                </c:pt>
                <c:pt idx="44578">
                  <c:v>-0.162841647041545</c:v>
                </c:pt>
                <c:pt idx="44579">
                  <c:v>-0.151005392519591</c:v>
                </c:pt>
                <c:pt idx="44580">
                  <c:v>-0.139169137997638</c:v>
                </c:pt>
                <c:pt idx="44581">
                  <c:v>-0.12733288359143</c:v>
                </c:pt>
                <c:pt idx="44582">
                  <c:v>-0.115496629069477</c:v>
                </c:pt>
                <c:pt idx="44583">
                  <c:v>-0.103660374547524</c:v>
                </c:pt>
                <c:pt idx="44584">
                  <c:v>-9.1824120141315996E-2</c:v>
                </c:pt>
                <c:pt idx="44585">
                  <c:v>-7.9987865619362802E-2</c:v>
                </c:pt>
                <c:pt idx="44586">
                  <c:v>-6.8151611097409498E-2</c:v>
                </c:pt>
                <c:pt idx="44587">
                  <c:v>-5.6315356691201697E-2</c:v>
                </c:pt>
                <c:pt idx="44588">
                  <c:v>-4.4479102169248497E-2</c:v>
                </c:pt>
                <c:pt idx="44589">
                  <c:v>-3.2642847647295199E-2</c:v>
                </c:pt>
                <c:pt idx="44590">
                  <c:v>-2.0806593241087398E-2</c:v>
                </c:pt>
                <c:pt idx="44591">
                  <c:v>-8.9703387191341199E-3</c:v>
                </c:pt>
                <c:pt idx="44592">
                  <c:v>2.8659158028191299E-3</c:v>
                </c:pt>
                <c:pt idx="44593">
                  <c:v>1.47021702090269E-2</c:v>
                </c:pt>
                <c:pt idx="44594">
                  <c:v>2.6538424730980201E-2</c:v>
                </c:pt>
                <c:pt idx="44595">
                  <c:v>3.8374679252933502E-2</c:v>
                </c:pt>
                <c:pt idx="44596">
                  <c:v>5.0210933659141303E-2</c:v>
                </c:pt>
                <c:pt idx="44597">
                  <c:v>6.2047188181094497E-2</c:v>
                </c:pt>
                <c:pt idx="44598">
                  <c:v>7.3883442703047794E-2</c:v>
                </c:pt>
                <c:pt idx="44599">
                  <c:v>8.5719697109255602E-2</c:v>
                </c:pt>
                <c:pt idx="44600">
                  <c:v>9.7555951631208906E-2</c:v>
                </c:pt>
                <c:pt idx="44601">
                  <c:v>0.109392206153162</c:v>
                </c:pt>
                <c:pt idx="44602">
                  <c:v>0.12122846055937</c:v>
                </c:pt>
                <c:pt idx="44603">
                  <c:v>0.133064715081323</c:v>
                </c:pt>
                <c:pt idx="44604">
                  <c:v>0.144900969603276</c:v>
                </c:pt>
                <c:pt idx="44605">
                  <c:v>0.15673722400948401</c:v>
                </c:pt>
                <c:pt idx="44606">
                  <c:v>0.168573478531438</c:v>
                </c:pt>
                <c:pt idx="44607">
                  <c:v>0.17574340511775999</c:v>
                </c:pt>
                <c:pt idx="44608">
                  <c:v>0.178247003711375</c:v>
                </c:pt>
                <c:pt idx="44609">
                  <c:v>0.18075060232947199</c:v>
                </c:pt>
                <c:pt idx="44610">
                  <c:v>0.18325420094757</c:v>
                </c:pt>
                <c:pt idx="44611">
                  <c:v>0.18575779954118499</c:v>
                </c:pt>
                <c:pt idx="44612">
                  <c:v>0.188261398159283</c:v>
                </c:pt>
                <c:pt idx="44613">
                  <c:v>0.19076499677738001</c:v>
                </c:pt>
                <c:pt idx="44614">
                  <c:v>0.193268595370995</c:v>
                </c:pt>
                <c:pt idx="44615">
                  <c:v>0.19577219398909301</c:v>
                </c:pt>
                <c:pt idx="44616">
                  <c:v>0.19827579260719</c:v>
                </c:pt>
                <c:pt idx="44617">
                  <c:v>0.20077939120080501</c:v>
                </c:pt>
                <c:pt idx="44618">
                  <c:v>0.203282989818903</c:v>
                </c:pt>
                <c:pt idx="44619">
                  <c:v>0.20578658843700001</c:v>
                </c:pt>
                <c:pt idx="44620">
                  <c:v>0.208290187030615</c:v>
                </c:pt>
                <c:pt idx="44621">
                  <c:v>0.21079378564871301</c:v>
                </c:pt>
                <c:pt idx="44622">
                  <c:v>0.21329738426681</c:v>
                </c:pt>
                <c:pt idx="44623">
                  <c:v>0.21580098286042501</c:v>
                </c:pt>
                <c:pt idx="44624">
                  <c:v>0.218304581478523</c:v>
                </c:pt>
                <c:pt idx="44625">
                  <c:v>0.22080818009662001</c:v>
                </c:pt>
                <c:pt idx="44626">
                  <c:v>0.223311778690236</c:v>
                </c:pt>
                <c:pt idx="44627">
                  <c:v>0.22581537730833301</c:v>
                </c:pt>
                <c:pt idx="44628">
                  <c:v>0.22831897592643099</c:v>
                </c:pt>
                <c:pt idx="44629">
                  <c:v>0.23082257452004601</c:v>
                </c:pt>
                <c:pt idx="44630">
                  <c:v>0.23332617313814299</c:v>
                </c:pt>
                <c:pt idx="44631">
                  <c:v>0.23582977175624101</c:v>
                </c:pt>
                <c:pt idx="44632">
                  <c:v>0.23833337034985599</c:v>
                </c:pt>
                <c:pt idx="44633">
                  <c:v>0.24083696896795301</c:v>
                </c:pt>
                <c:pt idx="44634">
                  <c:v>0.24334056758605099</c:v>
                </c:pt>
                <c:pt idx="44635">
                  <c:v>0.24584416617966601</c:v>
                </c:pt>
                <c:pt idx="44636">
                  <c:v>0.24834776479776299</c:v>
                </c:pt>
                <c:pt idx="44637">
                  <c:v>0.25085136341586101</c:v>
                </c:pt>
                <c:pt idx="44638">
                  <c:v>0.25335496200947599</c:v>
                </c:pt>
                <c:pt idx="44639">
                  <c:v>0.25585856062757301</c:v>
                </c:pt>
                <c:pt idx="44640">
                  <c:v>0.25836215924567102</c:v>
                </c:pt>
                <c:pt idx="44641">
                  <c:v>0.26086575783928601</c:v>
                </c:pt>
                <c:pt idx="44642">
                  <c:v>0.26336935645738302</c:v>
                </c:pt>
                <c:pt idx="44643">
                  <c:v>0.26587295507548098</c:v>
                </c:pt>
                <c:pt idx="44644">
                  <c:v>0.26837655366909602</c:v>
                </c:pt>
                <c:pt idx="44645">
                  <c:v>0.27088015228719398</c:v>
                </c:pt>
                <c:pt idx="44646">
                  <c:v>0.27338375090529099</c:v>
                </c:pt>
                <c:pt idx="44647">
                  <c:v>0.27588734949890598</c:v>
                </c:pt>
                <c:pt idx="44648">
                  <c:v>0.27839094811700399</c:v>
                </c:pt>
                <c:pt idx="44649">
                  <c:v>0.280894546735101</c:v>
                </c:pt>
                <c:pt idx="44650">
                  <c:v>0.28339814532871599</c:v>
                </c:pt>
                <c:pt idx="44651">
                  <c:v>0.285901743946814</c:v>
                </c:pt>
                <c:pt idx="44652">
                  <c:v>0.28840534256491102</c:v>
                </c:pt>
                <c:pt idx="44653">
                  <c:v>0.290908941158526</c:v>
                </c:pt>
                <c:pt idx="44654">
                  <c:v>0.29341253977662402</c:v>
                </c:pt>
                <c:pt idx="44655">
                  <c:v>0.29591613839472097</c:v>
                </c:pt>
                <c:pt idx="44656">
                  <c:v>0.29490303879295798</c:v>
                </c:pt>
                <c:pt idx="44657">
                  <c:v>0.29037324099573503</c:v>
                </c:pt>
                <c:pt idx="44658">
                  <c:v>0.28584344319851102</c:v>
                </c:pt>
                <c:pt idx="44659">
                  <c:v>0.28131364544558402</c:v>
                </c:pt>
                <c:pt idx="44660">
                  <c:v>0.276783847648361</c:v>
                </c:pt>
                <c:pt idx="44661">
                  <c:v>0.27225404985113699</c:v>
                </c:pt>
                <c:pt idx="44662">
                  <c:v>0.26772425209820999</c:v>
                </c:pt>
                <c:pt idx="44663">
                  <c:v>0.26319445430098698</c:v>
                </c:pt>
                <c:pt idx="44664">
                  <c:v>0.25866465650376402</c:v>
                </c:pt>
                <c:pt idx="44665">
                  <c:v>0.25413485875083702</c:v>
                </c:pt>
                <c:pt idx="44666">
                  <c:v>0.24960506095361301</c:v>
                </c:pt>
                <c:pt idx="44667">
                  <c:v>0.24507526315639</c:v>
                </c:pt>
                <c:pt idx="44668">
                  <c:v>0.240545465403463</c:v>
                </c:pt>
                <c:pt idx="44669">
                  <c:v>0.23601566760623899</c:v>
                </c:pt>
                <c:pt idx="44670">
                  <c:v>0.231485869809016</c:v>
                </c:pt>
                <c:pt idx="44671">
                  <c:v>0.226956072056089</c:v>
                </c:pt>
                <c:pt idx="44672">
                  <c:v>0.22242627425886599</c:v>
                </c:pt>
                <c:pt idx="44673">
                  <c:v>0.21789647646164201</c:v>
                </c:pt>
                <c:pt idx="44674">
                  <c:v>0.21336667870871501</c:v>
                </c:pt>
                <c:pt idx="44675">
                  <c:v>0.208836880911492</c:v>
                </c:pt>
                <c:pt idx="44676">
                  <c:v>0.20430708311426801</c:v>
                </c:pt>
                <c:pt idx="44677">
                  <c:v>0.19977728536134101</c:v>
                </c:pt>
                <c:pt idx="44678">
                  <c:v>0.195247487564118</c:v>
                </c:pt>
                <c:pt idx="44679">
                  <c:v>0.19071768976689499</c:v>
                </c:pt>
                <c:pt idx="44680">
                  <c:v>0.18618789201396799</c:v>
                </c:pt>
                <c:pt idx="44681">
                  <c:v>0.181658094216744</c:v>
                </c:pt>
                <c:pt idx="44682">
                  <c:v>0.17712829641952099</c:v>
                </c:pt>
                <c:pt idx="44683">
                  <c:v>0.17259849866659399</c:v>
                </c:pt>
                <c:pt idx="44684">
                  <c:v>0.16806870086937001</c:v>
                </c:pt>
                <c:pt idx="44685">
                  <c:v>0.163538903072147</c:v>
                </c:pt>
                <c:pt idx="44686">
                  <c:v>0.15900910531922</c:v>
                </c:pt>
                <c:pt idx="44687">
                  <c:v>0.15447930752199701</c:v>
                </c:pt>
                <c:pt idx="44688">
                  <c:v>0.149949509724773</c:v>
                </c:pt>
                <c:pt idx="44689">
                  <c:v>0.145419711971846</c:v>
                </c:pt>
                <c:pt idx="44690">
                  <c:v>0.14088991417462299</c:v>
                </c:pt>
                <c:pt idx="44691">
                  <c:v>0.136360116377399</c:v>
                </c:pt>
                <c:pt idx="44692">
                  <c:v>0.131830318624472</c:v>
                </c:pt>
                <c:pt idx="44693">
                  <c:v>0.12730052082724899</c:v>
                </c:pt>
                <c:pt idx="44694">
                  <c:v>0.12277072303002599</c:v>
                </c:pt>
                <c:pt idx="44695">
                  <c:v>0.11824092527709899</c:v>
                </c:pt>
                <c:pt idx="44696">
                  <c:v>0.113711127479875</c:v>
                </c:pt>
                <c:pt idx="44697">
                  <c:v>0.109181329682652</c:v>
                </c:pt>
                <c:pt idx="44698">
                  <c:v>0.104651531929725</c:v>
                </c:pt>
                <c:pt idx="44699">
                  <c:v>0.100121734132501</c:v>
                </c:pt>
                <c:pt idx="44700">
                  <c:v>9.5591936335277905E-2</c:v>
                </c:pt>
                <c:pt idx="44701">
                  <c:v>9.1062138582350904E-2</c:v>
                </c:pt>
                <c:pt idx="44702">
                  <c:v>8.6532340785127504E-2</c:v>
                </c:pt>
                <c:pt idx="44703">
                  <c:v>8.2002542987904103E-2</c:v>
                </c:pt>
                <c:pt idx="44704">
                  <c:v>7.8965409632651196E-2</c:v>
                </c:pt>
                <c:pt idx="44705">
                  <c:v>7.7420940641202196E-2</c:v>
                </c:pt>
                <c:pt idx="44706">
                  <c:v>7.5876471649753099E-2</c:v>
                </c:pt>
                <c:pt idx="44707">
                  <c:v>7.4332002673407199E-2</c:v>
                </c:pt>
                <c:pt idx="44708">
                  <c:v>7.27875336819582E-2</c:v>
                </c:pt>
                <c:pt idx="44709">
                  <c:v>7.1243064690509103E-2</c:v>
                </c:pt>
                <c:pt idx="44710">
                  <c:v>6.96985957141633E-2</c:v>
                </c:pt>
                <c:pt idx="44711">
                  <c:v>6.8154126722714203E-2</c:v>
                </c:pt>
                <c:pt idx="44712">
                  <c:v>6.6609657731265204E-2</c:v>
                </c:pt>
                <c:pt idx="44713">
                  <c:v>6.5065188754919304E-2</c:v>
                </c:pt>
                <c:pt idx="44714">
                  <c:v>6.3520719763470304E-2</c:v>
                </c:pt>
                <c:pt idx="44715">
                  <c:v>6.1976250772021201E-2</c:v>
                </c:pt>
                <c:pt idx="44716">
                  <c:v>6.04317817956753E-2</c:v>
                </c:pt>
                <c:pt idx="44717">
                  <c:v>5.8887312804226301E-2</c:v>
                </c:pt>
                <c:pt idx="44718">
                  <c:v>5.7342843812777197E-2</c:v>
                </c:pt>
                <c:pt idx="44719">
                  <c:v>5.5798374836431401E-2</c:v>
                </c:pt>
                <c:pt idx="44720">
                  <c:v>5.4253905844982298E-2</c:v>
                </c:pt>
                <c:pt idx="44721">
                  <c:v>5.2709436853533298E-2</c:v>
                </c:pt>
                <c:pt idx="44722">
                  <c:v>5.1164967877187398E-2</c:v>
                </c:pt>
                <c:pt idx="44723">
                  <c:v>4.9620498885738301E-2</c:v>
                </c:pt>
                <c:pt idx="44724">
                  <c:v>4.8076029894289302E-2</c:v>
                </c:pt>
                <c:pt idx="44725">
                  <c:v>4.6531560917943401E-2</c:v>
                </c:pt>
                <c:pt idx="44726">
                  <c:v>4.4987091926494402E-2</c:v>
                </c:pt>
                <c:pt idx="44727">
                  <c:v>4.3442622935045298E-2</c:v>
                </c:pt>
                <c:pt idx="44728">
                  <c:v>4.1898153958699502E-2</c:v>
                </c:pt>
                <c:pt idx="44729">
                  <c:v>4.0353684967250399E-2</c:v>
                </c:pt>
                <c:pt idx="44730">
                  <c:v>3.8809215975801399E-2</c:v>
                </c:pt>
                <c:pt idx="44731">
                  <c:v>3.7264746999455499E-2</c:v>
                </c:pt>
                <c:pt idx="44732">
                  <c:v>3.5720278008006499E-2</c:v>
                </c:pt>
                <c:pt idx="44733">
                  <c:v>3.4175809016557403E-2</c:v>
                </c:pt>
                <c:pt idx="44734">
                  <c:v>3.2631340040211503E-2</c:v>
                </c:pt>
                <c:pt idx="44735">
                  <c:v>3.10868710487625E-2</c:v>
                </c:pt>
                <c:pt idx="44736">
                  <c:v>2.9542402057313399E-2</c:v>
                </c:pt>
                <c:pt idx="44737">
                  <c:v>2.79979330809676E-2</c:v>
                </c:pt>
                <c:pt idx="44738">
                  <c:v>2.64534640895185E-2</c:v>
                </c:pt>
                <c:pt idx="44739">
                  <c:v>2.49089950980695E-2</c:v>
                </c:pt>
                <c:pt idx="44740">
                  <c:v>2.33645261217236E-2</c:v>
                </c:pt>
                <c:pt idx="44741">
                  <c:v>2.18200571302745E-2</c:v>
                </c:pt>
                <c:pt idx="44742">
                  <c:v>2.02755881388255E-2</c:v>
                </c:pt>
                <c:pt idx="44743">
                  <c:v>1.87311191624796E-2</c:v>
                </c:pt>
                <c:pt idx="44744">
                  <c:v>1.7186650171030601E-2</c:v>
                </c:pt>
                <c:pt idx="44745">
                  <c:v>1.5642181179581501E-2</c:v>
                </c:pt>
                <c:pt idx="44746">
                  <c:v>1.40977122032356E-2</c:v>
                </c:pt>
                <c:pt idx="44747">
                  <c:v>1.2553243211786601E-2</c:v>
                </c:pt>
                <c:pt idx="44748">
                  <c:v>1.10087742203376E-2</c:v>
                </c:pt>
                <c:pt idx="44749">
                  <c:v>9.4643052439916803E-3</c:v>
                </c:pt>
                <c:pt idx="44750">
                  <c:v>7.9198362525426304E-3</c:v>
                </c:pt>
                <c:pt idx="44751">
                  <c:v>6.3753672610935798E-3</c:v>
                </c:pt>
                <c:pt idx="44752">
                  <c:v>4.8308982847477099E-3</c:v>
                </c:pt>
                <c:pt idx="44753">
                  <c:v>3.2864292932986601E-3</c:v>
                </c:pt>
                <c:pt idx="44754">
                  <c:v>1.74196030184962E-3</c:v>
                </c:pt>
                <c:pt idx="44755">
                  <c:v>1.9749132550374299E-4</c:v>
                </c:pt>
                <c:pt idx="44756">
                  <c:v>-1.34697766594531E-3</c:v>
                </c:pt>
                <c:pt idx="44757">
                  <c:v>-2.8914466573943501E-3</c:v>
                </c:pt>
                <c:pt idx="44758">
                  <c:v>-4.4359156337402299E-3</c:v>
                </c:pt>
                <c:pt idx="44759">
                  <c:v>-5.9803846251892702E-3</c:v>
                </c:pt>
                <c:pt idx="44760">
                  <c:v>-7.52485361663832E-3</c:v>
                </c:pt>
                <c:pt idx="44761">
                  <c:v>-9.0693225929841907E-3</c:v>
                </c:pt>
                <c:pt idx="44762">
                  <c:v>-1.0613791584433201E-2</c:v>
                </c:pt>
                <c:pt idx="44763">
                  <c:v>-1.2158260575882301E-2</c:v>
                </c:pt>
                <c:pt idx="44764">
                  <c:v>-1.3702729552228199E-2</c:v>
                </c:pt>
                <c:pt idx="44765">
                  <c:v>-1.52471985436772E-2</c:v>
                </c:pt>
                <c:pt idx="44766">
                  <c:v>-1.6791667535126301E-2</c:v>
                </c:pt>
                <c:pt idx="44767">
                  <c:v>-1.83361365114721E-2</c:v>
                </c:pt>
                <c:pt idx="44768">
                  <c:v>-1.98806055029212E-2</c:v>
                </c:pt>
                <c:pt idx="44769">
                  <c:v>-2.14250744943702E-2</c:v>
                </c:pt>
                <c:pt idx="44770">
                  <c:v>-2.29695434707161E-2</c:v>
                </c:pt>
                <c:pt idx="44771">
                  <c:v>-2.45140124621652E-2</c:v>
                </c:pt>
                <c:pt idx="44772">
                  <c:v>-2.60584814536142E-2</c:v>
                </c:pt>
                <c:pt idx="44773">
                  <c:v>-2.76029504299601E-2</c:v>
                </c:pt>
                <c:pt idx="44774">
                  <c:v>-2.9147419421409099E-2</c:v>
                </c:pt>
                <c:pt idx="44775">
                  <c:v>-3.06918884128582E-2</c:v>
                </c:pt>
                <c:pt idx="44776">
                  <c:v>-3.2236357389204003E-2</c:v>
                </c:pt>
                <c:pt idx="44777">
                  <c:v>-3.3780826380653099E-2</c:v>
                </c:pt>
                <c:pt idx="44778">
                  <c:v>-3.5325295372102099E-2</c:v>
                </c:pt>
                <c:pt idx="44779">
                  <c:v>-3.6869764348447999E-2</c:v>
                </c:pt>
                <c:pt idx="44780">
                  <c:v>-3.8414233339897103E-2</c:v>
                </c:pt>
                <c:pt idx="44781">
                  <c:v>-3.9958702331346102E-2</c:v>
                </c:pt>
                <c:pt idx="44782">
                  <c:v>-4.1503171307692002E-2</c:v>
                </c:pt>
                <c:pt idx="44783">
                  <c:v>-4.3047640299141002E-2</c:v>
                </c:pt>
                <c:pt idx="44784">
                  <c:v>-4.4592109290590098E-2</c:v>
                </c:pt>
                <c:pt idx="44785">
                  <c:v>-4.6136578266935901E-2</c:v>
                </c:pt>
                <c:pt idx="44786">
                  <c:v>-4.7681047258384998E-2</c:v>
                </c:pt>
                <c:pt idx="44787">
                  <c:v>-4.9225516249833998E-2</c:v>
                </c:pt>
                <c:pt idx="44788">
                  <c:v>-5.0769985226179898E-2</c:v>
                </c:pt>
                <c:pt idx="44789">
                  <c:v>-5.2314454217629001E-2</c:v>
                </c:pt>
                <c:pt idx="44790">
                  <c:v>-5.3858923209078001E-2</c:v>
                </c:pt>
                <c:pt idx="44791">
                  <c:v>-5.5403392185423901E-2</c:v>
                </c:pt>
                <c:pt idx="44792">
                  <c:v>-5.6947861176872901E-2</c:v>
                </c:pt>
                <c:pt idx="44793">
                  <c:v>-5.8492330168321997E-2</c:v>
                </c:pt>
                <c:pt idx="44794">
                  <c:v>-6.0036799144667898E-2</c:v>
                </c:pt>
                <c:pt idx="44795">
                  <c:v>-6.1581268136116897E-2</c:v>
                </c:pt>
                <c:pt idx="44796">
                  <c:v>-6.3125737127566001E-2</c:v>
                </c:pt>
                <c:pt idx="44797">
                  <c:v>-6.4670206103911804E-2</c:v>
                </c:pt>
                <c:pt idx="44798">
                  <c:v>-6.62146750953609E-2</c:v>
                </c:pt>
                <c:pt idx="44799">
                  <c:v>-6.77591440868099E-2</c:v>
                </c:pt>
                <c:pt idx="44800">
                  <c:v>-6.9864701860742701E-2</c:v>
                </c:pt>
                <c:pt idx="44801">
                  <c:v>-7.25313484512847E-2</c:v>
                </c:pt>
                <c:pt idx="44802">
                  <c:v>-7.5197995041826698E-2</c:v>
                </c:pt>
                <c:pt idx="44803">
                  <c:v>-7.7864641606291807E-2</c:v>
                </c:pt>
                <c:pt idx="44804">
                  <c:v>-8.0531288196833806E-2</c:v>
                </c:pt>
                <c:pt idx="44805">
                  <c:v>-8.3197934787375805E-2</c:v>
                </c:pt>
                <c:pt idx="44806">
                  <c:v>-8.5864581351840899E-2</c:v>
                </c:pt>
                <c:pt idx="44807">
                  <c:v>-8.8531227942382898E-2</c:v>
                </c:pt>
                <c:pt idx="44808">
                  <c:v>-9.1197874532924897E-2</c:v>
                </c:pt>
                <c:pt idx="44809">
                  <c:v>-9.3864521097390102E-2</c:v>
                </c:pt>
                <c:pt idx="44810">
                  <c:v>-9.6531167687932101E-2</c:v>
                </c:pt>
                <c:pt idx="44811">
                  <c:v>-9.9197814278474003E-2</c:v>
                </c:pt>
                <c:pt idx="44812">
                  <c:v>-0.101864460842939</c:v>
                </c:pt>
                <c:pt idx="44813">
                  <c:v>-0.104531107433481</c:v>
                </c:pt>
                <c:pt idx="44814">
                  <c:v>-0.107197754024023</c:v>
                </c:pt>
                <c:pt idx="44815">
                  <c:v>-0.109864400588488</c:v>
                </c:pt>
                <c:pt idx="44816">
                  <c:v>-0.11253104717902999</c:v>
                </c:pt>
                <c:pt idx="44817">
                  <c:v>-0.11519769376957199</c:v>
                </c:pt>
                <c:pt idx="44818">
                  <c:v>-0.117864340334037</c:v>
                </c:pt>
                <c:pt idx="44819">
                  <c:v>-0.120530986924579</c:v>
                </c:pt>
                <c:pt idx="44820">
                  <c:v>-0.123197633515121</c:v>
                </c:pt>
                <c:pt idx="44821">
                  <c:v>-0.125864280079587</c:v>
                </c:pt>
                <c:pt idx="44822">
                  <c:v>-0.128530926670129</c:v>
                </c:pt>
                <c:pt idx="44823">
                  <c:v>-0.131197573260671</c:v>
                </c:pt>
                <c:pt idx="44824">
                  <c:v>-0.13386421982513599</c:v>
                </c:pt>
                <c:pt idx="44825">
                  <c:v>-0.13653086641567799</c:v>
                </c:pt>
                <c:pt idx="44826">
                  <c:v>-0.13919751300621999</c:v>
                </c:pt>
                <c:pt idx="44827">
                  <c:v>-0.14186415957068499</c:v>
                </c:pt>
                <c:pt idx="44828">
                  <c:v>-0.14453080616122699</c:v>
                </c:pt>
                <c:pt idx="44829">
                  <c:v>-0.14719745275176899</c:v>
                </c:pt>
                <c:pt idx="44830">
                  <c:v>-0.14986409931623401</c:v>
                </c:pt>
                <c:pt idx="44831">
                  <c:v>-0.15253074590677601</c:v>
                </c:pt>
                <c:pt idx="44832">
                  <c:v>-0.15519739249731801</c:v>
                </c:pt>
                <c:pt idx="44833">
                  <c:v>-0.15786403906178301</c:v>
                </c:pt>
                <c:pt idx="44834">
                  <c:v>-0.16053068565232501</c:v>
                </c:pt>
                <c:pt idx="44835">
                  <c:v>-0.163197332242867</c:v>
                </c:pt>
                <c:pt idx="44836">
                  <c:v>-0.165863978807332</c:v>
                </c:pt>
                <c:pt idx="44837">
                  <c:v>-0.168530625397874</c:v>
                </c:pt>
                <c:pt idx="44838">
                  <c:v>-0.171197271988416</c:v>
                </c:pt>
                <c:pt idx="44839">
                  <c:v>-0.173863918552881</c:v>
                </c:pt>
                <c:pt idx="44840">
                  <c:v>-0.176530565143423</c:v>
                </c:pt>
                <c:pt idx="44841">
                  <c:v>-0.179197211733965</c:v>
                </c:pt>
                <c:pt idx="44842">
                  <c:v>-0.18186385829843099</c:v>
                </c:pt>
                <c:pt idx="44843">
                  <c:v>-0.18453050488897299</c:v>
                </c:pt>
                <c:pt idx="44844">
                  <c:v>-0.18719715147951499</c:v>
                </c:pt>
                <c:pt idx="44845">
                  <c:v>-0.18986379804397999</c:v>
                </c:pt>
                <c:pt idx="44846">
                  <c:v>-0.19253044463452201</c:v>
                </c:pt>
                <c:pt idx="44847">
                  <c:v>-0.19519709122506401</c:v>
                </c:pt>
                <c:pt idx="44848">
                  <c:v>-0.193154975786236</c:v>
                </c:pt>
                <c:pt idx="44849">
                  <c:v>-0.18640409833730101</c:v>
                </c:pt>
                <c:pt idx="44850">
                  <c:v>-0.17965322088836599</c:v>
                </c:pt>
                <c:pt idx="44851">
                  <c:v>-0.172902343505448</c:v>
                </c:pt>
                <c:pt idx="44852">
                  <c:v>-0.16615146605651299</c:v>
                </c:pt>
                <c:pt idx="44853">
                  <c:v>-0.159400588607578</c:v>
                </c:pt>
                <c:pt idx="44854">
                  <c:v>-0.15264971122466001</c:v>
                </c:pt>
                <c:pt idx="44855">
                  <c:v>-0.14589883377572499</c:v>
                </c:pt>
                <c:pt idx="44856">
                  <c:v>-0.139147956326791</c:v>
                </c:pt>
                <c:pt idx="44857">
                  <c:v>-0.13239707894387201</c:v>
                </c:pt>
                <c:pt idx="44858">
                  <c:v>-0.12564620149493699</c:v>
                </c:pt>
                <c:pt idx="44859">
                  <c:v>-0.118895324046003</c:v>
                </c:pt>
                <c:pt idx="44860">
                  <c:v>-0.112144446663084</c:v>
                </c:pt>
                <c:pt idx="44861">
                  <c:v>-0.105393569214149</c:v>
                </c:pt>
                <c:pt idx="44862">
                  <c:v>-9.8642691765214799E-2</c:v>
                </c:pt>
                <c:pt idx="44863">
                  <c:v>-9.1891814382296197E-2</c:v>
                </c:pt>
                <c:pt idx="44864">
                  <c:v>-8.5140936933361597E-2</c:v>
                </c:pt>
                <c:pt idx="44865">
                  <c:v>-7.8390059484426899E-2</c:v>
                </c:pt>
                <c:pt idx="44866">
                  <c:v>-7.1639182101508297E-2</c:v>
                </c:pt>
                <c:pt idx="44867">
                  <c:v>-6.4888304652573697E-2</c:v>
                </c:pt>
                <c:pt idx="44868">
                  <c:v>-5.8137427203639E-2</c:v>
                </c:pt>
                <c:pt idx="44869">
                  <c:v>-5.1386549820720502E-2</c:v>
                </c:pt>
                <c:pt idx="44870">
                  <c:v>-4.4635672371785798E-2</c:v>
                </c:pt>
                <c:pt idx="44871">
                  <c:v>-3.7884794922851198E-2</c:v>
                </c:pt>
                <c:pt idx="44872">
                  <c:v>-3.1133917539932599E-2</c:v>
                </c:pt>
                <c:pt idx="44873">
                  <c:v>-2.4383040090997898E-2</c:v>
                </c:pt>
                <c:pt idx="44874">
                  <c:v>-1.7632162642063302E-2</c:v>
                </c:pt>
                <c:pt idx="44875">
                  <c:v>-1.08812852591447E-2</c:v>
                </c:pt>
                <c:pt idx="44876">
                  <c:v>-4.1304078102100301E-3</c:v>
                </c:pt>
                <c:pt idx="44877">
                  <c:v>2.6204696387246199E-3</c:v>
                </c:pt>
                <c:pt idx="44878">
                  <c:v>9.3713470216431997E-3</c:v>
                </c:pt>
                <c:pt idx="44879">
                  <c:v>1.6122224470577901E-2</c:v>
                </c:pt>
                <c:pt idx="44880">
                  <c:v>2.2873101919512501E-2</c:v>
                </c:pt>
                <c:pt idx="44881">
                  <c:v>2.9623979302431099E-2</c:v>
                </c:pt>
                <c:pt idx="44882">
                  <c:v>3.6374856751365703E-2</c:v>
                </c:pt>
                <c:pt idx="44883">
                  <c:v>4.31257342003004E-2</c:v>
                </c:pt>
                <c:pt idx="44884">
                  <c:v>4.9876611583219002E-2</c:v>
                </c:pt>
                <c:pt idx="44885">
                  <c:v>5.6627489032153602E-2</c:v>
                </c:pt>
                <c:pt idx="44886">
                  <c:v>6.33783664810883E-2</c:v>
                </c:pt>
                <c:pt idx="44887">
                  <c:v>7.0129243864006902E-2</c:v>
                </c:pt>
                <c:pt idx="44888">
                  <c:v>7.6880121312941502E-2</c:v>
                </c:pt>
                <c:pt idx="44889">
                  <c:v>8.3630998761876199E-2</c:v>
                </c:pt>
                <c:pt idx="44890">
                  <c:v>9.0381876144794801E-2</c:v>
                </c:pt>
                <c:pt idx="44891">
                  <c:v>9.7132753593729401E-2</c:v>
                </c:pt>
                <c:pt idx="44892">
                  <c:v>0.103883631042664</c:v>
                </c:pt>
                <c:pt idx="44893">
                  <c:v>0.11063450842558301</c:v>
                </c:pt>
                <c:pt idx="44894">
                  <c:v>0.117385385874517</c:v>
                </c:pt>
                <c:pt idx="44895">
                  <c:v>0.124136263323452</c:v>
                </c:pt>
                <c:pt idx="44896">
                  <c:v>0.151153703677636</c:v>
                </c:pt>
                <c:pt idx="44897">
                  <c:v>0.19843770721066301</c:v>
                </c:pt>
                <c:pt idx="44898">
                  <c:v>0.19843770721066301</c:v>
                </c:pt>
                <c:pt idx="44899">
                  <c:v>0.19843770721066301</c:v>
                </c:pt>
                <c:pt idx="44900">
                  <c:v>0.19843770721066301</c:v>
                </c:pt>
                <c:pt idx="44901">
                  <c:v>0.19843770721066301</c:v>
                </c:pt>
                <c:pt idx="44902">
                  <c:v>0.19843770721066301</c:v>
                </c:pt>
                <c:pt idx="44903">
                  <c:v>0.19843770721066301</c:v>
                </c:pt>
                <c:pt idx="44904">
                  <c:v>0.19843770721066301</c:v>
                </c:pt>
                <c:pt idx="44905">
                  <c:v>0.19843770721066301</c:v>
                </c:pt>
                <c:pt idx="44906">
                  <c:v>0.19843770721066301</c:v>
                </c:pt>
                <c:pt idx="44907">
                  <c:v>0.19843770721066301</c:v>
                </c:pt>
                <c:pt idx="44908">
                  <c:v>0.19843770721066301</c:v>
                </c:pt>
                <c:pt idx="44909">
                  <c:v>0.19843770721066301</c:v>
                </c:pt>
                <c:pt idx="44910">
                  <c:v>0.19843770721066301</c:v>
                </c:pt>
                <c:pt idx="44911">
                  <c:v>0.19843770721066301</c:v>
                </c:pt>
                <c:pt idx="44912">
                  <c:v>0.19843770721066301</c:v>
                </c:pt>
                <c:pt idx="44913">
                  <c:v>0.19843770721066301</c:v>
                </c:pt>
                <c:pt idx="44914">
                  <c:v>0.19843770721066301</c:v>
                </c:pt>
                <c:pt idx="44915">
                  <c:v>0.19843770721066301</c:v>
                </c:pt>
                <c:pt idx="44916">
                  <c:v>0.19843770721066301</c:v>
                </c:pt>
                <c:pt idx="44917">
                  <c:v>0.19843770721066301</c:v>
                </c:pt>
                <c:pt idx="44918">
                  <c:v>0.19843770721066301</c:v>
                </c:pt>
                <c:pt idx="44919">
                  <c:v>0.19843770721066301</c:v>
                </c:pt>
                <c:pt idx="44920">
                  <c:v>0.19843770721066301</c:v>
                </c:pt>
                <c:pt idx="44921">
                  <c:v>0.19843770721066301</c:v>
                </c:pt>
                <c:pt idx="44922">
                  <c:v>0.19843770721066301</c:v>
                </c:pt>
                <c:pt idx="44923">
                  <c:v>0.19843770721066301</c:v>
                </c:pt>
                <c:pt idx="44924">
                  <c:v>0.19843770721066301</c:v>
                </c:pt>
                <c:pt idx="44925">
                  <c:v>0.19843770721066301</c:v>
                </c:pt>
                <c:pt idx="44926">
                  <c:v>0.19843770721066301</c:v>
                </c:pt>
                <c:pt idx="44927">
                  <c:v>1.61695780857761</c:v>
                </c:pt>
                <c:pt idx="44928">
                  <c:v>1.6642418121106399</c:v>
                </c:pt>
                <c:pt idx="44929">
                  <c:v>1.71152581518128</c:v>
                </c:pt>
                <c:pt idx="44930">
                  <c:v>1.7588098187143</c:v>
                </c:pt>
                <c:pt idx="44931">
                  <c:v>1.8060938222473299</c:v>
                </c:pt>
                <c:pt idx="44932">
                  <c:v>1.85337782531797</c:v>
                </c:pt>
                <c:pt idx="44933">
                  <c:v>1.900661828851</c:v>
                </c:pt>
                <c:pt idx="44934">
                  <c:v>1.94794583238402</c:v>
                </c:pt>
                <c:pt idx="44935">
                  <c:v>1.99522983545467</c:v>
                </c:pt>
                <c:pt idx="44936">
                  <c:v>2.04251383898769</c:v>
                </c:pt>
                <c:pt idx="44937">
                  <c:v>2.0897978425207202</c:v>
                </c:pt>
                <c:pt idx="44938">
                  <c:v>2.1370818455913598</c:v>
                </c:pt>
                <c:pt idx="44939">
                  <c:v>2.18436584912439</c:v>
                </c:pt>
                <c:pt idx="44940">
                  <c:v>2.23164985265741</c:v>
                </c:pt>
                <c:pt idx="44941">
                  <c:v>2.2789338557280598</c:v>
                </c:pt>
                <c:pt idx="44942">
                  <c:v>2.3262178592610798</c:v>
                </c:pt>
                <c:pt idx="44943">
                  <c:v>2.37350186279411</c:v>
                </c:pt>
                <c:pt idx="44944">
                  <c:v>2.4207858658647501</c:v>
                </c:pt>
                <c:pt idx="44945">
                  <c:v>2.4680698693977798</c:v>
                </c:pt>
                <c:pt idx="44946">
                  <c:v>2.5153538729307998</c:v>
                </c:pt>
                <c:pt idx="44947">
                  <c:v>2.5626378760014501</c:v>
                </c:pt>
                <c:pt idx="44948">
                  <c:v>2.6099218795344701</c:v>
                </c:pt>
                <c:pt idx="44949">
                  <c:v>2.6572058830674998</c:v>
                </c:pt>
                <c:pt idx="44950">
                  <c:v>2.7044898861381399</c:v>
                </c:pt>
                <c:pt idx="44951">
                  <c:v>2.7517738896711701</c:v>
                </c:pt>
                <c:pt idx="44952">
                  <c:v>2.7990578932041901</c:v>
                </c:pt>
                <c:pt idx="44953">
                  <c:v>2.8463418962748301</c:v>
                </c:pt>
                <c:pt idx="44954">
                  <c:v>2.8936258998078599</c:v>
                </c:pt>
                <c:pt idx="44955">
                  <c:v>2.9409099033408901</c:v>
                </c:pt>
                <c:pt idx="44956">
                  <c:v>2.9881939064115302</c:v>
                </c:pt>
                <c:pt idx="44957">
                  <c:v>3.0354779099445599</c:v>
                </c:pt>
                <c:pt idx="44958">
                  <c:v>3.0827619134775799</c:v>
                </c:pt>
                <c:pt idx="44959">
                  <c:v>3.13004591654822</c:v>
                </c:pt>
                <c:pt idx="44960">
                  <c:v>3.1773299200812501</c:v>
                </c:pt>
                <c:pt idx="44961">
                  <c:v>3.2246139236142799</c:v>
                </c:pt>
                <c:pt idx="44962">
                  <c:v>3.27189792668492</c:v>
                </c:pt>
                <c:pt idx="44963">
                  <c:v>3.3191819302179502</c:v>
                </c:pt>
                <c:pt idx="44964">
                  <c:v>3.3664659337509701</c:v>
                </c:pt>
                <c:pt idx="44965">
                  <c:v>3.4137499368216102</c:v>
                </c:pt>
                <c:pt idx="44966">
                  <c:v>3.46103394035464</c:v>
                </c:pt>
                <c:pt idx="44967">
                  <c:v>3.5083179438876702</c:v>
                </c:pt>
                <c:pt idx="44968">
                  <c:v>3.5556019469583098</c:v>
                </c:pt>
                <c:pt idx="44969">
                  <c:v>3.6028859504913302</c:v>
                </c:pt>
                <c:pt idx="44970">
                  <c:v>3.65016995402436</c:v>
                </c:pt>
                <c:pt idx="44971">
                  <c:v>3.697453957095</c:v>
                </c:pt>
                <c:pt idx="44972">
                  <c:v>3.7447379606280302</c:v>
                </c:pt>
                <c:pt idx="44973">
                  <c:v>3.79202196416106</c:v>
                </c:pt>
                <c:pt idx="44974">
                  <c:v>3.8393059672317</c:v>
                </c:pt>
                <c:pt idx="44975">
                  <c:v>3.88658997076472</c:v>
                </c:pt>
                <c:pt idx="44976">
                  <c:v>3.9338739742977502</c:v>
                </c:pt>
                <c:pt idx="44977">
                  <c:v>3.9811579773683898</c:v>
                </c:pt>
                <c:pt idx="44978">
                  <c:v>4.0284419809014196</c:v>
                </c:pt>
                <c:pt idx="44979">
                  <c:v>4.07572598443444</c:v>
                </c:pt>
                <c:pt idx="44980">
                  <c:v>4.1230099875050898</c:v>
                </c:pt>
                <c:pt idx="44981">
                  <c:v>4.1702939910381103</c:v>
                </c:pt>
                <c:pt idx="44982">
                  <c:v>4.2175779945711396</c:v>
                </c:pt>
                <c:pt idx="44983">
                  <c:v>4.2648619976417796</c:v>
                </c:pt>
                <c:pt idx="44984">
                  <c:v>4.3121460011748098</c:v>
                </c:pt>
                <c:pt idx="44985">
                  <c:v>4.3594300047078303</c:v>
                </c:pt>
                <c:pt idx="44986">
                  <c:v>4.4067140077784801</c:v>
                </c:pt>
                <c:pt idx="44987">
                  <c:v>4.4539980113114996</c:v>
                </c:pt>
                <c:pt idx="44988">
                  <c:v>4.5012820148445298</c:v>
                </c:pt>
                <c:pt idx="44989">
                  <c:v>4.5485660179151699</c:v>
                </c:pt>
                <c:pt idx="44990">
                  <c:v>4.5958500214482001</c:v>
                </c:pt>
                <c:pt idx="44991">
                  <c:v>4.6431340249812196</c:v>
                </c:pt>
                <c:pt idx="44992">
                  <c:v>4.6742238967883303</c:v>
                </c:pt>
                <c:pt idx="44993">
                  <c:v>4.6891196376811601</c:v>
                </c:pt>
                <c:pt idx="44994">
                  <c:v>4.7040153785739998</c:v>
                </c:pt>
                <c:pt idx="44995">
                  <c:v>4.7189111193211701</c:v>
                </c:pt>
                <c:pt idx="44996">
                  <c:v>4.733806860214</c:v>
                </c:pt>
                <c:pt idx="44997">
                  <c:v>4.7487026011068396</c:v>
                </c:pt>
                <c:pt idx="44998">
                  <c:v>4.76359834185401</c:v>
                </c:pt>
                <c:pt idx="44999">
                  <c:v>4.7784940827468398</c:v>
                </c:pt>
                <c:pt idx="45000">
                  <c:v>4.7933898236396804</c:v>
                </c:pt>
                <c:pt idx="45001">
                  <c:v>4.8082855643868498</c:v>
                </c:pt>
                <c:pt idx="45002">
                  <c:v>4.8231813052796797</c:v>
                </c:pt>
                <c:pt idx="45003">
                  <c:v>4.8380770461725202</c:v>
                </c:pt>
                <c:pt idx="45004">
                  <c:v>4.8529727869196897</c:v>
                </c:pt>
                <c:pt idx="45005">
                  <c:v>4.8678685278125302</c:v>
                </c:pt>
                <c:pt idx="45006">
                  <c:v>4.8827642687053601</c:v>
                </c:pt>
                <c:pt idx="45007">
                  <c:v>4.8976600094525304</c:v>
                </c:pt>
                <c:pt idx="45008">
                  <c:v>4.9125557503453701</c:v>
                </c:pt>
                <c:pt idx="45009">
                  <c:v>4.9274514912381999</c:v>
                </c:pt>
                <c:pt idx="45010">
                  <c:v>4.9423472319853703</c:v>
                </c:pt>
                <c:pt idx="45011">
                  <c:v>4.9572429728782099</c:v>
                </c:pt>
                <c:pt idx="45012">
                  <c:v>4.9721387137710398</c:v>
                </c:pt>
                <c:pt idx="45013">
                  <c:v>4.9870344545182199</c:v>
                </c:pt>
                <c:pt idx="45014">
                  <c:v>5.0019301954110498</c:v>
                </c:pt>
                <c:pt idx="45015">
                  <c:v>5.0168259363038796</c:v>
                </c:pt>
                <c:pt idx="45016">
                  <c:v>5.0317216770510598</c:v>
                </c:pt>
                <c:pt idx="45017">
                  <c:v>5.0466174179438896</c:v>
                </c:pt>
                <c:pt idx="45018">
                  <c:v>5.0615131588367301</c:v>
                </c:pt>
                <c:pt idx="45019">
                  <c:v>5.0764088995838996</c:v>
                </c:pt>
                <c:pt idx="45020">
                  <c:v>5.0913046404767304</c:v>
                </c:pt>
                <c:pt idx="45021">
                  <c:v>5.10620038136957</c:v>
                </c:pt>
                <c:pt idx="45022">
                  <c:v>5.1210961221167404</c:v>
                </c:pt>
                <c:pt idx="45023">
                  <c:v>5.1359918630095702</c:v>
                </c:pt>
                <c:pt idx="45024">
                  <c:v>5.1508876039024099</c:v>
                </c:pt>
                <c:pt idx="45025">
                  <c:v>5.1657833446495802</c:v>
                </c:pt>
                <c:pt idx="45026">
                  <c:v>5.1806790855424101</c:v>
                </c:pt>
                <c:pt idx="45027">
                  <c:v>5.1955748264352497</c:v>
                </c:pt>
                <c:pt idx="45028">
                  <c:v>5.2104705671824201</c:v>
                </c:pt>
                <c:pt idx="45029">
                  <c:v>5.2253663080752597</c:v>
                </c:pt>
                <c:pt idx="45030">
                  <c:v>5.2402620489680896</c:v>
                </c:pt>
                <c:pt idx="45031">
                  <c:v>5.2551577897152599</c:v>
                </c:pt>
                <c:pt idx="45032">
                  <c:v>5.2700535306080996</c:v>
                </c:pt>
                <c:pt idx="45033">
                  <c:v>5.2849492715009303</c:v>
                </c:pt>
                <c:pt idx="45034">
                  <c:v>5.2998450122480998</c:v>
                </c:pt>
                <c:pt idx="45035">
                  <c:v>5.3147407531409403</c:v>
                </c:pt>
                <c:pt idx="45036">
                  <c:v>5.3296364940337702</c:v>
                </c:pt>
                <c:pt idx="45037">
                  <c:v>5.3445322347809396</c:v>
                </c:pt>
                <c:pt idx="45038">
                  <c:v>5.3594279756737802</c:v>
                </c:pt>
                <c:pt idx="45039">
                  <c:v>5.37432371656661</c:v>
                </c:pt>
                <c:pt idx="45040">
                  <c:v>5.3757424113703296</c:v>
                </c:pt>
                <c:pt idx="45041">
                  <c:v>5.3636840602821296</c:v>
                </c:pt>
                <c:pt idx="45042">
                  <c:v>5.3516257091939199</c:v>
                </c:pt>
                <c:pt idx="45043">
                  <c:v>5.33956735822363</c:v>
                </c:pt>
                <c:pt idx="45044">
                  <c:v>5.3275090071354301</c:v>
                </c:pt>
                <c:pt idx="45045">
                  <c:v>5.3154506560472203</c:v>
                </c:pt>
                <c:pt idx="45046">
                  <c:v>5.3033923050769296</c:v>
                </c:pt>
                <c:pt idx="45047">
                  <c:v>5.2913339539887296</c:v>
                </c:pt>
                <c:pt idx="45048">
                  <c:v>5.2792756029005199</c:v>
                </c:pt>
                <c:pt idx="45049">
                  <c:v>5.26721725193023</c:v>
                </c:pt>
                <c:pt idx="45050">
                  <c:v>5.2551589008420301</c:v>
                </c:pt>
                <c:pt idx="45051">
                  <c:v>5.2431005497538203</c:v>
                </c:pt>
                <c:pt idx="45052">
                  <c:v>5.2310421987835296</c:v>
                </c:pt>
                <c:pt idx="45053">
                  <c:v>5.2189838476953296</c:v>
                </c:pt>
                <c:pt idx="45054">
                  <c:v>5.2069254966071199</c:v>
                </c:pt>
                <c:pt idx="45055">
                  <c:v>5.1948671456368301</c:v>
                </c:pt>
                <c:pt idx="45056">
                  <c:v>5.1828087945486301</c:v>
                </c:pt>
                <c:pt idx="45057">
                  <c:v>5.1707504434604203</c:v>
                </c:pt>
                <c:pt idx="45058">
                  <c:v>5.1586920924901296</c:v>
                </c:pt>
                <c:pt idx="45059">
                  <c:v>5.1466337414019296</c:v>
                </c:pt>
                <c:pt idx="45060">
                  <c:v>5.1345753903137199</c:v>
                </c:pt>
                <c:pt idx="45061">
                  <c:v>5.1225170393434301</c:v>
                </c:pt>
                <c:pt idx="45062">
                  <c:v>5.1104586882552301</c:v>
                </c:pt>
                <c:pt idx="45063">
                  <c:v>5.0984003371670203</c:v>
                </c:pt>
                <c:pt idx="45064">
                  <c:v>5.0863419861967296</c:v>
                </c:pt>
                <c:pt idx="45065">
                  <c:v>5.0742836351085296</c:v>
                </c:pt>
                <c:pt idx="45066">
                  <c:v>5.0622252840203199</c:v>
                </c:pt>
                <c:pt idx="45067">
                  <c:v>5.0501669330500301</c:v>
                </c:pt>
                <c:pt idx="45068">
                  <c:v>5.0381085819618301</c:v>
                </c:pt>
                <c:pt idx="45069">
                  <c:v>5.0260502308736204</c:v>
                </c:pt>
                <c:pt idx="45070">
                  <c:v>5.0139918799033296</c:v>
                </c:pt>
                <c:pt idx="45071">
                  <c:v>5.0019335288151296</c:v>
                </c:pt>
                <c:pt idx="45072">
                  <c:v>4.9898751777269199</c:v>
                </c:pt>
                <c:pt idx="45073">
                  <c:v>4.9778168267566301</c:v>
                </c:pt>
                <c:pt idx="45074">
                  <c:v>4.9657584756684301</c:v>
                </c:pt>
                <c:pt idx="45075">
                  <c:v>4.9537001245802204</c:v>
                </c:pt>
                <c:pt idx="45076">
                  <c:v>4.9416417736099296</c:v>
                </c:pt>
                <c:pt idx="45077">
                  <c:v>4.9295834225217297</c:v>
                </c:pt>
                <c:pt idx="45078">
                  <c:v>4.9175250714335199</c:v>
                </c:pt>
                <c:pt idx="45079">
                  <c:v>4.9054667204632301</c:v>
                </c:pt>
                <c:pt idx="45080">
                  <c:v>4.8934083693750301</c:v>
                </c:pt>
                <c:pt idx="45081">
                  <c:v>4.8813500182868204</c:v>
                </c:pt>
                <c:pt idx="45082">
                  <c:v>4.8692916673165296</c:v>
                </c:pt>
                <c:pt idx="45083">
                  <c:v>4.8572333162283297</c:v>
                </c:pt>
                <c:pt idx="45084">
                  <c:v>4.8451749651401199</c:v>
                </c:pt>
                <c:pt idx="45085">
                  <c:v>4.8331166141698301</c:v>
                </c:pt>
                <c:pt idx="45086">
                  <c:v>4.8210582630816301</c:v>
                </c:pt>
                <c:pt idx="45087">
                  <c:v>4.8089999119934204</c:v>
                </c:pt>
                <c:pt idx="45088">
                  <c:v>4.8040136409299601</c:v>
                </c:pt>
                <c:pt idx="45089">
                  <c:v>4.8060994497047904</c:v>
                </c:pt>
                <c:pt idx="45090">
                  <c:v>4.8081852584796296</c:v>
                </c:pt>
                <c:pt idx="45091">
                  <c:v>4.8102710672340701</c:v>
                </c:pt>
                <c:pt idx="45092">
                  <c:v>4.8123568760089102</c:v>
                </c:pt>
                <c:pt idx="45093">
                  <c:v>4.8144426847837503</c:v>
                </c:pt>
                <c:pt idx="45094">
                  <c:v>4.8165284935381898</c:v>
                </c:pt>
                <c:pt idx="45095">
                  <c:v>4.8186143023130201</c:v>
                </c:pt>
                <c:pt idx="45096">
                  <c:v>4.8207001110878602</c:v>
                </c:pt>
                <c:pt idx="45097">
                  <c:v>4.8227859198422998</c:v>
                </c:pt>
                <c:pt idx="45098">
                  <c:v>4.8248717286171399</c:v>
                </c:pt>
                <c:pt idx="45099">
                  <c:v>4.82695753739198</c:v>
                </c:pt>
                <c:pt idx="45100">
                  <c:v>4.8290433461464204</c:v>
                </c:pt>
                <c:pt idx="45101">
                  <c:v>4.8311291549212498</c:v>
                </c:pt>
                <c:pt idx="45102">
                  <c:v>4.8332149636960899</c:v>
                </c:pt>
                <c:pt idx="45103">
                  <c:v>4.8353007724505304</c:v>
                </c:pt>
                <c:pt idx="45104">
                  <c:v>4.8373865812253696</c:v>
                </c:pt>
                <c:pt idx="45105">
                  <c:v>4.8394723900002097</c:v>
                </c:pt>
                <c:pt idx="45106">
                  <c:v>4.8415581987546501</c:v>
                </c:pt>
                <c:pt idx="45107">
                  <c:v>4.8436440075294804</c:v>
                </c:pt>
                <c:pt idx="45108">
                  <c:v>4.8457298163043196</c:v>
                </c:pt>
                <c:pt idx="45109">
                  <c:v>4.8478156250587601</c:v>
                </c:pt>
                <c:pt idx="45110">
                  <c:v>4.8499014338336002</c:v>
                </c:pt>
                <c:pt idx="45111">
                  <c:v>4.8519872426084403</c:v>
                </c:pt>
                <c:pt idx="45112">
                  <c:v>4.8540730513628798</c:v>
                </c:pt>
                <c:pt idx="45113">
                  <c:v>4.8561588601377101</c:v>
                </c:pt>
                <c:pt idx="45114">
                  <c:v>4.8582446689125502</c:v>
                </c:pt>
                <c:pt idx="45115">
                  <c:v>4.8603304776669898</c:v>
                </c:pt>
                <c:pt idx="45116">
                  <c:v>4.8624162864418299</c:v>
                </c:pt>
                <c:pt idx="45117">
                  <c:v>4.86450209521667</c:v>
                </c:pt>
                <c:pt idx="45118">
                  <c:v>4.8665879039711104</c:v>
                </c:pt>
                <c:pt idx="45119">
                  <c:v>4.8686737127459399</c:v>
                </c:pt>
                <c:pt idx="45120">
                  <c:v>4.87075952152078</c:v>
                </c:pt>
                <c:pt idx="45121">
                  <c:v>4.8728453302752204</c:v>
                </c:pt>
                <c:pt idx="45122">
                  <c:v>4.8749311390500596</c:v>
                </c:pt>
                <c:pt idx="45123">
                  <c:v>4.8770169478248997</c:v>
                </c:pt>
                <c:pt idx="45124">
                  <c:v>4.8791027565793401</c:v>
                </c:pt>
                <c:pt idx="45125">
                  <c:v>4.8811885653541696</c:v>
                </c:pt>
                <c:pt idx="45126">
                  <c:v>4.8832743741290097</c:v>
                </c:pt>
                <c:pt idx="45127">
                  <c:v>4.8853601828834501</c:v>
                </c:pt>
                <c:pt idx="45128">
                  <c:v>4.8874459916582902</c:v>
                </c:pt>
                <c:pt idx="45129">
                  <c:v>4.8895318004331303</c:v>
                </c:pt>
                <c:pt idx="45130">
                  <c:v>4.8916176091875698</c:v>
                </c:pt>
                <c:pt idx="45131">
                  <c:v>4.8937034179624099</c:v>
                </c:pt>
                <c:pt idx="45132">
                  <c:v>4.8957892267372403</c:v>
                </c:pt>
                <c:pt idx="45133">
                  <c:v>4.8978750354916798</c:v>
                </c:pt>
                <c:pt idx="45134">
                  <c:v>4.8999608442665199</c:v>
                </c:pt>
                <c:pt idx="45135">
                  <c:v>4.90204665304136</c:v>
                </c:pt>
                <c:pt idx="45136">
                  <c:v>4.91182843495627</c:v>
                </c:pt>
                <c:pt idx="45137">
                  <c:v>4.9293061901057902</c:v>
                </c:pt>
                <c:pt idx="45138">
                  <c:v>4.9467839452553202</c:v>
                </c:pt>
                <c:pt idx="45139">
                  <c:v>4.96426170023393</c:v>
                </c:pt>
                <c:pt idx="45140">
                  <c:v>4.98173945538346</c:v>
                </c:pt>
                <c:pt idx="45141">
                  <c:v>4.9992172105329802</c:v>
                </c:pt>
                <c:pt idx="45142">
                  <c:v>5.0166949655115998</c:v>
                </c:pt>
                <c:pt idx="45143">
                  <c:v>5.03417272066112</c:v>
                </c:pt>
                <c:pt idx="45144">
                  <c:v>5.05165047581065</c:v>
                </c:pt>
                <c:pt idx="45145">
                  <c:v>5.0691282307892598</c:v>
                </c:pt>
                <c:pt idx="45146">
                  <c:v>5.0866059859387898</c:v>
                </c:pt>
                <c:pt idx="45147">
                  <c:v>5.1040837410883197</c:v>
                </c:pt>
                <c:pt idx="45148">
                  <c:v>5.1215614960669296</c:v>
                </c:pt>
                <c:pt idx="45149">
                  <c:v>5.1390392512164604</c:v>
                </c:pt>
                <c:pt idx="45150">
                  <c:v>5.1565170063659798</c:v>
                </c:pt>
                <c:pt idx="45151">
                  <c:v>5.1739947613446002</c:v>
                </c:pt>
                <c:pt idx="45152">
                  <c:v>5.1914725164941196</c:v>
                </c:pt>
                <c:pt idx="45153">
                  <c:v>5.2089502716436504</c:v>
                </c:pt>
                <c:pt idx="45154">
                  <c:v>5.2264280266222602</c:v>
                </c:pt>
                <c:pt idx="45155">
                  <c:v>5.2439057817717902</c:v>
                </c:pt>
                <c:pt idx="45156">
                  <c:v>5.2613835369213202</c:v>
                </c:pt>
                <c:pt idx="45157">
                  <c:v>5.27886129189993</c:v>
                </c:pt>
                <c:pt idx="45158">
                  <c:v>5.29633904704946</c:v>
                </c:pt>
                <c:pt idx="45159">
                  <c:v>5.3138168021989802</c:v>
                </c:pt>
                <c:pt idx="45160">
                  <c:v>5.3312945571775998</c:v>
                </c:pt>
                <c:pt idx="45161">
                  <c:v>5.34877231232712</c:v>
                </c:pt>
                <c:pt idx="45162">
                  <c:v>5.36625006747665</c:v>
                </c:pt>
                <c:pt idx="45163">
                  <c:v>5.3837278224552598</c:v>
                </c:pt>
                <c:pt idx="45164">
                  <c:v>5.4012055776047898</c:v>
                </c:pt>
                <c:pt idx="45165">
                  <c:v>5.4186833327543198</c:v>
                </c:pt>
                <c:pt idx="45166">
                  <c:v>5.4361610877329296</c:v>
                </c:pt>
                <c:pt idx="45167">
                  <c:v>5.4536388428824596</c:v>
                </c:pt>
                <c:pt idx="45168">
                  <c:v>5.4711165980319798</c:v>
                </c:pt>
                <c:pt idx="45169">
                  <c:v>5.4885943530106003</c:v>
                </c:pt>
                <c:pt idx="45170">
                  <c:v>5.5060721081601196</c:v>
                </c:pt>
                <c:pt idx="45171">
                  <c:v>5.5235498633096496</c:v>
                </c:pt>
                <c:pt idx="45172">
                  <c:v>5.5410276182882603</c:v>
                </c:pt>
                <c:pt idx="45173">
                  <c:v>5.5585053734377903</c:v>
                </c:pt>
                <c:pt idx="45174">
                  <c:v>5.5759831285873203</c:v>
                </c:pt>
                <c:pt idx="45175">
                  <c:v>5.5934608835659301</c:v>
                </c:pt>
                <c:pt idx="45176">
                  <c:v>5.6109386387154601</c:v>
                </c:pt>
                <c:pt idx="45177">
                  <c:v>5.6284163938649803</c:v>
                </c:pt>
                <c:pt idx="45178">
                  <c:v>5.6458941488435901</c:v>
                </c:pt>
                <c:pt idx="45179">
                  <c:v>5.6633719039931201</c:v>
                </c:pt>
                <c:pt idx="45180">
                  <c:v>5.6808496591426501</c:v>
                </c:pt>
                <c:pt idx="45181">
                  <c:v>5.6983274141212599</c:v>
                </c:pt>
                <c:pt idx="45182">
                  <c:v>5.7158051692707899</c:v>
                </c:pt>
                <c:pt idx="45183">
                  <c:v>5.7332829244203101</c:v>
                </c:pt>
                <c:pt idx="45184">
                  <c:v>5.7372963347876498</c:v>
                </c:pt>
                <c:pt idx="45185">
                  <c:v>5.7278454006205903</c:v>
                </c:pt>
                <c:pt idx="45186">
                  <c:v>5.7183944664535202</c:v>
                </c:pt>
                <c:pt idx="45187">
                  <c:v>5.7089435323788704</c:v>
                </c:pt>
                <c:pt idx="45188">
                  <c:v>5.6994925982118003</c:v>
                </c:pt>
                <c:pt idx="45189">
                  <c:v>5.6900416640447302</c:v>
                </c:pt>
                <c:pt idx="45190">
                  <c:v>5.6805907299700902</c:v>
                </c:pt>
                <c:pt idx="45191">
                  <c:v>5.6711397958030201</c:v>
                </c:pt>
                <c:pt idx="45192">
                  <c:v>5.66168886163595</c:v>
                </c:pt>
                <c:pt idx="45193">
                  <c:v>5.6522379275613002</c:v>
                </c:pt>
                <c:pt idx="45194">
                  <c:v>5.6427869933942301</c:v>
                </c:pt>
                <c:pt idx="45195">
                  <c:v>5.63333605922716</c:v>
                </c:pt>
                <c:pt idx="45196">
                  <c:v>5.6238851251525199</c:v>
                </c:pt>
                <c:pt idx="45197">
                  <c:v>5.6144341909854498</c:v>
                </c:pt>
                <c:pt idx="45198">
                  <c:v>5.6049832568183797</c:v>
                </c:pt>
                <c:pt idx="45199">
                  <c:v>5.5955323227437299</c:v>
                </c:pt>
                <c:pt idx="45200">
                  <c:v>5.5860813885766598</c:v>
                </c:pt>
                <c:pt idx="45201">
                  <c:v>5.5766304544095897</c:v>
                </c:pt>
                <c:pt idx="45202">
                  <c:v>5.5671795203349497</c:v>
                </c:pt>
                <c:pt idx="45203">
                  <c:v>5.5577285861678796</c:v>
                </c:pt>
                <c:pt idx="45204">
                  <c:v>5.5482776520008104</c:v>
                </c:pt>
                <c:pt idx="45205">
                  <c:v>5.5388267179261597</c:v>
                </c:pt>
                <c:pt idx="45206">
                  <c:v>5.5293757837590896</c:v>
                </c:pt>
                <c:pt idx="45207">
                  <c:v>5.5199248495920301</c:v>
                </c:pt>
                <c:pt idx="45208">
                  <c:v>5.5104739155173803</c:v>
                </c:pt>
                <c:pt idx="45209">
                  <c:v>5.5010229813503102</c:v>
                </c:pt>
                <c:pt idx="45210">
                  <c:v>5.4915720471832401</c:v>
                </c:pt>
                <c:pt idx="45211">
                  <c:v>5.4821211131085903</c:v>
                </c:pt>
                <c:pt idx="45212">
                  <c:v>5.4726701789415202</c:v>
                </c:pt>
                <c:pt idx="45213">
                  <c:v>5.4632192447744599</c:v>
                </c:pt>
                <c:pt idx="45214">
                  <c:v>5.4537683106998101</c:v>
                </c:pt>
                <c:pt idx="45215">
                  <c:v>5.4443173765327399</c:v>
                </c:pt>
                <c:pt idx="45216">
                  <c:v>5.4348664423656698</c:v>
                </c:pt>
                <c:pt idx="45217">
                  <c:v>5.42541550829102</c:v>
                </c:pt>
                <c:pt idx="45218">
                  <c:v>5.4159645741239499</c:v>
                </c:pt>
                <c:pt idx="45219">
                  <c:v>5.4065136399568896</c:v>
                </c:pt>
                <c:pt idx="45220">
                  <c:v>5.3970627058822398</c:v>
                </c:pt>
                <c:pt idx="45221">
                  <c:v>5.3876117717151697</c:v>
                </c:pt>
                <c:pt idx="45222">
                  <c:v>5.3781608375480996</c:v>
                </c:pt>
                <c:pt idx="45223">
                  <c:v>5.3687099034734498</c:v>
                </c:pt>
                <c:pt idx="45224">
                  <c:v>5.3592589693063797</c:v>
                </c:pt>
                <c:pt idx="45225">
                  <c:v>5.3498080351393202</c:v>
                </c:pt>
                <c:pt idx="45226">
                  <c:v>5.3403571010646704</c:v>
                </c:pt>
                <c:pt idx="45227">
                  <c:v>5.3309061668976003</c:v>
                </c:pt>
                <c:pt idx="45228">
                  <c:v>5.3214552327305302</c:v>
                </c:pt>
                <c:pt idx="45229">
                  <c:v>5.3120042986558804</c:v>
                </c:pt>
                <c:pt idx="45230">
                  <c:v>5.3025533644888201</c:v>
                </c:pt>
                <c:pt idx="45231">
                  <c:v>5.29310243032175</c:v>
                </c:pt>
                <c:pt idx="45232">
                  <c:v>5.3042320039660904</c:v>
                </c:pt>
                <c:pt idx="45233">
                  <c:v>5.3359420853807604</c:v>
                </c:pt>
                <c:pt idx="45234">
                  <c:v>5.3676521667954296</c:v>
                </c:pt>
                <c:pt idx="45235">
                  <c:v>5.3993622479000001</c:v>
                </c:pt>
                <c:pt idx="45236">
                  <c:v>5.4310723293146701</c:v>
                </c:pt>
                <c:pt idx="45237">
                  <c:v>5.4627824107293401</c:v>
                </c:pt>
                <c:pt idx="45238">
                  <c:v>5.4944924918339204</c:v>
                </c:pt>
                <c:pt idx="45239">
                  <c:v>5.5262025732485904</c:v>
                </c:pt>
                <c:pt idx="45240">
                  <c:v>5.5579126546632498</c:v>
                </c:pt>
                <c:pt idx="45241">
                  <c:v>5.5896227357678301</c:v>
                </c:pt>
                <c:pt idx="45242">
                  <c:v>5.6213328171825001</c:v>
                </c:pt>
                <c:pt idx="45243">
                  <c:v>5.6530428985971701</c:v>
                </c:pt>
                <c:pt idx="45244">
                  <c:v>5.6847529797017504</c:v>
                </c:pt>
                <c:pt idx="45245">
                  <c:v>5.7164630611164098</c:v>
                </c:pt>
                <c:pt idx="45246">
                  <c:v>5.7481731425310798</c:v>
                </c:pt>
                <c:pt idx="45247">
                  <c:v>5.7798832236356601</c:v>
                </c:pt>
                <c:pt idx="45248">
                  <c:v>5.8115933050503301</c:v>
                </c:pt>
                <c:pt idx="45249">
                  <c:v>5.8433033864650001</c:v>
                </c:pt>
                <c:pt idx="45250">
                  <c:v>5.8750134675695804</c:v>
                </c:pt>
                <c:pt idx="45251">
                  <c:v>5.9067235489842398</c:v>
                </c:pt>
                <c:pt idx="45252">
                  <c:v>5.9384336303989098</c:v>
                </c:pt>
                <c:pt idx="45253">
                  <c:v>5.9701437115034901</c:v>
                </c:pt>
                <c:pt idx="45254">
                  <c:v>6.0018537929181601</c:v>
                </c:pt>
                <c:pt idx="45255">
                  <c:v>6.0335638743328204</c:v>
                </c:pt>
                <c:pt idx="45256">
                  <c:v>6.0652739554373998</c:v>
                </c:pt>
                <c:pt idx="45257">
                  <c:v>6.0969840368520698</c:v>
                </c:pt>
                <c:pt idx="45258">
                  <c:v>6.1286941182667398</c:v>
                </c:pt>
                <c:pt idx="45259">
                  <c:v>6.1604041993713201</c:v>
                </c:pt>
                <c:pt idx="45260">
                  <c:v>6.1921142807859901</c:v>
                </c:pt>
                <c:pt idx="45261">
                  <c:v>6.2238243622006504</c:v>
                </c:pt>
                <c:pt idx="45262">
                  <c:v>6.2555344433052298</c:v>
                </c:pt>
                <c:pt idx="45263">
                  <c:v>6.2872445247198998</c:v>
                </c:pt>
                <c:pt idx="45264">
                  <c:v>6.3189546061345698</c:v>
                </c:pt>
                <c:pt idx="45265">
                  <c:v>6.3506646872391501</c:v>
                </c:pt>
                <c:pt idx="45266">
                  <c:v>6.3823747686538104</c:v>
                </c:pt>
                <c:pt idx="45267">
                  <c:v>6.4140848500684804</c:v>
                </c:pt>
                <c:pt idx="45268">
                  <c:v>6.4457949311730598</c:v>
                </c:pt>
                <c:pt idx="45269">
                  <c:v>6.4775050125877298</c:v>
                </c:pt>
                <c:pt idx="45270">
                  <c:v>6.5092150940023998</c:v>
                </c:pt>
                <c:pt idx="45271">
                  <c:v>6.5409251751069704</c:v>
                </c:pt>
                <c:pt idx="45272">
                  <c:v>6.5726352565216404</c:v>
                </c:pt>
                <c:pt idx="45273">
                  <c:v>6.6043453379363104</c:v>
                </c:pt>
                <c:pt idx="45274">
                  <c:v>6.6360554190408898</c:v>
                </c:pt>
                <c:pt idx="45275">
                  <c:v>6.6677655004555598</c:v>
                </c:pt>
                <c:pt idx="45276">
                  <c:v>6.6994755818702201</c:v>
                </c:pt>
                <c:pt idx="45277">
                  <c:v>6.7311856629748004</c:v>
                </c:pt>
                <c:pt idx="45278">
                  <c:v>6.7628957443894704</c:v>
                </c:pt>
                <c:pt idx="45279">
                  <c:v>6.7946058258041404</c:v>
                </c:pt>
                <c:pt idx="45280">
                  <c:v>6.7957570753159402</c:v>
                </c:pt>
                <c:pt idx="45281">
                  <c:v>6.7663494933315897</c:v>
                </c:pt>
                <c:pt idx="45282">
                  <c:v>6.73694191134725</c:v>
                </c:pt>
                <c:pt idx="45283">
                  <c:v>6.7075343296504801</c:v>
                </c:pt>
                <c:pt idx="45284">
                  <c:v>6.6781267476661403</c:v>
                </c:pt>
                <c:pt idx="45285">
                  <c:v>6.6487191656817899</c:v>
                </c:pt>
                <c:pt idx="45286">
                  <c:v>6.6193115839850201</c:v>
                </c:pt>
                <c:pt idx="45287">
                  <c:v>6.5899040020006803</c:v>
                </c:pt>
                <c:pt idx="45288">
                  <c:v>6.5604964200163298</c:v>
                </c:pt>
                <c:pt idx="45289">
                  <c:v>6.53108883831956</c:v>
                </c:pt>
                <c:pt idx="45290">
                  <c:v>6.5016812563352202</c:v>
                </c:pt>
                <c:pt idx="45291">
                  <c:v>6.4722736743508804</c:v>
                </c:pt>
                <c:pt idx="45292">
                  <c:v>6.4428660926541097</c:v>
                </c:pt>
                <c:pt idx="45293">
                  <c:v>6.4134585106697601</c:v>
                </c:pt>
                <c:pt idx="45294">
                  <c:v>6.3840509286854203</c:v>
                </c:pt>
                <c:pt idx="45295">
                  <c:v>6.3546433469886496</c:v>
                </c:pt>
                <c:pt idx="45296">
                  <c:v>6.3252357650043001</c:v>
                </c:pt>
                <c:pt idx="45297">
                  <c:v>6.2958281830199603</c:v>
                </c:pt>
                <c:pt idx="45298">
                  <c:v>6.2664206013231896</c:v>
                </c:pt>
                <c:pt idx="45299">
                  <c:v>6.2370130193388498</c:v>
                </c:pt>
                <c:pt idx="45300">
                  <c:v>6.2076054373545002</c:v>
                </c:pt>
                <c:pt idx="45301">
                  <c:v>6.1781978556577304</c:v>
                </c:pt>
                <c:pt idx="45302">
                  <c:v>6.1487902736733897</c:v>
                </c:pt>
                <c:pt idx="45303">
                  <c:v>6.1193826916890499</c:v>
                </c:pt>
                <c:pt idx="45304">
                  <c:v>6.0899751099922801</c:v>
                </c:pt>
                <c:pt idx="45305">
                  <c:v>6.0605675280079296</c:v>
                </c:pt>
                <c:pt idx="45306">
                  <c:v>6.0311599460235898</c:v>
                </c:pt>
                <c:pt idx="45307">
                  <c:v>6.00175236432682</c:v>
                </c:pt>
                <c:pt idx="45308">
                  <c:v>5.9723447823424696</c:v>
                </c:pt>
                <c:pt idx="45309">
                  <c:v>5.9429372003581298</c:v>
                </c:pt>
                <c:pt idx="45310">
                  <c:v>5.91352961866136</c:v>
                </c:pt>
                <c:pt idx="45311">
                  <c:v>5.8841220366770202</c:v>
                </c:pt>
                <c:pt idx="45312">
                  <c:v>5.8547144546926697</c:v>
                </c:pt>
                <c:pt idx="45313">
                  <c:v>5.8253068729958999</c:v>
                </c:pt>
                <c:pt idx="45314">
                  <c:v>5.7958992910115601</c:v>
                </c:pt>
                <c:pt idx="45315">
                  <c:v>5.7664917090272096</c:v>
                </c:pt>
                <c:pt idx="45316">
                  <c:v>5.7370841273304398</c:v>
                </c:pt>
                <c:pt idx="45317">
                  <c:v>5.7076765453461</c:v>
                </c:pt>
                <c:pt idx="45318">
                  <c:v>5.6782689633617602</c:v>
                </c:pt>
                <c:pt idx="45319">
                  <c:v>5.6488613816649904</c:v>
                </c:pt>
                <c:pt idx="45320">
                  <c:v>5.61945379968064</c:v>
                </c:pt>
                <c:pt idx="45321">
                  <c:v>5.5900462176963002</c:v>
                </c:pt>
                <c:pt idx="45322">
                  <c:v>5.5606386359995303</c:v>
                </c:pt>
                <c:pt idx="45323">
                  <c:v>5.5312310540151799</c:v>
                </c:pt>
                <c:pt idx="45324">
                  <c:v>5.5018234720308401</c:v>
                </c:pt>
                <c:pt idx="45325">
                  <c:v>5.4724158903340703</c:v>
                </c:pt>
                <c:pt idx="45326">
                  <c:v>5.4430083083497296</c:v>
                </c:pt>
                <c:pt idx="45327">
                  <c:v>5.41360072636538</c:v>
                </c:pt>
                <c:pt idx="45328">
                  <c:v>5.4444750166089699</c:v>
                </c:pt>
                <c:pt idx="45329">
                  <c:v>5.5356311789264101</c:v>
                </c:pt>
                <c:pt idx="45330">
                  <c:v>5.62678734124386</c:v>
                </c:pt>
                <c:pt idx="45331">
                  <c:v>5.7179435026698897</c:v>
                </c:pt>
                <c:pt idx="45332">
                  <c:v>5.8090996649873299</c:v>
                </c:pt>
                <c:pt idx="45333">
                  <c:v>5.9002558273047701</c:v>
                </c:pt>
                <c:pt idx="45334">
                  <c:v>5.9914119887308104</c:v>
                </c:pt>
                <c:pt idx="45335">
                  <c:v>6.0825681510482497</c:v>
                </c:pt>
                <c:pt idx="45336">
                  <c:v>6.1737243133656898</c:v>
                </c:pt>
                <c:pt idx="45337">
                  <c:v>6.2648804747917302</c:v>
                </c:pt>
                <c:pt idx="45338">
                  <c:v>6.3560366371091703</c:v>
                </c:pt>
                <c:pt idx="45339">
                  <c:v>6.4471927994266096</c:v>
                </c:pt>
                <c:pt idx="45340">
                  <c:v>6.5383489608526499</c:v>
                </c:pt>
                <c:pt idx="45341">
                  <c:v>6.6295051231700901</c:v>
                </c:pt>
                <c:pt idx="45342">
                  <c:v>6.7206612854875303</c:v>
                </c:pt>
                <c:pt idx="45343">
                  <c:v>6.8118174469135599</c:v>
                </c:pt>
                <c:pt idx="45344">
                  <c:v>6.9029736092310001</c:v>
                </c:pt>
                <c:pt idx="45345">
                  <c:v>6.9941297715484501</c:v>
                </c:pt>
                <c:pt idx="45346">
                  <c:v>7.0852859329744797</c:v>
                </c:pt>
                <c:pt idx="45347">
                  <c:v>7.1764420952919199</c:v>
                </c:pt>
                <c:pt idx="45348">
                  <c:v>7.2675982576093601</c:v>
                </c:pt>
                <c:pt idx="45349">
                  <c:v>7.3587544190354004</c:v>
                </c:pt>
                <c:pt idx="45350">
                  <c:v>7.4499105813528397</c:v>
                </c:pt>
                <c:pt idx="45351">
                  <c:v>7.5410667436702798</c:v>
                </c:pt>
                <c:pt idx="45352">
                  <c:v>7.6322229050963202</c:v>
                </c:pt>
                <c:pt idx="45353">
                  <c:v>7.7233790674137603</c:v>
                </c:pt>
                <c:pt idx="45354">
                  <c:v>7.8145352297311996</c:v>
                </c:pt>
                <c:pt idx="45355">
                  <c:v>7.9056913911572302</c:v>
                </c:pt>
                <c:pt idx="45356">
                  <c:v>7.9968475534746801</c:v>
                </c:pt>
                <c:pt idx="45357">
                  <c:v>8.0880037157921194</c:v>
                </c:pt>
                <c:pt idx="45358">
                  <c:v>8.1791598772181509</c:v>
                </c:pt>
                <c:pt idx="45359">
                  <c:v>8.2703160395355901</c:v>
                </c:pt>
                <c:pt idx="45360">
                  <c:v>8.3614722018530294</c:v>
                </c:pt>
                <c:pt idx="45361">
                  <c:v>8.4526283632790697</c:v>
                </c:pt>
                <c:pt idx="45362">
                  <c:v>8.5437845255965108</c:v>
                </c:pt>
                <c:pt idx="45363">
                  <c:v>8.6349406879139501</c:v>
                </c:pt>
                <c:pt idx="45364">
                  <c:v>8.7260968493399904</c:v>
                </c:pt>
                <c:pt idx="45365">
                  <c:v>8.8172530116574297</c:v>
                </c:pt>
                <c:pt idx="45366">
                  <c:v>8.9084091739748708</c:v>
                </c:pt>
                <c:pt idx="45367">
                  <c:v>8.9995653354009093</c:v>
                </c:pt>
                <c:pt idx="45368">
                  <c:v>9.0907214977183504</c:v>
                </c:pt>
                <c:pt idx="45369">
                  <c:v>9.1818776600357896</c:v>
                </c:pt>
                <c:pt idx="45370">
                  <c:v>9.2730338214618193</c:v>
                </c:pt>
                <c:pt idx="45371">
                  <c:v>9.3641899837792604</c:v>
                </c:pt>
                <c:pt idx="45372">
                  <c:v>9.4553461460967103</c:v>
                </c:pt>
                <c:pt idx="45373">
                  <c:v>9.54650230752274</c:v>
                </c:pt>
                <c:pt idx="45374">
                  <c:v>9.6376584698401793</c:v>
                </c:pt>
                <c:pt idx="45375">
                  <c:v>9.7288146321576203</c:v>
                </c:pt>
                <c:pt idx="45376">
                  <c:v>9.7467541441294898</c:v>
                </c:pt>
                <c:pt idx="45377">
                  <c:v>9.6914770070271796</c:v>
                </c:pt>
                <c:pt idx="45378">
                  <c:v>9.6361998699248694</c:v>
                </c:pt>
                <c:pt idx="45379">
                  <c:v>9.58092273336311</c:v>
                </c:pt>
                <c:pt idx="45380">
                  <c:v>9.5256455962608104</c:v>
                </c:pt>
                <c:pt idx="45381">
                  <c:v>9.4703684591585002</c:v>
                </c:pt>
                <c:pt idx="45382">
                  <c:v>9.4150913225967408</c:v>
                </c:pt>
                <c:pt idx="45383">
                  <c:v>9.3598141854944306</c:v>
                </c:pt>
                <c:pt idx="45384">
                  <c:v>9.3045370483921204</c:v>
                </c:pt>
                <c:pt idx="45385">
                  <c:v>9.2492599118303591</c:v>
                </c:pt>
                <c:pt idx="45386">
                  <c:v>9.1939827747280596</c:v>
                </c:pt>
                <c:pt idx="45387">
                  <c:v>9.1387056376257494</c:v>
                </c:pt>
                <c:pt idx="45388">
                  <c:v>9.0834285010639899</c:v>
                </c:pt>
                <c:pt idx="45389">
                  <c:v>9.0281513639616797</c:v>
                </c:pt>
                <c:pt idx="45390">
                  <c:v>8.9728742268593695</c:v>
                </c:pt>
                <c:pt idx="45391">
                  <c:v>8.9175970902976101</c:v>
                </c:pt>
                <c:pt idx="45392">
                  <c:v>8.8623199531953105</c:v>
                </c:pt>
                <c:pt idx="45393">
                  <c:v>8.8070428160930003</c:v>
                </c:pt>
                <c:pt idx="45394">
                  <c:v>8.7517656795312408</c:v>
                </c:pt>
                <c:pt idx="45395">
                  <c:v>8.6964885424289307</c:v>
                </c:pt>
                <c:pt idx="45396">
                  <c:v>8.6412114053266205</c:v>
                </c:pt>
                <c:pt idx="45397">
                  <c:v>8.5859342687648592</c:v>
                </c:pt>
                <c:pt idx="45398">
                  <c:v>8.5306571316625597</c:v>
                </c:pt>
                <c:pt idx="45399">
                  <c:v>8.4753799945602495</c:v>
                </c:pt>
                <c:pt idx="45400">
                  <c:v>8.42010285799849</c:v>
                </c:pt>
                <c:pt idx="45401">
                  <c:v>8.3648257208961798</c:v>
                </c:pt>
                <c:pt idx="45402">
                  <c:v>8.3095485837938696</c:v>
                </c:pt>
                <c:pt idx="45403">
                  <c:v>8.2542714472321101</c:v>
                </c:pt>
                <c:pt idx="45404">
                  <c:v>8.1989943101298106</c:v>
                </c:pt>
                <c:pt idx="45405">
                  <c:v>8.1437171730275004</c:v>
                </c:pt>
                <c:pt idx="45406">
                  <c:v>8.0884400364657392</c:v>
                </c:pt>
                <c:pt idx="45407">
                  <c:v>8.0331628993634308</c:v>
                </c:pt>
                <c:pt idx="45408">
                  <c:v>7.9778857622611197</c:v>
                </c:pt>
                <c:pt idx="45409">
                  <c:v>7.9226086256993602</c:v>
                </c:pt>
                <c:pt idx="45410">
                  <c:v>7.8673314885970598</c:v>
                </c:pt>
                <c:pt idx="45411">
                  <c:v>7.8120543514947496</c:v>
                </c:pt>
                <c:pt idx="45412">
                  <c:v>7.7567772149329901</c:v>
                </c:pt>
                <c:pt idx="45413">
                  <c:v>7.7015000778306799</c:v>
                </c:pt>
                <c:pt idx="45414">
                  <c:v>7.6462229407283697</c:v>
                </c:pt>
                <c:pt idx="45415">
                  <c:v>7.5909458041666102</c:v>
                </c:pt>
                <c:pt idx="45416">
                  <c:v>7.5356686670643098</c:v>
                </c:pt>
                <c:pt idx="45417">
                  <c:v>7.4803915299619996</c:v>
                </c:pt>
                <c:pt idx="45418">
                  <c:v>7.4251143934002402</c:v>
                </c:pt>
                <c:pt idx="45419">
                  <c:v>7.36983725629793</c:v>
                </c:pt>
                <c:pt idx="45420">
                  <c:v>7.3145601191956198</c:v>
                </c:pt>
                <c:pt idx="45421">
                  <c:v>7.2592829826338603</c:v>
                </c:pt>
                <c:pt idx="45422">
                  <c:v>7.2040058455315599</c:v>
                </c:pt>
                <c:pt idx="45423">
                  <c:v>7.1487287084292497</c:v>
                </c:pt>
                <c:pt idx="45424">
                  <c:v>7.1231023802372802</c:v>
                </c:pt>
                <c:pt idx="45425">
                  <c:v>7.1271268600816704</c:v>
                </c:pt>
                <c:pt idx="45426">
                  <c:v>7.1311513399260598</c:v>
                </c:pt>
                <c:pt idx="45427">
                  <c:v>7.1351758197310904</c:v>
                </c:pt>
                <c:pt idx="45428">
                  <c:v>7.1392002995754797</c:v>
                </c:pt>
                <c:pt idx="45429">
                  <c:v>7.14322477941987</c:v>
                </c:pt>
                <c:pt idx="45430">
                  <c:v>7.1472492592248997</c:v>
                </c:pt>
                <c:pt idx="45431">
                  <c:v>7.15127373906929</c:v>
                </c:pt>
                <c:pt idx="45432">
                  <c:v>7.1552982189136696</c:v>
                </c:pt>
                <c:pt idx="45433">
                  <c:v>7.15932269871871</c:v>
                </c:pt>
                <c:pt idx="45434">
                  <c:v>7.1633471785630896</c:v>
                </c:pt>
                <c:pt idx="45435">
                  <c:v>7.1673716584074798</c:v>
                </c:pt>
                <c:pt idx="45436">
                  <c:v>7.1713961382125104</c:v>
                </c:pt>
                <c:pt idx="45437">
                  <c:v>7.1754206180568998</c:v>
                </c:pt>
                <c:pt idx="45438">
                  <c:v>7.17944509790129</c:v>
                </c:pt>
                <c:pt idx="45439">
                  <c:v>7.1834695777063198</c:v>
                </c:pt>
                <c:pt idx="45440">
                  <c:v>7.18749405755071</c:v>
                </c:pt>
                <c:pt idx="45441">
                  <c:v>7.1915185373951003</c:v>
                </c:pt>
                <c:pt idx="45442">
                  <c:v>7.19554301720013</c:v>
                </c:pt>
                <c:pt idx="45443">
                  <c:v>7.1995674970445203</c:v>
                </c:pt>
                <c:pt idx="45444">
                  <c:v>7.2035919768888999</c:v>
                </c:pt>
                <c:pt idx="45445">
                  <c:v>7.2076164566939402</c:v>
                </c:pt>
                <c:pt idx="45446">
                  <c:v>7.2116409365383198</c:v>
                </c:pt>
                <c:pt idx="45447">
                  <c:v>7.2156654163827101</c:v>
                </c:pt>
                <c:pt idx="45448">
                  <c:v>7.2196898961877398</c:v>
                </c:pt>
                <c:pt idx="45449">
                  <c:v>7.2237143760321301</c:v>
                </c:pt>
                <c:pt idx="45450">
                  <c:v>7.2277388558765203</c:v>
                </c:pt>
                <c:pt idx="45451">
                  <c:v>7.2317633356815501</c:v>
                </c:pt>
                <c:pt idx="45452">
                  <c:v>7.2357878155259403</c:v>
                </c:pt>
                <c:pt idx="45453">
                  <c:v>7.2398122953703297</c:v>
                </c:pt>
                <c:pt idx="45454">
                  <c:v>7.2438367751753603</c:v>
                </c:pt>
                <c:pt idx="45455">
                  <c:v>7.2478612550197496</c:v>
                </c:pt>
                <c:pt idx="45456">
                  <c:v>7.2518857348641399</c:v>
                </c:pt>
                <c:pt idx="45457">
                  <c:v>7.2559102146691696</c:v>
                </c:pt>
                <c:pt idx="45458">
                  <c:v>7.2599346945135501</c:v>
                </c:pt>
                <c:pt idx="45459">
                  <c:v>7.2639591743579404</c:v>
                </c:pt>
                <c:pt idx="45460">
                  <c:v>7.2679836541629799</c:v>
                </c:pt>
                <c:pt idx="45461">
                  <c:v>7.2720081340073603</c:v>
                </c:pt>
                <c:pt idx="45462">
                  <c:v>7.2760326138517497</c:v>
                </c:pt>
                <c:pt idx="45463">
                  <c:v>7.2800570936567803</c:v>
                </c:pt>
                <c:pt idx="45464">
                  <c:v>7.2840815735011697</c:v>
                </c:pt>
                <c:pt idx="45465">
                  <c:v>7.2881060533455599</c:v>
                </c:pt>
                <c:pt idx="45466">
                  <c:v>7.2921305331505897</c:v>
                </c:pt>
                <c:pt idx="45467">
                  <c:v>7.2961550129949799</c:v>
                </c:pt>
                <c:pt idx="45468">
                  <c:v>7.3001794928393702</c:v>
                </c:pt>
                <c:pt idx="45469">
                  <c:v>7.3042039726443999</c:v>
                </c:pt>
                <c:pt idx="45470">
                  <c:v>7.3082284524887902</c:v>
                </c:pt>
                <c:pt idx="45471">
                  <c:v>7.3122529323331698</c:v>
                </c:pt>
                <c:pt idx="45472">
                  <c:v>7.3153997723338797</c:v>
                </c:pt>
                <c:pt idx="45473">
                  <c:v>7.3176689725634798</c:v>
                </c:pt>
                <c:pt idx="45474">
                  <c:v>7.3199381727930897</c:v>
                </c:pt>
                <c:pt idx="45475">
                  <c:v>7.3222073730005004</c:v>
                </c:pt>
                <c:pt idx="45476">
                  <c:v>7.3244765732301103</c:v>
                </c:pt>
                <c:pt idx="45477">
                  <c:v>7.3267457734597103</c:v>
                </c:pt>
                <c:pt idx="45478">
                  <c:v>7.32901497366713</c:v>
                </c:pt>
                <c:pt idx="45479">
                  <c:v>7.33128417389673</c:v>
                </c:pt>
                <c:pt idx="45480">
                  <c:v>7.3335533741263399</c:v>
                </c:pt>
                <c:pt idx="45481">
                  <c:v>7.3358225743337497</c:v>
                </c:pt>
                <c:pt idx="45482">
                  <c:v>7.3380917745633498</c:v>
                </c:pt>
                <c:pt idx="45483">
                  <c:v>7.3403609747929597</c:v>
                </c:pt>
                <c:pt idx="45484">
                  <c:v>7.3426301750003704</c:v>
                </c:pt>
                <c:pt idx="45485">
                  <c:v>7.3448993752299803</c:v>
                </c:pt>
                <c:pt idx="45486">
                  <c:v>7.3471685754595804</c:v>
                </c:pt>
                <c:pt idx="45487">
                  <c:v>7.349437775667</c:v>
                </c:pt>
                <c:pt idx="45488">
                  <c:v>7.3517069758966</c:v>
                </c:pt>
                <c:pt idx="45489">
                  <c:v>7.3539761761262099</c:v>
                </c:pt>
                <c:pt idx="45490">
                  <c:v>7.3562453763336197</c:v>
                </c:pt>
                <c:pt idx="45491">
                  <c:v>7.3585145765632198</c:v>
                </c:pt>
                <c:pt idx="45492">
                  <c:v>7.3607837767928297</c:v>
                </c:pt>
                <c:pt idx="45493">
                  <c:v>7.3630529770002404</c:v>
                </c:pt>
                <c:pt idx="45494">
                  <c:v>7.3653221772298503</c:v>
                </c:pt>
                <c:pt idx="45495">
                  <c:v>7.3675913774594504</c:v>
                </c:pt>
                <c:pt idx="45496">
                  <c:v>7.36986057766687</c:v>
                </c:pt>
                <c:pt idx="45497">
                  <c:v>7.3721297778964701</c:v>
                </c:pt>
                <c:pt idx="45498">
                  <c:v>7.3743989781260701</c:v>
                </c:pt>
                <c:pt idx="45499">
                  <c:v>7.3766681783334898</c:v>
                </c:pt>
                <c:pt idx="45500">
                  <c:v>7.3789373785630898</c:v>
                </c:pt>
                <c:pt idx="45501">
                  <c:v>7.3812065787926997</c:v>
                </c:pt>
                <c:pt idx="45502">
                  <c:v>7.3834757790001104</c:v>
                </c:pt>
                <c:pt idx="45503">
                  <c:v>7.3857449792297203</c:v>
                </c:pt>
                <c:pt idx="45504">
                  <c:v>7.3880141794593204</c:v>
                </c:pt>
                <c:pt idx="45505">
                  <c:v>7.3902833796667302</c:v>
                </c:pt>
                <c:pt idx="45506">
                  <c:v>7.3925525798963401</c:v>
                </c:pt>
                <c:pt idx="45507">
                  <c:v>7.3948217801259402</c:v>
                </c:pt>
                <c:pt idx="45508">
                  <c:v>7.3970909803333598</c:v>
                </c:pt>
                <c:pt idx="45509">
                  <c:v>7.3993601805629599</c:v>
                </c:pt>
                <c:pt idx="45510">
                  <c:v>7.4016293807925697</c:v>
                </c:pt>
                <c:pt idx="45511">
                  <c:v>7.4038985809999804</c:v>
                </c:pt>
                <c:pt idx="45512">
                  <c:v>7.4061677812295796</c:v>
                </c:pt>
                <c:pt idx="45513">
                  <c:v>7.4084369814591904</c:v>
                </c:pt>
                <c:pt idx="45514">
                  <c:v>7.4107061816666002</c:v>
                </c:pt>
                <c:pt idx="45515">
                  <c:v>7.4129753818962101</c:v>
                </c:pt>
                <c:pt idx="45516">
                  <c:v>7.4152445821258102</c:v>
                </c:pt>
                <c:pt idx="45517">
                  <c:v>7.4175137823332298</c:v>
                </c:pt>
                <c:pt idx="45518">
                  <c:v>7.4197829825628299</c:v>
                </c:pt>
                <c:pt idx="45519">
                  <c:v>7.4220521827924397</c:v>
                </c:pt>
                <c:pt idx="45520">
                  <c:v>7.4233826749230198</c:v>
                </c:pt>
                <c:pt idx="45521">
                  <c:v>7.4237744589924199</c:v>
                </c:pt>
                <c:pt idx="45522">
                  <c:v>7.42416624306182</c:v>
                </c:pt>
                <c:pt idx="45523">
                  <c:v>7.4245580271273903</c:v>
                </c:pt>
                <c:pt idx="45524">
                  <c:v>7.4249498111967798</c:v>
                </c:pt>
                <c:pt idx="45525">
                  <c:v>7.4253415952661799</c:v>
                </c:pt>
                <c:pt idx="45526">
                  <c:v>7.4257333793317502</c:v>
                </c:pt>
                <c:pt idx="45527">
                  <c:v>7.4261251634011396</c:v>
                </c:pt>
                <c:pt idx="45528">
                  <c:v>7.4265169474705397</c:v>
                </c:pt>
                <c:pt idx="45529">
                  <c:v>7.42690873153611</c:v>
                </c:pt>
                <c:pt idx="45530">
                  <c:v>7.4273005156055101</c:v>
                </c:pt>
                <c:pt idx="45531">
                  <c:v>7.4276922996749004</c:v>
                </c:pt>
                <c:pt idx="45532">
                  <c:v>7.4280840837404698</c:v>
                </c:pt>
                <c:pt idx="45533">
                  <c:v>7.4284758678098699</c:v>
                </c:pt>
                <c:pt idx="45534">
                  <c:v>7.4288676518792602</c:v>
                </c:pt>
                <c:pt idx="45535">
                  <c:v>7.4292594359448296</c:v>
                </c:pt>
                <c:pt idx="45536">
                  <c:v>7.4296512200142297</c:v>
                </c:pt>
                <c:pt idx="45537">
                  <c:v>7.4300430040836201</c:v>
                </c:pt>
                <c:pt idx="45538">
                  <c:v>7.4304347881491903</c:v>
                </c:pt>
                <c:pt idx="45539">
                  <c:v>7.4308265722185904</c:v>
                </c:pt>
                <c:pt idx="45540">
                  <c:v>7.4312183562879897</c:v>
                </c:pt>
                <c:pt idx="45541">
                  <c:v>7.4316101403535502</c:v>
                </c:pt>
                <c:pt idx="45542">
                  <c:v>7.4320019244229503</c:v>
                </c:pt>
                <c:pt idx="45543">
                  <c:v>7.4323937084923504</c:v>
                </c:pt>
                <c:pt idx="45544">
                  <c:v>7.43278549255791</c:v>
                </c:pt>
                <c:pt idx="45545">
                  <c:v>7.4331772766273101</c:v>
                </c:pt>
                <c:pt idx="45546">
                  <c:v>7.4335690606967102</c:v>
                </c:pt>
                <c:pt idx="45547">
                  <c:v>7.4339608447622698</c:v>
                </c:pt>
                <c:pt idx="45548">
                  <c:v>7.4343526288316699</c:v>
                </c:pt>
                <c:pt idx="45549">
                  <c:v>7.43474441290107</c:v>
                </c:pt>
                <c:pt idx="45550">
                  <c:v>7.4351361969666403</c:v>
                </c:pt>
                <c:pt idx="45551">
                  <c:v>7.4355279810360297</c:v>
                </c:pt>
                <c:pt idx="45552">
                  <c:v>7.4359197651054298</c:v>
                </c:pt>
                <c:pt idx="45553">
                  <c:v>7.4363115491710001</c:v>
                </c:pt>
                <c:pt idx="45554">
                  <c:v>7.4367033332403896</c:v>
                </c:pt>
                <c:pt idx="45555">
                  <c:v>7.4370951173097897</c:v>
                </c:pt>
                <c:pt idx="45556">
                  <c:v>7.4374869013753599</c:v>
                </c:pt>
                <c:pt idx="45557">
                  <c:v>7.4378786854447601</c:v>
                </c:pt>
                <c:pt idx="45558">
                  <c:v>7.4382704695141504</c:v>
                </c:pt>
                <c:pt idx="45559">
                  <c:v>7.4386622535797198</c:v>
                </c:pt>
                <c:pt idx="45560">
                  <c:v>7.4390540376491199</c:v>
                </c:pt>
                <c:pt idx="45561">
                  <c:v>7.4394458217185102</c:v>
                </c:pt>
                <c:pt idx="45562">
                  <c:v>7.4398376057840796</c:v>
                </c:pt>
                <c:pt idx="45563">
                  <c:v>7.4402293898534797</c:v>
                </c:pt>
                <c:pt idx="45564">
                  <c:v>7.44062117392287</c:v>
                </c:pt>
                <c:pt idx="45565">
                  <c:v>7.4410129579884403</c:v>
                </c:pt>
                <c:pt idx="45566">
                  <c:v>7.4414047420578404</c:v>
                </c:pt>
                <c:pt idx="45567">
                  <c:v>7.4417965261272396</c:v>
                </c:pt>
                <c:pt idx="45568">
                  <c:v>7.4409345235512401</c:v>
                </c:pt>
                <c:pt idx="45569">
                  <c:v>7.4388187343287404</c:v>
                </c:pt>
                <c:pt idx="45570">
                  <c:v>7.4367029451062496</c:v>
                </c:pt>
                <c:pt idx="45571">
                  <c:v>7.4345871559044499</c:v>
                </c:pt>
                <c:pt idx="45572">
                  <c:v>7.43247136668196</c:v>
                </c:pt>
                <c:pt idx="45573">
                  <c:v>7.4303555774594603</c:v>
                </c:pt>
                <c:pt idx="45574">
                  <c:v>7.4282397882576596</c:v>
                </c:pt>
                <c:pt idx="45575">
                  <c:v>7.4261239990351697</c:v>
                </c:pt>
                <c:pt idx="45576">
                  <c:v>7.4240082098126701</c:v>
                </c:pt>
                <c:pt idx="45577">
                  <c:v>7.4218924206108703</c:v>
                </c:pt>
                <c:pt idx="45578">
                  <c:v>7.4197766313883804</c:v>
                </c:pt>
                <c:pt idx="45579">
                  <c:v>7.4176608421658896</c:v>
                </c:pt>
                <c:pt idx="45580">
                  <c:v>7.4155450529640801</c:v>
                </c:pt>
                <c:pt idx="45581">
                  <c:v>7.4134292637415902</c:v>
                </c:pt>
                <c:pt idx="45582">
                  <c:v>7.4113134745191003</c:v>
                </c:pt>
                <c:pt idx="45583">
                  <c:v>7.4091976853172996</c:v>
                </c:pt>
                <c:pt idx="45584">
                  <c:v>7.4070818960947999</c:v>
                </c:pt>
                <c:pt idx="45585">
                  <c:v>7.40496610687231</c:v>
                </c:pt>
                <c:pt idx="45586">
                  <c:v>7.4028503176705103</c:v>
                </c:pt>
                <c:pt idx="45587">
                  <c:v>7.4007345284480204</c:v>
                </c:pt>
                <c:pt idx="45588">
                  <c:v>7.3986187392255198</c:v>
                </c:pt>
                <c:pt idx="45589">
                  <c:v>7.39650295002372</c:v>
                </c:pt>
                <c:pt idx="45590">
                  <c:v>7.3943871608012302</c:v>
                </c:pt>
                <c:pt idx="45591">
                  <c:v>7.3922713715787403</c:v>
                </c:pt>
                <c:pt idx="45592">
                  <c:v>7.3901555823769298</c:v>
                </c:pt>
                <c:pt idx="45593">
                  <c:v>7.3880397931544399</c:v>
                </c:pt>
                <c:pt idx="45594">
                  <c:v>7.38592400393195</c:v>
                </c:pt>
                <c:pt idx="45595">
                  <c:v>7.3838082147301396</c:v>
                </c:pt>
                <c:pt idx="45596">
                  <c:v>7.3816924255076497</c:v>
                </c:pt>
                <c:pt idx="45597">
                  <c:v>7.3795766362851598</c:v>
                </c:pt>
                <c:pt idx="45598">
                  <c:v>7.37746084708336</c:v>
                </c:pt>
                <c:pt idx="45599">
                  <c:v>7.3753450578608604</c:v>
                </c:pt>
                <c:pt idx="45600">
                  <c:v>7.3732292686383696</c:v>
                </c:pt>
                <c:pt idx="45601">
                  <c:v>7.3711134794365698</c:v>
                </c:pt>
                <c:pt idx="45602">
                  <c:v>7.3689976902140799</c:v>
                </c:pt>
                <c:pt idx="45603">
                  <c:v>7.3668819009915802</c:v>
                </c:pt>
                <c:pt idx="45604">
                  <c:v>7.3647661117897796</c:v>
                </c:pt>
                <c:pt idx="45605">
                  <c:v>7.3626503225672897</c:v>
                </c:pt>
                <c:pt idx="45606">
                  <c:v>7.3605345333447998</c:v>
                </c:pt>
                <c:pt idx="45607">
                  <c:v>7.3584187441429902</c:v>
                </c:pt>
                <c:pt idx="45608">
                  <c:v>7.3563029549205003</c:v>
                </c:pt>
                <c:pt idx="45609">
                  <c:v>7.3541871656980096</c:v>
                </c:pt>
                <c:pt idx="45610">
                  <c:v>7.3520713764962098</c:v>
                </c:pt>
                <c:pt idx="45611">
                  <c:v>7.3499555872737101</c:v>
                </c:pt>
                <c:pt idx="45612">
                  <c:v>7.3478397980512202</c:v>
                </c:pt>
                <c:pt idx="45613">
                  <c:v>7.3457240088494196</c:v>
                </c:pt>
                <c:pt idx="45614">
                  <c:v>7.3436082196269199</c:v>
                </c:pt>
                <c:pt idx="45615">
                  <c:v>7.34149243040443</c:v>
                </c:pt>
                <c:pt idx="45616">
                  <c:v>7.3393766412026302</c:v>
                </c:pt>
                <c:pt idx="45617">
                  <c:v>7.3372608519801403</c:v>
                </c:pt>
                <c:pt idx="45618">
                  <c:v>7.3351450627576398</c:v>
                </c:pt>
                <c:pt idx="45619">
                  <c:v>7.33302927355584</c:v>
                </c:pt>
                <c:pt idx="45620">
                  <c:v>7.3309134843333501</c:v>
                </c:pt>
                <c:pt idx="45621">
                  <c:v>7.3287976951108602</c:v>
                </c:pt>
                <c:pt idx="45622">
                  <c:v>7.3266819059090498</c:v>
                </c:pt>
                <c:pt idx="45623">
                  <c:v>7.3245661166865599</c:v>
                </c:pt>
                <c:pt idx="45624">
                  <c:v>7.32245032746407</c:v>
                </c:pt>
                <c:pt idx="45625">
                  <c:v>7.3203345382622702</c:v>
                </c:pt>
                <c:pt idx="45626">
                  <c:v>7.3182187490397697</c:v>
                </c:pt>
                <c:pt idx="45627">
                  <c:v>7.3161029598172798</c:v>
                </c:pt>
                <c:pt idx="45628">
                  <c:v>7.31398717061548</c:v>
                </c:pt>
                <c:pt idx="45629">
                  <c:v>7.3118713813929901</c:v>
                </c:pt>
                <c:pt idx="45630">
                  <c:v>7.3097555921704904</c:v>
                </c:pt>
                <c:pt idx="45631">
                  <c:v>7.3076398029686898</c:v>
                </c:pt>
                <c:pt idx="45632">
                  <c:v>7.3055240137461999</c:v>
                </c:pt>
                <c:pt idx="45633">
                  <c:v>7.30340822452371</c:v>
                </c:pt>
                <c:pt idx="45634">
                  <c:v>7.3012924353219004</c:v>
                </c:pt>
                <c:pt idx="45635">
                  <c:v>7.2991766460994096</c:v>
                </c:pt>
                <c:pt idx="45636">
                  <c:v>7.2970608568769197</c:v>
                </c:pt>
                <c:pt idx="45637">
                  <c:v>7.2949450676751102</c:v>
                </c:pt>
                <c:pt idx="45638">
                  <c:v>7.2928292784526203</c:v>
                </c:pt>
                <c:pt idx="45639">
                  <c:v>7.2907134892301304</c:v>
                </c:pt>
                <c:pt idx="45640">
                  <c:v>7.2885977000283297</c:v>
                </c:pt>
                <c:pt idx="45641">
                  <c:v>7.2864819108058301</c:v>
                </c:pt>
                <c:pt idx="45642">
                  <c:v>7.2843661215833402</c:v>
                </c:pt>
                <c:pt idx="45643">
                  <c:v>7.2822503323815404</c:v>
                </c:pt>
                <c:pt idx="45644">
                  <c:v>7.2801345431590496</c:v>
                </c:pt>
                <c:pt idx="45645">
                  <c:v>7.27801875393655</c:v>
                </c:pt>
                <c:pt idx="45646">
                  <c:v>7.2759029647347502</c:v>
                </c:pt>
                <c:pt idx="45647">
                  <c:v>7.2737871755122603</c:v>
                </c:pt>
                <c:pt idx="45648">
                  <c:v>7.2716713862897704</c:v>
                </c:pt>
                <c:pt idx="45649">
                  <c:v>7.26955559708796</c:v>
                </c:pt>
                <c:pt idx="45650">
                  <c:v>7.2674398078654701</c:v>
                </c:pt>
                <c:pt idx="45651">
                  <c:v>7.2653240186429802</c:v>
                </c:pt>
                <c:pt idx="45652">
                  <c:v>7.2632082294411697</c:v>
                </c:pt>
                <c:pt idx="45653">
                  <c:v>7.2610924402186798</c:v>
                </c:pt>
                <c:pt idx="45654">
                  <c:v>7.2589766509961899</c:v>
                </c:pt>
                <c:pt idx="45655">
                  <c:v>7.2568608617943902</c:v>
                </c:pt>
                <c:pt idx="45656">
                  <c:v>7.2547450725719003</c:v>
                </c:pt>
                <c:pt idx="45657">
                  <c:v>7.2526292833493997</c:v>
                </c:pt>
                <c:pt idx="45658">
                  <c:v>7.2505134941475999</c:v>
                </c:pt>
                <c:pt idx="45659">
                  <c:v>7.24839770492511</c:v>
                </c:pt>
                <c:pt idx="45660">
                  <c:v>7.2462819157026104</c:v>
                </c:pt>
                <c:pt idx="45661">
                  <c:v>7.2441661265008097</c:v>
                </c:pt>
                <c:pt idx="45662">
                  <c:v>7.2420503372783198</c:v>
                </c:pt>
                <c:pt idx="45663">
                  <c:v>7.2399345480558299</c:v>
                </c:pt>
                <c:pt idx="45664">
                  <c:v>7.2378187588540204</c:v>
                </c:pt>
                <c:pt idx="45665">
                  <c:v>7.2357029696315296</c:v>
                </c:pt>
                <c:pt idx="45666">
                  <c:v>7.2335871804090397</c:v>
                </c:pt>
                <c:pt idx="45667">
                  <c:v>7.2314713912072399</c:v>
                </c:pt>
                <c:pt idx="45668">
                  <c:v>7.2293556019847403</c:v>
                </c:pt>
                <c:pt idx="45669">
                  <c:v>7.2272398127622504</c:v>
                </c:pt>
                <c:pt idx="45670">
                  <c:v>7.2251240235604497</c:v>
                </c:pt>
                <c:pt idx="45671">
                  <c:v>7.2230082343379598</c:v>
                </c:pt>
                <c:pt idx="45672">
                  <c:v>7.2208924451154601</c:v>
                </c:pt>
                <c:pt idx="45673">
                  <c:v>7.2187766559136604</c:v>
                </c:pt>
                <c:pt idx="45674">
                  <c:v>7.2166608666911696</c:v>
                </c:pt>
                <c:pt idx="45675">
                  <c:v>7.2145450774686699</c:v>
                </c:pt>
                <c:pt idx="45676">
                  <c:v>7.2124292882668701</c:v>
                </c:pt>
                <c:pt idx="45677">
                  <c:v>7.2103134990443802</c:v>
                </c:pt>
                <c:pt idx="45678">
                  <c:v>7.2081977098218903</c:v>
                </c:pt>
                <c:pt idx="45679">
                  <c:v>7.2060819206200799</c:v>
                </c:pt>
                <c:pt idx="45680">
                  <c:v>7.20396613139759</c:v>
                </c:pt>
                <c:pt idx="45681">
                  <c:v>7.2018503421751001</c:v>
                </c:pt>
                <c:pt idx="45682">
                  <c:v>7.1997345529733003</c:v>
                </c:pt>
                <c:pt idx="45683">
                  <c:v>7.1976187637507998</c:v>
                </c:pt>
                <c:pt idx="45684">
                  <c:v>7.1955029745283099</c:v>
                </c:pt>
                <c:pt idx="45685">
                  <c:v>7.1933871853265101</c:v>
                </c:pt>
                <c:pt idx="45686">
                  <c:v>7.1912713961040202</c:v>
                </c:pt>
                <c:pt idx="45687">
                  <c:v>7.1891556068815197</c:v>
                </c:pt>
                <c:pt idx="45688">
                  <c:v>7.1870398176797199</c:v>
                </c:pt>
                <c:pt idx="45689">
                  <c:v>7.18492402845723</c:v>
                </c:pt>
                <c:pt idx="45690">
                  <c:v>7.1828082392347401</c:v>
                </c:pt>
                <c:pt idx="45691">
                  <c:v>7.1806924500329297</c:v>
                </c:pt>
                <c:pt idx="45692">
                  <c:v>7.1785766608104398</c:v>
                </c:pt>
                <c:pt idx="45693">
                  <c:v>7.1764608715879499</c:v>
                </c:pt>
                <c:pt idx="45694">
                  <c:v>7.1743450823861501</c:v>
                </c:pt>
                <c:pt idx="45695">
                  <c:v>7.1722292931636504</c:v>
                </c:pt>
                <c:pt idx="45696">
                  <c:v>7.1701135039411596</c:v>
                </c:pt>
                <c:pt idx="45697">
                  <c:v>7.1679977147393599</c:v>
                </c:pt>
                <c:pt idx="45698">
                  <c:v>7.1658819255168602</c:v>
                </c:pt>
                <c:pt idx="45699">
                  <c:v>7.1637661362943703</c:v>
                </c:pt>
                <c:pt idx="45700">
                  <c:v>7.1616503470925696</c:v>
                </c:pt>
                <c:pt idx="45701">
                  <c:v>7.1595345578700798</c:v>
                </c:pt>
                <c:pt idx="45702">
                  <c:v>7.1574187686475801</c:v>
                </c:pt>
                <c:pt idx="45703">
                  <c:v>7.1553029794457803</c:v>
                </c:pt>
                <c:pt idx="45704">
                  <c:v>7.1531871902232904</c:v>
                </c:pt>
                <c:pt idx="45705">
                  <c:v>7.1510714010007996</c:v>
                </c:pt>
                <c:pt idx="45706">
                  <c:v>7.1489556117989901</c:v>
                </c:pt>
                <c:pt idx="45707">
                  <c:v>7.1468398225765002</c:v>
                </c:pt>
                <c:pt idx="45708">
                  <c:v>7.1447240333540103</c:v>
                </c:pt>
                <c:pt idx="45709">
                  <c:v>7.1426082441522096</c:v>
                </c:pt>
                <c:pt idx="45710">
                  <c:v>7.14049245492971</c:v>
                </c:pt>
                <c:pt idx="45711">
                  <c:v>7.1383766657072201</c:v>
                </c:pt>
                <c:pt idx="45712">
                  <c:v>7.1362608765054203</c:v>
                </c:pt>
                <c:pt idx="45713">
                  <c:v>7.1341450872829304</c:v>
                </c:pt>
                <c:pt idx="45714">
                  <c:v>7.1320292980604298</c:v>
                </c:pt>
                <c:pt idx="45715">
                  <c:v>7.1299135088586301</c:v>
                </c:pt>
                <c:pt idx="45716">
                  <c:v>7.1277977196361402</c:v>
                </c:pt>
                <c:pt idx="45717">
                  <c:v>7.1256819304136396</c:v>
                </c:pt>
                <c:pt idx="45718">
                  <c:v>7.1235661412118398</c:v>
                </c:pt>
                <c:pt idx="45719">
                  <c:v>7.1214503519893499</c:v>
                </c:pt>
                <c:pt idx="45720">
                  <c:v>7.1193345627668601</c:v>
                </c:pt>
                <c:pt idx="45721">
                  <c:v>7.1172187735650496</c:v>
                </c:pt>
                <c:pt idx="45722">
                  <c:v>7.1151029843425597</c:v>
                </c:pt>
                <c:pt idx="45723">
                  <c:v>7.1129871951200698</c:v>
                </c:pt>
                <c:pt idx="45724">
                  <c:v>7.11087140591827</c:v>
                </c:pt>
                <c:pt idx="45725">
                  <c:v>7.1087556166957704</c:v>
                </c:pt>
                <c:pt idx="45726">
                  <c:v>7.1066398274732796</c:v>
                </c:pt>
                <c:pt idx="45727">
                  <c:v>7.1045240382714798</c:v>
                </c:pt>
                <c:pt idx="45728">
                  <c:v>7.1024082490489899</c:v>
                </c:pt>
                <c:pt idx="45729">
                  <c:v>7.1002924598264903</c:v>
                </c:pt>
                <c:pt idx="45730">
                  <c:v>7.0981766706246896</c:v>
                </c:pt>
                <c:pt idx="45731">
                  <c:v>7.0960608814021997</c:v>
                </c:pt>
                <c:pt idx="45732">
                  <c:v>7.0939450921797</c:v>
                </c:pt>
                <c:pt idx="45733">
                  <c:v>7.0918293029779003</c:v>
                </c:pt>
                <c:pt idx="45734">
                  <c:v>7.0897135137554104</c:v>
                </c:pt>
                <c:pt idx="45735">
                  <c:v>7.0875977245329196</c:v>
                </c:pt>
                <c:pt idx="45736">
                  <c:v>7.08548193533111</c:v>
                </c:pt>
                <c:pt idx="45737">
                  <c:v>7.0833661461086201</c:v>
                </c:pt>
                <c:pt idx="45738">
                  <c:v>7.0812503568861302</c:v>
                </c:pt>
                <c:pt idx="45739">
                  <c:v>7.0791345676843296</c:v>
                </c:pt>
                <c:pt idx="45740">
                  <c:v>7.0770187784618299</c:v>
                </c:pt>
                <c:pt idx="45741">
                  <c:v>7.07490298923934</c:v>
                </c:pt>
                <c:pt idx="45742">
                  <c:v>7.0727872000375402</c:v>
                </c:pt>
                <c:pt idx="45743">
                  <c:v>7.0706714108150504</c:v>
                </c:pt>
                <c:pt idx="45744">
                  <c:v>7.0685556215925498</c:v>
                </c:pt>
                <c:pt idx="45745">
                  <c:v>7.06643983239075</c:v>
                </c:pt>
                <c:pt idx="45746">
                  <c:v>7.0643240431682601</c:v>
                </c:pt>
                <c:pt idx="45747">
                  <c:v>7.0622082539457702</c:v>
                </c:pt>
                <c:pt idx="45748">
                  <c:v>7.0600924647439598</c:v>
                </c:pt>
                <c:pt idx="45749">
                  <c:v>7.0579766755214699</c:v>
                </c:pt>
                <c:pt idx="45750">
                  <c:v>7.05586088629898</c:v>
                </c:pt>
                <c:pt idx="45751">
                  <c:v>7.0537450970971802</c:v>
                </c:pt>
                <c:pt idx="45752">
                  <c:v>7.0516293078746797</c:v>
                </c:pt>
                <c:pt idx="45753">
                  <c:v>7.0495135186521898</c:v>
                </c:pt>
                <c:pt idx="45754">
                  <c:v>7.04739772945039</c:v>
                </c:pt>
                <c:pt idx="45755">
                  <c:v>7.0452819402279001</c:v>
                </c:pt>
                <c:pt idx="45756">
                  <c:v>7.0431661510053996</c:v>
                </c:pt>
                <c:pt idx="45757">
                  <c:v>7.0410503618035998</c:v>
                </c:pt>
                <c:pt idx="45758">
                  <c:v>7.0389345725811099</c:v>
                </c:pt>
                <c:pt idx="45759">
                  <c:v>7.0368187833586102</c:v>
                </c:pt>
                <c:pt idx="45760">
                  <c:v>7.0341068631330002</c:v>
                </c:pt>
                <c:pt idx="45761">
                  <c:v>7.0307988118587099</c:v>
                </c:pt>
                <c:pt idx="45762">
                  <c:v>7.0274907605844197</c:v>
                </c:pt>
                <c:pt idx="45763">
                  <c:v>7.0241827093424902</c:v>
                </c:pt>
                <c:pt idx="45764">
                  <c:v>7.0208746580682</c:v>
                </c:pt>
                <c:pt idx="45765">
                  <c:v>7.0175666067939098</c:v>
                </c:pt>
                <c:pt idx="45766">
                  <c:v>7.0142585555519803</c:v>
                </c:pt>
                <c:pt idx="45767">
                  <c:v>7.0109505042776901</c:v>
                </c:pt>
                <c:pt idx="45768">
                  <c:v>7.0076424530033998</c:v>
                </c:pt>
                <c:pt idx="45769">
                  <c:v>7.0043344017614704</c:v>
                </c:pt>
                <c:pt idx="45770">
                  <c:v>7.0010263504871801</c:v>
                </c:pt>
                <c:pt idx="45771">
                  <c:v>6.9977182992128899</c:v>
                </c:pt>
                <c:pt idx="45772">
                  <c:v>6.9944102479709596</c:v>
                </c:pt>
                <c:pt idx="45773">
                  <c:v>6.9911021966966702</c:v>
                </c:pt>
                <c:pt idx="45774">
                  <c:v>6.98779414542238</c:v>
                </c:pt>
                <c:pt idx="45775">
                  <c:v>6.9844860941804496</c:v>
                </c:pt>
                <c:pt idx="45776">
                  <c:v>6.9811780429061603</c:v>
                </c:pt>
                <c:pt idx="45777">
                  <c:v>6.9778699916318701</c:v>
                </c:pt>
                <c:pt idx="45778">
                  <c:v>6.9745619403899299</c:v>
                </c:pt>
                <c:pt idx="45779">
                  <c:v>6.9712538891156504</c:v>
                </c:pt>
                <c:pt idx="45780">
                  <c:v>6.9679458378413601</c:v>
                </c:pt>
                <c:pt idx="45781">
                  <c:v>6.96463778659942</c:v>
                </c:pt>
                <c:pt idx="45782">
                  <c:v>6.9613297353251404</c:v>
                </c:pt>
                <c:pt idx="45783">
                  <c:v>6.9580216840508502</c:v>
                </c:pt>
                <c:pt idx="45784">
                  <c:v>6.9547136328089101</c:v>
                </c:pt>
                <c:pt idx="45785">
                  <c:v>6.9514055815346296</c:v>
                </c:pt>
                <c:pt idx="45786">
                  <c:v>6.9480975302603403</c:v>
                </c:pt>
                <c:pt idx="45787">
                  <c:v>6.9447894790184002</c:v>
                </c:pt>
                <c:pt idx="45788">
                  <c:v>6.9414814277441197</c:v>
                </c:pt>
                <c:pt idx="45789">
                  <c:v>6.9381733764698303</c:v>
                </c:pt>
                <c:pt idx="45790">
                  <c:v>6.9348653252278902</c:v>
                </c:pt>
                <c:pt idx="45791">
                  <c:v>6.9315572739536098</c:v>
                </c:pt>
                <c:pt idx="45792">
                  <c:v>6.9282492226793204</c:v>
                </c:pt>
                <c:pt idx="45793">
                  <c:v>6.9249411714373803</c:v>
                </c:pt>
                <c:pt idx="45794">
                  <c:v>6.9216331201630998</c:v>
                </c:pt>
                <c:pt idx="45795">
                  <c:v>6.9183250688888096</c:v>
                </c:pt>
                <c:pt idx="45796">
                  <c:v>6.9150170176468704</c:v>
                </c:pt>
                <c:pt idx="45797">
                  <c:v>6.9117089663725899</c:v>
                </c:pt>
                <c:pt idx="45798">
                  <c:v>6.9084009150982997</c:v>
                </c:pt>
                <c:pt idx="45799">
                  <c:v>6.9050928638563596</c:v>
                </c:pt>
                <c:pt idx="45800">
                  <c:v>6.90178481258208</c:v>
                </c:pt>
                <c:pt idx="45801">
                  <c:v>6.8984767613077898</c:v>
                </c:pt>
                <c:pt idx="45802">
                  <c:v>6.8951687100658496</c:v>
                </c:pt>
                <c:pt idx="45803">
                  <c:v>6.8918606587915701</c:v>
                </c:pt>
                <c:pt idx="45804">
                  <c:v>6.8885526075172798</c:v>
                </c:pt>
                <c:pt idx="45805">
                  <c:v>6.8852445562753397</c:v>
                </c:pt>
                <c:pt idx="45806">
                  <c:v>6.8819365050010601</c:v>
                </c:pt>
                <c:pt idx="45807">
                  <c:v>6.8786284537267699</c:v>
                </c:pt>
                <c:pt idx="45808">
                  <c:v>6.8836371158500302</c:v>
                </c:pt>
                <c:pt idx="45809">
                  <c:v>6.8969624913642296</c:v>
                </c:pt>
                <c:pt idx="45810">
                  <c:v>6.9102878668784404</c:v>
                </c:pt>
                <c:pt idx="45811">
                  <c:v>6.9236132422623298</c:v>
                </c:pt>
                <c:pt idx="45812">
                  <c:v>6.93693861777653</c:v>
                </c:pt>
                <c:pt idx="45813">
                  <c:v>6.95026399329074</c:v>
                </c:pt>
                <c:pt idx="45814">
                  <c:v>6.9635893686746302</c:v>
                </c:pt>
                <c:pt idx="45815">
                  <c:v>6.9769147441888304</c:v>
                </c:pt>
                <c:pt idx="45816">
                  <c:v>6.9902401197030404</c:v>
                </c:pt>
                <c:pt idx="45817">
                  <c:v>7.0035654950869297</c:v>
                </c:pt>
                <c:pt idx="45818">
                  <c:v>7.0168908706011299</c:v>
                </c:pt>
                <c:pt idx="45819">
                  <c:v>7.0302162461153399</c:v>
                </c:pt>
                <c:pt idx="45820">
                  <c:v>7.0435416214992301</c:v>
                </c:pt>
                <c:pt idx="45821">
                  <c:v>7.0568669970134401</c:v>
                </c:pt>
                <c:pt idx="45822">
                  <c:v>7.0701923725276403</c:v>
                </c:pt>
                <c:pt idx="45823">
                  <c:v>7.0835177479115297</c:v>
                </c:pt>
                <c:pt idx="45824">
                  <c:v>7.0968431234257396</c:v>
                </c:pt>
                <c:pt idx="45825">
                  <c:v>7.1101684989399399</c:v>
                </c:pt>
                <c:pt idx="45826">
                  <c:v>7.1234938743238301</c:v>
                </c:pt>
                <c:pt idx="45827">
                  <c:v>7.1368192498380401</c:v>
                </c:pt>
                <c:pt idx="45828">
                  <c:v>7.1501446253522403</c:v>
                </c:pt>
                <c:pt idx="45829">
                  <c:v>7.1634700007361296</c:v>
                </c:pt>
                <c:pt idx="45830">
                  <c:v>7.1767953762503396</c:v>
                </c:pt>
                <c:pt idx="45831">
                  <c:v>7.1901207517645398</c:v>
                </c:pt>
                <c:pt idx="45832">
                  <c:v>7.20344612714843</c:v>
                </c:pt>
                <c:pt idx="45833">
                  <c:v>7.21677150266264</c:v>
                </c:pt>
                <c:pt idx="45834">
                  <c:v>7.2300968781768402</c:v>
                </c:pt>
                <c:pt idx="45835">
                  <c:v>7.2434222535607402</c:v>
                </c:pt>
                <c:pt idx="45836">
                  <c:v>7.2567476290749404</c:v>
                </c:pt>
                <c:pt idx="45837">
                  <c:v>7.2700730045891397</c:v>
                </c:pt>
                <c:pt idx="45838">
                  <c:v>7.2833983799730397</c:v>
                </c:pt>
                <c:pt idx="45839">
                  <c:v>7.2967237554872399</c:v>
                </c:pt>
                <c:pt idx="45840">
                  <c:v>7.3100491310014402</c:v>
                </c:pt>
                <c:pt idx="45841">
                  <c:v>7.3233745063853402</c:v>
                </c:pt>
                <c:pt idx="45842">
                  <c:v>7.3366998818995404</c:v>
                </c:pt>
                <c:pt idx="45843">
                  <c:v>7.3500252574137397</c:v>
                </c:pt>
                <c:pt idx="45844">
                  <c:v>7.3633506327976397</c:v>
                </c:pt>
                <c:pt idx="45845">
                  <c:v>7.3766760083118399</c:v>
                </c:pt>
                <c:pt idx="45846">
                  <c:v>7.3900013838260401</c:v>
                </c:pt>
                <c:pt idx="45847">
                  <c:v>7.4033267592099401</c:v>
                </c:pt>
                <c:pt idx="45848">
                  <c:v>7.4166521347241403</c:v>
                </c:pt>
                <c:pt idx="45849">
                  <c:v>7.4299775102383396</c:v>
                </c:pt>
                <c:pt idx="45850">
                  <c:v>7.4433028856222396</c:v>
                </c:pt>
                <c:pt idx="45851">
                  <c:v>7.4566282611364398</c:v>
                </c:pt>
                <c:pt idx="45852">
                  <c:v>7.46995363665064</c:v>
                </c:pt>
                <c:pt idx="45853">
                  <c:v>7.48327901203454</c:v>
                </c:pt>
                <c:pt idx="45854">
                  <c:v>7.4966043875487403</c:v>
                </c:pt>
                <c:pt idx="45855">
                  <c:v>7.5099297630629502</c:v>
                </c:pt>
                <c:pt idx="45856">
                  <c:v>7.5013045582627802</c:v>
                </c:pt>
                <c:pt idx="45857">
                  <c:v>7.4707287732555301</c:v>
                </c:pt>
                <c:pt idx="45858">
                  <c:v>7.4401529882482702</c:v>
                </c:pt>
                <c:pt idx="45859">
                  <c:v>7.40957720354002</c:v>
                </c:pt>
                <c:pt idx="45860">
                  <c:v>7.3790014185327699</c:v>
                </c:pt>
                <c:pt idx="45861">
                  <c:v>7.3484256335255198</c:v>
                </c:pt>
                <c:pt idx="45862">
                  <c:v>7.3178498488172696</c:v>
                </c:pt>
                <c:pt idx="45863">
                  <c:v>7.2872740638100204</c:v>
                </c:pt>
                <c:pt idx="45864">
                  <c:v>7.2566982788027596</c:v>
                </c:pt>
                <c:pt idx="45865">
                  <c:v>7.2261224940945104</c:v>
                </c:pt>
                <c:pt idx="45866">
                  <c:v>7.1955467090872602</c:v>
                </c:pt>
                <c:pt idx="45867">
                  <c:v>7.1649709240800101</c:v>
                </c:pt>
                <c:pt idx="45868">
                  <c:v>7.13439513937176</c:v>
                </c:pt>
                <c:pt idx="45869">
                  <c:v>7.1038193543645098</c:v>
                </c:pt>
                <c:pt idx="45870">
                  <c:v>7.0732435693572597</c:v>
                </c:pt>
                <c:pt idx="45871">
                  <c:v>7.0426677846489998</c:v>
                </c:pt>
                <c:pt idx="45872">
                  <c:v>7.0120919996417497</c:v>
                </c:pt>
                <c:pt idx="45873">
                  <c:v>6.9815162146344996</c:v>
                </c:pt>
                <c:pt idx="45874">
                  <c:v>6.9509404299262503</c:v>
                </c:pt>
                <c:pt idx="45875">
                  <c:v>6.9203646449190002</c:v>
                </c:pt>
                <c:pt idx="45876">
                  <c:v>6.8897888599117501</c:v>
                </c:pt>
                <c:pt idx="45877">
                  <c:v>6.8592130752034901</c:v>
                </c:pt>
                <c:pt idx="45878">
                  <c:v>6.82863729019624</c:v>
                </c:pt>
                <c:pt idx="45879">
                  <c:v>6.7980615051889899</c:v>
                </c:pt>
                <c:pt idx="45880">
                  <c:v>6.7674857204807397</c:v>
                </c:pt>
                <c:pt idx="45881">
                  <c:v>6.7369099354734896</c:v>
                </c:pt>
                <c:pt idx="45882">
                  <c:v>6.7063341504662404</c:v>
                </c:pt>
                <c:pt idx="45883">
                  <c:v>6.6757583657579804</c:v>
                </c:pt>
                <c:pt idx="45884">
                  <c:v>6.6451825807507303</c:v>
                </c:pt>
                <c:pt idx="45885">
                  <c:v>6.6146067957434802</c:v>
                </c:pt>
                <c:pt idx="45886">
                  <c:v>6.58403101103523</c:v>
                </c:pt>
                <c:pt idx="45887">
                  <c:v>6.5534552260279799</c:v>
                </c:pt>
                <c:pt idx="45888">
                  <c:v>6.5228794410207298</c:v>
                </c:pt>
                <c:pt idx="45889">
                  <c:v>6.4923036563124699</c:v>
                </c:pt>
                <c:pt idx="45890">
                  <c:v>6.4617278713052198</c:v>
                </c:pt>
                <c:pt idx="45891">
                  <c:v>6.4311520862979696</c:v>
                </c:pt>
                <c:pt idx="45892">
                  <c:v>6.4005763015897204</c:v>
                </c:pt>
                <c:pt idx="45893">
                  <c:v>6.3700005165824702</c:v>
                </c:pt>
                <c:pt idx="45894">
                  <c:v>6.3394247315752201</c:v>
                </c:pt>
                <c:pt idx="45895">
                  <c:v>6.30884894686697</c:v>
                </c:pt>
                <c:pt idx="45896">
                  <c:v>6.2782731618597198</c:v>
                </c:pt>
                <c:pt idx="45897">
                  <c:v>6.2476973768524697</c:v>
                </c:pt>
                <c:pt idx="45898">
                  <c:v>6.2171215921442098</c:v>
                </c:pt>
                <c:pt idx="45899">
                  <c:v>6.1865458071369597</c:v>
                </c:pt>
                <c:pt idx="45900">
                  <c:v>6.1559700221297096</c:v>
                </c:pt>
                <c:pt idx="45901">
                  <c:v>6.1253942374214603</c:v>
                </c:pt>
                <c:pt idx="45902">
                  <c:v>6.0948184524142102</c:v>
                </c:pt>
                <c:pt idx="45903">
                  <c:v>6.0642426674069601</c:v>
                </c:pt>
                <c:pt idx="45904">
                  <c:v>6.0613168750144197</c:v>
                </c:pt>
                <c:pt idx="45905">
                  <c:v>6.0860410748317504</c:v>
                </c:pt>
                <c:pt idx="45906">
                  <c:v>6.1107652746490704</c:v>
                </c:pt>
                <c:pt idx="45907">
                  <c:v>6.1354894742246202</c:v>
                </c:pt>
                <c:pt idx="45908">
                  <c:v>6.1602136740419402</c:v>
                </c:pt>
                <c:pt idx="45909">
                  <c:v>6.18493787385927</c:v>
                </c:pt>
                <c:pt idx="45910">
                  <c:v>6.20966207343481</c:v>
                </c:pt>
                <c:pt idx="45911">
                  <c:v>6.2343862732521398</c:v>
                </c:pt>
                <c:pt idx="45912">
                  <c:v>6.2591104730694598</c:v>
                </c:pt>
                <c:pt idx="45913">
                  <c:v>6.2838346726450096</c:v>
                </c:pt>
                <c:pt idx="45914">
                  <c:v>6.3085588724623296</c:v>
                </c:pt>
                <c:pt idx="45915">
                  <c:v>6.3332830722796603</c:v>
                </c:pt>
                <c:pt idx="45916">
                  <c:v>6.3580072718552101</c:v>
                </c:pt>
                <c:pt idx="45917">
                  <c:v>6.3827314716725301</c:v>
                </c:pt>
                <c:pt idx="45918">
                  <c:v>6.4074556714898501</c:v>
                </c:pt>
                <c:pt idx="45919">
                  <c:v>6.4321798710653999</c:v>
                </c:pt>
                <c:pt idx="45920">
                  <c:v>6.4569040708827297</c:v>
                </c:pt>
                <c:pt idx="45921">
                  <c:v>6.4816282707000497</c:v>
                </c:pt>
                <c:pt idx="45922">
                  <c:v>6.5063524702756004</c:v>
                </c:pt>
                <c:pt idx="45923">
                  <c:v>6.5310766700929204</c:v>
                </c:pt>
                <c:pt idx="45924">
                  <c:v>6.5558008699102501</c:v>
                </c:pt>
                <c:pt idx="45925">
                  <c:v>6.5805250694857902</c:v>
                </c:pt>
                <c:pt idx="45926">
                  <c:v>6.60524926930312</c:v>
                </c:pt>
                <c:pt idx="45927">
                  <c:v>6.6299734691204399</c:v>
                </c:pt>
                <c:pt idx="45928">
                  <c:v>6.6546976686959898</c:v>
                </c:pt>
                <c:pt idx="45929">
                  <c:v>6.6794218685133098</c:v>
                </c:pt>
                <c:pt idx="45930">
                  <c:v>6.7041460683306404</c:v>
                </c:pt>
                <c:pt idx="45931">
                  <c:v>6.7288702679061903</c:v>
                </c:pt>
                <c:pt idx="45932">
                  <c:v>6.7535944677235102</c:v>
                </c:pt>
                <c:pt idx="45933">
                  <c:v>6.7783186675408302</c:v>
                </c:pt>
                <c:pt idx="45934">
                  <c:v>6.8030428671163801</c:v>
                </c:pt>
                <c:pt idx="45935">
                  <c:v>6.8277670669337001</c:v>
                </c:pt>
                <c:pt idx="45936">
                  <c:v>6.8524912667510298</c:v>
                </c:pt>
                <c:pt idx="45937">
                  <c:v>6.8772154663265797</c:v>
                </c:pt>
                <c:pt idx="45938">
                  <c:v>6.9019396661438996</c:v>
                </c:pt>
                <c:pt idx="45939">
                  <c:v>6.9266638659612196</c:v>
                </c:pt>
                <c:pt idx="45940">
                  <c:v>6.9513880655367704</c:v>
                </c:pt>
                <c:pt idx="45941">
                  <c:v>6.9761122653541001</c:v>
                </c:pt>
                <c:pt idx="45942">
                  <c:v>7.0008364651714201</c:v>
                </c:pt>
                <c:pt idx="45943">
                  <c:v>7.0255606647469699</c:v>
                </c:pt>
                <c:pt idx="45944">
                  <c:v>7.0502848645642899</c:v>
                </c:pt>
                <c:pt idx="45945">
                  <c:v>7.0750090643816099</c:v>
                </c:pt>
                <c:pt idx="45946">
                  <c:v>7.0997332639571598</c:v>
                </c:pt>
                <c:pt idx="45947">
                  <c:v>7.1244574637744904</c:v>
                </c:pt>
                <c:pt idx="45948">
                  <c:v>7.1491816635918104</c:v>
                </c:pt>
                <c:pt idx="45949">
                  <c:v>7.1739058631673602</c:v>
                </c:pt>
                <c:pt idx="45950">
                  <c:v>7.1986300629846802</c:v>
                </c:pt>
                <c:pt idx="45951">
                  <c:v>7.22335426280201</c:v>
                </c:pt>
                <c:pt idx="45952">
                  <c:v>7.2305088372850204</c:v>
                </c:pt>
                <c:pt idx="45953">
                  <c:v>7.2200937867945596</c:v>
                </c:pt>
                <c:pt idx="45954">
                  <c:v>7.2096787363040997</c:v>
                </c:pt>
                <c:pt idx="45955">
                  <c:v>7.1992636859154802</c:v>
                </c:pt>
                <c:pt idx="45956">
                  <c:v>7.1888486354250203</c:v>
                </c:pt>
                <c:pt idx="45957">
                  <c:v>7.1784335849345604</c:v>
                </c:pt>
                <c:pt idx="45958">
                  <c:v>7.16801853454594</c:v>
                </c:pt>
                <c:pt idx="45959">
                  <c:v>7.1576034840554801</c:v>
                </c:pt>
                <c:pt idx="45960">
                  <c:v>7.1471884335650202</c:v>
                </c:pt>
                <c:pt idx="45961">
                  <c:v>7.1367733831763998</c:v>
                </c:pt>
                <c:pt idx="45962">
                  <c:v>7.1263583326859399</c:v>
                </c:pt>
                <c:pt idx="45963">
                  <c:v>7.11594328219548</c:v>
                </c:pt>
                <c:pt idx="45964">
                  <c:v>7.1055282318068702</c:v>
                </c:pt>
                <c:pt idx="45965">
                  <c:v>7.0951131813163997</c:v>
                </c:pt>
                <c:pt idx="45966">
                  <c:v>7.0846981308259398</c:v>
                </c:pt>
                <c:pt idx="45967">
                  <c:v>7.07428308043733</c:v>
                </c:pt>
                <c:pt idx="45968">
                  <c:v>7.0638680299468604</c:v>
                </c:pt>
                <c:pt idx="45969">
                  <c:v>7.0534529794563996</c:v>
                </c:pt>
                <c:pt idx="45970">
                  <c:v>7.0430379290677898</c:v>
                </c:pt>
                <c:pt idx="45971">
                  <c:v>7.0326228785773299</c:v>
                </c:pt>
                <c:pt idx="45972">
                  <c:v>7.0222078280868603</c:v>
                </c:pt>
                <c:pt idx="45973">
                  <c:v>7.0117927776982496</c:v>
                </c:pt>
                <c:pt idx="45974">
                  <c:v>7.0013777272077897</c:v>
                </c:pt>
                <c:pt idx="45975">
                  <c:v>6.9909626767173201</c:v>
                </c:pt>
                <c:pt idx="45976">
                  <c:v>6.9805476263287103</c:v>
                </c:pt>
                <c:pt idx="45977">
                  <c:v>6.9701325758382504</c:v>
                </c:pt>
                <c:pt idx="45978">
                  <c:v>6.9597175253477799</c:v>
                </c:pt>
                <c:pt idx="45979">
                  <c:v>6.9493024749591701</c:v>
                </c:pt>
                <c:pt idx="45980">
                  <c:v>6.9388874244687102</c:v>
                </c:pt>
                <c:pt idx="45981">
                  <c:v>6.9284723739782503</c:v>
                </c:pt>
                <c:pt idx="45982">
                  <c:v>6.9180573235896299</c:v>
                </c:pt>
                <c:pt idx="45983">
                  <c:v>6.90764227309917</c:v>
                </c:pt>
                <c:pt idx="45984">
                  <c:v>6.8972272226087101</c:v>
                </c:pt>
                <c:pt idx="45985">
                  <c:v>6.8868121722200897</c:v>
                </c:pt>
                <c:pt idx="45986">
                  <c:v>6.8763971217296298</c:v>
                </c:pt>
                <c:pt idx="45987">
                  <c:v>6.8659820712391699</c:v>
                </c:pt>
                <c:pt idx="45988">
                  <c:v>6.8555670208505504</c:v>
                </c:pt>
                <c:pt idx="45989">
                  <c:v>6.8451519703600896</c:v>
                </c:pt>
                <c:pt idx="45990">
                  <c:v>6.8347369198696297</c:v>
                </c:pt>
                <c:pt idx="45991">
                  <c:v>6.8243218694810102</c:v>
                </c:pt>
                <c:pt idx="45992">
                  <c:v>6.8139068189905503</c:v>
                </c:pt>
                <c:pt idx="45993">
                  <c:v>6.8034917685000904</c:v>
                </c:pt>
                <c:pt idx="45994">
                  <c:v>6.79307671811147</c:v>
                </c:pt>
                <c:pt idx="45995">
                  <c:v>6.7826616676210101</c:v>
                </c:pt>
                <c:pt idx="45996">
                  <c:v>6.7722466171305502</c:v>
                </c:pt>
                <c:pt idx="45997">
                  <c:v>6.7618315667419298</c:v>
                </c:pt>
                <c:pt idx="45998">
                  <c:v>6.7514165162514699</c:v>
                </c:pt>
                <c:pt idx="45999">
                  <c:v>6.74100146576101</c:v>
                </c:pt>
                <c:pt idx="46000">
                  <c:v>6.7369716284034</c:v>
                </c:pt>
                <c:pt idx="46001">
                  <c:v>6.7393270040195503</c:v>
                </c:pt>
                <c:pt idx="46002">
                  <c:v>6.7416823796356899</c:v>
                </c:pt>
                <c:pt idx="46003">
                  <c:v>6.7440377552288098</c:v>
                </c:pt>
                <c:pt idx="46004">
                  <c:v>6.7463931308449601</c:v>
                </c:pt>
                <c:pt idx="46005">
                  <c:v>6.7487485064610997</c:v>
                </c:pt>
                <c:pt idx="46006">
                  <c:v>6.7511038820542204</c:v>
                </c:pt>
                <c:pt idx="46007">
                  <c:v>6.7534592576703698</c:v>
                </c:pt>
                <c:pt idx="46008">
                  <c:v>6.7558146332865103</c:v>
                </c:pt>
                <c:pt idx="46009">
                  <c:v>6.7581700088796302</c:v>
                </c:pt>
                <c:pt idx="46010">
                  <c:v>6.7605253844957804</c:v>
                </c:pt>
                <c:pt idx="46011">
                  <c:v>6.7628807601119201</c:v>
                </c:pt>
                <c:pt idx="46012">
                  <c:v>6.7652361357050399</c:v>
                </c:pt>
                <c:pt idx="46013">
                  <c:v>6.7675915113211902</c:v>
                </c:pt>
                <c:pt idx="46014">
                  <c:v>6.7699468869373396</c:v>
                </c:pt>
                <c:pt idx="46015">
                  <c:v>6.7723022625304496</c:v>
                </c:pt>
                <c:pt idx="46016">
                  <c:v>6.7746576381465999</c:v>
                </c:pt>
                <c:pt idx="46017">
                  <c:v>6.7770130137627502</c:v>
                </c:pt>
                <c:pt idx="46018">
                  <c:v>6.7793683893558603</c:v>
                </c:pt>
                <c:pt idx="46019">
                  <c:v>6.7817237649720097</c:v>
                </c:pt>
                <c:pt idx="46020">
                  <c:v>6.78407914058816</c:v>
                </c:pt>
                <c:pt idx="46021">
                  <c:v>6.78643451618127</c:v>
                </c:pt>
                <c:pt idx="46022">
                  <c:v>6.7887898917974203</c:v>
                </c:pt>
                <c:pt idx="46023">
                  <c:v>6.7911452674135697</c:v>
                </c:pt>
                <c:pt idx="46024">
                  <c:v>6.7935006430066798</c:v>
                </c:pt>
                <c:pt idx="46025">
                  <c:v>6.7958560186228301</c:v>
                </c:pt>
                <c:pt idx="46026">
                  <c:v>6.7982113942389804</c:v>
                </c:pt>
                <c:pt idx="46027">
                  <c:v>6.8005667698320904</c:v>
                </c:pt>
                <c:pt idx="46028">
                  <c:v>6.8029221454482398</c:v>
                </c:pt>
                <c:pt idx="46029">
                  <c:v>6.8052775210643901</c:v>
                </c:pt>
                <c:pt idx="46030">
                  <c:v>6.8076328966575002</c:v>
                </c:pt>
                <c:pt idx="46031">
                  <c:v>6.8099882722736496</c:v>
                </c:pt>
                <c:pt idx="46032">
                  <c:v>6.8123436478897998</c:v>
                </c:pt>
                <c:pt idx="46033">
                  <c:v>6.8146990234829099</c:v>
                </c:pt>
                <c:pt idx="46034">
                  <c:v>6.8170543990990602</c:v>
                </c:pt>
                <c:pt idx="46035">
                  <c:v>6.8194097747152096</c:v>
                </c:pt>
                <c:pt idx="46036">
                  <c:v>6.8217651503083196</c:v>
                </c:pt>
                <c:pt idx="46037">
                  <c:v>6.8241205259244699</c:v>
                </c:pt>
                <c:pt idx="46038">
                  <c:v>6.8264759015406202</c:v>
                </c:pt>
                <c:pt idx="46039">
                  <c:v>6.8288312771337303</c:v>
                </c:pt>
                <c:pt idx="46040">
                  <c:v>6.8311866527498797</c:v>
                </c:pt>
                <c:pt idx="46041">
                  <c:v>6.83354202836603</c:v>
                </c:pt>
                <c:pt idx="46042">
                  <c:v>6.83589740395914</c:v>
                </c:pt>
                <c:pt idx="46043">
                  <c:v>6.8382527795752903</c:v>
                </c:pt>
                <c:pt idx="46044">
                  <c:v>6.8406081551914397</c:v>
                </c:pt>
                <c:pt idx="46045">
                  <c:v>6.8429635307845498</c:v>
                </c:pt>
                <c:pt idx="46046">
                  <c:v>6.8453189064007001</c:v>
                </c:pt>
                <c:pt idx="46047">
                  <c:v>6.8476742820168504</c:v>
                </c:pt>
                <c:pt idx="46048">
                  <c:v>6.8541585341800104</c:v>
                </c:pt>
                <c:pt idx="46049">
                  <c:v>6.8647716629650999</c:v>
                </c:pt>
                <c:pt idx="46050">
                  <c:v>6.8753847917501902</c:v>
                </c:pt>
                <c:pt idx="46051">
                  <c:v>6.8859979204314898</c:v>
                </c:pt>
                <c:pt idx="46052">
                  <c:v>6.8966110492165802</c:v>
                </c:pt>
                <c:pt idx="46053">
                  <c:v>6.9072241780016599</c:v>
                </c:pt>
                <c:pt idx="46054">
                  <c:v>6.9178373066829604</c:v>
                </c:pt>
                <c:pt idx="46055">
                  <c:v>6.9284504354680498</c:v>
                </c:pt>
                <c:pt idx="46056">
                  <c:v>6.9390635642531402</c:v>
                </c:pt>
                <c:pt idx="46057">
                  <c:v>6.9496766929344398</c:v>
                </c:pt>
                <c:pt idx="46058">
                  <c:v>6.9602898217195301</c:v>
                </c:pt>
                <c:pt idx="46059">
                  <c:v>6.9709029505046098</c:v>
                </c:pt>
                <c:pt idx="46060">
                  <c:v>6.9815160792192801</c:v>
                </c:pt>
                <c:pt idx="46061">
                  <c:v>6.9921292079709998</c:v>
                </c:pt>
                <c:pt idx="46062">
                  <c:v>7.0027423367227302</c:v>
                </c:pt>
                <c:pt idx="46063">
                  <c:v>7.0133554654707497</c:v>
                </c:pt>
                <c:pt idx="46064">
                  <c:v>7.0239685942224801</c:v>
                </c:pt>
                <c:pt idx="46065">
                  <c:v>7.0345817229742096</c:v>
                </c:pt>
                <c:pt idx="46066">
                  <c:v>7.04519485172223</c:v>
                </c:pt>
                <c:pt idx="46067">
                  <c:v>7.0558079804739497</c:v>
                </c:pt>
                <c:pt idx="46068">
                  <c:v>7.0664211092256801</c:v>
                </c:pt>
                <c:pt idx="46069">
                  <c:v>7.0770342379736997</c:v>
                </c:pt>
                <c:pt idx="46070">
                  <c:v>7.0876473667254301</c:v>
                </c:pt>
                <c:pt idx="46071">
                  <c:v>7.0982604954771604</c:v>
                </c:pt>
                <c:pt idx="46072">
                  <c:v>7.10887362422518</c:v>
                </c:pt>
                <c:pt idx="46073">
                  <c:v>7.1194867529768997</c:v>
                </c:pt>
                <c:pt idx="46074">
                  <c:v>7.1300998817286301</c:v>
                </c:pt>
                <c:pt idx="46075">
                  <c:v>7.1407130104766496</c:v>
                </c:pt>
                <c:pt idx="46076">
                  <c:v>7.15132613922838</c:v>
                </c:pt>
                <c:pt idx="46077">
                  <c:v>7.1619392679801104</c:v>
                </c:pt>
                <c:pt idx="46078">
                  <c:v>7.1725523967281299</c:v>
                </c:pt>
                <c:pt idx="46079">
                  <c:v>7.1831655254798603</c:v>
                </c:pt>
                <c:pt idx="46080">
                  <c:v>7.19377865423158</c:v>
                </c:pt>
                <c:pt idx="46081">
                  <c:v>7.2043917829795996</c:v>
                </c:pt>
                <c:pt idx="46082">
                  <c:v>7.21500491173133</c:v>
                </c:pt>
                <c:pt idx="46083">
                  <c:v>7.2256180404830603</c:v>
                </c:pt>
                <c:pt idx="46084">
                  <c:v>7.2362311692310799</c:v>
                </c:pt>
                <c:pt idx="46085">
                  <c:v>7.2468442979828103</c:v>
                </c:pt>
                <c:pt idx="46086">
                  <c:v>7.25745742673453</c:v>
                </c:pt>
                <c:pt idx="46087">
                  <c:v>7.2680705554825504</c:v>
                </c:pt>
                <c:pt idx="46088">
                  <c:v>7.2786836842342799</c:v>
                </c:pt>
                <c:pt idx="46089">
                  <c:v>7.2892968129860103</c:v>
                </c:pt>
                <c:pt idx="46090">
                  <c:v>7.2999099417340299</c:v>
                </c:pt>
                <c:pt idx="46091">
                  <c:v>7.3105230704857602</c:v>
                </c:pt>
                <c:pt idx="46092">
                  <c:v>7.3211361992374799</c:v>
                </c:pt>
                <c:pt idx="46093">
                  <c:v>7.3317493279855102</c:v>
                </c:pt>
                <c:pt idx="46094">
                  <c:v>7.3423624567372299</c:v>
                </c:pt>
                <c:pt idx="46095">
                  <c:v>7.3529755854889602</c:v>
                </c:pt>
                <c:pt idx="46096">
                  <c:v>7.3526461348919803</c:v>
                </c:pt>
                <c:pt idx="46097">
                  <c:v>7.3413741049460599</c:v>
                </c:pt>
                <c:pt idx="46098">
                  <c:v>7.3301020750001502</c:v>
                </c:pt>
                <c:pt idx="46099">
                  <c:v>7.3188300450581698</c:v>
                </c:pt>
                <c:pt idx="46100">
                  <c:v>7.3075580151122503</c:v>
                </c:pt>
                <c:pt idx="46101">
                  <c:v>7.29628598516633</c:v>
                </c:pt>
                <c:pt idx="46102">
                  <c:v>7.2850139552243496</c:v>
                </c:pt>
                <c:pt idx="46103">
                  <c:v>7.2737419252784301</c:v>
                </c:pt>
                <c:pt idx="46104">
                  <c:v>7.2624698953325204</c:v>
                </c:pt>
                <c:pt idx="46105">
                  <c:v>7.25119786539054</c:v>
                </c:pt>
                <c:pt idx="46106">
                  <c:v>7.2399258354446197</c:v>
                </c:pt>
                <c:pt idx="46107">
                  <c:v>7.2286538054987002</c:v>
                </c:pt>
                <c:pt idx="46108">
                  <c:v>7.2173817755567198</c:v>
                </c:pt>
                <c:pt idx="46109">
                  <c:v>7.2061097456108003</c:v>
                </c:pt>
                <c:pt idx="46110">
                  <c:v>7.1948377156648897</c:v>
                </c:pt>
                <c:pt idx="46111">
                  <c:v>7.1835656857229004</c:v>
                </c:pt>
                <c:pt idx="46112">
                  <c:v>7.1722936557769899</c:v>
                </c:pt>
                <c:pt idx="46113">
                  <c:v>7.1610216258310704</c:v>
                </c:pt>
                <c:pt idx="46114">
                  <c:v>7.14974959588909</c:v>
                </c:pt>
                <c:pt idx="46115">
                  <c:v>7.1384775659431696</c:v>
                </c:pt>
                <c:pt idx="46116">
                  <c:v>7.1272055359972599</c:v>
                </c:pt>
                <c:pt idx="46117">
                  <c:v>7.1159335060552804</c:v>
                </c:pt>
                <c:pt idx="46118">
                  <c:v>7.1046614761093601</c:v>
                </c:pt>
                <c:pt idx="46119">
                  <c:v>7.0933894461634397</c:v>
                </c:pt>
                <c:pt idx="46120">
                  <c:v>7.0821174162214602</c:v>
                </c:pt>
                <c:pt idx="46121">
                  <c:v>7.0708453862755398</c:v>
                </c:pt>
                <c:pt idx="46122">
                  <c:v>7.0595733563296301</c:v>
                </c:pt>
                <c:pt idx="46123">
                  <c:v>7.04830132638764</c:v>
                </c:pt>
                <c:pt idx="46124">
                  <c:v>7.0370292964417303</c:v>
                </c:pt>
                <c:pt idx="46125">
                  <c:v>7.0257572664958099</c:v>
                </c:pt>
                <c:pt idx="46126">
                  <c:v>7.0144852365538304</c:v>
                </c:pt>
                <c:pt idx="46127">
                  <c:v>7.00321320660791</c:v>
                </c:pt>
                <c:pt idx="46128">
                  <c:v>6.9919411766619897</c:v>
                </c:pt>
                <c:pt idx="46129">
                  <c:v>6.9806691467200102</c:v>
                </c:pt>
                <c:pt idx="46130">
                  <c:v>6.9693971167740996</c:v>
                </c:pt>
                <c:pt idx="46131">
                  <c:v>6.9581250868281801</c:v>
                </c:pt>
                <c:pt idx="46132">
                  <c:v>6.9468530568861997</c:v>
                </c:pt>
                <c:pt idx="46133">
                  <c:v>6.9355810269402802</c:v>
                </c:pt>
                <c:pt idx="46134">
                  <c:v>6.9243089969943696</c:v>
                </c:pt>
                <c:pt idx="46135">
                  <c:v>6.9130369670523901</c:v>
                </c:pt>
                <c:pt idx="46136">
                  <c:v>6.9017649371064698</c:v>
                </c:pt>
                <c:pt idx="46137">
                  <c:v>6.8904929071605503</c:v>
                </c:pt>
                <c:pt idx="46138">
                  <c:v>6.8792208772185699</c:v>
                </c:pt>
                <c:pt idx="46139">
                  <c:v>6.8679488472726504</c:v>
                </c:pt>
                <c:pt idx="46140">
                  <c:v>6.8566768173267301</c:v>
                </c:pt>
                <c:pt idx="46141">
                  <c:v>6.8454047873847497</c:v>
                </c:pt>
                <c:pt idx="46142">
                  <c:v>6.83413275743884</c:v>
                </c:pt>
                <c:pt idx="46143">
                  <c:v>6.8228607274929196</c:v>
                </c:pt>
                <c:pt idx="46144">
                  <c:v>6.8128379463141098</c:v>
                </c:pt>
                <c:pt idx="46145">
                  <c:v>6.8040644138954196</c:v>
                </c:pt>
                <c:pt idx="46146">
                  <c:v>6.7952908814767303</c:v>
                </c:pt>
                <c:pt idx="46147">
                  <c:v>6.7865173490610999</c:v>
                </c:pt>
                <c:pt idx="46148">
                  <c:v>6.7777438166424</c:v>
                </c:pt>
                <c:pt idx="46149">
                  <c:v>6.7689702842237098</c:v>
                </c:pt>
                <c:pt idx="46150">
                  <c:v>6.7601967518080803</c:v>
                </c:pt>
                <c:pt idx="46151">
                  <c:v>6.7514232193893804</c:v>
                </c:pt>
                <c:pt idx="46152">
                  <c:v>6.7426496869706902</c:v>
                </c:pt>
                <c:pt idx="46153">
                  <c:v>6.7338761545550598</c:v>
                </c:pt>
                <c:pt idx="46154">
                  <c:v>6.7251026221363599</c:v>
                </c:pt>
                <c:pt idx="46155">
                  <c:v>6.7163290897176697</c:v>
                </c:pt>
                <c:pt idx="46156">
                  <c:v>6.7075555573020402</c:v>
                </c:pt>
                <c:pt idx="46157">
                  <c:v>6.6987820248833403</c:v>
                </c:pt>
                <c:pt idx="46158">
                  <c:v>6.6900084924646501</c:v>
                </c:pt>
                <c:pt idx="46159">
                  <c:v>6.6812349600490197</c:v>
                </c:pt>
                <c:pt idx="46160">
                  <c:v>6.6724614276303198</c:v>
                </c:pt>
                <c:pt idx="46161">
                  <c:v>6.6636878952116296</c:v>
                </c:pt>
                <c:pt idx="46162">
                  <c:v>6.6549143627960001</c:v>
                </c:pt>
                <c:pt idx="46163">
                  <c:v>6.64614083037731</c:v>
                </c:pt>
                <c:pt idx="46164">
                  <c:v>6.63736729795861</c:v>
                </c:pt>
                <c:pt idx="46165">
                  <c:v>6.6285937655429796</c:v>
                </c:pt>
                <c:pt idx="46166">
                  <c:v>6.6198202331242904</c:v>
                </c:pt>
                <c:pt idx="46167">
                  <c:v>6.6110467007055904</c:v>
                </c:pt>
                <c:pt idx="46168">
                  <c:v>6.60227316828996</c:v>
                </c:pt>
                <c:pt idx="46169">
                  <c:v>6.5934996358712699</c:v>
                </c:pt>
                <c:pt idx="46170">
                  <c:v>6.5847261034525699</c:v>
                </c:pt>
                <c:pt idx="46171">
                  <c:v>6.5759525710369404</c:v>
                </c:pt>
                <c:pt idx="46172">
                  <c:v>6.5671790386182503</c:v>
                </c:pt>
                <c:pt idx="46173">
                  <c:v>6.5584055061995503</c:v>
                </c:pt>
                <c:pt idx="46174">
                  <c:v>6.5496319737839199</c:v>
                </c:pt>
                <c:pt idx="46175">
                  <c:v>6.5408584413652298</c:v>
                </c:pt>
                <c:pt idx="46176">
                  <c:v>6.5320849089465298</c:v>
                </c:pt>
                <c:pt idx="46177">
                  <c:v>6.5233113765309003</c:v>
                </c:pt>
                <c:pt idx="46178">
                  <c:v>6.5145378441122102</c:v>
                </c:pt>
                <c:pt idx="46179">
                  <c:v>6.5057643116935102</c:v>
                </c:pt>
                <c:pt idx="46180">
                  <c:v>6.4969907792778798</c:v>
                </c:pt>
                <c:pt idx="46181">
                  <c:v>6.4882172468591897</c:v>
                </c:pt>
                <c:pt idx="46182">
                  <c:v>6.4794437144405004</c:v>
                </c:pt>
                <c:pt idx="46183">
                  <c:v>6.47067018202487</c:v>
                </c:pt>
                <c:pt idx="46184">
                  <c:v>6.4618966496061701</c:v>
                </c:pt>
                <c:pt idx="46185">
                  <c:v>6.4531231171874799</c:v>
                </c:pt>
                <c:pt idx="46186">
                  <c:v>6.4443495847718504</c:v>
                </c:pt>
                <c:pt idx="46187">
                  <c:v>6.4355760523531496</c:v>
                </c:pt>
                <c:pt idx="46188">
                  <c:v>6.4268025199344603</c:v>
                </c:pt>
                <c:pt idx="46189">
                  <c:v>6.4180289875188299</c:v>
                </c:pt>
                <c:pt idx="46190">
                  <c:v>6.40925545510013</c:v>
                </c:pt>
                <c:pt idx="46191">
                  <c:v>6.4004819226814398</c:v>
                </c:pt>
                <c:pt idx="46192">
                  <c:v>6.4246515812110001</c:v>
                </c:pt>
                <c:pt idx="46193">
                  <c:v>6.4817644307056996</c:v>
                </c:pt>
                <c:pt idx="46194">
                  <c:v>6.5388772802004</c:v>
                </c:pt>
                <c:pt idx="46195">
                  <c:v>6.5959901296751502</c:v>
                </c:pt>
                <c:pt idx="46196">
                  <c:v>6.6531029791698399</c:v>
                </c:pt>
                <c:pt idx="46197">
                  <c:v>6.7102158286645404</c:v>
                </c:pt>
                <c:pt idx="46198">
                  <c:v>6.7673286781392896</c:v>
                </c:pt>
                <c:pt idx="46199">
                  <c:v>6.82444152763399</c:v>
                </c:pt>
                <c:pt idx="46200">
                  <c:v>6.8815543771286896</c:v>
                </c:pt>
                <c:pt idx="46201">
                  <c:v>6.9386672266034397</c:v>
                </c:pt>
                <c:pt idx="46202">
                  <c:v>6.9957800760981401</c:v>
                </c:pt>
                <c:pt idx="46203">
                  <c:v>7.0528929255928396</c:v>
                </c:pt>
                <c:pt idx="46204">
                  <c:v>7.1100057750675898</c:v>
                </c:pt>
                <c:pt idx="46205">
                  <c:v>7.1671186245622902</c:v>
                </c:pt>
                <c:pt idx="46206">
                  <c:v>7.2242314740569897</c:v>
                </c:pt>
                <c:pt idx="46207">
                  <c:v>7.2813443235317399</c:v>
                </c:pt>
                <c:pt idx="46208">
                  <c:v>7.3384571730264403</c:v>
                </c:pt>
                <c:pt idx="46209">
                  <c:v>7.39557002252113</c:v>
                </c:pt>
                <c:pt idx="46210">
                  <c:v>7.45268287199589</c:v>
                </c:pt>
                <c:pt idx="46211">
                  <c:v>7.5097957214905797</c:v>
                </c:pt>
                <c:pt idx="46212">
                  <c:v>7.5669085709852801</c:v>
                </c:pt>
                <c:pt idx="46213">
                  <c:v>7.6240214204600303</c:v>
                </c:pt>
                <c:pt idx="46214">
                  <c:v>7.6811342699547298</c:v>
                </c:pt>
                <c:pt idx="46215">
                  <c:v>7.7382471194494302</c:v>
                </c:pt>
                <c:pt idx="46216">
                  <c:v>7.7953599689241804</c:v>
                </c:pt>
                <c:pt idx="46217">
                  <c:v>7.8524728184188799</c:v>
                </c:pt>
                <c:pt idx="46218">
                  <c:v>7.9095856679135803</c:v>
                </c:pt>
                <c:pt idx="46219">
                  <c:v>7.9666985173883296</c:v>
                </c:pt>
                <c:pt idx="46220">
                  <c:v>8.0238113668830309</c:v>
                </c:pt>
                <c:pt idx="46221">
                  <c:v>8.0809242163777206</c:v>
                </c:pt>
                <c:pt idx="46222">
                  <c:v>8.1380370658524797</c:v>
                </c:pt>
                <c:pt idx="46223">
                  <c:v>8.1951499153471801</c:v>
                </c:pt>
                <c:pt idx="46224">
                  <c:v>8.2522627648418698</c:v>
                </c:pt>
                <c:pt idx="46225">
                  <c:v>8.3093756143166306</c:v>
                </c:pt>
                <c:pt idx="46226">
                  <c:v>8.3664884638113204</c:v>
                </c:pt>
                <c:pt idx="46227">
                  <c:v>8.4236013133060208</c:v>
                </c:pt>
                <c:pt idx="46228">
                  <c:v>8.4807141627807692</c:v>
                </c:pt>
                <c:pt idx="46229">
                  <c:v>8.5378270122754696</c:v>
                </c:pt>
                <c:pt idx="46230">
                  <c:v>8.59493986177017</c:v>
                </c:pt>
                <c:pt idx="46231">
                  <c:v>8.6520527112449201</c:v>
                </c:pt>
                <c:pt idx="46232">
                  <c:v>8.7091655607396206</c:v>
                </c:pt>
                <c:pt idx="46233">
                  <c:v>8.7662784102343192</c:v>
                </c:pt>
                <c:pt idx="46234">
                  <c:v>8.8233912597090693</c:v>
                </c:pt>
                <c:pt idx="46235">
                  <c:v>8.8805041092037698</c:v>
                </c:pt>
                <c:pt idx="46236">
                  <c:v>8.9376169586984702</c:v>
                </c:pt>
                <c:pt idx="46237">
                  <c:v>8.9947298081732203</c:v>
                </c:pt>
                <c:pt idx="46238">
                  <c:v>9.0518426576679101</c:v>
                </c:pt>
                <c:pt idx="46239">
                  <c:v>9.1089555071626105</c:v>
                </c:pt>
                <c:pt idx="46240">
                  <c:v>9.1155720957790098</c:v>
                </c:pt>
                <c:pt idx="46241">
                  <c:v>9.0716924235217196</c:v>
                </c:pt>
                <c:pt idx="46242">
                  <c:v>9.0278127512644293</c:v>
                </c:pt>
                <c:pt idx="46243">
                  <c:v>8.9839330790224707</c:v>
                </c:pt>
                <c:pt idx="46244">
                  <c:v>8.9400534067651805</c:v>
                </c:pt>
                <c:pt idx="46245">
                  <c:v>8.8961737345078902</c:v>
                </c:pt>
                <c:pt idx="46246">
                  <c:v>8.8522940622659299</c:v>
                </c:pt>
                <c:pt idx="46247">
                  <c:v>8.8084143900086396</c:v>
                </c:pt>
                <c:pt idx="46248">
                  <c:v>8.7645347177513599</c:v>
                </c:pt>
                <c:pt idx="46249">
                  <c:v>8.7206550455093907</c:v>
                </c:pt>
                <c:pt idx="46250">
                  <c:v>8.6767753732521093</c:v>
                </c:pt>
                <c:pt idx="46251">
                  <c:v>8.6328957009948208</c:v>
                </c:pt>
                <c:pt idx="46252">
                  <c:v>8.5890160287528605</c:v>
                </c:pt>
                <c:pt idx="46253">
                  <c:v>8.5451363564955702</c:v>
                </c:pt>
                <c:pt idx="46254">
                  <c:v>8.50125668423828</c:v>
                </c:pt>
                <c:pt idx="46255">
                  <c:v>8.4573770119963196</c:v>
                </c:pt>
                <c:pt idx="46256">
                  <c:v>8.4134973397390294</c:v>
                </c:pt>
                <c:pt idx="46257">
                  <c:v>8.3696176674817409</c:v>
                </c:pt>
                <c:pt idx="46258">
                  <c:v>8.3257379952397805</c:v>
                </c:pt>
                <c:pt idx="46259">
                  <c:v>8.2818583229824903</c:v>
                </c:pt>
                <c:pt idx="46260">
                  <c:v>8.2379786507252106</c:v>
                </c:pt>
                <c:pt idx="46261">
                  <c:v>8.1940989784832396</c:v>
                </c:pt>
                <c:pt idx="46262">
                  <c:v>8.15021930622596</c:v>
                </c:pt>
                <c:pt idx="46263">
                  <c:v>8.1063396339686697</c:v>
                </c:pt>
                <c:pt idx="46264">
                  <c:v>8.0624599617267094</c:v>
                </c:pt>
                <c:pt idx="46265">
                  <c:v>8.0185802894694191</c:v>
                </c:pt>
                <c:pt idx="46266">
                  <c:v>7.9747006172121297</c:v>
                </c:pt>
                <c:pt idx="46267">
                  <c:v>7.9308209449701703</c:v>
                </c:pt>
                <c:pt idx="46268">
                  <c:v>7.88694127271288</c:v>
                </c:pt>
                <c:pt idx="46269">
                  <c:v>7.8430616004555898</c:v>
                </c:pt>
                <c:pt idx="46270">
                  <c:v>7.7991819282136303</c:v>
                </c:pt>
                <c:pt idx="46271">
                  <c:v>7.75530225595634</c:v>
                </c:pt>
                <c:pt idx="46272">
                  <c:v>7.7114225836990604</c:v>
                </c:pt>
                <c:pt idx="46273">
                  <c:v>7.6675429114570903</c:v>
                </c:pt>
                <c:pt idx="46274">
                  <c:v>7.6236632391998098</c:v>
                </c:pt>
                <c:pt idx="46275">
                  <c:v>7.5797835669425204</c:v>
                </c:pt>
                <c:pt idx="46276">
                  <c:v>7.5359038947005601</c:v>
                </c:pt>
                <c:pt idx="46277">
                  <c:v>7.4920242224432698</c:v>
                </c:pt>
                <c:pt idx="46278">
                  <c:v>7.4481445501859804</c:v>
                </c:pt>
                <c:pt idx="46279">
                  <c:v>7.4042648779440201</c:v>
                </c:pt>
                <c:pt idx="46280">
                  <c:v>7.3603852056867298</c:v>
                </c:pt>
                <c:pt idx="46281">
                  <c:v>7.3165055334294404</c:v>
                </c:pt>
                <c:pt idx="46282">
                  <c:v>7.2726258611874801</c:v>
                </c:pt>
                <c:pt idx="46283">
                  <c:v>7.2287461889301898</c:v>
                </c:pt>
                <c:pt idx="46284">
                  <c:v>7.1848665166729102</c:v>
                </c:pt>
                <c:pt idx="46285">
                  <c:v>7.1409868444309401</c:v>
                </c:pt>
                <c:pt idx="46286">
                  <c:v>7.0971071721736498</c:v>
                </c:pt>
                <c:pt idx="46287">
                  <c:v>7.0532274999163702</c:v>
                </c:pt>
                <c:pt idx="46288">
                  <c:v>7.0421621470336699</c:v>
                </c:pt>
                <c:pt idx="46289">
                  <c:v>7.0639111135178299</c:v>
                </c:pt>
                <c:pt idx="46290">
                  <c:v>7.0856600800019898</c:v>
                </c:pt>
                <c:pt idx="46291">
                  <c:v>7.1074090464785504</c:v>
                </c:pt>
                <c:pt idx="46292">
                  <c:v>7.1291580129627103</c:v>
                </c:pt>
                <c:pt idx="46293">
                  <c:v>7.1509069794468703</c:v>
                </c:pt>
                <c:pt idx="46294">
                  <c:v>7.17265594592343</c:v>
                </c:pt>
                <c:pt idx="46295">
                  <c:v>7.1944049124075899</c:v>
                </c:pt>
                <c:pt idx="46296">
                  <c:v>7.2161538788917499</c:v>
                </c:pt>
                <c:pt idx="46297">
                  <c:v>7.2379028453683096</c:v>
                </c:pt>
                <c:pt idx="46298">
                  <c:v>7.2596518118524704</c:v>
                </c:pt>
                <c:pt idx="46299">
                  <c:v>7.2814007783366304</c:v>
                </c:pt>
                <c:pt idx="46300">
                  <c:v>7.3031497448131901</c:v>
                </c:pt>
                <c:pt idx="46301">
                  <c:v>7.32489871129735</c:v>
                </c:pt>
                <c:pt idx="46302">
                  <c:v>7.34664767778151</c:v>
                </c:pt>
                <c:pt idx="46303">
                  <c:v>7.3683966442580697</c:v>
                </c:pt>
                <c:pt idx="46304">
                  <c:v>7.3901456107422296</c:v>
                </c:pt>
                <c:pt idx="46305">
                  <c:v>7.4118945772263896</c:v>
                </c:pt>
                <c:pt idx="46306">
                  <c:v>7.43364354370296</c:v>
                </c:pt>
                <c:pt idx="46307">
                  <c:v>7.4553925101871101</c:v>
                </c:pt>
                <c:pt idx="46308">
                  <c:v>7.47714147667127</c:v>
                </c:pt>
                <c:pt idx="46309">
                  <c:v>7.4988904431478396</c:v>
                </c:pt>
                <c:pt idx="46310">
                  <c:v>7.5206394096320004</c:v>
                </c:pt>
                <c:pt idx="46311">
                  <c:v>7.5423883761161603</c:v>
                </c:pt>
                <c:pt idx="46312">
                  <c:v>7.5641373425927201</c:v>
                </c:pt>
                <c:pt idx="46313">
                  <c:v>7.58588630907688</c:v>
                </c:pt>
                <c:pt idx="46314">
                  <c:v>7.6076352755610399</c:v>
                </c:pt>
                <c:pt idx="46315">
                  <c:v>7.6293842420375997</c:v>
                </c:pt>
                <c:pt idx="46316">
                  <c:v>7.6511332085217596</c:v>
                </c:pt>
                <c:pt idx="46317">
                  <c:v>7.6728821750059204</c:v>
                </c:pt>
                <c:pt idx="46318">
                  <c:v>7.6946311414824802</c:v>
                </c:pt>
                <c:pt idx="46319">
                  <c:v>7.7163801079666401</c:v>
                </c:pt>
                <c:pt idx="46320">
                  <c:v>7.7381290744508</c:v>
                </c:pt>
                <c:pt idx="46321">
                  <c:v>7.7598780409273598</c:v>
                </c:pt>
                <c:pt idx="46322">
                  <c:v>7.7816270074115197</c:v>
                </c:pt>
                <c:pt idx="46323">
                  <c:v>7.8033759738956796</c:v>
                </c:pt>
                <c:pt idx="46324">
                  <c:v>7.82512494037225</c:v>
                </c:pt>
                <c:pt idx="46325">
                  <c:v>7.8468739068564002</c:v>
                </c:pt>
                <c:pt idx="46326">
                  <c:v>7.8686228733405601</c:v>
                </c:pt>
                <c:pt idx="46327">
                  <c:v>7.8903718398171296</c:v>
                </c:pt>
                <c:pt idx="46328">
                  <c:v>7.9121208063012798</c:v>
                </c:pt>
                <c:pt idx="46329">
                  <c:v>7.9338697727854397</c:v>
                </c:pt>
                <c:pt idx="46330">
                  <c:v>7.9556187392620101</c:v>
                </c:pt>
                <c:pt idx="46331">
                  <c:v>7.97736770574617</c:v>
                </c:pt>
                <c:pt idx="46332">
                  <c:v>7.99911667223033</c:v>
                </c:pt>
                <c:pt idx="46333">
                  <c:v>8.0208656387068906</c:v>
                </c:pt>
                <c:pt idx="46334">
                  <c:v>8.0426146051910496</c:v>
                </c:pt>
                <c:pt idx="46335">
                  <c:v>8.0643635716752105</c:v>
                </c:pt>
                <c:pt idx="46336">
                  <c:v>8.0711551722008501</c:v>
                </c:pt>
                <c:pt idx="46337">
                  <c:v>8.0629894067727204</c:v>
                </c:pt>
                <c:pt idx="46338">
                  <c:v>8.05482364134458</c:v>
                </c:pt>
                <c:pt idx="46339">
                  <c:v>8.0466578759192995</c:v>
                </c:pt>
                <c:pt idx="46340">
                  <c:v>8.0384921104911697</c:v>
                </c:pt>
                <c:pt idx="46341">
                  <c:v>8.03032634506304</c:v>
                </c:pt>
                <c:pt idx="46342">
                  <c:v>8.0221605796377595</c:v>
                </c:pt>
                <c:pt idx="46343">
                  <c:v>8.0139948142096298</c:v>
                </c:pt>
                <c:pt idx="46344">
                  <c:v>8.0058290487815</c:v>
                </c:pt>
                <c:pt idx="46345">
                  <c:v>7.9976632833562196</c:v>
                </c:pt>
                <c:pt idx="46346">
                  <c:v>7.9894975179280801</c:v>
                </c:pt>
                <c:pt idx="46347">
                  <c:v>7.9813317524999503</c:v>
                </c:pt>
                <c:pt idx="46348">
                  <c:v>7.9731659870746698</c:v>
                </c:pt>
                <c:pt idx="46349">
                  <c:v>7.9650002216465401</c:v>
                </c:pt>
                <c:pt idx="46350">
                  <c:v>7.9568344562184103</c:v>
                </c:pt>
                <c:pt idx="46351">
                  <c:v>7.9486686907931299</c:v>
                </c:pt>
                <c:pt idx="46352">
                  <c:v>7.9405029253650001</c:v>
                </c:pt>
                <c:pt idx="46353">
                  <c:v>7.9323371599368597</c:v>
                </c:pt>
                <c:pt idx="46354">
                  <c:v>7.9241713945115801</c:v>
                </c:pt>
                <c:pt idx="46355">
                  <c:v>7.9160056290834504</c:v>
                </c:pt>
                <c:pt idx="46356">
                  <c:v>7.9078398636553198</c:v>
                </c:pt>
                <c:pt idx="46357">
                  <c:v>7.8996740982300402</c:v>
                </c:pt>
                <c:pt idx="46358">
                  <c:v>7.8915083328019104</c:v>
                </c:pt>
                <c:pt idx="46359">
                  <c:v>7.8833425673737798</c:v>
                </c:pt>
                <c:pt idx="46360">
                  <c:v>7.8751768019485002</c:v>
                </c:pt>
                <c:pt idx="46361">
                  <c:v>7.8670110365203598</c:v>
                </c:pt>
                <c:pt idx="46362">
                  <c:v>7.8588452710922301</c:v>
                </c:pt>
                <c:pt idx="46363">
                  <c:v>7.8506795056669496</c:v>
                </c:pt>
                <c:pt idx="46364">
                  <c:v>7.8425137402388199</c:v>
                </c:pt>
                <c:pt idx="46365">
                  <c:v>7.8343479748106901</c:v>
                </c:pt>
                <c:pt idx="46366">
                  <c:v>7.8261822093854096</c:v>
                </c:pt>
                <c:pt idx="46367">
                  <c:v>7.8180164439572799</c:v>
                </c:pt>
                <c:pt idx="46368">
                  <c:v>7.8098506785291404</c:v>
                </c:pt>
                <c:pt idx="46369">
                  <c:v>7.8016849131038599</c:v>
                </c:pt>
                <c:pt idx="46370">
                  <c:v>7.7935191476757302</c:v>
                </c:pt>
                <c:pt idx="46371">
                  <c:v>7.7853533822476004</c:v>
                </c:pt>
                <c:pt idx="46372">
                  <c:v>7.77718761682232</c:v>
                </c:pt>
                <c:pt idx="46373">
                  <c:v>7.7690218513941902</c:v>
                </c:pt>
                <c:pt idx="46374">
                  <c:v>7.7608560859660498</c:v>
                </c:pt>
                <c:pt idx="46375">
                  <c:v>7.75269032054078</c:v>
                </c:pt>
                <c:pt idx="46376">
                  <c:v>7.7445245551126396</c:v>
                </c:pt>
                <c:pt idx="46377">
                  <c:v>7.7363587896845099</c:v>
                </c:pt>
                <c:pt idx="46378">
                  <c:v>7.7281930242592303</c:v>
                </c:pt>
                <c:pt idx="46379">
                  <c:v>7.7200272588310996</c:v>
                </c:pt>
                <c:pt idx="46380">
                  <c:v>7.7118614934029699</c:v>
                </c:pt>
                <c:pt idx="46381">
                  <c:v>7.7036957279776903</c:v>
                </c:pt>
                <c:pt idx="46382">
                  <c:v>7.6955299625495499</c:v>
                </c:pt>
                <c:pt idx="46383">
                  <c:v>7.6873641971214202</c:v>
                </c:pt>
                <c:pt idx="46384">
                  <c:v>7.6736741035866203</c:v>
                </c:pt>
                <c:pt idx="46385">
                  <c:v>7.6544596819355899</c:v>
                </c:pt>
                <c:pt idx="46386">
                  <c:v>7.6352452602845604</c:v>
                </c:pt>
                <c:pt idx="46387">
                  <c:v>7.6160308386402402</c:v>
                </c:pt>
                <c:pt idx="46388">
                  <c:v>7.5968164169892098</c:v>
                </c:pt>
                <c:pt idx="46389">
                  <c:v>7.5776019953381804</c:v>
                </c:pt>
                <c:pt idx="46390">
                  <c:v>7.5583875736938602</c:v>
                </c:pt>
                <c:pt idx="46391">
                  <c:v>7.5391731520428298</c:v>
                </c:pt>
                <c:pt idx="46392">
                  <c:v>7.5199587303918003</c:v>
                </c:pt>
                <c:pt idx="46393">
                  <c:v>7.5007443087474801</c:v>
                </c:pt>
                <c:pt idx="46394">
                  <c:v>7.4815298870964497</c:v>
                </c:pt>
                <c:pt idx="46395">
                  <c:v>7.4623154654454202</c:v>
                </c:pt>
                <c:pt idx="46396">
                  <c:v>7.4431010438011</c:v>
                </c:pt>
                <c:pt idx="46397">
                  <c:v>7.4238866221500697</c:v>
                </c:pt>
                <c:pt idx="46398">
                  <c:v>7.4046722004990402</c:v>
                </c:pt>
                <c:pt idx="46399">
                  <c:v>7.38545777885472</c:v>
                </c:pt>
                <c:pt idx="46400">
                  <c:v>7.3662433572036896</c:v>
                </c:pt>
                <c:pt idx="46401">
                  <c:v>7.3470289355526601</c:v>
                </c:pt>
                <c:pt idx="46402">
                  <c:v>7.3278145139083399</c:v>
                </c:pt>
                <c:pt idx="46403">
                  <c:v>7.3086000922573104</c:v>
                </c:pt>
                <c:pt idx="46404">
                  <c:v>7.2893856706062801</c:v>
                </c:pt>
                <c:pt idx="46405">
                  <c:v>7.2701712489619599</c:v>
                </c:pt>
                <c:pt idx="46406">
                  <c:v>7.2509568273109304</c:v>
                </c:pt>
                <c:pt idx="46407">
                  <c:v>7.2317424056599</c:v>
                </c:pt>
                <c:pt idx="46408">
                  <c:v>7.21252798401557</c:v>
                </c:pt>
                <c:pt idx="46409">
                  <c:v>7.1933135623645397</c:v>
                </c:pt>
                <c:pt idx="46410">
                  <c:v>7.1740991407135102</c:v>
                </c:pt>
                <c:pt idx="46411">
                  <c:v>7.15488471906919</c:v>
                </c:pt>
                <c:pt idx="46412">
                  <c:v>7.1356702974181596</c:v>
                </c:pt>
                <c:pt idx="46413">
                  <c:v>7.1164558757671301</c:v>
                </c:pt>
                <c:pt idx="46414">
                  <c:v>7.0972414541228099</c:v>
                </c:pt>
                <c:pt idx="46415">
                  <c:v>7.0780270324717796</c:v>
                </c:pt>
                <c:pt idx="46416">
                  <c:v>7.0588126108207501</c:v>
                </c:pt>
                <c:pt idx="46417">
                  <c:v>7.0395981891764299</c:v>
                </c:pt>
                <c:pt idx="46418">
                  <c:v>7.0203837675254004</c:v>
                </c:pt>
                <c:pt idx="46419">
                  <c:v>7.00116934587437</c:v>
                </c:pt>
                <c:pt idx="46420">
                  <c:v>6.9819549242300498</c:v>
                </c:pt>
                <c:pt idx="46421">
                  <c:v>6.9627405025790203</c:v>
                </c:pt>
                <c:pt idx="46422">
                  <c:v>6.94352608092799</c:v>
                </c:pt>
                <c:pt idx="46423">
                  <c:v>6.9243116592836698</c:v>
                </c:pt>
                <c:pt idx="46424">
                  <c:v>6.9050972376326403</c:v>
                </c:pt>
                <c:pt idx="46425">
                  <c:v>6.8858828159816099</c:v>
                </c:pt>
                <c:pt idx="46426">
                  <c:v>6.8666683943372897</c:v>
                </c:pt>
                <c:pt idx="46427">
                  <c:v>6.8474539726862602</c:v>
                </c:pt>
                <c:pt idx="46428">
                  <c:v>6.8282395510352298</c:v>
                </c:pt>
                <c:pt idx="46429">
                  <c:v>6.8090251293909096</c:v>
                </c:pt>
                <c:pt idx="46430">
                  <c:v>6.7898107077398802</c:v>
                </c:pt>
                <c:pt idx="46431">
                  <c:v>6.7705962860888498</c:v>
                </c:pt>
                <c:pt idx="46432">
                  <c:v>6.7446567755925502</c:v>
                </c:pt>
                <c:pt idx="46433">
                  <c:v>6.7119921762328696</c:v>
                </c:pt>
                <c:pt idx="46434">
                  <c:v>6.6793275768731801</c:v>
                </c:pt>
                <c:pt idx="46435">
                  <c:v>6.64666297752491</c:v>
                </c:pt>
                <c:pt idx="46436">
                  <c:v>6.6139983781652196</c:v>
                </c:pt>
                <c:pt idx="46437">
                  <c:v>6.5813337788055399</c:v>
                </c:pt>
                <c:pt idx="46438">
                  <c:v>6.54866917945726</c:v>
                </c:pt>
                <c:pt idx="46439">
                  <c:v>6.5160045800975803</c:v>
                </c:pt>
                <c:pt idx="46440">
                  <c:v>6.4833399807378997</c:v>
                </c:pt>
                <c:pt idx="46441">
                  <c:v>6.4506753813896198</c:v>
                </c:pt>
                <c:pt idx="46442">
                  <c:v>6.4180107820299401</c:v>
                </c:pt>
                <c:pt idx="46443">
                  <c:v>6.3853461826702498</c:v>
                </c:pt>
                <c:pt idx="46444">
                  <c:v>6.3526815833219796</c:v>
                </c:pt>
                <c:pt idx="46445">
                  <c:v>6.3200169839622999</c:v>
                </c:pt>
                <c:pt idx="46446">
                  <c:v>6.2873523846026096</c:v>
                </c:pt>
                <c:pt idx="46447">
                  <c:v>6.2546877852543403</c:v>
                </c:pt>
                <c:pt idx="46448">
                  <c:v>6.22202318589465</c:v>
                </c:pt>
                <c:pt idx="46449">
                  <c:v>6.1893585865349703</c:v>
                </c:pt>
                <c:pt idx="46450">
                  <c:v>6.1566939871866904</c:v>
                </c:pt>
                <c:pt idx="46451">
                  <c:v>6.1240293878270098</c:v>
                </c:pt>
                <c:pt idx="46452">
                  <c:v>6.0913647884673301</c:v>
                </c:pt>
                <c:pt idx="46453">
                  <c:v>6.0587001891190502</c:v>
                </c:pt>
                <c:pt idx="46454">
                  <c:v>6.0260355897593696</c:v>
                </c:pt>
                <c:pt idx="46455">
                  <c:v>5.9933709903996801</c:v>
                </c:pt>
                <c:pt idx="46456">
                  <c:v>5.96070639105141</c:v>
                </c:pt>
                <c:pt idx="46457">
                  <c:v>5.9280417916917196</c:v>
                </c:pt>
                <c:pt idx="46458">
                  <c:v>5.8953771923320399</c:v>
                </c:pt>
                <c:pt idx="46459">
                  <c:v>5.86271259298376</c:v>
                </c:pt>
                <c:pt idx="46460">
                  <c:v>5.8300479936240803</c:v>
                </c:pt>
                <c:pt idx="46461">
                  <c:v>5.7973833942643997</c:v>
                </c:pt>
                <c:pt idx="46462">
                  <c:v>5.7647187949161198</c:v>
                </c:pt>
                <c:pt idx="46463">
                  <c:v>5.7320541955564401</c:v>
                </c:pt>
                <c:pt idx="46464">
                  <c:v>5.6993895961967498</c:v>
                </c:pt>
                <c:pt idx="46465">
                  <c:v>5.6667249968484796</c:v>
                </c:pt>
                <c:pt idx="46466">
                  <c:v>5.6340603974887999</c:v>
                </c:pt>
                <c:pt idx="46467">
                  <c:v>5.6013957981291096</c:v>
                </c:pt>
                <c:pt idx="46468">
                  <c:v>5.5687311987808403</c:v>
                </c:pt>
                <c:pt idx="46469">
                  <c:v>5.53606659942115</c:v>
                </c:pt>
                <c:pt idx="46470">
                  <c:v>5.5034020000614703</c:v>
                </c:pt>
                <c:pt idx="46471">
                  <c:v>5.4707374007131904</c:v>
                </c:pt>
                <c:pt idx="46472">
                  <c:v>5.4380728013535098</c:v>
                </c:pt>
                <c:pt idx="46473">
                  <c:v>5.4054082019938301</c:v>
                </c:pt>
                <c:pt idx="46474">
                  <c:v>5.3727436026455502</c:v>
                </c:pt>
                <c:pt idx="46475">
                  <c:v>5.3400790032858696</c:v>
                </c:pt>
                <c:pt idx="46476">
                  <c:v>5.3074144039261801</c:v>
                </c:pt>
                <c:pt idx="46477">
                  <c:v>5.27474980457791</c:v>
                </c:pt>
                <c:pt idx="46478">
                  <c:v>5.2420852052182196</c:v>
                </c:pt>
                <c:pt idx="46479">
                  <c:v>5.2094206058585399</c:v>
                </c:pt>
                <c:pt idx="46480">
                  <c:v>5.2349141566752699</c:v>
                </c:pt>
                <c:pt idx="46481">
                  <c:v>5.3185658576862096</c:v>
                </c:pt>
                <c:pt idx="46482">
                  <c:v>5.4022175586971599</c:v>
                </c:pt>
                <c:pt idx="46483">
                  <c:v>5.4858692596788803</c:v>
                </c:pt>
                <c:pt idx="46484">
                  <c:v>5.5695209606898297</c:v>
                </c:pt>
                <c:pt idx="46485">
                  <c:v>5.6531726617007703</c:v>
                </c:pt>
                <c:pt idx="46486">
                  <c:v>5.7368243626825004</c:v>
                </c:pt>
                <c:pt idx="46487">
                  <c:v>5.8204760636934401</c:v>
                </c:pt>
                <c:pt idx="46488">
                  <c:v>5.9041277647043904</c:v>
                </c:pt>
                <c:pt idx="46489">
                  <c:v>5.9877794656861196</c:v>
                </c:pt>
                <c:pt idx="46490">
                  <c:v>6.0714311666970602</c:v>
                </c:pt>
                <c:pt idx="46491">
                  <c:v>6.1550828677079998</c:v>
                </c:pt>
                <c:pt idx="46492">
                  <c:v>6.23873456868973</c:v>
                </c:pt>
                <c:pt idx="46493">
                  <c:v>6.3223862697006803</c:v>
                </c:pt>
                <c:pt idx="46494">
                  <c:v>6.40603797071162</c:v>
                </c:pt>
                <c:pt idx="46495">
                  <c:v>6.4896896716933501</c:v>
                </c:pt>
                <c:pt idx="46496">
                  <c:v>6.5733413727042898</c:v>
                </c:pt>
                <c:pt idx="46497">
                  <c:v>6.6569930737152401</c:v>
                </c:pt>
                <c:pt idx="46498">
                  <c:v>6.7406447746969702</c:v>
                </c:pt>
                <c:pt idx="46499">
                  <c:v>6.8242964757079099</c:v>
                </c:pt>
                <c:pt idx="46500">
                  <c:v>6.9079481767188504</c:v>
                </c:pt>
                <c:pt idx="46501">
                  <c:v>6.9915998777005797</c:v>
                </c:pt>
                <c:pt idx="46502">
                  <c:v>7.07525157871153</c:v>
                </c:pt>
                <c:pt idx="46503">
                  <c:v>7.1589032797224696</c:v>
                </c:pt>
                <c:pt idx="46504">
                  <c:v>7.2425549807041998</c:v>
                </c:pt>
                <c:pt idx="46505">
                  <c:v>7.3262066817151403</c:v>
                </c:pt>
                <c:pt idx="46506">
                  <c:v>7.4098583827260898</c:v>
                </c:pt>
                <c:pt idx="46507">
                  <c:v>7.4935100837078199</c:v>
                </c:pt>
                <c:pt idx="46508">
                  <c:v>7.5771617847187596</c:v>
                </c:pt>
                <c:pt idx="46509">
                  <c:v>7.6608134857297001</c:v>
                </c:pt>
                <c:pt idx="46510">
                  <c:v>7.7444651867114302</c:v>
                </c:pt>
                <c:pt idx="46511">
                  <c:v>7.8281168877223797</c:v>
                </c:pt>
                <c:pt idx="46512">
                  <c:v>7.9117685887333202</c:v>
                </c:pt>
                <c:pt idx="46513">
                  <c:v>7.9954202897150504</c:v>
                </c:pt>
                <c:pt idx="46514">
                  <c:v>8.0790719907259891</c:v>
                </c:pt>
                <c:pt idx="46515">
                  <c:v>8.1627236917369395</c:v>
                </c:pt>
                <c:pt idx="46516">
                  <c:v>8.2463753927186705</c:v>
                </c:pt>
                <c:pt idx="46517">
                  <c:v>8.3300270937296101</c:v>
                </c:pt>
                <c:pt idx="46518">
                  <c:v>8.4136787947405498</c:v>
                </c:pt>
                <c:pt idx="46519">
                  <c:v>8.4973304957222808</c:v>
                </c:pt>
                <c:pt idx="46520">
                  <c:v>8.5809821967332294</c:v>
                </c:pt>
                <c:pt idx="46521">
                  <c:v>8.6646338977441708</c:v>
                </c:pt>
                <c:pt idx="46522">
                  <c:v>8.7482855987259001</c:v>
                </c:pt>
                <c:pt idx="46523">
                  <c:v>8.8319372997368397</c:v>
                </c:pt>
                <c:pt idx="46524">
                  <c:v>8.91558900074779</c:v>
                </c:pt>
                <c:pt idx="46525">
                  <c:v>8.9992407017295104</c:v>
                </c:pt>
                <c:pt idx="46526">
                  <c:v>9.0828924027404607</c:v>
                </c:pt>
                <c:pt idx="46527">
                  <c:v>9.1665441037514004</c:v>
                </c:pt>
                <c:pt idx="46528">
                  <c:v>9.1615071398161607</c:v>
                </c:pt>
                <c:pt idx="46529">
                  <c:v>9.0677815109312192</c:v>
                </c:pt>
                <c:pt idx="46530">
                  <c:v>8.9740558820462706</c:v>
                </c:pt>
                <c:pt idx="46531">
                  <c:v>8.8803302531940602</c:v>
                </c:pt>
                <c:pt idx="46532">
                  <c:v>8.7866046243091205</c:v>
                </c:pt>
                <c:pt idx="46533">
                  <c:v>8.6928789954241701</c:v>
                </c:pt>
                <c:pt idx="46534">
                  <c:v>8.5991533665719597</c:v>
                </c:pt>
                <c:pt idx="46535">
                  <c:v>8.5054277376870093</c:v>
                </c:pt>
                <c:pt idx="46536">
                  <c:v>8.4117021088020696</c:v>
                </c:pt>
                <c:pt idx="46537">
                  <c:v>8.3179764799498592</c:v>
                </c:pt>
                <c:pt idx="46538">
                  <c:v>8.2242508510649106</c:v>
                </c:pt>
                <c:pt idx="46539">
                  <c:v>8.1305252221799709</c:v>
                </c:pt>
                <c:pt idx="46540">
                  <c:v>8.0367995933277605</c:v>
                </c:pt>
                <c:pt idx="46541">
                  <c:v>7.9430739644428101</c:v>
                </c:pt>
                <c:pt idx="46542">
                  <c:v>7.8493483355578704</c:v>
                </c:pt>
                <c:pt idx="46543">
                  <c:v>7.7556227067056502</c:v>
                </c:pt>
                <c:pt idx="46544">
                  <c:v>7.6618970778207096</c:v>
                </c:pt>
                <c:pt idx="46545">
                  <c:v>7.5681714489357601</c:v>
                </c:pt>
                <c:pt idx="46546">
                  <c:v>7.4744458200835497</c:v>
                </c:pt>
                <c:pt idx="46547">
                  <c:v>7.38072019119861</c:v>
                </c:pt>
                <c:pt idx="46548">
                  <c:v>7.2869945623136596</c:v>
                </c:pt>
                <c:pt idx="46549">
                  <c:v>7.1932689334614501</c:v>
                </c:pt>
                <c:pt idx="46550">
                  <c:v>7.0995433045765104</c:v>
                </c:pt>
                <c:pt idx="46551">
                  <c:v>7.00581767569156</c:v>
                </c:pt>
                <c:pt idx="46552">
                  <c:v>6.9120920468393496</c:v>
                </c:pt>
                <c:pt idx="46553">
                  <c:v>6.8183664179544099</c:v>
                </c:pt>
                <c:pt idx="46554">
                  <c:v>6.7246407890694604</c:v>
                </c:pt>
                <c:pt idx="46555">
                  <c:v>6.63091516021725</c:v>
                </c:pt>
                <c:pt idx="46556">
                  <c:v>6.5371895313322996</c:v>
                </c:pt>
                <c:pt idx="46557">
                  <c:v>6.4434639024473599</c:v>
                </c:pt>
                <c:pt idx="46558">
                  <c:v>6.3497382735951504</c:v>
                </c:pt>
                <c:pt idx="46559">
                  <c:v>6.2560126447102</c:v>
                </c:pt>
                <c:pt idx="46560">
                  <c:v>6.1622870158252603</c:v>
                </c:pt>
                <c:pt idx="46561">
                  <c:v>6.0685613869730499</c:v>
                </c:pt>
                <c:pt idx="46562">
                  <c:v>5.9748357580881004</c:v>
                </c:pt>
                <c:pt idx="46563">
                  <c:v>5.88111012920315</c:v>
                </c:pt>
                <c:pt idx="46564">
                  <c:v>5.7873845003509397</c:v>
                </c:pt>
                <c:pt idx="46565">
                  <c:v>5.6936588714659999</c:v>
                </c:pt>
                <c:pt idx="46566">
                  <c:v>5.5999332425810504</c:v>
                </c:pt>
                <c:pt idx="46567">
                  <c:v>5.50620761372884</c:v>
                </c:pt>
                <c:pt idx="46568">
                  <c:v>5.4124819848439003</c:v>
                </c:pt>
                <c:pt idx="46569">
                  <c:v>5.3187563559589499</c:v>
                </c:pt>
                <c:pt idx="46570">
                  <c:v>5.2250307271067404</c:v>
                </c:pt>
                <c:pt idx="46571">
                  <c:v>5.1313050982217998</c:v>
                </c:pt>
                <c:pt idx="46572">
                  <c:v>5.0375794693368503</c:v>
                </c:pt>
                <c:pt idx="46573">
                  <c:v>4.9438538404846399</c:v>
                </c:pt>
                <c:pt idx="46574">
                  <c:v>4.8501282115997002</c:v>
                </c:pt>
                <c:pt idx="46575">
                  <c:v>4.7564025827147498</c:v>
                </c:pt>
                <c:pt idx="46576">
                  <c:v>4.6626769538625403</c:v>
                </c:pt>
                <c:pt idx="46577">
                  <c:v>4.5675982221328999</c:v>
                </c:pt>
                <c:pt idx="46578">
                  <c:v>4.47116638755762</c:v>
                </c:pt>
                <c:pt idx="46579">
                  <c:v>4.47116638755762</c:v>
                </c:pt>
                <c:pt idx="46580">
                  <c:v>4.47116638755762</c:v>
                </c:pt>
                <c:pt idx="46581">
                  <c:v>4.47116638755762</c:v>
                </c:pt>
                <c:pt idx="46582">
                  <c:v>4.47116638755762</c:v>
                </c:pt>
                <c:pt idx="46583">
                  <c:v>4.47116638755762</c:v>
                </c:pt>
                <c:pt idx="46584">
                  <c:v>4.47116638755762</c:v>
                </c:pt>
                <c:pt idx="46585">
                  <c:v>4.47116638755762</c:v>
                </c:pt>
                <c:pt idx="46586">
                  <c:v>4.47116638755762</c:v>
                </c:pt>
                <c:pt idx="46587">
                  <c:v>4.47116638755762</c:v>
                </c:pt>
                <c:pt idx="46588">
                  <c:v>4.47116638755762</c:v>
                </c:pt>
                <c:pt idx="46589">
                  <c:v>4.47116638755762</c:v>
                </c:pt>
                <c:pt idx="46590">
                  <c:v>4.47116638755762</c:v>
                </c:pt>
                <c:pt idx="46591">
                  <c:v>4.47116638755762</c:v>
                </c:pt>
                <c:pt idx="46592">
                  <c:v>4.47116638755762</c:v>
                </c:pt>
                <c:pt idx="46593">
                  <c:v>4.47116638755762</c:v>
                </c:pt>
                <c:pt idx="46594">
                  <c:v>4.47116638755762</c:v>
                </c:pt>
                <c:pt idx="46595">
                  <c:v>4.47116638755762</c:v>
                </c:pt>
                <c:pt idx="46596">
                  <c:v>4.47116638755762</c:v>
                </c:pt>
                <c:pt idx="46597">
                  <c:v>4.47116638755762</c:v>
                </c:pt>
                <c:pt idx="46598">
                  <c:v>4.47116638755762</c:v>
                </c:pt>
                <c:pt idx="46599">
                  <c:v>4.47116638755762</c:v>
                </c:pt>
                <c:pt idx="46600">
                  <c:v>4.47116638755762</c:v>
                </c:pt>
                <c:pt idx="46601">
                  <c:v>4.47116638755762</c:v>
                </c:pt>
                <c:pt idx="46602">
                  <c:v>4.47116638755762</c:v>
                </c:pt>
                <c:pt idx="46603">
                  <c:v>4.47116638755762</c:v>
                </c:pt>
                <c:pt idx="46604">
                  <c:v>4.47116638755762</c:v>
                </c:pt>
                <c:pt idx="46605">
                  <c:v>4.47116638755762</c:v>
                </c:pt>
                <c:pt idx="46606">
                  <c:v>4.47116638755762</c:v>
                </c:pt>
                <c:pt idx="46607">
                  <c:v>4.47116638755762</c:v>
                </c:pt>
                <c:pt idx="46608">
                  <c:v>4.47116638755762</c:v>
                </c:pt>
                <c:pt idx="46609">
                  <c:v>4.47116638755762</c:v>
                </c:pt>
                <c:pt idx="46610">
                  <c:v>4.47116638755762</c:v>
                </c:pt>
                <c:pt idx="46611">
                  <c:v>4.47116638755762</c:v>
                </c:pt>
                <c:pt idx="46612">
                  <c:v>4.47116638755762</c:v>
                </c:pt>
                <c:pt idx="46613">
                  <c:v>4.47116638755762</c:v>
                </c:pt>
                <c:pt idx="46614">
                  <c:v>4.47116638755762</c:v>
                </c:pt>
                <c:pt idx="46615">
                  <c:v>4.47116638755762</c:v>
                </c:pt>
                <c:pt idx="46616">
                  <c:v>0.80675667413472496</c:v>
                </c:pt>
                <c:pt idx="46617">
                  <c:v>0.71032483955944303</c:v>
                </c:pt>
                <c:pt idx="46618">
                  <c:v>0.61389300501783906</c:v>
                </c:pt>
                <c:pt idx="46619">
                  <c:v>0.51746117044255702</c:v>
                </c:pt>
                <c:pt idx="46620">
                  <c:v>0.42102933586727598</c:v>
                </c:pt>
                <c:pt idx="46621">
                  <c:v>0.324597501325672</c:v>
                </c:pt>
                <c:pt idx="46622">
                  <c:v>0.22816566675038999</c:v>
                </c:pt>
                <c:pt idx="46623">
                  <c:v>0.13173383217510801</c:v>
                </c:pt>
                <c:pt idx="46624">
                  <c:v>3.5301997633505E-2</c:v>
                </c:pt>
                <c:pt idx="46625">
                  <c:v>-1.4829795279427E-2</c:v>
                </c:pt>
                <c:pt idx="46626">
                  <c:v>-1.8661546497669001E-2</c:v>
                </c:pt>
                <c:pt idx="46627">
                  <c:v>-2.2493297714572799E-2</c:v>
                </c:pt>
                <c:pt idx="46628">
                  <c:v>-2.6325048932814801E-2</c:v>
                </c:pt>
                <c:pt idx="46629">
                  <c:v>-3.01568001510568E-2</c:v>
                </c:pt>
                <c:pt idx="46630">
                  <c:v>-3.3988551367960501E-2</c:v>
                </c:pt>
                <c:pt idx="46631">
                  <c:v>-3.7820302586202503E-2</c:v>
                </c:pt>
                <c:pt idx="46632">
                  <c:v>-4.1652053804444499E-2</c:v>
                </c:pt>
                <c:pt idx="46633">
                  <c:v>-4.54838050213483E-2</c:v>
                </c:pt>
                <c:pt idx="46634">
                  <c:v>-4.9315556239590302E-2</c:v>
                </c:pt>
                <c:pt idx="46635">
                  <c:v>-5.3147307457832298E-2</c:v>
                </c:pt>
                <c:pt idx="46636">
                  <c:v>-5.6979058674736099E-2</c:v>
                </c:pt>
                <c:pt idx="46637">
                  <c:v>-6.0810809892978102E-2</c:v>
                </c:pt>
                <c:pt idx="46638">
                  <c:v>-6.4642561111220104E-2</c:v>
                </c:pt>
                <c:pt idx="46639">
                  <c:v>-6.8474312328123899E-2</c:v>
                </c:pt>
                <c:pt idx="46640">
                  <c:v>-7.2306063546365901E-2</c:v>
                </c:pt>
                <c:pt idx="46641">
                  <c:v>-7.6137814764607903E-2</c:v>
                </c:pt>
                <c:pt idx="46642">
                  <c:v>-7.9969565981511601E-2</c:v>
                </c:pt>
                <c:pt idx="46643">
                  <c:v>-8.3801317199753603E-2</c:v>
                </c:pt>
                <c:pt idx="46644">
                  <c:v>-8.7633068417995605E-2</c:v>
                </c:pt>
                <c:pt idx="46645">
                  <c:v>-9.14648196348994E-2</c:v>
                </c:pt>
                <c:pt idx="46646">
                  <c:v>-9.5296570853141402E-2</c:v>
                </c:pt>
                <c:pt idx="46647">
                  <c:v>-9.9128322071383404E-2</c:v>
                </c:pt>
                <c:pt idx="46648">
                  <c:v>-0.102960073288287</c:v>
                </c:pt>
                <c:pt idx="46649">
                  <c:v>-0.10679182450652901</c:v>
                </c:pt>
                <c:pt idx="46650">
                  <c:v>-0.11062357572477099</c:v>
                </c:pt>
                <c:pt idx="46651">
                  <c:v>-0.114455326941675</c:v>
                </c:pt>
                <c:pt idx="46652">
                  <c:v>-0.118287078159917</c:v>
                </c:pt>
                <c:pt idx="46653">
                  <c:v>-0.122118829378159</c:v>
                </c:pt>
                <c:pt idx="46654">
                  <c:v>-0.12595058059506301</c:v>
                </c:pt>
                <c:pt idx="46655">
                  <c:v>-0.12978233181330501</c:v>
                </c:pt>
                <c:pt idx="46656">
                  <c:v>-0.13361408303154701</c:v>
                </c:pt>
                <c:pt idx="46657">
                  <c:v>-0.13744583424845</c:v>
                </c:pt>
                <c:pt idx="46658">
                  <c:v>-0.141277585466692</c:v>
                </c:pt>
                <c:pt idx="46659">
                  <c:v>-0.145109336684934</c:v>
                </c:pt>
                <c:pt idx="46660">
                  <c:v>-0.14894108790183799</c:v>
                </c:pt>
                <c:pt idx="46661">
                  <c:v>-0.15277283912008</c:v>
                </c:pt>
                <c:pt idx="46662">
                  <c:v>-0.156604590338322</c:v>
                </c:pt>
                <c:pt idx="46663">
                  <c:v>-0.16043634155522599</c:v>
                </c:pt>
                <c:pt idx="46664">
                  <c:v>-0.16426809277346799</c:v>
                </c:pt>
                <c:pt idx="46665">
                  <c:v>-0.16809984399170999</c:v>
                </c:pt>
                <c:pt idx="46666">
                  <c:v>-0.17193159520861401</c:v>
                </c:pt>
                <c:pt idx="46667">
                  <c:v>-0.17576334642685601</c:v>
                </c:pt>
                <c:pt idx="46668">
                  <c:v>-0.17959509764509801</c:v>
                </c:pt>
                <c:pt idx="46669">
                  <c:v>-0.183426848862002</c:v>
                </c:pt>
                <c:pt idx="46670">
                  <c:v>-0.187258600080244</c:v>
                </c:pt>
                <c:pt idx="46671">
                  <c:v>-0.19109035129848601</c:v>
                </c:pt>
                <c:pt idx="46672">
                  <c:v>-0.194922102515389</c:v>
                </c:pt>
                <c:pt idx="46673">
                  <c:v>-0.20004215246496199</c:v>
                </c:pt>
                <c:pt idx="46674">
                  <c:v>-0.206450501146764</c:v>
                </c:pt>
                <c:pt idx="46675">
                  <c:v>-0.21285884982632899</c:v>
                </c:pt>
                <c:pt idx="46676">
                  <c:v>-0.21926719850813101</c:v>
                </c:pt>
                <c:pt idx="46677">
                  <c:v>-0.22567554718993399</c:v>
                </c:pt>
                <c:pt idx="46678">
                  <c:v>-0.23208389586949801</c:v>
                </c:pt>
                <c:pt idx="46679">
                  <c:v>-0.238492244551301</c:v>
                </c:pt>
                <c:pt idx="46680">
                  <c:v>-0.24490059323310301</c:v>
                </c:pt>
                <c:pt idx="46681">
                  <c:v>-0.251308941912668</c:v>
                </c:pt>
                <c:pt idx="46682">
                  <c:v>-0.25771729059447002</c:v>
                </c:pt>
                <c:pt idx="46683">
                  <c:v>-0.26412563927627303</c:v>
                </c:pt>
                <c:pt idx="46684">
                  <c:v>-0.270533987955837</c:v>
                </c:pt>
                <c:pt idx="46685">
                  <c:v>-0.27694233663764001</c:v>
                </c:pt>
                <c:pt idx="46686">
                  <c:v>-0.28335068531944202</c:v>
                </c:pt>
                <c:pt idx="46687">
                  <c:v>-0.28975903399900699</c:v>
                </c:pt>
                <c:pt idx="46688">
                  <c:v>-0.296167382680809</c:v>
                </c:pt>
                <c:pt idx="46689">
                  <c:v>-0.30257573136261201</c:v>
                </c:pt>
                <c:pt idx="46690">
                  <c:v>-0.30898408004217598</c:v>
                </c:pt>
                <c:pt idx="46691">
                  <c:v>-0.31539242872397899</c:v>
                </c:pt>
                <c:pt idx="46692">
                  <c:v>-0.321800777405782</c:v>
                </c:pt>
                <c:pt idx="46693">
                  <c:v>-0.32820912608534603</c:v>
                </c:pt>
                <c:pt idx="46694">
                  <c:v>-0.33461747476714898</c:v>
                </c:pt>
                <c:pt idx="46695">
                  <c:v>-0.34102582344895099</c:v>
                </c:pt>
                <c:pt idx="46696">
                  <c:v>-0.34743417212851602</c:v>
                </c:pt>
                <c:pt idx="46697">
                  <c:v>-0.35384252081031797</c:v>
                </c:pt>
                <c:pt idx="46698">
                  <c:v>-0.36025086949212098</c:v>
                </c:pt>
                <c:pt idx="46699">
                  <c:v>-0.36665921817168501</c:v>
                </c:pt>
                <c:pt idx="46700">
                  <c:v>-0.37306756685348802</c:v>
                </c:pt>
                <c:pt idx="46701">
                  <c:v>-0.37947591553528998</c:v>
                </c:pt>
                <c:pt idx="46702">
                  <c:v>-0.385884264214855</c:v>
                </c:pt>
                <c:pt idx="46703">
                  <c:v>-0.39229261289665701</c:v>
                </c:pt>
                <c:pt idx="46704">
                  <c:v>-0.39870096157846002</c:v>
                </c:pt>
                <c:pt idx="46705">
                  <c:v>-0.40510931025802399</c:v>
                </c:pt>
                <c:pt idx="46706">
                  <c:v>-0.411517658939827</c:v>
                </c:pt>
                <c:pt idx="46707">
                  <c:v>-0.41792600762162901</c:v>
                </c:pt>
                <c:pt idx="46708">
                  <c:v>-0.42433435630119398</c:v>
                </c:pt>
                <c:pt idx="46709">
                  <c:v>-0.43074270498299599</c:v>
                </c:pt>
                <c:pt idx="46710">
                  <c:v>-0.43715105366479901</c:v>
                </c:pt>
                <c:pt idx="46711">
                  <c:v>-0.44355940234436297</c:v>
                </c:pt>
                <c:pt idx="46712">
                  <c:v>-0.44996775102616599</c:v>
                </c:pt>
                <c:pt idx="46713">
                  <c:v>-0.456376099707968</c:v>
                </c:pt>
                <c:pt idx="46714">
                  <c:v>-0.46278444838753302</c:v>
                </c:pt>
                <c:pt idx="46715">
                  <c:v>-0.46919279706933498</c:v>
                </c:pt>
                <c:pt idx="46716">
                  <c:v>-0.47560114575113799</c:v>
                </c:pt>
                <c:pt idx="46717">
                  <c:v>-0.48200949443070201</c:v>
                </c:pt>
                <c:pt idx="46718">
                  <c:v>-0.48841784311250502</c:v>
                </c:pt>
                <c:pt idx="46719">
                  <c:v>-0.49482619179430698</c:v>
                </c:pt>
                <c:pt idx="46720">
                  <c:v>-0.50123454047387195</c:v>
                </c:pt>
                <c:pt idx="46721">
                  <c:v>-0.50845931366383701</c:v>
                </c:pt>
                <c:pt idx="46722">
                  <c:v>-0.51650051136253305</c:v>
                </c:pt>
                <c:pt idx="46723">
                  <c:v>-0.52454170905842201</c:v>
                </c:pt>
                <c:pt idx="46724">
                  <c:v>-0.53258290675711895</c:v>
                </c:pt>
                <c:pt idx="46725">
                  <c:v>-0.54062410445581599</c:v>
                </c:pt>
                <c:pt idx="46726">
                  <c:v>-0.54866530215170395</c:v>
                </c:pt>
                <c:pt idx="46727">
                  <c:v>-0.55670649985040099</c:v>
                </c:pt>
                <c:pt idx="46728">
                  <c:v>-0.56474769754909804</c:v>
                </c:pt>
                <c:pt idx="46729">
                  <c:v>-0.572788895244986</c:v>
                </c:pt>
                <c:pt idx="46730">
                  <c:v>-0.58083009294368304</c:v>
                </c:pt>
                <c:pt idx="46731">
                  <c:v>-0.58887129064237997</c:v>
                </c:pt>
                <c:pt idx="46732">
                  <c:v>-0.59691248833826904</c:v>
                </c:pt>
                <c:pt idx="46733">
                  <c:v>-0.60495368603696598</c:v>
                </c:pt>
                <c:pt idx="46734">
                  <c:v>-0.61299488373566302</c:v>
                </c:pt>
                <c:pt idx="46735">
                  <c:v>-0.62103608143155098</c:v>
                </c:pt>
                <c:pt idx="46736">
                  <c:v>-0.62907727913024802</c:v>
                </c:pt>
                <c:pt idx="46737">
                  <c:v>-0.63711847682894496</c:v>
                </c:pt>
                <c:pt idx="46738">
                  <c:v>-0.64515967452483303</c:v>
                </c:pt>
                <c:pt idx="46739">
                  <c:v>-0.65320087222352996</c:v>
                </c:pt>
                <c:pt idx="46740">
                  <c:v>-0.661242069922227</c:v>
                </c:pt>
                <c:pt idx="46741">
                  <c:v>-0.66928326761811596</c:v>
                </c:pt>
                <c:pt idx="46742">
                  <c:v>-0.67732446531681201</c:v>
                </c:pt>
                <c:pt idx="46743">
                  <c:v>-0.68536566301550905</c:v>
                </c:pt>
                <c:pt idx="46744">
                  <c:v>-0.69340686071139801</c:v>
                </c:pt>
                <c:pt idx="46745">
                  <c:v>-0.70144805841009505</c:v>
                </c:pt>
                <c:pt idx="46746">
                  <c:v>-0.70948925610879199</c:v>
                </c:pt>
                <c:pt idx="46747">
                  <c:v>-0.71753045380467995</c:v>
                </c:pt>
                <c:pt idx="46748">
                  <c:v>-0.72557165150337699</c:v>
                </c:pt>
                <c:pt idx="46749">
                  <c:v>-0.73361284920207404</c:v>
                </c:pt>
                <c:pt idx="46750">
                  <c:v>-0.74165404689796199</c:v>
                </c:pt>
                <c:pt idx="46751">
                  <c:v>-0.74969524459665904</c:v>
                </c:pt>
                <c:pt idx="46752">
                  <c:v>-0.75773644229535597</c:v>
                </c:pt>
                <c:pt idx="46753">
                  <c:v>-0.76577763999124504</c:v>
                </c:pt>
                <c:pt idx="46754">
                  <c:v>-0.77381883768994097</c:v>
                </c:pt>
                <c:pt idx="46755">
                  <c:v>-0.78186003538863802</c:v>
                </c:pt>
                <c:pt idx="46756">
                  <c:v>-0.78990123308452698</c:v>
                </c:pt>
                <c:pt idx="46757">
                  <c:v>-0.79794243078322402</c:v>
                </c:pt>
                <c:pt idx="46758">
                  <c:v>-0.80598362848192096</c:v>
                </c:pt>
                <c:pt idx="46759">
                  <c:v>-0.81402482617780902</c:v>
                </c:pt>
                <c:pt idx="46760">
                  <c:v>-0.82206602387650596</c:v>
                </c:pt>
                <c:pt idx="46761">
                  <c:v>-0.830107221575203</c:v>
                </c:pt>
                <c:pt idx="46762">
                  <c:v>-0.83814841927109096</c:v>
                </c:pt>
                <c:pt idx="46763">
                  <c:v>-0.84618961696978801</c:v>
                </c:pt>
                <c:pt idx="46764">
                  <c:v>-0.85423081466848505</c:v>
                </c:pt>
                <c:pt idx="46765">
                  <c:v>-0.86227201236437401</c:v>
                </c:pt>
                <c:pt idx="46766">
                  <c:v>-0.87031321006307105</c:v>
                </c:pt>
                <c:pt idx="46767">
                  <c:v>-0.87835440776176699</c:v>
                </c:pt>
                <c:pt idx="46768">
                  <c:v>-0.88639560545765606</c:v>
                </c:pt>
                <c:pt idx="46769">
                  <c:v>-0.88762709599475398</c:v>
                </c:pt>
                <c:pt idx="46770">
                  <c:v>-0.88204887936549803</c:v>
                </c:pt>
                <c:pt idx="46771">
                  <c:v>-0.87647066273818897</c:v>
                </c:pt>
                <c:pt idx="46772">
                  <c:v>-0.87089244610893202</c:v>
                </c:pt>
                <c:pt idx="46773">
                  <c:v>-0.86531422947967496</c:v>
                </c:pt>
                <c:pt idx="46774">
                  <c:v>-0.859736012852367</c:v>
                </c:pt>
                <c:pt idx="46775">
                  <c:v>-0.85415779622311006</c:v>
                </c:pt>
                <c:pt idx="46776">
                  <c:v>-0.848579579593853</c:v>
                </c:pt>
                <c:pt idx="46777">
                  <c:v>-0.84300136296654504</c:v>
                </c:pt>
                <c:pt idx="46778">
                  <c:v>-0.83742314633728798</c:v>
                </c:pt>
                <c:pt idx="46779">
                  <c:v>-0.83184492970803103</c:v>
                </c:pt>
                <c:pt idx="46780">
                  <c:v>-0.82626671308072297</c:v>
                </c:pt>
                <c:pt idx="46781">
                  <c:v>-0.82068849645146602</c:v>
                </c:pt>
                <c:pt idx="46782">
                  <c:v>-0.81511027982220896</c:v>
                </c:pt>
                <c:pt idx="46783">
                  <c:v>-0.80953206319490101</c:v>
                </c:pt>
                <c:pt idx="46784">
                  <c:v>-0.80395384656564395</c:v>
                </c:pt>
                <c:pt idx="46785">
                  <c:v>-0.798375629936387</c:v>
                </c:pt>
                <c:pt idx="46786">
                  <c:v>-0.79279741330907905</c:v>
                </c:pt>
                <c:pt idx="46787">
                  <c:v>-0.78721919667982199</c:v>
                </c:pt>
                <c:pt idx="46788">
                  <c:v>-0.78164098005056504</c:v>
                </c:pt>
                <c:pt idx="46789">
                  <c:v>-0.77606276342325597</c:v>
                </c:pt>
                <c:pt idx="46790">
                  <c:v>-0.77048454679400002</c:v>
                </c:pt>
                <c:pt idx="46791">
                  <c:v>-0.76490633016474296</c:v>
                </c:pt>
                <c:pt idx="46792">
                  <c:v>-0.75932811353743401</c:v>
                </c:pt>
                <c:pt idx="46793">
                  <c:v>-0.75374989690817795</c:v>
                </c:pt>
                <c:pt idx="46794">
                  <c:v>-0.748171680278921</c:v>
                </c:pt>
                <c:pt idx="46795">
                  <c:v>-0.74259346365161205</c:v>
                </c:pt>
                <c:pt idx="46796">
                  <c:v>-0.73701524702235599</c:v>
                </c:pt>
                <c:pt idx="46797">
                  <c:v>-0.73143703039309904</c:v>
                </c:pt>
                <c:pt idx="46798">
                  <c:v>-0.72585881376578998</c:v>
                </c:pt>
                <c:pt idx="46799">
                  <c:v>-0.72028059713653403</c:v>
                </c:pt>
                <c:pt idx="46800">
                  <c:v>-0.71470238050727697</c:v>
                </c:pt>
                <c:pt idx="46801">
                  <c:v>-0.70912416387996802</c:v>
                </c:pt>
                <c:pt idx="46802">
                  <c:v>-0.70354594725071096</c:v>
                </c:pt>
                <c:pt idx="46803">
                  <c:v>-0.69796773062145501</c:v>
                </c:pt>
                <c:pt idx="46804">
                  <c:v>-0.69238951399414606</c:v>
                </c:pt>
                <c:pt idx="46805">
                  <c:v>-0.686811297364889</c:v>
                </c:pt>
                <c:pt idx="46806">
                  <c:v>-0.68123308073563305</c:v>
                </c:pt>
                <c:pt idx="46807">
                  <c:v>-0.67565486410832398</c:v>
                </c:pt>
                <c:pt idx="46808">
                  <c:v>-0.67007664747906703</c:v>
                </c:pt>
                <c:pt idx="46809">
                  <c:v>-0.66449843084981097</c:v>
                </c:pt>
                <c:pt idx="46810">
                  <c:v>-0.65892021422250202</c:v>
                </c:pt>
                <c:pt idx="46811">
                  <c:v>-0.65334199759324496</c:v>
                </c:pt>
                <c:pt idx="46812">
                  <c:v>-0.64776378096398901</c:v>
                </c:pt>
                <c:pt idx="46813">
                  <c:v>-0.64218556433667995</c:v>
                </c:pt>
                <c:pt idx="46814">
                  <c:v>-0.636607347707423</c:v>
                </c:pt>
                <c:pt idx="46815">
                  <c:v>-0.63102913107816605</c:v>
                </c:pt>
                <c:pt idx="46816">
                  <c:v>-0.62545091445085799</c:v>
                </c:pt>
                <c:pt idx="46817">
                  <c:v>-0.62007398536560998</c:v>
                </c:pt>
                <c:pt idx="46818">
                  <c:v>-0.61489834382451103</c:v>
                </c:pt>
                <c:pt idx="46819">
                  <c:v>-0.60972270228521996</c:v>
                </c:pt>
                <c:pt idx="46820">
                  <c:v>-0.60454706074412101</c:v>
                </c:pt>
                <c:pt idx="46821">
                  <c:v>-0.59937141920302295</c:v>
                </c:pt>
                <c:pt idx="46822">
                  <c:v>-0.594195777663731</c:v>
                </c:pt>
                <c:pt idx="46823">
                  <c:v>-0.58902013612263304</c:v>
                </c:pt>
                <c:pt idx="46824">
                  <c:v>-0.58384449458153398</c:v>
                </c:pt>
                <c:pt idx="46825">
                  <c:v>-0.57866885304224303</c:v>
                </c:pt>
                <c:pt idx="46826">
                  <c:v>-0.57349321150114396</c:v>
                </c:pt>
                <c:pt idx="46827">
                  <c:v>-0.56831756996004601</c:v>
                </c:pt>
                <c:pt idx="46828">
                  <c:v>-0.56314192842075395</c:v>
                </c:pt>
                <c:pt idx="46829">
                  <c:v>-0.55796628687965599</c:v>
                </c:pt>
                <c:pt idx="46830">
                  <c:v>-0.55279064533855704</c:v>
                </c:pt>
                <c:pt idx="46831">
                  <c:v>-0.54761500379926598</c:v>
                </c:pt>
                <c:pt idx="46832">
                  <c:v>-0.54243936225816702</c:v>
                </c:pt>
                <c:pt idx="46833">
                  <c:v>-0.53726372071706896</c:v>
                </c:pt>
                <c:pt idx="46834">
                  <c:v>-0.53208807917777701</c:v>
                </c:pt>
                <c:pt idx="46835">
                  <c:v>-0.52691243763667905</c:v>
                </c:pt>
                <c:pt idx="46836">
                  <c:v>-0.52173679609557999</c:v>
                </c:pt>
                <c:pt idx="46837">
                  <c:v>-0.51656115455628904</c:v>
                </c:pt>
                <c:pt idx="46838">
                  <c:v>-0.51138551301518997</c:v>
                </c:pt>
                <c:pt idx="46839">
                  <c:v>-0.50620987147409202</c:v>
                </c:pt>
                <c:pt idx="46840">
                  <c:v>-0.50103422993479996</c:v>
                </c:pt>
                <c:pt idx="46841">
                  <c:v>-0.495858588393702</c:v>
                </c:pt>
                <c:pt idx="46842">
                  <c:v>-0.490682946852603</c:v>
                </c:pt>
                <c:pt idx="46843">
                  <c:v>-0.48550730531331199</c:v>
                </c:pt>
                <c:pt idx="46844">
                  <c:v>-0.48033166377221298</c:v>
                </c:pt>
                <c:pt idx="46845">
                  <c:v>-0.47515602223111397</c:v>
                </c:pt>
                <c:pt idx="46846">
                  <c:v>-0.46998038069182302</c:v>
                </c:pt>
                <c:pt idx="46847">
                  <c:v>-0.46480473915072501</c:v>
                </c:pt>
                <c:pt idx="46848">
                  <c:v>-0.459629097609626</c:v>
                </c:pt>
                <c:pt idx="46849">
                  <c:v>-0.45445345607033499</c:v>
                </c:pt>
                <c:pt idx="46850">
                  <c:v>-0.44927781452923599</c:v>
                </c:pt>
                <c:pt idx="46851">
                  <c:v>-0.44410217298813698</c:v>
                </c:pt>
                <c:pt idx="46852">
                  <c:v>-0.43892653144884602</c:v>
                </c:pt>
                <c:pt idx="46853">
                  <c:v>-0.43375088990774802</c:v>
                </c:pt>
                <c:pt idx="46854">
                  <c:v>-0.42857524836664901</c:v>
                </c:pt>
                <c:pt idx="46855">
                  <c:v>-0.423399606827358</c:v>
                </c:pt>
                <c:pt idx="46856">
                  <c:v>-0.41822396528625899</c:v>
                </c:pt>
                <c:pt idx="46857">
                  <c:v>-0.41304832374515998</c:v>
                </c:pt>
                <c:pt idx="46858">
                  <c:v>-0.40787268220586897</c:v>
                </c:pt>
                <c:pt idx="46859">
                  <c:v>-0.40269704066477002</c:v>
                </c:pt>
                <c:pt idx="46860">
                  <c:v>-0.39752139912367201</c:v>
                </c:pt>
                <c:pt idx="46861">
                  <c:v>-0.39234575758438101</c:v>
                </c:pt>
                <c:pt idx="46862">
                  <c:v>-0.387170116043282</c:v>
                </c:pt>
                <c:pt idx="46863">
                  <c:v>-0.38199447450218299</c:v>
                </c:pt>
                <c:pt idx="46864">
                  <c:v>-0.37681883296289198</c:v>
                </c:pt>
                <c:pt idx="46865">
                  <c:v>-0.372234166395088</c:v>
                </c:pt>
                <c:pt idx="46866">
                  <c:v>-0.36824047480099198</c:v>
                </c:pt>
                <c:pt idx="46867">
                  <c:v>-0.36424678320829001</c:v>
                </c:pt>
                <c:pt idx="46868">
                  <c:v>-0.360253091614194</c:v>
                </c:pt>
                <c:pt idx="46869">
                  <c:v>-0.35625940002009798</c:v>
                </c:pt>
                <c:pt idx="46870">
                  <c:v>-0.35226570842739602</c:v>
                </c:pt>
                <c:pt idx="46871">
                  <c:v>-0.3482720168333</c:v>
                </c:pt>
                <c:pt idx="46872">
                  <c:v>-0.34427832523920399</c:v>
                </c:pt>
                <c:pt idx="46873">
                  <c:v>-0.34028463364650202</c:v>
                </c:pt>
                <c:pt idx="46874">
                  <c:v>-0.33629094205240601</c:v>
                </c:pt>
                <c:pt idx="46875">
                  <c:v>-0.33229725045830899</c:v>
                </c:pt>
                <c:pt idx="46876">
                  <c:v>-0.32830355886560803</c:v>
                </c:pt>
                <c:pt idx="46877">
                  <c:v>-0.32430986727151201</c:v>
                </c:pt>
                <c:pt idx="46878">
                  <c:v>-0.32031617567741499</c:v>
                </c:pt>
                <c:pt idx="46879">
                  <c:v>-0.31632248408471397</c:v>
                </c:pt>
                <c:pt idx="46880">
                  <c:v>-0.31232879249061701</c:v>
                </c:pt>
                <c:pt idx="46881">
                  <c:v>-0.308335100896521</c:v>
                </c:pt>
                <c:pt idx="46882">
                  <c:v>-0.30434140930381998</c:v>
                </c:pt>
                <c:pt idx="46883">
                  <c:v>-0.30034771770972302</c:v>
                </c:pt>
                <c:pt idx="46884">
                  <c:v>-0.296354026115627</c:v>
                </c:pt>
                <c:pt idx="46885">
                  <c:v>-0.29236033452292498</c:v>
                </c:pt>
                <c:pt idx="46886">
                  <c:v>-0.28836664292882902</c:v>
                </c:pt>
                <c:pt idx="46887">
                  <c:v>-0.284372951334733</c:v>
                </c:pt>
                <c:pt idx="46888">
                  <c:v>-0.28037925974203098</c:v>
                </c:pt>
                <c:pt idx="46889">
                  <c:v>-0.27638556814793502</c:v>
                </c:pt>
                <c:pt idx="46890">
                  <c:v>-0.27239187655383901</c:v>
                </c:pt>
                <c:pt idx="46891">
                  <c:v>-0.26839818496113699</c:v>
                </c:pt>
                <c:pt idx="46892">
                  <c:v>-0.26440449336704103</c:v>
                </c:pt>
                <c:pt idx="46893">
                  <c:v>-0.26041080177294401</c:v>
                </c:pt>
                <c:pt idx="46894">
                  <c:v>-0.25641711018024299</c:v>
                </c:pt>
                <c:pt idx="46895">
                  <c:v>-0.25242341858614697</c:v>
                </c:pt>
                <c:pt idx="46896">
                  <c:v>-0.24842972699204999</c:v>
                </c:pt>
                <c:pt idx="46897">
                  <c:v>-0.24443603539934899</c:v>
                </c:pt>
                <c:pt idx="46898">
                  <c:v>-0.24044234380525201</c:v>
                </c:pt>
                <c:pt idx="46899">
                  <c:v>-0.23644865221115599</c:v>
                </c:pt>
                <c:pt idx="46900">
                  <c:v>-0.232454960618455</c:v>
                </c:pt>
                <c:pt idx="46901">
                  <c:v>-0.22846126902435801</c:v>
                </c:pt>
                <c:pt idx="46902">
                  <c:v>-0.22446757743026199</c:v>
                </c:pt>
                <c:pt idx="46903">
                  <c:v>-0.22047388583756</c:v>
                </c:pt>
                <c:pt idx="46904">
                  <c:v>-0.21648019424346401</c:v>
                </c:pt>
                <c:pt idx="46905">
                  <c:v>-0.212486502649368</c:v>
                </c:pt>
                <c:pt idx="46906">
                  <c:v>-0.20849281105666601</c:v>
                </c:pt>
                <c:pt idx="46907">
                  <c:v>-0.20449911946256999</c:v>
                </c:pt>
                <c:pt idx="46908">
                  <c:v>-0.200505427868474</c:v>
                </c:pt>
                <c:pt idx="46909">
                  <c:v>-0.19651173627577201</c:v>
                </c:pt>
                <c:pt idx="46910">
                  <c:v>-0.19251804468167599</c:v>
                </c:pt>
                <c:pt idx="46911">
                  <c:v>-0.18852435308757901</c:v>
                </c:pt>
                <c:pt idx="46912">
                  <c:v>-0.18453066149487801</c:v>
                </c:pt>
                <c:pt idx="46913">
                  <c:v>-0.18055913575799601</c:v>
                </c:pt>
                <c:pt idx="46914">
                  <c:v>-0.17660977587834401</c:v>
                </c:pt>
                <c:pt idx="46915">
                  <c:v>-0.17266041600007201</c:v>
                </c:pt>
                <c:pt idx="46916">
                  <c:v>-0.16871105612042001</c:v>
                </c:pt>
                <c:pt idx="46917">
                  <c:v>-0.164761696240768</c:v>
                </c:pt>
                <c:pt idx="46918">
                  <c:v>-0.16081233636249601</c:v>
                </c:pt>
                <c:pt idx="46919">
                  <c:v>-0.156862976482844</c:v>
                </c:pt>
                <c:pt idx="46920">
                  <c:v>-0.152913616603192</c:v>
                </c:pt>
                <c:pt idx="46921">
                  <c:v>-0.148964256724919</c:v>
                </c:pt>
                <c:pt idx="46922">
                  <c:v>-0.145014896845268</c:v>
                </c:pt>
                <c:pt idx="46923">
                  <c:v>-0.141065536965616</c:v>
                </c:pt>
                <c:pt idx="46924">
                  <c:v>-0.137116177087343</c:v>
                </c:pt>
                <c:pt idx="46925">
                  <c:v>-0.133166817207691</c:v>
                </c:pt>
                <c:pt idx="46926">
                  <c:v>-0.12921745732803999</c:v>
                </c:pt>
                <c:pt idx="46927">
                  <c:v>-0.125268097449767</c:v>
                </c:pt>
                <c:pt idx="46928">
                  <c:v>-0.12131873757011501</c:v>
                </c:pt>
                <c:pt idx="46929">
                  <c:v>-0.117369377690463</c:v>
                </c:pt>
                <c:pt idx="46930">
                  <c:v>-0.11342001781219101</c:v>
                </c:pt>
                <c:pt idx="46931">
                  <c:v>-0.109470657932539</c:v>
                </c:pt>
                <c:pt idx="46932">
                  <c:v>-0.105521298052887</c:v>
                </c:pt>
                <c:pt idx="46933">
                  <c:v>-0.101571938174615</c:v>
                </c:pt>
                <c:pt idx="46934">
                  <c:v>-9.7622578294962903E-2</c:v>
                </c:pt>
                <c:pt idx="46935">
                  <c:v>-9.3673218415311094E-2</c:v>
                </c:pt>
                <c:pt idx="46936">
                  <c:v>-8.9723858537038501E-2</c:v>
                </c:pt>
                <c:pt idx="46937">
                  <c:v>-8.5774498657386705E-2</c:v>
                </c:pt>
                <c:pt idx="46938">
                  <c:v>-8.1825138777734896E-2</c:v>
                </c:pt>
                <c:pt idx="46939">
                  <c:v>-7.78757788994624E-2</c:v>
                </c:pt>
                <c:pt idx="46940">
                  <c:v>-7.3926419019810605E-2</c:v>
                </c:pt>
                <c:pt idx="46941">
                  <c:v>-6.9977059140158698E-2</c:v>
                </c:pt>
                <c:pt idx="46942">
                  <c:v>-6.6027699261886202E-2</c:v>
                </c:pt>
                <c:pt idx="46943">
                  <c:v>-6.20783393822344E-2</c:v>
                </c:pt>
                <c:pt idx="46944">
                  <c:v>-5.8128979502582598E-2</c:v>
                </c:pt>
                <c:pt idx="46945">
                  <c:v>-5.4179619624309998E-2</c:v>
                </c:pt>
                <c:pt idx="46946">
                  <c:v>-5.0230259744658202E-2</c:v>
                </c:pt>
                <c:pt idx="46947">
                  <c:v>-4.62808998650064E-2</c:v>
                </c:pt>
                <c:pt idx="46948">
                  <c:v>-4.2331539986733897E-2</c:v>
                </c:pt>
                <c:pt idx="46949">
                  <c:v>-3.8382180107081998E-2</c:v>
                </c:pt>
                <c:pt idx="46950">
                  <c:v>-3.4432820227430203E-2</c:v>
                </c:pt>
                <c:pt idx="46951">
                  <c:v>-3.04834603491577E-2</c:v>
                </c:pt>
                <c:pt idx="46952">
                  <c:v>-2.6534100469505901E-2</c:v>
                </c:pt>
                <c:pt idx="46953">
                  <c:v>-2.2584740589854001E-2</c:v>
                </c:pt>
                <c:pt idx="46954">
                  <c:v>-1.8635380711581499E-2</c:v>
                </c:pt>
                <c:pt idx="46955">
                  <c:v>-1.46860208319297E-2</c:v>
                </c:pt>
                <c:pt idx="46956">
                  <c:v>-1.0736660952277899E-2</c:v>
                </c:pt>
                <c:pt idx="46957">
                  <c:v>-6.7873010740053504E-3</c:v>
                </c:pt>
                <c:pt idx="46958">
                  <c:v>-2.8379411943535299E-3</c:v>
                </c:pt>
                <c:pt idx="46959">
                  <c:v>1.11141868529829E-3</c:v>
                </c:pt>
                <c:pt idx="46960">
                  <c:v>5.0607785635708204E-3</c:v>
                </c:pt>
                <c:pt idx="46961">
                  <c:v>4.0500138662671803E-3</c:v>
                </c:pt>
                <c:pt idx="46962">
                  <c:v>-1.92087541145652E-3</c:v>
                </c:pt>
                <c:pt idx="46963">
                  <c:v>-7.8917646870949199E-3</c:v>
                </c:pt>
                <c:pt idx="46964">
                  <c:v>-1.3862653964818601E-2</c:v>
                </c:pt>
                <c:pt idx="46965">
                  <c:v>-1.9833543242542301E-2</c:v>
                </c:pt>
                <c:pt idx="46966">
                  <c:v>-2.5804432518180698E-2</c:v>
                </c:pt>
                <c:pt idx="46967">
                  <c:v>-3.17753217959044E-2</c:v>
                </c:pt>
                <c:pt idx="46968">
                  <c:v>-3.7746211073628098E-2</c:v>
                </c:pt>
                <c:pt idx="46969">
                  <c:v>-4.3717100349266499E-2</c:v>
                </c:pt>
                <c:pt idx="46970">
                  <c:v>-4.9687989626990198E-2</c:v>
                </c:pt>
                <c:pt idx="46971">
                  <c:v>-5.5658878904713903E-2</c:v>
                </c:pt>
                <c:pt idx="46972">
                  <c:v>-6.1629768180352297E-2</c:v>
                </c:pt>
                <c:pt idx="46973">
                  <c:v>-6.7600657458076002E-2</c:v>
                </c:pt>
                <c:pt idx="46974">
                  <c:v>-7.3571546735799701E-2</c:v>
                </c:pt>
                <c:pt idx="46975">
                  <c:v>-7.9542436011438095E-2</c:v>
                </c:pt>
                <c:pt idx="46976">
                  <c:v>-8.5513325289161807E-2</c:v>
                </c:pt>
                <c:pt idx="46977">
                  <c:v>-9.1484214566885602E-2</c:v>
                </c:pt>
                <c:pt idx="46978">
                  <c:v>-9.7455103842523899E-2</c:v>
                </c:pt>
                <c:pt idx="46979">
                  <c:v>-0.103425993120248</c:v>
                </c:pt>
                <c:pt idx="46980">
                  <c:v>-0.109396882397971</c:v>
                </c:pt>
                <c:pt idx="46981">
                  <c:v>-0.11536777167361</c:v>
                </c:pt>
                <c:pt idx="46982">
                  <c:v>-0.121338660951333</c:v>
                </c:pt>
                <c:pt idx="46983">
                  <c:v>-0.12730955022905699</c:v>
                </c:pt>
                <c:pt idx="46984">
                  <c:v>-0.13328043950469601</c:v>
                </c:pt>
                <c:pt idx="46985">
                  <c:v>-0.139251328782419</c:v>
                </c:pt>
                <c:pt idx="46986">
                  <c:v>-0.14522221806014299</c:v>
                </c:pt>
                <c:pt idx="46987">
                  <c:v>-0.15119310733578101</c:v>
                </c:pt>
                <c:pt idx="46988">
                  <c:v>-0.157163996613505</c:v>
                </c:pt>
                <c:pt idx="46989">
                  <c:v>-0.16313488589122899</c:v>
                </c:pt>
                <c:pt idx="46990">
                  <c:v>-0.16910577516686701</c:v>
                </c:pt>
                <c:pt idx="46991">
                  <c:v>-0.175076664444591</c:v>
                </c:pt>
                <c:pt idx="46992">
                  <c:v>-0.18104755372231501</c:v>
                </c:pt>
                <c:pt idx="46993">
                  <c:v>-0.187018442997953</c:v>
                </c:pt>
                <c:pt idx="46994">
                  <c:v>-0.19298933227567699</c:v>
                </c:pt>
                <c:pt idx="46995">
                  <c:v>-0.19896022155340001</c:v>
                </c:pt>
                <c:pt idx="46996">
                  <c:v>-0.204931110829039</c:v>
                </c:pt>
                <c:pt idx="46997">
                  <c:v>-0.21090200010676299</c:v>
                </c:pt>
                <c:pt idx="46998">
                  <c:v>-0.21687288938448601</c:v>
                </c:pt>
                <c:pt idx="46999">
                  <c:v>-0.222843778660125</c:v>
                </c:pt>
                <c:pt idx="47000">
                  <c:v>-0.22881466793784799</c:v>
                </c:pt>
                <c:pt idx="47001">
                  <c:v>-0.23478555721557201</c:v>
                </c:pt>
                <c:pt idx="47002">
                  <c:v>-0.24075644649121</c:v>
                </c:pt>
                <c:pt idx="47003">
                  <c:v>-0.24672733576893399</c:v>
                </c:pt>
                <c:pt idx="47004">
                  <c:v>-0.25269822504665801</c:v>
                </c:pt>
                <c:pt idx="47005">
                  <c:v>-0.258669114322296</c:v>
                </c:pt>
                <c:pt idx="47006">
                  <c:v>-0.26464000360001999</c:v>
                </c:pt>
                <c:pt idx="47007">
                  <c:v>-0.27061089287774398</c:v>
                </c:pt>
                <c:pt idx="47008">
                  <c:v>-0.27658178215338203</c:v>
                </c:pt>
                <c:pt idx="47009">
                  <c:v>-0.28047999228891801</c:v>
                </c:pt>
                <c:pt idx="47010">
                  <c:v>-0.28230552328081698</c:v>
                </c:pt>
                <c:pt idx="47011">
                  <c:v>-0.28413105427208002</c:v>
                </c:pt>
                <c:pt idx="47012">
                  <c:v>-0.28595658526397999</c:v>
                </c:pt>
                <c:pt idx="47013">
                  <c:v>-0.28778211625587902</c:v>
                </c:pt>
                <c:pt idx="47014">
                  <c:v>-0.289607647247142</c:v>
                </c:pt>
                <c:pt idx="47015">
                  <c:v>-0.29143317823904102</c:v>
                </c:pt>
                <c:pt idx="47016">
                  <c:v>-0.29325870923094099</c:v>
                </c:pt>
                <c:pt idx="47017">
                  <c:v>-0.29508424022220298</c:v>
                </c:pt>
                <c:pt idx="47018">
                  <c:v>-0.296909771214103</c:v>
                </c:pt>
                <c:pt idx="47019">
                  <c:v>-0.29873530220600297</c:v>
                </c:pt>
                <c:pt idx="47020">
                  <c:v>-0.30056083319726501</c:v>
                </c:pt>
                <c:pt idx="47021">
                  <c:v>-0.30238636418916498</c:v>
                </c:pt>
                <c:pt idx="47022">
                  <c:v>-0.30421189518106501</c:v>
                </c:pt>
                <c:pt idx="47023">
                  <c:v>-0.30603742617232699</c:v>
                </c:pt>
                <c:pt idx="47024">
                  <c:v>-0.30786295716422701</c:v>
                </c:pt>
                <c:pt idx="47025">
                  <c:v>-0.30968848815612698</c:v>
                </c:pt>
                <c:pt idx="47026">
                  <c:v>-0.31151401914738902</c:v>
                </c:pt>
                <c:pt idx="47027">
                  <c:v>-0.31333955013928899</c:v>
                </c:pt>
                <c:pt idx="47028">
                  <c:v>-0.31516508113118902</c:v>
                </c:pt>
                <c:pt idx="47029">
                  <c:v>-0.316990612122451</c:v>
                </c:pt>
                <c:pt idx="47030">
                  <c:v>-0.31881614311435102</c:v>
                </c:pt>
                <c:pt idx="47031">
                  <c:v>-0.320641674106251</c:v>
                </c:pt>
                <c:pt idx="47032">
                  <c:v>-0.32246720509751298</c:v>
                </c:pt>
                <c:pt idx="47033">
                  <c:v>-0.324292736089413</c:v>
                </c:pt>
                <c:pt idx="47034">
                  <c:v>-0.32611826708131197</c:v>
                </c:pt>
                <c:pt idx="47035">
                  <c:v>-0.32794379807257501</c:v>
                </c:pt>
                <c:pt idx="47036">
                  <c:v>-0.32976932906447398</c:v>
                </c:pt>
                <c:pt idx="47037">
                  <c:v>-0.33159486005637401</c:v>
                </c:pt>
                <c:pt idx="47038">
                  <c:v>-0.33342039104763699</c:v>
                </c:pt>
                <c:pt idx="47039">
                  <c:v>-0.33524592203953602</c:v>
                </c:pt>
                <c:pt idx="47040">
                  <c:v>-0.33707145303143599</c:v>
                </c:pt>
                <c:pt idx="47041">
                  <c:v>-0.33889698402269802</c:v>
                </c:pt>
                <c:pt idx="47042">
                  <c:v>-0.34072251501459799</c:v>
                </c:pt>
                <c:pt idx="47043">
                  <c:v>-0.34254804600649802</c:v>
                </c:pt>
                <c:pt idx="47044">
                  <c:v>-0.34437357699776</c:v>
                </c:pt>
                <c:pt idx="47045">
                  <c:v>-0.34619910798966003</c:v>
                </c:pt>
                <c:pt idx="47046">
                  <c:v>-0.34802463898156</c:v>
                </c:pt>
                <c:pt idx="47047">
                  <c:v>-0.34985016997282198</c:v>
                </c:pt>
                <c:pt idx="47048">
                  <c:v>-0.351675700964722</c:v>
                </c:pt>
                <c:pt idx="47049">
                  <c:v>-0.35350123195662198</c:v>
                </c:pt>
                <c:pt idx="47050">
                  <c:v>-0.35532676294788401</c:v>
                </c:pt>
                <c:pt idx="47051">
                  <c:v>-0.35715229393978398</c:v>
                </c:pt>
                <c:pt idx="47052">
                  <c:v>-0.35897782493168401</c:v>
                </c:pt>
                <c:pt idx="47053">
                  <c:v>-0.36080335592294599</c:v>
                </c:pt>
                <c:pt idx="47054">
                  <c:v>-0.36262888691484602</c:v>
                </c:pt>
                <c:pt idx="47055">
                  <c:v>-0.36445441790674499</c:v>
                </c:pt>
                <c:pt idx="47056">
                  <c:v>-0.36627994889800802</c:v>
                </c:pt>
                <c:pt idx="47057">
                  <c:v>-0.365420268763747</c:v>
                </c:pt>
                <c:pt idx="47058">
                  <c:v>-0.36187537750144899</c:v>
                </c:pt>
                <c:pt idx="47059">
                  <c:v>-0.35833048624038999</c:v>
                </c:pt>
                <c:pt idx="47060">
                  <c:v>-0.35478559497809298</c:v>
                </c:pt>
                <c:pt idx="47061">
                  <c:v>-0.35124070371579602</c:v>
                </c:pt>
                <c:pt idx="47062">
                  <c:v>-0.34769581245473602</c:v>
                </c:pt>
                <c:pt idx="47063">
                  <c:v>-0.34415092119243901</c:v>
                </c:pt>
                <c:pt idx="47064">
                  <c:v>-0.340606029930142</c:v>
                </c:pt>
                <c:pt idx="47065">
                  <c:v>-0.33706113866908199</c:v>
                </c:pt>
                <c:pt idx="47066">
                  <c:v>-0.33351624740678498</c:v>
                </c:pt>
                <c:pt idx="47067">
                  <c:v>-0.32997135614448803</c:v>
                </c:pt>
                <c:pt idx="47068">
                  <c:v>-0.32642646488342902</c:v>
                </c:pt>
                <c:pt idx="47069">
                  <c:v>-0.32288157362113101</c:v>
                </c:pt>
                <c:pt idx="47070">
                  <c:v>-0.319336682358834</c:v>
                </c:pt>
                <c:pt idx="47071">
                  <c:v>-0.315791791097775</c:v>
                </c:pt>
                <c:pt idx="47072">
                  <c:v>-0.31224689983547699</c:v>
                </c:pt>
                <c:pt idx="47073">
                  <c:v>-0.30870200857317998</c:v>
                </c:pt>
                <c:pt idx="47074">
                  <c:v>-0.30515711731212097</c:v>
                </c:pt>
                <c:pt idx="47075">
                  <c:v>-0.30161222604982402</c:v>
                </c:pt>
                <c:pt idx="47076">
                  <c:v>-0.29806733478752601</c:v>
                </c:pt>
                <c:pt idx="47077">
                  <c:v>-0.294522443526467</c:v>
                </c:pt>
                <c:pt idx="47078">
                  <c:v>-0.29097755226416999</c:v>
                </c:pt>
                <c:pt idx="47079">
                  <c:v>-0.28743266100187198</c:v>
                </c:pt>
                <c:pt idx="47080">
                  <c:v>-0.28388776974081298</c:v>
                </c:pt>
                <c:pt idx="47081">
                  <c:v>-0.28034287847851602</c:v>
                </c:pt>
                <c:pt idx="47082">
                  <c:v>-0.27679798721621901</c:v>
                </c:pt>
                <c:pt idx="47083">
                  <c:v>-0.27325309595515901</c:v>
                </c:pt>
                <c:pt idx="47084">
                  <c:v>-0.269708204692862</c:v>
                </c:pt>
                <c:pt idx="47085">
                  <c:v>-0.26616331343056499</c:v>
                </c:pt>
                <c:pt idx="47086">
                  <c:v>-0.26261842216950598</c:v>
                </c:pt>
                <c:pt idx="47087">
                  <c:v>-0.25907353090720803</c:v>
                </c:pt>
                <c:pt idx="47088">
                  <c:v>-0.25552863964491102</c:v>
                </c:pt>
                <c:pt idx="47089">
                  <c:v>-0.25198374838385201</c:v>
                </c:pt>
                <c:pt idx="47090">
                  <c:v>-0.248438857121554</c:v>
                </c:pt>
                <c:pt idx="47091">
                  <c:v>-0.24489396585925699</c:v>
                </c:pt>
                <c:pt idx="47092">
                  <c:v>-0.24134907459819799</c:v>
                </c:pt>
                <c:pt idx="47093">
                  <c:v>-0.2378041833359</c:v>
                </c:pt>
                <c:pt idx="47094">
                  <c:v>-0.23425929207360299</c:v>
                </c:pt>
                <c:pt idx="47095">
                  <c:v>-0.23071440081254399</c:v>
                </c:pt>
                <c:pt idx="47096">
                  <c:v>-0.22716950955024701</c:v>
                </c:pt>
                <c:pt idx="47097">
                  <c:v>-0.223624618287949</c:v>
                </c:pt>
                <c:pt idx="47098">
                  <c:v>-0.22007972702688999</c:v>
                </c:pt>
                <c:pt idx="47099">
                  <c:v>-0.21653483576459301</c:v>
                </c:pt>
                <c:pt idx="47100">
                  <c:v>-0.212989944502295</c:v>
                </c:pt>
                <c:pt idx="47101">
                  <c:v>-0.209445053241236</c:v>
                </c:pt>
                <c:pt idx="47102">
                  <c:v>-0.20590016197893901</c:v>
                </c:pt>
                <c:pt idx="47103">
                  <c:v>-0.202355270716642</c:v>
                </c:pt>
                <c:pt idx="47104">
                  <c:v>-0.198810379455582</c:v>
                </c:pt>
                <c:pt idx="47105">
                  <c:v>-0.19387926244350401</c:v>
                </c:pt>
                <c:pt idx="47106">
                  <c:v>-0.18756191968067801</c:v>
                </c:pt>
                <c:pt idx="47107">
                  <c:v>-0.18124457692005699</c:v>
                </c:pt>
                <c:pt idx="47108">
                  <c:v>-0.17492723415723099</c:v>
                </c:pt>
                <c:pt idx="47109">
                  <c:v>-0.16860989139440399</c:v>
                </c:pt>
                <c:pt idx="47110">
                  <c:v>-0.16229254863378401</c:v>
                </c:pt>
                <c:pt idx="47111">
                  <c:v>-0.15597520587095701</c:v>
                </c:pt>
                <c:pt idx="47112">
                  <c:v>-0.14965786310813001</c:v>
                </c:pt>
                <c:pt idx="47113">
                  <c:v>-0.14334052034750999</c:v>
                </c:pt>
                <c:pt idx="47114">
                  <c:v>-0.13702317758468299</c:v>
                </c:pt>
                <c:pt idx="47115">
                  <c:v>-0.13070583482185699</c:v>
                </c:pt>
                <c:pt idx="47116">
                  <c:v>-0.12438849206123601</c:v>
                </c:pt>
                <c:pt idx="47117">
                  <c:v>-0.11807114929840901</c:v>
                </c:pt>
                <c:pt idx="47118">
                  <c:v>-0.11175380653558301</c:v>
                </c:pt>
                <c:pt idx="47119">
                  <c:v>-0.10543646377496201</c:v>
                </c:pt>
                <c:pt idx="47120">
                  <c:v>-9.9119121012135797E-2</c:v>
                </c:pt>
                <c:pt idx="47121">
                  <c:v>-9.2801778249309103E-2</c:v>
                </c:pt>
                <c:pt idx="47122">
                  <c:v>-8.6484435488688699E-2</c:v>
                </c:pt>
                <c:pt idx="47123">
                  <c:v>-8.0167092725862005E-2</c:v>
                </c:pt>
                <c:pt idx="47124">
                  <c:v>-7.3849749963035297E-2</c:v>
                </c:pt>
                <c:pt idx="47125">
                  <c:v>-6.7532407202415004E-2</c:v>
                </c:pt>
                <c:pt idx="47126">
                  <c:v>-6.1215064439588303E-2</c:v>
                </c:pt>
                <c:pt idx="47127">
                  <c:v>-5.4897721676761602E-2</c:v>
                </c:pt>
                <c:pt idx="47128">
                  <c:v>-4.8580378916141198E-2</c:v>
                </c:pt>
                <c:pt idx="47129">
                  <c:v>-4.2263036153314497E-2</c:v>
                </c:pt>
                <c:pt idx="47130">
                  <c:v>-3.59456933904879E-2</c:v>
                </c:pt>
                <c:pt idx="47131">
                  <c:v>-2.96283506298675E-2</c:v>
                </c:pt>
                <c:pt idx="47132">
                  <c:v>-2.3311007867040798E-2</c:v>
                </c:pt>
                <c:pt idx="47133">
                  <c:v>-1.6993665104214101E-2</c:v>
                </c:pt>
                <c:pt idx="47134">
                  <c:v>-1.0676322343593799E-2</c:v>
                </c:pt>
                <c:pt idx="47135">
                  <c:v>-4.3589795807670697E-3</c:v>
                </c:pt>
                <c:pt idx="47136">
                  <c:v>1.9583631820596099E-3</c:v>
                </c:pt>
                <c:pt idx="47137">
                  <c:v>8.2757059426799805E-3</c:v>
                </c:pt>
                <c:pt idx="47138">
                  <c:v>1.4593048705506701E-2</c:v>
                </c:pt>
                <c:pt idx="47139">
                  <c:v>2.09103914683333E-2</c:v>
                </c:pt>
                <c:pt idx="47140">
                  <c:v>2.72277342289537E-2</c:v>
                </c:pt>
                <c:pt idx="47141">
                  <c:v>3.3545076991780401E-2</c:v>
                </c:pt>
                <c:pt idx="47142">
                  <c:v>3.9862419754607102E-2</c:v>
                </c:pt>
                <c:pt idx="47143">
                  <c:v>4.6179762515227499E-2</c:v>
                </c:pt>
                <c:pt idx="47144">
                  <c:v>5.2497105278054103E-2</c:v>
                </c:pt>
                <c:pt idx="47145">
                  <c:v>5.8814448040880797E-2</c:v>
                </c:pt>
                <c:pt idx="47146">
                  <c:v>6.5131790801501194E-2</c:v>
                </c:pt>
                <c:pt idx="47147">
                  <c:v>7.1449133564327902E-2</c:v>
                </c:pt>
                <c:pt idx="47148">
                  <c:v>7.7766476327154596E-2</c:v>
                </c:pt>
                <c:pt idx="47149">
                  <c:v>8.4083819087774903E-2</c:v>
                </c:pt>
                <c:pt idx="47150">
                  <c:v>9.0401161850601597E-2</c:v>
                </c:pt>
                <c:pt idx="47151">
                  <c:v>9.6718504613428305E-2</c:v>
                </c:pt>
                <c:pt idx="47152">
                  <c:v>0.103035847374049</c:v>
                </c:pt>
                <c:pt idx="47153">
                  <c:v>0.101001887062263</c:v>
                </c:pt>
                <c:pt idx="47154">
                  <c:v>9.06166236700328E-2</c:v>
                </c:pt>
                <c:pt idx="47155">
                  <c:v>8.0231360281429298E-2</c:v>
                </c:pt>
                <c:pt idx="47156">
                  <c:v>6.9846096889198697E-2</c:v>
                </c:pt>
                <c:pt idx="47157">
                  <c:v>5.9460833496968103E-2</c:v>
                </c:pt>
                <c:pt idx="47158">
                  <c:v>4.9075570108364601E-2</c:v>
                </c:pt>
                <c:pt idx="47159">
                  <c:v>3.8690306716134E-2</c:v>
                </c:pt>
                <c:pt idx="47160">
                  <c:v>2.8305043323903399E-2</c:v>
                </c:pt>
                <c:pt idx="47161">
                  <c:v>1.79197799352999E-2</c:v>
                </c:pt>
                <c:pt idx="47162">
                  <c:v>7.5345165430693202E-3</c:v>
                </c:pt>
                <c:pt idx="47163">
                  <c:v>-2.8507468491612599E-3</c:v>
                </c:pt>
                <c:pt idx="47164">
                  <c:v>-1.32360102377648E-2</c:v>
                </c:pt>
                <c:pt idx="47165">
                  <c:v>-2.3621273629995401E-2</c:v>
                </c:pt>
                <c:pt idx="47166">
                  <c:v>-3.4006537022226002E-2</c:v>
                </c:pt>
                <c:pt idx="47167">
                  <c:v>-4.4391800410829498E-2</c:v>
                </c:pt>
                <c:pt idx="47168">
                  <c:v>-5.4777063803060098E-2</c:v>
                </c:pt>
                <c:pt idx="47169">
                  <c:v>-6.5162327195290595E-2</c:v>
                </c:pt>
                <c:pt idx="47170">
                  <c:v>-7.5547590583894195E-2</c:v>
                </c:pt>
                <c:pt idx="47171">
                  <c:v>-8.5932853976124796E-2</c:v>
                </c:pt>
                <c:pt idx="47172">
                  <c:v>-9.6318117368355299E-2</c:v>
                </c:pt>
                <c:pt idx="47173">
                  <c:v>-0.106703380756959</c:v>
                </c:pt>
                <c:pt idx="47174">
                  <c:v>-0.117088644149189</c:v>
                </c:pt>
                <c:pt idx="47175">
                  <c:v>-0.12747390754141999</c:v>
                </c:pt>
                <c:pt idx="47176">
                  <c:v>-0.13785917093002401</c:v>
                </c:pt>
                <c:pt idx="47177">
                  <c:v>-0.14824443432225401</c:v>
                </c:pt>
                <c:pt idx="47178">
                  <c:v>-0.15862969771448501</c:v>
                </c:pt>
                <c:pt idx="47179">
                  <c:v>-0.169014961103088</c:v>
                </c:pt>
                <c:pt idx="47180">
                  <c:v>-0.17940022449531901</c:v>
                </c:pt>
                <c:pt idx="47181">
                  <c:v>-0.18978548788754901</c:v>
                </c:pt>
                <c:pt idx="47182">
                  <c:v>-0.200170751276153</c:v>
                </c:pt>
                <c:pt idx="47183">
                  <c:v>-0.210556014668384</c:v>
                </c:pt>
                <c:pt idx="47184">
                  <c:v>-0.220941278060614</c:v>
                </c:pt>
                <c:pt idx="47185">
                  <c:v>-0.23132654144921799</c:v>
                </c:pt>
                <c:pt idx="47186">
                  <c:v>-0.241711804841448</c:v>
                </c:pt>
                <c:pt idx="47187">
                  <c:v>-0.252097068233679</c:v>
                </c:pt>
                <c:pt idx="47188">
                  <c:v>-0.26248233162228202</c:v>
                </c:pt>
                <c:pt idx="47189">
                  <c:v>-0.27286759501451302</c:v>
                </c:pt>
                <c:pt idx="47190">
                  <c:v>-0.28325285840674302</c:v>
                </c:pt>
                <c:pt idx="47191">
                  <c:v>-0.29363812179534698</c:v>
                </c:pt>
                <c:pt idx="47192">
                  <c:v>-0.30402338518757799</c:v>
                </c:pt>
                <c:pt idx="47193">
                  <c:v>-0.31440864857980799</c:v>
                </c:pt>
                <c:pt idx="47194">
                  <c:v>-0.32479391196841201</c:v>
                </c:pt>
                <c:pt idx="47195">
                  <c:v>-0.33517917536064201</c:v>
                </c:pt>
                <c:pt idx="47196">
                  <c:v>-0.34556443875287302</c:v>
                </c:pt>
                <c:pt idx="47197">
                  <c:v>-0.35594970214147598</c:v>
                </c:pt>
                <c:pt idx="47198">
                  <c:v>-0.36633496553370698</c:v>
                </c:pt>
                <c:pt idx="47199">
                  <c:v>-0.37672022892593798</c:v>
                </c:pt>
                <c:pt idx="47200">
                  <c:v>-0.387105492314541</c:v>
                </c:pt>
                <c:pt idx="47201">
                  <c:v>-0.39816926447437601</c:v>
                </c:pt>
                <c:pt idx="47202">
                  <c:v>-0.40991154540228902</c:v>
                </c:pt>
                <c:pt idx="47203">
                  <c:v>-0.42165382632610099</c:v>
                </c:pt>
                <c:pt idx="47204">
                  <c:v>-0.43339610725401401</c:v>
                </c:pt>
                <c:pt idx="47205">
                  <c:v>-0.44513838818192702</c:v>
                </c:pt>
                <c:pt idx="47206">
                  <c:v>-0.45688066910573999</c:v>
                </c:pt>
                <c:pt idx="47207">
                  <c:v>-0.46862295003365301</c:v>
                </c:pt>
                <c:pt idx="47208">
                  <c:v>-0.48036523096156603</c:v>
                </c:pt>
                <c:pt idx="47209">
                  <c:v>-0.49210751188537799</c:v>
                </c:pt>
                <c:pt idx="47210">
                  <c:v>-0.50384979281329101</c:v>
                </c:pt>
                <c:pt idx="47211">
                  <c:v>-0.51559207374120397</c:v>
                </c:pt>
                <c:pt idx="47212">
                  <c:v>-0.52733435466501599</c:v>
                </c:pt>
                <c:pt idx="47213">
                  <c:v>-0.53907663559292995</c:v>
                </c:pt>
                <c:pt idx="47214">
                  <c:v>-0.55081891652084303</c:v>
                </c:pt>
                <c:pt idx="47215">
                  <c:v>-0.56256119744465505</c:v>
                </c:pt>
                <c:pt idx="47216">
                  <c:v>-0.57430347837256801</c:v>
                </c:pt>
                <c:pt idx="47217">
                  <c:v>-0.58604575930048097</c:v>
                </c:pt>
                <c:pt idx="47218">
                  <c:v>-0.59778804022429299</c:v>
                </c:pt>
                <c:pt idx="47219">
                  <c:v>-0.60953032115220596</c:v>
                </c:pt>
                <c:pt idx="47220">
                  <c:v>-0.62127260208011903</c:v>
                </c:pt>
                <c:pt idx="47221">
                  <c:v>-0.63301488300393205</c:v>
                </c:pt>
                <c:pt idx="47222">
                  <c:v>-0.64475716393184501</c:v>
                </c:pt>
                <c:pt idx="47223">
                  <c:v>-0.65649944485975797</c:v>
                </c:pt>
                <c:pt idx="47224">
                  <c:v>-0.66824172578357</c:v>
                </c:pt>
                <c:pt idx="47225">
                  <c:v>-0.67998400671148296</c:v>
                </c:pt>
                <c:pt idx="47226">
                  <c:v>-0.69172628763939603</c:v>
                </c:pt>
                <c:pt idx="47227">
                  <c:v>-0.70346856856320805</c:v>
                </c:pt>
                <c:pt idx="47228">
                  <c:v>-0.71521084949112201</c:v>
                </c:pt>
                <c:pt idx="47229">
                  <c:v>-0.72695313041903498</c:v>
                </c:pt>
                <c:pt idx="47230">
                  <c:v>-0.738695411342847</c:v>
                </c:pt>
                <c:pt idx="47231">
                  <c:v>-0.75043769227075996</c:v>
                </c:pt>
                <c:pt idx="47232">
                  <c:v>-0.76217997319867303</c:v>
                </c:pt>
                <c:pt idx="47233">
                  <c:v>-0.77392225412248505</c:v>
                </c:pt>
                <c:pt idx="47234">
                  <c:v>-0.78566453505039802</c:v>
                </c:pt>
                <c:pt idx="47235">
                  <c:v>-0.79740681597831098</c:v>
                </c:pt>
                <c:pt idx="47236">
                  <c:v>-0.809149096902123</c:v>
                </c:pt>
                <c:pt idx="47237">
                  <c:v>-0.82089137783003696</c:v>
                </c:pt>
                <c:pt idx="47238">
                  <c:v>-0.83263365875795003</c:v>
                </c:pt>
                <c:pt idx="47239">
                  <c:v>-0.84437593968176206</c:v>
                </c:pt>
                <c:pt idx="47240">
                  <c:v>-0.85611822060967502</c:v>
                </c:pt>
                <c:pt idx="47241">
                  <c:v>-0.86786050153758798</c:v>
                </c:pt>
                <c:pt idx="47242">
                  <c:v>-0.8796027824614</c:v>
                </c:pt>
                <c:pt idx="47243">
                  <c:v>-0.89134506338931296</c:v>
                </c:pt>
                <c:pt idx="47244">
                  <c:v>-0.90308734431722704</c:v>
                </c:pt>
                <c:pt idx="47245">
                  <c:v>-0.91482962524103895</c:v>
                </c:pt>
                <c:pt idx="47246">
                  <c:v>-0.92657190616895202</c:v>
                </c:pt>
                <c:pt idx="47247">
                  <c:v>-0.93831418709686498</c:v>
                </c:pt>
                <c:pt idx="47248">
                  <c:v>-0.950056468020677</c:v>
                </c:pt>
                <c:pt idx="47249">
                  <c:v>-0.94499053615114903</c:v>
                </c:pt>
                <c:pt idx="47250">
                  <c:v>-0.92311639147243996</c:v>
                </c:pt>
                <c:pt idx="47251">
                  <c:v>-0.90124224680136999</c:v>
                </c:pt>
                <c:pt idx="47252">
                  <c:v>-0.87936810212266003</c:v>
                </c:pt>
                <c:pt idx="47253">
                  <c:v>-0.85749395744395096</c:v>
                </c:pt>
                <c:pt idx="47254">
                  <c:v>-0.835619812772881</c:v>
                </c:pt>
                <c:pt idx="47255">
                  <c:v>-0.81374566809417104</c:v>
                </c:pt>
                <c:pt idx="47256">
                  <c:v>-0.79187152341546196</c:v>
                </c:pt>
                <c:pt idx="47257">
                  <c:v>-0.769997378744392</c:v>
                </c:pt>
                <c:pt idx="47258">
                  <c:v>-0.74812323406568204</c:v>
                </c:pt>
                <c:pt idx="47259">
                  <c:v>-0.72624908938697297</c:v>
                </c:pt>
                <c:pt idx="47260">
                  <c:v>-0.70437494471590301</c:v>
                </c:pt>
                <c:pt idx="47261">
                  <c:v>-0.68250080003719305</c:v>
                </c:pt>
                <c:pt idx="47262">
                  <c:v>-0.66062665535848397</c:v>
                </c:pt>
                <c:pt idx="47263">
                  <c:v>-0.63875251068741401</c:v>
                </c:pt>
                <c:pt idx="47264">
                  <c:v>-0.61687836600870405</c:v>
                </c:pt>
                <c:pt idx="47265">
                  <c:v>-0.59500422132999498</c:v>
                </c:pt>
                <c:pt idx="47266">
                  <c:v>-0.57313007665892501</c:v>
                </c:pt>
                <c:pt idx="47267">
                  <c:v>-0.55125593198021505</c:v>
                </c:pt>
                <c:pt idx="47268">
                  <c:v>-0.52938178730150598</c:v>
                </c:pt>
                <c:pt idx="47269">
                  <c:v>-0.50750764263043602</c:v>
                </c:pt>
                <c:pt idx="47270">
                  <c:v>-0.485633497951726</c:v>
                </c:pt>
                <c:pt idx="47271">
                  <c:v>-0.46375935327301698</c:v>
                </c:pt>
                <c:pt idx="47272">
                  <c:v>-0.44188520860194702</c:v>
                </c:pt>
                <c:pt idx="47273">
                  <c:v>-0.420011063923237</c:v>
                </c:pt>
                <c:pt idx="47274">
                  <c:v>-0.39813691924452799</c:v>
                </c:pt>
                <c:pt idx="47275">
                  <c:v>-0.37626277457345803</c:v>
                </c:pt>
                <c:pt idx="47276">
                  <c:v>-0.35438862989474801</c:v>
                </c:pt>
                <c:pt idx="47277">
                  <c:v>-0.33251448521603899</c:v>
                </c:pt>
                <c:pt idx="47278">
                  <c:v>-0.31064034054496897</c:v>
                </c:pt>
                <c:pt idx="47279">
                  <c:v>-0.28876619586625901</c:v>
                </c:pt>
                <c:pt idx="47280">
                  <c:v>-0.26689205118754999</c:v>
                </c:pt>
                <c:pt idx="47281">
                  <c:v>-0.24501790651648001</c:v>
                </c:pt>
                <c:pt idx="47282">
                  <c:v>-0.22314376183776999</c:v>
                </c:pt>
                <c:pt idx="47283">
                  <c:v>-0.201269617159061</c:v>
                </c:pt>
                <c:pt idx="47284">
                  <c:v>-0.17939547248799101</c:v>
                </c:pt>
                <c:pt idx="47285">
                  <c:v>-0.15752132780928099</c:v>
                </c:pt>
                <c:pt idx="47286">
                  <c:v>-0.135647183130572</c:v>
                </c:pt>
                <c:pt idx="47287">
                  <c:v>-0.113773038459502</c:v>
                </c:pt>
                <c:pt idx="47288">
                  <c:v>-9.1898893780792204E-2</c:v>
                </c:pt>
                <c:pt idx="47289">
                  <c:v>-7.0024749102082701E-2</c:v>
                </c:pt>
                <c:pt idx="47290">
                  <c:v>-4.81506044310126E-2</c:v>
                </c:pt>
                <c:pt idx="47291">
                  <c:v>-2.6276459752303201E-2</c:v>
                </c:pt>
                <c:pt idx="47292">
                  <c:v>-4.4023150735936802E-3</c:v>
                </c:pt>
                <c:pt idx="47293">
                  <c:v>1.7471829597476399E-2</c:v>
                </c:pt>
                <c:pt idx="47294">
                  <c:v>3.9345974276185802E-2</c:v>
                </c:pt>
                <c:pt idx="47295">
                  <c:v>6.1220118954895299E-2</c:v>
                </c:pt>
                <c:pt idx="47296">
                  <c:v>8.3094263625965406E-2</c:v>
                </c:pt>
                <c:pt idx="47297">
                  <c:v>8.8657404061931205E-2</c:v>
                </c:pt>
                <c:pt idx="47298">
                  <c:v>7.7909540243760206E-2</c:v>
                </c:pt>
                <c:pt idx="47299">
                  <c:v>6.7161676429342898E-2</c:v>
                </c:pt>
                <c:pt idx="47300">
                  <c:v>5.6413812611172003E-2</c:v>
                </c:pt>
                <c:pt idx="47301">
                  <c:v>4.56659487930011E-2</c:v>
                </c:pt>
                <c:pt idx="47302">
                  <c:v>3.4918084978583799E-2</c:v>
                </c:pt>
                <c:pt idx="47303">
                  <c:v>2.41702211604128E-2</c:v>
                </c:pt>
                <c:pt idx="47304">
                  <c:v>1.3422357342241901E-2</c:v>
                </c:pt>
                <c:pt idx="47305">
                  <c:v>2.6744935278246E-3</c:v>
                </c:pt>
                <c:pt idx="47306">
                  <c:v>-8.0733702903463406E-3</c:v>
                </c:pt>
                <c:pt idx="47307">
                  <c:v>-1.8821234108517299E-2</c:v>
                </c:pt>
                <c:pt idx="47308">
                  <c:v>-2.9569097922934599E-2</c:v>
                </c:pt>
                <c:pt idx="47309">
                  <c:v>-4.0316961741105502E-2</c:v>
                </c:pt>
                <c:pt idx="47310">
                  <c:v>-5.1064825559276397E-2</c:v>
                </c:pt>
                <c:pt idx="47311">
                  <c:v>-6.1812689373693802E-2</c:v>
                </c:pt>
                <c:pt idx="47312">
                  <c:v>-7.2560553191864705E-2</c:v>
                </c:pt>
                <c:pt idx="47313">
                  <c:v>-8.3308417010035593E-2</c:v>
                </c:pt>
                <c:pt idx="47314">
                  <c:v>-9.4056280824452901E-2</c:v>
                </c:pt>
                <c:pt idx="47315">
                  <c:v>-0.104804144642624</c:v>
                </c:pt>
                <c:pt idx="47316">
                  <c:v>-0.115552008460795</c:v>
                </c:pt>
                <c:pt idx="47317">
                  <c:v>-0.126299872275212</c:v>
                </c:pt>
                <c:pt idx="47318">
                  <c:v>-0.137047736093383</c:v>
                </c:pt>
                <c:pt idx="47319">
                  <c:v>-0.147795599911554</c:v>
                </c:pt>
                <c:pt idx="47320">
                  <c:v>-0.158543463725971</c:v>
                </c:pt>
                <c:pt idx="47321">
                  <c:v>-0.169291327544142</c:v>
                </c:pt>
                <c:pt idx="47322">
                  <c:v>-0.180039191362313</c:v>
                </c:pt>
                <c:pt idx="47323">
                  <c:v>-0.19078705517673</c:v>
                </c:pt>
                <c:pt idx="47324">
                  <c:v>-0.201534918994901</c:v>
                </c:pt>
                <c:pt idx="47325">
                  <c:v>-0.212282782813072</c:v>
                </c:pt>
                <c:pt idx="47326">
                  <c:v>-0.22303064662749</c:v>
                </c:pt>
                <c:pt idx="47327">
                  <c:v>-0.233778510445661</c:v>
                </c:pt>
                <c:pt idx="47328">
                  <c:v>-0.244526374263831</c:v>
                </c:pt>
                <c:pt idx="47329">
                  <c:v>-0.25527423807824901</c:v>
                </c:pt>
                <c:pt idx="47330">
                  <c:v>-0.26602210189642</c:v>
                </c:pt>
                <c:pt idx="47331">
                  <c:v>-0.276769965714591</c:v>
                </c:pt>
                <c:pt idx="47332">
                  <c:v>-0.28751782952900801</c:v>
                </c:pt>
                <c:pt idx="47333">
                  <c:v>-0.29826569334717901</c:v>
                </c:pt>
                <c:pt idx="47334">
                  <c:v>-0.30901355716535001</c:v>
                </c:pt>
                <c:pt idx="47335">
                  <c:v>-0.31976142097976701</c:v>
                </c:pt>
                <c:pt idx="47336">
                  <c:v>-0.33050928479793801</c:v>
                </c:pt>
                <c:pt idx="47337">
                  <c:v>-0.34125714861610901</c:v>
                </c:pt>
                <c:pt idx="47338">
                  <c:v>-0.35200501243052601</c:v>
                </c:pt>
                <c:pt idx="47339">
                  <c:v>-0.36275287624869701</c:v>
                </c:pt>
                <c:pt idx="47340">
                  <c:v>-0.37350074006686801</c:v>
                </c:pt>
                <c:pt idx="47341">
                  <c:v>-0.38424860388128501</c:v>
                </c:pt>
                <c:pt idx="47342">
                  <c:v>-0.39499646769945601</c:v>
                </c:pt>
                <c:pt idx="47343">
                  <c:v>-0.40574433151762701</c:v>
                </c:pt>
                <c:pt idx="47344">
                  <c:v>-0.41649219533204501</c:v>
                </c:pt>
                <c:pt idx="47345">
                  <c:v>-0.42820673243242802</c:v>
                </c:pt>
                <c:pt idx="47346">
                  <c:v>-0.44088794281569998</c:v>
                </c:pt>
                <c:pt idx="47347">
                  <c:v>-0.453569153194542</c:v>
                </c:pt>
                <c:pt idx="47348">
                  <c:v>-0.46625036357781402</c:v>
                </c:pt>
                <c:pt idx="47349">
                  <c:v>-0.47893157396108599</c:v>
                </c:pt>
                <c:pt idx="47350">
                  <c:v>-0.491612784339928</c:v>
                </c:pt>
                <c:pt idx="47351">
                  <c:v>-0.50429399472320002</c:v>
                </c:pt>
                <c:pt idx="47352">
                  <c:v>-0.51697520510647099</c:v>
                </c:pt>
                <c:pt idx="47353">
                  <c:v>-0.52965641548531395</c:v>
                </c:pt>
                <c:pt idx="47354">
                  <c:v>-0.54233762586858603</c:v>
                </c:pt>
                <c:pt idx="47355">
                  <c:v>-0.555018836251857</c:v>
                </c:pt>
                <c:pt idx="47356">
                  <c:v>-0.56770004663069995</c:v>
                </c:pt>
                <c:pt idx="47357">
                  <c:v>-0.58038125701397103</c:v>
                </c:pt>
                <c:pt idx="47358">
                  <c:v>-0.593062467397243</c:v>
                </c:pt>
                <c:pt idx="47359">
                  <c:v>-0.60574367777608595</c:v>
                </c:pt>
                <c:pt idx="47360">
                  <c:v>-0.61842488815935703</c:v>
                </c:pt>
                <c:pt idx="47361">
                  <c:v>-0.631106098542629</c:v>
                </c:pt>
                <c:pt idx="47362">
                  <c:v>-0.64378730892147096</c:v>
                </c:pt>
                <c:pt idx="47363">
                  <c:v>-0.65646851930474304</c:v>
                </c:pt>
                <c:pt idx="47364">
                  <c:v>-0.66914972968801401</c:v>
                </c:pt>
                <c:pt idx="47365">
                  <c:v>-0.68183094006685696</c:v>
                </c:pt>
                <c:pt idx="47366">
                  <c:v>-0.69451215045012904</c:v>
                </c:pt>
                <c:pt idx="47367">
                  <c:v>-0.70719336083340001</c:v>
                </c:pt>
                <c:pt idx="47368">
                  <c:v>-0.71987457121224296</c:v>
                </c:pt>
                <c:pt idx="47369">
                  <c:v>-0.73255578159551504</c:v>
                </c:pt>
                <c:pt idx="47370">
                  <c:v>-0.74523699197878601</c:v>
                </c:pt>
                <c:pt idx="47371">
                  <c:v>-0.75791820235762897</c:v>
                </c:pt>
                <c:pt idx="47372">
                  <c:v>-0.77059941274090005</c:v>
                </c:pt>
                <c:pt idx="47373">
                  <c:v>-0.78328062312417202</c:v>
                </c:pt>
                <c:pt idx="47374">
                  <c:v>-0.79596183350301497</c:v>
                </c:pt>
                <c:pt idx="47375">
                  <c:v>-0.80864304388628605</c:v>
                </c:pt>
                <c:pt idx="47376">
                  <c:v>-0.82132425426955802</c:v>
                </c:pt>
                <c:pt idx="47377">
                  <c:v>-0.83400546464839997</c:v>
                </c:pt>
                <c:pt idx="47378">
                  <c:v>-0.84668667503167205</c:v>
                </c:pt>
                <c:pt idx="47379">
                  <c:v>-0.85936788541494302</c:v>
                </c:pt>
                <c:pt idx="47380">
                  <c:v>-0.87204909579378598</c:v>
                </c:pt>
                <c:pt idx="47381">
                  <c:v>-0.88473030617705795</c:v>
                </c:pt>
                <c:pt idx="47382">
                  <c:v>-0.89741151656032903</c:v>
                </c:pt>
                <c:pt idx="47383">
                  <c:v>-0.91009272693917198</c:v>
                </c:pt>
                <c:pt idx="47384">
                  <c:v>-0.92277393732244295</c:v>
                </c:pt>
                <c:pt idx="47385">
                  <c:v>-0.93545514770571503</c:v>
                </c:pt>
                <c:pt idx="47386">
                  <c:v>-0.94813635808455798</c:v>
                </c:pt>
                <c:pt idx="47387">
                  <c:v>-0.96081756846782895</c:v>
                </c:pt>
                <c:pt idx="47388">
                  <c:v>-0.97349877885110103</c:v>
                </c:pt>
                <c:pt idx="47389">
                  <c:v>-0.98617998922994299</c:v>
                </c:pt>
                <c:pt idx="47390">
                  <c:v>-0.99886119961321496</c:v>
                </c:pt>
                <c:pt idx="47391">
                  <c:v>-1.01154240999649</c:v>
                </c:pt>
                <c:pt idx="47392">
                  <c:v>-1.0242236203753301</c:v>
                </c:pt>
                <c:pt idx="47393">
                  <c:v>-1.0196024486930499</c:v>
                </c:pt>
                <c:pt idx="47394">
                  <c:v>-0.99767889493314599</c:v>
                </c:pt>
                <c:pt idx="47395">
                  <c:v>-0.97575534118089602</c:v>
                </c:pt>
                <c:pt idx="47396">
                  <c:v>-0.95383178742098795</c:v>
                </c:pt>
                <c:pt idx="47397">
                  <c:v>-0.931908233661081</c:v>
                </c:pt>
                <c:pt idx="47398">
                  <c:v>-0.90998467990883003</c:v>
                </c:pt>
                <c:pt idx="47399">
                  <c:v>-0.88806112614892196</c:v>
                </c:pt>
                <c:pt idx="47400">
                  <c:v>-0.86613757238901501</c:v>
                </c:pt>
                <c:pt idx="47401">
                  <c:v>-0.84421401863676404</c:v>
                </c:pt>
                <c:pt idx="47402">
                  <c:v>-0.82229046487685697</c:v>
                </c:pt>
                <c:pt idx="47403">
                  <c:v>-0.80036691111694902</c:v>
                </c:pt>
                <c:pt idx="47404">
                  <c:v>-0.77844335736469805</c:v>
                </c:pt>
                <c:pt idx="47405">
                  <c:v>-0.75651980360479099</c:v>
                </c:pt>
                <c:pt idx="47406">
                  <c:v>-0.73459624984488303</c:v>
                </c:pt>
                <c:pt idx="47407">
                  <c:v>-0.71267269609263195</c:v>
                </c:pt>
                <c:pt idx="47408">
                  <c:v>-0.690749142332725</c:v>
                </c:pt>
                <c:pt idx="47409">
                  <c:v>-0.66882558857281704</c:v>
                </c:pt>
                <c:pt idx="47410">
                  <c:v>-0.64690203482056696</c:v>
                </c:pt>
                <c:pt idx="47411">
                  <c:v>-0.62497848106065901</c:v>
                </c:pt>
                <c:pt idx="47412">
                  <c:v>-0.60305492730075205</c:v>
                </c:pt>
                <c:pt idx="47413">
                  <c:v>-0.58113137354850097</c:v>
                </c:pt>
                <c:pt idx="47414">
                  <c:v>-0.55920781978859302</c:v>
                </c:pt>
                <c:pt idx="47415">
                  <c:v>-0.53728426602868595</c:v>
                </c:pt>
                <c:pt idx="47416">
                  <c:v>-0.51536071227643498</c:v>
                </c:pt>
                <c:pt idx="47417">
                  <c:v>-0.49343715851652697</c:v>
                </c:pt>
                <c:pt idx="47418">
                  <c:v>-0.47151360475662002</c:v>
                </c:pt>
                <c:pt idx="47419">
                  <c:v>-0.449590051004369</c:v>
                </c:pt>
                <c:pt idx="47420">
                  <c:v>-0.42766649724446198</c:v>
                </c:pt>
                <c:pt idx="47421">
                  <c:v>-0.40574294348455398</c:v>
                </c:pt>
                <c:pt idx="47422">
                  <c:v>-0.38381938973230301</c:v>
                </c:pt>
                <c:pt idx="47423">
                  <c:v>-0.361895835972396</c:v>
                </c:pt>
                <c:pt idx="47424">
                  <c:v>-0.33997228221248799</c:v>
                </c:pt>
                <c:pt idx="47425">
                  <c:v>-0.31804872846023702</c:v>
                </c:pt>
                <c:pt idx="47426">
                  <c:v>-0.29612517470033001</c:v>
                </c:pt>
                <c:pt idx="47427">
                  <c:v>-0.274201620940422</c:v>
                </c:pt>
                <c:pt idx="47428">
                  <c:v>-0.25227806718817197</c:v>
                </c:pt>
                <c:pt idx="47429">
                  <c:v>-0.23035451342826399</c:v>
                </c:pt>
                <c:pt idx="47430">
                  <c:v>-0.20843095966835701</c:v>
                </c:pt>
                <c:pt idx="47431">
                  <c:v>-0.18650740591610601</c:v>
                </c:pt>
                <c:pt idx="47432">
                  <c:v>-0.164583852156198</c:v>
                </c:pt>
                <c:pt idx="47433">
                  <c:v>-0.14266029839629099</c:v>
                </c:pt>
                <c:pt idx="47434">
                  <c:v>-0.12073674464403999</c:v>
                </c:pt>
                <c:pt idx="47435">
                  <c:v>-9.8813190884132499E-2</c:v>
                </c:pt>
                <c:pt idx="47436">
                  <c:v>-7.6889637124225002E-2</c:v>
                </c:pt>
                <c:pt idx="47437">
                  <c:v>-5.4966083371974103E-2</c:v>
                </c:pt>
                <c:pt idx="47438">
                  <c:v>-3.30425296120666E-2</c:v>
                </c:pt>
                <c:pt idx="47439">
                  <c:v>-1.11189758521591E-2</c:v>
                </c:pt>
                <c:pt idx="47440">
                  <c:v>1.08045779000917E-2</c:v>
                </c:pt>
                <c:pt idx="47441">
                  <c:v>2.1370189403950302E-2</c:v>
                </c:pt>
                <c:pt idx="47442">
                  <c:v>2.0577858643826601E-2</c:v>
                </c:pt>
                <c:pt idx="47443">
                  <c:v>1.9785527883979599E-2</c:v>
                </c:pt>
                <c:pt idx="47444">
                  <c:v>1.8993197123855901E-2</c:v>
                </c:pt>
                <c:pt idx="47445">
                  <c:v>1.82008663637322E-2</c:v>
                </c:pt>
                <c:pt idx="47446">
                  <c:v>1.7408535603885202E-2</c:v>
                </c:pt>
                <c:pt idx="47447">
                  <c:v>1.6616204843761501E-2</c:v>
                </c:pt>
                <c:pt idx="47448">
                  <c:v>1.58238740836378E-2</c:v>
                </c:pt>
                <c:pt idx="47449">
                  <c:v>1.5031543323790799E-2</c:v>
                </c:pt>
                <c:pt idx="47450">
                  <c:v>1.4239212563667E-2</c:v>
                </c:pt>
                <c:pt idx="47451">
                  <c:v>1.34468818035433E-2</c:v>
                </c:pt>
                <c:pt idx="47452">
                  <c:v>1.26545510436963E-2</c:v>
                </c:pt>
                <c:pt idx="47453">
                  <c:v>1.1862220283572599E-2</c:v>
                </c:pt>
                <c:pt idx="47454">
                  <c:v>1.10698895234489E-2</c:v>
                </c:pt>
                <c:pt idx="47455">
                  <c:v>1.02775587636019E-2</c:v>
                </c:pt>
                <c:pt idx="47456">
                  <c:v>9.4852280034782195E-3</c:v>
                </c:pt>
                <c:pt idx="47457">
                  <c:v>8.6928972433545099E-3</c:v>
                </c:pt>
                <c:pt idx="47458">
                  <c:v>7.90056648350752E-3</c:v>
                </c:pt>
                <c:pt idx="47459">
                  <c:v>7.1082357233838104E-3</c:v>
                </c:pt>
                <c:pt idx="47460">
                  <c:v>6.3159049632600904E-3</c:v>
                </c:pt>
                <c:pt idx="47461">
                  <c:v>5.5235742034130996E-3</c:v>
                </c:pt>
                <c:pt idx="47462">
                  <c:v>4.73124344328939E-3</c:v>
                </c:pt>
                <c:pt idx="47463">
                  <c:v>3.9389126831656804E-3</c:v>
                </c:pt>
                <c:pt idx="47464">
                  <c:v>3.14658192331869E-3</c:v>
                </c:pt>
                <c:pt idx="47465">
                  <c:v>2.35425116319498E-3</c:v>
                </c:pt>
                <c:pt idx="47466">
                  <c:v>1.56192040307127E-3</c:v>
                </c:pt>
                <c:pt idx="47467">
                  <c:v>7.6958964322427202E-4</c:v>
                </c:pt>
                <c:pt idx="47468" formatCode="0.00E+00">
                  <c:v>-2.27411168994378E-5</c:v>
                </c:pt>
                <c:pt idx="47469">
                  <c:v>-8.1507187702314899E-4</c:v>
                </c:pt>
                <c:pt idx="47470">
                  <c:v>-1.6074026368701399E-3</c:v>
                </c:pt>
                <c:pt idx="47471">
                  <c:v>-2.3997333969938499E-3</c:v>
                </c:pt>
                <c:pt idx="47472">
                  <c:v>-3.1920641571175599E-3</c:v>
                </c:pt>
                <c:pt idx="47473">
                  <c:v>-3.9843949169645603E-3</c:v>
                </c:pt>
                <c:pt idx="47474">
                  <c:v>-4.7767256770882699E-3</c:v>
                </c:pt>
                <c:pt idx="47475">
                  <c:v>-5.5690564372119803E-3</c:v>
                </c:pt>
                <c:pt idx="47476">
                  <c:v>-6.3613871970589703E-3</c:v>
                </c:pt>
                <c:pt idx="47477">
                  <c:v>-7.1537179571826799E-3</c:v>
                </c:pt>
                <c:pt idx="47478">
                  <c:v>-7.9460487173063903E-3</c:v>
                </c:pt>
                <c:pt idx="47479">
                  <c:v>-8.7383794771533907E-3</c:v>
                </c:pt>
                <c:pt idx="47480">
                  <c:v>-9.5307102372771003E-3</c:v>
                </c:pt>
                <c:pt idx="47481">
                  <c:v>-1.0323040997400799E-2</c:v>
                </c:pt>
                <c:pt idx="47482">
                  <c:v>-1.11153717572478E-2</c:v>
                </c:pt>
                <c:pt idx="47483">
                  <c:v>-1.1907702517371501E-2</c:v>
                </c:pt>
                <c:pt idx="47484">
                  <c:v>-1.27000332774952E-2</c:v>
                </c:pt>
                <c:pt idx="47485">
                  <c:v>-1.34923640373422E-2</c:v>
                </c:pt>
                <c:pt idx="47486">
                  <c:v>-1.4284694797465899E-2</c:v>
                </c:pt>
                <c:pt idx="47487">
                  <c:v>-1.50770255575896E-2</c:v>
                </c:pt>
                <c:pt idx="47488">
                  <c:v>-1.5869356317436599E-2</c:v>
                </c:pt>
                <c:pt idx="47489">
                  <c:v>-1.55281647988061E-2</c:v>
                </c:pt>
                <c:pt idx="47490">
                  <c:v>-1.4053451000629699E-2</c:v>
                </c:pt>
                <c:pt idx="47491">
                  <c:v>-1.2578737202968201E-2</c:v>
                </c:pt>
                <c:pt idx="47492">
                  <c:v>-1.11040234047918E-2</c:v>
                </c:pt>
                <c:pt idx="47493">
                  <c:v>-9.6293096066152901E-3</c:v>
                </c:pt>
                <c:pt idx="47494">
                  <c:v>-8.1545958089538594E-3</c:v>
                </c:pt>
                <c:pt idx="47495">
                  <c:v>-6.6798820107773901E-3</c:v>
                </c:pt>
                <c:pt idx="47496">
                  <c:v>-5.20516821260092E-3</c:v>
                </c:pt>
                <c:pt idx="47497">
                  <c:v>-3.7304544149394901E-3</c:v>
                </c:pt>
                <c:pt idx="47498">
                  <c:v>-2.25574061676302E-3</c:v>
                </c:pt>
                <c:pt idx="47499">
                  <c:v>-7.8102681858654998E-4</c:v>
                </c:pt>
                <c:pt idx="47500">
                  <c:v>6.9368697907488302E-4</c:v>
                </c:pt>
                <c:pt idx="47501">
                  <c:v>2.1684007772513501E-3</c:v>
                </c:pt>
                <c:pt idx="47502">
                  <c:v>3.6431145754278198E-3</c:v>
                </c:pt>
                <c:pt idx="47503">
                  <c:v>5.1178283730892501E-3</c:v>
                </c:pt>
                <c:pt idx="47504">
                  <c:v>6.5925421712657202E-3</c:v>
                </c:pt>
                <c:pt idx="47505">
                  <c:v>8.0672559694421903E-3</c:v>
                </c:pt>
                <c:pt idx="47506">
                  <c:v>9.5419697671036193E-3</c:v>
                </c:pt>
                <c:pt idx="47507">
                  <c:v>1.10166835652801E-2</c:v>
                </c:pt>
                <c:pt idx="47508">
                  <c:v>1.2491397363456599E-2</c:v>
                </c:pt>
                <c:pt idx="47509">
                  <c:v>1.3966111161118001E-2</c:v>
                </c:pt>
                <c:pt idx="47510">
                  <c:v>1.54408249592945E-2</c:v>
                </c:pt>
                <c:pt idx="47511">
                  <c:v>1.6915538757470899E-2</c:v>
                </c:pt>
                <c:pt idx="47512">
                  <c:v>1.8390252555132401E-2</c:v>
                </c:pt>
                <c:pt idx="47513">
                  <c:v>1.98649663533088E-2</c:v>
                </c:pt>
                <c:pt idx="47514">
                  <c:v>2.13396801514853E-2</c:v>
                </c:pt>
                <c:pt idx="47515">
                  <c:v>2.2814393949146701E-2</c:v>
                </c:pt>
                <c:pt idx="47516">
                  <c:v>2.4289107747323201E-2</c:v>
                </c:pt>
                <c:pt idx="47517">
                  <c:v>2.57638215454997E-2</c:v>
                </c:pt>
                <c:pt idx="47518">
                  <c:v>2.7238535343161101E-2</c:v>
                </c:pt>
                <c:pt idx="47519">
                  <c:v>2.8713249141337601E-2</c:v>
                </c:pt>
                <c:pt idx="47520">
                  <c:v>3.0187962939514E-2</c:v>
                </c:pt>
                <c:pt idx="47521">
                  <c:v>3.1662676737175502E-2</c:v>
                </c:pt>
                <c:pt idx="47522">
                  <c:v>3.3137390535351897E-2</c:v>
                </c:pt>
                <c:pt idx="47523">
                  <c:v>3.4612104333528397E-2</c:v>
                </c:pt>
                <c:pt idx="47524">
                  <c:v>3.6086818131189802E-2</c:v>
                </c:pt>
                <c:pt idx="47525">
                  <c:v>3.7561531929366301E-2</c:v>
                </c:pt>
                <c:pt idx="47526">
                  <c:v>3.9036245727542801E-2</c:v>
                </c:pt>
                <c:pt idx="47527">
                  <c:v>4.0510959525204199E-2</c:v>
                </c:pt>
                <c:pt idx="47528">
                  <c:v>4.1985673323380698E-2</c:v>
                </c:pt>
                <c:pt idx="47529">
                  <c:v>4.3460387121557101E-2</c:v>
                </c:pt>
                <c:pt idx="47530">
                  <c:v>4.4935100919218603E-2</c:v>
                </c:pt>
                <c:pt idx="47531">
                  <c:v>4.6409814717394998E-2</c:v>
                </c:pt>
                <c:pt idx="47532">
                  <c:v>4.7884528515571498E-2</c:v>
                </c:pt>
                <c:pt idx="47533">
                  <c:v>4.9359242313232903E-2</c:v>
                </c:pt>
                <c:pt idx="47534">
                  <c:v>5.0833956111409402E-2</c:v>
                </c:pt>
                <c:pt idx="47535">
                  <c:v>5.2308669909585902E-2</c:v>
                </c:pt>
                <c:pt idx="47536">
                  <c:v>5.3783383707247299E-2</c:v>
                </c:pt>
                <c:pt idx="47537">
                  <c:v>4.37717386294105E-2</c:v>
                </c:pt>
                <c:pt idx="47538">
                  <c:v>2.2273734667537199E-2</c:v>
                </c:pt>
                <c:pt idx="47539">
                  <c:v>7.7573071317207898E-4</c:v>
                </c:pt>
                <c:pt idx="47540">
                  <c:v>-2.0722273248701201E-2</c:v>
                </c:pt>
                <c:pt idx="47541">
                  <c:v>-4.2220277210574399E-2</c:v>
                </c:pt>
                <c:pt idx="47542">
                  <c:v>-6.3718281164939605E-2</c:v>
                </c:pt>
                <c:pt idx="47543">
                  <c:v>-8.5216285126812799E-2</c:v>
                </c:pt>
                <c:pt idx="47544">
                  <c:v>-0.10671428908868601</c:v>
                </c:pt>
                <c:pt idx="47545">
                  <c:v>-0.12821229304305101</c:v>
                </c:pt>
                <c:pt idx="47546">
                  <c:v>-0.149710297004924</c:v>
                </c:pt>
                <c:pt idx="47547">
                  <c:v>-0.17120830096679801</c:v>
                </c:pt>
                <c:pt idx="47548">
                  <c:v>-0.192706304921163</c:v>
                </c:pt>
                <c:pt idx="47549">
                  <c:v>-0.21420430888303599</c:v>
                </c:pt>
                <c:pt idx="47550">
                  <c:v>-0.235702312844909</c:v>
                </c:pt>
                <c:pt idx="47551">
                  <c:v>-0.25720031679927502</c:v>
                </c:pt>
                <c:pt idx="47552">
                  <c:v>-0.27869832076114798</c:v>
                </c:pt>
                <c:pt idx="47553">
                  <c:v>-0.30019632472302099</c:v>
                </c:pt>
                <c:pt idx="47554">
                  <c:v>-0.32169432867738601</c:v>
                </c:pt>
                <c:pt idx="47555">
                  <c:v>-0.34319233263925902</c:v>
                </c:pt>
                <c:pt idx="47556">
                  <c:v>-0.36469033660113298</c:v>
                </c:pt>
                <c:pt idx="47557">
                  <c:v>-0.386188340555498</c:v>
                </c:pt>
                <c:pt idx="47558">
                  <c:v>-0.40768634451737101</c:v>
                </c:pt>
                <c:pt idx="47559">
                  <c:v>-0.42918434847924403</c:v>
                </c:pt>
                <c:pt idx="47560">
                  <c:v>-0.45068235243360999</c:v>
                </c:pt>
                <c:pt idx="47561">
                  <c:v>-0.472180356395483</c:v>
                </c:pt>
                <c:pt idx="47562">
                  <c:v>-0.49367836035735602</c:v>
                </c:pt>
                <c:pt idx="47563">
                  <c:v>-0.51517636431172098</c:v>
                </c:pt>
                <c:pt idx="47564">
                  <c:v>-0.53667436827359505</c:v>
                </c:pt>
                <c:pt idx="47565">
                  <c:v>-0.55817237223546801</c:v>
                </c:pt>
                <c:pt idx="47566">
                  <c:v>-0.57967037618983297</c:v>
                </c:pt>
                <c:pt idx="47567">
                  <c:v>-0.60116838015170604</c:v>
                </c:pt>
                <c:pt idx="47568">
                  <c:v>-0.622666384113579</c:v>
                </c:pt>
                <c:pt idx="47569">
                  <c:v>-0.64416438806794496</c:v>
                </c:pt>
                <c:pt idx="47570">
                  <c:v>-0.66566239202981803</c:v>
                </c:pt>
                <c:pt idx="47571">
                  <c:v>-0.68716039599169099</c:v>
                </c:pt>
                <c:pt idx="47572">
                  <c:v>-0.70865839994605595</c:v>
                </c:pt>
                <c:pt idx="47573">
                  <c:v>-0.73015640390793002</c:v>
                </c:pt>
                <c:pt idx="47574">
                  <c:v>-0.75165440786980298</c:v>
                </c:pt>
                <c:pt idx="47575">
                  <c:v>-0.77315241182416805</c:v>
                </c:pt>
                <c:pt idx="47576">
                  <c:v>-0.79465041578604101</c:v>
                </c:pt>
                <c:pt idx="47577">
                  <c:v>-0.81614841974791397</c:v>
                </c:pt>
                <c:pt idx="47578">
                  <c:v>-0.83764642370228004</c:v>
                </c:pt>
                <c:pt idx="47579">
                  <c:v>-0.859144427664153</c:v>
                </c:pt>
                <c:pt idx="47580">
                  <c:v>-0.88064243162602596</c:v>
                </c:pt>
                <c:pt idx="47581">
                  <c:v>-0.90214043558039103</c:v>
                </c:pt>
                <c:pt idx="47582">
                  <c:v>-0.92363843954226399</c:v>
                </c:pt>
                <c:pt idx="47583">
                  <c:v>-0.94513644350413795</c:v>
                </c:pt>
                <c:pt idx="47584">
                  <c:v>-0.96663444745850302</c:v>
                </c:pt>
                <c:pt idx="47585">
                  <c:v>-0.97376101802527804</c:v>
                </c:pt>
                <c:pt idx="47586">
                  <c:v>-0.96651615518691603</c:v>
                </c:pt>
                <c:pt idx="47587">
                  <c:v>-0.95927129235108499</c:v>
                </c:pt>
                <c:pt idx="47588">
                  <c:v>-0.95202642951272298</c:v>
                </c:pt>
                <c:pt idx="47589">
                  <c:v>-0.94478156667436197</c:v>
                </c:pt>
                <c:pt idx="47590">
                  <c:v>-0.93753670383853105</c:v>
                </c:pt>
                <c:pt idx="47591">
                  <c:v>-0.93029184100016904</c:v>
                </c:pt>
                <c:pt idx="47592">
                  <c:v>-0.92304697816180803</c:v>
                </c:pt>
                <c:pt idx="47593">
                  <c:v>-0.915802115325976</c:v>
                </c:pt>
                <c:pt idx="47594">
                  <c:v>-0.90855725248761499</c:v>
                </c:pt>
                <c:pt idx="47595">
                  <c:v>-0.90131238964925398</c:v>
                </c:pt>
                <c:pt idx="47596">
                  <c:v>-0.89406752681342205</c:v>
                </c:pt>
                <c:pt idx="47597">
                  <c:v>-0.88682266397506104</c:v>
                </c:pt>
                <c:pt idx="47598">
                  <c:v>-0.87957780113669903</c:v>
                </c:pt>
                <c:pt idx="47599">
                  <c:v>-0.872332938300868</c:v>
                </c:pt>
                <c:pt idx="47600">
                  <c:v>-0.86508807546250599</c:v>
                </c:pt>
                <c:pt idx="47601">
                  <c:v>-0.85784321262414498</c:v>
                </c:pt>
                <c:pt idx="47602">
                  <c:v>-0.85059834978831395</c:v>
                </c:pt>
                <c:pt idx="47603">
                  <c:v>-0.84335348694995205</c:v>
                </c:pt>
                <c:pt idx="47604">
                  <c:v>-0.83610862411159104</c:v>
                </c:pt>
                <c:pt idx="47605">
                  <c:v>-0.828863761275759</c:v>
                </c:pt>
                <c:pt idx="47606">
                  <c:v>-0.82161889843739799</c:v>
                </c:pt>
                <c:pt idx="47607">
                  <c:v>-0.81437403559903598</c:v>
                </c:pt>
                <c:pt idx="47608">
                  <c:v>-0.80712917276320495</c:v>
                </c:pt>
                <c:pt idx="47609">
                  <c:v>-0.79988430992484405</c:v>
                </c:pt>
                <c:pt idx="47610">
                  <c:v>-0.79263944708648204</c:v>
                </c:pt>
                <c:pt idx="47611">
                  <c:v>-0.78539458425065101</c:v>
                </c:pt>
                <c:pt idx="47612">
                  <c:v>-0.778149721412289</c:v>
                </c:pt>
                <c:pt idx="47613">
                  <c:v>-0.77090485857392799</c:v>
                </c:pt>
                <c:pt idx="47614">
                  <c:v>-0.76365999573809695</c:v>
                </c:pt>
                <c:pt idx="47615">
                  <c:v>-0.75641513289973505</c:v>
                </c:pt>
                <c:pt idx="47616">
                  <c:v>-0.74917027006137404</c:v>
                </c:pt>
                <c:pt idx="47617">
                  <c:v>-0.74192540722554201</c:v>
                </c:pt>
                <c:pt idx="47618">
                  <c:v>-0.734680544387181</c:v>
                </c:pt>
                <c:pt idx="47619">
                  <c:v>-0.72743568154881899</c:v>
                </c:pt>
                <c:pt idx="47620">
                  <c:v>-0.72019081871298796</c:v>
                </c:pt>
                <c:pt idx="47621">
                  <c:v>-0.71294595587462695</c:v>
                </c:pt>
                <c:pt idx="47622">
                  <c:v>-0.70570109303626505</c:v>
                </c:pt>
                <c:pt idx="47623">
                  <c:v>-0.69845623020043401</c:v>
                </c:pt>
                <c:pt idx="47624">
                  <c:v>-0.691211367362072</c:v>
                </c:pt>
                <c:pt idx="47625">
                  <c:v>-0.68396650452371099</c:v>
                </c:pt>
                <c:pt idx="47626">
                  <c:v>-0.67672164168787896</c:v>
                </c:pt>
                <c:pt idx="47627">
                  <c:v>-0.66947677884951795</c:v>
                </c:pt>
                <c:pt idx="47628">
                  <c:v>-0.66223191601115705</c:v>
                </c:pt>
                <c:pt idx="47629">
                  <c:v>-0.65498705317532502</c:v>
                </c:pt>
                <c:pt idx="47630">
                  <c:v>-0.64774219033696401</c:v>
                </c:pt>
                <c:pt idx="47631">
                  <c:v>-0.640497327498602</c:v>
                </c:pt>
                <c:pt idx="47632">
                  <c:v>-0.63325246466277096</c:v>
                </c:pt>
                <c:pt idx="47633">
                  <c:v>-0.62661786399437602</c:v>
                </c:pt>
                <c:pt idx="47634">
                  <c:v>-0.62059352549637503</c:v>
                </c:pt>
                <c:pt idx="47635">
                  <c:v>-0.61456918700047802</c:v>
                </c:pt>
                <c:pt idx="47636">
                  <c:v>-0.60854484850247703</c:v>
                </c:pt>
                <c:pt idx="47637">
                  <c:v>-0.60252051000447604</c:v>
                </c:pt>
                <c:pt idx="47638">
                  <c:v>-0.59649617150857903</c:v>
                </c:pt>
                <c:pt idx="47639">
                  <c:v>-0.59047183301057704</c:v>
                </c:pt>
                <c:pt idx="47640">
                  <c:v>-0.58444749451257605</c:v>
                </c:pt>
                <c:pt idx="47641">
                  <c:v>-0.57842315601667904</c:v>
                </c:pt>
                <c:pt idx="47642">
                  <c:v>-0.57239881751867805</c:v>
                </c:pt>
                <c:pt idx="47643">
                  <c:v>-0.56637447902067695</c:v>
                </c:pt>
                <c:pt idx="47644">
                  <c:v>-0.56035014052477905</c:v>
                </c:pt>
                <c:pt idx="47645">
                  <c:v>-0.55432580202677795</c:v>
                </c:pt>
                <c:pt idx="47646">
                  <c:v>-0.54830146352877696</c:v>
                </c:pt>
                <c:pt idx="47647">
                  <c:v>-0.54227712503287995</c:v>
                </c:pt>
                <c:pt idx="47648">
                  <c:v>-0.53625278653487896</c:v>
                </c:pt>
                <c:pt idx="47649">
                  <c:v>-0.53022844803687796</c:v>
                </c:pt>
                <c:pt idx="47650">
                  <c:v>-0.52420410954097996</c:v>
                </c:pt>
                <c:pt idx="47651">
                  <c:v>-0.51817977104297896</c:v>
                </c:pt>
                <c:pt idx="47652">
                  <c:v>-0.51215543254497797</c:v>
                </c:pt>
                <c:pt idx="47653">
                  <c:v>-0.50613109404908097</c:v>
                </c:pt>
                <c:pt idx="47654">
                  <c:v>-0.50010675555107997</c:v>
                </c:pt>
                <c:pt idx="47655">
                  <c:v>-0.49408241705307798</c:v>
                </c:pt>
                <c:pt idx="47656">
                  <c:v>-0.48805807855718097</c:v>
                </c:pt>
                <c:pt idx="47657">
                  <c:v>-0.48203374005917998</c:v>
                </c:pt>
                <c:pt idx="47658">
                  <c:v>-0.47600940156117899</c:v>
                </c:pt>
                <c:pt idx="47659">
                  <c:v>-0.46998506306528198</c:v>
                </c:pt>
                <c:pt idx="47660">
                  <c:v>-0.46396072456728099</c:v>
                </c:pt>
                <c:pt idx="47661">
                  <c:v>-0.457936386069279</c:v>
                </c:pt>
                <c:pt idx="47662">
                  <c:v>-0.45191204757338199</c:v>
                </c:pt>
                <c:pt idx="47663">
                  <c:v>-0.445887709075381</c:v>
                </c:pt>
                <c:pt idx="47664">
                  <c:v>-0.43986337057738001</c:v>
                </c:pt>
                <c:pt idx="47665">
                  <c:v>-0.433839032081483</c:v>
                </c:pt>
                <c:pt idx="47666">
                  <c:v>-0.42781469358348101</c:v>
                </c:pt>
                <c:pt idx="47667">
                  <c:v>-0.42179035508548002</c:v>
                </c:pt>
                <c:pt idx="47668">
                  <c:v>-0.41576601658958301</c:v>
                </c:pt>
                <c:pt idx="47669">
                  <c:v>-0.40974167809158202</c:v>
                </c:pt>
                <c:pt idx="47670">
                  <c:v>-0.40371733959358103</c:v>
                </c:pt>
                <c:pt idx="47671">
                  <c:v>-0.39769300109768402</c:v>
                </c:pt>
                <c:pt idx="47672">
                  <c:v>-0.39166866259968203</c:v>
                </c:pt>
                <c:pt idx="47673">
                  <c:v>-0.38564432410168098</c:v>
                </c:pt>
                <c:pt idx="47674">
                  <c:v>-0.37961998560578403</c:v>
                </c:pt>
                <c:pt idx="47675">
                  <c:v>-0.37359564710778298</c:v>
                </c:pt>
                <c:pt idx="47676">
                  <c:v>-0.36757130860978199</c:v>
                </c:pt>
                <c:pt idx="47677">
                  <c:v>-0.36154697011388398</c:v>
                </c:pt>
                <c:pt idx="47678">
                  <c:v>-0.35552263161588299</c:v>
                </c:pt>
                <c:pt idx="47679">
                  <c:v>-0.349498293117882</c:v>
                </c:pt>
                <c:pt idx="47680">
                  <c:v>-0.34347395462198499</c:v>
                </c:pt>
                <c:pt idx="47681">
                  <c:v>-0.33668263750378902</c:v>
                </c:pt>
                <c:pt idx="47682">
                  <c:v>-0.32912434176486199</c:v>
                </c:pt>
                <c:pt idx="47683">
                  <c:v>-0.32156604602857403</c:v>
                </c:pt>
                <c:pt idx="47684">
                  <c:v>-0.314007750289647</c:v>
                </c:pt>
                <c:pt idx="47685">
                  <c:v>-0.30644945455071998</c:v>
                </c:pt>
                <c:pt idx="47686">
                  <c:v>-0.29889115881443301</c:v>
                </c:pt>
                <c:pt idx="47687">
                  <c:v>-0.29133286307550599</c:v>
                </c:pt>
                <c:pt idx="47688">
                  <c:v>-0.28377456733657902</c:v>
                </c:pt>
                <c:pt idx="47689">
                  <c:v>-0.276216271600292</c:v>
                </c:pt>
                <c:pt idx="47690">
                  <c:v>-0.26865797586136497</c:v>
                </c:pt>
                <c:pt idx="47691">
                  <c:v>-0.261099680122438</c:v>
                </c:pt>
                <c:pt idx="47692">
                  <c:v>-0.25354138438614998</c:v>
                </c:pt>
                <c:pt idx="47693">
                  <c:v>-0.24598308864722301</c:v>
                </c:pt>
                <c:pt idx="47694">
                  <c:v>-0.23842479290829599</c:v>
                </c:pt>
                <c:pt idx="47695">
                  <c:v>-0.23086649717200899</c:v>
                </c:pt>
                <c:pt idx="47696">
                  <c:v>-0.223308201433082</c:v>
                </c:pt>
                <c:pt idx="47697">
                  <c:v>-0.215749905694155</c:v>
                </c:pt>
                <c:pt idx="47698">
                  <c:v>-0.20819160995786801</c:v>
                </c:pt>
                <c:pt idx="47699">
                  <c:v>-0.20063331421894101</c:v>
                </c:pt>
                <c:pt idx="47700">
                  <c:v>-0.19307501848001399</c:v>
                </c:pt>
                <c:pt idx="47701">
                  <c:v>-0.18551672274372599</c:v>
                </c:pt>
                <c:pt idx="47702">
                  <c:v>-0.177958427004799</c:v>
                </c:pt>
                <c:pt idx="47703">
                  <c:v>-0.170400131265872</c:v>
                </c:pt>
                <c:pt idx="47704">
                  <c:v>-0.16284183552958501</c:v>
                </c:pt>
                <c:pt idx="47705">
                  <c:v>-0.15528353979065801</c:v>
                </c:pt>
                <c:pt idx="47706">
                  <c:v>-0.14772524405173099</c:v>
                </c:pt>
                <c:pt idx="47707">
                  <c:v>-0.14016694831544399</c:v>
                </c:pt>
                <c:pt idx="47708">
                  <c:v>-0.132608652576516</c:v>
                </c:pt>
                <c:pt idx="47709">
                  <c:v>-0.125050356837589</c:v>
                </c:pt>
                <c:pt idx="47710">
                  <c:v>-0.117492061101302</c:v>
                </c:pt>
                <c:pt idx="47711">
                  <c:v>-0.10993376536237499</c:v>
                </c:pt>
                <c:pt idx="47712">
                  <c:v>-0.102375469623448</c:v>
                </c:pt>
                <c:pt idx="47713">
                  <c:v>-9.4817173887160794E-2</c:v>
                </c:pt>
                <c:pt idx="47714">
                  <c:v>-8.7258878148233798E-2</c:v>
                </c:pt>
                <c:pt idx="47715">
                  <c:v>-7.9700582409306803E-2</c:v>
                </c:pt>
                <c:pt idx="47716">
                  <c:v>-7.2142286673019501E-2</c:v>
                </c:pt>
                <c:pt idx="47717">
                  <c:v>-6.4583990934092506E-2</c:v>
                </c:pt>
                <c:pt idx="47718">
                  <c:v>-5.7025695195165399E-2</c:v>
                </c:pt>
                <c:pt idx="47719">
                  <c:v>-4.9467399458878097E-2</c:v>
                </c:pt>
                <c:pt idx="47720">
                  <c:v>-4.1909103719951102E-2</c:v>
                </c:pt>
                <c:pt idx="47721">
                  <c:v>-3.4350807981024099E-2</c:v>
                </c:pt>
                <c:pt idx="47722">
                  <c:v>-2.6792512244736801E-2</c:v>
                </c:pt>
                <c:pt idx="47723">
                  <c:v>-1.9234216505809702E-2</c:v>
                </c:pt>
                <c:pt idx="47724">
                  <c:v>-1.1675920766882701E-2</c:v>
                </c:pt>
                <c:pt idx="47725">
                  <c:v>-4.1176250305954201E-3</c:v>
                </c:pt>
                <c:pt idx="47726">
                  <c:v>3.4406707083315998E-3</c:v>
                </c:pt>
                <c:pt idx="47727">
                  <c:v>1.0998966447258601E-2</c:v>
                </c:pt>
                <c:pt idx="47728">
                  <c:v>1.8557262183545899E-2</c:v>
                </c:pt>
                <c:pt idx="47729">
                  <c:v>1.30435239528074E-2</c:v>
                </c:pt>
                <c:pt idx="47730">
                  <c:v>-5.54224825672733E-3</c:v>
                </c:pt>
                <c:pt idx="47731">
                  <c:v>-2.41280204597711E-2</c:v>
                </c:pt>
                <c:pt idx="47732">
                  <c:v>-4.2713792669305799E-2</c:v>
                </c:pt>
                <c:pt idx="47733">
                  <c:v>-6.1299564878840598E-2</c:v>
                </c:pt>
                <c:pt idx="47734">
                  <c:v>-7.9885337081884306E-2</c:v>
                </c:pt>
                <c:pt idx="47735">
                  <c:v>-9.8471109291419098E-2</c:v>
                </c:pt>
                <c:pt idx="47736">
                  <c:v>-0.117056881500954</c:v>
                </c:pt>
                <c:pt idx="47737">
                  <c:v>-0.135642653703998</c:v>
                </c:pt>
                <c:pt idx="47738">
                  <c:v>-0.154228425913532</c:v>
                </c:pt>
                <c:pt idx="47739">
                  <c:v>-0.172814198123067</c:v>
                </c:pt>
                <c:pt idx="47740">
                  <c:v>-0.191399970326111</c:v>
                </c:pt>
                <c:pt idx="47741">
                  <c:v>-0.209985742535646</c:v>
                </c:pt>
                <c:pt idx="47742">
                  <c:v>-0.22857151474518</c:v>
                </c:pt>
                <c:pt idx="47743">
                  <c:v>-0.247157286948224</c:v>
                </c:pt>
                <c:pt idx="47744">
                  <c:v>-0.26574305915775898</c:v>
                </c:pt>
                <c:pt idx="47745">
                  <c:v>-0.28432883136729398</c:v>
                </c:pt>
                <c:pt idx="47746">
                  <c:v>-0.302914603570337</c:v>
                </c:pt>
                <c:pt idx="47747">
                  <c:v>-0.32150037577987201</c:v>
                </c:pt>
                <c:pt idx="47748">
                  <c:v>-0.34008614798940701</c:v>
                </c:pt>
                <c:pt idx="47749">
                  <c:v>-0.35867192019245098</c:v>
                </c:pt>
                <c:pt idx="47750">
                  <c:v>-0.37725769240198498</c:v>
                </c:pt>
                <c:pt idx="47751">
                  <c:v>-0.39584346461151998</c:v>
                </c:pt>
                <c:pt idx="47752">
                  <c:v>-0.41442923681456401</c:v>
                </c:pt>
                <c:pt idx="47753">
                  <c:v>-0.43301500902409901</c:v>
                </c:pt>
                <c:pt idx="47754">
                  <c:v>-0.45160078123363301</c:v>
                </c:pt>
                <c:pt idx="47755">
                  <c:v>-0.47018655343667698</c:v>
                </c:pt>
                <c:pt idx="47756">
                  <c:v>-0.48877232564621198</c:v>
                </c:pt>
                <c:pt idx="47757">
                  <c:v>-0.50735809785574704</c:v>
                </c:pt>
                <c:pt idx="47758">
                  <c:v>-0.52594387005878995</c:v>
                </c:pt>
                <c:pt idx="47759">
                  <c:v>-0.54452964226832501</c:v>
                </c:pt>
                <c:pt idx="47760">
                  <c:v>-0.56311541447785995</c:v>
                </c:pt>
                <c:pt idx="47761">
                  <c:v>-0.58170118668090398</c:v>
                </c:pt>
                <c:pt idx="47762">
                  <c:v>-0.60028695889043804</c:v>
                </c:pt>
                <c:pt idx="47763">
                  <c:v>-0.61887273109997298</c:v>
                </c:pt>
                <c:pt idx="47764">
                  <c:v>-0.63745850330301701</c:v>
                </c:pt>
                <c:pt idx="47765">
                  <c:v>-0.65604427551255196</c:v>
                </c:pt>
                <c:pt idx="47766">
                  <c:v>-0.67463004772208601</c:v>
                </c:pt>
                <c:pt idx="47767">
                  <c:v>-0.69321581992513004</c:v>
                </c:pt>
                <c:pt idx="47768">
                  <c:v>-0.71180159213466498</c:v>
                </c:pt>
                <c:pt idx="47769">
                  <c:v>-0.73038736434420004</c:v>
                </c:pt>
                <c:pt idx="47770">
                  <c:v>-0.74897313654724296</c:v>
                </c:pt>
                <c:pt idx="47771">
                  <c:v>-0.76755890875677801</c:v>
                </c:pt>
                <c:pt idx="47772">
                  <c:v>-0.78614468096631296</c:v>
                </c:pt>
                <c:pt idx="47773">
                  <c:v>-0.80473045316935699</c:v>
                </c:pt>
                <c:pt idx="47774">
                  <c:v>-0.82331622537889104</c:v>
                </c:pt>
                <c:pt idx="47775">
                  <c:v>-0.84190199758842599</c:v>
                </c:pt>
                <c:pt idx="47776">
                  <c:v>-0.86048776979147001</c:v>
                </c:pt>
                <c:pt idx="47777">
                  <c:v>-0.87166013906066098</c:v>
                </c:pt>
                <c:pt idx="47778">
                  <c:v>-0.87541910538432999</c:v>
                </c:pt>
                <c:pt idx="47779">
                  <c:v>-0.87917807170668705</c:v>
                </c:pt>
                <c:pt idx="47780">
                  <c:v>-0.88293703803035595</c:v>
                </c:pt>
                <c:pt idx="47781">
                  <c:v>-0.88669600435402596</c:v>
                </c:pt>
                <c:pt idx="47782">
                  <c:v>-0.89045497067638202</c:v>
                </c:pt>
                <c:pt idx="47783">
                  <c:v>-0.89421393700005203</c:v>
                </c:pt>
                <c:pt idx="47784">
                  <c:v>-0.89797290332372104</c:v>
                </c:pt>
                <c:pt idx="47785">
                  <c:v>-0.90173186964607699</c:v>
                </c:pt>
                <c:pt idx="47786">
                  <c:v>-0.905490835969747</c:v>
                </c:pt>
                <c:pt idx="47787">
                  <c:v>-0.90924980229341601</c:v>
                </c:pt>
                <c:pt idx="47788">
                  <c:v>-0.91300876861577196</c:v>
                </c:pt>
                <c:pt idx="47789">
                  <c:v>-0.91676773493944197</c:v>
                </c:pt>
                <c:pt idx="47790">
                  <c:v>-0.92052670126311098</c:v>
                </c:pt>
                <c:pt idx="47791">
                  <c:v>-0.92428566758546804</c:v>
                </c:pt>
                <c:pt idx="47792">
                  <c:v>-0.92804463390913705</c:v>
                </c:pt>
                <c:pt idx="47793">
                  <c:v>-0.93180360023280595</c:v>
                </c:pt>
                <c:pt idx="47794">
                  <c:v>-0.93556256655516301</c:v>
                </c:pt>
                <c:pt idx="47795">
                  <c:v>-0.93932153287883202</c:v>
                </c:pt>
                <c:pt idx="47796">
                  <c:v>-0.94308049920250203</c:v>
                </c:pt>
                <c:pt idx="47797">
                  <c:v>-0.94683946552485798</c:v>
                </c:pt>
                <c:pt idx="47798">
                  <c:v>-0.95059843184852699</c:v>
                </c:pt>
                <c:pt idx="47799">
                  <c:v>-0.954357398172197</c:v>
                </c:pt>
                <c:pt idx="47800">
                  <c:v>-0.95811636449455295</c:v>
                </c:pt>
                <c:pt idx="47801">
                  <c:v>-0.96187533081822196</c:v>
                </c:pt>
                <c:pt idx="47802">
                  <c:v>-0.96563429714189197</c:v>
                </c:pt>
                <c:pt idx="47803">
                  <c:v>-0.96939326346424803</c:v>
                </c:pt>
                <c:pt idx="47804">
                  <c:v>-0.97315222978791804</c:v>
                </c:pt>
                <c:pt idx="47805">
                  <c:v>-0.97691119611158705</c:v>
                </c:pt>
                <c:pt idx="47806">
                  <c:v>-0.980670162433944</c:v>
                </c:pt>
                <c:pt idx="47807">
                  <c:v>-0.98442912875761301</c:v>
                </c:pt>
                <c:pt idx="47808">
                  <c:v>-0.98818809508128203</c:v>
                </c:pt>
                <c:pt idx="47809">
                  <c:v>-0.99194706140363897</c:v>
                </c:pt>
                <c:pt idx="47810">
                  <c:v>-0.99570602772730799</c:v>
                </c:pt>
                <c:pt idx="47811">
                  <c:v>-0.999464994050977</c:v>
                </c:pt>
                <c:pt idx="47812">
                  <c:v>-1.0032239603733299</c:v>
                </c:pt>
                <c:pt idx="47813">
                  <c:v>-1.0069829266970001</c:v>
                </c:pt>
                <c:pt idx="47814">
                  <c:v>-1.01074189302067</c:v>
                </c:pt>
                <c:pt idx="47815">
                  <c:v>-1.01450085934303</c:v>
                </c:pt>
                <c:pt idx="47816">
                  <c:v>-1.0182598256666999</c:v>
                </c:pt>
                <c:pt idx="47817">
                  <c:v>-1.02201879199037</c:v>
                </c:pt>
                <c:pt idx="47818">
                  <c:v>-1.0257777583127199</c:v>
                </c:pt>
                <c:pt idx="47819">
                  <c:v>-1.02953672463639</c:v>
                </c:pt>
                <c:pt idx="47820">
                  <c:v>-1.0332956909600599</c:v>
                </c:pt>
                <c:pt idx="47821">
                  <c:v>-1.03705465728242</c:v>
                </c:pt>
                <c:pt idx="47822">
                  <c:v>-1.0408136236060901</c:v>
                </c:pt>
                <c:pt idx="47823">
                  <c:v>-1.04457258992976</c:v>
                </c:pt>
                <c:pt idx="47824">
                  <c:v>-1.0483315562521101</c:v>
                </c:pt>
                <c:pt idx="47825">
                  <c:v>-1.04772183356427</c:v>
                </c:pt>
                <c:pt idx="47826">
                  <c:v>-1.0427434218618501</c:v>
                </c:pt>
                <c:pt idx="47827">
                  <c:v>-1.03776501016116</c:v>
                </c:pt>
                <c:pt idx="47828">
                  <c:v>-1.0327865984587401</c:v>
                </c:pt>
                <c:pt idx="47829">
                  <c:v>-1.02780818675632</c:v>
                </c:pt>
                <c:pt idx="47830">
                  <c:v>-1.0228297750556401</c:v>
                </c:pt>
                <c:pt idx="47831">
                  <c:v>-1.01785136335322</c:v>
                </c:pt>
                <c:pt idx="47832">
                  <c:v>-1.0128729516507999</c:v>
                </c:pt>
                <c:pt idx="47833">
                  <c:v>-1.00789453995012</c:v>
                </c:pt>
                <c:pt idx="47834">
                  <c:v>-1.0029161282476999</c:v>
                </c:pt>
                <c:pt idx="47835">
                  <c:v>-0.99793771654528296</c:v>
                </c:pt>
                <c:pt idx="47836">
                  <c:v>-0.99295930484460204</c:v>
                </c:pt>
                <c:pt idx="47837">
                  <c:v>-0.98798089314218196</c:v>
                </c:pt>
                <c:pt idx="47838">
                  <c:v>-0.98300248143976199</c:v>
                </c:pt>
                <c:pt idx="47839">
                  <c:v>-0.97802406973908096</c:v>
                </c:pt>
                <c:pt idx="47840">
                  <c:v>-0.97304565803666199</c:v>
                </c:pt>
                <c:pt idx="47841">
                  <c:v>-0.96806724633424202</c:v>
                </c:pt>
                <c:pt idx="47842">
                  <c:v>-0.96308883463356099</c:v>
                </c:pt>
                <c:pt idx="47843">
                  <c:v>-0.95811042293114101</c:v>
                </c:pt>
                <c:pt idx="47844">
                  <c:v>-0.95313201122872104</c:v>
                </c:pt>
                <c:pt idx="47845">
                  <c:v>-0.94815359952804001</c:v>
                </c:pt>
                <c:pt idx="47846">
                  <c:v>-0.94317518782562004</c:v>
                </c:pt>
                <c:pt idx="47847">
                  <c:v>-0.93819677612319996</c:v>
                </c:pt>
                <c:pt idx="47848">
                  <c:v>-0.93321836442251904</c:v>
                </c:pt>
                <c:pt idx="47849">
                  <c:v>-0.92823995272009896</c:v>
                </c:pt>
                <c:pt idx="47850">
                  <c:v>-0.92326154101767899</c:v>
                </c:pt>
                <c:pt idx="47851">
                  <c:v>-0.91828312931699796</c:v>
                </c:pt>
                <c:pt idx="47852">
                  <c:v>-0.91330471761457899</c:v>
                </c:pt>
                <c:pt idx="47853">
                  <c:v>-0.90832630591215902</c:v>
                </c:pt>
                <c:pt idx="47854">
                  <c:v>-0.90334789421147799</c:v>
                </c:pt>
                <c:pt idx="47855">
                  <c:v>-0.89836948250905801</c:v>
                </c:pt>
                <c:pt idx="47856">
                  <c:v>-0.89339107080663804</c:v>
                </c:pt>
                <c:pt idx="47857">
                  <c:v>-0.88841265910595701</c:v>
                </c:pt>
                <c:pt idx="47858">
                  <c:v>-0.88343424740353704</c:v>
                </c:pt>
                <c:pt idx="47859">
                  <c:v>-0.87845583570111696</c:v>
                </c:pt>
                <c:pt idx="47860">
                  <c:v>-0.87347742400043604</c:v>
                </c:pt>
                <c:pt idx="47861">
                  <c:v>-0.86849901229801596</c:v>
                </c:pt>
                <c:pt idx="47862">
                  <c:v>-0.86352060059559599</c:v>
                </c:pt>
                <c:pt idx="47863">
                  <c:v>-0.85854218889491496</c:v>
                </c:pt>
                <c:pt idx="47864">
                  <c:v>-0.85356377719249599</c:v>
                </c:pt>
                <c:pt idx="47865">
                  <c:v>-0.84858536549007602</c:v>
                </c:pt>
                <c:pt idx="47866">
                  <c:v>-0.84360695378939499</c:v>
                </c:pt>
                <c:pt idx="47867">
                  <c:v>-0.83862854208697502</c:v>
                </c:pt>
                <c:pt idx="47868">
                  <c:v>-0.83365013038455504</c:v>
                </c:pt>
                <c:pt idx="47869">
                  <c:v>-0.82867171868387401</c:v>
                </c:pt>
                <c:pt idx="47870">
                  <c:v>-0.82369330698145404</c:v>
                </c:pt>
                <c:pt idx="47871">
                  <c:v>-0.81871489527903396</c:v>
                </c:pt>
                <c:pt idx="47872">
                  <c:v>-0.81373648357835304</c:v>
                </c:pt>
                <c:pt idx="47873">
                  <c:v>-0.80881756638313196</c:v>
                </c:pt>
                <c:pt idx="47874">
                  <c:v>-0.80395814369515195</c:v>
                </c:pt>
                <c:pt idx="47875">
                  <c:v>-0.79909872100887003</c:v>
                </c:pt>
                <c:pt idx="47876">
                  <c:v>-0.79423929832089002</c:v>
                </c:pt>
                <c:pt idx="47877">
                  <c:v>-0.78937987563291001</c:v>
                </c:pt>
                <c:pt idx="47878">
                  <c:v>-0.78452045294662698</c:v>
                </c:pt>
                <c:pt idx="47879">
                  <c:v>-0.77966103025864697</c:v>
                </c:pt>
                <c:pt idx="47880">
                  <c:v>-0.77480160757066696</c:v>
                </c:pt>
                <c:pt idx="47881">
                  <c:v>-0.76994218488438404</c:v>
                </c:pt>
                <c:pt idx="47882">
                  <c:v>-0.76508276219640403</c:v>
                </c:pt>
                <c:pt idx="47883">
                  <c:v>-0.76022333950842402</c:v>
                </c:pt>
                <c:pt idx="47884">
                  <c:v>-0.75536391682214199</c:v>
                </c:pt>
                <c:pt idx="47885">
                  <c:v>-0.75050449413416198</c:v>
                </c:pt>
                <c:pt idx="47886">
                  <c:v>-0.74564507144618197</c:v>
                </c:pt>
                <c:pt idx="47887">
                  <c:v>-0.74078564875989905</c:v>
                </c:pt>
                <c:pt idx="47888">
                  <c:v>-0.73592622607191904</c:v>
                </c:pt>
                <c:pt idx="47889">
                  <c:v>-0.73106680338393903</c:v>
                </c:pt>
                <c:pt idx="47890">
                  <c:v>-0.726207380697656</c:v>
                </c:pt>
                <c:pt idx="47891">
                  <c:v>-0.72134795800967599</c:v>
                </c:pt>
                <c:pt idx="47892">
                  <c:v>-0.71648853532169599</c:v>
                </c:pt>
                <c:pt idx="47893">
                  <c:v>-0.71162911263541295</c:v>
                </c:pt>
                <c:pt idx="47894">
                  <c:v>-0.70676968994743306</c:v>
                </c:pt>
                <c:pt idx="47895">
                  <c:v>-0.70191026725945405</c:v>
                </c:pt>
                <c:pt idx="47896">
                  <c:v>-0.69705084457317101</c:v>
                </c:pt>
                <c:pt idx="47897">
                  <c:v>-0.69219142188519101</c:v>
                </c:pt>
                <c:pt idx="47898">
                  <c:v>-0.687331999197211</c:v>
                </c:pt>
                <c:pt idx="47899">
                  <c:v>-0.68247257651092796</c:v>
                </c:pt>
                <c:pt idx="47900">
                  <c:v>-0.67761315382294796</c:v>
                </c:pt>
                <c:pt idx="47901">
                  <c:v>-0.67275373113496795</c:v>
                </c:pt>
                <c:pt idx="47902">
                  <c:v>-0.66789430844868503</c:v>
                </c:pt>
                <c:pt idx="47903">
                  <c:v>-0.66303488576070502</c:v>
                </c:pt>
                <c:pt idx="47904">
                  <c:v>-0.65817546307272501</c:v>
                </c:pt>
                <c:pt idx="47905">
                  <c:v>-0.65331604038644198</c:v>
                </c:pt>
                <c:pt idx="47906">
                  <c:v>-0.64845661769846297</c:v>
                </c:pt>
                <c:pt idx="47907">
                  <c:v>-0.64359719501048296</c:v>
                </c:pt>
                <c:pt idx="47908">
                  <c:v>-0.63873777232420004</c:v>
                </c:pt>
                <c:pt idx="47909">
                  <c:v>-0.63387834963622003</c:v>
                </c:pt>
                <c:pt idx="47910">
                  <c:v>-0.62901892694824002</c:v>
                </c:pt>
                <c:pt idx="47911">
                  <c:v>-0.62415950426195699</c:v>
                </c:pt>
                <c:pt idx="47912">
                  <c:v>-0.61930008157397698</c:v>
                </c:pt>
                <c:pt idx="47913">
                  <c:v>-0.61444065888599697</c:v>
                </c:pt>
                <c:pt idx="47914">
                  <c:v>-0.60958123619971405</c:v>
                </c:pt>
                <c:pt idx="47915">
                  <c:v>-0.60472181351173404</c:v>
                </c:pt>
                <c:pt idx="47916">
                  <c:v>-0.59986239082375403</c:v>
                </c:pt>
                <c:pt idx="47917">
                  <c:v>-0.595002968137472</c:v>
                </c:pt>
                <c:pt idx="47918">
                  <c:v>-0.59014354544949199</c:v>
                </c:pt>
                <c:pt idx="47919">
                  <c:v>-0.58528412276151198</c:v>
                </c:pt>
                <c:pt idx="47920">
                  <c:v>-0.58042470007522895</c:v>
                </c:pt>
                <c:pt idx="47921">
                  <c:v>-0.576159925261156</c:v>
                </c:pt>
                <c:pt idx="47922">
                  <c:v>-0.57248979832140701</c:v>
                </c:pt>
                <c:pt idx="47923">
                  <c:v>-0.56881967138293899</c:v>
                </c:pt>
                <c:pt idx="47924">
                  <c:v>-0.56514954444318899</c:v>
                </c:pt>
                <c:pt idx="47925">
                  <c:v>-0.56147941750343899</c:v>
                </c:pt>
                <c:pt idx="47926">
                  <c:v>-0.55780929056497097</c:v>
                </c:pt>
                <c:pt idx="47927">
                  <c:v>-0.55413916362522198</c:v>
                </c:pt>
                <c:pt idx="47928">
                  <c:v>-0.55046903668547198</c:v>
                </c:pt>
                <c:pt idx="47929">
                  <c:v>-0.54679890974700396</c:v>
                </c:pt>
                <c:pt idx="47930">
                  <c:v>-0.54312878280725396</c:v>
                </c:pt>
                <c:pt idx="47931">
                  <c:v>-0.53945865586750497</c:v>
                </c:pt>
                <c:pt idx="47932">
                  <c:v>-0.53578852892903694</c:v>
                </c:pt>
                <c:pt idx="47933">
                  <c:v>-0.53211840198928695</c:v>
                </c:pt>
                <c:pt idx="47934">
                  <c:v>-0.52844827504953695</c:v>
                </c:pt>
                <c:pt idx="47935">
                  <c:v>-0.52477814811106904</c:v>
                </c:pt>
                <c:pt idx="47936">
                  <c:v>-0.52110802117132005</c:v>
                </c:pt>
                <c:pt idx="47937">
                  <c:v>-0.51743789423157005</c:v>
                </c:pt>
                <c:pt idx="47938">
                  <c:v>-0.51376776729310203</c:v>
                </c:pt>
                <c:pt idx="47939">
                  <c:v>-0.51009764035335203</c:v>
                </c:pt>
                <c:pt idx="47940">
                  <c:v>-0.50642751341360304</c:v>
                </c:pt>
                <c:pt idx="47941">
                  <c:v>-0.50275738647513502</c:v>
                </c:pt>
                <c:pt idx="47942">
                  <c:v>-0.49908725953538502</c:v>
                </c:pt>
                <c:pt idx="47943">
                  <c:v>-0.49541713259563502</c:v>
                </c:pt>
                <c:pt idx="47944">
                  <c:v>-0.491747005657167</c:v>
                </c:pt>
                <c:pt idx="47945">
                  <c:v>-0.48807687871741801</c:v>
                </c:pt>
                <c:pt idx="47946">
                  <c:v>-0.48440675177766801</c:v>
                </c:pt>
                <c:pt idx="47947">
                  <c:v>-0.48073662483919999</c:v>
                </c:pt>
                <c:pt idx="47948">
                  <c:v>-0.47706649789944999</c:v>
                </c:pt>
                <c:pt idx="47949">
                  <c:v>-0.473396370959701</c:v>
                </c:pt>
                <c:pt idx="47950">
                  <c:v>-0.46972624402123297</c:v>
                </c:pt>
                <c:pt idx="47951">
                  <c:v>-0.46605611708148298</c:v>
                </c:pt>
                <c:pt idx="47952">
                  <c:v>-0.46238599014173298</c:v>
                </c:pt>
                <c:pt idx="47953">
                  <c:v>-0.45871586320326502</c:v>
                </c:pt>
                <c:pt idx="47954">
                  <c:v>-0.45504573626351602</c:v>
                </c:pt>
                <c:pt idx="47955">
                  <c:v>-0.45137560932376602</c:v>
                </c:pt>
                <c:pt idx="47956">
                  <c:v>-0.447705482385298</c:v>
                </c:pt>
                <c:pt idx="47957">
                  <c:v>-0.44403535544554801</c:v>
                </c:pt>
                <c:pt idx="47958">
                  <c:v>-0.44036522850579901</c:v>
                </c:pt>
                <c:pt idx="47959">
                  <c:v>-0.43669510156733099</c:v>
                </c:pt>
                <c:pt idx="47960">
                  <c:v>-0.43302497462758099</c:v>
                </c:pt>
                <c:pt idx="47961">
                  <c:v>-0.429354847687831</c:v>
                </c:pt>
                <c:pt idx="47962">
                  <c:v>-0.42568472074936298</c:v>
                </c:pt>
                <c:pt idx="47963">
                  <c:v>-0.42201459380961398</c:v>
                </c:pt>
                <c:pt idx="47964">
                  <c:v>-0.41834446686986398</c:v>
                </c:pt>
                <c:pt idx="47965">
                  <c:v>-0.41467433993139602</c:v>
                </c:pt>
                <c:pt idx="47966">
                  <c:v>-0.41100421299164602</c:v>
                </c:pt>
                <c:pt idx="47967">
                  <c:v>-0.40733408605189603</c:v>
                </c:pt>
                <c:pt idx="47968">
                  <c:v>-0.40366395911342901</c:v>
                </c:pt>
                <c:pt idx="47969">
                  <c:v>-0.41117883299998798</c:v>
                </c:pt>
                <c:pt idx="47970">
                  <c:v>-0.429878707720668</c:v>
                </c:pt>
                <c:pt idx="47971">
                  <c:v>-0.44857858243481802</c:v>
                </c:pt>
                <c:pt idx="47972">
                  <c:v>-0.46727845715549898</c:v>
                </c:pt>
                <c:pt idx="47973">
                  <c:v>-0.485978331876179</c:v>
                </c:pt>
                <c:pt idx="47974">
                  <c:v>-0.50467820659032903</c:v>
                </c:pt>
                <c:pt idx="47975">
                  <c:v>-0.52337808131101005</c:v>
                </c:pt>
                <c:pt idx="47976">
                  <c:v>-0.54207795603168996</c:v>
                </c:pt>
                <c:pt idx="47977">
                  <c:v>-0.56077783074583998</c:v>
                </c:pt>
                <c:pt idx="47978">
                  <c:v>-0.579477705466521</c:v>
                </c:pt>
                <c:pt idx="47979">
                  <c:v>-0.59817758018720102</c:v>
                </c:pt>
                <c:pt idx="47980">
                  <c:v>-0.61687745490135104</c:v>
                </c:pt>
                <c:pt idx="47981">
                  <c:v>-0.63557732962203195</c:v>
                </c:pt>
                <c:pt idx="47982">
                  <c:v>-0.65427720434271197</c:v>
                </c:pt>
                <c:pt idx="47983">
                  <c:v>-0.67297707905686199</c:v>
                </c:pt>
                <c:pt idx="47984">
                  <c:v>-0.69167695377754301</c:v>
                </c:pt>
                <c:pt idx="47985">
                  <c:v>-0.71037682849822303</c:v>
                </c:pt>
                <c:pt idx="47986">
                  <c:v>-0.72907670321237295</c:v>
                </c:pt>
                <c:pt idx="47987">
                  <c:v>-0.74777657793305297</c:v>
                </c:pt>
                <c:pt idx="47988">
                  <c:v>-0.76647645265373399</c:v>
                </c:pt>
                <c:pt idx="47989">
                  <c:v>-0.78517632736788401</c:v>
                </c:pt>
                <c:pt idx="47990">
                  <c:v>-0.80387620208856403</c:v>
                </c:pt>
                <c:pt idx="47991">
                  <c:v>-0.82257607680924505</c:v>
                </c:pt>
                <c:pt idx="47992">
                  <c:v>-0.84127595152339496</c:v>
                </c:pt>
                <c:pt idx="47993">
                  <c:v>-0.85997582624407498</c:v>
                </c:pt>
                <c:pt idx="47994">
                  <c:v>-0.878675700964756</c:v>
                </c:pt>
                <c:pt idx="47995">
                  <c:v>-0.89737557567890602</c:v>
                </c:pt>
                <c:pt idx="47996">
                  <c:v>-0.91607545039958604</c:v>
                </c:pt>
                <c:pt idx="47997">
                  <c:v>-0.93477532512026695</c:v>
                </c:pt>
                <c:pt idx="47998">
                  <c:v>-0.95347519983441698</c:v>
                </c:pt>
                <c:pt idx="47999">
                  <c:v>-0.972175074555097</c:v>
                </c:pt>
                <c:pt idx="48000">
                  <c:v>-0.99087494927577802</c:v>
                </c:pt>
                <c:pt idx="48001">
                  <c:v>-1.00957482398993</c:v>
                </c:pt>
                <c:pt idx="48002">
                  <c:v>-1.0282746987106099</c:v>
                </c:pt>
                <c:pt idx="48003">
                  <c:v>-1.0469745734312901</c:v>
                </c:pt>
                <c:pt idx="48004">
                  <c:v>-1.0656744481454401</c:v>
                </c:pt>
                <c:pt idx="48005">
                  <c:v>-1.08437432286612</c:v>
                </c:pt>
                <c:pt idx="48006">
                  <c:v>-1.1030741975867999</c:v>
                </c:pt>
                <c:pt idx="48007">
                  <c:v>-1.1217740723009499</c:v>
                </c:pt>
                <c:pt idx="48008">
                  <c:v>-1.1404739470216301</c:v>
                </c:pt>
                <c:pt idx="48009">
                  <c:v>-1.15917382174231</c:v>
                </c:pt>
                <c:pt idx="48010">
                  <c:v>-1.17787369645646</c:v>
                </c:pt>
                <c:pt idx="48011">
                  <c:v>-1.1965735711771399</c:v>
                </c:pt>
                <c:pt idx="48012">
                  <c:v>-1.21527344589782</c:v>
                </c:pt>
                <c:pt idx="48013">
                  <c:v>-1.2339733206119701</c:v>
                </c:pt>
                <c:pt idx="48014">
                  <c:v>-1.25267319533265</c:v>
                </c:pt>
                <c:pt idx="48015">
                  <c:v>-1.2713730700533299</c:v>
                </c:pt>
                <c:pt idx="48016">
                  <c:v>-1.2900729447674799</c:v>
                </c:pt>
                <c:pt idx="48017">
                  <c:v>-1.3009739786747101</c:v>
                </c:pt>
                <c:pt idx="48018">
                  <c:v>-1.30407617176304</c:v>
                </c:pt>
                <c:pt idx="48019">
                  <c:v>-1.3071783648502799</c:v>
                </c:pt>
                <c:pt idx="48020">
                  <c:v>-1.3102805579386101</c:v>
                </c:pt>
                <c:pt idx="48021">
                  <c:v>-1.31338275102693</c:v>
                </c:pt>
                <c:pt idx="48022">
                  <c:v>-1.3164849441141799</c:v>
                </c:pt>
                <c:pt idx="48023">
                  <c:v>-1.3195871372025001</c:v>
                </c:pt>
                <c:pt idx="48024">
                  <c:v>-1.32268933029083</c:v>
                </c:pt>
                <c:pt idx="48025">
                  <c:v>-1.3257915233780699</c:v>
                </c:pt>
                <c:pt idx="48026">
                  <c:v>-1.3288937164664001</c:v>
                </c:pt>
                <c:pt idx="48027">
                  <c:v>-1.33199590955473</c:v>
                </c:pt>
                <c:pt idx="48028">
                  <c:v>-1.3350981026419699</c:v>
                </c:pt>
                <c:pt idx="48029">
                  <c:v>-1.3382002957303001</c:v>
                </c:pt>
                <c:pt idx="48030">
                  <c:v>-1.34130248881863</c:v>
                </c:pt>
                <c:pt idx="48031">
                  <c:v>-1.3444046819058699</c:v>
                </c:pt>
                <c:pt idx="48032">
                  <c:v>-1.3475068749942001</c:v>
                </c:pt>
                <c:pt idx="48033">
                  <c:v>-1.35060906808252</c:v>
                </c:pt>
                <c:pt idx="48034">
                  <c:v>-1.3537112611697699</c:v>
                </c:pt>
                <c:pt idx="48035">
                  <c:v>-1.3568134542580901</c:v>
                </c:pt>
                <c:pt idx="48036">
                  <c:v>-1.35991564734642</c:v>
                </c:pt>
                <c:pt idx="48037">
                  <c:v>-1.3630178404336599</c:v>
                </c:pt>
                <c:pt idx="48038">
                  <c:v>-1.3661200335219901</c:v>
                </c:pt>
                <c:pt idx="48039">
                  <c:v>-1.36922222661032</c:v>
                </c:pt>
                <c:pt idx="48040">
                  <c:v>-1.3723244196975599</c:v>
                </c:pt>
                <c:pt idx="48041">
                  <c:v>-1.3754266127858901</c:v>
                </c:pt>
                <c:pt idx="48042">
                  <c:v>-1.37852880587421</c:v>
                </c:pt>
                <c:pt idx="48043">
                  <c:v>-1.3816309989614599</c:v>
                </c:pt>
                <c:pt idx="48044">
                  <c:v>-1.3847331920497801</c:v>
                </c:pt>
                <c:pt idx="48045">
                  <c:v>-1.38783538513811</c:v>
                </c:pt>
                <c:pt idx="48046">
                  <c:v>-1.3909375782253499</c:v>
                </c:pt>
                <c:pt idx="48047">
                  <c:v>-1.3940397713136801</c:v>
                </c:pt>
                <c:pt idx="48048">
                  <c:v>-1.39714196440201</c:v>
                </c:pt>
                <c:pt idx="48049">
                  <c:v>-1.4002441574892499</c:v>
                </c:pt>
                <c:pt idx="48050">
                  <c:v>-1.4033463505775801</c:v>
                </c:pt>
                <c:pt idx="48051">
                  <c:v>-1.4064485436659</c:v>
                </c:pt>
                <c:pt idx="48052">
                  <c:v>-1.4095507367531499</c:v>
                </c:pt>
                <c:pt idx="48053">
                  <c:v>-1.4126529298414801</c:v>
                </c:pt>
                <c:pt idx="48054">
                  <c:v>-1.4157551229298</c:v>
                </c:pt>
                <c:pt idx="48055">
                  <c:v>-1.4188573160170499</c:v>
                </c:pt>
                <c:pt idx="48056">
                  <c:v>-1.4219595091053701</c:v>
                </c:pt>
                <c:pt idx="48057">
                  <c:v>-1.4250617021937</c:v>
                </c:pt>
                <c:pt idx="48058">
                  <c:v>-1.4281638952809399</c:v>
                </c:pt>
                <c:pt idx="48059">
                  <c:v>-1.4312660883692701</c:v>
                </c:pt>
                <c:pt idx="48060">
                  <c:v>-1.4343682814576</c:v>
                </c:pt>
                <c:pt idx="48061">
                  <c:v>-1.4374704745448399</c:v>
                </c:pt>
                <c:pt idx="48062">
                  <c:v>-1.44057266763317</c:v>
                </c:pt>
                <c:pt idx="48063">
                  <c:v>-1.44367486072149</c:v>
                </c:pt>
                <c:pt idx="48064">
                  <c:v>-1.4467770538087401</c:v>
                </c:pt>
                <c:pt idx="48065">
                  <c:v>-1.4419327495036001</c:v>
                </c:pt>
                <c:pt idx="48066">
                  <c:v>-1.42914194779944</c:v>
                </c:pt>
                <c:pt idx="48067">
                  <c:v>-1.41635114609975</c:v>
                </c:pt>
                <c:pt idx="48068">
                  <c:v>-1.40356034439559</c:v>
                </c:pt>
                <c:pt idx="48069">
                  <c:v>-1.3907695426914399</c:v>
                </c:pt>
                <c:pt idx="48070">
                  <c:v>-1.3779787409917501</c:v>
                </c:pt>
                <c:pt idx="48071">
                  <c:v>-1.3651879392875901</c:v>
                </c:pt>
                <c:pt idx="48072">
                  <c:v>-1.3523971375834301</c:v>
                </c:pt>
                <c:pt idx="48073">
                  <c:v>-1.33960633588374</c:v>
                </c:pt>
                <c:pt idx="48074">
                  <c:v>-1.32681553417958</c:v>
                </c:pt>
                <c:pt idx="48075">
                  <c:v>-1.3140247324754299</c:v>
                </c:pt>
                <c:pt idx="48076">
                  <c:v>-1.3012339307757399</c:v>
                </c:pt>
                <c:pt idx="48077">
                  <c:v>-1.2884431290715801</c:v>
                </c:pt>
                <c:pt idx="48078">
                  <c:v>-1.2756523273674201</c:v>
                </c:pt>
                <c:pt idx="48079">
                  <c:v>-1.26286152566773</c:v>
                </c:pt>
                <c:pt idx="48080">
                  <c:v>-1.25007072396358</c:v>
                </c:pt>
                <c:pt idx="48081">
                  <c:v>-1.23727992225942</c:v>
                </c:pt>
                <c:pt idx="48082">
                  <c:v>-1.2244891205597299</c:v>
                </c:pt>
                <c:pt idx="48083">
                  <c:v>-1.2116983188555699</c:v>
                </c:pt>
                <c:pt idx="48084">
                  <c:v>-1.1989075171514101</c:v>
                </c:pt>
                <c:pt idx="48085">
                  <c:v>-1.18611671545172</c:v>
                </c:pt>
                <c:pt idx="48086">
                  <c:v>-1.17332591374757</c:v>
                </c:pt>
                <c:pt idx="48087">
                  <c:v>-1.16053511204341</c:v>
                </c:pt>
                <c:pt idx="48088">
                  <c:v>-1.1477443103437199</c:v>
                </c:pt>
                <c:pt idx="48089">
                  <c:v>-1.1349535086395599</c:v>
                </c:pt>
                <c:pt idx="48090">
                  <c:v>-1.1221627069354101</c:v>
                </c:pt>
                <c:pt idx="48091">
                  <c:v>-1.10937190523572</c:v>
                </c:pt>
                <c:pt idx="48092">
                  <c:v>-1.09658110353156</c:v>
                </c:pt>
                <c:pt idx="48093">
                  <c:v>-1.0837903018274</c:v>
                </c:pt>
                <c:pt idx="48094">
                  <c:v>-1.0709995001277099</c:v>
                </c:pt>
                <c:pt idx="48095">
                  <c:v>-1.0582086984235499</c:v>
                </c:pt>
                <c:pt idx="48096">
                  <c:v>-1.0454178967194001</c:v>
                </c:pt>
                <c:pt idx="48097">
                  <c:v>-1.0326270950197101</c:v>
                </c:pt>
                <c:pt idx="48098">
                  <c:v>-1.01983629331555</c:v>
                </c:pt>
                <c:pt idx="48099">
                  <c:v>-1.00704549161139</c:v>
                </c:pt>
                <c:pt idx="48100">
                  <c:v>-0.99425468991170196</c:v>
                </c:pt>
                <c:pt idx="48101">
                  <c:v>-0.98146388820754504</c:v>
                </c:pt>
                <c:pt idx="48102">
                  <c:v>-0.96867308650338801</c:v>
                </c:pt>
                <c:pt idx="48103">
                  <c:v>-0.95588228480369797</c:v>
                </c:pt>
                <c:pt idx="48104">
                  <c:v>-0.94309148309954105</c:v>
                </c:pt>
                <c:pt idx="48105">
                  <c:v>-0.93030068139538302</c:v>
                </c:pt>
                <c:pt idx="48106">
                  <c:v>-0.91750987969569298</c:v>
                </c:pt>
                <c:pt idx="48107">
                  <c:v>-0.90471907799153595</c:v>
                </c:pt>
                <c:pt idx="48108">
                  <c:v>-0.89192827628737903</c:v>
                </c:pt>
                <c:pt idx="48109">
                  <c:v>-0.87913747458768898</c:v>
                </c:pt>
                <c:pt idx="48110">
                  <c:v>-0.86634667288353195</c:v>
                </c:pt>
                <c:pt idx="48111">
                  <c:v>-0.85355587117937504</c:v>
                </c:pt>
                <c:pt idx="48112">
                  <c:v>-0.84076506947968499</c:v>
                </c:pt>
                <c:pt idx="48113">
                  <c:v>-0.83109001035429297</c:v>
                </c:pt>
                <c:pt idx="48114">
                  <c:v>-0.82453069380984401</c:v>
                </c:pt>
                <c:pt idx="48115">
                  <c:v>-0.81797137726768598</c:v>
                </c:pt>
                <c:pt idx="48116">
                  <c:v>-0.81141206072323602</c:v>
                </c:pt>
                <c:pt idx="48117">
                  <c:v>-0.80485274417878705</c:v>
                </c:pt>
                <c:pt idx="48118">
                  <c:v>-0.79829342763662903</c:v>
                </c:pt>
                <c:pt idx="48119">
                  <c:v>-0.79173411109217895</c:v>
                </c:pt>
                <c:pt idx="48120">
                  <c:v>-0.78517479454772998</c:v>
                </c:pt>
                <c:pt idx="48121">
                  <c:v>-0.77861547800557196</c:v>
                </c:pt>
                <c:pt idx="48122">
                  <c:v>-0.77205616146112199</c:v>
                </c:pt>
                <c:pt idx="48123">
                  <c:v>-0.76549684491667302</c:v>
                </c:pt>
                <c:pt idx="48124">
                  <c:v>-0.758937528374515</c:v>
                </c:pt>
                <c:pt idx="48125">
                  <c:v>-0.75237821183006603</c:v>
                </c:pt>
                <c:pt idx="48126">
                  <c:v>-0.74581889528561596</c:v>
                </c:pt>
                <c:pt idx="48127">
                  <c:v>-0.73925957874345805</c:v>
                </c:pt>
                <c:pt idx="48128">
                  <c:v>-0.73270026219900897</c:v>
                </c:pt>
                <c:pt idx="48129">
                  <c:v>-0.726140945654559</c:v>
                </c:pt>
                <c:pt idx="48130">
                  <c:v>-0.71958162911240098</c:v>
                </c:pt>
                <c:pt idx="48131">
                  <c:v>-0.71302231256795201</c:v>
                </c:pt>
                <c:pt idx="48132">
                  <c:v>-0.70646299602350204</c:v>
                </c:pt>
                <c:pt idx="48133">
                  <c:v>-0.69990367948134402</c:v>
                </c:pt>
                <c:pt idx="48134">
                  <c:v>-0.69334436293689505</c:v>
                </c:pt>
                <c:pt idx="48135">
                  <c:v>-0.68678504639244498</c:v>
                </c:pt>
                <c:pt idx="48136">
                  <c:v>-0.68022572985028695</c:v>
                </c:pt>
                <c:pt idx="48137">
                  <c:v>-0.67366641330583799</c:v>
                </c:pt>
                <c:pt idx="48138">
                  <c:v>-0.66710709676138802</c:v>
                </c:pt>
                <c:pt idx="48139">
                  <c:v>-0.66054778021923</c:v>
                </c:pt>
                <c:pt idx="48140">
                  <c:v>-0.65398846367478103</c:v>
                </c:pt>
                <c:pt idx="48141">
                  <c:v>-0.64742914713033195</c:v>
                </c:pt>
                <c:pt idx="48142">
                  <c:v>-0.64086983058817304</c:v>
                </c:pt>
                <c:pt idx="48143">
                  <c:v>-0.63431051404372396</c:v>
                </c:pt>
                <c:pt idx="48144">
                  <c:v>-0.62775119749927399</c:v>
                </c:pt>
                <c:pt idx="48145">
                  <c:v>-0.62119188095711597</c:v>
                </c:pt>
                <c:pt idx="48146">
                  <c:v>-0.614632564412667</c:v>
                </c:pt>
                <c:pt idx="48147">
                  <c:v>-0.60807324786821804</c:v>
                </c:pt>
                <c:pt idx="48148">
                  <c:v>-0.60151393132605901</c:v>
                </c:pt>
                <c:pt idx="48149">
                  <c:v>-0.59495461478161005</c:v>
                </c:pt>
                <c:pt idx="48150">
                  <c:v>-0.58839529823716097</c:v>
                </c:pt>
                <c:pt idx="48151">
                  <c:v>-0.58183598169500195</c:v>
                </c:pt>
                <c:pt idx="48152">
                  <c:v>-0.57527666515055298</c:v>
                </c:pt>
                <c:pt idx="48153">
                  <c:v>-0.56871734860610401</c:v>
                </c:pt>
                <c:pt idx="48154">
                  <c:v>-0.56215803206394499</c:v>
                </c:pt>
                <c:pt idx="48155">
                  <c:v>-0.55559871551949602</c:v>
                </c:pt>
                <c:pt idx="48156">
                  <c:v>-0.54903939897504705</c:v>
                </c:pt>
                <c:pt idx="48157">
                  <c:v>-0.54248008243288803</c:v>
                </c:pt>
                <c:pt idx="48158">
                  <c:v>-0.53592076588843895</c:v>
                </c:pt>
                <c:pt idx="48159">
                  <c:v>-0.52936144934398999</c:v>
                </c:pt>
                <c:pt idx="48160">
                  <c:v>-0.52280213280183097</c:v>
                </c:pt>
                <c:pt idx="48161">
                  <c:v>-0.52554878178672404</c:v>
                </c:pt>
                <c:pt idx="48162">
                  <c:v>-0.53760139630745996</c:v>
                </c:pt>
                <c:pt idx="48163">
                  <c:v>-0.54965401082398502</c:v>
                </c:pt>
                <c:pt idx="48164">
                  <c:v>-0.56170662534472104</c:v>
                </c:pt>
                <c:pt idx="48165">
                  <c:v>-0.57375923986545596</c:v>
                </c:pt>
                <c:pt idx="48166">
                  <c:v>-0.58581185438198202</c:v>
                </c:pt>
                <c:pt idx="48167">
                  <c:v>-0.59786446890271705</c:v>
                </c:pt>
                <c:pt idx="48168">
                  <c:v>-0.60991708342345197</c:v>
                </c:pt>
                <c:pt idx="48169">
                  <c:v>-0.62196969793997803</c:v>
                </c:pt>
                <c:pt idx="48170">
                  <c:v>-0.63402231246071405</c:v>
                </c:pt>
                <c:pt idx="48171">
                  <c:v>-0.64607492698144897</c:v>
                </c:pt>
                <c:pt idx="48172">
                  <c:v>-0.65812754149797503</c:v>
                </c:pt>
                <c:pt idx="48173">
                  <c:v>-0.67018015601870995</c:v>
                </c:pt>
                <c:pt idx="48174">
                  <c:v>-0.68223277053944498</c:v>
                </c:pt>
                <c:pt idx="48175">
                  <c:v>-0.69428538505597104</c:v>
                </c:pt>
                <c:pt idx="48176">
                  <c:v>-0.70633799957670695</c:v>
                </c:pt>
                <c:pt idx="48177">
                  <c:v>-0.71839061409744198</c:v>
                </c:pt>
                <c:pt idx="48178">
                  <c:v>-0.73044322861396804</c:v>
                </c:pt>
                <c:pt idx="48179">
                  <c:v>-0.74249584313470296</c:v>
                </c:pt>
                <c:pt idx="48180">
                  <c:v>-0.75454845765543799</c:v>
                </c:pt>
                <c:pt idx="48181">
                  <c:v>-0.76660107217196405</c:v>
                </c:pt>
                <c:pt idx="48182">
                  <c:v>-0.77865368669269897</c:v>
                </c:pt>
                <c:pt idx="48183">
                  <c:v>-0.79070630121343499</c:v>
                </c:pt>
                <c:pt idx="48184">
                  <c:v>-0.80275891572996105</c:v>
                </c:pt>
                <c:pt idx="48185">
                  <c:v>-0.81481153025069597</c:v>
                </c:pt>
                <c:pt idx="48186">
                  <c:v>-0.826864144771431</c:v>
                </c:pt>
                <c:pt idx="48187">
                  <c:v>-0.83891675928795695</c:v>
                </c:pt>
                <c:pt idx="48188">
                  <c:v>-0.85096937380869198</c:v>
                </c:pt>
                <c:pt idx="48189">
                  <c:v>-0.863021988329428</c:v>
                </c:pt>
                <c:pt idx="48190">
                  <c:v>-0.87507460284595395</c:v>
                </c:pt>
                <c:pt idx="48191">
                  <c:v>-0.88712721736668898</c:v>
                </c:pt>
                <c:pt idx="48192">
                  <c:v>-0.89917983188742401</c:v>
                </c:pt>
                <c:pt idx="48193">
                  <c:v>-0.91123244640394996</c:v>
                </c:pt>
                <c:pt idx="48194">
                  <c:v>-0.92328506092468499</c:v>
                </c:pt>
                <c:pt idx="48195">
                  <c:v>-0.93533767544542101</c:v>
                </c:pt>
                <c:pt idx="48196">
                  <c:v>-0.94739028996194596</c:v>
                </c:pt>
                <c:pt idx="48197">
                  <c:v>-0.95944290448268199</c:v>
                </c:pt>
                <c:pt idx="48198">
                  <c:v>-0.97149551900341702</c:v>
                </c:pt>
                <c:pt idx="48199">
                  <c:v>-0.98354813351994297</c:v>
                </c:pt>
                <c:pt idx="48200">
                  <c:v>-0.995600748040678</c:v>
                </c:pt>
                <c:pt idx="48201">
                  <c:v>-1.0076533625614099</c:v>
                </c:pt>
                <c:pt idx="48202">
                  <c:v>-1.01970597707794</c:v>
                </c:pt>
                <c:pt idx="48203">
                  <c:v>-1.03175859159867</c:v>
                </c:pt>
                <c:pt idx="48204">
                  <c:v>-1.04381120611941</c:v>
                </c:pt>
                <c:pt idx="48205">
                  <c:v>-1.0558638206359401</c:v>
                </c:pt>
                <c:pt idx="48206">
                  <c:v>-1.0679164351566699</c:v>
                </c:pt>
                <c:pt idx="48207">
                  <c:v>-1.0799690496774099</c:v>
                </c:pt>
                <c:pt idx="48208">
                  <c:v>-1.09202166419393</c:v>
                </c:pt>
                <c:pt idx="48209">
                  <c:v>-1.09701661117406</c:v>
                </c:pt>
                <c:pt idx="48210">
                  <c:v>-1.09495389060866</c:v>
                </c:pt>
                <c:pt idx="48211">
                  <c:v>-1.0928911700439701</c:v>
                </c:pt>
                <c:pt idx="48212">
                  <c:v>-1.0908284494785601</c:v>
                </c:pt>
                <c:pt idx="48213">
                  <c:v>-1.08876572891316</c:v>
                </c:pt>
                <c:pt idx="48214">
                  <c:v>-1.0867030083484699</c:v>
                </c:pt>
                <c:pt idx="48215">
                  <c:v>-1.0846402877830701</c:v>
                </c:pt>
                <c:pt idx="48216">
                  <c:v>-1.0825775672176601</c:v>
                </c:pt>
                <c:pt idx="48217">
                  <c:v>-1.0805148466529799</c:v>
                </c:pt>
                <c:pt idx="48218">
                  <c:v>-1.0784521260875699</c:v>
                </c:pt>
                <c:pt idx="48219">
                  <c:v>-1.0763894055221701</c:v>
                </c:pt>
                <c:pt idx="48220">
                  <c:v>-1.07432668495748</c:v>
                </c:pt>
                <c:pt idx="48221">
                  <c:v>-1.0722639643920699</c:v>
                </c:pt>
                <c:pt idx="48222">
                  <c:v>-1.0702012438266699</c:v>
                </c:pt>
                <c:pt idx="48223">
                  <c:v>-1.06813852326198</c:v>
                </c:pt>
                <c:pt idx="48224">
                  <c:v>-1.06607580269658</c:v>
                </c:pt>
                <c:pt idx="48225">
                  <c:v>-1.06401308213117</c:v>
                </c:pt>
                <c:pt idx="48226">
                  <c:v>-1.06195036156649</c:v>
                </c:pt>
                <c:pt idx="48227">
                  <c:v>-1.05988764100108</c:v>
                </c:pt>
                <c:pt idx="48228">
                  <c:v>-1.05782492043567</c:v>
                </c:pt>
                <c:pt idx="48229">
                  <c:v>-1.0557621998709901</c:v>
                </c:pt>
                <c:pt idx="48230">
                  <c:v>-1.0536994793055801</c:v>
                </c:pt>
                <c:pt idx="48231">
                  <c:v>-1.05163675874018</c:v>
                </c:pt>
                <c:pt idx="48232">
                  <c:v>-1.0495740381754901</c:v>
                </c:pt>
                <c:pt idx="48233">
                  <c:v>-1.0475113176100901</c:v>
                </c:pt>
                <c:pt idx="48234">
                  <c:v>-1.0454485970446801</c:v>
                </c:pt>
                <c:pt idx="48235">
                  <c:v>-1.0433858764799899</c:v>
                </c:pt>
                <c:pt idx="48236">
                  <c:v>-1.0413231559145899</c:v>
                </c:pt>
                <c:pt idx="48237">
                  <c:v>-1.0392604353491799</c:v>
                </c:pt>
                <c:pt idx="48238">
                  <c:v>-1.0371977147845</c:v>
                </c:pt>
                <c:pt idx="48239">
                  <c:v>-1.0351349942190899</c:v>
                </c:pt>
                <c:pt idx="48240">
                  <c:v>-1.0330722736536899</c:v>
                </c:pt>
                <c:pt idx="48241">
                  <c:v>-1.031009553089</c:v>
                </c:pt>
                <c:pt idx="48242">
                  <c:v>-1.0289468325236</c:v>
                </c:pt>
                <c:pt idx="48243">
                  <c:v>-1.02688411195819</c:v>
                </c:pt>
                <c:pt idx="48244">
                  <c:v>-1.0248213913935</c:v>
                </c:pt>
                <c:pt idx="48245">
                  <c:v>-1.0227586708281</c:v>
                </c:pt>
                <c:pt idx="48246">
                  <c:v>-1.02069595026269</c:v>
                </c:pt>
                <c:pt idx="48247">
                  <c:v>-1.0186332296980101</c:v>
                </c:pt>
                <c:pt idx="48248">
                  <c:v>-1.0165705091326001</c:v>
                </c:pt>
                <c:pt idx="48249">
                  <c:v>-1.0145077885672</c:v>
                </c:pt>
                <c:pt idx="48250">
                  <c:v>-1.0124450680025101</c:v>
                </c:pt>
                <c:pt idx="48251">
                  <c:v>-1.0103823474371001</c:v>
                </c:pt>
                <c:pt idx="48252">
                  <c:v>-1.0083196268717001</c:v>
                </c:pt>
                <c:pt idx="48253">
                  <c:v>-1.0062569063070099</c:v>
                </c:pt>
                <c:pt idx="48254">
                  <c:v>-1.0041941857416099</c:v>
                </c:pt>
                <c:pt idx="48255">
                  <c:v>-1.0021314651762001</c:v>
                </c:pt>
                <c:pt idx="48256">
                  <c:v>-1.00006874461152</c:v>
                </c:pt>
                <c:pt idx="48257">
                  <c:v>-1.00043124407644</c:v>
                </c:pt>
                <c:pt idx="48258">
                  <c:v>-1.0032189635733899</c:v>
                </c:pt>
                <c:pt idx="48259">
                  <c:v>-1.0060066830693599</c:v>
                </c:pt>
                <c:pt idx="48260">
                  <c:v>-1.0087944025663</c:v>
                </c:pt>
                <c:pt idx="48261">
                  <c:v>-1.0115821220632499</c:v>
                </c:pt>
                <c:pt idx="48262">
                  <c:v>-1.0143698415592199</c:v>
                </c:pt>
                <c:pt idx="48263">
                  <c:v>-1.0171575610561701</c:v>
                </c:pt>
                <c:pt idx="48264">
                  <c:v>-1.01994528055311</c:v>
                </c:pt>
                <c:pt idx="48265">
                  <c:v>-1.02273300004909</c:v>
                </c:pt>
                <c:pt idx="48266">
                  <c:v>-1.0255207195460301</c:v>
                </c:pt>
                <c:pt idx="48267">
                  <c:v>-1.02830843904298</c:v>
                </c:pt>
                <c:pt idx="48268">
                  <c:v>-1.03109615853895</c:v>
                </c:pt>
                <c:pt idx="48269">
                  <c:v>-1.0338838780359001</c:v>
                </c:pt>
                <c:pt idx="48270">
                  <c:v>-1.03667159753284</c:v>
                </c:pt>
                <c:pt idx="48271">
                  <c:v>-1.03945931702881</c:v>
                </c:pt>
                <c:pt idx="48272">
                  <c:v>-1.0422470365257599</c:v>
                </c:pt>
                <c:pt idx="48273">
                  <c:v>-1.04503475602271</c:v>
                </c:pt>
                <c:pt idx="48274">
                  <c:v>-1.04782247551868</c:v>
                </c:pt>
                <c:pt idx="48275">
                  <c:v>-1.0506101950156199</c:v>
                </c:pt>
                <c:pt idx="48276">
                  <c:v>-1.05339791451257</c:v>
                </c:pt>
                <c:pt idx="48277">
                  <c:v>-1.05618563400854</c:v>
                </c:pt>
                <c:pt idx="48278">
                  <c:v>-1.0589733535054899</c:v>
                </c:pt>
                <c:pt idx="48279">
                  <c:v>-1.0617610730024301</c:v>
                </c:pt>
                <c:pt idx="48280">
                  <c:v>-1.0645487924984101</c:v>
                </c:pt>
                <c:pt idx="48281">
                  <c:v>-1.06733651199535</c:v>
                </c:pt>
                <c:pt idx="48282">
                  <c:v>-1.0701242314923001</c:v>
                </c:pt>
                <c:pt idx="48283">
                  <c:v>-1.0729119509882701</c:v>
                </c:pt>
                <c:pt idx="48284">
                  <c:v>-1.07569967048522</c:v>
                </c:pt>
                <c:pt idx="48285">
                  <c:v>-1.0784873899821601</c:v>
                </c:pt>
                <c:pt idx="48286">
                  <c:v>-1.0812751094781301</c:v>
                </c:pt>
                <c:pt idx="48287">
                  <c:v>-1.08406282897508</c:v>
                </c:pt>
                <c:pt idx="48288">
                  <c:v>-1.0868505484720301</c:v>
                </c:pt>
                <c:pt idx="48289">
                  <c:v>-1.0896382679679999</c:v>
                </c:pt>
                <c:pt idx="48290">
                  <c:v>-1.09242598746494</c:v>
                </c:pt>
                <c:pt idx="48291">
                  <c:v>-1.0952137069618899</c:v>
                </c:pt>
                <c:pt idx="48292">
                  <c:v>-1.0980014264578599</c:v>
                </c:pt>
                <c:pt idx="48293">
                  <c:v>-1.10078914595481</c:v>
                </c:pt>
                <c:pt idx="48294">
                  <c:v>-1.1035768654517499</c:v>
                </c:pt>
                <c:pt idx="48295">
                  <c:v>-1.1063645849477299</c:v>
                </c:pt>
                <c:pt idx="48296">
                  <c:v>-1.1091523044446701</c:v>
                </c:pt>
                <c:pt idx="48297">
                  <c:v>-1.1119400239416199</c:v>
                </c:pt>
                <c:pt idx="48298">
                  <c:v>-1.11472774343759</c:v>
                </c:pt>
                <c:pt idx="48299">
                  <c:v>-1.1175154629345401</c:v>
                </c:pt>
                <c:pt idx="48300">
                  <c:v>-1.12030318243148</c:v>
                </c:pt>
                <c:pt idx="48301">
                  <c:v>-1.12309090192745</c:v>
                </c:pt>
                <c:pt idx="48302">
                  <c:v>-1.1258786214244001</c:v>
                </c:pt>
                <c:pt idx="48303">
                  <c:v>-1.12866634092135</c:v>
                </c:pt>
                <c:pt idx="48304">
                  <c:v>-1.13145406041732</c:v>
                </c:pt>
                <c:pt idx="48305">
                  <c:v>-1.1375593518254801</c:v>
                </c:pt>
                <c:pt idx="48306">
                  <c:v>-1.14698221514719</c:v>
                </c:pt>
                <c:pt idx="48307">
                  <c:v>-1.1564050784656099</c:v>
                </c:pt>
                <c:pt idx="48308">
                  <c:v>-1.1658279417873101</c:v>
                </c:pt>
                <c:pt idx="48309">
                  <c:v>-1.17525080510902</c:v>
                </c:pt>
                <c:pt idx="48310">
                  <c:v>-1.1846736684274299</c:v>
                </c:pt>
                <c:pt idx="48311">
                  <c:v>-1.1940965317491401</c:v>
                </c:pt>
                <c:pt idx="48312">
                  <c:v>-1.20351939507084</c:v>
                </c:pt>
                <c:pt idx="48313">
                  <c:v>-1.21294225838926</c:v>
                </c:pt>
                <c:pt idx="48314">
                  <c:v>-1.2223651217109599</c:v>
                </c:pt>
                <c:pt idx="48315">
                  <c:v>-1.2317879850326701</c:v>
                </c:pt>
                <c:pt idx="48316">
                  <c:v>-1.24121084835108</c:v>
                </c:pt>
                <c:pt idx="48317">
                  <c:v>-1.2506337116727899</c:v>
                </c:pt>
                <c:pt idx="48318">
                  <c:v>-1.2600565749944901</c:v>
                </c:pt>
                <c:pt idx="48319">
                  <c:v>-1.26947943831291</c:v>
                </c:pt>
                <c:pt idx="48320">
                  <c:v>-1.2789023016346099</c:v>
                </c:pt>
                <c:pt idx="48321">
                  <c:v>-1.2883251649563201</c:v>
                </c:pt>
                <c:pt idx="48322">
                  <c:v>-1.29774802827473</c:v>
                </c:pt>
                <c:pt idx="48323">
                  <c:v>-1.30717089159644</c:v>
                </c:pt>
                <c:pt idx="48324">
                  <c:v>-1.3165937549181499</c:v>
                </c:pt>
                <c:pt idx="48325">
                  <c:v>-1.32601661823656</c:v>
                </c:pt>
                <c:pt idx="48326">
                  <c:v>-1.33543948155827</c:v>
                </c:pt>
                <c:pt idx="48327">
                  <c:v>-1.3448623448799699</c:v>
                </c:pt>
                <c:pt idx="48328">
                  <c:v>-1.35428520819839</c:v>
                </c:pt>
                <c:pt idx="48329">
                  <c:v>-1.36370807152009</c:v>
                </c:pt>
                <c:pt idx="48330">
                  <c:v>-1.3731309348417999</c:v>
                </c:pt>
                <c:pt idx="48331">
                  <c:v>-1.3825537981602101</c:v>
                </c:pt>
                <c:pt idx="48332">
                  <c:v>-1.39197666148192</c:v>
                </c:pt>
                <c:pt idx="48333">
                  <c:v>-1.40139952480362</c:v>
                </c:pt>
                <c:pt idx="48334">
                  <c:v>-1.4108223881220401</c:v>
                </c:pt>
                <c:pt idx="48335">
                  <c:v>-1.42024525144374</c:v>
                </c:pt>
                <c:pt idx="48336">
                  <c:v>-1.42966811476545</c:v>
                </c:pt>
                <c:pt idx="48337">
                  <c:v>-1.4390909780838601</c:v>
                </c:pt>
                <c:pt idx="48338">
                  <c:v>-1.44851384140557</c:v>
                </c:pt>
                <c:pt idx="48339">
                  <c:v>-1.45793670472728</c:v>
                </c:pt>
                <c:pt idx="48340">
                  <c:v>-1.4673595680456899</c:v>
                </c:pt>
                <c:pt idx="48341">
                  <c:v>-1.4767824313674001</c:v>
                </c:pt>
                <c:pt idx="48342">
                  <c:v>-1.4862052946891</c:v>
                </c:pt>
                <c:pt idx="48343">
                  <c:v>-1.4956281580075199</c:v>
                </c:pt>
                <c:pt idx="48344">
                  <c:v>-1.5050510213292201</c:v>
                </c:pt>
                <c:pt idx="48345">
                  <c:v>-1.51447388465093</c:v>
                </c:pt>
                <c:pt idx="48346">
                  <c:v>-1.5238967479693399</c:v>
                </c:pt>
                <c:pt idx="48347">
                  <c:v>-1.5333196112910501</c:v>
                </c:pt>
                <c:pt idx="48348">
                  <c:v>-1.54274247461275</c:v>
                </c:pt>
                <c:pt idx="48349">
                  <c:v>-1.55216533793117</c:v>
                </c:pt>
                <c:pt idx="48350">
                  <c:v>-1.5615882012528699</c:v>
                </c:pt>
                <c:pt idx="48351">
                  <c:v>-1.5710110645745801</c:v>
                </c:pt>
                <c:pt idx="48352">
                  <c:v>-1.58043392789299</c:v>
                </c:pt>
                <c:pt idx="48353">
                  <c:v>-1.5876594743435599</c:v>
                </c:pt>
                <c:pt idx="48354">
                  <c:v>-1.59268770392147</c:v>
                </c:pt>
                <c:pt idx="48355">
                  <c:v>-1.5977159334976101</c:v>
                </c:pt>
                <c:pt idx="48356">
                  <c:v>-1.6027441630755099</c:v>
                </c:pt>
                <c:pt idx="48357">
                  <c:v>-1.60777239265341</c:v>
                </c:pt>
                <c:pt idx="48358">
                  <c:v>-1.6128006222295601</c:v>
                </c:pt>
                <c:pt idx="48359">
                  <c:v>-1.6178288518074599</c:v>
                </c:pt>
                <c:pt idx="48360">
                  <c:v>-1.62285708138536</c:v>
                </c:pt>
                <c:pt idx="48361">
                  <c:v>-1.6278853109615099</c:v>
                </c:pt>
                <c:pt idx="48362">
                  <c:v>-1.63291354053941</c:v>
                </c:pt>
                <c:pt idx="48363">
                  <c:v>-1.63794177011731</c:v>
                </c:pt>
                <c:pt idx="48364">
                  <c:v>-1.6429699996934599</c:v>
                </c:pt>
                <c:pt idx="48365">
                  <c:v>-1.64799822927136</c:v>
                </c:pt>
                <c:pt idx="48366">
                  <c:v>-1.65302645884926</c:v>
                </c:pt>
                <c:pt idx="48367">
                  <c:v>-1.6580546884254099</c:v>
                </c:pt>
                <c:pt idx="48368">
                  <c:v>-1.66308291800331</c:v>
                </c:pt>
                <c:pt idx="48369">
                  <c:v>-1.66811114758121</c:v>
                </c:pt>
                <c:pt idx="48370">
                  <c:v>-1.6731393771573499</c:v>
                </c:pt>
                <c:pt idx="48371">
                  <c:v>-1.67816760673526</c:v>
                </c:pt>
                <c:pt idx="48372">
                  <c:v>-1.6831958363131601</c:v>
                </c:pt>
                <c:pt idx="48373">
                  <c:v>-1.6882240658893</c:v>
                </c:pt>
                <c:pt idx="48374">
                  <c:v>-1.6932522954672</c:v>
                </c:pt>
                <c:pt idx="48375">
                  <c:v>-1.6982805250451101</c:v>
                </c:pt>
                <c:pt idx="48376">
                  <c:v>-1.70330875462125</c:v>
                </c:pt>
                <c:pt idx="48377">
                  <c:v>-1.70833698419915</c:v>
                </c:pt>
                <c:pt idx="48378">
                  <c:v>-1.7133652137770501</c:v>
                </c:pt>
                <c:pt idx="48379">
                  <c:v>-1.7183934433532</c:v>
                </c:pt>
                <c:pt idx="48380">
                  <c:v>-1.7234216729311</c:v>
                </c:pt>
                <c:pt idx="48381">
                  <c:v>-1.7284499025090001</c:v>
                </c:pt>
                <c:pt idx="48382">
                  <c:v>-1.73347813208515</c:v>
                </c:pt>
                <c:pt idx="48383">
                  <c:v>-1.7385063616630501</c:v>
                </c:pt>
                <c:pt idx="48384">
                  <c:v>-1.7435345912409499</c:v>
                </c:pt>
                <c:pt idx="48385">
                  <c:v>-1.7485628208171</c:v>
                </c:pt>
                <c:pt idx="48386">
                  <c:v>-1.7535910503950001</c:v>
                </c:pt>
                <c:pt idx="48387">
                  <c:v>-1.7586192799728999</c:v>
                </c:pt>
                <c:pt idx="48388">
                  <c:v>-1.76364750954905</c:v>
                </c:pt>
                <c:pt idx="48389">
                  <c:v>-1.7686757391269501</c:v>
                </c:pt>
                <c:pt idx="48390">
                  <c:v>-1.7737039687048499</c:v>
                </c:pt>
                <c:pt idx="48391">
                  <c:v>-1.7787321982809901</c:v>
                </c:pt>
                <c:pt idx="48392">
                  <c:v>-1.7837604278589001</c:v>
                </c:pt>
                <c:pt idx="48393">
                  <c:v>-1.7887886574367999</c:v>
                </c:pt>
                <c:pt idx="48394">
                  <c:v>-1.7938168870129401</c:v>
                </c:pt>
                <c:pt idx="48395">
                  <c:v>-1.7988451165908399</c:v>
                </c:pt>
                <c:pt idx="48396">
                  <c:v>-1.8038733461687499</c:v>
                </c:pt>
                <c:pt idx="48397">
                  <c:v>-1.8089015757448901</c:v>
                </c:pt>
                <c:pt idx="48398">
                  <c:v>-1.8139298053227899</c:v>
                </c:pt>
                <c:pt idx="48399">
                  <c:v>-1.81895803490069</c:v>
                </c:pt>
                <c:pt idx="48400">
                  <c:v>-1.8239862644768401</c:v>
                </c:pt>
                <c:pt idx="48401">
                  <c:v>-1.8263888177509899</c:v>
                </c:pt>
                <c:pt idx="48402">
                  <c:v>-1.8261656947195499</c:v>
                </c:pt>
                <c:pt idx="48403">
                  <c:v>-1.8259425716881901</c:v>
                </c:pt>
                <c:pt idx="48404">
                  <c:v>-1.8257194486567501</c:v>
                </c:pt>
                <c:pt idx="48405">
                  <c:v>-1.82549632562532</c:v>
                </c:pt>
                <c:pt idx="48406">
                  <c:v>-1.82527320259396</c:v>
                </c:pt>
                <c:pt idx="48407">
                  <c:v>-1.82505007956252</c:v>
                </c:pt>
                <c:pt idx="48408">
                  <c:v>-1.82482695653108</c:v>
                </c:pt>
                <c:pt idx="48409">
                  <c:v>-1.8246038334997201</c:v>
                </c:pt>
                <c:pt idx="48410">
                  <c:v>-1.8243807104682801</c:v>
                </c:pt>
                <c:pt idx="48411">
                  <c:v>-1.8241575874368501</c:v>
                </c:pt>
                <c:pt idx="48412">
                  <c:v>-1.82393446440549</c:v>
                </c:pt>
                <c:pt idx="48413">
                  <c:v>-1.82371134137405</c:v>
                </c:pt>
                <c:pt idx="48414">
                  <c:v>-1.82348821834261</c:v>
                </c:pt>
                <c:pt idx="48415">
                  <c:v>-1.8232650953112499</c:v>
                </c:pt>
                <c:pt idx="48416">
                  <c:v>-1.8230419722798099</c:v>
                </c:pt>
                <c:pt idx="48417">
                  <c:v>-1.8228188492483799</c:v>
                </c:pt>
                <c:pt idx="48418">
                  <c:v>-1.82259572621702</c:v>
                </c:pt>
                <c:pt idx="48419">
                  <c:v>-1.82237260318558</c:v>
                </c:pt>
                <c:pt idx="48420">
                  <c:v>-1.82214948015414</c:v>
                </c:pt>
                <c:pt idx="48421">
                  <c:v>-1.8219263571227799</c:v>
                </c:pt>
                <c:pt idx="48422">
                  <c:v>-1.8217032340913399</c:v>
                </c:pt>
                <c:pt idx="48423">
                  <c:v>-1.8214801110599099</c:v>
                </c:pt>
                <c:pt idx="48424">
                  <c:v>-1.8212569880285501</c:v>
                </c:pt>
                <c:pt idx="48425">
                  <c:v>-1.8210338649971101</c:v>
                </c:pt>
                <c:pt idx="48426">
                  <c:v>-1.8208107419656701</c:v>
                </c:pt>
                <c:pt idx="48427">
                  <c:v>-1.82058761893431</c:v>
                </c:pt>
                <c:pt idx="48428">
                  <c:v>-1.82036449590287</c:v>
                </c:pt>
                <c:pt idx="48429">
                  <c:v>-1.82014137287143</c:v>
                </c:pt>
                <c:pt idx="48430">
                  <c:v>-1.8199182498400699</c:v>
                </c:pt>
                <c:pt idx="48431">
                  <c:v>-1.8196951268086401</c:v>
                </c:pt>
                <c:pt idx="48432">
                  <c:v>-1.8194720037772001</c:v>
                </c:pt>
                <c:pt idx="48433">
                  <c:v>-1.81924888074584</c:v>
                </c:pt>
                <c:pt idx="48434">
                  <c:v>-1.8190257577144</c:v>
                </c:pt>
                <c:pt idx="48435">
                  <c:v>-1.81880263468296</c:v>
                </c:pt>
                <c:pt idx="48436">
                  <c:v>-1.8185795116515999</c:v>
                </c:pt>
                <c:pt idx="48437">
                  <c:v>-1.8183563886201699</c:v>
                </c:pt>
                <c:pt idx="48438">
                  <c:v>-1.8181332655887299</c:v>
                </c:pt>
                <c:pt idx="48439">
                  <c:v>-1.81791014255737</c:v>
                </c:pt>
                <c:pt idx="48440">
                  <c:v>-1.81768701952593</c:v>
                </c:pt>
                <c:pt idx="48441">
                  <c:v>-1.81746389649449</c:v>
                </c:pt>
                <c:pt idx="48442">
                  <c:v>-1.81724077346313</c:v>
                </c:pt>
                <c:pt idx="48443">
                  <c:v>-1.8170176504316999</c:v>
                </c:pt>
                <c:pt idx="48444">
                  <c:v>-1.8167945274002599</c:v>
                </c:pt>
                <c:pt idx="48445">
                  <c:v>-1.8165714043689001</c:v>
                </c:pt>
                <c:pt idx="48446">
                  <c:v>-1.8163482813374601</c:v>
                </c:pt>
                <c:pt idx="48447">
                  <c:v>-1.8161251583060201</c:v>
                </c:pt>
                <c:pt idx="48448">
                  <c:v>-1.81590203527466</c:v>
                </c:pt>
                <c:pt idx="48449">
                  <c:v>-1.82166088078095</c:v>
                </c:pt>
                <c:pt idx="48450">
                  <c:v>-1.8334016948291301</c:v>
                </c:pt>
                <c:pt idx="48451">
                  <c:v>-1.8451425088732201</c:v>
                </c:pt>
                <c:pt idx="48452">
                  <c:v>-1.8568833229213999</c:v>
                </c:pt>
                <c:pt idx="48453">
                  <c:v>-1.86862413696958</c:v>
                </c:pt>
                <c:pt idx="48454">
                  <c:v>-1.88036495101367</c:v>
                </c:pt>
                <c:pt idx="48455">
                  <c:v>-1.89210576506185</c:v>
                </c:pt>
                <c:pt idx="48456">
                  <c:v>-1.9038465791100301</c:v>
                </c:pt>
                <c:pt idx="48457">
                  <c:v>-1.9155873931541201</c:v>
                </c:pt>
                <c:pt idx="48458">
                  <c:v>-1.9273282072022999</c:v>
                </c:pt>
                <c:pt idx="48459">
                  <c:v>-1.93906902125049</c:v>
                </c:pt>
                <c:pt idx="48460">
                  <c:v>-1.95080983529457</c:v>
                </c:pt>
                <c:pt idx="48461">
                  <c:v>-1.96255064934275</c:v>
                </c:pt>
                <c:pt idx="48462">
                  <c:v>-1.9742914633909401</c:v>
                </c:pt>
                <c:pt idx="48463">
                  <c:v>-1.9860322774350201</c:v>
                </c:pt>
                <c:pt idx="48464">
                  <c:v>-1.9977730914832099</c:v>
                </c:pt>
                <c:pt idx="48465">
                  <c:v>-2.00951390553139</c:v>
                </c:pt>
                <c:pt idx="48466">
                  <c:v>-2.0212547195754702</c:v>
                </c:pt>
                <c:pt idx="48467">
                  <c:v>-2.03299553362366</c:v>
                </c:pt>
                <c:pt idx="48468">
                  <c:v>-2.0447363476718401</c:v>
                </c:pt>
                <c:pt idx="48469">
                  <c:v>-2.0564771617159199</c:v>
                </c:pt>
                <c:pt idx="48470">
                  <c:v>-2.0682179757641102</c:v>
                </c:pt>
                <c:pt idx="48471">
                  <c:v>-2.0799587898122902</c:v>
                </c:pt>
                <c:pt idx="48472">
                  <c:v>-2.0916996038563802</c:v>
                </c:pt>
                <c:pt idx="48473">
                  <c:v>-2.1034404179045598</c:v>
                </c:pt>
                <c:pt idx="48474">
                  <c:v>-2.1151812319527399</c:v>
                </c:pt>
                <c:pt idx="48475">
                  <c:v>-2.1269220459968299</c:v>
                </c:pt>
                <c:pt idx="48476">
                  <c:v>-2.1386628600450099</c:v>
                </c:pt>
                <c:pt idx="48477">
                  <c:v>-2.1504036740932002</c:v>
                </c:pt>
                <c:pt idx="48478">
                  <c:v>-2.16214448813728</c:v>
                </c:pt>
                <c:pt idx="48479">
                  <c:v>-2.1738853021854601</c:v>
                </c:pt>
                <c:pt idx="48480">
                  <c:v>-2.1856261162336499</c:v>
                </c:pt>
                <c:pt idx="48481">
                  <c:v>-2.1973669302777301</c:v>
                </c:pt>
                <c:pt idx="48482">
                  <c:v>-2.2091077443259102</c:v>
                </c:pt>
                <c:pt idx="48483">
                  <c:v>-2.2208485583741</c:v>
                </c:pt>
                <c:pt idx="48484">
                  <c:v>-2.2325893724181798</c:v>
                </c:pt>
                <c:pt idx="48485">
                  <c:v>-2.2443301864663701</c:v>
                </c:pt>
                <c:pt idx="48486">
                  <c:v>-2.2560710005145501</c:v>
                </c:pt>
                <c:pt idx="48487">
                  <c:v>-2.2678118145586299</c:v>
                </c:pt>
                <c:pt idx="48488">
                  <c:v>-2.2795526286068202</c:v>
                </c:pt>
                <c:pt idx="48489">
                  <c:v>-2.2912934426549998</c:v>
                </c:pt>
                <c:pt idx="48490">
                  <c:v>-2.3030342566990898</c:v>
                </c:pt>
                <c:pt idx="48491">
                  <c:v>-2.3147750707472698</c:v>
                </c:pt>
                <c:pt idx="48492">
                  <c:v>-2.3265158847954499</c:v>
                </c:pt>
                <c:pt idx="48493">
                  <c:v>-2.3382566988395399</c:v>
                </c:pt>
                <c:pt idx="48494">
                  <c:v>-2.34999751288772</c:v>
                </c:pt>
                <c:pt idx="48495">
                  <c:v>-2.3617383269359098</c:v>
                </c:pt>
                <c:pt idx="48496">
                  <c:v>-2.37347914097999</c:v>
                </c:pt>
                <c:pt idx="48497">
                  <c:v>-2.3762568200840701</c:v>
                </c:pt>
                <c:pt idx="48498">
                  <c:v>-2.37007136423777</c:v>
                </c:pt>
                <c:pt idx="48499">
                  <c:v>-2.3638859083936401</c:v>
                </c:pt>
                <c:pt idx="48500">
                  <c:v>-2.3577004525473502</c:v>
                </c:pt>
                <c:pt idx="48501">
                  <c:v>-2.3515149967010598</c:v>
                </c:pt>
                <c:pt idx="48502">
                  <c:v>-2.3453295408569299</c:v>
                </c:pt>
                <c:pt idx="48503">
                  <c:v>-2.33914408501064</c:v>
                </c:pt>
                <c:pt idx="48504">
                  <c:v>-2.33295862916435</c:v>
                </c:pt>
                <c:pt idx="48505">
                  <c:v>-2.3267731733202202</c:v>
                </c:pt>
                <c:pt idx="48506">
                  <c:v>-2.32058771747392</c:v>
                </c:pt>
                <c:pt idx="48507">
                  <c:v>-2.3144022616276301</c:v>
                </c:pt>
                <c:pt idx="48508">
                  <c:v>-2.3082168057835002</c:v>
                </c:pt>
                <c:pt idx="48509">
                  <c:v>-2.3020313499372098</c:v>
                </c:pt>
                <c:pt idx="48510">
                  <c:v>-2.2958458940909199</c:v>
                </c:pt>
                <c:pt idx="48511">
                  <c:v>-2.28966043824679</c:v>
                </c:pt>
                <c:pt idx="48512">
                  <c:v>-2.2834749824005001</c:v>
                </c:pt>
                <c:pt idx="48513">
                  <c:v>-2.2772895265542101</c:v>
                </c:pt>
                <c:pt idx="48514">
                  <c:v>-2.2711040707100798</c:v>
                </c:pt>
                <c:pt idx="48515">
                  <c:v>-2.2649186148637801</c:v>
                </c:pt>
                <c:pt idx="48516">
                  <c:v>-2.2587331590174902</c:v>
                </c:pt>
                <c:pt idx="48517">
                  <c:v>-2.2525477031733598</c:v>
                </c:pt>
                <c:pt idx="48518">
                  <c:v>-2.2463622473270699</c:v>
                </c:pt>
                <c:pt idx="48519">
                  <c:v>-2.24017679148078</c:v>
                </c:pt>
                <c:pt idx="48520">
                  <c:v>-2.2339913356366501</c:v>
                </c:pt>
                <c:pt idx="48521">
                  <c:v>-2.2278058797903602</c:v>
                </c:pt>
                <c:pt idx="48522">
                  <c:v>-2.2216204239440702</c:v>
                </c:pt>
                <c:pt idx="48523">
                  <c:v>-2.2154349680999399</c:v>
                </c:pt>
                <c:pt idx="48524">
                  <c:v>-2.2092495122536402</c:v>
                </c:pt>
                <c:pt idx="48525">
                  <c:v>-2.2030640564073498</c:v>
                </c:pt>
                <c:pt idx="48526">
                  <c:v>-2.1968786005632199</c:v>
                </c:pt>
                <c:pt idx="48527">
                  <c:v>-2.19069314471693</c:v>
                </c:pt>
                <c:pt idx="48528">
                  <c:v>-2.1845076888706401</c:v>
                </c:pt>
                <c:pt idx="48529">
                  <c:v>-2.1783222330265102</c:v>
                </c:pt>
                <c:pt idx="48530">
                  <c:v>-2.1721367771802198</c:v>
                </c:pt>
                <c:pt idx="48531">
                  <c:v>-2.1659513213339299</c:v>
                </c:pt>
                <c:pt idx="48532">
                  <c:v>-2.1597658654897902</c:v>
                </c:pt>
                <c:pt idx="48533">
                  <c:v>-2.1535804096434998</c:v>
                </c:pt>
                <c:pt idx="48534">
                  <c:v>-2.1473949537972099</c:v>
                </c:pt>
                <c:pt idx="48535">
                  <c:v>-2.14120949795308</c:v>
                </c:pt>
                <c:pt idx="48536">
                  <c:v>-2.1350240421067901</c:v>
                </c:pt>
                <c:pt idx="48537">
                  <c:v>-2.1288385862605002</c:v>
                </c:pt>
                <c:pt idx="48538">
                  <c:v>-2.1226531304163698</c:v>
                </c:pt>
                <c:pt idx="48539">
                  <c:v>-2.1164676745700799</c:v>
                </c:pt>
                <c:pt idx="48540">
                  <c:v>-2.1102822187237802</c:v>
                </c:pt>
                <c:pt idx="48541">
                  <c:v>-2.1040967628796499</c:v>
                </c:pt>
                <c:pt idx="48542">
                  <c:v>-2.0979113070333599</c:v>
                </c:pt>
                <c:pt idx="48543">
                  <c:v>-2.09172585118707</c:v>
                </c:pt>
                <c:pt idx="48544">
                  <c:v>-2.0855403953429401</c:v>
                </c:pt>
                <c:pt idx="48545">
                  <c:v>-2.0793549394966502</c:v>
                </c:pt>
                <c:pt idx="48546">
                  <c:v>-2.0602950543912102</c:v>
                </c:pt>
                <c:pt idx="48547">
                  <c:v>-2.02836074002879</c:v>
                </c:pt>
                <c:pt idx="48548">
                  <c:v>-1.99642642565522</c:v>
                </c:pt>
                <c:pt idx="48549">
                  <c:v>-1.96449211128165</c:v>
                </c:pt>
                <c:pt idx="48550">
                  <c:v>-1.93255779691923</c:v>
                </c:pt>
                <c:pt idx="48551">
                  <c:v>-1.90062348254566</c:v>
                </c:pt>
                <c:pt idx="48552">
                  <c:v>-1.8686891681720901</c:v>
                </c:pt>
                <c:pt idx="48553">
                  <c:v>-1.8367548538096701</c:v>
                </c:pt>
                <c:pt idx="48554">
                  <c:v>-1.8048205394360901</c:v>
                </c:pt>
                <c:pt idx="48555">
                  <c:v>-1.7728862250625199</c:v>
                </c:pt>
                <c:pt idx="48556">
                  <c:v>-1.7409519107000999</c:v>
                </c:pt>
                <c:pt idx="48557">
                  <c:v>-1.7090175963265299</c:v>
                </c:pt>
                <c:pt idx="48558">
                  <c:v>-1.67708328195296</c:v>
                </c:pt>
                <c:pt idx="48559">
                  <c:v>-1.64514896759054</c:v>
                </c:pt>
                <c:pt idx="48560">
                  <c:v>-1.61321465321697</c:v>
                </c:pt>
                <c:pt idx="48561">
                  <c:v>-1.58128033884339</c:v>
                </c:pt>
                <c:pt idx="48562">
                  <c:v>-1.54934602448097</c:v>
                </c:pt>
                <c:pt idx="48563">
                  <c:v>-1.5174117101074001</c:v>
                </c:pt>
                <c:pt idx="48564">
                  <c:v>-1.4854773957338301</c:v>
                </c:pt>
                <c:pt idx="48565">
                  <c:v>-1.4535430813714101</c:v>
                </c:pt>
                <c:pt idx="48566">
                  <c:v>-1.4216087669978399</c:v>
                </c:pt>
                <c:pt idx="48567">
                  <c:v>-1.3896744526242699</c:v>
                </c:pt>
                <c:pt idx="48568">
                  <c:v>-1.3577401382618499</c:v>
                </c:pt>
                <c:pt idx="48569">
                  <c:v>-1.32580582388827</c:v>
                </c:pt>
                <c:pt idx="48570">
                  <c:v>-1.2938715095147</c:v>
                </c:pt>
                <c:pt idx="48571">
                  <c:v>-1.26193719515228</c:v>
                </c:pt>
                <c:pt idx="48572">
                  <c:v>-1.23000288077871</c:v>
                </c:pt>
                <c:pt idx="48573">
                  <c:v>-1.19806856640514</c:v>
                </c:pt>
                <c:pt idx="48574">
                  <c:v>-1.16613425204272</c:v>
                </c:pt>
                <c:pt idx="48575">
                  <c:v>-1.1341999376691501</c:v>
                </c:pt>
                <c:pt idx="48576">
                  <c:v>-1.1022656232955701</c:v>
                </c:pt>
                <c:pt idx="48577">
                  <c:v>-1.0703313089331601</c:v>
                </c:pt>
                <c:pt idx="48578">
                  <c:v>-1.0383969945595799</c:v>
                </c:pt>
                <c:pt idx="48579">
                  <c:v>-1.0064626801860099</c:v>
                </c:pt>
                <c:pt idx="48580">
                  <c:v>-0.97452836582359104</c:v>
                </c:pt>
                <c:pt idx="48581">
                  <c:v>-0.94259405145001895</c:v>
                </c:pt>
                <c:pt idx="48582">
                  <c:v>-0.91065973707644599</c:v>
                </c:pt>
                <c:pt idx="48583">
                  <c:v>-0.87872542271402698</c:v>
                </c:pt>
                <c:pt idx="48584">
                  <c:v>-0.84679110834045501</c:v>
                </c:pt>
                <c:pt idx="48585">
                  <c:v>-0.81485679396688304</c:v>
                </c:pt>
                <c:pt idx="48586">
                  <c:v>-0.78292247960446304</c:v>
                </c:pt>
                <c:pt idx="48587">
                  <c:v>-0.75098816523089096</c:v>
                </c:pt>
                <c:pt idx="48588">
                  <c:v>-0.71905385085731899</c:v>
                </c:pt>
                <c:pt idx="48589">
                  <c:v>-0.68711953649489899</c:v>
                </c:pt>
                <c:pt idx="48590">
                  <c:v>-0.65518522212132702</c:v>
                </c:pt>
                <c:pt idx="48591">
                  <c:v>-0.62325090774775505</c:v>
                </c:pt>
                <c:pt idx="48592">
                  <c:v>-0.59131659338533504</c:v>
                </c:pt>
                <c:pt idx="48593">
                  <c:v>-0.55938227901176296</c:v>
                </c:pt>
                <c:pt idx="48594">
                  <c:v>-0.54165349513452599</c:v>
                </c:pt>
                <c:pt idx="48595">
                  <c:v>-0.53813024176477897</c:v>
                </c:pt>
                <c:pt idx="48596">
                  <c:v>-0.53813024176477897</c:v>
                </c:pt>
                <c:pt idx="48597">
                  <c:v>-0.53813024176477897</c:v>
                </c:pt>
                <c:pt idx="48598">
                  <c:v>-0.53813024176477897</c:v>
                </c:pt>
                <c:pt idx="48599">
                  <c:v>-0.53813024176477897</c:v>
                </c:pt>
                <c:pt idx="48600">
                  <c:v>-0.53813024176477897</c:v>
                </c:pt>
                <c:pt idx="48601">
                  <c:v>-0.53813024176477897</c:v>
                </c:pt>
                <c:pt idx="48602">
                  <c:v>-0.53813024176477897</c:v>
                </c:pt>
                <c:pt idx="48603">
                  <c:v>-0.53813024176477897</c:v>
                </c:pt>
                <c:pt idx="48604">
                  <c:v>-0.53813024176477897</c:v>
                </c:pt>
                <c:pt idx="48605">
                  <c:v>-0.53813024176477897</c:v>
                </c:pt>
                <c:pt idx="48606">
                  <c:v>-0.53813024176477897</c:v>
                </c:pt>
                <c:pt idx="48607">
                  <c:v>-0.53813024176477897</c:v>
                </c:pt>
                <c:pt idx="48608">
                  <c:v>-0.53813024176477897</c:v>
                </c:pt>
                <c:pt idx="48609">
                  <c:v>-0.53813024176477897</c:v>
                </c:pt>
                <c:pt idx="48610">
                  <c:v>-0.53813024176477897</c:v>
                </c:pt>
                <c:pt idx="48611">
                  <c:v>-0.53813024176477897</c:v>
                </c:pt>
                <c:pt idx="48612">
                  <c:v>-0.53813024176477897</c:v>
                </c:pt>
                <c:pt idx="48613">
                  <c:v>-0.53813024176477897</c:v>
                </c:pt>
                <c:pt idx="48614">
                  <c:v>-0.53813024176477897</c:v>
                </c:pt>
                <c:pt idx="48615">
                  <c:v>-0.53813024176477897</c:v>
                </c:pt>
                <c:pt idx="48616">
                  <c:v>-0.53813024176477897</c:v>
                </c:pt>
                <c:pt idx="48617">
                  <c:v>-0.53813024176477897</c:v>
                </c:pt>
                <c:pt idx="48618">
                  <c:v>-0.53813024176477897</c:v>
                </c:pt>
                <c:pt idx="48619">
                  <c:v>-0.53813024176477897</c:v>
                </c:pt>
                <c:pt idx="48620">
                  <c:v>-0.53813024176477897</c:v>
                </c:pt>
                <c:pt idx="48621">
                  <c:v>-0.53813024176477897</c:v>
                </c:pt>
                <c:pt idx="48622">
                  <c:v>-0.53813024176477897</c:v>
                </c:pt>
                <c:pt idx="48623">
                  <c:v>-0.53813024176477897</c:v>
                </c:pt>
                <c:pt idx="48624">
                  <c:v>-0.53813024176477897</c:v>
                </c:pt>
                <c:pt idx="48625">
                  <c:v>-0.53813024176477897</c:v>
                </c:pt>
                <c:pt idx="48626">
                  <c:v>-0.53813024176477897</c:v>
                </c:pt>
                <c:pt idx="48627">
                  <c:v>-0.42538613390578101</c:v>
                </c:pt>
                <c:pt idx="48628">
                  <c:v>-0.42186288053603299</c:v>
                </c:pt>
                <c:pt idx="48629">
                  <c:v>-0.41833962716505502</c:v>
                </c:pt>
                <c:pt idx="48630">
                  <c:v>-0.41481637379407699</c:v>
                </c:pt>
                <c:pt idx="48631">
                  <c:v>-0.41129312042432897</c:v>
                </c:pt>
                <c:pt idx="48632">
                  <c:v>-0.407769867053351</c:v>
                </c:pt>
                <c:pt idx="48633">
                  <c:v>-0.40424661368237302</c:v>
                </c:pt>
                <c:pt idx="48634">
                  <c:v>-0.40072336031262501</c:v>
                </c:pt>
                <c:pt idx="48635">
                  <c:v>-0.39720010694164698</c:v>
                </c:pt>
                <c:pt idx="48636">
                  <c:v>-0.39367685357066901</c:v>
                </c:pt>
                <c:pt idx="48637">
                  <c:v>-0.39015360020092099</c:v>
                </c:pt>
                <c:pt idx="48638">
                  <c:v>-0.38663034682994302</c:v>
                </c:pt>
                <c:pt idx="48639">
                  <c:v>-0.38310709345896499</c:v>
                </c:pt>
                <c:pt idx="48640">
                  <c:v>-0.37958384008921697</c:v>
                </c:pt>
                <c:pt idx="48641">
                  <c:v>-0.376060586718239</c:v>
                </c:pt>
                <c:pt idx="48642">
                  <c:v>-0.37253733334726002</c:v>
                </c:pt>
                <c:pt idx="48643">
                  <c:v>-0.36901407997751301</c:v>
                </c:pt>
                <c:pt idx="48644">
                  <c:v>-0.36549082660653498</c:v>
                </c:pt>
                <c:pt idx="48645">
                  <c:v>-0.36196757323555601</c:v>
                </c:pt>
                <c:pt idx="48646">
                  <c:v>-0.35844431986580899</c:v>
                </c:pt>
                <c:pt idx="48647">
                  <c:v>-0.35492106649483002</c:v>
                </c:pt>
                <c:pt idx="48648">
                  <c:v>-0.35139781312385199</c:v>
                </c:pt>
                <c:pt idx="48649">
                  <c:v>-0.34787455975410397</c:v>
                </c:pt>
                <c:pt idx="48650">
                  <c:v>-0.344351306383126</c:v>
                </c:pt>
                <c:pt idx="48651">
                  <c:v>-0.34082805301214802</c:v>
                </c:pt>
                <c:pt idx="48652">
                  <c:v>-0.33730479964240001</c:v>
                </c:pt>
                <c:pt idx="48653">
                  <c:v>-0.33378154627142198</c:v>
                </c:pt>
                <c:pt idx="48654">
                  <c:v>-0.33025829290044401</c:v>
                </c:pt>
                <c:pt idx="48655">
                  <c:v>-0.32673503953069599</c:v>
                </c:pt>
                <c:pt idx="48656">
                  <c:v>-0.32321178615971802</c:v>
                </c:pt>
                <c:pt idx="48657">
                  <c:v>-0.31968853278873999</c:v>
                </c:pt>
                <c:pt idx="48658">
                  <c:v>-0.31616527941899197</c:v>
                </c:pt>
                <c:pt idx="48659">
                  <c:v>-0.312642026048014</c:v>
                </c:pt>
                <c:pt idx="48660">
                  <c:v>-0.30911877267703602</c:v>
                </c:pt>
                <c:pt idx="48661">
                  <c:v>-0.30559551930728801</c:v>
                </c:pt>
                <c:pt idx="48662">
                  <c:v>-0.30207226593630998</c:v>
                </c:pt>
                <c:pt idx="48663">
                  <c:v>-0.29854901256533201</c:v>
                </c:pt>
                <c:pt idx="48664">
                  <c:v>-0.29502575919558399</c:v>
                </c:pt>
                <c:pt idx="48665">
                  <c:v>-0.29150250582460602</c:v>
                </c:pt>
                <c:pt idx="48666">
                  <c:v>-0.28797925245362699</c:v>
                </c:pt>
                <c:pt idx="48667">
                  <c:v>-0.28445599908387997</c:v>
                </c:pt>
                <c:pt idx="48668">
                  <c:v>-0.280932745712901</c:v>
                </c:pt>
                <c:pt idx="48669">
                  <c:v>-0.27740949234192303</c:v>
                </c:pt>
                <c:pt idx="48670">
                  <c:v>-0.27388623897217601</c:v>
                </c:pt>
                <c:pt idx="48671">
                  <c:v>-0.27036298560119698</c:v>
                </c:pt>
                <c:pt idx="48672">
                  <c:v>-0.26683973223021901</c:v>
                </c:pt>
                <c:pt idx="48673">
                  <c:v>-0.26331647886047099</c:v>
                </c:pt>
                <c:pt idx="48674">
                  <c:v>-0.25979322548949302</c:v>
                </c:pt>
                <c:pt idx="48675">
                  <c:v>-0.25626997211851499</c:v>
                </c:pt>
                <c:pt idx="48676">
                  <c:v>-0.25274671874876697</c:v>
                </c:pt>
                <c:pt idx="48677">
                  <c:v>-0.249223465377789</c:v>
                </c:pt>
                <c:pt idx="48678">
                  <c:v>-0.245700212006811</c:v>
                </c:pt>
                <c:pt idx="48679">
                  <c:v>-0.24217695863706301</c:v>
                </c:pt>
                <c:pt idx="48680">
                  <c:v>-0.23865370526608501</c:v>
                </c:pt>
                <c:pt idx="48681">
                  <c:v>-0.23513045189510701</c:v>
                </c:pt>
                <c:pt idx="48682">
                  <c:v>-0.23160719852535899</c:v>
                </c:pt>
                <c:pt idx="48683">
                  <c:v>-0.22808394515438099</c:v>
                </c:pt>
                <c:pt idx="48684">
                  <c:v>-0.22456069178340299</c:v>
                </c:pt>
                <c:pt idx="48685">
                  <c:v>-0.221037438413655</c:v>
                </c:pt>
                <c:pt idx="48686">
                  <c:v>-0.217514185042677</c:v>
                </c:pt>
                <c:pt idx="48687">
                  <c:v>-0.213990931671698</c:v>
                </c:pt>
                <c:pt idx="48688">
                  <c:v>-0.21046767830195101</c:v>
                </c:pt>
                <c:pt idx="48689">
                  <c:v>-0.20694442493097301</c:v>
                </c:pt>
                <c:pt idx="48690">
                  <c:v>-0.20342117155999401</c:v>
                </c:pt>
                <c:pt idx="48691">
                  <c:v>-0.19989791819024699</c:v>
                </c:pt>
                <c:pt idx="48692">
                  <c:v>-0.19637466481926799</c:v>
                </c:pt>
                <c:pt idx="48693">
                  <c:v>-0.19285141144828999</c:v>
                </c:pt>
                <c:pt idx="48694">
                  <c:v>-0.189328158078542</c:v>
                </c:pt>
                <c:pt idx="48695">
                  <c:v>-0.185804904707564</c:v>
                </c:pt>
                <c:pt idx="48696">
                  <c:v>-0.182281651336586</c:v>
                </c:pt>
                <c:pt idx="48697">
                  <c:v>-0.17875839796683801</c:v>
                </c:pt>
                <c:pt idx="48698">
                  <c:v>-0.17523514459586001</c:v>
                </c:pt>
                <c:pt idx="48699">
                  <c:v>-0.17171189122488201</c:v>
                </c:pt>
                <c:pt idx="48700">
                  <c:v>-0.16818863785513399</c:v>
                </c:pt>
                <c:pt idx="48701">
                  <c:v>-0.16466538448415599</c:v>
                </c:pt>
                <c:pt idx="48702">
                  <c:v>-0.16114213111317799</c:v>
                </c:pt>
                <c:pt idx="48703">
                  <c:v>-0.15761887774343</c:v>
                </c:pt>
                <c:pt idx="48704">
                  <c:v>-0.154095624372452</c:v>
                </c:pt>
                <c:pt idx="48705">
                  <c:v>-0.150572371001474</c:v>
                </c:pt>
                <c:pt idx="48706">
                  <c:v>-0.14704911763172601</c:v>
                </c:pt>
                <c:pt idx="48707">
                  <c:v>-0.14352586426074801</c:v>
                </c:pt>
                <c:pt idx="48708">
                  <c:v>-0.14000261088977001</c:v>
                </c:pt>
                <c:pt idx="48709">
                  <c:v>-0.13647935752002199</c:v>
                </c:pt>
                <c:pt idx="48710">
                  <c:v>-0.13295610414904399</c:v>
                </c:pt>
                <c:pt idx="48711">
                  <c:v>-0.12943285077806499</c:v>
                </c:pt>
                <c:pt idx="48712">
                  <c:v>-0.125909597408318</c:v>
                </c:pt>
                <c:pt idx="48713">
                  <c:v>-0.12238634403734</c:v>
                </c:pt>
                <c:pt idx="48714">
                  <c:v>-0.118863090666361</c:v>
                </c:pt>
                <c:pt idx="48715">
                  <c:v>-0.115339837296614</c:v>
                </c:pt>
                <c:pt idx="48716">
                  <c:v>-0.111816583925635</c:v>
                </c:pt>
                <c:pt idx="48717">
                  <c:v>-0.10829333055465699</c:v>
                </c:pt>
                <c:pt idx="48718">
                  <c:v>-0.10477007718490899</c:v>
                </c:pt>
                <c:pt idx="48719">
                  <c:v>-0.10124682381393101</c:v>
                </c:pt>
                <c:pt idx="48720">
                  <c:v>-9.7723570442953003E-2</c:v>
                </c:pt>
                <c:pt idx="48721">
                  <c:v>-9.4200317073205295E-2</c:v>
                </c:pt>
                <c:pt idx="48722">
                  <c:v>-9.0677063702227098E-2</c:v>
                </c:pt>
                <c:pt idx="48723">
                  <c:v>-8.7153810331248902E-2</c:v>
                </c:pt>
                <c:pt idx="48724">
                  <c:v>-8.3630556961501207E-2</c:v>
                </c:pt>
                <c:pt idx="48725">
                  <c:v>-8.0107303590522996E-2</c:v>
                </c:pt>
                <c:pt idx="48726">
                  <c:v>-7.65840502195448E-2</c:v>
                </c:pt>
                <c:pt idx="48727">
                  <c:v>-7.3060796849796994E-2</c:v>
                </c:pt>
                <c:pt idx="48728">
                  <c:v>-6.9537543478818895E-2</c:v>
                </c:pt>
                <c:pt idx="48729">
                  <c:v>-6.6014290107840601E-2</c:v>
                </c:pt>
                <c:pt idx="48730">
                  <c:v>-6.2491036738092899E-2</c:v>
                </c:pt>
                <c:pt idx="48731">
                  <c:v>-5.8967783367114703E-2</c:v>
                </c:pt>
                <c:pt idx="48732">
                  <c:v>-5.5444529996136499E-2</c:v>
                </c:pt>
                <c:pt idx="48733">
                  <c:v>-5.1921276626388797E-2</c:v>
                </c:pt>
                <c:pt idx="48734">
                  <c:v>-4.8398023255410601E-2</c:v>
                </c:pt>
                <c:pt idx="48735">
                  <c:v>-4.4874769884432397E-2</c:v>
                </c:pt>
                <c:pt idx="48736">
                  <c:v>-4.1351516514684702E-2</c:v>
                </c:pt>
                <c:pt idx="48737">
                  <c:v>-3.7828263143706499E-2</c:v>
                </c:pt>
                <c:pt idx="48738">
                  <c:v>-3.4305009772728302E-2</c:v>
                </c:pt>
                <c:pt idx="48739">
                  <c:v>-3.07817564029805E-2</c:v>
                </c:pt>
                <c:pt idx="48740">
                  <c:v>-2.72585030320023E-2</c:v>
                </c:pt>
                <c:pt idx="48741">
                  <c:v>-2.37352496610241E-2</c:v>
                </c:pt>
                <c:pt idx="48742">
                  <c:v>-2.0211996291276398E-2</c:v>
                </c:pt>
                <c:pt idx="48743">
                  <c:v>-1.6688742920298202E-2</c:v>
                </c:pt>
                <c:pt idx="48744">
                  <c:v>-1.316548954932E-2</c:v>
                </c:pt>
                <c:pt idx="48745">
                  <c:v>-9.6422361795722705E-3</c:v>
                </c:pt>
                <c:pt idx="48746">
                  <c:v>-6.11898280859406E-3</c:v>
                </c:pt>
                <c:pt idx="48747">
                  <c:v>-2.5957294376158699E-3</c:v>
                </c:pt>
                <c:pt idx="48748">
                  <c:v>9.2752393213185703E-4</c:v>
                </c:pt>
                <c:pt idx="48749">
                  <c:v>4.4507773031100704E-3</c:v>
                </c:pt>
                <c:pt idx="48750">
                  <c:v>7.9740306740882592E-3</c:v>
                </c:pt>
                <c:pt idx="48751">
                  <c:v>1.1497284043836001E-2</c:v>
                </c:pt>
                <c:pt idx="48752">
                  <c:v>1.5020537414814201E-2</c:v>
                </c:pt>
                <c:pt idx="48753">
                  <c:v>1.8543790785792401E-2</c:v>
                </c:pt>
                <c:pt idx="48754">
                  <c:v>2.2067044155540099E-2</c:v>
                </c:pt>
                <c:pt idx="48755">
                  <c:v>2.5590297526518299E-2</c:v>
                </c:pt>
                <c:pt idx="48756">
                  <c:v>2.9113550897496499E-2</c:v>
                </c:pt>
                <c:pt idx="48757">
                  <c:v>3.2636804267244197E-2</c:v>
                </c:pt>
                <c:pt idx="48758">
                  <c:v>3.6160057638222498E-2</c:v>
                </c:pt>
                <c:pt idx="48759">
                  <c:v>3.9683311009200702E-2</c:v>
                </c:pt>
                <c:pt idx="48760">
                  <c:v>4.3206564378948403E-2</c:v>
                </c:pt>
                <c:pt idx="48761">
                  <c:v>4.67298177499266E-2</c:v>
                </c:pt>
                <c:pt idx="48762">
                  <c:v>5.0253071120904803E-2</c:v>
                </c:pt>
                <c:pt idx="48763">
                  <c:v>5.3776324490652498E-2</c:v>
                </c:pt>
                <c:pt idx="48764">
                  <c:v>5.7299577861630702E-2</c:v>
                </c:pt>
                <c:pt idx="48765">
                  <c:v>6.0822831232608898E-2</c:v>
                </c:pt>
                <c:pt idx="48766">
                  <c:v>6.4346084602356607E-2</c:v>
                </c:pt>
                <c:pt idx="48767">
                  <c:v>6.7869337973334901E-2</c:v>
                </c:pt>
                <c:pt idx="48768">
                  <c:v>7.1392591344313097E-2</c:v>
                </c:pt>
                <c:pt idx="48769">
                  <c:v>7.4915844714060806E-2</c:v>
                </c:pt>
                <c:pt idx="48770">
                  <c:v>7.8439098085039002E-2</c:v>
                </c:pt>
                <c:pt idx="48771">
                  <c:v>8.1962351456017199E-2</c:v>
                </c:pt>
                <c:pt idx="48772">
                  <c:v>8.5485604825764894E-2</c:v>
                </c:pt>
                <c:pt idx="48773">
                  <c:v>8.9008858196743104E-2</c:v>
                </c:pt>
                <c:pt idx="48774">
                  <c:v>9.2532111567721301E-2</c:v>
                </c:pt>
                <c:pt idx="48775">
                  <c:v>9.6055364937468996E-2</c:v>
                </c:pt>
                <c:pt idx="48776">
                  <c:v>9.9578618308447206E-2</c:v>
                </c:pt>
                <c:pt idx="48777">
                  <c:v>0.103101871679425</c:v>
                </c:pt>
                <c:pt idx="48778">
                  <c:v>0.106625125049173</c:v>
                </c:pt>
                <c:pt idx="48779">
                  <c:v>0.110148378420151</c:v>
                </c:pt>
                <c:pt idx="48780">
                  <c:v>0.11367163179113</c:v>
                </c:pt>
                <c:pt idx="48781">
                  <c:v>0.117194885160877</c:v>
                </c:pt>
                <c:pt idx="48782">
                  <c:v>0.12071813853185499</c:v>
                </c:pt>
                <c:pt idx="48783">
                  <c:v>0.12424139190283399</c:v>
                </c:pt>
                <c:pt idx="48784">
                  <c:v>0.127764645272581</c:v>
                </c:pt>
                <c:pt idx="48785">
                  <c:v>0.13128789864356</c:v>
                </c:pt>
                <c:pt idx="48786">
                  <c:v>0.13655819217978701</c:v>
                </c:pt>
                <c:pt idx="48787">
                  <c:v>0.143575525880034</c:v>
                </c:pt>
                <c:pt idx="48788">
                  <c:v>0.150592859582731</c:v>
                </c:pt>
                <c:pt idx="48789">
                  <c:v>0.157610193285428</c:v>
                </c:pt>
                <c:pt idx="48790">
                  <c:v>0.16462752698567501</c:v>
                </c:pt>
                <c:pt idx="48791">
                  <c:v>0.17164486068837201</c:v>
                </c:pt>
                <c:pt idx="48792">
                  <c:v>0.17866219439106901</c:v>
                </c:pt>
                <c:pt idx="48793">
                  <c:v>0.18567952809131599</c:v>
                </c:pt>
                <c:pt idx="48794">
                  <c:v>0.19269686179401299</c:v>
                </c:pt>
                <c:pt idx="48795">
                  <c:v>0.19971419549670999</c:v>
                </c:pt>
                <c:pt idx="48796">
                  <c:v>0.206731529196957</c:v>
                </c:pt>
                <c:pt idx="48797">
                  <c:v>0.213748862899654</c:v>
                </c:pt>
                <c:pt idx="48798">
                  <c:v>0.220766196602351</c:v>
                </c:pt>
                <c:pt idx="48799">
                  <c:v>0.22778353030259799</c:v>
                </c:pt>
                <c:pt idx="48800">
                  <c:v>0.23480086400529501</c:v>
                </c:pt>
                <c:pt idx="48801">
                  <c:v>0.24181819770799201</c:v>
                </c:pt>
                <c:pt idx="48802">
                  <c:v>0.248835531408239</c:v>
                </c:pt>
                <c:pt idx="48803">
                  <c:v>0.25585286511093602</c:v>
                </c:pt>
                <c:pt idx="48804">
                  <c:v>0.26287019881363299</c:v>
                </c:pt>
                <c:pt idx="48805">
                  <c:v>0.26988753251387998</c:v>
                </c:pt>
                <c:pt idx="48806">
                  <c:v>0.27690486621657701</c:v>
                </c:pt>
                <c:pt idx="48807">
                  <c:v>0.28392219991927398</c:v>
                </c:pt>
                <c:pt idx="48808">
                  <c:v>0.29093953361952102</c:v>
                </c:pt>
                <c:pt idx="48809">
                  <c:v>0.29795686732221799</c:v>
                </c:pt>
                <c:pt idx="48810">
                  <c:v>0.30497420102491501</c:v>
                </c:pt>
                <c:pt idx="48811">
                  <c:v>0.311991534725162</c:v>
                </c:pt>
                <c:pt idx="48812">
                  <c:v>0.31900886842785903</c:v>
                </c:pt>
                <c:pt idx="48813">
                  <c:v>0.326026202130556</c:v>
                </c:pt>
                <c:pt idx="48814">
                  <c:v>0.33304353583080298</c:v>
                </c:pt>
                <c:pt idx="48815">
                  <c:v>0.34006086953350001</c:v>
                </c:pt>
                <c:pt idx="48816">
                  <c:v>0.34707820323619698</c:v>
                </c:pt>
                <c:pt idx="48817">
                  <c:v>0.35409553693644402</c:v>
                </c:pt>
                <c:pt idx="48818">
                  <c:v>0.36111287063914099</c:v>
                </c:pt>
                <c:pt idx="48819">
                  <c:v>0.36813020434183802</c:v>
                </c:pt>
                <c:pt idx="48820">
                  <c:v>0.375147538042085</c:v>
                </c:pt>
                <c:pt idx="48821">
                  <c:v>0.38216487174478198</c:v>
                </c:pt>
                <c:pt idx="48822">
                  <c:v>0.389182205447479</c:v>
                </c:pt>
                <c:pt idx="48823">
                  <c:v>0.39619953914772599</c:v>
                </c:pt>
                <c:pt idx="48824">
                  <c:v>0.40321687285042301</c:v>
                </c:pt>
                <c:pt idx="48825">
                  <c:v>0.41023420655311998</c:v>
                </c:pt>
                <c:pt idx="48826">
                  <c:v>0.41725154025336603</c:v>
                </c:pt>
                <c:pt idx="48827">
                  <c:v>0.424268873956064</c:v>
                </c:pt>
                <c:pt idx="48828">
                  <c:v>0.43128620765876102</c:v>
                </c:pt>
                <c:pt idx="48829">
                  <c:v>0.43830354135900701</c:v>
                </c:pt>
                <c:pt idx="48830">
                  <c:v>0.44532087506170498</c:v>
                </c:pt>
                <c:pt idx="48831">
                  <c:v>0.45233820876440201</c:v>
                </c:pt>
                <c:pt idx="48832">
                  <c:v>0.45935554246464799</c:v>
                </c:pt>
                <c:pt idx="48833">
                  <c:v>0.46637287616734602</c:v>
                </c:pt>
                <c:pt idx="48834">
                  <c:v>0.471617851593088</c:v>
                </c:pt>
                <c:pt idx="48835">
                  <c:v>0.47509046873942401</c:v>
                </c:pt>
                <c:pt idx="48836">
                  <c:v>0.47856308588697299</c:v>
                </c:pt>
                <c:pt idx="48837">
                  <c:v>0.48203570303452298</c:v>
                </c:pt>
                <c:pt idx="48838">
                  <c:v>0.48550832018085899</c:v>
                </c:pt>
                <c:pt idx="48839">
                  <c:v>0.48898093732840803</c:v>
                </c:pt>
                <c:pt idx="48840">
                  <c:v>0.49245355447595701</c:v>
                </c:pt>
                <c:pt idx="48841">
                  <c:v>0.49592617162229402</c:v>
                </c:pt>
                <c:pt idx="48842">
                  <c:v>0.49939878876984301</c:v>
                </c:pt>
                <c:pt idx="48843">
                  <c:v>0.50287140591739199</c:v>
                </c:pt>
                <c:pt idx="48844">
                  <c:v>0.50634402306372805</c:v>
                </c:pt>
                <c:pt idx="48845">
                  <c:v>0.50981664021127804</c:v>
                </c:pt>
                <c:pt idx="48846">
                  <c:v>0.51328925735882702</c:v>
                </c:pt>
                <c:pt idx="48847">
                  <c:v>0.51676187450516298</c:v>
                </c:pt>
                <c:pt idx="48848">
                  <c:v>0.52023449165271196</c:v>
                </c:pt>
                <c:pt idx="48849">
                  <c:v>0.52370710880026095</c:v>
                </c:pt>
                <c:pt idx="48850">
                  <c:v>0.52717972594659801</c:v>
                </c:pt>
                <c:pt idx="48851">
                  <c:v>0.53065234309414699</c:v>
                </c:pt>
                <c:pt idx="48852">
                  <c:v>0.53412496024169598</c:v>
                </c:pt>
                <c:pt idx="48853">
                  <c:v>0.53759757738803204</c:v>
                </c:pt>
                <c:pt idx="48854">
                  <c:v>0.54107019453558203</c:v>
                </c:pt>
                <c:pt idx="48855">
                  <c:v>0.54454281168313101</c:v>
                </c:pt>
                <c:pt idx="48856">
                  <c:v>0.54801542882946697</c:v>
                </c:pt>
                <c:pt idx="48857">
                  <c:v>0.55148804597701595</c:v>
                </c:pt>
                <c:pt idx="48858">
                  <c:v>0.55496066312456604</c:v>
                </c:pt>
                <c:pt idx="48859">
                  <c:v>0.558433280270902</c:v>
                </c:pt>
                <c:pt idx="48860">
                  <c:v>0.56190589741845098</c:v>
                </c:pt>
                <c:pt idx="48861">
                  <c:v>0.56537851456599997</c:v>
                </c:pt>
                <c:pt idx="48862">
                  <c:v>0.56885113171233703</c:v>
                </c:pt>
                <c:pt idx="48863">
                  <c:v>0.57232374885988602</c:v>
                </c:pt>
                <c:pt idx="48864">
                  <c:v>0.575796366007435</c:v>
                </c:pt>
                <c:pt idx="48865">
                  <c:v>0.57926898315377096</c:v>
                </c:pt>
                <c:pt idx="48866">
                  <c:v>0.58274160030132005</c:v>
                </c:pt>
                <c:pt idx="48867">
                  <c:v>0.58621421744887003</c:v>
                </c:pt>
                <c:pt idx="48868">
                  <c:v>0.58968683459520599</c:v>
                </c:pt>
                <c:pt idx="48869">
                  <c:v>0.59315945174275497</c:v>
                </c:pt>
                <c:pt idx="48870">
                  <c:v>0.59663206889030396</c:v>
                </c:pt>
                <c:pt idx="48871">
                  <c:v>0.60010468603664102</c:v>
                </c:pt>
                <c:pt idx="48872">
                  <c:v>0.60357730318419001</c:v>
                </c:pt>
                <c:pt idx="48873">
                  <c:v>0.60704992033173899</c:v>
                </c:pt>
                <c:pt idx="48874">
                  <c:v>0.61052253747807494</c:v>
                </c:pt>
                <c:pt idx="48875">
                  <c:v>0.61399515462562504</c:v>
                </c:pt>
                <c:pt idx="48876">
                  <c:v>0.61746777177317402</c:v>
                </c:pt>
                <c:pt idx="48877">
                  <c:v>0.62094038891950998</c:v>
                </c:pt>
                <c:pt idx="48878">
                  <c:v>0.62441300606705896</c:v>
                </c:pt>
                <c:pt idx="48879">
                  <c:v>0.62788562321460795</c:v>
                </c:pt>
                <c:pt idx="48880">
                  <c:v>0.63135824036094501</c:v>
                </c:pt>
                <c:pt idx="48881">
                  <c:v>0.634830857508494</c:v>
                </c:pt>
                <c:pt idx="48882">
                  <c:v>0.63177603088678802</c:v>
                </c:pt>
                <c:pt idx="48883">
                  <c:v>0.62219376049461395</c:v>
                </c:pt>
                <c:pt idx="48884">
                  <c:v>0.61261149009909399</c:v>
                </c:pt>
                <c:pt idx="48885">
                  <c:v>0.60302921970357404</c:v>
                </c:pt>
                <c:pt idx="48886">
                  <c:v>0.59344694931139996</c:v>
                </c:pt>
                <c:pt idx="48887">
                  <c:v>0.58386467891587901</c:v>
                </c:pt>
                <c:pt idx="48888">
                  <c:v>0.57428240852035894</c:v>
                </c:pt>
                <c:pt idx="48889">
                  <c:v>0.56470013812818498</c:v>
                </c:pt>
                <c:pt idx="48890">
                  <c:v>0.55511786773266503</c:v>
                </c:pt>
                <c:pt idx="48891">
                  <c:v>0.54553559733714396</c:v>
                </c:pt>
                <c:pt idx="48892">
                  <c:v>0.535953326944971</c:v>
                </c:pt>
                <c:pt idx="48893">
                  <c:v>0.52637105654945004</c:v>
                </c:pt>
                <c:pt idx="48894">
                  <c:v>0.51678878615392998</c:v>
                </c:pt>
                <c:pt idx="48895">
                  <c:v>0.50720651576175602</c:v>
                </c:pt>
                <c:pt idx="48896">
                  <c:v>0.49762424536623601</c:v>
                </c:pt>
                <c:pt idx="48897">
                  <c:v>0.488041974970715</c:v>
                </c:pt>
                <c:pt idx="48898">
                  <c:v>0.47845970457854198</c:v>
                </c:pt>
                <c:pt idx="48899">
                  <c:v>0.46887743418302102</c:v>
                </c:pt>
                <c:pt idx="48900">
                  <c:v>0.45929516378750102</c:v>
                </c:pt>
                <c:pt idx="48901">
                  <c:v>0.449712893395327</c:v>
                </c:pt>
                <c:pt idx="48902">
                  <c:v>0.44013062299980699</c:v>
                </c:pt>
                <c:pt idx="48903">
                  <c:v>0.43054835260428598</c:v>
                </c:pt>
                <c:pt idx="48904">
                  <c:v>0.42096608221211201</c:v>
                </c:pt>
                <c:pt idx="48905">
                  <c:v>0.411383811816592</c:v>
                </c:pt>
                <c:pt idx="48906">
                  <c:v>0.40180154142107199</c:v>
                </c:pt>
                <c:pt idx="48907">
                  <c:v>0.39221927102889798</c:v>
                </c:pt>
                <c:pt idx="48908">
                  <c:v>0.38263700063337802</c:v>
                </c:pt>
                <c:pt idx="48909">
                  <c:v>0.37305473023785701</c:v>
                </c:pt>
                <c:pt idx="48910">
                  <c:v>0.36347245984568299</c:v>
                </c:pt>
                <c:pt idx="48911">
                  <c:v>0.35389018945016298</c:v>
                </c:pt>
                <c:pt idx="48912">
                  <c:v>0.34430791905464297</c:v>
                </c:pt>
                <c:pt idx="48913">
                  <c:v>0.33472564866246901</c:v>
                </c:pt>
                <c:pt idx="48914">
                  <c:v>0.325143378266948</c:v>
                </c:pt>
                <c:pt idx="48915">
                  <c:v>0.31556110787142799</c:v>
                </c:pt>
                <c:pt idx="48916">
                  <c:v>0.30597883747925397</c:v>
                </c:pt>
                <c:pt idx="48917">
                  <c:v>0.29639656708373402</c:v>
                </c:pt>
                <c:pt idx="48918">
                  <c:v>0.28681429668821401</c:v>
                </c:pt>
                <c:pt idx="48919">
                  <c:v>0.27723202629603999</c:v>
                </c:pt>
                <c:pt idx="48920">
                  <c:v>0.26764975590051898</c:v>
                </c:pt>
                <c:pt idx="48921">
                  <c:v>0.25806748550499897</c:v>
                </c:pt>
                <c:pt idx="48922">
                  <c:v>0.24848521511282501</c:v>
                </c:pt>
                <c:pt idx="48923">
                  <c:v>0.238902944717305</c:v>
                </c:pt>
                <c:pt idx="48924">
                  <c:v>0.22932067432178399</c:v>
                </c:pt>
                <c:pt idx="48925">
                  <c:v>0.219738403929611</c:v>
                </c:pt>
                <c:pt idx="48926">
                  <c:v>0.21015613353408999</c:v>
                </c:pt>
                <c:pt idx="48927">
                  <c:v>0.20057386313857001</c:v>
                </c:pt>
                <c:pt idx="48928">
                  <c:v>0.19099159274639599</c:v>
                </c:pt>
                <c:pt idx="48929">
                  <c:v>0.18140932235087601</c:v>
                </c:pt>
                <c:pt idx="48930">
                  <c:v>0.177058774170508</c:v>
                </c:pt>
                <c:pt idx="48931">
                  <c:v>0.17793994820864001</c:v>
                </c:pt>
                <c:pt idx="48932">
                  <c:v>0.17882112224707999</c:v>
                </c:pt>
                <c:pt idx="48933">
                  <c:v>0.17970229628552001</c:v>
                </c:pt>
                <c:pt idx="48934">
                  <c:v>0.18058347032365199</c:v>
                </c:pt>
                <c:pt idx="48935">
                  <c:v>0.181464644362092</c:v>
                </c:pt>
                <c:pt idx="48936">
                  <c:v>0.18234581840053199</c:v>
                </c:pt>
                <c:pt idx="48937">
                  <c:v>0.183226992438664</c:v>
                </c:pt>
                <c:pt idx="48938">
                  <c:v>0.18410816647710401</c:v>
                </c:pt>
                <c:pt idx="48939">
                  <c:v>0.184989340515544</c:v>
                </c:pt>
                <c:pt idx="48940">
                  <c:v>0.18587051455367601</c:v>
                </c:pt>
                <c:pt idx="48941">
                  <c:v>0.18675168859211499</c:v>
                </c:pt>
                <c:pt idx="48942">
                  <c:v>0.18763286263055501</c:v>
                </c:pt>
                <c:pt idx="48943">
                  <c:v>0.18851403666868699</c:v>
                </c:pt>
                <c:pt idx="48944">
                  <c:v>0.189395210707127</c:v>
                </c:pt>
                <c:pt idx="48945">
                  <c:v>0.19027638474556699</c:v>
                </c:pt>
                <c:pt idx="48946">
                  <c:v>0.191157558783699</c:v>
                </c:pt>
                <c:pt idx="48947">
                  <c:v>0.19203873282213901</c:v>
                </c:pt>
                <c:pt idx="48948">
                  <c:v>0.192919906860579</c:v>
                </c:pt>
                <c:pt idx="48949">
                  <c:v>0.19380108089871101</c:v>
                </c:pt>
                <c:pt idx="48950">
                  <c:v>0.19468225493715099</c:v>
                </c:pt>
                <c:pt idx="48951">
                  <c:v>0.19556342897559001</c:v>
                </c:pt>
                <c:pt idx="48952">
                  <c:v>0.19644460301372299</c:v>
                </c:pt>
                <c:pt idx="48953">
                  <c:v>0.197325777052162</c:v>
                </c:pt>
                <c:pt idx="48954">
                  <c:v>0.19820695109060199</c:v>
                </c:pt>
                <c:pt idx="48955">
                  <c:v>0.199088125128734</c:v>
                </c:pt>
                <c:pt idx="48956">
                  <c:v>0.19996929916717399</c:v>
                </c:pt>
                <c:pt idx="48957">
                  <c:v>0.200850473205614</c:v>
                </c:pt>
                <c:pt idx="48958">
                  <c:v>0.20173164724374601</c:v>
                </c:pt>
                <c:pt idx="48959">
                  <c:v>0.202612821282186</c:v>
                </c:pt>
                <c:pt idx="48960">
                  <c:v>0.20349399532062601</c:v>
                </c:pt>
                <c:pt idx="48961">
                  <c:v>0.20437516935875799</c:v>
                </c:pt>
                <c:pt idx="48962">
                  <c:v>0.205256343397198</c:v>
                </c:pt>
                <c:pt idx="48963">
                  <c:v>0.20613751743563699</c:v>
                </c:pt>
                <c:pt idx="48964">
                  <c:v>0.207018691473769</c:v>
                </c:pt>
                <c:pt idx="48965">
                  <c:v>0.20789986551220899</c:v>
                </c:pt>
                <c:pt idx="48966">
                  <c:v>0.208781039550649</c:v>
                </c:pt>
                <c:pt idx="48967">
                  <c:v>0.20966221358878101</c:v>
                </c:pt>
                <c:pt idx="48968">
                  <c:v>0.210543387627221</c:v>
                </c:pt>
                <c:pt idx="48969">
                  <c:v>0.21142456166566101</c:v>
                </c:pt>
                <c:pt idx="48970">
                  <c:v>0.21230573570379299</c:v>
                </c:pt>
                <c:pt idx="48971">
                  <c:v>0.21318690974223301</c:v>
                </c:pt>
                <c:pt idx="48972">
                  <c:v>0.21406808378067299</c:v>
                </c:pt>
                <c:pt idx="48973">
                  <c:v>0.214949257818805</c:v>
                </c:pt>
                <c:pt idx="48974">
                  <c:v>0.21583043185724499</c:v>
                </c:pt>
                <c:pt idx="48975">
                  <c:v>0.216711605895684</c:v>
                </c:pt>
                <c:pt idx="48976">
                  <c:v>0.21759277993381601</c:v>
                </c:pt>
                <c:pt idx="48977">
                  <c:v>0.218473953972256</c:v>
                </c:pt>
                <c:pt idx="48978">
                  <c:v>0.224518946183806</c:v>
                </c:pt>
                <c:pt idx="48979">
                  <c:v>0.235727756568158</c:v>
                </c:pt>
                <c:pt idx="48980">
                  <c:v>0.24693656695642499</c:v>
                </c:pt>
                <c:pt idx="48981">
                  <c:v>0.25814537734469201</c:v>
                </c:pt>
                <c:pt idx="48982">
                  <c:v>0.26935418772904401</c:v>
                </c:pt>
                <c:pt idx="48983">
                  <c:v>0.280562998117311</c:v>
                </c:pt>
                <c:pt idx="48984">
                  <c:v>0.29177180850557799</c:v>
                </c:pt>
                <c:pt idx="48985">
                  <c:v>0.30298061888993</c:v>
                </c:pt>
                <c:pt idx="48986">
                  <c:v>0.31418942927819599</c:v>
                </c:pt>
                <c:pt idx="48987">
                  <c:v>0.32539823966646297</c:v>
                </c:pt>
                <c:pt idx="48988">
                  <c:v>0.33660705005081498</c:v>
                </c:pt>
                <c:pt idx="48989">
                  <c:v>0.34781586043908203</c:v>
                </c:pt>
                <c:pt idx="48990">
                  <c:v>0.35902467082734901</c:v>
                </c:pt>
                <c:pt idx="48991">
                  <c:v>0.37023348121170102</c:v>
                </c:pt>
                <c:pt idx="48992">
                  <c:v>0.38144229159996801</c:v>
                </c:pt>
                <c:pt idx="48993">
                  <c:v>0.392651101988235</c:v>
                </c:pt>
                <c:pt idx="48994">
                  <c:v>0.403859912372587</c:v>
                </c:pt>
                <c:pt idx="48995">
                  <c:v>0.41506872276085399</c:v>
                </c:pt>
                <c:pt idx="48996">
                  <c:v>0.42627753314911998</c:v>
                </c:pt>
                <c:pt idx="48997">
                  <c:v>0.43748634353347299</c:v>
                </c:pt>
                <c:pt idx="48998">
                  <c:v>0.44869515392173898</c:v>
                </c:pt>
                <c:pt idx="48999">
                  <c:v>0.45990396431000602</c:v>
                </c:pt>
                <c:pt idx="49000">
                  <c:v>0.47111277469435803</c:v>
                </c:pt>
                <c:pt idx="49001">
                  <c:v>0.48232158508262502</c:v>
                </c:pt>
                <c:pt idx="49002">
                  <c:v>0.493530395470892</c:v>
                </c:pt>
                <c:pt idx="49003">
                  <c:v>0.50473920585524401</c:v>
                </c:pt>
                <c:pt idx="49004">
                  <c:v>0.51594801624351105</c:v>
                </c:pt>
                <c:pt idx="49005">
                  <c:v>0.52715682663177699</c:v>
                </c:pt>
                <c:pt idx="49006">
                  <c:v>0.53836563701613005</c:v>
                </c:pt>
                <c:pt idx="49007">
                  <c:v>0.54957444740439598</c:v>
                </c:pt>
                <c:pt idx="49008">
                  <c:v>0.56078325779266303</c:v>
                </c:pt>
                <c:pt idx="49009">
                  <c:v>0.57199206817701498</c:v>
                </c:pt>
                <c:pt idx="49010">
                  <c:v>0.58320087856528202</c:v>
                </c:pt>
                <c:pt idx="49011">
                  <c:v>0.59440968895354895</c:v>
                </c:pt>
                <c:pt idx="49012">
                  <c:v>0.60561849933790102</c:v>
                </c:pt>
                <c:pt idx="49013">
                  <c:v>0.61682730972616795</c:v>
                </c:pt>
                <c:pt idx="49014">
                  <c:v>0.62803612011443499</c:v>
                </c:pt>
                <c:pt idx="49015">
                  <c:v>0.63924493049878695</c:v>
                </c:pt>
                <c:pt idx="49016">
                  <c:v>0.65045374088705299</c:v>
                </c:pt>
                <c:pt idx="49017">
                  <c:v>0.66166255127532003</c:v>
                </c:pt>
                <c:pt idx="49018">
                  <c:v>0.67287136165967198</c:v>
                </c:pt>
                <c:pt idx="49019">
                  <c:v>0.68408017204793903</c:v>
                </c:pt>
                <c:pt idx="49020">
                  <c:v>0.69528898243620596</c:v>
                </c:pt>
                <c:pt idx="49021">
                  <c:v>0.70649779282055802</c:v>
                </c:pt>
                <c:pt idx="49022">
                  <c:v>0.71770660320882496</c:v>
                </c:pt>
                <c:pt idx="49023">
                  <c:v>0.728915413597092</c:v>
                </c:pt>
                <c:pt idx="49024">
                  <c:v>0.74012422398144395</c:v>
                </c:pt>
                <c:pt idx="49025">
                  <c:v>0.75133303436971099</c:v>
                </c:pt>
                <c:pt idx="49026">
                  <c:v>0.75581366104883296</c:v>
                </c:pt>
                <c:pt idx="49027">
                  <c:v>0.75356610401489499</c:v>
                </c:pt>
                <c:pt idx="49028">
                  <c:v>0.75131854698017297</c:v>
                </c:pt>
                <c:pt idx="49029">
                  <c:v>0.74907098994545096</c:v>
                </c:pt>
                <c:pt idx="49030">
                  <c:v>0.74682343291151398</c:v>
                </c:pt>
                <c:pt idx="49031">
                  <c:v>0.74457587587679197</c:v>
                </c:pt>
                <c:pt idx="49032">
                  <c:v>0.74232831884206996</c:v>
                </c:pt>
                <c:pt idx="49033">
                  <c:v>0.74008076180813198</c:v>
                </c:pt>
                <c:pt idx="49034">
                  <c:v>0.73783320477340997</c:v>
                </c:pt>
                <c:pt idx="49035">
                  <c:v>0.73558564773868795</c:v>
                </c:pt>
                <c:pt idx="49036">
                  <c:v>0.73333809070475098</c:v>
                </c:pt>
                <c:pt idx="49037">
                  <c:v>0.73109053367002896</c:v>
                </c:pt>
                <c:pt idx="49038">
                  <c:v>0.72884297663530595</c:v>
                </c:pt>
                <c:pt idx="49039">
                  <c:v>0.72659541960136897</c:v>
                </c:pt>
                <c:pt idx="49040">
                  <c:v>0.72434786256664696</c:v>
                </c:pt>
                <c:pt idx="49041">
                  <c:v>0.72210030553192495</c:v>
                </c:pt>
                <c:pt idx="49042">
                  <c:v>0.71985274849798797</c:v>
                </c:pt>
                <c:pt idx="49043">
                  <c:v>0.71760519146326596</c:v>
                </c:pt>
                <c:pt idx="49044">
                  <c:v>0.71535763442854305</c:v>
                </c:pt>
                <c:pt idx="49045">
                  <c:v>0.71311007739460597</c:v>
                </c:pt>
                <c:pt idx="49046">
                  <c:v>0.71086252035988395</c:v>
                </c:pt>
                <c:pt idx="49047">
                  <c:v>0.70861496332516205</c:v>
                </c:pt>
                <c:pt idx="49048">
                  <c:v>0.70636740629122496</c:v>
                </c:pt>
                <c:pt idx="49049">
                  <c:v>0.70411984925650195</c:v>
                </c:pt>
                <c:pt idx="49050">
                  <c:v>0.70187229222178005</c:v>
                </c:pt>
                <c:pt idx="49051">
                  <c:v>0.69962473518784296</c:v>
                </c:pt>
                <c:pt idx="49052">
                  <c:v>0.69737717815312095</c:v>
                </c:pt>
                <c:pt idx="49053">
                  <c:v>0.69512962111839904</c:v>
                </c:pt>
                <c:pt idx="49054">
                  <c:v>0.69288206408446096</c:v>
                </c:pt>
                <c:pt idx="49055">
                  <c:v>0.69063450704973905</c:v>
                </c:pt>
                <c:pt idx="49056">
                  <c:v>0.68838695001501704</c:v>
                </c:pt>
                <c:pt idx="49057">
                  <c:v>0.68613939298107995</c:v>
                </c:pt>
                <c:pt idx="49058">
                  <c:v>0.68389183594635805</c:v>
                </c:pt>
                <c:pt idx="49059">
                  <c:v>0.68164427891163604</c:v>
                </c:pt>
                <c:pt idx="49060">
                  <c:v>0.67939672187769795</c:v>
                </c:pt>
                <c:pt idx="49061">
                  <c:v>0.67714916484297605</c:v>
                </c:pt>
                <c:pt idx="49062">
                  <c:v>0.67490160780825403</c:v>
                </c:pt>
                <c:pt idx="49063">
                  <c:v>0.67265405077431695</c:v>
                </c:pt>
                <c:pt idx="49064">
                  <c:v>0.67040649373959504</c:v>
                </c:pt>
                <c:pt idx="49065">
                  <c:v>0.66815893670487203</c:v>
                </c:pt>
                <c:pt idx="49066">
                  <c:v>0.66591137967093506</c:v>
                </c:pt>
                <c:pt idx="49067">
                  <c:v>0.66366382263621304</c:v>
                </c:pt>
                <c:pt idx="49068">
                  <c:v>0.66141626560149103</c:v>
                </c:pt>
                <c:pt idx="49069">
                  <c:v>0.65916870856755405</c:v>
                </c:pt>
                <c:pt idx="49070">
                  <c:v>0.65692115153283204</c:v>
                </c:pt>
                <c:pt idx="49071">
                  <c:v>0.65467359449810902</c:v>
                </c:pt>
                <c:pt idx="49072">
                  <c:v>0.65242603746417205</c:v>
                </c:pt>
                <c:pt idx="49073">
                  <c:v>0.65017848042945003</c:v>
                </c:pt>
                <c:pt idx="49074">
                  <c:v>0.64562334932340204</c:v>
                </c:pt>
                <c:pt idx="49075">
                  <c:v>0.63876064414681399</c:v>
                </c:pt>
                <c:pt idx="49076">
                  <c:v>0.63189793896782898</c:v>
                </c:pt>
                <c:pt idx="49077">
                  <c:v>0.62503523378884396</c:v>
                </c:pt>
                <c:pt idx="49078">
                  <c:v>0.61817252861225602</c:v>
                </c:pt>
                <c:pt idx="49079">
                  <c:v>0.611309823433271</c:v>
                </c:pt>
                <c:pt idx="49080">
                  <c:v>0.60444711825428599</c:v>
                </c:pt>
                <c:pt idx="49081">
                  <c:v>0.59758441307769805</c:v>
                </c:pt>
                <c:pt idx="49082">
                  <c:v>0.59072170789871303</c:v>
                </c:pt>
                <c:pt idx="49083">
                  <c:v>0.58385900271972802</c:v>
                </c:pt>
                <c:pt idx="49084">
                  <c:v>0.57699629754313997</c:v>
                </c:pt>
                <c:pt idx="49085">
                  <c:v>0.57013359236415495</c:v>
                </c:pt>
                <c:pt idx="49086">
                  <c:v>0.56327088718517004</c:v>
                </c:pt>
                <c:pt idx="49087">
                  <c:v>0.556408182008582</c:v>
                </c:pt>
                <c:pt idx="49088">
                  <c:v>0.54954547682959698</c:v>
                </c:pt>
                <c:pt idx="49089">
                  <c:v>0.54268277165061196</c:v>
                </c:pt>
                <c:pt idx="49090">
                  <c:v>0.53582006647402403</c:v>
                </c:pt>
                <c:pt idx="49091">
                  <c:v>0.52895736129503901</c:v>
                </c:pt>
                <c:pt idx="49092">
                  <c:v>0.52209465611605399</c:v>
                </c:pt>
                <c:pt idx="49093">
                  <c:v>0.51523195093946605</c:v>
                </c:pt>
                <c:pt idx="49094">
                  <c:v>0.50836924576048104</c:v>
                </c:pt>
                <c:pt idx="49095">
                  <c:v>0.50150654058149702</c:v>
                </c:pt>
                <c:pt idx="49096">
                  <c:v>0.49464383540490803</c:v>
                </c:pt>
                <c:pt idx="49097">
                  <c:v>0.48778113022592301</c:v>
                </c:pt>
                <c:pt idx="49098">
                  <c:v>0.48091842504693899</c:v>
                </c:pt>
                <c:pt idx="49099">
                  <c:v>0.47405571987035</c:v>
                </c:pt>
                <c:pt idx="49100">
                  <c:v>0.46719301469136498</c:v>
                </c:pt>
                <c:pt idx="49101">
                  <c:v>0.46033030951238102</c:v>
                </c:pt>
                <c:pt idx="49102">
                  <c:v>0.45346760433579197</c:v>
                </c:pt>
                <c:pt idx="49103">
                  <c:v>0.44660489915680701</c:v>
                </c:pt>
                <c:pt idx="49104">
                  <c:v>0.43974219397782299</c:v>
                </c:pt>
                <c:pt idx="49105">
                  <c:v>0.432879488801234</c:v>
                </c:pt>
                <c:pt idx="49106">
                  <c:v>0.42601678362224998</c:v>
                </c:pt>
                <c:pt idx="49107">
                  <c:v>0.41915407844326502</c:v>
                </c:pt>
                <c:pt idx="49108">
                  <c:v>0.41229137326667598</c:v>
                </c:pt>
                <c:pt idx="49109">
                  <c:v>0.40542866808769201</c:v>
                </c:pt>
                <c:pt idx="49110">
                  <c:v>0.39856596290870699</c:v>
                </c:pt>
                <c:pt idx="49111">
                  <c:v>0.391703257732118</c:v>
                </c:pt>
                <c:pt idx="49112">
                  <c:v>0.38484055255313399</c:v>
                </c:pt>
                <c:pt idx="49113">
                  <c:v>0.37797784737414902</c:v>
                </c:pt>
                <c:pt idx="49114">
                  <c:v>0.37111514219756098</c:v>
                </c:pt>
                <c:pt idx="49115">
                  <c:v>0.36425243701857601</c:v>
                </c:pt>
                <c:pt idx="49116">
                  <c:v>0.357389731839591</c:v>
                </c:pt>
                <c:pt idx="49117">
                  <c:v>0.35052702666300301</c:v>
                </c:pt>
                <c:pt idx="49118">
                  <c:v>0.34366432148401799</c:v>
                </c:pt>
                <c:pt idx="49119">
                  <c:v>0.33680161630503302</c:v>
                </c:pt>
                <c:pt idx="49120">
                  <c:v>0.32993891112844498</c:v>
                </c:pt>
                <c:pt idx="49121">
                  <c:v>0.32307620594946002</c:v>
                </c:pt>
                <c:pt idx="49122">
                  <c:v>0.32154226593394197</c:v>
                </c:pt>
                <c:pt idx="49123">
                  <c:v>0.32533709108428899</c:v>
                </c:pt>
                <c:pt idx="49124">
                  <c:v>0.329131916235961</c:v>
                </c:pt>
                <c:pt idx="49125">
                  <c:v>0.33292674138763301</c:v>
                </c:pt>
                <c:pt idx="49126">
                  <c:v>0.33672156653797902</c:v>
                </c:pt>
                <c:pt idx="49127">
                  <c:v>0.34051639168965098</c:v>
                </c:pt>
                <c:pt idx="49128">
                  <c:v>0.34431121684132299</c:v>
                </c:pt>
                <c:pt idx="49129">
                  <c:v>0.34810604199167</c:v>
                </c:pt>
                <c:pt idx="49130">
                  <c:v>0.35190086714334201</c:v>
                </c:pt>
                <c:pt idx="49131">
                  <c:v>0.35569569229501402</c:v>
                </c:pt>
                <c:pt idx="49132">
                  <c:v>0.35949051744535998</c:v>
                </c:pt>
                <c:pt idx="49133">
                  <c:v>0.36328534259703199</c:v>
                </c:pt>
                <c:pt idx="49134">
                  <c:v>0.367080167748704</c:v>
                </c:pt>
                <c:pt idx="49135">
                  <c:v>0.37087499289905101</c:v>
                </c:pt>
                <c:pt idx="49136">
                  <c:v>0.37466981805072302</c:v>
                </c:pt>
                <c:pt idx="49137">
                  <c:v>0.37846464320239498</c:v>
                </c:pt>
                <c:pt idx="49138">
                  <c:v>0.38225946835274099</c:v>
                </c:pt>
                <c:pt idx="49139">
                  <c:v>0.386054293504413</c:v>
                </c:pt>
                <c:pt idx="49140">
                  <c:v>0.38984911865608501</c:v>
                </c:pt>
                <c:pt idx="49141">
                  <c:v>0.39364394380643197</c:v>
                </c:pt>
                <c:pt idx="49142">
                  <c:v>0.39743876895810398</c:v>
                </c:pt>
                <c:pt idx="49143">
                  <c:v>0.40123359410977499</c:v>
                </c:pt>
                <c:pt idx="49144">
                  <c:v>0.40502841926012201</c:v>
                </c:pt>
                <c:pt idx="49145">
                  <c:v>0.40882324441179402</c:v>
                </c:pt>
                <c:pt idx="49146">
                  <c:v>0.41261806956346597</c:v>
                </c:pt>
                <c:pt idx="49147">
                  <c:v>0.41641289471381299</c:v>
                </c:pt>
                <c:pt idx="49148">
                  <c:v>0.420207719865484</c:v>
                </c:pt>
                <c:pt idx="49149">
                  <c:v>0.42400254501715601</c:v>
                </c:pt>
                <c:pt idx="49150">
                  <c:v>0.42779737016750302</c:v>
                </c:pt>
                <c:pt idx="49151">
                  <c:v>0.43159219531917498</c:v>
                </c:pt>
                <c:pt idx="49152">
                  <c:v>0.43538702047084699</c:v>
                </c:pt>
                <c:pt idx="49153">
                  <c:v>0.439181845621194</c:v>
                </c:pt>
                <c:pt idx="49154">
                  <c:v>0.44297667077286501</c:v>
                </c:pt>
                <c:pt idx="49155">
                  <c:v>0.44677149592453702</c:v>
                </c:pt>
                <c:pt idx="49156">
                  <c:v>0.45056632107488398</c:v>
                </c:pt>
                <c:pt idx="49157">
                  <c:v>0.45436114622655599</c:v>
                </c:pt>
                <c:pt idx="49158">
                  <c:v>0.458155971378228</c:v>
                </c:pt>
                <c:pt idx="49159">
                  <c:v>0.46195079652857501</c:v>
                </c:pt>
                <c:pt idx="49160">
                  <c:v>0.46574562168024602</c:v>
                </c:pt>
                <c:pt idx="49161">
                  <c:v>0.46954044683191798</c:v>
                </c:pt>
                <c:pt idx="49162">
                  <c:v>0.47333527198226499</c:v>
                </c:pt>
                <c:pt idx="49163">
                  <c:v>0.477130097133937</c:v>
                </c:pt>
                <c:pt idx="49164">
                  <c:v>0.48092492228560901</c:v>
                </c:pt>
                <c:pt idx="49165">
                  <c:v>0.48471974743595603</c:v>
                </c:pt>
                <c:pt idx="49166">
                  <c:v>0.48851457258762698</c:v>
                </c:pt>
                <c:pt idx="49167">
                  <c:v>0.49230939773929899</c:v>
                </c:pt>
                <c:pt idx="49168">
                  <c:v>0.49610422288964601</c:v>
                </c:pt>
                <c:pt idx="49169">
                  <c:v>0.49989904804131802</c:v>
                </c:pt>
                <c:pt idx="49170">
                  <c:v>0.49114843329589303</c:v>
                </c:pt>
                <c:pt idx="49171">
                  <c:v>0.46985237865204499</c:v>
                </c:pt>
                <c:pt idx="49172">
                  <c:v>0.44855632400075901</c:v>
                </c:pt>
                <c:pt idx="49173">
                  <c:v>0.42726026934947398</c:v>
                </c:pt>
                <c:pt idx="49174">
                  <c:v>0.40596421470562599</c:v>
                </c:pt>
                <c:pt idx="49175">
                  <c:v>0.38466816005434101</c:v>
                </c:pt>
                <c:pt idx="49176">
                  <c:v>0.36337210540305598</c:v>
                </c:pt>
                <c:pt idx="49177">
                  <c:v>0.34207605075920799</c:v>
                </c:pt>
                <c:pt idx="49178">
                  <c:v>0.32077999610792202</c:v>
                </c:pt>
                <c:pt idx="49179">
                  <c:v>0.29948394145663698</c:v>
                </c:pt>
                <c:pt idx="49180">
                  <c:v>0.278187886812789</c:v>
                </c:pt>
                <c:pt idx="49181">
                  <c:v>0.25689183216150402</c:v>
                </c:pt>
                <c:pt idx="49182">
                  <c:v>0.23559577751021901</c:v>
                </c:pt>
                <c:pt idx="49183">
                  <c:v>0.214299722866371</c:v>
                </c:pt>
                <c:pt idx="49184">
                  <c:v>0.19300366821508499</c:v>
                </c:pt>
                <c:pt idx="49185">
                  <c:v>0.17170761356379999</c:v>
                </c:pt>
                <c:pt idx="49186">
                  <c:v>0.150411558919952</c:v>
                </c:pt>
                <c:pt idx="49187">
                  <c:v>0.129115504268667</c:v>
                </c:pt>
                <c:pt idx="49188">
                  <c:v>0.107819449617382</c:v>
                </c:pt>
                <c:pt idx="49189">
                  <c:v>8.6523394973533799E-2</c:v>
                </c:pt>
                <c:pt idx="49190">
                  <c:v>6.5227340322248403E-2</c:v>
                </c:pt>
                <c:pt idx="49191">
                  <c:v>4.3931285670963098E-2</c:v>
                </c:pt>
                <c:pt idx="49192">
                  <c:v>2.2635231027115298E-2</c:v>
                </c:pt>
                <c:pt idx="49193">
                  <c:v>1.33917637582992E-3</c:v>
                </c:pt>
                <c:pt idx="49194">
                  <c:v>-1.9956878275455399E-2</c:v>
                </c:pt>
                <c:pt idx="49195">
                  <c:v>-4.1252932919303202E-2</c:v>
                </c:pt>
                <c:pt idx="49196">
                  <c:v>-6.2548987570588604E-2</c:v>
                </c:pt>
                <c:pt idx="49197">
                  <c:v>-8.3845042221873903E-2</c:v>
                </c:pt>
                <c:pt idx="49198">
                  <c:v>-0.105141096865722</c:v>
                </c:pt>
                <c:pt idx="49199">
                  <c:v>-0.12643715151700699</c:v>
                </c:pt>
                <c:pt idx="49200">
                  <c:v>-0.147733206168292</c:v>
                </c:pt>
                <c:pt idx="49201">
                  <c:v>-0.16902926081214001</c:v>
                </c:pt>
                <c:pt idx="49202">
                  <c:v>-0.19032531546342599</c:v>
                </c:pt>
                <c:pt idx="49203">
                  <c:v>-0.21162137011471099</c:v>
                </c:pt>
                <c:pt idx="49204">
                  <c:v>-0.23291742475855901</c:v>
                </c:pt>
                <c:pt idx="49205">
                  <c:v>-0.25421347940984401</c:v>
                </c:pt>
                <c:pt idx="49206">
                  <c:v>-0.27550953406112899</c:v>
                </c:pt>
                <c:pt idx="49207">
                  <c:v>-0.29680558870497697</c:v>
                </c:pt>
                <c:pt idx="49208">
                  <c:v>-0.31810164335626301</c:v>
                </c:pt>
                <c:pt idx="49209">
                  <c:v>-0.33939769800754799</c:v>
                </c:pt>
                <c:pt idx="49210">
                  <c:v>-0.36069375265139603</c:v>
                </c:pt>
                <c:pt idx="49211">
                  <c:v>-0.38198980730268101</c:v>
                </c:pt>
                <c:pt idx="49212">
                  <c:v>-0.40328586195396599</c:v>
                </c:pt>
                <c:pt idx="49213">
                  <c:v>-0.42458191659781402</c:v>
                </c:pt>
                <c:pt idx="49214">
                  <c:v>-0.4458779712491</c:v>
                </c:pt>
                <c:pt idx="49215">
                  <c:v>-0.46717402590038498</c:v>
                </c:pt>
                <c:pt idx="49216">
                  <c:v>-0.48847008054423302</c:v>
                </c:pt>
                <c:pt idx="49217">
                  <c:v>-0.50976613519551806</c:v>
                </c:pt>
                <c:pt idx="49218">
                  <c:v>-0.52510348920887995</c:v>
                </c:pt>
                <c:pt idx="49219">
                  <c:v>-0.53448214257688198</c:v>
                </c:pt>
                <c:pt idx="49220">
                  <c:v>-0.54386079594815795</c:v>
                </c:pt>
                <c:pt idx="49221">
                  <c:v>-0.55323944931943503</c:v>
                </c:pt>
                <c:pt idx="49222">
                  <c:v>-0.56261810268743695</c:v>
                </c:pt>
                <c:pt idx="49223">
                  <c:v>-0.57199675605871303</c:v>
                </c:pt>
                <c:pt idx="49224">
                  <c:v>-0.58137540942999</c:v>
                </c:pt>
                <c:pt idx="49225">
                  <c:v>-0.59075406279799203</c:v>
                </c:pt>
                <c:pt idx="49226">
                  <c:v>-0.600132716169268</c:v>
                </c:pt>
                <c:pt idx="49227">
                  <c:v>-0.60951136954054497</c:v>
                </c:pt>
                <c:pt idx="49228">
                  <c:v>-0.618890022908546</c:v>
                </c:pt>
                <c:pt idx="49229">
                  <c:v>-0.62826867627982297</c:v>
                </c:pt>
                <c:pt idx="49230">
                  <c:v>-0.63764732965110005</c:v>
                </c:pt>
                <c:pt idx="49231">
                  <c:v>-0.64702598301910097</c:v>
                </c:pt>
                <c:pt idx="49232">
                  <c:v>-0.65640463639037805</c:v>
                </c:pt>
                <c:pt idx="49233">
                  <c:v>-0.66578328976165502</c:v>
                </c:pt>
                <c:pt idx="49234">
                  <c:v>-0.67516194312965605</c:v>
                </c:pt>
                <c:pt idx="49235">
                  <c:v>-0.68454059650093302</c:v>
                </c:pt>
                <c:pt idx="49236">
                  <c:v>-0.69391924987220999</c:v>
                </c:pt>
                <c:pt idx="49237">
                  <c:v>-0.70329790324021102</c:v>
                </c:pt>
                <c:pt idx="49238">
                  <c:v>-0.71267655661148799</c:v>
                </c:pt>
                <c:pt idx="49239">
                  <c:v>-0.72205520998276496</c:v>
                </c:pt>
                <c:pt idx="49240">
                  <c:v>-0.73143386335076599</c:v>
                </c:pt>
                <c:pt idx="49241">
                  <c:v>-0.74081251672204296</c:v>
                </c:pt>
                <c:pt idx="49242">
                  <c:v>-0.75019117009332004</c:v>
                </c:pt>
                <c:pt idx="49243">
                  <c:v>-0.75956982346132096</c:v>
                </c:pt>
                <c:pt idx="49244">
                  <c:v>-0.76894847683259804</c:v>
                </c:pt>
                <c:pt idx="49245">
                  <c:v>-0.77832713020387501</c:v>
                </c:pt>
                <c:pt idx="49246">
                  <c:v>-0.78770578357187604</c:v>
                </c:pt>
                <c:pt idx="49247">
                  <c:v>-0.79708443694315301</c:v>
                </c:pt>
                <c:pt idx="49248">
                  <c:v>-0.80646309031442998</c:v>
                </c:pt>
                <c:pt idx="49249">
                  <c:v>-0.81584174368243101</c:v>
                </c:pt>
                <c:pt idx="49250">
                  <c:v>-0.82522039705370798</c:v>
                </c:pt>
                <c:pt idx="49251">
                  <c:v>-0.83459905042498495</c:v>
                </c:pt>
                <c:pt idx="49252">
                  <c:v>-0.84397770379298598</c:v>
                </c:pt>
                <c:pt idx="49253">
                  <c:v>-0.85335635716426295</c:v>
                </c:pt>
                <c:pt idx="49254">
                  <c:v>-0.86273501053554003</c:v>
                </c:pt>
                <c:pt idx="49255">
                  <c:v>-0.87211366390354095</c:v>
                </c:pt>
                <c:pt idx="49256">
                  <c:v>-0.88149231727481803</c:v>
                </c:pt>
                <c:pt idx="49257">
                  <c:v>-0.890870970646095</c:v>
                </c:pt>
                <c:pt idx="49258">
                  <c:v>-0.90024962401409603</c:v>
                </c:pt>
                <c:pt idx="49259">
                  <c:v>-0.909628277385373</c:v>
                </c:pt>
                <c:pt idx="49260">
                  <c:v>-0.91900693075664996</c:v>
                </c:pt>
                <c:pt idx="49261">
                  <c:v>-0.928385584124651</c:v>
                </c:pt>
                <c:pt idx="49262">
                  <c:v>-0.93776423749592797</c:v>
                </c:pt>
                <c:pt idx="49263">
                  <c:v>-0.94714289086720505</c:v>
                </c:pt>
                <c:pt idx="49264">
                  <c:v>-0.95652154423520597</c:v>
                </c:pt>
                <c:pt idx="49265">
                  <c:v>-0.96590019760648305</c:v>
                </c:pt>
                <c:pt idx="49266">
                  <c:v>-0.961417027765335</c:v>
                </c:pt>
                <c:pt idx="49267">
                  <c:v>-0.94307203470848799</c:v>
                </c:pt>
                <c:pt idx="49268">
                  <c:v>-0.924727041645234</c:v>
                </c:pt>
                <c:pt idx="49269">
                  <c:v>-0.90638204858198002</c:v>
                </c:pt>
                <c:pt idx="49270">
                  <c:v>-0.88803705552513201</c:v>
                </c:pt>
                <c:pt idx="49271">
                  <c:v>-0.86969206246187802</c:v>
                </c:pt>
                <c:pt idx="49272">
                  <c:v>-0.85134706939862403</c:v>
                </c:pt>
                <c:pt idx="49273">
                  <c:v>-0.83300207634177603</c:v>
                </c:pt>
                <c:pt idx="49274">
                  <c:v>-0.81465708327852204</c:v>
                </c:pt>
                <c:pt idx="49275">
                  <c:v>-0.79631209021526805</c:v>
                </c:pt>
                <c:pt idx="49276">
                  <c:v>-0.77796709715842005</c:v>
                </c:pt>
                <c:pt idx="49277">
                  <c:v>-0.75962210409516595</c:v>
                </c:pt>
                <c:pt idx="49278">
                  <c:v>-0.74127711103191196</c:v>
                </c:pt>
                <c:pt idx="49279">
                  <c:v>-0.72293211797506496</c:v>
                </c:pt>
                <c:pt idx="49280">
                  <c:v>-0.70458712491180997</c:v>
                </c:pt>
                <c:pt idx="49281">
                  <c:v>-0.68624213184855598</c:v>
                </c:pt>
                <c:pt idx="49282">
                  <c:v>-0.66789713879170898</c:v>
                </c:pt>
                <c:pt idx="49283">
                  <c:v>-0.64955214572845399</c:v>
                </c:pt>
                <c:pt idx="49284">
                  <c:v>-0.6312071526652</c:v>
                </c:pt>
                <c:pt idx="49285">
                  <c:v>-0.612862159608353</c:v>
                </c:pt>
                <c:pt idx="49286">
                  <c:v>-0.59451716654509901</c:v>
                </c:pt>
                <c:pt idx="49287">
                  <c:v>-0.57617217348184402</c:v>
                </c:pt>
                <c:pt idx="49288">
                  <c:v>-0.55782718042499702</c:v>
                </c:pt>
                <c:pt idx="49289">
                  <c:v>-0.53948218736174303</c:v>
                </c:pt>
                <c:pt idx="49290">
                  <c:v>-0.52113719429848804</c:v>
                </c:pt>
                <c:pt idx="49291">
                  <c:v>-0.50279220124164103</c:v>
                </c:pt>
                <c:pt idx="49292">
                  <c:v>-0.48444720817838699</c:v>
                </c:pt>
                <c:pt idx="49293">
                  <c:v>-0.466102215115133</c:v>
                </c:pt>
                <c:pt idx="49294">
                  <c:v>-0.447757222058285</c:v>
                </c:pt>
                <c:pt idx="49295">
                  <c:v>-0.42941222899503101</c:v>
                </c:pt>
                <c:pt idx="49296">
                  <c:v>-0.41106723593177702</c:v>
                </c:pt>
                <c:pt idx="49297">
                  <c:v>-0.39272224287492902</c:v>
                </c:pt>
                <c:pt idx="49298">
                  <c:v>-0.37437724981167497</c:v>
                </c:pt>
                <c:pt idx="49299">
                  <c:v>-0.35603225674842098</c:v>
                </c:pt>
                <c:pt idx="49300">
                  <c:v>-0.33768726369157298</c:v>
                </c:pt>
                <c:pt idx="49301">
                  <c:v>-0.31934227062831899</c:v>
                </c:pt>
                <c:pt idx="49302">
                  <c:v>-0.300997277565065</c:v>
                </c:pt>
                <c:pt idx="49303">
                  <c:v>-0.282652284508218</c:v>
                </c:pt>
                <c:pt idx="49304">
                  <c:v>-0.26430729144496301</c:v>
                </c:pt>
                <c:pt idx="49305">
                  <c:v>-0.24596229838170899</c:v>
                </c:pt>
                <c:pt idx="49306">
                  <c:v>-0.22761730532486199</c:v>
                </c:pt>
                <c:pt idx="49307">
                  <c:v>-0.209272312261607</c:v>
                </c:pt>
                <c:pt idx="49308">
                  <c:v>-0.19092731919835301</c:v>
                </c:pt>
                <c:pt idx="49309">
                  <c:v>-0.17258232614150601</c:v>
                </c:pt>
                <c:pt idx="49310">
                  <c:v>-0.15423733307825199</c:v>
                </c:pt>
                <c:pt idx="49311">
                  <c:v>-0.135892340014997</c:v>
                </c:pt>
                <c:pt idx="49312">
                  <c:v>-0.11754734695815</c:v>
                </c:pt>
                <c:pt idx="49313">
                  <c:v>-9.9202353894895706E-2</c:v>
                </c:pt>
                <c:pt idx="49314">
                  <c:v>-8.7324512872279395E-2</c:v>
                </c:pt>
                <c:pt idx="49315">
                  <c:v>-8.1913823896707996E-2</c:v>
                </c:pt>
                <c:pt idx="49316">
                  <c:v>-7.6503134919246901E-2</c:v>
                </c:pt>
                <c:pt idx="49317">
                  <c:v>-7.1092445941785903E-2</c:v>
                </c:pt>
                <c:pt idx="49318">
                  <c:v>-6.5681756966214505E-2</c:v>
                </c:pt>
                <c:pt idx="49319">
                  <c:v>-6.0271067988753403E-2</c:v>
                </c:pt>
                <c:pt idx="49320">
                  <c:v>-5.4860379011292398E-2</c:v>
                </c:pt>
                <c:pt idx="49321">
                  <c:v>-4.9449690035721E-2</c:v>
                </c:pt>
                <c:pt idx="49322">
                  <c:v>-4.4039001058259898E-2</c:v>
                </c:pt>
                <c:pt idx="49323">
                  <c:v>-3.86283120807989E-2</c:v>
                </c:pt>
                <c:pt idx="49324">
                  <c:v>-3.3217623105227502E-2</c:v>
                </c:pt>
                <c:pt idx="49325">
                  <c:v>-2.78069341277664E-2</c:v>
                </c:pt>
                <c:pt idx="49326">
                  <c:v>-2.2396245150305399E-2</c:v>
                </c:pt>
                <c:pt idx="49327">
                  <c:v>-1.6985556174734E-2</c:v>
                </c:pt>
                <c:pt idx="49328">
                  <c:v>-1.15748671972729E-2</c:v>
                </c:pt>
                <c:pt idx="49329">
                  <c:v>-6.1641782198118599E-3</c:v>
                </c:pt>
                <c:pt idx="49330">
                  <c:v>-7.5348924424046399E-4</c:v>
                </c:pt>
                <c:pt idx="49331">
                  <c:v>4.6571997332205996E-3</c:v>
                </c:pt>
                <c:pt idx="49332">
                  <c:v>1.00678887106817E-2</c:v>
                </c:pt>
                <c:pt idx="49333">
                  <c:v>1.5478577686252999E-2</c:v>
                </c:pt>
                <c:pt idx="49334">
                  <c:v>2.0889266663714101E-2</c:v>
                </c:pt>
                <c:pt idx="49335">
                  <c:v>2.62999556411752E-2</c:v>
                </c:pt>
                <c:pt idx="49336">
                  <c:v>3.1710644616746497E-2</c:v>
                </c:pt>
                <c:pt idx="49337">
                  <c:v>3.7121333594207599E-2</c:v>
                </c:pt>
                <c:pt idx="49338">
                  <c:v>4.2532022571668701E-2</c:v>
                </c:pt>
                <c:pt idx="49339">
                  <c:v>4.7942711547240099E-2</c:v>
                </c:pt>
                <c:pt idx="49340">
                  <c:v>5.3353400524701097E-2</c:v>
                </c:pt>
                <c:pt idx="49341">
                  <c:v>5.8764089502162199E-2</c:v>
                </c:pt>
                <c:pt idx="49342">
                  <c:v>6.4174778477733604E-2</c:v>
                </c:pt>
                <c:pt idx="49343">
                  <c:v>6.9585467455194602E-2</c:v>
                </c:pt>
                <c:pt idx="49344">
                  <c:v>7.4996156432655697E-2</c:v>
                </c:pt>
                <c:pt idx="49345">
                  <c:v>8.0406845408227096E-2</c:v>
                </c:pt>
                <c:pt idx="49346">
                  <c:v>8.5817534385688093E-2</c:v>
                </c:pt>
                <c:pt idx="49347">
                  <c:v>9.1228223363149202E-2</c:v>
                </c:pt>
                <c:pt idx="49348">
                  <c:v>9.6638912338720601E-2</c:v>
                </c:pt>
                <c:pt idx="49349">
                  <c:v>0.102049601316182</c:v>
                </c:pt>
                <c:pt idx="49350">
                  <c:v>0.107460290293643</c:v>
                </c:pt>
                <c:pt idx="49351">
                  <c:v>0.11287097926921399</c:v>
                </c:pt>
                <c:pt idx="49352">
                  <c:v>0.11828166824667501</c:v>
                </c:pt>
                <c:pt idx="49353">
                  <c:v>0.123692357224136</c:v>
                </c:pt>
                <c:pt idx="49354">
                  <c:v>0.129103046199708</c:v>
                </c:pt>
                <c:pt idx="49355">
                  <c:v>0.134513735177169</c:v>
                </c:pt>
                <c:pt idx="49356">
                  <c:v>0.13992442415462999</c:v>
                </c:pt>
                <c:pt idx="49357">
                  <c:v>0.145335113130201</c:v>
                </c:pt>
                <c:pt idx="49358">
                  <c:v>0.150745802107662</c:v>
                </c:pt>
                <c:pt idx="49359">
                  <c:v>0.156156491085123</c:v>
                </c:pt>
                <c:pt idx="49360">
                  <c:v>0.16156718006069501</c:v>
                </c:pt>
                <c:pt idx="49361">
                  <c:v>0.16697786903815601</c:v>
                </c:pt>
                <c:pt idx="49362">
                  <c:v>0.16302873442963201</c:v>
                </c:pt>
                <c:pt idx="49363">
                  <c:v>0.14971977623323399</c:v>
                </c:pt>
                <c:pt idx="49364">
                  <c:v>0.13641081803218699</c:v>
                </c:pt>
                <c:pt idx="49365">
                  <c:v>0.123101859831141</c:v>
                </c:pt>
                <c:pt idx="49366">
                  <c:v>0.10979290163474301</c:v>
                </c:pt>
                <c:pt idx="49367">
                  <c:v>9.6483943433696706E-2</c:v>
                </c:pt>
                <c:pt idx="49368">
                  <c:v>8.3174985232650406E-2</c:v>
                </c:pt>
                <c:pt idx="49369">
                  <c:v>6.9866027036252207E-2</c:v>
                </c:pt>
                <c:pt idx="49370">
                  <c:v>5.65570688352059E-2</c:v>
                </c:pt>
                <c:pt idx="49371">
                  <c:v>4.3248110634159599E-2</c:v>
                </c:pt>
                <c:pt idx="49372">
                  <c:v>2.99391524377614E-2</c:v>
                </c:pt>
                <c:pt idx="49373">
                  <c:v>1.66301942367152E-2</c:v>
                </c:pt>
                <c:pt idx="49374">
                  <c:v>3.3212360356688802E-3</c:v>
                </c:pt>
                <c:pt idx="49375">
                  <c:v>-9.9877221607293093E-3</c:v>
                </c:pt>
                <c:pt idx="49376">
                  <c:v>-2.3296680361775599E-2</c:v>
                </c:pt>
                <c:pt idx="49377">
                  <c:v>-3.6605638562821903E-2</c:v>
                </c:pt>
                <c:pt idx="49378">
                  <c:v>-4.9914596759220102E-2</c:v>
                </c:pt>
                <c:pt idx="49379">
                  <c:v>-6.3223554960266298E-2</c:v>
                </c:pt>
                <c:pt idx="49380">
                  <c:v>-7.6532513161312696E-2</c:v>
                </c:pt>
                <c:pt idx="49381">
                  <c:v>-8.9841471357710798E-2</c:v>
                </c:pt>
                <c:pt idx="49382">
                  <c:v>-0.103150429558757</c:v>
                </c:pt>
                <c:pt idx="49383">
                  <c:v>-0.116459387759803</c:v>
                </c:pt>
                <c:pt idx="49384">
                  <c:v>-0.12976834595620201</c:v>
                </c:pt>
                <c:pt idx="49385">
                  <c:v>-0.14307730415724801</c:v>
                </c:pt>
                <c:pt idx="49386">
                  <c:v>-0.156386262358294</c:v>
                </c:pt>
                <c:pt idx="49387">
                  <c:v>-0.16969522055469199</c:v>
                </c:pt>
                <c:pt idx="49388">
                  <c:v>-0.18300417875573899</c:v>
                </c:pt>
                <c:pt idx="49389">
                  <c:v>-0.19631313695678501</c:v>
                </c:pt>
                <c:pt idx="49390">
                  <c:v>-0.209622095153183</c:v>
                </c:pt>
                <c:pt idx="49391">
                  <c:v>-0.222931053354229</c:v>
                </c:pt>
                <c:pt idx="49392">
                  <c:v>-0.23624001155527599</c:v>
                </c:pt>
                <c:pt idx="49393">
                  <c:v>-0.24954896975167401</c:v>
                </c:pt>
                <c:pt idx="49394">
                  <c:v>-0.26285792795272001</c:v>
                </c:pt>
                <c:pt idx="49395">
                  <c:v>-0.276166886153766</c:v>
                </c:pt>
                <c:pt idx="49396">
                  <c:v>-0.28947584435016499</c:v>
                </c:pt>
                <c:pt idx="49397">
                  <c:v>-0.30278480255121099</c:v>
                </c:pt>
                <c:pt idx="49398">
                  <c:v>-0.31609376075225698</c:v>
                </c:pt>
                <c:pt idx="49399">
                  <c:v>-0.32940271894865503</c:v>
                </c:pt>
                <c:pt idx="49400">
                  <c:v>-0.34271167714970202</c:v>
                </c:pt>
                <c:pt idx="49401">
                  <c:v>-0.35602063535074802</c:v>
                </c:pt>
                <c:pt idx="49402">
                  <c:v>-0.36932959354714601</c:v>
                </c:pt>
                <c:pt idx="49403">
                  <c:v>-0.382638551748192</c:v>
                </c:pt>
                <c:pt idx="49404">
                  <c:v>-0.395947509949239</c:v>
                </c:pt>
                <c:pt idx="49405">
                  <c:v>-0.40925646814563699</c:v>
                </c:pt>
                <c:pt idx="49406">
                  <c:v>-0.42256542634668298</c:v>
                </c:pt>
                <c:pt idx="49407">
                  <c:v>-0.43587438454772898</c:v>
                </c:pt>
                <c:pt idx="49408">
                  <c:v>-0.44918334274412802</c:v>
                </c:pt>
                <c:pt idx="49409">
                  <c:v>-0.46249230094517402</c:v>
                </c:pt>
                <c:pt idx="49410">
                  <c:v>-0.466154040319403</c:v>
                </c:pt>
                <c:pt idx="49411">
                  <c:v>-0.46016856086216701</c:v>
                </c:pt>
                <c:pt idx="49412">
                  <c:v>-0.45418308140284003</c:v>
                </c:pt>
                <c:pt idx="49413">
                  <c:v>-0.44819760194351399</c:v>
                </c:pt>
                <c:pt idx="49414">
                  <c:v>-0.442212122486278</c:v>
                </c:pt>
                <c:pt idx="49415">
                  <c:v>-0.43622664302695102</c:v>
                </c:pt>
                <c:pt idx="49416">
                  <c:v>-0.43024116356762498</c:v>
                </c:pt>
                <c:pt idx="49417">
                  <c:v>-0.424255684110388</c:v>
                </c:pt>
                <c:pt idx="49418">
                  <c:v>-0.41827020465106202</c:v>
                </c:pt>
                <c:pt idx="49419">
                  <c:v>-0.41228472519173498</c:v>
                </c:pt>
                <c:pt idx="49420">
                  <c:v>-0.40629924573449899</c:v>
                </c:pt>
                <c:pt idx="49421">
                  <c:v>-0.40031376627517301</c:v>
                </c:pt>
                <c:pt idx="49422">
                  <c:v>-0.39432828681584597</c:v>
                </c:pt>
                <c:pt idx="49423">
                  <c:v>-0.38834280735860999</c:v>
                </c:pt>
                <c:pt idx="49424">
                  <c:v>-0.38235732789928301</c:v>
                </c:pt>
                <c:pt idx="49425">
                  <c:v>-0.37637184843995702</c:v>
                </c:pt>
                <c:pt idx="49426">
                  <c:v>-0.37038636898272098</c:v>
                </c:pt>
                <c:pt idx="49427">
                  <c:v>-0.364400889523394</c:v>
                </c:pt>
                <c:pt idx="49428">
                  <c:v>-0.35841541006406802</c:v>
                </c:pt>
                <c:pt idx="49429">
                  <c:v>-0.35242993060683198</c:v>
                </c:pt>
                <c:pt idx="49430">
                  <c:v>-0.34644445114750499</c:v>
                </c:pt>
                <c:pt idx="49431">
                  <c:v>-0.34045897168817901</c:v>
                </c:pt>
                <c:pt idx="49432">
                  <c:v>-0.33447349223094203</c:v>
                </c:pt>
                <c:pt idx="49433">
                  <c:v>-0.32848801277161599</c:v>
                </c:pt>
                <c:pt idx="49434">
                  <c:v>-0.32250253331228901</c:v>
                </c:pt>
                <c:pt idx="49435">
                  <c:v>-0.31651705385505302</c:v>
                </c:pt>
                <c:pt idx="49436">
                  <c:v>-0.31053157439572698</c:v>
                </c:pt>
                <c:pt idx="49437">
                  <c:v>-0.3045460949364</c:v>
                </c:pt>
                <c:pt idx="49438">
                  <c:v>-0.29856061547916402</c:v>
                </c:pt>
                <c:pt idx="49439">
                  <c:v>-0.29257513601983698</c:v>
                </c:pt>
                <c:pt idx="49440">
                  <c:v>-0.286589656560511</c:v>
                </c:pt>
                <c:pt idx="49441">
                  <c:v>-0.28060417710327501</c:v>
                </c:pt>
                <c:pt idx="49442">
                  <c:v>-0.27461869764394797</c:v>
                </c:pt>
                <c:pt idx="49443">
                  <c:v>-0.26863321818462199</c:v>
                </c:pt>
                <c:pt idx="49444">
                  <c:v>-0.26264773872738501</c:v>
                </c:pt>
                <c:pt idx="49445">
                  <c:v>-0.25666225926805902</c:v>
                </c:pt>
                <c:pt idx="49446">
                  <c:v>-0.25067677980873199</c:v>
                </c:pt>
                <c:pt idx="49447">
                  <c:v>-0.244691300351496</c:v>
                </c:pt>
                <c:pt idx="49448">
                  <c:v>-0.23870582089216999</c:v>
                </c:pt>
                <c:pt idx="49449">
                  <c:v>-0.23272034143284301</c:v>
                </c:pt>
                <c:pt idx="49450">
                  <c:v>-0.22673486197560699</c:v>
                </c:pt>
                <c:pt idx="49451">
                  <c:v>-0.22074938251628001</c:v>
                </c:pt>
                <c:pt idx="49452">
                  <c:v>-0.214763903056954</c:v>
                </c:pt>
                <c:pt idx="49453">
                  <c:v>-0.20877842359971799</c:v>
                </c:pt>
                <c:pt idx="49454">
                  <c:v>-0.20279294414039101</c:v>
                </c:pt>
                <c:pt idx="49455">
                  <c:v>-0.196807464681065</c:v>
                </c:pt>
                <c:pt idx="49456">
                  <c:v>-0.19082198522382901</c:v>
                </c:pt>
                <c:pt idx="49457">
                  <c:v>-0.184836505764502</c:v>
                </c:pt>
                <c:pt idx="49458">
                  <c:v>-0.18335419718191601</c:v>
                </c:pt>
                <c:pt idx="49459">
                  <c:v>-0.18637505947815999</c:v>
                </c:pt>
                <c:pt idx="49460">
                  <c:v>-0.18939592177546</c:v>
                </c:pt>
                <c:pt idx="49461">
                  <c:v>-0.192416784072759</c:v>
                </c:pt>
                <c:pt idx="49462">
                  <c:v>-0.19543764636900399</c:v>
                </c:pt>
                <c:pt idx="49463">
                  <c:v>-0.19845850866630399</c:v>
                </c:pt>
                <c:pt idx="49464">
                  <c:v>-0.20147937096360299</c:v>
                </c:pt>
                <c:pt idx="49465">
                  <c:v>-0.20450023325984801</c:v>
                </c:pt>
                <c:pt idx="49466">
                  <c:v>-0.20752109555714701</c:v>
                </c:pt>
                <c:pt idx="49467">
                  <c:v>-0.21054195785444699</c:v>
                </c:pt>
                <c:pt idx="49468">
                  <c:v>-0.213562820150691</c:v>
                </c:pt>
                <c:pt idx="49469">
                  <c:v>-0.216583682447991</c:v>
                </c:pt>
                <c:pt idx="49470">
                  <c:v>-0.21960454474529101</c:v>
                </c:pt>
                <c:pt idx="49471">
                  <c:v>-0.222625407041535</c:v>
                </c:pt>
                <c:pt idx="49472">
                  <c:v>-0.225646269338835</c:v>
                </c:pt>
                <c:pt idx="49473">
                  <c:v>-0.228667131636134</c:v>
                </c:pt>
                <c:pt idx="49474">
                  <c:v>-0.23168799393237899</c:v>
                </c:pt>
                <c:pt idx="49475">
                  <c:v>-0.23470885622967799</c:v>
                </c:pt>
                <c:pt idx="49476">
                  <c:v>-0.237729718526978</c:v>
                </c:pt>
                <c:pt idx="49477">
                  <c:v>-0.24075058082322301</c:v>
                </c:pt>
                <c:pt idx="49478">
                  <c:v>-0.24377144312052201</c:v>
                </c:pt>
                <c:pt idx="49479">
                  <c:v>-0.24679230541782199</c:v>
                </c:pt>
                <c:pt idx="49480">
                  <c:v>-0.249813167714066</c:v>
                </c:pt>
                <c:pt idx="49481">
                  <c:v>-0.25283403001136601</c:v>
                </c:pt>
                <c:pt idx="49482">
                  <c:v>-0.25585489230866598</c:v>
                </c:pt>
                <c:pt idx="49483">
                  <c:v>-0.25887575460491002</c:v>
                </c:pt>
                <c:pt idx="49484">
                  <c:v>-0.26189661690221</c:v>
                </c:pt>
                <c:pt idx="49485">
                  <c:v>-0.26491747919950898</c:v>
                </c:pt>
                <c:pt idx="49486">
                  <c:v>-0.26793834149575402</c:v>
                </c:pt>
                <c:pt idx="49487">
                  <c:v>-0.27095920379305299</c:v>
                </c:pt>
                <c:pt idx="49488">
                  <c:v>-0.27398006609035302</c:v>
                </c:pt>
                <c:pt idx="49489">
                  <c:v>-0.27700092838659801</c:v>
                </c:pt>
                <c:pt idx="49490">
                  <c:v>-0.28002179068389699</c:v>
                </c:pt>
                <c:pt idx="49491">
                  <c:v>-0.28304265298119702</c:v>
                </c:pt>
                <c:pt idx="49492">
                  <c:v>-0.28606351527744101</c:v>
                </c:pt>
                <c:pt idx="49493">
                  <c:v>-0.28908437757474098</c:v>
                </c:pt>
                <c:pt idx="49494">
                  <c:v>-0.29210523987204001</c:v>
                </c:pt>
                <c:pt idx="49495">
                  <c:v>-0.295126102168285</c:v>
                </c:pt>
                <c:pt idx="49496">
                  <c:v>-0.29814696446558497</c:v>
                </c:pt>
                <c:pt idx="49497">
                  <c:v>-0.30116782676288401</c:v>
                </c:pt>
                <c:pt idx="49498">
                  <c:v>-0.30418868905912899</c:v>
                </c:pt>
                <c:pt idx="49499">
                  <c:v>-0.30720955135642802</c:v>
                </c:pt>
                <c:pt idx="49500">
                  <c:v>-0.310230413653728</c:v>
                </c:pt>
                <c:pt idx="49501">
                  <c:v>-0.31325127594997199</c:v>
                </c:pt>
                <c:pt idx="49502">
                  <c:v>-0.31627213824727202</c:v>
                </c:pt>
                <c:pt idx="49503">
                  <c:v>-0.31929300054457199</c:v>
                </c:pt>
                <c:pt idx="49504">
                  <c:v>-0.32231386284081598</c:v>
                </c:pt>
                <c:pt idx="49505">
                  <c:v>-0.32533472513811601</c:v>
                </c:pt>
                <c:pt idx="49506">
                  <c:v>-0.32402781890160898</c:v>
                </c:pt>
                <c:pt idx="49507">
                  <c:v>-0.31839314413024</c:v>
                </c:pt>
                <c:pt idx="49508">
                  <c:v>-0.31275846935690399</c:v>
                </c:pt>
                <c:pt idx="49509">
                  <c:v>-0.30712379458356798</c:v>
                </c:pt>
                <c:pt idx="49510">
                  <c:v>-0.301489119812199</c:v>
                </c:pt>
                <c:pt idx="49511">
                  <c:v>-0.29585444503886299</c:v>
                </c:pt>
                <c:pt idx="49512">
                  <c:v>-0.29021977026552698</c:v>
                </c:pt>
                <c:pt idx="49513">
                  <c:v>-0.284585095494158</c:v>
                </c:pt>
                <c:pt idx="49514">
                  <c:v>-0.27895042072082199</c:v>
                </c:pt>
                <c:pt idx="49515">
                  <c:v>-0.27331574594748598</c:v>
                </c:pt>
                <c:pt idx="49516">
                  <c:v>-0.267681071176117</c:v>
                </c:pt>
                <c:pt idx="49517">
                  <c:v>-0.26204639640278099</c:v>
                </c:pt>
                <c:pt idx="49518">
                  <c:v>-0.25641172162944498</c:v>
                </c:pt>
                <c:pt idx="49519">
                  <c:v>-0.250777046858076</c:v>
                </c:pt>
                <c:pt idx="49520">
                  <c:v>-0.24514237208473999</c:v>
                </c:pt>
                <c:pt idx="49521">
                  <c:v>-0.23950769731140301</c:v>
                </c:pt>
                <c:pt idx="49522">
                  <c:v>-0.233873022540035</c:v>
                </c:pt>
                <c:pt idx="49523">
                  <c:v>-0.22823834776669899</c:v>
                </c:pt>
                <c:pt idx="49524">
                  <c:v>-0.22260367299336201</c:v>
                </c:pt>
                <c:pt idx="49525">
                  <c:v>-0.216968998221994</c:v>
                </c:pt>
                <c:pt idx="49526">
                  <c:v>-0.21133432344865799</c:v>
                </c:pt>
                <c:pt idx="49527">
                  <c:v>-0.20569964867532101</c:v>
                </c:pt>
                <c:pt idx="49528">
                  <c:v>-0.200064973903953</c:v>
                </c:pt>
                <c:pt idx="49529">
                  <c:v>-0.19443029913061699</c:v>
                </c:pt>
                <c:pt idx="49530">
                  <c:v>-0.18879562435728001</c:v>
                </c:pt>
                <c:pt idx="49531">
                  <c:v>-0.183160949585912</c:v>
                </c:pt>
                <c:pt idx="49532">
                  <c:v>-0.17752627481257599</c:v>
                </c:pt>
                <c:pt idx="49533">
                  <c:v>-0.17189160003923901</c:v>
                </c:pt>
                <c:pt idx="49534">
                  <c:v>-0.166256925267871</c:v>
                </c:pt>
                <c:pt idx="49535">
                  <c:v>-0.16062225049453499</c:v>
                </c:pt>
                <c:pt idx="49536">
                  <c:v>-0.15498757572119801</c:v>
                </c:pt>
                <c:pt idx="49537">
                  <c:v>-0.14935290094983</c:v>
                </c:pt>
                <c:pt idx="49538">
                  <c:v>-0.14371822617649299</c:v>
                </c:pt>
                <c:pt idx="49539">
                  <c:v>-0.13808355140315701</c:v>
                </c:pt>
                <c:pt idx="49540">
                  <c:v>-0.132448876631789</c:v>
                </c:pt>
                <c:pt idx="49541">
                  <c:v>-0.12681420185845199</c:v>
                </c:pt>
                <c:pt idx="49542">
                  <c:v>-0.12117952708511601</c:v>
                </c:pt>
                <c:pt idx="49543">
                  <c:v>-0.115544852313748</c:v>
                </c:pt>
                <c:pt idx="49544">
                  <c:v>-0.10991017754041101</c:v>
                </c:pt>
                <c:pt idx="49545">
                  <c:v>-0.10427550276707501</c:v>
                </c:pt>
                <c:pt idx="49546">
                  <c:v>-9.8640827995706601E-2</c:v>
                </c:pt>
                <c:pt idx="49547">
                  <c:v>-9.3006153222370297E-2</c:v>
                </c:pt>
                <c:pt idx="49548">
                  <c:v>-8.7371478449034007E-2</c:v>
                </c:pt>
                <c:pt idx="49549">
                  <c:v>-8.1736803677665504E-2</c:v>
                </c:pt>
                <c:pt idx="49550">
                  <c:v>-7.61021289043292E-2</c:v>
                </c:pt>
                <c:pt idx="49551">
                  <c:v>-7.0467454130992896E-2</c:v>
                </c:pt>
                <c:pt idx="49552">
                  <c:v>-6.4832779359624504E-2</c:v>
                </c:pt>
                <c:pt idx="49553">
                  <c:v>-5.91981045862882E-2</c:v>
                </c:pt>
                <c:pt idx="49554">
                  <c:v>-5.4752488917886102E-2</c:v>
                </c:pt>
                <c:pt idx="49555">
                  <c:v>-5.1495932356386102E-2</c:v>
                </c:pt>
                <c:pt idx="49556">
                  <c:v>-4.8239375793748901E-2</c:v>
                </c:pt>
                <c:pt idx="49557">
                  <c:v>-4.4982819231111602E-2</c:v>
                </c:pt>
                <c:pt idx="49558">
                  <c:v>-4.1726262669611602E-2</c:v>
                </c:pt>
                <c:pt idx="49559">
                  <c:v>-3.8469706106974401E-2</c:v>
                </c:pt>
                <c:pt idx="49560">
                  <c:v>-3.5213149544337102E-2</c:v>
                </c:pt>
                <c:pt idx="49561">
                  <c:v>-3.1956592982837102E-2</c:v>
                </c:pt>
                <c:pt idx="49562">
                  <c:v>-2.87000364201998E-2</c:v>
                </c:pt>
                <c:pt idx="49563">
                  <c:v>-2.5443479857562599E-2</c:v>
                </c:pt>
                <c:pt idx="49564">
                  <c:v>-2.2186923296062599E-2</c:v>
                </c:pt>
                <c:pt idx="49565">
                  <c:v>-1.89303667334253E-2</c:v>
                </c:pt>
                <c:pt idx="49566">
                  <c:v>-1.5673810170788099E-2</c:v>
                </c:pt>
                <c:pt idx="49567">
                  <c:v>-1.24172536092881E-2</c:v>
                </c:pt>
                <c:pt idx="49568">
                  <c:v>-9.1606970466508297E-3</c:v>
                </c:pt>
                <c:pt idx="49569">
                  <c:v>-5.9041404840135502E-3</c:v>
                </c:pt>
                <c:pt idx="49570">
                  <c:v>-2.6475839225136E-3</c:v>
                </c:pt>
                <c:pt idx="49571">
                  <c:v>6.0897264012367601E-4</c:v>
                </c:pt>
                <c:pt idx="49572">
                  <c:v>3.8655292027609599E-3</c:v>
                </c:pt>
                <c:pt idx="49573">
                  <c:v>7.12208576426091E-3</c:v>
                </c:pt>
                <c:pt idx="49574">
                  <c:v>1.03786423268982E-2</c:v>
                </c:pt>
                <c:pt idx="49575">
                  <c:v>1.36351988895355E-2</c:v>
                </c:pt>
                <c:pt idx="49576">
                  <c:v>1.6891755451035401E-2</c:v>
                </c:pt>
                <c:pt idx="49577">
                  <c:v>2.01483120136727E-2</c:v>
                </c:pt>
                <c:pt idx="49578">
                  <c:v>2.3404868576309999E-2</c:v>
                </c:pt>
                <c:pt idx="49579">
                  <c:v>2.6661425137809901E-2</c:v>
                </c:pt>
                <c:pt idx="49580">
                  <c:v>2.99179817004472E-2</c:v>
                </c:pt>
                <c:pt idx="49581">
                  <c:v>3.3174538263084502E-2</c:v>
                </c:pt>
                <c:pt idx="49582">
                  <c:v>3.6431094824584398E-2</c:v>
                </c:pt>
                <c:pt idx="49583">
                  <c:v>3.9687651387221697E-2</c:v>
                </c:pt>
                <c:pt idx="49584">
                  <c:v>4.2944207949859002E-2</c:v>
                </c:pt>
                <c:pt idx="49585">
                  <c:v>4.6200764511358898E-2</c:v>
                </c:pt>
                <c:pt idx="49586">
                  <c:v>4.9457321073996197E-2</c:v>
                </c:pt>
                <c:pt idx="49587">
                  <c:v>5.2713877636633502E-2</c:v>
                </c:pt>
                <c:pt idx="49588">
                  <c:v>5.5970434198133398E-2</c:v>
                </c:pt>
                <c:pt idx="49589">
                  <c:v>5.9226990760770697E-2</c:v>
                </c:pt>
                <c:pt idx="49590">
                  <c:v>6.2483547323408002E-2</c:v>
                </c:pt>
                <c:pt idx="49591">
                  <c:v>6.5740103884908002E-2</c:v>
                </c:pt>
                <c:pt idx="49592">
                  <c:v>6.8996660447545197E-2</c:v>
                </c:pt>
                <c:pt idx="49593">
                  <c:v>7.2253217010182502E-2</c:v>
                </c:pt>
                <c:pt idx="49594">
                  <c:v>7.5509773571682495E-2</c:v>
                </c:pt>
                <c:pt idx="49595">
                  <c:v>7.8766330134319704E-2</c:v>
                </c:pt>
                <c:pt idx="49596">
                  <c:v>8.2022886696956995E-2</c:v>
                </c:pt>
                <c:pt idx="49597">
                  <c:v>8.5279443258457002E-2</c:v>
                </c:pt>
                <c:pt idx="49598">
                  <c:v>8.8535999821094197E-2</c:v>
                </c:pt>
                <c:pt idx="49599">
                  <c:v>9.1792556383731502E-2</c:v>
                </c:pt>
                <c:pt idx="49600">
                  <c:v>9.5049112945231495E-2</c:v>
                </c:pt>
                <c:pt idx="49601">
                  <c:v>9.8305669507868801E-2</c:v>
                </c:pt>
                <c:pt idx="49602">
                  <c:v>9.4121369995798204E-2</c:v>
                </c:pt>
                <c:pt idx="49603">
                  <c:v>8.2496214407882601E-2</c:v>
                </c:pt>
                <c:pt idx="49604">
                  <c:v>7.0871058815906898E-2</c:v>
                </c:pt>
                <c:pt idx="49605">
                  <c:v>5.9245903223931203E-2</c:v>
                </c:pt>
                <c:pt idx="49606">
                  <c:v>4.7620747636015502E-2</c:v>
                </c:pt>
                <c:pt idx="49607">
                  <c:v>3.5995592044039897E-2</c:v>
                </c:pt>
                <c:pt idx="49608">
                  <c:v>2.4370436452064201E-2</c:v>
                </c:pt>
                <c:pt idx="49609">
                  <c:v>1.27452808641485E-2</c:v>
                </c:pt>
                <c:pt idx="49610">
                  <c:v>1.1201252721728301E-3</c:v>
                </c:pt>
                <c:pt idx="49611">
                  <c:v>-1.05050303198029E-2</c:v>
                </c:pt>
                <c:pt idx="49612">
                  <c:v>-2.2130185907718501E-2</c:v>
                </c:pt>
                <c:pt idx="49613">
                  <c:v>-3.3755341499694197E-2</c:v>
                </c:pt>
                <c:pt idx="49614">
                  <c:v>-4.53804970916699E-2</c:v>
                </c:pt>
                <c:pt idx="49615">
                  <c:v>-5.70056526795856E-2</c:v>
                </c:pt>
                <c:pt idx="49616">
                  <c:v>-6.8630808271561303E-2</c:v>
                </c:pt>
                <c:pt idx="49617">
                  <c:v>-8.0255963863537005E-2</c:v>
                </c:pt>
                <c:pt idx="49618">
                  <c:v>-9.1881119451452595E-2</c:v>
                </c:pt>
                <c:pt idx="49619">
                  <c:v>-0.10350627504342801</c:v>
                </c:pt>
                <c:pt idx="49620">
                  <c:v>-0.115131430635404</c:v>
                </c:pt>
                <c:pt idx="49621">
                  <c:v>-0.12675658622332001</c:v>
                </c:pt>
                <c:pt idx="49622">
                  <c:v>-0.138381741815295</c:v>
                </c:pt>
                <c:pt idx="49623">
                  <c:v>-0.15000689740727099</c:v>
                </c:pt>
                <c:pt idx="49624">
                  <c:v>-0.16163205299518699</c:v>
                </c:pt>
                <c:pt idx="49625">
                  <c:v>-0.17325720858716201</c:v>
                </c:pt>
                <c:pt idx="49626">
                  <c:v>-0.184882364179138</c:v>
                </c:pt>
                <c:pt idx="49627">
                  <c:v>-0.196507519767054</c:v>
                </c:pt>
                <c:pt idx="49628">
                  <c:v>-0.20813267535902899</c:v>
                </c:pt>
                <c:pt idx="49629">
                  <c:v>-0.21975783095100501</c:v>
                </c:pt>
                <c:pt idx="49630">
                  <c:v>-0.231382986538921</c:v>
                </c:pt>
                <c:pt idx="49631">
                  <c:v>-0.243008142130896</c:v>
                </c:pt>
                <c:pt idx="49632">
                  <c:v>-0.25463329772287202</c:v>
                </c:pt>
                <c:pt idx="49633">
                  <c:v>-0.26625845331078801</c:v>
                </c:pt>
                <c:pt idx="49634">
                  <c:v>-0.27788360890276398</c:v>
                </c:pt>
                <c:pt idx="49635">
                  <c:v>-0.289508764494739</c:v>
                </c:pt>
                <c:pt idx="49636">
                  <c:v>-0.30113392008265499</c:v>
                </c:pt>
                <c:pt idx="49637">
                  <c:v>-0.31275907567463102</c:v>
                </c:pt>
                <c:pt idx="49638">
                  <c:v>-0.32438423126660598</c:v>
                </c:pt>
                <c:pt idx="49639">
                  <c:v>-0.33600938685452197</c:v>
                </c:pt>
                <c:pt idx="49640">
                  <c:v>-0.347634542446498</c:v>
                </c:pt>
                <c:pt idx="49641">
                  <c:v>-0.35925969803847302</c:v>
                </c:pt>
                <c:pt idx="49642">
                  <c:v>-0.37088485362638901</c:v>
                </c:pt>
                <c:pt idx="49643">
                  <c:v>-0.38251000921836498</c:v>
                </c:pt>
                <c:pt idx="49644">
                  <c:v>-0.39413516481034</c:v>
                </c:pt>
                <c:pt idx="49645">
                  <c:v>-0.40576032039825599</c:v>
                </c:pt>
                <c:pt idx="49646">
                  <c:v>-0.41738547599023201</c:v>
                </c:pt>
                <c:pt idx="49647">
                  <c:v>-0.42901063158220698</c:v>
                </c:pt>
                <c:pt idx="49648">
                  <c:v>-0.44063578717012297</c:v>
                </c:pt>
                <c:pt idx="49649">
                  <c:v>-0.45226094276209899</c:v>
                </c:pt>
                <c:pt idx="49650">
                  <c:v>-0.44122720366634799</c:v>
                </c:pt>
                <c:pt idx="49651">
                  <c:v>-0.40753456987880998</c:v>
                </c:pt>
                <c:pt idx="49652">
                  <c:v>-0.373841936079505</c:v>
                </c:pt>
                <c:pt idx="49653">
                  <c:v>-0.34014930228020002</c:v>
                </c:pt>
                <c:pt idx="49654">
                  <c:v>-0.30645666849266201</c:v>
                </c:pt>
                <c:pt idx="49655">
                  <c:v>-0.27276403469335703</c:v>
                </c:pt>
                <c:pt idx="49656">
                  <c:v>-0.23907140089405199</c:v>
                </c:pt>
                <c:pt idx="49657">
                  <c:v>-0.20537876710651401</c:v>
                </c:pt>
                <c:pt idx="49658">
                  <c:v>-0.171686133307209</c:v>
                </c:pt>
                <c:pt idx="49659">
                  <c:v>-0.13799349950790399</c:v>
                </c:pt>
                <c:pt idx="49660">
                  <c:v>-0.104300865720366</c:v>
                </c:pt>
                <c:pt idx="49661">
                  <c:v>-7.0608231921061304E-2</c:v>
                </c:pt>
                <c:pt idx="49662">
                  <c:v>-3.69155981217563E-2</c:v>
                </c:pt>
                <c:pt idx="49663">
                  <c:v>-3.2229643342184299E-3</c:v>
                </c:pt>
                <c:pt idx="49664">
                  <c:v>3.0469669465086599E-2</c:v>
                </c:pt>
                <c:pt idx="49665">
                  <c:v>6.4162303264391499E-2</c:v>
                </c:pt>
                <c:pt idx="49666">
                  <c:v>9.7854937051929394E-2</c:v>
                </c:pt>
                <c:pt idx="49667">
                  <c:v>0.131547570851234</c:v>
                </c:pt>
                <c:pt idx="49668">
                  <c:v>0.16524020465053901</c:v>
                </c:pt>
                <c:pt idx="49669">
                  <c:v>0.19893283843807699</c:v>
                </c:pt>
                <c:pt idx="49670">
                  <c:v>0.232625472237382</c:v>
                </c:pt>
                <c:pt idx="49671">
                  <c:v>0.26631810603668699</c:v>
                </c:pt>
                <c:pt idx="49672">
                  <c:v>0.30001073982422499</c:v>
                </c:pt>
                <c:pt idx="49673">
                  <c:v>0.33370337362352998</c:v>
                </c:pt>
                <c:pt idx="49674">
                  <c:v>0.36739600742283501</c:v>
                </c:pt>
                <c:pt idx="49675">
                  <c:v>0.40108864121037302</c:v>
                </c:pt>
                <c:pt idx="49676">
                  <c:v>0.434781275009678</c:v>
                </c:pt>
                <c:pt idx="49677">
                  <c:v>0.46847390880898299</c:v>
                </c:pt>
                <c:pt idx="49678">
                  <c:v>0.50216654259652105</c:v>
                </c:pt>
                <c:pt idx="49679">
                  <c:v>0.53585917639582603</c:v>
                </c:pt>
                <c:pt idx="49680">
                  <c:v>0.56955181019513101</c:v>
                </c:pt>
                <c:pt idx="49681">
                  <c:v>0.60324444398266797</c:v>
                </c:pt>
                <c:pt idx="49682">
                  <c:v>0.63693707778197295</c:v>
                </c:pt>
                <c:pt idx="49683">
                  <c:v>0.67062971158127804</c:v>
                </c:pt>
                <c:pt idx="49684">
                  <c:v>0.70432234536881599</c:v>
                </c:pt>
                <c:pt idx="49685">
                  <c:v>0.73801497916812098</c:v>
                </c:pt>
                <c:pt idx="49686">
                  <c:v>0.77170761296742596</c:v>
                </c:pt>
                <c:pt idx="49687">
                  <c:v>0.80540024675496402</c:v>
                </c:pt>
                <c:pt idx="49688">
                  <c:v>0.839092880554269</c:v>
                </c:pt>
                <c:pt idx="49689">
                  <c:v>0.87278551435357399</c:v>
                </c:pt>
                <c:pt idx="49690">
                  <c:v>0.90647814814111205</c:v>
                </c:pt>
                <c:pt idx="49691">
                  <c:v>0.94017078194041703</c:v>
                </c:pt>
                <c:pt idx="49692">
                  <c:v>0.97386341573972202</c:v>
                </c:pt>
                <c:pt idx="49693">
                  <c:v>1.00755604952726</c:v>
                </c:pt>
                <c:pt idx="49694">
                  <c:v>1.04124868332656</c:v>
                </c:pt>
                <c:pt idx="49695">
                  <c:v>1.0749413171258699</c:v>
                </c:pt>
                <c:pt idx="49696">
                  <c:v>1.10863395091341</c:v>
                </c:pt>
                <c:pt idx="49697">
                  <c:v>1.14232658471271</c:v>
                </c:pt>
                <c:pt idx="49698">
                  <c:v>1.16047191352183</c:v>
                </c:pt>
                <c:pt idx="49699">
                  <c:v>1.1630699373290001</c:v>
                </c:pt>
                <c:pt idx="49700">
                  <c:v>1.1656679611370799</c:v>
                </c:pt>
                <c:pt idx="49701">
                  <c:v>1.16826598494515</c:v>
                </c:pt>
                <c:pt idx="49702">
                  <c:v>1.1708640087523201</c:v>
                </c:pt>
                <c:pt idx="49703">
                  <c:v>1.1734620325603999</c:v>
                </c:pt>
                <c:pt idx="49704">
                  <c:v>1.17606005636847</c:v>
                </c:pt>
                <c:pt idx="49705">
                  <c:v>1.1786580801756401</c:v>
                </c:pt>
                <c:pt idx="49706">
                  <c:v>1.1812561039837199</c:v>
                </c:pt>
                <c:pt idx="49707">
                  <c:v>1.1838541277918</c:v>
                </c:pt>
                <c:pt idx="49708">
                  <c:v>1.1864521515989599</c:v>
                </c:pt>
                <c:pt idx="49709">
                  <c:v>1.1890501754070399</c:v>
                </c:pt>
                <c:pt idx="49710">
                  <c:v>1.19164819921512</c:v>
                </c:pt>
                <c:pt idx="49711">
                  <c:v>1.1942462230222901</c:v>
                </c:pt>
                <c:pt idx="49712">
                  <c:v>1.1968442468303599</c:v>
                </c:pt>
                <c:pt idx="49713">
                  <c:v>1.19944227063844</c:v>
                </c:pt>
                <c:pt idx="49714">
                  <c:v>1.2020402944456099</c:v>
                </c:pt>
                <c:pt idx="49715">
                  <c:v>1.20463831825368</c:v>
                </c:pt>
                <c:pt idx="49716">
                  <c:v>1.20723634206176</c:v>
                </c:pt>
                <c:pt idx="49717">
                  <c:v>1.2098343658689299</c:v>
                </c:pt>
                <c:pt idx="49718">
                  <c:v>1.212432389677</c:v>
                </c:pt>
                <c:pt idx="49719">
                  <c:v>1.21503041348508</c:v>
                </c:pt>
                <c:pt idx="49720">
                  <c:v>1.2176284372922499</c:v>
                </c:pt>
                <c:pt idx="49721">
                  <c:v>1.22022646110032</c:v>
                </c:pt>
                <c:pt idx="49722">
                  <c:v>1.2228244849084</c:v>
                </c:pt>
                <c:pt idx="49723">
                  <c:v>1.2254225087155699</c:v>
                </c:pt>
                <c:pt idx="49724">
                  <c:v>1.22802053252364</c:v>
                </c:pt>
                <c:pt idx="49725">
                  <c:v>1.23061855633172</c:v>
                </c:pt>
                <c:pt idx="49726">
                  <c:v>1.2332165801388899</c:v>
                </c:pt>
                <c:pt idx="49727">
                  <c:v>1.23581460394697</c:v>
                </c:pt>
                <c:pt idx="49728">
                  <c:v>1.23841262775504</c:v>
                </c:pt>
                <c:pt idx="49729">
                  <c:v>1.2410106515622099</c:v>
                </c:pt>
                <c:pt idx="49730">
                  <c:v>1.24360867537029</c:v>
                </c:pt>
                <c:pt idx="49731">
                  <c:v>1.24620669917836</c:v>
                </c:pt>
                <c:pt idx="49732">
                  <c:v>1.2488047229855299</c:v>
                </c:pt>
                <c:pt idx="49733">
                  <c:v>1.25140274679361</c:v>
                </c:pt>
                <c:pt idx="49734">
                  <c:v>1.25400077060168</c:v>
                </c:pt>
                <c:pt idx="49735">
                  <c:v>1.2565987944088499</c:v>
                </c:pt>
                <c:pt idx="49736">
                  <c:v>1.25919681821693</c:v>
                </c:pt>
                <c:pt idx="49737">
                  <c:v>1.261794842025</c:v>
                </c:pt>
                <c:pt idx="49738">
                  <c:v>1.2643928658321699</c:v>
                </c:pt>
                <c:pt idx="49739">
                  <c:v>1.26699088964025</c:v>
                </c:pt>
                <c:pt idx="49740">
                  <c:v>1.26958891344833</c:v>
                </c:pt>
                <c:pt idx="49741">
                  <c:v>1.2721869372554899</c:v>
                </c:pt>
                <c:pt idx="49742">
                  <c:v>1.27478496106357</c:v>
                </c:pt>
                <c:pt idx="49743">
                  <c:v>1.27738298487165</c:v>
                </c:pt>
                <c:pt idx="49744">
                  <c:v>1.2799810086788099</c:v>
                </c:pt>
                <c:pt idx="49745">
                  <c:v>1.28257903248689</c:v>
                </c:pt>
                <c:pt idx="49746">
                  <c:v>1.28612070096328</c:v>
                </c:pt>
                <c:pt idx="49747">
                  <c:v>1.2906060141070801</c:v>
                </c:pt>
                <c:pt idx="49748">
                  <c:v>1.29509132725245</c:v>
                </c:pt>
                <c:pt idx="49749">
                  <c:v>1.2995766403978199</c:v>
                </c:pt>
                <c:pt idx="49750">
                  <c:v>1.30406195354162</c:v>
                </c:pt>
                <c:pt idx="49751">
                  <c:v>1.30854726668699</c:v>
                </c:pt>
                <c:pt idx="49752">
                  <c:v>1.3130325798323501</c:v>
                </c:pt>
                <c:pt idx="49753">
                  <c:v>1.31751789297616</c:v>
                </c:pt>
                <c:pt idx="49754">
                  <c:v>1.3220032061215199</c:v>
                </c:pt>
                <c:pt idx="49755">
                  <c:v>1.32648851926689</c:v>
                </c:pt>
                <c:pt idx="49756">
                  <c:v>1.3309738324106899</c:v>
                </c:pt>
                <c:pt idx="49757">
                  <c:v>1.33545914555606</c:v>
                </c:pt>
                <c:pt idx="49758">
                  <c:v>1.33994445870143</c:v>
                </c:pt>
                <c:pt idx="49759">
                  <c:v>1.34442977184523</c:v>
                </c:pt>
                <c:pt idx="49760">
                  <c:v>1.34891508499059</c:v>
                </c:pt>
                <c:pt idx="49761">
                  <c:v>1.3534003981359599</c:v>
                </c:pt>
                <c:pt idx="49762">
                  <c:v>1.35788571127976</c:v>
                </c:pt>
                <c:pt idx="49763">
                  <c:v>1.3623710244251299</c:v>
                </c:pt>
                <c:pt idx="49764">
                  <c:v>1.3668563375705001</c:v>
                </c:pt>
                <c:pt idx="49765">
                  <c:v>1.3713416507142999</c:v>
                </c:pt>
                <c:pt idx="49766">
                  <c:v>1.3758269638596601</c:v>
                </c:pt>
                <c:pt idx="49767">
                  <c:v>1.38031227700503</c:v>
                </c:pt>
                <c:pt idx="49768">
                  <c:v>1.3847975901488301</c:v>
                </c:pt>
                <c:pt idx="49769">
                  <c:v>1.3892829032942</c:v>
                </c:pt>
                <c:pt idx="49770">
                  <c:v>1.3937682164395699</c:v>
                </c:pt>
                <c:pt idx="49771">
                  <c:v>1.39825352958337</c:v>
                </c:pt>
                <c:pt idx="49772">
                  <c:v>1.4027388427287399</c:v>
                </c:pt>
                <c:pt idx="49773">
                  <c:v>1.4072241558741001</c:v>
                </c:pt>
                <c:pt idx="49774">
                  <c:v>1.4117094690179</c:v>
                </c:pt>
                <c:pt idx="49775">
                  <c:v>1.4161947821632701</c:v>
                </c:pt>
                <c:pt idx="49776">
                  <c:v>1.42068009530864</c:v>
                </c:pt>
                <c:pt idx="49777">
                  <c:v>1.4251654084524401</c:v>
                </c:pt>
                <c:pt idx="49778">
                  <c:v>1.42965072159781</c:v>
                </c:pt>
                <c:pt idx="49779">
                  <c:v>1.43413603474317</c:v>
                </c:pt>
                <c:pt idx="49780">
                  <c:v>1.43862134788697</c:v>
                </c:pt>
                <c:pt idx="49781">
                  <c:v>1.44310666103234</c:v>
                </c:pt>
                <c:pt idx="49782">
                  <c:v>1.4475919741777099</c:v>
                </c:pt>
                <c:pt idx="49783">
                  <c:v>1.45207728732151</c:v>
                </c:pt>
                <c:pt idx="49784">
                  <c:v>1.4565626004668799</c:v>
                </c:pt>
                <c:pt idx="49785">
                  <c:v>1.4610479136122401</c:v>
                </c:pt>
                <c:pt idx="49786">
                  <c:v>1.4655332267560499</c:v>
                </c:pt>
                <c:pt idx="49787">
                  <c:v>1.4700185399014101</c:v>
                </c:pt>
                <c:pt idx="49788">
                  <c:v>1.47450385304678</c:v>
                </c:pt>
                <c:pt idx="49789">
                  <c:v>1.4789891661905801</c:v>
                </c:pt>
                <c:pt idx="49790">
                  <c:v>1.48347447933595</c:v>
                </c:pt>
                <c:pt idx="49791">
                  <c:v>1.4879597924813199</c:v>
                </c:pt>
                <c:pt idx="49792">
                  <c:v>1.49244510562512</c:v>
                </c:pt>
                <c:pt idx="49793">
                  <c:v>1.4969304187704799</c:v>
                </c:pt>
                <c:pt idx="49794">
                  <c:v>1.4994904535729601</c:v>
                </c:pt>
                <c:pt idx="49795">
                  <c:v>1.5001252100309901</c:v>
                </c:pt>
                <c:pt idx="49796">
                  <c:v>1.5007599664892399</c:v>
                </c:pt>
                <c:pt idx="49797">
                  <c:v>1.50139472294749</c:v>
                </c:pt>
                <c:pt idx="49798">
                  <c:v>1.50202947940551</c:v>
                </c:pt>
                <c:pt idx="49799">
                  <c:v>1.5026642358637601</c:v>
                </c:pt>
                <c:pt idx="49800">
                  <c:v>1.5032989923220099</c:v>
                </c:pt>
                <c:pt idx="49801">
                  <c:v>1.5039337487800299</c:v>
                </c:pt>
                <c:pt idx="49802">
                  <c:v>1.50456850523828</c:v>
                </c:pt>
                <c:pt idx="49803">
                  <c:v>1.5052032616965301</c:v>
                </c:pt>
                <c:pt idx="49804">
                  <c:v>1.5058380181545601</c:v>
                </c:pt>
                <c:pt idx="49805">
                  <c:v>1.5064727746128099</c:v>
                </c:pt>
                <c:pt idx="49806">
                  <c:v>1.50710753107105</c:v>
                </c:pt>
                <c:pt idx="49807">
                  <c:v>1.50774228752908</c:v>
                </c:pt>
                <c:pt idx="49808">
                  <c:v>1.5083770439873301</c:v>
                </c:pt>
                <c:pt idx="49809">
                  <c:v>1.5090118004455799</c:v>
                </c:pt>
                <c:pt idx="49810">
                  <c:v>1.5096465569035999</c:v>
                </c:pt>
                <c:pt idx="49811">
                  <c:v>1.51028131336185</c:v>
                </c:pt>
                <c:pt idx="49812">
                  <c:v>1.5109160698201001</c:v>
                </c:pt>
                <c:pt idx="49813">
                  <c:v>1.5115508262781301</c:v>
                </c:pt>
                <c:pt idx="49814">
                  <c:v>1.5121855827363699</c:v>
                </c:pt>
                <c:pt idx="49815">
                  <c:v>1.51282033919462</c:v>
                </c:pt>
                <c:pt idx="49816">
                  <c:v>1.51345509565265</c:v>
                </c:pt>
                <c:pt idx="49817">
                  <c:v>1.5140898521109001</c:v>
                </c:pt>
                <c:pt idx="49818">
                  <c:v>1.5147246085691399</c:v>
                </c:pt>
                <c:pt idx="49819">
                  <c:v>1.5153593650271699</c:v>
                </c:pt>
                <c:pt idx="49820">
                  <c:v>1.51599412148542</c:v>
                </c:pt>
                <c:pt idx="49821">
                  <c:v>1.5166288779436701</c:v>
                </c:pt>
                <c:pt idx="49822">
                  <c:v>1.5172636344016901</c:v>
                </c:pt>
                <c:pt idx="49823">
                  <c:v>1.5178983908599399</c:v>
                </c:pt>
                <c:pt idx="49824">
                  <c:v>1.51853314731819</c:v>
                </c:pt>
                <c:pt idx="49825">
                  <c:v>1.51916790377621</c:v>
                </c:pt>
                <c:pt idx="49826">
                  <c:v>1.5198026602344601</c:v>
                </c:pt>
                <c:pt idx="49827">
                  <c:v>1.5204374166927099</c:v>
                </c:pt>
                <c:pt idx="49828">
                  <c:v>1.5210721731507399</c:v>
                </c:pt>
                <c:pt idx="49829">
                  <c:v>1.52170692960899</c:v>
                </c:pt>
                <c:pt idx="49830">
                  <c:v>1.5223416860672301</c:v>
                </c:pt>
                <c:pt idx="49831">
                  <c:v>1.5229764425252601</c:v>
                </c:pt>
                <c:pt idx="49832">
                  <c:v>1.5236111989835099</c:v>
                </c:pt>
                <c:pt idx="49833">
                  <c:v>1.52424595544176</c:v>
                </c:pt>
                <c:pt idx="49834">
                  <c:v>1.52488071189978</c:v>
                </c:pt>
                <c:pt idx="49835">
                  <c:v>1.5255154683580301</c:v>
                </c:pt>
                <c:pt idx="49836">
                  <c:v>1.5261502248162799</c:v>
                </c:pt>
                <c:pt idx="49837">
                  <c:v>1.5267849812743</c:v>
                </c:pt>
                <c:pt idx="49838">
                  <c:v>1.52741973773255</c:v>
                </c:pt>
                <c:pt idx="49839">
                  <c:v>1.5280544941908001</c:v>
                </c:pt>
                <c:pt idx="49840">
                  <c:v>1.5286892506488301</c:v>
                </c:pt>
                <c:pt idx="49841">
                  <c:v>1.5293240071070799</c:v>
                </c:pt>
                <c:pt idx="49842">
                  <c:v>1.5305447174901801</c:v>
                </c:pt>
                <c:pt idx="49843">
                  <c:v>1.53235138179791</c:v>
                </c:pt>
                <c:pt idx="49844">
                  <c:v>1.53415804610628</c:v>
                </c:pt>
                <c:pt idx="49845">
                  <c:v>1.5359647104146501</c:v>
                </c:pt>
                <c:pt idx="49846">
                  <c:v>1.53777137472238</c:v>
                </c:pt>
                <c:pt idx="49847">
                  <c:v>1.5395780390307501</c:v>
                </c:pt>
                <c:pt idx="49848">
                  <c:v>1.5413847033391099</c:v>
                </c:pt>
                <c:pt idx="49849">
                  <c:v>1.5431913676468501</c:v>
                </c:pt>
                <c:pt idx="49850">
                  <c:v>1.5449980319552199</c:v>
                </c:pt>
                <c:pt idx="49851">
                  <c:v>1.54680469626358</c:v>
                </c:pt>
                <c:pt idx="49852">
                  <c:v>1.5486113605713201</c:v>
                </c:pt>
                <c:pt idx="49853">
                  <c:v>1.5504180248796799</c:v>
                </c:pt>
                <c:pt idx="49854">
                  <c:v>1.55222468918805</c:v>
                </c:pt>
                <c:pt idx="49855">
                  <c:v>1.5540313534957899</c:v>
                </c:pt>
                <c:pt idx="49856">
                  <c:v>1.55583801780415</c:v>
                </c:pt>
                <c:pt idx="49857">
                  <c:v>1.5576446821125201</c:v>
                </c:pt>
                <c:pt idx="49858">
                  <c:v>1.55945134642025</c:v>
                </c:pt>
                <c:pt idx="49859">
                  <c:v>1.56125801072862</c:v>
                </c:pt>
                <c:pt idx="49860">
                  <c:v>1.5630646750369901</c:v>
                </c:pt>
                <c:pt idx="49861">
                  <c:v>1.56487133934472</c:v>
                </c:pt>
                <c:pt idx="49862">
                  <c:v>1.5666780036530901</c:v>
                </c:pt>
                <c:pt idx="49863">
                  <c:v>1.5684846679614499</c:v>
                </c:pt>
                <c:pt idx="49864">
                  <c:v>1.57029133226919</c:v>
                </c:pt>
                <c:pt idx="49865">
                  <c:v>1.5720979965775601</c:v>
                </c:pt>
                <c:pt idx="49866">
                  <c:v>1.57390466088592</c:v>
                </c:pt>
                <c:pt idx="49867">
                  <c:v>1.5757113251936601</c:v>
                </c:pt>
                <c:pt idx="49868">
                  <c:v>1.5775179895020199</c:v>
                </c:pt>
                <c:pt idx="49869">
                  <c:v>1.57932465381039</c:v>
                </c:pt>
                <c:pt idx="49870">
                  <c:v>1.5811313181181199</c:v>
                </c:pt>
                <c:pt idx="49871">
                  <c:v>1.58293798242649</c:v>
                </c:pt>
                <c:pt idx="49872">
                  <c:v>1.58474464673486</c:v>
                </c:pt>
                <c:pt idx="49873">
                  <c:v>1.58655131104259</c:v>
                </c:pt>
                <c:pt idx="49874">
                  <c:v>1.58835797535096</c:v>
                </c:pt>
                <c:pt idx="49875">
                  <c:v>1.5901646396593301</c:v>
                </c:pt>
                <c:pt idx="49876">
                  <c:v>1.59197130396706</c:v>
                </c:pt>
                <c:pt idx="49877">
                  <c:v>1.5937779682754301</c:v>
                </c:pt>
                <c:pt idx="49878">
                  <c:v>1.5955846325837899</c:v>
                </c:pt>
                <c:pt idx="49879">
                  <c:v>1.59739129689153</c:v>
                </c:pt>
                <c:pt idx="49880">
                  <c:v>1.5991979611998901</c:v>
                </c:pt>
                <c:pt idx="49881">
                  <c:v>1.6010046255082599</c:v>
                </c:pt>
                <c:pt idx="49882">
                  <c:v>1.6028112898160001</c:v>
                </c:pt>
                <c:pt idx="49883">
                  <c:v>1.6046179541243599</c:v>
                </c:pt>
                <c:pt idx="49884">
                  <c:v>1.60642461843273</c:v>
                </c:pt>
                <c:pt idx="49885">
                  <c:v>1.6082312827404599</c:v>
                </c:pt>
                <c:pt idx="49886">
                  <c:v>1.61003794704883</c:v>
                </c:pt>
                <c:pt idx="49887">
                  <c:v>1.6118446113572</c:v>
                </c:pt>
                <c:pt idx="49888">
                  <c:v>1.6136512756649299</c:v>
                </c:pt>
                <c:pt idx="49889">
                  <c:v>1.6154579399733</c:v>
                </c:pt>
                <c:pt idx="49890">
                  <c:v>1.6162732058439699</c:v>
                </c:pt>
                <c:pt idx="49891">
                  <c:v>1.61609707327631</c:v>
                </c:pt>
                <c:pt idx="49892">
                  <c:v>1.6159209407085899</c:v>
                </c:pt>
                <c:pt idx="49893">
                  <c:v>1.6157448081408701</c:v>
                </c:pt>
                <c:pt idx="49894">
                  <c:v>1.6155686755732099</c:v>
                </c:pt>
                <c:pt idx="49895">
                  <c:v>1.6153925430054901</c:v>
                </c:pt>
                <c:pt idx="49896">
                  <c:v>1.61521641043778</c:v>
                </c:pt>
                <c:pt idx="49897">
                  <c:v>1.6150402778701201</c:v>
                </c:pt>
                <c:pt idx="49898">
                  <c:v>1.6148641453024</c:v>
                </c:pt>
                <c:pt idx="49899">
                  <c:v>1.6146880127346801</c:v>
                </c:pt>
                <c:pt idx="49900">
                  <c:v>1.61451188016702</c:v>
                </c:pt>
                <c:pt idx="49901">
                  <c:v>1.6143357475993001</c:v>
                </c:pt>
                <c:pt idx="49902">
                  <c:v>1.61415961503158</c:v>
                </c:pt>
                <c:pt idx="49903">
                  <c:v>1.6139834824639201</c:v>
                </c:pt>
                <c:pt idx="49904">
                  <c:v>1.61380734989621</c:v>
                </c:pt>
                <c:pt idx="49905">
                  <c:v>1.6136312173284899</c:v>
                </c:pt>
                <c:pt idx="49906">
                  <c:v>1.61345508476083</c:v>
                </c:pt>
                <c:pt idx="49907">
                  <c:v>1.6132789521931099</c:v>
                </c:pt>
                <c:pt idx="49908">
                  <c:v>1.61310281962539</c:v>
                </c:pt>
                <c:pt idx="49909">
                  <c:v>1.6129266870577299</c:v>
                </c:pt>
                <c:pt idx="49910">
                  <c:v>1.61275055449001</c:v>
                </c:pt>
                <c:pt idx="49911">
                  <c:v>1.6125744219222899</c:v>
                </c:pt>
                <c:pt idx="49912">
                  <c:v>1.61239828935464</c:v>
                </c:pt>
                <c:pt idx="49913">
                  <c:v>1.6122221567869199</c:v>
                </c:pt>
                <c:pt idx="49914">
                  <c:v>1.6120460242192001</c:v>
                </c:pt>
                <c:pt idx="49915">
                  <c:v>1.6118698916515399</c:v>
                </c:pt>
                <c:pt idx="49916">
                  <c:v>1.6116937590838201</c:v>
                </c:pt>
                <c:pt idx="49917">
                  <c:v>1.6115176265161</c:v>
                </c:pt>
                <c:pt idx="49918">
                  <c:v>1.6113414939484401</c:v>
                </c:pt>
                <c:pt idx="49919">
                  <c:v>1.61116536138072</c:v>
                </c:pt>
                <c:pt idx="49920">
                  <c:v>1.6109892288130001</c:v>
                </c:pt>
                <c:pt idx="49921">
                  <c:v>1.61081309624535</c:v>
                </c:pt>
                <c:pt idx="49922">
                  <c:v>1.6106369636776301</c:v>
                </c:pt>
                <c:pt idx="49923">
                  <c:v>1.61046083110991</c:v>
                </c:pt>
                <c:pt idx="49924">
                  <c:v>1.6102846985422501</c:v>
                </c:pt>
                <c:pt idx="49925">
                  <c:v>1.61010856597453</c:v>
                </c:pt>
                <c:pt idx="49926">
                  <c:v>1.6099324334068099</c:v>
                </c:pt>
                <c:pt idx="49927">
                  <c:v>1.60975630083915</c:v>
                </c:pt>
                <c:pt idx="49928">
                  <c:v>1.6095801682714299</c:v>
                </c:pt>
                <c:pt idx="49929">
                  <c:v>1.60940403570371</c:v>
                </c:pt>
                <c:pt idx="49930">
                  <c:v>1.6092279031360599</c:v>
                </c:pt>
                <c:pt idx="49931">
                  <c:v>1.60905177056834</c:v>
                </c:pt>
                <c:pt idx="49932">
                  <c:v>1.6088756380006199</c:v>
                </c:pt>
                <c:pt idx="49933">
                  <c:v>1.60869950543296</c:v>
                </c:pt>
                <c:pt idx="49934">
                  <c:v>1.6085233728652399</c:v>
                </c:pt>
                <c:pt idx="49935">
                  <c:v>1.6083472402975201</c:v>
                </c:pt>
                <c:pt idx="49936">
                  <c:v>1.6081711077298599</c:v>
                </c:pt>
                <c:pt idx="49937">
                  <c:v>1.6079949751621401</c:v>
                </c:pt>
                <c:pt idx="49938">
                  <c:v>1.6101712562046</c:v>
                </c:pt>
                <c:pt idx="49939">
                  <c:v>1.6146999508572899</c:v>
                </c:pt>
                <c:pt idx="49940">
                  <c:v>1.6192286455115701</c:v>
                </c:pt>
                <c:pt idx="49941">
                  <c:v>1.62375734016585</c:v>
                </c:pt>
                <c:pt idx="49942">
                  <c:v>1.62828603481854</c:v>
                </c:pt>
                <c:pt idx="49943">
                  <c:v>1.6328147294728099</c:v>
                </c:pt>
                <c:pt idx="49944">
                  <c:v>1.6373434241270901</c:v>
                </c:pt>
                <c:pt idx="49945">
                  <c:v>1.64187211877978</c:v>
                </c:pt>
                <c:pt idx="49946">
                  <c:v>1.64640081343406</c:v>
                </c:pt>
                <c:pt idx="49947">
                  <c:v>1.6509295080883399</c:v>
                </c:pt>
                <c:pt idx="49948">
                  <c:v>1.6554582027410301</c:v>
                </c:pt>
                <c:pt idx="49949">
                  <c:v>1.6599868973953</c:v>
                </c:pt>
                <c:pt idx="49950">
                  <c:v>1.66451559204958</c:v>
                </c:pt>
                <c:pt idx="49951">
                  <c:v>1.6690442867022699</c:v>
                </c:pt>
                <c:pt idx="49952">
                  <c:v>1.6735729813565501</c:v>
                </c:pt>
                <c:pt idx="49953">
                  <c:v>1.6781016760108201</c:v>
                </c:pt>
                <c:pt idx="49954">
                  <c:v>1.6826303706635199</c:v>
                </c:pt>
                <c:pt idx="49955">
                  <c:v>1.6871590653177899</c:v>
                </c:pt>
                <c:pt idx="49956">
                  <c:v>1.6916877599720701</c:v>
                </c:pt>
                <c:pt idx="49957">
                  <c:v>1.69621645462476</c:v>
                </c:pt>
                <c:pt idx="49958">
                  <c:v>1.70074514927904</c:v>
                </c:pt>
                <c:pt idx="49959">
                  <c:v>1.7052738439333099</c:v>
                </c:pt>
                <c:pt idx="49960">
                  <c:v>1.7098025385860101</c:v>
                </c:pt>
                <c:pt idx="49961">
                  <c:v>1.71433123324028</c:v>
                </c:pt>
                <c:pt idx="49962">
                  <c:v>1.71885992789456</c:v>
                </c:pt>
                <c:pt idx="49963">
                  <c:v>1.7233886225472499</c:v>
                </c:pt>
                <c:pt idx="49964">
                  <c:v>1.7279173172015301</c:v>
                </c:pt>
                <c:pt idx="49965">
                  <c:v>1.7324460118558</c:v>
                </c:pt>
                <c:pt idx="49966">
                  <c:v>1.7369747065084999</c:v>
                </c:pt>
                <c:pt idx="49967">
                  <c:v>1.7415034011627699</c:v>
                </c:pt>
                <c:pt idx="49968">
                  <c:v>1.7460320958170501</c:v>
                </c:pt>
                <c:pt idx="49969">
                  <c:v>1.75056079046974</c:v>
                </c:pt>
                <c:pt idx="49970">
                  <c:v>1.75508948512402</c:v>
                </c:pt>
                <c:pt idx="49971">
                  <c:v>1.7596181797782899</c:v>
                </c:pt>
                <c:pt idx="49972">
                  <c:v>1.7641468744309901</c:v>
                </c:pt>
                <c:pt idx="49973">
                  <c:v>1.76867556908526</c:v>
                </c:pt>
                <c:pt idx="49974">
                  <c:v>1.77320426373954</c:v>
                </c:pt>
                <c:pt idx="49975">
                  <c:v>1.7777329583922299</c:v>
                </c:pt>
                <c:pt idx="49976">
                  <c:v>1.7822616530465101</c:v>
                </c:pt>
                <c:pt idx="49977">
                  <c:v>1.78679034770078</c:v>
                </c:pt>
                <c:pt idx="49978">
                  <c:v>1.7913190423534799</c:v>
                </c:pt>
                <c:pt idx="49979">
                  <c:v>1.7958477370077499</c:v>
                </c:pt>
                <c:pt idx="49980">
                  <c:v>1.8003764316620301</c:v>
                </c:pt>
                <c:pt idx="49981">
                  <c:v>1.80490512631472</c:v>
                </c:pt>
                <c:pt idx="49982">
                  <c:v>1.809433820969</c:v>
                </c:pt>
                <c:pt idx="49983">
                  <c:v>1.8139625156232699</c:v>
                </c:pt>
                <c:pt idx="49984">
                  <c:v>1.81849121027597</c:v>
                </c:pt>
                <c:pt idx="49985">
                  <c:v>1.82301990493024</c:v>
                </c:pt>
                <c:pt idx="49986">
                  <c:v>1.8073212495731099</c:v>
                </c:pt>
                <c:pt idx="49987">
                  <c:v>1.7713952442030001</c:v>
                </c:pt>
                <c:pt idx="49988">
                  <c:v>1.7354692388203401</c:v>
                </c:pt>
                <c:pt idx="49989">
                  <c:v>1.6995432334376801</c:v>
                </c:pt>
                <c:pt idx="49990">
                  <c:v>1.6636172280675701</c:v>
                </c:pt>
                <c:pt idx="49991">
                  <c:v>1.6276912226849101</c:v>
                </c:pt>
                <c:pt idx="49992">
                  <c:v>1.5917652173022501</c:v>
                </c:pt>
                <c:pt idx="49993">
                  <c:v>1.55583921193213</c:v>
                </c:pt>
                <c:pt idx="49994">
                  <c:v>1.51991320654947</c:v>
                </c:pt>
                <c:pt idx="49995">
                  <c:v>1.48398720116681</c:v>
                </c:pt>
                <c:pt idx="49996">
                  <c:v>1.4480611957967</c:v>
                </c:pt>
                <c:pt idx="49997">
                  <c:v>1.41213519041404</c:v>
                </c:pt>
                <c:pt idx="49998">
                  <c:v>1.37620918503138</c:v>
                </c:pt>
                <c:pt idx="49999">
                  <c:v>1.34028317966126</c:v>
                </c:pt>
                <c:pt idx="50000">
                  <c:v>1.3043571742786</c:v>
                </c:pt>
                <c:pt idx="50001">
                  <c:v>1.26843116889594</c:v>
                </c:pt>
                <c:pt idx="50002">
                  <c:v>1.2325051635258299</c:v>
                </c:pt>
                <c:pt idx="50003">
                  <c:v>1.19657915814317</c:v>
                </c:pt>
                <c:pt idx="50004">
                  <c:v>1.16065315276051</c:v>
                </c:pt>
                <c:pt idx="50005">
                  <c:v>1.1247271473903899</c:v>
                </c:pt>
                <c:pt idx="50006">
                  <c:v>1.0888011420077299</c:v>
                </c:pt>
                <c:pt idx="50007">
                  <c:v>1.0528751366250699</c:v>
                </c:pt>
                <c:pt idx="50008">
                  <c:v>1.0169491312549599</c:v>
                </c:pt>
                <c:pt idx="50009">
                  <c:v>0.98102312587229601</c:v>
                </c:pt>
                <c:pt idx="50010">
                  <c:v>0.94509712048963601</c:v>
                </c:pt>
                <c:pt idx="50011">
                  <c:v>0.90917111511952198</c:v>
                </c:pt>
                <c:pt idx="50012">
                  <c:v>0.87324510973686098</c:v>
                </c:pt>
                <c:pt idx="50013">
                  <c:v>0.83731910435420098</c:v>
                </c:pt>
                <c:pt idx="50014">
                  <c:v>0.80139309898408695</c:v>
                </c:pt>
                <c:pt idx="50015">
                  <c:v>0.76546709360142595</c:v>
                </c:pt>
                <c:pt idx="50016">
                  <c:v>0.72954108821876595</c:v>
                </c:pt>
                <c:pt idx="50017">
                  <c:v>0.69361508284865203</c:v>
                </c:pt>
                <c:pt idx="50018">
                  <c:v>0.65768907746599103</c:v>
                </c:pt>
                <c:pt idx="50019">
                  <c:v>0.62176307208333104</c:v>
                </c:pt>
                <c:pt idx="50020">
                  <c:v>0.585837066713217</c:v>
                </c:pt>
                <c:pt idx="50021">
                  <c:v>0.54991106133055601</c:v>
                </c:pt>
                <c:pt idx="50022">
                  <c:v>0.51398505594789601</c:v>
                </c:pt>
                <c:pt idx="50023">
                  <c:v>0.47805905057778197</c:v>
                </c:pt>
                <c:pt idx="50024">
                  <c:v>0.44213304519512198</c:v>
                </c:pt>
                <c:pt idx="50025">
                  <c:v>0.40620703981246098</c:v>
                </c:pt>
                <c:pt idx="50026">
                  <c:v>0.370281034442347</c:v>
                </c:pt>
                <c:pt idx="50027">
                  <c:v>0.334355029059687</c:v>
                </c:pt>
                <c:pt idx="50028">
                  <c:v>0.29842902367702601</c:v>
                </c:pt>
                <c:pt idx="50029">
                  <c:v>0.26250301830691197</c:v>
                </c:pt>
                <c:pt idx="50030">
                  <c:v>0.226577012924252</c:v>
                </c:pt>
                <c:pt idx="50031">
                  <c:v>0.19065100754159101</c:v>
                </c:pt>
                <c:pt idx="50032">
                  <c:v>0.154725002171477</c:v>
                </c:pt>
                <c:pt idx="50033">
                  <c:v>0.118798996788817</c:v>
                </c:pt>
                <c:pt idx="50034">
                  <c:v>9.9834253576215795E-2</c:v>
                </c:pt>
                <c:pt idx="50035">
                  <c:v>9.7830772546221606E-2</c:v>
                </c:pt>
                <c:pt idx="50036">
                  <c:v>9.5827291515527602E-2</c:v>
                </c:pt>
                <c:pt idx="50037">
                  <c:v>9.3823810484833695E-2</c:v>
                </c:pt>
                <c:pt idx="50038">
                  <c:v>9.1820329454839505E-2</c:v>
                </c:pt>
                <c:pt idx="50039">
                  <c:v>8.9816848424145501E-2</c:v>
                </c:pt>
                <c:pt idx="50040">
                  <c:v>8.7813367393451594E-2</c:v>
                </c:pt>
                <c:pt idx="50041">
                  <c:v>8.5809886363457405E-2</c:v>
                </c:pt>
                <c:pt idx="50042">
                  <c:v>8.3806405332763401E-2</c:v>
                </c:pt>
                <c:pt idx="50043">
                  <c:v>8.1802924302069494E-2</c:v>
                </c:pt>
                <c:pt idx="50044">
                  <c:v>7.9799443272075304E-2</c:v>
                </c:pt>
                <c:pt idx="50045">
                  <c:v>7.77959622413813E-2</c:v>
                </c:pt>
                <c:pt idx="50046">
                  <c:v>7.5792481210687407E-2</c:v>
                </c:pt>
                <c:pt idx="50047">
                  <c:v>7.3789000180693204E-2</c:v>
                </c:pt>
                <c:pt idx="50048">
                  <c:v>7.17855191499992E-2</c:v>
                </c:pt>
                <c:pt idx="50049">
                  <c:v>6.9782038119305306E-2</c:v>
                </c:pt>
                <c:pt idx="50050">
                  <c:v>6.7778557089311103E-2</c:v>
                </c:pt>
                <c:pt idx="50051">
                  <c:v>6.5775076058617099E-2</c:v>
                </c:pt>
                <c:pt idx="50052">
                  <c:v>6.3771595027923206E-2</c:v>
                </c:pt>
                <c:pt idx="50053">
                  <c:v>6.1768113997929003E-2</c:v>
                </c:pt>
                <c:pt idx="50054">
                  <c:v>5.9764632967234999E-2</c:v>
                </c:pt>
                <c:pt idx="50055">
                  <c:v>5.7761151936541098E-2</c:v>
                </c:pt>
                <c:pt idx="50056">
                  <c:v>5.5757670906546902E-2</c:v>
                </c:pt>
                <c:pt idx="50057">
                  <c:v>5.3754189875852898E-2</c:v>
                </c:pt>
                <c:pt idx="50058">
                  <c:v>5.1750708845158998E-2</c:v>
                </c:pt>
                <c:pt idx="50059">
                  <c:v>4.9747227815164802E-2</c:v>
                </c:pt>
                <c:pt idx="50060">
                  <c:v>4.7743746784470797E-2</c:v>
                </c:pt>
                <c:pt idx="50061">
                  <c:v>4.5740265753776897E-2</c:v>
                </c:pt>
                <c:pt idx="50062">
                  <c:v>4.3736784723782701E-2</c:v>
                </c:pt>
                <c:pt idx="50063">
                  <c:v>4.1733303693088697E-2</c:v>
                </c:pt>
                <c:pt idx="50064">
                  <c:v>3.9729822662394797E-2</c:v>
                </c:pt>
                <c:pt idx="50065">
                  <c:v>3.7726341632400601E-2</c:v>
                </c:pt>
                <c:pt idx="50066">
                  <c:v>3.5722860601706603E-2</c:v>
                </c:pt>
                <c:pt idx="50067">
                  <c:v>3.3719379571012703E-2</c:v>
                </c:pt>
                <c:pt idx="50068">
                  <c:v>3.17158985410185E-2</c:v>
                </c:pt>
                <c:pt idx="50069">
                  <c:v>2.9712417510324499E-2</c:v>
                </c:pt>
                <c:pt idx="50070">
                  <c:v>2.7708936479630599E-2</c:v>
                </c:pt>
                <c:pt idx="50071">
                  <c:v>2.57054554496364E-2</c:v>
                </c:pt>
                <c:pt idx="50072">
                  <c:v>2.3701974418942399E-2</c:v>
                </c:pt>
                <c:pt idx="50073">
                  <c:v>2.1698493388248499E-2</c:v>
                </c:pt>
                <c:pt idx="50074">
                  <c:v>1.9695012358254299E-2</c:v>
                </c:pt>
                <c:pt idx="50075">
                  <c:v>1.7691531327560302E-2</c:v>
                </c:pt>
                <c:pt idx="50076">
                  <c:v>1.5688050296866402E-2</c:v>
                </c:pt>
                <c:pt idx="50077">
                  <c:v>1.36845692668722E-2</c:v>
                </c:pt>
                <c:pt idx="50078">
                  <c:v>1.1681088236178199E-2</c:v>
                </c:pt>
                <c:pt idx="50079">
                  <c:v>9.6776072054842906E-3</c:v>
                </c:pt>
                <c:pt idx="50080">
                  <c:v>7.6741261754900598E-3</c:v>
                </c:pt>
                <c:pt idx="50081">
                  <c:v>5.6706451447961197E-3</c:v>
                </c:pt>
                <c:pt idx="50082">
                  <c:v>1.18569356976112E-2</c:v>
                </c:pt>
                <c:pt idx="50083">
                  <c:v>2.6232997834635001E-2</c:v>
                </c:pt>
                <c:pt idx="50084">
                  <c:v>4.0609059976679698E-2</c:v>
                </c:pt>
                <c:pt idx="50085">
                  <c:v>5.4985122118724299E-2</c:v>
                </c:pt>
                <c:pt idx="50086">
                  <c:v>6.9361184255748096E-2</c:v>
                </c:pt>
                <c:pt idx="50087">
                  <c:v>8.3737246397792703E-2</c:v>
                </c:pt>
                <c:pt idx="50088">
                  <c:v>9.8113308539837296E-2</c:v>
                </c:pt>
                <c:pt idx="50089">
                  <c:v>0.112489370676861</c:v>
                </c:pt>
                <c:pt idx="50090">
                  <c:v>0.126865432818906</c:v>
                </c:pt>
                <c:pt idx="50091">
                  <c:v>0.14124149496095001</c:v>
                </c:pt>
                <c:pt idx="50092">
                  <c:v>0.15561755709797401</c:v>
                </c:pt>
                <c:pt idx="50093">
                  <c:v>0.16999361924001899</c:v>
                </c:pt>
                <c:pt idx="50094">
                  <c:v>0.184369681382063</c:v>
                </c:pt>
                <c:pt idx="50095">
                  <c:v>0.198745743519087</c:v>
                </c:pt>
                <c:pt idx="50096">
                  <c:v>0.21312180566113201</c:v>
                </c:pt>
                <c:pt idx="50097">
                  <c:v>0.22749786780317599</c:v>
                </c:pt>
                <c:pt idx="50098">
                  <c:v>0.24187392994019999</c:v>
                </c:pt>
                <c:pt idx="50099">
                  <c:v>0.25624999208224503</c:v>
                </c:pt>
                <c:pt idx="50100">
                  <c:v>0.27062605422428998</c:v>
                </c:pt>
                <c:pt idx="50101">
                  <c:v>0.28500211636131301</c:v>
                </c:pt>
                <c:pt idx="50102">
                  <c:v>0.29937817850335802</c:v>
                </c:pt>
                <c:pt idx="50103">
                  <c:v>0.31375424064540303</c:v>
                </c:pt>
                <c:pt idx="50104">
                  <c:v>0.328130302782426</c:v>
                </c:pt>
                <c:pt idx="50105">
                  <c:v>0.34250636492447101</c:v>
                </c:pt>
                <c:pt idx="50106">
                  <c:v>0.35688242706651602</c:v>
                </c:pt>
                <c:pt idx="50107">
                  <c:v>0.37125848920353899</c:v>
                </c:pt>
                <c:pt idx="50108">
                  <c:v>0.385634551345584</c:v>
                </c:pt>
                <c:pt idx="50109">
                  <c:v>0.40001061348762901</c:v>
                </c:pt>
                <c:pt idx="50110">
                  <c:v>0.41438667562465298</c:v>
                </c:pt>
                <c:pt idx="50111">
                  <c:v>0.42876273776669699</c:v>
                </c:pt>
                <c:pt idx="50112">
                  <c:v>0.443138799908742</c:v>
                </c:pt>
                <c:pt idx="50113">
                  <c:v>0.45751486204576602</c:v>
                </c:pt>
                <c:pt idx="50114">
                  <c:v>0.47189092418780998</c:v>
                </c:pt>
                <c:pt idx="50115">
                  <c:v>0.48626698632985499</c:v>
                </c:pt>
                <c:pt idx="50116">
                  <c:v>0.50064304846687901</c:v>
                </c:pt>
                <c:pt idx="50117">
                  <c:v>0.51501911060892303</c:v>
                </c:pt>
                <c:pt idx="50118">
                  <c:v>0.52939517275096803</c:v>
                </c:pt>
                <c:pt idx="50119">
                  <c:v>0.54377123488799195</c:v>
                </c:pt>
                <c:pt idx="50120">
                  <c:v>0.55814729703003596</c:v>
                </c:pt>
                <c:pt idx="50121">
                  <c:v>0.57252335917208097</c:v>
                </c:pt>
                <c:pt idx="50122">
                  <c:v>0.586899421309105</c:v>
                </c:pt>
                <c:pt idx="50123">
                  <c:v>0.60127548345114901</c:v>
                </c:pt>
                <c:pt idx="50124">
                  <c:v>0.61565154559319402</c:v>
                </c:pt>
                <c:pt idx="50125">
                  <c:v>0.63002760773021804</c:v>
                </c:pt>
                <c:pt idx="50126">
                  <c:v>0.64440366987226205</c:v>
                </c:pt>
                <c:pt idx="50127">
                  <c:v>0.65877973201430695</c:v>
                </c:pt>
                <c:pt idx="50128">
                  <c:v>0.67315579415133098</c:v>
                </c:pt>
                <c:pt idx="50129">
                  <c:v>0.68753185629337499</c:v>
                </c:pt>
                <c:pt idx="50130">
                  <c:v>0.69760875571508896</c:v>
                </c:pt>
                <c:pt idx="50131">
                  <c:v>0.70338649241145101</c:v>
                </c:pt>
                <c:pt idx="50132">
                  <c:v>0.70916422910983101</c:v>
                </c:pt>
                <c:pt idx="50133">
                  <c:v>0.71494196580821101</c:v>
                </c:pt>
                <c:pt idx="50134">
                  <c:v>0.72071970250457396</c:v>
                </c:pt>
                <c:pt idx="50135">
                  <c:v>0.72649743920295395</c:v>
                </c:pt>
                <c:pt idx="50136">
                  <c:v>0.73227517590133395</c:v>
                </c:pt>
                <c:pt idx="50137">
                  <c:v>0.73805291259769601</c:v>
                </c:pt>
                <c:pt idx="50138">
                  <c:v>0.74383064929607601</c:v>
                </c:pt>
                <c:pt idx="50139">
                  <c:v>0.74960838599445601</c:v>
                </c:pt>
                <c:pt idx="50140">
                  <c:v>0.75538612269081795</c:v>
                </c:pt>
                <c:pt idx="50141">
                  <c:v>0.76116385938919795</c:v>
                </c:pt>
                <c:pt idx="50142">
                  <c:v>0.76694159608757795</c:v>
                </c:pt>
                <c:pt idx="50143">
                  <c:v>0.77271933278394</c:v>
                </c:pt>
                <c:pt idx="50144">
                  <c:v>0.778497069482321</c:v>
                </c:pt>
                <c:pt idx="50145">
                  <c:v>0.784274806180701</c:v>
                </c:pt>
                <c:pt idx="50146">
                  <c:v>0.79005254287706295</c:v>
                </c:pt>
                <c:pt idx="50147">
                  <c:v>0.79583027957544294</c:v>
                </c:pt>
                <c:pt idx="50148">
                  <c:v>0.80160801627382305</c:v>
                </c:pt>
                <c:pt idx="50149">
                  <c:v>0.807385752970185</c:v>
                </c:pt>
                <c:pt idx="50150">
                  <c:v>0.813163489668565</c:v>
                </c:pt>
                <c:pt idx="50151">
                  <c:v>0.818941226366945</c:v>
                </c:pt>
                <c:pt idx="50152">
                  <c:v>0.82471896306330705</c:v>
                </c:pt>
                <c:pt idx="50153">
                  <c:v>0.83049669976168705</c:v>
                </c:pt>
                <c:pt idx="50154">
                  <c:v>0.83627443646006705</c:v>
                </c:pt>
                <c:pt idx="50155">
                  <c:v>0.84205217315642999</c:v>
                </c:pt>
                <c:pt idx="50156">
                  <c:v>0.84782990985480999</c:v>
                </c:pt>
                <c:pt idx="50157">
                  <c:v>0.85360764655318999</c:v>
                </c:pt>
                <c:pt idx="50158">
                  <c:v>0.85938538324955205</c:v>
                </c:pt>
                <c:pt idx="50159">
                  <c:v>0.86516311994793205</c:v>
                </c:pt>
                <c:pt idx="50160">
                  <c:v>0.87094085664631204</c:v>
                </c:pt>
                <c:pt idx="50161">
                  <c:v>0.87671859334267399</c:v>
                </c:pt>
                <c:pt idx="50162">
                  <c:v>0.88249633004105399</c:v>
                </c:pt>
                <c:pt idx="50163">
                  <c:v>0.88827406673943399</c:v>
                </c:pt>
                <c:pt idx="50164">
                  <c:v>0.89405180343579604</c:v>
                </c:pt>
                <c:pt idx="50165">
                  <c:v>0.89982954013417604</c:v>
                </c:pt>
                <c:pt idx="50166">
                  <c:v>0.90560727683255704</c:v>
                </c:pt>
                <c:pt idx="50167">
                  <c:v>0.91138501352891899</c:v>
                </c:pt>
                <c:pt idx="50168">
                  <c:v>0.91716275022729898</c:v>
                </c:pt>
                <c:pt idx="50169">
                  <c:v>0.92294048692567898</c:v>
                </c:pt>
                <c:pt idx="50170">
                  <c:v>0.92871822362204104</c:v>
                </c:pt>
                <c:pt idx="50171">
                  <c:v>0.93449596032042104</c:v>
                </c:pt>
                <c:pt idx="50172">
                  <c:v>0.94027369701880104</c:v>
                </c:pt>
                <c:pt idx="50173">
                  <c:v>0.94605143371516298</c:v>
                </c:pt>
                <c:pt idx="50174">
                  <c:v>0.95182917041354298</c:v>
                </c:pt>
                <c:pt idx="50175">
                  <c:v>0.95760690711192298</c:v>
                </c:pt>
                <c:pt idx="50176">
                  <c:v>0.96338464380828603</c:v>
                </c:pt>
                <c:pt idx="50177">
                  <c:v>0.96916238050666603</c:v>
                </c:pt>
                <c:pt idx="50178">
                  <c:v>0.96337455891897605</c:v>
                </c:pt>
                <c:pt idx="50179">
                  <c:v>0.94602117904319805</c:v>
                </c:pt>
                <c:pt idx="50180">
                  <c:v>0.92866779916136</c:v>
                </c:pt>
                <c:pt idx="50181">
                  <c:v>0.91131441927952195</c:v>
                </c:pt>
                <c:pt idx="50182">
                  <c:v>0.89396103940374405</c:v>
                </c:pt>
                <c:pt idx="50183">
                  <c:v>0.876607659521906</c:v>
                </c:pt>
                <c:pt idx="50184">
                  <c:v>0.85925427964006795</c:v>
                </c:pt>
                <c:pt idx="50185">
                  <c:v>0.84190089976428995</c:v>
                </c:pt>
                <c:pt idx="50186">
                  <c:v>0.82454751988245201</c:v>
                </c:pt>
                <c:pt idx="50187">
                  <c:v>0.80719414000061396</c:v>
                </c:pt>
                <c:pt idx="50188">
                  <c:v>0.78984076012483595</c:v>
                </c:pt>
                <c:pt idx="50189">
                  <c:v>0.77248738024299801</c:v>
                </c:pt>
                <c:pt idx="50190">
                  <c:v>0.75513400036115996</c:v>
                </c:pt>
                <c:pt idx="50191">
                  <c:v>0.73778062048538295</c:v>
                </c:pt>
                <c:pt idx="50192">
                  <c:v>0.72042724060354502</c:v>
                </c:pt>
                <c:pt idx="50193">
                  <c:v>0.70307386072170597</c:v>
                </c:pt>
                <c:pt idx="50194">
                  <c:v>0.68572048084592896</c:v>
                </c:pt>
                <c:pt idx="50195">
                  <c:v>0.66836710096409102</c:v>
                </c:pt>
                <c:pt idx="50196">
                  <c:v>0.65101372108225197</c:v>
                </c:pt>
                <c:pt idx="50197">
                  <c:v>0.63366034120647496</c:v>
                </c:pt>
                <c:pt idx="50198">
                  <c:v>0.61630696132463703</c:v>
                </c:pt>
                <c:pt idx="50199">
                  <c:v>0.59895358144279898</c:v>
                </c:pt>
                <c:pt idx="50200">
                  <c:v>0.58160020156702097</c:v>
                </c:pt>
                <c:pt idx="50201">
                  <c:v>0.56424682168518303</c:v>
                </c:pt>
                <c:pt idx="50202">
                  <c:v>0.54689344180334498</c:v>
                </c:pt>
                <c:pt idx="50203">
                  <c:v>0.52954006192756697</c:v>
                </c:pt>
                <c:pt idx="50204">
                  <c:v>0.51218668204572904</c:v>
                </c:pt>
                <c:pt idx="50205">
                  <c:v>0.49483330216389099</c:v>
                </c:pt>
                <c:pt idx="50206">
                  <c:v>0.47747992228811298</c:v>
                </c:pt>
                <c:pt idx="50207">
                  <c:v>0.46012654240627499</c:v>
                </c:pt>
                <c:pt idx="50208">
                  <c:v>0.44277316252443699</c:v>
                </c:pt>
                <c:pt idx="50209">
                  <c:v>0.42541978264865898</c:v>
                </c:pt>
                <c:pt idx="50210">
                  <c:v>0.40806640276682099</c:v>
                </c:pt>
                <c:pt idx="50211">
                  <c:v>0.390713022884983</c:v>
                </c:pt>
                <c:pt idx="50212">
                  <c:v>0.37335964300920499</c:v>
                </c:pt>
                <c:pt idx="50213">
                  <c:v>0.356006263127367</c:v>
                </c:pt>
                <c:pt idx="50214">
                  <c:v>0.338652883245529</c:v>
                </c:pt>
                <c:pt idx="50215">
                  <c:v>0.32129950336975199</c:v>
                </c:pt>
                <c:pt idx="50216">
                  <c:v>0.303946123487913</c:v>
                </c:pt>
                <c:pt idx="50217">
                  <c:v>0.28659274360607501</c:v>
                </c:pt>
                <c:pt idx="50218">
                  <c:v>0.269239363730298</c:v>
                </c:pt>
                <c:pt idx="50219">
                  <c:v>0.25188598384845901</c:v>
                </c:pt>
                <c:pt idx="50220">
                  <c:v>0.23453260396662101</c:v>
                </c:pt>
                <c:pt idx="50221">
                  <c:v>0.217179224090844</c:v>
                </c:pt>
                <c:pt idx="50222">
                  <c:v>0.19982584420900601</c:v>
                </c:pt>
                <c:pt idx="50223">
                  <c:v>0.18247246432716699</c:v>
                </c:pt>
                <c:pt idx="50224">
                  <c:v>0.16511908445139001</c:v>
                </c:pt>
                <c:pt idx="50225">
                  <c:v>0.14776570456955199</c:v>
                </c:pt>
                <c:pt idx="50226">
                  <c:v>0.13274899721677799</c:v>
                </c:pt>
                <c:pt idx="50227">
                  <c:v>0.120068962399129</c:v>
                </c:pt>
                <c:pt idx="50228">
                  <c:v>0.107388927577052</c:v>
                </c:pt>
                <c:pt idx="50229">
                  <c:v>9.4708892754975099E-2</c:v>
                </c:pt>
                <c:pt idx="50230">
                  <c:v>8.2028857937326505E-2</c:v>
                </c:pt>
                <c:pt idx="50231">
                  <c:v>6.9348823115249397E-2</c:v>
                </c:pt>
                <c:pt idx="50232">
                  <c:v>5.6668788293172297E-2</c:v>
                </c:pt>
                <c:pt idx="50233">
                  <c:v>4.3988753475523702E-2</c:v>
                </c:pt>
                <c:pt idx="50234">
                  <c:v>3.1308718653446602E-2</c:v>
                </c:pt>
                <c:pt idx="50235">
                  <c:v>1.8628683831369501E-2</c:v>
                </c:pt>
                <c:pt idx="50236">
                  <c:v>5.9486490137208303E-3</c:v>
                </c:pt>
                <c:pt idx="50237">
                  <c:v>-6.7313858083562798E-3</c:v>
                </c:pt>
                <c:pt idx="50238">
                  <c:v>-1.9411420630433399E-2</c:v>
                </c:pt>
                <c:pt idx="50239">
                  <c:v>-3.2091455448082E-2</c:v>
                </c:pt>
                <c:pt idx="50240">
                  <c:v>-4.4771490270159101E-2</c:v>
                </c:pt>
                <c:pt idx="50241">
                  <c:v>-5.7451525092236201E-2</c:v>
                </c:pt>
                <c:pt idx="50242">
                  <c:v>-7.01315599098849E-2</c:v>
                </c:pt>
                <c:pt idx="50243">
                  <c:v>-8.2811594731961993E-2</c:v>
                </c:pt>
                <c:pt idx="50244">
                  <c:v>-9.5491629554039101E-2</c:v>
                </c:pt>
                <c:pt idx="50245">
                  <c:v>-0.108171664371688</c:v>
                </c:pt>
                <c:pt idx="50246">
                  <c:v>-0.120851699193765</c:v>
                </c:pt>
                <c:pt idx="50247">
                  <c:v>-0.13353173401584201</c:v>
                </c:pt>
                <c:pt idx="50248">
                  <c:v>-0.14621176883349099</c:v>
                </c:pt>
                <c:pt idx="50249">
                  <c:v>-0.15889180365556799</c:v>
                </c:pt>
                <c:pt idx="50250">
                  <c:v>-0.17157183847764501</c:v>
                </c:pt>
                <c:pt idx="50251">
                  <c:v>-0.18425187329529299</c:v>
                </c:pt>
                <c:pt idx="50252">
                  <c:v>-0.19693190811737099</c:v>
                </c:pt>
                <c:pt idx="50253">
                  <c:v>-0.20961194293944799</c:v>
                </c:pt>
                <c:pt idx="50254">
                  <c:v>-0.222291977757096</c:v>
                </c:pt>
                <c:pt idx="50255">
                  <c:v>-0.234972012579173</c:v>
                </c:pt>
                <c:pt idx="50256">
                  <c:v>-0.24765204740124999</c:v>
                </c:pt>
                <c:pt idx="50257">
                  <c:v>-0.26033208221889897</c:v>
                </c:pt>
                <c:pt idx="50258">
                  <c:v>-0.273012117040976</c:v>
                </c:pt>
                <c:pt idx="50259">
                  <c:v>-0.28569215186305302</c:v>
                </c:pt>
                <c:pt idx="50260">
                  <c:v>-0.29837218668070198</c:v>
                </c:pt>
                <c:pt idx="50261">
                  <c:v>-0.311052221502779</c:v>
                </c:pt>
                <c:pt idx="50262">
                  <c:v>-0.32373225632485603</c:v>
                </c:pt>
                <c:pt idx="50263">
                  <c:v>-0.33641229114250498</c:v>
                </c:pt>
                <c:pt idx="50264">
                  <c:v>-0.34909232596458201</c:v>
                </c:pt>
                <c:pt idx="50265">
                  <c:v>-0.36177236078665898</c:v>
                </c:pt>
                <c:pt idx="50266">
                  <c:v>-0.37445239560430799</c:v>
                </c:pt>
                <c:pt idx="50267">
                  <c:v>-0.38713243042638501</c:v>
                </c:pt>
                <c:pt idx="50268">
                  <c:v>-0.39981246524846198</c:v>
                </c:pt>
                <c:pt idx="50269">
                  <c:v>-0.41249250006610999</c:v>
                </c:pt>
                <c:pt idx="50270">
                  <c:v>-0.42517253488818801</c:v>
                </c:pt>
                <c:pt idx="50271">
                  <c:v>-0.43785256971026498</c:v>
                </c:pt>
                <c:pt idx="50272">
                  <c:v>-0.45053260452791299</c:v>
                </c:pt>
                <c:pt idx="50273">
                  <c:v>-0.46321263934999002</c:v>
                </c:pt>
                <c:pt idx="50274">
                  <c:v>-0.47027529489069803</c:v>
                </c:pt>
                <c:pt idx="50275">
                  <c:v>-0.471720571145609</c:v>
                </c:pt>
                <c:pt idx="50276">
                  <c:v>-0.47316584740102402</c:v>
                </c:pt>
                <c:pt idx="50277">
                  <c:v>-0.47461112365643998</c:v>
                </c:pt>
                <c:pt idx="50278">
                  <c:v>-0.47605639991135001</c:v>
                </c:pt>
                <c:pt idx="50279">
                  <c:v>-0.47750167616676498</c:v>
                </c:pt>
                <c:pt idx="50280">
                  <c:v>-0.47894695242218099</c:v>
                </c:pt>
                <c:pt idx="50281">
                  <c:v>-0.48039222867709103</c:v>
                </c:pt>
                <c:pt idx="50282">
                  <c:v>-0.48183750493250599</c:v>
                </c:pt>
                <c:pt idx="50283">
                  <c:v>-0.48328278118792201</c:v>
                </c:pt>
                <c:pt idx="50284">
                  <c:v>-0.48472805744283198</c:v>
                </c:pt>
                <c:pt idx="50285">
                  <c:v>-0.486173333698248</c:v>
                </c:pt>
                <c:pt idx="50286">
                  <c:v>-0.48761860995366302</c:v>
                </c:pt>
                <c:pt idx="50287">
                  <c:v>-0.489063886208573</c:v>
                </c:pt>
                <c:pt idx="50288">
                  <c:v>-0.49050916246398901</c:v>
                </c:pt>
                <c:pt idx="50289">
                  <c:v>-0.49195443871940397</c:v>
                </c:pt>
                <c:pt idx="50290">
                  <c:v>-0.49339971497431501</c:v>
                </c:pt>
                <c:pt idx="50291">
                  <c:v>-0.49484499122973002</c:v>
                </c:pt>
                <c:pt idx="50292">
                  <c:v>-0.49629026748514499</c:v>
                </c:pt>
                <c:pt idx="50293">
                  <c:v>-0.49773554374005602</c:v>
                </c:pt>
                <c:pt idx="50294">
                  <c:v>-0.49918081999547098</c:v>
                </c:pt>
                <c:pt idx="50295">
                  <c:v>-0.50062609625088605</c:v>
                </c:pt>
                <c:pt idx="50296">
                  <c:v>-0.50207137250579703</c:v>
                </c:pt>
                <c:pt idx="50297">
                  <c:v>-0.50351664876121205</c:v>
                </c:pt>
                <c:pt idx="50298">
                  <c:v>-0.50496192501662696</c:v>
                </c:pt>
                <c:pt idx="50299">
                  <c:v>-0.50640720127153804</c:v>
                </c:pt>
                <c:pt idx="50300">
                  <c:v>-0.50785247752695295</c:v>
                </c:pt>
                <c:pt idx="50301">
                  <c:v>-0.50929775378236797</c:v>
                </c:pt>
                <c:pt idx="50302">
                  <c:v>-0.51074303003727906</c:v>
                </c:pt>
                <c:pt idx="50303">
                  <c:v>-0.51218830629269396</c:v>
                </c:pt>
                <c:pt idx="50304">
                  <c:v>-0.51363358254810998</c:v>
                </c:pt>
                <c:pt idx="50305">
                  <c:v>-0.51507885880301996</c:v>
                </c:pt>
                <c:pt idx="50306">
                  <c:v>-0.51652413505843497</c:v>
                </c:pt>
                <c:pt idx="50307">
                  <c:v>-0.51796941131385099</c:v>
                </c:pt>
                <c:pt idx="50308">
                  <c:v>-0.51941468756876097</c:v>
                </c:pt>
                <c:pt idx="50309">
                  <c:v>-0.52085996382417699</c:v>
                </c:pt>
                <c:pt idx="50310">
                  <c:v>-0.522305240079592</c:v>
                </c:pt>
                <c:pt idx="50311">
                  <c:v>-0.52375051633450198</c:v>
                </c:pt>
                <c:pt idx="50312">
                  <c:v>-0.525195792589918</c:v>
                </c:pt>
                <c:pt idx="50313">
                  <c:v>-0.52664106884533302</c:v>
                </c:pt>
                <c:pt idx="50314">
                  <c:v>-0.52808634510024399</c:v>
                </c:pt>
                <c:pt idx="50315">
                  <c:v>-0.52953162135565901</c:v>
                </c:pt>
                <c:pt idx="50316">
                  <c:v>-0.53097689761107403</c:v>
                </c:pt>
                <c:pt idx="50317">
                  <c:v>-0.532422173865985</c:v>
                </c:pt>
                <c:pt idx="50318">
                  <c:v>-0.53386745012140002</c:v>
                </c:pt>
                <c:pt idx="50319">
                  <c:v>-0.53531272637681504</c:v>
                </c:pt>
                <c:pt idx="50320">
                  <c:v>-0.53675800263172602</c:v>
                </c:pt>
                <c:pt idx="50321">
                  <c:v>-0.53820327888714103</c:v>
                </c:pt>
                <c:pt idx="50322">
                  <c:v>-0.53430186249308798</c:v>
                </c:pt>
                <c:pt idx="50323">
                  <c:v>-0.52505375344906102</c:v>
                </c:pt>
                <c:pt idx="50324">
                  <c:v>-0.51580564440180299</c:v>
                </c:pt>
                <c:pt idx="50325">
                  <c:v>-0.50655753535454695</c:v>
                </c:pt>
                <c:pt idx="50326">
                  <c:v>-0.497309426310519</c:v>
                </c:pt>
                <c:pt idx="50327">
                  <c:v>-0.48806131726326202</c:v>
                </c:pt>
                <c:pt idx="50328">
                  <c:v>-0.47881320821600598</c:v>
                </c:pt>
                <c:pt idx="50329">
                  <c:v>-0.46956509917197797</c:v>
                </c:pt>
                <c:pt idx="50330">
                  <c:v>-0.46031699012472099</c:v>
                </c:pt>
                <c:pt idx="50331">
                  <c:v>-0.45106888107746401</c:v>
                </c:pt>
                <c:pt idx="50332">
                  <c:v>-0.441820772033437</c:v>
                </c:pt>
                <c:pt idx="50333">
                  <c:v>-0.43257266298618002</c:v>
                </c:pt>
                <c:pt idx="50334">
                  <c:v>-0.42332455393892299</c:v>
                </c:pt>
                <c:pt idx="50335">
                  <c:v>-0.41407644489489598</c:v>
                </c:pt>
                <c:pt idx="50336">
                  <c:v>-0.404828335847639</c:v>
                </c:pt>
                <c:pt idx="50337">
                  <c:v>-0.39558022680038202</c:v>
                </c:pt>
                <c:pt idx="50338">
                  <c:v>-0.38633211775635501</c:v>
                </c:pt>
                <c:pt idx="50339">
                  <c:v>-0.37708400870909797</c:v>
                </c:pt>
                <c:pt idx="50340">
                  <c:v>-0.36783589966184099</c:v>
                </c:pt>
                <c:pt idx="50341">
                  <c:v>-0.35858779061781398</c:v>
                </c:pt>
                <c:pt idx="50342">
                  <c:v>-0.349339681570557</c:v>
                </c:pt>
                <c:pt idx="50343">
                  <c:v>-0.34009157252330002</c:v>
                </c:pt>
                <c:pt idx="50344">
                  <c:v>-0.33084346347927301</c:v>
                </c:pt>
                <c:pt idx="50345">
                  <c:v>-0.32159535443201598</c:v>
                </c:pt>
                <c:pt idx="50346">
                  <c:v>-0.312347245384759</c:v>
                </c:pt>
                <c:pt idx="50347">
                  <c:v>-0.30309913634073199</c:v>
                </c:pt>
                <c:pt idx="50348">
                  <c:v>-0.29385102729347501</c:v>
                </c:pt>
                <c:pt idx="50349">
                  <c:v>-0.28460291824621797</c:v>
                </c:pt>
                <c:pt idx="50350">
                  <c:v>-0.27535480920219102</c:v>
                </c:pt>
                <c:pt idx="50351">
                  <c:v>-0.26610670015493398</c:v>
                </c:pt>
                <c:pt idx="50352">
                  <c:v>-0.256858591107677</c:v>
                </c:pt>
                <c:pt idx="50353">
                  <c:v>-0.24761048206364999</c:v>
                </c:pt>
                <c:pt idx="50354">
                  <c:v>-0.23836237301639299</c:v>
                </c:pt>
                <c:pt idx="50355">
                  <c:v>-0.22911426396913601</c:v>
                </c:pt>
                <c:pt idx="50356">
                  <c:v>-0.219866154925109</c:v>
                </c:pt>
                <c:pt idx="50357">
                  <c:v>-0.21061804587785199</c:v>
                </c:pt>
                <c:pt idx="50358">
                  <c:v>-0.20136993683059501</c:v>
                </c:pt>
                <c:pt idx="50359">
                  <c:v>-0.192121827786568</c:v>
                </c:pt>
                <c:pt idx="50360">
                  <c:v>-0.18287371873931099</c:v>
                </c:pt>
                <c:pt idx="50361">
                  <c:v>-0.17362560969205401</c:v>
                </c:pt>
                <c:pt idx="50362">
                  <c:v>-0.164377500648027</c:v>
                </c:pt>
                <c:pt idx="50363">
                  <c:v>-0.15512939160076999</c:v>
                </c:pt>
                <c:pt idx="50364">
                  <c:v>-0.14588128255351299</c:v>
                </c:pt>
                <c:pt idx="50365">
                  <c:v>-0.13663317350948601</c:v>
                </c:pt>
                <c:pt idx="50366">
                  <c:v>-0.127385064462229</c:v>
                </c:pt>
                <c:pt idx="50367">
                  <c:v>-0.118136955414972</c:v>
                </c:pt>
                <c:pt idx="50368">
                  <c:v>-0.10888884637094499</c:v>
                </c:pt>
                <c:pt idx="50369">
                  <c:v>-9.9640737323688097E-2</c:v>
                </c:pt>
                <c:pt idx="50370">
                  <c:v>-9.9315788462713703E-2</c:v>
                </c:pt>
                <c:pt idx="50371">
                  <c:v>-0.107913999791252</c:v>
                </c:pt>
                <c:pt idx="50372">
                  <c:v>-0.116512211122793</c:v>
                </c:pt>
                <c:pt idx="50373">
                  <c:v>-0.12511042245433299</c:v>
                </c:pt>
                <c:pt idx="50374">
                  <c:v>-0.13370863378287101</c:v>
                </c:pt>
                <c:pt idx="50375">
                  <c:v>-0.142306845114412</c:v>
                </c:pt>
                <c:pt idx="50376">
                  <c:v>-0.15090505644595301</c:v>
                </c:pt>
                <c:pt idx="50377">
                  <c:v>-0.159503267774491</c:v>
                </c:pt>
                <c:pt idx="50378">
                  <c:v>-0.16810147910603199</c:v>
                </c:pt>
                <c:pt idx="50379">
                  <c:v>-0.176699690437573</c:v>
                </c:pt>
                <c:pt idx="50380">
                  <c:v>-0.185297901766111</c:v>
                </c:pt>
                <c:pt idx="50381">
                  <c:v>-0.19389611309765201</c:v>
                </c:pt>
                <c:pt idx="50382">
                  <c:v>-0.20249432442919299</c:v>
                </c:pt>
                <c:pt idx="50383">
                  <c:v>-0.21109253575773099</c:v>
                </c:pt>
                <c:pt idx="50384">
                  <c:v>-0.219690747089272</c:v>
                </c:pt>
                <c:pt idx="50385">
                  <c:v>-0.22828895842081201</c:v>
                </c:pt>
                <c:pt idx="50386">
                  <c:v>-0.23688716974935001</c:v>
                </c:pt>
                <c:pt idx="50387">
                  <c:v>-0.24548538108089099</c:v>
                </c:pt>
                <c:pt idx="50388">
                  <c:v>-0.254083592412432</c:v>
                </c:pt>
                <c:pt idx="50389">
                  <c:v>-0.26268180374097</c:v>
                </c:pt>
                <c:pt idx="50390">
                  <c:v>-0.27128001507251098</c:v>
                </c:pt>
                <c:pt idx="50391">
                  <c:v>-0.27987822640405202</c:v>
                </c:pt>
                <c:pt idx="50392">
                  <c:v>-0.28847643773259002</c:v>
                </c:pt>
                <c:pt idx="50393">
                  <c:v>-0.297074649064131</c:v>
                </c:pt>
                <c:pt idx="50394">
                  <c:v>-0.30567286039567199</c:v>
                </c:pt>
                <c:pt idx="50395">
                  <c:v>-0.31427107172420998</c:v>
                </c:pt>
                <c:pt idx="50396">
                  <c:v>-0.32286928305575002</c:v>
                </c:pt>
                <c:pt idx="50397">
                  <c:v>-0.33146749438729101</c:v>
                </c:pt>
                <c:pt idx="50398">
                  <c:v>-0.340065705715829</c:v>
                </c:pt>
                <c:pt idx="50399">
                  <c:v>-0.34866391704736999</c:v>
                </c:pt>
                <c:pt idx="50400">
                  <c:v>-0.35726212837891103</c:v>
                </c:pt>
                <c:pt idx="50401">
                  <c:v>-0.36586033970744902</c:v>
                </c:pt>
                <c:pt idx="50402">
                  <c:v>-0.37445855103899001</c:v>
                </c:pt>
                <c:pt idx="50403">
                  <c:v>-0.38305676237053099</c:v>
                </c:pt>
                <c:pt idx="50404">
                  <c:v>-0.39165497369906899</c:v>
                </c:pt>
                <c:pt idx="50405">
                  <c:v>-0.40025318503061003</c:v>
                </c:pt>
                <c:pt idx="50406">
                  <c:v>-0.40885139636215101</c:v>
                </c:pt>
                <c:pt idx="50407">
                  <c:v>-0.41744960769068901</c:v>
                </c:pt>
                <c:pt idx="50408">
                  <c:v>-0.42604781902222899</c:v>
                </c:pt>
                <c:pt idx="50409">
                  <c:v>-0.43464603035376997</c:v>
                </c:pt>
                <c:pt idx="50410">
                  <c:v>-0.44324424168230803</c:v>
                </c:pt>
                <c:pt idx="50411">
                  <c:v>-0.45184245301384901</c:v>
                </c:pt>
                <c:pt idx="50412">
                  <c:v>-0.46044066434538999</c:v>
                </c:pt>
                <c:pt idx="50413">
                  <c:v>-0.46903887567392799</c:v>
                </c:pt>
                <c:pt idx="50414">
                  <c:v>-0.47763708700546897</c:v>
                </c:pt>
                <c:pt idx="50415">
                  <c:v>-0.48623529833701001</c:v>
                </c:pt>
                <c:pt idx="50416">
                  <c:v>-0.49483350966554801</c:v>
                </c:pt>
                <c:pt idx="50417">
                  <c:v>-0.50343172099708899</c:v>
                </c:pt>
                <c:pt idx="50418">
                  <c:v>-0.50938829932326601</c:v>
                </c:pt>
                <c:pt idx="50419">
                  <c:v>-0.51270324464107597</c:v>
                </c:pt>
                <c:pt idx="50420">
                  <c:v>-0.516018189960044</c:v>
                </c:pt>
                <c:pt idx="50421">
                  <c:v>-0.51933313527901204</c:v>
                </c:pt>
                <c:pt idx="50422">
                  <c:v>-0.522648080596822</c:v>
                </c:pt>
                <c:pt idx="50423">
                  <c:v>-0.52596302591579003</c:v>
                </c:pt>
                <c:pt idx="50424">
                  <c:v>-0.52927797123475795</c:v>
                </c:pt>
                <c:pt idx="50425">
                  <c:v>-0.53259291655256902</c:v>
                </c:pt>
                <c:pt idx="50426">
                  <c:v>-0.53590786187153705</c:v>
                </c:pt>
                <c:pt idx="50427">
                  <c:v>-0.53922280719050497</c:v>
                </c:pt>
                <c:pt idx="50428">
                  <c:v>-0.54253775250831504</c:v>
                </c:pt>
                <c:pt idx="50429">
                  <c:v>-0.54585269782728296</c:v>
                </c:pt>
                <c:pt idx="50430">
                  <c:v>-0.54916764314625099</c:v>
                </c:pt>
                <c:pt idx="50431">
                  <c:v>-0.55248258846406095</c:v>
                </c:pt>
                <c:pt idx="50432">
                  <c:v>-0.55579753378302899</c:v>
                </c:pt>
                <c:pt idx="50433">
                  <c:v>-0.55911247910199802</c:v>
                </c:pt>
                <c:pt idx="50434">
                  <c:v>-0.56242742441980798</c:v>
                </c:pt>
                <c:pt idx="50435">
                  <c:v>-0.56574236973877601</c:v>
                </c:pt>
                <c:pt idx="50436">
                  <c:v>-0.56905731505774404</c:v>
                </c:pt>
                <c:pt idx="50437">
                  <c:v>-0.572372260375554</c:v>
                </c:pt>
                <c:pt idx="50438">
                  <c:v>-0.57568720569452203</c:v>
                </c:pt>
                <c:pt idx="50439">
                  <c:v>-0.57900215101348995</c:v>
                </c:pt>
                <c:pt idx="50440">
                  <c:v>-0.58231709633130102</c:v>
                </c:pt>
                <c:pt idx="50441">
                  <c:v>-0.58563204165026905</c:v>
                </c:pt>
                <c:pt idx="50442">
                  <c:v>-0.58894698696923697</c:v>
                </c:pt>
                <c:pt idx="50443">
                  <c:v>-0.59226193228704704</c:v>
                </c:pt>
                <c:pt idx="50444">
                  <c:v>-0.59557687760601496</c:v>
                </c:pt>
                <c:pt idx="50445">
                  <c:v>-0.598891822924983</c:v>
                </c:pt>
                <c:pt idx="50446">
                  <c:v>-0.60220676824279296</c:v>
                </c:pt>
                <c:pt idx="50447">
                  <c:v>-0.60552171356176099</c:v>
                </c:pt>
                <c:pt idx="50448">
                  <c:v>-0.60883665888072902</c:v>
                </c:pt>
                <c:pt idx="50449">
                  <c:v>-0.61215160419853998</c:v>
                </c:pt>
                <c:pt idx="50450">
                  <c:v>-0.61546654951750801</c:v>
                </c:pt>
                <c:pt idx="50451">
                  <c:v>-0.61878149483647604</c:v>
                </c:pt>
                <c:pt idx="50452">
                  <c:v>-0.622096440154286</c:v>
                </c:pt>
                <c:pt idx="50453">
                  <c:v>-0.62541138547325403</c:v>
                </c:pt>
                <c:pt idx="50454">
                  <c:v>-0.62872633079222195</c:v>
                </c:pt>
                <c:pt idx="50455">
                  <c:v>-0.63204127611003202</c:v>
                </c:pt>
                <c:pt idx="50456">
                  <c:v>-0.63535622142899995</c:v>
                </c:pt>
                <c:pt idx="50457">
                  <c:v>-0.63867116674796798</c:v>
                </c:pt>
                <c:pt idx="50458">
                  <c:v>-0.64198611206577905</c:v>
                </c:pt>
                <c:pt idx="50459">
                  <c:v>-0.64530105738474697</c:v>
                </c:pt>
                <c:pt idx="50460">
                  <c:v>-0.648616002703715</c:v>
                </c:pt>
                <c:pt idx="50461">
                  <c:v>-0.65193094802152496</c:v>
                </c:pt>
                <c:pt idx="50462">
                  <c:v>-0.65524589334049299</c:v>
                </c:pt>
                <c:pt idx="50463">
                  <c:v>-0.65856083865946102</c:v>
                </c:pt>
                <c:pt idx="50464">
                  <c:v>-0.66187578397727098</c:v>
                </c:pt>
                <c:pt idx="50465">
                  <c:v>-0.66519072929623901</c:v>
                </c:pt>
                <c:pt idx="50466">
                  <c:v>-0.66047742123099196</c:v>
                </c:pt>
                <c:pt idx="50467">
                  <c:v>-0.64773585978037096</c:v>
                </c:pt>
                <c:pt idx="50468">
                  <c:v>-0.63499429832529997</c:v>
                </c:pt>
                <c:pt idx="50469">
                  <c:v>-0.62225273687022897</c:v>
                </c:pt>
                <c:pt idx="50470">
                  <c:v>-0.60951117541960798</c:v>
                </c:pt>
                <c:pt idx="50471">
                  <c:v>-0.59676961396453698</c:v>
                </c:pt>
                <c:pt idx="50472">
                  <c:v>-0.58402805250946599</c:v>
                </c:pt>
                <c:pt idx="50473">
                  <c:v>-0.57128649105884499</c:v>
                </c:pt>
                <c:pt idx="50474">
                  <c:v>-0.558544929603774</c:v>
                </c:pt>
                <c:pt idx="50475">
                  <c:v>-0.54580336814870301</c:v>
                </c:pt>
                <c:pt idx="50476">
                  <c:v>-0.53306180669808201</c:v>
                </c:pt>
                <c:pt idx="50477">
                  <c:v>-0.52032024524301101</c:v>
                </c:pt>
                <c:pt idx="50478">
                  <c:v>-0.50757868378794002</c:v>
                </c:pt>
                <c:pt idx="50479">
                  <c:v>-0.49483712233731902</c:v>
                </c:pt>
                <c:pt idx="50480">
                  <c:v>-0.48209556088224798</c:v>
                </c:pt>
                <c:pt idx="50481">
                  <c:v>-0.46935399942717698</c:v>
                </c:pt>
                <c:pt idx="50482">
                  <c:v>-0.45661243797655598</c:v>
                </c:pt>
                <c:pt idx="50483">
                  <c:v>-0.44387087652148499</c:v>
                </c:pt>
                <c:pt idx="50484">
                  <c:v>-0.431129315066414</c:v>
                </c:pt>
                <c:pt idx="50485">
                  <c:v>-0.418387753615793</c:v>
                </c:pt>
                <c:pt idx="50486">
                  <c:v>-0.40564619216072201</c:v>
                </c:pt>
                <c:pt idx="50487">
                  <c:v>-0.39290463070565101</c:v>
                </c:pt>
                <c:pt idx="50488">
                  <c:v>-0.38016306925503002</c:v>
                </c:pt>
                <c:pt idx="50489">
                  <c:v>-0.36742150779995902</c:v>
                </c:pt>
                <c:pt idx="50490">
                  <c:v>-0.35467994634488798</c:v>
                </c:pt>
                <c:pt idx="50491">
                  <c:v>-0.34193838489426698</c:v>
                </c:pt>
                <c:pt idx="50492">
                  <c:v>-0.32919682343919598</c:v>
                </c:pt>
                <c:pt idx="50493">
                  <c:v>-0.31645526198412499</c:v>
                </c:pt>
                <c:pt idx="50494">
                  <c:v>-0.30371370053350399</c:v>
                </c:pt>
                <c:pt idx="50495">
                  <c:v>-0.290972139078433</c:v>
                </c:pt>
                <c:pt idx="50496">
                  <c:v>-0.27823057762336201</c:v>
                </c:pt>
                <c:pt idx="50497">
                  <c:v>-0.26548901617274101</c:v>
                </c:pt>
                <c:pt idx="50498">
                  <c:v>-0.25274745471767002</c:v>
                </c:pt>
                <c:pt idx="50499">
                  <c:v>-0.240005893262599</c:v>
                </c:pt>
                <c:pt idx="50500">
                  <c:v>-0.227264331811978</c:v>
                </c:pt>
                <c:pt idx="50501">
                  <c:v>-0.21452277035690701</c:v>
                </c:pt>
                <c:pt idx="50502">
                  <c:v>-0.20178120890183601</c:v>
                </c:pt>
                <c:pt idx="50503">
                  <c:v>-0.18903964745121499</c:v>
                </c:pt>
                <c:pt idx="50504">
                  <c:v>-0.17629808599614399</c:v>
                </c:pt>
                <c:pt idx="50505">
                  <c:v>-0.163556524541073</c:v>
                </c:pt>
                <c:pt idx="50506">
                  <c:v>-0.150814963090452</c:v>
                </c:pt>
                <c:pt idx="50507">
                  <c:v>-0.13807340163538101</c:v>
                </c:pt>
                <c:pt idx="50508">
                  <c:v>-0.12533184018030999</c:v>
                </c:pt>
                <c:pt idx="50509">
                  <c:v>-0.11259027872968901</c:v>
                </c:pt>
                <c:pt idx="50510">
                  <c:v>-9.9848717274617901E-2</c:v>
                </c:pt>
                <c:pt idx="50511">
                  <c:v>-8.7107155819547005E-2</c:v>
                </c:pt>
                <c:pt idx="50512">
                  <c:v>-7.4365594368925897E-2</c:v>
                </c:pt>
                <c:pt idx="50513">
                  <c:v>-6.1624032913855001E-2</c:v>
                </c:pt>
                <c:pt idx="50514">
                  <c:v>-6.0057466861995298E-2</c:v>
                </c:pt>
                <c:pt idx="50515">
                  <c:v>-6.9665896217796799E-2</c:v>
                </c:pt>
                <c:pt idx="50516">
                  <c:v>-7.9274325576954102E-2</c:v>
                </c:pt>
                <c:pt idx="50517">
                  <c:v>-8.8882754936111405E-2</c:v>
                </c:pt>
                <c:pt idx="50518">
                  <c:v>-9.8491184291913003E-2</c:v>
                </c:pt>
                <c:pt idx="50519">
                  <c:v>-0.10809961365107</c:v>
                </c:pt>
                <c:pt idx="50520">
                  <c:v>-0.117708043010228</c:v>
                </c:pt>
                <c:pt idx="50521">
                  <c:v>-0.127316472366029</c:v>
                </c:pt>
                <c:pt idx="50522">
                  <c:v>-0.13692490172518601</c:v>
                </c:pt>
                <c:pt idx="50523">
                  <c:v>-0.14653333108434399</c:v>
                </c:pt>
                <c:pt idx="50524">
                  <c:v>-0.15614176044014499</c:v>
                </c:pt>
                <c:pt idx="50525">
                  <c:v>-0.16575018979930201</c:v>
                </c:pt>
                <c:pt idx="50526">
                  <c:v>-0.17535861915845999</c:v>
                </c:pt>
                <c:pt idx="50527">
                  <c:v>-0.18496704851426099</c:v>
                </c:pt>
                <c:pt idx="50528">
                  <c:v>-0.194575477873419</c:v>
                </c:pt>
                <c:pt idx="50529">
                  <c:v>-0.20418390723257601</c:v>
                </c:pt>
                <c:pt idx="50530">
                  <c:v>-0.21379233658837701</c:v>
                </c:pt>
                <c:pt idx="50531">
                  <c:v>-0.223400765947535</c:v>
                </c:pt>
                <c:pt idx="50532">
                  <c:v>-0.23300919530669201</c:v>
                </c:pt>
                <c:pt idx="50533">
                  <c:v>-0.24261762466249301</c:v>
                </c:pt>
                <c:pt idx="50534">
                  <c:v>-0.25222605402165099</c:v>
                </c:pt>
                <c:pt idx="50535">
                  <c:v>-0.261834483380808</c:v>
                </c:pt>
                <c:pt idx="50536">
                  <c:v>-0.27144291273660998</c:v>
                </c:pt>
                <c:pt idx="50537">
                  <c:v>-0.28105134209576699</c:v>
                </c:pt>
                <c:pt idx="50538">
                  <c:v>-0.290659771454924</c:v>
                </c:pt>
                <c:pt idx="50539">
                  <c:v>-0.30026820081072603</c:v>
                </c:pt>
                <c:pt idx="50540">
                  <c:v>-0.30987663016988298</c:v>
                </c:pt>
                <c:pt idx="50541">
                  <c:v>-0.31948505952903999</c:v>
                </c:pt>
                <c:pt idx="50542">
                  <c:v>-0.32909348888484202</c:v>
                </c:pt>
                <c:pt idx="50543">
                  <c:v>-0.33870191824399898</c:v>
                </c:pt>
                <c:pt idx="50544">
                  <c:v>-0.34831034760315599</c:v>
                </c:pt>
                <c:pt idx="50545">
                  <c:v>-0.35791877695895802</c:v>
                </c:pt>
                <c:pt idx="50546">
                  <c:v>-0.36752720631811497</c:v>
                </c:pt>
                <c:pt idx="50547">
                  <c:v>-0.37713563567727199</c:v>
                </c:pt>
                <c:pt idx="50548">
                  <c:v>-0.38674406503307401</c:v>
                </c:pt>
                <c:pt idx="50549">
                  <c:v>-0.39635249439223103</c:v>
                </c:pt>
                <c:pt idx="50550">
                  <c:v>-0.40596092375138898</c:v>
                </c:pt>
                <c:pt idx="50551">
                  <c:v>-0.41556935310719001</c:v>
                </c:pt>
                <c:pt idx="50552">
                  <c:v>-0.42517778246634702</c:v>
                </c:pt>
                <c:pt idx="50553">
                  <c:v>-0.43478621182550498</c:v>
                </c:pt>
                <c:pt idx="50554">
                  <c:v>-0.444394641181306</c:v>
                </c:pt>
                <c:pt idx="50555">
                  <c:v>-0.45400307054046402</c:v>
                </c:pt>
                <c:pt idx="50556">
                  <c:v>-0.46361149989962103</c:v>
                </c:pt>
                <c:pt idx="50557">
                  <c:v>-0.473219929255422</c:v>
                </c:pt>
                <c:pt idx="50558">
                  <c:v>-0.48282835861458001</c:v>
                </c:pt>
                <c:pt idx="50559">
                  <c:v>-0.49243678797373702</c:v>
                </c:pt>
                <c:pt idx="50560">
                  <c:v>-0.502045217329538</c:v>
                </c:pt>
                <c:pt idx="50561">
                  <c:v>-0.51165364668869595</c:v>
                </c:pt>
                <c:pt idx="50562">
                  <c:v>-0.51461586572175599</c:v>
                </c:pt>
                <c:pt idx="50563">
                  <c:v>-0.51093187442536503</c:v>
                </c:pt>
                <c:pt idx="50564">
                  <c:v>-0.50724788312768598</c:v>
                </c:pt>
                <c:pt idx="50565">
                  <c:v>-0.50356389183000805</c:v>
                </c:pt>
                <c:pt idx="50566">
                  <c:v>-0.49987990053361703</c:v>
                </c:pt>
                <c:pt idx="50567">
                  <c:v>-0.49619590923593798</c:v>
                </c:pt>
                <c:pt idx="50568">
                  <c:v>-0.49251191793825999</c:v>
                </c:pt>
                <c:pt idx="50569">
                  <c:v>-0.48882792664186803</c:v>
                </c:pt>
                <c:pt idx="50570">
                  <c:v>-0.48514393534418998</c:v>
                </c:pt>
                <c:pt idx="50571">
                  <c:v>-0.48145994404651199</c:v>
                </c:pt>
                <c:pt idx="50572">
                  <c:v>-0.47777595275012003</c:v>
                </c:pt>
                <c:pt idx="50573">
                  <c:v>-0.47409196145244198</c:v>
                </c:pt>
                <c:pt idx="50574">
                  <c:v>-0.47040797015476399</c:v>
                </c:pt>
                <c:pt idx="50575">
                  <c:v>-0.46672397885837202</c:v>
                </c:pt>
                <c:pt idx="50576">
                  <c:v>-0.46303998756069398</c:v>
                </c:pt>
                <c:pt idx="50577">
                  <c:v>-0.45935599626301599</c:v>
                </c:pt>
                <c:pt idx="50578">
                  <c:v>-0.45567200496662402</c:v>
                </c:pt>
                <c:pt idx="50579">
                  <c:v>-0.45198801366894598</c:v>
                </c:pt>
                <c:pt idx="50580">
                  <c:v>-0.44830402237126699</c:v>
                </c:pt>
                <c:pt idx="50581">
                  <c:v>-0.44462003107487602</c:v>
                </c:pt>
                <c:pt idx="50582">
                  <c:v>-0.44093603977719698</c:v>
                </c:pt>
                <c:pt idx="50583">
                  <c:v>-0.43725204847951898</c:v>
                </c:pt>
                <c:pt idx="50584">
                  <c:v>-0.43356805718312802</c:v>
                </c:pt>
                <c:pt idx="50585">
                  <c:v>-0.42988406588544897</c:v>
                </c:pt>
                <c:pt idx="50586">
                  <c:v>-0.42620007458777098</c:v>
                </c:pt>
                <c:pt idx="50587">
                  <c:v>-0.42251608329137902</c:v>
                </c:pt>
                <c:pt idx="50588">
                  <c:v>-0.41883209199370097</c:v>
                </c:pt>
                <c:pt idx="50589">
                  <c:v>-0.41514810069602298</c:v>
                </c:pt>
                <c:pt idx="50590">
                  <c:v>-0.41146410939963102</c:v>
                </c:pt>
                <c:pt idx="50591">
                  <c:v>-0.40778011810195303</c:v>
                </c:pt>
                <c:pt idx="50592">
                  <c:v>-0.40409612680427498</c:v>
                </c:pt>
                <c:pt idx="50593">
                  <c:v>-0.40041213550788302</c:v>
                </c:pt>
                <c:pt idx="50594">
                  <c:v>-0.39672814421020502</c:v>
                </c:pt>
                <c:pt idx="50595">
                  <c:v>-0.39304415291252698</c:v>
                </c:pt>
                <c:pt idx="50596">
                  <c:v>-0.38936016161613501</c:v>
                </c:pt>
                <c:pt idx="50597">
                  <c:v>-0.38567617031845702</c:v>
                </c:pt>
                <c:pt idx="50598">
                  <c:v>-0.38199217902077798</c:v>
                </c:pt>
                <c:pt idx="50599">
                  <c:v>-0.37830818772438701</c:v>
                </c:pt>
                <c:pt idx="50600">
                  <c:v>-0.37462419642670802</c:v>
                </c:pt>
                <c:pt idx="50601">
                  <c:v>-0.37094020512902998</c:v>
                </c:pt>
                <c:pt idx="50602">
                  <c:v>-0.36725621383263901</c:v>
                </c:pt>
                <c:pt idx="50603">
                  <c:v>-0.36357222253496002</c:v>
                </c:pt>
                <c:pt idx="50604">
                  <c:v>-0.35988823123728197</c:v>
                </c:pt>
                <c:pt idx="50605">
                  <c:v>-0.35620423994089001</c:v>
                </c:pt>
                <c:pt idx="50606">
                  <c:v>-0.35252024864321202</c:v>
                </c:pt>
                <c:pt idx="50607">
                  <c:v>-0.34883625734553397</c:v>
                </c:pt>
                <c:pt idx="50608">
                  <c:v>-0.34515226604914201</c:v>
                </c:pt>
                <c:pt idx="50609">
                  <c:v>-0.34146827475146402</c:v>
                </c:pt>
                <c:pt idx="50610">
                  <c:v>-0.33900097404125501</c:v>
                </c:pt>
                <c:pt idx="50611">
                  <c:v>-0.33775036391980301</c:v>
                </c:pt>
                <c:pt idx="50612">
                  <c:v>-0.33649975379791403</c:v>
                </c:pt>
                <c:pt idx="50613">
                  <c:v>-0.33524914367602399</c:v>
                </c:pt>
                <c:pt idx="50614">
                  <c:v>-0.33399853355457199</c:v>
                </c:pt>
                <c:pt idx="50615">
                  <c:v>-0.332747923432683</c:v>
                </c:pt>
                <c:pt idx="50616">
                  <c:v>-0.33149731331079302</c:v>
                </c:pt>
                <c:pt idx="50617">
                  <c:v>-0.33024670318934102</c:v>
                </c:pt>
                <c:pt idx="50618">
                  <c:v>-0.32899609306745198</c:v>
                </c:pt>
                <c:pt idx="50619">
                  <c:v>-0.32774548294556199</c:v>
                </c:pt>
                <c:pt idx="50620">
                  <c:v>-0.32649487282410999</c:v>
                </c:pt>
                <c:pt idx="50621">
                  <c:v>-0.32524426270222101</c:v>
                </c:pt>
                <c:pt idx="50622">
                  <c:v>-0.32399365258033103</c:v>
                </c:pt>
                <c:pt idx="50623">
                  <c:v>-0.32274304245887903</c:v>
                </c:pt>
                <c:pt idx="50624">
                  <c:v>-0.32149243233698999</c:v>
                </c:pt>
                <c:pt idx="50625">
                  <c:v>-0.3202418222151</c:v>
                </c:pt>
                <c:pt idx="50626">
                  <c:v>-0.318991212093648</c:v>
                </c:pt>
                <c:pt idx="50627">
                  <c:v>-0.31774060197175902</c:v>
                </c:pt>
                <c:pt idx="50628">
                  <c:v>-0.31648999184986998</c:v>
                </c:pt>
                <c:pt idx="50629">
                  <c:v>-0.31523938172841698</c:v>
                </c:pt>
                <c:pt idx="50630">
                  <c:v>-0.31398877160652799</c:v>
                </c:pt>
                <c:pt idx="50631">
                  <c:v>-0.31273816148463901</c:v>
                </c:pt>
                <c:pt idx="50632">
                  <c:v>-0.31148755136318601</c:v>
                </c:pt>
                <c:pt idx="50633">
                  <c:v>-0.31023694124129703</c:v>
                </c:pt>
                <c:pt idx="50634">
                  <c:v>-0.30898633111940799</c:v>
                </c:pt>
                <c:pt idx="50635">
                  <c:v>-0.30773572099795499</c:v>
                </c:pt>
                <c:pt idx="50636">
                  <c:v>-0.306485110876066</c:v>
                </c:pt>
                <c:pt idx="50637">
                  <c:v>-0.30523450075417702</c:v>
                </c:pt>
                <c:pt idx="50638">
                  <c:v>-0.30398389063272402</c:v>
                </c:pt>
                <c:pt idx="50639">
                  <c:v>-0.30273328051083498</c:v>
                </c:pt>
                <c:pt idx="50640">
                  <c:v>-0.30148267038894599</c:v>
                </c:pt>
                <c:pt idx="50641">
                  <c:v>-0.300232060267493</c:v>
                </c:pt>
                <c:pt idx="50642">
                  <c:v>-0.29898145014560401</c:v>
                </c:pt>
                <c:pt idx="50643">
                  <c:v>-0.29773084002371503</c:v>
                </c:pt>
                <c:pt idx="50644">
                  <c:v>-0.29648022990226203</c:v>
                </c:pt>
                <c:pt idx="50645">
                  <c:v>-0.29522961978037299</c:v>
                </c:pt>
                <c:pt idx="50646">
                  <c:v>-0.293979009658484</c:v>
                </c:pt>
                <c:pt idx="50647">
                  <c:v>-0.292728399537031</c:v>
                </c:pt>
                <c:pt idx="50648">
                  <c:v>-0.29147778941514202</c:v>
                </c:pt>
                <c:pt idx="50649">
                  <c:v>-0.29022717929325298</c:v>
                </c:pt>
                <c:pt idx="50650">
                  <c:v>-0.28897656917179998</c:v>
                </c:pt>
                <c:pt idx="50651">
                  <c:v>-0.287725959049911</c:v>
                </c:pt>
                <c:pt idx="50652">
                  <c:v>-0.28647534892802201</c:v>
                </c:pt>
                <c:pt idx="50653">
                  <c:v>-0.28522473880656901</c:v>
                </c:pt>
                <c:pt idx="50654">
                  <c:v>-0.28397412868468003</c:v>
                </c:pt>
                <c:pt idx="50655">
                  <c:v>-0.28272351856279099</c:v>
                </c:pt>
                <c:pt idx="50656">
                  <c:v>-0.28147290844133799</c:v>
                </c:pt>
                <c:pt idx="50657">
                  <c:v>-0.280222298319449</c:v>
                </c:pt>
                <c:pt idx="50658">
                  <c:v>-0.28085537198835098</c:v>
                </c:pt>
                <c:pt idx="50659">
                  <c:v>-0.28337212944848</c:v>
                </c:pt>
                <c:pt idx="50660">
                  <c:v>-0.28588888690948899</c:v>
                </c:pt>
                <c:pt idx="50661">
                  <c:v>-0.28840564437049698</c:v>
                </c:pt>
                <c:pt idx="50662">
                  <c:v>-0.29092240183062601</c:v>
                </c:pt>
                <c:pt idx="50663">
                  <c:v>-0.293439159291635</c:v>
                </c:pt>
                <c:pt idx="50664">
                  <c:v>-0.29595591675264299</c:v>
                </c:pt>
                <c:pt idx="50665">
                  <c:v>-0.29847267421277202</c:v>
                </c:pt>
                <c:pt idx="50666">
                  <c:v>-0.300989431673781</c:v>
                </c:pt>
                <c:pt idx="50667">
                  <c:v>-0.303506189134789</c:v>
                </c:pt>
                <c:pt idx="50668">
                  <c:v>-0.30602294659491802</c:v>
                </c:pt>
                <c:pt idx="50669">
                  <c:v>-0.30853970405592701</c:v>
                </c:pt>
                <c:pt idx="50670">
                  <c:v>-0.311056461516935</c:v>
                </c:pt>
                <c:pt idx="50671">
                  <c:v>-0.31357321897706503</c:v>
                </c:pt>
                <c:pt idx="50672">
                  <c:v>-0.31608997643807302</c:v>
                </c:pt>
                <c:pt idx="50673">
                  <c:v>-0.31860673389908101</c:v>
                </c:pt>
                <c:pt idx="50674">
                  <c:v>-0.32112349135921098</c:v>
                </c:pt>
                <c:pt idx="50675">
                  <c:v>-0.32364024882021902</c:v>
                </c:pt>
                <c:pt idx="50676">
                  <c:v>-0.32615700628122701</c:v>
                </c:pt>
                <c:pt idx="50677">
                  <c:v>-0.32867376374135698</c:v>
                </c:pt>
                <c:pt idx="50678">
                  <c:v>-0.33119052120236497</c:v>
                </c:pt>
                <c:pt idx="50679">
                  <c:v>-0.33370727866337402</c:v>
                </c:pt>
                <c:pt idx="50680">
                  <c:v>-0.33622403612350299</c:v>
                </c:pt>
                <c:pt idx="50681">
                  <c:v>-0.33874079358451098</c:v>
                </c:pt>
                <c:pt idx="50682">
                  <c:v>-0.34125755104552002</c:v>
                </c:pt>
                <c:pt idx="50683">
                  <c:v>-0.343774308505649</c:v>
                </c:pt>
                <c:pt idx="50684">
                  <c:v>-0.34629106596665699</c:v>
                </c:pt>
                <c:pt idx="50685">
                  <c:v>-0.34880782342766598</c:v>
                </c:pt>
                <c:pt idx="50686">
                  <c:v>-0.351324580887795</c:v>
                </c:pt>
                <c:pt idx="50687">
                  <c:v>-0.35384133834880399</c:v>
                </c:pt>
                <c:pt idx="50688">
                  <c:v>-0.35635809580981198</c:v>
                </c:pt>
                <c:pt idx="50689">
                  <c:v>-0.35887485326994101</c:v>
                </c:pt>
                <c:pt idx="50690">
                  <c:v>-0.36139161073095</c:v>
                </c:pt>
                <c:pt idx="50691">
                  <c:v>-0.36390836819195799</c:v>
                </c:pt>
                <c:pt idx="50692">
                  <c:v>-0.36642512565208701</c:v>
                </c:pt>
                <c:pt idx="50693">
                  <c:v>-0.368941883113096</c:v>
                </c:pt>
                <c:pt idx="50694">
                  <c:v>-0.37145864057410399</c:v>
                </c:pt>
                <c:pt idx="50695">
                  <c:v>-0.37397539803423402</c:v>
                </c:pt>
                <c:pt idx="50696">
                  <c:v>-0.37649215549524201</c:v>
                </c:pt>
                <c:pt idx="50697">
                  <c:v>-0.37900891295625</c:v>
                </c:pt>
                <c:pt idx="50698">
                  <c:v>-0.38152567041638002</c:v>
                </c:pt>
                <c:pt idx="50699">
                  <c:v>-0.38404242787738802</c:v>
                </c:pt>
                <c:pt idx="50700">
                  <c:v>-0.38655918533839601</c:v>
                </c:pt>
                <c:pt idx="50701">
                  <c:v>-0.38907594279852598</c:v>
                </c:pt>
                <c:pt idx="50702">
                  <c:v>-0.39159270025953402</c:v>
                </c:pt>
                <c:pt idx="50703">
                  <c:v>-0.39410945772054201</c:v>
                </c:pt>
                <c:pt idx="50704">
                  <c:v>-0.39662621518067198</c:v>
                </c:pt>
                <c:pt idx="50705">
                  <c:v>-0.39914297264168003</c:v>
                </c:pt>
                <c:pt idx="50706">
                  <c:v>-0.41195543958823799</c:v>
                </c:pt>
                <c:pt idx="50707">
                  <c:v>-0.43506361601946703</c:v>
                </c:pt>
                <c:pt idx="50708">
                  <c:v>-0.45817179245876599</c:v>
                </c:pt>
                <c:pt idx="50709">
                  <c:v>-0.48127996889806501</c:v>
                </c:pt>
                <c:pt idx="50710">
                  <c:v>-0.50438814532929399</c:v>
                </c:pt>
                <c:pt idx="50711">
                  <c:v>-0.52749632176859296</c:v>
                </c:pt>
                <c:pt idx="50712">
                  <c:v>-0.55060449820789303</c:v>
                </c:pt>
                <c:pt idx="50713">
                  <c:v>-0.57371267463912101</c:v>
                </c:pt>
                <c:pt idx="50714">
                  <c:v>-0.59682085107842098</c:v>
                </c:pt>
                <c:pt idx="50715">
                  <c:v>-0.61992902751772005</c:v>
                </c:pt>
                <c:pt idx="50716">
                  <c:v>-0.64303720394894903</c:v>
                </c:pt>
                <c:pt idx="50717">
                  <c:v>-0.666145380388248</c:v>
                </c:pt>
                <c:pt idx="50718">
                  <c:v>-0.68925355682754696</c:v>
                </c:pt>
                <c:pt idx="50719">
                  <c:v>-0.71236173325877605</c:v>
                </c:pt>
                <c:pt idx="50720">
                  <c:v>-0.73546990969807502</c:v>
                </c:pt>
                <c:pt idx="50721">
                  <c:v>-0.75857808613737399</c:v>
                </c:pt>
                <c:pt idx="50722">
                  <c:v>-0.78168626256860296</c:v>
                </c:pt>
                <c:pt idx="50723">
                  <c:v>-0.80479443900790204</c:v>
                </c:pt>
                <c:pt idx="50724">
                  <c:v>-0.82790261544720101</c:v>
                </c:pt>
                <c:pt idx="50725">
                  <c:v>-0.85101079187842998</c:v>
                </c:pt>
                <c:pt idx="50726">
                  <c:v>-0.87411896831772895</c:v>
                </c:pt>
                <c:pt idx="50727">
                  <c:v>-0.89722714475702803</c:v>
                </c:pt>
                <c:pt idx="50728">
                  <c:v>-0.92033532118825701</c:v>
                </c:pt>
                <c:pt idx="50729">
                  <c:v>-0.94344349762755597</c:v>
                </c:pt>
                <c:pt idx="50730">
                  <c:v>-0.96655167406685505</c:v>
                </c:pt>
                <c:pt idx="50731">
                  <c:v>-0.98965985049808403</c:v>
                </c:pt>
                <c:pt idx="50732">
                  <c:v>-1.01276802693738</c:v>
                </c:pt>
                <c:pt idx="50733">
                  <c:v>-1.03587620337668</c:v>
                </c:pt>
                <c:pt idx="50734">
                  <c:v>-1.0589843798079099</c:v>
                </c:pt>
                <c:pt idx="50735">
                  <c:v>-1.0820925562472099</c:v>
                </c:pt>
                <c:pt idx="50736">
                  <c:v>-1.1052007326865101</c:v>
                </c:pt>
                <c:pt idx="50737">
                  <c:v>-1.1283089091177401</c:v>
                </c:pt>
                <c:pt idx="50738">
                  <c:v>-1.15141708555704</c:v>
                </c:pt>
                <c:pt idx="50739">
                  <c:v>-1.17452526199634</c:v>
                </c:pt>
                <c:pt idx="50740">
                  <c:v>-1.19763343842757</c:v>
                </c:pt>
                <c:pt idx="50741">
                  <c:v>-1.2207416148668599</c:v>
                </c:pt>
                <c:pt idx="50742">
                  <c:v>-1.2438497913061599</c:v>
                </c:pt>
                <c:pt idx="50743">
                  <c:v>-1.2669579677373899</c:v>
                </c:pt>
                <c:pt idx="50744">
                  <c:v>-1.2900661441766901</c:v>
                </c:pt>
                <c:pt idx="50745">
                  <c:v>-1.31317432061599</c:v>
                </c:pt>
                <c:pt idx="50746">
                  <c:v>-1.33628249704722</c:v>
                </c:pt>
                <c:pt idx="50747">
                  <c:v>-1.35939067348652</c:v>
                </c:pt>
                <c:pt idx="50748">
                  <c:v>-1.38249884992582</c:v>
                </c:pt>
                <c:pt idx="50749">
                  <c:v>-1.4056070263570499</c:v>
                </c:pt>
                <c:pt idx="50750">
                  <c:v>-1.4287152027963499</c:v>
                </c:pt>
                <c:pt idx="50751">
                  <c:v>-1.4518233792356501</c:v>
                </c:pt>
                <c:pt idx="50752">
                  <c:v>-1.4749315556668701</c:v>
                </c:pt>
                <c:pt idx="50753">
                  <c:v>-1.49803973210617</c:v>
                </c:pt>
                <c:pt idx="50754">
                  <c:v>-1.4933899139068201</c:v>
                </c:pt>
                <c:pt idx="50755">
                  <c:v>-1.46098210106075</c:v>
                </c:pt>
                <c:pt idx="50756">
                  <c:v>-1.4285742882033701</c:v>
                </c:pt>
                <c:pt idx="50757">
                  <c:v>-1.3961664753459799</c:v>
                </c:pt>
                <c:pt idx="50758">
                  <c:v>-1.3637586624999101</c:v>
                </c:pt>
                <c:pt idx="50759">
                  <c:v>-1.3313508496425199</c:v>
                </c:pt>
                <c:pt idx="50760">
                  <c:v>-1.29894303678514</c:v>
                </c:pt>
                <c:pt idx="50761">
                  <c:v>-1.2665352239390699</c:v>
                </c:pt>
                <c:pt idx="50762">
                  <c:v>-1.23412741108168</c:v>
                </c:pt>
                <c:pt idx="50763">
                  <c:v>-1.2017195982242901</c:v>
                </c:pt>
                <c:pt idx="50764">
                  <c:v>-1.16931178537822</c:v>
                </c:pt>
                <c:pt idx="50765">
                  <c:v>-1.1369039725208401</c:v>
                </c:pt>
                <c:pt idx="50766">
                  <c:v>-1.1044961596634499</c:v>
                </c:pt>
                <c:pt idx="50767">
                  <c:v>-1.0720883468173801</c:v>
                </c:pt>
                <c:pt idx="50768">
                  <c:v>-1.0396805339599899</c:v>
                </c:pt>
                <c:pt idx="50769">
                  <c:v>-1.00727272110261</c:v>
                </c:pt>
                <c:pt idx="50770">
                  <c:v>-0.97486490825653604</c:v>
                </c:pt>
                <c:pt idx="50771">
                  <c:v>-0.94245709539914901</c:v>
                </c:pt>
                <c:pt idx="50772">
                  <c:v>-0.91004928254176198</c:v>
                </c:pt>
                <c:pt idx="50773">
                  <c:v>-0.87764146969569201</c:v>
                </c:pt>
                <c:pt idx="50774">
                  <c:v>-0.84523365683830498</c:v>
                </c:pt>
                <c:pt idx="50775">
                  <c:v>-0.81282584398091795</c:v>
                </c:pt>
                <c:pt idx="50776">
                  <c:v>-0.78041803113484898</c:v>
                </c:pt>
                <c:pt idx="50777">
                  <c:v>-0.74801021827746095</c:v>
                </c:pt>
                <c:pt idx="50778">
                  <c:v>-0.71560240542007403</c:v>
                </c:pt>
                <c:pt idx="50779">
                  <c:v>-0.68319459257400506</c:v>
                </c:pt>
                <c:pt idx="50780">
                  <c:v>-0.65078677971661802</c:v>
                </c:pt>
                <c:pt idx="50781">
                  <c:v>-0.61837896685922999</c:v>
                </c:pt>
                <c:pt idx="50782">
                  <c:v>-0.58597115401316102</c:v>
                </c:pt>
                <c:pt idx="50783">
                  <c:v>-0.55356334115577399</c:v>
                </c:pt>
                <c:pt idx="50784">
                  <c:v>-0.52115552829838696</c:v>
                </c:pt>
                <c:pt idx="50785">
                  <c:v>-0.48874771545231799</c:v>
                </c:pt>
                <c:pt idx="50786">
                  <c:v>-0.45633990259493001</c:v>
                </c:pt>
                <c:pt idx="50787">
                  <c:v>-0.42393208973754298</c:v>
                </c:pt>
                <c:pt idx="50788">
                  <c:v>-0.39152427689147401</c:v>
                </c:pt>
                <c:pt idx="50789">
                  <c:v>-0.35911646403408698</c:v>
                </c:pt>
                <c:pt idx="50790">
                  <c:v>-0.32670865117669901</c:v>
                </c:pt>
                <c:pt idx="50791">
                  <c:v>-0.29430083833062998</c:v>
                </c:pt>
                <c:pt idx="50792">
                  <c:v>-0.261893025473243</c:v>
                </c:pt>
                <c:pt idx="50793">
                  <c:v>-0.229485212615856</c:v>
                </c:pt>
                <c:pt idx="50794">
                  <c:v>-0.197077399769787</c:v>
                </c:pt>
                <c:pt idx="50795">
                  <c:v>-0.164669586912399</c:v>
                </c:pt>
                <c:pt idx="50796">
                  <c:v>-0.13226177405501199</c:v>
                </c:pt>
                <c:pt idx="50797">
                  <c:v>-9.9853961208942896E-2</c:v>
                </c:pt>
                <c:pt idx="50798">
                  <c:v>-6.7446148351555699E-2</c:v>
                </c:pt>
                <c:pt idx="50799">
                  <c:v>-3.50383354941683E-2</c:v>
                </c:pt>
                <c:pt idx="50800">
                  <c:v>-2.6305226480992901E-3</c:v>
                </c:pt>
                <c:pt idx="50801">
                  <c:v>2.9777290209288099E-2</c:v>
                </c:pt>
                <c:pt idx="50802">
                  <c:v>6.2185103066675497E-2</c:v>
                </c:pt>
                <c:pt idx="50803">
                  <c:v>7.9706770647321498E-2</c:v>
                </c:pt>
                <c:pt idx="50804">
                  <c:v>8.2342292963465E-2</c:v>
                </c:pt>
                <c:pt idx="50805">
                  <c:v>8.4977815279608501E-2</c:v>
                </c:pt>
                <c:pt idx="50806">
                  <c:v>8.76133375948316E-2</c:v>
                </c:pt>
                <c:pt idx="50807">
                  <c:v>9.0248859910975102E-2</c:v>
                </c:pt>
                <c:pt idx="50808">
                  <c:v>9.28843822271187E-2</c:v>
                </c:pt>
                <c:pt idx="50809">
                  <c:v>9.5519904542341702E-2</c:v>
                </c:pt>
                <c:pt idx="50810">
                  <c:v>9.8155426858485301E-2</c:v>
                </c:pt>
                <c:pt idx="50811">
                  <c:v>0.100790949174629</c:v>
                </c:pt>
                <c:pt idx="50812">
                  <c:v>0.103426471489852</c:v>
                </c:pt>
                <c:pt idx="50813">
                  <c:v>0.106061993805995</c:v>
                </c:pt>
                <c:pt idx="50814">
                  <c:v>0.108697516122139</c:v>
                </c:pt>
                <c:pt idx="50815">
                  <c:v>0.111333038437362</c:v>
                </c:pt>
                <c:pt idx="50816">
                  <c:v>0.113968560753506</c:v>
                </c:pt>
                <c:pt idx="50817">
                  <c:v>0.11660408306964901</c:v>
                </c:pt>
                <c:pt idx="50818">
                  <c:v>0.11923960538487199</c:v>
                </c:pt>
                <c:pt idx="50819">
                  <c:v>0.121875127701016</c:v>
                </c:pt>
                <c:pt idx="50820">
                  <c:v>0.124510650017159</c:v>
                </c:pt>
                <c:pt idx="50821">
                  <c:v>0.12714617233238201</c:v>
                </c:pt>
                <c:pt idx="50822">
                  <c:v>0.12978169464852601</c:v>
                </c:pt>
                <c:pt idx="50823">
                  <c:v>0.13241721696466899</c:v>
                </c:pt>
                <c:pt idx="50824">
                  <c:v>0.135052739279892</c:v>
                </c:pt>
                <c:pt idx="50825">
                  <c:v>0.137688261596036</c:v>
                </c:pt>
                <c:pt idx="50826">
                  <c:v>0.14032378391217901</c:v>
                </c:pt>
                <c:pt idx="50827">
                  <c:v>0.14295930622740299</c:v>
                </c:pt>
                <c:pt idx="50828">
                  <c:v>0.145594828543546</c:v>
                </c:pt>
                <c:pt idx="50829">
                  <c:v>0.14823035085969</c:v>
                </c:pt>
                <c:pt idx="50830">
                  <c:v>0.15086587317491301</c:v>
                </c:pt>
                <c:pt idx="50831">
                  <c:v>0.15350139549105599</c:v>
                </c:pt>
                <c:pt idx="50832">
                  <c:v>0.15613691780719999</c:v>
                </c:pt>
                <c:pt idx="50833">
                  <c:v>0.158772440122423</c:v>
                </c:pt>
                <c:pt idx="50834">
                  <c:v>0.16140796243856601</c:v>
                </c:pt>
                <c:pt idx="50835">
                  <c:v>0.16404348475471001</c:v>
                </c:pt>
                <c:pt idx="50836">
                  <c:v>0.16667900706993299</c:v>
                </c:pt>
                <c:pt idx="50837">
                  <c:v>0.169314529386076</c:v>
                </c:pt>
                <c:pt idx="50838">
                  <c:v>0.17195005170222</c:v>
                </c:pt>
                <c:pt idx="50839">
                  <c:v>0.17458557401744301</c:v>
                </c:pt>
                <c:pt idx="50840">
                  <c:v>0.17722109633358701</c:v>
                </c:pt>
                <c:pt idx="50841">
                  <c:v>0.17985661864972999</c:v>
                </c:pt>
                <c:pt idx="50842">
                  <c:v>0.182492140964953</c:v>
                </c:pt>
                <c:pt idx="50843">
                  <c:v>0.185127663281097</c:v>
                </c:pt>
                <c:pt idx="50844">
                  <c:v>0.18776318559724001</c:v>
                </c:pt>
                <c:pt idx="50845">
                  <c:v>0.19039870791246299</c:v>
                </c:pt>
                <c:pt idx="50846">
                  <c:v>0.193034230228607</c:v>
                </c:pt>
                <c:pt idx="50847">
                  <c:v>0.19566975254475</c:v>
                </c:pt>
                <c:pt idx="50848">
                  <c:v>0.19830527485997301</c:v>
                </c:pt>
                <c:pt idx="50849">
                  <c:v>0.20094079717611699</c:v>
                </c:pt>
                <c:pt idx="50850">
                  <c:v>0.20357631949226099</c:v>
                </c:pt>
                <c:pt idx="50851">
                  <c:v>0.196986013738674</c:v>
                </c:pt>
                <c:pt idx="50852">
                  <c:v>0.18116987991075501</c:v>
                </c:pt>
                <c:pt idx="50853">
                  <c:v>0.16535374608283601</c:v>
                </c:pt>
                <c:pt idx="50854">
                  <c:v>0.14953761226044099</c:v>
                </c:pt>
                <c:pt idx="50855">
                  <c:v>0.133721478432522</c:v>
                </c:pt>
                <c:pt idx="50856">
                  <c:v>0.117905344604603</c:v>
                </c:pt>
                <c:pt idx="50857">
                  <c:v>0.10208921078220699</c:v>
                </c:pt>
                <c:pt idx="50858">
                  <c:v>8.6273076954288305E-2</c:v>
                </c:pt>
                <c:pt idx="50859">
                  <c:v>7.0456943126369201E-2</c:v>
                </c:pt>
                <c:pt idx="50860">
                  <c:v>5.46408093039739E-2</c:v>
                </c:pt>
                <c:pt idx="50861">
                  <c:v>3.8824675476054803E-2</c:v>
                </c:pt>
                <c:pt idx="50862">
                  <c:v>2.3008541648135799E-2</c:v>
                </c:pt>
                <c:pt idx="50863">
                  <c:v>7.1924078257404296E-3</c:v>
                </c:pt>
                <c:pt idx="50864">
                  <c:v>-8.6237260021786392E-3</c:v>
                </c:pt>
                <c:pt idx="50865">
                  <c:v>-2.44398598300977E-2</c:v>
                </c:pt>
                <c:pt idx="50866">
                  <c:v>-4.0255993652493098E-2</c:v>
                </c:pt>
                <c:pt idx="50867">
                  <c:v>-5.6072127480412098E-2</c:v>
                </c:pt>
                <c:pt idx="50868">
                  <c:v>-7.1888261308331203E-2</c:v>
                </c:pt>
                <c:pt idx="50869">
                  <c:v>-8.7704395130726504E-2</c:v>
                </c:pt>
                <c:pt idx="50870">
                  <c:v>-0.103520528958646</c:v>
                </c:pt>
                <c:pt idx="50871">
                  <c:v>-0.119336662786565</c:v>
                </c:pt>
                <c:pt idx="50872">
                  <c:v>-0.13515279660896001</c:v>
                </c:pt>
                <c:pt idx="50873">
                  <c:v>-0.15096893043687901</c:v>
                </c:pt>
                <c:pt idx="50874">
                  <c:v>-0.166785064264798</c:v>
                </c:pt>
                <c:pt idx="50875">
                  <c:v>-0.18260119808719399</c:v>
                </c:pt>
                <c:pt idx="50876">
                  <c:v>-0.19841733191511299</c:v>
                </c:pt>
                <c:pt idx="50877">
                  <c:v>-0.21423346574303201</c:v>
                </c:pt>
                <c:pt idx="50878">
                  <c:v>-0.230049599565427</c:v>
                </c:pt>
                <c:pt idx="50879">
                  <c:v>-0.245865733393346</c:v>
                </c:pt>
                <c:pt idx="50880">
                  <c:v>-0.26168186722126502</c:v>
                </c:pt>
                <c:pt idx="50881">
                  <c:v>-0.27749800104366001</c:v>
                </c:pt>
                <c:pt idx="50882">
                  <c:v>-0.29331413487157998</c:v>
                </c:pt>
                <c:pt idx="50883">
                  <c:v>-0.309130268699499</c:v>
                </c:pt>
                <c:pt idx="50884">
                  <c:v>-0.324946402521894</c:v>
                </c:pt>
                <c:pt idx="50885">
                  <c:v>-0.34076253634981302</c:v>
                </c:pt>
                <c:pt idx="50886">
                  <c:v>-0.35657867017773198</c:v>
                </c:pt>
                <c:pt idx="50887">
                  <c:v>-0.37239480400012698</c:v>
                </c:pt>
                <c:pt idx="50888">
                  <c:v>-0.388210937828047</c:v>
                </c:pt>
                <c:pt idx="50889">
                  <c:v>-0.40402707165596602</c:v>
                </c:pt>
                <c:pt idx="50890">
                  <c:v>-0.41984320547836101</c:v>
                </c:pt>
                <c:pt idx="50891">
                  <c:v>-0.43565933930627998</c:v>
                </c:pt>
                <c:pt idx="50892">
                  <c:v>-0.451475473134199</c:v>
                </c:pt>
                <c:pt idx="50893">
                  <c:v>-0.467291606956594</c:v>
                </c:pt>
                <c:pt idx="50894">
                  <c:v>-0.48310774078451302</c:v>
                </c:pt>
                <c:pt idx="50895">
                  <c:v>-0.49892387461243298</c:v>
                </c:pt>
                <c:pt idx="50896">
                  <c:v>-0.51474000843482803</c:v>
                </c:pt>
                <c:pt idx="50897">
                  <c:v>-0.53055614226274705</c:v>
                </c:pt>
                <c:pt idx="50898">
                  <c:v>-0.54637227609066596</c:v>
                </c:pt>
                <c:pt idx="50899">
                  <c:v>-0.547784921062894</c:v>
                </c:pt>
                <c:pt idx="50900">
                  <c:v>-0.53479407718041805</c:v>
                </c:pt>
                <c:pt idx="50901">
                  <c:v>-0.52180323329794198</c:v>
                </c:pt>
                <c:pt idx="50902">
                  <c:v>-0.50881238942000295</c:v>
                </c:pt>
                <c:pt idx="50903">
                  <c:v>-0.495821545537527</c:v>
                </c:pt>
                <c:pt idx="50904">
                  <c:v>-0.48283070165505099</c:v>
                </c:pt>
                <c:pt idx="50905">
                  <c:v>-0.46983985777711201</c:v>
                </c:pt>
                <c:pt idx="50906">
                  <c:v>-0.456849013894636</c:v>
                </c:pt>
                <c:pt idx="50907">
                  <c:v>-0.44385817001215899</c:v>
                </c:pt>
                <c:pt idx="50908">
                  <c:v>-0.43086732613422002</c:v>
                </c:pt>
                <c:pt idx="50909">
                  <c:v>-0.41787648225174401</c:v>
                </c:pt>
                <c:pt idx="50910">
                  <c:v>-0.404885638369268</c:v>
                </c:pt>
                <c:pt idx="50911">
                  <c:v>-0.39189479449132902</c:v>
                </c:pt>
                <c:pt idx="50912">
                  <c:v>-0.37890395060885301</c:v>
                </c:pt>
                <c:pt idx="50913">
                  <c:v>-0.365913106726377</c:v>
                </c:pt>
                <c:pt idx="50914">
                  <c:v>-0.35292226284843797</c:v>
                </c:pt>
                <c:pt idx="50915">
                  <c:v>-0.33993141896596202</c:v>
                </c:pt>
                <c:pt idx="50916">
                  <c:v>-0.32694057508348601</c:v>
                </c:pt>
                <c:pt idx="50917">
                  <c:v>-0.31394973120554698</c:v>
                </c:pt>
                <c:pt idx="50918">
                  <c:v>-0.30095888732307002</c:v>
                </c:pt>
                <c:pt idx="50919">
                  <c:v>-0.28796804344059401</c:v>
                </c:pt>
                <c:pt idx="50920">
                  <c:v>-0.27497719956265498</c:v>
                </c:pt>
                <c:pt idx="50921">
                  <c:v>-0.26198635568017897</c:v>
                </c:pt>
                <c:pt idx="50922">
                  <c:v>-0.24899551179770299</c:v>
                </c:pt>
                <c:pt idx="50923">
                  <c:v>-0.23600466791976399</c:v>
                </c:pt>
                <c:pt idx="50924">
                  <c:v>-0.22301382403728801</c:v>
                </c:pt>
                <c:pt idx="50925">
                  <c:v>-0.21002298015481199</c:v>
                </c:pt>
                <c:pt idx="50926">
                  <c:v>-0.19703213627687299</c:v>
                </c:pt>
                <c:pt idx="50927">
                  <c:v>-0.18404129239439701</c:v>
                </c:pt>
                <c:pt idx="50928">
                  <c:v>-0.171050448511921</c:v>
                </c:pt>
                <c:pt idx="50929">
                  <c:v>-0.158059604633981</c:v>
                </c:pt>
                <c:pt idx="50930">
                  <c:v>-0.14506876075150499</c:v>
                </c:pt>
                <c:pt idx="50931">
                  <c:v>-0.13207791686902901</c:v>
                </c:pt>
                <c:pt idx="50932">
                  <c:v>-0.11908707299109</c:v>
                </c:pt>
                <c:pt idx="50933">
                  <c:v>-0.10609622910861401</c:v>
                </c:pt>
                <c:pt idx="50934">
                  <c:v>-9.3105385226137996E-2</c:v>
                </c:pt>
                <c:pt idx="50935">
                  <c:v>-8.0114541348198898E-2</c:v>
                </c:pt>
                <c:pt idx="50936">
                  <c:v>-6.7123697465722804E-2</c:v>
                </c:pt>
                <c:pt idx="50937">
                  <c:v>-5.4132853583246703E-2</c:v>
                </c:pt>
                <c:pt idx="50938">
                  <c:v>-4.1142009705307597E-2</c:v>
                </c:pt>
                <c:pt idx="50939">
                  <c:v>-2.81511658228315E-2</c:v>
                </c:pt>
                <c:pt idx="50940">
                  <c:v>-1.51603219403554E-2</c:v>
                </c:pt>
                <c:pt idx="50941">
                  <c:v>-2.1694780624163302E-3</c:v>
                </c:pt>
                <c:pt idx="50942">
                  <c:v>1.0821365820059801E-2</c:v>
                </c:pt>
                <c:pt idx="50943">
                  <c:v>2.3812209702535898E-2</c:v>
                </c:pt>
                <c:pt idx="50944">
                  <c:v>3.6803053580474997E-2</c:v>
                </c:pt>
                <c:pt idx="50945">
                  <c:v>4.9793897462951001E-2</c:v>
                </c:pt>
                <c:pt idx="50946">
                  <c:v>6.2784741345427095E-2</c:v>
                </c:pt>
                <c:pt idx="50947">
                  <c:v>6.9963934739205494E-2</c:v>
                </c:pt>
                <c:pt idx="50948">
                  <c:v>7.1331477649300701E-2</c:v>
                </c:pt>
                <c:pt idx="50949">
                  <c:v>7.1331477649300701E-2</c:v>
                </c:pt>
                <c:pt idx="50950">
                  <c:v>7.1331477649300701E-2</c:v>
                </c:pt>
                <c:pt idx="50951">
                  <c:v>7.1331477649300701E-2</c:v>
                </c:pt>
                <c:pt idx="50952">
                  <c:v>7.1331477649300701E-2</c:v>
                </c:pt>
                <c:pt idx="50953">
                  <c:v>7.1331477649300701E-2</c:v>
                </c:pt>
                <c:pt idx="50954">
                  <c:v>7.1331477649300701E-2</c:v>
                </c:pt>
                <c:pt idx="50955">
                  <c:v>7.1331477649300701E-2</c:v>
                </c:pt>
                <c:pt idx="50956">
                  <c:v>7.1331477649300701E-2</c:v>
                </c:pt>
                <c:pt idx="50957">
                  <c:v>7.1331477649300701E-2</c:v>
                </c:pt>
                <c:pt idx="50958">
                  <c:v>7.1331477649300701E-2</c:v>
                </c:pt>
                <c:pt idx="50959">
                  <c:v>7.1331477649300701E-2</c:v>
                </c:pt>
                <c:pt idx="50960">
                  <c:v>7.1331477649300701E-2</c:v>
                </c:pt>
                <c:pt idx="50961">
                  <c:v>7.1331477649300701E-2</c:v>
                </c:pt>
                <c:pt idx="50962">
                  <c:v>7.1331477649300701E-2</c:v>
                </c:pt>
                <c:pt idx="50963">
                  <c:v>7.1331477649300701E-2</c:v>
                </c:pt>
                <c:pt idx="50964">
                  <c:v>7.1331477649300701E-2</c:v>
                </c:pt>
                <c:pt idx="50965">
                  <c:v>7.1331477649300701E-2</c:v>
                </c:pt>
                <c:pt idx="50966">
                  <c:v>7.1331477649300701E-2</c:v>
                </c:pt>
                <c:pt idx="50967">
                  <c:v>7.1331477649300701E-2</c:v>
                </c:pt>
                <c:pt idx="50968">
                  <c:v>7.1331477649300701E-2</c:v>
                </c:pt>
                <c:pt idx="50969">
                  <c:v>7.1331477649300701E-2</c:v>
                </c:pt>
                <c:pt idx="50970">
                  <c:v>7.1331477649300701E-2</c:v>
                </c:pt>
                <c:pt idx="50971">
                  <c:v>7.1331477649300701E-2</c:v>
                </c:pt>
                <c:pt idx="50972">
                  <c:v>7.1331477649300701E-2</c:v>
                </c:pt>
                <c:pt idx="50973">
                  <c:v>7.1331477649300701E-2</c:v>
                </c:pt>
                <c:pt idx="50974">
                  <c:v>7.1331477649300701E-2</c:v>
                </c:pt>
                <c:pt idx="50975">
                  <c:v>7.1331477649300701E-2</c:v>
                </c:pt>
                <c:pt idx="50976">
                  <c:v>0.109622679127667</c:v>
                </c:pt>
                <c:pt idx="50977">
                  <c:v>0.11099022203728499</c:v>
                </c:pt>
                <c:pt idx="50978">
                  <c:v>0.11235776494738001</c:v>
                </c:pt>
                <c:pt idx="50979">
                  <c:v>0.11372530785747501</c:v>
                </c:pt>
                <c:pt idx="50980">
                  <c:v>0.115092850767093</c:v>
                </c:pt>
                <c:pt idx="50981">
                  <c:v>0.116460393677188</c:v>
                </c:pt>
                <c:pt idx="50982">
                  <c:v>0.11782793658728299</c:v>
                </c:pt>
                <c:pt idx="50983">
                  <c:v>0.119195479496901</c:v>
                </c:pt>
                <c:pt idx="50984">
                  <c:v>0.120563022406996</c:v>
                </c:pt>
                <c:pt idx="50985">
                  <c:v>0.121930565317091</c:v>
                </c:pt>
                <c:pt idx="50986">
                  <c:v>0.123298108226709</c:v>
                </c:pt>
                <c:pt idx="50987">
                  <c:v>0.124665651136804</c:v>
                </c:pt>
                <c:pt idx="50988">
                  <c:v>0.126033194046899</c:v>
                </c:pt>
                <c:pt idx="50989">
                  <c:v>0.12740073695651699</c:v>
                </c:pt>
                <c:pt idx="50990">
                  <c:v>0.12876827986661199</c:v>
                </c:pt>
                <c:pt idx="50991">
                  <c:v>0.13013582277670699</c:v>
                </c:pt>
                <c:pt idx="50992">
                  <c:v>0.13150336568632401</c:v>
                </c:pt>
                <c:pt idx="50993">
                  <c:v>0.13287090859642001</c:v>
                </c:pt>
                <c:pt idx="50994">
                  <c:v>0.13423845150651501</c:v>
                </c:pt>
                <c:pt idx="50995">
                  <c:v>0.13410217318532999</c:v>
                </c:pt>
                <c:pt idx="50996">
                  <c:v>0.13246207363276999</c:v>
                </c:pt>
                <c:pt idx="50997">
                  <c:v>0.13082197408021001</c:v>
                </c:pt>
                <c:pt idx="50998">
                  <c:v>0.129181874528223</c:v>
                </c:pt>
                <c:pt idx="50999">
                  <c:v>0.12754177497566299</c:v>
                </c:pt>
                <c:pt idx="51000">
                  <c:v>0.12590167542310299</c:v>
                </c:pt>
                <c:pt idx="51001">
                  <c:v>0.124261575871116</c:v>
                </c:pt>
                <c:pt idx="51002">
                  <c:v>0.12262147631855599</c:v>
                </c:pt>
                <c:pt idx="51003">
                  <c:v>0.120981376765996</c:v>
                </c:pt>
                <c:pt idx="51004">
                  <c:v>0.119341277214009</c:v>
                </c:pt>
                <c:pt idx="51005">
                  <c:v>0.117701177661449</c:v>
                </c:pt>
                <c:pt idx="51006">
                  <c:v>0.11606107810888899</c:v>
                </c:pt>
                <c:pt idx="51007">
                  <c:v>0.114420978556902</c:v>
                </c:pt>
                <c:pt idx="51008">
                  <c:v>0.112780879004342</c:v>
                </c:pt>
                <c:pt idx="51009">
                  <c:v>0.111140779451782</c:v>
                </c:pt>
                <c:pt idx="51010">
                  <c:v>0.10950067989979501</c:v>
                </c:pt>
                <c:pt idx="51011">
                  <c:v>0.107860580347235</c:v>
                </c:pt>
                <c:pt idx="51012">
                  <c:v>0.106220480794675</c:v>
                </c:pt>
                <c:pt idx="51013">
                  <c:v>0.10458038124268799</c:v>
                </c:pt>
                <c:pt idx="51014">
                  <c:v>0.102940281690128</c:v>
                </c:pt>
                <c:pt idx="51015">
                  <c:v>0.101300182137568</c:v>
                </c:pt>
                <c:pt idx="51016">
                  <c:v>9.9660082585580498E-2</c:v>
                </c:pt>
                <c:pt idx="51017">
                  <c:v>9.8019983033020494E-2</c:v>
                </c:pt>
                <c:pt idx="51018">
                  <c:v>9.6379883480460601E-2</c:v>
                </c:pt>
                <c:pt idx="51019">
                  <c:v>9.4739783928473403E-2</c:v>
                </c:pt>
                <c:pt idx="51020">
                  <c:v>9.30996843759134E-2</c:v>
                </c:pt>
                <c:pt idx="51021">
                  <c:v>9.1459584823353507E-2</c:v>
                </c:pt>
                <c:pt idx="51022">
                  <c:v>8.9819485271366295E-2</c:v>
                </c:pt>
                <c:pt idx="51023">
                  <c:v>8.8179385718806402E-2</c:v>
                </c:pt>
                <c:pt idx="51024">
                  <c:v>8.6539286166246399E-2</c:v>
                </c:pt>
                <c:pt idx="51025">
                  <c:v>8.4899186614259201E-2</c:v>
                </c:pt>
                <c:pt idx="51026">
                  <c:v>8.3259087061699294E-2</c:v>
                </c:pt>
                <c:pt idx="51027">
                  <c:v>8.1618987509139304E-2</c:v>
                </c:pt>
                <c:pt idx="51028">
                  <c:v>7.9978887957152203E-2</c:v>
                </c:pt>
                <c:pt idx="51029">
                  <c:v>7.8338788404592199E-2</c:v>
                </c:pt>
                <c:pt idx="51030">
                  <c:v>7.6698688852032196E-2</c:v>
                </c:pt>
                <c:pt idx="51031">
                  <c:v>7.5058589300045095E-2</c:v>
                </c:pt>
                <c:pt idx="51032">
                  <c:v>7.3418489747485105E-2</c:v>
                </c:pt>
                <c:pt idx="51033">
                  <c:v>7.1778390194925101E-2</c:v>
                </c:pt>
                <c:pt idx="51034">
                  <c:v>7.0138290642938E-2</c:v>
                </c:pt>
                <c:pt idx="51035">
                  <c:v>6.8498191090377997E-2</c:v>
                </c:pt>
                <c:pt idx="51036">
                  <c:v>6.6858091537818104E-2</c:v>
                </c:pt>
                <c:pt idx="51037">
                  <c:v>6.5217991985830906E-2</c:v>
                </c:pt>
                <c:pt idx="51038">
                  <c:v>6.3577892433270902E-2</c:v>
                </c:pt>
                <c:pt idx="51039">
                  <c:v>6.1937792880711003E-2</c:v>
                </c:pt>
                <c:pt idx="51040">
                  <c:v>6.0297693328723798E-2</c:v>
                </c:pt>
                <c:pt idx="51041">
                  <c:v>5.8657593776163898E-2</c:v>
                </c:pt>
                <c:pt idx="51042">
                  <c:v>5.7017494223603901E-2</c:v>
                </c:pt>
                <c:pt idx="51043">
                  <c:v>5.7152182718332903E-2</c:v>
                </c:pt>
                <c:pt idx="51044">
                  <c:v>5.9061659260445001E-2</c:v>
                </c:pt>
                <c:pt idx="51045">
                  <c:v>6.0971135802557197E-2</c:v>
                </c:pt>
                <c:pt idx="51046">
                  <c:v>6.2880612344002398E-2</c:v>
                </c:pt>
                <c:pt idx="51047">
                  <c:v>6.4790088886114497E-2</c:v>
                </c:pt>
                <c:pt idx="51048">
                  <c:v>6.6699565428226595E-2</c:v>
                </c:pt>
                <c:pt idx="51049">
                  <c:v>6.8609041969671797E-2</c:v>
                </c:pt>
                <c:pt idx="51050">
                  <c:v>7.0518518511783895E-2</c:v>
                </c:pt>
                <c:pt idx="51051">
                  <c:v>7.2427995053895994E-2</c:v>
                </c:pt>
                <c:pt idx="51052">
                  <c:v>7.4337471595341306E-2</c:v>
                </c:pt>
                <c:pt idx="51053">
                  <c:v>7.6246948137453405E-2</c:v>
                </c:pt>
                <c:pt idx="51054">
                  <c:v>7.8156424679565503E-2</c:v>
                </c:pt>
                <c:pt idx="51055">
                  <c:v>8.0065901221010705E-2</c:v>
                </c:pt>
                <c:pt idx="51056">
                  <c:v>8.1975377763122803E-2</c:v>
                </c:pt>
                <c:pt idx="51057">
                  <c:v>8.3884854305234902E-2</c:v>
                </c:pt>
                <c:pt idx="51058">
                  <c:v>8.5794330846680103E-2</c:v>
                </c:pt>
                <c:pt idx="51059">
                  <c:v>8.7703807388792202E-2</c:v>
                </c:pt>
                <c:pt idx="51060">
                  <c:v>8.96132839309043E-2</c:v>
                </c:pt>
                <c:pt idx="51061">
                  <c:v>9.1522760472349599E-2</c:v>
                </c:pt>
                <c:pt idx="51062">
                  <c:v>9.3432237014461697E-2</c:v>
                </c:pt>
                <c:pt idx="51063">
                  <c:v>9.5341713556573796E-2</c:v>
                </c:pt>
                <c:pt idx="51064">
                  <c:v>9.7251190098018997E-2</c:v>
                </c:pt>
                <c:pt idx="51065">
                  <c:v>9.9160666640131095E-2</c:v>
                </c:pt>
                <c:pt idx="51066">
                  <c:v>0.101070143182243</c:v>
                </c:pt>
                <c:pt idx="51067">
                  <c:v>0.10297961972368801</c:v>
                </c:pt>
                <c:pt idx="51068">
                  <c:v>0.10488909626580099</c:v>
                </c:pt>
                <c:pt idx="51069">
                  <c:v>0.10679857280791299</c:v>
                </c:pt>
                <c:pt idx="51070">
                  <c:v>0.108708049349358</c:v>
                </c:pt>
                <c:pt idx="51071">
                  <c:v>0.11061752589147</c:v>
                </c:pt>
                <c:pt idx="51072">
                  <c:v>0.112527002433582</c:v>
                </c:pt>
                <c:pt idx="51073">
                  <c:v>0.114436478975027</c:v>
                </c:pt>
                <c:pt idx="51074">
                  <c:v>0.116345955517139</c:v>
                </c:pt>
                <c:pt idx="51075">
                  <c:v>0.118255432059252</c:v>
                </c:pt>
                <c:pt idx="51076">
                  <c:v>0.12016490860069701</c:v>
                </c:pt>
                <c:pt idx="51077">
                  <c:v>0.12207438514280899</c:v>
                </c:pt>
                <c:pt idx="51078">
                  <c:v>0.123983861684921</c:v>
                </c:pt>
                <c:pt idx="51079">
                  <c:v>0.125893338226366</c:v>
                </c:pt>
                <c:pt idx="51080">
                  <c:v>0.12780281476847799</c:v>
                </c:pt>
                <c:pt idx="51081">
                  <c:v>0.12971229131059001</c:v>
                </c:pt>
                <c:pt idx="51082">
                  <c:v>0.131621767852036</c:v>
                </c:pt>
                <c:pt idx="51083">
                  <c:v>0.13353124439414801</c:v>
                </c:pt>
                <c:pt idx="51084">
                  <c:v>0.13544072093626</c:v>
                </c:pt>
                <c:pt idx="51085">
                  <c:v>0.13735019747770499</c:v>
                </c:pt>
                <c:pt idx="51086">
                  <c:v>0.13925967401981701</c:v>
                </c:pt>
                <c:pt idx="51087">
                  <c:v>0.141169150561929</c:v>
                </c:pt>
                <c:pt idx="51088">
                  <c:v>0.14307862710337499</c:v>
                </c:pt>
                <c:pt idx="51089">
                  <c:v>0.144988103645487</c:v>
                </c:pt>
                <c:pt idx="51090">
                  <c:v>0.14689758018759899</c:v>
                </c:pt>
                <c:pt idx="51091">
                  <c:v>0.142829069909988</c:v>
                </c:pt>
                <c:pt idx="51092">
                  <c:v>0.13278257280981301</c:v>
                </c:pt>
                <c:pt idx="51093">
                  <c:v>0.122736075709638</c:v>
                </c:pt>
                <c:pt idx="51094">
                  <c:v>0.11268957861297101</c:v>
                </c:pt>
                <c:pt idx="51095">
                  <c:v>0.102643081512796</c:v>
                </c:pt>
                <c:pt idx="51096">
                  <c:v>9.2596584412620503E-2</c:v>
                </c:pt>
                <c:pt idx="51097">
                  <c:v>8.2550087315953896E-2</c:v>
                </c:pt>
                <c:pt idx="51098">
                  <c:v>7.2503590215778596E-2</c:v>
                </c:pt>
                <c:pt idx="51099">
                  <c:v>6.24570931156034E-2</c:v>
                </c:pt>
                <c:pt idx="51100">
                  <c:v>5.24105960189368E-2</c:v>
                </c:pt>
                <c:pt idx="51101">
                  <c:v>4.23640989187615E-2</c:v>
                </c:pt>
                <c:pt idx="51102">
                  <c:v>3.2317601818586297E-2</c:v>
                </c:pt>
                <c:pt idx="51103">
                  <c:v>2.2271104721919701E-2</c:v>
                </c:pt>
                <c:pt idx="51104">
                  <c:v>1.2224607621744399E-2</c:v>
                </c:pt>
                <c:pt idx="51105">
                  <c:v>2.1781105215691698E-3</c:v>
                </c:pt>
                <c:pt idx="51106">
                  <c:v>-7.8683865750974104E-3</c:v>
                </c:pt>
                <c:pt idx="51107">
                  <c:v>-1.7914883675272698E-2</c:v>
                </c:pt>
                <c:pt idx="51108">
                  <c:v>-2.7961380775447901E-2</c:v>
                </c:pt>
                <c:pt idx="51109">
                  <c:v>-3.8007877872114501E-2</c:v>
                </c:pt>
                <c:pt idx="51110">
                  <c:v>-4.8054374972289801E-2</c:v>
                </c:pt>
                <c:pt idx="51111">
                  <c:v>-5.8100872072464997E-2</c:v>
                </c:pt>
                <c:pt idx="51112">
                  <c:v>-6.8147369169131597E-2</c:v>
                </c:pt>
                <c:pt idx="51113">
                  <c:v>-7.8193866269306897E-2</c:v>
                </c:pt>
                <c:pt idx="51114">
                  <c:v>-8.82403633694821E-2</c:v>
                </c:pt>
                <c:pt idx="51115">
                  <c:v>-9.8286860466148707E-2</c:v>
                </c:pt>
                <c:pt idx="51116">
                  <c:v>-0.10833335756632401</c:v>
                </c:pt>
                <c:pt idx="51117">
                  <c:v>-0.118379854666499</c:v>
                </c:pt>
                <c:pt idx="51118">
                  <c:v>-0.128426351763166</c:v>
                </c:pt>
                <c:pt idx="51119">
                  <c:v>-0.13847284886334099</c:v>
                </c:pt>
                <c:pt idx="51120">
                  <c:v>-0.14851934596351599</c:v>
                </c:pt>
                <c:pt idx="51121">
                  <c:v>-0.15856584306018301</c:v>
                </c:pt>
                <c:pt idx="51122">
                  <c:v>-0.168612340160358</c:v>
                </c:pt>
                <c:pt idx="51123">
                  <c:v>-0.178658837260533</c:v>
                </c:pt>
                <c:pt idx="51124">
                  <c:v>-0.18870533435719999</c:v>
                </c:pt>
                <c:pt idx="51125">
                  <c:v>-0.19875183145737499</c:v>
                </c:pt>
                <c:pt idx="51126">
                  <c:v>-0.20879832855755001</c:v>
                </c:pt>
                <c:pt idx="51127">
                  <c:v>-0.21884482565421701</c:v>
                </c:pt>
                <c:pt idx="51128">
                  <c:v>-0.228891322754392</c:v>
                </c:pt>
                <c:pt idx="51129">
                  <c:v>-0.238937819854568</c:v>
                </c:pt>
                <c:pt idx="51130">
                  <c:v>-0.24898431695123399</c:v>
                </c:pt>
                <c:pt idx="51131">
                  <c:v>-0.25903081405140899</c:v>
                </c:pt>
                <c:pt idx="51132">
                  <c:v>-0.26907731115158501</c:v>
                </c:pt>
                <c:pt idx="51133">
                  <c:v>-0.279123808248251</c:v>
                </c:pt>
                <c:pt idx="51134">
                  <c:v>-0.28917030534842703</c:v>
                </c:pt>
                <c:pt idx="51135">
                  <c:v>-0.29921680244860199</c:v>
                </c:pt>
                <c:pt idx="51136">
                  <c:v>-0.30926329954526799</c:v>
                </c:pt>
                <c:pt idx="51137">
                  <c:v>-0.31930979664544401</c:v>
                </c:pt>
                <c:pt idx="51138">
                  <c:v>-0.32935629374561898</c:v>
                </c:pt>
                <c:pt idx="51139">
                  <c:v>-0.34021580841937799</c:v>
                </c:pt>
                <c:pt idx="51140">
                  <c:v>-0.35188834067430602</c:v>
                </c:pt>
                <c:pt idx="51141">
                  <c:v>-0.363560872929235</c:v>
                </c:pt>
                <c:pt idx="51142">
                  <c:v>-0.37523340518008702</c:v>
                </c:pt>
                <c:pt idx="51143">
                  <c:v>-0.386905937435015</c:v>
                </c:pt>
                <c:pt idx="51144">
                  <c:v>-0.39857846968994298</c:v>
                </c:pt>
                <c:pt idx="51145">
                  <c:v>-0.410251001940795</c:v>
                </c:pt>
                <c:pt idx="51146">
                  <c:v>-0.42192353419572298</c:v>
                </c:pt>
                <c:pt idx="51147">
                  <c:v>-0.43359606645065202</c:v>
                </c:pt>
                <c:pt idx="51148">
                  <c:v>-0.44526859870150398</c:v>
                </c:pt>
                <c:pt idx="51149">
                  <c:v>-0.45694113095643202</c:v>
                </c:pt>
                <c:pt idx="51150">
                  <c:v>-0.46861366321136</c:v>
                </c:pt>
                <c:pt idx="51151">
                  <c:v>-0.48028619546221202</c:v>
                </c:pt>
                <c:pt idx="51152">
                  <c:v>-0.49195872771714</c:v>
                </c:pt>
                <c:pt idx="51153">
                  <c:v>-0.50363125997206903</c:v>
                </c:pt>
                <c:pt idx="51154">
                  <c:v>-0.51530379222292</c:v>
                </c:pt>
                <c:pt idx="51155">
                  <c:v>-0.52697632447784903</c:v>
                </c:pt>
                <c:pt idx="51156">
                  <c:v>-0.53864885673277696</c:v>
                </c:pt>
                <c:pt idx="51157">
                  <c:v>-0.55032138898362903</c:v>
                </c:pt>
                <c:pt idx="51158">
                  <c:v>-0.56199392123855696</c:v>
                </c:pt>
                <c:pt idx="51159">
                  <c:v>-0.57366645349348599</c:v>
                </c:pt>
                <c:pt idx="51160">
                  <c:v>-0.58533898574433696</c:v>
                </c:pt>
                <c:pt idx="51161">
                  <c:v>-0.59701151799926599</c:v>
                </c:pt>
                <c:pt idx="51162">
                  <c:v>-0.60868405025419403</c:v>
                </c:pt>
                <c:pt idx="51163">
                  <c:v>-0.62035658250504599</c:v>
                </c:pt>
                <c:pt idx="51164">
                  <c:v>-0.63202911475997403</c:v>
                </c:pt>
                <c:pt idx="51165">
                  <c:v>-0.64370164701490296</c:v>
                </c:pt>
                <c:pt idx="51166">
                  <c:v>-0.65537417926575403</c:v>
                </c:pt>
                <c:pt idx="51167">
                  <c:v>-0.66704671152068296</c:v>
                </c:pt>
                <c:pt idx="51168">
                  <c:v>-0.67871924377561099</c:v>
                </c:pt>
                <c:pt idx="51169">
                  <c:v>-0.69039177602646296</c:v>
                </c:pt>
                <c:pt idx="51170">
                  <c:v>-0.70206430828139099</c:v>
                </c:pt>
                <c:pt idx="51171">
                  <c:v>-0.71373684053632003</c:v>
                </c:pt>
                <c:pt idx="51172">
                  <c:v>-0.72540937278717099</c:v>
                </c:pt>
                <c:pt idx="51173">
                  <c:v>-0.73708190504210003</c:v>
                </c:pt>
                <c:pt idx="51174">
                  <c:v>-0.74875443729702795</c:v>
                </c:pt>
                <c:pt idx="51175">
                  <c:v>-0.76042696954788003</c:v>
                </c:pt>
                <c:pt idx="51176">
                  <c:v>-0.77209950180280795</c:v>
                </c:pt>
                <c:pt idx="51177">
                  <c:v>-0.78377203405773699</c:v>
                </c:pt>
                <c:pt idx="51178">
                  <c:v>-0.79544456630858795</c:v>
                </c:pt>
                <c:pt idx="51179">
                  <c:v>-0.80711709856351699</c:v>
                </c:pt>
                <c:pt idx="51180">
                  <c:v>-0.81878963081844502</c:v>
                </c:pt>
                <c:pt idx="51181">
                  <c:v>-0.83046216306929699</c:v>
                </c:pt>
                <c:pt idx="51182">
                  <c:v>-0.84213469532422502</c:v>
                </c:pt>
                <c:pt idx="51183">
                  <c:v>-0.85380722757915395</c:v>
                </c:pt>
                <c:pt idx="51184">
                  <c:v>-0.86547975983000502</c:v>
                </c:pt>
                <c:pt idx="51185">
                  <c:v>-0.87715229208493395</c:v>
                </c:pt>
                <c:pt idx="51186">
                  <c:v>-0.88882482433986199</c:v>
                </c:pt>
                <c:pt idx="51187">
                  <c:v>-0.89370308936419196</c:v>
                </c:pt>
                <c:pt idx="51188">
                  <c:v>-0.89178708716133204</c:v>
                </c:pt>
                <c:pt idx="51189">
                  <c:v>-0.889871084958471</c:v>
                </c:pt>
                <c:pt idx="51190">
                  <c:v>-0.88795508275627999</c:v>
                </c:pt>
                <c:pt idx="51191">
                  <c:v>-0.88603908055341896</c:v>
                </c:pt>
                <c:pt idx="51192">
                  <c:v>-0.88412307835055903</c:v>
                </c:pt>
                <c:pt idx="51193">
                  <c:v>-0.88220707614836802</c:v>
                </c:pt>
                <c:pt idx="51194">
                  <c:v>-0.88029107394550699</c:v>
                </c:pt>
                <c:pt idx="51195">
                  <c:v>-0.87837507174264695</c:v>
                </c:pt>
                <c:pt idx="51196">
                  <c:v>-0.87645906954045505</c:v>
                </c:pt>
                <c:pt idx="51197">
                  <c:v>-0.87454306733759501</c:v>
                </c:pt>
                <c:pt idx="51198">
                  <c:v>-0.87262706513473398</c:v>
                </c:pt>
                <c:pt idx="51199">
                  <c:v>-0.87071106293254297</c:v>
                </c:pt>
                <c:pt idx="51200">
                  <c:v>-0.86879506072968304</c:v>
                </c:pt>
                <c:pt idx="51201">
                  <c:v>-0.86687905852682201</c:v>
                </c:pt>
                <c:pt idx="51202">
                  <c:v>-0.864963056324631</c:v>
                </c:pt>
                <c:pt idx="51203">
                  <c:v>-0.86304705412176996</c:v>
                </c:pt>
                <c:pt idx="51204">
                  <c:v>-0.86113105191891004</c:v>
                </c:pt>
                <c:pt idx="51205">
                  <c:v>-0.85921504971671803</c:v>
                </c:pt>
                <c:pt idx="51206">
                  <c:v>-0.85729904751385799</c:v>
                </c:pt>
                <c:pt idx="51207">
                  <c:v>-0.85538304531099696</c:v>
                </c:pt>
                <c:pt idx="51208">
                  <c:v>-0.85346704310880595</c:v>
                </c:pt>
                <c:pt idx="51209">
                  <c:v>-0.85155104090594602</c:v>
                </c:pt>
                <c:pt idx="51210">
                  <c:v>-0.84963503870308499</c:v>
                </c:pt>
                <c:pt idx="51211">
                  <c:v>-0.84771903650089397</c:v>
                </c:pt>
                <c:pt idx="51212">
                  <c:v>-0.84580303429803305</c:v>
                </c:pt>
                <c:pt idx="51213">
                  <c:v>-0.84388703209517302</c:v>
                </c:pt>
                <c:pt idx="51214">
                  <c:v>-0.841971029892981</c:v>
                </c:pt>
                <c:pt idx="51215">
                  <c:v>-0.84005502769012097</c:v>
                </c:pt>
                <c:pt idx="51216">
                  <c:v>-0.83813902548726105</c:v>
                </c:pt>
                <c:pt idx="51217">
                  <c:v>-0.83622302328506903</c:v>
                </c:pt>
                <c:pt idx="51218">
                  <c:v>-0.834307021082209</c:v>
                </c:pt>
                <c:pt idx="51219">
                  <c:v>-0.83239101887934797</c:v>
                </c:pt>
                <c:pt idx="51220">
                  <c:v>-0.83047501667715695</c:v>
                </c:pt>
                <c:pt idx="51221">
                  <c:v>-0.82855901447429603</c:v>
                </c:pt>
                <c:pt idx="51222">
                  <c:v>-0.826643012271436</c:v>
                </c:pt>
                <c:pt idx="51223">
                  <c:v>-0.82472701006924498</c:v>
                </c:pt>
                <c:pt idx="51224">
                  <c:v>-0.82281100786638395</c:v>
                </c:pt>
                <c:pt idx="51225">
                  <c:v>-0.82089500566352402</c:v>
                </c:pt>
                <c:pt idx="51226">
                  <c:v>-0.81897900346133201</c:v>
                </c:pt>
                <c:pt idx="51227">
                  <c:v>-0.81706300125847198</c:v>
                </c:pt>
                <c:pt idx="51228">
                  <c:v>-0.81514699905561105</c:v>
                </c:pt>
                <c:pt idx="51229">
                  <c:v>-0.81323099685342004</c:v>
                </c:pt>
                <c:pt idx="51230">
                  <c:v>-0.81131499465056001</c:v>
                </c:pt>
                <c:pt idx="51231">
                  <c:v>-0.80939899244769897</c:v>
                </c:pt>
                <c:pt idx="51232">
                  <c:v>-0.80748299024550796</c:v>
                </c:pt>
                <c:pt idx="51233">
                  <c:v>-0.80556698804264704</c:v>
                </c:pt>
                <c:pt idx="51234">
                  <c:v>-0.803650985839787</c:v>
                </c:pt>
                <c:pt idx="51235">
                  <c:v>-0.79378768926907095</c:v>
                </c:pt>
                <c:pt idx="51236">
                  <c:v>-0.77597709832360895</c:v>
                </c:pt>
                <c:pt idx="51237">
                  <c:v>-0.75816650737814795</c:v>
                </c:pt>
                <c:pt idx="51238">
                  <c:v>-0.74035591643890697</c:v>
                </c:pt>
                <c:pt idx="51239">
                  <c:v>-0.72254532549344597</c:v>
                </c:pt>
                <c:pt idx="51240">
                  <c:v>-0.70473473454798496</c:v>
                </c:pt>
                <c:pt idx="51241">
                  <c:v>-0.68692414360874399</c:v>
                </c:pt>
                <c:pt idx="51242">
                  <c:v>-0.66911355266328298</c:v>
                </c:pt>
                <c:pt idx="51243">
                  <c:v>-0.65130296171782198</c:v>
                </c:pt>
                <c:pt idx="51244">
                  <c:v>-0.633492370778581</c:v>
                </c:pt>
                <c:pt idx="51245">
                  <c:v>-0.61568177983312</c:v>
                </c:pt>
                <c:pt idx="51246">
                  <c:v>-0.597871188887659</c:v>
                </c:pt>
                <c:pt idx="51247">
                  <c:v>-0.58006059794841802</c:v>
                </c:pt>
                <c:pt idx="51248">
                  <c:v>-0.56225000700295702</c:v>
                </c:pt>
                <c:pt idx="51249">
                  <c:v>-0.54443941605749602</c:v>
                </c:pt>
                <c:pt idx="51250">
                  <c:v>-0.52662882511825504</c:v>
                </c:pt>
                <c:pt idx="51251">
                  <c:v>-0.50881823417279304</c:v>
                </c:pt>
                <c:pt idx="51252">
                  <c:v>-0.49100764322733198</c:v>
                </c:pt>
                <c:pt idx="51253">
                  <c:v>-0.473197052288091</c:v>
                </c:pt>
                <c:pt idx="51254">
                  <c:v>-0.45538646134263</c:v>
                </c:pt>
                <c:pt idx="51255">
                  <c:v>-0.437575870397169</c:v>
                </c:pt>
                <c:pt idx="51256">
                  <c:v>-0.41976527945792802</c:v>
                </c:pt>
                <c:pt idx="51257">
                  <c:v>-0.40195468851246702</c:v>
                </c:pt>
                <c:pt idx="51258">
                  <c:v>-0.38414409756700602</c:v>
                </c:pt>
                <c:pt idx="51259">
                  <c:v>-0.36633350662776498</c:v>
                </c:pt>
                <c:pt idx="51260">
                  <c:v>-0.34852291568230398</c:v>
                </c:pt>
                <c:pt idx="51261">
                  <c:v>-0.33071232473684298</c:v>
                </c:pt>
                <c:pt idx="51262">
                  <c:v>-0.312901733797602</c:v>
                </c:pt>
                <c:pt idx="51263">
                  <c:v>-0.295091142852141</c:v>
                </c:pt>
                <c:pt idx="51264">
                  <c:v>-0.277280551906679</c:v>
                </c:pt>
                <c:pt idx="51265">
                  <c:v>-0.25946996096743902</c:v>
                </c:pt>
                <c:pt idx="51266">
                  <c:v>-0.24165937002197699</c:v>
                </c:pt>
                <c:pt idx="51267">
                  <c:v>-0.22384877907651601</c:v>
                </c:pt>
                <c:pt idx="51268">
                  <c:v>-0.20603818813727501</c:v>
                </c:pt>
                <c:pt idx="51269">
                  <c:v>-0.18822759719181401</c:v>
                </c:pt>
                <c:pt idx="51270">
                  <c:v>-0.170417006246353</c:v>
                </c:pt>
                <c:pt idx="51271">
                  <c:v>-0.152606415307112</c:v>
                </c:pt>
                <c:pt idx="51272">
                  <c:v>-0.134795824361651</c:v>
                </c:pt>
                <c:pt idx="51273">
                  <c:v>-0.11698523341618999</c:v>
                </c:pt>
                <c:pt idx="51274">
                  <c:v>-9.9174642476948904E-2</c:v>
                </c:pt>
                <c:pt idx="51275">
                  <c:v>-8.1364051531487694E-2</c:v>
                </c:pt>
                <c:pt idx="51276">
                  <c:v>-6.3553460586026594E-2</c:v>
                </c:pt>
                <c:pt idx="51277">
                  <c:v>-4.57428696467857E-2</c:v>
                </c:pt>
                <c:pt idx="51278">
                  <c:v>-2.79322787013245E-2</c:v>
                </c:pt>
                <c:pt idx="51279">
                  <c:v>-1.01216877558634E-2</c:v>
                </c:pt>
                <c:pt idx="51280">
                  <c:v>7.6889031833775098E-3</c:v>
                </c:pt>
                <c:pt idx="51281">
                  <c:v>2.5499494128838701E-2</c:v>
                </c:pt>
                <c:pt idx="51282">
                  <c:v>4.3310085074299801E-2</c:v>
                </c:pt>
                <c:pt idx="51283">
                  <c:v>3.6516781360424903E-2</c:v>
                </c:pt>
                <c:pt idx="51284">
                  <c:v>5.1195829824687298E-3</c:v>
                </c:pt>
                <c:pt idx="51285">
                  <c:v>-2.62776153954874E-2</c:v>
                </c:pt>
                <c:pt idx="51286">
                  <c:v>-5.7674813762478197E-2</c:v>
                </c:pt>
                <c:pt idx="51287">
                  <c:v>-8.9072012140434406E-2</c:v>
                </c:pt>
                <c:pt idx="51288">
                  <c:v>-0.12046921051839</c:v>
                </c:pt>
                <c:pt idx="51289">
                  <c:v>-0.151866408885381</c:v>
                </c:pt>
                <c:pt idx="51290">
                  <c:v>-0.18326360726333699</c:v>
                </c:pt>
                <c:pt idx="51291">
                  <c:v>-0.214660805641294</c:v>
                </c:pt>
                <c:pt idx="51292">
                  <c:v>-0.24605800400828401</c:v>
                </c:pt>
                <c:pt idx="51293">
                  <c:v>-0.277455202386241</c:v>
                </c:pt>
                <c:pt idx="51294">
                  <c:v>-0.30885240076419701</c:v>
                </c:pt>
                <c:pt idx="51295">
                  <c:v>-0.34024959913118702</c:v>
                </c:pt>
                <c:pt idx="51296">
                  <c:v>-0.37164679750914398</c:v>
                </c:pt>
                <c:pt idx="51297">
                  <c:v>-0.40304399588709999</c:v>
                </c:pt>
                <c:pt idx="51298">
                  <c:v>-0.434441194254091</c:v>
                </c:pt>
                <c:pt idx="51299">
                  <c:v>-0.46583839263204702</c:v>
                </c:pt>
                <c:pt idx="51300">
                  <c:v>-0.49723559101000298</c:v>
                </c:pt>
                <c:pt idx="51301">
                  <c:v>-0.52863278937699398</c:v>
                </c:pt>
                <c:pt idx="51302">
                  <c:v>-0.56002998775495005</c:v>
                </c:pt>
                <c:pt idx="51303">
                  <c:v>-0.59142718613290601</c:v>
                </c:pt>
                <c:pt idx="51304">
                  <c:v>-0.62282438449989697</c:v>
                </c:pt>
                <c:pt idx="51305">
                  <c:v>-0.65422158287785304</c:v>
                </c:pt>
                <c:pt idx="51306">
                  <c:v>-0.685618781255809</c:v>
                </c:pt>
                <c:pt idx="51307">
                  <c:v>-0.71701597962279995</c:v>
                </c:pt>
                <c:pt idx="51308">
                  <c:v>-0.74841317800075602</c:v>
                </c:pt>
                <c:pt idx="51309">
                  <c:v>-0.77981037637871198</c:v>
                </c:pt>
                <c:pt idx="51310">
                  <c:v>-0.81120757474570304</c:v>
                </c:pt>
                <c:pt idx="51311">
                  <c:v>-0.842604773123659</c:v>
                </c:pt>
                <c:pt idx="51312">
                  <c:v>-0.87400197150161496</c:v>
                </c:pt>
                <c:pt idx="51313">
                  <c:v>-0.90539916986860602</c:v>
                </c:pt>
                <c:pt idx="51314">
                  <c:v>-0.93679636824656198</c:v>
                </c:pt>
                <c:pt idx="51315">
                  <c:v>-0.96819356662451805</c:v>
                </c:pt>
                <c:pt idx="51316">
                  <c:v>-0.99959076499150901</c:v>
                </c:pt>
                <c:pt idx="51317">
                  <c:v>-1.0309879633694701</c:v>
                </c:pt>
                <c:pt idx="51318">
                  <c:v>-1.06238516174742</c:v>
                </c:pt>
                <c:pt idx="51319">
                  <c:v>-1.0937823601144101</c:v>
                </c:pt>
                <c:pt idx="51320">
                  <c:v>-1.1251795584923701</c:v>
                </c:pt>
                <c:pt idx="51321">
                  <c:v>-1.15657675687032</c:v>
                </c:pt>
                <c:pt idx="51322">
                  <c:v>-1.1879739552373201</c:v>
                </c:pt>
                <c:pt idx="51323">
                  <c:v>-1.21937115361527</c:v>
                </c:pt>
                <c:pt idx="51324">
                  <c:v>-1.25076835199323</c:v>
                </c:pt>
                <c:pt idx="51325">
                  <c:v>-1.2821655503602201</c:v>
                </c:pt>
                <c:pt idx="51326">
                  <c:v>-1.31356274873817</c:v>
                </c:pt>
                <c:pt idx="51327">
                  <c:v>-1.34495994711613</c:v>
                </c:pt>
                <c:pt idx="51328">
                  <c:v>-1.37635714548312</c:v>
                </c:pt>
                <c:pt idx="51329">
                  <c:v>-1.40775434386108</c:v>
                </c:pt>
                <c:pt idx="51330">
                  <c:v>-1.43915154223903</c:v>
                </c:pt>
                <c:pt idx="51331">
                  <c:v>-1.4536227758292199</c:v>
                </c:pt>
                <c:pt idx="51332">
                  <c:v>-1.4511680446417401</c:v>
                </c:pt>
                <c:pt idx="51333">
                  <c:v>-1.44871331345425</c:v>
                </c:pt>
                <c:pt idx="51334">
                  <c:v>-1.4462585822676299</c:v>
                </c:pt>
                <c:pt idx="51335">
                  <c:v>-1.4438038510801501</c:v>
                </c:pt>
                <c:pt idx="51336">
                  <c:v>-1.44134911989267</c:v>
                </c:pt>
                <c:pt idx="51337">
                  <c:v>-1.4388943887060399</c:v>
                </c:pt>
                <c:pt idx="51338">
                  <c:v>-1.4364396575185601</c:v>
                </c:pt>
                <c:pt idx="51339">
                  <c:v>-1.43398492633108</c:v>
                </c:pt>
                <c:pt idx="51340">
                  <c:v>-1.4315301951444499</c:v>
                </c:pt>
                <c:pt idx="51341">
                  <c:v>-1.42907546395697</c:v>
                </c:pt>
                <c:pt idx="51342">
                  <c:v>-1.42662073276949</c:v>
                </c:pt>
                <c:pt idx="51343">
                  <c:v>-1.4241660015828701</c:v>
                </c:pt>
                <c:pt idx="51344">
                  <c:v>-1.42171127039539</c:v>
                </c:pt>
                <c:pt idx="51345">
                  <c:v>-1.4192565392079</c:v>
                </c:pt>
                <c:pt idx="51346">
                  <c:v>-1.4168018080212801</c:v>
                </c:pt>
                <c:pt idx="51347">
                  <c:v>-1.4143470768338</c:v>
                </c:pt>
                <c:pt idx="51348">
                  <c:v>-1.4118923456463199</c:v>
                </c:pt>
                <c:pt idx="51349">
                  <c:v>-1.4094376144596901</c:v>
                </c:pt>
                <c:pt idx="51350">
                  <c:v>-1.40698288327221</c:v>
                </c:pt>
                <c:pt idx="51351">
                  <c:v>-1.4045281520847299</c:v>
                </c:pt>
                <c:pt idx="51352">
                  <c:v>-1.4020734208981001</c:v>
                </c:pt>
                <c:pt idx="51353">
                  <c:v>-1.39961868971062</c:v>
                </c:pt>
                <c:pt idx="51354">
                  <c:v>-1.3971639585231399</c:v>
                </c:pt>
                <c:pt idx="51355">
                  <c:v>-1.39470922733652</c:v>
                </c:pt>
                <c:pt idx="51356">
                  <c:v>-1.39225449614903</c:v>
                </c:pt>
                <c:pt idx="51357">
                  <c:v>-1.3897997649615501</c:v>
                </c:pt>
                <c:pt idx="51358">
                  <c:v>-1.38734503377493</c:v>
                </c:pt>
                <c:pt idx="51359">
                  <c:v>-1.3848903025874499</c:v>
                </c:pt>
                <c:pt idx="51360">
                  <c:v>-1.3824355713999701</c:v>
                </c:pt>
                <c:pt idx="51361">
                  <c:v>-1.37998084021334</c:v>
                </c:pt>
                <c:pt idx="51362">
                  <c:v>-1.3775261090258599</c:v>
                </c:pt>
                <c:pt idx="51363">
                  <c:v>-1.3750713778383801</c:v>
                </c:pt>
                <c:pt idx="51364">
                  <c:v>-1.37261664665175</c:v>
                </c:pt>
                <c:pt idx="51365">
                  <c:v>-1.3701619154642699</c:v>
                </c:pt>
                <c:pt idx="51366">
                  <c:v>-1.3677071842767901</c:v>
                </c:pt>
                <c:pt idx="51367">
                  <c:v>-1.36525245309017</c:v>
                </c:pt>
                <c:pt idx="51368">
                  <c:v>-1.3627977219026799</c:v>
                </c:pt>
                <c:pt idx="51369">
                  <c:v>-1.3603429907152</c:v>
                </c:pt>
                <c:pt idx="51370">
                  <c:v>-1.3578882595285799</c:v>
                </c:pt>
                <c:pt idx="51371">
                  <c:v>-1.3554335283411001</c:v>
                </c:pt>
                <c:pt idx="51372">
                  <c:v>-1.35297879715362</c:v>
                </c:pt>
                <c:pt idx="51373">
                  <c:v>-1.3505240659669899</c:v>
                </c:pt>
                <c:pt idx="51374">
                  <c:v>-1.3480693347795101</c:v>
                </c:pt>
                <c:pt idx="51375">
                  <c:v>-1.34561460359203</c:v>
                </c:pt>
                <c:pt idx="51376">
                  <c:v>-1.3431598724053999</c:v>
                </c:pt>
                <c:pt idx="51377">
                  <c:v>-1.3407051412179201</c:v>
                </c:pt>
                <c:pt idx="51378">
                  <c:v>-1.33825041003044</c:v>
                </c:pt>
                <c:pt idx="51379">
                  <c:v>-1.3462573097458199</c:v>
                </c:pt>
                <c:pt idx="51380">
                  <c:v>-1.3647258403696501</c:v>
                </c:pt>
                <c:pt idx="51381">
                  <c:v>-1.38319437099349</c:v>
                </c:pt>
                <c:pt idx="51382">
                  <c:v>-1.4016629016108699</c:v>
                </c:pt>
                <c:pt idx="51383">
                  <c:v>-1.4201314322347101</c:v>
                </c:pt>
                <c:pt idx="51384">
                  <c:v>-1.43859996285854</c:v>
                </c:pt>
                <c:pt idx="51385">
                  <c:v>-1.4570684934759299</c:v>
                </c:pt>
                <c:pt idx="51386">
                  <c:v>-1.4755370240997601</c:v>
                </c:pt>
                <c:pt idx="51387">
                  <c:v>-1.4940055547236</c:v>
                </c:pt>
                <c:pt idx="51388">
                  <c:v>-1.5124740853409799</c:v>
                </c:pt>
                <c:pt idx="51389">
                  <c:v>-1.5309426159648101</c:v>
                </c:pt>
                <c:pt idx="51390">
                  <c:v>-1.54941114658865</c:v>
                </c:pt>
                <c:pt idx="51391">
                  <c:v>-1.5678796772060299</c:v>
                </c:pt>
                <c:pt idx="51392">
                  <c:v>-1.5863482078298701</c:v>
                </c:pt>
                <c:pt idx="51393">
                  <c:v>-1.6048167384537</c:v>
                </c:pt>
                <c:pt idx="51394">
                  <c:v>-1.6232852690710899</c:v>
                </c:pt>
                <c:pt idx="51395">
                  <c:v>-1.6417537996949201</c:v>
                </c:pt>
                <c:pt idx="51396">
                  <c:v>-1.66022233031876</c:v>
                </c:pt>
                <c:pt idx="51397">
                  <c:v>-1.67869086093614</c:v>
                </c:pt>
                <c:pt idx="51398">
                  <c:v>-1.6971593915599701</c:v>
                </c:pt>
                <c:pt idx="51399">
                  <c:v>-1.71562792218381</c:v>
                </c:pt>
                <c:pt idx="51400">
                  <c:v>-1.73409645280119</c:v>
                </c:pt>
                <c:pt idx="51401">
                  <c:v>-1.7525649834250301</c:v>
                </c:pt>
                <c:pt idx="51402">
                  <c:v>-1.77103351404886</c:v>
                </c:pt>
                <c:pt idx="51403">
                  <c:v>-1.78950204466625</c:v>
                </c:pt>
                <c:pt idx="51404">
                  <c:v>-1.8079705752900801</c:v>
                </c:pt>
                <c:pt idx="51405">
                  <c:v>-1.82643910591392</c:v>
                </c:pt>
                <c:pt idx="51406">
                  <c:v>-1.8449076365313</c:v>
                </c:pt>
                <c:pt idx="51407">
                  <c:v>-1.8633761671551301</c:v>
                </c:pt>
                <c:pt idx="51408">
                  <c:v>-1.88184469777897</c:v>
                </c:pt>
                <c:pt idx="51409">
                  <c:v>-1.90031322839635</c:v>
                </c:pt>
                <c:pt idx="51410">
                  <c:v>-1.9187817590201901</c:v>
                </c:pt>
                <c:pt idx="51411">
                  <c:v>-1.93725028964402</c:v>
                </c:pt>
                <c:pt idx="51412">
                  <c:v>-1.95571882026141</c:v>
                </c:pt>
                <c:pt idx="51413">
                  <c:v>-1.9741873508852401</c:v>
                </c:pt>
                <c:pt idx="51414">
                  <c:v>-1.99265588150908</c:v>
                </c:pt>
                <c:pt idx="51415">
                  <c:v>-2.0111244121264602</c:v>
                </c:pt>
                <c:pt idx="51416">
                  <c:v>-2.0295929427503001</c:v>
                </c:pt>
                <c:pt idx="51417">
                  <c:v>-2.0480614733741298</c:v>
                </c:pt>
                <c:pt idx="51418">
                  <c:v>-2.06653000399151</c:v>
                </c:pt>
                <c:pt idx="51419">
                  <c:v>-2.0849985346153499</c:v>
                </c:pt>
                <c:pt idx="51420">
                  <c:v>-2.10346706523918</c:v>
                </c:pt>
                <c:pt idx="51421">
                  <c:v>-2.12193559585657</c:v>
                </c:pt>
                <c:pt idx="51422">
                  <c:v>-2.1404041264804001</c:v>
                </c:pt>
                <c:pt idx="51423">
                  <c:v>-2.15887265710424</c:v>
                </c:pt>
                <c:pt idx="51424">
                  <c:v>-2.1773411877216202</c:v>
                </c:pt>
                <c:pt idx="51425">
                  <c:v>-2.1958097183454601</c:v>
                </c:pt>
                <c:pt idx="51426">
                  <c:v>-2.2142782489692898</c:v>
                </c:pt>
                <c:pt idx="51427">
                  <c:v>-2.2063607430592498</c:v>
                </c:pt>
                <c:pt idx="51428">
                  <c:v>-2.1720572006098</c:v>
                </c:pt>
                <c:pt idx="51429">
                  <c:v>-2.13775365816036</c:v>
                </c:pt>
                <c:pt idx="51430">
                  <c:v>-2.1034501157229002</c:v>
                </c:pt>
                <c:pt idx="51431">
                  <c:v>-2.06914657327345</c:v>
                </c:pt>
                <c:pt idx="51432">
                  <c:v>-2.03484303082401</c:v>
                </c:pt>
                <c:pt idx="51433">
                  <c:v>-2.0005394883865399</c:v>
                </c:pt>
                <c:pt idx="51434">
                  <c:v>-1.9662359459370999</c:v>
                </c:pt>
                <c:pt idx="51435">
                  <c:v>-1.9319324034876499</c:v>
                </c:pt>
                <c:pt idx="51436">
                  <c:v>-1.8976288610501899</c:v>
                </c:pt>
                <c:pt idx="51437">
                  <c:v>-1.8633253186007399</c:v>
                </c:pt>
                <c:pt idx="51438">
                  <c:v>-1.8290217761512999</c:v>
                </c:pt>
                <c:pt idx="51439">
                  <c:v>-1.7947182337138301</c:v>
                </c:pt>
                <c:pt idx="51440">
                  <c:v>-1.7604146912643901</c:v>
                </c:pt>
                <c:pt idx="51441">
                  <c:v>-1.7261111488149401</c:v>
                </c:pt>
                <c:pt idx="51442">
                  <c:v>-1.6918076063774801</c:v>
                </c:pt>
                <c:pt idx="51443">
                  <c:v>-1.6575040639280301</c:v>
                </c:pt>
                <c:pt idx="51444">
                  <c:v>-1.6232005214785901</c:v>
                </c:pt>
                <c:pt idx="51445">
                  <c:v>-1.58889697904113</c:v>
                </c:pt>
                <c:pt idx="51446">
                  <c:v>-1.55459343659168</c:v>
                </c:pt>
                <c:pt idx="51447">
                  <c:v>-1.52028989414224</c:v>
                </c:pt>
                <c:pt idx="51448">
                  <c:v>-1.48598635170477</c:v>
                </c:pt>
                <c:pt idx="51449">
                  <c:v>-1.45168280925533</c:v>
                </c:pt>
                <c:pt idx="51450">
                  <c:v>-1.41737926680588</c:v>
                </c:pt>
                <c:pt idx="51451">
                  <c:v>-1.38307572436842</c:v>
                </c:pt>
                <c:pt idx="51452">
                  <c:v>-1.34877218191897</c:v>
                </c:pt>
                <c:pt idx="51453">
                  <c:v>-1.31446863946953</c:v>
                </c:pt>
                <c:pt idx="51454">
                  <c:v>-1.2801650970320599</c:v>
                </c:pt>
                <c:pt idx="51455">
                  <c:v>-1.2458615545826199</c:v>
                </c:pt>
                <c:pt idx="51456">
                  <c:v>-1.2115580121331699</c:v>
                </c:pt>
                <c:pt idx="51457">
                  <c:v>-1.1772544696957099</c:v>
                </c:pt>
                <c:pt idx="51458">
                  <c:v>-1.1429509272462599</c:v>
                </c:pt>
                <c:pt idx="51459">
                  <c:v>-1.1086473847968199</c:v>
                </c:pt>
                <c:pt idx="51460">
                  <c:v>-1.0743438423593601</c:v>
                </c:pt>
                <c:pt idx="51461">
                  <c:v>-1.0400402999099101</c:v>
                </c:pt>
                <c:pt idx="51462">
                  <c:v>-1.0057367574604701</c:v>
                </c:pt>
                <c:pt idx="51463">
                  <c:v>-0.97143321502300095</c:v>
                </c:pt>
                <c:pt idx="51464">
                  <c:v>-0.93712967257355595</c:v>
                </c:pt>
                <c:pt idx="51465">
                  <c:v>-0.90282613012411095</c:v>
                </c:pt>
                <c:pt idx="51466">
                  <c:v>-0.86852258768664703</c:v>
                </c:pt>
                <c:pt idx="51467">
                  <c:v>-0.83421904523720203</c:v>
                </c:pt>
                <c:pt idx="51468">
                  <c:v>-0.79991550278775703</c:v>
                </c:pt>
                <c:pt idx="51469">
                  <c:v>-0.765611960350293</c:v>
                </c:pt>
                <c:pt idx="51470">
                  <c:v>-0.731308417900848</c:v>
                </c:pt>
                <c:pt idx="51471">
                  <c:v>-0.69700487545140299</c:v>
                </c:pt>
                <c:pt idx="51472">
                  <c:v>-0.66270133301393896</c:v>
                </c:pt>
                <c:pt idx="51473">
                  <c:v>-0.62839779056449396</c:v>
                </c:pt>
                <c:pt idx="51474">
                  <c:v>-0.59409424811504896</c:v>
                </c:pt>
                <c:pt idx="51475">
                  <c:v>-0.57649570329065303</c:v>
                </c:pt>
                <c:pt idx="51476">
                  <c:v>-0.57560215607901399</c:v>
                </c:pt>
                <c:pt idx="51477">
                  <c:v>-0.57470860886737396</c:v>
                </c:pt>
                <c:pt idx="51478">
                  <c:v>-0.57381506165604701</c:v>
                </c:pt>
                <c:pt idx="51479">
                  <c:v>-0.57292151444440698</c:v>
                </c:pt>
                <c:pt idx="51480">
                  <c:v>-0.57202796723276805</c:v>
                </c:pt>
                <c:pt idx="51481">
                  <c:v>-0.57113442002143999</c:v>
                </c:pt>
                <c:pt idx="51482">
                  <c:v>-0.57024087280980096</c:v>
                </c:pt>
                <c:pt idx="51483">
                  <c:v>-0.56934732559816104</c:v>
                </c:pt>
                <c:pt idx="51484">
                  <c:v>-0.56845377838683397</c:v>
                </c:pt>
                <c:pt idx="51485">
                  <c:v>-0.56756023117519405</c:v>
                </c:pt>
                <c:pt idx="51486">
                  <c:v>-0.56666668396355502</c:v>
                </c:pt>
                <c:pt idx="51487">
                  <c:v>-0.56577313675222696</c:v>
                </c:pt>
                <c:pt idx="51488">
                  <c:v>-0.56487958954058803</c:v>
                </c:pt>
                <c:pt idx="51489">
                  <c:v>-0.563986042328948</c:v>
                </c:pt>
                <c:pt idx="51490">
                  <c:v>-0.56309249511762105</c:v>
                </c:pt>
                <c:pt idx="51491">
                  <c:v>-0.56219894790598202</c:v>
                </c:pt>
                <c:pt idx="51492">
                  <c:v>-0.56130540069434198</c:v>
                </c:pt>
                <c:pt idx="51493">
                  <c:v>-0.56041185348301503</c:v>
                </c:pt>
                <c:pt idx="51494">
                  <c:v>-0.559518306271375</c:v>
                </c:pt>
                <c:pt idx="51495">
                  <c:v>-0.55862475905973596</c:v>
                </c:pt>
                <c:pt idx="51496">
                  <c:v>-0.55773121184840802</c:v>
                </c:pt>
                <c:pt idx="51497">
                  <c:v>-0.55683766463676898</c:v>
                </c:pt>
                <c:pt idx="51498">
                  <c:v>-0.55594411742512895</c:v>
                </c:pt>
                <c:pt idx="51499">
                  <c:v>-0.555050570213802</c:v>
                </c:pt>
                <c:pt idx="51500">
                  <c:v>-0.55415702300216196</c:v>
                </c:pt>
                <c:pt idx="51501">
                  <c:v>-0.55326347579052304</c:v>
                </c:pt>
                <c:pt idx="51502">
                  <c:v>-0.55236992857919498</c:v>
                </c:pt>
                <c:pt idx="51503">
                  <c:v>-0.55147638136755595</c:v>
                </c:pt>
                <c:pt idx="51504">
                  <c:v>-0.55058283415591602</c:v>
                </c:pt>
                <c:pt idx="51505">
                  <c:v>-0.54968928694458896</c:v>
                </c:pt>
                <c:pt idx="51506">
                  <c:v>-0.54879573973294904</c:v>
                </c:pt>
                <c:pt idx="51507">
                  <c:v>-0.54790219252131001</c:v>
                </c:pt>
                <c:pt idx="51508">
                  <c:v>-0.54700864530998194</c:v>
                </c:pt>
                <c:pt idx="51509">
                  <c:v>-0.54611509809834302</c:v>
                </c:pt>
                <c:pt idx="51510">
                  <c:v>-0.54522155088670299</c:v>
                </c:pt>
                <c:pt idx="51511">
                  <c:v>-0.54432800367537604</c:v>
                </c:pt>
                <c:pt idx="51512">
                  <c:v>-0.543434456463736</c:v>
                </c:pt>
                <c:pt idx="51513">
                  <c:v>-0.54254090925209697</c:v>
                </c:pt>
                <c:pt idx="51514">
                  <c:v>-0.54164736204076902</c:v>
                </c:pt>
                <c:pt idx="51515">
                  <c:v>-0.54075381482912999</c:v>
                </c:pt>
                <c:pt idx="51516">
                  <c:v>-0.53986026761748995</c:v>
                </c:pt>
                <c:pt idx="51517">
                  <c:v>-0.538966720406163</c:v>
                </c:pt>
                <c:pt idx="51518">
                  <c:v>-0.53807317319452297</c:v>
                </c:pt>
                <c:pt idx="51519">
                  <c:v>-0.53717962598288405</c:v>
                </c:pt>
                <c:pt idx="51520">
                  <c:v>-0.53628607877155599</c:v>
                </c:pt>
                <c:pt idx="51521">
                  <c:v>-0.53539253155991695</c:v>
                </c:pt>
                <c:pt idx="51522">
                  <c:v>-0.53449898434827703</c:v>
                </c:pt>
                <c:pt idx="51523">
                  <c:v>-0.53269555288927495</c:v>
                </c:pt>
                <c:pt idx="51524">
                  <c:v>-0.52998223718165005</c:v>
                </c:pt>
                <c:pt idx="51525">
                  <c:v>-0.52726892147402604</c:v>
                </c:pt>
                <c:pt idx="51526">
                  <c:v>-0.52455560576734805</c:v>
                </c:pt>
                <c:pt idx="51527">
                  <c:v>-0.52184229005972405</c:v>
                </c:pt>
                <c:pt idx="51528">
                  <c:v>-0.51912897435209904</c:v>
                </c:pt>
                <c:pt idx="51529">
                  <c:v>-0.51641565864542205</c:v>
                </c:pt>
                <c:pt idx="51530">
                  <c:v>-0.51370234293779704</c:v>
                </c:pt>
                <c:pt idx="51531">
                  <c:v>-0.51098902723017203</c:v>
                </c:pt>
                <c:pt idx="51532">
                  <c:v>-0.50827571152349504</c:v>
                </c:pt>
                <c:pt idx="51533">
                  <c:v>-0.50556239581587004</c:v>
                </c:pt>
                <c:pt idx="51534">
                  <c:v>-0.50284908010824603</c:v>
                </c:pt>
                <c:pt idx="51535">
                  <c:v>-0.50013576440156804</c:v>
                </c:pt>
                <c:pt idx="51536">
                  <c:v>-0.49742244869394397</c:v>
                </c:pt>
                <c:pt idx="51537">
                  <c:v>-0.49470913298631902</c:v>
                </c:pt>
                <c:pt idx="51538">
                  <c:v>-0.49199581727964198</c:v>
                </c:pt>
                <c:pt idx="51539">
                  <c:v>-0.48928250157201703</c:v>
                </c:pt>
                <c:pt idx="51540">
                  <c:v>-0.48656918586439202</c:v>
                </c:pt>
                <c:pt idx="51541">
                  <c:v>-0.48385587015771497</c:v>
                </c:pt>
                <c:pt idx="51542">
                  <c:v>-0.48114255445009002</c:v>
                </c:pt>
                <c:pt idx="51543">
                  <c:v>-0.47842923874246501</c:v>
                </c:pt>
                <c:pt idx="51544">
                  <c:v>-0.47571592303578802</c:v>
                </c:pt>
                <c:pt idx="51545">
                  <c:v>-0.47300260732816402</c:v>
                </c:pt>
                <c:pt idx="51546">
                  <c:v>-0.47028929162053901</c:v>
                </c:pt>
                <c:pt idx="51547">
                  <c:v>-0.46757597591386202</c:v>
                </c:pt>
                <c:pt idx="51548">
                  <c:v>-0.46486266020623701</c:v>
                </c:pt>
                <c:pt idx="51549">
                  <c:v>-0.462149344498612</c:v>
                </c:pt>
                <c:pt idx="51550">
                  <c:v>-0.45943602879193501</c:v>
                </c:pt>
                <c:pt idx="51551">
                  <c:v>-0.45672271308431001</c:v>
                </c:pt>
                <c:pt idx="51552">
                  <c:v>-0.454009397376685</c:v>
                </c:pt>
                <c:pt idx="51553">
                  <c:v>-0.45129608167000801</c:v>
                </c:pt>
                <c:pt idx="51554">
                  <c:v>-0.448582765962384</c:v>
                </c:pt>
                <c:pt idx="51555">
                  <c:v>-0.44586945025475899</c:v>
                </c:pt>
                <c:pt idx="51556">
                  <c:v>-0.443156134548082</c:v>
                </c:pt>
                <c:pt idx="51557">
                  <c:v>-0.440442818840457</c:v>
                </c:pt>
                <c:pt idx="51558">
                  <c:v>-0.43772950313283199</c:v>
                </c:pt>
                <c:pt idx="51559">
                  <c:v>-0.435016187426155</c:v>
                </c:pt>
                <c:pt idx="51560">
                  <c:v>-0.43230287171852999</c:v>
                </c:pt>
                <c:pt idx="51561">
                  <c:v>-0.42958955601090498</c:v>
                </c:pt>
                <c:pt idx="51562">
                  <c:v>-0.42687624030422799</c:v>
                </c:pt>
                <c:pt idx="51563">
                  <c:v>-0.42416292459660399</c:v>
                </c:pt>
                <c:pt idx="51564">
                  <c:v>-0.42144960888897898</c:v>
                </c:pt>
                <c:pt idx="51565">
                  <c:v>-0.41873629318230199</c:v>
                </c:pt>
                <c:pt idx="51566">
                  <c:v>-0.41602297747467698</c:v>
                </c:pt>
                <c:pt idx="51567">
                  <c:v>-0.41330966176705197</c:v>
                </c:pt>
                <c:pt idx="51568">
                  <c:v>-0.41059634606037498</c:v>
                </c:pt>
                <c:pt idx="51569">
                  <c:v>-0.40788303035274998</c:v>
                </c:pt>
                <c:pt idx="51570">
                  <c:v>-0.40516971464512502</c:v>
                </c:pt>
                <c:pt idx="51571">
                  <c:v>-0.40916282777840901</c:v>
                </c:pt>
                <c:pt idx="51572">
                  <c:v>-0.41986236975538899</c:v>
                </c:pt>
                <c:pt idx="51573">
                  <c:v>-0.43056191173236902</c:v>
                </c:pt>
                <c:pt idx="51574">
                  <c:v>-0.44126145370561298</c:v>
                </c:pt>
                <c:pt idx="51575">
                  <c:v>-0.45196099568259401</c:v>
                </c:pt>
                <c:pt idx="51576">
                  <c:v>-0.46266053765957399</c:v>
                </c:pt>
                <c:pt idx="51577">
                  <c:v>-0.47336007963281801</c:v>
                </c:pt>
                <c:pt idx="51578">
                  <c:v>-0.48405962160979799</c:v>
                </c:pt>
                <c:pt idx="51579">
                  <c:v>-0.49475916358677802</c:v>
                </c:pt>
                <c:pt idx="51580">
                  <c:v>-0.50545870556002204</c:v>
                </c:pt>
                <c:pt idx="51581">
                  <c:v>-0.51615824753700301</c:v>
                </c:pt>
                <c:pt idx="51582">
                  <c:v>-0.52685778951398299</c:v>
                </c:pt>
                <c:pt idx="51583">
                  <c:v>-0.53755733148722695</c:v>
                </c:pt>
                <c:pt idx="51584">
                  <c:v>-0.54825687346420704</c:v>
                </c:pt>
                <c:pt idx="51585">
                  <c:v>-0.55895641544118702</c:v>
                </c:pt>
                <c:pt idx="51586">
                  <c:v>-0.56965595741443098</c:v>
                </c:pt>
                <c:pt idx="51587">
                  <c:v>-0.58035549939141096</c:v>
                </c:pt>
                <c:pt idx="51588">
                  <c:v>-0.59105504136839204</c:v>
                </c:pt>
                <c:pt idx="51589">
                  <c:v>-0.60175458334163601</c:v>
                </c:pt>
                <c:pt idx="51590">
                  <c:v>-0.61245412531861598</c:v>
                </c:pt>
                <c:pt idx="51591">
                  <c:v>-0.62315366729559596</c:v>
                </c:pt>
                <c:pt idx="51592">
                  <c:v>-0.63385320926884003</c:v>
                </c:pt>
                <c:pt idx="51593">
                  <c:v>-0.64455275124582001</c:v>
                </c:pt>
                <c:pt idx="51594">
                  <c:v>-0.65525229322280099</c:v>
                </c:pt>
                <c:pt idx="51595">
                  <c:v>-0.66595183519604395</c:v>
                </c:pt>
                <c:pt idx="51596">
                  <c:v>-0.67665137717302504</c:v>
                </c:pt>
                <c:pt idx="51597">
                  <c:v>-0.68735091915000501</c:v>
                </c:pt>
                <c:pt idx="51598">
                  <c:v>-0.69805046112324898</c:v>
                </c:pt>
                <c:pt idx="51599">
                  <c:v>-0.70875000310022895</c:v>
                </c:pt>
                <c:pt idx="51600">
                  <c:v>-0.71944954507721004</c:v>
                </c:pt>
                <c:pt idx="51601">
                  <c:v>-0.73014908705045301</c:v>
                </c:pt>
                <c:pt idx="51602">
                  <c:v>-0.74084862902743398</c:v>
                </c:pt>
                <c:pt idx="51603">
                  <c:v>-0.75154817100441396</c:v>
                </c:pt>
                <c:pt idx="51604">
                  <c:v>-0.76224771297765803</c:v>
                </c:pt>
                <c:pt idx="51605">
                  <c:v>-0.77294725495463801</c:v>
                </c:pt>
                <c:pt idx="51606">
                  <c:v>-0.78364679693161898</c:v>
                </c:pt>
                <c:pt idx="51607">
                  <c:v>-0.79434633890486195</c:v>
                </c:pt>
                <c:pt idx="51608">
                  <c:v>-0.80504588088184303</c:v>
                </c:pt>
                <c:pt idx="51609">
                  <c:v>-0.81574542285882301</c:v>
                </c:pt>
                <c:pt idx="51610">
                  <c:v>-0.82644496483206698</c:v>
                </c:pt>
                <c:pt idx="51611">
                  <c:v>-0.83714450680904695</c:v>
                </c:pt>
                <c:pt idx="51612">
                  <c:v>-0.84784404878602804</c:v>
                </c:pt>
                <c:pt idx="51613">
                  <c:v>-0.858543590759271</c:v>
                </c:pt>
                <c:pt idx="51614">
                  <c:v>-0.86924313273625198</c:v>
                </c:pt>
                <c:pt idx="51615">
                  <c:v>-0.87994267471323195</c:v>
                </c:pt>
                <c:pt idx="51616">
                  <c:v>-0.89064221668647603</c:v>
                </c:pt>
                <c:pt idx="51617">
                  <c:v>-0.90134175866345601</c:v>
                </c:pt>
                <c:pt idx="51618">
                  <c:v>-0.91204130064043698</c:v>
                </c:pt>
                <c:pt idx="51619">
                  <c:v>-0.90944220103340701</c:v>
                </c:pt>
                <c:pt idx="51620">
                  <c:v>-0.89354445984055297</c:v>
                </c:pt>
                <c:pt idx="51621">
                  <c:v>-0.89354445984055297</c:v>
                </c:pt>
                <c:pt idx="51622">
                  <c:v>-0.89354445984055297</c:v>
                </c:pt>
                <c:pt idx="51623">
                  <c:v>-0.89354445984055297</c:v>
                </c:pt>
                <c:pt idx="51624">
                  <c:v>-0.89354445984055297</c:v>
                </c:pt>
                <c:pt idx="51625">
                  <c:v>-0.89354445984055297</c:v>
                </c:pt>
                <c:pt idx="51626">
                  <c:v>-0.89354445984055297</c:v>
                </c:pt>
                <c:pt idx="51627">
                  <c:v>-0.89354445984055297</c:v>
                </c:pt>
                <c:pt idx="51628">
                  <c:v>-0.89354445984055297</c:v>
                </c:pt>
                <c:pt idx="51629">
                  <c:v>-0.89354445984055297</c:v>
                </c:pt>
                <c:pt idx="51630">
                  <c:v>-0.89354445984055297</c:v>
                </c:pt>
                <c:pt idx="51631">
                  <c:v>-0.89354445984055297</c:v>
                </c:pt>
                <c:pt idx="51632">
                  <c:v>-0.89354445984055297</c:v>
                </c:pt>
                <c:pt idx="51633">
                  <c:v>-0.89354445984055297</c:v>
                </c:pt>
                <c:pt idx="51634">
                  <c:v>-0.89354445984055297</c:v>
                </c:pt>
                <c:pt idx="51635">
                  <c:v>-0.89354445984055297</c:v>
                </c:pt>
                <c:pt idx="51636">
                  <c:v>-0.89354445984055297</c:v>
                </c:pt>
                <c:pt idx="51637">
                  <c:v>-0.89354445984055297</c:v>
                </c:pt>
                <c:pt idx="51638">
                  <c:v>-0.89354445984055297</c:v>
                </c:pt>
                <c:pt idx="51639">
                  <c:v>-0.89354445984055297</c:v>
                </c:pt>
                <c:pt idx="51640">
                  <c:v>-0.89354445984055297</c:v>
                </c:pt>
                <c:pt idx="51641">
                  <c:v>-0.89354445984055297</c:v>
                </c:pt>
                <c:pt idx="51642">
                  <c:v>-0.89354445984055297</c:v>
                </c:pt>
                <c:pt idx="51643">
                  <c:v>-0.89354445984055297</c:v>
                </c:pt>
                <c:pt idx="51644">
                  <c:v>-0.89354445984055297</c:v>
                </c:pt>
                <c:pt idx="51645">
                  <c:v>-0.89354445984055297</c:v>
                </c:pt>
                <c:pt idx="51646">
                  <c:v>-0.89354445984055297</c:v>
                </c:pt>
                <c:pt idx="51647">
                  <c:v>-0.89354445984055297</c:v>
                </c:pt>
                <c:pt idx="51648">
                  <c:v>-0.44840770649060402</c:v>
                </c:pt>
                <c:pt idx="51649">
                  <c:v>-0.43250996530330199</c:v>
                </c:pt>
                <c:pt idx="51650">
                  <c:v>-0.41661222411044802</c:v>
                </c:pt>
                <c:pt idx="51651">
                  <c:v>-0.40071448291759398</c:v>
                </c:pt>
                <c:pt idx="51652">
                  <c:v>-0.38481674173029101</c:v>
                </c:pt>
                <c:pt idx="51653">
                  <c:v>-0.36891900053743698</c:v>
                </c:pt>
                <c:pt idx="51654">
                  <c:v>-0.353021259344583</c:v>
                </c:pt>
                <c:pt idx="51655">
                  <c:v>-0.33712351815728098</c:v>
                </c:pt>
                <c:pt idx="51656">
                  <c:v>-0.321225776964427</c:v>
                </c:pt>
                <c:pt idx="51657">
                  <c:v>-0.30532803577157203</c:v>
                </c:pt>
                <c:pt idx="51658">
                  <c:v>-0.28943029458427</c:v>
                </c:pt>
                <c:pt idx="51659">
                  <c:v>-0.27353255339141602</c:v>
                </c:pt>
                <c:pt idx="51660">
                  <c:v>-0.25763481219856199</c:v>
                </c:pt>
                <c:pt idx="51661">
                  <c:v>-0.24173707101125999</c:v>
                </c:pt>
                <c:pt idx="51662">
                  <c:v>-0.22583932981840599</c:v>
                </c:pt>
                <c:pt idx="51663">
                  <c:v>-0.20994158862555101</c:v>
                </c:pt>
                <c:pt idx="51664">
                  <c:v>-0.19404384743824901</c:v>
                </c:pt>
                <c:pt idx="51665">
                  <c:v>-0.17814610624539501</c:v>
                </c:pt>
                <c:pt idx="51666">
                  <c:v>-0.162248365052541</c:v>
                </c:pt>
                <c:pt idx="51667">
                  <c:v>-0.154584347601598</c:v>
                </c:pt>
                <c:pt idx="51668">
                  <c:v>-0.15515405388721401</c:v>
                </c:pt>
                <c:pt idx="51669">
                  <c:v>-0.15572376017282999</c:v>
                </c:pt>
                <c:pt idx="51670">
                  <c:v>-0.15629346645824699</c:v>
                </c:pt>
                <c:pt idx="51671">
                  <c:v>-0.15686317274386299</c:v>
                </c:pt>
                <c:pt idx="51672">
                  <c:v>-0.157432879029479</c:v>
                </c:pt>
                <c:pt idx="51673">
                  <c:v>-0.158002585314896</c:v>
                </c:pt>
                <c:pt idx="51674">
                  <c:v>-0.15857229160051201</c:v>
                </c:pt>
                <c:pt idx="51675">
                  <c:v>-0.15914199788612701</c:v>
                </c:pt>
                <c:pt idx="51676">
                  <c:v>-0.15971170417154401</c:v>
                </c:pt>
                <c:pt idx="51677">
                  <c:v>-0.16028141045715999</c:v>
                </c:pt>
                <c:pt idx="51678">
                  <c:v>-0.160851116742776</c:v>
                </c:pt>
                <c:pt idx="51679">
                  <c:v>-0.16142082302819299</c:v>
                </c:pt>
                <c:pt idx="51680">
                  <c:v>-0.161990529313809</c:v>
                </c:pt>
                <c:pt idx="51681">
                  <c:v>-0.16256023559942501</c:v>
                </c:pt>
                <c:pt idx="51682">
                  <c:v>-0.16312994188484201</c:v>
                </c:pt>
                <c:pt idx="51683">
                  <c:v>-0.16369964817045801</c:v>
                </c:pt>
                <c:pt idx="51684">
                  <c:v>-0.16426935445607399</c:v>
                </c:pt>
                <c:pt idx="51685">
                  <c:v>-0.16483906074149099</c:v>
                </c:pt>
                <c:pt idx="51686">
                  <c:v>-0.165408767027106</c:v>
                </c:pt>
                <c:pt idx="51687">
                  <c:v>-0.165978473312722</c:v>
                </c:pt>
                <c:pt idx="51688">
                  <c:v>-0.166548179598139</c:v>
                </c:pt>
                <c:pt idx="51689">
                  <c:v>-0.16711788588375501</c:v>
                </c:pt>
                <c:pt idx="51690">
                  <c:v>-0.16768759216937101</c:v>
                </c:pt>
                <c:pt idx="51691">
                  <c:v>-0.16825729845478801</c:v>
                </c:pt>
                <c:pt idx="51692">
                  <c:v>-0.16882700474040399</c:v>
                </c:pt>
                <c:pt idx="51693">
                  <c:v>-0.16939671102602</c:v>
                </c:pt>
                <c:pt idx="51694">
                  <c:v>-0.169966417311437</c:v>
                </c:pt>
                <c:pt idx="51695">
                  <c:v>-0.170536123597053</c:v>
                </c:pt>
                <c:pt idx="51696">
                  <c:v>-0.17110582988266801</c:v>
                </c:pt>
                <c:pt idx="51697">
                  <c:v>-0.17167553616808501</c:v>
                </c:pt>
                <c:pt idx="51698">
                  <c:v>-0.17224524245370099</c:v>
                </c:pt>
                <c:pt idx="51699">
                  <c:v>-0.17281494873931699</c:v>
                </c:pt>
                <c:pt idx="51700">
                  <c:v>-0.17338465502473399</c:v>
                </c:pt>
                <c:pt idx="51701">
                  <c:v>-0.17395436131035</c:v>
                </c:pt>
                <c:pt idx="51702">
                  <c:v>-0.174524067595966</c:v>
                </c:pt>
                <c:pt idx="51703">
                  <c:v>-0.175093773881383</c:v>
                </c:pt>
                <c:pt idx="51704">
                  <c:v>-0.17566348016699901</c:v>
                </c:pt>
                <c:pt idx="51705">
                  <c:v>-0.17623318645261499</c:v>
                </c:pt>
                <c:pt idx="51706">
                  <c:v>-0.17680289273803099</c:v>
                </c:pt>
                <c:pt idx="51707">
                  <c:v>-0.17737259902364699</c:v>
                </c:pt>
                <c:pt idx="51708">
                  <c:v>-0.177942305309263</c:v>
                </c:pt>
                <c:pt idx="51709">
                  <c:v>-0.17851201159468</c:v>
                </c:pt>
                <c:pt idx="51710">
                  <c:v>-0.179081717880296</c:v>
                </c:pt>
                <c:pt idx="51711">
                  <c:v>-0.17965142416591201</c:v>
                </c:pt>
                <c:pt idx="51712">
                  <c:v>-0.18022113045132901</c:v>
                </c:pt>
                <c:pt idx="51713">
                  <c:v>-0.18079083673694499</c:v>
                </c:pt>
                <c:pt idx="51714">
                  <c:v>-0.18136054302256099</c:v>
                </c:pt>
                <c:pt idx="51715">
                  <c:v>-0.178182178947837</c:v>
                </c:pt>
                <c:pt idx="51716">
                  <c:v>-0.171255744510553</c:v>
                </c:pt>
                <c:pt idx="51717">
                  <c:v>-0.16432931007326901</c:v>
                </c:pt>
                <c:pt idx="51718">
                  <c:v>-0.15740287563840499</c:v>
                </c:pt>
                <c:pt idx="51719">
                  <c:v>-0.150476441201121</c:v>
                </c:pt>
                <c:pt idx="51720">
                  <c:v>-0.143550006763837</c:v>
                </c:pt>
                <c:pt idx="51721">
                  <c:v>-0.13662357232897299</c:v>
                </c:pt>
                <c:pt idx="51722">
                  <c:v>-0.12969713789168899</c:v>
                </c:pt>
                <c:pt idx="51723">
                  <c:v>-0.12277070345440499</c:v>
                </c:pt>
                <c:pt idx="51724">
                  <c:v>-0.11584426901953999</c:v>
                </c:pt>
                <c:pt idx="51725">
                  <c:v>-0.108917834582257</c:v>
                </c:pt>
                <c:pt idx="51726">
                  <c:v>-0.101991400144973</c:v>
                </c:pt>
                <c:pt idx="51727">
                  <c:v>-9.5064965710108307E-2</c:v>
                </c:pt>
                <c:pt idx="51728">
                  <c:v>-8.8138531272824602E-2</c:v>
                </c:pt>
                <c:pt idx="51729">
                  <c:v>-8.1212096835540801E-2</c:v>
                </c:pt>
                <c:pt idx="51730">
                  <c:v>-7.4285662400676203E-2</c:v>
                </c:pt>
                <c:pt idx="51731">
                  <c:v>-6.7359227963392401E-2</c:v>
                </c:pt>
                <c:pt idx="51732">
                  <c:v>-6.0432793526108697E-2</c:v>
                </c:pt>
                <c:pt idx="51733">
                  <c:v>-5.3506359091244002E-2</c:v>
                </c:pt>
                <c:pt idx="51734">
                  <c:v>-4.6579924653960297E-2</c:v>
                </c:pt>
                <c:pt idx="51735">
                  <c:v>-3.96534902166766E-2</c:v>
                </c:pt>
                <c:pt idx="51736">
                  <c:v>-3.2727055781811898E-2</c:v>
                </c:pt>
                <c:pt idx="51737">
                  <c:v>-2.58006213445282E-2</c:v>
                </c:pt>
                <c:pt idx="51738">
                  <c:v>-1.8874186907244499E-2</c:v>
                </c:pt>
                <c:pt idx="51739">
                  <c:v>-1.1947752472379799E-2</c:v>
                </c:pt>
                <c:pt idx="51740">
                  <c:v>-5.0213180350960904E-3</c:v>
                </c:pt>
                <c:pt idx="51741">
                  <c:v>1.9051164021876301E-3</c:v>
                </c:pt>
                <c:pt idx="51742">
                  <c:v>8.8315508370523099E-3</c:v>
                </c:pt>
                <c:pt idx="51743">
                  <c:v>1.5757985274336E-2</c:v>
                </c:pt>
                <c:pt idx="51744">
                  <c:v>2.2684419711619701E-2</c:v>
                </c:pt>
                <c:pt idx="51745">
                  <c:v>2.96108541464844E-2</c:v>
                </c:pt>
                <c:pt idx="51746">
                  <c:v>3.6537288583768097E-2</c:v>
                </c:pt>
                <c:pt idx="51747">
                  <c:v>4.3463723021051899E-2</c:v>
                </c:pt>
                <c:pt idx="51748">
                  <c:v>5.0390157455916497E-2</c:v>
                </c:pt>
                <c:pt idx="51749">
                  <c:v>5.7316591893200299E-2</c:v>
                </c:pt>
                <c:pt idx="51750">
                  <c:v>6.4243026330483996E-2</c:v>
                </c:pt>
                <c:pt idx="51751">
                  <c:v>7.1169460765348705E-2</c:v>
                </c:pt>
                <c:pt idx="51752">
                  <c:v>7.8095895202632395E-2</c:v>
                </c:pt>
                <c:pt idx="51753">
                  <c:v>8.50223296399161E-2</c:v>
                </c:pt>
                <c:pt idx="51754">
                  <c:v>9.1948764074780795E-2</c:v>
                </c:pt>
                <c:pt idx="51755">
                  <c:v>9.8875198512064499E-2</c:v>
                </c:pt>
                <c:pt idx="51756">
                  <c:v>0.105801632949348</c:v>
                </c:pt>
                <c:pt idx="51757">
                  <c:v>0.112728067384213</c:v>
                </c:pt>
                <c:pt idx="51758">
                  <c:v>0.11965450182149701</c:v>
                </c:pt>
                <c:pt idx="51759">
                  <c:v>0.12658093625878</c:v>
                </c:pt>
                <c:pt idx="51760">
                  <c:v>0.13350737069364499</c:v>
                </c:pt>
                <c:pt idx="51761">
                  <c:v>0.14043380513092901</c:v>
                </c:pt>
                <c:pt idx="51762">
                  <c:v>0.14736023956821201</c:v>
                </c:pt>
                <c:pt idx="51763">
                  <c:v>0.15491107293073</c:v>
                </c:pt>
                <c:pt idx="51764">
                  <c:v>0.163086305223756</c:v>
                </c:pt>
                <c:pt idx="51765">
                  <c:v>0.171261537516782</c:v>
                </c:pt>
                <c:pt idx="51766">
                  <c:v>0.179436769806953</c:v>
                </c:pt>
                <c:pt idx="51767">
                  <c:v>0.187612002099979</c:v>
                </c:pt>
                <c:pt idx="51768">
                  <c:v>0.19578723439300599</c:v>
                </c:pt>
                <c:pt idx="51769">
                  <c:v>0.203962466683176</c:v>
                </c:pt>
                <c:pt idx="51770">
                  <c:v>0.21213769897620299</c:v>
                </c:pt>
                <c:pt idx="51771">
                  <c:v>0.22031293126922899</c:v>
                </c:pt>
                <c:pt idx="51772">
                  <c:v>0.22848816355939999</c:v>
                </c:pt>
                <c:pt idx="51773">
                  <c:v>0.23666339585242599</c:v>
                </c:pt>
                <c:pt idx="51774">
                  <c:v>0.24483862814545199</c:v>
                </c:pt>
                <c:pt idx="51775">
                  <c:v>0.25301386043562302</c:v>
                </c:pt>
                <c:pt idx="51776">
                  <c:v>0.26118909272864899</c:v>
                </c:pt>
                <c:pt idx="51777">
                  <c:v>0.26936432502167501</c:v>
                </c:pt>
                <c:pt idx="51778">
                  <c:v>0.27753955731184599</c:v>
                </c:pt>
                <c:pt idx="51779">
                  <c:v>0.28571478960487201</c:v>
                </c:pt>
                <c:pt idx="51780">
                  <c:v>0.29389002189789798</c:v>
                </c:pt>
                <c:pt idx="51781">
                  <c:v>0.30206525418806901</c:v>
                </c:pt>
                <c:pt idx="51782">
                  <c:v>0.31024048648109498</c:v>
                </c:pt>
                <c:pt idx="51783">
                  <c:v>0.318415718774121</c:v>
                </c:pt>
                <c:pt idx="51784">
                  <c:v>0.32659095106429198</c:v>
                </c:pt>
                <c:pt idx="51785">
                  <c:v>0.334766183357318</c:v>
                </c:pt>
                <c:pt idx="51786">
                  <c:v>0.34294141565034397</c:v>
                </c:pt>
                <c:pt idx="51787">
                  <c:v>0.351116647940515</c:v>
                </c:pt>
                <c:pt idx="51788">
                  <c:v>0.35929188023354097</c:v>
                </c:pt>
                <c:pt idx="51789">
                  <c:v>0.367467112526567</c:v>
                </c:pt>
                <c:pt idx="51790">
                  <c:v>0.37564234481673803</c:v>
                </c:pt>
                <c:pt idx="51791">
                  <c:v>0.383817577109764</c:v>
                </c:pt>
                <c:pt idx="51792">
                  <c:v>0.39199280940279002</c:v>
                </c:pt>
                <c:pt idx="51793">
                  <c:v>0.400168041692961</c:v>
                </c:pt>
                <c:pt idx="51794">
                  <c:v>0.40834327398598702</c:v>
                </c:pt>
                <c:pt idx="51795">
                  <c:v>0.41651850627901299</c:v>
                </c:pt>
                <c:pt idx="51796">
                  <c:v>0.42469373856918402</c:v>
                </c:pt>
                <c:pt idx="51797">
                  <c:v>0.43286897086220999</c:v>
                </c:pt>
                <c:pt idx="51798">
                  <c:v>0.44104420315523601</c:v>
                </c:pt>
                <c:pt idx="51799">
                  <c:v>0.44921943544540699</c:v>
                </c:pt>
                <c:pt idx="51800">
                  <c:v>0.45739466773843301</c:v>
                </c:pt>
                <c:pt idx="51801">
                  <c:v>0.46556990003145898</c:v>
                </c:pt>
                <c:pt idx="51802">
                  <c:v>0.47374513232163001</c:v>
                </c:pt>
                <c:pt idx="51803">
                  <c:v>0.48192036461465598</c:v>
                </c:pt>
                <c:pt idx="51804">
                  <c:v>0.49009559690768201</c:v>
                </c:pt>
                <c:pt idx="51805">
                  <c:v>0.49827082919785298</c:v>
                </c:pt>
                <c:pt idx="51806">
                  <c:v>0.50644606149088001</c:v>
                </c:pt>
                <c:pt idx="51807">
                  <c:v>0.51462129378390598</c:v>
                </c:pt>
                <c:pt idx="51808">
                  <c:v>0.52279652607407701</c:v>
                </c:pt>
                <c:pt idx="51809">
                  <c:v>0.53097175836710298</c:v>
                </c:pt>
                <c:pt idx="51810">
                  <c:v>0.53914699066012906</c:v>
                </c:pt>
                <c:pt idx="51811">
                  <c:v>0.54291410871399803</c:v>
                </c:pt>
                <c:pt idx="51812">
                  <c:v>0.54227311253134203</c:v>
                </c:pt>
                <c:pt idx="51813">
                  <c:v>0.54163211634868602</c:v>
                </c:pt>
                <c:pt idx="51814">
                  <c:v>0.54099112016625295</c:v>
                </c:pt>
                <c:pt idx="51815">
                  <c:v>0.54035012398359705</c:v>
                </c:pt>
                <c:pt idx="51816">
                  <c:v>0.53970912780094105</c:v>
                </c:pt>
                <c:pt idx="51817">
                  <c:v>0.53906813161850797</c:v>
                </c:pt>
                <c:pt idx="51818">
                  <c:v>0.53842713543585197</c:v>
                </c:pt>
                <c:pt idx="51819">
                  <c:v>0.53778613925319596</c:v>
                </c:pt>
                <c:pt idx="51820">
                  <c:v>0.537145143070764</c:v>
                </c:pt>
                <c:pt idx="51821">
                  <c:v>0.53650414688810699</c:v>
                </c:pt>
                <c:pt idx="51822">
                  <c:v>0.53586315070545099</c:v>
                </c:pt>
                <c:pt idx="51823">
                  <c:v>0.53522215452301902</c:v>
                </c:pt>
                <c:pt idx="51824">
                  <c:v>0.53458115834036302</c:v>
                </c:pt>
                <c:pt idx="51825">
                  <c:v>0.53394016215770701</c:v>
                </c:pt>
                <c:pt idx="51826">
                  <c:v>0.53329916597527405</c:v>
                </c:pt>
                <c:pt idx="51827">
                  <c:v>0.53265816979261804</c:v>
                </c:pt>
                <c:pt idx="51828">
                  <c:v>0.53201717360996204</c:v>
                </c:pt>
                <c:pt idx="51829">
                  <c:v>0.53137617742752896</c:v>
                </c:pt>
                <c:pt idx="51830">
                  <c:v>0.53073518124487296</c:v>
                </c:pt>
                <c:pt idx="51831">
                  <c:v>0.53009418506221695</c:v>
                </c:pt>
                <c:pt idx="51832">
                  <c:v>0.52945318887978499</c:v>
                </c:pt>
                <c:pt idx="51833">
                  <c:v>0.52881219269712798</c:v>
                </c:pt>
                <c:pt idx="51834">
                  <c:v>0.52817119651447197</c:v>
                </c:pt>
                <c:pt idx="51835">
                  <c:v>0.52753020033204001</c:v>
                </c:pt>
                <c:pt idx="51836">
                  <c:v>0.52688920414938401</c:v>
                </c:pt>
                <c:pt idx="51837">
                  <c:v>0.526248207966727</c:v>
                </c:pt>
                <c:pt idx="51838">
                  <c:v>0.52560721178429504</c:v>
                </c:pt>
                <c:pt idx="51839">
                  <c:v>0.52496621560163903</c:v>
                </c:pt>
                <c:pt idx="51840">
                  <c:v>0.52432521941898302</c:v>
                </c:pt>
                <c:pt idx="51841">
                  <c:v>0.52368422323654995</c:v>
                </c:pt>
                <c:pt idx="51842">
                  <c:v>0.52304322705389406</c:v>
                </c:pt>
                <c:pt idx="51843">
                  <c:v>0.52240223087123805</c:v>
                </c:pt>
                <c:pt idx="51844">
                  <c:v>0.52176123468880597</c:v>
                </c:pt>
                <c:pt idx="51845">
                  <c:v>0.52112023850614897</c:v>
                </c:pt>
                <c:pt idx="51846">
                  <c:v>0.52047924232349296</c:v>
                </c:pt>
                <c:pt idx="51847">
                  <c:v>0.519838246141061</c:v>
                </c:pt>
                <c:pt idx="51848">
                  <c:v>0.51919724995840499</c:v>
                </c:pt>
                <c:pt idx="51849">
                  <c:v>0.51855625377574799</c:v>
                </c:pt>
                <c:pt idx="51850">
                  <c:v>0.51791525759331603</c:v>
                </c:pt>
                <c:pt idx="51851">
                  <c:v>0.51727426141066002</c:v>
                </c:pt>
                <c:pt idx="51852">
                  <c:v>0.51663326522800401</c:v>
                </c:pt>
                <c:pt idx="51853">
                  <c:v>0.51599226904557105</c:v>
                </c:pt>
                <c:pt idx="51854">
                  <c:v>0.51535127286291504</c:v>
                </c:pt>
                <c:pt idx="51855">
                  <c:v>0.51471027668025904</c:v>
                </c:pt>
                <c:pt idx="51856">
                  <c:v>0.51406928049782696</c:v>
                </c:pt>
                <c:pt idx="51857">
                  <c:v>0.51342828431516996</c:v>
                </c:pt>
                <c:pt idx="51858">
                  <c:v>0.51278728813251395</c:v>
                </c:pt>
                <c:pt idx="51859">
                  <c:v>0.50619390650941598</c:v>
                </c:pt>
                <c:pt idx="51860">
                  <c:v>0.49364813944126901</c:v>
                </c:pt>
                <c:pt idx="51861">
                  <c:v>0.48110237237312298</c:v>
                </c:pt>
                <c:pt idx="51862">
                  <c:v>0.468556605309358</c:v>
                </c:pt>
                <c:pt idx="51863">
                  <c:v>0.45601083824121103</c:v>
                </c:pt>
                <c:pt idx="51864">
                  <c:v>0.443465071173065</c:v>
                </c:pt>
                <c:pt idx="51865">
                  <c:v>0.43091930410930002</c:v>
                </c:pt>
                <c:pt idx="51866">
                  <c:v>0.41837353704115299</c:v>
                </c:pt>
                <c:pt idx="51867">
                  <c:v>0.40582776997300701</c:v>
                </c:pt>
                <c:pt idx="51868">
                  <c:v>0.39328200290924198</c:v>
                </c:pt>
                <c:pt idx="51869">
                  <c:v>0.38073623584109501</c:v>
                </c:pt>
                <c:pt idx="51870">
                  <c:v>0.36819046877294898</c:v>
                </c:pt>
                <c:pt idx="51871">
                  <c:v>0.355644701709184</c:v>
                </c:pt>
                <c:pt idx="51872">
                  <c:v>0.34309893464103702</c:v>
                </c:pt>
                <c:pt idx="51873">
                  <c:v>0.33055316757289099</c:v>
                </c:pt>
                <c:pt idx="51874">
                  <c:v>0.31800740050912601</c:v>
                </c:pt>
                <c:pt idx="51875">
                  <c:v>0.30546163344097899</c:v>
                </c:pt>
                <c:pt idx="51876">
                  <c:v>0.29291586637283301</c:v>
                </c:pt>
                <c:pt idx="51877">
                  <c:v>0.28037009930906798</c:v>
                </c:pt>
                <c:pt idx="51878">
                  <c:v>0.267824332240922</c:v>
                </c:pt>
                <c:pt idx="51879">
                  <c:v>0.25527856517277497</c:v>
                </c:pt>
                <c:pt idx="51880">
                  <c:v>0.24273279810901</c:v>
                </c:pt>
                <c:pt idx="51881">
                  <c:v>0.23018703104086399</c:v>
                </c:pt>
                <c:pt idx="51882">
                  <c:v>0.21764126397271699</c:v>
                </c:pt>
                <c:pt idx="51883">
                  <c:v>0.20509549690895201</c:v>
                </c:pt>
                <c:pt idx="51884">
                  <c:v>0.19254972984080601</c:v>
                </c:pt>
                <c:pt idx="51885">
                  <c:v>0.18000396277265901</c:v>
                </c:pt>
                <c:pt idx="51886">
                  <c:v>0.167458195708894</c:v>
                </c:pt>
                <c:pt idx="51887">
                  <c:v>0.154912428640748</c:v>
                </c:pt>
                <c:pt idx="51888">
                  <c:v>0.142366661572601</c:v>
                </c:pt>
                <c:pt idx="51889">
                  <c:v>0.12982089450883599</c:v>
                </c:pt>
                <c:pt idx="51890">
                  <c:v>0.11727512744069001</c:v>
                </c:pt>
                <c:pt idx="51891">
                  <c:v>0.104729360372543</c:v>
                </c:pt>
                <c:pt idx="51892">
                  <c:v>9.21835933087784E-2</c:v>
                </c:pt>
                <c:pt idx="51893">
                  <c:v>7.9637826240631898E-2</c:v>
                </c:pt>
                <c:pt idx="51894">
                  <c:v>6.7092059172485397E-2</c:v>
                </c:pt>
                <c:pt idx="51895">
                  <c:v>5.4546292108720397E-2</c:v>
                </c:pt>
                <c:pt idx="51896">
                  <c:v>4.2000525040573902E-2</c:v>
                </c:pt>
                <c:pt idx="51897">
                  <c:v>2.9454757972427501E-2</c:v>
                </c:pt>
                <c:pt idx="51898">
                  <c:v>1.6908990908662502E-2</c:v>
                </c:pt>
                <c:pt idx="51899">
                  <c:v>4.3632238405160199E-3</c:v>
                </c:pt>
                <c:pt idx="51900">
                  <c:v>-8.1825432276304705E-3</c:v>
                </c:pt>
                <c:pt idx="51901">
                  <c:v>-2.0728310291395401E-2</c:v>
                </c:pt>
                <c:pt idx="51902">
                  <c:v>-3.3274077359541902E-2</c:v>
                </c:pt>
                <c:pt idx="51903">
                  <c:v>-4.5819844427688397E-2</c:v>
                </c:pt>
                <c:pt idx="51904">
                  <c:v>-5.8365611491453299E-2</c:v>
                </c:pt>
                <c:pt idx="51905">
                  <c:v>-7.0911378559599794E-2</c:v>
                </c:pt>
                <c:pt idx="51906">
                  <c:v>-8.3457145627746296E-2</c:v>
                </c:pt>
                <c:pt idx="51907">
                  <c:v>-8.5363228217523499E-2</c:v>
                </c:pt>
                <c:pt idx="51908">
                  <c:v>-7.6629626330262796E-2</c:v>
                </c:pt>
                <c:pt idx="51909">
                  <c:v>-6.7896024443002106E-2</c:v>
                </c:pt>
                <c:pt idx="51910">
                  <c:v>-5.9162422558791603E-2</c:v>
                </c:pt>
                <c:pt idx="51911">
                  <c:v>-5.04288206715309E-2</c:v>
                </c:pt>
                <c:pt idx="51912">
                  <c:v>-4.1695218784270197E-2</c:v>
                </c:pt>
                <c:pt idx="51913">
                  <c:v>-3.2961616900059602E-2</c:v>
                </c:pt>
                <c:pt idx="51914">
                  <c:v>-2.4228015012798899E-2</c:v>
                </c:pt>
                <c:pt idx="51915">
                  <c:v>-1.54944131255382E-2</c:v>
                </c:pt>
                <c:pt idx="51916">
                  <c:v>-6.7608112413276699E-3</c:v>
                </c:pt>
                <c:pt idx="51917">
                  <c:v>1.97279064593303E-3</c:v>
                </c:pt>
                <c:pt idx="51918">
                  <c:v>1.07063925331937E-2</c:v>
                </c:pt>
                <c:pt idx="51919">
                  <c:v>1.9439994417404301E-2</c:v>
                </c:pt>
                <c:pt idx="51920">
                  <c:v>2.8173596304665E-2</c:v>
                </c:pt>
                <c:pt idx="51921">
                  <c:v>3.69071981919257E-2</c:v>
                </c:pt>
                <c:pt idx="51922">
                  <c:v>4.5640800076136197E-2</c:v>
                </c:pt>
                <c:pt idx="51923">
                  <c:v>5.43744019633969E-2</c:v>
                </c:pt>
                <c:pt idx="51924">
                  <c:v>6.3108003850657596E-2</c:v>
                </c:pt>
                <c:pt idx="51925">
                  <c:v>7.1841605734868197E-2</c:v>
                </c:pt>
                <c:pt idx="51926">
                  <c:v>8.05752076221289E-2</c:v>
                </c:pt>
                <c:pt idx="51927">
                  <c:v>8.9308809509389603E-2</c:v>
                </c:pt>
                <c:pt idx="51928">
                  <c:v>9.8042411393600107E-2</c:v>
                </c:pt>
                <c:pt idx="51929">
                  <c:v>0.106776013280861</c:v>
                </c:pt>
                <c:pt idx="51930">
                  <c:v>0.115509615168122</c:v>
                </c:pt>
                <c:pt idx="51931">
                  <c:v>0.124243217052332</c:v>
                </c:pt>
                <c:pt idx="51932">
                  <c:v>0.13297681893959301</c:v>
                </c:pt>
                <c:pt idx="51933">
                  <c:v>0.14171042082685401</c:v>
                </c:pt>
                <c:pt idx="51934">
                  <c:v>0.150444022711064</c:v>
                </c:pt>
                <c:pt idx="51935">
                  <c:v>0.15917762459832499</c:v>
                </c:pt>
                <c:pt idx="51936">
                  <c:v>0.16791122648558501</c:v>
                </c:pt>
                <c:pt idx="51937">
                  <c:v>0.176644828369796</c:v>
                </c:pt>
                <c:pt idx="51938">
                  <c:v>0.185378430257057</c:v>
                </c:pt>
                <c:pt idx="51939">
                  <c:v>0.19411203214431699</c:v>
                </c:pt>
                <c:pt idx="51940">
                  <c:v>0.20284563402852801</c:v>
                </c:pt>
                <c:pt idx="51941">
                  <c:v>0.211579235915789</c:v>
                </c:pt>
                <c:pt idx="51942">
                  <c:v>0.220312837803049</c:v>
                </c:pt>
                <c:pt idx="51943">
                  <c:v>0.22904643968725999</c:v>
                </c:pt>
                <c:pt idx="51944">
                  <c:v>0.23778004157452101</c:v>
                </c:pt>
                <c:pt idx="51945">
                  <c:v>0.24651364346178101</c:v>
                </c:pt>
                <c:pt idx="51946">
                  <c:v>0.25524724534599202</c:v>
                </c:pt>
                <c:pt idx="51947">
                  <c:v>0.26398084723325299</c:v>
                </c:pt>
                <c:pt idx="51948">
                  <c:v>0.27271444912051301</c:v>
                </c:pt>
                <c:pt idx="51949">
                  <c:v>0.28144805100472398</c:v>
                </c:pt>
                <c:pt idx="51950">
                  <c:v>0.290181652891985</c:v>
                </c:pt>
                <c:pt idx="51951">
                  <c:v>0.29891525477924502</c:v>
                </c:pt>
                <c:pt idx="51952">
                  <c:v>0.30764885666345598</c:v>
                </c:pt>
                <c:pt idx="51953">
                  <c:v>0.31638245855071601</c:v>
                </c:pt>
                <c:pt idx="51954">
                  <c:v>0.32511606043797697</c:v>
                </c:pt>
                <c:pt idx="51955">
                  <c:v>0.33233916346773701</c:v>
                </c:pt>
                <c:pt idx="51956">
                  <c:v>0.33805176764504102</c:v>
                </c:pt>
                <c:pt idx="51957">
                  <c:v>0.34376437182234498</c:v>
                </c:pt>
                <c:pt idx="51958">
                  <c:v>0.34947697599765398</c:v>
                </c:pt>
                <c:pt idx="51959">
                  <c:v>0.355189580174958</c:v>
                </c:pt>
                <c:pt idx="51960">
                  <c:v>0.36090218435226301</c:v>
                </c:pt>
                <c:pt idx="51961">
                  <c:v>0.36661478852757201</c:v>
                </c:pt>
                <c:pt idx="51962">
                  <c:v>0.37232739270487603</c:v>
                </c:pt>
                <c:pt idx="51963">
                  <c:v>0.37803999688217998</c:v>
                </c:pt>
                <c:pt idx="51964">
                  <c:v>0.38375260105748898</c:v>
                </c:pt>
                <c:pt idx="51965">
                  <c:v>0.389465205234793</c:v>
                </c:pt>
                <c:pt idx="51966">
                  <c:v>0.39517780941209701</c:v>
                </c:pt>
                <c:pt idx="51967">
                  <c:v>0.40089041358740601</c:v>
                </c:pt>
                <c:pt idx="51968">
                  <c:v>0.40660301776470997</c:v>
                </c:pt>
                <c:pt idx="51969">
                  <c:v>0.41231562194201399</c:v>
                </c:pt>
                <c:pt idx="51970">
                  <c:v>0.41802822611732399</c:v>
                </c:pt>
                <c:pt idx="51971">
                  <c:v>0.423740830294628</c:v>
                </c:pt>
                <c:pt idx="51972">
                  <c:v>0.42945343447193202</c:v>
                </c:pt>
                <c:pt idx="51973">
                  <c:v>0.43516603864724102</c:v>
                </c:pt>
                <c:pt idx="51974">
                  <c:v>0.44087864282454498</c:v>
                </c:pt>
                <c:pt idx="51975">
                  <c:v>0.44659124700184899</c:v>
                </c:pt>
                <c:pt idx="51976">
                  <c:v>0.45230385117715799</c:v>
                </c:pt>
                <c:pt idx="51977">
                  <c:v>0.458016455354462</c:v>
                </c:pt>
                <c:pt idx="51978">
                  <c:v>0.46372905953176602</c:v>
                </c:pt>
                <c:pt idx="51979">
                  <c:v>0.46944166370707502</c:v>
                </c:pt>
                <c:pt idx="51980">
                  <c:v>0.47515426788437998</c:v>
                </c:pt>
                <c:pt idx="51981">
                  <c:v>0.48086687206168399</c:v>
                </c:pt>
                <c:pt idx="51982">
                  <c:v>0.48657947623699299</c:v>
                </c:pt>
                <c:pt idx="51983">
                  <c:v>0.49229208041429701</c:v>
                </c:pt>
                <c:pt idx="51984">
                  <c:v>0.49800468459160102</c:v>
                </c:pt>
                <c:pt idx="51985">
                  <c:v>0.50371728876691002</c:v>
                </c:pt>
                <c:pt idx="51986">
                  <c:v>0.50942989294421404</c:v>
                </c:pt>
                <c:pt idx="51987">
                  <c:v>0.51514249712151805</c:v>
                </c:pt>
                <c:pt idx="51988">
                  <c:v>0.52085510129682699</c:v>
                </c:pt>
                <c:pt idx="51989">
                  <c:v>0.52656770547413201</c:v>
                </c:pt>
                <c:pt idx="51990">
                  <c:v>0.53228030965143602</c:v>
                </c:pt>
                <c:pt idx="51991">
                  <c:v>0.53799291382674497</c:v>
                </c:pt>
                <c:pt idx="51992">
                  <c:v>0.54370551800404898</c:v>
                </c:pt>
                <c:pt idx="51993">
                  <c:v>0.549418122181353</c:v>
                </c:pt>
                <c:pt idx="51994">
                  <c:v>0.55513072635666205</c:v>
                </c:pt>
                <c:pt idx="51995">
                  <c:v>0.56084333053396596</c:v>
                </c:pt>
                <c:pt idx="51996">
                  <c:v>0.56655593471126997</c:v>
                </c:pt>
                <c:pt idx="51997">
                  <c:v>0.57226853888657903</c:v>
                </c:pt>
                <c:pt idx="51998">
                  <c:v>0.57798114306388304</c:v>
                </c:pt>
                <c:pt idx="51999">
                  <c:v>0.58369374724118805</c:v>
                </c:pt>
                <c:pt idx="52000">
                  <c:v>0.589406351416497</c:v>
                </c:pt>
                <c:pt idx="52001">
                  <c:v>0.59511895559380101</c:v>
                </c:pt>
                <c:pt idx="52002">
                  <c:v>0.60083155977110503</c:v>
                </c:pt>
                <c:pt idx="52003">
                  <c:v>0.60477600256078901</c:v>
                </c:pt>
                <c:pt idx="52004">
                  <c:v>0.60695228396560896</c:v>
                </c:pt>
                <c:pt idx="52005">
                  <c:v>0.60912856537042803</c:v>
                </c:pt>
                <c:pt idx="52006">
                  <c:v>0.61130484677448804</c:v>
                </c:pt>
                <c:pt idx="52007">
                  <c:v>0.613481128179307</c:v>
                </c:pt>
                <c:pt idx="52008">
                  <c:v>0.61565740958412696</c:v>
                </c:pt>
                <c:pt idx="52009">
                  <c:v>0.61783369098818597</c:v>
                </c:pt>
                <c:pt idx="52010">
                  <c:v>0.62000997239300604</c:v>
                </c:pt>
                <c:pt idx="52011">
                  <c:v>0.622186253797825</c:v>
                </c:pt>
                <c:pt idx="52012">
                  <c:v>0.624362535201885</c:v>
                </c:pt>
                <c:pt idx="52013">
                  <c:v>0.62653881660670396</c:v>
                </c:pt>
                <c:pt idx="52014">
                  <c:v>0.62871509801152403</c:v>
                </c:pt>
                <c:pt idx="52015">
                  <c:v>0.63089137941558404</c:v>
                </c:pt>
                <c:pt idx="52016">
                  <c:v>0.633067660820403</c:v>
                </c:pt>
                <c:pt idx="52017">
                  <c:v>0.63524394222522296</c:v>
                </c:pt>
                <c:pt idx="52018">
                  <c:v>0.63742022362928197</c:v>
                </c:pt>
                <c:pt idx="52019">
                  <c:v>0.63959650503410204</c:v>
                </c:pt>
                <c:pt idx="52020">
                  <c:v>0.64177278643892099</c:v>
                </c:pt>
                <c:pt idx="52021">
                  <c:v>0.643949067842981</c:v>
                </c:pt>
                <c:pt idx="52022">
                  <c:v>0.64612534924779996</c:v>
                </c:pt>
                <c:pt idx="52023">
                  <c:v>0.64830163065262003</c:v>
                </c:pt>
                <c:pt idx="52024">
                  <c:v>0.65047791205667904</c:v>
                </c:pt>
                <c:pt idx="52025">
                  <c:v>0.652654193461499</c:v>
                </c:pt>
                <c:pt idx="52026">
                  <c:v>0.65483047486631796</c:v>
                </c:pt>
                <c:pt idx="52027">
                  <c:v>0.65700675627037797</c:v>
                </c:pt>
                <c:pt idx="52028">
                  <c:v>0.65918303767519704</c:v>
                </c:pt>
                <c:pt idx="52029">
                  <c:v>0.66135931908001699</c:v>
                </c:pt>
                <c:pt idx="52030">
                  <c:v>0.663535600484076</c:v>
                </c:pt>
                <c:pt idx="52031">
                  <c:v>0.66571188188889596</c:v>
                </c:pt>
                <c:pt idx="52032">
                  <c:v>0.66788816329371603</c:v>
                </c:pt>
                <c:pt idx="52033">
                  <c:v>0.67006444469777504</c:v>
                </c:pt>
                <c:pt idx="52034">
                  <c:v>0.672240726102595</c:v>
                </c:pt>
                <c:pt idx="52035">
                  <c:v>0.67441700750741396</c:v>
                </c:pt>
                <c:pt idx="52036">
                  <c:v>0.67659328891147397</c:v>
                </c:pt>
                <c:pt idx="52037">
                  <c:v>0.67876957031629304</c:v>
                </c:pt>
                <c:pt idx="52038">
                  <c:v>0.68094585172111299</c:v>
                </c:pt>
                <c:pt idx="52039">
                  <c:v>0.683122133125172</c:v>
                </c:pt>
                <c:pt idx="52040">
                  <c:v>0.68529841452999196</c:v>
                </c:pt>
                <c:pt idx="52041">
                  <c:v>0.68747469593481103</c:v>
                </c:pt>
                <c:pt idx="52042">
                  <c:v>0.68965097733887104</c:v>
                </c:pt>
                <c:pt idx="52043">
                  <c:v>0.69182725874369</c:v>
                </c:pt>
                <c:pt idx="52044">
                  <c:v>0.69400354014850996</c:v>
                </c:pt>
                <c:pt idx="52045">
                  <c:v>0.69617982155256897</c:v>
                </c:pt>
                <c:pt idx="52046">
                  <c:v>0.69835610295738904</c:v>
                </c:pt>
                <c:pt idx="52047">
                  <c:v>0.70053238436220799</c:v>
                </c:pt>
                <c:pt idx="52048">
                  <c:v>0.702708665766268</c:v>
                </c:pt>
                <c:pt idx="52049">
                  <c:v>0.70488494717108796</c:v>
                </c:pt>
                <c:pt idx="52050">
                  <c:v>0.70706122857590703</c:v>
                </c:pt>
                <c:pt idx="52051">
                  <c:v>0.70922905821965898</c:v>
                </c:pt>
                <c:pt idx="52052">
                  <c:v>0.71138843610385705</c:v>
                </c:pt>
                <c:pt idx="52053">
                  <c:v>0.713547813988055</c:v>
                </c:pt>
                <c:pt idx="52054">
                  <c:v>0.715707191871499</c:v>
                </c:pt>
                <c:pt idx="52055">
                  <c:v>0.71786656975569696</c:v>
                </c:pt>
                <c:pt idx="52056">
                  <c:v>0.72002594763989503</c:v>
                </c:pt>
                <c:pt idx="52057">
                  <c:v>0.72218532552333903</c:v>
                </c:pt>
                <c:pt idx="52058">
                  <c:v>0.72434470340753698</c:v>
                </c:pt>
                <c:pt idx="52059">
                  <c:v>0.72650408129173605</c:v>
                </c:pt>
                <c:pt idx="52060">
                  <c:v>0.72866345917518005</c:v>
                </c:pt>
                <c:pt idx="52061">
                  <c:v>0.73082283705937801</c:v>
                </c:pt>
                <c:pt idx="52062">
                  <c:v>0.73298221494357596</c:v>
                </c:pt>
                <c:pt idx="52063">
                  <c:v>0.73514159282701996</c:v>
                </c:pt>
                <c:pt idx="52064">
                  <c:v>0.73730097071121803</c:v>
                </c:pt>
                <c:pt idx="52065">
                  <c:v>0.73946034859541598</c:v>
                </c:pt>
                <c:pt idx="52066">
                  <c:v>0.74161972647885999</c:v>
                </c:pt>
                <c:pt idx="52067">
                  <c:v>0.74377910436305805</c:v>
                </c:pt>
                <c:pt idx="52068">
                  <c:v>0.74593848224725601</c:v>
                </c:pt>
                <c:pt idx="52069">
                  <c:v>0.74809786013070001</c:v>
                </c:pt>
                <c:pt idx="52070">
                  <c:v>0.75025723801489796</c:v>
                </c:pt>
                <c:pt idx="52071">
                  <c:v>0.75241661589909703</c:v>
                </c:pt>
                <c:pt idx="52072">
                  <c:v>0.75457599378254103</c:v>
                </c:pt>
                <c:pt idx="52073">
                  <c:v>0.75673537166673899</c:v>
                </c:pt>
                <c:pt idx="52074">
                  <c:v>0.75889474955093705</c:v>
                </c:pt>
                <c:pt idx="52075">
                  <c:v>0.76105412743438094</c:v>
                </c:pt>
                <c:pt idx="52076">
                  <c:v>0.76321350531857901</c:v>
                </c:pt>
                <c:pt idx="52077">
                  <c:v>0.76537288320277697</c:v>
                </c:pt>
                <c:pt idx="52078">
                  <c:v>0.76753226108622097</c:v>
                </c:pt>
                <c:pt idx="52079">
                  <c:v>0.76969163897041903</c:v>
                </c:pt>
                <c:pt idx="52080">
                  <c:v>0.77185101685461699</c:v>
                </c:pt>
                <c:pt idx="52081">
                  <c:v>0.77401039473806099</c:v>
                </c:pt>
                <c:pt idx="52082">
                  <c:v>0.77616977262225895</c:v>
                </c:pt>
                <c:pt idx="52083">
                  <c:v>0.77832915050645801</c:v>
                </c:pt>
                <c:pt idx="52084">
                  <c:v>0.78048852838990201</c:v>
                </c:pt>
                <c:pt idx="52085">
                  <c:v>0.78264790627409997</c:v>
                </c:pt>
                <c:pt idx="52086">
                  <c:v>0.78480728415829804</c:v>
                </c:pt>
                <c:pt idx="52087">
                  <c:v>0.78696666204174204</c:v>
                </c:pt>
                <c:pt idx="52088">
                  <c:v>0.78912603992593999</c:v>
                </c:pt>
                <c:pt idx="52089">
                  <c:v>0.79128541781013795</c:v>
                </c:pt>
                <c:pt idx="52090">
                  <c:v>0.79344479569358195</c:v>
                </c:pt>
                <c:pt idx="52091">
                  <c:v>0.79560417357778002</c:v>
                </c:pt>
                <c:pt idx="52092">
                  <c:v>0.79776355146197797</c:v>
                </c:pt>
                <c:pt idx="52093">
                  <c:v>0.79992292934542197</c:v>
                </c:pt>
                <c:pt idx="52094">
                  <c:v>0.80208230722962004</c:v>
                </c:pt>
                <c:pt idx="52095">
                  <c:v>0.80424168511381899</c:v>
                </c:pt>
                <c:pt idx="52096">
                  <c:v>0.806401062997262</c:v>
                </c:pt>
                <c:pt idx="52097">
                  <c:v>0.80856044088146095</c:v>
                </c:pt>
                <c:pt idx="52098">
                  <c:v>0.81071981876565902</c:v>
                </c:pt>
                <c:pt idx="52099">
                  <c:v>0.80754422219406297</c:v>
                </c:pt>
                <c:pt idx="52100">
                  <c:v>0.79903365116445402</c:v>
                </c:pt>
                <c:pt idx="52101">
                  <c:v>0.79052308013484496</c:v>
                </c:pt>
                <c:pt idx="52102">
                  <c:v>0.78201250910820896</c:v>
                </c:pt>
                <c:pt idx="52103">
                  <c:v>0.77350193807860002</c:v>
                </c:pt>
                <c:pt idx="52104">
                  <c:v>0.76499136704899195</c:v>
                </c:pt>
                <c:pt idx="52105">
                  <c:v>0.75648079602235496</c:v>
                </c:pt>
                <c:pt idx="52106">
                  <c:v>0.74797022499274701</c:v>
                </c:pt>
                <c:pt idx="52107">
                  <c:v>0.73945965396313795</c:v>
                </c:pt>
                <c:pt idx="52108">
                  <c:v>0.73094908293650196</c:v>
                </c:pt>
                <c:pt idx="52109">
                  <c:v>0.72243851190689301</c:v>
                </c:pt>
                <c:pt idx="52110">
                  <c:v>0.71392794087728395</c:v>
                </c:pt>
                <c:pt idx="52111">
                  <c:v>0.70541736985064796</c:v>
                </c:pt>
                <c:pt idx="52112">
                  <c:v>0.69690679882103901</c:v>
                </c:pt>
                <c:pt idx="52113">
                  <c:v>0.68839622779143095</c:v>
                </c:pt>
                <c:pt idx="52114">
                  <c:v>0.67988565676479396</c:v>
                </c:pt>
                <c:pt idx="52115">
                  <c:v>0.67137508573518601</c:v>
                </c:pt>
                <c:pt idx="52116">
                  <c:v>0.66286451470557695</c:v>
                </c:pt>
                <c:pt idx="52117">
                  <c:v>0.65435394367894095</c:v>
                </c:pt>
                <c:pt idx="52118">
                  <c:v>0.645843372649332</c:v>
                </c:pt>
                <c:pt idx="52119">
                  <c:v>0.63733280161972305</c:v>
                </c:pt>
                <c:pt idx="52120">
                  <c:v>0.62882223059308695</c:v>
                </c:pt>
                <c:pt idx="52121">
                  <c:v>0.620311659563478</c:v>
                </c:pt>
                <c:pt idx="52122">
                  <c:v>0.61180108853387005</c:v>
                </c:pt>
                <c:pt idx="52123">
                  <c:v>0.60329051750723295</c:v>
                </c:pt>
                <c:pt idx="52124">
                  <c:v>0.594779946477625</c:v>
                </c:pt>
                <c:pt idx="52125">
                  <c:v>0.58626937544801605</c:v>
                </c:pt>
                <c:pt idx="52126">
                  <c:v>0.57775880442137995</c:v>
                </c:pt>
                <c:pt idx="52127">
                  <c:v>0.569248233391771</c:v>
                </c:pt>
                <c:pt idx="52128">
                  <c:v>0.56073766236216205</c:v>
                </c:pt>
                <c:pt idx="52129">
                  <c:v>0.55222709133552605</c:v>
                </c:pt>
                <c:pt idx="52130">
                  <c:v>0.54371652030591699</c:v>
                </c:pt>
                <c:pt idx="52131">
                  <c:v>0.53520594927630905</c:v>
                </c:pt>
                <c:pt idx="52132">
                  <c:v>0.52669537824967205</c:v>
                </c:pt>
                <c:pt idx="52133">
                  <c:v>0.51818480722006399</c:v>
                </c:pt>
                <c:pt idx="52134">
                  <c:v>0.50967423619045504</c:v>
                </c:pt>
                <c:pt idx="52135">
                  <c:v>0.50116366516381905</c:v>
                </c:pt>
                <c:pt idx="52136">
                  <c:v>0.49265309413420999</c:v>
                </c:pt>
                <c:pt idx="52137">
                  <c:v>0.48414252310460099</c:v>
                </c:pt>
                <c:pt idx="52138">
                  <c:v>0.47563195207796499</c:v>
                </c:pt>
                <c:pt idx="52139">
                  <c:v>0.46712138104835599</c:v>
                </c:pt>
                <c:pt idx="52140">
                  <c:v>0.45861081001874798</c:v>
                </c:pt>
                <c:pt idx="52141">
                  <c:v>0.45010023899211099</c:v>
                </c:pt>
                <c:pt idx="52142">
                  <c:v>0.44158966796250299</c:v>
                </c:pt>
                <c:pt idx="52143">
                  <c:v>0.43307909693289398</c:v>
                </c:pt>
                <c:pt idx="52144">
                  <c:v>0.42456852590625799</c:v>
                </c:pt>
                <c:pt idx="52145">
                  <c:v>0.41605795487664898</c:v>
                </c:pt>
                <c:pt idx="52146">
                  <c:v>0.40754738384703998</c:v>
                </c:pt>
                <c:pt idx="52147">
                  <c:v>0.39847371876235399</c:v>
                </c:pt>
                <c:pt idx="52148">
                  <c:v>0.38883695961625298</c:v>
                </c:pt>
                <c:pt idx="52149">
                  <c:v>0.37920020047015102</c:v>
                </c:pt>
                <c:pt idx="52150">
                  <c:v>0.36956344132741498</c:v>
                </c:pt>
                <c:pt idx="52151">
                  <c:v>0.35992668218131402</c:v>
                </c:pt>
                <c:pt idx="52152">
                  <c:v>0.350289923035212</c:v>
                </c:pt>
                <c:pt idx="52153">
                  <c:v>0.34065316389247702</c:v>
                </c:pt>
                <c:pt idx="52154">
                  <c:v>0.331016404746375</c:v>
                </c:pt>
                <c:pt idx="52155">
                  <c:v>0.32137964560027399</c:v>
                </c:pt>
                <c:pt idx="52156">
                  <c:v>0.311742886457538</c:v>
                </c:pt>
                <c:pt idx="52157">
                  <c:v>0.30210612731143599</c:v>
                </c:pt>
                <c:pt idx="52158">
                  <c:v>0.29246936816533498</c:v>
                </c:pt>
                <c:pt idx="52159">
                  <c:v>0.28283260902259899</c:v>
                </c:pt>
                <c:pt idx="52160">
                  <c:v>0.27319584987649798</c:v>
                </c:pt>
                <c:pt idx="52161">
                  <c:v>0.26355909073039602</c:v>
                </c:pt>
                <c:pt idx="52162">
                  <c:v>0.25392233158765998</c:v>
                </c:pt>
                <c:pt idx="52163">
                  <c:v>0.24428557244155899</c:v>
                </c:pt>
                <c:pt idx="52164">
                  <c:v>0.234648813295457</c:v>
                </c:pt>
                <c:pt idx="52165">
                  <c:v>0.22501205415272099</c:v>
                </c:pt>
                <c:pt idx="52166">
                  <c:v>0.21537529500662</c:v>
                </c:pt>
                <c:pt idx="52167">
                  <c:v>0.20573853586051799</c:v>
                </c:pt>
                <c:pt idx="52168">
                  <c:v>0.19610177671778301</c:v>
                </c:pt>
                <c:pt idx="52169">
                  <c:v>0.18646501757168099</c:v>
                </c:pt>
                <c:pt idx="52170">
                  <c:v>0.17682825842558</c:v>
                </c:pt>
                <c:pt idx="52171">
                  <c:v>0.16719149928284399</c:v>
                </c:pt>
                <c:pt idx="52172">
                  <c:v>0.15755474013674201</c:v>
                </c:pt>
                <c:pt idx="52173">
                  <c:v>0.14791798099064099</c:v>
                </c:pt>
                <c:pt idx="52174">
                  <c:v>0.13828122184790501</c:v>
                </c:pt>
                <c:pt idx="52175">
                  <c:v>0.12864446270180399</c:v>
                </c:pt>
                <c:pt idx="52176">
                  <c:v>0.119007703555702</c:v>
                </c:pt>
                <c:pt idx="52177">
                  <c:v>0.10937094441296601</c:v>
                </c:pt>
                <c:pt idx="52178">
                  <c:v>9.97341852668647E-2</c:v>
                </c:pt>
                <c:pt idx="52179">
                  <c:v>9.0097426120763199E-2</c:v>
                </c:pt>
                <c:pt idx="52180">
                  <c:v>8.0460666978027395E-2</c:v>
                </c:pt>
                <c:pt idx="52181">
                  <c:v>7.0823907831925895E-2</c:v>
                </c:pt>
                <c:pt idx="52182">
                  <c:v>6.1187148685824498E-2</c:v>
                </c:pt>
                <c:pt idx="52183">
                  <c:v>5.1550389543088597E-2</c:v>
                </c:pt>
                <c:pt idx="52184">
                  <c:v>4.1913630396987103E-2</c:v>
                </c:pt>
                <c:pt idx="52185">
                  <c:v>3.22768712508857E-2</c:v>
                </c:pt>
                <c:pt idx="52186">
                  <c:v>2.2640112108149799E-2</c:v>
                </c:pt>
                <c:pt idx="52187">
                  <c:v>1.30033529620484E-2</c:v>
                </c:pt>
                <c:pt idx="52188">
                  <c:v>3.3665938159468901E-3</c:v>
                </c:pt>
                <c:pt idx="52189">
                  <c:v>-6.2701653267889703E-3</c:v>
                </c:pt>
                <c:pt idx="52190">
                  <c:v>-1.59069244728904E-2</c:v>
                </c:pt>
                <c:pt idx="52191">
                  <c:v>-2.55436836189919E-2</c:v>
                </c:pt>
                <c:pt idx="52192">
                  <c:v>-3.5180442761727798E-2</c:v>
                </c:pt>
                <c:pt idx="52193">
                  <c:v>-4.4817201907829202E-2</c:v>
                </c:pt>
                <c:pt idx="52194">
                  <c:v>-5.4453961053930702E-2</c:v>
                </c:pt>
                <c:pt idx="52195">
                  <c:v>-5.25489322896594E-2</c:v>
                </c:pt>
                <c:pt idx="52196">
                  <c:v>-3.91021156136847E-2</c:v>
                </c:pt>
                <c:pt idx="52197">
                  <c:v>-2.565529893771E-2</c:v>
                </c:pt>
                <c:pt idx="52198">
                  <c:v>-1.22084822664316E-2</c:v>
                </c:pt>
                <c:pt idx="52199">
                  <c:v>1.2383344095431301E-3</c:v>
                </c:pt>
                <c:pt idx="52200">
                  <c:v>1.46851510855178E-2</c:v>
                </c:pt>
                <c:pt idx="52201">
                  <c:v>2.81319677567963E-2</c:v>
                </c:pt>
                <c:pt idx="52202">
                  <c:v>4.1578784432771E-2</c:v>
                </c:pt>
                <c:pt idx="52203">
                  <c:v>5.50256011087457E-2</c:v>
                </c:pt>
                <c:pt idx="52204">
                  <c:v>6.8472417780024095E-2</c:v>
                </c:pt>
                <c:pt idx="52205">
                  <c:v>8.1919234455998802E-2</c:v>
                </c:pt>
                <c:pt idx="52206">
                  <c:v>9.5366051131973495E-2</c:v>
                </c:pt>
                <c:pt idx="52207">
                  <c:v>0.108812867803252</c:v>
                </c:pt>
                <c:pt idx="52208">
                  <c:v>0.122259684479227</c:v>
                </c:pt>
                <c:pt idx="52209">
                  <c:v>0.135706501155201</c:v>
                </c:pt>
                <c:pt idx="52210">
                  <c:v>0.14915331782648</c:v>
                </c:pt>
                <c:pt idx="52211">
                  <c:v>0.162600134502454</c:v>
                </c:pt>
                <c:pt idx="52212">
                  <c:v>0.176046951178429</c:v>
                </c:pt>
                <c:pt idx="52213">
                  <c:v>0.18949376784970801</c:v>
                </c:pt>
                <c:pt idx="52214">
                  <c:v>0.20294058452568201</c:v>
                </c:pt>
                <c:pt idx="52215">
                  <c:v>0.216387401201657</c:v>
                </c:pt>
                <c:pt idx="52216">
                  <c:v>0.22983421787293501</c:v>
                </c:pt>
                <c:pt idx="52217">
                  <c:v>0.24328103454891001</c:v>
                </c:pt>
                <c:pt idx="52218">
                  <c:v>0.25672785122488501</c:v>
                </c:pt>
                <c:pt idx="52219">
                  <c:v>0.27017466789616301</c:v>
                </c:pt>
                <c:pt idx="52220">
                  <c:v>0.28362148457213798</c:v>
                </c:pt>
                <c:pt idx="52221">
                  <c:v>0.29706830124811301</c:v>
                </c:pt>
                <c:pt idx="52222">
                  <c:v>0.31051511791939101</c:v>
                </c:pt>
                <c:pt idx="52223">
                  <c:v>0.32396193459536599</c:v>
                </c:pt>
                <c:pt idx="52224">
                  <c:v>0.33740875127134101</c:v>
                </c:pt>
                <c:pt idx="52225">
                  <c:v>0.35085556794261902</c:v>
                </c:pt>
                <c:pt idx="52226">
                  <c:v>0.36430238461859399</c:v>
                </c:pt>
                <c:pt idx="52227">
                  <c:v>0.37774920129456802</c:v>
                </c:pt>
                <c:pt idx="52228">
                  <c:v>0.39119601796584702</c:v>
                </c:pt>
                <c:pt idx="52229">
                  <c:v>0.40464283464182199</c:v>
                </c:pt>
                <c:pt idx="52230">
                  <c:v>0.41808965131779602</c:v>
                </c:pt>
                <c:pt idx="52231">
                  <c:v>0.43153646798907502</c:v>
                </c:pt>
                <c:pt idx="52232">
                  <c:v>0.44498328466504899</c:v>
                </c:pt>
                <c:pt idx="52233">
                  <c:v>0.45843010134102402</c:v>
                </c:pt>
                <c:pt idx="52234">
                  <c:v>0.47187691801230203</c:v>
                </c:pt>
                <c:pt idx="52235">
                  <c:v>0.485323734688277</c:v>
                </c:pt>
                <c:pt idx="52236">
                  <c:v>0.49877055136425202</c:v>
                </c:pt>
                <c:pt idx="52237">
                  <c:v>0.51221736803552997</c:v>
                </c:pt>
                <c:pt idx="52238">
                  <c:v>0.525664184711505</c:v>
                </c:pt>
                <c:pt idx="52239">
                  <c:v>0.53911100138748003</c:v>
                </c:pt>
                <c:pt idx="52240">
                  <c:v>0.55255781805875803</c:v>
                </c:pt>
                <c:pt idx="52241">
                  <c:v>0.56600463473473295</c:v>
                </c:pt>
                <c:pt idx="52242">
                  <c:v>0.57945145141070797</c:v>
                </c:pt>
                <c:pt idx="52243">
                  <c:v>0.58411292182926</c:v>
                </c:pt>
                <c:pt idx="52244">
                  <c:v>0.57998904599364698</c:v>
                </c:pt>
                <c:pt idx="52245">
                  <c:v>0.57586517015803396</c:v>
                </c:pt>
                <c:pt idx="52246">
                  <c:v>0.571741294323861</c:v>
                </c:pt>
                <c:pt idx="52247">
                  <c:v>0.56761741848824798</c:v>
                </c:pt>
                <c:pt idx="52248">
                  <c:v>0.56349354265263496</c:v>
                </c:pt>
                <c:pt idx="52249">
                  <c:v>0.55936966681846201</c:v>
                </c:pt>
                <c:pt idx="52250">
                  <c:v>0.55524579098284899</c:v>
                </c:pt>
                <c:pt idx="52251">
                  <c:v>0.55112191514723596</c:v>
                </c:pt>
                <c:pt idx="52252">
                  <c:v>0.54699803931306301</c:v>
                </c:pt>
                <c:pt idx="52253">
                  <c:v>0.54287416347744999</c:v>
                </c:pt>
                <c:pt idx="52254">
                  <c:v>0.53875028764183697</c:v>
                </c:pt>
                <c:pt idx="52255">
                  <c:v>0.53462641180766401</c:v>
                </c:pt>
                <c:pt idx="52256">
                  <c:v>0.53050253597205099</c:v>
                </c:pt>
                <c:pt idx="52257">
                  <c:v>0.52637866013643797</c:v>
                </c:pt>
                <c:pt idx="52258">
                  <c:v>0.52225478430226502</c:v>
                </c:pt>
                <c:pt idx="52259">
                  <c:v>0.518130908466652</c:v>
                </c:pt>
                <c:pt idx="52260">
                  <c:v>0.51400703263103897</c:v>
                </c:pt>
                <c:pt idx="52261">
                  <c:v>0.50988315679686602</c:v>
                </c:pt>
                <c:pt idx="52262">
                  <c:v>0.505759280961253</c:v>
                </c:pt>
                <c:pt idx="52263">
                  <c:v>0.50163540512563898</c:v>
                </c:pt>
                <c:pt idx="52264">
                  <c:v>0.49751152929146703</c:v>
                </c:pt>
                <c:pt idx="52265">
                  <c:v>0.493387653455853</c:v>
                </c:pt>
                <c:pt idx="52266">
                  <c:v>0.48926377762023998</c:v>
                </c:pt>
                <c:pt idx="52267">
                  <c:v>0.48513990178606797</c:v>
                </c:pt>
                <c:pt idx="52268">
                  <c:v>0.48101602595045401</c:v>
                </c:pt>
                <c:pt idx="52269">
                  <c:v>0.47689215011484098</c:v>
                </c:pt>
                <c:pt idx="52270">
                  <c:v>0.47276827428066798</c:v>
                </c:pt>
                <c:pt idx="52271">
                  <c:v>0.46864439844505501</c:v>
                </c:pt>
                <c:pt idx="52272">
                  <c:v>0.46452052260944199</c:v>
                </c:pt>
                <c:pt idx="52273">
                  <c:v>0.46039664677526898</c:v>
                </c:pt>
                <c:pt idx="52274">
                  <c:v>0.45627277093965601</c:v>
                </c:pt>
                <c:pt idx="52275">
                  <c:v>0.45214889510404299</c:v>
                </c:pt>
                <c:pt idx="52276">
                  <c:v>0.44802501926986998</c:v>
                </c:pt>
                <c:pt idx="52277">
                  <c:v>0.44390114343425702</c:v>
                </c:pt>
                <c:pt idx="52278">
                  <c:v>0.43977726759864399</c:v>
                </c:pt>
                <c:pt idx="52279">
                  <c:v>0.43565339176447099</c:v>
                </c:pt>
                <c:pt idx="52280">
                  <c:v>0.43152951592885802</c:v>
                </c:pt>
                <c:pt idx="52281">
                  <c:v>0.427405640093245</c:v>
                </c:pt>
                <c:pt idx="52282">
                  <c:v>0.42328176425907199</c:v>
                </c:pt>
                <c:pt idx="52283">
                  <c:v>0.41915788842345902</c:v>
                </c:pt>
                <c:pt idx="52284">
                  <c:v>0.415034012587846</c:v>
                </c:pt>
                <c:pt idx="52285">
                  <c:v>0.41091013675367299</c:v>
                </c:pt>
                <c:pt idx="52286">
                  <c:v>0.40678626091806003</c:v>
                </c:pt>
                <c:pt idx="52287">
                  <c:v>0.40266238508244701</c:v>
                </c:pt>
                <c:pt idx="52288">
                  <c:v>0.398538509248274</c:v>
                </c:pt>
                <c:pt idx="52289">
                  <c:v>0.39441463341266098</c:v>
                </c:pt>
                <c:pt idx="52290">
                  <c:v>0.39029075757704701</c:v>
                </c:pt>
                <c:pt idx="52291">
                  <c:v>0.38488497976994801</c:v>
                </c:pt>
                <c:pt idx="52292">
                  <c:v>0.378197299987585</c:v>
                </c:pt>
                <c:pt idx="52293">
                  <c:v>0.37150962020522299</c:v>
                </c:pt>
                <c:pt idx="52294">
                  <c:v>0.364821940425196</c:v>
                </c:pt>
                <c:pt idx="52295">
                  <c:v>0.35813426064283299</c:v>
                </c:pt>
                <c:pt idx="52296">
                  <c:v>0.35144658086047098</c:v>
                </c:pt>
                <c:pt idx="52297">
                  <c:v>0.34475890108044399</c:v>
                </c:pt>
                <c:pt idx="52298">
                  <c:v>0.33807122129808098</c:v>
                </c:pt>
                <c:pt idx="52299">
                  <c:v>0.33138354151571903</c:v>
                </c:pt>
                <c:pt idx="52300">
                  <c:v>0.32469586173569198</c:v>
                </c:pt>
                <c:pt idx="52301">
                  <c:v>0.31800818195333003</c:v>
                </c:pt>
                <c:pt idx="52302">
                  <c:v>0.31132050217096702</c:v>
                </c:pt>
                <c:pt idx="52303">
                  <c:v>0.30463282239093997</c:v>
                </c:pt>
                <c:pt idx="52304">
                  <c:v>0.29794514260857802</c:v>
                </c:pt>
                <c:pt idx="52305">
                  <c:v>0.29125746282621501</c:v>
                </c:pt>
                <c:pt idx="52306">
                  <c:v>0.28456978304618802</c:v>
                </c:pt>
                <c:pt idx="52307">
                  <c:v>0.27788210326382601</c:v>
                </c:pt>
                <c:pt idx="52308">
                  <c:v>0.271194423481463</c:v>
                </c:pt>
                <c:pt idx="52309">
                  <c:v>0.26450674370143701</c:v>
                </c:pt>
                <c:pt idx="52310">
                  <c:v>0.257819063919074</c:v>
                </c:pt>
                <c:pt idx="52311">
                  <c:v>0.25113138413671199</c:v>
                </c:pt>
                <c:pt idx="52312">
                  <c:v>0.244443704356685</c:v>
                </c:pt>
                <c:pt idx="52313">
                  <c:v>0.23775602457432199</c:v>
                </c:pt>
                <c:pt idx="52314">
                  <c:v>0.23106834479196001</c:v>
                </c:pt>
                <c:pt idx="52315">
                  <c:v>0.22438066501193299</c:v>
                </c:pt>
                <c:pt idx="52316">
                  <c:v>0.21769298522957001</c:v>
                </c:pt>
                <c:pt idx="52317">
                  <c:v>0.211005305447208</c:v>
                </c:pt>
                <c:pt idx="52318">
                  <c:v>0.20431762566718101</c:v>
                </c:pt>
                <c:pt idx="52319">
                  <c:v>0.197629945884819</c:v>
                </c:pt>
                <c:pt idx="52320">
                  <c:v>0.19094226610245599</c:v>
                </c:pt>
                <c:pt idx="52321">
                  <c:v>0.184254586322429</c:v>
                </c:pt>
                <c:pt idx="52322">
                  <c:v>0.17756690654006699</c:v>
                </c:pt>
                <c:pt idx="52323">
                  <c:v>0.17087922675770401</c:v>
                </c:pt>
                <c:pt idx="52324">
                  <c:v>0.16419154697767699</c:v>
                </c:pt>
                <c:pt idx="52325">
                  <c:v>0.15750386719531501</c:v>
                </c:pt>
                <c:pt idx="52326">
                  <c:v>0.150816187412952</c:v>
                </c:pt>
                <c:pt idx="52327">
                  <c:v>0.14412850763292601</c:v>
                </c:pt>
                <c:pt idx="52328">
                  <c:v>0.137440827850563</c:v>
                </c:pt>
                <c:pt idx="52329">
                  <c:v>0.13075314806820099</c:v>
                </c:pt>
                <c:pt idx="52330">
                  <c:v>0.124065468288174</c:v>
                </c:pt>
                <c:pt idx="52331">
                  <c:v>0.117377788505811</c:v>
                </c:pt>
                <c:pt idx="52332">
                  <c:v>0.110690108723449</c:v>
                </c:pt>
                <c:pt idx="52333">
                  <c:v>0.104002428943422</c:v>
                </c:pt>
                <c:pt idx="52334">
                  <c:v>9.7314749161059297E-2</c:v>
                </c:pt>
                <c:pt idx="52335">
                  <c:v>9.0627069378696801E-2</c:v>
                </c:pt>
                <c:pt idx="52336">
                  <c:v>8.3939389598670006E-2</c:v>
                </c:pt>
                <c:pt idx="52337">
                  <c:v>7.7251709816307496E-2</c:v>
                </c:pt>
                <c:pt idx="52338">
                  <c:v>7.0564030033944999E-2</c:v>
                </c:pt>
                <c:pt idx="52339">
                  <c:v>6.6264150916458694E-2</c:v>
                </c:pt>
                <c:pt idx="52340">
                  <c:v>6.4352072460845094E-2</c:v>
                </c:pt>
                <c:pt idx="52341">
                  <c:v>6.2439994005231501E-2</c:v>
                </c:pt>
                <c:pt idx="52342">
                  <c:v>6.0527915550285701E-2</c:v>
                </c:pt>
                <c:pt idx="52343">
                  <c:v>5.8615837094672101E-2</c:v>
                </c:pt>
                <c:pt idx="52344">
                  <c:v>5.6703758639058501E-2</c:v>
                </c:pt>
                <c:pt idx="52345">
                  <c:v>5.47916801841127E-2</c:v>
                </c:pt>
                <c:pt idx="52346">
                  <c:v>5.2879601728499197E-2</c:v>
                </c:pt>
                <c:pt idx="52347">
                  <c:v>5.0967523272885597E-2</c:v>
                </c:pt>
                <c:pt idx="52348">
                  <c:v>4.9055444817939803E-2</c:v>
                </c:pt>
                <c:pt idx="52349">
                  <c:v>4.7143366362326203E-2</c:v>
                </c:pt>
                <c:pt idx="52350">
                  <c:v>4.5231287906712603E-2</c:v>
                </c:pt>
                <c:pt idx="52351">
                  <c:v>4.3319209451766802E-2</c:v>
                </c:pt>
                <c:pt idx="52352">
                  <c:v>4.1407130996153202E-2</c:v>
                </c:pt>
                <c:pt idx="52353">
                  <c:v>3.9495052540539602E-2</c:v>
                </c:pt>
                <c:pt idx="52354">
                  <c:v>3.7582974085593898E-2</c:v>
                </c:pt>
                <c:pt idx="52355">
                  <c:v>3.5670895629980298E-2</c:v>
                </c:pt>
                <c:pt idx="52356">
                  <c:v>3.3758817174366698E-2</c:v>
                </c:pt>
                <c:pt idx="52357">
                  <c:v>3.1846738719420897E-2</c:v>
                </c:pt>
                <c:pt idx="52358">
                  <c:v>2.9934660263807301E-2</c:v>
                </c:pt>
                <c:pt idx="52359">
                  <c:v>2.8022581808193701E-2</c:v>
                </c:pt>
                <c:pt idx="52360">
                  <c:v>2.61105033532479E-2</c:v>
                </c:pt>
                <c:pt idx="52361">
                  <c:v>2.41984248976344E-2</c:v>
                </c:pt>
                <c:pt idx="52362">
                  <c:v>2.22863464420208E-2</c:v>
                </c:pt>
                <c:pt idx="52363">
                  <c:v>2.0374267987075E-2</c:v>
                </c:pt>
                <c:pt idx="52364">
                  <c:v>1.84621895314614E-2</c:v>
                </c:pt>
                <c:pt idx="52365">
                  <c:v>1.65501110758478E-2</c:v>
                </c:pt>
                <c:pt idx="52366">
                  <c:v>1.4638032620902E-2</c:v>
                </c:pt>
                <c:pt idx="52367">
                  <c:v>1.27259541652884E-2</c:v>
                </c:pt>
                <c:pt idx="52368">
                  <c:v>1.0813875709674899E-2</c:v>
                </c:pt>
                <c:pt idx="52369">
                  <c:v>8.9017972547290602E-3</c:v>
                </c:pt>
                <c:pt idx="52370">
                  <c:v>6.9897187991154698E-3</c:v>
                </c:pt>
                <c:pt idx="52371">
                  <c:v>5.0776403435018897E-3</c:v>
                </c:pt>
                <c:pt idx="52372">
                  <c:v>3.1655618885561001E-3</c:v>
                </c:pt>
                <c:pt idx="52373">
                  <c:v>1.2534834329425101E-3</c:v>
                </c:pt>
                <c:pt idx="52374">
                  <c:v>-6.5859502267106803E-4</c:v>
                </c:pt>
                <c:pt idx="52375">
                  <c:v>-2.57067347761686E-3</c:v>
                </c:pt>
                <c:pt idx="52376">
                  <c:v>-4.4827519332304401E-3</c:v>
                </c:pt>
                <c:pt idx="52377">
                  <c:v>-6.3948303888440297E-3</c:v>
                </c:pt>
                <c:pt idx="52378">
                  <c:v>-8.3069088437898193E-3</c:v>
                </c:pt>
                <c:pt idx="52379">
                  <c:v>-1.02189872994034E-2</c:v>
                </c:pt>
                <c:pt idx="52380">
                  <c:v>-1.2131065755017E-2</c:v>
                </c:pt>
                <c:pt idx="52381">
                  <c:v>-1.4043144209962799E-2</c:v>
                </c:pt>
                <c:pt idx="52382">
                  <c:v>-1.5955222665576401E-2</c:v>
                </c:pt>
                <c:pt idx="52383">
                  <c:v>-1.78673011211899E-2</c:v>
                </c:pt>
                <c:pt idx="52384">
                  <c:v>-1.9779379576135701E-2</c:v>
                </c:pt>
                <c:pt idx="52385">
                  <c:v>-2.1691458031749301E-2</c:v>
                </c:pt>
                <c:pt idx="52386">
                  <c:v>-2.3603536487362901E-2</c:v>
                </c:pt>
                <c:pt idx="52387">
                  <c:v>-2.3367743409828601E-2</c:v>
                </c:pt>
                <c:pt idx="52388">
                  <c:v>-2.0984078798981801E-2</c:v>
                </c:pt>
                <c:pt idx="52389">
                  <c:v>-1.8600414188134899E-2</c:v>
                </c:pt>
                <c:pt idx="52390">
                  <c:v>-1.6216749578120599E-2</c:v>
                </c:pt>
                <c:pt idx="52391">
                  <c:v>-1.38330849672738E-2</c:v>
                </c:pt>
                <c:pt idx="52392">
                  <c:v>-1.14494203564269E-2</c:v>
                </c:pt>
                <c:pt idx="52393">
                  <c:v>-9.0657557464125706E-3</c:v>
                </c:pt>
                <c:pt idx="52394">
                  <c:v>-6.6820911355657299E-3</c:v>
                </c:pt>
                <c:pt idx="52395">
                  <c:v>-4.29842652471889E-3</c:v>
                </c:pt>
                <c:pt idx="52396">
                  <c:v>-1.91476191470454E-3</c:v>
                </c:pt>
                <c:pt idx="52397">
                  <c:v>4.68902696142304E-4</c:v>
                </c:pt>
                <c:pt idx="52398">
                  <c:v>2.8525673069891401E-3</c:v>
                </c:pt>
                <c:pt idx="52399">
                  <c:v>5.2362319170035001E-3</c:v>
                </c:pt>
                <c:pt idx="52400">
                  <c:v>7.6198965278503304E-3</c:v>
                </c:pt>
                <c:pt idx="52401">
                  <c:v>1.0003561138697201E-2</c:v>
                </c:pt>
                <c:pt idx="52402">
                  <c:v>1.2387225748711501E-2</c:v>
                </c:pt>
                <c:pt idx="52403">
                  <c:v>1.47708903595584E-2</c:v>
                </c:pt>
                <c:pt idx="52404">
                  <c:v>1.71545549704052E-2</c:v>
                </c:pt>
                <c:pt idx="52405">
                  <c:v>1.95382195804196E-2</c:v>
                </c:pt>
                <c:pt idx="52406">
                  <c:v>2.1921884191266401E-2</c:v>
                </c:pt>
                <c:pt idx="52407">
                  <c:v>2.4305548802113199E-2</c:v>
                </c:pt>
                <c:pt idx="52408">
                  <c:v>2.6689213412127599E-2</c:v>
                </c:pt>
                <c:pt idx="52409">
                  <c:v>2.90728780229744E-2</c:v>
                </c:pt>
                <c:pt idx="52410">
                  <c:v>3.1456542633821298E-2</c:v>
                </c:pt>
                <c:pt idx="52411">
                  <c:v>3.3840207243835602E-2</c:v>
                </c:pt>
                <c:pt idx="52412">
                  <c:v>3.6223871854682503E-2</c:v>
                </c:pt>
                <c:pt idx="52413">
                  <c:v>3.86075364655293E-2</c:v>
                </c:pt>
                <c:pt idx="52414">
                  <c:v>4.0991201075543597E-2</c:v>
                </c:pt>
                <c:pt idx="52415">
                  <c:v>4.3374865686390499E-2</c:v>
                </c:pt>
                <c:pt idx="52416">
                  <c:v>4.5758530297237303E-2</c:v>
                </c:pt>
                <c:pt idx="52417">
                  <c:v>4.8142194907251697E-2</c:v>
                </c:pt>
                <c:pt idx="52418">
                  <c:v>5.0525859518098501E-2</c:v>
                </c:pt>
                <c:pt idx="52419">
                  <c:v>5.2909524128945402E-2</c:v>
                </c:pt>
                <c:pt idx="52420">
                  <c:v>5.5293188738959699E-2</c:v>
                </c:pt>
                <c:pt idx="52421">
                  <c:v>5.7676853349806503E-2</c:v>
                </c:pt>
                <c:pt idx="52422">
                  <c:v>6.0060517960653398E-2</c:v>
                </c:pt>
                <c:pt idx="52423">
                  <c:v>6.2444182570667701E-2</c:v>
                </c:pt>
                <c:pt idx="52424">
                  <c:v>6.4827847181514603E-2</c:v>
                </c:pt>
                <c:pt idx="52425">
                  <c:v>6.72115117923614E-2</c:v>
                </c:pt>
                <c:pt idx="52426">
                  <c:v>6.9595176402375794E-2</c:v>
                </c:pt>
                <c:pt idx="52427">
                  <c:v>7.1978841013222605E-2</c:v>
                </c:pt>
                <c:pt idx="52428">
                  <c:v>7.4362505624069403E-2</c:v>
                </c:pt>
                <c:pt idx="52429">
                  <c:v>7.6746170234083796E-2</c:v>
                </c:pt>
                <c:pt idx="52430">
                  <c:v>7.9129834844930594E-2</c:v>
                </c:pt>
                <c:pt idx="52431">
                  <c:v>8.1513499455777502E-2</c:v>
                </c:pt>
                <c:pt idx="52432">
                  <c:v>8.3897164065791799E-2</c:v>
                </c:pt>
                <c:pt idx="52433">
                  <c:v>8.6280828676638693E-2</c:v>
                </c:pt>
                <c:pt idx="52434">
                  <c:v>8.8664493287485505E-2</c:v>
                </c:pt>
                <c:pt idx="52435">
                  <c:v>9.0633865471822297E-2</c:v>
                </c:pt>
                <c:pt idx="52436">
                  <c:v>9.2188945231024597E-2</c:v>
                </c:pt>
                <c:pt idx="52437">
                  <c:v>9.3744024990226896E-2</c:v>
                </c:pt>
                <c:pt idx="52438">
                  <c:v>9.5299104748886102E-2</c:v>
                </c:pt>
                <c:pt idx="52439">
                  <c:v>9.6854184508088498E-2</c:v>
                </c:pt>
                <c:pt idx="52440">
                  <c:v>9.8409264267290797E-2</c:v>
                </c:pt>
                <c:pt idx="52441">
                  <c:v>9.9964344025950003E-2</c:v>
                </c:pt>
                <c:pt idx="52442">
                  <c:v>0.101519423785152</c:v>
                </c:pt>
                <c:pt idx="52443">
                  <c:v>0.103074503544355</c:v>
                </c:pt>
                <c:pt idx="52444">
                  <c:v>0.104629583303014</c:v>
                </c:pt>
                <c:pt idx="52445">
                  <c:v>0.10618466306221599</c:v>
                </c:pt>
                <c:pt idx="52446">
                  <c:v>0.107739742821419</c:v>
                </c:pt>
                <c:pt idx="52447">
                  <c:v>0.109294822580078</c:v>
                </c:pt>
                <c:pt idx="52448">
                  <c:v>0.11084990233927999</c:v>
                </c:pt>
                <c:pt idx="52449">
                  <c:v>0.112404982098482</c:v>
                </c:pt>
                <c:pt idx="52450">
                  <c:v>0.113960061857142</c:v>
                </c:pt>
                <c:pt idx="52451">
                  <c:v>0.11551514161634401</c:v>
                </c:pt>
                <c:pt idx="52452">
                  <c:v>0.117070221375546</c:v>
                </c:pt>
                <c:pt idx="52453">
                  <c:v>0.118625301134205</c:v>
                </c:pt>
                <c:pt idx="52454">
                  <c:v>0.120180380893408</c:v>
                </c:pt>
                <c:pt idx="52455">
                  <c:v>0.12173546065261</c:v>
                </c:pt>
                <c:pt idx="52456">
                  <c:v>0.123290540411269</c:v>
                </c:pt>
                <c:pt idx="52457">
                  <c:v>0.124845620170472</c:v>
                </c:pt>
                <c:pt idx="52458">
                  <c:v>0.12640069992967401</c:v>
                </c:pt>
                <c:pt idx="52459">
                  <c:v>0.12795577968833299</c:v>
                </c:pt>
                <c:pt idx="52460">
                  <c:v>0.12951085944753599</c:v>
                </c:pt>
                <c:pt idx="52461">
                  <c:v>0.13106593920673801</c:v>
                </c:pt>
                <c:pt idx="52462">
                  <c:v>0.13262101896539699</c:v>
                </c:pt>
                <c:pt idx="52463">
                  <c:v>0.13417609872459901</c:v>
                </c:pt>
                <c:pt idx="52464">
                  <c:v>0.13573117848380201</c:v>
                </c:pt>
                <c:pt idx="52465">
                  <c:v>0.13728625824246099</c:v>
                </c:pt>
                <c:pt idx="52466">
                  <c:v>0.13884133800166301</c:v>
                </c:pt>
                <c:pt idx="52467">
                  <c:v>0.140396417760866</c:v>
                </c:pt>
                <c:pt idx="52468">
                  <c:v>0.14195149751952499</c:v>
                </c:pt>
                <c:pt idx="52469">
                  <c:v>0.14350657727872701</c:v>
                </c:pt>
                <c:pt idx="52470">
                  <c:v>0.145061657037929</c:v>
                </c:pt>
                <c:pt idx="52471">
                  <c:v>0.14661673679658899</c:v>
                </c:pt>
                <c:pt idx="52472">
                  <c:v>0.14817181655579101</c:v>
                </c:pt>
                <c:pt idx="52473">
                  <c:v>0.149726896314993</c:v>
                </c:pt>
                <c:pt idx="52474">
                  <c:v>0.15128197607365201</c:v>
                </c:pt>
                <c:pt idx="52475">
                  <c:v>0.15283705583285501</c:v>
                </c:pt>
                <c:pt idx="52476">
                  <c:v>0.154392135592057</c:v>
                </c:pt>
                <c:pt idx="52477">
                  <c:v>0.15594721535071601</c:v>
                </c:pt>
                <c:pt idx="52478">
                  <c:v>0.157502295109919</c:v>
                </c:pt>
                <c:pt idx="52479">
                  <c:v>0.159057374869121</c:v>
                </c:pt>
                <c:pt idx="52480">
                  <c:v>0.16061245462778001</c:v>
                </c:pt>
                <c:pt idx="52481">
                  <c:v>0.162167534386983</c:v>
                </c:pt>
                <c:pt idx="52482">
                  <c:v>0.163722614146185</c:v>
                </c:pt>
                <c:pt idx="52483">
                  <c:v>0.16468712574120001</c:v>
                </c:pt>
                <c:pt idx="52484">
                  <c:v>0.1650610691727</c:v>
                </c:pt>
                <c:pt idx="52485">
                  <c:v>0.16543501260420099</c:v>
                </c:pt>
                <c:pt idx="52486">
                  <c:v>0.165808956035571</c:v>
                </c:pt>
                <c:pt idx="52487">
                  <c:v>0.16618289946707199</c:v>
                </c:pt>
                <c:pt idx="52488">
                  <c:v>0.166556842898573</c:v>
                </c:pt>
                <c:pt idx="52489">
                  <c:v>0.16693078632994299</c:v>
                </c:pt>
                <c:pt idx="52490">
                  <c:v>0.167304729761444</c:v>
                </c:pt>
                <c:pt idx="52491">
                  <c:v>0.16767867319294399</c:v>
                </c:pt>
                <c:pt idx="52492">
                  <c:v>0.16805261662431401</c:v>
                </c:pt>
                <c:pt idx="52493">
                  <c:v>0.16842656005581499</c:v>
                </c:pt>
                <c:pt idx="52494">
                  <c:v>0.16880050348731601</c:v>
                </c:pt>
                <c:pt idx="52495">
                  <c:v>0.16917444691868599</c:v>
                </c:pt>
                <c:pt idx="52496">
                  <c:v>0.16954839035018701</c:v>
                </c:pt>
                <c:pt idx="52497">
                  <c:v>0.169922333781688</c:v>
                </c:pt>
                <c:pt idx="52498">
                  <c:v>0.17029627721305801</c:v>
                </c:pt>
                <c:pt idx="52499">
                  <c:v>0.170670220644558</c:v>
                </c:pt>
                <c:pt idx="52500">
                  <c:v>0.17104416407605899</c:v>
                </c:pt>
                <c:pt idx="52501">
                  <c:v>0.171418107507429</c:v>
                </c:pt>
                <c:pt idx="52502">
                  <c:v>0.17179205093892999</c:v>
                </c:pt>
                <c:pt idx="52503">
                  <c:v>0.17216599437043101</c:v>
                </c:pt>
                <c:pt idx="52504">
                  <c:v>0.17253993780180099</c:v>
                </c:pt>
                <c:pt idx="52505">
                  <c:v>0.17291388123330201</c:v>
                </c:pt>
                <c:pt idx="52506">
                  <c:v>0.173287824664802</c:v>
                </c:pt>
                <c:pt idx="52507">
                  <c:v>0.17366176809617301</c:v>
                </c:pt>
                <c:pt idx="52508">
                  <c:v>0.174035711527673</c:v>
                </c:pt>
                <c:pt idx="52509">
                  <c:v>0.17440965495917399</c:v>
                </c:pt>
                <c:pt idx="52510">
                  <c:v>0.174783598390544</c:v>
                </c:pt>
                <c:pt idx="52511">
                  <c:v>0.17515754182204499</c:v>
                </c:pt>
                <c:pt idx="52512">
                  <c:v>0.175531485253546</c:v>
                </c:pt>
                <c:pt idx="52513">
                  <c:v>0.17590542868491599</c:v>
                </c:pt>
                <c:pt idx="52514">
                  <c:v>0.176279372116417</c:v>
                </c:pt>
                <c:pt idx="52515">
                  <c:v>0.17665331554791699</c:v>
                </c:pt>
                <c:pt idx="52516">
                  <c:v>0.17702725897928701</c:v>
                </c:pt>
                <c:pt idx="52517">
                  <c:v>0.17740120241078799</c:v>
                </c:pt>
                <c:pt idx="52518">
                  <c:v>0.17777514584228901</c:v>
                </c:pt>
                <c:pt idx="52519">
                  <c:v>0.17814908927365899</c:v>
                </c:pt>
                <c:pt idx="52520">
                  <c:v>0.17852303270516001</c:v>
                </c:pt>
                <c:pt idx="52521">
                  <c:v>0.178896976136661</c:v>
                </c:pt>
                <c:pt idx="52522">
                  <c:v>0.17927091956803101</c:v>
                </c:pt>
                <c:pt idx="52523">
                  <c:v>0.179644862999531</c:v>
                </c:pt>
                <c:pt idx="52524">
                  <c:v>0.18001880643103199</c:v>
                </c:pt>
                <c:pt idx="52525">
                  <c:v>0.180392749862402</c:v>
                </c:pt>
                <c:pt idx="52526">
                  <c:v>0.18076669329390299</c:v>
                </c:pt>
                <c:pt idx="52527">
                  <c:v>0.18114063672540401</c:v>
                </c:pt>
                <c:pt idx="52528">
                  <c:v>0.18151458015677399</c:v>
                </c:pt>
                <c:pt idx="52529">
                  <c:v>0.18188852358827501</c:v>
                </c:pt>
                <c:pt idx="52530">
                  <c:v>0.182262467019775</c:v>
                </c:pt>
                <c:pt idx="52531">
                  <c:v>0.184770861623161</c:v>
                </c:pt>
                <c:pt idx="52532">
                  <c:v>0.18941370740018301</c:v>
                </c:pt>
                <c:pt idx="52533">
                  <c:v>0.19405655317720499</c:v>
                </c:pt>
                <c:pt idx="52534">
                  <c:v>0.19869939895260599</c:v>
                </c:pt>
                <c:pt idx="52535">
                  <c:v>0.203342244729628</c:v>
                </c:pt>
                <c:pt idx="52536">
                  <c:v>0.20798509050665101</c:v>
                </c:pt>
                <c:pt idx="52537">
                  <c:v>0.21262793628205201</c:v>
                </c:pt>
                <c:pt idx="52538">
                  <c:v>0.21727078205907399</c:v>
                </c:pt>
                <c:pt idx="52539">
                  <c:v>0.221913627836096</c:v>
                </c:pt>
                <c:pt idx="52540">
                  <c:v>0.226556473611497</c:v>
                </c:pt>
                <c:pt idx="52541">
                  <c:v>0.23119931938851901</c:v>
                </c:pt>
                <c:pt idx="52542">
                  <c:v>0.23584216516554099</c:v>
                </c:pt>
                <c:pt idx="52543">
                  <c:v>0.24048501094094199</c:v>
                </c:pt>
                <c:pt idx="52544">
                  <c:v>0.245127856717964</c:v>
                </c:pt>
                <c:pt idx="52545">
                  <c:v>0.24977070249498701</c:v>
                </c:pt>
                <c:pt idx="52546">
                  <c:v>0.25441354827038798</c:v>
                </c:pt>
                <c:pt idx="52547">
                  <c:v>0.25905639404740999</c:v>
                </c:pt>
                <c:pt idx="52548">
                  <c:v>0.263699239824432</c:v>
                </c:pt>
                <c:pt idx="52549">
                  <c:v>0.26834208559983302</c:v>
                </c:pt>
                <c:pt idx="52550">
                  <c:v>0.27298493137685498</c:v>
                </c:pt>
                <c:pt idx="52551">
                  <c:v>0.27762777715387699</c:v>
                </c:pt>
                <c:pt idx="52552">
                  <c:v>0.28227062292927801</c:v>
                </c:pt>
                <c:pt idx="52553">
                  <c:v>0.28691346870630002</c:v>
                </c:pt>
                <c:pt idx="52554">
                  <c:v>0.29155631448332298</c:v>
                </c:pt>
                <c:pt idx="52555">
                  <c:v>0.296199160258723</c:v>
                </c:pt>
                <c:pt idx="52556">
                  <c:v>0.30084200603574601</c:v>
                </c:pt>
                <c:pt idx="52557">
                  <c:v>0.30548485181276802</c:v>
                </c:pt>
                <c:pt idx="52558">
                  <c:v>0.31012769758816899</c:v>
                </c:pt>
                <c:pt idx="52559">
                  <c:v>0.314770543365191</c:v>
                </c:pt>
                <c:pt idx="52560">
                  <c:v>0.31941338914221301</c:v>
                </c:pt>
                <c:pt idx="52561">
                  <c:v>0.32405623491761398</c:v>
                </c:pt>
                <c:pt idx="52562">
                  <c:v>0.32869908069463599</c:v>
                </c:pt>
                <c:pt idx="52563">
                  <c:v>0.333341926471659</c:v>
                </c:pt>
                <c:pt idx="52564">
                  <c:v>0.33798477224705897</c:v>
                </c:pt>
                <c:pt idx="52565">
                  <c:v>0.34262761802408198</c:v>
                </c:pt>
                <c:pt idx="52566">
                  <c:v>0.34727046380110399</c:v>
                </c:pt>
                <c:pt idx="52567">
                  <c:v>0.35191330957650502</c:v>
                </c:pt>
                <c:pt idx="52568">
                  <c:v>0.35655615535352703</c:v>
                </c:pt>
                <c:pt idx="52569">
                  <c:v>0.36119900113054898</c:v>
                </c:pt>
                <c:pt idx="52570">
                  <c:v>0.36584184690595001</c:v>
                </c:pt>
                <c:pt idx="52571">
                  <c:v>0.37048469268297202</c:v>
                </c:pt>
                <c:pt idx="52572">
                  <c:v>0.37512753845999502</c:v>
                </c:pt>
                <c:pt idx="52573">
                  <c:v>0.379770384235395</c:v>
                </c:pt>
                <c:pt idx="52574">
                  <c:v>0.38441323001241801</c:v>
                </c:pt>
                <c:pt idx="52575">
                  <c:v>0.38905607578944001</c:v>
                </c:pt>
                <c:pt idx="52576">
                  <c:v>0.39369892156484099</c:v>
                </c:pt>
                <c:pt idx="52577">
                  <c:v>0.398341767341863</c:v>
                </c:pt>
                <c:pt idx="52578">
                  <c:v>0.402984613118885</c:v>
                </c:pt>
                <c:pt idx="52579">
                  <c:v>0.404553190325528</c:v>
                </c:pt>
                <c:pt idx="52580">
                  <c:v>0.403047498962887</c:v>
                </c:pt>
                <c:pt idx="52581">
                  <c:v>0.40154180760024499</c:v>
                </c:pt>
                <c:pt idx="52582">
                  <c:v>0.40003611623813001</c:v>
                </c:pt>
                <c:pt idx="52583">
                  <c:v>0.39853042487548901</c:v>
                </c:pt>
                <c:pt idx="52584">
                  <c:v>0.39702473351284701</c:v>
                </c:pt>
                <c:pt idx="52585">
                  <c:v>0.39551904215073203</c:v>
                </c:pt>
                <c:pt idx="52586">
                  <c:v>0.39401335078809002</c:v>
                </c:pt>
                <c:pt idx="52587">
                  <c:v>0.39250765942544902</c:v>
                </c:pt>
                <c:pt idx="52588">
                  <c:v>0.39100196806333398</c:v>
                </c:pt>
                <c:pt idx="52589">
                  <c:v>0.38949627670069198</c:v>
                </c:pt>
                <c:pt idx="52590">
                  <c:v>0.38799058533805098</c:v>
                </c:pt>
                <c:pt idx="52591">
                  <c:v>0.38648489397593599</c:v>
                </c:pt>
                <c:pt idx="52592">
                  <c:v>0.38497920261329399</c:v>
                </c:pt>
                <c:pt idx="52593">
                  <c:v>0.38347351125065299</c:v>
                </c:pt>
                <c:pt idx="52594">
                  <c:v>0.38196781988853701</c:v>
                </c:pt>
                <c:pt idx="52595">
                  <c:v>0.380462128525896</c:v>
                </c:pt>
                <c:pt idx="52596">
                  <c:v>0.378956437163255</c:v>
                </c:pt>
                <c:pt idx="52597">
                  <c:v>0.37745074580113902</c:v>
                </c:pt>
                <c:pt idx="52598">
                  <c:v>0.37594505443849802</c:v>
                </c:pt>
                <c:pt idx="52599">
                  <c:v>0.37443936307585701</c:v>
                </c:pt>
                <c:pt idx="52600">
                  <c:v>0.37293367171374098</c:v>
                </c:pt>
                <c:pt idx="52601">
                  <c:v>0.37142798035109997</c:v>
                </c:pt>
                <c:pt idx="52602">
                  <c:v>0.36992228898845902</c:v>
                </c:pt>
                <c:pt idx="52603">
                  <c:v>0.36841659762634299</c:v>
                </c:pt>
                <c:pt idx="52604">
                  <c:v>0.36691090626370199</c:v>
                </c:pt>
                <c:pt idx="52605">
                  <c:v>0.36540521490106098</c:v>
                </c:pt>
                <c:pt idx="52606">
                  <c:v>0.363899523538945</c:v>
                </c:pt>
                <c:pt idx="52607">
                  <c:v>0.362393832176304</c:v>
                </c:pt>
                <c:pt idx="52608">
                  <c:v>0.360888140813662</c:v>
                </c:pt>
                <c:pt idx="52609">
                  <c:v>0.35938244945154701</c:v>
                </c:pt>
                <c:pt idx="52610">
                  <c:v>0.35787675808890601</c:v>
                </c:pt>
                <c:pt idx="52611">
                  <c:v>0.35637106672626401</c:v>
                </c:pt>
                <c:pt idx="52612">
                  <c:v>0.35486537536414903</c:v>
                </c:pt>
                <c:pt idx="52613">
                  <c:v>0.35335968400150802</c:v>
                </c:pt>
                <c:pt idx="52614">
                  <c:v>0.35185399263886602</c:v>
                </c:pt>
                <c:pt idx="52615">
                  <c:v>0.35034830127675098</c:v>
                </c:pt>
                <c:pt idx="52616">
                  <c:v>0.34884260991410898</c:v>
                </c:pt>
                <c:pt idx="52617">
                  <c:v>0.34733691855146798</c:v>
                </c:pt>
                <c:pt idx="52618">
                  <c:v>0.345831227189353</c:v>
                </c:pt>
                <c:pt idx="52619">
                  <c:v>0.34432553582671099</c:v>
                </c:pt>
                <c:pt idx="52620">
                  <c:v>0.34281984446406999</c:v>
                </c:pt>
                <c:pt idx="52621">
                  <c:v>0.34131415310195501</c:v>
                </c:pt>
                <c:pt idx="52622">
                  <c:v>0.33980846173931301</c:v>
                </c:pt>
                <c:pt idx="52623">
                  <c:v>0.338302770376672</c:v>
                </c:pt>
                <c:pt idx="52624">
                  <c:v>0.33679707901455602</c:v>
                </c:pt>
                <c:pt idx="52625">
                  <c:v>0.33529138765191502</c:v>
                </c:pt>
                <c:pt idx="52626">
                  <c:v>0.33378569628927401</c:v>
                </c:pt>
                <c:pt idx="52627">
                  <c:v>0.32906930073838198</c:v>
                </c:pt>
                <c:pt idx="52628">
                  <c:v>0.32114220099594498</c:v>
                </c:pt>
                <c:pt idx="52629">
                  <c:v>0.31321510125350799</c:v>
                </c:pt>
                <c:pt idx="52630">
                  <c:v>0.305288001513839</c:v>
                </c:pt>
                <c:pt idx="52631">
                  <c:v>0.29736090177140201</c:v>
                </c:pt>
                <c:pt idx="52632">
                  <c:v>0.28943380202896501</c:v>
                </c:pt>
                <c:pt idx="52633">
                  <c:v>0.28150670228929597</c:v>
                </c:pt>
                <c:pt idx="52634">
                  <c:v>0.27357960254685898</c:v>
                </c:pt>
                <c:pt idx="52635">
                  <c:v>0.26565250280442199</c:v>
                </c:pt>
                <c:pt idx="52636">
                  <c:v>0.257725403064754</c:v>
                </c:pt>
                <c:pt idx="52637">
                  <c:v>0.24979830332231601</c:v>
                </c:pt>
                <c:pt idx="52638">
                  <c:v>0.24187120357987901</c:v>
                </c:pt>
                <c:pt idx="52639">
                  <c:v>0.233944103840211</c:v>
                </c:pt>
                <c:pt idx="52640">
                  <c:v>0.226017004097774</c:v>
                </c:pt>
                <c:pt idx="52641">
                  <c:v>0.21808990435533701</c:v>
                </c:pt>
                <c:pt idx="52642">
                  <c:v>0.210162804615668</c:v>
                </c:pt>
                <c:pt idx="52643">
                  <c:v>0.202235704873231</c:v>
                </c:pt>
                <c:pt idx="52644">
                  <c:v>0.19430860513079401</c:v>
                </c:pt>
                <c:pt idx="52645">
                  <c:v>0.186381505391125</c:v>
                </c:pt>
                <c:pt idx="52646">
                  <c:v>0.178454405648688</c:v>
                </c:pt>
                <c:pt idx="52647">
                  <c:v>0.17052730590625101</c:v>
                </c:pt>
                <c:pt idx="52648">
                  <c:v>0.16260020616658299</c:v>
                </c:pt>
                <c:pt idx="52649">
                  <c:v>0.154673106424145</c:v>
                </c:pt>
                <c:pt idx="52650">
                  <c:v>0.14674600668170801</c:v>
                </c:pt>
                <c:pt idx="52651">
                  <c:v>0.13881890694203999</c:v>
                </c:pt>
                <c:pt idx="52652">
                  <c:v>0.130891807199603</c:v>
                </c:pt>
                <c:pt idx="52653">
                  <c:v>0.12296470745716601</c:v>
                </c:pt>
                <c:pt idx="52654">
                  <c:v>0.11503760771749701</c:v>
                </c:pt>
                <c:pt idx="52655">
                  <c:v>0.10711050797506</c:v>
                </c:pt>
                <c:pt idx="52656">
                  <c:v>9.9183408232622894E-2</c:v>
                </c:pt>
                <c:pt idx="52657">
                  <c:v>9.1256308492954297E-2</c:v>
                </c:pt>
                <c:pt idx="52658">
                  <c:v>8.3329208750517206E-2</c:v>
                </c:pt>
                <c:pt idx="52659">
                  <c:v>7.5402109008080101E-2</c:v>
                </c:pt>
                <c:pt idx="52660">
                  <c:v>6.7475009268411504E-2</c:v>
                </c:pt>
                <c:pt idx="52661">
                  <c:v>5.9547909525974399E-2</c:v>
                </c:pt>
                <c:pt idx="52662">
                  <c:v>5.1620809783537398E-2</c:v>
                </c:pt>
                <c:pt idx="52663">
                  <c:v>4.3693710043868801E-2</c:v>
                </c:pt>
                <c:pt idx="52664">
                  <c:v>3.5766610301431703E-2</c:v>
                </c:pt>
                <c:pt idx="52665">
                  <c:v>2.7839510558994598E-2</c:v>
                </c:pt>
                <c:pt idx="52666">
                  <c:v>1.9912410819326001E-2</c:v>
                </c:pt>
                <c:pt idx="52667">
                  <c:v>1.19853110768889E-2</c:v>
                </c:pt>
                <c:pt idx="52668">
                  <c:v>4.0582113344518498E-3</c:v>
                </c:pt>
                <c:pt idx="52669">
                  <c:v>-3.86888840521672E-3</c:v>
                </c:pt>
                <c:pt idx="52670">
                  <c:v>-1.1795988147653799E-2</c:v>
                </c:pt>
                <c:pt idx="52671">
                  <c:v>-1.9723087890090901E-2</c:v>
                </c:pt>
                <c:pt idx="52672">
                  <c:v>-2.7650187629759501E-2</c:v>
                </c:pt>
                <c:pt idx="52673">
                  <c:v>-3.5577287372196599E-2</c:v>
                </c:pt>
                <c:pt idx="52674">
                  <c:v>-4.3504387114633697E-2</c:v>
                </c:pt>
                <c:pt idx="52675">
                  <c:v>-4.2097286573824999E-2</c:v>
                </c:pt>
                <c:pt idx="52676">
                  <c:v>-3.1355985748787701E-2</c:v>
                </c:pt>
                <c:pt idx="52677">
                  <c:v>-2.0614684923750501E-2</c:v>
                </c:pt>
                <c:pt idx="52678">
                  <c:v>-9.8733841024645705E-3</c:v>
                </c:pt>
                <c:pt idx="52679">
                  <c:v>8.6791672257269302E-4</c:v>
                </c:pt>
                <c:pt idx="52680">
                  <c:v>1.1609217547610001E-2</c:v>
                </c:pt>
                <c:pt idx="52681">
                  <c:v>2.23505183688959E-2</c:v>
                </c:pt>
                <c:pt idx="52682">
                  <c:v>3.30918191939331E-2</c:v>
                </c:pt>
                <c:pt idx="52683">
                  <c:v>4.3833120018970398E-2</c:v>
                </c:pt>
                <c:pt idx="52684">
                  <c:v>5.4574420840256301E-2</c:v>
                </c:pt>
                <c:pt idx="52685">
                  <c:v>6.5315721665293494E-2</c:v>
                </c:pt>
                <c:pt idx="52686">
                  <c:v>7.6057022490330806E-2</c:v>
                </c:pt>
                <c:pt idx="52687">
                  <c:v>8.6798323311616701E-2</c:v>
                </c:pt>
                <c:pt idx="52688">
                  <c:v>9.7539624136653999E-2</c:v>
                </c:pt>
                <c:pt idx="52689">
                  <c:v>0.10828092496169101</c:v>
                </c:pt>
                <c:pt idx="52690">
                  <c:v>0.119022225782977</c:v>
                </c:pt>
                <c:pt idx="52691">
                  <c:v>0.12976352660801399</c:v>
                </c:pt>
                <c:pt idx="52692">
                  <c:v>0.14050482743305201</c:v>
                </c:pt>
                <c:pt idx="52693">
                  <c:v>0.151246128254338</c:v>
                </c:pt>
                <c:pt idx="52694">
                  <c:v>0.16198742907937499</c:v>
                </c:pt>
                <c:pt idx="52695">
                  <c:v>0.17272872990441199</c:v>
                </c:pt>
                <c:pt idx="52696">
                  <c:v>0.18347003072569801</c:v>
                </c:pt>
                <c:pt idx="52697">
                  <c:v>0.194211331550735</c:v>
                </c:pt>
                <c:pt idx="52698">
                  <c:v>0.20495263237577199</c:v>
                </c:pt>
                <c:pt idx="52699">
                  <c:v>0.21569393319705801</c:v>
                </c:pt>
                <c:pt idx="52700">
                  <c:v>0.226435234022096</c:v>
                </c:pt>
                <c:pt idx="52701">
                  <c:v>0.237176534847133</c:v>
                </c:pt>
                <c:pt idx="52702">
                  <c:v>0.24791783566841899</c:v>
                </c:pt>
                <c:pt idx="52703">
                  <c:v>0.25865913649345601</c:v>
                </c:pt>
                <c:pt idx="52704">
                  <c:v>0.269400437318493</c:v>
                </c:pt>
                <c:pt idx="52705">
                  <c:v>0.280141738139779</c:v>
                </c:pt>
                <c:pt idx="52706">
                  <c:v>0.29088303896481699</c:v>
                </c:pt>
                <c:pt idx="52707">
                  <c:v>0.30162433978985398</c:v>
                </c:pt>
                <c:pt idx="52708">
                  <c:v>0.31236564061114003</c:v>
                </c:pt>
                <c:pt idx="52709">
                  <c:v>0.32310694143617702</c:v>
                </c:pt>
                <c:pt idx="52710">
                  <c:v>0.33384824226121401</c:v>
                </c:pt>
                <c:pt idx="52711">
                  <c:v>0.3445895430825</c:v>
                </c:pt>
                <c:pt idx="52712">
                  <c:v>0.355330843907537</c:v>
                </c:pt>
                <c:pt idx="52713">
                  <c:v>0.36607214473257499</c:v>
                </c:pt>
                <c:pt idx="52714">
                  <c:v>0.37681344555386098</c:v>
                </c:pt>
                <c:pt idx="52715">
                  <c:v>0.38755474637889797</c:v>
                </c:pt>
                <c:pt idx="52716">
                  <c:v>0.39829604720393502</c:v>
                </c:pt>
                <c:pt idx="52717">
                  <c:v>0.40903734802522101</c:v>
                </c:pt>
                <c:pt idx="52718">
                  <c:v>0.41977864885025801</c:v>
                </c:pt>
                <c:pt idx="52719">
                  <c:v>0.430519949675295</c:v>
                </c:pt>
                <c:pt idx="52720">
                  <c:v>0.44126125049658099</c:v>
                </c:pt>
                <c:pt idx="52721">
                  <c:v>0.45200255132161898</c:v>
                </c:pt>
                <c:pt idx="52722">
                  <c:v>0.46274385214665598</c:v>
                </c:pt>
                <c:pt idx="52723">
                  <c:v>0.46671115762404197</c:v>
                </c:pt>
                <c:pt idx="52724">
                  <c:v>0.46390446775654998</c:v>
                </c:pt>
                <c:pt idx="52725">
                  <c:v>0.46109777788905698</c:v>
                </c:pt>
                <c:pt idx="52726">
                  <c:v>0.45829108802254398</c:v>
                </c:pt>
                <c:pt idx="52727">
                  <c:v>0.45548439815505098</c:v>
                </c:pt>
                <c:pt idx="52728">
                  <c:v>0.45267770828755799</c:v>
                </c:pt>
                <c:pt idx="52729">
                  <c:v>0.44987101842104599</c:v>
                </c:pt>
                <c:pt idx="52730">
                  <c:v>0.44706432855355299</c:v>
                </c:pt>
                <c:pt idx="52731">
                  <c:v>0.44425763868606</c:v>
                </c:pt>
                <c:pt idx="52732">
                  <c:v>0.441450948819547</c:v>
                </c:pt>
                <c:pt idx="52733">
                  <c:v>0.438644258952054</c:v>
                </c:pt>
                <c:pt idx="52734">
                  <c:v>0.43583756908456101</c:v>
                </c:pt>
                <c:pt idx="52735">
                  <c:v>0.433030879218049</c:v>
                </c:pt>
                <c:pt idx="52736">
                  <c:v>0.43022418935055601</c:v>
                </c:pt>
                <c:pt idx="52737">
                  <c:v>0.42741749948306301</c:v>
                </c:pt>
                <c:pt idx="52738">
                  <c:v>0.42461080961655001</c:v>
                </c:pt>
                <c:pt idx="52739">
                  <c:v>0.42180411974905702</c:v>
                </c:pt>
                <c:pt idx="52740">
                  <c:v>0.41899742988156502</c:v>
                </c:pt>
                <c:pt idx="52741">
                  <c:v>0.41619074001505202</c:v>
                </c:pt>
                <c:pt idx="52742">
                  <c:v>0.41338405014755902</c:v>
                </c:pt>
                <c:pt idx="52743">
                  <c:v>0.41057736028006597</c:v>
                </c:pt>
                <c:pt idx="52744">
                  <c:v>0.40777067041355303</c:v>
                </c:pt>
                <c:pt idx="52745">
                  <c:v>0.40496398054606098</c:v>
                </c:pt>
                <c:pt idx="52746">
                  <c:v>0.40215729067856798</c:v>
                </c:pt>
                <c:pt idx="52747">
                  <c:v>0.39935060081205498</c:v>
                </c:pt>
                <c:pt idx="52748">
                  <c:v>0.39654391094456198</c:v>
                </c:pt>
                <c:pt idx="52749">
                  <c:v>0.39373722107706899</c:v>
                </c:pt>
                <c:pt idx="52750">
                  <c:v>0.39093053121055699</c:v>
                </c:pt>
                <c:pt idx="52751">
                  <c:v>0.38812384134306399</c:v>
                </c:pt>
                <c:pt idx="52752">
                  <c:v>0.385317151475571</c:v>
                </c:pt>
                <c:pt idx="52753">
                  <c:v>0.38251046160905799</c:v>
                </c:pt>
                <c:pt idx="52754">
                  <c:v>0.379703771741565</c:v>
                </c:pt>
                <c:pt idx="52755">
                  <c:v>0.376897081874072</c:v>
                </c:pt>
                <c:pt idx="52756">
                  <c:v>0.37409039200756</c:v>
                </c:pt>
                <c:pt idx="52757">
                  <c:v>0.37128370214006701</c:v>
                </c:pt>
                <c:pt idx="52758">
                  <c:v>0.36847701227257401</c:v>
                </c:pt>
                <c:pt idx="52759">
                  <c:v>0.36567032240606101</c:v>
                </c:pt>
                <c:pt idx="52760">
                  <c:v>0.36286363253856802</c:v>
                </c:pt>
                <c:pt idx="52761">
                  <c:v>0.36005694267107502</c:v>
                </c:pt>
                <c:pt idx="52762">
                  <c:v>0.35725025280456302</c:v>
                </c:pt>
                <c:pt idx="52763">
                  <c:v>0.35444356293707002</c:v>
                </c:pt>
                <c:pt idx="52764">
                  <c:v>0.35163687306957703</c:v>
                </c:pt>
                <c:pt idx="52765">
                  <c:v>0.34883018320306403</c:v>
                </c:pt>
                <c:pt idx="52766">
                  <c:v>0.34602349333557197</c:v>
                </c:pt>
                <c:pt idx="52767">
                  <c:v>0.34321680346807898</c:v>
                </c:pt>
                <c:pt idx="52768">
                  <c:v>0.34041011360156598</c:v>
                </c:pt>
                <c:pt idx="52769">
                  <c:v>0.33760342373407298</c:v>
                </c:pt>
                <c:pt idx="52770">
                  <c:v>0.33479673386657999</c:v>
                </c:pt>
                <c:pt idx="52771">
                  <c:v>0.32832157282693702</c:v>
                </c:pt>
                <c:pt idx="52772">
                  <c:v>0.31817794061061999</c:v>
                </c:pt>
                <c:pt idx="52773">
                  <c:v>0.30803430839430401</c:v>
                </c:pt>
                <c:pt idx="52774">
                  <c:v>0.29789067618152998</c:v>
                </c:pt>
                <c:pt idx="52775">
                  <c:v>0.287747043965213</c:v>
                </c:pt>
                <c:pt idx="52776">
                  <c:v>0.27760341174889602</c:v>
                </c:pt>
                <c:pt idx="52777">
                  <c:v>0.26745977953612199</c:v>
                </c:pt>
                <c:pt idx="52778">
                  <c:v>0.25731614731980601</c:v>
                </c:pt>
                <c:pt idx="52779">
                  <c:v>0.247172515103489</c:v>
                </c:pt>
                <c:pt idx="52780">
                  <c:v>0.237028882890715</c:v>
                </c:pt>
                <c:pt idx="52781">
                  <c:v>0.22688525067439899</c:v>
                </c:pt>
                <c:pt idx="52782">
                  <c:v>0.21674161845808201</c:v>
                </c:pt>
                <c:pt idx="52783">
                  <c:v>0.20659798624530801</c:v>
                </c:pt>
                <c:pt idx="52784">
                  <c:v>0.196454354028991</c:v>
                </c:pt>
                <c:pt idx="52785">
                  <c:v>0.186310721812675</c:v>
                </c:pt>
                <c:pt idx="52786">
                  <c:v>0.17616708959990099</c:v>
                </c:pt>
                <c:pt idx="52787">
                  <c:v>0.16602345738358401</c:v>
                </c:pt>
                <c:pt idx="52788">
                  <c:v>0.155879825167268</c:v>
                </c:pt>
                <c:pt idx="52789">
                  <c:v>0.145736192954494</c:v>
                </c:pt>
                <c:pt idx="52790">
                  <c:v>0.13559256073817699</c:v>
                </c:pt>
                <c:pt idx="52791">
                  <c:v>0.12544892852185999</c:v>
                </c:pt>
                <c:pt idx="52792">
                  <c:v>0.11530529630908599</c:v>
                </c:pt>
                <c:pt idx="52793">
                  <c:v>0.10516166409277</c:v>
                </c:pt>
                <c:pt idx="52794">
                  <c:v>9.5018031876453093E-2</c:v>
                </c:pt>
                <c:pt idx="52795">
                  <c:v>8.4874399663679101E-2</c:v>
                </c:pt>
                <c:pt idx="52796">
                  <c:v>7.4730767447362498E-2</c:v>
                </c:pt>
                <c:pt idx="52797">
                  <c:v>6.4587135231045895E-2</c:v>
                </c:pt>
                <c:pt idx="52798">
                  <c:v>5.4443503018271902E-2</c:v>
                </c:pt>
                <c:pt idx="52799">
                  <c:v>4.4299870801955299E-2</c:v>
                </c:pt>
                <c:pt idx="52800">
                  <c:v>3.4156238585638703E-2</c:v>
                </c:pt>
                <c:pt idx="52801">
                  <c:v>2.40126063728647E-2</c:v>
                </c:pt>
                <c:pt idx="52802">
                  <c:v>1.38689741565481E-2</c:v>
                </c:pt>
                <c:pt idx="52803">
                  <c:v>3.72534194023147E-3</c:v>
                </c:pt>
                <c:pt idx="52804">
                  <c:v>-6.4182902725425104E-3</c:v>
                </c:pt>
                <c:pt idx="52805">
                  <c:v>-1.6561922488859099E-2</c:v>
                </c:pt>
                <c:pt idx="52806">
                  <c:v>-2.6705554705175698E-2</c:v>
                </c:pt>
                <c:pt idx="52807">
                  <c:v>-3.6849186917949701E-2</c:v>
                </c:pt>
                <c:pt idx="52808">
                  <c:v>-4.6992819134266298E-2</c:v>
                </c:pt>
                <c:pt idx="52809">
                  <c:v>-5.7136451350582998E-2</c:v>
                </c:pt>
                <c:pt idx="52810">
                  <c:v>-6.7280083563357004E-2</c:v>
                </c:pt>
                <c:pt idx="52811">
                  <c:v>-7.7423715779673594E-2</c:v>
                </c:pt>
                <c:pt idx="52812">
                  <c:v>-8.75673479959901E-2</c:v>
                </c:pt>
                <c:pt idx="52813">
                  <c:v>-9.7710980208764203E-2</c:v>
                </c:pt>
                <c:pt idx="52814">
                  <c:v>-0.107854612425081</c:v>
                </c:pt>
                <c:pt idx="52815">
                  <c:v>-0.11799824464139699</c:v>
                </c:pt>
                <c:pt idx="52816">
                  <c:v>-0.128141876854171</c:v>
                </c:pt>
                <c:pt idx="52817">
                  <c:v>-0.13828550907048801</c:v>
                </c:pt>
                <c:pt idx="52818">
                  <c:v>-0.14842914128680501</c:v>
                </c:pt>
                <c:pt idx="52819">
                  <c:v>-0.15345291649548001</c:v>
                </c:pt>
                <c:pt idx="52820">
                  <c:v>-0.15335683470002501</c:v>
                </c:pt>
                <c:pt idx="52821">
                  <c:v>-0.153260752904569</c:v>
                </c:pt>
                <c:pt idx="52822">
                  <c:v>-0.153164671109147</c:v>
                </c:pt>
                <c:pt idx="52823">
                  <c:v>-0.15306858931369099</c:v>
                </c:pt>
                <c:pt idx="52824">
                  <c:v>-0.15297250751823499</c:v>
                </c:pt>
                <c:pt idx="52825">
                  <c:v>-0.15287642572281299</c:v>
                </c:pt>
                <c:pt idx="52826">
                  <c:v>-0.15278034392735701</c:v>
                </c:pt>
                <c:pt idx="52827">
                  <c:v>-0.15268426213190101</c:v>
                </c:pt>
                <c:pt idx="52828">
                  <c:v>-0.152588180336479</c:v>
                </c:pt>
                <c:pt idx="52829">
                  <c:v>-0.152492098541023</c:v>
                </c:pt>
                <c:pt idx="52830">
                  <c:v>-0.15239601674556799</c:v>
                </c:pt>
                <c:pt idx="52831">
                  <c:v>-0.15229993495014499</c:v>
                </c:pt>
                <c:pt idx="52832">
                  <c:v>-0.15220385315469001</c:v>
                </c:pt>
                <c:pt idx="52833">
                  <c:v>-0.15210777135923401</c:v>
                </c:pt>
                <c:pt idx="52834">
                  <c:v>-0.152011689563812</c:v>
                </c:pt>
                <c:pt idx="52835">
                  <c:v>-0.151915607768356</c:v>
                </c:pt>
                <c:pt idx="52836">
                  <c:v>-0.15181952597289999</c:v>
                </c:pt>
                <c:pt idx="52837">
                  <c:v>-0.15172344417747799</c:v>
                </c:pt>
                <c:pt idx="52838">
                  <c:v>-0.15162736238202201</c:v>
                </c:pt>
                <c:pt idx="52839">
                  <c:v>-0.15153128058656601</c:v>
                </c:pt>
                <c:pt idx="52840">
                  <c:v>-0.151435198791144</c:v>
                </c:pt>
                <c:pt idx="52841">
                  <c:v>-0.151339116995688</c:v>
                </c:pt>
                <c:pt idx="52842">
                  <c:v>-0.15124303520023299</c:v>
                </c:pt>
                <c:pt idx="52843">
                  <c:v>-0.15114695340480999</c:v>
                </c:pt>
                <c:pt idx="52844">
                  <c:v>-0.15105087160935499</c:v>
                </c:pt>
                <c:pt idx="52845">
                  <c:v>-0.15095478981389901</c:v>
                </c:pt>
                <c:pt idx="52846">
                  <c:v>-0.15085870801847701</c:v>
                </c:pt>
                <c:pt idx="52847">
                  <c:v>-0.150762626223021</c:v>
                </c:pt>
                <c:pt idx="52848">
                  <c:v>-0.150666544427565</c:v>
                </c:pt>
                <c:pt idx="52849">
                  <c:v>-0.15057046263214299</c:v>
                </c:pt>
                <c:pt idx="52850">
                  <c:v>-0.15047438083668699</c:v>
                </c:pt>
                <c:pt idx="52851">
                  <c:v>-0.15037829904123101</c:v>
                </c:pt>
                <c:pt idx="52852">
                  <c:v>-0.15028221724580901</c:v>
                </c:pt>
                <c:pt idx="52853">
                  <c:v>-0.150186135450353</c:v>
                </c:pt>
                <c:pt idx="52854">
                  <c:v>-0.150090053654898</c:v>
                </c:pt>
                <c:pt idx="52855">
                  <c:v>-0.14999397185947499</c:v>
                </c:pt>
                <c:pt idx="52856">
                  <c:v>-0.14989789006401999</c:v>
                </c:pt>
                <c:pt idx="52857">
                  <c:v>-0.14980180826856401</c:v>
                </c:pt>
                <c:pt idx="52858">
                  <c:v>-0.14970572647314201</c:v>
                </c:pt>
                <c:pt idx="52859">
                  <c:v>-0.149609644677686</c:v>
                </c:pt>
                <c:pt idx="52860">
                  <c:v>-0.14951356288223</c:v>
                </c:pt>
                <c:pt idx="52861">
                  <c:v>-0.149417481086808</c:v>
                </c:pt>
                <c:pt idx="52862">
                  <c:v>-0.14932139929135199</c:v>
                </c:pt>
                <c:pt idx="52863">
                  <c:v>-0.14922531749589599</c:v>
                </c:pt>
                <c:pt idx="52864">
                  <c:v>-0.14912923570047401</c:v>
                </c:pt>
                <c:pt idx="52865">
                  <c:v>-0.14903315390501801</c:v>
                </c:pt>
                <c:pt idx="52866">
                  <c:v>-0.148937072109563</c:v>
                </c:pt>
                <c:pt idx="52867">
                  <c:v>-0.140626561625291</c:v>
                </c:pt>
                <c:pt idx="52868">
                  <c:v>-0.124101622446399</c:v>
                </c:pt>
                <c:pt idx="52869">
                  <c:v>-0.10757668326750799</c:v>
                </c:pt>
                <c:pt idx="52870">
                  <c:v>-9.1051744094387002E-2</c:v>
                </c:pt>
                <c:pt idx="52871">
                  <c:v>-7.4526804915495196E-2</c:v>
                </c:pt>
                <c:pt idx="52872">
                  <c:v>-5.8001865736603403E-2</c:v>
                </c:pt>
                <c:pt idx="52873">
                  <c:v>-4.1476926563482903E-2</c:v>
                </c:pt>
                <c:pt idx="52874">
                  <c:v>-2.49519873845911E-2</c:v>
                </c:pt>
                <c:pt idx="52875">
                  <c:v>-8.4270482056993494E-3</c:v>
                </c:pt>
                <c:pt idx="52876">
                  <c:v>8.0978909674211692E-3</c:v>
                </c:pt>
                <c:pt idx="52877">
                  <c:v>2.4622830146312901E-2</c:v>
                </c:pt>
                <c:pt idx="52878">
                  <c:v>4.1147769325204697E-2</c:v>
                </c:pt>
                <c:pt idx="52879">
                  <c:v>5.7672708498325301E-2</c:v>
                </c:pt>
                <c:pt idx="52880">
                  <c:v>7.4197647677216996E-2</c:v>
                </c:pt>
                <c:pt idx="52881">
                  <c:v>9.0722586856108803E-2</c:v>
                </c:pt>
                <c:pt idx="52882">
                  <c:v>0.107247526029229</c:v>
                </c:pt>
                <c:pt idx="52883">
                  <c:v>0.123772465208121</c:v>
                </c:pt>
                <c:pt idx="52884">
                  <c:v>0.14029740438701299</c:v>
                </c:pt>
                <c:pt idx="52885">
                  <c:v>0.156822343560133</c:v>
                </c:pt>
                <c:pt idx="52886">
                  <c:v>0.173347282739025</c:v>
                </c:pt>
                <c:pt idx="52887">
                  <c:v>0.189872221917917</c:v>
                </c:pt>
                <c:pt idx="52888">
                  <c:v>0.20639716109103801</c:v>
                </c:pt>
                <c:pt idx="52889">
                  <c:v>0.22292210026992901</c:v>
                </c:pt>
                <c:pt idx="52890">
                  <c:v>0.23944703944882101</c:v>
                </c:pt>
                <c:pt idx="52891">
                  <c:v>0.25597197862194199</c:v>
                </c:pt>
                <c:pt idx="52892">
                  <c:v>0.27249691780083302</c:v>
                </c:pt>
                <c:pt idx="52893">
                  <c:v>0.28902185697972499</c:v>
                </c:pt>
                <c:pt idx="52894">
                  <c:v>0.30554679615284602</c:v>
                </c:pt>
                <c:pt idx="52895">
                  <c:v>0.322071735331738</c:v>
                </c:pt>
                <c:pt idx="52896">
                  <c:v>0.33859667451062903</c:v>
                </c:pt>
                <c:pt idx="52897">
                  <c:v>0.35512161368375</c:v>
                </c:pt>
                <c:pt idx="52898">
                  <c:v>0.37164655286264198</c:v>
                </c:pt>
                <c:pt idx="52899">
                  <c:v>0.38817149204153301</c:v>
                </c:pt>
                <c:pt idx="52900">
                  <c:v>0.40469643121465398</c:v>
                </c:pt>
                <c:pt idx="52901">
                  <c:v>0.42122137039354601</c:v>
                </c:pt>
                <c:pt idx="52902">
                  <c:v>0.43774630957243699</c:v>
                </c:pt>
                <c:pt idx="52903">
                  <c:v>0.45427124874555802</c:v>
                </c:pt>
                <c:pt idx="52904">
                  <c:v>0.47079618792444999</c:v>
                </c:pt>
                <c:pt idx="52905">
                  <c:v>0.48732112710334202</c:v>
                </c:pt>
                <c:pt idx="52906">
                  <c:v>0.503846066276462</c:v>
                </c:pt>
                <c:pt idx="52907">
                  <c:v>0.52037100545535397</c:v>
                </c:pt>
                <c:pt idx="52908">
                  <c:v>0.53689594463424595</c:v>
                </c:pt>
                <c:pt idx="52909">
                  <c:v>0.55342088380736598</c:v>
                </c:pt>
                <c:pt idx="52910">
                  <c:v>0.56994582298625796</c:v>
                </c:pt>
                <c:pt idx="52911">
                  <c:v>0.58647076216515004</c:v>
                </c:pt>
                <c:pt idx="52912">
                  <c:v>0.60299570133826996</c:v>
                </c:pt>
                <c:pt idx="52913">
                  <c:v>0.61952064051716205</c:v>
                </c:pt>
                <c:pt idx="52914">
                  <c:v>0.63604557969605402</c:v>
                </c:pt>
                <c:pt idx="52915">
                  <c:v>0.63745938501247801</c:v>
                </c:pt>
                <c:pt idx="52916">
                  <c:v>0.623762056467421</c:v>
                </c:pt>
                <c:pt idx="52917">
                  <c:v>0.61006472792236399</c:v>
                </c:pt>
                <c:pt idx="52918">
                  <c:v>0.59636739938209005</c:v>
                </c:pt>
                <c:pt idx="52919">
                  <c:v>0.58267007083703404</c:v>
                </c:pt>
                <c:pt idx="52920">
                  <c:v>0.56897274229197703</c:v>
                </c:pt>
                <c:pt idx="52921">
                  <c:v>0.55527541375170297</c:v>
                </c:pt>
                <c:pt idx="52922">
                  <c:v>0.54157808520664596</c:v>
                </c:pt>
                <c:pt idx="52923">
                  <c:v>0.52788075666158996</c:v>
                </c:pt>
                <c:pt idx="52924">
                  <c:v>0.51418342812131601</c:v>
                </c:pt>
                <c:pt idx="52925">
                  <c:v>0.500486099576259</c:v>
                </c:pt>
                <c:pt idx="52926">
                  <c:v>0.48678877103120199</c:v>
                </c:pt>
                <c:pt idx="52927">
                  <c:v>0.47309144249092899</c:v>
                </c:pt>
                <c:pt idx="52928">
                  <c:v>0.45939411394587198</c:v>
                </c:pt>
                <c:pt idx="52929">
                  <c:v>0.44569678540081498</c:v>
                </c:pt>
                <c:pt idx="52930">
                  <c:v>0.43199945686054197</c:v>
                </c:pt>
                <c:pt idx="52931">
                  <c:v>0.41830212831548502</c:v>
                </c:pt>
                <c:pt idx="52932">
                  <c:v>0.40460479977042801</c:v>
                </c:pt>
                <c:pt idx="52933">
                  <c:v>0.39090747123015501</c:v>
                </c:pt>
                <c:pt idx="52934">
                  <c:v>0.377210142685098</c:v>
                </c:pt>
                <c:pt idx="52935">
                  <c:v>0.363512814140041</c:v>
                </c:pt>
                <c:pt idx="52936">
                  <c:v>0.34981548559976799</c:v>
                </c:pt>
                <c:pt idx="52937">
                  <c:v>0.33611815705471099</c:v>
                </c:pt>
                <c:pt idx="52938">
                  <c:v>0.32242082850965398</c:v>
                </c:pt>
                <c:pt idx="52939">
                  <c:v>0.30872349996938098</c:v>
                </c:pt>
                <c:pt idx="52940">
                  <c:v>0.29502617142432402</c:v>
                </c:pt>
                <c:pt idx="52941">
                  <c:v>0.28132884287926702</c:v>
                </c:pt>
                <c:pt idx="52942">
                  <c:v>0.26763151433899401</c:v>
                </c:pt>
                <c:pt idx="52943">
                  <c:v>0.25393418579393701</c:v>
                </c:pt>
                <c:pt idx="52944">
                  <c:v>0.24023685724888</c:v>
                </c:pt>
                <c:pt idx="52945">
                  <c:v>0.226539528708607</c:v>
                </c:pt>
                <c:pt idx="52946">
                  <c:v>0.21284220016354999</c:v>
                </c:pt>
                <c:pt idx="52947">
                  <c:v>0.19914487161849301</c:v>
                </c:pt>
                <c:pt idx="52948">
                  <c:v>0.18544754307822001</c:v>
                </c:pt>
                <c:pt idx="52949">
                  <c:v>0.171750214533163</c:v>
                </c:pt>
                <c:pt idx="52950">
                  <c:v>0.15805288598810599</c:v>
                </c:pt>
                <c:pt idx="52951">
                  <c:v>0.14435555744783299</c:v>
                </c:pt>
                <c:pt idx="52952">
                  <c:v>0.13065822890277601</c:v>
                </c:pt>
                <c:pt idx="52953">
                  <c:v>0.116960900357719</c:v>
                </c:pt>
                <c:pt idx="52954">
                  <c:v>0.103263571817446</c:v>
                </c:pt>
                <c:pt idx="52955">
                  <c:v>8.9566243272388602E-2</c:v>
                </c:pt>
                <c:pt idx="52956">
                  <c:v>7.5868914727331704E-2</c:v>
                </c:pt>
                <c:pt idx="52957">
                  <c:v>6.2171586187058502E-2</c:v>
                </c:pt>
                <c:pt idx="52958">
                  <c:v>4.84742576420015E-2</c:v>
                </c:pt>
                <c:pt idx="52959">
                  <c:v>3.4776929096944603E-2</c:v>
                </c:pt>
                <c:pt idx="52960">
                  <c:v>2.10796005566714E-2</c:v>
                </c:pt>
                <c:pt idx="52961">
                  <c:v>7.3822720116144599E-3</c:v>
                </c:pt>
                <c:pt idx="52962">
                  <c:v>-6.3150565334424797E-3</c:v>
                </c:pt>
                <c:pt idx="52963">
                  <c:v>-1.1922997930145E-2</c:v>
                </c:pt>
                <c:pt idx="52964">
                  <c:v>-9.4415521824101605E-3</c:v>
                </c:pt>
                <c:pt idx="52965">
                  <c:v>-6.9601064346753398E-3</c:v>
                </c:pt>
                <c:pt idx="52966">
                  <c:v>-4.4786606878071504E-3</c:v>
                </c:pt>
                <c:pt idx="52967">
                  <c:v>-1.9972149400723201E-3</c:v>
                </c:pt>
                <c:pt idx="52968">
                  <c:v>4.8423080766250203E-4</c:v>
                </c:pt>
                <c:pt idx="52969">
                  <c:v>2.96567655453069E-3</c:v>
                </c:pt>
                <c:pt idx="52970">
                  <c:v>5.4471223022655203E-3</c:v>
                </c:pt>
                <c:pt idx="52971">
                  <c:v>7.9285680500003394E-3</c:v>
                </c:pt>
                <c:pt idx="52972">
                  <c:v>1.0410013796868499E-2</c:v>
                </c:pt>
                <c:pt idx="52973">
                  <c:v>1.28914595446034E-2</c:v>
                </c:pt>
                <c:pt idx="52974">
                  <c:v>1.53729052923382E-2</c:v>
                </c:pt>
                <c:pt idx="52975">
                  <c:v>1.7854351039206399E-2</c:v>
                </c:pt>
                <c:pt idx="52976">
                  <c:v>2.0335796786941199E-2</c:v>
                </c:pt>
                <c:pt idx="52977">
                  <c:v>2.2817242534675999E-2</c:v>
                </c:pt>
                <c:pt idx="52978">
                  <c:v>2.5298688281544201E-2</c:v>
                </c:pt>
                <c:pt idx="52979">
                  <c:v>2.7780134029279001E-2</c:v>
                </c:pt>
                <c:pt idx="52980">
                  <c:v>3.0261579777013901E-2</c:v>
                </c:pt>
                <c:pt idx="52981">
                  <c:v>3.2743025523882099E-2</c:v>
                </c:pt>
                <c:pt idx="52982">
                  <c:v>3.5224471271616903E-2</c:v>
                </c:pt>
                <c:pt idx="52983">
                  <c:v>3.7705917019351699E-2</c:v>
                </c:pt>
                <c:pt idx="52984">
                  <c:v>4.0187362766219897E-2</c:v>
                </c:pt>
                <c:pt idx="52985">
                  <c:v>4.2668808513954701E-2</c:v>
                </c:pt>
                <c:pt idx="52986">
                  <c:v>4.5150254261689497E-2</c:v>
                </c:pt>
                <c:pt idx="52987">
                  <c:v>4.7631700008557702E-2</c:v>
                </c:pt>
                <c:pt idx="52988">
                  <c:v>5.0113145756292603E-2</c:v>
                </c:pt>
                <c:pt idx="52989">
                  <c:v>5.2594591504027399E-2</c:v>
                </c:pt>
                <c:pt idx="52990">
                  <c:v>5.5076037250895597E-2</c:v>
                </c:pt>
                <c:pt idx="52991">
                  <c:v>5.7557482998630401E-2</c:v>
                </c:pt>
                <c:pt idx="52992">
                  <c:v>6.0038928746365197E-2</c:v>
                </c:pt>
                <c:pt idx="52993">
                  <c:v>6.2520374493233402E-2</c:v>
                </c:pt>
                <c:pt idx="52994">
                  <c:v>6.5001820240968206E-2</c:v>
                </c:pt>
                <c:pt idx="52995">
                  <c:v>6.7483265988703106E-2</c:v>
                </c:pt>
                <c:pt idx="52996">
                  <c:v>6.99647117355712E-2</c:v>
                </c:pt>
                <c:pt idx="52997">
                  <c:v>7.2446157483306101E-2</c:v>
                </c:pt>
                <c:pt idx="52998">
                  <c:v>7.4927603231040904E-2</c:v>
                </c:pt>
                <c:pt idx="52999">
                  <c:v>7.7409048977909095E-2</c:v>
                </c:pt>
                <c:pt idx="53000">
                  <c:v>7.9890494725643899E-2</c:v>
                </c:pt>
                <c:pt idx="53001">
                  <c:v>8.2371940473378702E-2</c:v>
                </c:pt>
                <c:pt idx="53002">
                  <c:v>8.4853386220246907E-2</c:v>
                </c:pt>
                <c:pt idx="53003">
                  <c:v>8.7334831967981794E-2</c:v>
                </c:pt>
                <c:pt idx="53004">
                  <c:v>8.9816277715716597E-2</c:v>
                </c:pt>
                <c:pt idx="53005">
                  <c:v>9.2297723462584802E-2</c:v>
                </c:pt>
                <c:pt idx="53006">
                  <c:v>9.4779169210319605E-2</c:v>
                </c:pt>
                <c:pt idx="53007">
                  <c:v>9.7260614958054395E-2</c:v>
                </c:pt>
                <c:pt idx="53008">
                  <c:v>9.97420607049226E-2</c:v>
                </c:pt>
                <c:pt idx="53009">
                  <c:v>0.102223506452657</c:v>
                </c:pt>
                <c:pt idx="53010">
                  <c:v>0.104704952200392</c:v>
                </c:pt>
                <c:pt idx="53011">
                  <c:v>0.11432880044541301</c:v>
                </c:pt>
                <c:pt idx="53012">
                  <c:v>0.13109505119444101</c:v>
                </c:pt>
                <c:pt idx="53013">
                  <c:v>0.147861301943469</c:v>
                </c:pt>
                <c:pt idx="53014">
                  <c:v>0.164627552686641</c:v>
                </c:pt>
                <c:pt idx="53015">
                  <c:v>0.18139380343566999</c:v>
                </c:pt>
                <c:pt idx="53016">
                  <c:v>0.19816005418469801</c:v>
                </c:pt>
                <c:pt idx="53017">
                  <c:v>0.21492630492786999</c:v>
                </c:pt>
                <c:pt idx="53018">
                  <c:v>0.231692555676898</c:v>
                </c:pt>
                <c:pt idx="53019">
                  <c:v>0.24845880642592699</c:v>
                </c:pt>
                <c:pt idx="53020">
                  <c:v>0.265225057169099</c:v>
                </c:pt>
                <c:pt idx="53021">
                  <c:v>0.28199130791812699</c:v>
                </c:pt>
                <c:pt idx="53022">
                  <c:v>0.29875755866715498</c:v>
                </c:pt>
                <c:pt idx="53023">
                  <c:v>0.31552380941032798</c:v>
                </c:pt>
                <c:pt idx="53024">
                  <c:v>0.33229006015935603</c:v>
                </c:pt>
                <c:pt idx="53025">
                  <c:v>0.34905631090838402</c:v>
                </c:pt>
                <c:pt idx="53026">
                  <c:v>0.36582256165155702</c:v>
                </c:pt>
                <c:pt idx="53027">
                  <c:v>0.38258881240058501</c:v>
                </c:pt>
                <c:pt idx="53028">
                  <c:v>0.399355063149613</c:v>
                </c:pt>
                <c:pt idx="53029">
                  <c:v>0.416121313892786</c:v>
                </c:pt>
                <c:pt idx="53030">
                  <c:v>0.43288756464181399</c:v>
                </c:pt>
                <c:pt idx="53031">
                  <c:v>0.44965381539084198</c:v>
                </c:pt>
                <c:pt idx="53032">
                  <c:v>0.46642006613401399</c:v>
                </c:pt>
                <c:pt idx="53033">
                  <c:v>0.48318631688304298</c:v>
                </c:pt>
                <c:pt idx="53034">
                  <c:v>0.49995256763207102</c:v>
                </c:pt>
                <c:pt idx="53035">
                  <c:v>0.51671881837524303</c:v>
                </c:pt>
                <c:pt idx="53036">
                  <c:v>0.53348506912427096</c:v>
                </c:pt>
                <c:pt idx="53037">
                  <c:v>0.55025131987329901</c:v>
                </c:pt>
                <c:pt idx="53038">
                  <c:v>0.56701757061647196</c:v>
                </c:pt>
                <c:pt idx="53039">
                  <c:v>0.5837838213655</c:v>
                </c:pt>
                <c:pt idx="53040">
                  <c:v>0.60055007211452804</c:v>
                </c:pt>
                <c:pt idx="53041">
                  <c:v>0.61731632285770099</c:v>
                </c:pt>
                <c:pt idx="53042">
                  <c:v>0.63408257360672904</c:v>
                </c:pt>
                <c:pt idx="53043">
                  <c:v>0.65084882435575697</c:v>
                </c:pt>
                <c:pt idx="53044">
                  <c:v>0.66761507509893003</c:v>
                </c:pt>
                <c:pt idx="53045">
                  <c:v>0.68438132584795797</c:v>
                </c:pt>
                <c:pt idx="53046">
                  <c:v>0.70114757659698601</c:v>
                </c:pt>
                <c:pt idx="53047">
                  <c:v>0.71791382734015796</c:v>
                </c:pt>
                <c:pt idx="53048">
                  <c:v>0.73468007808918701</c:v>
                </c:pt>
                <c:pt idx="53049">
                  <c:v>0.75144632883821505</c:v>
                </c:pt>
                <c:pt idx="53050">
                  <c:v>0.768212579581387</c:v>
                </c:pt>
                <c:pt idx="53051">
                  <c:v>0.78497883033041504</c:v>
                </c:pt>
                <c:pt idx="53052">
                  <c:v>0.80174508107944398</c:v>
                </c:pt>
                <c:pt idx="53053">
                  <c:v>0.81851133182261604</c:v>
                </c:pt>
                <c:pt idx="53054">
                  <c:v>0.83527758257164397</c:v>
                </c:pt>
                <c:pt idx="53055">
                  <c:v>0.85204383332067202</c:v>
                </c:pt>
                <c:pt idx="53056">
                  <c:v>0.86881008406384497</c:v>
                </c:pt>
                <c:pt idx="53057">
                  <c:v>0.88557633481287301</c:v>
                </c:pt>
                <c:pt idx="53058">
                  <c:v>0.90234258556190095</c:v>
                </c:pt>
                <c:pt idx="53059">
                  <c:v>0.91411198335310595</c:v>
                </c:pt>
                <c:pt idx="53060">
                  <c:v>0.92088452819470801</c:v>
                </c:pt>
                <c:pt idx="53061">
                  <c:v>0.92765707303631095</c:v>
                </c:pt>
                <c:pt idx="53062">
                  <c:v>0.93442961787554801</c:v>
                </c:pt>
                <c:pt idx="53063">
                  <c:v>0.94120216271714996</c:v>
                </c:pt>
                <c:pt idx="53064">
                  <c:v>0.94797470755875202</c:v>
                </c:pt>
                <c:pt idx="53065">
                  <c:v>0.95474725239798897</c:v>
                </c:pt>
                <c:pt idx="53066">
                  <c:v>0.96151979723959202</c:v>
                </c:pt>
                <c:pt idx="53067">
                  <c:v>0.96829234208119397</c:v>
                </c:pt>
                <c:pt idx="53068">
                  <c:v>0.97506488692043103</c:v>
                </c:pt>
                <c:pt idx="53069">
                  <c:v>0.98183743176203397</c:v>
                </c:pt>
                <c:pt idx="53070">
                  <c:v>0.98860997660363603</c:v>
                </c:pt>
                <c:pt idx="53071">
                  <c:v>0.99538252144287298</c:v>
                </c:pt>
                <c:pt idx="53072">
                  <c:v>1.00215506628448</c:v>
                </c:pt>
                <c:pt idx="53073">
                  <c:v>1.0089276111260801</c:v>
                </c:pt>
                <c:pt idx="53074">
                  <c:v>1.01570015596531</c:v>
                </c:pt>
                <c:pt idx="53075">
                  <c:v>1.0224727008069201</c:v>
                </c:pt>
                <c:pt idx="53076">
                  <c:v>1.0292452456485199</c:v>
                </c:pt>
                <c:pt idx="53077">
                  <c:v>1.0360177904877601</c:v>
                </c:pt>
                <c:pt idx="53078">
                  <c:v>1.0427903353293599</c:v>
                </c:pt>
                <c:pt idx="53079">
                  <c:v>1.04956288017096</c:v>
                </c:pt>
                <c:pt idx="53080">
                  <c:v>1.0563354250101999</c:v>
                </c:pt>
                <c:pt idx="53081">
                  <c:v>1.0631079698518</c:v>
                </c:pt>
                <c:pt idx="53082">
                  <c:v>1.0698805146934001</c:v>
                </c:pt>
                <c:pt idx="53083">
                  <c:v>1.07665305953264</c:v>
                </c:pt>
                <c:pt idx="53084">
                  <c:v>1.0834256043742401</c:v>
                </c:pt>
                <c:pt idx="53085">
                  <c:v>1.0901981492158399</c:v>
                </c:pt>
                <c:pt idx="53086">
                  <c:v>1.0969706940550801</c:v>
                </c:pt>
                <c:pt idx="53087">
                  <c:v>1.1037432388966799</c:v>
                </c:pt>
                <c:pt idx="53088">
                  <c:v>1.11051578373829</c:v>
                </c:pt>
                <c:pt idx="53089">
                  <c:v>1.1172883285775199</c:v>
                </c:pt>
                <c:pt idx="53090">
                  <c:v>1.12406087341913</c:v>
                </c:pt>
                <c:pt idx="53091">
                  <c:v>1.13083341826073</c:v>
                </c:pt>
                <c:pt idx="53092">
                  <c:v>1.13760596309996</c:v>
                </c:pt>
                <c:pt idx="53093">
                  <c:v>1.14437850794157</c:v>
                </c:pt>
                <c:pt idx="53094">
                  <c:v>1.1511510527831701</c:v>
                </c:pt>
                <c:pt idx="53095">
                  <c:v>1.15792359762241</c:v>
                </c:pt>
                <c:pt idx="53096">
                  <c:v>1.1646961424640101</c:v>
                </c:pt>
                <c:pt idx="53097">
                  <c:v>1.1714686873056099</c:v>
                </c:pt>
                <c:pt idx="53098">
                  <c:v>1.1782412321448501</c:v>
                </c:pt>
                <c:pt idx="53099">
                  <c:v>1.1850137769864499</c:v>
                </c:pt>
                <c:pt idx="53100">
                  <c:v>1.19178632182805</c:v>
                </c:pt>
                <c:pt idx="53101">
                  <c:v>1.1985588666672899</c:v>
                </c:pt>
                <c:pt idx="53102">
                  <c:v>1.20533141150889</c:v>
                </c:pt>
                <c:pt idx="53103">
                  <c:v>1.2121039563505001</c:v>
                </c:pt>
                <c:pt idx="53104">
                  <c:v>1.21887650118973</c:v>
                </c:pt>
                <c:pt idx="53105">
                  <c:v>1.2256490460313301</c:v>
                </c:pt>
                <c:pt idx="53106">
                  <c:v>1.2324215908729399</c:v>
                </c:pt>
                <c:pt idx="53107">
                  <c:v>1.22259166288143</c:v>
                </c:pt>
                <c:pt idx="53108">
                  <c:v>1.1961592620499399</c:v>
                </c:pt>
                <c:pt idx="53109">
                  <c:v>1.1697268612184499</c:v>
                </c:pt>
                <c:pt idx="53110">
                  <c:v>1.1432944603962001</c:v>
                </c:pt>
                <c:pt idx="53111">
                  <c:v>1.1168620595647101</c:v>
                </c:pt>
                <c:pt idx="53112">
                  <c:v>1.0904296587332201</c:v>
                </c:pt>
                <c:pt idx="53113">
                  <c:v>1.06399725791096</c:v>
                </c:pt>
                <c:pt idx="53114">
                  <c:v>1.03756485707948</c:v>
                </c:pt>
                <c:pt idx="53115">
                  <c:v>1.01113245624799</c:v>
                </c:pt>
                <c:pt idx="53116">
                  <c:v>0.98470005542573102</c:v>
                </c:pt>
                <c:pt idx="53117">
                  <c:v>0.95826765459424301</c:v>
                </c:pt>
                <c:pt idx="53118">
                  <c:v>0.931835253762755</c:v>
                </c:pt>
                <c:pt idx="53119">
                  <c:v>0.90540285294049905</c:v>
                </c:pt>
                <c:pt idx="53120">
                  <c:v>0.87897045210901104</c:v>
                </c:pt>
                <c:pt idx="53121">
                  <c:v>0.85253805127752302</c:v>
                </c:pt>
                <c:pt idx="53122">
                  <c:v>0.82610565045526696</c:v>
                </c:pt>
                <c:pt idx="53123">
                  <c:v>0.79967324962377895</c:v>
                </c:pt>
                <c:pt idx="53124">
                  <c:v>0.77324084879229105</c:v>
                </c:pt>
                <c:pt idx="53125">
                  <c:v>0.74680844797003498</c:v>
                </c:pt>
                <c:pt idx="53126">
                  <c:v>0.72037604713854697</c:v>
                </c:pt>
                <c:pt idx="53127">
                  <c:v>0.69394364630705896</c:v>
                </c:pt>
                <c:pt idx="53128">
                  <c:v>0.66751124548480301</c:v>
                </c:pt>
                <c:pt idx="53129">
                  <c:v>0.64107884465331499</c:v>
                </c:pt>
                <c:pt idx="53130">
                  <c:v>0.61464644382182698</c:v>
                </c:pt>
                <c:pt idx="53131">
                  <c:v>0.58821404299957103</c:v>
                </c:pt>
                <c:pt idx="53132">
                  <c:v>0.56178164216808302</c:v>
                </c:pt>
                <c:pt idx="53133">
                  <c:v>0.53534924133659501</c:v>
                </c:pt>
                <c:pt idx="53134">
                  <c:v>0.50891684051433905</c:v>
                </c:pt>
                <c:pt idx="53135">
                  <c:v>0.48248443968285099</c:v>
                </c:pt>
                <c:pt idx="53136">
                  <c:v>0.45605203885136403</c:v>
                </c:pt>
                <c:pt idx="53137">
                  <c:v>0.42961963802910702</c:v>
                </c:pt>
                <c:pt idx="53138">
                  <c:v>0.40318723719761901</c:v>
                </c:pt>
                <c:pt idx="53139">
                  <c:v>0.376754836366132</c:v>
                </c:pt>
                <c:pt idx="53140">
                  <c:v>0.35032243554387499</c:v>
                </c:pt>
                <c:pt idx="53141">
                  <c:v>0.32389003471238698</c:v>
                </c:pt>
                <c:pt idx="53142">
                  <c:v>0.29745763388090002</c:v>
                </c:pt>
                <c:pt idx="53143">
                  <c:v>0.27102523305864301</c:v>
                </c:pt>
                <c:pt idx="53144">
                  <c:v>0.244592832227155</c:v>
                </c:pt>
                <c:pt idx="53145">
                  <c:v>0.21816043139566799</c:v>
                </c:pt>
                <c:pt idx="53146">
                  <c:v>0.19172803057341101</c:v>
                </c:pt>
                <c:pt idx="53147">
                  <c:v>0.16529562974192299</c:v>
                </c:pt>
                <c:pt idx="53148">
                  <c:v>0.13886322891043601</c:v>
                </c:pt>
                <c:pt idx="53149">
                  <c:v>0.112430828088179</c:v>
                </c:pt>
                <c:pt idx="53150">
                  <c:v>8.5998427256691407E-2</c:v>
                </c:pt>
                <c:pt idx="53151">
                  <c:v>5.9566026425203603E-2</c:v>
                </c:pt>
                <c:pt idx="53152">
                  <c:v>3.3133625602947303E-2</c:v>
                </c:pt>
                <c:pt idx="53153">
                  <c:v>6.7012247714594601E-3</c:v>
                </c:pt>
                <c:pt idx="53154">
                  <c:v>-1.9731176060028301E-2</c:v>
                </c:pt>
                <c:pt idx="53155">
                  <c:v>-4.0933175399438103E-2</c:v>
                </c:pt>
                <c:pt idx="53156">
                  <c:v>-5.6904773261579403E-2</c:v>
                </c:pt>
                <c:pt idx="53157">
                  <c:v>-7.2876371123720599E-2</c:v>
                </c:pt>
                <c:pt idx="53158">
                  <c:v>-8.8847968980283895E-2</c:v>
                </c:pt>
                <c:pt idx="53159">
                  <c:v>-0.10481956684242499</c:v>
                </c:pt>
                <c:pt idx="53160">
                  <c:v>-0.120791164704566</c:v>
                </c:pt>
                <c:pt idx="53161">
                  <c:v>-0.13676276256113001</c:v>
                </c:pt>
                <c:pt idx="53162">
                  <c:v>-0.15273436042327099</c:v>
                </c:pt>
                <c:pt idx="53163">
                  <c:v>-0.16870595828541199</c:v>
                </c:pt>
                <c:pt idx="53164">
                  <c:v>-0.18467755614197501</c:v>
                </c:pt>
                <c:pt idx="53165">
                  <c:v>-0.20064915400411701</c:v>
                </c:pt>
                <c:pt idx="53166">
                  <c:v>-0.21662075186625801</c:v>
                </c:pt>
                <c:pt idx="53167">
                  <c:v>-0.232592349722821</c:v>
                </c:pt>
                <c:pt idx="53168">
                  <c:v>-0.248563947584962</c:v>
                </c:pt>
                <c:pt idx="53169">
                  <c:v>-0.264535545447104</c:v>
                </c:pt>
                <c:pt idx="53170">
                  <c:v>-0.28050714330366699</c:v>
                </c:pt>
                <c:pt idx="53171">
                  <c:v>-0.29647874116580802</c:v>
                </c:pt>
                <c:pt idx="53172">
                  <c:v>-0.312450339027949</c:v>
                </c:pt>
                <c:pt idx="53173">
                  <c:v>-0.32842193688451299</c:v>
                </c:pt>
                <c:pt idx="53174">
                  <c:v>-0.34439353474665402</c:v>
                </c:pt>
                <c:pt idx="53175">
                  <c:v>-0.36036513260879499</c:v>
                </c:pt>
                <c:pt idx="53176">
                  <c:v>-0.37633673046535798</c:v>
                </c:pt>
                <c:pt idx="53177">
                  <c:v>-0.39230832832749901</c:v>
                </c:pt>
                <c:pt idx="53178">
                  <c:v>-0.40827992618964098</c:v>
                </c:pt>
                <c:pt idx="53179">
                  <c:v>-0.42425152404620398</c:v>
                </c:pt>
                <c:pt idx="53180">
                  <c:v>-0.44022312190834501</c:v>
                </c:pt>
                <c:pt idx="53181">
                  <c:v>-0.45619471977048598</c:v>
                </c:pt>
                <c:pt idx="53182">
                  <c:v>-0.47216631762705003</c:v>
                </c:pt>
                <c:pt idx="53183">
                  <c:v>-0.488137915489191</c:v>
                </c:pt>
                <c:pt idx="53184">
                  <c:v>-0.50410951335133203</c:v>
                </c:pt>
                <c:pt idx="53185">
                  <c:v>-0.52008111120789502</c:v>
                </c:pt>
                <c:pt idx="53186">
                  <c:v>-0.53605270907003699</c:v>
                </c:pt>
                <c:pt idx="53187">
                  <c:v>-0.55202430693217797</c:v>
                </c:pt>
                <c:pt idx="53188">
                  <c:v>-0.56799590478874096</c:v>
                </c:pt>
                <c:pt idx="53189">
                  <c:v>-0.58396750265088204</c:v>
                </c:pt>
                <c:pt idx="53190">
                  <c:v>-0.59993910051302402</c:v>
                </c:pt>
                <c:pt idx="53191">
                  <c:v>-0.61591069836958701</c:v>
                </c:pt>
                <c:pt idx="53192">
                  <c:v>-0.63188229623172798</c:v>
                </c:pt>
                <c:pt idx="53193">
                  <c:v>-0.64785389409386895</c:v>
                </c:pt>
                <c:pt idx="53194">
                  <c:v>-0.66382549195043306</c:v>
                </c:pt>
                <c:pt idx="53195">
                  <c:v>-0.67979708981257403</c:v>
                </c:pt>
                <c:pt idx="53196">
                  <c:v>-0.695768687674715</c:v>
                </c:pt>
                <c:pt idx="53197">
                  <c:v>-0.71174028553127799</c:v>
                </c:pt>
                <c:pt idx="53198">
                  <c:v>-0.72771188339341897</c:v>
                </c:pt>
                <c:pt idx="53199">
                  <c:v>-0.74368348125556105</c:v>
                </c:pt>
                <c:pt idx="53200">
                  <c:v>-0.75965507911212404</c:v>
                </c:pt>
                <c:pt idx="53201">
                  <c:v>-0.77562667697426502</c:v>
                </c:pt>
                <c:pt idx="53202">
                  <c:v>-0.79159827483640599</c:v>
                </c:pt>
                <c:pt idx="53203">
                  <c:v>-0.78978160310537804</c:v>
                </c:pt>
                <c:pt idx="53204">
                  <c:v>-0.77017666177990995</c:v>
                </c:pt>
                <c:pt idx="53205">
                  <c:v>-0.75057172045444198</c:v>
                </c:pt>
                <c:pt idx="53206">
                  <c:v>-0.73096677913582098</c:v>
                </c:pt>
                <c:pt idx="53207">
                  <c:v>-0.711361837810353</c:v>
                </c:pt>
                <c:pt idx="53208">
                  <c:v>-0.69175689648488603</c:v>
                </c:pt>
                <c:pt idx="53209">
                  <c:v>-0.67215195516626502</c:v>
                </c:pt>
                <c:pt idx="53210">
                  <c:v>-0.65254701384079705</c:v>
                </c:pt>
                <c:pt idx="53211">
                  <c:v>-0.63294207251532897</c:v>
                </c:pt>
                <c:pt idx="53212">
                  <c:v>-0.61333713119670796</c:v>
                </c:pt>
                <c:pt idx="53213">
                  <c:v>-0.59373218987123999</c:v>
                </c:pt>
                <c:pt idx="53214">
                  <c:v>-0.57412724854577302</c:v>
                </c:pt>
                <c:pt idx="53215">
                  <c:v>-0.55452230722715201</c:v>
                </c:pt>
                <c:pt idx="53216">
                  <c:v>-0.53491736590168404</c:v>
                </c:pt>
                <c:pt idx="53217">
                  <c:v>-0.51531242457621595</c:v>
                </c:pt>
                <c:pt idx="53218">
                  <c:v>-0.49570748325759501</c:v>
                </c:pt>
                <c:pt idx="53219">
                  <c:v>-0.47610254193212698</c:v>
                </c:pt>
                <c:pt idx="53220">
                  <c:v>-0.456497600606659</c:v>
                </c:pt>
                <c:pt idx="53221">
                  <c:v>-0.436892659288039</c:v>
                </c:pt>
                <c:pt idx="53222">
                  <c:v>-0.41728771796257103</c:v>
                </c:pt>
                <c:pt idx="53223">
                  <c:v>-0.397682776637103</c:v>
                </c:pt>
                <c:pt idx="53224">
                  <c:v>-0.37807783531848199</c:v>
                </c:pt>
                <c:pt idx="53225">
                  <c:v>-0.35847289399301402</c:v>
                </c:pt>
                <c:pt idx="53226">
                  <c:v>-0.33886795266754599</c:v>
                </c:pt>
                <c:pt idx="53227">
                  <c:v>-0.31926301134892598</c:v>
                </c:pt>
                <c:pt idx="53228">
                  <c:v>-0.29965807002345801</c:v>
                </c:pt>
                <c:pt idx="53229">
                  <c:v>-0.28005312869798998</c:v>
                </c:pt>
                <c:pt idx="53230">
                  <c:v>-0.26044818737936898</c:v>
                </c:pt>
                <c:pt idx="53231">
                  <c:v>-0.24084324605390101</c:v>
                </c:pt>
                <c:pt idx="53232">
                  <c:v>-0.22123830472843301</c:v>
                </c:pt>
                <c:pt idx="53233">
                  <c:v>-0.201633363409812</c:v>
                </c:pt>
                <c:pt idx="53234">
                  <c:v>-0.182028422084345</c:v>
                </c:pt>
                <c:pt idx="53235">
                  <c:v>-0.162423480758877</c:v>
                </c:pt>
                <c:pt idx="53236">
                  <c:v>-0.14281853944025599</c:v>
                </c:pt>
                <c:pt idx="53237">
                  <c:v>-0.12321359811478801</c:v>
                </c:pt>
                <c:pt idx="53238">
                  <c:v>-0.10360865678932001</c:v>
                </c:pt>
                <c:pt idx="53239">
                  <c:v>-8.40037154706995E-2</c:v>
                </c:pt>
                <c:pt idx="53240">
                  <c:v>-6.4398774145231694E-2</c:v>
                </c:pt>
                <c:pt idx="53241">
                  <c:v>-4.4793832819763797E-2</c:v>
                </c:pt>
                <c:pt idx="53242">
                  <c:v>-2.5188891501143E-2</c:v>
                </c:pt>
                <c:pt idx="53243">
                  <c:v>-5.5839501756751496E-3</c:v>
                </c:pt>
                <c:pt idx="53244">
                  <c:v>1.4020991149792701E-2</c:v>
                </c:pt>
                <c:pt idx="53245">
                  <c:v>3.36259324684135E-2</c:v>
                </c:pt>
                <c:pt idx="53246">
                  <c:v>5.3230873793881403E-2</c:v>
                </c:pt>
                <c:pt idx="53247">
                  <c:v>7.2835815119349195E-2</c:v>
                </c:pt>
                <c:pt idx="53248">
                  <c:v>9.2440756437970006E-2</c:v>
                </c:pt>
                <c:pt idx="53249">
                  <c:v>0.11204569776343801</c:v>
                </c:pt>
                <c:pt idx="53250">
                  <c:v>0.13165063908890601</c:v>
                </c:pt>
                <c:pt idx="53251">
                  <c:v>0.13377901152803701</c:v>
                </c:pt>
                <c:pt idx="53252">
                  <c:v>0.11843081508232001</c:v>
                </c:pt>
                <c:pt idx="53253">
                  <c:v>0.10308261863660199</c:v>
                </c:pt>
                <c:pt idx="53254">
                  <c:v>8.7734422196244499E-2</c:v>
                </c:pt>
                <c:pt idx="53255">
                  <c:v>7.2386225750526806E-2</c:v>
                </c:pt>
                <c:pt idx="53256">
                  <c:v>5.7038029304809001E-2</c:v>
                </c:pt>
                <c:pt idx="53257">
                  <c:v>4.1689832864451597E-2</c:v>
                </c:pt>
                <c:pt idx="53258">
                  <c:v>2.63416364187339E-2</c:v>
                </c:pt>
                <c:pt idx="53259">
                  <c:v>1.09934399730162E-2</c:v>
                </c:pt>
                <c:pt idx="53260">
                  <c:v>-4.3547564673412902E-3</c:v>
                </c:pt>
                <c:pt idx="53261">
                  <c:v>-1.9702952913058999E-2</c:v>
                </c:pt>
                <c:pt idx="53262">
                  <c:v>-3.5051149358776797E-2</c:v>
                </c:pt>
                <c:pt idx="53263">
                  <c:v>-5.0399345799134201E-2</c:v>
                </c:pt>
                <c:pt idx="53264">
                  <c:v>-6.5747542244851895E-2</c:v>
                </c:pt>
                <c:pt idx="53265">
                  <c:v>-8.1095738690569602E-2</c:v>
                </c:pt>
                <c:pt idx="53266">
                  <c:v>-9.6443935130927097E-2</c:v>
                </c:pt>
                <c:pt idx="53267">
                  <c:v>-0.111792131576645</c:v>
                </c:pt>
                <c:pt idx="53268">
                  <c:v>-0.127140328022363</c:v>
                </c:pt>
                <c:pt idx="53269">
                  <c:v>-0.14248852446272001</c:v>
                </c:pt>
                <c:pt idx="53270">
                  <c:v>-0.15783672090843801</c:v>
                </c:pt>
                <c:pt idx="53271">
                  <c:v>-0.173184917354155</c:v>
                </c:pt>
                <c:pt idx="53272">
                  <c:v>-0.18853311379451301</c:v>
                </c:pt>
                <c:pt idx="53273">
                  <c:v>-0.20388131024023101</c:v>
                </c:pt>
                <c:pt idx="53274">
                  <c:v>-0.21922950668594801</c:v>
                </c:pt>
                <c:pt idx="53275">
                  <c:v>-0.23457770312630599</c:v>
                </c:pt>
                <c:pt idx="53276">
                  <c:v>-0.24992589957202399</c:v>
                </c:pt>
                <c:pt idx="53277">
                  <c:v>-0.26527409601774099</c:v>
                </c:pt>
                <c:pt idx="53278">
                  <c:v>-0.280622292458099</c:v>
                </c:pt>
                <c:pt idx="53279">
                  <c:v>-0.295970488903816</c:v>
                </c:pt>
                <c:pt idx="53280">
                  <c:v>-0.311318685349534</c:v>
                </c:pt>
                <c:pt idx="53281">
                  <c:v>-0.32666688178989201</c:v>
                </c:pt>
                <c:pt idx="53282">
                  <c:v>-0.342015078235609</c:v>
                </c:pt>
                <c:pt idx="53283">
                  <c:v>-0.357363274681327</c:v>
                </c:pt>
                <c:pt idx="53284">
                  <c:v>-0.37271147112168401</c:v>
                </c:pt>
                <c:pt idx="53285">
                  <c:v>-0.38805966756740201</c:v>
                </c:pt>
                <c:pt idx="53286">
                  <c:v>-0.40340786401312001</c:v>
                </c:pt>
                <c:pt idx="53287">
                  <c:v>-0.41875606045347702</c:v>
                </c:pt>
                <c:pt idx="53288">
                  <c:v>-0.43410425689919502</c:v>
                </c:pt>
                <c:pt idx="53289">
                  <c:v>-0.44945245334491302</c:v>
                </c:pt>
                <c:pt idx="53290">
                  <c:v>-0.46480064978527003</c:v>
                </c:pt>
                <c:pt idx="53291">
                  <c:v>-0.48014884623098802</c:v>
                </c:pt>
                <c:pt idx="53292">
                  <c:v>-0.49549704267670602</c:v>
                </c:pt>
                <c:pt idx="53293">
                  <c:v>-0.51084523911706303</c:v>
                </c:pt>
                <c:pt idx="53294">
                  <c:v>-0.52619343556278098</c:v>
                </c:pt>
                <c:pt idx="53295">
                  <c:v>-0.54154163200849903</c:v>
                </c:pt>
                <c:pt idx="53296">
                  <c:v>-0.55688982844885604</c:v>
                </c:pt>
                <c:pt idx="53297">
                  <c:v>-0.57223802489457398</c:v>
                </c:pt>
                <c:pt idx="53298">
                  <c:v>-0.58758622134029204</c:v>
                </c:pt>
                <c:pt idx="53299">
                  <c:v>-0.57540867506607096</c:v>
                </c:pt>
                <c:pt idx="53300">
                  <c:v>-0.53570538606340701</c:v>
                </c:pt>
                <c:pt idx="53301">
                  <c:v>-0.496002097060742</c:v>
                </c:pt>
                <c:pt idx="53302">
                  <c:v>-0.45629880807194401</c:v>
                </c:pt>
                <c:pt idx="53303">
                  <c:v>-0.416595519069279</c:v>
                </c:pt>
                <c:pt idx="53304">
                  <c:v>-0.37689223006661399</c:v>
                </c:pt>
                <c:pt idx="53305">
                  <c:v>-0.337188941077816</c:v>
                </c:pt>
                <c:pt idx="53306">
                  <c:v>-0.29748565207515099</c:v>
                </c:pt>
                <c:pt idx="53307">
                  <c:v>-0.25778236307248698</c:v>
                </c:pt>
                <c:pt idx="53308">
                  <c:v>-0.21807907408368801</c:v>
                </c:pt>
                <c:pt idx="53309">
                  <c:v>-0.178375785081024</c:v>
                </c:pt>
                <c:pt idx="53310">
                  <c:v>-0.13867249607835899</c:v>
                </c:pt>
                <c:pt idx="53311">
                  <c:v>-9.8969207089561001E-2</c:v>
                </c:pt>
                <c:pt idx="53312">
                  <c:v>-5.9265918086896401E-2</c:v>
                </c:pt>
                <c:pt idx="53313">
                  <c:v>-1.95626290842318E-2</c:v>
                </c:pt>
                <c:pt idx="53314">
                  <c:v>2.01406599045665E-2</c:v>
                </c:pt>
                <c:pt idx="53315">
                  <c:v>5.9843948907231097E-2</c:v>
                </c:pt>
                <c:pt idx="53316">
                  <c:v>9.9547237909895697E-2</c:v>
                </c:pt>
                <c:pt idx="53317">
                  <c:v>0.13925052689869399</c:v>
                </c:pt>
                <c:pt idx="53318">
                  <c:v>0.178953815901359</c:v>
                </c:pt>
                <c:pt idx="53319">
                  <c:v>0.21865710490402299</c:v>
                </c:pt>
                <c:pt idx="53320">
                  <c:v>0.258360393892822</c:v>
                </c:pt>
                <c:pt idx="53321">
                  <c:v>0.29806368289548602</c:v>
                </c:pt>
                <c:pt idx="53322">
                  <c:v>0.33776697189815102</c:v>
                </c:pt>
                <c:pt idx="53323">
                  <c:v>0.37747026088694902</c:v>
                </c:pt>
                <c:pt idx="53324">
                  <c:v>0.41717354988961403</c:v>
                </c:pt>
                <c:pt idx="53325">
                  <c:v>0.45687683889227798</c:v>
                </c:pt>
                <c:pt idx="53326">
                  <c:v>0.49658012788107703</c:v>
                </c:pt>
                <c:pt idx="53327">
                  <c:v>0.53628341688374104</c:v>
                </c:pt>
                <c:pt idx="53328">
                  <c:v>0.57598670588640599</c:v>
                </c:pt>
                <c:pt idx="53329">
                  <c:v>0.61568999487520404</c:v>
                </c:pt>
                <c:pt idx="53330">
                  <c:v>0.65539328387786899</c:v>
                </c:pt>
                <c:pt idx="53331">
                  <c:v>0.69509657288053295</c:v>
                </c:pt>
                <c:pt idx="53332">
                  <c:v>0.73479986186933199</c:v>
                </c:pt>
                <c:pt idx="53333">
                  <c:v>0.77450315087199595</c:v>
                </c:pt>
                <c:pt idx="53334">
                  <c:v>0.81420643987466101</c:v>
                </c:pt>
                <c:pt idx="53335">
                  <c:v>0.85390972886345895</c:v>
                </c:pt>
                <c:pt idx="53336">
                  <c:v>0.89361301786612402</c:v>
                </c:pt>
                <c:pt idx="53337">
                  <c:v>0.93331630686878797</c:v>
                </c:pt>
                <c:pt idx="53338">
                  <c:v>0.97301959585758702</c:v>
                </c:pt>
                <c:pt idx="53339">
                  <c:v>1.0127228848602501</c:v>
                </c:pt>
                <c:pt idx="53340">
                  <c:v>1.0524261738629199</c:v>
                </c:pt>
                <c:pt idx="53341">
                  <c:v>1.09212946285171</c:v>
                </c:pt>
                <c:pt idx="53342">
                  <c:v>1.13183275185438</c:v>
                </c:pt>
                <c:pt idx="53343">
                  <c:v>1.1715360408570401</c:v>
                </c:pt>
                <c:pt idx="53344">
                  <c:v>1.2112393298458399</c:v>
                </c:pt>
                <c:pt idx="53345">
                  <c:v>1.25094261884851</c:v>
                </c:pt>
                <c:pt idx="53346">
                  <c:v>1.2906459078511701</c:v>
                </c:pt>
                <c:pt idx="53347">
                  <c:v>1.2985405310154201</c:v>
                </c:pt>
                <c:pt idx="53348">
                  <c:v>1.27462648834675</c:v>
                </c:pt>
                <c:pt idx="53349">
                  <c:v>1.25071244567809</c:v>
                </c:pt>
                <c:pt idx="53350">
                  <c:v>1.2267984030177801</c:v>
                </c:pt>
                <c:pt idx="53351">
                  <c:v>1.2028843603491199</c:v>
                </c:pt>
                <c:pt idx="53352">
                  <c:v>1.17897031768046</c:v>
                </c:pt>
                <c:pt idx="53353">
                  <c:v>1.1550562750201501</c:v>
                </c:pt>
                <c:pt idx="53354">
                  <c:v>1.1311422323514899</c:v>
                </c:pt>
                <c:pt idx="53355">
                  <c:v>1.10722818968283</c:v>
                </c:pt>
                <c:pt idx="53356">
                  <c:v>1.08331414702252</c:v>
                </c:pt>
                <c:pt idx="53357">
                  <c:v>1.0594001043538599</c:v>
                </c:pt>
                <c:pt idx="53358">
                  <c:v>1.0354860616852</c:v>
                </c:pt>
                <c:pt idx="53359">
                  <c:v>1.01157201902489</c:v>
                </c:pt>
                <c:pt idx="53360">
                  <c:v>0.98765797635622898</c:v>
                </c:pt>
                <c:pt idx="53361">
                  <c:v>0.96374393368756806</c:v>
                </c:pt>
                <c:pt idx="53362">
                  <c:v>0.939829891027259</c:v>
                </c:pt>
                <c:pt idx="53363">
                  <c:v>0.91591584835859796</c:v>
                </c:pt>
                <c:pt idx="53364">
                  <c:v>0.89200180568993703</c:v>
                </c:pt>
                <c:pt idx="53365">
                  <c:v>0.86808776302962698</c:v>
                </c:pt>
                <c:pt idx="53366">
                  <c:v>0.84417372036096605</c:v>
                </c:pt>
                <c:pt idx="53367">
                  <c:v>0.82025967769230501</c:v>
                </c:pt>
                <c:pt idx="53368">
                  <c:v>0.79634563503199596</c:v>
                </c:pt>
                <c:pt idx="53369">
                  <c:v>0.77243159236333503</c:v>
                </c:pt>
                <c:pt idx="53370">
                  <c:v>0.74851754969467399</c:v>
                </c:pt>
                <c:pt idx="53371">
                  <c:v>0.72460350703436505</c:v>
                </c:pt>
                <c:pt idx="53372">
                  <c:v>0.70068946436570401</c:v>
                </c:pt>
                <c:pt idx="53373">
                  <c:v>0.67677542169704197</c:v>
                </c:pt>
                <c:pt idx="53374">
                  <c:v>0.65286137903673302</c:v>
                </c:pt>
                <c:pt idx="53375">
                  <c:v>0.62894733636807199</c:v>
                </c:pt>
                <c:pt idx="53376">
                  <c:v>0.60503329369941095</c:v>
                </c:pt>
                <c:pt idx="53377">
                  <c:v>0.581119251039102</c:v>
                </c:pt>
                <c:pt idx="53378">
                  <c:v>0.55720520837044096</c:v>
                </c:pt>
                <c:pt idx="53379">
                  <c:v>0.53329116570178003</c:v>
                </c:pt>
                <c:pt idx="53380">
                  <c:v>0.50937712304146998</c:v>
                </c:pt>
                <c:pt idx="53381">
                  <c:v>0.485463080372809</c:v>
                </c:pt>
                <c:pt idx="53382">
                  <c:v>0.46154903770414801</c:v>
                </c:pt>
                <c:pt idx="53383">
                  <c:v>0.43763499504383901</c:v>
                </c:pt>
                <c:pt idx="53384">
                  <c:v>0.41372095237517797</c:v>
                </c:pt>
                <c:pt idx="53385">
                  <c:v>0.38980690970651699</c:v>
                </c:pt>
                <c:pt idx="53386">
                  <c:v>0.36589286704620799</c:v>
                </c:pt>
                <c:pt idx="53387">
                  <c:v>0.34197882437754701</c:v>
                </c:pt>
                <c:pt idx="53388">
                  <c:v>0.31806478170888602</c:v>
                </c:pt>
                <c:pt idx="53389">
                  <c:v>0.29415073904857603</c:v>
                </c:pt>
                <c:pt idx="53390">
                  <c:v>0.27023669637991499</c:v>
                </c:pt>
                <c:pt idx="53391">
                  <c:v>0.246322653711254</c:v>
                </c:pt>
                <c:pt idx="53392">
                  <c:v>0.222408611050945</c:v>
                </c:pt>
                <c:pt idx="53393">
                  <c:v>0.19849456838228399</c:v>
                </c:pt>
                <c:pt idx="53394">
                  <c:v>0.17458052571362301</c:v>
                </c:pt>
                <c:pt idx="53395">
                  <c:v>0.16899457438919999</c:v>
                </c:pt>
                <c:pt idx="53396">
                  <c:v>0.18173671440511399</c:v>
                </c:pt>
                <c:pt idx="53397">
                  <c:v>0.194478854421028</c:v>
                </c:pt>
                <c:pt idx="53398">
                  <c:v>0.20722099443249201</c:v>
                </c:pt>
                <c:pt idx="53399">
                  <c:v>0.21996313444840601</c:v>
                </c:pt>
                <c:pt idx="53400">
                  <c:v>0.23270527446431999</c:v>
                </c:pt>
                <c:pt idx="53401">
                  <c:v>0.245447414475784</c:v>
                </c:pt>
                <c:pt idx="53402">
                  <c:v>0.258189554491698</c:v>
                </c:pt>
                <c:pt idx="53403">
                  <c:v>0.27093169450761201</c:v>
                </c:pt>
                <c:pt idx="53404">
                  <c:v>0.28367383451907502</c:v>
                </c:pt>
                <c:pt idx="53405">
                  <c:v>0.29641597453498902</c:v>
                </c:pt>
                <c:pt idx="53406">
                  <c:v>0.30915811455090297</c:v>
                </c:pt>
                <c:pt idx="53407">
                  <c:v>0.32190025456236698</c:v>
                </c:pt>
                <c:pt idx="53408">
                  <c:v>0.33464239457828099</c:v>
                </c:pt>
                <c:pt idx="53409">
                  <c:v>0.34738453459419499</c:v>
                </c:pt>
                <c:pt idx="53410">
                  <c:v>0.360126674605659</c:v>
                </c:pt>
                <c:pt idx="53411">
                  <c:v>0.37286881462157301</c:v>
                </c:pt>
                <c:pt idx="53412">
                  <c:v>0.38561095463748701</c:v>
                </c:pt>
                <c:pt idx="53413">
                  <c:v>0.39835309464895102</c:v>
                </c:pt>
                <c:pt idx="53414">
                  <c:v>0.41109523466486497</c:v>
                </c:pt>
                <c:pt idx="53415">
                  <c:v>0.42383737468077898</c:v>
                </c:pt>
                <c:pt idx="53416">
                  <c:v>0.43657951469224199</c:v>
                </c:pt>
                <c:pt idx="53417">
                  <c:v>0.44932165470815599</c:v>
                </c:pt>
                <c:pt idx="53418">
                  <c:v>0.46206379472407</c:v>
                </c:pt>
                <c:pt idx="53419">
                  <c:v>0.47480593473553401</c:v>
                </c:pt>
                <c:pt idx="53420">
                  <c:v>0.48754807475144801</c:v>
                </c:pt>
                <c:pt idx="53421">
                  <c:v>0.50029021476736202</c:v>
                </c:pt>
                <c:pt idx="53422">
                  <c:v>0.51303235477882603</c:v>
                </c:pt>
                <c:pt idx="53423">
                  <c:v>0.52577449479474003</c:v>
                </c:pt>
                <c:pt idx="53424">
                  <c:v>0.53851663481065404</c:v>
                </c:pt>
                <c:pt idx="53425">
                  <c:v>0.55125877482211805</c:v>
                </c:pt>
                <c:pt idx="53426">
                  <c:v>0.56400091483803105</c:v>
                </c:pt>
                <c:pt idx="53427">
                  <c:v>0.57674305485394495</c:v>
                </c:pt>
                <c:pt idx="53428">
                  <c:v>0.58948519486540896</c:v>
                </c:pt>
                <c:pt idx="53429">
                  <c:v>0.60222733488132296</c:v>
                </c:pt>
                <c:pt idx="53430">
                  <c:v>0.61496947489723697</c:v>
                </c:pt>
                <c:pt idx="53431">
                  <c:v>0.62771161490870098</c:v>
                </c:pt>
                <c:pt idx="53432">
                  <c:v>0.64045375492461498</c:v>
                </c:pt>
                <c:pt idx="53433">
                  <c:v>0.65319589494052899</c:v>
                </c:pt>
                <c:pt idx="53434">
                  <c:v>0.665938034951993</c:v>
                </c:pt>
                <c:pt idx="53435">
                  <c:v>0.678680174967907</c:v>
                </c:pt>
                <c:pt idx="53436">
                  <c:v>0.69142231498382101</c:v>
                </c:pt>
                <c:pt idx="53437">
                  <c:v>0.70416445499528502</c:v>
                </c:pt>
                <c:pt idx="53438">
                  <c:v>0.71690659501119802</c:v>
                </c:pt>
                <c:pt idx="53439">
                  <c:v>0.72964873502711203</c:v>
                </c:pt>
                <c:pt idx="53440">
                  <c:v>0.74239087503857604</c:v>
                </c:pt>
                <c:pt idx="53441">
                  <c:v>0.75513301505449004</c:v>
                </c:pt>
                <c:pt idx="53442">
                  <c:v>0.76240323718380698</c:v>
                </c:pt>
                <c:pt idx="53443">
                  <c:v>0.76420154142207597</c:v>
                </c:pt>
                <c:pt idx="53444">
                  <c:v>0.76599984566097301</c:v>
                </c:pt>
                <c:pt idx="53445">
                  <c:v>0.76779814989987005</c:v>
                </c:pt>
                <c:pt idx="53446">
                  <c:v>0.76959645413814004</c:v>
                </c:pt>
                <c:pt idx="53447">
                  <c:v>0.77139475837703697</c:v>
                </c:pt>
                <c:pt idx="53448">
                  <c:v>0.77319306261593401</c:v>
                </c:pt>
                <c:pt idx="53449">
                  <c:v>0.774991366854203</c:v>
                </c:pt>
                <c:pt idx="53450">
                  <c:v>0.77678967109310004</c:v>
                </c:pt>
                <c:pt idx="53451">
                  <c:v>0.77858797533199697</c:v>
                </c:pt>
                <c:pt idx="53452">
                  <c:v>0.78038627957026596</c:v>
                </c:pt>
                <c:pt idx="53453">
                  <c:v>0.782184583809164</c:v>
                </c:pt>
                <c:pt idx="53454">
                  <c:v>0.78398288804806104</c:v>
                </c:pt>
                <c:pt idx="53455">
                  <c:v>0.78578119228633003</c:v>
                </c:pt>
                <c:pt idx="53456">
                  <c:v>0.78757949652522696</c:v>
                </c:pt>
                <c:pt idx="53457">
                  <c:v>0.789377800764124</c:v>
                </c:pt>
                <c:pt idx="53458">
                  <c:v>0.79117610500239399</c:v>
                </c:pt>
                <c:pt idx="53459">
                  <c:v>0.79297440924129103</c:v>
                </c:pt>
                <c:pt idx="53460">
                  <c:v>0.79477271348018796</c:v>
                </c:pt>
                <c:pt idx="53461">
                  <c:v>0.79657101771845695</c:v>
                </c:pt>
                <c:pt idx="53462">
                  <c:v>0.79836932195735399</c:v>
                </c:pt>
                <c:pt idx="53463">
                  <c:v>0.80016762619625204</c:v>
                </c:pt>
                <c:pt idx="53464">
                  <c:v>0.80196593043452102</c:v>
                </c:pt>
                <c:pt idx="53465">
                  <c:v>0.80376423467341795</c:v>
                </c:pt>
                <c:pt idx="53466">
                  <c:v>0.805562538912315</c:v>
                </c:pt>
                <c:pt idx="53467">
                  <c:v>0.80736084315058398</c:v>
                </c:pt>
                <c:pt idx="53468">
                  <c:v>0.80915914738948103</c:v>
                </c:pt>
                <c:pt idx="53469">
                  <c:v>0.81095745662326402</c:v>
                </c:pt>
                <c:pt idx="53470">
                  <c:v>0.81275576585767495</c:v>
                </c:pt>
                <c:pt idx="53471">
                  <c:v>0.81455407509145805</c:v>
                </c:pt>
                <c:pt idx="53472">
                  <c:v>0.81635245925480604</c:v>
                </c:pt>
                <c:pt idx="53473">
                  <c:v>0.81815076848858903</c:v>
                </c:pt>
                <c:pt idx="53474">
                  <c:v>0.81994907772299896</c:v>
                </c:pt>
                <c:pt idx="53475">
                  <c:v>0.82174738695678196</c:v>
                </c:pt>
                <c:pt idx="53476">
                  <c:v>0.82354569619056495</c:v>
                </c:pt>
                <c:pt idx="53477">
                  <c:v>0.82534400542434805</c:v>
                </c:pt>
                <c:pt idx="53478">
                  <c:v>0.82714231465875898</c:v>
                </c:pt>
                <c:pt idx="53479">
                  <c:v>0.82894062389254097</c:v>
                </c:pt>
                <c:pt idx="53480">
                  <c:v>0.83073893312632396</c:v>
                </c:pt>
                <c:pt idx="53481">
                  <c:v>0.83253724236073501</c:v>
                </c:pt>
                <c:pt idx="53482">
                  <c:v>0.834335551594518</c:v>
                </c:pt>
                <c:pt idx="53483">
                  <c:v>0.83613386082830099</c:v>
                </c:pt>
                <c:pt idx="53484">
                  <c:v>0.83793217006271203</c:v>
                </c:pt>
                <c:pt idx="53485">
                  <c:v>0.83973047929649502</c:v>
                </c:pt>
                <c:pt idx="53486">
                  <c:v>0.84152878853027702</c:v>
                </c:pt>
                <c:pt idx="53487">
                  <c:v>0.84332709776468795</c:v>
                </c:pt>
                <c:pt idx="53488">
                  <c:v>0.84512540699847105</c:v>
                </c:pt>
                <c:pt idx="53489">
                  <c:v>0.84692371623225404</c:v>
                </c:pt>
                <c:pt idx="53490">
                  <c:v>0.84958819147416897</c:v>
                </c:pt>
                <c:pt idx="53491">
                  <c:v>0.85311880866702405</c:v>
                </c:pt>
                <c:pt idx="53492">
                  <c:v>0.85664942585864601</c:v>
                </c:pt>
                <c:pt idx="53493">
                  <c:v>0.86018004305026796</c:v>
                </c:pt>
                <c:pt idx="53494">
                  <c:v>0.86371066024312304</c:v>
                </c:pt>
                <c:pt idx="53495">
                  <c:v>0.86724127743474599</c:v>
                </c:pt>
                <c:pt idx="53496">
                  <c:v>0.87077189462636795</c:v>
                </c:pt>
                <c:pt idx="53497">
                  <c:v>0.87430251181922303</c:v>
                </c:pt>
                <c:pt idx="53498">
                  <c:v>0.87783312901084498</c:v>
                </c:pt>
                <c:pt idx="53499">
                  <c:v>0.88136374620246705</c:v>
                </c:pt>
                <c:pt idx="53500">
                  <c:v>0.88489436339532201</c:v>
                </c:pt>
                <c:pt idx="53501">
                  <c:v>0.88842498058694397</c:v>
                </c:pt>
                <c:pt idx="53502">
                  <c:v>0.89195559777856603</c:v>
                </c:pt>
                <c:pt idx="53503">
                  <c:v>0.89548621497018799</c:v>
                </c:pt>
                <c:pt idx="53504">
                  <c:v>0.89901683216304296</c:v>
                </c:pt>
                <c:pt idx="53505">
                  <c:v>0.90254744935466502</c:v>
                </c:pt>
                <c:pt idx="53506">
                  <c:v>0.90607806654628698</c:v>
                </c:pt>
                <c:pt idx="53507">
                  <c:v>0.90960868373914205</c:v>
                </c:pt>
                <c:pt idx="53508">
                  <c:v>0.91313930093076501</c:v>
                </c:pt>
                <c:pt idx="53509">
                  <c:v>0.91666991812238696</c:v>
                </c:pt>
                <c:pt idx="53510">
                  <c:v>0.92020053531524204</c:v>
                </c:pt>
                <c:pt idx="53511">
                  <c:v>0.923731152506864</c:v>
                </c:pt>
                <c:pt idx="53512">
                  <c:v>0.92726176969848595</c:v>
                </c:pt>
                <c:pt idx="53513">
                  <c:v>0.93079238689134103</c:v>
                </c:pt>
                <c:pt idx="53514">
                  <c:v>0.93432300408296298</c:v>
                </c:pt>
                <c:pt idx="53515">
                  <c:v>0.93785362127458505</c:v>
                </c:pt>
                <c:pt idx="53516">
                  <c:v>0.94138423846744002</c:v>
                </c:pt>
                <c:pt idx="53517">
                  <c:v>0.94491485565906197</c:v>
                </c:pt>
                <c:pt idx="53518">
                  <c:v>0.94844547285068403</c:v>
                </c:pt>
                <c:pt idx="53519">
                  <c:v>0.95197609004230599</c:v>
                </c:pt>
                <c:pt idx="53520">
                  <c:v>0.95550670723516196</c:v>
                </c:pt>
                <c:pt idx="53521">
                  <c:v>0.95903732442678402</c:v>
                </c:pt>
                <c:pt idx="53522">
                  <c:v>0.96256794161840598</c:v>
                </c:pt>
                <c:pt idx="53523">
                  <c:v>0.96609855881126105</c:v>
                </c:pt>
                <c:pt idx="53524">
                  <c:v>0.96962917600288301</c:v>
                </c:pt>
                <c:pt idx="53525">
                  <c:v>0.97315979319450496</c:v>
                </c:pt>
                <c:pt idx="53526">
                  <c:v>0.97669041038736004</c:v>
                </c:pt>
                <c:pt idx="53527">
                  <c:v>0.980221027578982</c:v>
                </c:pt>
                <c:pt idx="53528">
                  <c:v>0.98375164477060395</c:v>
                </c:pt>
                <c:pt idx="53529">
                  <c:v>0.98728226196345903</c:v>
                </c:pt>
                <c:pt idx="53530">
                  <c:v>0.99081287915508098</c:v>
                </c:pt>
                <c:pt idx="53531">
                  <c:v>0.99434349634670305</c:v>
                </c:pt>
                <c:pt idx="53532">
                  <c:v>0.997874113538325</c:v>
                </c:pt>
                <c:pt idx="53533">
                  <c:v>1.00140473073118</c:v>
                </c:pt>
                <c:pt idx="53534">
                  <c:v>1.0049353479228</c:v>
                </c:pt>
                <c:pt idx="53535">
                  <c:v>1.0084659651144201</c:v>
                </c:pt>
                <c:pt idx="53536">
                  <c:v>1.0119965823072801</c:v>
                </c:pt>
                <c:pt idx="53537">
                  <c:v>1.0155271994988999</c:v>
                </c:pt>
                <c:pt idx="53538">
                  <c:v>1.0106737589743799</c:v>
                </c:pt>
                <c:pt idx="53539">
                  <c:v>0.99743649361444198</c:v>
                </c:pt>
                <c:pt idx="53540">
                  <c:v>0.98419922825912698</c:v>
                </c:pt>
                <c:pt idx="53541">
                  <c:v>0.97096196290381098</c:v>
                </c:pt>
                <c:pt idx="53542">
                  <c:v>0.95772469754387202</c:v>
                </c:pt>
                <c:pt idx="53543">
                  <c:v>0.94448743218855602</c:v>
                </c:pt>
                <c:pt idx="53544">
                  <c:v>0.93125016683324102</c:v>
                </c:pt>
                <c:pt idx="53545">
                  <c:v>0.91801290147330195</c:v>
                </c:pt>
                <c:pt idx="53546">
                  <c:v>0.90477563611798595</c:v>
                </c:pt>
                <c:pt idx="53547">
                  <c:v>0.89153837076266995</c:v>
                </c:pt>
                <c:pt idx="53548">
                  <c:v>0.87830110540735495</c:v>
                </c:pt>
                <c:pt idx="53549">
                  <c:v>0.86506384004741599</c:v>
                </c:pt>
                <c:pt idx="53550">
                  <c:v>0.85182657469209999</c:v>
                </c:pt>
                <c:pt idx="53551">
                  <c:v>0.83858930933678499</c:v>
                </c:pt>
                <c:pt idx="53552">
                  <c:v>0.82535204397684603</c:v>
                </c:pt>
                <c:pt idx="53553">
                  <c:v>0.81211477862153003</c:v>
                </c:pt>
                <c:pt idx="53554">
                  <c:v>0.79887751326621403</c:v>
                </c:pt>
                <c:pt idx="53555">
                  <c:v>0.78564024790627496</c:v>
                </c:pt>
                <c:pt idx="53556">
                  <c:v>0.77240298255095996</c:v>
                </c:pt>
                <c:pt idx="53557">
                  <c:v>0.75916571719564396</c:v>
                </c:pt>
                <c:pt idx="53558">
                  <c:v>0.745928451835705</c:v>
                </c:pt>
                <c:pt idx="53559">
                  <c:v>0.732691186480389</c:v>
                </c:pt>
                <c:pt idx="53560">
                  <c:v>0.719453921125074</c:v>
                </c:pt>
                <c:pt idx="53561">
                  <c:v>0.70621665576975801</c:v>
                </c:pt>
                <c:pt idx="53562">
                  <c:v>0.69297939040981904</c:v>
                </c:pt>
                <c:pt idx="53563">
                  <c:v>0.67974212505450404</c:v>
                </c:pt>
                <c:pt idx="53564">
                  <c:v>0.66650485969918805</c:v>
                </c:pt>
                <c:pt idx="53565">
                  <c:v>0.65326759433924897</c:v>
                </c:pt>
                <c:pt idx="53566">
                  <c:v>0.64003032898393297</c:v>
                </c:pt>
                <c:pt idx="53567">
                  <c:v>0.62679306362861797</c:v>
                </c:pt>
                <c:pt idx="53568">
                  <c:v>0.61355579826867901</c:v>
                </c:pt>
                <c:pt idx="53569">
                  <c:v>0.60031853291336301</c:v>
                </c:pt>
                <c:pt idx="53570">
                  <c:v>0.58708126755804702</c:v>
                </c:pt>
                <c:pt idx="53571">
                  <c:v>0.57384400219810905</c:v>
                </c:pt>
                <c:pt idx="53572">
                  <c:v>0.56060673684279305</c:v>
                </c:pt>
                <c:pt idx="53573">
                  <c:v>0.54736947148747706</c:v>
                </c:pt>
                <c:pt idx="53574">
                  <c:v>0.53413220613216095</c:v>
                </c:pt>
                <c:pt idx="53575">
                  <c:v>0.52089494077222298</c:v>
                </c:pt>
                <c:pt idx="53576">
                  <c:v>0.50765767541690698</c:v>
                </c:pt>
                <c:pt idx="53577">
                  <c:v>0.49442041006159099</c:v>
                </c:pt>
                <c:pt idx="53578">
                  <c:v>0.48118314470165202</c:v>
                </c:pt>
                <c:pt idx="53579">
                  <c:v>0.46794587934633702</c:v>
                </c:pt>
                <c:pt idx="53580">
                  <c:v>0.45470861399102103</c:v>
                </c:pt>
                <c:pt idx="53581">
                  <c:v>0.44147134863108201</c:v>
                </c:pt>
                <c:pt idx="53582">
                  <c:v>0.42823408327576601</c:v>
                </c:pt>
                <c:pt idx="53583">
                  <c:v>0.41499681792045101</c:v>
                </c:pt>
                <c:pt idx="53584">
                  <c:v>0.40175955256051199</c:v>
                </c:pt>
                <c:pt idx="53585">
                  <c:v>0.38852228720519599</c:v>
                </c:pt>
                <c:pt idx="53586">
                  <c:v>0.38378567581176398</c:v>
                </c:pt>
                <c:pt idx="53587">
                  <c:v>0.38754948225746899</c:v>
                </c:pt>
                <c:pt idx="53588">
                  <c:v>0.391313288701859</c:v>
                </c:pt>
                <c:pt idx="53589">
                  <c:v>0.39507709514625</c:v>
                </c:pt>
                <c:pt idx="53590">
                  <c:v>0.39884090159064001</c:v>
                </c:pt>
                <c:pt idx="53591">
                  <c:v>0.40260470803634502</c:v>
                </c:pt>
                <c:pt idx="53592">
                  <c:v>0.40636851448073602</c:v>
                </c:pt>
                <c:pt idx="53593">
                  <c:v>0.41013232092512603</c:v>
                </c:pt>
                <c:pt idx="53594">
                  <c:v>0.41389612737083098</c:v>
                </c:pt>
                <c:pt idx="53595">
                  <c:v>0.41765993381522198</c:v>
                </c:pt>
                <c:pt idx="53596">
                  <c:v>0.42142374025961199</c:v>
                </c:pt>
                <c:pt idx="53597">
                  <c:v>0.425187546705317</c:v>
                </c:pt>
                <c:pt idx="53598">
                  <c:v>0.428951353149708</c:v>
                </c:pt>
                <c:pt idx="53599">
                  <c:v>0.43271515959409801</c:v>
                </c:pt>
                <c:pt idx="53600">
                  <c:v>0.43647896603980302</c:v>
                </c:pt>
                <c:pt idx="53601">
                  <c:v>0.44024277248419402</c:v>
                </c:pt>
                <c:pt idx="53602">
                  <c:v>0.44400657892858397</c:v>
                </c:pt>
                <c:pt idx="53603">
                  <c:v>0.44777038537297498</c:v>
                </c:pt>
                <c:pt idx="53604">
                  <c:v>0.45153419181867999</c:v>
                </c:pt>
                <c:pt idx="53605">
                  <c:v>0.45529799826306999</c:v>
                </c:pt>
                <c:pt idx="53606">
                  <c:v>0.459061804707461</c:v>
                </c:pt>
                <c:pt idx="53607">
                  <c:v>0.46282561115316501</c:v>
                </c:pt>
                <c:pt idx="53608">
                  <c:v>0.46658941759755601</c:v>
                </c:pt>
                <c:pt idx="53609">
                  <c:v>0.47035322404194602</c:v>
                </c:pt>
                <c:pt idx="53610">
                  <c:v>0.47411703048765103</c:v>
                </c:pt>
                <c:pt idx="53611">
                  <c:v>0.47788083693204197</c:v>
                </c:pt>
                <c:pt idx="53612">
                  <c:v>0.48164464337643198</c:v>
                </c:pt>
                <c:pt idx="53613">
                  <c:v>0.48540844982213699</c:v>
                </c:pt>
                <c:pt idx="53614">
                  <c:v>0.48917225626652799</c:v>
                </c:pt>
                <c:pt idx="53615">
                  <c:v>0.492936062710918</c:v>
                </c:pt>
                <c:pt idx="53616">
                  <c:v>0.496699869155309</c:v>
                </c:pt>
                <c:pt idx="53617">
                  <c:v>0.50046367560101401</c:v>
                </c:pt>
                <c:pt idx="53618">
                  <c:v>0.50422748204540402</c:v>
                </c:pt>
                <c:pt idx="53619">
                  <c:v>0.50799128848979502</c:v>
                </c:pt>
                <c:pt idx="53620">
                  <c:v>0.51175509493549998</c:v>
                </c:pt>
                <c:pt idx="53621">
                  <c:v>0.51551890137988998</c:v>
                </c:pt>
                <c:pt idx="53622">
                  <c:v>0.51928270782428099</c:v>
                </c:pt>
                <c:pt idx="53623">
                  <c:v>0.52304651426998605</c:v>
                </c:pt>
                <c:pt idx="53624">
                  <c:v>0.52681032071437595</c:v>
                </c:pt>
                <c:pt idx="53625">
                  <c:v>0.53057412715876695</c:v>
                </c:pt>
                <c:pt idx="53626">
                  <c:v>0.53433793360447202</c:v>
                </c:pt>
                <c:pt idx="53627">
                  <c:v>0.53810174004886202</c:v>
                </c:pt>
                <c:pt idx="53628">
                  <c:v>0.54186554649325303</c:v>
                </c:pt>
                <c:pt idx="53629">
                  <c:v>0.54562935293895798</c:v>
                </c:pt>
                <c:pt idx="53630">
                  <c:v>0.54939315938334798</c:v>
                </c:pt>
                <c:pt idx="53631">
                  <c:v>0.55315696582773899</c:v>
                </c:pt>
                <c:pt idx="53632">
                  <c:v>0.55692077227212899</c:v>
                </c:pt>
                <c:pt idx="53633">
                  <c:v>0.56068457871783395</c:v>
                </c:pt>
                <c:pt idx="53634">
                  <c:v>0.55901810174656297</c:v>
                </c:pt>
                <c:pt idx="53635">
                  <c:v>0.55192149219750397</c:v>
                </c:pt>
                <c:pt idx="53636">
                  <c:v>0.54482488264596696</c:v>
                </c:pt>
                <c:pt idx="53637">
                  <c:v>0.53772827309690796</c:v>
                </c:pt>
                <c:pt idx="53638">
                  <c:v>0.53063166354784996</c:v>
                </c:pt>
                <c:pt idx="53639">
                  <c:v>0.52353505399631195</c:v>
                </c:pt>
                <c:pt idx="53640">
                  <c:v>0.51643844444725395</c:v>
                </c:pt>
                <c:pt idx="53641">
                  <c:v>0.50934183489819496</c:v>
                </c:pt>
                <c:pt idx="53642">
                  <c:v>0.50224522534665805</c:v>
                </c:pt>
                <c:pt idx="53643">
                  <c:v>0.495148615797599</c:v>
                </c:pt>
                <c:pt idx="53644">
                  <c:v>0.48805200624854</c:v>
                </c:pt>
                <c:pt idx="53645">
                  <c:v>0.48095539669948201</c:v>
                </c:pt>
                <c:pt idx="53646">
                  <c:v>0.47385878714794399</c:v>
                </c:pt>
                <c:pt idx="53647">
                  <c:v>0.466762177598886</c:v>
                </c:pt>
                <c:pt idx="53648">
                  <c:v>0.459665568049827</c:v>
                </c:pt>
                <c:pt idx="53649">
                  <c:v>0.45256895849828999</c:v>
                </c:pt>
                <c:pt idx="53650">
                  <c:v>0.44547234894923099</c:v>
                </c:pt>
                <c:pt idx="53651">
                  <c:v>0.43837573940017199</c:v>
                </c:pt>
                <c:pt idx="53652">
                  <c:v>0.43127912984863498</c:v>
                </c:pt>
                <c:pt idx="53653">
                  <c:v>0.42418252029957598</c:v>
                </c:pt>
                <c:pt idx="53654">
                  <c:v>0.41708591075051699</c:v>
                </c:pt>
                <c:pt idx="53655">
                  <c:v>0.40998930119898003</c:v>
                </c:pt>
                <c:pt idx="53656">
                  <c:v>0.40289269164992197</c:v>
                </c:pt>
                <c:pt idx="53657">
                  <c:v>0.39579608210086298</c:v>
                </c:pt>
                <c:pt idx="53658">
                  <c:v>0.38869947254932502</c:v>
                </c:pt>
                <c:pt idx="53659">
                  <c:v>0.38160286300026702</c:v>
                </c:pt>
                <c:pt idx="53660">
                  <c:v>0.37450625345120803</c:v>
                </c:pt>
                <c:pt idx="53661">
                  <c:v>0.36740964390214897</c:v>
                </c:pt>
                <c:pt idx="53662">
                  <c:v>0.36031303435061202</c:v>
                </c:pt>
                <c:pt idx="53663">
                  <c:v>0.35321642480155302</c:v>
                </c:pt>
                <c:pt idx="53664">
                  <c:v>0.34611981525249502</c:v>
                </c:pt>
                <c:pt idx="53665">
                  <c:v>0.33902320570095701</c:v>
                </c:pt>
                <c:pt idx="53666">
                  <c:v>0.33192659615189901</c:v>
                </c:pt>
                <c:pt idx="53667">
                  <c:v>0.32482998660284002</c:v>
                </c:pt>
                <c:pt idx="53668">
                  <c:v>0.317733377051303</c:v>
                </c:pt>
                <c:pt idx="53669">
                  <c:v>0.310636767502244</c:v>
                </c:pt>
                <c:pt idx="53670">
                  <c:v>0.30354015795318501</c:v>
                </c:pt>
                <c:pt idx="53671">
                  <c:v>0.29644354840164799</c:v>
                </c:pt>
                <c:pt idx="53672">
                  <c:v>0.289346938852589</c:v>
                </c:pt>
                <c:pt idx="53673">
                  <c:v>0.28225032930353</c:v>
                </c:pt>
                <c:pt idx="53674">
                  <c:v>0.275153719754472</c:v>
                </c:pt>
                <c:pt idx="53675">
                  <c:v>0.26805711020293499</c:v>
                </c:pt>
                <c:pt idx="53676">
                  <c:v>0.26096050065387599</c:v>
                </c:pt>
                <c:pt idx="53677">
                  <c:v>0.253863891104817</c:v>
                </c:pt>
                <c:pt idx="53678">
                  <c:v>0.24676728155328001</c:v>
                </c:pt>
                <c:pt idx="53679">
                  <c:v>0.23967067200422101</c:v>
                </c:pt>
                <c:pt idx="53680">
                  <c:v>0.23257406245516199</c:v>
                </c:pt>
                <c:pt idx="53681">
                  <c:v>0.225477452903625</c:v>
                </c:pt>
                <c:pt idx="53682">
                  <c:v>0.220822166787113</c:v>
                </c:pt>
                <c:pt idx="53683">
                  <c:v>0.218608136290106</c:v>
                </c:pt>
                <c:pt idx="53684">
                  <c:v>0.21639410579232499</c:v>
                </c:pt>
                <c:pt idx="53685">
                  <c:v>0.21418007529531799</c:v>
                </c:pt>
                <c:pt idx="53686">
                  <c:v>0.21196604479830999</c:v>
                </c:pt>
                <c:pt idx="53687">
                  <c:v>0.209752014301303</c:v>
                </c:pt>
                <c:pt idx="53688">
                  <c:v>0.20753798380352201</c:v>
                </c:pt>
                <c:pt idx="53689">
                  <c:v>0.20532395330651501</c:v>
                </c:pt>
                <c:pt idx="53690">
                  <c:v>0.20310992280950799</c:v>
                </c:pt>
                <c:pt idx="53691">
                  <c:v>0.200895892311727</c:v>
                </c:pt>
                <c:pt idx="53692">
                  <c:v>0.19868186181472</c:v>
                </c:pt>
                <c:pt idx="53693">
                  <c:v>0.196467831317713</c:v>
                </c:pt>
                <c:pt idx="53694">
                  <c:v>0.19425380081993199</c:v>
                </c:pt>
                <c:pt idx="53695">
                  <c:v>0.19203977032292499</c:v>
                </c:pt>
                <c:pt idx="53696">
                  <c:v>0.18982573982591699</c:v>
                </c:pt>
                <c:pt idx="53697">
                  <c:v>0.18761170932813701</c:v>
                </c:pt>
                <c:pt idx="53698">
                  <c:v>0.18539767883113001</c:v>
                </c:pt>
                <c:pt idx="53699">
                  <c:v>0.18318364833412201</c:v>
                </c:pt>
                <c:pt idx="53700">
                  <c:v>0.18096961783634199</c:v>
                </c:pt>
                <c:pt idx="53701">
                  <c:v>0.178755587339334</c:v>
                </c:pt>
                <c:pt idx="53702">
                  <c:v>0.176541556842327</c:v>
                </c:pt>
                <c:pt idx="53703">
                  <c:v>0.17432752634532001</c:v>
                </c:pt>
                <c:pt idx="53704">
                  <c:v>0.17211349584753899</c:v>
                </c:pt>
                <c:pt idx="53705">
                  <c:v>0.16989946535053199</c:v>
                </c:pt>
                <c:pt idx="53706">
                  <c:v>0.167685434853525</c:v>
                </c:pt>
                <c:pt idx="53707">
                  <c:v>0.16547140435574401</c:v>
                </c:pt>
                <c:pt idx="53708">
                  <c:v>0.16325737385873701</c:v>
                </c:pt>
                <c:pt idx="53709">
                  <c:v>0.16104334336172901</c:v>
                </c:pt>
                <c:pt idx="53710">
                  <c:v>0.158829312863949</c:v>
                </c:pt>
                <c:pt idx="53711">
                  <c:v>0.156615282366941</c:v>
                </c:pt>
                <c:pt idx="53712">
                  <c:v>0.154401251869934</c:v>
                </c:pt>
                <c:pt idx="53713">
                  <c:v>0.15218722137215401</c:v>
                </c:pt>
                <c:pt idx="53714">
                  <c:v>0.14997319087514599</c:v>
                </c:pt>
                <c:pt idx="53715">
                  <c:v>0.14775916037813899</c:v>
                </c:pt>
                <c:pt idx="53716">
                  <c:v>0.145545129881132</c:v>
                </c:pt>
                <c:pt idx="53717">
                  <c:v>0.14333109938335101</c:v>
                </c:pt>
                <c:pt idx="53718">
                  <c:v>0.14111706888634401</c:v>
                </c:pt>
                <c:pt idx="53719">
                  <c:v>0.13890303838933599</c:v>
                </c:pt>
                <c:pt idx="53720">
                  <c:v>0.136689007891556</c:v>
                </c:pt>
                <c:pt idx="53721">
                  <c:v>0.134474977394548</c:v>
                </c:pt>
                <c:pt idx="53722">
                  <c:v>0.132260946897541</c:v>
                </c:pt>
                <c:pt idx="53723">
                  <c:v>0.13004691639976099</c:v>
                </c:pt>
                <c:pt idx="53724">
                  <c:v>0.12783288590275299</c:v>
                </c:pt>
                <c:pt idx="53725">
                  <c:v>0.12561885540574599</c:v>
                </c:pt>
                <c:pt idx="53726">
                  <c:v>0.12340482490796501</c:v>
                </c:pt>
                <c:pt idx="53727">
                  <c:v>0.12119079441095799</c:v>
                </c:pt>
                <c:pt idx="53728">
                  <c:v>0.118976763913951</c:v>
                </c:pt>
                <c:pt idx="53729">
                  <c:v>0.11676273341616999</c:v>
                </c:pt>
                <c:pt idx="53730">
                  <c:v>0.114495141065157</c:v>
                </c:pt>
                <c:pt idx="53731">
                  <c:v>0.112173988347933</c:v>
                </c:pt>
                <c:pt idx="53732">
                  <c:v>0.10985283563070999</c:v>
                </c:pt>
                <c:pt idx="53733">
                  <c:v>0.10753168291267599</c:v>
                </c:pt>
                <c:pt idx="53734">
                  <c:v>0.105210530195452</c:v>
                </c:pt>
                <c:pt idx="53735">
                  <c:v>0.102889377478229</c:v>
                </c:pt>
                <c:pt idx="53736">
                  <c:v>0.100568224760195</c:v>
                </c:pt>
                <c:pt idx="53737">
                  <c:v>9.8247072042971298E-2</c:v>
                </c:pt>
                <c:pt idx="53738">
                  <c:v>9.5925919325747802E-2</c:v>
                </c:pt>
                <c:pt idx="53739">
                  <c:v>9.3604766607713802E-2</c:v>
                </c:pt>
                <c:pt idx="53740">
                  <c:v>9.1283613890490306E-2</c:v>
                </c:pt>
                <c:pt idx="53741">
                  <c:v>8.8962461173266894E-2</c:v>
                </c:pt>
                <c:pt idx="53742">
                  <c:v>8.6641308455232796E-2</c:v>
                </c:pt>
                <c:pt idx="53743">
                  <c:v>8.4320155738009397E-2</c:v>
                </c:pt>
                <c:pt idx="53744">
                  <c:v>8.1999003020785999E-2</c:v>
                </c:pt>
                <c:pt idx="53745">
                  <c:v>7.9677850303562503E-2</c:v>
                </c:pt>
                <c:pt idx="53746">
                  <c:v>7.7356697585528503E-2</c:v>
                </c:pt>
                <c:pt idx="53747">
                  <c:v>7.5035544868305007E-2</c:v>
                </c:pt>
                <c:pt idx="53748">
                  <c:v>7.2714392151081594E-2</c:v>
                </c:pt>
                <c:pt idx="53749">
                  <c:v>7.0393239433047497E-2</c:v>
                </c:pt>
                <c:pt idx="53750">
                  <c:v>6.8072086715824098E-2</c:v>
                </c:pt>
                <c:pt idx="53751">
                  <c:v>6.57509339986007E-2</c:v>
                </c:pt>
                <c:pt idx="53752">
                  <c:v>6.3429781280566602E-2</c:v>
                </c:pt>
                <c:pt idx="53753">
                  <c:v>6.1108628563343197E-2</c:v>
                </c:pt>
                <c:pt idx="53754">
                  <c:v>5.8787475846119701E-2</c:v>
                </c:pt>
                <c:pt idx="53755">
                  <c:v>5.6466323128085701E-2</c:v>
                </c:pt>
                <c:pt idx="53756">
                  <c:v>5.4145170410862198E-2</c:v>
                </c:pt>
                <c:pt idx="53757">
                  <c:v>5.1824017693638799E-2</c:v>
                </c:pt>
                <c:pt idx="53758">
                  <c:v>4.9502864976415401E-2</c:v>
                </c:pt>
                <c:pt idx="53759">
                  <c:v>4.7181712258381303E-2</c:v>
                </c:pt>
                <c:pt idx="53760">
                  <c:v>4.4860559541157898E-2</c:v>
                </c:pt>
                <c:pt idx="53761">
                  <c:v>4.2539406823934402E-2</c:v>
                </c:pt>
                <c:pt idx="53762">
                  <c:v>4.0218254105900401E-2</c:v>
                </c:pt>
                <c:pt idx="53763">
                  <c:v>3.7897101388676899E-2</c:v>
                </c:pt>
                <c:pt idx="53764">
                  <c:v>3.55759486714535E-2</c:v>
                </c:pt>
                <c:pt idx="53765">
                  <c:v>3.3254795953419403E-2</c:v>
                </c:pt>
                <c:pt idx="53766">
                  <c:v>3.0933643236196001E-2</c:v>
                </c:pt>
                <c:pt idx="53767">
                  <c:v>2.8612490518972598E-2</c:v>
                </c:pt>
                <c:pt idx="53768">
                  <c:v>2.6291337800938501E-2</c:v>
                </c:pt>
                <c:pt idx="53769">
                  <c:v>2.3970185083715099E-2</c:v>
                </c:pt>
                <c:pt idx="53770">
                  <c:v>2.16490323664916E-2</c:v>
                </c:pt>
                <c:pt idx="53771">
                  <c:v>1.9327879648457599E-2</c:v>
                </c:pt>
                <c:pt idx="53772">
                  <c:v>1.70067269312341E-2</c:v>
                </c:pt>
                <c:pt idx="53773">
                  <c:v>1.46855742140107E-2</c:v>
                </c:pt>
                <c:pt idx="53774">
                  <c:v>1.2364421496787299E-2</c:v>
                </c:pt>
                <c:pt idx="53775">
                  <c:v>1.00432687787532E-2</c:v>
                </c:pt>
                <c:pt idx="53776">
                  <c:v>7.7221160615297702E-3</c:v>
                </c:pt>
                <c:pt idx="53777">
                  <c:v>5.4009633443063403E-3</c:v>
                </c:pt>
                <c:pt idx="53778">
                  <c:v>1.03808251460019E-2</c:v>
                </c:pt>
                <c:pt idx="53779">
                  <c:v>2.26614986667589E-2</c:v>
                </c:pt>
                <c:pt idx="53780">
                  <c:v>3.4942172187515802E-2</c:v>
                </c:pt>
                <c:pt idx="53781">
                  <c:v>4.7222845712561801E-2</c:v>
                </c:pt>
                <c:pt idx="53782">
                  <c:v>5.9503519233318702E-2</c:v>
                </c:pt>
                <c:pt idx="53783">
                  <c:v>7.1784192754075701E-2</c:v>
                </c:pt>
                <c:pt idx="53784">
                  <c:v>8.40648662791217E-2</c:v>
                </c:pt>
                <c:pt idx="53785">
                  <c:v>9.6345539799878602E-2</c:v>
                </c:pt>
                <c:pt idx="53786">
                  <c:v>0.108626213320636</c:v>
                </c:pt>
                <c:pt idx="53787">
                  <c:v>0.120906886841393</c:v>
                </c:pt>
                <c:pt idx="53788">
                  <c:v>0.133187560366439</c:v>
                </c:pt>
                <c:pt idx="53789">
                  <c:v>0.14546823388719499</c:v>
                </c:pt>
                <c:pt idx="53790">
                  <c:v>0.157748907407952</c:v>
                </c:pt>
                <c:pt idx="53791">
                  <c:v>0.170029580932998</c:v>
                </c:pt>
                <c:pt idx="53792">
                  <c:v>0.18231025445375501</c:v>
                </c:pt>
                <c:pt idx="53793">
                  <c:v>0.194590927974512</c:v>
                </c:pt>
                <c:pt idx="53794">
                  <c:v>0.20687160149955799</c:v>
                </c:pt>
                <c:pt idx="53795">
                  <c:v>0.21915227502031501</c:v>
                </c:pt>
                <c:pt idx="53796">
                  <c:v>0.23143294854107199</c:v>
                </c:pt>
                <c:pt idx="53797">
                  <c:v>0.24371362206611799</c:v>
                </c:pt>
                <c:pt idx="53798">
                  <c:v>0.25599429558687498</c:v>
                </c:pt>
                <c:pt idx="53799">
                  <c:v>0.26827496910763199</c:v>
                </c:pt>
                <c:pt idx="53800">
                  <c:v>0.28055564263267802</c:v>
                </c:pt>
                <c:pt idx="53801">
                  <c:v>0.29283631615343497</c:v>
                </c:pt>
                <c:pt idx="53802">
                  <c:v>0.30511698967419199</c:v>
                </c:pt>
                <c:pt idx="53803">
                  <c:v>0.317397663194949</c:v>
                </c:pt>
                <c:pt idx="53804">
                  <c:v>0.32967833671999502</c:v>
                </c:pt>
                <c:pt idx="53805">
                  <c:v>0.34195901024075198</c:v>
                </c:pt>
                <c:pt idx="53806">
                  <c:v>0.35423968376150899</c:v>
                </c:pt>
                <c:pt idx="53807">
                  <c:v>0.36652035728655502</c:v>
                </c:pt>
                <c:pt idx="53808">
                  <c:v>0.37880103080731198</c:v>
                </c:pt>
                <c:pt idx="53809">
                  <c:v>0.39108170432806899</c:v>
                </c:pt>
                <c:pt idx="53810">
                  <c:v>0.40336237785311502</c:v>
                </c:pt>
                <c:pt idx="53811">
                  <c:v>0.41564305137387197</c:v>
                </c:pt>
                <c:pt idx="53812">
                  <c:v>0.42792372489462899</c:v>
                </c:pt>
                <c:pt idx="53813">
                  <c:v>0.44020439841967501</c:v>
                </c:pt>
                <c:pt idx="53814">
                  <c:v>0.45248507194043203</c:v>
                </c:pt>
                <c:pt idx="53815">
                  <c:v>0.46476574546118798</c:v>
                </c:pt>
                <c:pt idx="53816">
                  <c:v>0.477046418981945</c:v>
                </c:pt>
                <c:pt idx="53817">
                  <c:v>0.48932709250699102</c:v>
                </c:pt>
                <c:pt idx="53818">
                  <c:v>0.50160776602774804</c:v>
                </c:pt>
                <c:pt idx="53819">
                  <c:v>0.51388843954850505</c:v>
                </c:pt>
                <c:pt idx="53820">
                  <c:v>0.52616911307355096</c:v>
                </c:pt>
                <c:pt idx="53821">
                  <c:v>0.53844978659430798</c:v>
                </c:pt>
                <c:pt idx="53822">
                  <c:v>0.55073046011506499</c:v>
                </c:pt>
                <c:pt idx="53823">
                  <c:v>0.56301113364011102</c:v>
                </c:pt>
                <c:pt idx="53824">
                  <c:v>0.57529180716086803</c:v>
                </c:pt>
                <c:pt idx="53825">
                  <c:v>0.58757248068162504</c:v>
                </c:pt>
                <c:pt idx="53826">
                  <c:v>0.59267878530347595</c:v>
                </c:pt>
                <c:pt idx="53827">
                  <c:v>0.590610920301465</c:v>
                </c:pt>
                <c:pt idx="53828">
                  <c:v>0.58854305529945405</c:v>
                </c:pt>
                <c:pt idx="53829">
                  <c:v>0.58647519029744299</c:v>
                </c:pt>
                <c:pt idx="53830">
                  <c:v>0.58440732529470996</c:v>
                </c:pt>
                <c:pt idx="53831">
                  <c:v>0.58233946029269901</c:v>
                </c:pt>
                <c:pt idx="53832">
                  <c:v>0.58027159529068795</c:v>
                </c:pt>
                <c:pt idx="53833">
                  <c:v>0.57820373028795502</c:v>
                </c:pt>
                <c:pt idx="53834">
                  <c:v>0.57613586528594396</c:v>
                </c:pt>
                <c:pt idx="53835">
                  <c:v>0.57406800028393401</c:v>
                </c:pt>
                <c:pt idx="53836">
                  <c:v>0.57200013528119997</c:v>
                </c:pt>
                <c:pt idx="53837">
                  <c:v>0.56993227027919002</c:v>
                </c:pt>
                <c:pt idx="53838">
                  <c:v>0.56786440527717896</c:v>
                </c:pt>
                <c:pt idx="53839">
                  <c:v>0.56579654027444604</c:v>
                </c:pt>
                <c:pt idx="53840">
                  <c:v>0.56372867527243498</c:v>
                </c:pt>
                <c:pt idx="53841">
                  <c:v>0.56166081027042403</c:v>
                </c:pt>
                <c:pt idx="53842">
                  <c:v>0.55959294526769099</c:v>
                </c:pt>
                <c:pt idx="53843">
                  <c:v>0.55752508026568004</c:v>
                </c:pt>
                <c:pt idx="53844">
                  <c:v>0.55545721526366898</c:v>
                </c:pt>
                <c:pt idx="53845">
                  <c:v>0.55338935026165803</c:v>
                </c:pt>
                <c:pt idx="53846">
                  <c:v>0.55132148525892499</c:v>
                </c:pt>
                <c:pt idx="53847">
                  <c:v>0.54925362025691404</c:v>
                </c:pt>
                <c:pt idx="53848">
                  <c:v>0.54718575525490298</c:v>
                </c:pt>
                <c:pt idx="53849">
                  <c:v>0.54511789025216995</c:v>
                </c:pt>
                <c:pt idx="53850">
                  <c:v>0.543050025250159</c:v>
                </c:pt>
                <c:pt idx="53851">
                  <c:v>0.54098216024814805</c:v>
                </c:pt>
                <c:pt idx="53852">
                  <c:v>0.53891429524541501</c:v>
                </c:pt>
                <c:pt idx="53853">
                  <c:v>0.53684643024340395</c:v>
                </c:pt>
                <c:pt idx="53854">
                  <c:v>0.534778565241393</c:v>
                </c:pt>
                <c:pt idx="53855">
                  <c:v>0.53271070023865996</c:v>
                </c:pt>
                <c:pt idx="53856">
                  <c:v>0.53064283523665001</c:v>
                </c:pt>
                <c:pt idx="53857">
                  <c:v>0.52857497023463895</c:v>
                </c:pt>
                <c:pt idx="53858">
                  <c:v>0.526507105232628</c:v>
                </c:pt>
                <c:pt idx="53859">
                  <c:v>0.52443924022989497</c:v>
                </c:pt>
                <c:pt idx="53860">
                  <c:v>0.52237137522788402</c:v>
                </c:pt>
                <c:pt idx="53861">
                  <c:v>0.52030351022587296</c:v>
                </c:pt>
                <c:pt idx="53862">
                  <c:v>0.51823564522314003</c:v>
                </c:pt>
                <c:pt idx="53863">
                  <c:v>0.51616778022112897</c:v>
                </c:pt>
                <c:pt idx="53864">
                  <c:v>0.51409991521911802</c:v>
                </c:pt>
                <c:pt idx="53865">
                  <c:v>0.51203205021638498</c:v>
                </c:pt>
                <c:pt idx="53866">
                  <c:v>0.50996418521437403</c:v>
                </c:pt>
                <c:pt idx="53867">
                  <c:v>0.50789632021236297</c:v>
                </c:pt>
                <c:pt idx="53868">
                  <c:v>0.50582845520963005</c:v>
                </c:pt>
                <c:pt idx="53869">
                  <c:v>0.50376059020761899</c:v>
                </c:pt>
                <c:pt idx="53870">
                  <c:v>0.50169272520560904</c:v>
                </c:pt>
                <c:pt idx="53871">
                  <c:v>0.49962486020359798</c:v>
                </c:pt>
                <c:pt idx="53872">
                  <c:v>0.49755699520086399</c:v>
                </c:pt>
                <c:pt idx="53873">
                  <c:v>0.49548913019885399</c:v>
                </c:pt>
                <c:pt idx="53874">
                  <c:v>0.49253029883296201</c:v>
                </c:pt>
                <c:pt idx="53875">
                  <c:v>0.48868052585036598</c:v>
                </c:pt>
                <c:pt idx="53876">
                  <c:v>0.48483075286911298</c:v>
                </c:pt>
                <c:pt idx="53877">
                  <c:v>0.48098097988786098</c:v>
                </c:pt>
                <c:pt idx="53878">
                  <c:v>0.477131206905264</c:v>
                </c:pt>
                <c:pt idx="53879">
                  <c:v>0.47328143392401101</c:v>
                </c:pt>
                <c:pt idx="53880">
                  <c:v>0.46943166094275901</c:v>
                </c:pt>
                <c:pt idx="53881">
                  <c:v>0.46558188796016198</c:v>
                </c:pt>
                <c:pt idx="53882">
                  <c:v>0.46173211497890998</c:v>
                </c:pt>
                <c:pt idx="53883">
                  <c:v>0.45788234199765698</c:v>
                </c:pt>
                <c:pt idx="53884">
                  <c:v>0.45403256901506001</c:v>
                </c:pt>
                <c:pt idx="53885">
                  <c:v>0.45018279603380801</c:v>
                </c:pt>
                <c:pt idx="53886">
                  <c:v>0.44633302305255501</c:v>
                </c:pt>
                <c:pt idx="53887">
                  <c:v>0.44248325007130301</c:v>
                </c:pt>
                <c:pt idx="53888">
                  <c:v>0.43863347708870598</c:v>
                </c:pt>
                <c:pt idx="53889">
                  <c:v>0.43478370410745398</c:v>
                </c:pt>
                <c:pt idx="53890">
                  <c:v>0.43093393112620099</c:v>
                </c:pt>
                <c:pt idx="53891">
                  <c:v>0.42708415814360401</c:v>
                </c:pt>
                <c:pt idx="53892">
                  <c:v>0.42323438516235201</c:v>
                </c:pt>
                <c:pt idx="53893">
                  <c:v>0.41938461218109901</c:v>
                </c:pt>
                <c:pt idx="53894">
                  <c:v>0.41553483919850198</c:v>
                </c:pt>
                <c:pt idx="53895">
                  <c:v>0.41168506621724998</c:v>
                </c:pt>
                <c:pt idx="53896">
                  <c:v>0.40783529323599699</c:v>
                </c:pt>
                <c:pt idx="53897">
                  <c:v>0.40398552025340101</c:v>
                </c:pt>
                <c:pt idx="53898">
                  <c:v>0.40013574727214801</c:v>
                </c:pt>
                <c:pt idx="53899">
                  <c:v>0.39628597429089601</c:v>
                </c:pt>
                <c:pt idx="53900">
                  <c:v>0.39243620130964302</c:v>
                </c:pt>
                <c:pt idx="53901">
                  <c:v>0.38858642832704599</c:v>
                </c:pt>
                <c:pt idx="53902">
                  <c:v>0.38473665534579399</c:v>
                </c:pt>
                <c:pt idx="53903">
                  <c:v>0.38088688236454099</c:v>
                </c:pt>
                <c:pt idx="53904">
                  <c:v>0.37703710938194501</c:v>
                </c:pt>
                <c:pt idx="53905">
                  <c:v>0.37318733640069202</c:v>
                </c:pt>
                <c:pt idx="53906">
                  <c:v>0.36933756341944002</c:v>
                </c:pt>
                <c:pt idx="53907">
                  <c:v>0.36548779043684299</c:v>
                </c:pt>
                <c:pt idx="53908">
                  <c:v>0.36163801745558999</c:v>
                </c:pt>
                <c:pt idx="53909">
                  <c:v>0.35778824447433799</c:v>
                </c:pt>
                <c:pt idx="53910">
                  <c:v>0.35393847149174101</c:v>
                </c:pt>
                <c:pt idx="53911">
                  <c:v>0.35008869851048902</c:v>
                </c:pt>
                <c:pt idx="53912">
                  <c:v>0.34623892552923602</c:v>
                </c:pt>
                <c:pt idx="53913">
                  <c:v>0.34238915254663899</c:v>
                </c:pt>
                <c:pt idx="53914">
                  <c:v>0.33853937956538699</c:v>
                </c:pt>
                <c:pt idx="53915">
                  <c:v>0.33468960658413399</c:v>
                </c:pt>
                <c:pt idx="53916">
                  <c:v>0.33083983360288199</c:v>
                </c:pt>
                <c:pt idx="53917">
                  <c:v>0.32699006062028502</c:v>
                </c:pt>
                <c:pt idx="53918">
                  <c:v>0.32314028763903202</c:v>
                </c:pt>
                <c:pt idx="53919">
                  <c:v>0.31929051465778002</c:v>
                </c:pt>
                <c:pt idx="53920">
                  <c:v>0.31544074167518299</c:v>
                </c:pt>
                <c:pt idx="53921">
                  <c:v>0.31159096869393099</c:v>
                </c:pt>
                <c:pt idx="53922">
                  <c:v>0.29754383767278098</c:v>
                </c:pt>
                <c:pt idx="53923">
                  <c:v>0.27329963185695599</c:v>
                </c:pt>
                <c:pt idx="53924">
                  <c:v>0.24905542604959699</c:v>
                </c:pt>
                <c:pt idx="53925">
                  <c:v>0.22481122024223901</c:v>
                </c:pt>
                <c:pt idx="53926">
                  <c:v>0.200567014426414</c:v>
                </c:pt>
                <c:pt idx="53927">
                  <c:v>0.176322808619055</c:v>
                </c:pt>
                <c:pt idx="53928">
                  <c:v>0.15207860281169699</c:v>
                </c:pt>
                <c:pt idx="53929">
                  <c:v>0.12783439700433899</c:v>
                </c:pt>
                <c:pt idx="53930">
                  <c:v>0.103590191188513</c:v>
                </c:pt>
                <c:pt idx="53931">
                  <c:v>7.9345985381154796E-2</c:v>
                </c:pt>
                <c:pt idx="53932">
                  <c:v>5.5101779573796597E-2</c:v>
                </c:pt>
                <c:pt idx="53933">
                  <c:v>3.0857573757971001E-2</c:v>
                </c:pt>
                <c:pt idx="53934">
                  <c:v>6.6133679506127398E-3</c:v>
                </c:pt>
                <c:pt idx="53935">
                  <c:v>-1.7630837856745601E-2</c:v>
                </c:pt>
                <c:pt idx="53936">
                  <c:v>-4.1875043672571097E-2</c:v>
                </c:pt>
                <c:pt idx="53937">
                  <c:v>-6.6119249479929407E-2</c:v>
                </c:pt>
                <c:pt idx="53938">
                  <c:v>-9.0363455287287703E-2</c:v>
                </c:pt>
                <c:pt idx="53939">
                  <c:v>-0.114607661103113</c:v>
                </c:pt>
                <c:pt idx="53940">
                  <c:v>-0.13885186691047199</c:v>
                </c:pt>
                <c:pt idx="53941">
                  <c:v>-0.16309607271783</c:v>
                </c:pt>
                <c:pt idx="53942">
                  <c:v>-0.187340278525188</c:v>
                </c:pt>
                <c:pt idx="53943">
                  <c:v>-0.21158448434101401</c:v>
                </c:pt>
                <c:pt idx="53944">
                  <c:v>-0.23582869014837199</c:v>
                </c:pt>
                <c:pt idx="53945">
                  <c:v>-0.26007289595573002</c:v>
                </c:pt>
                <c:pt idx="53946">
                  <c:v>-0.284317101771556</c:v>
                </c:pt>
                <c:pt idx="53947">
                  <c:v>-0.30856130757891398</c:v>
                </c:pt>
                <c:pt idx="53948">
                  <c:v>-0.33280551338627201</c:v>
                </c:pt>
                <c:pt idx="53949">
                  <c:v>-0.35704971920209799</c:v>
                </c:pt>
                <c:pt idx="53950">
                  <c:v>-0.38129392500945603</c:v>
                </c:pt>
                <c:pt idx="53951">
                  <c:v>-0.405538130816814</c:v>
                </c:pt>
                <c:pt idx="53952">
                  <c:v>-0.42978233663263998</c:v>
                </c:pt>
                <c:pt idx="53953">
                  <c:v>-0.45402654243999802</c:v>
                </c:pt>
                <c:pt idx="53954">
                  <c:v>-0.47827074824735699</c:v>
                </c:pt>
                <c:pt idx="53955">
                  <c:v>-0.50251495406318203</c:v>
                </c:pt>
                <c:pt idx="53956">
                  <c:v>-0.52675915987054001</c:v>
                </c:pt>
                <c:pt idx="53957">
                  <c:v>-0.55100336567789898</c:v>
                </c:pt>
                <c:pt idx="53958">
                  <c:v>-0.57524757148525696</c:v>
                </c:pt>
                <c:pt idx="53959">
                  <c:v>-0.59949177730108305</c:v>
                </c:pt>
                <c:pt idx="53960">
                  <c:v>-0.62373598310844103</c:v>
                </c:pt>
                <c:pt idx="53961">
                  <c:v>-0.647980188915799</c:v>
                </c:pt>
                <c:pt idx="53962">
                  <c:v>-0.67222439473162499</c:v>
                </c:pt>
                <c:pt idx="53963">
                  <c:v>-0.69646860053898296</c:v>
                </c:pt>
                <c:pt idx="53964">
                  <c:v>-0.72071280634634105</c:v>
                </c:pt>
                <c:pt idx="53965">
                  <c:v>-0.74495701216216703</c:v>
                </c:pt>
                <c:pt idx="53966">
                  <c:v>-0.76920121796952501</c:v>
                </c:pt>
                <c:pt idx="53967">
                  <c:v>-0.79344542377688299</c:v>
                </c:pt>
                <c:pt idx="53968">
                  <c:v>-0.81768962959270897</c:v>
                </c:pt>
                <c:pt idx="53969">
                  <c:v>-0.84193383540006705</c:v>
                </c:pt>
                <c:pt idx="53970">
                  <c:v>-0.85397061436586996</c:v>
                </c:pt>
                <c:pt idx="53971">
                  <c:v>-0.85380030557781705</c:v>
                </c:pt>
                <c:pt idx="53972">
                  <c:v>-0.85362999678970297</c:v>
                </c:pt>
                <c:pt idx="53973">
                  <c:v>-0.85345968800164995</c:v>
                </c:pt>
                <c:pt idx="53974">
                  <c:v>-0.85328937921359704</c:v>
                </c:pt>
                <c:pt idx="53975">
                  <c:v>-0.85311907042548396</c:v>
                </c:pt>
                <c:pt idx="53976">
                  <c:v>-0.85294876163743005</c:v>
                </c:pt>
                <c:pt idx="53977">
                  <c:v>-0.85277845284937703</c:v>
                </c:pt>
                <c:pt idx="53978">
                  <c:v>-0.85260814406126395</c:v>
                </c:pt>
                <c:pt idx="53979">
                  <c:v>-0.85243783527321004</c:v>
                </c:pt>
                <c:pt idx="53980">
                  <c:v>-0.85226777579761104</c:v>
                </c:pt>
                <c:pt idx="53981">
                  <c:v>-0.85209746748259796</c:v>
                </c:pt>
                <c:pt idx="53982">
                  <c:v>-0.85192715916758499</c:v>
                </c:pt>
                <c:pt idx="53983">
                  <c:v>-0.85175685085263098</c:v>
                </c:pt>
                <c:pt idx="53984">
                  <c:v>-0.85158654253761801</c:v>
                </c:pt>
                <c:pt idx="53985">
                  <c:v>-0.85141623422260504</c:v>
                </c:pt>
                <c:pt idx="53986">
                  <c:v>-0.85124592590765102</c:v>
                </c:pt>
                <c:pt idx="53987">
                  <c:v>-0.85107561759263795</c:v>
                </c:pt>
                <c:pt idx="53988">
                  <c:v>-0.85090530927762498</c:v>
                </c:pt>
                <c:pt idx="53989">
                  <c:v>-0.85073500096267196</c:v>
                </c:pt>
                <c:pt idx="53990">
                  <c:v>-0.85056469264765899</c:v>
                </c:pt>
                <c:pt idx="53991">
                  <c:v>-0.85039438433264603</c:v>
                </c:pt>
                <c:pt idx="53992">
                  <c:v>-0.85022407601769201</c:v>
                </c:pt>
                <c:pt idx="53993">
                  <c:v>-0.85005376770267904</c:v>
                </c:pt>
                <c:pt idx="53994">
                  <c:v>-0.84988345938766596</c:v>
                </c:pt>
                <c:pt idx="53995">
                  <c:v>-0.84971315107271195</c:v>
                </c:pt>
                <c:pt idx="53996">
                  <c:v>-0.84954284275769898</c:v>
                </c:pt>
                <c:pt idx="53997">
                  <c:v>-0.84937253444268601</c:v>
                </c:pt>
                <c:pt idx="53998">
                  <c:v>-0.849202226127733</c:v>
                </c:pt>
                <c:pt idx="53999">
                  <c:v>-0.84903191781272003</c:v>
                </c:pt>
                <c:pt idx="54000">
                  <c:v>-0.84886160949770595</c:v>
                </c:pt>
                <c:pt idx="54001">
                  <c:v>-0.84869130118275304</c:v>
                </c:pt>
                <c:pt idx="54002">
                  <c:v>-0.84852099286773996</c:v>
                </c:pt>
                <c:pt idx="54003">
                  <c:v>-0.848350684552727</c:v>
                </c:pt>
                <c:pt idx="54004">
                  <c:v>-0.84818037623777298</c:v>
                </c:pt>
                <c:pt idx="54005">
                  <c:v>-0.84801006792276001</c:v>
                </c:pt>
                <c:pt idx="54006">
                  <c:v>-0.84783975960774705</c:v>
                </c:pt>
                <c:pt idx="54007">
                  <c:v>-0.84766945129279403</c:v>
                </c:pt>
                <c:pt idx="54008">
                  <c:v>-0.84749914297777995</c:v>
                </c:pt>
                <c:pt idx="54009">
                  <c:v>-0.84732883466276698</c:v>
                </c:pt>
                <c:pt idx="54010">
                  <c:v>-0.84715852634781397</c:v>
                </c:pt>
                <c:pt idx="54011">
                  <c:v>-0.846988218032801</c:v>
                </c:pt>
                <c:pt idx="54012">
                  <c:v>-0.84681790971778803</c:v>
                </c:pt>
                <c:pt idx="54013">
                  <c:v>-0.84664760140283402</c:v>
                </c:pt>
                <c:pt idx="54014">
                  <c:v>-0.84647729308782105</c:v>
                </c:pt>
                <c:pt idx="54015">
                  <c:v>-0.84630698477280797</c:v>
                </c:pt>
                <c:pt idx="54016">
                  <c:v>-0.84613667645785395</c:v>
                </c:pt>
                <c:pt idx="54017">
                  <c:v>-0.84596636814284099</c:v>
                </c:pt>
                <c:pt idx="54018">
                  <c:v>-0.84579605982782802</c:v>
                </c:pt>
                <c:pt idx="54019">
                  <c:v>-0.845625751512875</c:v>
                </c:pt>
                <c:pt idx="54020">
                  <c:v>-0.84545544319786203</c:v>
                </c:pt>
                <c:pt idx="54021">
                  <c:v>-0.84528513488284895</c:v>
                </c:pt>
                <c:pt idx="54022">
                  <c:v>-0.84511482656789505</c:v>
                </c:pt>
                <c:pt idx="54023">
                  <c:v>-0.84494451825288197</c:v>
                </c:pt>
                <c:pt idx="54024">
                  <c:v>-0.844774209937869</c:v>
                </c:pt>
                <c:pt idx="54025">
                  <c:v>-0.84460390162291499</c:v>
                </c:pt>
                <c:pt idx="54026">
                  <c:v>-0.84443359330790202</c:v>
                </c:pt>
                <c:pt idx="54027">
                  <c:v>-0.84426328499288905</c:v>
                </c:pt>
                <c:pt idx="54028">
                  <c:v>-0.84409297667793604</c:v>
                </c:pt>
                <c:pt idx="54029">
                  <c:v>-0.84392266836292296</c:v>
                </c:pt>
                <c:pt idx="54030">
                  <c:v>-0.84375236004790999</c:v>
                </c:pt>
                <c:pt idx="54031">
                  <c:v>-0.84358205173295597</c:v>
                </c:pt>
                <c:pt idx="54032">
                  <c:v>-0.84341174341794301</c:v>
                </c:pt>
                <c:pt idx="54033">
                  <c:v>-0.84324143510293004</c:v>
                </c:pt>
                <c:pt idx="54034">
                  <c:v>-0.84307112678797602</c:v>
                </c:pt>
                <c:pt idx="54035">
                  <c:v>-0.84290081847296305</c:v>
                </c:pt>
                <c:pt idx="54036">
                  <c:v>-0.84273051015794997</c:v>
                </c:pt>
                <c:pt idx="54037">
                  <c:v>-0.84256020184299696</c:v>
                </c:pt>
                <c:pt idx="54038">
                  <c:v>-0.84238989352798399</c:v>
                </c:pt>
                <c:pt idx="54039">
                  <c:v>-0.84221958521297002</c:v>
                </c:pt>
                <c:pt idx="54040">
                  <c:v>-0.84204927689801701</c:v>
                </c:pt>
                <c:pt idx="54041">
                  <c:v>-0.84187896858300404</c:v>
                </c:pt>
                <c:pt idx="54042">
                  <c:v>-0.84170866026799096</c:v>
                </c:pt>
                <c:pt idx="54043">
                  <c:v>-0.84153835195303694</c:v>
                </c:pt>
                <c:pt idx="54044">
                  <c:v>-0.84136804363802398</c:v>
                </c:pt>
                <c:pt idx="54045">
                  <c:v>-0.84119773532301101</c:v>
                </c:pt>
                <c:pt idx="54046">
                  <c:v>-0.84102742700805699</c:v>
                </c:pt>
                <c:pt idx="54047">
                  <c:v>-0.84085711869304403</c:v>
                </c:pt>
                <c:pt idx="54048">
                  <c:v>-0.84068681037803095</c:v>
                </c:pt>
                <c:pt idx="54049">
                  <c:v>-0.84051650206307804</c:v>
                </c:pt>
                <c:pt idx="54050">
                  <c:v>-0.84034619374806496</c:v>
                </c:pt>
                <c:pt idx="54051">
                  <c:v>-0.84017588543305199</c:v>
                </c:pt>
                <c:pt idx="54052">
                  <c:v>-0.84000557711809798</c:v>
                </c:pt>
                <c:pt idx="54053">
                  <c:v>-0.83983526880308501</c:v>
                </c:pt>
                <c:pt idx="54054">
                  <c:v>-0.83966496048807204</c:v>
                </c:pt>
                <c:pt idx="54055">
                  <c:v>-0.83949465217311803</c:v>
                </c:pt>
                <c:pt idx="54056">
                  <c:v>-0.83932434385810495</c:v>
                </c:pt>
                <c:pt idx="54057">
                  <c:v>-0.83915403554309198</c:v>
                </c:pt>
                <c:pt idx="54058">
                  <c:v>-0.83898372722813896</c:v>
                </c:pt>
                <c:pt idx="54059">
                  <c:v>-0.838813418913126</c:v>
                </c:pt>
                <c:pt idx="54060">
                  <c:v>-0.83864311059811303</c:v>
                </c:pt>
                <c:pt idx="54061">
                  <c:v>-0.83847280228315901</c:v>
                </c:pt>
                <c:pt idx="54062">
                  <c:v>-0.83830249396814605</c:v>
                </c:pt>
                <c:pt idx="54063">
                  <c:v>-0.83813218565313297</c:v>
                </c:pt>
                <c:pt idx="54064">
                  <c:v>-0.83796187733817895</c:v>
                </c:pt>
                <c:pt idx="54065">
                  <c:v>-0.83779156902316598</c:v>
                </c:pt>
                <c:pt idx="54066">
                  <c:v>-0.83762126070815301</c:v>
                </c:pt>
                <c:pt idx="54067">
                  <c:v>-0.8374509523932</c:v>
                </c:pt>
                <c:pt idx="54068">
                  <c:v>-0.83728064407818703</c:v>
                </c:pt>
                <c:pt idx="54069">
                  <c:v>-0.83711033576317295</c:v>
                </c:pt>
                <c:pt idx="54070">
                  <c:v>-0.83694002744822005</c:v>
                </c:pt>
                <c:pt idx="54071">
                  <c:v>-0.83676971913320697</c:v>
                </c:pt>
                <c:pt idx="54072">
                  <c:v>-0.836599410818194</c:v>
                </c:pt>
                <c:pt idx="54073">
                  <c:v>-0.83642910250323999</c:v>
                </c:pt>
                <c:pt idx="54074">
                  <c:v>-0.83625879418822702</c:v>
                </c:pt>
                <c:pt idx="54075">
                  <c:v>-0.83608848587321405</c:v>
                </c:pt>
                <c:pt idx="54076">
                  <c:v>-0.83591817755826103</c:v>
                </c:pt>
                <c:pt idx="54077">
                  <c:v>-0.83574786924324695</c:v>
                </c:pt>
                <c:pt idx="54078">
                  <c:v>-0.83557756092823399</c:v>
                </c:pt>
                <c:pt idx="54079">
                  <c:v>-0.83540725261328097</c:v>
                </c:pt>
                <c:pt idx="54080">
                  <c:v>-0.835236944298268</c:v>
                </c:pt>
                <c:pt idx="54081">
                  <c:v>-0.83506663598325503</c:v>
                </c:pt>
                <c:pt idx="54082">
                  <c:v>-0.83489632766830102</c:v>
                </c:pt>
                <c:pt idx="54083">
                  <c:v>-0.83472601935328805</c:v>
                </c:pt>
                <c:pt idx="54084">
                  <c:v>-0.83455571103827497</c:v>
                </c:pt>
                <c:pt idx="54085">
                  <c:v>-0.83438540272332096</c:v>
                </c:pt>
                <c:pt idx="54086">
                  <c:v>-0.83421509440830799</c:v>
                </c:pt>
                <c:pt idx="54087">
                  <c:v>-0.83404478609329502</c:v>
                </c:pt>
                <c:pt idx="54088">
                  <c:v>-0.833874477778342</c:v>
                </c:pt>
                <c:pt idx="54089">
                  <c:v>-0.83370416946332904</c:v>
                </c:pt>
                <c:pt idx="54090">
                  <c:v>-0.83353386114831596</c:v>
                </c:pt>
                <c:pt idx="54091">
                  <c:v>-0.83336355283336205</c:v>
                </c:pt>
                <c:pt idx="54092">
                  <c:v>-0.83319324451834897</c:v>
                </c:pt>
                <c:pt idx="54093">
                  <c:v>-0.83302293620333601</c:v>
                </c:pt>
                <c:pt idx="54094">
                  <c:v>-0.83285262788838199</c:v>
                </c:pt>
                <c:pt idx="54095">
                  <c:v>-0.83268231957336902</c:v>
                </c:pt>
                <c:pt idx="54096">
                  <c:v>-0.83251201125835605</c:v>
                </c:pt>
                <c:pt idx="54097">
                  <c:v>-0.83234170294340304</c:v>
                </c:pt>
                <c:pt idx="54098">
                  <c:v>-0.83217139462838996</c:v>
                </c:pt>
                <c:pt idx="54099">
                  <c:v>-0.83200108631337699</c:v>
                </c:pt>
                <c:pt idx="54100">
                  <c:v>-0.83183077799842298</c:v>
                </c:pt>
                <c:pt idx="54101">
                  <c:v>-0.83166046968341001</c:v>
                </c:pt>
                <c:pt idx="54102">
                  <c:v>-0.83149016136839704</c:v>
                </c:pt>
                <c:pt idx="54103">
                  <c:v>-0.83131985305344303</c:v>
                </c:pt>
                <c:pt idx="54104">
                  <c:v>-0.83114954473842995</c:v>
                </c:pt>
                <c:pt idx="54105">
                  <c:v>-0.83097923642341698</c:v>
                </c:pt>
                <c:pt idx="54106">
                  <c:v>-0.83080892810846396</c:v>
                </c:pt>
                <c:pt idx="54107">
                  <c:v>-0.83063861979345099</c:v>
                </c:pt>
                <c:pt idx="54108">
                  <c:v>-0.83046831147843803</c:v>
                </c:pt>
                <c:pt idx="54109">
                  <c:v>-0.83029800316348401</c:v>
                </c:pt>
                <c:pt idx="54110">
                  <c:v>-0.83012769484847104</c:v>
                </c:pt>
                <c:pt idx="54111">
                  <c:v>-0.82995738653345796</c:v>
                </c:pt>
                <c:pt idx="54112">
                  <c:v>-0.82978707821850395</c:v>
                </c:pt>
                <c:pt idx="54113">
                  <c:v>-0.82961676990349098</c:v>
                </c:pt>
                <c:pt idx="54114">
                  <c:v>-0.82944646158847801</c:v>
                </c:pt>
                <c:pt idx="54115">
                  <c:v>-0.829276153273524</c:v>
                </c:pt>
                <c:pt idx="54116">
                  <c:v>-0.82910584495851103</c:v>
                </c:pt>
                <c:pt idx="54117">
                  <c:v>-0.82893553664349795</c:v>
                </c:pt>
                <c:pt idx="54118">
                  <c:v>-0.82876522832854504</c:v>
                </c:pt>
                <c:pt idx="54119">
                  <c:v>-0.82859492001353197</c:v>
                </c:pt>
                <c:pt idx="54120">
                  <c:v>-0.828424611698519</c:v>
                </c:pt>
                <c:pt idx="54121">
                  <c:v>-0.82825430338356498</c:v>
                </c:pt>
                <c:pt idx="54122">
                  <c:v>-0.82808399506855201</c:v>
                </c:pt>
                <c:pt idx="54123">
                  <c:v>-0.82791368675353905</c:v>
                </c:pt>
                <c:pt idx="54124">
                  <c:v>-0.82774337843858603</c:v>
                </c:pt>
                <c:pt idx="54125">
                  <c:v>-0.82757307012357195</c:v>
                </c:pt>
                <c:pt idx="54126">
                  <c:v>-0.82740276180855898</c:v>
                </c:pt>
                <c:pt idx="54127">
                  <c:v>-0.82723245349360597</c:v>
                </c:pt>
                <c:pt idx="54128">
                  <c:v>-0.827062145178593</c:v>
                </c:pt>
                <c:pt idx="54129">
                  <c:v>-0.82689183686358003</c:v>
                </c:pt>
                <c:pt idx="54130">
                  <c:v>-0.82672152854862602</c:v>
                </c:pt>
                <c:pt idx="54131">
                  <c:v>-0.82655122023361305</c:v>
                </c:pt>
                <c:pt idx="54132">
                  <c:v>-0.82638091191859997</c:v>
                </c:pt>
                <c:pt idx="54133">
                  <c:v>-0.82621060360364595</c:v>
                </c:pt>
                <c:pt idx="54134">
                  <c:v>-0.82604029528863299</c:v>
                </c:pt>
                <c:pt idx="54135">
                  <c:v>-0.82586998697362002</c:v>
                </c:pt>
                <c:pt idx="54136">
                  <c:v>-0.825699678658667</c:v>
                </c:pt>
                <c:pt idx="54137">
                  <c:v>-0.82552937034365403</c:v>
                </c:pt>
                <c:pt idx="54138">
                  <c:v>-0.82535906202863996</c:v>
                </c:pt>
                <c:pt idx="54139">
                  <c:v>-0.82518875371368705</c:v>
                </c:pt>
                <c:pt idx="54140">
                  <c:v>-0.82501844539867397</c:v>
                </c:pt>
                <c:pt idx="54141">
                  <c:v>-0.824848137083661</c:v>
                </c:pt>
                <c:pt idx="54142">
                  <c:v>-0.82467782876870699</c:v>
                </c:pt>
                <c:pt idx="54143">
                  <c:v>-0.82450752045369402</c:v>
                </c:pt>
                <c:pt idx="54144">
                  <c:v>-0.82433721213868105</c:v>
                </c:pt>
                <c:pt idx="54145">
                  <c:v>-0.82416690382372804</c:v>
                </c:pt>
                <c:pt idx="54146">
                  <c:v>-0.82399659550871396</c:v>
                </c:pt>
                <c:pt idx="54147">
                  <c:v>-0.82382628719370099</c:v>
                </c:pt>
                <c:pt idx="54148">
                  <c:v>-0.82365597887874797</c:v>
                </c:pt>
                <c:pt idx="54149">
                  <c:v>-0.82348567056373501</c:v>
                </c:pt>
                <c:pt idx="54150">
                  <c:v>-0.82331536224872204</c:v>
                </c:pt>
                <c:pt idx="54151">
                  <c:v>-0.82314505393376802</c:v>
                </c:pt>
                <c:pt idx="54152">
                  <c:v>-0.82297474561875505</c:v>
                </c:pt>
                <c:pt idx="54153">
                  <c:v>-0.82280443730374198</c:v>
                </c:pt>
                <c:pt idx="54154">
                  <c:v>-0.82263412898878796</c:v>
                </c:pt>
                <c:pt idx="54155">
                  <c:v>-0.82246382067377499</c:v>
                </c:pt>
                <c:pt idx="54156">
                  <c:v>-0.82229351235876202</c:v>
                </c:pt>
                <c:pt idx="54157">
                  <c:v>-0.82212320404380901</c:v>
                </c:pt>
                <c:pt idx="54158">
                  <c:v>-0.82195289572879604</c:v>
                </c:pt>
                <c:pt idx="54159">
                  <c:v>-0.82178258741378296</c:v>
                </c:pt>
                <c:pt idx="54160">
                  <c:v>-0.82161227909882895</c:v>
                </c:pt>
                <c:pt idx="54161">
                  <c:v>-0.82144197078381598</c:v>
                </c:pt>
                <c:pt idx="54162">
                  <c:v>-0.82127166246880301</c:v>
                </c:pt>
                <c:pt idx="54163">
                  <c:v>-0.82110135415384899</c:v>
                </c:pt>
                <c:pt idx="54164">
                  <c:v>-0.82093104583883603</c:v>
                </c:pt>
                <c:pt idx="54165">
                  <c:v>-0.82076073752382295</c:v>
                </c:pt>
                <c:pt idx="54166">
                  <c:v>-0.82059042920887004</c:v>
                </c:pt>
                <c:pt idx="54167">
                  <c:v>-0.82042012089385696</c:v>
                </c:pt>
                <c:pt idx="54168">
                  <c:v>-0.820249812578844</c:v>
                </c:pt>
                <c:pt idx="54169">
                  <c:v>-0.82007950426388998</c:v>
                </c:pt>
                <c:pt idx="54170">
                  <c:v>-0.81990919594887701</c:v>
                </c:pt>
                <c:pt idx="54171">
                  <c:v>-0.81973888763386404</c:v>
                </c:pt>
                <c:pt idx="54172">
                  <c:v>-0.81956857931891003</c:v>
                </c:pt>
                <c:pt idx="54173">
                  <c:v>-0.81939827100389695</c:v>
                </c:pt>
                <c:pt idx="54174">
                  <c:v>-0.81922796268888398</c:v>
                </c:pt>
                <c:pt idx="54175">
                  <c:v>-0.81905765437393097</c:v>
                </c:pt>
                <c:pt idx="54176">
                  <c:v>-0.818887346058917</c:v>
                </c:pt>
                <c:pt idx="54177">
                  <c:v>-0.81871703774390503</c:v>
                </c:pt>
                <c:pt idx="54178">
                  <c:v>-0.81854672942895101</c:v>
                </c:pt>
                <c:pt idx="54179">
                  <c:v>-0.81837642111393805</c:v>
                </c:pt>
                <c:pt idx="54180">
                  <c:v>-0.81820611279892497</c:v>
                </c:pt>
                <c:pt idx="54181">
                  <c:v>-0.81803580448397095</c:v>
                </c:pt>
                <c:pt idx="54182">
                  <c:v>-0.81786549616895798</c:v>
                </c:pt>
                <c:pt idx="54183">
                  <c:v>-0.81769518785394502</c:v>
                </c:pt>
                <c:pt idx="54184">
                  <c:v>-0.817524879538991</c:v>
                </c:pt>
                <c:pt idx="54185">
                  <c:v>-0.81735457122397803</c:v>
                </c:pt>
                <c:pt idx="54186">
                  <c:v>-0.81718426290896495</c:v>
                </c:pt>
                <c:pt idx="54187">
                  <c:v>-0.81701395459401205</c:v>
                </c:pt>
                <c:pt idx="54188">
                  <c:v>-0.81684364627899897</c:v>
                </c:pt>
                <c:pt idx="54189">
                  <c:v>-0.816673337963986</c:v>
                </c:pt>
                <c:pt idx="54190">
                  <c:v>-0.81650302964903199</c:v>
                </c:pt>
                <c:pt idx="54191">
                  <c:v>-0.81633272133401902</c:v>
                </c:pt>
                <c:pt idx="54192">
                  <c:v>-0.81616241301900605</c:v>
                </c:pt>
                <c:pt idx="54193">
                  <c:v>-0.81599210470405303</c:v>
                </c:pt>
                <c:pt idx="54194">
                  <c:v>-0.81582179638903896</c:v>
                </c:pt>
                <c:pt idx="54195">
                  <c:v>-0.81565148807402599</c:v>
                </c:pt>
                <c:pt idx="54196">
                  <c:v>-0.81548117975907297</c:v>
                </c:pt>
                <c:pt idx="54197">
                  <c:v>-0.81531087144406</c:v>
                </c:pt>
                <c:pt idx="54198">
                  <c:v>-0.81514056312904704</c:v>
                </c:pt>
                <c:pt idx="54199">
                  <c:v>-0.81497025481409302</c:v>
                </c:pt>
                <c:pt idx="54200">
                  <c:v>-0.81479994649908005</c:v>
                </c:pt>
                <c:pt idx="54201">
                  <c:v>-0.81462963818406697</c:v>
                </c:pt>
                <c:pt idx="54202">
                  <c:v>-0.81445932986911296</c:v>
                </c:pt>
                <c:pt idx="54203">
                  <c:v>-0.81428902155409999</c:v>
                </c:pt>
                <c:pt idx="54204">
                  <c:v>-0.81411871323908702</c:v>
                </c:pt>
                <c:pt idx="54205">
                  <c:v>-0.81394840492413401</c:v>
                </c:pt>
                <c:pt idx="54206">
                  <c:v>-0.81377809660912104</c:v>
                </c:pt>
                <c:pt idx="54207">
                  <c:v>-0.81360778829410796</c:v>
                </c:pt>
                <c:pt idx="54208">
                  <c:v>-0.81343747997915405</c:v>
                </c:pt>
                <c:pt idx="54209">
                  <c:v>-0.81326717166414098</c:v>
                </c:pt>
                <c:pt idx="54210">
                  <c:v>-0.81309686334912801</c:v>
                </c:pt>
                <c:pt idx="54211">
                  <c:v>-0.81292655503417399</c:v>
                </c:pt>
                <c:pt idx="54212">
                  <c:v>-0.81275624671916102</c:v>
                </c:pt>
                <c:pt idx="54213">
                  <c:v>-0.81258593840414794</c:v>
                </c:pt>
                <c:pt idx="54214">
                  <c:v>-0.81241563008919504</c:v>
                </c:pt>
                <c:pt idx="54215">
                  <c:v>-0.81224532177418096</c:v>
                </c:pt>
                <c:pt idx="54216">
                  <c:v>-0.81207501345916799</c:v>
                </c:pt>
                <c:pt idx="54217">
                  <c:v>-0.81190470514421498</c:v>
                </c:pt>
                <c:pt idx="54218">
                  <c:v>-0.81173439682920201</c:v>
                </c:pt>
                <c:pt idx="54219">
                  <c:v>-0.81156408851418904</c:v>
                </c:pt>
                <c:pt idx="54220">
                  <c:v>-0.81139378019923503</c:v>
                </c:pt>
                <c:pt idx="54221">
                  <c:v>-0.81122347188422195</c:v>
                </c:pt>
                <c:pt idx="54222">
                  <c:v>-0.81105316356920898</c:v>
                </c:pt>
                <c:pt idx="54223">
                  <c:v>-0.81088285525425596</c:v>
                </c:pt>
                <c:pt idx="54224">
                  <c:v>-0.810712546939242</c:v>
                </c:pt>
                <c:pt idx="54225">
                  <c:v>-0.81054223862422903</c:v>
                </c:pt>
                <c:pt idx="54226">
                  <c:v>-0.81037193030927601</c:v>
                </c:pt>
                <c:pt idx="54227">
                  <c:v>-0.81020162199426304</c:v>
                </c:pt>
                <c:pt idx="54228">
                  <c:v>-0.81003131367924996</c:v>
                </c:pt>
                <c:pt idx="54229">
                  <c:v>-0.80986100536429595</c:v>
                </c:pt>
                <c:pt idx="54230">
                  <c:v>-0.80969069704928298</c:v>
                </c:pt>
                <c:pt idx="54231">
                  <c:v>-0.80952038873427001</c:v>
                </c:pt>
                <c:pt idx="54232">
                  <c:v>-0.809350080419316</c:v>
                </c:pt>
                <c:pt idx="54233">
                  <c:v>-0.80917977210430303</c:v>
                </c:pt>
                <c:pt idx="54234">
                  <c:v>-0.80900946378928995</c:v>
                </c:pt>
                <c:pt idx="54235">
                  <c:v>-0.80883915547433705</c:v>
                </c:pt>
                <c:pt idx="54236">
                  <c:v>-0.80866884715932397</c:v>
                </c:pt>
                <c:pt idx="54237">
                  <c:v>-0.808498538844311</c:v>
                </c:pt>
                <c:pt idx="54238">
                  <c:v>-0.80832823052935698</c:v>
                </c:pt>
                <c:pt idx="54239">
                  <c:v>-0.80815792221434402</c:v>
                </c:pt>
                <c:pt idx="54240">
                  <c:v>-0.80798761389933105</c:v>
                </c:pt>
                <c:pt idx="54241">
                  <c:v>-0.80781730558437703</c:v>
                </c:pt>
                <c:pt idx="54242">
                  <c:v>-0.80764699726936395</c:v>
                </c:pt>
                <c:pt idx="54243">
                  <c:v>-0.80747668895435099</c:v>
                </c:pt>
                <c:pt idx="54244">
                  <c:v>-0.80730638063939797</c:v>
                </c:pt>
                <c:pt idx="54245">
                  <c:v>-0.807136072324385</c:v>
                </c:pt>
                <c:pt idx="54246">
                  <c:v>-0.80696576400937203</c:v>
                </c:pt>
                <c:pt idx="54247">
                  <c:v>-0.80679545569441802</c:v>
                </c:pt>
                <c:pt idx="54248">
                  <c:v>-0.80662514737940505</c:v>
                </c:pt>
                <c:pt idx="54249">
                  <c:v>-0.80645483906439197</c:v>
                </c:pt>
                <c:pt idx="54250">
                  <c:v>-0.80628453074943796</c:v>
                </c:pt>
                <c:pt idx="54251">
                  <c:v>-0.80611422243442499</c:v>
                </c:pt>
                <c:pt idx="54252">
                  <c:v>-0.80594391411941202</c:v>
                </c:pt>
                <c:pt idx="54253">
                  <c:v>-0.805773605804459</c:v>
                </c:pt>
                <c:pt idx="54254">
                  <c:v>-0.80560329748944604</c:v>
                </c:pt>
                <c:pt idx="54255">
                  <c:v>-0.80543298917443196</c:v>
                </c:pt>
                <c:pt idx="54256">
                  <c:v>-0.80526268085947905</c:v>
                </c:pt>
                <c:pt idx="54257">
                  <c:v>-0.80509237254446597</c:v>
                </c:pt>
                <c:pt idx="54258">
                  <c:v>-0.804922064229453</c:v>
                </c:pt>
                <c:pt idx="54259">
                  <c:v>-0.80475175591449899</c:v>
                </c:pt>
                <c:pt idx="54260">
                  <c:v>-0.80458144759948602</c:v>
                </c:pt>
                <c:pt idx="54261">
                  <c:v>-0.80441113928447305</c:v>
                </c:pt>
                <c:pt idx="54262">
                  <c:v>-0.80424083096952004</c:v>
                </c:pt>
                <c:pt idx="54263">
                  <c:v>-0.80407052265450596</c:v>
                </c:pt>
                <c:pt idx="54264">
                  <c:v>-0.80390021433949299</c:v>
                </c:pt>
                <c:pt idx="54265">
                  <c:v>-0.80372990602453998</c:v>
                </c:pt>
                <c:pt idx="54266">
                  <c:v>-0.80355959770952701</c:v>
                </c:pt>
                <c:pt idx="54267">
                  <c:v>-0.80338928939451404</c:v>
                </c:pt>
                <c:pt idx="54268">
                  <c:v>-0.80321898107956002</c:v>
                </c:pt>
                <c:pt idx="54269">
                  <c:v>-0.80304867276454694</c:v>
                </c:pt>
                <c:pt idx="54270">
                  <c:v>-0.80287836444953398</c:v>
                </c:pt>
                <c:pt idx="54271">
                  <c:v>-0.80270805613457996</c:v>
                </c:pt>
                <c:pt idx="54272">
                  <c:v>-0.80253774781956699</c:v>
                </c:pt>
                <c:pt idx="54273">
                  <c:v>-0.80236743950455403</c:v>
                </c:pt>
                <c:pt idx="54274">
                  <c:v>-0.80219713118960101</c:v>
                </c:pt>
                <c:pt idx="54275">
                  <c:v>-0.80202682287458804</c:v>
                </c:pt>
                <c:pt idx="54276">
                  <c:v>-0.80185651455957496</c:v>
                </c:pt>
                <c:pt idx="54277">
                  <c:v>-0.80168620624462095</c:v>
                </c:pt>
                <c:pt idx="54278">
                  <c:v>-0.80151589792960798</c:v>
                </c:pt>
                <c:pt idx="54279">
                  <c:v>-0.80134558961459501</c:v>
                </c:pt>
                <c:pt idx="54280">
                  <c:v>-0.801175281299641</c:v>
                </c:pt>
                <c:pt idx="54281">
                  <c:v>-0.80100497298462803</c:v>
                </c:pt>
                <c:pt idx="54282">
                  <c:v>-0.80083466466961495</c:v>
                </c:pt>
                <c:pt idx="54283">
                  <c:v>-0.80066435635466204</c:v>
                </c:pt>
                <c:pt idx="54284">
                  <c:v>-0.80049404803964797</c:v>
                </c:pt>
                <c:pt idx="54285">
                  <c:v>-0.800323739724635</c:v>
                </c:pt>
                <c:pt idx="54286">
                  <c:v>-0.80015343140968198</c:v>
                </c:pt>
                <c:pt idx="54287">
                  <c:v>-0.79998312309466901</c:v>
                </c:pt>
                <c:pt idx="54288">
                  <c:v>-0.79981281477965604</c:v>
                </c:pt>
                <c:pt idx="54289">
                  <c:v>-0.79964250646470203</c:v>
                </c:pt>
                <c:pt idx="54290">
                  <c:v>-0.79947219814968895</c:v>
                </c:pt>
                <c:pt idx="54291">
                  <c:v>-0.79930188983467598</c:v>
                </c:pt>
                <c:pt idx="54292">
                  <c:v>-0.79913158151972197</c:v>
                </c:pt>
                <c:pt idx="54293">
                  <c:v>-0.798961273204709</c:v>
                </c:pt>
                <c:pt idx="54294">
                  <c:v>-0.79879096488969703</c:v>
                </c:pt>
                <c:pt idx="54295">
                  <c:v>-0.79862065657474302</c:v>
                </c:pt>
                <c:pt idx="54296">
                  <c:v>-0.79845034825973005</c:v>
                </c:pt>
                <c:pt idx="54297">
                  <c:v>-0.79828003994471697</c:v>
                </c:pt>
                <c:pt idx="54298">
                  <c:v>-0.79810973162976295</c:v>
                </c:pt>
                <c:pt idx="54299">
                  <c:v>-0.79793942331474998</c:v>
                </c:pt>
                <c:pt idx="54300">
                  <c:v>-0.79776911499973702</c:v>
                </c:pt>
                <c:pt idx="54301">
                  <c:v>-0.797598806684783</c:v>
                </c:pt>
                <c:pt idx="54302">
                  <c:v>-0.79742849836977003</c:v>
                </c:pt>
                <c:pt idx="54303">
                  <c:v>-0.79725819005475695</c:v>
                </c:pt>
                <c:pt idx="54304">
                  <c:v>-0.79708788173980405</c:v>
                </c:pt>
                <c:pt idx="54305">
                  <c:v>-0.79691757342479097</c:v>
                </c:pt>
                <c:pt idx="54306">
                  <c:v>-0.796747265109778</c:v>
                </c:pt>
                <c:pt idx="54307">
                  <c:v>-0.79657695679482399</c:v>
                </c:pt>
                <c:pt idx="54308">
                  <c:v>-0.79640664847981102</c:v>
                </c:pt>
                <c:pt idx="54309">
                  <c:v>-0.79623634016479805</c:v>
                </c:pt>
                <c:pt idx="54310">
                  <c:v>-0.79606603184984404</c:v>
                </c:pt>
                <c:pt idx="54311">
                  <c:v>-0.79589572353483096</c:v>
                </c:pt>
                <c:pt idx="54312">
                  <c:v>-0.79572541521981799</c:v>
                </c:pt>
                <c:pt idx="54313">
                  <c:v>-0.79555510690486497</c:v>
                </c:pt>
                <c:pt idx="54314">
                  <c:v>-0.79538479858985101</c:v>
                </c:pt>
                <c:pt idx="54315">
                  <c:v>-0.79521449027483904</c:v>
                </c:pt>
                <c:pt idx="54316">
                  <c:v>-0.79504418195988502</c:v>
                </c:pt>
                <c:pt idx="54317">
                  <c:v>-0.79487387364487205</c:v>
                </c:pt>
                <c:pt idx="54318">
                  <c:v>-0.79470356532985897</c:v>
                </c:pt>
                <c:pt idx="54319">
                  <c:v>-0.79453325701490496</c:v>
                </c:pt>
                <c:pt idx="54320">
                  <c:v>-0.79436294869989199</c:v>
                </c:pt>
                <c:pt idx="54321">
                  <c:v>-0.79419264038487902</c:v>
                </c:pt>
                <c:pt idx="54322">
                  <c:v>-0.79402233206992601</c:v>
                </c:pt>
                <c:pt idx="54323">
                  <c:v>-0.79385202375491304</c:v>
                </c:pt>
                <c:pt idx="54324">
                  <c:v>-0.79368171543989896</c:v>
                </c:pt>
                <c:pt idx="54325">
                  <c:v>-0.79351140712494606</c:v>
                </c:pt>
                <c:pt idx="54326">
                  <c:v>-0.79334109880993298</c:v>
                </c:pt>
                <c:pt idx="54327">
                  <c:v>-0.79317079049492001</c:v>
                </c:pt>
                <c:pt idx="54328">
                  <c:v>-0.79300048217996599</c:v>
                </c:pt>
                <c:pt idx="54329">
                  <c:v>-0.79283017386495303</c:v>
                </c:pt>
                <c:pt idx="54330">
                  <c:v>-0.79265986554993995</c:v>
                </c:pt>
                <c:pt idx="54331">
                  <c:v>-0.79248955723498604</c:v>
                </c:pt>
                <c:pt idx="54332">
                  <c:v>-0.79231924891997296</c:v>
                </c:pt>
                <c:pt idx="54333">
                  <c:v>-0.79214894060495999</c:v>
                </c:pt>
                <c:pt idx="54334">
                  <c:v>-0.79197863229000698</c:v>
                </c:pt>
                <c:pt idx="54335">
                  <c:v>-0.79180832397499401</c:v>
                </c:pt>
                <c:pt idx="54336">
                  <c:v>-0.79163801565998104</c:v>
                </c:pt>
                <c:pt idx="54337">
                  <c:v>-0.79146770734502703</c:v>
                </c:pt>
                <c:pt idx="54338">
                  <c:v>-0.79129739903001395</c:v>
                </c:pt>
                <c:pt idx="54339">
                  <c:v>-0.79112709071500098</c:v>
                </c:pt>
                <c:pt idx="54340">
                  <c:v>-0.79095678240004696</c:v>
                </c:pt>
                <c:pt idx="54341">
                  <c:v>-0.790786474085034</c:v>
                </c:pt>
                <c:pt idx="54342">
                  <c:v>-0.79061616577002103</c:v>
                </c:pt>
                <c:pt idx="54343">
                  <c:v>-0.79044585745506801</c:v>
                </c:pt>
                <c:pt idx="54344">
                  <c:v>-0.79027554914005504</c:v>
                </c:pt>
                <c:pt idx="54345">
                  <c:v>-0.79010524082504197</c:v>
                </c:pt>
                <c:pt idx="54346">
                  <c:v>-0.78993493251008795</c:v>
                </c:pt>
                <c:pt idx="54347">
                  <c:v>-0.78976462419507498</c:v>
                </c:pt>
                <c:pt idx="54348">
                  <c:v>-0.78959431588006201</c:v>
                </c:pt>
                <c:pt idx="54349">
                  <c:v>-0.789424007565108</c:v>
                </c:pt>
                <c:pt idx="54350">
                  <c:v>-0.78925369925009503</c:v>
                </c:pt>
                <c:pt idx="54351">
                  <c:v>-0.78908339093508195</c:v>
                </c:pt>
                <c:pt idx="54352">
                  <c:v>-0.78891308262012905</c:v>
                </c:pt>
                <c:pt idx="54353">
                  <c:v>-0.78874277430511497</c:v>
                </c:pt>
                <c:pt idx="54354">
                  <c:v>-0.788572465990102</c:v>
                </c:pt>
                <c:pt idx="54355">
                  <c:v>-0.78840215767514898</c:v>
                </c:pt>
                <c:pt idx="54356">
                  <c:v>-0.78823184936013602</c:v>
                </c:pt>
                <c:pt idx="54357">
                  <c:v>-0.78806154104512305</c:v>
                </c:pt>
                <c:pt idx="54358">
                  <c:v>-0.78789123273016903</c:v>
                </c:pt>
                <c:pt idx="54359">
                  <c:v>-0.78772092441515595</c:v>
                </c:pt>
                <c:pt idx="54360">
                  <c:v>-0.78755061610014299</c:v>
                </c:pt>
                <c:pt idx="54361">
                  <c:v>-0.78738030778518997</c:v>
                </c:pt>
                <c:pt idx="54362">
                  <c:v>-0.787209999470176</c:v>
                </c:pt>
                <c:pt idx="54363">
                  <c:v>-0.78703969115516303</c:v>
                </c:pt>
                <c:pt idx="54364">
                  <c:v>-0.78686938284021002</c:v>
                </c:pt>
                <c:pt idx="54365">
                  <c:v>-0.78669907452519705</c:v>
                </c:pt>
                <c:pt idx="54366">
                  <c:v>-0.78652876621018397</c:v>
                </c:pt>
                <c:pt idx="54367">
                  <c:v>-0.78635845789522996</c:v>
                </c:pt>
                <c:pt idx="54368">
                  <c:v>-0.78618814958021699</c:v>
                </c:pt>
                <c:pt idx="54369">
                  <c:v>-0.78601784126520402</c:v>
                </c:pt>
                <c:pt idx="54370">
                  <c:v>-0.78584753295025001</c:v>
                </c:pt>
                <c:pt idx="54371">
                  <c:v>-0.78567722463523704</c:v>
                </c:pt>
                <c:pt idx="54372">
                  <c:v>-0.78550691632022396</c:v>
                </c:pt>
                <c:pt idx="54373">
                  <c:v>-0.78533660800527105</c:v>
                </c:pt>
                <c:pt idx="54374">
                  <c:v>-0.78516629969025797</c:v>
                </c:pt>
                <c:pt idx="54375">
                  <c:v>-0.78499599137524501</c:v>
                </c:pt>
                <c:pt idx="54376">
                  <c:v>-0.78482568306029099</c:v>
                </c:pt>
                <c:pt idx="54377">
                  <c:v>-0.78465537474527802</c:v>
                </c:pt>
                <c:pt idx="54378">
                  <c:v>-0.78448506643026505</c:v>
                </c:pt>
                <c:pt idx="54379">
                  <c:v>-0.78431475811531104</c:v>
                </c:pt>
                <c:pt idx="54380">
                  <c:v>-0.78414444980029796</c:v>
                </c:pt>
                <c:pt idx="54381">
                  <c:v>-0.78397414148528499</c:v>
                </c:pt>
                <c:pt idx="54382">
                  <c:v>-0.78380383317033198</c:v>
                </c:pt>
                <c:pt idx="54383">
                  <c:v>-0.78363352485531901</c:v>
                </c:pt>
                <c:pt idx="54384">
                  <c:v>-0.78346321654030604</c:v>
                </c:pt>
                <c:pt idx="54385">
                  <c:v>-0.78329290822535202</c:v>
                </c:pt>
                <c:pt idx="54386">
                  <c:v>-0.78312259991033895</c:v>
                </c:pt>
                <c:pt idx="54387">
                  <c:v>-0.78295229159532598</c:v>
                </c:pt>
                <c:pt idx="54388">
                  <c:v>-0.78278198328037196</c:v>
                </c:pt>
                <c:pt idx="54389">
                  <c:v>-0.78261167496535899</c:v>
                </c:pt>
                <c:pt idx="54390">
                  <c:v>-0.78244136665034603</c:v>
                </c:pt>
                <c:pt idx="54391">
                  <c:v>-0.78227105833539301</c:v>
                </c:pt>
                <c:pt idx="54392">
                  <c:v>-0.78210075002038004</c:v>
                </c:pt>
                <c:pt idx="54393">
                  <c:v>-0.78193044170536596</c:v>
                </c:pt>
                <c:pt idx="54394">
                  <c:v>-0.78176013339041295</c:v>
                </c:pt>
                <c:pt idx="54395">
                  <c:v>-0.78158982507539998</c:v>
                </c:pt>
                <c:pt idx="54396">
                  <c:v>-0.78141951676038701</c:v>
                </c:pt>
                <c:pt idx="54397">
                  <c:v>-0.781249208445433</c:v>
                </c:pt>
                <c:pt idx="54398">
                  <c:v>-0.78107890013042003</c:v>
                </c:pt>
                <c:pt idx="54399">
                  <c:v>-0.78090859181540695</c:v>
                </c:pt>
                <c:pt idx="54400">
                  <c:v>-0.78073828350045305</c:v>
                </c:pt>
                <c:pt idx="54401">
                  <c:v>-0.78056797518543997</c:v>
                </c:pt>
                <c:pt idx="54402">
                  <c:v>-0.780397666870427</c:v>
                </c:pt>
                <c:pt idx="54403">
                  <c:v>-0.78022735855547398</c:v>
                </c:pt>
                <c:pt idx="54404">
                  <c:v>-0.78005705024046101</c:v>
                </c:pt>
                <c:pt idx="54405">
                  <c:v>-0.77988674192544805</c:v>
                </c:pt>
                <c:pt idx="54406">
                  <c:v>-0.77971643361049403</c:v>
                </c:pt>
                <c:pt idx="54407">
                  <c:v>-0.77954612529548095</c:v>
                </c:pt>
                <c:pt idx="54408">
                  <c:v>-0.77937581698046798</c:v>
                </c:pt>
                <c:pt idx="54409">
                  <c:v>-0.77920550866551397</c:v>
                </c:pt>
                <c:pt idx="54410">
                  <c:v>-0.779035200350501</c:v>
                </c:pt>
                <c:pt idx="54411">
                  <c:v>-0.77886489203548803</c:v>
                </c:pt>
                <c:pt idx="54412">
                  <c:v>-0.77869458372053502</c:v>
                </c:pt>
                <c:pt idx="54413">
                  <c:v>-0.77852427540552205</c:v>
                </c:pt>
                <c:pt idx="54414">
                  <c:v>-0.77835396709050897</c:v>
                </c:pt>
                <c:pt idx="54415">
                  <c:v>-0.77818365877555495</c:v>
                </c:pt>
                <c:pt idx="54416">
                  <c:v>-0.77801335046054199</c:v>
                </c:pt>
                <c:pt idx="54417">
                  <c:v>-0.77784304214552902</c:v>
                </c:pt>
                <c:pt idx="54418">
                  <c:v>-0.777672733830575</c:v>
                </c:pt>
                <c:pt idx="54419">
                  <c:v>-0.77750242551556203</c:v>
                </c:pt>
                <c:pt idx="54420">
                  <c:v>-0.77733211720054896</c:v>
                </c:pt>
                <c:pt idx="54421">
                  <c:v>-0.77716180888559605</c:v>
                </c:pt>
                <c:pt idx="54422">
                  <c:v>-0.77699150057058297</c:v>
                </c:pt>
                <c:pt idx="54423">
                  <c:v>-0.776821192255569</c:v>
                </c:pt>
                <c:pt idx="54424">
                  <c:v>-0.77665088394061599</c:v>
                </c:pt>
                <c:pt idx="54425">
                  <c:v>-0.77648057562560302</c:v>
                </c:pt>
                <c:pt idx="54426">
                  <c:v>-0.77631026731059005</c:v>
                </c:pt>
                <c:pt idx="54427">
                  <c:v>-0.77613995899563604</c:v>
                </c:pt>
                <c:pt idx="54428">
                  <c:v>-0.77596965068062296</c:v>
                </c:pt>
                <c:pt idx="54429">
                  <c:v>-0.77579934236560999</c:v>
                </c:pt>
                <c:pt idx="54430">
                  <c:v>-0.77562903405065697</c:v>
                </c:pt>
                <c:pt idx="54431">
                  <c:v>-0.77545872573564401</c:v>
                </c:pt>
                <c:pt idx="54432">
                  <c:v>-0.77528841742063004</c:v>
                </c:pt>
                <c:pt idx="54433">
                  <c:v>-0.77511810910567702</c:v>
                </c:pt>
                <c:pt idx="54434">
                  <c:v>-0.77494780079066405</c:v>
                </c:pt>
                <c:pt idx="54435">
                  <c:v>-0.77477749247565098</c:v>
                </c:pt>
                <c:pt idx="54436">
                  <c:v>-0.77460718416069696</c:v>
                </c:pt>
                <c:pt idx="54437">
                  <c:v>-0.77443687584568399</c:v>
                </c:pt>
                <c:pt idx="54438">
                  <c:v>-0.77426656753067102</c:v>
                </c:pt>
                <c:pt idx="54439">
                  <c:v>-0.77409625921571701</c:v>
                </c:pt>
                <c:pt idx="54440">
                  <c:v>-0.77392595090070404</c:v>
                </c:pt>
                <c:pt idx="54441">
                  <c:v>-0.77375564258569096</c:v>
                </c:pt>
                <c:pt idx="54442">
                  <c:v>-0.77358533427073795</c:v>
                </c:pt>
                <c:pt idx="54443">
                  <c:v>-0.77341502595572498</c:v>
                </c:pt>
                <c:pt idx="54444">
                  <c:v>-0.77324471764071201</c:v>
                </c:pt>
                <c:pt idx="54445">
                  <c:v>-0.77307440932575799</c:v>
                </c:pt>
                <c:pt idx="54446">
                  <c:v>-0.77290410101074503</c:v>
                </c:pt>
                <c:pt idx="54447">
                  <c:v>-0.77273379269573195</c:v>
                </c:pt>
                <c:pt idx="54448">
                  <c:v>-0.77256348438077804</c:v>
                </c:pt>
                <c:pt idx="54449">
                  <c:v>-0.77239317606576496</c:v>
                </c:pt>
                <c:pt idx="54450">
                  <c:v>-0.772222867750752</c:v>
                </c:pt>
                <c:pt idx="54451">
                  <c:v>-0.77205255943579898</c:v>
                </c:pt>
                <c:pt idx="54452">
                  <c:v>-0.77188225112078601</c:v>
                </c:pt>
                <c:pt idx="54453">
                  <c:v>-0.77171194280577304</c:v>
                </c:pt>
                <c:pt idx="54454">
                  <c:v>-0.77154163449081903</c:v>
                </c:pt>
                <c:pt idx="54455">
                  <c:v>-0.77137132617580595</c:v>
                </c:pt>
                <c:pt idx="54456">
                  <c:v>-0.77120101786079298</c:v>
                </c:pt>
                <c:pt idx="54457">
                  <c:v>-0.77103070954583897</c:v>
                </c:pt>
                <c:pt idx="54458">
                  <c:v>-0.770860401230826</c:v>
                </c:pt>
                <c:pt idx="54459">
                  <c:v>-0.77069009291581303</c:v>
                </c:pt>
                <c:pt idx="54460">
                  <c:v>-0.77051978460086001</c:v>
                </c:pt>
                <c:pt idx="54461">
                  <c:v>-0.77034947628584705</c:v>
                </c:pt>
                <c:pt idx="54462">
                  <c:v>-0.77017916797083397</c:v>
                </c:pt>
                <c:pt idx="54463">
                  <c:v>-0.77000885965587995</c:v>
                </c:pt>
                <c:pt idx="54464">
                  <c:v>-0.76983855134086698</c:v>
                </c:pt>
                <c:pt idx="54465">
                  <c:v>-0.76966824302585402</c:v>
                </c:pt>
                <c:pt idx="54466">
                  <c:v>-0.7694979347109</c:v>
                </c:pt>
                <c:pt idx="54467">
                  <c:v>-0.76932762639588703</c:v>
                </c:pt>
                <c:pt idx="54468">
                  <c:v>-0.76915731808087395</c:v>
                </c:pt>
                <c:pt idx="54469">
                  <c:v>-0.76898700976592105</c:v>
                </c:pt>
                <c:pt idx="54470">
                  <c:v>-0.76881670145090797</c:v>
                </c:pt>
                <c:pt idx="54471">
                  <c:v>-0.768646393135894</c:v>
                </c:pt>
                <c:pt idx="54472">
                  <c:v>-0.76847608482094099</c:v>
                </c:pt>
                <c:pt idx="54473">
                  <c:v>-0.76830577650592802</c:v>
                </c:pt>
                <c:pt idx="54474">
                  <c:v>-0.76813546819091505</c:v>
                </c:pt>
                <c:pt idx="54475">
                  <c:v>-0.76796515987596103</c:v>
                </c:pt>
                <c:pt idx="54476">
                  <c:v>-0.76779485156094796</c:v>
                </c:pt>
                <c:pt idx="54477">
                  <c:v>-0.76762454324593499</c:v>
                </c:pt>
                <c:pt idx="54478">
                  <c:v>-0.76745423493098097</c:v>
                </c:pt>
                <c:pt idx="54479">
                  <c:v>-0.767283926615968</c:v>
                </c:pt>
                <c:pt idx="54480">
                  <c:v>-0.76711361830095504</c:v>
                </c:pt>
                <c:pt idx="54481">
                  <c:v>-0.76694330998600202</c:v>
                </c:pt>
                <c:pt idx="54482">
                  <c:v>-0.76677300167098905</c:v>
                </c:pt>
                <c:pt idx="54483">
                  <c:v>-0.76660269335597597</c:v>
                </c:pt>
                <c:pt idx="54484">
                  <c:v>-0.76643238504102196</c:v>
                </c:pt>
                <c:pt idx="54485">
                  <c:v>-0.76626207672600899</c:v>
                </c:pt>
                <c:pt idx="54486">
                  <c:v>-0.76609176841099602</c:v>
                </c:pt>
                <c:pt idx="54487">
                  <c:v>-0.76592146009604201</c:v>
                </c:pt>
                <c:pt idx="54488">
                  <c:v>-0.76575115178102904</c:v>
                </c:pt>
                <c:pt idx="54489">
                  <c:v>-0.76558084346601596</c:v>
                </c:pt>
                <c:pt idx="54490">
                  <c:v>-0.76541053515106305</c:v>
                </c:pt>
                <c:pt idx="54491">
                  <c:v>-0.76524022683604997</c:v>
                </c:pt>
                <c:pt idx="54492">
                  <c:v>-0.76506991852103701</c:v>
                </c:pt>
                <c:pt idx="54493">
                  <c:v>-0.76489961020608299</c:v>
                </c:pt>
                <c:pt idx="54494">
                  <c:v>-0.76472930189107002</c:v>
                </c:pt>
                <c:pt idx="54495">
                  <c:v>-0.76455899357605706</c:v>
                </c:pt>
                <c:pt idx="54496">
                  <c:v>-0.76438868526110304</c:v>
                </c:pt>
                <c:pt idx="54497">
                  <c:v>-0.76421837694608996</c:v>
                </c:pt>
                <c:pt idx="54498">
                  <c:v>-0.76404806863107699</c:v>
                </c:pt>
                <c:pt idx="54499">
                  <c:v>-0.76387776031612398</c:v>
                </c:pt>
                <c:pt idx="54500">
                  <c:v>-0.76370745200111101</c:v>
                </c:pt>
                <c:pt idx="54501">
                  <c:v>-0.76353714368609704</c:v>
                </c:pt>
                <c:pt idx="54502">
                  <c:v>-0.76336683537114403</c:v>
                </c:pt>
                <c:pt idx="54503">
                  <c:v>-0.76319652705613095</c:v>
                </c:pt>
                <c:pt idx="54504">
                  <c:v>-0.76302621874111798</c:v>
                </c:pt>
                <c:pt idx="54505">
                  <c:v>-0.76285591042616396</c:v>
                </c:pt>
                <c:pt idx="54506">
                  <c:v>-0.762685602111151</c:v>
                </c:pt>
                <c:pt idx="54507">
                  <c:v>-0.76251529379613803</c:v>
                </c:pt>
                <c:pt idx="54508">
                  <c:v>-0.76234498548118501</c:v>
                </c:pt>
                <c:pt idx="54509">
                  <c:v>-0.76217467716617204</c:v>
                </c:pt>
                <c:pt idx="54510">
                  <c:v>-0.76200436885115796</c:v>
                </c:pt>
                <c:pt idx="54511">
                  <c:v>-0.76183406053620495</c:v>
                </c:pt>
                <c:pt idx="54512">
                  <c:v>-0.76166375222119198</c:v>
                </c:pt>
                <c:pt idx="54513">
                  <c:v>-0.76149344390617901</c:v>
                </c:pt>
                <c:pt idx="54514">
                  <c:v>-0.761323135591225</c:v>
                </c:pt>
                <c:pt idx="54515">
                  <c:v>-0.76115282727621203</c:v>
                </c:pt>
                <c:pt idx="54516">
                  <c:v>-0.76098251896119895</c:v>
                </c:pt>
                <c:pt idx="54517">
                  <c:v>-0.76081221064624505</c:v>
                </c:pt>
                <c:pt idx="54518">
                  <c:v>-0.76064190233123197</c:v>
                </c:pt>
                <c:pt idx="54519">
                  <c:v>-0.760471594016219</c:v>
                </c:pt>
                <c:pt idx="54520">
                  <c:v>-0.76030128570126598</c:v>
                </c:pt>
                <c:pt idx="54521">
                  <c:v>-0.76013097738625302</c:v>
                </c:pt>
                <c:pt idx="54522">
                  <c:v>-0.75996066907124005</c:v>
                </c:pt>
                <c:pt idx="54523">
                  <c:v>-0.75979036075628603</c:v>
                </c:pt>
                <c:pt idx="54524">
                  <c:v>-0.75962005244127295</c:v>
                </c:pt>
                <c:pt idx="54525">
                  <c:v>-0.75944974412625998</c:v>
                </c:pt>
                <c:pt idx="54526">
                  <c:v>-0.75927943581130597</c:v>
                </c:pt>
                <c:pt idx="54527">
                  <c:v>-0.759109127496293</c:v>
                </c:pt>
                <c:pt idx="54528">
                  <c:v>-0.75893881918128003</c:v>
                </c:pt>
                <c:pt idx="54529">
                  <c:v>-0.75876851086632702</c:v>
                </c:pt>
                <c:pt idx="54530">
                  <c:v>-0.75859820255131405</c:v>
                </c:pt>
                <c:pt idx="54531">
                  <c:v>-0.75842789423629997</c:v>
                </c:pt>
                <c:pt idx="54532">
                  <c:v>-0.75825758592134695</c:v>
                </c:pt>
                <c:pt idx="54533">
                  <c:v>-0.75808727760633399</c:v>
                </c:pt>
                <c:pt idx="54534">
                  <c:v>-0.75791696929132102</c:v>
                </c:pt>
                <c:pt idx="54535">
                  <c:v>-0.757746660976367</c:v>
                </c:pt>
                <c:pt idx="54536">
                  <c:v>-0.75757635266135404</c:v>
                </c:pt>
                <c:pt idx="54537">
                  <c:v>-0.75740604434634096</c:v>
                </c:pt>
                <c:pt idx="54538">
                  <c:v>-0.75723573603138805</c:v>
                </c:pt>
                <c:pt idx="54539">
                  <c:v>-0.75706542771637397</c:v>
                </c:pt>
                <c:pt idx="54540">
                  <c:v>-0.75689511940136101</c:v>
                </c:pt>
                <c:pt idx="54541">
                  <c:v>-0.75672481108640799</c:v>
                </c:pt>
                <c:pt idx="54542">
                  <c:v>-0.75655450277139502</c:v>
                </c:pt>
                <c:pt idx="54543">
                  <c:v>-0.75638419445638205</c:v>
                </c:pt>
                <c:pt idx="54544">
                  <c:v>-0.75621388614142804</c:v>
                </c:pt>
                <c:pt idx="54545">
                  <c:v>-0.75604357782641496</c:v>
                </c:pt>
                <c:pt idx="54546">
                  <c:v>-0.75587326951140199</c:v>
                </c:pt>
                <c:pt idx="54547">
                  <c:v>-0.75570296119644798</c:v>
                </c:pt>
                <c:pt idx="54548">
                  <c:v>-0.75553265288143501</c:v>
                </c:pt>
                <c:pt idx="54549">
                  <c:v>-0.75536234456642204</c:v>
                </c:pt>
                <c:pt idx="54550">
                  <c:v>-0.75519203625146902</c:v>
                </c:pt>
                <c:pt idx="54551">
                  <c:v>-0.75502172793645606</c:v>
                </c:pt>
                <c:pt idx="54552">
                  <c:v>-0.75485141962144298</c:v>
                </c:pt>
                <c:pt idx="54553">
                  <c:v>-0.75468111130648896</c:v>
                </c:pt>
                <c:pt idx="54554">
                  <c:v>-0.75451080299147599</c:v>
                </c:pt>
                <c:pt idx="54555">
                  <c:v>-0.75434049467646302</c:v>
                </c:pt>
                <c:pt idx="54556">
                  <c:v>-0.75417018636150901</c:v>
                </c:pt>
                <c:pt idx="54557">
                  <c:v>-0.75399987804649604</c:v>
                </c:pt>
                <c:pt idx="54558">
                  <c:v>-0.75382956973148296</c:v>
                </c:pt>
                <c:pt idx="54559">
                  <c:v>-0.75365926141652995</c:v>
                </c:pt>
                <c:pt idx="54560">
                  <c:v>-0.75348895310151698</c:v>
                </c:pt>
                <c:pt idx="54561">
                  <c:v>-0.75331864478650401</c:v>
                </c:pt>
                <c:pt idx="54562">
                  <c:v>-0.75314833647155</c:v>
                </c:pt>
                <c:pt idx="54563">
                  <c:v>-0.75297802815653703</c:v>
                </c:pt>
                <c:pt idx="54564">
                  <c:v>-0.75280771984152395</c:v>
                </c:pt>
                <c:pt idx="54565">
                  <c:v>-0.75263741152657004</c:v>
                </c:pt>
                <c:pt idx="54566">
                  <c:v>-0.75246710321155696</c:v>
                </c:pt>
                <c:pt idx="54567">
                  <c:v>-0.752296794896544</c:v>
                </c:pt>
                <c:pt idx="54568">
                  <c:v>-0.75212648658158998</c:v>
                </c:pt>
                <c:pt idx="54569">
                  <c:v>-0.75195617826657801</c:v>
                </c:pt>
                <c:pt idx="54570">
                  <c:v>-0.75178586995156405</c:v>
                </c:pt>
                <c:pt idx="54571">
                  <c:v>-0.75161556163661103</c:v>
                </c:pt>
                <c:pt idx="54572">
                  <c:v>-0.75144525332159795</c:v>
                </c:pt>
                <c:pt idx="54573">
                  <c:v>-0.75127494500658498</c:v>
                </c:pt>
                <c:pt idx="54574">
                  <c:v>-0.75110463669163097</c:v>
                </c:pt>
                <c:pt idx="54575">
                  <c:v>-0.750934328376618</c:v>
                </c:pt>
                <c:pt idx="54576">
                  <c:v>-0.75076402006160503</c:v>
                </c:pt>
                <c:pt idx="54577">
                  <c:v>-0.75059371174665201</c:v>
                </c:pt>
                <c:pt idx="54578">
                  <c:v>-0.75042340343163805</c:v>
                </c:pt>
                <c:pt idx="54579">
                  <c:v>-0.75025309511662497</c:v>
                </c:pt>
                <c:pt idx="54580">
                  <c:v>-0.75008278680167195</c:v>
                </c:pt>
                <c:pt idx="54581">
                  <c:v>-0.74991247848665898</c:v>
                </c:pt>
                <c:pt idx="54582">
                  <c:v>-0.74974217017164602</c:v>
                </c:pt>
                <c:pt idx="54583">
                  <c:v>-0.749571861856692</c:v>
                </c:pt>
                <c:pt idx="54584">
                  <c:v>-0.74940155354167903</c:v>
                </c:pt>
                <c:pt idx="54585">
                  <c:v>-0.74923124522666595</c:v>
                </c:pt>
                <c:pt idx="54586">
                  <c:v>-0.74906093691171305</c:v>
                </c:pt>
                <c:pt idx="54587">
                  <c:v>-0.74889062859669897</c:v>
                </c:pt>
                <c:pt idx="54588">
                  <c:v>-0.748720320281686</c:v>
                </c:pt>
                <c:pt idx="54589">
                  <c:v>-0.74855001196673299</c:v>
                </c:pt>
                <c:pt idx="54590">
                  <c:v>-0.74837970365172002</c:v>
                </c:pt>
                <c:pt idx="54591">
                  <c:v>-0.74820939533670705</c:v>
                </c:pt>
                <c:pt idx="54592">
                  <c:v>-0.74803908702175304</c:v>
                </c:pt>
                <c:pt idx="54593">
                  <c:v>-0.74786877870673996</c:v>
                </c:pt>
                <c:pt idx="54594">
                  <c:v>-0.74769847039172699</c:v>
                </c:pt>
                <c:pt idx="54595">
                  <c:v>-0.74752816207677297</c:v>
                </c:pt>
                <c:pt idx="54596">
                  <c:v>-0.74735785376176</c:v>
                </c:pt>
                <c:pt idx="54597">
                  <c:v>-0.74718754544674704</c:v>
                </c:pt>
                <c:pt idx="54598">
                  <c:v>-0.74701723713179402</c:v>
                </c:pt>
                <c:pt idx="54599">
                  <c:v>-0.74684692881678105</c:v>
                </c:pt>
                <c:pt idx="54600">
                  <c:v>-0.74667662050176697</c:v>
                </c:pt>
                <c:pt idx="54601">
                  <c:v>-0.74650631218681396</c:v>
                </c:pt>
                <c:pt idx="54602">
                  <c:v>-0.74633600387180099</c:v>
                </c:pt>
                <c:pt idx="54603">
                  <c:v>-0.74616569555678802</c:v>
                </c:pt>
                <c:pt idx="54604">
                  <c:v>-0.74599538724183401</c:v>
                </c:pt>
                <c:pt idx="54605">
                  <c:v>-0.74582507892682104</c:v>
                </c:pt>
                <c:pt idx="54606">
                  <c:v>-0.74565477061180796</c:v>
                </c:pt>
                <c:pt idx="54607">
                  <c:v>-0.74548446229685505</c:v>
                </c:pt>
                <c:pt idx="54608">
                  <c:v>-0.74531415398184198</c:v>
                </c:pt>
                <c:pt idx="54609">
                  <c:v>-0.74514384566682901</c:v>
                </c:pt>
                <c:pt idx="54610">
                  <c:v>-0.74497353735187499</c:v>
                </c:pt>
                <c:pt idx="54611">
                  <c:v>-0.74480322903686202</c:v>
                </c:pt>
                <c:pt idx="54612">
                  <c:v>-0.74463292072184895</c:v>
                </c:pt>
                <c:pt idx="54613">
                  <c:v>-0.74446261240689504</c:v>
                </c:pt>
                <c:pt idx="54614">
                  <c:v>-0.74429230409188196</c:v>
                </c:pt>
                <c:pt idx="54615">
                  <c:v>-0.74412199577686899</c:v>
                </c:pt>
                <c:pt idx="54616">
                  <c:v>-0.74395168746191498</c:v>
                </c:pt>
                <c:pt idx="54617">
                  <c:v>-0.74378137914690201</c:v>
                </c:pt>
                <c:pt idx="54618">
                  <c:v>-0.74361107083188904</c:v>
                </c:pt>
                <c:pt idx="54619">
                  <c:v>-0.74344076251693603</c:v>
                </c:pt>
                <c:pt idx="54620">
                  <c:v>-0.74327045420192295</c:v>
                </c:pt>
                <c:pt idx="54621">
                  <c:v>-0.74310014588690998</c:v>
                </c:pt>
                <c:pt idx="54622">
                  <c:v>-0.74292983757195596</c:v>
                </c:pt>
                <c:pt idx="54623">
                  <c:v>-0.742759529256943</c:v>
                </c:pt>
                <c:pt idx="54624">
                  <c:v>-0.74258922094193003</c:v>
                </c:pt>
                <c:pt idx="54625">
                  <c:v>-0.74241891262697701</c:v>
                </c:pt>
                <c:pt idx="54626">
                  <c:v>-0.74224860431196304</c:v>
                </c:pt>
                <c:pt idx="54627">
                  <c:v>-0.74207829599694997</c:v>
                </c:pt>
                <c:pt idx="54628">
                  <c:v>-0.74190798768199695</c:v>
                </c:pt>
                <c:pt idx="54629">
                  <c:v>-0.74173767936698398</c:v>
                </c:pt>
                <c:pt idx="54630">
                  <c:v>-0.74156737105197101</c:v>
                </c:pt>
                <c:pt idx="54631">
                  <c:v>-0.741397062737017</c:v>
                </c:pt>
                <c:pt idx="54632">
                  <c:v>-0.74122675442200403</c:v>
                </c:pt>
                <c:pt idx="54633">
                  <c:v>-0.74105644610699095</c:v>
                </c:pt>
                <c:pt idx="54634">
                  <c:v>-0.74088613779203705</c:v>
                </c:pt>
                <c:pt idx="54635">
                  <c:v>-0.74071582947702397</c:v>
                </c:pt>
                <c:pt idx="54636">
                  <c:v>-0.740545521162011</c:v>
                </c:pt>
                <c:pt idx="54637">
                  <c:v>-0.74037521284705798</c:v>
                </c:pt>
                <c:pt idx="54638">
                  <c:v>-0.74020490453204502</c:v>
                </c:pt>
                <c:pt idx="54639">
                  <c:v>-0.74003459621703205</c:v>
                </c:pt>
                <c:pt idx="54640">
                  <c:v>-0.73986428790207803</c:v>
                </c:pt>
                <c:pt idx="54641">
                  <c:v>-0.73969397958706495</c:v>
                </c:pt>
                <c:pt idx="54642">
                  <c:v>-0.73952367127205199</c:v>
                </c:pt>
                <c:pt idx="54643">
                  <c:v>-0.73952367127205199</c:v>
                </c:pt>
                <c:pt idx="54644">
                  <c:v>-0.73952367127205199</c:v>
                </c:pt>
                <c:pt idx="54645">
                  <c:v>-0.73952367127205199</c:v>
                </c:pt>
                <c:pt idx="54646">
                  <c:v>-0.73952367127205199</c:v>
                </c:pt>
                <c:pt idx="54647">
                  <c:v>-0.73952367127205199</c:v>
                </c:pt>
                <c:pt idx="54648">
                  <c:v>-0.73952367127205199</c:v>
                </c:pt>
                <c:pt idx="54649">
                  <c:v>-0.73952367127205199</c:v>
                </c:pt>
                <c:pt idx="54650">
                  <c:v>-0.73952367127205199</c:v>
                </c:pt>
                <c:pt idx="54651">
                  <c:v>-0.73952367127205199</c:v>
                </c:pt>
                <c:pt idx="54652">
                  <c:v>-0.73952367127205199</c:v>
                </c:pt>
                <c:pt idx="54653">
                  <c:v>-0.73952367127205199</c:v>
                </c:pt>
                <c:pt idx="54654">
                  <c:v>-0.73952367127205199</c:v>
                </c:pt>
                <c:pt idx="54655">
                  <c:v>-0.73952367127205199</c:v>
                </c:pt>
                <c:pt idx="54656">
                  <c:v>-0.73952367127205199</c:v>
                </c:pt>
                <c:pt idx="54657">
                  <c:v>-0.73952367127205199</c:v>
                </c:pt>
                <c:pt idx="54658">
                  <c:v>-0.73952367127205199</c:v>
                </c:pt>
                <c:pt idx="54659">
                  <c:v>-0.73952367127205199</c:v>
                </c:pt>
                <c:pt idx="54660">
                  <c:v>-0.73952367127205199</c:v>
                </c:pt>
                <c:pt idx="54661">
                  <c:v>-0.73952367127205199</c:v>
                </c:pt>
                <c:pt idx="54662">
                  <c:v>-0.73611750497220696</c:v>
                </c:pt>
                <c:pt idx="54663">
                  <c:v>-0.73594719665719399</c:v>
                </c:pt>
                <c:pt idx="54664">
                  <c:v>-0.73577688834223998</c:v>
                </c:pt>
                <c:pt idx="54665">
                  <c:v>-0.73560658002722701</c:v>
                </c:pt>
                <c:pt idx="54666">
                  <c:v>-0.73543627171221404</c:v>
                </c:pt>
                <c:pt idx="54667">
                  <c:v>-0.73526596339726102</c:v>
                </c:pt>
                <c:pt idx="54668">
                  <c:v>-0.73509565508224795</c:v>
                </c:pt>
                <c:pt idx="54669">
                  <c:v>-0.73492534676723498</c:v>
                </c:pt>
                <c:pt idx="54670">
                  <c:v>-0.73475503845228096</c:v>
                </c:pt>
                <c:pt idx="54671">
                  <c:v>-0.73458473013726799</c:v>
                </c:pt>
                <c:pt idx="54672">
                  <c:v>-0.73441442182225503</c:v>
                </c:pt>
                <c:pt idx="54673">
                  <c:v>-0.73424411350730101</c:v>
                </c:pt>
                <c:pt idx="54674">
                  <c:v>-0.73407380519228804</c:v>
                </c:pt>
                <c:pt idx="54675">
                  <c:v>-0.73390349687727496</c:v>
                </c:pt>
                <c:pt idx="54676">
                  <c:v>-0.73373318856232195</c:v>
                </c:pt>
                <c:pt idx="54677">
                  <c:v>-0.73356288024730798</c:v>
                </c:pt>
                <c:pt idx="54678">
                  <c:v>-0.73339257193229501</c:v>
                </c:pt>
                <c:pt idx="54679">
                  <c:v>-0.733222263617342</c:v>
                </c:pt>
                <c:pt idx="54680">
                  <c:v>-0.73305195530232903</c:v>
                </c:pt>
                <c:pt idx="54681">
                  <c:v>-0.73288164698731595</c:v>
                </c:pt>
                <c:pt idx="54682">
                  <c:v>-0.73271133867236204</c:v>
                </c:pt>
                <c:pt idx="54683">
                  <c:v>-0.73254103035734897</c:v>
                </c:pt>
                <c:pt idx="54684">
                  <c:v>-0.732370722042336</c:v>
                </c:pt>
                <c:pt idx="54685">
                  <c:v>-0.73220041372738298</c:v>
                </c:pt>
                <c:pt idx="54686">
                  <c:v>-0.73203010541237001</c:v>
                </c:pt>
                <c:pt idx="54687">
                  <c:v>-0.73185979709735605</c:v>
                </c:pt>
                <c:pt idx="54688">
                  <c:v>-0.73168948878240303</c:v>
                </c:pt>
                <c:pt idx="54689">
                  <c:v>-0.73151918046738995</c:v>
                </c:pt>
                <c:pt idx="54690">
                  <c:v>-0.73134887215237698</c:v>
                </c:pt>
                <c:pt idx="54691">
                  <c:v>-0.73117856383742297</c:v>
                </c:pt>
                <c:pt idx="54692">
                  <c:v>-0.73100825552241</c:v>
                </c:pt>
                <c:pt idx="54693">
                  <c:v>-0.73083794720739703</c:v>
                </c:pt>
                <c:pt idx="54694">
                  <c:v>-0.73066763889244302</c:v>
                </c:pt>
                <c:pt idx="54695">
                  <c:v>-0.73049733057743005</c:v>
                </c:pt>
                <c:pt idx="54696">
                  <c:v>-0.73032702226241697</c:v>
                </c:pt>
                <c:pt idx="54697">
                  <c:v>-0.73015671394746395</c:v>
                </c:pt>
                <c:pt idx="54698">
                  <c:v>-0.72998640563245099</c:v>
                </c:pt>
                <c:pt idx="54699">
                  <c:v>-0.72981609731743802</c:v>
                </c:pt>
                <c:pt idx="54700">
                  <c:v>-0.729645789002484</c:v>
                </c:pt>
                <c:pt idx="54701">
                  <c:v>-0.72947548068747103</c:v>
                </c:pt>
                <c:pt idx="54702">
                  <c:v>-0.72930517237245795</c:v>
                </c:pt>
                <c:pt idx="54703">
                  <c:v>-0.72913486405750405</c:v>
                </c:pt>
                <c:pt idx="54704">
                  <c:v>-0.72896455574249097</c:v>
                </c:pt>
                <c:pt idx="54705">
                  <c:v>-0.728794247427478</c:v>
                </c:pt>
                <c:pt idx="54706">
                  <c:v>-0.72862393911252499</c:v>
                </c:pt>
                <c:pt idx="54707">
                  <c:v>-0.72845363079751202</c:v>
                </c:pt>
                <c:pt idx="54708">
                  <c:v>-0.72828332248249905</c:v>
                </c:pt>
                <c:pt idx="54709">
                  <c:v>-0.72811301416754504</c:v>
                </c:pt>
                <c:pt idx="54710">
                  <c:v>-0.72794270585253196</c:v>
                </c:pt>
                <c:pt idx="54711">
                  <c:v>-0.72777239753751899</c:v>
                </c:pt>
                <c:pt idx="54712">
                  <c:v>-0.72760208922256497</c:v>
                </c:pt>
                <c:pt idx="54713">
                  <c:v>-0.72743178090755201</c:v>
                </c:pt>
                <c:pt idx="54714">
                  <c:v>-0.72726147259253904</c:v>
                </c:pt>
                <c:pt idx="54715">
                  <c:v>-0.72709116427758602</c:v>
                </c:pt>
                <c:pt idx="54716">
                  <c:v>-0.72692085596257305</c:v>
                </c:pt>
                <c:pt idx="54717">
                  <c:v>-0.72675054764755898</c:v>
                </c:pt>
                <c:pt idx="54718">
                  <c:v>-0.72658023933260596</c:v>
                </c:pt>
                <c:pt idx="54719">
                  <c:v>-0.72640993101759299</c:v>
                </c:pt>
                <c:pt idx="54720">
                  <c:v>-0.72623962270258002</c:v>
                </c:pt>
                <c:pt idx="54721">
                  <c:v>-0.72606931438762601</c:v>
                </c:pt>
                <c:pt idx="54722">
                  <c:v>-0.72589900607261304</c:v>
                </c:pt>
                <c:pt idx="54723">
                  <c:v>-0.72572869775759996</c:v>
                </c:pt>
                <c:pt idx="54724">
                  <c:v>-0.72555838944264694</c:v>
                </c:pt>
                <c:pt idx="54725">
                  <c:v>-0.72538808112763298</c:v>
                </c:pt>
                <c:pt idx="54726">
                  <c:v>-0.72521777281262001</c:v>
                </c:pt>
                <c:pt idx="54727">
                  <c:v>-0.72504746449766699</c:v>
                </c:pt>
                <c:pt idx="54728">
                  <c:v>-0.72487715618265403</c:v>
                </c:pt>
                <c:pt idx="54729">
                  <c:v>-0.72470684786764095</c:v>
                </c:pt>
                <c:pt idx="54730">
                  <c:v>-0.72453653955268704</c:v>
                </c:pt>
                <c:pt idx="54731">
                  <c:v>-0.72436623123767396</c:v>
                </c:pt>
                <c:pt idx="54732">
                  <c:v>-0.724195922922661</c:v>
                </c:pt>
                <c:pt idx="54733">
                  <c:v>-0.72402561460770698</c:v>
                </c:pt>
                <c:pt idx="54734">
                  <c:v>-0.72385530629269401</c:v>
                </c:pt>
                <c:pt idx="54735">
                  <c:v>-0.72368499797768104</c:v>
                </c:pt>
                <c:pt idx="54736">
                  <c:v>-0.72351468966272803</c:v>
                </c:pt>
                <c:pt idx="54737">
                  <c:v>-0.72334438134771495</c:v>
                </c:pt>
                <c:pt idx="54738">
                  <c:v>-0.72317407303270198</c:v>
                </c:pt>
                <c:pt idx="54739">
                  <c:v>-0.72300376471774797</c:v>
                </c:pt>
                <c:pt idx="54740">
                  <c:v>-0.722833456402735</c:v>
                </c:pt>
                <c:pt idx="54741">
                  <c:v>-0.72266314808772203</c:v>
                </c:pt>
                <c:pt idx="54742">
                  <c:v>-0.72249283977276801</c:v>
                </c:pt>
                <c:pt idx="54743">
                  <c:v>-0.72232253145775505</c:v>
                </c:pt>
                <c:pt idx="54744">
                  <c:v>-0.72215222314274197</c:v>
                </c:pt>
                <c:pt idx="54745">
                  <c:v>-0.72198191482778895</c:v>
                </c:pt>
                <c:pt idx="54746">
                  <c:v>-0.72181160651277598</c:v>
                </c:pt>
                <c:pt idx="54747">
                  <c:v>-0.72164129819776301</c:v>
                </c:pt>
                <c:pt idx="54748">
                  <c:v>-0.721470989882809</c:v>
                </c:pt>
                <c:pt idx="54749">
                  <c:v>-0.72130068156779603</c:v>
                </c:pt>
                <c:pt idx="54750">
                  <c:v>-0.72113037325278295</c:v>
                </c:pt>
                <c:pt idx="54751">
                  <c:v>-0.72096006493782905</c:v>
                </c:pt>
                <c:pt idx="54752">
                  <c:v>-0.72078975662281597</c:v>
                </c:pt>
                <c:pt idx="54753">
                  <c:v>-0.720619448307803</c:v>
                </c:pt>
                <c:pt idx="54754">
                  <c:v>-0.72044913999284899</c:v>
                </c:pt>
                <c:pt idx="54755">
                  <c:v>-0.72027883167783602</c:v>
                </c:pt>
                <c:pt idx="54756">
                  <c:v>-0.72010852336282305</c:v>
                </c:pt>
                <c:pt idx="54757">
                  <c:v>-0.71993821504787003</c:v>
                </c:pt>
                <c:pt idx="54758">
                  <c:v>-0.71976790673285695</c:v>
                </c:pt>
                <c:pt idx="54759">
                  <c:v>-0.71959759841784399</c:v>
                </c:pt>
                <c:pt idx="54760">
                  <c:v>-0.71942729010288997</c:v>
                </c:pt>
                <c:pt idx="54761">
                  <c:v>-0.719256981787877</c:v>
                </c:pt>
                <c:pt idx="54762">
                  <c:v>-0.71908667347286404</c:v>
                </c:pt>
                <c:pt idx="54763">
                  <c:v>-0.71891636515791102</c:v>
                </c:pt>
                <c:pt idx="54764">
                  <c:v>-0.71874605684289705</c:v>
                </c:pt>
                <c:pt idx="54765">
                  <c:v>-0.71857574852788397</c:v>
                </c:pt>
                <c:pt idx="54766">
                  <c:v>-0.71840544021293096</c:v>
                </c:pt>
                <c:pt idx="54767">
                  <c:v>-0.71823513189791799</c:v>
                </c:pt>
                <c:pt idx="54768">
                  <c:v>-0.71806482358290502</c:v>
                </c:pt>
                <c:pt idx="54769">
                  <c:v>-0.71789451526795101</c:v>
                </c:pt>
                <c:pt idx="54770">
                  <c:v>-0.71772420695293804</c:v>
                </c:pt>
                <c:pt idx="54771">
                  <c:v>-0.71755389863792496</c:v>
                </c:pt>
                <c:pt idx="54772">
                  <c:v>-0.71738359032297105</c:v>
                </c:pt>
                <c:pt idx="54773">
                  <c:v>-0.71721328200795798</c:v>
                </c:pt>
                <c:pt idx="54774">
                  <c:v>-0.71704297369294501</c:v>
                </c:pt>
                <c:pt idx="54775">
                  <c:v>-0.71687266537799199</c:v>
                </c:pt>
                <c:pt idx="54776">
                  <c:v>-0.71670235706297902</c:v>
                </c:pt>
                <c:pt idx="54777">
                  <c:v>-0.71653204874796605</c:v>
                </c:pt>
                <c:pt idx="54778">
                  <c:v>-0.71636174043301204</c:v>
                </c:pt>
                <c:pt idx="54779">
                  <c:v>-0.71619143211799896</c:v>
                </c:pt>
                <c:pt idx="54780">
                  <c:v>-0.71602112380298599</c:v>
                </c:pt>
                <c:pt idx="54781">
                  <c:v>-0.71585081548803198</c:v>
                </c:pt>
                <c:pt idx="54782">
                  <c:v>-0.71568050717301901</c:v>
                </c:pt>
                <c:pt idx="54783">
                  <c:v>-0.71551019885800604</c:v>
                </c:pt>
                <c:pt idx="54784">
                  <c:v>-0.71533989054305303</c:v>
                </c:pt>
                <c:pt idx="54785">
                  <c:v>-0.71516958222803995</c:v>
                </c:pt>
                <c:pt idx="54786">
                  <c:v>-0.71499927391302598</c:v>
                </c:pt>
                <c:pt idx="54787">
                  <c:v>-0.71482896559807296</c:v>
                </c:pt>
                <c:pt idx="54788">
                  <c:v>-0.71465865728305999</c:v>
                </c:pt>
                <c:pt idx="54789">
                  <c:v>-0.71448834896804703</c:v>
                </c:pt>
                <c:pt idx="54790">
                  <c:v>-0.71431804065309301</c:v>
                </c:pt>
                <c:pt idx="54791">
                  <c:v>-0.71414773233808004</c:v>
                </c:pt>
                <c:pt idx="54792">
                  <c:v>-0.71397742402306696</c:v>
                </c:pt>
                <c:pt idx="54793">
                  <c:v>-0.71380711570811395</c:v>
                </c:pt>
                <c:pt idx="54794">
                  <c:v>-0.71363680739309998</c:v>
                </c:pt>
                <c:pt idx="54795">
                  <c:v>-0.71346649907808801</c:v>
                </c:pt>
                <c:pt idx="54796">
                  <c:v>-0.713296190763134</c:v>
                </c:pt>
                <c:pt idx="54797">
                  <c:v>-0.71312588244812103</c:v>
                </c:pt>
                <c:pt idx="54798">
                  <c:v>-0.71295557413310795</c:v>
                </c:pt>
                <c:pt idx="54799">
                  <c:v>-0.71278526581815405</c:v>
                </c:pt>
                <c:pt idx="54800">
                  <c:v>-0.71261495750314097</c:v>
                </c:pt>
                <c:pt idx="54801">
                  <c:v>-0.712444649188128</c:v>
                </c:pt>
                <c:pt idx="54802">
                  <c:v>-0.71227434087317398</c:v>
                </c:pt>
                <c:pt idx="54803">
                  <c:v>-0.71210403255816102</c:v>
                </c:pt>
                <c:pt idx="54804">
                  <c:v>-0.71193372424314805</c:v>
                </c:pt>
                <c:pt idx="54805">
                  <c:v>-0.71176341592819503</c:v>
                </c:pt>
                <c:pt idx="54806">
                  <c:v>-0.71159310761318195</c:v>
                </c:pt>
                <c:pt idx="54807">
                  <c:v>-0.71142279929816898</c:v>
                </c:pt>
                <c:pt idx="54808">
                  <c:v>-0.71125249098321497</c:v>
                </c:pt>
                <c:pt idx="54809">
                  <c:v>-0.711082182668202</c:v>
                </c:pt>
                <c:pt idx="54810">
                  <c:v>-0.71091187435318903</c:v>
                </c:pt>
                <c:pt idx="54811">
                  <c:v>-0.71074156603823502</c:v>
                </c:pt>
                <c:pt idx="54812">
                  <c:v>-0.71057125772322205</c:v>
                </c:pt>
                <c:pt idx="54813">
                  <c:v>-0.71040094940820897</c:v>
                </c:pt>
                <c:pt idx="54814">
                  <c:v>-0.71023064109325595</c:v>
                </c:pt>
                <c:pt idx="54815">
                  <c:v>-0.71006033277824299</c:v>
                </c:pt>
                <c:pt idx="54816">
                  <c:v>-0.70989002446323002</c:v>
                </c:pt>
                <c:pt idx="54817">
                  <c:v>-0.709719716148276</c:v>
                </c:pt>
                <c:pt idx="54818">
                  <c:v>-0.70954940783326303</c:v>
                </c:pt>
                <c:pt idx="54819">
                  <c:v>-0.70937909951824996</c:v>
                </c:pt>
                <c:pt idx="54820">
                  <c:v>-0.70920879120329605</c:v>
                </c:pt>
                <c:pt idx="54821">
                  <c:v>-0.70903848288828297</c:v>
                </c:pt>
                <c:pt idx="54822">
                  <c:v>-0.70886817457327</c:v>
                </c:pt>
                <c:pt idx="54823">
                  <c:v>-0.70869786625831699</c:v>
                </c:pt>
                <c:pt idx="54824">
                  <c:v>-0.70852755794330402</c:v>
                </c:pt>
                <c:pt idx="54825">
                  <c:v>-0.70835724962829005</c:v>
                </c:pt>
                <c:pt idx="54826">
                  <c:v>-0.70818694131333704</c:v>
                </c:pt>
                <c:pt idx="54827">
                  <c:v>-0.70801663299832396</c:v>
                </c:pt>
                <c:pt idx="54828">
                  <c:v>-0.70784632468331099</c:v>
                </c:pt>
                <c:pt idx="54829">
                  <c:v>-0.70767601636835697</c:v>
                </c:pt>
                <c:pt idx="54830">
                  <c:v>-0.70750570805334401</c:v>
                </c:pt>
                <c:pt idx="54831">
                  <c:v>-0.70733539973833104</c:v>
                </c:pt>
                <c:pt idx="54832">
                  <c:v>-0.70716509142337702</c:v>
                </c:pt>
                <c:pt idx="54833">
                  <c:v>-0.70699478310836406</c:v>
                </c:pt>
                <c:pt idx="54834">
                  <c:v>-0.70682447479335098</c:v>
                </c:pt>
                <c:pt idx="54835">
                  <c:v>-0.70665416647839796</c:v>
                </c:pt>
                <c:pt idx="54836">
                  <c:v>-0.70648385816338499</c:v>
                </c:pt>
                <c:pt idx="54837">
                  <c:v>-0.70631354984837202</c:v>
                </c:pt>
                <c:pt idx="54838">
                  <c:v>-0.70614324153341801</c:v>
                </c:pt>
                <c:pt idx="54839">
                  <c:v>-0.70597293321840504</c:v>
                </c:pt>
                <c:pt idx="54840">
                  <c:v>-0.70580262490339196</c:v>
                </c:pt>
                <c:pt idx="54841">
                  <c:v>-0.70563231658843795</c:v>
                </c:pt>
                <c:pt idx="54842">
                  <c:v>-0.70546200827342498</c:v>
                </c:pt>
                <c:pt idx="54843">
                  <c:v>-0.70529169995841201</c:v>
                </c:pt>
                <c:pt idx="54844">
                  <c:v>-0.70512139164345899</c:v>
                </c:pt>
                <c:pt idx="54845">
                  <c:v>-0.70495108332844603</c:v>
                </c:pt>
                <c:pt idx="54846">
                  <c:v>-0.70478077501343295</c:v>
                </c:pt>
                <c:pt idx="54847">
                  <c:v>-0.70461046669847904</c:v>
                </c:pt>
                <c:pt idx="54848">
                  <c:v>-0.70444015838346596</c:v>
                </c:pt>
                <c:pt idx="54849">
                  <c:v>-0.704269850068453</c:v>
                </c:pt>
                <c:pt idx="54850">
                  <c:v>-0.70409954175349898</c:v>
                </c:pt>
                <c:pt idx="54851">
                  <c:v>-0.70392923343848601</c:v>
                </c:pt>
                <c:pt idx="54852">
                  <c:v>-0.70375892512347304</c:v>
                </c:pt>
                <c:pt idx="54853">
                  <c:v>-0.70358861680852003</c:v>
                </c:pt>
                <c:pt idx="54854">
                  <c:v>-0.70341830849350695</c:v>
                </c:pt>
                <c:pt idx="54855">
                  <c:v>-0.70324800017849398</c:v>
                </c:pt>
                <c:pt idx="54856">
                  <c:v>-0.70307769186353997</c:v>
                </c:pt>
                <c:pt idx="54857">
                  <c:v>-0.702907383548527</c:v>
                </c:pt>
                <c:pt idx="54858">
                  <c:v>-0.70273707523351403</c:v>
                </c:pt>
                <c:pt idx="54859">
                  <c:v>-0.70256676691856002</c:v>
                </c:pt>
                <c:pt idx="54860">
                  <c:v>-0.70239645860354705</c:v>
                </c:pt>
                <c:pt idx="54861">
                  <c:v>-0.70222615028853397</c:v>
                </c:pt>
                <c:pt idx="54862">
                  <c:v>-0.70205584197358095</c:v>
                </c:pt>
                <c:pt idx="54863">
                  <c:v>-0.70188553365856698</c:v>
                </c:pt>
                <c:pt idx="54864">
                  <c:v>-0.70171522534355402</c:v>
                </c:pt>
                <c:pt idx="54865">
                  <c:v>-0.701544917028601</c:v>
                </c:pt>
                <c:pt idx="54866">
                  <c:v>-0.70137460871358803</c:v>
                </c:pt>
                <c:pt idx="54867">
                  <c:v>-0.70120430039857495</c:v>
                </c:pt>
                <c:pt idx="54868">
                  <c:v>-0.70103399208362105</c:v>
                </c:pt>
                <c:pt idx="54869">
                  <c:v>-0.70086368376860797</c:v>
                </c:pt>
                <c:pt idx="54870">
                  <c:v>-0.700693375453595</c:v>
                </c:pt>
                <c:pt idx="54871">
                  <c:v>-0.70052306713864099</c:v>
                </c:pt>
                <c:pt idx="54872">
                  <c:v>-0.70035275882362802</c:v>
                </c:pt>
                <c:pt idx="54873">
                  <c:v>-0.70018245050861505</c:v>
                </c:pt>
                <c:pt idx="54874">
                  <c:v>-0.70001214219366203</c:v>
                </c:pt>
                <c:pt idx="54875">
                  <c:v>-0.69984183387864896</c:v>
                </c:pt>
                <c:pt idx="54876">
                  <c:v>-0.69967152556363599</c:v>
                </c:pt>
                <c:pt idx="54877">
                  <c:v>-0.69950121724868197</c:v>
                </c:pt>
                <c:pt idx="54878">
                  <c:v>-0.699330908933669</c:v>
                </c:pt>
                <c:pt idx="54879">
                  <c:v>-0.69916060061865604</c:v>
                </c:pt>
                <c:pt idx="54880">
                  <c:v>-0.69899029230370202</c:v>
                </c:pt>
                <c:pt idx="54881">
                  <c:v>-0.69881998398868905</c:v>
                </c:pt>
                <c:pt idx="54882">
                  <c:v>-0.69864967567367597</c:v>
                </c:pt>
                <c:pt idx="54883">
                  <c:v>-0.69847936735872296</c:v>
                </c:pt>
                <c:pt idx="54884">
                  <c:v>-0.69830905904370999</c:v>
                </c:pt>
                <c:pt idx="54885">
                  <c:v>-0.69813875072869702</c:v>
                </c:pt>
                <c:pt idx="54886">
                  <c:v>-0.69796844241374301</c:v>
                </c:pt>
                <c:pt idx="54887">
                  <c:v>-0.69779813409873004</c:v>
                </c:pt>
                <c:pt idx="54888">
                  <c:v>-0.69762782578371696</c:v>
                </c:pt>
                <c:pt idx="54889">
                  <c:v>-0.69745751746876306</c:v>
                </c:pt>
                <c:pt idx="54890">
                  <c:v>-0.69728720915374998</c:v>
                </c:pt>
                <c:pt idx="54891">
                  <c:v>-0.69711690083873701</c:v>
                </c:pt>
                <c:pt idx="54892">
                  <c:v>-0.69694659252378399</c:v>
                </c:pt>
                <c:pt idx="54893">
                  <c:v>-0.69677628420877102</c:v>
                </c:pt>
                <c:pt idx="54894">
                  <c:v>-0.69660597589375695</c:v>
                </c:pt>
                <c:pt idx="54895">
                  <c:v>-0.69643566757880404</c:v>
                </c:pt>
                <c:pt idx="54896">
                  <c:v>-0.69626535926379096</c:v>
                </c:pt>
                <c:pt idx="54897">
                  <c:v>-0.69609505094877799</c:v>
                </c:pt>
                <c:pt idx="54898">
                  <c:v>-0.69592474263382398</c:v>
                </c:pt>
                <c:pt idx="54899">
                  <c:v>-0.69575443431881101</c:v>
                </c:pt>
                <c:pt idx="54900">
                  <c:v>-0.69558412600379804</c:v>
                </c:pt>
                <c:pt idx="54901">
                  <c:v>-0.69541381768884503</c:v>
                </c:pt>
                <c:pt idx="54902">
                  <c:v>-0.69524350937383095</c:v>
                </c:pt>
                <c:pt idx="54903">
                  <c:v>-0.69507320105881798</c:v>
                </c:pt>
                <c:pt idx="54904">
                  <c:v>-0.69490289274386496</c:v>
                </c:pt>
                <c:pt idx="54905">
                  <c:v>-0.694732584428852</c:v>
                </c:pt>
                <c:pt idx="54906">
                  <c:v>-0.69456227611383903</c:v>
                </c:pt>
                <c:pt idx="54907">
                  <c:v>-0.69439196779888501</c:v>
                </c:pt>
                <c:pt idx="54908">
                  <c:v>-0.69422165948387204</c:v>
                </c:pt>
                <c:pt idx="54909">
                  <c:v>-0.69405135116885897</c:v>
                </c:pt>
                <c:pt idx="54910">
                  <c:v>-0.69388104285390495</c:v>
                </c:pt>
                <c:pt idx="54911">
                  <c:v>-0.69371073453889198</c:v>
                </c:pt>
                <c:pt idx="54912">
                  <c:v>-0.69354042622387901</c:v>
                </c:pt>
                <c:pt idx="54913">
                  <c:v>-0.693370117908926</c:v>
                </c:pt>
                <c:pt idx="54914">
                  <c:v>-0.69319980959391303</c:v>
                </c:pt>
                <c:pt idx="54915">
                  <c:v>-0.69302950127889995</c:v>
                </c:pt>
                <c:pt idx="54916">
                  <c:v>-0.69285919296394605</c:v>
                </c:pt>
                <c:pt idx="54917">
                  <c:v>-0.69268888464893297</c:v>
                </c:pt>
                <c:pt idx="54918">
                  <c:v>-0.69251857633392</c:v>
                </c:pt>
                <c:pt idx="54919">
                  <c:v>-0.69234826801896598</c:v>
                </c:pt>
                <c:pt idx="54920">
                  <c:v>-0.69217795970395302</c:v>
                </c:pt>
                <c:pt idx="54921">
                  <c:v>-0.69200765138894005</c:v>
                </c:pt>
                <c:pt idx="54922">
                  <c:v>-0.69183734307398703</c:v>
                </c:pt>
                <c:pt idx="54923">
                  <c:v>-0.69166703475897395</c:v>
                </c:pt>
                <c:pt idx="54924">
                  <c:v>-0.69149672644395999</c:v>
                </c:pt>
                <c:pt idx="54925">
                  <c:v>-0.69132641812900697</c:v>
                </c:pt>
                <c:pt idx="54926">
                  <c:v>-0.691156109813994</c:v>
                </c:pt>
                <c:pt idx="54927">
                  <c:v>-0.69098580149898103</c:v>
                </c:pt>
                <c:pt idx="54928">
                  <c:v>-0.69081549318402702</c:v>
                </c:pt>
                <c:pt idx="54929">
                  <c:v>-0.69064518486901405</c:v>
                </c:pt>
                <c:pt idx="54930">
                  <c:v>-0.69047487655400097</c:v>
                </c:pt>
                <c:pt idx="54931">
                  <c:v>-0.69030456823904796</c:v>
                </c:pt>
                <c:pt idx="54932">
                  <c:v>-0.69013425992403399</c:v>
                </c:pt>
                <c:pt idx="54933">
                  <c:v>-0.68996395160902202</c:v>
                </c:pt>
                <c:pt idx="54934">
                  <c:v>-0.689793643294068</c:v>
                </c:pt>
                <c:pt idx="54935">
                  <c:v>-0.68962333497905504</c:v>
                </c:pt>
                <c:pt idx="54936">
                  <c:v>-0.68945302666404196</c:v>
                </c:pt>
                <c:pt idx="54937">
                  <c:v>-0.68928271834908805</c:v>
                </c:pt>
                <c:pt idx="54938">
                  <c:v>-0.68911241003407497</c:v>
                </c:pt>
                <c:pt idx="54939">
                  <c:v>-0.68894210171906201</c:v>
                </c:pt>
                <c:pt idx="54940">
                  <c:v>-0.68877179340410799</c:v>
                </c:pt>
                <c:pt idx="54941">
                  <c:v>-0.68860148508909502</c:v>
                </c:pt>
                <c:pt idx="54942">
                  <c:v>-0.68843117677408205</c:v>
                </c:pt>
                <c:pt idx="54943">
                  <c:v>-0.68826086845912904</c:v>
                </c:pt>
                <c:pt idx="54944">
                  <c:v>-0.68809056014411596</c:v>
                </c:pt>
                <c:pt idx="54945">
                  <c:v>-0.68792025182910299</c:v>
                </c:pt>
                <c:pt idx="54946">
                  <c:v>-0.68774994351414898</c:v>
                </c:pt>
                <c:pt idx="54947">
                  <c:v>-0.68757963519913601</c:v>
                </c:pt>
                <c:pt idx="54948">
                  <c:v>-0.68740932688412304</c:v>
                </c:pt>
                <c:pt idx="54949">
                  <c:v>-0.68723901856916902</c:v>
                </c:pt>
                <c:pt idx="54950">
                  <c:v>-0.68706871025415595</c:v>
                </c:pt>
                <c:pt idx="54951">
                  <c:v>-0.68689840193914298</c:v>
                </c:pt>
                <c:pt idx="54952">
                  <c:v>-0.68672809362418996</c:v>
                </c:pt>
                <c:pt idx="54953">
                  <c:v>-0.68655778530917699</c:v>
                </c:pt>
                <c:pt idx="54954">
                  <c:v>-0.68638747699416403</c:v>
                </c:pt>
                <c:pt idx="54955">
                  <c:v>-0.68621716867921001</c:v>
                </c:pt>
                <c:pt idx="54956">
                  <c:v>-0.68604686036419704</c:v>
                </c:pt>
                <c:pt idx="54957">
                  <c:v>-0.68587655204918396</c:v>
                </c:pt>
                <c:pt idx="54958">
                  <c:v>-0.68570624373422995</c:v>
                </c:pt>
                <c:pt idx="54959">
                  <c:v>-0.68553593541921698</c:v>
                </c:pt>
                <c:pt idx="54960">
                  <c:v>-0.68536562710420401</c:v>
                </c:pt>
                <c:pt idx="54961">
                  <c:v>-0.685195318789251</c:v>
                </c:pt>
                <c:pt idx="54962">
                  <c:v>-0.68502501047423803</c:v>
                </c:pt>
                <c:pt idx="54963">
                  <c:v>-0.68485470215922395</c:v>
                </c:pt>
                <c:pt idx="54964">
                  <c:v>-0.68468439384427104</c:v>
                </c:pt>
                <c:pt idx="54965">
                  <c:v>-0.68451408552925797</c:v>
                </c:pt>
                <c:pt idx="54966">
                  <c:v>-0.684343777214245</c:v>
                </c:pt>
                <c:pt idx="54967">
                  <c:v>-0.68417346889929098</c:v>
                </c:pt>
                <c:pt idx="54968">
                  <c:v>-0.68400316058427801</c:v>
                </c:pt>
                <c:pt idx="54969">
                  <c:v>-0.68383285226926505</c:v>
                </c:pt>
                <c:pt idx="54970">
                  <c:v>-0.68366254395431203</c:v>
                </c:pt>
                <c:pt idx="54971">
                  <c:v>-0.68349223563929895</c:v>
                </c:pt>
                <c:pt idx="54972">
                  <c:v>-0.68332192732428498</c:v>
                </c:pt>
                <c:pt idx="54973">
                  <c:v>-0.68315161900933197</c:v>
                </c:pt>
                <c:pt idx="54974">
                  <c:v>-0.682981310694319</c:v>
                </c:pt>
                <c:pt idx="54975">
                  <c:v>-0.68281100237930603</c:v>
                </c:pt>
                <c:pt idx="54976">
                  <c:v>-0.68264069406435202</c:v>
                </c:pt>
                <c:pt idx="54977">
                  <c:v>-0.68247038574933905</c:v>
                </c:pt>
                <c:pt idx="54978">
                  <c:v>-0.68230007743432597</c:v>
                </c:pt>
                <c:pt idx="54979">
                  <c:v>-0.68212976911937195</c:v>
                </c:pt>
                <c:pt idx="54980">
                  <c:v>-0.68195946080435899</c:v>
                </c:pt>
                <c:pt idx="54981">
                  <c:v>-0.68178915248934602</c:v>
                </c:pt>
                <c:pt idx="54982">
                  <c:v>-0.681618844174393</c:v>
                </c:pt>
                <c:pt idx="54983">
                  <c:v>-0.68144853585938003</c:v>
                </c:pt>
                <c:pt idx="54984">
                  <c:v>-0.68127822754436695</c:v>
                </c:pt>
                <c:pt idx="54985">
                  <c:v>-0.68110791922941305</c:v>
                </c:pt>
                <c:pt idx="54986">
                  <c:v>-0.68093761091439997</c:v>
                </c:pt>
                <c:pt idx="54987">
                  <c:v>-0.680767302599387</c:v>
                </c:pt>
                <c:pt idx="54988">
                  <c:v>-0.68059699428443299</c:v>
                </c:pt>
                <c:pt idx="54989">
                  <c:v>-0.68042668596942002</c:v>
                </c:pt>
                <c:pt idx="54990">
                  <c:v>-0.68025637765440705</c:v>
                </c:pt>
                <c:pt idx="54991">
                  <c:v>-0.68008606933945404</c:v>
                </c:pt>
                <c:pt idx="54992">
                  <c:v>-0.67991576102444096</c:v>
                </c:pt>
                <c:pt idx="54993">
                  <c:v>-0.67974545270942799</c:v>
                </c:pt>
                <c:pt idx="54994">
                  <c:v>-0.67957514439447397</c:v>
                </c:pt>
                <c:pt idx="54995">
                  <c:v>-0.67940483607946101</c:v>
                </c:pt>
                <c:pt idx="54996">
                  <c:v>-0.67923452776444804</c:v>
                </c:pt>
                <c:pt idx="54997">
                  <c:v>-0.67906421944949402</c:v>
                </c:pt>
                <c:pt idx="54998">
                  <c:v>-0.67889391113448105</c:v>
                </c:pt>
                <c:pt idx="54999">
                  <c:v>-0.67872360281946797</c:v>
                </c:pt>
                <c:pt idx="55000">
                  <c:v>-0.67855329450451496</c:v>
                </c:pt>
                <c:pt idx="55001">
                  <c:v>-0.67838298618950099</c:v>
                </c:pt>
                <c:pt idx="55002">
                  <c:v>-0.67821267787448902</c:v>
                </c:pt>
                <c:pt idx="55003">
                  <c:v>-0.67804236955953501</c:v>
                </c:pt>
                <c:pt idx="55004">
                  <c:v>-0.67787206124452204</c:v>
                </c:pt>
                <c:pt idx="55005">
                  <c:v>-0.67770175292950896</c:v>
                </c:pt>
                <c:pt idx="55006">
                  <c:v>-0.67753144461455495</c:v>
                </c:pt>
                <c:pt idx="55007">
                  <c:v>-0.67736113629954198</c:v>
                </c:pt>
                <c:pt idx="55008">
                  <c:v>-0.67719082798452901</c:v>
                </c:pt>
                <c:pt idx="55009">
                  <c:v>-0.67702051966957599</c:v>
                </c:pt>
                <c:pt idx="55010">
                  <c:v>-0.67685021135456203</c:v>
                </c:pt>
                <c:pt idx="55011">
                  <c:v>-0.67667990303954895</c:v>
                </c:pt>
                <c:pt idx="55012">
                  <c:v>-0.67650959472459604</c:v>
                </c:pt>
                <c:pt idx="55013">
                  <c:v>-0.67633928640958296</c:v>
                </c:pt>
                <c:pt idx="55014">
                  <c:v>-0.67616897809456999</c:v>
                </c:pt>
                <c:pt idx="55015">
                  <c:v>-0.67599866977961598</c:v>
                </c:pt>
                <c:pt idx="55016">
                  <c:v>-0.67582836146460301</c:v>
                </c:pt>
                <c:pt idx="55017">
                  <c:v>-0.67565805314959004</c:v>
                </c:pt>
                <c:pt idx="55018">
                  <c:v>-0.67548774483463603</c:v>
                </c:pt>
                <c:pt idx="55019">
                  <c:v>-0.67531743651962295</c:v>
                </c:pt>
                <c:pt idx="55020">
                  <c:v>-0.67514712820460998</c:v>
                </c:pt>
                <c:pt idx="55021">
                  <c:v>-0.67497681988965696</c:v>
                </c:pt>
                <c:pt idx="55022">
                  <c:v>-0.674806511574644</c:v>
                </c:pt>
                <c:pt idx="55023">
                  <c:v>-0.67463620325963103</c:v>
                </c:pt>
                <c:pt idx="55024">
                  <c:v>-0.67446589494467701</c:v>
                </c:pt>
                <c:pt idx="55025">
                  <c:v>-0.67429558662966405</c:v>
                </c:pt>
                <c:pt idx="55026">
                  <c:v>-0.67412527831465097</c:v>
                </c:pt>
                <c:pt idx="55027">
                  <c:v>-0.67395496999969695</c:v>
                </c:pt>
                <c:pt idx="55028">
                  <c:v>-0.67378466168468398</c:v>
                </c:pt>
                <c:pt idx="55029">
                  <c:v>-0.67361435336967102</c:v>
                </c:pt>
                <c:pt idx="55030">
                  <c:v>-0.673444045054718</c:v>
                </c:pt>
                <c:pt idx="55031">
                  <c:v>-0.67327373673970503</c:v>
                </c:pt>
                <c:pt idx="55032">
                  <c:v>-0.67310342842469195</c:v>
                </c:pt>
                <c:pt idx="55033">
                  <c:v>-0.67293312010973805</c:v>
                </c:pt>
                <c:pt idx="55034">
                  <c:v>-0.67276281179472497</c:v>
                </c:pt>
                <c:pt idx="55035">
                  <c:v>-0.672592503479712</c:v>
                </c:pt>
                <c:pt idx="55036">
                  <c:v>-0.67242219516475799</c:v>
                </c:pt>
                <c:pt idx="55037">
                  <c:v>-0.67225188684974502</c:v>
                </c:pt>
                <c:pt idx="55038">
                  <c:v>-0.67208157853473205</c:v>
                </c:pt>
                <c:pt idx="55039">
                  <c:v>-0.67191127021977903</c:v>
                </c:pt>
                <c:pt idx="55040">
                  <c:v>-0.67174096190476595</c:v>
                </c:pt>
                <c:pt idx="55041">
                  <c:v>-0.67157065358975199</c:v>
                </c:pt>
                <c:pt idx="55042">
                  <c:v>-0.67140034527479897</c:v>
                </c:pt>
                <c:pt idx="55043">
                  <c:v>-0.671230036959786</c:v>
                </c:pt>
                <c:pt idx="55044">
                  <c:v>-0.67105972864477303</c:v>
                </c:pt>
                <c:pt idx="55045">
                  <c:v>-0.67088942032981902</c:v>
                </c:pt>
                <c:pt idx="55046">
                  <c:v>-0.67071911201480605</c:v>
                </c:pt>
                <c:pt idx="55047">
                  <c:v>-0.67054880369979297</c:v>
                </c:pt>
                <c:pt idx="55048">
                  <c:v>-0.67037849538483896</c:v>
                </c:pt>
                <c:pt idx="55049">
                  <c:v>-0.67020818706982599</c:v>
                </c:pt>
                <c:pt idx="55050">
                  <c:v>-0.67003787875481302</c:v>
                </c:pt>
                <c:pt idx="55051">
                  <c:v>-0.66986757043986001</c:v>
                </c:pt>
                <c:pt idx="55052">
                  <c:v>-0.66969726212484704</c:v>
                </c:pt>
                <c:pt idx="55053">
                  <c:v>-0.66952695380983396</c:v>
                </c:pt>
                <c:pt idx="55054">
                  <c:v>-0.66935664549488005</c:v>
                </c:pt>
                <c:pt idx="55055">
                  <c:v>-0.66918633717986697</c:v>
                </c:pt>
                <c:pt idx="55056">
                  <c:v>-0.66901602886485401</c:v>
                </c:pt>
                <c:pt idx="55057">
                  <c:v>-0.66884572054989999</c:v>
                </c:pt>
                <c:pt idx="55058">
                  <c:v>-0.66867541223488702</c:v>
                </c:pt>
                <c:pt idx="55059">
                  <c:v>-0.66850510391987406</c:v>
                </c:pt>
                <c:pt idx="55060">
                  <c:v>-0.66833479560492104</c:v>
                </c:pt>
                <c:pt idx="55061">
                  <c:v>-0.66816448728990796</c:v>
                </c:pt>
                <c:pt idx="55062">
                  <c:v>-0.66799417897489499</c:v>
                </c:pt>
                <c:pt idx="55063">
                  <c:v>-0.66782387065994098</c:v>
                </c:pt>
                <c:pt idx="55064">
                  <c:v>-0.66765356234492801</c:v>
                </c:pt>
                <c:pt idx="55065">
                  <c:v>-0.66748325402991504</c:v>
                </c:pt>
                <c:pt idx="55066">
                  <c:v>-0.66731294571496103</c:v>
                </c:pt>
                <c:pt idx="55067">
                  <c:v>-0.66714263739994795</c:v>
                </c:pt>
                <c:pt idx="55068">
                  <c:v>-0.66697232908493498</c:v>
                </c:pt>
                <c:pt idx="55069">
                  <c:v>-0.66680202076998196</c:v>
                </c:pt>
                <c:pt idx="55070">
                  <c:v>-0.666631712454968</c:v>
                </c:pt>
                <c:pt idx="55071">
                  <c:v>-0.66646140413995603</c:v>
                </c:pt>
                <c:pt idx="55072">
                  <c:v>-0.66629109582500201</c:v>
                </c:pt>
                <c:pt idx="55073">
                  <c:v>-0.66612078750998904</c:v>
                </c:pt>
                <c:pt idx="55074">
                  <c:v>-0.66595047919497596</c:v>
                </c:pt>
                <c:pt idx="55075">
                  <c:v>-0.66578017088002195</c:v>
                </c:pt>
                <c:pt idx="55076">
                  <c:v>-0.66560986256500898</c:v>
                </c:pt>
                <c:pt idx="55077">
                  <c:v>-0.66543955424999601</c:v>
                </c:pt>
                <c:pt idx="55078">
                  <c:v>-0.665269245935042</c:v>
                </c:pt>
                <c:pt idx="55079">
                  <c:v>-0.66509893762002903</c:v>
                </c:pt>
                <c:pt idx="55080">
                  <c:v>-0.66492862930501595</c:v>
                </c:pt>
                <c:pt idx="55081">
                  <c:v>-0.66475832099006305</c:v>
                </c:pt>
                <c:pt idx="55082">
                  <c:v>-0.66458801267504997</c:v>
                </c:pt>
                <c:pt idx="55083">
                  <c:v>-0.664417704360037</c:v>
                </c:pt>
                <c:pt idx="55084">
                  <c:v>-0.66424739604508298</c:v>
                </c:pt>
                <c:pt idx="55085">
                  <c:v>-0.66407708773007001</c:v>
                </c:pt>
                <c:pt idx="55086">
                  <c:v>-0.66390677941505705</c:v>
                </c:pt>
                <c:pt idx="55087">
                  <c:v>-0.66373647110010303</c:v>
                </c:pt>
                <c:pt idx="55088">
                  <c:v>-0.66356616278508995</c:v>
                </c:pt>
                <c:pt idx="55089">
                  <c:v>-0.66339585447007698</c:v>
                </c:pt>
                <c:pt idx="55090">
                  <c:v>-0.66322554615512397</c:v>
                </c:pt>
                <c:pt idx="55091">
                  <c:v>-0.663055237840111</c:v>
                </c:pt>
                <c:pt idx="55092">
                  <c:v>-0.66288492952509803</c:v>
                </c:pt>
                <c:pt idx="55093">
                  <c:v>-0.66271462121014402</c:v>
                </c:pt>
                <c:pt idx="55094">
                  <c:v>-0.66254431289513105</c:v>
                </c:pt>
                <c:pt idx="55095">
                  <c:v>-0.66237400458011797</c:v>
                </c:pt>
                <c:pt idx="55096">
                  <c:v>-0.66220369626516395</c:v>
                </c:pt>
                <c:pt idx="55097">
                  <c:v>-0.66203338795015099</c:v>
                </c:pt>
                <c:pt idx="55098">
                  <c:v>-0.66186307963513802</c:v>
                </c:pt>
                <c:pt idx="55099">
                  <c:v>-0.661692771320185</c:v>
                </c:pt>
                <c:pt idx="55100">
                  <c:v>-0.66152246300517203</c:v>
                </c:pt>
                <c:pt idx="55101">
                  <c:v>-0.66135215469015896</c:v>
                </c:pt>
                <c:pt idx="55102">
                  <c:v>-0.66118184637520505</c:v>
                </c:pt>
                <c:pt idx="55103">
                  <c:v>-0.66101153806019197</c:v>
                </c:pt>
                <c:pt idx="55104">
                  <c:v>-0.660841229745179</c:v>
                </c:pt>
                <c:pt idx="55105">
                  <c:v>-0.66067092143022499</c:v>
                </c:pt>
                <c:pt idx="55106">
                  <c:v>-0.66050061311521202</c:v>
                </c:pt>
                <c:pt idx="55107">
                  <c:v>-0.66033030480019905</c:v>
                </c:pt>
                <c:pt idx="55108">
                  <c:v>-0.66015999648524604</c:v>
                </c:pt>
                <c:pt idx="55109">
                  <c:v>-0.65998968817023296</c:v>
                </c:pt>
                <c:pt idx="55110">
                  <c:v>-0.65981937985521899</c:v>
                </c:pt>
                <c:pt idx="55111">
                  <c:v>-0.65964907154026597</c:v>
                </c:pt>
                <c:pt idx="55112">
                  <c:v>-0.65947876322525301</c:v>
                </c:pt>
                <c:pt idx="55113">
                  <c:v>-0.65930845491024004</c:v>
                </c:pt>
                <c:pt idx="55114">
                  <c:v>-0.65913814659528602</c:v>
                </c:pt>
                <c:pt idx="55115">
                  <c:v>-0.65896783828027305</c:v>
                </c:pt>
                <c:pt idx="55116">
                  <c:v>-0.65879752996525998</c:v>
                </c:pt>
                <c:pt idx="55117">
                  <c:v>-0.65862722165030696</c:v>
                </c:pt>
                <c:pt idx="55118">
                  <c:v>-0.65845691333529299</c:v>
                </c:pt>
                <c:pt idx="55119">
                  <c:v>-0.65828660502028002</c:v>
                </c:pt>
                <c:pt idx="55120">
                  <c:v>-0.65811629670532701</c:v>
                </c:pt>
                <c:pt idx="55121">
                  <c:v>-0.65794598839031404</c:v>
                </c:pt>
                <c:pt idx="55122">
                  <c:v>-0.65777568007530096</c:v>
                </c:pt>
                <c:pt idx="55123">
                  <c:v>-0.65760537176034695</c:v>
                </c:pt>
                <c:pt idx="55124">
                  <c:v>-0.65743506344533398</c:v>
                </c:pt>
                <c:pt idx="55125">
                  <c:v>-0.65726475513032101</c:v>
                </c:pt>
                <c:pt idx="55126">
                  <c:v>-0.65709444681536699</c:v>
                </c:pt>
                <c:pt idx="55127">
                  <c:v>-0.65692413850035403</c:v>
                </c:pt>
                <c:pt idx="55128">
                  <c:v>-0.65675383018534095</c:v>
                </c:pt>
                <c:pt idx="55129">
                  <c:v>-0.65658352187038804</c:v>
                </c:pt>
                <c:pt idx="55130">
                  <c:v>-0.65641321355537496</c:v>
                </c:pt>
                <c:pt idx="55131">
                  <c:v>-0.656242905240362</c:v>
                </c:pt>
                <c:pt idx="55132">
                  <c:v>-0.65607259692540798</c:v>
                </c:pt>
                <c:pt idx="55133">
                  <c:v>-0.65590228861039501</c:v>
                </c:pt>
                <c:pt idx="55134">
                  <c:v>-0.65573198029538204</c:v>
                </c:pt>
                <c:pt idx="55135">
                  <c:v>-0.65556167198042803</c:v>
                </c:pt>
                <c:pt idx="55136">
                  <c:v>-0.65539136366541495</c:v>
                </c:pt>
                <c:pt idx="55137">
                  <c:v>-0.65522105535040198</c:v>
                </c:pt>
                <c:pt idx="55138">
                  <c:v>-0.65505074703544897</c:v>
                </c:pt>
                <c:pt idx="55139">
                  <c:v>-0.654880438720436</c:v>
                </c:pt>
                <c:pt idx="55140">
                  <c:v>-0.65471013040542303</c:v>
                </c:pt>
                <c:pt idx="55141">
                  <c:v>-0.65453982209046901</c:v>
                </c:pt>
                <c:pt idx="55142">
                  <c:v>-0.65436951377545605</c:v>
                </c:pt>
                <c:pt idx="55143">
                  <c:v>-0.65419920546044297</c:v>
                </c:pt>
                <c:pt idx="55144">
                  <c:v>-0.65402889714548895</c:v>
                </c:pt>
                <c:pt idx="55145">
                  <c:v>-0.65385858883047598</c:v>
                </c:pt>
                <c:pt idx="55146">
                  <c:v>-0.65368828051546302</c:v>
                </c:pt>
                <c:pt idx="55147">
                  <c:v>-0.65351797220051</c:v>
                </c:pt>
                <c:pt idx="55148">
                  <c:v>-0.65334766388549703</c:v>
                </c:pt>
                <c:pt idx="55149">
                  <c:v>-0.65317735557048295</c:v>
                </c:pt>
                <c:pt idx="55150">
                  <c:v>-0.65300704725553005</c:v>
                </c:pt>
                <c:pt idx="55151">
                  <c:v>-0.65283673894051697</c:v>
                </c:pt>
                <c:pt idx="55152">
                  <c:v>-0.652666430625504</c:v>
                </c:pt>
                <c:pt idx="55153">
                  <c:v>-0.65249612231054999</c:v>
                </c:pt>
                <c:pt idx="55154">
                  <c:v>-0.65232581399553702</c:v>
                </c:pt>
                <c:pt idx="55155">
                  <c:v>-0.65215550568052405</c:v>
                </c:pt>
                <c:pt idx="55156">
                  <c:v>-0.65198519736557004</c:v>
                </c:pt>
                <c:pt idx="55157">
                  <c:v>-0.65181488905055696</c:v>
                </c:pt>
                <c:pt idx="55158">
                  <c:v>-0.65164458073554399</c:v>
                </c:pt>
                <c:pt idx="55159">
                  <c:v>-0.65147427242059097</c:v>
                </c:pt>
                <c:pt idx="55160">
                  <c:v>-0.651303964105578</c:v>
                </c:pt>
                <c:pt idx="55161">
                  <c:v>-0.65113365579056504</c:v>
                </c:pt>
                <c:pt idx="55162">
                  <c:v>-0.65096334747561102</c:v>
                </c:pt>
                <c:pt idx="55163">
                  <c:v>-0.65079303916059805</c:v>
                </c:pt>
                <c:pt idx="55164">
                  <c:v>-0.65062273084558497</c:v>
                </c:pt>
                <c:pt idx="55165">
                  <c:v>-0.65045242253063096</c:v>
                </c:pt>
                <c:pt idx="55166">
                  <c:v>-0.65028211421561799</c:v>
                </c:pt>
                <c:pt idx="55167">
                  <c:v>-0.65011180590060502</c:v>
                </c:pt>
                <c:pt idx="55168">
                  <c:v>-0.64994149758565201</c:v>
                </c:pt>
                <c:pt idx="55169">
                  <c:v>-0.64977118927063904</c:v>
                </c:pt>
                <c:pt idx="55170">
                  <c:v>-0.64960088095562596</c:v>
                </c:pt>
                <c:pt idx="55171">
                  <c:v>-0.64943057264067205</c:v>
                </c:pt>
                <c:pt idx="55172">
                  <c:v>-0.64926026432565898</c:v>
                </c:pt>
                <c:pt idx="55173">
                  <c:v>-0.64908995601064601</c:v>
                </c:pt>
                <c:pt idx="55174">
                  <c:v>-0.64891964769569199</c:v>
                </c:pt>
                <c:pt idx="55175">
                  <c:v>-0.64874933938067902</c:v>
                </c:pt>
                <c:pt idx="55176">
                  <c:v>-0.64857903106566595</c:v>
                </c:pt>
                <c:pt idx="55177">
                  <c:v>-0.64840872275071304</c:v>
                </c:pt>
                <c:pt idx="55178">
                  <c:v>-0.64823841443569996</c:v>
                </c:pt>
                <c:pt idx="55179">
                  <c:v>-0.64806810612068599</c:v>
                </c:pt>
                <c:pt idx="55180">
                  <c:v>-0.64789779780573298</c:v>
                </c:pt>
                <c:pt idx="55181">
                  <c:v>-0.64772748949072001</c:v>
                </c:pt>
                <c:pt idx="55182">
                  <c:v>-0.64755718117570704</c:v>
                </c:pt>
                <c:pt idx="55183">
                  <c:v>-0.64738687286075303</c:v>
                </c:pt>
                <c:pt idx="55184">
                  <c:v>-0.64721656454573995</c:v>
                </c:pt>
                <c:pt idx="55185">
                  <c:v>-0.64704625623072698</c:v>
                </c:pt>
                <c:pt idx="55186">
                  <c:v>-0.64687594791577396</c:v>
                </c:pt>
                <c:pt idx="55187">
                  <c:v>-0.64670563960076</c:v>
                </c:pt>
                <c:pt idx="55188">
                  <c:v>-0.64653533128574703</c:v>
                </c:pt>
                <c:pt idx="55189">
                  <c:v>-0.64636502297079401</c:v>
                </c:pt>
                <c:pt idx="55190">
                  <c:v>-0.64619471465578104</c:v>
                </c:pt>
                <c:pt idx="55191">
                  <c:v>-0.64602440634076796</c:v>
                </c:pt>
                <c:pt idx="55192">
                  <c:v>-0.64585409802581395</c:v>
                </c:pt>
                <c:pt idx="55193">
                  <c:v>-0.64568378971080098</c:v>
                </c:pt>
                <c:pt idx="55194">
                  <c:v>-0.64551348139578801</c:v>
                </c:pt>
                <c:pt idx="55195">
                  <c:v>-0.645343173080834</c:v>
                </c:pt>
                <c:pt idx="55196">
                  <c:v>-0.64517286476582103</c:v>
                </c:pt>
                <c:pt idx="55197">
                  <c:v>-0.64500255645080795</c:v>
                </c:pt>
                <c:pt idx="55198">
                  <c:v>-0.64483224813585505</c:v>
                </c:pt>
                <c:pt idx="55199">
                  <c:v>-0.64466193982084197</c:v>
                </c:pt>
                <c:pt idx="55200">
                  <c:v>-0.644491631505829</c:v>
                </c:pt>
                <c:pt idx="55201">
                  <c:v>-0.64432132319087498</c:v>
                </c:pt>
                <c:pt idx="55202">
                  <c:v>-0.64415101487586202</c:v>
                </c:pt>
                <c:pt idx="55203">
                  <c:v>-0.64398070656084905</c:v>
                </c:pt>
                <c:pt idx="55204">
                  <c:v>-0.64381039824589503</c:v>
                </c:pt>
                <c:pt idx="55205">
                  <c:v>-0.64364008993088195</c:v>
                </c:pt>
                <c:pt idx="55206">
                  <c:v>-0.64346978161586899</c:v>
                </c:pt>
                <c:pt idx="55207">
                  <c:v>-0.64329947330091597</c:v>
                </c:pt>
                <c:pt idx="55208">
                  <c:v>-0.643129164985903</c:v>
                </c:pt>
                <c:pt idx="55209">
                  <c:v>-0.64295885667089003</c:v>
                </c:pt>
                <c:pt idx="55210">
                  <c:v>-0.64278854835593602</c:v>
                </c:pt>
                <c:pt idx="55211">
                  <c:v>-0.64261824004092305</c:v>
                </c:pt>
                <c:pt idx="55212">
                  <c:v>-0.64244793172590997</c:v>
                </c:pt>
                <c:pt idx="55213">
                  <c:v>-0.64227762341095596</c:v>
                </c:pt>
                <c:pt idx="55214">
                  <c:v>-0.64210731509594299</c:v>
                </c:pt>
                <c:pt idx="55215">
                  <c:v>-0.64193700678093002</c:v>
                </c:pt>
                <c:pt idx="55216">
                  <c:v>-0.641766698465977</c:v>
                </c:pt>
                <c:pt idx="55217">
                  <c:v>-0.64622834599003298</c:v>
                </c:pt>
                <c:pt idx="55218">
                  <c:v>-0.65532194935639299</c:v>
                </c:pt>
                <c:pt idx="55219">
                  <c:v>-0.66441555271957697</c:v>
                </c:pt>
                <c:pt idx="55220">
                  <c:v>-0.67350915608593798</c:v>
                </c:pt>
                <c:pt idx="55221">
                  <c:v>-0.68260275945229798</c:v>
                </c:pt>
                <c:pt idx="55222">
                  <c:v>-0.69169636281548297</c:v>
                </c:pt>
                <c:pt idx="55223">
                  <c:v>-0.70078996618184297</c:v>
                </c:pt>
                <c:pt idx="55224">
                  <c:v>-0.70988356954820298</c:v>
                </c:pt>
                <c:pt idx="55225">
                  <c:v>-0.71897717291138796</c:v>
                </c:pt>
                <c:pt idx="55226">
                  <c:v>-0.72807077627774797</c:v>
                </c:pt>
                <c:pt idx="55227">
                  <c:v>-0.73716437964410897</c:v>
                </c:pt>
                <c:pt idx="55228">
                  <c:v>-0.74625798300729296</c:v>
                </c:pt>
                <c:pt idx="55229">
                  <c:v>-0.75535158637365296</c:v>
                </c:pt>
                <c:pt idx="55230">
                  <c:v>-0.76444518974001396</c:v>
                </c:pt>
                <c:pt idx="55231">
                  <c:v>-0.77353879310319795</c:v>
                </c:pt>
                <c:pt idx="55232">
                  <c:v>-0.78263239646955896</c:v>
                </c:pt>
                <c:pt idx="55233">
                  <c:v>-0.79172599983591896</c:v>
                </c:pt>
                <c:pt idx="55234">
                  <c:v>-0.80081960319910395</c:v>
                </c:pt>
                <c:pt idx="55235">
                  <c:v>-0.80991320656546395</c:v>
                </c:pt>
                <c:pt idx="55236">
                  <c:v>-0.81900680993182395</c:v>
                </c:pt>
                <c:pt idx="55237">
                  <c:v>-0.82810041329500905</c:v>
                </c:pt>
                <c:pt idx="55238">
                  <c:v>-0.83719401666136894</c:v>
                </c:pt>
                <c:pt idx="55239">
                  <c:v>-0.84628762002772895</c:v>
                </c:pt>
                <c:pt idx="55240">
                  <c:v>-0.85538122339091405</c:v>
                </c:pt>
                <c:pt idx="55241">
                  <c:v>-0.86447482675727405</c:v>
                </c:pt>
                <c:pt idx="55242">
                  <c:v>-0.87356843012363505</c:v>
                </c:pt>
                <c:pt idx="55243">
                  <c:v>-0.88266203348681904</c:v>
                </c:pt>
                <c:pt idx="55244">
                  <c:v>-0.89175563685317905</c:v>
                </c:pt>
                <c:pt idx="55245">
                  <c:v>-0.90084924021954005</c:v>
                </c:pt>
                <c:pt idx="55246">
                  <c:v>-0.90994284358272404</c:v>
                </c:pt>
                <c:pt idx="55247">
                  <c:v>-0.91903644694908504</c:v>
                </c:pt>
                <c:pt idx="55248">
                  <c:v>-0.92813005031544504</c:v>
                </c:pt>
                <c:pt idx="55249">
                  <c:v>-0.93722365367863003</c:v>
                </c:pt>
                <c:pt idx="55250">
                  <c:v>-0.94631725704499003</c:v>
                </c:pt>
                <c:pt idx="55251">
                  <c:v>-0.95541086041135004</c:v>
                </c:pt>
                <c:pt idx="55252">
                  <c:v>-0.96450446377453503</c:v>
                </c:pt>
                <c:pt idx="55253">
                  <c:v>-0.97359806714089503</c:v>
                </c:pt>
                <c:pt idx="55254">
                  <c:v>-0.98269167050725603</c:v>
                </c:pt>
                <c:pt idx="55255">
                  <c:v>-0.99178527387044002</c:v>
                </c:pt>
                <c:pt idx="55256">
                  <c:v>-1.0008788772368</c:v>
                </c:pt>
                <c:pt idx="55257">
                  <c:v>-1.00997248060316</c:v>
                </c:pt>
                <c:pt idx="55258">
                  <c:v>-1.0190660839663499</c:v>
                </c:pt>
                <c:pt idx="55259">
                  <c:v>-1.0281596873327099</c:v>
                </c:pt>
                <c:pt idx="55260">
                  <c:v>-1.0372532906990699</c:v>
                </c:pt>
                <c:pt idx="55261">
                  <c:v>-1.04634689406225</c:v>
                </c:pt>
                <c:pt idx="55262">
                  <c:v>-1.05544049742861</c:v>
                </c:pt>
                <c:pt idx="55263">
                  <c:v>-1.06453410079497</c:v>
                </c:pt>
                <c:pt idx="55264">
                  <c:v>-1.0736277041581599</c:v>
                </c:pt>
                <c:pt idx="55265">
                  <c:v>-1.0599081712412499</c:v>
                </c:pt>
                <c:pt idx="55266">
                  <c:v>-1.0233755020251301</c:v>
                </c:pt>
                <c:pt idx="55267">
                  <c:v>-0.98684283282177299</c:v>
                </c:pt>
                <c:pt idx="55268">
                  <c:v>-0.95031016360565701</c:v>
                </c:pt>
                <c:pt idx="55269">
                  <c:v>-0.91377749438954103</c:v>
                </c:pt>
                <c:pt idx="55270">
                  <c:v>-0.87724482518618496</c:v>
                </c:pt>
                <c:pt idx="55271">
                  <c:v>-0.84071215597006899</c:v>
                </c:pt>
                <c:pt idx="55272">
                  <c:v>-0.80417948675395301</c:v>
                </c:pt>
                <c:pt idx="55273">
                  <c:v>-0.76764681755059605</c:v>
                </c:pt>
                <c:pt idx="55274">
                  <c:v>-0.73111414833448096</c:v>
                </c:pt>
                <c:pt idx="55275">
                  <c:v>-0.69458147911836499</c:v>
                </c:pt>
                <c:pt idx="55276">
                  <c:v>-0.65804880991500803</c:v>
                </c:pt>
                <c:pt idx="55277">
                  <c:v>-0.62151614069889205</c:v>
                </c:pt>
                <c:pt idx="55278">
                  <c:v>-0.58498347148277696</c:v>
                </c:pt>
                <c:pt idx="55279">
                  <c:v>-0.54845080227942</c:v>
                </c:pt>
                <c:pt idx="55280">
                  <c:v>-0.51191813306330403</c:v>
                </c:pt>
                <c:pt idx="55281">
                  <c:v>-0.47538546384718799</c:v>
                </c:pt>
                <c:pt idx="55282">
                  <c:v>-0.43885279464383198</c:v>
                </c:pt>
                <c:pt idx="55283">
                  <c:v>-0.402320125427716</c:v>
                </c:pt>
                <c:pt idx="55284">
                  <c:v>-0.36578745621160003</c:v>
                </c:pt>
                <c:pt idx="55285">
                  <c:v>-0.32925478700824301</c:v>
                </c:pt>
                <c:pt idx="55286">
                  <c:v>-0.29272211779212798</c:v>
                </c:pt>
                <c:pt idx="55287">
                  <c:v>-0.256189448576012</c:v>
                </c:pt>
                <c:pt idx="55288">
                  <c:v>-0.21965677937265499</c:v>
                </c:pt>
                <c:pt idx="55289">
                  <c:v>-0.18312411015653901</c:v>
                </c:pt>
                <c:pt idx="55290">
                  <c:v>-0.14659144094042401</c:v>
                </c:pt>
                <c:pt idx="55291">
                  <c:v>-0.110058771737067</c:v>
                </c:pt>
                <c:pt idx="55292">
                  <c:v>-7.3526102520951098E-2</c:v>
                </c:pt>
                <c:pt idx="55293">
                  <c:v>-3.6993433304835399E-2</c:v>
                </c:pt>
                <c:pt idx="55294">
                  <c:v>-4.6076410147855002E-4</c:v>
                </c:pt>
                <c:pt idx="55295">
                  <c:v>3.6071905114637197E-2</c:v>
                </c:pt>
                <c:pt idx="55296">
                  <c:v>7.2604574330752902E-2</c:v>
                </c:pt>
                <c:pt idx="55297">
                  <c:v>0.10913724353411</c:v>
                </c:pt>
                <c:pt idx="55298">
                  <c:v>0.14566991275022501</c:v>
                </c:pt>
                <c:pt idx="55299">
                  <c:v>0.18220258196634101</c:v>
                </c:pt>
                <c:pt idx="55300">
                  <c:v>0.218735251169698</c:v>
                </c:pt>
                <c:pt idx="55301">
                  <c:v>0.25526792038581397</c:v>
                </c:pt>
                <c:pt idx="55302">
                  <c:v>0.29180058960192901</c:v>
                </c:pt>
                <c:pt idx="55303">
                  <c:v>0.32833325880528602</c:v>
                </c:pt>
                <c:pt idx="55304">
                  <c:v>0.364865928021402</c:v>
                </c:pt>
                <c:pt idx="55305">
                  <c:v>0.40139859723751797</c:v>
                </c:pt>
                <c:pt idx="55306">
                  <c:v>0.43793126644087399</c:v>
                </c:pt>
                <c:pt idx="55307">
                  <c:v>0.47446393565699002</c:v>
                </c:pt>
                <c:pt idx="55308">
                  <c:v>0.51099660487310605</c:v>
                </c:pt>
                <c:pt idx="55309">
                  <c:v>0.54752927407646301</c:v>
                </c:pt>
                <c:pt idx="55310">
                  <c:v>0.58406194329257799</c:v>
                </c:pt>
                <c:pt idx="55311">
                  <c:v>0.62059461250869397</c:v>
                </c:pt>
                <c:pt idx="55312">
                  <c:v>0.65712728171205104</c:v>
                </c:pt>
                <c:pt idx="55313">
                  <c:v>0.67364939557107695</c:v>
                </c:pt>
                <c:pt idx="55314">
                  <c:v>0.67016095405903497</c:v>
                </c:pt>
                <c:pt idx="55315">
                  <c:v>0.66667251254821203</c:v>
                </c:pt>
                <c:pt idx="55316">
                  <c:v>0.66318407103617005</c:v>
                </c:pt>
                <c:pt idx="55317">
                  <c:v>0.65969562952412897</c:v>
                </c:pt>
                <c:pt idx="55318">
                  <c:v>0.65620718801330502</c:v>
                </c:pt>
                <c:pt idx="55319">
                  <c:v>0.65271874650126405</c:v>
                </c:pt>
                <c:pt idx="55320">
                  <c:v>0.64923030498922196</c:v>
                </c:pt>
                <c:pt idx="55321">
                  <c:v>0.64574186347839901</c:v>
                </c:pt>
                <c:pt idx="55322">
                  <c:v>0.64225342196635704</c:v>
                </c:pt>
                <c:pt idx="55323">
                  <c:v>0.63876498045431596</c:v>
                </c:pt>
                <c:pt idx="55324">
                  <c:v>0.63527653894349201</c:v>
                </c:pt>
                <c:pt idx="55325">
                  <c:v>0.63178809743145103</c:v>
                </c:pt>
                <c:pt idx="55326">
                  <c:v>0.62829965591940895</c:v>
                </c:pt>
                <c:pt idx="55327">
                  <c:v>0.624811214408586</c:v>
                </c:pt>
                <c:pt idx="55328">
                  <c:v>0.62132277289654403</c:v>
                </c:pt>
                <c:pt idx="55329">
                  <c:v>0.61783433138450305</c:v>
                </c:pt>
                <c:pt idx="55330">
                  <c:v>0.614345889873679</c:v>
                </c:pt>
                <c:pt idx="55331">
                  <c:v>0.61085744836163802</c:v>
                </c:pt>
                <c:pt idx="55332">
                  <c:v>0.60736900684959605</c:v>
                </c:pt>
                <c:pt idx="55333">
                  <c:v>0.60388056533877299</c:v>
                </c:pt>
                <c:pt idx="55334">
                  <c:v>0.60039212382673102</c:v>
                </c:pt>
                <c:pt idx="55335">
                  <c:v>0.59690368231469004</c:v>
                </c:pt>
                <c:pt idx="55336">
                  <c:v>0.59341524080386698</c:v>
                </c:pt>
                <c:pt idx="55337">
                  <c:v>0.58992679929182501</c:v>
                </c:pt>
                <c:pt idx="55338">
                  <c:v>0.58643835777978304</c:v>
                </c:pt>
                <c:pt idx="55339">
                  <c:v>0.58294991626895998</c:v>
                </c:pt>
                <c:pt idx="55340">
                  <c:v>0.579461474756918</c:v>
                </c:pt>
                <c:pt idx="55341">
                  <c:v>0.57597303324487703</c:v>
                </c:pt>
                <c:pt idx="55342">
                  <c:v>0.57248459173405397</c:v>
                </c:pt>
                <c:pt idx="55343">
                  <c:v>0.568996150222012</c:v>
                </c:pt>
                <c:pt idx="55344">
                  <c:v>0.56550770870997102</c:v>
                </c:pt>
                <c:pt idx="55345">
                  <c:v>0.56201926719914697</c:v>
                </c:pt>
                <c:pt idx="55346">
                  <c:v>0.55853082568710599</c:v>
                </c:pt>
                <c:pt idx="55347">
                  <c:v>0.55504238417506402</c:v>
                </c:pt>
                <c:pt idx="55348">
                  <c:v>0.55155394266424096</c:v>
                </c:pt>
                <c:pt idx="55349">
                  <c:v>0.54806550115219899</c:v>
                </c:pt>
                <c:pt idx="55350">
                  <c:v>0.54457705964015801</c:v>
                </c:pt>
                <c:pt idx="55351">
                  <c:v>0.54108861812933395</c:v>
                </c:pt>
                <c:pt idx="55352">
                  <c:v>0.53760017661729298</c:v>
                </c:pt>
                <c:pt idx="55353">
                  <c:v>0.53411173510525101</c:v>
                </c:pt>
                <c:pt idx="55354">
                  <c:v>0.53062329359442795</c:v>
                </c:pt>
                <c:pt idx="55355">
                  <c:v>0.52713485208238597</c:v>
                </c:pt>
                <c:pt idx="55356">
                  <c:v>0.523646410570345</c:v>
                </c:pt>
                <c:pt idx="55357">
                  <c:v>0.52015796905952105</c:v>
                </c:pt>
                <c:pt idx="55358">
                  <c:v>0.51666952754747997</c:v>
                </c:pt>
                <c:pt idx="55359">
                  <c:v>0.51318108603543799</c:v>
                </c:pt>
                <c:pt idx="55360">
                  <c:v>0.50969264452461505</c:v>
                </c:pt>
                <c:pt idx="55361">
                  <c:v>0.51591463506659996</c:v>
                </c:pt>
                <c:pt idx="55362">
                  <c:v>0.531847057669394</c:v>
                </c:pt>
                <c:pt idx="55363">
                  <c:v>0.54777948026662504</c:v>
                </c:pt>
                <c:pt idx="55364">
                  <c:v>0.56371190286941897</c:v>
                </c:pt>
                <c:pt idx="55365">
                  <c:v>0.57964432547221301</c:v>
                </c:pt>
                <c:pt idx="55366">
                  <c:v>0.59557674806944305</c:v>
                </c:pt>
                <c:pt idx="55367">
                  <c:v>0.61150917067223798</c:v>
                </c:pt>
                <c:pt idx="55368">
                  <c:v>0.62744159327503202</c:v>
                </c:pt>
                <c:pt idx="55369">
                  <c:v>0.64337401587226195</c:v>
                </c:pt>
                <c:pt idx="55370">
                  <c:v>0.65930643847505699</c:v>
                </c:pt>
                <c:pt idx="55371">
                  <c:v>0.67523886107785103</c:v>
                </c:pt>
                <c:pt idx="55372">
                  <c:v>0.69117128367508096</c:v>
                </c:pt>
                <c:pt idx="55373">
                  <c:v>0.707103706277876</c:v>
                </c:pt>
                <c:pt idx="55374">
                  <c:v>0.72303612888067004</c:v>
                </c:pt>
                <c:pt idx="55375">
                  <c:v>0.73896855147789997</c:v>
                </c:pt>
                <c:pt idx="55376">
                  <c:v>0.75490097408069501</c:v>
                </c:pt>
                <c:pt idx="55377">
                  <c:v>0.77083339668348905</c:v>
                </c:pt>
                <c:pt idx="55378">
                  <c:v>0.78676581928071898</c:v>
                </c:pt>
                <c:pt idx="55379">
                  <c:v>0.80269824188351302</c:v>
                </c:pt>
                <c:pt idx="55380">
                  <c:v>0.81863066448630795</c:v>
                </c:pt>
                <c:pt idx="55381">
                  <c:v>0.83456308708353799</c:v>
                </c:pt>
                <c:pt idx="55382">
                  <c:v>0.85049550968633203</c:v>
                </c:pt>
                <c:pt idx="55383">
                  <c:v>0.86642793228912696</c:v>
                </c:pt>
                <c:pt idx="55384">
                  <c:v>0.882360354886357</c:v>
                </c:pt>
                <c:pt idx="55385">
                  <c:v>0.89829277748915104</c:v>
                </c:pt>
                <c:pt idx="55386">
                  <c:v>0.91422520009194597</c:v>
                </c:pt>
                <c:pt idx="55387">
                  <c:v>0.93015762268917601</c:v>
                </c:pt>
                <c:pt idx="55388">
                  <c:v>0.94609004529197005</c:v>
                </c:pt>
                <c:pt idx="55389">
                  <c:v>0.96202246789476498</c:v>
                </c:pt>
                <c:pt idx="55390">
                  <c:v>0.97795489049199502</c:v>
                </c:pt>
                <c:pt idx="55391">
                  <c:v>0.99388731309478895</c:v>
                </c:pt>
                <c:pt idx="55392">
                  <c:v>1.00981973569758</c:v>
                </c:pt>
                <c:pt idx="55393">
                  <c:v>1.0257521582948099</c:v>
                </c:pt>
                <c:pt idx="55394">
                  <c:v>1.0416845808976101</c:v>
                </c:pt>
                <c:pt idx="55395">
                  <c:v>1.0576170035004</c:v>
                </c:pt>
                <c:pt idx="55396">
                  <c:v>1.0735494260976299</c:v>
                </c:pt>
                <c:pt idx="55397">
                  <c:v>1.0894818487004301</c:v>
                </c:pt>
                <c:pt idx="55398">
                  <c:v>1.10541427130322</c:v>
                </c:pt>
                <c:pt idx="55399">
                  <c:v>1.1213466939004499</c:v>
                </c:pt>
                <c:pt idx="55400">
                  <c:v>1.1372791165032501</c:v>
                </c:pt>
                <c:pt idx="55401">
                  <c:v>1.15321153910604</c:v>
                </c:pt>
                <c:pt idx="55402">
                  <c:v>1.16914396170327</c:v>
                </c:pt>
                <c:pt idx="55403">
                  <c:v>1.1850763843060601</c:v>
                </c:pt>
                <c:pt idx="55404">
                  <c:v>1.20100880690886</c:v>
                </c:pt>
                <c:pt idx="55405">
                  <c:v>1.21694122950609</c:v>
                </c:pt>
                <c:pt idx="55406">
                  <c:v>1.2328736521088799</c:v>
                </c:pt>
                <c:pt idx="55407">
                  <c:v>1.24880607471168</c:v>
                </c:pt>
                <c:pt idx="55408">
                  <c:v>1.26473849730891</c:v>
                </c:pt>
                <c:pt idx="55409">
                  <c:v>1.2817346254486299</c:v>
                </c:pt>
                <c:pt idx="55410">
                  <c:v>1.29979445912603</c:v>
                </c:pt>
                <c:pt idx="55411">
                  <c:v>1.31785429279712</c:v>
                </c:pt>
                <c:pt idx="55412">
                  <c:v>1.33591412647451</c:v>
                </c:pt>
                <c:pt idx="55413">
                  <c:v>1.3539739601519101</c:v>
                </c:pt>
                <c:pt idx="55414">
                  <c:v>1.3720337938230001</c:v>
                </c:pt>
                <c:pt idx="55415">
                  <c:v>1.3900936275003899</c:v>
                </c:pt>
                <c:pt idx="55416">
                  <c:v>1.4081534611777899</c:v>
                </c:pt>
                <c:pt idx="55417">
                  <c:v>1.4262132948488799</c:v>
                </c:pt>
                <c:pt idx="55418">
                  <c:v>1.44427312852627</c:v>
                </c:pt>
                <c:pt idx="55419">
                  <c:v>1.46233296220367</c:v>
                </c:pt>
                <c:pt idx="55420">
                  <c:v>1.48039279587476</c:v>
                </c:pt>
                <c:pt idx="55421">
                  <c:v>1.4984526295521601</c:v>
                </c:pt>
                <c:pt idx="55422">
                  <c:v>1.5165124632295499</c:v>
                </c:pt>
                <c:pt idx="55423">
                  <c:v>1.5345722969006399</c:v>
                </c:pt>
                <c:pt idx="55424">
                  <c:v>1.5526321305780399</c:v>
                </c:pt>
                <c:pt idx="55425">
                  <c:v>1.57069196425543</c:v>
                </c:pt>
                <c:pt idx="55426">
                  <c:v>1.58875179792652</c:v>
                </c:pt>
                <c:pt idx="55427">
                  <c:v>1.60681163160392</c:v>
                </c:pt>
                <c:pt idx="55428">
                  <c:v>1.6248714652813101</c:v>
                </c:pt>
                <c:pt idx="55429">
                  <c:v>1.6429312989524001</c:v>
                </c:pt>
                <c:pt idx="55430">
                  <c:v>1.6609911326297999</c:v>
                </c:pt>
                <c:pt idx="55431">
                  <c:v>1.67905096630719</c:v>
                </c:pt>
                <c:pt idx="55432">
                  <c:v>1.69711079997828</c:v>
                </c:pt>
                <c:pt idx="55433">
                  <c:v>1.71517063365568</c:v>
                </c:pt>
                <c:pt idx="55434">
                  <c:v>1.7332304673330801</c:v>
                </c:pt>
                <c:pt idx="55435">
                  <c:v>1.7512903010041601</c:v>
                </c:pt>
                <c:pt idx="55436">
                  <c:v>1.7693501346815601</c:v>
                </c:pt>
                <c:pt idx="55437">
                  <c:v>1.7874099683589599</c:v>
                </c:pt>
                <c:pt idx="55438">
                  <c:v>1.8054698020300499</c:v>
                </c:pt>
                <c:pt idx="55439">
                  <c:v>1.82352963570744</c:v>
                </c:pt>
                <c:pt idx="55440">
                  <c:v>1.84158946938484</c:v>
                </c:pt>
                <c:pt idx="55441">
                  <c:v>1.85964930305593</c:v>
                </c:pt>
                <c:pt idx="55442">
                  <c:v>1.8777091367333201</c:v>
                </c:pt>
                <c:pt idx="55443">
                  <c:v>1.8957689704107199</c:v>
                </c:pt>
                <c:pt idx="55444">
                  <c:v>1.9138288040818101</c:v>
                </c:pt>
                <c:pt idx="55445">
                  <c:v>1.9318886377591999</c:v>
                </c:pt>
                <c:pt idx="55446">
                  <c:v>1.9499484714366</c:v>
                </c:pt>
                <c:pt idx="55447">
                  <c:v>1.96800830510769</c:v>
                </c:pt>
                <c:pt idx="55448">
                  <c:v>1.98606813878508</c:v>
                </c:pt>
                <c:pt idx="55449">
                  <c:v>2.0041279724624799</c:v>
                </c:pt>
                <c:pt idx="55450">
                  <c:v>2.0221878061335699</c:v>
                </c:pt>
                <c:pt idx="55451">
                  <c:v>2.0402476398109699</c:v>
                </c:pt>
                <c:pt idx="55452">
                  <c:v>2.0583074734883602</c:v>
                </c:pt>
                <c:pt idx="55453">
                  <c:v>2.0763673071594502</c:v>
                </c:pt>
                <c:pt idx="55454">
                  <c:v>2.0944271408368502</c:v>
                </c:pt>
                <c:pt idx="55455">
                  <c:v>2.1124869745142401</c:v>
                </c:pt>
                <c:pt idx="55456">
                  <c:v>2.13054680818533</c:v>
                </c:pt>
                <c:pt idx="55457">
                  <c:v>2.1418814798163299</c:v>
                </c:pt>
                <c:pt idx="55458">
                  <c:v>2.1464909893962201</c:v>
                </c:pt>
                <c:pt idx="55459">
                  <c:v>2.1511004989745</c:v>
                </c:pt>
                <c:pt idx="55460">
                  <c:v>2.1557100085543999</c:v>
                </c:pt>
                <c:pt idx="55461">
                  <c:v>2.16031951813429</c:v>
                </c:pt>
                <c:pt idx="55462">
                  <c:v>2.1649290277125801</c:v>
                </c:pt>
                <c:pt idx="55463">
                  <c:v>2.1695385372924698</c:v>
                </c:pt>
                <c:pt idx="55464">
                  <c:v>2.1741480468723702</c:v>
                </c:pt>
                <c:pt idx="55465">
                  <c:v>2.1787575564506501</c:v>
                </c:pt>
                <c:pt idx="55466">
                  <c:v>2.1833670660305402</c:v>
                </c:pt>
                <c:pt idx="55467">
                  <c:v>2.1879765756104401</c:v>
                </c:pt>
                <c:pt idx="55468">
                  <c:v>2.19258608518872</c:v>
                </c:pt>
                <c:pt idx="55469">
                  <c:v>2.1971955947686199</c:v>
                </c:pt>
                <c:pt idx="55470">
                  <c:v>2.2018051043485101</c:v>
                </c:pt>
                <c:pt idx="55471">
                  <c:v>2.2064146139268002</c:v>
                </c:pt>
                <c:pt idx="55472">
                  <c:v>2.2110241235066899</c:v>
                </c:pt>
                <c:pt idx="55473">
                  <c:v>2.2156336330865898</c:v>
                </c:pt>
                <c:pt idx="55474">
                  <c:v>2.2202431426648701</c:v>
                </c:pt>
                <c:pt idx="55475">
                  <c:v>2.2248526522447598</c:v>
                </c:pt>
                <c:pt idx="55476">
                  <c:v>2.2294621618246602</c:v>
                </c:pt>
                <c:pt idx="55477">
                  <c:v>2.2340716714029401</c:v>
                </c:pt>
                <c:pt idx="55478">
                  <c:v>2.23868118098284</c:v>
                </c:pt>
                <c:pt idx="55479">
                  <c:v>2.2432906905627301</c:v>
                </c:pt>
                <c:pt idx="55480">
                  <c:v>2.2479002001410202</c:v>
                </c:pt>
                <c:pt idx="55481">
                  <c:v>2.2525097097209099</c:v>
                </c:pt>
                <c:pt idx="55482">
                  <c:v>2.2571192193008001</c:v>
                </c:pt>
                <c:pt idx="55483">
                  <c:v>2.2617287288790902</c:v>
                </c:pt>
                <c:pt idx="55484">
                  <c:v>2.2663382384589799</c:v>
                </c:pt>
                <c:pt idx="55485">
                  <c:v>2.2709477480388802</c:v>
                </c:pt>
                <c:pt idx="55486">
                  <c:v>2.2755572576171601</c:v>
                </c:pt>
                <c:pt idx="55487">
                  <c:v>2.28016676719706</c:v>
                </c:pt>
                <c:pt idx="55488">
                  <c:v>2.2847762767769502</c:v>
                </c:pt>
                <c:pt idx="55489">
                  <c:v>2.28938578635523</c:v>
                </c:pt>
                <c:pt idx="55490">
                  <c:v>2.29399529593513</c:v>
                </c:pt>
                <c:pt idx="55491">
                  <c:v>2.2986048055150201</c:v>
                </c:pt>
                <c:pt idx="55492">
                  <c:v>2.3032143150933102</c:v>
                </c:pt>
                <c:pt idx="55493">
                  <c:v>2.3078238246731999</c:v>
                </c:pt>
                <c:pt idx="55494">
                  <c:v>2.3124333342530998</c:v>
                </c:pt>
                <c:pt idx="55495">
                  <c:v>2.3170428438313802</c:v>
                </c:pt>
                <c:pt idx="55496">
                  <c:v>2.3216523534112699</c:v>
                </c:pt>
                <c:pt idx="55497">
                  <c:v>2.3262618629911702</c:v>
                </c:pt>
                <c:pt idx="55498">
                  <c:v>2.3308713725694501</c:v>
                </c:pt>
                <c:pt idx="55499">
                  <c:v>2.33548088214935</c:v>
                </c:pt>
                <c:pt idx="55500">
                  <c:v>2.3400903917292402</c:v>
                </c:pt>
                <c:pt idx="55501">
                  <c:v>2.3446999013075298</c:v>
                </c:pt>
                <c:pt idx="55502">
                  <c:v>2.34930941088742</c:v>
                </c:pt>
                <c:pt idx="55503">
                  <c:v>2.3539189204673199</c:v>
                </c:pt>
                <c:pt idx="55504">
                  <c:v>2.3585284300456002</c:v>
                </c:pt>
                <c:pt idx="55505">
                  <c:v>2.35822130397603</c:v>
                </c:pt>
                <c:pt idx="55506">
                  <c:v>2.3529975422535601</c:v>
                </c:pt>
                <c:pt idx="55507">
                  <c:v>2.3477737805329202</c:v>
                </c:pt>
                <c:pt idx="55508">
                  <c:v>2.3425500188104502</c:v>
                </c:pt>
                <c:pt idx="55509">
                  <c:v>2.3373262570879798</c:v>
                </c:pt>
                <c:pt idx="55510">
                  <c:v>2.3321024953673399</c:v>
                </c:pt>
                <c:pt idx="55511">
                  <c:v>2.32687873364487</c:v>
                </c:pt>
                <c:pt idx="55512">
                  <c:v>2.3216549719224</c:v>
                </c:pt>
                <c:pt idx="55513">
                  <c:v>2.3164312102017499</c:v>
                </c:pt>
                <c:pt idx="55514">
                  <c:v>2.3112074484792799</c:v>
                </c:pt>
                <c:pt idx="55515">
                  <c:v>2.3059836867568202</c:v>
                </c:pt>
                <c:pt idx="55516">
                  <c:v>2.3007599250361701</c:v>
                </c:pt>
                <c:pt idx="55517">
                  <c:v>2.2955361633137001</c:v>
                </c:pt>
                <c:pt idx="55518">
                  <c:v>2.2903124015912302</c:v>
                </c:pt>
                <c:pt idx="55519">
                  <c:v>2.2850886398705899</c:v>
                </c:pt>
                <c:pt idx="55520">
                  <c:v>2.2798648781481199</c:v>
                </c:pt>
                <c:pt idx="55521">
                  <c:v>2.2746411164256499</c:v>
                </c:pt>
                <c:pt idx="55522">
                  <c:v>2.26941735470501</c:v>
                </c:pt>
                <c:pt idx="55523">
                  <c:v>2.2641935929825401</c:v>
                </c:pt>
                <c:pt idx="55524">
                  <c:v>2.2589698312600701</c:v>
                </c:pt>
                <c:pt idx="55525">
                  <c:v>2.2537460695394298</c:v>
                </c:pt>
                <c:pt idx="55526">
                  <c:v>2.2485223078169598</c:v>
                </c:pt>
                <c:pt idx="55527">
                  <c:v>2.2432985460944899</c:v>
                </c:pt>
                <c:pt idx="55528">
                  <c:v>2.2380747843738402</c:v>
                </c:pt>
                <c:pt idx="55529">
                  <c:v>2.23285102265138</c:v>
                </c:pt>
                <c:pt idx="55530">
                  <c:v>2.2276272609289101</c:v>
                </c:pt>
                <c:pt idx="55531">
                  <c:v>2.22240349920826</c:v>
                </c:pt>
                <c:pt idx="55532">
                  <c:v>2.21717973748579</c:v>
                </c:pt>
                <c:pt idx="55533">
                  <c:v>2.2119559757633298</c:v>
                </c:pt>
                <c:pt idx="55534">
                  <c:v>2.2067322140426802</c:v>
                </c:pt>
                <c:pt idx="55535">
                  <c:v>2.2015084523202102</c:v>
                </c:pt>
                <c:pt idx="55536">
                  <c:v>2.1962846905977398</c:v>
                </c:pt>
                <c:pt idx="55537">
                  <c:v>2.1910609288770999</c:v>
                </c:pt>
                <c:pt idx="55538">
                  <c:v>2.1858371671546299</c:v>
                </c:pt>
                <c:pt idx="55539">
                  <c:v>2.18061340543216</c:v>
                </c:pt>
                <c:pt idx="55540">
                  <c:v>2.1753896437115201</c:v>
                </c:pt>
                <c:pt idx="55541">
                  <c:v>2.1701658819890501</c:v>
                </c:pt>
                <c:pt idx="55542">
                  <c:v>2.1649421202665802</c:v>
                </c:pt>
                <c:pt idx="55543">
                  <c:v>2.1597183585459399</c:v>
                </c:pt>
                <c:pt idx="55544">
                  <c:v>2.1544945968234699</c:v>
                </c:pt>
                <c:pt idx="55545">
                  <c:v>2.1492708351009999</c:v>
                </c:pt>
                <c:pt idx="55546">
                  <c:v>2.1440470733803498</c:v>
                </c:pt>
                <c:pt idx="55547">
                  <c:v>2.1388233116578799</c:v>
                </c:pt>
                <c:pt idx="55548">
                  <c:v>2.1335995499354201</c:v>
                </c:pt>
                <c:pt idx="55549">
                  <c:v>2.12837578821477</c:v>
                </c:pt>
                <c:pt idx="55550">
                  <c:v>2.1231520264923001</c:v>
                </c:pt>
                <c:pt idx="55551">
                  <c:v>2.1179282647698301</c:v>
                </c:pt>
                <c:pt idx="55552">
                  <c:v>2.1127045030491902</c:v>
                </c:pt>
                <c:pt idx="55553">
                  <c:v>2.10743143508707</c:v>
                </c:pt>
                <c:pt idx="55554">
                  <c:v>2.1021090608852799</c:v>
                </c:pt>
                <c:pt idx="55555">
                  <c:v>2.09678668668534</c:v>
                </c:pt>
                <c:pt idx="55556">
                  <c:v>2.0914643124835401</c:v>
                </c:pt>
                <c:pt idx="55557">
                  <c:v>2.0861419382817399</c:v>
                </c:pt>
                <c:pt idx="55558">
                  <c:v>2.0808195640818101</c:v>
                </c:pt>
                <c:pt idx="55559">
                  <c:v>2.0754971898800099</c:v>
                </c:pt>
                <c:pt idx="55560">
                  <c:v>2.07017481567821</c:v>
                </c:pt>
                <c:pt idx="55561">
                  <c:v>2.0648524414782701</c:v>
                </c:pt>
                <c:pt idx="55562">
                  <c:v>2.05953006727648</c:v>
                </c:pt>
                <c:pt idx="55563">
                  <c:v>2.0542076930746802</c:v>
                </c:pt>
                <c:pt idx="55564">
                  <c:v>2.0488853188747398</c:v>
                </c:pt>
                <c:pt idx="55565">
                  <c:v>2.04356294467294</c:v>
                </c:pt>
                <c:pt idx="55566">
                  <c:v>2.0382405704711499</c:v>
                </c:pt>
                <c:pt idx="55567">
                  <c:v>2.03291819627121</c:v>
                </c:pt>
                <c:pt idx="55568">
                  <c:v>2.0275958220694101</c:v>
                </c:pt>
                <c:pt idx="55569">
                  <c:v>2.0222734478676099</c:v>
                </c:pt>
                <c:pt idx="55570">
                  <c:v>2.0169510736676801</c:v>
                </c:pt>
                <c:pt idx="55571">
                  <c:v>2.0116286994658799</c:v>
                </c:pt>
                <c:pt idx="55572">
                  <c:v>2.00630632526408</c:v>
                </c:pt>
                <c:pt idx="55573">
                  <c:v>2.0009839510641401</c:v>
                </c:pt>
                <c:pt idx="55574">
                  <c:v>1.99566157686235</c:v>
                </c:pt>
                <c:pt idx="55575">
                  <c:v>1.99033920266055</c:v>
                </c:pt>
                <c:pt idx="55576">
                  <c:v>1.98501682846061</c:v>
                </c:pt>
                <c:pt idx="55577">
                  <c:v>1.97969445425881</c:v>
                </c:pt>
                <c:pt idx="55578">
                  <c:v>1.9743720800570199</c:v>
                </c:pt>
                <c:pt idx="55579">
                  <c:v>1.9690497058570799</c:v>
                </c:pt>
                <c:pt idx="55580">
                  <c:v>1.9637273316552799</c:v>
                </c:pt>
                <c:pt idx="55581">
                  <c:v>1.9584049574534801</c:v>
                </c:pt>
                <c:pt idx="55582">
                  <c:v>1.9530825832535399</c:v>
                </c:pt>
                <c:pt idx="55583">
                  <c:v>1.9477602090517501</c:v>
                </c:pt>
                <c:pt idx="55584">
                  <c:v>1.94243783484995</c:v>
                </c:pt>
                <c:pt idx="55585">
                  <c:v>1.9371154606500101</c:v>
                </c:pt>
                <c:pt idx="55586">
                  <c:v>1.93179308644821</c:v>
                </c:pt>
                <c:pt idx="55587">
                  <c:v>1.92647071224642</c:v>
                </c:pt>
                <c:pt idx="55588">
                  <c:v>1.92114833804648</c:v>
                </c:pt>
                <c:pt idx="55589">
                  <c:v>1.91582596384468</c:v>
                </c:pt>
                <c:pt idx="55590">
                  <c:v>1.9105035896428799</c:v>
                </c:pt>
                <c:pt idx="55591">
                  <c:v>1.9051812154429499</c:v>
                </c:pt>
                <c:pt idx="55592">
                  <c:v>1.8998588412411499</c:v>
                </c:pt>
                <c:pt idx="55593">
                  <c:v>1.8945364670393501</c:v>
                </c:pt>
                <c:pt idx="55594">
                  <c:v>1.8892140928394101</c:v>
                </c:pt>
                <c:pt idx="55595">
                  <c:v>1.8838917186376201</c:v>
                </c:pt>
                <c:pt idx="55596">
                  <c:v>1.87856934443582</c:v>
                </c:pt>
                <c:pt idx="55597">
                  <c:v>1.87324697023588</c:v>
                </c:pt>
                <c:pt idx="55598">
                  <c:v>1.86792459603408</c:v>
                </c:pt>
                <c:pt idx="55599">
                  <c:v>1.86260222183229</c:v>
                </c:pt>
                <c:pt idx="55600">
                  <c:v>1.85727984763235</c:v>
                </c:pt>
                <c:pt idx="55601">
                  <c:v>1.84974539848264</c:v>
                </c:pt>
                <c:pt idx="55602">
                  <c:v>1.8399988743834801</c:v>
                </c:pt>
                <c:pt idx="55603">
                  <c:v>1.8302523502877199</c:v>
                </c:pt>
                <c:pt idx="55604">
                  <c:v>1.8205058261885601</c:v>
                </c:pt>
                <c:pt idx="55605">
                  <c:v>1.8107593020893999</c:v>
                </c:pt>
                <c:pt idx="55606">
                  <c:v>1.80101277799364</c:v>
                </c:pt>
                <c:pt idx="55607">
                  <c:v>1.7912662538944799</c:v>
                </c:pt>
                <c:pt idx="55608">
                  <c:v>1.78151972979532</c:v>
                </c:pt>
                <c:pt idx="55609">
                  <c:v>1.7717732056995701</c:v>
                </c:pt>
                <c:pt idx="55610">
                  <c:v>1.7620266816004</c:v>
                </c:pt>
                <c:pt idx="55611">
                  <c:v>1.7522801575012401</c:v>
                </c:pt>
                <c:pt idx="55612">
                  <c:v>1.7425336334054899</c:v>
                </c:pt>
                <c:pt idx="55613">
                  <c:v>1.7327871093063301</c:v>
                </c:pt>
                <c:pt idx="55614">
                  <c:v>1.72304058520716</c:v>
                </c:pt>
                <c:pt idx="55615">
                  <c:v>1.71329406111141</c:v>
                </c:pt>
                <c:pt idx="55616">
                  <c:v>1.7035475370122499</c:v>
                </c:pt>
                <c:pt idx="55617">
                  <c:v>1.69380101291309</c:v>
                </c:pt>
                <c:pt idx="55618">
                  <c:v>1.6840544888173301</c:v>
                </c:pt>
                <c:pt idx="55619">
                  <c:v>1.67430796471817</c:v>
                </c:pt>
                <c:pt idx="55620">
                  <c:v>1.6645614406190099</c:v>
                </c:pt>
                <c:pt idx="55621">
                  <c:v>1.65481491652325</c:v>
                </c:pt>
                <c:pt idx="55622">
                  <c:v>1.6450683924240901</c:v>
                </c:pt>
                <c:pt idx="55623">
                  <c:v>1.63532186832493</c:v>
                </c:pt>
                <c:pt idx="55624">
                  <c:v>1.62557534422917</c:v>
                </c:pt>
                <c:pt idx="55625">
                  <c:v>1.6158288201300099</c:v>
                </c:pt>
                <c:pt idx="55626">
                  <c:v>1.6060822960308501</c:v>
                </c:pt>
                <c:pt idx="55627">
                  <c:v>1.5963357719350899</c:v>
                </c:pt>
                <c:pt idx="55628">
                  <c:v>1.58658924783593</c:v>
                </c:pt>
                <c:pt idx="55629">
                  <c:v>1.5768427237367699</c:v>
                </c:pt>
                <c:pt idx="55630">
                  <c:v>1.56709619964101</c:v>
                </c:pt>
                <c:pt idx="55631">
                  <c:v>1.5573496755418501</c:v>
                </c:pt>
                <c:pt idx="55632">
                  <c:v>1.54760315144269</c:v>
                </c:pt>
                <c:pt idx="55633">
                  <c:v>1.5378566273469401</c:v>
                </c:pt>
                <c:pt idx="55634">
                  <c:v>1.52811010324777</c:v>
                </c:pt>
                <c:pt idx="55635">
                  <c:v>1.5183635791486101</c:v>
                </c:pt>
                <c:pt idx="55636">
                  <c:v>1.5086170550528599</c:v>
                </c:pt>
                <c:pt idx="55637">
                  <c:v>1.4988705309537</c:v>
                </c:pt>
                <c:pt idx="55638">
                  <c:v>1.4891240068545299</c:v>
                </c:pt>
                <c:pt idx="55639">
                  <c:v>1.47937748275878</c:v>
                </c:pt>
                <c:pt idx="55640">
                  <c:v>1.4696309586596199</c:v>
                </c:pt>
                <c:pt idx="55641">
                  <c:v>1.45988443456046</c:v>
                </c:pt>
                <c:pt idx="55642">
                  <c:v>1.4501379104647001</c:v>
                </c:pt>
                <c:pt idx="55643">
                  <c:v>1.44039138636554</c:v>
                </c:pt>
                <c:pt idx="55644">
                  <c:v>1.4306448622663801</c:v>
                </c:pt>
                <c:pt idx="55645">
                  <c:v>1.4208983381706199</c:v>
                </c:pt>
                <c:pt idx="55646">
                  <c:v>1.4111518140714601</c:v>
                </c:pt>
                <c:pt idx="55647">
                  <c:v>1.4014052899723</c:v>
                </c:pt>
                <c:pt idx="55648">
                  <c:v>1.39165876587654</c:v>
                </c:pt>
                <c:pt idx="55649">
                  <c:v>1.3857054622026901</c:v>
                </c:pt>
                <c:pt idx="55650">
                  <c:v>1.38354537895679</c:v>
                </c:pt>
                <c:pt idx="55651">
                  <c:v>1.3813852957116499</c:v>
                </c:pt>
                <c:pt idx="55652">
                  <c:v>1.37922521246576</c:v>
                </c:pt>
                <c:pt idx="55653">
                  <c:v>1.3770651292198599</c:v>
                </c:pt>
                <c:pt idx="55654">
                  <c:v>1.3749050459747201</c:v>
                </c:pt>
                <c:pt idx="55655">
                  <c:v>1.37274496272882</c:v>
                </c:pt>
                <c:pt idx="55656">
                  <c:v>1.3705848794829301</c:v>
                </c:pt>
                <c:pt idx="55657">
                  <c:v>1.36842479623779</c:v>
                </c:pt>
                <c:pt idx="55658">
                  <c:v>1.3662647129918899</c:v>
                </c:pt>
                <c:pt idx="55659">
                  <c:v>1.364104629746</c:v>
                </c:pt>
                <c:pt idx="55660">
                  <c:v>1.3619445465008599</c:v>
                </c:pt>
                <c:pt idx="55661">
                  <c:v>1.3597844632549601</c:v>
                </c:pt>
                <c:pt idx="55662">
                  <c:v>1.3576243800090699</c:v>
                </c:pt>
                <c:pt idx="55663">
                  <c:v>1.3554642967639301</c:v>
                </c:pt>
                <c:pt idx="55664">
                  <c:v>1.35330421351803</c:v>
                </c:pt>
                <c:pt idx="55665">
                  <c:v>1.3511441302721301</c:v>
                </c:pt>
                <c:pt idx="55666">
                  <c:v>1.34898404702699</c:v>
                </c:pt>
                <c:pt idx="55667">
                  <c:v>1.3468239637810999</c:v>
                </c:pt>
                <c:pt idx="55668">
                  <c:v>1.3446638805352</c:v>
                </c:pt>
                <c:pt idx="55669">
                  <c:v>1.34250379729006</c:v>
                </c:pt>
                <c:pt idx="55670">
                  <c:v>1.3403437140441701</c:v>
                </c:pt>
                <c:pt idx="55671">
                  <c:v>1.33818363079827</c:v>
                </c:pt>
                <c:pt idx="55672">
                  <c:v>1.3360235475531299</c:v>
                </c:pt>
                <c:pt idx="55673">
                  <c:v>1.33386346430724</c:v>
                </c:pt>
                <c:pt idx="55674">
                  <c:v>1.3317033810613399</c:v>
                </c:pt>
                <c:pt idx="55675">
                  <c:v>1.3295432978162001</c:v>
                </c:pt>
                <c:pt idx="55676">
                  <c:v>1.3273832145703</c:v>
                </c:pt>
                <c:pt idx="55677">
                  <c:v>1.3252231313244101</c:v>
                </c:pt>
                <c:pt idx="55678">
                  <c:v>1.32306304807927</c:v>
                </c:pt>
                <c:pt idx="55679">
                  <c:v>1.3209029648333701</c:v>
                </c:pt>
                <c:pt idx="55680">
                  <c:v>1.31874288158748</c:v>
                </c:pt>
                <c:pt idx="55681">
                  <c:v>1.3165827983423399</c:v>
                </c:pt>
                <c:pt idx="55682">
                  <c:v>1.31442271509644</c:v>
                </c:pt>
                <c:pt idx="55683">
                  <c:v>1.3122626318505399</c:v>
                </c:pt>
                <c:pt idx="55684">
                  <c:v>1.3101025486054001</c:v>
                </c:pt>
                <c:pt idx="55685">
                  <c:v>1.30794246535951</c:v>
                </c:pt>
                <c:pt idx="55686">
                  <c:v>1.3057823821136101</c:v>
                </c:pt>
                <c:pt idx="55687">
                  <c:v>1.30362229886847</c:v>
                </c:pt>
                <c:pt idx="55688">
                  <c:v>1.3014622156225799</c:v>
                </c:pt>
                <c:pt idx="55689">
                  <c:v>1.29930213237668</c:v>
                </c:pt>
                <c:pt idx="55690">
                  <c:v>1.29714204913154</c:v>
                </c:pt>
                <c:pt idx="55691">
                  <c:v>1.2949819658856501</c:v>
                </c:pt>
                <c:pt idx="55692">
                  <c:v>1.29282188263975</c:v>
                </c:pt>
                <c:pt idx="55693">
                  <c:v>1.2906617993946099</c:v>
                </c:pt>
                <c:pt idx="55694">
                  <c:v>1.28850171614871</c:v>
                </c:pt>
                <c:pt idx="55695">
                  <c:v>1.2863416329028201</c:v>
                </c:pt>
                <c:pt idx="55696">
                  <c:v>1.2841815496576801</c:v>
                </c:pt>
                <c:pt idx="55697">
                  <c:v>1.2970720733725301</c:v>
                </c:pt>
                <c:pt idx="55698">
                  <c:v>1.32501320405865</c:v>
                </c:pt>
                <c:pt idx="55699">
                  <c:v>1.3529543347350099</c:v>
                </c:pt>
                <c:pt idx="55700">
                  <c:v>1.3808954654211301</c:v>
                </c:pt>
                <c:pt idx="55701">
                  <c:v>1.40883659610724</c:v>
                </c:pt>
                <c:pt idx="55702">
                  <c:v>1.4367777267835999</c:v>
                </c:pt>
                <c:pt idx="55703">
                  <c:v>1.4647188574697201</c:v>
                </c:pt>
                <c:pt idx="55704">
                  <c:v>1.49265998815584</c:v>
                </c:pt>
                <c:pt idx="55705">
                  <c:v>1.5206011188321999</c:v>
                </c:pt>
                <c:pt idx="55706">
                  <c:v>1.5485422495183101</c:v>
                </c:pt>
                <c:pt idx="55707">
                  <c:v>1.57648338020443</c:v>
                </c:pt>
                <c:pt idx="55708">
                  <c:v>1.60442451088079</c:v>
                </c:pt>
                <c:pt idx="55709">
                  <c:v>1.6323656415669101</c:v>
                </c:pt>
                <c:pt idx="55710">
                  <c:v>1.66030677225302</c:v>
                </c:pt>
                <c:pt idx="55711">
                  <c:v>1.68824790292938</c:v>
                </c:pt>
                <c:pt idx="55712">
                  <c:v>1.7161890336154999</c:v>
                </c:pt>
                <c:pt idx="55713">
                  <c:v>1.74413016430162</c:v>
                </c:pt>
                <c:pt idx="55714">
                  <c:v>1.77207129497798</c:v>
                </c:pt>
                <c:pt idx="55715">
                  <c:v>1.8000124256640899</c:v>
                </c:pt>
                <c:pt idx="55716">
                  <c:v>1.8279535563502101</c:v>
                </c:pt>
                <c:pt idx="55717">
                  <c:v>1.85589468702657</c:v>
                </c:pt>
                <c:pt idx="55718">
                  <c:v>1.8838358177126899</c:v>
                </c:pt>
                <c:pt idx="55719">
                  <c:v>1.9117769483988101</c:v>
                </c:pt>
                <c:pt idx="55720">
                  <c:v>1.93971807907516</c:v>
                </c:pt>
                <c:pt idx="55721">
                  <c:v>1.9676592097612799</c:v>
                </c:pt>
                <c:pt idx="55722">
                  <c:v>1.9956003404474001</c:v>
                </c:pt>
                <c:pt idx="55723">
                  <c:v>2.0235414711237598</c:v>
                </c:pt>
                <c:pt idx="55724">
                  <c:v>2.0514826018098802</c:v>
                </c:pt>
                <c:pt idx="55725">
                  <c:v>2.0794237324959899</c:v>
                </c:pt>
                <c:pt idx="55726">
                  <c:v>2.1073648631723501</c:v>
                </c:pt>
                <c:pt idx="55727">
                  <c:v>2.13530599385847</c:v>
                </c:pt>
                <c:pt idx="55728">
                  <c:v>2.1632471245445899</c:v>
                </c:pt>
                <c:pt idx="55729">
                  <c:v>2.1911882552209501</c:v>
                </c:pt>
                <c:pt idx="55730">
                  <c:v>2.2191293859070602</c:v>
                </c:pt>
                <c:pt idx="55731">
                  <c:v>2.2470705165931801</c:v>
                </c:pt>
                <c:pt idx="55732">
                  <c:v>2.2750116472695399</c:v>
                </c:pt>
                <c:pt idx="55733">
                  <c:v>2.3029527779556598</c:v>
                </c:pt>
                <c:pt idx="55734">
                  <c:v>2.3308939086417699</c:v>
                </c:pt>
                <c:pt idx="55735">
                  <c:v>2.3588350393181301</c:v>
                </c:pt>
                <c:pt idx="55736">
                  <c:v>2.38677617000425</c:v>
                </c:pt>
                <c:pt idx="55737">
                  <c:v>2.4147173006903699</c:v>
                </c:pt>
                <c:pt idx="55738">
                  <c:v>2.4426584313667301</c:v>
                </c:pt>
                <c:pt idx="55739">
                  <c:v>2.4705995620528398</c:v>
                </c:pt>
                <c:pt idx="55740">
                  <c:v>2.4985406927389602</c:v>
                </c:pt>
                <c:pt idx="55741">
                  <c:v>2.5264818234153199</c:v>
                </c:pt>
                <c:pt idx="55742">
                  <c:v>2.5544229541014398</c:v>
                </c:pt>
                <c:pt idx="55743">
                  <c:v>2.58236408478755</c:v>
                </c:pt>
                <c:pt idx="55744">
                  <c:v>2.6103052154639101</c:v>
                </c:pt>
                <c:pt idx="55745">
                  <c:v>2.6182976049694902</c:v>
                </c:pt>
                <c:pt idx="55746">
                  <c:v>2.6063412532805899</c:v>
                </c:pt>
                <c:pt idx="55747">
                  <c:v>2.5943849015958702</c:v>
                </c:pt>
                <c:pt idx="55748">
                  <c:v>2.5824285499069699</c:v>
                </c:pt>
                <c:pt idx="55749">
                  <c:v>2.57047219821807</c:v>
                </c:pt>
                <c:pt idx="55750">
                  <c:v>2.55851584653335</c:v>
                </c:pt>
                <c:pt idx="55751">
                  <c:v>2.5465594948444501</c:v>
                </c:pt>
                <c:pt idx="55752">
                  <c:v>2.5346031431555498</c:v>
                </c:pt>
                <c:pt idx="55753">
                  <c:v>2.5226467914708302</c:v>
                </c:pt>
                <c:pt idx="55754">
                  <c:v>2.5106904397819299</c:v>
                </c:pt>
                <c:pt idx="55755">
                  <c:v>2.4987340880930402</c:v>
                </c:pt>
                <c:pt idx="55756">
                  <c:v>2.4867777364083099</c:v>
                </c:pt>
                <c:pt idx="55757">
                  <c:v>2.4748213847194198</c:v>
                </c:pt>
                <c:pt idx="55758">
                  <c:v>2.46286503303052</c:v>
                </c:pt>
                <c:pt idx="55759">
                  <c:v>2.4509086813457901</c:v>
                </c:pt>
                <c:pt idx="55760">
                  <c:v>2.4389523296569</c:v>
                </c:pt>
                <c:pt idx="55761">
                  <c:v>2.4269959779680002</c:v>
                </c:pt>
                <c:pt idx="55762">
                  <c:v>2.4150396262832801</c:v>
                </c:pt>
                <c:pt idx="55763">
                  <c:v>2.4030832745943802</c:v>
                </c:pt>
                <c:pt idx="55764">
                  <c:v>2.3911269229054799</c:v>
                </c:pt>
                <c:pt idx="55765">
                  <c:v>2.3791705712207598</c:v>
                </c:pt>
                <c:pt idx="55766">
                  <c:v>2.36721421953186</c:v>
                </c:pt>
                <c:pt idx="55767">
                  <c:v>2.3552578678429601</c:v>
                </c:pt>
                <c:pt idx="55768">
                  <c:v>2.34330151615824</c:v>
                </c:pt>
                <c:pt idx="55769">
                  <c:v>2.3313451644693401</c:v>
                </c:pt>
                <c:pt idx="55770">
                  <c:v>2.3193888127804398</c:v>
                </c:pt>
                <c:pt idx="55771">
                  <c:v>2.3074324610957202</c:v>
                </c:pt>
                <c:pt idx="55772">
                  <c:v>2.2954761094068199</c:v>
                </c:pt>
                <c:pt idx="55773">
                  <c:v>2.28351975771792</c:v>
                </c:pt>
                <c:pt idx="55774">
                  <c:v>2.2715634060331999</c:v>
                </c:pt>
                <c:pt idx="55775">
                  <c:v>2.2596070543443001</c:v>
                </c:pt>
                <c:pt idx="55776">
                  <c:v>2.2476507026553998</c:v>
                </c:pt>
                <c:pt idx="55777">
                  <c:v>2.2356943509706801</c:v>
                </c:pt>
                <c:pt idx="55778">
                  <c:v>2.2237379992817798</c:v>
                </c:pt>
                <c:pt idx="55779">
                  <c:v>2.2117816475928902</c:v>
                </c:pt>
                <c:pt idx="55780">
                  <c:v>2.1998252959081599</c:v>
                </c:pt>
                <c:pt idx="55781">
                  <c:v>2.18786894421926</c:v>
                </c:pt>
                <c:pt idx="55782">
                  <c:v>2.1759125925303699</c:v>
                </c:pt>
                <c:pt idx="55783">
                  <c:v>2.1639562408456401</c:v>
                </c:pt>
                <c:pt idx="55784">
                  <c:v>2.15199988915675</c:v>
                </c:pt>
                <c:pt idx="55785">
                  <c:v>2.1400435374678501</c:v>
                </c:pt>
                <c:pt idx="55786">
                  <c:v>2.1280871857831301</c:v>
                </c:pt>
                <c:pt idx="55787">
                  <c:v>2.1161308340942302</c:v>
                </c:pt>
                <c:pt idx="55788">
                  <c:v>2.1041744824053299</c:v>
                </c:pt>
                <c:pt idx="55789">
                  <c:v>2.0922181307206098</c:v>
                </c:pt>
                <c:pt idx="55790">
                  <c:v>2.0802617790317099</c:v>
                </c:pt>
                <c:pt idx="55791">
                  <c:v>2.0683054273428101</c:v>
                </c:pt>
                <c:pt idx="55792">
                  <c:v>2.06242931863396</c:v>
                </c:pt>
                <c:pt idx="55793">
                  <c:v>2.0626334529010699</c:v>
                </c:pt>
                <c:pt idx="55794">
                  <c:v>2.0628375871681701</c:v>
                </c:pt>
                <c:pt idx="55795">
                  <c:v>2.0630417214352001</c:v>
                </c:pt>
                <c:pt idx="55796">
                  <c:v>2.0632458557022999</c:v>
                </c:pt>
                <c:pt idx="55797">
                  <c:v>2.0634499899694001</c:v>
                </c:pt>
                <c:pt idx="55798">
                  <c:v>2.0636541242364301</c:v>
                </c:pt>
                <c:pt idx="55799">
                  <c:v>2.0638582585035401</c:v>
                </c:pt>
                <c:pt idx="55800">
                  <c:v>2.0640623927706399</c:v>
                </c:pt>
                <c:pt idx="55801">
                  <c:v>2.0642665270376699</c:v>
                </c:pt>
                <c:pt idx="55802">
                  <c:v>2.0644706613047701</c:v>
                </c:pt>
                <c:pt idx="55803">
                  <c:v>2.0646747955718698</c:v>
                </c:pt>
                <c:pt idx="55804">
                  <c:v>2.0648789298388999</c:v>
                </c:pt>
                <c:pt idx="55805">
                  <c:v>2.0650830641060098</c:v>
                </c:pt>
                <c:pt idx="55806">
                  <c:v>2.06528719837311</c:v>
                </c:pt>
                <c:pt idx="55807">
                  <c:v>2.0654913326401401</c:v>
                </c:pt>
                <c:pt idx="55808">
                  <c:v>2.0656954669072398</c:v>
                </c:pt>
                <c:pt idx="55809">
                  <c:v>2.06589960117434</c:v>
                </c:pt>
                <c:pt idx="55810">
                  <c:v>2.06610373544137</c:v>
                </c:pt>
                <c:pt idx="55811">
                  <c:v>2.06630786970848</c:v>
                </c:pt>
                <c:pt idx="55812">
                  <c:v>2.0665120039755802</c:v>
                </c:pt>
                <c:pt idx="55813">
                  <c:v>2.0667161382426098</c:v>
                </c:pt>
                <c:pt idx="55814">
                  <c:v>2.06692027250971</c:v>
                </c:pt>
                <c:pt idx="55815">
                  <c:v>2.0671244067768102</c:v>
                </c:pt>
                <c:pt idx="55816">
                  <c:v>2.0673285410438398</c:v>
                </c:pt>
                <c:pt idx="55817">
                  <c:v>2.0675326753109502</c:v>
                </c:pt>
                <c:pt idx="55818">
                  <c:v>2.06773680957805</c:v>
                </c:pt>
                <c:pt idx="55819">
                  <c:v>2.06794094384508</c:v>
                </c:pt>
                <c:pt idx="55820">
                  <c:v>2.0681450781121802</c:v>
                </c:pt>
                <c:pt idx="55821">
                  <c:v>2.0683492123792799</c:v>
                </c:pt>
                <c:pt idx="55822">
                  <c:v>2.06855334664631</c:v>
                </c:pt>
                <c:pt idx="55823">
                  <c:v>2.0687574809134102</c:v>
                </c:pt>
                <c:pt idx="55824">
                  <c:v>2.0689616151805201</c:v>
                </c:pt>
                <c:pt idx="55825">
                  <c:v>2.0691657494475502</c:v>
                </c:pt>
                <c:pt idx="55826">
                  <c:v>2.0693698837146499</c:v>
                </c:pt>
                <c:pt idx="55827">
                  <c:v>2.0695740179817501</c:v>
                </c:pt>
                <c:pt idx="55828">
                  <c:v>2.0697781522487801</c:v>
                </c:pt>
                <c:pt idx="55829">
                  <c:v>2.0699822865158799</c:v>
                </c:pt>
                <c:pt idx="55830">
                  <c:v>2.0701864207829899</c:v>
                </c:pt>
                <c:pt idx="55831">
                  <c:v>2.0703905550500199</c:v>
                </c:pt>
                <c:pt idx="55832">
                  <c:v>2.0705946893171201</c:v>
                </c:pt>
                <c:pt idx="55833">
                  <c:v>2.0707988235842198</c:v>
                </c:pt>
                <c:pt idx="55834">
                  <c:v>2.0710029578512499</c:v>
                </c:pt>
                <c:pt idx="55835">
                  <c:v>2.0712070921183501</c:v>
                </c:pt>
                <c:pt idx="55836">
                  <c:v>2.07141122638546</c:v>
                </c:pt>
                <c:pt idx="55837">
                  <c:v>2.0716153606524901</c:v>
                </c:pt>
                <c:pt idx="55838">
                  <c:v>2.0718194949195898</c:v>
                </c:pt>
                <c:pt idx="55839">
                  <c:v>2.07202362918669</c:v>
                </c:pt>
                <c:pt idx="55840">
                  <c:v>2.0742755574559002</c:v>
                </c:pt>
                <c:pt idx="55841">
                  <c:v>2.0785752797288</c:v>
                </c:pt>
                <c:pt idx="55842">
                  <c:v>2.0828750020017002</c:v>
                </c:pt>
                <c:pt idx="55843">
                  <c:v>2.08717472427309</c:v>
                </c:pt>
                <c:pt idx="55844">
                  <c:v>2.0914744465459898</c:v>
                </c:pt>
                <c:pt idx="55845">
                  <c:v>2.09577416881889</c:v>
                </c:pt>
                <c:pt idx="55846">
                  <c:v>2.1000738910902799</c:v>
                </c:pt>
                <c:pt idx="55847">
                  <c:v>2.1043736133631801</c:v>
                </c:pt>
                <c:pt idx="55848">
                  <c:v>2.1086733356360798</c:v>
                </c:pt>
                <c:pt idx="55849">
                  <c:v>2.1129730579074701</c:v>
                </c:pt>
                <c:pt idx="55850">
                  <c:v>2.1172727801803699</c:v>
                </c:pt>
                <c:pt idx="55851">
                  <c:v>2.1215725024532701</c:v>
                </c:pt>
                <c:pt idx="55852">
                  <c:v>2.12587222472466</c:v>
                </c:pt>
                <c:pt idx="55853">
                  <c:v>2.1301719469975602</c:v>
                </c:pt>
                <c:pt idx="55854">
                  <c:v>2.1344716692704599</c:v>
                </c:pt>
                <c:pt idx="55855">
                  <c:v>2.1387713915418498</c:v>
                </c:pt>
                <c:pt idx="55856">
                  <c:v>2.14307111381475</c:v>
                </c:pt>
                <c:pt idx="55857">
                  <c:v>2.1473708360876498</c:v>
                </c:pt>
                <c:pt idx="55858">
                  <c:v>2.1516705583590401</c:v>
                </c:pt>
                <c:pt idx="55859">
                  <c:v>2.1559702806319399</c:v>
                </c:pt>
                <c:pt idx="55860">
                  <c:v>2.1602700029048401</c:v>
                </c:pt>
                <c:pt idx="55861">
                  <c:v>2.1645697251762299</c:v>
                </c:pt>
                <c:pt idx="55862">
                  <c:v>2.1688694474491301</c:v>
                </c:pt>
                <c:pt idx="55863">
                  <c:v>2.1731691697220299</c:v>
                </c:pt>
                <c:pt idx="55864">
                  <c:v>2.1774688919934202</c:v>
                </c:pt>
                <c:pt idx="55865">
                  <c:v>2.18176861426632</c:v>
                </c:pt>
                <c:pt idx="55866">
                  <c:v>2.1860683365392202</c:v>
                </c:pt>
                <c:pt idx="55867">
                  <c:v>2.19036805881061</c:v>
                </c:pt>
                <c:pt idx="55868">
                  <c:v>2.1946677810835098</c:v>
                </c:pt>
                <c:pt idx="55869">
                  <c:v>2.19896750335641</c:v>
                </c:pt>
                <c:pt idx="55870">
                  <c:v>2.2032672256277999</c:v>
                </c:pt>
                <c:pt idx="55871">
                  <c:v>2.2075669479007001</c:v>
                </c:pt>
                <c:pt idx="55872">
                  <c:v>2.2118666701735998</c:v>
                </c:pt>
                <c:pt idx="55873">
                  <c:v>2.2161663924449901</c:v>
                </c:pt>
                <c:pt idx="55874">
                  <c:v>2.2204661147178899</c:v>
                </c:pt>
                <c:pt idx="55875">
                  <c:v>2.2247658369907901</c:v>
                </c:pt>
                <c:pt idx="55876">
                  <c:v>2.22906555926218</c:v>
                </c:pt>
                <c:pt idx="55877">
                  <c:v>2.2333652815350802</c:v>
                </c:pt>
                <c:pt idx="55878">
                  <c:v>2.2376650038079799</c:v>
                </c:pt>
                <c:pt idx="55879">
                  <c:v>2.2419647260793698</c:v>
                </c:pt>
                <c:pt idx="55880">
                  <c:v>2.24626444835227</c:v>
                </c:pt>
                <c:pt idx="55881">
                  <c:v>2.2505641706251698</c:v>
                </c:pt>
                <c:pt idx="55882">
                  <c:v>2.2548638928965601</c:v>
                </c:pt>
                <c:pt idx="55883">
                  <c:v>2.2591636151694598</c:v>
                </c:pt>
                <c:pt idx="55884">
                  <c:v>2.2634633374423601</c:v>
                </c:pt>
                <c:pt idx="55885">
                  <c:v>2.2677630597137499</c:v>
                </c:pt>
                <c:pt idx="55886">
                  <c:v>2.2720627819866501</c:v>
                </c:pt>
                <c:pt idx="55887">
                  <c:v>2.2763625042595499</c:v>
                </c:pt>
                <c:pt idx="55888">
                  <c:v>2.28000130515451</c:v>
                </c:pt>
                <c:pt idx="55889">
                  <c:v>2.2829791846740699</c:v>
                </c:pt>
                <c:pt idx="55890">
                  <c:v>2.28595706419364</c:v>
                </c:pt>
                <c:pt idx="55891">
                  <c:v>2.2889349437121602</c:v>
                </c:pt>
                <c:pt idx="55892">
                  <c:v>2.2919128232317298</c:v>
                </c:pt>
                <c:pt idx="55893">
                  <c:v>2.2948907027512901</c:v>
                </c:pt>
                <c:pt idx="55894">
                  <c:v>2.2978685822698202</c:v>
                </c:pt>
                <c:pt idx="55895">
                  <c:v>2.30084646178938</c:v>
                </c:pt>
                <c:pt idx="55896">
                  <c:v>2.3038243413089501</c:v>
                </c:pt>
                <c:pt idx="55897">
                  <c:v>2.3068022208274699</c:v>
                </c:pt>
                <c:pt idx="55898">
                  <c:v>2.30978010034704</c:v>
                </c:pt>
                <c:pt idx="55899">
                  <c:v>2.3127579798665998</c:v>
                </c:pt>
                <c:pt idx="55900">
                  <c:v>2.3157358593851298</c:v>
                </c:pt>
                <c:pt idx="55901">
                  <c:v>2.3187137389046901</c:v>
                </c:pt>
                <c:pt idx="55902">
                  <c:v>2.3216916184242602</c:v>
                </c:pt>
                <c:pt idx="55903">
                  <c:v>2.32466949794278</c:v>
                </c:pt>
                <c:pt idx="55904">
                  <c:v>2.3276473774623501</c:v>
                </c:pt>
                <c:pt idx="55905">
                  <c:v>2.3306252569819099</c:v>
                </c:pt>
                <c:pt idx="55906">
                  <c:v>2.3336031365004399</c:v>
                </c:pt>
                <c:pt idx="55907">
                  <c:v>2.3365810160199998</c:v>
                </c:pt>
                <c:pt idx="55908">
                  <c:v>2.3395588955395699</c:v>
                </c:pt>
                <c:pt idx="55909">
                  <c:v>2.3425367750580901</c:v>
                </c:pt>
                <c:pt idx="55910">
                  <c:v>2.3455146545776602</c:v>
                </c:pt>
                <c:pt idx="55911">
                  <c:v>2.34849253409722</c:v>
                </c:pt>
                <c:pt idx="55912">
                  <c:v>2.35147041361575</c:v>
                </c:pt>
                <c:pt idx="55913">
                  <c:v>2.3544482931353099</c:v>
                </c:pt>
                <c:pt idx="55914">
                  <c:v>2.35742617265488</c:v>
                </c:pt>
                <c:pt idx="55915">
                  <c:v>2.3604040521734002</c:v>
                </c:pt>
                <c:pt idx="55916">
                  <c:v>2.3633819316929698</c:v>
                </c:pt>
                <c:pt idx="55917">
                  <c:v>2.3663598112125301</c:v>
                </c:pt>
                <c:pt idx="55918">
                  <c:v>2.3693376907310602</c:v>
                </c:pt>
                <c:pt idx="55919">
                  <c:v>2.37231557025062</c:v>
                </c:pt>
                <c:pt idx="55920">
                  <c:v>2.3752934497701901</c:v>
                </c:pt>
                <c:pt idx="55921">
                  <c:v>2.3782713292887099</c:v>
                </c:pt>
                <c:pt idx="55922">
                  <c:v>2.3812492088082799</c:v>
                </c:pt>
                <c:pt idx="55923">
                  <c:v>2.3842270883278398</c:v>
                </c:pt>
                <c:pt idx="55924">
                  <c:v>2.3872049678463698</c:v>
                </c:pt>
                <c:pt idx="55925">
                  <c:v>2.3901828473659301</c:v>
                </c:pt>
                <c:pt idx="55926">
                  <c:v>2.3931607268855002</c:v>
                </c:pt>
                <c:pt idx="55927">
                  <c:v>2.39613860640402</c:v>
                </c:pt>
                <c:pt idx="55928">
                  <c:v>2.3991164859235901</c:v>
                </c:pt>
                <c:pt idx="55929">
                  <c:v>2.4020943654431499</c:v>
                </c:pt>
                <c:pt idx="55930">
                  <c:v>2.4050722449616799</c:v>
                </c:pt>
                <c:pt idx="55931">
                  <c:v>2.4080501244812398</c:v>
                </c:pt>
                <c:pt idx="55932">
                  <c:v>2.4110280040008099</c:v>
                </c:pt>
                <c:pt idx="55933">
                  <c:v>2.4140058835193301</c:v>
                </c:pt>
                <c:pt idx="55934">
                  <c:v>2.4169837630389002</c:v>
                </c:pt>
                <c:pt idx="55935">
                  <c:v>2.41996164255846</c:v>
                </c:pt>
                <c:pt idx="55936">
                  <c:v>2.41429664877852</c:v>
                </c:pt>
                <c:pt idx="55937">
                  <c:v>2.3999887816951202</c:v>
                </c:pt>
                <c:pt idx="55938">
                  <c:v>2.3856809146117102</c:v>
                </c:pt>
                <c:pt idx="55939">
                  <c:v>2.3713730475333001</c:v>
                </c:pt>
                <c:pt idx="55940">
                  <c:v>2.3570651804498999</c:v>
                </c:pt>
                <c:pt idx="55941">
                  <c:v>2.3427573133664898</c:v>
                </c:pt>
                <c:pt idx="55942">
                  <c:v>2.3284494462880798</c:v>
                </c:pt>
                <c:pt idx="55943">
                  <c:v>2.31414157920468</c:v>
                </c:pt>
                <c:pt idx="55944">
                  <c:v>2.29983371212127</c:v>
                </c:pt>
                <c:pt idx="55945">
                  <c:v>2.2855258450428599</c:v>
                </c:pt>
                <c:pt idx="55946">
                  <c:v>2.2712179779594601</c:v>
                </c:pt>
                <c:pt idx="55947">
                  <c:v>2.2569101108760501</c:v>
                </c:pt>
                <c:pt idx="55948">
                  <c:v>2.2426022437976401</c:v>
                </c:pt>
                <c:pt idx="55949">
                  <c:v>2.2282943767142398</c:v>
                </c:pt>
                <c:pt idx="55950">
                  <c:v>2.2139865096308302</c:v>
                </c:pt>
                <c:pt idx="55951">
                  <c:v>2.1996786425524202</c:v>
                </c:pt>
                <c:pt idx="55952">
                  <c:v>2.1853707754690199</c:v>
                </c:pt>
                <c:pt idx="55953">
                  <c:v>2.1710629083856099</c:v>
                </c:pt>
                <c:pt idx="55954">
                  <c:v>2.1567550413071999</c:v>
                </c:pt>
                <c:pt idx="55955">
                  <c:v>2.1424471742238</c:v>
                </c:pt>
                <c:pt idx="55956">
                  <c:v>2.12813930714039</c:v>
                </c:pt>
                <c:pt idx="55957">
                  <c:v>2.11383144006198</c:v>
                </c:pt>
                <c:pt idx="55958">
                  <c:v>2.0995235729785802</c:v>
                </c:pt>
                <c:pt idx="55959">
                  <c:v>2.0852157058951701</c:v>
                </c:pt>
                <c:pt idx="55960">
                  <c:v>2.0709078388167601</c:v>
                </c:pt>
                <c:pt idx="55961">
                  <c:v>2.0565999717333598</c:v>
                </c:pt>
                <c:pt idx="55962">
                  <c:v>2.0422921046499498</c:v>
                </c:pt>
                <c:pt idx="55963">
                  <c:v>2.0279842375715398</c:v>
                </c:pt>
                <c:pt idx="55964">
                  <c:v>2.01367637048814</c:v>
                </c:pt>
                <c:pt idx="55965">
                  <c:v>1.9993685034047299</c:v>
                </c:pt>
                <c:pt idx="55966">
                  <c:v>1.9850606363263199</c:v>
                </c:pt>
                <c:pt idx="55967">
                  <c:v>1.9707527692429201</c:v>
                </c:pt>
                <c:pt idx="55968">
                  <c:v>1.9564449021595101</c:v>
                </c:pt>
                <c:pt idx="55969">
                  <c:v>1.9421370350811</c:v>
                </c:pt>
                <c:pt idx="55970">
                  <c:v>1.9278291679977</c:v>
                </c:pt>
                <c:pt idx="55971">
                  <c:v>1.91352130091429</c:v>
                </c:pt>
                <c:pt idx="55972">
                  <c:v>1.8992134338358799</c:v>
                </c:pt>
                <c:pt idx="55973">
                  <c:v>1.8849055667524801</c:v>
                </c:pt>
                <c:pt idx="55974">
                  <c:v>1.8705976996690701</c:v>
                </c:pt>
                <c:pt idx="55975">
                  <c:v>1.85628983259067</c:v>
                </c:pt>
                <c:pt idx="55976">
                  <c:v>1.84198196550726</c:v>
                </c:pt>
                <c:pt idx="55977">
                  <c:v>1.82767409842385</c:v>
                </c:pt>
                <c:pt idx="55978">
                  <c:v>1.8133662313454499</c:v>
                </c:pt>
                <c:pt idx="55979">
                  <c:v>1.7990583642620399</c:v>
                </c:pt>
                <c:pt idx="55980">
                  <c:v>1.7847504971786301</c:v>
                </c:pt>
                <c:pt idx="55981">
                  <c:v>1.7704426301002301</c:v>
                </c:pt>
                <c:pt idx="55982">
                  <c:v>1.75613476301682</c:v>
                </c:pt>
                <c:pt idx="55983">
                  <c:v>1.74182689593341</c:v>
                </c:pt>
                <c:pt idx="55984">
                  <c:v>1.72663786550841</c:v>
                </c:pt>
                <c:pt idx="55985">
                  <c:v>1.7105676717311999</c:v>
                </c:pt>
                <c:pt idx="55986">
                  <c:v>1.7105676717311999</c:v>
                </c:pt>
                <c:pt idx="55987">
                  <c:v>1.7105676717311999</c:v>
                </c:pt>
                <c:pt idx="55988">
                  <c:v>1.7105676717311999</c:v>
                </c:pt>
                <c:pt idx="55989">
                  <c:v>1.7105676717311999</c:v>
                </c:pt>
                <c:pt idx="55990">
                  <c:v>1.7105676717311999</c:v>
                </c:pt>
                <c:pt idx="55991">
                  <c:v>1.7105676717311999</c:v>
                </c:pt>
                <c:pt idx="55992">
                  <c:v>1.7105676717311999</c:v>
                </c:pt>
                <c:pt idx="55993">
                  <c:v>1.7105676717311999</c:v>
                </c:pt>
                <c:pt idx="55994">
                  <c:v>1.7105676717311999</c:v>
                </c:pt>
                <c:pt idx="55995">
                  <c:v>1.7105676717311999</c:v>
                </c:pt>
                <c:pt idx="55996">
                  <c:v>1.7105676717311999</c:v>
                </c:pt>
                <c:pt idx="55997">
                  <c:v>1.7105676717311999</c:v>
                </c:pt>
                <c:pt idx="55998">
                  <c:v>1.7105676717311999</c:v>
                </c:pt>
                <c:pt idx="55999">
                  <c:v>1.7105676717311999</c:v>
                </c:pt>
                <c:pt idx="56000">
                  <c:v>1.7105676717311999</c:v>
                </c:pt>
                <c:pt idx="56001">
                  <c:v>1.7105676717311999</c:v>
                </c:pt>
                <c:pt idx="56002">
                  <c:v>1.7105676717311999</c:v>
                </c:pt>
                <c:pt idx="56003">
                  <c:v>1.7105676717311999</c:v>
                </c:pt>
                <c:pt idx="56004">
                  <c:v>1.7105676717311999</c:v>
                </c:pt>
                <c:pt idx="56005">
                  <c:v>1.7105676717311999</c:v>
                </c:pt>
                <c:pt idx="56006">
                  <c:v>1.7105676717311999</c:v>
                </c:pt>
                <c:pt idx="56007">
                  <c:v>1.7105676717311999</c:v>
                </c:pt>
                <c:pt idx="56008">
                  <c:v>1.7105676717311999</c:v>
                </c:pt>
                <c:pt idx="56009">
                  <c:v>1.7105676717311999</c:v>
                </c:pt>
                <c:pt idx="56010">
                  <c:v>1.7105676717311999</c:v>
                </c:pt>
                <c:pt idx="56011">
                  <c:v>1.7105676717311999</c:v>
                </c:pt>
                <c:pt idx="56012">
                  <c:v>1.27667243979698</c:v>
                </c:pt>
                <c:pt idx="56013">
                  <c:v>1.2606022460197699</c:v>
                </c:pt>
                <c:pt idx="56014">
                  <c:v>1.24453205224817</c:v>
                </c:pt>
                <c:pt idx="56015">
                  <c:v>1.2284618584709499</c:v>
                </c:pt>
                <c:pt idx="56016">
                  <c:v>1.21239166469374</c:v>
                </c:pt>
                <c:pt idx="56017">
                  <c:v>1.1963214709221399</c:v>
                </c:pt>
                <c:pt idx="56018">
                  <c:v>1.1802512771449301</c:v>
                </c:pt>
                <c:pt idx="56019">
                  <c:v>1.16418108336772</c:v>
                </c:pt>
                <c:pt idx="56020">
                  <c:v>1.1481108895961201</c:v>
                </c:pt>
                <c:pt idx="56021">
                  <c:v>1.1320406958189</c:v>
                </c:pt>
                <c:pt idx="56022">
                  <c:v>1.1159705020416899</c:v>
                </c:pt>
                <c:pt idx="56023">
                  <c:v>1.09990030827009</c:v>
                </c:pt>
                <c:pt idx="56024">
                  <c:v>1.0838301144928799</c:v>
                </c:pt>
                <c:pt idx="56025">
                  <c:v>1.0677599207156701</c:v>
                </c:pt>
                <c:pt idx="56026">
                  <c:v>1.0516897269440699</c:v>
                </c:pt>
                <c:pt idx="56027">
                  <c:v>1.0356195331668501</c:v>
                </c:pt>
                <c:pt idx="56028">
                  <c:v>1.01954933938964</c:v>
                </c:pt>
                <c:pt idx="56029">
                  <c:v>1.0034791456180401</c:v>
                </c:pt>
                <c:pt idx="56030">
                  <c:v>0.98740895184083</c:v>
                </c:pt>
                <c:pt idx="56031">
                  <c:v>0.97133875806361802</c:v>
                </c:pt>
                <c:pt idx="56032">
                  <c:v>0.95526856429201801</c:v>
                </c:pt>
                <c:pt idx="56033">
                  <c:v>0.93919837051480604</c:v>
                </c:pt>
                <c:pt idx="56034">
                  <c:v>0.92312817673759395</c:v>
                </c:pt>
                <c:pt idx="56035">
                  <c:v>0.90705798296599405</c:v>
                </c:pt>
                <c:pt idx="56036">
                  <c:v>0.89098778918878097</c:v>
                </c:pt>
                <c:pt idx="56037">
                  <c:v>0.87491759541156899</c:v>
                </c:pt>
                <c:pt idx="56038">
                  <c:v>0.85884740163996898</c:v>
                </c:pt>
                <c:pt idx="56039">
                  <c:v>0.84277720786275701</c:v>
                </c:pt>
                <c:pt idx="56040">
                  <c:v>0.82670701408554503</c:v>
                </c:pt>
                <c:pt idx="56041">
                  <c:v>0.81063682031394502</c:v>
                </c:pt>
                <c:pt idx="56042">
                  <c:v>0.79456662653673205</c:v>
                </c:pt>
                <c:pt idx="56043">
                  <c:v>0.77849643275951996</c:v>
                </c:pt>
                <c:pt idx="56044">
                  <c:v>0.76242623898791995</c:v>
                </c:pt>
                <c:pt idx="56045">
                  <c:v>0.74635604521070797</c:v>
                </c:pt>
                <c:pt idx="56046">
                  <c:v>0.730285851433495</c:v>
                </c:pt>
                <c:pt idx="56047">
                  <c:v>0.71421565766189599</c:v>
                </c:pt>
                <c:pt idx="56048">
                  <c:v>0.69814546388468302</c:v>
                </c:pt>
                <c:pt idx="56049">
                  <c:v>0.68207527010747104</c:v>
                </c:pt>
                <c:pt idx="56050">
                  <c:v>0.66600507633587103</c:v>
                </c:pt>
                <c:pt idx="56051">
                  <c:v>0.64993488255865906</c:v>
                </c:pt>
                <c:pt idx="56052">
                  <c:v>0.63386468878144597</c:v>
                </c:pt>
                <c:pt idx="56053">
                  <c:v>0.61779449500984696</c:v>
                </c:pt>
                <c:pt idx="56054">
                  <c:v>0.60172430123263398</c:v>
                </c:pt>
                <c:pt idx="56055">
                  <c:v>0.58565410745542201</c:v>
                </c:pt>
                <c:pt idx="56056">
                  <c:v>0.569583913683822</c:v>
                </c:pt>
                <c:pt idx="56057">
                  <c:v>0.55351371990661002</c:v>
                </c:pt>
                <c:pt idx="56058">
                  <c:v>0.53744352612939705</c:v>
                </c:pt>
                <c:pt idx="56059">
                  <c:v>0.52137333235779804</c:v>
                </c:pt>
                <c:pt idx="56060">
                  <c:v>0.50530313858058495</c:v>
                </c:pt>
                <c:pt idx="56061">
                  <c:v>0.48923294480337298</c:v>
                </c:pt>
                <c:pt idx="56062">
                  <c:v>0.47316275103177302</c:v>
                </c:pt>
                <c:pt idx="56063">
                  <c:v>0.45709255725456099</c:v>
                </c:pt>
                <c:pt idx="56064">
                  <c:v>0.44102236347734802</c:v>
                </c:pt>
                <c:pt idx="56065">
                  <c:v>0.42495216970574801</c:v>
                </c:pt>
                <c:pt idx="56066">
                  <c:v>0.40888197592853598</c:v>
                </c:pt>
                <c:pt idx="56067">
                  <c:v>0.39281178215132401</c:v>
                </c:pt>
                <c:pt idx="56068">
                  <c:v>0.37674158837972399</c:v>
                </c:pt>
                <c:pt idx="56069">
                  <c:v>0.36067139460251202</c:v>
                </c:pt>
                <c:pt idx="56070">
                  <c:v>0.34460120082529899</c:v>
                </c:pt>
                <c:pt idx="56071">
                  <c:v>0.32853100705369898</c:v>
                </c:pt>
                <c:pt idx="56072">
                  <c:v>0.312460813276487</c:v>
                </c:pt>
                <c:pt idx="56073">
                  <c:v>0.29639061949927498</c:v>
                </c:pt>
                <c:pt idx="56074">
                  <c:v>0.28032042572767502</c:v>
                </c:pt>
                <c:pt idx="56075">
                  <c:v>0.26425023195046299</c:v>
                </c:pt>
                <c:pt idx="56076">
                  <c:v>0.24818003817324999</c:v>
                </c:pt>
                <c:pt idx="56077">
                  <c:v>0.23210984440165</c:v>
                </c:pt>
                <c:pt idx="56078">
                  <c:v>0.216039650624438</c:v>
                </c:pt>
                <c:pt idx="56079">
                  <c:v>0.199969456847226</c:v>
                </c:pt>
                <c:pt idx="56080">
                  <c:v>0.191840499297077</c:v>
                </c:pt>
                <c:pt idx="56081">
                  <c:v>0.19165277796831301</c:v>
                </c:pt>
                <c:pt idx="56082">
                  <c:v>0.19146505663954999</c:v>
                </c:pt>
                <c:pt idx="56083">
                  <c:v>0.191277335310851</c:v>
                </c:pt>
                <c:pt idx="56084">
                  <c:v>0.19108961398208801</c:v>
                </c:pt>
                <c:pt idx="56085">
                  <c:v>0.190901892653324</c:v>
                </c:pt>
                <c:pt idx="56086">
                  <c:v>0.19071417132462601</c:v>
                </c:pt>
                <c:pt idx="56087">
                  <c:v>0.19052644999586199</c:v>
                </c:pt>
                <c:pt idx="56088">
                  <c:v>0.190338728667099</c:v>
                </c:pt>
                <c:pt idx="56089">
                  <c:v>0.19015100733840101</c:v>
                </c:pt>
                <c:pt idx="56090">
                  <c:v>0.18996328600963699</c:v>
                </c:pt>
                <c:pt idx="56091">
                  <c:v>0.189775564680873</c:v>
                </c:pt>
                <c:pt idx="56092">
                  <c:v>0.18958784335217499</c:v>
                </c:pt>
                <c:pt idx="56093">
                  <c:v>0.189400122023412</c:v>
                </c:pt>
                <c:pt idx="56094">
                  <c:v>0.18921240069464801</c:v>
                </c:pt>
                <c:pt idx="56095">
                  <c:v>0.18902467936594999</c:v>
                </c:pt>
                <c:pt idx="56096">
                  <c:v>0.188836958037186</c:v>
                </c:pt>
                <c:pt idx="56097">
                  <c:v>0.18864923670842301</c:v>
                </c:pt>
                <c:pt idx="56098">
                  <c:v>0.188461515379725</c:v>
                </c:pt>
                <c:pt idx="56099">
                  <c:v>0.18827379405096101</c:v>
                </c:pt>
                <c:pt idx="56100">
                  <c:v>0.18808607272219699</c:v>
                </c:pt>
                <c:pt idx="56101">
                  <c:v>0.187898351393499</c:v>
                </c:pt>
                <c:pt idx="56102">
                  <c:v>0.18771063006473601</c:v>
                </c:pt>
                <c:pt idx="56103">
                  <c:v>0.18752290873597199</c:v>
                </c:pt>
                <c:pt idx="56104">
                  <c:v>0.18733518740727401</c:v>
                </c:pt>
                <c:pt idx="56105">
                  <c:v>0.18714746607850999</c:v>
                </c:pt>
                <c:pt idx="56106">
                  <c:v>0.186959744749747</c:v>
                </c:pt>
                <c:pt idx="56107">
                  <c:v>0.18677202342104901</c:v>
                </c:pt>
                <c:pt idx="56108">
                  <c:v>0.18658430209228499</c:v>
                </c:pt>
                <c:pt idx="56109">
                  <c:v>0.186396580763521</c:v>
                </c:pt>
                <c:pt idx="56110">
                  <c:v>0.18620885943482299</c:v>
                </c:pt>
                <c:pt idx="56111">
                  <c:v>0.18602113810606</c:v>
                </c:pt>
                <c:pt idx="56112">
                  <c:v>0.18583341677729601</c:v>
                </c:pt>
                <c:pt idx="56113">
                  <c:v>0.18564569544859799</c:v>
                </c:pt>
                <c:pt idx="56114">
                  <c:v>0.185457974119834</c:v>
                </c:pt>
                <c:pt idx="56115">
                  <c:v>0.18527025279107101</c:v>
                </c:pt>
                <c:pt idx="56116">
                  <c:v>0.185082531462373</c:v>
                </c:pt>
                <c:pt idx="56117">
                  <c:v>0.18489481013360901</c:v>
                </c:pt>
                <c:pt idx="56118">
                  <c:v>0.18470708880484499</c:v>
                </c:pt>
                <c:pt idx="56119">
                  <c:v>0.184519367476147</c:v>
                </c:pt>
                <c:pt idx="56120">
                  <c:v>0.18433164614738401</c:v>
                </c:pt>
                <c:pt idx="56121">
                  <c:v>0.18414392481861999</c:v>
                </c:pt>
                <c:pt idx="56122">
                  <c:v>0.183956203489922</c:v>
                </c:pt>
                <c:pt idx="56123">
                  <c:v>0.18376848216115799</c:v>
                </c:pt>
                <c:pt idx="56124">
                  <c:v>0.183580760832395</c:v>
                </c:pt>
                <c:pt idx="56125">
                  <c:v>0.18339303950369601</c:v>
                </c:pt>
                <c:pt idx="56126">
                  <c:v>0.18320531817493299</c:v>
                </c:pt>
                <c:pt idx="56127">
                  <c:v>0.183017596846169</c:v>
                </c:pt>
                <c:pt idx="56128">
                  <c:v>0.20630106361478401</c:v>
                </c:pt>
                <c:pt idx="56129">
                  <c:v>0.25305571849704001</c:v>
                </c:pt>
                <c:pt idx="56130">
                  <c:v>0.299810373379296</c:v>
                </c:pt>
                <c:pt idx="56131">
                  <c:v>0.34656502824522301</c:v>
                </c:pt>
                <c:pt idx="56132">
                  <c:v>0.393319683127479</c:v>
                </c:pt>
                <c:pt idx="56133">
                  <c:v>0.440074338009735</c:v>
                </c:pt>
                <c:pt idx="56134">
                  <c:v>0.486828992875662</c:v>
                </c:pt>
                <c:pt idx="56135">
                  <c:v>0.533583647757918</c:v>
                </c:pt>
                <c:pt idx="56136">
                  <c:v>0.58033830264017505</c:v>
                </c:pt>
                <c:pt idx="56137">
                  <c:v>0.62709295750610194</c:v>
                </c:pt>
                <c:pt idx="56138">
                  <c:v>0.673847612388358</c:v>
                </c:pt>
                <c:pt idx="56139">
                  <c:v>0.72060226727061405</c:v>
                </c:pt>
                <c:pt idx="56140">
                  <c:v>0.76735692213654105</c:v>
                </c:pt>
                <c:pt idx="56141">
                  <c:v>0.81411157701879699</c:v>
                </c:pt>
                <c:pt idx="56142">
                  <c:v>0.86086623190105305</c:v>
                </c:pt>
                <c:pt idx="56143">
                  <c:v>0.90762088676698005</c:v>
                </c:pt>
                <c:pt idx="56144">
                  <c:v>0.95437554164923599</c:v>
                </c:pt>
                <c:pt idx="56145">
                  <c:v>1.00113019653149</c:v>
                </c:pt>
                <c:pt idx="56146">
                  <c:v>1.0478848513974199</c:v>
                </c:pt>
                <c:pt idx="56147">
                  <c:v>1.0946395062796801</c:v>
                </c:pt>
                <c:pt idx="56148">
                  <c:v>1.14139416116193</c:v>
                </c:pt>
                <c:pt idx="56149">
                  <c:v>1.1881488160278599</c:v>
                </c:pt>
                <c:pt idx="56150">
                  <c:v>1.2349034709101201</c:v>
                </c:pt>
                <c:pt idx="56151">
                  <c:v>1.28165812579237</c:v>
                </c:pt>
                <c:pt idx="56152">
                  <c:v>1.3284127806582999</c:v>
                </c:pt>
                <c:pt idx="56153">
                  <c:v>1.3751674355405501</c:v>
                </c:pt>
                <c:pt idx="56154">
                  <c:v>1.42192209042281</c:v>
                </c:pt>
                <c:pt idx="56155">
                  <c:v>1.4686767452887399</c:v>
                </c:pt>
                <c:pt idx="56156">
                  <c:v>1.5154314001709901</c:v>
                </c:pt>
                <c:pt idx="56157">
                  <c:v>1.56218605505325</c:v>
                </c:pt>
                <c:pt idx="56158">
                  <c:v>1.6089407099191799</c:v>
                </c:pt>
                <c:pt idx="56159">
                  <c:v>1.6556953648014301</c:v>
                </c:pt>
                <c:pt idx="56160">
                  <c:v>1.70245001968369</c:v>
                </c:pt>
                <c:pt idx="56161">
                  <c:v>1.7492046745496199</c:v>
                </c:pt>
                <c:pt idx="56162">
                  <c:v>1.7959593294318701</c:v>
                </c:pt>
                <c:pt idx="56163">
                  <c:v>1.84271398431413</c:v>
                </c:pt>
                <c:pt idx="56164">
                  <c:v>1.8894686391800599</c:v>
                </c:pt>
                <c:pt idx="56165">
                  <c:v>1.9362232940623101</c:v>
                </c:pt>
                <c:pt idx="56166">
                  <c:v>1.98297794894457</c:v>
                </c:pt>
                <c:pt idx="56167">
                  <c:v>2.0297326038104999</c:v>
                </c:pt>
                <c:pt idx="56168">
                  <c:v>2.0764872586927501</c:v>
                </c:pt>
                <c:pt idx="56169">
                  <c:v>2.12324191357501</c:v>
                </c:pt>
                <c:pt idx="56170">
                  <c:v>2.1699965684409301</c:v>
                </c:pt>
                <c:pt idx="56171">
                  <c:v>2.2167512233231901</c:v>
                </c:pt>
                <c:pt idx="56172">
                  <c:v>2.26350587820545</c:v>
                </c:pt>
                <c:pt idx="56173">
                  <c:v>2.3102605330713701</c:v>
                </c:pt>
                <c:pt idx="56174">
                  <c:v>2.3570151879536301</c:v>
                </c:pt>
                <c:pt idx="56175">
                  <c:v>2.40376984283589</c:v>
                </c:pt>
                <c:pt idx="56176">
                  <c:v>2.4172430567221301</c:v>
                </c:pt>
                <c:pt idx="56177">
                  <c:v>2.3974348296217798</c:v>
                </c:pt>
                <c:pt idx="56178">
                  <c:v>2.3776266025214201</c:v>
                </c:pt>
                <c:pt idx="56179">
                  <c:v>2.3578183754279798</c:v>
                </c:pt>
                <c:pt idx="56180">
                  <c:v>2.3380101483276299</c:v>
                </c:pt>
                <c:pt idx="56181">
                  <c:v>2.3182019212272702</c:v>
                </c:pt>
                <c:pt idx="56182">
                  <c:v>2.2983936941338299</c:v>
                </c:pt>
                <c:pt idx="56183">
                  <c:v>2.27858546703348</c:v>
                </c:pt>
                <c:pt idx="56184">
                  <c:v>2.2587772399331199</c:v>
                </c:pt>
                <c:pt idx="56185">
                  <c:v>2.2389690128396902</c:v>
                </c:pt>
                <c:pt idx="56186">
                  <c:v>2.2191607857393301</c:v>
                </c:pt>
                <c:pt idx="56187">
                  <c:v>2.1993525586389802</c:v>
                </c:pt>
                <c:pt idx="56188">
                  <c:v>2.1795443315455398</c:v>
                </c:pt>
                <c:pt idx="56189">
                  <c:v>2.1597361044451802</c:v>
                </c:pt>
                <c:pt idx="56190">
                  <c:v>2.1399278773448298</c:v>
                </c:pt>
                <c:pt idx="56191">
                  <c:v>2.1201196502513899</c:v>
                </c:pt>
                <c:pt idx="56192">
                  <c:v>2.1003114231510298</c:v>
                </c:pt>
                <c:pt idx="56193">
                  <c:v>2.0805031960506799</c:v>
                </c:pt>
                <c:pt idx="56194">
                  <c:v>2.06069496895724</c:v>
                </c:pt>
                <c:pt idx="56195">
                  <c:v>2.0408867418568901</c:v>
                </c:pt>
                <c:pt idx="56196">
                  <c:v>2.02107851475653</c:v>
                </c:pt>
                <c:pt idx="56197">
                  <c:v>2.0012702876630901</c:v>
                </c:pt>
                <c:pt idx="56198">
                  <c:v>1.98146206056274</c:v>
                </c:pt>
                <c:pt idx="56199">
                  <c:v>1.9616538334623801</c:v>
                </c:pt>
                <c:pt idx="56200">
                  <c:v>1.94184560636894</c:v>
                </c:pt>
                <c:pt idx="56201">
                  <c:v>1.9220373792685901</c:v>
                </c:pt>
                <c:pt idx="56202">
                  <c:v>1.90222915216823</c:v>
                </c:pt>
                <c:pt idx="56203">
                  <c:v>1.8824209250748001</c:v>
                </c:pt>
                <c:pt idx="56204">
                  <c:v>1.86261269797444</c:v>
                </c:pt>
                <c:pt idx="56205">
                  <c:v>1.8428044708740801</c:v>
                </c:pt>
                <c:pt idx="56206">
                  <c:v>1.8229962437806499</c:v>
                </c:pt>
                <c:pt idx="56207">
                  <c:v>1.8031880166802901</c:v>
                </c:pt>
                <c:pt idx="56208">
                  <c:v>1.7833797895799399</c:v>
                </c:pt>
                <c:pt idx="56209">
                  <c:v>1.7635715624865</c:v>
                </c:pt>
                <c:pt idx="56210">
                  <c:v>1.7437633353861399</c:v>
                </c:pt>
                <c:pt idx="56211">
                  <c:v>1.72395510828579</c:v>
                </c:pt>
                <c:pt idx="56212">
                  <c:v>1.7041468811923499</c:v>
                </c:pt>
                <c:pt idx="56213">
                  <c:v>1.684338654092</c:v>
                </c:pt>
                <c:pt idx="56214">
                  <c:v>1.6645304269916401</c:v>
                </c:pt>
                <c:pt idx="56215">
                  <c:v>1.6447221998982</c:v>
                </c:pt>
                <c:pt idx="56216">
                  <c:v>1.6249139727978501</c:v>
                </c:pt>
                <c:pt idx="56217">
                  <c:v>1.60510574569749</c:v>
                </c:pt>
                <c:pt idx="56218">
                  <c:v>1.5852975186040501</c:v>
                </c:pt>
                <c:pt idx="56219">
                  <c:v>1.5654892915037</c:v>
                </c:pt>
                <c:pt idx="56220">
                  <c:v>1.5456810644033401</c:v>
                </c:pt>
                <c:pt idx="56221">
                  <c:v>1.52587283730991</c:v>
                </c:pt>
                <c:pt idx="56222">
                  <c:v>1.5060646102095501</c:v>
                </c:pt>
                <c:pt idx="56223">
                  <c:v>1.4862563831091899</c:v>
                </c:pt>
                <c:pt idx="56224">
                  <c:v>1.4570293102943199</c:v>
                </c:pt>
                <c:pt idx="56225">
                  <c:v>1.4183833917444999</c:v>
                </c:pt>
                <c:pt idx="56226">
                  <c:v>1.3797374731946801</c:v>
                </c:pt>
                <c:pt idx="56227">
                  <c:v>1.3410915546583599</c:v>
                </c:pt>
                <c:pt idx="56228">
                  <c:v>1.3024456361085399</c:v>
                </c:pt>
                <c:pt idx="56229">
                  <c:v>1.2637997175587199</c:v>
                </c:pt>
                <c:pt idx="56230">
                  <c:v>1.2251537990224</c:v>
                </c:pt>
                <c:pt idx="56231">
                  <c:v>1.1865078804725799</c:v>
                </c:pt>
                <c:pt idx="56232">
                  <c:v>1.1478619619227599</c:v>
                </c:pt>
                <c:pt idx="56233">
                  <c:v>1.10921604338644</c:v>
                </c:pt>
                <c:pt idx="56234">
                  <c:v>1.07057012483662</c:v>
                </c:pt>
                <c:pt idx="56235">
                  <c:v>1.0319242062867999</c:v>
                </c:pt>
                <c:pt idx="56236">
                  <c:v>0.99327828775047899</c:v>
                </c:pt>
                <c:pt idx="56237">
                  <c:v>0.95463236920066097</c:v>
                </c:pt>
                <c:pt idx="56238">
                  <c:v>0.91598645065084205</c:v>
                </c:pt>
                <c:pt idx="56239">
                  <c:v>0.87734053211452101</c:v>
                </c:pt>
                <c:pt idx="56240">
                  <c:v>0.83869461356470199</c:v>
                </c:pt>
                <c:pt idx="56241">
                  <c:v>0.80004869501488296</c:v>
                </c:pt>
                <c:pt idx="56242">
                  <c:v>0.76140277647856203</c:v>
                </c:pt>
                <c:pt idx="56243">
                  <c:v>0.722756857928743</c:v>
                </c:pt>
                <c:pt idx="56244">
                  <c:v>0.68411093937892498</c:v>
                </c:pt>
                <c:pt idx="56245">
                  <c:v>0.64546502084260304</c:v>
                </c:pt>
                <c:pt idx="56246">
                  <c:v>0.60681910229278402</c:v>
                </c:pt>
                <c:pt idx="56247">
                  <c:v>0.56817318374296599</c:v>
                </c:pt>
                <c:pt idx="56248">
                  <c:v>0.52952726520664395</c:v>
                </c:pt>
                <c:pt idx="56249">
                  <c:v>0.49088134665682498</c:v>
                </c:pt>
                <c:pt idx="56250">
                  <c:v>0.45223542810700701</c:v>
                </c:pt>
                <c:pt idx="56251">
                  <c:v>0.41358950957068502</c:v>
                </c:pt>
                <c:pt idx="56252">
                  <c:v>0.374943591020867</c:v>
                </c:pt>
                <c:pt idx="56253">
                  <c:v>0.33629767247104803</c:v>
                </c:pt>
                <c:pt idx="56254">
                  <c:v>0.29765175393472598</c:v>
                </c:pt>
                <c:pt idx="56255">
                  <c:v>0.25900583538490801</c:v>
                </c:pt>
                <c:pt idx="56256">
                  <c:v>0.22035991683508899</c:v>
                </c:pt>
                <c:pt idx="56257">
                  <c:v>0.181713998298767</c:v>
                </c:pt>
                <c:pt idx="56258">
                  <c:v>0.143068079748949</c:v>
                </c:pt>
                <c:pt idx="56259">
                  <c:v>0.10442216119913</c:v>
                </c:pt>
                <c:pt idx="56260">
                  <c:v>6.5776242662808501E-2</c:v>
                </c:pt>
                <c:pt idx="56261">
                  <c:v>2.7130324112989899E-2</c:v>
                </c:pt>
                <c:pt idx="56262">
                  <c:v>-1.15155944368287E-2</c:v>
                </c:pt>
                <c:pt idx="56263">
                  <c:v>-5.0161512973150399E-2</c:v>
                </c:pt>
                <c:pt idx="56264">
                  <c:v>-8.8807431522968994E-2</c:v>
                </c:pt>
                <c:pt idx="56265">
                  <c:v>-0.12745335007278799</c:v>
                </c:pt>
                <c:pt idx="56266">
                  <c:v>-0.16609926860910901</c:v>
                </c:pt>
                <c:pt idx="56267">
                  <c:v>-0.204745187158928</c:v>
                </c:pt>
                <c:pt idx="56268">
                  <c:v>-0.243391105708746</c:v>
                </c:pt>
                <c:pt idx="56269">
                  <c:v>-0.28203702424506799</c:v>
                </c:pt>
                <c:pt idx="56270">
                  <c:v>-0.32068294279488702</c:v>
                </c:pt>
                <c:pt idx="56271">
                  <c:v>-0.35932886134470499</c:v>
                </c:pt>
                <c:pt idx="56272">
                  <c:v>-0.37027874592208398</c:v>
                </c:pt>
                <c:pt idx="56273">
                  <c:v>-0.35353259653467001</c:v>
                </c:pt>
                <c:pt idx="56274">
                  <c:v>-0.33678644714725597</c:v>
                </c:pt>
                <c:pt idx="56275">
                  <c:v>-0.32004029776569098</c:v>
                </c:pt>
                <c:pt idx="56276">
                  <c:v>-0.30329414837827701</c:v>
                </c:pt>
                <c:pt idx="56277">
                  <c:v>-0.28654799899086397</c:v>
                </c:pt>
                <c:pt idx="56278">
                  <c:v>-0.26980184960929798</c:v>
                </c:pt>
                <c:pt idx="56279">
                  <c:v>-0.253055700221885</c:v>
                </c:pt>
                <c:pt idx="56280">
                  <c:v>-0.236309550834471</c:v>
                </c:pt>
                <c:pt idx="56281">
                  <c:v>-0.21956340145290601</c:v>
                </c:pt>
                <c:pt idx="56282">
                  <c:v>-0.202817252065492</c:v>
                </c:pt>
                <c:pt idx="56283">
                  <c:v>-0.186071102678078</c:v>
                </c:pt>
                <c:pt idx="56284">
                  <c:v>-0.16932495329651301</c:v>
                </c:pt>
                <c:pt idx="56285">
                  <c:v>-0.152578803909099</c:v>
                </c:pt>
                <c:pt idx="56286">
                  <c:v>-0.135832654521685</c:v>
                </c:pt>
                <c:pt idx="56287">
                  <c:v>-0.11908650514011999</c:v>
                </c:pt>
                <c:pt idx="56288">
                  <c:v>-0.102340355752707</c:v>
                </c:pt>
                <c:pt idx="56289">
                  <c:v>-8.5594206365292802E-2</c:v>
                </c:pt>
                <c:pt idx="56290">
                  <c:v>-6.8848056983727604E-2</c:v>
                </c:pt>
                <c:pt idx="56291">
                  <c:v>-5.21019075963138E-2</c:v>
                </c:pt>
                <c:pt idx="56292">
                  <c:v>-3.53557582089001E-2</c:v>
                </c:pt>
                <c:pt idx="56293">
                  <c:v>-1.8609608827334902E-2</c:v>
                </c:pt>
                <c:pt idx="56294">
                  <c:v>-1.8634594399211701E-3</c:v>
                </c:pt>
                <c:pt idx="56295">
                  <c:v>1.4882689947492599E-2</c:v>
                </c:pt>
                <c:pt idx="56296">
                  <c:v>3.1628839329057801E-2</c:v>
                </c:pt>
                <c:pt idx="56297">
                  <c:v>4.8374988716471501E-2</c:v>
                </c:pt>
                <c:pt idx="56298">
                  <c:v>6.5121138103885201E-2</c:v>
                </c:pt>
                <c:pt idx="56299">
                  <c:v>8.1867287485450399E-2</c:v>
                </c:pt>
                <c:pt idx="56300">
                  <c:v>9.8613436872864196E-2</c:v>
                </c:pt>
                <c:pt idx="56301">
                  <c:v>0.11535958626027799</c:v>
                </c:pt>
                <c:pt idx="56302">
                  <c:v>0.132105735641843</c:v>
                </c:pt>
                <c:pt idx="56303">
                  <c:v>0.148851885029257</c:v>
                </c:pt>
                <c:pt idx="56304">
                  <c:v>0.16559803441667101</c:v>
                </c:pt>
                <c:pt idx="56305">
                  <c:v>0.182344183798236</c:v>
                </c:pt>
                <c:pt idx="56306">
                  <c:v>0.19909033318565</c:v>
                </c:pt>
                <c:pt idx="56307">
                  <c:v>0.21583648257306301</c:v>
                </c:pt>
                <c:pt idx="56308">
                  <c:v>0.232582631954628</c:v>
                </c:pt>
                <c:pt idx="56309">
                  <c:v>0.24932878134204201</c:v>
                </c:pt>
                <c:pt idx="56310">
                  <c:v>0.26607493072945598</c:v>
                </c:pt>
                <c:pt idx="56311">
                  <c:v>0.28282108011102097</c:v>
                </c:pt>
                <c:pt idx="56312">
                  <c:v>0.29956722949843501</c:v>
                </c:pt>
                <c:pt idx="56313">
                  <c:v>0.31631337888584898</c:v>
                </c:pt>
                <c:pt idx="56314">
                  <c:v>0.33305952826741397</c:v>
                </c:pt>
                <c:pt idx="56315">
                  <c:v>0.34980567765482801</c:v>
                </c:pt>
                <c:pt idx="56316">
                  <c:v>0.36655182704224099</c:v>
                </c:pt>
                <c:pt idx="56317">
                  <c:v>0.38329797642380697</c:v>
                </c:pt>
                <c:pt idx="56318">
                  <c:v>0.40004412581122001</c:v>
                </c:pt>
                <c:pt idx="56319">
                  <c:v>0.41679027519863399</c:v>
                </c:pt>
                <c:pt idx="56320">
                  <c:v>0.42244385223404302</c:v>
                </c:pt>
                <c:pt idx="56321">
                  <c:v>0.417004856921395</c:v>
                </c:pt>
                <c:pt idx="56322">
                  <c:v>0.41156586160874797</c:v>
                </c:pt>
                <c:pt idx="56323">
                  <c:v>0.40612686629800099</c:v>
                </c:pt>
                <c:pt idx="56324">
                  <c:v>0.40068787098535302</c:v>
                </c:pt>
                <c:pt idx="56325">
                  <c:v>0.395248875672706</c:v>
                </c:pt>
                <c:pt idx="56326">
                  <c:v>0.38980988036195802</c:v>
                </c:pt>
                <c:pt idx="56327">
                  <c:v>0.384370885049311</c:v>
                </c:pt>
                <c:pt idx="56328">
                  <c:v>0.37893188973666397</c:v>
                </c:pt>
                <c:pt idx="56329">
                  <c:v>0.37349289442591599</c:v>
                </c:pt>
                <c:pt idx="56330">
                  <c:v>0.36805389911326902</c:v>
                </c:pt>
                <c:pt idx="56331">
                  <c:v>0.362614903800622</c:v>
                </c:pt>
                <c:pt idx="56332">
                  <c:v>0.35717590848987402</c:v>
                </c:pt>
                <c:pt idx="56333">
                  <c:v>0.351736913177227</c:v>
                </c:pt>
                <c:pt idx="56334">
                  <c:v>0.34629791786457997</c:v>
                </c:pt>
                <c:pt idx="56335">
                  <c:v>0.34085892255383199</c:v>
                </c:pt>
                <c:pt idx="56336">
                  <c:v>0.33541992724118502</c:v>
                </c:pt>
                <c:pt idx="56337">
                  <c:v>0.329980931928538</c:v>
                </c:pt>
                <c:pt idx="56338">
                  <c:v>0.32454193661779002</c:v>
                </c:pt>
                <c:pt idx="56339">
                  <c:v>0.319102941305143</c:v>
                </c:pt>
                <c:pt idx="56340">
                  <c:v>0.31366394599249497</c:v>
                </c:pt>
                <c:pt idx="56341">
                  <c:v>0.30822495068174799</c:v>
                </c:pt>
                <c:pt idx="56342">
                  <c:v>0.30278595536910002</c:v>
                </c:pt>
                <c:pt idx="56343">
                  <c:v>0.297346960056453</c:v>
                </c:pt>
                <c:pt idx="56344">
                  <c:v>0.29190796474570602</c:v>
                </c:pt>
                <c:pt idx="56345">
                  <c:v>0.286468969433058</c:v>
                </c:pt>
                <c:pt idx="56346">
                  <c:v>0.28102997412041097</c:v>
                </c:pt>
                <c:pt idx="56347">
                  <c:v>0.27559097880966299</c:v>
                </c:pt>
                <c:pt idx="56348">
                  <c:v>0.27015198349701602</c:v>
                </c:pt>
                <c:pt idx="56349">
                  <c:v>0.264712988184369</c:v>
                </c:pt>
                <c:pt idx="56350">
                  <c:v>0.25927399287362102</c:v>
                </c:pt>
                <c:pt idx="56351">
                  <c:v>0.253834997560974</c:v>
                </c:pt>
                <c:pt idx="56352">
                  <c:v>0.248396002248327</c:v>
                </c:pt>
                <c:pt idx="56353">
                  <c:v>0.24295700693757899</c:v>
                </c:pt>
                <c:pt idx="56354">
                  <c:v>0.237518011624932</c:v>
                </c:pt>
                <c:pt idx="56355">
                  <c:v>0.232079016312285</c:v>
                </c:pt>
                <c:pt idx="56356">
                  <c:v>0.22664002100153699</c:v>
                </c:pt>
                <c:pt idx="56357">
                  <c:v>0.22120102568889</c:v>
                </c:pt>
                <c:pt idx="56358">
                  <c:v>0.215762030376243</c:v>
                </c:pt>
                <c:pt idx="56359">
                  <c:v>0.21032303506549499</c:v>
                </c:pt>
                <c:pt idx="56360">
                  <c:v>0.204884039752848</c:v>
                </c:pt>
                <c:pt idx="56361">
                  <c:v>0.1994450444402</c:v>
                </c:pt>
                <c:pt idx="56362">
                  <c:v>0.19400604912945299</c:v>
                </c:pt>
                <c:pt idx="56363">
                  <c:v>0.188567053816806</c:v>
                </c:pt>
                <c:pt idx="56364">
                  <c:v>0.183128058504158</c:v>
                </c:pt>
                <c:pt idx="56365">
                  <c:v>0.17768906319341099</c:v>
                </c:pt>
                <c:pt idx="56366">
                  <c:v>0.172250067880763</c:v>
                </c:pt>
                <c:pt idx="56367">
                  <c:v>0.166811072568116</c:v>
                </c:pt>
                <c:pt idx="56368">
                  <c:v>0.168917716580754</c:v>
                </c:pt>
                <c:pt idx="56369">
                  <c:v>0.17856999992014999</c:v>
                </c:pt>
                <c:pt idx="56370">
                  <c:v>0.18822228325954499</c:v>
                </c:pt>
                <c:pt idx="56371">
                  <c:v>0.19787456659556901</c:v>
                </c:pt>
                <c:pt idx="56372">
                  <c:v>0.20752684993496401</c:v>
                </c:pt>
                <c:pt idx="56373">
                  <c:v>0.21717913327436</c:v>
                </c:pt>
                <c:pt idx="56374">
                  <c:v>0.226831416610384</c:v>
                </c:pt>
                <c:pt idx="56375">
                  <c:v>0.236483699949779</c:v>
                </c:pt>
                <c:pt idx="56376">
                  <c:v>0.24613598328917399</c:v>
                </c:pt>
                <c:pt idx="56377">
                  <c:v>0.25578826662519899</c:v>
                </c:pt>
                <c:pt idx="56378">
                  <c:v>0.26544054996459399</c:v>
                </c:pt>
                <c:pt idx="56379">
                  <c:v>0.27509283330398898</c:v>
                </c:pt>
                <c:pt idx="56380">
                  <c:v>0.28474511664001301</c:v>
                </c:pt>
                <c:pt idx="56381">
                  <c:v>0.294397399979409</c:v>
                </c:pt>
                <c:pt idx="56382">
                  <c:v>0.304049683318804</c:v>
                </c:pt>
                <c:pt idx="56383">
                  <c:v>0.31370196665482802</c:v>
                </c:pt>
                <c:pt idx="56384">
                  <c:v>0.32335424999422302</c:v>
                </c:pt>
                <c:pt idx="56385">
                  <c:v>0.33300653333361901</c:v>
                </c:pt>
                <c:pt idx="56386">
                  <c:v>0.34265881666964298</c:v>
                </c:pt>
                <c:pt idx="56387">
                  <c:v>0.35231110000903798</c:v>
                </c:pt>
                <c:pt idx="56388">
                  <c:v>0.36196338334843298</c:v>
                </c:pt>
                <c:pt idx="56389">
                  <c:v>0.371615666684458</c:v>
                </c:pt>
                <c:pt idx="56390">
                  <c:v>0.381267950023853</c:v>
                </c:pt>
                <c:pt idx="56391">
                  <c:v>0.39092023336324799</c:v>
                </c:pt>
                <c:pt idx="56392">
                  <c:v>0.40057251669927202</c:v>
                </c:pt>
                <c:pt idx="56393">
                  <c:v>0.41022480003866801</c:v>
                </c:pt>
                <c:pt idx="56394">
                  <c:v>0.41987708337806301</c:v>
                </c:pt>
                <c:pt idx="56395">
                  <c:v>0.42952936671408698</c:v>
                </c:pt>
                <c:pt idx="56396">
                  <c:v>0.43918165005348198</c:v>
                </c:pt>
                <c:pt idx="56397">
                  <c:v>0.44883393339287803</c:v>
                </c:pt>
                <c:pt idx="56398">
                  <c:v>0.458486216728902</c:v>
                </c:pt>
                <c:pt idx="56399">
                  <c:v>0.46813850006829699</c:v>
                </c:pt>
                <c:pt idx="56400">
                  <c:v>0.47779078340769199</c:v>
                </c:pt>
                <c:pt idx="56401">
                  <c:v>0.48744306674371701</c:v>
                </c:pt>
                <c:pt idx="56402">
                  <c:v>0.49709535008311201</c:v>
                </c:pt>
                <c:pt idx="56403">
                  <c:v>0.50674763342250695</c:v>
                </c:pt>
                <c:pt idx="56404">
                  <c:v>0.51639991675853103</c:v>
                </c:pt>
                <c:pt idx="56405">
                  <c:v>0.52605220009792697</c:v>
                </c:pt>
                <c:pt idx="56406">
                  <c:v>0.53570448343732202</c:v>
                </c:pt>
                <c:pt idx="56407">
                  <c:v>0.54535676677334599</c:v>
                </c:pt>
                <c:pt idx="56408">
                  <c:v>0.55500905011274104</c:v>
                </c:pt>
                <c:pt idx="56409">
                  <c:v>0.56466133345213698</c:v>
                </c:pt>
                <c:pt idx="56410">
                  <c:v>0.57431361678816095</c:v>
                </c:pt>
                <c:pt idx="56411">
                  <c:v>0.583965900127556</c:v>
                </c:pt>
                <c:pt idx="56412">
                  <c:v>0.59361818346695105</c:v>
                </c:pt>
                <c:pt idx="56413">
                  <c:v>0.60327046680297602</c:v>
                </c:pt>
                <c:pt idx="56414">
                  <c:v>0.61292275014237096</c:v>
                </c:pt>
                <c:pt idx="56415">
                  <c:v>0.62257503348176602</c:v>
                </c:pt>
                <c:pt idx="56416">
                  <c:v>0.62723673886859999</c:v>
                </c:pt>
                <c:pt idx="56417">
                  <c:v>0.62690786630612805</c:v>
                </c:pt>
                <c:pt idx="56418">
                  <c:v>0.626578993743656</c:v>
                </c:pt>
                <c:pt idx="56419">
                  <c:v>0.62625012118129897</c:v>
                </c:pt>
                <c:pt idx="56420">
                  <c:v>0.62592124861882703</c:v>
                </c:pt>
                <c:pt idx="56421">
                  <c:v>0.62559237605635498</c:v>
                </c:pt>
                <c:pt idx="56422">
                  <c:v>0.62526350349399795</c:v>
                </c:pt>
                <c:pt idx="56423">
                  <c:v>0.62493463093152601</c:v>
                </c:pt>
                <c:pt idx="56424">
                  <c:v>0.62460575836905396</c:v>
                </c:pt>
                <c:pt idx="56425">
                  <c:v>0.62427688580669705</c:v>
                </c:pt>
                <c:pt idx="56426">
                  <c:v>0.623948013244225</c:v>
                </c:pt>
                <c:pt idx="56427">
                  <c:v>0.62361914068175295</c:v>
                </c:pt>
                <c:pt idx="56428">
                  <c:v>0.62329026811939603</c:v>
                </c:pt>
                <c:pt idx="56429">
                  <c:v>0.62296139555692398</c:v>
                </c:pt>
                <c:pt idx="56430">
                  <c:v>0.62263252299445204</c:v>
                </c:pt>
                <c:pt idx="56431">
                  <c:v>0.62230365043209501</c:v>
                </c:pt>
                <c:pt idx="56432">
                  <c:v>0.62197477786962296</c:v>
                </c:pt>
                <c:pt idx="56433">
                  <c:v>0.62164590530715103</c:v>
                </c:pt>
                <c:pt idx="56434">
                  <c:v>0.621317032744793</c:v>
                </c:pt>
                <c:pt idx="56435">
                  <c:v>0.62098816018232195</c:v>
                </c:pt>
                <c:pt idx="56436">
                  <c:v>0.62065928761985001</c:v>
                </c:pt>
                <c:pt idx="56437">
                  <c:v>0.62033041505749198</c:v>
                </c:pt>
                <c:pt idx="56438">
                  <c:v>0.62000154249502104</c:v>
                </c:pt>
                <c:pt idx="56439">
                  <c:v>0.61967266993254899</c:v>
                </c:pt>
                <c:pt idx="56440">
                  <c:v>0.61934379737019096</c:v>
                </c:pt>
                <c:pt idx="56441">
                  <c:v>0.61901492480772002</c:v>
                </c:pt>
                <c:pt idx="56442">
                  <c:v>0.61868605224524797</c:v>
                </c:pt>
                <c:pt idx="56443">
                  <c:v>0.61835717968288995</c:v>
                </c:pt>
                <c:pt idx="56444">
                  <c:v>0.61802830712041901</c:v>
                </c:pt>
                <c:pt idx="56445">
                  <c:v>0.61769943455794696</c:v>
                </c:pt>
                <c:pt idx="56446">
                  <c:v>0.61737056199558904</c:v>
                </c:pt>
                <c:pt idx="56447">
                  <c:v>0.61704168943311699</c:v>
                </c:pt>
                <c:pt idx="56448">
                  <c:v>0.61671281687064605</c:v>
                </c:pt>
                <c:pt idx="56449">
                  <c:v>0.61638394430828802</c:v>
                </c:pt>
                <c:pt idx="56450">
                  <c:v>0.61605507174581597</c:v>
                </c:pt>
                <c:pt idx="56451">
                  <c:v>0.61572619918334504</c:v>
                </c:pt>
                <c:pt idx="56452">
                  <c:v>0.61539732662098701</c:v>
                </c:pt>
                <c:pt idx="56453">
                  <c:v>0.61506845405851496</c:v>
                </c:pt>
                <c:pt idx="56454">
                  <c:v>0.61473958149604402</c:v>
                </c:pt>
                <c:pt idx="56455">
                  <c:v>0.61441070893368599</c:v>
                </c:pt>
                <c:pt idx="56456">
                  <c:v>0.61408183637121405</c:v>
                </c:pt>
                <c:pt idx="56457">
                  <c:v>0.613752963808742</c:v>
                </c:pt>
                <c:pt idx="56458">
                  <c:v>0.61342409124638497</c:v>
                </c:pt>
                <c:pt idx="56459">
                  <c:v>0.61309521868391303</c:v>
                </c:pt>
                <c:pt idx="56460">
                  <c:v>0.61276634612144099</c:v>
                </c:pt>
                <c:pt idx="56461">
                  <c:v>0.61243747355908396</c:v>
                </c:pt>
                <c:pt idx="56462">
                  <c:v>0.61210860099661202</c:v>
                </c:pt>
                <c:pt idx="56463">
                  <c:v>0.61177972843413997</c:v>
                </c:pt>
                <c:pt idx="56464">
                  <c:v>0.61328735170952098</c:v>
                </c:pt>
                <c:pt idx="56465">
                  <c:v>0.61663147082380698</c:v>
                </c:pt>
                <c:pt idx="56466">
                  <c:v>0.61997558993809299</c:v>
                </c:pt>
                <c:pt idx="56467">
                  <c:v>0.62331970905121103</c:v>
                </c:pt>
                <c:pt idx="56468">
                  <c:v>0.62666382816549704</c:v>
                </c:pt>
                <c:pt idx="56469">
                  <c:v>0.63000794727978304</c:v>
                </c:pt>
                <c:pt idx="56470">
                  <c:v>0.63335206639290098</c:v>
                </c:pt>
                <c:pt idx="56471">
                  <c:v>0.63669618550718599</c:v>
                </c:pt>
                <c:pt idx="56472">
                  <c:v>0.64004030462147199</c:v>
                </c:pt>
                <c:pt idx="56473">
                  <c:v>0.64338442373459004</c:v>
                </c:pt>
                <c:pt idx="56474">
                  <c:v>0.64672854284887604</c:v>
                </c:pt>
                <c:pt idx="56475">
                  <c:v>0.65007266196316205</c:v>
                </c:pt>
                <c:pt idx="56476">
                  <c:v>0.65341678107627998</c:v>
                </c:pt>
                <c:pt idx="56477">
                  <c:v>0.65676090019056599</c:v>
                </c:pt>
                <c:pt idx="56478">
                  <c:v>0.66010501930485199</c:v>
                </c:pt>
                <c:pt idx="56479">
                  <c:v>0.66344913841797004</c:v>
                </c:pt>
                <c:pt idx="56480">
                  <c:v>0.66679325753225605</c:v>
                </c:pt>
                <c:pt idx="56481">
                  <c:v>0.67013737664654205</c:v>
                </c:pt>
                <c:pt idx="56482">
                  <c:v>0.67348149575965999</c:v>
                </c:pt>
                <c:pt idx="56483">
                  <c:v>0.67682561487394599</c:v>
                </c:pt>
                <c:pt idx="56484">
                  <c:v>0.68016973398823199</c:v>
                </c:pt>
                <c:pt idx="56485">
                  <c:v>0.68351385310135004</c:v>
                </c:pt>
                <c:pt idx="56486">
                  <c:v>0.68685797221563605</c:v>
                </c:pt>
                <c:pt idx="56487">
                  <c:v>0.69020209132992205</c:v>
                </c:pt>
                <c:pt idx="56488">
                  <c:v>0.69354621044303999</c:v>
                </c:pt>
                <c:pt idx="56489">
                  <c:v>0.69689032955732499</c:v>
                </c:pt>
                <c:pt idx="56490">
                  <c:v>0.700234448671611</c:v>
                </c:pt>
                <c:pt idx="56491">
                  <c:v>0.70357856778472905</c:v>
                </c:pt>
                <c:pt idx="56492">
                  <c:v>0.70692268689901505</c:v>
                </c:pt>
                <c:pt idx="56493">
                  <c:v>0.71026680601330106</c:v>
                </c:pt>
                <c:pt idx="56494">
                  <c:v>0.71361092512641899</c:v>
                </c:pt>
                <c:pt idx="56495">
                  <c:v>0.716955044240705</c:v>
                </c:pt>
                <c:pt idx="56496">
                  <c:v>0.720299163354991</c:v>
                </c:pt>
                <c:pt idx="56497">
                  <c:v>0.72364328246810905</c:v>
                </c:pt>
                <c:pt idx="56498">
                  <c:v>0.72698740158239505</c:v>
                </c:pt>
                <c:pt idx="56499">
                  <c:v>0.73033152069668095</c:v>
                </c:pt>
                <c:pt idx="56500">
                  <c:v>0.733675639809799</c:v>
                </c:pt>
                <c:pt idx="56501">
                  <c:v>0.737019758924085</c:v>
                </c:pt>
                <c:pt idx="56502">
                  <c:v>0.740363878038371</c:v>
                </c:pt>
                <c:pt idx="56503">
                  <c:v>0.74370799715148905</c:v>
                </c:pt>
                <c:pt idx="56504">
                  <c:v>0.74705211626577495</c:v>
                </c:pt>
                <c:pt idx="56505">
                  <c:v>0.75039623538006095</c:v>
                </c:pt>
                <c:pt idx="56506">
                  <c:v>0.753740354493179</c:v>
                </c:pt>
                <c:pt idx="56507">
                  <c:v>0.757084473607464</c:v>
                </c:pt>
                <c:pt idx="56508">
                  <c:v>0.76042859272175001</c:v>
                </c:pt>
                <c:pt idx="56509">
                  <c:v>0.76377271183486795</c:v>
                </c:pt>
                <c:pt idx="56510">
                  <c:v>0.76711683094915395</c:v>
                </c:pt>
                <c:pt idx="56511">
                  <c:v>0.77046095006343995</c:v>
                </c:pt>
                <c:pt idx="56512">
                  <c:v>0.76681171974130302</c:v>
                </c:pt>
                <c:pt idx="56513">
                  <c:v>0.75616913998019297</c:v>
                </c:pt>
                <c:pt idx="56514">
                  <c:v>0.74552656021908303</c:v>
                </c:pt>
                <c:pt idx="56515">
                  <c:v>0.73488398046169101</c:v>
                </c:pt>
                <c:pt idx="56516">
                  <c:v>0.72424140070058096</c:v>
                </c:pt>
                <c:pt idx="56517">
                  <c:v>0.71359882093947102</c:v>
                </c:pt>
                <c:pt idx="56518">
                  <c:v>0.702956241182078</c:v>
                </c:pt>
                <c:pt idx="56519">
                  <c:v>0.69231366142096895</c:v>
                </c:pt>
                <c:pt idx="56520">
                  <c:v>0.68167108165985901</c:v>
                </c:pt>
                <c:pt idx="56521">
                  <c:v>0.67102850190246599</c:v>
                </c:pt>
                <c:pt idx="56522">
                  <c:v>0.66038592214135605</c:v>
                </c:pt>
                <c:pt idx="56523">
                  <c:v>0.649743342380247</c:v>
                </c:pt>
                <c:pt idx="56524">
                  <c:v>0.63910076262285398</c:v>
                </c:pt>
                <c:pt idx="56525">
                  <c:v>0.62845818286174404</c:v>
                </c:pt>
                <c:pt idx="56526">
                  <c:v>0.61781560310063399</c:v>
                </c:pt>
                <c:pt idx="56527">
                  <c:v>0.60717302334324197</c:v>
                </c:pt>
                <c:pt idx="56528">
                  <c:v>0.59653044358213203</c:v>
                </c:pt>
                <c:pt idx="56529">
                  <c:v>0.58588786382102198</c:v>
                </c:pt>
                <c:pt idx="56530">
                  <c:v>0.57524528406362896</c:v>
                </c:pt>
                <c:pt idx="56531">
                  <c:v>0.56460270430252002</c:v>
                </c:pt>
                <c:pt idx="56532">
                  <c:v>0.55396012454140997</c:v>
                </c:pt>
                <c:pt idx="56533">
                  <c:v>0.54331754478401695</c:v>
                </c:pt>
                <c:pt idx="56534">
                  <c:v>0.53267496502290801</c:v>
                </c:pt>
                <c:pt idx="56535">
                  <c:v>0.52203238526179796</c:v>
                </c:pt>
                <c:pt idx="56536">
                  <c:v>0.51138980550440505</c:v>
                </c:pt>
                <c:pt idx="56537">
                  <c:v>0.500747225743295</c:v>
                </c:pt>
                <c:pt idx="56538">
                  <c:v>0.490104645982186</c:v>
                </c:pt>
                <c:pt idx="56539">
                  <c:v>0.47946206622479298</c:v>
                </c:pt>
                <c:pt idx="56540">
                  <c:v>0.46881948646368299</c:v>
                </c:pt>
                <c:pt idx="56541">
                  <c:v>0.45817690670257299</c:v>
                </c:pt>
                <c:pt idx="56542">
                  <c:v>0.44753432694518003</c:v>
                </c:pt>
                <c:pt idx="56543">
                  <c:v>0.43689174718407098</c:v>
                </c:pt>
                <c:pt idx="56544">
                  <c:v>0.42624916742296098</c:v>
                </c:pt>
                <c:pt idx="56545">
                  <c:v>0.41560658766556802</c:v>
                </c:pt>
                <c:pt idx="56546">
                  <c:v>0.40496400790445902</c:v>
                </c:pt>
                <c:pt idx="56547">
                  <c:v>0.39432142814334897</c:v>
                </c:pt>
                <c:pt idx="56548">
                  <c:v>0.38367884838595601</c:v>
                </c:pt>
                <c:pt idx="56549">
                  <c:v>0.37303626862484601</c:v>
                </c:pt>
                <c:pt idx="56550">
                  <c:v>0.36239368886373702</c:v>
                </c:pt>
                <c:pt idx="56551">
                  <c:v>0.351751109106344</c:v>
                </c:pt>
                <c:pt idx="56552">
                  <c:v>0.341108529345234</c:v>
                </c:pt>
                <c:pt idx="56553">
                  <c:v>0.33046594958412401</c:v>
                </c:pt>
                <c:pt idx="56554">
                  <c:v>0.31982336982673198</c:v>
                </c:pt>
                <c:pt idx="56555">
                  <c:v>0.30918079006562199</c:v>
                </c:pt>
                <c:pt idx="56556">
                  <c:v>0.298538210304512</c:v>
                </c:pt>
                <c:pt idx="56557">
                  <c:v>0.28789563054711897</c:v>
                </c:pt>
                <c:pt idx="56558">
                  <c:v>0.27725305078600998</c:v>
                </c:pt>
                <c:pt idx="56559">
                  <c:v>0.26661047102489999</c:v>
                </c:pt>
                <c:pt idx="56560">
                  <c:v>0.26900893947910698</c:v>
                </c:pt>
                <c:pt idx="56561">
                  <c:v>0.28444845615030501</c:v>
                </c:pt>
                <c:pt idx="56562">
                  <c:v>0.29988797282150298</c:v>
                </c:pt>
                <c:pt idx="56563">
                  <c:v>0.31532748948730899</c:v>
                </c:pt>
                <c:pt idx="56564">
                  <c:v>0.33076700615850702</c:v>
                </c:pt>
                <c:pt idx="56565">
                  <c:v>0.34620652282970499</c:v>
                </c:pt>
                <c:pt idx="56566">
                  <c:v>0.361646039495511</c:v>
                </c:pt>
                <c:pt idx="56567">
                  <c:v>0.37708555616670902</c:v>
                </c:pt>
                <c:pt idx="56568">
                  <c:v>0.392525072837907</c:v>
                </c:pt>
                <c:pt idx="56569">
                  <c:v>0.407964589503713</c:v>
                </c:pt>
                <c:pt idx="56570">
                  <c:v>0.42340410617491098</c:v>
                </c:pt>
                <c:pt idx="56571">
                  <c:v>0.438843622846109</c:v>
                </c:pt>
                <c:pt idx="56572">
                  <c:v>0.45428313951191501</c:v>
                </c:pt>
                <c:pt idx="56573">
                  <c:v>0.46972265618311299</c:v>
                </c:pt>
                <c:pt idx="56574">
                  <c:v>0.48516217285431101</c:v>
                </c:pt>
                <c:pt idx="56575">
                  <c:v>0.50060168952011697</c:v>
                </c:pt>
                <c:pt idx="56576">
                  <c:v>0.51604120619131499</c:v>
                </c:pt>
                <c:pt idx="56577">
                  <c:v>0.53148072286251402</c:v>
                </c:pt>
                <c:pt idx="56578">
                  <c:v>0.54692023952832003</c:v>
                </c:pt>
                <c:pt idx="56579">
                  <c:v>0.56235975619951795</c:v>
                </c:pt>
                <c:pt idx="56580">
                  <c:v>0.57779927287071597</c:v>
                </c:pt>
                <c:pt idx="56581">
                  <c:v>0.59323878953652198</c:v>
                </c:pt>
                <c:pt idx="56582">
                  <c:v>0.60867830620772001</c:v>
                </c:pt>
                <c:pt idx="56583">
                  <c:v>0.62411782287891804</c:v>
                </c:pt>
                <c:pt idx="56584">
                  <c:v>0.63955733954472405</c:v>
                </c:pt>
                <c:pt idx="56585">
                  <c:v>0.65499685621592196</c:v>
                </c:pt>
                <c:pt idx="56586">
                  <c:v>0.67043637288711999</c:v>
                </c:pt>
                <c:pt idx="56587">
                  <c:v>0.685875889552926</c:v>
                </c:pt>
                <c:pt idx="56588">
                  <c:v>0.70131540622412403</c:v>
                </c:pt>
                <c:pt idx="56589">
                  <c:v>0.71675492289532206</c:v>
                </c:pt>
                <c:pt idx="56590">
                  <c:v>0.73219443956112795</c:v>
                </c:pt>
                <c:pt idx="56591">
                  <c:v>0.74763395623232598</c:v>
                </c:pt>
                <c:pt idx="56592">
                  <c:v>0.76307347290352501</c:v>
                </c:pt>
                <c:pt idx="56593">
                  <c:v>0.77851298956933002</c:v>
                </c:pt>
                <c:pt idx="56594">
                  <c:v>0.79395250624052904</c:v>
                </c:pt>
                <c:pt idx="56595">
                  <c:v>0.80939202291172696</c:v>
                </c:pt>
                <c:pt idx="56596">
                  <c:v>0.82483153957753297</c:v>
                </c:pt>
                <c:pt idx="56597">
                  <c:v>0.840271056248731</c:v>
                </c:pt>
                <c:pt idx="56598">
                  <c:v>0.85571057291992902</c:v>
                </c:pt>
                <c:pt idx="56599">
                  <c:v>0.87115008958573503</c:v>
                </c:pt>
                <c:pt idx="56600">
                  <c:v>0.88658960625693295</c:v>
                </c:pt>
                <c:pt idx="56601">
                  <c:v>0.90202912292813098</c:v>
                </c:pt>
                <c:pt idx="56602">
                  <c:v>0.91746863959393699</c:v>
                </c:pt>
                <c:pt idx="56603">
                  <c:v>0.93290815626513501</c:v>
                </c:pt>
                <c:pt idx="56604">
                  <c:v>0.94834767293633304</c:v>
                </c:pt>
                <c:pt idx="56605">
                  <c:v>0.96378718960213905</c:v>
                </c:pt>
                <c:pt idx="56606">
                  <c:v>0.97922670627333697</c:v>
                </c:pt>
                <c:pt idx="56607">
                  <c:v>0.99466622294453499</c:v>
                </c:pt>
                <c:pt idx="56608">
                  <c:v>1.0061079780418201</c:v>
                </c:pt>
                <c:pt idx="56609">
                  <c:v>1.0135519715732</c:v>
                </c:pt>
                <c:pt idx="56610">
                  <c:v>1.0209959651045699</c:v>
                </c:pt>
                <c:pt idx="56611">
                  <c:v>1.0284399586333399</c:v>
                </c:pt>
                <c:pt idx="56612">
                  <c:v>1.0358839521647101</c:v>
                </c:pt>
                <c:pt idx="56613">
                  <c:v>1.04332794569608</c:v>
                </c:pt>
                <c:pt idx="56614">
                  <c:v>1.05077193922485</c:v>
                </c:pt>
                <c:pt idx="56615">
                  <c:v>1.0582159327562199</c:v>
                </c:pt>
                <c:pt idx="56616">
                  <c:v>1.0656599262875901</c:v>
                </c:pt>
                <c:pt idx="56617">
                  <c:v>1.0731039198163701</c:v>
                </c:pt>
                <c:pt idx="56618">
                  <c:v>1.08054791334774</c:v>
                </c:pt>
                <c:pt idx="56619">
                  <c:v>1.08799190687911</c:v>
                </c:pt>
                <c:pt idx="56620">
                  <c:v>1.09543590040788</c:v>
                </c:pt>
                <c:pt idx="56621">
                  <c:v>1.1028798939392499</c:v>
                </c:pt>
                <c:pt idx="56622">
                  <c:v>1.1103238874706201</c:v>
                </c:pt>
                <c:pt idx="56623">
                  <c:v>1.1177678809993901</c:v>
                </c:pt>
                <c:pt idx="56624">
                  <c:v>1.12521187453077</c:v>
                </c:pt>
                <c:pt idx="56625">
                  <c:v>1.1326558680621399</c:v>
                </c:pt>
                <c:pt idx="56626">
                  <c:v>1.1400998615909099</c:v>
                </c:pt>
                <c:pt idx="56627">
                  <c:v>1.1475438551222801</c:v>
                </c:pt>
                <c:pt idx="56628">
                  <c:v>1.15498784865365</c:v>
                </c:pt>
                <c:pt idx="56629">
                  <c:v>1.16243184218242</c:v>
                </c:pt>
                <c:pt idx="56630">
                  <c:v>1.1698758357137899</c:v>
                </c:pt>
                <c:pt idx="56631">
                  <c:v>1.1773198292451701</c:v>
                </c:pt>
                <c:pt idx="56632">
                  <c:v>1.1847638227739401</c:v>
                </c:pt>
                <c:pt idx="56633">
                  <c:v>1.19220781630531</c:v>
                </c:pt>
                <c:pt idx="56634">
                  <c:v>1.19965180983668</c:v>
                </c:pt>
                <c:pt idx="56635">
                  <c:v>1.20709580336545</c:v>
                </c:pt>
                <c:pt idx="56636">
                  <c:v>1.2145397968968199</c:v>
                </c:pt>
                <c:pt idx="56637">
                  <c:v>1.2219837904281901</c:v>
                </c:pt>
                <c:pt idx="56638">
                  <c:v>1.2294277839569701</c:v>
                </c:pt>
                <c:pt idx="56639">
                  <c:v>1.23687177748834</c:v>
                </c:pt>
                <c:pt idx="56640">
                  <c:v>1.2443157710197099</c:v>
                </c:pt>
                <c:pt idx="56641">
                  <c:v>1.2517597645484799</c:v>
                </c:pt>
                <c:pt idx="56642">
                  <c:v>1.2592037580798501</c:v>
                </c:pt>
                <c:pt idx="56643">
                  <c:v>1.26664775161122</c:v>
                </c:pt>
                <c:pt idx="56644">
                  <c:v>1.27409174513999</c:v>
                </c:pt>
                <c:pt idx="56645">
                  <c:v>1.2815357386713599</c:v>
                </c:pt>
                <c:pt idx="56646">
                  <c:v>1.2889797322027401</c:v>
                </c:pt>
                <c:pt idx="56647">
                  <c:v>1.2964237257315101</c:v>
                </c:pt>
                <c:pt idx="56648">
                  <c:v>1.30386771926288</c:v>
                </c:pt>
                <c:pt idx="56649">
                  <c:v>1.31131171279425</c:v>
                </c:pt>
                <c:pt idx="56650">
                  <c:v>1.31875570632302</c:v>
                </c:pt>
                <c:pt idx="56651">
                  <c:v>1.3261996998543899</c:v>
                </c:pt>
                <c:pt idx="56652">
                  <c:v>1.3336436933857601</c:v>
                </c:pt>
                <c:pt idx="56653">
                  <c:v>1.3410876869145401</c:v>
                </c:pt>
                <c:pt idx="56654">
                  <c:v>1.34853168044591</c:v>
                </c:pt>
                <c:pt idx="56655">
                  <c:v>1.3559756739772799</c:v>
                </c:pt>
                <c:pt idx="56656">
                  <c:v>1.34711724356337</c:v>
                </c:pt>
                <c:pt idx="56657">
                  <c:v>1.32195638919798</c:v>
                </c:pt>
                <c:pt idx="56658">
                  <c:v>1.2967955348325999</c:v>
                </c:pt>
                <c:pt idx="56659">
                  <c:v>1.2716346804759999</c:v>
                </c:pt>
                <c:pt idx="56660">
                  <c:v>1.2464738261106101</c:v>
                </c:pt>
                <c:pt idx="56661">
                  <c:v>1.22131297174523</c:v>
                </c:pt>
                <c:pt idx="56662">
                  <c:v>1.19615211738863</c:v>
                </c:pt>
                <c:pt idx="56663">
                  <c:v>1.17099126302325</c:v>
                </c:pt>
                <c:pt idx="56664">
                  <c:v>1.1458304086578599</c:v>
                </c:pt>
                <c:pt idx="56665">
                  <c:v>1.1206695543012699</c:v>
                </c:pt>
                <c:pt idx="56666">
                  <c:v>1.0955086999358801</c:v>
                </c:pt>
                <c:pt idx="56667">
                  <c:v>1.0703478455705</c:v>
                </c:pt>
                <c:pt idx="56668">
                  <c:v>1.0451869912139</c:v>
                </c:pt>
                <c:pt idx="56669">
                  <c:v>1.0200261368485199</c:v>
                </c:pt>
                <c:pt idx="56670">
                  <c:v>0.994865282483132</c:v>
                </c:pt>
                <c:pt idx="56671">
                  <c:v>0.96970442812653501</c:v>
                </c:pt>
                <c:pt idx="56672">
                  <c:v>0.94454357376115095</c:v>
                </c:pt>
                <c:pt idx="56673">
                  <c:v>0.91938271939576599</c:v>
                </c:pt>
                <c:pt idx="56674">
                  <c:v>0.89422186503916901</c:v>
                </c:pt>
                <c:pt idx="56675">
                  <c:v>0.86906101067378505</c:v>
                </c:pt>
                <c:pt idx="56676">
                  <c:v>0.84390015630839998</c:v>
                </c:pt>
                <c:pt idx="56677">
                  <c:v>0.818739301951803</c:v>
                </c:pt>
                <c:pt idx="56678">
                  <c:v>0.79357844758641904</c:v>
                </c:pt>
                <c:pt idx="56679">
                  <c:v>0.76841759322103398</c:v>
                </c:pt>
                <c:pt idx="56680">
                  <c:v>0.74325673886443699</c:v>
                </c:pt>
                <c:pt idx="56681">
                  <c:v>0.71809588449905304</c:v>
                </c:pt>
                <c:pt idx="56682">
                  <c:v>0.69293503013366797</c:v>
                </c:pt>
                <c:pt idx="56683">
                  <c:v>0.66777417577707099</c:v>
                </c:pt>
                <c:pt idx="56684">
                  <c:v>0.64261332141168703</c:v>
                </c:pt>
                <c:pt idx="56685">
                  <c:v>0.61745246704630197</c:v>
                </c:pt>
                <c:pt idx="56686">
                  <c:v>0.59229161268970498</c:v>
                </c:pt>
                <c:pt idx="56687">
                  <c:v>0.56713075832432103</c:v>
                </c:pt>
                <c:pt idx="56688">
                  <c:v>0.54196990395893596</c:v>
                </c:pt>
                <c:pt idx="56689">
                  <c:v>0.51680904960233898</c:v>
                </c:pt>
                <c:pt idx="56690">
                  <c:v>0.49164819523695502</c:v>
                </c:pt>
                <c:pt idx="56691">
                  <c:v>0.46648734087157001</c:v>
                </c:pt>
                <c:pt idx="56692">
                  <c:v>0.44132648651497303</c:v>
                </c:pt>
                <c:pt idx="56693">
                  <c:v>0.41616563214958902</c:v>
                </c:pt>
                <c:pt idx="56694">
                  <c:v>0.39100477778420401</c:v>
                </c:pt>
                <c:pt idx="56695">
                  <c:v>0.36584392342760702</c:v>
                </c:pt>
                <c:pt idx="56696">
                  <c:v>0.34068306906222301</c:v>
                </c:pt>
                <c:pt idx="56697">
                  <c:v>0.315522214696838</c:v>
                </c:pt>
                <c:pt idx="56698">
                  <c:v>0.29036136034024101</c:v>
                </c:pt>
                <c:pt idx="56699">
                  <c:v>0.265200505974857</c:v>
                </c:pt>
                <c:pt idx="56700">
                  <c:v>0.24003965160947199</c:v>
                </c:pt>
                <c:pt idx="56701">
                  <c:v>0.21487879725287501</c:v>
                </c:pt>
                <c:pt idx="56702">
                  <c:v>0.189717942887491</c:v>
                </c:pt>
                <c:pt idx="56703">
                  <c:v>0.16455708852210599</c:v>
                </c:pt>
                <c:pt idx="56704">
                  <c:v>0.139396234165509</c:v>
                </c:pt>
                <c:pt idx="56705">
                  <c:v>0.11423537980012501</c:v>
                </c:pt>
                <c:pt idx="56706">
                  <c:v>8.9074525434740204E-2</c:v>
                </c:pt>
                <c:pt idx="56707">
                  <c:v>6.3913671078143094E-2</c:v>
                </c:pt>
                <c:pt idx="56708">
                  <c:v>3.8752816712758702E-2</c:v>
                </c:pt>
                <c:pt idx="56709">
                  <c:v>1.3591962347374101E-2</c:v>
                </c:pt>
                <c:pt idx="56710">
                  <c:v>-1.1568892009223E-2</c:v>
                </c:pt>
                <c:pt idx="56711">
                  <c:v>-3.6729746374607498E-2</c:v>
                </c:pt>
                <c:pt idx="56712">
                  <c:v>-6.1890600739991898E-2</c:v>
                </c:pt>
                <c:pt idx="56713">
                  <c:v>-8.7051455096589E-2</c:v>
                </c:pt>
                <c:pt idx="56714">
                  <c:v>-0.112212309461973</c:v>
                </c:pt>
                <c:pt idx="56715">
                  <c:v>-0.13737316382735801</c:v>
                </c:pt>
                <c:pt idx="56716">
                  <c:v>-0.16253401818395499</c:v>
                </c:pt>
                <c:pt idx="56717">
                  <c:v>-0.187694872549339</c:v>
                </c:pt>
                <c:pt idx="56718">
                  <c:v>-0.21285572691472401</c:v>
                </c:pt>
                <c:pt idx="56719">
                  <c:v>-0.238016581271321</c:v>
                </c:pt>
                <c:pt idx="56720">
                  <c:v>-0.26317743563670498</c:v>
                </c:pt>
                <c:pt idx="56721">
                  <c:v>-0.28833829000208999</c:v>
                </c:pt>
                <c:pt idx="56722">
                  <c:v>-0.31349914435868698</c:v>
                </c:pt>
                <c:pt idx="56723">
                  <c:v>-0.33865999872407099</c:v>
                </c:pt>
                <c:pt idx="56724">
                  <c:v>-0.363820853089456</c:v>
                </c:pt>
                <c:pt idx="56725">
                  <c:v>-0.38898170744605298</c:v>
                </c:pt>
                <c:pt idx="56726">
                  <c:v>-0.41414256181143699</c:v>
                </c:pt>
                <c:pt idx="56727">
                  <c:v>-0.439303416176822</c:v>
                </c:pt>
                <c:pt idx="56728">
                  <c:v>-0.46446427053341899</c:v>
                </c:pt>
                <c:pt idx="56729">
                  <c:v>-0.489625124898803</c:v>
                </c:pt>
                <c:pt idx="56730">
                  <c:v>-0.51478597926418801</c:v>
                </c:pt>
                <c:pt idx="56731">
                  <c:v>-0.53994683362078499</c:v>
                </c:pt>
                <c:pt idx="56732">
                  <c:v>-0.56510768798616895</c:v>
                </c:pt>
                <c:pt idx="56733">
                  <c:v>-0.59026854235155402</c:v>
                </c:pt>
                <c:pt idx="56734">
                  <c:v>-0.615429396708151</c:v>
                </c:pt>
                <c:pt idx="56735">
                  <c:v>-0.64059025107353595</c:v>
                </c:pt>
                <c:pt idx="56736">
                  <c:v>-0.66575110543892002</c:v>
                </c:pt>
                <c:pt idx="56737">
                  <c:v>-0.69091195979551701</c:v>
                </c:pt>
                <c:pt idx="56738">
                  <c:v>-0.71607281416090096</c:v>
                </c:pt>
                <c:pt idx="56739">
                  <c:v>-0.74123366852628603</c:v>
                </c:pt>
                <c:pt idx="56740">
                  <c:v>-0.76639452288288301</c:v>
                </c:pt>
                <c:pt idx="56741">
                  <c:v>-0.79155537724826797</c:v>
                </c:pt>
                <c:pt idx="56742">
                  <c:v>-0.81671623161365203</c:v>
                </c:pt>
                <c:pt idx="56743">
                  <c:v>-0.84187708597024902</c:v>
                </c:pt>
                <c:pt idx="56744">
                  <c:v>-0.86703794033563297</c:v>
                </c:pt>
                <c:pt idx="56745">
                  <c:v>-0.89219879470101804</c:v>
                </c:pt>
                <c:pt idx="56746">
                  <c:v>-0.91735964905761502</c:v>
                </c:pt>
                <c:pt idx="56747">
                  <c:v>-0.94252050342299998</c:v>
                </c:pt>
                <c:pt idx="56748">
                  <c:v>-0.96768135778838404</c:v>
                </c:pt>
                <c:pt idx="56749">
                  <c:v>-0.99284221214498103</c:v>
                </c:pt>
                <c:pt idx="56750">
                  <c:v>-1.0180030665103701</c:v>
                </c:pt>
                <c:pt idx="56751">
                  <c:v>-1.0431639208757499</c:v>
                </c:pt>
                <c:pt idx="56752">
                  <c:v>-1.0756196059512</c:v>
                </c:pt>
                <c:pt idx="56753">
                  <c:v>-1.1153701217594001</c:v>
                </c:pt>
                <c:pt idx="56754">
                  <c:v>-1.15512063756759</c:v>
                </c:pt>
                <c:pt idx="56755">
                  <c:v>-1.1948711533619001</c:v>
                </c:pt>
                <c:pt idx="56756">
                  <c:v>-1.2346216691701</c:v>
                </c:pt>
                <c:pt idx="56757">
                  <c:v>-1.2743721849782901</c:v>
                </c:pt>
                <c:pt idx="56758">
                  <c:v>-1.3141227007726</c:v>
                </c:pt>
                <c:pt idx="56759">
                  <c:v>-1.3538732165807901</c:v>
                </c:pt>
                <c:pt idx="56760">
                  <c:v>-1.39362373238899</c:v>
                </c:pt>
                <c:pt idx="56761">
                  <c:v>-1.4333742481833001</c:v>
                </c:pt>
                <c:pt idx="56762">
                  <c:v>-1.4731247639914899</c:v>
                </c:pt>
                <c:pt idx="56763">
                  <c:v>-1.5128752797996801</c:v>
                </c:pt>
                <c:pt idx="56764">
                  <c:v>-1.5526257955939899</c:v>
                </c:pt>
                <c:pt idx="56765">
                  <c:v>-1.59237631140219</c:v>
                </c:pt>
                <c:pt idx="56766">
                  <c:v>-1.6321268272103799</c:v>
                </c:pt>
                <c:pt idx="56767">
                  <c:v>-1.67187734300469</c:v>
                </c:pt>
                <c:pt idx="56768">
                  <c:v>-1.7116278588128899</c:v>
                </c:pt>
                <c:pt idx="56769">
                  <c:v>-1.75137837462108</c:v>
                </c:pt>
                <c:pt idx="56770">
                  <c:v>-1.7911288904153899</c:v>
                </c:pt>
                <c:pt idx="56771">
                  <c:v>-1.83087940622358</c:v>
                </c:pt>
                <c:pt idx="56772">
                  <c:v>-1.8706299220317799</c:v>
                </c:pt>
                <c:pt idx="56773">
                  <c:v>-1.91038043782609</c:v>
                </c:pt>
                <c:pt idx="56774">
                  <c:v>-1.9501309536342799</c:v>
                </c:pt>
                <c:pt idx="56775">
                  <c:v>-1.98988146944247</c:v>
                </c:pt>
                <c:pt idx="56776">
                  <c:v>-2.0296319852367901</c:v>
                </c:pt>
                <c:pt idx="56777">
                  <c:v>-2.0693825010449798</c:v>
                </c:pt>
                <c:pt idx="56778">
                  <c:v>-2.1091330168531699</c:v>
                </c:pt>
                <c:pt idx="56779">
                  <c:v>-2.14888353264748</c:v>
                </c:pt>
                <c:pt idx="56780">
                  <c:v>-2.1886340484556799</c:v>
                </c:pt>
                <c:pt idx="56781">
                  <c:v>-2.22838456426387</c:v>
                </c:pt>
                <c:pt idx="56782">
                  <c:v>-2.2681350800581801</c:v>
                </c:pt>
                <c:pt idx="56783">
                  <c:v>-2.3078855958663702</c:v>
                </c:pt>
                <c:pt idx="56784">
                  <c:v>-2.3476361116745701</c:v>
                </c:pt>
                <c:pt idx="56785">
                  <c:v>-2.3873866274688802</c:v>
                </c:pt>
                <c:pt idx="56786">
                  <c:v>-2.4271371432770699</c:v>
                </c:pt>
                <c:pt idx="56787">
                  <c:v>-2.4668876590852702</c:v>
                </c:pt>
                <c:pt idx="56788">
                  <c:v>-2.5066381748795799</c:v>
                </c:pt>
                <c:pt idx="56789">
                  <c:v>-2.54638869068777</c:v>
                </c:pt>
                <c:pt idx="56790">
                  <c:v>-2.5861392064959601</c:v>
                </c:pt>
                <c:pt idx="56791">
                  <c:v>-2.6258897222902702</c:v>
                </c:pt>
                <c:pt idx="56792">
                  <c:v>-2.6656402380984701</c:v>
                </c:pt>
                <c:pt idx="56793">
                  <c:v>-2.7053907539066602</c:v>
                </c:pt>
                <c:pt idx="56794">
                  <c:v>-2.7451412697009698</c:v>
                </c:pt>
                <c:pt idx="56795">
                  <c:v>-2.7848917855091599</c:v>
                </c:pt>
                <c:pt idx="56796">
                  <c:v>-2.8246423013173598</c:v>
                </c:pt>
                <c:pt idx="56797">
                  <c:v>-2.8643928171116699</c:v>
                </c:pt>
                <c:pt idx="56798">
                  <c:v>-2.90414333291986</c:v>
                </c:pt>
                <c:pt idx="56799">
                  <c:v>-2.9438938487280599</c:v>
                </c:pt>
                <c:pt idx="56800">
                  <c:v>-2.95688180765951</c:v>
                </c:pt>
                <c:pt idx="56801">
                  <c:v>-2.9431072097233</c:v>
                </c:pt>
                <c:pt idx="56802">
                  <c:v>-2.9293326117870802</c:v>
                </c:pt>
                <c:pt idx="56803">
                  <c:v>-2.91555801385568</c:v>
                </c:pt>
                <c:pt idx="56804">
                  <c:v>-2.9017834159194602</c:v>
                </c:pt>
                <c:pt idx="56805">
                  <c:v>-2.8880088179832502</c:v>
                </c:pt>
                <c:pt idx="56806">
                  <c:v>-2.87423422005185</c:v>
                </c:pt>
                <c:pt idx="56807">
                  <c:v>-2.8604596221156302</c:v>
                </c:pt>
                <c:pt idx="56808">
                  <c:v>-2.8466850241794202</c:v>
                </c:pt>
                <c:pt idx="56809">
                  <c:v>-2.8329104262480098</c:v>
                </c:pt>
                <c:pt idx="56810">
                  <c:v>-2.8191358283118002</c:v>
                </c:pt>
                <c:pt idx="56811">
                  <c:v>-2.8053612303755902</c:v>
                </c:pt>
                <c:pt idx="56812">
                  <c:v>-2.7915866324441798</c:v>
                </c:pt>
                <c:pt idx="56813">
                  <c:v>-2.7778120345079702</c:v>
                </c:pt>
                <c:pt idx="56814">
                  <c:v>-2.7640374365717499</c:v>
                </c:pt>
                <c:pt idx="56815">
                  <c:v>-2.7502628386403498</c:v>
                </c:pt>
                <c:pt idx="56816">
                  <c:v>-2.7364882407041402</c:v>
                </c:pt>
                <c:pt idx="56817">
                  <c:v>-2.7227136427679199</c:v>
                </c:pt>
                <c:pt idx="56818">
                  <c:v>-2.7089390448365198</c:v>
                </c:pt>
                <c:pt idx="56819">
                  <c:v>-2.6951644469003</c:v>
                </c:pt>
                <c:pt idx="56820">
                  <c:v>-2.6813898489640899</c:v>
                </c:pt>
                <c:pt idx="56821">
                  <c:v>-2.6676152510326898</c:v>
                </c:pt>
                <c:pt idx="56822">
                  <c:v>-2.65384065309647</c:v>
                </c:pt>
                <c:pt idx="56823">
                  <c:v>-2.6400660551602599</c:v>
                </c:pt>
                <c:pt idx="56824">
                  <c:v>-2.6262914572288598</c:v>
                </c:pt>
                <c:pt idx="56825">
                  <c:v>-2.61251685929264</c:v>
                </c:pt>
                <c:pt idx="56826">
                  <c:v>-2.5987422613564299</c:v>
                </c:pt>
                <c:pt idx="56827">
                  <c:v>-2.58496766342502</c:v>
                </c:pt>
                <c:pt idx="56828">
                  <c:v>-2.57119306548881</c:v>
                </c:pt>
                <c:pt idx="56829">
                  <c:v>-2.5574184675525999</c:v>
                </c:pt>
                <c:pt idx="56830">
                  <c:v>-2.54364386962119</c:v>
                </c:pt>
                <c:pt idx="56831">
                  <c:v>-2.52986927168498</c:v>
                </c:pt>
                <c:pt idx="56832">
                  <c:v>-2.5160946737487602</c:v>
                </c:pt>
                <c:pt idx="56833">
                  <c:v>-2.50232007581736</c:v>
                </c:pt>
                <c:pt idx="56834">
                  <c:v>-2.48854547788115</c:v>
                </c:pt>
                <c:pt idx="56835">
                  <c:v>-2.4747708799449302</c:v>
                </c:pt>
                <c:pt idx="56836">
                  <c:v>-2.46099628201353</c:v>
                </c:pt>
                <c:pt idx="56837">
                  <c:v>-2.4472216840773102</c:v>
                </c:pt>
                <c:pt idx="56838">
                  <c:v>-2.4334470861411002</c:v>
                </c:pt>
                <c:pt idx="56839">
                  <c:v>-2.4196724882097</c:v>
                </c:pt>
                <c:pt idx="56840">
                  <c:v>-2.4058978902734802</c:v>
                </c:pt>
                <c:pt idx="56841">
                  <c:v>-2.3921232923372702</c:v>
                </c:pt>
                <c:pt idx="56842">
                  <c:v>-2.3783486944058598</c:v>
                </c:pt>
                <c:pt idx="56843">
                  <c:v>-2.3645740964696502</c:v>
                </c:pt>
                <c:pt idx="56844">
                  <c:v>-2.3507994985334402</c:v>
                </c:pt>
                <c:pt idx="56845">
                  <c:v>-2.3370249006020298</c:v>
                </c:pt>
                <c:pt idx="56846">
                  <c:v>-2.3232503026658202</c:v>
                </c:pt>
                <c:pt idx="56847">
                  <c:v>-2.3094757047296</c:v>
                </c:pt>
                <c:pt idx="56848">
                  <c:v>-2.3028802106742901</c:v>
                </c:pt>
                <c:pt idx="56849">
                  <c:v>-2.3034638204952498</c:v>
                </c:pt>
                <c:pt idx="56850">
                  <c:v>-2.3040474303162202</c:v>
                </c:pt>
                <c:pt idx="56851">
                  <c:v>-2.3046310401369898</c:v>
                </c:pt>
                <c:pt idx="56852">
                  <c:v>-2.3052146499579602</c:v>
                </c:pt>
                <c:pt idx="56853">
                  <c:v>-2.3057982597789302</c:v>
                </c:pt>
                <c:pt idx="56854">
                  <c:v>-2.30638186959969</c:v>
                </c:pt>
                <c:pt idx="56855">
                  <c:v>-2.30696547942066</c:v>
                </c:pt>
                <c:pt idx="56856">
                  <c:v>-2.3075490892416299</c:v>
                </c:pt>
                <c:pt idx="56857">
                  <c:v>-2.3081326990624</c:v>
                </c:pt>
                <c:pt idx="56858">
                  <c:v>-2.3087163088833602</c:v>
                </c:pt>
                <c:pt idx="56859">
                  <c:v>-2.3092999187043302</c:v>
                </c:pt>
                <c:pt idx="56860">
                  <c:v>-2.3098835285250998</c:v>
                </c:pt>
                <c:pt idx="56861">
                  <c:v>-2.3104671383460702</c:v>
                </c:pt>
                <c:pt idx="56862">
                  <c:v>-2.3110507481670401</c:v>
                </c:pt>
                <c:pt idx="56863">
                  <c:v>-2.3116343579878</c:v>
                </c:pt>
                <c:pt idx="56864">
                  <c:v>-2.31221796780877</c:v>
                </c:pt>
                <c:pt idx="56865">
                  <c:v>-2.3128015776297399</c:v>
                </c:pt>
                <c:pt idx="56866">
                  <c:v>-2.31338518745051</c:v>
                </c:pt>
                <c:pt idx="56867">
                  <c:v>-2.31396879727148</c:v>
                </c:pt>
                <c:pt idx="56868">
                  <c:v>-2.3145524070924499</c:v>
                </c:pt>
                <c:pt idx="56869">
                  <c:v>-2.3151360169132098</c:v>
                </c:pt>
                <c:pt idx="56870">
                  <c:v>-2.3157196267341802</c:v>
                </c:pt>
                <c:pt idx="56871">
                  <c:v>-2.3163032365551501</c:v>
                </c:pt>
                <c:pt idx="56872">
                  <c:v>-2.31688684637591</c:v>
                </c:pt>
                <c:pt idx="56873">
                  <c:v>-2.31747045619688</c:v>
                </c:pt>
                <c:pt idx="56874">
                  <c:v>-2.3180540660178499</c:v>
                </c:pt>
                <c:pt idx="56875">
                  <c:v>-2.31863767583862</c:v>
                </c:pt>
                <c:pt idx="56876">
                  <c:v>-2.31922128565959</c:v>
                </c:pt>
                <c:pt idx="56877">
                  <c:v>-2.3198048954805599</c:v>
                </c:pt>
                <c:pt idx="56878">
                  <c:v>-2.3203885053013198</c:v>
                </c:pt>
                <c:pt idx="56879">
                  <c:v>-2.3209721151222902</c:v>
                </c:pt>
                <c:pt idx="56880">
                  <c:v>-2.3215557249432601</c:v>
                </c:pt>
                <c:pt idx="56881">
                  <c:v>-2.32213933476402</c:v>
                </c:pt>
                <c:pt idx="56882">
                  <c:v>-2.32272294458499</c:v>
                </c:pt>
                <c:pt idx="56883">
                  <c:v>-2.3233065544059599</c:v>
                </c:pt>
                <c:pt idx="56884">
                  <c:v>-2.32389016422673</c:v>
                </c:pt>
                <c:pt idx="56885">
                  <c:v>-2.3244737740476999</c:v>
                </c:pt>
                <c:pt idx="56886">
                  <c:v>-2.3250573838686699</c:v>
                </c:pt>
                <c:pt idx="56887">
                  <c:v>-2.3256409936894298</c:v>
                </c:pt>
                <c:pt idx="56888">
                  <c:v>-2.3262246035104002</c:v>
                </c:pt>
                <c:pt idx="56889">
                  <c:v>-2.3268082133313701</c:v>
                </c:pt>
                <c:pt idx="56890">
                  <c:v>-2.3273918231521402</c:v>
                </c:pt>
                <c:pt idx="56891">
                  <c:v>-2.3279754329730999</c:v>
                </c:pt>
                <c:pt idx="56892">
                  <c:v>-2.3285590427940699</c:v>
                </c:pt>
                <c:pt idx="56893">
                  <c:v>-2.32914265261484</c:v>
                </c:pt>
                <c:pt idx="56894">
                  <c:v>-2.3297262624358099</c:v>
                </c:pt>
                <c:pt idx="56895">
                  <c:v>-2.3303098722567799</c:v>
                </c:pt>
                <c:pt idx="56896">
                  <c:v>-2.32145734011196</c:v>
                </c:pt>
                <c:pt idx="56897">
                  <c:v>-2.3031686659951598</c:v>
                </c:pt>
                <c:pt idx="56898">
                  <c:v>-2.2848799918783702</c:v>
                </c:pt>
                <c:pt idx="56899">
                  <c:v>-2.26659131776796</c:v>
                </c:pt>
                <c:pt idx="56900">
                  <c:v>-2.2483026436511602</c:v>
                </c:pt>
                <c:pt idx="56901">
                  <c:v>-2.2300139695343701</c:v>
                </c:pt>
                <c:pt idx="56902">
                  <c:v>-2.2117252954239599</c:v>
                </c:pt>
                <c:pt idx="56903">
                  <c:v>-2.1934366213071699</c:v>
                </c:pt>
                <c:pt idx="56904">
                  <c:v>-2.1751479471903701</c:v>
                </c:pt>
                <c:pt idx="56905">
                  <c:v>-2.1568592730799598</c:v>
                </c:pt>
                <c:pt idx="56906">
                  <c:v>-2.1385705989631698</c:v>
                </c:pt>
                <c:pt idx="56907">
                  <c:v>-2.1202819248463798</c:v>
                </c:pt>
                <c:pt idx="56908">
                  <c:v>-2.10199325073597</c:v>
                </c:pt>
                <c:pt idx="56909">
                  <c:v>-2.0837045766191702</c:v>
                </c:pt>
                <c:pt idx="56910">
                  <c:v>-2.0654159025023802</c:v>
                </c:pt>
                <c:pt idx="56911">
                  <c:v>-2.0471272283919699</c:v>
                </c:pt>
                <c:pt idx="56912">
                  <c:v>-2.0288385542751799</c:v>
                </c:pt>
                <c:pt idx="56913">
                  <c:v>-2.0105498801583801</c:v>
                </c:pt>
                <c:pt idx="56914">
                  <c:v>-1.9922612060479701</c:v>
                </c:pt>
                <c:pt idx="56915">
                  <c:v>-1.9739725319311801</c:v>
                </c:pt>
                <c:pt idx="56916">
                  <c:v>-1.95568385781438</c:v>
                </c:pt>
                <c:pt idx="56917">
                  <c:v>-1.93739518370398</c:v>
                </c:pt>
                <c:pt idx="56918">
                  <c:v>-1.91910650958718</c:v>
                </c:pt>
                <c:pt idx="56919">
                  <c:v>-1.90081783547039</c:v>
                </c:pt>
                <c:pt idx="56920">
                  <c:v>-1.8825291613599799</c:v>
                </c:pt>
                <c:pt idx="56921">
                  <c:v>-1.8642404872431799</c:v>
                </c:pt>
                <c:pt idx="56922">
                  <c:v>-1.8459518131263899</c:v>
                </c:pt>
                <c:pt idx="56923">
                  <c:v>-1.8276631390159801</c:v>
                </c:pt>
                <c:pt idx="56924">
                  <c:v>-1.8093744648991901</c:v>
                </c:pt>
                <c:pt idx="56925">
                  <c:v>-1.7910857907823901</c:v>
                </c:pt>
                <c:pt idx="56926">
                  <c:v>-1.77279711667199</c:v>
                </c:pt>
                <c:pt idx="56927">
                  <c:v>-1.75450844255519</c:v>
                </c:pt>
                <c:pt idx="56928">
                  <c:v>-1.7362197684384</c:v>
                </c:pt>
                <c:pt idx="56929">
                  <c:v>-1.71793109432799</c:v>
                </c:pt>
                <c:pt idx="56930">
                  <c:v>-1.6996424202111899</c:v>
                </c:pt>
                <c:pt idx="56931">
                  <c:v>-1.6813537460943999</c:v>
                </c:pt>
                <c:pt idx="56932">
                  <c:v>-1.6630650719839899</c:v>
                </c:pt>
                <c:pt idx="56933">
                  <c:v>-1.6447763978672001</c:v>
                </c:pt>
                <c:pt idx="56934">
                  <c:v>-1.6264877237504001</c:v>
                </c:pt>
                <c:pt idx="56935">
                  <c:v>-1.6081990496399901</c:v>
                </c:pt>
                <c:pt idx="56936">
                  <c:v>-1.5899103755232</c:v>
                </c:pt>
                <c:pt idx="56937">
                  <c:v>-1.57162170140641</c:v>
                </c:pt>
                <c:pt idx="56938">
                  <c:v>-1.553333027296</c:v>
                </c:pt>
                <c:pt idx="56939">
                  <c:v>-1.5350443531792</c:v>
                </c:pt>
                <c:pt idx="56940">
                  <c:v>-1.5167556790624099</c:v>
                </c:pt>
                <c:pt idx="56941">
                  <c:v>-1.4984670049519999</c:v>
                </c:pt>
                <c:pt idx="56942">
                  <c:v>-1.4801783308352101</c:v>
                </c:pt>
                <c:pt idx="56943">
                  <c:v>-1.4789053833907599</c:v>
                </c:pt>
                <c:pt idx="56944">
                  <c:v>-1.4946481626250601</c:v>
                </c:pt>
                <c:pt idx="56945">
                  <c:v>-1.51039094186486</c:v>
                </c:pt>
                <c:pt idx="56946">
                  <c:v>-1.52613372110465</c:v>
                </c:pt>
                <c:pt idx="56947">
                  <c:v>-1.5418765003389501</c:v>
                </c:pt>
                <c:pt idx="56948">
                  <c:v>-1.55761927957875</c:v>
                </c:pt>
                <c:pt idx="56949">
                  <c:v>-1.57336205881854</c:v>
                </c:pt>
                <c:pt idx="56950">
                  <c:v>-1.5891048380528401</c:v>
                </c:pt>
                <c:pt idx="56951">
                  <c:v>-1.60484761729264</c:v>
                </c:pt>
                <c:pt idx="56952">
                  <c:v>-1.62059039653243</c:v>
                </c:pt>
                <c:pt idx="56953">
                  <c:v>-1.6363331757667301</c:v>
                </c:pt>
                <c:pt idx="56954">
                  <c:v>-1.65207595500653</c:v>
                </c:pt>
                <c:pt idx="56955">
                  <c:v>-1.66781873424632</c:v>
                </c:pt>
                <c:pt idx="56956">
                  <c:v>-1.6835615134806201</c:v>
                </c:pt>
                <c:pt idx="56957">
                  <c:v>-1.6993042927204201</c:v>
                </c:pt>
                <c:pt idx="56958">
                  <c:v>-1.71504707196021</c:v>
                </c:pt>
                <c:pt idx="56959">
                  <c:v>-1.7307898511945099</c:v>
                </c:pt>
                <c:pt idx="56960">
                  <c:v>-1.7465326304343001</c:v>
                </c:pt>
                <c:pt idx="56961">
                  <c:v>-1.7622754096741</c:v>
                </c:pt>
                <c:pt idx="56962">
                  <c:v>-1.7780181889083999</c:v>
                </c:pt>
                <c:pt idx="56963">
                  <c:v>-1.7937609681481901</c:v>
                </c:pt>
                <c:pt idx="56964">
                  <c:v>-1.80950374738799</c:v>
                </c:pt>
                <c:pt idx="56965">
                  <c:v>-1.8252465266222899</c:v>
                </c:pt>
                <c:pt idx="56966">
                  <c:v>-1.8409893058620801</c:v>
                </c:pt>
                <c:pt idx="56967">
                  <c:v>-1.85673208510188</c:v>
                </c:pt>
                <c:pt idx="56968">
                  <c:v>-1.8724748643361799</c:v>
                </c:pt>
                <c:pt idx="56969">
                  <c:v>-1.8882176435759701</c:v>
                </c:pt>
                <c:pt idx="56970">
                  <c:v>-1.90396042281577</c:v>
                </c:pt>
                <c:pt idx="56971">
                  <c:v>-1.9197032020500699</c:v>
                </c:pt>
                <c:pt idx="56972">
                  <c:v>-1.9354459812898599</c:v>
                </c:pt>
                <c:pt idx="56973">
                  <c:v>-1.9511887605296601</c:v>
                </c:pt>
                <c:pt idx="56974">
                  <c:v>-1.96693153976396</c:v>
                </c:pt>
                <c:pt idx="56975">
                  <c:v>-1.9826743190037499</c:v>
                </c:pt>
                <c:pt idx="56976">
                  <c:v>-1.9984170982435501</c:v>
                </c:pt>
                <c:pt idx="56977">
                  <c:v>-2.0141598774778502</c:v>
                </c:pt>
                <c:pt idx="56978">
                  <c:v>-2.0299026567176401</c:v>
                </c:pt>
                <c:pt idx="56979">
                  <c:v>-2.0456454359574399</c:v>
                </c:pt>
                <c:pt idx="56980">
                  <c:v>-2.0613882151917302</c:v>
                </c:pt>
                <c:pt idx="56981">
                  <c:v>-2.0771309944315299</c:v>
                </c:pt>
                <c:pt idx="56982">
                  <c:v>-2.0928737736713301</c:v>
                </c:pt>
                <c:pt idx="56983">
                  <c:v>-2.10861655290562</c:v>
                </c:pt>
                <c:pt idx="56984">
                  <c:v>-2.1243593321454202</c:v>
                </c:pt>
                <c:pt idx="56985">
                  <c:v>-2.1401021113852199</c:v>
                </c:pt>
                <c:pt idx="56986">
                  <c:v>-2.1558448906195098</c:v>
                </c:pt>
                <c:pt idx="56987">
                  <c:v>-2.17158766985931</c:v>
                </c:pt>
                <c:pt idx="56988">
                  <c:v>-2.1873304490991101</c:v>
                </c:pt>
                <c:pt idx="56989">
                  <c:v>-2.2030732283334</c:v>
                </c:pt>
                <c:pt idx="56990">
                  <c:v>-2.2188160075732002</c:v>
                </c:pt>
                <c:pt idx="56991">
                  <c:v>-2.22484454010741</c:v>
                </c:pt>
                <c:pt idx="56992">
                  <c:v>-2.2211588259305199</c:v>
                </c:pt>
                <c:pt idx="56993">
                  <c:v>-2.2174731117523501</c:v>
                </c:pt>
                <c:pt idx="56994">
                  <c:v>-2.2137873975741802</c:v>
                </c:pt>
                <c:pt idx="56995">
                  <c:v>-2.2101016833973</c:v>
                </c:pt>
                <c:pt idx="56996">
                  <c:v>-2.2064159692191301</c:v>
                </c:pt>
                <c:pt idx="56997">
                  <c:v>-2.2027302550409602</c:v>
                </c:pt>
                <c:pt idx="56998">
                  <c:v>-2.19904454086408</c:v>
                </c:pt>
                <c:pt idx="56999">
                  <c:v>-2.1953588266859101</c:v>
                </c:pt>
                <c:pt idx="57000">
                  <c:v>-2.1916731125077402</c:v>
                </c:pt>
                <c:pt idx="57001">
                  <c:v>-2.18798739833086</c:v>
                </c:pt>
                <c:pt idx="57002">
                  <c:v>-2.1843016841526901</c:v>
                </c:pt>
                <c:pt idx="57003">
                  <c:v>-2.1806159699745198</c:v>
                </c:pt>
                <c:pt idx="57004">
                  <c:v>-2.17693025579764</c:v>
                </c:pt>
                <c:pt idx="57005">
                  <c:v>-2.1732445416194701</c:v>
                </c:pt>
                <c:pt idx="57006">
                  <c:v>-2.1695588274412998</c:v>
                </c:pt>
                <c:pt idx="57007">
                  <c:v>-2.1658731132644098</c:v>
                </c:pt>
                <c:pt idx="57008">
                  <c:v>-2.1621873990862399</c:v>
                </c:pt>
                <c:pt idx="57009">
                  <c:v>-2.15850168490807</c:v>
                </c:pt>
                <c:pt idx="57010">
                  <c:v>-2.1548159707311898</c:v>
                </c:pt>
                <c:pt idx="57011">
                  <c:v>-2.1511302565530199</c:v>
                </c:pt>
                <c:pt idx="57012">
                  <c:v>-2.1474445423748501</c:v>
                </c:pt>
                <c:pt idx="57013">
                  <c:v>-2.1437588281979698</c:v>
                </c:pt>
                <c:pt idx="57014">
                  <c:v>-2.1400731140197999</c:v>
                </c:pt>
                <c:pt idx="57015">
                  <c:v>-2.1363873998416301</c:v>
                </c:pt>
                <c:pt idx="57016">
                  <c:v>-2.1327016856647498</c:v>
                </c:pt>
                <c:pt idx="57017">
                  <c:v>-2.12901597148658</c:v>
                </c:pt>
                <c:pt idx="57018">
                  <c:v>-2.1253302573084101</c:v>
                </c:pt>
                <c:pt idx="57019">
                  <c:v>-2.1216445431315298</c:v>
                </c:pt>
                <c:pt idx="57020">
                  <c:v>-2.11795882895336</c:v>
                </c:pt>
                <c:pt idx="57021">
                  <c:v>-2.1142731147751901</c:v>
                </c:pt>
                <c:pt idx="57022">
                  <c:v>-2.1105874005983001</c:v>
                </c:pt>
                <c:pt idx="57023">
                  <c:v>-2.10690168642014</c:v>
                </c:pt>
                <c:pt idx="57024">
                  <c:v>-2.1032159722419701</c:v>
                </c:pt>
                <c:pt idx="57025">
                  <c:v>-2.0995302580650801</c:v>
                </c:pt>
                <c:pt idx="57026">
                  <c:v>-2.0958445438869102</c:v>
                </c:pt>
                <c:pt idx="57027">
                  <c:v>-2.0921588297087399</c:v>
                </c:pt>
                <c:pt idx="57028">
                  <c:v>-2.0884731155318601</c:v>
                </c:pt>
                <c:pt idx="57029">
                  <c:v>-2.0847874013536898</c:v>
                </c:pt>
                <c:pt idx="57030">
                  <c:v>-2.0811016871755199</c:v>
                </c:pt>
                <c:pt idx="57031">
                  <c:v>-2.0774159729986401</c:v>
                </c:pt>
                <c:pt idx="57032">
                  <c:v>-2.0737302588204698</c:v>
                </c:pt>
                <c:pt idx="57033">
                  <c:v>-2.0700445446422999</c:v>
                </c:pt>
                <c:pt idx="57034">
                  <c:v>-2.0663588304654201</c:v>
                </c:pt>
                <c:pt idx="57035">
                  <c:v>-2.0626731162872498</c:v>
                </c:pt>
                <c:pt idx="57036">
                  <c:v>-2.0589874021090799</c:v>
                </c:pt>
                <c:pt idx="57037">
                  <c:v>-2.0553016879322001</c:v>
                </c:pt>
                <c:pt idx="57038">
                  <c:v>-2.0516159737540298</c:v>
                </c:pt>
                <c:pt idx="57039">
                  <c:v>-2.0448968945938999</c:v>
                </c:pt>
                <c:pt idx="57040">
                  <c:v>-2.0351444504531</c:v>
                </c:pt>
                <c:pt idx="57041">
                  <c:v>-2.0253920063088899</c:v>
                </c:pt>
                <c:pt idx="57042">
                  <c:v>-2.0156395621646799</c:v>
                </c:pt>
                <c:pt idx="57043">
                  <c:v>-2.00588711802388</c:v>
                </c:pt>
                <c:pt idx="57044">
                  <c:v>-1.9961346738796699</c:v>
                </c:pt>
                <c:pt idx="57045">
                  <c:v>-1.9863822297354701</c:v>
                </c:pt>
                <c:pt idx="57046">
                  <c:v>-1.97662978559467</c:v>
                </c:pt>
                <c:pt idx="57047">
                  <c:v>-1.9668773414504599</c:v>
                </c:pt>
                <c:pt idx="57048">
                  <c:v>-1.9571248973062501</c:v>
                </c:pt>
                <c:pt idx="57049">
                  <c:v>-1.9473724531654499</c:v>
                </c:pt>
                <c:pt idx="57050">
                  <c:v>-1.9376200090212401</c:v>
                </c:pt>
                <c:pt idx="57051">
                  <c:v>-1.92786756487704</c:v>
                </c:pt>
                <c:pt idx="57052">
                  <c:v>-1.9181151207362299</c:v>
                </c:pt>
                <c:pt idx="57053">
                  <c:v>-1.9083626765920301</c:v>
                </c:pt>
                <c:pt idx="57054">
                  <c:v>-1.89861023244782</c:v>
                </c:pt>
                <c:pt idx="57055">
                  <c:v>-1.8888577883070199</c:v>
                </c:pt>
                <c:pt idx="57056">
                  <c:v>-1.8791053441628101</c:v>
                </c:pt>
                <c:pt idx="57057">
                  <c:v>-1.86935290001861</c:v>
                </c:pt>
                <c:pt idx="57058">
                  <c:v>-1.8596004558778001</c:v>
                </c:pt>
                <c:pt idx="57059">
                  <c:v>-1.8498480117336</c:v>
                </c:pt>
                <c:pt idx="57060">
                  <c:v>-1.84009556758939</c:v>
                </c:pt>
                <c:pt idx="57061">
                  <c:v>-1.8303431234485901</c:v>
                </c:pt>
                <c:pt idx="57062">
                  <c:v>-1.82059067930438</c:v>
                </c:pt>
                <c:pt idx="57063">
                  <c:v>-1.81083823516017</c:v>
                </c:pt>
                <c:pt idx="57064">
                  <c:v>-1.8010857910193701</c:v>
                </c:pt>
                <c:pt idx="57065">
                  <c:v>-1.79133334687517</c:v>
                </c:pt>
                <c:pt idx="57066">
                  <c:v>-1.7815809027309599</c:v>
                </c:pt>
                <c:pt idx="57067">
                  <c:v>-1.77182845859016</c:v>
                </c:pt>
                <c:pt idx="57068">
                  <c:v>-1.76207601444595</c:v>
                </c:pt>
                <c:pt idx="57069">
                  <c:v>-1.7523235703017399</c:v>
                </c:pt>
                <c:pt idx="57070">
                  <c:v>-1.74257112616094</c:v>
                </c:pt>
                <c:pt idx="57071">
                  <c:v>-1.7328186820167399</c:v>
                </c:pt>
                <c:pt idx="57072">
                  <c:v>-1.7230662378725301</c:v>
                </c:pt>
                <c:pt idx="57073">
                  <c:v>-1.71331379373173</c:v>
                </c:pt>
                <c:pt idx="57074">
                  <c:v>-1.7035613495875199</c:v>
                </c:pt>
                <c:pt idx="57075">
                  <c:v>-1.6938089054433101</c:v>
                </c:pt>
                <c:pt idx="57076">
                  <c:v>-1.68405646130251</c:v>
                </c:pt>
                <c:pt idx="57077">
                  <c:v>-1.6743040171582999</c:v>
                </c:pt>
                <c:pt idx="57078">
                  <c:v>-1.6645515730141001</c:v>
                </c:pt>
                <c:pt idx="57079">
                  <c:v>-1.6547991288732999</c:v>
                </c:pt>
                <c:pt idx="57080">
                  <c:v>-1.6450466847290901</c:v>
                </c:pt>
                <c:pt idx="57081">
                  <c:v>-1.63529424058488</c:v>
                </c:pt>
                <c:pt idx="57082">
                  <c:v>-1.6255417964440799</c:v>
                </c:pt>
                <c:pt idx="57083">
                  <c:v>-1.6157893522998701</c:v>
                </c:pt>
                <c:pt idx="57084">
                  <c:v>-1.60603690815567</c:v>
                </c:pt>
                <c:pt idx="57085">
                  <c:v>-1.5962844640148699</c:v>
                </c:pt>
                <c:pt idx="57086">
                  <c:v>-1.5865320198706601</c:v>
                </c:pt>
                <c:pt idx="57087">
                  <c:v>-1.58327045604193</c:v>
                </c:pt>
                <c:pt idx="57088">
                  <c:v>-1.58649977253209</c:v>
                </c:pt>
                <c:pt idx="57089">
                  <c:v>-1.58972908902337</c:v>
                </c:pt>
                <c:pt idx="57090">
                  <c:v>-1.59295840551465</c:v>
                </c:pt>
                <c:pt idx="57091">
                  <c:v>-1.59618772200481</c:v>
                </c:pt>
                <c:pt idx="57092">
                  <c:v>-1.59941703849609</c:v>
                </c:pt>
                <c:pt idx="57093">
                  <c:v>-1.60264635498738</c:v>
                </c:pt>
                <c:pt idx="57094">
                  <c:v>-1.60587567147753</c:v>
                </c:pt>
                <c:pt idx="57095">
                  <c:v>-1.60910498796882</c:v>
                </c:pt>
                <c:pt idx="57096">
                  <c:v>-1.6123343044601</c:v>
                </c:pt>
                <c:pt idx="57097">
                  <c:v>-1.61556362095026</c:v>
                </c:pt>
                <c:pt idx="57098">
                  <c:v>-1.61879293744154</c:v>
                </c:pt>
                <c:pt idx="57099">
                  <c:v>-1.62202225393282</c:v>
                </c:pt>
                <c:pt idx="57100">
                  <c:v>-1.62525157042298</c:v>
                </c:pt>
                <c:pt idx="57101">
                  <c:v>-1.62848088691426</c:v>
                </c:pt>
                <c:pt idx="57102">
                  <c:v>-1.63171020340555</c:v>
                </c:pt>
                <c:pt idx="57103">
                  <c:v>-1.6349395198957</c:v>
                </c:pt>
                <c:pt idx="57104">
                  <c:v>-1.63816883638699</c:v>
                </c:pt>
                <c:pt idx="57105">
                  <c:v>-1.64139815287827</c:v>
                </c:pt>
                <c:pt idx="57106">
                  <c:v>-1.64462746936843</c:v>
                </c:pt>
                <c:pt idx="57107">
                  <c:v>-1.64785678585971</c:v>
                </c:pt>
                <c:pt idx="57108">
                  <c:v>-1.65108610235099</c:v>
                </c:pt>
                <c:pt idx="57109">
                  <c:v>-1.65431541884115</c:v>
                </c:pt>
                <c:pt idx="57110">
                  <c:v>-1.65754473533243</c:v>
                </c:pt>
                <c:pt idx="57111">
                  <c:v>-1.66077405182372</c:v>
                </c:pt>
                <c:pt idx="57112">
                  <c:v>-1.66400336831387</c:v>
                </c:pt>
                <c:pt idx="57113">
                  <c:v>-1.66723268480516</c:v>
                </c:pt>
                <c:pt idx="57114">
                  <c:v>-1.67046200129644</c:v>
                </c:pt>
                <c:pt idx="57115">
                  <c:v>-1.6736913177866</c:v>
                </c:pt>
                <c:pt idx="57116">
                  <c:v>-1.67692063427788</c:v>
                </c:pt>
                <c:pt idx="57117">
                  <c:v>-1.68014995076916</c:v>
                </c:pt>
                <c:pt idx="57118">
                  <c:v>-1.68337926725932</c:v>
                </c:pt>
                <c:pt idx="57119">
                  <c:v>-1.6866085837506</c:v>
                </c:pt>
                <c:pt idx="57120">
                  <c:v>-1.68983790024189</c:v>
                </c:pt>
                <c:pt idx="57121">
                  <c:v>-1.69306721673204</c:v>
                </c:pt>
                <c:pt idx="57122">
                  <c:v>-1.69629653322333</c:v>
                </c:pt>
                <c:pt idx="57123">
                  <c:v>-1.69952584971461</c:v>
                </c:pt>
                <c:pt idx="57124">
                  <c:v>-1.70275516620477</c:v>
                </c:pt>
                <c:pt idx="57125">
                  <c:v>-1.70598448269605</c:v>
                </c:pt>
                <c:pt idx="57126">
                  <c:v>-1.70921379918733</c:v>
                </c:pt>
                <c:pt idx="57127">
                  <c:v>-1.71244311567749</c:v>
                </c:pt>
                <c:pt idx="57128">
                  <c:v>-1.71567243216877</c:v>
                </c:pt>
                <c:pt idx="57129">
                  <c:v>-1.71890174866006</c:v>
                </c:pt>
                <c:pt idx="57130">
                  <c:v>-1.72213106515021</c:v>
                </c:pt>
                <c:pt idx="57131">
                  <c:v>-1.7253603816415</c:v>
                </c:pt>
                <c:pt idx="57132">
                  <c:v>-1.72858969813278</c:v>
                </c:pt>
                <c:pt idx="57133">
                  <c:v>-1.73181901462294</c:v>
                </c:pt>
                <c:pt idx="57134">
                  <c:v>-1.73504833111422</c:v>
                </c:pt>
                <c:pt idx="57135">
                  <c:v>-1.7382776476055</c:v>
                </c:pt>
                <c:pt idx="57136">
                  <c:v>-1.74150696409566</c:v>
                </c:pt>
                <c:pt idx="57137">
                  <c:v>-1.74473628058694</c:v>
                </c:pt>
                <c:pt idx="57138">
                  <c:v>-1.74796559707823</c:v>
                </c:pt>
                <c:pt idx="57139">
                  <c:v>-1.75119491356838</c:v>
                </c:pt>
                <c:pt idx="57140">
                  <c:v>-1.75442423005967</c:v>
                </c:pt>
                <c:pt idx="57141">
                  <c:v>-1.75765354655095</c:v>
                </c:pt>
                <c:pt idx="57142">
                  <c:v>-1.76088286304111</c:v>
                </c:pt>
                <c:pt idx="57143">
                  <c:v>-1.76411217953239</c:v>
                </c:pt>
                <c:pt idx="57144">
                  <c:v>-1.76734149602367</c:v>
                </c:pt>
                <c:pt idx="57145">
                  <c:v>-1.77057081251383</c:v>
                </c:pt>
                <c:pt idx="57146">
                  <c:v>-1.77380012900511</c:v>
                </c:pt>
                <c:pt idx="57147">
                  <c:v>-1.7770294454964</c:v>
                </c:pt>
                <c:pt idx="57148">
                  <c:v>-1.78025876198655</c:v>
                </c:pt>
                <c:pt idx="57149">
                  <c:v>-1.78348807847784</c:v>
                </c:pt>
                <c:pt idx="57150">
                  <c:v>-1.78671739496912</c:v>
                </c:pt>
                <c:pt idx="57151">
                  <c:v>-1.78994671145928</c:v>
                </c:pt>
                <c:pt idx="57152">
                  <c:v>-1.79317602795056</c:v>
                </c:pt>
                <c:pt idx="57153">
                  <c:v>-1.79640534444185</c:v>
                </c:pt>
                <c:pt idx="57154">
                  <c:v>-1.799634660932</c:v>
                </c:pt>
                <c:pt idx="57155">
                  <c:v>-1.80286397742328</c:v>
                </c:pt>
                <c:pt idx="57156">
                  <c:v>-1.80609329391457</c:v>
                </c:pt>
                <c:pt idx="57157">
                  <c:v>-1.80932261040472</c:v>
                </c:pt>
                <c:pt idx="57158">
                  <c:v>-1.81255192689601</c:v>
                </c:pt>
                <c:pt idx="57159">
                  <c:v>-1.81578124338729</c:v>
                </c:pt>
                <c:pt idx="57160">
                  <c:v>-1.81901055987745</c:v>
                </c:pt>
                <c:pt idx="57161">
                  <c:v>-1.82223987636873</c:v>
                </c:pt>
                <c:pt idx="57162">
                  <c:v>-1.82546919286002</c:v>
                </c:pt>
                <c:pt idx="57163">
                  <c:v>-1.82869850935017</c:v>
                </c:pt>
                <c:pt idx="57164">
                  <c:v>-1.83192782584146</c:v>
                </c:pt>
                <c:pt idx="57165">
                  <c:v>-1.83515714233274</c:v>
                </c:pt>
                <c:pt idx="57166">
                  <c:v>-1.83838645882289</c:v>
                </c:pt>
                <c:pt idx="57167">
                  <c:v>-1.84161577531418</c:v>
                </c:pt>
                <c:pt idx="57168">
                  <c:v>-1.84484509180546</c:v>
                </c:pt>
                <c:pt idx="57169">
                  <c:v>-1.84807440829562</c:v>
                </c:pt>
                <c:pt idx="57170">
                  <c:v>-1.8513037247869</c:v>
                </c:pt>
                <c:pt idx="57171">
                  <c:v>-1.85453304127819</c:v>
                </c:pt>
                <c:pt idx="57172">
                  <c:v>-1.85776235776834</c:v>
                </c:pt>
                <c:pt idx="57173">
                  <c:v>-1.86099167425963</c:v>
                </c:pt>
                <c:pt idx="57174">
                  <c:v>-1.86422099075091</c:v>
                </c:pt>
                <c:pt idx="57175">
                  <c:v>-1.86745030724106</c:v>
                </c:pt>
                <c:pt idx="57176">
                  <c:v>-1.87067962373235</c:v>
                </c:pt>
                <c:pt idx="57177">
                  <c:v>-1.87390894022363</c:v>
                </c:pt>
                <c:pt idx="57178">
                  <c:v>-1.87713825671379</c:v>
                </c:pt>
                <c:pt idx="57179">
                  <c:v>-1.88036757320507</c:v>
                </c:pt>
                <c:pt idx="57180">
                  <c:v>-1.88359688969636</c:v>
                </c:pt>
                <c:pt idx="57181">
                  <c:v>-1.88682620618651</c:v>
                </c:pt>
                <c:pt idx="57182">
                  <c:v>-1.8900555226778</c:v>
                </c:pt>
                <c:pt idx="57183">
                  <c:v>-1.89328483916908</c:v>
                </c:pt>
                <c:pt idx="57184">
                  <c:v>-1.89651415565924</c:v>
                </c:pt>
                <c:pt idx="57185">
                  <c:v>-1.89974347215052</c:v>
                </c:pt>
                <c:pt idx="57186">
                  <c:v>-1.9029727886418</c:v>
                </c:pt>
                <c:pt idx="57187">
                  <c:v>-1.90620210513196</c:v>
                </c:pt>
                <c:pt idx="57188">
                  <c:v>-1.90943142162324</c:v>
                </c:pt>
                <c:pt idx="57189">
                  <c:v>-1.91266073811453</c:v>
                </c:pt>
                <c:pt idx="57190">
                  <c:v>-1.91589005460468</c:v>
                </c:pt>
                <c:pt idx="57191">
                  <c:v>-1.91911937109597</c:v>
                </c:pt>
                <c:pt idx="57192">
                  <c:v>-1.92234868758725</c:v>
                </c:pt>
                <c:pt idx="57193">
                  <c:v>-1.92557800407741</c:v>
                </c:pt>
                <c:pt idx="57194">
                  <c:v>-1.92880732056869</c:v>
                </c:pt>
                <c:pt idx="57195">
                  <c:v>-1.93203663705997</c:v>
                </c:pt>
                <c:pt idx="57196">
                  <c:v>-1.93526595355013</c:v>
                </c:pt>
                <c:pt idx="57197">
                  <c:v>-1.93849527004141</c:v>
                </c:pt>
                <c:pt idx="57198">
                  <c:v>-1.9417245865327</c:v>
                </c:pt>
                <c:pt idx="57199">
                  <c:v>-1.94495390302285</c:v>
                </c:pt>
                <c:pt idx="57200">
                  <c:v>-1.94818321951414</c:v>
                </c:pt>
                <c:pt idx="57201">
                  <c:v>-1.95141253600542</c:v>
                </c:pt>
                <c:pt idx="57202">
                  <c:v>-1.95464185249558</c:v>
                </c:pt>
                <c:pt idx="57203">
                  <c:v>-1.95787116898686</c:v>
                </c:pt>
                <c:pt idx="57204">
                  <c:v>-1.96110048547814</c:v>
                </c:pt>
                <c:pt idx="57205">
                  <c:v>-1.9643298019683</c:v>
                </c:pt>
                <c:pt idx="57206">
                  <c:v>-1.96755911845958</c:v>
                </c:pt>
                <c:pt idx="57207">
                  <c:v>-1.97078843495087</c:v>
                </c:pt>
                <c:pt idx="57208">
                  <c:v>-1.97401775144102</c:v>
                </c:pt>
                <c:pt idx="57209">
                  <c:v>-1.97724706793231</c:v>
                </c:pt>
                <c:pt idx="57210">
                  <c:v>-1.98047638442359</c:v>
                </c:pt>
                <c:pt idx="57211">
                  <c:v>-1.98370570091375</c:v>
                </c:pt>
                <c:pt idx="57212">
                  <c:v>-1.98693501740503</c:v>
                </c:pt>
                <c:pt idx="57213">
                  <c:v>-1.99016433389631</c:v>
                </c:pt>
                <c:pt idx="57214">
                  <c:v>-1.99339365038647</c:v>
                </c:pt>
                <c:pt idx="57215">
                  <c:v>-1.99662296687775</c:v>
                </c:pt>
                <c:pt idx="57216">
                  <c:v>-1.99985228336904</c:v>
                </c:pt>
                <c:pt idx="57217">
                  <c:v>-2.0030815998591902</c:v>
                </c:pt>
                <c:pt idx="57218">
                  <c:v>-2.00631091635048</c:v>
                </c:pt>
                <c:pt idx="57219">
                  <c:v>-2.00954023284176</c:v>
                </c:pt>
                <c:pt idx="57220">
                  <c:v>-2.01276954933192</c:v>
                </c:pt>
                <c:pt idx="57221">
                  <c:v>-2.0159988658232</c:v>
                </c:pt>
                <c:pt idx="57222">
                  <c:v>-2.01922818231448</c:v>
                </c:pt>
                <c:pt idx="57223">
                  <c:v>-2.02245749880464</c:v>
                </c:pt>
                <c:pt idx="57224">
                  <c:v>-2.02568681529592</c:v>
                </c:pt>
                <c:pt idx="57225">
                  <c:v>-2.0289161317872102</c:v>
                </c:pt>
                <c:pt idx="57226">
                  <c:v>-2.03214544827736</c:v>
                </c:pt>
                <c:pt idx="57227">
                  <c:v>-2.0353747647686502</c:v>
                </c:pt>
                <c:pt idx="57228">
                  <c:v>-2.0386040812599302</c:v>
                </c:pt>
                <c:pt idx="57229">
                  <c:v>-2.0418333977500902</c:v>
                </c:pt>
                <c:pt idx="57230">
                  <c:v>-2.0450627142413702</c:v>
                </c:pt>
                <c:pt idx="57231">
                  <c:v>-2.0501415190455599</c:v>
                </c:pt>
                <c:pt idx="57232">
                  <c:v>-2.0570698121615201</c:v>
                </c:pt>
                <c:pt idx="57233">
                  <c:v>-2.0639981052799001</c:v>
                </c:pt>
                <c:pt idx="57234">
                  <c:v>-2.07092639839829</c:v>
                </c:pt>
                <c:pt idx="57235">
                  <c:v>-2.0778546915142502</c:v>
                </c:pt>
                <c:pt idx="57236">
                  <c:v>-2.08478298463264</c:v>
                </c:pt>
                <c:pt idx="57237">
                  <c:v>-2.0917112777510201</c:v>
                </c:pt>
                <c:pt idx="57238">
                  <c:v>-2.0986395708669798</c:v>
                </c:pt>
                <c:pt idx="57239">
                  <c:v>-2.1055678639853701</c:v>
                </c:pt>
                <c:pt idx="57240">
                  <c:v>-2.1124961571037502</c:v>
                </c:pt>
                <c:pt idx="57241">
                  <c:v>-2.1194244502197099</c:v>
                </c:pt>
                <c:pt idx="57242">
                  <c:v>-2.1263527433381002</c:v>
                </c:pt>
                <c:pt idx="57243">
                  <c:v>-2.1332810364564798</c:v>
                </c:pt>
                <c:pt idx="57244">
                  <c:v>-2.14020932957244</c:v>
                </c:pt>
                <c:pt idx="57245">
                  <c:v>-2.1471376226908299</c:v>
                </c:pt>
                <c:pt idx="57246">
                  <c:v>-2.1540659158092099</c:v>
                </c:pt>
                <c:pt idx="57247">
                  <c:v>-2.1609942089251701</c:v>
                </c:pt>
                <c:pt idx="57248">
                  <c:v>-2.16792250204356</c:v>
                </c:pt>
                <c:pt idx="57249">
                  <c:v>-2.17485079516194</c:v>
                </c:pt>
                <c:pt idx="57250">
                  <c:v>-2.1817790882778998</c:v>
                </c:pt>
                <c:pt idx="57251">
                  <c:v>-2.1887073813962901</c:v>
                </c:pt>
                <c:pt idx="57252">
                  <c:v>-2.1956356745146701</c:v>
                </c:pt>
                <c:pt idx="57253">
                  <c:v>-2.2025639676306401</c:v>
                </c:pt>
                <c:pt idx="57254">
                  <c:v>-2.2094922607490202</c:v>
                </c:pt>
                <c:pt idx="57255">
                  <c:v>-2.2164205538673998</c:v>
                </c:pt>
                <c:pt idx="57256">
                  <c:v>-2.2233488469833702</c:v>
                </c:pt>
                <c:pt idx="57257">
                  <c:v>-2.2302771401017498</c:v>
                </c:pt>
                <c:pt idx="57258">
                  <c:v>-2.2372054332201299</c:v>
                </c:pt>
                <c:pt idx="57259">
                  <c:v>-2.2441337263360999</c:v>
                </c:pt>
                <c:pt idx="57260">
                  <c:v>-2.2510620194544799</c:v>
                </c:pt>
                <c:pt idx="57261">
                  <c:v>-2.25799031257286</c:v>
                </c:pt>
                <c:pt idx="57262">
                  <c:v>-2.26491860568883</c:v>
                </c:pt>
                <c:pt idx="57263">
                  <c:v>-2.27184689880721</c:v>
                </c:pt>
                <c:pt idx="57264">
                  <c:v>-2.2787751919255901</c:v>
                </c:pt>
                <c:pt idx="57265">
                  <c:v>-2.2857034850415601</c:v>
                </c:pt>
                <c:pt idx="57266">
                  <c:v>-2.2926317781599401</c:v>
                </c:pt>
                <c:pt idx="57267">
                  <c:v>-2.2995600712783202</c:v>
                </c:pt>
                <c:pt idx="57268">
                  <c:v>-2.3064883643942902</c:v>
                </c:pt>
                <c:pt idx="57269">
                  <c:v>-2.3134166575126698</c:v>
                </c:pt>
                <c:pt idx="57270">
                  <c:v>-2.3203449506310498</c:v>
                </c:pt>
                <c:pt idx="57271">
                  <c:v>-2.3272732437470198</c:v>
                </c:pt>
                <c:pt idx="57272">
                  <c:v>-2.3342015368653999</c:v>
                </c:pt>
                <c:pt idx="57273">
                  <c:v>-2.3411298299837902</c:v>
                </c:pt>
                <c:pt idx="57274">
                  <c:v>-2.3480581230997499</c:v>
                </c:pt>
                <c:pt idx="57275">
                  <c:v>-2.35498641621813</c:v>
                </c:pt>
                <c:pt idx="57276">
                  <c:v>-2.3619147093365198</c:v>
                </c:pt>
                <c:pt idx="57277">
                  <c:v>-2.36884300245248</c:v>
                </c:pt>
                <c:pt idx="57278">
                  <c:v>-2.3757712955708601</c:v>
                </c:pt>
                <c:pt idx="57279">
                  <c:v>-2.3586157855440799</c:v>
                </c:pt>
                <c:pt idx="57280">
                  <c:v>-2.3173764723697099</c:v>
                </c:pt>
                <c:pt idx="57281">
                  <c:v>-2.3173764723697099</c:v>
                </c:pt>
                <c:pt idx="57282">
                  <c:v>-2.3173764723697099</c:v>
                </c:pt>
                <c:pt idx="57283">
                  <c:v>-2.3173764723697099</c:v>
                </c:pt>
                <c:pt idx="57284">
                  <c:v>-2.3173764723697099</c:v>
                </c:pt>
                <c:pt idx="57285">
                  <c:v>-2.3173764723697099</c:v>
                </c:pt>
                <c:pt idx="57286">
                  <c:v>-2.3173764723697099</c:v>
                </c:pt>
                <c:pt idx="57287">
                  <c:v>-2.3173764723697099</c:v>
                </c:pt>
                <c:pt idx="57288">
                  <c:v>-2.3173764723697099</c:v>
                </c:pt>
                <c:pt idx="57289">
                  <c:v>-2.3173764723697099</c:v>
                </c:pt>
                <c:pt idx="57290">
                  <c:v>-2.3173764723697099</c:v>
                </c:pt>
                <c:pt idx="57291">
                  <c:v>-2.3173764723697099</c:v>
                </c:pt>
                <c:pt idx="57292">
                  <c:v>-2.3173764723697099</c:v>
                </c:pt>
                <c:pt idx="57293">
                  <c:v>-2.3173764723697099</c:v>
                </c:pt>
                <c:pt idx="57294">
                  <c:v>-2.3173764723697099</c:v>
                </c:pt>
                <c:pt idx="57295">
                  <c:v>-2.3173764723697099</c:v>
                </c:pt>
                <c:pt idx="57296">
                  <c:v>-2.3173764723697099</c:v>
                </c:pt>
                <c:pt idx="57297">
                  <c:v>-2.3173764723697099</c:v>
                </c:pt>
                <c:pt idx="57298">
                  <c:v>-2.3173764723697099</c:v>
                </c:pt>
                <c:pt idx="57299">
                  <c:v>-2.3173764723697099</c:v>
                </c:pt>
                <c:pt idx="57300">
                  <c:v>-2.3173764723697099</c:v>
                </c:pt>
                <c:pt idx="57301">
                  <c:v>-2.3173764723697099</c:v>
                </c:pt>
                <c:pt idx="57302">
                  <c:v>-2.3173764723697099</c:v>
                </c:pt>
                <c:pt idx="57303">
                  <c:v>-2.3173764723697099</c:v>
                </c:pt>
                <c:pt idx="57304">
                  <c:v>-2.3173764723697099</c:v>
                </c:pt>
                <c:pt idx="57305">
                  <c:v>-2.3173764723697099</c:v>
                </c:pt>
                <c:pt idx="57306">
                  <c:v>-2.3173764723697099</c:v>
                </c:pt>
                <c:pt idx="57307">
                  <c:v>-2.3173764723697099</c:v>
                </c:pt>
                <c:pt idx="57308">
                  <c:v>-2.3173764723697099</c:v>
                </c:pt>
                <c:pt idx="57309">
                  <c:v>-2.3173764723697099</c:v>
                </c:pt>
                <c:pt idx="57310">
                  <c:v>-2.3173764723697099</c:v>
                </c:pt>
                <c:pt idx="57311">
                  <c:v>-2.3173764723697099</c:v>
                </c:pt>
                <c:pt idx="57312">
                  <c:v>-2.3173764723697099</c:v>
                </c:pt>
                <c:pt idx="57313">
                  <c:v>-2.3173764723697099</c:v>
                </c:pt>
                <c:pt idx="57314">
                  <c:v>-2.3173764723697099</c:v>
                </c:pt>
                <c:pt idx="57315">
                  <c:v>-2.3173764723697099</c:v>
                </c:pt>
                <c:pt idx="57316">
                  <c:v>-0.83276119774665502</c:v>
                </c:pt>
                <c:pt idx="57317">
                  <c:v>-0.79152188455787997</c:v>
                </c:pt>
                <c:pt idx="57318">
                  <c:v>-0.75028257136910603</c:v>
                </c:pt>
                <c:pt idx="57319">
                  <c:v>-0.70904325819473402</c:v>
                </c:pt>
                <c:pt idx="57320">
                  <c:v>-0.66780394500595897</c:v>
                </c:pt>
                <c:pt idx="57321">
                  <c:v>-0.62656463181718502</c:v>
                </c:pt>
                <c:pt idx="57322">
                  <c:v>-0.58532531864281301</c:v>
                </c:pt>
                <c:pt idx="57323">
                  <c:v>-0.54408600545403796</c:v>
                </c:pt>
                <c:pt idx="57324">
                  <c:v>-0.50284669226526302</c:v>
                </c:pt>
                <c:pt idx="57325">
                  <c:v>-0.461607379090892</c:v>
                </c:pt>
                <c:pt idx="57326">
                  <c:v>-0.42036806590211701</c:v>
                </c:pt>
                <c:pt idx="57327">
                  <c:v>-0.39265695028991798</c:v>
                </c:pt>
                <c:pt idx="57328">
                  <c:v>-0.37847403226869802</c:v>
                </c:pt>
                <c:pt idx="57329">
                  <c:v>-0.36429111424252503</c:v>
                </c:pt>
                <c:pt idx="57330">
                  <c:v>-0.35010819621635098</c:v>
                </c:pt>
                <c:pt idx="57331">
                  <c:v>-0.33592527819513102</c:v>
                </c:pt>
                <c:pt idx="57332">
                  <c:v>-0.32174236016895802</c:v>
                </c:pt>
                <c:pt idx="57333">
                  <c:v>-0.30755944214278402</c:v>
                </c:pt>
                <c:pt idx="57334">
                  <c:v>-0.29337652412156401</c:v>
                </c:pt>
                <c:pt idx="57335">
                  <c:v>-0.27919360609539101</c:v>
                </c:pt>
                <c:pt idx="57336">
                  <c:v>-0.26501068806921702</c:v>
                </c:pt>
                <c:pt idx="57337">
                  <c:v>-0.250827770047997</c:v>
                </c:pt>
                <c:pt idx="57338">
                  <c:v>-0.236644852021824</c:v>
                </c:pt>
                <c:pt idx="57339">
                  <c:v>-0.22246193399565101</c:v>
                </c:pt>
                <c:pt idx="57340">
                  <c:v>-0.20827901597442999</c:v>
                </c:pt>
                <c:pt idx="57341">
                  <c:v>-0.194096097948257</c:v>
                </c:pt>
                <c:pt idx="57342">
                  <c:v>-0.179913179922084</c:v>
                </c:pt>
                <c:pt idx="57343">
                  <c:v>-0.16573026190086301</c:v>
                </c:pt>
                <c:pt idx="57344">
                  <c:v>-0.15154734387468999</c:v>
                </c:pt>
                <c:pt idx="57345">
                  <c:v>-0.13736442584851699</c:v>
                </c:pt>
                <c:pt idx="57346">
                  <c:v>-0.123181507827297</c:v>
                </c:pt>
                <c:pt idx="57347">
                  <c:v>-0.10899858980112299</c:v>
                </c:pt>
                <c:pt idx="57348">
                  <c:v>-9.4815671774949595E-2</c:v>
                </c:pt>
                <c:pt idx="57349">
                  <c:v>-8.0632753753729594E-2</c:v>
                </c:pt>
                <c:pt idx="57350">
                  <c:v>-6.6449835727556097E-2</c:v>
                </c:pt>
                <c:pt idx="57351">
                  <c:v>-5.2266917701382698E-2</c:v>
                </c:pt>
                <c:pt idx="57352">
                  <c:v>-3.80839996801626E-2</c:v>
                </c:pt>
                <c:pt idx="57353">
                  <c:v>-2.3901081653989201E-2</c:v>
                </c:pt>
                <c:pt idx="57354">
                  <c:v>-9.7181636278157197E-3</c:v>
                </c:pt>
                <c:pt idx="57355">
                  <c:v>4.4647543934043504E-3</c:v>
                </c:pt>
                <c:pt idx="57356">
                  <c:v>1.86476724195778E-2</c:v>
                </c:pt>
                <c:pt idx="57357">
                  <c:v>3.28305904457512E-2</c:v>
                </c:pt>
                <c:pt idx="57358">
                  <c:v>4.7013508466971297E-2</c:v>
                </c:pt>
                <c:pt idx="57359">
                  <c:v>6.1196426493144697E-2</c:v>
                </c:pt>
                <c:pt idx="57360">
                  <c:v>7.53793445193182E-2</c:v>
                </c:pt>
                <c:pt idx="57361">
                  <c:v>8.9562262540538298E-2</c:v>
                </c:pt>
                <c:pt idx="57362">
                  <c:v>0.103745180566712</c:v>
                </c:pt>
                <c:pt idx="57363">
                  <c:v>0.117928098592885</c:v>
                </c:pt>
                <c:pt idx="57364">
                  <c:v>0.13211101661410499</c:v>
                </c:pt>
                <c:pt idx="57365">
                  <c:v>0.14629393464027901</c:v>
                </c:pt>
                <c:pt idx="57366">
                  <c:v>0.16047685266645201</c:v>
                </c:pt>
                <c:pt idx="57367">
                  <c:v>0.17465977068767199</c:v>
                </c:pt>
                <c:pt idx="57368">
                  <c:v>0.18884268871384599</c:v>
                </c:pt>
                <c:pt idx="57369">
                  <c:v>0.20302560674001899</c:v>
                </c:pt>
                <c:pt idx="57370">
                  <c:v>0.217208524761239</c:v>
                </c:pt>
                <c:pt idx="57371">
                  <c:v>0.231391442787413</c:v>
                </c:pt>
                <c:pt idx="57372">
                  <c:v>0.245574360813586</c:v>
                </c:pt>
                <c:pt idx="57373">
                  <c:v>0.25975727883480598</c:v>
                </c:pt>
                <c:pt idx="57374">
                  <c:v>0.27394019686097998</c:v>
                </c:pt>
                <c:pt idx="57375">
                  <c:v>0.28240780239573099</c:v>
                </c:pt>
                <c:pt idx="57376">
                  <c:v>0.28516009543410797</c:v>
                </c:pt>
                <c:pt idx="57377">
                  <c:v>0.28791238847344602</c:v>
                </c:pt>
                <c:pt idx="57378">
                  <c:v>0.29066468151278402</c:v>
                </c:pt>
                <c:pt idx="57379">
                  <c:v>0.293416974551161</c:v>
                </c:pt>
                <c:pt idx="57380">
                  <c:v>0.296169267590499</c:v>
                </c:pt>
                <c:pt idx="57381">
                  <c:v>0.29892156062983699</c:v>
                </c:pt>
                <c:pt idx="57382">
                  <c:v>0.30167385366821298</c:v>
                </c:pt>
                <c:pt idx="57383">
                  <c:v>0.30442614670755103</c:v>
                </c:pt>
                <c:pt idx="57384">
                  <c:v>0.30717843974688902</c:v>
                </c:pt>
                <c:pt idx="57385">
                  <c:v>0.30993073278526601</c:v>
                </c:pt>
                <c:pt idx="57386">
                  <c:v>0.312683025824604</c:v>
                </c:pt>
                <c:pt idx="57387">
                  <c:v>0.31543531886394199</c:v>
                </c:pt>
                <c:pt idx="57388">
                  <c:v>0.31818761190231798</c:v>
                </c:pt>
                <c:pt idx="57389">
                  <c:v>0.32093990494165597</c:v>
                </c:pt>
                <c:pt idx="57390">
                  <c:v>0.32369219798099402</c:v>
                </c:pt>
                <c:pt idx="57391">
                  <c:v>0.32644449101937101</c:v>
                </c:pt>
                <c:pt idx="57392">
                  <c:v>0.329196784058709</c:v>
                </c:pt>
                <c:pt idx="57393">
                  <c:v>0.331949077098047</c:v>
                </c:pt>
                <c:pt idx="57394">
                  <c:v>0.33470137013642398</c:v>
                </c:pt>
                <c:pt idx="57395">
                  <c:v>0.33745366317576198</c:v>
                </c:pt>
                <c:pt idx="57396">
                  <c:v>0.34020595621509903</c:v>
                </c:pt>
                <c:pt idx="57397">
                  <c:v>0.34295824925347601</c:v>
                </c:pt>
                <c:pt idx="57398">
                  <c:v>0.345710542292814</c:v>
                </c:pt>
                <c:pt idx="57399">
                  <c:v>0.348462835332152</c:v>
                </c:pt>
                <c:pt idx="57400">
                  <c:v>0.35121512837052898</c:v>
                </c:pt>
                <c:pt idx="57401">
                  <c:v>0.35396742140986698</c:v>
                </c:pt>
                <c:pt idx="57402">
                  <c:v>0.35671971444920503</c:v>
                </c:pt>
                <c:pt idx="57403">
                  <c:v>0.35947200748758101</c:v>
                </c:pt>
                <c:pt idx="57404">
                  <c:v>0.36222430052691901</c:v>
                </c:pt>
                <c:pt idx="57405">
                  <c:v>0.364976593566257</c:v>
                </c:pt>
                <c:pt idx="57406">
                  <c:v>0.36772888660463399</c:v>
                </c:pt>
                <c:pt idx="57407">
                  <c:v>0.37048117964397198</c:v>
                </c:pt>
                <c:pt idx="57408">
                  <c:v>0.37323347268330997</c:v>
                </c:pt>
                <c:pt idx="57409">
                  <c:v>0.37598576572168702</c:v>
                </c:pt>
                <c:pt idx="57410">
                  <c:v>0.37873805876102501</c:v>
                </c:pt>
                <c:pt idx="57411">
                  <c:v>0.381490351800363</c:v>
                </c:pt>
                <c:pt idx="57412">
                  <c:v>0.38424264483873899</c:v>
                </c:pt>
                <c:pt idx="57413">
                  <c:v>0.38699493787807698</c:v>
                </c:pt>
                <c:pt idx="57414">
                  <c:v>0.38974723091741498</c:v>
                </c:pt>
                <c:pt idx="57415">
                  <c:v>0.39249952395579202</c:v>
                </c:pt>
                <c:pt idx="57416">
                  <c:v>0.39525181699513001</c:v>
                </c:pt>
                <c:pt idx="57417">
                  <c:v>0.39800411003446801</c:v>
                </c:pt>
                <c:pt idx="57418">
                  <c:v>0.40075640307284399</c:v>
                </c:pt>
                <c:pt idx="57419">
                  <c:v>0.40350869611218199</c:v>
                </c:pt>
                <c:pt idx="57420">
                  <c:v>0.40626098915151998</c:v>
                </c:pt>
                <c:pt idx="57421">
                  <c:v>0.40901328218989702</c:v>
                </c:pt>
                <c:pt idx="57422">
                  <c:v>0.41176557522923501</c:v>
                </c:pt>
                <c:pt idx="57423">
                  <c:v>0.41451786826857301</c:v>
                </c:pt>
                <c:pt idx="57424">
                  <c:v>0.41727016130694999</c:v>
                </c:pt>
                <c:pt idx="57425">
                  <c:v>0.42002245434628799</c:v>
                </c:pt>
                <c:pt idx="57426">
                  <c:v>0.42277474738562598</c:v>
                </c:pt>
                <c:pt idx="57427">
                  <c:v>0.42552704042400202</c:v>
                </c:pt>
                <c:pt idx="57428">
                  <c:v>0.42827933346334002</c:v>
                </c:pt>
                <c:pt idx="57429">
                  <c:v>0.43103162650267801</c:v>
                </c:pt>
                <c:pt idx="57430">
                  <c:v>0.433783919541055</c:v>
                </c:pt>
                <c:pt idx="57431">
                  <c:v>0.43653621258039299</c:v>
                </c:pt>
                <c:pt idx="57432">
                  <c:v>0.43928850561973098</c:v>
                </c:pt>
                <c:pt idx="57433">
                  <c:v>0.44204079865810703</c:v>
                </c:pt>
                <c:pt idx="57434">
                  <c:v>0.44479309169744502</c:v>
                </c:pt>
                <c:pt idx="57435">
                  <c:v>0.44754538473678301</c:v>
                </c:pt>
                <c:pt idx="57436">
                  <c:v>0.45029767777516</c:v>
                </c:pt>
                <c:pt idx="57437">
                  <c:v>0.45304997081449799</c:v>
                </c:pt>
                <c:pt idx="57438">
                  <c:v>0.45580226385383599</c:v>
                </c:pt>
                <c:pt idx="57439">
                  <c:v>0.45855455689221303</c:v>
                </c:pt>
                <c:pt idx="57440">
                  <c:v>0.46130684993155102</c:v>
                </c:pt>
                <c:pt idx="57441">
                  <c:v>0.46405914297088902</c:v>
                </c:pt>
                <c:pt idx="57442">
                  <c:v>0.466811436009265</c:v>
                </c:pt>
                <c:pt idx="57443">
                  <c:v>0.469563729048603</c:v>
                </c:pt>
                <c:pt idx="57444">
                  <c:v>0.47231602208794099</c:v>
                </c:pt>
                <c:pt idx="57445">
                  <c:v>0.47506831512631797</c:v>
                </c:pt>
                <c:pt idx="57446">
                  <c:v>0.47782060816565602</c:v>
                </c:pt>
                <c:pt idx="57447">
                  <c:v>0.48057290120499402</c:v>
                </c:pt>
                <c:pt idx="57448">
                  <c:v>0.48332519424337</c:v>
                </c:pt>
                <c:pt idx="57449">
                  <c:v>0.486077487282708</c:v>
                </c:pt>
                <c:pt idx="57450">
                  <c:v>0.48882978032204599</c:v>
                </c:pt>
                <c:pt idx="57451">
                  <c:v>0.49158207336042298</c:v>
                </c:pt>
                <c:pt idx="57452">
                  <c:v>0.49433436639976103</c:v>
                </c:pt>
                <c:pt idx="57453">
                  <c:v>0.49708665943909902</c:v>
                </c:pt>
                <c:pt idx="57454">
                  <c:v>0.49983895247747601</c:v>
                </c:pt>
                <c:pt idx="57455">
                  <c:v>0.502591245516814</c:v>
                </c:pt>
                <c:pt idx="57456">
                  <c:v>0.50534353855615199</c:v>
                </c:pt>
                <c:pt idx="57457">
                  <c:v>0.50809583159452798</c:v>
                </c:pt>
                <c:pt idx="57458">
                  <c:v>0.51084812463386597</c:v>
                </c:pt>
                <c:pt idx="57459">
                  <c:v>0.51360041767320397</c:v>
                </c:pt>
                <c:pt idx="57460">
                  <c:v>0.51635271071158095</c:v>
                </c:pt>
                <c:pt idx="57461">
                  <c:v>0.51910500375091895</c:v>
                </c:pt>
                <c:pt idx="57462">
                  <c:v>0.52185729679025705</c:v>
                </c:pt>
                <c:pt idx="57463">
                  <c:v>0.52460958982863304</c:v>
                </c:pt>
                <c:pt idx="57464">
                  <c:v>0.52736188286797103</c:v>
                </c:pt>
                <c:pt idx="57465">
                  <c:v>0.53011417590730903</c:v>
                </c:pt>
                <c:pt idx="57466">
                  <c:v>0.53286646894568601</c:v>
                </c:pt>
                <c:pt idx="57467">
                  <c:v>0.53561876198502401</c:v>
                </c:pt>
                <c:pt idx="57468">
                  <c:v>0.538371055024362</c:v>
                </c:pt>
                <c:pt idx="57469">
                  <c:v>0.54112334806273898</c:v>
                </c:pt>
                <c:pt idx="57470">
                  <c:v>0.54387564110207698</c:v>
                </c:pt>
                <c:pt idx="57471">
                  <c:v>0.54662793414141497</c:v>
                </c:pt>
                <c:pt idx="57472">
                  <c:v>0.54938022717979096</c:v>
                </c:pt>
                <c:pt idx="57473">
                  <c:v>0.55213252021912895</c:v>
                </c:pt>
                <c:pt idx="57474">
                  <c:v>0.55488481325846695</c:v>
                </c:pt>
                <c:pt idx="57475">
                  <c:v>0.55763710629684404</c:v>
                </c:pt>
                <c:pt idx="57476">
                  <c:v>0.56038939933618204</c:v>
                </c:pt>
                <c:pt idx="57477">
                  <c:v>0.56314169237552003</c:v>
                </c:pt>
                <c:pt idx="57478">
                  <c:v>0.56589398541389702</c:v>
                </c:pt>
                <c:pt idx="57479">
                  <c:v>0.56864627845323501</c:v>
                </c:pt>
                <c:pt idx="57480">
                  <c:v>0.571398571492572</c:v>
                </c:pt>
                <c:pt idx="57481">
                  <c:v>0.57415086453094899</c:v>
                </c:pt>
                <c:pt idx="57482">
                  <c:v>0.57690315757028698</c:v>
                </c:pt>
                <c:pt idx="57483">
                  <c:v>0.57965545060962498</c:v>
                </c:pt>
                <c:pt idx="57484">
                  <c:v>0.58240774364800196</c:v>
                </c:pt>
                <c:pt idx="57485">
                  <c:v>0.58516003668733996</c:v>
                </c:pt>
                <c:pt idx="57486">
                  <c:v>0.58791232972667795</c:v>
                </c:pt>
                <c:pt idx="57487">
                  <c:v>0.59066462276505405</c:v>
                </c:pt>
                <c:pt idx="57488">
                  <c:v>0.59341691580439204</c:v>
                </c:pt>
                <c:pt idx="57489">
                  <c:v>0.59616920884373004</c:v>
                </c:pt>
                <c:pt idx="57490">
                  <c:v>0.59892150188210702</c:v>
                </c:pt>
                <c:pt idx="57491">
                  <c:v>0.60167379492144502</c:v>
                </c:pt>
                <c:pt idx="57492">
                  <c:v>0.60442608796078301</c:v>
                </c:pt>
                <c:pt idx="57493">
                  <c:v>0.60717838099915999</c:v>
                </c:pt>
                <c:pt idx="57494">
                  <c:v>0.60993067403849699</c:v>
                </c:pt>
                <c:pt idx="57495">
                  <c:v>0.61268296707783498</c:v>
                </c:pt>
                <c:pt idx="57496">
                  <c:v>0.61543526011621197</c:v>
                </c:pt>
                <c:pt idx="57497">
                  <c:v>0.61818755315554996</c:v>
                </c:pt>
                <c:pt idx="57498">
                  <c:v>0.62093984619488796</c:v>
                </c:pt>
                <c:pt idx="57499">
                  <c:v>0.62369213923326505</c:v>
                </c:pt>
                <c:pt idx="57500">
                  <c:v>0.62644443227260305</c:v>
                </c:pt>
                <c:pt idx="57501">
                  <c:v>0.62919672531194104</c:v>
                </c:pt>
                <c:pt idx="57502">
                  <c:v>0.63194901835031703</c:v>
                </c:pt>
                <c:pt idx="57503">
                  <c:v>0.63470131138965502</c:v>
                </c:pt>
                <c:pt idx="57504">
                  <c:v>0.63745360442899301</c:v>
                </c:pt>
                <c:pt idx="57505">
                  <c:v>0.64020589746737</c:v>
                </c:pt>
                <c:pt idx="57506">
                  <c:v>0.64295819050670799</c:v>
                </c:pt>
                <c:pt idx="57507">
                  <c:v>0.64571048354604599</c:v>
                </c:pt>
                <c:pt idx="57508">
                  <c:v>0.64846277658442297</c:v>
                </c:pt>
                <c:pt idx="57509">
                  <c:v>0.65121506962375997</c:v>
                </c:pt>
                <c:pt idx="57510">
                  <c:v>0.65396736266309796</c:v>
                </c:pt>
                <c:pt idx="57511">
                  <c:v>0.65671965570147495</c:v>
                </c:pt>
                <c:pt idx="57512">
                  <c:v>0.65947194874081305</c:v>
                </c:pt>
                <c:pt idx="57513">
                  <c:v>0.66222424178015105</c:v>
                </c:pt>
                <c:pt idx="57514">
                  <c:v>0.66497653481852803</c:v>
                </c:pt>
                <c:pt idx="57515">
                  <c:v>0.66772882785786603</c:v>
                </c:pt>
                <c:pt idx="57516">
                  <c:v>0.67048112089720402</c:v>
                </c:pt>
                <c:pt idx="57517">
                  <c:v>0.67323341393558001</c:v>
                </c:pt>
                <c:pt idx="57518">
                  <c:v>0.675985706974918</c:v>
                </c:pt>
                <c:pt idx="57519">
                  <c:v>0.68628270304993</c:v>
                </c:pt>
                <c:pt idx="57520">
                  <c:v>0.70412440215965599</c:v>
                </c:pt>
                <c:pt idx="57521">
                  <c:v>0.721966101275612</c:v>
                </c:pt>
                <c:pt idx="57522">
                  <c:v>0.73980780039156802</c:v>
                </c:pt>
                <c:pt idx="57523">
                  <c:v>0.75764949950129401</c:v>
                </c:pt>
                <c:pt idx="57524">
                  <c:v>0.77549119861725002</c:v>
                </c:pt>
                <c:pt idx="57525">
                  <c:v>0.79333289773320603</c:v>
                </c:pt>
                <c:pt idx="57526">
                  <c:v>0.81117459684293203</c:v>
                </c:pt>
                <c:pt idx="57527">
                  <c:v>0.82901629595888804</c:v>
                </c:pt>
                <c:pt idx="57528">
                  <c:v>0.84685799507484405</c:v>
                </c:pt>
                <c:pt idx="57529">
                  <c:v>0.86469969418457004</c:v>
                </c:pt>
                <c:pt idx="57530">
                  <c:v>0.88254139330052594</c:v>
                </c:pt>
                <c:pt idx="57531">
                  <c:v>0.90038309241648196</c:v>
                </c:pt>
                <c:pt idx="57532">
                  <c:v>0.91822479152620695</c:v>
                </c:pt>
                <c:pt idx="57533">
                  <c:v>0.93606649064216396</c:v>
                </c:pt>
                <c:pt idx="57534">
                  <c:v>0.95390818975811997</c:v>
                </c:pt>
                <c:pt idx="57535">
                  <c:v>0.97174988886784497</c:v>
                </c:pt>
                <c:pt idx="57536">
                  <c:v>0.98959158798380198</c:v>
                </c:pt>
                <c:pt idx="57537">
                  <c:v>1.00743328709976</c:v>
                </c:pt>
                <c:pt idx="57538">
                  <c:v>1.0252749862094801</c:v>
                </c:pt>
                <c:pt idx="57539">
                  <c:v>1.0431166853254401</c:v>
                </c:pt>
                <c:pt idx="57540">
                  <c:v>1.0609583844413999</c:v>
                </c:pt>
                <c:pt idx="57541">
                  <c:v>1.07880008355112</c:v>
                </c:pt>
                <c:pt idx="57542">
                  <c:v>1.09664178266708</c:v>
                </c:pt>
                <c:pt idx="57543">
                  <c:v>1.11448348178303</c:v>
                </c:pt>
                <c:pt idx="57544">
                  <c:v>1.1323251808927599</c:v>
                </c:pt>
                <c:pt idx="57545">
                  <c:v>1.1501668800087199</c:v>
                </c:pt>
                <c:pt idx="57546">
                  <c:v>1.1680085791246699</c:v>
                </c:pt>
                <c:pt idx="57547">
                  <c:v>1.1858502782344</c:v>
                </c:pt>
                <c:pt idx="57548">
                  <c:v>1.2036919773503501</c:v>
                </c:pt>
                <c:pt idx="57549">
                  <c:v>1.2215336764663101</c:v>
                </c:pt>
                <c:pt idx="57550">
                  <c:v>1.2393753755760299</c:v>
                </c:pt>
                <c:pt idx="57551">
                  <c:v>1.25721707469199</c:v>
                </c:pt>
                <c:pt idx="57552">
                  <c:v>1.27505877380795</c:v>
                </c:pt>
                <c:pt idx="57553">
                  <c:v>1.2929004729176701</c:v>
                </c:pt>
                <c:pt idx="57554">
                  <c:v>1.3107421720336301</c:v>
                </c:pt>
                <c:pt idx="57555">
                  <c:v>1.3285838711495901</c:v>
                </c:pt>
                <c:pt idx="57556">
                  <c:v>1.34642557025931</c:v>
                </c:pt>
                <c:pt idx="57557">
                  <c:v>1.36426726937527</c:v>
                </c:pt>
                <c:pt idx="57558">
                  <c:v>1.38210896849122</c:v>
                </c:pt>
                <c:pt idx="57559">
                  <c:v>1.3999506676009501</c:v>
                </c:pt>
                <c:pt idx="57560">
                  <c:v>1.4177923667168999</c:v>
                </c:pt>
                <c:pt idx="57561">
                  <c:v>1.4356340658328599</c:v>
                </c:pt>
                <c:pt idx="57562">
                  <c:v>1.45347576494259</c:v>
                </c:pt>
                <c:pt idx="57563">
                  <c:v>1.47131746405854</c:v>
                </c:pt>
                <c:pt idx="57564">
                  <c:v>1.4891591631745</c:v>
                </c:pt>
                <c:pt idx="57565">
                  <c:v>1.5070008622842199</c:v>
                </c:pt>
                <c:pt idx="57566">
                  <c:v>1.5248425614001799</c:v>
                </c:pt>
                <c:pt idx="57567">
                  <c:v>1.5189526323018501</c:v>
                </c:pt>
                <c:pt idx="57568">
                  <c:v>1.489331074983</c:v>
                </c:pt>
                <c:pt idx="57569">
                  <c:v>1.45970951765381</c:v>
                </c:pt>
                <c:pt idx="57570">
                  <c:v>1.4300879603246199</c:v>
                </c:pt>
                <c:pt idx="57571">
                  <c:v>1.4004664030057701</c:v>
                </c:pt>
                <c:pt idx="57572">
                  <c:v>1.37084484567658</c:v>
                </c:pt>
                <c:pt idx="57573">
                  <c:v>1.34122328834739</c:v>
                </c:pt>
                <c:pt idx="57574">
                  <c:v>1.3116017310285399</c:v>
                </c:pt>
                <c:pt idx="57575">
                  <c:v>1.2819801736993499</c:v>
                </c:pt>
                <c:pt idx="57576">
                  <c:v>1.2523586163701499</c:v>
                </c:pt>
                <c:pt idx="57577">
                  <c:v>1.2227370590513</c:v>
                </c:pt>
                <c:pt idx="57578">
                  <c:v>1.19311550172211</c:v>
                </c:pt>
                <c:pt idx="57579">
                  <c:v>1.16349394439292</c:v>
                </c:pt>
                <c:pt idx="57580">
                  <c:v>1.1338723870740699</c:v>
                </c:pt>
                <c:pt idx="57581">
                  <c:v>1.1042508297448801</c:v>
                </c:pt>
                <c:pt idx="57582">
                  <c:v>1.0746292724156901</c:v>
                </c:pt>
                <c:pt idx="57583">
                  <c:v>1.04500771509684</c:v>
                </c:pt>
                <c:pt idx="57584">
                  <c:v>1.01538615776765</c:v>
                </c:pt>
                <c:pt idx="57585">
                  <c:v>0.98576460043845404</c:v>
                </c:pt>
                <c:pt idx="57586">
                  <c:v>0.95614304311960596</c:v>
                </c:pt>
                <c:pt idx="57587">
                  <c:v>0.92652148579041405</c:v>
                </c:pt>
                <c:pt idx="57588">
                  <c:v>0.89689992846122102</c:v>
                </c:pt>
                <c:pt idx="57589">
                  <c:v>0.86727837114237405</c:v>
                </c:pt>
                <c:pt idx="57590">
                  <c:v>0.83765681381318102</c:v>
                </c:pt>
                <c:pt idx="57591">
                  <c:v>0.808035256483988</c:v>
                </c:pt>
                <c:pt idx="57592">
                  <c:v>0.77841369916514103</c:v>
                </c:pt>
                <c:pt idx="57593">
                  <c:v>0.748792141835948</c:v>
                </c:pt>
                <c:pt idx="57594">
                  <c:v>0.71917058450675497</c:v>
                </c:pt>
                <c:pt idx="57595">
                  <c:v>0.689549027187908</c:v>
                </c:pt>
                <c:pt idx="57596">
                  <c:v>0.65992746985871498</c:v>
                </c:pt>
                <c:pt idx="57597">
                  <c:v>0.63030591252952295</c:v>
                </c:pt>
                <c:pt idx="57598">
                  <c:v>0.60068435521067498</c:v>
                </c:pt>
                <c:pt idx="57599">
                  <c:v>0.57106279788148295</c:v>
                </c:pt>
                <c:pt idx="57600">
                  <c:v>0.54144124055229004</c:v>
                </c:pt>
                <c:pt idx="57601">
                  <c:v>0.51181968323344196</c:v>
                </c:pt>
                <c:pt idx="57602">
                  <c:v>0.48219812590424999</c:v>
                </c:pt>
                <c:pt idx="57603">
                  <c:v>0.45257656857505701</c:v>
                </c:pt>
                <c:pt idx="57604">
                  <c:v>0.42295501125620999</c:v>
                </c:pt>
                <c:pt idx="57605">
                  <c:v>0.39333345392701702</c:v>
                </c:pt>
                <c:pt idx="57606">
                  <c:v>0.36371189659782399</c:v>
                </c:pt>
                <c:pt idx="57607">
                  <c:v>0.33409033927897702</c:v>
                </c:pt>
                <c:pt idx="57608">
                  <c:v>0.304468781949784</c:v>
                </c:pt>
                <c:pt idx="57609">
                  <c:v>0.27484722462059102</c:v>
                </c:pt>
                <c:pt idx="57610">
                  <c:v>0.245225667301744</c:v>
                </c:pt>
                <c:pt idx="57611">
                  <c:v>0.215604109972551</c:v>
                </c:pt>
                <c:pt idx="57612">
                  <c:v>0.185982552643359</c:v>
                </c:pt>
                <c:pt idx="57613">
                  <c:v>0.156360995324511</c:v>
                </c:pt>
                <c:pt idx="57614">
                  <c:v>0.12673943799531801</c:v>
                </c:pt>
                <c:pt idx="57615">
                  <c:v>0.106385390006258</c:v>
                </c:pt>
                <c:pt idx="57616">
                  <c:v>9.5298851367674506E-2</c:v>
                </c:pt>
                <c:pt idx="57617">
                  <c:v>8.4212312725219202E-2</c:v>
                </c:pt>
                <c:pt idx="57618">
                  <c:v>7.3125774082763897E-2</c:v>
                </c:pt>
                <c:pt idx="57619">
                  <c:v>6.20392354441806E-2</c:v>
                </c:pt>
                <c:pt idx="57620">
                  <c:v>5.0952696801725303E-2</c:v>
                </c:pt>
                <c:pt idx="57621">
                  <c:v>3.9866158159269999E-2</c:v>
                </c:pt>
                <c:pt idx="57622">
                  <c:v>2.8779619520686701E-2</c:v>
                </c:pt>
                <c:pt idx="57623">
                  <c:v>1.7693080878231401E-2</c:v>
                </c:pt>
                <c:pt idx="57624">
                  <c:v>6.6065422357761104E-3</c:v>
                </c:pt>
                <c:pt idx="57625">
                  <c:v>-4.4799964028072502E-3</c:v>
                </c:pt>
                <c:pt idx="57626">
                  <c:v>-1.55665350452625E-2</c:v>
                </c:pt>
                <c:pt idx="57627">
                  <c:v>-2.6653073687717799E-2</c:v>
                </c:pt>
                <c:pt idx="57628">
                  <c:v>-3.77396123263012E-2</c:v>
                </c:pt>
                <c:pt idx="57629">
                  <c:v>-4.88261509687564E-2</c:v>
                </c:pt>
                <c:pt idx="57630">
                  <c:v>-5.9912689611211697E-2</c:v>
                </c:pt>
                <c:pt idx="57631">
                  <c:v>-7.0999228249795099E-2</c:v>
                </c:pt>
                <c:pt idx="57632">
                  <c:v>-8.2085766892250403E-2</c:v>
                </c:pt>
                <c:pt idx="57633">
                  <c:v>-9.3172305534705596E-2</c:v>
                </c:pt>
                <c:pt idx="57634">
                  <c:v>-0.104258844173289</c:v>
                </c:pt>
                <c:pt idx="57635">
                  <c:v>-0.115345382815744</c:v>
                </c:pt>
                <c:pt idx="57636">
                  <c:v>-0.12643192145820001</c:v>
                </c:pt>
                <c:pt idx="57637">
                  <c:v>-0.13751846009678301</c:v>
                </c:pt>
                <c:pt idx="57638">
                  <c:v>-0.14860499873923799</c:v>
                </c:pt>
                <c:pt idx="57639">
                  <c:v>-0.15969153738169301</c:v>
                </c:pt>
                <c:pt idx="57640">
                  <c:v>-0.170778076020277</c:v>
                </c:pt>
                <c:pt idx="57641">
                  <c:v>-0.18186461466273199</c:v>
                </c:pt>
                <c:pt idx="57642">
                  <c:v>-0.192951153305187</c:v>
                </c:pt>
                <c:pt idx="57643">
                  <c:v>-0.204037691943771</c:v>
                </c:pt>
                <c:pt idx="57644">
                  <c:v>-0.21512423058622601</c:v>
                </c:pt>
                <c:pt idx="57645">
                  <c:v>-0.226210769228681</c:v>
                </c:pt>
                <c:pt idx="57646">
                  <c:v>-0.23729730786726499</c:v>
                </c:pt>
                <c:pt idx="57647">
                  <c:v>-0.24838384650972001</c:v>
                </c:pt>
                <c:pt idx="57648">
                  <c:v>-0.25947038515217502</c:v>
                </c:pt>
                <c:pt idx="57649">
                  <c:v>-0.27055692379075902</c:v>
                </c:pt>
                <c:pt idx="57650">
                  <c:v>-0.28164346243321398</c:v>
                </c:pt>
                <c:pt idx="57651">
                  <c:v>-0.29273000107566899</c:v>
                </c:pt>
                <c:pt idx="57652">
                  <c:v>-0.30381653971425199</c:v>
                </c:pt>
                <c:pt idx="57653">
                  <c:v>-0.314903078356708</c:v>
                </c:pt>
                <c:pt idx="57654">
                  <c:v>-0.32598961699916301</c:v>
                </c:pt>
                <c:pt idx="57655">
                  <c:v>-0.33707615563774601</c:v>
                </c:pt>
                <c:pt idx="57656">
                  <c:v>-0.34816269428020202</c:v>
                </c:pt>
                <c:pt idx="57657">
                  <c:v>-0.35924923292265698</c:v>
                </c:pt>
                <c:pt idx="57658">
                  <c:v>-0.37033577156123998</c:v>
                </c:pt>
                <c:pt idx="57659">
                  <c:v>-0.38142231020369599</c:v>
                </c:pt>
                <c:pt idx="57660">
                  <c:v>-0.392508848846151</c:v>
                </c:pt>
                <c:pt idx="57661">
                  <c:v>-0.403595387484734</c:v>
                </c:pt>
                <c:pt idx="57662">
                  <c:v>-0.41468192612718902</c:v>
                </c:pt>
                <c:pt idx="57663">
                  <c:v>-0.41981725547634502</c:v>
                </c:pt>
                <c:pt idx="57664">
                  <c:v>-0.419001375528328</c:v>
                </c:pt>
                <c:pt idx="57665">
                  <c:v>-0.41818549558002599</c:v>
                </c:pt>
                <c:pt idx="57666">
                  <c:v>-0.41736961563172498</c:v>
                </c:pt>
                <c:pt idx="57667">
                  <c:v>-0.41655373568370802</c:v>
                </c:pt>
                <c:pt idx="57668">
                  <c:v>-0.415737855735406</c:v>
                </c:pt>
                <c:pt idx="57669">
                  <c:v>-0.41492197578710499</c:v>
                </c:pt>
                <c:pt idx="57670">
                  <c:v>-0.41410609583908797</c:v>
                </c:pt>
                <c:pt idx="57671">
                  <c:v>-0.41329021589078602</c:v>
                </c:pt>
                <c:pt idx="57672">
                  <c:v>-0.412474335942485</c:v>
                </c:pt>
                <c:pt idx="57673">
                  <c:v>-0.41165845599446799</c:v>
                </c:pt>
                <c:pt idx="57674">
                  <c:v>-0.41084257604616597</c:v>
                </c:pt>
                <c:pt idx="57675">
                  <c:v>-0.41002669609786502</c:v>
                </c:pt>
                <c:pt idx="57676">
                  <c:v>-0.409210816149848</c:v>
                </c:pt>
                <c:pt idx="57677">
                  <c:v>-0.40839493620154599</c:v>
                </c:pt>
                <c:pt idx="57678">
                  <c:v>-0.40757905625324498</c:v>
                </c:pt>
                <c:pt idx="57679">
                  <c:v>-0.40676317630522801</c:v>
                </c:pt>
                <c:pt idx="57680">
                  <c:v>-0.405947296356926</c:v>
                </c:pt>
                <c:pt idx="57681">
                  <c:v>-0.40513141640862499</c:v>
                </c:pt>
                <c:pt idx="57682">
                  <c:v>-0.40431553646060803</c:v>
                </c:pt>
                <c:pt idx="57683">
                  <c:v>-0.40349965651230602</c:v>
                </c:pt>
                <c:pt idx="57684">
                  <c:v>-0.402683776564004</c:v>
                </c:pt>
                <c:pt idx="57685">
                  <c:v>-0.40186789661598799</c:v>
                </c:pt>
                <c:pt idx="57686">
                  <c:v>-0.40105201666768597</c:v>
                </c:pt>
                <c:pt idx="57687">
                  <c:v>-0.40023613671938402</c:v>
                </c:pt>
                <c:pt idx="57688">
                  <c:v>-0.399420256771368</c:v>
                </c:pt>
                <c:pt idx="57689">
                  <c:v>-0.39860437682306599</c:v>
                </c:pt>
                <c:pt idx="57690">
                  <c:v>-0.39778849687476397</c:v>
                </c:pt>
                <c:pt idx="57691">
                  <c:v>-0.39697261692674801</c:v>
                </c:pt>
                <c:pt idx="57692">
                  <c:v>-0.396156736978446</c:v>
                </c:pt>
                <c:pt idx="57693">
                  <c:v>-0.39534085703014399</c:v>
                </c:pt>
                <c:pt idx="57694">
                  <c:v>-0.39452497708212803</c:v>
                </c:pt>
                <c:pt idx="57695">
                  <c:v>-0.39370909713382601</c:v>
                </c:pt>
                <c:pt idx="57696">
                  <c:v>-0.392893217185524</c:v>
                </c:pt>
                <c:pt idx="57697">
                  <c:v>-0.39207733723750798</c:v>
                </c:pt>
                <c:pt idx="57698">
                  <c:v>-0.39126145728920603</c:v>
                </c:pt>
                <c:pt idx="57699">
                  <c:v>-0.39044557734090402</c:v>
                </c:pt>
                <c:pt idx="57700">
                  <c:v>-0.389629697392888</c:v>
                </c:pt>
                <c:pt idx="57701">
                  <c:v>-0.38881381744458599</c:v>
                </c:pt>
                <c:pt idx="57702">
                  <c:v>-0.38799793749628397</c:v>
                </c:pt>
                <c:pt idx="57703">
                  <c:v>-0.38718205754826701</c:v>
                </c:pt>
                <c:pt idx="57704">
                  <c:v>-0.386366177599966</c:v>
                </c:pt>
                <c:pt idx="57705">
                  <c:v>-0.38555029765166399</c:v>
                </c:pt>
                <c:pt idx="57706">
                  <c:v>-0.38473441770364702</c:v>
                </c:pt>
                <c:pt idx="57707">
                  <c:v>-0.38391853775534601</c:v>
                </c:pt>
                <c:pt idx="57708">
                  <c:v>-0.383102657807044</c:v>
                </c:pt>
                <c:pt idx="57709">
                  <c:v>-0.38228677785902698</c:v>
                </c:pt>
                <c:pt idx="57710">
                  <c:v>-0.38147089791072603</c:v>
                </c:pt>
                <c:pt idx="57711">
                  <c:v>-0.37806043067177802</c:v>
                </c:pt>
                <c:pt idx="57712">
                  <c:v>-0.37205537614246897</c:v>
                </c:pt>
                <c:pt idx="57713">
                  <c:v>-0.36605032161106299</c:v>
                </c:pt>
                <c:pt idx="57714">
                  <c:v>-0.36004526707965701</c:v>
                </c:pt>
                <c:pt idx="57715">
                  <c:v>-0.35404021255034901</c:v>
                </c:pt>
                <c:pt idx="57716">
                  <c:v>-0.34803515801894203</c:v>
                </c:pt>
                <c:pt idx="57717">
                  <c:v>-0.34203010348753698</c:v>
                </c:pt>
                <c:pt idx="57718">
                  <c:v>-0.33602504895822799</c:v>
                </c:pt>
                <c:pt idx="57719">
                  <c:v>-0.33001999442682201</c:v>
                </c:pt>
                <c:pt idx="57720">
                  <c:v>-0.32401493989541602</c:v>
                </c:pt>
                <c:pt idx="57721">
                  <c:v>-0.31800988536610703</c:v>
                </c:pt>
                <c:pt idx="57722">
                  <c:v>-0.31200483083470099</c:v>
                </c:pt>
                <c:pt idx="57723">
                  <c:v>-0.305999776303295</c:v>
                </c:pt>
                <c:pt idx="57724">
                  <c:v>-0.29999472177398601</c:v>
                </c:pt>
                <c:pt idx="57725">
                  <c:v>-0.29398966724258002</c:v>
                </c:pt>
                <c:pt idx="57726">
                  <c:v>-0.28798461271117398</c:v>
                </c:pt>
                <c:pt idx="57727">
                  <c:v>-0.28197955818186499</c:v>
                </c:pt>
                <c:pt idx="57728">
                  <c:v>-0.275974503650459</c:v>
                </c:pt>
                <c:pt idx="57729">
                  <c:v>-0.26996944911905302</c:v>
                </c:pt>
                <c:pt idx="57730">
                  <c:v>-0.26396439458974502</c:v>
                </c:pt>
                <c:pt idx="57731">
                  <c:v>-0.25795934005833898</c:v>
                </c:pt>
                <c:pt idx="57732">
                  <c:v>-0.251954285526933</c:v>
                </c:pt>
                <c:pt idx="57733">
                  <c:v>-0.245949230997624</c:v>
                </c:pt>
                <c:pt idx="57734">
                  <c:v>-0.23994417646621799</c:v>
                </c:pt>
                <c:pt idx="57735">
                  <c:v>-0.23393912193481201</c:v>
                </c:pt>
                <c:pt idx="57736">
                  <c:v>-0.22793406740550301</c:v>
                </c:pt>
                <c:pt idx="57737">
                  <c:v>-0.221929012874097</c:v>
                </c:pt>
                <c:pt idx="57738">
                  <c:v>-0.21592395834269101</c:v>
                </c:pt>
                <c:pt idx="57739">
                  <c:v>-0.20991890381338199</c:v>
                </c:pt>
                <c:pt idx="57740">
                  <c:v>-0.20391384928197601</c:v>
                </c:pt>
                <c:pt idx="57741">
                  <c:v>-0.19790879475056999</c:v>
                </c:pt>
                <c:pt idx="57742">
                  <c:v>-0.191903740221261</c:v>
                </c:pt>
                <c:pt idx="57743">
                  <c:v>-0.18589868568985499</c:v>
                </c:pt>
                <c:pt idx="57744">
                  <c:v>-0.179893631158449</c:v>
                </c:pt>
                <c:pt idx="57745">
                  <c:v>-0.17388857662914101</c:v>
                </c:pt>
                <c:pt idx="57746">
                  <c:v>-0.16788352209773499</c:v>
                </c:pt>
                <c:pt idx="57747">
                  <c:v>-0.16187846756632901</c:v>
                </c:pt>
                <c:pt idx="57748">
                  <c:v>-0.15587341303701999</c:v>
                </c:pt>
                <c:pt idx="57749">
                  <c:v>-0.149868358505614</c:v>
                </c:pt>
                <c:pt idx="57750">
                  <c:v>-0.14386330397420799</c:v>
                </c:pt>
                <c:pt idx="57751">
                  <c:v>-0.13785824944489899</c:v>
                </c:pt>
                <c:pt idx="57752">
                  <c:v>-0.13185319491349301</c:v>
                </c:pt>
                <c:pt idx="57753">
                  <c:v>-0.125848140382087</c:v>
                </c:pt>
                <c:pt idx="57754">
                  <c:v>-0.119843085852778</c:v>
                </c:pt>
                <c:pt idx="57755">
                  <c:v>-0.113838031321372</c:v>
                </c:pt>
                <c:pt idx="57756">
                  <c:v>-0.10783297678996601</c:v>
                </c:pt>
                <c:pt idx="57757">
                  <c:v>-0.101827922260658</c:v>
                </c:pt>
                <c:pt idx="57758">
                  <c:v>-9.5822867729251596E-2</c:v>
                </c:pt>
                <c:pt idx="57759">
                  <c:v>-8.98178131978455E-2</c:v>
                </c:pt>
                <c:pt idx="57760">
                  <c:v>-8.3812758668536796E-2</c:v>
                </c:pt>
                <c:pt idx="57761">
                  <c:v>-7.7807704137130798E-2</c:v>
                </c:pt>
                <c:pt idx="57762">
                  <c:v>-7.18026496057248E-2</c:v>
                </c:pt>
                <c:pt idx="57763">
                  <c:v>-6.5797595076415999E-2</c:v>
                </c:pt>
                <c:pt idx="57764">
                  <c:v>-5.9792540545010001E-2</c:v>
                </c:pt>
                <c:pt idx="57765">
                  <c:v>-5.3787486013604002E-2</c:v>
                </c:pt>
                <c:pt idx="57766">
                  <c:v>-4.7782431484295201E-2</c:v>
                </c:pt>
                <c:pt idx="57767">
                  <c:v>-4.1777376952889203E-2</c:v>
                </c:pt>
                <c:pt idx="57768">
                  <c:v>-3.5772322421483198E-2</c:v>
                </c:pt>
                <c:pt idx="57769">
                  <c:v>-2.9767267892174501E-2</c:v>
                </c:pt>
                <c:pt idx="57770">
                  <c:v>-2.3762213360768499E-2</c:v>
                </c:pt>
                <c:pt idx="57771">
                  <c:v>-1.7757158829362501E-2</c:v>
                </c:pt>
                <c:pt idx="57772">
                  <c:v>-1.1752104300053599E-2</c:v>
                </c:pt>
                <c:pt idx="57773">
                  <c:v>-5.7470497686476201E-3</c:v>
                </c:pt>
                <c:pt idx="57774">
                  <c:v>2.5800476275839002E-4</c:v>
                </c:pt>
                <c:pt idx="57775">
                  <c:v>6.2630592920671097E-3</c:v>
                </c:pt>
                <c:pt idx="57776">
                  <c:v>1.2268113823473099E-2</c:v>
                </c:pt>
                <c:pt idx="57777">
                  <c:v>1.8273168354879101E-2</c:v>
                </c:pt>
                <c:pt idx="57778">
                  <c:v>2.4278222884187801E-2</c:v>
                </c:pt>
                <c:pt idx="57779">
                  <c:v>3.02832774155938E-2</c:v>
                </c:pt>
                <c:pt idx="57780">
                  <c:v>3.6288331946999902E-2</c:v>
                </c:pt>
                <c:pt idx="57781">
                  <c:v>4.2293386476308703E-2</c:v>
                </c:pt>
                <c:pt idx="57782">
                  <c:v>4.8298441007714701E-2</c:v>
                </c:pt>
                <c:pt idx="57783">
                  <c:v>5.4303495539120603E-2</c:v>
                </c:pt>
                <c:pt idx="57784">
                  <c:v>6.0308550068429403E-2</c:v>
                </c:pt>
                <c:pt idx="57785">
                  <c:v>6.6313604599835402E-2</c:v>
                </c:pt>
                <c:pt idx="57786">
                  <c:v>7.23186591312414E-2</c:v>
                </c:pt>
                <c:pt idx="57787">
                  <c:v>7.8323713660550298E-2</c:v>
                </c:pt>
                <c:pt idx="57788">
                  <c:v>8.4328768191956296E-2</c:v>
                </c:pt>
                <c:pt idx="57789">
                  <c:v>9.0333822723362295E-2</c:v>
                </c:pt>
                <c:pt idx="57790">
                  <c:v>9.6338877252670901E-2</c:v>
                </c:pt>
                <c:pt idx="57791">
                  <c:v>0.102343931784077</c:v>
                </c:pt>
                <c:pt idx="57792">
                  <c:v>0.108348986315483</c:v>
                </c:pt>
                <c:pt idx="57793">
                  <c:v>0.114354040844792</c:v>
                </c:pt>
                <c:pt idx="57794">
                  <c:v>0.120359095376198</c:v>
                </c:pt>
                <c:pt idx="57795">
                  <c:v>0.126364149907604</c:v>
                </c:pt>
                <c:pt idx="57796">
                  <c:v>0.132369204436913</c:v>
                </c:pt>
                <c:pt idx="57797">
                  <c:v>0.13837425896831901</c:v>
                </c:pt>
                <c:pt idx="57798">
                  <c:v>0.14437931349972499</c:v>
                </c:pt>
                <c:pt idx="57799">
                  <c:v>0.15038436802903299</c:v>
                </c:pt>
                <c:pt idx="57800">
                  <c:v>0.156389422560439</c:v>
                </c:pt>
                <c:pt idx="57801">
                  <c:v>0.16239447709184501</c:v>
                </c:pt>
                <c:pt idx="57802">
                  <c:v>0.16839953162115401</c:v>
                </c:pt>
                <c:pt idx="57803">
                  <c:v>0.17440458615255999</c:v>
                </c:pt>
                <c:pt idx="57804">
                  <c:v>0.180409640683966</c:v>
                </c:pt>
                <c:pt idx="57805">
                  <c:v>0.186414695213275</c:v>
                </c:pt>
                <c:pt idx="57806">
                  <c:v>0.19241974974468101</c:v>
                </c:pt>
                <c:pt idx="57807">
                  <c:v>0.198424804276087</c:v>
                </c:pt>
                <c:pt idx="57808">
                  <c:v>0.20442985880539599</c:v>
                </c:pt>
                <c:pt idx="57809">
                  <c:v>0.20442985880539599</c:v>
                </c:pt>
                <c:pt idx="57810">
                  <c:v>0.20442985880539599</c:v>
                </c:pt>
                <c:pt idx="57811">
                  <c:v>0.20442985880539599</c:v>
                </c:pt>
                <c:pt idx="57812">
                  <c:v>0.20442985880539599</c:v>
                </c:pt>
                <c:pt idx="57813">
                  <c:v>0.20442985880539599</c:v>
                </c:pt>
                <c:pt idx="57814">
                  <c:v>0.20442985880539599</c:v>
                </c:pt>
                <c:pt idx="57815">
                  <c:v>0.20442985880539599</c:v>
                </c:pt>
                <c:pt idx="57816">
                  <c:v>0.20442985880539599</c:v>
                </c:pt>
                <c:pt idx="57817">
                  <c:v>0.20442985880539599</c:v>
                </c:pt>
                <c:pt idx="57818">
                  <c:v>0.20442985880539599</c:v>
                </c:pt>
                <c:pt idx="57819">
                  <c:v>0.20442985880539599</c:v>
                </c:pt>
                <c:pt idx="57820">
                  <c:v>0.20442985880539599</c:v>
                </c:pt>
                <c:pt idx="57821">
                  <c:v>0.20442985880539599</c:v>
                </c:pt>
                <c:pt idx="57822">
                  <c:v>0.20442985880539599</c:v>
                </c:pt>
                <c:pt idx="57823">
                  <c:v>0.20442985880539599</c:v>
                </c:pt>
                <c:pt idx="57824">
                  <c:v>0.20442985880539599</c:v>
                </c:pt>
                <c:pt idx="57825">
                  <c:v>0.20442985880539599</c:v>
                </c:pt>
                <c:pt idx="57826">
                  <c:v>0.20442985880539599</c:v>
                </c:pt>
                <c:pt idx="57827">
                  <c:v>0.20442985880539599</c:v>
                </c:pt>
                <c:pt idx="57828">
                  <c:v>0.20442985880539599</c:v>
                </c:pt>
                <c:pt idx="57829">
                  <c:v>0.20442985880539599</c:v>
                </c:pt>
                <c:pt idx="57830">
                  <c:v>0.20442985880539599</c:v>
                </c:pt>
                <c:pt idx="57831">
                  <c:v>0.20442985880539599</c:v>
                </c:pt>
                <c:pt idx="57832">
                  <c:v>0.34855116754236198</c:v>
                </c:pt>
                <c:pt idx="57833">
                  <c:v>0.35455622207376802</c:v>
                </c:pt>
                <c:pt idx="57834">
                  <c:v>0.36056127660517401</c:v>
                </c:pt>
                <c:pt idx="57835">
                  <c:v>0.366566331134483</c:v>
                </c:pt>
                <c:pt idx="57836">
                  <c:v>0.37257138566588899</c:v>
                </c:pt>
                <c:pt idx="57837">
                  <c:v>0.37857644019729503</c:v>
                </c:pt>
                <c:pt idx="57838">
                  <c:v>0.38458149472660302</c:v>
                </c:pt>
                <c:pt idx="57839">
                  <c:v>0.39058654925800901</c:v>
                </c:pt>
                <c:pt idx="57840">
                  <c:v>0.39659160378941599</c:v>
                </c:pt>
                <c:pt idx="57841">
                  <c:v>0.40259665831872399</c:v>
                </c:pt>
                <c:pt idx="57842">
                  <c:v>0.40860171285013003</c:v>
                </c:pt>
                <c:pt idx="57843">
                  <c:v>0.41460676738153601</c:v>
                </c:pt>
                <c:pt idx="57844">
                  <c:v>0.42061182191084501</c:v>
                </c:pt>
                <c:pt idx="57845">
                  <c:v>0.42661687644225099</c:v>
                </c:pt>
                <c:pt idx="57846">
                  <c:v>0.43262193097365698</c:v>
                </c:pt>
                <c:pt idx="57847">
                  <c:v>0.43862698550296603</c:v>
                </c:pt>
                <c:pt idx="57848">
                  <c:v>0.44463204003437201</c:v>
                </c:pt>
                <c:pt idx="57849">
                  <c:v>0.450637094565778</c:v>
                </c:pt>
                <c:pt idx="57850">
                  <c:v>0.45664214909508699</c:v>
                </c:pt>
                <c:pt idx="57851">
                  <c:v>0.46264720362649298</c:v>
                </c:pt>
                <c:pt idx="57852">
                  <c:v>0.46865225815789902</c:v>
                </c:pt>
                <c:pt idx="57853">
                  <c:v>0.47465731268720701</c:v>
                </c:pt>
                <c:pt idx="57854">
                  <c:v>0.480662367218613</c:v>
                </c:pt>
                <c:pt idx="57855">
                  <c:v>0.481685452710509</c:v>
                </c:pt>
                <c:pt idx="57856">
                  <c:v>0.47772656916079598</c:v>
                </c:pt>
                <c:pt idx="57857">
                  <c:v>0.47376768560970101</c:v>
                </c:pt>
                <c:pt idx="57858">
                  <c:v>0.46980880205860498</c:v>
                </c:pt>
                <c:pt idx="57859">
                  <c:v>0.46584991850889201</c:v>
                </c:pt>
                <c:pt idx="57860">
                  <c:v>0.46189103495779699</c:v>
                </c:pt>
                <c:pt idx="57861">
                  <c:v>0.45793215140670201</c:v>
                </c:pt>
                <c:pt idx="57862">
                  <c:v>0.45397326785698899</c:v>
                </c:pt>
                <c:pt idx="57863">
                  <c:v>0.45001438430589402</c:v>
                </c:pt>
                <c:pt idx="57864">
                  <c:v>0.446055500754798</c:v>
                </c:pt>
                <c:pt idx="57865">
                  <c:v>0.44209661720508597</c:v>
                </c:pt>
                <c:pt idx="57866">
                  <c:v>0.43813773365399</c:v>
                </c:pt>
                <c:pt idx="57867">
                  <c:v>0.43417885010289498</c:v>
                </c:pt>
                <c:pt idx="57868">
                  <c:v>0.43021996655318201</c:v>
                </c:pt>
                <c:pt idx="57869">
                  <c:v>0.42626108300208698</c:v>
                </c:pt>
                <c:pt idx="57870">
                  <c:v>0.42230219945099101</c:v>
                </c:pt>
                <c:pt idx="57871">
                  <c:v>0.41834331590127899</c:v>
                </c:pt>
                <c:pt idx="57872">
                  <c:v>0.41438443235018302</c:v>
                </c:pt>
                <c:pt idx="57873">
                  <c:v>0.41042554879908799</c:v>
                </c:pt>
                <c:pt idx="57874">
                  <c:v>0.40646666524937503</c:v>
                </c:pt>
                <c:pt idx="57875">
                  <c:v>0.40250778169828</c:v>
                </c:pt>
                <c:pt idx="57876">
                  <c:v>0.39854889814718403</c:v>
                </c:pt>
                <c:pt idx="57877">
                  <c:v>0.39459001459747201</c:v>
                </c:pt>
                <c:pt idx="57878">
                  <c:v>0.39063113104637598</c:v>
                </c:pt>
                <c:pt idx="57879">
                  <c:v>0.38667224749528101</c:v>
                </c:pt>
                <c:pt idx="57880">
                  <c:v>0.38271336394556799</c:v>
                </c:pt>
                <c:pt idx="57881">
                  <c:v>0.37875448039447301</c:v>
                </c:pt>
                <c:pt idx="57882">
                  <c:v>0.37479559684337699</c:v>
                </c:pt>
                <c:pt idx="57883">
                  <c:v>0.37083671329366502</c:v>
                </c:pt>
                <c:pt idx="57884">
                  <c:v>0.36687782974256899</c:v>
                </c:pt>
                <c:pt idx="57885">
                  <c:v>0.36291894619147402</c:v>
                </c:pt>
                <c:pt idx="57886">
                  <c:v>0.358960062641761</c:v>
                </c:pt>
                <c:pt idx="57887">
                  <c:v>0.35500117909066597</c:v>
                </c:pt>
                <c:pt idx="57888">
                  <c:v>0.351042295539571</c:v>
                </c:pt>
                <c:pt idx="57889">
                  <c:v>0.34708341198985798</c:v>
                </c:pt>
                <c:pt idx="57890">
                  <c:v>0.34312452843876201</c:v>
                </c:pt>
                <c:pt idx="57891">
                  <c:v>0.33916564488766698</c:v>
                </c:pt>
                <c:pt idx="57892">
                  <c:v>0.33520676133795402</c:v>
                </c:pt>
                <c:pt idx="57893">
                  <c:v>0.33124787778685899</c:v>
                </c:pt>
                <c:pt idx="57894">
                  <c:v>0.32728899423576402</c:v>
                </c:pt>
                <c:pt idx="57895">
                  <c:v>0.323330110686051</c:v>
                </c:pt>
                <c:pt idx="57896">
                  <c:v>0.31937122713495503</c:v>
                </c:pt>
                <c:pt idx="57897">
                  <c:v>0.31541234358386</c:v>
                </c:pt>
                <c:pt idx="57898">
                  <c:v>0.31145346003414698</c:v>
                </c:pt>
                <c:pt idx="57899">
                  <c:v>0.30749457648305201</c:v>
                </c:pt>
                <c:pt idx="57900">
                  <c:v>0.30353569293195698</c:v>
                </c:pt>
                <c:pt idx="57901">
                  <c:v>0.29957680938224401</c:v>
                </c:pt>
                <c:pt idx="57902">
                  <c:v>0.29561792583114899</c:v>
                </c:pt>
                <c:pt idx="57903">
                  <c:v>0.29553562185348198</c:v>
                </c:pt>
                <c:pt idx="57904">
                  <c:v>0.29932989745062599</c:v>
                </c:pt>
                <c:pt idx="57905">
                  <c:v>0.303124173049096</c:v>
                </c:pt>
                <c:pt idx="57906">
                  <c:v>0.30691844864756501</c:v>
                </c:pt>
                <c:pt idx="57907">
                  <c:v>0.31071272424471003</c:v>
                </c:pt>
                <c:pt idx="57908">
                  <c:v>0.31450699984317998</c:v>
                </c:pt>
                <c:pt idx="57909">
                  <c:v>0.31830127544164899</c:v>
                </c:pt>
                <c:pt idx="57910">
                  <c:v>0.322095551038794</c:v>
                </c:pt>
                <c:pt idx="57911">
                  <c:v>0.32588982663726301</c:v>
                </c:pt>
                <c:pt idx="57912">
                  <c:v>0.32968410223573302</c:v>
                </c:pt>
                <c:pt idx="57913">
                  <c:v>0.33347837783287698</c:v>
                </c:pt>
                <c:pt idx="57914">
                  <c:v>0.33727265343134699</c:v>
                </c:pt>
                <c:pt idx="57915">
                  <c:v>0.341066929029816</c:v>
                </c:pt>
                <c:pt idx="57916">
                  <c:v>0.34486120462696102</c:v>
                </c:pt>
                <c:pt idx="57917">
                  <c:v>0.34865548022543003</c:v>
                </c:pt>
                <c:pt idx="57918">
                  <c:v>0.35244975582389998</c:v>
                </c:pt>
                <c:pt idx="57919">
                  <c:v>0.35624403142104399</c:v>
                </c:pt>
                <c:pt idx="57920">
                  <c:v>0.360038307019514</c:v>
                </c:pt>
                <c:pt idx="57921">
                  <c:v>0.36383258261798401</c:v>
                </c:pt>
                <c:pt idx="57922">
                  <c:v>0.36762685821512803</c:v>
                </c:pt>
                <c:pt idx="57923">
                  <c:v>0.37142113381359798</c:v>
                </c:pt>
                <c:pt idx="57924">
                  <c:v>0.37521540941206699</c:v>
                </c:pt>
                <c:pt idx="57925">
                  <c:v>0.37900968500921201</c:v>
                </c:pt>
                <c:pt idx="57926">
                  <c:v>0.38280396060768102</c:v>
                </c:pt>
                <c:pt idx="57927">
                  <c:v>0.38659823620615102</c:v>
                </c:pt>
                <c:pt idx="57928">
                  <c:v>0.39039251180329498</c:v>
                </c:pt>
                <c:pt idx="57929">
                  <c:v>0.39418678740176499</c:v>
                </c:pt>
                <c:pt idx="57930">
                  <c:v>0.397981063000235</c:v>
                </c:pt>
                <c:pt idx="57931">
                  <c:v>0.40177533859737902</c:v>
                </c:pt>
                <c:pt idx="57932">
                  <c:v>0.40556961419584903</c:v>
                </c:pt>
                <c:pt idx="57933">
                  <c:v>0.40936388979431798</c:v>
                </c:pt>
                <c:pt idx="57934">
                  <c:v>0.41315816539146299</c:v>
                </c:pt>
                <c:pt idx="57935">
                  <c:v>0.416952440989932</c:v>
                </c:pt>
                <c:pt idx="57936">
                  <c:v>0.42074671658840201</c:v>
                </c:pt>
                <c:pt idx="57937">
                  <c:v>0.42454099218554597</c:v>
                </c:pt>
                <c:pt idx="57938">
                  <c:v>0.42833526778401598</c:v>
                </c:pt>
                <c:pt idx="57939">
                  <c:v>0.43212954338248599</c:v>
                </c:pt>
                <c:pt idx="57940">
                  <c:v>0.43592381897963001</c:v>
                </c:pt>
                <c:pt idx="57941">
                  <c:v>0.43971809457810002</c:v>
                </c:pt>
                <c:pt idx="57942">
                  <c:v>0.44351237017656903</c:v>
                </c:pt>
                <c:pt idx="57943">
                  <c:v>0.44730664577371398</c:v>
                </c:pt>
                <c:pt idx="57944">
                  <c:v>0.45110092137218299</c:v>
                </c:pt>
                <c:pt idx="57945">
                  <c:v>0.454895196970653</c:v>
                </c:pt>
                <c:pt idx="57946">
                  <c:v>0.45868947256779702</c:v>
                </c:pt>
                <c:pt idx="57947">
                  <c:v>0.46248374816626697</c:v>
                </c:pt>
                <c:pt idx="57948">
                  <c:v>0.46627802376473698</c:v>
                </c:pt>
                <c:pt idx="57949">
                  <c:v>0.470072299361881</c:v>
                </c:pt>
                <c:pt idx="57950">
                  <c:v>0.47386657496035101</c:v>
                </c:pt>
                <c:pt idx="57951">
                  <c:v>0.48093581045644301</c:v>
                </c:pt>
                <c:pt idx="57952">
                  <c:v>0.49128000584883402</c:v>
                </c:pt>
                <c:pt idx="57953">
                  <c:v>0.50162420124483698</c:v>
                </c:pt>
                <c:pt idx="57954">
                  <c:v>0.51196839664084004</c:v>
                </c:pt>
                <c:pt idx="57955">
                  <c:v>0.52231259203322999</c:v>
                </c:pt>
                <c:pt idx="57956">
                  <c:v>0.53265678742923295</c:v>
                </c:pt>
                <c:pt idx="57957">
                  <c:v>0.54300098282523601</c:v>
                </c:pt>
                <c:pt idx="57958">
                  <c:v>0.55334517821762697</c:v>
                </c:pt>
                <c:pt idx="57959">
                  <c:v>0.56368937361363003</c:v>
                </c:pt>
                <c:pt idx="57960">
                  <c:v>0.57403356900963298</c:v>
                </c:pt>
                <c:pt idx="57961">
                  <c:v>0.58437776440202305</c:v>
                </c:pt>
                <c:pt idx="57962">
                  <c:v>0.594721959798027</c:v>
                </c:pt>
                <c:pt idx="57963">
                  <c:v>0.60506615519402995</c:v>
                </c:pt>
                <c:pt idx="57964">
                  <c:v>0.61541035058642002</c:v>
                </c:pt>
                <c:pt idx="57965">
                  <c:v>0.62575454598242297</c:v>
                </c:pt>
                <c:pt idx="57966">
                  <c:v>0.63609874137842604</c:v>
                </c:pt>
                <c:pt idx="57967">
                  <c:v>0.64644293677081699</c:v>
                </c:pt>
                <c:pt idx="57968">
                  <c:v>0.65678713216682005</c:v>
                </c:pt>
                <c:pt idx="57969">
                  <c:v>0.66713132756282301</c:v>
                </c:pt>
                <c:pt idx="57970">
                  <c:v>0.67747552295521296</c:v>
                </c:pt>
                <c:pt idx="57971">
                  <c:v>0.68781971835121702</c:v>
                </c:pt>
                <c:pt idx="57972">
                  <c:v>0.69816391374721998</c:v>
                </c:pt>
                <c:pt idx="57973">
                  <c:v>0.70850810913961004</c:v>
                </c:pt>
                <c:pt idx="57974">
                  <c:v>0.718852304535613</c:v>
                </c:pt>
                <c:pt idx="57975">
                  <c:v>0.72919649993161595</c:v>
                </c:pt>
                <c:pt idx="57976">
                  <c:v>0.73954069532400701</c:v>
                </c:pt>
                <c:pt idx="57977">
                  <c:v>0.74988489072000997</c:v>
                </c:pt>
                <c:pt idx="57978">
                  <c:v>0.76022908611601303</c:v>
                </c:pt>
                <c:pt idx="57979">
                  <c:v>0.77057328150840299</c:v>
                </c:pt>
                <c:pt idx="57980">
                  <c:v>0.78091747690440605</c:v>
                </c:pt>
                <c:pt idx="57981">
                  <c:v>0.791261672300409</c:v>
                </c:pt>
                <c:pt idx="57982">
                  <c:v>0.80160586769279996</c:v>
                </c:pt>
                <c:pt idx="57983">
                  <c:v>0.81195006308880302</c:v>
                </c:pt>
                <c:pt idx="57984">
                  <c:v>0.82229425848480597</c:v>
                </c:pt>
                <c:pt idx="57985">
                  <c:v>0.83263845387719704</c:v>
                </c:pt>
                <c:pt idx="57986">
                  <c:v>0.84298264927319999</c:v>
                </c:pt>
                <c:pt idx="57987">
                  <c:v>0.85332684466920306</c:v>
                </c:pt>
                <c:pt idx="57988">
                  <c:v>0.86367104006159301</c:v>
                </c:pt>
                <c:pt idx="57989">
                  <c:v>0.87401523545759596</c:v>
                </c:pt>
                <c:pt idx="57990">
                  <c:v>0.88435943085359903</c:v>
                </c:pt>
                <c:pt idx="57991">
                  <c:v>0.89470362624598998</c:v>
                </c:pt>
                <c:pt idx="57992">
                  <c:v>0.90504782164199304</c:v>
                </c:pt>
                <c:pt idx="57993">
                  <c:v>0.915392017037996</c:v>
                </c:pt>
                <c:pt idx="57994">
                  <c:v>0.92573621243038695</c:v>
                </c:pt>
                <c:pt idx="57995">
                  <c:v>0.93608040782639002</c:v>
                </c:pt>
                <c:pt idx="57996">
                  <c:v>0.94642460322239297</c:v>
                </c:pt>
                <c:pt idx="57997">
                  <c:v>0.95676879861478303</c:v>
                </c:pt>
                <c:pt idx="57998">
                  <c:v>0.96711299401078599</c:v>
                </c:pt>
                <c:pt idx="57999">
                  <c:v>0.95678622403235503</c:v>
                </c:pt>
                <c:pt idx="58000">
                  <c:v>0.92578848867587604</c:v>
                </c:pt>
                <c:pt idx="58001">
                  <c:v>0.89479075330857105</c:v>
                </c:pt>
                <c:pt idx="58002">
                  <c:v>0.86379301794126595</c:v>
                </c:pt>
                <c:pt idx="58003">
                  <c:v>0.83279528258478697</c:v>
                </c:pt>
                <c:pt idx="58004">
                  <c:v>0.80179754721748298</c:v>
                </c:pt>
                <c:pt idx="58005">
                  <c:v>0.77079981185017798</c:v>
                </c:pt>
                <c:pt idx="58006">
                  <c:v>0.739802076493699</c:v>
                </c:pt>
                <c:pt idx="58007">
                  <c:v>0.70880434112639401</c:v>
                </c:pt>
                <c:pt idx="58008">
                  <c:v>0.67780660575908902</c:v>
                </c:pt>
                <c:pt idx="58009">
                  <c:v>0.64680887040261104</c:v>
                </c:pt>
                <c:pt idx="58010">
                  <c:v>0.61581113503530605</c:v>
                </c:pt>
                <c:pt idx="58011">
                  <c:v>0.58481339966800105</c:v>
                </c:pt>
                <c:pt idx="58012">
                  <c:v>0.55381566431152196</c:v>
                </c:pt>
                <c:pt idx="58013">
                  <c:v>0.52281792894421697</c:v>
                </c:pt>
                <c:pt idx="58014">
                  <c:v>0.49182019357691298</c:v>
                </c:pt>
                <c:pt idx="58015">
                  <c:v>0.46082245822043399</c:v>
                </c:pt>
                <c:pt idx="58016">
                  <c:v>0.429824722853129</c:v>
                </c:pt>
                <c:pt idx="58017">
                  <c:v>0.39882698748582401</c:v>
                </c:pt>
                <c:pt idx="58018">
                  <c:v>0.36782925212934497</c:v>
                </c:pt>
                <c:pt idx="58019">
                  <c:v>0.33683151676204098</c:v>
                </c:pt>
                <c:pt idx="58020">
                  <c:v>0.30583378139473599</c:v>
                </c:pt>
                <c:pt idx="58021">
                  <c:v>0.27483604603825701</c:v>
                </c:pt>
                <c:pt idx="58022">
                  <c:v>0.24383831067095199</c:v>
                </c:pt>
                <c:pt idx="58023">
                  <c:v>0.212840575303647</c:v>
                </c:pt>
                <c:pt idx="58024">
                  <c:v>0.18184283994716799</c:v>
                </c:pt>
                <c:pt idx="58025">
                  <c:v>0.150845104579864</c:v>
                </c:pt>
                <c:pt idx="58026">
                  <c:v>0.11984736921255899</c:v>
                </c:pt>
                <c:pt idx="58027">
                  <c:v>8.8849633856079996E-2</c:v>
                </c:pt>
                <c:pt idx="58028">
                  <c:v>5.7851898488775297E-2</c:v>
                </c:pt>
                <c:pt idx="58029">
                  <c:v>2.6854163121470501E-2</c:v>
                </c:pt>
                <c:pt idx="58030">
                  <c:v>-4.1435722350083902E-3</c:v>
                </c:pt>
                <c:pt idx="58031">
                  <c:v>-3.5141307602313203E-2</c:v>
                </c:pt>
                <c:pt idx="58032">
                  <c:v>-6.6139042969617895E-2</c:v>
                </c:pt>
                <c:pt idx="58033">
                  <c:v>-9.7136778326096795E-2</c:v>
                </c:pt>
                <c:pt idx="58034">
                  <c:v>-0.12813451369340201</c:v>
                </c:pt>
                <c:pt idx="58035">
                  <c:v>-0.159132249060706</c:v>
                </c:pt>
                <c:pt idx="58036">
                  <c:v>-0.19012998441718501</c:v>
                </c:pt>
                <c:pt idx="58037">
                  <c:v>-0.22112771978449</c:v>
                </c:pt>
                <c:pt idx="58038">
                  <c:v>-0.25212545515179502</c:v>
                </c:pt>
                <c:pt idx="58039">
                  <c:v>-0.283123190508274</c:v>
                </c:pt>
                <c:pt idx="58040">
                  <c:v>-0.31412092587557799</c:v>
                </c:pt>
                <c:pt idx="58041">
                  <c:v>-0.34511866124288298</c:v>
                </c:pt>
                <c:pt idx="58042">
                  <c:v>-0.37611639659936202</c:v>
                </c:pt>
                <c:pt idx="58043">
                  <c:v>-0.40711413196666701</c:v>
                </c:pt>
                <c:pt idx="58044">
                  <c:v>-0.438111867333972</c:v>
                </c:pt>
                <c:pt idx="58045">
                  <c:v>-0.46910960269044999</c:v>
                </c:pt>
                <c:pt idx="58046">
                  <c:v>-0.50010733805775498</c:v>
                </c:pt>
                <c:pt idx="58047">
                  <c:v>-0.50085167717772205</c:v>
                </c:pt>
                <c:pt idx="58048">
                  <c:v>-0.47134262003952598</c:v>
                </c:pt>
                <c:pt idx="58049">
                  <c:v>-0.44183356289102399</c:v>
                </c:pt>
                <c:pt idx="58050">
                  <c:v>-0.412324505742522</c:v>
                </c:pt>
                <c:pt idx="58051">
                  <c:v>-0.38281544860432598</c:v>
                </c:pt>
                <c:pt idx="58052">
                  <c:v>-0.35330639145582399</c:v>
                </c:pt>
                <c:pt idx="58053">
                  <c:v>-0.32379733430732199</c:v>
                </c:pt>
                <c:pt idx="58054">
                  <c:v>-0.29428827716912598</c:v>
                </c:pt>
                <c:pt idx="58055">
                  <c:v>-0.26477922002062398</c:v>
                </c:pt>
                <c:pt idx="58056">
                  <c:v>-0.23527016287212199</c:v>
                </c:pt>
                <c:pt idx="58057">
                  <c:v>-0.205761105733926</c:v>
                </c:pt>
                <c:pt idx="58058">
                  <c:v>-0.17625204858542401</c:v>
                </c:pt>
                <c:pt idx="58059">
                  <c:v>-0.14674299143692199</c:v>
                </c:pt>
                <c:pt idx="58060">
                  <c:v>-0.117233934298726</c:v>
                </c:pt>
                <c:pt idx="58061">
                  <c:v>-8.7724877150223604E-2</c:v>
                </c:pt>
                <c:pt idx="58062">
                  <c:v>-5.8215820001721597E-2</c:v>
                </c:pt>
                <c:pt idx="58063">
                  <c:v>-2.8706762863525501E-2</c:v>
                </c:pt>
                <c:pt idx="58064">
                  <c:v>8.0229428497657896E-4</c:v>
                </c:pt>
                <c:pt idx="58065">
                  <c:v>3.0311351433478601E-2</c:v>
                </c:pt>
                <c:pt idx="58066">
                  <c:v>5.9820408571674699E-2</c:v>
                </c:pt>
                <c:pt idx="58067">
                  <c:v>8.9329465720176804E-2</c:v>
                </c:pt>
                <c:pt idx="58068">
                  <c:v>0.11883852286867901</c:v>
                </c:pt>
                <c:pt idx="58069">
                  <c:v>0.14834758000687501</c:v>
                </c:pt>
                <c:pt idx="58070">
                  <c:v>0.177856637155377</c:v>
                </c:pt>
                <c:pt idx="58071">
                  <c:v>0.20736569430387899</c:v>
                </c:pt>
                <c:pt idx="58072">
                  <c:v>0.23687475144207501</c:v>
                </c:pt>
                <c:pt idx="58073">
                  <c:v>0.26638380859057698</c:v>
                </c:pt>
                <c:pt idx="58074">
                  <c:v>0.29589286573907903</c:v>
                </c:pt>
                <c:pt idx="58075">
                  <c:v>0.32540192287727498</c:v>
                </c:pt>
                <c:pt idx="58076">
                  <c:v>0.35491098002577698</c:v>
                </c:pt>
                <c:pt idx="58077">
                  <c:v>0.38442003717427897</c:v>
                </c:pt>
                <c:pt idx="58078">
                  <c:v>0.41392909431247499</c:v>
                </c:pt>
                <c:pt idx="58079">
                  <c:v>0.44343815146097698</c:v>
                </c:pt>
                <c:pt idx="58080">
                  <c:v>0.47294720860947997</c:v>
                </c:pt>
                <c:pt idx="58081">
                  <c:v>0.50245626574767599</c:v>
                </c:pt>
                <c:pt idx="58082">
                  <c:v>0.53196532289617804</c:v>
                </c:pt>
                <c:pt idx="58083">
                  <c:v>0.56147438004467998</c:v>
                </c:pt>
                <c:pt idx="58084">
                  <c:v>0.59098343718287605</c:v>
                </c:pt>
                <c:pt idx="58085">
                  <c:v>0.62049249433137799</c:v>
                </c:pt>
                <c:pt idx="58086">
                  <c:v>0.65000155147988004</c:v>
                </c:pt>
                <c:pt idx="58087">
                  <c:v>0.679510608618076</c:v>
                </c:pt>
                <c:pt idx="58088">
                  <c:v>0.70901966576657804</c:v>
                </c:pt>
                <c:pt idx="58089">
                  <c:v>0.73852872291507998</c:v>
                </c:pt>
                <c:pt idx="58090">
                  <c:v>0.76803778005327605</c:v>
                </c:pt>
                <c:pt idx="58091">
                  <c:v>0.79754683720177799</c:v>
                </c:pt>
                <c:pt idx="58092">
                  <c:v>0.82705589435028004</c:v>
                </c:pt>
                <c:pt idx="58093">
                  <c:v>0.856564951488476</c:v>
                </c:pt>
                <c:pt idx="58094">
                  <c:v>0.88607400863697805</c:v>
                </c:pt>
                <c:pt idx="58095">
                  <c:v>0.90285374883084502</c:v>
                </c:pt>
                <c:pt idx="58096">
                  <c:v>0.90690417205977003</c:v>
                </c:pt>
                <c:pt idx="58097">
                  <c:v>0.91095459529010903</c:v>
                </c:pt>
                <c:pt idx="58098">
                  <c:v>0.91500501852044902</c:v>
                </c:pt>
                <c:pt idx="58099">
                  <c:v>0.91905544174937404</c:v>
                </c:pt>
                <c:pt idx="58100">
                  <c:v>0.92310586497971303</c:v>
                </c:pt>
                <c:pt idx="58101">
                  <c:v>0.92715628821005303</c:v>
                </c:pt>
                <c:pt idx="58102">
                  <c:v>0.93120671143897704</c:v>
                </c:pt>
                <c:pt idx="58103">
                  <c:v>0.93525713466931704</c:v>
                </c:pt>
                <c:pt idx="58104">
                  <c:v>0.93930755789965603</c:v>
                </c:pt>
                <c:pt idx="58105">
                  <c:v>0.94335798112858105</c:v>
                </c:pt>
                <c:pt idx="58106">
                  <c:v>0.94740840435892104</c:v>
                </c:pt>
                <c:pt idx="58107">
                  <c:v>0.95145882758926004</c:v>
                </c:pt>
                <c:pt idx="58108">
                  <c:v>0.95550925081818505</c:v>
                </c:pt>
                <c:pt idx="58109">
                  <c:v>0.95955967404852505</c:v>
                </c:pt>
                <c:pt idx="58110">
                  <c:v>0.96361009727886404</c:v>
                </c:pt>
                <c:pt idx="58111">
                  <c:v>0.96766052050778895</c:v>
                </c:pt>
                <c:pt idx="58112">
                  <c:v>0.97171094373812905</c:v>
                </c:pt>
                <c:pt idx="58113">
                  <c:v>0.97576136696846805</c:v>
                </c:pt>
                <c:pt idx="58114">
                  <c:v>0.97981179019739295</c:v>
                </c:pt>
                <c:pt idx="58115">
                  <c:v>0.98386221342773295</c:v>
                </c:pt>
                <c:pt idx="58116">
                  <c:v>0.98791263665807205</c:v>
                </c:pt>
                <c:pt idx="58117">
                  <c:v>0.99196305988699696</c:v>
                </c:pt>
                <c:pt idx="58118">
                  <c:v>0.99601348311733595</c:v>
                </c:pt>
                <c:pt idx="58119">
                  <c:v>1.0000639063476799</c:v>
                </c:pt>
                <c:pt idx="58120">
                  <c:v>1.0041143295766</c:v>
                </c:pt>
                <c:pt idx="58121">
                  <c:v>1.00816475280694</c:v>
                </c:pt>
                <c:pt idx="58122">
                  <c:v>1.01221517603728</c:v>
                </c:pt>
                <c:pt idx="58123">
                  <c:v>1.0162655992662</c:v>
                </c:pt>
                <c:pt idx="58124">
                  <c:v>1.02031602249654</c:v>
                </c:pt>
                <c:pt idx="58125">
                  <c:v>1.02436644572688</c:v>
                </c:pt>
                <c:pt idx="58126">
                  <c:v>1.02841686895581</c:v>
                </c:pt>
                <c:pt idx="58127">
                  <c:v>1.03246729218615</c:v>
                </c:pt>
                <c:pt idx="58128">
                  <c:v>1.03651771541649</c:v>
                </c:pt>
                <c:pt idx="58129">
                  <c:v>1.04056813864541</c:v>
                </c:pt>
                <c:pt idx="58130">
                  <c:v>1.04461856187575</c:v>
                </c:pt>
                <c:pt idx="58131">
                  <c:v>1.04866898510609</c:v>
                </c:pt>
                <c:pt idx="58132">
                  <c:v>1.05271940833502</c:v>
                </c:pt>
                <c:pt idx="58133">
                  <c:v>1.05676983156536</c:v>
                </c:pt>
                <c:pt idx="58134">
                  <c:v>1.0608202547957</c:v>
                </c:pt>
                <c:pt idx="58135">
                  <c:v>1.06487067802462</c:v>
                </c:pt>
                <c:pt idx="58136">
                  <c:v>1.06892110125496</c:v>
                </c:pt>
                <c:pt idx="58137">
                  <c:v>1.0729715244853</c:v>
                </c:pt>
                <c:pt idx="58138">
                  <c:v>1.07702194771422</c:v>
                </c:pt>
                <c:pt idx="58139">
                  <c:v>1.08107237094456</c:v>
                </c:pt>
                <c:pt idx="58140">
                  <c:v>1.0851227941749</c:v>
                </c:pt>
                <c:pt idx="58141">
                  <c:v>1.08917321740383</c:v>
                </c:pt>
                <c:pt idx="58142">
                  <c:v>1.09322364063417</c:v>
                </c:pt>
                <c:pt idx="58143">
                  <c:v>1.0963738929276201</c:v>
                </c:pt>
                <c:pt idx="58144">
                  <c:v>1.0986239742827599</c:v>
                </c:pt>
                <c:pt idx="58145">
                  <c:v>1.10087405563869</c:v>
                </c:pt>
                <c:pt idx="58146">
                  <c:v>1.1031241369946201</c:v>
                </c:pt>
                <c:pt idx="58147">
                  <c:v>1.1053742183497599</c:v>
                </c:pt>
                <c:pt idx="58148">
                  <c:v>1.10762429970569</c:v>
                </c:pt>
                <c:pt idx="58149">
                  <c:v>1.1098743810616201</c:v>
                </c:pt>
                <c:pt idx="58150">
                  <c:v>1.1121244624167601</c:v>
                </c:pt>
                <c:pt idx="58151">
                  <c:v>1.11437454377269</c:v>
                </c:pt>
                <c:pt idx="58152">
                  <c:v>1.11662462512862</c:v>
                </c:pt>
                <c:pt idx="58153">
                  <c:v>1.1188747064837601</c:v>
                </c:pt>
                <c:pt idx="58154">
                  <c:v>1.1211247878396899</c:v>
                </c:pt>
                <c:pt idx="58155">
                  <c:v>1.12337486919562</c:v>
                </c:pt>
                <c:pt idx="58156">
                  <c:v>1.1256249505507601</c:v>
                </c:pt>
                <c:pt idx="58157">
                  <c:v>1.1278750319066899</c:v>
                </c:pt>
                <c:pt idx="58158">
                  <c:v>1.13012511326262</c:v>
                </c:pt>
                <c:pt idx="58159">
                  <c:v>1.13237519461776</c:v>
                </c:pt>
                <c:pt idx="58160">
                  <c:v>1.1346252759736899</c:v>
                </c:pt>
                <c:pt idx="58161">
                  <c:v>1.13687535732962</c:v>
                </c:pt>
                <c:pt idx="58162">
                  <c:v>1.13912543868476</c:v>
                </c:pt>
                <c:pt idx="58163">
                  <c:v>1.1413755200406901</c:v>
                </c:pt>
                <c:pt idx="58164">
                  <c:v>1.14362560139662</c:v>
                </c:pt>
                <c:pt idx="58165">
                  <c:v>1.14587568275176</c:v>
                </c:pt>
                <c:pt idx="58166">
                  <c:v>1.1481257641076901</c:v>
                </c:pt>
                <c:pt idx="58167">
                  <c:v>1.1503758454636199</c:v>
                </c:pt>
                <c:pt idx="58168">
                  <c:v>1.15262592681876</c:v>
                </c:pt>
                <c:pt idx="58169">
                  <c:v>1.15487600817469</c:v>
                </c:pt>
                <c:pt idx="58170">
                  <c:v>1.1571260895306199</c:v>
                </c:pt>
                <c:pt idx="58171">
                  <c:v>1.1593761708857599</c:v>
                </c:pt>
                <c:pt idx="58172">
                  <c:v>1.16162625224169</c:v>
                </c:pt>
                <c:pt idx="58173">
                  <c:v>1.1638763335976201</c:v>
                </c:pt>
                <c:pt idx="58174">
                  <c:v>1.1661264149527699</c:v>
                </c:pt>
                <c:pt idx="58175">
                  <c:v>1.16837649630869</c:v>
                </c:pt>
                <c:pt idx="58176">
                  <c:v>1.1706265776646201</c:v>
                </c:pt>
                <c:pt idx="58177">
                  <c:v>1.1728766590197699</c:v>
                </c:pt>
                <c:pt idx="58178">
                  <c:v>1.17512674037569</c:v>
                </c:pt>
                <c:pt idx="58179">
                  <c:v>1.1773768217316201</c:v>
                </c:pt>
                <c:pt idx="58180">
                  <c:v>1.1796269030867701</c:v>
                </c:pt>
                <c:pt idx="58181">
                  <c:v>1.1818769844427</c:v>
                </c:pt>
                <c:pt idx="58182">
                  <c:v>1.18412706579862</c:v>
                </c:pt>
                <c:pt idx="58183">
                  <c:v>1.1863771471537701</c:v>
                </c:pt>
                <c:pt idx="58184">
                  <c:v>1.1886272285096999</c:v>
                </c:pt>
                <c:pt idx="58185">
                  <c:v>1.19087730986563</c:v>
                </c:pt>
                <c:pt idx="58186">
                  <c:v>1.1931273912207701</c:v>
                </c:pt>
                <c:pt idx="58187">
                  <c:v>1.1953774725766999</c:v>
                </c:pt>
                <c:pt idx="58188">
                  <c:v>1.19762755393263</c:v>
                </c:pt>
                <c:pt idx="58189">
                  <c:v>1.19987763528777</c:v>
                </c:pt>
                <c:pt idx="58190">
                  <c:v>1.2021277166437001</c:v>
                </c:pt>
                <c:pt idx="58191">
                  <c:v>1.20278976323779</c:v>
                </c:pt>
                <c:pt idx="58192">
                  <c:v>1.20186377506925</c:v>
                </c:pt>
                <c:pt idx="58193">
                  <c:v>1.2009377869003901</c:v>
                </c:pt>
                <c:pt idx="58194">
                  <c:v>1.20001179873153</c:v>
                </c:pt>
                <c:pt idx="58195">
                  <c:v>1.199085810563</c:v>
                </c:pt>
                <c:pt idx="58196">
                  <c:v>1.1981598223941401</c:v>
                </c:pt>
                <c:pt idx="58197">
                  <c:v>1.19723383422528</c:v>
                </c:pt>
                <c:pt idx="58198">
                  <c:v>1.19630784605675</c:v>
                </c:pt>
                <c:pt idx="58199">
                  <c:v>1.1953818578878901</c:v>
                </c:pt>
                <c:pt idx="58200">
                  <c:v>1.19445586971903</c:v>
                </c:pt>
                <c:pt idx="58201">
                  <c:v>1.19352988155049</c:v>
                </c:pt>
                <c:pt idx="58202">
                  <c:v>1.1926038933816301</c:v>
                </c:pt>
                <c:pt idx="58203">
                  <c:v>1.19167790521277</c:v>
                </c:pt>
                <c:pt idx="58204">
                  <c:v>1.19075191704424</c:v>
                </c:pt>
                <c:pt idx="58205">
                  <c:v>1.1898259288753801</c:v>
                </c:pt>
                <c:pt idx="58206">
                  <c:v>1.1888999407065199</c:v>
                </c:pt>
                <c:pt idx="58207">
                  <c:v>1.18797395253799</c:v>
                </c:pt>
                <c:pt idx="58208">
                  <c:v>1.1870479643691301</c:v>
                </c:pt>
                <c:pt idx="58209">
                  <c:v>1.1861219762002699</c:v>
                </c:pt>
                <c:pt idx="58210">
                  <c:v>1.18519598803173</c:v>
                </c:pt>
                <c:pt idx="58211">
                  <c:v>1.1842699998628701</c:v>
                </c:pt>
                <c:pt idx="58212">
                  <c:v>1.1833440116940099</c:v>
                </c:pt>
                <c:pt idx="58213">
                  <c:v>1.18241802352548</c:v>
                </c:pt>
                <c:pt idx="58214">
                  <c:v>1.1814920353566201</c:v>
                </c:pt>
                <c:pt idx="58215">
                  <c:v>1.1805660471877599</c:v>
                </c:pt>
                <c:pt idx="58216">
                  <c:v>1.17964005901923</c:v>
                </c:pt>
                <c:pt idx="58217">
                  <c:v>1.1787140708503701</c:v>
                </c:pt>
                <c:pt idx="58218">
                  <c:v>1.1777880826815099</c:v>
                </c:pt>
                <c:pt idx="58219">
                  <c:v>1.17686209451297</c:v>
                </c:pt>
                <c:pt idx="58220">
                  <c:v>1.1759361063441101</c:v>
                </c:pt>
                <c:pt idx="58221">
                  <c:v>1.1750101181752499</c:v>
                </c:pt>
                <c:pt idx="58222">
                  <c:v>1.17408413000672</c:v>
                </c:pt>
                <c:pt idx="58223">
                  <c:v>1.17315814183786</c:v>
                </c:pt>
                <c:pt idx="58224">
                  <c:v>1.1722321536689999</c:v>
                </c:pt>
                <c:pt idx="58225">
                  <c:v>1.17130616550047</c:v>
                </c:pt>
                <c:pt idx="58226">
                  <c:v>1.17038017733161</c:v>
                </c:pt>
                <c:pt idx="58227">
                  <c:v>1.1694541891627499</c:v>
                </c:pt>
                <c:pt idx="58228">
                  <c:v>1.16852820099421</c:v>
                </c:pt>
                <c:pt idx="58229">
                  <c:v>1.16760221282535</c:v>
                </c:pt>
                <c:pt idx="58230">
                  <c:v>1.1666762246564899</c:v>
                </c:pt>
                <c:pt idx="58231">
                  <c:v>1.1657502364879599</c:v>
                </c:pt>
                <c:pt idx="58232">
                  <c:v>1.1648242483191</c:v>
                </c:pt>
                <c:pt idx="58233">
                  <c:v>1.1638982601502399</c:v>
                </c:pt>
                <c:pt idx="58234">
                  <c:v>1.1629722719817099</c:v>
                </c:pt>
                <c:pt idx="58235">
                  <c:v>1.16204628381285</c:v>
                </c:pt>
                <c:pt idx="58236">
                  <c:v>1.1611202956439901</c:v>
                </c:pt>
                <c:pt idx="58237">
                  <c:v>1.1601943074754499</c:v>
                </c:pt>
                <c:pt idx="58238">
                  <c:v>1.15926831930659</c:v>
                </c:pt>
                <c:pt idx="58239">
                  <c:v>1.1583423311377301</c:v>
                </c:pt>
                <c:pt idx="58240">
                  <c:v>1.1574163429691999</c:v>
                </c:pt>
                <c:pt idx="58241">
                  <c:v>1.15649035480034</c:v>
                </c:pt>
                <c:pt idx="58242">
                  <c:v>1.1555643666314801</c:v>
                </c:pt>
                <c:pt idx="58243">
                  <c:v>1.1546383784629499</c:v>
                </c:pt>
                <c:pt idx="58244">
                  <c:v>1.15371239029409</c:v>
                </c:pt>
                <c:pt idx="58245">
                  <c:v>1.1527864021252301</c:v>
                </c:pt>
                <c:pt idx="58246">
                  <c:v>1.1518604139566899</c:v>
                </c:pt>
                <c:pt idx="58247">
                  <c:v>1.15093442578783</c:v>
                </c:pt>
                <c:pt idx="58248">
                  <c:v>1.1500084376189701</c:v>
                </c:pt>
                <c:pt idx="58249">
                  <c:v>1.1490824494504399</c:v>
                </c:pt>
                <c:pt idx="58250">
                  <c:v>1.14815646128158</c:v>
                </c:pt>
                <c:pt idx="58251">
                  <c:v>1.1472304731127201</c:v>
                </c:pt>
                <c:pt idx="58252">
                  <c:v>1.1463044849441899</c:v>
                </c:pt>
                <c:pt idx="58253">
                  <c:v>1.14537849677533</c:v>
                </c:pt>
                <c:pt idx="58254">
                  <c:v>1.1444525086064701</c:v>
                </c:pt>
                <c:pt idx="58255">
                  <c:v>1.1435265204379299</c:v>
                </c:pt>
                <c:pt idx="58256">
                  <c:v>1.14260053226907</c:v>
                </c:pt>
                <c:pt idx="58257">
                  <c:v>1.1416745441002201</c:v>
                </c:pt>
                <c:pt idx="58258">
                  <c:v>1.1407485559316799</c:v>
                </c:pt>
                <c:pt idx="58259">
                  <c:v>1.13982256776282</c:v>
                </c:pt>
                <c:pt idx="58260">
                  <c:v>1.1388965795939601</c:v>
                </c:pt>
                <c:pt idx="58261">
                  <c:v>1.1379705914254299</c:v>
                </c:pt>
                <c:pt idx="58262">
                  <c:v>1.13704460325657</c:v>
                </c:pt>
                <c:pt idx="58263">
                  <c:v>1.1361186150877101</c:v>
                </c:pt>
                <c:pt idx="58264">
                  <c:v>1.1351926269191699</c:v>
                </c:pt>
                <c:pt idx="58265">
                  <c:v>1.13426663875031</c:v>
                </c:pt>
                <c:pt idx="58266">
                  <c:v>1.1333406505814601</c:v>
                </c:pt>
                <c:pt idx="58267">
                  <c:v>1.1324146624129201</c:v>
                </c:pt>
                <c:pt idx="58268">
                  <c:v>1.13148867424406</c:v>
                </c:pt>
                <c:pt idx="58269">
                  <c:v>1.1305626860752001</c:v>
                </c:pt>
                <c:pt idx="58270">
                  <c:v>1.1296366979066701</c:v>
                </c:pt>
                <c:pt idx="58271">
                  <c:v>1.12871070973781</c:v>
                </c:pt>
                <c:pt idx="58272">
                  <c:v>1.12778472156895</c:v>
                </c:pt>
                <c:pt idx="58273">
                  <c:v>1.1268587334004101</c:v>
                </c:pt>
                <c:pt idx="58274">
                  <c:v>1.12593274523155</c:v>
                </c:pt>
                <c:pt idx="58275">
                  <c:v>1.1250067570627</c:v>
                </c:pt>
                <c:pt idx="58276">
                  <c:v>1.1240807688941601</c:v>
                </c:pt>
                <c:pt idx="58277">
                  <c:v>1.1231547807253</c:v>
                </c:pt>
                <c:pt idx="58278">
                  <c:v>1.12222879255644</c:v>
                </c:pt>
                <c:pt idx="58279">
                  <c:v>1.1213028043879101</c:v>
                </c:pt>
                <c:pt idx="58280">
                  <c:v>1.1203768162190499</c:v>
                </c:pt>
                <c:pt idx="58281">
                  <c:v>1.11945082805019</c:v>
                </c:pt>
                <c:pt idx="58282">
                  <c:v>1.1185248398816501</c:v>
                </c:pt>
                <c:pt idx="58283">
                  <c:v>1.1175988517127899</c:v>
                </c:pt>
                <c:pt idx="58284">
                  <c:v>1.11667286354394</c:v>
                </c:pt>
                <c:pt idx="58285">
                  <c:v>1.1157468753754001</c:v>
                </c:pt>
                <c:pt idx="58286">
                  <c:v>1.1148208872065399</c:v>
                </c:pt>
                <c:pt idx="58287">
                  <c:v>1.10658638421453</c:v>
                </c:pt>
                <c:pt idx="58288">
                  <c:v>1.0910433663996999</c:v>
                </c:pt>
                <c:pt idx="58289">
                  <c:v>1.0755003485794301</c:v>
                </c:pt>
                <c:pt idx="58290">
                  <c:v>1.0599573307591701</c:v>
                </c:pt>
                <c:pt idx="58291">
                  <c:v>1.04441431294433</c:v>
                </c:pt>
                <c:pt idx="58292">
                  <c:v>1.0288712951240699</c:v>
                </c:pt>
                <c:pt idx="58293">
                  <c:v>1.0133282773038099</c:v>
                </c:pt>
                <c:pt idx="58294">
                  <c:v>0.99778525948897001</c:v>
                </c:pt>
                <c:pt idx="58295">
                  <c:v>0.982242241668706</c:v>
                </c:pt>
                <c:pt idx="58296">
                  <c:v>0.96669922384844198</c:v>
                </c:pt>
                <c:pt idx="58297">
                  <c:v>0.95115620603360596</c:v>
                </c:pt>
                <c:pt idx="58298">
                  <c:v>0.93561318821334205</c:v>
                </c:pt>
                <c:pt idx="58299">
                  <c:v>0.92007017039307903</c:v>
                </c:pt>
                <c:pt idx="58300">
                  <c:v>0.90452715257824301</c:v>
                </c:pt>
                <c:pt idx="58301">
                  <c:v>0.88898413475797899</c:v>
                </c:pt>
                <c:pt idx="58302">
                  <c:v>0.87344111693771498</c:v>
                </c:pt>
                <c:pt idx="58303">
                  <c:v>0.85789809912287995</c:v>
                </c:pt>
                <c:pt idx="58304">
                  <c:v>0.84235508130261605</c:v>
                </c:pt>
                <c:pt idx="58305">
                  <c:v>0.82681206348235203</c:v>
                </c:pt>
                <c:pt idx="58306">
                  <c:v>0.81126904566751601</c:v>
                </c:pt>
                <c:pt idx="58307">
                  <c:v>0.79572602784725199</c:v>
                </c:pt>
                <c:pt idx="58308">
                  <c:v>0.78018301002698798</c:v>
                </c:pt>
                <c:pt idx="58309">
                  <c:v>0.76463999221215295</c:v>
                </c:pt>
                <c:pt idx="58310">
                  <c:v>0.74909697439188905</c:v>
                </c:pt>
                <c:pt idx="58311">
                  <c:v>0.73355395657162503</c:v>
                </c:pt>
                <c:pt idx="58312">
                  <c:v>0.71801093875678901</c:v>
                </c:pt>
                <c:pt idx="58313">
                  <c:v>0.70246792093652499</c:v>
                </c:pt>
                <c:pt idx="58314">
                  <c:v>0.68692490311626098</c:v>
                </c:pt>
                <c:pt idx="58315">
                  <c:v>0.67138188530142595</c:v>
                </c:pt>
                <c:pt idx="58316">
                  <c:v>0.65583886748116205</c:v>
                </c:pt>
                <c:pt idx="58317">
                  <c:v>0.64029584966089803</c:v>
                </c:pt>
                <c:pt idx="58318">
                  <c:v>0.62475283184606301</c:v>
                </c:pt>
                <c:pt idx="58319">
                  <c:v>0.60920981402579899</c:v>
                </c:pt>
                <c:pt idx="58320">
                  <c:v>0.59366679620553497</c:v>
                </c:pt>
                <c:pt idx="58321">
                  <c:v>0.57812377839069895</c:v>
                </c:pt>
                <c:pt idx="58322">
                  <c:v>0.56258076057043505</c:v>
                </c:pt>
                <c:pt idx="58323">
                  <c:v>0.54703774275017103</c:v>
                </c:pt>
                <c:pt idx="58324">
                  <c:v>0.531494724935336</c:v>
                </c:pt>
                <c:pt idx="58325">
                  <c:v>0.51595170711507199</c:v>
                </c:pt>
                <c:pt idx="58326">
                  <c:v>0.50040868929480797</c:v>
                </c:pt>
                <c:pt idx="58327">
                  <c:v>0.484865671479972</c:v>
                </c:pt>
                <c:pt idx="58328">
                  <c:v>0.46932265365970799</c:v>
                </c:pt>
                <c:pt idx="58329">
                  <c:v>0.45377963583944497</c:v>
                </c:pt>
                <c:pt idx="58330">
                  <c:v>0.438236618024609</c:v>
                </c:pt>
                <c:pt idx="58331">
                  <c:v>0.42269360020434499</c:v>
                </c:pt>
                <c:pt idx="58332">
                  <c:v>0.40715058238408097</c:v>
                </c:pt>
                <c:pt idx="58333">
                  <c:v>0.391607564569246</c:v>
                </c:pt>
                <c:pt idx="58334">
                  <c:v>0.37606454674898199</c:v>
                </c:pt>
                <c:pt idx="58335">
                  <c:v>0.36957115496110399</c:v>
                </c:pt>
                <c:pt idx="58336">
                  <c:v>0.37212738921103999</c:v>
                </c:pt>
                <c:pt idx="58337">
                  <c:v>0.37468362346186901</c:v>
                </c:pt>
                <c:pt idx="58338">
                  <c:v>0.37723985771269802</c:v>
                </c:pt>
                <c:pt idx="58339">
                  <c:v>0.37979609196263497</c:v>
                </c:pt>
                <c:pt idx="58340">
                  <c:v>0.38235232621346399</c:v>
                </c:pt>
                <c:pt idx="58341">
                  <c:v>0.384908560464293</c:v>
                </c:pt>
                <c:pt idx="58342">
                  <c:v>0.38746479471423001</c:v>
                </c:pt>
                <c:pt idx="58343">
                  <c:v>0.39002102896505902</c:v>
                </c:pt>
                <c:pt idx="58344">
                  <c:v>0.39257726321588798</c:v>
                </c:pt>
                <c:pt idx="58345">
                  <c:v>0.39513349746582399</c:v>
                </c:pt>
                <c:pt idx="58346">
                  <c:v>0.39768973171665301</c:v>
                </c:pt>
                <c:pt idx="58347">
                  <c:v>0.40024596596748302</c:v>
                </c:pt>
                <c:pt idx="58348">
                  <c:v>0.40280220021741903</c:v>
                </c:pt>
                <c:pt idx="58349">
                  <c:v>0.40535843446824799</c:v>
                </c:pt>
                <c:pt idx="58350">
                  <c:v>0.407914668719077</c:v>
                </c:pt>
                <c:pt idx="58351">
                  <c:v>0.41047090296901401</c:v>
                </c:pt>
                <c:pt idx="58352">
                  <c:v>0.41302713721984302</c:v>
                </c:pt>
                <c:pt idx="58353">
                  <c:v>0.41558337147067198</c:v>
                </c:pt>
                <c:pt idx="58354">
                  <c:v>0.41813960572060799</c:v>
                </c:pt>
                <c:pt idx="58355">
                  <c:v>0.420695839971438</c:v>
                </c:pt>
                <c:pt idx="58356">
                  <c:v>0.42325207422226702</c:v>
                </c:pt>
                <c:pt idx="58357">
                  <c:v>0.42580830847220302</c:v>
                </c:pt>
                <c:pt idx="58358">
                  <c:v>0.42836454272303198</c:v>
                </c:pt>
                <c:pt idx="58359">
                  <c:v>0.430920776973861</c:v>
                </c:pt>
                <c:pt idx="58360">
                  <c:v>0.433477011223798</c:v>
                </c:pt>
                <c:pt idx="58361">
                  <c:v>0.43603324547462702</c:v>
                </c:pt>
                <c:pt idx="58362">
                  <c:v>0.43858947972545598</c:v>
                </c:pt>
                <c:pt idx="58363">
                  <c:v>0.44114571397539298</c:v>
                </c:pt>
                <c:pt idx="58364">
                  <c:v>0.443701948226222</c:v>
                </c:pt>
                <c:pt idx="58365">
                  <c:v>0.44625818247705101</c:v>
                </c:pt>
                <c:pt idx="58366">
                  <c:v>0.44881441672698702</c:v>
                </c:pt>
                <c:pt idx="58367">
                  <c:v>0.45137065097781598</c:v>
                </c:pt>
                <c:pt idx="58368">
                  <c:v>0.45392688522864499</c:v>
                </c:pt>
                <c:pt idx="58369">
                  <c:v>0.456483119478582</c:v>
                </c:pt>
                <c:pt idx="58370">
                  <c:v>0.45903935372941101</c:v>
                </c:pt>
                <c:pt idx="58371">
                  <c:v>0.46159558798023997</c:v>
                </c:pt>
                <c:pt idx="58372">
                  <c:v>0.46415182223017698</c:v>
                </c:pt>
                <c:pt idx="58373">
                  <c:v>0.466708056481006</c:v>
                </c:pt>
                <c:pt idx="58374">
                  <c:v>0.46926429073183501</c:v>
                </c:pt>
                <c:pt idx="58375">
                  <c:v>0.47182052498177102</c:v>
                </c:pt>
                <c:pt idx="58376">
                  <c:v>0.47437675923259998</c:v>
                </c:pt>
                <c:pt idx="58377">
                  <c:v>0.47693299348342999</c:v>
                </c:pt>
                <c:pt idx="58378">
                  <c:v>0.479489227733366</c:v>
                </c:pt>
                <c:pt idx="58379">
                  <c:v>0.48204546198419501</c:v>
                </c:pt>
                <c:pt idx="58380">
                  <c:v>0.48460169623502403</c:v>
                </c:pt>
                <c:pt idx="58381">
                  <c:v>0.48715793048496098</c:v>
                </c:pt>
                <c:pt idx="58382">
                  <c:v>0.48971416473578999</c:v>
                </c:pt>
                <c:pt idx="58383">
                  <c:v>0.49984896874581902</c:v>
                </c:pt>
                <c:pt idx="58384">
                  <c:v>0.51756234251415401</c:v>
                </c:pt>
                <c:pt idx="58385">
                  <c:v>0.53527571628867598</c:v>
                </c:pt>
                <c:pt idx="58386">
                  <c:v>0.55298909006319796</c:v>
                </c:pt>
                <c:pt idx="58387">
                  <c:v>0.570702463831534</c:v>
                </c:pt>
                <c:pt idx="58388">
                  <c:v>0.58841583760605598</c:v>
                </c:pt>
                <c:pt idx="58389">
                  <c:v>0.60612921138057796</c:v>
                </c:pt>
                <c:pt idx="58390">
                  <c:v>0.623842585148913</c:v>
                </c:pt>
                <c:pt idx="58391">
                  <c:v>0.64155595892343498</c:v>
                </c:pt>
                <c:pt idx="58392">
                  <c:v>0.65926933269795696</c:v>
                </c:pt>
                <c:pt idx="58393">
                  <c:v>0.67698270646629299</c:v>
                </c:pt>
                <c:pt idx="58394">
                  <c:v>0.69469608024081497</c:v>
                </c:pt>
                <c:pt idx="58395">
                  <c:v>0.71240945401533695</c:v>
                </c:pt>
                <c:pt idx="58396">
                  <c:v>0.73012282778367199</c:v>
                </c:pt>
                <c:pt idx="58397">
                  <c:v>0.74783620155819397</c:v>
                </c:pt>
                <c:pt idx="58398">
                  <c:v>0.76554957533271595</c:v>
                </c:pt>
                <c:pt idx="58399">
                  <c:v>0.78326294910105199</c:v>
                </c:pt>
                <c:pt idx="58400">
                  <c:v>0.80097632287557397</c:v>
                </c:pt>
                <c:pt idx="58401">
                  <c:v>0.81868969665009605</c:v>
                </c:pt>
                <c:pt idx="58402">
                  <c:v>0.83640307041843198</c:v>
                </c:pt>
                <c:pt idx="58403">
                  <c:v>0.85411644419295396</c:v>
                </c:pt>
                <c:pt idx="58404">
                  <c:v>0.87182981796747605</c:v>
                </c:pt>
                <c:pt idx="58405">
                  <c:v>0.88954319173581098</c:v>
                </c:pt>
                <c:pt idx="58406">
                  <c:v>0.90725656551033296</c:v>
                </c:pt>
                <c:pt idx="58407">
                  <c:v>0.92496993928485505</c:v>
                </c:pt>
                <c:pt idx="58408">
                  <c:v>0.94268331305319097</c:v>
                </c:pt>
                <c:pt idx="58409">
                  <c:v>0.96039668682771295</c:v>
                </c:pt>
                <c:pt idx="58410">
                  <c:v>0.97811006060223504</c:v>
                </c:pt>
                <c:pt idx="58411">
                  <c:v>0.99582343437056997</c:v>
                </c:pt>
                <c:pt idx="58412">
                  <c:v>1.01353680814509</c:v>
                </c:pt>
                <c:pt idx="58413">
                  <c:v>1.03125018191961</c:v>
                </c:pt>
                <c:pt idx="58414">
                  <c:v>1.04896355568795</c:v>
                </c:pt>
                <c:pt idx="58415">
                  <c:v>1.0666769294624701</c:v>
                </c:pt>
                <c:pt idx="58416">
                  <c:v>1.0843903032369899</c:v>
                </c:pt>
                <c:pt idx="58417">
                  <c:v>1.1021036770053301</c:v>
                </c:pt>
                <c:pt idx="58418">
                  <c:v>1.1198170507798499</c:v>
                </c:pt>
                <c:pt idx="58419">
                  <c:v>1.13753042455437</c:v>
                </c:pt>
                <c:pt idx="58420">
                  <c:v>1.15524379832271</c:v>
                </c:pt>
                <c:pt idx="58421">
                  <c:v>1.17295717209723</c:v>
                </c:pt>
                <c:pt idx="58422">
                  <c:v>1.1906705458717499</c:v>
                </c:pt>
                <c:pt idx="58423">
                  <c:v>1.2083839196400901</c:v>
                </c:pt>
                <c:pt idx="58424">
                  <c:v>1.2260972934146099</c:v>
                </c:pt>
                <c:pt idx="58425">
                  <c:v>1.24381066718913</c:v>
                </c:pt>
                <c:pt idx="58426">
                  <c:v>1.2615240409574699</c:v>
                </c:pt>
                <c:pt idx="58427">
                  <c:v>1.27923741473199</c:v>
                </c:pt>
                <c:pt idx="58428">
                  <c:v>1.2969507885065099</c:v>
                </c:pt>
                <c:pt idx="58429">
                  <c:v>1.3146641622748501</c:v>
                </c:pt>
                <c:pt idx="58430">
                  <c:v>1.3323775360493699</c:v>
                </c:pt>
                <c:pt idx="58431">
                  <c:v>1.34310998364276</c:v>
                </c:pt>
                <c:pt idx="58432">
                  <c:v>1.34686150504882</c:v>
                </c:pt>
                <c:pt idx="58433">
                  <c:v>1.3506130264562</c:v>
                </c:pt>
                <c:pt idx="58434">
                  <c:v>1.35436454786357</c:v>
                </c:pt>
                <c:pt idx="58435">
                  <c:v>1.3581160692696399</c:v>
                </c:pt>
                <c:pt idx="58436">
                  <c:v>1.3618675906770099</c:v>
                </c:pt>
                <c:pt idx="58437">
                  <c:v>1.3656191120843899</c:v>
                </c:pt>
                <c:pt idx="58438">
                  <c:v>1.3693706334904501</c:v>
                </c:pt>
                <c:pt idx="58439">
                  <c:v>1.3731221548978301</c:v>
                </c:pt>
                <c:pt idx="58440">
                  <c:v>1.3768736763052001</c:v>
                </c:pt>
                <c:pt idx="58441">
                  <c:v>1.38062519771127</c:v>
                </c:pt>
                <c:pt idx="58442">
                  <c:v>1.38437671911864</c:v>
                </c:pt>
                <c:pt idx="58443">
                  <c:v>1.38812824052602</c:v>
                </c:pt>
                <c:pt idx="58444">
                  <c:v>1.39187976193208</c:v>
                </c:pt>
                <c:pt idx="58445">
                  <c:v>1.39563128333946</c:v>
                </c:pt>
                <c:pt idx="58446">
                  <c:v>1.39938280474683</c:v>
                </c:pt>
                <c:pt idx="58447">
                  <c:v>1.4031343261528999</c:v>
                </c:pt>
                <c:pt idx="58448">
                  <c:v>1.4068858475602699</c:v>
                </c:pt>
                <c:pt idx="58449">
                  <c:v>1.4106373689676499</c:v>
                </c:pt>
                <c:pt idx="58450">
                  <c:v>1.4143888903737101</c:v>
                </c:pt>
                <c:pt idx="58451">
                  <c:v>1.4181404117810901</c:v>
                </c:pt>
                <c:pt idx="58452">
                  <c:v>1.4218919331884601</c:v>
                </c:pt>
                <c:pt idx="58453">
                  <c:v>1.42564345459453</c:v>
                </c:pt>
                <c:pt idx="58454">
                  <c:v>1.42939497600191</c:v>
                </c:pt>
                <c:pt idx="58455">
                  <c:v>1.43314649740928</c:v>
                </c:pt>
                <c:pt idx="58456">
                  <c:v>1.43689801881535</c:v>
                </c:pt>
                <c:pt idx="58457">
                  <c:v>1.44064954022272</c:v>
                </c:pt>
                <c:pt idx="58458">
                  <c:v>1.4444010616301</c:v>
                </c:pt>
                <c:pt idx="58459">
                  <c:v>1.4481525830361599</c:v>
                </c:pt>
                <c:pt idx="58460">
                  <c:v>1.4519041044435399</c:v>
                </c:pt>
                <c:pt idx="58461">
                  <c:v>1.4556556258509099</c:v>
                </c:pt>
                <c:pt idx="58462">
                  <c:v>1.4594071472569801</c:v>
                </c:pt>
                <c:pt idx="58463">
                  <c:v>1.4631586686643501</c:v>
                </c:pt>
                <c:pt idx="58464">
                  <c:v>1.4669101900717301</c:v>
                </c:pt>
                <c:pt idx="58465">
                  <c:v>1.47066171147779</c:v>
                </c:pt>
                <c:pt idx="58466">
                  <c:v>1.47441323288517</c:v>
                </c:pt>
                <c:pt idx="58467">
                  <c:v>1.47816475429254</c:v>
                </c:pt>
                <c:pt idx="58468">
                  <c:v>1.48191627569861</c:v>
                </c:pt>
                <c:pt idx="58469">
                  <c:v>1.48566779710598</c:v>
                </c:pt>
                <c:pt idx="58470">
                  <c:v>1.48941931851336</c:v>
                </c:pt>
                <c:pt idx="58471">
                  <c:v>1.4931708399194199</c:v>
                </c:pt>
                <c:pt idx="58472">
                  <c:v>1.4969223613267999</c:v>
                </c:pt>
                <c:pt idx="58473">
                  <c:v>1.5006738827341699</c:v>
                </c:pt>
                <c:pt idx="58474">
                  <c:v>1.5044254041402401</c:v>
                </c:pt>
                <c:pt idx="58475">
                  <c:v>1.5081769255476101</c:v>
                </c:pt>
                <c:pt idx="58476">
                  <c:v>1.5119284469549901</c:v>
                </c:pt>
                <c:pt idx="58477">
                  <c:v>1.51567996836105</c:v>
                </c:pt>
                <c:pt idx="58478">
                  <c:v>1.5041694741059499</c:v>
                </c:pt>
                <c:pt idx="58479">
                  <c:v>1.47739696417772</c:v>
                </c:pt>
                <c:pt idx="58480">
                  <c:v>1.45062445425883</c:v>
                </c:pt>
                <c:pt idx="58481">
                  <c:v>1.4238519443305999</c:v>
                </c:pt>
                <c:pt idx="58482">
                  <c:v>1.39707943440236</c:v>
                </c:pt>
                <c:pt idx="58483">
                  <c:v>1.37030692448348</c:v>
                </c:pt>
                <c:pt idx="58484">
                  <c:v>1.3435344145552399</c:v>
                </c:pt>
                <c:pt idx="58485">
                  <c:v>1.31676190462701</c:v>
                </c:pt>
                <c:pt idx="58486">
                  <c:v>1.28998939470812</c:v>
                </c:pt>
                <c:pt idx="58487">
                  <c:v>1.2632168847798899</c:v>
                </c:pt>
                <c:pt idx="58488">
                  <c:v>1.23644437485165</c:v>
                </c:pt>
                <c:pt idx="58489">
                  <c:v>1.20967186493277</c:v>
                </c:pt>
                <c:pt idx="58490">
                  <c:v>1.1828993550045299</c:v>
                </c:pt>
                <c:pt idx="58491">
                  <c:v>1.1561268450763</c:v>
                </c:pt>
                <c:pt idx="58492">
                  <c:v>1.12935433515741</c:v>
                </c:pt>
                <c:pt idx="58493">
                  <c:v>1.1025818252291799</c:v>
                </c:pt>
                <c:pt idx="58494">
                  <c:v>1.07580931530094</c:v>
                </c:pt>
                <c:pt idx="58495">
                  <c:v>1.04903680538206</c:v>
                </c:pt>
                <c:pt idx="58496">
                  <c:v>1.0222642954538199</c:v>
                </c:pt>
                <c:pt idx="58497">
                  <c:v>0.99549178552558804</c:v>
                </c:pt>
                <c:pt idx="58498">
                  <c:v>0.96871927560670301</c:v>
                </c:pt>
                <c:pt idx="58499">
                  <c:v>0.94194676567846802</c:v>
                </c:pt>
                <c:pt idx="58500">
                  <c:v>0.91517425575023303</c:v>
                </c:pt>
                <c:pt idx="58501">
                  <c:v>0.88840174583134801</c:v>
                </c:pt>
                <c:pt idx="58502">
                  <c:v>0.86162923590311302</c:v>
                </c:pt>
                <c:pt idx="58503">
                  <c:v>0.83485672597487803</c:v>
                </c:pt>
                <c:pt idx="58504">
                  <c:v>0.80808421605599301</c:v>
                </c:pt>
                <c:pt idx="58505">
                  <c:v>0.78131170612775802</c:v>
                </c:pt>
                <c:pt idx="58506">
                  <c:v>0.75453919619952303</c:v>
                </c:pt>
                <c:pt idx="58507">
                  <c:v>0.72776668628063801</c:v>
                </c:pt>
                <c:pt idx="58508">
                  <c:v>0.70099417635240302</c:v>
                </c:pt>
                <c:pt idx="58509">
                  <c:v>0.67422166642416803</c:v>
                </c:pt>
                <c:pt idx="58510">
                  <c:v>0.64744915650528301</c:v>
                </c:pt>
                <c:pt idx="58511">
                  <c:v>0.62067664657704802</c:v>
                </c:pt>
                <c:pt idx="58512">
                  <c:v>0.59390413664881303</c:v>
                </c:pt>
                <c:pt idx="58513">
                  <c:v>0.56713162672992801</c:v>
                </c:pt>
                <c:pt idx="58514">
                  <c:v>0.54035911680169302</c:v>
                </c:pt>
                <c:pt idx="58515">
                  <c:v>0.51358660687345703</c:v>
                </c:pt>
                <c:pt idx="58516">
                  <c:v>0.48681409695457201</c:v>
                </c:pt>
                <c:pt idx="58517">
                  <c:v>0.46004158702633702</c:v>
                </c:pt>
                <c:pt idx="58518">
                  <c:v>0.43326907709810197</c:v>
                </c:pt>
                <c:pt idx="58519">
                  <c:v>0.40649656717921701</c:v>
                </c:pt>
                <c:pt idx="58520">
                  <c:v>0.37972405725098202</c:v>
                </c:pt>
                <c:pt idx="58521">
                  <c:v>0.35295154732274697</c:v>
                </c:pt>
                <c:pt idx="58522">
                  <c:v>0.326179037403862</c:v>
                </c:pt>
                <c:pt idx="58523">
                  <c:v>0.29940652747562702</c:v>
                </c:pt>
                <c:pt idx="58524">
                  <c:v>0.27263401754739203</c:v>
                </c:pt>
                <c:pt idx="58525">
                  <c:v>0.245861507628507</c:v>
                </c:pt>
                <c:pt idx="58526">
                  <c:v>0.23773789167197201</c:v>
                </c:pt>
                <c:pt idx="58527">
                  <c:v>0.24826316970016299</c:v>
                </c:pt>
                <c:pt idx="58528">
                  <c:v>0.25878844772467802</c:v>
                </c:pt>
                <c:pt idx="58529">
                  <c:v>0.26931372575286899</c:v>
                </c:pt>
                <c:pt idx="58530">
                  <c:v>0.27983900378106003</c:v>
                </c:pt>
                <c:pt idx="58531">
                  <c:v>0.290364281805575</c:v>
                </c:pt>
                <c:pt idx="58532">
                  <c:v>0.30088955983376597</c:v>
                </c:pt>
                <c:pt idx="58533">
                  <c:v>0.31141483786195701</c:v>
                </c:pt>
                <c:pt idx="58534">
                  <c:v>0.32194011588647198</c:v>
                </c:pt>
                <c:pt idx="58535">
                  <c:v>0.33246539391466201</c:v>
                </c:pt>
                <c:pt idx="58536">
                  <c:v>0.34299067194285299</c:v>
                </c:pt>
                <c:pt idx="58537">
                  <c:v>0.35351594996736802</c:v>
                </c:pt>
                <c:pt idx="58538">
                  <c:v>0.36404122799555899</c:v>
                </c:pt>
                <c:pt idx="58539">
                  <c:v>0.37456650602375002</c:v>
                </c:pt>
                <c:pt idx="58540">
                  <c:v>0.385091784048265</c:v>
                </c:pt>
                <c:pt idx="58541">
                  <c:v>0.39561706207645603</c:v>
                </c:pt>
                <c:pt idx="58542">
                  <c:v>0.406142340104647</c:v>
                </c:pt>
                <c:pt idx="58543">
                  <c:v>0.41666761812916198</c:v>
                </c:pt>
                <c:pt idx="58544">
                  <c:v>0.42719289615735301</c:v>
                </c:pt>
                <c:pt idx="58545">
                  <c:v>0.43771817418554398</c:v>
                </c:pt>
                <c:pt idx="58546">
                  <c:v>0.44824345221005901</c:v>
                </c:pt>
                <c:pt idx="58547">
                  <c:v>0.45876873023824999</c:v>
                </c:pt>
                <c:pt idx="58548">
                  <c:v>0.46929400826644102</c:v>
                </c:pt>
                <c:pt idx="58549">
                  <c:v>0.47981928629095599</c:v>
                </c:pt>
                <c:pt idx="58550">
                  <c:v>0.49034456431914702</c:v>
                </c:pt>
                <c:pt idx="58551">
                  <c:v>0.500869842347337</c:v>
                </c:pt>
                <c:pt idx="58552">
                  <c:v>0.51139512037185197</c:v>
                </c:pt>
                <c:pt idx="58553">
                  <c:v>0.52192039840004301</c:v>
                </c:pt>
                <c:pt idx="58554">
                  <c:v>0.53244567642823404</c:v>
                </c:pt>
                <c:pt idx="58555">
                  <c:v>0.54297095445274901</c:v>
                </c:pt>
                <c:pt idx="58556">
                  <c:v>0.55349623248094004</c:v>
                </c:pt>
                <c:pt idx="58557">
                  <c:v>0.56402151050913096</c:v>
                </c:pt>
                <c:pt idx="58558">
                  <c:v>0.57454678853364605</c:v>
                </c:pt>
                <c:pt idx="58559">
                  <c:v>0.58507206656183697</c:v>
                </c:pt>
                <c:pt idx="58560">
                  <c:v>0.595597344590028</c:v>
                </c:pt>
                <c:pt idx="58561">
                  <c:v>0.60612262261454297</c:v>
                </c:pt>
                <c:pt idx="58562">
                  <c:v>0.616647900642734</c:v>
                </c:pt>
                <c:pt idx="58563">
                  <c:v>0.62717317867092504</c:v>
                </c:pt>
                <c:pt idx="58564">
                  <c:v>0.63769845669544001</c:v>
                </c:pt>
                <c:pt idx="58565">
                  <c:v>0.64822373472363104</c:v>
                </c:pt>
                <c:pt idx="58566">
                  <c:v>0.65874901275182196</c:v>
                </c:pt>
                <c:pt idx="58567">
                  <c:v>0.66927429077633704</c:v>
                </c:pt>
                <c:pt idx="58568">
                  <c:v>0.67979956880452697</c:v>
                </c:pt>
                <c:pt idx="58569">
                  <c:v>0.690324846832718</c:v>
                </c:pt>
                <c:pt idx="58570">
                  <c:v>0.70085012485723297</c:v>
                </c:pt>
                <c:pt idx="58571">
                  <c:v>0.711375402885424</c:v>
                </c:pt>
                <c:pt idx="58572">
                  <c:v>0.72190068091361503</c:v>
                </c:pt>
                <c:pt idx="58573">
                  <c:v>0.73242595893813001</c:v>
                </c:pt>
                <c:pt idx="58574">
                  <c:v>0.73199294874685905</c:v>
                </c:pt>
                <c:pt idx="58575">
                  <c:v>0.72060165032847301</c:v>
                </c:pt>
                <c:pt idx="58576">
                  <c:v>0.70921035191406401</c:v>
                </c:pt>
                <c:pt idx="58577">
                  <c:v>0.69781905349567697</c:v>
                </c:pt>
                <c:pt idx="58578">
                  <c:v>0.68642775507729004</c:v>
                </c:pt>
                <c:pt idx="58579">
                  <c:v>0.67503645666288203</c:v>
                </c:pt>
                <c:pt idx="58580">
                  <c:v>0.66364515824449499</c:v>
                </c:pt>
                <c:pt idx="58581">
                  <c:v>0.65225385982610795</c:v>
                </c:pt>
                <c:pt idx="58582">
                  <c:v>0.64086256141169895</c:v>
                </c:pt>
                <c:pt idx="58583">
                  <c:v>0.62947126299331202</c:v>
                </c:pt>
                <c:pt idx="58584">
                  <c:v>0.61807996457492498</c:v>
                </c:pt>
                <c:pt idx="58585">
                  <c:v>0.60668866616051698</c:v>
                </c:pt>
                <c:pt idx="58586">
                  <c:v>0.59529736774213005</c:v>
                </c:pt>
                <c:pt idx="58587">
                  <c:v>0.583906069323743</c:v>
                </c:pt>
                <c:pt idx="58588">
                  <c:v>0.572514770909335</c:v>
                </c:pt>
                <c:pt idx="58589">
                  <c:v>0.56112347249094796</c:v>
                </c:pt>
                <c:pt idx="58590">
                  <c:v>0.54973217407256103</c:v>
                </c:pt>
                <c:pt idx="58591">
                  <c:v>0.53834087565815203</c:v>
                </c:pt>
                <c:pt idx="58592">
                  <c:v>0.52694957723976499</c:v>
                </c:pt>
                <c:pt idx="58593">
                  <c:v>0.51555827882137895</c:v>
                </c:pt>
                <c:pt idx="58594">
                  <c:v>0.50416698040696994</c:v>
                </c:pt>
                <c:pt idx="58595">
                  <c:v>0.49277568198858301</c:v>
                </c:pt>
                <c:pt idx="58596">
                  <c:v>0.48138438357019597</c:v>
                </c:pt>
                <c:pt idx="58597">
                  <c:v>0.46999308515578803</c:v>
                </c:pt>
                <c:pt idx="58598">
                  <c:v>0.45860178673740098</c:v>
                </c:pt>
                <c:pt idx="58599">
                  <c:v>0.447210488319014</c:v>
                </c:pt>
                <c:pt idx="58600">
                  <c:v>0.435819189904605</c:v>
                </c:pt>
                <c:pt idx="58601">
                  <c:v>0.42442789148621801</c:v>
                </c:pt>
                <c:pt idx="58602">
                  <c:v>0.41303659306783203</c:v>
                </c:pt>
                <c:pt idx="58603">
                  <c:v>0.40164529465342302</c:v>
                </c:pt>
                <c:pt idx="58604">
                  <c:v>0.39025399623503598</c:v>
                </c:pt>
                <c:pt idx="58605">
                  <c:v>0.378862697816649</c:v>
                </c:pt>
                <c:pt idx="58606">
                  <c:v>0.36747139940224099</c:v>
                </c:pt>
                <c:pt idx="58607">
                  <c:v>0.35608010098385401</c:v>
                </c:pt>
                <c:pt idx="58608">
                  <c:v>0.34468880256546702</c:v>
                </c:pt>
                <c:pt idx="58609">
                  <c:v>0.33329750415105802</c:v>
                </c:pt>
                <c:pt idx="58610">
                  <c:v>0.32190620573267198</c:v>
                </c:pt>
                <c:pt idx="58611">
                  <c:v>0.31051490731428499</c:v>
                </c:pt>
                <c:pt idx="58612">
                  <c:v>0.29912360889987599</c:v>
                </c:pt>
                <c:pt idx="58613">
                  <c:v>0.28773231048148901</c:v>
                </c:pt>
                <c:pt idx="58614">
                  <c:v>0.27634101206310202</c:v>
                </c:pt>
                <c:pt idx="58615">
                  <c:v>0.26494971364869402</c:v>
                </c:pt>
                <c:pt idx="58616">
                  <c:v>0.25355841523030698</c:v>
                </c:pt>
                <c:pt idx="58617">
                  <c:v>0.24216711681191999</c:v>
                </c:pt>
                <c:pt idx="58618">
                  <c:v>0.23077581839751199</c:v>
                </c:pt>
                <c:pt idx="58619">
                  <c:v>0.219384519979125</c:v>
                </c:pt>
                <c:pt idx="58620">
                  <c:v>0.20799322156073799</c:v>
                </c:pt>
                <c:pt idx="58621">
                  <c:v>0.19660192314632899</c:v>
                </c:pt>
                <c:pt idx="58622">
                  <c:v>0.19438904051619199</c:v>
                </c:pt>
                <c:pt idx="58623">
                  <c:v>0.20135457368071499</c:v>
                </c:pt>
                <c:pt idx="58624">
                  <c:v>0.208320106842805</c:v>
                </c:pt>
                <c:pt idx="58625">
                  <c:v>0.215285640007328</c:v>
                </c:pt>
                <c:pt idx="58626">
                  <c:v>0.222251173171851</c:v>
                </c:pt>
                <c:pt idx="58627">
                  <c:v>0.22921670633394201</c:v>
                </c:pt>
                <c:pt idx="58628">
                  <c:v>0.23618223949846501</c:v>
                </c:pt>
                <c:pt idx="58629">
                  <c:v>0.24314777266298801</c:v>
                </c:pt>
                <c:pt idx="58630">
                  <c:v>0.25011330582507801</c:v>
                </c:pt>
                <c:pt idx="58631">
                  <c:v>0.25707883898960099</c:v>
                </c:pt>
                <c:pt idx="58632">
                  <c:v>0.26404437215412402</c:v>
                </c:pt>
                <c:pt idx="58633">
                  <c:v>0.27100990531621499</c:v>
                </c:pt>
                <c:pt idx="58634">
                  <c:v>0.27797543848073802</c:v>
                </c:pt>
                <c:pt idx="58635">
                  <c:v>0.284940971645261</c:v>
                </c:pt>
                <c:pt idx="58636">
                  <c:v>0.29190650480735097</c:v>
                </c:pt>
                <c:pt idx="58637">
                  <c:v>0.29887203797187401</c:v>
                </c:pt>
                <c:pt idx="58638">
                  <c:v>0.30583757113639798</c:v>
                </c:pt>
                <c:pt idx="58639">
                  <c:v>0.31280310429848801</c:v>
                </c:pt>
                <c:pt idx="58640">
                  <c:v>0.31976863746301099</c:v>
                </c:pt>
                <c:pt idx="58641">
                  <c:v>0.32673417062753402</c:v>
                </c:pt>
                <c:pt idx="58642">
                  <c:v>0.33369970378962399</c:v>
                </c:pt>
                <c:pt idx="58643">
                  <c:v>0.34066523695414802</c:v>
                </c:pt>
                <c:pt idx="58644">
                  <c:v>0.347630770118671</c:v>
                </c:pt>
                <c:pt idx="58645">
                  <c:v>0.35459630328076103</c:v>
                </c:pt>
                <c:pt idx="58646">
                  <c:v>0.361561836445284</c:v>
                </c:pt>
                <c:pt idx="58647">
                  <c:v>0.36852736960980698</c:v>
                </c:pt>
                <c:pt idx="58648">
                  <c:v>0.37549290277189801</c:v>
                </c:pt>
                <c:pt idx="58649">
                  <c:v>0.38245843593642098</c:v>
                </c:pt>
                <c:pt idx="58650">
                  <c:v>0.38942396910094401</c:v>
                </c:pt>
                <c:pt idx="58651">
                  <c:v>0.39638950226303399</c:v>
                </c:pt>
                <c:pt idx="58652">
                  <c:v>0.40335503542755702</c:v>
                </c:pt>
                <c:pt idx="58653">
                  <c:v>0.41032056859207999</c:v>
                </c:pt>
                <c:pt idx="58654">
                  <c:v>0.41728610175417102</c:v>
                </c:pt>
                <c:pt idx="58655">
                  <c:v>0.424251634918694</c:v>
                </c:pt>
                <c:pt idx="58656">
                  <c:v>0.43121716808321697</c:v>
                </c:pt>
                <c:pt idx="58657">
                  <c:v>0.438182701245307</c:v>
                </c:pt>
                <c:pt idx="58658">
                  <c:v>0.44514823440982998</c:v>
                </c:pt>
                <c:pt idx="58659">
                  <c:v>0.45211376757435301</c:v>
                </c:pt>
                <c:pt idx="58660">
                  <c:v>0.45907930073644398</c:v>
                </c:pt>
                <c:pt idx="58661">
                  <c:v>0.46604483390096701</c:v>
                </c:pt>
                <c:pt idx="58662">
                  <c:v>0.47301036706548999</c:v>
                </c:pt>
                <c:pt idx="58663">
                  <c:v>0.47997590022758002</c:v>
                </c:pt>
                <c:pt idx="58664">
                  <c:v>0.486941433392103</c:v>
                </c:pt>
                <c:pt idx="58665">
                  <c:v>0.49390696655662603</c:v>
                </c:pt>
                <c:pt idx="58666">
                  <c:v>0.50087249971871695</c:v>
                </c:pt>
                <c:pt idx="58667">
                  <c:v>0.50783803288324003</c:v>
                </c:pt>
                <c:pt idx="58668">
                  <c:v>0.51480356604776301</c:v>
                </c:pt>
                <c:pt idx="58669">
                  <c:v>0.52176909920985304</c:v>
                </c:pt>
                <c:pt idx="58670">
                  <c:v>0.524645738989864</c:v>
                </c:pt>
                <c:pt idx="58671">
                  <c:v>0.523433485382505</c:v>
                </c:pt>
                <c:pt idx="58672">
                  <c:v>0.52222123177557001</c:v>
                </c:pt>
                <c:pt idx="58673">
                  <c:v>0.52100897816821201</c:v>
                </c:pt>
                <c:pt idx="58674">
                  <c:v>0.51979672456085302</c:v>
                </c:pt>
                <c:pt idx="58675">
                  <c:v>0.51858447095391802</c:v>
                </c:pt>
                <c:pt idx="58676">
                  <c:v>0.51737221734656003</c:v>
                </c:pt>
                <c:pt idx="58677">
                  <c:v>0.51615996373920103</c:v>
                </c:pt>
                <c:pt idx="58678">
                  <c:v>0.51494771013226603</c:v>
                </c:pt>
                <c:pt idx="58679">
                  <c:v>0.51373545652490804</c:v>
                </c:pt>
                <c:pt idx="58680">
                  <c:v>0.51252320291754905</c:v>
                </c:pt>
                <c:pt idx="58681">
                  <c:v>0.51131094931061405</c:v>
                </c:pt>
                <c:pt idx="58682">
                  <c:v>0.51009869570325606</c:v>
                </c:pt>
                <c:pt idx="58683">
                  <c:v>0.50888644209589695</c:v>
                </c:pt>
                <c:pt idx="58684">
                  <c:v>0.50767418848896195</c:v>
                </c:pt>
                <c:pt idx="58685">
                  <c:v>0.50646193488160396</c:v>
                </c:pt>
                <c:pt idx="58686">
                  <c:v>0.50524968127424497</c:v>
                </c:pt>
                <c:pt idx="58687">
                  <c:v>0.50403742766730997</c:v>
                </c:pt>
                <c:pt idx="58688">
                  <c:v>0.50282517405995197</c:v>
                </c:pt>
                <c:pt idx="58689">
                  <c:v>0.50161292045259298</c:v>
                </c:pt>
                <c:pt idx="58690">
                  <c:v>0.50040066684565798</c:v>
                </c:pt>
                <c:pt idx="58691">
                  <c:v>0.49918841323829999</c:v>
                </c:pt>
                <c:pt idx="58692">
                  <c:v>0.497976159630941</c:v>
                </c:pt>
                <c:pt idx="58693">
                  <c:v>0.496763906024006</c:v>
                </c:pt>
                <c:pt idx="58694">
                  <c:v>0.495551652416648</c:v>
                </c:pt>
                <c:pt idx="58695">
                  <c:v>0.49433939880928901</c:v>
                </c:pt>
                <c:pt idx="58696">
                  <c:v>0.49312714520235401</c:v>
                </c:pt>
                <c:pt idx="58697">
                  <c:v>0.49191489159499602</c:v>
                </c:pt>
                <c:pt idx="58698">
                  <c:v>0.49070263798763702</c:v>
                </c:pt>
                <c:pt idx="58699">
                  <c:v>0.48949038438070203</c:v>
                </c:pt>
                <c:pt idx="58700">
                  <c:v>0.48827813077334398</c:v>
                </c:pt>
                <c:pt idx="58701">
                  <c:v>0.48706587716598498</c:v>
                </c:pt>
                <c:pt idx="58702">
                  <c:v>0.48585362355904999</c:v>
                </c:pt>
                <c:pt idx="58703">
                  <c:v>0.48464136995169199</c:v>
                </c:pt>
                <c:pt idx="58704">
                  <c:v>0.483429116344333</c:v>
                </c:pt>
                <c:pt idx="58705">
                  <c:v>0.482216862737398</c:v>
                </c:pt>
                <c:pt idx="58706">
                  <c:v>0.48100460913004001</c:v>
                </c:pt>
                <c:pt idx="58707">
                  <c:v>0.47979235552268101</c:v>
                </c:pt>
                <c:pt idx="58708">
                  <c:v>0.47858010191574601</c:v>
                </c:pt>
                <c:pt idx="58709">
                  <c:v>0.47736784830838802</c:v>
                </c:pt>
                <c:pt idx="58710">
                  <c:v>0.47615559470102897</c:v>
                </c:pt>
                <c:pt idx="58711">
                  <c:v>0.47494334109409397</c:v>
                </c:pt>
                <c:pt idx="58712">
                  <c:v>0.47373108748673598</c:v>
                </c:pt>
                <c:pt idx="58713">
                  <c:v>0.47251883387937699</c:v>
                </c:pt>
                <c:pt idx="58714">
                  <c:v>0.47130658027244199</c:v>
                </c:pt>
                <c:pt idx="58715">
                  <c:v>0.47009432666508399</c:v>
                </c:pt>
                <c:pt idx="58716">
                  <c:v>0.468882073057725</c:v>
                </c:pt>
                <c:pt idx="58717">
                  <c:v>0.46766981945079</c:v>
                </c:pt>
                <c:pt idx="58718">
                  <c:v>0.45979737961489298</c:v>
                </c:pt>
                <c:pt idx="58719">
                  <c:v>0.44526475354580403</c:v>
                </c:pt>
                <c:pt idx="58720">
                  <c:v>0.43073212748179102</c:v>
                </c:pt>
                <c:pt idx="58721">
                  <c:v>0.41619950141270301</c:v>
                </c:pt>
                <c:pt idx="58722">
                  <c:v>0.401666875343614</c:v>
                </c:pt>
                <c:pt idx="58723">
                  <c:v>0.38713424927960099</c:v>
                </c:pt>
                <c:pt idx="58724">
                  <c:v>0.37260162321051199</c:v>
                </c:pt>
                <c:pt idx="58725">
                  <c:v>0.35806899714142398</c:v>
                </c:pt>
                <c:pt idx="58726">
                  <c:v>0.34353637107741097</c:v>
                </c:pt>
                <c:pt idx="58727">
                  <c:v>0.32900374500832202</c:v>
                </c:pt>
                <c:pt idx="58728">
                  <c:v>0.31447111893923302</c:v>
                </c:pt>
                <c:pt idx="58729">
                  <c:v>0.29993849287522001</c:v>
                </c:pt>
                <c:pt idx="58730">
                  <c:v>0.285405866806132</c:v>
                </c:pt>
                <c:pt idx="58731">
                  <c:v>0.270873240737043</c:v>
                </c:pt>
                <c:pt idx="58732">
                  <c:v>0.25634061467302999</c:v>
                </c:pt>
                <c:pt idx="58733">
                  <c:v>0.24180798860394101</c:v>
                </c:pt>
                <c:pt idx="58734">
                  <c:v>0.227275362534853</c:v>
                </c:pt>
                <c:pt idx="58735">
                  <c:v>0.21274273647083999</c:v>
                </c:pt>
                <c:pt idx="58736">
                  <c:v>0.19821011040175099</c:v>
                </c:pt>
                <c:pt idx="58737">
                  <c:v>0.18367748433266201</c:v>
                </c:pt>
                <c:pt idx="58738">
                  <c:v>0.169144858268649</c:v>
                </c:pt>
                <c:pt idx="58739">
                  <c:v>0.15461223219956099</c:v>
                </c:pt>
                <c:pt idx="58740">
                  <c:v>0.14007960613047199</c:v>
                </c:pt>
                <c:pt idx="58741">
                  <c:v>0.12554698006645901</c:v>
                </c:pt>
                <c:pt idx="58742">
                  <c:v>0.11101435399737</c:v>
                </c:pt>
                <c:pt idx="58743">
                  <c:v>9.6481727928281899E-2</c:v>
                </c:pt>
                <c:pt idx="58744">
                  <c:v>8.1949101864268695E-2</c:v>
                </c:pt>
                <c:pt idx="58745">
                  <c:v>6.7416475795180203E-2</c:v>
                </c:pt>
                <c:pt idx="58746">
                  <c:v>5.28838497260916E-2</c:v>
                </c:pt>
                <c:pt idx="58747">
                  <c:v>3.8351223662078403E-2</c:v>
                </c:pt>
                <c:pt idx="58748">
                  <c:v>2.3818597592989901E-2</c:v>
                </c:pt>
                <c:pt idx="58749">
                  <c:v>9.2859715239012597E-3</c:v>
                </c:pt>
                <c:pt idx="58750">
                  <c:v>-5.2466545401118597E-3</c:v>
                </c:pt>
                <c:pt idx="58751">
                  <c:v>-1.9779280609200499E-2</c:v>
                </c:pt>
                <c:pt idx="58752">
                  <c:v>-3.4311906678288998E-2</c:v>
                </c:pt>
                <c:pt idx="58753">
                  <c:v>-4.8844532742302202E-2</c:v>
                </c:pt>
                <c:pt idx="58754">
                  <c:v>-6.3377158811390694E-2</c:v>
                </c:pt>
                <c:pt idx="58755">
                  <c:v>-7.7909784880479296E-2</c:v>
                </c:pt>
                <c:pt idx="58756">
                  <c:v>-9.2442410944492501E-2</c:v>
                </c:pt>
                <c:pt idx="58757">
                  <c:v>-0.10697503701358101</c:v>
                </c:pt>
                <c:pt idx="58758">
                  <c:v>-0.12150766308267</c:v>
                </c:pt>
                <c:pt idx="58759">
                  <c:v>-0.13604028914668301</c:v>
                </c:pt>
                <c:pt idx="58760">
                  <c:v>-0.15057291521577101</c:v>
                </c:pt>
                <c:pt idx="58761">
                  <c:v>-0.16510554128485999</c:v>
                </c:pt>
                <c:pt idx="58762">
                  <c:v>-0.179638167348873</c:v>
                </c:pt>
                <c:pt idx="58763">
                  <c:v>-0.19417079341796201</c:v>
                </c:pt>
                <c:pt idx="58764">
                  <c:v>-0.20870341948705001</c:v>
                </c:pt>
                <c:pt idx="58765">
                  <c:v>-0.22323604555106299</c:v>
                </c:pt>
                <c:pt idx="58766">
                  <c:v>-0.226188195760651</c:v>
                </c:pt>
                <c:pt idx="58767">
                  <c:v>-0.21755987010264899</c:v>
                </c:pt>
                <c:pt idx="58768">
                  <c:v>-0.20893154444766099</c:v>
                </c:pt>
                <c:pt idx="58769">
                  <c:v>-0.20030321878965901</c:v>
                </c:pt>
                <c:pt idx="58770">
                  <c:v>-0.191674893131658</c:v>
                </c:pt>
                <c:pt idx="58771">
                  <c:v>-0.183046567476669</c:v>
                </c:pt>
                <c:pt idx="58772">
                  <c:v>-0.174418241818667</c:v>
                </c:pt>
                <c:pt idx="58773">
                  <c:v>-0.16578991616066599</c:v>
                </c:pt>
                <c:pt idx="58774">
                  <c:v>-0.15716159050567699</c:v>
                </c:pt>
                <c:pt idx="58775">
                  <c:v>-0.14853326484767601</c:v>
                </c:pt>
                <c:pt idx="58776">
                  <c:v>-0.139904939189674</c:v>
                </c:pt>
                <c:pt idx="58777">
                  <c:v>-0.131276613534685</c:v>
                </c:pt>
                <c:pt idx="58778">
                  <c:v>-0.122648287876684</c:v>
                </c:pt>
                <c:pt idx="58779">
                  <c:v>-0.11401996221868201</c:v>
                </c:pt>
                <c:pt idx="58780">
                  <c:v>-0.10539163656369301</c:v>
                </c:pt>
                <c:pt idx="58781">
                  <c:v>-9.6763310905691693E-2</c:v>
                </c:pt>
                <c:pt idx="58782">
                  <c:v>-8.8134985247689895E-2</c:v>
                </c:pt>
                <c:pt idx="58783">
                  <c:v>-7.9506659592701603E-2</c:v>
                </c:pt>
                <c:pt idx="58784">
                  <c:v>-7.0878333934699805E-2</c:v>
                </c:pt>
                <c:pt idx="58785">
                  <c:v>-6.2250008276698E-2</c:v>
                </c:pt>
                <c:pt idx="58786">
                  <c:v>-5.3621682621709701E-2</c:v>
                </c:pt>
                <c:pt idx="58787">
                  <c:v>-4.4993356963707903E-2</c:v>
                </c:pt>
                <c:pt idx="58788">
                  <c:v>-3.6365031305706098E-2</c:v>
                </c:pt>
                <c:pt idx="58789">
                  <c:v>-2.7736705650717799E-2</c:v>
                </c:pt>
                <c:pt idx="58790">
                  <c:v>-1.9108379992716001E-2</c:v>
                </c:pt>
                <c:pt idx="58791">
                  <c:v>-1.04800543347142E-2</c:v>
                </c:pt>
                <c:pt idx="58792">
                  <c:v>-1.85172867972586E-3</c:v>
                </c:pt>
                <c:pt idx="58793">
                  <c:v>6.7765969782759101E-3</c:v>
                </c:pt>
                <c:pt idx="58794">
                  <c:v>1.54049226362777E-2</c:v>
                </c:pt>
                <c:pt idx="58795">
                  <c:v>2.4033248291266001E-2</c:v>
                </c:pt>
                <c:pt idx="58796">
                  <c:v>3.2661573949267803E-2</c:v>
                </c:pt>
                <c:pt idx="58797">
                  <c:v>4.1289899607269601E-2</c:v>
                </c:pt>
                <c:pt idx="58798">
                  <c:v>4.9918225262257997E-2</c:v>
                </c:pt>
                <c:pt idx="58799">
                  <c:v>5.8546550920259698E-2</c:v>
                </c:pt>
                <c:pt idx="58800">
                  <c:v>6.7174876578261503E-2</c:v>
                </c:pt>
                <c:pt idx="58801">
                  <c:v>7.5803202233249906E-2</c:v>
                </c:pt>
                <c:pt idx="58802">
                  <c:v>8.4431527891251607E-2</c:v>
                </c:pt>
                <c:pt idx="58803">
                  <c:v>9.3059853549253405E-2</c:v>
                </c:pt>
                <c:pt idx="58804">
                  <c:v>0.101688179204242</c:v>
                </c:pt>
                <c:pt idx="58805">
                  <c:v>0.11031650486224399</c:v>
                </c:pt>
                <c:pt idx="58806">
                  <c:v>0.118944830520245</c:v>
                </c:pt>
                <c:pt idx="58807">
                  <c:v>0.12757315617523399</c:v>
                </c:pt>
                <c:pt idx="58808">
                  <c:v>0.13620148183323499</c:v>
                </c:pt>
                <c:pt idx="58809">
                  <c:v>0.144829807491237</c:v>
                </c:pt>
                <c:pt idx="58810">
                  <c:v>0.153458133146226</c:v>
                </c:pt>
                <c:pt idx="58811">
                  <c:v>0.16208645880422701</c:v>
                </c:pt>
                <c:pt idx="58812">
                  <c:v>0.17071478446222901</c:v>
                </c:pt>
                <c:pt idx="58813">
                  <c:v>0.17934311011721699</c:v>
                </c:pt>
                <c:pt idx="58814">
                  <c:v>0.18112161580665601</c:v>
                </c:pt>
                <c:pt idx="58815">
                  <c:v>0.176050301522747</c:v>
                </c:pt>
                <c:pt idx="58816">
                  <c:v>0.170978987240609</c:v>
                </c:pt>
                <c:pt idx="58817">
                  <c:v>0.1659076729567</c:v>
                </c:pt>
                <c:pt idx="58818">
                  <c:v>0.16083635867279</c:v>
                </c:pt>
                <c:pt idx="58819">
                  <c:v>0.155765044390652</c:v>
                </c:pt>
                <c:pt idx="58820">
                  <c:v>0.150693730106743</c:v>
                </c:pt>
                <c:pt idx="58821">
                  <c:v>0.145622415822834</c:v>
                </c:pt>
                <c:pt idx="58822">
                  <c:v>0.140551101540696</c:v>
                </c:pt>
                <c:pt idx="58823">
                  <c:v>0.135479787256787</c:v>
                </c:pt>
                <c:pt idx="58824">
                  <c:v>0.130408472972877</c:v>
                </c:pt>
                <c:pt idx="58825">
                  <c:v>0.125337158690739</c:v>
                </c:pt>
                <c:pt idx="58826">
                  <c:v>0.12026584440683</c:v>
                </c:pt>
                <c:pt idx="58827">
                  <c:v>0.115194530122921</c:v>
                </c:pt>
                <c:pt idx="58828">
                  <c:v>0.110123215840783</c:v>
                </c:pt>
                <c:pt idx="58829">
                  <c:v>0.10505190155687399</c:v>
                </c:pt>
                <c:pt idx="58830">
                  <c:v>9.9980587272964397E-2</c:v>
                </c:pt>
                <c:pt idx="58831">
                  <c:v>9.4909272990826396E-2</c:v>
                </c:pt>
                <c:pt idx="58832">
                  <c:v>8.9837958706917201E-2</c:v>
                </c:pt>
                <c:pt idx="58833">
                  <c:v>8.4766644423008006E-2</c:v>
                </c:pt>
                <c:pt idx="58834">
                  <c:v>7.9695330140869894E-2</c:v>
                </c:pt>
                <c:pt idx="58835">
                  <c:v>7.4624015856960699E-2</c:v>
                </c:pt>
                <c:pt idx="58836">
                  <c:v>6.9552701573051504E-2</c:v>
                </c:pt>
                <c:pt idx="58837">
                  <c:v>6.4481387290913406E-2</c:v>
                </c:pt>
                <c:pt idx="58838">
                  <c:v>5.9410073007004197E-2</c:v>
                </c:pt>
                <c:pt idx="58839">
                  <c:v>5.4338758723095001E-2</c:v>
                </c:pt>
                <c:pt idx="58840">
                  <c:v>4.9267444440957001E-2</c:v>
                </c:pt>
                <c:pt idx="58841">
                  <c:v>4.4196130157047799E-2</c:v>
                </c:pt>
                <c:pt idx="58842">
                  <c:v>3.9124815873138499E-2</c:v>
                </c:pt>
                <c:pt idx="58843">
                  <c:v>3.4053501591000498E-2</c:v>
                </c:pt>
                <c:pt idx="58844">
                  <c:v>2.89821873070913E-2</c:v>
                </c:pt>
                <c:pt idx="58845">
                  <c:v>2.3910873023182101E-2</c:v>
                </c:pt>
                <c:pt idx="58846">
                  <c:v>1.8839558741044E-2</c:v>
                </c:pt>
                <c:pt idx="58847">
                  <c:v>1.3768244457134799E-2</c:v>
                </c:pt>
                <c:pt idx="58848">
                  <c:v>8.6969301732255904E-3</c:v>
                </c:pt>
                <c:pt idx="58849">
                  <c:v>3.6256158910875202E-3</c:v>
                </c:pt>
                <c:pt idx="58850">
                  <c:v>-1.44569839282167E-3</c:v>
                </c:pt>
                <c:pt idx="58851">
                  <c:v>-6.5170126767308796E-3</c:v>
                </c:pt>
                <c:pt idx="58852">
                  <c:v>-1.1588326958868999E-2</c:v>
                </c:pt>
                <c:pt idx="58853">
                  <c:v>-1.6659641242778099E-2</c:v>
                </c:pt>
                <c:pt idx="58854">
                  <c:v>-2.1730955526687398E-2</c:v>
                </c:pt>
                <c:pt idx="58855">
                  <c:v>-2.6802269808825399E-2</c:v>
                </c:pt>
                <c:pt idx="58856">
                  <c:v>-3.1873584092734601E-2</c:v>
                </c:pt>
                <c:pt idx="58857">
                  <c:v>-3.6944898376643803E-2</c:v>
                </c:pt>
                <c:pt idx="58858">
                  <c:v>-4.2016212658781901E-2</c:v>
                </c:pt>
                <c:pt idx="58859">
                  <c:v>-4.7087526942691103E-2</c:v>
                </c:pt>
                <c:pt idx="58860">
                  <c:v>-5.2158841226600298E-2</c:v>
                </c:pt>
                <c:pt idx="58861">
                  <c:v>-5.7230155508738403E-2</c:v>
                </c:pt>
                <c:pt idx="58862">
                  <c:v>-7.3196032998927296E-2</c:v>
                </c:pt>
                <c:pt idx="58863">
                  <c:v>-0.10005647370300599</c:v>
                </c:pt>
                <c:pt idx="58864">
                  <c:v>-0.126916914397703</c:v>
                </c:pt>
                <c:pt idx="58865">
                  <c:v>-0.153777355101782</c:v>
                </c:pt>
                <c:pt idx="58866">
                  <c:v>-0.18063779580586001</c:v>
                </c:pt>
                <c:pt idx="58867">
                  <c:v>-0.20749823650055799</c:v>
                </c:pt>
                <c:pt idx="58868">
                  <c:v>-0.23435867720463599</c:v>
                </c:pt>
                <c:pt idx="58869">
                  <c:v>-0.26121911790871399</c:v>
                </c:pt>
                <c:pt idx="58870">
                  <c:v>-0.288079558603412</c:v>
                </c:pt>
                <c:pt idx="58871">
                  <c:v>-0.31493999930749</c:v>
                </c:pt>
                <c:pt idx="58872">
                  <c:v>-0.34180044001156901</c:v>
                </c:pt>
                <c:pt idx="58873">
                  <c:v>-0.36866088070626601</c:v>
                </c:pt>
                <c:pt idx="58874">
                  <c:v>-0.39552132141034502</c:v>
                </c:pt>
                <c:pt idx="58875">
                  <c:v>-0.42238176211442302</c:v>
                </c:pt>
                <c:pt idx="58876">
                  <c:v>-0.44924220280912103</c:v>
                </c:pt>
                <c:pt idx="58877">
                  <c:v>-0.47610264351319898</c:v>
                </c:pt>
                <c:pt idx="58878">
                  <c:v>-0.50296308421727698</c:v>
                </c:pt>
                <c:pt idx="58879">
                  <c:v>-0.52982352491197504</c:v>
                </c:pt>
                <c:pt idx="58880">
                  <c:v>-0.55668396561605304</c:v>
                </c:pt>
                <c:pt idx="58881">
                  <c:v>-0.58354440632013205</c:v>
                </c:pt>
                <c:pt idx="58882">
                  <c:v>-0.610404847014829</c:v>
                </c:pt>
                <c:pt idx="58883">
                  <c:v>-0.637265287718908</c:v>
                </c:pt>
                <c:pt idx="58884">
                  <c:v>-0.66412572842298601</c:v>
                </c:pt>
                <c:pt idx="58885">
                  <c:v>-0.69098616911768296</c:v>
                </c:pt>
                <c:pt idx="58886">
                  <c:v>-0.71784660982176196</c:v>
                </c:pt>
                <c:pt idx="58887">
                  <c:v>-0.74470705052583996</c:v>
                </c:pt>
                <c:pt idx="58888">
                  <c:v>-0.77156749122053803</c:v>
                </c:pt>
                <c:pt idx="58889">
                  <c:v>-0.79842793192461603</c:v>
                </c:pt>
                <c:pt idx="58890">
                  <c:v>-0.82528837262869503</c:v>
                </c:pt>
                <c:pt idx="58891">
                  <c:v>-0.85214881332339198</c:v>
                </c:pt>
                <c:pt idx="58892">
                  <c:v>-0.87900925402746999</c:v>
                </c:pt>
                <c:pt idx="58893">
                  <c:v>-0.90586969473154899</c:v>
                </c:pt>
                <c:pt idx="58894">
                  <c:v>-0.93273013542624605</c:v>
                </c:pt>
                <c:pt idx="58895">
                  <c:v>-0.95959057613032495</c:v>
                </c:pt>
                <c:pt idx="58896">
                  <c:v>-0.98645101683440295</c:v>
                </c:pt>
                <c:pt idx="58897">
                  <c:v>-1.0133114575291</c:v>
                </c:pt>
                <c:pt idx="58898">
                  <c:v>-1.04017189823318</c:v>
                </c:pt>
                <c:pt idx="58899">
                  <c:v>-1.06703233893726</c:v>
                </c:pt>
                <c:pt idx="58900">
                  <c:v>-1.09389277963196</c:v>
                </c:pt>
                <c:pt idx="58901">
                  <c:v>-1.12075322033603</c:v>
                </c:pt>
                <c:pt idx="58902">
                  <c:v>-1.14761366104011</c:v>
                </c:pt>
                <c:pt idx="58903">
                  <c:v>-1.1744741017348099</c:v>
                </c:pt>
                <c:pt idx="58904">
                  <c:v>-1.2013345424388899</c:v>
                </c:pt>
                <c:pt idx="58905">
                  <c:v>-1.2281949831429699</c:v>
                </c:pt>
                <c:pt idx="58906">
                  <c:v>-1.2550554238376599</c:v>
                </c:pt>
                <c:pt idx="58907">
                  <c:v>-1.2819158645417399</c:v>
                </c:pt>
                <c:pt idx="58908">
                  <c:v>-1.3087763052458199</c:v>
                </c:pt>
                <c:pt idx="58909">
                  <c:v>-1.3356367459405201</c:v>
                </c:pt>
                <c:pt idx="58910">
                  <c:v>-1.3624971866446001</c:v>
                </c:pt>
                <c:pt idx="58911">
                  <c:v>-1.3893576273486701</c:v>
                </c:pt>
                <c:pt idx="58912">
                  <c:v>-1.41621806804337</c:v>
                </c:pt>
                <c:pt idx="58913">
                  <c:v>-1.44307850874745</c:v>
                </c:pt>
                <c:pt idx="58914">
                  <c:v>-1.46993894945153</c:v>
                </c:pt>
                <c:pt idx="58915">
                  <c:v>-1.49679939014623</c:v>
                </c:pt>
                <c:pt idx="58916">
                  <c:v>-1.52365983085031</c:v>
                </c:pt>
                <c:pt idx="58917">
                  <c:v>-1.55052027155438</c:v>
                </c:pt>
                <c:pt idx="58918">
                  <c:v>-1.5773807122490799</c:v>
                </c:pt>
                <c:pt idx="58919">
                  <c:v>-1.6042411529531599</c:v>
                </c:pt>
                <c:pt idx="58920">
                  <c:v>-1.6311015936572399</c:v>
                </c:pt>
                <c:pt idx="58921">
                  <c:v>-1.6579620343519399</c:v>
                </c:pt>
                <c:pt idx="58922">
                  <c:v>-1.6848224750560099</c:v>
                </c:pt>
                <c:pt idx="58923">
                  <c:v>-1.7116829157600899</c:v>
                </c:pt>
                <c:pt idx="58924">
                  <c:v>-1.7385433564547901</c:v>
                </c:pt>
                <c:pt idx="58925">
                  <c:v>-1.7654037971588701</c:v>
                </c:pt>
                <c:pt idx="58926">
                  <c:v>-1.7922642378629501</c:v>
                </c:pt>
                <c:pt idx="58927">
                  <c:v>-1.81912467855764</c:v>
                </c:pt>
                <c:pt idx="58928">
                  <c:v>-1.84598511926172</c:v>
                </c:pt>
                <c:pt idx="58929">
                  <c:v>-1.8728455599658</c:v>
                </c:pt>
                <c:pt idx="58930">
                  <c:v>-1.8997060006605</c:v>
                </c:pt>
                <c:pt idx="58931">
                  <c:v>-1.92656644136458</c:v>
                </c:pt>
                <c:pt idx="58932">
                  <c:v>-1.95342688206866</c:v>
                </c:pt>
                <c:pt idx="58933">
                  <c:v>-1.98028732276335</c:v>
                </c:pt>
                <c:pt idx="58934">
                  <c:v>-2.00714776346743</c:v>
                </c:pt>
                <c:pt idx="58935">
                  <c:v>-2.03400820417151</c:v>
                </c:pt>
                <c:pt idx="58936">
                  <c:v>-2.0608686448662099</c:v>
                </c:pt>
                <c:pt idx="58937">
                  <c:v>-2.0877290855702899</c:v>
                </c:pt>
                <c:pt idx="58938">
                  <c:v>-2.1145895262743601</c:v>
                </c:pt>
                <c:pt idx="58939">
                  <c:v>-2.1414499669690601</c:v>
                </c:pt>
                <c:pt idx="58940">
                  <c:v>-2.1683104076731401</c:v>
                </c:pt>
                <c:pt idx="58941">
                  <c:v>-2.1951708483772201</c:v>
                </c:pt>
                <c:pt idx="58942">
                  <c:v>-2.22203128907192</c:v>
                </c:pt>
                <c:pt idx="58943">
                  <c:v>-2.2488917297759898</c:v>
                </c:pt>
                <c:pt idx="58944">
                  <c:v>-2.2757521704800698</c:v>
                </c:pt>
                <c:pt idx="58945">
                  <c:v>-2.3026126111747698</c:v>
                </c:pt>
                <c:pt idx="58946">
                  <c:v>-2.3294730518788498</c:v>
                </c:pt>
                <c:pt idx="58947">
                  <c:v>-2.3563334925829298</c:v>
                </c:pt>
                <c:pt idx="58948">
                  <c:v>-2.38319393327762</c:v>
                </c:pt>
                <c:pt idx="58949">
                  <c:v>-2.4100543739817</c:v>
                </c:pt>
                <c:pt idx="58950">
                  <c:v>-2.43691481468578</c:v>
                </c:pt>
                <c:pt idx="58951">
                  <c:v>-2.4637752553804799</c:v>
                </c:pt>
                <c:pt idx="58952">
                  <c:v>-2.4906356960845599</c:v>
                </c:pt>
                <c:pt idx="58953">
                  <c:v>-2.5174961367886399</c:v>
                </c:pt>
                <c:pt idx="58954">
                  <c:v>-2.5443565774833301</c:v>
                </c:pt>
                <c:pt idx="58955">
                  <c:v>-2.5712170181874101</c:v>
                </c:pt>
                <c:pt idx="58956">
                  <c:v>-2.5980774588914901</c:v>
                </c:pt>
                <c:pt idx="58957">
                  <c:v>-2.6249378995861901</c:v>
                </c:pt>
                <c:pt idx="58958">
                  <c:v>-2.6547170542216501</c:v>
                </c:pt>
                <c:pt idx="58959">
                  <c:v>-2.68741492279052</c:v>
                </c:pt>
                <c:pt idx="58960">
                  <c:v>-2.7201127913479799</c:v>
                </c:pt>
                <c:pt idx="58961">
                  <c:v>-2.75281065991686</c:v>
                </c:pt>
                <c:pt idx="58962">
                  <c:v>-2.7855085284857299</c:v>
                </c:pt>
                <c:pt idx="58963">
                  <c:v>-2.8182063970431899</c:v>
                </c:pt>
                <c:pt idx="58964">
                  <c:v>-2.8509042656120598</c:v>
                </c:pt>
                <c:pt idx="58965">
                  <c:v>-2.8836021341809399</c:v>
                </c:pt>
                <c:pt idx="58966">
                  <c:v>-2.9163000027383998</c:v>
                </c:pt>
                <c:pt idx="58967">
                  <c:v>-2.9489978713072702</c:v>
                </c:pt>
                <c:pt idx="58968">
                  <c:v>-2.9816957398761499</c:v>
                </c:pt>
                <c:pt idx="58969">
                  <c:v>-3.0143936084336098</c:v>
                </c:pt>
                <c:pt idx="58970">
                  <c:v>-3.0470914770024802</c:v>
                </c:pt>
                <c:pt idx="58971">
                  <c:v>-3.0797893455713599</c:v>
                </c:pt>
                <c:pt idx="58972">
                  <c:v>-3.1124872141288198</c:v>
                </c:pt>
                <c:pt idx="58973">
                  <c:v>-3.1451850826976901</c:v>
                </c:pt>
                <c:pt idx="58974">
                  <c:v>-3.1778829512665698</c:v>
                </c:pt>
                <c:pt idx="58975">
                  <c:v>-3.2105808198240302</c:v>
                </c:pt>
                <c:pt idx="58976">
                  <c:v>-3.2432786883929001</c:v>
                </c:pt>
                <c:pt idx="58977">
                  <c:v>-3.2759765569617798</c:v>
                </c:pt>
                <c:pt idx="58978">
                  <c:v>-3.3086744255192402</c:v>
                </c:pt>
                <c:pt idx="58979">
                  <c:v>-3.3413722940881101</c:v>
                </c:pt>
                <c:pt idx="58980">
                  <c:v>-3.3740701626569898</c:v>
                </c:pt>
                <c:pt idx="58981">
                  <c:v>-3.4067680312144502</c:v>
                </c:pt>
                <c:pt idx="58982">
                  <c:v>-3.4394658997833201</c:v>
                </c:pt>
                <c:pt idx="58983">
                  <c:v>-3.4721637683522002</c:v>
                </c:pt>
                <c:pt idx="58984">
                  <c:v>-3.5048616369096601</c:v>
                </c:pt>
                <c:pt idx="58985">
                  <c:v>-3.53755950547853</c:v>
                </c:pt>
                <c:pt idx="58986">
                  <c:v>-3.5702573740474102</c:v>
                </c:pt>
                <c:pt idx="58987">
                  <c:v>-3.6029552426048701</c:v>
                </c:pt>
                <c:pt idx="58988">
                  <c:v>-3.63565311117374</c:v>
                </c:pt>
                <c:pt idx="58989">
                  <c:v>-3.6683509797426201</c:v>
                </c:pt>
                <c:pt idx="58990">
                  <c:v>-3.7010488483000801</c:v>
                </c:pt>
                <c:pt idx="58991">
                  <c:v>-3.73374671686895</c:v>
                </c:pt>
                <c:pt idx="58992">
                  <c:v>-3.7664445854378301</c:v>
                </c:pt>
                <c:pt idx="58993">
                  <c:v>-3.79914245399529</c:v>
                </c:pt>
                <c:pt idx="58994">
                  <c:v>-3.83184032256416</c:v>
                </c:pt>
                <c:pt idx="58995">
                  <c:v>-3.8645381911330401</c:v>
                </c:pt>
                <c:pt idx="58996">
                  <c:v>-3.8972360596905</c:v>
                </c:pt>
                <c:pt idx="58997">
                  <c:v>-3.9299339282593699</c:v>
                </c:pt>
                <c:pt idx="58998">
                  <c:v>-3.9626317968282501</c:v>
                </c:pt>
                <c:pt idx="58999">
                  <c:v>-3.99532966538571</c:v>
                </c:pt>
                <c:pt idx="59000">
                  <c:v>-4.0280275339545799</c:v>
                </c:pt>
                <c:pt idx="59001">
                  <c:v>-4.0607254025234596</c:v>
                </c:pt>
                <c:pt idx="59002">
                  <c:v>-4.09342327108092</c:v>
                </c:pt>
                <c:pt idx="59003">
                  <c:v>-4.1261211396497899</c:v>
                </c:pt>
                <c:pt idx="59004">
                  <c:v>-4.1588190082186696</c:v>
                </c:pt>
                <c:pt idx="59005">
                  <c:v>-4.1915168767761299</c:v>
                </c:pt>
                <c:pt idx="59006">
                  <c:v>-4.2186450704647802</c:v>
                </c:pt>
                <c:pt idx="59007">
                  <c:v>-4.2402035892693197</c:v>
                </c:pt>
                <c:pt idx="59008">
                  <c:v>-4.2617621080663302</c:v>
                </c:pt>
                <c:pt idx="59009">
                  <c:v>-4.2833206268708599</c:v>
                </c:pt>
                <c:pt idx="59010">
                  <c:v>-4.3048791456754003</c:v>
                </c:pt>
                <c:pt idx="59011">
                  <c:v>-4.3264376644724098</c:v>
                </c:pt>
                <c:pt idx="59012">
                  <c:v>-4.3479961832769503</c:v>
                </c:pt>
                <c:pt idx="59013">
                  <c:v>-4.3695547020814898</c:v>
                </c:pt>
                <c:pt idx="59014">
                  <c:v>-4.3911132208785002</c:v>
                </c:pt>
                <c:pt idx="59015">
                  <c:v>-4.4126717396830299</c:v>
                </c:pt>
                <c:pt idx="59016">
                  <c:v>-4.4342302584875704</c:v>
                </c:pt>
                <c:pt idx="59017">
                  <c:v>-4.4557887772845799</c:v>
                </c:pt>
                <c:pt idx="59018">
                  <c:v>-4.4773472960891203</c:v>
                </c:pt>
                <c:pt idx="59019">
                  <c:v>-4.4989058148936598</c:v>
                </c:pt>
                <c:pt idx="59020">
                  <c:v>-4.5204643336906702</c:v>
                </c:pt>
                <c:pt idx="59021">
                  <c:v>-4.5420228524952098</c:v>
                </c:pt>
                <c:pt idx="59022">
                  <c:v>-4.5635813712997404</c:v>
                </c:pt>
                <c:pt idx="59023">
                  <c:v>-4.5851398900967499</c:v>
                </c:pt>
                <c:pt idx="59024">
                  <c:v>-4.6066984089012903</c:v>
                </c:pt>
                <c:pt idx="59025">
                  <c:v>-4.6282569277058299</c:v>
                </c:pt>
                <c:pt idx="59026">
                  <c:v>-4.6498154465028403</c:v>
                </c:pt>
                <c:pt idx="59027">
                  <c:v>-4.6713739653073798</c:v>
                </c:pt>
                <c:pt idx="59028">
                  <c:v>-4.6929324841119202</c:v>
                </c:pt>
                <c:pt idx="59029">
                  <c:v>-4.71449100290892</c:v>
                </c:pt>
                <c:pt idx="59030">
                  <c:v>-4.7360495217134604</c:v>
                </c:pt>
                <c:pt idx="59031">
                  <c:v>-4.7576080405179999</c:v>
                </c:pt>
                <c:pt idx="59032">
                  <c:v>-4.7791665593150103</c:v>
                </c:pt>
                <c:pt idx="59033">
                  <c:v>-4.8007250781195498</c:v>
                </c:pt>
                <c:pt idx="59034">
                  <c:v>-4.8222835969240903</c:v>
                </c:pt>
                <c:pt idx="59035">
                  <c:v>-4.8438421157210998</c:v>
                </c:pt>
                <c:pt idx="59036">
                  <c:v>-4.8654006345256304</c:v>
                </c:pt>
                <c:pt idx="59037">
                  <c:v>-4.8869591533301699</c:v>
                </c:pt>
                <c:pt idx="59038">
                  <c:v>-4.9085176721271804</c:v>
                </c:pt>
                <c:pt idx="59039">
                  <c:v>-4.9300761909317199</c:v>
                </c:pt>
                <c:pt idx="59040">
                  <c:v>-4.9516347097362603</c:v>
                </c:pt>
                <c:pt idx="59041">
                  <c:v>-4.9731932285332698</c:v>
                </c:pt>
                <c:pt idx="59042">
                  <c:v>-4.9947517473378102</c:v>
                </c:pt>
                <c:pt idx="59043">
                  <c:v>-5.01631026614234</c:v>
                </c:pt>
                <c:pt idx="59044">
                  <c:v>-5.0378687849393504</c:v>
                </c:pt>
                <c:pt idx="59045">
                  <c:v>-5.0594273037438899</c:v>
                </c:pt>
                <c:pt idx="59046">
                  <c:v>-5.0809858225484303</c:v>
                </c:pt>
                <c:pt idx="59047">
                  <c:v>-5.1025443413454399</c:v>
                </c:pt>
                <c:pt idx="59048">
                  <c:v>-5.1241028601499803</c:v>
                </c:pt>
                <c:pt idx="59049">
                  <c:v>-5.14566137895451</c:v>
                </c:pt>
                <c:pt idx="59050">
                  <c:v>-5.1672198977515196</c:v>
                </c:pt>
                <c:pt idx="59051">
                  <c:v>-5.18877841655606</c:v>
                </c:pt>
                <c:pt idx="59052">
                  <c:v>-5.2103369353606004</c:v>
                </c:pt>
                <c:pt idx="59053">
                  <c:v>-5.2318954541576099</c:v>
                </c:pt>
                <c:pt idx="59054">
                  <c:v>-5.2290106501239997</c:v>
                </c:pt>
                <c:pt idx="59055">
                  <c:v>-5.20168252323516</c:v>
                </c:pt>
                <c:pt idx="59056">
                  <c:v>-5.1743543963558603</c:v>
                </c:pt>
                <c:pt idx="59057">
                  <c:v>-5.1470262694670197</c:v>
                </c:pt>
                <c:pt idx="59058">
                  <c:v>-5.11969814257818</c:v>
                </c:pt>
                <c:pt idx="59059">
                  <c:v>-5.0923700156988803</c:v>
                </c:pt>
                <c:pt idx="59060">
                  <c:v>-5.0650418888100397</c:v>
                </c:pt>
                <c:pt idx="59061">
                  <c:v>-5.0377137619212</c:v>
                </c:pt>
                <c:pt idx="59062">
                  <c:v>-5.01038563504191</c:v>
                </c:pt>
                <c:pt idx="59063">
                  <c:v>-4.9830575081530704</c:v>
                </c:pt>
                <c:pt idx="59064">
                  <c:v>-4.9557293812642298</c:v>
                </c:pt>
                <c:pt idx="59065">
                  <c:v>-4.92840125438493</c:v>
                </c:pt>
                <c:pt idx="59066">
                  <c:v>-4.9010731274960904</c:v>
                </c:pt>
                <c:pt idx="59067">
                  <c:v>-4.8737450006072498</c:v>
                </c:pt>
                <c:pt idx="59068">
                  <c:v>-4.84641687372795</c:v>
                </c:pt>
                <c:pt idx="59069">
                  <c:v>-4.8190887468391104</c:v>
                </c:pt>
                <c:pt idx="59070">
                  <c:v>-4.7917606199502698</c:v>
                </c:pt>
                <c:pt idx="59071">
                  <c:v>-4.7644324930709798</c:v>
                </c:pt>
                <c:pt idx="59072">
                  <c:v>-4.7371043661821401</c:v>
                </c:pt>
                <c:pt idx="59073">
                  <c:v>-4.7097762392932996</c:v>
                </c:pt>
                <c:pt idx="59074">
                  <c:v>-4.6824481124139998</c:v>
                </c:pt>
                <c:pt idx="59075">
                  <c:v>-4.6551199855251602</c:v>
                </c:pt>
                <c:pt idx="59076">
                  <c:v>-4.6277918586363196</c:v>
                </c:pt>
                <c:pt idx="59077">
                  <c:v>-4.6004637317570198</c:v>
                </c:pt>
                <c:pt idx="59078">
                  <c:v>-4.5731356048681899</c:v>
                </c:pt>
                <c:pt idx="59079">
                  <c:v>-4.5458074779793396</c:v>
                </c:pt>
                <c:pt idx="59080">
                  <c:v>-4.5184793511000496</c:v>
                </c:pt>
                <c:pt idx="59081">
                  <c:v>-4.4911512242112099</c:v>
                </c:pt>
                <c:pt idx="59082">
                  <c:v>-4.4638230973223703</c:v>
                </c:pt>
                <c:pt idx="59083">
                  <c:v>-4.4364949704430696</c:v>
                </c:pt>
                <c:pt idx="59084">
                  <c:v>-4.4091668435542299</c:v>
                </c:pt>
                <c:pt idx="59085">
                  <c:v>-4.3818387166653903</c:v>
                </c:pt>
                <c:pt idx="59086">
                  <c:v>-4.3545105897861003</c:v>
                </c:pt>
                <c:pt idx="59087">
                  <c:v>-4.3271824628972597</c:v>
                </c:pt>
                <c:pt idx="59088">
                  <c:v>-4.29985433600842</c:v>
                </c:pt>
                <c:pt idx="59089">
                  <c:v>-4.2725262091291203</c:v>
                </c:pt>
                <c:pt idx="59090">
                  <c:v>-4.2451980822402797</c:v>
                </c:pt>
                <c:pt idx="59091">
                  <c:v>-4.21786995535144</c:v>
                </c:pt>
                <c:pt idx="59092">
                  <c:v>-4.1905418284721403</c:v>
                </c:pt>
                <c:pt idx="59093">
                  <c:v>-4.1632137015832997</c:v>
                </c:pt>
                <c:pt idx="59094">
                  <c:v>-4.1358855746944601</c:v>
                </c:pt>
                <c:pt idx="59095">
                  <c:v>-4.1085574478151701</c:v>
                </c:pt>
                <c:pt idx="59096">
                  <c:v>-4.0812293209263304</c:v>
                </c:pt>
                <c:pt idx="59097">
                  <c:v>-4.0539011940374898</c:v>
                </c:pt>
                <c:pt idx="59098">
                  <c:v>-4.0265730671581901</c:v>
                </c:pt>
                <c:pt idx="59099">
                  <c:v>-3.99924494026935</c:v>
                </c:pt>
                <c:pt idx="59100">
                  <c:v>-3.9719168133805098</c:v>
                </c:pt>
                <c:pt idx="59101">
                  <c:v>-3.9445886865012101</c:v>
                </c:pt>
                <c:pt idx="59102">
                  <c:v>-3.9331770339137799</c:v>
                </c:pt>
                <c:pt idx="59103">
                  <c:v>-3.93768185563887</c:v>
                </c:pt>
                <c:pt idx="59104">
                  <c:v>-3.9421866773623901</c:v>
                </c:pt>
                <c:pt idx="59105">
                  <c:v>-3.9466914990874802</c:v>
                </c:pt>
                <c:pt idx="59106">
                  <c:v>-3.95119632081258</c:v>
                </c:pt>
                <c:pt idx="59107">
                  <c:v>-3.9557011425361002</c:v>
                </c:pt>
                <c:pt idx="59108">
                  <c:v>-3.9602059642611902</c:v>
                </c:pt>
                <c:pt idx="59109">
                  <c:v>-3.9647107859862798</c:v>
                </c:pt>
                <c:pt idx="59110">
                  <c:v>-3.9692156077098</c:v>
                </c:pt>
                <c:pt idx="59111">
                  <c:v>-3.97372042943489</c:v>
                </c:pt>
                <c:pt idx="59112">
                  <c:v>-3.97822525115998</c:v>
                </c:pt>
                <c:pt idx="59113">
                  <c:v>-3.9827300728834998</c:v>
                </c:pt>
                <c:pt idx="59114">
                  <c:v>-3.9872348946085898</c:v>
                </c:pt>
                <c:pt idx="59115">
                  <c:v>-3.9917397163336799</c:v>
                </c:pt>
                <c:pt idx="59116">
                  <c:v>-3.9962445380572</c:v>
                </c:pt>
                <c:pt idx="59117">
                  <c:v>-4.0007493597822998</c:v>
                </c:pt>
                <c:pt idx="59118">
                  <c:v>-4.0052541815073903</c:v>
                </c:pt>
                <c:pt idx="59119">
                  <c:v>-4.0097590032309096</c:v>
                </c:pt>
                <c:pt idx="59120">
                  <c:v>-4.0142638249560001</c:v>
                </c:pt>
                <c:pt idx="59121">
                  <c:v>-4.0187686466810897</c:v>
                </c:pt>
                <c:pt idx="59122">
                  <c:v>-4.0232734684046099</c:v>
                </c:pt>
                <c:pt idx="59123">
                  <c:v>-4.0277782901297003</c:v>
                </c:pt>
                <c:pt idx="59124">
                  <c:v>-4.0322831118547899</c:v>
                </c:pt>
                <c:pt idx="59125">
                  <c:v>-4.0367879335783101</c:v>
                </c:pt>
                <c:pt idx="59126">
                  <c:v>-4.0412927553033997</c:v>
                </c:pt>
                <c:pt idx="59127">
                  <c:v>-4.0457975770285</c:v>
                </c:pt>
                <c:pt idx="59128">
                  <c:v>-4.0503023987520201</c:v>
                </c:pt>
                <c:pt idx="59129">
                  <c:v>-4.0548072204771097</c:v>
                </c:pt>
                <c:pt idx="59130">
                  <c:v>-4.0593120422022002</c:v>
                </c:pt>
                <c:pt idx="59131">
                  <c:v>-4.0638168639257204</c:v>
                </c:pt>
                <c:pt idx="59132">
                  <c:v>-4.06832168565081</c:v>
                </c:pt>
                <c:pt idx="59133">
                  <c:v>-4.0728265073758996</c:v>
                </c:pt>
                <c:pt idx="59134">
                  <c:v>-4.0773313290994198</c:v>
                </c:pt>
                <c:pt idx="59135">
                  <c:v>-4.0818361508245102</c:v>
                </c:pt>
                <c:pt idx="59136">
                  <c:v>-4.0863409725496096</c:v>
                </c:pt>
                <c:pt idx="59137">
                  <c:v>-4.09084579427312</c:v>
                </c:pt>
                <c:pt idx="59138">
                  <c:v>-4.0953506159982203</c:v>
                </c:pt>
                <c:pt idx="59139">
                  <c:v>-4.0998554377233098</c:v>
                </c:pt>
                <c:pt idx="59140">
                  <c:v>-4.10436025944683</c:v>
                </c:pt>
                <c:pt idx="59141">
                  <c:v>-4.1088650811719196</c:v>
                </c:pt>
                <c:pt idx="59142">
                  <c:v>-4.1133699028970101</c:v>
                </c:pt>
                <c:pt idx="59143">
                  <c:v>-4.1178747246205303</c:v>
                </c:pt>
                <c:pt idx="59144">
                  <c:v>-4.1223795463456199</c:v>
                </c:pt>
                <c:pt idx="59145">
                  <c:v>-4.1268843680707104</c:v>
                </c:pt>
                <c:pt idx="59146">
                  <c:v>-4.1313891897942296</c:v>
                </c:pt>
                <c:pt idx="59147">
                  <c:v>-4.1358940115193201</c:v>
                </c:pt>
                <c:pt idx="59148">
                  <c:v>-4.1403988332444204</c:v>
                </c:pt>
                <c:pt idx="59149">
                  <c:v>-4.1449036549679397</c:v>
                </c:pt>
                <c:pt idx="59150">
                  <c:v>-4.1249927755934701</c:v>
                </c:pt>
                <c:pt idx="59151">
                  <c:v>-4.0806661951023999</c:v>
                </c:pt>
                <c:pt idx="59152">
                  <c:v>-4.0363396146268098</c:v>
                </c:pt>
                <c:pt idx="59153">
                  <c:v>-3.9920130341357298</c:v>
                </c:pt>
                <c:pt idx="59154">
                  <c:v>-3.9476864536446601</c:v>
                </c:pt>
                <c:pt idx="59155">
                  <c:v>-3.90335987316907</c:v>
                </c:pt>
                <c:pt idx="59156">
                  <c:v>-3.8590332926780002</c:v>
                </c:pt>
                <c:pt idx="59157">
                  <c:v>-3.81470671218693</c:v>
                </c:pt>
                <c:pt idx="59158">
                  <c:v>-3.7703801317113301</c:v>
                </c:pt>
                <c:pt idx="59159">
                  <c:v>-3.7260535512202599</c:v>
                </c:pt>
                <c:pt idx="59160">
                  <c:v>-3.6817269707291902</c:v>
                </c:pt>
                <c:pt idx="59161">
                  <c:v>-3.6374003902536001</c:v>
                </c:pt>
                <c:pt idx="59162">
                  <c:v>-3.5930738097625201</c:v>
                </c:pt>
                <c:pt idx="59163">
                  <c:v>-3.5487472292714499</c:v>
                </c:pt>
                <c:pt idx="59164">
                  <c:v>-3.5044206487958598</c:v>
                </c:pt>
                <c:pt idx="59165">
                  <c:v>-3.46009406830479</c:v>
                </c:pt>
                <c:pt idx="59166">
                  <c:v>-3.4157674878137199</c:v>
                </c:pt>
                <c:pt idx="59167">
                  <c:v>-3.37144090733812</c:v>
                </c:pt>
                <c:pt idx="59168">
                  <c:v>-3.3271143268470502</c:v>
                </c:pt>
                <c:pt idx="59169">
                  <c:v>-3.28278774635598</c:v>
                </c:pt>
                <c:pt idx="59170">
                  <c:v>-3.2384611658803899</c:v>
                </c:pt>
                <c:pt idx="59171">
                  <c:v>-3.1941345853893202</c:v>
                </c:pt>
                <c:pt idx="59172">
                  <c:v>-3.1498080048982402</c:v>
                </c:pt>
                <c:pt idx="59173">
                  <c:v>-3.1054814244226501</c:v>
                </c:pt>
                <c:pt idx="59174">
                  <c:v>-3.0611548439315799</c:v>
                </c:pt>
                <c:pt idx="59175">
                  <c:v>-3.0168282634405101</c:v>
                </c:pt>
                <c:pt idx="59176">
                  <c:v>-2.9725016829649098</c:v>
                </c:pt>
                <c:pt idx="59177">
                  <c:v>-2.9281751024738401</c:v>
                </c:pt>
                <c:pt idx="59178">
                  <c:v>-2.8838485219827699</c:v>
                </c:pt>
                <c:pt idx="59179">
                  <c:v>-2.8395219415071802</c:v>
                </c:pt>
                <c:pt idx="59180">
                  <c:v>-2.7951953610161002</c:v>
                </c:pt>
                <c:pt idx="59181">
                  <c:v>-2.75086878052503</c:v>
                </c:pt>
                <c:pt idx="59182">
                  <c:v>-2.7065422000494399</c:v>
                </c:pt>
                <c:pt idx="59183">
                  <c:v>-2.6622156195583702</c:v>
                </c:pt>
                <c:pt idx="59184">
                  <c:v>-2.6178890390673</c:v>
                </c:pt>
                <c:pt idx="59185">
                  <c:v>-2.5735624585917001</c:v>
                </c:pt>
                <c:pt idx="59186">
                  <c:v>-2.5292358781006299</c:v>
                </c:pt>
                <c:pt idx="59187">
                  <c:v>-2.4849092976095601</c:v>
                </c:pt>
                <c:pt idx="59188">
                  <c:v>-2.44058271713397</c:v>
                </c:pt>
                <c:pt idx="59189">
                  <c:v>-2.3962561366428901</c:v>
                </c:pt>
                <c:pt idx="59190">
                  <c:v>-2.3519295561518199</c:v>
                </c:pt>
                <c:pt idx="59191">
                  <c:v>-2.3076029756762302</c:v>
                </c:pt>
                <c:pt idx="59192">
                  <c:v>-2.26327639518516</c:v>
                </c:pt>
                <c:pt idx="59193">
                  <c:v>-2.2189498146940898</c:v>
                </c:pt>
                <c:pt idx="59194">
                  <c:v>-2.1746232342184899</c:v>
                </c:pt>
                <c:pt idx="59195">
                  <c:v>-2.1302966537274202</c:v>
                </c:pt>
                <c:pt idx="59196">
                  <c:v>-2.08597007323635</c:v>
                </c:pt>
                <c:pt idx="59197">
                  <c:v>-2.0416434927607598</c:v>
                </c:pt>
                <c:pt idx="59198">
                  <c:v>-1.9973169122696799</c:v>
                </c:pt>
                <c:pt idx="59199">
                  <c:v>-1.9529903317786099</c:v>
                </c:pt>
                <c:pt idx="59200">
                  <c:v>-1.90866375130302</c:v>
                </c:pt>
                <c:pt idx="59201">
                  <c:v>-1.8643371708119501</c:v>
                </c:pt>
                <c:pt idx="59202">
                  <c:v>-1.8200105903208801</c:v>
                </c:pt>
                <c:pt idx="59203">
                  <c:v>-1.77568400984528</c:v>
                </c:pt>
                <c:pt idx="59204">
                  <c:v>-1.73135742935421</c:v>
                </c:pt>
                <c:pt idx="59205">
                  <c:v>-1.68703084886314</c:v>
                </c:pt>
                <c:pt idx="59206">
                  <c:v>-1.6427042683875499</c:v>
                </c:pt>
                <c:pt idx="59207">
                  <c:v>-1.5983776878964699</c:v>
                </c:pt>
                <c:pt idx="59208">
                  <c:v>-1.5540511074054</c:v>
                </c:pt>
                <c:pt idx="59209">
                  <c:v>-1.5097245269298101</c:v>
                </c:pt>
                <c:pt idx="59210">
                  <c:v>-1.4653979464387401</c:v>
                </c:pt>
                <c:pt idx="59211">
                  <c:v>-1.4210713659476699</c:v>
                </c:pt>
                <c:pt idx="59212">
                  <c:v>-1.37674478547207</c:v>
                </c:pt>
                <c:pt idx="59213">
                  <c:v>-1.3324182049810001</c:v>
                </c:pt>
                <c:pt idx="59214">
                  <c:v>-1.2880916244899301</c:v>
                </c:pt>
                <c:pt idx="59215">
                  <c:v>-1.24376504401434</c:v>
                </c:pt>
                <c:pt idx="59216">
                  <c:v>-1.19943846352326</c:v>
                </c:pt>
                <c:pt idx="59217">
                  <c:v>-1.15511188303219</c:v>
                </c:pt>
                <c:pt idx="59218">
                  <c:v>-1.1107853025565999</c:v>
                </c:pt>
                <c:pt idx="59219">
                  <c:v>-1.0664587220655299</c:v>
                </c:pt>
                <c:pt idx="59220">
                  <c:v>-1.02213214157446</c:v>
                </c:pt>
                <c:pt idx="59221">
                  <c:v>-0.97780556109886396</c:v>
                </c:pt>
                <c:pt idx="59222">
                  <c:v>-0.933478980607791</c:v>
                </c:pt>
                <c:pt idx="59223">
                  <c:v>-0.88915240011671803</c:v>
                </c:pt>
                <c:pt idx="59224">
                  <c:v>-0.84482581964112702</c:v>
                </c:pt>
                <c:pt idx="59225">
                  <c:v>-0.80049923915005405</c:v>
                </c:pt>
                <c:pt idx="59226">
                  <c:v>-0.75617265865898198</c:v>
                </c:pt>
                <c:pt idx="59227">
                  <c:v>-0.71184607818338996</c:v>
                </c:pt>
                <c:pt idx="59228">
                  <c:v>-0.667519497692318</c:v>
                </c:pt>
                <c:pt idx="59229">
                  <c:v>-0.62319291720124503</c:v>
                </c:pt>
                <c:pt idx="59230">
                  <c:v>-0.57886633672565302</c:v>
                </c:pt>
                <c:pt idx="59231">
                  <c:v>-0.53453975623458105</c:v>
                </c:pt>
                <c:pt idx="59232">
                  <c:v>-0.49021317574350798</c:v>
                </c:pt>
                <c:pt idx="59233">
                  <c:v>-0.44588659526791702</c:v>
                </c:pt>
                <c:pt idx="59234">
                  <c:v>-0.401560014776844</c:v>
                </c:pt>
                <c:pt idx="59235">
                  <c:v>-0.35723343428577198</c:v>
                </c:pt>
                <c:pt idx="59236">
                  <c:v>-0.31290685381018002</c:v>
                </c:pt>
                <c:pt idx="59237">
                  <c:v>-0.268580273319107</c:v>
                </c:pt>
                <c:pt idx="59238">
                  <c:v>-0.22425369282803501</c:v>
                </c:pt>
                <c:pt idx="59239">
                  <c:v>-0.17992711235244299</c:v>
                </c:pt>
                <c:pt idx="59240">
                  <c:v>-0.135600531861371</c:v>
                </c:pt>
                <c:pt idx="59241">
                  <c:v>-9.1273951370298201E-2</c:v>
                </c:pt>
                <c:pt idx="59242">
                  <c:v>-4.6947370894706603E-2</c:v>
                </c:pt>
                <c:pt idx="59243">
                  <c:v>-2.6207904036340498E-3</c:v>
                </c:pt>
                <c:pt idx="59244">
                  <c:v>4.17057900874385E-2</c:v>
                </c:pt>
                <c:pt idx="59245">
                  <c:v>8.6032370563030106E-2</c:v>
                </c:pt>
                <c:pt idx="59246">
                  <c:v>0.106526575999898</c:v>
                </c:pt>
                <c:pt idx="59247">
                  <c:v>0.103188406365914</c:v>
                </c:pt>
                <c:pt idx="59248">
                  <c:v>9.9850236733095704E-2</c:v>
                </c:pt>
                <c:pt idx="59249">
                  <c:v>9.6512067099111698E-2</c:v>
                </c:pt>
                <c:pt idx="59250">
                  <c:v>9.3173897465127803E-2</c:v>
                </c:pt>
                <c:pt idx="59251">
                  <c:v>8.9835727832309697E-2</c:v>
                </c:pt>
                <c:pt idx="59252">
                  <c:v>8.6497558198325705E-2</c:v>
                </c:pt>
                <c:pt idx="59253">
                  <c:v>8.3159388564341699E-2</c:v>
                </c:pt>
                <c:pt idx="59254">
                  <c:v>7.9821218931523594E-2</c:v>
                </c:pt>
                <c:pt idx="59255">
                  <c:v>7.6483049297539699E-2</c:v>
                </c:pt>
                <c:pt idx="59256">
                  <c:v>7.3144879663555706E-2</c:v>
                </c:pt>
                <c:pt idx="59257">
                  <c:v>6.9806710030737601E-2</c:v>
                </c:pt>
                <c:pt idx="59258">
                  <c:v>6.6468540396753595E-2</c:v>
                </c:pt>
                <c:pt idx="59259">
                  <c:v>6.31303707627697E-2</c:v>
                </c:pt>
                <c:pt idx="59260">
                  <c:v>5.9792201129951601E-2</c:v>
                </c:pt>
                <c:pt idx="59261">
                  <c:v>5.6454031495967602E-2</c:v>
                </c:pt>
                <c:pt idx="59262">
                  <c:v>5.3115861861983603E-2</c:v>
                </c:pt>
                <c:pt idx="59263">
                  <c:v>4.9777692229165497E-2</c:v>
                </c:pt>
                <c:pt idx="59264">
                  <c:v>4.6439522595181602E-2</c:v>
                </c:pt>
                <c:pt idx="59265">
                  <c:v>4.3101352961197603E-2</c:v>
                </c:pt>
                <c:pt idx="59266">
                  <c:v>3.9763183328379498E-2</c:v>
                </c:pt>
                <c:pt idx="59267">
                  <c:v>3.6425013694395499E-2</c:v>
                </c:pt>
                <c:pt idx="59268">
                  <c:v>3.3086844060411597E-2</c:v>
                </c:pt>
                <c:pt idx="59269">
                  <c:v>2.9748674427593502E-2</c:v>
                </c:pt>
                <c:pt idx="59270">
                  <c:v>2.6410504793609499E-2</c:v>
                </c:pt>
                <c:pt idx="59271">
                  <c:v>2.30723351596255E-2</c:v>
                </c:pt>
                <c:pt idx="59272">
                  <c:v>1.9734165526807401E-2</c:v>
                </c:pt>
                <c:pt idx="59273">
                  <c:v>1.6395995892823499E-2</c:v>
                </c:pt>
                <c:pt idx="59274">
                  <c:v>1.30578262588395E-2</c:v>
                </c:pt>
                <c:pt idx="59275">
                  <c:v>9.7196566260213807E-3</c:v>
                </c:pt>
                <c:pt idx="59276">
                  <c:v>6.3814869920374197E-3</c:v>
                </c:pt>
                <c:pt idx="59277">
                  <c:v>3.0433173580534699E-3</c:v>
                </c:pt>
                <c:pt idx="59278">
                  <c:v>-2.9485227476465402E-4</c:v>
                </c:pt>
                <c:pt idx="59279">
                  <c:v>-3.6330219087486099E-3</c:v>
                </c:pt>
                <c:pt idx="59280">
                  <c:v>-6.9711915427325697E-3</c:v>
                </c:pt>
                <c:pt idx="59281">
                  <c:v>-1.03093611755507E-2</c:v>
                </c:pt>
                <c:pt idx="59282">
                  <c:v>-1.3647530809534601E-2</c:v>
                </c:pt>
                <c:pt idx="59283">
                  <c:v>-1.69857004435186E-2</c:v>
                </c:pt>
                <c:pt idx="59284">
                  <c:v>-2.0323870076336702E-2</c:v>
                </c:pt>
                <c:pt idx="59285">
                  <c:v>-2.3662039710320701E-2</c:v>
                </c:pt>
                <c:pt idx="59286">
                  <c:v>-2.7000209344304599E-2</c:v>
                </c:pt>
                <c:pt idx="59287">
                  <c:v>-3.0338378977122799E-2</c:v>
                </c:pt>
                <c:pt idx="59288">
                  <c:v>-3.3676548611106701E-2</c:v>
                </c:pt>
                <c:pt idx="59289">
                  <c:v>-3.70147182450907E-2</c:v>
                </c:pt>
                <c:pt idx="59290">
                  <c:v>-4.0352887877908798E-2</c:v>
                </c:pt>
                <c:pt idx="59291">
                  <c:v>-4.36910575118927E-2</c:v>
                </c:pt>
                <c:pt idx="59292">
                  <c:v>-4.7029227145876699E-2</c:v>
                </c:pt>
                <c:pt idx="59293">
                  <c:v>-5.0367396778694798E-2</c:v>
                </c:pt>
                <c:pt idx="59294">
                  <c:v>-5.2985745226730697E-2</c:v>
                </c:pt>
                <c:pt idx="59295">
                  <c:v>-5.4884272488315698E-2</c:v>
                </c:pt>
                <c:pt idx="59296">
                  <c:v>-5.6782799749237702E-2</c:v>
                </c:pt>
                <c:pt idx="59297">
                  <c:v>-5.8681327010822702E-2</c:v>
                </c:pt>
                <c:pt idx="59298">
                  <c:v>-6.05798542724078E-2</c:v>
                </c:pt>
                <c:pt idx="59299">
                  <c:v>-6.2478381533329699E-2</c:v>
                </c:pt>
                <c:pt idx="59300">
                  <c:v>-6.4376908794914797E-2</c:v>
                </c:pt>
                <c:pt idx="59301">
                  <c:v>-6.6275436056499798E-2</c:v>
                </c:pt>
                <c:pt idx="59302">
                  <c:v>-6.8173963317421704E-2</c:v>
                </c:pt>
                <c:pt idx="59303">
                  <c:v>-7.0072490579006802E-2</c:v>
                </c:pt>
                <c:pt idx="59304">
                  <c:v>-7.1971017840591803E-2</c:v>
                </c:pt>
                <c:pt idx="59305">
                  <c:v>-7.3869545101513806E-2</c:v>
                </c:pt>
                <c:pt idx="59306">
                  <c:v>-7.5768072363098807E-2</c:v>
                </c:pt>
                <c:pt idx="59307">
                  <c:v>-7.7666599624683794E-2</c:v>
                </c:pt>
                <c:pt idx="59308">
                  <c:v>-7.9565126885605797E-2</c:v>
                </c:pt>
                <c:pt idx="59309">
                  <c:v>-8.1463654147190798E-2</c:v>
                </c:pt>
                <c:pt idx="59310">
                  <c:v>-8.3362181408775798E-2</c:v>
                </c:pt>
                <c:pt idx="59311">
                  <c:v>-8.5260708669697802E-2</c:v>
                </c:pt>
                <c:pt idx="59312">
                  <c:v>-8.7159235931282802E-2</c:v>
                </c:pt>
                <c:pt idx="59313">
                  <c:v>-8.9057763192867803E-2</c:v>
                </c:pt>
                <c:pt idx="59314">
                  <c:v>-9.0956290453789806E-2</c:v>
                </c:pt>
                <c:pt idx="59315">
                  <c:v>-9.2854817715374793E-2</c:v>
                </c:pt>
                <c:pt idx="59316">
                  <c:v>-9.4753344976959905E-2</c:v>
                </c:pt>
                <c:pt idx="59317">
                  <c:v>-9.6651872237881797E-2</c:v>
                </c:pt>
                <c:pt idx="59318">
                  <c:v>-9.8550399499466895E-2</c:v>
                </c:pt>
                <c:pt idx="59319">
                  <c:v>-0.10044892676105199</c:v>
                </c:pt>
                <c:pt idx="59320">
                  <c:v>-0.102347454021974</c:v>
                </c:pt>
                <c:pt idx="59321">
                  <c:v>-0.104245981283559</c:v>
                </c:pt>
                <c:pt idx="59322">
                  <c:v>-0.106144508545144</c:v>
                </c:pt>
                <c:pt idx="59323">
                  <c:v>-0.108043035806066</c:v>
                </c:pt>
                <c:pt idx="59324">
                  <c:v>-0.109941563067651</c:v>
                </c:pt>
                <c:pt idx="59325">
                  <c:v>-0.111840090329236</c:v>
                </c:pt>
                <c:pt idx="59326">
                  <c:v>-0.11373861759015801</c:v>
                </c:pt>
                <c:pt idx="59327">
                  <c:v>-0.11563714485174301</c:v>
                </c:pt>
                <c:pt idx="59328">
                  <c:v>-0.11753567211332799</c:v>
                </c:pt>
                <c:pt idx="59329">
                  <c:v>-0.11943419937425</c:v>
                </c:pt>
                <c:pt idx="59330">
                  <c:v>-0.121332726635835</c:v>
                </c:pt>
                <c:pt idx="59331">
                  <c:v>-0.12323125389742</c:v>
                </c:pt>
                <c:pt idx="59332">
                  <c:v>-0.125129781158342</c:v>
                </c:pt>
                <c:pt idx="59333">
                  <c:v>-0.12702830841992699</c:v>
                </c:pt>
                <c:pt idx="59334">
                  <c:v>-0.128926835681512</c:v>
                </c:pt>
                <c:pt idx="59335">
                  <c:v>-0.13082536294243399</c:v>
                </c:pt>
                <c:pt idx="59336">
                  <c:v>-0.13272389020401901</c:v>
                </c:pt>
                <c:pt idx="59337">
                  <c:v>-0.13462241746560399</c:v>
                </c:pt>
                <c:pt idx="59338">
                  <c:v>-0.13652094472652601</c:v>
                </c:pt>
                <c:pt idx="59339">
                  <c:v>-0.138419471988111</c:v>
                </c:pt>
                <c:pt idx="59340">
                  <c:v>-0.14031799924969601</c:v>
                </c:pt>
                <c:pt idx="59341">
                  <c:v>-0.142216526510618</c:v>
                </c:pt>
                <c:pt idx="59342">
                  <c:v>-0.14344068841793001</c:v>
                </c:pt>
                <c:pt idx="59343">
                  <c:v>-0.14399048497049699</c:v>
                </c:pt>
                <c:pt idx="59344">
                  <c:v>-0.14454028152287299</c:v>
                </c:pt>
                <c:pt idx="59345">
                  <c:v>-0.14509007807544</c:v>
                </c:pt>
                <c:pt idx="59346">
                  <c:v>-0.14563987462800801</c:v>
                </c:pt>
                <c:pt idx="59347">
                  <c:v>-0.14618967118038301</c:v>
                </c:pt>
                <c:pt idx="59348">
                  <c:v>-0.14673946773295099</c:v>
                </c:pt>
                <c:pt idx="59349">
                  <c:v>-0.147289264285518</c:v>
                </c:pt>
                <c:pt idx="59350">
                  <c:v>-0.147839060837893</c:v>
                </c:pt>
                <c:pt idx="59351">
                  <c:v>-0.14838885739046101</c:v>
                </c:pt>
                <c:pt idx="59352">
                  <c:v>-0.14893865394302799</c:v>
                </c:pt>
                <c:pt idx="59353">
                  <c:v>-0.14948845049540399</c:v>
                </c:pt>
                <c:pt idx="59354">
                  <c:v>-0.150038247047971</c:v>
                </c:pt>
                <c:pt idx="59355">
                  <c:v>-0.15058804360053901</c:v>
                </c:pt>
                <c:pt idx="59356">
                  <c:v>-0.15113784015291401</c:v>
                </c:pt>
                <c:pt idx="59357">
                  <c:v>-0.15168763670548199</c:v>
                </c:pt>
                <c:pt idx="59358">
                  <c:v>-0.152237433258049</c:v>
                </c:pt>
                <c:pt idx="59359">
                  <c:v>-0.152787229810425</c:v>
                </c:pt>
                <c:pt idx="59360">
                  <c:v>-0.15333702636299201</c:v>
                </c:pt>
                <c:pt idx="59361">
                  <c:v>-0.15388682291556</c:v>
                </c:pt>
                <c:pt idx="59362">
                  <c:v>-0.15443661946793499</c:v>
                </c:pt>
                <c:pt idx="59363">
                  <c:v>-0.154986416020502</c:v>
                </c:pt>
                <c:pt idx="59364">
                  <c:v>-0.15553621257306999</c:v>
                </c:pt>
                <c:pt idx="59365">
                  <c:v>-0.15608600912544501</c:v>
                </c:pt>
                <c:pt idx="59366">
                  <c:v>-0.156635805678013</c:v>
                </c:pt>
                <c:pt idx="59367">
                  <c:v>-0.15718560223058001</c:v>
                </c:pt>
                <c:pt idx="59368">
                  <c:v>-0.157735398782956</c:v>
                </c:pt>
                <c:pt idx="59369">
                  <c:v>-0.15828519533552299</c:v>
                </c:pt>
                <c:pt idx="59370">
                  <c:v>-0.158834991888091</c:v>
                </c:pt>
                <c:pt idx="59371">
                  <c:v>-0.159384788440466</c:v>
                </c:pt>
                <c:pt idx="59372">
                  <c:v>-0.15993458499303401</c:v>
                </c:pt>
                <c:pt idx="59373">
                  <c:v>-0.16048438154560099</c:v>
                </c:pt>
                <c:pt idx="59374">
                  <c:v>-0.16103417809797699</c:v>
                </c:pt>
                <c:pt idx="59375">
                  <c:v>-0.161583974650544</c:v>
                </c:pt>
                <c:pt idx="59376">
                  <c:v>-0.16213377120311101</c:v>
                </c:pt>
                <c:pt idx="59377">
                  <c:v>-0.16268356775548701</c:v>
                </c:pt>
                <c:pt idx="59378">
                  <c:v>-0.16323336430805399</c:v>
                </c:pt>
                <c:pt idx="59379">
                  <c:v>-0.163783160860622</c:v>
                </c:pt>
                <c:pt idx="59380">
                  <c:v>-0.164332957412997</c:v>
                </c:pt>
                <c:pt idx="59381">
                  <c:v>-0.16488275396556501</c:v>
                </c:pt>
                <c:pt idx="59382">
                  <c:v>-0.16543255051813199</c:v>
                </c:pt>
                <c:pt idx="59383">
                  <c:v>-0.16598234707050799</c:v>
                </c:pt>
                <c:pt idx="59384">
                  <c:v>-0.166532143623075</c:v>
                </c:pt>
                <c:pt idx="59385">
                  <c:v>-0.16708194017564301</c:v>
                </c:pt>
                <c:pt idx="59386">
                  <c:v>-0.16763173672801801</c:v>
                </c:pt>
                <c:pt idx="59387">
                  <c:v>-0.16818153328058499</c:v>
                </c:pt>
                <c:pt idx="59388">
                  <c:v>-0.168731329833153</c:v>
                </c:pt>
                <c:pt idx="59389">
                  <c:v>-0.169281126385528</c:v>
                </c:pt>
                <c:pt idx="59390">
                  <c:v>-0.16939975348882599</c:v>
                </c:pt>
                <c:pt idx="59391">
                  <c:v>-0.16908721114255301</c:v>
                </c:pt>
                <c:pt idx="59392">
                  <c:v>-0.168774668796389</c:v>
                </c:pt>
                <c:pt idx="59393">
                  <c:v>-0.16846212645011599</c:v>
                </c:pt>
                <c:pt idx="59394">
                  <c:v>-0.16814958410384301</c:v>
                </c:pt>
                <c:pt idx="59395">
                  <c:v>-0.167837041757679</c:v>
                </c:pt>
                <c:pt idx="59396">
                  <c:v>-0.16752449941140499</c:v>
                </c:pt>
                <c:pt idx="59397">
                  <c:v>-0.16721195706513201</c:v>
                </c:pt>
                <c:pt idx="59398">
                  <c:v>-0.16689941471896799</c:v>
                </c:pt>
                <c:pt idx="59399">
                  <c:v>-0.16658687237269501</c:v>
                </c:pt>
                <c:pt idx="59400">
                  <c:v>-0.166274330026422</c:v>
                </c:pt>
                <c:pt idx="59401">
                  <c:v>-0.16596178768025799</c:v>
                </c:pt>
                <c:pt idx="59402">
                  <c:v>-0.16564924533398501</c:v>
                </c:pt>
                <c:pt idx="59403">
                  <c:v>-0.165336702987711</c:v>
                </c:pt>
                <c:pt idx="59404">
                  <c:v>-0.16502416064154701</c:v>
                </c:pt>
                <c:pt idx="59405">
                  <c:v>-0.164711618295274</c:v>
                </c:pt>
                <c:pt idx="59406">
                  <c:v>-0.16439907594900099</c:v>
                </c:pt>
                <c:pt idx="59407">
                  <c:v>-0.16408653360283701</c:v>
                </c:pt>
                <c:pt idx="59408">
                  <c:v>-0.163773991256564</c:v>
                </c:pt>
                <c:pt idx="59409">
                  <c:v>-0.16346144891029099</c:v>
                </c:pt>
                <c:pt idx="59410">
                  <c:v>-0.16314890656412701</c:v>
                </c:pt>
                <c:pt idx="59411">
                  <c:v>-0.162836364217854</c:v>
                </c:pt>
                <c:pt idx="59412">
                  <c:v>-0.16252382187157999</c:v>
                </c:pt>
                <c:pt idx="59413">
                  <c:v>-0.162211279525416</c:v>
                </c:pt>
                <c:pt idx="59414">
                  <c:v>-0.16189873717914299</c:v>
                </c:pt>
                <c:pt idx="59415">
                  <c:v>-0.16158619483287001</c:v>
                </c:pt>
                <c:pt idx="59416">
                  <c:v>-0.161273652486706</c:v>
                </c:pt>
                <c:pt idx="59417">
                  <c:v>-0.16096111014043299</c:v>
                </c:pt>
                <c:pt idx="59418">
                  <c:v>-0.16064856779416001</c:v>
                </c:pt>
                <c:pt idx="59419">
                  <c:v>-0.16033602544799599</c:v>
                </c:pt>
                <c:pt idx="59420">
                  <c:v>-0.16002348310172201</c:v>
                </c:pt>
                <c:pt idx="59421">
                  <c:v>-0.159710940755449</c:v>
                </c:pt>
                <c:pt idx="59422">
                  <c:v>-0.15939839840928499</c:v>
                </c:pt>
                <c:pt idx="59423">
                  <c:v>-0.15908585606301201</c:v>
                </c:pt>
                <c:pt idx="59424">
                  <c:v>-0.158773313716739</c:v>
                </c:pt>
                <c:pt idx="59425">
                  <c:v>-0.15846077137057499</c:v>
                </c:pt>
                <c:pt idx="59426">
                  <c:v>-0.15814822902430201</c:v>
                </c:pt>
                <c:pt idx="59427">
                  <c:v>-0.157835686678029</c:v>
                </c:pt>
                <c:pt idx="59428">
                  <c:v>-0.15752314433186501</c:v>
                </c:pt>
                <c:pt idx="59429">
                  <c:v>-0.157210601985591</c:v>
                </c:pt>
                <c:pt idx="59430">
                  <c:v>-0.15689805963931799</c:v>
                </c:pt>
                <c:pt idx="59431">
                  <c:v>-0.15658551729315401</c:v>
                </c:pt>
                <c:pt idx="59432">
                  <c:v>-0.156272974946881</c:v>
                </c:pt>
                <c:pt idx="59433">
                  <c:v>-0.15596043260060799</c:v>
                </c:pt>
                <c:pt idx="59434">
                  <c:v>-0.155647890254444</c:v>
                </c:pt>
                <c:pt idx="59435">
                  <c:v>-0.155335347908171</c:v>
                </c:pt>
                <c:pt idx="59436">
                  <c:v>-0.15502280556189699</c:v>
                </c:pt>
                <c:pt idx="59437">
                  <c:v>-0.154710263215733</c:v>
                </c:pt>
                <c:pt idx="59438">
                  <c:v>-0.16480624144355299</c:v>
                </c:pt>
                <c:pt idx="59439">
                  <c:v>-0.185310740252736</c:v>
                </c:pt>
                <c:pt idx="59440">
                  <c:v>-0.20581523905475901</c:v>
                </c:pt>
                <c:pt idx="59441">
                  <c:v>-0.22631973786394199</c:v>
                </c:pt>
                <c:pt idx="59442">
                  <c:v>-0.246824236673125</c:v>
                </c:pt>
                <c:pt idx="59443">
                  <c:v>-0.26732873547514702</c:v>
                </c:pt>
                <c:pt idx="59444">
                  <c:v>-0.28783323428433</c:v>
                </c:pt>
                <c:pt idx="59445">
                  <c:v>-0.30833773309351298</c:v>
                </c:pt>
                <c:pt idx="59446">
                  <c:v>-0.32884223189553502</c:v>
                </c:pt>
                <c:pt idx="59447">
                  <c:v>-0.349346730704719</c:v>
                </c:pt>
                <c:pt idx="59448">
                  <c:v>-0.36985122951390198</c:v>
                </c:pt>
                <c:pt idx="59449">
                  <c:v>-0.39035572831592402</c:v>
                </c:pt>
                <c:pt idx="59450">
                  <c:v>-0.410860227125107</c:v>
                </c:pt>
                <c:pt idx="59451">
                  <c:v>-0.43136472593428998</c:v>
                </c:pt>
                <c:pt idx="59452">
                  <c:v>-0.45186922473631203</c:v>
                </c:pt>
                <c:pt idx="59453">
                  <c:v>-0.47237372354549501</c:v>
                </c:pt>
                <c:pt idx="59454">
                  <c:v>-0.49287822235467799</c:v>
                </c:pt>
                <c:pt idx="59455">
                  <c:v>-0.51338272115670103</c:v>
                </c:pt>
                <c:pt idx="59456">
                  <c:v>-0.53388721996588395</c:v>
                </c:pt>
                <c:pt idx="59457">
                  <c:v>-0.55439171877506699</c:v>
                </c:pt>
                <c:pt idx="59458">
                  <c:v>-0.57489621757708897</c:v>
                </c:pt>
                <c:pt idx="59459">
                  <c:v>-0.59540071638627201</c:v>
                </c:pt>
                <c:pt idx="59460">
                  <c:v>-0.61590521519545505</c:v>
                </c:pt>
                <c:pt idx="59461">
                  <c:v>-0.63640971399747703</c:v>
                </c:pt>
                <c:pt idx="59462">
                  <c:v>-0.65691421280665996</c:v>
                </c:pt>
                <c:pt idx="59463">
                  <c:v>-0.67741871161584399</c:v>
                </c:pt>
                <c:pt idx="59464">
                  <c:v>-0.69792321041786598</c:v>
                </c:pt>
                <c:pt idx="59465">
                  <c:v>-0.71842770922704902</c:v>
                </c:pt>
                <c:pt idx="59466">
                  <c:v>-0.73893220803623205</c:v>
                </c:pt>
                <c:pt idx="59467">
                  <c:v>-0.75943670683825404</c:v>
                </c:pt>
                <c:pt idx="59468">
                  <c:v>-0.77994120564743696</c:v>
                </c:pt>
                <c:pt idx="59469">
                  <c:v>-0.80044570445662</c:v>
                </c:pt>
                <c:pt idx="59470">
                  <c:v>-0.82095020325864199</c:v>
                </c:pt>
                <c:pt idx="59471">
                  <c:v>-0.84145470206782602</c:v>
                </c:pt>
                <c:pt idx="59472">
                  <c:v>-0.86195920087700895</c:v>
                </c:pt>
                <c:pt idx="59473">
                  <c:v>-0.88246369967903104</c:v>
                </c:pt>
                <c:pt idx="59474">
                  <c:v>-0.90296819848821397</c:v>
                </c:pt>
                <c:pt idx="59475">
                  <c:v>-0.923472697297397</c:v>
                </c:pt>
                <c:pt idx="59476">
                  <c:v>-0.94397719609941899</c:v>
                </c:pt>
                <c:pt idx="59477">
                  <c:v>-0.96448169490860203</c:v>
                </c:pt>
                <c:pt idx="59478">
                  <c:v>-0.98498619371778595</c:v>
                </c:pt>
                <c:pt idx="59479">
                  <c:v>-1.0054906925198099</c:v>
                </c:pt>
                <c:pt idx="59480">
                  <c:v>-1.02599519132899</c:v>
                </c:pt>
                <c:pt idx="59481">
                  <c:v>-1.04649969013817</c:v>
                </c:pt>
                <c:pt idx="59482">
                  <c:v>-1.0670041889402</c:v>
                </c:pt>
                <c:pt idx="59483">
                  <c:v>-1.08750868774938</c:v>
                </c:pt>
                <c:pt idx="59484">
                  <c:v>-1.1080131865585601</c:v>
                </c:pt>
                <c:pt idx="59485">
                  <c:v>-1.1285176853605801</c:v>
                </c:pt>
                <c:pt idx="59486">
                  <c:v>-1.13001650607593</c:v>
                </c:pt>
                <c:pt idx="59487">
                  <c:v>-1.1125096486841699</c:v>
                </c:pt>
                <c:pt idx="59488">
                  <c:v>-1.0950027912985301</c:v>
                </c:pt>
                <c:pt idx="59489">
                  <c:v>-1.07749593390677</c:v>
                </c:pt>
                <c:pt idx="59490">
                  <c:v>-1.05998907651501</c:v>
                </c:pt>
                <c:pt idx="59491">
                  <c:v>-1.0424822191293599</c:v>
                </c:pt>
                <c:pt idx="59492">
                  <c:v>-1.0249753617376001</c:v>
                </c:pt>
                <c:pt idx="59493">
                  <c:v>-1.00746850434584</c:v>
                </c:pt>
                <c:pt idx="59494">
                  <c:v>-0.98996164696019495</c:v>
                </c:pt>
                <c:pt idx="59495">
                  <c:v>-0.97245478956843501</c:v>
                </c:pt>
                <c:pt idx="59496">
                  <c:v>-0.95494793217667495</c:v>
                </c:pt>
                <c:pt idx="59497">
                  <c:v>-0.93744107479102901</c:v>
                </c:pt>
                <c:pt idx="59498">
                  <c:v>-0.91993421739926895</c:v>
                </c:pt>
                <c:pt idx="59499">
                  <c:v>-0.90242736000750801</c:v>
                </c:pt>
                <c:pt idx="59500">
                  <c:v>-0.88492050262186195</c:v>
                </c:pt>
                <c:pt idx="59501">
                  <c:v>-0.867413645230102</c:v>
                </c:pt>
                <c:pt idx="59502">
                  <c:v>-0.84990678783834195</c:v>
                </c:pt>
                <c:pt idx="59503">
                  <c:v>-0.832399930452696</c:v>
                </c:pt>
                <c:pt idx="59504">
                  <c:v>-0.81489307306093595</c:v>
                </c:pt>
                <c:pt idx="59505">
                  <c:v>-0.797386215669176</c:v>
                </c:pt>
                <c:pt idx="59506">
                  <c:v>-0.77987935828353006</c:v>
                </c:pt>
                <c:pt idx="59507">
                  <c:v>-0.76237250089177</c:v>
                </c:pt>
                <c:pt idx="59508">
                  <c:v>-0.74486564350000894</c:v>
                </c:pt>
                <c:pt idx="59509">
                  <c:v>-0.727358786114364</c:v>
                </c:pt>
                <c:pt idx="59510">
                  <c:v>-0.70985192872260305</c:v>
                </c:pt>
                <c:pt idx="59511">
                  <c:v>-0.692345071330843</c:v>
                </c:pt>
                <c:pt idx="59512">
                  <c:v>-0.67483821394519705</c:v>
                </c:pt>
                <c:pt idx="59513">
                  <c:v>-0.657331356553437</c:v>
                </c:pt>
                <c:pt idx="59514">
                  <c:v>-0.63982449916167705</c:v>
                </c:pt>
                <c:pt idx="59515">
                  <c:v>-0.62231764177603099</c:v>
                </c:pt>
                <c:pt idx="59516">
                  <c:v>-0.60481078438427105</c:v>
                </c:pt>
                <c:pt idx="59517">
                  <c:v>-0.58730392699251099</c:v>
                </c:pt>
                <c:pt idx="59518">
                  <c:v>-0.56979706960686505</c:v>
                </c:pt>
                <c:pt idx="59519">
                  <c:v>-0.55229021221510499</c:v>
                </c:pt>
                <c:pt idx="59520">
                  <c:v>-0.53478335482334405</c:v>
                </c:pt>
                <c:pt idx="59521">
                  <c:v>-0.51727649743769799</c:v>
                </c:pt>
                <c:pt idx="59522">
                  <c:v>-0.49976964004593799</c:v>
                </c:pt>
                <c:pt idx="59523">
                  <c:v>-0.48226278265417799</c:v>
                </c:pt>
                <c:pt idx="59524">
                  <c:v>-0.46475592526853199</c:v>
                </c:pt>
                <c:pt idx="59525">
                  <c:v>-0.44724906787677199</c:v>
                </c:pt>
                <c:pt idx="59526">
                  <c:v>-0.42974221048501199</c:v>
                </c:pt>
                <c:pt idx="59527">
                  <c:v>-0.41223535309936599</c:v>
                </c:pt>
                <c:pt idx="59528">
                  <c:v>-0.39472849570760599</c:v>
                </c:pt>
                <c:pt idx="59529">
                  <c:v>-0.37722163831584599</c:v>
                </c:pt>
                <c:pt idx="59530">
                  <c:v>-0.35971478093019998</c:v>
                </c:pt>
                <c:pt idx="59531">
                  <c:v>-0.34220792353843899</c:v>
                </c:pt>
                <c:pt idx="59532">
                  <c:v>-0.32470106614667898</c:v>
                </c:pt>
                <c:pt idx="59533">
                  <c:v>-0.30719420876103298</c:v>
                </c:pt>
                <c:pt idx="59534">
                  <c:v>-0.29854953520752597</c:v>
                </c:pt>
                <c:pt idx="59535">
                  <c:v>-0.298767045498461</c:v>
                </c:pt>
                <c:pt idx="59536">
                  <c:v>-0.29898455578932098</c:v>
                </c:pt>
                <c:pt idx="59537">
                  <c:v>-0.29920206608025601</c:v>
                </c:pt>
                <c:pt idx="59538">
                  <c:v>-0.29941957637119099</c:v>
                </c:pt>
                <c:pt idx="59539">
                  <c:v>-0.29963708666205102</c:v>
                </c:pt>
                <c:pt idx="59540">
                  <c:v>-0.299854596952986</c:v>
                </c:pt>
                <c:pt idx="59541">
                  <c:v>-0.30007210724392103</c:v>
                </c:pt>
                <c:pt idx="59542">
                  <c:v>-0.30028961753478101</c:v>
                </c:pt>
                <c:pt idx="59543">
                  <c:v>-0.30050712782571598</c:v>
                </c:pt>
                <c:pt idx="59544">
                  <c:v>-0.30072463811665101</c:v>
                </c:pt>
                <c:pt idx="59545">
                  <c:v>-0.30094214840751099</c:v>
                </c:pt>
                <c:pt idx="59546">
                  <c:v>-0.30115965869844602</c:v>
                </c:pt>
                <c:pt idx="59547">
                  <c:v>-0.30137716898938199</c:v>
                </c:pt>
                <c:pt idx="59548">
                  <c:v>-0.30159467928024097</c:v>
                </c:pt>
                <c:pt idx="59549">
                  <c:v>-0.301812189571176</c:v>
                </c:pt>
                <c:pt idx="59550">
                  <c:v>-0.30202969986211198</c:v>
                </c:pt>
                <c:pt idx="59551">
                  <c:v>-0.30224721015297101</c:v>
                </c:pt>
                <c:pt idx="59552">
                  <c:v>-0.30246472044390599</c:v>
                </c:pt>
                <c:pt idx="59553">
                  <c:v>-0.30268223073484202</c:v>
                </c:pt>
                <c:pt idx="59554">
                  <c:v>-0.302899741025701</c:v>
                </c:pt>
                <c:pt idx="59555">
                  <c:v>-0.30311725131663603</c:v>
                </c:pt>
                <c:pt idx="59556">
                  <c:v>-0.303334761607572</c:v>
                </c:pt>
                <c:pt idx="59557">
                  <c:v>-0.30355227189843098</c:v>
                </c:pt>
                <c:pt idx="59558">
                  <c:v>-0.30376978218936701</c:v>
                </c:pt>
                <c:pt idx="59559">
                  <c:v>-0.30398729248030198</c:v>
                </c:pt>
                <c:pt idx="59560">
                  <c:v>-0.30420480277116102</c:v>
                </c:pt>
                <c:pt idx="59561">
                  <c:v>-0.30442231306209699</c:v>
                </c:pt>
                <c:pt idx="59562">
                  <c:v>-0.30463982335303202</c:v>
                </c:pt>
                <c:pt idx="59563">
                  <c:v>-0.304857333643891</c:v>
                </c:pt>
                <c:pt idx="59564">
                  <c:v>-0.30507484393482698</c:v>
                </c:pt>
                <c:pt idx="59565">
                  <c:v>-0.30529235422576201</c:v>
                </c:pt>
                <c:pt idx="59566">
                  <c:v>-0.30550986451662099</c:v>
                </c:pt>
                <c:pt idx="59567">
                  <c:v>-0.30572737480755702</c:v>
                </c:pt>
                <c:pt idx="59568">
                  <c:v>-0.30594488509849199</c:v>
                </c:pt>
                <c:pt idx="59569">
                  <c:v>-0.30616239538935203</c:v>
                </c:pt>
                <c:pt idx="59570">
                  <c:v>-0.306379905680287</c:v>
                </c:pt>
                <c:pt idx="59571">
                  <c:v>-0.30659741597122198</c:v>
                </c:pt>
                <c:pt idx="59572">
                  <c:v>-0.30681492626208201</c:v>
                </c:pt>
                <c:pt idx="59573">
                  <c:v>-0.30703243655301699</c:v>
                </c:pt>
                <c:pt idx="59574">
                  <c:v>-0.30724994684395202</c:v>
                </c:pt>
                <c:pt idx="59575">
                  <c:v>-0.30746745713481199</c:v>
                </c:pt>
                <c:pt idx="59576">
                  <c:v>-0.30768496742574702</c:v>
                </c:pt>
                <c:pt idx="59577">
                  <c:v>-0.307902477716682</c:v>
                </c:pt>
                <c:pt idx="59578">
                  <c:v>-0.30811998800754198</c:v>
                </c:pt>
                <c:pt idx="59579">
                  <c:v>-0.30833749829847701</c:v>
                </c:pt>
                <c:pt idx="59580">
                  <c:v>-0.30855500858941298</c:v>
                </c:pt>
                <c:pt idx="59581">
                  <c:v>-0.30877251888027202</c:v>
                </c:pt>
                <c:pt idx="59582">
                  <c:v>-0.31240265240360798</c:v>
                </c:pt>
                <c:pt idx="59583">
                  <c:v>-0.31944540916172998</c:v>
                </c:pt>
                <c:pt idx="59584">
                  <c:v>-0.32648816591739099</c:v>
                </c:pt>
                <c:pt idx="59585">
                  <c:v>-0.33353092267551199</c:v>
                </c:pt>
                <c:pt idx="59586">
                  <c:v>-0.34057367943363298</c:v>
                </c:pt>
                <c:pt idx="59587">
                  <c:v>-0.347616436189295</c:v>
                </c:pt>
                <c:pt idx="59588">
                  <c:v>-0.35465919294741599</c:v>
                </c:pt>
                <c:pt idx="59589">
                  <c:v>-0.36170194970553698</c:v>
                </c:pt>
                <c:pt idx="59590">
                  <c:v>-0.368744706461199</c:v>
                </c:pt>
                <c:pt idx="59591">
                  <c:v>-0.37578746321931999</c:v>
                </c:pt>
                <c:pt idx="59592">
                  <c:v>-0.38283021997744099</c:v>
                </c:pt>
                <c:pt idx="59593">
                  <c:v>-0.38987297673310201</c:v>
                </c:pt>
                <c:pt idx="59594">
                  <c:v>-0.396915733491223</c:v>
                </c:pt>
                <c:pt idx="59595">
                  <c:v>-0.40395849024934499</c:v>
                </c:pt>
                <c:pt idx="59596">
                  <c:v>-0.41100124700500601</c:v>
                </c:pt>
                <c:pt idx="59597">
                  <c:v>-0.418044003763127</c:v>
                </c:pt>
                <c:pt idx="59598">
                  <c:v>-0.425086760521248</c:v>
                </c:pt>
                <c:pt idx="59599">
                  <c:v>-0.43212951727691001</c:v>
                </c:pt>
                <c:pt idx="59600">
                  <c:v>-0.43917227403503101</c:v>
                </c:pt>
                <c:pt idx="59601">
                  <c:v>-0.446215030793152</c:v>
                </c:pt>
                <c:pt idx="59602">
                  <c:v>-0.45325778754881402</c:v>
                </c:pt>
                <c:pt idx="59603">
                  <c:v>-0.46030054430693501</c:v>
                </c:pt>
                <c:pt idx="59604">
                  <c:v>-0.467343301065056</c:v>
                </c:pt>
                <c:pt idx="59605">
                  <c:v>-0.47438605782071702</c:v>
                </c:pt>
                <c:pt idx="59606">
                  <c:v>-0.48142881457883901</c:v>
                </c:pt>
                <c:pt idx="59607">
                  <c:v>-0.48847157133696001</c:v>
                </c:pt>
                <c:pt idx="59608">
                  <c:v>-0.49551432809262103</c:v>
                </c:pt>
                <c:pt idx="59609">
                  <c:v>-0.50255708485074202</c:v>
                </c:pt>
                <c:pt idx="59610">
                  <c:v>-0.50959984160886396</c:v>
                </c:pt>
                <c:pt idx="59611">
                  <c:v>-0.51664259836452497</c:v>
                </c:pt>
                <c:pt idx="59612">
                  <c:v>-0.52368535512264602</c:v>
                </c:pt>
                <c:pt idx="59613">
                  <c:v>-0.53072811188076696</c:v>
                </c:pt>
                <c:pt idx="59614">
                  <c:v>-0.53777086863642898</c:v>
                </c:pt>
                <c:pt idx="59615">
                  <c:v>-0.54481362539455003</c:v>
                </c:pt>
                <c:pt idx="59616">
                  <c:v>-0.55185638215267097</c:v>
                </c:pt>
                <c:pt idx="59617">
                  <c:v>-0.55889913890833298</c:v>
                </c:pt>
                <c:pt idx="59618">
                  <c:v>-0.56594189566645403</c:v>
                </c:pt>
                <c:pt idx="59619">
                  <c:v>-0.57298465242457497</c:v>
                </c:pt>
                <c:pt idx="59620">
                  <c:v>-0.58002740918023599</c:v>
                </c:pt>
                <c:pt idx="59621">
                  <c:v>-0.58707016593835804</c:v>
                </c:pt>
                <c:pt idx="59622">
                  <c:v>-0.59411292269647897</c:v>
                </c:pt>
                <c:pt idx="59623">
                  <c:v>-0.60115567945213999</c:v>
                </c:pt>
                <c:pt idx="59624">
                  <c:v>-0.60819843621026104</c:v>
                </c:pt>
                <c:pt idx="59625">
                  <c:v>-0.61524119296838198</c:v>
                </c:pt>
                <c:pt idx="59626">
                  <c:v>-0.62228394972404399</c:v>
                </c:pt>
                <c:pt idx="59627">
                  <c:v>-0.62932670648216504</c:v>
                </c:pt>
                <c:pt idx="59628">
                  <c:v>-0.63636946324028598</c:v>
                </c:pt>
                <c:pt idx="59629">
                  <c:v>-0.643412219995948</c:v>
                </c:pt>
                <c:pt idx="59630">
                  <c:v>-0.64637150772491303</c:v>
                </c:pt>
                <c:pt idx="59631">
                  <c:v>-0.64524732642187099</c:v>
                </c:pt>
                <c:pt idx="59632">
                  <c:v>-0.64412314511922097</c:v>
                </c:pt>
                <c:pt idx="59633">
                  <c:v>-0.64299896381617805</c:v>
                </c:pt>
                <c:pt idx="59634">
                  <c:v>-0.64187478251313601</c:v>
                </c:pt>
                <c:pt idx="59635">
                  <c:v>-0.64075060121048599</c:v>
                </c:pt>
                <c:pt idx="59636">
                  <c:v>-0.63962641990744296</c:v>
                </c:pt>
                <c:pt idx="59637">
                  <c:v>-0.63850223860440103</c:v>
                </c:pt>
                <c:pt idx="59638">
                  <c:v>-0.63737805730175101</c:v>
                </c:pt>
                <c:pt idx="59639">
                  <c:v>-0.63625387599870797</c:v>
                </c:pt>
                <c:pt idx="59640">
                  <c:v>-0.63512969469566605</c:v>
                </c:pt>
                <c:pt idx="59641">
                  <c:v>-0.63400551339301603</c:v>
                </c:pt>
                <c:pt idx="59642">
                  <c:v>-0.63288133208997299</c:v>
                </c:pt>
                <c:pt idx="59643">
                  <c:v>-0.63175715078693095</c:v>
                </c:pt>
                <c:pt idx="59644">
                  <c:v>-0.63063296948428105</c:v>
                </c:pt>
                <c:pt idx="59645">
                  <c:v>-0.62950878818123801</c:v>
                </c:pt>
                <c:pt idx="59646">
                  <c:v>-0.62838460687819597</c:v>
                </c:pt>
                <c:pt idx="59647">
                  <c:v>-0.62726042557554595</c:v>
                </c:pt>
                <c:pt idx="59648">
                  <c:v>-0.62613624427250303</c:v>
                </c:pt>
                <c:pt idx="59649">
                  <c:v>-0.62501206296946099</c:v>
                </c:pt>
                <c:pt idx="59650">
                  <c:v>-0.62388788166681097</c:v>
                </c:pt>
                <c:pt idx="59651">
                  <c:v>-0.62276370036376805</c:v>
                </c:pt>
                <c:pt idx="59652">
                  <c:v>-0.62163951906072601</c:v>
                </c:pt>
                <c:pt idx="59653">
                  <c:v>-0.62051533775807599</c:v>
                </c:pt>
                <c:pt idx="59654">
                  <c:v>-0.61939115645503295</c:v>
                </c:pt>
                <c:pt idx="59655">
                  <c:v>-0.61826697515199103</c:v>
                </c:pt>
                <c:pt idx="59656">
                  <c:v>-0.61714279384934101</c:v>
                </c:pt>
                <c:pt idx="59657">
                  <c:v>-0.61601861254629797</c:v>
                </c:pt>
                <c:pt idx="59658">
                  <c:v>-0.61489443124325605</c:v>
                </c:pt>
                <c:pt idx="59659">
                  <c:v>-0.61377024994060603</c:v>
                </c:pt>
                <c:pt idx="59660">
                  <c:v>-0.61264606863756299</c:v>
                </c:pt>
                <c:pt idx="59661">
                  <c:v>-0.61152188733452095</c:v>
                </c:pt>
                <c:pt idx="59662">
                  <c:v>-0.61039770603187105</c:v>
                </c:pt>
                <c:pt idx="59663">
                  <c:v>-0.60927352472882801</c:v>
                </c:pt>
                <c:pt idx="59664">
                  <c:v>-0.60814934342578597</c:v>
                </c:pt>
                <c:pt idx="59665">
                  <c:v>-0.60702516212313595</c:v>
                </c:pt>
                <c:pt idx="59666">
                  <c:v>-0.60590098082009303</c:v>
                </c:pt>
                <c:pt idx="59667">
                  <c:v>-0.60477679951705099</c:v>
                </c:pt>
                <c:pt idx="59668">
                  <c:v>-0.60365261821440097</c:v>
                </c:pt>
                <c:pt idx="59669">
                  <c:v>-0.60252843691135805</c:v>
                </c:pt>
                <c:pt idx="59670">
                  <c:v>-0.60140425560831601</c:v>
                </c:pt>
                <c:pt idx="59671">
                  <c:v>-0.60028007430566599</c:v>
                </c:pt>
                <c:pt idx="59672">
                  <c:v>-0.59915589300262295</c:v>
                </c:pt>
                <c:pt idx="59673">
                  <c:v>-0.59803171169958103</c:v>
                </c:pt>
                <c:pt idx="59674">
                  <c:v>-0.59690753039693101</c:v>
                </c:pt>
                <c:pt idx="59675">
                  <c:v>-0.59578334909388797</c:v>
                </c:pt>
                <c:pt idx="59676">
                  <c:v>-0.59465916779084604</c:v>
                </c:pt>
                <c:pt idx="59677">
                  <c:v>-0.59353498648819603</c:v>
                </c:pt>
                <c:pt idx="59678">
                  <c:v>-0.58825083700304504</c:v>
                </c:pt>
                <c:pt idx="59679">
                  <c:v>-0.57880671933287797</c:v>
                </c:pt>
                <c:pt idx="59680">
                  <c:v>-0.56936260166601105</c:v>
                </c:pt>
                <c:pt idx="59681">
                  <c:v>-0.55991848399584399</c:v>
                </c:pt>
                <c:pt idx="59682">
                  <c:v>-0.55047436632567803</c:v>
                </c:pt>
                <c:pt idx="59683">
                  <c:v>-0.54103024865881</c:v>
                </c:pt>
                <c:pt idx="59684">
                  <c:v>-0.53158613098864405</c:v>
                </c:pt>
                <c:pt idx="59685">
                  <c:v>-0.52214201331847798</c:v>
                </c:pt>
                <c:pt idx="59686">
                  <c:v>-0.51269789565161095</c:v>
                </c:pt>
                <c:pt idx="59687">
                  <c:v>-0.50325377798144399</c:v>
                </c:pt>
                <c:pt idx="59688">
                  <c:v>-0.49380966031127799</c:v>
                </c:pt>
                <c:pt idx="59689">
                  <c:v>-0.48436554264441001</c:v>
                </c:pt>
                <c:pt idx="59690">
                  <c:v>-0.474921424974244</c:v>
                </c:pt>
                <c:pt idx="59691">
                  <c:v>-0.46547730730407799</c:v>
                </c:pt>
                <c:pt idx="59692">
                  <c:v>-0.45603318963721001</c:v>
                </c:pt>
                <c:pt idx="59693">
                  <c:v>-0.446589071967044</c:v>
                </c:pt>
                <c:pt idx="59694">
                  <c:v>-0.437144954296878</c:v>
                </c:pt>
                <c:pt idx="59695">
                  <c:v>-0.42770083663001002</c:v>
                </c:pt>
                <c:pt idx="59696">
                  <c:v>-0.41825671895984401</c:v>
                </c:pt>
                <c:pt idx="59697">
                  <c:v>-0.408812601289678</c:v>
                </c:pt>
                <c:pt idx="59698">
                  <c:v>-0.39936848362281002</c:v>
                </c:pt>
                <c:pt idx="59699">
                  <c:v>-0.38992436595264401</c:v>
                </c:pt>
                <c:pt idx="59700">
                  <c:v>-0.38048024828247801</c:v>
                </c:pt>
                <c:pt idx="59701">
                  <c:v>-0.37103613061561003</c:v>
                </c:pt>
                <c:pt idx="59702">
                  <c:v>-0.36159201294544402</c:v>
                </c:pt>
                <c:pt idx="59703">
                  <c:v>-0.35214789527527801</c:v>
                </c:pt>
                <c:pt idx="59704">
                  <c:v>-0.34270377760840998</c:v>
                </c:pt>
                <c:pt idx="59705">
                  <c:v>-0.33325965993824402</c:v>
                </c:pt>
                <c:pt idx="59706">
                  <c:v>-0.32381554226807802</c:v>
                </c:pt>
                <c:pt idx="59707">
                  <c:v>-0.31437142460120998</c:v>
                </c:pt>
                <c:pt idx="59708">
                  <c:v>-0.30492730693104397</c:v>
                </c:pt>
                <c:pt idx="59709">
                  <c:v>-0.29548318926087802</c:v>
                </c:pt>
                <c:pt idx="59710">
                  <c:v>-0.28603907159400999</c:v>
                </c:pt>
                <c:pt idx="59711">
                  <c:v>-0.27659495392384398</c:v>
                </c:pt>
                <c:pt idx="59712">
                  <c:v>-0.26715083625367803</c:v>
                </c:pt>
                <c:pt idx="59713">
                  <c:v>-0.25770671858680999</c:v>
                </c:pt>
                <c:pt idx="59714">
                  <c:v>-0.24826260091664401</c:v>
                </c:pt>
                <c:pt idx="59715">
                  <c:v>-0.238818483246478</c:v>
                </c:pt>
                <c:pt idx="59716">
                  <c:v>-0.22937436557961</c:v>
                </c:pt>
                <c:pt idx="59717">
                  <c:v>-0.21993024790944399</c:v>
                </c:pt>
                <c:pt idx="59718">
                  <c:v>-0.21048613023927801</c:v>
                </c:pt>
                <c:pt idx="59719">
                  <c:v>-0.20104201257241</c:v>
                </c:pt>
                <c:pt idx="59720">
                  <c:v>-0.19159789490224399</c:v>
                </c:pt>
                <c:pt idx="59721">
                  <c:v>-0.18215377723207801</c:v>
                </c:pt>
                <c:pt idx="59722">
                  <c:v>-0.17270965956521001</c:v>
                </c:pt>
                <c:pt idx="59723">
                  <c:v>-0.163265541895044</c:v>
                </c:pt>
                <c:pt idx="59724">
                  <c:v>-0.15382142422487799</c:v>
                </c:pt>
                <c:pt idx="59725">
                  <c:v>-0.14437730655801001</c:v>
                </c:pt>
                <c:pt idx="59726">
                  <c:v>-0.13712716040485301</c:v>
                </c:pt>
                <c:pt idx="59727">
                  <c:v>-0.13207098577023699</c:v>
                </c:pt>
                <c:pt idx="59728">
                  <c:v>-0.127014811137387</c:v>
                </c:pt>
                <c:pt idx="59729">
                  <c:v>-0.121958636502772</c:v>
                </c:pt>
                <c:pt idx="59730">
                  <c:v>-0.116902461868156</c:v>
                </c:pt>
                <c:pt idx="59731">
                  <c:v>-0.111846287235306</c:v>
                </c:pt>
                <c:pt idx="59732">
                  <c:v>-0.106790112600691</c:v>
                </c:pt>
                <c:pt idx="59733">
                  <c:v>-0.10173393796607499</c:v>
                </c:pt>
                <c:pt idx="59734">
                  <c:v>-9.66777633332251E-2</c:v>
                </c:pt>
                <c:pt idx="59735">
                  <c:v>-9.1621588698609494E-2</c:v>
                </c:pt>
                <c:pt idx="59736">
                  <c:v>-8.6565414063993901E-2</c:v>
                </c:pt>
                <c:pt idx="59737">
                  <c:v>-8.1509239431144104E-2</c:v>
                </c:pt>
                <c:pt idx="59738">
                  <c:v>-7.64530647965284E-2</c:v>
                </c:pt>
                <c:pt idx="59739">
                  <c:v>-7.1396890161912793E-2</c:v>
                </c:pt>
                <c:pt idx="59740">
                  <c:v>-6.6340715529062996E-2</c:v>
                </c:pt>
                <c:pt idx="59741">
                  <c:v>-6.1284540894447397E-2</c:v>
                </c:pt>
                <c:pt idx="59742">
                  <c:v>-5.62283662598317E-2</c:v>
                </c:pt>
                <c:pt idx="59743">
                  <c:v>-5.1172191626981903E-2</c:v>
                </c:pt>
                <c:pt idx="59744">
                  <c:v>-4.6116016992366303E-2</c:v>
                </c:pt>
                <c:pt idx="59745">
                  <c:v>-4.1059842357750703E-2</c:v>
                </c:pt>
                <c:pt idx="59746">
                  <c:v>-3.6003667724900899E-2</c:v>
                </c:pt>
                <c:pt idx="59747">
                  <c:v>-3.0947493090285199E-2</c:v>
                </c:pt>
                <c:pt idx="59748">
                  <c:v>-2.5891318455669599E-2</c:v>
                </c:pt>
                <c:pt idx="59749">
                  <c:v>-2.0835143822819799E-2</c:v>
                </c:pt>
                <c:pt idx="59750">
                  <c:v>-1.5778969188204199E-2</c:v>
                </c:pt>
                <c:pt idx="59751">
                  <c:v>-1.07227945535885E-2</c:v>
                </c:pt>
                <c:pt idx="59752">
                  <c:v>-5.66661992073872E-3</c:v>
                </c:pt>
                <c:pt idx="59753">
                  <c:v>-6.1044528612308501E-4</c:v>
                </c:pt>
                <c:pt idx="59754">
                  <c:v>4.4457293484925497E-3</c:v>
                </c:pt>
                <c:pt idx="59755">
                  <c:v>9.5019039813423398E-3</c:v>
                </c:pt>
                <c:pt idx="59756">
                  <c:v>1.4558078615958E-2</c:v>
                </c:pt>
                <c:pt idx="59757">
                  <c:v>1.9614253250573602E-2</c:v>
                </c:pt>
                <c:pt idx="59758">
                  <c:v>2.4670427883423399E-2</c:v>
                </c:pt>
                <c:pt idx="59759">
                  <c:v>2.9726602518038998E-2</c:v>
                </c:pt>
                <c:pt idx="59760">
                  <c:v>3.4782777152654702E-2</c:v>
                </c:pt>
                <c:pt idx="59761">
                  <c:v>3.9838951785504499E-2</c:v>
                </c:pt>
                <c:pt idx="59762">
                  <c:v>4.4895126420120099E-2</c:v>
                </c:pt>
                <c:pt idx="59763">
                  <c:v>4.9951301054735803E-2</c:v>
                </c:pt>
                <c:pt idx="59764">
                  <c:v>5.5007475687585503E-2</c:v>
                </c:pt>
                <c:pt idx="59765">
                  <c:v>6.0063650322201199E-2</c:v>
                </c:pt>
                <c:pt idx="59766">
                  <c:v>6.5119824956816799E-2</c:v>
                </c:pt>
                <c:pt idx="59767">
                  <c:v>7.0175999589666596E-2</c:v>
                </c:pt>
                <c:pt idx="59768">
                  <c:v>7.5232174224282203E-2</c:v>
                </c:pt>
                <c:pt idx="59769">
                  <c:v>8.0288348858897907E-2</c:v>
                </c:pt>
                <c:pt idx="59770">
                  <c:v>8.5344523491747704E-2</c:v>
                </c:pt>
                <c:pt idx="59771">
                  <c:v>9.0400698126363296E-2</c:v>
                </c:pt>
                <c:pt idx="59772">
                  <c:v>9.5456872760978903E-2</c:v>
                </c:pt>
                <c:pt idx="59773">
                  <c:v>0.10051304739382901</c:v>
                </c:pt>
                <c:pt idx="59774">
                  <c:v>0.106146283479849</c:v>
                </c:pt>
                <c:pt idx="59775">
                  <c:v>0.112356581017676</c:v>
                </c:pt>
                <c:pt idx="59776">
                  <c:v>0.118566878553334</c:v>
                </c:pt>
                <c:pt idx="59777">
                  <c:v>0.124777176091161</c:v>
                </c:pt>
                <c:pt idx="59778">
                  <c:v>0.13098747362898899</c:v>
                </c:pt>
                <c:pt idx="59779">
                  <c:v>0.13719777116464699</c:v>
                </c:pt>
                <c:pt idx="59780">
                  <c:v>0.143408068702474</c:v>
                </c:pt>
                <c:pt idx="59781">
                  <c:v>0.149618366240301</c:v>
                </c:pt>
                <c:pt idx="59782">
                  <c:v>0.15582866377596</c:v>
                </c:pt>
                <c:pt idx="59783">
                  <c:v>0.16203896131378701</c:v>
                </c:pt>
                <c:pt idx="59784">
                  <c:v>0.16824925885161399</c:v>
                </c:pt>
                <c:pt idx="59785">
                  <c:v>0.17445955638727301</c:v>
                </c:pt>
                <c:pt idx="59786">
                  <c:v>0.18066985392509999</c:v>
                </c:pt>
                <c:pt idx="59787">
                  <c:v>0.186880151462927</c:v>
                </c:pt>
                <c:pt idx="59788">
                  <c:v>0.19309044899858499</c:v>
                </c:pt>
                <c:pt idx="59789">
                  <c:v>0.199300746536413</c:v>
                </c:pt>
                <c:pt idx="59790">
                  <c:v>0.20551104407424001</c:v>
                </c:pt>
                <c:pt idx="59791">
                  <c:v>0.211721341609898</c:v>
                </c:pt>
                <c:pt idx="59792">
                  <c:v>0.21793163914772501</c:v>
                </c:pt>
                <c:pt idx="59793">
                  <c:v>0.22414193668555299</c:v>
                </c:pt>
                <c:pt idx="59794">
                  <c:v>0.23035223422121101</c:v>
                </c:pt>
                <c:pt idx="59795">
                  <c:v>0.23656253175903799</c:v>
                </c:pt>
                <c:pt idx="59796">
                  <c:v>0.242772829296865</c:v>
                </c:pt>
                <c:pt idx="59797">
                  <c:v>0.24898312683252399</c:v>
                </c:pt>
                <c:pt idx="59798">
                  <c:v>0.25519342437035097</c:v>
                </c:pt>
                <c:pt idx="59799">
                  <c:v>0.26140372190817801</c:v>
                </c:pt>
                <c:pt idx="59800">
                  <c:v>0.267614019443837</c:v>
                </c:pt>
                <c:pt idx="59801">
                  <c:v>0.27382431698166398</c:v>
                </c:pt>
                <c:pt idx="59802">
                  <c:v>0.28003461451949102</c:v>
                </c:pt>
                <c:pt idx="59803">
                  <c:v>0.28624491205514901</c:v>
                </c:pt>
                <c:pt idx="59804">
                  <c:v>0.29245520959297699</c:v>
                </c:pt>
                <c:pt idx="59805">
                  <c:v>0.29866550713080398</c:v>
                </c:pt>
                <c:pt idx="59806">
                  <c:v>0.30487580466646202</c:v>
                </c:pt>
                <c:pt idx="59807">
                  <c:v>0.31108610220428901</c:v>
                </c:pt>
                <c:pt idx="59808">
                  <c:v>0.31729639974211699</c:v>
                </c:pt>
                <c:pt idx="59809">
                  <c:v>0.32350669727777498</c:v>
                </c:pt>
                <c:pt idx="59810">
                  <c:v>0.32971699481560202</c:v>
                </c:pt>
                <c:pt idx="59811">
                  <c:v>0.335927292353429</c:v>
                </c:pt>
                <c:pt idx="59812">
                  <c:v>0.34213758988908799</c:v>
                </c:pt>
                <c:pt idx="59813">
                  <c:v>0.34834788742691503</c:v>
                </c:pt>
                <c:pt idx="59814">
                  <c:v>0.35455818496474201</c:v>
                </c:pt>
                <c:pt idx="59815">
                  <c:v>0.3607684825004</c:v>
                </c:pt>
                <c:pt idx="59816">
                  <c:v>0.36697878003822798</c:v>
                </c:pt>
                <c:pt idx="59817">
                  <c:v>0.37318907757605502</c:v>
                </c:pt>
                <c:pt idx="59818">
                  <c:v>0.37939937511171301</c:v>
                </c:pt>
                <c:pt idx="59819">
                  <c:v>0.38560967264954099</c:v>
                </c:pt>
                <c:pt idx="59820">
                  <c:v>0.39181997018736803</c:v>
                </c:pt>
                <c:pt idx="59821">
                  <c:v>0.39803026772302602</c:v>
                </c:pt>
                <c:pt idx="59822">
                  <c:v>0.400651112860543</c:v>
                </c:pt>
                <c:pt idx="59823">
                  <c:v>0.39968250559524199</c:v>
                </c:pt>
                <c:pt idx="59824">
                  <c:v>0.39871389833027898</c:v>
                </c:pt>
                <c:pt idx="59825">
                  <c:v>0.39774529106497802</c:v>
                </c:pt>
                <c:pt idx="59826">
                  <c:v>0.39677668379967701</c:v>
                </c:pt>
                <c:pt idx="59827">
                  <c:v>0.395808076534714</c:v>
                </c:pt>
                <c:pt idx="59828">
                  <c:v>0.39483946926941299</c:v>
                </c:pt>
                <c:pt idx="59829">
                  <c:v>0.39387086200411198</c:v>
                </c:pt>
                <c:pt idx="59830">
                  <c:v>0.39290225473915003</c:v>
                </c:pt>
                <c:pt idx="59831">
                  <c:v>0.39193364747384901</c:v>
                </c:pt>
                <c:pt idx="59832">
                  <c:v>0.390965040208548</c:v>
                </c:pt>
                <c:pt idx="59833">
                  <c:v>0.38999643294358499</c:v>
                </c:pt>
                <c:pt idx="59834">
                  <c:v>0.38902782567828398</c:v>
                </c:pt>
                <c:pt idx="59835">
                  <c:v>0.38805921841298302</c:v>
                </c:pt>
                <c:pt idx="59836">
                  <c:v>0.38709061114802001</c:v>
                </c:pt>
                <c:pt idx="59837">
                  <c:v>0.386122003882719</c:v>
                </c:pt>
                <c:pt idx="59838">
                  <c:v>0.38515339661741799</c:v>
                </c:pt>
                <c:pt idx="59839">
                  <c:v>0.38418478935245598</c:v>
                </c:pt>
                <c:pt idx="59840">
                  <c:v>0.38321618208715502</c:v>
                </c:pt>
                <c:pt idx="59841">
                  <c:v>0.38224757482185401</c:v>
                </c:pt>
                <c:pt idx="59842">
                  <c:v>0.381278967556891</c:v>
                </c:pt>
                <c:pt idx="59843">
                  <c:v>0.38031036029158999</c:v>
                </c:pt>
                <c:pt idx="59844">
                  <c:v>0.37934175302628897</c:v>
                </c:pt>
                <c:pt idx="59845">
                  <c:v>0.37837314576132602</c:v>
                </c:pt>
                <c:pt idx="59846">
                  <c:v>0.37740453849602501</c:v>
                </c:pt>
                <c:pt idx="59847">
                  <c:v>0.376435931230724</c:v>
                </c:pt>
                <c:pt idx="59848">
                  <c:v>0.37546732396576099</c:v>
                </c:pt>
                <c:pt idx="59849">
                  <c:v>0.37449871670045998</c:v>
                </c:pt>
                <c:pt idx="59850">
                  <c:v>0.37353010943515902</c:v>
                </c:pt>
                <c:pt idx="59851">
                  <c:v>0.37256150217019701</c:v>
                </c:pt>
                <c:pt idx="59852">
                  <c:v>0.371592894904896</c:v>
                </c:pt>
                <c:pt idx="59853">
                  <c:v>0.37062428763959498</c:v>
                </c:pt>
                <c:pt idx="59854">
                  <c:v>0.36965568037463198</c:v>
                </c:pt>
                <c:pt idx="59855">
                  <c:v>0.36868707310933102</c:v>
                </c:pt>
                <c:pt idx="59856">
                  <c:v>0.36771846584403001</c:v>
                </c:pt>
                <c:pt idx="59857">
                  <c:v>0.366749858579067</c:v>
                </c:pt>
                <c:pt idx="59858">
                  <c:v>0.36578125131376599</c:v>
                </c:pt>
                <c:pt idx="59859">
                  <c:v>0.36481264404846497</c:v>
                </c:pt>
                <c:pt idx="59860">
                  <c:v>0.36384403678350302</c:v>
                </c:pt>
                <c:pt idx="59861">
                  <c:v>0.36287542951820201</c:v>
                </c:pt>
                <c:pt idx="59862">
                  <c:v>0.36190682225290099</c:v>
                </c:pt>
                <c:pt idx="59863">
                  <c:v>0.36093821498793799</c:v>
                </c:pt>
                <c:pt idx="59864">
                  <c:v>0.35996960772263698</c:v>
                </c:pt>
                <c:pt idx="59865">
                  <c:v>0.35900100045733602</c:v>
                </c:pt>
                <c:pt idx="59866">
                  <c:v>0.35803239319237301</c:v>
                </c:pt>
                <c:pt idx="59867">
                  <c:v>0.357063785927072</c:v>
                </c:pt>
                <c:pt idx="59868">
                  <c:v>0.35609517866177098</c:v>
                </c:pt>
                <c:pt idx="59869">
                  <c:v>0.35512657139680898</c:v>
                </c:pt>
                <c:pt idx="59870">
                  <c:v>0.34922525727040798</c:v>
                </c:pt>
                <c:pt idx="59871">
                  <c:v>0.33839123627946199</c:v>
                </c:pt>
                <c:pt idx="59872">
                  <c:v>0.32755721529229997</c:v>
                </c:pt>
                <c:pt idx="59873">
                  <c:v>0.31672319430135498</c:v>
                </c:pt>
                <c:pt idx="59874">
                  <c:v>0.30588917331040899</c:v>
                </c:pt>
                <c:pt idx="59875">
                  <c:v>0.29505515232324703</c:v>
                </c:pt>
                <c:pt idx="59876">
                  <c:v>0.28422113133230198</c:v>
                </c:pt>
                <c:pt idx="59877">
                  <c:v>0.27338711034135599</c:v>
                </c:pt>
                <c:pt idx="59878">
                  <c:v>0.26255308935419402</c:v>
                </c:pt>
                <c:pt idx="59879">
                  <c:v>0.25171906836324898</c:v>
                </c:pt>
                <c:pt idx="59880">
                  <c:v>0.24088504737230301</c:v>
                </c:pt>
                <c:pt idx="59881">
                  <c:v>0.23005102638514099</c:v>
                </c:pt>
                <c:pt idx="59882">
                  <c:v>0.219217005394195</c:v>
                </c:pt>
                <c:pt idx="59883">
                  <c:v>0.20838298440325001</c:v>
                </c:pt>
                <c:pt idx="59884">
                  <c:v>0.19754896341608799</c:v>
                </c:pt>
                <c:pt idx="59885">
                  <c:v>0.186714942425142</c:v>
                </c:pt>
                <c:pt idx="59886">
                  <c:v>0.17588092143419701</c:v>
                </c:pt>
                <c:pt idx="59887">
                  <c:v>0.16504690044703499</c:v>
                </c:pt>
                <c:pt idx="59888">
                  <c:v>0.154212879456089</c:v>
                </c:pt>
                <c:pt idx="59889">
                  <c:v>0.143378858465144</c:v>
                </c:pt>
                <c:pt idx="59890">
                  <c:v>0.13254483747798201</c:v>
                </c:pt>
                <c:pt idx="59891">
                  <c:v>0.12171081648703599</c:v>
                </c:pt>
                <c:pt idx="59892">
                  <c:v>0.110876795496091</c:v>
                </c:pt>
                <c:pt idx="59893">
                  <c:v>0.100042774508929</c:v>
                </c:pt>
                <c:pt idx="59894">
                  <c:v>8.9208753517983005E-2</c:v>
                </c:pt>
                <c:pt idx="59895">
                  <c:v>7.8374732527037402E-2</c:v>
                </c:pt>
                <c:pt idx="59896">
                  <c:v>6.7540711539875495E-2</c:v>
                </c:pt>
                <c:pt idx="59897">
                  <c:v>5.6706690548929899E-2</c:v>
                </c:pt>
                <c:pt idx="59898">
                  <c:v>4.5872669557984302E-2</c:v>
                </c:pt>
                <c:pt idx="59899">
                  <c:v>3.5038648570822402E-2</c:v>
                </c:pt>
                <c:pt idx="59900">
                  <c:v>2.4204627579876799E-2</c:v>
                </c:pt>
                <c:pt idx="59901">
                  <c:v>1.3370606588931201E-2</c:v>
                </c:pt>
                <c:pt idx="59902">
                  <c:v>2.5365856017693098E-3</c:v>
                </c:pt>
                <c:pt idx="59903">
                  <c:v>-8.2974353891763098E-3</c:v>
                </c:pt>
                <c:pt idx="59904">
                  <c:v>-1.9131456380121901E-2</c:v>
                </c:pt>
                <c:pt idx="59905">
                  <c:v>-2.9965477367283801E-2</c:v>
                </c:pt>
                <c:pt idx="59906">
                  <c:v>-4.0799498358229401E-2</c:v>
                </c:pt>
                <c:pt idx="59907">
                  <c:v>-5.1633519349174997E-2</c:v>
                </c:pt>
                <c:pt idx="59908">
                  <c:v>-6.2467540336336898E-2</c:v>
                </c:pt>
                <c:pt idx="59909">
                  <c:v>-7.3301561327282494E-2</c:v>
                </c:pt>
                <c:pt idx="59910">
                  <c:v>-8.4135582318228194E-2</c:v>
                </c:pt>
                <c:pt idx="59911">
                  <c:v>-9.4969603305390005E-2</c:v>
                </c:pt>
                <c:pt idx="59912">
                  <c:v>-0.105803624296336</c:v>
                </c:pt>
                <c:pt idx="59913">
                  <c:v>-0.116637645287281</c:v>
                </c:pt>
                <c:pt idx="59914">
                  <c:v>-0.12747166627444301</c:v>
                </c:pt>
                <c:pt idx="59915">
                  <c:v>-0.138305687265389</c:v>
                </c:pt>
                <c:pt idx="59916">
                  <c:v>-0.14913970825633399</c:v>
                </c:pt>
                <c:pt idx="59917">
                  <c:v>-0.15997372924349601</c:v>
                </c:pt>
                <c:pt idx="59918">
                  <c:v>-0.16936009810620001</c:v>
                </c:pt>
                <c:pt idx="59919">
                  <c:v>-0.17729881483964999</c:v>
                </c:pt>
                <c:pt idx="59920">
                  <c:v>-0.18523753157032699</c:v>
                </c:pt>
                <c:pt idx="59921">
                  <c:v>-0.193176248303777</c:v>
                </c:pt>
                <c:pt idx="59922">
                  <c:v>-0.20111496503722701</c:v>
                </c:pt>
                <c:pt idx="59923">
                  <c:v>-0.20905368176790501</c:v>
                </c:pt>
                <c:pt idx="59924">
                  <c:v>-0.21699239850135499</c:v>
                </c:pt>
                <c:pt idx="59925">
                  <c:v>-0.224931115234805</c:v>
                </c:pt>
                <c:pt idx="59926">
                  <c:v>-0.232869831965482</c:v>
                </c:pt>
                <c:pt idx="59927">
                  <c:v>-0.24080854869893201</c:v>
                </c:pt>
                <c:pt idx="59928">
                  <c:v>-0.24874726543238199</c:v>
                </c:pt>
                <c:pt idx="59929">
                  <c:v>-0.25668598216305899</c:v>
                </c:pt>
                <c:pt idx="59930">
                  <c:v>-0.26462469889650903</c:v>
                </c:pt>
                <c:pt idx="59931">
                  <c:v>-0.272563415629959</c:v>
                </c:pt>
                <c:pt idx="59932">
                  <c:v>-0.28050213236063698</c:v>
                </c:pt>
                <c:pt idx="59933">
                  <c:v>-0.28844084909408702</c:v>
                </c:pt>
                <c:pt idx="59934">
                  <c:v>-0.29637956582753699</c:v>
                </c:pt>
                <c:pt idx="59935">
                  <c:v>-0.30431828255821403</c:v>
                </c:pt>
                <c:pt idx="59936">
                  <c:v>-0.31225699929166401</c:v>
                </c:pt>
                <c:pt idx="59937">
                  <c:v>-0.32019571602511399</c:v>
                </c:pt>
                <c:pt idx="59938">
                  <c:v>-0.32813443275579202</c:v>
                </c:pt>
                <c:pt idx="59939">
                  <c:v>-0.336073149489242</c:v>
                </c:pt>
                <c:pt idx="59940">
                  <c:v>-0.34401186622269198</c:v>
                </c:pt>
                <c:pt idx="59941">
                  <c:v>-0.35195058295336901</c:v>
                </c:pt>
                <c:pt idx="59942">
                  <c:v>-0.35988929968681899</c:v>
                </c:pt>
                <c:pt idx="59943">
                  <c:v>-0.36782801642026902</c:v>
                </c:pt>
                <c:pt idx="59944">
                  <c:v>-0.375766733150947</c:v>
                </c:pt>
                <c:pt idx="59945">
                  <c:v>-0.38370544988439698</c:v>
                </c:pt>
                <c:pt idx="59946">
                  <c:v>-0.39164416661784701</c:v>
                </c:pt>
                <c:pt idx="59947">
                  <c:v>-0.39958288334852399</c:v>
                </c:pt>
                <c:pt idx="59948">
                  <c:v>-0.40752160008197402</c:v>
                </c:pt>
                <c:pt idx="59949">
                  <c:v>-0.415460316815424</c:v>
                </c:pt>
                <c:pt idx="59950">
                  <c:v>-0.42339903354610098</c:v>
                </c:pt>
                <c:pt idx="59951">
                  <c:v>-0.43133775027955101</c:v>
                </c:pt>
                <c:pt idx="59952">
                  <c:v>-0.43927646701300099</c:v>
                </c:pt>
                <c:pt idx="59953">
                  <c:v>-0.44721518374367902</c:v>
                </c:pt>
                <c:pt idx="59954">
                  <c:v>-0.455153900477129</c:v>
                </c:pt>
                <c:pt idx="59955">
                  <c:v>-0.46309261721057898</c:v>
                </c:pt>
                <c:pt idx="59956">
                  <c:v>-0.47103133394125601</c:v>
                </c:pt>
                <c:pt idx="59957">
                  <c:v>-0.47897005067470599</c:v>
                </c:pt>
                <c:pt idx="59958">
                  <c:v>-0.48690876740815597</c:v>
                </c:pt>
                <c:pt idx="59959">
                  <c:v>-0.494847484138834</c:v>
                </c:pt>
                <c:pt idx="59960">
                  <c:v>-0.50278620087228398</c:v>
                </c:pt>
                <c:pt idx="59961">
                  <c:v>-0.51072491760573402</c:v>
                </c:pt>
                <c:pt idx="59962">
                  <c:v>-0.51866363433641105</c:v>
                </c:pt>
                <c:pt idx="59963">
                  <c:v>-0.52660235106986097</c:v>
                </c:pt>
                <c:pt idx="59964">
                  <c:v>-0.53454106780331101</c:v>
                </c:pt>
                <c:pt idx="59965">
                  <c:v>-0.54247978453398904</c:v>
                </c:pt>
                <c:pt idx="59966">
                  <c:v>-0.55416593259850599</c:v>
                </c:pt>
                <c:pt idx="59967">
                  <c:v>-0.569599511996708</c:v>
                </c:pt>
                <c:pt idx="59968">
                  <c:v>-0.58503309138951998</c:v>
                </c:pt>
                <c:pt idx="59969">
                  <c:v>-0.60046667078772198</c:v>
                </c:pt>
                <c:pt idx="59970">
                  <c:v>-0.61590025018592398</c:v>
                </c:pt>
                <c:pt idx="59971">
                  <c:v>-0.63133382957873596</c:v>
                </c:pt>
                <c:pt idx="59972">
                  <c:v>-0.64676740897693796</c:v>
                </c:pt>
                <c:pt idx="59973">
                  <c:v>-0.66220098837513997</c:v>
                </c:pt>
                <c:pt idx="59974">
                  <c:v>-0.67763456776795195</c:v>
                </c:pt>
                <c:pt idx="59975">
                  <c:v>-0.69306814716615395</c:v>
                </c:pt>
                <c:pt idx="59976">
                  <c:v>-0.70850172656435595</c:v>
                </c:pt>
                <c:pt idx="59977">
                  <c:v>-0.72393530595716804</c:v>
                </c:pt>
                <c:pt idx="59978">
                  <c:v>-0.73936888535537004</c:v>
                </c:pt>
                <c:pt idx="59979">
                  <c:v>-0.75480246475357204</c:v>
                </c:pt>
                <c:pt idx="59980">
                  <c:v>-0.77023604414638402</c:v>
                </c:pt>
                <c:pt idx="59981">
                  <c:v>-0.78566962354458603</c:v>
                </c:pt>
                <c:pt idx="59982">
                  <c:v>-0.80110320294278803</c:v>
                </c:pt>
                <c:pt idx="59983">
                  <c:v>-0.81653678233560101</c:v>
                </c:pt>
                <c:pt idx="59984">
                  <c:v>-0.83197036173380301</c:v>
                </c:pt>
                <c:pt idx="59985">
                  <c:v>-0.84740394113200501</c:v>
                </c:pt>
                <c:pt idx="59986">
                  <c:v>-0.86283752052481599</c:v>
                </c:pt>
                <c:pt idx="59987">
                  <c:v>-0.87827109992301899</c:v>
                </c:pt>
                <c:pt idx="59988">
                  <c:v>-0.893704679321221</c:v>
                </c:pt>
                <c:pt idx="59989">
                  <c:v>-0.90913825871403298</c:v>
                </c:pt>
                <c:pt idx="59990">
                  <c:v>-0.92457183811223498</c:v>
                </c:pt>
                <c:pt idx="59991">
                  <c:v>-0.94000541751043698</c:v>
                </c:pt>
                <c:pt idx="59992">
                  <c:v>-0.95543899690324896</c:v>
                </c:pt>
                <c:pt idx="59993">
                  <c:v>-0.97087257630145096</c:v>
                </c:pt>
                <c:pt idx="59994">
                  <c:v>-0.98630615569965296</c:v>
                </c:pt>
                <c:pt idx="59995">
                  <c:v>-1.0017397350924599</c:v>
                </c:pt>
                <c:pt idx="59996">
                  <c:v>-1.0171733144906701</c:v>
                </c:pt>
                <c:pt idx="59997">
                  <c:v>-1.0326068938888699</c:v>
                </c:pt>
                <c:pt idx="59998">
                  <c:v>-1.0480404732816799</c:v>
                </c:pt>
                <c:pt idx="59999">
                  <c:v>-1.06347405267988</c:v>
                </c:pt>
                <c:pt idx="60000">
                  <c:v>-1.0789076320780899</c:v>
                </c:pt>
                <c:pt idx="60001">
                  <c:v>-1.0943412114708999</c:v>
                </c:pt>
                <c:pt idx="60002">
                  <c:v>-1.1097747908691</c:v>
                </c:pt>
                <c:pt idx="60003">
                  <c:v>-1.1252083702672999</c:v>
                </c:pt>
                <c:pt idx="60004">
                  <c:v>-1.1406419496601099</c:v>
                </c:pt>
                <c:pt idx="60005">
                  <c:v>-1.15607552905832</c:v>
                </c:pt>
                <c:pt idx="60006">
                  <c:v>-1.1715091084565199</c:v>
                </c:pt>
                <c:pt idx="60007">
                  <c:v>-1.1869426878493301</c:v>
                </c:pt>
                <c:pt idx="60008">
                  <c:v>-1.20237626724753</c:v>
                </c:pt>
                <c:pt idx="60009">
                  <c:v>-1.2178098466457301</c:v>
                </c:pt>
                <c:pt idx="60010">
                  <c:v>-1.2332434260385501</c:v>
                </c:pt>
                <c:pt idx="60011">
                  <c:v>-1.24867700543675</c:v>
                </c:pt>
                <c:pt idx="60012">
                  <c:v>-1.2641105848349501</c:v>
                </c:pt>
                <c:pt idx="60013">
                  <c:v>-1.2795441642277601</c:v>
                </c:pt>
                <c:pt idx="60014">
                  <c:v>-1.29497774362596</c:v>
                </c:pt>
                <c:pt idx="60015">
                  <c:v>-1.3104113230241701</c:v>
                </c:pt>
                <c:pt idx="60016">
                  <c:v>-1.3258449024169801</c:v>
                </c:pt>
                <c:pt idx="60017">
                  <c:v>-1.3412784818151799</c:v>
                </c:pt>
                <c:pt idx="60018">
                  <c:v>-1.3567120612133801</c:v>
                </c:pt>
                <c:pt idx="60019">
                  <c:v>-1.37214564060619</c:v>
                </c:pt>
                <c:pt idx="60020">
                  <c:v>-1.3875792200043999</c:v>
                </c:pt>
                <c:pt idx="60021">
                  <c:v>-1.4030127994026</c:v>
                </c:pt>
                <c:pt idx="60022">
                  <c:v>-1.41844637879541</c:v>
                </c:pt>
                <c:pt idx="60023">
                  <c:v>-1.4338799581936099</c:v>
                </c:pt>
                <c:pt idx="60024">
                  <c:v>-1.44931353759181</c:v>
                </c:pt>
                <c:pt idx="60025">
                  <c:v>-1.46474711698463</c:v>
                </c:pt>
                <c:pt idx="60026">
                  <c:v>-1.4801806963828299</c:v>
                </c:pt>
                <c:pt idx="60027">
                  <c:v>-1.49561427578103</c:v>
                </c:pt>
                <c:pt idx="60028">
                  <c:v>-1.51104785517384</c:v>
                </c:pt>
                <c:pt idx="60029">
                  <c:v>-1.5264814345720401</c:v>
                </c:pt>
                <c:pt idx="60030">
                  <c:v>-1.54191501397025</c:v>
                </c:pt>
                <c:pt idx="60031">
                  <c:v>-1.55734859336306</c:v>
                </c:pt>
                <c:pt idx="60032">
                  <c:v>-1.5727821727612601</c:v>
                </c:pt>
                <c:pt idx="60033">
                  <c:v>-1.58821575215946</c:v>
                </c:pt>
                <c:pt idx="60034">
                  <c:v>-1.60364933155227</c:v>
                </c:pt>
                <c:pt idx="60035">
                  <c:v>-1.6190829109504801</c:v>
                </c:pt>
                <c:pt idx="60036">
                  <c:v>-1.63451649034868</c:v>
                </c:pt>
                <c:pt idx="60037">
                  <c:v>-1.6499500697414899</c:v>
                </c:pt>
                <c:pt idx="60038">
                  <c:v>-1.6653836491396901</c:v>
                </c:pt>
                <c:pt idx="60039">
                  <c:v>-1.68081722853789</c:v>
                </c:pt>
                <c:pt idx="60040">
                  <c:v>-1.6962508079307099</c:v>
                </c:pt>
                <c:pt idx="60041">
                  <c:v>-1.71168438732891</c:v>
                </c:pt>
                <c:pt idx="60042">
                  <c:v>-1.7271179667271099</c:v>
                </c:pt>
                <c:pt idx="60043">
                  <c:v>-1.7425515461199199</c:v>
                </c:pt>
                <c:pt idx="60044">
                  <c:v>-1.75798512551812</c:v>
                </c:pt>
                <c:pt idx="60045">
                  <c:v>-1.7734187049163299</c:v>
                </c:pt>
                <c:pt idx="60046">
                  <c:v>-1.7888522843091399</c:v>
                </c:pt>
                <c:pt idx="60047">
                  <c:v>-1.80428586370734</c:v>
                </c:pt>
                <c:pt idx="60048">
                  <c:v>-1.8197194431055399</c:v>
                </c:pt>
                <c:pt idx="60049">
                  <c:v>-1.8351530224983501</c:v>
                </c:pt>
                <c:pt idx="60050">
                  <c:v>-1.85058660189656</c:v>
                </c:pt>
                <c:pt idx="60051">
                  <c:v>-1.8660201812947601</c:v>
                </c:pt>
                <c:pt idx="60052">
                  <c:v>-1.8814537606875701</c:v>
                </c:pt>
                <c:pt idx="60053">
                  <c:v>-1.89688734008577</c:v>
                </c:pt>
                <c:pt idx="60054">
                  <c:v>-1.9123209194839701</c:v>
                </c:pt>
                <c:pt idx="60055">
                  <c:v>-1.9277544988767901</c:v>
                </c:pt>
                <c:pt idx="60056">
                  <c:v>-1.94318807827499</c:v>
                </c:pt>
                <c:pt idx="60057">
                  <c:v>-1.9586216576731901</c:v>
                </c:pt>
                <c:pt idx="60058">
                  <c:v>-1.9740552370660001</c:v>
                </c:pt>
                <c:pt idx="60059">
                  <c:v>-1.9894888164641999</c:v>
                </c:pt>
                <c:pt idx="60060">
                  <c:v>-2.0049223958624101</c:v>
                </c:pt>
                <c:pt idx="60061">
                  <c:v>-2.02035597525522</c:v>
                </c:pt>
                <c:pt idx="60062">
                  <c:v>-2.0224176907518099</c:v>
                </c:pt>
                <c:pt idx="60063">
                  <c:v>-2.01110754233745</c:v>
                </c:pt>
                <c:pt idx="60064">
                  <c:v>-1.9997973939270299</c:v>
                </c:pt>
                <c:pt idx="60065">
                  <c:v>-1.9884872455126701</c:v>
                </c:pt>
                <c:pt idx="60066">
                  <c:v>-1.97717709709831</c:v>
                </c:pt>
                <c:pt idx="60067">
                  <c:v>-1.9658669486878899</c:v>
                </c:pt>
                <c:pt idx="60068">
                  <c:v>-1.9545568002735301</c:v>
                </c:pt>
                <c:pt idx="60069">
                  <c:v>-1.94324665185917</c:v>
                </c:pt>
                <c:pt idx="60070">
                  <c:v>-1.9319365034487599</c:v>
                </c:pt>
                <c:pt idx="60071">
                  <c:v>-1.9206263550343901</c:v>
                </c:pt>
                <c:pt idx="60072">
                  <c:v>-1.90931620662003</c:v>
                </c:pt>
                <c:pt idx="60073">
                  <c:v>-1.8980060582096201</c:v>
                </c:pt>
                <c:pt idx="60074">
                  <c:v>-1.88669590979525</c:v>
                </c:pt>
                <c:pt idx="60075">
                  <c:v>-1.87538576138089</c:v>
                </c:pt>
                <c:pt idx="60076">
                  <c:v>-1.8640756129704801</c:v>
                </c:pt>
                <c:pt idx="60077">
                  <c:v>-1.85276546455612</c:v>
                </c:pt>
                <c:pt idx="60078">
                  <c:v>-1.84145531614175</c:v>
                </c:pt>
                <c:pt idx="60079">
                  <c:v>-1.8301451677313401</c:v>
                </c:pt>
                <c:pt idx="60080">
                  <c:v>-1.81883501931698</c:v>
                </c:pt>
                <c:pt idx="60081">
                  <c:v>-1.8075248709026099</c:v>
                </c:pt>
                <c:pt idx="60082">
                  <c:v>-1.7962147224922</c:v>
                </c:pt>
                <c:pt idx="60083">
                  <c:v>-1.78490457407784</c:v>
                </c:pt>
                <c:pt idx="60084">
                  <c:v>-1.7735944256634699</c:v>
                </c:pt>
                <c:pt idx="60085">
                  <c:v>-1.76228427725306</c:v>
                </c:pt>
                <c:pt idx="60086">
                  <c:v>-1.7509741288387</c:v>
                </c:pt>
                <c:pt idx="60087">
                  <c:v>-1.7396639804243399</c:v>
                </c:pt>
                <c:pt idx="60088">
                  <c:v>-1.72835383201392</c:v>
                </c:pt>
                <c:pt idx="60089">
                  <c:v>-1.7170436835995599</c:v>
                </c:pt>
                <c:pt idx="60090">
                  <c:v>-1.7057335351852001</c:v>
                </c:pt>
                <c:pt idx="60091">
                  <c:v>-1.69442338677478</c:v>
                </c:pt>
                <c:pt idx="60092">
                  <c:v>-1.6831132383604199</c:v>
                </c:pt>
                <c:pt idx="60093">
                  <c:v>-1.6718030899460601</c:v>
                </c:pt>
                <c:pt idx="60094">
                  <c:v>-1.66049294153565</c:v>
                </c:pt>
                <c:pt idx="60095">
                  <c:v>-1.6491827931212799</c:v>
                </c:pt>
                <c:pt idx="60096">
                  <c:v>-1.6378726447069201</c:v>
                </c:pt>
                <c:pt idx="60097">
                  <c:v>-1.62656249629651</c:v>
                </c:pt>
                <c:pt idx="60098">
                  <c:v>-1.6152523478821399</c:v>
                </c:pt>
                <c:pt idx="60099">
                  <c:v>-1.60394219946778</c:v>
                </c:pt>
                <c:pt idx="60100">
                  <c:v>-1.5926320510573699</c:v>
                </c:pt>
                <c:pt idx="60101">
                  <c:v>-1.5813219026430101</c:v>
                </c:pt>
                <c:pt idx="60102">
                  <c:v>-1.57001175422864</c:v>
                </c:pt>
                <c:pt idx="60103">
                  <c:v>-1.5587016058182299</c:v>
                </c:pt>
                <c:pt idx="60104">
                  <c:v>-1.5473914574038701</c:v>
                </c:pt>
                <c:pt idx="60105">
                  <c:v>-1.5360813089895</c:v>
                </c:pt>
                <c:pt idx="60106">
                  <c:v>-1.5247711605790899</c:v>
                </c:pt>
                <c:pt idx="60107">
                  <c:v>-1.5134610121647301</c:v>
                </c:pt>
                <c:pt idx="60108">
                  <c:v>-1.50215086375037</c:v>
                </c:pt>
                <c:pt idx="60109">
                  <c:v>-1.4908407153399501</c:v>
                </c:pt>
                <c:pt idx="60110">
                  <c:v>-1.4756267337582001</c:v>
                </c:pt>
                <c:pt idx="60111">
                  <c:v>-1.4565089190063401</c:v>
                </c:pt>
                <c:pt idx="60112">
                  <c:v>-1.43739110426115</c:v>
                </c:pt>
                <c:pt idx="60113">
                  <c:v>-1.41827328950929</c:v>
                </c:pt>
                <c:pt idx="60114">
                  <c:v>-1.39915547475743</c:v>
                </c:pt>
                <c:pt idx="60115">
                  <c:v>-1.3800376600122399</c:v>
                </c:pt>
                <c:pt idx="60116">
                  <c:v>-1.3609198452603799</c:v>
                </c:pt>
                <c:pt idx="60117">
                  <c:v>-1.3418020305085101</c:v>
                </c:pt>
                <c:pt idx="60118">
                  <c:v>-1.3226842157633301</c:v>
                </c:pt>
                <c:pt idx="60119">
                  <c:v>-1.30356640101146</c:v>
                </c:pt>
                <c:pt idx="60120">
                  <c:v>-1.2844485862596</c:v>
                </c:pt>
                <c:pt idx="60121">
                  <c:v>-1.26533077151441</c:v>
                </c:pt>
                <c:pt idx="60122">
                  <c:v>-1.24621295676255</c:v>
                </c:pt>
                <c:pt idx="60123">
                  <c:v>-1.2270951420106899</c:v>
                </c:pt>
                <c:pt idx="60124">
                  <c:v>-1.2079773272654999</c:v>
                </c:pt>
                <c:pt idx="60125">
                  <c:v>-1.1888595125136401</c:v>
                </c:pt>
                <c:pt idx="60126">
                  <c:v>-1.1697416977617801</c:v>
                </c:pt>
                <c:pt idx="60127">
                  <c:v>-1.15062388301659</c:v>
                </c:pt>
                <c:pt idx="60128">
                  <c:v>-1.13150606826473</c:v>
                </c:pt>
                <c:pt idx="60129">
                  <c:v>-1.11238825351286</c:v>
                </c:pt>
                <c:pt idx="60130">
                  <c:v>-1.0932704387676799</c:v>
                </c:pt>
                <c:pt idx="60131">
                  <c:v>-1.0741526240158099</c:v>
                </c:pt>
                <c:pt idx="60132">
                  <c:v>-1.0550348092639501</c:v>
                </c:pt>
                <c:pt idx="60133">
                  <c:v>-1.0359169945187601</c:v>
                </c:pt>
                <c:pt idx="60134">
                  <c:v>-1.0167991797669</c:v>
                </c:pt>
                <c:pt idx="60135">
                  <c:v>-0.99768136501503701</c:v>
                </c:pt>
                <c:pt idx="60136">
                  <c:v>-0.97856355026984998</c:v>
                </c:pt>
                <c:pt idx="60137">
                  <c:v>-0.95944573551798695</c:v>
                </c:pt>
                <c:pt idx="60138">
                  <c:v>-0.94032792076612404</c:v>
                </c:pt>
                <c:pt idx="60139">
                  <c:v>-0.921210106020937</c:v>
                </c:pt>
                <c:pt idx="60140">
                  <c:v>-0.90209229126907398</c:v>
                </c:pt>
                <c:pt idx="60141">
                  <c:v>-0.88297447651721095</c:v>
                </c:pt>
                <c:pt idx="60142">
                  <c:v>-0.86385666177202503</c:v>
                </c:pt>
                <c:pt idx="60143">
                  <c:v>-0.844738847020161</c:v>
                </c:pt>
                <c:pt idx="60144">
                  <c:v>-0.82562103226829797</c:v>
                </c:pt>
                <c:pt idx="60145">
                  <c:v>-0.80650321752311205</c:v>
                </c:pt>
                <c:pt idx="60146">
                  <c:v>-0.78738540277124802</c:v>
                </c:pt>
                <c:pt idx="60147">
                  <c:v>-0.76826758801938499</c:v>
                </c:pt>
                <c:pt idx="60148">
                  <c:v>-0.74914977327419896</c:v>
                </c:pt>
                <c:pt idx="60149">
                  <c:v>-0.73003195852233604</c:v>
                </c:pt>
                <c:pt idx="60150">
                  <c:v>-0.71091414377047202</c:v>
                </c:pt>
                <c:pt idx="60151">
                  <c:v>-0.69179632902528598</c:v>
                </c:pt>
                <c:pt idx="60152">
                  <c:v>-0.67267851427342296</c:v>
                </c:pt>
                <c:pt idx="60153">
                  <c:v>-0.65356069952156004</c:v>
                </c:pt>
                <c:pt idx="60154">
                  <c:v>-0.63444288477637301</c:v>
                </c:pt>
                <c:pt idx="60155">
                  <c:v>-0.61532507002450998</c:v>
                </c:pt>
                <c:pt idx="60156">
                  <c:v>-0.59620725527264695</c:v>
                </c:pt>
                <c:pt idx="60157">
                  <c:v>-0.57708944052746003</c:v>
                </c:pt>
                <c:pt idx="60158">
                  <c:v>-0.56589081859576196</c:v>
                </c:pt>
                <c:pt idx="60159">
                  <c:v>-0.56261138948975897</c:v>
                </c:pt>
                <c:pt idx="60160">
                  <c:v>-0.55933196038490196</c:v>
                </c:pt>
                <c:pt idx="60161">
                  <c:v>-0.55605253127889898</c:v>
                </c:pt>
                <c:pt idx="60162">
                  <c:v>-0.55277310217289599</c:v>
                </c:pt>
                <c:pt idx="60163">
                  <c:v>-0.54949367306803898</c:v>
                </c:pt>
                <c:pt idx="60164">
                  <c:v>-0.54621424396203599</c:v>
                </c:pt>
                <c:pt idx="60165">
                  <c:v>-0.54293481485603401</c:v>
                </c:pt>
                <c:pt idx="60166">
                  <c:v>-0.539655385751176</c:v>
                </c:pt>
                <c:pt idx="60167">
                  <c:v>-0.53637595664517401</c:v>
                </c:pt>
                <c:pt idx="60168">
                  <c:v>-0.53309652753917103</c:v>
                </c:pt>
                <c:pt idx="60169">
                  <c:v>-0.52981709843431402</c:v>
                </c:pt>
                <c:pt idx="60170">
                  <c:v>-0.52653766932831103</c:v>
                </c:pt>
                <c:pt idx="60171">
                  <c:v>-0.52325824022230905</c:v>
                </c:pt>
                <c:pt idx="60172">
                  <c:v>-0.51997881111745103</c:v>
                </c:pt>
                <c:pt idx="60173">
                  <c:v>-0.51669938201144905</c:v>
                </c:pt>
                <c:pt idx="60174">
                  <c:v>-0.51341995290544595</c:v>
                </c:pt>
                <c:pt idx="60175">
                  <c:v>-0.51014052380058905</c:v>
                </c:pt>
                <c:pt idx="60176">
                  <c:v>-0.50686109469458596</c:v>
                </c:pt>
                <c:pt idx="60177">
                  <c:v>-0.50358166558858397</c:v>
                </c:pt>
                <c:pt idx="60178">
                  <c:v>-0.50030223648372596</c:v>
                </c:pt>
                <c:pt idx="60179">
                  <c:v>-0.49702280737772397</c:v>
                </c:pt>
                <c:pt idx="60180">
                  <c:v>-0.49374337827172099</c:v>
                </c:pt>
                <c:pt idx="60181">
                  <c:v>-0.49046394916686398</c:v>
                </c:pt>
                <c:pt idx="60182">
                  <c:v>-0.48718452006086099</c:v>
                </c:pt>
                <c:pt idx="60183">
                  <c:v>-0.48390509095485901</c:v>
                </c:pt>
                <c:pt idx="60184">
                  <c:v>-0.480625661850001</c:v>
                </c:pt>
                <c:pt idx="60185">
                  <c:v>-0.47734623274399901</c:v>
                </c:pt>
                <c:pt idx="60186">
                  <c:v>-0.47406680363799603</c:v>
                </c:pt>
                <c:pt idx="60187">
                  <c:v>-0.47078737453313901</c:v>
                </c:pt>
                <c:pt idx="60188">
                  <c:v>-0.46750794542713597</c:v>
                </c:pt>
                <c:pt idx="60189">
                  <c:v>-0.46422851632113399</c:v>
                </c:pt>
                <c:pt idx="60190">
                  <c:v>-0.46094908721627598</c:v>
                </c:pt>
                <c:pt idx="60191">
                  <c:v>-0.45766965811027399</c:v>
                </c:pt>
                <c:pt idx="60192">
                  <c:v>-0.45439022900427101</c:v>
                </c:pt>
                <c:pt idx="60193">
                  <c:v>-0.45111079989941399</c:v>
                </c:pt>
                <c:pt idx="60194">
                  <c:v>-0.44783137079341101</c:v>
                </c:pt>
                <c:pt idx="60195">
                  <c:v>-0.44455194168740803</c:v>
                </c:pt>
                <c:pt idx="60196">
                  <c:v>-0.44127251258255101</c:v>
                </c:pt>
                <c:pt idx="60197">
                  <c:v>-0.43799308347654903</c:v>
                </c:pt>
                <c:pt idx="60198">
                  <c:v>-0.43471365437054599</c:v>
                </c:pt>
                <c:pt idx="60199">
                  <c:v>-0.43143422526568898</c:v>
                </c:pt>
                <c:pt idx="60200">
                  <c:v>-0.42815479615968599</c:v>
                </c:pt>
                <c:pt idx="60201">
                  <c:v>-0.42487536705368301</c:v>
                </c:pt>
                <c:pt idx="60202">
                  <c:v>-0.42159593794882599</c:v>
                </c:pt>
                <c:pt idx="60203">
                  <c:v>-0.41831650884282301</c:v>
                </c:pt>
                <c:pt idx="60204">
                  <c:v>-0.41503707973682102</c:v>
                </c:pt>
                <c:pt idx="60205">
                  <c:v>-0.41175765063196401</c:v>
                </c:pt>
                <c:pt idx="60206">
                  <c:v>-0.41113406999605301</c:v>
                </c:pt>
                <c:pt idx="60207">
                  <c:v>-0.41316633783209</c:v>
                </c:pt>
                <c:pt idx="60208">
                  <c:v>-0.41519860566741701</c:v>
                </c:pt>
                <c:pt idx="60209">
                  <c:v>-0.417230873503454</c:v>
                </c:pt>
                <c:pt idx="60210">
                  <c:v>-0.419263141339491</c:v>
                </c:pt>
                <c:pt idx="60211">
                  <c:v>-0.421295409174818</c:v>
                </c:pt>
                <c:pt idx="60212">
                  <c:v>-0.423327677010855</c:v>
                </c:pt>
                <c:pt idx="60213">
                  <c:v>-0.42535994484689099</c:v>
                </c:pt>
                <c:pt idx="60214">
                  <c:v>-0.427392212682218</c:v>
                </c:pt>
                <c:pt idx="60215">
                  <c:v>-0.42942448051825499</c:v>
                </c:pt>
                <c:pt idx="60216">
                  <c:v>-0.43145674835429199</c:v>
                </c:pt>
                <c:pt idx="60217">
                  <c:v>-0.43348901618961899</c:v>
                </c:pt>
                <c:pt idx="60218">
                  <c:v>-0.43552128402565599</c:v>
                </c:pt>
                <c:pt idx="60219">
                  <c:v>-0.43755355186169298</c:v>
                </c:pt>
                <c:pt idx="60220">
                  <c:v>-0.43958581969701999</c:v>
                </c:pt>
                <c:pt idx="60221">
                  <c:v>-0.44161808753305698</c:v>
                </c:pt>
                <c:pt idx="60222">
                  <c:v>-0.44365035536909397</c:v>
                </c:pt>
                <c:pt idx="60223">
                  <c:v>-0.44568262320442098</c:v>
                </c:pt>
                <c:pt idx="60224">
                  <c:v>-0.44771489104045697</c:v>
                </c:pt>
                <c:pt idx="60225">
                  <c:v>-0.44974715887649402</c:v>
                </c:pt>
                <c:pt idx="60226">
                  <c:v>-0.45177942671182098</c:v>
                </c:pt>
                <c:pt idx="60227">
                  <c:v>-0.45381169454785802</c:v>
                </c:pt>
                <c:pt idx="60228">
                  <c:v>-0.45584396238389502</c:v>
                </c:pt>
                <c:pt idx="60229">
                  <c:v>-0.45787623021922202</c:v>
                </c:pt>
                <c:pt idx="60230">
                  <c:v>-0.45990849805525902</c:v>
                </c:pt>
                <c:pt idx="60231">
                  <c:v>-0.46194076589129601</c:v>
                </c:pt>
                <c:pt idx="60232">
                  <c:v>-0.46397303372662302</c:v>
                </c:pt>
                <c:pt idx="60233">
                  <c:v>-0.46600530156266001</c:v>
                </c:pt>
                <c:pt idx="60234">
                  <c:v>-0.46803756939869601</c:v>
                </c:pt>
                <c:pt idx="60235">
                  <c:v>-0.47006983723402301</c:v>
                </c:pt>
                <c:pt idx="60236">
                  <c:v>-0.47210210507006001</c:v>
                </c:pt>
                <c:pt idx="60237">
                  <c:v>-0.474134372906097</c:v>
                </c:pt>
                <c:pt idx="60238">
                  <c:v>-0.47616664074142401</c:v>
                </c:pt>
                <c:pt idx="60239">
                  <c:v>-0.478198908577461</c:v>
                </c:pt>
                <c:pt idx="60240">
                  <c:v>-0.480231176413498</c:v>
                </c:pt>
                <c:pt idx="60241">
                  <c:v>-0.482263444248825</c:v>
                </c:pt>
                <c:pt idx="60242">
                  <c:v>-0.484295712084862</c:v>
                </c:pt>
                <c:pt idx="60243">
                  <c:v>-0.48632797992089899</c:v>
                </c:pt>
                <c:pt idx="60244">
                  <c:v>-0.488360247756226</c:v>
                </c:pt>
                <c:pt idx="60245">
                  <c:v>-0.49039251559226199</c:v>
                </c:pt>
                <c:pt idx="60246">
                  <c:v>-0.49242478342829898</c:v>
                </c:pt>
                <c:pt idx="60247">
                  <c:v>-0.49445705126362599</c:v>
                </c:pt>
                <c:pt idx="60248">
                  <c:v>-0.49648931909966298</c:v>
                </c:pt>
                <c:pt idx="60249">
                  <c:v>-0.49852158693569998</c:v>
                </c:pt>
                <c:pt idx="60250">
                  <c:v>-0.50055385477102698</c:v>
                </c:pt>
                <c:pt idx="60251">
                  <c:v>-0.50258612260706403</c:v>
                </c:pt>
                <c:pt idx="60252">
                  <c:v>-0.50461839044310097</c:v>
                </c:pt>
                <c:pt idx="60253">
                  <c:v>-0.50665065827842803</c:v>
                </c:pt>
                <c:pt idx="60254">
                  <c:v>-0.514807154194867</c:v>
                </c:pt>
                <c:pt idx="60255">
                  <c:v>-0.52908787819598702</c:v>
                </c:pt>
                <c:pt idx="60256">
                  <c:v>-0.54336860219211802</c:v>
                </c:pt>
                <c:pt idx="60257">
                  <c:v>-0.55764932619323804</c:v>
                </c:pt>
                <c:pt idx="60258">
                  <c:v>-0.57193005019435705</c:v>
                </c:pt>
                <c:pt idx="60259">
                  <c:v>-0.58621077419048895</c:v>
                </c:pt>
                <c:pt idx="60260">
                  <c:v>-0.60049149819160896</c:v>
                </c:pt>
                <c:pt idx="60261">
                  <c:v>-0.61477222219272798</c:v>
                </c:pt>
                <c:pt idx="60262">
                  <c:v>-0.62905294618885998</c:v>
                </c:pt>
                <c:pt idx="60263">
                  <c:v>-0.643333670189979</c:v>
                </c:pt>
                <c:pt idx="60264">
                  <c:v>-0.65761439419109902</c:v>
                </c:pt>
                <c:pt idx="60265">
                  <c:v>-0.67189511818723102</c:v>
                </c:pt>
                <c:pt idx="60266">
                  <c:v>-0.68617584218835004</c:v>
                </c:pt>
                <c:pt idx="60267">
                  <c:v>-0.70045656618947005</c:v>
                </c:pt>
                <c:pt idx="60268">
                  <c:v>-0.71473729018560195</c:v>
                </c:pt>
                <c:pt idx="60269">
                  <c:v>-0.72901801418672096</c:v>
                </c:pt>
                <c:pt idx="60270">
                  <c:v>-0.74329873818783998</c:v>
                </c:pt>
                <c:pt idx="60271">
                  <c:v>-0.75757946218397199</c:v>
                </c:pt>
                <c:pt idx="60272">
                  <c:v>-0.771860186185092</c:v>
                </c:pt>
                <c:pt idx="60273">
                  <c:v>-0.78614091018621102</c:v>
                </c:pt>
                <c:pt idx="60274">
                  <c:v>-0.80042163418234302</c:v>
                </c:pt>
                <c:pt idx="60275">
                  <c:v>-0.81470235818346304</c:v>
                </c:pt>
                <c:pt idx="60276">
                  <c:v>-0.82898308218458205</c:v>
                </c:pt>
                <c:pt idx="60277">
                  <c:v>-0.84326380618071395</c:v>
                </c:pt>
                <c:pt idx="60278">
                  <c:v>-0.85754453018183396</c:v>
                </c:pt>
                <c:pt idx="60279">
                  <c:v>-0.87182525418295298</c:v>
                </c:pt>
                <c:pt idx="60280">
                  <c:v>-0.88610597817908499</c:v>
                </c:pt>
                <c:pt idx="60281">
                  <c:v>-0.900386702180204</c:v>
                </c:pt>
                <c:pt idx="60282">
                  <c:v>-0.91466742618132402</c:v>
                </c:pt>
                <c:pt idx="60283">
                  <c:v>-0.92894815017745602</c:v>
                </c:pt>
                <c:pt idx="60284">
                  <c:v>-0.94322887417857504</c:v>
                </c:pt>
                <c:pt idx="60285">
                  <c:v>-0.95750959817969505</c:v>
                </c:pt>
                <c:pt idx="60286">
                  <c:v>-0.97179032217582695</c:v>
                </c:pt>
                <c:pt idx="60287">
                  <c:v>-0.98607104617694596</c:v>
                </c:pt>
                <c:pt idx="60288">
                  <c:v>-1.00035177017807</c:v>
                </c:pt>
                <c:pt idx="60289">
                  <c:v>-1.0146324941742</c:v>
                </c:pt>
                <c:pt idx="60290">
                  <c:v>-1.02891321817532</c:v>
                </c:pt>
                <c:pt idx="60291">
                  <c:v>-1.04319394217644</c:v>
                </c:pt>
                <c:pt idx="60292">
                  <c:v>-1.05747466617257</c:v>
                </c:pt>
                <c:pt idx="60293">
                  <c:v>-1.07175539017369</c:v>
                </c:pt>
                <c:pt idx="60294">
                  <c:v>-1.0860361141748101</c:v>
                </c:pt>
                <c:pt idx="60295">
                  <c:v>-1.1003168381709401</c:v>
                </c:pt>
                <c:pt idx="60296">
                  <c:v>-1.1145975621720601</c:v>
                </c:pt>
                <c:pt idx="60297">
                  <c:v>-1.1288782861731801</c:v>
                </c:pt>
                <c:pt idx="60298">
                  <c:v>-1.1431590101693101</c:v>
                </c:pt>
                <c:pt idx="60299">
                  <c:v>-1.1574397341704299</c:v>
                </c:pt>
                <c:pt idx="60300">
                  <c:v>-1.1717204581715499</c:v>
                </c:pt>
                <c:pt idx="60301">
                  <c:v>-1.1860011821676799</c:v>
                </c:pt>
                <c:pt idx="60302">
                  <c:v>-1.2026051886990301</c:v>
                </c:pt>
                <c:pt idx="60303">
                  <c:v>-1.2215324777622201</c:v>
                </c:pt>
                <c:pt idx="60304">
                  <c:v>-1.24045976681881</c:v>
                </c:pt>
                <c:pt idx="60305">
                  <c:v>-1.259387055882</c:v>
                </c:pt>
                <c:pt idx="60306">
                  <c:v>-1.2783143449451999</c:v>
                </c:pt>
                <c:pt idx="60307">
                  <c:v>-1.2972416340017801</c:v>
                </c:pt>
                <c:pt idx="60308">
                  <c:v>-1.31616892306498</c:v>
                </c:pt>
                <c:pt idx="60309">
                  <c:v>-1.33509621212817</c:v>
                </c:pt>
                <c:pt idx="60310">
                  <c:v>-1.3540235011847599</c:v>
                </c:pt>
                <c:pt idx="60311">
                  <c:v>-1.3729507902479501</c:v>
                </c:pt>
                <c:pt idx="60312">
                  <c:v>-1.39187807931115</c:v>
                </c:pt>
                <c:pt idx="60313">
                  <c:v>-1.41080536836773</c:v>
                </c:pt>
                <c:pt idx="60314">
                  <c:v>-1.4297326574309299</c:v>
                </c:pt>
                <c:pt idx="60315">
                  <c:v>-1.4486599464941201</c:v>
                </c:pt>
                <c:pt idx="60316">
                  <c:v>-1.46758723555071</c:v>
                </c:pt>
                <c:pt idx="60317">
                  <c:v>-1.4865145246139</c:v>
                </c:pt>
                <c:pt idx="60318">
                  <c:v>-1.5054418136770999</c:v>
                </c:pt>
                <c:pt idx="60319">
                  <c:v>-1.5243691027336901</c:v>
                </c:pt>
                <c:pt idx="60320">
                  <c:v>-1.5432963917968801</c:v>
                </c:pt>
                <c:pt idx="60321">
                  <c:v>-1.56222368086008</c:v>
                </c:pt>
                <c:pt idx="60322">
                  <c:v>-1.5811509699166599</c:v>
                </c:pt>
                <c:pt idx="60323">
                  <c:v>-1.6000782589798599</c:v>
                </c:pt>
                <c:pt idx="60324">
                  <c:v>-1.6190055480430501</c:v>
                </c:pt>
                <c:pt idx="60325">
                  <c:v>-1.63793283709964</c:v>
                </c:pt>
                <c:pt idx="60326">
                  <c:v>-1.65686012616283</c:v>
                </c:pt>
                <c:pt idx="60327">
                  <c:v>-1.6757874152260299</c:v>
                </c:pt>
                <c:pt idx="60328">
                  <c:v>-1.6947147042826101</c:v>
                </c:pt>
                <c:pt idx="60329">
                  <c:v>-1.71364199334581</c:v>
                </c:pt>
                <c:pt idx="60330">
                  <c:v>-1.732569282409</c:v>
                </c:pt>
                <c:pt idx="60331">
                  <c:v>-1.7514965714655899</c:v>
                </c:pt>
                <c:pt idx="60332">
                  <c:v>-1.7704238605287801</c:v>
                </c:pt>
                <c:pt idx="60333">
                  <c:v>-1.7893511495919801</c:v>
                </c:pt>
                <c:pt idx="60334">
                  <c:v>-1.80827843864856</c:v>
                </c:pt>
                <c:pt idx="60335">
                  <c:v>-1.8272057277117599</c:v>
                </c:pt>
                <c:pt idx="60336">
                  <c:v>-1.8461330167749499</c:v>
                </c:pt>
                <c:pt idx="60337">
                  <c:v>-1.86506030583154</c:v>
                </c:pt>
                <c:pt idx="60338">
                  <c:v>-1.88398759489473</c:v>
                </c:pt>
                <c:pt idx="60339">
                  <c:v>-1.90291488395793</c:v>
                </c:pt>
                <c:pt idx="60340">
                  <c:v>-1.9218421730145101</c:v>
                </c:pt>
                <c:pt idx="60341">
                  <c:v>-1.9407694620777101</c:v>
                </c:pt>
                <c:pt idx="60342">
                  <c:v>-1.95969675114091</c:v>
                </c:pt>
                <c:pt idx="60343">
                  <c:v>-1.9786240401974899</c:v>
                </c:pt>
                <c:pt idx="60344">
                  <c:v>-1.9975513292606899</c:v>
                </c:pt>
                <c:pt idx="60345">
                  <c:v>-2.0164786183238799</c:v>
                </c:pt>
                <c:pt idx="60346">
                  <c:v>-2.0354059073804698</c:v>
                </c:pt>
                <c:pt idx="60347">
                  <c:v>-2.0543331964436602</c:v>
                </c:pt>
                <c:pt idx="60348">
                  <c:v>-2.0732604855068599</c:v>
                </c:pt>
                <c:pt idx="60349">
                  <c:v>-2.0921877745634401</c:v>
                </c:pt>
                <c:pt idx="60350">
                  <c:v>-2.0915031336074801</c:v>
                </c:pt>
                <c:pt idx="60351">
                  <c:v>-2.07120656261867</c:v>
                </c:pt>
                <c:pt idx="60352">
                  <c:v>-2.0509099916369502</c:v>
                </c:pt>
                <c:pt idx="60353">
                  <c:v>-2.0306134206481401</c:v>
                </c:pt>
                <c:pt idx="60354">
                  <c:v>-2.01031684965933</c:v>
                </c:pt>
                <c:pt idx="60355">
                  <c:v>-1.9900202786776</c:v>
                </c:pt>
                <c:pt idx="60356">
                  <c:v>-1.9697237076887899</c:v>
                </c:pt>
                <c:pt idx="60357">
                  <c:v>-1.94942713669998</c:v>
                </c:pt>
                <c:pt idx="60358">
                  <c:v>-1.92913056571826</c:v>
                </c:pt>
                <c:pt idx="60359">
                  <c:v>-1.9088339947294499</c:v>
                </c:pt>
                <c:pt idx="60360">
                  <c:v>-1.8885374237406301</c:v>
                </c:pt>
                <c:pt idx="60361">
                  <c:v>-1.8682408527589101</c:v>
                </c:pt>
                <c:pt idx="60362">
                  <c:v>-1.8479442817701</c:v>
                </c:pt>
                <c:pt idx="60363">
                  <c:v>-1.8276477107812901</c:v>
                </c:pt>
                <c:pt idx="60364">
                  <c:v>-1.8073511397995701</c:v>
                </c:pt>
                <c:pt idx="60365">
                  <c:v>-1.78705456881075</c:v>
                </c:pt>
                <c:pt idx="60366">
                  <c:v>-1.7667579978219401</c:v>
                </c:pt>
                <c:pt idx="60367">
                  <c:v>-1.7464614268402201</c:v>
                </c:pt>
                <c:pt idx="60368">
                  <c:v>-1.72616485585141</c:v>
                </c:pt>
                <c:pt idx="60369">
                  <c:v>-1.7058682848625999</c:v>
                </c:pt>
                <c:pt idx="60370">
                  <c:v>-1.6855717138808699</c:v>
                </c:pt>
                <c:pt idx="60371">
                  <c:v>-1.66527514289206</c:v>
                </c:pt>
                <c:pt idx="60372">
                  <c:v>-1.6449785719032499</c:v>
                </c:pt>
                <c:pt idx="60373">
                  <c:v>-1.6246820009215299</c:v>
                </c:pt>
                <c:pt idx="60374">
                  <c:v>-1.60438542993272</c:v>
                </c:pt>
                <c:pt idx="60375">
                  <c:v>-1.5840888589439099</c:v>
                </c:pt>
                <c:pt idx="60376">
                  <c:v>-1.5637922879621799</c:v>
                </c:pt>
                <c:pt idx="60377">
                  <c:v>-1.5434957169733701</c:v>
                </c:pt>
                <c:pt idx="60378">
                  <c:v>-1.52319914598456</c:v>
                </c:pt>
                <c:pt idx="60379">
                  <c:v>-1.50290257500284</c:v>
                </c:pt>
                <c:pt idx="60380">
                  <c:v>-1.4826060040140301</c:v>
                </c:pt>
                <c:pt idx="60381">
                  <c:v>-1.46230943302521</c:v>
                </c:pt>
                <c:pt idx="60382">
                  <c:v>-1.44201286204349</c:v>
                </c:pt>
                <c:pt idx="60383">
                  <c:v>-1.4217162910546799</c:v>
                </c:pt>
                <c:pt idx="60384">
                  <c:v>-1.40141972006587</c:v>
                </c:pt>
                <c:pt idx="60385">
                  <c:v>-1.38112314908415</c:v>
                </c:pt>
                <c:pt idx="60386">
                  <c:v>-1.3608265780953299</c:v>
                </c:pt>
                <c:pt idx="60387">
                  <c:v>-1.34053000710652</c:v>
                </c:pt>
                <c:pt idx="60388">
                  <c:v>-1.3202334361248</c:v>
                </c:pt>
                <c:pt idx="60389">
                  <c:v>-1.2999368651359899</c:v>
                </c:pt>
                <c:pt idx="60390">
                  <c:v>-1.2796402941471801</c:v>
                </c:pt>
                <c:pt idx="60391">
                  <c:v>-1.2593437231654601</c:v>
                </c:pt>
                <c:pt idx="60392">
                  <c:v>-1.23904715217664</c:v>
                </c:pt>
                <c:pt idx="60393">
                  <c:v>-1.2187505811878301</c:v>
                </c:pt>
                <c:pt idx="60394">
                  <c:v>-1.1984540102061101</c:v>
                </c:pt>
                <c:pt idx="60395">
                  <c:v>-1.1781574392173</c:v>
                </c:pt>
                <c:pt idx="60396">
                  <c:v>-1.1578608682284901</c:v>
                </c:pt>
                <c:pt idx="60397">
                  <c:v>-1.1375642972467599</c:v>
                </c:pt>
                <c:pt idx="60398">
                  <c:v>-1.12081676422695</c:v>
                </c:pt>
                <c:pt idx="60399">
                  <c:v>-1.1076182691786201</c:v>
                </c:pt>
                <c:pt idx="60400">
                  <c:v>-1.09441977413489</c:v>
                </c:pt>
                <c:pt idx="60401">
                  <c:v>-1.0812212790865601</c:v>
                </c:pt>
                <c:pt idx="60402">
                  <c:v>-1.0680227840382199</c:v>
                </c:pt>
                <c:pt idx="60403">
                  <c:v>-1.0548242889944901</c:v>
                </c:pt>
                <c:pt idx="60404">
                  <c:v>-1.04162579394616</c:v>
                </c:pt>
                <c:pt idx="60405">
                  <c:v>-1.02842729889782</c:v>
                </c:pt>
                <c:pt idx="60406">
                  <c:v>-1.0152288038541</c:v>
                </c:pt>
                <c:pt idx="60407">
                  <c:v>-1.0020303088057601</c:v>
                </c:pt>
                <c:pt idx="60408">
                  <c:v>-0.98883181375742901</c:v>
                </c:pt>
                <c:pt idx="60409">
                  <c:v>-0.97563331871370396</c:v>
                </c:pt>
                <c:pt idx="60410">
                  <c:v>-0.96243482366536903</c:v>
                </c:pt>
                <c:pt idx="60411">
                  <c:v>-0.949236328617034</c:v>
                </c:pt>
                <c:pt idx="60412">
                  <c:v>-0.93603783357330805</c:v>
                </c:pt>
                <c:pt idx="60413">
                  <c:v>-0.92283933852497302</c:v>
                </c:pt>
                <c:pt idx="60414">
                  <c:v>-0.90964084347663798</c:v>
                </c:pt>
                <c:pt idx="60415">
                  <c:v>-0.89644234843291304</c:v>
                </c:pt>
                <c:pt idx="60416">
                  <c:v>-0.883243853384577</c:v>
                </c:pt>
                <c:pt idx="60417">
                  <c:v>-0.87004535833624197</c:v>
                </c:pt>
                <c:pt idx="60418">
                  <c:v>-0.85684686329251702</c:v>
                </c:pt>
                <c:pt idx="60419">
                  <c:v>-0.84364836824418199</c:v>
                </c:pt>
                <c:pt idx="60420">
                  <c:v>-0.83044987319584695</c:v>
                </c:pt>
                <c:pt idx="60421">
                  <c:v>-0.81725137815212101</c:v>
                </c:pt>
                <c:pt idx="60422">
                  <c:v>-0.80405288310378598</c:v>
                </c:pt>
                <c:pt idx="60423">
                  <c:v>-0.79085438805545105</c:v>
                </c:pt>
                <c:pt idx="60424">
                  <c:v>-0.777655893011726</c:v>
                </c:pt>
                <c:pt idx="60425">
                  <c:v>-0.76445739796339096</c:v>
                </c:pt>
                <c:pt idx="60426">
                  <c:v>-0.75125890291505604</c:v>
                </c:pt>
                <c:pt idx="60427">
                  <c:v>-0.73806040787132998</c:v>
                </c:pt>
                <c:pt idx="60428">
                  <c:v>-0.72486191282299495</c:v>
                </c:pt>
                <c:pt idx="60429">
                  <c:v>-0.71166341777466002</c:v>
                </c:pt>
                <c:pt idx="60430">
                  <c:v>-0.69846492273093497</c:v>
                </c:pt>
                <c:pt idx="60431">
                  <c:v>-0.68526642768260004</c:v>
                </c:pt>
                <c:pt idx="60432">
                  <c:v>-0.67206793263426501</c:v>
                </c:pt>
                <c:pt idx="60433">
                  <c:v>-0.65886943759053895</c:v>
                </c:pt>
                <c:pt idx="60434">
                  <c:v>-0.64567094254220403</c:v>
                </c:pt>
                <c:pt idx="60435">
                  <c:v>-0.63247244749386899</c:v>
                </c:pt>
                <c:pt idx="60436">
                  <c:v>-0.61927395245014405</c:v>
                </c:pt>
                <c:pt idx="60437">
                  <c:v>-0.60607545740180901</c:v>
                </c:pt>
                <c:pt idx="60438">
                  <c:v>-0.59287696235347398</c:v>
                </c:pt>
                <c:pt idx="60439">
                  <c:v>-0.57967846730974804</c:v>
                </c:pt>
                <c:pt idx="60440">
                  <c:v>-0.566479972261413</c:v>
                </c:pt>
                <c:pt idx="60441">
                  <c:v>-0.55328147721307797</c:v>
                </c:pt>
                <c:pt idx="60442">
                  <c:v>-0.54008298216935202</c:v>
                </c:pt>
                <c:pt idx="60443">
                  <c:v>-0.52688448712101699</c:v>
                </c:pt>
                <c:pt idx="60444">
                  <c:v>-0.51368599207268195</c:v>
                </c:pt>
                <c:pt idx="60445">
                  <c:v>-0.50048749702895701</c:v>
                </c:pt>
                <c:pt idx="60446">
                  <c:v>-0.48855326912710201</c:v>
                </c:pt>
                <c:pt idx="60447">
                  <c:v>-0.47788330837260901</c:v>
                </c:pt>
                <c:pt idx="60448">
                  <c:v>-0.46721334762184402</c:v>
                </c:pt>
                <c:pt idx="60449">
                  <c:v>-0.45654338686735102</c:v>
                </c:pt>
                <c:pt idx="60450">
                  <c:v>-0.44587342611285902</c:v>
                </c:pt>
                <c:pt idx="60451">
                  <c:v>-0.43520346536209298</c:v>
                </c:pt>
                <c:pt idx="60452">
                  <c:v>-0.42453350460760098</c:v>
                </c:pt>
                <c:pt idx="60453">
                  <c:v>-0.41386354385310897</c:v>
                </c:pt>
                <c:pt idx="60454">
                  <c:v>-0.40319358310234299</c:v>
                </c:pt>
                <c:pt idx="60455">
                  <c:v>-0.39252362234784999</c:v>
                </c:pt>
                <c:pt idx="60456">
                  <c:v>-0.38185366159335798</c:v>
                </c:pt>
                <c:pt idx="60457">
                  <c:v>-0.371183700842592</c:v>
                </c:pt>
                <c:pt idx="60458">
                  <c:v>-0.3605137400881</c:v>
                </c:pt>
                <c:pt idx="60459">
                  <c:v>-0.349843779333608</c:v>
                </c:pt>
                <c:pt idx="60460">
                  <c:v>-0.33917381858284201</c:v>
                </c:pt>
                <c:pt idx="60461">
                  <c:v>-0.32850385782834901</c:v>
                </c:pt>
                <c:pt idx="60462">
                  <c:v>-0.31783389707385701</c:v>
                </c:pt>
                <c:pt idx="60463">
                  <c:v>-0.30716393632309102</c:v>
                </c:pt>
                <c:pt idx="60464">
                  <c:v>-0.29649397556859902</c:v>
                </c:pt>
                <c:pt idx="60465">
                  <c:v>-0.28582401481410702</c:v>
                </c:pt>
                <c:pt idx="60466">
                  <c:v>-0.27515405406334098</c:v>
                </c:pt>
                <c:pt idx="60467">
                  <c:v>-0.26448409330884898</c:v>
                </c:pt>
                <c:pt idx="60468">
                  <c:v>-0.25381413255435598</c:v>
                </c:pt>
                <c:pt idx="60469">
                  <c:v>-0.24314417180359099</c:v>
                </c:pt>
                <c:pt idx="60470">
                  <c:v>-0.23247421104909799</c:v>
                </c:pt>
                <c:pt idx="60471">
                  <c:v>-0.22180425029460599</c:v>
                </c:pt>
                <c:pt idx="60472">
                  <c:v>-0.21113428954384</c:v>
                </c:pt>
                <c:pt idx="60473">
                  <c:v>-0.200464328789348</c:v>
                </c:pt>
                <c:pt idx="60474">
                  <c:v>-0.189794368034855</c:v>
                </c:pt>
                <c:pt idx="60475">
                  <c:v>-0.17912440728408999</c:v>
                </c:pt>
                <c:pt idx="60476">
                  <c:v>-0.16845444652959701</c:v>
                </c:pt>
                <c:pt idx="60477">
                  <c:v>-0.15778448577510501</c:v>
                </c:pt>
                <c:pt idx="60478">
                  <c:v>-0.147114525024339</c:v>
                </c:pt>
                <c:pt idx="60479">
                  <c:v>-0.136444564269847</c:v>
                </c:pt>
                <c:pt idx="60480">
                  <c:v>-0.12577460351535499</c:v>
                </c:pt>
                <c:pt idx="60481">
                  <c:v>-0.115104642764589</c:v>
                </c:pt>
                <c:pt idx="60482">
                  <c:v>-0.10443468201009599</c:v>
                </c:pt>
                <c:pt idx="60483">
                  <c:v>-9.3764721255604103E-2</c:v>
                </c:pt>
                <c:pt idx="60484">
                  <c:v>-8.30947605048383E-2</c:v>
                </c:pt>
                <c:pt idx="60485">
                  <c:v>-7.2424799750346006E-2</c:v>
                </c:pt>
                <c:pt idx="60486">
                  <c:v>-6.1754838995853698E-2</c:v>
                </c:pt>
                <c:pt idx="60487">
                  <c:v>-5.1084878245087902E-2</c:v>
                </c:pt>
                <c:pt idx="60488">
                  <c:v>-4.04149174905956E-2</c:v>
                </c:pt>
                <c:pt idx="60489">
                  <c:v>-2.9744956736103299E-2</c:v>
                </c:pt>
                <c:pt idx="60490">
                  <c:v>-1.9074995985337399E-2</c:v>
                </c:pt>
                <c:pt idx="60491">
                  <c:v>-8.4050352308451398E-3</c:v>
                </c:pt>
                <c:pt idx="60492">
                  <c:v>2.26492552364715E-3</c:v>
                </c:pt>
                <c:pt idx="60493">
                  <c:v>1.2934886274413001E-2</c:v>
                </c:pt>
                <c:pt idx="60494">
                  <c:v>1.7642382234163499E-2</c:v>
                </c:pt>
                <c:pt idx="60495">
                  <c:v>1.6387413395007499E-2</c:v>
                </c:pt>
                <c:pt idx="60496">
                  <c:v>1.51324445562897E-2</c:v>
                </c:pt>
                <c:pt idx="60497">
                  <c:v>1.38774757171337E-2</c:v>
                </c:pt>
                <c:pt idx="60498">
                  <c:v>1.2622506877977601E-2</c:v>
                </c:pt>
                <c:pt idx="60499">
                  <c:v>1.1367538039259901E-2</c:v>
                </c:pt>
                <c:pt idx="60500">
                  <c:v>1.0112569200103901E-2</c:v>
                </c:pt>
                <c:pt idx="60501">
                  <c:v>8.8576003609478204E-3</c:v>
                </c:pt>
                <c:pt idx="60502">
                  <c:v>7.6026315222300798E-3</c:v>
                </c:pt>
                <c:pt idx="60503">
                  <c:v>6.3476626830740396E-3</c:v>
                </c:pt>
                <c:pt idx="60504">
                  <c:v>5.0926938439180003E-3</c:v>
                </c:pt>
                <c:pt idx="60505">
                  <c:v>3.8377250052002601E-3</c:v>
                </c:pt>
                <c:pt idx="60506">
                  <c:v>2.5827561660442199E-3</c:v>
                </c:pt>
                <c:pt idx="60507">
                  <c:v>1.3277873268881799E-3</c:v>
                </c:pt>
                <c:pt idx="60508" formatCode="0.00E+00">
                  <c:v>7.2818488170435194E-5</c:v>
                </c:pt>
                <c:pt idx="60509">
                  <c:v>-1.1821503509856E-3</c:v>
                </c:pt>
                <c:pt idx="60510">
                  <c:v>-2.43711919014164E-3</c:v>
                </c:pt>
                <c:pt idx="60511">
                  <c:v>-3.6920880288593902E-3</c:v>
                </c:pt>
                <c:pt idx="60512">
                  <c:v>-4.94705686801542E-3</c:v>
                </c:pt>
                <c:pt idx="60513">
                  <c:v>-6.2020257071714602E-3</c:v>
                </c:pt>
                <c:pt idx="60514">
                  <c:v>-7.4569945458892103E-3</c:v>
                </c:pt>
                <c:pt idx="60515">
                  <c:v>-8.7119633850452401E-3</c:v>
                </c:pt>
                <c:pt idx="60516">
                  <c:v>-9.9669322242012803E-3</c:v>
                </c:pt>
                <c:pt idx="60517">
                  <c:v>-1.1221901062918999E-2</c:v>
                </c:pt>
                <c:pt idx="60518">
                  <c:v>-1.24768699020751E-2</c:v>
                </c:pt>
                <c:pt idx="60519">
                  <c:v>-1.37318387412311E-2</c:v>
                </c:pt>
                <c:pt idx="60520">
                  <c:v>-1.49868075799488E-2</c:v>
                </c:pt>
                <c:pt idx="60521">
                  <c:v>-1.62417764191049E-2</c:v>
                </c:pt>
                <c:pt idx="60522">
                  <c:v>-1.74967452582609E-2</c:v>
                </c:pt>
                <c:pt idx="60523">
                  <c:v>-1.8751714096978699E-2</c:v>
                </c:pt>
                <c:pt idx="60524">
                  <c:v>-2.0006682936134699E-2</c:v>
                </c:pt>
                <c:pt idx="60525">
                  <c:v>-2.1261651775290699E-2</c:v>
                </c:pt>
                <c:pt idx="60526">
                  <c:v>-2.2516620614008501E-2</c:v>
                </c:pt>
                <c:pt idx="60527">
                  <c:v>-2.3771589453164502E-2</c:v>
                </c:pt>
                <c:pt idx="60528">
                  <c:v>-2.5026558292320599E-2</c:v>
                </c:pt>
                <c:pt idx="60529">
                  <c:v>-2.6281527131038301E-2</c:v>
                </c:pt>
                <c:pt idx="60530">
                  <c:v>-2.7536495970194301E-2</c:v>
                </c:pt>
                <c:pt idx="60531">
                  <c:v>-2.8791464809350398E-2</c:v>
                </c:pt>
                <c:pt idx="60532">
                  <c:v>-3.00464336480681E-2</c:v>
                </c:pt>
                <c:pt idx="60533">
                  <c:v>-3.1301402487224197E-2</c:v>
                </c:pt>
                <c:pt idx="60534">
                  <c:v>-3.2556371326380201E-2</c:v>
                </c:pt>
                <c:pt idx="60535">
                  <c:v>-3.3811340165097903E-2</c:v>
                </c:pt>
                <c:pt idx="60536">
                  <c:v>-3.5066309004253997E-2</c:v>
                </c:pt>
                <c:pt idx="60537">
                  <c:v>-3.6321277843410001E-2</c:v>
                </c:pt>
                <c:pt idx="60538">
                  <c:v>-3.7576246682127799E-2</c:v>
                </c:pt>
                <c:pt idx="60539">
                  <c:v>-3.8831215521283803E-2</c:v>
                </c:pt>
                <c:pt idx="60540">
                  <c:v>-4.00861843604398E-2</c:v>
                </c:pt>
                <c:pt idx="60541">
                  <c:v>-4.1341153199157599E-2</c:v>
                </c:pt>
                <c:pt idx="60542">
                  <c:v>-4.1105768800269601E-2</c:v>
                </c:pt>
                <c:pt idx="60543">
                  <c:v>-3.9380031162296603E-2</c:v>
                </c:pt>
                <c:pt idx="60544">
                  <c:v>-3.7654293524926399E-2</c:v>
                </c:pt>
                <c:pt idx="60545">
                  <c:v>-3.5928555886953401E-2</c:v>
                </c:pt>
                <c:pt idx="60546">
                  <c:v>-3.4202818248980402E-2</c:v>
                </c:pt>
                <c:pt idx="60547">
                  <c:v>-3.2477080611610101E-2</c:v>
                </c:pt>
                <c:pt idx="60548">
                  <c:v>-3.0751342973637099E-2</c:v>
                </c:pt>
                <c:pt idx="60549">
                  <c:v>-2.90256053356641E-2</c:v>
                </c:pt>
                <c:pt idx="60550">
                  <c:v>-2.72998676982939E-2</c:v>
                </c:pt>
                <c:pt idx="60551">
                  <c:v>-2.5574130060320902E-2</c:v>
                </c:pt>
                <c:pt idx="60552">
                  <c:v>-2.3848392422347899E-2</c:v>
                </c:pt>
                <c:pt idx="60553">
                  <c:v>-2.2122654784977599E-2</c:v>
                </c:pt>
                <c:pt idx="60554">
                  <c:v>-2.03969171470046E-2</c:v>
                </c:pt>
                <c:pt idx="60555">
                  <c:v>-1.8671179509031698E-2</c:v>
                </c:pt>
                <c:pt idx="60556">
                  <c:v>-1.6945441871661401E-2</c:v>
                </c:pt>
                <c:pt idx="60557">
                  <c:v>-1.5219704233688401E-2</c:v>
                </c:pt>
                <c:pt idx="60558">
                  <c:v>-1.34939665957154E-2</c:v>
                </c:pt>
                <c:pt idx="60559">
                  <c:v>-1.17682289583451E-2</c:v>
                </c:pt>
                <c:pt idx="60560">
                  <c:v>-1.00424913203722E-2</c:v>
                </c:pt>
                <c:pt idx="60561">
                  <c:v>-8.3167536823991802E-3</c:v>
                </c:pt>
                <c:pt idx="60562">
                  <c:v>-6.5910160450288998E-3</c:v>
                </c:pt>
                <c:pt idx="60563">
                  <c:v>-4.86527840705592E-3</c:v>
                </c:pt>
                <c:pt idx="60564">
                  <c:v>-3.1395407690829298E-3</c:v>
                </c:pt>
                <c:pt idx="60565">
                  <c:v>-1.41380313171266E-3</c:v>
                </c:pt>
                <c:pt idx="60566">
                  <c:v>3.1193450626032499E-4</c:v>
                </c:pt>
                <c:pt idx="60567">
                  <c:v>2.0376721442333101E-3</c:v>
                </c:pt>
                <c:pt idx="60568">
                  <c:v>3.7634097816035901E-3</c:v>
                </c:pt>
                <c:pt idx="60569">
                  <c:v>5.4891474195765703E-3</c:v>
                </c:pt>
                <c:pt idx="60570">
                  <c:v>7.2148850575495501E-3</c:v>
                </c:pt>
                <c:pt idx="60571">
                  <c:v>8.9406226949198305E-3</c:v>
                </c:pt>
                <c:pt idx="60572">
                  <c:v>1.06663603328928E-2</c:v>
                </c:pt>
                <c:pt idx="60573">
                  <c:v>1.23920979708658E-2</c:v>
                </c:pt>
                <c:pt idx="60574">
                  <c:v>1.4117835608236101E-2</c:v>
                </c:pt>
                <c:pt idx="60575">
                  <c:v>1.5843573246209101E-2</c:v>
                </c:pt>
                <c:pt idx="60576">
                  <c:v>1.7569310884182E-2</c:v>
                </c:pt>
                <c:pt idx="60577">
                  <c:v>1.92950485215523E-2</c:v>
                </c:pt>
                <c:pt idx="60578">
                  <c:v>2.1020786159525299E-2</c:v>
                </c:pt>
                <c:pt idx="60579">
                  <c:v>2.2746523797498301E-2</c:v>
                </c:pt>
                <c:pt idx="60580">
                  <c:v>2.4472261434868602E-2</c:v>
                </c:pt>
                <c:pt idx="60581">
                  <c:v>2.61979990728415E-2</c:v>
                </c:pt>
                <c:pt idx="60582">
                  <c:v>2.7923736710814499E-2</c:v>
                </c:pt>
                <c:pt idx="60583">
                  <c:v>2.9649474348184799E-2</c:v>
                </c:pt>
                <c:pt idx="60584">
                  <c:v>3.1375211986157801E-2</c:v>
                </c:pt>
                <c:pt idx="60585">
                  <c:v>3.31009496241308E-2</c:v>
                </c:pt>
                <c:pt idx="60586">
                  <c:v>3.4826687261501003E-2</c:v>
                </c:pt>
                <c:pt idx="60587">
                  <c:v>3.6552424899474002E-2</c:v>
                </c:pt>
                <c:pt idx="60588">
                  <c:v>3.8278162537447001E-2</c:v>
                </c:pt>
                <c:pt idx="60589">
                  <c:v>4.0003900174817301E-2</c:v>
                </c:pt>
                <c:pt idx="60590">
                  <c:v>4.1228431067576503E-2</c:v>
                </c:pt>
                <c:pt idx="60591">
                  <c:v>4.1951755214771902E-2</c:v>
                </c:pt>
                <c:pt idx="60592">
                  <c:v>4.2675079361714698E-2</c:v>
                </c:pt>
                <c:pt idx="60593">
                  <c:v>4.339840350891E-2</c:v>
                </c:pt>
                <c:pt idx="60594">
                  <c:v>4.4121727656105399E-2</c:v>
                </c:pt>
                <c:pt idx="60595">
                  <c:v>4.4845051803048201E-2</c:v>
                </c:pt>
                <c:pt idx="60596">
                  <c:v>4.55683759502436E-2</c:v>
                </c:pt>
                <c:pt idx="60597">
                  <c:v>4.6291700097438999E-2</c:v>
                </c:pt>
                <c:pt idx="60598">
                  <c:v>4.7015024244381698E-2</c:v>
                </c:pt>
                <c:pt idx="60599">
                  <c:v>4.7738348391577097E-2</c:v>
                </c:pt>
                <c:pt idx="60600">
                  <c:v>4.8461672538772503E-2</c:v>
                </c:pt>
                <c:pt idx="60601">
                  <c:v>4.9184996685715202E-2</c:v>
                </c:pt>
                <c:pt idx="60602">
                  <c:v>4.9908320832910601E-2</c:v>
                </c:pt>
                <c:pt idx="60603">
                  <c:v>5.0631644980106E-2</c:v>
                </c:pt>
                <c:pt idx="60604">
                  <c:v>5.1354969127048802E-2</c:v>
                </c:pt>
                <c:pt idx="60605">
                  <c:v>5.2078293274244201E-2</c:v>
                </c:pt>
                <c:pt idx="60606">
                  <c:v>5.2801617421439503E-2</c:v>
                </c:pt>
                <c:pt idx="60607">
                  <c:v>5.3524941568382299E-2</c:v>
                </c:pt>
                <c:pt idx="60608">
                  <c:v>5.4248265715577698E-2</c:v>
                </c:pt>
                <c:pt idx="60609">
                  <c:v>5.4971589862773097E-2</c:v>
                </c:pt>
                <c:pt idx="60610">
                  <c:v>5.5694914009715803E-2</c:v>
                </c:pt>
                <c:pt idx="60611">
                  <c:v>5.6418238156911202E-2</c:v>
                </c:pt>
                <c:pt idx="60612">
                  <c:v>5.7141562304106601E-2</c:v>
                </c:pt>
                <c:pt idx="60613">
                  <c:v>5.7864886451049397E-2</c:v>
                </c:pt>
                <c:pt idx="60614">
                  <c:v>5.8588210598244699E-2</c:v>
                </c:pt>
                <c:pt idx="60615">
                  <c:v>5.9311534745440098E-2</c:v>
                </c:pt>
                <c:pt idx="60616">
                  <c:v>6.00348588923829E-2</c:v>
                </c:pt>
                <c:pt idx="60617">
                  <c:v>6.0758183039578299E-2</c:v>
                </c:pt>
                <c:pt idx="60618">
                  <c:v>6.1481507186773698E-2</c:v>
                </c:pt>
                <c:pt idx="60619">
                  <c:v>6.2204831333716397E-2</c:v>
                </c:pt>
                <c:pt idx="60620">
                  <c:v>6.2928155480911796E-2</c:v>
                </c:pt>
                <c:pt idx="60621">
                  <c:v>6.3651479628107202E-2</c:v>
                </c:pt>
                <c:pt idx="60622">
                  <c:v>6.4374803775050005E-2</c:v>
                </c:pt>
                <c:pt idx="60623">
                  <c:v>6.50981279222453E-2</c:v>
                </c:pt>
                <c:pt idx="60624">
                  <c:v>6.5821452069440706E-2</c:v>
                </c:pt>
                <c:pt idx="60625">
                  <c:v>6.6544776216383494E-2</c:v>
                </c:pt>
                <c:pt idx="60626">
                  <c:v>6.72681003635789E-2</c:v>
                </c:pt>
                <c:pt idx="60627">
                  <c:v>6.7991424510774195E-2</c:v>
                </c:pt>
                <c:pt idx="60628">
                  <c:v>6.8714748657716998E-2</c:v>
                </c:pt>
                <c:pt idx="60629">
                  <c:v>6.9438072804912404E-2</c:v>
                </c:pt>
                <c:pt idx="60630">
                  <c:v>7.0161396952107796E-2</c:v>
                </c:pt>
                <c:pt idx="60631">
                  <c:v>7.0884721099050502E-2</c:v>
                </c:pt>
                <c:pt idx="60632">
                  <c:v>7.1608045246245894E-2</c:v>
                </c:pt>
                <c:pt idx="60633">
                  <c:v>7.23313693934413E-2</c:v>
                </c:pt>
                <c:pt idx="60634">
                  <c:v>7.3054693540384102E-2</c:v>
                </c:pt>
                <c:pt idx="60635">
                  <c:v>7.3778017687579397E-2</c:v>
                </c:pt>
                <c:pt idx="60636">
                  <c:v>7.4501341834774804E-2</c:v>
                </c:pt>
                <c:pt idx="60637">
                  <c:v>7.5224665981717606E-2</c:v>
                </c:pt>
                <c:pt idx="60638">
                  <c:v>7.5947990128912998E-2</c:v>
                </c:pt>
                <c:pt idx="60639">
                  <c:v>7.6230664071708198E-2</c:v>
                </c:pt>
                <c:pt idx="60640">
                  <c:v>7.6072687809850603E-2</c:v>
                </c:pt>
                <c:pt idx="60641">
                  <c:v>7.5914711547937802E-2</c:v>
                </c:pt>
                <c:pt idx="60642">
                  <c:v>7.5756735286025098E-2</c:v>
                </c:pt>
                <c:pt idx="60643">
                  <c:v>7.5598759024167503E-2</c:v>
                </c:pt>
                <c:pt idx="60644">
                  <c:v>7.5440782762254799E-2</c:v>
                </c:pt>
                <c:pt idx="60645">
                  <c:v>7.5282806500341998E-2</c:v>
                </c:pt>
                <c:pt idx="60646">
                  <c:v>7.5124830238484402E-2</c:v>
                </c:pt>
                <c:pt idx="60647">
                  <c:v>7.4966853976571698E-2</c:v>
                </c:pt>
                <c:pt idx="60648">
                  <c:v>7.4808877714658897E-2</c:v>
                </c:pt>
                <c:pt idx="60649">
                  <c:v>7.4650901452801302E-2</c:v>
                </c:pt>
                <c:pt idx="60650">
                  <c:v>7.4492925190888598E-2</c:v>
                </c:pt>
                <c:pt idx="60651">
                  <c:v>7.4334948928975797E-2</c:v>
                </c:pt>
                <c:pt idx="60652">
                  <c:v>7.4176972667118202E-2</c:v>
                </c:pt>
                <c:pt idx="60653">
                  <c:v>7.4018996405205498E-2</c:v>
                </c:pt>
                <c:pt idx="60654">
                  <c:v>7.3861020143292697E-2</c:v>
                </c:pt>
                <c:pt idx="60655">
                  <c:v>7.3703043881435198E-2</c:v>
                </c:pt>
                <c:pt idx="60656">
                  <c:v>7.3545067619522397E-2</c:v>
                </c:pt>
                <c:pt idx="60657">
                  <c:v>7.3387091357609693E-2</c:v>
                </c:pt>
                <c:pt idx="60658">
                  <c:v>7.3229115095752098E-2</c:v>
                </c:pt>
                <c:pt idx="60659">
                  <c:v>7.3071138833839297E-2</c:v>
                </c:pt>
                <c:pt idx="60660">
                  <c:v>7.2913162571926607E-2</c:v>
                </c:pt>
                <c:pt idx="60661">
                  <c:v>7.2755186310068998E-2</c:v>
                </c:pt>
                <c:pt idx="60662">
                  <c:v>7.2597210048156197E-2</c:v>
                </c:pt>
                <c:pt idx="60663">
                  <c:v>7.2439233786243507E-2</c:v>
                </c:pt>
                <c:pt idx="60664">
                  <c:v>7.2281257524385897E-2</c:v>
                </c:pt>
                <c:pt idx="60665">
                  <c:v>7.2123281262473193E-2</c:v>
                </c:pt>
                <c:pt idx="60666">
                  <c:v>7.1965305000560406E-2</c:v>
                </c:pt>
                <c:pt idx="60667">
                  <c:v>7.1807328738702797E-2</c:v>
                </c:pt>
                <c:pt idx="60668">
                  <c:v>7.1649352476790107E-2</c:v>
                </c:pt>
                <c:pt idx="60669">
                  <c:v>7.1491376214877306E-2</c:v>
                </c:pt>
                <c:pt idx="60670">
                  <c:v>7.1333399953019697E-2</c:v>
                </c:pt>
                <c:pt idx="60671">
                  <c:v>7.1175423691107007E-2</c:v>
                </c:pt>
                <c:pt idx="60672">
                  <c:v>7.1017447429194205E-2</c:v>
                </c:pt>
                <c:pt idx="60673">
                  <c:v>7.0859471167336693E-2</c:v>
                </c:pt>
                <c:pt idx="60674">
                  <c:v>7.0701494905423906E-2</c:v>
                </c:pt>
                <c:pt idx="60675">
                  <c:v>7.0543518643511105E-2</c:v>
                </c:pt>
                <c:pt idx="60676">
                  <c:v>7.0385542381653607E-2</c:v>
                </c:pt>
                <c:pt idx="60677">
                  <c:v>7.0227566119740806E-2</c:v>
                </c:pt>
                <c:pt idx="60678">
                  <c:v>7.0069589857828102E-2</c:v>
                </c:pt>
                <c:pt idx="60679">
                  <c:v>6.9911613595970507E-2</c:v>
                </c:pt>
                <c:pt idx="60680">
                  <c:v>6.9753637334057705E-2</c:v>
                </c:pt>
                <c:pt idx="60681">
                  <c:v>6.9595661072145001E-2</c:v>
                </c:pt>
                <c:pt idx="60682">
                  <c:v>6.9437684810287406E-2</c:v>
                </c:pt>
                <c:pt idx="60683">
                  <c:v>6.9279708548374605E-2</c:v>
                </c:pt>
                <c:pt idx="60684">
                  <c:v>6.9121732286461901E-2</c:v>
                </c:pt>
                <c:pt idx="60685">
                  <c:v>6.8963756024604306E-2</c:v>
                </c:pt>
                <c:pt idx="60686">
                  <c:v>6.8805779762691602E-2</c:v>
                </c:pt>
                <c:pt idx="60687">
                  <c:v>6.7153386499022305E-2</c:v>
                </c:pt>
                <c:pt idx="60688">
                  <c:v>6.4006576233651594E-2</c:v>
                </c:pt>
                <c:pt idx="60689">
                  <c:v>6.0859765967181997E-2</c:v>
                </c:pt>
                <c:pt idx="60690">
                  <c:v>5.7712955700712401E-2</c:v>
                </c:pt>
                <c:pt idx="60691">
                  <c:v>5.4566145435341697E-2</c:v>
                </c:pt>
                <c:pt idx="60692">
                  <c:v>5.14193351688721E-2</c:v>
                </c:pt>
                <c:pt idx="60693">
                  <c:v>4.82725249024024E-2</c:v>
                </c:pt>
                <c:pt idx="60694">
                  <c:v>4.51257146370318E-2</c:v>
                </c:pt>
                <c:pt idx="60695">
                  <c:v>4.1978904370562203E-2</c:v>
                </c:pt>
                <c:pt idx="60696">
                  <c:v>3.8832094104092503E-2</c:v>
                </c:pt>
                <c:pt idx="60697">
                  <c:v>3.5685283838721903E-2</c:v>
                </c:pt>
                <c:pt idx="60698">
                  <c:v>3.2538473572252202E-2</c:v>
                </c:pt>
                <c:pt idx="60699">
                  <c:v>2.9391663305782599E-2</c:v>
                </c:pt>
                <c:pt idx="60700">
                  <c:v>2.6244853040411999E-2</c:v>
                </c:pt>
                <c:pt idx="60701">
                  <c:v>2.3098042773942298E-2</c:v>
                </c:pt>
                <c:pt idx="60702">
                  <c:v>1.9951232507472699E-2</c:v>
                </c:pt>
                <c:pt idx="60703">
                  <c:v>1.6804422242102001E-2</c:v>
                </c:pt>
                <c:pt idx="60704">
                  <c:v>1.36576119756324E-2</c:v>
                </c:pt>
                <c:pt idx="60705">
                  <c:v>1.05108017091628E-2</c:v>
                </c:pt>
                <c:pt idx="60706">
                  <c:v>7.3639914437921301E-3</c:v>
                </c:pt>
                <c:pt idx="60707">
                  <c:v>4.2171811773224904E-3</c:v>
                </c:pt>
                <c:pt idx="60708">
                  <c:v>1.0703709108528499E-3</c:v>
                </c:pt>
                <c:pt idx="60709">
                  <c:v>-2.0764393545177899E-3</c:v>
                </c:pt>
                <c:pt idx="60710">
                  <c:v>-5.22324962098743E-3</c:v>
                </c:pt>
                <c:pt idx="60711">
                  <c:v>-8.3700598874570705E-3</c:v>
                </c:pt>
                <c:pt idx="60712">
                  <c:v>-1.15168701528277E-2</c:v>
                </c:pt>
                <c:pt idx="60713">
                  <c:v>-1.46636804192973E-2</c:v>
                </c:pt>
                <c:pt idx="60714">
                  <c:v>-1.7810490685767E-2</c:v>
                </c:pt>
                <c:pt idx="60715">
                  <c:v>-2.0957300951137601E-2</c:v>
                </c:pt>
                <c:pt idx="60716">
                  <c:v>-2.4104111217607301E-2</c:v>
                </c:pt>
                <c:pt idx="60717">
                  <c:v>-2.7250921484076901E-2</c:v>
                </c:pt>
                <c:pt idx="60718">
                  <c:v>-3.0397731749447501E-2</c:v>
                </c:pt>
                <c:pt idx="60719">
                  <c:v>-3.3544542015917202E-2</c:v>
                </c:pt>
                <c:pt idx="60720">
                  <c:v>-3.6691352282386798E-2</c:v>
                </c:pt>
                <c:pt idx="60721">
                  <c:v>-3.9838162547757502E-2</c:v>
                </c:pt>
                <c:pt idx="60722">
                  <c:v>-4.2984972814227099E-2</c:v>
                </c:pt>
                <c:pt idx="60723">
                  <c:v>-4.6131783080696799E-2</c:v>
                </c:pt>
                <c:pt idx="60724">
                  <c:v>-4.9278593346067399E-2</c:v>
                </c:pt>
                <c:pt idx="60725">
                  <c:v>-5.2425403612537003E-2</c:v>
                </c:pt>
                <c:pt idx="60726">
                  <c:v>-5.5572213879006703E-2</c:v>
                </c:pt>
                <c:pt idx="60727">
                  <c:v>-5.8719024144377303E-2</c:v>
                </c:pt>
                <c:pt idx="60728">
                  <c:v>-6.18658344108469E-2</c:v>
                </c:pt>
                <c:pt idx="60729">
                  <c:v>-6.50126446773166E-2</c:v>
                </c:pt>
                <c:pt idx="60730">
                  <c:v>-6.81594549426872E-2</c:v>
                </c:pt>
                <c:pt idx="60731">
                  <c:v>-7.1306265209156894E-2</c:v>
                </c:pt>
                <c:pt idx="60732">
                  <c:v>-7.4453075475626504E-2</c:v>
                </c:pt>
                <c:pt idx="60733">
                  <c:v>-7.7599885740997104E-2</c:v>
                </c:pt>
                <c:pt idx="60734">
                  <c:v>-8.0746696007466798E-2</c:v>
                </c:pt>
                <c:pt idx="60735">
                  <c:v>-0.118215563011321</c:v>
                </c:pt>
                <c:pt idx="60736">
                  <c:v>-0.19000648675146101</c:v>
                </c:pt>
                <c:pt idx="60737">
                  <c:v>-0.26179741051667299</c:v>
                </c:pt>
                <c:pt idx="60738">
                  <c:v>-0.333588334281885</c:v>
                </c:pt>
                <c:pt idx="60739">
                  <c:v>-0.40537925802202501</c:v>
                </c:pt>
                <c:pt idx="60740">
                  <c:v>-0.47717018178723702</c:v>
                </c:pt>
                <c:pt idx="60741">
                  <c:v>-0.54896110555244904</c:v>
                </c:pt>
                <c:pt idx="60742">
                  <c:v>-0.62075202929258899</c:v>
                </c:pt>
                <c:pt idx="60743">
                  <c:v>-0.692542953057801</c:v>
                </c:pt>
                <c:pt idx="60744">
                  <c:v>-0.76433387682301401</c:v>
                </c:pt>
                <c:pt idx="60745">
                  <c:v>-0.83612480056315297</c:v>
                </c:pt>
                <c:pt idx="60746">
                  <c:v>-0.90791572432836498</c:v>
                </c:pt>
                <c:pt idx="60747">
                  <c:v>-0.97970664809357799</c:v>
                </c:pt>
                <c:pt idx="60748">
                  <c:v>-1.0514975718337201</c:v>
                </c:pt>
                <c:pt idx="60749">
                  <c:v>-1.12328849559893</c:v>
                </c:pt>
                <c:pt idx="60750">
                  <c:v>-1.1950794193641401</c:v>
                </c:pt>
                <c:pt idx="60751">
                  <c:v>-1.26687034310428</c:v>
                </c:pt>
                <c:pt idx="60752">
                  <c:v>-1.3386612668694899</c:v>
                </c:pt>
                <c:pt idx="60753">
                  <c:v>-1.4104521906347101</c:v>
                </c:pt>
                <c:pt idx="60754">
                  <c:v>-1.48224311437485</c:v>
                </c:pt>
                <c:pt idx="60755">
                  <c:v>-1.5540340381400599</c:v>
                </c:pt>
                <c:pt idx="60756">
                  <c:v>-1.62582496190527</c:v>
                </c:pt>
                <c:pt idx="60757">
                  <c:v>-1.69761588564541</c:v>
                </c:pt>
                <c:pt idx="60758">
                  <c:v>-1.7694068094106199</c:v>
                </c:pt>
                <c:pt idx="60759">
                  <c:v>-1.84119773317583</c:v>
                </c:pt>
                <c:pt idx="60760">
                  <c:v>-1.91298865691597</c:v>
                </c:pt>
                <c:pt idx="60761">
                  <c:v>-1.9847795806811901</c:v>
                </c:pt>
                <c:pt idx="60762">
                  <c:v>-2.0565705044464</c:v>
                </c:pt>
                <c:pt idx="60763">
                  <c:v>-2.1283614281865399</c:v>
                </c:pt>
                <c:pt idx="60764">
                  <c:v>-2.2001523519517501</c:v>
                </c:pt>
                <c:pt idx="60765">
                  <c:v>-2.2719432757169602</c:v>
                </c:pt>
                <c:pt idx="60766">
                  <c:v>-2.3437341994571002</c:v>
                </c:pt>
                <c:pt idx="60767">
                  <c:v>-2.4155251232223098</c:v>
                </c:pt>
                <c:pt idx="60768">
                  <c:v>-2.4873160469875302</c:v>
                </c:pt>
                <c:pt idx="60769">
                  <c:v>-2.5591069707276701</c:v>
                </c:pt>
                <c:pt idx="60770">
                  <c:v>-2.6308978944928798</c:v>
                </c:pt>
                <c:pt idx="60771">
                  <c:v>-2.7026888182580899</c:v>
                </c:pt>
                <c:pt idx="60772">
                  <c:v>-2.7744797419982299</c:v>
                </c:pt>
                <c:pt idx="60773">
                  <c:v>-2.84627066576344</c:v>
                </c:pt>
                <c:pt idx="60774">
                  <c:v>-2.9180615895286599</c:v>
                </c:pt>
                <c:pt idx="60775">
                  <c:v>-2.9898525132687999</c:v>
                </c:pt>
                <c:pt idx="60776">
                  <c:v>-3.06164343703401</c:v>
                </c:pt>
                <c:pt idx="60777">
                  <c:v>-3.1334343607992201</c:v>
                </c:pt>
                <c:pt idx="60778">
                  <c:v>-3.2052252845393601</c:v>
                </c:pt>
                <c:pt idx="60779">
                  <c:v>-3.2770162083045702</c:v>
                </c:pt>
                <c:pt idx="60780">
                  <c:v>-3.3488071320697799</c:v>
                </c:pt>
                <c:pt idx="60781">
                  <c:v>-3.4205980558099198</c:v>
                </c:pt>
                <c:pt idx="60782">
                  <c:v>-3.4923889795751402</c:v>
                </c:pt>
                <c:pt idx="60783">
                  <c:v>-3.53572201691013</c:v>
                </c:pt>
                <c:pt idx="60784">
                  <c:v>-3.55059716778984</c:v>
                </c:pt>
                <c:pt idx="60785">
                  <c:v>-3.5654723186747499</c:v>
                </c:pt>
                <c:pt idx="60786">
                  <c:v>-3.58034746955965</c:v>
                </c:pt>
                <c:pt idx="60787">
                  <c:v>-3.59522262043936</c:v>
                </c:pt>
                <c:pt idx="60788">
                  <c:v>-3.6100977713242601</c:v>
                </c:pt>
                <c:pt idx="60789">
                  <c:v>-3.62497292220917</c:v>
                </c:pt>
                <c:pt idx="60790">
                  <c:v>-3.6398480730888698</c:v>
                </c:pt>
                <c:pt idx="60791">
                  <c:v>-3.6547232239737801</c:v>
                </c:pt>
                <c:pt idx="60792">
                  <c:v>-3.6695983748586798</c:v>
                </c:pt>
                <c:pt idx="60793">
                  <c:v>-3.6844735257383898</c:v>
                </c:pt>
                <c:pt idx="60794">
                  <c:v>-3.6993486766233001</c:v>
                </c:pt>
                <c:pt idx="60795">
                  <c:v>-3.7142238275081998</c:v>
                </c:pt>
                <c:pt idx="60796">
                  <c:v>-3.7290989783879098</c:v>
                </c:pt>
                <c:pt idx="60797">
                  <c:v>-3.7439741292728099</c:v>
                </c:pt>
                <c:pt idx="60798">
                  <c:v>-3.7588492801577198</c:v>
                </c:pt>
                <c:pt idx="60799">
                  <c:v>-3.7737244310374201</c:v>
                </c:pt>
                <c:pt idx="60800">
                  <c:v>-3.7885995819223299</c:v>
                </c:pt>
                <c:pt idx="60801">
                  <c:v>-3.80347473280723</c:v>
                </c:pt>
                <c:pt idx="60802">
                  <c:v>-3.8183498836869401</c:v>
                </c:pt>
                <c:pt idx="60803">
                  <c:v>-3.8332250345718499</c:v>
                </c:pt>
                <c:pt idx="60804">
                  <c:v>-3.84810018545675</c:v>
                </c:pt>
                <c:pt idx="60805">
                  <c:v>-3.8629753363364601</c:v>
                </c:pt>
                <c:pt idx="60806">
                  <c:v>-3.8778504872213602</c:v>
                </c:pt>
                <c:pt idx="60807">
                  <c:v>-3.89272563810627</c:v>
                </c:pt>
                <c:pt idx="60808">
                  <c:v>-3.9076007889859699</c:v>
                </c:pt>
                <c:pt idx="60809">
                  <c:v>-3.9224759398708802</c:v>
                </c:pt>
                <c:pt idx="60810">
                  <c:v>-3.9373510907557798</c:v>
                </c:pt>
                <c:pt idx="60811">
                  <c:v>-3.9522262416354899</c:v>
                </c:pt>
                <c:pt idx="60812">
                  <c:v>-3.96710139252039</c:v>
                </c:pt>
                <c:pt idx="60813">
                  <c:v>-3.9819765434052998</c:v>
                </c:pt>
                <c:pt idx="60814">
                  <c:v>-3.9968516942850099</c:v>
                </c:pt>
                <c:pt idx="60815">
                  <c:v>-4.0117268451699104</c:v>
                </c:pt>
                <c:pt idx="60816">
                  <c:v>-4.0266019960548203</c:v>
                </c:pt>
                <c:pt idx="60817">
                  <c:v>-4.0414771469345201</c:v>
                </c:pt>
                <c:pt idx="60818">
                  <c:v>-4.05635229781943</c:v>
                </c:pt>
                <c:pt idx="60819">
                  <c:v>-4.0712274487043301</c:v>
                </c:pt>
                <c:pt idx="60820">
                  <c:v>-4.0861025995840397</c:v>
                </c:pt>
                <c:pt idx="60821">
                  <c:v>-4.1009777504689398</c:v>
                </c:pt>
                <c:pt idx="60822">
                  <c:v>-4.1158529013538496</c:v>
                </c:pt>
                <c:pt idx="60823">
                  <c:v>-4.1307280522335601</c:v>
                </c:pt>
                <c:pt idx="60824">
                  <c:v>-4.1456032031184602</c:v>
                </c:pt>
                <c:pt idx="60825">
                  <c:v>-4.1604783540033701</c:v>
                </c:pt>
                <c:pt idx="60826">
                  <c:v>-4.1753535048830699</c:v>
                </c:pt>
                <c:pt idx="60827">
                  <c:v>-4.1902286557679798</c:v>
                </c:pt>
                <c:pt idx="60828">
                  <c:v>-4.2051038066528799</c:v>
                </c:pt>
                <c:pt idx="60829">
                  <c:v>-4.2199789575325903</c:v>
                </c:pt>
                <c:pt idx="60830">
                  <c:v>-4.2348541084174904</c:v>
                </c:pt>
                <c:pt idx="60831">
                  <c:v>-4.2440932458093599</c:v>
                </c:pt>
                <c:pt idx="60832">
                  <c:v>-4.2476963697029904</c:v>
                </c:pt>
                <c:pt idx="60833">
                  <c:v>-4.2512994935978696</c:v>
                </c:pt>
                <c:pt idx="60834">
                  <c:v>-4.2549026174927604</c:v>
                </c:pt>
                <c:pt idx="60835">
                  <c:v>-4.25850574138639</c:v>
                </c:pt>
                <c:pt idx="60836">
                  <c:v>-4.26210886528128</c:v>
                </c:pt>
                <c:pt idx="60837">
                  <c:v>-4.2657119891761699</c:v>
                </c:pt>
                <c:pt idx="60838">
                  <c:v>-4.2693151130697897</c:v>
                </c:pt>
                <c:pt idx="60839">
                  <c:v>-4.2729182369646797</c:v>
                </c:pt>
                <c:pt idx="60840">
                  <c:v>-4.2765213608595696</c:v>
                </c:pt>
                <c:pt idx="60841">
                  <c:v>-4.2801244847532001</c:v>
                </c:pt>
                <c:pt idx="60842">
                  <c:v>-4.2837276086480802</c:v>
                </c:pt>
                <c:pt idx="60843">
                  <c:v>-4.2873307325429701</c:v>
                </c:pt>
                <c:pt idx="60844">
                  <c:v>-4.2909338564365997</c:v>
                </c:pt>
                <c:pt idx="60845">
                  <c:v>-4.2945369803314897</c:v>
                </c:pt>
                <c:pt idx="60846">
                  <c:v>-4.2981401042263698</c:v>
                </c:pt>
                <c:pt idx="60847">
                  <c:v>-4.3017432281200003</c:v>
                </c:pt>
                <c:pt idx="60848">
                  <c:v>-4.3053463520148902</c:v>
                </c:pt>
                <c:pt idx="60849">
                  <c:v>-4.3089494759097802</c:v>
                </c:pt>
                <c:pt idx="60850">
                  <c:v>-4.3125525998034098</c:v>
                </c:pt>
                <c:pt idx="60851">
                  <c:v>-4.3161557236982899</c:v>
                </c:pt>
                <c:pt idx="60852">
                  <c:v>-4.3197588475931799</c:v>
                </c:pt>
                <c:pt idx="60853">
                  <c:v>-4.3233619714868103</c:v>
                </c:pt>
                <c:pt idx="60854">
                  <c:v>-4.3269650953817003</c:v>
                </c:pt>
                <c:pt idx="60855">
                  <c:v>-4.3305682192765804</c:v>
                </c:pt>
                <c:pt idx="60856">
                  <c:v>-4.33417134317021</c:v>
                </c:pt>
                <c:pt idx="60857">
                  <c:v>-4.3377744670650999</c:v>
                </c:pt>
                <c:pt idx="60858">
                  <c:v>-4.3413775909599899</c:v>
                </c:pt>
                <c:pt idx="60859">
                  <c:v>-4.3449807148536204</c:v>
                </c:pt>
                <c:pt idx="60860">
                  <c:v>-4.3485838387484996</c:v>
                </c:pt>
                <c:pt idx="60861">
                  <c:v>-4.3521869626433896</c:v>
                </c:pt>
                <c:pt idx="60862">
                  <c:v>-4.35579008653702</c:v>
                </c:pt>
                <c:pt idx="60863">
                  <c:v>-4.35939321043191</c:v>
                </c:pt>
                <c:pt idx="60864">
                  <c:v>-4.3629963343267901</c:v>
                </c:pt>
                <c:pt idx="60865">
                  <c:v>-4.3665994582204197</c:v>
                </c:pt>
                <c:pt idx="60866">
                  <c:v>-4.3702025821153097</c:v>
                </c:pt>
                <c:pt idx="60867">
                  <c:v>-4.3738057060101996</c:v>
                </c:pt>
                <c:pt idx="60868">
                  <c:v>-4.3774088299038301</c:v>
                </c:pt>
                <c:pt idx="60869">
                  <c:v>-4.3810119537987102</c:v>
                </c:pt>
                <c:pt idx="60870">
                  <c:v>-4.3846150776936001</c:v>
                </c:pt>
                <c:pt idx="60871">
                  <c:v>-4.3882182015872297</c:v>
                </c:pt>
                <c:pt idx="60872">
                  <c:v>-4.3918213254821197</c:v>
                </c:pt>
                <c:pt idx="60873">
                  <c:v>-4.3954244493769998</c:v>
                </c:pt>
                <c:pt idx="60874">
                  <c:v>-4.3990275732706303</c:v>
                </c:pt>
                <c:pt idx="60875">
                  <c:v>-4.4026306971655202</c:v>
                </c:pt>
                <c:pt idx="60876">
                  <c:v>-4.4062338210604102</c:v>
                </c:pt>
                <c:pt idx="60877">
                  <c:v>-4.40983694495403</c:v>
                </c:pt>
                <c:pt idx="60878">
                  <c:v>-4.4134400688489199</c:v>
                </c:pt>
                <c:pt idx="60879">
                  <c:v>-4.4066918136208502</c:v>
                </c:pt>
                <c:pt idx="60880">
                  <c:v>-4.3895921792685701</c:v>
                </c:pt>
                <c:pt idx="60881">
                  <c:v>-4.37249254491031</c:v>
                </c:pt>
                <c:pt idx="60882">
                  <c:v>-4.3553929105520499</c:v>
                </c:pt>
                <c:pt idx="60883">
                  <c:v>-4.3382932761997699</c:v>
                </c:pt>
                <c:pt idx="60884">
                  <c:v>-4.3211936418415098</c:v>
                </c:pt>
                <c:pt idx="60885">
                  <c:v>-4.3040940074832497</c:v>
                </c:pt>
                <c:pt idx="60886">
                  <c:v>-4.2869943731309599</c:v>
                </c:pt>
                <c:pt idx="60887">
                  <c:v>-4.2698947387727104</c:v>
                </c:pt>
                <c:pt idx="60888">
                  <c:v>-4.2527951044144503</c:v>
                </c:pt>
                <c:pt idx="60889">
                  <c:v>-4.2356954700621596</c:v>
                </c:pt>
                <c:pt idx="60890">
                  <c:v>-4.2185958357039004</c:v>
                </c:pt>
                <c:pt idx="60891">
                  <c:v>-4.2014962013456501</c:v>
                </c:pt>
                <c:pt idx="60892">
                  <c:v>-4.1843965669933603</c:v>
                </c:pt>
                <c:pt idx="60893">
                  <c:v>-4.1672969326351001</c:v>
                </c:pt>
                <c:pt idx="60894">
                  <c:v>-4.15019729827684</c:v>
                </c:pt>
                <c:pt idx="60895">
                  <c:v>-4.13309766392456</c:v>
                </c:pt>
                <c:pt idx="60896">
                  <c:v>-4.1159980295662999</c:v>
                </c:pt>
                <c:pt idx="60897">
                  <c:v>-4.0988983952080398</c:v>
                </c:pt>
                <c:pt idx="60898">
                  <c:v>-4.0817987608557598</c:v>
                </c:pt>
                <c:pt idx="60899">
                  <c:v>-4.0646991264974996</c:v>
                </c:pt>
                <c:pt idx="60900">
                  <c:v>-4.0475994921392404</c:v>
                </c:pt>
                <c:pt idx="60901">
                  <c:v>-4.0304998577869604</c:v>
                </c:pt>
                <c:pt idx="60902">
                  <c:v>-4.0134002234287003</c:v>
                </c:pt>
                <c:pt idx="60903">
                  <c:v>-3.9963005890704402</c:v>
                </c:pt>
                <c:pt idx="60904">
                  <c:v>-3.9792009547181499</c:v>
                </c:pt>
                <c:pt idx="60905">
                  <c:v>-3.9621013203599</c:v>
                </c:pt>
                <c:pt idx="60906">
                  <c:v>-3.9450016860016399</c:v>
                </c:pt>
                <c:pt idx="60907">
                  <c:v>-3.9279020516493501</c:v>
                </c:pt>
                <c:pt idx="60908">
                  <c:v>-3.91080241729109</c:v>
                </c:pt>
                <c:pt idx="60909">
                  <c:v>-3.8937027829328401</c:v>
                </c:pt>
                <c:pt idx="60910">
                  <c:v>-3.8766031485805499</c:v>
                </c:pt>
                <c:pt idx="60911">
                  <c:v>-3.8595035142222902</c:v>
                </c:pt>
                <c:pt idx="60912">
                  <c:v>-3.8424038798640399</c:v>
                </c:pt>
                <c:pt idx="60913">
                  <c:v>-3.8253042455117501</c:v>
                </c:pt>
                <c:pt idx="60914">
                  <c:v>-3.80820461115349</c:v>
                </c:pt>
                <c:pt idx="60915">
                  <c:v>-3.7911049767952298</c:v>
                </c:pt>
                <c:pt idx="60916">
                  <c:v>-3.7740053424429498</c:v>
                </c:pt>
                <c:pt idx="60917">
                  <c:v>-3.7569057080846902</c:v>
                </c:pt>
                <c:pt idx="60918">
                  <c:v>-3.73980607372643</c:v>
                </c:pt>
                <c:pt idx="60919">
                  <c:v>-3.72270643937415</c:v>
                </c:pt>
                <c:pt idx="60920">
                  <c:v>-3.7056068050158899</c:v>
                </c:pt>
                <c:pt idx="60921">
                  <c:v>-3.6885071706576298</c:v>
                </c:pt>
                <c:pt idx="60922">
                  <c:v>-3.6714075363053502</c:v>
                </c:pt>
                <c:pt idx="60923">
                  <c:v>-3.6543079019470901</c:v>
                </c:pt>
                <c:pt idx="60924">
                  <c:v>-3.63720826758883</c:v>
                </c:pt>
                <c:pt idx="60925">
                  <c:v>-3.6201086332365402</c:v>
                </c:pt>
                <c:pt idx="60926">
                  <c:v>-3.6030089988782898</c:v>
                </c:pt>
                <c:pt idx="60927">
                  <c:v>-3.5936123463032299</c:v>
                </c:pt>
                <c:pt idx="60928">
                  <c:v>-3.5919186755173498</c:v>
                </c:pt>
                <c:pt idx="60929">
                  <c:v>-3.5902250047308701</c:v>
                </c:pt>
                <c:pt idx="60930">
                  <c:v>-3.5885313339443998</c:v>
                </c:pt>
                <c:pt idx="60931">
                  <c:v>-3.5868376631585099</c:v>
                </c:pt>
                <c:pt idx="60932">
                  <c:v>-3.5851439923720401</c:v>
                </c:pt>
                <c:pt idx="60933">
                  <c:v>-3.5834503215855702</c:v>
                </c:pt>
                <c:pt idx="60934">
                  <c:v>-3.5817566507996799</c:v>
                </c:pt>
                <c:pt idx="60935">
                  <c:v>-3.58006298001321</c:v>
                </c:pt>
                <c:pt idx="60936">
                  <c:v>-3.5783693092267299</c:v>
                </c:pt>
                <c:pt idx="60937">
                  <c:v>-3.5766756384408498</c:v>
                </c:pt>
                <c:pt idx="60938">
                  <c:v>-3.5749819676543799</c:v>
                </c:pt>
                <c:pt idx="60939">
                  <c:v>-3.5732882968678998</c:v>
                </c:pt>
                <c:pt idx="60940">
                  <c:v>-3.5715946260820202</c:v>
                </c:pt>
                <c:pt idx="60941">
                  <c:v>-3.5699009552955498</c:v>
                </c:pt>
                <c:pt idx="60942">
                  <c:v>-3.5682072845090702</c:v>
                </c:pt>
                <c:pt idx="60943">
                  <c:v>-3.5665136137231901</c:v>
                </c:pt>
                <c:pt idx="60944">
                  <c:v>-3.56481994293671</c:v>
                </c:pt>
                <c:pt idx="60945">
                  <c:v>-3.5631262721502401</c:v>
                </c:pt>
                <c:pt idx="60946">
                  <c:v>-3.56143260136436</c:v>
                </c:pt>
                <c:pt idx="60947">
                  <c:v>-3.5597389305778799</c:v>
                </c:pt>
                <c:pt idx="60948">
                  <c:v>-3.5580452597914101</c:v>
                </c:pt>
                <c:pt idx="60949">
                  <c:v>-3.5563515890055202</c:v>
                </c:pt>
                <c:pt idx="60950">
                  <c:v>-3.5546579182190499</c:v>
                </c:pt>
                <c:pt idx="60951">
                  <c:v>-3.5529642474325702</c:v>
                </c:pt>
                <c:pt idx="60952">
                  <c:v>-3.5512705766466901</c:v>
                </c:pt>
                <c:pt idx="60953">
                  <c:v>-3.5495769058602198</c:v>
                </c:pt>
                <c:pt idx="60954">
                  <c:v>-3.5478832350737401</c:v>
                </c:pt>
                <c:pt idx="60955">
                  <c:v>-3.54618956428786</c:v>
                </c:pt>
                <c:pt idx="60956">
                  <c:v>-3.5444958935013902</c:v>
                </c:pt>
                <c:pt idx="60957">
                  <c:v>-3.5428022227149101</c:v>
                </c:pt>
                <c:pt idx="60958">
                  <c:v>-3.54110855192903</c:v>
                </c:pt>
                <c:pt idx="60959">
                  <c:v>-3.5394148811425499</c:v>
                </c:pt>
                <c:pt idx="60960">
                  <c:v>-3.53772121035608</c:v>
                </c:pt>
                <c:pt idx="60961">
                  <c:v>-3.5360275395701999</c:v>
                </c:pt>
                <c:pt idx="60962">
                  <c:v>-3.5343338687837198</c:v>
                </c:pt>
                <c:pt idx="60963">
                  <c:v>-3.5326401979972499</c:v>
                </c:pt>
                <c:pt idx="60964">
                  <c:v>-3.53094652721136</c:v>
                </c:pt>
                <c:pt idx="60965">
                  <c:v>-3.5292528564248902</c:v>
                </c:pt>
                <c:pt idx="60966">
                  <c:v>-3.5275591856384199</c:v>
                </c:pt>
                <c:pt idx="60967">
                  <c:v>-3.52586551485253</c:v>
                </c:pt>
                <c:pt idx="60968">
                  <c:v>-3.5241718440660601</c:v>
                </c:pt>
                <c:pt idx="60969">
                  <c:v>-3.52247817327958</c:v>
                </c:pt>
                <c:pt idx="60970">
                  <c:v>-3.5207845024936999</c:v>
                </c:pt>
                <c:pt idx="60971">
                  <c:v>-3.51909083170723</c:v>
                </c:pt>
                <c:pt idx="60972">
                  <c:v>-3.5173971609207499</c:v>
                </c:pt>
                <c:pt idx="60973">
                  <c:v>-3.5157034901348698</c:v>
                </c:pt>
                <c:pt idx="60974">
                  <c:v>-3.5140098193484</c:v>
                </c:pt>
                <c:pt idx="60975">
                  <c:v>-3.5123161485619199</c:v>
                </c:pt>
                <c:pt idx="60976">
                  <c:v>-3.5106224777760402</c:v>
                </c:pt>
                <c:pt idx="60977">
                  <c:v>-3.5089288069895601</c:v>
                </c:pt>
                <c:pt idx="60978">
                  <c:v>-3.5072351362030898</c:v>
                </c:pt>
                <c:pt idx="60979">
                  <c:v>-3.5055414654172101</c:v>
                </c:pt>
                <c:pt idx="60980">
                  <c:v>-3.50384779463073</c:v>
                </c:pt>
                <c:pt idx="60981">
                  <c:v>-3.5021541238442602</c:v>
                </c:pt>
                <c:pt idx="60982">
                  <c:v>-3.5004604530583698</c:v>
                </c:pt>
                <c:pt idx="60983">
                  <c:v>-3.4987667822719</c:v>
                </c:pt>
                <c:pt idx="60984">
                  <c:v>-3.4970731114854301</c:v>
                </c:pt>
                <c:pt idx="60985">
                  <c:v>-3.4953794406995402</c:v>
                </c:pt>
                <c:pt idx="60986">
                  <c:v>-3.4936857699130699</c:v>
                </c:pt>
                <c:pt idx="60987">
                  <c:v>-3.4919920991265898</c:v>
                </c:pt>
                <c:pt idx="60988">
                  <c:v>-3.4902984283407101</c:v>
                </c:pt>
                <c:pt idx="60989">
                  <c:v>-3.4886047575542398</c:v>
                </c:pt>
                <c:pt idx="60990">
                  <c:v>-3.4869110867677602</c:v>
                </c:pt>
                <c:pt idx="60991">
                  <c:v>-3.4852174159818801</c:v>
                </c:pt>
                <c:pt idx="60992">
                  <c:v>-3.4835237451954</c:v>
                </c:pt>
                <c:pt idx="60993">
                  <c:v>-3.4818300744089301</c:v>
                </c:pt>
                <c:pt idx="60994">
                  <c:v>-3.48013640362305</c:v>
                </c:pt>
                <c:pt idx="60995">
                  <c:v>-3.4784427328365699</c:v>
                </c:pt>
                <c:pt idx="60996">
                  <c:v>-3.4767490620501</c:v>
                </c:pt>
                <c:pt idx="60997">
                  <c:v>-3.4750553912642199</c:v>
                </c:pt>
                <c:pt idx="60998">
                  <c:v>-3.4733617204777398</c:v>
                </c:pt>
                <c:pt idx="60999">
                  <c:v>-3.47166804969127</c:v>
                </c:pt>
                <c:pt idx="61000">
                  <c:v>-3.4699743789053801</c:v>
                </c:pt>
                <c:pt idx="61001">
                  <c:v>-3.4682807081189102</c:v>
                </c:pt>
                <c:pt idx="61002">
                  <c:v>-3.4665870373324301</c:v>
                </c:pt>
                <c:pt idx="61003">
                  <c:v>-3.46489336654655</c:v>
                </c:pt>
                <c:pt idx="61004">
                  <c:v>-3.4631996957600801</c:v>
                </c:pt>
                <c:pt idx="61005">
                  <c:v>-3.4615060249736</c:v>
                </c:pt>
                <c:pt idx="61006">
                  <c:v>-3.4598123541877199</c:v>
                </c:pt>
                <c:pt idx="61007">
                  <c:v>-3.4581186834012501</c:v>
                </c:pt>
                <c:pt idx="61008">
                  <c:v>-3.45642501261477</c:v>
                </c:pt>
                <c:pt idx="61009">
                  <c:v>-3.4547313418288899</c:v>
                </c:pt>
                <c:pt idx="61010">
                  <c:v>-3.4530376710424102</c:v>
                </c:pt>
                <c:pt idx="61011">
                  <c:v>-3.4513440002559399</c:v>
                </c:pt>
                <c:pt idx="61012">
                  <c:v>-3.4496503294700598</c:v>
                </c:pt>
                <c:pt idx="61013">
                  <c:v>-3.4479566586835801</c:v>
                </c:pt>
                <c:pt idx="61014">
                  <c:v>-3.4462629878971098</c:v>
                </c:pt>
                <c:pt idx="61015">
                  <c:v>-3.4445693171112199</c:v>
                </c:pt>
                <c:pt idx="61016">
                  <c:v>-3.4428756463247501</c:v>
                </c:pt>
                <c:pt idx="61017">
                  <c:v>-3.4411819755382802</c:v>
                </c:pt>
                <c:pt idx="61018">
                  <c:v>-3.4394883047523899</c:v>
                </c:pt>
                <c:pt idx="61019">
                  <c:v>-3.43779463396592</c:v>
                </c:pt>
                <c:pt idx="61020">
                  <c:v>-3.4361009631794399</c:v>
                </c:pt>
                <c:pt idx="61021">
                  <c:v>-3.4344072923935598</c:v>
                </c:pt>
                <c:pt idx="61022">
                  <c:v>-3.4327136216070899</c:v>
                </c:pt>
                <c:pt idx="61023">
                  <c:v>-3.4275715358136098</c:v>
                </c:pt>
                <c:pt idx="61024">
                  <c:v>-3.41898103501374</c:v>
                </c:pt>
                <c:pt idx="61025">
                  <c:v>-3.41039053421086</c:v>
                </c:pt>
                <c:pt idx="61026">
                  <c:v>-3.4018000334079801</c:v>
                </c:pt>
                <c:pt idx="61027">
                  <c:v>-3.3932095326081</c:v>
                </c:pt>
                <c:pt idx="61028">
                  <c:v>-3.3846190318052298</c:v>
                </c:pt>
                <c:pt idx="61029">
                  <c:v>-3.3760285310023499</c:v>
                </c:pt>
                <c:pt idx="61030">
                  <c:v>-3.3674380302024698</c:v>
                </c:pt>
                <c:pt idx="61031">
                  <c:v>-3.3588475293995899</c:v>
                </c:pt>
                <c:pt idx="61032">
                  <c:v>-3.3502570285967099</c:v>
                </c:pt>
                <c:pt idx="61033">
                  <c:v>-3.34166652779684</c:v>
                </c:pt>
                <c:pt idx="61034">
                  <c:v>-3.3330760269939601</c:v>
                </c:pt>
                <c:pt idx="61035">
                  <c:v>-3.3244855261910802</c:v>
                </c:pt>
                <c:pt idx="61036">
                  <c:v>-3.3158950253912001</c:v>
                </c:pt>
                <c:pt idx="61037">
                  <c:v>-3.3073045245883201</c:v>
                </c:pt>
                <c:pt idx="61038">
                  <c:v>-3.29871402378545</c:v>
                </c:pt>
                <c:pt idx="61039">
                  <c:v>-3.2901235229855699</c:v>
                </c:pt>
                <c:pt idx="61040">
                  <c:v>-3.2815330221826899</c:v>
                </c:pt>
                <c:pt idx="61041">
                  <c:v>-3.27294252137981</c:v>
                </c:pt>
                <c:pt idx="61042">
                  <c:v>-3.2643520205799299</c:v>
                </c:pt>
                <c:pt idx="61043">
                  <c:v>-3.2557615197770602</c:v>
                </c:pt>
                <c:pt idx="61044">
                  <c:v>-3.2471710189741798</c:v>
                </c:pt>
                <c:pt idx="61045">
                  <c:v>-3.2385805181743001</c:v>
                </c:pt>
                <c:pt idx="61046">
                  <c:v>-3.2299900173714202</c:v>
                </c:pt>
                <c:pt idx="61047">
                  <c:v>-3.2213995165685398</c:v>
                </c:pt>
                <c:pt idx="61048">
                  <c:v>-3.21280901576867</c:v>
                </c:pt>
                <c:pt idx="61049">
                  <c:v>-3.20421851496579</c:v>
                </c:pt>
                <c:pt idx="61050">
                  <c:v>-3.1956280141629101</c:v>
                </c:pt>
                <c:pt idx="61051">
                  <c:v>-3.18703751336303</c:v>
                </c:pt>
                <c:pt idx="61052">
                  <c:v>-3.1784470125601598</c:v>
                </c:pt>
                <c:pt idx="61053">
                  <c:v>-3.1698565117572799</c:v>
                </c:pt>
                <c:pt idx="61054">
                  <c:v>-3.1612660109573998</c:v>
                </c:pt>
                <c:pt idx="61055">
                  <c:v>-3.1526755101545199</c:v>
                </c:pt>
                <c:pt idx="61056">
                  <c:v>-3.1440850093516399</c:v>
                </c:pt>
                <c:pt idx="61057">
                  <c:v>-3.13549450855177</c:v>
                </c:pt>
                <c:pt idx="61058">
                  <c:v>-3.1269040077488901</c:v>
                </c:pt>
                <c:pt idx="61059">
                  <c:v>-3.1183135069460102</c:v>
                </c:pt>
                <c:pt idx="61060">
                  <c:v>-3.1097230061461301</c:v>
                </c:pt>
                <c:pt idx="61061">
                  <c:v>-3.1011325053432501</c:v>
                </c:pt>
                <c:pt idx="61062">
                  <c:v>-3.09254200454038</c:v>
                </c:pt>
                <c:pt idx="61063">
                  <c:v>-3.0839515037404999</c:v>
                </c:pt>
                <c:pt idx="61064">
                  <c:v>-3.0753610029376199</c:v>
                </c:pt>
                <c:pt idx="61065">
                  <c:v>-3.06677050213474</c:v>
                </c:pt>
                <c:pt idx="61066">
                  <c:v>-3.0581800013348599</c:v>
                </c:pt>
                <c:pt idx="61067">
                  <c:v>-3.0495895005319902</c:v>
                </c:pt>
                <c:pt idx="61068">
                  <c:v>-3.0409989997291098</c:v>
                </c:pt>
                <c:pt idx="61069">
                  <c:v>-3.0324084989292301</c:v>
                </c:pt>
                <c:pt idx="61070">
                  <c:v>-3.0238179981263502</c:v>
                </c:pt>
                <c:pt idx="61071">
                  <c:v>-3.0102124696146801</c:v>
                </c:pt>
                <c:pt idx="61072">
                  <c:v>-2.99159191339723</c:v>
                </c:pt>
                <c:pt idx="61073">
                  <c:v>-2.9729713571732601</c:v>
                </c:pt>
                <c:pt idx="61074">
                  <c:v>-2.9543508009493</c:v>
                </c:pt>
                <c:pt idx="61075">
                  <c:v>-2.9357302447318401</c:v>
                </c:pt>
                <c:pt idx="61076">
                  <c:v>-2.91710968850788</c:v>
                </c:pt>
                <c:pt idx="61077">
                  <c:v>-2.8984891322839199</c:v>
                </c:pt>
                <c:pt idx="61078">
                  <c:v>-2.87986857606646</c:v>
                </c:pt>
                <c:pt idx="61079">
                  <c:v>-2.8612480198424999</c:v>
                </c:pt>
                <c:pt idx="61080">
                  <c:v>-2.8426274636185398</c:v>
                </c:pt>
                <c:pt idx="61081">
                  <c:v>-2.8240069074010798</c:v>
                </c:pt>
                <c:pt idx="61082">
                  <c:v>-2.8053863511771202</c:v>
                </c:pt>
                <c:pt idx="61083">
                  <c:v>-2.7867657949531601</c:v>
                </c:pt>
                <c:pt idx="61084">
                  <c:v>-2.7681452387357002</c:v>
                </c:pt>
                <c:pt idx="61085">
                  <c:v>-2.7495246825117401</c:v>
                </c:pt>
                <c:pt idx="61086">
                  <c:v>-2.7309041262877698</c:v>
                </c:pt>
                <c:pt idx="61087">
                  <c:v>-2.7122835700703201</c:v>
                </c:pt>
                <c:pt idx="61088">
                  <c:v>-2.6936630138463502</c:v>
                </c:pt>
                <c:pt idx="61089">
                  <c:v>-2.6750424576223901</c:v>
                </c:pt>
                <c:pt idx="61090">
                  <c:v>-2.6564219014049302</c:v>
                </c:pt>
                <c:pt idx="61091">
                  <c:v>-2.6378013451809701</c:v>
                </c:pt>
                <c:pt idx="61092">
                  <c:v>-2.61918078895701</c:v>
                </c:pt>
                <c:pt idx="61093">
                  <c:v>-2.6005602327395501</c:v>
                </c:pt>
                <c:pt idx="61094">
                  <c:v>-2.58193967651559</c:v>
                </c:pt>
                <c:pt idx="61095">
                  <c:v>-2.5633191202916299</c:v>
                </c:pt>
                <c:pt idx="61096">
                  <c:v>-2.5446985640741699</c:v>
                </c:pt>
                <c:pt idx="61097">
                  <c:v>-2.5260780078502099</c:v>
                </c:pt>
                <c:pt idx="61098">
                  <c:v>-2.5074574516262498</c:v>
                </c:pt>
                <c:pt idx="61099">
                  <c:v>-2.4888368954087898</c:v>
                </c:pt>
                <c:pt idx="61100">
                  <c:v>-2.4702163391848302</c:v>
                </c:pt>
                <c:pt idx="61101">
                  <c:v>-2.4515957829608599</c:v>
                </c:pt>
                <c:pt idx="61102">
                  <c:v>-2.4329752267434102</c:v>
                </c:pt>
                <c:pt idx="61103">
                  <c:v>-2.4143546705194399</c:v>
                </c:pt>
                <c:pt idx="61104">
                  <c:v>-2.3957341142954802</c:v>
                </c:pt>
                <c:pt idx="61105">
                  <c:v>-2.3771135580780198</c:v>
                </c:pt>
                <c:pt idx="61106">
                  <c:v>-2.3584930018540602</c:v>
                </c:pt>
                <c:pt idx="61107">
                  <c:v>-2.3398724456301001</c:v>
                </c:pt>
                <c:pt idx="61108">
                  <c:v>-2.3212518894126402</c:v>
                </c:pt>
                <c:pt idx="61109">
                  <c:v>-2.3026313331886801</c:v>
                </c:pt>
                <c:pt idx="61110">
                  <c:v>-2.28401077696472</c:v>
                </c:pt>
                <c:pt idx="61111">
                  <c:v>-2.26539022074726</c:v>
                </c:pt>
                <c:pt idx="61112">
                  <c:v>-2.2467696645233</c:v>
                </c:pt>
                <c:pt idx="61113">
                  <c:v>-2.2281491082993399</c:v>
                </c:pt>
                <c:pt idx="61114">
                  <c:v>-2.2095285520818799</c:v>
                </c:pt>
                <c:pt idx="61115">
                  <c:v>-2.1909079958579198</c:v>
                </c:pt>
                <c:pt idx="61116">
                  <c:v>-2.1722874396339602</c:v>
                </c:pt>
                <c:pt idx="61117">
                  <c:v>-2.1536668834164998</c:v>
                </c:pt>
                <c:pt idx="61118">
                  <c:v>-2.1350463271925402</c:v>
                </c:pt>
                <c:pt idx="61119">
                  <c:v>-2.1353859769927199</c:v>
                </c:pt>
                <c:pt idx="61120">
                  <c:v>-2.1546858328235401</c:v>
                </c:pt>
                <c:pt idx="61121">
                  <c:v>-2.17398568866111</c:v>
                </c:pt>
                <c:pt idx="61122">
                  <c:v>-2.1932855444986701</c:v>
                </c:pt>
                <c:pt idx="61123">
                  <c:v>-2.2125854003295</c:v>
                </c:pt>
                <c:pt idx="61124">
                  <c:v>-2.2318852561670601</c:v>
                </c:pt>
                <c:pt idx="61125">
                  <c:v>-2.25118511200463</c:v>
                </c:pt>
                <c:pt idx="61126">
                  <c:v>-2.2704849678354502</c:v>
                </c:pt>
                <c:pt idx="61127">
                  <c:v>-2.2897848236730201</c:v>
                </c:pt>
                <c:pt idx="61128">
                  <c:v>-2.3090846795105802</c:v>
                </c:pt>
                <c:pt idx="61129">
                  <c:v>-2.3283845353414101</c:v>
                </c:pt>
                <c:pt idx="61130">
                  <c:v>-2.3476843911789702</c:v>
                </c:pt>
                <c:pt idx="61131">
                  <c:v>-2.3669842470165401</c:v>
                </c:pt>
                <c:pt idx="61132">
                  <c:v>-2.3862841028473598</c:v>
                </c:pt>
                <c:pt idx="61133">
                  <c:v>-2.4055839586849301</c:v>
                </c:pt>
                <c:pt idx="61134">
                  <c:v>-2.4248838145224898</c:v>
                </c:pt>
                <c:pt idx="61135">
                  <c:v>-2.4441836703533202</c:v>
                </c:pt>
                <c:pt idx="61136">
                  <c:v>-2.4634835261908798</c:v>
                </c:pt>
                <c:pt idx="61137">
                  <c:v>-2.4827833820284502</c:v>
                </c:pt>
                <c:pt idx="61138">
                  <c:v>-2.5020832378592699</c:v>
                </c:pt>
                <c:pt idx="61139">
                  <c:v>-2.5213830936968402</c:v>
                </c:pt>
                <c:pt idx="61140">
                  <c:v>-2.5406829495343999</c:v>
                </c:pt>
                <c:pt idx="61141">
                  <c:v>-2.5599828053652298</c:v>
                </c:pt>
                <c:pt idx="61142">
                  <c:v>-2.5792826612027899</c:v>
                </c:pt>
                <c:pt idx="61143">
                  <c:v>-2.5985825170403598</c:v>
                </c:pt>
                <c:pt idx="61144">
                  <c:v>-2.61788237287118</c:v>
                </c:pt>
                <c:pt idx="61145">
                  <c:v>-2.6371822287087499</c:v>
                </c:pt>
                <c:pt idx="61146">
                  <c:v>-2.65648208454631</c:v>
                </c:pt>
                <c:pt idx="61147">
                  <c:v>-2.6757819403771399</c:v>
                </c:pt>
                <c:pt idx="61148">
                  <c:v>-2.6950817962147</c:v>
                </c:pt>
                <c:pt idx="61149">
                  <c:v>-2.7143816520522699</c:v>
                </c:pt>
                <c:pt idx="61150">
                  <c:v>-2.7336815078830901</c:v>
                </c:pt>
                <c:pt idx="61151">
                  <c:v>-2.7529813637206599</c:v>
                </c:pt>
                <c:pt idx="61152">
                  <c:v>-2.77228121955822</c:v>
                </c:pt>
                <c:pt idx="61153">
                  <c:v>-2.79158107538905</c:v>
                </c:pt>
                <c:pt idx="61154">
                  <c:v>-2.8108809312266101</c:v>
                </c:pt>
                <c:pt idx="61155">
                  <c:v>-2.83018078706418</c:v>
                </c:pt>
                <c:pt idx="61156">
                  <c:v>-2.8494806428950001</c:v>
                </c:pt>
                <c:pt idx="61157">
                  <c:v>-2.86878049873257</c:v>
                </c:pt>
                <c:pt idx="61158">
                  <c:v>-2.8880803545701301</c:v>
                </c:pt>
                <c:pt idx="61159">
                  <c:v>-2.9073802104009601</c:v>
                </c:pt>
                <c:pt idx="61160">
                  <c:v>-2.9266800662385202</c:v>
                </c:pt>
                <c:pt idx="61161">
                  <c:v>-2.9459799220760901</c:v>
                </c:pt>
                <c:pt idx="61162">
                  <c:v>-2.9652797779069102</c:v>
                </c:pt>
                <c:pt idx="61163">
                  <c:v>-2.9845796337444801</c:v>
                </c:pt>
                <c:pt idx="61164">
                  <c:v>-3.00387948958205</c:v>
                </c:pt>
                <c:pt idx="61165">
                  <c:v>-3.0231793454128701</c:v>
                </c:pt>
                <c:pt idx="61166">
                  <c:v>-3.04247920125044</c:v>
                </c:pt>
                <c:pt idx="61167">
                  <c:v>-3.0523913053129501</c:v>
                </c:pt>
                <c:pt idx="61168">
                  <c:v>-3.05291565759368</c:v>
                </c:pt>
                <c:pt idx="61169">
                  <c:v>-3.0534400098745902</c:v>
                </c:pt>
                <c:pt idx="61170">
                  <c:v>-3.0539643621554999</c:v>
                </c:pt>
                <c:pt idx="61171">
                  <c:v>-3.0544887144362298</c:v>
                </c:pt>
                <c:pt idx="61172">
                  <c:v>-3.0550130667171498</c:v>
                </c:pt>
                <c:pt idx="61173">
                  <c:v>-3.05553741899806</c:v>
                </c:pt>
                <c:pt idx="61174">
                  <c:v>-3.0560617712787899</c:v>
                </c:pt>
                <c:pt idx="61175">
                  <c:v>-3.0565861235597001</c:v>
                </c:pt>
                <c:pt idx="61176">
                  <c:v>-3.0571104758406098</c:v>
                </c:pt>
                <c:pt idx="61177">
                  <c:v>-3.0576348281213401</c:v>
                </c:pt>
                <c:pt idx="61178">
                  <c:v>-3.0581591804022499</c:v>
                </c:pt>
                <c:pt idx="61179">
                  <c:v>-3.0586835326831601</c:v>
                </c:pt>
                <c:pt idx="61180">
                  <c:v>-3.05920788496389</c:v>
                </c:pt>
                <c:pt idx="61181">
                  <c:v>-3.0597322372448001</c:v>
                </c:pt>
                <c:pt idx="61182">
                  <c:v>-3.0602565895257099</c:v>
                </c:pt>
                <c:pt idx="61183">
                  <c:v>-3.0607809418064398</c:v>
                </c:pt>
                <c:pt idx="61184">
                  <c:v>-3.06130529408735</c:v>
                </c:pt>
                <c:pt idx="61185">
                  <c:v>-3.0618296463682699</c:v>
                </c:pt>
                <c:pt idx="61186">
                  <c:v>-3.06235399864899</c:v>
                </c:pt>
                <c:pt idx="61187">
                  <c:v>-3.06287835092991</c:v>
                </c:pt>
                <c:pt idx="61188">
                  <c:v>-3.0634027032108202</c:v>
                </c:pt>
                <c:pt idx="61189">
                  <c:v>-3.0639270554915501</c:v>
                </c:pt>
                <c:pt idx="61190">
                  <c:v>-3.0644514077724598</c:v>
                </c:pt>
                <c:pt idx="61191">
                  <c:v>-3.06497576005337</c:v>
                </c:pt>
                <c:pt idx="61192">
                  <c:v>-3.0655001123340999</c:v>
                </c:pt>
                <c:pt idx="61193">
                  <c:v>-3.0660244646150101</c:v>
                </c:pt>
                <c:pt idx="61194">
                  <c:v>-3.0665488168959198</c:v>
                </c:pt>
                <c:pt idx="61195">
                  <c:v>-3.0670731691766502</c:v>
                </c:pt>
                <c:pt idx="61196">
                  <c:v>-3.0675975214575599</c:v>
                </c:pt>
                <c:pt idx="61197">
                  <c:v>-3.0681218737384701</c:v>
                </c:pt>
                <c:pt idx="61198">
                  <c:v>-3.0686462260192</c:v>
                </c:pt>
                <c:pt idx="61199">
                  <c:v>-3.0691705783001102</c:v>
                </c:pt>
                <c:pt idx="61200">
                  <c:v>-3.0696949305810302</c:v>
                </c:pt>
                <c:pt idx="61201">
                  <c:v>-3.0702192828617498</c:v>
                </c:pt>
                <c:pt idx="61202">
                  <c:v>-3.0707436351426698</c:v>
                </c:pt>
                <c:pt idx="61203">
                  <c:v>-3.07126798742358</c:v>
                </c:pt>
                <c:pt idx="61204">
                  <c:v>-3.0717923397043099</c:v>
                </c:pt>
                <c:pt idx="61205">
                  <c:v>-3.0723166919852201</c:v>
                </c:pt>
                <c:pt idx="61206">
                  <c:v>-3.0728410442661298</c:v>
                </c:pt>
                <c:pt idx="61207">
                  <c:v>-3.0733653965468601</c:v>
                </c:pt>
                <c:pt idx="61208">
                  <c:v>-3.0738897488277699</c:v>
                </c:pt>
                <c:pt idx="61209">
                  <c:v>-3.0744141011086801</c:v>
                </c:pt>
                <c:pt idx="61210">
                  <c:v>-3.07493845338941</c:v>
                </c:pt>
                <c:pt idx="61211">
                  <c:v>-3.0754628056703202</c:v>
                </c:pt>
                <c:pt idx="61212">
                  <c:v>-3.0759871579512299</c:v>
                </c:pt>
                <c:pt idx="61213">
                  <c:v>-3.0765115102319598</c:v>
                </c:pt>
                <c:pt idx="61214">
                  <c:v>-3.07703586251287</c:v>
                </c:pt>
                <c:pt idx="61215">
                  <c:v>-3.0438623605207602</c:v>
                </c:pt>
                <c:pt idx="61216">
                  <c:v>-2.9769910042554399</c:v>
                </c:pt>
                <c:pt idx="61217">
                  <c:v>-2.9101196479667699</c:v>
                </c:pt>
                <c:pt idx="61218">
                  <c:v>-2.8432482916780999</c:v>
                </c:pt>
                <c:pt idx="61219">
                  <c:v>-2.7763769354127801</c:v>
                </c:pt>
                <c:pt idx="61220">
                  <c:v>-2.7095055791240998</c:v>
                </c:pt>
                <c:pt idx="61221">
                  <c:v>-2.6426342228354298</c:v>
                </c:pt>
                <c:pt idx="61222">
                  <c:v>-2.57576286657011</c:v>
                </c:pt>
                <c:pt idx="61223">
                  <c:v>-2.50889151028144</c:v>
                </c:pt>
                <c:pt idx="61224">
                  <c:v>-2.4420201539927699</c:v>
                </c:pt>
                <c:pt idx="61225">
                  <c:v>-2.3751487977274501</c:v>
                </c:pt>
                <c:pt idx="61226">
                  <c:v>-2.3082774414387699</c:v>
                </c:pt>
                <c:pt idx="61227">
                  <c:v>-2.2414060851500999</c:v>
                </c:pt>
                <c:pt idx="61228">
                  <c:v>-2.1745347288847801</c:v>
                </c:pt>
                <c:pt idx="61229">
                  <c:v>-2.10766337259611</c:v>
                </c:pt>
                <c:pt idx="61230">
                  <c:v>-2.0407920163074298</c:v>
                </c:pt>
                <c:pt idx="61231">
                  <c:v>-1.97392066004212</c:v>
                </c:pt>
                <c:pt idx="61232">
                  <c:v>-1.90704930375344</c:v>
                </c:pt>
                <c:pt idx="61233">
                  <c:v>-1.8401779474647699</c:v>
                </c:pt>
                <c:pt idx="61234">
                  <c:v>-1.7733065911994501</c:v>
                </c:pt>
                <c:pt idx="61235">
                  <c:v>-1.7064352349107801</c:v>
                </c:pt>
                <c:pt idx="61236">
                  <c:v>-1.6395638786221001</c:v>
                </c:pt>
                <c:pt idx="61237">
                  <c:v>-1.57269252235678</c:v>
                </c:pt>
                <c:pt idx="61238">
                  <c:v>-1.50582116606811</c:v>
                </c:pt>
                <c:pt idx="61239">
                  <c:v>-1.43894980977944</c:v>
                </c:pt>
                <c:pt idx="61240">
                  <c:v>-1.3720784535141199</c:v>
                </c:pt>
                <c:pt idx="61241">
                  <c:v>-1.3052070972254499</c:v>
                </c:pt>
                <c:pt idx="61242">
                  <c:v>-1.2383357409367699</c:v>
                </c:pt>
                <c:pt idx="61243">
                  <c:v>-1.1714643846714501</c:v>
                </c:pt>
                <c:pt idx="61244">
                  <c:v>-1.1045930283827801</c:v>
                </c:pt>
                <c:pt idx="61245">
                  <c:v>-1.03772167209411</c:v>
                </c:pt>
                <c:pt idx="61246">
                  <c:v>-0.970850315828788</c:v>
                </c:pt>
                <c:pt idx="61247">
                  <c:v>-0.90397895954011398</c:v>
                </c:pt>
                <c:pt idx="61248">
                  <c:v>-0.83710760325144096</c:v>
                </c:pt>
                <c:pt idx="61249">
                  <c:v>-0.77023624698612203</c:v>
                </c:pt>
                <c:pt idx="61250">
                  <c:v>-0.70336489069744901</c:v>
                </c:pt>
                <c:pt idx="61251">
                  <c:v>-0.63649353440877499</c:v>
                </c:pt>
                <c:pt idx="61252">
                  <c:v>-0.56962217814345695</c:v>
                </c:pt>
                <c:pt idx="61253">
                  <c:v>-0.50275082185478304</c:v>
                </c:pt>
                <c:pt idx="61254">
                  <c:v>-0.43587946556611001</c:v>
                </c:pt>
                <c:pt idx="61255">
                  <c:v>-0.36900810930079098</c:v>
                </c:pt>
                <c:pt idx="61256">
                  <c:v>-0.30213675301211801</c:v>
                </c:pt>
                <c:pt idx="61257">
                  <c:v>-0.23526539672344399</c:v>
                </c:pt>
                <c:pt idx="61258">
                  <c:v>-0.168394040458125</c:v>
                </c:pt>
                <c:pt idx="61259">
                  <c:v>-0.101522684169452</c:v>
                </c:pt>
                <c:pt idx="61260">
                  <c:v>-3.4651327880778501E-2</c:v>
                </c:pt>
                <c:pt idx="61261">
                  <c:v>3.22200283845403E-2</c:v>
                </c:pt>
                <c:pt idx="61262">
                  <c:v>9.9091384673213698E-2</c:v>
                </c:pt>
                <c:pt idx="61263">
                  <c:v>0.132538964239475</c:v>
                </c:pt>
                <c:pt idx="61264">
                  <c:v>0.132562767059968</c:v>
                </c:pt>
                <c:pt idx="61265">
                  <c:v>0.13258656988047099</c:v>
                </c:pt>
                <c:pt idx="61266">
                  <c:v>0.13261037270097301</c:v>
                </c:pt>
                <c:pt idx="61267">
                  <c:v>0.132634175521467</c:v>
                </c:pt>
                <c:pt idx="61268">
                  <c:v>0.13265797834196899</c:v>
                </c:pt>
                <c:pt idx="61269">
                  <c:v>0.13268178116247101</c:v>
                </c:pt>
                <c:pt idx="61270">
                  <c:v>0.132705583982965</c:v>
                </c:pt>
                <c:pt idx="61271">
                  <c:v>0.13272938680346699</c:v>
                </c:pt>
                <c:pt idx="61272">
                  <c:v>0.13275318962396901</c:v>
                </c:pt>
                <c:pt idx="61273">
                  <c:v>0.132776992444463</c:v>
                </c:pt>
                <c:pt idx="61274">
                  <c:v>0.13280079526496499</c:v>
                </c:pt>
                <c:pt idx="61275">
                  <c:v>0.13282459808546701</c:v>
                </c:pt>
                <c:pt idx="61276">
                  <c:v>0.13284840090596101</c:v>
                </c:pt>
                <c:pt idx="61277">
                  <c:v>0.132872203726463</c:v>
                </c:pt>
                <c:pt idx="61278">
                  <c:v>0.13289600654696501</c:v>
                </c:pt>
                <c:pt idx="61279">
                  <c:v>0.13291980936745901</c:v>
                </c:pt>
                <c:pt idx="61280">
                  <c:v>0.132943612187961</c:v>
                </c:pt>
                <c:pt idx="61281">
                  <c:v>0.13296741500846301</c:v>
                </c:pt>
                <c:pt idx="61282">
                  <c:v>0.13299121782895701</c:v>
                </c:pt>
                <c:pt idx="61283">
                  <c:v>0.133015020649459</c:v>
                </c:pt>
                <c:pt idx="61284">
                  <c:v>0.13303882346996099</c:v>
                </c:pt>
                <c:pt idx="61285">
                  <c:v>0.13306262629045501</c:v>
                </c:pt>
                <c:pt idx="61286">
                  <c:v>0.133086429110957</c:v>
                </c:pt>
                <c:pt idx="61287">
                  <c:v>0.13311023193145999</c:v>
                </c:pt>
                <c:pt idx="61288">
                  <c:v>0.13313403475195301</c:v>
                </c:pt>
                <c:pt idx="61289">
                  <c:v>0.133157837572455</c:v>
                </c:pt>
                <c:pt idx="61290">
                  <c:v>0.13318164039295799</c:v>
                </c:pt>
                <c:pt idx="61291">
                  <c:v>0.13320544321345101</c:v>
                </c:pt>
                <c:pt idx="61292">
                  <c:v>0.133229246033954</c:v>
                </c:pt>
                <c:pt idx="61293">
                  <c:v>0.13325304885445599</c:v>
                </c:pt>
                <c:pt idx="61294">
                  <c:v>0.13327685167494999</c:v>
                </c:pt>
                <c:pt idx="61295">
                  <c:v>0.133300654495452</c:v>
                </c:pt>
                <c:pt idx="61296">
                  <c:v>0.13332445731595399</c:v>
                </c:pt>
                <c:pt idx="61297">
                  <c:v>0.13334826013644799</c:v>
                </c:pt>
                <c:pt idx="61298">
                  <c:v>0.13337206295695</c:v>
                </c:pt>
                <c:pt idx="61299">
                  <c:v>0.13339586577745199</c:v>
                </c:pt>
                <c:pt idx="61300">
                  <c:v>0.13341966859794599</c:v>
                </c:pt>
                <c:pt idx="61301">
                  <c:v>0.13344347141844801</c:v>
                </c:pt>
                <c:pt idx="61302">
                  <c:v>0.13346727423895</c:v>
                </c:pt>
                <c:pt idx="61303">
                  <c:v>0.13349107705944399</c:v>
                </c:pt>
                <c:pt idx="61304">
                  <c:v>0.13351487987994601</c:v>
                </c:pt>
                <c:pt idx="61305">
                  <c:v>0.133538682700448</c:v>
                </c:pt>
                <c:pt idx="61306">
                  <c:v>0.13356248552094199</c:v>
                </c:pt>
                <c:pt idx="61307">
                  <c:v>0.13358628834144401</c:v>
                </c:pt>
                <c:pt idx="61308">
                  <c:v>0.133610091161946</c:v>
                </c:pt>
                <c:pt idx="61309">
                  <c:v>0.13363389398243999</c:v>
                </c:pt>
                <c:pt idx="61310">
                  <c:v>0.13365769680294201</c:v>
                </c:pt>
                <c:pt idx="61311">
                  <c:v>0.13407424094008499</c:v>
                </c:pt>
                <c:pt idx="61312">
                  <c:v>0.13488352639386</c:v>
                </c:pt>
                <c:pt idx="61313">
                  <c:v>0.13569281184791701</c:v>
                </c:pt>
                <c:pt idx="61314">
                  <c:v>0.13650209730197499</c:v>
                </c:pt>
                <c:pt idx="61315">
                  <c:v>0.13731138275575</c:v>
                </c:pt>
                <c:pt idx="61316">
                  <c:v>0.13812066820980801</c:v>
                </c:pt>
                <c:pt idx="61317">
                  <c:v>0.13892995366386501</c:v>
                </c:pt>
                <c:pt idx="61318">
                  <c:v>0.13973923911764</c:v>
                </c:pt>
                <c:pt idx="61319">
                  <c:v>0.140548524571698</c:v>
                </c:pt>
                <c:pt idx="61320">
                  <c:v>0.14135781002575501</c:v>
                </c:pt>
                <c:pt idx="61321">
                  <c:v>0.14216709547952999</c:v>
                </c:pt>
                <c:pt idx="61322">
                  <c:v>0.142976380933588</c:v>
                </c:pt>
                <c:pt idx="61323">
                  <c:v>0.14378566638764501</c:v>
                </c:pt>
                <c:pt idx="61324">
                  <c:v>0.14459495184141999</c:v>
                </c:pt>
                <c:pt idx="61325">
                  <c:v>0.14540423729547799</c:v>
                </c:pt>
                <c:pt idx="61326">
                  <c:v>0.146213522749536</c:v>
                </c:pt>
                <c:pt idx="61327">
                  <c:v>0.14702280820331101</c:v>
                </c:pt>
                <c:pt idx="61328">
                  <c:v>0.14783209365736799</c:v>
                </c:pt>
                <c:pt idx="61329">
                  <c:v>0.148641379111426</c:v>
                </c:pt>
                <c:pt idx="61330">
                  <c:v>0.14945066456520101</c:v>
                </c:pt>
                <c:pt idx="61331">
                  <c:v>0.15025995001925799</c:v>
                </c:pt>
                <c:pt idx="61332">
                  <c:v>0.15106923547331599</c:v>
                </c:pt>
                <c:pt idx="61333">
                  <c:v>0.151878520927091</c:v>
                </c:pt>
                <c:pt idx="61334">
                  <c:v>0.15268780638114801</c:v>
                </c:pt>
                <c:pt idx="61335">
                  <c:v>0.15349709183520599</c:v>
                </c:pt>
                <c:pt idx="61336">
                  <c:v>0.154306377288981</c:v>
                </c:pt>
                <c:pt idx="61337">
                  <c:v>0.15511566274303901</c:v>
                </c:pt>
                <c:pt idx="61338">
                  <c:v>0.15592494819709601</c:v>
                </c:pt>
                <c:pt idx="61339">
                  <c:v>0.156734233650871</c:v>
                </c:pt>
                <c:pt idx="61340">
                  <c:v>0.157543519104929</c:v>
                </c:pt>
                <c:pt idx="61341">
                  <c:v>0.15835280455898601</c:v>
                </c:pt>
                <c:pt idx="61342">
                  <c:v>0.15916209001276099</c:v>
                </c:pt>
                <c:pt idx="61343">
                  <c:v>0.159971375466819</c:v>
                </c:pt>
                <c:pt idx="61344">
                  <c:v>0.16078066092087601</c:v>
                </c:pt>
                <c:pt idx="61345">
                  <c:v>0.16158994637465099</c:v>
                </c:pt>
                <c:pt idx="61346">
                  <c:v>0.162399231828709</c:v>
                </c:pt>
                <c:pt idx="61347">
                  <c:v>0.163208517282767</c:v>
                </c:pt>
                <c:pt idx="61348">
                  <c:v>0.16401780273654201</c:v>
                </c:pt>
                <c:pt idx="61349">
                  <c:v>0.16482708819059899</c:v>
                </c:pt>
                <c:pt idx="61350">
                  <c:v>0.165636373644657</c:v>
                </c:pt>
                <c:pt idx="61351">
                  <c:v>0.16644565909843201</c:v>
                </c:pt>
                <c:pt idx="61352">
                  <c:v>0.16725494455248899</c:v>
                </c:pt>
                <c:pt idx="61353">
                  <c:v>0.16806423000654699</c:v>
                </c:pt>
                <c:pt idx="61354">
                  <c:v>0.168873515460322</c:v>
                </c:pt>
                <c:pt idx="61355">
                  <c:v>0.16968280091437901</c:v>
                </c:pt>
                <c:pt idx="61356">
                  <c:v>0.17049208636843699</c:v>
                </c:pt>
                <c:pt idx="61357">
                  <c:v>0.171301371822212</c:v>
                </c:pt>
                <c:pt idx="61358">
                  <c:v>0.17211065727627001</c:v>
                </c:pt>
                <c:pt idx="61359">
                  <c:v>0.16943188262130199</c:v>
                </c:pt>
                <c:pt idx="61360">
                  <c:v>0.163265047857027</c:v>
                </c:pt>
                <c:pt idx="61361">
                  <c:v>0.15709821309059799</c:v>
                </c:pt>
                <c:pt idx="61362">
                  <c:v>0.150931378324169</c:v>
                </c:pt>
                <c:pt idx="61363">
                  <c:v>0.14476454355989399</c:v>
                </c:pt>
                <c:pt idx="61364">
                  <c:v>0.138597708793465</c:v>
                </c:pt>
                <c:pt idx="61365">
                  <c:v>0.13243087402703699</c:v>
                </c:pt>
                <c:pt idx="61366">
                  <c:v>0.126264039262761</c:v>
                </c:pt>
                <c:pt idx="61367">
                  <c:v>0.120097204496333</c:v>
                </c:pt>
                <c:pt idx="61368">
                  <c:v>0.113930369729904</c:v>
                </c:pt>
                <c:pt idx="61369">
                  <c:v>0.107763534965629</c:v>
                </c:pt>
                <c:pt idx="61370">
                  <c:v>0.1015967001992</c:v>
                </c:pt>
                <c:pt idx="61371">
                  <c:v>9.5429865432770905E-2</c:v>
                </c:pt>
                <c:pt idx="61372">
                  <c:v>8.9263030668495794E-2</c:v>
                </c:pt>
                <c:pt idx="61373">
                  <c:v>8.3096195902067002E-2</c:v>
                </c:pt>
                <c:pt idx="61374">
                  <c:v>7.69293611356381E-2</c:v>
                </c:pt>
                <c:pt idx="61375">
                  <c:v>7.0762526371363002E-2</c:v>
                </c:pt>
                <c:pt idx="61376">
                  <c:v>6.4595691604934197E-2</c:v>
                </c:pt>
                <c:pt idx="61377">
                  <c:v>5.8428856838505301E-2</c:v>
                </c:pt>
                <c:pt idx="61378">
                  <c:v>5.2262022074230197E-2</c:v>
                </c:pt>
                <c:pt idx="61379">
                  <c:v>4.6095187307801398E-2</c:v>
                </c:pt>
                <c:pt idx="61380">
                  <c:v>3.9928352541372503E-2</c:v>
                </c:pt>
                <c:pt idx="61381">
                  <c:v>3.3761517777097398E-2</c:v>
                </c:pt>
                <c:pt idx="61382">
                  <c:v>2.75946830106686E-2</c:v>
                </c:pt>
                <c:pt idx="61383">
                  <c:v>2.1427848244239701E-2</c:v>
                </c:pt>
                <c:pt idx="61384">
                  <c:v>1.52610134799646E-2</c:v>
                </c:pt>
                <c:pt idx="61385">
                  <c:v>9.0941787135357909E-3</c:v>
                </c:pt>
                <c:pt idx="61386">
                  <c:v>2.9273439471069499E-3</c:v>
                </c:pt>
                <c:pt idx="61387">
                  <c:v>-3.2394908171681498E-3</c:v>
                </c:pt>
                <c:pt idx="61388">
                  <c:v>-9.4063255835970007E-3</c:v>
                </c:pt>
                <c:pt idx="61389">
                  <c:v>-1.5573160350025801E-2</c:v>
                </c:pt>
                <c:pt idx="61390">
                  <c:v>-2.1739995114301001E-2</c:v>
                </c:pt>
                <c:pt idx="61391">
                  <c:v>-2.7906829880729799E-2</c:v>
                </c:pt>
                <c:pt idx="61392">
                  <c:v>-3.4073664647158601E-2</c:v>
                </c:pt>
                <c:pt idx="61393">
                  <c:v>-4.0240499411433699E-2</c:v>
                </c:pt>
                <c:pt idx="61394">
                  <c:v>-4.6407334177862601E-2</c:v>
                </c:pt>
                <c:pt idx="61395">
                  <c:v>-5.25741689442914E-2</c:v>
                </c:pt>
                <c:pt idx="61396">
                  <c:v>-5.8741003708566497E-2</c:v>
                </c:pt>
                <c:pt idx="61397">
                  <c:v>-6.49078384749954E-2</c:v>
                </c:pt>
                <c:pt idx="61398">
                  <c:v>-7.1074673241424205E-2</c:v>
                </c:pt>
                <c:pt idx="61399">
                  <c:v>-7.7241508005699303E-2</c:v>
                </c:pt>
                <c:pt idx="61400">
                  <c:v>-8.3408342772128205E-2</c:v>
                </c:pt>
                <c:pt idx="61401">
                  <c:v>-8.9575177538556996E-2</c:v>
                </c:pt>
                <c:pt idx="61402">
                  <c:v>-9.5742012302832094E-2</c:v>
                </c:pt>
                <c:pt idx="61403">
                  <c:v>-0.101908847069261</c:v>
                </c:pt>
                <c:pt idx="61404">
                  <c:v>-0.10807568183569</c:v>
                </c:pt>
                <c:pt idx="61405">
                  <c:v>-0.114242516599965</c:v>
                </c:pt>
                <c:pt idx="61406">
                  <c:v>-0.120409351366394</c:v>
                </c:pt>
                <c:pt idx="61407">
                  <c:v>-0.130231328776099</c:v>
                </c:pt>
                <c:pt idx="61408">
                  <c:v>-0.14370844882692499</c:v>
                </c:pt>
                <c:pt idx="61409">
                  <c:v>-0.15718556888245899</c:v>
                </c:pt>
                <c:pt idx="61410">
                  <c:v>-0.170662688937993</c:v>
                </c:pt>
                <c:pt idx="61411">
                  <c:v>-0.18413980898881999</c:v>
                </c:pt>
                <c:pt idx="61412">
                  <c:v>-0.19761692904435399</c:v>
                </c:pt>
                <c:pt idx="61413">
                  <c:v>-0.21109404909988699</c:v>
                </c:pt>
                <c:pt idx="61414">
                  <c:v>-0.22457116915071401</c:v>
                </c:pt>
                <c:pt idx="61415">
                  <c:v>-0.23804828920624799</c:v>
                </c:pt>
                <c:pt idx="61416">
                  <c:v>-0.25152540926178202</c:v>
                </c:pt>
                <c:pt idx="61417">
                  <c:v>-0.26500252931260898</c:v>
                </c:pt>
                <c:pt idx="61418">
                  <c:v>-0.27847964936814201</c:v>
                </c:pt>
                <c:pt idx="61419">
                  <c:v>-0.29195676942367599</c:v>
                </c:pt>
                <c:pt idx="61420">
                  <c:v>-0.30543388947450301</c:v>
                </c:pt>
                <c:pt idx="61421">
                  <c:v>-0.31891100953003698</c:v>
                </c:pt>
                <c:pt idx="61422">
                  <c:v>-0.33238812958557101</c:v>
                </c:pt>
                <c:pt idx="61423">
                  <c:v>-0.34586524963639798</c:v>
                </c:pt>
                <c:pt idx="61424">
                  <c:v>-0.35934236969193101</c:v>
                </c:pt>
                <c:pt idx="61425">
                  <c:v>-0.37281948974746498</c:v>
                </c:pt>
                <c:pt idx="61426">
                  <c:v>-0.386296609798292</c:v>
                </c:pt>
                <c:pt idx="61427">
                  <c:v>-0.39977372985382598</c:v>
                </c:pt>
                <c:pt idx="61428">
                  <c:v>-0.41325084990935901</c:v>
                </c:pt>
                <c:pt idx="61429">
                  <c:v>-0.42672796996018603</c:v>
                </c:pt>
                <c:pt idx="61430">
                  <c:v>-0.44020509001572</c:v>
                </c:pt>
                <c:pt idx="61431">
                  <c:v>-0.45368221007125398</c:v>
                </c:pt>
                <c:pt idx="61432">
                  <c:v>-0.467159330122081</c:v>
                </c:pt>
                <c:pt idx="61433">
                  <c:v>-0.48063645017761403</c:v>
                </c:pt>
                <c:pt idx="61434">
                  <c:v>-0.494113570233148</c:v>
                </c:pt>
                <c:pt idx="61435">
                  <c:v>-0.50759069028397497</c:v>
                </c:pt>
                <c:pt idx="61436">
                  <c:v>-0.521067810339509</c:v>
                </c:pt>
                <c:pt idx="61437">
                  <c:v>-0.53454493039504303</c:v>
                </c:pt>
                <c:pt idx="61438">
                  <c:v>-0.54802205044587005</c:v>
                </c:pt>
                <c:pt idx="61439">
                  <c:v>-0.56149917050140297</c:v>
                </c:pt>
                <c:pt idx="61440">
                  <c:v>-0.574976290556937</c:v>
                </c:pt>
                <c:pt idx="61441">
                  <c:v>-0.58845341060776402</c:v>
                </c:pt>
                <c:pt idx="61442">
                  <c:v>-0.60193053066329805</c:v>
                </c:pt>
                <c:pt idx="61443">
                  <c:v>-0.61540765071883097</c:v>
                </c:pt>
                <c:pt idx="61444">
                  <c:v>-0.62888477076965799</c:v>
                </c:pt>
                <c:pt idx="61445">
                  <c:v>-0.64236189082519202</c:v>
                </c:pt>
                <c:pt idx="61446">
                  <c:v>-0.65583901088072605</c:v>
                </c:pt>
                <c:pt idx="61447">
                  <c:v>-0.66931613093155296</c:v>
                </c:pt>
                <c:pt idx="61448">
                  <c:v>-0.68279325098708699</c:v>
                </c:pt>
                <c:pt idx="61449">
                  <c:v>-0.69627037104262002</c:v>
                </c:pt>
                <c:pt idx="61450">
                  <c:v>-0.70974749109344704</c:v>
                </c:pt>
                <c:pt idx="61451">
                  <c:v>-0.72322461114898096</c:v>
                </c:pt>
                <c:pt idx="61452">
                  <c:v>-0.73670173120451499</c:v>
                </c:pt>
                <c:pt idx="61453">
                  <c:v>-0.75017885125534201</c:v>
                </c:pt>
                <c:pt idx="61454">
                  <c:v>-0.76365597131087504</c:v>
                </c:pt>
                <c:pt idx="61455">
                  <c:v>-0.76250233901266395</c:v>
                </c:pt>
                <c:pt idx="61456">
                  <c:v>-0.74671795435600097</c:v>
                </c:pt>
                <c:pt idx="61457">
                  <c:v>-0.73093356969382595</c:v>
                </c:pt>
                <c:pt idx="61458">
                  <c:v>-0.71514918503165004</c:v>
                </c:pt>
                <c:pt idx="61459">
                  <c:v>-0.69936480037498705</c:v>
                </c:pt>
                <c:pt idx="61460">
                  <c:v>-0.68358041571281103</c:v>
                </c:pt>
                <c:pt idx="61461">
                  <c:v>-0.66779603105063601</c:v>
                </c:pt>
                <c:pt idx="61462">
                  <c:v>-0.65201164639397302</c:v>
                </c:pt>
                <c:pt idx="61463">
                  <c:v>-0.636227261731797</c:v>
                </c:pt>
                <c:pt idx="61464">
                  <c:v>-0.62044287706962198</c:v>
                </c:pt>
                <c:pt idx="61465">
                  <c:v>-0.60465849241295899</c:v>
                </c:pt>
                <c:pt idx="61466">
                  <c:v>-0.58887410775078297</c:v>
                </c:pt>
                <c:pt idx="61467">
                  <c:v>-0.57308972308860695</c:v>
                </c:pt>
                <c:pt idx="61468">
                  <c:v>-0.55730533843194396</c:v>
                </c:pt>
                <c:pt idx="61469">
                  <c:v>-0.54152095376976905</c:v>
                </c:pt>
                <c:pt idx="61470">
                  <c:v>-0.52573656910759303</c:v>
                </c:pt>
                <c:pt idx="61471">
                  <c:v>-0.50995218445093005</c:v>
                </c:pt>
                <c:pt idx="61472">
                  <c:v>-0.49416779978875502</c:v>
                </c:pt>
                <c:pt idx="61473">
                  <c:v>-0.478383415126579</c:v>
                </c:pt>
                <c:pt idx="61474">
                  <c:v>-0.46259903046991602</c:v>
                </c:pt>
                <c:pt idx="61475">
                  <c:v>-0.44681464580774</c:v>
                </c:pt>
                <c:pt idx="61476">
                  <c:v>-0.43103026114556497</c:v>
                </c:pt>
                <c:pt idx="61477">
                  <c:v>-0.41524587648890199</c:v>
                </c:pt>
                <c:pt idx="61478">
                  <c:v>-0.39946149182672602</c:v>
                </c:pt>
                <c:pt idx="61479">
                  <c:v>-0.383677107164551</c:v>
                </c:pt>
                <c:pt idx="61480">
                  <c:v>-0.36789272250788801</c:v>
                </c:pt>
                <c:pt idx="61481">
                  <c:v>-0.35210833784571199</c:v>
                </c:pt>
                <c:pt idx="61482">
                  <c:v>-0.33632395318353597</c:v>
                </c:pt>
                <c:pt idx="61483">
                  <c:v>-0.32053956852687299</c:v>
                </c:pt>
                <c:pt idx="61484">
                  <c:v>-0.30475518386469802</c:v>
                </c:pt>
                <c:pt idx="61485">
                  <c:v>-0.288970799202522</c:v>
                </c:pt>
                <c:pt idx="61486">
                  <c:v>-0.27318641454585901</c:v>
                </c:pt>
                <c:pt idx="61487">
                  <c:v>-0.25740202988368399</c:v>
                </c:pt>
                <c:pt idx="61488">
                  <c:v>-0.241617645221508</c:v>
                </c:pt>
                <c:pt idx="61489">
                  <c:v>-0.22583326056484501</c:v>
                </c:pt>
                <c:pt idx="61490">
                  <c:v>-0.21004887590266899</c:v>
                </c:pt>
                <c:pt idx="61491">
                  <c:v>-0.194264491240494</c:v>
                </c:pt>
                <c:pt idx="61492">
                  <c:v>-0.17848010658383101</c:v>
                </c:pt>
                <c:pt idx="61493">
                  <c:v>-0.16269572192165499</c:v>
                </c:pt>
                <c:pt idx="61494">
                  <c:v>-0.14691133725948</c:v>
                </c:pt>
                <c:pt idx="61495">
                  <c:v>-0.13112695260281701</c:v>
                </c:pt>
                <c:pt idx="61496">
                  <c:v>-0.115342567940641</c:v>
                </c:pt>
                <c:pt idx="61497">
                  <c:v>-9.9558183278465495E-2</c:v>
                </c:pt>
                <c:pt idx="61498">
                  <c:v>-8.3773798621802495E-2</c:v>
                </c:pt>
                <c:pt idx="61499">
                  <c:v>-6.7989413959626904E-2</c:v>
                </c:pt>
                <c:pt idx="61500">
                  <c:v>-5.22050292974513E-2</c:v>
                </c:pt>
                <c:pt idx="61501">
                  <c:v>-3.6420644640788299E-2</c:v>
                </c:pt>
                <c:pt idx="61502">
                  <c:v>-2.0636259978612698E-2</c:v>
                </c:pt>
                <c:pt idx="61503">
                  <c:v>-1.0325694735932599E-2</c:v>
                </c:pt>
                <c:pt idx="61504">
                  <c:v>-5.4889489182608298E-3</c:v>
                </c:pt>
                <c:pt idx="61505">
                  <c:v>-6.5220309889981105E-4</c:v>
                </c:pt>
                <c:pt idx="61506">
                  <c:v>4.1845427204612101E-3</c:v>
                </c:pt>
                <c:pt idx="61507">
                  <c:v>9.0212885381330196E-3</c:v>
                </c:pt>
                <c:pt idx="61508">
                  <c:v>1.3858034357494E-2</c:v>
                </c:pt>
                <c:pt idx="61509">
                  <c:v>1.8694780176855101E-2</c:v>
                </c:pt>
                <c:pt idx="61510">
                  <c:v>2.3531525994526899E-2</c:v>
                </c:pt>
                <c:pt idx="61511">
                  <c:v>2.8368271813887899E-2</c:v>
                </c:pt>
                <c:pt idx="61512">
                  <c:v>3.3205017633248901E-2</c:v>
                </c:pt>
                <c:pt idx="61513">
                  <c:v>3.8041763450920703E-2</c:v>
                </c:pt>
                <c:pt idx="61514">
                  <c:v>4.2878509270281702E-2</c:v>
                </c:pt>
                <c:pt idx="61515">
                  <c:v>4.7715255089642798E-2</c:v>
                </c:pt>
                <c:pt idx="61516">
                  <c:v>5.25520009073146E-2</c:v>
                </c:pt>
                <c:pt idx="61517">
                  <c:v>5.7388746726675599E-2</c:v>
                </c:pt>
                <c:pt idx="61518">
                  <c:v>6.2225492546036598E-2</c:v>
                </c:pt>
                <c:pt idx="61519">
                  <c:v>6.7062238363708407E-2</c:v>
                </c:pt>
                <c:pt idx="61520">
                  <c:v>7.1898984183069406E-2</c:v>
                </c:pt>
                <c:pt idx="61521">
                  <c:v>7.6735730002430502E-2</c:v>
                </c:pt>
                <c:pt idx="61522">
                  <c:v>8.1572475820102297E-2</c:v>
                </c:pt>
                <c:pt idx="61523">
                  <c:v>8.6409221639463296E-2</c:v>
                </c:pt>
                <c:pt idx="61524">
                  <c:v>9.1245967458824295E-2</c:v>
                </c:pt>
                <c:pt idx="61525">
                  <c:v>9.6082713276496104E-2</c:v>
                </c:pt>
                <c:pt idx="61526">
                  <c:v>0.10091945909585701</c:v>
                </c:pt>
                <c:pt idx="61527">
                  <c:v>0.10575620491521801</c:v>
                </c:pt>
                <c:pt idx="61528">
                  <c:v>0.11059295073288999</c:v>
                </c:pt>
                <c:pt idx="61529">
                  <c:v>0.11542969655225099</c:v>
                </c:pt>
                <c:pt idx="61530">
                  <c:v>0.12026644237161201</c:v>
                </c:pt>
                <c:pt idx="61531">
                  <c:v>0.12510318818928401</c:v>
                </c:pt>
                <c:pt idx="61532">
                  <c:v>0.12993993400864501</c:v>
                </c:pt>
                <c:pt idx="61533">
                  <c:v>0.13477667982800601</c:v>
                </c:pt>
                <c:pt idx="61534">
                  <c:v>0.139613425645678</c:v>
                </c:pt>
                <c:pt idx="61535">
                  <c:v>0.144450171465039</c:v>
                </c:pt>
                <c:pt idx="61536">
                  <c:v>0.14928691728439999</c:v>
                </c:pt>
                <c:pt idx="61537">
                  <c:v>0.15412366310207101</c:v>
                </c:pt>
                <c:pt idx="61538">
                  <c:v>0.15896040892143301</c:v>
                </c:pt>
                <c:pt idx="61539">
                  <c:v>0.16379715474079401</c:v>
                </c:pt>
                <c:pt idx="61540">
                  <c:v>0.168633900558465</c:v>
                </c:pt>
                <c:pt idx="61541">
                  <c:v>0.173470646377826</c:v>
                </c:pt>
                <c:pt idx="61542">
                  <c:v>0.178307392197187</c:v>
                </c:pt>
                <c:pt idx="61543">
                  <c:v>0.18314413801485899</c:v>
                </c:pt>
                <c:pt idx="61544">
                  <c:v>0.18798088383421999</c:v>
                </c:pt>
                <c:pt idx="61545">
                  <c:v>0.19281762965358101</c:v>
                </c:pt>
                <c:pt idx="61546">
                  <c:v>0.197654375471253</c:v>
                </c:pt>
                <c:pt idx="61547">
                  <c:v>0.202491121290614</c:v>
                </c:pt>
                <c:pt idx="61548">
                  <c:v>0.207327867109975</c:v>
                </c:pt>
                <c:pt idx="61549">
                  <c:v>0.21216461292764699</c:v>
                </c:pt>
                <c:pt idx="61550">
                  <c:v>0.21700135874700799</c:v>
                </c:pt>
                <c:pt idx="61551">
                  <c:v>0.21612062750507699</c:v>
                </c:pt>
                <c:pt idx="61552">
                  <c:v>0.20952241920016401</c:v>
                </c:pt>
                <c:pt idx="61553">
                  <c:v>0.20292421089294699</c:v>
                </c:pt>
                <c:pt idx="61554">
                  <c:v>0.19632600258572999</c:v>
                </c:pt>
                <c:pt idx="61555">
                  <c:v>0.18972779428081801</c:v>
                </c:pt>
                <c:pt idx="61556">
                  <c:v>0.18312958597360099</c:v>
                </c:pt>
                <c:pt idx="61557">
                  <c:v>0.17653137766638399</c:v>
                </c:pt>
                <c:pt idx="61558">
                  <c:v>0.16993316936147099</c:v>
                </c:pt>
                <c:pt idx="61559">
                  <c:v>0.16333496105425399</c:v>
                </c:pt>
                <c:pt idx="61560">
                  <c:v>0.15673675274703699</c:v>
                </c:pt>
                <c:pt idx="61561">
                  <c:v>0.15013854444212499</c:v>
                </c:pt>
                <c:pt idx="61562">
                  <c:v>0.14354033613490799</c:v>
                </c:pt>
                <c:pt idx="61563">
                  <c:v>0.136942127827691</c:v>
                </c:pt>
                <c:pt idx="61564">
                  <c:v>0.13034391952277799</c:v>
                </c:pt>
                <c:pt idx="61565">
                  <c:v>0.12374571121556099</c:v>
                </c:pt>
                <c:pt idx="61566">
                  <c:v>0.117147502908344</c:v>
                </c:pt>
                <c:pt idx="61567">
                  <c:v>0.11054929460343201</c:v>
                </c:pt>
                <c:pt idx="61568">
                  <c:v>0.103951086296215</c:v>
                </c:pt>
                <c:pt idx="61569">
                  <c:v>9.7352877988997902E-2</c:v>
                </c:pt>
                <c:pt idx="61570">
                  <c:v>9.0754669684085396E-2</c:v>
                </c:pt>
                <c:pt idx="61571">
                  <c:v>8.4156461376868399E-2</c:v>
                </c:pt>
                <c:pt idx="61572">
                  <c:v>7.7558253069651403E-2</c:v>
                </c:pt>
                <c:pt idx="61573">
                  <c:v>7.0960044764738897E-2</c:v>
                </c:pt>
                <c:pt idx="61574">
                  <c:v>6.4361836457521901E-2</c:v>
                </c:pt>
                <c:pt idx="61575">
                  <c:v>5.7763628150305002E-2</c:v>
                </c:pt>
                <c:pt idx="61576">
                  <c:v>5.1165419845392399E-2</c:v>
                </c:pt>
                <c:pt idx="61577">
                  <c:v>4.45672115381755E-2</c:v>
                </c:pt>
                <c:pt idx="61578">
                  <c:v>3.7969003230958497E-2</c:v>
                </c:pt>
                <c:pt idx="61579">
                  <c:v>3.1370794926045997E-2</c:v>
                </c:pt>
                <c:pt idx="61580">
                  <c:v>2.4772586618829001E-2</c:v>
                </c:pt>
                <c:pt idx="61581">
                  <c:v>1.8174378311612002E-2</c:v>
                </c:pt>
                <c:pt idx="61582">
                  <c:v>1.1576170006699501E-2</c:v>
                </c:pt>
                <c:pt idx="61583">
                  <c:v>4.9779616994825304E-3</c:v>
                </c:pt>
                <c:pt idx="61584">
                  <c:v>-1.62024660773442E-3</c:v>
                </c:pt>
                <c:pt idx="61585">
                  <c:v>-8.2184549126469893E-3</c:v>
                </c:pt>
                <c:pt idx="61586">
                  <c:v>-1.48166632198639E-2</c:v>
                </c:pt>
                <c:pt idx="61587">
                  <c:v>-2.1414871527080898E-2</c:v>
                </c:pt>
                <c:pt idx="61588">
                  <c:v>-2.8013079831993502E-2</c:v>
                </c:pt>
                <c:pt idx="61589">
                  <c:v>-3.4611288139210397E-2</c:v>
                </c:pt>
                <c:pt idx="61590">
                  <c:v>-4.12094964464274E-2</c:v>
                </c:pt>
                <c:pt idx="61591">
                  <c:v>-4.7807704751339899E-2</c:v>
                </c:pt>
                <c:pt idx="61592">
                  <c:v>-5.4405913058556903E-2</c:v>
                </c:pt>
                <c:pt idx="61593">
                  <c:v>-6.1004121365773802E-2</c:v>
                </c:pt>
                <c:pt idx="61594">
                  <c:v>-6.7602329670686398E-2</c:v>
                </c:pt>
                <c:pt idx="61595">
                  <c:v>-7.4200537977903394E-2</c:v>
                </c:pt>
                <c:pt idx="61596">
                  <c:v>-8.0798746285120293E-2</c:v>
                </c:pt>
                <c:pt idx="61597">
                  <c:v>-8.7396954590032896E-2</c:v>
                </c:pt>
                <c:pt idx="61598">
                  <c:v>-9.3995162897249795E-2</c:v>
                </c:pt>
                <c:pt idx="61599">
                  <c:v>-0.101843330669266</c:v>
                </c:pt>
                <c:pt idx="61600">
                  <c:v>-0.11094145790377601</c:v>
                </c:pt>
                <c:pt idx="61601">
                  <c:v>-0.120039585141464</c:v>
                </c:pt>
                <c:pt idx="61602">
                  <c:v>-0.129137712379152</c:v>
                </c:pt>
                <c:pt idx="61603">
                  <c:v>-0.13823583961366201</c:v>
                </c:pt>
                <c:pt idx="61604">
                  <c:v>-0.14733396685135</c:v>
                </c:pt>
                <c:pt idx="61605">
                  <c:v>-0.15643209408903799</c:v>
                </c:pt>
                <c:pt idx="61606">
                  <c:v>-0.165530221323548</c:v>
                </c:pt>
                <c:pt idx="61607">
                  <c:v>-0.17462834856123599</c:v>
                </c:pt>
                <c:pt idx="61608">
                  <c:v>-0.18372647579892401</c:v>
                </c:pt>
                <c:pt idx="61609">
                  <c:v>-0.19282460303343399</c:v>
                </c:pt>
                <c:pt idx="61610">
                  <c:v>-0.20192273027112201</c:v>
                </c:pt>
                <c:pt idx="61611">
                  <c:v>-0.21102085750881</c:v>
                </c:pt>
                <c:pt idx="61612">
                  <c:v>-0.22011898474332001</c:v>
                </c:pt>
                <c:pt idx="61613">
                  <c:v>-0.229217111981008</c:v>
                </c:pt>
                <c:pt idx="61614">
                  <c:v>-0.23831523921869499</c:v>
                </c:pt>
                <c:pt idx="61615">
                  <c:v>-0.247413366453206</c:v>
                </c:pt>
                <c:pt idx="61616">
                  <c:v>-0.25651149369089399</c:v>
                </c:pt>
                <c:pt idx="61617">
                  <c:v>-0.26560962092858098</c:v>
                </c:pt>
                <c:pt idx="61618">
                  <c:v>-0.27470774816309201</c:v>
                </c:pt>
                <c:pt idx="61619">
                  <c:v>-0.28380587540078001</c:v>
                </c:pt>
                <c:pt idx="61620">
                  <c:v>-0.292904002638467</c:v>
                </c:pt>
                <c:pt idx="61621">
                  <c:v>-0.30200212987297798</c:v>
                </c:pt>
                <c:pt idx="61622">
                  <c:v>-0.31110025711066602</c:v>
                </c:pt>
                <c:pt idx="61623">
                  <c:v>-0.32019838434835302</c:v>
                </c:pt>
                <c:pt idx="61624">
                  <c:v>-0.32929651158286399</c:v>
                </c:pt>
                <c:pt idx="61625">
                  <c:v>-0.33839463882055199</c:v>
                </c:pt>
                <c:pt idx="61626">
                  <c:v>-0.34749276605823898</c:v>
                </c:pt>
                <c:pt idx="61627">
                  <c:v>-0.35659089329275001</c:v>
                </c:pt>
                <c:pt idx="61628">
                  <c:v>-0.365689020530437</c:v>
                </c:pt>
                <c:pt idx="61629">
                  <c:v>-0.374787147768125</c:v>
                </c:pt>
                <c:pt idx="61630">
                  <c:v>-0.38388527500263597</c:v>
                </c:pt>
                <c:pt idx="61631">
                  <c:v>-0.39298340224032302</c:v>
                </c:pt>
                <c:pt idx="61632">
                  <c:v>-0.40208152947801101</c:v>
                </c:pt>
                <c:pt idx="61633">
                  <c:v>-0.41117965671252199</c:v>
                </c:pt>
                <c:pt idx="61634">
                  <c:v>-0.42027778395020898</c:v>
                </c:pt>
                <c:pt idx="61635">
                  <c:v>-0.42937591118789697</c:v>
                </c:pt>
                <c:pt idx="61636">
                  <c:v>-0.43847403842240801</c:v>
                </c:pt>
                <c:pt idx="61637">
                  <c:v>-0.447572165660095</c:v>
                </c:pt>
                <c:pt idx="61638">
                  <c:v>-0.45667029289778299</c:v>
                </c:pt>
                <c:pt idx="61639">
                  <c:v>-0.46576842013229403</c:v>
                </c:pt>
                <c:pt idx="61640">
                  <c:v>-0.47486654736998102</c:v>
                </c:pt>
                <c:pt idx="61641">
                  <c:v>-0.48396467460766901</c:v>
                </c:pt>
                <c:pt idx="61642">
                  <c:v>-0.49306280184217999</c:v>
                </c:pt>
                <c:pt idx="61643">
                  <c:v>-0.50216092907986698</c:v>
                </c:pt>
                <c:pt idx="61644">
                  <c:v>-0.51125905631755497</c:v>
                </c:pt>
                <c:pt idx="61645">
                  <c:v>-0.52035718355206495</c:v>
                </c:pt>
                <c:pt idx="61646">
                  <c:v>-0.52945531078975305</c:v>
                </c:pt>
                <c:pt idx="61647">
                  <c:v>-0.53356718393206304</c:v>
                </c:pt>
                <c:pt idx="61648">
                  <c:v>-0.532692802975816</c:v>
                </c:pt>
                <c:pt idx="61649">
                  <c:v>-0.53181842201926399</c:v>
                </c:pt>
                <c:pt idx="61650">
                  <c:v>-0.53094404106271098</c:v>
                </c:pt>
                <c:pt idx="61651">
                  <c:v>-0.53006966010646395</c:v>
                </c:pt>
                <c:pt idx="61652">
                  <c:v>-0.52919527914991205</c:v>
                </c:pt>
                <c:pt idx="61653">
                  <c:v>-0.52832089819336003</c:v>
                </c:pt>
                <c:pt idx="61654">
                  <c:v>-0.527446517237113</c:v>
                </c:pt>
                <c:pt idx="61655">
                  <c:v>-0.52657213628056099</c:v>
                </c:pt>
                <c:pt idx="61656">
                  <c:v>-0.52569775532400898</c:v>
                </c:pt>
                <c:pt idx="61657">
                  <c:v>-0.52482337436776205</c:v>
                </c:pt>
                <c:pt idx="61658">
                  <c:v>-0.52394899341121004</c:v>
                </c:pt>
                <c:pt idx="61659">
                  <c:v>-0.52307461245465803</c:v>
                </c:pt>
                <c:pt idx="61660">
                  <c:v>-0.52220023149841099</c:v>
                </c:pt>
                <c:pt idx="61661">
                  <c:v>-0.52132585054185898</c:v>
                </c:pt>
                <c:pt idx="61662">
                  <c:v>-0.52045146958530597</c:v>
                </c:pt>
                <c:pt idx="61663">
                  <c:v>-0.51957708862906005</c:v>
                </c:pt>
                <c:pt idx="61664">
                  <c:v>-0.51870270767250704</c:v>
                </c:pt>
                <c:pt idx="61665">
                  <c:v>-0.51782832671595502</c:v>
                </c:pt>
                <c:pt idx="61666">
                  <c:v>-0.51695394575970799</c:v>
                </c:pt>
                <c:pt idx="61667">
                  <c:v>-0.51607956480315598</c:v>
                </c:pt>
                <c:pt idx="61668">
                  <c:v>-0.51520518384660396</c:v>
                </c:pt>
                <c:pt idx="61669">
                  <c:v>-0.51433080289035704</c:v>
                </c:pt>
                <c:pt idx="61670">
                  <c:v>-0.51345642193380503</c:v>
                </c:pt>
                <c:pt idx="61671">
                  <c:v>-0.51258204097725302</c:v>
                </c:pt>
                <c:pt idx="61672">
                  <c:v>-0.51170766002100598</c:v>
                </c:pt>
                <c:pt idx="61673">
                  <c:v>-0.51083327906445397</c:v>
                </c:pt>
                <c:pt idx="61674">
                  <c:v>-0.50995889810790196</c:v>
                </c:pt>
                <c:pt idx="61675">
                  <c:v>-0.50908451715165504</c:v>
                </c:pt>
                <c:pt idx="61676">
                  <c:v>-0.50821013619510202</c:v>
                </c:pt>
                <c:pt idx="61677">
                  <c:v>-0.50733575523855001</c:v>
                </c:pt>
                <c:pt idx="61678">
                  <c:v>-0.50646137428230298</c:v>
                </c:pt>
                <c:pt idx="61679">
                  <c:v>-0.50558699332575097</c:v>
                </c:pt>
                <c:pt idx="61680">
                  <c:v>-0.50471261236919895</c:v>
                </c:pt>
                <c:pt idx="61681">
                  <c:v>-0.50383823141295203</c:v>
                </c:pt>
                <c:pt idx="61682">
                  <c:v>-0.50296385045640002</c:v>
                </c:pt>
                <c:pt idx="61683">
                  <c:v>-0.50208946949984801</c:v>
                </c:pt>
                <c:pt idx="61684">
                  <c:v>-0.50121508854360097</c:v>
                </c:pt>
                <c:pt idx="61685">
                  <c:v>-0.50034070758704896</c:v>
                </c:pt>
                <c:pt idx="61686">
                  <c:v>-0.499466326630497</c:v>
                </c:pt>
                <c:pt idx="61687">
                  <c:v>-0.49859194567425003</c:v>
                </c:pt>
                <c:pt idx="61688">
                  <c:v>-0.49771756471769801</c:v>
                </c:pt>
                <c:pt idx="61689">
                  <c:v>-0.496843183761145</c:v>
                </c:pt>
                <c:pt idx="61690">
                  <c:v>-0.49596880280489902</c:v>
                </c:pt>
                <c:pt idx="61691">
                  <c:v>-0.49509442184834601</c:v>
                </c:pt>
                <c:pt idx="61692">
                  <c:v>-0.494220040891794</c:v>
                </c:pt>
                <c:pt idx="61693">
                  <c:v>-0.49334565993554702</c:v>
                </c:pt>
                <c:pt idx="61694">
                  <c:v>-0.49247127897899501</c:v>
                </c:pt>
                <c:pt idx="61695">
                  <c:v>-0.488157589972742</c:v>
                </c:pt>
                <c:pt idx="61696">
                  <c:v>-0.48040459291709298</c:v>
                </c:pt>
                <c:pt idx="61697">
                  <c:v>-0.47265159585873701</c:v>
                </c:pt>
                <c:pt idx="61698">
                  <c:v>-0.46489859880038098</c:v>
                </c:pt>
                <c:pt idx="61699">
                  <c:v>-0.45714560174473201</c:v>
                </c:pt>
                <c:pt idx="61700">
                  <c:v>-0.44939260468637499</c:v>
                </c:pt>
                <c:pt idx="61701">
                  <c:v>-0.44163960762801902</c:v>
                </c:pt>
                <c:pt idx="61702">
                  <c:v>-0.43388661057236999</c:v>
                </c:pt>
                <c:pt idx="61703">
                  <c:v>-0.42613361351401402</c:v>
                </c:pt>
                <c:pt idx="61704">
                  <c:v>-0.41838061645565799</c:v>
                </c:pt>
                <c:pt idx="61705">
                  <c:v>-0.41062761940000903</c:v>
                </c:pt>
                <c:pt idx="61706">
                  <c:v>-0.402874622341653</c:v>
                </c:pt>
                <c:pt idx="61707">
                  <c:v>-0.39512162528329597</c:v>
                </c:pt>
                <c:pt idx="61708">
                  <c:v>-0.387368628227647</c:v>
                </c:pt>
                <c:pt idx="61709">
                  <c:v>-0.37961563116929098</c:v>
                </c:pt>
                <c:pt idx="61710">
                  <c:v>-0.37186263411093501</c:v>
                </c:pt>
                <c:pt idx="61711">
                  <c:v>-0.36410963705528598</c:v>
                </c:pt>
                <c:pt idx="61712">
                  <c:v>-0.35635663999693001</c:v>
                </c:pt>
                <c:pt idx="61713">
                  <c:v>-0.34860364293857299</c:v>
                </c:pt>
                <c:pt idx="61714">
                  <c:v>-0.34085064588292402</c:v>
                </c:pt>
                <c:pt idx="61715">
                  <c:v>-0.33309764882456799</c:v>
                </c:pt>
                <c:pt idx="61716">
                  <c:v>-0.32534465176621202</c:v>
                </c:pt>
                <c:pt idx="61717">
                  <c:v>-0.317591654710563</c:v>
                </c:pt>
                <c:pt idx="61718">
                  <c:v>-0.30983865765220697</c:v>
                </c:pt>
                <c:pt idx="61719">
                  <c:v>-0.30208566059385</c:v>
                </c:pt>
                <c:pt idx="61720">
                  <c:v>-0.29433266353820198</c:v>
                </c:pt>
                <c:pt idx="61721">
                  <c:v>-0.28657966647984501</c:v>
                </c:pt>
                <c:pt idx="61722">
                  <c:v>-0.27882666942148898</c:v>
                </c:pt>
                <c:pt idx="61723">
                  <c:v>-0.27107367236584001</c:v>
                </c:pt>
                <c:pt idx="61724">
                  <c:v>-0.26332067530748399</c:v>
                </c:pt>
                <c:pt idx="61725">
                  <c:v>-0.25556767824912702</c:v>
                </c:pt>
                <c:pt idx="61726">
                  <c:v>-0.24781468119347899</c:v>
                </c:pt>
                <c:pt idx="61727">
                  <c:v>-0.24006168413512199</c:v>
                </c:pt>
                <c:pt idx="61728">
                  <c:v>-0.232308687076766</c:v>
                </c:pt>
                <c:pt idx="61729">
                  <c:v>-0.224555690021117</c:v>
                </c:pt>
                <c:pt idx="61730">
                  <c:v>-0.216802692962761</c:v>
                </c:pt>
                <c:pt idx="61731">
                  <c:v>-0.209049695904404</c:v>
                </c:pt>
                <c:pt idx="61732">
                  <c:v>-0.20129669884875601</c:v>
                </c:pt>
                <c:pt idx="61733">
                  <c:v>-0.19354370179039901</c:v>
                </c:pt>
                <c:pt idx="61734">
                  <c:v>-0.18579070473204301</c:v>
                </c:pt>
                <c:pt idx="61735">
                  <c:v>-0.17803770767639401</c:v>
                </c:pt>
                <c:pt idx="61736">
                  <c:v>-0.17028471061803799</c:v>
                </c:pt>
                <c:pt idx="61737">
                  <c:v>-0.16253171355968099</c:v>
                </c:pt>
                <c:pt idx="61738">
                  <c:v>-0.15477871650403299</c:v>
                </c:pt>
                <c:pt idx="61739">
                  <c:v>-0.147025719445676</c:v>
                </c:pt>
                <c:pt idx="61740">
                  <c:v>-0.13927272238732</c:v>
                </c:pt>
                <c:pt idx="61741">
                  <c:v>-0.131519725331671</c:v>
                </c:pt>
                <c:pt idx="61742">
                  <c:v>-0.123766728273315</c:v>
                </c:pt>
                <c:pt idx="61743">
                  <c:v>-0.115650053067773</c:v>
                </c:pt>
                <c:pt idx="61744">
                  <c:v>-0.107169699717752</c:v>
                </c:pt>
                <c:pt idx="61745">
                  <c:v>-9.8689346364770406E-2</c:v>
                </c:pt>
                <c:pt idx="61746">
                  <c:v>-9.0208993011788405E-2</c:v>
                </c:pt>
                <c:pt idx="61747">
                  <c:v>-8.1728639661768104E-2</c:v>
                </c:pt>
                <c:pt idx="61748">
                  <c:v>-7.3248286308786104E-2</c:v>
                </c:pt>
                <c:pt idx="61749">
                  <c:v>-6.4767932955804006E-2</c:v>
                </c:pt>
                <c:pt idx="61750">
                  <c:v>-5.6287579605783698E-2</c:v>
                </c:pt>
                <c:pt idx="61751">
                  <c:v>-4.7807226252801698E-2</c:v>
                </c:pt>
                <c:pt idx="61752">
                  <c:v>-3.9326872899819697E-2</c:v>
                </c:pt>
                <c:pt idx="61753">
                  <c:v>-3.08465195497994E-2</c:v>
                </c:pt>
                <c:pt idx="61754">
                  <c:v>-2.2366166196817399E-2</c:v>
                </c:pt>
                <c:pt idx="61755">
                  <c:v>-1.3885812843835299E-2</c:v>
                </c:pt>
                <c:pt idx="61756">
                  <c:v>-5.4054594938150301E-3</c:v>
                </c:pt>
                <c:pt idx="61757">
                  <c:v>3.0748938591669802E-3</c:v>
                </c:pt>
                <c:pt idx="61758">
                  <c:v>1.1555247212148999E-2</c:v>
                </c:pt>
                <c:pt idx="61759">
                  <c:v>2.0035600562169301E-2</c:v>
                </c:pt>
                <c:pt idx="61760">
                  <c:v>2.8515953915151299E-2</c:v>
                </c:pt>
                <c:pt idx="61761">
                  <c:v>3.6996307268133397E-2</c:v>
                </c:pt>
                <c:pt idx="61762">
                  <c:v>4.5476660618153697E-2</c:v>
                </c:pt>
                <c:pt idx="61763">
                  <c:v>5.3957013971135698E-2</c:v>
                </c:pt>
                <c:pt idx="61764">
                  <c:v>6.2437367324117699E-2</c:v>
                </c:pt>
                <c:pt idx="61765">
                  <c:v>7.0917720674137999E-2</c:v>
                </c:pt>
                <c:pt idx="61766">
                  <c:v>7.939807402712E-2</c:v>
                </c:pt>
                <c:pt idx="61767">
                  <c:v>8.7878427380102E-2</c:v>
                </c:pt>
                <c:pt idx="61768">
                  <c:v>9.6358780730122301E-2</c:v>
                </c:pt>
                <c:pt idx="61769">
                  <c:v>0.104839134083104</c:v>
                </c:pt>
                <c:pt idx="61770">
                  <c:v>0.113319487436086</c:v>
                </c:pt>
                <c:pt idx="61771">
                  <c:v>0.12179984078610701</c:v>
                </c:pt>
                <c:pt idx="61772">
                  <c:v>0.13028019413908901</c:v>
                </c:pt>
                <c:pt idx="61773">
                  <c:v>0.13876054749207101</c:v>
                </c:pt>
                <c:pt idx="61774">
                  <c:v>0.14724090084209099</c:v>
                </c:pt>
                <c:pt idx="61775">
                  <c:v>0.15572125419507299</c:v>
                </c:pt>
                <c:pt idx="61776">
                  <c:v>0.16420160754805499</c:v>
                </c:pt>
                <c:pt idx="61777">
                  <c:v>0.172681960898075</c:v>
                </c:pt>
                <c:pt idx="61778">
                  <c:v>0.181162314251057</c:v>
                </c:pt>
                <c:pt idx="61779">
                  <c:v>0.189642667604039</c:v>
                </c:pt>
                <c:pt idx="61780">
                  <c:v>0.19812302095406001</c:v>
                </c:pt>
                <c:pt idx="61781">
                  <c:v>0.20660337430704201</c:v>
                </c:pt>
                <c:pt idx="61782">
                  <c:v>0.21508372766002401</c:v>
                </c:pt>
                <c:pt idx="61783">
                  <c:v>0.22356408101004399</c:v>
                </c:pt>
                <c:pt idx="61784">
                  <c:v>0.23204443436302599</c:v>
                </c:pt>
                <c:pt idx="61785">
                  <c:v>0.24052478771600799</c:v>
                </c:pt>
                <c:pt idx="61786">
                  <c:v>0.249005141066028</c:v>
                </c:pt>
                <c:pt idx="61787">
                  <c:v>0.25748549441900997</c:v>
                </c:pt>
                <c:pt idx="61788">
                  <c:v>0.265965847771992</c:v>
                </c:pt>
                <c:pt idx="61789">
                  <c:v>0.27444620112201301</c:v>
                </c:pt>
                <c:pt idx="61790">
                  <c:v>0.28292655447499498</c:v>
                </c:pt>
                <c:pt idx="61791">
                  <c:v>0.29049866343380798</c:v>
                </c:pt>
                <c:pt idx="61792">
                  <c:v>0.29716252799548998</c:v>
                </c:pt>
                <c:pt idx="61793">
                  <c:v>0.303826392559499</c:v>
                </c:pt>
                <c:pt idx="61794">
                  <c:v>0.31049025712350797</c:v>
                </c:pt>
                <c:pt idx="61795">
                  <c:v>0.31715412168519003</c:v>
                </c:pt>
                <c:pt idx="61796">
                  <c:v>0.323817986249199</c:v>
                </c:pt>
                <c:pt idx="61797">
                  <c:v>0.33048185081320802</c:v>
                </c:pt>
                <c:pt idx="61798">
                  <c:v>0.33714571537489002</c:v>
                </c:pt>
                <c:pt idx="61799">
                  <c:v>0.34380957993889899</c:v>
                </c:pt>
                <c:pt idx="61800">
                  <c:v>0.35047344450290802</c:v>
                </c:pt>
                <c:pt idx="61801">
                  <c:v>0.35713730906459001</c:v>
                </c:pt>
                <c:pt idx="61802">
                  <c:v>0.36380117362859898</c:v>
                </c:pt>
                <c:pt idx="61803">
                  <c:v>0.37046503819260901</c:v>
                </c:pt>
                <c:pt idx="61804">
                  <c:v>0.37712890275429001</c:v>
                </c:pt>
                <c:pt idx="61805">
                  <c:v>0.38379276731829998</c:v>
                </c:pt>
                <c:pt idx="61806">
                  <c:v>0.390456631882309</c:v>
                </c:pt>
                <c:pt idx="61807">
                  <c:v>0.397120496443991</c:v>
                </c:pt>
                <c:pt idx="61808">
                  <c:v>0.40378436100800003</c:v>
                </c:pt>
                <c:pt idx="61809">
                  <c:v>0.410448225572009</c:v>
                </c:pt>
                <c:pt idx="61810">
                  <c:v>0.41711209013369099</c:v>
                </c:pt>
                <c:pt idx="61811">
                  <c:v>0.42377595469770002</c:v>
                </c:pt>
                <c:pt idx="61812">
                  <c:v>0.43043981926170899</c:v>
                </c:pt>
                <c:pt idx="61813">
                  <c:v>0.43710368382339099</c:v>
                </c:pt>
                <c:pt idx="61814">
                  <c:v>0.44376754838740001</c:v>
                </c:pt>
                <c:pt idx="61815">
                  <c:v>0.45043141295140998</c:v>
                </c:pt>
                <c:pt idx="61816">
                  <c:v>0.45709527751309098</c:v>
                </c:pt>
                <c:pt idx="61817">
                  <c:v>0.46375914207710101</c:v>
                </c:pt>
                <c:pt idx="61818">
                  <c:v>0.47042300664110998</c:v>
                </c:pt>
                <c:pt idx="61819">
                  <c:v>0.47708687120279197</c:v>
                </c:pt>
                <c:pt idx="61820">
                  <c:v>0.483750735766801</c:v>
                </c:pt>
                <c:pt idx="61821">
                  <c:v>0.49041460033081002</c:v>
                </c:pt>
                <c:pt idx="61822">
                  <c:v>0.49707846489249202</c:v>
                </c:pt>
                <c:pt idx="61823">
                  <c:v>0.50374232945650099</c:v>
                </c:pt>
                <c:pt idx="61824">
                  <c:v>0.51040619402051002</c:v>
                </c:pt>
                <c:pt idx="61825">
                  <c:v>0.51707005858219202</c:v>
                </c:pt>
                <c:pt idx="61826">
                  <c:v>0.52373392314620104</c:v>
                </c:pt>
                <c:pt idx="61827">
                  <c:v>0.53039778771021096</c:v>
                </c:pt>
                <c:pt idx="61828">
                  <c:v>0.53706165227189195</c:v>
                </c:pt>
                <c:pt idx="61829">
                  <c:v>0.54372551683590198</c:v>
                </c:pt>
                <c:pt idx="61830">
                  <c:v>0.550389381399911</c:v>
                </c:pt>
                <c:pt idx="61831">
                  <c:v>0.557053245961593</c:v>
                </c:pt>
                <c:pt idx="61832">
                  <c:v>0.56371711052560203</c:v>
                </c:pt>
                <c:pt idx="61833">
                  <c:v>0.57038097508961105</c:v>
                </c:pt>
                <c:pt idx="61834">
                  <c:v>0.57704483965129305</c:v>
                </c:pt>
                <c:pt idx="61835">
                  <c:v>0.58370870421530197</c:v>
                </c:pt>
                <c:pt idx="61836">
                  <c:v>0.59037256877931099</c:v>
                </c:pt>
                <c:pt idx="61837">
                  <c:v>0.59703643334099299</c:v>
                </c:pt>
                <c:pt idx="61838">
                  <c:v>0.60370029790500201</c:v>
                </c:pt>
                <c:pt idx="61839">
                  <c:v>0.60486550934254002</c:v>
                </c:pt>
                <c:pt idx="61840">
                  <c:v>0.60053206765127798</c:v>
                </c:pt>
                <c:pt idx="61841">
                  <c:v>0.59619862595850304</c:v>
                </c:pt>
                <c:pt idx="61842">
                  <c:v>0.59186518426572698</c:v>
                </c:pt>
                <c:pt idx="61843">
                  <c:v>0.58753174257446605</c:v>
                </c:pt>
                <c:pt idx="61844">
                  <c:v>0.58319830088169</c:v>
                </c:pt>
                <c:pt idx="61845">
                  <c:v>0.57886485918891495</c:v>
                </c:pt>
                <c:pt idx="61846">
                  <c:v>0.57453141749765302</c:v>
                </c:pt>
                <c:pt idx="61847">
                  <c:v>0.57019797580487797</c:v>
                </c:pt>
                <c:pt idx="61848">
                  <c:v>0.56586453411210302</c:v>
                </c:pt>
                <c:pt idx="61849">
                  <c:v>0.56153109242084098</c:v>
                </c:pt>
                <c:pt idx="61850">
                  <c:v>0.55719765072806604</c:v>
                </c:pt>
                <c:pt idx="61851">
                  <c:v>0.55286420903529099</c:v>
                </c:pt>
                <c:pt idx="61852">
                  <c:v>0.54853076734402895</c:v>
                </c:pt>
                <c:pt idx="61853">
                  <c:v>0.544197325651254</c:v>
                </c:pt>
                <c:pt idx="61854">
                  <c:v>0.53986388395847895</c:v>
                </c:pt>
                <c:pt idx="61855">
                  <c:v>0.53553044226721702</c:v>
                </c:pt>
                <c:pt idx="61856">
                  <c:v>0.53119700057444197</c:v>
                </c:pt>
                <c:pt idx="61857">
                  <c:v>0.52686355888166603</c:v>
                </c:pt>
                <c:pt idx="61858">
                  <c:v>0.52253011719040399</c:v>
                </c:pt>
                <c:pt idx="61859">
                  <c:v>0.51819667549762904</c:v>
                </c:pt>
                <c:pt idx="61860">
                  <c:v>0.51386323380485399</c:v>
                </c:pt>
                <c:pt idx="61861">
                  <c:v>0.50952979211359195</c:v>
                </c:pt>
                <c:pt idx="61862">
                  <c:v>0.50519635042081701</c:v>
                </c:pt>
                <c:pt idx="61863">
                  <c:v>0.50086290872804196</c:v>
                </c:pt>
                <c:pt idx="61864">
                  <c:v>0.49652946703678003</c:v>
                </c:pt>
                <c:pt idx="61865">
                  <c:v>0.49219602534400497</c:v>
                </c:pt>
                <c:pt idx="61866">
                  <c:v>0.48786258365122998</c:v>
                </c:pt>
                <c:pt idx="61867">
                  <c:v>0.48352914195996799</c:v>
                </c:pt>
                <c:pt idx="61868">
                  <c:v>0.47919570026719299</c:v>
                </c:pt>
                <c:pt idx="61869">
                  <c:v>0.474862258574417</c:v>
                </c:pt>
                <c:pt idx="61870">
                  <c:v>0.47052881688315601</c:v>
                </c:pt>
                <c:pt idx="61871">
                  <c:v>0.46619537519038001</c:v>
                </c:pt>
                <c:pt idx="61872">
                  <c:v>0.46186193349760502</c:v>
                </c:pt>
                <c:pt idx="61873">
                  <c:v>0.45752849180634297</c:v>
                </c:pt>
                <c:pt idx="61874">
                  <c:v>0.45319505011356798</c:v>
                </c:pt>
                <c:pt idx="61875">
                  <c:v>0.44886160842079298</c:v>
                </c:pt>
                <c:pt idx="61876">
                  <c:v>0.44452816672953099</c:v>
                </c:pt>
                <c:pt idx="61877">
                  <c:v>0.440194725036756</c:v>
                </c:pt>
                <c:pt idx="61878">
                  <c:v>0.435861283343981</c:v>
                </c:pt>
                <c:pt idx="61879">
                  <c:v>0.43152784165271901</c:v>
                </c:pt>
                <c:pt idx="61880">
                  <c:v>0.42719439995994402</c:v>
                </c:pt>
                <c:pt idx="61881">
                  <c:v>0.42286095826716802</c:v>
                </c:pt>
                <c:pt idx="61882">
                  <c:v>0.41852751657590698</c:v>
                </c:pt>
                <c:pt idx="61883">
                  <c:v>0.41419407488313098</c:v>
                </c:pt>
                <c:pt idx="61884">
                  <c:v>0.40986063319035598</c:v>
                </c:pt>
                <c:pt idx="61885">
                  <c:v>0.405527191499094</c:v>
                </c:pt>
                <c:pt idx="61886">
                  <c:v>0.401193749806319</c:v>
                </c:pt>
                <c:pt idx="61887">
                  <c:v>0.39463601592485298</c:v>
                </c:pt>
                <c:pt idx="61888">
                  <c:v>0.385853989856209</c:v>
                </c:pt>
                <c:pt idx="61889">
                  <c:v>0.37707196378449798</c:v>
                </c:pt>
                <c:pt idx="61890">
                  <c:v>0.36828993771278701</c:v>
                </c:pt>
                <c:pt idx="61891">
                  <c:v>0.35950791164414297</c:v>
                </c:pt>
                <c:pt idx="61892">
                  <c:v>0.35072588557243201</c:v>
                </c:pt>
                <c:pt idx="61893">
                  <c:v>0.34194385950071998</c:v>
                </c:pt>
                <c:pt idx="61894">
                  <c:v>0.333161833432076</c:v>
                </c:pt>
                <c:pt idx="61895">
                  <c:v>0.32437980736036498</c:v>
                </c:pt>
                <c:pt idx="61896">
                  <c:v>0.31559778128865401</c:v>
                </c:pt>
                <c:pt idx="61897">
                  <c:v>0.30681575522000998</c:v>
                </c:pt>
                <c:pt idx="61898">
                  <c:v>0.29803372914829901</c:v>
                </c:pt>
                <c:pt idx="61899">
                  <c:v>0.28925170307658798</c:v>
                </c:pt>
                <c:pt idx="61900">
                  <c:v>0.28046967700794401</c:v>
                </c:pt>
                <c:pt idx="61901">
                  <c:v>0.27168765093623298</c:v>
                </c:pt>
                <c:pt idx="61902">
                  <c:v>0.26290562486452201</c:v>
                </c:pt>
                <c:pt idx="61903">
                  <c:v>0.25412359879587798</c:v>
                </c:pt>
                <c:pt idx="61904">
                  <c:v>0.24534157272416601</c:v>
                </c:pt>
                <c:pt idx="61905">
                  <c:v>0.23655954665245499</c:v>
                </c:pt>
                <c:pt idx="61906">
                  <c:v>0.22777752058381101</c:v>
                </c:pt>
                <c:pt idx="61907">
                  <c:v>0.21899549451209999</c:v>
                </c:pt>
                <c:pt idx="61908">
                  <c:v>0.21021346844038899</c:v>
                </c:pt>
                <c:pt idx="61909">
                  <c:v>0.20143144237174501</c:v>
                </c:pt>
                <c:pt idx="61910">
                  <c:v>0.19264941630003399</c:v>
                </c:pt>
                <c:pt idx="61911">
                  <c:v>0.18386739022832299</c:v>
                </c:pt>
                <c:pt idx="61912">
                  <c:v>0.17508536415967901</c:v>
                </c:pt>
                <c:pt idx="61913">
                  <c:v>0.16630333808796799</c:v>
                </c:pt>
                <c:pt idx="61914">
                  <c:v>0.15752131201625699</c:v>
                </c:pt>
                <c:pt idx="61915">
                  <c:v>0.14873928594761299</c:v>
                </c:pt>
                <c:pt idx="61916">
                  <c:v>0.13995725987590099</c:v>
                </c:pt>
                <c:pt idx="61917">
                  <c:v>0.13117523380418999</c:v>
                </c:pt>
                <c:pt idx="61918">
                  <c:v>0.122393207735546</c:v>
                </c:pt>
                <c:pt idx="61919">
                  <c:v>0.11361118166383501</c:v>
                </c:pt>
                <c:pt idx="61920">
                  <c:v>0.104829155592124</c:v>
                </c:pt>
                <c:pt idx="61921">
                  <c:v>9.6047129523480101E-2</c:v>
                </c:pt>
                <c:pt idx="61922">
                  <c:v>8.7265103451768994E-2</c:v>
                </c:pt>
                <c:pt idx="61923">
                  <c:v>7.84830773800579E-2</c:v>
                </c:pt>
                <c:pt idx="61924">
                  <c:v>6.9701051311413798E-2</c:v>
                </c:pt>
                <c:pt idx="61925">
                  <c:v>6.0919025239702697E-2</c:v>
                </c:pt>
                <c:pt idx="61926">
                  <c:v>5.2136999167991603E-2</c:v>
                </c:pt>
                <c:pt idx="61927">
                  <c:v>4.3354973099347598E-2</c:v>
                </c:pt>
                <c:pt idx="61928">
                  <c:v>3.4572947027636497E-2</c:v>
                </c:pt>
                <c:pt idx="61929">
                  <c:v>2.57909209559254E-2</c:v>
                </c:pt>
                <c:pt idx="61930">
                  <c:v>1.7008894887281301E-2</c:v>
                </c:pt>
                <c:pt idx="61931">
                  <c:v>8.2268688155702294E-3</c:v>
                </c:pt>
                <c:pt idx="61932">
                  <c:v>-5.5515725614088305E-4</c:v>
                </c:pt>
                <c:pt idx="61933">
                  <c:v>-9.3371833247849097E-3</c:v>
                </c:pt>
                <c:pt idx="61934">
                  <c:v>-1.8119209396496E-2</c:v>
                </c:pt>
                <c:pt idx="61935">
                  <c:v>-1.7950190044227599E-2</c:v>
                </c:pt>
                <c:pt idx="61936">
                  <c:v>-8.8301252649125306E-3</c:v>
                </c:pt>
                <c:pt idx="61937">
                  <c:v>2.89939517587677E-4</c:v>
                </c:pt>
                <c:pt idx="61938">
                  <c:v>9.4100043000878795E-3</c:v>
                </c:pt>
                <c:pt idx="61939">
                  <c:v>1.8530069079402901E-2</c:v>
                </c:pt>
                <c:pt idx="61940">
                  <c:v>2.7650133861903101E-2</c:v>
                </c:pt>
                <c:pt idx="61941">
                  <c:v>3.6770198644403403E-2</c:v>
                </c:pt>
                <c:pt idx="61942">
                  <c:v>4.5890263423718401E-2</c:v>
                </c:pt>
                <c:pt idx="61943">
                  <c:v>5.5010328206218602E-2</c:v>
                </c:pt>
                <c:pt idx="61944">
                  <c:v>6.4130392988718796E-2</c:v>
                </c:pt>
                <c:pt idx="61945">
                  <c:v>7.3250457768033905E-2</c:v>
                </c:pt>
                <c:pt idx="61946">
                  <c:v>8.2370522550534106E-2</c:v>
                </c:pt>
                <c:pt idx="61947">
                  <c:v>9.1490587333034307E-2</c:v>
                </c:pt>
                <c:pt idx="61948">
                  <c:v>0.100610652112349</c:v>
                </c:pt>
                <c:pt idx="61949">
                  <c:v>0.10973071689485001</c:v>
                </c:pt>
                <c:pt idx="61950">
                  <c:v>0.11885078167735</c:v>
                </c:pt>
                <c:pt idx="61951">
                  <c:v>0.12797084645666501</c:v>
                </c:pt>
                <c:pt idx="61952">
                  <c:v>0.137090911239165</c:v>
                </c:pt>
                <c:pt idx="61953">
                  <c:v>0.146210976021665</c:v>
                </c:pt>
                <c:pt idx="61954">
                  <c:v>0.15533104080098001</c:v>
                </c:pt>
                <c:pt idx="61955">
                  <c:v>0.164451105583481</c:v>
                </c:pt>
                <c:pt idx="61956">
                  <c:v>0.17357117036598099</c:v>
                </c:pt>
                <c:pt idx="61957">
                  <c:v>0.182691235145296</c:v>
                </c:pt>
                <c:pt idx="61958">
                  <c:v>0.191811299927796</c:v>
                </c:pt>
                <c:pt idx="61959">
                  <c:v>0.20093136471029599</c:v>
                </c:pt>
                <c:pt idx="61960">
                  <c:v>0.210051429489611</c:v>
                </c:pt>
                <c:pt idx="61961">
                  <c:v>0.21917149427211099</c:v>
                </c:pt>
                <c:pt idx="61962">
                  <c:v>0.22829155905461199</c:v>
                </c:pt>
                <c:pt idx="61963">
                  <c:v>0.237411623833927</c:v>
                </c:pt>
                <c:pt idx="61964">
                  <c:v>0.24653168861642699</c:v>
                </c:pt>
                <c:pt idx="61965">
                  <c:v>0.25565175339892698</c:v>
                </c:pt>
                <c:pt idx="61966">
                  <c:v>0.26477181817824202</c:v>
                </c:pt>
                <c:pt idx="61967">
                  <c:v>0.27389188296074202</c:v>
                </c:pt>
                <c:pt idx="61968">
                  <c:v>0.28301194774324301</c:v>
                </c:pt>
                <c:pt idx="61969">
                  <c:v>0.29213201252255799</c:v>
                </c:pt>
                <c:pt idx="61970">
                  <c:v>0.30125207730505799</c:v>
                </c:pt>
                <c:pt idx="61971">
                  <c:v>0.31037214208755798</c:v>
                </c:pt>
                <c:pt idx="61972">
                  <c:v>0.31949220686687302</c:v>
                </c:pt>
                <c:pt idx="61973">
                  <c:v>0.32861227164937301</c:v>
                </c:pt>
                <c:pt idx="61974">
                  <c:v>0.337732336431874</c:v>
                </c:pt>
                <c:pt idx="61975">
                  <c:v>0.34685240121118899</c:v>
                </c:pt>
                <c:pt idx="61976">
                  <c:v>0.35597246599368898</c:v>
                </c:pt>
                <c:pt idx="61977">
                  <c:v>0.36509253077618897</c:v>
                </c:pt>
                <c:pt idx="61978">
                  <c:v>0.37421259555550401</c:v>
                </c:pt>
                <c:pt idx="61979">
                  <c:v>0.38333266033800401</c:v>
                </c:pt>
                <c:pt idx="61980">
                  <c:v>0.392452725120504</c:v>
                </c:pt>
                <c:pt idx="61981">
                  <c:v>0.40157278989981998</c:v>
                </c:pt>
                <c:pt idx="61982">
                  <c:v>0.41069285468231997</c:v>
                </c:pt>
                <c:pt idx="61983">
                  <c:v>0.41484061061080202</c:v>
                </c:pt>
                <c:pt idx="61984">
                  <c:v>0.41401605768208</c:v>
                </c:pt>
                <c:pt idx="61985">
                  <c:v>0.41319150475307098</c:v>
                </c:pt>
                <c:pt idx="61986">
                  <c:v>0.41236695182406202</c:v>
                </c:pt>
                <c:pt idx="61987">
                  <c:v>0.41154239889534</c:v>
                </c:pt>
                <c:pt idx="61988">
                  <c:v>0.41071784596633099</c:v>
                </c:pt>
                <c:pt idx="61989">
                  <c:v>0.40989329303732203</c:v>
                </c:pt>
                <c:pt idx="61990">
                  <c:v>0.409068740108601</c:v>
                </c:pt>
                <c:pt idx="61991">
                  <c:v>0.40824418717959099</c:v>
                </c:pt>
                <c:pt idx="61992">
                  <c:v>0.40741963425058197</c:v>
                </c:pt>
                <c:pt idx="61993">
                  <c:v>0.40659508132186101</c:v>
                </c:pt>
                <c:pt idx="61994">
                  <c:v>0.40577052839285099</c:v>
                </c:pt>
                <c:pt idx="61995">
                  <c:v>0.40494597546384198</c:v>
                </c:pt>
                <c:pt idx="61996">
                  <c:v>0.40412142253512101</c:v>
                </c:pt>
                <c:pt idx="61997">
                  <c:v>0.403296869606111</c:v>
                </c:pt>
                <c:pt idx="61998">
                  <c:v>0.40247231667710198</c:v>
                </c:pt>
                <c:pt idx="61999">
                  <c:v>0.40164776374838101</c:v>
                </c:pt>
                <c:pt idx="62000">
                  <c:v>0.400823210819371</c:v>
                </c:pt>
                <c:pt idx="62001">
                  <c:v>0.39999865789036199</c:v>
                </c:pt>
                <c:pt idx="62002">
                  <c:v>0.39917410496164102</c:v>
                </c:pt>
                <c:pt idx="62003">
                  <c:v>0.398349552032631</c:v>
                </c:pt>
                <c:pt idx="62004">
                  <c:v>0.39752499910362199</c:v>
                </c:pt>
                <c:pt idx="62005">
                  <c:v>0.39670044617490102</c:v>
                </c:pt>
                <c:pt idx="62006">
                  <c:v>0.39587589324589201</c:v>
                </c:pt>
                <c:pt idx="62007">
                  <c:v>0.39505134031688199</c:v>
                </c:pt>
                <c:pt idx="62008">
                  <c:v>0.39422678738816103</c:v>
                </c:pt>
                <c:pt idx="62009">
                  <c:v>0.39340223445915201</c:v>
                </c:pt>
                <c:pt idx="62010">
                  <c:v>0.392577681530142</c:v>
                </c:pt>
                <c:pt idx="62011">
                  <c:v>0.39175312860142097</c:v>
                </c:pt>
                <c:pt idx="62012">
                  <c:v>0.39092857567241202</c:v>
                </c:pt>
                <c:pt idx="62013">
                  <c:v>0.390104022743402</c:v>
                </c:pt>
                <c:pt idx="62014">
                  <c:v>0.38927946981468098</c:v>
                </c:pt>
                <c:pt idx="62015">
                  <c:v>0.38845491688567202</c:v>
                </c:pt>
                <c:pt idx="62016">
                  <c:v>0.38763036395666201</c:v>
                </c:pt>
                <c:pt idx="62017">
                  <c:v>0.38680581102794098</c:v>
                </c:pt>
                <c:pt idx="62018">
                  <c:v>0.38598125809893202</c:v>
                </c:pt>
                <c:pt idx="62019">
                  <c:v>0.38515670516992201</c:v>
                </c:pt>
                <c:pt idx="62020">
                  <c:v>0.38433215224120099</c:v>
                </c:pt>
                <c:pt idx="62021">
                  <c:v>0.38350759931219203</c:v>
                </c:pt>
                <c:pt idx="62022">
                  <c:v>0.38268304638318301</c:v>
                </c:pt>
                <c:pt idx="62023">
                  <c:v>0.38185849345446099</c:v>
                </c:pt>
                <c:pt idx="62024">
                  <c:v>0.38103394052545198</c:v>
                </c:pt>
                <c:pt idx="62025">
                  <c:v>0.38020938759644302</c:v>
                </c:pt>
                <c:pt idx="62026">
                  <c:v>0.37938483466772099</c:v>
                </c:pt>
                <c:pt idx="62027">
                  <c:v>0.37856028173871198</c:v>
                </c:pt>
                <c:pt idx="62028">
                  <c:v>0.37773572880970302</c:v>
                </c:pt>
                <c:pt idx="62029">
                  <c:v>0.376911175880981</c:v>
                </c:pt>
                <c:pt idx="62030">
                  <c:v>0.37608662295197198</c:v>
                </c:pt>
                <c:pt idx="62031">
                  <c:v>0.36935327034253701</c:v>
                </c:pt>
                <c:pt idx="62032">
                  <c:v>0.35671111805296501</c:v>
                </c:pt>
                <c:pt idx="62033">
                  <c:v>0.344068965758977</c:v>
                </c:pt>
                <c:pt idx="62034">
                  <c:v>0.33142681346498898</c:v>
                </c:pt>
                <c:pt idx="62035">
                  <c:v>0.31878466117541598</c:v>
                </c:pt>
                <c:pt idx="62036">
                  <c:v>0.30614250888142902</c:v>
                </c:pt>
                <c:pt idx="62037">
                  <c:v>0.293500356587441</c:v>
                </c:pt>
                <c:pt idx="62038">
                  <c:v>0.28085820429786801</c:v>
                </c:pt>
                <c:pt idx="62039">
                  <c:v>0.26821605200388099</c:v>
                </c:pt>
                <c:pt idx="62040">
                  <c:v>0.25557389970989303</c:v>
                </c:pt>
                <c:pt idx="62041">
                  <c:v>0.24293174742032</c:v>
                </c:pt>
                <c:pt idx="62042">
                  <c:v>0.23028959512633199</c:v>
                </c:pt>
                <c:pt idx="62043">
                  <c:v>0.217647442832345</c:v>
                </c:pt>
                <c:pt idx="62044">
                  <c:v>0.205005290542772</c:v>
                </c:pt>
                <c:pt idx="62045">
                  <c:v>0.19236313824878401</c:v>
                </c:pt>
                <c:pt idx="62046">
                  <c:v>0.17972098595479699</c:v>
                </c:pt>
                <c:pt idx="62047">
                  <c:v>0.167078833665224</c:v>
                </c:pt>
                <c:pt idx="62048">
                  <c:v>0.15443668137123601</c:v>
                </c:pt>
                <c:pt idx="62049">
                  <c:v>0.14179452907724899</c:v>
                </c:pt>
                <c:pt idx="62050">
                  <c:v>0.12915237678767599</c:v>
                </c:pt>
                <c:pt idx="62051">
                  <c:v>0.116510224493688</c:v>
                </c:pt>
                <c:pt idx="62052">
                  <c:v>0.1038680721997</c:v>
                </c:pt>
                <c:pt idx="62053">
                  <c:v>9.1225919910127906E-2</c:v>
                </c:pt>
                <c:pt idx="62054">
                  <c:v>7.8583767616140096E-2</c:v>
                </c:pt>
                <c:pt idx="62055">
                  <c:v>6.5941615322152397E-2</c:v>
                </c:pt>
                <c:pt idx="62056">
                  <c:v>5.3299463032579798E-2</c:v>
                </c:pt>
                <c:pt idx="62057">
                  <c:v>4.0657310738592099E-2</c:v>
                </c:pt>
                <c:pt idx="62058">
                  <c:v>2.80151584446043E-2</c:v>
                </c:pt>
                <c:pt idx="62059">
                  <c:v>1.5373006155031701E-2</c:v>
                </c:pt>
                <c:pt idx="62060">
                  <c:v>2.7308538610439602E-3</c:v>
                </c:pt>
                <c:pt idx="62061">
                  <c:v>-9.91129843294381E-3</c:v>
                </c:pt>
                <c:pt idx="62062">
                  <c:v>-2.25534507225164E-2</c:v>
                </c:pt>
                <c:pt idx="62063">
                  <c:v>-3.5195603016504103E-2</c:v>
                </c:pt>
                <c:pt idx="62064">
                  <c:v>-4.7837755310491899E-2</c:v>
                </c:pt>
                <c:pt idx="62065">
                  <c:v>-6.04799076000644E-2</c:v>
                </c:pt>
                <c:pt idx="62066">
                  <c:v>-7.3122059894052197E-2</c:v>
                </c:pt>
                <c:pt idx="62067">
                  <c:v>-8.5764212188040007E-2</c:v>
                </c:pt>
                <c:pt idx="62068">
                  <c:v>-9.8406364477612501E-2</c:v>
                </c:pt>
                <c:pt idx="62069">
                  <c:v>-0.11104851677160001</c:v>
                </c:pt>
                <c:pt idx="62070">
                  <c:v>-0.123690669065588</c:v>
                </c:pt>
                <c:pt idx="62071">
                  <c:v>-0.136332821355161</c:v>
                </c:pt>
                <c:pt idx="62072">
                  <c:v>-0.148974973649148</c:v>
                </c:pt>
                <c:pt idx="62073">
                  <c:v>-0.16161712594313599</c:v>
                </c:pt>
                <c:pt idx="62074">
                  <c:v>-0.17425927823270901</c:v>
                </c:pt>
                <c:pt idx="62075">
                  <c:v>-0.186901430526696</c:v>
                </c:pt>
                <c:pt idx="62076">
                  <c:v>-0.19954358282068399</c:v>
                </c:pt>
                <c:pt idx="62077">
                  <c:v>-0.21218573511025701</c:v>
                </c:pt>
                <c:pt idx="62078">
                  <c:v>-0.224827887404245</c:v>
                </c:pt>
                <c:pt idx="62079">
                  <c:v>-0.23688595198141599</c:v>
                </c:pt>
                <c:pt idx="62080">
                  <c:v>-0.248359928837355</c:v>
                </c:pt>
                <c:pt idx="62081">
                  <c:v>-0.25983390569730203</c:v>
                </c:pt>
                <c:pt idx="62082">
                  <c:v>-0.27130788255724902</c:v>
                </c:pt>
                <c:pt idx="62083">
                  <c:v>-0.28278185941318801</c:v>
                </c:pt>
                <c:pt idx="62084">
                  <c:v>-0.29425583627313501</c:v>
                </c:pt>
                <c:pt idx="62085">
                  <c:v>-0.30572981313308201</c:v>
                </c:pt>
                <c:pt idx="62086">
                  <c:v>-0.31720378998902099</c:v>
                </c:pt>
                <c:pt idx="62087">
                  <c:v>-0.32867776684896799</c:v>
                </c:pt>
                <c:pt idx="62088">
                  <c:v>-0.34015174370891399</c:v>
                </c:pt>
                <c:pt idx="62089">
                  <c:v>-0.35162572056485403</c:v>
                </c:pt>
                <c:pt idx="62090">
                  <c:v>-0.36309969742480103</c:v>
                </c:pt>
                <c:pt idx="62091">
                  <c:v>-0.37457367428474703</c:v>
                </c:pt>
                <c:pt idx="62092">
                  <c:v>-0.38604765114068701</c:v>
                </c:pt>
                <c:pt idx="62093">
                  <c:v>-0.39752162800063301</c:v>
                </c:pt>
                <c:pt idx="62094">
                  <c:v>-0.40899560486058001</c:v>
                </c:pt>
                <c:pt idx="62095">
                  <c:v>-0.42046958171651999</c:v>
                </c:pt>
                <c:pt idx="62096">
                  <c:v>-0.43194355857646599</c:v>
                </c:pt>
                <c:pt idx="62097">
                  <c:v>-0.44341753543641299</c:v>
                </c:pt>
                <c:pt idx="62098">
                  <c:v>-0.45489151229235297</c:v>
                </c:pt>
                <c:pt idx="62099">
                  <c:v>-0.46636548915229897</c:v>
                </c:pt>
                <c:pt idx="62100">
                  <c:v>-0.47783946601224597</c:v>
                </c:pt>
                <c:pt idx="62101">
                  <c:v>-0.48931344286818501</c:v>
                </c:pt>
                <c:pt idx="62102">
                  <c:v>-0.50078741972813201</c:v>
                </c:pt>
                <c:pt idx="62103">
                  <c:v>-0.51226139658807901</c:v>
                </c:pt>
                <c:pt idx="62104">
                  <c:v>-0.52373537344401799</c:v>
                </c:pt>
                <c:pt idx="62105">
                  <c:v>-0.53520935030396499</c:v>
                </c:pt>
                <c:pt idx="62106">
                  <c:v>-0.54668332716391199</c:v>
                </c:pt>
                <c:pt idx="62107">
                  <c:v>-0.55815730401985097</c:v>
                </c:pt>
                <c:pt idx="62108">
                  <c:v>-0.56963128087979797</c:v>
                </c:pt>
                <c:pt idx="62109">
                  <c:v>-0.58110525773974497</c:v>
                </c:pt>
                <c:pt idx="62110">
                  <c:v>-0.59257923459568396</c:v>
                </c:pt>
                <c:pt idx="62111">
                  <c:v>-0.60405321145563096</c:v>
                </c:pt>
                <c:pt idx="62112">
                  <c:v>-0.61552718831557696</c:v>
                </c:pt>
                <c:pt idx="62113">
                  <c:v>-0.62700116517151705</c:v>
                </c:pt>
                <c:pt idx="62114">
                  <c:v>-0.63847514203146405</c:v>
                </c:pt>
                <c:pt idx="62115">
                  <c:v>-0.64994911889141005</c:v>
                </c:pt>
                <c:pt idx="62116">
                  <c:v>-0.66142309574735003</c:v>
                </c:pt>
                <c:pt idx="62117">
                  <c:v>-0.67289707260729603</c:v>
                </c:pt>
                <c:pt idx="62118">
                  <c:v>-0.68437104946724303</c:v>
                </c:pt>
                <c:pt idx="62119">
                  <c:v>-0.69584502632318301</c:v>
                </c:pt>
                <c:pt idx="62120">
                  <c:v>-0.70731900318312901</c:v>
                </c:pt>
                <c:pt idx="62121">
                  <c:v>-0.71879298004307601</c:v>
                </c:pt>
                <c:pt idx="62122">
                  <c:v>-0.730266956899015</c:v>
                </c:pt>
                <c:pt idx="62123">
                  <c:v>-0.741740933758962</c:v>
                </c:pt>
                <c:pt idx="62124">
                  <c:v>-0.75321491061890899</c:v>
                </c:pt>
                <c:pt idx="62125">
                  <c:v>-0.76468888747484798</c:v>
                </c:pt>
                <c:pt idx="62126">
                  <c:v>-0.77616286433479498</c:v>
                </c:pt>
                <c:pt idx="62127">
                  <c:v>-0.774033969421135</c:v>
                </c:pt>
                <c:pt idx="62128">
                  <c:v>-0.75830220272986004</c:v>
                </c:pt>
                <c:pt idx="62129">
                  <c:v>-0.74257043603309103</c:v>
                </c:pt>
                <c:pt idx="62130">
                  <c:v>-0.72683866933632302</c:v>
                </c:pt>
                <c:pt idx="62131">
                  <c:v>-0.71110690264504794</c:v>
                </c:pt>
                <c:pt idx="62132">
                  <c:v>-0.69537513594827904</c:v>
                </c:pt>
                <c:pt idx="62133">
                  <c:v>-0.67964336925151003</c:v>
                </c:pt>
                <c:pt idx="62134">
                  <c:v>-0.66391160256023596</c:v>
                </c:pt>
                <c:pt idx="62135">
                  <c:v>-0.64817983586346695</c:v>
                </c:pt>
                <c:pt idx="62136">
                  <c:v>-0.63244806916669805</c:v>
                </c:pt>
                <c:pt idx="62137">
                  <c:v>-0.61671630247542397</c:v>
                </c:pt>
                <c:pt idx="62138">
                  <c:v>-0.60098453577865496</c:v>
                </c:pt>
                <c:pt idx="62139">
                  <c:v>-0.58525276908188595</c:v>
                </c:pt>
                <c:pt idx="62140">
                  <c:v>-0.56952100239061099</c:v>
                </c:pt>
                <c:pt idx="62141">
                  <c:v>-0.55378923569384297</c:v>
                </c:pt>
                <c:pt idx="62142">
                  <c:v>-0.53805746899707396</c:v>
                </c:pt>
                <c:pt idx="62143">
                  <c:v>-0.522325702305799</c:v>
                </c:pt>
                <c:pt idx="62144">
                  <c:v>-0.50659393560902999</c:v>
                </c:pt>
                <c:pt idx="62145">
                  <c:v>-0.49086216891226098</c:v>
                </c:pt>
                <c:pt idx="62146">
                  <c:v>-0.47513040222098701</c:v>
                </c:pt>
                <c:pt idx="62147">
                  <c:v>-0.459398635524218</c:v>
                </c:pt>
                <c:pt idx="62148">
                  <c:v>-0.44366686882744899</c:v>
                </c:pt>
                <c:pt idx="62149">
                  <c:v>-0.42793510213617503</c:v>
                </c:pt>
                <c:pt idx="62150">
                  <c:v>-0.41220333543940602</c:v>
                </c:pt>
                <c:pt idx="62151">
                  <c:v>-0.396471568742637</c:v>
                </c:pt>
                <c:pt idx="62152">
                  <c:v>-0.38073980205136299</c:v>
                </c:pt>
                <c:pt idx="62153">
                  <c:v>-0.36500803535459397</c:v>
                </c:pt>
                <c:pt idx="62154">
                  <c:v>-0.34927626865782502</c:v>
                </c:pt>
                <c:pt idx="62155">
                  <c:v>-0.33354450196655</c:v>
                </c:pt>
                <c:pt idx="62156">
                  <c:v>-0.31781273526978099</c:v>
                </c:pt>
                <c:pt idx="62157">
                  <c:v>-0.30208096857301298</c:v>
                </c:pt>
                <c:pt idx="62158">
                  <c:v>-0.28634920188173801</c:v>
                </c:pt>
                <c:pt idx="62159">
                  <c:v>-0.270617435184969</c:v>
                </c:pt>
                <c:pt idx="62160">
                  <c:v>-0.25488566848819999</c:v>
                </c:pt>
                <c:pt idx="62161">
                  <c:v>-0.239153901796926</c:v>
                </c:pt>
                <c:pt idx="62162">
                  <c:v>-0.22342213510015699</c:v>
                </c:pt>
                <c:pt idx="62163">
                  <c:v>-0.207690368403388</c:v>
                </c:pt>
                <c:pt idx="62164">
                  <c:v>-0.19195860171211401</c:v>
                </c:pt>
                <c:pt idx="62165">
                  <c:v>-0.176226835015345</c:v>
                </c:pt>
                <c:pt idx="62166">
                  <c:v>-0.16049506831857599</c:v>
                </c:pt>
                <c:pt idx="62167">
                  <c:v>-0.144763301627301</c:v>
                </c:pt>
                <c:pt idx="62168">
                  <c:v>-0.12903153493053299</c:v>
                </c:pt>
                <c:pt idx="62169">
                  <c:v>-0.113299768233764</c:v>
                </c:pt>
                <c:pt idx="62170">
                  <c:v>-9.7568001542489194E-2</c:v>
                </c:pt>
                <c:pt idx="62171">
                  <c:v>-8.1836234845720404E-2</c:v>
                </c:pt>
                <c:pt idx="62172">
                  <c:v>-6.6104468148951601E-2</c:v>
                </c:pt>
                <c:pt idx="62173">
                  <c:v>-5.0372701457676999E-2</c:v>
                </c:pt>
                <c:pt idx="62174">
                  <c:v>-3.4640934760908203E-2</c:v>
                </c:pt>
                <c:pt idx="62175">
                  <c:v>-2.6530023075025E-2</c:v>
                </c:pt>
                <c:pt idx="62176">
                  <c:v>-2.6039966405521801E-2</c:v>
                </c:pt>
                <c:pt idx="62177">
                  <c:v>-2.5549909735847399E-2</c:v>
                </c:pt>
                <c:pt idx="62178">
                  <c:v>-2.5059853066173001E-2</c:v>
                </c:pt>
                <c:pt idx="62179">
                  <c:v>-2.4569796396669799E-2</c:v>
                </c:pt>
                <c:pt idx="62180">
                  <c:v>-2.4079739726995401E-2</c:v>
                </c:pt>
                <c:pt idx="62181">
                  <c:v>-2.3589683057320999E-2</c:v>
                </c:pt>
                <c:pt idx="62182">
                  <c:v>-2.30996263878178E-2</c:v>
                </c:pt>
                <c:pt idx="62183">
                  <c:v>-2.2609569718143398E-2</c:v>
                </c:pt>
                <c:pt idx="62184">
                  <c:v>-2.2119513048469E-2</c:v>
                </c:pt>
                <c:pt idx="62185">
                  <c:v>-2.1629456378965801E-2</c:v>
                </c:pt>
                <c:pt idx="62186">
                  <c:v>-2.11393997092914E-2</c:v>
                </c:pt>
                <c:pt idx="62187">
                  <c:v>-2.0649343039617001E-2</c:v>
                </c:pt>
                <c:pt idx="62188">
                  <c:v>-2.0159286370113799E-2</c:v>
                </c:pt>
                <c:pt idx="62189">
                  <c:v>-1.9669229700439401E-2</c:v>
                </c:pt>
                <c:pt idx="62190">
                  <c:v>-1.9179173030764999E-2</c:v>
                </c:pt>
                <c:pt idx="62191">
                  <c:v>-1.86891163612618E-2</c:v>
                </c:pt>
                <c:pt idx="62192">
                  <c:v>-1.8199059691587399E-2</c:v>
                </c:pt>
                <c:pt idx="62193">
                  <c:v>-1.7709003021913E-2</c:v>
                </c:pt>
                <c:pt idx="62194">
                  <c:v>-1.7218946352409802E-2</c:v>
                </c:pt>
                <c:pt idx="62195">
                  <c:v>-1.67288896827354E-2</c:v>
                </c:pt>
                <c:pt idx="62196">
                  <c:v>-1.6238833013061001E-2</c:v>
                </c:pt>
                <c:pt idx="62197">
                  <c:v>-1.5748776343557799E-2</c:v>
                </c:pt>
                <c:pt idx="62198">
                  <c:v>-1.5258719673883399E-2</c:v>
                </c:pt>
                <c:pt idx="62199">
                  <c:v>-1.4768663004209001E-2</c:v>
                </c:pt>
                <c:pt idx="62200">
                  <c:v>-1.42786063347057E-2</c:v>
                </c:pt>
                <c:pt idx="62201">
                  <c:v>-1.37885496650314E-2</c:v>
                </c:pt>
                <c:pt idx="62202">
                  <c:v>-1.3298492995357E-2</c:v>
                </c:pt>
                <c:pt idx="62203">
                  <c:v>-1.2808436325853699E-2</c:v>
                </c:pt>
                <c:pt idx="62204">
                  <c:v>-1.23183796561794E-2</c:v>
                </c:pt>
                <c:pt idx="62205">
                  <c:v>-1.1828322986505E-2</c:v>
                </c:pt>
                <c:pt idx="62206">
                  <c:v>-1.1338266317001701E-2</c:v>
                </c:pt>
                <c:pt idx="62207">
                  <c:v>-1.08482096473273E-2</c:v>
                </c:pt>
                <c:pt idx="62208">
                  <c:v>-1.0358152977652999E-2</c:v>
                </c:pt>
                <c:pt idx="62209">
                  <c:v>-9.8680963081497295E-3</c:v>
                </c:pt>
                <c:pt idx="62210">
                  <c:v>-9.3780396384753398E-3</c:v>
                </c:pt>
                <c:pt idx="62211">
                  <c:v>-8.8879829688009605E-3</c:v>
                </c:pt>
                <c:pt idx="62212">
                  <c:v>-8.3979262992977203E-3</c:v>
                </c:pt>
                <c:pt idx="62213">
                  <c:v>-7.9078696296233306E-3</c:v>
                </c:pt>
                <c:pt idx="62214">
                  <c:v>-7.4178129599489504E-3</c:v>
                </c:pt>
                <c:pt idx="62215">
                  <c:v>-6.9277562904457102E-3</c:v>
                </c:pt>
                <c:pt idx="62216">
                  <c:v>-6.43769962077133E-3</c:v>
                </c:pt>
                <c:pt idx="62217">
                  <c:v>-5.9476429510969403E-3</c:v>
                </c:pt>
                <c:pt idx="62218">
                  <c:v>-5.4575862815937097E-3</c:v>
                </c:pt>
                <c:pt idx="62219">
                  <c:v>-4.9675296119193199E-3</c:v>
                </c:pt>
                <c:pt idx="62220">
                  <c:v>-4.4774729422449398E-3</c:v>
                </c:pt>
                <c:pt idx="62221">
                  <c:v>-3.9874162727416996E-3</c:v>
                </c:pt>
                <c:pt idx="62222">
                  <c:v>-3.4973596030673198E-3</c:v>
                </c:pt>
                <c:pt idx="62223">
                  <c:v>-3.0073029333929301E-3</c:v>
                </c:pt>
                <c:pt idx="62224" formatCode="0.00E+00">
                  <c:v>1.9433998679025901E-7</c:v>
                </c:pt>
                <c:pt idx="62225">
                  <c:v>5.5251322191725597E-3</c:v>
                </c:pt>
                <c:pt idx="62226">
                  <c:v>1.1050070098358299E-2</c:v>
                </c:pt>
                <c:pt idx="62227">
                  <c:v>1.6575007975614502E-2</c:v>
                </c:pt>
                <c:pt idx="62228">
                  <c:v>2.2099945854800299E-2</c:v>
                </c:pt>
                <c:pt idx="62229">
                  <c:v>2.76248837339861E-2</c:v>
                </c:pt>
                <c:pt idx="62230">
                  <c:v>3.3149821611242303E-2</c:v>
                </c:pt>
                <c:pt idx="62231">
                  <c:v>3.8674759490428E-2</c:v>
                </c:pt>
                <c:pt idx="62232">
                  <c:v>4.4199697369613801E-2</c:v>
                </c:pt>
                <c:pt idx="62233">
                  <c:v>4.972463524687E-2</c:v>
                </c:pt>
                <c:pt idx="62234">
                  <c:v>5.5249573126055801E-2</c:v>
                </c:pt>
                <c:pt idx="62235">
                  <c:v>6.0774511005241498E-2</c:v>
                </c:pt>
                <c:pt idx="62236">
                  <c:v>6.6299448882497794E-2</c:v>
                </c:pt>
                <c:pt idx="62237">
                  <c:v>7.1824386761683498E-2</c:v>
                </c:pt>
                <c:pt idx="62238">
                  <c:v>7.7349324640869299E-2</c:v>
                </c:pt>
                <c:pt idx="62239">
                  <c:v>8.2874262518125505E-2</c:v>
                </c:pt>
                <c:pt idx="62240">
                  <c:v>8.8399200397311306E-2</c:v>
                </c:pt>
                <c:pt idx="62241">
                  <c:v>9.3924138276496996E-2</c:v>
                </c:pt>
                <c:pt idx="62242">
                  <c:v>9.9449076153753202E-2</c:v>
                </c:pt>
                <c:pt idx="62243">
                  <c:v>0.104974014032939</c:v>
                </c:pt>
                <c:pt idx="62244">
                  <c:v>0.110498951912125</c:v>
                </c:pt>
                <c:pt idx="62245">
                  <c:v>0.116023889789381</c:v>
                </c:pt>
                <c:pt idx="62246">
                  <c:v>0.12154882766856701</c:v>
                </c:pt>
                <c:pt idx="62247">
                  <c:v>0.12707376554775299</c:v>
                </c:pt>
                <c:pt idx="62248">
                  <c:v>0.13259870342500901</c:v>
                </c:pt>
                <c:pt idx="62249">
                  <c:v>0.13812364130419399</c:v>
                </c:pt>
                <c:pt idx="62250">
                  <c:v>0.14364857918338</c:v>
                </c:pt>
                <c:pt idx="62251">
                  <c:v>0.149173517060636</c:v>
                </c:pt>
                <c:pt idx="62252">
                  <c:v>0.15469845493982201</c:v>
                </c:pt>
                <c:pt idx="62253">
                  <c:v>0.16022339281900799</c:v>
                </c:pt>
                <c:pt idx="62254">
                  <c:v>0.16574833069626399</c:v>
                </c:pt>
                <c:pt idx="62255">
                  <c:v>0.17127326857545</c:v>
                </c:pt>
                <c:pt idx="62256">
                  <c:v>0.17679820645463601</c:v>
                </c:pt>
                <c:pt idx="62257">
                  <c:v>0.18232314433189201</c:v>
                </c:pt>
                <c:pt idx="62258">
                  <c:v>0.18784808221107799</c:v>
                </c:pt>
                <c:pt idx="62259">
                  <c:v>0.193373020090263</c:v>
                </c:pt>
                <c:pt idx="62260">
                  <c:v>0.19889795796751999</c:v>
                </c:pt>
                <c:pt idx="62261">
                  <c:v>0.20442289584670501</c:v>
                </c:pt>
                <c:pt idx="62262">
                  <c:v>0.20994783372589099</c:v>
                </c:pt>
                <c:pt idx="62263">
                  <c:v>0.21547277160314701</c:v>
                </c:pt>
                <c:pt idx="62264">
                  <c:v>0.22099770948233299</c:v>
                </c:pt>
                <c:pt idx="62265">
                  <c:v>0.226522647361519</c:v>
                </c:pt>
                <c:pt idx="62266">
                  <c:v>0.232047585238775</c:v>
                </c:pt>
                <c:pt idx="62267">
                  <c:v>0.23757252311796101</c:v>
                </c:pt>
                <c:pt idx="62268">
                  <c:v>0.24309746099714699</c:v>
                </c:pt>
                <c:pt idx="62269">
                  <c:v>0.24862239887440299</c:v>
                </c:pt>
                <c:pt idx="62270">
                  <c:v>0.25414733675358903</c:v>
                </c:pt>
                <c:pt idx="62271">
                  <c:v>0.25967227463277398</c:v>
                </c:pt>
                <c:pt idx="62272">
                  <c:v>0.26491671832113101</c:v>
                </c:pt>
                <c:pt idx="62273">
                  <c:v>0.26988066782232101</c:v>
                </c:pt>
                <c:pt idx="62274">
                  <c:v>0.27484461732351101</c:v>
                </c:pt>
                <c:pt idx="62275">
                  <c:v>0.27980856682296801</c:v>
                </c:pt>
                <c:pt idx="62276">
                  <c:v>0.28477251632415801</c:v>
                </c:pt>
                <c:pt idx="62277">
                  <c:v>0.28973646582534901</c:v>
                </c:pt>
                <c:pt idx="62278">
                  <c:v>0.29470041532480501</c:v>
                </c:pt>
                <c:pt idx="62279">
                  <c:v>0.29966436482599501</c:v>
                </c:pt>
                <c:pt idx="62280">
                  <c:v>0.30462831432718601</c:v>
                </c:pt>
                <c:pt idx="62281">
                  <c:v>0.30959226382664201</c:v>
                </c:pt>
                <c:pt idx="62282">
                  <c:v>0.31455621332783301</c:v>
                </c:pt>
                <c:pt idx="62283">
                  <c:v>0.31952016282902301</c:v>
                </c:pt>
                <c:pt idx="62284">
                  <c:v>0.32448411232848001</c:v>
                </c:pt>
                <c:pt idx="62285">
                  <c:v>0.32944806182967001</c:v>
                </c:pt>
                <c:pt idx="62286">
                  <c:v>0.33441201133086002</c:v>
                </c:pt>
                <c:pt idx="62287">
                  <c:v>0.33937596083031701</c:v>
                </c:pt>
                <c:pt idx="62288">
                  <c:v>0.34433991033150702</c:v>
                </c:pt>
                <c:pt idx="62289">
                  <c:v>0.34930385983269702</c:v>
                </c:pt>
                <c:pt idx="62290">
                  <c:v>0.35426780933215402</c:v>
                </c:pt>
                <c:pt idx="62291">
                  <c:v>0.35923175883334402</c:v>
                </c:pt>
                <c:pt idx="62292">
                  <c:v>0.36419570833453402</c:v>
                </c:pt>
                <c:pt idx="62293">
                  <c:v>0.36915965783399102</c:v>
                </c:pt>
                <c:pt idx="62294">
                  <c:v>0.37412360733518102</c:v>
                </c:pt>
                <c:pt idx="62295">
                  <c:v>0.37908755683637202</c:v>
                </c:pt>
                <c:pt idx="62296">
                  <c:v>0.38405150633582802</c:v>
                </c:pt>
                <c:pt idx="62297">
                  <c:v>0.38901545583701802</c:v>
                </c:pt>
                <c:pt idx="62298">
                  <c:v>0.39397940533820902</c:v>
                </c:pt>
                <c:pt idx="62299">
                  <c:v>0.39894335483766502</c:v>
                </c:pt>
                <c:pt idx="62300">
                  <c:v>0.40390730433885602</c:v>
                </c:pt>
                <c:pt idx="62301">
                  <c:v>0.40887125384004602</c:v>
                </c:pt>
                <c:pt idx="62302">
                  <c:v>0.41383520333950202</c:v>
                </c:pt>
                <c:pt idx="62303">
                  <c:v>0.41879915284069302</c:v>
                </c:pt>
                <c:pt idx="62304">
                  <c:v>0.42376310234188302</c:v>
                </c:pt>
                <c:pt idx="62305">
                  <c:v>0.42872705184134002</c:v>
                </c:pt>
                <c:pt idx="62306">
                  <c:v>0.43369100134253002</c:v>
                </c:pt>
                <c:pt idx="62307">
                  <c:v>0.43865495084372003</c:v>
                </c:pt>
                <c:pt idx="62308">
                  <c:v>0.44361890034317703</c:v>
                </c:pt>
                <c:pt idx="62309">
                  <c:v>0.44858284984436703</c:v>
                </c:pt>
                <c:pt idx="62310">
                  <c:v>0.45354679934555697</c:v>
                </c:pt>
                <c:pt idx="62311">
                  <c:v>0.45851074884501403</c:v>
                </c:pt>
                <c:pt idx="62312">
                  <c:v>0.46347469834620397</c:v>
                </c:pt>
                <c:pt idx="62313">
                  <c:v>0.46843864784739497</c:v>
                </c:pt>
                <c:pt idx="62314">
                  <c:v>0.47340259734685097</c:v>
                </c:pt>
                <c:pt idx="62315">
                  <c:v>0.47836654684804097</c:v>
                </c:pt>
                <c:pt idx="62316">
                  <c:v>0.48333049634923198</c:v>
                </c:pt>
                <c:pt idx="62317">
                  <c:v>0.48829444584868797</c:v>
                </c:pt>
                <c:pt idx="62318">
                  <c:v>0.49325839534987898</c:v>
                </c:pt>
                <c:pt idx="62319">
                  <c:v>0.49822234485106898</c:v>
                </c:pt>
                <c:pt idx="62320">
                  <c:v>0.49468891179781799</c:v>
                </c:pt>
                <c:pt idx="62321">
                  <c:v>0.48265809618765698</c:v>
                </c:pt>
                <c:pt idx="62322">
                  <c:v>0.47062728057749598</c:v>
                </c:pt>
                <c:pt idx="62323">
                  <c:v>0.458596464971536</c:v>
                </c:pt>
                <c:pt idx="62324">
                  <c:v>0.44656564936137599</c:v>
                </c:pt>
                <c:pt idx="62325">
                  <c:v>0.43453483375121499</c:v>
                </c:pt>
                <c:pt idx="62326">
                  <c:v>0.42250401814525501</c:v>
                </c:pt>
                <c:pt idx="62327">
                  <c:v>0.41047320253509401</c:v>
                </c:pt>
                <c:pt idx="62328">
                  <c:v>0.398442386924933</c:v>
                </c:pt>
                <c:pt idx="62329">
                  <c:v>0.38641157131897402</c:v>
                </c:pt>
                <c:pt idx="62330">
                  <c:v>0.37438075570881302</c:v>
                </c:pt>
                <c:pt idx="62331">
                  <c:v>0.36234994009865201</c:v>
                </c:pt>
                <c:pt idx="62332">
                  <c:v>0.35031912449269298</c:v>
                </c:pt>
                <c:pt idx="62333">
                  <c:v>0.33828830888253197</c:v>
                </c:pt>
                <c:pt idx="62334">
                  <c:v>0.32625749327237102</c:v>
                </c:pt>
                <c:pt idx="62335">
                  <c:v>0.31422667766641199</c:v>
                </c:pt>
                <c:pt idx="62336">
                  <c:v>0.30219586205625099</c:v>
                </c:pt>
                <c:pt idx="62337">
                  <c:v>0.29016504644608998</c:v>
                </c:pt>
                <c:pt idx="62338">
                  <c:v>0.278134230840131</c:v>
                </c:pt>
                <c:pt idx="62339">
                  <c:v>0.26610341522997</c:v>
                </c:pt>
                <c:pt idx="62340">
                  <c:v>0.25407259961980899</c:v>
                </c:pt>
                <c:pt idx="62341">
                  <c:v>0.24204178401384999</c:v>
                </c:pt>
                <c:pt idx="62342">
                  <c:v>0.23001096840368901</c:v>
                </c:pt>
                <c:pt idx="62343">
                  <c:v>0.217980152793528</c:v>
                </c:pt>
                <c:pt idx="62344">
                  <c:v>0.205949337187569</c:v>
                </c:pt>
                <c:pt idx="62345">
                  <c:v>0.19391852157740799</c:v>
                </c:pt>
                <c:pt idx="62346">
                  <c:v>0.18188770596724699</c:v>
                </c:pt>
                <c:pt idx="62347">
                  <c:v>0.16985689036128701</c:v>
                </c:pt>
                <c:pt idx="62348">
                  <c:v>0.15782607475112601</c:v>
                </c:pt>
                <c:pt idx="62349">
                  <c:v>0.145795259140966</c:v>
                </c:pt>
                <c:pt idx="62350">
                  <c:v>0.13376444353500599</c:v>
                </c:pt>
                <c:pt idx="62351">
                  <c:v>0.121733627924845</c:v>
                </c:pt>
                <c:pt idx="62352">
                  <c:v>0.109702812314684</c:v>
                </c:pt>
                <c:pt idx="62353">
                  <c:v>9.7671996708725201E-2</c:v>
                </c:pt>
                <c:pt idx="62354">
                  <c:v>8.5641181098564195E-2</c:v>
                </c:pt>
                <c:pt idx="62355">
                  <c:v>7.3610365488403301E-2</c:v>
                </c:pt>
                <c:pt idx="62356">
                  <c:v>6.1579549882443997E-2</c:v>
                </c:pt>
                <c:pt idx="62357">
                  <c:v>4.9548734272283103E-2</c:v>
                </c:pt>
                <c:pt idx="62358">
                  <c:v>3.7517918662122202E-2</c:v>
                </c:pt>
                <c:pt idx="62359">
                  <c:v>2.5487103056162901E-2</c:v>
                </c:pt>
                <c:pt idx="62360">
                  <c:v>1.3456287446002E-2</c:v>
                </c:pt>
                <c:pt idx="62361">
                  <c:v>1.42547183584107E-3</c:v>
                </c:pt>
                <c:pt idx="62362">
                  <c:v>-1.06053437701182E-2</c:v>
                </c:pt>
                <c:pt idx="62363">
                  <c:v>-2.2636159380279099E-2</c:v>
                </c:pt>
                <c:pt idx="62364">
                  <c:v>-3.4666974990440101E-2</c:v>
                </c:pt>
                <c:pt idx="62365">
                  <c:v>-4.6697790596399301E-2</c:v>
                </c:pt>
                <c:pt idx="62366">
                  <c:v>-5.8728606206560299E-2</c:v>
                </c:pt>
                <c:pt idx="62367">
                  <c:v>-7.0759421816721194E-2</c:v>
                </c:pt>
                <c:pt idx="62368">
                  <c:v>-8.2790237422680504E-2</c:v>
                </c:pt>
                <c:pt idx="62369">
                  <c:v>-9.4821053032841399E-2</c:v>
                </c:pt>
                <c:pt idx="62370">
                  <c:v>-0.106851868643002</c:v>
                </c:pt>
                <c:pt idx="62371">
                  <c:v>-0.11888268424896201</c:v>
                </c:pt>
                <c:pt idx="62372">
                  <c:v>-0.13091349985912301</c:v>
                </c:pt>
                <c:pt idx="62373">
                  <c:v>-0.14294431546928299</c:v>
                </c:pt>
                <c:pt idx="62374">
                  <c:v>-0.15497513107524299</c:v>
                </c:pt>
                <c:pt idx="62375">
                  <c:v>-0.167005946685404</c:v>
                </c:pt>
                <c:pt idx="62376">
                  <c:v>-0.17903676229556501</c:v>
                </c:pt>
                <c:pt idx="62377">
                  <c:v>-0.19106757790152401</c:v>
                </c:pt>
                <c:pt idx="62378">
                  <c:v>-0.20309839351168499</c:v>
                </c:pt>
                <c:pt idx="62379">
                  <c:v>-0.21512920912184599</c:v>
                </c:pt>
                <c:pt idx="62380">
                  <c:v>-0.227160024727805</c:v>
                </c:pt>
                <c:pt idx="62381">
                  <c:v>-0.239190840337966</c:v>
                </c:pt>
                <c:pt idx="62382">
                  <c:v>-0.25122165594812701</c:v>
                </c:pt>
                <c:pt idx="62383">
                  <c:v>-0.26325247155408599</c:v>
                </c:pt>
                <c:pt idx="62384">
                  <c:v>-0.27528328716424699</c:v>
                </c:pt>
                <c:pt idx="62385">
                  <c:v>-0.287314102774408</c:v>
                </c:pt>
                <c:pt idx="62386">
                  <c:v>-0.29934491838036698</c:v>
                </c:pt>
                <c:pt idx="62387">
                  <c:v>-0.31137573399052798</c:v>
                </c:pt>
                <c:pt idx="62388">
                  <c:v>-0.32340654960068899</c:v>
                </c:pt>
                <c:pt idx="62389">
                  <c:v>-0.33543736520664802</c:v>
                </c:pt>
                <c:pt idx="62390">
                  <c:v>-0.34746818081680902</c:v>
                </c:pt>
                <c:pt idx="62391">
                  <c:v>-0.35949899642696997</c:v>
                </c:pt>
                <c:pt idx="62392">
                  <c:v>-0.37152981203293001</c:v>
                </c:pt>
                <c:pt idx="62393">
                  <c:v>-0.38356062764309001</c:v>
                </c:pt>
                <c:pt idx="62394">
                  <c:v>-0.39559144325325102</c:v>
                </c:pt>
                <c:pt idx="62395">
                  <c:v>-0.407622258859211</c:v>
                </c:pt>
                <c:pt idx="62396">
                  <c:v>-0.419653074469372</c:v>
                </c:pt>
                <c:pt idx="62397">
                  <c:v>-0.43168389007953301</c:v>
                </c:pt>
                <c:pt idx="62398">
                  <c:v>-0.44371470568549198</c:v>
                </c:pt>
                <c:pt idx="62399">
                  <c:v>-0.45574552129565299</c:v>
                </c:pt>
                <c:pt idx="62400">
                  <c:v>-0.46777633690581399</c:v>
                </c:pt>
                <c:pt idx="62401">
                  <c:v>-0.47980715251177303</c:v>
                </c:pt>
                <c:pt idx="62402">
                  <c:v>-0.49183796812193398</c:v>
                </c:pt>
                <c:pt idx="62403">
                  <c:v>-0.50386878373209498</c:v>
                </c:pt>
                <c:pt idx="62404">
                  <c:v>-0.51589959933805396</c:v>
                </c:pt>
                <c:pt idx="62405">
                  <c:v>-0.52793041494821502</c:v>
                </c:pt>
                <c:pt idx="62406">
                  <c:v>-0.53996123055837597</c:v>
                </c:pt>
                <c:pt idx="62407">
                  <c:v>-0.55199204616433495</c:v>
                </c:pt>
                <c:pt idx="62408">
                  <c:v>-0.56402286177449601</c:v>
                </c:pt>
                <c:pt idx="62409">
                  <c:v>-0.57605367738465696</c:v>
                </c:pt>
                <c:pt idx="62410">
                  <c:v>-0.58808449299061605</c:v>
                </c:pt>
                <c:pt idx="62411">
                  <c:v>-0.600115308600777</c:v>
                </c:pt>
                <c:pt idx="62412">
                  <c:v>-0.61214612421093795</c:v>
                </c:pt>
                <c:pt idx="62413">
                  <c:v>-0.62417693981689704</c:v>
                </c:pt>
                <c:pt idx="62414">
                  <c:v>-0.63620775542705799</c:v>
                </c:pt>
                <c:pt idx="62415">
                  <c:v>-0.64823857103721905</c:v>
                </c:pt>
                <c:pt idx="62416">
                  <c:v>-0.66638553596237504</c:v>
                </c:pt>
                <c:pt idx="62417">
                  <c:v>-0.69064865021520006</c:v>
                </c:pt>
                <c:pt idx="62418">
                  <c:v>-0.71491176446802496</c:v>
                </c:pt>
                <c:pt idx="62419">
                  <c:v>-0.73917487871237697</c:v>
                </c:pt>
                <c:pt idx="62420">
                  <c:v>-0.76343799296520198</c:v>
                </c:pt>
                <c:pt idx="62421">
                  <c:v>-0.787701107218027</c:v>
                </c:pt>
                <c:pt idx="62422">
                  <c:v>-0.81196422146237901</c:v>
                </c:pt>
                <c:pt idx="62423">
                  <c:v>-0.83622733571520402</c:v>
                </c:pt>
                <c:pt idx="62424">
                  <c:v>-0.86049044996803004</c:v>
                </c:pt>
                <c:pt idx="62425">
                  <c:v>-0.88475356421238105</c:v>
                </c:pt>
                <c:pt idx="62426">
                  <c:v>-0.90901667846520595</c:v>
                </c:pt>
                <c:pt idx="62427">
                  <c:v>-0.93327979271803196</c:v>
                </c:pt>
                <c:pt idx="62428">
                  <c:v>-0.95754290696238298</c:v>
                </c:pt>
                <c:pt idx="62429">
                  <c:v>-0.98180602121520899</c:v>
                </c:pt>
                <c:pt idx="62430">
                  <c:v>-1.00606913546803</c:v>
                </c:pt>
                <c:pt idx="62431">
                  <c:v>-1.0303322497123899</c:v>
                </c:pt>
                <c:pt idx="62432">
                  <c:v>-1.0545953639652099</c:v>
                </c:pt>
                <c:pt idx="62433">
                  <c:v>-1.0788584782180399</c:v>
                </c:pt>
                <c:pt idx="62434">
                  <c:v>-1.1031215924623901</c:v>
                </c:pt>
                <c:pt idx="62435">
                  <c:v>-1.1273847067152101</c:v>
                </c:pt>
                <c:pt idx="62436">
                  <c:v>-1.1516478209680401</c:v>
                </c:pt>
                <c:pt idx="62437">
                  <c:v>-1.17591093521239</c:v>
                </c:pt>
                <c:pt idx="62438">
                  <c:v>-1.20017404946522</c:v>
                </c:pt>
                <c:pt idx="62439">
                  <c:v>-1.22443716371804</c:v>
                </c:pt>
                <c:pt idx="62440">
                  <c:v>-1.2487002779623899</c:v>
                </c:pt>
                <c:pt idx="62441">
                  <c:v>-1.2729633922152199</c:v>
                </c:pt>
                <c:pt idx="62442">
                  <c:v>-1.2972265064680399</c:v>
                </c:pt>
                <c:pt idx="62443">
                  <c:v>-1.3214896207123901</c:v>
                </c:pt>
                <c:pt idx="62444">
                  <c:v>-1.3457527349652201</c:v>
                </c:pt>
                <c:pt idx="62445">
                  <c:v>-1.3700158492180401</c:v>
                </c:pt>
                <c:pt idx="62446">
                  <c:v>-1.3942789634624</c:v>
                </c:pt>
                <c:pt idx="62447">
                  <c:v>-1.41854207771522</c:v>
                </c:pt>
                <c:pt idx="62448">
                  <c:v>-1.44280519196805</c:v>
                </c:pt>
                <c:pt idx="62449">
                  <c:v>-1.4670683062123999</c:v>
                </c:pt>
                <c:pt idx="62450">
                  <c:v>-1.4913314204652199</c:v>
                </c:pt>
                <c:pt idx="62451">
                  <c:v>-1.5155945347180499</c:v>
                </c:pt>
                <c:pt idx="62452">
                  <c:v>-1.5398576489624001</c:v>
                </c:pt>
                <c:pt idx="62453">
                  <c:v>-1.5641207632152301</c:v>
                </c:pt>
                <c:pt idx="62454">
                  <c:v>-1.5883838774680501</c:v>
                </c:pt>
                <c:pt idx="62455">
                  <c:v>-1.6126469917124</c:v>
                </c:pt>
                <c:pt idx="62456">
                  <c:v>-1.63691010596523</c:v>
                </c:pt>
                <c:pt idx="62457">
                  <c:v>-1.66117322021805</c:v>
                </c:pt>
                <c:pt idx="62458">
                  <c:v>-1.6854363344623999</c:v>
                </c:pt>
                <c:pt idx="62459">
                  <c:v>-1.7096994487152299</c:v>
                </c:pt>
                <c:pt idx="62460">
                  <c:v>-1.73396256296806</c:v>
                </c:pt>
                <c:pt idx="62461">
                  <c:v>-1.7582256772124101</c:v>
                </c:pt>
                <c:pt idx="62462">
                  <c:v>-1.7824887914652301</c:v>
                </c:pt>
                <c:pt idx="62463">
                  <c:v>-1.8067519057180601</c:v>
                </c:pt>
                <c:pt idx="62464">
                  <c:v>-1.8145911546598901</c:v>
                </c:pt>
                <c:pt idx="62465">
                  <c:v>-1.8060065382962101</c:v>
                </c:pt>
                <c:pt idx="62466">
                  <c:v>-1.79742192193253</c:v>
                </c:pt>
                <c:pt idx="62467">
                  <c:v>-1.7888373055718501</c:v>
                </c:pt>
                <c:pt idx="62468">
                  <c:v>-1.78025268920817</c:v>
                </c:pt>
                <c:pt idx="62469">
                  <c:v>-1.77166807284449</c:v>
                </c:pt>
                <c:pt idx="62470">
                  <c:v>-1.76308345648381</c:v>
                </c:pt>
                <c:pt idx="62471">
                  <c:v>-1.75449884012013</c:v>
                </c:pt>
                <c:pt idx="62472">
                  <c:v>-1.74591422375645</c:v>
                </c:pt>
                <c:pt idx="62473">
                  <c:v>-1.73732960739577</c:v>
                </c:pt>
                <c:pt idx="62474">
                  <c:v>-1.72874499103209</c:v>
                </c:pt>
                <c:pt idx="62475">
                  <c:v>-1.7201603746684</c:v>
                </c:pt>
                <c:pt idx="62476">
                  <c:v>-1.71157575830772</c:v>
                </c:pt>
                <c:pt idx="62477">
                  <c:v>-1.70299114194404</c:v>
                </c:pt>
                <c:pt idx="62478">
                  <c:v>-1.69440652558036</c:v>
                </c:pt>
                <c:pt idx="62479">
                  <c:v>-1.68582190921968</c:v>
                </c:pt>
                <c:pt idx="62480">
                  <c:v>-1.677237292856</c:v>
                </c:pt>
                <c:pt idx="62481">
                  <c:v>-1.66865267649232</c:v>
                </c:pt>
                <c:pt idx="62482">
                  <c:v>-1.66006806013164</c:v>
                </c:pt>
                <c:pt idx="62483">
                  <c:v>-1.65148344376796</c:v>
                </c:pt>
                <c:pt idx="62484">
                  <c:v>-1.6428988274042799</c:v>
                </c:pt>
                <c:pt idx="62485">
                  <c:v>-1.6343142110436</c:v>
                </c:pt>
                <c:pt idx="62486">
                  <c:v>-1.62572959467992</c:v>
                </c:pt>
                <c:pt idx="62487">
                  <c:v>-1.6171449783162399</c:v>
                </c:pt>
                <c:pt idx="62488">
                  <c:v>-1.60856036195555</c:v>
                </c:pt>
                <c:pt idx="62489">
                  <c:v>-1.5999757455918699</c:v>
                </c:pt>
                <c:pt idx="62490">
                  <c:v>-1.5913911292281899</c:v>
                </c:pt>
                <c:pt idx="62491">
                  <c:v>-1.58280651286751</c:v>
                </c:pt>
                <c:pt idx="62492">
                  <c:v>-1.5742218965038299</c:v>
                </c:pt>
                <c:pt idx="62493">
                  <c:v>-1.5656372801401499</c:v>
                </c:pt>
                <c:pt idx="62494">
                  <c:v>-1.5570526637794699</c:v>
                </c:pt>
                <c:pt idx="62495">
                  <c:v>-1.5484680474157899</c:v>
                </c:pt>
                <c:pt idx="62496">
                  <c:v>-1.5398834310521099</c:v>
                </c:pt>
                <c:pt idx="62497">
                  <c:v>-1.5312988146914299</c:v>
                </c:pt>
                <c:pt idx="62498">
                  <c:v>-1.5227141983277499</c:v>
                </c:pt>
                <c:pt idx="62499">
                  <c:v>-1.5141295819640701</c:v>
                </c:pt>
                <c:pt idx="62500">
                  <c:v>-1.5055449656033799</c:v>
                </c:pt>
                <c:pt idx="62501">
                  <c:v>-1.4969603492396999</c:v>
                </c:pt>
                <c:pt idx="62502">
                  <c:v>-1.4883757328760201</c:v>
                </c:pt>
                <c:pt idx="62503">
                  <c:v>-1.4797911165153399</c:v>
                </c:pt>
                <c:pt idx="62504">
                  <c:v>-1.4712065001516601</c:v>
                </c:pt>
                <c:pt idx="62505">
                  <c:v>-1.4626218837879801</c:v>
                </c:pt>
                <c:pt idx="62506">
                  <c:v>-1.4540372674273001</c:v>
                </c:pt>
                <c:pt idx="62507">
                  <c:v>-1.4454526510636201</c:v>
                </c:pt>
                <c:pt idx="62508">
                  <c:v>-1.4368680346999401</c:v>
                </c:pt>
                <c:pt idx="62509">
                  <c:v>-1.4282834183392601</c:v>
                </c:pt>
                <c:pt idx="62510">
                  <c:v>-1.4196988019755801</c:v>
                </c:pt>
                <c:pt idx="62511">
                  <c:v>-1.4111141856119001</c:v>
                </c:pt>
                <c:pt idx="62512">
                  <c:v>-1.4021809363951401</c:v>
                </c:pt>
                <c:pt idx="62513">
                  <c:v>-1.39289905431907</c:v>
                </c:pt>
                <c:pt idx="62514">
                  <c:v>-1.38361717224301</c:v>
                </c:pt>
                <c:pt idx="62515">
                  <c:v>-1.37433529017018</c:v>
                </c:pt>
                <c:pt idx="62516">
                  <c:v>-1.3650534080941099</c:v>
                </c:pt>
                <c:pt idx="62517">
                  <c:v>-1.3557715260180401</c:v>
                </c:pt>
                <c:pt idx="62518">
                  <c:v>-1.3464896439452101</c:v>
                </c:pt>
                <c:pt idx="62519">
                  <c:v>-1.33720776186915</c:v>
                </c:pt>
                <c:pt idx="62520">
                  <c:v>-1.32792587979308</c:v>
                </c:pt>
                <c:pt idx="62521">
                  <c:v>-1.31864399772025</c:v>
                </c:pt>
                <c:pt idx="62522">
                  <c:v>-1.3093621156441799</c:v>
                </c:pt>
                <c:pt idx="62523">
                  <c:v>-1.3000802335681101</c:v>
                </c:pt>
                <c:pt idx="62524">
                  <c:v>-1.2907983514952901</c:v>
                </c:pt>
                <c:pt idx="62525">
                  <c:v>-1.28151646941922</c:v>
                </c:pt>
                <c:pt idx="62526">
                  <c:v>-1.27223458734315</c:v>
                </c:pt>
                <c:pt idx="62527">
                  <c:v>-1.26295270527032</c:v>
                </c:pt>
                <c:pt idx="62528">
                  <c:v>-1.2536708231942499</c:v>
                </c:pt>
                <c:pt idx="62529">
                  <c:v>-1.2443889411181901</c:v>
                </c:pt>
                <c:pt idx="62530">
                  <c:v>-1.2351070590453599</c:v>
                </c:pt>
                <c:pt idx="62531">
                  <c:v>-1.2258251769692901</c:v>
                </c:pt>
                <c:pt idx="62532">
                  <c:v>-1.21654329489322</c:v>
                </c:pt>
                <c:pt idx="62533">
                  <c:v>-1.2072614128204</c:v>
                </c:pt>
                <c:pt idx="62534">
                  <c:v>-1.1979795307443299</c:v>
                </c:pt>
                <c:pt idx="62535">
                  <c:v>-1.1886976486682601</c:v>
                </c:pt>
                <c:pt idx="62536">
                  <c:v>-1.1794157665954299</c:v>
                </c:pt>
                <c:pt idx="62537">
                  <c:v>-1.1701338845193601</c:v>
                </c:pt>
                <c:pt idx="62538">
                  <c:v>-1.16085200244329</c:v>
                </c:pt>
                <c:pt idx="62539">
                  <c:v>-1.15157012037047</c:v>
                </c:pt>
                <c:pt idx="62540">
                  <c:v>-1.1422882382944</c:v>
                </c:pt>
                <c:pt idx="62541">
                  <c:v>-1.1330063562183299</c:v>
                </c:pt>
                <c:pt idx="62542">
                  <c:v>-1.1237244741454999</c:v>
                </c:pt>
                <c:pt idx="62543">
                  <c:v>-1.1144425920694401</c:v>
                </c:pt>
                <c:pt idx="62544">
                  <c:v>-1.10516070999337</c:v>
                </c:pt>
                <c:pt idx="62545">
                  <c:v>-1.09587882792054</c:v>
                </c:pt>
                <c:pt idx="62546">
                  <c:v>-1.08659694584447</c:v>
                </c:pt>
                <c:pt idx="62547">
                  <c:v>-1.0773150637683999</c:v>
                </c:pt>
                <c:pt idx="62548">
                  <c:v>-1.0680331816955799</c:v>
                </c:pt>
                <c:pt idx="62549">
                  <c:v>-1.0587512996195101</c:v>
                </c:pt>
                <c:pt idx="62550">
                  <c:v>-1.04946941754344</c:v>
                </c:pt>
                <c:pt idx="62551">
                  <c:v>-1.04018753547061</c:v>
                </c:pt>
                <c:pt idx="62552">
                  <c:v>-1.03090565339454</c:v>
                </c:pt>
                <c:pt idx="62553">
                  <c:v>-1.0216237713184699</c:v>
                </c:pt>
                <c:pt idx="62554">
                  <c:v>-1.0123418892456499</c:v>
                </c:pt>
                <c:pt idx="62555">
                  <c:v>-1.0030600071695801</c:v>
                </c:pt>
                <c:pt idx="62556">
                  <c:v>-0.99377812509351104</c:v>
                </c:pt>
                <c:pt idx="62557">
                  <c:v>-0.98449624302068395</c:v>
                </c:pt>
                <c:pt idx="62558">
                  <c:v>-0.975214360944616</c:v>
                </c:pt>
                <c:pt idx="62559">
                  <c:v>-0.96593247886854705</c:v>
                </c:pt>
                <c:pt idx="62560">
                  <c:v>-0.94567415773748298</c:v>
                </c:pt>
                <c:pt idx="62561">
                  <c:v>-0.91443939753727299</c:v>
                </c:pt>
                <c:pt idx="62562">
                  <c:v>-0.883204637337064</c:v>
                </c:pt>
                <c:pt idx="62563">
                  <c:v>-0.85196987714776296</c:v>
                </c:pt>
                <c:pt idx="62564">
                  <c:v>-0.82073511694755297</c:v>
                </c:pt>
                <c:pt idx="62565">
                  <c:v>-0.78950035674734298</c:v>
                </c:pt>
                <c:pt idx="62566">
                  <c:v>-0.75826559655804204</c:v>
                </c:pt>
                <c:pt idx="62567">
                  <c:v>-0.72703083635783305</c:v>
                </c:pt>
                <c:pt idx="62568">
                  <c:v>-0.69579607615762296</c:v>
                </c:pt>
                <c:pt idx="62569">
                  <c:v>-0.66456131596832202</c:v>
                </c:pt>
                <c:pt idx="62570">
                  <c:v>-0.63332655576811203</c:v>
                </c:pt>
                <c:pt idx="62571">
                  <c:v>-0.60209179556790204</c:v>
                </c:pt>
                <c:pt idx="62572">
                  <c:v>-0.570857035378601</c:v>
                </c:pt>
                <c:pt idx="62573">
                  <c:v>-0.53962227517839201</c:v>
                </c:pt>
                <c:pt idx="62574">
                  <c:v>-0.50838751497818202</c:v>
                </c:pt>
                <c:pt idx="62575">
                  <c:v>-0.47715275478888097</c:v>
                </c:pt>
                <c:pt idx="62576">
                  <c:v>-0.44591799458867099</c:v>
                </c:pt>
                <c:pt idx="62577">
                  <c:v>-0.414683234388461</c:v>
                </c:pt>
                <c:pt idx="62578">
                  <c:v>-0.38344847419916001</c:v>
                </c:pt>
                <c:pt idx="62579">
                  <c:v>-0.35221371399895102</c:v>
                </c:pt>
                <c:pt idx="62580">
                  <c:v>-0.32097895379874097</c:v>
                </c:pt>
                <c:pt idx="62581">
                  <c:v>-0.28974419360943998</c:v>
                </c:pt>
                <c:pt idx="62582">
                  <c:v>-0.25850943340922999</c:v>
                </c:pt>
                <c:pt idx="62583">
                  <c:v>-0.22727467320902001</c:v>
                </c:pt>
                <c:pt idx="62584">
                  <c:v>-0.19603991301971899</c:v>
                </c:pt>
                <c:pt idx="62585">
                  <c:v>-0.16480515281951</c:v>
                </c:pt>
                <c:pt idx="62586">
                  <c:v>-0.13357039261930001</c:v>
                </c:pt>
                <c:pt idx="62587">
                  <c:v>-0.102335632429999</c:v>
                </c:pt>
                <c:pt idx="62588">
                  <c:v>-7.1100872229789197E-2</c:v>
                </c:pt>
                <c:pt idx="62589">
                  <c:v>-3.9866112029579501E-2</c:v>
                </c:pt>
                <c:pt idx="62590">
                  <c:v>-8.6313518402783597E-3</c:v>
                </c:pt>
                <c:pt idx="62591">
                  <c:v>2.2603408359931298E-2</c:v>
                </c:pt>
                <c:pt idx="62592">
                  <c:v>5.3838168560141002E-2</c:v>
                </c:pt>
                <c:pt idx="62593">
                  <c:v>8.5072928749442098E-2</c:v>
                </c:pt>
                <c:pt idx="62594">
                  <c:v>0.116307688949652</c:v>
                </c:pt>
                <c:pt idx="62595">
                  <c:v>0.147542449149861</c:v>
                </c:pt>
                <c:pt idx="62596">
                  <c:v>0.178777209339163</c:v>
                </c:pt>
                <c:pt idx="62597">
                  <c:v>0.21001196953937201</c:v>
                </c:pt>
                <c:pt idx="62598">
                  <c:v>0.241246729739582</c:v>
                </c:pt>
                <c:pt idx="62599">
                  <c:v>0.27248148992888299</c:v>
                </c:pt>
                <c:pt idx="62600">
                  <c:v>0.30371625012909298</c:v>
                </c:pt>
                <c:pt idx="62601">
                  <c:v>0.33495101032930202</c:v>
                </c:pt>
                <c:pt idx="62602">
                  <c:v>0.36618577051860302</c:v>
                </c:pt>
                <c:pt idx="62603">
                  <c:v>0.397420530718813</c:v>
                </c:pt>
                <c:pt idx="62604">
                  <c:v>0.42865529091902299</c:v>
                </c:pt>
                <c:pt idx="62605">
                  <c:v>0.45989005110832398</c:v>
                </c:pt>
                <c:pt idx="62606">
                  <c:v>0.49112481130853403</c:v>
                </c:pt>
                <c:pt idx="62607">
                  <c:v>0.52235957150874301</c:v>
                </c:pt>
                <c:pt idx="62608">
                  <c:v>0.536029212207906</c:v>
                </c:pt>
                <c:pt idx="62609">
                  <c:v>0.53213373341556902</c:v>
                </c:pt>
                <c:pt idx="62610">
                  <c:v>0.52823825462323204</c:v>
                </c:pt>
                <c:pt idx="62611">
                  <c:v>0.52434277583225597</c:v>
                </c:pt>
                <c:pt idx="62612">
                  <c:v>0.52044729703991999</c:v>
                </c:pt>
                <c:pt idx="62613">
                  <c:v>0.51655181824758301</c:v>
                </c:pt>
                <c:pt idx="62614">
                  <c:v>0.51265633945660705</c:v>
                </c:pt>
                <c:pt idx="62615">
                  <c:v>0.50876086066426995</c:v>
                </c:pt>
                <c:pt idx="62616">
                  <c:v>0.50486538187193297</c:v>
                </c:pt>
                <c:pt idx="62617">
                  <c:v>0.50096990308095701</c:v>
                </c:pt>
                <c:pt idx="62618">
                  <c:v>0.49707442428862098</c:v>
                </c:pt>
                <c:pt idx="62619">
                  <c:v>0.49317894549628399</c:v>
                </c:pt>
                <c:pt idx="62620">
                  <c:v>0.48928346670530798</c:v>
                </c:pt>
                <c:pt idx="62621">
                  <c:v>0.485387987912971</c:v>
                </c:pt>
                <c:pt idx="62622">
                  <c:v>0.48149250912063402</c:v>
                </c:pt>
                <c:pt idx="62623">
                  <c:v>0.477597030329658</c:v>
                </c:pt>
                <c:pt idx="62624">
                  <c:v>0.47370155153732102</c:v>
                </c:pt>
                <c:pt idx="62625">
                  <c:v>0.46980607274498498</c:v>
                </c:pt>
                <c:pt idx="62626">
                  <c:v>0.46591059395400902</c:v>
                </c:pt>
                <c:pt idx="62627">
                  <c:v>0.46201511516167199</c:v>
                </c:pt>
                <c:pt idx="62628">
                  <c:v>0.458119636369335</c:v>
                </c:pt>
                <c:pt idx="62629">
                  <c:v>0.45422415757835899</c:v>
                </c:pt>
                <c:pt idx="62630">
                  <c:v>0.45032867878602201</c:v>
                </c:pt>
                <c:pt idx="62631">
                  <c:v>0.44643319999368603</c:v>
                </c:pt>
                <c:pt idx="62632">
                  <c:v>0.44253772120271001</c:v>
                </c:pt>
                <c:pt idx="62633">
                  <c:v>0.43864224241037297</c:v>
                </c:pt>
                <c:pt idx="62634">
                  <c:v>0.43474676361803599</c:v>
                </c:pt>
                <c:pt idx="62635">
                  <c:v>0.43085128482705998</c:v>
                </c:pt>
                <c:pt idx="62636">
                  <c:v>0.426955806034723</c:v>
                </c:pt>
                <c:pt idx="62637">
                  <c:v>0.42306032724238701</c:v>
                </c:pt>
                <c:pt idx="62638">
                  <c:v>0.41916484845141</c:v>
                </c:pt>
                <c:pt idx="62639">
                  <c:v>0.41526936965907402</c:v>
                </c:pt>
                <c:pt idx="62640">
                  <c:v>0.41137389086673698</c:v>
                </c:pt>
                <c:pt idx="62641">
                  <c:v>0.40747841207576102</c:v>
                </c:pt>
                <c:pt idx="62642">
                  <c:v>0.40358293328342398</c:v>
                </c:pt>
                <c:pt idx="62643">
                  <c:v>0.399687454491088</c:v>
                </c:pt>
                <c:pt idx="62644">
                  <c:v>0.39579197570011099</c:v>
                </c:pt>
                <c:pt idx="62645">
                  <c:v>0.391896496907775</c:v>
                </c:pt>
                <c:pt idx="62646">
                  <c:v>0.38800101811543802</c:v>
                </c:pt>
                <c:pt idx="62647">
                  <c:v>0.38410553932446201</c:v>
                </c:pt>
                <c:pt idx="62648">
                  <c:v>0.38021006053212503</c:v>
                </c:pt>
                <c:pt idx="62649">
                  <c:v>0.37631458173978899</c:v>
                </c:pt>
                <c:pt idx="62650">
                  <c:v>0.37241910294881198</c:v>
                </c:pt>
                <c:pt idx="62651">
                  <c:v>0.36852362415647599</c:v>
                </c:pt>
                <c:pt idx="62652">
                  <c:v>0.36462814536413901</c:v>
                </c:pt>
                <c:pt idx="62653">
                  <c:v>0.360732666573163</c:v>
                </c:pt>
                <c:pt idx="62654">
                  <c:v>0.35683718778082602</c:v>
                </c:pt>
                <c:pt idx="62655">
                  <c:v>0.35294170898848898</c:v>
                </c:pt>
                <c:pt idx="62656">
                  <c:v>0.34787792047056598</c:v>
                </c:pt>
                <c:pt idx="62657">
                  <c:v>0.34164582222352002</c:v>
                </c:pt>
                <c:pt idx="62658">
                  <c:v>0.33541372397647301</c:v>
                </c:pt>
                <c:pt idx="62659">
                  <c:v>0.32918162573160398</c:v>
                </c:pt>
                <c:pt idx="62660">
                  <c:v>0.32294952748455702</c:v>
                </c:pt>
                <c:pt idx="62661">
                  <c:v>0.31671742923751101</c:v>
                </c:pt>
                <c:pt idx="62662">
                  <c:v>0.31048533099264097</c:v>
                </c:pt>
                <c:pt idx="62663">
                  <c:v>0.30425323274559402</c:v>
                </c:pt>
                <c:pt idx="62664">
                  <c:v>0.298021134498548</c:v>
                </c:pt>
                <c:pt idx="62665">
                  <c:v>0.29178903625367802</c:v>
                </c:pt>
                <c:pt idx="62666">
                  <c:v>0.28555693800663101</c:v>
                </c:pt>
                <c:pt idx="62667">
                  <c:v>0.279324839759585</c:v>
                </c:pt>
                <c:pt idx="62668">
                  <c:v>0.27309274151471502</c:v>
                </c:pt>
                <c:pt idx="62669">
                  <c:v>0.26686064326766801</c:v>
                </c:pt>
                <c:pt idx="62670">
                  <c:v>0.26062854502062199</c:v>
                </c:pt>
                <c:pt idx="62671">
                  <c:v>0.25439644677575202</c:v>
                </c:pt>
                <c:pt idx="62672">
                  <c:v>0.248164348528705</c:v>
                </c:pt>
                <c:pt idx="62673">
                  <c:v>0.24193225028165899</c:v>
                </c:pt>
                <c:pt idx="62674">
                  <c:v>0.23570015203678901</c:v>
                </c:pt>
                <c:pt idx="62675">
                  <c:v>0.229468053789743</c:v>
                </c:pt>
                <c:pt idx="62676">
                  <c:v>0.22323595554269601</c:v>
                </c:pt>
                <c:pt idx="62677">
                  <c:v>0.21700385729782601</c:v>
                </c:pt>
                <c:pt idx="62678">
                  <c:v>0.21077175905077999</c:v>
                </c:pt>
                <c:pt idx="62679">
                  <c:v>0.20453966080373301</c:v>
                </c:pt>
                <c:pt idx="62680">
                  <c:v>0.198307562558863</c:v>
                </c:pt>
                <c:pt idx="62681">
                  <c:v>0.19207546431181699</c:v>
                </c:pt>
                <c:pt idx="62682">
                  <c:v>0.18584336606477</c:v>
                </c:pt>
                <c:pt idx="62683">
                  <c:v>0.1796112678199</c:v>
                </c:pt>
                <c:pt idx="62684">
                  <c:v>0.17337916957285401</c:v>
                </c:pt>
                <c:pt idx="62685">
                  <c:v>0.167147071325807</c:v>
                </c:pt>
                <c:pt idx="62686">
                  <c:v>0.160914973080937</c:v>
                </c:pt>
                <c:pt idx="62687">
                  <c:v>0.15468287483389101</c:v>
                </c:pt>
                <c:pt idx="62688">
                  <c:v>0.148450776586844</c:v>
                </c:pt>
                <c:pt idx="62689">
                  <c:v>0.14221867834197499</c:v>
                </c:pt>
                <c:pt idx="62690">
                  <c:v>0.13598658009492801</c:v>
                </c:pt>
                <c:pt idx="62691">
                  <c:v>0.12975448184788199</c:v>
                </c:pt>
                <c:pt idx="62692">
                  <c:v>0.123522383603012</c:v>
                </c:pt>
                <c:pt idx="62693">
                  <c:v>0.117290285355965</c:v>
                </c:pt>
                <c:pt idx="62694">
                  <c:v>0.111058187108919</c:v>
                </c:pt>
                <c:pt idx="62695">
                  <c:v>0.104826088864049</c:v>
                </c:pt>
                <c:pt idx="62696">
                  <c:v>9.8593990617002303E-2</c:v>
                </c:pt>
                <c:pt idx="62697">
                  <c:v>9.2361892369955803E-2</c:v>
                </c:pt>
                <c:pt idx="62698">
                  <c:v>8.6129794125085896E-2</c:v>
                </c:pt>
                <c:pt idx="62699">
                  <c:v>7.9897695878039396E-2</c:v>
                </c:pt>
                <c:pt idx="62700">
                  <c:v>7.3665597630992896E-2</c:v>
                </c:pt>
                <c:pt idx="62701">
                  <c:v>6.7433499386123003E-2</c:v>
                </c:pt>
                <c:pt idx="62702">
                  <c:v>6.1201401139076503E-2</c:v>
                </c:pt>
                <c:pt idx="62703">
                  <c:v>5.4969302892030003E-2</c:v>
                </c:pt>
                <c:pt idx="62704">
                  <c:v>5.83073712012823E-2</c:v>
                </c:pt>
                <c:pt idx="62705">
                  <c:v>7.1215606069164897E-2</c:v>
                </c:pt>
                <c:pt idx="62706">
                  <c:v>8.41238409370475E-2</c:v>
                </c:pt>
                <c:pt idx="62707">
                  <c:v>9.7032075800422002E-2</c:v>
                </c:pt>
                <c:pt idx="62708">
                  <c:v>0.10994031066830499</c:v>
                </c:pt>
                <c:pt idx="62709">
                  <c:v>0.122848545536187</c:v>
                </c:pt>
                <c:pt idx="62710">
                  <c:v>0.13575678039956199</c:v>
                </c:pt>
                <c:pt idx="62711">
                  <c:v>0.148665015267444</c:v>
                </c:pt>
                <c:pt idx="62712">
                  <c:v>0.161573250135327</c:v>
                </c:pt>
                <c:pt idx="62713">
                  <c:v>0.174481484998701</c:v>
                </c:pt>
                <c:pt idx="62714">
                  <c:v>0.18738971986658401</c:v>
                </c:pt>
                <c:pt idx="62715">
                  <c:v>0.20029795473446699</c:v>
                </c:pt>
                <c:pt idx="62716">
                  <c:v>0.21320618959784099</c:v>
                </c:pt>
                <c:pt idx="62717">
                  <c:v>0.226114424465724</c:v>
                </c:pt>
                <c:pt idx="62718">
                  <c:v>0.239022659333606</c:v>
                </c:pt>
                <c:pt idx="62719">
                  <c:v>0.251930894196981</c:v>
                </c:pt>
                <c:pt idx="62720">
                  <c:v>0.26483912906486301</c:v>
                </c:pt>
                <c:pt idx="62721">
                  <c:v>0.27774736393274602</c:v>
                </c:pt>
                <c:pt idx="62722">
                  <c:v>0.29065559879612002</c:v>
                </c:pt>
                <c:pt idx="62723">
                  <c:v>0.30356383366400302</c:v>
                </c:pt>
                <c:pt idx="62724">
                  <c:v>0.31647206853188597</c:v>
                </c:pt>
                <c:pt idx="62725">
                  <c:v>0.32938030339525998</c:v>
                </c:pt>
                <c:pt idx="62726">
                  <c:v>0.34228853826314298</c:v>
                </c:pt>
                <c:pt idx="62727">
                  <c:v>0.35519677313102499</c:v>
                </c:pt>
                <c:pt idx="62728">
                  <c:v>0.36810500799439999</c:v>
                </c:pt>
                <c:pt idx="62729">
                  <c:v>0.381013242862282</c:v>
                </c:pt>
                <c:pt idx="62730">
                  <c:v>0.393921477730165</c:v>
                </c:pt>
                <c:pt idx="62731">
                  <c:v>0.40682971259353901</c:v>
                </c:pt>
                <c:pt idx="62732">
                  <c:v>0.41973794746142201</c:v>
                </c:pt>
                <c:pt idx="62733">
                  <c:v>0.43264618232930502</c:v>
                </c:pt>
                <c:pt idx="62734">
                  <c:v>0.44555441719267902</c:v>
                </c:pt>
                <c:pt idx="62735">
                  <c:v>0.45846265206056203</c:v>
                </c:pt>
                <c:pt idx="62736">
                  <c:v>0.47137088692844398</c:v>
                </c:pt>
                <c:pt idx="62737">
                  <c:v>0.48427912179181898</c:v>
                </c:pt>
                <c:pt idx="62738">
                  <c:v>0.49718735665970099</c:v>
                </c:pt>
                <c:pt idx="62739">
                  <c:v>0.51009559152758399</c:v>
                </c:pt>
                <c:pt idx="62740">
                  <c:v>0.52300382639095799</c:v>
                </c:pt>
                <c:pt idx="62741">
                  <c:v>0.53591206125884105</c:v>
                </c:pt>
                <c:pt idx="62742">
                  <c:v>0.54882029612672401</c:v>
                </c:pt>
                <c:pt idx="62743">
                  <c:v>0.56172853099009801</c:v>
                </c:pt>
                <c:pt idx="62744">
                  <c:v>0.57463676585798096</c:v>
                </c:pt>
                <c:pt idx="62745">
                  <c:v>0.58754500072586302</c:v>
                </c:pt>
                <c:pt idx="62746">
                  <c:v>0.60045323558923802</c:v>
                </c:pt>
                <c:pt idx="62747">
                  <c:v>0.61336147045711997</c:v>
                </c:pt>
                <c:pt idx="62748">
                  <c:v>0.62626970532500303</c:v>
                </c:pt>
                <c:pt idx="62749">
                  <c:v>0.63917794018837804</c:v>
                </c:pt>
                <c:pt idx="62750">
                  <c:v>0.65208617505625999</c:v>
                </c:pt>
                <c:pt idx="62751">
                  <c:v>0.66499440992414305</c:v>
                </c:pt>
                <c:pt idx="62752">
                  <c:v>0.65527858145830797</c:v>
                </c:pt>
                <c:pt idx="62753">
                  <c:v>0.62293868965197097</c:v>
                </c:pt>
                <c:pt idx="62754">
                  <c:v>0.59059879784563296</c:v>
                </c:pt>
                <c:pt idx="62755">
                  <c:v>0.55825890605059003</c:v>
                </c:pt>
                <c:pt idx="62756">
                  <c:v>0.52591901424425203</c:v>
                </c:pt>
                <c:pt idx="62757">
                  <c:v>0.49357912243791502</c:v>
                </c:pt>
                <c:pt idx="62758">
                  <c:v>0.46123923064287198</c:v>
                </c:pt>
                <c:pt idx="62759">
                  <c:v>0.42889933883653403</c:v>
                </c:pt>
                <c:pt idx="62760">
                  <c:v>0.39655944703019602</c:v>
                </c:pt>
                <c:pt idx="62761">
                  <c:v>0.36421955523515298</c:v>
                </c:pt>
                <c:pt idx="62762">
                  <c:v>0.33187966342881597</c:v>
                </c:pt>
                <c:pt idx="62763">
                  <c:v>0.29953977162247802</c:v>
                </c:pt>
                <c:pt idx="62764">
                  <c:v>0.26719987982743498</c:v>
                </c:pt>
                <c:pt idx="62765">
                  <c:v>0.234859988021097</c:v>
                </c:pt>
                <c:pt idx="62766">
                  <c:v>0.20252009621476</c:v>
                </c:pt>
                <c:pt idx="62767">
                  <c:v>0.17018020441971601</c:v>
                </c:pt>
                <c:pt idx="62768">
                  <c:v>0.13784031261337901</c:v>
                </c:pt>
                <c:pt idx="62769">
                  <c:v>0.105500420807041</c:v>
                </c:pt>
                <c:pt idx="62770">
                  <c:v>7.3160529011998002E-2</c:v>
                </c:pt>
                <c:pt idx="62771">
                  <c:v>4.0820637205660398E-2</c:v>
                </c:pt>
                <c:pt idx="62772">
                  <c:v>8.4807453993228105E-3</c:v>
                </c:pt>
                <c:pt idx="62773">
                  <c:v>-2.3859146395720301E-2</c:v>
                </c:pt>
                <c:pt idx="62774">
                  <c:v>-5.6199038202058002E-2</c:v>
                </c:pt>
                <c:pt idx="62775">
                  <c:v>-8.8538930008395605E-2</c:v>
                </c:pt>
                <c:pt idx="62776">
                  <c:v>-0.12087882180343899</c:v>
                </c:pt>
                <c:pt idx="62777">
                  <c:v>-0.15321871360977601</c:v>
                </c:pt>
                <c:pt idx="62778">
                  <c:v>-0.18555860541611399</c:v>
                </c:pt>
                <c:pt idx="62779">
                  <c:v>-0.21789849721115701</c:v>
                </c:pt>
                <c:pt idx="62780">
                  <c:v>-0.25023838901749501</c:v>
                </c:pt>
                <c:pt idx="62781">
                  <c:v>-0.28257828082383202</c:v>
                </c:pt>
                <c:pt idx="62782">
                  <c:v>-0.314918172618875</c:v>
                </c:pt>
                <c:pt idx="62783">
                  <c:v>-0.34725806442521301</c:v>
                </c:pt>
                <c:pt idx="62784">
                  <c:v>-0.37959795623155101</c:v>
                </c:pt>
                <c:pt idx="62785">
                  <c:v>-0.411937848026594</c:v>
                </c:pt>
                <c:pt idx="62786">
                  <c:v>-0.44427773983293201</c:v>
                </c:pt>
                <c:pt idx="62787">
                  <c:v>-0.47661763163926901</c:v>
                </c:pt>
                <c:pt idx="62788">
                  <c:v>-0.508957523434312</c:v>
                </c:pt>
                <c:pt idx="62789">
                  <c:v>-0.54129741524065</c:v>
                </c:pt>
                <c:pt idx="62790">
                  <c:v>-0.57363730704698801</c:v>
                </c:pt>
                <c:pt idx="62791">
                  <c:v>-0.60597719884203105</c:v>
                </c:pt>
                <c:pt idx="62792">
                  <c:v>-0.63831709064836795</c:v>
                </c:pt>
                <c:pt idx="62793">
                  <c:v>-0.67065698245470595</c:v>
                </c:pt>
                <c:pt idx="62794">
                  <c:v>-0.70299687424974899</c:v>
                </c:pt>
                <c:pt idx="62795">
                  <c:v>-0.735336766056087</c:v>
                </c:pt>
                <c:pt idx="62796">
                  <c:v>-0.76767665786242401</c:v>
                </c:pt>
                <c:pt idx="62797">
                  <c:v>-0.80001654965746705</c:v>
                </c:pt>
                <c:pt idx="62798">
                  <c:v>-0.83235644146380505</c:v>
                </c:pt>
                <c:pt idx="62799">
                  <c:v>-0.86469633327014295</c:v>
                </c:pt>
                <c:pt idx="62800">
                  <c:v>-0.86906755823318205</c:v>
                </c:pt>
                <c:pt idx="62801">
                  <c:v>-0.84547011635597602</c:v>
                </c:pt>
                <c:pt idx="62802">
                  <c:v>-0.82187267447876899</c:v>
                </c:pt>
                <c:pt idx="62803">
                  <c:v>-0.79827523260980404</c:v>
                </c:pt>
                <c:pt idx="62804">
                  <c:v>-0.77467779073259802</c:v>
                </c:pt>
                <c:pt idx="62805">
                  <c:v>-0.75108034885539099</c:v>
                </c:pt>
                <c:pt idx="62806">
                  <c:v>-0.72748290698642704</c:v>
                </c:pt>
                <c:pt idx="62807">
                  <c:v>-0.70388546510922001</c:v>
                </c:pt>
                <c:pt idx="62808">
                  <c:v>-0.68028802323201398</c:v>
                </c:pt>
                <c:pt idx="62809">
                  <c:v>-0.65669058136304903</c:v>
                </c:pt>
                <c:pt idx="62810">
                  <c:v>-0.633093139485842</c:v>
                </c:pt>
                <c:pt idx="62811">
                  <c:v>-0.60949569760863598</c:v>
                </c:pt>
                <c:pt idx="62812">
                  <c:v>-0.58589825573967103</c:v>
                </c:pt>
                <c:pt idx="62813">
                  <c:v>-0.562300813862465</c:v>
                </c:pt>
                <c:pt idx="62814">
                  <c:v>-0.53870337198525797</c:v>
                </c:pt>
                <c:pt idx="62815">
                  <c:v>-0.51510593011629402</c:v>
                </c:pt>
                <c:pt idx="62816">
                  <c:v>-0.49150848823908699</c:v>
                </c:pt>
                <c:pt idx="62817">
                  <c:v>-0.46791104636188102</c:v>
                </c:pt>
                <c:pt idx="62818">
                  <c:v>-0.44431360449291601</c:v>
                </c:pt>
                <c:pt idx="62819">
                  <c:v>-0.42071616261570899</c:v>
                </c:pt>
                <c:pt idx="62820">
                  <c:v>-0.39711872073850302</c:v>
                </c:pt>
                <c:pt idx="62821">
                  <c:v>-0.37352127886953801</c:v>
                </c:pt>
                <c:pt idx="62822">
                  <c:v>-0.34992383699233198</c:v>
                </c:pt>
                <c:pt idx="62823">
                  <c:v>-0.32632639511512501</c:v>
                </c:pt>
                <c:pt idx="62824">
                  <c:v>-0.30272895324616</c:v>
                </c:pt>
                <c:pt idx="62825">
                  <c:v>-0.27913151136895398</c:v>
                </c:pt>
                <c:pt idx="62826">
                  <c:v>-0.25553406949174801</c:v>
                </c:pt>
                <c:pt idx="62827">
                  <c:v>-0.231936627622783</c:v>
                </c:pt>
                <c:pt idx="62828">
                  <c:v>-0.208339185745576</c:v>
                </c:pt>
                <c:pt idx="62829">
                  <c:v>-0.18474174386837</c:v>
                </c:pt>
                <c:pt idx="62830">
                  <c:v>-0.16114430199940499</c:v>
                </c:pt>
                <c:pt idx="62831">
                  <c:v>-0.13754686012219899</c:v>
                </c:pt>
                <c:pt idx="62832">
                  <c:v>-0.113949418244992</c:v>
                </c:pt>
                <c:pt idx="62833">
                  <c:v>-9.0351976376027293E-2</c:v>
                </c:pt>
                <c:pt idx="62834">
                  <c:v>-6.6754534498821003E-2</c:v>
                </c:pt>
                <c:pt idx="62835">
                  <c:v>-4.3157092621614698E-2</c:v>
                </c:pt>
                <c:pt idx="62836">
                  <c:v>-1.9559650752649701E-2</c:v>
                </c:pt>
                <c:pt idx="62837">
                  <c:v>4.0377911245566599E-3</c:v>
                </c:pt>
                <c:pt idx="62838">
                  <c:v>2.7635233001763002E-2</c:v>
                </c:pt>
                <c:pt idx="62839">
                  <c:v>5.1232674870728002E-2</c:v>
                </c:pt>
                <c:pt idx="62840">
                  <c:v>7.48301167479343E-2</c:v>
                </c:pt>
                <c:pt idx="62841">
                  <c:v>9.8427558625140701E-2</c:v>
                </c:pt>
                <c:pt idx="62842">
                  <c:v>0.122025000494106</c:v>
                </c:pt>
                <c:pt idx="62843">
                  <c:v>0.145622442371312</c:v>
                </c:pt>
                <c:pt idx="62844">
                  <c:v>0.169219884248518</c:v>
                </c:pt>
                <c:pt idx="62845">
                  <c:v>0.19281732611748301</c:v>
                </c:pt>
                <c:pt idx="62846">
                  <c:v>0.21641476799469</c:v>
                </c:pt>
                <c:pt idx="62847">
                  <c:v>0.240012209871896</c:v>
                </c:pt>
                <c:pt idx="62848">
                  <c:v>0.240012209871896</c:v>
                </c:pt>
                <c:pt idx="62849">
                  <c:v>0.240012209871896</c:v>
                </c:pt>
                <c:pt idx="62850">
                  <c:v>0.240012209871896</c:v>
                </c:pt>
                <c:pt idx="62851">
                  <c:v>0.240012209871896</c:v>
                </c:pt>
                <c:pt idx="62852">
                  <c:v>0.240012209871896</c:v>
                </c:pt>
                <c:pt idx="62853">
                  <c:v>0.240012209871896</c:v>
                </c:pt>
                <c:pt idx="62854">
                  <c:v>0.240012209871896</c:v>
                </c:pt>
                <c:pt idx="62855">
                  <c:v>0.240012209871896</c:v>
                </c:pt>
                <c:pt idx="62856">
                  <c:v>0.240012209871896</c:v>
                </c:pt>
                <c:pt idx="62857">
                  <c:v>0.240012209871896</c:v>
                </c:pt>
                <c:pt idx="62858">
                  <c:v>0.240012209871896</c:v>
                </c:pt>
                <c:pt idx="62859">
                  <c:v>0.240012209871896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817E-4C3C-933D-EF3A349A46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45363887"/>
        <c:axId val="245365551"/>
      </c:scatterChart>
      <c:valAx>
        <c:axId val="245363887"/>
        <c:scaling>
          <c:orientation val="minMax"/>
          <c:max val="44256"/>
          <c:min val="42917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[$-409]d\-mmm\-yy;@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5365551"/>
        <c:crosses val="autoZero"/>
        <c:crossBetween val="midCat"/>
        <c:majorUnit val="183"/>
      </c:valAx>
      <c:valAx>
        <c:axId val="245365551"/>
        <c:scaling>
          <c:orientation val="minMax"/>
          <c:max val="10"/>
          <c:min val="-8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800"/>
                  <a:t>Correction factor, mmol mol</a:t>
                </a:r>
                <a:r>
                  <a:rPr lang="en-US" sz="1800" baseline="30000"/>
                  <a:t>-1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8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5363887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2"/>
          <c:order val="0"/>
          <c:tx>
            <c:strRef>
              <c:f>Data!$G$1</c:f>
              <c:strCache>
                <c:ptCount val="1"/>
                <c:pt idx="0">
                  <c:v>Rotronic corrected</c:v>
                </c:pt>
              </c:strCache>
            </c:strRef>
          </c:tx>
          <c:spPr>
            <a:ln w="190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Data!$A$22:$A$51937</c:f>
              <c:numCache>
                <c:formatCode>m/d/yy\ h:mm;@</c:formatCode>
                <c:ptCount val="51916"/>
                <c:pt idx="0">
                  <c:v>42931.427083333401</c:v>
                </c:pt>
                <c:pt idx="1">
                  <c:v>42931.447916666599</c:v>
                </c:pt>
                <c:pt idx="2">
                  <c:v>42931.46875</c:v>
                </c:pt>
                <c:pt idx="3">
                  <c:v>42931.489583333401</c:v>
                </c:pt>
                <c:pt idx="4">
                  <c:v>42931.510416666599</c:v>
                </c:pt>
                <c:pt idx="5">
                  <c:v>42931.53125</c:v>
                </c:pt>
                <c:pt idx="6">
                  <c:v>42931.552083333401</c:v>
                </c:pt>
                <c:pt idx="7">
                  <c:v>42931.572916666599</c:v>
                </c:pt>
                <c:pt idx="8">
                  <c:v>42931.59375</c:v>
                </c:pt>
                <c:pt idx="9">
                  <c:v>42931.614583333401</c:v>
                </c:pt>
                <c:pt idx="10">
                  <c:v>42931.635416666599</c:v>
                </c:pt>
                <c:pt idx="11">
                  <c:v>42931.65625</c:v>
                </c:pt>
                <c:pt idx="12">
                  <c:v>42931.677083333401</c:v>
                </c:pt>
                <c:pt idx="13">
                  <c:v>42931.697916666599</c:v>
                </c:pt>
                <c:pt idx="14">
                  <c:v>42931.71875</c:v>
                </c:pt>
                <c:pt idx="15">
                  <c:v>42931.739583333401</c:v>
                </c:pt>
                <c:pt idx="16">
                  <c:v>42931.760416666599</c:v>
                </c:pt>
                <c:pt idx="17">
                  <c:v>42931.78125</c:v>
                </c:pt>
                <c:pt idx="18">
                  <c:v>42931.802083333401</c:v>
                </c:pt>
                <c:pt idx="19">
                  <c:v>42931.822916666599</c:v>
                </c:pt>
                <c:pt idx="20">
                  <c:v>42931.84375</c:v>
                </c:pt>
                <c:pt idx="21">
                  <c:v>42931.864583333401</c:v>
                </c:pt>
                <c:pt idx="22">
                  <c:v>42931.885416666599</c:v>
                </c:pt>
                <c:pt idx="23">
                  <c:v>42931.90625</c:v>
                </c:pt>
                <c:pt idx="24">
                  <c:v>42931.927083333401</c:v>
                </c:pt>
                <c:pt idx="25">
                  <c:v>42931.947916666599</c:v>
                </c:pt>
                <c:pt idx="26">
                  <c:v>42931.96875</c:v>
                </c:pt>
                <c:pt idx="27">
                  <c:v>42931.989583333401</c:v>
                </c:pt>
                <c:pt idx="28">
                  <c:v>42932.010416666599</c:v>
                </c:pt>
                <c:pt idx="29">
                  <c:v>42932.03125</c:v>
                </c:pt>
                <c:pt idx="30">
                  <c:v>42932.052083333401</c:v>
                </c:pt>
                <c:pt idx="31">
                  <c:v>42932.072916666599</c:v>
                </c:pt>
                <c:pt idx="32">
                  <c:v>42932.09375</c:v>
                </c:pt>
                <c:pt idx="33">
                  <c:v>42932.114583333401</c:v>
                </c:pt>
                <c:pt idx="34">
                  <c:v>42932.135416666599</c:v>
                </c:pt>
                <c:pt idx="35">
                  <c:v>42932.15625</c:v>
                </c:pt>
                <c:pt idx="36">
                  <c:v>42932.177083333401</c:v>
                </c:pt>
                <c:pt idx="37">
                  <c:v>42932.197916666599</c:v>
                </c:pt>
                <c:pt idx="38">
                  <c:v>42932.21875</c:v>
                </c:pt>
                <c:pt idx="39">
                  <c:v>42932.239583333401</c:v>
                </c:pt>
                <c:pt idx="40">
                  <c:v>42932.260416666599</c:v>
                </c:pt>
                <c:pt idx="41">
                  <c:v>42932.28125</c:v>
                </c:pt>
                <c:pt idx="42">
                  <c:v>42932.302083333401</c:v>
                </c:pt>
                <c:pt idx="43">
                  <c:v>42932.322916666599</c:v>
                </c:pt>
                <c:pt idx="44">
                  <c:v>42932.34375</c:v>
                </c:pt>
                <c:pt idx="45">
                  <c:v>42932.364583333401</c:v>
                </c:pt>
                <c:pt idx="46">
                  <c:v>42932.385416666599</c:v>
                </c:pt>
                <c:pt idx="47">
                  <c:v>42932.40625</c:v>
                </c:pt>
                <c:pt idx="48">
                  <c:v>42932.427083333401</c:v>
                </c:pt>
                <c:pt idx="49">
                  <c:v>42932.447916666599</c:v>
                </c:pt>
                <c:pt idx="50">
                  <c:v>42932.46875</c:v>
                </c:pt>
                <c:pt idx="51">
                  <c:v>42932.489583333401</c:v>
                </c:pt>
                <c:pt idx="52">
                  <c:v>42932.510416666599</c:v>
                </c:pt>
                <c:pt idx="53">
                  <c:v>42932.53125</c:v>
                </c:pt>
                <c:pt idx="54">
                  <c:v>42932.552083333401</c:v>
                </c:pt>
                <c:pt idx="55">
                  <c:v>42932.572916666599</c:v>
                </c:pt>
                <c:pt idx="56">
                  <c:v>42932.59375</c:v>
                </c:pt>
                <c:pt idx="57">
                  <c:v>42932.614583333401</c:v>
                </c:pt>
                <c:pt idx="58">
                  <c:v>42932.635416666599</c:v>
                </c:pt>
                <c:pt idx="59">
                  <c:v>42932.65625</c:v>
                </c:pt>
                <c:pt idx="60">
                  <c:v>42932.677083333401</c:v>
                </c:pt>
                <c:pt idx="61">
                  <c:v>42932.697916666599</c:v>
                </c:pt>
                <c:pt idx="62">
                  <c:v>42932.71875</c:v>
                </c:pt>
                <c:pt idx="63">
                  <c:v>42932.739583333401</c:v>
                </c:pt>
                <c:pt idx="64">
                  <c:v>42932.760416666599</c:v>
                </c:pt>
                <c:pt idx="65">
                  <c:v>42932.78125</c:v>
                </c:pt>
                <c:pt idx="66">
                  <c:v>42932.802083333401</c:v>
                </c:pt>
                <c:pt idx="67">
                  <c:v>42932.822916666599</c:v>
                </c:pt>
                <c:pt idx="68">
                  <c:v>42932.84375</c:v>
                </c:pt>
                <c:pt idx="69">
                  <c:v>42932.864583333401</c:v>
                </c:pt>
                <c:pt idx="70">
                  <c:v>42932.885416666599</c:v>
                </c:pt>
                <c:pt idx="71">
                  <c:v>42932.90625</c:v>
                </c:pt>
                <c:pt idx="72">
                  <c:v>42932.927083333401</c:v>
                </c:pt>
                <c:pt idx="73">
                  <c:v>42932.947916666599</c:v>
                </c:pt>
                <c:pt idx="74">
                  <c:v>42932.96875</c:v>
                </c:pt>
                <c:pt idx="75">
                  <c:v>42932.989583333401</c:v>
                </c:pt>
                <c:pt idx="76">
                  <c:v>42933.010416666599</c:v>
                </c:pt>
                <c:pt idx="77">
                  <c:v>42933.03125</c:v>
                </c:pt>
                <c:pt idx="78">
                  <c:v>42933.052083333401</c:v>
                </c:pt>
                <c:pt idx="79">
                  <c:v>42933.072916666599</c:v>
                </c:pt>
                <c:pt idx="80">
                  <c:v>42933.09375</c:v>
                </c:pt>
                <c:pt idx="81">
                  <c:v>42933.114583333401</c:v>
                </c:pt>
                <c:pt idx="82">
                  <c:v>42933.135416666599</c:v>
                </c:pt>
                <c:pt idx="83">
                  <c:v>42933.15625</c:v>
                </c:pt>
                <c:pt idx="84">
                  <c:v>42933.177083333401</c:v>
                </c:pt>
                <c:pt idx="85">
                  <c:v>42933.197916666599</c:v>
                </c:pt>
                <c:pt idx="86">
                  <c:v>42933.21875</c:v>
                </c:pt>
                <c:pt idx="87">
                  <c:v>42933.239583333401</c:v>
                </c:pt>
                <c:pt idx="88">
                  <c:v>42933.260416666599</c:v>
                </c:pt>
                <c:pt idx="89">
                  <c:v>42933.28125</c:v>
                </c:pt>
                <c:pt idx="90">
                  <c:v>42933.302083333401</c:v>
                </c:pt>
                <c:pt idx="91">
                  <c:v>42933.322916666599</c:v>
                </c:pt>
                <c:pt idx="92">
                  <c:v>42933.34375</c:v>
                </c:pt>
                <c:pt idx="93">
                  <c:v>42933.364583333401</c:v>
                </c:pt>
                <c:pt idx="94">
                  <c:v>42933.385416666599</c:v>
                </c:pt>
                <c:pt idx="95">
                  <c:v>42933.40625</c:v>
                </c:pt>
                <c:pt idx="96">
                  <c:v>42933.427083333401</c:v>
                </c:pt>
                <c:pt idx="97">
                  <c:v>42933.447916666599</c:v>
                </c:pt>
                <c:pt idx="98">
                  <c:v>42933.46875</c:v>
                </c:pt>
                <c:pt idx="99">
                  <c:v>42933.489583333401</c:v>
                </c:pt>
                <c:pt idx="100">
                  <c:v>42933.510416666599</c:v>
                </c:pt>
                <c:pt idx="101">
                  <c:v>42933.53125</c:v>
                </c:pt>
                <c:pt idx="102">
                  <c:v>42933.552083333401</c:v>
                </c:pt>
                <c:pt idx="103">
                  <c:v>42933.572916666599</c:v>
                </c:pt>
                <c:pt idx="104">
                  <c:v>42933.59375</c:v>
                </c:pt>
                <c:pt idx="105">
                  <c:v>42933.614583333401</c:v>
                </c:pt>
                <c:pt idx="106">
                  <c:v>42933.635416666599</c:v>
                </c:pt>
                <c:pt idx="107">
                  <c:v>42933.65625</c:v>
                </c:pt>
                <c:pt idx="108">
                  <c:v>42933.677083333401</c:v>
                </c:pt>
                <c:pt idx="109">
                  <c:v>42933.697916666599</c:v>
                </c:pt>
                <c:pt idx="110">
                  <c:v>42933.71875</c:v>
                </c:pt>
                <c:pt idx="111">
                  <c:v>42933.739583333401</c:v>
                </c:pt>
                <c:pt idx="112">
                  <c:v>42933.760416666599</c:v>
                </c:pt>
                <c:pt idx="113">
                  <c:v>42933.78125</c:v>
                </c:pt>
                <c:pt idx="114">
                  <c:v>42933.802083333401</c:v>
                </c:pt>
                <c:pt idx="115">
                  <c:v>42933.822916666599</c:v>
                </c:pt>
                <c:pt idx="116">
                  <c:v>42933.84375</c:v>
                </c:pt>
                <c:pt idx="117">
                  <c:v>42933.864583333401</c:v>
                </c:pt>
                <c:pt idx="118">
                  <c:v>42933.885416666599</c:v>
                </c:pt>
                <c:pt idx="119">
                  <c:v>42933.90625</c:v>
                </c:pt>
                <c:pt idx="120">
                  <c:v>42933.927083333401</c:v>
                </c:pt>
                <c:pt idx="121">
                  <c:v>42933.947916666599</c:v>
                </c:pt>
                <c:pt idx="122">
                  <c:v>42933.96875</c:v>
                </c:pt>
                <c:pt idx="123">
                  <c:v>42933.989583333401</c:v>
                </c:pt>
                <c:pt idx="124">
                  <c:v>42934.010416666599</c:v>
                </c:pt>
                <c:pt idx="125">
                  <c:v>42934.03125</c:v>
                </c:pt>
                <c:pt idx="126">
                  <c:v>42934.052083333401</c:v>
                </c:pt>
                <c:pt idx="127">
                  <c:v>42934.072916666599</c:v>
                </c:pt>
                <c:pt idx="128">
                  <c:v>42934.09375</c:v>
                </c:pt>
                <c:pt idx="129">
                  <c:v>42934.114583333401</c:v>
                </c:pt>
                <c:pt idx="130">
                  <c:v>42934.135416666599</c:v>
                </c:pt>
                <c:pt idx="131">
                  <c:v>42934.15625</c:v>
                </c:pt>
                <c:pt idx="132">
                  <c:v>42934.177083333401</c:v>
                </c:pt>
                <c:pt idx="133">
                  <c:v>42934.197916666599</c:v>
                </c:pt>
                <c:pt idx="134">
                  <c:v>42934.21875</c:v>
                </c:pt>
                <c:pt idx="135">
                  <c:v>42934.239583333401</c:v>
                </c:pt>
                <c:pt idx="136">
                  <c:v>42934.260416666599</c:v>
                </c:pt>
                <c:pt idx="137">
                  <c:v>42934.28125</c:v>
                </c:pt>
                <c:pt idx="138">
                  <c:v>42934.302083333401</c:v>
                </c:pt>
                <c:pt idx="139">
                  <c:v>42934.322916666599</c:v>
                </c:pt>
                <c:pt idx="140">
                  <c:v>42934.34375</c:v>
                </c:pt>
                <c:pt idx="141">
                  <c:v>42934.364583333401</c:v>
                </c:pt>
                <c:pt idx="142">
                  <c:v>42934.385416666599</c:v>
                </c:pt>
                <c:pt idx="143">
                  <c:v>42934.40625</c:v>
                </c:pt>
                <c:pt idx="144">
                  <c:v>42934.427083333401</c:v>
                </c:pt>
                <c:pt idx="145">
                  <c:v>42934.447916666599</c:v>
                </c:pt>
                <c:pt idx="146">
                  <c:v>42934.46875</c:v>
                </c:pt>
                <c:pt idx="147">
                  <c:v>42934.489583333401</c:v>
                </c:pt>
                <c:pt idx="148">
                  <c:v>42934.510416666599</c:v>
                </c:pt>
                <c:pt idx="149">
                  <c:v>42934.53125</c:v>
                </c:pt>
                <c:pt idx="150">
                  <c:v>42934.552083333401</c:v>
                </c:pt>
                <c:pt idx="151">
                  <c:v>42934.572916666599</c:v>
                </c:pt>
                <c:pt idx="152">
                  <c:v>42934.59375</c:v>
                </c:pt>
                <c:pt idx="153">
                  <c:v>42934.614583333401</c:v>
                </c:pt>
                <c:pt idx="154">
                  <c:v>42934.635416666599</c:v>
                </c:pt>
                <c:pt idx="155">
                  <c:v>42934.65625</c:v>
                </c:pt>
                <c:pt idx="156">
                  <c:v>42934.677083333401</c:v>
                </c:pt>
                <c:pt idx="157">
                  <c:v>42934.697916666599</c:v>
                </c:pt>
                <c:pt idx="158">
                  <c:v>42934.71875</c:v>
                </c:pt>
                <c:pt idx="159">
                  <c:v>42934.739583333401</c:v>
                </c:pt>
                <c:pt idx="160">
                  <c:v>42934.760416666599</c:v>
                </c:pt>
                <c:pt idx="161">
                  <c:v>42934.78125</c:v>
                </c:pt>
                <c:pt idx="162">
                  <c:v>42934.802083333401</c:v>
                </c:pt>
                <c:pt idx="163">
                  <c:v>42934.822916666599</c:v>
                </c:pt>
                <c:pt idx="164">
                  <c:v>42934.84375</c:v>
                </c:pt>
                <c:pt idx="165">
                  <c:v>42934.864583333401</c:v>
                </c:pt>
                <c:pt idx="166">
                  <c:v>42934.885416666599</c:v>
                </c:pt>
                <c:pt idx="167">
                  <c:v>42934.90625</c:v>
                </c:pt>
                <c:pt idx="168">
                  <c:v>42934.927083333401</c:v>
                </c:pt>
                <c:pt idx="169">
                  <c:v>42934.947916666599</c:v>
                </c:pt>
                <c:pt idx="170">
                  <c:v>42934.96875</c:v>
                </c:pt>
                <c:pt idx="171">
                  <c:v>42934.989583333401</c:v>
                </c:pt>
                <c:pt idx="172">
                  <c:v>42935.010416666599</c:v>
                </c:pt>
                <c:pt idx="173">
                  <c:v>42935.03125</c:v>
                </c:pt>
                <c:pt idx="174">
                  <c:v>42935.052083333401</c:v>
                </c:pt>
                <c:pt idx="175">
                  <c:v>42935.072916666599</c:v>
                </c:pt>
                <c:pt idx="176">
                  <c:v>42935.09375</c:v>
                </c:pt>
                <c:pt idx="177">
                  <c:v>42935.114583333401</c:v>
                </c:pt>
                <c:pt idx="178">
                  <c:v>42935.135416666599</c:v>
                </c:pt>
                <c:pt idx="179">
                  <c:v>42935.15625</c:v>
                </c:pt>
                <c:pt idx="180">
                  <c:v>42935.177083333401</c:v>
                </c:pt>
                <c:pt idx="181">
                  <c:v>42935.197916666599</c:v>
                </c:pt>
                <c:pt idx="182">
                  <c:v>42935.21875</c:v>
                </c:pt>
                <c:pt idx="183">
                  <c:v>42935.239583333401</c:v>
                </c:pt>
                <c:pt idx="184">
                  <c:v>42935.260416666599</c:v>
                </c:pt>
                <c:pt idx="185">
                  <c:v>42935.28125</c:v>
                </c:pt>
                <c:pt idx="186">
                  <c:v>42935.302083333401</c:v>
                </c:pt>
                <c:pt idx="187">
                  <c:v>42935.322916666599</c:v>
                </c:pt>
                <c:pt idx="188">
                  <c:v>42935.34375</c:v>
                </c:pt>
                <c:pt idx="189">
                  <c:v>42935.364583333401</c:v>
                </c:pt>
                <c:pt idx="190">
                  <c:v>42935.385416666599</c:v>
                </c:pt>
                <c:pt idx="191">
                  <c:v>42935.40625</c:v>
                </c:pt>
                <c:pt idx="192">
                  <c:v>42935.427083333401</c:v>
                </c:pt>
                <c:pt idx="193">
                  <c:v>42935.447916666599</c:v>
                </c:pt>
                <c:pt idx="194">
                  <c:v>42935.46875</c:v>
                </c:pt>
                <c:pt idx="195">
                  <c:v>42935.489583333401</c:v>
                </c:pt>
                <c:pt idx="196">
                  <c:v>42935.510416666599</c:v>
                </c:pt>
                <c:pt idx="197">
                  <c:v>42935.53125</c:v>
                </c:pt>
                <c:pt idx="198">
                  <c:v>42935.552083333401</c:v>
                </c:pt>
                <c:pt idx="199">
                  <c:v>42935.572916666599</c:v>
                </c:pt>
                <c:pt idx="200">
                  <c:v>42935.59375</c:v>
                </c:pt>
                <c:pt idx="201">
                  <c:v>42935.614583333401</c:v>
                </c:pt>
                <c:pt idx="202">
                  <c:v>42935.635416666599</c:v>
                </c:pt>
                <c:pt idx="203">
                  <c:v>42935.65625</c:v>
                </c:pt>
                <c:pt idx="204">
                  <c:v>42935.677083333401</c:v>
                </c:pt>
                <c:pt idx="205">
                  <c:v>42935.697916666599</c:v>
                </c:pt>
                <c:pt idx="206">
                  <c:v>42935.71875</c:v>
                </c:pt>
                <c:pt idx="207">
                  <c:v>42935.739583333401</c:v>
                </c:pt>
                <c:pt idx="208">
                  <c:v>42935.760416666599</c:v>
                </c:pt>
                <c:pt idx="209">
                  <c:v>42935.78125</c:v>
                </c:pt>
                <c:pt idx="210">
                  <c:v>42935.802083333401</c:v>
                </c:pt>
                <c:pt idx="211">
                  <c:v>42935.822916666599</c:v>
                </c:pt>
                <c:pt idx="212">
                  <c:v>42935.84375</c:v>
                </c:pt>
                <c:pt idx="213">
                  <c:v>42935.864583333401</c:v>
                </c:pt>
                <c:pt idx="214">
                  <c:v>42935.885416666599</c:v>
                </c:pt>
                <c:pt idx="215">
                  <c:v>42935.90625</c:v>
                </c:pt>
                <c:pt idx="216">
                  <c:v>42935.927083333401</c:v>
                </c:pt>
                <c:pt idx="217">
                  <c:v>42935.947916666599</c:v>
                </c:pt>
                <c:pt idx="218">
                  <c:v>42935.96875</c:v>
                </c:pt>
                <c:pt idx="219">
                  <c:v>42935.989583333401</c:v>
                </c:pt>
                <c:pt idx="220">
                  <c:v>42936.010416666599</c:v>
                </c:pt>
                <c:pt idx="221">
                  <c:v>42936.03125</c:v>
                </c:pt>
                <c:pt idx="222">
                  <c:v>42936.052083333401</c:v>
                </c:pt>
                <c:pt idx="223">
                  <c:v>42936.072916666599</c:v>
                </c:pt>
                <c:pt idx="224">
                  <c:v>42936.09375</c:v>
                </c:pt>
                <c:pt idx="225">
                  <c:v>42936.114583333401</c:v>
                </c:pt>
                <c:pt idx="226">
                  <c:v>42936.135416666599</c:v>
                </c:pt>
                <c:pt idx="227">
                  <c:v>42936.15625</c:v>
                </c:pt>
                <c:pt idx="228">
                  <c:v>42936.177083333401</c:v>
                </c:pt>
                <c:pt idx="229">
                  <c:v>42936.197916666599</c:v>
                </c:pt>
                <c:pt idx="230">
                  <c:v>42936.21875</c:v>
                </c:pt>
                <c:pt idx="231">
                  <c:v>42936.239583333401</c:v>
                </c:pt>
                <c:pt idx="232">
                  <c:v>42936.260416666599</c:v>
                </c:pt>
                <c:pt idx="233">
                  <c:v>42936.28125</c:v>
                </c:pt>
                <c:pt idx="234">
                  <c:v>42936.302083333401</c:v>
                </c:pt>
                <c:pt idx="235">
                  <c:v>42936.322916666599</c:v>
                </c:pt>
                <c:pt idx="236">
                  <c:v>42936.34375</c:v>
                </c:pt>
                <c:pt idx="237">
                  <c:v>42936.364583333401</c:v>
                </c:pt>
                <c:pt idx="238">
                  <c:v>42936.385416666599</c:v>
                </c:pt>
                <c:pt idx="239">
                  <c:v>42936.40625</c:v>
                </c:pt>
                <c:pt idx="240">
                  <c:v>42936.427083333401</c:v>
                </c:pt>
                <c:pt idx="241">
                  <c:v>42936.447916666599</c:v>
                </c:pt>
                <c:pt idx="242">
                  <c:v>42936.46875</c:v>
                </c:pt>
                <c:pt idx="243">
                  <c:v>42936.489583333401</c:v>
                </c:pt>
                <c:pt idx="244">
                  <c:v>42936.510416666599</c:v>
                </c:pt>
                <c:pt idx="245">
                  <c:v>42936.53125</c:v>
                </c:pt>
                <c:pt idx="246">
                  <c:v>42936.552083333401</c:v>
                </c:pt>
                <c:pt idx="247">
                  <c:v>42936.572916666599</c:v>
                </c:pt>
                <c:pt idx="248">
                  <c:v>42936.59375</c:v>
                </c:pt>
                <c:pt idx="249">
                  <c:v>42936.614583333401</c:v>
                </c:pt>
                <c:pt idx="250">
                  <c:v>42936.635416666599</c:v>
                </c:pt>
                <c:pt idx="251">
                  <c:v>42936.65625</c:v>
                </c:pt>
                <c:pt idx="252">
                  <c:v>42936.677083333401</c:v>
                </c:pt>
                <c:pt idx="253">
                  <c:v>42936.697916666599</c:v>
                </c:pt>
                <c:pt idx="254">
                  <c:v>42936.71875</c:v>
                </c:pt>
                <c:pt idx="255">
                  <c:v>42936.739583333401</c:v>
                </c:pt>
                <c:pt idx="256">
                  <c:v>42936.760416666599</c:v>
                </c:pt>
                <c:pt idx="257">
                  <c:v>42936.78125</c:v>
                </c:pt>
                <c:pt idx="258">
                  <c:v>42936.802083333401</c:v>
                </c:pt>
                <c:pt idx="259">
                  <c:v>42936.822916666599</c:v>
                </c:pt>
                <c:pt idx="260">
                  <c:v>42936.84375</c:v>
                </c:pt>
                <c:pt idx="261">
                  <c:v>42936.864583333401</c:v>
                </c:pt>
                <c:pt idx="262">
                  <c:v>42936.885416666599</c:v>
                </c:pt>
                <c:pt idx="263">
                  <c:v>42936.90625</c:v>
                </c:pt>
                <c:pt idx="264">
                  <c:v>42936.927083333401</c:v>
                </c:pt>
                <c:pt idx="265">
                  <c:v>42936.947916666599</c:v>
                </c:pt>
                <c:pt idx="266">
                  <c:v>42936.96875</c:v>
                </c:pt>
                <c:pt idx="267">
                  <c:v>42936.989583333401</c:v>
                </c:pt>
                <c:pt idx="268">
                  <c:v>42937.010416666599</c:v>
                </c:pt>
                <c:pt idx="269">
                  <c:v>42937.03125</c:v>
                </c:pt>
                <c:pt idx="270">
                  <c:v>42937.052083333401</c:v>
                </c:pt>
                <c:pt idx="271">
                  <c:v>42937.072916666599</c:v>
                </c:pt>
                <c:pt idx="272">
                  <c:v>42937.09375</c:v>
                </c:pt>
                <c:pt idx="273">
                  <c:v>42937.114583333401</c:v>
                </c:pt>
                <c:pt idx="274">
                  <c:v>42937.135416666599</c:v>
                </c:pt>
                <c:pt idx="275">
                  <c:v>42937.15625</c:v>
                </c:pt>
                <c:pt idx="276">
                  <c:v>42937.177083333401</c:v>
                </c:pt>
                <c:pt idx="277">
                  <c:v>42937.197916666599</c:v>
                </c:pt>
                <c:pt idx="278">
                  <c:v>42937.21875</c:v>
                </c:pt>
                <c:pt idx="279">
                  <c:v>42937.239583333401</c:v>
                </c:pt>
                <c:pt idx="280">
                  <c:v>42937.260416666599</c:v>
                </c:pt>
                <c:pt idx="281">
                  <c:v>42937.28125</c:v>
                </c:pt>
                <c:pt idx="282">
                  <c:v>42937.302083333401</c:v>
                </c:pt>
                <c:pt idx="283">
                  <c:v>42937.322916666599</c:v>
                </c:pt>
                <c:pt idx="284">
                  <c:v>42937.34375</c:v>
                </c:pt>
                <c:pt idx="285">
                  <c:v>42937.364583333401</c:v>
                </c:pt>
                <c:pt idx="286">
                  <c:v>42937.385416666599</c:v>
                </c:pt>
                <c:pt idx="287">
                  <c:v>42937.40625</c:v>
                </c:pt>
                <c:pt idx="288">
                  <c:v>42937.427083333401</c:v>
                </c:pt>
                <c:pt idx="289">
                  <c:v>42937.447916666599</c:v>
                </c:pt>
                <c:pt idx="290">
                  <c:v>42937.46875</c:v>
                </c:pt>
                <c:pt idx="291">
                  <c:v>42937.489583333401</c:v>
                </c:pt>
                <c:pt idx="292">
                  <c:v>42937.510416666599</c:v>
                </c:pt>
                <c:pt idx="293">
                  <c:v>42937.53125</c:v>
                </c:pt>
                <c:pt idx="294">
                  <c:v>42937.552083333401</c:v>
                </c:pt>
                <c:pt idx="295">
                  <c:v>42937.572916666599</c:v>
                </c:pt>
                <c:pt idx="296">
                  <c:v>42937.59375</c:v>
                </c:pt>
                <c:pt idx="297">
                  <c:v>42937.614583333401</c:v>
                </c:pt>
                <c:pt idx="298">
                  <c:v>42937.635416666599</c:v>
                </c:pt>
                <c:pt idx="299">
                  <c:v>42937.65625</c:v>
                </c:pt>
                <c:pt idx="300">
                  <c:v>42937.677083333401</c:v>
                </c:pt>
                <c:pt idx="301">
                  <c:v>42937.697916666599</c:v>
                </c:pt>
                <c:pt idx="302">
                  <c:v>42937.71875</c:v>
                </c:pt>
                <c:pt idx="303">
                  <c:v>42937.739583333401</c:v>
                </c:pt>
                <c:pt idx="304">
                  <c:v>42937.760416666599</c:v>
                </c:pt>
                <c:pt idx="305">
                  <c:v>42937.78125</c:v>
                </c:pt>
                <c:pt idx="306">
                  <c:v>42937.802083333401</c:v>
                </c:pt>
                <c:pt idx="307">
                  <c:v>42937.822916666599</c:v>
                </c:pt>
                <c:pt idx="308">
                  <c:v>42937.84375</c:v>
                </c:pt>
                <c:pt idx="309">
                  <c:v>42937.864583333401</c:v>
                </c:pt>
                <c:pt idx="310">
                  <c:v>42937.885416666599</c:v>
                </c:pt>
                <c:pt idx="311">
                  <c:v>42937.90625</c:v>
                </c:pt>
                <c:pt idx="312">
                  <c:v>42937.927083333401</c:v>
                </c:pt>
                <c:pt idx="313">
                  <c:v>42937.947916666599</c:v>
                </c:pt>
                <c:pt idx="314">
                  <c:v>42937.96875</c:v>
                </c:pt>
                <c:pt idx="315">
                  <c:v>42937.989583333401</c:v>
                </c:pt>
                <c:pt idx="316">
                  <c:v>42938.010416666599</c:v>
                </c:pt>
                <c:pt idx="317">
                  <c:v>42938.03125</c:v>
                </c:pt>
                <c:pt idx="318">
                  <c:v>42938.052083333401</c:v>
                </c:pt>
                <c:pt idx="319">
                  <c:v>42938.072916666599</c:v>
                </c:pt>
                <c:pt idx="320">
                  <c:v>42938.09375</c:v>
                </c:pt>
                <c:pt idx="321">
                  <c:v>42938.114583333401</c:v>
                </c:pt>
                <c:pt idx="322">
                  <c:v>42938.135416666599</c:v>
                </c:pt>
                <c:pt idx="323">
                  <c:v>42938.15625</c:v>
                </c:pt>
                <c:pt idx="324">
                  <c:v>42938.177083333401</c:v>
                </c:pt>
                <c:pt idx="325">
                  <c:v>42938.197916666599</c:v>
                </c:pt>
                <c:pt idx="326">
                  <c:v>42938.21875</c:v>
                </c:pt>
                <c:pt idx="327">
                  <c:v>42938.239583333401</c:v>
                </c:pt>
                <c:pt idx="328">
                  <c:v>42938.260416666599</c:v>
                </c:pt>
                <c:pt idx="329">
                  <c:v>42938.28125</c:v>
                </c:pt>
                <c:pt idx="330">
                  <c:v>42938.302083333401</c:v>
                </c:pt>
                <c:pt idx="331">
                  <c:v>42938.322916666599</c:v>
                </c:pt>
                <c:pt idx="332">
                  <c:v>42938.34375</c:v>
                </c:pt>
                <c:pt idx="333">
                  <c:v>42938.364583333401</c:v>
                </c:pt>
                <c:pt idx="334">
                  <c:v>42938.385416666599</c:v>
                </c:pt>
                <c:pt idx="335">
                  <c:v>42938.40625</c:v>
                </c:pt>
                <c:pt idx="336">
                  <c:v>42938.427083333401</c:v>
                </c:pt>
                <c:pt idx="337">
                  <c:v>42938.447916666599</c:v>
                </c:pt>
                <c:pt idx="338">
                  <c:v>42938.46875</c:v>
                </c:pt>
                <c:pt idx="339">
                  <c:v>42938.489583333401</c:v>
                </c:pt>
                <c:pt idx="340">
                  <c:v>42938.510416666599</c:v>
                </c:pt>
                <c:pt idx="341">
                  <c:v>42938.53125</c:v>
                </c:pt>
                <c:pt idx="342">
                  <c:v>42938.552083333401</c:v>
                </c:pt>
                <c:pt idx="343">
                  <c:v>42938.572916666599</c:v>
                </c:pt>
                <c:pt idx="344">
                  <c:v>42938.59375</c:v>
                </c:pt>
                <c:pt idx="345">
                  <c:v>42938.614583333401</c:v>
                </c:pt>
                <c:pt idx="346">
                  <c:v>42938.635416666599</c:v>
                </c:pt>
                <c:pt idx="347">
                  <c:v>42938.65625</c:v>
                </c:pt>
                <c:pt idx="348">
                  <c:v>42938.677083333401</c:v>
                </c:pt>
                <c:pt idx="349">
                  <c:v>42938.697916666599</c:v>
                </c:pt>
                <c:pt idx="350">
                  <c:v>42938.71875</c:v>
                </c:pt>
                <c:pt idx="351">
                  <c:v>42938.739583333401</c:v>
                </c:pt>
                <c:pt idx="352">
                  <c:v>42938.760416666599</c:v>
                </c:pt>
                <c:pt idx="353">
                  <c:v>42938.78125</c:v>
                </c:pt>
                <c:pt idx="354">
                  <c:v>42938.802083333401</c:v>
                </c:pt>
                <c:pt idx="355">
                  <c:v>42938.822916666599</c:v>
                </c:pt>
                <c:pt idx="356">
                  <c:v>42938.84375</c:v>
                </c:pt>
                <c:pt idx="357">
                  <c:v>42938.864583333401</c:v>
                </c:pt>
                <c:pt idx="358">
                  <c:v>42938.885416666599</c:v>
                </c:pt>
                <c:pt idx="359">
                  <c:v>42938.90625</c:v>
                </c:pt>
                <c:pt idx="360">
                  <c:v>42938.927083333401</c:v>
                </c:pt>
                <c:pt idx="361">
                  <c:v>42938.947916666599</c:v>
                </c:pt>
                <c:pt idx="362">
                  <c:v>42938.96875</c:v>
                </c:pt>
                <c:pt idx="363">
                  <c:v>42938.989583333401</c:v>
                </c:pt>
                <c:pt idx="364">
                  <c:v>42939.010416666599</c:v>
                </c:pt>
                <c:pt idx="365">
                  <c:v>42939.03125</c:v>
                </c:pt>
                <c:pt idx="366">
                  <c:v>42939.052083333401</c:v>
                </c:pt>
                <c:pt idx="367">
                  <c:v>42939.072916666599</c:v>
                </c:pt>
                <c:pt idx="368">
                  <c:v>42939.09375</c:v>
                </c:pt>
                <c:pt idx="369">
                  <c:v>42939.114583333401</c:v>
                </c:pt>
                <c:pt idx="370">
                  <c:v>42939.135416666599</c:v>
                </c:pt>
                <c:pt idx="371">
                  <c:v>42939.15625</c:v>
                </c:pt>
                <c:pt idx="372">
                  <c:v>42939.177083333401</c:v>
                </c:pt>
                <c:pt idx="373">
                  <c:v>42939.197916666599</c:v>
                </c:pt>
                <c:pt idx="374">
                  <c:v>42939.21875</c:v>
                </c:pt>
                <c:pt idx="375">
                  <c:v>42939.239583333401</c:v>
                </c:pt>
                <c:pt idx="376">
                  <c:v>42939.260416666599</c:v>
                </c:pt>
                <c:pt idx="377">
                  <c:v>42939.28125</c:v>
                </c:pt>
                <c:pt idx="378">
                  <c:v>42939.302083333401</c:v>
                </c:pt>
                <c:pt idx="379">
                  <c:v>42939.322916666599</c:v>
                </c:pt>
                <c:pt idx="380">
                  <c:v>42939.34375</c:v>
                </c:pt>
                <c:pt idx="381">
                  <c:v>42939.364583333401</c:v>
                </c:pt>
                <c:pt idx="382">
                  <c:v>42939.385416666599</c:v>
                </c:pt>
                <c:pt idx="383">
                  <c:v>42939.40625</c:v>
                </c:pt>
                <c:pt idx="384">
                  <c:v>42939.427083333401</c:v>
                </c:pt>
                <c:pt idx="385">
                  <c:v>42939.447916666599</c:v>
                </c:pt>
                <c:pt idx="386">
                  <c:v>42939.46875</c:v>
                </c:pt>
                <c:pt idx="387">
                  <c:v>42939.489583333401</c:v>
                </c:pt>
                <c:pt idx="388">
                  <c:v>42939.510416666599</c:v>
                </c:pt>
                <c:pt idx="389">
                  <c:v>42939.53125</c:v>
                </c:pt>
                <c:pt idx="390">
                  <c:v>42939.552083333401</c:v>
                </c:pt>
                <c:pt idx="391">
                  <c:v>42939.572916666599</c:v>
                </c:pt>
                <c:pt idx="392">
                  <c:v>42939.59375</c:v>
                </c:pt>
                <c:pt idx="393">
                  <c:v>42939.614583333401</c:v>
                </c:pt>
                <c:pt idx="394">
                  <c:v>42939.635416666599</c:v>
                </c:pt>
                <c:pt idx="395">
                  <c:v>42939.65625</c:v>
                </c:pt>
                <c:pt idx="396">
                  <c:v>42939.677083333401</c:v>
                </c:pt>
                <c:pt idx="397">
                  <c:v>42939.697916666599</c:v>
                </c:pt>
                <c:pt idx="398">
                  <c:v>42939.71875</c:v>
                </c:pt>
                <c:pt idx="399">
                  <c:v>42939.739583333401</c:v>
                </c:pt>
                <c:pt idx="400">
                  <c:v>42939.760416666599</c:v>
                </c:pt>
                <c:pt idx="401">
                  <c:v>42939.78125</c:v>
                </c:pt>
                <c:pt idx="402">
                  <c:v>42939.802083333401</c:v>
                </c:pt>
                <c:pt idx="403">
                  <c:v>42939.822916666599</c:v>
                </c:pt>
                <c:pt idx="404">
                  <c:v>42939.84375</c:v>
                </c:pt>
                <c:pt idx="405">
                  <c:v>42939.864583333401</c:v>
                </c:pt>
                <c:pt idx="406">
                  <c:v>42939.885416666599</c:v>
                </c:pt>
                <c:pt idx="407">
                  <c:v>42939.90625</c:v>
                </c:pt>
                <c:pt idx="408">
                  <c:v>42939.927083333401</c:v>
                </c:pt>
                <c:pt idx="409">
                  <c:v>42939.947916666599</c:v>
                </c:pt>
                <c:pt idx="410">
                  <c:v>42939.96875</c:v>
                </c:pt>
                <c:pt idx="411">
                  <c:v>42939.989583333401</c:v>
                </c:pt>
                <c:pt idx="412">
                  <c:v>42940.010416666599</c:v>
                </c:pt>
                <c:pt idx="413">
                  <c:v>42940.03125</c:v>
                </c:pt>
                <c:pt idx="414">
                  <c:v>42940.052083333401</c:v>
                </c:pt>
                <c:pt idx="415">
                  <c:v>42940.072916666599</c:v>
                </c:pt>
                <c:pt idx="416">
                  <c:v>42940.09375</c:v>
                </c:pt>
                <c:pt idx="417">
                  <c:v>42940.114583333401</c:v>
                </c:pt>
                <c:pt idx="418">
                  <c:v>42940.135416666599</c:v>
                </c:pt>
                <c:pt idx="419">
                  <c:v>42940.15625</c:v>
                </c:pt>
                <c:pt idx="420">
                  <c:v>42940.177083333401</c:v>
                </c:pt>
                <c:pt idx="421">
                  <c:v>42940.197916666599</c:v>
                </c:pt>
                <c:pt idx="422">
                  <c:v>42940.21875</c:v>
                </c:pt>
                <c:pt idx="423">
                  <c:v>42940.239583333401</c:v>
                </c:pt>
                <c:pt idx="424">
                  <c:v>42940.260416666599</c:v>
                </c:pt>
                <c:pt idx="425">
                  <c:v>42940.28125</c:v>
                </c:pt>
                <c:pt idx="426">
                  <c:v>42940.302083333401</c:v>
                </c:pt>
                <c:pt idx="427">
                  <c:v>42940.322916666599</c:v>
                </c:pt>
                <c:pt idx="428">
                  <c:v>42940.34375</c:v>
                </c:pt>
                <c:pt idx="429">
                  <c:v>42940.364583333401</c:v>
                </c:pt>
                <c:pt idx="430">
                  <c:v>42940.385416666599</c:v>
                </c:pt>
                <c:pt idx="431">
                  <c:v>42940.40625</c:v>
                </c:pt>
                <c:pt idx="432">
                  <c:v>42940.427083333401</c:v>
                </c:pt>
                <c:pt idx="433">
                  <c:v>42940.447916666599</c:v>
                </c:pt>
                <c:pt idx="434">
                  <c:v>42940.46875</c:v>
                </c:pt>
                <c:pt idx="435">
                  <c:v>42940.489583333401</c:v>
                </c:pt>
                <c:pt idx="436">
                  <c:v>42940.510416666599</c:v>
                </c:pt>
                <c:pt idx="437">
                  <c:v>42940.53125</c:v>
                </c:pt>
                <c:pt idx="438">
                  <c:v>42940.552083333401</c:v>
                </c:pt>
                <c:pt idx="439">
                  <c:v>42940.572916666599</c:v>
                </c:pt>
                <c:pt idx="440">
                  <c:v>42940.59375</c:v>
                </c:pt>
                <c:pt idx="441">
                  <c:v>42940.614583333401</c:v>
                </c:pt>
                <c:pt idx="442">
                  <c:v>42940.635416666599</c:v>
                </c:pt>
                <c:pt idx="443">
                  <c:v>42940.65625</c:v>
                </c:pt>
                <c:pt idx="444">
                  <c:v>42940.677083333401</c:v>
                </c:pt>
                <c:pt idx="445">
                  <c:v>42940.697916666599</c:v>
                </c:pt>
                <c:pt idx="446">
                  <c:v>42940.71875</c:v>
                </c:pt>
                <c:pt idx="447">
                  <c:v>42940.739583333401</c:v>
                </c:pt>
                <c:pt idx="448">
                  <c:v>42940.760416666599</c:v>
                </c:pt>
                <c:pt idx="449">
                  <c:v>42940.78125</c:v>
                </c:pt>
                <c:pt idx="450">
                  <c:v>42940.802083333401</c:v>
                </c:pt>
                <c:pt idx="451">
                  <c:v>42940.822916666599</c:v>
                </c:pt>
                <c:pt idx="452">
                  <c:v>42940.84375</c:v>
                </c:pt>
                <c:pt idx="453">
                  <c:v>42940.864583333401</c:v>
                </c:pt>
                <c:pt idx="454">
                  <c:v>42940.885416666599</c:v>
                </c:pt>
                <c:pt idx="455">
                  <c:v>42940.90625</c:v>
                </c:pt>
                <c:pt idx="456">
                  <c:v>42940.927083333401</c:v>
                </c:pt>
                <c:pt idx="457">
                  <c:v>42940.947916666599</c:v>
                </c:pt>
                <c:pt idx="458">
                  <c:v>42940.96875</c:v>
                </c:pt>
                <c:pt idx="459">
                  <c:v>42940.989583333401</c:v>
                </c:pt>
                <c:pt idx="460">
                  <c:v>42941.010416666599</c:v>
                </c:pt>
                <c:pt idx="461">
                  <c:v>42941.03125</c:v>
                </c:pt>
                <c:pt idx="462">
                  <c:v>42941.052083333401</c:v>
                </c:pt>
                <c:pt idx="463">
                  <c:v>42941.072916666599</c:v>
                </c:pt>
                <c:pt idx="464">
                  <c:v>42941.09375</c:v>
                </c:pt>
                <c:pt idx="465">
                  <c:v>42941.114583333401</c:v>
                </c:pt>
                <c:pt idx="466">
                  <c:v>42941.135416666599</c:v>
                </c:pt>
                <c:pt idx="467">
                  <c:v>42941.15625</c:v>
                </c:pt>
                <c:pt idx="468">
                  <c:v>42941.177083333401</c:v>
                </c:pt>
                <c:pt idx="469">
                  <c:v>42941.197916666599</c:v>
                </c:pt>
                <c:pt idx="470">
                  <c:v>42941.21875</c:v>
                </c:pt>
                <c:pt idx="471">
                  <c:v>42941.239583333401</c:v>
                </c:pt>
                <c:pt idx="472">
                  <c:v>42941.260416666599</c:v>
                </c:pt>
                <c:pt idx="473">
                  <c:v>42941.28125</c:v>
                </c:pt>
                <c:pt idx="474">
                  <c:v>42941.302083333401</c:v>
                </c:pt>
                <c:pt idx="475">
                  <c:v>42941.322916666599</c:v>
                </c:pt>
                <c:pt idx="476">
                  <c:v>42941.34375</c:v>
                </c:pt>
                <c:pt idx="477">
                  <c:v>42941.364583333401</c:v>
                </c:pt>
                <c:pt idx="478">
                  <c:v>42941.385416666599</c:v>
                </c:pt>
                <c:pt idx="479">
                  <c:v>42941.40625</c:v>
                </c:pt>
                <c:pt idx="480">
                  <c:v>42941.427083333401</c:v>
                </c:pt>
                <c:pt idx="481">
                  <c:v>42941.447916666599</c:v>
                </c:pt>
                <c:pt idx="482">
                  <c:v>42941.46875</c:v>
                </c:pt>
                <c:pt idx="483">
                  <c:v>42941.489583333401</c:v>
                </c:pt>
                <c:pt idx="484">
                  <c:v>42941.510416666599</c:v>
                </c:pt>
                <c:pt idx="485">
                  <c:v>42941.53125</c:v>
                </c:pt>
                <c:pt idx="486">
                  <c:v>42941.552083333401</c:v>
                </c:pt>
                <c:pt idx="487">
                  <c:v>42941.572916666599</c:v>
                </c:pt>
                <c:pt idx="488">
                  <c:v>42941.59375</c:v>
                </c:pt>
                <c:pt idx="489">
                  <c:v>42941.614583333401</c:v>
                </c:pt>
                <c:pt idx="490">
                  <c:v>42941.635416666599</c:v>
                </c:pt>
                <c:pt idx="491">
                  <c:v>42941.65625</c:v>
                </c:pt>
                <c:pt idx="492">
                  <c:v>42941.677083333401</c:v>
                </c:pt>
                <c:pt idx="493">
                  <c:v>42941.697916666599</c:v>
                </c:pt>
                <c:pt idx="494">
                  <c:v>42941.71875</c:v>
                </c:pt>
                <c:pt idx="495">
                  <c:v>42941.739583333401</c:v>
                </c:pt>
                <c:pt idx="496">
                  <c:v>42941.760416666599</c:v>
                </c:pt>
                <c:pt idx="497">
                  <c:v>42941.78125</c:v>
                </c:pt>
                <c:pt idx="498">
                  <c:v>42941.802083333401</c:v>
                </c:pt>
                <c:pt idx="499">
                  <c:v>42941.822916666599</c:v>
                </c:pt>
                <c:pt idx="500">
                  <c:v>42941.84375</c:v>
                </c:pt>
                <c:pt idx="501">
                  <c:v>42941.864583333401</c:v>
                </c:pt>
                <c:pt idx="502">
                  <c:v>42941.885416666599</c:v>
                </c:pt>
                <c:pt idx="503">
                  <c:v>42941.90625</c:v>
                </c:pt>
                <c:pt idx="504">
                  <c:v>42941.927083333401</c:v>
                </c:pt>
                <c:pt idx="505">
                  <c:v>42941.947916666599</c:v>
                </c:pt>
                <c:pt idx="506">
                  <c:v>42941.96875</c:v>
                </c:pt>
                <c:pt idx="507">
                  <c:v>42941.989583333401</c:v>
                </c:pt>
                <c:pt idx="508">
                  <c:v>42942.010416666599</c:v>
                </c:pt>
                <c:pt idx="509">
                  <c:v>42942.03125</c:v>
                </c:pt>
                <c:pt idx="510">
                  <c:v>42942.052083333401</c:v>
                </c:pt>
                <c:pt idx="511">
                  <c:v>42942.072916666599</c:v>
                </c:pt>
                <c:pt idx="512">
                  <c:v>42942.09375</c:v>
                </c:pt>
                <c:pt idx="513">
                  <c:v>42942.114583333401</c:v>
                </c:pt>
                <c:pt idx="514">
                  <c:v>42942.135416666599</c:v>
                </c:pt>
                <c:pt idx="515">
                  <c:v>42942.15625</c:v>
                </c:pt>
                <c:pt idx="516">
                  <c:v>42942.177083333401</c:v>
                </c:pt>
                <c:pt idx="517">
                  <c:v>42942.197916666599</c:v>
                </c:pt>
                <c:pt idx="518">
                  <c:v>42942.21875</c:v>
                </c:pt>
                <c:pt idx="519">
                  <c:v>42942.239583333401</c:v>
                </c:pt>
                <c:pt idx="520">
                  <c:v>42942.260416666599</c:v>
                </c:pt>
                <c:pt idx="521">
                  <c:v>42942.28125</c:v>
                </c:pt>
                <c:pt idx="522">
                  <c:v>42942.302083333401</c:v>
                </c:pt>
                <c:pt idx="523">
                  <c:v>42942.322916666599</c:v>
                </c:pt>
                <c:pt idx="524">
                  <c:v>42942.34375</c:v>
                </c:pt>
                <c:pt idx="525">
                  <c:v>42942.364583333401</c:v>
                </c:pt>
                <c:pt idx="526">
                  <c:v>42942.385416666599</c:v>
                </c:pt>
                <c:pt idx="527">
                  <c:v>42942.40625</c:v>
                </c:pt>
                <c:pt idx="528">
                  <c:v>42942.427083333401</c:v>
                </c:pt>
                <c:pt idx="529">
                  <c:v>42942.447916666599</c:v>
                </c:pt>
                <c:pt idx="530">
                  <c:v>42942.46875</c:v>
                </c:pt>
                <c:pt idx="531">
                  <c:v>42942.489583333401</c:v>
                </c:pt>
                <c:pt idx="532">
                  <c:v>42942.510416666599</c:v>
                </c:pt>
                <c:pt idx="533">
                  <c:v>42942.53125</c:v>
                </c:pt>
                <c:pt idx="534">
                  <c:v>42942.552083333401</c:v>
                </c:pt>
                <c:pt idx="535">
                  <c:v>42942.572916666599</c:v>
                </c:pt>
                <c:pt idx="536">
                  <c:v>42942.59375</c:v>
                </c:pt>
                <c:pt idx="537">
                  <c:v>42942.614583333401</c:v>
                </c:pt>
                <c:pt idx="538">
                  <c:v>42942.635416666599</c:v>
                </c:pt>
                <c:pt idx="539">
                  <c:v>42942.65625</c:v>
                </c:pt>
                <c:pt idx="540">
                  <c:v>42942.677083333401</c:v>
                </c:pt>
                <c:pt idx="541">
                  <c:v>42942.697916666599</c:v>
                </c:pt>
                <c:pt idx="542">
                  <c:v>42942.71875</c:v>
                </c:pt>
                <c:pt idx="543">
                  <c:v>42942.739583333401</c:v>
                </c:pt>
                <c:pt idx="544">
                  <c:v>42942.760416666599</c:v>
                </c:pt>
                <c:pt idx="545">
                  <c:v>42942.78125</c:v>
                </c:pt>
                <c:pt idx="546">
                  <c:v>42942.802083333401</c:v>
                </c:pt>
                <c:pt idx="547">
                  <c:v>42942.822916666599</c:v>
                </c:pt>
                <c:pt idx="548">
                  <c:v>42942.84375</c:v>
                </c:pt>
                <c:pt idx="549">
                  <c:v>42942.864583333401</c:v>
                </c:pt>
                <c:pt idx="550">
                  <c:v>42942.885416666599</c:v>
                </c:pt>
                <c:pt idx="551">
                  <c:v>42942.90625</c:v>
                </c:pt>
                <c:pt idx="552">
                  <c:v>42942.927083333401</c:v>
                </c:pt>
                <c:pt idx="553">
                  <c:v>42942.947916666599</c:v>
                </c:pt>
                <c:pt idx="554">
                  <c:v>42942.96875</c:v>
                </c:pt>
                <c:pt idx="555">
                  <c:v>42942.989583333401</c:v>
                </c:pt>
                <c:pt idx="556">
                  <c:v>42943.010416666599</c:v>
                </c:pt>
                <c:pt idx="557">
                  <c:v>42943.03125</c:v>
                </c:pt>
                <c:pt idx="558">
                  <c:v>42943.052083333401</c:v>
                </c:pt>
                <c:pt idx="559">
                  <c:v>42943.072916666599</c:v>
                </c:pt>
                <c:pt idx="560">
                  <c:v>42943.09375</c:v>
                </c:pt>
                <c:pt idx="561">
                  <c:v>42943.114583333401</c:v>
                </c:pt>
                <c:pt idx="562">
                  <c:v>42943.135416666599</c:v>
                </c:pt>
                <c:pt idx="563">
                  <c:v>42943.15625</c:v>
                </c:pt>
                <c:pt idx="564">
                  <c:v>42943.177083333401</c:v>
                </c:pt>
                <c:pt idx="565">
                  <c:v>42943.197916666599</c:v>
                </c:pt>
                <c:pt idx="566">
                  <c:v>42943.21875</c:v>
                </c:pt>
                <c:pt idx="567">
                  <c:v>42943.239583333401</c:v>
                </c:pt>
                <c:pt idx="568">
                  <c:v>42943.260416666599</c:v>
                </c:pt>
                <c:pt idx="569">
                  <c:v>42943.28125</c:v>
                </c:pt>
                <c:pt idx="570">
                  <c:v>42943.302083333401</c:v>
                </c:pt>
                <c:pt idx="571">
                  <c:v>42943.322916666599</c:v>
                </c:pt>
                <c:pt idx="572">
                  <c:v>42943.34375</c:v>
                </c:pt>
                <c:pt idx="573">
                  <c:v>42943.364583333401</c:v>
                </c:pt>
                <c:pt idx="574">
                  <c:v>42943.385416666599</c:v>
                </c:pt>
                <c:pt idx="575">
                  <c:v>42943.40625</c:v>
                </c:pt>
                <c:pt idx="576">
                  <c:v>42943.427083333401</c:v>
                </c:pt>
                <c:pt idx="577">
                  <c:v>42943.447916666599</c:v>
                </c:pt>
                <c:pt idx="578">
                  <c:v>42943.46875</c:v>
                </c:pt>
                <c:pt idx="579">
                  <c:v>42943.489583333401</c:v>
                </c:pt>
                <c:pt idx="580">
                  <c:v>42943.510416666599</c:v>
                </c:pt>
                <c:pt idx="581">
                  <c:v>42943.53125</c:v>
                </c:pt>
                <c:pt idx="582">
                  <c:v>42943.552083333401</c:v>
                </c:pt>
                <c:pt idx="583">
                  <c:v>42943.572916666599</c:v>
                </c:pt>
                <c:pt idx="584">
                  <c:v>42943.59375</c:v>
                </c:pt>
                <c:pt idx="585">
                  <c:v>42943.614583333401</c:v>
                </c:pt>
                <c:pt idx="586">
                  <c:v>42943.635416666599</c:v>
                </c:pt>
                <c:pt idx="587">
                  <c:v>42943.65625</c:v>
                </c:pt>
                <c:pt idx="588">
                  <c:v>42943.677083333401</c:v>
                </c:pt>
                <c:pt idx="589">
                  <c:v>42943.697916666599</c:v>
                </c:pt>
                <c:pt idx="590">
                  <c:v>42943.71875</c:v>
                </c:pt>
                <c:pt idx="591">
                  <c:v>42943.739583333401</c:v>
                </c:pt>
                <c:pt idx="592">
                  <c:v>42943.760416666599</c:v>
                </c:pt>
                <c:pt idx="593">
                  <c:v>42943.78125</c:v>
                </c:pt>
                <c:pt idx="594">
                  <c:v>42943.802083333401</c:v>
                </c:pt>
                <c:pt idx="595">
                  <c:v>42943.822916666599</c:v>
                </c:pt>
                <c:pt idx="596">
                  <c:v>42943.84375</c:v>
                </c:pt>
                <c:pt idx="597">
                  <c:v>42943.864583333401</c:v>
                </c:pt>
                <c:pt idx="598">
                  <c:v>42943.885416666599</c:v>
                </c:pt>
                <c:pt idx="599">
                  <c:v>42943.90625</c:v>
                </c:pt>
                <c:pt idx="600">
                  <c:v>42943.927083333401</c:v>
                </c:pt>
                <c:pt idx="601">
                  <c:v>42943.947916666599</c:v>
                </c:pt>
                <c:pt idx="602">
                  <c:v>42943.96875</c:v>
                </c:pt>
                <c:pt idx="603">
                  <c:v>42943.989583333401</c:v>
                </c:pt>
                <c:pt idx="604">
                  <c:v>42944.010416666599</c:v>
                </c:pt>
                <c:pt idx="605">
                  <c:v>42944.03125</c:v>
                </c:pt>
                <c:pt idx="606">
                  <c:v>42944.052083333401</c:v>
                </c:pt>
                <c:pt idx="607">
                  <c:v>42944.072916666599</c:v>
                </c:pt>
                <c:pt idx="608">
                  <c:v>42944.09375</c:v>
                </c:pt>
                <c:pt idx="609">
                  <c:v>42944.114583333401</c:v>
                </c:pt>
                <c:pt idx="610">
                  <c:v>42944.135416666599</c:v>
                </c:pt>
                <c:pt idx="611">
                  <c:v>42944.15625</c:v>
                </c:pt>
                <c:pt idx="612">
                  <c:v>42944.177083333401</c:v>
                </c:pt>
                <c:pt idx="613">
                  <c:v>42944.197916666599</c:v>
                </c:pt>
                <c:pt idx="614">
                  <c:v>42944.21875</c:v>
                </c:pt>
                <c:pt idx="615">
                  <c:v>42944.239583333401</c:v>
                </c:pt>
                <c:pt idx="616">
                  <c:v>42944.260416666599</c:v>
                </c:pt>
                <c:pt idx="617">
                  <c:v>42944.28125</c:v>
                </c:pt>
                <c:pt idx="618">
                  <c:v>42944.302083333401</c:v>
                </c:pt>
                <c:pt idx="619">
                  <c:v>42944.322916666599</c:v>
                </c:pt>
                <c:pt idx="620">
                  <c:v>42944.34375</c:v>
                </c:pt>
                <c:pt idx="621">
                  <c:v>42944.364583333401</c:v>
                </c:pt>
                <c:pt idx="622">
                  <c:v>42944.385416666599</c:v>
                </c:pt>
                <c:pt idx="623">
                  <c:v>42944.40625</c:v>
                </c:pt>
                <c:pt idx="624">
                  <c:v>42944.427083333401</c:v>
                </c:pt>
                <c:pt idx="625">
                  <c:v>42944.447916666599</c:v>
                </c:pt>
                <c:pt idx="626">
                  <c:v>42944.46875</c:v>
                </c:pt>
                <c:pt idx="627">
                  <c:v>42944.489583333401</c:v>
                </c:pt>
                <c:pt idx="628">
                  <c:v>42944.510416666599</c:v>
                </c:pt>
                <c:pt idx="629">
                  <c:v>42944.53125</c:v>
                </c:pt>
                <c:pt idx="630">
                  <c:v>42944.552083333401</c:v>
                </c:pt>
                <c:pt idx="631">
                  <c:v>42944.572916666599</c:v>
                </c:pt>
                <c:pt idx="632">
                  <c:v>42944.59375</c:v>
                </c:pt>
                <c:pt idx="633">
                  <c:v>42944.614583333401</c:v>
                </c:pt>
                <c:pt idx="634">
                  <c:v>42944.635416666599</c:v>
                </c:pt>
                <c:pt idx="635">
                  <c:v>42944.65625</c:v>
                </c:pt>
                <c:pt idx="636">
                  <c:v>42944.677083333401</c:v>
                </c:pt>
                <c:pt idx="637">
                  <c:v>42944.697916666599</c:v>
                </c:pt>
                <c:pt idx="638">
                  <c:v>42944.71875</c:v>
                </c:pt>
                <c:pt idx="639">
                  <c:v>42944.739583333401</c:v>
                </c:pt>
                <c:pt idx="640">
                  <c:v>42944.760416666599</c:v>
                </c:pt>
                <c:pt idx="641">
                  <c:v>42944.78125</c:v>
                </c:pt>
                <c:pt idx="642">
                  <c:v>42944.802083333401</c:v>
                </c:pt>
                <c:pt idx="643">
                  <c:v>42944.822916666599</c:v>
                </c:pt>
                <c:pt idx="644">
                  <c:v>42944.84375</c:v>
                </c:pt>
                <c:pt idx="645">
                  <c:v>42944.864583333401</c:v>
                </c:pt>
                <c:pt idx="646">
                  <c:v>42944.885416666599</c:v>
                </c:pt>
                <c:pt idx="647">
                  <c:v>42944.90625</c:v>
                </c:pt>
                <c:pt idx="648">
                  <c:v>42944.927083333401</c:v>
                </c:pt>
                <c:pt idx="649">
                  <c:v>42944.947916666599</c:v>
                </c:pt>
                <c:pt idx="650">
                  <c:v>42944.96875</c:v>
                </c:pt>
                <c:pt idx="651">
                  <c:v>42944.989583333401</c:v>
                </c:pt>
                <c:pt idx="652">
                  <c:v>42945.010416666599</c:v>
                </c:pt>
                <c:pt idx="653">
                  <c:v>42945.03125</c:v>
                </c:pt>
                <c:pt idx="654">
                  <c:v>42945.052083333401</c:v>
                </c:pt>
                <c:pt idx="655">
                  <c:v>42945.072916666599</c:v>
                </c:pt>
                <c:pt idx="656">
                  <c:v>42945.09375</c:v>
                </c:pt>
                <c:pt idx="657">
                  <c:v>42945.114583333401</c:v>
                </c:pt>
                <c:pt idx="658">
                  <c:v>42945.135416666599</c:v>
                </c:pt>
                <c:pt idx="659">
                  <c:v>42945.15625</c:v>
                </c:pt>
                <c:pt idx="660">
                  <c:v>42945.177083333401</c:v>
                </c:pt>
                <c:pt idx="661">
                  <c:v>42945.197916666599</c:v>
                </c:pt>
                <c:pt idx="662">
                  <c:v>42945.21875</c:v>
                </c:pt>
                <c:pt idx="663">
                  <c:v>42945.239583333401</c:v>
                </c:pt>
                <c:pt idx="664">
                  <c:v>42945.260416666599</c:v>
                </c:pt>
                <c:pt idx="665">
                  <c:v>42945.28125</c:v>
                </c:pt>
                <c:pt idx="666">
                  <c:v>42945.302083333401</c:v>
                </c:pt>
                <c:pt idx="667">
                  <c:v>42945.322916666599</c:v>
                </c:pt>
                <c:pt idx="668">
                  <c:v>42945.34375</c:v>
                </c:pt>
                <c:pt idx="669">
                  <c:v>42945.364583333401</c:v>
                </c:pt>
                <c:pt idx="670">
                  <c:v>42945.385416666599</c:v>
                </c:pt>
                <c:pt idx="671">
                  <c:v>42945.40625</c:v>
                </c:pt>
                <c:pt idx="672">
                  <c:v>42945.427083333401</c:v>
                </c:pt>
                <c:pt idx="673">
                  <c:v>42945.447916666599</c:v>
                </c:pt>
                <c:pt idx="674">
                  <c:v>42945.46875</c:v>
                </c:pt>
                <c:pt idx="675">
                  <c:v>42945.489583333401</c:v>
                </c:pt>
                <c:pt idx="676">
                  <c:v>42945.510416666599</c:v>
                </c:pt>
                <c:pt idx="677">
                  <c:v>42945.53125</c:v>
                </c:pt>
                <c:pt idx="678">
                  <c:v>42945.552083333401</c:v>
                </c:pt>
                <c:pt idx="679">
                  <c:v>42945.572916666599</c:v>
                </c:pt>
                <c:pt idx="680">
                  <c:v>42945.59375</c:v>
                </c:pt>
                <c:pt idx="681">
                  <c:v>42945.614583333401</c:v>
                </c:pt>
                <c:pt idx="682">
                  <c:v>42945.635416666599</c:v>
                </c:pt>
                <c:pt idx="683">
                  <c:v>42945.65625</c:v>
                </c:pt>
                <c:pt idx="684">
                  <c:v>42945.677083333401</c:v>
                </c:pt>
                <c:pt idx="685">
                  <c:v>42945.697916666599</c:v>
                </c:pt>
                <c:pt idx="686">
                  <c:v>42945.71875</c:v>
                </c:pt>
                <c:pt idx="687">
                  <c:v>42945.739583333401</c:v>
                </c:pt>
                <c:pt idx="688">
                  <c:v>42945.760416666599</c:v>
                </c:pt>
                <c:pt idx="689">
                  <c:v>42945.78125</c:v>
                </c:pt>
                <c:pt idx="690">
                  <c:v>42945.802083333401</c:v>
                </c:pt>
                <c:pt idx="691">
                  <c:v>42945.822916666599</c:v>
                </c:pt>
                <c:pt idx="692">
                  <c:v>42945.84375</c:v>
                </c:pt>
                <c:pt idx="693">
                  <c:v>42945.864583333401</c:v>
                </c:pt>
                <c:pt idx="694">
                  <c:v>42945.885416666599</c:v>
                </c:pt>
                <c:pt idx="695">
                  <c:v>42945.90625</c:v>
                </c:pt>
                <c:pt idx="696">
                  <c:v>42945.927083333401</c:v>
                </c:pt>
                <c:pt idx="697">
                  <c:v>42945.947916666599</c:v>
                </c:pt>
                <c:pt idx="698">
                  <c:v>42945.96875</c:v>
                </c:pt>
                <c:pt idx="699">
                  <c:v>42945.989583333401</c:v>
                </c:pt>
                <c:pt idx="700">
                  <c:v>42946.010416666599</c:v>
                </c:pt>
                <c:pt idx="701">
                  <c:v>42946.03125</c:v>
                </c:pt>
                <c:pt idx="702">
                  <c:v>42946.052083333401</c:v>
                </c:pt>
                <c:pt idx="703">
                  <c:v>42946.072916666599</c:v>
                </c:pt>
                <c:pt idx="704">
                  <c:v>42946.09375</c:v>
                </c:pt>
                <c:pt idx="705">
                  <c:v>42946.114583333401</c:v>
                </c:pt>
                <c:pt idx="706">
                  <c:v>42946.135416666599</c:v>
                </c:pt>
                <c:pt idx="707">
                  <c:v>42946.15625</c:v>
                </c:pt>
                <c:pt idx="708">
                  <c:v>42946.177083333401</c:v>
                </c:pt>
                <c:pt idx="709">
                  <c:v>42946.197916666599</c:v>
                </c:pt>
                <c:pt idx="710">
                  <c:v>42946.21875</c:v>
                </c:pt>
                <c:pt idx="711">
                  <c:v>42946.239583333401</c:v>
                </c:pt>
                <c:pt idx="712">
                  <c:v>42946.260416666599</c:v>
                </c:pt>
                <c:pt idx="713">
                  <c:v>42946.28125</c:v>
                </c:pt>
                <c:pt idx="714">
                  <c:v>42946.302083333401</c:v>
                </c:pt>
                <c:pt idx="715">
                  <c:v>42946.322916666599</c:v>
                </c:pt>
                <c:pt idx="716">
                  <c:v>42946.34375</c:v>
                </c:pt>
                <c:pt idx="717">
                  <c:v>42946.364583333401</c:v>
                </c:pt>
                <c:pt idx="718">
                  <c:v>42946.385416666599</c:v>
                </c:pt>
                <c:pt idx="719">
                  <c:v>42946.40625</c:v>
                </c:pt>
                <c:pt idx="720">
                  <c:v>42946.427083333401</c:v>
                </c:pt>
                <c:pt idx="721">
                  <c:v>42946.447916666599</c:v>
                </c:pt>
                <c:pt idx="722">
                  <c:v>42946.46875</c:v>
                </c:pt>
                <c:pt idx="723">
                  <c:v>42946.489583333401</c:v>
                </c:pt>
                <c:pt idx="724">
                  <c:v>42946.510416666599</c:v>
                </c:pt>
                <c:pt idx="725">
                  <c:v>42946.53125</c:v>
                </c:pt>
                <c:pt idx="726">
                  <c:v>42946.552083333401</c:v>
                </c:pt>
                <c:pt idx="727">
                  <c:v>42946.572916666599</c:v>
                </c:pt>
                <c:pt idx="728">
                  <c:v>42946.59375</c:v>
                </c:pt>
                <c:pt idx="729">
                  <c:v>42946.614583333401</c:v>
                </c:pt>
                <c:pt idx="730">
                  <c:v>42946.635416666599</c:v>
                </c:pt>
                <c:pt idx="731">
                  <c:v>42946.65625</c:v>
                </c:pt>
                <c:pt idx="732">
                  <c:v>42946.677083333401</c:v>
                </c:pt>
                <c:pt idx="733">
                  <c:v>42946.697916666599</c:v>
                </c:pt>
                <c:pt idx="734">
                  <c:v>42946.71875</c:v>
                </c:pt>
                <c:pt idx="735">
                  <c:v>42946.739583333401</c:v>
                </c:pt>
                <c:pt idx="736">
                  <c:v>42946.760416666599</c:v>
                </c:pt>
                <c:pt idx="737">
                  <c:v>42946.78125</c:v>
                </c:pt>
                <c:pt idx="738">
                  <c:v>42946.802083333401</c:v>
                </c:pt>
                <c:pt idx="739">
                  <c:v>42946.822916666599</c:v>
                </c:pt>
                <c:pt idx="740">
                  <c:v>42946.84375</c:v>
                </c:pt>
                <c:pt idx="741">
                  <c:v>42946.864583333401</c:v>
                </c:pt>
                <c:pt idx="742">
                  <c:v>42946.885416666599</c:v>
                </c:pt>
                <c:pt idx="743">
                  <c:v>42946.90625</c:v>
                </c:pt>
                <c:pt idx="744">
                  <c:v>42946.927083333401</c:v>
                </c:pt>
                <c:pt idx="745">
                  <c:v>42946.947916666599</c:v>
                </c:pt>
                <c:pt idx="746">
                  <c:v>42946.96875</c:v>
                </c:pt>
                <c:pt idx="747">
                  <c:v>42946.989583333401</c:v>
                </c:pt>
                <c:pt idx="748">
                  <c:v>42947.010416666599</c:v>
                </c:pt>
                <c:pt idx="749">
                  <c:v>42947.03125</c:v>
                </c:pt>
                <c:pt idx="750">
                  <c:v>42947.052083333401</c:v>
                </c:pt>
                <c:pt idx="751">
                  <c:v>42947.072916666599</c:v>
                </c:pt>
                <c:pt idx="752">
                  <c:v>42947.09375</c:v>
                </c:pt>
                <c:pt idx="753">
                  <c:v>42947.114583333401</c:v>
                </c:pt>
                <c:pt idx="754">
                  <c:v>42947.135416666599</c:v>
                </c:pt>
                <c:pt idx="755">
                  <c:v>42947.15625</c:v>
                </c:pt>
                <c:pt idx="756">
                  <c:v>42947.177083333401</c:v>
                </c:pt>
                <c:pt idx="757">
                  <c:v>42947.197916666599</c:v>
                </c:pt>
                <c:pt idx="758">
                  <c:v>42947.21875</c:v>
                </c:pt>
                <c:pt idx="759">
                  <c:v>42947.239583333401</c:v>
                </c:pt>
                <c:pt idx="760">
                  <c:v>42947.260416666599</c:v>
                </c:pt>
                <c:pt idx="761">
                  <c:v>42947.28125</c:v>
                </c:pt>
                <c:pt idx="762">
                  <c:v>42947.302083333401</c:v>
                </c:pt>
                <c:pt idx="763">
                  <c:v>42947.322916666599</c:v>
                </c:pt>
                <c:pt idx="764">
                  <c:v>42947.34375</c:v>
                </c:pt>
                <c:pt idx="765">
                  <c:v>42947.364583333401</c:v>
                </c:pt>
                <c:pt idx="766">
                  <c:v>42947.385416666599</c:v>
                </c:pt>
                <c:pt idx="767">
                  <c:v>42947.40625</c:v>
                </c:pt>
                <c:pt idx="768">
                  <c:v>42947.427083333401</c:v>
                </c:pt>
                <c:pt idx="769">
                  <c:v>42947.447916666599</c:v>
                </c:pt>
                <c:pt idx="770">
                  <c:v>42947.46875</c:v>
                </c:pt>
                <c:pt idx="771">
                  <c:v>42947.489583333401</c:v>
                </c:pt>
                <c:pt idx="772">
                  <c:v>42947.510416666599</c:v>
                </c:pt>
                <c:pt idx="773">
                  <c:v>42947.53125</c:v>
                </c:pt>
                <c:pt idx="774">
                  <c:v>42947.552083333401</c:v>
                </c:pt>
                <c:pt idx="775">
                  <c:v>42947.572916666599</c:v>
                </c:pt>
                <c:pt idx="776">
                  <c:v>42947.59375</c:v>
                </c:pt>
                <c:pt idx="777">
                  <c:v>42947.614583333401</c:v>
                </c:pt>
                <c:pt idx="778">
                  <c:v>42947.635416666599</c:v>
                </c:pt>
                <c:pt idx="779">
                  <c:v>42947.65625</c:v>
                </c:pt>
                <c:pt idx="780">
                  <c:v>42947.677083333401</c:v>
                </c:pt>
                <c:pt idx="781">
                  <c:v>42947.697916666599</c:v>
                </c:pt>
                <c:pt idx="782">
                  <c:v>42947.71875</c:v>
                </c:pt>
                <c:pt idx="783">
                  <c:v>42947.739583333401</c:v>
                </c:pt>
                <c:pt idx="784">
                  <c:v>42947.760416666599</c:v>
                </c:pt>
                <c:pt idx="785">
                  <c:v>42947.78125</c:v>
                </c:pt>
                <c:pt idx="786">
                  <c:v>42947.802083333401</c:v>
                </c:pt>
                <c:pt idx="787">
                  <c:v>42947.822916666599</c:v>
                </c:pt>
                <c:pt idx="788">
                  <c:v>42947.84375</c:v>
                </c:pt>
                <c:pt idx="789">
                  <c:v>42947.864583333401</c:v>
                </c:pt>
                <c:pt idx="790">
                  <c:v>42947.885416666599</c:v>
                </c:pt>
                <c:pt idx="791">
                  <c:v>42947.90625</c:v>
                </c:pt>
                <c:pt idx="792">
                  <c:v>42947.927083333401</c:v>
                </c:pt>
                <c:pt idx="793">
                  <c:v>42947.947916666599</c:v>
                </c:pt>
                <c:pt idx="794">
                  <c:v>42947.96875</c:v>
                </c:pt>
                <c:pt idx="795">
                  <c:v>42947.989583333401</c:v>
                </c:pt>
                <c:pt idx="796">
                  <c:v>42948.010416666599</c:v>
                </c:pt>
                <c:pt idx="797">
                  <c:v>42948.03125</c:v>
                </c:pt>
                <c:pt idx="798">
                  <c:v>42948.052083333401</c:v>
                </c:pt>
                <c:pt idx="799">
                  <c:v>42948.072916666599</c:v>
                </c:pt>
                <c:pt idx="800">
                  <c:v>42948.09375</c:v>
                </c:pt>
                <c:pt idx="801">
                  <c:v>42948.114583333401</c:v>
                </c:pt>
                <c:pt idx="802">
                  <c:v>42948.135416666599</c:v>
                </c:pt>
                <c:pt idx="803">
                  <c:v>42948.15625</c:v>
                </c:pt>
                <c:pt idx="804">
                  <c:v>42948.177083333401</c:v>
                </c:pt>
                <c:pt idx="805">
                  <c:v>42948.197916666599</c:v>
                </c:pt>
                <c:pt idx="806">
                  <c:v>42948.21875</c:v>
                </c:pt>
                <c:pt idx="807">
                  <c:v>42948.239583333401</c:v>
                </c:pt>
                <c:pt idx="808">
                  <c:v>42948.260416666599</c:v>
                </c:pt>
                <c:pt idx="809">
                  <c:v>42948.28125</c:v>
                </c:pt>
                <c:pt idx="810">
                  <c:v>42948.302083333401</c:v>
                </c:pt>
                <c:pt idx="811">
                  <c:v>42948.322916666599</c:v>
                </c:pt>
                <c:pt idx="812">
                  <c:v>42948.34375</c:v>
                </c:pt>
                <c:pt idx="813">
                  <c:v>42948.364583333401</c:v>
                </c:pt>
                <c:pt idx="814">
                  <c:v>42948.385416666599</c:v>
                </c:pt>
                <c:pt idx="815">
                  <c:v>42948.40625</c:v>
                </c:pt>
                <c:pt idx="816">
                  <c:v>42948.427083333401</c:v>
                </c:pt>
                <c:pt idx="817">
                  <c:v>42948.447916666599</c:v>
                </c:pt>
                <c:pt idx="818">
                  <c:v>42948.46875</c:v>
                </c:pt>
                <c:pt idx="819">
                  <c:v>42948.489583333401</c:v>
                </c:pt>
                <c:pt idx="820">
                  <c:v>42948.510416666599</c:v>
                </c:pt>
                <c:pt idx="821">
                  <c:v>42948.53125</c:v>
                </c:pt>
                <c:pt idx="822">
                  <c:v>42948.552083333401</c:v>
                </c:pt>
                <c:pt idx="823">
                  <c:v>42948.572916666599</c:v>
                </c:pt>
                <c:pt idx="824">
                  <c:v>42948.59375</c:v>
                </c:pt>
                <c:pt idx="825">
                  <c:v>42948.614583333401</c:v>
                </c:pt>
                <c:pt idx="826">
                  <c:v>42948.635416666599</c:v>
                </c:pt>
                <c:pt idx="827">
                  <c:v>42948.65625</c:v>
                </c:pt>
                <c:pt idx="828">
                  <c:v>42948.677083333401</c:v>
                </c:pt>
                <c:pt idx="829">
                  <c:v>42948.697916666599</c:v>
                </c:pt>
                <c:pt idx="830">
                  <c:v>42948.71875</c:v>
                </c:pt>
                <c:pt idx="831">
                  <c:v>42948.739583333401</c:v>
                </c:pt>
                <c:pt idx="832">
                  <c:v>42948.760416666599</c:v>
                </c:pt>
                <c:pt idx="833">
                  <c:v>42948.78125</c:v>
                </c:pt>
                <c:pt idx="834">
                  <c:v>42948.802083333401</c:v>
                </c:pt>
                <c:pt idx="835">
                  <c:v>42948.822916666599</c:v>
                </c:pt>
                <c:pt idx="836">
                  <c:v>42948.84375</c:v>
                </c:pt>
                <c:pt idx="837">
                  <c:v>42948.864583333401</c:v>
                </c:pt>
                <c:pt idx="838">
                  <c:v>42948.885416666599</c:v>
                </c:pt>
                <c:pt idx="839">
                  <c:v>42948.90625</c:v>
                </c:pt>
                <c:pt idx="840">
                  <c:v>42948.927083333401</c:v>
                </c:pt>
                <c:pt idx="841">
                  <c:v>42948.947916666599</c:v>
                </c:pt>
                <c:pt idx="842">
                  <c:v>42948.96875</c:v>
                </c:pt>
                <c:pt idx="843">
                  <c:v>42948.989583333401</c:v>
                </c:pt>
                <c:pt idx="844">
                  <c:v>42949.010416666599</c:v>
                </c:pt>
                <c:pt idx="845">
                  <c:v>42949.03125</c:v>
                </c:pt>
                <c:pt idx="846">
                  <c:v>42949.052083333401</c:v>
                </c:pt>
                <c:pt idx="847">
                  <c:v>42949.072916666599</c:v>
                </c:pt>
                <c:pt idx="848">
                  <c:v>42949.09375</c:v>
                </c:pt>
                <c:pt idx="849">
                  <c:v>42949.114583333401</c:v>
                </c:pt>
                <c:pt idx="850">
                  <c:v>42949.135416666599</c:v>
                </c:pt>
                <c:pt idx="851">
                  <c:v>42949.15625</c:v>
                </c:pt>
                <c:pt idx="852">
                  <c:v>42949.177083333401</c:v>
                </c:pt>
                <c:pt idx="853">
                  <c:v>42949.197916666599</c:v>
                </c:pt>
                <c:pt idx="854">
                  <c:v>42949.21875</c:v>
                </c:pt>
                <c:pt idx="855">
                  <c:v>42949.239583333401</c:v>
                </c:pt>
                <c:pt idx="856">
                  <c:v>42949.260416666599</c:v>
                </c:pt>
                <c:pt idx="857">
                  <c:v>42949.28125</c:v>
                </c:pt>
                <c:pt idx="858">
                  <c:v>42949.302083333401</c:v>
                </c:pt>
                <c:pt idx="859">
                  <c:v>42949.322916666599</c:v>
                </c:pt>
                <c:pt idx="860">
                  <c:v>42949.34375</c:v>
                </c:pt>
                <c:pt idx="861">
                  <c:v>42949.364583333401</c:v>
                </c:pt>
                <c:pt idx="862">
                  <c:v>42949.385416666599</c:v>
                </c:pt>
                <c:pt idx="863">
                  <c:v>42949.40625</c:v>
                </c:pt>
                <c:pt idx="864">
                  <c:v>42949.427083333401</c:v>
                </c:pt>
                <c:pt idx="865">
                  <c:v>42949.447916666599</c:v>
                </c:pt>
                <c:pt idx="866">
                  <c:v>42949.46875</c:v>
                </c:pt>
                <c:pt idx="867">
                  <c:v>42949.489583333401</c:v>
                </c:pt>
                <c:pt idx="868">
                  <c:v>42949.510416666599</c:v>
                </c:pt>
                <c:pt idx="869">
                  <c:v>42949.53125</c:v>
                </c:pt>
                <c:pt idx="870">
                  <c:v>42949.552083333401</c:v>
                </c:pt>
                <c:pt idx="871">
                  <c:v>42949.572916666599</c:v>
                </c:pt>
                <c:pt idx="872">
                  <c:v>42949.59375</c:v>
                </c:pt>
                <c:pt idx="873">
                  <c:v>42949.614583333401</c:v>
                </c:pt>
                <c:pt idx="874">
                  <c:v>42949.635416666599</c:v>
                </c:pt>
                <c:pt idx="875">
                  <c:v>42949.65625</c:v>
                </c:pt>
                <c:pt idx="876">
                  <c:v>42949.677083333401</c:v>
                </c:pt>
                <c:pt idx="877">
                  <c:v>42949.697916666599</c:v>
                </c:pt>
                <c:pt idx="878">
                  <c:v>42949.71875</c:v>
                </c:pt>
                <c:pt idx="879">
                  <c:v>42949.739583333401</c:v>
                </c:pt>
                <c:pt idx="880">
                  <c:v>42949.760416666599</c:v>
                </c:pt>
                <c:pt idx="881">
                  <c:v>42949.78125</c:v>
                </c:pt>
                <c:pt idx="882">
                  <c:v>42949.802083333401</c:v>
                </c:pt>
                <c:pt idx="883">
                  <c:v>42949.822916666599</c:v>
                </c:pt>
                <c:pt idx="884">
                  <c:v>42949.84375</c:v>
                </c:pt>
                <c:pt idx="885">
                  <c:v>42949.864583333401</c:v>
                </c:pt>
                <c:pt idx="886">
                  <c:v>42949.885416666599</c:v>
                </c:pt>
                <c:pt idx="887">
                  <c:v>42949.90625</c:v>
                </c:pt>
                <c:pt idx="888">
                  <c:v>42949.927083333401</c:v>
                </c:pt>
                <c:pt idx="889">
                  <c:v>42949.947916666599</c:v>
                </c:pt>
                <c:pt idx="890">
                  <c:v>42949.96875</c:v>
                </c:pt>
                <c:pt idx="891">
                  <c:v>42949.989583333401</c:v>
                </c:pt>
                <c:pt idx="892">
                  <c:v>42950.010416666599</c:v>
                </c:pt>
                <c:pt idx="893">
                  <c:v>42950.03125</c:v>
                </c:pt>
                <c:pt idx="894">
                  <c:v>42950.052083333401</c:v>
                </c:pt>
                <c:pt idx="895">
                  <c:v>42950.072916666599</c:v>
                </c:pt>
                <c:pt idx="896">
                  <c:v>42950.09375</c:v>
                </c:pt>
                <c:pt idx="897">
                  <c:v>42950.114583333401</c:v>
                </c:pt>
                <c:pt idx="898">
                  <c:v>42950.135416666599</c:v>
                </c:pt>
                <c:pt idx="899">
                  <c:v>42950.15625</c:v>
                </c:pt>
                <c:pt idx="900">
                  <c:v>42950.177083333401</c:v>
                </c:pt>
                <c:pt idx="901">
                  <c:v>42950.197916666599</c:v>
                </c:pt>
                <c:pt idx="902">
                  <c:v>42950.21875</c:v>
                </c:pt>
                <c:pt idx="903">
                  <c:v>42950.239583333401</c:v>
                </c:pt>
                <c:pt idx="904">
                  <c:v>42950.260416666599</c:v>
                </c:pt>
                <c:pt idx="905">
                  <c:v>42950.28125</c:v>
                </c:pt>
                <c:pt idx="906">
                  <c:v>42950.302083333401</c:v>
                </c:pt>
                <c:pt idx="907">
                  <c:v>42950.322916666599</c:v>
                </c:pt>
                <c:pt idx="908">
                  <c:v>42950.34375</c:v>
                </c:pt>
                <c:pt idx="909">
                  <c:v>42950.364583333401</c:v>
                </c:pt>
                <c:pt idx="910">
                  <c:v>42950.385416666599</c:v>
                </c:pt>
                <c:pt idx="911">
                  <c:v>42950.40625</c:v>
                </c:pt>
                <c:pt idx="912">
                  <c:v>42950.427083333401</c:v>
                </c:pt>
                <c:pt idx="913">
                  <c:v>42950.447916666599</c:v>
                </c:pt>
                <c:pt idx="914">
                  <c:v>42950.46875</c:v>
                </c:pt>
                <c:pt idx="915">
                  <c:v>42950.489583333401</c:v>
                </c:pt>
                <c:pt idx="916">
                  <c:v>42950.510416666599</c:v>
                </c:pt>
                <c:pt idx="917">
                  <c:v>42950.53125</c:v>
                </c:pt>
                <c:pt idx="918">
                  <c:v>42950.552083333401</c:v>
                </c:pt>
                <c:pt idx="919">
                  <c:v>42950.572916666599</c:v>
                </c:pt>
                <c:pt idx="920">
                  <c:v>42950.59375</c:v>
                </c:pt>
                <c:pt idx="921">
                  <c:v>42950.614583333401</c:v>
                </c:pt>
                <c:pt idx="922">
                  <c:v>42950.635416666599</c:v>
                </c:pt>
                <c:pt idx="923">
                  <c:v>42950.65625</c:v>
                </c:pt>
                <c:pt idx="924">
                  <c:v>42950.677083333401</c:v>
                </c:pt>
                <c:pt idx="925">
                  <c:v>42950.697916666599</c:v>
                </c:pt>
                <c:pt idx="926">
                  <c:v>42950.71875</c:v>
                </c:pt>
                <c:pt idx="927">
                  <c:v>42950.739583333401</c:v>
                </c:pt>
                <c:pt idx="928">
                  <c:v>42950.760416666599</c:v>
                </c:pt>
                <c:pt idx="929">
                  <c:v>42950.78125</c:v>
                </c:pt>
                <c:pt idx="930">
                  <c:v>42950.802083333401</c:v>
                </c:pt>
                <c:pt idx="931">
                  <c:v>42950.822916666599</c:v>
                </c:pt>
                <c:pt idx="932">
                  <c:v>42950.84375</c:v>
                </c:pt>
                <c:pt idx="933">
                  <c:v>42950.864583333401</c:v>
                </c:pt>
                <c:pt idx="934">
                  <c:v>42950.885416666599</c:v>
                </c:pt>
                <c:pt idx="935">
                  <c:v>42950.90625</c:v>
                </c:pt>
                <c:pt idx="936">
                  <c:v>42950.927083333401</c:v>
                </c:pt>
                <c:pt idx="937">
                  <c:v>42950.947916666599</c:v>
                </c:pt>
                <c:pt idx="938">
                  <c:v>42950.96875</c:v>
                </c:pt>
                <c:pt idx="939">
                  <c:v>42950.989583333401</c:v>
                </c:pt>
                <c:pt idx="940">
                  <c:v>42951.010416666599</c:v>
                </c:pt>
                <c:pt idx="941">
                  <c:v>42951.03125</c:v>
                </c:pt>
                <c:pt idx="942">
                  <c:v>42951.052083333401</c:v>
                </c:pt>
                <c:pt idx="943">
                  <c:v>42951.072916666599</c:v>
                </c:pt>
                <c:pt idx="944">
                  <c:v>42951.09375</c:v>
                </c:pt>
                <c:pt idx="945">
                  <c:v>42951.114583333401</c:v>
                </c:pt>
                <c:pt idx="946">
                  <c:v>42951.135416666599</c:v>
                </c:pt>
                <c:pt idx="947">
                  <c:v>42951.15625</c:v>
                </c:pt>
                <c:pt idx="948">
                  <c:v>42951.177083333401</c:v>
                </c:pt>
                <c:pt idx="949">
                  <c:v>42951.197916666599</c:v>
                </c:pt>
                <c:pt idx="950">
                  <c:v>42951.21875</c:v>
                </c:pt>
                <c:pt idx="951">
                  <c:v>42951.239583333401</c:v>
                </c:pt>
                <c:pt idx="952">
                  <c:v>42951.260416666599</c:v>
                </c:pt>
                <c:pt idx="953">
                  <c:v>42951.28125</c:v>
                </c:pt>
                <c:pt idx="954">
                  <c:v>42951.302083333401</c:v>
                </c:pt>
                <c:pt idx="955">
                  <c:v>42951.322916666599</c:v>
                </c:pt>
                <c:pt idx="956">
                  <c:v>42951.34375</c:v>
                </c:pt>
                <c:pt idx="957">
                  <c:v>42951.364583333401</c:v>
                </c:pt>
                <c:pt idx="958">
                  <c:v>42951.385416666599</c:v>
                </c:pt>
                <c:pt idx="959">
                  <c:v>42951.40625</c:v>
                </c:pt>
                <c:pt idx="960">
                  <c:v>42951.427083333401</c:v>
                </c:pt>
                <c:pt idx="961">
                  <c:v>42951.447916666599</c:v>
                </c:pt>
                <c:pt idx="962">
                  <c:v>42951.46875</c:v>
                </c:pt>
                <c:pt idx="963">
                  <c:v>42951.489583333401</c:v>
                </c:pt>
                <c:pt idx="964">
                  <c:v>42951.510416666599</c:v>
                </c:pt>
                <c:pt idx="965">
                  <c:v>42951.53125</c:v>
                </c:pt>
                <c:pt idx="966">
                  <c:v>42951.552083333401</c:v>
                </c:pt>
                <c:pt idx="967">
                  <c:v>42951.572916666599</c:v>
                </c:pt>
                <c:pt idx="968">
                  <c:v>42951.59375</c:v>
                </c:pt>
                <c:pt idx="969">
                  <c:v>42951.614583333401</c:v>
                </c:pt>
                <c:pt idx="970">
                  <c:v>42951.635416666599</c:v>
                </c:pt>
                <c:pt idx="971">
                  <c:v>42951.65625</c:v>
                </c:pt>
                <c:pt idx="972">
                  <c:v>42951.677083333401</c:v>
                </c:pt>
                <c:pt idx="973">
                  <c:v>42951.697916666599</c:v>
                </c:pt>
                <c:pt idx="974">
                  <c:v>42951.71875</c:v>
                </c:pt>
                <c:pt idx="975">
                  <c:v>42951.739583333401</c:v>
                </c:pt>
                <c:pt idx="976">
                  <c:v>42951.760416666599</c:v>
                </c:pt>
                <c:pt idx="977">
                  <c:v>42951.78125</c:v>
                </c:pt>
                <c:pt idx="978">
                  <c:v>42951.802083333401</c:v>
                </c:pt>
                <c:pt idx="979">
                  <c:v>42951.822916666599</c:v>
                </c:pt>
                <c:pt idx="980">
                  <c:v>42951.84375</c:v>
                </c:pt>
                <c:pt idx="981">
                  <c:v>42951.864583333401</c:v>
                </c:pt>
                <c:pt idx="982">
                  <c:v>42951.885416666599</c:v>
                </c:pt>
                <c:pt idx="983">
                  <c:v>42951.90625</c:v>
                </c:pt>
                <c:pt idx="984">
                  <c:v>42951.927083333401</c:v>
                </c:pt>
                <c:pt idx="985">
                  <c:v>42951.947916666599</c:v>
                </c:pt>
                <c:pt idx="986">
                  <c:v>42951.96875</c:v>
                </c:pt>
                <c:pt idx="987">
                  <c:v>42951.989583333401</c:v>
                </c:pt>
                <c:pt idx="988">
                  <c:v>42952.010416666599</c:v>
                </c:pt>
                <c:pt idx="989">
                  <c:v>42952.03125</c:v>
                </c:pt>
                <c:pt idx="990">
                  <c:v>42952.052083333401</c:v>
                </c:pt>
                <c:pt idx="991">
                  <c:v>42952.072916666599</c:v>
                </c:pt>
                <c:pt idx="992">
                  <c:v>42952.09375</c:v>
                </c:pt>
                <c:pt idx="993">
                  <c:v>42952.114583333401</c:v>
                </c:pt>
                <c:pt idx="994">
                  <c:v>42952.135416666599</c:v>
                </c:pt>
                <c:pt idx="995">
                  <c:v>42952.15625</c:v>
                </c:pt>
                <c:pt idx="996">
                  <c:v>42952.177083333401</c:v>
                </c:pt>
                <c:pt idx="997">
                  <c:v>42952.197916666599</c:v>
                </c:pt>
                <c:pt idx="998">
                  <c:v>42952.21875</c:v>
                </c:pt>
                <c:pt idx="999">
                  <c:v>42952.239583333401</c:v>
                </c:pt>
                <c:pt idx="1000">
                  <c:v>42952.260416666599</c:v>
                </c:pt>
                <c:pt idx="1001">
                  <c:v>42952.28125</c:v>
                </c:pt>
                <c:pt idx="1002">
                  <c:v>42952.302083333401</c:v>
                </c:pt>
                <c:pt idx="1003">
                  <c:v>42952.322916666599</c:v>
                </c:pt>
                <c:pt idx="1004">
                  <c:v>42952.34375</c:v>
                </c:pt>
                <c:pt idx="1005">
                  <c:v>42952.364583333401</c:v>
                </c:pt>
                <c:pt idx="1006">
                  <c:v>42952.385416666599</c:v>
                </c:pt>
                <c:pt idx="1007">
                  <c:v>42952.40625</c:v>
                </c:pt>
                <c:pt idx="1008">
                  <c:v>42952.427083333401</c:v>
                </c:pt>
                <c:pt idx="1009">
                  <c:v>42952.447916666599</c:v>
                </c:pt>
                <c:pt idx="1010">
                  <c:v>42952.46875</c:v>
                </c:pt>
                <c:pt idx="1011">
                  <c:v>42952.489583333401</c:v>
                </c:pt>
                <c:pt idx="1012">
                  <c:v>42952.510416666599</c:v>
                </c:pt>
                <c:pt idx="1013">
                  <c:v>42952.53125</c:v>
                </c:pt>
                <c:pt idx="1014">
                  <c:v>42952.552083333401</c:v>
                </c:pt>
                <c:pt idx="1015">
                  <c:v>42952.572916666599</c:v>
                </c:pt>
                <c:pt idx="1016">
                  <c:v>42952.59375</c:v>
                </c:pt>
                <c:pt idx="1017">
                  <c:v>42952.614583333401</c:v>
                </c:pt>
                <c:pt idx="1018">
                  <c:v>42952.635416666599</c:v>
                </c:pt>
                <c:pt idx="1019">
                  <c:v>42952.65625</c:v>
                </c:pt>
                <c:pt idx="1020">
                  <c:v>42952.677083333401</c:v>
                </c:pt>
                <c:pt idx="1021">
                  <c:v>42952.697916666599</c:v>
                </c:pt>
                <c:pt idx="1022">
                  <c:v>42952.71875</c:v>
                </c:pt>
                <c:pt idx="1023">
                  <c:v>42952.739583333401</c:v>
                </c:pt>
                <c:pt idx="1024">
                  <c:v>42952.760416666599</c:v>
                </c:pt>
                <c:pt idx="1025">
                  <c:v>42952.78125</c:v>
                </c:pt>
                <c:pt idx="1026">
                  <c:v>42952.802083333401</c:v>
                </c:pt>
                <c:pt idx="1027">
                  <c:v>42952.822916666599</c:v>
                </c:pt>
                <c:pt idx="1028">
                  <c:v>42952.84375</c:v>
                </c:pt>
                <c:pt idx="1029">
                  <c:v>42952.864583333401</c:v>
                </c:pt>
                <c:pt idx="1030">
                  <c:v>42952.885416666599</c:v>
                </c:pt>
                <c:pt idx="1031">
                  <c:v>42952.90625</c:v>
                </c:pt>
                <c:pt idx="1032">
                  <c:v>42952.927083333401</c:v>
                </c:pt>
                <c:pt idx="1033">
                  <c:v>42952.947916666599</c:v>
                </c:pt>
                <c:pt idx="1034">
                  <c:v>42952.96875</c:v>
                </c:pt>
                <c:pt idx="1035">
                  <c:v>42952.989583333401</c:v>
                </c:pt>
                <c:pt idx="1036">
                  <c:v>42953.010416666599</c:v>
                </c:pt>
                <c:pt idx="1037">
                  <c:v>42953.03125</c:v>
                </c:pt>
                <c:pt idx="1038">
                  <c:v>42953.052083333401</c:v>
                </c:pt>
                <c:pt idx="1039">
                  <c:v>42953.072916666599</c:v>
                </c:pt>
                <c:pt idx="1040">
                  <c:v>42953.09375</c:v>
                </c:pt>
                <c:pt idx="1041">
                  <c:v>42953.114583333401</c:v>
                </c:pt>
                <c:pt idx="1042">
                  <c:v>42953.135416666599</c:v>
                </c:pt>
                <c:pt idx="1043">
                  <c:v>42953.15625</c:v>
                </c:pt>
                <c:pt idx="1044">
                  <c:v>42953.177083333401</c:v>
                </c:pt>
                <c:pt idx="1045">
                  <c:v>42953.197916666599</c:v>
                </c:pt>
                <c:pt idx="1046">
                  <c:v>42953.21875</c:v>
                </c:pt>
                <c:pt idx="1047">
                  <c:v>42953.239583333401</c:v>
                </c:pt>
                <c:pt idx="1048">
                  <c:v>42953.260416666599</c:v>
                </c:pt>
                <c:pt idx="1049">
                  <c:v>42953.28125</c:v>
                </c:pt>
                <c:pt idx="1050">
                  <c:v>42953.302083333401</c:v>
                </c:pt>
                <c:pt idx="1051">
                  <c:v>42953.322916666599</c:v>
                </c:pt>
                <c:pt idx="1052">
                  <c:v>42953.34375</c:v>
                </c:pt>
                <c:pt idx="1053">
                  <c:v>42953.364583333401</c:v>
                </c:pt>
                <c:pt idx="1054">
                  <c:v>42953.385416666599</c:v>
                </c:pt>
                <c:pt idx="1055">
                  <c:v>42953.40625</c:v>
                </c:pt>
                <c:pt idx="1056">
                  <c:v>42953.427083333401</c:v>
                </c:pt>
                <c:pt idx="1057">
                  <c:v>42953.447916666599</c:v>
                </c:pt>
                <c:pt idx="1058">
                  <c:v>42953.46875</c:v>
                </c:pt>
                <c:pt idx="1059">
                  <c:v>42953.489583333401</c:v>
                </c:pt>
                <c:pt idx="1060">
                  <c:v>42953.510416666599</c:v>
                </c:pt>
                <c:pt idx="1061">
                  <c:v>42953.53125</c:v>
                </c:pt>
                <c:pt idx="1062">
                  <c:v>42953.552083333401</c:v>
                </c:pt>
                <c:pt idx="1063">
                  <c:v>42953.572916666599</c:v>
                </c:pt>
                <c:pt idx="1064">
                  <c:v>42953.59375</c:v>
                </c:pt>
                <c:pt idx="1065">
                  <c:v>42953.614583333401</c:v>
                </c:pt>
                <c:pt idx="1066">
                  <c:v>42953.635416666599</c:v>
                </c:pt>
                <c:pt idx="1067">
                  <c:v>42953.65625</c:v>
                </c:pt>
                <c:pt idx="1068">
                  <c:v>42953.677083333401</c:v>
                </c:pt>
                <c:pt idx="1069">
                  <c:v>42953.697916666599</c:v>
                </c:pt>
                <c:pt idx="1070">
                  <c:v>42953.71875</c:v>
                </c:pt>
                <c:pt idx="1071">
                  <c:v>42953.739583333401</c:v>
                </c:pt>
                <c:pt idx="1072">
                  <c:v>42953.760416666599</c:v>
                </c:pt>
                <c:pt idx="1073">
                  <c:v>42953.78125</c:v>
                </c:pt>
                <c:pt idx="1074">
                  <c:v>42953.802083333401</c:v>
                </c:pt>
                <c:pt idx="1075">
                  <c:v>42953.822916666599</c:v>
                </c:pt>
                <c:pt idx="1076">
                  <c:v>42953.84375</c:v>
                </c:pt>
                <c:pt idx="1077">
                  <c:v>42953.864583333401</c:v>
                </c:pt>
                <c:pt idx="1078">
                  <c:v>42953.885416666599</c:v>
                </c:pt>
                <c:pt idx="1079">
                  <c:v>42953.90625</c:v>
                </c:pt>
                <c:pt idx="1080">
                  <c:v>42953.927083333401</c:v>
                </c:pt>
                <c:pt idx="1081">
                  <c:v>42953.947916666599</c:v>
                </c:pt>
                <c:pt idx="1082">
                  <c:v>42953.96875</c:v>
                </c:pt>
                <c:pt idx="1083">
                  <c:v>42953.989583333401</c:v>
                </c:pt>
                <c:pt idx="1084">
                  <c:v>42954.010416666599</c:v>
                </c:pt>
                <c:pt idx="1085">
                  <c:v>42954.03125</c:v>
                </c:pt>
                <c:pt idx="1086">
                  <c:v>42954.052083333401</c:v>
                </c:pt>
                <c:pt idx="1087">
                  <c:v>42954.072916666599</c:v>
                </c:pt>
                <c:pt idx="1088">
                  <c:v>42954.09375</c:v>
                </c:pt>
                <c:pt idx="1089">
                  <c:v>42954.114583333401</c:v>
                </c:pt>
                <c:pt idx="1090">
                  <c:v>42954.135416666599</c:v>
                </c:pt>
                <c:pt idx="1091">
                  <c:v>42954.15625</c:v>
                </c:pt>
                <c:pt idx="1092">
                  <c:v>42954.177083333401</c:v>
                </c:pt>
                <c:pt idx="1093">
                  <c:v>42954.197916666599</c:v>
                </c:pt>
                <c:pt idx="1094">
                  <c:v>42954.21875</c:v>
                </c:pt>
                <c:pt idx="1095">
                  <c:v>42954.239583333401</c:v>
                </c:pt>
                <c:pt idx="1096">
                  <c:v>42954.260416666599</c:v>
                </c:pt>
                <c:pt idx="1097">
                  <c:v>42954.28125</c:v>
                </c:pt>
                <c:pt idx="1098">
                  <c:v>42954.302083333401</c:v>
                </c:pt>
                <c:pt idx="1099">
                  <c:v>42954.322916666599</c:v>
                </c:pt>
                <c:pt idx="1100">
                  <c:v>42954.34375</c:v>
                </c:pt>
                <c:pt idx="1101">
                  <c:v>42954.364583333401</c:v>
                </c:pt>
                <c:pt idx="1102">
                  <c:v>42954.385416666599</c:v>
                </c:pt>
                <c:pt idx="1103">
                  <c:v>42954.40625</c:v>
                </c:pt>
                <c:pt idx="1104">
                  <c:v>42954.427083333401</c:v>
                </c:pt>
                <c:pt idx="1105">
                  <c:v>42954.447916666599</c:v>
                </c:pt>
                <c:pt idx="1106">
                  <c:v>42954.46875</c:v>
                </c:pt>
                <c:pt idx="1107">
                  <c:v>42954.489583333401</c:v>
                </c:pt>
                <c:pt idx="1108">
                  <c:v>42954.510416666599</c:v>
                </c:pt>
                <c:pt idx="1109">
                  <c:v>42954.53125</c:v>
                </c:pt>
                <c:pt idx="1110">
                  <c:v>42954.552083333401</c:v>
                </c:pt>
                <c:pt idx="1111">
                  <c:v>42954.572916666599</c:v>
                </c:pt>
                <c:pt idx="1112">
                  <c:v>42954.59375</c:v>
                </c:pt>
                <c:pt idx="1113">
                  <c:v>42954.614583333401</c:v>
                </c:pt>
                <c:pt idx="1114">
                  <c:v>42954.635416666599</c:v>
                </c:pt>
                <c:pt idx="1115">
                  <c:v>42954.65625</c:v>
                </c:pt>
                <c:pt idx="1116">
                  <c:v>42954.677083333401</c:v>
                </c:pt>
                <c:pt idx="1117">
                  <c:v>42954.697916666599</c:v>
                </c:pt>
                <c:pt idx="1118">
                  <c:v>42954.71875</c:v>
                </c:pt>
                <c:pt idx="1119">
                  <c:v>42954.739583333401</c:v>
                </c:pt>
                <c:pt idx="1120">
                  <c:v>42954.760416666599</c:v>
                </c:pt>
                <c:pt idx="1121">
                  <c:v>42954.78125</c:v>
                </c:pt>
                <c:pt idx="1122">
                  <c:v>42954.802083333401</c:v>
                </c:pt>
                <c:pt idx="1123">
                  <c:v>42954.822916666599</c:v>
                </c:pt>
                <c:pt idx="1124">
                  <c:v>42954.84375</c:v>
                </c:pt>
                <c:pt idx="1125">
                  <c:v>42954.864583333401</c:v>
                </c:pt>
                <c:pt idx="1126">
                  <c:v>42954.885416666599</c:v>
                </c:pt>
                <c:pt idx="1127">
                  <c:v>42954.90625</c:v>
                </c:pt>
                <c:pt idx="1128">
                  <c:v>42954.927083333401</c:v>
                </c:pt>
                <c:pt idx="1129">
                  <c:v>42954.947916666599</c:v>
                </c:pt>
                <c:pt idx="1130">
                  <c:v>42954.96875</c:v>
                </c:pt>
                <c:pt idx="1131">
                  <c:v>42954.989583333401</c:v>
                </c:pt>
                <c:pt idx="1132">
                  <c:v>42955.010416666599</c:v>
                </c:pt>
                <c:pt idx="1133">
                  <c:v>42955.03125</c:v>
                </c:pt>
                <c:pt idx="1134">
                  <c:v>42955.052083333401</c:v>
                </c:pt>
                <c:pt idx="1135">
                  <c:v>42955.072916666599</c:v>
                </c:pt>
                <c:pt idx="1136">
                  <c:v>42955.09375</c:v>
                </c:pt>
                <c:pt idx="1137">
                  <c:v>42955.114583333401</c:v>
                </c:pt>
                <c:pt idx="1138">
                  <c:v>42955.135416666599</c:v>
                </c:pt>
                <c:pt idx="1139">
                  <c:v>42955.15625</c:v>
                </c:pt>
                <c:pt idx="1140">
                  <c:v>42955.177083333401</c:v>
                </c:pt>
                <c:pt idx="1141">
                  <c:v>42955.197916666599</c:v>
                </c:pt>
                <c:pt idx="1142">
                  <c:v>42955.21875</c:v>
                </c:pt>
                <c:pt idx="1143">
                  <c:v>42955.239583333401</c:v>
                </c:pt>
                <c:pt idx="1144">
                  <c:v>42955.260416666599</c:v>
                </c:pt>
                <c:pt idx="1145">
                  <c:v>42955.28125</c:v>
                </c:pt>
                <c:pt idx="1146">
                  <c:v>42955.302083333401</c:v>
                </c:pt>
                <c:pt idx="1147">
                  <c:v>42955.322916666599</c:v>
                </c:pt>
                <c:pt idx="1148">
                  <c:v>42955.34375</c:v>
                </c:pt>
                <c:pt idx="1149">
                  <c:v>42955.364583333401</c:v>
                </c:pt>
                <c:pt idx="1150">
                  <c:v>42955.385416666599</c:v>
                </c:pt>
                <c:pt idx="1151">
                  <c:v>42955.40625</c:v>
                </c:pt>
                <c:pt idx="1152">
                  <c:v>42955.427083333401</c:v>
                </c:pt>
                <c:pt idx="1153">
                  <c:v>42955.447916666599</c:v>
                </c:pt>
                <c:pt idx="1154">
                  <c:v>42955.46875</c:v>
                </c:pt>
                <c:pt idx="1155">
                  <c:v>42955.489583333401</c:v>
                </c:pt>
                <c:pt idx="1156">
                  <c:v>42955.510416666599</c:v>
                </c:pt>
                <c:pt idx="1157">
                  <c:v>42955.53125</c:v>
                </c:pt>
                <c:pt idx="1158">
                  <c:v>42955.552083333401</c:v>
                </c:pt>
                <c:pt idx="1159">
                  <c:v>42955.572916666599</c:v>
                </c:pt>
                <c:pt idx="1160">
                  <c:v>42955.59375</c:v>
                </c:pt>
                <c:pt idx="1161">
                  <c:v>42955.614583333401</c:v>
                </c:pt>
                <c:pt idx="1162">
                  <c:v>42955.635416666599</c:v>
                </c:pt>
                <c:pt idx="1163">
                  <c:v>42955.65625</c:v>
                </c:pt>
                <c:pt idx="1164">
                  <c:v>42955.677083333401</c:v>
                </c:pt>
                <c:pt idx="1165">
                  <c:v>42955.697916666599</c:v>
                </c:pt>
                <c:pt idx="1166">
                  <c:v>42955.71875</c:v>
                </c:pt>
                <c:pt idx="1167">
                  <c:v>42955.739583333401</c:v>
                </c:pt>
                <c:pt idx="1168">
                  <c:v>42955.760416666599</c:v>
                </c:pt>
                <c:pt idx="1169">
                  <c:v>42955.78125</c:v>
                </c:pt>
                <c:pt idx="1170">
                  <c:v>42955.802083333401</c:v>
                </c:pt>
                <c:pt idx="1171">
                  <c:v>42955.822916666599</c:v>
                </c:pt>
                <c:pt idx="1172">
                  <c:v>42955.84375</c:v>
                </c:pt>
                <c:pt idx="1173">
                  <c:v>42955.864583333401</c:v>
                </c:pt>
                <c:pt idx="1174">
                  <c:v>42955.885416666599</c:v>
                </c:pt>
                <c:pt idx="1175">
                  <c:v>42955.90625</c:v>
                </c:pt>
                <c:pt idx="1176">
                  <c:v>42955.927083333401</c:v>
                </c:pt>
                <c:pt idx="1177">
                  <c:v>42955.947916666599</c:v>
                </c:pt>
                <c:pt idx="1178">
                  <c:v>42955.96875</c:v>
                </c:pt>
                <c:pt idx="1179">
                  <c:v>42955.989583333401</c:v>
                </c:pt>
                <c:pt idx="1180">
                  <c:v>42956.010416666599</c:v>
                </c:pt>
                <c:pt idx="1181">
                  <c:v>42956.03125</c:v>
                </c:pt>
                <c:pt idx="1182">
                  <c:v>42956.052083333401</c:v>
                </c:pt>
                <c:pt idx="1183">
                  <c:v>42956.072916666599</c:v>
                </c:pt>
                <c:pt idx="1184">
                  <c:v>42956.09375</c:v>
                </c:pt>
                <c:pt idx="1185">
                  <c:v>42956.114583333401</c:v>
                </c:pt>
                <c:pt idx="1186">
                  <c:v>42956.135416666599</c:v>
                </c:pt>
                <c:pt idx="1187">
                  <c:v>42956.15625</c:v>
                </c:pt>
                <c:pt idx="1188">
                  <c:v>42956.177083333401</c:v>
                </c:pt>
                <c:pt idx="1189">
                  <c:v>42956.197916666599</c:v>
                </c:pt>
                <c:pt idx="1190">
                  <c:v>42956.21875</c:v>
                </c:pt>
                <c:pt idx="1191">
                  <c:v>42956.239583333401</c:v>
                </c:pt>
                <c:pt idx="1192">
                  <c:v>42956.260416666599</c:v>
                </c:pt>
                <c:pt idx="1193">
                  <c:v>42956.28125</c:v>
                </c:pt>
                <c:pt idx="1194">
                  <c:v>42956.302083333401</c:v>
                </c:pt>
                <c:pt idx="1195">
                  <c:v>42956.322916666599</c:v>
                </c:pt>
                <c:pt idx="1196">
                  <c:v>42956.34375</c:v>
                </c:pt>
                <c:pt idx="1197">
                  <c:v>42956.364583333401</c:v>
                </c:pt>
                <c:pt idx="1198">
                  <c:v>42956.385416666599</c:v>
                </c:pt>
                <c:pt idx="1199">
                  <c:v>42956.40625</c:v>
                </c:pt>
                <c:pt idx="1200">
                  <c:v>42956.427083333401</c:v>
                </c:pt>
                <c:pt idx="1201">
                  <c:v>42956.447916666599</c:v>
                </c:pt>
                <c:pt idx="1202">
                  <c:v>42956.46875</c:v>
                </c:pt>
                <c:pt idx="1203">
                  <c:v>42956.489583333401</c:v>
                </c:pt>
                <c:pt idx="1204">
                  <c:v>42956.510416666599</c:v>
                </c:pt>
                <c:pt idx="1205">
                  <c:v>42956.53125</c:v>
                </c:pt>
                <c:pt idx="1206">
                  <c:v>42956.552083333401</c:v>
                </c:pt>
                <c:pt idx="1207">
                  <c:v>42956.572916666599</c:v>
                </c:pt>
                <c:pt idx="1208">
                  <c:v>42956.59375</c:v>
                </c:pt>
                <c:pt idx="1209">
                  <c:v>42956.614583333401</c:v>
                </c:pt>
                <c:pt idx="1210">
                  <c:v>42956.635416666599</c:v>
                </c:pt>
                <c:pt idx="1211">
                  <c:v>42956.65625</c:v>
                </c:pt>
                <c:pt idx="1212">
                  <c:v>42956.677083333401</c:v>
                </c:pt>
                <c:pt idx="1213">
                  <c:v>42956.697916666599</c:v>
                </c:pt>
                <c:pt idx="1214">
                  <c:v>42956.71875</c:v>
                </c:pt>
                <c:pt idx="1215">
                  <c:v>42956.739583333401</c:v>
                </c:pt>
                <c:pt idx="1216">
                  <c:v>42956.760416666599</c:v>
                </c:pt>
                <c:pt idx="1217">
                  <c:v>42956.78125</c:v>
                </c:pt>
                <c:pt idx="1218">
                  <c:v>42956.802083333401</c:v>
                </c:pt>
                <c:pt idx="1219">
                  <c:v>42956.822916666599</c:v>
                </c:pt>
                <c:pt idx="1220">
                  <c:v>42956.84375</c:v>
                </c:pt>
                <c:pt idx="1221">
                  <c:v>42956.864583333401</c:v>
                </c:pt>
                <c:pt idx="1222">
                  <c:v>42956.885416666599</c:v>
                </c:pt>
                <c:pt idx="1223">
                  <c:v>42956.90625</c:v>
                </c:pt>
                <c:pt idx="1224">
                  <c:v>42956.927083333401</c:v>
                </c:pt>
                <c:pt idx="1225">
                  <c:v>42956.947916666599</c:v>
                </c:pt>
                <c:pt idx="1226">
                  <c:v>42956.96875</c:v>
                </c:pt>
                <c:pt idx="1227">
                  <c:v>42956.989583333401</c:v>
                </c:pt>
                <c:pt idx="1228">
                  <c:v>42957.010416666599</c:v>
                </c:pt>
                <c:pt idx="1229">
                  <c:v>42957.03125</c:v>
                </c:pt>
                <c:pt idx="1230">
                  <c:v>42957.052083333401</c:v>
                </c:pt>
                <c:pt idx="1231">
                  <c:v>42957.072916666599</c:v>
                </c:pt>
                <c:pt idx="1232">
                  <c:v>42957.09375</c:v>
                </c:pt>
                <c:pt idx="1233">
                  <c:v>42957.114583333401</c:v>
                </c:pt>
                <c:pt idx="1234">
                  <c:v>42957.135416666599</c:v>
                </c:pt>
                <c:pt idx="1235">
                  <c:v>42957.15625</c:v>
                </c:pt>
                <c:pt idx="1236">
                  <c:v>42957.177083333401</c:v>
                </c:pt>
                <c:pt idx="1237">
                  <c:v>42957.197916666599</c:v>
                </c:pt>
                <c:pt idx="1238">
                  <c:v>42957.21875</c:v>
                </c:pt>
                <c:pt idx="1239">
                  <c:v>42957.239583333401</c:v>
                </c:pt>
                <c:pt idx="1240">
                  <c:v>42957.260416666599</c:v>
                </c:pt>
                <c:pt idx="1241">
                  <c:v>42957.28125</c:v>
                </c:pt>
                <c:pt idx="1242">
                  <c:v>42957.302083333401</c:v>
                </c:pt>
                <c:pt idx="1243">
                  <c:v>42957.322916666599</c:v>
                </c:pt>
                <c:pt idx="1244">
                  <c:v>42957.34375</c:v>
                </c:pt>
                <c:pt idx="1245">
                  <c:v>42957.364583333401</c:v>
                </c:pt>
                <c:pt idx="1246">
                  <c:v>42957.385416666599</c:v>
                </c:pt>
                <c:pt idx="1247">
                  <c:v>42957.40625</c:v>
                </c:pt>
                <c:pt idx="1248">
                  <c:v>42957.427083333401</c:v>
                </c:pt>
                <c:pt idx="1249">
                  <c:v>42957.447916666599</c:v>
                </c:pt>
                <c:pt idx="1250">
                  <c:v>42957.46875</c:v>
                </c:pt>
                <c:pt idx="1251">
                  <c:v>42957.489583333401</c:v>
                </c:pt>
                <c:pt idx="1252">
                  <c:v>42957.510416666599</c:v>
                </c:pt>
                <c:pt idx="1253">
                  <c:v>42957.53125</c:v>
                </c:pt>
                <c:pt idx="1254">
                  <c:v>42957.552083333401</c:v>
                </c:pt>
                <c:pt idx="1255">
                  <c:v>42957.572916666599</c:v>
                </c:pt>
                <c:pt idx="1256">
                  <c:v>42957.59375</c:v>
                </c:pt>
                <c:pt idx="1257">
                  <c:v>42957.614583333401</c:v>
                </c:pt>
                <c:pt idx="1258">
                  <c:v>42957.635416666599</c:v>
                </c:pt>
                <c:pt idx="1259">
                  <c:v>42957.65625</c:v>
                </c:pt>
                <c:pt idx="1260">
                  <c:v>42957.677083333401</c:v>
                </c:pt>
                <c:pt idx="1261">
                  <c:v>42957.697916666599</c:v>
                </c:pt>
                <c:pt idx="1262">
                  <c:v>42957.71875</c:v>
                </c:pt>
                <c:pt idx="1263">
                  <c:v>42957.739583333401</c:v>
                </c:pt>
                <c:pt idx="1264">
                  <c:v>42957.760416666599</c:v>
                </c:pt>
                <c:pt idx="1265">
                  <c:v>42957.78125</c:v>
                </c:pt>
                <c:pt idx="1266">
                  <c:v>42957.802083333401</c:v>
                </c:pt>
                <c:pt idx="1267">
                  <c:v>42957.822916666599</c:v>
                </c:pt>
                <c:pt idx="1268">
                  <c:v>42957.84375</c:v>
                </c:pt>
                <c:pt idx="1269">
                  <c:v>42957.864583333401</c:v>
                </c:pt>
                <c:pt idx="1270">
                  <c:v>42957.885416666599</c:v>
                </c:pt>
                <c:pt idx="1271">
                  <c:v>42957.90625</c:v>
                </c:pt>
                <c:pt idx="1272">
                  <c:v>42957.927083333401</c:v>
                </c:pt>
                <c:pt idx="1273">
                  <c:v>42957.947916666599</c:v>
                </c:pt>
                <c:pt idx="1274">
                  <c:v>42957.96875</c:v>
                </c:pt>
                <c:pt idx="1275">
                  <c:v>42957.989583333401</c:v>
                </c:pt>
                <c:pt idx="1276">
                  <c:v>42958.010416666599</c:v>
                </c:pt>
                <c:pt idx="1277">
                  <c:v>42958.03125</c:v>
                </c:pt>
                <c:pt idx="1278">
                  <c:v>42958.052083333401</c:v>
                </c:pt>
                <c:pt idx="1279">
                  <c:v>42958.072916666599</c:v>
                </c:pt>
                <c:pt idx="1280">
                  <c:v>42958.09375</c:v>
                </c:pt>
                <c:pt idx="1281">
                  <c:v>42958.114583333401</c:v>
                </c:pt>
                <c:pt idx="1282">
                  <c:v>42958.135416666599</c:v>
                </c:pt>
                <c:pt idx="1283">
                  <c:v>42958.15625</c:v>
                </c:pt>
                <c:pt idx="1284">
                  <c:v>42958.177083333401</c:v>
                </c:pt>
                <c:pt idx="1285">
                  <c:v>42958.197916666599</c:v>
                </c:pt>
                <c:pt idx="1286">
                  <c:v>42958.21875</c:v>
                </c:pt>
                <c:pt idx="1287">
                  <c:v>42958.239583333401</c:v>
                </c:pt>
                <c:pt idx="1288">
                  <c:v>42958.260416666599</c:v>
                </c:pt>
                <c:pt idx="1289">
                  <c:v>42958.28125</c:v>
                </c:pt>
                <c:pt idx="1290">
                  <c:v>42958.302083333401</c:v>
                </c:pt>
                <c:pt idx="1291">
                  <c:v>42958.322916666599</c:v>
                </c:pt>
                <c:pt idx="1292">
                  <c:v>42958.34375</c:v>
                </c:pt>
                <c:pt idx="1293">
                  <c:v>42958.364583333401</c:v>
                </c:pt>
                <c:pt idx="1294">
                  <c:v>42958.385416666599</c:v>
                </c:pt>
                <c:pt idx="1295">
                  <c:v>42958.40625</c:v>
                </c:pt>
                <c:pt idx="1296">
                  <c:v>42958.427083333401</c:v>
                </c:pt>
                <c:pt idx="1297">
                  <c:v>42958.447916666599</c:v>
                </c:pt>
                <c:pt idx="1298">
                  <c:v>42958.46875</c:v>
                </c:pt>
                <c:pt idx="1299">
                  <c:v>42958.489583333401</c:v>
                </c:pt>
                <c:pt idx="1300">
                  <c:v>42958.510416666599</c:v>
                </c:pt>
                <c:pt idx="1301">
                  <c:v>42958.53125</c:v>
                </c:pt>
                <c:pt idx="1302">
                  <c:v>42958.552083333401</c:v>
                </c:pt>
                <c:pt idx="1303">
                  <c:v>42958.572916666599</c:v>
                </c:pt>
                <c:pt idx="1304">
                  <c:v>42958.59375</c:v>
                </c:pt>
                <c:pt idx="1305">
                  <c:v>42958.614583333401</c:v>
                </c:pt>
                <c:pt idx="1306">
                  <c:v>42958.635416666599</c:v>
                </c:pt>
                <c:pt idx="1307">
                  <c:v>42958.65625</c:v>
                </c:pt>
                <c:pt idx="1308">
                  <c:v>42958.677083333401</c:v>
                </c:pt>
                <c:pt idx="1309">
                  <c:v>42958.697916666599</c:v>
                </c:pt>
                <c:pt idx="1310">
                  <c:v>42958.71875</c:v>
                </c:pt>
                <c:pt idx="1311">
                  <c:v>42958.739583333401</c:v>
                </c:pt>
                <c:pt idx="1312">
                  <c:v>42958.760416666599</c:v>
                </c:pt>
                <c:pt idx="1313">
                  <c:v>42958.78125</c:v>
                </c:pt>
                <c:pt idx="1314">
                  <c:v>42958.802083333401</c:v>
                </c:pt>
                <c:pt idx="1315">
                  <c:v>42958.822916666599</c:v>
                </c:pt>
                <c:pt idx="1316">
                  <c:v>42958.84375</c:v>
                </c:pt>
                <c:pt idx="1317">
                  <c:v>42958.864583333401</c:v>
                </c:pt>
                <c:pt idx="1318">
                  <c:v>42958.885416666599</c:v>
                </c:pt>
                <c:pt idx="1319">
                  <c:v>42958.90625</c:v>
                </c:pt>
                <c:pt idx="1320">
                  <c:v>42958.927083333401</c:v>
                </c:pt>
                <c:pt idx="1321">
                  <c:v>42958.947916666599</c:v>
                </c:pt>
                <c:pt idx="1322">
                  <c:v>42958.96875</c:v>
                </c:pt>
                <c:pt idx="1323">
                  <c:v>42958.989583333401</c:v>
                </c:pt>
                <c:pt idx="1324">
                  <c:v>42959.010416666599</c:v>
                </c:pt>
                <c:pt idx="1325">
                  <c:v>42959.03125</c:v>
                </c:pt>
                <c:pt idx="1326">
                  <c:v>42959.052083333401</c:v>
                </c:pt>
                <c:pt idx="1327">
                  <c:v>42959.072916666599</c:v>
                </c:pt>
                <c:pt idx="1328">
                  <c:v>42959.09375</c:v>
                </c:pt>
                <c:pt idx="1329">
                  <c:v>42959.114583333401</c:v>
                </c:pt>
                <c:pt idx="1330">
                  <c:v>42959.135416666599</c:v>
                </c:pt>
                <c:pt idx="1331">
                  <c:v>42959.15625</c:v>
                </c:pt>
                <c:pt idx="1332">
                  <c:v>42959.177083333401</c:v>
                </c:pt>
                <c:pt idx="1333">
                  <c:v>42959.197916666599</c:v>
                </c:pt>
                <c:pt idx="1334">
                  <c:v>42959.21875</c:v>
                </c:pt>
                <c:pt idx="1335">
                  <c:v>42959.239583333401</c:v>
                </c:pt>
                <c:pt idx="1336">
                  <c:v>42959.260416666599</c:v>
                </c:pt>
                <c:pt idx="1337">
                  <c:v>42959.28125</c:v>
                </c:pt>
                <c:pt idx="1338">
                  <c:v>42959.302083333401</c:v>
                </c:pt>
                <c:pt idx="1339">
                  <c:v>42959.322916666599</c:v>
                </c:pt>
                <c:pt idx="1340">
                  <c:v>42959.34375</c:v>
                </c:pt>
                <c:pt idx="1341">
                  <c:v>42959.364583333401</c:v>
                </c:pt>
                <c:pt idx="1342">
                  <c:v>42959.385416666599</c:v>
                </c:pt>
                <c:pt idx="1343">
                  <c:v>42959.40625</c:v>
                </c:pt>
                <c:pt idx="1344">
                  <c:v>42959.427083333401</c:v>
                </c:pt>
                <c:pt idx="1345">
                  <c:v>42959.447916666599</c:v>
                </c:pt>
                <c:pt idx="1346">
                  <c:v>42959.46875</c:v>
                </c:pt>
                <c:pt idx="1347">
                  <c:v>42959.489583333401</c:v>
                </c:pt>
                <c:pt idx="1348">
                  <c:v>42959.510416666599</c:v>
                </c:pt>
                <c:pt idx="1349">
                  <c:v>42959.53125</c:v>
                </c:pt>
                <c:pt idx="1350">
                  <c:v>42959.552083333401</c:v>
                </c:pt>
                <c:pt idx="1351">
                  <c:v>42959.572916666599</c:v>
                </c:pt>
                <c:pt idx="1352">
                  <c:v>42959.59375</c:v>
                </c:pt>
                <c:pt idx="1353">
                  <c:v>42959.614583333401</c:v>
                </c:pt>
                <c:pt idx="1354">
                  <c:v>42959.635416666599</c:v>
                </c:pt>
                <c:pt idx="1355">
                  <c:v>42959.65625</c:v>
                </c:pt>
                <c:pt idx="1356">
                  <c:v>42959.677083333401</c:v>
                </c:pt>
                <c:pt idx="1357">
                  <c:v>42959.697916666599</c:v>
                </c:pt>
                <c:pt idx="1358">
                  <c:v>42959.71875</c:v>
                </c:pt>
                <c:pt idx="1359">
                  <c:v>42959.739583333401</c:v>
                </c:pt>
                <c:pt idx="1360">
                  <c:v>42959.760416666599</c:v>
                </c:pt>
                <c:pt idx="1361">
                  <c:v>42959.78125</c:v>
                </c:pt>
                <c:pt idx="1362">
                  <c:v>42959.802083333401</c:v>
                </c:pt>
                <c:pt idx="1363">
                  <c:v>42959.822916666599</c:v>
                </c:pt>
                <c:pt idx="1364">
                  <c:v>42959.84375</c:v>
                </c:pt>
                <c:pt idx="1365">
                  <c:v>42959.864583333401</c:v>
                </c:pt>
                <c:pt idx="1366">
                  <c:v>42959.885416666599</c:v>
                </c:pt>
                <c:pt idx="1367">
                  <c:v>42959.90625</c:v>
                </c:pt>
                <c:pt idx="1368">
                  <c:v>42959.927083333401</c:v>
                </c:pt>
                <c:pt idx="1369">
                  <c:v>42959.947916666599</c:v>
                </c:pt>
                <c:pt idx="1370">
                  <c:v>42959.96875</c:v>
                </c:pt>
                <c:pt idx="1371">
                  <c:v>42959.989583333401</c:v>
                </c:pt>
                <c:pt idx="1372">
                  <c:v>42960.010416666599</c:v>
                </c:pt>
                <c:pt idx="1373">
                  <c:v>42960.03125</c:v>
                </c:pt>
                <c:pt idx="1374">
                  <c:v>42960.052083333401</c:v>
                </c:pt>
                <c:pt idx="1375">
                  <c:v>42960.072916666599</c:v>
                </c:pt>
                <c:pt idx="1376">
                  <c:v>42960.09375</c:v>
                </c:pt>
                <c:pt idx="1377">
                  <c:v>42960.114583333401</c:v>
                </c:pt>
                <c:pt idx="1378">
                  <c:v>42960.135416666599</c:v>
                </c:pt>
                <c:pt idx="1379">
                  <c:v>42960.15625</c:v>
                </c:pt>
                <c:pt idx="1380">
                  <c:v>42960.177083333401</c:v>
                </c:pt>
                <c:pt idx="1381">
                  <c:v>42960.197916666599</c:v>
                </c:pt>
                <c:pt idx="1382">
                  <c:v>42960.21875</c:v>
                </c:pt>
                <c:pt idx="1383">
                  <c:v>42960.239583333401</c:v>
                </c:pt>
                <c:pt idx="1384">
                  <c:v>42960.260416666599</c:v>
                </c:pt>
                <c:pt idx="1385">
                  <c:v>42960.28125</c:v>
                </c:pt>
                <c:pt idx="1386">
                  <c:v>42960.302083333401</c:v>
                </c:pt>
                <c:pt idx="1387">
                  <c:v>42960.322916666599</c:v>
                </c:pt>
                <c:pt idx="1388">
                  <c:v>42960.34375</c:v>
                </c:pt>
                <c:pt idx="1389">
                  <c:v>42960.364583333401</c:v>
                </c:pt>
                <c:pt idx="1390">
                  <c:v>42960.385416666599</c:v>
                </c:pt>
                <c:pt idx="1391">
                  <c:v>42960.40625</c:v>
                </c:pt>
                <c:pt idx="1392">
                  <c:v>42960.427083333401</c:v>
                </c:pt>
                <c:pt idx="1393">
                  <c:v>42960.447916666599</c:v>
                </c:pt>
                <c:pt idx="1394">
                  <c:v>42960.46875</c:v>
                </c:pt>
                <c:pt idx="1395">
                  <c:v>42960.489583333401</c:v>
                </c:pt>
                <c:pt idx="1396">
                  <c:v>42960.510416666599</c:v>
                </c:pt>
                <c:pt idx="1397">
                  <c:v>42960.53125</c:v>
                </c:pt>
                <c:pt idx="1398">
                  <c:v>42960.552083333401</c:v>
                </c:pt>
                <c:pt idx="1399">
                  <c:v>42960.572916666599</c:v>
                </c:pt>
                <c:pt idx="1400">
                  <c:v>42960.59375</c:v>
                </c:pt>
                <c:pt idx="1401">
                  <c:v>42960.614583333401</c:v>
                </c:pt>
                <c:pt idx="1402">
                  <c:v>42960.635416666599</c:v>
                </c:pt>
                <c:pt idx="1403">
                  <c:v>42960.65625</c:v>
                </c:pt>
                <c:pt idx="1404">
                  <c:v>42960.677083333401</c:v>
                </c:pt>
                <c:pt idx="1405">
                  <c:v>42960.697916666599</c:v>
                </c:pt>
                <c:pt idx="1406">
                  <c:v>42960.71875</c:v>
                </c:pt>
                <c:pt idx="1407">
                  <c:v>42960.739583333401</c:v>
                </c:pt>
                <c:pt idx="1408">
                  <c:v>42960.760416666599</c:v>
                </c:pt>
                <c:pt idx="1409">
                  <c:v>42960.78125</c:v>
                </c:pt>
                <c:pt idx="1410">
                  <c:v>42960.802083333401</c:v>
                </c:pt>
                <c:pt idx="1411">
                  <c:v>42960.822916666599</c:v>
                </c:pt>
                <c:pt idx="1412">
                  <c:v>42960.84375</c:v>
                </c:pt>
                <c:pt idx="1413">
                  <c:v>42960.864583333401</c:v>
                </c:pt>
                <c:pt idx="1414">
                  <c:v>42960.885416666599</c:v>
                </c:pt>
                <c:pt idx="1415">
                  <c:v>42960.90625</c:v>
                </c:pt>
                <c:pt idx="1416">
                  <c:v>42960.927083333401</c:v>
                </c:pt>
                <c:pt idx="1417">
                  <c:v>42960.947916666599</c:v>
                </c:pt>
                <c:pt idx="1418">
                  <c:v>42960.96875</c:v>
                </c:pt>
                <c:pt idx="1419">
                  <c:v>42960.989583333401</c:v>
                </c:pt>
                <c:pt idx="1420">
                  <c:v>42961.010416666599</c:v>
                </c:pt>
                <c:pt idx="1421">
                  <c:v>42961.03125</c:v>
                </c:pt>
                <c:pt idx="1422">
                  <c:v>42961.052083333401</c:v>
                </c:pt>
                <c:pt idx="1423">
                  <c:v>42961.072916666599</c:v>
                </c:pt>
                <c:pt idx="1424">
                  <c:v>42961.09375</c:v>
                </c:pt>
                <c:pt idx="1425">
                  <c:v>42961.114583333401</c:v>
                </c:pt>
                <c:pt idx="1426">
                  <c:v>42961.135416666599</c:v>
                </c:pt>
                <c:pt idx="1427">
                  <c:v>42961.15625</c:v>
                </c:pt>
                <c:pt idx="1428">
                  <c:v>42961.177083333401</c:v>
                </c:pt>
                <c:pt idx="1429">
                  <c:v>42961.197916666599</c:v>
                </c:pt>
                <c:pt idx="1430">
                  <c:v>42961.21875</c:v>
                </c:pt>
                <c:pt idx="1431">
                  <c:v>42961.239583333401</c:v>
                </c:pt>
                <c:pt idx="1432">
                  <c:v>42961.260416666599</c:v>
                </c:pt>
                <c:pt idx="1433">
                  <c:v>42961.28125</c:v>
                </c:pt>
                <c:pt idx="1434">
                  <c:v>42961.302083333401</c:v>
                </c:pt>
                <c:pt idx="1435">
                  <c:v>42961.322916666599</c:v>
                </c:pt>
                <c:pt idx="1436">
                  <c:v>42961.34375</c:v>
                </c:pt>
                <c:pt idx="1437">
                  <c:v>42961.364583333401</c:v>
                </c:pt>
                <c:pt idx="1438">
                  <c:v>42961.385416666599</c:v>
                </c:pt>
                <c:pt idx="1439">
                  <c:v>42961.40625</c:v>
                </c:pt>
                <c:pt idx="1440">
                  <c:v>42961.427083333401</c:v>
                </c:pt>
                <c:pt idx="1441">
                  <c:v>42961.447916666599</c:v>
                </c:pt>
                <c:pt idx="1442">
                  <c:v>42961.46875</c:v>
                </c:pt>
                <c:pt idx="1443">
                  <c:v>42961.489583333401</c:v>
                </c:pt>
                <c:pt idx="1444">
                  <c:v>42961.510416666599</c:v>
                </c:pt>
                <c:pt idx="1445">
                  <c:v>42961.53125</c:v>
                </c:pt>
                <c:pt idx="1446">
                  <c:v>42961.552083333401</c:v>
                </c:pt>
                <c:pt idx="1447">
                  <c:v>42961.572916666599</c:v>
                </c:pt>
                <c:pt idx="1448">
                  <c:v>42961.59375</c:v>
                </c:pt>
                <c:pt idx="1449">
                  <c:v>42961.614583333401</c:v>
                </c:pt>
                <c:pt idx="1450">
                  <c:v>42961.635416666599</c:v>
                </c:pt>
                <c:pt idx="1451">
                  <c:v>42961.65625</c:v>
                </c:pt>
                <c:pt idx="1452">
                  <c:v>42961.677083333401</c:v>
                </c:pt>
                <c:pt idx="1453">
                  <c:v>42961.697916666599</c:v>
                </c:pt>
                <c:pt idx="1454">
                  <c:v>42961.71875</c:v>
                </c:pt>
                <c:pt idx="1455">
                  <c:v>42961.739583333401</c:v>
                </c:pt>
                <c:pt idx="1456">
                  <c:v>42961.760416666599</c:v>
                </c:pt>
                <c:pt idx="1457">
                  <c:v>42961.78125</c:v>
                </c:pt>
                <c:pt idx="1458">
                  <c:v>42961.802083333401</c:v>
                </c:pt>
                <c:pt idx="1459">
                  <c:v>42961.822916666599</c:v>
                </c:pt>
                <c:pt idx="1460">
                  <c:v>42961.84375</c:v>
                </c:pt>
                <c:pt idx="1461">
                  <c:v>42961.864583333401</c:v>
                </c:pt>
                <c:pt idx="1462">
                  <c:v>42961.885416666599</c:v>
                </c:pt>
                <c:pt idx="1463">
                  <c:v>42961.90625</c:v>
                </c:pt>
                <c:pt idx="1464">
                  <c:v>42961.927083333401</c:v>
                </c:pt>
                <c:pt idx="1465">
                  <c:v>42961.947916666599</c:v>
                </c:pt>
                <c:pt idx="1466">
                  <c:v>42961.96875</c:v>
                </c:pt>
                <c:pt idx="1467">
                  <c:v>42961.989583333401</c:v>
                </c:pt>
                <c:pt idx="1468">
                  <c:v>42962.010416666599</c:v>
                </c:pt>
                <c:pt idx="1469">
                  <c:v>42962.03125</c:v>
                </c:pt>
                <c:pt idx="1470">
                  <c:v>42962.052083333401</c:v>
                </c:pt>
                <c:pt idx="1471">
                  <c:v>42962.072916666599</c:v>
                </c:pt>
                <c:pt idx="1472">
                  <c:v>42962.09375</c:v>
                </c:pt>
                <c:pt idx="1473">
                  <c:v>42962.114583333401</c:v>
                </c:pt>
                <c:pt idx="1474">
                  <c:v>42962.135416666599</c:v>
                </c:pt>
                <c:pt idx="1475">
                  <c:v>42962.15625</c:v>
                </c:pt>
                <c:pt idx="1476">
                  <c:v>42962.177083333401</c:v>
                </c:pt>
                <c:pt idx="1477">
                  <c:v>42962.197916666599</c:v>
                </c:pt>
                <c:pt idx="1478">
                  <c:v>42962.21875</c:v>
                </c:pt>
                <c:pt idx="1479">
                  <c:v>42962.239583333401</c:v>
                </c:pt>
                <c:pt idx="1480">
                  <c:v>42962.260416666599</c:v>
                </c:pt>
                <c:pt idx="1481">
                  <c:v>42962.28125</c:v>
                </c:pt>
                <c:pt idx="1482">
                  <c:v>42962.302083333401</c:v>
                </c:pt>
                <c:pt idx="1483">
                  <c:v>42962.322916666599</c:v>
                </c:pt>
                <c:pt idx="1484">
                  <c:v>42962.34375</c:v>
                </c:pt>
                <c:pt idx="1485">
                  <c:v>42962.364583333401</c:v>
                </c:pt>
                <c:pt idx="1486">
                  <c:v>42962.385416666599</c:v>
                </c:pt>
                <c:pt idx="1487">
                  <c:v>42962.40625</c:v>
                </c:pt>
                <c:pt idx="1488">
                  <c:v>42962.427083333401</c:v>
                </c:pt>
                <c:pt idx="1489">
                  <c:v>42962.447916666599</c:v>
                </c:pt>
                <c:pt idx="1490">
                  <c:v>42962.46875</c:v>
                </c:pt>
                <c:pt idx="1491">
                  <c:v>42962.489583333401</c:v>
                </c:pt>
                <c:pt idx="1492">
                  <c:v>42962.510416666599</c:v>
                </c:pt>
                <c:pt idx="1493">
                  <c:v>42962.53125</c:v>
                </c:pt>
                <c:pt idx="1494">
                  <c:v>42962.552083333401</c:v>
                </c:pt>
                <c:pt idx="1495">
                  <c:v>42962.572916666599</c:v>
                </c:pt>
                <c:pt idx="1496">
                  <c:v>42962.59375</c:v>
                </c:pt>
                <c:pt idx="1497">
                  <c:v>42962.614583333401</c:v>
                </c:pt>
                <c:pt idx="1498">
                  <c:v>42962.635416666599</c:v>
                </c:pt>
                <c:pt idx="1499">
                  <c:v>42962.65625</c:v>
                </c:pt>
                <c:pt idx="1500">
                  <c:v>42962.677083333401</c:v>
                </c:pt>
                <c:pt idx="1501">
                  <c:v>42962.697916666599</c:v>
                </c:pt>
                <c:pt idx="1502">
                  <c:v>42962.71875</c:v>
                </c:pt>
                <c:pt idx="1503">
                  <c:v>42962.739583333401</c:v>
                </c:pt>
                <c:pt idx="1504">
                  <c:v>42962.760416666599</c:v>
                </c:pt>
                <c:pt idx="1505">
                  <c:v>42962.78125</c:v>
                </c:pt>
                <c:pt idx="1506">
                  <c:v>42962.802083333401</c:v>
                </c:pt>
                <c:pt idx="1507">
                  <c:v>42962.822916666599</c:v>
                </c:pt>
                <c:pt idx="1508">
                  <c:v>42962.84375</c:v>
                </c:pt>
                <c:pt idx="1509">
                  <c:v>42962.864583333401</c:v>
                </c:pt>
                <c:pt idx="1510">
                  <c:v>42962.885416666599</c:v>
                </c:pt>
                <c:pt idx="1511">
                  <c:v>42962.90625</c:v>
                </c:pt>
                <c:pt idx="1512">
                  <c:v>42962.927083333401</c:v>
                </c:pt>
                <c:pt idx="1513">
                  <c:v>42962.947916666599</c:v>
                </c:pt>
                <c:pt idx="1514">
                  <c:v>42962.96875</c:v>
                </c:pt>
                <c:pt idx="1515">
                  <c:v>42962.989583333401</c:v>
                </c:pt>
                <c:pt idx="1516">
                  <c:v>42963.010416666599</c:v>
                </c:pt>
                <c:pt idx="1517">
                  <c:v>42963.03125</c:v>
                </c:pt>
                <c:pt idx="1518">
                  <c:v>42963.052083333401</c:v>
                </c:pt>
                <c:pt idx="1519">
                  <c:v>42963.072916666599</c:v>
                </c:pt>
                <c:pt idx="1520">
                  <c:v>42963.09375</c:v>
                </c:pt>
                <c:pt idx="1521">
                  <c:v>42963.114583333401</c:v>
                </c:pt>
                <c:pt idx="1522">
                  <c:v>42963.135416666599</c:v>
                </c:pt>
                <c:pt idx="1523">
                  <c:v>42963.15625</c:v>
                </c:pt>
                <c:pt idx="1524">
                  <c:v>42963.177083333401</c:v>
                </c:pt>
                <c:pt idx="1525">
                  <c:v>42963.197916666599</c:v>
                </c:pt>
                <c:pt idx="1526">
                  <c:v>42963.21875</c:v>
                </c:pt>
                <c:pt idx="1527">
                  <c:v>42963.239583333401</c:v>
                </c:pt>
                <c:pt idx="1528">
                  <c:v>42963.260416666599</c:v>
                </c:pt>
                <c:pt idx="1529">
                  <c:v>42963.28125</c:v>
                </c:pt>
                <c:pt idx="1530">
                  <c:v>42963.302083333401</c:v>
                </c:pt>
                <c:pt idx="1531">
                  <c:v>42963.322916666599</c:v>
                </c:pt>
                <c:pt idx="1532">
                  <c:v>42963.34375</c:v>
                </c:pt>
                <c:pt idx="1533">
                  <c:v>42963.364583333401</c:v>
                </c:pt>
                <c:pt idx="1534">
                  <c:v>42963.385416666599</c:v>
                </c:pt>
                <c:pt idx="1535">
                  <c:v>42963.40625</c:v>
                </c:pt>
                <c:pt idx="1536">
                  <c:v>42963.427083333401</c:v>
                </c:pt>
                <c:pt idx="1537">
                  <c:v>42963.447916666599</c:v>
                </c:pt>
                <c:pt idx="1538">
                  <c:v>42963.46875</c:v>
                </c:pt>
                <c:pt idx="1539">
                  <c:v>42963.489583333401</c:v>
                </c:pt>
                <c:pt idx="1540">
                  <c:v>42963.510416666599</c:v>
                </c:pt>
                <c:pt idx="1541">
                  <c:v>42963.53125</c:v>
                </c:pt>
                <c:pt idx="1542">
                  <c:v>42963.552083333401</c:v>
                </c:pt>
                <c:pt idx="1543">
                  <c:v>42963.572916666599</c:v>
                </c:pt>
                <c:pt idx="1544">
                  <c:v>42963.59375</c:v>
                </c:pt>
                <c:pt idx="1545">
                  <c:v>42963.614583333401</c:v>
                </c:pt>
                <c:pt idx="1546">
                  <c:v>42963.635416666599</c:v>
                </c:pt>
                <c:pt idx="1547">
                  <c:v>42963.65625</c:v>
                </c:pt>
                <c:pt idx="1548">
                  <c:v>42963.677083333401</c:v>
                </c:pt>
                <c:pt idx="1549">
                  <c:v>42963.697916666599</c:v>
                </c:pt>
                <c:pt idx="1550">
                  <c:v>42963.71875</c:v>
                </c:pt>
                <c:pt idx="1551">
                  <c:v>42963.739583333401</c:v>
                </c:pt>
                <c:pt idx="1552">
                  <c:v>42963.760416666599</c:v>
                </c:pt>
                <c:pt idx="1553">
                  <c:v>42963.78125</c:v>
                </c:pt>
                <c:pt idx="1554">
                  <c:v>42963.802083333401</c:v>
                </c:pt>
                <c:pt idx="1555">
                  <c:v>42963.822916666599</c:v>
                </c:pt>
                <c:pt idx="1556">
                  <c:v>42963.84375</c:v>
                </c:pt>
                <c:pt idx="1557">
                  <c:v>42963.864583333401</c:v>
                </c:pt>
                <c:pt idx="1558">
                  <c:v>42963.885416666599</c:v>
                </c:pt>
                <c:pt idx="1559">
                  <c:v>42963.90625</c:v>
                </c:pt>
                <c:pt idx="1560">
                  <c:v>42963.927083333401</c:v>
                </c:pt>
                <c:pt idx="1561">
                  <c:v>42963.947916666599</c:v>
                </c:pt>
                <c:pt idx="1562">
                  <c:v>42963.96875</c:v>
                </c:pt>
                <c:pt idx="1563">
                  <c:v>42963.989583333401</c:v>
                </c:pt>
                <c:pt idx="1564">
                  <c:v>42964.010416666599</c:v>
                </c:pt>
                <c:pt idx="1565">
                  <c:v>42964.03125</c:v>
                </c:pt>
                <c:pt idx="1566">
                  <c:v>42964.052083333401</c:v>
                </c:pt>
                <c:pt idx="1567">
                  <c:v>42964.072916666599</c:v>
                </c:pt>
                <c:pt idx="1568">
                  <c:v>42964.09375</c:v>
                </c:pt>
                <c:pt idx="1569">
                  <c:v>42964.114583333401</c:v>
                </c:pt>
                <c:pt idx="1570">
                  <c:v>42964.135416666599</c:v>
                </c:pt>
                <c:pt idx="1571">
                  <c:v>42964.15625</c:v>
                </c:pt>
                <c:pt idx="1572">
                  <c:v>42964.177083333401</c:v>
                </c:pt>
                <c:pt idx="1573">
                  <c:v>42964.197916666599</c:v>
                </c:pt>
                <c:pt idx="1574">
                  <c:v>42964.21875</c:v>
                </c:pt>
                <c:pt idx="1575">
                  <c:v>42964.239583333401</c:v>
                </c:pt>
                <c:pt idx="1576">
                  <c:v>42964.260416666599</c:v>
                </c:pt>
                <c:pt idx="1577">
                  <c:v>42964.28125</c:v>
                </c:pt>
                <c:pt idx="1578">
                  <c:v>42964.302083333401</c:v>
                </c:pt>
                <c:pt idx="1579">
                  <c:v>42964.322916666599</c:v>
                </c:pt>
                <c:pt idx="1580">
                  <c:v>42964.34375</c:v>
                </c:pt>
                <c:pt idx="1581">
                  <c:v>42964.364583333401</c:v>
                </c:pt>
                <c:pt idx="1582">
                  <c:v>42964.385416666599</c:v>
                </c:pt>
                <c:pt idx="1583">
                  <c:v>42964.40625</c:v>
                </c:pt>
                <c:pt idx="1584">
                  <c:v>42964.427083333401</c:v>
                </c:pt>
                <c:pt idx="1585">
                  <c:v>42964.447916666599</c:v>
                </c:pt>
                <c:pt idx="1586">
                  <c:v>42964.46875</c:v>
                </c:pt>
                <c:pt idx="1587">
                  <c:v>42964.489583333401</c:v>
                </c:pt>
                <c:pt idx="1588">
                  <c:v>42964.510416666599</c:v>
                </c:pt>
                <c:pt idx="1589">
                  <c:v>42964.53125</c:v>
                </c:pt>
                <c:pt idx="1590">
                  <c:v>42964.552083333401</c:v>
                </c:pt>
                <c:pt idx="1591">
                  <c:v>42964.572916666599</c:v>
                </c:pt>
                <c:pt idx="1592">
                  <c:v>42964.59375</c:v>
                </c:pt>
                <c:pt idx="1593">
                  <c:v>42964.614583333401</c:v>
                </c:pt>
                <c:pt idx="1594">
                  <c:v>42964.635416666599</c:v>
                </c:pt>
                <c:pt idx="1595">
                  <c:v>42964.65625</c:v>
                </c:pt>
                <c:pt idx="1596">
                  <c:v>42964.677083333401</c:v>
                </c:pt>
                <c:pt idx="1597">
                  <c:v>42964.697916666599</c:v>
                </c:pt>
                <c:pt idx="1598">
                  <c:v>42964.71875</c:v>
                </c:pt>
                <c:pt idx="1599">
                  <c:v>42964.739583333401</c:v>
                </c:pt>
                <c:pt idx="1600">
                  <c:v>42964.760416666599</c:v>
                </c:pt>
                <c:pt idx="1601">
                  <c:v>42964.78125</c:v>
                </c:pt>
                <c:pt idx="1602">
                  <c:v>42964.802083333401</c:v>
                </c:pt>
                <c:pt idx="1603">
                  <c:v>42964.822916666599</c:v>
                </c:pt>
                <c:pt idx="1604">
                  <c:v>42964.84375</c:v>
                </c:pt>
                <c:pt idx="1605">
                  <c:v>42964.864583333401</c:v>
                </c:pt>
                <c:pt idx="1606">
                  <c:v>42964.885416666599</c:v>
                </c:pt>
                <c:pt idx="1607">
                  <c:v>42964.90625</c:v>
                </c:pt>
                <c:pt idx="1608">
                  <c:v>42964.927083333401</c:v>
                </c:pt>
                <c:pt idx="1609">
                  <c:v>42964.947916666599</c:v>
                </c:pt>
                <c:pt idx="1610">
                  <c:v>42964.96875</c:v>
                </c:pt>
                <c:pt idx="1611">
                  <c:v>42964.989583333401</c:v>
                </c:pt>
                <c:pt idx="1612">
                  <c:v>42965.010416666599</c:v>
                </c:pt>
                <c:pt idx="1613">
                  <c:v>42965.03125</c:v>
                </c:pt>
                <c:pt idx="1614">
                  <c:v>42965.052083333401</c:v>
                </c:pt>
                <c:pt idx="1615">
                  <c:v>42965.072916666599</c:v>
                </c:pt>
                <c:pt idx="1616">
                  <c:v>42965.09375</c:v>
                </c:pt>
                <c:pt idx="1617">
                  <c:v>42965.114583333401</c:v>
                </c:pt>
                <c:pt idx="1618">
                  <c:v>42965.135416666599</c:v>
                </c:pt>
                <c:pt idx="1619">
                  <c:v>42965.15625</c:v>
                </c:pt>
                <c:pt idx="1620">
                  <c:v>42965.177083333401</c:v>
                </c:pt>
                <c:pt idx="1621">
                  <c:v>42965.197916666599</c:v>
                </c:pt>
                <c:pt idx="1622">
                  <c:v>42965.21875</c:v>
                </c:pt>
                <c:pt idx="1623">
                  <c:v>42965.239583333401</c:v>
                </c:pt>
                <c:pt idx="1624">
                  <c:v>42965.260416666599</c:v>
                </c:pt>
                <c:pt idx="1625">
                  <c:v>42965.28125</c:v>
                </c:pt>
                <c:pt idx="1626">
                  <c:v>42965.302083333401</c:v>
                </c:pt>
                <c:pt idx="1627">
                  <c:v>42965.322916666599</c:v>
                </c:pt>
                <c:pt idx="1628">
                  <c:v>42965.34375</c:v>
                </c:pt>
                <c:pt idx="1629">
                  <c:v>42965.364583333401</c:v>
                </c:pt>
                <c:pt idx="1630">
                  <c:v>42965.385416666599</c:v>
                </c:pt>
                <c:pt idx="1631">
                  <c:v>42965.40625</c:v>
                </c:pt>
                <c:pt idx="1632">
                  <c:v>42965.427083333401</c:v>
                </c:pt>
                <c:pt idx="1633">
                  <c:v>42965.447916666599</c:v>
                </c:pt>
                <c:pt idx="1634">
                  <c:v>42965.46875</c:v>
                </c:pt>
                <c:pt idx="1635">
                  <c:v>42965.489583333401</c:v>
                </c:pt>
                <c:pt idx="1636">
                  <c:v>42965.510416666599</c:v>
                </c:pt>
                <c:pt idx="1637">
                  <c:v>42965.53125</c:v>
                </c:pt>
                <c:pt idx="1638">
                  <c:v>42965.552083333401</c:v>
                </c:pt>
                <c:pt idx="1639">
                  <c:v>42965.572916666599</c:v>
                </c:pt>
                <c:pt idx="1640">
                  <c:v>42965.59375</c:v>
                </c:pt>
                <c:pt idx="1641">
                  <c:v>42965.614583333401</c:v>
                </c:pt>
                <c:pt idx="1642">
                  <c:v>42965.635416666599</c:v>
                </c:pt>
                <c:pt idx="1643">
                  <c:v>42965.65625</c:v>
                </c:pt>
                <c:pt idx="1644">
                  <c:v>42965.677083333401</c:v>
                </c:pt>
                <c:pt idx="1645">
                  <c:v>42965.697916666599</c:v>
                </c:pt>
                <c:pt idx="1646">
                  <c:v>42965.71875</c:v>
                </c:pt>
                <c:pt idx="1647">
                  <c:v>42965.739583333401</c:v>
                </c:pt>
                <c:pt idx="1648">
                  <c:v>42965.760416666599</c:v>
                </c:pt>
                <c:pt idx="1649">
                  <c:v>42965.78125</c:v>
                </c:pt>
                <c:pt idx="1650">
                  <c:v>42965.802083333401</c:v>
                </c:pt>
                <c:pt idx="1651">
                  <c:v>42965.822916666599</c:v>
                </c:pt>
                <c:pt idx="1652">
                  <c:v>42965.84375</c:v>
                </c:pt>
                <c:pt idx="1653">
                  <c:v>42965.864583333401</c:v>
                </c:pt>
                <c:pt idx="1654">
                  <c:v>42965.885416666599</c:v>
                </c:pt>
                <c:pt idx="1655">
                  <c:v>42965.90625</c:v>
                </c:pt>
                <c:pt idx="1656">
                  <c:v>42965.927083333401</c:v>
                </c:pt>
                <c:pt idx="1657">
                  <c:v>42965.947916666599</c:v>
                </c:pt>
                <c:pt idx="1658">
                  <c:v>42965.96875</c:v>
                </c:pt>
                <c:pt idx="1659">
                  <c:v>42965.989583333401</c:v>
                </c:pt>
                <c:pt idx="1660">
                  <c:v>42966.010416666599</c:v>
                </c:pt>
                <c:pt idx="1661">
                  <c:v>42966.03125</c:v>
                </c:pt>
                <c:pt idx="1662">
                  <c:v>42966.052083333401</c:v>
                </c:pt>
                <c:pt idx="1663">
                  <c:v>42966.072916666599</c:v>
                </c:pt>
                <c:pt idx="1664">
                  <c:v>42966.09375</c:v>
                </c:pt>
                <c:pt idx="1665">
                  <c:v>42966.114583333401</c:v>
                </c:pt>
                <c:pt idx="1666">
                  <c:v>42966.135416666599</c:v>
                </c:pt>
                <c:pt idx="1667">
                  <c:v>42966.15625</c:v>
                </c:pt>
                <c:pt idx="1668">
                  <c:v>42966.177083333401</c:v>
                </c:pt>
                <c:pt idx="1669">
                  <c:v>42966.197916666599</c:v>
                </c:pt>
                <c:pt idx="1670">
                  <c:v>42966.21875</c:v>
                </c:pt>
                <c:pt idx="1671">
                  <c:v>42966.239583333401</c:v>
                </c:pt>
                <c:pt idx="1672">
                  <c:v>42966.260416666599</c:v>
                </c:pt>
                <c:pt idx="1673">
                  <c:v>42966.28125</c:v>
                </c:pt>
                <c:pt idx="1674">
                  <c:v>42966.302083333401</c:v>
                </c:pt>
                <c:pt idx="1675">
                  <c:v>42966.322916666599</c:v>
                </c:pt>
                <c:pt idx="1676">
                  <c:v>42966.34375</c:v>
                </c:pt>
                <c:pt idx="1677">
                  <c:v>42966.364583333401</c:v>
                </c:pt>
                <c:pt idx="1678">
                  <c:v>42966.385416666599</c:v>
                </c:pt>
                <c:pt idx="1679">
                  <c:v>42966.40625</c:v>
                </c:pt>
                <c:pt idx="1680">
                  <c:v>42966.427083333401</c:v>
                </c:pt>
                <c:pt idx="1681">
                  <c:v>42966.447916666599</c:v>
                </c:pt>
                <c:pt idx="1682">
                  <c:v>42966.46875</c:v>
                </c:pt>
                <c:pt idx="1683">
                  <c:v>42966.489583333401</c:v>
                </c:pt>
                <c:pt idx="1684">
                  <c:v>42966.510416666599</c:v>
                </c:pt>
                <c:pt idx="1685">
                  <c:v>42966.53125</c:v>
                </c:pt>
                <c:pt idx="1686">
                  <c:v>42966.552083333401</c:v>
                </c:pt>
                <c:pt idx="1687">
                  <c:v>42966.572916666599</c:v>
                </c:pt>
                <c:pt idx="1688">
                  <c:v>42966.59375</c:v>
                </c:pt>
                <c:pt idx="1689">
                  <c:v>42966.614583333401</c:v>
                </c:pt>
                <c:pt idx="1690">
                  <c:v>42966.635416666599</c:v>
                </c:pt>
                <c:pt idx="1691">
                  <c:v>42966.65625</c:v>
                </c:pt>
                <c:pt idx="1692">
                  <c:v>42966.677083333401</c:v>
                </c:pt>
                <c:pt idx="1693">
                  <c:v>42966.697916666599</c:v>
                </c:pt>
                <c:pt idx="1694">
                  <c:v>42966.71875</c:v>
                </c:pt>
                <c:pt idx="1695">
                  <c:v>42966.739583333401</c:v>
                </c:pt>
                <c:pt idx="1696">
                  <c:v>42966.760416666599</c:v>
                </c:pt>
                <c:pt idx="1697">
                  <c:v>42966.78125</c:v>
                </c:pt>
                <c:pt idx="1698">
                  <c:v>42966.802083333401</c:v>
                </c:pt>
                <c:pt idx="1699">
                  <c:v>42966.822916666599</c:v>
                </c:pt>
                <c:pt idx="1700">
                  <c:v>42966.84375</c:v>
                </c:pt>
                <c:pt idx="1701">
                  <c:v>42966.864583333401</c:v>
                </c:pt>
                <c:pt idx="1702">
                  <c:v>42966.885416666599</c:v>
                </c:pt>
                <c:pt idx="1703">
                  <c:v>42966.90625</c:v>
                </c:pt>
                <c:pt idx="1704">
                  <c:v>42966.927083333401</c:v>
                </c:pt>
                <c:pt idx="1705">
                  <c:v>42966.947916666599</c:v>
                </c:pt>
                <c:pt idx="1706">
                  <c:v>42966.96875</c:v>
                </c:pt>
                <c:pt idx="1707">
                  <c:v>42966.989583333401</c:v>
                </c:pt>
                <c:pt idx="1708">
                  <c:v>42967.010416666599</c:v>
                </c:pt>
                <c:pt idx="1709">
                  <c:v>42967.03125</c:v>
                </c:pt>
                <c:pt idx="1710">
                  <c:v>42967.052083333401</c:v>
                </c:pt>
                <c:pt idx="1711">
                  <c:v>42967.072916666599</c:v>
                </c:pt>
                <c:pt idx="1712">
                  <c:v>42967.09375</c:v>
                </c:pt>
                <c:pt idx="1713">
                  <c:v>42967.114583333401</c:v>
                </c:pt>
                <c:pt idx="1714">
                  <c:v>42967.135416666599</c:v>
                </c:pt>
                <c:pt idx="1715">
                  <c:v>42967.15625</c:v>
                </c:pt>
                <c:pt idx="1716">
                  <c:v>42967.177083333401</c:v>
                </c:pt>
                <c:pt idx="1717">
                  <c:v>42967.197916666599</c:v>
                </c:pt>
                <c:pt idx="1718">
                  <c:v>42967.21875</c:v>
                </c:pt>
                <c:pt idx="1719">
                  <c:v>42967.239583333401</c:v>
                </c:pt>
                <c:pt idx="1720">
                  <c:v>42967.260416666599</c:v>
                </c:pt>
                <c:pt idx="1721">
                  <c:v>42967.28125</c:v>
                </c:pt>
                <c:pt idx="1722">
                  <c:v>42967.302083333401</c:v>
                </c:pt>
                <c:pt idx="1723">
                  <c:v>42967.322916666599</c:v>
                </c:pt>
                <c:pt idx="1724">
                  <c:v>42967.34375</c:v>
                </c:pt>
                <c:pt idx="1725">
                  <c:v>42967.364583333401</c:v>
                </c:pt>
                <c:pt idx="1726">
                  <c:v>42967.385416666599</c:v>
                </c:pt>
                <c:pt idx="1727">
                  <c:v>42967.40625</c:v>
                </c:pt>
                <c:pt idx="1728">
                  <c:v>42967.427083333401</c:v>
                </c:pt>
                <c:pt idx="1729">
                  <c:v>42967.447916666599</c:v>
                </c:pt>
                <c:pt idx="1730">
                  <c:v>42967.46875</c:v>
                </c:pt>
                <c:pt idx="1731">
                  <c:v>42967.489583333401</c:v>
                </c:pt>
                <c:pt idx="1732">
                  <c:v>42967.510416666599</c:v>
                </c:pt>
                <c:pt idx="1733">
                  <c:v>42967.53125</c:v>
                </c:pt>
                <c:pt idx="1734">
                  <c:v>42967.552083333401</c:v>
                </c:pt>
                <c:pt idx="1735">
                  <c:v>42967.572916666599</c:v>
                </c:pt>
                <c:pt idx="1736">
                  <c:v>42967.59375</c:v>
                </c:pt>
                <c:pt idx="1737">
                  <c:v>42967.614583333401</c:v>
                </c:pt>
                <c:pt idx="1738">
                  <c:v>42967.635416666599</c:v>
                </c:pt>
                <c:pt idx="1739">
                  <c:v>42967.65625</c:v>
                </c:pt>
                <c:pt idx="1740">
                  <c:v>42967.677083333401</c:v>
                </c:pt>
                <c:pt idx="1741">
                  <c:v>42967.697916666599</c:v>
                </c:pt>
                <c:pt idx="1742">
                  <c:v>42967.71875</c:v>
                </c:pt>
                <c:pt idx="1743">
                  <c:v>42967.739583333401</c:v>
                </c:pt>
                <c:pt idx="1744">
                  <c:v>42967.760416666599</c:v>
                </c:pt>
                <c:pt idx="1745">
                  <c:v>42967.78125</c:v>
                </c:pt>
                <c:pt idx="1746">
                  <c:v>42967.802083333401</c:v>
                </c:pt>
                <c:pt idx="1747">
                  <c:v>42967.822916666599</c:v>
                </c:pt>
                <c:pt idx="1748">
                  <c:v>42967.84375</c:v>
                </c:pt>
                <c:pt idx="1749">
                  <c:v>42967.864583333401</c:v>
                </c:pt>
                <c:pt idx="1750">
                  <c:v>42967.885416666599</c:v>
                </c:pt>
                <c:pt idx="1751">
                  <c:v>42967.90625</c:v>
                </c:pt>
                <c:pt idx="1752">
                  <c:v>42967.927083333401</c:v>
                </c:pt>
                <c:pt idx="1753">
                  <c:v>42967.947916666599</c:v>
                </c:pt>
                <c:pt idx="1754">
                  <c:v>42967.96875</c:v>
                </c:pt>
                <c:pt idx="1755">
                  <c:v>42967.989583333401</c:v>
                </c:pt>
                <c:pt idx="1756">
                  <c:v>42968.010416666599</c:v>
                </c:pt>
                <c:pt idx="1757">
                  <c:v>42968.03125</c:v>
                </c:pt>
                <c:pt idx="1758">
                  <c:v>42968.052083333401</c:v>
                </c:pt>
                <c:pt idx="1759">
                  <c:v>42968.072916666599</c:v>
                </c:pt>
                <c:pt idx="1760">
                  <c:v>42968.09375</c:v>
                </c:pt>
                <c:pt idx="1761">
                  <c:v>42968.114583333401</c:v>
                </c:pt>
                <c:pt idx="1762">
                  <c:v>42968.135416666599</c:v>
                </c:pt>
                <c:pt idx="1763">
                  <c:v>42968.15625</c:v>
                </c:pt>
                <c:pt idx="1764">
                  <c:v>42968.177083333401</c:v>
                </c:pt>
                <c:pt idx="1765">
                  <c:v>42968.197916666599</c:v>
                </c:pt>
                <c:pt idx="1766">
                  <c:v>42968.21875</c:v>
                </c:pt>
                <c:pt idx="1767">
                  <c:v>42968.239583333401</c:v>
                </c:pt>
                <c:pt idx="1768">
                  <c:v>42968.260416666599</c:v>
                </c:pt>
                <c:pt idx="1769">
                  <c:v>42968.28125</c:v>
                </c:pt>
                <c:pt idx="1770">
                  <c:v>42968.302083333401</c:v>
                </c:pt>
                <c:pt idx="1771">
                  <c:v>42968.322916666599</c:v>
                </c:pt>
                <c:pt idx="1772">
                  <c:v>42968.34375</c:v>
                </c:pt>
                <c:pt idx="1773">
                  <c:v>42968.364583333401</c:v>
                </c:pt>
                <c:pt idx="1774">
                  <c:v>42968.385416666599</c:v>
                </c:pt>
                <c:pt idx="1775">
                  <c:v>42968.40625</c:v>
                </c:pt>
                <c:pt idx="1776">
                  <c:v>42968.427083333401</c:v>
                </c:pt>
                <c:pt idx="1777">
                  <c:v>42968.447916666599</c:v>
                </c:pt>
                <c:pt idx="1778">
                  <c:v>42968.46875</c:v>
                </c:pt>
                <c:pt idx="1779">
                  <c:v>42968.489583333401</c:v>
                </c:pt>
                <c:pt idx="1780">
                  <c:v>42968.510416666599</c:v>
                </c:pt>
                <c:pt idx="1781">
                  <c:v>42968.53125</c:v>
                </c:pt>
                <c:pt idx="1782">
                  <c:v>42968.552083333401</c:v>
                </c:pt>
                <c:pt idx="1783">
                  <c:v>42968.572916666599</c:v>
                </c:pt>
                <c:pt idx="1784">
                  <c:v>42968.59375</c:v>
                </c:pt>
                <c:pt idx="1785">
                  <c:v>42968.614583333401</c:v>
                </c:pt>
                <c:pt idx="1786">
                  <c:v>42968.635416666599</c:v>
                </c:pt>
                <c:pt idx="1787">
                  <c:v>42968.65625</c:v>
                </c:pt>
                <c:pt idx="1788">
                  <c:v>42968.677083333401</c:v>
                </c:pt>
                <c:pt idx="1789">
                  <c:v>42968.697916666599</c:v>
                </c:pt>
                <c:pt idx="1790">
                  <c:v>42968.71875</c:v>
                </c:pt>
                <c:pt idx="1791">
                  <c:v>42968.739583333401</c:v>
                </c:pt>
                <c:pt idx="1792">
                  <c:v>42968.760416666599</c:v>
                </c:pt>
                <c:pt idx="1793">
                  <c:v>42968.78125</c:v>
                </c:pt>
                <c:pt idx="1794">
                  <c:v>42968.802083333401</c:v>
                </c:pt>
                <c:pt idx="1795">
                  <c:v>42968.822916666599</c:v>
                </c:pt>
                <c:pt idx="1796">
                  <c:v>42968.84375</c:v>
                </c:pt>
                <c:pt idx="1797">
                  <c:v>42968.864583333401</c:v>
                </c:pt>
                <c:pt idx="1798">
                  <c:v>42968.885416666599</c:v>
                </c:pt>
                <c:pt idx="1799">
                  <c:v>42968.90625</c:v>
                </c:pt>
                <c:pt idx="1800">
                  <c:v>42968.927083333401</c:v>
                </c:pt>
                <c:pt idx="1801">
                  <c:v>42968.947916666599</c:v>
                </c:pt>
                <c:pt idx="1802">
                  <c:v>42968.96875</c:v>
                </c:pt>
                <c:pt idx="1803">
                  <c:v>42968.989583333401</c:v>
                </c:pt>
                <c:pt idx="1804">
                  <c:v>42969.010416666599</c:v>
                </c:pt>
                <c:pt idx="1805">
                  <c:v>42969.03125</c:v>
                </c:pt>
                <c:pt idx="1806">
                  <c:v>42969.052083333401</c:v>
                </c:pt>
                <c:pt idx="1807">
                  <c:v>42969.072916666599</c:v>
                </c:pt>
                <c:pt idx="1808">
                  <c:v>42969.09375</c:v>
                </c:pt>
                <c:pt idx="1809">
                  <c:v>42969.114583333401</c:v>
                </c:pt>
                <c:pt idx="1810">
                  <c:v>42969.135416666599</c:v>
                </c:pt>
                <c:pt idx="1811">
                  <c:v>42969.15625</c:v>
                </c:pt>
                <c:pt idx="1812">
                  <c:v>42969.177083333401</c:v>
                </c:pt>
                <c:pt idx="1813">
                  <c:v>42969.197916666599</c:v>
                </c:pt>
                <c:pt idx="1814">
                  <c:v>42969.21875</c:v>
                </c:pt>
                <c:pt idx="1815">
                  <c:v>42969.239583333401</c:v>
                </c:pt>
                <c:pt idx="1816">
                  <c:v>42969.260416666599</c:v>
                </c:pt>
                <c:pt idx="1817">
                  <c:v>42969.28125</c:v>
                </c:pt>
                <c:pt idx="1818">
                  <c:v>42969.302083333401</c:v>
                </c:pt>
                <c:pt idx="1819">
                  <c:v>42969.322916666599</c:v>
                </c:pt>
                <c:pt idx="1820">
                  <c:v>42969.34375</c:v>
                </c:pt>
                <c:pt idx="1821">
                  <c:v>42969.364583333401</c:v>
                </c:pt>
                <c:pt idx="1822">
                  <c:v>42969.385416666599</c:v>
                </c:pt>
                <c:pt idx="1823">
                  <c:v>42969.40625</c:v>
                </c:pt>
                <c:pt idx="1824">
                  <c:v>42969.427083333401</c:v>
                </c:pt>
                <c:pt idx="1825">
                  <c:v>42969.447916666599</c:v>
                </c:pt>
                <c:pt idx="1826">
                  <c:v>42969.46875</c:v>
                </c:pt>
                <c:pt idx="1827">
                  <c:v>42969.489583333401</c:v>
                </c:pt>
                <c:pt idx="1828">
                  <c:v>42969.510416666599</c:v>
                </c:pt>
                <c:pt idx="1829">
                  <c:v>42969.53125</c:v>
                </c:pt>
                <c:pt idx="1830">
                  <c:v>42969.552083333401</c:v>
                </c:pt>
                <c:pt idx="1831">
                  <c:v>42969.572916666599</c:v>
                </c:pt>
                <c:pt idx="1832">
                  <c:v>42969.59375</c:v>
                </c:pt>
                <c:pt idx="1833">
                  <c:v>42969.614583333401</c:v>
                </c:pt>
                <c:pt idx="1834">
                  <c:v>42969.635416666599</c:v>
                </c:pt>
                <c:pt idx="1835">
                  <c:v>42969.65625</c:v>
                </c:pt>
                <c:pt idx="1836">
                  <c:v>42969.677083333401</c:v>
                </c:pt>
                <c:pt idx="1837">
                  <c:v>42969.697916666599</c:v>
                </c:pt>
                <c:pt idx="1838">
                  <c:v>42969.71875</c:v>
                </c:pt>
                <c:pt idx="1839">
                  <c:v>42969.739583333401</c:v>
                </c:pt>
                <c:pt idx="1840">
                  <c:v>42969.760416666599</c:v>
                </c:pt>
                <c:pt idx="1841">
                  <c:v>42969.78125</c:v>
                </c:pt>
                <c:pt idx="1842">
                  <c:v>42969.802083333401</c:v>
                </c:pt>
                <c:pt idx="1843">
                  <c:v>42969.822916666599</c:v>
                </c:pt>
                <c:pt idx="1844">
                  <c:v>42969.84375</c:v>
                </c:pt>
                <c:pt idx="1845">
                  <c:v>42969.864583333401</c:v>
                </c:pt>
                <c:pt idx="1846">
                  <c:v>42969.885416666599</c:v>
                </c:pt>
                <c:pt idx="1847">
                  <c:v>42969.90625</c:v>
                </c:pt>
                <c:pt idx="1848">
                  <c:v>42969.927083333401</c:v>
                </c:pt>
                <c:pt idx="1849">
                  <c:v>42969.947916666599</c:v>
                </c:pt>
                <c:pt idx="1850">
                  <c:v>42969.96875</c:v>
                </c:pt>
                <c:pt idx="1851">
                  <c:v>42969.989583333401</c:v>
                </c:pt>
                <c:pt idx="1852">
                  <c:v>42970.010416666599</c:v>
                </c:pt>
                <c:pt idx="1853">
                  <c:v>42970.03125</c:v>
                </c:pt>
                <c:pt idx="1854">
                  <c:v>42970.052083333401</c:v>
                </c:pt>
                <c:pt idx="1855">
                  <c:v>42970.072916666599</c:v>
                </c:pt>
                <c:pt idx="1856">
                  <c:v>42970.09375</c:v>
                </c:pt>
                <c:pt idx="1857">
                  <c:v>42970.114583333401</c:v>
                </c:pt>
                <c:pt idx="1858">
                  <c:v>42970.135416666599</c:v>
                </c:pt>
                <c:pt idx="1859">
                  <c:v>42970.15625</c:v>
                </c:pt>
                <c:pt idx="1860">
                  <c:v>42970.177083333401</c:v>
                </c:pt>
                <c:pt idx="1861">
                  <c:v>42970.197916666599</c:v>
                </c:pt>
                <c:pt idx="1862">
                  <c:v>42970.21875</c:v>
                </c:pt>
                <c:pt idx="1863">
                  <c:v>42970.239583333401</c:v>
                </c:pt>
                <c:pt idx="1864">
                  <c:v>42970.260416666599</c:v>
                </c:pt>
                <c:pt idx="1865">
                  <c:v>42970.28125</c:v>
                </c:pt>
                <c:pt idx="1866">
                  <c:v>42970.302083333401</c:v>
                </c:pt>
                <c:pt idx="1867">
                  <c:v>42970.322916666599</c:v>
                </c:pt>
                <c:pt idx="1868">
                  <c:v>42970.34375</c:v>
                </c:pt>
                <c:pt idx="1869">
                  <c:v>42970.364583333401</c:v>
                </c:pt>
                <c:pt idx="1870">
                  <c:v>42970.385416666599</c:v>
                </c:pt>
                <c:pt idx="1871">
                  <c:v>42970.40625</c:v>
                </c:pt>
                <c:pt idx="1872">
                  <c:v>42970.427083333401</c:v>
                </c:pt>
                <c:pt idx="1873">
                  <c:v>42970.447916666599</c:v>
                </c:pt>
                <c:pt idx="1874">
                  <c:v>42970.46875</c:v>
                </c:pt>
                <c:pt idx="1875">
                  <c:v>42970.489583333401</c:v>
                </c:pt>
                <c:pt idx="1876">
                  <c:v>42970.510416666599</c:v>
                </c:pt>
                <c:pt idx="1877">
                  <c:v>42970.53125</c:v>
                </c:pt>
                <c:pt idx="1878">
                  <c:v>42970.552083333401</c:v>
                </c:pt>
                <c:pt idx="1879">
                  <c:v>42970.572916666599</c:v>
                </c:pt>
                <c:pt idx="1880">
                  <c:v>42970.59375</c:v>
                </c:pt>
                <c:pt idx="1881">
                  <c:v>42970.614583333401</c:v>
                </c:pt>
                <c:pt idx="1882">
                  <c:v>42970.635416666599</c:v>
                </c:pt>
                <c:pt idx="1883">
                  <c:v>42970.65625</c:v>
                </c:pt>
                <c:pt idx="1884">
                  <c:v>42970.677083333401</c:v>
                </c:pt>
                <c:pt idx="1885">
                  <c:v>42970.697916666599</c:v>
                </c:pt>
                <c:pt idx="1886">
                  <c:v>42970.71875</c:v>
                </c:pt>
                <c:pt idx="1887">
                  <c:v>42970.739583333401</c:v>
                </c:pt>
                <c:pt idx="1888">
                  <c:v>42970.760416666599</c:v>
                </c:pt>
                <c:pt idx="1889">
                  <c:v>42970.78125</c:v>
                </c:pt>
                <c:pt idx="1890">
                  <c:v>42970.802083333401</c:v>
                </c:pt>
                <c:pt idx="1891">
                  <c:v>42970.822916666599</c:v>
                </c:pt>
                <c:pt idx="1892">
                  <c:v>42970.84375</c:v>
                </c:pt>
                <c:pt idx="1893">
                  <c:v>42970.864583333401</c:v>
                </c:pt>
                <c:pt idx="1894">
                  <c:v>42970.885416666599</c:v>
                </c:pt>
                <c:pt idx="1895">
                  <c:v>42970.90625</c:v>
                </c:pt>
                <c:pt idx="1896">
                  <c:v>42970.927083333401</c:v>
                </c:pt>
                <c:pt idx="1897">
                  <c:v>42970.947916666599</c:v>
                </c:pt>
                <c:pt idx="1898">
                  <c:v>42970.96875</c:v>
                </c:pt>
                <c:pt idx="1899">
                  <c:v>42970.989583333401</c:v>
                </c:pt>
                <c:pt idx="1900">
                  <c:v>42971.010416666599</c:v>
                </c:pt>
                <c:pt idx="1901">
                  <c:v>42971.03125</c:v>
                </c:pt>
                <c:pt idx="1902">
                  <c:v>42971.052083333401</c:v>
                </c:pt>
                <c:pt idx="1903">
                  <c:v>42971.072916666599</c:v>
                </c:pt>
                <c:pt idx="1904">
                  <c:v>42971.09375</c:v>
                </c:pt>
                <c:pt idx="1905">
                  <c:v>42971.114583333401</c:v>
                </c:pt>
                <c:pt idx="1906">
                  <c:v>42971.135416666599</c:v>
                </c:pt>
                <c:pt idx="1907">
                  <c:v>42971.15625</c:v>
                </c:pt>
                <c:pt idx="1908">
                  <c:v>42971.177083333401</c:v>
                </c:pt>
                <c:pt idx="1909">
                  <c:v>42971.197916666599</c:v>
                </c:pt>
                <c:pt idx="1910">
                  <c:v>42971.21875</c:v>
                </c:pt>
                <c:pt idx="1911">
                  <c:v>42971.239583333401</c:v>
                </c:pt>
                <c:pt idx="1912">
                  <c:v>42971.260416666599</c:v>
                </c:pt>
                <c:pt idx="1913">
                  <c:v>42971.28125</c:v>
                </c:pt>
                <c:pt idx="1914">
                  <c:v>42971.302083333401</c:v>
                </c:pt>
                <c:pt idx="1915">
                  <c:v>42971.322916666599</c:v>
                </c:pt>
                <c:pt idx="1916">
                  <c:v>42971.34375</c:v>
                </c:pt>
                <c:pt idx="1917">
                  <c:v>42971.364583333401</c:v>
                </c:pt>
                <c:pt idx="1918">
                  <c:v>42971.385416666599</c:v>
                </c:pt>
                <c:pt idx="1919">
                  <c:v>42971.40625</c:v>
                </c:pt>
                <c:pt idx="1920">
                  <c:v>42971.427083333401</c:v>
                </c:pt>
                <c:pt idx="1921">
                  <c:v>42971.447916666599</c:v>
                </c:pt>
                <c:pt idx="1922">
                  <c:v>42971.46875</c:v>
                </c:pt>
                <c:pt idx="1923">
                  <c:v>42971.489583333401</c:v>
                </c:pt>
                <c:pt idx="1924">
                  <c:v>42971.510416666599</c:v>
                </c:pt>
                <c:pt idx="1925">
                  <c:v>42971.53125</c:v>
                </c:pt>
                <c:pt idx="1926">
                  <c:v>42971.552083333401</c:v>
                </c:pt>
                <c:pt idx="1927">
                  <c:v>42971.572916666599</c:v>
                </c:pt>
                <c:pt idx="1928">
                  <c:v>42971.59375</c:v>
                </c:pt>
                <c:pt idx="1929">
                  <c:v>42971.614583333401</c:v>
                </c:pt>
                <c:pt idx="1930">
                  <c:v>42971.635416666599</c:v>
                </c:pt>
                <c:pt idx="1931">
                  <c:v>42971.65625</c:v>
                </c:pt>
                <c:pt idx="1932">
                  <c:v>42971.677083333401</c:v>
                </c:pt>
                <c:pt idx="1933">
                  <c:v>42971.697916666599</c:v>
                </c:pt>
                <c:pt idx="1934">
                  <c:v>42971.71875</c:v>
                </c:pt>
                <c:pt idx="1935">
                  <c:v>42971.739583333401</c:v>
                </c:pt>
                <c:pt idx="1936">
                  <c:v>42971.760416666599</c:v>
                </c:pt>
                <c:pt idx="1937">
                  <c:v>42971.78125</c:v>
                </c:pt>
                <c:pt idx="1938">
                  <c:v>42971.802083333401</c:v>
                </c:pt>
                <c:pt idx="1939">
                  <c:v>42971.822916666599</c:v>
                </c:pt>
                <c:pt idx="1940">
                  <c:v>42971.84375</c:v>
                </c:pt>
                <c:pt idx="1941">
                  <c:v>42971.864583333401</c:v>
                </c:pt>
                <c:pt idx="1942">
                  <c:v>42971.885416666599</c:v>
                </c:pt>
                <c:pt idx="1943">
                  <c:v>42971.90625</c:v>
                </c:pt>
                <c:pt idx="1944">
                  <c:v>42971.927083333401</c:v>
                </c:pt>
                <c:pt idx="1945">
                  <c:v>42971.947916666599</c:v>
                </c:pt>
                <c:pt idx="1946">
                  <c:v>42971.96875</c:v>
                </c:pt>
                <c:pt idx="1947">
                  <c:v>42971.989583333401</c:v>
                </c:pt>
                <c:pt idx="1948">
                  <c:v>42972.010416666599</c:v>
                </c:pt>
                <c:pt idx="1949">
                  <c:v>42972.03125</c:v>
                </c:pt>
                <c:pt idx="1950">
                  <c:v>42972.052083333401</c:v>
                </c:pt>
                <c:pt idx="1951">
                  <c:v>42972.072916666599</c:v>
                </c:pt>
                <c:pt idx="1952">
                  <c:v>42972.09375</c:v>
                </c:pt>
                <c:pt idx="1953">
                  <c:v>42972.114583333401</c:v>
                </c:pt>
                <c:pt idx="1954">
                  <c:v>42972.135416666599</c:v>
                </c:pt>
                <c:pt idx="1955">
                  <c:v>42972.15625</c:v>
                </c:pt>
                <c:pt idx="1956">
                  <c:v>42972.177083333401</c:v>
                </c:pt>
                <c:pt idx="1957">
                  <c:v>42972.197916666599</c:v>
                </c:pt>
                <c:pt idx="1958">
                  <c:v>42972.21875</c:v>
                </c:pt>
                <c:pt idx="1959">
                  <c:v>42972.239583333401</c:v>
                </c:pt>
                <c:pt idx="1960">
                  <c:v>42972.260416666599</c:v>
                </c:pt>
                <c:pt idx="1961">
                  <c:v>42972.28125</c:v>
                </c:pt>
                <c:pt idx="1962">
                  <c:v>42972.302083333401</c:v>
                </c:pt>
                <c:pt idx="1963">
                  <c:v>42972.322916666599</c:v>
                </c:pt>
                <c:pt idx="1964">
                  <c:v>42972.34375</c:v>
                </c:pt>
                <c:pt idx="1965">
                  <c:v>42972.364583333401</c:v>
                </c:pt>
                <c:pt idx="1966">
                  <c:v>42972.385416666599</c:v>
                </c:pt>
                <c:pt idx="1967">
                  <c:v>42972.40625</c:v>
                </c:pt>
                <c:pt idx="1968">
                  <c:v>42972.427083333401</c:v>
                </c:pt>
                <c:pt idx="1969">
                  <c:v>42972.447916666599</c:v>
                </c:pt>
                <c:pt idx="1970">
                  <c:v>42972.46875</c:v>
                </c:pt>
                <c:pt idx="1971">
                  <c:v>42972.489583333401</c:v>
                </c:pt>
                <c:pt idx="1972">
                  <c:v>42972.510416666599</c:v>
                </c:pt>
                <c:pt idx="1973">
                  <c:v>42972.53125</c:v>
                </c:pt>
                <c:pt idx="1974">
                  <c:v>42972.552083333401</c:v>
                </c:pt>
                <c:pt idx="1975">
                  <c:v>42972.572916666599</c:v>
                </c:pt>
                <c:pt idx="1976">
                  <c:v>42972.59375</c:v>
                </c:pt>
                <c:pt idx="1977">
                  <c:v>42972.614583333401</c:v>
                </c:pt>
                <c:pt idx="1978">
                  <c:v>42972.635416666599</c:v>
                </c:pt>
                <c:pt idx="1979">
                  <c:v>42972.65625</c:v>
                </c:pt>
                <c:pt idx="1980">
                  <c:v>42972.677083333401</c:v>
                </c:pt>
                <c:pt idx="1981">
                  <c:v>42972.697916666599</c:v>
                </c:pt>
                <c:pt idx="1982">
                  <c:v>42972.71875</c:v>
                </c:pt>
                <c:pt idx="1983">
                  <c:v>42972.739583333401</c:v>
                </c:pt>
                <c:pt idx="1984">
                  <c:v>42972.760416666599</c:v>
                </c:pt>
                <c:pt idx="1985">
                  <c:v>42972.78125</c:v>
                </c:pt>
                <c:pt idx="1986">
                  <c:v>42972.802083333401</c:v>
                </c:pt>
                <c:pt idx="1987">
                  <c:v>42972.822916666599</c:v>
                </c:pt>
                <c:pt idx="1988">
                  <c:v>42972.84375</c:v>
                </c:pt>
                <c:pt idx="1989">
                  <c:v>42972.864583333401</c:v>
                </c:pt>
                <c:pt idx="1990">
                  <c:v>42972.885416666599</c:v>
                </c:pt>
                <c:pt idx="1991">
                  <c:v>42972.90625</c:v>
                </c:pt>
                <c:pt idx="1992">
                  <c:v>42972.927083333401</c:v>
                </c:pt>
                <c:pt idx="1993">
                  <c:v>42972.947916666599</c:v>
                </c:pt>
                <c:pt idx="1994">
                  <c:v>42972.96875</c:v>
                </c:pt>
                <c:pt idx="1995">
                  <c:v>42972.989583333401</c:v>
                </c:pt>
                <c:pt idx="1996">
                  <c:v>42973.010416666599</c:v>
                </c:pt>
                <c:pt idx="1997">
                  <c:v>42973.03125</c:v>
                </c:pt>
                <c:pt idx="1998">
                  <c:v>42973.052083333401</c:v>
                </c:pt>
                <c:pt idx="1999">
                  <c:v>42973.072916666599</c:v>
                </c:pt>
                <c:pt idx="2000">
                  <c:v>42973.09375</c:v>
                </c:pt>
                <c:pt idx="2001">
                  <c:v>42973.114583333401</c:v>
                </c:pt>
                <c:pt idx="2002">
                  <c:v>42973.135416666599</c:v>
                </c:pt>
                <c:pt idx="2003">
                  <c:v>42973.15625</c:v>
                </c:pt>
                <c:pt idx="2004">
                  <c:v>42973.177083333401</c:v>
                </c:pt>
                <c:pt idx="2005">
                  <c:v>42973.197916666599</c:v>
                </c:pt>
                <c:pt idx="2006">
                  <c:v>42973.21875</c:v>
                </c:pt>
                <c:pt idx="2007">
                  <c:v>42973.239583333401</c:v>
                </c:pt>
                <c:pt idx="2008">
                  <c:v>42973.260416666599</c:v>
                </c:pt>
                <c:pt idx="2009">
                  <c:v>42973.28125</c:v>
                </c:pt>
                <c:pt idx="2010">
                  <c:v>42973.302083333401</c:v>
                </c:pt>
                <c:pt idx="2011">
                  <c:v>42973.322916666599</c:v>
                </c:pt>
                <c:pt idx="2012">
                  <c:v>42973.34375</c:v>
                </c:pt>
                <c:pt idx="2013">
                  <c:v>42973.364583333401</c:v>
                </c:pt>
                <c:pt idx="2014">
                  <c:v>42973.385416666599</c:v>
                </c:pt>
                <c:pt idx="2015">
                  <c:v>42973.40625</c:v>
                </c:pt>
                <c:pt idx="2016">
                  <c:v>42973.427083333401</c:v>
                </c:pt>
                <c:pt idx="2017">
                  <c:v>42973.447916666599</c:v>
                </c:pt>
                <c:pt idx="2018">
                  <c:v>42973.46875</c:v>
                </c:pt>
                <c:pt idx="2019">
                  <c:v>42973.489583333401</c:v>
                </c:pt>
                <c:pt idx="2020">
                  <c:v>42973.510416666599</c:v>
                </c:pt>
                <c:pt idx="2021">
                  <c:v>42973.53125</c:v>
                </c:pt>
                <c:pt idx="2022">
                  <c:v>42973.552083333401</c:v>
                </c:pt>
                <c:pt idx="2023">
                  <c:v>42973.572916666599</c:v>
                </c:pt>
                <c:pt idx="2024">
                  <c:v>42973.59375</c:v>
                </c:pt>
                <c:pt idx="2025">
                  <c:v>42973.614583333401</c:v>
                </c:pt>
                <c:pt idx="2026">
                  <c:v>42973.635416666599</c:v>
                </c:pt>
                <c:pt idx="2027">
                  <c:v>42973.65625</c:v>
                </c:pt>
                <c:pt idx="2028">
                  <c:v>42973.677083333401</c:v>
                </c:pt>
                <c:pt idx="2029">
                  <c:v>42973.697916666599</c:v>
                </c:pt>
                <c:pt idx="2030">
                  <c:v>42973.71875</c:v>
                </c:pt>
                <c:pt idx="2031">
                  <c:v>42973.739583333401</c:v>
                </c:pt>
                <c:pt idx="2032">
                  <c:v>42973.760416666599</c:v>
                </c:pt>
                <c:pt idx="2033">
                  <c:v>42973.78125</c:v>
                </c:pt>
                <c:pt idx="2034">
                  <c:v>42973.802083333401</c:v>
                </c:pt>
                <c:pt idx="2035">
                  <c:v>42973.822916666599</c:v>
                </c:pt>
                <c:pt idx="2036">
                  <c:v>42973.84375</c:v>
                </c:pt>
                <c:pt idx="2037">
                  <c:v>42973.864583333401</c:v>
                </c:pt>
                <c:pt idx="2038">
                  <c:v>42973.885416666599</c:v>
                </c:pt>
                <c:pt idx="2039">
                  <c:v>42973.90625</c:v>
                </c:pt>
                <c:pt idx="2040">
                  <c:v>42973.927083333401</c:v>
                </c:pt>
                <c:pt idx="2041">
                  <c:v>42973.947916666599</c:v>
                </c:pt>
                <c:pt idx="2042">
                  <c:v>42973.96875</c:v>
                </c:pt>
                <c:pt idx="2043">
                  <c:v>42973.989583333401</c:v>
                </c:pt>
                <c:pt idx="2044">
                  <c:v>42974.010416666599</c:v>
                </c:pt>
                <c:pt idx="2045">
                  <c:v>42974.03125</c:v>
                </c:pt>
                <c:pt idx="2046">
                  <c:v>42974.052083333401</c:v>
                </c:pt>
                <c:pt idx="2047">
                  <c:v>42974.072916666599</c:v>
                </c:pt>
                <c:pt idx="2048">
                  <c:v>42974.09375</c:v>
                </c:pt>
                <c:pt idx="2049">
                  <c:v>42974.114583333401</c:v>
                </c:pt>
                <c:pt idx="2050">
                  <c:v>42974.135416666599</c:v>
                </c:pt>
                <c:pt idx="2051">
                  <c:v>42974.15625</c:v>
                </c:pt>
                <c:pt idx="2052">
                  <c:v>42974.177083333401</c:v>
                </c:pt>
                <c:pt idx="2053">
                  <c:v>42974.197916666599</c:v>
                </c:pt>
                <c:pt idx="2054">
                  <c:v>42974.21875</c:v>
                </c:pt>
                <c:pt idx="2055">
                  <c:v>42974.239583333401</c:v>
                </c:pt>
                <c:pt idx="2056">
                  <c:v>42974.260416666599</c:v>
                </c:pt>
                <c:pt idx="2057">
                  <c:v>42974.28125</c:v>
                </c:pt>
                <c:pt idx="2058">
                  <c:v>42974.302083333401</c:v>
                </c:pt>
                <c:pt idx="2059">
                  <c:v>42974.322916666599</c:v>
                </c:pt>
                <c:pt idx="2060">
                  <c:v>42974.34375</c:v>
                </c:pt>
                <c:pt idx="2061">
                  <c:v>42974.364583333401</c:v>
                </c:pt>
                <c:pt idx="2062">
                  <c:v>42974.385416666599</c:v>
                </c:pt>
                <c:pt idx="2063">
                  <c:v>42974.40625</c:v>
                </c:pt>
                <c:pt idx="2064">
                  <c:v>42974.427083333401</c:v>
                </c:pt>
                <c:pt idx="2065">
                  <c:v>42974.447916666599</c:v>
                </c:pt>
                <c:pt idx="2066">
                  <c:v>42974.46875</c:v>
                </c:pt>
                <c:pt idx="2067">
                  <c:v>42974.489583333401</c:v>
                </c:pt>
                <c:pt idx="2068">
                  <c:v>42974.510416666599</c:v>
                </c:pt>
                <c:pt idx="2069">
                  <c:v>42974.53125</c:v>
                </c:pt>
                <c:pt idx="2070">
                  <c:v>42974.552083333401</c:v>
                </c:pt>
                <c:pt idx="2071">
                  <c:v>42974.572916666599</c:v>
                </c:pt>
                <c:pt idx="2072">
                  <c:v>42974.59375</c:v>
                </c:pt>
                <c:pt idx="2073">
                  <c:v>42974.614583333401</c:v>
                </c:pt>
                <c:pt idx="2074">
                  <c:v>42974.635416666599</c:v>
                </c:pt>
                <c:pt idx="2075">
                  <c:v>42974.65625</c:v>
                </c:pt>
                <c:pt idx="2076">
                  <c:v>42974.677083333401</c:v>
                </c:pt>
                <c:pt idx="2077">
                  <c:v>42974.697916666599</c:v>
                </c:pt>
                <c:pt idx="2078">
                  <c:v>42974.71875</c:v>
                </c:pt>
                <c:pt idx="2079">
                  <c:v>42974.739583333401</c:v>
                </c:pt>
                <c:pt idx="2080">
                  <c:v>42974.760416666599</c:v>
                </c:pt>
                <c:pt idx="2081">
                  <c:v>42974.78125</c:v>
                </c:pt>
                <c:pt idx="2082">
                  <c:v>42974.802083333401</c:v>
                </c:pt>
                <c:pt idx="2083">
                  <c:v>42974.822916666599</c:v>
                </c:pt>
                <c:pt idx="2084">
                  <c:v>42974.84375</c:v>
                </c:pt>
                <c:pt idx="2085">
                  <c:v>42974.864583333401</c:v>
                </c:pt>
                <c:pt idx="2086">
                  <c:v>42974.885416666599</c:v>
                </c:pt>
                <c:pt idx="2087">
                  <c:v>42974.90625</c:v>
                </c:pt>
                <c:pt idx="2088">
                  <c:v>42974.927083333401</c:v>
                </c:pt>
                <c:pt idx="2089">
                  <c:v>42974.947916666599</c:v>
                </c:pt>
                <c:pt idx="2090">
                  <c:v>42974.96875</c:v>
                </c:pt>
                <c:pt idx="2091">
                  <c:v>42974.989583333401</c:v>
                </c:pt>
                <c:pt idx="2092">
                  <c:v>42975.010416666599</c:v>
                </c:pt>
                <c:pt idx="2093">
                  <c:v>42975.03125</c:v>
                </c:pt>
                <c:pt idx="2094">
                  <c:v>42975.052083333401</c:v>
                </c:pt>
                <c:pt idx="2095">
                  <c:v>42975.072916666599</c:v>
                </c:pt>
                <c:pt idx="2096">
                  <c:v>42975.09375</c:v>
                </c:pt>
                <c:pt idx="2097">
                  <c:v>42975.114583333401</c:v>
                </c:pt>
                <c:pt idx="2098">
                  <c:v>42975.135416666599</c:v>
                </c:pt>
                <c:pt idx="2099">
                  <c:v>42975.15625</c:v>
                </c:pt>
                <c:pt idx="2100">
                  <c:v>42975.177083333401</c:v>
                </c:pt>
                <c:pt idx="2101">
                  <c:v>42975.197916666599</c:v>
                </c:pt>
                <c:pt idx="2102">
                  <c:v>42975.21875</c:v>
                </c:pt>
                <c:pt idx="2103">
                  <c:v>42975.239583333401</c:v>
                </c:pt>
                <c:pt idx="2104">
                  <c:v>42975.260416666599</c:v>
                </c:pt>
                <c:pt idx="2105">
                  <c:v>42975.28125</c:v>
                </c:pt>
                <c:pt idx="2106">
                  <c:v>42975.302083333401</c:v>
                </c:pt>
                <c:pt idx="2107">
                  <c:v>42975.322916666599</c:v>
                </c:pt>
                <c:pt idx="2108">
                  <c:v>42975.34375</c:v>
                </c:pt>
                <c:pt idx="2109">
                  <c:v>42975.364583333401</c:v>
                </c:pt>
                <c:pt idx="2110">
                  <c:v>42975.385416666599</c:v>
                </c:pt>
                <c:pt idx="2111">
                  <c:v>42975.40625</c:v>
                </c:pt>
                <c:pt idx="2112">
                  <c:v>42975.427083333401</c:v>
                </c:pt>
                <c:pt idx="2113">
                  <c:v>42975.447916666599</c:v>
                </c:pt>
                <c:pt idx="2114">
                  <c:v>42975.46875</c:v>
                </c:pt>
                <c:pt idx="2115">
                  <c:v>42975.489583333401</c:v>
                </c:pt>
                <c:pt idx="2116">
                  <c:v>42975.510416666599</c:v>
                </c:pt>
                <c:pt idx="2117">
                  <c:v>42975.53125</c:v>
                </c:pt>
                <c:pt idx="2118">
                  <c:v>42975.552083333401</c:v>
                </c:pt>
                <c:pt idx="2119">
                  <c:v>42975.572916666599</c:v>
                </c:pt>
                <c:pt idx="2120">
                  <c:v>42975.59375</c:v>
                </c:pt>
                <c:pt idx="2121">
                  <c:v>42975.614583333401</c:v>
                </c:pt>
                <c:pt idx="2122">
                  <c:v>42975.635416666599</c:v>
                </c:pt>
                <c:pt idx="2123">
                  <c:v>42975.65625</c:v>
                </c:pt>
                <c:pt idx="2124">
                  <c:v>42975.677083333401</c:v>
                </c:pt>
                <c:pt idx="2125">
                  <c:v>42975.697916666599</c:v>
                </c:pt>
                <c:pt idx="2126">
                  <c:v>42975.71875</c:v>
                </c:pt>
                <c:pt idx="2127">
                  <c:v>42975.739583333401</c:v>
                </c:pt>
                <c:pt idx="2128">
                  <c:v>42975.760416666599</c:v>
                </c:pt>
                <c:pt idx="2129">
                  <c:v>42975.78125</c:v>
                </c:pt>
                <c:pt idx="2130">
                  <c:v>42975.802083333401</c:v>
                </c:pt>
                <c:pt idx="2131">
                  <c:v>42975.822916666599</c:v>
                </c:pt>
                <c:pt idx="2132">
                  <c:v>42975.84375</c:v>
                </c:pt>
                <c:pt idx="2133">
                  <c:v>42975.864583333401</c:v>
                </c:pt>
                <c:pt idx="2134">
                  <c:v>42975.885416666599</c:v>
                </c:pt>
                <c:pt idx="2135">
                  <c:v>42975.90625</c:v>
                </c:pt>
                <c:pt idx="2136">
                  <c:v>42975.927083333401</c:v>
                </c:pt>
                <c:pt idx="2137">
                  <c:v>42975.947916666599</c:v>
                </c:pt>
                <c:pt idx="2138">
                  <c:v>42975.96875</c:v>
                </c:pt>
                <c:pt idx="2139">
                  <c:v>42975.989583333401</c:v>
                </c:pt>
                <c:pt idx="2140">
                  <c:v>42976.010416666599</c:v>
                </c:pt>
                <c:pt idx="2141">
                  <c:v>42976.03125</c:v>
                </c:pt>
                <c:pt idx="2142">
                  <c:v>42976.052083333401</c:v>
                </c:pt>
                <c:pt idx="2143">
                  <c:v>42976.072916666599</c:v>
                </c:pt>
                <c:pt idx="2144">
                  <c:v>42976.09375</c:v>
                </c:pt>
                <c:pt idx="2145">
                  <c:v>42976.114583333401</c:v>
                </c:pt>
                <c:pt idx="2146">
                  <c:v>42976.135416666599</c:v>
                </c:pt>
                <c:pt idx="2147">
                  <c:v>42976.15625</c:v>
                </c:pt>
                <c:pt idx="2148">
                  <c:v>42976.177083333401</c:v>
                </c:pt>
                <c:pt idx="2149">
                  <c:v>42976.197916666599</c:v>
                </c:pt>
                <c:pt idx="2150">
                  <c:v>42976.21875</c:v>
                </c:pt>
                <c:pt idx="2151">
                  <c:v>42976.239583333401</c:v>
                </c:pt>
                <c:pt idx="2152">
                  <c:v>42976.260416666599</c:v>
                </c:pt>
                <c:pt idx="2153">
                  <c:v>42976.28125</c:v>
                </c:pt>
                <c:pt idx="2154">
                  <c:v>42976.302083333401</c:v>
                </c:pt>
                <c:pt idx="2155">
                  <c:v>42976.322916666599</c:v>
                </c:pt>
                <c:pt idx="2156">
                  <c:v>42976.34375</c:v>
                </c:pt>
                <c:pt idx="2157">
                  <c:v>42976.364583333401</c:v>
                </c:pt>
                <c:pt idx="2158">
                  <c:v>42976.385416666599</c:v>
                </c:pt>
                <c:pt idx="2159">
                  <c:v>42976.40625</c:v>
                </c:pt>
                <c:pt idx="2160">
                  <c:v>42976.427083333401</c:v>
                </c:pt>
                <c:pt idx="2161">
                  <c:v>42976.447916666599</c:v>
                </c:pt>
                <c:pt idx="2162">
                  <c:v>42976.46875</c:v>
                </c:pt>
                <c:pt idx="2163">
                  <c:v>42976.489583333401</c:v>
                </c:pt>
                <c:pt idx="2164">
                  <c:v>42976.510416666599</c:v>
                </c:pt>
                <c:pt idx="2165">
                  <c:v>42976.53125</c:v>
                </c:pt>
                <c:pt idx="2166">
                  <c:v>42976.552083333401</c:v>
                </c:pt>
                <c:pt idx="2167">
                  <c:v>42976.572916666599</c:v>
                </c:pt>
                <c:pt idx="2168">
                  <c:v>42976.59375</c:v>
                </c:pt>
                <c:pt idx="2169">
                  <c:v>42976.614583333401</c:v>
                </c:pt>
                <c:pt idx="2170">
                  <c:v>42976.635416666599</c:v>
                </c:pt>
                <c:pt idx="2171">
                  <c:v>42976.65625</c:v>
                </c:pt>
                <c:pt idx="2172">
                  <c:v>42976.677083333401</c:v>
                </c:pt>
                <c:pt idx="2173">
                  <c:v>42976.697916666599</c:v>
                </c:pt>
                <c:pt idx="2174">
                  <c:v>42976.71875</c:v>
                </c:pt>
                <c:pt idx="2175">
                  <c:v>42976.739583333401</c:v>
                </c:pt>
                <c:pt idx="2176">
                  <c:v>42976.760416666599</c:v>
                </c:pt>
                <c:pt idx="2177">
                  <c:v>42976.78125</c:v>
                </c:pt>
                <c:pt idx="2178">
                  <c:v>42976.802083333401</c:v>
                </c:pt>
                <c:pt idx="2179">
                  <c:v>42976.822916666599</c:v>
                </c:pt>
                <c:pt idx="2180">
                  <c:v>42976.84375</c:v>
                </c:pt>
                <c:pt idx="2181">
                  <c:v>42976.864583333401</c:v>
                </c:pt>
                <c:pt idx="2182">
                  <c:v>42976.885416666599</c:v>
                </c:pt>
                <c:pt idx="2183">
                  <c:v>42976.90625</c:v>
                </c:pt>
                <c:pt idx="2184">
                  <c:v>42976.927083333401</c:v>
                </c:pt>
                <c:pt idx="2185">
                  <c:v>42976.947916666599</c:v>
                </c:pt>
                <c:pt idx="2186">
                  <c:v>42976.96875</c:v>
                </c:pt>
                <c:pt idx="2187">
                  <c:v>42976.989583333401</c:v>
                </c:pt>
                <c:pt idx="2188">
                  <c:v>42977.010416666599</c:v>
                </c:pt>
                <c:pt idx="2189">
                  <c:v>42977.03125</c:v>
                </c:pt>
                <c:pt idx="2190">
                  <c:v>42977.052083333401</c:v>
                </c:pt>
                <c:pt idx="2191">
                  <c:v>42977.072916666599</c:v>
                </c:pt>
                <c:pt idx="2192">
                  <c:v>42977.09375</c:v>
                </c:pt>
                <c:pt idx="2193">
                  <c:v>42977.114583333401</c:v>
                </c:pt>
                <c:pt idx="2194">
                  <c:v>42977.135416666599</c:v>
                </c:pt>
                <c:pt idx="2195">
                  <c:v>42977.15625</c:v>
                </c:pt>
                <c:pt idx="2196">
                  <c:v>42977.177083333401</c:v>
                </c:pt>
                <c:pt idx="2197">
                  <c:v>42977.197916666599</c:v>
                </c:pt>
                <c:pt idx="2198">
                  <c:v>42977.21875</c:v>
                </c:pt>
                <c:pt idx="2199">
                  <c:v>42977.239583333401</c:v>
                </c:pt>
                <c:pt idx="2200">
                  <c:v>42977.260416666599</c:v>
                </c:pt>
                <c:pt idx="2201">
                  <c:v>42977.28125</c:v>
                </c:pt>
                <c:pt idx="2202">
                  <c:v>42977.302083333401</c:v>
                </c:pt>
                <c:pt idx="2203">
                  <c:v>42977.322916666599</c:v>
                </c:pt>
                <c:pt idx="2204">
                  <c:v>42977.34375</c:v>
                </c:pt>
                <c:pt idx="2205">
                  <c:v>42977.364583333401</c:v>
                </c:pt>
                <c:pt idx="2206">
                  <c:v>42977.385416666599</c:v>
                </c:pt>
                <c:pt idx="2207">
                  <c:v>42977.40625</c:v>
                </c:pt>
                <c:pt idx="2208">
                  <c:v>42977.427083333401</c:v>
                </c:pt>
                <c:pt idx="2209">
                  <c:v>42977.447916666599</c:v>
                </c:pt>
                <c:pt idx="2210">
                  <c:v>42977.46875</c:v>
                </c:pt>
                <c:pt idx="2211">
                  <c:v>42977.489583333401</c:v>
                </c:pt>
                <c:pt idx="2212">
                  <c:v>42977.510416666599</c:v>
                </c:pt>
                <c:pt idx="2213">
                  <c:v>42977.53125</c:v>
                </c:pt>
                <c:pt idx="2214">
                  <c:v>42977.552083333401</c:v>
                </c:pt>
                <c:pt idx="2215">
                  <c:v>42977.572916666599</c:v>
                </c:pt>
                <c:pt idx="2216">
                  <c:v>42977.59375</c:v>
                </c:pt>
                <c:pt idx="2217">
                  <c:v>42977.614583333401</c:v>
                </c:pt>
                <c:pt idx="2218">
                  <c:v>42977.635416666599</c:v>
                </c:pt>
                <c:pt idx="2219">
                  <c:v>42977.65625</c:v>
                </c:pt>
                <c:pt idx="2220">
                  <c:v>42977.677083333401</c:v>
                </c:pt>
                <c:pt idx="2221">
                  <c:v>42977.697916666599</c:v>
                </c:pt>
                <c:pt idx="2222">
                  <c:v>42977.71875</c:v>
                </c:pt>
                <c:pt idx="2223">
                  <c:v>42977.739583333401</c:v>
                </c:pt>
                <c:pt idx="2224">
                  <c:v>42977.760416666599</c:v>
                </c:pt>
                <c:pt idx="2225">
                  <c:v>42977.78125</c:v>
                </c:pt>
                <c:pt idx="2226">
                  <c:v>42977.802083333401</c:v>
                </c:pt>
                <c:pt idx="2227">
                  <c:v>42977.822916666599</c:v>
                </c:pt>
                <c:pt idx="2228">
                  <c:v>42977.84375</c:v>
                </c:pt>
                <c:pt idx="2229">
                  <c:v>42977.864583333401</c:v>
                </c:pt>
                <c:pt idx="2230">
                  <c:v>42977.885416666599</c:v>
                </c:pt>
                <c:pt idx="2231">
                  <c:v>42977.90625</c:v>
                </c:pt>
                <c:pt idx="2232">
                  <c:v>42977.927083333401</c:v>
                </c:pt>
                <c:pt idx="2233">
                  <c:v>42977.947916666599</c:v>
                </c:pt>
                <c:pt idx="2234">
                  <c:v>42977.96875</c:v>
                </c:pt>
                <c:pt idx="2235">
                  <c:v>42977.989583333401</c:v>
                </c:pt>
                <c:pt idx="2236">
                  <c:v>42978.010416666599</c:v>
                </c:pt>
                <c:pt idx="2237">
                  <c:v>42978.03125</c:v>
                </c:pt>
                <c:pt idx="2238">
                  <c:v>42978.052083333401</c:v>
                </c:pt>
                <c:pt idx="2239">
                  <c:v>42978.072916666599</c:v>
                </c:pt>
                <c:pt idx="2240">
                  <c:v>42978.09375</c:v>
                </c:pt>
                <c:pt idx="2241">
                  <c:v>42978.114583333401</c:v>
                </c:pt>
                <c:pt idx="2242">
                  <c:v>42978.135416666599</c:v>
                </c:pt>
                <c:pt idx="2243">
                  <c:v>42978.15625</c:v>
                </c:pt>
                <c:pt idx="2244">
                  <c:v>42978.177083333401</c:v>
                </c:pt>
                <c:pt idx="2245">
                  <c:v>42978.197916666599</c:v>
                </c:pt>
                <c:pt idx="2246">
                  <c:v>42978.21875</c:v>
                </c:pt>
                <c:pt idx="2247">
                  <c:v>42978.239583333401</c:v>
                </c:pt>
                <c:pt idx="2248">
                  <c:v>42978.260416666599</c:v>
                </c:pt>
                <c:pt idx="2249">
                  <c:v>42978.28125</c:v>
                </c:pt>
                <c:pt idx="2250">
                  <c:v>42978.302083333401</c:v>
                </c:pt>
                <c:pt idx="2251">
                  <c:v>42978.322916666599</c:v>
                </c:pt>
                <c:pt idx="2252">
                  <c:v>42978.34375</c:v>
                </c:pt>
                <c:pt idx="2253">
                  <c:v>42978.364583333401</c:v>
                </c:pt>
                <c:pt idx="2254">
                  <c:v>42978.385416666599</c:v>
                </c:pt>
                <c:pt idx="2255">
                  <c:v>42978.40625</c:v>
                </c:pt>
                <c:pt idx="2256">
                  <c:v>42978.427083333401</c:v>
                </c:pt>
                <c:pt idx="2257">
                  <c:v>42978.447916666599</c:v>
                </c:pt>
                <c:pt idx="2258">
                  <c:v>42978.46875</c:v>
                </c:pt>
                <c:pt idx="2259">
                  <c:v>42978.489583333401</c:v>
                </c:pt>
                <c:pt idx="2260">
                  <c:v>42978.510416666599</c:v>
                </c:pt>
                <c:pt idx="2261">
                  <c:v>42978.53125</c:v>
                </c:pt>
                <c:pt idx="2262">
                  <c:v>42978.552083333401</c:v>
                </c:pt>
                <c:pt idx="2263">
                  <c:v>42978.572916666599</c:v>
                </c:pt>
                <c:pt idx="2264">
                  <c:v>42978.59375</c:v>
                </c:pt>
                <c:pt idx="2265">
                  <c:v>42978.614583333401</c:v>
                </c:pt>
                <c:pt idx="2266">
                  <c:v>42978.635416666599</c:v>
                </c:pt>
                <c:pt idx="2267">
                  <c:v>42978.65625</c:v>
                </c:pt>
                <c:pt idx="2268">
                  <c:v>42978.677083333401</c:v>
                </c:pt>
                <c:pt idx="2269">
                  <c:v>42978.697916666599</c:v>
                </c:pt>
                <c:pt idx="2270">
                  <c:v>42978.71875</c:v>
                </c:pt>
                <c:pt idx="2271">
                  <c:v>42978.739583333401</c:v>
                </c:pt>
                <c:pt idx="2272">
                  <c:v>42978.760416666599</c:v>
                </c:pt>
                <c:pt idx="2273">
                  <c:v>42978.78125</c:v>
                </c:pt>
                <c:pt idx="2274">
                  <c:v>42978.802083333401</c:v>
                </c:pt>
                <c:pt idx="2275">
                  <c:v>42978.822916666599</c:v>
                </c:pt>
                <c:pt idx="2276">
                  <c:v>42978.84375</c:v>
                </c:pt>
                <c:pt idx="2277">
                  <c:v>42978.864583333401</c:v>
                </c:pt>
                <c:pt idx="2278">
                  <c:v>42978.885416666599</c:v>
                </c:pt>
                <c:pt idx="2279">
                  <c:v>42978.90625</c:v>
                </c:pt>
                <c:pt idx="2280">
                  <c:v>42978.927083333401</c:v>
                </c:pt>
                <c:pt idx="2281">
                  <c:v>42978.947916666599</c:v>
                </c:pt>
                <c:pt idx="2282">
                  <c:v>42978.96875</c:v>
                </c:pt>
                <c:pt idx="2283">
                  <c:v>42978.989583333401</c:v>
                </c:pt>
                <c:pt idx="2284">
                  <c:v>42979.010416666599</c:v>
                </c:pt>
                <c:pt idx="2285">
                  <c:v>42979.03125</c:v>
                </c:pt>
                <c:pt idx="2286">
                  <c:v>42979.052083333401</c:v>
                </c:pt>
                <c:pt idx="2287">
                  <c:v>42979.072916666599</c:v>
                </c:pt>
                <c:pt idx="2288">
                  <c:v>42979.09375</c:v>
                </c:pt>
                <c:pt idx="2289">
                  <c:v>42979.114583333401</c:v>
                </c:pt>
                <c:pt idx="2290">
                  <c:v>42979.135416666599</c:v>
                </c:pt>
                <c:pt idx="2291">
                  <c:v>42979.15625</c:v>
                </c:pt>
                <c:pt idx="2292">
                  <c:v>42979.177083333401</c:v>
                </c:pt>
                <c:pt idx="2293">
                  <c:v>42979.197916666599</c:v>
                </c:pt>
                <c:pt idx="2294">
                  <c:v>42979.21875</c:v>
                </c:pt>
                <c:pt idx="2295">
                  <c:v>42979.239583333401</c:v>
                </c:pt>
                <c:pt idx="2296">
                  <c:v>42979.260416666599</c:v>
                </c:pt>
                <c:pt idx="2297">
                  <c:v>42979.28125</c:v>
                </c:pt>
                <c:pt idx="2298">
                  <c:v>42979.302083333401</c:v>
                </c:pt>
                <c:pt idx="2299">
                  <c:v>42979.322916666599</c:v>
                </c:pt>
                <c:pt idx="2300">
                  <c:v>42979.34375</c:v>
                </c:pt>
                <c:pt idx="2301">
                  <c:v>42979.364583333401</c:v>
                </c:pt>
                <c:pt idx="2302">
                  <c:v>42979.385416666599</c:v>
                </c:pt>
                <c:pt idx="2303">
                  <c:v>42979.40625</c:v>
                </c:pt>
                <c:pt idx="2304">
                  <c:v>42979.427083333401</c:v>
                </c:pt>
                <c:pt idx="2305">
                  <c:v>42979.447916666599</c:v>
                </c:pt>
                <c:pt idx="2306">
                  <c:v>42979.46875</c:v>
                </c:pt>
                <c:pt idx="2307">
                  <c:v>42979.489583333401</c:v>
                </c:pt>
                <c:pt idx="2308">
                  <c:v>42979.510416666599</c:v>
                </c:pt>
                <c:pt idx="2309">
                  <c:v>42979.53125</c:v>
                </c:pt>
                <c:pt idx="2310">
                  <c:v>42979.552083333401</c:v>
                </c:pt>
                <c:pt idx="2311">
                  <c:v>42979.572916666599</c:v>
                </c:pt>
                <c:pt idx="2312">
                  <c:v>42979.59375</c:v>
                </c:pt>
                <c:pt idx="2313">
                  <c:v>42979.614583333401</c:v>
                </c:pt>
                <c:pt idx="2314">
                  <c:v>42979.635416666599</c:v>
                </c:pt>
                <c:pt idx="2315">
                  <c:v>42979.65625</c:v>
                </c:pt>
                <c:pt idx="2316">
                  <c:v>42979.677083333401</c:v>
                </c:pt>
                <c:pt idx="2317">
                  <c:v>42979.697916666599</c:v>
                </c:pt>
                <c:pt idx="2318">
                  <c:v>42979.71875</c:v>
                </c:pt>
                <c:pt idx="2319">
                  <c:v>42979.739583333401</c:v>
                </c:pt>
                <c:pt idx="2320">
                  <c:v>42979.760416666599</c:v>
                </c:pt>
                <c:pt idx="2321">
                  <c:v>42979.78125</c:v>
                </c:pt>
                <c:pt idx="2322">
                  <c:v>42979.802083333401</c:v>
                </c:pt>
                <c:pt idx="2323">
                  <c:v>42979.822916666599</c:v>
                </c:pt>
                <c:pt idx="2324">
                  <c:v>42979.84375</c:v>
                </c:pt>
                <c:pt idx="2325">
                  <c:v>42979.864583333401</c:v>
                </c:pt>
                <c:pt idx="2326">
                  <c:v>42979.885416666599</c:v>
                </c:pt>
                <c:pt idx="2327">
                  <c:v>42979.90625</c:v>
                </c:pt>
                <c:pt idx="2328">
                  <c:v>42979.927083333401</c:v>
                </c:pt>
                <c:pt idx="2329">
                  <c:v>42979.947916666599</c:v>
                </c:pt>
                <c:pt idx="2330">
                  <c:v>42979.96875</c:v>
                </c:pt>
                <c:pt idx="2331">
                  <c:v>42979.989583333401</c:v>
                </c:pt>
                <c:pt idx="2332">
                  <c:v>42980.010416666599</c:v>
                </c:pt>
                <c:pt idx="2333">
                  <c:v>42980.03125</c:v>
                </c:pt>
                <c:pt idx="2334">
                  <c:v>42980.052083333401</c:v>
                </c:pt>
                <c:pt idx="2335">
                  <c:v>42980.072916666599</c:v>
                </c:pt>
                <c:pt idx="2336">
                  <c:v>42980.09375</c:v>
                </c:pt>
                <c:pt idx="2337">
                  <c:v>42980.114583333401</c:v>
                </c:pt>
                <c:pt idx="2338">
                  <c:v>42980.135416666599</c:v>
                </c:pt>
                <c:pt idx="2339">
                  <c:v>42980.15625</c:v>
                </c:pt>
                <c:pt idx="2340">
                  <c:v>42980.177083333401</c:v>
                </c:pt>
                <c:pt idx="2341">
                  <c:v>42980.197916666599</c:v>
                </c:pt>
                <c:pt idx="2342">
                  <c:v>42980.21875</c:v>
                </c:pt>
                <c:pt idx="2343">
                  <c:v>42980.239583333401</c:v>
                </c:pt>
                <c:pt idx="2344">
                  <c:v>42980.260416666599</c:v>
                </c:pt>
                <c:pt idx="2345">
                  <c:v>42980.28125</c:v>
                </c:pt>
                <c:pt idx="2346">
                  <c:v>42980.302083333401</c:v>
                </c:pt>
                <c:pt idx="2347">
                  <c:v>42980.322916666599</c:v>
                </c:pt>
                <c:pt idx="2348">
                  <c:v>42980.34375</c:v>
                </c:pt>
                <c:pt idx="2349">
                  <c:v>42980.364583333401</c:v>
                </c:pt>
                <c:pt idx="2350">
                  <c:v>42980.385416666599</c:v>
                </c:pt>
                <c:pt idx="2351">
                  <c:v>42980.40625</c:v>
                </c:pt>
                <c:pt idx="2352">
                  <c:v>42980.427083333401</c:v>
                </c:pt>
                <c:pt idx="2353">
                  <c:v>42980.447916666599</c:v>
                </c:pt>
                <c:pt idx="2354">
                  <c:v>42980.46875</c:v>
                </c:pt>
                <c:pt idx="2355">
                  <c:v>42980.489583333401</c:v>
                </c:pt>
                <c:pt idx="2356">
                  <c:v>42980.510416666599</c:v>
                </c:pt>
                <c:pt idx="2357">
                  <c:v>42980.53125</c:v>
                </c:pt>
                <c:pt idx="2358">
                  <c:v>42980.552083333401</c:v>
                </c:pt>
                <c:pt idx="2359">
                  <c:v>42980.572916666599</c:v>
                </c:pt>
                <c:pt idx="2360">
                  <c:v>42980.59375</c:v>
                </c:pt>
                <c:pt idx="2361">
                  <c:v>42980.614583333401</c:v>
                </c:pt>
                <c:pt idx="2362">
                  <c:v>42980.635416666599</c:v>
                </c:pt>
                <c:pt idx="2363">
                  <c:v>42980.65625</c:v>
                </c:pt>
                <c:pt idx="2364">
                  <c:v>42980.677083333401</c:v>
                </c:pt>
                <c:pt idx="2365">
                  <c:v>42980.697916666599</c:v>
                </c:pt>
                <c:pt idx="2366">
                  <c:v>42980.71875</c:v>
                </c:pt>
                <c:pt idx="2367">
                  <c:v>42980.739583333401</c:v>
                </c:pt>
                <c:pt idx="2368">
                  <c:v>42980.760416666599</c:v>
                </c:pt>
                <c:pt idx="2369">
                  <c:v>42980.78125</c:v>
                </c:pt>
                <c:pt idx="2370">
                  <c:v>42980.802083333401</c:v>
                </c:pt>
                <c:pt idx="2371">
                  <c:v>42980.822916666599</c:v>
                </c:pt>
                <c:pt idx="2372">
                  <c:v>42980.84375</c:v>
                </c:pt>
                <c:pt idx="2373">
                  <c:v>42980.864583333401</c:v>
                </c:pt>
                <c:pt idx="2374">
                  <c:v>42980.885416666599</c:v>
                </c:pt>
                <c:pt idx="2375">
                  <c:v>42980.90625</c:v>
                </c:pt>
                <c:pt idx="2376">
                  <c:v>42980.927083333401</c:v>
                </c:pt>
                <c:pt idx="2377">
                  <c:v>42980.947916666599</c:v>
                </c:pt>
                <c:pt idx="2378">
                  <c:v>42980.96875</c:v>
                </c:pt>
                <c:pt idx="2379">
                  <c:v>42980.989583333401</c:v>
                </c:pt>
                <c:pt idx="2380">
                  <c:v>42981.010416666599</c:v>
                </c:pt>
                <c:pt idx="2381">
                  <c:v>42981.03125</c:v>
                </c:pt>
                <c:pt idx="2382">
                  <c:v>42981.052083333401</c:v>
                </c:pt>
                <c:pt idx="2383">
                  <c:v>42981.072916666599</c:v>
                </c:pt>
                <c:pt idx="2384">
                  <c:v>42981.09375</c:v>
                </c:pt>
                <c:pt idx="2385">
                  <c:v>42981.114583333401</c:v>
                </c:pt>
                <c:pt idx="2386">
                  <c:v>42981.135416666599</c:v>
                </c:pt>
                <c:pt idx="2387">
                  <c:v>42981.15625</c:v>
                </c:pt>
                <c:pt idx="2388">
                  <c:v>42981.177083333401</c:v>
                </c:pt>
                <c:pt idx="2389">
                  <c:v>42981.197916666599</c:v>
                </c:pt>
                <c:pt idx="2390">
                  <c:v>42981.21875</c:v>
                </c:pt>
                <c:pt idx="2391">
                  <c:v>42981.239583333401</c:v>
                </c:pt>
                <c:pt idx="2392">
                  <c:v>42981.260416666599</c:v>
                </c:pt>
                <c:pt idx="2393">
                  <c:v>42981.28125</c:v>
                </c:pt>
                <c:pt idx="2394">
                  <c:v>42981.302083333401</c:v>
                </c:pt>
                <c:pt idx="2395">
                  <c:v>42981.322916666599</c:v>
                </c:pt>
                <c:pt idx="2396">
                  <c:v>42981.34375</c:v>
                </c:pt>
                <c:pt idx="2397">
                  <c:v>42981.364583333401</c:v>
                </c:pt>
                <c:pt idx="2398">
                  <c:v>42981.385416666599</c:v>
                </c:pt>
                <c:pt idx="2399">
                  <c:v>42981.40625</c:v>
                </c:pt>
                <c:pt idx="2400">
                  <c:v>42981.427083333401</c:v>
                </c:pt>
                <c:pt idx="2401">
                  <c:v>42981.447916666599</c:v>
                </c:pt>
                <c:pt idx="2402">
                  <c:v>42981.46875</c:v>
                </c:pt>
                <c:pt idx="2403">
                  <c:v>42981.489583333401</c:v>
                </c:pt>
                <c:pt idx="2404">
                  <c:v>42981.510416666599</c:v>
                </c:pt>
                <c:pt idx="2405">
                  <c:v>42981.53125</c:v>
                </c:pt>
                <c:pt idx="2406">
                  <c:v>42981.552083333401</c:v>
                </c:pt>
                <c:pt idx="2407">
                  <c:v>42981.572916666599</c:v>
                </c:pt>
                <c:pt idx="2408">
                  <c:v>42981.59375</c:v>
                </c:pt>
                <c:pt idx="2409">
                  <c:v>42981.614583333401</c:v>
                </c:pt>
                <c:pt idx="2410">
                  <c:v>42981.635416666599</c:v>
                </c:pt>
                <c:pt idx="2411">
                  <c:v>42981.65625</c:v>
                </c:pt>
                <c:pt idx="2412">
                  <c:v>42981.677083333401</c:v>
                </c:pt>
                <c:pt idx="2413">
                  <c:v>42981.697916666599</c:v>
                </c:pt>
                <c:pt idx="2414">
                  <c:v>42981.71875</c:v>
                </c:pt>
                <c:pt idx="2415">
                  <c:v>42981.739583333401</c:v>
                </c:pt>
                <c:pt idx="2416">
                  <c:v>42981.760416666599</c:v>
                </c:pt>
                <c:pt idx="2417">
                  <c:v>42981.78125</c:v>
                </c:pt>
                <c:pt idx="2418">
                  <c:v>42981.802083333401</c:v>
                </c:pt>
                <c:pt idx="2419">
                  <c:v>42981.822916666599</c:v>
                </c:pt>
                <c:pt idx="2420">
                  <c:v>42981.84375</c:v>
                </c:pt>
                <c:pt idx="2421">
                  <c:v>42981.864583333401</c:v>
                </c:pt>
                <c:pt idx="2422">
                  <c:v>42981.885416666599</c:v>
                </c:pt>
                <c:pt idx="2423">
                  <c:v>42981.90625</c:v>
                </c:pt>
                <c:pt idx="2424">
                  <c:v>42981.927083333401</c:v>
                </c:pt>
                <c:pt idx="2425">
                  <c:v>42981.947916666599</c:v>
                </c:pt>
                <c:pt idx="2426">
                  <c:v>42981.96875</c:v>
                </c:pt>
                <c:pt idx="2427">
                  <c:v>42981.989583333401</c:v>
                </c:pt>
                <c:pt idx="2428">
                  <c:v>42982.010416666599</c:v>
                </c:pt>
                <c:pt idx="2429">
                  <c:v>42982.03125</c:v>
                </c:pt>
                <c:pt idx="2430">
                  <c:v>42982.052083333401</c:v>
                </c:pt>
                <c:pt idx="2431">
                  <c:v>42982.072916666599</c:v>
                </c:pt>
                <c:pt idx="2432">
                  <c:v>42982.09375</c:v>
                </c:pt>
                <c:pt idx="2433">
                  <c:v>42982.114583333401</c:v>
                </c:pt>
                <c:pt idx="2434">
                  <c:v>42982.135416666599</c:v>
                </c:pt>
                <c:pt idx="2435">
                  <c:v>42982.15625</c:v>
                </c:pt>
                <c:pt idx="2436">
                  <c:v>42982.177083333401</c:v>
                </c:pt>
                <c:pt idx="2437">
                  <c:v>42982.197916666599</c:v>
                </c:pt>
                <c:pt idx="2438">
                  <c:v>42982.21875</c:v>
                </c:pt>
                <c:pt idx="2439">
                  <c:v>42982.239583333401</c:v>
                </c:pt>
                <c:pt idx="2440">
                  <c:v>42982.260416666599</c:v>
                </c:pt>
                <c:pt idx="2441">
                  <c:v>42982.28125</c:v>
                </c:pt>
                <c:pt idx="2442">
                  <c:v>42982.302083333401</c:v>
                </c:pt>
                <c:pt idx="2443">
                  <c:v>42982.322916666599</c:v>
                </c:pt>
                <c:pt idx="2444">
                  <c:v>42982.34375</c:v>
                </c:pt>
                <c:pt idx="2445">
                  <c:v>42982.364583333401</c:v>
                </c:pt>
                <c:pt idx="2446">
                  <c:v>42982.385416666599</c:v>
                </c:pt>
                <c:pt idx="2447">
                  <c:v>42982.40625</c:v>
                </c:pt>
                <c:pt idx="2448">
                  <c:v>42982.427083333401</c:v>
                </c:pt>
                <c:pt idx="2449">
                  <c:v>42982.447916666599</c:v>
                </c:pt>
                <c:pt idx="2450">
                  <c:v>42982.46875</c:v>
                </c:pt>
                <c:pt idx="2451">
                  <c:v>42982.489583333401</c:v>
                </c:pt>
                <c:pt idx="2452">
                  <c:v>42982.510416666599</c:v>
                </c:pt>
                <c:pt idx="2453">
                  <c:v>42982.53125</c:v>
                </c:pt>
                <c:pt idx="2454">
                  <c:v>42982.552083333401</c:v>
                </c:pt>
                <c:pt idx="2455">
                  <c:v>42982.572916666599</c:v>
                </c:pt>
                <c:pt idx="2456">
                  <c:v>42982.59375</c:v>
                </c:pt>
                <c:pt idx="2457">
                  <c:v>42982.614583333401</c:v>
                </c:pt>
                <c:pt idx="2458">
                  <c:v>42982.635416666599</c:v>
                </c:pt>
                <c:pt idx="2459">
                  <c:v>42982.65625</c:v>
                </c:pt>
                <c:pt idx="2460">
                  <c:v>42982.677083333401</c:v>
                </c:pt>
                <c:pt idx="2461">
                  <c:v>42982.697916666599</c:v>
                </c:pt>
                <c:pt idx="2462">
                  <c:v>42982.71875</c:v>
                </c:pt>
                <c:pt idx="2463">
                  <c:v>42982.739583333401</c:v>
                </c:pt>
                <c:pt idx="2464">
                  <c:v>42982.760416666599</c:v>
                </c:pt>
                <c:pt idx="2465">
                  <c:v>42982.78125</c:v>
                </c:pt>
                <c:pt idx="2466">
                  <c:v>42982.802083333401</c:v>
                </c:pt>
                <c:pt idx="2467">
                  <c:v>42982.822916666599</c:v>
                </c:pt>
                <c:pt idx="2468">
                  <c:v>42982.84375</c:v>
                </c:pt>
                <c:pt idx="2469">
                  <c:v>42982.864583333401</c:v>
                </c:pt>
                <c:pt idx="2470">
                  <c:v>42982.885416666599</c:v>
                </c:pt>
                <c:pt idx="2471">
                  <c:v>42982.90625</c:v>
                </c:pt>
                <c:pt idx="2472">
                  <c:v>42982.927083333401</c:v>
                </c:pt>
                <c:pt idx="2473">
                  <c:v>42982.947916666599</c:v>
                </c:pt>
                <c:pt idx="2474">
                  <c:v>42982.96875</c:v>
                </c:pt>
                <c:pt idx="2475">
                  <c:v>42982.989583333401</c:v>
                </c:pt>
                <c:pt idx="2476">
                  <c:v>42983.010416666599</c:v>
                </c:pt>
                <c:pt idx="2477">
                  <c:v>42983.03125</c:v>
                </c:pt>
                <c:pt idx="2478">
                  <c:v>42983.052083333401</c:v>
                </c:pt>
                <c:pt idx="2479">
                  <c:v>42983.072916666599</c:v>
                </c:pt>
                <c:pt idx="2480">
                  <c:v>42983.09375</c:v>
                </c:pt>
                <c:pt idx="2481">
                  <c:v>42983.114583333401</c:v>
                </c:pt>
                <c:pt idx="2482">
                  <c:v>42983.135416666599</c:v>
                </c:pt>
                <c:pt idx="2483">
                  <c:v>42983.15625</c:v>
                </c:pt>
                <c:pt idx="2484">
                  <c:v>42983.177083333401</c:v>
                </c:pt>
                <c:pt idx="2485">
                  <c:v>42983.197916666599</c:v>
                </c:pt>
                <c:pt idx="2486">
                  <c:v>42983.21875</c:v>
                </c:pt>
                <c:pt idx="2487">
                  <c:v>42983.239583333401</c:v>
                </c:pt>
                <c:pt idx="2488">
                  <c:v>42983.260416666599</c:v>
                </c:pt>
                <c:pt idx="2489">
                  <c:v>42983.28125</c:v>
                </c:pt>
                <c:pt idx="2490">
                  <c:v>42983.302083333401</c:v>
                </c:pt>
                <c:pt idx="2491">
                  <c:v>42983.322916666599</c:v>
                </c:pt>
                <c:pt idx="2492">
                  <c:v>42983.34375</c:v>
                </c:pt>
                <c:pt idx="2493">
                  <c:v>42983.364583333401</c:v>
                </c:pt>
                <c:pt idx="2494">
                  <c:v>42983.385416666599</c:v>
                </c:pt>
                <c:pt idx="2495">
                  <c:v>42983.40625</c:v>
                </c:pt>
                <c:pt idx="2496">
                  <c:v>42983.427083333401</c:v>
                </c:pt>
                <c:pt idx="2497">
                  <c:v>42983.447916666599</c:v>
                </c:pt>
                <c:pt idx="2498">
                  <c:v>42983.46875</c:v>
                </c:pt>
                <c:pt idx="2499">
                  <c:v>42983.489583333401</c:v>
                </c:pt>
                <c:pt idx="2500">
                  <c:v>42983.510416666599</c:v>
                </c:pt>
                <c:pt idx="2501">
                  <c:v>42983.53125</c:v>
                </c:pt>
                <c:pt idx="2502">
                  <c:v>42983.552083333401</c:v>
                </c:pt>
                <c:pt idx="2503">
                  <c:v>42983.572916666599</c:v>
                </c:pt>
                <c:pt idx="2504">
                  <c:v>42983.59375</c:v>
                </c:pt>
                <c:pt idx="2505">
                  <c:v>42983.614583333401</c:v>
                </c:pt>
                <c:pt idx="2506">
                  <c:v>42983.635416666599</c:v>
                </c:pt>
                <c:pt idx="2507">
                  <c:v>42983.65625</c:v>
                </c:pt>
                <c:pt idx="2508">
                  <c:v>42983.677083333401</c:v>
                </c:pt>
                <c:pt idx="2509">
                  <c:v>42983.697916666599</c:v>
                </c:pt>
                <c:pt idx="2510">
                  <c:v>42983.71875</c:v>
                </c:pt>
                <c:pt idx="2511">
                  <c:v>42983.739583333401</c:v>
                </c:pt>
                <c:pt idx="2512">
                  <c:v>42983.760416666599</c:v>
                </c:pt>
                <c:pt idx="2513">
                  <c:v>42983.78125</c:v>
                </c:pt>
                <c:pt idx="2514">
                  <c:v>42983.802083333401</c:v>
                </c:pt>
                <c:pt idx="2515">
                  <c:v>42983.822916666599</c:v>
                </c:pt>
                <c:pt idx="2516">
                  <c:v>42983.84375</c:v>
                </c:pt>
                <c:pt idx="2517">
                  <c:v>42983.864583333401</c:v>
                </c:pt>
                <c:pt idx="2518">
                  <c:v>42983.885416666599</c:v>
                </c:pt>
                <c:pt idx="2519">
                  <c:v>42983.90625</c:v>
                </c:pt>
                <c:pt idx="2520">
                  <c:v>42983.927083333401</c:v>
                </c:pt>
                <c:pt idx="2521">
                  <c:v>42983.947916666599</c:v>
                </c:pt>
                <c:pt idx="2522">
                  <c:v>42983.96875</c:v>
                </c:pt>
                <c:pt idx="2523">
                  <c:v>42983.989583333401</c:v>
                </c:pt>
                <c:pt idx="2524">
                  <c:v>42984.010416666599</c:v>
                </c:pt>
                <c:pt idx="2525">
                  <c:v>42984.03125</c:v>
                </c:pt>
                <c:pt idx="2526">
                  <c:v>42984.052083333401</c:v>
                </c:pt>
                <c:pt idx="2527">
                  <c:v>42984.072916666599</c:v>
                </c:pt>
                <c:pt idx="2528">
                  <c:v>42984.09375</c:v>
                </c:pt>
                <c:pt idx="2529">
                  <c:v>42984.114583333401</c:v>
                </c:pt>
                <c:pt idx="2530">
                  <c:v>42984.135416666599</c:v>
                </c:pt>
                <c:pt idx="2531">
                  <c:v>42984.15625</c:v>
                </c:pt>
                <c:pt idx="2532">
                  <c:v>42984.177083333401</c:v>
                </c:pt>
                <c:pt idx="2533">
                  <c:v>42984.197916666599</c:v>
                </c:pt>
                <c:pt idx="2534">
                  <c:v>42984.21875</c:v>
                </c:pt>
                <c:pt idx="2535">
                  <c:v>42984.239583333401</c:v>
                </c:pt>
                <c:pt idx="2536">
                  <c:v>42984.260416666599</c:v>
                </c:pt>
                <c:pt idx="2537">
                  <c:v>42984.28125</c:v>
                </c:pt>
                <c:pt idx="2538">
                  <c:v>42984.302083333401</c:v>
                </c:pt>
                <c:pt idx="2539">
                  <c:v>42984.322916666599</c:v>
                </c:pt>
                <c:pt idx="2540">
                  <c:v>42984.34375</c:v>
                </c:pt>
                <c:pt idx="2541">
                  <c:v>42984.364583333401</c:v>
                </c:pt>
                <c:pt idx="2542">
                  <c:v>42984.385416666599</c:v>
                </c:pt>
                <c:pt idx="2543">
                  <c:v>42984.40625</c:v>
                </c:pt>
                <c:pt idx="2544">
                  <c:v>42984.427083333401</c:v>
                </c:pt>
                <c:pt idx="2545">
                  <c:v>42984.447916666599</c:v>
                </c:pt>
                <c:pt idx="2546">
                  <c:v>42984.46875</c:v>
                </c:pt>
                <c:pt idx="2547">
                  <c:v>42984.489583333401</c:v>
                </c:pt>
                <c:pt idx="2548">
                  <c:v>42984.510416666599</c:v>
                </c:pt>
                <c:pt idx="2549">
                  <c:v>42984.53125</c:v>
                </c:pt>
                <c:pt idx="2550">
                  <c:v>42984.552083333401</c:v>
                </c:pt>
                <c:pt idx="2551">
                  <c:v>42984.572916666599</c:v>
                </c:pt>
                <c:pt idx="2552">
                  <c:v>42984.59375</c:v>
                </c:pt>
                <c:pt idx="2553">
                  <c:v>42984.614583333401</c:v>
                </c:pt>
                <c:pt idx="2554">
                  <c:v>42984.635416666599</c:v>
                </c:pt>
                <c:pt idx="2555">
                  <c:v>42984.65625</c:v>
                </c:pt>
                <c:pt idx="2556">
                  <c:v>42984.677083333401</c:v>
                </c:pt>
                <c:pt idx="2557">
                  <c:v>42984.697916666599</c:v>
                </c:pt>
                <c:pt idx="2558">
                  <c:v>42984.71875</c:v>
                </c:pt>
                <c:pt idx="2559">
                  <c:v>42984.739583333401</c:v>
                </c:pt>
                <c:pt idx="2560">
                  <c:v>42984.760416666599</c:v>
                </c:pt>
                <c:pt idx="2561">
                  <c:v>42984.78125</c:v>
                </c:pt>
                <c:pt idx="2562">
                  <c:v>42984.802083333401</c:v>
                </c:pt>
                <c:pt idx="2563">
                  <c:v>42984.822916666599</c:v>
                </c:pt>
                <c:pt idx="2564">
                  <c:v>42984.84375</c:v>
                </c:pt>
                <c:pt idx="2565">
                  <c:v>42984.864583333401</c:v>
                </c:pt>
                <c:pt idx="2566">
                  <c:v>42984.885416666599</c:v>
                </c:pt>
                <c:pt idx="2567">
                  <c:v>42984.90625</c:v>
                </c:pt>
                <c:pt idx="2568">
                  <c:v>42984.927083333401</c:v>
                </c:pt>
                <c:pt idx="2569">
                  <c:v>42984.947916666599</c:v>
                </c:pt>
                <c:pt idx="2570">
                  <c:v>42984.96875</c:v>
                </c:pt>
                <c:pt idx="2571">
                  <c:v>42984.989583333401</c:v>
                </c:pt>
                <c:pt idx="2572">
                  <c:v>42985.010416666599</c:v>
                </c:pt>
                <c:pt idx="2573">
                  <c:v>42985.03125</c:v>
                </c:pt>
                <c:pt idx="2574">
                  <c:v>42985.052083333401</c:v>
                </c:pt>
                <c:pt idx="2575">
                  <c:v>42985.072916666599</c:v>
                </c:pt>
                <c:pt idx="2576">
                  <c:v>42985.09375</c:v>
                </c:pt>
                <c:pt idx="2577">
                  <c:v>42985.114583333401</c:v>
                </c:pt>
                <c:pt idx="2578">
                  <c:v>42985.135416666599</c:v>
                </c:pt>
                <c:pt idx="2579">
                  <c:v>42985.15625</c:v>
                </c:pt>
                <c:pt idx="2580">
                  <c:v>42985.177083333401</c:v>
                </c:pt>
                <c:pt idx="2581">
                  <c:v>42985.197916666599</c:v>
                </c:pt>
                <c:pt idx="2582">
                  <c:v>42985.21875</c:v>
                </c:pt>
                <c:pt idx="2583">
                  <c:v>42985.239583333401</c:v>
                </c:pt>
                <c:pt idx="2584">
                  <c:v>42985.260416666599</c:v>
                </c:pt>
                <c:pt idx="2585">
                  <c:v>42985.28125</c:v>
                </c:pt>
                <c:pt idx="2586">
                  <c:v>42985.302083333401</c:v>
                </c:pt>
                <c:pt idx="2587">
                  <c:v>42985.322916666599</c:v>
                </c:pt>
                <c:pt idx="2588">
                  <c:v>42985.34375</c:v>
                </c:pt>
                <c:pt idx="2589">
                  <c:v>42985.364583333401</c:v>
                </c:pt>
                <c:pt idx="2590">
                  <c:v>42985.385416666599</c:v>
                </c:pt>
                <c:pt idx="2591">
                  <c:v>42985.40625</c:v>
                </c:pt>
                <c:pt idx="2592">
                  <c:v>42985.427083333401</c:v>
                </c:pt>
                <c:pt idx="2593">
                  <c:v>42985.447916666599</c:v>
                </c:pt>
                <c:pt idx="2594">
                  <c:v>42985.46875</c:v>
                </c:pt>
                <c:pt idx="2595">
                  <c:v>42985.489583333401</c:v>
                </c:pt>
                <c:pt idx="2596">
                  <c:v>42985.510416666599</c:v>
                </c:pt>
                <c:pt idx="2597">
                  <c:v>42985.53125</c:v>
                </c:pt>
                <c:pt idx="2598">
                  <c:v>42985.552083333401</c:v>
                </c:pt>
                <c:pt idx="2599">
                  <c:v>42985.572916666599</c:v>
                </c:pt>
                <c:pt idx="2600">
                  <c:v>42985.59375</c:v>
                </c:pt>
                <c:pt idx="2601">
                  <c:v>42985.614583333401</c:v>
                </c:pt>
                <c:pt idx="2602">
                  <c:v>42985.635416666599</c:v>
                </c:pt>
                <c:pt idx="2603">
                  <c:v>42985.65625</c:v>
                </c:pt>
                <c:pt idx="2604">
                  <c:v>42985.677083333401</c:v>
                </c:pt>
                <c:pt idx="2605">
                  <c:v>42985.697916666599</c:v>
                </c:pt>
                <c:pt idx="2606">
                  <c:v>42985.71875</c:v>
                </c:pt>
                <c:pt idx="2607">
                  <c:v>42985.739583333401</c:v>
                </c:pt>
                <c:pt idx="2608">
                  <c:v>42985.760416666599</c:v>
                </c:pt>
                <c:pt idx="2609">
                  <c:v>42985.78125</c:v>
                </c:pt>
                <c:pt idx="2610">
                  <c:v>42985.802083333401</c:v>
                </c:pt>
                <c:pt idx="2611">
                  <c:v>42985.822916666599</c:v>
                </c:pt>
                <c:pt idx="2612">
                  <c:v>42985.84375</c:v>
                </c:pt>
                <c:pt idx="2613">
                  <c:v>42985.864583333401</c:v>
                </c:pt>
                <c:pt idx="2614">
                  <c:v>42985.885416666599</c:v>
                </c:pt>
                <c:pt idx="2615">
                  <c:v>42985.90625</c:v>
                </c:pt>
                <c:pt idx="2616">
                  <c:v>42985.927083333401</c:v>
                </c:pt>
                <c:pt idx="2617">
                  <c:v>42985.947916666599</c:v>
                </c:pt>
                <c:pt idx="2618">
                  <c:v>42985.96875</c:v>
                </c:pt>
                <c:pt idx="2619">
                  <c:v>42985.989583333401</c:v>
                </c:pt>
                <c:pt idx="2620">
                  <c:v>42986.010416666599</c:v>
                </c:pt>
                <c:pt idx="2621">
                  <c:v>42986.03125</c:v>
                </c:pt>
                <c:pt idx="2622">
                  <c:v>42986.052083333401</c:v>
                </c:pt>
                <c:pt idx="2623">
                  <c:v>42986.072916666599</c:v>
                </c:pt>
                <c:pt idx="2624">
                  <c:v>42986.09375</c:v>
                </c:pt>
                <c:pt idx="2625">
                  <c:v>42986.114583333401</c:v>
                </c:pt>
                <c:pt idx="2626">
                  <c:v>42986.135416666599</c:v>
                </c:pt>
                <c:pt idx="2627">
                  <c:v>42986.15625</c:v>
                </c:pt>
                <c:pt idx="2628">
                  <c:v>42986.177083333401</c:v>
                </c:pt>
                <c:pt idx="2629">
                  <c:v>42986.197916666599</c:v>
                </c:pt>
                <c:pt idx="2630">
                  <c:v>42986.21875</c:v>
                </c:pt>
                <c:pt idx="2631">
                  <c:v>42986.239583333401</c:v>
                </c:pt>
                <c:pt idx="2632">
                  <c:v>42986.260416666599</c:v>
                </c:pt>
                <c:pt idx="2633">
                  <c:v>42986.28125</c:v>
                </c:pt>
                <c:pt idx="2634">
                  <c:v>42986.302083333401</c:v>
                </c:pt>
                <c:pt idx="2635">
                  <c:v>42986.322916666599</c:v>
                </c:pt>
                <c:pt idx="2636">
                  <c:v>42986.34375</c:v>
                </c:pt>
                <c:pt idx="2637">
                  <c:v>42986.364583333401</c:v>
                </c:pt>
                <c:pt idx="2638">
                  <c:v>42986.385416666599</c:v>
                </c:pt>
                <c:pt idx="2639">
                  <c:v>42986.40625</c:v>
                </c:pt>
                <c:pt idx="2640">
                  <c:v>42986.427083333401</c:v>
                </c:pt>
                <c:pt idx="2641">
                  <c:v>42986.447916666599</c:v>
                </c:pt>
                <c:pt idx="2642">
                  <c:v>42986.46875</c:v>
                </c:pt>
                <c:pt idx="2643">
                  <c:v>42986.489583333401</c:v>
                </c:pt>
                <c:pt idx="2644">
                  <c:v>42986.510416666599</c:v>
                </c:pt>
                <c:pt idx="2645">
                  <c:v>42986.53125</c:v>
                </c:pt>
                <c:pt idx="2646">
                  <c:v>42986.552083333401</c:v>
                </c:pt>
                <c:pt idx="2647">
                  <c:v>42986.572916666599</c:v>
                </c:pt>
                <c:pt idx="2648">
                  <c:v>42986.59375</c:v>
                </c:pt>
                <c:pt idx="2649">
                  <c:v>42986.614583333401</c:v>
                </c:pt>
                <c:pt idx="2650">
                  <c:v>42986.635416666599</c:v>
                </c:pt>
                <c:pt idx="2651">
                  <c:v>42986.65625</c:v>
                </c:pt>
                <c:pt idx="2652">
                  <c:v>42986.677083333401</c:v>
                </c:pt>
                <c:pt idx="2653">
                  <c:v>42986.697916666599</c:v>
                </c:pt>
                <c:pt idx="2654">
                  <c:v>42986.71875</c:v>
                </c:pt>
                <c:pt idx="2655">
                  <c:v>42986.739583333401</c:v>
                </c:pt>
                <c:pt idx="2656">
                  <c:v>42986.760416666599</c:v>
                </c:pt>
                <c:pt idx="2657">
                  <c:v>42986.78125</c:v>
                </c:pt>
                <c:pt idx="2658">
                  <c:v>42986.802083333401</c:v>
                </c:pt>
                <c:pt idx="2659">
                  <c:v>42986.822916666599</c:v>
                </c:pt>
                <c:pt idx="2660">
                  <c:v>42986.84375</c:v>
                </c:pt>
                <c:pt idx="2661">
                  <c:v>42986.864583333401</c:v>
                </c:pt>
                <c:pt idx="2662">
                  <c:v>42986.885416666599</c:v>
                </c:pt>
                <c:pt idx="2663">
                  <c:v>42986.90625</c:v>
                </c:pt>
                <c:pt idx="2664">
                  <c:v>42986.927083333401</c:v>
                </c:pt>
                <c:pt idx="2665">
                  <c:v>42986.947916666599</c:v>
                </c:pt>
                <c:pt idx="2666">
                  <c:v>42986.96875</c:v>
                </c:pt>
                <c:pt idx="2667">
                  <c:v>42986.989583333401</c:v>
                </c:pt>
                <c:pt idx="2668">
                  <c:v>42987.010416666599</c:v>
                </c:pt>
                <c:pt idx="2669">
                  <c:v>42987.03125</c:v>
                </c:pt>
                <c:pt idx="2670">
                  <c:v>42987.052083333401</c:v>
                </c:pt>
                <c:pt idx="2671">
                  <c:v>42987.072916666599</c:v>
                </c:pt>
                <c:pt idx="2672">
                  <c:v>42987.09375</c:v>
                </c:pt>
                <c:pt idx="2673">
                  <c:v>42987.114583333401</c:v>
                </c:pt>
                <c:pt idx="2674">
                  <c:v>42987.135416666599</c:v>
                </c:pt>
                <c:pt idx="2675">
                  <c:v>42987.15625</c:v>
                </c:pt>
                <c:pt idx="2676">
                  <c:v>42987.177083333401</c:v>
                </c:pt>
                <c:pt idx="2677">
                  <c:v>42987.197916666599</c:v>
                </c:pt>
                <c:pt idx="2678">
                  <c:v>42987.21875</c:v>
                </c:pt>
                <c:pt idx="2679">
                  <c:v>42987.239583333401</c:v>
                </c:pt>
                <c:pt idx="2680">
                  <c:v>42987.260416666599</c:v>
                </c:pt>
                <c:pt idx="2681">
                  <c:v>42987.28125</c:v>
                </c:pt>
                <c:pt idx="2682">
                  <c:v>42987.302083333401</c:v>
                </c:pt>
                <c:pt idx="2683">
                  <c:v>42987.322916666599</c:v>
                </c:pt>
                <c:pt idx="2684">
                  <c:v>42987.34375</c:v>
                </c:pt>
                <c:pt idx="2685">
                  <c:v>42987.364583333401</c:v>
                </c:pt>
                <c:pt idx="2686">
                  <c:v>42987.385416666599</c:v>
                </c:pt>
                <c:pt idx="2687">
                  <c:v>42987.40625</c:v>
                </c:pt>
                <c:pt idx="2688">
                  <c:v>42987.427083333401</c:v>
                </c:pt>
                <c:pt idx="2689">
                  <c:v>42987.447916666599</c:v>
                </c:pt>
                <c:pt idx="2690">
                  <c:v>42987.46875</c:v>
                </c:pt>
                <c:pt idx="2691">
                  <c:v>42987.489583333401</c:v>
                </c:pt>
                <c:pt idx="2692">
                  <c:v>42987.510416666599</c:v>
                </c:pt>
                <c:pt idx="2693">
                  <c:v>42987.53125</c:v>
                </c:pt>
                <c:pt idx="2694">
                  <c:v>42987.552083333401</c:v>
                </c:pt>
                <c:pt idx="2695">
                  <c:v>42987.572916666599</c:v>
                </c:pt>
                <c:pt idx="2696">
                  <c:v>42987.59375</c:v>
                </c:pt>
                <c:pt idx="2697">
                  <c:v>42987.614583333401</c:v>
                </c:pt>
                <c:pt idx="2698">
                  <c:v>42987.635416666599</c:v>
                </c:pt>
                <c:pt idx="2699">
                  <c:v>42987.65625</c:v>
                </c:pt>
                <c:pt idx="2700">
                  <c:v>42987.677083333401</c:v>
                </c:pt>
                <c:pt idx="2701">
                  <c:v>42987.697916666599</c:v>
                </c:pt>
                <c:pt idx="2702">
                  <c:v>42987.71875</c:v>
                </c:pt>
                <c:pt idx="2703">
                  <c:v>42987.739583333401</c:v>
                </c:pt>
                <c:pt idx="2704">
                  <c:v>42987.760416666599</c:v>
                </c:pt>
                <c:pt idx="2705">
                  <c:v>42987.78125</c:v>
                </c:pt>
                <c:pt idx="2706">
                  <c:v>42987.802083333401</c:v>
                </c:pt>
                <c:pt idx="2707">
                  <c:v>42987.822916666599</c:v>
                </c:pt>
                <c:pt idx="2708">
                  <c:v>42987.84375</c:v>
                </c:pt>
                <c:pt idx="2709">
                  <c:v>42987.864583333401</c:v>
                </c:pt>
                <c:pt idx="2710">
                  <c:v>42987.885416666599</c:v>
                </c:pt>
                <c:pt idx="2711">
                  <c:v>42987.90625</c:v>
                </c:pt>
                <c:pt idx="2712">
                  <c:v>42987.927083333401</c:v>
                </c:pt>
                <c:pt idx="2713">
                  <c:v>42987.947916666599</c:v>
                </c:pt>
                <c:pt idx="2714">
                  <c:v>42987.96875</c:v>
                </c:pt>
                <c:pt idx="2715">
                  <c:v>42987.989583333401</c:v>
                </c:pt>
                <c:pt idx="2716">
                  <c:v>42988.010416666599</c:v>
                </c:pt>
                <c:pt idx="2717">
                  <c:v>42988.03125</c:v>
                </c:pt>
                <c:pt idx="2718">
                  <c:v>42988.052083333401</c:v>
                </c:pt>
                <c:pt idx="2719">
                  <c:v>42988.072916666599</c:v>
                </c:pt>
                <c:pt idx="2720">
                  <c:v>42988.09375</c:v>
                </c:pt>
                <c:pt idx="2721">
                  <c:v>42988.114583333401</c:v>
                </c:pt>
                <c:pt idx="2722">
                  <c:v>42988.135416666599</c:v>
                </c:pt>
                <c:pt idx="2723">
                  <c:v>42988.15625</c:v>
                </c:pt>
                <c:pt idx="2724">
                  <c:v>42988.177083333401</c:v>
                </c:pt>
                <c:pt idx="2725">
                  <c:v>42988.197916666599</c:v>
                </c:pt>
                <c:pt idx="2726">
                  <c:v>42988.21875</c:v>
                </c:pt>
                <c:pt idx="2727">
                  <c:v>42988.239583333401</c:v>
                </c:pt>
                <c:pt idx="2728">
                  <c:v>42988.260416666599</c:v>
                </c:pt>
                <c:pt idx="2729">
                  <c:v>42988.28125</c:v>
                </c:pt>
                <c:pt idx="2730">
                  <c:v>42988.302083333401</c:v>
                </c:pt>
                <c:pt idx="2731">
                  <c:v>42988.322916666599</c:v>
                </c:pt>
                <c:pt idx="2732">
                  <c:v>42988.34375</c:v>
                </c:pt>
                <c:pt idx="2733">
                  <c:v>42988.364583333401</c:v>
                </c:pt>
                <c:pt idx="2734">
                  <c:v>42988.385416666599</c:v>
                </c:pt>
                <c:pt idx="2735">
                  <c:v>42988.40625</c:v>
                </c:pt>
                <c:pt idx="2736">
                  <c:v>42988.427083333401</c:v>
                </c:pt>
                <c:pt idx="2737">
                  <c:v>42988.447916666599</c:v>
                </c:pt>
                <c:pt idx="2738">
                  <c:v>42988.46875</c:v>
                </c:pt>
                <c:pt idx="2739">
                  <c:v>42988.489583333401</c:v>
                </c:pt>
                <c:pt idx="2740">
                  <c:v>42988.510416666599</c:v>
                </c:pt>
                <c:pt idx="2741">
                  <c:v>42988.53125</c:v>
                </c:pt>
                <c:pt idx="2742">
                  <c:v>42988.552083333401</c:v>
                </c:pt>
                <c:pt idx="2743">
                  <c:v>42988.572916666599</c:v>
                </c:pt>
                <c:pt idx="2744">
                  <c:v>42988.59375</c:v>
                </c:pt>
                <c:pt idx="2745">
                  <c:v>42988.614583333401</c:v>
                </c:pt>
                <c:pt idx="2746">
                  <c:v>42988.635416666599</c:v>
                </c:pt>
                <c:pt idx="2747">
                  <c:v>42988.65625</c:v>
                </c:pt>
                <c:pt idx="2748">
                  <c:v>42988.677083333401</c:v>
                </c:pt>
                <c:pt idx="2749">
                  <c:v>42988.697916666599</c:v>
                </c:pt>
                <c:pt idx="2750">
                  <c:v>42988.71875</c:v>
                </c:pt>
                <c:pt idx="2751">
                  <c:v>42988.739583333401</c:v>
                </c:pt>
                <c:pt idx="2752">
                  <c:v>42988.760416666599</c:v>
                </c:pt>
                <c:pt idx="2753">
                  <c:v>42988.78125</c:v>
                </c:pt>
                <c:pt idx="2754">
                  <c:v>42988.802083333401</c:v>
                </c:pt>
                <c:pt idx="2755">
                  <c:v>42988.822916666599</c:v>
                </c:pt>
                <c:pt idx="2756">
                  <c:v>42988.84375</c:v>
                </c:pt>
                <c:pt idx="2757">
                  <c:v>42988.864583333401</c:v>
                </c:pt>
                <c:pt idx="2758">
                  <c:v>42988.885416666599</c:v>
                </c:pt>
                <c:pt idx="2759">
                  <c:v>42988.90625</c:v>
                </c:pt>
                <c:pt idx="2760">
                  <c:v>42988.927083333401</c:v>
                </c:pt>
                <c:pt idx="2761">
                  <c:v>42988.947916666599</c:v>
                </c:pt>
                <c:pt idx="2762">
                  <c:v>42988.96875</c:v>
                </c:pt>
                <c:pt idx="2763">
                  <c:v>42988.989583333401</c:v>
                </c:pt>
                <c:pt idx="2764">
                  <c:v>42989.010416666599</c:v>
                </c:pt>
                <c:pt idx="2765">
                  <c:v>42989.03125</c:v>
                </c:pt>
                <c:pt idx="2766">
                  <c:v>42989.052083333401</c:v>
                </c:pt>
                <c:pt idx="2767">
                  <c:v>42989.072916666599</c:v>
                </c:pt>
                <c:pt idx="2768">
                  <c:v>42989.09375</c:v>
                </c:pt>
                <c:pt idx="2769">
                  <c:v>42989.114583333401</c:v>
                </c:pt>
                <c:pt idx="2770">
                  <c:v>42989.135416666599</c:v>
                </c:pt>
                <c:pt idx="2771">
                  <c:v>42989.15625</c:v>
                </c:pt>
                <c:pt idx="2772">
                  <c:v>42989.177083333401</c:v>
                </c:pt>
                <c:pt idx="2773">
                  <c:v>42989.197916666599</c:v>
                </c:pt>
                <c:pt idx="2774">
                  <c:v>42989.21875</c:v>
                </c:pt>
                <c:pt idx="2775">
                  <c:v>42989.239583333401</c:v>
                </c:pt>
                <c:pt idx="2776">
                  <c:v>42989.260416666599</c:v>
                </c:pt>
                <c:pt idx="2777">
                  <c:v>42989.28125</c:v>
                </c:pt>
                <c:pt idx="2778">
                  <c:v>42989.302083333401</c:v>
                </c:pt>
                <c:pt idx="2779">
                  <c:v>42989.322916666599</c:v>
                </c:pt>
                <c:pt idx="2780">
                  <c:v>42989.34375</c:v>
                </c:pt>
                <c:pt idx="2781">
                  <c:v>42989.364583333401</c:v>
                </c:pt>
                <c:pt idx="2782">
                  <c:v>42989.385416666599</c:v>
                </c:pt>
                <c:pt idx="2783">
                  <c:v>42989.40625</c:v>
                </c:pt>
                <c:pt idx="2784">
                  <c:v>42989.427083333401</c:v>
                </c:pt>
                <c:pt idx="2785">
                  <c:v>42989.447916666599</c:v>
                </c:pt>
                <c:pt idx="2786">
                  <c:v>42989.46875</c:v>
                </c:pt>
                <c:pt idx="2787">
                  <c:v>42989.489583333401</c:v>
                </c:pt>
                <c:pt idx="2788">
                  <c:v>42989.510416666599</c:v>
                </c:pt>
                <c:pt idx="2789">
                  <c:v>42989.53125</c:v>
                </c:pt>
                <c:pt idx="2790">
                  <c:v>42989.552083333401</c:v>
                </c:pt>
                <c:pt idx="2791">
                  <c:v>42989.572916666599</c:v>
                </c:pt>
                <c:pt idx="2792">
                  <c:v>42989.59375</c:v>
                </c:pt>
                <c:pt idx="2793">
                  <c:v>42989.614583333401</c:v>
                </c:pt>
                <c:pt idx="2794">
                  <c:v>42989.635416666599</c:v>
                </c:pt>
                <c:pt idx="2795">
                  <c:v>42989.65625</c:v>
                </c:pt>
                <c:pt idx="2796">
                  <c:v>42989.677083333401</c:v>
                </c:pt>
                <c:pt idx="2797">
                  <c:v>42989.697916666599</c:v>
                </c:pt>
                <c:pt idx="2798">
                  <c:v>42989.71875</c:v>
                </c:pt>
                <c:pt idx="2799">
                  <c:v>42989.739583333401</c:v>
                </c:pt>
                <c:pt idx="2800">
                  <c:v>42989.760416666599</c:v>
                </c:pt>
                <c:pt idx="2801">
                  <c:v>42989.78125</c:v>
                </c:pt>
                <c:pt idx="2802">
                  <c:v>42989.802083333401</c:v>
                </c:pt>
                <c:pt idx="2803">
                  <c:v>42989.822916666599</c:v>
                </c:pt>
                <c:pt idx="2804">
                  <c:v>42989.84375</c:v>
                </c:pt>
                <c:pt idx="2805">
                  <c:v>42989.864583333401</c:v>
                </c:pt>
                <c:pt idx="2806">
                  <c:v>42989.885416666599</c:v>
                </c:pt>
                <c:pt idx="2807">
                  <c:v>42989.90625</c:v>
                </c:pt>
                <c:pt idx="2808">
                  <c:v>42989.927083333401</c:v>
                </c:pt>
                <c:pt idx="2809">
                  <c:v>42989.947916666599</c:v>
                </c:pt>
                <c:pt idx="2810">
                  <c:v>42989.96875</c:v>
                </c:pt>
                <c:pt idx="2811">
                  <c:v>42989.989583333401</c:v>
                </c:pt>
                <c:pt idx="2812">
                  <c:v>42990.010416666599</c:v>
                </c:pt>
                <c:pt idx="2813">
                  <c:v>42990.03125</c:v>
                </c:pt>
                <c:pt idx="2814">
                  <c:v>42990.052083333401</c:v>
                </c:pt>
                <c:pt idx="2815">
                  <c:v>42990.072916666599</c:v>
                </c:pt>
                <c:pt idx="2816">
                  <c:v>42990.09375</c:v>
                </c:pt>
                <c:pt idx="2817">
                  <c:v>42990.114583333401</c:v>
                </c:pt>
                <c:pt idx="2818">
                  <c:v>42990.135416666599</c:v>
                </c:pt>
                <c:pt idx="2819">
                  <c:v>42990.15625</c:v>
                </c:pt>
                <c:pt idx="2820">
                  <c:v>42990.177083333401</c:v>
                </c:pt>
                <c:pt idx="2821">
                  <c:v>42990.197916666599</c:v>
                </c:pt>
                <c:pt idx="2822">
                  <c:v>42990.21875</c:v>
                </c:pt>
                <c:pt idx="2823">
                  <c:v>42990.239583333401</c:v>
                </c:pt>
                <c:pt idx="2824">
                  <c:v>42990.260416666599</c:v>
                </c:pt>
                <c:pt idx="2825">
                  <c:v>42990.28125</c:v>
                </c:pt>
                <c:pt idx="2826">
                  <c:v>42990.302083333401</c:v>
                </c:pt>
                <c:pt idx="2827">
                  <c:v>42990.322916666599</c:v>
                </c:pt>
                <c:pt idx="2828">
                  <c:v>42990.34375</c:v>
                </c:pt>
                <c:pt idx="2829">
                  <c:v>42990.364583333401</c:v>
                </c:pt>
                <c:pt idx="2830">
                  <c:v>42990.385416666599</c:v>
                </c:pt>
                <c:pt idx="2831">
                  <c:v>42990.40625</c:v>
                </c:pt>
                <c:pt idx="2832">
                  <c:v>42990.427083333401</c:v>
                </c:pt>
                <c:pt idx="2833">
                  <c:v>42990.447916666599</c:v>
                </c:pt>
                <c:pt idx="2834">
                  <c:v>42990.46875</c:v>
                </c:pt>
                <c:pt idx="2835">
                  <c:v>42990.489583333401</c:v>
                </c:pt>
                <c:pt idx="2836">
                  <c:v>42990.510416666599</c:v>
                </c:pt>
                <c:pt idx="2837">
                  <c:v>42990.53125</c:v>
                </c:pt>
                <c:pt idx="2838">
                  <c:v>42990.552083333401</c:v>
                </c:pt>
                <c:pt idx="2839">
                  <c:v>42990.572916666599</c:v>
                </c:pt>
                <c:pt idx="2840">
                  <c:v>42990.59375</c:v>
                </c:pt>
                <c:pt idx="2841">
                  <c:v>42990.614583333401</c:v>
                </c:pt>
                <c:pt idx="2842">
                  <c:v>42990.635416666599</c:v>
                </c:pt>
                <c:pt idx="2843">
                  <c:v>42990.65625</c:v>
                </c:pt>
                <c:pt idx="2844">
                  <c:v>42990.677083333401</c:v>
                </c:pt>
                <c:pt idx="2845">
                  <c:v>42990.697916666599</c:v>
                </c:pt>
                <c:pt idx="2846">
                  <c:v>42990.71875</c:v>
                </c:pt>
                <c:pt idx="2847">
                  <c:v>42990.739583333401</c:v>
                </c:pt>
                <c:pt idx="2848">
                  <c:v>42990.760416666599</c:v>
                </c:pt>
                <c:pt idx="2849">
                  <c:v>42990.78125</c:v>
                </c:pt>
                <c:pt idx="2850">
                  <c:v>42990.802083333401</c:v>
                </c:pt>
                <c:pt idx="2851">
                  <c:v>42990.822916666599</c:v>
                </c:pt>
                <c:pt idx="2852">
                  <c:v>42990.84375</c:v>
                </c:pt>
                <c:pt idx="2853">
                  <c:v>42990.864583333401</c:v>
                </c:pt>
                <c:pt idx="2854">
                  <c:v>42990.885416666599</c:v>
                </c:pt>
                <c:pt idx="2855">
                  <c:v>42990.90625</c:v>
                </c:pt>
                <c:pt idx="2856">
                  <c:v>42990.927083333401</c:v>
                </c:pt>
                <c:pt idx="2857">
                  <c:v>42990.947916666599</c:v>
                </c:pt>
                <c:pt idx="2858">
                  <c:v>42990.96875</c:v>
                </c:pt>
                <c:pt idx="2859">
                  <c:v>42990.989583333401</c:v>
                </c:pt>
                <c:pt idx="2860">
                  <c:v>42991.010416666599</c:v>
                </c:pt>
                <c:pt idx="2861">
                  <c:v>42991.03125</c:v>
                </c:pt>
                <c:pt idx="2862">
                  <c:v>42991.052083333401</c:v>
                </c:pt>
                <c:pt idx="2863">
                  <c:v>42991.072916666599</c:v>
                </c:pt>
                <c:pt idx="2864">
                  <c:v>42991.09375</c:v>
                </c:pt>
                <c:pt idx="2865">
                  <c:v>42991.114583333401</c:v>
                </c:pt>
                <c:pt idx="2866">
                  <c:v>42991.135416666599</c:v>
                </c:pt>
                <c:pt idx="2867">
                  <c:v>42991.15625</c:v>
                </c:pt>
                <c:pt idx="2868">
                  <c:v>42991.177083333401</c:v>
                </c:pt>
                <c:pt idx="2869">
                  <c:v>42991.197916666599</c:v>
                </c:pt>
                <c:pt idx="2870">
                  <c:v>42991.21875</c:v>
                </c:pt>
                <c:pt idx="2871">
                  <c:v>42991.239583333401</c:v>
                </c:pt>
                <c:pt idx="2872">
                  <c:v>42991.260416666599</c:v>
                </c:pt>
                <c:pt idx="2873">
                  <c:v>42991.28125</c:v>
                </c:pt>
                <c:pt idx="2874">
                  <c:v>42991.302083333401</c:v>
                </c:pt>
                <c:pt idx="2875">
                  <c:v>42991.322916666599</c:v>
                </c:pt>
                <c:pt idx="2876">
                  <c:v>42991.34375</c:v>
                </c:pt>
                <c:pt idx="2877">
                  <c:v>42991.364583333401</c:v>
                </c:pt>
                <c:pt idx="2878">
                  <c:v>42991.385416666599</c:v>
                </c:pt>
                <c:pt idx="2879">
                  <c:v>42991.40625</c:v>
                </c:pt>
                <c:pt idx="2880">
                  <c:v>42991.427083333401</c:v>
                </c:pt>
                <c:pt idx="2881">
                  <c:v>42991.447916666599</c:v>
                </c:pt>
                <c:pt idx="2882">
                  <c:v>42991.46875</c:v>
                </c:pt>
                <c:pt idx="2883">
                  <c:v>42991.489583333401</c:v>
                </c:pt>
                <c:pt idx="2884">
                  <c:v>42991.510416666599</c:v>
                </c:pt>
                <c:pt idx="2885">
                  <c:v>42991.53125</c:v>
                </c:pt>
                <c:pt idx="2886">
                  <c:v>42991.552083333401</c:v>
                </c:pt>
                <c:pt idx="2887">
                  <c:v>42991.572916666599</c:v>
                </c:pt>
                <c:pt idx="2888">
                  <c:v>42991.59375</c:v>
                </c:pt>
                <c:pt idx="2889">
                  <c:v>42991.614583333401</c:v>
                </c:pt>
                <c:pt idx="2890">
                  <c:v>42991.635416666599</c:v>
                </c:pt>
                <c:pt idx="2891">
                  <c:v>42991.65625</c:v>
                </c:pt>
                <c:pt idx="2892">
                  <c:v>42991.677083333401</c:v>
                </c:pt>
                <c:pt idx="2893">
                  <c:v>42991.697916666599</c:v>
                </c:pt>
                <c:pt idx="2894">
                  <c:v>42991.71875</c:v>
                </c:pt>
                <c:pt idx="2895">
                  <c:v>42991.739583333401</c:v>
                </c:pt>
                <c:pt idx="2896">
                  <c:v>42991.760416666599</c:v>
                </c:pt>
                <c:pt idx="2897">
                  <c:v>42991.78125</c:v>
                </c:pt>
                <c:pt idx="2898">
                  <c:v>42991.802083333401</c:v>
                </c:pt>
                <c:pt idx="2899">
                  <c:v>42991.822916666599</c:v>
                </c:pt>
                <c:pt idx="2900">
                  <c:v>42991.84375</c:v>
                </c:pt>
                <c:pt idx="2901">
                  <c:v>42991.864583333401</c:v>
                </c:pt>
                <c:pt idx="2902">
                  <c:v>42991.885416666599</c:v>
                </c:pt>
                <c:pt idx="2903">
                  <c:v>42991.90625</c:v>
                </c:pt>
                <c:pt idx="2904">
                  <c:v>42991.927083333401</c:v>
                </c:pt>
                <c:pt idx="2905">
                  <c:v>42991.947916666599</c:v>
                </c:pt>
                <c:pt idx="2906">
                  <c:v>42991.96875</c:v>
                </c:pt>
                <c:pt idx="2907">
                  <c:v>42991.989583333401</c:v>
                </c:pt>
                <c:pt idx="2908">
                  <c:v>42992.010416666599</c:v>
                </c:pt>
                <c:pt idx="2909">
                  <c:v>42992.03125</c:v>
                </c:pt>
                <c:pt idx="2910">
                  <c:v>42992.052083333401</c:v>
                </c:pt>
                <c:pt idx="2911">
                  <c:v>42992.072916666599</c:v>
                </c:pt>
                <c:pt idx="2912">
                  <c:v>42992.09375</c:v>
                </c:pt>
                <c:pt idx="2913">
                  <c:v>42992.114583333401</c:v>
                </c:pt>
                <c:pt idx="2914">
                  <c:v>42992.135416666599</c:v>
                </c:pt>
                <c:pt idx="2915">
                  <c:v>42992.15625</c:v>
                </c:pt>
                <c:pt idx="2916">
                  <c:v>42992.177083333401</c:v>
                </c:pt>
                <c:pt idx="2917">
                  <c:v>42992.197916666599</c:v>
                </c:pt>
                <c:pt idx="2918">
                  <c:v>42992.21875</c:v>
                </c:pt>
                <c:pt idx="2919">
                  <c:v>42992.239583333401</c:v>
                </c:pt>
                <c:pt idx="2920">
                  <c:v>42992.260416666599</c:v>
                </c:pt>
                <c:pt idx="2921">
                  <c:v>42992.28125</c:v>
                </c:pt>
                <c:pt idx="2922">
                  <c:v>42992.302083333401</c:v>
                </c:pt>
                <c:pt idx="2923">
                  <c:v>42992.322916666599</c:v>
                </c:pt>
                <c:pt idx="2924">
                  <c:v>42992.34375</c:v>
                </c:pt>
                <c:pt idx="2925">
                  <c:v>42992.364583333401</c:v>
                </c:pt>
                <c:pt idx="2926">
                  <c:v>42992.385416666599</c:v>
                </c:pt>
                <c:pt idx="2927">
                  <c:v>42992.40625</c:v>
                </c:pt>
                <c:pt idx="2928">
                  <c:v>42992.427083333401</c:v>
                </c:pt>
                <c:pt idx="2929">
                  <c:v>42992.447916666599</c:v>
                </c:pt>
                <c:pt idx="2930">
                  <c:v>42992.46875</c:v>
                </c:pt>
                <c:pt idx="2931">
                  <c:v>42992.489583333401</c:v>
                </c:pt>
                <c:pt idx="2932">
                  <c:v>42992.510416666599</c:v>
                </c:pt>
                <c:pt idx="2933">
                  <c:v>42992.53125</c:v>
                </c:pt>
                <c:pt idx="2934">
                  <c:v>42992.552083333401</c:v>
                </c:pt>
                <c:pt idx="2935">
                  <c:v>42992.572916666599</c:v>
                </c:pt>
                <c:pt idx="2936">
                  <c:v>42992.59375</c:v>
                </c:pt>
                <c:pt idx="2937">
                  <c:v>42992.614583333401</c:v>
                </c:pt>
                <c:pt idx="2938">
                  <c:v>42992.635416666599</c:v>
                </c:pt>
                <c:pt idx="2939">
                  <c:v>42992.65625</c:v>
                </c:pt>
                <c:pt idx="2940">
                  <c:v>42992.677083333401</c:v>
                </c:pt>
                <c:pt idx="2941">
                  <c:v>42992.697916666599</c:v>
                </c:pt>
                <c:pt idx="2942">
                  <c:v>42992.71875</c:v>
                </c:pt>
                <c:pt idx="2943">
                  <c:v>42992.739583333401</c:v>
                </c:pt>
                <c:pt idx="2944">
                  <c:v>42992.760416666599</c:v>
                </c:pt>
                <c:pt idx="2945">
                  <c:v>42992.78125</c:v>
                </c:pt>
                <c:pt idx="2946">
                  <c:v>42992.802083333401</c:v>
                </c:pt>
                <c:pt idx="2947">
                  <c:v>42992.822916666599</c:v>
                </c:pt>
                <c:pt idx="2948">
                  <c:v>42992.84375</c:v>
                </c:pt>
                <c:pt idx="2949">
                  <c:v>42992.864583333401</c:v>
                </c:pt>
                <c:pt idx="2950">
                  <c:v>42992.885416666599</c:v>
                </c:pt>
                <c:pt idx="2951">
                  <c:v>42992.90625</c:v>
                </c:pt>
                <c:pt idx="2952">
                  <c:v>42992.927083333401</c:v>
                </c:pt>
                <c:pt idx="2953">
                  <c:v>42992.947916666599</c:v>
                </c:pt>
                <c:pt idx="2954">
                  <c:v>42992.96875</c:v>
                </c:pt>
                <c:pt idx="2955">
                  <c:v>42992.989583333401</c:v>
                </c:pt>
                <c:pt idx="2956">
                  <c:v>42993.010416666599</c:v>
                </c:pt>
                <c:pt idx="2957">
                  <c:v>42993.03125</c:v>
                </c:pt>
                <c:pt idx="2958">
                  <c:v>42993.052083333401</c:v>
                </c:pt>
                <c:pt idx="2959">
                  <c:v>42993.072916666599</c:v>
                </c:pt>
                <c:pt idx="2960">
                  <c:v>42993.09375</c:v>
                </c:pt>
                <c:pt idx="2961">
                  <c:v>42993.114583333401</c:v>
                </c:pt>
                <c:pt idx="2962">
                  <c:v>42993.135416666599</c:v>
                </c:pt>
                <c:pt idx="2963">
                  <c:v>42993.15625</c:v>
                </c:pt>
                <c:pt idx="2964">
                  <c:v>42993.177083333401</c:v>
                </c:pt>
                <c:pt idx="2965">
                  <c:v>42993.197916666599</c:v>
                </c:pt>
                <c:pt idx="2966">
                  <c:v>42993.21875</c:v>
                </c:pt>
                <c:pt idx="2967">
                  <c:v>42993.239583333401</c:v>
                </c:pt>
                <c:pt idx="2968">
                  <c:v>42993.260416666599</c:v>
                </c:pt>
                <c:pt idx="2969">
                  <c:v>42993.28125</c:v>
                </c:pt>
                <c:pt idx="2970">
                  <c:v>42993.302083333401</c:v>
                </c:pt>
                <c:pt idx="2971">
                  <c:v>42993.322916666599</c:v>
                </c:pt>
                <c:pt idx="2972">
                  <c:v>42993.34375</c:v>
                </c:pt>
                <c:pt idx="2973">
                  <c:v>42993.364583333401</c:v>
                </c:pt>
                <c:pt idx="2974">
                  <c:v>42993.385416666599</c:v>
                </c:pt>
                <c:pt idx="2975">
                  <c:v>42993.40625</c:v>
                </c:pt>
                <c:pt idx="2976">
                  <c:v>42993.427083333401</c:v>
                </c:pt>
                <c:pt idx="2977">
                  <c:v>42993.447916666599</c:v>
                </c:pt>
                <c:pt idx="2978">
                  <c:v>42993.46875</c:v>
                </c:pt>
                <c:pt idx="2979">
                  <c:v>42993.489583333401</c:v>
                </c:pt>
                <c:pt idx="2980">
                  <c:v>42993.510416666599</c:v>
                </c:pt>
                <c:pt idx="2981">
                  <c:v>42993.53125</c:v>
                </c:pt>
                <c:pt idx="2982">
                  <c:v>42993.552083333401</c:v>
                </c:pt>
                <c:pt idx="2983">
                  <c:v>42993.572916666599</c:v>
                </c:pt>
                <c:pt idx="2984">
                  <c:v>42993.59375</c:v>
                </c:pt>
                <c:pt idx="2985">
                  <c:v>42993.614583333401</c:v>
                </c:pt>
                <c:pt idx="2986">
                  <c:v>42993.635416666599</c:v>
                </c:pt>
                <c:pt idx="2987">
                  <c:v>42993.65625</c:v>
                </c:pt>
                <c:pt idx="2988">
                  <c:v>42993.677083333401</c:v>
                </c:pt>
                <c:pt idx="2989">
                  <c:v>42993.697916666599</c:v>
                </c:pt>
                <c:pt idx="2990">
                  <c:v>42993.71875</c:v>
                </c:pt>
                <c:pt idx="2991">
                  <c:v>42993.739583333401</c:v>
                </c:pt>
                <c:pt idx="2992">
                  <c:v>42993.760416666599</c:v>
                </c:pt>
                <c:pt idx="2993">
                  <c:v>42993.78125</c:v>
                </c:pt>
                <c:pt idx="2994">
                  <c:v>42993.802083333401</c:v>
                </c:pt>
                <c:pt idx="2995">
                  <c:v>42993.822916666599</c:v>
                </c:pt>
                <c:pt idx="2996">
                  <c:v>42993.84375</c:v>
                </c:pt>
                <c:pt idx="2997">
                  <c:v>42993.864583333401</c:v>
                </c:pt>
                <c:pt idx="2998">
                  <c:v>42993.885416666599</c:v>
                </c:pt>
                <c:pt idx="2999">
                  <c:v>42993.90625</c:v>
                </c:pt>
                <c:pt idx="3000">
                  <c:v>42993.927083333401</c:v>
                </c:pt>
                <c:pt idx="3001">
                  <c:v>42993.947916666599</c:v>
                </c:pt>
                <c:pt idx="3002">
                  <c:v>42993.96875</c:v>
                </c:pt>
                <c:pt idx="3003">
                  <c:v>42993.989583333401</c:v>
                </c:pt>
                <c:pt idx="3004">
                  <c:v>42994.010416666599</c:v>
                </c:pt>
                <c:pt idx="3005">
                  <c:v>42994.03125</c:v>
                </c:pt>
                <c:pt idx="3006">
                  <c:v>42994.052083333401</c:v>
                </c:pt>
                <c:pt idx="3007">
                  <c:v>42994.072916666599</c:v>
                </c:pt>
                <c:pt idx="3008">
                  <c:v>42994.09375</c:v>
                </c:pt>
                <c:pt idx="3009">
                  <c:v>42994.114583333401</c:v>
                </c:pt>
                <c:pt idx="3010">
                  <c:v>42994.135416666599</c:v>
                </c:pt>
                <c:pt idx="3011">
                  <c:v>42994.15625</c:v>
                </c:pt>
                <c:pt idx="3012">
                  <c:v>42994.177083333401</c:v>
                </c:pt>
                <c:pt idx="3013">
                  <c:v>42994.197916666599</c:v>
                </c:pt>
                <c:pt idx="3014">
                  <c:v>42994.21875</c:v>
                </c:pt>
                <c:pt idx="3015">
                  <c:v>42994.239583333401</c:v>
                </c:pt>
                <c:pt idx="3016">
                  <c:v>42994.260416666599</c:v>
                </c:pt>
                <c:pt idx="3017">
                  <c:v>42994.28125</c:v>
                </c:pt>
                <c:pt idx="3018">
                  <c:v>42994.302083333401</c:v>
                </c:pt>
                <c:pt idx="3019">
                  <c:v>42994.322916666599</c:v>
                </c:pt>
                <c:pt idx="3020">
                  <c:v>42994.34375</c:v>
                </c:pt>
                <c:pt idx="3021">
                  <c:v>42994.364583333401</c:v>
                </c:pt>
                <c:pt idx="3022">
                  <c:v>42994.385416666599</c:v>
                </c:pt>
                <c:pt idx="3023">
                  <c:v>42994.40625</c:v>
                </c:pt>
                <c:pt idx="3024">
                  <c:v>42994.427083333401</c:v>
                </c:pt>
                <c:pt idx="3025">
                  <c:v>42994.447916666599</c:v>
                </c:pt>
                <c:pt idx="3026">
                  <c:v>42994.46875</c:v>
                </c:pt>
                <c:pt idx="3027">
                  <c:v>42994.489583333401</c:v>
                </c:pt>
                <c:pt idx="3028">
                  <c:v>42994.510416666599</c:v>
                </c:pt>
                <c:pt idx="3029">
                  <c:v>42994.53125</c:v>
                </c:pt>
                <c:pt idx="3030">
                  <c:v>42994.552083333401</c:v>
                </c:pt>
                <c:pt idx="3031">
                  <c:v>42994.572916666599</c:v>
                </c:pt>
                <c:pt idx="3032">
                  <c:v>42994.59375</c:v>
                </c:pt>
                <c:pt idx="3033">
                  <c:v>42994.614583333401</c:v>
                </c:pt>
                <c:pt idx="3034">
                  <c:v>42994.635416666599</c:v>
                </c:pt>
                <c:pt idx="3035">
                  <c:v>42994.65625</c:v>
                </c:pt>
                <c:pt idx="3036">
                  <c:v>42994.677083333401</c:v>
                </c:pt>
                <c:pt idx="3037">
                  <c:v>42994.697916666599</c:v>
                </c:pt>
                <c:pt idx="3038">
                  <c:v>42994.71875</c:v>
                </c:pt>
                <c:pt idx="3039">
                  <c:v>42994.739583333401</c:v>
                </c:pt>
                <c:pt idx="3040">
                  <c:v>42994.760416666599</c:v>
                </c:pt>
                <c:pt idx="3041">
                  <c:v>42994.78125</c:v>
                </c:pt>
                <c:pt idx="3042">
                  <c:v>42994.802083333401</c:v>
                </c:pt>
                <c:pt idx="3043">
                  <c:v>42994.822916666599</c:v>
                </c:pt>
                <c:pt idx="3044">
                  <c:v>42994.84375</c:v>
                </c:pt>
                <c:pt idx="3045">
                  <c:v>42994.864583333401</c:v>
                </c:pt>
                <c:pt idx="3046">
                  <c:v>42994.885416666599</c:v>
                </c:pt>
                <c:pt idx="3047">
                  <c:v>42994.90625</c:v>
                </c:pt>
                <c:pt idx="3048">
                  <c:v>42994.927083333401</c:v>
                </c:pt>
                <c:pt idx="3049">
                  <c:v>42994.947916666599</c:v>
                </c:pt>
                <c:pt idx="3050">
                  <c:v>42994.96875</c:v>
                </c:pt>
                <c:pt idx="3051">
                  <c:v>42994.989583333401</c:v>
                </c:pt>
                <c:pt idx="3052">
                  <c:v>42995.010416666599</c:v>
                </c:pt>
                <c:pt idx="3053">
                  <c:v>42995.03125</c:v>
                </c:pt>
                <c:pt idx="3054">
                  <c:v>42995.052083333401</c:v>
                </c:pt>
                <c:pt idx="3055">
                  <c:v>42995.072916666599</c:v>
                </c:pt>
                <c:pt idx="3056">
                  <c:v>42995.09375</c:v>
                </c:pt>
                <c:pt idx="3057">
                  <c:v>42995.114583333401</c:v>
                </c:pt>
                <c:pt idx="3058">
                  <c:v>42995.135416666599</c:v>
                </c:pt>
                <c:pt idx="3059">
                  <c:v>42995.15625</c:v>
                </c:pt>
                <c:pt idx="3060">
                  <c:v>42995.177083333401</c:v>
                </c:pt>
                <c:pt idx="3061">
                  <c:v>42995.197916666599</c:v>
                </c:pt>
                <c:pt idx="3062">
                  <c:v>42995.21875</c:v>
                </c:pt>
                <c:pt idx="3063">
                  <c:v>42995.239583333401</c:v>
                </c:pt>
                <c:pt idx="3064">
                  <c:v>42995.260416666599</c:v>
                </c:pt>
                <c:pt idx="3065">
                  <c:v>42995.28125</c:v>
                </c:pt>
                <c:pt idx="3066">
                  <c:v>42995.302083333401</c:v>
                </c:pt>
                <c:pt idx="3067">
                  <c:v>42995.322916666599</c:v>
                </c:pt>
                <c:pt idx="3068">
                  <c:v>42995.34375</c:v>
                </c:pt>
                <c:pt idx="3069">
                  <c:v>42995.364583333401</c:v>
                </c:pt>
                <c:pt idx="3070">
                  <c:v>42995.385416666599</c:v>
                </c:pt>
                <c:pt idx="3071">
                  <c:v>42995.40625</c:v>
                </c:pt>
                <c:pt idx="3072">
                  <c:v>42995.427083333401</c:v>
                </c:pt>
                <c:pt idx="3073">
                  <c:v>42995.447916666599</c:v>
                </c:pt>
                <c:pt idx="3074">
                  <c:v>42995.46875</c:v>
                </c:pt>
                <c:pt idx="3075">
                  <c:v>42995.489583333401</c:v>
                </c:pt>
                <c:pt idx="3076">
                  <c:v>42995.510416666599</c:v>
                </c:pt>
                <c:pt idx="3077">
                  <c:v>42995.53125</c:v>
                </c:pt>
                <c:pt idx="3078">
                  <c:v>42995.552083333401</c:v>
                </c:pt>
                <c:pt idx="3079">
                  <c:v>42995.572916666599</c:v>
                </c:pt>
                <c:pt idx="3080">
                  <c:v>42995.59375</c:v>
                </c:pt>
                <c:pt idx="3081">
                  <c:v>42995.614583333401</c:v>
                </c:pt>
                <c:pt idx="3082">
                  <c:v>42995.635416666599</c:v>
                </c:pt>
                <c:pt idx="3083">
                  <c:v>42995.65625</c:v>
                </c:pt>
                <c:pt idx="3084">
                  <c:v>42995.677083333401</c:v>
                </c:pt>
                <c:pt idx="3085">
                  <c:v>42995.697916666599</c:v>
                </c:pt>
                <c:pt idx="3086">
                  <c:v>42995.71875</c:v>
                </c:pt>
                <c:pt idx="3087">
                  <c:v>42995.739583333401</c:v>
                </c:pt>
                <c:pt idx="3088">
                  <c:v>42995.760416666599</c:v>
                </c:pt>
                <c:pt idx="3089">
                  <c:v>42995.78125</c:v>
                </c:pt>
                <c:pt idx="3090">
                  <c:v>42995.802083333401</c:v>
                </c:pt>
                <c:pt idx="3091">
                  <c:v>42995.822916666599</c:v>
                </c:pt>
                <c:pt idx="3092">
                  <c:v>42995.84375</c:v>
                </c:pt>
                <c:pt idx="3093">
                  <c:v>42995.864583333401</c:v>
                </c:pt>
                <c:pt idx="3094">
                  <c:v>42995.885416666599</c:v>
                </c:pt>
                <c:pt idx="3095">
                  <c:v>42995.90625</c:v>
                </c:pt>
                <c:pt idx="3096">
                  <c:v>42995.927083333401</c:v>
                </c:pt>
                <c:pt idx="3097">
                  <c:v>42995.947916666599</c:v>
                </c:pt>
                <c:pt idx="3098">
                  <c:v>42995.96875</c:v>
                </c:pt>
                <c:pt idx="3099">
                  <c:v>42995.989583333401</c:v>
                </c:pt>
                <c:pt idx="3100">
                  <c:v>42996.010416666599</c:v>
                </c:pt>
                <c:pt idx="3101">
                  <c:v>42996.03125</c:v>
                </c:pt>
                <c:pt idx="3102">
                  <c:v>42996.052083333401</c:v>
                </c:pt>
                <c:pt idx="3103">
                  <c:v>42996.072916666599</c:v>
                </c:pt>
                <c:pt idx="3104">
                  <c:v>42996.09375</c:v>
                </c:pt>
                <c:pt idx="3105">
                  <c:v>42996.114583333401</c:v>
                </c:pt>
                <c:pt idx="3106">
                  <c:v>42996.135416666599</c:v>
                </c:pt>
                <c:pt idx="3107">
                  <c:v>42996.15625</c:v>
                </c:pt>
                <c:pt idx="3108">
                  <c:v>42996.177083333401</c:v>
                </c:pt>
                <c:pt idx="3109">
                  <c:v>42996.197916666599</c:v>
                </c:pt>
                <c:pt idx="3110">
                  <c:v>42996.21875</c:v>
                </c:pt>
                <c:pt idx="3111">
                  <c:v>42996.239583333401</c:v>
                </c:pt>
                <c:pt idx="3112">
                  <c:v>42996.260416666599</c:v>
                </c:pt>
                <c:pt idx="3113">
                  <c:v>42996.28125</c:v>
                </c:pt>
                <c:pt idx="3114">
                  <c:v>42996.302083333401</c:v>
                </c:pt>
                <c:pt idx="3115">
                  <c:v>42996.322916666599</c:v>
                </c:pt>
                <c:pt idx="3116">
                  <c:v>42996.34375</c:v>
                </c:pt>
                <c:pt idx="3117">
                  <c:v>42996.364583333401</c:v>
                </c:pt>
                <c:pt idx="3118">
                  <c:v>42996.385416666599</c:v>
                </c:pt>
                <c:pt idx="3119">
                  <c:v>42996.40625</c:v>
                </c:pt>
                <c:pt idx="3120">
                  <c:v>42996.427083333401</c:v>
                </c:pt>
                <c:pt idx="3121">
                  <c:v>42996.447916666599</c:v>
                </c:pt>
                <c:pt idx="3122">
                  <c:v>42996.46875</c:v>
                </c:pt>
                <c:pt idx="3123">
                  <c:v>42996.489583333401</c:v>
                </c:pt>
                <c:pt idx="3124">
                  <c:v>42996.510416666599</c:v>
                </c:pt>
                <c:pt idx="3125">
                  <c:v>42996.53125</c:v>
                </c:pt>
                <c:pt idx="3126">
                  <c:v>42996.552083333401</c:v>
                </c:pt>
                <c:pt idx="3127">
                  <c:v>42996.572916666599</c:v>
                </c:pt>
                <c:pt idx="3128">
                  <c:v>42996.59375</c:v>
                </c:pt>
                <c:pt idx="3129">
                  <c:v>42996.614583333401</c:v>
                </c:pt>
                <c:pt idx="3130">
                  <c:v>42996.635416666599</c:v>
                </c:pt>
                <c:pt idx="3131">
                  <c:v>42996.65625</c:v>
                </c:pt>
                <c:pt idx="3132">
                  <c:v>42996.677083333401</c:v>
                </c:pt>
                <c:pt idx="3133">
                  <c:v>42996.697916666599</c:v>
                </c:pt>
                <c:pt idx="3134">
                  <c:v>42996.71875</c:v>
                </c:pt>
                <c:pt idx="3135">
                  <c:v>42996.739583333401</c:v>
                </c:pt>
                <c:pt idx="3136">
                  <c:v>42996.760416666599</c:v>
                </c:pt>
                <c:pt idx="3137">
                  <c:v>42996.78125</c:v>
                </c:pt>
                <c:pt idx="3138">
                  <c:v>42996.802083333401</c:v>
                </c:pt>
                <c:pt idx="3139">
                  <c:v>42996.822916666599</c:v>
                </c:pt>
                <c:pt idx="3140">
                  <c:v>42996.84375</c:v>
                </c:pt>
                <c:pt idx="3141">
                  <c:v>42996.864583333401</c:v>
                </c:pt>
                <c:pt idx="3142">
                  <c:v>42996.885416666599</c:v>
                </c:pt>
                <c:pt idx="3143">
                  <c:v>42996.90625</c:v>
                </c:pt>
                <c:pt idx="3144">
                  <c:v>42996.927083333401</c:v>
                </c:pt>
                <c:pt idx="3145">
                  <c:v>42996.947916666599</c:v>
                </c:pt>
                <c:pt idx="3146">
                  <c:v>42996.96875</c:v>
                </c:pt>
                <c:pt idx="3147">
                  <c:v>42996.989583333401</c:v>
                </c:pt>
                <c:pt idx="3148">
                  <c:v>42997.010416666599</c:v>
                </c:pt>
                <c:pt idx="3149">
                  <c:v>42997.03125</c:v>
                </c:pt>
                <c:pt idx="3150">
                  <c:v>42997.052083333401</c:v>
                </c:pt>
                <c:pt idx="3151">
                  <c:v>42997.072916666599</c:v>
                </c:pt>
                <c:pt idx="3152">
                  <c:v>42997.09375</c:v>
                </c:pt>
                <c:pt idx="3153">
                  <c:v>42997.114583333401</c:v>
                </c:pt>
                <c:pt idx="3154">
                  <c:v>42997.135416666599</c:v>
                </c:pt>
                <c:pt idx="3155">
                  <c:v>42997.15625</c:v>
                </c:pt>
                <c:pt idx="3156">
                  <c:v>42997.177083333401</c:v>
                </c:pt>
                <c:pt idx="3157">
                  <c:v>42997.197916666599</c:v>
                </c:pt>
                <c:pt idx="3158">
                  <c:v>42997.21875</c:v>
                </c:pt>
                <c:pt idx="3159">
                  <c:v>42997.239583333401</c:v>
                </c:pt>
                <c:pt idx="3160">
                  <c:v>42997.260416666599</c:v>
                </c:pt>
                <c:pt idx="3161">
                  <c:v>42997.28125</c:v>
                </c:pt>
                <c:pt idx="3162">
                  <c:v>42997.302083333401</c:v>
                </c:pt>
                <c:pt idx="3163">
                  <c:v>42997.322916666599</c:v>
                </c:pt>
                <c:pt idx="3164">
                  <c:v>42997.34375</c:v>
                </c:pt>
                <c:pt idx="3165">
                  <c:v>42997.364583333401</c:v>
                </c:pt>
                <c:pt idx="3166">
                  <c:v>42997.385416666599</c:v>
                </c:pt>
                <c:pt idx="3167">
                  <c:v>42997.40625</c:v>
                </c:pt>
                <c:pt idx="3168">
                  <c:v>42997.427083333401</c:v>
                </c:pt>
                <c:pt idx="3169">
                  <c:v>42997.447916666599</c:v>
                </c:pt>
                <c:pt idx="3170">
                  <c:v>42997.46875</c:v>
                </c:pt>
                <c:pt idx="3171">
                  <c:v>42997.489583333401</c:v>
                </c:pt>
                <c:pt idx="3172">
                  <c:v>42997.510416666599</c:v>
                </c:pt>
                <c:pt idx="3173">
                  <c:v>42997.53125</c:v>
                </c:pt>
                <c:pt idx="3174">
                  <c:v>42997.552083333401</c:v>
                </c:pt>
                <c:pt idx="3175">
                  <c:v>42997.572916666599</c:v>
                </c:pt>
                <c:pt idx="3176">
                  <c:v>42997.59375</c:v>
                </c:pt>
                <c:pt idx="3177">
                  <c:v>42997.614583333401</c:v>
                </c:pt>
                <c:pt idx="3178">
                  <c:v>42997.635416666599</c:v>
                </c:pt>
                <c:pt idx="3179">
                  <c:v>42997.65625</c:v>
                </c:pt>
                <c:pt idx="3180">
                  <c:v>42997.677083333401</c:v>
                </c:pt>
                <c:pt idx="3181">
                  <c:v>42997.697916666599</c:v>
                </c:pt>
                <c:pt idx="3182">
                  <c:v>42997.71875</c:v>
                </c:pt>
                <c:pt idx="3183">
                  <c:v>42997.739583333401</c:v>
                </c:pt>
                <c:pt idx="3184">
                  <c:v>42997.760416666599</c:v>
                </c:pt>
                <c:pt idx="3185">
                  <c:v>42997.78125</c:v>
                </c:pt>
                <c:pt idx="3186">
                  <c:v>42997.802083333401</c:v>
                </c:pt>
                <c:pt idx="3187">
                  <c:v>42997.822916666599</c:v>
                </c:pt>
                <c:pt idx="3188">
                  <c:v>42997.84375</c:v>
                </c:pt>
                <c:pt idx="3189">
                  <c:v>42997.864583333401</c:v>
                </c:pt>
                <c:pt idx="3190">
                  <c:v>42997.885416666599</c:v>
                </c:pt>
                <c:pt idx="3191">
                  <c:v>42997.90625</c:v>
                </c:pt>
                <c:pt idx="3192">
                  <c:v>42997.927083333401</c:v>
                </c:pt>
                <c:pt idx="3193">
                  <c:v>42997.947916666599</c:v>
                </c:pt>
                <c:pt idx="3194">
                  <c:v>42997.96875</c:v>
                </c:pt>
                <c:pt idx="3195">
                  <c:v>42997.989583333401</c:v>
                </c:pt>
                <c:pt idx="3196">
                  <c:v>42998.010416666599</c:v>
                </c:pt>
                <c:pt idx="3197">
                  <c:v>42998.03125</c:v>
                </c:pt>
                <c:pt idx="3198">
                  <c:v>42998.052083333401</c:v>
                </c:pt>
                <c:pt idx="3199">
                  <c:v>42998.072916666599</c:v>
                </c:pt>
                <c:pt idx="3200">
                  <c:v>42998.09375</c:v>
                </c:pt>
                <c:pt idx="3201">
                  <c:v>42998.114583333401</c:v>
                </c:pt>
                <c:pt idx="3202">
                  <c:v>42998.135416666599</c:v>
                </c:pt>
                <c:pt idx="3203">
                  <c:v>42998.15625</c:v>
                </c:pt>
                <c:pt idx="3204">
                  <c:v>42998.177083333401</c:v>
                </c:pt>
                <c:pt idx="3205">
                  <c:v>42998.197916666599</c:v>
                </c:pt>
                <c:pt idx="3206">
                  <c:v>42998.21875</c:v>
                </c:pt>
                <c:pt idx="3207">
                  <c:v>42998.239583333401</c:v>
                </c:pt>
                <c:pt idx="3208">
                  <c:v>42998.260416666599</c:v>
                </c:pt>
                <c:pt idx="3209">
                  <c:v>42998.28125</c:v>
                </c:pt>
                <c:pt idx="3210">
                  <c:v>42998.302083333401</c:v>
                </c:pt>
                <c:pt idx="3211">
                  <c:v>42998.322916666599</c:v>
                </c:pt>
                <c:pt idx="3212">
                  <c:v>42998.34375</c:v>
                </c:pt>
                <c:pt idx="3213">
                  <c:v>42998.364583333401</c:v>
                </c:pt>
                <c:pt idx="3214">
                  <c:v>42998.385416666599</c:v>
                </c:pt>
                <c:pt idx="3215">
                  <c:v>42998.40625</c:v>
                </c:pt>
                <c:pt idx="3216">
                  <c:v>42998.427083333401</c:v>
                </c:pt>
                <c:pt idx="3217">
                  <c:v>42998.447916666599</c:v>
                </c:pt>
                <c:pt idx="3218">
                  <c:v>42998.46875</c:v>
                </c:pt>
                <c:pt idx="3219">
                  <c:v>42998.489583333401</c:v>
                </c:pt>
                <c:pt idx="3220">
                  <c:v>42998.510416666599</c:v>
                </c:pt>
                <c:pt idx="3221">
                  <c:v>42998.53125</c:v>
                </c:pt>
                <c:pt idx="3222">
                  <c:v>42998.552083333401</c:v>
                </c:pt>
                <c:pt idx="3223">
                  <c:v>42998.572916666599</c:v>
                </c:pt>
                <c:pt idx="3224">
                  <c:v>42998.59375</c:v>
                </c:pt>
                <c:pt idx="3225">
                  <c:v>42998.614583333401</c:v>
                </c:pt>
                <c:pt idx="3226">
                  <c:v>42998.635416666599</c:v>
                </c:pt>
                <c:pt idx="3227">
                  <c:v>42998.65625</c:v>
                </c:pt>
                <c:pt idx="3228">
                  <c:v>42998.677083333401</c:v>
                </c:pt>
                <c:pt idx="3229">
                  <c:v>42998.697916666599</c:v>
                </c:pt>
                <c:pt idx="3230">
                  <c:v>42998.71875</c:v>
                </c:pt>
                <c:pt idx="3231">
                  <c:v>42998.739583333401</c:v>
                </c:pt>
                <c:pt idx="3232">
                  <c:v>42998.760416666599</c:v>
                </c:pt>
                <c:pt idx="3233">
                  <c:v>42998.78125</c:v>
                </c:pt>
                <c:pt idx="3234">
                  <c:v>42998.802083333401</c:v>
                </c:pt>
                <c:pt idx="3235">
                  <c:v>42998.822916666599</c:v>
                </c:pt>
                <c:pt idx="3236">
                  <c:v>42998.84375</c:v>
                </c:pt>
                <c:pt idx="3237">
                  <c:v>42998.864583333401</c:v>
                </c:pt>
                <c:pt idx="3238">
                  <c:v>42998.885416666599</c:v>
                </c:pt>
                <c:pt idx="3239">
                  <c:v>42998.90625</c:v>
                </c:pt>
                <c:pt idx="3240">
                  <c:v>42998.927083333401</c:v>
                </c:pt>
                <c:pt idx="3241">
                  <c:v>42998.947916666599</c:v>
                </c:pt>
                <c:pt idx="3242">
                  <c:v>42998.96875</c:v>
                </c:pt>
                <c:pt idx="3243">
                  <c:v>42998.989583333401</c:v>
                </c:pt>
                <c:pt idx="3244">
                  <c:v>42999.010416666599</c:v>
                </c:pt>
                <c:pt idx="3245">
                  <c:v>42999.03125</c:v>
                </c:pt>
                <c:pt idx="3246">
                  <c:v>42999.052083333401</c:v>
                </c:pt>
                <c:pt idx="3247">
                  <c:v>42999.072916666599</c:v>
                </c:pt>
                <c:pt idx="3248">
                  <c:v>42999.09375</c:v>
                </c:pt>
                <c:pt idx="3249">
                  <c:v>42999.114583333401</c:v>
                </c:pt>
                <c:pt idx="3250">
                  <c:v>42999.135416666599</c:v>
                </c:pt>
                <c:pt idx="3251">
                  <c:v>42999.15625</c:v>
                </c:pt>
                <c:pt idx="3252">
                  <c:v>42999.177083333401</c:v>
                </c:pt>
                <c:pt idx="3253">
                  <c:v>42999.197916666599</c:v>
                </c:pt>
                <c:pt idx="3254">
                  <c:v>42999.21875</c:v>
                </c:pt>
                <c:pt idx="3255">
                  <c:v>42999.239583333401</c:v>
                </c:pt>
                <c:pt idx="3256">
                  <c:v>42999.260416666599</c:v>
                </c:pt>
                <c:pt idx="3257">
                  <c:v>42999.28125</c:v>
                </c:pt>
                <c:pt idx="3258">
                  <c:v>42999.302083333401</c:v>
                </c:pt>
                <c:pt idx="3259">
                  <c:v>42999.322916666599</c:v>
                </c:pt>
                <c:pt idx="3260">
                  <c:v>42999.34375</c:v>
                </c:pt>
                <c:pt idx="3261">
                  <c:v>42999.364583333401</c:v>
                </c:pt>
                <c:pt idx="3262">
                  <c:v>42999.385416666599</c:v>
                </c:pt>
                <c:pt idx="3263">
                  <c:v>42999.40625</c:v>
                </c:pt>
                <c:pt idx="3264">
                  <c:v>42999.427083333401</c:v>
                </c:pt>
                <c:pt idx="3265">
                  <c:v>42999.447916666599</c:v>
                </c:pt>
                <c:pt idx="3266">
                  <c:v>42999.46875</c:v>
                </c:pt>
                <c:pt idx="3267">
                  <c:v>42999.489583333401</c:v>
                </c:pt>
                <c:pt idx="3268">
                  <c:v>42999.510416666599</c:v>
                </c:pt>
                <c:pt idx="3269">
                  <c:v>42999.53125</c:v>
                </c:pt>
                <c:pt idx="3270">
                  <c:v>42999.552083333401</c:v>
                </c:pt>
                <c:pt idx="3271">
                  <c:v>42999.572916666599</c:v>
                </c:pt>
                <c:pt idx="3272">
                  <c:v>42999.59375</c:v>
                </c:pt>
                <c:pt idx="3273">
                  <c:v>42999.614583333401</c:v>
                </c:pt>
                <c:pt idx="3274">
                  <c:v>42999.635416666599</c:v>
                </c:pt>
                <c:pt idx="3275">
                  <c:v>42999.65625</c:v>
                </c:pt>
                <c:pt idx="3276">
                  <c:v>42999.677083333401</c:v>
                </c:pt>
                <c:pt idx="3277">
                  <c:v>42999.697916666599</c:v>
                </c:pt>
                <c:pt idx="3278">
                  <c:v>42999.71875</c:v>
                </c:pt>
                <c:pt idx="3279">
                  <c:v>42999.739583333401</c:v>
                </c:pt>
                <c:pt idx="3280">
                  <c:v>42999.760416666599</c:v>
                </c:pt>
                <c:pt idx="3281">
                  <c:v>42999.78125</c:v>
                </c:pt>
                <c:pt idx="3282">
                  <c:v>42999.802083333401</c:v>
                </c:pt>
                <c:pt idx="3283">
                  <c:v>42999.822916666599</c:v>
                </c:pt>
                <c:pt idx="3284">
                  <c:v>42999.84375</c:v>
                </c:pt>
                <c:pt idx="3285">
                  <c:v>42999.864583333401</c:v>
                </c:pt>
                <c:pt idx="3286">
                  <c:v>42999.885416666599</c:v>
                </c:pt>
                <c:pt idx="3287">
                  <c:v>42999.90625</c:v>
                </c:pt>
                <c:pt idx="3288">
                  <c:v>42999.927083333401</c:v>
                </c:pt>
                <c:pt idx="3289">
                  <c:v>42999.947916666599</c:v>
                </c:pt>
                <c:pt idx="3290">
                  <c:v>42999.96875</c:v>
                </c:pt>
                <c:pt idx="3291">
                  <c:v>42999.989583333401</c:v>
                </c:pt>
                <c:pt idx="3292">
                  <c:v>43000.010416666599</c:v>
                </c:pt>
                <c:pt idx="3293">
                  <c:v>43000.03125</c:v>
                </c:pt>
                <c:pt idx="3294">
                  <c:v>43000.052083333401</c:v>
                </c:pt>
                <c:pt idx="3295">
                  <c:v>43000.072916666599</c:v>
                </c:pt>
                <c:pt idx="3296">
                  <c:v>43000.09375</c:v>
                </c:pt>
                <c:pt idx="3297">
                  <c:v>43000.114583333401</c:v>
                </c:pt>
                <c:pt idx="3298">
                  <c:v>43000.135416666599</c:v>
                </c:pt>
                <c:pt idx="3299">
                  <c:v>43000.15625</c:v>
                </c:pt>
                <c:pt idx="3300">
                  <c:v>43000.177083333401</c:v>
                </c:pt>
                <c:pt idx="3301">
                  <c:v>43000.197916666599</c:v>
                </c:pt>
                <c:pt idx="3302">
                  <c:v>43000.21875</c:v>
                </c:pt>
                <c:pt idx="3303">
                  <c:v>43000.239583333401</c:v>
                </c:pt>
                <c:pt idx="3304">
                  <c:v>43000.260416666599</c:v>
                </c:pt>
                <c:pt idx="3305">
                  <c:v>43000.28125</c:v>
                </c:pt>
                <c:pt idx="3306">
                  <c:v>43000.302083333401</c:v>
                </c:pt>
                <c:pt idx="3307">
                  <c:v>43000.322916666599</c:v>
                </c:pt>
                <c:pt idx="3308">
                  <c:v>43000.34375</c:v>
                </c:pt>
                <c:pt idx="3309">
                  <c:v>43000.364583333401</c:v>
                </c:pt>
                <c:pt idx="3310">
                  <c:v>43000.385416666599</c:v>
                </c:pt>
                <c:pt idx="3311">
                  <c:v>43000.40625</c:v>
                </c:pt>
                <c:pt idx="3312">
                  <c:v>43000.427083333401</c:v>
                </c:pt>
                <c:pt idx="3313">
                  <c:v>43000.447916666599</c:v>
                </c:pt>
                <c:pt idx="3314">
                  <c:v>43000.46875</c:v>
                </c:pt>
                <c:pt idx="3315">
                  <c:v>43000.489583333401</c:v>
                </c:pt>
                <c:pt idx="3316">
                  <c:v>43000.510416666599</c:v>
                </c:pt>
                <c:pt idx="3317">
                  <c:v>43000.53125</c:v>
                </c:pt>
                <c:pt idx="3318">
                  <c:v>43000.552083333401</c:v>
                </c:pt>
                <c:pt idx="3319">
                  <c:v>43000.572916666599</c:v>
                </c:pt>
                <c:pt idx="3320">
                  <c:v>43000.59375</c:v>
                </c:pt>
                <c:pt idx="3321">
                  <c:v>43000.614583333401</c:v>
                </c:pt>
                <c:pt idx="3322">
                  <c:v>43000.635416666599</c:v>
                </c:pt>
                <c:pt idx="3323">
                  <c:v>43000.65625</c:v>
                </c:pt>
                <c:pt idx="3324">
                  <c:v>43000.677083333401</c:v>
                </c:pt>
                <c:pt idx="3325">
                  <c:v>43000.697916666599</c:v>
                </c:pt>
                <c:pt idx="3326">
                  <c:v>43000.71875</c:v>
                </c:pt>
                <c:pt idx="3327">
                  <c:v>43000.739583333401</c:v>
                </c:pt>
                <c:pt idx="3328">
                  <c:v>43000.760416666599</c:v>
                </c:pt>
                <c:pt idx="3329">
                  <c:v>43000.78125</c:v>
                </c:pt>
                <c:pt idx="3330">
                  <c:v>43000.802083333401</c:v>
                </c:pt>
                <c:pt idx="3331">
                  <c:v>43000.822916666599</c:v>
                </c:pt>
                <c:pt idx="3332">
                  <c:v>43000.84375</c:v>
                </c:pt>
                <c:pt idx="3333">
                  <c:v>43000.864583333401</c:v>
                </c:pt>
                <c:pt idx="3334">
                  <c:v>43000.885416666599</c:v>
                </c:pt>
                <c:pt idx="3335">
                  <c:v>43000.90625</c:v>
                </c:pt>
                <c:pt idx="3336">
                  <c:v>43000.927083333401</c:v>
                </c:pt>
                <c:pt idx="3337">
                  <c:v>43000.947916666599</c:v>
                </c:pt>
                <c:pt idx="3338">
                  <c:v>43000.96875</c:v>
                </c:pt>
                <c:pt idx="3339">
                  <c:v>43000.989583333401</c:v>
                </c:pt>
                <c:pt idx="3340">
                  <c:v>43001.010416666599</c:v>
                </c:pt>
                <c:pt idx="3341">
                  <c:v>43001.03125</c:v>
                </c:pt>
                <c:pt idx="3342">
                  <c:v>43001.052083333401</c:v>
                </c:pt>
                <c:pt idx="3343">
                  <c:v>43001.072916666599</c:v>
                </c:pt>
                <c:pt idx="3344">
                  <c:v>43001.09375</c:v>
                </c:pt>
                <c:pt idx="3345">
                  <c:v>43001.114583333401</c:v>
                </c:pt>
                <c:pt idx="3346">
                  <c:v>43001.135416666599</c:v>
                </c:pt>
                <c:pt idx="3347">
                  <c:v>43001.15625</c:v>
                </c:pt>
                <c:pt idx="3348">
                  <c:v>43001.177083333401</c:v>
                </c:pt>
                <c:pt idx="3349">
                  <c:v>43001.197916666599</c:v>
                </c:pt>
                <c:pt idx="3350">
                  <c:v>43001.21875</c:v>
                </c:pt>
                <c:pt idx="3351">
                  <c:v>43001.239583333401</c:v>
                </c:pt>
                <c:pt idx="3352">
                  <c:v>43001.260416666599</c:v>
                </c:pt>
                <c:pt idx="3353">
                  <c:v>43001.28125</c:v>
                </c:pt>
                <c:pt idx="3354">
                  <c:v>43001.302083333401</c:v>
                </c:pt>
                <c:pt idx="3355">
                  <c:v>43001.322916666599</c:v>
                </c:pt>
                <c:pt idx="3356">
                  <c:v>43001.34375</c:v>
                </c:pt>
                <c:pt idx="3357">
                  <c:v>43001.364583333401</c:v>
                </c:pt>
                <c:pt idx="3358">
                  <c:v>43001.385416666599</c:v>
                </c:pt>
                <c:pt idx="3359">
                  <c:v>43001.40625</c:v>
                </c:pt>
                <c:pt idx="3360">
                  <c:v>43001.427083333401</c:v>
                </c:pt>
                <c:pt idx="3361">
                  <c:v>43001.447916666599</c:v>
                </c:pt>
                <c:pt idx="3362">
                  <c:v>43001.46875</c:v>
                </c:pt>
                <c:pt idx="3363">
                  <c:v>43001.489583333401</c:v>
                </c:pt>
                <c:pt idx="3364">
                  <c:v>43001.510416666599</c:v>
                </c:pt>
                <c:pt idx="3365">
                  <c:v>43001.53125</c:v>
                </c:pt>
                <c:pt idx="3366">
                  <c:v>43001.552083333401</c:v>
                </c:pt>
                <c:pt idx="3367">
                  <c:v>43001.572916666599</c:v>
                </c:pt>
                <c:pt idx="3368">
                  <c:v>43001.59375</c:v>
                </c:pt>
                <c:pt idx="3369">
                  <c:v>43001.614583333401</c:v>
                </c:pt>
                <c:pt idx="3370">
                  <c:v>43001.635416666599</c:v>
                </c:pt>
                <c:pt idx="3371">
                  <c:v>43001.65625</c:v>
                </c:pt>
                <c:pt idx="3372">
                  <c:v>43001.677083333401</c:v>
                </c:pt>
                <c:pt idx="3373">
                  <c:v>43001.697916666599</c:v>
                </c:pt>
                <c:pt idx="3374">
                  <c:v>43001.71875</c:v>
                </c:pt>
                <c:pt idx="3375">
                  <c:v>43001.739583333401</c:v>
                </c:pt>
                <c:pt idx="3376">
                  <c:v>43001.760416666599</c:v>
                </c:pt>
                <c:pt idx="3377">
                  <c:v>43001.78125</c:v>
                </c:pt>
                <c:pt idx="3378">
                  <c:v>43001.802083333401</c:v>
                </c:pt>
                <c:pt idx="3379">
                  <c:v>43001.822916666599</c:v>
                </c:pt>
                <c:pt idx="3380">
                  <c:v>43001.84375</c:v>
                </c:pt>
                <c:pt idx="3381">
                  <c:v>43001.864583333401</c:v>
                </c:pt>
                <c:pt idx="3382">
                  <c:v>43001.885416666599</c:v>
                </c:pt>
                <c:pt idx="3383">
                  <c:v>43001.90625</c:v>
                </c:pt>
                <c:pt idx="3384">
                  <c:v>43001.927083333401</c:v>
                </c:pt>
                <c:pt idx="3385">
                  <c:v>43001.947916666599</c:v>
                </c:pt>
                <c:pt idx="3386">
                  <c:v>43001.96875</c:v>
                </c:pt>
                <c:pt idx="3387">
                  <c:v>43001.989583333401</c:v>
                </c:pt>
                <c:pt idx="3388">
                  <c:v>43002.010416666599</c:v>
                </c:pt>
                <c:pt idx="3389">
                  <c:v>43002.03125</c:v>
                </c:pt>
                <c:pt idx="3390">
                  <c:v>43002.052083333401</c:v>
                </c:pt>
                <c:pt idx="3391">
                  <c:v>43002.072916666599</c:v>
                </c:pt>
                <c:pt idx="3392">
                  <c:v>43002.09375</c:v>
                </c:pt>
                <c:pt idx="3393">
                  <c:v>43002.114583333401</c:v>
                </c:pt>
                <c:pt idx="3394">
                  <c:v>43002.135416666599</c:v>
                </c:pt>
                <c:pt idx="3395">
                  <c:v>43002.15625</c:v>
                </c:pt>
                <c:pt idx="3396">
                  <c:v>43002.177083333401</c:v>
                </c:pt>
                <c:pt idx="3397">
                  <c:v>43002.197916666599</c:v>
                </c:pt>
                <c:pt idx="3398">
                  <c:v>43002.21875</c:v>
                </c:pt>
                <c:pt idx="3399">
                  <c:v>43002.239583333401</c:v>
                </c:pt>
                <c:pt idx="3400">
                  <c:v>43002.260416666599</c:v>
                </c:pt>
                <c:pt idx="3401">
                  <c:v>43002.28125</c:v>
                </c:pt>
                <c:pt idx="3402">
                  <c:v>43002.302083333401</c:v>
                </c:pt>
                <c:pt idx="3403">
                  <c:v>43002.322916666599</c:v>
                </c:pt>
                <c:pt idx="3404">
                  <c:v>43002.34375</c:v>
                </c:pt>
                <c:pt idx="3405">
                  <c:v>43002.364583333401</c:v>
                </c:pt>
                <c:pt idx="3406">
                  <c:v>43002.385416666599</c:v>
                </c:pt>
                <c:pt idx="3407">
                  <c:v>43002.40625</c:v>
                </c:pt>
                <c:pt idx="3408">
                  <c:v>43002.427083333401</c:v>
                </c:pt>
                <c:pt idx="3409">
                  <c:v>43002.447916666599</c:v>
                </c:pt>
                <c:pt idx="3410">
                  <c:v>43002.46875</c:v>
                </c:pt>
                <c:pt idx="3411">
                  <c:v>43002.489583333401</c:v>
                </c:pt>
                <c:pt idx="3412">
                  <c:v>43002.510416666599</c:v>
                </c:pt>
                <c:pt idx="3413">
                  <c:v>43002.53125</c:v>
                </c:pt>
                <c:pt idx="3414">
                  <c:v>43002.552083333401</c:v>
                </c:pt>
                <c:pt idx="3415">
                  <c:v>43002.572916666599</c:v>
                </c:pt>
                <c:pt idx="3416">
                  <c:v>43002.59375</c:v>
                </c:pt>
                <c:pt idx="3417">
                  <c:v>43002.614583333401</c:v>
                </c:pt>
                <c:pt idx="3418">
                  <c:v>43002.635416666599</c:v>
                </c:pt>
                <c:pt idx="3419">
                  <c:v>43002.65625</c:v>
                </c:pt>
                <c:pt idx="3420">
                  <c:v>43002.677083333401</c:v>
                </c:pt>
                <c:pt idx="3421">
                  <c:v>43002.697916666599</c:v>
                </c:pt>
                <c:pt idx="3422">
                  <c:v>43002.71875</c:v>
                </c:pt>
                <c:pt idx="3423">
                  <c:v>43002.739583333401</c:v>
                </c:pt>
                <c:pt idx="3424">
                  <c:v>43002.760416666599</c:v>
                </c:pt>
                <c:pt idx="3425">
                  <c:v>43002.78125</c:v>
                </c:pt>
                <c:pt idx="3426">
                  <c:v>43002.802083333401</c:v>
                </c:pt>
                <c:pt idx="3427">
                  <c:v>43002.822916666599</c:v>
                </c:pt>
                <c:pt idx="3428">
                  <c:v>43002.84375</c:v>
                </c:pt>
                <c:pt idx="3429">
                  <c:v>43002.864583333401</c:v>
                </c:pt>
                <c:pt idx="3430">
                  <c:v>43002.885416666599</c:v>
                </c:pt>
                <c:pt idx="3431">
                  <c:v>43002.90625</c:v>
                </c:pt>
                <c:pt idx="3432">
                  <c:v>43002.927083333401</c:v>
                </c:pt>
                <c:pt idx="3433">
                  <c:v>43002.947916666599</c:v>
                </c:pt>
                <c:pt idx="3434">
                  <c:v>43002.96875</c:v>
                </c:pt>
                <c:pt idx="3435">
                  <c:v>43002.989583333401</c:v>
                </c:pt>
                <c:pt idx="3436">
                  <c:v>43003.010416666599</c:v>
                </c:pt>
                <c:pt idx="3437">
                  <c:v>43003.03125</c:v>
                </c:pt>
                <c:pt idx="3438">
                  <c:v>43003.052083333401</c:v>
                </c:pt>
                <c:pt idx="3439">
                  <c:v>43003.072916666599</c:v>
                </c:pt>
                <c:pt idx="3440">
                  <c:v>43003.09375</c:v>
                </c:pt>
                <c:pt idx="3441">
                  <c:v>43003.114583333401</c:v>
                </c:pt>
                <c:pt idx="3442">
                  <c:v>43003.135416666599</c:v>
                </c:pt>
                <c:pt idx="3443">
                  <c:v>43003.15625</c:v>
                </c:pt>
                <c:pt idx="3444">
                  <c:v>43003.177083333401</c:v>
                </c:pt>
                <c:pt idx="3445">
                  <c:v>43003.197916666599</c:v>
                </c:pt>
                <c:pt idx="3446">
                  <c:v>43003.21875</c:v>
                </c:pt>
                <c:pt idx="3447">
                  <c:v>43003.239583333401</c:v>
                </c:pt>
                <c:pt idx="3448">
                  <c:v>43003.260416666599</c:v>
                </c:pt>
                <c:pt idx="3449">
                  <c:v>43003.28125</c:v>
                </c:pt>
                <c:pt idx="3450">
                  <c:v>43003.302083333401</c:v>
                </c:pt>
                <c:pt idx="3451">
                  <c:v>43003.322916666599</c:v>
                </c:pt>
                <c:pt idx="3452">
                  <c:v>43003.34375</c:v>
                </c:pt>
                <c:pt idx="3453">
                  <c:v>43003.364583333401</c:v>
                </c:pt>
                <c:pt idx="3454">
                  <c:v>43003.385416666599</c:v>
                </c:pt>
                <c:pt idx="3455">
                  <c:v>43003.40625</c:v>
                </c:pt>
                <c:pt idx="3456">
                  <c:v>43003.427083333401</c:v>
                </c:pt>
                <c:pt idx="3457">
                  <c:v>43003.447916666599</c:v>
                </c:pt>
                <c:pt idx="3458">
                  <c:v>43003.46875</c:v>
                </c:pt>
                <c:pt idx="3459">
                  <c:v>43003.489583333401</c:v>
                </c:pt>
                <c:pt idx="3460">
                  <c:v>43003.510416666599</c:v>
                </c:pt>
                <c:pt idx="3461">
                  <c:v>43003.53125</c:v>
                </c:pt>
                <c:pt idx="3462">
                  <c:v>43003.552083333401</c:v>
                </c:pt>
                <c:pt idx="3463">
                  <c:v>43003.572916666599</c:v>
                </c:pt>
                <c:pt idx="3464">
                  <c:v>43003.59375</c:v>
                </c:pt>
                <c:pt idx="3465">
                  <c:v>43003.614583333401</c:v>
                </c:pt>
                <c:pt idx="3466">
                  <c:v>43003.635416666599</c:v>
                </c:pt>
                <c:pt idx="3467">
                  <c:v>43003.65625</c:v>
                </c:pt>
                <c:pt idx="3468">
                  <c:v>43003.677083333401</c:v>
                </c:pt>
                <c:pt idx="3469">
                  <c:v>43003.697916666599</c:v>
                </c:pt>
                <c:pt idx="3470">
                  <c:v>43003.71875</c:v>
                </c:pt>
                <c:pt idx="3471">
                  <c:v>43003.739583333401</c:v>
                </c:pt>
                <c:pt idx="3472">
                  <c:v>43003.760416666599</c:v>
                </c:pt>
                <c:pt idx="3473">
                  <c:v>43003.78125</c:v>
                </c:pt>
                <c:pt idx="3474">
                  <c:v>43003.802083333401</c:v>
                </c:pt>
                <c:pt idx="3475">
                  <c:v>43003.822916666599</c:v>
                </c:pt>
                <c:pt idx="3476">
                  <c:v>43003.84375</c:v>
                </c:pt>
                <c:pt idx="3477">
                  <c:v>43003.864583333401</c:v>
                </c:pt>
                <c:pt idx="3478">
                  <c:v>43003.885416666599</c:v>
                </c:pt>
                <c:pt idx="3479">
                  <c:v>43003.90625</c:v>
                </c:pt>
                <c:pt idx="3480">
                  <c:v>43003.927083333401</c:v>
                </c:pt>
                <c:pt idx="3481">
                  <c:v>43003.947916666599</c:v>
                </c:pt>
                <c:pt idx="3482">
                  <c:v>43003.96875</c:v>
                </c:pt>
                <c:pt idx="3483">
                  <c:v>43003.989583333401</c:v>
                </c:pt>
                <c:pt idx="3484">
                  <c:v>43004.010416666599</c:v>
                </c:pt>
                <c:pt idx="3485">
                  <c:v>43004.03125</c:v>
                </c:pt>
                <c:pt idx="3486">
                  <c:v>43004.052083333401</c:v>
                </c:pt>
                <c:pt idx="3487">
                  <c:v>43004.072916666599</c:v>
                </c:pt>
                <c:pt idx="3488">
                  <c:v>43004.09375</c:v>
                </c:pt>
                <c:pt idx="3489">
                  <c:v>43004.114583333401</c:v>
                </c:pt>
                <c:pt idx="3490">
                  <c:v>43004.135416666599</c:v>
                </c:pt>
                <c:pt idx="3491">
                  <c:v>43004.15625</c:v>
                </c:pt>
                <c:pt idx="3492">
                  <c:v>43004.177083333401</c:v>
                </c:pt>
                <c:pt idx="3493">
                  <c:v>43004.197916666599</c:v>
                </c:pt>
                <c:pt idx="3494">
                  <c:v>43004.21875</c:v>
                </c:pt>
                <c:pt idx="3495">
                  <c:v>43004.239583333401</c:v>
                </c:pt>
                <c:pt idx="3496">
                  <c:v>43004.260416666599</c:v>
                </c:pt>
                <c:pt idx="3497">
                  <c:v>43004.28125</c:v>
                </c:pt>
                <c:pt idx="3498">
                  <c:v>43004.302083333401</c:v>
                </c:pt>
                <c:pt idx="3499">
                  <c:v>43004.322916666599</c:v>
                </c:pt>
                <c:pt idx="3500">
                  <c:v>43004.34375</c:v>
                </c:pt>
                <c:pt idx="3501">
                  <c:v>43004.364583333401</c:v>
                </c:pt>
                <c:pt idx="3502">
                  <c:v>43004.385416666599</c:v>
                </c:pt>
                <c:pt idx="3503">
                  <c:v>43004.40625</c:v>
                </c:pt>
                <c:pt idx="3504">
                  <c:v>43004.427083333401</c:v>
                </c:pt>
                <c:pt idx="3505">
                  <c:v>43004.447916666599</c:v>
                </c:pt>
                <c:pt idx="3506">
                  <c:v>43004.46875</c:v>
                </c:pt>
                <c:pt idx="3507">
                  <c:v>43004.489583333401</c:v>
                </c:pt>
                <c:pt idx="3508">
                  <c:v>43004.510416666599</c:v>
                </c:pt>
                <c:pt idx="3509">
                  <c:v>43004.53125</c:v>
                </c:pt>
                <c:pt idx="3510">
                  <c:v>43004.552083333401</c:v>
                </c:pt>
                <c:pt idx="3511">
                  <c:v>43004.572916666599</c:v>
                </c:pt>
                <c:pt idx="3512">
                  <c:v>43004.59375</c:v>
                </c:pt>
                <c:pt idx="3513">
                  <c:v>43004.614583333401</c:v>
                </c:pt>
                <c:pt idx="3514">
                  <c:v>43004.635416666599</c:v>
                </c:pt>
                <c:pt idx="3515">
                  <c:v>43004.65625</c:v>
                </c:pt>
                <c:pt idx="3516">
                  <c:v>43004.677083333401</c:v>
                </c:pt>
                <c:pt idx="3517">
                  <c:v>43004.697916666599</c:v>
                </c:pt>
                <c:pt idx="3518">
                  <c:v>43004.71875</c:v>
                </c:pt>
                <c:pt idx="3519">
                  <c:v>43004.739583333401</c:v>
                </c:pt>
                <c:pt idx="3520">
                  <c:v>43004.760416666599</c:v>
                </c:pt>
                <c:pt idx="3521">
                  <c:v>43004.78125</c:v>
                </c:pt>
                <c:pt idx="3522">
                  <c:v>43004.802083333401</c:v>
                </c:pt>
                <c:pt idx="3523">
                  <c:v>43004.822916666599</c:v>
                </c:pt>
                <c:pt idx="3524">
                  <c:v>43004.84375</c:v>
                </c:pt>
                <c:pt idx="3525">
                  <c:v>43004.864583333401</c:v>
                </c:pt>
                <c:pt idx="3526">
                  <c:v>43004.885416666599</c:v>
                </c:pt>
                <c:pt idx="3527">
                  <c:v>43004.90625</c:v>
                </c:pt>
                <c:pt idx="3528">
                  <c:v>43004.927083333401</c:v>
                </c:pt>
                <c:pt idx="3529">
                  <c:v>43004.947916666599</c:v>
                </c:pt>
                <c:pt idx="3530">
                  <c:v>43004.96875</c:v>
                </c:pt>
                <c:pt idx="3531">
                  <c:v>43004.989583333401</c:v>
                </c:pt>
                <c:pt idx="3532">
                  <c:v>43005.010416666599</c:v>
                </c:pt>
                <c:pt idx="3533">
                  <c:v>43005.03125</c:v>
                </c:pt>
                <c:pt idx="3534">
                  <c:v>43005.052083333401</c:v>
                </c:pt>
                <c:pt idx="3535">
                  <c:v>43005.072916666599</c:v>
                </c:pt>
                <c:pt idx="3536">
                  <c:v>43005.09375</c:v>
                </c:pt>
                <c:pt idx="3537">
                  <c:v>43005.114583333401</c:v>
                </c:pt>
                <c:pt idx="3538">
                  <c:v>43005.135416666599</c:v>
                </c:pt>
                <c:pt idx="3539">
                  <c:v>43005.15625</c:v>
                </c:pt>
                <c:pt idx="3540">
                  <c:v>43005.177083333401</c:v>
                </c:pt>
                <c:pt idx="3541">
                  <c:v>43005.197916666599</c:v>
                </c:pt>
                <c:pt idx="3542">
                  <c:v>43005.21875</c:v>
                </c:pt>
                <c:pt idx="3543">
                  <c:v>43005.239583333401</c:v>
                </c:pt>
                <c:pt idx="3544">
                  <c:v>43005.260416666599</c:v>
                </c:pt>
                <c:pt idx="3545">
                  <c:v>43005.28125</c:v>
                </c:pt>
                <c:pt idx="3546">
                  <c:v>43005.302083333401</c:v>
                </c:pt>
                <c:pt idx="3547">
                  <c:v>43005.322916666599</c:v>
                </c:pt>
                <c:pt idx="3548">
                  <c:v>43005.34375</c:v>
                </c:pt>
                <c:pt idx="3549">
                  <c:v>43005.364583333401</c:v>
                </c:pt>
                <c:pt idx="3550">
                  <c:v>43005.385416666599</c:v>
                </c:pt>
                <c:pt idx="3551">
                  <c:v>43005.40625</c:v>
                </c:pt>
                <c:pt idx="3552">
                  <c:v>43005.427083333401</c:v>
                </c:pt>
                <c:pt idx="3553">
                  <c:v>43005.447916666599</c:v>
                </c:pt>
                <c:pt idx="3554">
                  <c:v>43005.46875</c:v>
                </c:pt>
                <c:pt idx="3555">
                  <c:v>43005.489583333401</c:v>
                </c:pt>
                <c:pt idx="3556">
                  <c:v>43005.510416666599</c:v>
                </c:pt>
                <c:pt idx="3557">
                  <c:v>43005.53125</c:v>
                </c:pt>
                <c:pt idx="3558">
                  <c:v>43005.552083333401</c:v>
                </c:pt>
                <c:pt idx="3559">
                  <c:v>43005.572916666599</c:v>
                </c:pt>
                <c:pt idx="3560">
                  <c:v>43005.59375</c:v>
                </c:pt>
                <c:pt idx="3561">
                  <c:v>43005.614583333401</c:v>
                </c:pt>
                <c:pt idx="3562">
                  <c:v>43005.635416666599</c:v>
                </c:pt>
                <c:pt idx="3563">
                  <c:v>43005.65625</c:v>
                </c:pt>
                <c:pt idx="3564">
                  <c:v>43005.677083333401</c:v>
                </c:pt>
                <c:pt idx="3565">
                  <c:v>43005.697916666599</c:v>
                </c:pt>
                <c:pt idx="3566">
                  <c:v>43005.71875</c:v>
                </c:pt>
                <c:pt idx="3567">
                  <c:v>43005.739583333401</c:v>
                </c:pt>
                <c:pt idx="3568">
                  <c:v>43005.760416666599</c:v>
                </c:pt>
                <c:pt idx="3569">
                  <c:v>43005.78125</c:v>
                </c:pt>
                <c:pt idx="3570">
                  <c:v>43005.802083333401</c:v>
                </c:pt>
                <c:pt idx="3571">
                  <c:v>43005.822916666599</c:v>
                </c:pt>
                <c:pt idx="3572">
                  <c:v>43005.84375</c:v>
                </c:pt>
                <c:pt idx="3573">
                  <c:v>43005.864583333401</c:v>
                </c:pt>
                <c:pt idx="3574">
                  <c:v>43005.885416666599</c:v>
                </c:pt>
                <c:pt idx="3575">
                  <c:v>43005.90625</c:v>
                </c:pt>
                <c:pt idx="3576">
                  <c:v>43005.927083333401</c:v>
                </c:pt>
                <c:pt idx="3577">
                  <c:v>43005.947916666599</c:v>
                </c:pt>
                <c:pt idx="3578">
                  <c:v>43005.96875</c:v>
                </c:pt>
                <c:pt idx="3579">
                  <c:v>43005.989583333401</c:v>
                </c:pt>
                <c:pt idx="3580">
                  <c:v>43006.010416666599</c:v>
                </c:pt>
                <c:pt idx="3581">
                  <c:v>43006.03125</c:v>
                </c:pt>
                <c:pt idx="3582">
                  <c:v>43006.052083333401</c:v>
                </c:pt>
                <c:pt idx="3583">
                  <c:v>43006.072916666599</c:v>
                </c:pt>
                <c:pt idx="3584">
                  <c:v>43006.09375</c:v>
                </c:pt>
                <c:pt idx="3585">
                  <c:v>43006.114583333401</c:v>
                </c:pt>
                <c:pt idx="3586">
                  <c:v>43006.135416666599</c:v>
                </c:pt>
                <c:pt idx="3587">
                  <c:v>43006.15625</c:v>
                </c:pt>
                <c:pt idx="3588">
                  <c:v>43006.177083333401</c:v>
                </c:pt>
                <c:pt idx="3589">
                  <c:v>43006.197916666599</c:v>
                </c:pt>
                <c:pt idx="3590">
                  <c:v>43006.21875</c:v>
                </c:pt>
                <c:pt idx="3591">
                  <c:v>43006.239583333401</c:v>
                </c:pt>
                <c:pt idx="3592">
                  <c:v>43006.260416666599</c:v>
                </c:pt>
                <c:pt idx="3593">
                  <c:v>43006.28125</c:v>
                </c:pt>
                <c:pt idx="3594">
                  <c:v>43006.302083333401</c:v>
                </c:pt>
                <c:pt idx="3595">
                  <c:v>43006.322916666599</c:v>
                </c:pt>
                <c:pt idx="3596">
                  <c:v>43006.34375</c:v>
                </c:pt>
                <c:pt idx="3597">
                  <c:v>43006.364583333401</c:v>
                </c:pt>
                <c:pt idx="3598">
                  <c:v>43006.385416666599</c:v>
                </c:pt>
                <c:pt idx="3599">
                  <c:v>43006.40625</c:v>
                </c:pt>
                <c:pt idx="3600">
                  <c:v>43006.427083333401</c:v>
                </c:pt>
                <c:pt idx="3601">
                  <c:v>43006.447916666599</c:v>
                </c:pt>
                <c:pt idx="3602">
                  <c:v>43006.46875</c:v>
                </c:pt>
                <c:pt idx="3603">
                  <c:v>43006.489583333401</c:v>
                </c:pt>
                <c:pt idx="3604">
                  <c:v>43006.510416666599</c:v>
                </c:pt>
                <c:pt idx="3605">
                  <c:v>43006.53125</c:v>
                </c:pt>
                <c:pt idx="3606">
                  <c:v>43006.552083333401</c:v>
                </c:pt>
                <c:pt idx="3607">
                  <c:v>43006.572916666599</c:v>
                </c:pt>
                <c:pt idx="3608">
                  <c:v>43006.59375</c:v>
                </c:pt>
                <c:pt idx="3609">
                  <c:v>43006.614583333401</c:v>
                </c:pt>
                <c:pt idx="3610">
                  <c:v>43006.635416666599</c:v>
                </c:pt>
                <c:pt idx="3611">
                  <c:v>43006.65625</c:v>
                </c:pt>
                <c:pt idx="3612">
                  <c:v>43006.677083333401</c:v>
                </c:pt>
                <c:pt idx="3613">
                  <c:v>43006.697916666599</c:v>
                </c:pt>
                <c:pt idx="3614">
                  <c:v>43006.71875</c:v>
                </c:pt>
                <c:pt idx="3615">
                  <c:v>43006.739583333401</c:v>
                </c:pt>
                <c:pt idx="3616">
                  <c:v>43006.760416666599</c:v>
                </c:pt>
                <c:pt idx="3617">
                  <c:v>43006.78125</c:v>
                </c:pt>
                <c:pt idx="3618">
                  <c:v>43006.802083333401</c:v>
                </c:pt>
                <c:pt idx="3619">
                  <c:v>43006.822916666599</c:v>
                </c:pt>
                <c:pt idx="3620">
                  <c:v>43006.84375</c:v>
                </c:pt>
                <c:pt idx="3621">
                  <c:v>43006.864583333401</c:v>
                </c:pt>
                <c:pt idx="3622">
                  <c:v>43006.885416666599</c:v>
                </c:pt>
                <c:pt idx="3623">
                  <c:v>43006.90625</c:v>
                </c:pt>
                <c:pt idx="3624">
                  <c:v>43006.927083333401</c:v>
                </c:pt>
                <c:pt idx="3625">
                  <c:v>43006.947916666599</c:v>
                </c:pt>
                <c:pt idx="3626">
                  <c:v>43006.96875</c:v>
                </c:pt>
                <c:pt idx="3627">
                  <c:v>43006.989583333401</c:v>
                </c:pt>
                <c:pt idx="3628">
                  <c:v>43007.010416666599</c:v>
                </c:pt>
                <c:pt idx="3629">
                  <c:v>43007.03125</c:v>
                </c:pt>
                <c:pt idx="3630">
                  <c:v>43007.052083333401</c:v>
                </c:pt>
                <c:pt idx="3631">
                  <c:v>43007.072916666599</c:v>
                </c:pt>
                <c:pt idx="3632">
                  <c:v>43007.09375</c:v>
                </c:pt>
                <c:pt idx="3633">
                  <c:v>43007.114583333401</c:v>
                </c:pt>
                <c:pt idx="3634">
                  <c:v>43007.135416666599</c:v>
                </c:pt>
                <c:pt idx="3635">
                  <c:v>43007.15625</c:v>
                </c:pt>
                <c:pt idx="3636">
                  <c:v>43007.177083333401</c:v>
                </c:pt>
                <c:pt idx="3637">
                  <c:v>43007.197916666599</c:v>
                </c:pt>
                <c:pt idx="3638">
                  <c:v>43007.21875</c:v>
                </c:pt>
                <c:pt idx="3639">
                  <c:v>43007.239583333401</c:v>
                </c:pt>
                <c:pt idx="3640">
                  <c:v>43007.260416666599</c:v>
                </c:pt>
                <c:pt idx="3641">
                  <c:v>43007.28125</c:v>
                </c:pt>
                <c:pt idx="3642">
                  <c:v>43007.302083333401</c:v>
                </c:pt>
                <c:pt idx="3643">
                  <c:v>43007.322916666599</c:v>
                </c:pt>
                <c:pt idx="3644">
                  <c:v>43007.34375</c:v>
                </c:pt>
                <c:pt idx="3645">
                  <c:v>43007.364583333401</c:v>
                </c:pt>
                <c:pt idx="3646">
                  <c:v>43007.385416666599</c:v>
                </c:pt>
                <c:pt idx="3647">
                  <c:v>43007.40625</c:v>
                </c:pt>
                <c:pt idx="3648">
                  <c:v>43007.427083333401</c:v>
                </c:pt>
                <c:pt idx="3649">
                  <c:v>43007.447916666599</c:v>
                </c:pt>
                <c:pt idx="3650">
                  <c:v>43007.46875</c:v>
                </c:pt>
                <c:pt idx="3651">
                  <c:v>43007.489583333401</c:v>
                </c:pt>
                <c:pt idx="3652">
                  <c:v>43007.510416666599</c:v>
                </c:pt>
                <c:pt idx="3653">
                  <c:v>43007.53125</c:v>
                </c:pt>
                <c:pt idx="3654">
                  <c:v>43007.552083333401</c:v>
                </c:pt>
                <c:pt idx="3655">
                  <c:v>43007.572916666599</c:v>
                </c:pt>
                <c:pt idx="3656">
                  <c:v>43007.59375</c:v>
                </c:pt>
                <c:pt idx="3657">
                  <c:v>43007.614583333401</c:v>
                </c:pt>
                <c:pt idx="3658">
                  <c:v>43007.635416666599</c:v>
                </c:pt>
                <c:pt idx="3659">
                  <c:v>43007.65625</c:v>
                </c:pt>
                <c:pt idx="3660">
                  <c:v>43007.677083333401</c:v>
                </c:pt>
                <c:pt idx="3661">
                  <c:v>43007.697916666599</c:v>
                </c:pt>
                <c:pt idx="3662">
                  <c:v>43007.71875</c:v>
                </c:pt>
                <c:pt idx="3663">
                  <c:v>43007.739583333401</c:v>
                </c:pt>
                <c:pt idx="3664">
                  <c:v>43007.760416666599</c:v>
                </c:pt>
                <c:pt idx="3665">
                  <c:v>43007.78125</c:v>
                </c:pt>
                <c:pt idx="3666">
                  <c:v>43007.802083333401</c:v>
                </c:pt>
                <c:pt idx="3667">
                  <c:v>43007.822916666599</c:v>
                </c:pt>
                <c:pt idx="3668">
                  <c:v>43007.84375</c:v>
                </c:pt>
                <c:pt idx="3669">
                  <c:v>43007.864583333401</c:v>
                </c:pt>
                <c:pt idx="3670">
                  <c:v>43007.885416666599</c:v>
                </c:pt>
                <c:pt idx="3671">
                  <c:v>43007.90625</c:v>
                </c:pt>
                <c:pt idx="3672">
                  <c:v>43007.927083333401</c:v>
                </c:pt>
                <c:pt idx="3673">
                  <c:v>43007.947916666599</c:v>
                </c:pt>
                <c:pt idx="3674">
                  <c:v>43007.96875</c:v>
                </c:pt>
                <c:pt idx="3675">
                  <c:v>43007.989583333401</c:v>
                </c:pt>
                <c:pt idx="3676">
                  <c:v>43008.010416666599</c:v>
                </c:pt>
                <c:pt idx="3677">
                  <c:v>43008.03125</c:v>
                </c:pt>
                <c:pt idx="3678">
                  <c:v>43008.052083333401</c:v>
                </c:pt>
                <c:pt idx="3679">
                  <c:v>43008.072916666599</c:v>
                </c:pt>
                <c:pt idx="3680">
                  <c:v>43008.09375</c:v>
                </c:pt>
                <c:pt idx="3681">
                  <c:v>43008.114583333401</c:v>
                </c:pt>
                <c:pt idx="3682">
                  <c:v>43008.135416666599</c:v>
                </c:pt>
                <c:pt idx="3683">
                  <c:v>43008.15625</c:v>
                </c:pt>
                <c:pt idx="3684">
                  <c:v>43008.177083333401</c:v>
                </c:pt>
                <c:pt idx="3685">
                  <c:v>43008.197916666599</c:v>
                </c:pt>
                <c:pt idx="3686">
                  <c:v>43008.21875</c:v>
                </c:pt>
                <c:pt idx="3687">
                  <c:v>43008.239583333401</c:v>
                </c:pt>
                <c:pt idx="3688">
                  <c:v>43008.260416666599</c:v>
                </c:pt>
                <c:pt idx="3689">
                  <c:v>43008.28125</c:v>
                </c:pt>
                <c:pt idx="3690">
                  <c:v>43008.302083333401</c:v>
                </c:pt>
                <c:pt idx="3691">
                  <c:v>43008.322916666599</c:v>
                </c:pt>
                <c:pt idx="3692">
                  <c:v>43008.34375</c:v>
                </c:pt>
                <c:pt idx="3693">
                  <c:v>43008.364583333401</c:v>
                </c:pt>
                <c:pt idx="3694">
                  <c:v>43008.385416666599</c:v>
                </c:pt>
                <c:pt idx="3695">
                  <c:v>43008.40625</c:v>
                </c:pt>
                <c:pt idx="3696">
                  <c:v>43008.427083333401</c:v>
                </c:pt>
                <c:pt idx="3697">
                  <c:v>43008.447916666599</c:v>
                </c:pt>
                <c:pt idx="3698">
                  <c:v>43008.46875</c:v>
                </c:pt>
                <c:pt idx="3699">
                  <c:v>43008.489583333401</c:v>
                </c:pt>
                <c:pt idx="3700">
                  <c:v>43008.510416666599</c:v>
                </c:pt>
                <c:pt idx="3701">
                  <c:v>43008.53125</c:v>
                </c:pt>
                <c:pt idx="3702">
                  <c:v>43008.552083333401</c:v>
                </c:pt>
                <c:pt idx="3703">
                  <c:v>43008.572916666599</c:v>
                </c:pt>
                <c:pt idx="3704">
                  <c:v>43008.59375</c:v>
                </c:pt>
                <c:pt idx="3705">
                  <c:v>43008.614583333401</c:v>
                </c:pt>
                <c:pt idx="3706">
                  <c:v>43008.635416666599</c:v>
                </c:pt>
                <c:pt idx="3707">
                  <c:v>43008.65625</c:v>
                </c:pt>
                <c:pt idx="3708">
                  <c:v>43008.677083333401</c:v>
                </c:pt>
                <c:pt idx="3709">
                  <c:v>43008.697916666599</c:v>
                </c:pt>
                <c:pt idx="3710">
                  <c:v>43008.71875</c:v>
                </c:pt>
                <c:pt idx="3711">
                  <c:v>43008.739583333401</c:v>
                </c:pt>
                <c:pt idx="3712">
                  <c:v>43008.760416666599</c:v>
                </c:pt>
                <c:pt idx="3713">
                  <c:v>43008.78125</c:v>
                </c:pt>
                <c:pt idx="3714">
                  <c:v>43008.802083333401</c:v>
                </c:pt>
                <c:pt idx="3715">
                  <c:v>43008.822916666599</c:v>
                </c:pt>
                <c:pt idx="3716">
                  <c:v>43008.84375</c:v>
                </c:pt>
                <c:pt idx="3717">
                  <c:v>43008.864583333401</c:v>
                </c:pt>
                <c:pt idx="3718">
                  <c:v>43008.885416666599</c:v>
                </c:pt>
                <c:pt idx="3719">
                  <c:v>43008.90625</c:v>
                </c:pt>
                <c:pt idx="3720">
                  <c:v>43008.927083333401</c:v>
                </c:pt>
                <c:pt idx="3721">
                  <c:v>43008.947916666599</c:v>
                </c:pt>
                <c:pt idx="3722">
                  <c:v>43008.96875</c:v>
                </c:pt>
                <c:pt idx="3723">
                  <c:v>43008.989583333401</c:v>
                </c:pt>
                <c:pt idx="3724">
                  <c:v>43009.010416666599</c:v>
                </c:pt>
                <c:pt idx="3725">
                  <c:v>43009.03125</c:v>
                </c:pt>
                <c:pt idx="3726">
                  <c:v>43009.052083333401</c:v>
                </c:pt>
                <c:pt idx="3727">
                  <c:v>43009.072916666599</c:v>
                </c:pt>
                <c:pt idx="3728">
                  <c:v>43009.09375</c:v>
                </c:pt>
                <c:pt idx="3729">
                  <c:v>43009.114583333401</c:v>
                </c:pt>
                <c:pt idx="3730">
                  <c:v>43009.135416666599</c:v>
                </c:pt>
                <c:pt idx="3731">
                  <c:v>43009.15625</c:v>
                </c:pt>
                <c:pt idx="3732">
                  <c:v>43009.177083333401</c:v>
                </c:pt>
                <c:pt idx="3733">
                  <c:v>43009.197916666599</c:v>
                </c:pt>
                <c:pt idx="3734">
                  <c:v>43009.21875</c:v>
                </c:pt>
                <c:pt idx="3735">
                  <c:v>43009.239583333401</c:v>
                </c:pt>
                <c:pt idx="3736">
                  <c:v>43009.260416666599</c:v>
                </c:pt>
                <c:pt idx="3737">
                  <c:v>43009.28125</c:v>
                </c:pt>
                <c:pt idx="3738">
                  <c:v>43009.302083333401</c:v>
                </c:pt>
                <c:pt idx="3739">
                  <c:v>43009.322916666599</c:v>
                </c:pt>
                <c:pt idx="3740">
                  <c:v>43009.34375</c:v>
                </c:pt>
                <c:pt idx="3741">
                  <c:v>43009.364583333401</c:v>
                </c:pt>
                <c:pt idx="3742">
                  <c:v>43009.385416666599</c:v>
                </c:pt>
                <c:pt idx="3743">
                  <c:v>43009.40625</c:v>
                </c:pt>
                <c:pt idx="3744">
                  <c:v>43009.427083333401</c:v>
                </c:pt>
                <c:pt idx="3745">
                  <c:v>43009.447916666599</c:v>
                </c:pt>
                <c:pt idx="3746">
                  <c:v>43009.46875</c:v>
                </c:pt>
                <c:pt idx="3747">
                  <c:v>43009.489583333401</c:v>
                </c:pt>
                <c:pt idx="3748">
                  <c:v>43009.510416666599</c:v>
                </c:pt>
                <c:pt idx="3749">
                  <c:v>43009.53125</c:v>
                </c:pt>
                <c:pt idx="3750">
                  <c:v>43009.552083333401</c:v>
                </c:pt>
                <c:pt idx="3751">
                  <c:v>43009.572916666599</c:v>
                </c:pt>
                <c:pt idx="3752">
                  <c:v>43009.59375</c:v>
                </c:pt>
                <c:pt idx="3753">
                  <c:v>43009.614583333401</c:v>
                </c:pt>
                <c:pt idx="3754">
                  <c:v>43009.635416666599</c:v>
                </c:pt>
                <c:pt idx="3755">
                  <c:v>43009.65625</c:v>
                </c:pt>
                <c:pt idx="3756">
                  <c:v>43009.677083333401</c:v>
                </c:pt>
                <c:pt idx="3757">
                  <c:v>43009.697916666599</c:v>
                </c:pt>
                <c:pt idx="3758">
                  <c:v>43009.71875</c:v>
                </c:pt>
                <c:pt idx="3759">
                  <c:v>43009.739583333401</c:v>
                </c:pt>
                <c:pt idx="3760">
                  <c:v>43009.760416666599</c:v>
                </c:pt>
                <c:pt idx="3761">
                  <c:v>43009.78125</c:v>
                </c:pt>
                <c:pt idx="3762">
                  <c:v>43009.802083333401</c:v>
                </c:pt>
                <c:pt idx="3763">
                  <c:v>43009.822916666599</c:v>
                </c:pt>
                <c:pt idx="3764">
                  <c:v>43009.84375</c:v>
                </c:pt>
                <c:pt idx="3765">
                  <c:v>43009.864583333401</c:v>
                </c:pt>
                <c:pt idx="3766">
                  <c:v>43009.885416666599</c:v>
                </c:pt>
                <c:pt idx="3767">
                  <c:v>43009.90625</c:v>
                </c:pt>
                <c:pt idx="3768">
                  <c:v>43009.927083333401</c:v>
                </c:pt>
                <c:pt idx="3769">
                  <c:v>43009.947916666599</c:v>
                </c:pt>
                <c:pt idx="3770">
                  <c:v>43009.96875</c:v>
                </c:pt>
                <c:pt idx="3771">
                  <c:v>43009.989583333401</c:v>
                </c:pt>
                <c:pt idx="3772">
                  <c:v>43010.010416666599</c:v>
                </c:pt>
                <c:pt idx="3773">
                  <c:v>43010.03125</c:v>
                </c:pt>
                <c:pt idx="3774">
                  <c:v>43010.052083333401</c:v>
                </c:pt>
                <c:pt idx="3775">
                  <c:v>43010.072916666599</c:v>
                </c:pt>
                <c:pt idx="3776">
                  <c:v>43010.09375</c:v>
                </c:pt>
                <c:pt idx="3777">
                  <c:v>43010.114583333401</c:v>
                </c:pt>
                <c:pt idx="3778">
                  <c:v>43010.135416666599</c:v>
                </c:pt>
                <c:pt idx="3779">
                  <c:v>43010.15625</c:v>
                </c:pt>
                <c:pt idx="3780">
                  <c:v>43010.177083333401</c:v>
                </c:pt>
                <c:pt idx="3781">
                  <c:v>43010.197916666599</c:v>
                </c:pt>
                <c:pt idx="3782">
                  <c:v>43010.21875</c:v>
                </c:pt>
                <c:pt idx="3783">
                  <c:v>43010.239583333401</c:v>
                </c:pt>
                <c:pt idx="3784">
                  <c:v>43010.260416666599</c:v>
                </c:pt>
                <c:pt idx="3785">
                  <c:v>43010.28125</c:v>
                </c:pt>
                <c:pt idx="3786">
                  <c:v>43010.302083333401</c:v>
                </c:pt>
                <c:pt idx="3787">
                  <c:v>43010.322916666599</c:v>
                </c:pt>
                <c:pt idx="3788">
                  <c:v>43010.34375</c:v>
                </c:pt>
                <c:pt idx="3789">
                  <c:v>43010.364583333401</c:v>
                </c:pt>
                <c:pt idx="3790">
                  <c:v>43010.385416666599</c:v>
                </c:pt>
                <c:pt idx="3791">
                  <c:v>43010.40625</c:v>
                </c:pt>
                <c:pt idx="3792">
                  <c:v>43010.427083333401</c:v>
                </c:pt>
                <c:pt idx="3793">
                  <c:v>43010.447916666599</c:v>
                </c:pt>
                <c:pt idx="3794">
                  <c:v>43010.46875</c:v>
                </c:pt>
                <c:pt idx="3795">
                  <c:v>43010.489583333401</c:v>
                </c:pt>
                <c:pt idx="3796">
                  <c:v>43010.510416666599</c:v>
                </c:pt>
                <c:pt idx="3797">
                  <c:v>43010.53125</c:v>
                </c:pt>
                <c:pt idx="3798">
                  <c:v>43010.552083333401</c:v>
                </c:pt>
                <c:pt idx="3799">
                  <c:v>43010.572916666599</c:v>
                </c:pt>
                <c:pt idx="3800">
                  <c:v>43010.59375</c:v>
                </c:pt>
                <c:pt idx="3801">
                  <c:v>43010.614583333401</c:v>
                </c:pt>
                <c:pt idx="3802">
                  <c:v>43010.635416666599</c:v>
                </c:pt>
                <c:pt idx="3803">
                  <c:v>43010.65625</c:v>
                </c:pt>
                <c:pt idx="3804">
                  <c:v>43010.677083333401</c:v>
                </c:pt>
                <c:pt idx="3805">
                  <c:v>43010.697916666599</c:v>
                </c:pt>
                <c:pt idx="3806">
                  <c:v>43010.71875</c:v>
                </c:pt>
                <c:pt idx="3807">
                  <c:v>43010.739583333401</c:v>
                </c:pt>
                <c:pt idx="3808">
                  <c:v>43010.760416666599</c:v>
                </c:pt>
                <c:pt idx="3809">
                  <c:v>43010.78125</c:v>
                </c:pt>
                <c:pt idx="3810">
                  <c:v>43010.802083333401</c:v>
                </c:pt>
                <c:pt idx="3811">
                  <c:v>43010.822916666599</c:v>
                </c:pt>
                <c:pt idx="3812">
                  <c:v>43010.84375</c:v>
                </c:pt>
                <c:pt idx="3813">
                  <c:v>43010.864583333401</c:v>
                </c:pt>
                <c:pt idx="3814">
                  <c:v>43010.885416666599</c:v>
                </c:pt>
                <c:pt idx="3815">
                  <c:v>43010.90625</c:v>
                </c:pt>
                <c:pt idx="3816">
                  <c:v>43010.927083333401</c:v>
                </c:pt>
                <c:pt idx="3817">
                  <c:v>43010.947916666599</c:v>
                </c:pt>
                <c:pt idx="3818">
                  <c:v>43010.96875</c:v>
                </c:pt>
                <c:pt idx="3819">
                  <c:v>43010.989583333401</c:v>
                </c:pt>
                <c:pt idx="3820">
                  <c:v>43011.010416666599</c:v>
                </c:pt>
                <c:pt idx="3821">
                  <c:v>43011.03125</c:v>
                </c:pt>
                <c:pt idx="3822">
                  <c:v>43011.052083333401</c:v>
                </c:pt>
                <c:pt idx="3823">
                  <c:v>43011.072916666599</c:v>
                </c:pt>
                <c:pt idx="3824">
                  <c:v>43011.09375</c:v>
                </c:pt>
                <c:pt idx="3825">
                  <c:v>43011.114583333401</c:v>
                </c:pt>
                <c:pt idx="3826">
                  <c:v>43011.135416666599</c:v>
                </c:pt>
                <c:pt idx="3827">
                  <c:v>43011.15625</c:v>
                </c:pt>
                <c:pt idx="3828">
                  <c:v>43011.177083333401</c:v>
                </c:pt>
                <c:pt idx="3829">
                  <c:v>43011.197916666599</c:v>
                </c:pt>
                <c:pt idx="3830">
                  <c:v>43011.21875</c:v>
                </c:pt>
                <c:pt idx="3831">
                  <c:v>43011.239583333401</c:v>
                </c:pt>
                <c:pt idx="3832">
                  <c:v>43011.260416666599</c:v>
                </c:pt>
                <c:pt idx="3833">
                  <c:v>43011.28125</c:v>
                </c:pt>
                <c:pt idx="3834">
                  <c:v>43011.302083333401</c:v>
                </c:pt>
                <c:pt idx="3835">
                  <c:v>43011.322916666599</c:v>
                </c:pt>
                <c:pt idx="3836">
                  <c:v>43011.34375</c:v>
                </c:pt>
                <c:pt idx="3837">
                  <c:v>43011.364583333401</c:v>
                </c:pt>
                <c:pt idx="3838">
                  <c:v>43011.385416666599</c:v>
                </c:pt>
                <c:pt idx="3839">
                  <c:v>43011.40625</c:v>
                </c:pt>
                <c:pt idx="3840">
                  <c:v>43011.427083333401</c:v>
                </c:pt>
                <c:pt idx="3841">
                  <c:v>43011.447916666599</c:v>
                </c:pt>
                <c:pt idx="3842">
                  <c:v>43011.46875</c:v>
                </c:pt>
                <c:pt idx="3843">
                  <c:v>43011.489583333401</c:v>
                </c:pt>
                <c:pt idx="3844">
                  <c:v>43011.510416666599</c:v>
                </c:pt>
                <c:pt idx="3845">
                  <c:v>43011.53125</c:v>
                </c:pt>
                <c:pt idx="3846">
                  <c:v>43011.552083333401</c:v>
                </c:pt>
                <c:pt idx="3847">
                  <c:v>43011.572916666599</c:v>
                </c:pt>
                <c:pt idx="3848">
                  <c:v>43011.59375</c:v>
                </c:pt>
                <c:pt idx="3849">
                  <c:v>43011.614583333401</c:v>
                </c:pt>
                <c:pt idx="3850">
                  <c:v>43011.635416666599</c:v>
                </c:pt>
                <c:pt idx="3851">
                  <c:v>43011.65625</c:v>
                </c:pt>
                <c:pt idx="3852">
                  <c:v>43011.677083333401</c:v>
                </c:pt>
                <c:pt idx="3853">
                  <c:v>43011.697916666599</c:v>
                </c:pt>
                <c:pt idx="3854">
                  <c:v>43011.71875</c:v>
                </c:pt>
                <c:pt idx="3855">
                  <c:v>43011.739583333401</c:v>
                </c:pt>
                <c:pt idx="3856">
                  <c:v>43011.760416666599</c:v>
                </c:pt>
                <c:pt idx="3857">
                  <c:v>43011.78125</c:v>
                </c:pt>
                <c:pt idx="3858">
                  <c:v>43011.802083333401</c:v>
                </c:pt>
                <c:pt idx="3859">
                  <c:v>43011.822916666599</c:v>
                </c:pt>
                <c:pt idx="3860">
                  <c:v>43011.84375</c:v>
                </c:pt>
                <c:pt idx="3861">
                  <c:v>43011.864583333401</c:v>
                </c:pt>
                <c:pt idx="3862">
                  <c:v>43011.885416666599</c:v>
                </c:pt>
                <c:pt idx="3863">
                  <c:v>43011.90625</c:v>
                </c:pt>
                <c:pt idx="3864">
                  <c:v>43011.927083333401</c:v>
                </c:pt>
                <c:pt idx="3865">
                  <c:v>43011.947916666599</c:v>
                </c:pt>
                <c:pt idx="3866">
                  <c:v>43011.96875</c:v>
                </c:pt>
                <c:pt idx="3867">
                  <c:v>43011.989583333401</c:v>
                </c:pt>
                <c:pt idx="3868">
                  <c:v>43012.010416666599</c:v>
                </c:pt>
                <c:pt idx="3869">
                  <c:v>43012.03125</c:v>
                </c:pt>
                <c:pt idx="3870">
                  <c:v>43012.052083333401</c:v>
                </c:pt>
                <c:pt idx="3871">
                  <c:v>43012.072916666599</c:v>
                </c:pt>
                <c:pt idx="3872">
                  <c:v>43012.09375</c:v>
                </c:pt>
                <c:pt idx="3873">
                  <c:v>43012.114583333401</c:v>
                </c:pt>
                <c:pt idx="3874">
                  <c:v>43012.135416666599</c:v>
                </c:pt>
                <c:pt idx="3875">
                  <c:v>43012.15625</c:v>
                </c:pt>
                <c:pt idx="3876">
                  <c:v>43012.177083333401</c:v>
                </c:pt>
                <c:pt idx="3877">
                  <c:v>43012.197916666599</c:v>
                </c:pt>
                <c:pt idx="3878">
                  <c:v>43012.21875</c:v>
                </c:pt>
                <c:pt idx="3879">
                  <c:v>43012.239583333401</c:v>
                </c:pt>
                <c:pt idx="3880">
                  <c:v>43012.260416666599</c:v>
                </c:pt>
                <c:pt idx="3881">
                  <c:v>43012.28125</c:v>
                </c:pt>
                <c:pt idx="3882">
                  <c:v>43012.302083333401</c:v>
                </c:pt>
                <c:pt idx="3883">
                  <c:v>43012.322916666599</c:v>
                </c:pt>
                <c:pt idx="3884">
                  <c:v>43012.34375</c:v>
                </c:pt>
                <c:pt idx="3885">
                  <c:v>43012.364583333401</c:v>
                </c:pt>
                <c:pt idx="3886">
                  <c:v>43012.385416666599</c:v>
                </c:pt>
                <c:pt idx="3887">
                  <c:v>43012.40625</c:v>
                </c:pt>
                <c:pt idx="3888">
                  <c:v>43012.427083333401</c:v>
                </c:pt>
                <c:pt idx="3889">
                  <c:v>43012.447916666599</c:v>
                </c:pt>
                <c:pt idx="3890">
                  <c:v>43012.46875</c:v>
                </c:pt>
                <c:pt idx="3891">
                  <c:v>43012.489583333401</c:v>
                </c:pt>
                <c:pt idx="3892">
                  <c:v>43012.510416666599</c:v>
                </c:pt>
                <c:pt idx="3893">
                  <c:v>43012.53125</c:v>
                </c:pt>
                <c:pt idx="3894">
                  <c:v>43012.552083333401</c:v>
                </c:pt>
                <c:pt idx="3895">
                  <c:v>43012.572916666599</c:v>
                </c:pt>
                <c:pt idx="3896">
                  <c:v>43012.59375</c:v>
                </c:pt>
                <c:pt idx="3897">
                  <c:v>43012.614583333401</c:v>
                </c:pt>
                <c:pt idx="3898">
                  <c:v>43012.635416666599</c:v>
                </c:pt>
                <c:pt idx="3899">
                  <c:v>43012.65625</c:v>
                </c:pt>
                <c:pt idx="3900">
                  <c:v>43012.677083333401</c:v>
                </c:pt>
                <c:pt idx="3901">
                  <c:v>43012.697916666599</c:v>
                </c:pt>
                <c:pt idx="3902">
                  <c:v>43012.71875</c:v>
                </c:pt>
                <c:pt idx="3903">
                  <c:v>43012.739583333401</c:v>
                </c:pt>
                <c:pt idx="3904">
                  <c:v>43012.760416666599</c:v>
                </c:pt>
                <c:pt idx="3905">
                  <c:v>43012.78125</c:v>
                </c:pt>
                <c:pt idx="3906">
                  <c:v>43012.802083333401</c:v>
                </c:pt>
                <c:pt idx="3907">
                  <c:v>43012.822916666599</c:v>
                </c:pt>
                <c:pt idx="3908">
                  <c:v>43012.84375</c:v>
                </c:pt>
                <c:pt idx="3909">
                  <c:v>43012.864583333401</c:v>
                </c:pt>
                <c:pt idx="3910">
                  <c:v>43012.885416666599</c:v>
                </c:pt>
                <c:pt idx="3911">
                  <c:v>43012.90625</c:v>
                </c:pt>
                <c:pt idx="3912">
                  <c:v>43012.927083333401</c:v>
                </c:pt>
                <c:pt idx="3913">
                  <c:v>43012.947916666599</c:v>
                </c:pt>
                <c:pt idx="3914">
                  <c:v>43012.96875</c:v>
                </c:pt>
                <c:pt idx="3915">
                  <c:v>43012.989583333401</c:v>
                </c:pt>
                <c:pt idx="3916">
                  <c:v>43013.010416666599</c:v>
                </c:pt>
                <c:pt idx="3917">
                  <c:v>43013.03125</c:v>
                </c:pt>
                <c:pt idx="3918">
                  <c:v>43013.052083333401</c:v>
                </c:pt>
                <c:pt idx="3919">
                  <c:v>43013.072916666599</c:v>
                </c:pt>
                <c:pt idx="3920">
                  <c:v>43013.09375</c:v>
                </c:pt>
                <c:pt idx="3921">
                  <c:v>43013.114583333401</c:v>
                </c:pt>
                <c:pt idx="3922">
                  <c:v>43013.135416666599</c:v>
                </c:pt>
                <c:pt idx="3923">
                  <c:v>43013.15625</c:v>
                </c:pt>
                <c:pt idx="3924">
                  <c:v>43013.177083333401</c:v>
                </c:pt>
                <c:pt idx="3925">
                  <c:v>43013.197916666599</c:v>
                </c:pt>
                <c:pt idx="3926">
                  <c:v>43013.21875</c:v>
                </c:pt>
                <c:pt idx="3927">
                  <c:v>43013.239583333401</c:v>
                </c:pt>
                <c:pt idx="3928">
                  <c:v>43013.260416666599</c:v>
                </c:pt>
                <c:pt idx="3929">
                  <c:v>43013.28125</c:v>
                </c:pt>
                <c:pt idx="3930">
                  <c:v>43013.302083333401</c:v>
                </c:pt>
                <c:pt idx="3931">
                  <c:v>43013.322916666599</c:v>
                </c:pt>
                <c:pt idx="3932">
                  <c:v>43013.34375</c:v>
                </c:pt>
                <c:pt idx="3933">
                  <c:v>43013.364583333401</c:v>
                </c:pt>
                <c:pt idx="3934">
                  <c:v>43013.385416666599</c:v>
                </c:pt>
                <c:pt idx="3935">
                  <c:v>43013.40625</c:v>
                </c:pt>
                <c:pt idx="3936">
                  <c:v>43013.427083333401</c:v>
                </c:pt>
                <c:pt idx="3937">
                  <c:v>43013.447916666599</c:v>
                </c:pt>
                <c:pt idx="3938">
                  <c:v>43013.46875</c:v>
                </c:pt>
                <c:pt idx="3939">
                  <c:v>43013.489583333401</c:v>
                </c:pt>
                <c:pt idx="3940">
                  <c:v>43013.510416666599</c:v>
                </c:pt>
                <c:pt idx="3941">
                  <c:v>43013.53125</c:v>
                </c:pt>
                <c:pt idx="3942">
                  <c:v>43013.552083333401</c:v>
                </c:pt>
                <c:pt idx="3943">
                  <c:v>43013.572916666599</c:v>
                </c:pt>
                <c:pt idx="3944">
                  <c:v>43013.59375</c:v>
                </c:pt>
                <c:pt idx="3945">
                  <c:v>43013.614583333401</c:v>
                </c:pt>
                <c:pt idx="3946">
                  <c:v>43013.635416666599</c:v>
                </c:pt>
                <c:pt idx="3947">
                  <c:v>43013.65625</c:v>
                </c:pt>
                <c:pt idx="3948">
                  <c:v>43013.677083333401</c:v>
                </c:pt>
                <c:pt idx="3949">
                  <c:v>43013.697916666599</c:v>
                </c:pt>
                <c:pt idx="3950">
                  <c:v>43013.71875</c:v>
                </c:pt>
                <c:pt idx="3951">
                  <c:v>43013.739583333401</c:v>
                </c:pt>
                <c:pt idx="3952">
                  <c:v>43013.760416666599</c:v>
                </c:pt>
                <c:pt idx="3953">
                  <c:v>43013.78125</c:v>
                </c:pt>
                <c:pt idx="3954">
                  <c:v>43013.802083333401</c:v>
                </c:pt>
                <c:pt idx="3955">
                  <c:v>43013.822916666599</c:v>
                </c:pt>
                <c:pt idx="3956">
                  <c:v>43013.84375</c:v>
                </c:pt>
                <c:pt idx="3957">
                  <c:v>43013.864583333401</c:v>
                </c:pt>
                <c:pt idx="3958">
                  <c:v>43013.885416666599</c:v>
                </c:pt>
                <c:pt idx="3959">
                  <c:v>43013.90625</c:v>
                </c:pt>
                <c:pt idx="3960">
                  <c:v>43013.927083333401</c:v>
                </c:pt>
                <c:pt idx="3961">
                  <c:v>43013.947916666599</c:v>
                </c:pt>
                <c:pt idx="3962">
                  <c:v>43013.96875</c:v>
                </c:pt>
                <c:pt idx="3963">
                  <c:v>43013.989583333401</c:v>
                </c:pt>
                <c:pt idx="3964">
                  <c:v>43014.010416666599</c:v>
                </c:pt>
                <c:pt idx="3965">
                  <c:v>43014.03125</c:v>
                </c:pt>
                <c:pt idx="3966">
                  <c:v>43014.052083333401</c:v>
                </c:pt>
                <c:pt idx="3967">
                  <c:v>43014.072916666599</c:v>
                </c:pt>
                <c:pt idx="3968">
                  <c:v>43014.09375</c:v>
                </c:pt>
                <c:pt idx="3969">
                  <c:v>43014.114583333401</c:v>
                </c:pt>
                <c:pt idx="3970">
                  <c:v>43014.135416666599</c:v>
                </c:pt>
                <c:pt idx="3971">
                  <c:v>43014.15625</c:v>
                </c:pt>
                <c:pt idx="3972">
                  <c:v>43014.177083333401</c:v>
                </c:pt>
                <c:pt idx="3973">
                  <c:v>43014.197916666599</c:v>
                </c:pt>
                <c:pt idx="3974">
                  <c:v>43014.21875</c:v>
                </c:pt>
                <c:pt idx="3975">
                  <c:v>43014.239583333401</c:v>
                </c:pt>
                <c:pt idx="3976">
                  <c:v>43014.260416666599</c:v>
                </c:pt>
                <c:pt idx="3977">
                  <c:v>43014.28125</c:v>
                </c:pt>
                <c:pt idx="3978">
                  <c:v>43014.302083333401</c:v>
                </c:pt>
                <c:pt idx="3979">
                  <c:v>43014.322916666599</c:v>
                </c:pt>
                <c:pt idx="3980">
                  <c:v>43014.34375</c:v>
                </c:pt>
                <c:pt idx="3981">
                  <c:v>43014.364583333401</c:v>
                </c:pt>
                <c:pt idx="3982">
                  <c:v>43014.385416666599</c:v>
                </c:pt>
                <c:pt idx="3983">
                  <c:v>43014.40625</c:v>
                </c:pt>
                <c:pt idx="3984">
                  <c:v>43014.427083333401</c:v>
                </c:pt>
                <c:pt idx="3985">
                  <c:v>43014.447916666599</c:v>
                </c:pt>
                <c:pt idx="3986">
                  <c:v>43014.46875</c:v>
                </c:pt>
                <c:pt idx="3987">
                  <c:v>43014.489583333401</c:v>
                </c:pt>
                <c:pt idx="3988">
                  <c:v>43014.510416666599</c:v>
                </c:pt>
                <c:pt idx="3989">
                  <c:v>43014.53125</c:v>
                </c:pt>
                <c:pt idx="3990">
                  <c:v>43014.552083333401</c:v>
                </c:pt>
                <c:pt idx="3991">
                  <c:v>43014.572916666599</c:v>
                </c:pt>
                <c:pt idx="3992">
                  <c:v>43014.59375</c:v>
                </c:pt>
                <c:pt idx="3993">
                  <c:v>43014.614583333401</c:v>
                </c:pt>
                <c:pt idx="3994">
                  <c:v>43014.635416666599</c:v>
                </c:pt>
                <c:pt idx="3995">
                  <c:v>43014.65625</c:v>
                </c:pt>
                <c:pt idx="3996">
                  <c:v>43014.677083333401</c:v>
                </c:pt>
                <c:pt idx="3997">
                  <c:v>43014.697916666599</c:v>
                </c:pt>
                <c:pt idx="3998">
                  <c:v>43014.71875</c:v>
                </c:pt>
                <c:pt idx="3999">
                  <c:v>43014.739583333401</c:v>
                </c:pt>
                <c:pt idx="4000">
                  <c:v>43014.760416666599</c:v>
                </c:pt>
                <c:pt idx="4001">
                  <c:v>43014.78125</c:v>
                </c:pt>
                <c:pt idx="4002">
                  <c:v>43014.802083333401</c:v>
                </c:pt>
                <c:pt idx="4003">
                  <c:v>43014.822916666599</c:v>
                </c:pt>
                <c:pt idx="4004">
                  <c:v>43014.84375</c:v>
                </c:pt>
                <c:pt idx="4005">
                  <c:v>43014.864583333401</c:v>
                </c:pt>
                <c:pt idx="4006">
                  <c:v>43014.885416666599</c:v>
                </c:pt>
                <c:pt idx="4007">
                  <c:v>43014.90625</c:v>
                </c:pt>
                <c:pt idx="4008">
                  <c:v>43014.927083333401</c:v>
                </c:pt>
                <c:pt idx="4009">
                  <c:v>43014.947916666599</c:v>
                </c:pt>
                <c:pt idx="4010">
                  <c:v>43014.96875</c:v>
                </c:pt>
                <c:pt idx="4011">
                  <c:v>43014.989583333401</c:v>
                </c:pt>
                <c:pt idx="4012">
                  <c:v>43015.010416666599</c:v>
                </c:pt>
                <c:pt idx="4013">
                  <c:v>43015.03125</c:v>
                </c:pt>
                <c:pt idx="4014">
                  <c:v>43015.052083333401</c:v>
                </c:pt>
                <c:pt idx="4015">
                  <c:v>43015.072916666599</c:v>
                </c:pt>
                <c:pt idx="4016">
                  <c:v>43015.09375</c:v>
                </c:pt>
                <c:pt idx="4017">
                  <c:v>43015.114583333401</c:v>
                </c:pt>
                <c:pt idx="4018">
                  <c:v>43015.135416666599</c:v>
                </c:pt>
                <c:pt idx="4019">
                  <c:v>43015.15625</c:v>
                </c:pt>
                <c:pt idx="4020">
                  <c:v>43015.177083333401</c:v>
                </c:pt>
                <c:pt idx="4021">
                  <c:v>43015.197916666599</c:v>
                </c:pt>
                <c:pt idx="4022">
                  <c:v>43015.21875</c:v>
                </c:pt>
                <c:pt idx="4023">
                  <c:v>43015.239583333401</c:v>
                </c:pt>
                <c:pt idx="4024">
                  <c:v>43015.260416666599</c:v>
                </c:pt>
                <c:pt idx="4025">
                  <c:v>43015.28125</c:v>
                </c:pt>
                <c:pt idx="4026">
                  <c:v>43015.302083333401</c:v>
                </c:pt>
                <c:pt idx="4027">
                  <c:v>43015.322916666599</c:v>
                </c:pt>
                <c:pt idx="4028">
                  <c:v>43015.34375</c:v>
                </c:pt>
                <c:pt idx="4029">
                  <c:v>43015.364583333401</c:v>
                </c:pt>
                <c:pt idx="4030">
                  <c:v>43015.385416666599</c:v>
                </c:pt>
                <c:pt idx="4031">
                  <c:v>43015.40625</c:v>
                </c:pt>
                <c:pt idx="4032">
                  <c:v>43015.427083333401</c:v>
                </c:pt>
                <c:pt idx="4033">
                  <c:v>43015.447916666599</c:v>
                </c:pt>
                <c:pt idx="4034">
                  <c:v>43015.46875</c:v>
                </c:pt>
                <c:pt idx="4035">
                  <c:v>43015.489583333401</c:v>
                </c:pt>
                <c:pt idx="4036">
                  <c:v>43015.510416666599</c:v>
                </c:pt>
                <c:pt idx="4037">
                  <c:v>43015.53125</c:v>
                </c:pt>
                <c:pt idx="4038">
                  <c:v>43015.552083333401</c:v>
                </c:pt>
                <c:pt idx="4039">
                  <c:v>43015.572916666599</c:v>
                </c:pt>
                <c:pt idx="4040">
                  <c:v>43015.59375</c:v>
                </c:pt>
                <c:pt idx="4041">
                  <c:v>43015.614583333401</c:v>
                </c:pt>
                <c:pt idx="4042">
                  <c:v>43015.635416666599</c:v>
                </c:pt>
                <c:pt idx="4043">
                  <c:v>43015.65625</c:v>
                </c:pt>
                <c:pt idx="4044">
                  <c:v>43015.677083333401</c:v>
                </c:pt>
                <c:pt idx="4045">
                  <c:v>43015.697916666599</c:v>
                </c:pt>
                <c:pt idx="4046">
                  <c:v>43015.71875</c:v>
                </c:pt>
                <c:pt idx="4047">
                  <c:v>43015.739583333401</c:v>
                </c:pt>
                <c:pt idx="4048">
                  <c:v>43015.760416666599</c:v>
                </c:pt>
                <c:pt idx="4049">
                  <c:v>43015.78125</c:v>
                </c:pt>
                <c:pt idx="4050">
                  <c:v>43015.802083333401</c:v>
                </c:pt>
                <c:pt idx="4051">
                  <c:v>43015.822916666599</c:v>
                </c:pt>
                <c:pt idx="4052">
                  <c:v>43015.84375</c:v>
                </c:pt>
                <c:pt idx="4053">
                  <c:v>43015.864583333401</c:v>
                </c:pt>
                <c:pt idx="4054">
                  <c:v>43015.885416666599</c:v>
                </c:pt>
                <c:pt idx="4055">
                  <c:v>43015.90625</c:v>
                </c:pt>
                <c:pt idx="4056">
                  <c:v>43015.927083333401</c:v>
                </c:pt>
                <c:pt idx="4057">
                  <c:v>43015.947916666599</c:v>
                </c:pt>
                <c:pt idx="4058">
                  <c:v>43015.96875</c:v>
                </c:pt>
                <c:pt idx="4059">
                  <c:v>43015.989583333401</c:v>
                </c:pt>
                <c:pt idx="4060">
                  <c:v>43016.010416666599</c:v>
                </c:pt>
                <c:pt idx="4061">
                  <c:v>43016.03125</c:v>
                </c:pt>
                <c:pt idx="4062">
                  <c:v>43016.052083333401</c:v>
                </c:pt>
                <c:pt idx="4063">
                  <c:v>43016.072916666599</c:v>
                </c:pt>
                <c:pt idx="4064">
                  <c:v>43016.09375</c:v>
                </c:pt>
                <c:pt idx="4065">
                  <c:v>43016.114583333401</c:v>
                </c:pt>
                <c:pt idx="4066">
                  <c:v>43016.135416666599</c:v>
                </c:pt>
                <c:pt idx="4067">
                  <c:v>43016.15625</c:v>
                </c:pt>
                <c:pt idx="4068">
                  <c:v>43016.177083333401</c:v>
                </c:pt>
                <c:pt idx="4069">
                  <c:v>43016.197916666599</c:v>
                </c:pt>
                <c:pt idx="4070">
                  <c:v>43016.21875</c:v>
                </c:pt>
                <c:pt idx="4071">
                  <c:v>43016.239583333401</c:v>
                </c:pt>
                <c:pt idx="4072">
                  <c:v>43016.260416666599</c:v>
                </c:pt>
                <c:pt idx="4073">
                  <c:v>43016.28125</c:v>
                </c:pt>
                <c:pt idx="4074">
                  <c:v>43016.302083333401</c:v>
                </c:pt>
                <c:pt idx="4075">
                  <c:v>43016.322916666599</c:v>
                </c:pt>
                <c:pt idx="4076">
                  <c:v>43016.34375</c:v>
                </c:pt>
                <c:pt idx="4077">
                  <c:v>43016.364583333401</c:v>
                </c:pt>
                <c:pt idx="4078">
                  <c:v>43016.385416666599</c:v>
                </c:pt>
                <c:pt idx="4079">
                  <c:v>43016.40625</c:v>
                </c:pt>
                <c:pt idx="4080">
                  <c:v>43016.427083333401</c:v>
                </c:pt>
                <c:pt idx="4081">
                  <c:v>43016.447916666599</c:v>
                </c:pt>
                <c:pt idx="4082">
                  <c:v>43016.46875</c:v>
                </c:pt>
                <c:pt idx="4083">
                  <c:v>43016.489583333401</c:v>
                </c:pt>
                <c:pt idx="4084">
                  <c:v>43016.510416666599</c:v>
                </c:pt>
                <c:pt idx="4085">
                  <c:v>43016.53125</c:v>
                </c:pt>
                <c:pt idx="4086">
                  <c:v>43016.552083333401</c:v>
                </c:pt>
                <c:pt idx="4087">
                  <c:v>43016.572916666599</c:v>
                </c:pt>
                <c:pt idx="4088">
                  <c:v>43016.59375</c:v>
                </c:pt>
                <c:pt idx="4089">
                  <c:v>43016.614583333401</c:v>
                </c:pt>
                <c:pt idx="4090">
                  <c:v>43016.635416666599</c:v>
                </c:pt>
                <c:pt idx="4091">
                  <c:v>43016.65625</c:v>
                </c:pt>
                <c:pt idx="4092">
                  <c:v>43016.677083333401</c:v>
                </c:pt>
                <c:pt idx="4093">
                  <c:v>43016.697916666599</c:v>
                </c:pt>
                <c:pt idx="4094">
                  <c:v>43016.71875</c:v>
                </c:pt>
                <c:pt idx="4095">
                  <c:v>43016.739583333401</c:v>
                </c:pt>
                <c:pt idx="4096">
                  <c:v>43016.760416666599</c:v>
                </c:pt>
                <c:pt idx="4097">
                  <c:v>43016.78125</c:v>
                </c:pt>
                <c:pt idx="4098">
                  <c:v>43016.802083333401</c:v>
                </c:pt>
                <c:pt idx="4099">
                  <c:v>43016.822916666599</c:v>
                </c:pt>
                <c:pt idx="4100">
                  <c:v>43016.84375</c:v>
                </c:pt>
                <c:pt idx="4101">
                  <c:v>43016.864583333401</c:v>
                </c:pt>
                <c:pt idx="4102">
                  <c:v>43016.885416666599</c:v>
                </c:pt>
                <c:pt idx="4103">
                  <c:v>43016.90625</c:v>
                </c:pt>
                <c:pt idx="4104">
                  <c:v>43016.927083333401</c:v>
                </c:pt>
                <c:pt idx="4105">
                  <c:v>43016.947916666599</c:v>
                </c:pt>
                <c:pt idx="4106">
                  <c:v>43016.96875</c:v>
                </c:pt>
                <c:pt idx="4107">
                  <c:v>43016.989583333401</c:v>
                </c:pt>
                <c:pt idx="4108">
                  <c:v>43017.010416666599</c:v>
                </c:pt>
                <c:pt idx="4109">
                  <c:v>43017.03125</c:v>
                </c:pt>
                <c:pt idx="4110">
                  <c:v>43017.052083333401</c:v>
                </c:pt>
                <c:pt idx="4111">
                  <c:v>43017.072916666599</c:v>
                </c:pt>
                <c:pt idx="4112">
                  <c:v>43017.09375</c:v>
                </c:pt>
                <c:pt idx="4113">
                  <c:v>43017.114583333401</c:v>
                </c:pt>
                <c:pt idx="4114">
                  <c:v>43017.135416666599</c:v>
                </c:pt>
                <c:pt idx="4115">
                  <c:v>43017.15625</c:v>
                </c:pt>
                <c:pt idx="4116">
                  <c:v>43017.177083333401</c:v>
                </c:pt>
                <c:pt idx="4117">
                  <c:v>43017.197916666599</c:v>
                </c:pt>
                <c:pt idx="4118">
                  <c:v>43017.21875</c:v>
                </c:pt>
                <c:pt idx="4119">
                  <c:v>43017.239583333401</c:v>
                </c:pt>
                <c:pt idx="4120">
                  <c:v>43017.260416666599</c:v>
                </c:pt>
                <c:pt idx="4121">
                  <c:v>43017.28125</c:v>
                </c:pt>
                <c:pt idx="4122">
                  <c:v>43017.302083333401</c:v>
                </c:pt>
                <c:pt idx="4123">
                  <c:v>43017.322916666599</c:v>
                </c:pt>
                <c:pt idx="4124">
                  <c:v>43017.34375</c:v>
                </c:pt>
                <c:pt idx="4125">
                  <c:v>43017.364583333401</c:v>
                </c:pt>
                <c:pt idx="4126">
                  <c:v>43017.385416666599</c:v>
                </c:pt>
                <c:pt idx="4127">
                  <c:v>43017.40625</c:v>
                </c:pt>
                <c:pt idx="4128">
                  <c:v>43017.427083333401</c:v>
                </c:pt>
                <c:pt idx="4129">
                  <c:v>43017.447916666599</c:v>
                </c:pt>
                <c:pt idx="4130">
                  <c:v>43017.46875</c:v>
                </c:pt>
                <c:pt idx="4131">
                  <c:v>43017.489583333401</c:v>
                </c:pt>
                <c:pt idx="4132">
                  <c:v>43017.510416666599</c:v>
                </c:pt>
                <c:pt idx="4133">
                  <c:v>43017.53125</c:v>
                </c:pt>
                <c:pt idx="4134">
                  <c:v>43017.552083333401</c:v>
                </c:pt>
                <c:pt idx="4135">
                  <c:v>43017.572916666599</c:v>
                </c:pt>
                <c:pt idx="4136">
                  <c:v>43017.59375</c:v>
                </c:pt>
                <c:pt idx="4137">
                  <c:v>43017.614583333401</c:v>
                </c:pt>
                <c:pt idx="4138">
                  <c:v>43017.635416666599</c:v>
                </c:pt>
                <c:pt idx="4139">
                  <c:v>43017.65625</c:v>
                </c:pt>
                <c:pt idx="4140">
                  <c:v>43017.677083333401</c:v>
                </c:pt>
                <c:pt idx="4141">
                  <c:v>43017.697916666599</c:v>
                </c:pt>
                <c:pt idx="4142">
                  <c:v>43017.71875</c:v>
                </c:pt>
                <c:pt idx="4143">
                  <c:v>43017.739583333401</c:v>
                </c:pt>
                <c:pt idx="4144">
                  <c:v>43017.760416666599</c:v>
                </c:pt>
                <c:pt idx="4145">
                  <c:v>43017.78125</c:v>
                </c:pt>
                <c:pt idx="4146">
                  <c:v>43017.802083333401</c:v>
                </c:pt>
                <c:pt idx="4147">
                  <c:v>43017.822916666599</c:v>
                </c:pt>
                <c:pt idx="4148">
                  <c:v>43017.84375</c:v>
                </c:pt>
                <c:pt idx="4149">
                  <c:v>43017.864583333401</c:v>
                </c:pt>
                <c:pt idx="4150">
                  <c:v>43017.885416666599</c:v>
                </c:pt>
                <c:pt idx="4151">
                  <c:v>43017.90625</c:v>
                </c:pt>
                <c:pt idx="4152">
                  <c:v>43017.927083333401</c:v>
                </c:pt>
                <c:pt idx="4153">
                  <c:v>43017.947916666599</c:v>
                </c:pt>
                <c:pt idx="4154">
                  <c:v>43017.96875</c:v>
                </c:pt>
                <c:pt idx="4155">
                  <c:v>43017.989583333401</c:v>
                </c:pt>
                <c:pt idx="4156">
                  <c:v>43018.010416666599</c:v>
                </c:pt>
                <c:pt idx="4157">
                  <c:v>43018.03125</c:v>
                </c:pt>
                <c:pt idx="4158">
                  <c:v>43018.052083333401</c:v>
                </c:pt>
                <c:pt idx="4159">
                  <c:v>43018.072916666599</c:v>
                </c:pt>
                <c:pt idx="4160">
                  <c:v>43018.09375</c:v>
                </c:pt>
                <c:pt idx="4161">
                  <c:v>43018.114583333401</c:v>
                </c:pt>
                <c:pt idx="4162">
                  <c:v>43018.135416666599</c:v>
                </c:pt>
                <c:pt idx="4163">
                  <c:v>43018.15625</c:v>
                </c:pt>
                <c:pt idx="4164">
                  <c:v>43018.177083333401</c:v>
                </c:pt>
                <c:pt idx="4165">
                  <c:v>43018.197916666599</c:v>
                </c:pt>
                <c:pt idx="4166">
                  <c:v>43018.21875</c:v>
                </c:pt>
                <c:pt idx="4167">
                  <c:v>43018.239583333401</c:v>
                </c:pt>
                <c:pt idx="4168">
                  <c:v>43018.260416666599</c:v>
                </c:pt>
                <c:pt idx="4169">
                  <c:v>43018.28125</c:v>
                </c:pt>
                <c:pt idx="4170">
                  <c:v>43018.302083333401</c:v>
                </c:pt>
                <c:pt idx="4171">
                  <c:v>43018.322916666599</c:v>
                </c:pt>
                <c:pt idx="4172">
                  <c:v>43018.34375</c:v>
                </c:pt>
                <c:pt idx="4173">
                  <c:v>43018.364583333401</c:v>
                </c:pt>
                <c:pt idx="4174">
                  <c:v>43018.385416666599</c:v>
                </c:pt>
                <c:pt idx="4175">
                  <c:v>43018.40625</c:v>
                </c:pt>
                <c:pt idx="4176">
                  <c:v>43018.427083333401</c:v>
                </c:pt>
                <c:pt idx="4177">
                  <c:v>43018.447916666599</c:v>
                </c:pt>
                <c:pt idx="4178">
                  <c:v>43018.46875</c:v>
                </c:pt>
                <c:pt idx="4179">
                  <c:v>43018.489583333401</c:v>
                </c:pt>
                <c:pt idx="4180">
                  <c:v>43018.510416666599</c:v>
                </c:pt>
                <c:pt idx="4181">
                  <c:v>43018.53125</c:v>
                </c:pt>
                <c:pt idx="4182">
                  <c:v>43018.552083333401</c:v>
                </c:pt>
                <c:pt idx="4183">
                  <c:v>43018.572916666599</c:v>
                </c:pt>
                <c:pt idx="4184">
                  <c:v>43018.59375</c:v>
                </c:pt>
                <c:pt idx="4185">
                  <c:v>43018.614583333401</c:v>
                </c:pt>
                <c:pt idx="4186">
                  <c:v>43018.635416666599</c:v>
                </c:pt>
                <c:pt idx="4187">
                  <c:v>43018.65625</c:v>
                </c:pt>
                <c:pt idx="4188">
                  <c:v>43018.677083333401</c:v>
                </c:pt>
                <c:pt idx="4189">
                  <c:v>43018.697916666599</c:v>
                </c:pt>
                <c:pt idx="4190">
                  <c:v>43018.71875</c:v>
                </c:pt>
                <c:pt idx="4191">
                  <c:v>43018.739583333401</c:v>
                </c:pt>
                <c:pt idx="4192">
                  <c:v>43018.760416666599</c:v>
                </c:pt>
                <c:pt idx="4193">
                  <c:v>43018.78125</c:v>
                </c:pt>
                <c:pt idx="4194">
                  <c:v>43018.802083333401</c:v>
                </c:pt>
                <c:pt idx="4195">
                  <c:v>43018.822916666599</c:v>
                </c:pt>
                <c:pt idx="4196">
                  <c:v>43018.84375</c:v>
                </c:pt>
                <c:pt idx="4197">
                  <c:v>43018.864583333401</c:v>
                </c:pt>
                <c:pt idx="4198">
                  <c:v>43018.885416666599</c:v>
                </c:pt>
                <c:pt idx="4199">
                  <c:v>43018.90625</c:v>
                </c:pt>
                <c:pt idx="4200">
                  <c:v>43018.927083333401</c:v>
                </c:pt>
                <c:pt idx="4201">
                  <c:v>43018.947916666599</c:v>
                </c:pt>
                <c:pt idx="4202">
                  <c:v>43018.96875</c:v>
                </c:pt>
                <c:pt idx="4203">
                  <c:v>43018.989583333401</c:v>
                </c:pt>
                <c:pt idx="4204">
                  <c:v>43019.010416666599</c:v>
                </c:pt>
                <c:pt idx="4205">
                  <c:v>43019.03125</c:v>
                </c:pt>
                <c:pt idx="4206">
                  <c:v>43019.052083333401</c:v>
                </c:pt>
                <c:pt idx="4207">
                  <c:v>43019.072916666599</c:v>
                </c:pt>
                <c:pt idx="4208">
                  <c:v>43019.09375</c:v>
                </c:pt>
                <c:pt idx="4209">
                  <c:v>43019.114583333401</c:v>
                </c:pt>
                <c:pt idx="4210">
                  <c:v>43019.135416666599</c:v>
                </c:pt>
                <c:pt idx="4211">
                  <c:v>43019.15625</c:v>
                </c:pt>
                <c:pt idx="4212">
                  <c:v>43019.177083333401</c:v>
                </c:pt>
                <c:pt idx="4213">
                  <c:v>43019.197916666599</c:v>
                </c:pt>
                <c:pt idx="4214">
                  <c:v>43019.21875</c:v>
                </c:pt>
                <c:pt idx="4215">
                  <c:v>43019.239583333401</c:v>
                </c:pt>
                <c:pt idx="4216">
                  <c:v>43019.260416666599</c:v>
                </c:pt>
                <c:pt idx="4217">
                  <c:v>43019.28125</c:v>
                </c:pt>
                <c:pt idx="4218">
                  <c:v>43019.302083333401</c:v>
                </c:pt>
                <c:pt idx="4219">
                  <c:v>43019.322916666599</c:v>
                </c:pt>
                <c:pt idx="4220">
                  <c:v>43019.34375</c:v>
                </c:pt>
                <c:pt idx="4221">
                  <c:v>43019.364583333401</c:v>
                </c:pt>
                <c:pt idx="4222">
                  <c:v>43019.385416666599</c:v>
                </c:pt>
                <c:pt idx="4223">
                  <c:v>43019.40625</c:v>
                </c:pt>
                <c:pt idx="4224">
                  <c:v>43019.427083333401</c:v>
                </c:pt>
                <c:pt idx="4225">
                  <c:v>43019.447916666599</c:v>
                </c:pt>
                <c:pt idx="4226">
                  <c:v>43019.46875</c:v>
                </c:pt>
                <c:pt idx="4227">
                  <c:v>43019.489583333401</c:v>
                </c:pt>
                <c:pt idx="4228">
                  <c:v>43019.510416666599</c:v>
                </c:pt>
                <c:pt idx="4229">
                  <c:v>43019.53125</c:v>
                </c:pt>
                <c:pt idx="4230">
                  <c:v>43019.552083333401</c:v>
                </c:pt>
                <c:pt idx="4231">
                  <c:v>43019.572916666599</c:v>
                </c:pt>
                <c:pt idx="4232">
                  <c:v>43019.59375</c:v>
                </c:pt>
                <c:pt idx="4233">
                  <c:v>43019.614583333401</c:v>
                </c:pt>
                <c:pt idx="4234">
                  <c:v>43019.635416666599</c:v>
                </c:pt>
                <c:pt idx="4235">
                  <c:v>43019.65625</c:v>
                </c:pt>
                <c:pt idx="4236">
                  <c:v>43019.677083333401</c:v>
                </c:pt>
                <c:pt idx="4237">
                  <c:v>43019.697916666599</c:v>
                </c:pt>
                <c:pt idx="4238">
                  <c:v>43019.71875</c:v>
                </c:pt>
                <c:pt idx="4239">
                  <c:v>43019.739583333401</c:v>
                </c:pt>
                <c:pt idx="4240">
                  <c:v>43019.760416666599</c:v>
                </c:pt>
                <c:pt idx="4241">
                  <c:v>43019.78125</c:v>
                </c:pt>
                <c:pt idx="4242">
                  <c:v>43019.802083333401</c:v>
                </c:pt>
                <c:pt idx="4243">
                  <c:v>43019.822916666599</c:v>
                </c:pt>
                <c:pt idx="4244">
                  <c:v>43019.84375</c:v>
                </c:pt>
                <c:pt idx="4245">
                  <c:v>43019.864583333401</c:v>
                </c:pt>
                <c:pt idx="4246">
                  <c:v>43019.885416666599</c:v>
                </c:pt>
                <c:pt idx="4247">
                  <c:v>43019.90625</c:v>
                </c:pt>
                <c:pt idx="4248">
                  <c:v>43019.927083333401</c:v>
                </c:pt>
                <c:pt idx="4249">
                  <c:v>43019.947916666599</c:v>
                </c:pt>
                <c:pt idx="4250">
                  <c:v>43019.96875</c:v>
                </c:pt>
                <c:pt idx="4251">
                  <c:v>43019.989583333401</c:v>
                </c:pt>
                <c:pt idx="4252">
                  <c:v>43020.010416666599</c:v>
                </c:pt>
                <c:pt idx="4253">
                  <c:v>43020.03125</c:v>
                </c:pt>
                <c:pt idx="4254">
                  <c:v>43020.052083333401</c:v>
                </c:pt>
                <c:pt idx="4255">
                  <c:v>43020.072916666599</c:v>
                </c:pt>
                <c:pt idx="4256">
                  <c:v>43020.09375</c:v>
                </c:pt>
                <c:pt idx="4257">
                  <c:v>43020.114583333401</c:v>
                </c:pt>
                <c:pt idx="4258">
                  <c:v>43020.135416666599</c:v>
                </c:pt>
                <c:pt idx="4259">
                  <c:v>43020.15625</c:v>
                </c:pt>
                <c:pt idx="4260">
                  <c:v>43020.177083333401</c:v>
                </c:pt>
                <c:pt idx="4261">
                  <c:v>43020.197916666599</c:v>
                </c:pt>
                <c:pt idx="4262">
                  <c:v>43020.21875</c:v>
                </c:pt>
                <c:pt idx="4263">
                  <c:v>43020.239583333401</c:v>
                </c:pt>
                <c:pt idx="4264">
                  <c:v>43020.260416666599</c:v>
                </c:pt>
                <c:pt idx="4265">
                  <c:v>43020.28125</c:v>
                </c:pt>
                <c:pt idx="4266">
                  <c:v>43020.302083333401</c:v>
                </c:pt>
                <c:pt idx="4267">
                  <c:v>43020.322916666599</c:v>
                </c:pt>
                <c:pt idx="4268">
                  <c:v>43020.34375</c:v>
                </c:pt>
                <c:pt idx="4269">
                  <c:v>43020.364583333401</c:v>
                </c:pt>
                <c:pt idx="4270">
                  <c:v>43020.385416666599</c:v>
                </c:pt>
                <c:pt idx="4271">
                  <c:v>43020.40625</c:v>
                </c:pt>
                <c:pt idx="4272">
                  <c:v>43020.427083333401</c:v>
                </c:pt>
                <c:pt idx="4273">
                  <c:v>43020.447916666599</c:v>
                </c:pt>
                <c:pt idx="4274">
                  <c:v>43020.46875</c:v>
                </c:pt>
                <c:pt idx="4275">
                  <c:v>43020.489583333401</c:v>
                </c:pt>
                <c:pt idx="4276">
                  <c:v>43020.510416666599</c:v>
                </c:pt>
                <c:pt idx="4277">
                  <c:v>43020.53125</c:v>
                </c:pt>
                <c:pt idx="4278">
                  <c:v>43020.552083333401</c:v>
                </c:pt>
                <c:pt idx="4279">
                  <c:v>43020.572916666599</c:v>
                </c:pt>
                <c:pt idx="4280">
                  <c:v>43020.59375</c:v>
                </c:pt>
                <c:pt idx="4281">
                  <c:v>43020.614583333401</c:v>
                </c:pt>
                <c:pt idx="4282">
                  <c:v>43020.635416666599</c:v>
                </c:pt>
                <c:pt idx="4283">
                  <c:v>43020.65625</c:v>
                </c:pt>
                <c:pt idx="4284">
                  <c:v>43020.677083333401</c:v>
                </c:pt>
                <c:pt idx="4285">
                  <c:v>43020.697916666599</c:v>
                </c:pt>
                <c:pt idx="4286">
                  <c:v>43020.71875</c:v>
                </c:pt>
                <c:pt idx="4287">
                  <c:v>43020.739583333401</c:v>
                </c:pt>
                <c:pt idx="4288">
                  <c:v>43020.760416666599</c:v>
                </c:pt>
                <c:pt idx="4289">
                  <c:v>43020.78125</c:v>
                </c:pt>
                <c:pt idx="4290">
                  <c:v>43020.802083333401</c:v>
                </c:pt>
                <c:pt idx="4291">
                  <c:v>43020.822916666599</c:v>
                </c:pt>
                <c:pt idx="4292">
                  <c:v>43020.84375</c:v>
                </c:pt>
                <c:pt idx="4293">
                  <c:v>43020.864583333401</c:v>
                </c:pt>
                <c:pt idx="4294">
                  <c:v>43020.885416666599</c:v>
                </c:pt>
                <c:pt idx="4295">
                  <c:v>43020.90625</c:v>
                </c:pt>
                <c:pt idx="4296">
                  <c:v>43020.927083333401</c:v>
                </c:pt>
                <c:pt idx="4297">
                  <c:v>43020.947916666599</c:v>
                </c:pt>
                <c:pt idx="4298">
                  <c:v>43020.96875</c:v>
                </c:pt>
                <c:pt idx="4299">
                  <c:v>43020.989583333401</c:v>
                </c:pt>
                <c:pt idx="4300">
                  <c:v>43021.010416666599</c:v>
                </c:pt>
                <c:pt idx="4301">
                  <c:v>43021.03125</c:v>
                </c:pt>
                <c:pt idx="4302">
                  <c:v>43021.052083333401</c:v>
                </c:pt>
                <c:pt idx="4303">
                  <c:v>43021.072916666599</c:v>
                </c:pt>
                <c:pt idx="4304">
                  <c:v>43021.09375</c:v>
                </c:pt>
                <c:pt idx="4305">
                  <c:v>43021.114583333401</c:v>
                </c:pt>
                <c:pt idx="4306">
                  <c:v>43021.135416666599</c:v>
                </c:pt>
                <c:pt idx="4307">
                  <c:v>43021.15625</c:v>
                </c:pt>
                <c:pt idx="4308">
                  <c:v>43021.177083333401</c:v>
                </c:pt>
                <c:pt idx="4309">
                  <c:v>43021.197916666599</c:v>
                </c:pt>
                <c:pt idx="4310">
                  <c:v>43021.21875</c:v>
                </c:pt>
                <c:pt idx="4311">
                  <c:v>43021.239583333401</c:v>
                </c:pt>
                <c:pt idx="4312">
                  <c:v>43021.260416666599</c:v>
                </c:pt>
                <c:pt idx="4313">
                  <c:v>43021.28125</c:v>
                </c:pt>
                <c:pt idx="4314">
                  <c:v>43021.302083333401</c:v>
                </c:pt>
                <c:pt idx="4315">
                  <c:v>43021.322916666599</c:v>
                </c:pt>
                <c:pt idx="4316">
                  <c:v>43021.34375</c:v>
                </c:pt>
                <c:pt idx="4317">
                  <c:v>43021.364583333401</c:v>
                </c:pt>
                <c:pt idx="4318">
                  <c:v>43021.385416666599</c:v>
                </c:pt>
                <c:pt idx="4319">
                  <c:v>43021.40625</c:v>
                </c:pt>
                <c:pt idx="4320">
                  <c:v>43021.427083333401</c:v>
                </c:pt>
                <c:pt idx="4321">
                  <c:v>43021.447916666599</c:v>
                </c:pt>
                <c:pt idx="4322">
                  <c:v>43021.46875</c:v>
                </c:pt>
                <c:pt idx="4323">
                  <c:v>43021.489583333401</c:v>
                </c:pt>
                <c:pt idx="4324">
                  <c:v>43021.510416666599</c:v>
                </c:pt>
                <c:pt idx="4325">
                  <c:v>43021.53125</c:v>
                </c:pt>
                <c:pt idx="4326">
                  <c:v>43021.552083333401</c:v>
                </c:pt>
                <c:pt idx="4327">
                  <c:v>43021.572916666599</c:v>
                </c:pt>
                <c:pt idx="4328">
                  <c:v>43021.59375</c:v>
                </c:pt>
                <c:pt idx="4329">
                  <c:v>43021.614583333401</c:v>
                </c:pt>
                <c:pt idx="4330">
                  <c:v>43021.635416666599</c:v>
                </c:pt>
                <c:pt idx="4331">
                  <c:v>43021.65625</c:v>
                </c:pt>
                <c:pt idx="4332">
                  <c:v>43021.677083333401</c:v>
                </c:pt>
                <c:pt idx="4333">
                  <c:v>43021.697916666599</c:v>
                </c:pt>
                <c:pt idx="4334">
                  <c:v>43021.71875</c:v>
                </c:pt>
                <c:pt idx="4335">
                  <c:v>43021.739583333401</c:v>
                </c:pt>
                <c:pt idx="4336">
                  <c:v>43021.760416666599</c:v>
                </c:pt>
                <c:pt idx="4337">
                  <c:v>43021.78125</c:v>
                </c:pt>
                <c:pt idx="4338">
                  <c:v>43021.802083333401</c:v>
                </c:pt>
                <c:pt idx="4339">
                  <c:v>43021.822916666599</c:v>
                </c:pt>
                <c:pt idx="4340">
                  <c:v>43021.84375</c:v>
                </c:pt>
                <c:pt idx="4341">
                  <c:v>43021.864583333401</c:v>
                </c:pt>
                <c:pt idx="4342">
                  <c:v>43021.885416666599</c:v>
                </c:pt>
                <c:pt idx="4343">
                  <c:v>43021.90625</c:v>
                </c:pt>
                <c:pt idx="4344">
                  <c:v>43021.927083333401</c:v>
                </c:pt>
                <c:pt idx="4345">
                  <c:v>43021.947916666599</c:v>
                </c:pt>
                <c:pt idx="4346">
                  <c:v>43021.96875</c:v>
                </c:pt>
                <c:pt idx="4347">
                  <c:v>43021.989583333401</c:v>
                </c:pt>
                <c:pt idx="4348">
                  <c:v>43022.010416666599</c:v>
                </c:pt>
                <c:pt idx="4349">
                  <c:v>43022.03125</c:v>
                </c:pt>
                <c:pt idx="4350">
                  <c:v>43022.052083333401</c:v>
                </c:pt>
                <c:pt idx="4351">
                  <c:v>43022.072916666599</c:v>
                </c:pt>
                <c:pt idx="4352">
                  <c:v>43022.09375</c:v>
                </c:pt>
                <c:pt idx="4353">
                  <c:v>43022.114583333401</c:v>
                </c:pt>
                <c:pt idx="4354">
                  <c:v>43022.135416666599</c:v>
                </c:pt>
                <c:pt idx="4355">
                  <c:v>43022.15625</c:v>
                </c:pt>
                <c:pt idx="4356">
                  <c:v>43022.177083333401</c:v>
                </c:pt>
                <c:pt idx="4357">
                  <c:v>43022.197916666599</c:v>
                </c:pt>
                <c:pt idx="4358">
                  <c:v>43022.21875</c:v>
                </c:pt>
                <c:pt idx="4359">
                  <c:v>43022.239583333401</c:v>
                </c:pt>
                <c:pt idx="4360">
                  <c:v>43022.260416666599</c:v>
                </c:pt>
                <c:pt idx="4361">
                  <c:v>43022.28125</c:v>
                </c:pt>
                <c:pt idx="4362">
                  <c:v>43022.302083333401</c:v>
                </c:pt>
                <c:pt idx="4363">
                  <c:v>43022.322916666599</c:v>
                </c:pt>
                <c:pt idx="4364">
                  <c:v>43022.34375</c:v>
                </c:pt>
                <c:pt idx="4365">
                  <c:v>43022.364583333401</c:v>
                </c:pt>
                <c:pt idx="4366">
                  <c:v>43022.385416666599</c:v>
                </c:pt>
                <c:pt idx="4367">
                  <c:v>43022.40625</c:v>
                </c:pt>
                <c:pt idx="4368">
                  <c:v>43022.427083333401</c:v>
                </c:pt>
                <c:pt idx="4369">
                  <c:v>43022.447916666599</c:v>
                </c:pt>
                <c:pt idx="4370">
                  <c:v>43022.46875</c:v>
                </c:pt>
                <c:pt idx="4371">
                  <c:v>43022.489583333401</c:v>
                </c:pt>
                <c:pt idx="4372">
                  <c:v>43022.510416666599</c:v>
                </c:pt>
                <c:pt idx="4373">
                  <c:v>43022.53125</c:v>
                </c:pt>
                <c:pt idx="4374">
                  <c:v>43022.552083333401</c:v>
                </c:pt>
                <c:pt idx="4375">
                  <c:v>43022.572916666599</c:v>
                </c:pt>
                <c:pt idx="4376">
                  <c:v>43022.59375</c:v>
                </c:pt>
                <c:pt idx="4377">
                  <c:v>43022.614583333401</c:v>
                </c:pt>
                <c:pt idx="4378">
                  <c:v>43022.635416666599</c:v>
                </c:pt>
                <c:pt idx="4379">
                  <c:v>43022.65625</c:v>
                </c:pt>
                <c:pt idx="4380">
                  <c:v>43022.677083333401</c:v>
                </c:pt>
                <c:pt idx="4381">
                  <c:v>43022.697916666599</c:v>
                </c:pt>
                <c:pt idx="4382">
                  <c:v>43022.71875</c:v>
                </c:pt>
                <c:pt idx="4383">
                  <c:v>43022.739583333401</c:v>
                </c:pt>
                <c:pt idx="4384">
                  <c:v>43022.760416666599</c:v>
                </c:pt>
                <c:pt idx="4385">
                  <c:v>43022.78125</c:v>
                </c:pt>
                <c:pt idx="4386">
                  <c:v>43022.802083333401</c:v>
                </c:pt>
                <c:pt idx="4387">
                  <c:v>43022.822916666599</c:v>
                </c:pt>
                <c:pt idx="4388">
                  <c:v>43022.84375</c:v>
                </c:pt>
                <c:pt idx="4389">
                  <c:v>43022.864583333401</c:v>
                </c:pt>
                <c:pt idx="4390">
                  <c:v>43022.885416666599</c:v>
                </c:pt>
                <c:pt idx="4391">
                  <c:v>43022.90625</c:v>
                </c:pt>
                <c:pt idx="4392">
                  <c:v>43022.927083333401</c:v>
                </c:pt>
                <c:pt idx="4393">
                  <c:v>43022.947916666599</c:v>
                </c:pt>
                <c:pt idx="4394">
                  <c:v>43022.96875</c:v>
                </c:pt>
                <c:pt idx="4395">
                  <c:v>43022.989583333401</c:v>
                </c:pt>
                <c:pt idx="4396">
                  <c:v>43023.010416666599</c:v>
                </c:pt>
                <c:pt idx="4397">
                  <c:v>43023.03125</c:v>
                </c:pt>
                <c:pt idx="4398">
                  <c:v>43023.052083333401</c:v>
                </c:pt>
                <c:pt idx="4399">
                  <c:v>43023.072916666599</c:v>
                </c:pt>
                <c:pt idx="4400">
                  <c:v>43023.09375</c:v>
                </c:pt>
                <c:pt idx="4401">
                  <c:v>43023.114583333401</c:v>
                </c:pt>
                <c:pt idx="4402">
                  <c:v>43023.135416666599</c:v>
                </c:pt>
                <c:pt idx="4403">
                  <c:v>43023.15625</c:v>
                </c:pt>
                <c:pt idx="4404">
                  <c:v>43023.177083333401</c:v>
                </c:pt>
                <c:pt idx="4405">
                  <c:v>43023.197916666599</c:v>
                </c:pt>
                <c:pt idx="4406">
                  <c:v>43023.21875</c:v>
                </c:pt>
                <c:pt idx="4407">
                  <c:v>43023.239583333401</c:v>
                </c:pt>
                <c:pt idx="4408">
                  <c:v>43023.260416666599</c:v>
                </c:pt>
                <c:pt idx="4409">
                  <c:v>43023.28125</c:v>
                </c:pt>
                <c:pt idx="4410">
                  <c:v>43023.302083333401</c:v>
                </c:pt>
                <c:pt idx="4411">
                  <c:v>43023.322916666599</c:v>
                </c:pt>
                <c:pt idx="4412">
                  <c:v>43023.34375</c:v>
                </c:pt>
                <c:pt idx="4413">
                  <c:v>43023.364583333401</c:v>
                </c:pt>
                <c:pt idx="4414">
                  <c:v>43023.385416666599</c:v>
                </c:pt>
                <c:pt idx="4415">
                  <c:v>43023.40625</c:v>
                </c:pt>
                <c:pt idx="4416">
                  <c:v>43023.427083333401</c:v>
                </c:pt>
                <c:pt idx="4417">
                  <c:v>43023.447916666599</c:v>
                </c:pt>
                <c:pt idx="4418">
                  <c:v>43023.46875</c:v>
                </c:pt>
                <c:pt idx="4419">
                  <c:v>43023.489583333401</c:v>
                </c:pt>
                <c:pt idx="4420">
                  <c:v>43023.510416666599</c:v>
                </c:pt>
                <c:pt idx="4421">
                  <c:v>43023.53125</c:v>
                </c:pt>
                <c:pt idx="4422">
                  <c:v>43023.552083333401</c:v>
                </c:pt>
                <c:pt idx="4423">
                  <c:v>43023.572916666599</c:v>
                </c:pt>
                <c:pt idx="4424">
                  <c:v>43023.59375</c:v>
                </c:pt>
                <c:pt idx="4425">
                  <c:v>43023.614583333401</c:v>
                </c:pt>
                <c:pt idx="4426">
                  <c:v>43023.635416666599</c:v>
                </c:pt>
                <c:pt idx="4427">
                  <c:v>43023.65625</c:v>
                </c:pt>
                <c:pt idx="4428">
                  <c:v>43023.677083333401</c:v>
                </c:pt>
                <c:pt idx="4429">
                  <c:v>43023.697916666599</c:v>
                </c:pt>
                <c:pt idx="4430">
                  <c:v>43023.71875</c:v>
                </c:pt>
                <c:pt idx="4431">
                  <c:v>43023.739583333401</c:v>
                </c:pt>
                <c:pt idx="4432">
                  <c:v>43023.760416666599</c:v>
                </c:pt>
                <c:pt idx="4433">
                  <c:v>43023.78125</c:v>
                </c:pt>
                <c:pt idx="4434">
                  <c:v>43023.802083333401</c:v>
                </c:pt>
                <c:pt idx="4435">
                  <c:v>43023.822916666599</c:v>
                </c:pt>
                <c:pt idx="4436">
                  <c:v>43023.84375</c:v>
                </c:pt>
                <c:pt idx="4437">
                  <c:v>43023.864583333401</c:v>
                </c:pt>
                <c:pt idx="4438">
                  <c:v>43023.885416666599</c:v>
                </c:pt>
                <c:pt idx="4439">
                  <c:v>43023.90625</c:v>
                </c:pt>
                <c:pt idx="4440">
                  <c:v>43023.927083333401</c:v>
                </c:pt>
                <c:pt idx="4441">
                  <c:v>43023.947916666599</c:v>
                </c:pt>
                <c:pt idx="4442">
                  <c:v>43023.96875</c:v>
                </c:pt>
                <c:pt idx="4443">
                  <c:v>43023.989583333401</c:v>
                </c:pt>
                <c:pt idx="4444">
                  <c:v>43024.010416666599</c:v>
                </c:pt>
                <c:pt idx="4445">
                  <c:v>43024.03125</c:v>
                </c:pt>
                <c:pt idx="4446">
                  <c:v>43024.052083333401</c:v>
                </c:pt>
                <c:pt idx="4447">
                  <c:v>43024.072916666599</c:v>
                </c:pt>
                <c:pt idx="4448">
                  <c:v>43024.09375</c:v>
                </c:pt>
                <c:pt idx="4449">
                  <c:v>43024.114583333401</c:v>
                </c:pt>
                <c:pt idx="4450">
                  <c:v>43024.135416666599</c:v>
                </c:pt>
                <c:pt idx="4451">
                  <c:v>43024.15625</c:v>
                </c:pt>
                <c:pt idx="4452">
                  <c:v>43024.177083333401</c:v>
                </c:pt>
                <c:pt idx="4453">
                  <c:v>43024.197916666599</c:v>
                </c:pt>
                <c:pt idx="4454">
                  <c:v>43024.21875</c:v>
                </c:pt>
                <c:pt idx="4455">
                  <c:v>43024.239583333401</c:v>
                </c:pt>
                <c:pt idx="4456">
                  <c:v>43024.260416666599</c:v>
                </c:pt>
                <c:pt idx="4457">
                  <c:v>43024.28125</c:v>
                </c:pt>
                <c:pt idx="4458">
                  <c:v>43024.302083333401</c:v>
                </c:pt>
                <c:pt idx="4459">
                  <c:v>43024.322916666599</c:v>
                </c:pt>
                <c:pt idx="4460">
                  <c:v>43024.34375</c:v>
                </c:pt>
                <c:pt idx="4461">
                  <c:v>43024.364583333401</c:v>
                </c:pt>
                <c:pt idx="4462">
                  <c:v>43024.385416666599</c:v>
                </c:pt>
                <c:pt idx="4463">
                  <c:v>43024.40625</c:v>
                </c:pt>
                <c:pt idx="4464">
                  <c:v>43024.427083333401</c:v>
                </c:pt>
                <c:pt idx="4465">
                  <c:v>43024.447916666599</c:v>
                </c:pt>
                <c:pt idx="4466">
                  <c:v>43024.46875</c:v>
                </c:pt>
                <c:pt idx="4467">
                  <c:v>43024.489583333401</c:v>
                </c:pt>
                <c:pt idx="4468">
                  <c:v>43024.510416666599</c:v>
                </c:pt>
                <c:pt idx="4469">
                  <c:v>43024.53125</c:v>
                </c:pt>
                <c:pt idx="4470">
                  <c:v>43024.552083333401</c:v>
                </c:pt>
                <c:pt idx="4471">
                  <c:v>43024.572916666599</c:v>
                </c:pt>
                <c:pt idx="4472">
                  <c:v>43024.59375</c:v>
                </c:pt>
                <c:pt idx="4473">
                  <c:v>43024.614583333401</c:v>
                </c:pt>
                <c:pt idx="4474">
                  <c:v>43024.635416666599</c:v>
                </c:pt>
                <c:pt idx="4475">
                  <c:v>43024.65625</c:v>
                </c:pt>
                <c:pt idx="4476">
                  <c:v>43024.677083333401</c:v>
                </c:pt>
                <c:pt idx="4477">
                  <c:v>43024.697916666599</c:v>
                </c:pt>
                <c:pt idx="4478">
                  <c:v>43024.71875</c:v>
                </c:pt>
                <c:pt idx="4479">
                  <c:v>43024.739583333401</c:v>
                </c:pt>
                <c:pt idx="4480">
                  <c:v>43024.760416666599</c:v>
                </c:pt>
                <c:pt idx="4481">
                  <c:v>43024.78125</c:v>
                </c:pt>
                <c:pt idx="4482">
                  <c:v>43024.802083333401</c:v>
                </c:pt>
                <c:pt idx="4483">
                  <c:v>43024.822916666599</c:v>
                </c:pt>
                <c:pt idx="4484">
                  <c:v>43024.84375</c:v>
                </c:pt>
                <c:pt idx="4485">
                  <c:v>43024.864583333401</c:v>
                </c:pt>
                <c:pt idx="4486">
                  <c:v>43024.885416666599</c:v>
                </c:pt>
                <c:pt idx="4487">
                  <c:v>43024.90625</c:v>
                </c:pt>
                <c:pt idx="4488">
                  <c:v>43024.927083333401</c:v>
                </c:pt>
                <c:pt idx="4489">
                  <c:v>43024.947916666599</c:v>
                </c:pt>
                <c:pt idx="4490">
                  <c:v>43024.96875</c:v>
                </c:pt>
                <c:pt idx="4491">
                  <c:v>43024.989583333401</c:v>
                </c:pt>
                <c:pt idx="4492">
                  <c:v>43025.010416666599</c:v>
                </c:pt>
                <c:pt idx="4493">
                  <c:v>43025.03125</c:v>
                </c:pt>
                <c:pt idx="4494">
                  <c:v>43025.052083333401</c:v>
                </c:pt>
                <c:pt idx="4495">
                  <c:v>43025.072916666599</c:v>
                </c:pt>
                <c:pt idx="4496">
                  <c:v>43025.09375</c:v>
                </c:pt>
                <c:pt idx="4497">
                  <c:v>43025.114583333401</c:v>
                </c:pt>
                <c:pt idx="4498">
                  <c:v>43025.135416666599</c:v>
                </c:pt>
                <c:pt idx="4499">
                  <c:v>43025.15625</c:v>
                </c:pt>
                <c:pt idx="4500">
                  <c:v>43025.177083333401</c:v>
                </c:pt>
                <c:pt idx="4501">
                  <c:v>43025.197916666599</c:v>
                </c:pt>
                <c:pt idx="4502">
                  <c:v>43025.21875</c:v>
                </c:pt>
                <c:pt idx="4503">
                  <c:v>43025.239583333401</c:v>
                </c:pt>
                <c:pt idx="4504">
                  <c:v>43025.260416666599</c:v>
                </c:pt>
                <c:pt idx="4505">
                  <c:v>43025.28125</c:v>
                </c:pt>
                <c:pt idx="4506">
                  <c:v>43025.302083333401</c:v>
                </c:pt>
                <c:pt idx="4507">
                  <c:v>43025.322916666599</c:v>
                </c:pt>
                <c:pt idx="4508">
                  <c:v>43025.34375</c:v>
                </c:pt>
                <c:pt idx="4509">
                  <c:v>43025.364583333401</c:v>
                </c:pt>
                <c:pt idx="4510">
                  <c:v>43025.385416666599</c:v>
                </c:pt>
                <c:pt idx="4511">
                  <c:v>43025.40625</c:v>
                </c:pt>
                <c:pt idx="4512">
                  <c:v>43025.427083333401</c:v>
                </c:pt>
                <c:pt idx="4513">
                  <c:v>43025.447916666599</c:v>
                </c:pt>
                <c:pt idx="4514">
                  <c:v>43025.46875</c:v>
                </c:pt>
                <c:pt idx="4515">
                  <c:v>43025.489583333401</c:v>
                </c:pt>
                <c:pt idx="4516">
                  <c:v>43025.510416666599</c:v>
                </c:pt>
                <c:pt idx="4517">
                  <c:v>43025.53125</c:v>
                </c:pt>
                <c:pt idx="4518">
                  <c:v>43025.552083333401</c:v>
                </c:pt>
                <c:pt idx="4519">
                  <c:v>43025.572916666599</c:v>
                </c:pt>
                <c:pt idx="4520">
                  <c:v>43025.59375</c:v>
                </c:pt>
                <c:pt idx="4521">
                  <c:v>43025.614583333401</c:v>
                </c:pt>
                <c:pt idx="4522">
                  <c:v>43025.635416666599</c:v>
                </c:pt>
                <c:pt idx="4523">
                  <c:v>43025.65625</c:v>
                </c:pt>
                <c:pt idx="4524">
                  <c:v>43025.677083333401</c:v>
                </c:pt>
                <c:pt idx="4525">
                  <c:v>43025.697916666599</c:v>
                </c:pt>
                <c:pt idx="4526">
                  <c:v>43025.71875</c:v>
                </c:pt>
                <c:pt idx="4527">
                  <c:v>43025.739583333401</c:v>
                </c:pt>
                <c:pt idx="4528">
                  <c:v>43025.760416666599</c:v>
                </c:pt>
                <c:pt idx="4529">
                  <c:v>43025.78125</c:v>
                </c:pt>
                <c:pt idx="4530">
                  <c:v>43025.802083333401</c:v>
                </c:pt>
                <c:pt idx="4531">
                  <c:v>43025.822916666599</c:v>
                </c:pt>
                <c:pt idx="4532">
                  <c:v>43025.84375</c:v>
                </c:pt>
                <c:pt idx="4533">
                  <c:v>43025.864583333401</c:v>
                </c:pt>
                <c:pt idx="4534">
                  <c:v>43025.885416666599</c:v>
                </c:pt>
                <c:pt idx="4535">
                  <c:v>43025.90625</c:v>
                </c:pt>
                <c:pt idx="4536">
                  <c:v>43025.927083333401</c:v>
                </c:pt>
                <c:pt idx="4537">
                  <c:v>43025.947916666599</c:v>
                </c:pt>
                <c:pt idx="4538">
                  <c:v>43025.96875</c:v>
                </c:pt>
                <c:pt idx="4539">
                  <c:v>43025.989583333401</c:v>
                </c:pt>
                <c:pt idx="4540">
                  <c:v>43026.010416666599</c:v>
                </c:pt>
                <c:pt idx="4541">
                  <c:v>43026.03125</c:v>
                </c:pt>
                <c:pt idx="4542">
                  <c:v>43026.052083333401</c:v>
                </c:pt>
                <c:pt idx="4543">
                  <c:v>43026.072916666599</c:v>
                </c:pt>
                <c:pt idx="4544">
                  <c:v>43026.09375</c:v>
                </c:pt>
                <c:pt idx="4545">
                  <c:v>43026.114583333401</c:v>
                </c:pt>
                <c:pt idx="4546">
                  <c:v>43026.135416666599</c:v>
                </c:pt>
                <c:pt idx="4547">
                  <c:v>43026.15625</c:v>
                </c:pt>
                <c:pt idx="4548">
                  <c:v>43026.177083333401</c:v>
                </c:pt>
                <c:pt idx="4549">
                  <c:v>43026.197916666599</c:v>
                </c:pt>
                <c:pt idx="4550">
                  <c:v>43026.21875</c:v>
                </c:pt>
                <c:pt idx="4551">
                  <c:v>43026.239583333401</c:v>
                </c:pt>
                <c:pt idx="4552">
                  <c:v>43026.260416666599</c:v>
                </c:pt>
                <c:pt idx="4553">
                  <c:v>43026.28125</c:v>
                </c:pt>
                <c:pt idx="4554">
                  <c:v>43026.302083333401</c:v>
                </c:pt>
                <c:pt idx="4555">
                  <c:v>43026.322916666599</c:v>
                </c:pt>
                <c:pt idx="4556">
                  <c:v>43026.34375</c:v>
                </c:pt>
                <c:pt idx="4557">
                  <c:v>43026.364583333401</c:v>
                </c:pt>
                <c:pt idx="4558">
                  <c:v>43026.385416666599</c:v>
                </c:pt>
                <c:pt idx="4559">
                  <c:v>43026.40625</c:v>
                </c:pt>
                <c:pt idx="4560">
                  <c:v>43026.427083333401</c:v>
                </c:pt>
                <c:pt idx="4561">
                  <c:v>43026.447916666599</c:v>
                </c:pt>
                <c:pt idx="4562">
                  <c:v>43026.46875</c:v>
                </c:pt>
                <c:pt idx="4563">
                  <c:v>43026.489583333401</c:v>
                </c:pt>
                <c:pt idx="4564">
                  <c:v>43026.510416666599</c:v>
                </c:pt>
                <c:pt idx="4565">
                  <c:v>43026.53125</c:v>
                </c:pt>
                <c:pt idx="4566">
                  <c:v>43026.552083333401</c:v>
                </c:pt>
                <c:pt idx="4567">
                  <c:v>43026.572916666599</c:v>
                </c:pt>
                <c:pt idx="4568">
                  <c:v>43026.59375</c:v>
                </c:pt>
                <c:pt idx="4569">
                  <c:v>43026.614583333401</c:v>
                </c:pt>
                <c:pt idx="4570">
                  <c:v>43026.635416666599</c:v>
                </c:pt>
                <c:pt idx="4571">
                  <c:v>43026.65625</c:v>
                </c:pt>
                <c:pt idx="4572">
                  <c:v>43026.677083333401</c:v>
                </c:pt>
                <c:pt idx="4573">
                  <c:v>43026.697916666599</c:v>
                </c:pt>
                <c:pt idx="4574">
                  <c:v>43026.71875</c:v>
                </c:pt>
                <c:pt idx="4575">
                  <c:v>43026.739583333401</c:v>
                </c:pt>
                <c:pt idx="4576">
                  <c:v>43026.760416666599</c:v>
                </c:pt>
                <c:pt idx="4577">
                  <c:v>43026.78125</c:v>
                </c:pt>
                <c:pt idx="4578">
                  <c:v>43026.802083333401</c:v>
                </c:pt>
                <c:pt idx="4579">
                  <c:v>43026.822916666599</c:v>
                </c:pt>
                <c:pt idx="4580">
                  <c:v>43026.84375</c:v>
                </c:pt>
                <c:pt idx="4581">
                  <c:v>43026.864583333401</c:v>
                </c:pt>
                <c:pt idx="4582">
                  <c:v>43026.885416666599</c:v>
                </c:pt>
                <c:pt idx="4583">
                  <c:v>43026.90625</c:v>
                </c:pt>
                <c:pt idx="4584">
                  <c:v>43026.927083333401</c:v>
                </c:pt>
                <c:pt idx="4585">
                  <c:v>43026.947916666599</c:v>
                </c:pt>
                <c:pt idx="4586">
                  <c:v>43026.96875</c:v>
                </c:pt>
                <c:pt idx="4587">
                  <c:v>43026.989583333401</c:v>
                </c:pt>
                <c:pt idx="4588">
                  <c:v>43027.010416666599</c:v>
                </c:pt>
                <c:pt idx="4589">
                  <c:v>43027.03125</c:v>
                </c:pt>
                <c:pt idx="4590">
                  <c:v>43027.052083333401</c:v>
                </c:pt>
                <c:pt idx="4591">
                  <c:v>43027.072916666599</c:v>
                </c:pt>
                <c:pt idx="4592">
                  <c:v>43027.09375</c:v>
                </c:pt>
                <c:pt idx="4593">
                  <c:v>43027.114583333401</c:v>
                </c:pt>
                <c:pt idx="4594">
                  <c:v>43027.135416666599</c:v>
                </c:pt>
                <c:pt idx="4595">
                  <c:v>43027.15625</c:v>
                </c:pt>
                <c:pt idx="4596">
                  <c:v>43027.177083333401</c:v>
                </c:pt>
                <c:pt idx="4597">
                  <c:v>43027.197916666599</c:v>
                </c:pt>
                <c:pt idx="4598">
                  <c:v>43027.21875</c:v>
                </c:pt>
                <c:pt idx="4599">
                  <c:v>43027.239583333401</c:v>
                </c:pt>
                <c:pt idx="4600">
                  <c:v>43027.260416666599</c:v>
                </c:pt>
                <c:pt idx="4601">
                  <c:v>43027.28125</c:v>
                </c:pt>
                <c:pt idx="4602">
                  <c:v>43027.302083333401</c:v>
                </c:pt>
                <c:pt idx="4603">
                  <c:v>43027.322916666599</c:v>
                </c:pt>
                <c:pt idx="4604">
                  <c:v>43027.34375</c:v>
                </c:pt>
                <c:pt idx="4605">
                  <c:v>43027.364583333401</c:v>
                </c:pt>
                <c:pt idx="4606">
                  <c:v>43027.385416666599</c:v>
                </c:pt>
                <c:pt idx="4607">
                  <c:v>43027.40625</c:v>
                </c:pt>
                <c:pt idx="4608">
                  <c:v>43027.427083333401</c:v>
                </c:pt>
                <c:pt idx="4609">
                  <c:v>43027.447916666599</c:v>
                </c:pt>
                <c:pt idx="4610">
                  <c:v>43027.46875</c:v>
                </c:pt>
                <c:pt idx="4611">
                  <c:v>43027.489583333401</c:v>
                </c:pt>
                <c:pt idx="4612">
                  <c:v>43027.510416666599</c:v>
                </c:pt>
                <c:pt idx="4613">
                  <c:v>43027.53125</c:v>
                </c:pt>
                <c:pt idx="4614">
                  <c:v>43027.552083333401</c:v>
                </c:pt>
                <c:pt idx="4615">
                  <c:v>43027.572916666599</c:v>
                </c:pt>
                <c:pt idx="4616">
                  <c:v>43027.59375</c:v>
                </c:pt>
                <c:pt idx="4617">
                  <c:v>43027.614583333401</c:v>
                </c:pt>
                <c:pt idx="4618">
                  <c:v>43027.635416666599</c:v>
                </c:pt>
                <c:pt idx="4619">
                  <c:v>43027.65625</c:v>
                </c:pt>
                <c:pt idx="4620">
                  <c:v>43027.677083333401</c:v>
                </c:pt>
                <c:pt idx="4621">
                  <c:v>43027.697916666599</c:v>
                </c:pt>
                <c:pt idx="4622">
                  <c:v>43027.71875</c:v>
                </c:pt>
                <c:pt idx="4623">
                  <c:v>43027.739583333401</c:v>
                </c:pt>
                <c:pt idx="4624">
                  <c:v>43027.760416666599</c:v>
                </c:pt>
                <c:pt idx="4625">
                  <c:v>43027.78125</c:v>
                </c:pt>
                <c:pt idx="4626">
                  <c:v>43027.802083333401</c:v>
                </c:pt>
                <c:pt idx="4627">
                  <c:v>43027.822916666599</c:v>
                </c:pt>
                <c:pt idx="4628">
                  <c:v>43027.84375</c:v>
                </c:pt>
                <c:pt idx="4629">
                  <c:v>43027.864583333401</c:v>
                </c:pt>
                <c:pt idx="4630">
                  <c:v>43027.885416666599</c:v>
                </c:pt>
                <c:pt idx="4631">
                  <c:v>43027.90625</c:v>
                </c:pt>
                <c:pt idx="4632">
                  <c:v>43027.927083333401</c:v>
                </c:pt>
                <c:pt idx="4633">
                  <c:v>43027.947916666599</c:v>
                </c:pt>
                <c:pt idx="4634">
                  <c:v>43027.96875</c:v>
                </c:pt>
                <c:pt idx="4635">
                  <c:v>43027.989583333401</c:v>
                </c:pt>
                <c:pt idx="4636">
                  <c:v>43028.010416666599</c:v>
                </c:pt>
                <c:pt idx="4637">
                  <c:v>43028.03125</c:v>
                </c:pt>
                <c:pt idx="4638">
                  <c:v>43028.052083333401</c:v>
                </c:pt>
                <c:pt idx="4639">
                  <c:v>43028.072916666599</c:v>
                </c:pt>
                <c:pt idx="4640">
                  <c:v>43028.09375</c:v>
                </c:pt>
                <c:pt idx="4641">
                  <c:v>43028.114583333401</c:v>
                </c:pt>
                <c:pt idx="4642">
                  <c:v>43028.135416666599</c:v>
                </c:pt>
                <c:pt idx="4643">
                  <c:v>43028.15625</c:v>
                </c:pt>
                <c:pt idx="4644">
                  <c:v>43028.177083333401</c:v>
                </c:pt>
                <c:pt idx="4645">
                  <c:v>43028.197916666599</c:v>
                </c:pt>
                <c:pt idx="4646">
                  <c:v>43028.21875</c:v>
                </c:pt>
                <c:pt idx="4647">
                  <c:v>43028.239583333401</c:v>
                </c:pt>
                <c:pt idx="4648">
                  <c:v>43028.260416666599</c:v>
                </c:pt>
                <c:pt idx="4649">
                  <c:v>43028.28125</c:v>
                </c:pt>
                <c:pt idx="4650">
                  <c:v>43028.302083333401</c:v>
                </c:pt>
                <c:pt idx="4651">
                  <c:v>43028.322916666599</c:v>
                </c:pt>
                <c:pt idx="4652">
                  <c:v>43028.34375</c:v>
                </c:pt>
                <c:pt idx="4653">
                  <c:v>43028.364583333401</c:v>
                </c:pt>
                <c:pt idx="4654">
                  <c:v>43028.385416666599</c:v>
                </c:pt>
                <c:pt idx="4655">
                  <c:v>43028.40625</c:v>
                </c:pt>
                <c:pt idx="4656">
                  <c:v>43028.427083333401</c:v>
                </c:pt>
                <c:pt idx="4657">
                  <c:v>43028.447916666599</c:v>
                </c:pt>
                <c:pt idx="4658">
                  <c:v>43028.46875</c:v>
                </c:pt>
                <c:pt idx="4659">
                  <c:v>43028.489583333401</c:v>
                </c:pt>
                <c:pt idx="4660">
                  <c:v>43028.510416666599</c:v>
                </c:pt>
                <c:pt idx="4661">
                  <c:v>43028.53125</c:v>
                </c:pt>
                <c:pt idx="4662">
                  <c:v>43028.552083333401</c:v>
                </c:pt>
                <c:pt idx="4663">
                  <c:v>43028.572916666599</c:v>
                </c:pt>
                <c:pt idx="4664">
                  <c:v>43028.59375</c:v>
                </c:pt>
                <c:pt idx="4665">
                  <c:v>43028.614583333401</c:v>
                </c:pt>
                <c:pt idx="4666">
                  <c:v>43028.635416666599</c:v>
                </c:pt>
                <c:pt idx="4667">
                  <c:v>43028.65625</c:v>
                </c:pt>
                <c:pt idx="4668">
                  <c:v>43028.677083333401</c:v>
                </c:pt>
                <c:pt idx="4669">
                  <c:v>43028.697916666599</c:v>
                </c:pt>
                <c:pt idx="4670">
                  <c:v>43028.71875</c:v>
                </c:pt>
                <c:pt idx="4671">
                  <c:v>43028.739583333401</c:v>
                </c:pt>
                <c:pt idx="4672">
                  <c:v>43028.760416666599</c:v>
                </c:pt>
                <c:pt idx="4673">
                  <c:v>43028.78125</c:v>
                </c:pt>
                <c:pt idx="4674">
                  <c:v>43028.802083333401</c:v>
                </c:pt>
                <c:pt idx="4675">
                  <c:v>43028.822916666599</c:v>
                </c:pt>
                <c:pt idx="4676">
                  <c:v>43028.84375</c:v>
                </c:pt>
                <c:pt idx="4677">
                  <c:v>43028.864583333401</c:v>
                </c:pt>
                <c:pt idx="4678">
                  <c:v>43028.885416666599</c:v>
                </c:pt>
                <c:pt idx="4679">
                  <c:v>43028.90625</c:v>
                </c:pt>
                <c:pt idx="4680">
                  <c:v>43028.927083333401</c:v>
                </c:pt>
                <c:pt idx="4681">
                  <c:v>43028.947916666599</c:v>
                </c:pt>
                <c:pt idx="4682">
                  <c:v>43028.96875</c:v>
                </c:pt>
                <c:pt idx="4683">
                  <c:v>43028.989583333401</c:v>
                </c:pt>
                <c:pt idx="4684">
                  <c:v>43029.010416666599</c:v>
                </c:pt>
                <c:pt idx="4685">
                  <c:v>43029.03125</c:v>
                </c:pt>
                <c:pt idx="4686">
                  <c:v>43029.052083333401</c:v>
                </c:pt>
                <c:pt idx="4687">
                  <c:v>43029.072916666599</c:v>
                </c:pt>
                <c:pt idx="4688">
                  <c:v>43029.09375</c:v>
                </c:pt>
                <c:pt idx="4689">
                  <c:v>43029.114583333401</c:v>
                </c:pt>
                <c:pt idx="4690">
                  <c:v>43029.135416666599</c:v>
                </c:pt>
                <c:pt idx="4691">
                  <c:v>43029.15625</c:v>
                </c:pt>
                <c:pt idx="4692">
                  <c:v>43029.177083333401</c:v>
                </c:pt>
                <c:pt idx="4693">
                  <c:v>43029.197916666599</c:v>
                </c:pt>
                <c:pt idx="4694">
                  <c:v>43029.21875</c:v>
                </c:pt>
                <c:pt idx="4695">
                  <c:v>43029.239583333401</c:v>
                </c:pt>
                <c:pt idx="4696">
                  <c:v>43029.260416666599</c:v>
                </c:pt>
                <c:pt idx="4697">
                  <c:v>43029.28125</c:v>
                </c:pt>
                <c:pt idx="4698">
                  <c:v>43029.302083333401</c:v>
                </c:pt>
                <c:pt idx="4699">
                  <c:v>43029.322916666599</c:v>
                </c:pt>
                <c:pt idx="4700">
                  <c:v>43029.34375</c:v>
                </c:pt>
                <c:pt idx="4701">
                  <c:v>43029.364583333401</c:v>
                </c:pt>
                <c:pt idx="4702">
                  <c:v>43029.385416666599</c:v>
                </c:pt>
                <c:pt idx="4703">
                  <c:v>43029.40625</c:v>
                </c:pt>
                <c:pt idx="4704">
                  <c:v>43029.427083333401</c:v>
                </c:pt>
                <c:pt idx="4705">
                  <c:v>43029.447916666599</c:v>
                </c:pt>
                <c:pt idx="4706">
                  <c:v>43029.46875</c:v>
                </c:pt>
                <c:pt idx="4707">
                  <c:v>43029.489583333401</c:v>
                </c:pt>
                <c:pt idx="4708">
                  <c:v>43029.510416666599</c:v>
                </c:pt>
                <c:pt idx="4709">
                  <c:v>43029.53125</c:v>
                </c:pt>
                <c:pt idx="4710">
                  <c:v>43029.552083333401</c:v>
                </c:pt>
                <c:pt idx="4711">
                  <c:v>43029.572916666599</c:v>
                </c:pt>
                <c:pt idx="4712">
                  <c:v>43029.59375</c:v>
                </c:pt>
                <c:pt idx="4713">
                  <c:v>43029.614583333401</c:v>
                </c:pt>
                <c:pt idx="4714">
                  <c:v>43029.635416666599</c:v>
                </c:pt>
                <c:pt idx="4715">
                  <c:v>43029.65625</c:v>
                </c:pt>
                <c:pt idx="4716">
                  <c:v>43029.677083333401</c:v>
                </c:pt>
                <c:pt idx="4717">
                  <c:v>43029.697916666599</c:v>
                </c:pt>
                <c:pt idx="4718">
                  <c:v>43029.71875</c:v>
                </c:pt>
                <c:pt idx="4719">
                  <c:v>43029.739583333401</c:v>
                </c:pt>
                <c:pt idx="4720">
                  <c:v>43029.760416666599</c:v>
                </c:pt>
                <c:pt idx="4721">
                  <c:v>43029.78125</c:v>
                </c:pt>
                <c:pt idx="4722">
                  <c:v>43029.802083333401</c:v>
                </c:pt>
                <c:pt idx="4723">
                  <c:v>43029.822916666599</c:v>
                </c:pt>
                <c:pt idx="4724">
                  <c:v>43029.84375</c:v>
                </c:pt>
                <c:pt idx="4725">
                  <c:v>43029.864583333401</c:v>
                </c:pt>
                <c:pt idx="4726">
                  <c:v>43029.885416666599</c:v>
                </c:pt>
                <c:pt idx="4727">
                  <c:v>43029.90625</c:v>
                </c:pt>
                <c:pt idx="4728">
                  <c:v>43029.927083333401</c:v>
                </c:pt>
                <c:pt idx="4729">
                  <c:v>43029.947916666599</c:v>
                </c:pt>
                <c:pt idx="4730">
                  <c:v>43029.96875</c:v>
                </c:pt>
                <c:pt idx="4731">
                  <c:v>43029.989583333401</c:v>
                </c:pt>
                <c:pt idx="4732">
                  <c:v>43030.010416666599</c:v>
                </c:pt>
                <c:pt idx="4733">
                  <c:v>43030.03125</c:v>
                </c:pt>
                <c:pt idx="4734">
                  <c:v>43030.052083333401</c:v>
                </c:pt>
                <c:pt idx="4735">
                  <c:v>43030.072916666599</c:v>
                </c:pt>
                <c:pt idx="4736">
                  <c:v>43030.09375</c:v>
                </c:pt>
                <c:pt idx="4737">
                  <c:v>43030.114583333401</c:v>
                </c:pt>
                <c:pt idx="4738">
                  <c:v>43030.135416666599</c:v>
                </c:pt>
                <c:pt idx="4739">
                  <c:v>43030.15625</c:v>
                </c:pt>
                <c:pt idx="4740">
                  <c:v>43030.177083333401</c:v>
                </c:pt>
                <c:pt idx="4741">
                  <c:v>43030.197916666599</c:v>
                </c:pt>
                <c:pt idx="4742">
                  <c:v>43030.21875</c:v>
                </c:pt>
                <c:pt idx="4743">
                  <c:v>43030.239583333401</c:v>
                </c:pt>
                <c:pt idx="4744">
                  <c:v>43030.260416666599</c:v>
                </c:pt>
                <c:pt idx="4745">
                  <c:v>43030.28125</c:v>
                </c:pt>
                <c:pt idx="4746">
                  <c:v>43030.302083333401</c:v>
                </c:pt>
                <c:pt idx="4747">
                  <c:v>43030.322916666599</c:v>
                </c:pt>
                <c:pt idx="4748">
                  <c:v>43030.34375</c:v>
                </c:pt>
                <c:pt idx="4749">
                  <c:v>43030.364583333401</c:v>
                </c:pt>
                <c:pt idx="4750">
                  <c:v>43030.385416666599</c:v>
                </c:pt>
                <c:pt idx="4751">
                  <c:v>43030.40625</c:v>
                </c:pt>
                <c:pt idx="4752">
                  <c:v>43030.427083333401</c:v>
                </c:pt>
                <c:pt idx="4753">
                  <c:v>43030.447916666599</c:v>
                </c:pt>
                <c:pt idx="4754">
                  <c:v>43030.46875</c:v>
                </c:pt>
                <c:pt idx="4755">
                  <c:v>43030.489583333401</c:v>
                </c:pt>
                <c:pt idx="4756">
                  <c:v>43030.510416666599</c:v>
                </c:pt>
                <c:pt idx="4757">
                  <c:v>43030.53125</c:v>
                </c:pt>
                <c:pt idx="4758">
                  <c:v>43030.552083333401</c:v>
                </c:pt>
                <c:pt idx="4759">
                  <c:v>43030.572916666599</c:v>
                </c:pt>
                <c:pt idx="4760">
                  <c:v>43030.59375</c:v>
                </c:pt>
                <c:pt idx="4761">
                  <c:v>43030.614583333401</c:v>
                </c:pt>
                <c:pt idx="4762">
                  <c:v>43030.635416666599</c:v>
                </c:pt>
                <c:pt idx="4763">
                  <c:v>43030.65625</c:v>
                </c:pt>
                <c:pt idx="4764">
                  <c:v>43030.677083333401</c:v>
                </c:pt>
                <c:pt idx="4765">
                  <c:v>43030.697916666599</c:v>
                </c:pt>
                <c:pt idx="4766">
                  <c:v>43030.71875</c:v>
                </c:pt>
                <c:pt idx="4767">
                  <c:v>43030.739583333401</c:v>
                </c:pt>
                <c:pt idx="4768">
                  <c:v>43030.760416666599</c:v>
                </c:pt>
                <c:pt idx="4769">
                  <c:v>43030.78125</c:v>
                </c:pt>
                <c:pt idx="4770">
                  <c:v>43030.802083333401</c:v>
                </c:pt>
                <c:pt idx="4771">
                  <c:v>43030.822916666599</c:v>
                </c:pt>
                <c:pt idx="4772">
                  <c:v>43030.84375</c:v>
                </c:pt>
                <c:pt idx="4773">
                  <c:v>43030.864583333401</c:v>
                </c:pt>
                <c:pt idx="4774">
                  <c:v>43030.885416666599</c:v>
                </c:pt>
                <c:pt idx="4775">
                  <c:v>43030.90625</c:v>
                </c:pt>
                <c:pt idx="4776">
                  <c:v>43030.927083333401</c:v>
                </c:pt>
                <c:pt idx="4777">
                  <c:v>43030.947916666599</c:v>
                </c:pt>
                <c:pt idx="4778">
                  <c:v>43030.96875</c:v>
                </c:pt>
                <c:pt idx="4779">
                  <c:v>43030.989583333401</c:v>
                </c:pt>
                <c:pt idx="4780">
                  <c:v>43031.010416666599</c:v>
                </c:pt>
                <c:pt idx="4781">
                  <c:v>43031.03125</c:v>
                </c:pt>
                <c:pt idx="4782">
                  <c:v>43031.052083333401</c:v>
                </c:pt>
                <c:pt idx="4783">
                  <c:v>43031.072916666599</c:v>
                </c:pt>
                <c:pt idx="4784">
                  <c:v>43031.09375</c:v>
                </c:pt>
                <c:pt idx="4785">
                  <c:v>43031.114583333401</c:v>
                </c:pt>
                <c:pt idx="4786">
                  <c:v>43031.135416666599</c:v>
                </c:pt>
                <c:pt idx="4787">
                  <c:v>43031.15625</c:v>
                </c:pt>
                <c:pt idx="4788">
                  <c:v>43031.177083333401</c:v>
                </c:pt>
                <c:pt idx="4789">
                  <c:v>43031.197916666599</c:v>
                </c:pt>
                <c:pt idx="4790">
                  <c:v>43031.21875</c:v>
                </c:pt>
                <c:pt idx="4791">
                  <c:v>43031.239583333401</c:v>
                </c:pt>
                <c:pt idx="4792">
                  <c:v>43031.260416666599</c:v>
                </c:pt>
                <c:pt idx="4793">
                  <c:v>43031.28125</c:v>
                </c:pt>
                <c:pt idx="4794">
                  <c:v>43031.302083333401</c:v>
                </c:pt>
                <c:pt idx="4795">
                  <c:v>43031.322916666599</c:v>
                </c:pt>
                <c:pt idx="4796">
                  <c:v>43031.34375</c:v>
                </c:pt>
                <c:pt idx="4797">
                  <c:v>43031.364583333401</c:v>
                </c:pt>
                <c:pt idx="4798">
                  <c:v>43031.385416666599</c:v>
                </c:pt>
                <c:pt idx="4799">
                  <c:v>43031.40625</c:v>
                </c:pt>
                <c:pt idx="4800">
                  <c:v>43031.427083333401</c:v>
                </c:pt>
                <c:pt idx="4801">
                  <c:v>43031.447916666599</c:v>
                </c:pt>
                <c:pt idx="4802">
                  <c:v>43031.46875</c:v>
                </c:pt>
                <c:pt idx="4803">
                  <c:v>43031.489583333401</c:v>
                </c:pt>
                <c:pt idx="4804">
                  <c:v>43031.510416666599</c:v>
                </c:pt>
                <c:pt idx="4805">
                  <c:v>43031.53125</c:v>
                </c:pt>
                <c:pt idx="4806">
                  <c:v>43031.552083333401</c:v>
                </c:pt>
                <c:pt idx="4807">
                  <c:v>43031.572916666599</c:v>
                </c:pt>
                <c:pt idx="4808">
                  <c:v>43031.59375</c:v>
                </c:pt>
                <c:pt idx="4809">
                  <c:v>43031.614583333401</c:v>
                </c:pt>
                <c:pt idx="4810">
                  <c:v>43031.635416666599</c:v>
                </c:pt>
                <c:pt idx="4811">
                  <c:v>43031.65625</c:v>
                </c:pt>
                <c:pt idx="4812">
                  <c:v>43031.677083333401</c:v>
                </c:pt>
                <c:pt idx="4813">
                  <c:v>43031.697916666599</c:v>
                </c:pt>
                <c:pt idx="4814">
                  <c:v>43031.71875</c:v>
                </c:pt>
                <c:pt idx="4815">
                  <c:v>43031.739583333401</c:v>
                </c:pt>
                <c:pt idx="4816">
                  <c:v>43031.760416666599</c:v>
                </c:pt>
                <c:pt idx="4817">
                  <c:v>43031.78125</c:v>
                </c:pt>
                <c:pt idx="4818">
                  <c:v>43031.802083333401</c:v>
                </c:pt>
                <c:pt idx="4819">
                  <c:v>43031.822916666599</c:v>
                </c:pt>
                <c:pt idx="4820">
                  <c:v>43031.84375</c:v>
                </c:pt>
                <c:pt idx="4821">
                  <c:v>43031.864583333401</c:v>
                </c:pt>
                <c:pt idx="4822">
                  <c:v>43031.885416666599</c:v>
                </c:pt>
                <c:pt idx="4823">
                  <c:v>43031.90625</c:v>
                </c:pt>
                <c:pt idx="4824">
                  <c:v>43031.927083333401</c:v>
                </c:pt>
                <c:pt idx="4825">
                  <c:v>43031.947916666599</c:v>
                </c:pt>
                <c:pt idx="4826">
                  <c:v>43031.96875</c:v>
                </c:pt>
                <c:pt idx="4827">
                  <c:v>43031.989583333401</c:v>
                </c:pt>
                <c:pt idx="4828">
                  <c:v>43032.010416666599</c:v>
                </c:pt>
                <c:pt idx="4829">
                  <c:v>43032.03125</c:v>
                </c:pt>
                <c:pt idx="4830">
                  <c:v>43032.052083333401</c:v>
                </c:pt>
                <c:pt idx="4831">
                  <c:v>43032.072916666599</c:v>
                </c:pt>
                <c:pt idx="4832">
                  <c:v>43032.09375</c:v>
                </c:pt>
                <c:pt idx="4833">
                  <c:v>43032.114583333401</c:v>
                </c:pt>
                <c:pt idx="4834">
                  <c:v>43032.135416666599</c:v>
                </c:pt>
                <c:pt idx="4835">
                  <c:v>43032.15625</c:v>
                </c:pt>
                <c:pt idx="4836">
                  <c:v>43032.177083333401</c:v>
                </c:pt>
                <c:pt idx="4837">
                  <c:v>43032.197916666599</c:v>
                </c:pt>
                <c:pt idx="4838">
                  <c:v>43032.21875</c:v>
                </c:pt>
                <c:pt idx="4839">
                  <c:v>43032.239583333401</c:v>
                </c:pt>
                <c:pt idx="4840">
                  <c:v>43032.260416666599</c:v>
                </c:pt>
                <c:pt idx="4841">
                  <c:v>43032.28125</c:v>
                </c:pt>
                <c:pt idx="4842">
                  <c:v>43032.302083333401</c:v>
                </c:pt>
                <c:pt idx="4843">
                  <c:v>43032.322916666599</c:v>
                </c:pt>
                <c:pt idx="4844">
                  <c:v>43032.34375</c:v>
                </c:pt>
                <c:pt idx="4845">
                  <c:v>43032.364583333401</c:v>
                </c:pt>
                <c:pt idx="4846">
                  <c:v>43032.385416666599</c:v>
                </c:pt>
                <c:pt idx="4847">
                  <c:v>43032.40625</c:v>
                </c:pt>
                <c:pt idx="4848">
                  <c:v>43032.427083333401</c:v>
                </c:pt>
                <c:pt idx="4849">
                  <c:v>43032.447916666599</c:v>
                </c:pt>
                <c:pt idx="4850">
                  <c:v>43032.46875</c:v>
                </c:pt>
                <c:pt idx="4851">
                  <c:v>43032.489583333401</c:v>
                </c:pt>
                <c:pt idx="4852">
                  <c:v>43032.510416666599</c:v>
                </c:pt>
                <c:pt idx="4853">
                  <c:v>43032.53125</c:v>
                </c:pt>
                <c:pt idx="4854">
                  <c:v>43032.552083333401</c:v>
                </c:pt>
                <c:pt idx="4855">
                  <c:v>43032.572916666599</c:v>
                </c:pt>
                <c:pt idx="4856">
                  <c:v>43032.59375</c:v>
                </c:pt>
                <c:pt idx="4857">
                  <c:v>43032.614583333401</c:v>
                </c:pt>
                <c:pt idx="4858">
                  <c:v>43032.635416666599</c:v>
                </c:pt>
                <c:pt idx="4859">
                  <c:v>43032.65625</c:v>
                </c:pt>
                <c:pt idx="4860">
                  <c:v>43032.677083333401</c:v>
                </c:pt>
                <c:pt idx="4861">
                  <c:v>43032.697916666599</c:v>
                </c:pt>
                <c:pt idx="4862">
                  <c:v>43032.71875</c:v>
                </c:pt>
                <c:pt idx="4863">
                  <c:v>43032.739583333401</c:v>
                </c:pt>
                <c:pt idx="4864">
                  <c:v>43032.760416666599</c:v>
                </c:pt>
                <c:pt idx="4865">
                  <c:v>43032.78125</c:v>
                </c:pt>
                <c:pt idx="4866">
                  <c:v>43032.802083333401</c:v>
                </c:pt>
                <c:pt idx="4867">
                  <c:v>43032.822916666599</c:v>
                </c:pt>
                <c:pt idx="4868">
                  <c:v>43032.84375</c:v>
                </c:pt>
                <c:pt idx="4869">
                  <c:v>43032.864583333401</c:v>
                </c:pt>
                <c:pt idx="4870">
                  <c:v>43032.885416666599</c:v>
                </c:pt>
                <c:pt idx="4871">
                  <c:v>43032.90625</c:v>
                </c:pt>
                <c:pt idx="4872">
                  <c:v>43032.927083333401</c:v>
                </c:pt>
                <c:pt idx="4873">
                  <c:v>43032.947916666599</c:v>
                </c:pt>
                <c:pt idx="4874">
                  <c:v>43032.96875</c:v>
                </c:pt>
                <c:pt idx="4875">
                  <c:v>43032.989583333401</c:v>
                </c:pt>
                <c:pt idx="4876">
                  <c:v>43033.010416666599</c:v>
                </c:pt>
                <c:pt idx="4877">
                  <c:v>43033.03125</c:v>
                </c:pt>
                <c:pt idx="4878">
                  <c:v>43033.052083333401</c:v>
                </c:pt>
                <c:pt idx="4879">
                  <c:v>43033.072916666599</c:v>
                </c:pt>
                <c:pt idx="4880">
                  <c:v>43033.09375</c:v>
                </c:pt>
                <c:pt idx="4881">
                  <c:v>43033.114583333401</c:v>
                </c:pt>
                <c:pt idx="4882">
                  <c:v>43033.135416666599</c:v>
                </c:pt>
                <c:pt idx="4883">
                  <c:v>43033.15625</c:v>
                </c:pt>
                <c:pt idx="4884">
                  <c:v>43033.177083333401</c:v>
                </c:pt>
                <c:pt idx="4885">
                  <c:v>43033.197916666599</c:v>
                </c:pt>
                <c:pt idx="4886">
                  <c:v>43033.21875</c:v>
                </c:pt>
                <c:pt idx="4887">
                  <c:v>43033.239583333401</c:v>
                </c:pt>
                <c:pt idx="4888">
                  <c:v>43033.260416666599</c:v>
                </c:pt>
                <c:pt idx="4889">
                  <c:v>43033.28125</c:v>
                </c:pt>
                <c:pt idx="4890">
                  <c:v>43033.302083333401</c:v>
                </c:pt>
                <c:pt idx="4891">
                  <c:v>43033.322916666599</c:v>
                </c:pt>
                <c:pt idx="4892">
                  <c:v>43033.34375</c:v>
                </c:pt>
                <c:pt idx="4893">
                  <c:v>43033.364583333401</c:v>
                </c:pt>
                <c:pt idx="4894">
                  <c:v>43033.385416666599</c:v>
                </c:pt>
                <c:pt idx="4895">
                  <c:v>43033.40625</c:v>
                </c:pt>
                <c:pt idx="4896">
                  <c:v>43033.427083333401</c:v>
                </c:pt>
                <c:pt idx="4897">
                  <c:v>43033.447916666599</c:v>
                </c:pt>
                <c:pt idx="4898">
                  <c:v>43033.46875</c:v>
                </c:pt>
                <c:pt idx="4899">
                  <c:v>43033.489583333401</c:v>
                </c:pt>
                <c:pt idx="4900">
                  <c:v>43033.510416666599</c:v>
                </c:pt>
                <c:pt idx="4901">
                  <c:v>43033.53125</c:v>
                </c:pt>
                <c:pt idx="4902">
                  <c:v>43033.552083333401</c:v>
                </c:pt>
                <c:pt idx="4903">
                  <c:v>43033.572916666599</c:v>
                </c:pt>
                <c:pt idx="4904">
                  <c:v>43033.59375</c:v>
                </c:pt>
                <c:pt idx="4905">
                  <c:v>43033.614583333401</c:v>
                </c:pt>
                <c:pt idx="4906">
                  <c:v>43033.635416666599</c:v>
                </c:pt>
                <c:pt idx="4907">
                  <c:v>43033.65625</c:v>
                </c:pt>
                <c:pt idx="4908">
                  <c:v>43033.677083333401</c:v>
                </c:pt>
                <c:pt idx="4909">
                  <c:v>43033.697916666599</c:v>
                </c:pt>
                <c:pt idx="4910">
                  <c:v>43033.71875</c:v>
                </c:pt>
                <c:pt idx="4911">
                  <c:v>43033.739583333401</c:v>
                </c:pt>
                <c:pt idx="4912">
                  <c:v>43033.760416666599</c:v>
                </c:pt>
                <c:pt idx="4913">
                  <c:v>43033.78125</c:v>
                </c:pt>
                <c:pt idx="4914">
                  <c:v>43033.802083333401</c:v>
                </c:pt>
                <c:pt idx="4915">
                  <c:v>43033.822916666599</c:v>
                </c:pt>
                <c:pt idx="4916">
                  <c:v>43033.84375</c:v>
                </c:pt>
                <c:pt idx="4917">
                  <c:v>43033.864583333401</c:v>
                </c:pt>
                <c:pt idx="4918">
                  <c:v>43033.885416666599</c:v>
                </c:pt>
                <c:pt idx="4919">
                  <c:v>43033.90625</c:v>
                </c:pt>
                <c:pt idx="4920">
                  <c:v>43033.927083333401</c:v>
                </c:pt>
                <c:pt idx="4921">
                  <c:v>43033.947916666599</c:v>
                </c:pt>
                <c:pt idx="4922">
                  <c:v>43033.96875</c:v>
                </c:pt>
                <c:pt idx="4923">
                  <c:v>43033.989583333401</c:v>
                </c:pt>
                <c:pt idx="4924">
                  <c:v>43034.010416666599</c:v>
                </c:pt>
                <c:pt idx="4925">
                  <c:v>43034.03125</c:v>
                </c:pt>
                <c:pt idx="4926">
                  <c:v>43034.052083333401</c:v>
                </c:pt>
                <c:pt idx="4927">
                  <c:v>43034.072916666599</c:v>
                </c:pt>
                <c:pt idx="4928">
                  <c:v>43034.09375</c:v>
                </c:pt>
                <c:pt idx="4929">
                  <c:v>43034.114583333401</c:v>
                </c:pt>
                <c:pt idx="4930">
                  <c:v>43034.135416666599</c:v>
                </c:pt>
                <c:pt idx="4931">
                  <c:v>43034.15625</c:v>
                </c:pt>
                <c:pt idx="4932">
                  <c:v>43034.177083333401</c:v>
                </c:pt>
                <c:pt idx="4933">
                  <c:v>43034.197916666599</c:v>
                </c:pt>
                <c:pt idx="4934">
                  <c:v>43034.21875</c:v>
                </c:pt>
                <c:pt idx="4935">
                  <c:v>43034.239583333401</c:v>
                </c:pt>
                <c:pt idx="4936">
                  <c:v>43034.260416666599</c:v>
                </c:pt>
                <c:pt idx="4937">
                  <c:v>43034.28125</c:v>
                </c:pt>
                <c:pt idx="4938">
                  <c:v>43034.302083333401</c:v>
                </c:pt>
                <c:pt idx="4939">
                  <c:v>43034.322916666599</c:v>
                </c:pt>
                <c:pt idx="4940">
                  <c:v>43034.34375</c:v>
                </c:pt>
                <c:pt idx="4941">
                  <c:v>43034.364583333401</c:v>
                </c:pt>
                <c:pt idx="4942">
                  <c:v>43034.385416666599</c:v>
                </c:pt>
                <c:pt idx="4943">
                  <c:v>43034.40625</c:v>
                </c:pt>
                <c:pt idx="4944">
                  <c:v>43034.427083333401</c:v>
                </c:pt>
                <c:pt idx="4945">
                  <c:v>43034.447916666599</c:v>
                </c:pt>
                <c:pt idx="4946">
                  <c:v>43034.46875</c:v>
                </c:pt>
                <c:pt idx="4947">
                  <c:v>43034.489583333401</c:v>
                </c:pt>
                <c:pt idx="4948">
                  <c:v>43034.510416666599</c:v>
                </c:pt>
                <c:pt idx="4949">
                  <c:v>43034.53125</c:v>
                </c:pt>
                <c:pt idx="4950">
                  <c:v>43034.552083333401</c:v>
                </c:pt>
                <c:pt idx="4951">
                  <c:v>43034.572916666599</c:v>
                </c:pt>
                <c:pt idx="4952">
                  <c:v>43034.59375</c:v>
                </c:pt>
                <c:pt idx="4953">
                  <c:v>43034.614583333401</c:v>
                </c:pt>
                <c:pt idx="4954">
                  <c:v>43034.635416666599</c:v>
                </c:pt>
                <c:pt idx="4955">
                  <c:v>43034.65625</c:v>
                </c:pt>
                <c:pt idx="4956">
                  <c:v>43034.677083333401</c:v>
                </c:pt>
                <c:pt idx="4957">
                  <c:v>43034.697916666599</c:v>
                </c:pt>
                <c:pt idx="4958">
                  <c:v>43034.71875</c:v>
                </c:pt>
                <c:pt idx="4959">
                  <c:v>43034.739583333401</c:v>
                </c:pt>
                <c:pt idx="4960">
                  <c:v>43034.760416666599</c:v>
                </c:pt>
                <c:pt idx="4961">
                  <c:v>43034.78125</c:v>
                </c:pt>
                <c:pt idx="4962">
                  <c:v>43034.802083333401</c:v>
                </c:pt>
                <c:pt idx="4963">
                  <c:v>43034.822916666599</c:v>
                </c:pt>
                <c:pt idx="4964">
                  <c:v>43034.84375</c:v>
                </c:pt>
                <c:pt idx="4965">
                  <c:v>43034.864583333401</c:v>
                </c:pt>
                <c:pt idx="4966">
                  <c:v>43034.885416666599</c:v>
                </c:pt>
                <c:pt idx="4967">
                  <c:v>43034.90625</c:v>
                </c:pt>
                <c:pt idx="4968">
                  <c:v>43034.927083333401</c:v>
                </c:pt>
                <c:pt idx="4969">
                  <c:v>43034.947916666599</c:v>
                </c:pt>
                <c:pt idx="4970">
                  <c:v>43034.96875</c:v>
                </c:pt>
                <c:pt idx="4971">
                  <c:v>43034.989583333401</c:v>
                </c:pt>
                <c:pt idx="4972">
                  <c:v>43035.010416666599</c:v>
                </c:pt>
                <c:pt idx="4973">
                  <c:v>43035.03125</c:v>
                </c:pt>
                <c:pt idx="4974">
                  <c:v>43035.052083333401</c:v>
                </c:pt>
                <c:pt idx="4975">
                  <c:v>43035.072916666599</c:v>
                </c:pt>
                <c:pt idx="4976">
                  <c:v>43035.09375</c:v>
                </c:pt>
                <c:pt idx="4977">
                  <c:v>43035.114583333401</c:v>
                </c:pt>
                <c:pt idx="4978">
                  <c:v>43035.135416666599</c:v>
                </c:pt>
                <c:pt idx="4979">
                  <c:v>43035.15625</c:v>
                </c:pt>
                <c:pt idx="4980">
                  <c:v>43035.177083333401</c:v>
                </c:pt>
                <c:pt idx="4981">
                  <c:v>43035.197916666599</c:v>
                </c:pt>
                <c:pt idx="4982">
                  <c:v>43035.21875</c:v>
                </c:pt>
                <c:pt idx="4983">
                  <c:v>43035.239583333401</c:v>
                </c:pt>
                <c:pt idx="4984">
                  <c:v>43035.260416666599</c:v>
                </c:pt>
                <c:pt idx="4985">
                  <c:v>43035.28125</c:v>
                </c:pt>
                <c:pt idx="4986">
                  <c:v>43035.302083333401</c:v>
                </c:pt>
                <c:pt idx="4987">
                  <c:v>43035.322916666599</c:v>
                </c:pt>
                <c:pt idx="4988">
                  <c:v>43035.34375</c:v>
                </c:pt>
                <c:pt idx="4989">
                  <c:v>43035.364583333401</c:v>
                </c:pt>
                <c:pt idx="4990">
                  <c:v>43035.385416666599</c:v>
                </c:pt>
                <c:pt idx="4991">
                  <c:v>43035.40625</c:v>
                </c:pt>
                <c:pt idx="4992">
                  <c:v>43035.427083333401</c:v>
                </c:pt>
                <c:pt idx="4993">
                  <c:v>43035.447916666599</c:v>
                </c:pt>
                <c:pt idx="4994">
                  <c:v>43035.46875</c:v>
                </c:pt>
                <c:pt idx="4995">
                  <c:v>43035.489583333401</c:v>
                </c:pt>
                <c:pt idx="4996">
                  <c:v>43035.510416666599</c:v>
                </c:pt>
                <c:pt idx="4997">
                  <c:v>43035.53125</c:v>
                </c:pt>
                <c:pt idx="4998">
                  <c:v>43035.552083333401</c:v>
                </c:pt>
                <c:pt idx="4999">
                  <c:v>43035.572916666599</c:v>
                </c:pt>
                <c:pt idx="5000">
                  <c:v>43035.59375</c:v>
                </c:pt>
                <c:pt idx="5001">
                  <c:v>43035.614583333401</c:v>
                </c:pt>
                <c:pt idx="5002">
                  <c:v>43035.635416666599</c:v>
                </c:pt>
                <c:pt idx="5003">
                  <c:v>43035.65625</c:v>
                </c:pt>
                <c:pt idx="5004">
                  <c:v>43035.677083333401</c:v>
                </c:pt>
                <c:pt idx="5005">
                  <c:v>43035.697916666599</c:v>
                </c:pt>
                <c:pt idx="5006">
                  <c:v>43035.71875</c:v>
                </c:pt>
                <c:pt idx="5007">
                  <c:v>43035.739583333401</c:v>
                </c:pt>
                <c:pt idx="5008">
                  <c:v>43035.760416666599</c:v>
                </c:pt>
                <c:pt idx="5009">
                  <c:v>43035.78125</c:v>
                </c:pt>
                <c:pt idx="5010">
                  <c:v>43035.802083333401</c:v>
                </c:pt>
                <c:pt idx="5011">
                  <c:v>43035.822916666599</c:v>
                </c:pt>
                <c:pt idx="5012">
                  <c:v>43035.84375</c:v>
                </c:pt>
                <c:pt idx="5013">
                  <c:v>43035.864583333401</c:v>
                </c:pt>
                <c:pt idx="5014">
                  <c:v>43035.885416666599</c:v>
                </c:pt>
                <c:pt idx="5015">
                  <c:v>43035.90625</c:v>
                </c:pt>
                <c:pt idx="5016">
                  <c:v>43035.927083333401</c:v>
                </c:pt>
                <c:pt idx="5017">
                  <c:v>43035.947916666599</c:v>
                </c:pt>
                <c:pt idx="5018">
                  <c:v>43035.96875</c:v>
                </c:pt>
                <c:pt idx="5019">
                  <c:v>43035.989583333401</c:v>
                </c:pt>
                <c:pt idx="5020">
                  <c:v>43036.010416666599</c:v>
                </c:pt>
                <c:pt idx="5021">
                  <c:v>43036.03125</c:v>
                </c:pt>
                <c:pt idx="5022">
                  <c:v>43036.052083333401</c:v>
                </c:pt>
                <c:pt idx="5023">
                  <c:v>43036.072916666599</c:v>
                </c:pt>
                <c:pt idx="5024">
                  <c:v>43036.09375</c:v>
                </c:pt>
                <c:pt idx="5025">
                  <c:v>43036.114583333401</c:v>
                </c:pt>
                <c:pt idx="5026">
                  <c:v>43036.135416666599</c:v>
                </c:pt>
                <c:pt idx="5027">
                  <c:v>43036.15625</c:v>
                </c:pt>
                <c:pt idx="5028">
                  <c:v>43036.177083333401</c:v>
                </c:pt>
                <c:pt idx="5029">
                  <c:v>43036.197916666599</c:v>
                </c:pt>
                <c:pt idx="5030">
                  <c:v>43036.21875</c:v>
                </c:pt>
                <c:pt idx="5031">
                  <c:v>43036.239583333401</c:v>
                </c:pt>
                <c:pt idx="5032">
                  <c:v>43036.260416666599</c:v>
                </c:pt>
                <c:pt idx="5033">
                  <c:v>43036.28125</c:v>
                </c:pt>
                <c:pt idx="5034">
                  <c:v>43036.302083333401</c:v>
                </c:pt>
                <c:pt idx="5035">
                  <c:v>43036.322916666599</c:v>
                </c:pt>
                <c:pt idx="5036">
                  <c:v>43036.34375</c:v>
                </c:pt>
                <c:pt idx="5037">
                  <c:v>43036.364583333401</c:v>
                </c:pt>
                <c:pt idx="5038">
                  <c:v>43036.385416666599</c:v>
                </c:pt>
                <c:pt idx="5039">
                  <c:v>43036.40625</c:v>
                </c:pt>
                <c:pt idx="5040">
                  <c:v>43036.427083333401</c:v>
                </c:pt>
                <c:pt idx="5041">
                  <c:v>43036.447916666599</c:v>
                </c:pt>
                <c:pt idx="5042">
                  <c:v>43036.46875</c:v>
                </c:pt>
                <c:pt idx="5043">
                  <c:v>43036.489583333401</c:v>
                </c:pt>
                <c:pt idx="5044">
                  <c:v>43036.510416666599</c:v>
                </c:pt>
                <c:pt idx="5045">
                  <c:v>43036.53125</c:v>
                </c:pt>
                <c:pt idx="5046">
                  <c:v>43036.552083333401</c:v>
                </c:pt>
                <c:pt idx="5047">
                  <c:v>43036.572916666599</c:v>
                </c:pt>
                <c:pt idx="5048">
                  <c:v>43036.59375</c:v>
                </c:pt>
                <c:pt idx="5049">
                  <c:v>43036.614583333401</c:v>
                </c:pt>
                <c:pt idx="5050">
                  <c:v>43036.635416666599</c:v>
                </c:pt>
                <c:pt idx="5051">
                  <c:v>43036.65625</c:v>
                </c:pt>
                <c:pt idx="5052">
                  <c:v>43036.677083333401</c:v>
                </c:pt>
                <c:pt idx="5053">
                  <c:v>43036.697916666599</c:v>
                </c:pt>
                <c:pt idx="5054">
                  <c:v>43036.71875</c:v>
                </c:pt>
                <c:pt idx="5055">
                  <c:v>43036.739583333401</c:v>
                </c:pt>
                <c:pt idx="5056">
                  <c:v>43036.760416666599</c:v>
                </c:pt>
                <c:pt idx="5057">
                  <c:v>43036.78125</c:v>
                </c:pt>
                <c:pt idx="5058">
                  <c:v>43036.802083333401</c:v>
                </c:pt>
                <c:pt idx="5059">
                  <c:v>43036.822916666599</c:v>
                </c:pt>
                <c:pt idx="5060">
                  <c:v>43036.84375</c:v>
                </c:pt>
                <c:pt idx="5061">
                  <c:v>43036.864583333401</c:v>
                </c:pt>
                <c:pt idx="5062">
                  <c:v>43036.885416666599</c:v>
                </c:pt>
                <c:pt idx="5063">
                  <c:v>43036.90625</c:v>
                </c:pt>
                <c:pt idx="5064">
                  <c:v>43036.927083333401</c:v>
                </c:pt>
                <c:pt idx="5065">
                  <c:v>43036.947916666599</c:v>
                </c:pt>
                <c:pt idx="5066">
                  <c:v>43036.96875</c:v>
                </c:pt>
                <c:pt idx="5067">
                  <c:v>43036.989583333401</c:v>
                </c:pt>
                <c:pt idx="5068">
                  <c:v>43037.010416666599</c:v>
                </c:pt>
                <c:pt idx="5069">
                  <c:v>43037.03125</c:v>
                </c:pt>
                <c:pt idx="5070">
                  <c:v>43037.052083333401</c:v>
                </c:pt>
                <c:pt idx="5071">
                  <c:v>43037.072916666599</c:v>
                </c:pt>
                <c:pt idx="5072">
                  <c:v>43037.09375</c:v>
                </c:pt>
                <c:pt idx="5073">
                  <c:v>43037.114583333401</c:v>
                </c:pt>
                <c:pt idx="5074">
                  <c:v>43037.135416666599</c:v>
                </c:pt>
                <c:pt idx="5075">
                  <c:v>43037.15625</c:v>
                </c:pt>
                <c:pt idx="5076">
                  <c:v>43037.177083333401</c:v>
                </c:pt>
                <c:pt idx="5077">
                  <c:v>43037.197916666599</c:v>
                </c:pt>
                <c:pt idx="5078">
                  <c:v>43037.21875</c:v>
                </c:pt>
                <c:pt idx="5079">
                  <c:v>43037.239583333401</c:v>
                </c:pt>
                <c:pt idx="5080">
                  <c:v>43037.260416666599</c:v>
                </c:pt>
                <c:pt idx="5081">
                  <c:v>43037.28125</c:v>
                </c:pt>
                <c:pt idx="5082">
                  <c:v>43037.302083333401</c:v>
                </c:pt>
                <c:pt idx="5083">
                  <c:v>43037.322916666599</c:v>
                </c:pt>
                <c:pt idx="5084">
                  <c:v>43037.34375</c:v>
                </c:pt>
                <c:pt idx="5085">
                  <c:v>43037.364583333401</c:v>
                </c:pt>
                <c:pt idx="5086">
                  <c:v>43037.385416666599</c:v>
                </c:pt>
                <c:pt idx="5087">
                  <c:v>43037.40625</c:v>
                </c:pt>
                <c:pt idx="5088">
                  <c:v>43037.427083333401</c:v>
                </c:pt>
                <c:pt idx="5089">
                  <c:v>43037.447916666599</c:v>
                </c:pt>
                <c:pt idx="5090">
                  <c:v>43037.46875</c:v>
                </c:pt>
                <c:pt idx="5091">
                  <c:v>43037.489583333401</c:v>
                </c:pt>
                <c:pt idx="5092">
                  <c:v>43037.510416666599</c:v>
                </c:pt>
                <c:pt idx="5093">
                  <c:v>43037.53125</c:v>
                </c:pt>
                <c:pt idx="5094">
                  <c:v>43037.552083333401</c:v>
                </c:pt>
                <c:pt idx="5095">
                  <c:v>43037.572916666599</c:v>
                </c:pt>
                <c:pt idx="5096">
                  <c:v>43037.59375</c:v>
                </c:pt>
                <c:pt idx="5097">
                  <c:v>43037.614583333401</c:v>
                </c:pt>
                <c:pt idx="5098">
                  <c:v>43037.635416666599</c:v>
                </c:pt>
                <c:pt idx="5099">
                  <c:v>43037.65625</c:v>
                </c:pt>
                <c:pt idx="5100">
                  <c:v>43037.677083333401</c:v>
                </c:pt>
                <c:pt idx="5101">
                  <c:v>43037.697916666599</c:v>
                </c:pt>
                <c:pt idx="5102">
                  <c:v>43037.71875</c:v>
                </c:pt>
                <c:pt idx="5103">
                  <c:v>43037.739583333401</c:v>
                </c:pt>
                <c:pt idx="5104">
                  <c:v>43037.760416666599</c:v>
                </c:pt>
                <c:pt idx="5105">
                  <c:v>43037.78125</c:v>
                </c:pt>
                <c:pt idx="5106">
                  <c:v>43037.802083333401</c:v>
                </c:pt>
                <c:pt idx="5107">
                  <c:v>43037.822916666599</c:v>
                </c:pt>
                <c:pt idx="5108">
                  <c:v>43037.84375</c:v>
                </c:pt>
                <c:pt idx="5109">
                  <c:v>43037.864583333401</c:v>
                </c:pt>
                <c:pt idx="5110">
                  <c:v>43037.885416666599</c:v>
                </c:pt>
                <c:pt idx="5111">
                  <c:v>43037.90625</c:v>
                </c:pt>
                <c:pt idx="5112">
                  <c:v>43037.927083333401</c:v>
                </c:pt>
                <c:pt idx="5113">
                  <c:v>43037.947916666599</c:v>
                </c:pt>
                <c:pt idx="5114">
                  <c:v>43037.96875</c:v>
                </c:pt>
                <c:pt idx="5115">
                  <c:v>43037.989583333401</c:v>
                </c:pt>
                <c:pt idx="5116">
                  <c:v>43038.010416666599</c:v>
                </c:pt>
                <c:pt idx="5117">
                  <c:v>43038.03125</c:v>
                </c:pt>
                <c:pt idx="5118">
                  <c:v>43038.052083333401</c:v>
                </c:pt>
                <c:pt idx="5119">
                  <c:v>43038.072916666599</c:v>
                </c:pt>
                <c:pt idx="5120">
                  <c:v>43038.09375</c:v>
                </c:pt>
                <c:pt idx="5121">
                  <c:v>43038.114583333401</c:v>
                </c:pt>
                <c:pt idx="5122">
                  <c:v>43038.135416666599</c:v>
                </c:pt>
                <c:pt idx="5123">
                  <c:v>43038.15625</c:v>
                </c:pt>
                <c:pt idx="5124">
                  <c:v>43038.177083333401</c:v>
                </c:pt>
                <c:pt idx="5125">
                  <c:v>43038.197916666599</c:v>
                </c:pt>
                <c:pt idx="5126">
                  <c:v>43038.21875</c:v>
                </c:pt>
                <c:pt idx="5127">
                  <c:v>43038.239583333401</c:v>
                </c:pt>
                <c:pt idx="5128">
                  <c:v>43038.260416666599</c:v>
                </c:pt>
                <c:pt idx="5129">
                  <c:v>43038.28125</c:v>
                </c:pt>
                <c:pt idx="5130">
                  <c:v>43038.302083333401</c:v>
                </c:pt>
                <c:pt idx="5131">
                  <c:v>43038.322916666599</c:v>
                </c:pt>
                <c:pt idx="5132">
                  <c:v>43038.34375</c:v>
                </c:pt>
                <c:pt idx="5133">
                  <c:v>43038.364583333401</c:v>
                </c:pt>
                <c:pt idx="5134">
                  <c:v>43038.385416666599</c:v>
                </c:pt>
                <c:pt idx="5135">
                  <c:v>43038.40625</c:v>
                </c:pt>
                <c:pt idx="5136">
                  <c:v>43038.427083333401</c:v>
                </c:pt>
                <c:pt idx="5137">
                  <c:v>43038.447916666599</c:v>
                </c:pt>
                <c:pt idx="5138">
                  <c:v>43038.46875</c:v>
                </c:pt>
                <c:pt idx="5139">
                  <c:v>43038.489583333401</c:v>
                </c:pt>
                <c:pt idx="5140">
                  <c:v>43038.510416666599</c:v>
                </c:pt>
                <c:pt idx="5141">
                  <c:v>43038.53125</c:v>
                </c:pt>
                <c:pt idx="5142">
                  <c:v>43038.552083333401</c:v>
                </c:pt>
                <c:pt idx="5143">
                  <c:v>43038.572916666599</c:v>
                </c:pt>
                <c:pt idx="5144">
                  <c:v>43038.59375</c:v>
                </c:pt>
                <c:pt idx="5145">
                  <c:v>43038.614583333401</c:v>
                </c:pt>
                <c:pt idx="5146">
                  <c:v>43038.635416666599</c:v>
                </c:pt>
                <c:pt idx="5147">
                  <c:v>43038.65625</c:v>
                </c:pt>
                <c:pt idx="5148">
                  <c:v>43038.677083333401</c:v>
                </c:pt>
                <c:pt idx="5149">
                  <c:v>43038.697916666599</c:v>
                </c:pt>
                <c:pt idx="5150">
                  <c:v>43038.71875</c:v>
                </c:pt>
                <c:pt idx="5151">
                  <c:v>43038.739583333401</c:v>
                </c:pt>
                <c:pt idx="5152">
                  <c:v>43038.760416666599</c:v>
                </c:pt>
                <c:pt idx="5153">
                  <c:v>43038.78125</c:v>
                </c:pt>
                <c:pt idx="5154">
                  <c:v>43038.802083333401</c:v>
                </c:pt>
                <c:pt idx="5155">
                  <c:v>43038.822916666599</c:v>
                </c:pt>
                <c:pt idx="5156">
                  <c:v>43038.84375</c:v>
                </c:pt>
                <c:pt idx="5157">
                  <c:v>43038.864583333401</c:v>
                </c:pt>
                <c:pt idx="5158">
                  <c:v>43038.885416666599</c:v>
                </c:pt>
                <c:pt idx="5159">
                  <c:v>43038.90625</c:v>
                </c:pt>
                <c:pt idx="5160">
                  <c:v>43038.927083333401</c:v>
                </c:pt>
                <c:pt idx="5161">
                  <c:v>43038.947916666599</c:v>
                </c:pt>
                <c:pt idx="5162">
                  <c:v>43038.96875</c:v>
                </c:pt>
                <c:pt idx="5163">
                  <c:v>43038.989583333401</c:v>
                </c:pt>
                <c:pt idx="5164">
                  <c:v>43039.010416666599</c:v>
                </c:pt>
                <c:pt idx="5165">
                  <c:v>43039.03125</c:v>
                </c:pt>
                <c:pt idx="5166">
                  <c:v>43039.052083333401</c:v>
                </c:pt>
                <c:pt idx="5167">
                  <c:v>43039.072916666599</c:v>
                </c:pt>
                <c:pt idx="5168">
                  <c:v>43039.09375</c:v>
                </c:pt>
                <c:pt idx="5169">
                  <c:v>43039.114583333401</c:v>
                </c:pt>
                <c:pt idx="5170">
                  <c:v>43039.135416666599</c:v>
                </c:pt>
                <c:pt idx="5171">
                  <c:v>43039.15625</c:v>
                </c:pt>
                <c:pt idx="5172">
                  <c:v>43039.177083333401</c:v>
                </c:pt>
                <c:pt idx="5173">
                  <c:v>43039.197916666599</c:v>
                </c:pt>
                <c:pt idx="5174">
                  <c:v>43039.21875</c:v>
                </c:pt>
                <c:pt idx="5175">
                  <c:v>43039.239583333401</c:v>
                </c:pt>
                <c:pt idx="5176">
                  <c:v>43039.260416666599</c:v>
                </c:pt>
                <c:pt idx="5177">
                  <c:v>43039.28125</c:v>
                </c:pt>
                <c:pt idx="5178">
                  <c:v>43039.302083333401</c:v>
                </c:pt>
                <c:pt idx="5179">
                  <c:v>43039.322916666599</c:v>
                </c:pt>
                <c:pt idx="5180">
                  <c:v>43039.34375</c:v>
                </c:pt>
                <c:pt idx="5181">
                  <c:v>43039.364583333401</c:v>
                </c:pt>
                <c:pt idx="5182">
                  <c:v>43039.385416666599</c:v>
                </c:pt>
                <c:pt idx="5183">
                  <c:v>43039.40625</c:v>
                </c:pt>
                <c:pt idx="5184">
                  <c:v>43039.427083333401</c:v>
                </c:pt>
                <c:pt idx="5185">
                  <c:v>43039.447916666599</c:v>
                </c:pt>
                <c:pt idx="5186">
                  <c:v>43039.46875</c:v>
                </c:pt>
                <c:pt idx="5187">
                  <c:v>43039.489583333401</c:v>
                </c:pt>
                <c:pt idx="5188">
                  <c:v>43039.510416666599</c:v>
                </c:pt>
                <c:pt idx="5189">
                  <c:v>43039.53125</c:v>
                </c:pt>
                <c:pt idx="5190">
                  <c:v>43039.552083333401</c:v>
                </c:pt>
                <c:pt idx="5191">
                  <c:v>43039.572916666599</c:v>
                </c:pt>
                <c:pt idx="5192">
                  <c:v>43039.59375</c:v>
                </c:pt>
                <c:pt idx="5193">
                  <c:v>43039.614583333401</c:v>
                </c:pt>
                <c:pt idx="5194">
                  <c:v>43039.635416666599</c:v>
                </c:pt>
                <c:pt idx="5195">
                  <c:v>43039.65625</c:v>
                </c:pt>
                <c:pt idx="5196">
                  <c:v>43039.677083333401</c:v>
                </c:pt>
                <c:pt idx="5197">
                  <c:v>43039.697916666599</c:v>
                </c:pt>
                <c:pt idx="5198">
                  <c:v>43039.71875</c:v>
                </c:pt>
                <c:pt idx="5199">
                  <c:v>43039.739583333401</c:v>
                </c:pt>
                <c:pt idx="5200">
                  <c:v>43039.760416666599</c:v>
                </c:pt>
                <c:pt idx="5201">
                  <c:v>43039.78125</c:v>
                </c:pt>
                <c:pt idx="5202">
                  <c:v>43039.802083333401</c:v>
                </c:pt>
                <c:pt idx="5203">
                  <c:v>43039.822916666599</c:v>
                </c:pt>
                <c:pt idx="5204">
                  <c:v>43039.84375</c:v>
                </c:pt>
                <c:pt idx="5205">
                  <c:v>43039.864583333401</c:v>
                </c:pt>
                <c:pt idx="5206">
                  <c:v>43039.885416666599</c:v>
                </c:pt>
                <c:pt idx="5207">
                  <c:v>43039.90625</c:v>
                </c:pt>
                <c:pt idx="5208">
                  <c:v>43039.927083333401</c:v>
                </c:pt>
                <c:pt idx="5209">
                  <c:v>43039.947916666599</c:v>
                </c:pt>
                <c:pt idx="5210">
                  <c:v>43039.96875</c:v>
                </c:pt>
                <c:pt idx="5211">
                  <c:v>43039.989583333401</c:v>
                </c:pt>
                <c:pt idx="5212">
                  <c:v>43040.010416666599</c:v>
                </c:pt>
                <c:pt idx="5213">
                  <c:v>43040.03125</c:v>
                </c:pt>
                <c:pt idx="5214">
                  <c:v>43040.052083333401</c:v>
                </c:pt>
                <c:pt idx="5215">
                  <c:v>43040.072916666599</c:v>
                </c:pt>
                <c:pt idx="5216">
                  <c:v>43040.09375</c:v>
                </c:pt>
                <c:pt idx="5217">
                  <c:v>43040.114583333401</c:v>
                </c:pt>
                <c:pt idx="5218">
                  <c:v>43040.135416666599</c:v>
                </c:pt>
                <c:pt idx="5219">
                  <c:v>43040.15625</c:v>
                </c:pt>
                <c:pt idx="5220">
                  <c:v>43040.177083333401</c:v>
                </c:pt>
                <c:pt idx="5221">
                  <c:v>43040.197916666599</c:v>
                </c:pt>
                <c:pt idx="5222">
                  <c:v>43040.21875</c:v>
                </c:pt>
                <c:pt idx="5223">
                  <c:v>43040.239583333401</c:v>
                </c:pt>
                <c:pt idx="5224">
                  <c:v>43040.260416666599</c:v>
                </c:pt>
                <c:pt idx="5225">
                  <c:v>43040.28125</c:v>
                </c:pt>
                <c:pt idx="5226">
                  <c:v>43040.302083333401</c:v>
                </c:pt>
                <c:pt idx="5227">
                  <c:v>43040.322916666599</c:v>
                </c:pt>
                <c:pt idx="5228">
                  <c:v>43040.34375</c:v>
                </c:pt>
                <c:pt idx="5229">
                  <c:v>43040.364583333401</c:v>
                </c:pt>
                <c:pt idx="5230">
                  <c:v>43040.385416666599</c:v>
                </c:pt>
                <c:pt idx="5231">
                  <c:v>43040.40625</c:v>
                </c:pt>
                <c:pt idx="5232">
                  <c:v>43040.427083333401</c:v>
                </c:pt>
                <c:pt idx="5233">
                  <c:v>43040.447916666599</c:v>
                </c:pt>
                <c:pt idx="5234">
                  <c:v>43040.46875</c:v>
                </c:pt>
                <c:pt idx="5235">
                  <c:v>43040.489583333401</c:v>
                </c:pt>
                <c:pt idx="5236">
                  <c:v>43040.510416666599</c:v>
                </c:pt>
                <c:pt idx="5237">
                  <c:v>43040.53125</c:v>
                </c:pt>
                <c:pt idx="5238">
                  <c:v>43040.552083333401</c:v>
                </c:pt>
                <c:pt idx="5239">
                  <c:v>43040.572916666599</c:v>
                </c:pt>
                <c:pt idx="5240">
                  <c:v>43040.59375</c:v>
                </c:pt>
                <c:pt idx="5241">
                  <c:v>43040.614583333401</c:v>
                </c:pt>
                <c:pt idx="5242">
                  <c:v>43040.635416666599</c:v>
                </c:pt>
                <c:pt idx="5243">
                  <c:v>43040.65625</c:v>
                </c:pt>
                <c:pt idx="5244">
                  <c:v>43040.677083333401</c:v>
                </c:pt>
                <c:pt idx="5245">
                  <c:v>43040.697916666599</c:v>
                </c:pt>
                <c:pt idx="5246">
                  <c:v>43040.71875</c:v>
                </c:pt>
                <c:pt idx="5247">
                  <c:v>43040.739583333401</c:v>
                </c:pt>
                <c:pt idx="5248">
                  <c:v>43040.760416666599</c:v>
                </c:pt>
                <c:pt idx="5249">
                  <c:v>43040.78125</c:v>
                </c:pt>
                <c:pt idx="5250">
                  <c:v>43040.802083333401</c:v>
                </c:pt>
                <c:pt idx="5251">
                  <c:v>43040.822916666599</c:v>
                </c:pt>
                <c:pt idx="5252">
                  <c:v>43040.84375</c:v>
                </c:pt>
                <c:pt idx="5253">
                  <c:v>43040.864583333401</c:v>
                </c:pt>
                <c:pt idx="5254">
                  <c:v>43040.885416666599</c:v>
                </c:pt>
                <c:pt idx="5255">
                  <c:v>43040.90625</c:v>
                </c:pt>
                <c:pt idx="5256">
                  <c:v>43040.927083333401</c:v>
                </c:pt>
                <c:pt idx="5257">
                  <c:v>43040.947916666599</c:v>
                </c:pt>
                <c:pt idx="5258">
                  <c:v>43040.96875</c:v>
                </c:pt>
                <c:pt idx="5259">
                  <c:v>43040.989583333401</c:v>
                </c:pt>
                <c:pt idx="5260">
                  <c:v>43041.010416666599</c:v>
                </c:pt>
                <c:pt idx="5261">
                  <c:v>43041.03125</c:v>
                </c:pt>
                <c:pt idx="5262">
                  <c:v>43041.052083333401</c:v>
                </c:pt>
                <c:pt idx="5263">
                  <c:v>43041.072916666599</c:v>
                </c:pt>
                <c:pt idx="5264">
                  <c:v>43041.09375</c:v>
                </c:pt>
                <c:pt idx="5265">
                  <c:v>43041.114583333401</c:v>
                </c:pt>
                <c:pt idx="5266">
                  <c:v>43041.135416666599</c:v>
                </c:pt>
                <c:pt idx="5267">
                  <c:v>43041.15625</c:v>
                </c:pt>
                <c:pt idx="5268">
                  <c:v>43041.177083333401</c:v>
                </c:pt>
                <c:pt idx="5269">
                  <c:v>43041.197916666599</c:v>
                </c:pt>
                <c:pt idx="5270">
                  <c:v>43041.21875</c:v>
                </c:pt>
                <c:pt idx="5271">
                  <c:v>43041.239583333401</c:v>
                </c:pt>
                <c:pt idx="5272">
                  <c:v>43041.260416666599</c:v>
                </c:pt>
                <c:pt idx="5273">
                  <c:v>43041.28125</c:v>
                </c:pt>
                <c:pt idx="5274">
                  <c:v>43041.302083333401</c:v>
                </c:pt>
                <c:pt idx="5275">
                  <c:v>43041.322916666599</c:v>
                </c:pt>
                <c:pt idx="5276">
                  <c:v>43041.34375</c:v>
                </c:pt>
                <c:pt idx="5277">
                  <c:v>43041.364583333401</c:v>
                </c:pt>
                <c:pt idx="5278">
                  <c:v>43041.385416666599</c:v>
                </c:pt>
                <c:pt idx="5279">
                  <c:v>43041.40625</c:v>
                </c:pt>
                <c:pt idx="5280">
                  <c:v>43041.427083333401</c:v>
                </c:pt>
                <c:pt idx="5281">
                  <c:v>43041.447916666599</c:v>
                </c:pt>
                <c:pt idx="5282">
                  <c:v>43041.46875</c:v>
                </c:pt>
                <c:pt idx="5283">
                  <c:v>43041.489583333401</c:v>
                </c:pt>
                <c:pt idx="5284">
                  <c:v>43041.510416666599</c:v>
                </c:pt>
                <c:pt idx="5285">
                  <c:v>43041.53125</c:v>
                </c:pt>
                <c:pt idx="5286">
                  <c:v>43041.552083333401</c:v>
                </c:pt>
                <c:pt idx="5287">
                  <c:v>43041.572916666599</c:v>
                </c:pt>
                <c:pt idx="5288">
                  <c:v>43041.59375</c:v>
                </c:pt>
                <c:pt idx="5289">
                  <c:v>43041.614583333401</c:v>
                </c:pt>
                <c:pt idx="5290">
                  <c:v>43041.635416666599</c:v>
                </c:pt>
                <c:pt idx="5291">
                  <c:v>43041.65625</c:v>
                </c:pt>
                <c:pt idx="5292">
                  <c:v>43041.677083333401</c:v>
                </c:pt>
                <c:pt idx="5293">
                  <c:v>43041.697916666599</c:v>
                </c:pt>
                <c:pt idx="5294">
                  <c:v>43041.71875</c:v>
                </c:pt>
                <c:pt idx="5295">
                  <c:v>43041.739583333401</c:v>
                </c:pt>
                <c:pt idx="5296">
                  <c:v>43041.760416666599</c:v>
                </c:pt>
                <c:pt idx="5297">
                  <c:v>43041.78125</c:v>
                </c:pt>
                <c:pt idx="5298">
                  <c:v>43041.802083333401</c:v>
                </c:pt>
                <c:pt idx="5299">
                  <c:v>43041.822916666599</c:v>
                </c:pt>
                <c:pt idx="5300">
                  <c:v>43041.84375</c:v>
                </c:pt>
                <c:pt idx="5301">
                  <c:v>43041.864583333401</c:v>
                </c:pt>
                <c:pt idx="5302">
                  <c:v>43041.885416666599</c:v>
                </c:pt>
                <c:pt idx="5303">
                  <c:v>43041.90625</c:v>
                </c:pt>
                <c:pt idx="5304">
                  <c:v>43041.927083333401</c:v>
                </c:pt>
                <c:pt idx="5305">
                  <c:v>43041.947916666599</c:v>
                </c:pt>
                <c:pt idx="5306">
                  <c:v>43041.96875</c:v>
                </c:pt>
                <c:pt idx="5307">
                  <c:v>43041.989583333401</c:v>
                </c:pt>
                <c:pt idx="5308">
                  <c:v>43042.010416666599</c:v>
                </c:pt>
                <c:pt idx="5309">
                  <c:v>43042.03125</c:v>
                </c:pt>
                <c:pt idx="5310">
                  <c:v>43042.052083333401</c:v>
                </c:pt>
                <c:pt idx="5311">
                  <c:v>43042.072916666599</c:v>
                </c:pt>
                <c:pt idx="5312">
                  <c:v>43042.09375</c:v>
                </c:pt>
                <c:pt idx="5313">
                  <c:v>43042.114583333401</c:v>
                </c:pt>
                <c:pt idx="5314">
                  <c:v>43042.135416666599</c:v>
                </c:pt>
                <c:pt idx="5315">
                  <c:v>43042.15625</c:v>
                </c:pt>
                <c:pt idx="5316">
                  <c:v>43042.177083333401</c:v>
                </c:pt>
                <c:pt idx="5317">
                  <c:v>43042.197916666599</c:v>
                </c:pt>
                <c:pt idx="5318">
                  <c:v>43042.21875</c:v>
                </c:pt>
                <c:pt idx="5319">
                  <c:v>43042.239583333401</c:v>
                </c:pt>
                <c:pt idx="5320">
                  <c:v>43042.260416666599</c:v>
                </c:pt>
                <c:pt idx="5321">
                  <c:v>43042.28125</c:v>
                </c:pt>
                <c:pt idx="5322">
                  <c:v>43042.302083333401</c:v>
                </c:pt>
                <c:pt idx="5323">
                  <c:v>43042.322916666599</c:v>
                </c:pt>
                <c:pt idx="5324">
                  <c:v>43042.34375</c:v>
                </c:pt>
                <c:pt idx="5325">
                  <c:v>43042.364583333401</c:v>
                </c:pt>
                <c:pt idx="5326">
                  <c:v>43042.385416666599</c:v>
                </c:pt>
                <c:pt idx="5327">
                  <c:v>43042.40625</c:v>
                </c:pt>
                <c:pt idx="5328">
                  <c:v>43042.427083333401</c:v>
                </c:pt>
                <c:pt idx="5329">
                  <c:v>43042.447916666599</c:v>
                </c:pt>
                <c:pt idx="5330">
                  <c:v>43042.46875</c:v>
                </c:pt>
                <c:pt idx="5331">
                  <c:v>43042.489583333401</c:v>
                </c:pt>
                <c:pt idx="5332">
                  <c:v>43042.510416666599</c:v>
                </c:pt>
                <c:pt idx="5333">
                  <c:v>43042.53125</c:v>
                </c:pt>
                <c:pt idx="5334">
                  <c:v>43042.552083333401</c:v>
                </c:pt>
                <c:pt idx="5335">
                  <c:v>43042.572916666599</c:v>
                </c:pt>
                <c:pt idx="5336">
                  <c:v>43042.59375</c:v>
                </c:pt>
                <c:pt idx="5337">
                  <c:v>43042.614583333401</c:v>
                </c:pt>
                <c:pt idx="5338">
                  <c:v>43042.635416666599</c:v>
                </c:pt>
                <c:pt idx="5339">
                  <c:v>43042.65625</c:v>
                </c:pt>
                <c:pt idx="5340">
                  <c:v>43042.677083333401</c:v>
                </c:pt>
                <c:pt idx="5341">
                  <c:v>43042.697916666599</c:v>
                </c:pt>
                <c:pt idx="5342">
                  <c:v>43042.71875</c:v>
                </c:pt>
                <c:pt idx="5343">
                  <c:v>43042.739583333401</c:v>
                </c:pt>
                <c:pt idx="5344">
                  <c:v>43042.760416666599</c:v>
                </c:pt>
                <c:pt idx="5345">
                  <c:v>43042.78125</c:v>
                </c:pt>
                <c:pt idx="5346">
                  <c:v>43042.802083333401</c:v>
                </c:pt>
                <c:pt idx="5347">
                  <c:v>43042.822916666599</c:v>
                </c:pt>
                <c:pt idx="5348">
                  <c:v>43042.84375</c:v>
                </c:pt>
                <c:pt idx="5349">
                  <c:v>43042.864583333401</c:v>
                </c:pt>
                <c:pt idx="5350">
                  <c:v>43042.885416666599</c:v>
                </c:pt>
                <c:pt idx="5351">
                  <c:v>43042.90625</c:v>
                </c:pt>
                <c:pt idx="5352">
                  <c:v>43042.927083333401</c:v>
                </c:pt>
                <c:pt idx="5353">
                  <c:v>43042.947916666599</c:v>
                </c:pt>
                <c:pt idx="5354">
                  <c:v>43042.96875</c:v>
                </c:pt>
                <c:pt idx="5355">
                  <c:v>43042.989583333401</c:v>
                </c:pt>
                <c:pt idx="5356">
                  <c:v>43043.010416666599</c:v>
                </c:pt>
                <c:pt idx="5357">
                  <c:v>43043.03125</c:v>
                </c:pt>
                <c:pt idx="5358">
                  <c:v>43043.052083333401</c:v>
                </c:pt>
                <c:pt idx="5359">
                  <c:v>43043.072916666599</c:v>
                </c:pt>
                <c:pt idx="5360">
                  <c:v>43043.09375</c:v>
                </c:pt>
                <c:pt idx="5361">
                  <c:v>43043.114583333401</c:v>
                </c:pt>
                <c:pt idx="5362">
                  <c:v>43043.135416666599</c:v>
                </c:pt>
                <c:pt idx="5363">
                  <c:v>43043.15625</c:v>
                </c:pt>
                <c:pt idx="5364">
                  <c:v>43043.177083333401</c:v>
                </c:pt>
                <c:pt idx="5365">
                  <c:v>43043.197916666599</c:v>
                </c:pt>
                <c:pt idx="5366">
                  <c:v>43043.21875</c:v>
                </c:pt>
                <c:pt idx="5367">
                  <c:v>43043.239583333401</c:v>
                </c:pt>
                <c:pt idx="5368">
                  <c:v>43043.260416666599</c:v>
                </c:pt>
                <c:pt idx="5369">
                  <c:v>43043.28125</c:v>
                </c:pt>
                <c:pt idx="5370">
                  <c:v>43043.302083333401</c:v>
                </c:pt>
                <c:pt idx="5371">
                  <c:v>43043.322916666599</c:v>
                </c:pt>
                <c:pt idx="5372">
                  <c:v>43043.34375</c:v>
                </c:pt>
                <c:pt idx="5373">
                  <c:v>43043.364583333401</c:v>
                </c:pt>
                <c:pt idx="5374">
                  <c:v>43043.385416666599</c:v>
                </c:pt>
                <c:pt idx="5375">
                  <c:v>43043.40625</c:v>
                </c:pt>
                <c:pt idx="5376">
                  <c:v>43043.427083333401</c:v>
                </c:pt>
                <c:pt idx="5377">
                  <c:v>43043.447916666599</c:v>
                </c:pt>
                <c:pt idx="5378">
                  <c:v>43043.46875</c:v>
                </c:pt>
                <c:pt idx="5379">
                  <c:v>43043.489583333401</c:v>
                </c:pt>
                <c:pt idx="5380">
                  <c:v>43043.510416666599</c:v>
                </c:pt>
                <c:pt idx="5381">
                  <c:v>43043.53125</c:v>
                </c:pt>
                <c:pt idx="5382">
                  <c:v>43043.552083333401</c:v>
                </c:pt>
                <c:pt idx="5383">
                  <c:v>43043.572916666599</c:v>
                </c:pt>
                <c:pt idx="5384">
                  <c:v>43043.59375</c:v>
                </c:pt>
                <c:pt idx="5385">
                  <c:v>43043.614583333401</c:v>
                </c:pt>
                <c:pt idx="5386">
                  <c:v>43043.635416666599</c:v>
                </c:pt>
                <c:pt idx="5387">
                  <c:v>43043.65625</c:v>
                </c:pt>
                <c:pt idx="5388">
                  <c:v>43043.677083333401</c:v>
                </c:pt>
                <c:pt idx="5389">
                  <c:v>43043.697916666599</c:v>
                </c:pt>
                <c:pt idx="5390">
                  <c:v>43043.71875</c:v>
                </c:pt>
                <c:pt idx="5391">
                  <c:v>43043.739583333401</c:v>
                </c:pt>
                <c:pt idx="5392">
                  <c:v>43043.760416666599</c:v>
                </c:pt>
                <c:pt idx="5393">
                  <c:v>43043.78125</c:v>
                </c:pt>
                <c:pt idx="5394">
                  <c:v>43043.802083333401</c:v>
                </c:pt>
                <c:pt idx="5395">
                  <c:v>43043.822916666599</c:v>
                </c:pt>
                <c:pt idx="5396">
                  <c:v>43043.84375</c:v>
                </c:pt>
                <c:pt idx="5397">
                  <c:v>43043.864583333401</c:v>
                </c:pt>
                <c:pt idx="5398">
                  <c:v>43043.885416666599</c:v>
                </c:pt>
                <c:pt idx="5399">
                  <c:v>43043.90625</c:v>
                </c:pt>
                <c:pt idx="5400">
                  <c:v>43043.927083333401</c:v>
                </c:pt>
                <c:pt idx="5401">
                  <c:v>43043.947916666599</c:v>
                </c:pt>
                <c:pt idx="5402">
                  <c:v>43043.96875</c:v>
                </c:pt>
                <c:pt idx="5403">
                  <c:v>43043.989583333401</c:v>
                </c:pt>
                <c:pt idx="5404">
                  <c:v>43044.010416666599</c:v>
                </c:pt>
                <c:pt idx="5405">
                  <c:v>43044.03125</c:v>
                </c:pt>
                <c:pt idx="5406">
                  <c:v>43044.052083333401</c:v>
                </c:pt>
                <c:pt idx="5407">
                  <c:v>43044.072916666599</c:v>
                </c:pt>
                <c:pt idx="5408">
                  <c:v>43044.09375</c:v>
                </c:pt>
                <c:pt idx="5409">
                  <c:v>43044.114583333401</c:v>
                </c:pt>
                <c:pt idx="5410">
                  <c:v>43044.135416666599</c:v>
                </c:pt>
                <c:pt idx="5411">
                  <c:v>43044.15625</c:v>
                </c:pt>
                <c:pt idx="5412">
                  <c:v>43044.177083333401</c:v>
                </c:pt>
                <c:pt idx="5413">
                  <c:v>43044.197916666599</c:v>
                </c:pt>
                <c:pt idx="5414">
                  <c:v>43044.21875</c:v>
                </c:pt>
                <c:pt idx="5415">
                  <c:v>43044.239583333401</c:v>
                </c:pt>
                <c:pt idx="5416">
                  <c:v>43044.260416666599</c:v>
                </c:pt>
                <c:pt idx="5417">
                  <c:v>43044.28125</c:v>
                </c:pt>
                <c:pt idx="5418">
                  <c:v>43044.302083333401</c:v>
                </c:pt>
                <c:pt idx="5419">
                  <c:v>43044.322916666599</c:v>
                </c:pt>
                <c:pt idx="5420">
                  <c:v>43044.34375</c:v>
                </c:pt>
                <c:pt idx="5421">
                  <c:v>43044.364583333401</c:v>
                </c:pt>
                <c:pt idx="5422">
                  <c:v>43044.385416666599</c:v>
                </c:pt>
                <c:pt idx="5423">
                  <c:v>43044.40625</c:v>
                </c:pt>
                <c:pt idx="5424">
                  <c:v>43044.427083333401</c:v>
                </c:pt>
                <c:pt idx="5425">
                  <c:v>43044.447916666599</c:v>
                </c:pt>
                <c:pt idx="5426">
                  <c:v>43044.46875</c:v>
                </c:pt>
                <c:pt idx="5427">
                  <c:v>43044.489583333401</c:v>
                </c:pt>
                <c:pt idx="5428">
                  <c:v>43044.510416666599</c:v>
                </c:pt>
                <c:pt idx="5429">
                  <c:v>43044.53125</c:v>
                </c:pt>
                <c:pt idx="5430">
                  <c:v>43044.552083333401</c:v>
                </c:pt>
                <c:pt idx="5431">
                  <c:v>43044.572916666599</c:v>
                </c:pt>
                <c:pt idx="5432">
                  <c:v>43044.59375</c:v>
                </c:pt>
                <c:pt idx="5433">
                  <c:v>43044.614583333401</c:v>
                </c:pt>
                <c:pt idx="5434">
                  <c:v>43044.635416666599</c:v>
                </c:pt>
                <c:pt idx="5435">
                  <c:v>43044.65625</c:v>
                </c:pt>
                <c:pt idx="5436">
                  <c:v>43044.677083333401</c:v>
                </c:pt>
                <c:pt idx="5437">
                  <c:v>43044.697916666599</c:v>
                </c:pt>
                <c:pt idx="5438">
                  <c:v>43044.71875</c:v>
                </c:pt>
                <c:pt idx="5439">
                  <c:v>43044.739583333401</c:v>
                </c:pt>
                <c:pt idx="5440">
                  <c:v>43044.760416666599</c:v>
                </c:pt>
                <c:pt idx="5441">
                  <c:v>43044.78125</c:v>
                </c:pt>
                <c:pt idx="5442">
                  <c:v>43044.802083333401</c:v>
                </c:pt>
                <c:pt idx="5443">
                  <c:v>43044.822916666599</c:v>
                </c:pt>
                <c:pt idx="5444">
                  <c:v>43044.84375</c:v>
                </c:pt>
                <c:pt idx="5445">
                  <c:v>43044.864583333401</c:v>
                </c:pt>
                <c:pt idx="5446">
                  <c:v>43044.885416666599</c:v>
                </c:pt>
                <c:pt idx="5447">
                  <c:v>43044.90625</c:v>
                </c:pt>
                <c:pt idx="5448">
                  <c:v>43044.927083333401</c:v>
                </c:pt>
                <c:pt idx="5449">
                  <c:v>43044.947916666599</c:v>
                </c:pt>
                <c:pt idx="5450">
                  <c:v>43044.96875</c:v>
                </c:pt>
                <c:pt idx="5451">
                  <c:v>43044.989583333401</c:v>
                </c:pt>
                <c:pt idx="5452">
                  <c:v>43045.010416666599</c:v>
                </c:pt>
                <c:pt idx="5453">
                  <c:v>43045.03125</c:v>
                </c:pt>
                <c:pt idx="5454">
                  <c:v>43045.052083333401</c:v>
                </c:pt>
                <c:pt idx="5455">
                  <c:v>43045.072916666599</c:v>
                </c:pt>
                <c:pt idx="5456">
                  <c:v>43045.09375</c:v>
                </c:pt>
                <c:pt idx="5457">
                  <c:v>43045.114583333401</c:v>
                </c:pt>
                <c:pt idx="5458">
                  <c:v>43045.135416666599</c:v>
                </c:pt>
                <c:pt idx="5459">
                  <c:v>43045.15625</c:v>
                </c:pt>
                <c:pt idx="5460">
                  <c:v>43045.177083333401</c:v>
                </c:pt>
                <c:pt idx="5461">
                  <c:v>43045.197916666599</c:v>
                </c:pt>
                <c:pt idx="5462">
                  <c:v>43045.21875</c:v>
                </c:pt>
                <c:pt idx="5463">
                  <c:v>43045.239583333401</c:v>
                </c:pt>
                <c:pt idx="5464">
                  <c:v>43045.260416666599</c:v>
                </c:pt>
                <c:pt idx="5465">
                  <c:v>43045.28125</c:v>
                </c:pt>
                <c:pt idx="5466">
                  <c:v>43045.302083333401</c:v>
                </c:pt>
                <c:pt idx="5467">
                  <c:v>43045.322916666599</c:v>
                </c:pt>
                <c:pt idx="5468">
                  <c:v>43045.34375</c:v>
                </c:pt>
                <c:pt idx="5469">
                  <c:v>43045.364583333401</c:v>
                </c:pt>
                <c:pt idx="5470">
                  <c:v>43045.385416666599</c:v>
                </c:pt>
                <c:pt idx="5471">
                  <c:v>43045.40625</c:v>
                </c:pt>
                <c:pt idx="5472">
                  <c:v>43045.427083333401</c:v>
                </c:pt>
                <c:pt idx="5473">
                  <c:v>43045.447916666599</c:v>
                </c:pt>
                <c:pt idx="5474">
                  <c:v>43045.46875</c:v>
                </c:pt>
                <c:pt idx="5475">
                  <c:v>43045.489583333401</c:v>
                </c:pt>
                <c:pt idx="5476">
                  <c:v>43045.510416666599</c:v>
                </c:pt>
                <c:pt idx="5477">
                  <c:v>43045.53125</c:v>
                </c:pt>
                <c:pt idx="5478">
                  <c:v>43045.552083333401</c:v>
                </c:pt>
                <c:pt idx="5479">
                  <c:v>43045.572916666599</c:v>
                </c:pt>
                <c:pt idx="5480">
                  <c:v>43045.59375</c:v>
                </c:pt>
                <c:pt idx="5481">
                  <c:v>43045.614583333401</c:v>
                </c:pt>
                <c:pt idx="5482">
                  <c:v>43045.635416666599</c:v>
                </c:pt>
                <c:pt idx="5483">
                  <c:v>43045.65625</c:v>
                </c:pt>
                <c:pt idx="5484">
                  <c:v>43045.677083333401</c:v>
                </c:pt>
                <c:pt idx="5485">
                  <c:v>43045.697916666599</c:v>
                </c:pt>
                <c:pt idx="5486">
                  <c:v>43045.71875</c:v>
                </c:pt>
                <c:pt idx="5487">
                  <c:v>43045.739583333401</c:v>
                </c:pt>
                <c:pt idx="5488">
                  <c:v>43045.760416666599</c:v>
                </c:pt>
                <c:pt idx="5489">
                  <c:v>43045.78125</c:v>
                </c:pt>
                <c:pt idx="5490">
                  <c:v>43045.802083333401</c:v>
                </c:pt>
                <c:pt idx="5491">
                  <c:v>43045.822916666599</c:v>
                </c:pt>
                <c:pt idx="5492">
                  <c:v>43045.84375</c:v>
                </c:pt>
                <c:pt idx="5493">
                  <c:v>43045.864583333401</c:v>
                </c:pt>
                <c:pt idx="5494">
                  <c:v>43045.885416666599</c:v>
                </c:pt>
                <c:pt idx="5495">
                  <c:v>43045.90625</c:v>
                </c:pt>
                <c:pt idx="5496">
                  <c:v>43045.927083333401</c:v>
                </c:pt>
                <c:pt idx="5497">
                  <c:v>43045.947916666599</c:v>
                </c:pt>
                <c:pt idx="5498">
                  <c:v>43045.96875</c:v>
                </c:pt>
                <c:pt idx="5499">
                  <c:v>43045.989583333401</c:v>
                </c:pt>
                <c:pt idx="5500">
                  <c:v>43046.010416666599</c:v>
                </c:pt>
                <c:pt idx="5501">
                  <c:v>43046.03125</c:v>
                </c:pt>
                <c:pt idx="5502">
                  <c:v>43046.052083333401</c:v>
                </c:pt>
                <c:pt idx="5503">
                  <c:v>43046.072916666599</c:v>
                </c:pt>
                <c:pt idx="5504">
                  <c:v>43046.09375</c:v>
                </c:pt>
                <c:pt idx="5505">
                  <c:v>43046.114583333401</c:v>
                </c:pt>
                <c:pt idx="5506">
                  <c:v>43046.135416666599</c:v>
                </c:pt>
                <c:pt idx="5507">
                  <c:v>43046.15625</c:v>
                </c:pt>
                <c:pt idx="5508">
                  <c:v>43046.177083333401</c:v>
                </c:pt>
                <c:pt idx="5509">
                  <c:v>43046.197916666599</c:v>
                </c:pt>
                <c:pt idx="5510">
                  <c:v>43046.21875</c:v>
                </c:pt>
                <c:pt idx="5511">
                  <c:v>43046.239583333401</c:v>
                </c:pt>
                <c:pt idx="5512">
                  <c:v>43046.260416666599</c:v>
                </c:pt>
                <c:pt idx="5513">
                  <c:v>43046.28125</c:v>
                </c:pt>
                <c:pt idx="5514">
                  <c:v>43046.302083333401</c:v>
                </c:pt>
                <c:pt idx="5515">
                  <c:v>43046.322916666599</c:v>
                </c:pt>
                <c:pt idx="5516">
                  <c:v>43046.34375</c:v>
                </c:pt>
                <c:pt idx="5517">
                  <c:v>43046.364583333401</c:v>
                </c:pt>
                <c:pt idx="5518">
                  <c:v>43046.385416666599</c:v>
                </c:pt>
                <c:pt idx="5519">
                  <c:v>43046.40625</c:v>
                </c:pt>
                <c:pt idx="5520">
                  <c:v>43046.427083333401</c:v>
                </c:pt>
                <c:pt idx="5521">
                  <c:v>43046.447916666599</c:v>
                </c:pt>
                <c:pt idx="5522">
                  <c:v>43046.46875</c:v>
                </c:pt>
                <c:pt idx="5523">
                  <c:v>43046.489583333401</c:v>
                </c:pt>
                <c:pt idx="5524">
                  <c:v>43046.510416666599</c:v>
                </c:pt>
                <c:pt idx="5525">
                  <c:v>43046.53125</c:v>
                </c:pt>
                <c:pt idx="5526">
                  <c:v>43046.552083333401</c:v>
                </c:pt>
                <c:pt idx="5527">
                  <c:v>43046.572916666599</c:v>
                </c:pt>
                <c:pt idx="5528">
                  <c:v>43046.59375</c:v>
                </c:pt>
                <c:pt idx="5529">
                  <c:v>43046.614583333401</c:v>
                </c:pt>
                <c:pt idx="5530">
                  <c:v>43046.635416666599</c:v>
                </c:pt>
                <c:pt idx="5531">
                  <c:v>43046.65625</c:v>
                </c:pt>
                <c:pt idx="5532">
                  <c:v>43046.677083333401</c:v>
                </c:pt>
                <c:pt idx="5533">
                  <c:v>43046.697916666599</c:v>
                </c:pt>
                <c:pt idx="5534">
                  <c:v>43046.71875</c:v>
                </c:pt>
                <c:pt idx="5535">
                  <c:v>43046.739583333401</c:v>
                </c:pt>
                <c:pt idx="5536">
                  <c:v>43046.760416666599</c:v>
                </c:pt>
                <c:pt idx="5537">
                  <c:v>43046.78125</c:v>
                </c:pt>
                <c:pt idx="5538">
                  <c:v>43046.802083333401</c:v>
                </c:pt>
                <c:pt idx="5539">
                  <c:v>43046.822916666599</c:v>
                </c:pt>
                <c:pt idx="5540">
                  <c:v>43046.84375</c:v>
                </c:pt>
                <c:pt idx="5541">
                  <c:v>43046.864583333401</c:v>
                </c:pt>
                <c:pt idx="5542">
                  <c:v>43046.885416666599</c:v>
                </c:pt>
                <c:pt idx="5543">
                  <c:v>43046.90625</c:v>
                </c:pt>
                <c:pt idx="5544">
                  <c:v>43046.927083333401</c:v>
                </c:pt>
                <c:pt idx="5545">
                  <c:v>43046.947916666599</c:v>
                </c:pt>
                <c:pt idx="5546">
                  <c:v>43046.96875</c:v>
                </c:pt>
                <c:pt idx="5547">
                  <c:v>43046.989583333401</c:v>
                </c:pt>
                <c:pt idx="5548">
                  <c:v>43047.010416666599</c:v>
                </c:pt>
                <c:pt idx="5549">
                  <c:v>43047.03125</c:v>
                </c:pt>
                <c:pt idx="5550">
                  <c:v>43047.052083333401</c:v>
                </c:pt>
                <c:pt idx="5551">
                  <c:v>43047.072916666599</c:v>
                </c:pt>
                <c:pt idx="5552">
                  <c:v>43047.09375</c:v>
                </c:pt>
                <c:pt idx="5553">
                  <c:v>43047.114583333401</c:v>
                </c:pt>
                <c:pt idx="5554">
                  <c:v>43047.135416666599</c:v>
                </c:pt>
                <c:pt idx="5555">
                  <c:v>43047.15625</c:v>
                </c:pt>
                <c:pt idx="5556">
                  <c:v>43047.177083333401</c:v>
                </c:pt>
                <c:pt idx="5557">
                  <c:v>43047.197916666599</c:v>
                </c:pt>
                <c:pt idx="5558">
                  <c:v>43047.21875</c:v>
                </c:pt>
                <c:pt idx="5559">
                  <c:v>43047.239583333401</c:v>
                </c:pt>
                <c:pt idx="5560">
                  <c:v>43047.260416666599</c:v>
                </c:pt>
                <c:pt idx="5561">
                  <c:v>43047.28125</c:v>
                </c:pt>
                <c:pt idx="5562">
                  <c:v>43047.302083333401</c:v>
                </c:pt>
                <c:pt idx="5563">
                  <c:v>43047.322916666599</c:v>
                </c:pt>
                <c:pt idx="5564">
                  <c:v>43047.34375</c:v>
                </c:pt>
                <c:pt idx="5565">
                  <c:v>43047.364583333401</c:v>
                </c:pt>
                <c:pt idx="5566">
                  <c:v>43047.385416666599</c:v>
                </c:pt>
                <c:pt idx="5567">
                  <c:v>43047.40625</c:v>
                </c:pt>
                <c:pt idx="5568">
                  <c:v>43047.427083333401</c:v>
                </c:pt>
                <c:pt idx="5569">
                  <c:v>43047.447916666599</c:v>
                </c:pt>
                <c:pt idx="5570">
                  <c:v>43047.46875</c:v>
                </c:pt>
                <c:pt idx="5571">
                  <c:v>43047.489583333401</c:v>
                </c:pt>
                <c:pt idx="5572">
                  <c:v>43047.510416666599</c:v>
                </c:pt>
                <c:pt idx="5573">
                  <c:v>43047.53125</c:v>
                </c:pt>
                <c:pt idx="5574">
                  <c:v>43047.552083333401</c:v>
                </c:pt>
                <c:pt idx="5575">
                  <c:v>43047.572916666599</c:v>
                </c:pt>
                <c:pt idx="5576">
                  <c:v>43047.59375</c:v>
                </c:pt>
                <c:pt idx="5577">
                  <c:v>43047.614583333401</c:v>
                </c:pt>
                <c:pt idx="5578">
                  <c:v>43047.635416666599</c:v>
                </c:pt>
                <c:pt idx="5579">
                  <c:v>43047.65625</c:v>
                </c:pt>
                <c:pt idx="5580">
                  <c:v>43047.677083333401</c:v>
                </c:pt>
                <c:pt idx="5581">
                  <c:v>43047.697916666599</c:v>
                </c:pt>
                <c:pt idx="5582">
                  <c:v>43047.71875</c:v>
                </c:pt>
                <c:pt idx="5583">
                  <c:v>43047.739583333401</c:v>
                </c:pt>
                <c:pt idx="5584">
                  <c:v>43047.760416666599</c:v>
                </c:pt>
                <c:pt idx="5585">
                  <c:v>43047.78125</c:v>
                </c:pt>
                <c:pt idx="5586">
                  <c:v>43047.802083333401</c:v>
                </c:pt>
                <c:pt idx="5587">
                  <c:v>43047.822916666599</c:v>
                </c:pt>
                <c:pt idx="5588">
                  <c:v>43047.84375</c:v>
                </c:pt>
                <c:pt idx="5589">
                  <c:v>43047.864583333401</c:v>
                </c:pt>
                <c:pt idx="5590">
                  <c:v>43047.885416666599</c:v>
                </c:pt>
                <c:pt idx="5591">
                  <c:v>43047.90625</c:v>
                </c:pt>
                <c:pt idx="5592">
                  <c:v>43047.927083333401</c:v>
                </c:pt>
                <c:pt idx="5593">
                  <c:v>43047.947916666599</c:v>
                </c:pt>
                <c:pt idx="5594">
                  <c:v>43047.96875</c:v>
                </c:pt>
                <c:pt idx="5595">
                  <c:v>43047.989583333401</c:v>
                </c:pt>
                <c:pt idx="5596">
                  <c:v>43048.010416666599</c:v>
                </c:pt>
                <c:pt idx="5597">
                  <c:v>43048.03125</c:v>
                </c:pt>
                <c:pt idx="5598">
                  <c:v>43048.052083333401</c:v>
                </c:pt>
                <c:pt idx="5599">
                  <c:v>43048.072916666599</c:v>
                </c:pt>
                <c:pt idx="5600">
                  <c:v>43048.09375</c:v>
                </c:pt>
                <c:pt idx="5601">
                  <c:v>43048.114583333401</c:v>
                </c:pt>
                <c:pt idx="5602">
                  <c:v>43048.135416666599</c:v>
                </c:pt>
                <c:pt idx="5603">
                  <c:v>43048.15625</c:v>
                </c:pt>
                <c:pt idx="5604">
                  <c:v>43048.177083333401</c:v>
                </c:pt>
                <c:pt idx="5605">
                  <c:v>43048.197916666599</c:v>
                </c:pt>
                <c:pt idx="5606">
                  <c:v>43048.21875</c:v>
                </c:pt>
                <c:pt idx="5607">
                  <c:v>43048.239583333401</c:v>
                </c:pt>
                <c:pt idx="5608">
                  <c:v>43048.260416666599</c:v>
                </c:pt>
                <c:pt idx="5609">
                  <c:v>43048.28125</c:v>
                </c:pt>
                <c:pt idx="5610">
                  <c:v>43048.302083333401</c:v>
                </c:pt>
                <c:pt idx="5611">
                  <c:v>43048.322916666599</c:v>
                </c:pt>
                <c:pt idx="5612">
                  <c:v>43048.34375</c:v>
                </c:pt>
                <c:pt idx="5613">
                  <c:v>43048.364583333401</c:v>
                </c:pt>
                <c:pt idx="5614">
                  <c:v>43048.385416666599</c:v>
                </c:pt>
                <c:pt idx="5615">
                  <c:v>43048.40625</c:v>
                </c:pt>
                <c:pt idx="5616">
                  <c:v>43048.427083333401</c:v>
                </c:pt>
                <c:pt idx="5617">
                  <c:v>43048.447916666599</c:v>
                </c:pt>
                <c:pt idx="5618">
                  <c:v>43048.46875</c:v>
                </c:pt>
                <c:pt idx="5619">
                  <c:v>43048.489583333401</c:v>
                </c:pt>
                <c:pt idx="5620">
                  <c:v>43048.510416666599</c:v>
                </c:pt>
                <c:pt idx="5621">
                  <c:v>43048.53125</c:v>
                </c:pt>
                <c:pt idx="5622">
                  <c:v>43048.552083333401</c:v>
                </c:pt>
                <c:pt idx="5623">
                  <c:v>43048.572916666599</c:v>
                </c:pt>
                <c:pt idx="5624">
                  <c:v>43048.59375</c:v>
                </c:pt>
                <c:pt idx="5625">
                  <c:v>43048.614583333401</c:v>
                </c:pt>
                <c:pt idx="5626">
                  <c:v>43048.635416666599</c:v>
                </c:pt>
                <c:pt idx="5627">
                  <c:v>43048.65625</c:v>
                </c:pt>
                <c:pt idx="5628">
                  <c:v>43048.677083333401</c:v>
                </c:pt>
                <c:pt idx="5629">
                  <c:v>43048.697916666599</c:v>
                </c:pt>
                <c:pt idx="5630">
                  <c:v>43048.71875</c:v>
                </c:pt>
                <c:pt idx="5631">
                  <c:v>43048.739583333401</c:v>
                </c:pt>
                <c:pt idx="5632">
                  <c:v>43048.760416666599</c:v>
                </c:pt>
                <c:pt idx="5633">
                  <c:v>43048.78125</c:v>
                </c:pt>
                <c:pt idx="5634">
                  <c:v>43048.802083333401</c:v>
                </c:pt>
                <c:pt idx="5635">
                  <c:v>43048.822916666599</c:v>
                </c:pt>
                <c:pt idx="5636">
                  <c:v>43048.84375</c:v>
                </c:pt>
                <c:pt idx="5637">
                  <c:v>43048.864583333401</c:v>
                </c:pt>
                <c:pt idx="5638">
                  <c:v>43048.885416666599</c:v>
                </c:pt>
                <c:pt idx="5639">
                  <c:v>43048.90625</c:v>
                </c:pt>
                <c:pt idx="5640">
                  <c:v>43048.927083333401</c:v>
                </c:pt>
                <c:pt idx="5641">
                  <c:v>43048.947916666599</c:v>
                </c:pt>
                <c:pt idx="5642">
                  <c:v>43048.96875</c:v>
                </c:pt>
                <c:pt idx="5643">
                  <c:v>43048.989583333401</c:v>
                </c:pt>
                <c:pt idx="5644">
                  <c:v>43049.010416666599</c:v>
                </c:pt>
                <c:pt idx="5645">
                  <c:v>43049.03125</c:v>
                </c:pt>
                <c:pt idx="5646">
                  <c:v>43049.052083333401</c:v>
                </c:pt>
                <c:pt idx="5647">
                  <c:v>43049.072916666599</c:v>
                </c:pt>
                <c:pt idx="5648">
                  <c:v>43049.09375</c:v>
                </c:pt>
                <c:pt idx="5649">
                  <c:v>43049.114583333401</c:v>
                </c:pt>
                <c:pt idx="5650">
                  <c:v>43049.135416666599</c:v>
                </c:pt>
                <c:pt idx="5651">
                  <c:v>43049.15625</c:v>
                </c:pt>
                <c:pt idx="5652">
                  <c:v>43049.177083333401</c:v>
                </c:pt>
                <c:pt idx="5653">
                  <c:v>43049.197916666599</c:v>
                </c:pt>
                <c:pt idx="5654">
                  <c:v>43049.21875</c:v>
                </c:pt>
                <c:pt idx="5655">
                  <c:v>43049.239583333401</c:v>
                </c:pt>
                <c:pt idx="5656">
                  <c:v>43049.260416666599</c:v>
                </c:pt>
                <c:pt idx="5657">
                  <c:v>43049.28125</c:v>
                </c:pt>
                <c:pt idx="5658">
                  <c:v>43049.302083333401</c:v>
                </c:pt>
                <c:pt idx="5659">
                  <c:v>43049.322916666599</c:v>
                </c:pt>
                <c:pt idx="5660">
                  <c:v>43049.34375</c:v>
                </c:pt>
                <c:pt idx="5661">
                  <c:v>43049.364583333401</c:v>
                </c:pt>
                <c:pt idx="5662">
                  <c:v>43049.385416666599</c:v>
                </c:pt>
                <c:pt idx="5663">
                  <c:v>43049.40625</c:v>
                </c:pt>
                <c:pt idx="5664">
                  <c:v>43049.427083333401</c:v>
                </c:pt>
                <c:pt idx="5665">
                  <c:v>43049.447916666599</c:v>
                </c:pt>
                <c:pt idx="5666">
                  <c:v>43049.46875</c:v>
                </c:pt>
                <c:pt idx="5667">
                  <c:v>43049.489583333401</c:v>
                </c:pt>
                <c:pt idx="5668">
                  <c:v>43049.510416666599</c:v>
                </c:pt>
                <c:pt idx="5669">
                  <c:v>43049.53125</c:v>
                </c:pt>
                <c:pt idx="5670">
                  <c:v>43049.552083333401</c:v>
                </c:pt>
                <c:pt idx="5671">
                  <c:v>43049.572916666599</c:v>
                </c:pt>
                <c:pt idx="5672">
                  <c:v>43049.59375</c:v>
                </c:pt>
                <c:pt idx="5673">
                  <c:v>43049.614583333401</c:v>
                </c:pt>
                <c:pt idx="5674">
                  <c:v>43049.635416666599</c:v>
                </c:pt>
                <c:pt idx="5675">
                  <c:v>43049.65625</c:v>
                </c:pt>
                <c:pt idx="5676">
                  <c:v>43049.677083333401</c:v>
                </c:pt>
                <c:pt idx="5677">
                  <c:v>43049.697916666599</c:v>
                </c:pt>
                <c:pt idx="5678">
                  <c:v>43049.71875</c:v>
                </c:pt>
                <c:pt idx="5679">
                  <c:v>43049.739583333401</c:v>
                </c:pt>
                <c:pt idx="5680">
                  <c:v>43049.760416666599</c:v>
                </c:pt>
                <c:pt idx="5681">
                  <c:v>43049.78125</c:v>
                </c:pt>
                <c:pt idx="5682">
                  <c:v>43049.802083333401</c:v>
                </c:pt>
                <c:pt idx="5683">
                  <c:v>43049.822916666599</c:v>
                </c:pt>
                <c:pt idx="5684">
                  <c:v>43049.84375</c:v>
                </c:pt>
                <c:pt idx="5685">
                  <c:v>43049.864583333401</c:v>
                </c:pt>
                <c:pt idx="5686">
                  <c:v>43049.885416666599</c:v>
                </c:pt>
                <c:pt idx="5687">
                  <c:v>43049.90625</c:v>
                </c:pt>
                <c:pt idx="5688">
                  <c:v>43049.927083333401</c:v>
                </c:pt>
                <c:pt idx="5689">
                  <c:v>43049.947916666599</c:v>
                </c:pt>
                <c:pt idx="5690">
                  <c:v>43049.96875</c:v>
                </c:pt>
                <c:pt idx="5691">
                  <c:v>43049.989583333401</c:v>
                </c:pt>
                <c:pt idx="5692">
                  <c:v>43050.010416666599</c:v>
                </c:pt>
                <c:pt idx="5693">
                  <c:v>43050.03125</c:v>
                </c:pt>
                <c:pt idx="5694">
                  <c:v>43050.052083333401</c:v>
                </c:pt>
                <c:pt idx="5695">
                  <c:v>43050.072916666599</c:v>
                </c:pt>
                <c:pt idx="5696">
                  <c:v>43050.09375</c:v>
                </c:pt>
                <c:pt idx="5697">
                  <c:v>43050.114583333401</c:v>
                </c:pt>
                <c:pt idx="5698">
                  <c:v>43050.135416666599</c:v>
                </c:pt>
                <c:pt idx="5699">
                  <c:v>43050.15625</c:v>
                </c:pt>
                <c:pt idx="5700">
                  <c:v>43050.177083333401</c:v>
                </c:pt>
                <c:pt idx="5701">
                  <c:v>43050.197916666599</c:v>
                </c:pt>
                <c:pt idx="5702">
                  <c:v>43050.21875</c:v>
                </c:pt>
                <c:pt idx="5703">
                  <c:v>43050.239583333401</c:v>
                </c:pt>
                <c:pt idx="5704">
                  <c:v>43050.260416666599</c:v>
                </c:pt>
                <c:pt idx="5705">
                  <c:v>43050.28125</c:v>
                </c:pt>
                <c:pt idx="5706">
                  <c:v>43050.302083333401</c:v>
                </c:pt>
                <c:pt idx="5707">
                  <c:v>43050.322916666599</c:v>
                </c:pt>
                <c:pt idx="5708">
                  <c:v>43050.34375</c:v>
                </c:pt>
                <c:pt idx="5709">
                  <c:v>43050.364583333401</c:v>
                </c:pt>
                <c:pt idx="5710">
                  <c:v>43050.385416666599</c:v>
                </c:pt>
                <c:pt idx="5711">
                  <c:v>43050.40625</c:v>
                </c:pt>
                <c:pt idx="5712">
                  <c:v>43050.427083333401</c:v>
                </c:pt>
                <c:pt idx="5713">
                  <c:v>43050.447916666599</c:v>
                </c:pt>
                <c:pt idx="5714">
                  <c:v>43050.46875</c:v>
                </c:pt>
                <c:pt idx="5715">
                  <c:v>43050.489583333401</c:v>
                </c:pt>
                <c:pt idx="5716">
                  <c:v>43050.510416666599</c:v>
                </c:pt>
                <c:pt idx="5717">
                  <c:v>43050.53125</c:v>
                </c:pt>
                <c:pt idx="5718">
                  <c:v>43050.552083333401</c:v>
                </c:pt>
                <c:pt idx="5719">
                  <c:v>43050.572916666599</c:v>
                </c:pt>
                <c:pt idx="5720">
                  <c:v>43050.59375</c:v>
                </c:pt>
                <c:pt idx="5721">
                  <c:v>43050.614583333401</c:v>
                </c:pt>
                <c:pt idx="5722">
                  <c:v>43050.635416666599</c:v>
                </c:pt>
                <c:pt idx="5723">
                  <c:v>43050.65625</c:v>
                </c:pt>
                <c:pt idx="5724">
                  <c:v>43050.677083333401</c:v>
                </c:pt>
                <c:pt idx="5725">
                  <c:v>43050.697916666599</c:v>
                </c:pt>
                <c:pt idx="5726">
                  <c:v>43050.71875</c:v>
                </c:pt>
                <c:pt idx="5727">
                  <c:v>43050.739583333401</c:v>
                </c:pt>
                <c:pt idx="5728">
                  <c:v>43050.760416666599</c:v>
                </c:pt>
                <c:pt idx="5729">
                  <c:v>43050.78125</c:v>
                </c:pt>
                <c:pt idx="5730">
                  <c:v>43050.802083333401</c:v>
                </c:pt>
                <c:pt idx="5731">
                  <c:v>43050.822916666599</c:v>
                </c:pt>
                <c:pt idx="5732">
                  <c:v>43050.84375</c:v>
                </c:pt>
                <c:pt idx="5733">
                  <c:v>43050.864583333401</c:v>
                </c:pt>
                <c:pt idx="5734">
                  <c:v>43050.885416666599</c:v>
                </c:pt>
                <c:pt idx="5735">
                  <c:v>43050.90625</c:v>
                </c:pt>
                <c:pt idx="5736">
                  <c:v>43050.927083333401</c:v>
                </c:pt>
                <c:pt idx="5737">
                  <c:v>43050.947916666599</c:v>
                </c:pt>
                <c:pt idx="5738">
                  <c:v>43050.96875</c:v>
                </c:pt>
                <c:pt idx="5739">
                  <c:v>43050.989583333401</c:v>
                </c:pt>
                <c:pt idx="5740">
                  <c:v>43051.010416666599</c:v>
                </c:pt>
                <c:pt idx="5741">
                  <c:v>43051.03125</c:v>
                </c:pt>
                <c:pt idx="5742">
                  <c:v>43051.052083333401</c:v>
                </c:pt>
                <c:pt idx="5743">
                  <c:v>43051.072916666599</c:v>
                </c:pt>
                <c:pt idx="5744">
                  <c:v>43051.09375</c:v>
                </c:pt>
                <c:pt idx="5745">
                  <c:v>43051.114583333401</c:v>
                </c:pt>
                <c:pt idx="5746">
                  <c:v>43051.135416666599</c:v>
                </c:pt>
                <c:pt idx="5747">
                  <c:v>43051.15625</c:v>
                </c:pt>
                <c:pt idx="5748">
                  <c:v>43051.177083333401</c:v>
                </c:pt>
                <c:pt idx="5749">
                  <c:v>43051.197916666599</c:v>
                </c:pt>
                <c:pt idx="5750">
                  <c:v>43051.21875</c:v>
                </c:pt>
                <c:pt idx="5751">
                  <c:v>43051.239583333401</c:v>
                </c:pt>
                <c:pt idx="5752">
                  <c:v>43051.260416666599</c:v>
                </c:pt>
                <c:pt idx="5753">
                  <c:v>43051.28125</c:v>
                </c:pt>
                <c:pt idx="5754">
                  <c:v>43051.302083333401</c:v>
                </c:pt>
                <c:pt idx="5755">
                  <c:v>43051.322916666599</c:v>
                </c:pt>
                <c:pt idx="5756">
                  <c:v>43051.34375</c:v>
                </c:pt>
                <c:pt idx="5757">
                  <c:v>43051.364583333401</c:v>
                </c:pt>
                <c:pt idx="5758">
                  <c:v>43051.385416666599</c:v>
                </c:pt>
                <c:pt idx="5759">
                  <c:v>43051.40625</c:v>
                </c:pt>
                <c:pt idx="5760">
                  <c:v>43051.427083333401</c:v>
                </c:pt>
                <c:pt idx="5761">
                  <c:v>43051.447916666599</c:v>
                </c:pt>
                <c:pt idx="5762">
                  <c:v>43051.46875</c:v>
                </c:pt>
                <c:pt idx="5763">
                  <c:v>43051.489583333401</c:v>
                </c:pt>
                <c:pt idx="5764">
                  <c:v>43051.510416666599</c:v>
                </c:pt>
                <c:pt idx="5765">
                  <c:v>43051.53125</c:v>
                </c:pt>
                <c:pt idx="5766">
                  <c:v>43051.552083333401</c:v>
                </c:pt>
                <c:pt idx="5767">
                  <c:v>43051.572916666599</c:v>
                </c:pt>
                <c:pt idx="5768">
                  <c:v>43051.59375</c:v>
                </c:pt>
                <c:pt idx="5769">
                  <c:v>43051.614583333401</c:v>
                </c:pt>
                <c:pt idx="5770">
                  <c:v>43051.635416666599</c:v>
                </c:pt>
                <c:pt idx="5771">
                  <c:v>43051.65625</c:v>
                </c:pt>
                <c:pt idx="5772">
                  <c:v>43051.677083333401</c:v>
                </c:pt>
                <c:pt idx="5773">
                  <c:v>43051.697916666599</c:v>
                </c:pt>
                <c:pt idx="5774">
                  <c:v>43051.71875</c:v>
                </c:pt>
                <c:pt idx="5775">
                  <c:v>43051.739583333401</c:v>
                </c:pt>
                <c:pt idx="5776">
                  <c:v>43051.760416666599</c:v>
                </c:pt>
                <c:pt idx="5777">
                  <c:v>43051.78125</c:v>
                </c:pt>
                <c:pt idx="5778">
                  <c:v>43051.802083333401</c:v>
                </c:pt>
                <c:pt idx="5779">
                  <c:v>43051.822916666599</c:v>
                </c:pt>
                <c:pt idx="5780">
                  <c:v>43051.84375</c:v>
                </c:pt>
                <c:pt idx="5781">
                  <c:v>43051.864583333401</c:v>
                </c:pt>
                <c:pt idx="5782">
                  <c:v>43051.885416666599</c:v>
                </c:pt>
                <c:pt idx="5783">
                  <c:v>43051.90625</c:v>
                </c:pt>
                <c:pt idx="5784">
                  <c:v>43051.927083333401</c:v>
                </c:pt>
                <c:pt idx="5785">
                  <c:v>43051.947916666599</c:v>
                </c:pt>
                <c:pt idx="5786">
                  <c:v>43051.96875</c:v>
                </c:pt>
                <c:pt idx="5787">
                  <c:v>43051.989583333401</c:v>
                </c:pt>
                <c:pt idx="5788">
                  <c:v>43052.010416666599</c:v>
                </c:pt>
                <c:pt idx="5789">
                  <c:v>43052.03125</c:v>
                </c:pt>
                <c:pt idx="5790">
                  <c:v>43052.052083333401</c:v>
                </c:pt>
                <c:pt idx="5791">
                  <c:v>43052.072916666599</c:v>
                </c:pt>
                <c:pt idx="5792">
                  <c:v>43052.09375</c:v>
                </c:pt>
                <c:pt idx="5793">
                  <c:v>43052.114583333401</c:v>
                </c:pt>
                <c:pt idx="5794">
                  <c:v>43052.135416666599</c:v>
                </c:pt>
                <c:pt idx="5795">
                  <c:v>43052.15625</c:v>
                </c:pt>
                <c:pt idx="5796">
                  <c:v>43052.177083333401</c:v>
                </c:pt>
                <c:pt idx="5797">
                  <c:v>43052.197916666599</c:v>
                </c:pt>
                <c:pt idx="5798">
                  <c:v>43052.21875</c:v>
                </c:pt>
                <c:pt idx="5799">
                  <c:v>43052.239583333401</c:v>
                </c:pt>
                <c:pt idx="5800">
                  <c:v>43052.260416666599</c:v>
                </c:pt>
                <c:pt idx="5801">
                  <c:v>43052.28125</c:v>
                </c:pt>
                <c:pt idx="5802">
                  <c:v>43052.302083333401</c:v>
                </c:pt>
                <c:pt idx="5803">
                  <c:v>43052.322916666599</c:v>
                </c:pt>
                <c:pt idx="5804">
                  <c:v>43052.34375</c:v>
                </c:pt>
                <c:pt idx="5805">
                  <c:v>43052.364583333401</c:v>
                </c:pt>
                <c:pt idx="5806">
                  <c:v>43052.385416666599</c:v>
                </c:pt>
                <c:pt idx="5807">
                  <c:v>43052.40625</c:v>
                </c:pt>
                <c:pt idx="5808">
                  <c:v>43052.427083333401</c:v>
                </c:pt>
                <c:pt idx="5809">
                  <c:v>43052.447916666599</c:v>
                </c:pt>
                <c:pt idx="5810">
                  <c:v>43052.46875</c:v>
                </c:pt>
                <c:pt idx="5811">
                  <c:v>43052.489583333401</c:v>
                </c:pt>
                <c:pt idx="5812">
                  <c:v>43052.510416666599</c:v>
                </c:pt>
                <c:pt idx="5813">
                  <c:v>43052.53125</c:v>
                </c:pt>
                <c:pt idx="5814">
                  <c:v>43052.552083333401</c:v>
                </c:pt>
                <c:pt idx="5815">
                  <c:v>43052.572916666599</c:v>
                </c:pt>
                <c:pt idx="5816">
                  <c:v>43052.59375</c:v>
                </c:pt>
                <c:pt idx="5817">
                  <c:v>43052.614583333401</c:v>
                </c:pt>
                <c:pt idx="5818">
                  <c:v>43052.635416666599</c:v>
                </c:pt>
                <c:pt idx="5819">
                  <c:v>43052.65625</c:v>
                </c:pt>
                <c:pt idx="5820">
                  <c:v>43052.677083333401</c:v>
                </c:pt>
                <c:pt idx="5821">
                  <c:v>43052.697916666599</c:v>
                </c:pt>
                <c:pt idx="5822">
                  <c:v>43052.71875</c:v>
                </c:pt>
                <c:pt idx="5823">
                  <c:v>43052.739583333401</c:v>
                </c:pt>
                <c:pt idx="5824">
                  <c:v>43052.760416666599</c:v>
                </c:pt>
                <c:pt idx="5825">
                  <c:v>43052.78125</c:v>
                </c:pt>
                <c:pt idx="5826">
                  <c:v>43052.802083333401</c:v>
                </c:pt>
                <c:pt idx="5827">
                  <c:v>43052.822916666599</c:v>
                </c:pt>
                <c:pt idx="5828">
                  <c:v>43052.84375</c:v>
                </c:pt>
                <c:pt idx="5829">
                  <c:v>43052.864583333401</c:v>
                </c:pt>
                <c:pt idx="5830">
                  <c:v>43052.885416666599</c:v>
                </c:pt>
                <c:pt idx="5831">
                  <c:v>43052.90625</c:v>
                </c:pt>
                <c:pt idx="5832">
                  <c:v>43052.927083333401</c:v>
                </c:pt>
                <c:pt idx="5833">
                  <c:v>43052.947916666599</c:v>
                </c:pt>
                <c:pt idx="5834">
                  <c:v>43052.96875</c:v>
                </c:pt>
                <c:pt idx="5835">
                  <c:v>43052.989583333401</c:v>
                </c:pt>
                <c:pt idx="5836">
                  <c:v>43053.010416666599</c:v>
                </c:pt>
                <c:pt idx="5837">
                  <c:v>43053.03125</c:v>
                </c:pt>
                <c:pt idx="5838">
                  <c:v>43053.052083333401</c:v>
                </c:pt>
                <c:pt idx="5839">
                  <c:v>43053.072916666599</c:v>
                </c:pt>
                <c:pt idx="5840">
                  <c:v>43053.09375</c:v>
                </c:pt>
                <c:pt idx="5841">
                  <c:v>43053.114583333401</c:v>
                </c:pt>
                <c:pt idx="5842">
                  <c:v>43053.135416666599</c:v>
                </c:pt>
                <c:pt idx="5843">
                  <c:v>43053.15625</c:v>
                </c:pt>
                <c:pt idx="5844">
                  <c:v>43053.177083333401</c:v>
                </c:pt>
                <c:pt idx="5845">
                  <c:v>43053.197916666599</c:v>
                </c:pt>
                <c:pt idx="5846">
                  <c:v>43053.21875</c:v>
                </c:pt>
                <c:pt idx="5847">
                  <c:v>43053.239583333401</c:v>
                </c:pt>
                <c:pt idx="5848">
                  <c:v>43053.260416666599</c:v>
                </c:pt>
                <c:pt idx="5849">
                  <c:v>43053.28125</c:v>
                </c:pt>
                <c:pt idx="5850">
                  <c:v>43053.302083333401</c:v>
                </c:pt>
                <c:pt idx="5851">
                  <c:v>43053.322916666599</c:v>
                </c:pt>
                <c:pt idx="5852">
                  <c:v>43053.34375</c:v>
                </c:pt>
                <c:pt idx="5853">
                  <c:v>43053.364583333401</c:v>
                </c:pt>
                <c:pt idx="5854">
                  <c:v>43053.385416666599</c:v>
                </c:pt>
                <c:pt idx="5855">
                  <c:v>43053.40625</c:v>
                </c:pt>
                <c:pt idx="5856">
                  <c:v>43053.427083333401</c:v>
                </c:pt>
                <c:pt idx="5857">
                  <c:v>43053.447916666599</c:v>
                </c:pt>
                <c:pt idx="5858">
                  <c:v>43053.46875</c:v>
                </c:pt>
                <c:pt idx="5859">
                  <c:v>43053.489583333401</c:v>
                </c:pt>
                <c:pt idx="5860">
                  <c:v>43053.510416666599</c:v>
                </c:pt>
                <c:pt idx="5861">
                  <c:v>43053.53125</c:v>
                </c:pt>
                <c:pt idx="5862">
                  <c:v>43053.552083333401</c:v>
                </c:pt>
                <c:pt idx="5863">
                  <c:v>43053.572916666599</c:v>
                </c:pt>
                <c:pt idx="5864">
                  <c:v>43053.59375</c:v>
                </c:pt>
                <c:pt idx="5865">
                  <c:v>43053.614583333401</c:v>
                </c:pt>
                <c:pt idx="5866">
                  <c:v>43053.635416666599</c:v>
                </c:pt>
                <c:pt idx="5867">
                  <c:v>43053.65625</c:v>
                </c:pt>
                <c:pt idx="5868">
                  <c:v>43053.677083333401</c:v>
                </c:pt>
                <c:pt idx="5869">
                  <c:v>43053.697916666599</c:v>
                </c:pt>
                <c:pt idx="5870">
                  <c:v>43053.71875</c:v>
                </c:pt>
                <c:pt idx="5871">
                  <c:v>43053.739583333401</c:v>
                </c:pt>
                <c:pt idx="5872">
                  <c:v>43053.760416666599</c:v>
                </c:pt>
                <c:pt idx="5873">
                  <c:v>43053.78125</c:v>
                </c:pt>
                <c:pt idx="5874">
                  <c:v>43053.802083333401</c:v>
                </c:pt>
                <c:pt idx="5875">
                  <c:v>43053.822916666599</c:v>
                </c:pt>
                <c:pt idx="5876">
                  <c:v>43053.84375</c:v>
                </c:pt>
                <c:pt idx="5877">
                  <c:v>43053.864583333401</c:v>
                </c:pt>
                <c:pt idx="5878">
                  <c:v>43053.885416666599</c:v>
                </c:pt>
                <c:pt idx="5879">
                  <c:v>43053.90625</c:v>
                </c:pt>
                <c:pt idx="5880">
                  <c:v>43053.927083333401</c:v>
                </c:pt>
                <c:pt idx="5881">
                  <c:v>43053.947916666599</c:v>
                </c:pt>
                <c:pt idx="5882">
                  <c:v>43053.96875</c:v>
                </c:pt>
                <c:pt idx="5883">
                  <c:v>43053.989583333401</c:v>
                </c:pt>
                <c:pt idx="5884">
                  <c:v>43054.010416666599</c:v>
                </c:pt>
                <c:pt idx="5885">
                  <c:v>43054.03125</c:v>
                </c:pt>
                <c:pt idx="5886">
                  <c:v>43054.052083333401</c:v>
                </c:pt>
                <c:pt idx="5887">
                  <c:v>43054.072916666599</c:v>
                </c:pt>
                <c:pt idx="5888">
                  <c:v>43054.09375</c:v>
                </c:pt>
                <c:pt idx="5889">
                  <c:v>43054.114583333401</c:v>
                </c:pt>
                <c:pt idx="5890">
                  <c:v>43054.135416666599</c:v>
                </c:pt>
                <c:pt idx="5891">
                  <c:v>43054.15625</c:v>
                </c:pt>
                <c:pt idx="5892">
                  <c:v>43054.177083333401</c:v>
                </c:pt>
                <c:pt idx="5893">
                  <c:v>43054.197916666599</c:v>
                </c:pt>
                <c:pt idx="5894">
                  <c:v>43054.21875</c:v>
                </c:pt>
                <c:pt idx="5895">
                  <c:v>43054.239583333401</c:v>
                </c:pt>
                <c:pt idx="5896">
                  <c:v>43054.260416666599</c:v>
                </c:pt>
                <c:pt idx="5897">
                  <c:v>43054.28125</c:v>
                </c:pt>
                <c:pt idx="5898">
                  <c:v>43054.302083333401</c:v>
                </c:pt>
                <c:pt idx="5899">
                  <c:v>43054.322916666599</c:v>
                </c:pt>
                <c:pt idx="5900">
                  <c:v>43054.34375</c:v>
                </c:pt>
                <c:pt idx="5901">
                  <c:v>43054.364583333401</c:v>
                </c:pt>
                <c:pt idx="5902">
                  <c:v>43054.385416666599</c:v>
                </c:pt>
                <c:pt idx="5903">
                  <c:v>43054.40625</c:v>
                </c:pt>
                <c:pt idx="5904">
                  <c:v>43054.427083333401</c:v>
                </c:pt>
                <c:pt idx="5905">
                  <c:v>43054.447916666599</c:v>
                </c:pt>
                <c:pt idx="5906">
                  <c:v>43054.46875</c:v>
                </c:pt>
                <c:pt idx="5907">
                  <c:v>43054.489583333401</c:v>
                </c:pt>
                <c:pt idx="5908">
                  <c:v>43054.510416666599</c:v>
                </c:pt>
                <c:pt idx="5909">
                  <c:v>43054.53125</c:v>
                </c:pt>
                <c:pt idx="5910">
                  <c:v>43054.552083333401</c:v>
                </c:pt>
                <c:pt idx="5911">
                  <c:v>43054.572916666599</c:v>
                </c:pt>
                <c:pt idx="5912">
                  <c:v>43054.59375</c:v>
                </c:pt>
                <c:pt idx="5913">
                  <c:v>43054.614583333401</c:v>
                </c:pt>
                <c:pt idx="5914">
                  <c:v>43054.635416666599</c:v>
                </c:pt>
                <c:pt idx="5915">
                  <c:v>43054.65625</c:v>
                </c:pt>
                <c:pt idx="5916">
                  <c:v>43054.677083333401</c:v>
                </c:pt>
                <c:pt idx="5917">
                  <c:v>43054.697916666599</c:v>
                </c:pt>
                <c:pt idx="5918">
                  <c:v>43054.71875</c:v>
                </c:pt>
                <c:pt idx="5919">
                  <c:v>43054.739583333401</c:v>
                </c:pt>
                <c:pt idx="5920">
                  <c:v>43054.760416666599</c:v>
                </c:pt>
                <c:pt idx="5921">
                  <c:v>43054.78125</c:v>
                </c:pt>
                <c:pt idx="5922">
                  <c:v>43054.802083333401</c:v>
                </c:pt>
                <c:pt idx="5923">
                  <c:v>43054.822916666599</c:v>
                </c:pt>
                <c:pt idx="5924">
                  <c:v>43054.84375</c:v>
                </c:pt>
                <c:pt idx="5925">
                  <c:v>43054.864583333401</c:v>
                </c:pt>
                <c:pt idx="5926">
                  <c:v>43054.885416666599</c:v>
                </c:pt>
                <c:pt idx="5927">
                  <c:v>43054.90625</c:v>
                </c:pt>
                <c:pt idx="5928">
                  <c:v>43054.927083333401</c:v>
                </c:pt>
                <c:pt idx="5929">
                  <c:v>43054.947916666599</c:v>
                </c:pt>
                <c:pt idx="5930">
                  <c:v>43054.96875</c:v>
                </c:pt>
                <c:pt idx="5931">
                  <c:v>43054.989583333401</c:v>
                </c:pt>
                <c:pt idx="5932">
                  <c:v>43055.010416666599</c:v>
                </c:pt>
                <c:pt idx="5933">
                  <c:v>43055.03125</c:v>
                </c:pt>
                <c:pt idx="5934">
                  <c:v>43055.052083333401</c:v>
                </c:pt>
                <c:pt idx="5935">
                  <c:v>43055.072916666599</c:v>
                </c:pt>
                <c:pt idx="5936">
                  <c:v>43055.09375</c:v>
                </c:pt>
                <c:pt idx="5937">
                  <c:v>43055.114583333401</c:v>
                </c:pt>
                <c:pt idx="5938">
                  <c:v>43055.135416666599</c:v>
                </c:pt>
                <c:pt idx="5939">
                  <c:v>43055.15625</c:v>
                </c:pt>
                <c:pt idx="5940">
                  <c:v>43055.177083333401</c:v>
                </c:pt>
                <c:pt idx="5941">
                  <c:v>43055.197916666599</c:v>
                </c:pt>
                <c:pt idx="5942">
                  <c:v>43055.21875</c:v>
                </c:pt>
                <c:pt idx="5943">
                  <c:v>43055.239583333401</c:v>
                </c:pt>
                <c:pt idx="5944">
                  <c:v>43055.260416666599</c:v>
                </c:pt>
                <c:pt idx="5945">
                  <c:v>43055.28125</c:v>
                </c:pt>
                <c:pt idx="5946">
                  <c:v>43055.302083333401</c:v>
                </c:pt>
                <c:pt idx="5947">
                  <c:v>43055.322916666599</c:v>
                </c:pt>
                <c:pt idx="5948">
                  <c:v>43055.34375</c:v>
                </c:pt>
                <c:pt idx="5949">
                  <c:v>43055.364583333401</c:v>
                </c:pt>
                <c:pt idx="5950">
                  <c:v>43055.385416666599</c:v>
                </c:pt>
                <c:pt idx="5951">
                  <c:v>43055.40625</c:v>
                </c:pt>
                <c:pt idx="5952">
                  <c:v>43055.427083333401</c:v>
                </c:pt>
                <c:pt idx="5953">
                  <c:v>43055.447916666599</c:v>
                </c:pt>
                <c:pt idx="5954">
                  <c:v>43055.46875</c:v>
                </c:pt>
                <c:pt idx="5955">
                  <c:v>43055.489583333401</c:v>
                </c:pt>
                <c:pt idx="5956">
                  <c:v>43055.510416666599</c:v>
                </c:pt>
                <c:pt idx="5957">
                  <c:v>43055.53125</c:v>
                </c:pt>
                <c:pt idx="5958">
                  <c:v>43055.552083333401</c:v>
                </c:pt>
                <c:pt idx="5959">
                  <c:v>43055.572916666599</c:v>
                </c:pt>
                <c:pt idx="5960">
                  <c:v>43055.59375</c:v>
                </c:pt>
                <c:pt idx="5961">
                  <c:v>43055.614583333401</c:v>
                </c:pt>
                <c:pt idx="5962">
                  <c:v>43055.635416666599</c:v>
                </c:pt>
                <c:pt idx="5963">
                  <c:v>43055.65625</c:v>
                </c:pt>
                <c:pt idx="5964">
                  <c:v>43055.677083333401</c:v>
                </c:pt>
                <c:pt idx="5965">
                  <c:v>43055.697916666599</c:v>
                </c:pt>
                <c:pt idx="5966">
                  <c:v>43055.71875</c:v>
                </c:pt>
                <c:pt idx="5967">
                  <c:v>43055.739583333401</c:v>
                </c:pt>
                <c:pt idx="5968">
                  <c:v>43055.760416666599</c:v>
                </c:pt>
                <c:pt idx="5969">
                  <c:v>43055.78125</c:v>
                </c:pt>
                <c:pt idx="5970">
                  <c:v>43055.802083333401</c:v>
                </c:pt>
                <c:pt idx="5971">
                  <c:v>43055.822916666599</c:v>
                </c:pt>
                <c:pt idx="5972">
                  <c:v>43055.84375</c:v>
                </c:pt>
                <c:pt idx="5973">
                  <c:v>43055.864583333401</c:v>
                </c:pt>
                <c:pt idx="5974">
                  <c:v>43055.885416666599</c:v>
                </c:pt>
                <c:pt idx="5975">
                  <c:v>43055.90625</c:v>
                </c:pt>
                <c:pt idx="5976">
                  <c:v>43055.927083333401</c:v>
                </c:pt>
                <c:pt idx="5977">
                  <c:v>43055.947916666599</c:v>
                </c:pt>
                <c:pt idx="5978">
                  <c:v>43055.96875</c:v>
                </c:pt>
                <c:pt idx="5979">
                  <c:v>43055.989583333401</c:v>
                </c:pt>
                <c:pt idx="5980">
                  <c:v>43056.010416666599</c:v>
                </c:pt>
                <c:pt idx="5981">
                  <c:v>43056.03125</c:v>
                </c:pt>
                <c:pt idx="5982">
                  <c:v>43056.052083333401</c:v>
                </c:pt>
                <c:pt idx="5983">
                  <c:v>43056.072916666599</c:v>
                </c:pt>
                <c:pt idx="5984">
                  <c:v>43056.09375</c:v>
                </c:pt>
                <c:pt idx="5985">
                  <c:v>43056.114583333401</c:v>
                </c:pt>
                <c:pt idx="5986">
                  <c:v>43056.135416666599</c:v>
                </c:pt>
                <c:pt idx="5987">
                  <c:v>43056.15625</c:v>
                </c:pt>
                <c:pt idx="5988">
                  <c:v>43056.177083333401</c:v>
                </c:pt>
                <c:pt idx="5989">
                  <c:v>43056.197916666599</c:v>
                </c:pt>
                <c:pt idx="5990">
                  <c:v>43056.21875</c:v>
                </c:pt>
                <c:pt idx="5991">
                  <c:v>43056.239583333401</c:v>
                </c:pt>
                <c:pt idx="5992">
                  <c:v>43056.260416666599</c:v>
                </c:pt>
                <c:pt idx="5993">
                  <c:v>43056.28125</c:v>
                </c:pt>
                <c:pt idx="5994">
                  <c:v>43056.302083333401</c:v>
                </c:pt>
                <c:pt idx="5995">
                  <c:v>43056.322916666599</c:v>
                </c:pt>
                <c:pt idx="5996">
                  <c:v>43056.34375</c:v>
                </c:pt>
                <c:pt idx="5997">
                  <c:v>43056.364583333401</c:v>
                </c:pt>
                <c:pt idx="5998">
                  <c:v>43056.385416666599</c:v>
                </c:pt>
                <c:pt idx="5999">
                  <c:v>43056.40625</c:v>
                </c:pt>
                <c:pt idx="6000">
                  <c:v>43056.427083333401</c:v>
                </c:pt>
                <c:pt idx="6001">
                  <c:v>43056.447916666599</c:v>
                </c:pt>
                <c:pt idx="6002">
                  <c:v>43056.46875</c:v>
                </c:pt>
                <c:pt idx="6003">
                  <c:v>43056.489583333401</c:v>
                </c:pt>
                <c:pt idx="6004">
                  <c:v>43056.510416666599</c:v>
                </c:pt>
                <c:pt idx="6005">
                  <c:v>43056.53125</c:v>
                </c:pt>
                <c:pt idx="6006">
                  <c:v>43056.552083333401</c:v>
                </c:pt>
                <c:pt idx="6007">
                  <c:v>43056.572916666599</c:v>
                </c:pt>
                <c:pt idx="6008">
                  <c:v>43056.59375</c:v>
                </c:pt>
                <c:pt idx="6009">
                  <c:v>43056.614583333401</c:v>
                </c:pt>
                <c:pt idx="6010">
                  <c:v>43056.635416666599</c:v>
                </c:pt>
                <c:pt idx="6011">
                  <c:v>43056.65625</c:v>
                </c:pt>
                <c:pt idx="6012">
                  <c:v>43056.677083333401</c:v>
                </c:pt>
                <c:pt idx="6013">
                  <c:v>43056.697916666599</c:v>
                </c:pt>
                <c:pt idx="6014">
                  <c:v>43056.71875</c:v>
                </c:pt>
                <c:pt idx="6015">
                  <c:v>43056.739583333401</c:v>
                </c:pt>
                <c:pt idx="6016">
                  <c:v>43056.760416666599</c:v>
                </c:pt>
                <c:pt idx="6017">
                  <c:v>43056.78125</c:v>
                </c:pt>
                <c:pt idx="6018">
                  <c:v>43056.802083333401</c:v>
                </c:pt>
                <c:pt idx="6019">
                  <c:v>43056.822916666599</c:v>
                </c:pt>
                <c:pt idx="6020">
                  <c:v>43056.84375</c:v>
                </c:pt>
                <c:pt idx="6021">
                  <c:v>43056.864583333401</c:v>
                </c:pt>
                <c:pt idx="6022">
                  <c:v>43056.885416666599</c:v>
                </c:pt>
                <c:pt idx="6023">
                  <c:v>43056.90625</c:v>
                </c:pt>
                <c:pt idx="6024">
                  <c:v>43056.927083333401</c:v>
                </c:pt>
                <c:pt idx="6025">
                  <c:v>43056.947916666599</c:v>
                </c:pt>
                <c:pt idx="6026">
                  <c:v>43056.96875</c:v>
                </c:pt>
                <c:pt idx="6027">
                  <c:v>43056.989583333401</c:v>
                </c:pt>
                <c:pt idx="6028">
                  <c:v>43057.010416666599</c:v>
                </c:pt>
                <c:pt idx="6029">
                  <c:v>43057.03125</c:v>
                </c:pt>
                <c:pt idx="6030">
                  <c:v>43057.052083333401</c:v>
                </c:pt>
                <c:pt idx="6031">
                  <c:v>43057.072916666599</c:v>
                </c:pt>
                <c:pt idx="6032">
                  <c:v>43057.09375</c:v>
                </c:pt>
                <c:pt idx="6033">
                  <c:v>43057.114583333401</c:v>
                </c:pt>
                <c:pt idx="6034">
                  <c:v>43057.135416666599</c:v>
                </c:pt>
                <c:pt idx="6035">
                  <c:v>43057.15625</c:v>
                </c:pt>
                <c:pt idx="6036">
                  <c:v>43057.177083333401</c:v>
                </c:pt>
                <c:pt idx="6037">
                  <c:v>43057.197916666599</c:v>
                </c:pt>
                <c:pt idx="6038">
                  <c:v>43057.21875</c:v>
                </c:pt>
                <c:pt idx="6039">
                  <c:v>43057.239583333401</c:v>
                </c:pt>
                <c:pt idx="6040">
                  <c:v>43057.260416666599</c:v>
                </c:pt>
                <c:pt idx="6041">
                  <c:v>43057.28125</c:v>
                </c:pt>
                <c:pt idx="6042">
                  <c:v>43057.302083333401</c:v>
                </c:pt>
                <c:pt idx="6043">
                  <c:v>43057.322916666599</c:v>
                </c:pt>
                <c:pt idx="6044">
                  <c:v>43057.34375</c:v>
                </c:pt>
                <c:pt idx="6045">
                  <c:v>43057.364583333401</c:v>
                </c:pt>
                <c:pt idx="6046">
                  <c:v>43057.385416666599</c:v>
                </c:pt>
                <c:pt idx="6047">
                  <c:v>43057.40625</c:v>
                </c:pt>
                <c:pt idx="6048">
                  <c:v>43057.427083333401</c:v>
                </c:pt>
                <c:pt idx="6049">
                  <c:v>43057.447916666599</c:v>
                </c:pt>
                <c:pt idx="6050">
                  <c:v>43057.46875</c:v>
                </c:pt>
                <c:pt idx="6051">
                  <c:v>43057.489583333401</c:v>
                </c:pt>
                <c:pt idx="6052">
                  <c:v>43057.510416666599</c:v>
                </c:pt>
                <c:pt idx="6053">
                  <c:v>43057.53125</c:v>
                </c:pt>
                <c:pt idx="6054">
                  <c:v>43057.552083333401</c:v>
                </c:pt>
                <c:pt idx="6055">
                  <c:v>43057.572916666599</c:v>
                </c:pt>
                <c:pt idx="6056">
                  <c:v>43057.59375</c:v>
                </c:pt>
                <c:pt idx="6057">
                  <c:v>43057.614583333401</c:v>
                </c:pt>
                <c:pt idx="6058">
                  <c:v>43057.635416666599</c:v>
                </c:pt>
                <c:pt idx="6059">
                  <c:v>43057.65625</c:v>
                </c:pt>
                <c:pt idx="6060">
                  <c:v>43057.677083333401</c:v>
                </c:pt>
                <c:pt idx="6061">
                  <c:v>43057.697916666599</c:v>
                </c:pt>
                <c:pt idx="6062">
                  <c:v>43057.71875</c:v>
                </c:pt>
                <c:pt idx="6063">
                  <c:v>43057.739583333401</c:v>
                </c:pt>
                <c:pt idx="6064">
                  <c:v>43057.760416666599</c:v>
                </c:pt>
                <c:pt idx="6065">
                  <c:v>43057.78125</c:v>
                </c:pt>
                <c:pt idx="6066">
                  <c:v>43057.802083333401</c:v>
                </c:pt>
                <c:pt idx="6067">
                  <c:v>43057.822916666599</c:v>
                </c:pt>
                <c:pt idx="6068">
                  <c:v>43057.84375</c:v>
                </c:pt>
                <c:pt idx="6069">
                  <c:v>43057.864583333401</c:v>
                </c:pt>
                <c:pt idx="6070">
                  <c:v>43057.885416666599</c:v>
                </c:pt>
                <c:pt idx="6071">
                  <c:v>43057.90625</c:v>
                </c:pt>
                <c:pt idx="6072">
                  <c:v>43057.927083333401</c:v>
                </c:pt>
                <c:pt idx="6073">
                  <c:v>43057.947916666599</c:v>
                </c:pt>
                <c:pt idx="6074">
                  <c:v>43057.96875</c:v>
                </c:pt>
                <c:pt idx="6075">
                  <c:v>43057.989583333401</c:v>
                </c:pt>
                <c:pt idx="6076">
                  <c:v>43058.010416666599</c:v>
                </c:pt>
                <c:pt idx="6077">
                  <c:v>43058.03125</c:v>
                </c:pt>
                <c:pt idx="6078">
                  <c:v>43058.052083333401</c:v>
                </c:pt>
                <c:pt idx="6079">
                  <c:v>43058.072916666599</c:v>
                </c:pt>
                <c:pt idx="6080">
                  <c:v>43058.09375</c:v>
                </c:pt>
                <c:pt idx="6081">
                  <c:v>43058.114583333401</c:v>
                </c:pt>
                <c:pt idx="6082">
                  <c:v>43058.135416666599</c:v>
                </c:pt>
                <c:pt idx="6083">
                  <c:v>43058.15625</c:v>
                </c:pt>
                <c:pt idx="6084">
                  <c:v>43058.177083333401</c:v>
                </c:pt>
                <c:pt idx="6085">
                  <c:v>43058.197916666599</c:v>
                </c:pt>
                <c:pt idx="6086">
                  <c:v>43058.21875</c:v>
                </c:pt>
                <c:pt idx="6087">
                  <c:v>43058.239583333401</c:v>
                </c:pt>
                <c:pt idx="6088">
                  <c:v>43058.260416666599</c:v>
                </c:pt>
                <c:pt idx="6089">
                  <c:v>43058.28125</c:v>
                </c:pt>
                <c:pt idx="6090">
                  <c:v>43058.302083333401</c:v>
                </c:pt>
                <c:pt idx="6091">
                  <c:v>43058.322916666599</c:v>
                </c:pt>
                <c:pt idx="6092">
                  <c:v>43058.34375</c:v>
                </c:pt>
                <c:pt idx="6093">
                  <c:v>43058.364583333401</c:v>
                </c:pt>
                <c:pt idx="6094">
                  <c:v>43058.385416666599</c:v>
                </c:pt>
                <c:pt idx="6095">
                  <c:v>43058.40625</c:v>
                </c:pt>
                <c:pt idx="6096">
                  <c:v>43058.427083333401</c:v>
                </c:pt>
                <c:pt idx="6097">
                  <c:v>43058.447916666599</c:v>
                </c:pt>
                <c:pt idx="6098">
                  <c:v>43058.46875</c:v>
                </c:pt>
                <c:pt idx="6099">
                  <c:v>43058.489583333401</c:v>
                </c:pt>
                <c:pt idx="6100">
                  <c:v>43058.510416666599</c:v>
                </c:pt>
                <c:pt idx="6101">
                  <c:v>43058.53125</c:v>
                </c:pt>
                <c:pt idx="6102">
                  <c:v>43058.552083333401</c:v>
                </c:pt>
                <c:pt idx="6103">
                  <c:v>43058.572916666599</c:v>
                </c:pt>
                <c:pt idx="6104">
                  <c:v>43058.59375</c:v>
                </c:pt>
                <c:pt idx="6105">
                  <c:v>43058.614583333401</c:v>
                </c:pt>
                <c:pt idx="6106">
                  <c:v>43058.635416666599</c:v>
                </c:pt>
                <c:pt idx="6107">
                  <c:v>43058.65625</c:v>
                </c:pt>
                <c:pt idx="6108">
                  <c:v>43058.677083333401</c:v>
                </c:pt>
                <c:pt idx="6109">
                  <c:v>43058.697916666599</c:v>
                </c:pt>
                <c:pt idx="6110">
                  <c:v>43058.71875</c:v>
                </c:pt>
                <c:pt idx="6111">
                  <c:v>43058.739583333401</c:v>
                </c:pt>
                <c:pt idx="6112">
                  <c:v>43058.760416666599</c:v>
                </c:pt>
                <c:pt idx="6113">
                  <c:v>43058.78125</c:v>
                </c:pt>
                <c:pt idx="6114">
                  <c:v>43058.802083333401</c:v>
                </c:pt>
                <c:pt idx="6115">
                  <c:v>43058.822916666599</c:v>
                </c:pt>
                <c:pt idx="6116">
                  <c:v>43058.84375</c:v>
                </c:pt>
                <c:pt idx="6117">
                  <c:v>43058.864583333401</c:v>
                </c:pt>
                <c:pt idx="6118">
                  <c:v>43058.885416666599</c:v>
                </c:pt>
                <c:pt idx="6119">
                  <c:v>43058.90625</c:v>
                </c:pt>
                <c:pt idx="6120">
                  <c:v>43058.927083333401</c:v>
                </c:pt>
                <c:pt idx="6121">
                  <c:v>43058.947916666599</c:v>
                </c:pt>
                <c:pt idx="6122">
                  <c:v>43058.96875</c:v>
                </c:pt>
                <c:pt idx="6123">
                  <c:v>43058.989583333401</c:v>
                </c:pt>
                <c:pt idx="6124">
                  <c:v>43059.010416666599</c:v>
                </c:pt>
                <c:pt idx="6125">
                  <c:v>43059.03125</c:v>
                </c:pt>
                <c:pt idx="6126">
                  <c:v>43059.052083333401</c:v>
                </c:pt>
                <c:pt idx="6127">
                  <c:v>43059.072916666599</c:v>
                </c:pt>
                <c:pt idx="6128">
                  <c:v>43059.09375</c:v>
                </c:pt>
                <c:pt idx="6129">
                  <c:v>43059.114583333401</c:v>
                </c:pt>
                <c:pt idx="6130">
                  <c:v>43059.135416666599</c:v>
                </c:pt>
                <c:pt idx="6131">
                  <c:v>43059.15625</c:v>
                </c:pt>
                <c:pt idx="6132">
                  <c:v>43059.177083333401</c:v>
                </c:pt>
                <c:pt idx="6133">
                  <c:v>43059.197916666599</c:v>
                </c:pt>
                <c:pt idx="6134">
                  <c:v>43059.21875</c:v>
                </c:pt>
                <c:pt idx="6135">
                  <c:v>43059.239583333401</c:v>
                </c:pt>
                <c:pt idx="6136">
                  <c:v>43059.260416666599</c:v>
                </c:pt>
                <c:pt idx="6137">
                  <c:v>43059.28125</c:v>
                </c:pt>
                <c:pt idx="6138">
                  <c:v>43059.302083333401</c:v>
                </c:pt>
                <c:pt idx="6139">
                  <c:v>43059.322916666599</c:v>
                </c:pt>
                <c:pt idx="6140">
                  <c:v>43059.34375</c:v>
                </c:pt>
                <c:pt idx="6141">
                  <c:v>43059.364583333401</c:v>
                </c:pt>
                <c:pt idx="6142">
                  <c:v>43059.385416666599</c:v>
                </c:pt>
                <c:pt idx="6143">
                  <c:v>43059.40625</c:v>
                </c:pt>
                <c:pt idx="6144">
                  <c:v>43059.427083333401</c:v>
                </c:pt>
                <c:pt idx="6145">
                  <c:v>43059.447916666599</c:v>
                </c:pt>
                <c:pt idx="6146">
                  <c:v>43059.46875</c:v>
                </c:pt>
                <c:pt idx="6147">
                  <c:v>43059.489583333401</c:v>
                </c:pt>
                <c:pt idx="6148">
                  <c:v>43059.510416666599</c:v>
                </c:pt>
                <c:pt idx="6149">
                  <c:v>43059.53125</c:v>
                </c:pt>
                <c:pt idx="6150">
                  <c:v>43059.552083333401</c:v>
                </c:pt>
                <c:pt idx="6151">
                  <c:v>43059.572916666599</c:v>
                </c:pt>
                <c:pt idx="6152">
                  <c:v>43059.59375</c:v>
                </c:pt>
                <c:pt idx="6153">
                  <c:v>43059.614583333401</c:v>
                </c:pt>
                <c:pt idx="6154">
                  <c:v>43059.635416666599</c:v>
                </c:pt>
                <c:pt idx="6155">
                  <c:v>43059.65625</c:v>
                </c:pt>
                <c:pt idx="6156">
                  <c:v>43059.677083333401</c:v>
                </c:pt>
                <c:pt idx="6157">
                  <c:v>43059.697916666599</c:v>
                </c:pt>
                <c:pt idx="6158">
                  <c:v>43059.71875</c:v>
                </c:pt>
                <c:pt idx="6159">
                  <c:v>43059.739583333401</c:v>
                </c:pt>
                <c:pt idx="6160">
                  <c:v>43059.760416666599</c:v>
                </c:pt>
                <c:pt idx="6161">
                  <c:v>43059.78125</c:v>
                </c:pt>
                <c:pt idx="6162">
                  <c:v>43059.802083333401</c:v>
                </c:pt>
                <c:pt idx="6163">
                  <c:v>43059.822916666599</c:v>
                </c:pt>
                <c:pt idx="6164">
                  <c:v>43059.84375</c:v>
                </c:pt>
                <c:pt idx="6165">
                  <c:v>43059.864583333401</c:v>
                </c:pt>
                <c:pt idx="6166">
                  <c:v>43059.885416666599</c:v>
                </c:pt>
                <c:pt idx="6167">
                  <c:v>43059.90625</c:v>
                </c:pt>
                <c:pt idx="6168">
                  <c:v>43059.927083333401</c:v>
                </c:pt>
                <c:pt idx="6169">
                  <c:v>43059.947916666599</c:v>
                </c:pt>
                <c:pt idx="6170">
                  <c:v>43059.96875</c:v>
                </c:pt>
                <c:pt idx="6171">
                  <c:v>43059.989583333401</c:v>
                </c:pt>
                <c:pt idx="6172">
                  <c:v>43060.010416666599</c:v>
                </c:pt>
                <c:pt idx="6173">
                  <c:v>43060.03125</c:v>
                </c:pt>
                <c:pt idx="6174">
                  <c:v>43060.052083333401</c:v>
                </c:pt>
                <c:pt idx="6175">
                  <c:v>43060.072916666599</c:v>
                </c:pt>
                <c:pt idx="6176">
                  <c:v>43060.09375</c:v>
                </c:pt>
                <c:pt idx="6177">
                  <c:v>43060.114583333401</c:v>
                </c:pt>
                <c:pt idx="6178">
                  <c:v>43060.135416666599</c:v>
                </c:pt>
                <c:pt idx="6179">
                  <c:v>43060.15625</c:v>
                </c:pt>
                <c:pt idx="6180">
                  <c:v>43060.177083333401</c:v>
                </c:pt>
                <c:pt idx="6181">
                  <c:v>43060.197916666599</c:v>
                </c:pt>
                <c:pt idx="6182">
                  <c:v>43060.21875</c:v>
                </c:pt>
                <c:pt idx="6183">
                  <c:v>43060.239583333401</c:v>
                </c:pt>
                <c:pt idx="6184">
                  <c:v>43060.260416666599</c:v>
                </c:pt>
                <c:pt idx="6185">
                  <c:v>43060.28125</c:v>
                </c:pt>
                <c:pt idx="6186">
                  <c:v>43060.302083333401</c:v>
                </c:pt>
                <c:pt idx="6187">
                  <c:v>43060.322916666599</c:v>
                </c:pt>
                <c:pt idx="6188">
                  <c:v>43060.34375</c:v>
                </c:pt>
                <c:pt idx="6189">
                  <c:v>43060.364583333401</c:v>
                </c:pt>
                <c:pt idx="6190">
                  <c:v>43060.385416666599</c:v>
                </c:pt>
                <c:pt idx="6191">
                  <c:v>43060.40625</c:v>
                </c:pt>
                <c:pt idx="6192">
                  <c:v>43060.427083333401</c:v>
                </c:pt>
                <c:pt idx="6193">
                  <c:v>43060.447916666599</c:v>
                </c:pt>
                <c:pt idx="6194">
                  <c:v>43060.46875</c:v>
                </c:pt>
                <c:pt idx="6195">
                  <c:v>43060.489583333401</c:v>
                </c:pt>
                <c:pt idx="6196">
                  <c:v>43060.510416666599</c:v>
                </c:pt>
                <c:pt idx="6197">
                  <c:v>43060.53125</c:v>
                </c:pt>
                <c:pt idx="6198">
                  <c:v>43060.552083333401</c:v>
                </c:pt>
                <c:pt idx="6199">
                  <c:v>43060.572916666599</c:v>
                </c:pt>
                <c:pt idx="6200">
                  <c:v>43060.59375</c:v>
                </c:pt>
                <c:pt idx="6201">
                  <c:v>43060.614583333401</c:v>
                </c:pt>
                <c:pt idx="6202">
                  <c:v>43060.635416666599</c:v>
                </c:pt>
                <c:pt idx="6203">
                  <c:v>43060.65625</c:v>
                </c:pt>
                <c:pt idx="6204">
                  <c:v>43060.677083333401</c:v>
                </c:pt>
                <c:pt idx="6205">
                  <c:v>43060.697916666599</c:v>
                </c:pt>
                <c:pt idx="6206">
                  <c:v>43060.71875</c:v>
                </c:pt>
                <c:pt idx="6207">
                  <c:v>43060.739583333401</c:v>
                </c:pt>
                <c:pt idx="6208">
                  <c:v>43060.760416666599</c:v>
                </c:pt>
                <c:pt idx="6209">
                  <c:v>43060.78125</c:v>
                </c:pt>
                <c:pt idx="6210">
                  <c:v>43060.802083333401</c:v>
                </c:pt>
                <c:pt idx="6211">
                  <c:v>43060.822916666599</c:v>
                </c:pt>
                <c:pt idx="6212">
                  <c:v>43060.84375</c:v>
                </c:pt>
                <c:pt idx="6213">
                  <c:v>43060.864583333401</c:v>
                </c:pt>
                <c:pt idx="6214">
                  <c:v>43060.885416666599</c:v>
                </c:pt>
                <c:pt idx="6215">
                  <c:v>43060.90625</c:v>
                </c:pt>
                <c:pt idx="6216">
                  <c:v>43060.927083333401</c:v>
                </c:pt>
                <c:pt idx="6217">
                  <c:v>43060.947916666599</c:v>
                </c:pt>
                <c:pt idx="6218">
                  <c:v>43060.96875</c:v>
                </c:pt>
                <c:pt idx="6219">
                  <c:v>43060.989583333401</c:v>
                </c:pt>
                <c:pt idx="6220">
                  <c:v>43061.010416666599</c:v>
                </c:pt>
                <c:pt idx="6221">
                  <c:v>43061.03125</c:v>
                </c:pt>
                <c:pt idx="6222">
                  <c:v>43061.052083333401</c:v>
                </c:pt>
                <c:pt idx="6223">
                  <c:v>43061.072916666599</c:v>
                </c:pt>
                <c:pt idx="6224">
                  <c:v>43061.09375</c:v>
                </c:pt>
                <c:pt idx="6225">
                  <c:v>43061.114583333401</c:v>
                </c:pt>
                <c:pt idx="6226">
                  <c:v>43061.135416666599</c:v>
                </c:pt>
                <c:pt idx="6227">
                  <c:v>43061.15625</c:v>
                </c:pt>
                <c:pt idx="6228">
                  <c:v>43061.177083333401</c:v>
                </c:pt>
                <c:pt idx="6229">
                  <c:v>43061.197916666599</c:v>
                </c:pt>
                <c:pt idx="6230">
                  <c:v>43061.21875</c:v>
                </c:pt>
                <c:pt idx="6231">
                  <c:v>43061.239583333401</c:v>
                </c:pt>
                <c:pt idx="6232">
                  <c:v>43061.260416666599</c:v>
                </c:pt>
                <c:pt idx="6233">
                  <c:v>43061.28125</c:v>
                </c:pt>
                <c:pt idx="6234">
                  <c:v>43061.302083333401</c:v>
                </c:pt>
                <c:pt idx="6235">
                  <c:v>43061.322916666599</c:v>
                </c:pt>
                <c:pt idx="6236">
                  <c:v>43061.34375</c:v>
                </c:pt>
                <c:pt idx="6237">
                  <c:v>43061.364583333401</c:v>
                </c:pt>
                <c:pt idx="6238">
                  <c:v>43061.385416666599</c:v>
                </c:pt>
                <c:pt idx="6239">
                  <c:v>43061.40625</c:v>
                </c:pt>
                <c:pt idx="6240">
                  <c:v>43061.427083333401</c:v>
                </c:pt>
                <c:pt idx="6241">
                  <c:v>43061.447916666599</c:v>
                </c:pt>
                <c:pt idx="6242">
                  <c:v>43061.46875</c:v>
                </c:pt>
                <c:pt idx="6243">
                  <c:v>43061.489583333401</c:v>
                </c:pt>
                <c:pt idx="6244">
                  <c:v>43061.510416666599</c:v>
                </c:pt>
                <c:pt idx="6245">
                  <c:v>43061.53125</c:v>
                </c:pt>
                <c:pt idx="6246">
                  <c:v>43061.552083333401</c:v>
                </c:pt>
                <c:pt idx="6247">
                  <c:v>43061.572916666599</c:v>
                </c:pt>
                <c:pt idx="6248">
                  <c:v>43061.59375</c:v>
                </c:pt>
                <c:pt idx="6249">
                  <c:v>43061.614583333401</c:v>
                </c:pt>
                <c:pt idx="6250">
                  <c:v>43061.635416666599</c:v>
                </c:pt>
                <c:pt idx="6251">
                  <c:v>43061.65625</c:v>
                </c:pt>
                <c:pt idx="6252">
                  <c:v>43061.677083333401</c:v>
                </c:pt>
                <c:pt idx="6253">
                  <c:v>43061.697916666599</c:v>
                </c:pt>
                <c:pt idx="6254">
                  <c:v>43061.71875</c:v>
                </c:pt>
                <c:pt idx="6255">
                  <c:v>43061.739583333401</c:v>
                </c:pt>
                <c:pt idx="6256">
                  <c:v>43061.760416666599</c:v>
                </c:pt>
                <c:pt idx="6257">
                  <c:v>43061.78125</c:v>
                </c:pt>
                <c:pt idx="6258">
                  <c:v>43061.802083333401</c:v>
                </c:pt>
                <c:pt idx="6259">
                  <c:v>43061.822916666599</c:v>
                </c:pt>
                <c:pt idx="6260">
                  <c:v>43061.84375</c:v>
                </c:pt>
                <c:pt idx="6261">
                  <c:v>43061.864583333401</c:v>
                </c:pt>
                <c:pt idx="6262">
                  <c:v>43061.885416666599</c:v>
                </c:pt>
                <c:pt idx="6263">
                  <c:v>43061.90625</c:v>
                </c:pt>
                <c:pt idx="6264">
                  <c:v>43061.927083333401</c:v>
                </c:pt>
                <c:pt idx="6265">
                  <c:v>43061.947916666599</c:v>
                </c:pt>
                <c:pt idx="6266">
                  <c:v>43061.96875</c:v>
                </c:pt>
                <c:pt idx="6267">
                  <c:v>43061.989583333401</c:v>
                </c:pt>
                <c:pt idx="6268">
                  <c:v>43062.010416666599</c:v>
                </c:pt>
                <c:pt idx="6269">
                  <c:v>43062.03125</c:v>
                </c:pt>
                <c:pt idx="6270">
                  <c:v>43062.052083333401</c:v>
                </c:pt>
                <c:pt idx="6271">
                  <c:v>43062.072916666599</c:v>
                </c:pt>
                <c:pt idx="6272">
                  <c:v>43062.09375</c:v>
                </c:pt>
                <c:pt idx="6273">
                  <c:v>43062.114583333401</c:v>
                </c:pt>
                <c:pt idx="6274">
                  <c:v>43062.135416666599</c:v>
                </c:pt>
                <c:pt idx="6275">
                  <c:v>43062.15625</c:v>
                </c:pt>
                <c:pt idx="6276">
                  <c:v>43062.177083333401</c:v>
                </c:pt>
                <c:pt idx="6277">
                  <c:v>43062.197916666599</c:v>
                </c:pt>
                <c:pt idx="6278">
                  <c:v>43062.21875</c:v>
                </c:pt>
                <c:pt idx="6279">
                  <c:v>43062.239583333401</c:v>
                </c:pt>
                <c:pt idx="6280">
                  <c:v>43062.260416666599</c:v>
                </c:pt>
                <c:pt idx="6281">
                  <c:v>43062.28125</c:v>
                </c:pt>
                <c:pt idx="6282">
                  <c:v>43062.302083333401</c:v>
                </c:pt>
                <c:pt idx="6283">
                  <c:v>43062.322916666599</c:v>
                </c:pt>
                <c:pt idx="6284">
                  <c:v>43062.34375</c:v>
                </c:pt>
                <c:pt idx="6285">
                  <c:v>43062.364583333401</c:v>
                </c:pt>
                <c:pt idx="6286">
                  <c:v>43062.385416666599</c:v>
                </c:pt>
                <c:pt idx="6287">
                  <c:v>43062.40625</c:v>
                </c:pt>
                <c:pt idx="6288">
                  <c:v>43062.427083333401</c:v>
                </c:pt>
                <c:pt idx="6289">
                  <c:v>43062.447916666599</c:v>
                </c:pt>
                <c:pt idx="6290">
                  <c:v>43062.46875</c:v>
                </c:pt>
                <c:pt idx="6291">
                  <c:v>43062.489583333401</c:v>
                </c:pt>
                <c:pt idx="6292">
                  <c:v>43062.510416666599</c:v>
                </c:pt>
                <c:pt idx="6293">
                  <c:v>43062.53125</c:v>
                </c:pt>
                <c:pt idx="6294">
                  <c:v>43062.552083333401</c:v>
                </c:pt>
                <c:pt idx="6295">
                  <c:v>43062.572916666599</c:v>
                </c:pt>
                <c:pt idx="6296">
                  <c:v>43062.59375</c:v>
                </c:pt>
                <c:pt idx="6297">
                  <c:v>43062.614583333401</c:v>
                </c:pt>
                <c:pt idx="6298">
                  <c:v>43062.635416666599</c:v>
                </c:pt>
                <c:pt idx="6299">
                  <c:v>43062.65625</c:v>
                </c:pt>
                <c:pt idx="6300">
                  <c:v>43062.677083333401</c:v>
                </c:pt>
                <c:pt idx="6301">
                  <c:v>43062.697916666599</c:v>
                </c:pt>
                <c:pt idx="6302">
                  <c:v>43062.71875</c:v>
                </c:pt>
                <c:pt idx="6303">
                  <c:v>43062.739583333401</c:v>
                </c:pt>
                <c:pt idx="6304">
                  <c:v>43062.760416666599</c:v>
                </c:pt>
                <c:pt idx="6305">
                  <c:v>43062.78125</c:v>
                </c:pt>
                <c:pt idx="6306">
                  <c:v>43062.802083333401</c:v>
                </c:pt>
                <c:pt idx="6307">
                  <c:v>43062.822916666599</c:v>
                </c:pt>
                <c:pt idx="6308">
                  <c:v>43062.84375</c:v>
                </c:pt>
                <c:pt idx="6309">
                  <c:v>43062.864583333401</c:v>
                </c:pt>
                <c:pt idx="6310">
                  <c:v>43062.885416666599</c:v>
                </c:pt>
                <c:pt idx="6311">
                  <c:v>43062.90625</c:v>
                </c:pt>
                <c:pt idx="6312">
                  <c:v>43062.927083333401</c:v>
                </c:pt>
                <c:pt idx="6313">
                  <c:v>43062.947916666599</c:v>
                </c:pt>
                <c:pt idx="6314">
                  <c:v>43062.96875</c:v>
                </c:pt>
                <c:pt idx="6315">
                  <c:v>43062.989583333401</c:v>
                </c:pt>
                <c:pt idx="6316">
                  <c:v>43063.010416666599</c:v>
                </c:pt>
                <c:pt idx="6317">
                  <c:v>43063.03125</c:v>
                </c:pt>
                <c:pt idx="6318">
                  <c:v>43063.052083333401</c:v>
                </c:pt>
                <c:pt idx="6319">
                  <c:v>43063.072916666599</c:v>
                </c:pt>
                <c:pt idx="6320">
                  <c:v>43063.09375</c:v>
                </c:pt>
                <c:pt idx="6321">
                  <c:v>43063.114583333401</c:v>
                </c:pt>
                <c:pt idx="6322">
                  <c:v>43063.135416666599</c:v>
                </c:pt>
                <c:pt idx="6323">
                  <c:v>43063.15625</c:v>
                </c:pt>
                <c:pt idx="6324">
                  <c:v>43063.177083333401</c:v>
                </c:pt>
                <c:pt idx="6325">
                  <c:v>43063.197916666599</c:v>
                </c:pt>
                <c:pt idx="6326">
                  <c:v>43063.21875</c:v>
                </c:pt>
                <c:pt idx="6327">
                  <c:v>43063.239583333401</c:v>
                </c:pt>
                <c:pt idx="6328">
                  <c:v>43063.260416666599</c:v>
                </c:pt>
                <c:pt idx="6329">
                  <c:v>43063.28125</c:v>
                </c:pt>
                <c:pt idx="6330">
                  <c:v>43063.302083333401</c:v>
                </c:pt>
                <c:pt idx="6331">
                  <c:v>43063.322916666599</c:v>
                </c:pt>
                <c:pt idx="6332">
                  <c:v>43063.34375</c:v>
                </c:pt>
                <c:pt idx="6333">
                  <c:v>43063.364583333401</c:v>
                </c:pt>
                <c:pt idx="6334">
                  <c:v>43063.385416666599</c:v>
                </c:pt>
                <c:pt idx="6335">
                  <c:v>43063.40625</c:v>
                </c:pt>
                <c:pt idx="6336">
                  <c:v>43063.427083333401</c:v>
                </c:pt>
                <c:pt idx="6337">
                  <c:v>43063.447916666599</c:v>
                </c:pt>
                <c:pt idx="6338">
                  <c:v>43063.46875</c:v>
                </c:pt>
                <c:pt idx="6339">
                  <c:v>43063.489583333401</c:v>
                </c:pt>
                <c:pt idx="6340">
                  <c:v>43063.510416666599</c:v>
                </c:pt>
                <c:pt idx="6341">
                  <c:v>43063.53125</c:v>
                </c:pt>
                <c:pt idx="6342">
                  <c:v>43063.552083333401</c:v>
                </c:pt>
                <c:pt idx="6343">
                  <c:v>43063.572916666599</c:v>
                </c:pt>
                <c:pt idx="6344">
                  <c:v>43063.59375</c:v>
                </c:pt>
                <c:pt idx="6345">
                  <c:v>43063.614583333401</c:v>
                </c:pt>
                <c:pt idx="6346">
                  <c:v>43063.635416666599</c:v>
                </c:pt>
                <c:pt idx="6347">
                  <c:v>43063.65625</c:v>
                </c:pt>
                <c:pt idx="6348">
                  <c:v>43063.677083333401</c:v>
                </c:pt>
                <c:pt idx="6349">
                  <c:v>43063.697916666599</c:v>
                </c:pt>
                <c:pt idx="6350">
                  <c:v>43063.71875</c:v>
                </c:pt>
                <c:pt idx="6351">
                  <c:v>43063.739583333401</c:v>
                </c:pt>
                <c:pt idx="6352">
                  <c:v>43063.760416666599</c:v>
                </c:pt>
                <c:pt idx="6353">
                  <c:v>43063.78125</c:v>
                </c:pt>
                <c:pt idx="6354">
                  <c:v>43063.802083333401</c:v>
                </c:pt>
                <c:pt idx="6355">
                  <c:v>43063.822916666599</c:v>
                </c:pt>
                <c:pt idx="6356">
                  <c:v>43063.84375</c:v>
                </c:pt>
                <c:pt idx="6357">
                  <c:v>43063.864583333401</c:v>
                </c:pt>
                <c:pt idx="6358">
                  <c:v>43063.885416666599</c:v>
                </c:pt>
                <c:pt idx="6359">
                  <c:v>43063.90625</c:v>
                </c:pt>
                <c:pt idx="6360">
                  <c:v>43063.927083333401</c:v>
                </c:pt>
                <c:pt idx="6361">
                  <c:v>43063.947916666599</c:v>
                </c:pt>
                <c:pt idx="6362">
                  <c:v>43063.96875</c:v>
                </c:pt>
                <c:pt idx="6363">
                  <c:v>43063.989583333401</c:v>
                </c:pt>
                <c:pt idx="6364">
                  <c:v>43064.010416666599</c:v>
                </c:pt>
                <c:pt idx="6365">
                  <c:v>43064.03125</c:v>
                </c:pt>
                <c:pt idx="6366">
                  <c:v>43064.052083333401</c:v>
                </c:pt>
                <c:pt idx="6367">
                  <c:v>43064.072916666599</c:v>
                </c:pt>
                <c:pt idx="6368">
                  <c:v>43064.09375</c:v>
                </c:pt>
                <c:pt idx="6369">
                  <c:v>43064.114583333401</c:v>
                </c:pt>
                <c:pt idx="6370">
                  <c:v>43064.135416666599</c:v>
                </c:pt>
                <c:pt idx="6371">
                  <c:v>43064.15625</c:v>
                </c:pt>
                <c:pt idx="6372">
                  <c:v>43064.177083333401</c:v>
                </c:pt>
                <c:pt idx="6373">
                  <c:v>43064.197916666599</c:v>
                </c:pt>
                <c:pt idx="6374">
                  <c:v>43064.21875</c:v>
                </c:pt>
                <c:pt idx="6375">
                  <c:v>43064.239583333401</c:v>
                </c:pt>
                <c:pt idx="6376">
                  <c:v>43064.260416666599</c:v>
                </c:pt>
                <c:pt idx="6377">
                  <c:v>43064.28125</c:v>
                </c:pt>
                <c:pt idx="6378">
                  <c:v>43064.302083333401</c:v>
                </c:pt>
                <c:pt idx="6379">
                  <c:v>43064.322916666599</c:v>
                </c:pt>
                <c:pt idx="6380">
                  <c:v>43064.34375</c:v>
                </c:pt>
                <c:pt idx="6381">
                  <c:v>43064.364583333401</c:v>
                </c:pt>
                <c:pt idx="6382">
                  <c:v>43064.385416666599</c:v>
                </c:pt>
                <c:pt idx="6383">
                  <c:v>43064.40625</c:v>
                </c:pt>
                <c:pt idx="6384">
                  <c:v>43064.427083333401</c:v>
                </c:pt>
                <c:pt idx="6385">
                  <c:v>43064.447916666599</c:v>
                </c:pt>
                <c:pt idx="6386">
                  <c:v>43064.46875</c:v>
                </c:pt>
                <c:pt idx="6387">
                  <c:v>43064.489583333401</c:v>
                </c:pt>
                <c:pt idx="6388">
                  <c:v>43064.510416666599</c:v>
                </c:pt>
                <c:pt idx="6389">
                  <c:v>43064.53125</c:v>
                </c:pt>
                <c:pt idx="6390">
                  <c:v>43064.552083333401</c:v>
                </c:pt>
                <c:pt idx="6391">
                  <c:v>43064.572916666599</c:v>
                </c:pt>
                <c:pt idx="6392">
                  <c:v>43064.59375</c:v>
                </c:pt>
                <c:pt idx="6393">
                  <c:v>43064.614583333401</c:v>
                </c:pt>
                <c:pt idx="6394">
                  <c:v>43064.635416666599</c:v>
                </c:pt>
                <c:pt idx="6395">
                  <c:v>43064.65625</c:v>
                </c:pt>
                <c:pt idx="6396">
                  <c:v>43064.677083333401</c:v>
                </c:pt>
                <c:pt idx="6397">
                  <c:v>43064.697916666599</c:v>
                </c:pt>
                <c:pt idx="6398">
                  <c:v>43064.71875</c:v>
                </c:pt>
                <c:pt idx="6399">
                  <c:v>43064.739583333401</c:v>
                </c:pt>
                <c:pt idx="6400">
                  <c:v>43064.760416666599</c:v>
                </c:pt>
                <c:pt idx="6401">
                  <c:v>43064.78125</c:v>
                </c:pt>
                <c:pt idx="6402">
                  <c:v>43064.802083333401</c:v>
                </c:pt>
                <c:pt idx="6403">
                  <c:v>43064.822916666599</c:v>
                </c:pt>
                <c:pt idx="6404">
                  <c:v>43064.84375</c:v>
                </c:pt>
                <c:pt idx="6405">
                  <c:v>43064.864583333401</c:v>
                </c:pt>
                <c:pt idx="6406">
                  <c:v>43064.885416666599</c:v>
                </c:pt>
                <c:pt idx="6407">
                  <c:v>43064.90625</c:v>
                </c:pt>
                <c:pt idx="6408">
                  <c:v>43064.927083333401</c:v>
                </c:pt>
                <c:pt idx="6409">
                  <c:v>43064.947916666599</c:v>
                </c:pt>
                <c:pt idx="6410">
                  <c:v>43064.96875</c:v>
                </c:pt>
                <c:pt idx="6411">
                  <c:v>43064.989583333401</c:v>
                </c:pt>
                <c:pt idx="6412">
                  <c:v>43065.010416666599</c:v>
                </c:pt>
                <c:pt idx="6413">
                  <c:v>43065.03125</c:v>
                </c:pt>
                <c:pt idx="6414">
                  <c:v>43065.052083333401</c:v>
                </c:pt>
                <c:pt idx="6415">
                  <c:v>43065.072916666599</c:v>
                </c:pt>
                <c:pt idx="6416">
                  <c:v>43065.09375</c:v>
                </c:pt>
                <c:pt idx="6417">
                  <c:v>43065.114583333401</c:v>
                </c:pt>
                <c:pt idx="6418">
                  <c:v>43065.135416666599</c:v>
                </c:pt>
                <c:pt idx="6419">
                  <c:v>43065.15625</c:v>
                </c:pt>
                <c:pt idx="6420">
                  <c:v>43065.177083333401</c:v>
                </c:pt>
                <c:pt idx="6421">
                  <c:v>43065.197916666599</c:v>
                </c:pt>
                <c:pt idx="6422">
                  <c:v>43065.21875</c:v>
                </c:pt>
                <c:pt idx="6423">
                  <c:v>43065.239583333401</c:v>
                </c:pt>
                <c:pt idx="6424">
                  <c:v>43065.260416666599</c:v>
                </c:pt>
                <c:pt idx="6425">
                  <c:v>43065.28125</c:v>
                </c:pt>
                <c:pt idx="6426">
                  <c:v>43065.302083333401</c:v>
                </c:pt>
                <c:pt idx="6427">
                  <c:v>43065.322916666599</c:v>
                </c:pt>
                <c:pt idx="6428">
                  <c:v>43065.34375</c:v>
                </c:pt>
                <c:pt idx="6429">
                  <c:v>43065.364583333401</c:v>
                </c:pt>
                <c:pt idx="6430">
                  <c:v>43065.385416666599</c:v>
                </c:pt>
                <c:pt idx="6431">
                  <c:v>43065.40625</c:v>
                </c:pt>
                <c:pt idx="6432">
                  <c:v>43065.427083333401</c:v>
                </c:pt>
                <c:pt idx="6433">
                  <c:v>43065.447916666599</c:v>
                </c:pt>
                <c:pt idx="6434">
                  <c:v>43065.46875</c:v>
                </c:pt>
                <c:pt idx="6435">
                  <c:v>43065.489583333401</c:v>
                </c:pt>
                <c:pt idx="6436">
                  <c:v>43065.510416666599</c:v>
                </c:pt>
                <c:pt idx="6437">
                  <c:v>43065.53125</c:v>
                </c:pt>
                <c:pt idx="6438">
                  <c:v>43065.552083333401</c:v>
                </c:pt>
                <c:pt idx="6439">
                  <c:v>43065.572916666599</c:v>
                </c:pt>
                <c:pt idx="6440">
                  <c:v>43065.59375</c:v>
                </c:pt>
                <c:pt idx="6441">
                  <c:v>43065.614583333401</c:v>
                </c:pt>
                <c:pt idx="6442">
                  <c:v>43065.635416666599</c:v>
                </c:pt>
                <c:pt idx="6443">
                  <c:v>43065.65625</c:v>
                </c:pt>
                <c:pt idx="6444">
                  <c:v>43065.677083333401</c:v>
                </c:pt>
                <c:pt idx="6445">
                  <c:v>43065.697916666599</c:v>
                </c:pt>
                <c:pt idx="6446">
                  <c:v>43065.71875</c:v>
                </c:pt>
                <c:pt idx="6447">
                  <c:v>43065.739583333401</c:v>
                </c:pt>
                <c:pt idx="6448">
                  <c:v>43065.760416666599</c:v>
                </c:pt>
                <c:pt idx="6449">
                  <c:v>43065.78125</c:v>
                </c:pt>
                <c:pt idx="6450">
                  <c:v>43065.802083333401</c:v>
                </c:pt>
                <c:pt idx="6451">
                  <c:v>43065.822916666599</c:v>
                </c:pt>
                <c:pt idx="6452">
                  <c:v>43065.84375</c:v>
                </c:pt>
                <c:pt idx="6453">
                  <c:v>43065.864583333401</c:v>
                </c:pt>
                <c:pt idx="6454">
                  <c:v>43065.885416666599</c:v>
                </c:pt>
                <c:pt idx="6455">
                  <c:v>43065.90625</c:v>
                </c:pt>
                <c:pt idx="6456">
                  <c:v>43065.927083333401</c:v>
                </c:pt>
                <c:pt idx="6457">
                  <c:v>43065.947916666599</c:v>
                </c:pt>
                <c:pt idx="6458">
                  <c:v>43065.96875</c:v>
                </c:pt>
                <c:pt idx="6459">
                  <c:v>43065.989583333401</c:v>
                </c:pt>
                <c:pt idx="6460">
                  <c:v>43066.010416666599</c:v>
                </c:pt>
                <c:pt idx="6461">
                  <c:v>43066.03125</c:v>
                </c:pt>
                <c:pt idx="6462">
                  <c:v>43066.052083333401</c:v>
                </c:pt>
                <c:pt idx="6463">
                  <c:v>43066.072916666599</c:v>
                </c:pt>
                <c:pt idx="6464">
                  <c:v>43066.09375</c:v>
                </c:pt>
                <c:pt idx="6465">
                  <c:v>43066.114583333401</c:v>
                </c:pt>
                <c:pt idx="6466">
                  <c:v>43066.135416666599</c:v>
                </c:pt>
                <c:pt idx="6467">
                  <c:v>43066.15625</c:v>
                </c:pt>
                <c:pt idx="6468">
                  <c:v>43066.177083333401</c:v>
                </c:pt>
                <c:pt idx="6469">
                  <c:v>43066.197916666599</c:v>
                </c:pt>
                <c:pt idx="6470">
                  <c:v>43066.21875</c:v>
                </c:pt>
                <c:pt idx="6471">
                  <c:v>43066.239583333401</c:v>
                </c:pt>
                <c:pt idx="6472">
                  <c:v>43066.260416666599</c:v>
                </c:pt>
                <c:pt idx="6473">
                  <c:v>43066.28125</c:v>
                </c:pt>
                <c:pt idx="6474">
                  <c:v>43066.302083333401</c:v>
                </c:pt>
                <c:pt idx="6475">
                  <c:v>43066.322916666599</c:v>
                </c:pt>
                <c:pt idx="6476">
                  <c:v>43066.34375</c:v>
                </c:pt>
                <c:pt idx="6477">
                  <c:v>43066.364583333401</c:v>
                </c:pt>
                <c:pt idx="6478">
                  <c:v>43066.385416666599</c:v>
                </c:pt>
                <c:pt idx="6479">
                  <c:v>43066.40625</c:v>
                </c:pt>
                <c:pt idx="6480">
                  <c:v>43066.427083333401</c:v>
                </c:pt>
                <c:pt idx="6481">
                  <c:v>43066.447916666599</c:v>
                </c:pt>
                <c:pt idx="6482">
                  <c:v>43066.46875</c:v>
                </c:pt>
                <c:pt idx="6483">
                  <c:v>43066.489583333401</c:v>
                </c:pt>
                <c:pt idx="6484">
                  <c:v>43066.510416666599</c:v>
                </c:pt>
                <c:pt idx="6485">
                  <c:v>43066.53125</c:v>
                </c:pt>
                <c:pt idx="6486">
                  <c:v>43066.552083333401</c:v>
                </c:pt>
                <c:pt idx="6487">
                  <c:v>43066.572916666599</c:v>
                </c:pt>
                <c:pt idx="6488">
                  <c:v>43066.59375</c:v>
                </c:pt>
                <c:pt idx="6489">
                  <c:v>43066.614583333401</c:v>
                </c:pt>
                <c:pt idx="6490">
                  <c:v>43066.635416666599</c:v>
                </c:pt>
                <c:pt idx="6491">
                  <c:v>43066.65625</c:v>
                </c:pt>
                <c:pt idx="6492">
                  <c:v>43066.677083333401</c:v>
                </c:pt>
                <c:pt idx="6493">
                  <c:v>43066.697916666599</c:v>
                </c:pt>
                <c:pt idx="6494">
                  <c:v>43066.71875</c:v>
                </c:pt>
                <c:pt idx="6495">
                  <c:v>43066.739583333401</c:v>
                </c:pt>
                <c:pt idx="6496">
                  <c:v>43066.760416666599</c:v>
                </c:pt>
                <c:pt idx="6497">
                  <c:v>43066.78125</c:v>
                </c:pt>
                <c:pt idx="6498">
                  <c:v>43066.802083333401</c:v>
                </c:pt>
                <c:pt idx="6499">
                  <c:v>43066.822916666599</c:v>
                </c:pt>
                <c:pt idx="6500">
                  <c:v>43066.84375</c:v>
                </c:pt>
                <c:pt idx="6501">
                  <c:v>43066.864583333401</c:v>
                </c:pt>
                <c:pt idx="6502">
                  <c:v>43066.885416666599</c:v>
                </c:pt>
                <c:pt idx="6503">
                  <c:v>43066.90625</c:v>
                </c:pt>
                <c:pt idx="6504">
                  <c:v>43066.927083333401</c:v>
                </c:pt>
                <c:pt idx="6505">
                  <c:v>43066.947916666599</c:v>
                </c:pt>
                <c:pt idx="6506">
                  <c:v>43066.96875</c:v>
                </c:pt>
                <c:pt idx="6507">
                  <c:v>43066.989583333401</c:v>
                </c:pt>
                <c:pt idx="6508">
                  <c:v>43067.010416666599</c:v>
                </c:pt>
                <c:pt idx="6509">
                  <c:v>43067.03125</c:v>
                </c:pt>
                <c:pt idx="6510">
                  <c:v>43067.052083333401</c:v>
                </c:pt>
                <c:pt idx="6511">
                  <c:v>43067.072916666599</c:v>
                </c:pt>
                <c:pt idx="6512">
                  <c:v>43067.09375</c:v>
                </c:pt>
                <c:pt idx="6513">
                  <c:v>43067.114583333401</c:v>
                </c:pt>
                <c:pt idx="6514">
                  <c:v>43067.135416666599</c:v>
                </c:pt>
                <c:pt idx="6515">
                  <c:v>43067.15625</c:v>
                </c:pt>
                <c:pt idx="6516">
                  <c:v>43067.177083333401</c:v>
                </c:pt>
                <c:pt idx="6517">
                  <c:v>43067.197916666599</c:v>
                </c:pt>
                <c:pt idx="6518">
                  <c:v>43067.21875</c:v>
                </c:pt>
                <c:pt idx="6519">
                  <c:v>43067.239583333401</c:v>
                </c:pt>
                <c:pt idx="6520">
                  <c:v>43067.260416666599</c:v>
                </c:pt>
                <c:pt idx="6521">
                  <c:v>43067.28125</c:v>
                </c:pt>
                <c:pt idx="6522">
                  <c:v>43067.302083333401</c:v>
                </c:pt>
                <c:pt idx="6523">
                  <c:v>43067.322916666599</c:v>
                </c:pt>
                <c:pt idx="6524">
                  <c:v>43067.34375</c:v>
                </c:pt>
                <c:pt idx="6525">
                  <c:v>43067.364583333401</c:v>
                </c:pt>
                <c:pt idx="6526">
                  <c:v>43067.385416666599</c:v>
                </c:pt>
                <c:pt idx="6527">
                  <c:v>43067.40625</c:v>
                </c:pt>
                <c:pt idx="6528">
                  <c:v>43067.427083333401</c:v>
                </c:pt>
                <c:pt idx="6529">
                  <c:v>43067.447916666599</c:v>
                </c:pt>
                <c:pt idx="6530">
                  <c:v>43067.46875</c:v>
                </c:pt>
                <c:pt idx="6531">
                  <c:v>43067.489583333401</c:v>
                </c:pt>
                <c:pt idx="6532">
                  <c:v>43067.510416666599</c:v>
                </c:pt>
                <c:pt idx="6533">
                  <c:v>43067.53125</c:v>
                </c:pt>
                <c:pt idx="6534">
                  <c:v>43067.552083333401</c:v>
                </c:pt>
                <c:pt idx="6535">
                  <c:v>43067.572916666599</c:v>
                </c:pt>
                <c:pt idx="6536">
                  <c:v>43067.59375</c:v>
                </c:pt>
                <c:pt idx="6537">
                  <c:v>43067.614583333401</c:v>
                </c:pt>
                <c:pt idx="6538">
                  <c:v>43067.635416666599</c:v>
                </c:pt>
                <c:pt idx="6539">
                  <c:v>43067.65625</c:v>
                </c:pt>
                <c:pt idx="6540">
                  <c:v>43067.677083333401</c:v>
                </c:pt>
                <c:pt idx="6541">
                  <c:v>43067.697916666599</c:v>
                </c:pt>
                <c:pt idx="6542">
                  <c:v>43067.71875</c:v>
                </c:pt>
                <c:pt idx="6543">
                  <c:v>43067.739583333401</c:v>
                </c:pt>
                <c:pt idx="6544">
                  <c:v>43067.760416666599</c:v>
                </c:pt>
                <c:pt idx="6545">
                  <c:v>43067.78125</c:v>
                </c:pt>
                <c:pt idx="6546">
                  <c:v>43067.802083333401</c:v>
                </c:pt>
                <c:pt idx="6547">
                  <c:v>43067.822916666599</c:v>
                </c:pt>
                <c:pt idx="6548">
                  <c:v>43067.84375</c:v>
                </c:pt>
                <c:pt idx="6549">
                  <c:v>43067.864583333401</c:v>
                </c:pt>
                <c:pt idx="6550">
                  <c:v>43067.885416666599</c:v>
                </c:pt>
                <c:pt idx="6551">
                  <c:v>43067.90625</c:v>
                </c:pt>
                <c:pt idx="6552">
                  <c:v>43067.927083333401</c:v>
                </c:pt>
                <c:pt idx="6553">
                  <c:v>43067.947916666599</c:v>
                </c:pt>
                <c:pt idx="6554">
                  <c:v>43067.96875</c:v>
                </c:pt>
                <c:pt idx="6555">
                  <c:v>43067.989583333401</c:v>
                </c:pt>
                <c:pt idx="6556">
                  <c:v>43068.010416666599</c:v>
                </c:pt>
                <c:pt idx="6557">
                  <c:v>43068.03125</c:v>
                </c:pt>
                <c:pt idx="6558">
                  <c:v>43068.052083333401</c:v>
                </c:pt>
                <c:pt idx="6559">
                  <c:v>43068.072916666599</c:v>
                </c:pt>
                <c:pt idx="6560">
                  <c:v>43068.09375</c:v>
                </c:pt>
                <c:pt idx="6561">
                  <c:v>43068.114583333401</c:v>
                </c:pt>
                <c:pt idx="6562">
                  <c:v>43068.135416666599</c:v>
                </c:pt>
                <c:pt idx="6563">
                  <c:v>43068.15625</c:v>
                </c:pt>
                <c:pt idx="6564">
                  <c:v>43068.177083333401</c:v>
                </c:pt>
                <c:pt idx="6565">
                  <c:v>43068.197916666599</c:v>
                </c:pt>
                <c:pt idx="6566">
                  <c:v>43068.21875</c:v>
                </c:pt>
                <c:pt idx="6567">
                  <c:v>43068.239583333401</c:v>
                </c:pt>
                <c:pt idx="6568">
                  <c:v>43068.260416666599</c:v>
                </c:pt>
                <c:pt idx="6569">
                  <c:v>43068.28125</c:v>
                </c:pt>
                <c:pt idx="6570">
                  <c:v>43068.302083333401</c:v>
                </c:pt>
                <c:pt idx="6571">
                  <c:v>43068.322916666599</c:v>
                </c:pt>
                <c:pt idx="6572">
                  <c:v>43068.34375</c:v>
                </c:pt>
                <c:pt idx="6573">
                  <c:v>43068.364583333401</c:v>
                </c:pt>
                <c:pt idx="6574">
                  <c:v>43068.385416666599</c:v>
                </c:pt>
                <c:pt idx="6575">
                  <c:v>43068.40625</c:v>
                </c:pt>
                <c:pt idx="6576">
                  <c:v>43068.427083333401</c:v>
                </c:pt>
                <c:pt idx="6577">
                  <c:v>43068.447916666599</c:v>
                </c:pt>
                <c:pt idx="6578">
                  <c:v>43068.46875</c:v>
                </c:pt>
                <c:pt idx="6579">
                  <c:v>43068.489583333401</c:v>
                </c:pt>
                <c:pt idx="6580">
                  <c:v>43068.510416666599</c:v>
                </c:pt>
                <c:pt idx="6581">
                  <c:v>43068.53125</c:v>
                </c:pt>
                <c:pt idx="6582">
                  <c:v>43068.552083333401</c:v>
                </c:pt>
                <c:pt idx="6583">
                  <c:v>43068.572916666599</c:v>
                </c:pt>
                <c:pt idx="6584">
                  <c:v>43068.59375</c:v>
                </c:pt>
                <c:pt idx="6585">
                  <c:v>43068.614583333401</c:v>
                </c:pt>
                <c:pt idx="6586">
                  <c:v>43068.635416666599</c:v>
                </c:pt>
                <c:pt idx="6587">
                  <c:v>43068.65625</c:v>
                </c:pt>
                <c:pt idx="6588">
                  <c:v>43068.677083333401</c:v>
                </c:pt>
                <c:pt idx="6589">
                  <c:v>43068.697916666599</c:v>
                </c:pt>
                <c:pt idx="6590">
                  <c:v>43068.71875</c:v>
                </c:pt>
                <c:pt idx="6591">
                  <c:v>43068.739583333401</c:v>
                </c:pt>
                <c:pt idx="6592">
                  <c:v>43068.760416666599</c:v>
                </c:pt>
                <c:pt idx="6593">
                  <c:v>43068.78125</c:v>
                </c:pt>
                <c:pt idx="6594">
                  <c:v>43068.802083333401</c:v>
                </c:pt>
                <c:pt idx="6595">
                  <c:v>43068.822916666599</c:v>
                </c:pt>
                <c:pt idx="6596">
                  <c:v>43068.84375</c:v>
                </c:pt>
                <c:pt idx="6597">
                  <c:v>43068.864583333401</c:v>
                </c:pt>
                <c:pt idx="6598">
                  <c:v>43068.885416666599</c:v>
                </c:pt>
                <c:pt idx="6599">
                  <c:v>43068.90625</c:v>
                </c:pt>
                <c:pt idx="6600">
                  <c:v>43068.927083333401</c:v>
                </c:pt>
                <c:pt idx="6601">
                  <c:v>43068.947916666599</c:v>
                </c:pt>
                <c:pt idx="6602">
                  <c:v>43068.96875</c:v>
                </c:pt>
                <c:pt idx="6603">
                  <c:v>43068.989583333401</c:v>
                </c:pt>
                <c:pt idx="6604">
                  <c:v>43069.010416666599</c:v>
                </c:pt>
                <c:pt idx="6605">
                  <c:v>43069.03125</c:v>
                </c:pt>
                <c:pt idx="6606">
                  <c:v>43069.052083333401</c:v>
                </c:pt>
                <c:pt idx="6607">
                  <c:v>43069.072916666599</c:v>
                </c:pt>
                <c:pt idx="6608">
                  <c:v>43069.09375</c:v>
                </c:pt>
                <c:pt idx="6609">
                  <c:v>43069.114583333401</c:v>
                </c:pt>
                <c:pt idx="6610">
                  <c:v>43069.135416666599</c:v>
                </c:pt>
                <c:pt idx="6611">
                  <c:v>43069.15625</c:v>
                </c:pt>
                <c:pt idx="6612">
                  <c:v>43069.177083333401</c:v>
                </c:pt>
                <c:pt idx="6613">
                  <c:v>43069.197916666599</c:v>
                </c:pt>
                <c:pt idx="6614">
                  <c:v>43069.21875</c:v>
                </c:pt>
                <c:pt idx="6615">
                  <c:v>43069.239583333401</c:v>
                </c:pt>
                <c:pt idx="6616">
                  <c:v>43069.260416666599</c:v>
                </c:pt>
                <c:pt idx="6617">
                  <c:v>43069.28125</c:v>
                </c:pt>
                <c:pt idx="6618">
                  <c:v>43069.302083333401</c:v>
                </c:pt>
                <c:pt idx="6619">
                  <c:v>43069.322916666599</c:v>
                </c:pt>
                <c:pt idx="6620">
                  <c:v>43069.34375</c:v>
                </c:pt>
                <c:pt idx="6621">
                  <c:v>43069.364583333401</c:v>
                </c:pt>
                <c:pt idx="6622">
                  <c:v>43069.385416666599</c:v>
                </c:pt>
                <c:pt idx="6623">
                  <c:v>43069.40625</c:v>
                </c:pt>
                <c:pt idx="6624">
                  <c:v>43069.427083333401</c:v>
                </c:pt>
                <c:pt idx="6625">
                  <c:v>43069.447916666599</c:v>
                </c:pt>
                <c:pt idx="6626">
                  <c:v>43069.46875</c:v>
                </c:pt>
                <c:pt idx="6627">
                  <c:v>43069.489583333401</c:v>
                </c:pt>
                <c:pt idx="6628">
                  <c:v>43069.510416666599</c:v>
                </c:pt>
                <c:pt idx="6629">
                  <c:v>43069.53125</c:v>
                </c:pt>
                <c:pt idx="6630">
                  <c:v>43069.552083333401</c:v>
                </c:pt>
                <c:pt idx="6631">
                  <c:v>43069.572916666599</c:v>
                </c:pt>
                <c:pt idx="6632">
                  <c:v>43069.59375</c:v>
                </c:pt>
                <c:pt idx="6633">
                  <c:v>43069.614583333401</c:v>
                </c:pt>
                <c:pt idx="6634">
                  <c:v>43069.635416666599</c:v>
                </c:pt>
                <c:pt idx="6635">
                  <c:v>43069.65625</c:v>
                </c:pt>
                <c:pt idx="6636">
                  <c:v>43069.677083333401</c:v>
                </c:pt>
                <c:pt idx="6637">
                  <c:v>43069.697916666599</c:v>
                </c:pt>
                <c:pt idx="6638">
                  <c:v>43069.71875</c:v>
                </c:pt>
                <c:pt idx="6639">
                  <c:v>43069.739583333401</c:v>
                </c:pt>
                <c:pt idx="6640">
                  <c:v>43069.760416666599</c:v>
                </c:pt>
                <c:pt idx="6641">
                  <c:v>43069.78125</c:v>
                </c:pt>
                <c:pt idx="6642">
                  <c:v>43069.802083333401</c:v>
                </c:pt>
                <c:pt idx="6643">
                  <c:v>43069.822916666599</c:v>
                </c:pt>
                <c:pt idx="6644">
                  <c:v>43069.84375</c:v>
                </c:pt>
                <c:pt idx="6645">
                  <c:v>43069.864583333401</c:v>
                </c:pt>
                <c:pt idx="6646">
                  <c:v>43069.885416666599</c:v>
                </c:pt>
                <c:pt idx="6647">
                  <c:v>43069.90625</c:v>
                </c:pt>
                <c:pt idx="6648">
                  <c:v>43069.927083333401</c:v>
                </c:pt>
                <c:pt idx="6649">
                  <c:v>43069.947916666599</c:v>
                </c:pt>
                <c:pt idx="6650">
                  <c:v>43069.96875</c:v>
                </c:pt>
                <c:pt idx="6651">
                  <c:v>43069.989583333401</c:v>
                </c:pt>
                <c:pt idx="6652">
                  <c:v>43070.010416666599</c:v>
                </c:pt>
                <c:pt idx="6653">
                  <c:v>43070.03125</c:v>
                </c:pt>
                <c:pt idx="6654">
                  <c:v>43070.052083333401</c:v>
                </c:pt>
                <c:pt idx="6655">
                  <c:v>43070.072916666599</c:v>
                </c:pt>
                <c:pt idx="6656">
                  <c:v>43070.09375</c:v>
                </c:pt>
                <c:pt idx="6657">
                  <c:v>43070.114583333401</c:v>
                </c:pt>
                <c:pt idx="6658">
                  <c:v>43070.135416666599</c:v>
                </c:pt>
                <c:pt idx="6659">
                  <c:v>43070.15625</c:v>
                </c:pt>
                <c:pt idx="6660">
                  <c:v>43070.177083333401</c:v>
                </c:pt>
                <c:pt idx="6661">
                  <c:v>43070.197916666599</c:v>
                </c:pt>
                <c:pt idx="6662">
                  <c:v>43070.21875</c:v>
                </c:pt>
                <c:pt idx="6663">
                  <c:v>43070.239583333401</c:v>
                </c:pt>
                <c:pt idx="6664">
                  <c:v>43070.260416666599</c:v>
                </c:pt>
                <c:pt idx="6665">
                  <c:v>43070.28125</c:v>
                </c:pt>
                <c:pt idx="6666">
                  <c:v>43070.302083333401</c:v>
                </c:pt>
                <c:pt idx="6667">
                  <c:v>43070.322916666599</c:v>
                </c:pt>
                <c:pt idx="6668">
                  <c:v>43070.34375</c:v>
                </c:pt>
                <c:pt idx="6669">
                  <c:v>43070.364583333401</c:v>
                </c:pt>
                <c:pt idx="6670">
                  <c:v>43070.385416666599</c:v>
                </c:pt>
                <c:pt idx="6671">
                  <c:v>43070.40625</c:v>
                </c:pt>
                <c:pt idx="6672">
                  <c:v>43070.427083333401</c:v>
                </c:pt>
                <c:pt idx="6673">
                  <c:v>43070.447916666599</c:v>
                </c:pt>
                <c:pt idx="6674">
                  <c:v>43070.46875</c:v>
                </c:pt>
                <c:pt idx="6675">
                  <c:v>43070.489583333401</c:v>
                </c:pt>
                <c:pt idx="6676">
                  <c:v>43070.510416666599</c:v>
                </c:pt>
                <c:pt idx="6677">
                  <c:v>43070.53125</c:v>
                </c:pt>
                <c:pt idx="6678">
                  <c:v>43070.552083333401</c:v>
                </c:pt>
                <c:pt idx="6679">
                  <c:v>43070.572916666599</c:v>
                </c:pt>
                <c:pt idx="6680">
                  <c:v>43070.59375</c:v>
                </c:pt>
                <c:pt idx="6681">
                  <c:v>43070.614583333401</c:v>
                </c:pt>
                <c:pt idx="6682">
                  <c:v>43070.635416666599</c:v>
                </c:pt>
                <c:pt idx="6683">
                  <c:v>43070.65625</c:v>
                </c:pt>
                <c:pt idx="6684">
                  <c:v>43070.677083333401</c:v>
                </c:pt>
                <c:pt idx="6685">
                  <c:v>43070.697916666599</c:v>
                </c:pt>
                <c:pt idx="6686">
                  <c:v>43070.71875</c:v>
                </c:pt>
                <c:pt idx="6687">
                  <c:v>43070.739583333401</c:v>
                </c:pt>
                <c:pt idx="6688">
                  <c:v>43070.760416666599</c:v>
                </c:pt>
                <c:pt idx="6689">
                  <c:v>43070.78125</c:v>
                </c:pt>
                <c:pt idx="6690">
                  <c:v>43070.802083333401</c:v>
                </c:pt>
                <c:pt idx="6691">
                  <c:v>43070.822916666599</c:v>
                </c:pt>
                <c:pt idx="6692">
                  <c:v>43070.84375</c:v>
                </c:pt>
                <c:pt idx="6693">
                  <c:v>43070.864583333401</c:v>
                </c:pt>
                <c:pt idx="6694">
                  <c:v>43070.885416666599</c:v>
                </c:pt>
                <c:pt idx="6695">
                  <c:v>43070.90625</c:v>
                </c:pt>
                <c:pt idx="6696">
                  <c:v>43070.927083333401</c:v>
                </c:pt>
                <c:pt idx="6697">
                  <c:v>43070.947916666599</c:v>
                </c:pt>
                <c:pt idx="6698">
                  <c:v>43070.96875</c:v>
                </c:pt>
                <c:pt idx="6699">
                  <c:v>43070.989583333401</c:v>
                </c:pt>
                <c:pt idx="6700">
                  <c:v>43071.010416666599</c:v>
                </c:pt>
                <c:pt idx="6701">
                  <c:v>43071.03125</c:v>
                </c:pt>
                <c:pt idx="6702">
                  <c:v>43071.052083333401</c:v>
                </c:pt>
                <c:pt idx="6703">
                  <c:v>43071.072916666599</c:v>
                </c:pt>
                <c:pt idx="6704">
                  <c:v>43071.09375</c:v>
                </c:pt>
                <c:pt idx="6705">
                  <c:v>43071.114583333401</c:v>
                </c:pt>
                <c:pt idx="6706">
                  <c:v>43071.135416666599</c:v>
                </c:pt>
                <c:pt idx="6707">
                  <c:v>43071.15625</c:v>
                </c:pt>
                <c:pt idx="6708">
                  <c:v>43071.177083333401</c:v>
                </c:pt>
                <c:pt idx="6709">
                  <c:v>43071.197916666599</c:v>
                </c:pt>
                <c:pt idx="6710">
                  <c:v>43071.21875</c:v>
                </c:pt>
                <c:pt idx="6711">
                  <c:v>43071.239583333401</c:v>
                </c:pt>
                <c:pt idx="6712">
                  <c:v>43071.260416666599</c:v>
                </c:pt>
                <c:pt idx="6713">
                  <c:v>43071.28125</c:v>
                </c:pt>
                <c:pt idx="6714">
                  <c:v>43071.302083333401</c:v>
                </c:pt>
                <c:pt idx="6715">
                  <c:v>43071.322916666599</c:v>
                </c:pt>
                <c:pt idx="6716">
                  <c:v>43071.34375</c:v>
                </c:pt>
                <c:pt idx="6717">
                  <c:v>43071.364583333401</c:v>
                </c:pt>
                <c:pt idx="6718">
                  <c:v>43071.385416666599</c:v>
                </c:pt>
                <c:pt idx="6719">
                  <c:v>43071.40625</c:v>
                </c:pt>
                <c:pt idx="6720">
                  <c:v>43071.427083333401</c:v>
                </c:pt>
                <c:pt idx="6721">
                  <c:v>43071.447916666599</c:v>
                </c:pt>
                <c:pt idx="6722">
                  <c:v>43071.46875</c:v>
                </c:pt>
                <c:pt idx="6723">
                  <c:v>43071.489583333401</c:v>
                </c:pt>
                <c:pt idx="6724">
                  <c:v>43071.510416666599</c:v>
                </c:pt>
                <c:pt idx="6725">
                  <c:v>43071.53125</c:v>
                </c:pt>
                <c:pt idx="6726">
                  <c:v>43071.552083333401</c:v>
                </c:pt>
                <c:pt idx="6727">
                  <c:v>43071.572916666599</c:v>
                </c:pt>
                <c:pt idx="6728">
                  <c:v>43071.59375</c:v>
                </c:pt>
                <c:pt idx="6729">
                  <c:v>43071.614583333401</c:v>
                </c:pt>
                <c:pt idx="6730">
                  <c:v>43071.635416666599</c:v>
                </c:pt>
                <c:pt idx="6731">
                  <c:v>43071.65625</c:v>
                </c:pt>
                <c:pt idx="6732">
                  <c:v>43071.677083333401</c:v>
                </c:pt>
                <c:pt idx="6733">
                  <c:v>43071.697916666599</c:v>
                </c:pt>
                <c:pt idx="6734">
                  <c:v>43071.71875</c:v>
                </c:pt>
                <c:pt idx="6735">
                  <c:v>43071.739583333401</c:v>
                </c:pt>
                <c:pt idx="6736">
                  <c:v>43071.760416666599</c:v>
                </c:pt>
                <c:pt idx="6737">
                  <c:v>43071.78125</c:v>
                </c:pt>
                <c:pt idx="6738">
                  <c:v>43071.802083333401</c:v>
                </c:pt>
                <c:pt idx="6739">
                  <c:v>43071.822916666599</c:v>
                </c:pt>
                <c:pt idx="6740">
                  <c:v>43071.84375</c:v>
                </c:pt>
                <c:pt idx="6741">
                  <c:v>43071.864583333401</c:v>
                </c:pt>
                <c:pt idx="6742">
                  <c:v>43071.885416666599</c:v>
                </c:pt>
                <c:pt idx="6743">
                  <c:v>43071.90625</c:v>
                </c:pt>
                <c:pt idx="6744">
                  <c:v>43071.927083333401</c:v>
                </c:pt>
                <c:pt idx="6745">
                  <c:v>43071.947916666599</c:v>
                </c:pt>
                <c:pt idx="6746">
                  <c:v>43071.96875</c:v>
                </c:pt>
                <c:pt idx="6747">
                  <c:v>43071.989583333401</c:v>
                </c:pt>
                <c:pt idx="6748">
                  <c:v>43072.010416666599</c:v>
                </c:pt>
                <c:pt idx="6749">
                  <c:v>43072.03125</c:v>
                </c:pt>
                <c:pt idx="6750">
                  <c:v>43072.052083333401</c:v>
                </c:pt>
                <c:pt idx="6751">
                  <c:v>43072.072916666599</c:v>
                </c:pt>
                <c:pt idx="6752">
                  <c:v>43072.09375</c:v>
                </c:pt>
                <c:pt idx="6753">
                  <c:v>43072.114583333401</c:v>
                </c:pt>
                <c:pt idx="6754">
                  <c:v>43072.135416666599</c:v>
                </c:pt>
                <c:pt idx="6755">
                  <c:v>43072.15625</c:v>
                </c:pt>
                <c:pt idx="6756">
                  <c:v>43072.177083333401</c:v>
                </c:pt>
                <c:pt idx="6757">
                  <c:v>43072.197916666599</c:v>
                </c:pt>
                <c:pt idx="6758">
                  <c:v>43072.21875</c:v>
                </c:pt>
                <c:pt idx="6759">
                  <c:v>43072.239583333401</c:v>
                </c:pt>
                <c:pt idx="6760">
                  <c:v>43072.260416666599</c:v>
                </c:pt>
                <c:pt idx="6761">
                  <c:v>43072.28125</c:v>
                </c:pt>
                <c:pt idx="6762">
                  <c:v>43072.302083333401</c:v>
                </c:pt>
                <c:pt idx="6763">
                  <c:v>43072.322916666599</c:v>
                </c:pt>
                <c:pt idx="6764">
                  <c:v>43072.34375</c:v>
                </c:pt>
                <c:pt idx="6765">
                  <c:v>43072.364583333401</c:v>
                </c:pt>
                <c:pt idx="6766">
                  <c:v>43072.385416666599</c:v>
                </c:pt>
                <c:pt idx="6767">
                  <c:v>43072.40625</c:v>
                </c:pt>
                <c:pt idx="6768">
                  <c:v>43072.427083333401</c:v>
                </c:pt>
                <c:pt idx="6769">
                  <c:v>43072.447916666599</c:v>
                </c:pt>
                <c:pt idx="6770">
                  <c:v>43072.46875</c:v>
                </c:pt>
                <c:pt idx="6771">
                  <c:v>43072.489583333401</c:v>
                </c:pt>
                <c:pt idx="6772">
                  <c:v>43072.510416666599</c:v>
                </c:pt>
                <c:pt idx="6773">
                  <c:v>43072.53125</c:v>
                </c:pt>
                <c:pt idx="6774">
                  <c:v>43072.552083333401</c:v>
                </c:pt>
                <c:pt idx="6775">
                  <c:v>43072.572916666599</c:v>
                </c:pt>
                <c:pt idx="6776">
                  <c:v>43072.59375</c:v>
                </c:pt>
                <c:pt idx="6777">
                  <c:v>43072.614583333401</c:v>
                </c:pt>
                <c:pt idx="6778">
                  <c:v>43072.635416666599</c:v>
                </c:pt>
                <c:pt idx="6779">
                  <c:v>43072.65625</c:v>
                </c:pt>
                <c:pt idx="6780">
                  <c:v>43072.677083333401</c:v>
                </c:pt>
                <c:pt idx="6781">
                  <c:v>43072.697916666599</c:v>
                </c:pt>
                <c:pt idx="6782">
                  <c:v>43072.71875</c:v>
                </c:pt>
                <c:pt idx="6783">
                  <c:v>43072.739583333401</c:v>
                </c:pt>
                <c:pt idx="6784">
                  <c:v>43072.760416666599</c:v>
                </c:pt>
                <c:pt idx="6785">
                  <c:v>43072.78125</c:v>
                </c:pt>
                <c:pt idx="6786">
                  <c:v>43072.802083333401</c:v>
                </c:pt>
                <c:pt idx="6787">
                  <c:v>43072.822916666599</c:v>
                </c:pt>
                <c:pt idx="6788">
                  <c:v>43072.84375</c:v>
                </c:pt>
                <c:pt idx="6789">
                  <c:v>43072.864583333401</c:v>
                </c:pt>
                <c:pt idx="6790">
                  <c:v>43072.885416666599</c:v>
                </c:pt>
                <c:pt idx="6791">
                  <c:v>43072.90625</c:v>
                </c:pt>
                <c:pt idx="6792">
                  <c:v>43072.927083333401</c:v>
                </c:pt>
                <c:pt idx="6793">
                  <c:v>43072.947916666599</c:v>
                </c:pt>
                <c:pt idx="6794">
                  <c:v>43072.96875</c:v>
                </c:pt>
                <c:pt idx="6795">
                  <c:v>43072.989583333401</c:v>
                </c:pt>
                <c:pt idx="6796">
                  <c:v>43073.010416666599</c:v>
                </c:pt>
                <c:pt idx="6797">
                  <c:v>43073.03125</c:v>
                </c:pt>
                <c:pt idx="6798">
                  <c:v>43073.052083333401</c:v>
                </c:pt>
                <c:pt idx="6799">
                  <c:v>43073.072916666599</c:v>
                </c:pt>
                <c:pt idx="6800">
                  <c:v>43073.09375</c:v>
                </c:pt>
                <c:pt idx="6801">
                  <c:v>43073.114583333401</c:v>
                </c:pt>
                <c:pt idx="6802">
                  <c:v>43073.135416666599</c:v>
                </c:pt>
                <c:pt idx="6803">
                  <c:v>43073.15625</c:v>
                </c:pt>
                <c:pt idx="6804">
                  <c:v>43073.177083333401</c:v>
                </c:pt>
                <c:pt idx="6805">
                  <c:v>43073.197916666599</c:v>
                </c:pt>
                <c:pt idx="6806">
                  <c:v>43073.21875</c:v>
                </c:pt>
                <c:pt idx="6807">
                  <c:v>43073.239583333401</c:v>
                </c:pt>
                <c:pt idx="6808">
                  <c:v>43073.260416666599</c:v>
                </c:pt>
                <c:pt idx="6809">
                  <c:v>43073.28125</c:v>
                </c:pt>
                <c:pt idx="6810">
                  <c:v>43073.302083333401</c:v>
                </c:pt>
                <c:pt idx="6811">
                  <c:v>43073.322916666599</c:v>
                </c:pt>
                <c:pt idx="6812">
                  <c:v>43073.34375</c:v>
                </c:pt>
                <c:pt idx="6813">
                  <c:v>43073.364583333401</c:v>
                </c:pt>
                <c:pt idx="6814">
                  <c:v>43073.385416666599</c:v>
                </c:pt>
                <c:pt idx="6815">
                  <c:v>43073.40625</c:v>
                </c:pt>
                <c:pt idx="6816">
                  <c:v>43073.427083333401</c:v>
                </c:pt>
                <c:pt idx="6817">
                  <c:v>43073.447916666599</c:v>
                </c:pt>
                <c:pt idx="6818">
                  <c:v>43073.46875</c:v>
                </c:pt>
                <c:pt idx="6819">
                  <c:v>43073.489583333401</c:v>
                </c:pt>
                <c:pt idx="6820">
                  <c:v>43073.510416666599</c:v>
                </c:pt>
                <c:pt idx="6821">
                  <c:v>43073.53125</c:v>
                </c:pt>
                <c:pt idx="6822">
                  <c:v>43073.552083333401</c:v>
                </c:pt>
                <c:pt idx="6823">
                  <c:v>43073.572916666599</c:v>
                </c:pt>
                <c:pt idx="6824">
                  <c:v>43073.59375</c:v>
                </c:pt>
                <c:pt idx="6825">
                  <c:v>43073.614583333401</c:v>
                </c:pt>
                <c:pt idx="6826">
                  <c:v>43073.635416666599</c:v>
                </c:pt>
                <c:pt idx="6827">
                  <c:v>43073.65625</c:v>
                </c:pt>
                <c:pt idx="6828">
                  <c:v>43073.677083333401</c:v>
                </c:pt>
                <c:pt idx="6829">
                  <c:v>43073.697916666599</c:v>
                </c:pt>
                <c:pt idx="6830">
                  <c:v>43073.71875</c:v>
                </c:pt>
                <c:pt idx="6831">
                  <c:v>43073.739583333401</c:v>
                </c:pt>
                <c:pt idx="6832">
                  <c:v>43073.760416666599</c:v>
                </c:pt>
                <c:pt idx="6833">
                  <c:v>43073.78125</c:v>
                </c:pt>
                <c:pt idx="6834">
                  <c:v>43073.802083333401</c:v>
                </c:pt>
                <c:pt idx="6835">
                  <c:v>43073.822916666599</c:v>
                </c:pt>
                <c:pt idx="6836">
                  <c:v>43073.84375</c:v>
                </c:pt>
                <c:pt idx="6837">
                  <c:v>43073.864583333401</c:v>
                </c:pt>
                <c:pt idx="6838">
                  <c:v>43073.885416666599</c:v>
                </c:pt>
                <c:pt idx="6839">
                  <c:v>43073.90625</c:v>
                </c:pt>
                <c:pt idx="6840">
                  <c:v>43073.927083333401</c:v>
                </c:pt>
                <c:pt idx="6841">
                  <c:v>43073.947916666599</c:v>
                </c:pt>
                <c:pt idx="6842">
                  <c:v>43073.96875</c:v>
                </c:pt>
                <c:pt idx="6843">
                  <c:v>43073.989583333401</c:v>
                </c:pt>
                <c:pt idx="6844">
                  <c:v>43074.010416666599</c:v>
                </c:pt>
                <c:pt idx="6845">
                  <c:v>43074.03125</c:v>
                </c:pt>
                <c:pt idx="6846">
                  <c:v>43074.052083333401</c:v>
                </c:pt>
                <c:pt idx="6847">
                  <c:v>43074.072916666599</c:v>
                </c:pt>
                <c:pt idx="6848">
                  <c:v>43074.09375</c:v>
                </c:pt>
                <c:pt idx="6849">
                  <c:v>43074.114583333401</c:v>
                </c:pt>
                <c:pt idx="6850">
                  <c:v>43074.135416666599</c:v>
                </c:pt>
                <c:pt idx="6851">
                  <c:v>43074.15625</c:v>
                </c:pt>
                <c:pt idx="6852">
                  <c:v>43074.177083333401</c:v>
                </c:pt>
                <c:pt idx="6853">
                  <c:v>43074.197916666599</c:v>
                </c:pt>
                <c:pt idx="6854">
                  <c:v>43074.21875</c:v>
                </c:pt>
                <c:pt idx="6855">
                  <c:v>43074.239583333401</c:v>
                </c:pt>
                <c:pt idx="6856">
                  <c:v>43074.260416666599</c:v>
                </c:pt>
                <c:pt idx="6857">
                  <c:v>43074.28125</c:v>
                </c:pt>
                <c:pt idx="6858">
                  <c:v>43074.302083333401</c:v>
                </c:pt>
                <c:pt idx="6859">
                  <c:v>43074.322916666599</c:v>
                </c:pt>
                <c:pt idx="6860">
                  <c:v>43074.34375</c:v>
                </c:pt>
                <c:pt idx="6861">
                  <c:v>43074.364583333401</c:v>
                </c:pt>
                <c:pt idx="6862">
                  <c:v>43074.385416666599</c:v>
                </c:pt>
                <c:pt idx="6863">
                  <c:v>43074.40625</c:v>
                </c:pt>
                <c:pt idx="6864">
                  <c:v>43074.427083333401</c:v>
                </c:pt>
                <c:pt idx="6865">
                  <c:v>43074.447916666599</c:v>
                </c:pt>
                <c:pt idx="6866">
                  <c:v>43074.46875</c:v>
                </c:pt>
                <c:pt idx="6867">
                  <c:v>43074.489583333401</c:v>
                </c:pt>
                <c:pt idx="6868">
                  <c:v>43074.510416666599</c:v>
                </c:pt>
                <c:pt idx="6869">
                  <c:v>43074.53125</c:v>
                </c:pt>
                <c:pt idx="6870">
                  <c:v>43074.552083333401</c:v>
                </c:pt>
                <c:pt idx="6871">
                  <c:v>43074.572916666599</c:v>
                </c:pt>
                <c:pt idx="6872">
                  <c:v>43074.59375</c:v>
                </c:pt>
                <c:pt idx="6873">
                  <c:v>43074.614583333401</c:v>
                </c:pt>
                <c:pt idx="6874">
                  <c:v>43074.635416666599</c:v>
                </c:pt>
                <c:pt idx="6875">
                  <c:v>43074.65625</c:v>
                </c:pt>
                <c:pt idx="6876">
                  <c:v>43074.677083333401</c:v>
                </c:pt>
                <c:pt idx="6877">
                  <c:v>43074.697916666599</c:v>
                </c:pt>
                <c:pt idx="6878">
                  <c:v>43074.71875</c:v>
                </c:pt>
                <c:pt idx="6879">
                  <c:v>43074.739583333401</c:v>
                </c:pt>
                <c:pt idx="6880">
                  <c:v>43074.760416666599</c:v>
                </c:pt>
                <c:pt idx="6881">
                  <c:v>43074.78125</c:v>
                </c:pt>
                <c:pt idx="6882">
                  <c:v>43074.802083333401</c:v>
                </c:pt>
                <c:pt idx="6883">
                  <c:v>43074.822916666599</c:v>
                </c:pt>
                <c:pt idx="6884">
                  <c:v>43074.84375</c:v>
                </c:pt>
                <c:pt idx="6885">
                  <c:v>43074.864583333401</c:v>
                </c:pt>
                <c:pt idx="6886">
                  <c:v>43074.885416666599</c:v>
                </c:pt>
                <c:pt idx="6887">
                  <c:v>43074.90625</c:v>
                </c:pt>
                <c:pt idx="6888">
                  <c:v>43074.927083333401</c:v>
                </c:pt>
                <c:pt idx="6889">
                  <c:v>43074.947916666599</c:v>
                </c:pt>
                <c:pt idx="6890">
                  <c:v>43074.96875</c:v>
                </c:pt>
                <c:pt idx="6891">
                  <c:v>43074.989583333401</c:v>
                </c:pt>
                <c:pt idx="6892">
                  <c:v>43075.010416666599</c:v>
                </c:pt>
                <c:pt idx="6893">
                  <c:v>43075.03125</c:v>
                </c:pt>
                <c:pt idx="6894">
                  <c:v>43075.052083333401</c:v>
                </c:pt>
                <c:pt idx="6895">
                  <c:v>43075.072916666599</c:v>
                </c:pt>
                <c:pt idx="6896">
                  <c:v>43075.09375</c:v>
                </c:pt>
                <c:pt idx="6897">
                  <c:v>43075.114583333401</c:v>
                </c:pt>
                <c:pt idx="6898">
                  <c:v>43075.135416666599</c:v>
                </c:pt>
                <c:pt idx="6899">
                  <c:v>43075.15625</c:v>
                </c:pt>
                <c:pt idx="6900">
                  <c:v>43075.177083333401</c:v>
                </c:pt>
                <c:pt idx="6901">
                  <c:v>43075.197916666599</c:v>
                </c:pt>
                <c:pt idx="6902">
                  <c:v>43075.21875</c:v>
                </c:pt>
                <c:pt idx="6903">
                  <c:v>43075.239583333401</c:v>
                </c:pt>
                <c:pt idx="6904">
                  <c:v>43075.260416666599</c:v>
                </c:pt>
                <c:pt idx="6905">
                  <c:v>43075.28125</c:v>
                </c:pt>
                <c:pt idx="6906">
                  <c:v>43075.302083333401</c:v>
                </c:pt>
                <c:pt idx="6907">
                  <c:v>43075.322916666599</c:v>
                </c:pt>
                <c:pt idx="6908">
                  <c:v>43075.34375</c:v>
                </c:pt>
                <c:pt idx="6909">
                  <c:v>43075.364583333401</c:v>
                </c:pt>
                <c:pt idx="6910">
                  <c:v>43075.385416666599</c:v>
                </c:pt>
                <c:pt idx="6911">
                  <c:v>43075.40625</c:v>
                </c:pt>
                <c:pt idx="6912">
                  <c:v>43075.427083333401</c:v>
                </c:pt>
                <c:pt idx="6913">
                  <c:v>43075.447916666599</c:v>
                </c:pt>
                <c:pt idx="6914">
                  <c:v>43075.46875</c:v>
                </c:pt>
                <c:pt idx="6915">
                  <c:v>43075.489583333401</c:v>
                </c:pt>
                <c:pt idx="6916">
                  <c:v>43075.510416666599</c:v>
                </c:pt>
                <c:pt idx="6917">
                  <c:v>43075.53125</c:v>
                </c:pt>
                <c:pt idx="6918">
                  <c:v>43075.552083333401</c:v>
                </c:pt>
                <c:pt idx="6919">
                  <c:v>43075.572916666599</c:v>
                </c:pt>
                <c:pt idx="6920">
                  <c:v>43075.59375</c:v>
                </c:pt>
                <c:pt idx="6921">
                  <c:v>43075.614583333401</c:v>
                </c:pt>
                <c:pt idx="6922">
                  <c:v>43075.635416666599</c:v>
                </c:pt>
                <c:pt idx="6923">
                  <c:v>43075.65625</c:v>
                </c:pt>
                <c:pt idx="6924">
                  <c:v>43075.677083333401</c:v>
                </c:pt>
                <c:pt idx="6925">
                  <c:v>43075.697916666599</c:v>
                </c:pt>
                <c:pt idx="6926">
                  <c:v>43075.71875</c:v>
                </c:pt>
                <c:pt idx="6927">
                  <c:v>43075.739583333401</c:v>
                </c:pt>
                <c:pt idx="6928">
                  <c:v>43075.760416666599</c:v>
                </c:pt>
                <c:pt idx="6929">
                  <c:v>43075.78125</c:v>
                </c:pt>
                <c:pt idx="6930">
                  <c:v>43075.802083333401</c:v>
                </c:pt>
                <c:pt idx="6931">
                  <c:v>43075.822916666599</c:v>
                </c:pt>
                <c:pt idx="6932">
                  <c:v>43075.84375</c:v>
                </c:pt>
                <c:pt idx="6933">
                  <c:v>43075.864583333401</c:v>
                </c:pt>
                <c:pt idx="6934">
                  <c:v>43075.885416666599</c:v>
                </c:pt>
                <c:pt idx="6935">
                  <c:v>43075.90625</c:v>
                </c:pt>
                <c:pt idx="6936">
                  <c:v>43075.927083333401</c:v>
                </c:pt>
                <c:pt idx="6937">
                  <c:v>43075.947916666599</c:v>
                </c:pt>
                <c:pt idx="6938">
                  <c:v>43075.96875</c:v>
                </c:pt>
                <c:pt idx="6939">
                  <c:v>43075.989583333401</c:v>
                </c:pt>
                <c:pt idx="6940">
                  <c:v>43076.010416666599</c:v>
                </c:pt>
                <c:pt idx="6941">
                  <c:v>43076.03125</c:v>
                </c:pt>
                <c:pt idx="6942">
                  <c:v>43076.052083333401</c:v>
                </c:pt>
                <c:pt idx="6943">
                  <c:v>43076.072916666599</c:v>
                </c:pt>
                <c:pt idx="6944">
                  <c:v>43076.09375</c:v>
                </c:pt>
                <c:pt idx="6945">
                  <c:v>43076.114583333401</c:v>
                </c:pt>
                <c:pt idx="6946">
                  <c:v>43076.135416666599</c:v>
                </c:pt>
                <c:pt idx="6947">
                  <c:v>43076.15625</c:v>
                </c:pt>
                <c:pt idx="6948">
                  <c:v>43076.177083333401</c:v>
                </c:pt>
                <c:pt idx="6949">
                  <c:v>43076.197916666599</c:v>
                </c:pt>
                <c:pt idx="6950">
                  <c:v>43076.21875</c:v>
                </c:pt>
                <c:pt idx="6951">
                  <c:v>43076.239583333401</c:v>
                </c:pt>
                <c:pt idx="6952">
                  <c:v>43076.260416666599</c:v>
                </c:pt>
                <c:pt idx="6953">
                  <c:v>43076.28125</c:v>
                </c:pt>
                <c:pt idx="6954">
                  <c:v>43076.302083333401</c:v>
                </c:pt>
                <c:pt idx="6955">
                  <c:v>43076.322916666599</c:v>
                </c:pt>
                <c:pt idx="6956">
                  <c:v>43076.34375</c:v>
                </c:pt>
                <c:pt idx="6957">
                  <c:v>43076.364583333401</c:v>
                </c:pt>
                <c:pt idx="6958">
                  <c:v>43076.385416666599</c:v>
                </c:pt>
                <c:pt idx="6959">
                  <c:v>43076.40625</c:v>
                </c:pt>
                <c:pt idx="6960">
                  <c:v>43076.427083333401</c:v>
                </c:pt>
                <c:pt idx="6961">
                  <c:v>43076.447916666599</c:v>
                </c:pt>
                <c:pt idx="6962">
                  <c:v>43076.46875</c:v>
                </c:pt>
                <c:pt idx="6963">
                  <c:v>43076.489583333401</c:v>
                </c:pt>
                <c:pt idx="6964">
                  <c:v>43076.510416666599</c:v>
                </c:pt>
                <c:pt idx="6965">
                  <c:v>43076.53125</c:v>
                </c:pt>
                <c:pt idx="6966">
                  <c:v>43076.552083333401</c:v>
                </c:pt>
                <c:pt idx="6967">
                  <c:v>43076.572916666599</c:v>
                </c:pt>
                <c:pt idx="6968">
                  <c:v>43076.59375</c:v>
                </c:pt>
                <c:pt idx="6969">
                  <c:v>43076.614583333401</c:v>
                </c:pt>
                <c:pt idx="6970">
                  <c:v>43076.635416666599</c:v>
                </c:pt>
                <c:pt idx="6971">
                  <c:v>43076.65625</c:v>
                </c:pt>
                <c:pt idx="6972">
                  <c:v>43076.677083333401</c:v>
                </c:pt>
                <c:pt idx="6973">
                  <c:v>43076.697916666599</c:v>
                </c:pt>
                <c:pt idx="6974">
                  <c:v>43076.71875</c:v>
                </c:pt>
                <c:pt idx="6975">
                  <c:v>43076.739583333401</c:v>
                </c:pt>
                <c:pt idx="6976">
                  <c:v>43076.760416666599</c:v>
                </c:pt>
                <c:pt idx="6977">
                  <c:v>43076.78125</c:v>
                </c:pt>
                <c:pt idx="6978">
                  <c:v>43076.802083333401</c:v>
                </c:pt>
                <c:pt idx="6979">
                  <c:v>43076.822916666599</c:v>
                </c:pt>
                <c:pt idx="6980">
                  <c:v>43076.84375</c:v>
                </c:pt>
                <c:pt idx="6981">
                  <c:v>43076.864583333401</c:v>
                </c:pt>
                <c:pt idx="6982">
                  <c:v>43076.885416666599</c:v>
                </c:pt>
                <c:pt idx="6983">
                  <c:v>43076.90625</c:v>
                </c:pt>
                <c:pt idx="6984">
                  <c:v>43076.927083333401</c:v>
                </c:pt>
                <c:pt idx="6985">
                  <c:v>43076.947916666599</c:v>
                </c:pt>
                <c:pt idx="6986">
                  <c:v>43076.96875</c:v>
                </c:pt>
                <c:pt idx="6987">
                  <c:v>43076.989583333401</c:v>
                </c:pt>
                <c:pt idx="6988">
                  <c:v>43077.010416666599</c:v>
                </c:pt>
                <c:pt idx="6989">
                  <c:v>43077.03125</c:v>
                </c:pt>
                <c:pt idx="6990">
                  <c:v>43077.052083333401</c:v>
                </c:pt>
                <c:pt idx="6991">
                  <c:v>43077.072916666599</c:v>
                </c:pt>
                <c:pt idx="6992">
                  <c:v>43077.09375</c:v>
                </c:pt>
                <c:pt idx="6993">
                  <c:v>43077.114583333401</c:v>
                </c:pt>
                <c:pt idx="6994">
                  <c:v>43077.135416666599</c:v>
                </c:pt>
                <c:pt idx="6995">
                  <c:v>43077.15625</c:v>
                </c:pt>
                <c:pt idx="6996">
                  <c:v>43077.177083333401</c:v>
                </c:pt>
                <c:pt idx="6997">
                  <c:v>43077.197916666599</c:v>
                </c:pt>
                <c:pt idx="6998">
                  <c:v>43077.21875</c:v>
                </c:pt>
                <c:pt idx="6999">
                  <c:v>43077.239583333401</c:v>
                </c:pt>
                <c:pt idx="7000">
                  <c:v>43077.260416666599</c:v>
                </c:pt>
                <c:pt idx="7001">
                  <c:v>43077.28125</c:v>
                </c:pt>
                <c:pt idx="7002">
                  <c:v>43077.302083333401</c:v>
                </c:pt>
                <c:pt idx="7003">
                  <c:v>43077.322916666599</c:v>
                </c:pt>
                <c:pt idx="7004">
                  <c:v>43077.34375</c:v>
                </c:pt>
                <c:pt idx="7005">
                  <c:v>43077.364583333401</c:v>
                </c:pt>
                <c:pt idx="7006">
                  <c:v>43077.385416666599</c:v>
                </c:pt>
                <c:pt idx="7007">
                  <c:v>43077.40625</c:v>
                </c:pt>
                <c:pt idx="7008">
                  <c:v>43077.427083333401</c:v>
                </c:pt>
                <c:pt idx="7009">
                  <c:v>43077.447916666599</c:v>
                </c:pt>
                <c:pt idx="7010">
                  <c:v>43077.46875</c:v>
                </c:pt>
                <c:pt idx="7011">
                  <c:v>43077.489583333401</c:v>
                </c:pt>
                <c:pt idx="7012">
                  <c:v>43077.510416666599</c:v>
                </c:pt>
                <c:pt idx="7013">
                  <c:v>43077.53125</c:v>
                </c:pt>
                <c:pt idx="7014">
                  <c:v>43077.552083333401</c:v>
                </c:pt>
                <c:pt idx="7015">
                  <c:v>43077.572916666599</c:v>
                </c:pt>
                <c:pt idx="7016">
                  <c:v>43077.59375</c:v>
                </c:pt>
                <c:pt idx="7017">
                  <c:v>43077.614583333401</c:v>
                </c:pt>
                <c:pt idx="7018">
                  <c:v>43077.635416666599</c:v>
                </c:pt>
                <c:pt idx="7019">
                  <c:v>43077.65625</c:v>
                </c:pt>
                <c:pt idx="7020">
                  <c:v>43077.677083333401</c:v>
                </c:pt>
                <c:pt idx="7021">
                  <c:v>43077.697916666599</c:v>
                </c:pt>
                <c:pt idx="7022">
                  <c:v>43077.71875</c:v>
                </c:pt>
                <c:pt idx="7023">
                  <c:v>43077.739583333401</c:v>
                </c:pt>
                <c:pt idx="7024">
                  <c:v>43077.760416666599</c:v>
                </c:pt>
                <c:pt idx="7025">
                  <c:v>43077.78125</c:v>
                </c:pt>
                <c:pt idx="7026">
                  <c:v>43077.802083333401</c:v>
                </c:pt>
                <c:pt idx="7027">
                  <c:v>43077.822916666599</c:v>
                </c:pt>
                <c:pt idx="7028">
                  <c:v>43077.84375</c:v>
                </c:pt>
                <c:pt idx="7029">
                  <c:v>43077.864583333401</c:v>
                </c:pt>
                <c:pt idx="7030">
                  <c:v>43077.885416666599</c:v>
                </c:pt>
                <c:pt idx="7031">
                  <c:v>43077.90625</c:v>
                </c:pt>
                <c:pt idx="7032">
                  <c:v>43077.927083333401</c:v>
                </c:pt>
                <c:pt idx="7033">
                  <c:v>43077.947916666599</c:v>
                </c:pt>
                <c:pt idx="7034">
                  <c:v>43077.96875</c:v>
                </c:pt>
                <c:pt idx="7035">
                  <c:v>43077.989583333401</c:v>
                </c:pt>
                <c:pt idx="7036">
                  <c:v>43078.010416666599</c:v>
                </c:pt>
                <c:pt idx="7037">
                  <c:v>43078.03125</c:v>
                </c:pt>
                <c:pt idx="7038">
                  <c:v>43078.052083333401</c:v>
                </c:pt>
                <c:pt idx="7039">
                  <c:v>43078.072916666599</c:v>
                </c:pt>
                <c:pt idx="7040">
                  <c:v>43078.09375</c:v>
                </c:pt>
                <c:pt idx="7041">
                  <c:v>43078.114583333401</c:v>
                </c:pt>
                <c:pt idx="7042">
                  <c:v>43078.135416666599</c:v>
                </c:pt>
                <c:pt idx="7043">
                  <c:v>43078.15625</c:v>
                </c:pt>
                <c:pt idx="7044">
                  <c:v>43078.177083333401</c:v>
                </c:pt>
                <c:pt idx="7045">
                  <c:v>43078.197916666599</c:v>
                </c:pt>
                <c:pt idx="7046">
                  <c:v>43078.21875</c:v>
                </c:pt>
                <c:pt idx="7047">
                  <c:v>43078.239583333401</c:v>
                </c:pt>
                <c:pt idx="7048">
                  <c:v>43078.260416666599</c:v>
                </c:pt>
                <c:pt idx="7049">
                  <c:v>43078.28125</c:v>
                </c:pt>
                <c:pt idx="7050">
                  <c:v>43078.302083333401</c:v>
                </c:pt>
                <c:pt idx="7051">
                  <c:v>43078.322916666599</c:v>
                </c:pt>
                <c:pt idx="7052">
                  <c:v>43078.34375</c:v>
                </c:pt>
                <c:pt idx="7053">
                  <c:v>43078.364583333401</c:v>
                </c:pt>
                <c:pt idx="7054">
                  <c:v>43078.385416666599</c:v>
                </c:pt>
                <c:pt idx="7055">
                  <c:v>43078.40625</c:v>
                </c:pt>
                <c:pt idx="7056">
                  <c:v>43078.427083333401</c:v>
                </c:pt>
                <c:pt idx="7057">
                  <c:v>43078.447916666599</c:v>
                </c:pt>
                <c:pt idx="7058">
                  <c:v>43078.46875</c:v>
                </c:pt>
                <c:pt idx="7059">
                  <c:v>43078.489583333401</c:v>
                </c:pt>
                <c:pt idx="7060">
                  <c:v>43078.510416666599</c:v>
                </c:pt>
                <c:pt idx="7061">
                  <c:v>43078.53125</c:v>
                </c:pt>
                <c:pt idx="7062">
                  <c:v>43078.552083333401</c:v>
                </c:pt>
                <c:pt idx="7063">
                  <c:v>43078.572916666599</c:v>
                </c:pt>
                <c:pt idx="7064">
                  <c:v>43078.59375</c:v>
                </c:pt>
                <c:pt idx="7065">
                  <c:v>43078.614583333401</c:v>
                </c:pt>
                <c:pt idx="7066">
                  <c:v>43078.635416666599</c:v>
                </c:pt>
                <c:pt idx="7067">
                  <c:v>43078.65625</c:v>
                </c:pt>
                <c:pt idx="7068">
                  <c:v>43078.677083333401</c:v>
                </c:pt>
                <c:pt idx="7069">
                  <c:v>43078.697916666599</c:v>
                </c:pt>
                <c:pt idx="7070">
                  <c:v>43078.71875</c:v>
                </c:pt>
                <c:pt idx="7071">
                  <c:v>43078.739583333401</c:v>
                </c:pt>
                <c:pt idx="7072">
                  <c:v>43078.760416666599</c:v>
                </c:pt>
                <c:pt idx="7073">
                  <c:v>43078.78125</c:v>
                </c:pt>
                <c:pt idx="7074">
                  <c:v>43078.802083333401</c:v>
                </c:pt>
                <c:pt idx="7075">
                  <c:v>43078.822916666599</c:v>
                </c:pt>
                <c:pt idx="7076">
                  <c:v>43078.84375</c:v>
                </c:pt>
                <c:pt idx="7077">
                  <c:v>43078.864583333401</c:v>
                </c:pt>
                <c:pt idx="7078">
                  <c:v>43078.885416666599</c:v>
                </c:pt>
                <c:pt idx="7079">
                  <c:v>43078.90625</c:v>
                </c:pt>
                <c:pt idx="7080">
                  <c:v>43078.927083333401</c:v>
                </c:pt>
                <c:pt idx="7081">
                  <c:v>43078.947916666599</c:v>
                </c:pt>
                <c:pt idx="7082">
                  <c:v>43078.96875</c:v>
                </c:pt>
                <c:pt idx="7083">
                  <c:v>43078.989583333401</c:v>
                </c:pt>
                <c:pt idx="7084">
                  <c:v>43079.010416666599</c:v>
                </c:pt>
                <c:pt idx="7085">
                  <c:v>43079.03125</c:v>
                </c:pt>
                <c:pt idx="7086">
                  <c:v>43079.052083333401</c:v>
                </c:pt>
                <c:pt idx="7087">
                  <c:v>43079.072916666599</c:v>
                </c:pt>
                <c:pt idx="7088">
                  <c:v>43079.09375</c:v>
                </c:pt>
                <c:pt idx="7089">
                  <c:v>43079.114583333401</c:v>
                </c:pt>
                <c:pt idx="7090">
                  <c:v>43079.135416666599</c:v>
                </c:pt>
                <c:pt idx="7091">
                  <c:v>43079.15625</c:v>
                </c:pt>
                <c:pt idx="7092">
                  <c:v>43079.177083333401</c:v>
                </c:pt>
                <c:pt idx="7093">
                  <c:v>43079.197916666599</c:v>
                </c:pt>
                <c:pt idx="7094">
                  <c:v>43079.21875</c:v>
                </c:pt>
                <c:pt idx="7095">
                  <c:v>43079.239583333401</c:v>
                </c:pt>
                <c:pt idx="7096">
                  <c:v>43079.260416666599</c:v>
                </c:pt>
                <c:pt idx="7097">
                  <c:v>43079.28125</c:v>
                </c:pt>
                <c:pt idx="7098">
                  <c:v>43079.302083333401</c:v>
                </c:pt>
                <c:pt idx="7099">
                  <c:v>43079.322916666599</c:v>
                </c:pt>
                <c:pt idx="7100">
                  <c:v>43079.34375</c:v>
                </c:pt>
                <c:pt idx="7101">
                  <c:v>43079.364583333401</c:v>
                </c:pt>
                <c:pt idx="7102">
                  <c:v>43079.385416666599</c:v>
                </c:pt>
                <c:pt idx="7103">
                  <c:v>43079.40625</c:v>
                </c:pt>
                <c:pt idx="7104">
                  <c:v>43079.427083333401</c:v>
                </c:pt>
                <c:pt idx="7105">
                  <c:v>43079.447916666599</c:v>
                </c:pt>
                <c:pt idx="7106">
                  <c:v>43079.46875</c:v>
                </c:pt>
                <c:pt idx="7107">
                  <c:v>43079.489583333401</c:v>
                </c:pt>
                <c:pt idx="7108">
                  <c:v>43079.510416666599</c:v>
                </c:pt>
                <c:pt idx="7109">
                  <c:v>43079.53125</c:v>
                </c:pt>
                <c:pt idx="7110">
                  <c:v>43079.552083333401</c:v>
                </c:pt>
                <c:pt idx="7111">
                  <c:v>43079.572916666599</c:v>
                </c:pt>
                <c:pt idx="7112">
                  <c:v>43079.59375</c:v>
                </c:pt>
                <c:pt idx="7113">
                  <c:v>43079.614583333401</c:v>
                </c:pt>
                <c:pt idx="7114">
                  <c:v>43079.635416666599</c:v>
                </c:pt>
                <c:pt idx="7115">
                  <c:v>43079.65625</c:v>
                </c:pt>
                <c:pt idx="7116">
                  <c:v>43079.677083333401</c:v>
                </c:pt>
                <c:pt idx="7117">
                  <c:v>43079.697916666599</c:v>
                </c:pt>
                <c:pt idx="7118">
                  <c:v>43079.71875</c:v>
                </c:pt>
                <c:pt idx="7119">
                  <c:v>43079.739583333401</c:v>
                </c:pt>
                <c:pt idx="7120">
                  <c:v>43079.760416666599</c:v>
                </c:pt>
                <c:pt idx="7121">
                  <c:v>43079.78125</c:v>
                </c:pt>
                <c:pt idx="7122">
                  <c:v>43079.802083333401</c:v>
                </c:pt>
                <c:pt idx="7123">
                  <c:v>43079.822916666599</c:v>
                </c:pt>
                <c:pt idx="7124">
                  <c:v>43079.84375</c:v>
                </c:pt>
                <c:pt idx="7125">
                  <c:v>43079.864583333401</c:v>
                </c:pt>
                <c:pt idx="7126">
                  <c:v>43079.885416666599</c:v>
                </c:pt>
                <c:pt idx="7127">
                  <c:v>43079.90625</c:v>
                </c:pt>
                <c:pt idx="7128">
                  <c:v>43079.927083333401</c:v>
                </c:pt>
                <c:pt idx="7129">
                  <c:v>43079.947916666599</c:v>
                </c:pt>
                <c:pt idx="7130">
                  <c:v>43079.96875</c:v>
                </c:pt>
                <c:pt idx="7131">
                  <c:v>43079.989583333401</c:v>
                </c:pt>
                <c:pt idx="7132">
                  <c:v>43080.010416666599</c:v>
                </c:pt>
                <c:pt idx="7133">
                  <c:v>43080.03125</c:v>
                </c:pt>
                <c:pt idx="7134">
                  <c:v>43080.052083333401</c:v>
                </c:pt>
                <c:pt idx="7135">
                  <c:v>43080.072916666599</c:v>
                </c:pt>
                <c:pt idx="7136">
                  <c:v>43080.09375</c:v>
                </c:pt>
                <c:pt idx="7137">
                  <c:v>43080.114583333401</c:v>
                </c:pt>
                <c:pt idx="7138">
                  <c:v>43080.135416666599</c:v>
                </c:pt>
                <c:pt idx="7139">
                  <c:v>43080.15625</c:v>
                </c:pt>
                <c:pt idx="7140">
                  <c:v>43080.177083333401</c:v>
                </c:pt>
                <c:pt idx="7141">
                  <c:v>43080.197916666599</c:v>
                </c:pt>
                <c:pt idx="7142">
                  <c:v>43080.21875</c:v>
                </c:pt>
                <c:pt idx="7143">
                  <c:v>43080.239583333401</c:v>
                </c:pt>
                <c:pt idx="7144">
                  <c:v>43080.260416666599</c:v>
                </c:pt>
                <c:pt idx="7145">
                  <c:v>43080.28125</c:v>
                </c:pt>
                <c:pt idx="7146">
                  <c:v>43080.302083333401</c:v>
                </c:pt>
                <c:pt idx="7147">
                  <c:v>43080.322916666599</c:v>
                </c:pt>
                <c:pt idx="7148">
                  <c:v>43080.34375</c:v>
                </c:pt>
                <c:pt idx="7149">
                  <c:v>43080.364583333401</c:v>
                </c:pt>
                <c:pt idx="7150">
                  <c:v>43080.385416666599</c:v>
                </c:pt>
                <c:pt idx="7151">
                  <c:v>43080.40625</c:v>
                </c:pt>
                <c:pt idx="7152">
                  <c:v>43080.427083333401</c:v>
                </c:pt>
                <c:pt idx="7153">
                  <c:v>43080.447916666599</c:v>
                </c:pt>
                <c:pt idx="7154">
                  <c:v>43080.46875</c:v>
                </c:pt>
                <c:pt idx="7155">
                  <c:v>43080.489583333401</c:v>
                </c:pt>
                <c:pt idx="7156">
                  <c:v>43080.510416666599</c:v>
                </c:pt>
                <c:pt idx="7157">
                  <c:v>43080.53125</c:v>
                </c:pt>
                <c:pt idx="7158">
                  <c:v>43080.552083333401</c:v>
                </c:pt>
                <c:pt idx="7159">
                  <c:v>43080.572916666599</c:v>
                </c:pt>
                <c:pt idx="7160">
                  <c:v>43080.59375</c:v>
                </c:pt>
                <c:pt idx="7161">
                  <c:v>43080.614583333401</c:v>
                </c:pt>
                <c:pt idx="7162">
                  <c:v>43080.635416666599</c:v>
                </c:pt>
                <c:pt idx="7163">
                  <c:v>43080.65625</c:v>
                </c:pt>
                <c:pt idx="7164">
                  <c:v>43080.677083333401</c:v>
                </c:pt>
                <c:pt idx="7165">
                  <c:v>43080.697916666599</c:v>
                </c:pt>
                <c:pt idx="7166">
                  <c:v>43080.71875</c:v>
                </c:pt>
                <c:pt idx="7167">
                  <c:v>43080.739583333401</c:v>
                </c:pt>
                <c:pt idx="7168">
                  <c:v>43080.760416666599</c:v>
                </c:pt>
                <c:pt idx="7169">
                  <c:v>43080.78125</c:v>
                </c:pt>
                <c:pt idx="7170">
                  <c:v>43080.802083333401</c:v>
                </c:pt>
                <c:pt idx="7171">
                  <c:v>43080.822916666599</c:v>
                </c:pt>
                <c:pt idx="7172">
                  <c:v>43080.84375</c:v>
                </c:pt>
                <c:pt idx="7173">
                  <c:v>43080.864583333401</c:v>
                </c:pt>
                <c:pt idx="7174">
                  <c:v>43080.885416666599</c:v>
                </c:pt>
                <c:pt idx="7175">
                  <c:v>43080.90625</c:v>
                </c:pt>
                <c:pt idx="7176">
                  <c:v>43080.927083333401</c:v>
                </c:pt>
                <c:pt idx="7177">
                  <c:v>43080.947916666599</c:v>
                </c:pt>
                <c:pt idx="7178">
                  <c:v>43080.96875</c:v>
                </c:pt>
                <c:pt idx="7179">
                  <c:v>43080.989583333401</c:v>
                </c:pt>
                <c:pt idx="7180">
                  <c:v>43081.010416666599</c:v>
                </c:pt>
                <c:pt idx="7181">
                  <c:v>43081.03125</c:v>
                </c:pt>
                <c:pt idx="7182">
                  <c:v>43081.052083333401</c:v>
                </c:pt>
                <c:pt idx="7183">
                  <c:v>43081.072916666599</c:v>
                </c:pt>
                <c:pt idx="7184">
                  <c:v>43081.09375</c:v>
                </c:pt>
                <c:pt idx="7185">
                  <c:v>43081.114583333401</c:v>
                </c:pt>
                <c:pt idx="7186">
                  <c:v>43081.135416666599</c:v>
                </c:pt>
                <c:pt idx="7187">
                  <c:v>43081.15625</c:v>
                </c:pt>
                <c:pt idx="7188">
                  <c:v>43081.177083333401</c:v>
                </c:pt>
                <c:pt idx="7189">
                  <c:v>43081.197916666599</c:v>
                </c:pt>
                <c:pt idx="7190">
                  <c:v>43081.21875</c:v>
                </c:pt>
                <c:pt idx="7191">
                  <c:v>43081.239583333401</c:v>
                </c:pt>
                <c:pt idx="7192">
                  <c:v>43081.260416666599</c:v>
                </c:pt>
                <c:pt idx="7193">
                  <c:v>43081.28125</c:v>
                </c:pt>
                <c:pt idx="7194">
                  <c:v>43081.302083333401</c:v>
                </c:pt>
                <c:pt idx="7195">
                  <c:v>43081.322916666599</c:v>
                </c:pt>
                <c:pt idx="7196">
                  <c:v>43081.34375</c:v>
                </c:pt>
                <c:pt idx="7197">
                  <c:v>43081.364583333401</c:v>
                </c:pt>
                <c:pt idx="7198">
                  <c:v>43081.385416666599</c:v>
                </c:pt>
                <c:pt idx="7199">
                  <c:v>43081.40625</c:v>
                </c:pt>
                <c:pt idx="7200">
                  <c:v>43081.427083333401</c:v>
                </c:pt>
                <c:pt idx="7201">
                  <c:v>43081.447916666599</c:v>
                </c:pt>
                <c:pt idx="7202">
                  <c:v>43081.46875</c:v>
                </c:pt>
                <c:pt idx="7203">
                  <c:v>43081.489583333401</c:v>
                </c:pt>
                <c:pt idx="7204">
                  <c:v>43081.510416666599</c:v>
                </c:pt>
                <c:pt idx="7205">
                  <c:v>43081.53125</c:v>
                </c:pt>
                <c:pt idx="7206">
                  <c:v>43081.552083333401</c:v>
                </c:pt>
                <c:pt idx="7207">
                  <c:v>43081.572916666599</c:v>
                </c:pt>
                <c:pt idx="7208">
                  <c:v>43081.59375</c:v>
                </c:pt>
                <c:pt idx="7209">
                  <c:v>43081.614583333401</c:v>
                </c:pt>
                <c:pt idx="7210">
                  <c:v>43081.635416666599</c:v>
                </c:pt>
                <c:pt idx="7211">
                  <c:v>43081.65625</c:v>
                </c:pt>
                <c:pt idx="7212">
                  <c:v>43081.677083333401</c:v>
                </c:pt>
                <c:pt idx="7213">
                  <c:v>43081.697916666599</c:v>
                </c:pt>
                <c:pt idx="7214">
                  <c:v>43081.71875</c:v>
                </c:pt>
                <c:pt idx="7215">
                  <c:v>43081.739583333401</c:v>
                </c:pt>
                <c:pt idx="7216">
                  <c:v>43081.760416666599</c:v>
                </c:pt>
                <c:pt idx="7217">
                  <c:v>43081.78125</c:v>
                </c:pt>
                <c:pt idx="7218">
                  <c:v>43081.802083333401</c:v>
                </c:pt>
                <c:pt idx="7219">
                  <c:v>43081.822916666599</c:v>
                </c:pt>
                <c:pt idx="7220">
                  <c:v>43081.84375</c:v>
                </c:pt>
                <c:pt idx="7221">
                  <c:v>43081.864583333401</c:v>
                </c:pt>
                <c:pt idx="7222">
                  <c:v>43081.885416666599</c:v>
                </c:pt>
                <c:pt idx="7223">
                  <c:v>43081.90625</c:v>
                </c:pt>
                <c:pt idx="7224">
                  <c:v>43081.927083333401</c:v>
                </c:pt>
                <c:pt idx="7225">
                  <c:v>43081.947916666599</c:v>
                </c:pt>
                <c:pt idx="7226">
                  <c:v>43081.96875</c:v>
                </c:pt>
                <c:pt idx="7227">
                  <c:v>43081.989583333401</c:v>
                </c:pt>
                <c:pt idx="7228">
                  <c:v>43082.010416666599</c:v>
                </c:pt>
                <c:pt idx="7229">
                  <c:v>43082.03125</c:v>
                </c:pt>
                <c:pt idx="7230">
                  <c:v>43082.052083333401</c:v>
                </c:pt>
                <c:pt idx="7231">
                  <c:v>43082.072916666599</c:v>
                </c:pt>
                <c:pt idx="7232">
                  <c:v>43082.09375</c:v>
                </c:pt>
                <c:pt idx="7233">
                  <c:v>43082.114583333401</c:v>
                </c:pt>
                <c:pt idx="7234">
                  <c:v>43082.135416666599</c:v>
                </c:pt>
                <c:pt idx="7235">
                  <c:v>43082.15625</c:v>
                </c:pt>
                <c:pt idx="7236">
                  <c:v>43082.177083333401</c:v>
                </c:pt>
                <c:pt idx="7237">
                  <c:v>43082.197916666599</c:v>
                </c:pt>
                <c:pt idx="7238">
                  <c:v>43082.21875</c:v>
                </c:pt>
                <c:pt idx="7239">
                  <c:v>43082.239583333401</c:v>
                </c:pt>
                <c:pt idx="7240">
                  <c:v>43082.260416666599</c:v>
                </c:pt>
                <c:pt idx="7241">
                  <c:v>43082.28125</c:v>
                </c:pt>
                <c:pt idx="7242">
                  <c:v>43082.302083333401</c:v>
                </c:pt>
                <c:pt idx="7243">
                  <c:v>43082.322916666599</c:v>
                </c:pt>
                <c:pt idx="7244">
                  <c:v>43082.34375</c:v>
                </c:pt>
                <c:pt idx="7245">
                  <c:v>43082.364583333401</c:v>
                </c:pt>
                <c:pt idx="7246">
                  <c:v>43082.385416666599</c:v>
                </c:pt>
                <c:pt idx="7247">
                  <c:v>43082.40625</c:v>
                </c:pt>
                <c:pt idx="7248">
                  <c:v>43082.427083333401</c:v>
                </c:pt>
                <c:pt idx="7249">
                  <c:v>43082.447916666599</c:v>
                </c:pt>
                <c:pt idx="7250">
                  <c:v>43082.46875</c:v>
                </c:pt>
                <c:pt idx="7251">
                  <c:v>43082.489583333401</c:v>
                </c:pt>
                <c:pt idx="7252">
                  <c:v>43082.510416666599</c:v>
                </c:pt>
                <c:pt idx="7253">
                  <c:v>43082.53125</c:v>
                </c:pt>
                <c:pt idx="7254">
                  <c:v>43082.552083333401</c:v>
                </c:pt>
                <c:pt idx="7255">
                  <c:v>43082.572916666599</c:v>
                </c:pt>
                <c:pt idx="7256">
                  <c:v>43082.59375</c:v>
                </c:pt>
                <c:pt idx="7257">
                  <c:v>43082.614583333401</c:v>
                </c:pt>
                <c:pt idx="7258">
                  <c:v>43082.635416666599</c:v>
                </c:pt>
                <c:pt idx="7259">
                  <c:v>43082.65625</c:v>
                </c:pt>
                <c:pt idx="7260">
                  <c:v>43082.677083333401</c:v>
                </c:pt>
                <c:pt idx="7261">
                  <c:v>43082.697916666599</c:v>
                </c:pt>
                <c:pt idx="7262">
                  <c:v>43082.71875</c:v>
                </c:pt>
                <c:pt idx="7263">
                  <c:v>43082.739583333401</c:v>
                </c:pt>
                <c:pt idx="7264">
                  <c:v>43082.760416666599</c:v>
                </c:pt>
                <c:pt idx="7265">
                  <c:v>43082.78125</c:v>
                </c:pt>
                <c:pt idx="7266">
                  <c:v>43082.802083333401</c:v>
                </c:pt>
                <c:pt idx="7267">
                  <c:v>43082.822916666599</c:v>
                </c:pt>
                <c:pt idx="7268">
                  <c:v>43082.84375</c:v>
                </c:pt>
                <c:pt idx="7269">
                  <c:v>43082.864583333401</c:v>
                </c:pt>
                <c:pt idx="7270">
                  <c:v>43082.885416666599</c:v>
                </c:pt>
                <c:pt idx="7271">
                  <c:v>43082.90625</c:v>
                </c:pt>
                <c:pt idx="7272">
                  <c:v>43082.927083333401</c:v>
                </c:pt>
                <c:pt idx="7273">
                  <c:v>43082.947916666599</c:v>
                </c:pt>
                <c:pt idx="7274">
                  <c:v>43082.96875</c:v>
                </c:pt>
                <c:pt idx="7275">
                  <c:v>43082.989583333401</c:v>
                </c:pt>
                <c:pt idx="7276">
                  <c:v>43083.010416666599</c:v>
                </c:pt>
                <c:pt idx="7277">
                  <c:v>43083.03125</c:v>
                </c:pt>
                <c:pt idx="7278">
                  <c:v>43083.052083333401</c:v>
                </c:pt>
                <c:pt idx="7279">
                  <c:v>43083.072916666599</c:v>
                </c:pt>
                <c:pt idx="7280">
                  <c:v>43083.09375</c:v>
                </c:pt>
                <c:pt idx="7281">
                  <c:v>43083.114583333401</c:v>
                </c:pt>
                <c:pt idx="7282">
                  <c:v>43083.135416666599</c:v>
                </c:pt>
                <c:pt idx="7283">
                  <c:v>43083.15625</c:v>
                </c:pt>
                <c:pt idx="7284">
                  <c:v>43083.177083333401</c:v>
                </c:pt>
                <c:pt idx="7285">
                  <c:v>43083.197916666599</c:v>
                </c:pt>
                <c:pt idx="7286">
                  <c:v>43083.21875</c:v>
                </c:pt>
                <c:pt idx="7287">
                  <c:v>43083.239583333401</c:v>
                </c:pt>
                <c:pt idx="7288">
                  <c:v>43083.260416666599</c:v>
                </c:pt>
                <c:pt idx="7289">
                  <c:v>43083.28125</c:v>
                </c:pt>
                <c:pt idx="7290">
                  <c:v>43083.302083333401</c:v>
                </c:pt>
                <c:pt idx="7291">
                  <c:v>43083.322916666599</c:v>
                </c:pt>
                <c:pt idx="7292">
                  <c:v>43083.34375</c:v>
                </c:pt>
                <c:pt idx="7293">
                  <c:v>43083.364583333401</c:v>
                </c:pt>
                <c:pt idx="7294">
                  <c:v>43083.385416666599</c:v>
                </c:pt>
                <c:pt idx="7295">
                  <c:v>43083.40625</c:v>
                </c:pt>
                <c:pt idx="7296">
                  <c:v>43083.427083333401</c:v>
                </c:pt>
                <c:pt idx="7297">
                  <c:v>43083.447916666599</c:v>
                </c:pt>
                <c:pt idx="7298">
                  <c:v>43083.46875</c:v>
                </c:pt>
                <c:pt idx="7299">
                  <c:v>43083.489583333401</c:v>
                </c:pt>
                <c:pt idx="7300">
                  <c:v>43083.510416666599</c:v>
                </c:pt>
                <c:pt idx="7301">
                  <c:v>43083.53125</c:v>
                </c:pt>
                <c:pt idx="7302">
                  <c:v>43083.552083333401</c:v>
                </c:pt>
                <c:pt idx="7303">
                  <c:v>43083.572916666599</c:v>
                </c:pt>
                <c:pt idx="7304">
                  <c:v>43083.59375</c:v>
                </c:pt>
                <c:pt idx="7305">
                  <c:v>43083.614583333401</c:v>
                </c:pt>
                <c:pt idx="7306">
                  <c:v>43083.635416666599</c:v>
                </c:pt>
                <c:pt idx="7307">
                  <c:v>43083.65625</c:v>
                </c:pt>
                <c:pt idx="7308">
                  <c:v>43083.677083333401</c:v>
                </c:pt>
                <c:pt idx="7309">
                  <c:v>43083.697916666599</c:v>
                </c:pt>
                <c:pt idx="7310">
                  <c:v>43083.71875</c:v>
                </c:pt>
                <c:pt idx="7311">
                  <c:v>43083.739583333401</c:v>
                </c:pt>
                <c:pt idx="7312">
                  <c:v>43083.760416666599</c:v>
                </c:pt>
                <c:pt idx="7313">
                  <c:v>43083.78125</c:v>
                </c:pt>
                <c:pt idx="7314">
                  <c:v>43083.802083333401</c:v>
                </c:pt>
                <c:pt idx="7315">
                  <c:v>43083.822916666599</c:v>
                </c:pt>
                <c:pt idx="7316">
                  <c:v>43083.84375</c:v>
                </c:pt>
                <c:pt idx="7317">
                  <c:v>43083.864583333401</c:v>
                </c:pt>
                <c:pt idx="7318">
                  <c:v>43083.885416666599</c:v>
                </c:pt>
                <c:pt idx="7319">
                  <c:v>43083.90625</c:v>
                </c:pt>
                <c:pt idx="7320">
                  <c:v>43083.927083333401</c:v>
                </c:pt>
                <c:pt idx="7321">
                  <c:v>43083.947916666599</c:v>
                </c:pt>
                <c:pt idx="7322">
                  <c:v>43083.96875</c:v>
                </c:pt>
                <c:pt idx="7323">
                  <c:v>43083.989583333401</c:v>
                </c:pt>
                <c:pt idx="7324">
                  <c:v>43084.010416666599</c:v>
                </c:pt>
                <c:pt idx="7325">
                  <c:v>43084.03125</c:v>
                </c:pt>
                <c:pt idx="7326">
                  <c:v>43084.052083333401</c:v>
                </c:pt>
                <c:pt idx="7327">
                  <c:v>43084.072916666599</c:v>
                </c:pt>
                <c:pt idx="7328">
                  <c:v>43084.09375</c:v>
                </c:pt>
                <c:pt idx="7329">
                  <c:v>43084.114583333401</c:v>
                </c:pt>
                <c:pt idx="7330">
                  <c:v>43084.135416666599</c:v>
                </c:pt>
                <c:pt idx="7331">
                  <c:v>43084.15625</c:v>
                </c:pt>
                <c:pt idx="7332">
                  <c:v>43084.177083333401</c:v>
                </c:pt>
                <c:pt idx="7333">
                  <c:v>43084.197916666599</c:v>
                </c:pt>
                <c:pt idx="7334">
                  <c:v>43084.21875</c:v>
                </c:pt>
                <c:pt idx="7335">
                  <c:v>43084.239583333401</c:v>
                </c:pt>
                <c:pt idx="7336">
                  <c:v>43084.260416666599</c:v>
                </c:pt>
                <c:pt idx="7337">
                  <c:v>43084.28125</c:v>
                </c:pt>
                <c:pt idx="7338">
                  <c:v>43084.302083333401</c:v>
                </c:pt>
                <c:pt idx="7339">
                  <c:v>43084.322916666599</c:v>
                </c:pt>
                <c:pt idx="7340">
                  <c:v>43084.34375</c:v>
                </c:pt>
                <c:pt idx="7341">
                  <c:v>43084.364583333401</c:v>
                </c:pt>
                <c:pt idx="7342">
                  <c:v>43084.385416666599</c:v>
                </c:pt>
                <c:pt idx="7343">
                  <c:v>43084.40625</c:v>
                </c:pt>
                <c:pt idx="7344">
                  <c:v>43084.427083333401</c:v>
                </c:pt>
                <c:pt idx="7345">
                  <c:v>43084.447916666599</c:v>
                </c:pt>
                <c:pt idx="7346">
                  <c:v>43084.46875</c:v>
                </c:pt>
                <c:pt idx="7347">
                  <c:v>43084.489583333401</c:v>
                </c:pt>
                <c:pt idx="7348">
                  <c:v>43084.510416666599</c:v>
                </c:pt>
                <c:pt idx="7349">
                  <c:v>43084.53125</c:v>
                </c:pt>
                <c:pt idx="7350">
                  <c:v>43084.552083333401</c:v>
                </c:pt>
                <c:pt idx="7351">
                  <c:v>43084.572916666599</c:v>
                </c:pt>
                <c:pt idx="7352">
                  <c:v>43084.59375</c:v>
                </c:pt>
                <c:pt idx="7353">
                  <c:v>43084.614583333401</c:v>
                </c:pt>
                <c:pt idx="7354">
                  <c:v>43084.635416666599</c:v>
                </c:pt>
                <c:pt idx="7355">
                  <c:v>43084.65625</c:v>
                </c:pt>
                <c:pt idx="7356">
                  <c:v>43084.677083333401</c:v>
                </c:pt>
                <c:pt idx="7357">
                  <c:v>43084.697916666599</c:v>
                </c:pt>
                <c:pt idx="7358">
                  <c:v>43084.71875</c:v>
                </c:pt>
                <c:pt idx="7359">
                  <c:v>43084.739583333401</c:v>
                </c:pt>
                <c:pt idx="7360">
                  <c:v>43084.760416666599</c:v>
                </c:pt>
                <c:pt idx="7361">
                  <c:v>43084.78125</c:v>
                </c:pt>
                <c:pt idx="7362">
                  <c:v>43084.802083333401</c:v>
                </c:pt>
                <c:pt idx="7363">
                  <c:v>43084.822916666599</c:v>
                </c:pt>
                <c:pt idx="7364">
                  <c:v>43084.84375</c:v>
                </c:pt>
                <c:pt idx="7365">
                  <c:v>43084.864583333401</c:v>
                </c:pt>
                <c:pt idx="7366">
                  <c:v>43084.885416666599</c:v>
                </c:pt>
                <c:pt idx="7367">
                  <c:v>43084.90625</c:v>
                </c:pt>
                <c:pt idx="7368">
                  <c:v>43084.927083333401</c:v>
                </c:pt>
                <c:pt idx="7369">
                  <c:v>43084.947916666599</c:v>
                </c:pt>
                <c:pt idx="7370">
                  <c:v>43084.96875</c:v>
                </c:pt>
                <c:pt idx="7371">
                  <c:v>43084.989583333401</c:v>
                </c:pt>
                <c:pt idx="7372">
                  <c:v>43085.010416666599</c:v>
                </c:pt>
                <c:pt idx="7373">
                  <c:v>43085.03125</c:v>
                </c:pt>
                <c:pt idx="7374">
                  <c:v>43085.052083333401</c:v>
                </c:pt>
                <c:pt idx="7375">
                  <c:v>43085.072916666599</c:v>
                </c:pt>
                <c:pt idx="7376">
                  <c:v>43085.09375</c:v>
                </c:pt>
                <c:pt idx="7377">
                  <c:v>43085.114583333401</c:v>
                </c:pt>
                <c:pt idx="7378">
                  <c:v>43085.135416666599</c:v>
                </c:pt>
                <c:pt idx="7379">
                  <c:v>43085.15625</c:v>
                </c:pt>
                <c:pt idx="7380">
                  <c:v>43085.177083333401</c:v>
                </c:pt>
                <c:pt idx="7381">
                  <c:v>43085.197916666599</c:v>
                </c:pt>
                <c:pt idx="7382">
                  <c:v>43085.21875</c:v>
                </c:pt>
                <c:pt idx="7383">
                  <c:v>43085.239583333401</c:v>
                </c:pt>
                <c:pt idx="7384">
                  <c:v>43085.260416666599</c:v>
                </c:pt>
                <c:pt idx="7385">
                  <c:v>43085.28125</c:v>
                </c:pt>
                <c:pt idx="7386">
                  <c:v>43085.302083333401</c:v>
                </c:pt>
                <c:pt idx="7387">
                  <c:v>43085.322916666599</c:v>
                </c:pt>
                <c:pt idx="7388">
                  <c:v>43085.34375</c:v>
                </c:pt>
                <c:pt idx="7389">
                  <c:v>43085.364583333401</c:v>
                </c:pt>
                <c:pt idx="7390">
                  <c:v>43085.385416666599</c:v>
                </c:pt>
                <c:pt idx="7391">
                  <c:v>43085.40625</c:v>
                </c:pt>
                <c:pt idx="7392">
                  <c:v>43085.427083333401</c:v>
                </c:pt>
                <c:pt idx="7393">
                  <c:v>43085.447916666599</c:v>
                </c:pt>
                <c:pt idx="7394">
                  <c:v>43085.46875</c:v>
                </c:pt>
                <c:pt idx="7395">
                  <c:v>43085.489583333401</c:v>
                </c:pt>
                <c:pt idx="7396">
                  <c:v>43085.510416666599</c:v>
                </c:pt>
                <c:pt idx="7397">
                  <c:v>43085.53125</c:v>
                </c:pt>
                <c:pt idx="7398">
                  <c:v>43085.552083333401</c:v>
                </c:pt>
                <c:pt idx="7399">
                  <c:v>43085.572916666599</c:v>
                </c:pt>
                <c:pt idx="7400">
                  <c:v>43085.59375</c:v>
                </c:pt>
                <c:pt idx="7401">
                  <c:v>43085.614583333401</c:v>
                </c:pt>
                <c:pt idx="7402">
                  <c:v>43085.635416666599</c:v>
                </c:pt>
                <c:pt idx="7403">
                  <c:v>43085.65625</c:v>
                </c:pt>
                <c:pt idx="7404">
                  <c:v>43085.677083333401</c:v>
                </c:pt>
                <c:pt idx="7405">
                  <c:v>43085.697916666599</c:v>
                </c:pt>
                <c:pt idx="7406">
                  <c:v>43085.71875</c:v>
                </c:pt>
                <c:pt idx="7407">
                  <c:v>43085.739583333401</c:v>
                </c:pt>
                <c:pt idx="7408">
                  <c:v>43085.760416666599</c:v>
                </c:pt>
                <c:pt idx="7409">
                  <c:v>43085.78125</c:v>
                </c:pt>
                <c:pt idx="7410">
                  <c:v>43085.802083333401</c:v>
                </c:pt>
                <c:pt idx="7411">
                  <c:v>43085.822916666599</c:v>
                </c:pt>
                <c:pt idx="7412">
                  <c:v>43085.84375</c:v>
                </c:pt>
                <c:pt idx="7413">
                  <c:v>43085.864583333401</c:v>
                </c:pt>
                <c:pt idx="7414">
                  <c:v>43085.885416666599</c:v>
                </c:pt>
                <c:pt idx="7415">
                  <c:v>43085.90625</c:v>
                </c:pt>
                <c:pt idx="7416">
                  <c:v>43085.927083333401</c:v>
                </c:pt>
                <c:pt idx="7417">
                  <c:v>43085.947916666599</c:v>
                </c:pt>
                <c:pt idx="7418">
                  <c:v>43085.96875</c:v>
                </c:pt>
                <c:pt idx="7419">
                  <c:v>43085.989583333401</c:v>
                </c:pt>
                <c:pt idx="7420">
                  <c:v>43086.010416666599</c:v>
                </c:pt>
                <c:pt idx="7421">
                  <c:v>43086.03125</c:v>
                </c:pt>
                <c:pt idx="7422">
                  <c:v>43086.052083333401</c:v>
                </c:pt>
                <c:pt idx="7423">
                  <c:v>43086.072916666599</c:v>
                </c:pt>
                <c:pt idx="7424">
                  <c:v>43086.09375</c:v>
                </c:pt>
                <c:pt idx="7425">
                  <c:v>43086.114583333401</c:v>
                </c:pt>
                <c:pt idx="7426">
                  <c:v>43086.135416666599</c:v>
                </c:pt>
                <c:pt idx="7427">
                  <c:v>43086.15625</c:v>
                </c:pt>
                <c:pt idx="7428">
                  <c:v>43086.177083333401</c:v>
                </c:pt>
                <c:pt idx="7429">
                  <c:v>43086.197916666599</c:v>
                </c:pt>
                <c:pt idx="7430">
                  <c:v>43086.21875</c:v>
                </c:pt>
                <c:pt idx="7431">
                  <c:v>43086.239583333401</c:v>
                </c:pt>
                <c:pt idx="7432">
                  <c:v>43086.260416666599</c:v>
                </c:pt>
                <c:pt idx="7433">
                  <c:v>43086.28125</c:v>
                </c:pt>
                <c:pt idx="7434">
                  <c:v>43086.302083333401</c:v>
                </c:pt>
                <c:pt idx="7435">
                  <c:v>43086.322916666599</c:v>
                </c:pt>
                <c:pt idx="7436">
                  <c:v>43086.34375</c:v>
                </c:pt>
                <c:pt idx="7437">
                  <c:v>43086.364583333401</c:v>
                </c:pt>
                <c:pt idx="7438">
                  <c:v>43086.385416666599</c:v>
                </c:pt>
                <c:pt idx="7439">
                  <c:v>43086.40625</c:v>
                </c:pt>
                <c:pt idx="7440">
                  <c:v>43086.427083333401</c:v>
                </c:pt>
                <c:pt idx="7441">
                  <c:v>43086.447916666599</c:v>
                </c:pt>
                <c:pt idx="7442">
                  <c:v>43086.46875</c:v>
                </c:pt>
                <c:pt idx="7443">
                  <c:v>43086.489583333401</c:v>
                </c:pt>
                <c:pt idx="7444">
                  <c:v>43086.510416666599</c:v>
                </c:pt>
                <c:pt idx="7445">
                  <c:v>43086.53125</c:v>
                </c:pt>
                <c:pt idx="7446">
                  <c:v>43086.552083333401</c:v>
                </c:pt>
                <c:pt idx="7447">
                  <c:v>43086.572916666599</c:v>
                </c:pt>
                <c:pt idx="7448">
                  <c:v>43086.59375</c:v>
                </c:pt>
                <c:pt idx="7449">
                  <c:v>43086.614583333401</c:v>
                </c:pt>
                <c:pt idx="7450">
                  <c:v>43086.635416666599</c:v>
                </c:pt>
                <c:pt idx="7451">
                  <c:v>43086.65625</c:v>
                </c:pt>
                <c:pt idx="7452">
                  <c:v>43086.677083333401</c:v>
                </c:pt>
                <c:pt idx="7453">
                  <c:v>43086.697916666599</c:v>
                </c:pt>
                <c:pt idx="7454">
                  <c:v>43086.71875</c:v>
                </c:pt>
                <c:pt idx="7455">
                  <c:v>43086.739583333401</c:v>
                </c:pt>
                <c:pt idx="7456">
                  <c:v>43086.760416666599</c:v>
                </c:pt>
                <c:pt idx="7457">
                  <c:v>43086.78125</c:v>
                </c:pt>
                <c:pt idx="7458">
                  <c:v>43086.802083333401</c:v>
                </c:pt>
                <c:pt idx="7459">
                  <c:v>43086.822916666599</c:v>
                </c:pt>
                <c:pt idx="7460">
                  <c:v>43086.84375</c:v>
                </c:pt>
                <c:pt idx="7461">
                  <c:v>43086.864583333401</c:v>
                </c:pt>
                <c:pt idx="7462">
                  <c:v>43086.885416666599</c:v>
                </c:pt>
                <c:pt idx="7463">
                  <c:v>43086.90625</c:v>
                </c:pt>
                <c:pt idx="7464">
                  <c:v>43086.927083333401</c:v>
                </c:pt>
                <c:pt idx="7465">
                  <c:v>43086.947916666599</c:v>
                </c:pt>
                <c:pt idx="7466">
                  <c:v>43086.96875</c:v>
                </c:pt>
                <c:pt idx="7467">
                  <c:v>43086.989583333401</c:v>
                </c:pt>
                <c:pt idx="7468">
                  <c:v>43087.010416666599</c:v>
                </c:pt>
                <c:pt idx="7469">
                  <c:v>43087.03125</c:v>
                </c:pt>
                <c:pt idx="7470">
                  <c:v>43087.052083333401</c:v>
                </c:pt>
                <c:pt idx="7471">
                  <c:v>43087.072916666599</c:v>
                </c:pt>
                <c:pt idx="7472">
                  <c:v>43087.09375</c:v>
                </c:pt>
                <c:pt idx="7473">
                  <c:v>43087.114583333401</c:v>
                </c:pt>
                <c:pt idx="7474">
                  <c:v>43087.135416666599</c:v>
                </c:pt>
                <c:pt idx="7475">
                  <c:v>43087.15625</c:v>
                </c:pt>
                <c:pt idx="7476">
                  <c:v>43087.177083333401</c:v>
                </c:pt>
                <c:pt idx="7477">
                  <c:v>43087.197916666599</c:v>
                </c:pt>
                <c:pt idx="7478">
                  <c:v>43087.21875</c:v>
                </c:pt>
                <c:pt idx="7479">
                  <c:v>43087.239583333401</c:v>
                </c:pt>
                <c:pt idx="7480">
                  <c:v>43087.260416666599</c:v>
                </c:pt>
                <c:pt idx="7481">
                  <c:v>43087.28125</c:v>
                </c:pt>
                <c:pt idx="7482">
                  <c:v>43087.302083333401</c:v>
                </c:pt>
                <c:pt idx="7483">
                  <c:v>43087.322916666599</c:v>
                </c:pt>
                <c:pt idx="7484">
                  <c:v>43087.34375</c:v>
                </c:pt>
                <c:pt idx="7485">
                  <c:v>43087.364583333401</c:v>
                </c:pt>
                <c:pt idx="7486">
                  <c:v>43087.385416666599</c:v>
                </c:pt>
                <c:pt idx="7487">
                  <c:v>43087.40625</c:v>
                </c:pt>
                <c:pt idx="7488">
                  <c:v>43087.427083333401</c:v>
                </c:pt>
                <c:pt idx="7489">
                  <c:v>43087.447916666599</c:v>
                </c:pt>
                <c:pt idx="7490">
                  <c:v>43087.46875</c:v>
                </c:pt>
                <c:pt idx="7491">
                  <c:v>43087.489583333401</c:v>
                </c:pt>
                <c:pt idx="7492">
                  <c:v>43087.510416666599</c:v>
                </c:pt>
                <c:pt idx="7493">
                  <c:v>43087.53125</c:v>
                </c:pt>
                <c:pt idx="7494">
                  <c:v>43087.552083333401</c:v>
                </c:pt>
                <c:pt idx="7495">
                  <c:v>43087.572916666599</c:v>
                </c:pt>
                <c:pt idx="7496">
                  <c:v>43087.59375</c:v>
                </c:pt>
                <c:pt idx="7497">
                  <c:v>43087.614583333401</c:v>
                </c:pt>
                <c:pt idx="7498">
                  <c:v>43087.635416666599</c:v>
                </c:pt>
                <c:pt idx="7499">
                  <c:v>43087.65625</c:v>
                </c:pt>
                <c:pt idx="7500">
                  <c:v>43087.677083333401</c:v>
                </c:pt>
                <c:pt idx="7501">
                  <c:v>43087.697916666599</c:v>
                </c:pt>
                <c:pt idx="7502">
                  <c:v>43087.71875</c:v>
                </c:pt>
                <c:pt idx="7503">
                  <c:v>43087.739583333401</c:v>
                </c:pt>
                <c:pt idx="7504">
                  <c:v>43087.760416666599</c:v>
                </c:pt>
                <c:pt idx="7505">
                  <c:v>43087.78125</c:v>
                </c:pt>
                <c:pt idx="7506">
                  <c:v>43087.802083333401</c:v>
                </c:pt>
                <c:pt idx="7507">
                  <c:v>43087.822916666599</c:v>
                </c:pt>
                <c:pt idx="7508">
                  <c:v>43087.84375</c:v>
                </c:pt>
                <c:pt idx="7509">
                  <c:v>43087.864583333401</c:v>
                </c:pt>
                <c:pt idx="7510">
                  <c:v>43087.885416666599</c:v>
                </c:pt>
                <c:pt idx="7511">
                  <c:v>43087.90625</c:v>
                </c:pt>
                <c:pt idx="7512">
                  <c:v>43087.927083333401</c:v>
                </c:pt>
                <c:pt idx="7513">
                  <c:v>43087.947916666599</c:v>
                </c:pt>
                <c:pt idx="7514">
                  <c:v>43087.96875</c:v>
                </c:pt>
                <c:pt idx="7515">
                  <c:v>43087.989583333401</c:v>
                </c:pt>
                <c:pt idx="7516">
                  <c:v>43088.010416666599</c:v>
                </c:pt>
                <c:pt idx="7517">
                  <c:v>43088.03125</c:v>
                </c:pt>
                <c:pt idx="7518">
                  <c:v>43088.052083333401</c:v>
                </c:pt>
                <c:pt idx="7519">
                  <c:v>43088.072916666599</c:v>
                </c:pt>
                <c:pt idx="7520">
                  <c:v>43088.09375</c:v>
                </c:pt>
                <c:pt idx="7521">
                  <c:v>43088.114583333401</c:v>
                </c:pt>
                <c:pt idx="7522">
                  <c:v>43088.135416666599</c:v>
                </c:pt>
                <c:pt idx="7523">
                  <c:v>43088.15625</c:v>
                </c:pt>
                <c:pt idx="7524">
                  <c:v>43088.177083333401</c:v>
                </c:pt>
                <c:pt idx="7525">
                  <c:v>43088.197916666599</c:v>
                </c:pt>
                <c:pt idx="7526">
                  <c:v>43088.21875</c:v>
                </c:pt>
                <c:pt idx="7527">
                  <c:v>43088.239583333401</c:v>
                </c:pt>
                <c:pt idx="7528">
                  <c:v>43088.260416666599</c:v>
                </c:pt>
                <c:pt idx="7529">
                  <c:v>43088.28125</c:v>
                </c:pt>
                <c:pt idx="7530">
                  <c:v>43088.302083333401</c:v>
                </c:pt>
                <c:pt idx="7531">
                  <c:v>43088.322916666599</c:v>
                </c:pt>
                <c:pt idx="7532">
                  <c:v>43088.34375</c:v>
                </c:pt>
                <c:pt idx="7533">
                  <c:v>43088.364583333401</c:v>
                </c:pt>
                <c:pt idx="7534">
                  <c:v>43088.385416666599</c:v>
                </c:pt>
                <c:pt idx="7535">
                  <c:v>43088.40625</c:v>
                </c:pt>
                <c:pt idx="7536">
                  <c:v>43088.427083333401</c:v>
                </c:pt>
                <c:pt idx="7537">
                  <c:v>43088.447916666599</c:v>
                </c:pt>
                <c:pt idx="7538">
                  <c:v>43088.46875</c:v>
                </c:pt>
                <c:pt idx="7539">
                  <c:v>43088.489583333401</c:v>
                </c:pt>
                <c:pt idx="7540">
                  <c:v>43088.510416666599</c:v>
                </c:pt>
                <c:pt idx="7541">
                  <c:v>43088.53125</c:v>
                </c:pt>
                <c:pt idx="7542">
                  <c:v>43088.552083333401</c:v>
                </c:pt>
                <c:pt idx="7543">
                  <c:v>43088.572916666599</c:v>
                </c:pt>
                <c:pt idx="7544">
                  <c:v>43088.59375</c:v>
                </c:pt>
                <c:pt idx="7545">
                  <c:v>43088.614583333401</c:v>
                </c:pt>
                <c:pt idx="7546">
                  <c:v>43088.635416666599</c:v>
                </c:pt>
                <c:pt idx="7547">
                  <c:v>43088.65625</c:v>
                </c:pt>
                <c:pt idx="7548">
                  <c:v>43088.677083333401</c:v>
                </c:pt>
                <c:pt idx="7549">
                  <c:v>43088.697916666599</c:v>
                </c:pt>
                <c:pt idx="7550">
                  <c:v>43088.71875</c:v>
                </c:pt>
                <c:pt idx="7551">
                  <c:v>43088.739583333401</c:v>
                </c:pt>
                <c:pt idx="7552">
                  <c:v>43088.760416666599</c:v>
                </c:pt>
                <c:pt idx="7553">
                  <c:v>43088.78125</c:v>
                </c:pt>
                <c:pt idx="7554">
                  <c:v>43088.802083333401</c:v>
                </c:pt>
                <c:pt idx="7555">
                  <c:v>43088.822916666599</c:v>
                </c:pt>
                <c:pt idx="7556">
                  <c:v>43088.84375</c:v>
                </c:pt>
                <c:pt idx="7557">
                  <c:v>43088.864583333401</c:v>
                </c:pt>
                <c:pt idx="7558">
                  <c:v>43088.885416666599</c:v>
                </c:pt>
                <c:pt idx="7559">
                  <c:v>43088.90625</c:v>
                </c:pt>
                <c:pt idx="7560">
                  <c:v>43088.927083333401</c:v>
                </c:pt>
                <c:pt idx="7561">
                  <c:v>43088.947916666599</c:v>
                </c:pt>
                <c:pt idx="7562">
                  <c:v>43088.96875</c:v>
                </c:pt>
                <c:pt idx="7563">
                  <c:v>43088.989583333401</c:v>
                </c:pt>
                <c:pt idx="7564">
                  <c:v>43089.010416666599</c:v>
                </c:pt>
                <c:pt idx="7565">
                  <c:v>43089.03125</c:v>
                </c:pt>
                <c:pt idx="7566">
                  <c:v>43089.052083333401</c:v>
                </c:pt>
                <c:pt idx="7567">
                  <c:v>43089.072916666599</c:v>
                </c:pt>
                <c:pt idx="7568">
                  <c:v>43089.09375</c:v>
                </c:pt>
                <c:pt idx="7569">
                  <c:v>43089.114583333401</c:v>
                </c:pt>
                <c:pt idx="7570">
                  <c:v>43089.135416666599</c:v>
                </c:pt>
                <c:pt idx="7571">
                  <c:v>43089.15625</c:v>
                </c:pt>
                <c:pt idx="7572">
                  <c:v>43089.177083333401</c:v>
                </c:pt>
                <c:pt idx="7573">
                  <c:v>43089.197916666599</c:v>
                </c:pt>
                <c:pt idx="7574">
                  <c:v>43089.21875</c:v>
                </c:pt>
                <c:pt idx="7575">
                  <c:v>43089.239583333401</c:v>
                </c:pt>
                <c:pt idx="7576">
                  <c:v>43089.260416666599</c:v>
                </c:pt>
                <c:pt idx="7577">
                  <c:v>43089.28125</c:v>
                </c:pt>
                <c:pt idx="7578">
                  <c:v>43089.302083333401</c:v>
                </c:pt>
                <c:pt idx="7579">
                  <c:v>43089.322916666599</c:v>
                </c:pt>
                <c:pt idx="7580">
                  <c:v>43089.34375</c:v>
                </c:pt>
                <c:pt idx="7581">
                  <c:v>43089.364583333401</c:v>
                </c:pt>
                <c:pt idx="7582">
                  <c:v>43089.385416666599</c:v>
                </c:pt>
                <c:pt idx="7583">
                  <c:v>43089.40625</c:v>
                </c:pt>
                <c:pt idx="7584">
                  <c:v>43089.427083333401</c:v>
                </c:pt>
                <c:pt idx="7585">
                  <c:v>43089.447916666599</c:v>
                </c:pt>
                <c:pt idx="7586">
                  <c:v>43089.46875</c:v>
                </c:pt>
                <c:pt idx="7587">
                  <c:v>43089.489583333401</c:v>
                </c:pt>
                <c:pt idx="7588">
                  <c:v>43089.510416666599</c:v>
                </c:pt>
                <c:pt idx="7589">
                  <c:v>43089.53125</c:v>
                </c:pt>
                <c:pt idx="7590">
                  <c:v>43089.552083333401</c:v>
                </c:pt>
                <c:pt idx="7591">
                  <c:v>43089.572916666599</c:v>
                </c:pt>
                <c:pt idx="7592">
                  <c:v>43089.59375</c:v>
                </c:pt>
                <c:pt idx="7593">
                  <c:v>43089.614583333401</c:v>
                </c:pt>
                <c:pt idx="7594">
                  <c:v>43089.635416666599</c:v>
                </c:pt>
                <c:pt idx="7595">
                  <c:v>43089.65625</c:v>
                </c:pt>
                <c:pt idx="7596">
                  <c:v>43089.677083333401</c:v>
                </c:pt>
                <c:pt idx="7597">
                  <c:v>43089.697916666599</c:v>
                </c:pt>
                <c:pt idx="7598">
                  <c:v>43089.71875</c:v>
                </c:pt>
                <c:pt idx="7599">
                  <c:v>43089.739583333401</c:v>
                </c:pt>
                <c:pt idx="7600">
                  <c:v>43089.760416666599</c:v>
                </c:pt>
                <c:pt idx="7601">
                  <c:v>43089.78125</c:v>
                </c:pt>
                <c:pt idx="7602">
                  <c:v>43089.802083333401</c:v>
                </c:pt>
                <c:pt idx="7603">
                  <c:v>43089.822916666599</c:v>
                </c:pt>
                <c:pt idx="7604">
                  <c:v>43089.84375</c:v>
                </c:pt>
                <c:pt idx="7605">
                  <c:v>43089.864583333401</c:v>
                </c:pt>
                <c:pt idx="7606">
                  <c:v>43089.885416666599</c:v>
                </c:pt>
                <c:pt idx="7607">
                  <c:v>43089.90625</c:v>
                </c:pt>
                <c:pt idx="7608">
                  <c:v>43089.927083333401</c:v>
                </c:pt>
                <c:pt idx="7609">
                  <c:v>43089.947916666599</c:v>
                </c:pt>
                <c:pt idx="7610">
                  <c:v>43089.96875</c:v>
                </c:pt>
                <c:pt idx="7611">
                  <c:v>43089.989583333401</c:v>
                </c:pt>
                <c:pt idx="7612">
                  <c:v>43090.010416666599</c:v>
                </c:pt>
                <c:pt idx="7613">
                  <c:v>43090.03125</c:v>
                </c:pt>
                <c:pt idx="7614">
                  <c:v>43090.052083333401</c:v>
                </c:pt>
                <c:pt idx="7615">
                  <c:v>43090.072916666599</c:v>
                </c:pt>
                <c:pt idx="7616">
                  <c:v>43090.09375</c:v>
                </c:pt>
                <c:pt idx="7617">
                  <c:v>43090.114583333401</c:v>
                </c:pt>
                <c:pt idx="7618">
                  <c:v>43090.135416666599</c:v>
                </c:pt>
                <c:pt idx="7619">
                  <c:v>43090.15625</c:v>
                </c:pt>
                <c:pt idx="7620">
                  <c:v>43090.177083333401</c:v>
                </c:pt>
                <c:pt idx="7621">
                  <c:v>43090.197916666599</c:v>
                </c:pt>
                <c:pt idx="7622">
                  <c:v>43090.21875</c:v>
                </c:pt>
                <c:pt idx="7623">
                  <c:v>43090.239583333401</c:v>
                </c:pt>
                <c:pt idx="7624">
                  <c:v>43090.260416666599</c:v>
                </c:pt>
                <c:pt idx="7625">
                  <c:v>43090.28125</c:v>
                </c:pt>
                <c:pt idx="7626">
                  <c:v>43090.302083333401</c:v>
                </c:pt>
                <c:pt idx="7627">
                  <c:v>43090.322916666599</c:v>
                </c:pt>
                <c:pt idx="7628">
                  <c:v>43090.34375</c:v>
                </c:pt>
                <c:pt idx="7629">
                  <c:v>43090.364583333401</c:v>
                </c:pt>
                <c:pt idx="7630">
                  <c:v>43090.385416666599</c:v>
                </c:pt>
                <c:pt idx="7631">
                  <c:v>43090.40625</c:v>
                </c:pt>
                <c:pt idx="7632">
                  <c:v>43090.427083333401</c:v>
                </c:pt>
                <c:pt idx="7633">
                  <c:v>43090.447916666599</c:v>
                </c:pt>
                <c:pt idx="7634">
                  <c:v>43090.46875</c:v>
                </c:pt>
                <c:pt idx="7635">
                  <c:v>43090.489583333401</c:v>
                </c:pt>
                <c:pt idx="7636">
                  <c:v>43090.510416666599</c:v>
                </c:pt>
                <c:pt idx="7637">
                  <c:v>43090.53125</c:v>
                </c:pt>
                <c:pt idx="7638">
                  <c:v>43090.552083333401</c:v>
                </c:pt>
                <c:pt idx="7639">
                  <c:v>43090.572916666599</c:v>
                </c:pt>
                <c:pt idx="7640">
                  <c:v>43090.59375</c:v>
                </c:pt>
                <c:pt idx="7641">
                  <c:v>43090.614583333401</c:v>
                </c:pt>
                <c:pt idx="7642">
                  <c:v>43090.635416666599</c:v>
                </c:pt>
                <c:pt idx="7643">
                  <c:v>43090.65625</c:v>
                </c:pt>
                <c:pt idx="7644">
                  <c:v>43090.677083333401</c:v>
                </c:pt>
                <c:pt idx="7645">
                  <c:v>43090.697916666599</c:v>
                </c:pt>
                <c:pt idx="7646">
                  <c:v>43090.71875</c:v>
                </c:pt>
                <c:pt idx="7647">
                  <c:v>43090.739583333401</c:v>
                </c:pt>
                <c:pt idx="7648">
                  <c:v>43090.760416666599</c:v>
                </c:pt>
                <c:pt idx="7649">
                  <c:v>43090.78125</c:v>
                </c:pt>
                <c:pt idx="7650">
                  <c:v>43090.802083333401</c:v>
                </c:pt>
                <c:pt idx="7651">
                  <c:v>43090.822916666599</c:v>
                </c:pt>
                <c:pt idx="7652">
                  <c:v>43090.84375</c:v>
                </c:pt>
                <c:pt idx="7653">
                  <c:v>43090.864583333401</c:v>
                </c:pt>
                <c:pt idx="7654">
                  <c:v>43090.885416666599</c:v>
                </c:pt>
                <c:pt idx="7655">
                  <c:v>43090.90625</c:v>
                </c:pt>
                <c:pt idx="7656">
                  <c:v>43090.927083333401</c:v>
                </c:pt>
                <c:pt idx="7657">
                  <c:v>43090.947916666599</c:v>
                </c:pt>
                <c:pt idx="7658">
                  <c:v>43090.96875</c:v>
                </c:pt>
                <c:pt idx="7659">
                  <c:v>43090.989583333401</c:v>
                </c:pt>
                <c:pt idx="7660">
                  <c:v>43091.010416666599</c:v>
                </c:pt>
                <c:pt idx="7661">
                  <c:v>43091.03125</c:v>
                </c:pt>
                <c:pt idx="7662">
                  <c:v>43091.052083333401</c:v>
                </c:pt>
                <c:pt idx="7663">
                  <c:v>43091.072916666599</c:v>
                </c:pt>
                <c:pt idx="7664">
                  <c:v>43091.09375</c:v>
                </c:pt>
                <c:pt idx="7665">
                  <c:v>43091.114583333401</c:v>
                </c:pt>
                <c:pt idx="7666">
                  <c:v>43091.135416666599</c:v>
                </c:pt>
                <c:pt idx="7667">
                  <c:v>43091.15625</c:v>
                </c:pt>
                <c:pt idx="7668">
                  <c:v>43091.177083333401</c:v>
                </c:pt>
                <c:pt idx="7669">
                  <c:v>43091.197916666599</c:v>
                </c:pt>
                <c:pt idx="7670">
                  <c:v>43091.21875</c:v>
                </c:pt>
                <c:pt idx="7671">
                  <c:v>43091.239583333401</c:v>
                </c:pt>
                <c:pt idx="7672">
                  <c:v>43091.260416666599</c:v>
                </c:pt>
                <c:pt idx="7673">
                  <c:v>43091.28125</c:v>
                </c:pt>
                <c:pt idx="7674">
                  <c:v>43091.302083333401</c:v>
                </c:pt>
                <c:pt idx="7675">
                  <c:v>43091.322916666599</c:v>
                </c:pt>
                <c:pt idx="7676">
                  <c:v>43091.34375</c:v>
                </c:pt>
                <c:pt idx="7677">
                  <c:v>43091.364583333401</c:v>
                </c:pt>
                <c:pt idx="7678">
                  <c:v>43091.385416666599</c:v>
                </c:pt>
                <c:pt idx="7679">
                  <c:v>43091.40625</c:v>
                </c:pt>
                <c:pt idx="7680">
                  <c:v>43091.427083333401</c:v>
                </c:pt>
                <c:pt idx="7681">
                  <c:v>43091.447916666599</c:v>
                </c:pt>
                <c:pt idx="7682">
                  <c:v>43091.46875</c:v>
                </c:pt>
                <c:pt idx="7683">
                  <c:v>43091.489583333401</c:v>
                </c:pt>
                <c:pt idx="7684">
                  <c:v>43091.510416666599</c:v>
                </c:pt>
                <c:pt idx="7685">
                  <c:v>43091.53125</c:v>
                </c:pt>
                <c:pt idx="7686">
                  <c:v>43091.552083333401</c:v>
                </c:pt>
                <c:pt idx="7687">
                  <c:v>43091.572916666599</c:v>
                </c:pt>
                <c:pt idx="7688">
                  <c:v>43091.59375</c:v>
                </c:pt>
                <c:pt idx="7689">
                  <c:v>43091.614583333401</c:v>
                </c:pt>
                <c:pt idx="7690">
                  <c:v>43091.635416666599</c:v>
                </c:pt>
                <c:pt idx="7691">
                  <c:v>43091.65625</c:v>
                </c:pt>
                <c:pt idx="7692">
                  <c:v>43091.677083333401</c:v>
                </c:pt>
                <c:pt idx="7693">
                  <c:v>43091.697916666599</c:v>
                </c:pt>
                <c:pt idx="7694">
                  <c:v>43091.71875</c:v>
                </c:pt>
                <c:pt idx="7695">
                  <c:v>43091.739583333401</c:v>
                </c:pt>
                <c:pt idx="7696">
                  <c:v>43091.760416666599</c:v>
                </c:pt>
                <c:pt idx="7697">
                  <c:v>43091.78125</c:v>
                </c:pt>
                <c:pt idx="7698">
                  <c:v>43091.802083333401</c:v>
                </c:pt>
                <c:pt idx="7699">
                  <c:v>43091.822916666599</c:v>
                </c:pt>
                <c:pt idx="7700">
                  <c:v>43091.84375</c:v>
                </c:pt>
                <c:pt idx="7701">
                  <c:v>43091.864583333401</c:v>
                </c:pt>
                <c:pt idx="7702">
                  <c:v>43091.885416666599</c:v>
                </c:pt>
                <c:pt idx="7703">
                  <c:v>43091.90625</c:v>
                </c:pt>
                <c:pt idx="7704">
                  <c:v>43091.927083333401</c:v>
                </c:pt>
                <c:pt idx="7705">
                  <c:v>43091.947916666599</c:v>
                </c:pt>
                <c:pt idx="7706">
                  <c:v>43091.96875</c:v>
                </c:pt>
                <c:pt idx="7707">
                  <c:v>43091.989583333401</c:v>
                </c:pt>
                <c:pt idx="7708">
                  <c:v>43092.010416666599</c:v>
                </c:pt>
                <c:pt idx="7709">
                  <c:v>43092.03125</c:v>
                </c:pt>
                <c:pt idx="7710">
                  <c:v>43092.052083333401</c:v>
                </c:pt>
                <c:pt idx="7711">
                  <c:v>43092.072916666599</c:v>
                </c:pt>
                <c:pt idx="7712">
                  <c:v>43092.09375</c:v>
                </c:pt>
                <c:pt idx="7713">
                  <c:v>43092.114583333401</c:v>
                </c:pt>
                <c:pt idx="7714">
                  <c:v>43092.135416666599</c:v>
                </c:pt>
                <c:pt idx="7715">
                  <c:v>43092.15625</c:v>
                </c:pt>
                <c:pt idx="7716">
                  <c:v>43092.177083333401</c:v>
                </c:pt>
                <c:pt idx="7717">
                  <c:v>43092.197916666599</c:v>
                </c:pt>
                <c:pt idx="7718">
                  <c:v>43092.21875</c:v>
                </c:pt>
                <c:pt idx="7719">
                  <c:v>43092.239583333401</c:v>
                </c:pt>
                <c:pt idx="7720">
                  <c:v>43092.260416666599</c:v>
                </c:pt>
                <c:pt idx="7721">
                  <c:v>43092.28125</c:v>
                </c:pt>
                <c:pt idx="7722">
                  <c:v>43092.302083333401</c:v>
                </c:pt>
                <c:pt idx="7723">
                  <c:v>43092.322916666599</c:v>
                </c:pt>
                <c:pt idx="7724">
                  <c:v>43092.34375</c:v>
                </c:pt>
                <c:pt idx="7725">
                  <c:v>43092.364583333401</c:v>
                </c:pt>
                <c:pt idx="7726">
                  <c:v>43092.385416666599</c:v>
                </c:pt>
                <c:pt idx="7727">
                  <c:v>43092.40625</c:v>
                </c:pt>
                <c:pt idx="7728">
                  <c:v>43092.427083333401</c:v>
                </c:pt>
                <c:pt idx="7729">
                  <c:v>43092.447916666599</c:v>
                </c:pt>
                <c:pt idx="7730">
                  <c:v>43092.46875</c:v>
                </c:pt>
                <c:pt idx="7731">
                  <c:v>43092.489583333401</c:v>
                </c:pt>
                <c:pt idx="7732">
                  <c:v>43092.510416666599</c:v>
                </c:pt>
                <c:pt idx="7733">
                  <c:v>43092.53125</c:v>
                </c:pt>
                <c:pt idx="7734">
                  <c:v>43092.552083333401</c:v>
                </c:pt>
                <c:pt idx="7735">
                  <c:v>43092.572916666599</c:v>
                </c:pt>
                <c:pt idx="7736">
                  <c:v>43092.59375</c:v>
                </c:pt>
                <c:pt idx="7737">
                  <c:v>43092.614583333401</c:v>
                </c:pt>
                <c:pt idx="7738">
                  <c:v>43092.635416666599</c:v>
                </c:pt>
                <c:pt idx="7739">
                  <c:v>43092.65625</c:v>
                </c:pt>
                <c:pt idx="7740">
                  <c:v>43092.677083333401</c:v>
                </c:pt>
                <c:pt idx="7741">
                  <c:v>43092.697916666599</c:v>
                </c:pt>
                <c:pt idx="7742">
                  <c:v>43092.71875</c:v>
                </c:pt>
                <c:pt idx="7743">
                  <c:v>43092.739583333401</c:v>
                </c:pt>
                <c:pt idx="7744">
                  <c:v>43092.760416666599</c:v>
                </c:pt>
                <c:pt idx="7745">
                  <c:v>43092.78125</c:v>
                </c:pt>
                <c:pt idx="7746">
                  <c:v>43092.802083333401</c:v>
                </c:pt>
                <c:pt idx="7747">
                  <c:v>43092.822916666599</c:v>
                </c:pt>
                <c:pt idx="7748">
                  <c:v>43092.84375</c:v>
                </c:pt>
                <c:pt idx="7749">
                  <c:v>43092.864583333401</c:v>
                </c:pt>
                <c:pt idx="7750">
                  <c:v>43092.885416666599</c:v>
                </c:pt>
                <c:pt idx="7751">
                  <c:v>43092.90625</c:v>
                </c:pt>
                <c:pt idx="7752">
                  <c:v>43092.927083333401</c:v>
                </c:pt>
                <c:pt idx="7753">
                  <c:v>43092.947916666599</c:v>
                </c:pt>
                <c:pt idx="7754">
                  <c:v>43092.96875</c:v>
                </c:pt>
                <c:pt idx="7755">
                  <c:v>43092.989583333401</c:v>
                </c:pt>
                <c:pt idx="7756">
                  <c:v>43093.010416666599</c:v>
                </c:pt>
                <c:pt idx="7757">
                  <c:v>43093.03125</c:v>
                </c:pt>
                <c:pt idx="7758">
                  <c:v>43093.052083333401</c:v>
                </c:pt>
                <c:pt idx="7759">
                  <c:v>43093.072916666599</c:v>
                </c:pt>
                <c:pt idx="7760">
                  <c:v>43093.09375</c:v>
                </c:pt>
                <c:pt idx="7761">
                  <c:v>43093.114583333401</c:v>
                </c:pt>
                <c:pt idx="7762">
                  <c:v>43093.135416666599</c:v>
                </c:pt>
                <c:pt idx="7763">
                  <c:v>43093.15625</c:v>
                </c:pt>
                <c:pt idx="7764">
                  <c:v>43093.177083333401</c:v>
                </c:pt>
                <c:pt idx="7765">
                  <c:v>43093.197916666599</c:v>
                </c:pt>
                <c:pt idx="7766">
                  <c:v>43093.21875</c:v>
                </c:pt>
                <c:pt idx="7767">
                  <c:v>43093.239583333401</c:v>
                </c:pt>
                <c:pt idx="7768">
                  <c:v>43093.260416666599</c:v>
                </c:pt>
                <c:pt idx="7769">
                  <c:v>43093.28125</c:v>
                </c:pt>
                <c:pt idx="7770">
                  <c:v>43093.302083333401</c:v>
                </c:pt>
                <c:pt idx="7771">
                  <c:v>43093.322916666599</c:v>
                </c:pt>
                <c:pt idx="7772">
                  <c:v>43093.34375</c:v>
                </c:pt>
                <c:pt idx="7773">
                  <c:v>43093.364583333401</c:v>
                </c:pt>
                <c:pt idx="7774">
                  <c:v>43093.385416666599</c:v>
                </c:pt>
                <c:pt idx="7775">
                  <c:v>43093.40625</c:v>
                </c:pt>
                <c:pt idx="7776">
                  <c:v>43093.427083333401</c:v>
                </c:pt>
                <c:pt idx="7777">
                  <c:v>43093.447916666599</c:v>
                </c:pt>
                <c:pt idx="7778">
                  <c:v>43093.46875</c:v>
                </c:pt>
                <c:pt idx="7779">
                  <c:v>43093.489583333401</c:v>
                </c:pt>
                <c:pt idx="7780">
                  <c:v>43093.510416666599</c:v>
                </c:pt>
                <c:pt idx="7781">
                  <c:v>43093.53125</c:v>
                </c:pt>
                <c:pt idx="7782">
                  <c:v>43093.552083333401</c:v>
                </c:pt>
                <c:pt idx="7783">
                  <c:v>43093.572916666599</c:v>
                </c:pt>
                <c:pt idx="7784">
                  <c:v>43093.59375</c:v>
                </c:pt>
                <c:pt idx="7785">
                  <c:v>43093.614583333401</c:v>
                </c:pt>
                <c:pt idx="7786">
                  <c:v>43093.635416666599</c:v>
                </c:pt>
                <c:pt idx="7787">
                  <c:v>43093.65625</c:v>
                </c:pt>
                <c:pt idx="7788">
                  <c:v>43093.677083333401</c:v>
                </c:pt>
                <c:pt idx="7789">
                  <c:v>43093.697916666599</c:v>
                </c:pt>
                <c:pt idx="7790">
                  <c:v>43093.71875</c:v>
                </c:pt>
                <c:pt idx="7791">
                  <c:v>43093.739583333401</c:v>
                </c:pt>
                <c:pt idx="7792">
                  <c:v>43093.760416666599</c:v>
                </c:pt>
                <c:pt idx="7793">
                  <c:v>43093.78125</c:v>
                </c:pt>
                <c:pt idx="7794">
                  <c:v>43093.802083333401</c:v>
                </c:pt>
                <c:pt idx="7795">
                  <c:v>43093.822916666599</c:v>
                </c:pt>
                <c:pt idx="7796">
                  <c:v>43093.84375</c:v>
                </c:pt>
                <c:pt idx="7797">
                  <c:v>43093.864583333401</c:v>
                </c:pt>
                <c:pt idx="7798">
                  <c:v>43093.885416666599</c:v>
                </c:pt>
                <c:pt idx="7799">
                  <c:v>43093.90625</c:v>
                </c:pt>
                <c:pt idx="7800">
                  <c:v>43093.927083333401</c:v>
                </c:pt>
                <c:pt idx="7801">
                  <c:v>43093.947916666599</c:v>
                </c:pt>
                <c:pt idx="7802">
                  <c:v>43093.96875</c:v>
                </c:pt>
                <c:pt idx="7803">
                  <c:v>43093.989583333401</c:v>
                </c:pt>
                <c:pt idx="7804">
                  <c:v>43094.010416666599</c:v>
                </c:pt>
                <c:pt idx="7805">
                  <c:v>43094.03125</c:v>
                </c:pt>
                <c:pt idx="7806">
                  <c:v>43094.052083333401</c:v>
                </c:pt>
                <c:pt idx="7807">
                  <c:v>43094.072916666599</c:v>
                </c:pt>
                <c:pt idx="7808">
                  <c:v>43094.09375</c:v>
                </c:pt>
                <c:pt idx="7809">
                  <c:v>43094.114583333401</c:v>
                </c:pt>
                <c:pt idx="7810">
                  <c:v>43094.135416666599</c:v>
                </c:pt>
                <c:pt idx="7811">
                  <c:v>43094.15625</c:v>
                </c:pt>
                <c:pt idx="7812">
                  <c:v>43094.177083333401</c:v>
                </c:pt>
                <c:pt idx="7813">
                  <c:v>43094.197916666599</c:v>
                </c:pt>
                <c:pt idx="7814">
                  <c:v>43094.21875</c:v>
                </c:pt>
                <c:pt idx="7815">
                  <c:v>43094.239583333401</c:v>
                </c:pt>
                <c:pt idx="7816">
                  <c:v>43094.260416666599</c:v>
                </c:pt>
                <c:pt idx="7817">
                  <c:v>43094.28125</c:v>
                </c:pt>
                <c:pt idx="7818">
                  <c:v>43094.302083333401</c:v>
                </c:pt>
                <c:pt idx="7819">
                  <c:v>43094.322916666599</c:v>
                </c:pt>
                <c:pt idx="7820">
                  <c:v>43094.34375</c:v>
                </c:pt>
                <c:pt idx="7821">
                  <c:v>43094.364583333401</c:v>
                </c:pt>
                <c:pt idx="7822">
                  <c:v>43094.385416666599</c:v>
                </c:pt>
                <c:pt idx="7823">
                  <c:v>43094.40625</c:v>
                </c:pt>
                <c:pt idx="7824">
                  <c:v>43094.427083333401</c:v>
                </c:pt>
                <c:pt idx="7825">
                  <c:v>43094.447916666599</c:v>
                </c:pt>
                <c:pt idx="7826">
                  <c:v>43094.46875</c:v>
                </c:pt>
                <c:pt idx="7827">
                  <c:v>43094.489583333401</c:v>
                </c:pt>
                <c:pt idx="7828">
                  <c:v>43094.510416666599</c:v>
                </c:pt>
                <c:pt idx="7829">
                  <c:v>43094.53125</c:v>
                </c:pt>
                <c:pt idx="7830">
                  <c:v>43094.552083333401</c:v>
                </c:pt>
                <c:pt idx="7831">
                  <c:v>43094.572916666599</c:v>
                </c:pt>
                <c:pt idx="7832">
                  <c:v>43094.59375</c:v>
                </c:pt>
                <c:pt idx="7833">
                  <c:v>43094.614583333401</c:v>
                </c:pt>
                <c:pt idx="7834">
                  <c:v>43094.635416666599</c:v>
                </c:pt>
                <c:pt idx="7835">
                  <c:v>43094.65625</c:v>
                </c:pt>
                <c:pt idx="7836">
                  <c:v>43094.677083333401</c:v>
                </c:pt>
                <c:pt idx="7837">
                  <c:v>43094.697916666599</c:v>
                </c:pt>
                <c:pt idx="7838">
                  <c:v>43094.71875</c:v>
                </c:pt>
                <c:pt idx="7839">
                  <c:v>43094.739583333401</c:v>
                </c:pt>
                <c:pt idx="7840">
                  <c:v>43094.760416666599</c:v>
                </c:pt>
                <c:pt idx="7841">
                  <c:v>43094.78125</c:v>
                </c:pt>
                <c:pt idx="7842">
                  <c:v>43094.802083333401</c:v>
                </c:pt>
                <c:pt idx="7843">
                  <c:v>43094.822916666599</c:v>
                </c:pt>
                <c:pt idx="7844">
                  <c:v>43094.84375</c:v>
                </c:pt>
                <c:pt idx="7845">
                  <c:v>43094.864583333401</c:v>
                </c:pt>
                <c:pt idx="7846">
                  <c:v>43094.885416666599</c:v>
                </c:pt>
                <c:pt idx="7847">
                  <c:v>43094.90625</c:v>
                </c:pt>
                <c:pt idx="7848">
                  <c:v>43094.927083333401</c:v>
                </c:pt>
                <c:pt idx="7849">
                  <c:v>43094.947916666599</c:v>
                </c:pt>
                <c:pt idx="7850">
                  <c:v>43094.96875</c:v>
                </c:pt>
                <c:pt idx="7851">
                  <c:v>43094.989583333401</c:v>
                </c:pt>
                <c:pt idx="7852">
                  <c:v>43095.010416666599</c:v>
                </c:pt>
                <c:pt idx="7853">
                  <c:v>43095.03125</c:v>
                </c:pt>
                <c:pt idx="7854">
                  <c:v>43095.052083333401</c:v>
                </c:pt>
                <c:pt idx="7855">
                  <c:v>43095.072916666599</c:v>
                </c:pt>
                <c:pt idx="7856">
                  <c:v>43095.09375</c:v>
                </c:pt>
                <c:pt idx="7857">
                  <c:v>43095.114583333401</c:v>
                </c:pt>
                <c:pt idx="7858">
                  <c:v>43095.135416666599</c:v>
                </c:pt>
                <c:pt idx="7859">
                  <c:v>43095.15625</c:v>
                </c:pt>
                <c:pt idx="7860">
                  <c:v>43095.177083333401</c:v>
                </c:pt>
                <c:pt idx="7861">
                  <c:v>43095.197916666599</c:v>
                </c:pt>
                <c:pt idx="7862">
                  <c:v>43095.21875</c:v>
                </c:pt>
                <c:pt idx="7863">
                  <c:v>43095.239583333401</c:v>
                </c:pt>
                <c:pt idx="7864">
                  <c:v>43095.260416666599</c:v>
                </c:pt>
                <c:pt idx="7865">
                  <c:v>43095.28125</c:v>
                </c:pt>
                <c:pt idx="7866">
                  <c:v>43095.302083333401</c:v>
                </c:pt>
                <c:pt idx="7867">
                  <c:v>43095.322916666599</c:v>
                </c:pt>
                <c:pt idx="7868">
                  <c:v>43095.34375</c:v>
                </c:pt>
                <c:pt idx="7869">
                  <c:v>43095.364583333401</c:v>
                </c:pt>
                <c:pt idx="7870">
                  <c:v>43095.385416666599</c:v>
                </c:pt>
                <c:pt idx="7871">
                  <c:v>43095.40625</c:v>
                </c:pt>
                <c:pt idx="7872">
                  <c:v>43095.427083333401</c:v>
                </c:pt>
                <c:pt idx="7873">
                  <c:v>43095.447916666599</c:v>
                </c:pt>
                <c:pt idx="7874">
                  <c:v>43095.46875</c:v>
                </c:pt>
                <c:pt idx="7875">
                  <c:v>43095.489583333401</c:v>
                </c:pt>
                <c:pt idx="7876">
                  <c:v>43095.510416666599</c:v>
                </c:pt>
                <c:pt idx="7877">
                  <c:v>43095.53125</c:v>
                </c:pt>
                <c:pt idx="7878">
                  <c:v>43095.552083333401</c:v>
                </c:pt>
                <c:pt idx="7879">
                  <c:v>43095.572916666599</c:v>
                </c:pt>
                <c:pt idx="7880">
                  <c:v>43095.59375</c:v>
                </c:pt>
                <c:pt idx="7881">
                  <c:v>43095.614583333401</c:v>
                </c:pt>
                <c:pt idx="7882">
                  <c:v>43095.635416666599</c:v>
                </c:pt>
                <c:pt idx="7883">
                  <c:v>43095.65625</c:v>
                </c:pt>
                <c:pt idx="7884">
                  <c:v>43095.677083333401</c:v>
                </c:pt>
                <c:pt idx="7885">
                  <c:v>43095.697916666599</c:v>
                </c:pt>
                <c:pt idx="7886">
                  <c:v>43095.71875</c:v>
                </c:pt>
                <c:pt idx="7887">
                  <c:v>43095.739583333401</c:v>
                </c:pt>
                <c:pt idx="7888">
                  <c:v>43095.760416666599</c:v>
                </c:pt>
                <c:pt idx="7889">
                  <c:v>43095.78125</c:v>
                </c:pt>
                <c:pt idx="7890">
                  <c:v>43095.802083333401</c:v>
                </c:pt>
                <c:pt idx="7891">
                  <c:v>43095.822916666599</c:v>
                </c:pt>
                <c:pt idx="7892">
                  <c:v>43095.84375</c:v>
                </c:pt>
                <c:pt idx="7893">
                  <c:v>43095.864583333401</c:v>
                </c:pt>
                <c:pt idx="7894">
                  <c:v>43095.885416666599</c:v>
                </c:pt>
                <c:pt idx="7895">
                  <c:v>43095.90625</c:v>
                </c:pt>
                <c:pt idx="7896">
                  <c:v>43095.927083333401</c:v>
                </c:pt>
                <c:pt idx="7897">
                  <c:v>43095.947916666599</c:v>
                </c:pt>
                <c:pt idx="7898">
                  <c:v>43095.96875</c:v>
                </c:pt>
                <c:pt idx="7899">
                  <c:v>43095.989583333401</c:v>
                </c:pt>
                <c:pt idx="7900">
                  <c:v>43096.010416666599</c:v>
                </c:pt>
                <c:pt idx="7901">
                  <c:v>43096.03125</c:v>
                </c:pt>
                <c:pt idx="7902">
                  <c:v>43096.052083333401</c:v>
                </c:pt>
                <c:pt idx="7903">
                  <c:v>43096.072916666599</c:v>
                </c:pt>
                <c:pt idx="7904">
                  <c:v>43096.09375</c:v>
                </c:pt>
                <c:pt idx="7905">
                  <c:v>43096.114583333401</c:v>
                </c:pt>
                <c:pt idx="7906">
                  <c:v>43096.135416666599</c:v>
                </c:pt>
                <c:pt idx="7907">
                  <c:v>43096.15625</c:v>
                </c:pt>
                <c:pt idx="7908">
                  <c:v>43096.177083333401</c:v>
                </c:pt>
                <c:pt idx="7909">
                  <c:v>43096.197916666599</c:v>
                </c:pt>
                <c:pt idx="7910">
                  <c:v>43096.21875</c:v>
                </c:pt>
                <c:pt idx="7911">
                  <c:v>43096.239583333401</c:v>
                </c:pt>
                <c:pt idx="7912">
                  <c:v>43096.260416666599</c:v>
                </c:pt>
                <c:pt idx="7913">
                  <c:v>43096.28125</c:v>
                </c:pt>
                <c:pt idx="7914">
                  <c:v>43096.302083333401</c:v>
                </c:pt>
                <c:pt idx="7915">
                  <c:v>43096.322916666599</c:v>
                </c:pt>
                <c:pt idx="7916">
                  <c:v>43096.34375</c:v>
                </c:pt>
                <c:pt idx="7917">
                  <c:v>43096.364583333401</c:v>
                </c:pt>
                <c:pt idx="7918">
                  <c:v>43096.385416666599</c:v>
                </c:pt>
                <c:pt idx="7919">
                  <c:v>43096.40625</c:v>
                </c:pt>
                <c:pt idx="7920">
                  <c:v>43096.427083333401</c:v>
                </c:pt>
                <c:pt idx="7921">
                  <c:v>43096.447916666599</c:v>
                </c:pt>
                <c:pt idx="7922">
                  <c:v>43096.46875</c:v>
                </c:pt>
                <c:pt idx="7923">
                  <c:v>43096.489583333401</c:v>
                </c:pt>
                <c:pt idx="7924">
                  <c:v>43096.510416666599</c:v>
                </c:pt>
                <c:pt idx="7925">
                  <c:v>43096.53125</c:v>
                </c:pt>
                <c:pt idx="7926">
                  <c:v>43096.552083333401</c:v>
                </c:pt>
                <c:pt idx="7927">
                  <c:v>43096.572916666599</c:v>
                </c:pt>
                <c:pt idx="7928">
                  <c:v>43096.59375</c:v>
                </c:pt>
                <c:pt idx="7929">
                  <c:v>43096.614583333401</c:v>
                </c:pt>
                <c:pt idx="7930">
                  <c:v>43096.635416666599</c:v>
                </c:pt>
                <c:pt idx="7931">
                  <c:v>43096.65625</c:v>
                </c:pt>
                <c:pt idx="7932">
                  <c:v>43096.677083333401</c:v>
                </c:pt>
                <c:pt idx="7933">
                  <c:v>43096.697916666599</c:v>
                </c:pt>
                <c:pt idx="7934">
                  <c:v>43096.71875</c:v>
                </c:pt>
                <c:pt idx="7935">
                  <c:v>43096.739583333401</c:v>
                </c:pt>
                <c:pt idx="7936">
                  <c:v>43096.760416666599</c:v>
                </c:pt>
                <c:pt idx="7937">
                  <c:v>43096.78125</c:v>
                </c:pt>
                <c:pt idx="7938">
                  <c:v>43096.802083333401</c:v>
                </c:pt>
                <c:pt idx="7939">
                  <c:v>43096.822916666599</c:v>
                </c:pt>
                <c:pt idx="7940">
                  <c:v>43096.84375</c:v>
                </c:pt>
                <c:pt idx="7941">
                  <c:v>43096.864583333401</c:v>
                </c:pt>
                <c:pt idx="7942">
                  <c:v>43096.885416666599</c:v>
                </c:pt>
                <c:pt idx="7943">
                  <c:v>43096.90625</c:v>
                </c:pt>
                <c:pt idx="7944">
                  <c:v>43096.927083333401</c:v>
                </c:pt>
                <c:pt idx="7945">
                  <c:v>43096.947916666599</c:v>
                </c:pt>
                <c:pt idx="7946">
                  <c:v>43096.96875</c:v>
                </c:pt>
                <c:pt idx="7947">
                  <c:v>43096.989583333401</c:v>
                </c:pt>
                <c:pt idx="7948">
                  <c:v>43097.010416666599</c:v>
                </c:pt>
                <c:pt idx="7949">
                  <c:v>43097.03125</c:v>
                </c:pt>
                <c:pt idx="7950">
                  <c:v>43097.052083333401</c:v>
                </c:pt>
                <c:pt idx="7951">
                  <c:v>43097.072916666599</c:v>
                </c:pt>
                <c:pt idx="7952">
                  <c:v>43097.09375</c:v>
                </c:pt>
                <c:pt idx="7953">
                  <c:v>43097.114583333401</c:v>
                </c:pt>
                <c:pt idx="7954">
                  <c:v>43097.135416666599</c:v>
                </c:pt>
                <c:pt idx="7955">
                  <c:v>43097.15625</c:v>
                </c:pt>
                <c:pt idx="7956">
                  <c:v>43097.177083333401</c:v>
                </c:pt>
                <c:pt idx="7957">
                  <c:v>43097.197916666599</c:v>
                </c:pt>
                <c:pt idx="7958">
                  <c:v>43097.21875</c:v>
                </c:pt>
                <c:pt idx="7959">
                  <c:v>43097.239583333401</c:v>
                </c:pt>
                <c:pt idx="7960">
                  <c:v>43097.260416666599</c:v>
                </c:pt>
                <c:pt idx="7961">
                  <c:v>43097.28125</c:v>
                </c:pt>
                <c:pt idx="7962">
                  <c:v>43097.302083333401</c:v>
                </c:pt>
                <c:pt idx="7963">
                  <c:v>43097.322916666599</c:v>
                </c:pt>
                <c:pt idx="7964">
                  <c:v>43097.34375</c:v>
                </c:pt>
                <c:pt idx="7965">
                  <c:v>43097.364583333401</c:v>
                </c:pt>
                <c:pt idx="7966">
                  <c:v>43097.385416666599</c:v>
                </c:pt>
                <c:pt idx="7967">
                  <c:v>43097.40625</c:v>
                </c:pt>
                <c:pt idx="7968">
                  <c:v>43097.427083333401</c:v>
                </c:pt>
                <c:pt idx="7969">
                  <c:v>43097.447916666599</c:v>
                </c:pt>
                <c:pt idx="7970">
                  <c:v>43097.46875</c:v>
                </c:pt>
                <c:pt idx="7971">
                  <c:v>43097.489583333401</c:v>
                </c:pt>
                <c:pt idx="7972">
                  <c:v>43097.510416666599</c:v>
                </c:pt>
                <c:pt idx="7973">
                  <c:v>43097.53125</c:v>
                </c:pt>
                <c:pt idx="7974">
                  <c:v>43097.552083333401</c:v>
                </c:pt>
                <c:pt idx="7975">
                  <c:v>43097.572916666599</c:v>
                </c:pt>
                <c:pt idx="7976">
                  <c:v>43097.59375</c:v>
                </c:pt>
                <c:pt idx="7977">
                  <c:v>43097.614583333401</c:v>
                </c:pt>
                <c:pt idx="7978">
                  <c:v>43097.635416666599</c:v>
                </c:pt>
                <c:pt idx="7979">
                  <c:v>43097.65625</c:v>
                </c:pt>
                <c:pt idx="7980">
                  <c:v>43097.677083333401</c:v>
                </c:pt>
                <c:pt idx="7981">
                  <c:v>43097.697916666599</c:v>
                </c:pt>
                <c:pt idx="7982">
                  <c:v>43097.71875</c:v>
                </c:pt>
                <c:pt idx="7983">
                  <c:v>43097.739583333401</c:v>
                </c:pt>
                <c:pt idx="7984">
                  <c:v>43097.760416666599</c:v>
                </c:pt>
                <c:pt idx="7985">
                  <c:v>43097.78125</c:v>
                </c:pt>
                <c:pt idx="7986">
                  <c:v>43097.802083333401</c:v>
                </c:pt>
                <c:pt idx="7987">
                  <c:v>43097.822916666599</c:v>
                </c:pt>
                <c:pt idx="7988">
                  <c:v>43097.84375</c:v>
                </c:pt>
                <c:pt idx="7989">
                  <c:v>43097.864583333401</c:v>
                </c:pt>
                <c:pt idx="7990">
                  <c:v>43097.885416666599</c:v>
                </c:pt>
                <c:pt idx="7991">
                  <c:v>43097.90625</c:v>
                </c:pt>
                <c:pt idx="7992">
                  <c:v>43097.927083333401</c:v>
                </c:pt>
                <c:pt idx="7993">
                  <c:v>43097.947916666599</c:v>
                </c:pt>
                <c:pt idx="7994">
                  <c:v>43097.96875</c:v>
                </c:pt>
                <c:pt idx="7995">
                  <c:v>43097.989583333401</c:v>
                </c:pt>
                <c:pt idx="7996">
                  <c:v>43098.010416666599</c:v>
                </c:pt>
                <c:pt idx="7997">
                  <c:v>43098.03125</c:v>
                </c:pt>
                <c:pt idx="7998">
                  <c:v>43098.052083333401</c:v>
                </c:pt>
                <c:pt idx="7999">
                  <c:v>43098.072916666599</c:v>
                </c:pt>
                <c:pt idx="8000">
                  <c:v>43098.09375</c:v>
                </c:pt>
                <c:pt idx="8001">
                  <c:v>43098.114583333401</c:v>
                </c:pt>
                <c:pt idx="8002">
                  <c:v>43098.135416666599</c:v>
                </c:pt>
                <c:pt idx="8003">
                  <c:v>43098.15625</c:v>
                </c:pt>
                <c:pt idx="8004">
                  <c:v>43098.177083333401</c:v>
                </c:pt>
                <c:pt idx="8005">
                  <c:v>43098.197916666599</c:v>
                </c:pt>
                <c:pt idx="8006">
                  <c:v>43098.21875</c:v>
                </c:pt>
                <c:pt idx="8007">
                  <c:v>43098.239583333401</c:v>
                </c:pt>
                <c:pt idx="8008">
                  <c:v>43098.260416666599</c:v>
                </c:pt>
                <c:pt idx="8009">
                  <c:v>43098.28125</c:v>
                </c:pt>
                <c:pt idx="8010">
                  <c:v>43098.302083333401</c:v>
                </c:pt>
                <c:pt idx="8011">
                  <c:v>43098.322916666599</c:v>
                </c:pt>
                <c:pt idx="8012">
                  <c:v>43098.34375</c:v>
                </c:pt>
                <c:pt idx="8013">
                  <c:v>43098.364583333401</c:v>
                </c:pt>
                <c:pt idx="8014">
                  <c:v>43098.385416666599</c:v>
                </c:pt>
                <c:pt idx="8015">
                  <c:v>43098.40625</c:v>
                </c:pt>
                <c:pt idx="8016">
                  <c:v>43098.427083333401</c:v>
                </c:pt>
                <c:pt idx="8017">
                  <c:v>43098.447916666599</c:v>
                </c:pt>
                <c:pt idx="8018">
                  <c:v>43098.46875</c:v>
                </c:pt>
                <c:pt idx="8019">
                  <c:v>43098.489583333401</c:v>
                </c:pt>
                <c:pt idx="8020">
                  <c:v>43098.510416666599</c:v>
                </c:pt>
                <c:pt idx="8021">
                  <c:v>43098.53125</c:v>
                </c:pt>
                <c:pt idx="8022">
                  <c:v>43098.552083333401</c:v>
                </c:pt>
                <c:pt idx="8023">
                  <c:v>43098.572916666599</c:v>
                </c:pt>
                <c:pt idx="8024">
                  <c:v>43098.59375</c:v>
                </c:pt>
                <c:pt idx="8025">
                  <c:v>43098.614583333401</c:v>
                </c:pt>
                <c:pt idx="8026">
                  <c:v>43098.635416666599</c:v>
                </c:pt>
                <c:pt idx="8027">
                  <c:v>43098.65625</c:v>
                </c:pt>
                <c:pt idx="8028">
                  <c:v>43098.677083333401</c:v>
                </c:pt>
                <c:pt idx="8029">
                  <c:v>43098.697916666599</c:v>
                </c:pt>
                <c:pt idx="8030">
                  <c:v>43098.71875</c:v>
                </c:pt>
                <c:pt idx="8031">
                  <c:v>43098.739583333401</c:v>
                </c:pt>
                <c:pt idx="8032">
                  <c:v>43098.760416666599</c:v>
                </c:pt>
                <c:pt idx="8033">
                  <c:v>43098.78125</c:v>
                </c:pt>
                <c:pt idx="8034">
                  <c:v>43098.802083333401</c:v>
                </c:pt>
                <c:pt idx="8035">
                  <c:v>43098.822916666599</c:v>
                </c:pt>
                <c:pt idx="8036">
                  <c:v>43098.84375</c:v>
                </c:pt>
                <c:pt idx="8037">
                  <c:v>43098.864583333401</c:v>
                </c:pt>
                <c:pt idx="8038">
                  <c:v>43098.885416666599</c:v>
                </c:pt>
                <c:pt idx="8039">
                  <c:v>43098.90625</c:v>
                </c:pt>
                <c:pt idx="8040">
                  <c:v>43098.927083333401</c:v>
                </c:pt>
                <c:pt idx="8041">
                  <c:v>43098.947916666599</c:v>
                </c:pt>
                <c:pt idx="8042">
                  <c:v>43098.96875</c:v>
                </c:pt>
                <c:pt idx="8043">
                  <c:v>43098.989583333401</c:v>
                </c:pt>
                <c:pt idx="8044">
                  <c:v>43099.010416666599</c:v>
                </c:pt>
                <c:pt idx="8045">
                  <c:v>43099.03125</c:v>
                </c:pt>
                <c:pt idx="8046">
                  <c:v>43099.052083333401</c:v>
                </c:pt>
                <c:pt idx="8047">
                  <c:v>43099.072916666599</c:v>
                </c:pt>
                <c:pt idx="8048">
                  <c:v>43099.09375</c:v>
                </c:pt>
                <c:pt idx="8049">
                  <c:v>43099.114583333401</c:v>
                </c:pt>
                <c:pt idx="8050">
                  <c:v>43099.135416666599</c:v>
                </c:pt>
                <c:pt idx="8051">
                  <c:v>43099.15625</c:v>
                </c:pt>
                <c:pt idx="8052">
                  <c:v>43099.177083333401</c:v>
                </c:pt>
                <c:pt idx="8053">
                  <c:v>43099.197916666599</c:v>
                </c:pt>
                <c:pt idx="8054">
                  <c:v>43099.21875</c:v>
                </c:pt>
                <c:pt idx="8055">
                  <c:v>43099.239583333401</c:v>
                </c:pt>
                <c:pt idx="8056">
                  <c:v>43099.260416666599</c:v>
                </c:pt>
                <c:pt idx="8057">
                  <c:v>43099.28125</c:v>
                </c:pt>
                <c:pt idx="8058">
                  <c:v>43099.302083333401</c:v>
                </c:pt>
                <c:pt idx="8059">
                  <c:v>43099.322916666599</c:v>
                </c:pt>
                <c:pt idx="8060">
                  <c:v>43099.34375</c:v>
                </c:pt>
                <c:pt idx="8061">
                  <c:v>43099.364583333401</c:v>
                </c:pt>
                <c:pt idx="8062">
                  <c:v>43099.385416666599</c:v>
                </c:pt>
                <c:pt idx="8063">
                  <c:v>43099.40625</c:v>
                </c:pt>
                <c:pt idx="8064">
                  <c:v>43099.427083333401</c:v>
                </c:pt>
                <c:pt idx="8065">
                  <c:v>43099.447916666599</c:v>
                </c:pt>
                <c:pt idx="8066">
                  <c:v>43099.46875</c:v>
                </c:pt>
                <c:pt idx="8067">
                  <c:v>43099.489583333401</c:v>
                </c:pt>
                <c:pt idx="8068">
                  <c:v>43099.510416666599</c:v>
                </c:pt>
                <c:pt idx="8069">
                  <c:v>43099.53125</c:v>
                </c:pt>
                <c:pt idx="8070">
                  <c:v>43099.552083333401</c:v>
                </c:pt>
                <c:pt idx="8071">
                  <c:v>43099.572916666599</c:v>
                </c:pt>
                <c:pt idx="8072">
                  <c:v>43099.59375</c:v>
                </c:pt>
                <c:pt idx="8073">
                  <c:v>43099.614583333401</c:v>
                </c:pt>
                <c:pt idx="8074">
                  <c:v>43099.635416666599</c:v>
                </c:pt>
                <c:pt idx="8075">
                  <c:v>43099.65625</c:v>
                </c:pt>
                <c:pt idx="8076">
                  <c:v>43099.677083333401</c:v>
                </c:pt>
                <c:pt idx="8077">
                  <c:v>43099.697916666599</c:v>
                </c:pt>
                <c:pt idx="8078">
                  <c:v>43099.71875</c:v>
                </c:pt>
                <c:pt idx="8079">
                  <c:v>43099.739583333401</c:v>
                </c:pt>
                <c:pt idx="8080">
                  <c:v>43099.760416666599</c:v>
                </c:pt>
                <c:pt idx="8081">
                  <c:v>43099.78125</c:v>
                </c:pt>
                <c:pt idx="8082">
                  <c:v>43099.802083333401</c:v>
                </c:pt>
                <c:pt idx="8083">
                  <c:v>43099.822916666599</c:v>
                </c:pt>
                <c:pt idx="8084">
                  <c:v>43099.84375</c:v>
                </c:pt>
                <c:pt idx="8085">
                  <c:v>43099.864583333401</c:v>
                </c:pt>
                <c:pt idx="8086">
                  <c:v>43099.885416666599</c:v>
                </c:pt>
                <c:pt idx="8087">
                  <c:v>43099.90625</c:v>
                </c:pt>
                <c:pt idx="8088">
                  <c:v>43099.927083333401</c:v>
                </c:pt>
                <c:pt idx="8089">
                  <c:v>43099.947916666599</c:v>
                </c:pt>
                <c:pt idx="8090">
                  <c:v>43099.96875</c:v>
                </c:pt>
                <c:pt idx="8091">
                  <c:v>43099.989583333401</c:v>
                </c:pt>
                <c:pt idx="8092">
                  <c:v>43100.010416666599</c:v>
                </c:pt>
                <c:pt idx="8093">
                  <c:v>43100.03125</c:v>
                </c:pt>
                <c:pt idx="8094">
                  <c:v>43100.052083333401</c:v>
                </c:pt>
                <c:pt idx="8095">
                  <c:v>43100.072916666599</c:v>
                </c:pt>
                <c:pt idx="8096">
                  <c:v>43100.09375</c:v>
                </c:pt>
                <c:pt idx="8097">
                  <c:v>43100.114583333401</c:v>
                </c:pt>
                <c:pt idx="8098">
                  <c:v>43100.135416666599</c:v>
                </c:pt>
                <c:pt idx="8099">
                  <c:v>43100.15625</c:v>
                </c:pt>
                <c:pt idx="8100">
                  <c:v>43100.177083333401</c:v>
                </c:pt>
                <c:pt idx="8101">
                  <c:v>43100.197916666599</c:v>
                </c:pt>
                <c:pt idx="8102">
                  <c:v>43100.21875</c:v>
                </c:pt>
                <c:pt idx="8103">
                  <c:v>43100.239583333401</c:v>
                </c:pt>
                <c:pt idx="8104">
                  <c:v>43100.260416666599</c:v>
                </c:pt>
                <c:pt idx="8105">
                  <c:v>43100.28125</c:v>
                </c:pt>
                <c:pt idx="8106">
                  <c:v>43100.302083333401</c:v>
                </c:pt>
                <c:pt idx="8107">
                  <c:v>43100.322916666599</c:v>
                </c:pt>
                <c:pt idx="8108">
                  <c:v>43100.34375</c:v>
                </c:pt>
                <c:pt idx="8109">
                  <c:v>43100.364583333401</c:v>
                </c:pt>
                <c:pt idx="8110">
                  <c:v>43100.385416666599</c:v>
                </c:pt>
                <c:pt idx="8111">
                  <c:v>43100.40625</c:v>
                </c:pt>
                <c:pt idx="8112">
                  <c:v>43100.427083333401</c:v>
                </c:pt>
                <c:pt idx="8113">
                  <c:v>43100.447916666599</c:v>
                </c:pt>
                <c:pt idx="8114">
                  <c:v>43100.46875</c:v>
                </c:pt>
                <c:pt idx="8115">
                  <c:v>43100.489583333401</c:v>
                </c:pt>
                <c:pt idx="8116">
                  <c:v>43100.510416666599</c:v>
                </c:pt>
                <c:pt idx="8117">
                  <c:v>43100.53125</c:v>
                </c:pt>
                <c:pt idx="8118">
                  <c:v>43100.552083333401</c:v>
                </c:pt>
                <c:pt idx="8119">
                  <c:v>43100.572916666599</c:v>
                </c:pt>
                <c:pt idx="8120">
                  <c:v>43100.59375</c:v>
                </c:pt>
                <c:pt idx="8121">
                  <c:v>43100.614583333401</c:v>
                </c:pt>
                <c:pt idx="8122">
                  <c:v>43100.635416666599</c:v>
                </c:pt>
                <c:pt idx="8123">
                  <c:v>43100.65625</c:v>
                </c:pt>
                <c:pt idx="8124">
                  <c:v>43100.677083333401</c:v>
                </c:pt>
                <c:pt idx="8125">
                  <c:v>43100.697916666599</c:v>
                </c:pt>
                <c:pt idx="8126">
                  <c:v>43100.71875</c:v>
                </c:pt>
                <c:pt idx="8127">
                  <c:v>43100.739583333401</c:v>
                </c:pt>
                <c:pt idx="8128">
                  <c:v>43100.760416666599</c:v>
                </c:pt>
                <c:pt idx="8129">
                  <c:v>43100.78125</c:v>
                </c:pt>
                <c:pt idx="8130">
                  <c:v>43100.802083333401</c:v>
                </c:pt>
                <c:pt idx="8131">
                  <c:v>43100.822916666599</c:v>
                </c:pt>
                <c:pt idx="8132">
                  <c:v>43100.84375</c:v>
                </c:pt>
                <c:pt idx="8133">
                  <c:v>43100.864583333401</c:v>
                </c:pt>
                <c:pt idx="8134">
                  <c:v>43100.885416666599</c:v>
                </c:pt>
                <c:pt idx="8135">
                  <c:v>43100.90625</c:v>
                </c:pt>
                <c:pt idx="8136">
                  <c:v>43100.927083333401</c:v>
                </c:pt>
                <c:pt idx="8137">
                  <c:v>43100.947916666599</c:v>
                </c:pt>
                <c:pt idx="8138">
                  <c:v>43100.96875</c:v>
                </c:pt>
                <c:pt idx="8139">
                  <c:v>43100.989583333401</c:v>
                </c:pt>
                <c:pt idx="8140">
                  <c:v>43101.010416666599</c:v>
                </c:pt>
                <c:pt idx="8141">
                  <c:v>43101.03125</c:v>
                </c:pt>
                <c:pt idx="8142">
                  <c:v>43101.052083333401</c:v>
                </c:pt>
                <c:pt idx="8143">
                  <c:v>43101.072916666599</c:v>
                </c:pt>
                <c:pt idx="8144">
                  <c:v>43101.09375</c:v>
                </c:pt>
                <c:pt idx="8145">
                  <c:v>43101.114583333401</c:v>
                </c:pt>
                <c:pt idx="8146">
                  <c:v>43101.135416666599</c:v>
                </c:pt>
                <c:pt idx="8147">
                  <c:v>43101.15625</c:v>
                </c:pt>
                <c:pt idx="8148">
                  <c:v>43101.177083333401</c:v>
                </c:pt>
                <c:pt idx="8149">
                  <c:v>43101.197916666599</c:v>
                </c:pt>
                <c:pt idx="8150">
                  <c:v>43101.21875</c:v>
                </c:pt>
                <c:pt idx="8151">
                  <c:v>43101.239583333401</c:v>
                </c:pt>
                <c:pt idx="8152">
                  <c:v>43101.260416666599</c:v>
                </c:pt>
                <c:pt idx="8153">
                  <c:v>43101.28125</c:v>
                </c:pt>
                <c:pt idx="8154">
                  <c:v>43101.302083333401</c:v>
                </c:pt>
                <c:pt idx="8155">
                  <c:v>43101.322916666599</c:v>
                </c:pt>
                <c:pt idx="8156">
                  <c:v>43101.34375</c:v>
                </c:pt>
                <c:pt idx="8157">
                  <c:v>43101.364583333401</c:v>
                </c:pt>
                <c:pt idx="8158">
                  <c:v>43101.385416666599</c:v>
                </c:pt>
                <c:pt idx="8159">
                  <c:v>43101.40625</c:v>
                </c:pt>
                <c:pt idx="8160">
                  <c:v>43101.427083333401</c:v>
                </c:pt>
                <c:pt idx="8161">
                  <c:v>43101.447916666599</c:v>
                </c:pt>
                <c:pt idx="8162">
                  <c:v>43101.46875</c:v>
                </c:pt>
                <c:pt idx="8163">
                  <c:v>43101.489583333401</c:v>
                </c:pt>
                <c:pt idx="8164">
                  <c:v>43101.510416666599</c:v>
                </c:pt>
                <c:pt idx="8165">
                  <c:v>43101.53125</c:v>
                </c:pt>
                <c:pt idx="8166">
                  <c:v>43101.552083333401</c:v>
                </c:pt>
                <c:pt idx="8167">
                  <c:v>43101.572916666599</c:v>
                </c:pt>
                <c:pt idx="8168">
                  <c:v>43101.59375</c:v>
                </c:pt>
                <c:pt idx="8169">
                  <c:v>43101.614583333401</c:v>
                </c:pt>
                <c:pt idx="8170">
                  <c:v>43101.635416666599</c:v>
                </c:pt>
                <c:pt idx="8171">
                  <c:v>43101.65625</c:v>
                </c:pt>
                <c:pt idx="8172">
                  <c:v>43101.677083333401</c:v>
                </c:pt>
                <c:pt idx="8173">
                  <c:v>43101.697916666599</c:v>
                </c:pt>
                <c:pt idx="8174">
                  <c:v>43101.71875</c:v>
                </c:pt>
                <c:pt idx="8175">
                  <c:v>43101.739583333401</c:v>
                </c:pt>
                <c:pt idx="8176">
                  <c:v>43101.760416666599</c:v>
                </c:pt>
                <c:pt idx="8177">
                  <c:v>43101.78125</c:v>
                </c:pt>
                <c:pt idx="8178">
                  <c:v>43101.802083333401</c:v>
                </c:pt>
                <c:pt idx="8179">
                  <c:v>43101.822916666599</c:v>
                </c:pt>
                <c:pt idx="8180">
                  <c:v>43101.84375</c:v>
                </c:pt>
                <c:pt idx="8181">
                  <c:v>43101.864583333401</c:v>
                </c:pt>
                <c:pt idx="8182">
                  <c:v>43101.885416666599</c:v>
                </c:pt>
                <c:pt idx="8183">
                  <c:v>43101.90625</c:v>
                </c:pt>
                <c:pt idx="8184">
                  <c:v>43101.927083333401</c:v>
                </c:pt>
                <c:pt idx="8185">
                  <c:v>43101.947916666599</c:v>
                </c:pt>
                <c:pt idx="8186">
                  <c:v>43101.96875</c:v>
                </c:pt>
                <c:pt idx="8187">
                  <c:v>43101.989583333401</c:v>
                </c:pt>
                <c:pt idx="8188">
                  <c:v>43102.010416666599</c:v>
                </c:pt>
                <c:pt idx="8189">
                  <c:v>43102.03125</c:v>
                </c:pt>
                <c:pt idx="8190">
                  <c:v>43102.052083333401</c:v>
                </c:pt>
                <c:pt idx="8191">
                  <c:v>43102.072916666599</c:v>
                </c:pt>
                <c:pt idx="8192">
                  <c:v>43102.09375</c:v>
                </c:pt>
                <c:pt idx="8193">
                  <c:v>43102.114583333401</c:v>
                </c:pt>
                <c:pt idx="8194">
                  <c:v>43102.135416666599</c:v>
                </c:pt>
                <c:pt idx="8195">
                  <c:v>43102.15625</c:v>
                </c:pt>
                <c:pt idx="8196">
                  <c:v>43102.177083333401</c:v>
                </c:pt>
                <c:pt idx="8197">
                  <c:v>43102.197916666599</c:v>
                </c:pt>
                <c:pt idx="8198">
                  <c:v>43102.21875</c:v>
                </c:pt>
                <c:pt idx="8199">
                  <c:v>43102.239583333401</c:v>
                </c:pt>
                <c:pt idx="8200">
                  <c:v>43102.260416666599</c:v>
                </c:pt>
                <c:pt idx="8201">
                  <c:v>43102.28125</c:v>
                </c:pt>
                <c:pt idx="8202">
                  <c:v>43102.302083333401</c:v>
                </c:pt>
                <c:pt idx="8203">
                  <c:v>43102.322916666599</c:v>
                </c:pt>
                <c:pt idx="8204">
                  <c:v>43102.34375</c:v>
                </c:pt>
                <c:pt idx="8205">
                  <c:v>43102.364583333401</c:v>
                </c:pt>
                <c:pt idx="8206">
                  <c:v>43102.385416666599</c:v>
                </c:pt>
                <c:pt idx="8207">
                  <c:v>43102.40625</c:v>
                </c:pt>
                <c:pt idx="8208">
                  <c:v>43102.427083333401</c:v>
                </c:pt>
                <c:pt idx="8209">
                  <c:v>43102.447916666599</c:v>
                </c:pt>
                <c:pt idx="8210">
                  <c:v>43102.46875</c:v>
                </c:pt>
                <c:pt idx="8211">
                  <c:v>43102.489583333401</c:v>
                </c:pt>
                <c:pt idx="8212">
                  <c:v>43102.510416666599</c:v>
                </c:pt>
                <c:pt idx="8213">
                  <c:v>43102.53125</c:v>
                </c:pt>
                <c:pt idx="8214">
                  <c:v>43102.552083333401</c:v>
                </c:pt>
                <c:pt idx="8215">
                  <c:v>43102.572916666599</c:v>
                </c:pt>
                <c:pt idx="8216">
                  <c:v>43102.59375</c:v>
                </c:pt>
                <c:pt idx="8217">
                  <c:v>43102.614583333401</c:v>
                </c:pt>
                <c:pt idx="8218">
                  <c:v>43102.635416666599</c:v>
                </c:pt>
                <c:pt idx="8219">
                  <c:v>43102.65625</c:v>
                </c:pt>
                <c:pt idx="8220">
                  <c:v>43102.677083333401</c:v>
                </c:pt>
                <c:pt idx="8221">
                  <c:v>43102.697916666599</c:v>
                </c:pt>
                <c:pt idx="8222">
                  <c:v>43102.71875</c:v>
                </c:pt>
                <c:pt idx="8223">
                  <c:v>43102.739583333401</c:v>
                </c:pt>
                <c:pt idx="8224">
                  <c:v>43102.760416666599</c:v>
                </c:pt>
                <c:pt idx="8225">
                  <c:v>43102.78125</c:v>
                </c:pt>
                <c:pt idx="8226">
                  <c:v>43102.802083333401</c:v>
                </c:pt>
                <c:pt idx="8227">
                  <c:v>43102.822916666599</c:v>
                </c:pt>
                <c:pt idx="8228">
                  <c:v>43102.84375</c:v>
                </c:pt>
                <c:pt idx="8229">
                  <c:v>43102.864583333401</c:v>
                </c:pt>
                <c:pt idx="8230">
                  <c:v>43102.885416666599</c:v>
                </c:pt>
                <c:pt idx="8231">
                  <c:v>43102.90625</c:v>
                </c:pt>
                <c:pt idx="8232">
                  <c:v>43102.927083333401</c:v>
                </c:pt>
                <c:pt idx="8233">
                  <c:v>43102.947916666599</c:v>
                </c:pt>
                <c:pt idx="8234">
                  <c:v>43102.96875</c:v>
                </c:pt>
                <c:pt idx="8235">
                  <c:v>43102.989583333401</c:v>
                </c:pt>
                <c:pt idx="8236">
                  <c:v>43103.010416666599</c:v>
                </c:pt>
                <c:pt idx="8237">
                  <c:v>43103.03125</c:v>
                </c:pt>
                <c:pt idx="8238">
                  <c:v>43103.052083333401</c:v>
                </c:pt>
                <c:pt idx="8239">
                  <c:v>43103.072916666599</c:v>
                </c:pt>
                <c:pt idx="8240">
                  <c:v>43103.09375</c:v>
                </c:pt>
                <c:pt idx="8241">
                  <c:v>43103.114583333401</c:v>
                </c:pt>
                <c:pt idx="8242">
                  <c:v>43103.135416666599</c:v>
                </c:pt>
                <c:pt idx="8243">
                  <c:v>43103.15625</c:v>
                </c:pt>
                <c:pt idx="8244">
                  <c:v>43103.177083333401</c:v>
                </c:pt>
                <c:pt idx="8245">
                  <c:v>43103.197916666599</c:v>
                </c:pt>
                <c:pt idx="8246">
                  <c:v>43103.21875</c:v>
                </c:pt>
                <c:pt idx="8247">
                  <c:v>43103.239583333401</c:v>
                </c:pt>
                <c:pt idx="8248">
                  <c:v>43103.260416666599</c:v>
                </c:pt>
                <c:pt idx="8249">
                  <c:v>43103.28125</c:v>
                </c:pt>
                <c:pt idx="8250">
                  <c:v>43103.302083333401</c:v>
                </c:pt>
                <c:pt idx="8251">
                  <c:v>43103.322916666599</c:v>
                </c:pt>
                <c:pt idx="8252">
                  <c:v>43103.34375</c:v>
                </c:pt>
                <c:pt idx="8253">
                  <c:v>43103.364583333401</c:v>
                </c:pt>
                <c:pt idx="8254">
                  <c:v>43103.385416666599</c:v>
                </c:pt>
                <c:pt idx="8255">
                  <c:v>43103.40625</c:v>
                </c:pt>
                <c:pt idx="8256">
                  <c:v>43103.427083333401</c:v>
                </c:pt>
                <c:pt idx="8257">
                  <c:v>43103.447916666599</c:v>
                </c:pt>
                <c:pt idx="8258">
                  <c:v>43103.46875</c:v>
                </c:pt>
                <c:pt idx="8259">
                  <c:v>43103.489583333401</c:v>
                </c:pt>
                <c:pt idx="8260">
                  <c:v>43103.510416666599</c:v>
                </c:pt>
                <c:pt idx="8261">
                  <c:v>43103.53125</c:v>
                </c:pt>
                <c:pt idx="8262">
                  <c:v>43103.552083333401</c:v>
                </c:pt>
                <c:pt idx="8263">
                  <c:v>43103.572916666599</c:v>
                </c:pt>
                <c:pt idx="8264">
                  <c:v>43103.59375</c:v>
                </c:pt>
                <c:pt idx="8265">
                  <c:v>43103.614583333401</c:v>
                </c:pt>
                <c:pt idx="8266">
                  <c:v>43103.635416666599</c:v>
                </c:pt>
                <c:pt idx="8267">
                  <c:v>43103.65625</c:v>
                </c:pt>
                <c:pt idx="8268">
                  <c:v>43103.677083333401</c:v>
                </c:pt>
                <c:pt idx="8269">
                  <c:v>43103.697916666599</c:v>
                </c:pt>
                <c:pt idx="8270">
                  <c:v>43103.71875</c:v>
                </c:pt>
                <c:pt idx="8271">
                  <c:v>43103.739583333401</c:v>
                </c:pt>
                <c:pt idx="8272">
                  <c:v>43103.760416666599</c:v>
                </c:pt>
                <c:pt idx="8273">
                  <c:v>43103.78125</c:v>
                </c:pt>
                <c:pt idx="8274">
                  <c:v>43103.802083333401</c:v>
                </c:pt>
                <c:pt idx="8275">
                  <c:v>43103.822916666599</c:v>
                </c:pt>
                <c:pt idx="8276">
                  <c:v>43103.84375</c:v>
                </c:pt>
                <c:pt idx="8277">
                  <c:v>43103.864583333401</c:v>
                </c:pt>
                <c:pt idx="8278">
                  <c:v>43103.885416666599</c:v>
                </c:pt>
                <c:pt idx="8279">
                  <c:v>43103.90625</c:v>
                </c:pt>
                <c:pt idx="8280">
                  <c:v>43103.927083333401</c:v>
                </c:pt>
                <c:pt idx="8281">
                  <c:v>43103.947916666599</c:v>
                </c:pt>
                <c:pt idx="8282">
                  <c:v>43103.96875</c:v>
                </c:pt>
                <c:pt idx="8283">
                  <c:v>43103.989583333401</c:v>
                </c:pt>
                <c:pt idx="8284">
                  <c:v>43104.010416666599</c:v>
                </c:pt>
                <c:pt idx="8285">
                  <c:v>43104.03125</c:v>
                </c:pt>
                <c:pt idx="8286">
                  <c:v>43104.052083333401</c:v>
                </c:pt>
                <c:pt idx="8287">
                  <c:v>43104.072916666599</c:v>
                </c:pt>
                <c:pt idx="8288">
                  <c:v>43104.09375</c:v>
                </c:pt>
                <c:pt idx="8289">
                  <c:v>43104.114583333401</c:v>
                </c:pt>
                <c:pt idx="8290">
                  <c:v>43104.135416666599</c:v>
                </c:pt>
                <c:pt idx="8291">
                  <c:v>43104.15625</c:v>
                </c:pt>
                <c:pt idx="8292">
                  <c:v>43104.177083333401</c:v>
                </c:pt>
                <c:pt idx="8293">
                  <c:v>43104.197916666599</c:v>
                </c:pt>
                <c:pt idx="8294">
                  <c:v>43104.21875</c:v>
                </c:pt>
                <c:pt idx="8295">
                  <c:v>43104.239583333401</c:v>
                </c:pt>
                <c:pt idx="8296">
                  <c:v>43104.260416666599</c:v>
                </c:pt>
                <c:pt idx="8297">
                  <c:v>43104.28125</c:v>
                </c:pt>
                <c:pt idx="8298">
                  <c:v>43104.302083333401</c:v>
                </c:pt>
                <c:pt idx="8299">
                  <c:v>43104.322916666599</c:v>
                </c:pt>
                <c:pt idx="8300">
                  <c:v>43104.34375</c:v>
                </c:pt>
                <c:pt idx="8301">
                  <c:v>43104.364583333401</c:v>
                </c:pt>
                <c:pt idx="8302">
                  <c:v>43104.385416666599</c:v>
                </c:pt>
                <c:pt idx="8303">
                  <c:v>43104.40625</c:v>
                </c:pt>
                <c:pt idx="8304">
                  <c:v>43104.427083333401</c:v>
                </c:pt>
                <c:pt idx="8305">
                  <c:v>43104.447916666599</c:v>
                </c:pt>
                <c:pt idx="8306">
                  <c:v>43104.46875</c:v>
                </c:pt>
                <c:pt idx="8307">
                  <c:v>43104.489583333401</c:v>
                </c:pt>
                <c:pt idx="8308">
                  <c:v>43104.510416666599</c:v>
                </c:pt>
                <c:pt idx="8309">
                  <c:v>43104.53125</c:v>
                </c:pt>
                <c:pt idx="8310">
                  <c:v>43104.552083333401</c:v>
                </c:pt>
                <c:pt idx="8311">
                  <c:v>43104.572916666599</c:v>
                </c:pt>
                <c:pt idx="8312">
                  <c:v>43104.59375</c:v>
                </c:pt>
                <c:pt idx="8313">
                  <c:v>43104.614583333401</c:v>
                </c:pt>
                <c:pt idx="8314">
                  <c:v>43104.635416666599</c:v>
                </c:pt>
                <c:pt idx="8315">
                  <c:v>43104.65625</c:v>
                </c:pt>
                <c:pt idx="8316">
                  <c:v>43104.677083333401</c:v>
                </c:pt>
                <c:pt idx="8317">
                  <c:v>43104.697916666599</c:v>
                </c:pt>
                <c:pt idx="8318">
                  <c:v>43104.71875</c:v>
                </c:pt>
                <c:pt idx="8319">
                  <c:v>43104.739583333401</c:v>
                </c:pt>
                <c:pt idx="8320">
                  <c:v>43104.760416666599</c:v>
                </c:pt>
                <c:pt idx="8321">
                  <c:v>43104.78125</c:v>
                </c:pt>
                <c:pt idx="8322">
                  <c:v>43104.802083333401</c:v>
                </c:pt>
                <c:pt idx="8323">
                  <c:v>43104.822916666599</c:v>
                </c:pt>
                <c:pt idx="8324">
                  <c:v>43104.84375</c:v>
                </c:pt>
                <c:pt idx="8325">
                  <c:v>43104.864583333401</c:v>
                </c:pt>
                <c:pt idx="8326">
                  <c:v>43104.885416666599</c:v>
                </c:pt>
                <c:pt idx="8327">
                  <c:v>43104.90625</c:v>
                </c:pt>
                <c:pt idx="8328">
                  <c:v>43104.927083333401</c:v>
                </c:pt>
                <c:pt idx="8329">
                  <c:v>43104.947916666599</c:v>
                </c:pt>
                <c:pt idx="8330">
                  <c:v>43104.96875</c:v>
                </c:pt>
                <c:pt idx="8331">
                  <c:v>43104.989583333401</c:v>
                </c:pt>
                <c:pt idx="8332">
                  <c:v>43105.010416666599</c:v>
                </c:pt>
                <c:pt idx="8333">
                  <c:v>43105.03125</c:v>
                </c:pt>
                <c:pt idx="8334">
                  <c:v>43105.052083333401</c:v>
                </c:pt>
                <c:pt idx="8335">
                  <c:v>43105.072916666599</c:v>
                </c:pt>
                <c:pt idx="8336">
                  <c:v>43105.09375</c:v>
                </c:pt>
                <c:pt idx="8337">
                  <c:v>43105.114583333401</c:v>
                </c:pt>
                <c:pt idx="8338">
                  <c:v>43105.135416666599</c:v>
                </c:pt>
                <c:pt idx="8339">
                  <c:v>43105.15625</c:v>
                </c:pt>
                <c:pt idx="8340">
                  <c:v>43105.177083333401</c:v>
                </c:pt>
                <c:pt idx="8341">
                  <c:v>43105.197916666599</c:v>
                </c:pt>
                <c:pt idx="8342">
                  <c:v>43105.21875</c:v>
                </c:pt>
                <c:pt idx="8343">
                  <c:v>43105.239583333401</c:v>
                </c:pt>
                <c:pt idx="8344">
                  <c:v>43105.260416666599</c:v>
                </c:pt>
                <c:pt idx="8345">
                  <c:v>43105.28125</c:v>
                </c:pt>
                <c:pt idx="8346">
                  <c:v>43105.302083333401</c:v>
                </c:pt>
                <c:pt idx="8347">
                  <c:v>43105.322916666599</c:v>
                </c:pt>
                <c:pt idx="8348">
                  <c:v>43105.34375</c:v>
                </c:pt>
                <c:pt idx="8349">
                  <c:v>43105.364583333401</c:v>
                </c:pt>
                <c:pt idx="8350">
                  <c:v>43105.385416666599</c:v>
                </c:pt>
                <c:pt idx="8351">
                  <c:v>43105.40625</c:v>
                </c:pt>
                <c:pt idx="8352">
                  <c:v>43105.427083333401</c:v>
                </c:pt>
                <c:pt idx="8353">
                  <c:v>43105.447916666599</c:v>
                </c:pt>
                <c:pt idx="8354">
                  <c:v>43105.46875</c:v>
                </c:pt>
                <c:pt idx="8355">
                  <c:v>43105.489583333401</c:v>
                </c:pt>
                <c:pt idx="8356">
                  <c:v>43105.510416666599</c:v>
                </c:pt>
                <c:pt idx="8357">
                  <c:v>43105.53125</c:v>
                </c:pt>
                <c:pt idx="8358">
                  <c:v>43105.552083333401</c:v>
                </c:pt>
                <c:pt idx="8359">
                  <c:v>43105.572916666599</c:v>
                </c:pt>
                <c:pt idx="8360">
                  <c:v>43105.59375</c:v>
                </c:pt>
                <c:pt idx="8361">
                  <c:v>43105.614583333401</c:v>
                </c:pt>
                <c:pt idx="8362">
                  <c:v>43105.635416666599</c:v>
                </c:pt>
                <c:pt idx="8363">
                  <c:v>43105.65625</c:v>
                </c:pt>
                <c:pt idx="8364">
                  <c:v>43105.677083333401</c:v>
                </c:pt>
                <c:pt idx="8365">
                  <c:v>43105.697916666599</c:v>
                </c:pt>
                <c:pt idx="8366">
                  <c:v>43105.71875</c:v>
                </c:pt>
                <c:pt idx="8367">
                  <c:v>43105.739583333401</c:v>
                </c:pt>
                <c:pt idx="8368">
                  <c:v>43105.760416666599</c:v>
                </c:pt>
                <c:pt idx="8369">
                  <c:v>43105.78125</c:v>
                </c:pt>
                <c:pt idx="8370">
                  <c:v>43105.802083333401</c:v>
                </c:pt>
                <c:pt idx="8371">
                  <c:v>43105.822916666599</c:v>
                </c:pt>
                <c:pt idx="8372">
                  <c:v>43105.84375</c:v>
                </c:pt>
                <c:pt idx="8373">
                  <c:v>43105.864583333401</c:v>
                </c:pt>
                <c:pt idx="8374">
                  <c:v>43105.885416666599</c:v>
                </c:pt>
                <c:pt idx="8375">
                  <c:v>43105.90625</c:v>
                </c:pt>
                <c:pt idx="8376">
                  <c:v>43105.927083333401</c:v>
                </c:pt>
                <c:pt idx="8377">
                  <c:v>43105.947916666599</c:v>
                </c:pt>
                <c:pt idx="8378">
                  <c:v>43105.96875</c:v>
                </c:pt>
                <c:pt idx="8379">
                  <c:v>43105.989583333401</c:v>
                </c:pt>
                <c:pt idx="8380">
                  <c:v>43106.010416666599</c:v>
                </c:pt>
                <c:pt idx="8381">
                  <c:v>43106.03125</c:v>
                </c:pt>
                <c:pt idx="8382">
                  <c:v>43106.052083333401</c:v>
                </c:pt>
                <c:pt idx="8383">
                  <c:v>43106.072916666599</c:v>
                </c:pt>
                <c:pt idx="8384">
                  <c:v>43106.09375</c:v>
                </c:pt>
                <c:pt idx="8385">
                  <c:v>43106.114583333401</c:v>
                </c:pt>
                <c:pt idx="8386">
                  <c:v>43106.135416666599</c:v>
                </c:pt>
                <c:pt idx="8387">
                  <c:v>43106.15625</c:v>
                </c:pt>
                <c:pt idx="8388">
                  <c:v>43106.177083333401</c:v>
                </c:pt>
                <c:pt idx="8389">
                  <c:v>43106.197916666599</c:v>
                </c:pt>
                <c:pt idx="8390">
                  <c:v>43106.21875</c:v>
                </c:pt>
                <c:pt idx="8391">
                  <c:v>43106.239583333401</c:v>
                </c:pt>
                <c:pt idx="8392">
                  <c:v>43106.260416666599</c:v>
                </c:pt>
                <c:pt idx="8393">
                  <c:v>43106.28125</c:v>
                </c:pt>
                <c:pt idx="8394">
                  <c:v>43106.302083333401</c:v>
                </c:pt>
                <c:pt idx="8395">
                  <c:v>43106.322916666599</c:v>
                </c:pt>
                <c:pt idx="8396">
                  <c:v>43106.34375</c:v>
                </c:pt>
                <c:pt idx="8397">
                  <c:v>43106.364583333401</c:v>
                </c:pt>
                <c:pt idx="8398">
                  <c:v>43106.385416666599</c:v>
                </c:pt>
                <c:pt idx="8399">
                  <c:v>43106.40625</c:v>
                </c:pt>
                <c:pt idx="8400">
                  <c:v>43106.427083333401</c:v>
                </c:pt>
                <c:pt idx="8401">
                  <c:v>43106.447916666599</c:v>
                </c:pt>
                <c:pt idx="8402">
                  <c:v>43106.46875</c:v>
                </c:pt>
                <c:pt idx="8403">
                  <c:v>43106.489583333401</c:v>
                </c:pt>
                <c:pt idx="8404">
                  <c:v>43106.510416666599</c:v>
                </c:pt>
                <c:pt idx="8405">
                  <c:v>43106.53125</c:v>
                </c:pt>
                <c:pt idx="8406">
                  <c:v>43106.552083333401</c:v>
                </c:pt>
                <c:pt idx="8407">
                  <c:v>43106.572916666599</c:v>
                </c:pt>
                <c:pt idx="8408">
                  <c:v>43106.59375</c:v>
                </c:pt>
                <c:pt idx="8409">
                  <c:v>43106.614583333401</c:v>
                </c:pt>
                <c:pt idx="8410">
                  <c:v>43106.635416666599</c:v>
                </c:pt>
                <c:pt idx="8411">
                  <c:v>43106.65625</c:v>
                </c:pt>
                <c:pt idx="8412">
                  <c:v>43106.677083333401</c:v>
                </c:pt>
                <c:pt idx="8413">
                  <c:v>43106.697916666599</c:v>
                </c:pt>
                <c:pt idx="8414">
                  <c:v>43106.71875</c:v>
                </c:pt>
                <c:pt idx="8415">
                  <c:v>43106.739583333401</c:v>
                </c:pt>
                <c:pt idx="8416">
                  <c:v>43106.760416666599</c:v>
                </c:pt>
                <c:pt idx="8417">
                  <c:v>43106.78125</c:v>
                </c:pt>
                <c:pt idx="8418">
                  <c:v>43106.802083333401</c:v>
                </c:pt>
                <c:pt idx="8419">
                  <c:v>43106.822916666599</c:v>
                </c:pt>
                <c:pt idx="8420">
                  <c:v>43106.84375</c:v>
                </c:pt>
                <c:pt idx="8421">
                  <c:v>43106.864583333401</c:v>
                </c:pt>
                <c:pt idx="8422">
                  <c:v>43106.885416666599</c:v>
                </c:pt>
                <c:pt idx="8423">
                  <c:v>43106.90625</c:v>
                </c:pt>
                <c:pt idx="8424">
                  <c:v>43106.927083333401</c:v>
                </c:pt>
                <c:pt idx="8425">
                  <c:v>43106.947916666599</c:v>
                </c:pt>
                <c:pt idx="8426">
                  <c:v>43106.96875</c:v>
                </c:pt>
                <c:pt idx="8427">
                  <c:v>43106.989583333401</c:v>
                </c:pt>
                <c:pt idx="8428">
                  <c:v>43107.010416666599</c:v>
                </c:pt>
                <c:pt idx="8429">
                  <c:v>43107.03125</c:v>
                </c:pt>
                <c:pt idx="8430">
                  <c:v>43107.052083333401</c:v>
                </c:pt>
                <c:pt idx="8431">
                  <c:v>43107.072916666599</c:v>
                </c:pt>
                <c:pt idx="8432">
                  <c:v>43107.09375</c:v>
                </c:pt>
                <c:pt idx="8433">
                  <c:v>43107.114583333401</c:v>
                </c:pt>
                <c:pt idx="8434">
                  <c:v>43107.135416666599</c:v>
                </c:pt>
                <c:pt idx="8435">
                  <c:v>43107.15625</c:v>
                </c:pt>
                <c:pt idx="8436">
                  <c:v>43107.177083333401</c:v>
                </c:pt>
                <c:pt idx="8437">
                  <c:v>43107.197916666599</c:v>
                </c:pt>
                <c:pt idx="8438">
                  <c:v>43107.21875</c:v>
                </c:pt>
                <c:pt idx="8439">
                  <c:v>43107.239583333401</c:v>
                </c:pt>
                <c:pt idx="8440">
                  <c:v>43107.260416666599</c:v>
                </c:pt>
                <c:pt idx="8441">
                  <c:v>43107.28125</c:v>
                </c:pt>
                <c:pt idx="8442">
                  <c:v>43107.302083333401</c:v>
                </c:pt>
                <c:pt idx="8443">
                  <c:v>43107.322916666599</c:v>
                </c:pt>
                <c:pt idx="8444">
                  <c:v>43107.34375</c:v>
                </c:pt>
                <c:pt idx="8445">
                  <c:v>43107.364583333401</c:v>
                </c:pt>
                <c:pt idx="8446">
                  <c:v>43107.385416666599</c:v>
                </c:pt>
                <c:pt idx="8447">
                  <c:v>43107.40625</c:v>
                </c:pt>
                <c:pt idx="8448">
                  <c:v>43107.427083333401</c:v>
                </c:pt>
                <c:pt idx="8449">
                  <c:v>43107.447916666599</c:v>
                </c:pt>
                <c:pt idx="8450">
                  <c:v>43107.46875</c:v>
                </c:pt>
                <c:pt idx="8451">
                  <c:v>43107.489583333401</c:v>
                </c:pt>
                <c:pt idx="8452">
                  <c:v>43107.510416666599</c:v>
                </c:pt>
                <c:pt idx="8453">
                  <c:v>43107.53125</c:v>
                </c:pt>
                <c:pt idx="8454">
                  <c:v>43107.552083333401</c:v>
                </c:pt>
                <c:pt idx="8455">
                  <c:v>43107.572916666599</c:v>
                </c:pt>
                <c:pt idx="8456">
                  <c:v>43107.59375</c:v>
                </c:pt>
                <c:pt idx="8457">
                  <c:v>43107.614583333401</c:v>
                </c:pt>
                <c:pt idx="8458">
                  <c:v>43107.635416666599</c:v>
                </c:pt>
                <c:pt idx="8459">
                  <c:v>43107.65625</c:v>
                </c:pt>
                <c:pt idx="8460">
                  <c:v>43107.677083333401</c:v>
                </c:pt>
                <c:pt idx="8461">
                  <c:v>43107.697916666599</c:v>
                </c:pt>
                <c:pt idx="8462">
                  <c:v>43107.71875</c:v>
                </c:pt>
                <c:pt idx="8463">
                  <c:v>43107.739583333401</c:v>
                </c:pt>
                <c:pt idx="8464">
                  <c:v>43107.760416666599</c:v>
                </c:pt>
                <c:pt idx="8465">
                  <c:v>43107.78125</c:v>
                </c:pt>
                <c:pt idx="8466">
                  <c:v>43107.802083333401</c:v>
                </c:pt>
                <c:pt idx="8467">
                  <c:v>43107.822916666599</c:v>
                </c:pt>
                <c:pt idx="8468">
                  <c:v>43107.84375</c:v>
                </c:pt>
                <c:pt idx="8469">
                  <c:v>43107.864583333401</c:v>
                </c:pt>
                <c:pt idx="8470">
                  <c:v>43107.885416666599</c:v>
                </c:pt>
                <c:pt idx="8471">
                  <c:v>43107.90625</c:v>
                </c:pt>
                <c:pt idx="8472">
                  <c:v>43107.927083333401</c:v>
                </c:pt>
                <c:pt idx="8473">
                  <c:v>43107.947916666599</c:v>
                </c:pt>
                <c:pt idx="8474">
                  <c:v>43107.96875</c:v>
                </c:pt>
                <c:pt idx="8475">
                  <c:v>43107.989583333401</c:v>
                </c:pt>
                <c:pt idx="8476">
                  <c:v>43108.010416666599</c:v>
                </c:pt>
                <c:pt idx="8477">
                  <c:v>43108.03125</c:v>
                </c:pt>
                <c:pt idx="8478">
                  <c:v>43108.052083333401</c:v>
                </c:pt>
                <c:pt idx="8479">
                  <c:v>43108.072916666599</c:v>
                </c:pt>
                <c:pt idx="8480">
                  <c:v>43108.09375</c:v>
                </c:pt>
                <c:pt idx="8481">
                  <c:v>43108.114583333401</c:v>
                </c:pt>
                <c:pt idx="8482">
                  <c:v>43108.135416666599</c:v>
                </c:pt>
                <c:pt idx="8483">
                  <c:v>43108.15625</c:v>
                </c:pt>
                <c:pt idx="8484">
                  <c:v>43108.177083333401</c:v>
                </c:pt>
                <c:pt idx="8485">
                  <c:v>43108.197916666599</c:v>
                </c:pt>
                <c:pt idx="8486">
                  <c:v>43108.21875</c:v>
                </c:pt>
                <c:pt idx="8487">
                  <c:v>43108.239583333401</c:v>
                </c:pt>
                <c:pt idx="8488">
                  <c:v>43108.260416666599</c:v>
                </c:pt>
                <c:pt idx="8489">
                  <c:v>43108.28125</c:v>
                </c:pt>
                <c:pt idx="8490">
                  <c:v>43108.302083333401</c:v>
                </c:pt>
                <c:pt idx="8491">
                  <c:v>43108.322916666599</c:v>
                </c:pt>
                <c:pt idx="8492">
                  <c:v>43108.34375</c:v>
                </c:pt>
                <c:pt idx="8493">
                  <c:v>43108.364583333401</c:v>
                </c:pt>
                <c:pt idx="8494">
                  <c:v>43108.385416666599</c:v>
                </c:pt>
                <c:pt idx="8495">
                  <c:v>43108.40625</c:v>
                </c:pt>
                <c:pt idx="8496">
                  <c:v>43108.427083333401</c:v>
                </c:pt>
                <c:pt idx="8497">
                  <c:v>43108.447916666599</c:v>
                </c:pt>
                <c:pt idx="8498">
                  <c:v>43108.46875</c:v>
                </c:pt>
                <c:pt idx="8499">
                  <c:v>43108.489583333401</c:v>
                </c:pt>
                <c:pt idx="8500">
                  <c:v>43108.510416666599</c:v>
                </c:pt>
                <c:pt idx="8501">
                  <c:v>43108.53125</c:v>
                </c:pt>
                <c:pt idx="8502">
                  <c:v>43108.552083333401</c:v>
                </c:pt>
                <c:pt idx="8503">
                  <c:v>43108.572916666599</c:v>
                </c:pt>
                <c:pt idx="8504">
                  <c:v>43108.59375</c:v>
                </c:pt>
                <c:pt idx="8505">
                  <c:v>43108.614583333401</c:v>
                </c:pt>
                <c:pt idx="8506">
                  <c:v>43108.635416666599</c:v>
                </c:pt>
                <c:pt idx="8507">
                  <c:v>43108.65625</c:v>
                </c:pt>
                <c:pt idx="8508">
                  <c:v>43108.677083333401</c:v>
                </c:pt>
                <c:pt idx="8509">
                  <c:v>43108.697916666599</c:v>
                </c:pt>
                <c:pt idx="8510">
                  <c:v>43108.71875</c:v>
                </c:pt>
                <c:pt idx="8511">
                  <c:v>43108.739583333401</c:v>
                </c:pt>
                <c:pt idx="8512">
                  <c:v>43108.760416666599</c:v>
                </c:pt>
                <c:pt idx="8513">
                  <c:v>43108.78125</c:v>
                </c:pt>
                <c:pt idx="8514">
                  <c:v>43108.802083333401</c:v>
                </c:pt>
                <c:pt idx="8515">
                  <c:v>43108.822916666599</c:v>
                </c:pt>
                <c:pt idx="8516">
                  <c:v>43108.84375</c:v>
                </c:pt>
                <c:pt idx="8517">
                  <c:v>43108.864583333401</c:v>
                </c:pt>
                <c:pt idx="8518">
                  <c:v>43108.885416666599</c:v>
                </c:pt>
                <c:pt idx="8519">
                  <c:v>43108.90625</c:v>
                </c:pt>
                <c:pt idx="8520">
                  <c:v>43108.927083333401</c:v>
                </c:pt>
                <c:pt idx="8521">
                  <c:v>43108.947916666599</c:v>
                </c:pt>
                <c:pt idx="8522">
                  <c:v>43108.96875</c:v>
                </c:pt>
                <c:pt idx="8523">
                  <c:v>43108.989583333401</c:v>
                </c:pt>
                <c:pt idx="8524">
                  <c:v>43109.010416666599</c:v>
                </c:pt>
                <c:pt idx="8525">
                  <c:v>43109.03125</c:v>
                </c:pt>
                <c:pt idx="8526">
                  <c:v>43109.052083333401</c:v>
                </c:pt>
                <c:pt idx="8527">
                  <c:v>43109.072916666599</c:v>
                </c:pt>
                <c:pt idx="8528">
                  <c:v>43109.09375</c:v>
                </c:pt>
                <c:pt idx="8529">
                  <c:v>43109.114583333401</c:v>
                </c:pt>
                <c:pt idx="8530">
                  <c:v>43109.135416666599</c:v>
                </c:pt>
                <c:pt idx="8531">
                  <c:v>43109.15625</c:v>
                </c:pt>
                <c:pt idx="8532">
                  <c:v>43109.177083333401</c:v>
                </c:pt>
                <c:pt idx="8533">
                  <c:v>43109.197916666599</c:v>
                </c:pt>
                <c:pt idx="8534">
                  <c:v>43109.21875</c:v>
                </c:pt>
                <c:pt idx="8535">
                  <c:v>43109.239583333401</c:v>
                </c:pt>
                <c:pt idx="8536">
                  <c:v>43109.260416666599</c:v>
                </c:pt>
                <c:pt idx="8537">
                  <c:v>43109.28125</c:v>
                </c:pt>
                <c:pt idx="8538">
                  <c:v>43109.302083333401</c:v>
                </c:pt>
                <c:pt idx="8539">
                  <c:v>43109.322916666599</c:v>
                </c:pt>
                <c:pt idx="8540">
                  <c:v>43109.34375</c:v>
                </c:pt>
                <c:pt idx="8541">
                  <c:v>43109.364583333401</c:v>
                </c:pt>
                <c:pt idx="8542">
                  <c:v>43109.385416666599</c:v>
                </c:pt>
                <c:pt idx="8543">
                  <c:v>43109.40625</c:v>
                </c:pt>
                <c:pt idx="8544">
                  <c:v>43109.427083333401</c:v>
                </c:pt>
                <c:pt idx="8545">
                  <c:v>43109.447916666599</c:v>
                </c:pt>
                <c:pt idx="8546">
                  <c:v>43109.46875</c:v>
                </c:pt>
                <c:pt idx="8547">
                  <c:v>43109.489583333401</c:v>
                </c:pt>
                <c:pt idx="8548">
                  <c:v>43109.510416666599</c:v>
                </c:pt>
                <c:pt idx="8549">
                  <c:v>43109.53125</c:v>
                </c:pt>
                <c:pt idx="8550">
                  <c:v>43109.552083333401</c:v>
                </c:pt>
                <c:pt idx="8551">
                  <c:v>43109.572916666599</c:v>
                </c:pt>
                <c:pt idx="8552">
                  <c:v>43109.59375</c:v>
                </c:pt>
                <c:pt idx="8553">
                  <c:v>43109.614583333401</c:v>
                </c:pt>
                <c:pt idx="8554">
                  <c:v>43109.635416666599</c:v>
                </c:pt>
                <c:pt idx="8555">
                  <c:v>43109.65625</c:v>
                </c:pt>
                <c:pt idx="8556">
                  <c:v>43109.677083333401</c:v>
                </c:pt>
                <c:pt idx="8557">
                  <c:v>43109.697916666599</c:v>
                </c:pt>
                <c:pt idx="8558">
                  <c:v>43109.71875</c:v>
                </c:pt>
                <c:pt idx="8559">
                  <c:v>43109.739583333401</c:v>
                </c:pt>
                <c:pt idx="8560">
                  <c:v>43109.760416666599</c:v>
                </c:pt>
                <c:pt idx="8561">
                  <c:v>43109.78125</c:v>
                </c:pt>
                <c:pt idx="8562">
                  <c:v>43109.802083333401</c:v>
                </c:pt>
                <c:pt idx="8563">
                  <c:v>43109.822916666599</c:v>
                </c:pt>
                <c:pt idx="8564">
                  <c:v>43109.84375</c:v>
                </c:pt>
                <c:pt idx="8565">
                  <c:v>43109.864583333401</c:v>
                </c:pt>
                <c:pt idx="8566">
                  <c:v>43109.885416666599</c:v>
                </c:pt>
                <c:pt idx="8567">
                  <c:v>43109.90625</c:v>
                </c:pt>
                <c:pt idx="8568">
                  <c:v>43109.927083333401</c:v>
                </c:pt>
                <c:pt idx="8569">
                  <c:v>43109.947916666599</c:v>
                </c:pt>
                <c:pt idx="8570">
                  <c:v>43109.96875</c:v>
                </c:pt>
                <c:pt idx="8571">
                  <c:v>43109.989583333401</c:v>
                </c:pt>
                <c:pt idx="8572">
                  <c:v>43110.010416666599</c:v>
                </c:pt>
                <c:pt idx="8573">
                  <c:v>43110.03125</c:v>
                </c:pt>
                <c:pt idx="8574">
                  <c:v>43110.052083333401</c:v>
                </c:pt>
                <c:pt idx="8575">
                  <c:v>43110.072916666599</c:v>
                </c:pt>
                <c:pt idx="8576">
                  <c:v>43110.09375</c:v>
                </c:pt>
                <c:pt idx="8577">
                  <c:v>43110.114583333401</c:v>
                </c:pt>
                <c:pt idx="8578">
                  <c:v>43110.135416666599</c:v>
                </c:pt>
                <c:pt idx="8579">
                  <c:v>43110.15625</c:v>
                </c:pt>
                <c:pt idx="8580">
                  <c:v>43110.177083333401</c:v>
                </c:pt>
                <c:pt idx="8581">
                  <c:v>43110.197916666599</c:v>
                </c:pt>
                <c:pt idx="8582">
                  <c:v>43110.21875</c:v>
                </c:pt>
                <c:pt idx="8583">
                  <c:v>43110.239583333401</c:v>
                </c:pt>
                <c:pt idx="8584">
                  <c:v>43110.260416666599</c:v>
                </c:pt>
                <c:pt idx="8585">
                  <c:v>43110.28125</c:v>
                </c:pt>
                <c:pt idx="8586">
                  <c:v>43110.302083333401</c:v>
                </c:pt>
                <c:pt idx="8587">
                  <c:v>43110.322916666599</c:v>
                </c:pt>
                <c:pt idx="8588">
                  <c:v>43110.34375</c:v>
                </c:pt>
                <c:pt idx="8589">
                  <c:v>43110.364583333401</c:v>
                </c:pt>
                <c:pt idx="8590">
                  <c:v>43110.385416666599</c:v>
                </c:pt>
                <c:pt idx="8591">
                  <c:v>43110.40625</c:v>
                </c:pt>
                <c:pt idx="8592">
                  <c:v>43110.427083333401</c:v>
                </c:pt>
                <c:pt idx="8593">
                  <c:v>43110.447916666599</c:v>
                </c:pt>
                <c:pt idx="8594">
                  <c:v>43110.46875</c:v>
                </c:pt>
                <c:pt idx="8595">
                  <c:v>43110.489583333401</c:v>
                </c:pt>
                <c:pt idx="8596">
                  <c:v>43110.510416666599</c:v>
                </c:pt>
                <c:pt idx="8597">
                  <c:v>43110.53125</c:v>
                </c:pt>
                <c:pt idx="8598">
                  <c:v>43110.552083333401</c:v>
                </c:pt>
                <c:pt idx="8599">
                  <c:v>43110.572916666599</c:v>
                </c:pt>
                <c:pt idx="8600">
                  <c:v>43110.59375</c:v>
                </c:pt>
                <c:pt idx="8601">
                  <c:v>43110.614583333401</c:v>
                </c:pt>
                <c:pt idx="8602">
                  <c:v>43110.635416666599</c:v>
                </c:pt>
                <c:pt idx="8603">
                  <c:v>43110.65625</c:v>
                </c:pt>
                <c:pt idx="8604">
                  <c:v>43110.677083333401</c:v>
                </c:pt>
                <c:pt idx="8605">
                  <c:v>43110.697916666599</c:v>
                </c:pt>
                <c:pt idx="8606">
                  <c:v>43110.71875</c:v>
                </c:pt>
                <c:pt idx="8607">
                  <c:v>43110.739583333401</c:v>
                </c:pt>
                <c:pt idx="8608">
                  <c:v>43110.760416666599</c:v>
                </c:pt>
                <c:pt idx="8609">
                  <c:v>43110.78125</c:v>
                </c:pt>
                <c:pt idx="8610">
                  <c:v>43110.802083333401</c:v>
                </c:pt>
                <c:pt idx="8611">
                  <c:v>43110.822916666599</c:v>
                </c:pt>
                <c:pt idx="8612">
                  <c:v>43110.84375</c:v>
                </c:pt>
                <c:pt idx="8613">
                  <c:v>43110.864583333401</c:v>
                </c:pt>
                <c:pt idx="8614">
                  <c:v>43110.885416666599</c:v>
                </c:pt>
                <c:pt idx="8615">
                  <c:v>43110.90625</c:v>
                </c:pt>
                <c:pt idx="8616">
                  <c:v>43110.927083333401</c:v>
                </c:pt>
                <c:pt idx="8617">
                  <c:v>43110.947916666599</c:v>
                </c:pt>
                <c:pt idx="8618">
                  <c:v>43110.96875</c:v>
                </c:pt>
                <c:pt idx="8619">
                  <c:v>43110.989583333401</c:v>
                </c:pt>
                <c:pt idx="8620">
                  <c:v>43111.010416666599</c:v>
                </c:pt>
                <c:pt idx="8621">
                  <c:v>43111.03125</c:v>
                </c:pt>
                <c:pt idx="8622">
                  <c:v>43111.052083333401</c:v>
                </c:pt>
                <c:pt idx="8623">
                  <c:v>43111.072916666599</c:v>
                </c:pt>
                <c:pt idx="8624">
                  <c:v>43111.09375</c:v>
                </c:pt>
                <c:pt idx="8625">
                  <c:v>43111.114583333401</c:v>
                </c:pt>
                <c:pt idx="8626">
                  <c:v>43111.135416666599</c:v>
                </c:pt>
                <c:pt idx="8627">
                  <c:v>43111.15625</c:v>
                </c:pt>
                <c:pt idx="8628">
                  <c:v>43111.177083333401</c:v>
                </c:pt>
                <c:pt idx="8629">
                  <c:v>43111.197916666599</c:v>
                </c:pt>
                <c:pt idx="8630">
                  <c:v>43111.21875</c:v>
                </c:pt>
                <c:pt idx="8631">
                  <c:v>43111.239583333401</c:v>
                </c:pt>
                <c:pt idx="8632">
                  <c:v>43111.260416666599</c:v>
                </c:pt>
                <c:pt idx="8633">
                  <c:v>43111.28125</c:v>
                </c:pt>
                <c:pt idx="8634">
                  <c:v>43111.302083333401</c:v>
                </c:pt>
                <c:pt idx="8635">
                  <c:v>43111.322916666599</c:v>
                </c:pt>
                <c:pt idx="8636">
                  <c:v>43111.34375</c:v>
                </c:pt>
                <c:pt idx="8637">
                  <c:v>43111.364583333401</c:v>
                </c:pt>
                <c:pt idx="8638">
                  <c:v>43111.385416666599</c:v>
                </c:pt>
                <c:pt idx="8639">
                  <c:v>43111.40625</c:v>
                </c:pt>
                <c:pt idx="8640">
                  <c:v>43111.427083333401</c:v>
                </c:pt>
                <c:pt idx="8641">
                  <c:v>43111.447916666599</c:v>
                </c:pt>
                <c:pt idx="8642">
                  <c:v>43111.46875</c:v>
                </c:pt>
                <c:pt idx="8643">
                  <c:v>43111.489583333401</c:v>
                </c:pt>
                <c:pt idx="8644">
                  <c:v>43111.510416666599</c:v>
                </c:pt>
                <c:pt idx="8645">
                  <c:v>43111.53125</c:v>
                </c:pt>
                <c:pt idx="8646">
                  <c:v>43111.552083333401</c:v>
                </c:pt>
                <c:pt idx="8647">
                  <c:v>43111.572916666599</c:v>
                </c:pt>
                <c:pt idx="8648">
                  <c:v>43111.59375</c:v>
                </c:pt>
                <c:pt idx="8649">
                  <c:v>43111.614583333401</c:v>
                </c:pt>
                <c:pt idx="8650">
                  <c:v>43111.635416666599</c:v>
                </c:pt>
                <c:pt idx="8651">
                  <c:v>43111.65625</c:v>
                </c:pt>
                <c:pt idx="8652">
                  <c:v>43111.677083333401</c:v>
                </c:pt>
                <c:pt idx="8653">
                  <c:v>43111.697916666599</c:v>
                </c:pt>
                <c:pt idx="8654">
                  <c:v>43111.71875</c:v>
                </c:pt>
                <c:pt idx="8655">
                  <c:v>43111.739583333401</c:v>
                </c:pt>
                <c:pt idx="8656">
                  <c:v>43111.760416666599</c:v>
                </c:pt>
                <c:pt idx="8657">
                  <c:v>43111.78125</c:v>
                </c:pt>
                <c:pt idx="8658">
                  <c:v>43111.802083333401</c:v>
                </c:pt>
                <c:pt idx="8659">
                  <c:v>43111.822916666599</c:v>
                </c:pt>
                <c:pt idx="8660">
                  <c:v>43111.84375</c:v>
                </c:pt>
                <c:pt idx="8661">
                  <c:v>43111.864583333401</c:v>
                </c:pt>
                <c:pt idx="8662">
                  <c:v>43111.885416666599</c:v>
                </c:pt>
                <c:pt idx="8663">
                  <c:v>43111.90625</c:v>
                </c:pt>
                <c:pt idx="8664">
                  <c:v>43111.927083333401</c:v>
                </c:pt>
                <c:pt idx="8665">
                  <c:v>43111.947916666599</c:v>
                </c:pt>
                <c:pt idx="8666">
                  <c:v>43111.96875</c:v>
                </c:pt>
                <c:pt idx="8667">
                  <c:v>43111.989583333401</c:v>
                </c:pt>
                <c:pt idx="8668">
                  <c:v>43112.010416666599</c:v>
                </c:pt>
                <c:pt idx="8669">
                  <c:v>43112.03125</c:v>
                </c:pt>
                <c:pt idx="8670">
                  <c:v>43112.052083333401</c:v>
                </c:pt>
                <c:pt idx="8671">
                  <c:v>43112.072916666599</c:v>
                </c:pt>
                <c:pt idx="8672">
                  <c:v>43112.09375</c:v>
                </c:pt>
                <c:pt idx="8673">
                  <c:v>43112.114583333401</c:v>
                </c:pt>
                <c:pt idx="8674">
                  <c:v>43112.135416666599</c:v>
                </c:pt>
                <c:pt idx="8675">
                  <c:v>43112.15625</c:v>
                </c:pt>
                <c:pt idx="8676">
                  <c:v>43112.177083333401</c:v>
                </c:pt>
                <c:pt idx="8677">
                  <c:v>43112.197916666599</c:v>
                </c:pt>
                <c:pt idx="8678">
                  <c:v>43112.21875</c:v>
                </c:pt>
                <c:pt idx="8679">
                  <c:v>43112.239583333401</c:v>
                </c:pt>
                <c:pt idx="8680">
                  <c:v>43112.260416666599</c:v>
                </c:pt>
                <c:pt idx="8681">
                  <c:v>43112.28125</c:v>
                </c:pt>
                <c:pt idx="8682">
                  <c:v>43112.302083333401</c:v>
                </c:pt>
                <c:pt idx="8683">
                  <c:v>43112.322916666599</c:v>
                </c:pt>
                <c:pt idx="8684">
                  <c:v>43112.34375</c:v>
                </c:pt>
                <c:pt idx="8685">
                  <c:v>43112.364583333401</c:v>
                </c:pt>
                <c:pt idx="8686">
                  <c:v>43112.385416666599</c:v>
                </c:pt>
                <c:pt idx="8687">
                  <c:v>43112.40625</c:v>
                </c:pt>
                <c:pt idx="8688">
                  <c:v>43112.427083333401</c:v>
                </c:pt>
                <c:pt idx="8689">
                  <c:v>43112.447916666599</c:v>
                </c:pt>
                <c:pt idx="8690">
                  <c:v>43112.46875</c:v>
                </c:pt>
                <c:pt idx="8691">
                  <c:v>43112.489583333401</c:v>
                </c:pt>
                <c:pt idx="8692">
                  <c:v>43112.510416666599</c:v>
                </c:pt>
                <c:pt idx="8693">
                  <c:v>43112.53125</c:v>
                </c:pt>
                <c:pt idx="8694">
                  <c:v>43112.552083333401</c:v>
                </c:pt>
                <c:pt idx="8695">
                  <c:v>43112.572916666599</c:v>
                </c:pt>
                <c:pt idx="8696">
                  <c:v>43112.59375</c:v>
                </c:pt>
                <c:pt idx="8697">
                  <c:v>43112.614583333401</c:v>
                </c:pt>
                <c:pt idx="8698">
                  <c:v>43112.635416666599</c:v>
                </c:pt>
                <c:pt idx="8699">
                  <c:v>43112.65625</c:v>
                </c:pt>
                <c:pt idx="8700">
                  <c:v>43112.677083333401</c:v>
                </c:pt>
                <c:pt idx="8701">
                  <c:v>43112.697916666599</c:v>
                </c:pt>
                <c:pt idx="8702">
                  <c:v>43112.71875</c:v>
                </c:pt>
                <c:pt idx="8703">
                  <c:v>43112.739583333401</c:v>
                </c:pt>
                <c:pt idx="8704">
                  <c:v>43112.760416666599</c:v>
                </c:pt>
                <c:pt idx="8705">
                  <c:v>43112.78125</c:v>
                </c:pt>
                <c:pt idx="8706">
                  <c:v>43112.802083333401</c:v>
                </c:pt>
                <c:pt idx="8707">
                  <c:v>43112.822916666599</c:v>
                </c:pt>
                <c:pt idx="8708">
                  <c:v>43112.84375</c:v>
                </c:pt>
                <c:pt idx="8709">
                  <c:v>43112.864583333401</c:v>
                </c:pt>
                <c:pt idx="8710">
                  <c:v>43112.885416666599</c:v>
                </c:pt>
                <c:pt idx="8711">
                  <c:v>43112.90625</c:v>
                </c:pt>
                <c:pt idx="8712">
                  <c:v>43112.927083333401</c:v>
                </c:pt>
                <c:pt idx="8713">
                  <c:v>43112.947916666599</c:v>
                </c:pt>
                <c:pt idx="8714">
                  <c:v>43112.96875</c:v>
                </c:pt>
                <c:pt idx="8715">
                  <c:v>43112.989583333401</c:v>
                </c:pt>
                <c:pt idx="8716">
                  <c:v>43113.010416666599</c:v>
                </c:pt>
                <c:pt idx="8717">
                  <c:v>43113.03125</c:v>
                </c:pt>
                <c:pt idx="8718">
                  <c:v>43113.052083333401</c:v>
                </c:pt>
                <c:pt idx="8719">
                  <c:v>43113.072916666599</c:v>
                </c:pt>
                <c:pt idx="8720">
                  <c:v>43113.09375</c:v>
                </c:pt>
                <c:pt idx="8721">
                  <c:v>43113.114583333401</c:v>
                </c:pt>
                <c:pt idx="8722">
                  <c:v>43113.135416666599</c:v>
                </c:pt>
                <c:pt idx="8723">
                  <c:v>43113.15625</c:v>
                </c:pt>
                <c:pt idx="8724">
                  <c:v>43113.177083333401</c:v>
                </c:pt>
                <c:pt idx="8725">
                  <c:v>43113.197916666599</c:v>
                </c:pt>
                <c:pt idx="8726">
                  <c:v>43113.21875</c:v>
                </c:pt>
                <c:pt idx="8727">
                  <c:v>43113.239583333401</c:v>
                </c:pt>
                <c:pt idx="8728">
                  <c:v>43113.260416666599</c:v>
                </c:pt>
                <c:pt idx="8729">
                  <c:v>43113.28125</c:v>
                </c:pt>
                <c:pt idx="8730">
                  <c:v>43113.302083333401</c:v>
                </c:pt>
                <c:pt idx="8731">
                  <c:v>43113.322916666599</c:v>
                </c:pt>
                <c:pt idx="8732">
                  <c:v>43113.34375</c:v>
                </c:pt>
                <c:pt idx="8733">
                  <c:v>43113.364583333401</c:v>
                </c:pt>
                <c:pt idx="8734">
                  <c:v>43113.385416666599</c:v>
                </c:pt>
                <c:pt idx="8735">
                  <c:v>43113.40625</c:v>
                </c:pt>
                <c:pt idx="8736">
                  <c:v>43113.427083333401</c:v>
                </c:pt>
                <c:pt idx="8737">
                  <c:v>43113.447916666599</c:v>
                </c:pt>
                <c:pt idx="8738">
                  <c:v>43113.46875</c:v>
                </c:pt>
                <c:pt idx="8739">
                  <c:v>43113.489583333401</c:v>
                </c:pt>
                <c:pt idx="8740">
                  <c:v>43113.510416666599</c:v>
                </c:pt>
                <c:pt idx="8741">
                  <c:v>43113.53125</c:v>
                </c:pt>
                <c:pt idx="8742">
                  <c:v>43113.552083333401</c:v>
                </c:pt>
                <c:pt idx="8743">
                  <c:v>43113.572916666599</c:v>
                </c:pt>
                <c:pt idx="8744">
                  <c:v>43113.59375</c:v>
                </c:pt>
                <c:pt idx="8745">
                  <c:v>43113.614583333401</c:v>
                </c:pt>
                <c:pt idx="8746">
                  <c:v>43113.635416666599</c:v>
                </c:pt>
                <c:pt idx="8747">
                  <c:v>43113.65625</c:v>
                </c:pt>
                <c:pt idx="8748">
                  <c:v>43113.677083333401</c:v>
                </c:pt>
                <c:pt idx="8749">
                  <c:v>43113.697916666599</c:v>
                </c:pt>
                <c:pt idx="8750">
                  <c:v>43113.71875</c:v>
                </c:pt>
                <c:pt idx="8751">
                  <c:v>43113.739583333401</c:v>
                </c:pt>
                <c:pt idx="8752">
                  <c:v>43113.760416666599</c:v>
                </c:pt>
                <c:pt idx="8753">
                  <c:v>43113.78125</c:v>
                </c:pt>
                <c:pt idx="8754">
                  <c:v>43113.802083333401</c:v>
                </c:pt>
                <c:pt idx="8755">
                  <c:v>43113.822916666599</c:v>
                </c:pt>
                <c:pt idx="8756">
                  <c:v>43113.84375</c:v>
                </c:pt>
                <c:pt idx="8757">
                  <c:v>43113.864583333401</c:v>
                </c:pt>
                <c:pt idx="8758">
                  <c:v>43113.885416666599</c:v>
                </c:pt>
                <c:pt idx="8759">
                  <c:v>43113.90625</c:v>
                </c:pt>
                <c:pt idx="8760">
                  <c:v>43113.927083333401</c:v>
                </c:pt>
                <c:pt idx="8761">
                  <c:v>43113.947916666599</c:v>
                </c:pt>
                <c:pt idx="8762">
                  <c:v>43113.96875</c:v>
                </c:pt>
                <c:pt idx="8763">
                  <c:v>43113.989583333401</c:v>
                </c:pt>
                <c:pt idx="8764">
                  <c:v>43114.010416666599</c:v>
                </c:pt>
                <c:pt idx="8765">
                  <c:v>43114.03125</c:v>
                </c:pt>
                <c:pt idx="8766">
                  <c:v>43114.052083333401</c:v>
                </c:pt>
                <c:pt idx="8767">
                  <c:v>43114.072916666599</c:v>
                </c:pt>
                <c:pt idx="8768">
                  <c:v>43114.09375</c:v>
                </c:pt>
                <c:pt idx="8769">
                  <c:v>43114.114583333401</c:v>
                </c:pt>
                <c:pt idx="8770">
                  <c:v>43114.135416666599</c:v>
                </c:pt>
                <c:pt idx="8771">
                  <c:v>43114.15625</c:v>
                </c:pt>
                <c:pt idx="8772">
                  <c:v>43114.177083333401</c:v>
                </c:pt>
                <c:pt idx="8773">
                  <c:v>43114.197916666599</c:v>
                </c:pt>
                <c:pt idx="8774">
                  <c:v>43114.21875</c:v>
                </c:pt>
                <c:pt idx="8775">
                  <c:v>43114.239583333401</c:v>
                </c:pt>
                <c:pt idx="8776">
                  <c:v>43114.260416666599</c:v>
                </c:pt>
                <c:pt idx="8777">
                  <c:v>43114.28125</c:v>
                </c:pt>
                <c:pt idx="8778">
                  <c:v>43114.302083333401</c:v>
                </c:pt>
                <c:pt idx="8779">
                  <c:v>43114.322916666599</c:v>
                </c:pt>
                <c:pt idx="8780">
                  <c:v>43114.34375</c:v>
                </c:pt>
                <c:pt idx="8781">
                  <c:v>43114.364583333401</c:v>
                </c:pt>
                <c:pt idx="8782">
                  <c:v>43114.385416666599</c:v>
                </c:pt>
                <c:pt idx="8783">
                  <c:v>43114.40625</c:v>
                </c:pt>
                <c:pt idx="8784">
                  <c:v>43114.427083333401</c:v>
                </c:pt>
                <c:pt idx="8785">
                  <c:v>43114.447916666599</c:v>
                </c:pt>
                <c:pt idx="8786">
                  <c:v>43114.46875</c:v>
                </c:pt>
                <c:pt idx="8787">
                  <c:v>43114.489583333401</c:v>
                </c:pt>
                <c:pt idx="8788">
                  <c:v>43114.510416666599</c:v>
                </c:pt>
                <c:pt idx="8789">
                  <c:v>43114.53125</c:v>
                </c:pt>
                <c:pt idx="8790">
                  <c:v>43114.552083333401</c:v>
                </c:pt>
                <c:pt idx="8791">
                  <c:v>43114.572916666599</c:v>
                </c:pt>
                <c:pt idx="8792">
                  <c:v>43114.59375</c:v>
                </c:pt>
                <c:pt idx="8793">
                  <c:v>43114.614583333401</c:v>
                </c:pt>
                <c:pt idx="8794">
                  <c:v>43114.635416666599</c:v>
                </c:pt>
                <c:pt idx="8795">
                  <c:v>43114.65625</c:v>
                </c:pt>
                <c:pt idx="8796">
                  <c:v>43114.677083333401</c:v>
                </c:pt>
                <c:pt idx="8797">
                  <c:v>43114.697916666599</c:v>
                </c:pt>
                <c:pt idx="8798">
                  <c:v>43114.71875</c:v>
                </c:pt>
                <c:pt idx="8799">
                  <c:v>43114.739583333401</c:v>
                </c:pt>
                <c:pt idx="8800">
                  <c:v>43114.760416666599</c:v>
                </c:pt>
                <c:pt idx="8801">
                  <c:v>43114.78125</c:v>
                </c:pt>
                <c:pt idx="8802">
                  <c:v>43114.802083333401</c:v>
                </c:pt>
                <c:pt idx="8803">
                  <c:v>43114.822916666599</c:v>
                </c:pt>
                <c:pt idx="8804">
                  <c:v>43114.84375</c:v>
                </c:pt>
                <c:pt idx="8805">
                  <c:v>43114.864583333401</c:v>
                </c:pt>
                <c:pt idx="8806">
                  <c:v>43114.885416666599</c:v>
                </c:pt>
                <c:pt idx="8807">
                  <c:v>43114.90625</c:v>
                </c:pt>
                <c:pt idx="8808">
                  <c:v>43114.927083333401</c:v>
                </c:pt>
                <c:pt idx="8809">
                  <c:v>43114.947916666599</c:v>
                </c:pt>
                <c:pt idx="8810">
                  <c:v>43114.96875</c:v>
                </c:pt>
                <c:pt idx="8811">
                  <c:v>43114.989583333401</c:v>
                </c:pt>
                <c:pt idx="8812">
                  <c:v>43115.010416666599</c:v>
                </c:pt>
                <c:pt idx="8813">
                  <c:v>43115.03125</c:v>
                </c:pt>
                <c:pt idx="8814">
                  <c:v>43115.052083333401</c:v>
                </c:pt>
                <c:pt idx="8815">
                  <c:v>43115.072916666599</c:v>
                </c:pt>
                <c:pt idx="8816">
                  <c:v>43115.09375</c:v>
                </c:pt>
                <c:pt idx="8817">
                  <c:v>43115.114583333401</c:v>
                </c:pt>
                <c:pt idx="8818">
                  <c:v>43115.135416666599</c:v>
                </c:pt>
                <c:pt idx="8819">
                  <c:v>43115.15625</c:v>
                </c:pt>
                <c:pt idx="8820">
                  <c:v>43115.177083333401</c:v>
                </c:pt>
                <c:pt idx="8821">
                  <c:v>43115.197916666599</c:v>
                </c:pt>
                <c:pt idx="8822">
                  <c:v>43115.21875</c:v>
                </c:pt>
                <c:pt idx="8823">
                  <c:v>43115.239583333401</c:v>
                </c:pt>
                <c:pt idx="8824">
                  <c:v>43115.260416666599</c:v>
                </c:pt>
                <c:pt idx="8825">
                  <c:v>43115.28125</c:v>
                </c:pt>
                <c:pt idx="8826">
                  <c:v>43115.302083333401</c:v>
                </c:pt>
                <c:pt idx="8827">
                  <c:v>43115.322916666599</c:v>
                </c:pt>
                <c:pt idx="8828">
                  <c:v>43115.34375</c:v>
                </c:pt>
                <c:pt idx="8829">
                  <c:v>43115.364583333401</c:v>
                </c:pt>
                <c:pt idx="8830">
                  <c:v>43115.385416666599</c:v>
                </c:pt>
                <c:pt idx="8831">
                  <c:v>43115.40625</c:v>
                </c:pt>
                <c:pt idx="8832">
                  <c:v>43115.427083333401</c:v>
                </c:pt>
                <c:pt idx="8833">
                  <c:v>43115.447916666599</c:v>
                </c:pt>
                <c:pt idx="8834">
                  <c:v>43115.46875</c:v>
                </c:pt>
                <c:pt idx="8835">
                  <c:v>43115.489583333401</c:v>
                </c:pt>
                <c:pt idx="8836">
                  <c:v>43115.510416666599</c:v>
                </c:pt>
                <c:pt idx="8837">
                  <c:v>43115.53125</c:v>
                </c:pt>
                <c:pt idx="8838">
                  <c:v>43115.552083333401</c:v>
                </c:pt>
                <c:pt idx="8839">
                  <c:v>43115.572916666599</c:v>
                </c:pt>
                <c:pt idx="8840">
                  <c:v>43115.59375</c:v>
                </c:pt>
                <c:pt idx="8841">
                  <c:v>43115.614583333401</c:v>
                </c:pt>
                <c:pt idx="8842">
                  <c:v>43115.635416666599</c:v>
                </c:pt>
                <c:pt idx="8843">
                  <c:v>43115.65625</c:v>
                </c:pt>
                <c:pt idx="8844">
                  <c:v>43115.677083333401</c:v>
                </c:pt>
                <c:pt idx="8845">
                  <c:v>43115.697916666599</c:v>
                </c:pt>
                <c:pt idx="8846">
                  <c:v>43115.71875</c:v>
                </c:pt>
                <c:pt idx="8847">
                  <c:v>43115.739583333401</c:v>
                </c:pt>
                <c:pt idx="8848">
                  <c:v>43115.760416666599</c:v>
                </c:pt>
                <c:pt idx="8849">
                  <c:v>43115.78125</c:v>
                </c:pt>
                <c:pt idx="8850">
                  <c:v>43115.802083333401</c:v>
                </c:pt>
                <c:pt idx="8851">
                  <c:v>43115.822916666599</c:v>
                </c:pt>
                <c:pt idx="8852">
                  <c:v>43115.84375</c:v>
                </c:pt>
                <c:pt idx="8853">
                  <c:v>43115.864583333401</c:v>
                </c:pt>
                <c:pt idx="8854">
                  <c:v>43115.885416666599</c:v>
                </c:pt>
                <c:pt idx="8855">
                  <c:v>43115.90625</c:v>
                </c:pt>
                <c:pt idx="8856">
                  <c:v>43115.927083333401</c:v>
                </c:pt>
                <c:pt idx="8857">
                  <c:v>43115.947916666599</c:v>
                </c:pt>
                <c:pt idx="8858">
                  <c:v>43115.96875</c:v>
                </c:pt>
                <c:pt idx="8859">
                  <c:v>43115.989583333401</c:v>
                </c:pt>
                <c:pt idx="8860">
                  <c:v>43116.010416666599</c:v>
                </c:pt>
                <c:pt idx="8861">
                  <c:v>43116.03125</c:v>
                </c:pt>
                <c:pt idx="8862">
                  <c:v>43116.052083333401</c:v>
                </c:pt>
                <c:pt idx="8863">
                  <c:v>43116.072916666599</c:v>
                </c:pt>
                <c:pt idx="8864">
                  <c:v>43116.09375</c:v>
                </c:pt>
                <c:pt idx="8865">
                  <c:v>43116.114583333401</c:v>
                </c:pt>
                <c:pt idx="8866">
                  <c:v>43116.135416666599</c:v>
                </c:pt>
                <c:pt idx="8867">
                  <c:v>43116.15625</c:v>
                </c:pt>
                <c:pt idx="8868">
                  <c:v>43116.177083333401</c:v>
                </c:pt>
                <c:pt idx="8869">
                  <c:v>43116.197916666599</c:v>
                </c:pt>
                <c:pt idx="8870">
                  <c:v>43116.21875</c:v>
                </c:pt>
                <c:pt idx="8871">
                  <c:v>43116.239583333401</c:v>
                </c:pt>
                <c:pt idx="8872">
                  <c:v>43116.260416666599</c:v>
                </c:pt>
                <c:pt idx="8873">
                  <c:v>43116.28125</c:v>
                </c:pt>
                <c:pt idx="8874">
                  <c:v>43116.302083333401</c:v>
                </c:pt>
                <c:pt idx="8875">
                  <c:v>43116.322916666599</c:v>
                </c:pt>
                <c:pt idx="8876">
                  <c:v>43116.34375</c:v>
                </c:pt>
                <c:pt idx="8877">
                  <c:v>43116.364583333401</c:v>
                </c:pt>
                <c:pt idx="8878">
                  <c:v>43116.385416666599</c:v>
                </c:pt>
                <c:pt idx="8879">
                  <c:v>43116.40625</c:v>
                </c:pt>
                <c:pt idx="8880">
                  <c:v>43116.427083333401</c:v>
                </c:pt>
                <c:pt idx="8881">
                  <c:v>43116.447916666599</c:v>
                </c:pt>
                <c:pt idx="8882">
                  <c:v>43116.46875</c:v>
                </c:pt>
                <c:pt idx="8883">
                  <c:v>43116.489583333401</c:v>
                </c:pt>
                <c:pt idx="8884">
                  <c:v>43116.510416666599</c:v>
                </c:pt>
                <c:pt idx="8885">
                  <c:v>43116.53125</c:v>
                </c:pt>
                <c:pt idx="8886">
                  <c:v>43116.552083333401</c:v>
                </c:pt>
                <c:pt idx="8887">
                  <c:v>43116.572916666599</c:v>
                </c:pt>
                <c:pt idx="8888">
                  <c:v>43116.59375</c:v>
                </c:pt>
                <c:pt idx="8889">
                  <c:v>43116.614583333401</c:v>
                </c:pt>
                <c:pt idx="8890">
                  <c:v>43116.635416666599</c:v>
                </c:pt>
                <c:pt idx="8891">
                  <c:v>43116.65625</c:v>
                </c:pt>
                <c:pt idx="8892">
                  <c:v>43116.677083333401</c:v>
                </c:pt>
                <c:pt idx="8893">
                  <c:v>43116.697916666599</c:v>
                </c:pt>
                <c:pt idx="8894">
                  <c:v>43116.71875</c:v>
                </c:pt>
                <c:pt idx="8895">
                  <c:v>43116.739583333401</c:v>
                </c:pt>
                <c:pt idx="8896">
                  <c:v>43116.760416666599</c:v>
                </c:pt>
                <c:pt idx="8897">
                  <c:v>43116.78125</c:v>
                </c:pt>
                <c:pt idx="8898">
                  <c:v>43116.802083333401</c:v>
                </c:pt>
                <c:pt idx="8899">
                  <c:v>43116.822916666599</c:v>
                </c:pt>
                <c:pt idx="8900">
                  <c:v>43116.84375</c:v>
                </c:pt>
                <c:pt idx="8901">
                  <c:v>43116.864583333401</c:v>
                </c:pt>
                <c:pt idx="8902">
                  <c:v>43116.885416666599</c:v>
                </c:pt>
                <c:pt idx="8903">
                  <c:v>43116.90625</c:v>
                </c:pt>
                <c:pt idx="8904">
                  <c:v>43116.927083333401</c:v>
                </c:pt>
                <c:pt idx="8905">
                  <c:v>43116.947916666599</c:v>
                </c:pt>
                <c:pt idx="8906">
                  <c:v>43116.96875</c:v>
                </c:pt>
                <c:pt idx="8907">
                  <c:v>43116.989583333401</c:v>
                </c:pt>
                <c:pt idx="8908">
                  <c:v>43117.010416666599</c:v>
                </c:pt>
                <c:pt idx="8909">
                  <c:v>43117.03125</c:v>
                </c:pt>
                <c:pt idx="8910">
                  <c:v>43117.052083333401</c:v>
                </c:pt>
                <c:pt idx="8911">
                  <c:v>43117.072916666599</c:v>
                </c:pt>
                <c:pt idx="8912">
                  <c:v>43117.09375</c:v>
                </c:pt>
                <c:pt idx="8913">
                  <c:v>43117.114583333401</c:v>
                </c:pt>
                <c:pt idx="8914">
                  <c:v>43117.135416666599</c:v>
                </c:pt>
                <c:pt idx="8915">
                  <c:v>43117.15625</c:v>
                </c:pt>
                <c:pt idx="8916">
                  <c:v>43117.177083333401</c:v>
                </c:pt>
                <c:pt idx="8917">
                  <c:v>43117.197916666599</c:v>
                </c:pt>
                <c:pt idx="8918">
                  <c:v>43117.21875</c:v>
                </c:pt>
                <c:pt idx="8919">
                  <c:v>43117.239583333401</c:v>
                </c:pt>
                <c:pt idx="8920">
                  <c:v>43117.260416666599</c:v>
                </c:pt>
                <c:pt idx="8921">
                  <c:v>43117.28125</c:v>
                </c:pt>
                <c:pt idx="8922">
                  <c:v>43117.302083333401</c:v>
                </c:pt>
                <c:pt idx="8923">
                  <c:v>43117.322916666599</c:v>
                </c:pt>
                <c:pt idx="8924">
                  <c:v>43117.34375</c:v>
                </c:pt>
                <c:pt idx="8925">
                  <c:v>43117.364583333401</c:v>
                </c:pt>
                <c:pt idx="8926">
                  <c:v>43117.385416666599</c:v>
                </c:pt>
                <c:pt idx="8927">
                  <c:v>43117.40625</c:v>
                </c:pt>
                <c:pt idx="8928">
                  <c:v>43117.427083333401</c:v>
                </c:pt>
                <c:pt idx="8929">
                  <c:v>43117.447916666599</c:v>
                </c:pt>
                <c:pt idx="8930">
                  <c:v>43117.46875</c:v>
                </c:pt>
                <c:pt idx="8931">
                  <c:v>43117.489583333401</c:v>
                </c:pt>
                <c:pt idx="8932">
                  <c:v>43117.510416666599</c:v>
                </c:pt>
                <c:pt idx="8933">
                  <c:v>43117.53125</c:v>
                </c:pt>
                <c:pt idx="8934">
                  <c:v>43117.552083333401</c:v>
                </c:pt>
                <c:pt idx="8935">
                  <c:v>43117.572916666599</c:v>
                </c:pt>
                <c:pt idx="8936">
                  <c:v>43117.59375</c:v>
                </c:pt>
                <c:pt idx="8937">
                  <c:v>43117.614583333401</c:v>
                </c:pt>
                <c:pt idx="8938">
                  <c:v>43117.635416666599</c:v>
                </c:pt>
                <c:pt idx="8939">
                  <c:v>43117.65625</c:v>
                </c:pt>
                <c:pt idx="8940">
                  <c:v>43117.677083333401</c:v>
                </c:pt>
                <c:pt idx="8941">
                  <c:v>43117.697916666599</c:v>
                </c:pt>
                <c:pt idx="8942">
                  <c:v>43117.71875</c:v>
                </c:pt>
                <c:pt idx="8943">
                  <c:v>43117.739583333401</c:v>
                </c:pt>
                <c:pt idx="8944">
                  <c:v>43117.760416666599</c:v>
                </c:pt>
                <c:pt idx="8945">
                  <c:v>43117.78125</c:v>
                </c:pt>
                <c:pt idx="8946">
                  <c:v>43117.802083333401</c:v>
                </c:pt>
                <c:pt idx="8947">
                  <c:v>43117.822916666599</c:v>
                </c:pt>
                <c:pt idx="8948">
                  <c:v>43117.84375</c:v>
                </c:pt>
                <c:pt idx="8949">
                  <c:v>43117.864583333401</c:v>
                </c:pt>
                <c:pt idx="8950">
                  <c:v>43117.885416666599</c:v>
                </c:pt>
                <c:pt idx="8951">
                  <c:v>43117.90625</c:v>
                </c:pt>
                <c:pt idx="8952">
                  <c:v>43117.927083333401</c:v>
                </c:pt>
                <c:pt idx="8953">
                  <c:v>43117.947916666599</c:v>
                </c:pt>
                <c:pt idx="8954">
                  <c:v>43117.96875</c:v>
                </c:pt>
                <c:pt idx="8955">
                  <c:v>43117.989583333401</c:v>
                </c:pt>
                <c:pt idx="8956">
                  <c:v>43118.010416666599</c:v>
                </c:pt>
                <c:pt idx="8957">
                  <c:v>43118.03125</c:v>
                </c:pt>
                <c:pt idx="8958">
                  <c:v>43118.052083333401</c:v>
                </c:pt>
                <c:pt idx="8959">
                  <c:v>43118.072916666599</c:v>
                </c:pt>
                <c:pt idx="8960">
                  <c:v>43118.09375</c:v>
                </c:pt>
                <c:pt idx="8961">
                  <c:v>43118.114583333401</c:v>
                </c:pt>
                <c:pt idx="8962">
                  <c:v>43118.135416666599</c:v>
                </c:pt>
                <c:pt idx="8963">
                  <c:v>43118.15625</c:v>
                </c:pt>
                <c:pt idx="8964">
                  <c:v>43118.177083333401</c:v>
                </c:pt>
                <c:pt idx="8965">
                  <c:v>43118.197916666599</c:v>
                </c:pt>
                <c:pt idx="8966">
                  <c:v>43118.21875</c:v>
                </c:pt>
                <c:pt idx="8967">
                  <c:v>43118.239583333401</c:v>
                </c:pt>
                <c:pt idx="8968">
                  <c:v>43118.260416666599</c:v>
                </c:pt>
                <c:pt idx="8969">
                  <c:v>43118.28125</c:v>
                </c:pt>
                <c:pt idx="8970">
                  <c:v>43118.302083333401</c:v>
                </c:pt>
                <c:pt idx="8971">
                  <c:v>43118.322916666599</c:v>
                </c:pt>
                <c:pt idx="8972">
                  <c:v>43118.34375</c:v>
                </c:pt>
                <c:pt idx="8973">
                  <c:v>43118.364583333401</c:v>
                </c:pt>
                <c:pt idx="8974">
                  <c:v>43118.385416666599</c:v>
                </c:pt>
                <c:pt idx="8975">
                  <c:v>43118.40625</c:v>
                </c:pt>
                <c:pt idx="8976">
                  <c:v>43118.427083333401</c:v>
                </c:pt>
                <c:pt idx="8977">
                  <c:v>43118.447916666599</c:v>
                </c:pt>
                <c:pt idx="8978">
                  <c:v>43118.46875</c:v>
                </c:pt>
                <c:pt idx="8979">
                  <c:v>43118.489583333401</c:v>
                </c:pt>
                <c:pt idx="8980">
                  <c:v>43118.510416666599</c:v>
                </c:pt>
                <c:pt idx="8981">
                  <c:v>43118.53125</c:v>
                </c:pt>
                <c:pt idx="8982">
                  <c:v>43118.552083333401</c:v>
                </c:pt>
                <c:pt idx="8983">
                  <c:v>43118.572916666599</c:v>
                </c:pt>
                <c:pt idx="8984">
                  <c:v>43118.59375</c:v>
                </c:pt>
                <c:pt idx="8985">
                  <c:v>43118.614583333401</c:v>
                </c:pt>
                <c:pt idx="8986">
                  <c:v>43118.635416666599</c:v>
                </c:pt>
                <c:pt idx="8987">
                  <c:v>43118.65625</c:v>
                </c:pt>
                <c:pt idx="8988">
                  <c:v>43118.677083333401</c:v>
                </c:pt>
                <c:pt idx="8989">
                  <c:v>43118.697916666599</c:v>
                </c:pt>
                <c:pt idx="8990">
                  <c:v>43118.71875</c:v>
                </c:pt>
                <c:pt idx="8991">
                  <c:v>43118.739583333401</c:v>
                </c:pt>
                <c:pt idx="8992">
                  <c:v>43118.760416666599</c:v>
                </c:pt>
                <c:pt idx="8993">
                  <c:v>43118.78125</c:v>
                </c:pt>
                <c:pt idx="8994">
                  <c:v>43118.802083333401</c:v>
                </c:pt>
                <c:pt idx="8995">
                  <c:v>43118.822916666599</c:v>
                </c:pt>
                <c:pt idx="8996">
                  <c:v>43118.84375</c:v>
                </c:pt>
                <c:pt idx="8997">
                  <c:v>43118.864583333401</c:v>
                </c:pt>
                <c:pt idx="8998">
                  <c:v>43118.885416666599</c:v>
                </c:pt>
                <c:pt idx="8999">
                  <c:v>43118.90625</c:v>
                </c:pt>
                <c:pt idx="9000">
                  <c:v>43118.927083333401</c:v>
                </c:pt>
                <c:pt idx="9001">
                  <c:v>43118.947916666599</c:v>
                </c:pt>
                <c:pt idx="9002">
                  <c:v>43118.96875</c:v>
                </c:pt>
                <c:pt idx="9003">
                  <c:v>43118.989583333401</c:v>
                </c:pt>
                <c:pt idx="9004">
                  <c:v>43119.010416666599</c:v>
                </c:pt>
                <c:pt idx="9005">
                  <c:v>43119.03125</c:v>
                </c:pt>
                <c:pt idx="9006">
                  <c:v>43119.052083333401</c:v>
                </c:pt>
                <c:pt idx="9007">
                  <c:v>43119.072916666599</c:v>
                </c:pt>
                <c:pt idx="9008">
                  <c:v>43119.09375</c:v>
                </c:pt>
                <c:pt idx="9009">
                  <c:v>43119.114583333401</c:v>
                </c:pt>
                <c:pt idx="9010">
                  <c:v>43119.135416666599</c:v>
                </c:pt>
                <c:pt idx="9011">
                  <c:v>43119.15625</c:v>
                </c:pt>
                <c:pt idx="9012">
                  <c:v>43119.177083333401</c:v>
                </c:pt>
                <c:pt idx="9013">
                  <c:v>43119.197916666599</c:v>
                </c:pt>
                <c:pt idx="9014">
                  <c:v>43119.21875</c:v>
                </c:pt>
                <c:pt idx="9015">
                  <c:v>43119.239583333401</c:v>
                </c:pt>
                <c:pt idx="9016">
                  <c:v>43119.260416666599</c:v>
                </c:pt>
                <c:pt idx="9017">
                  <c:v>43119.28125</c:v>
                </c:pt>
                <c:pt idx="9018">
                  <c:v>43119.302083333401</c:v>
                </c:pt>
                <c:pt idx="9019">
                  <c:v>43119.322916666599</c:v>
                </c:pt>
                <c:pt idx="9020">
                  <c:v>43119.34375</c:v>
                </c:pt>
                <c:pt idx="9021">
                  <c:v>43119.364583333401</c:v>
                </c:pt>
                <c:pt idx="9022">
                  <c:v>43119.385416666599</c:v>
                </c:pt>
                <c:pt idx="9023">
                  <c:v>43119.40625</c:v>
                </c:pt>
                <c:pt idx="9024">
                  <c:v>43119.427083333401</c:v>
                </c:pt>
                <c:pt idx="9025">
                  <c:v>43119.447916666599</c:v>
                </c:pt>
                <c:pt idx="9026">
                  <c:v>43119.46875</c:v>
                </c:pt>
                <c:pt idx="9027">
                  <c:v>43119.489583333401</c:v>
                </c:pt>
                <c:pt idx="9028">
                  <c:v>43119.510416666599</c:v>
                </c:pt>
                <c:pt idx="9029">
                  <c:v>43119.53125</c:v>
                </c:pt>
                <c:pt idx="9030">
                  <c:v>43119.552083333401</c:v>
                </c:pt>
                <c:pt idx="9031">
                  <c:v>43119.572916666599</c:v>
                </c:pt>
                <c:pt idx="9032">
                  <c:v>43119.59375</c:v>
                </c:pt>
                <c:pt idx="9033">
                  <c:v>43119.614583333401</c:v>
                </c:pt>
                <c:pt idx="9034">
                  <c:v>43119.635416666599</c:v>
                </c:pt>
                <c:pt idx="9035">
                  <c:v>43119.65625</c:v>
                </c:pt>
                <c:pt idx="9036">
                  <c:v>43119.677083333401</c:v>
                </c:pt>
                <c:pt idx="9037">
                  <c:v>43119.697916666599</c:v>
                </c:pt>
                <c:pt idx="9038">
                  <c:v>43119.71875</c:v>
                </c:pt>
                <c:pt idx="9039">
                  <c:v>43119.739583333401</c:v>
                </c:pt>
                <c:pt idx="9040">
                  <c:v>43119.760416666599</c:v>
                </c:pt>
                <c:pt idx="9041">
                  <c:v>43119.78125</c:v>
                </c:pt>
                <c:pt idx="9042">
                  <c:v>43119.802083333401</c:v>
                </c:pt>
                <c:pt idx="9043">
                  <c:v>43119.822916666599</c:v>
                </c:pt>
                <c:pt idx="9044">
                  <c:v>43119.84375</c:v>
                </c:pt>
                <c:pt idx="9045">
                  <c:v>43119.864583333401</c:v>
                </c:pt>
                <c:pt idx="9046">
                  <c:v>43119.885416666599</c:v>
                </c:pt>
                <c:pt idx="9047">
                  <c:v>43119.90625</c:v>
                </c:pt>
                <c:pt idx="9048">
                  <c:v>43119.927083333401</c:v>
                </c:pt>
                <c:pt idx="9049">
                  <c:v>43119.947916666599</c:v>
                </c:pt>
                <c:pt idx="9050">
                  <c:v>43119.96875</c:v>
                </c:pt>
                <c:pt idx="9051">
                  <c:v>43119.989583333401</c:v>
                </c:pt>
                <c:pt idx="9052">
                  <c:v>43120.010416666599</c:v>
                </c:pt>
                <c:pt idx="9053">
                  <c:v>43120.03125</c:v>
                </c:pt>
                <c:pt idx="9054">
                  <c:v>43120.052083333401</c:v>
                </c:pt>
                <c:pt idx="9055">
                  <c:v>43120.072916666599</c:v>
                </c:pt>
                <c:pt idx="9056">
                  <c:v>43120.09375</c:v>
                </c:pt>
                <c:pt idx="9057">
                  <c:v>43120.114583333401</c:v>
                </c:pt>
                <c:pt idx="9058">
                  <c:v>43120.135416666599</c:v>
                </c:pt>
                <c:pt idx="9059">
                  <c:v>43120.15625</c:v>
                </c:pt>
                <c:pt idx="9060">
                  <c:v>43120.177083333401</c:v>
                </c:pt>
                <c:pt idx="9061">
                  <c:v>43120.197916666599</c:v>
                </c:pt>
                <c:pt idx="9062">
                  <c:v>43120.21875</c:v>
                </c:pt>
                <c:pt idx="9063">
                  <c:v>43120.239583333401</c:v>
                </c:pt>
                <c:pt idx="9064">
                  <c:v>43120.260416666599</c:v>
                </c:pt>
                <c:pt idx="9065">
                  <c:v>43120.28125</c:v>
                </c:pt>
                <c:pt idx="9066">
                  <c:v>43120.302083333401</c:v>
                </c:pt>
                <c:pt idx="9067">
                  <c:v>43120.322916666599</c:v>
                </c:pt>
                <c:pt idx="9068">
                  <c:v>43120.34375</c:v>
                </c:pt>
                <c:pt idx="9069">
                  <c:v>43120.364583333401</c:v>
                </c:pt>
                <c:pt idx="9070">
                  <c:v>43120.385416666599</c:v>
                </c:pt>
                <c:pt idx="9071">
                  <c:v>43120.40625</c:v>
                </c:pt>
                <c:pt idx="9072">
                  <c:v>43120.427083333401</c:v>
                </c:pt>
                <c:pt idx="9073">
                  <c:v>43120.447916666599</c:v>
                </c:pt>
                <c:pt idx="9074">
                  <c:v>43120.46875</c:v>
                </c:pt>
                <c:pt idx="9075">
                  <c:v>43120.489583333401</c:v>
                </c:pt>
                <c:pt idx="9076">
                  <c:v>43120.510416666599</c:v>
                </c:pt>
                <c:pt idx="9077">
                  <c:v>43120.53125</c:v>
                </c:pt>
                <c:pt idx="9078">
                  <c:v>43120.552083333401</c:v>
                </c:pt>
                <c:pt idx="9079">
                  <c:v>43120.572916666599</c:v>
                </c:pt>
                <c:pt idx="9080">
                  <c:v>43120.59375</c:v>
                </c:pt>
                <c:pt idx="9081">
                  <c:v>43120.614583333401</c:v>
                </c:pt>
                <c:pt idx="9082">
                  <c:v>43120.635416666599</c:v>
                </c:pt>
                <c:pt idx="9083">
                  <c:v>43120.65625</c:v>
                </c:pt>
                <c:pt idx="9084">
                  <c:v>43120.677083333401</c:v>
                </c:pt>
                <c:pt idx="9085">
                  <c:v>43120.697916666599</c:v>
                </c:pt>
                <c:pt idx="9086">
                  <c:v>43120.71875</c:v>
                </c:pt>
                <c:pt idx="9087">
                  <c:v>43120.739583333401</c:v>
                </c:pt>
                <c:pt idx="9088">
                  <c:v>43120.760416666599</c:v>
                </c:pt>
                <c:pt idx="9089">
                  <c:v>43120.78125</c:v>
                </c:pt>
                <c:pt idx="9090">
                  <c:v>43120.802083333401</c:v>
                </c:pt>
                <c:pt idx="9091">
                  <c:v>43120.822916666599</c:v>
                </c:pt>
                <c:pt idx="9092">
                  <c:v>43120.84375</c:v>
                </c:pt>
                <c:pt idx="9093">
                  <c:v>43120.864583333401</c:v>
                </c:pt>
                <c:pt idx="9094">
                  <c:v>43120.885416666599</c:v>
                </c:pt>
                <c:pt idx="9095">
                  <c:v>43120.90625</c:v>
                </c:pt>
                <c:pt idx="9096">
                  <c:v>43120.927083333401</c:v>
                </c:pt>
                <c:pt idx="9097">
                  <c:v>43120.947916666599</c:v>
                </c:pt>
                <c:pt idx="9098">
                  <c:v>43120.96875</c:v>
                </c:pt>
                <c:pt idx="9099">
                  <c:v>43120.989583333401</c:v>
                </c:pt>
                <c:pt idx="9100">
                  <c:v>43121.010416666599</c:v>
                </c:pt>
                <c:pt idx="9101">
                  <c:v>43121.03125</c:v>
                </c:pt>
                <c:pt idx="9102">
                  <c:v>43121.052083333401</c:v>
                </c:pt>
                <c:pt idx="9103">
                  <c:v>43121.072916666599</c:v>
                </c:pt>
                <c:pt idx="9104">
                  <c:v>43121.09375</c:v>
                </c:pt>
                <c:pt idx="9105">
                  <c:v>43121.114583333401</c:v>
                </c:pt>
                <c:pt idx="9106">
                  <c:v>43121.135416666599</c:v>
                </c:pt>
                <c:pt idx="9107">
                  <c:v>43121.15625</c:v>
                </c:pt>
                <c:pt idx="9108">
                  <c:v>43121.177083333401</c:v>
                </c:pt>
                <c:pt idx="9109">
                  <c:v>43121.197916666599</c:v>
                </c:pt>
                <c:pt idx="9110">
                  <c:v>43121.21875</c:v>
                </c:pt>
                <c:pt idx="9111">
                  <c:v>43121.239583333401</c:v>
                </c:pt>
                <c:pt idx="9112">
                  <c:v>43121.260416666599</c:v>
                </c:pt>
                <c:pt idx="9113">
                  <c:v>43121.28125</c:v>
                </c:pt>
                <c:pt idx="9114">
                  <c:v>43121.302083333401</c:v>
                </c:pt>
                <c:pt idx="9115">
                  <c:v>43121.322916666599</c:v>
                </c:pt>
                <c:pt idx="9116">
                  <c:v>43121.34375</c:v>
                </c:pt>
                <c:pt idx="9117">
                  <c:v>43121.364583333401</c:v>
                </c:pt>
                <c:pt idx="9118">
                  <c:v>43121.385416666599</c:v>
                </c:pt>
                <c:pt idx="9119">
                  <c:v>43121.40625</c:v>
                </c:pt>
                <c:pt idx="9120">
                  <c:v>43121.427083333401</c:v>
                </c:pt>
                <c:pt idx="9121">
                  <c:v>43121.447916666599</c:v>
                </c:pt>
                <c:pt idx="9122">
                  <c:v>43121.46875</c:v>
                </c:pt>
                <c:pt idx="9123">
                  <c:v>43121.489583333401</c:v>
                </c:pt>
                <c:pt idx="9124">
                  <c:v>43121.510416666599</c:v>
                </c:pt>
                <c:pt idx="9125">
                  <c:v>43121.53125</c:v>
                </c:pt>
                <c:pt idx="9126">
                  <c:v>43121.552083333401</c:v>
                </c:pt>
                <c:pt idx="9127">
                  <c:v>43121.572916666599</c:v>
                </c:pt>
                <c:pt idx="9128">
                  <c:v>43121.59375</c:v>
                </c:pt>
                <c:pt idx="9129">
                  <c:v>43121.614583333401</c:v>
                </c:pt>
                <c:pt idx="9130">
                  <c:v>43121.635416666599</c:v>
                </c:pt>
                <c:pt idx="9131">
                  <c:v>43121.65625</c:v>
                </c:pt>
                <c:pt idx="9132">
                  <c:v>43121.677083333401</c:v>
                </c:pt>
                <c:pt idx="9133">
                  <c:v>43121.697916666599</c:v>
                </c:pt>
                <c:pt idx="9134">
                  <c:v>43121.71875</c:v>
                </c:pt>
                <c:pt idx="9135">
                  <c:v>43121.739583333401</c:v>
                </c:pt>
                <c:pt idx="9136">
                  <c:v>43121.760416666599</c:v>
                </c:pt>
                <c:pt idx="9137">
                  <c:v>43121.78125</c:v>
                </c:pt>
                <c:pt idx="9138">
                  <c:v>43121.802083333401</c:v>
                </c:pt>
                <c:pt idx="9139">
                  <c:v>43121.822916666599</c:v>
                </c:pt>
                <c:pt idx="9140">
                  <c:v>43121.84375</c:v>
                </c:pt>
                <c:pt idx="9141">
                  <c:v>43121.864583333401</c:v>
                </c:pt>
                <c:pt idx="9142">
                  <c:v>43121.885416666599</c:v>
                </c:pt>
                <c:pt idx="9143">
                  <c:v>43121.90625</c:v>
                </c:pt>
                <c:pt idx="9144">
                  <c:v>43121.927083333401</c:v>
                </c:pt>
                <c:pt idx="9145">
                  <c:v>43121.947916666599</c:v>
                </c:pt>
                <c:pt idx="9146">
                  <c:v>43121.96875</c:v>
                </c:pt>
                <c:pt idx="9147">
                  <c:v>43121.989583333401</c:v>
                </c:pt>
                <c:pt idx="9148">
                  <c:v>43122.010416666599</c:v>
                </c:pt>
                <c:pt idx="9149">
                  <c:v>43122.03125</c:v>
                </c:pt>
                <c:pt idx="9150">
                  <c:v>43122.052083333401</c:v>
                </c:pt>
                <c:pt idx="9151">
                  <c:v>43122.072916666599</c:v>
                </c:pt>
                <c:pt idx="9152">
                  <c:v>43122.09375</c:v>
                </c:pt>
                <c:pt idx="9153">
                  <c:v>43122.114583333401</c:v>
                </c:pt>
                <c:pt idx="9154">
                  <c:v>43122.135416666599</c:v>
                </c:pt>
                <c:pt idx="9155">
                  <c:v>43122.15625</c:v>
                </c:pt>
                <c:pt idx="9156">
                  <c:v>43122.177083333401</c:v>
                </c:pt>
                <c:pt idx="9157">
                  <c:v>43122.197916666599</c:v>
                </c:pt>
                <c:pt idx="9158">
                  <c:v>43122.21875</c:v>
                </c:pt>
                <c:pt idx="9159">
                  <c:v>43122.239583333401</c:v>
                </c:pt>
                <c:pt idx="9160">
                  <c:v>43122.260416666599</c:v>
                </c:pt>
                <c:pt idx="9161">
                  <c:v>43122.28125</c:v>
                </c:pt>
                <c:pt idx="9162">
                  <c:v>43122.302083333401</c:v>
                </c:pt>
                <c:pt idx="9163">
                  <c:v>43122.322916666599</c:v>
                </c:pt>
                <c:pt idx="9164">
                  <c:v>43122.34375</c:v>
                </c:pt>
                <c:pt idx="9165">
                  <c:v>43122.364583333401</c:v>
                </c:pt>
                <c:pt idx="9166">
                  <c:v>43122.385416666599</c:v>
                </c:pt>
                <c:pt idx="9167">
                  <c:v>43122.40625</c:v>
                </c:pt>
                <c:pt idx="9168">
                  <c:v>43122.427083333401</c:v>
                </c:pt>
                <c:pt idx="9169">
                  <c:v>43122.447916666599</c:v>
                </c:pt>
                <c:pt idx="9170">
                  <c:v>43122.46875</c:v>
                </c:pt>
                <c:pt idx="9171">
                  <c:v>43122.489583333401</c:v>
                </c:pt>
                <c:pt idx="9172">
                  <c:v>43122.510416666599</c:v>
                </c:pt>
                <c:pt idx="9173">
                  <c:v>43122.53125</c:v>
                </c:pt>
                <c:pt idx="9174">
                  <c:v>43122.552083333401</c:v>
                </c:pt>
                <c:pt idx="9175">
                  <c:v>43122.572916666599</c:v>
                </c:pt>
                <c:pt idx="9176">
                  <c:v>43122.59375</c:v>
                </c:pt>
                <c:pt idx="9177">
                  <c:v>43122.614583333401</c:v>
                </c:pt>
                <c:pt idx="9178">
                  <c:v>43122.635416666599</c:v>
                </c:pt>
                <c:pt idx="9179">
                  <c:v>43122.65625</c:v>
                </c:pt>
                <c:pt idx="9180">
                  <c:v>43122.677083333401</c:v>
                </c:pt>
                <c:pt idx="9181">
                  <c:v>43122.697916666599</c:v>
                </c:pt>
                <c:pt idx="9182">
                  <c:v>43122.71875</c:v>
                </c:pt>
                <c:pt idx="9183">
                  <c:v>43122.739583333401</c:v>
                </c:pt>
                <c:pt idx="9184">
                  <c:v>43122.760416666599</c:v>
                </c:pt>
                <c:pt idx="9185">
                  <c:v>43122.78125</c:v>
                </c:pt>
                <c:pt idx="9186">
                  <c:v>43122.802083333401</c:v>
                </c:pt>
                <c:pt idx="9187">
                  <c:v>43122.822916666599</c:v>
                </c:pt>
                <c:pt idx="9188">
                  <c:v>43122.84375</c:v>
                </c:pt>
                <c:pt idx="9189">
                  <c:v>43122.864583333401</c:v>
                </c:pt>
                <c:pt idx="9190">
                  <c:v>43122.885416666599</c:v>
                </c:pt>
                <c:pt idx="9191">
                  <c:v>43122.90625</c:v>
                </c:pt>
                <c:pt idx="9192">
                  <c:v>43122.927083333401</c:v>
                </c:pt>
                <c:pt idx="9193">
                  <c:v>43122.947916666599</c:v>
                </c:pt>
                <c:pt idx="9194">
                  <c:v>43122.96875</c:v>
                </c:pt>
                <c:pt idx="9195">
                  <c:v>43122.989583333401</c:v>
                </c:pt>
                <c:pt idx="9196">
                  <c:v>43123.010416666599</c:v>
                </c:pt>
                <c:pt idx="9197">
                  <c:v>43123.03125</c:v>
                </c:pt>
                <c:pt idx="9198">
                  <c:v>43123.052083333401</c:v>
                </c:pt>
                <c:pt idx="9199">
                  <c:v>43123.072916666599</c:v>
                </c:pt>
                <c:pt idx="9200">
                  <c:v>43123.09375</c:v>
                </c:pt>
                <c:pt idx="9201">
                  <c:v>43123.114583333401</c:v>
                </c:pt>
                <c:pt idx="9202">
                  <c:v>43123.135416666599</c:v>
                </c:pt>
                <c:pt idx="9203">
                  <c:v>43123.15625</c:v>
                </c:pt>
                <c:pt idx="9204">
                  <c:v>43123.177083333401</c:v>
                </c:pt>
                <c:pt idx="9205">
                  <c:v>43123.197916666599</c:v>
                </c:pt>
                <c:pt idx="9206">
                  <c:v>43123.21875</c:v>
                </c:pt>
                <c:pt idx="9207">
                  <c:v>43123.239583333401</c:v>
                </c:pt>
                <c:pt idx="9208">
                  <c:v>43123.260416666599</c:v>
                </c:pt>
                <c:pt idx="9209">
                  <c:v>43123.28125</c:v>
                </c:pt>
                <c:pt idx="9210">
                  <c:v>43123.302083333401</c:v>
                </c:pt>
                <c:pt idx="9211">
                  <c:v>43123.322916666599</c:v>
                </c:pt>
                <c:pt idx="9212">
                  <c:v>43123.34375</c:v>
                </c:pt>
                <c:pt idx="9213">
                  <c:v>43123.364583333401</c:v>
                </c:pt>
                <c:pt idx="9214">
                  <c:v>43123.385416666599</c:v>
                </c:pt>
                <c:pt idx="9215">
                  <c:v>43123.40625</c:v>
                </c:pt>
                <c:pt idx="9216">
                  <c:v>43123.427083333401</c:v>
                </c:pt>
                <c:pt idx="9217">
                  <c:v>43123.447916666599</c:v>
                </c:pt>
                <c:pt idx="9218">
                  <c:v>43123.46875</c:v>
                </c:pt>
                <c:pt idx="9219">
                  <c:v>43123.489583333401</c:v>
                </c:pt>
                <c:pt idx="9220">
                  <c:v>43123.510416666599</c:v>
                </c:pt>
                <c:pt idx="9221">
                  <c:v>43123.53125</c:v>
                </c:pt>
                <c:pt idx="9222">
                  <c:v>43123.552083333401</c:v>
                </c:pt>
                <c:pt idx="9223">
                  <c:v>43123.572916666599</c:v>
                </c:pt>
                <c:pt idx="9224">
                  <c:v>43123.59375</c:v>
                </c:pt>
                <c:pt idx="9225">
                  <c:v>43123.614583333401</c:v>
                </c:pt>
                <c:pt idx="9226">
                  <c:v>43123.635416666599</c:v>
                </c:pt>
                <c:pt idx="9227">
                  <c:v>43123.65625</c:v>
                </c:pt>
                <c:pt idx="9228">
                  <c:v>43123.677083333401</c:v>
                </c:pt>
                <c:pt idx="9229">
                  <c:v>43123.697916666599</c:v>
                </c:pt>
                <c:pt idx="9230">
                  <c:v>43123.71875</c:v>
                </c:pt>
                <c:pt idx="9231">
                  <c:v>43123.739583333401</c:v>
                </c:pt>
                <c:pt idx="9232">
                  <c:v>43123.760416666599</c:v>
                </c:pt>
                <c:pt idx="9233">
                  <c:v>43123.78125</c:v>
                </c:pt>
                <c:pt idx="9234">
                  <c:v>43123.802083333401</c:v>
                </c:pt>
                <c:pt idx="9235">
                  <c:v>43123.822916666599</c:v>
                </c:pt>
                <c:pt idx="9236">
                  <c:v>43123.84375</c:v>
                </c:pt>
                <c:pt idx="9237">
                  <c:v>43123.864583333401</c:v>
                </c:pt>
                <c:pt idx="9238">
                  <c:v>43123.885416666599</c:v>
                </c:pt>
                <c:pt idx="9239">
                  <c:v>43123.90625</c:v>
                </c:pt>
                <c:pt idx="9240">
                  <c:v>43123.927083333401</c:v>
                </c:pt>
                <c:pt idx="9241">
                  <c:v>43123.947916666599</c:v>
                </c:pt>
                <c:pt idx="9242">
                  <c:v>43123.96875</c:v>
                </c:pt>
                <c:pt idx="9243">
                  <c:v>43123.989583333401</c:v>
                </c:pt>
                <c:pt idx="9244">
                  <c:v>43124.010416666599</c:v>
                </c:pt>
                <c:pt idx="9245">
                  <c:v>43124.03125</c:v>
                </c:pt>
                <c:pt idx="9246">
                  <c:v>43124.052083333401</c:v>
                </c:pt>
                <c:pt idx="9247">
                  <c:v>43124.072916666599</c:v>
                </c:pt>
                <c:pt idx="9248">
                  <c:v>43124.09375</c:v>
                </c:pt>
                <c:pt idx="9249">
                  <c:v>43124.114583333401</c:v>
                </c:pt>
                <c:pt idx="9250">
                  <c:v>43124.135416666599</c:v>
                </c:pt>
                <c:pt idx="9251">
                  <c:v>43124.15625</c:v>
                </c:pt>
                <c:pt idx="9252">
                  <c:v>43124.177083333401</c:v>
                </c:pt>
                <c:pt idx="9253">
                  <c:v>43124.197916666599</c:v>
                </c:pt>
                <c:pt idx="9254">
                  <c:v>43124.21875</c:v>
                </c:pt>
                <c:pt idx="9255">
                  <c:v>43124.239583333401</c:v>
                </c:pt>
                <c:pt idx="9256">
                  <c:v>43124.260416666599</c:v>
                </c:pt>
                <c:pt idx="9257">
                  <c:v>43124.28125</c:v>
                </c:pt>
                <c:pt idx="9258">
                  <c:v>43124.302083333401</c:v>
                </c:pt>
                <c:pt idx="9259">
                  <c:v>43124.322916666599</c:v>
                </c:pt>
                <c:pt idx="9260">
                  <c:v>43124.34375</c:v>
                </c:pt>
                <c:pt idx="9261">
                  <c:v>43124.364583333401</c:v>
                </c:pt>
                <c:pt idx="9262">
                  <c:v>43124.385416666599</c:v>
                </c:pt>
                <c:pt idx="9263">
                  <c:v>43124.40625</c:v>
                </c:pt>
                <c:pt idx="9264">
                  <c:v>43124.427083333401</c:v>
                </c:pt>
                <c:pt idx="9265">
                  <c:v>43124.447916666599</c:v>
                </c:pt>
                <c:pt idx="9266">
                  <c:v>43124.46875</c:v>
                </c:pt>
                <c:pt idx="9267">
                  <c:v>43124.489583333401</c:v>
                </c:pt>
                <c:pt idx="9268">
                  <c:v>43124.510416666599</c:v>
                </c:pt>
                <c:pt idx="9269">
                  <c:v>43124.53125</c:v>
                </c:pt>
                <c:pt idx="9270">
                  <c:v>43124.552083333401</c:v>
                </c:pt>
                <c:pt idx="9271">
                  <c:v>43124.572916666599</c:v>
                </c:pt>
                <c:pt idx="9272">
                  <c:v>43124.59375</c:v>
                </c:pt>
                <c:pt idx="9273">
                  <c:v>43124.614583333401</c:v>
                </c:pt>
                <c:pt idx="9274">
                  <c:v>43124.635416666599</c:v>
                </c:pt>
                <c:pt idx="9275">
                  <c:v>43124.65625</c:v>
                </c:pt>
                <c:pt idx="9276">
                  <c:v>43124.677083333401</c:v>
                </c:pt>
                <c:pt idx="9277">
                  <c:v>43124.697916666599</c:v>
                </c:pt>
                <c:pt idx="9278">
                  <c:v>43124.71875</c:v>
                </c:pt>
                <c:pt idx="9279">
                  <c:v>43124.739583333401</c:v>
                </c:pt>
                <c:pt idx="9280">
                  <c:v>43124.760416666599</c:v>
                </c:pt>
                <c:pt idx="9281">
                  <c:v>43124.78125</c:v>
                </c:pt>
                <c:pt idx="9282">
                  <c:v>43124.802083333401</c:v>
                </c:pt>
                <c:pt idx="9283">
                  <c:v>43124.822916666599</c:v>
                </c:pt>
                <c:pt idx="9284">
                  <c:v>43124.84375</c:v>
                </c:pt>
                <c:pt idx="9285">
                  <c:v>43124.864583333401</c:v>
                </c:pt>
                <c:pt idx="9286">
                  <c:v>43124.885416666599</c:v>
                </c:pt>
                <c:pt idx="9287">
                  <c:v>43124.90625</c:v>
                </c:pt>
                <c:pt idx="9288">
                  <c:v>43124.927083333401</c:v>
                </c:pt>
                <c:pt idx="9289">
                  <c:v>43124.947916666599</c:v>
                </c:pt>
                <c:pt idx="9290">
                  <c:v>43124.96875</c:v>
                </c:pt>
                <c:pt idx="9291">
                  <c:v>43124.989583333401</c:v>
                </c:pt>
                <c:pt idx="9292">
                  <c:v>43125.010416666599</c:v>
                </c:pt>
                <c:pt idx="9293">
                  <c:v>43125.03125</c:v>
                </c:pt>
                <c:pt idx="9294">
                  <c:v>43125.052083333401</c:v>
                </c:pt>
                <c:pt idx="9295">
                  <c:v>43125.072916666599</c:v>
                </c:pt>
                <c:pt idx="9296">
                  <c:v>43125.09375</c:v>
                </c:pt>
                <c:pt idx="9297">
                  <c:v>43125.114583333401</c:v>
                </c:pt>
                <c:pt idx="9298">
                  <c:v>43125.135416666599</c:v>
                </c:pt>
                <c:pt idx="9299">
                  <c:v>43125.15625</c:v>
                </c:pt>
                <c:pt idx="9300">
                  <c:v>43125.177083333401</c:v>
                </c:pt>
                <c:pt idx="9301">
                  <c:v>43125.197916666599</c:v>
                </c:pt>
                <c:pt idx="9302">
                  <c:v>43125.21875</c:v>
                </c:pt>
                <c:pt idx="9303">
                  <c:v>43125.239583333401</c:v>
                </c:pt>
                <c:pt idx="9304">
                  <c:v>43125.260416666599</c:v>
                </c:pt>
                <c:pt idx="9305">
                  <c:v>43125.28125</c:v>
                </c:pt>
                <c:pt idx="9306">
                  <c:v>43125.302083333401</c:v>
                </c:pt>
                <c:pt idx="9307">
                  <c:v>43125.322916666599</c:v>
                </c:pt>
                <c:pt idx="9308">
                  <c:v>43125.34375</c:v>
                </c:pt>
                <c:pt idx="9309">
                  <c:v>43125.364583333401</c:v>
                </c:pt>
                <c:pt idx="9310">
                  <c:v>43125.385416666599</c:v>
                </c:pt>
                <c:pt idx="9311">
                  <c:v>43125.40625</c:v>
                </c:pt>
                <c:pt idx="9312">
                  <c:v>43125.427083333401</c:v>
                </c:pt>
                <c:pt idx="9313">
                  <c:v>43125.447916666599</c:v>
                </c:pt>
                <c:pt idx="9314">
                  <c:v>43125.46875</c:v>
                </c:pt>
                <c:pt idx="9315">
                  <c:v>43125.489583333401</c:v>
                </c:pt>
                <c:pt idx="9316">
                  <c:v>43125.510416666599</c:v>
                </c:pt>
                <c:pt idx="9317">
                  <c:v>43125.53125</c:v>
                </c:pt>
                <c:pt idx="9318">
                  <c:v>43125.552083333401</c:v>
                </c:pt>
                <c:pt idx="9319">
                  <c:v>43125.572916666599</c:v>
                </c:pt>
                <c:pt idx="9320">
                  <c:v>43125.59375</c:v>
                </c:pt>
                <c:pt idx="9321">
                  <c:v>43125.614583333401</c:v>
                </c:pt>
                <c:pt idx="9322">
                  <c:v>43125.635416666599</c:v>
                </c:pt>
                <c:pt idx="9323">
                  <c:v>43125.65625</c:v>
                </c:pt>
                <c:pt idx="9324">
                  <c:v>43125.677083333401</c:v>
                </c:pt>
                <c:pt idx="9325">
                  <c:v>43125.697916666599</c:v>
                </c:pt>
                <c:pt idx="9326">
                  <c:v>43125.71875</c:v>
                </c:pt>
                <c:pt idx="9327">
                  <c:v>43125.739583333401</c:v>
                </c:pt>
                <c:pt idx="9328">
                  <c:v>43125.760416666599</c:v>
                </c:pt>
                <c:pt idx="9329">
                  <c:v>43125.78125</c:v>
                </c:pt>
                <c:pt idx="9330">
                  <c:v>43125.802083333401</c:v>
                </c:pt>
                <c:pt idx="9331">
                  <c:v>43125.822916666599</c:v>
                </c:pt>
                <c:pt idx="9332">
                  <c:v>43125.84375</c:v>
                </c:pt>
                <c:pt idx="9333">
                  <c:v>43125.864583333401</c:v>
                </c:pt>
                <c:pt idx="9334">
                  <c:v>43125.885416666599</c:v>
                </c:pt>
                <c:pt idx="9335">
                  <c:v>43125.90625</c:v>
                </c:pt>
                <c:pt idx="9336">
                  <c:v>43125.927083333401</c:v>
                </c:pt>
                <c:pt idx="9337">
                  <c:v>43125.947916666599</c:v>
                </c:pt>
                <c:pt idx="9338">
                  <c:v>43125.96875</c:v>
                </c:pt>
                <c:pt idx="9339">
                  <c:v>43125.989583333401</c:v>
                </c:pt>
                <c:pt idx="9340">
                  <c:v>43126.010416666599</c:v>
                </c:pt>
                <c:pt idx="9341">
                  <c:v>43126.03125</c:v>
                </c:pt>
                <c:pt idx="9342">
                  <c:v>43126.052083333401</c:v>
                </c:pt>
                <c:pt idx="9343">
                  <c:v>43126.072916666599</c:v>
                </c:pt>
                <c:pt idx="9344">
                  <c:v>43126.09375</c:v>
                </c:pt>
                <c:pt idx="9345">
                  <c:v>43126.114583333401</c:v>
                </c:pt>
                <c:pt idx="9346">
                  <c:v>43126.135416666599</c:v>
                </c:pt>
                <c:pt idx="9347">
                  <c:v>43126.15625</c:v>
                </c:pt>
                <c:pt idx="9348">
                  <c:v>43126.177083333401</c:v>
                </c:pt>
                <c:pt idx="9349">
                  <c:v>43126.197916666599</c:v>
                </c:pt>
                <c:pt idx="9350">
                  <c:v>43126.21875</c:v>
                </c:pt>
                <c:pt idx="9351">
                  <c:v>43126.239583333401</c:v>
                </c:pt>
                <c:pt idx="9352">
                  <c:v>43126.260416666599</c:v>
                </c:pt>
                <c:pt idx="9353">
                  <c:v>43126.28125</c:v>
                </c:pt>
                <c:pt idx="9354">
                  <c:v>43126.302083333401</c:v>
                </c:pt>
                <c:pt idx="9355">
                  <c:v>43126.322916666599</c:v>
                </c:pt>
                <c:pt idx="9356">
                  <c:v>43126.34375</c:v>
                </c:pt>
                <c:pt idx="9357">
                  <c:v>43126.364583333401</c:v>
                </c:pt>
                <c:pt idx="9358">
                  <c:v>43126.385416666599</c:v>
                </c:pt>
                <c:pt idx="9359">
                  <c:v>43126.40625</c:v>
                </c:pt>
                <c:pt idx="9360">
                  <c:v>43126.427083333401</c:v>
                </c:pt>
                <c:pt idx="9361">
                  <c:v>43126.447916666599</c:v>
                </c:pt>
                <c:pt idx="9362">
                  <c:v>43126.46875</c:v>
                </c:pt>
                <c:pt idx="9363">
                  <c:v>43126.489583333401</c:v>
                </c:pt>
                <c:pt idx="9364">
                  <c:v>43126.510416666599</c:v>
                </c:pt>
                <c:pt idx="9365">
                  <c:v>43126.53125</c:v>
                </c:pt>
                <c:pt idx="9366">
                  <c:v>43126.552083333401</c:v>
                </c:pt>
                <c:pt idx="9367">
                  <c:v>43126.572916666599</c:v>
                </c:pt>
                <c:pt idx="9368">
                  <c:v>43126.59375</c:v>
                </c:pt>
                <c:pt idx="9369">
                  <c:v>43126.614583333401</c:v>
                </c:pt>
                <c:pt idx="9370">
                  <c:v>43126.635416666599</c:v>
                </c:pt>
                <c:pt idx="9371">
                  <c:v>43126.65625</c:v>
                </c:pt>
                <c:pt idx="9372">
                  <c:v>43126.677083333401</c:v>
                </c:pt>
                <c:pt idx="9373">
                  <c:v>43126.697916666599</c:v>
                </c:pt>
                <c:pt idx="9374">
                  <c:v>43126.71875</c:v>
                </c:pt>
                <c:pt idx="9375">
                  <c:v>43126.739583333401</c:v>
                </c:pt>
                <c:pt idx="9376">
                  <c:v>43126.760416666599</c:v>
                </c:pt>
                <c:pt idx="9377">
                  <c:v>43126.78125</c:v>
                </c:pt>
                <c:pt idx="9378">
                  <c:v>43126.802083333401</c:v>
                </c:pt>
                <c:pt idx="9379">
                  <c:v>43126.822916666599</c:v>
                </c:pt>
                <c:pt idx="9380">
                  <c:v>43126.84375</c:v>
                </c:pt>
                <c:pt idx="9381">
                  <c:v>43126.864583333401</c:v>
                </c:pt>
                <c:pt idx="9382">
                  <c:v>43126.885416666599</c:v>
                </c:pt>
                <c:pt idx="9383">
                  <c:v>43126.90625</c:v>
                </c:pt>
                <c:pt idx="9384">
                  <c:v>43126.927083333401</c:v>
                </c:pt>
                <c:pt idx="9385">
                  <c:v>43126.947916666599</c:v>
                </c:pt>
                <c:pt idx="9386">
                  <c:v>43126.96875</c:v>
                </c:pt>
                <c:pt idx="9387">
                  <c:v>43126.989583333401</c:v>
                </c:pt>
                <c:pt idx="9388">
                  <c:v>43127.010416666599</c:v>
                </c:pt>
                <c:pt idx="9389">
                  <c:v>43127.03125</c:v>
                </c:pt>
                <c:pt idx="9390">
                  <c:v>43127.052083333401</c:v>
                </c:pt>
                <c:pt idx="9391">
                  <c:v>43127.072916666599</c:v>
                </c:pt>
                <c:pt idx="9392">
                  <c:v>43127.09375</c:v>
                </c:pt>
                <c:pt idx="9393">
                  <c:v>43127.114583333401</c:v>
                </c:pt>
                <c:pt idx="9394">
                  <c:v>43127.135416666599</c:v>
                </c:pt>
                <c:pt idx="9395">
                  <c:v>43127.15625</c:v>
                </c:pt>
                <c:pt idx="9396">
                  <c:v>43127.177083333401</c:v>
                </c:pt>
                <c:pt idx="9397">
                  <c:v>43127.197916666599</c:v>
                </c:pt>
                <c:pt idx="9398">
                  <c:v>43127.21875</c:v>
                </c:pt>
                <c:pt idx="9399">
                  <c:v>43127.239583333401</c:v>
                </c:pt>
                <c:pt idx="9400">
                  <c:v>43127.260416666599</c:v>
                </c:pt>
                <c:pt idx="9401">
                  <c:v>43127.28125</c:v>
                </c:pt>
                <c:pt idx="9402">
                  <c:v>43127.302083333401</c:v>
                </c:pt>
                <c:pt idx="9403">
                  <c:v>43127.322916666599</c:v>
                </c:pt>
                <c:pt idx="9404">
                  <c:v>43127.34375</c:v>
                </c:pt>
                <c:pt idx="9405">
                  <c:v>43127.364583333401</c:v>
                </c:pt>
                <c:pt idx="9406">
                  <c:v>43127.385416666599</c:v>
                </c:pt>
                <c:pt idx="9407">
                  <c:v>43127.40625</c:v>
                </c:pt>
                <c:pt idx="9408">
                  <c:v>43127.427083333401</c:v>
                </c:pt>
                <c:pt idx="9409">
                  <c:v>43127.447916666599</c:v>
                </c:pt>
                <c:pt idx="9410">
                  <c:v>43127.46875</c:v>
                </c:pt>
                <c:pt idx="9411">
                  <c:v>43127.489583333401</c:v>
                </c:pt>
                <c:pt idx="9412">
                  <c:v>43127.510416666599</c:v>
                </c:pt>
                <c:pt idx="9413">
                  <c:v>43127.53125</c:v>
                </c:pt>
                <c:pt idx="9414">
                  <c:v>43127.552083333401</c:v>
                </c:pt>
                <c:pt idx="9415">
                  <c:v>43127.572916666599</c:v>
                </c:pt>
                <c:pt idx="9416">
                  <c:v>43127.59375</c:v>
                </c:pt>
                <c:pt idx="9417">
                  <c:v>43127.614583333401</c:v>
                </c:pt>
                <c:pt idx="9418">
                  <c:v>43127.635416666599</c:v>
                </c:pt>
                <c:pt idx="9419">
                  <c:v>43127.65625</c:v>
                </c:pt>
                <c:pt idx="9420">
                  <c:v>43127.677083333401</c:v>
                </c:pt>
                <c:pt idx="9421">
                  <c:v>43127.697916666599</c:v>
                </c:pt>
                <c:pt idx="9422">
                  <c:v>43127.71875</c:v>
                </c:pt>
                <c:pt idx="9423">
                  <c:v>43127.739583333401</c:v>
                </c:pt>
                <c:pt idx="9424">
                  <c:v>43127.760416666599</c:v>
                </c:pt>
                <c:pt idx="9425">
                  <c:v>43127.78125</c:v>
                </c:pt>
                <c:pt idx="9426">
                  <c:v>43127.802083333401</c:v>
                </c:pt>
                <c:pt idx="9427">
                  <c:v>43127.822916666599</c:v>
                </c:pt>
                <c:pt idx="9428">
                  <c:v>43127.84375</c:v>
                </c:pt>
                <c:pt idx="9429">
                  <c:v>43127.864583333401</c:v>
                </c:pt>
                <c:pt idx="9430">
                  <c:v>43127.885416666599</c:v>
                </c:pt>
                <c:pt idx="9431">
                  <c:v>43127.90625</c:v>
                </c:pt>
                <c:pt idx="9432">
                  <c:v>43127.927083333401</c:v>
                </c:pt>
                <c:pt idx="9433">
                  <c:v>43127.947916666599</c:v>
                </c:pt>
                <c:pt idx="9434">
                  <c:v>43127.96875</c:v>
                </c:pt>
                <c:pt idx="9435">
                  <c:v>43127.989583333401</c:v>
                </c:pt>
                <c:pt idx="9436">
                  <c:v>43128.010416666599</c:v>
                </c:pt>
                <c:pt idx="9437">
                  <c:v>43128.03125</c:v>
                </c:pt>
                <c:pt idx="9438">
                  <c:v>43128.052083333401</c:v>
                </c:pt>
                <c:pt idx="9439">
                  <c:v>43128.072916666599</c:v>
                </c:pt>
                <c:pt idx="9440">
                  <c:v>43128.09375</c:v>
                </c:pt>
                <c:pt idx="9441">
                  <c:v>43128.114583333401</c:v>
                </c:pt>
                <c:pt idx="9442">
                  <c:v>43128.135416666599</c:v>
                </c:pt>
                <c:pt idx="9443">
                  <c:v>43128.15625</c:v>
                </c:pt>
                <c:pt idx="9444">
                  <c:v>43128.177083333401</c:v>
                </c:pt>
                <c:pt idx="9445">
                  <c:v>43128.197916666599</c:v>
                </c:pt>
                <c:pt idx="9446">
                  <c:v>43128.21875</c:v>
                </c:pt>
                <c:pt idx="9447">
                  <c:v>43128.239583333401</c:v>
                </c:pt>
                <c:pt idx="9448">
                  <c:v>43128.260416666599</c:v>
                </c:pt>
                <c:pt idx="9449">
                  <c:v>43128.28125</c:v>
                </c:pt>
                <c:pt idx="9450">
                  <c:v>43128.302083333401</c:v>
                </c:pt>
                <c:pt idx="9451">
                  <c:v>43128.322916666599</c:v>
                </c:pt>
                <c:pt idx="9452">
                  <c:v>43128.34375</c:v>
                </c:pt>
                <c:pt idx="9453">
                  <c:v>43128.364583333401</c:v>
                </c:pt>
                <c:pt idx="9454">
                  <c:v>43128.385416666599</c:v>
                </c:pt>
                <c:pt idx="9455">
                  <c:v>43128.40625</c:v>
                </c:pt>
                <c:pt idx="9456">
                  <c:v>43128.427083333401</c:v>
                </c:pt>
                <c:pt idx="9457">
                  <c:v>43128.447916666599</c:v>
                </c:pt>
                <c:pt idx="9458">
                  <c:v>43128.46875</c:v>
                </c:pt>
                <c:pt idx="9459">
                  <c:v>43128.489583333401</c:v>
                </c:pt>
                <c:pt idx="9460">
                  <c:v>43128.510416666599</c:v>
                </c:pt>
                <c:pt idx="9461">
                  <c:v>43128.53125</c:v>
                </c:pt>
                <c:pt idx="9462">
                  <c:v>43128.552083333401</c:v>
                </c:pt>
                <c:pt idx="9463">
                  <c:v>43128.572916666599</c:v>
                </c:pt>
                <c:pt idx="9464">
                  <c:v>43128.59375</c:v>
                </c:pt>
                <c:pt idx="9465">
                  <c:v>43128.614583333401</c:v>
                </c:pt>
                <c:pt idx="9466">
                  <c:v>43128.635416666599</c:v>
                </c:pt>
                <c:pt idx="9467">
                  <c:v>43128.65625</c:v>
                </c:pt>
                <c:pt idx="9468">
                  <c:v>43128.677083333401</c:v>
                </c:pt>
                <c:pt idx="9469">
                  <c:v>43128.697916666599</c:v>
                </c:pt>
                <c:pt idx="9470">
                  <c:v>43128.71875</c:v>
                </c:pt>
                <c:pt idx="9471">
                  <c:v>43128.739583333401</c:v>
                </c:pt>
                <c:pt idx="9472">
                  <c:v>43128.760416666599</c:v>
                </c:pt>
                <c:pt idx="9473">
                  <c:v>43128.78125</c:v>
                </c:pt>
                <c:pt idx="9474">
                  <c:v>43128.802083333401</c:v>
                </c:pt>
                <c:pt idx="9475">
                  <c:v>43128.822916666599</c:v>
                </c:pt>
                <c:pt idx="9476">
                  <c:v>43128.84375</c:v>
                </c:pt>
                <c:pt idx="9477">
                  <c:v>43128.864583333401</c:v>
                </c:pt>
                <c:pt idx="9478">
                  <c:v>43128.885416666599</c:v>
                </c:pt>
                <c:pt idx="9479">
                  <c:v>43128.90625</c:v>
                </c:pt>
                <c:pt idx="9480">
                  <c:v>43128.927083333401</c:v>
                </c:pt>
                <c:pt idx="9481">
                  <c:v>43128.947916666599</c:v>
                </c:pt>
                <c:pt idx="9482">
                  <c:v>43128.96875</c:v>
                </c:pt>
                <c:pt idx="9483">
                  <c:v>43128.989583333401</c:v>
                </c:pt>
                <c:pt idx="9484">
                  <c:v>43129.010416666599</c:v>
                </c:pt>
                <c:pt idx="9485">
                  <c:v>43129.03125</c:v>
                </c:pt>
                <c:pt idx="9486">
                  <c:v>43129.052083333401</c:v>
                </c:pt>
                <c:pt idx="9487">
                  <c:v>43129.072916666599</c:v>
                </c:pt>
                <c:pt idx="9488">
                  <c:v>43129.09375</c:v>
                </c:pt>
                <c:pt idx="9489">
                  <c:v>43129.114583333401</c:v>
                </c:pt>
                <c:pt idx="9490">
                  <c:v>43129.135416666599</c:v>
                </c:pt>
                <c:pt idx="9491">
                  <c:v>43129.15625</c:v>
                </c:pt>
                <c:pt idx="9492">
                  <c:v>43129.177083333401</c:v>
                </c:pt>
                <c:pt idx="9493">
                  <c:v>43129.197916666599</c:v>
                </c:pt>
                <c:pt idx="9494">
                  <c:v>43129.21875</c:v>
                </c:pt>
                <c:pt idx="9495">
                  <c:v>43129.239583333401</c:v>
                </c:pt>
                <c:pt idx="9496">
                  <c:v>43129.260416666599</c:v>
                </c:pt>
                <c:pt idx="9497">
                  <c:v>43129.28125</c:v>
                </c:pt>
                <c:pt idx="9498">
                  <c:v>43129.302083333401</c:v>
                </c:pt>
                <c:pt idx="9499">
                  <c:v>43129.322916666599</c:v>
                </c:pt>
                <c:pt idx="9500">
                  <c:v>43129.34375</c:v>
                </c:pt>
                <c:pt idx="9501">
                  <c:v>43129.364583333401</c:v>
                </c:pt>
                <c:pt idx="9502">
                  <c:v>43129.385416666599</c:v>
                </c:pt>
                <c:pt idx="9503">
                  <c:v>43129.40625</c:v>
                </c:pt>
                <c:pt idx="9504">
                  <c:v>43129.427083333401</c:v>
                </c:pt>
                <c:pt idx="9505">
                  <c:v>43129.447916666599</c:v>
                </c:pt>
                <c:pt idx="9506">
                  <c:v>43129.46875</c:v>
                </c:pt>
                <c:pt idx="9507">
                  <c:v>43129.489583333401</c:v>
                </c:pt>
                <c:pt idx="9508">
                  <c:v>43129.510416666599</c:v>
                </c:pt>
                <c:pt idx="9509">
                  <c:v>43129.53125</c:v>
                </c:pt>
                <c:pt idx="9510">
                  <c:v>43129.552083333401</c:v>
                </c:pt>
                <c:pt idx="9511">
                  <c:v>43129.572916666599</c:v>
                </c:pt>
                <c:pt idx="9512">
                  <c:v>43129.59375</c:v>
                </c:pt>
                <c:pt idx="9513">
                  <c:v>43129.614583333401</c:v>
                </c:pt>
                <c:pt idx="9514">
                  <c:v>43129.635416666599</c:v>
                </c:pt>
                <c:pt idx="9515">
                  <c:v>43129.65625</c:v>
                </c:pt>
                <c:pt idx="9516">
                  <c:v>43129.677083333401</c:v>
                </c:pt>
                <c:pt idx="9517">
                  <c:v>43129.697916666599</c:v>
                </c:pt>
                <c:pt idx="9518">
                  <c:v>43129.71875</c:v>
                </c:pt>
                <c:pt idx="9519">
                  <c:v>43129.739583333401</c:v>
                </c:pt>
                <c:pt idx="9520">
                  <c:v>43129.760416666599</c:v>
                </c:pt>
                <c:pt idx="9521">
                  <c:v>43129.78125</c:v>
                </c:pt>
                <c:pt idx="9522">
                  <c:v>43129.802083333401</c:v>
                </c:pt>
                <c:pt idx="9523">
                  <c:v>43129.822916666599</c:v>
                </c:pt>
                <c:pt idx="9524">
                  <c:v>43129.84375</c:v>
                </c:pt>
                <c:pt idx="9525">
                  <c:v>43129.864583333401</c:v>
                </c:pt>
                <c:pt idx="9526">
                  <c:v>43129.885416666599</c:v>
                </c:pt>
                <c:pt idx="9527">
                  <c:v>43129.90625</c:v>
                </c:pt>
                <c:pt idx="9528">
                  <c:v>43129.927083333401</c:v>
                </c:pt>
                <c:pt idx="9529">
                  <c:v>43129.947916666599</c:v>
                </c:pt>
                <c:pt idx="9530">
                  <c:v>43129.96875</c:v>
                </c:pt>
                <c:pt idx="9531">
                  <c:v>43129.989583333401</c:v>
                </c:pt>
                <c:pt idx="9532">
                  <c:v>43130.010416666599</c:v>
                </c:pt>
                <c:pt idx="9533">
                  <c:v>43130.03125</c:v>
                </c:pt>
                <c:pt idx="9534">
                  <c:v>43130.052083333401</c:v>
                </c:pt>
                <c:pt idx="9535">
                  <c:v>43130.072916666599</c:v>
                </c:pt>
                <c:pt idx="9536">
                  <c:v>43130.09375</c:v>
                </c:pt>
                <c:pt idx="9537">
                  <c:v>43130.114583333401</c:v>
                </c:pt>
                <c:pt idx="9538">
                  <c:v>43130.135416666599</c:v>
                </c:pt>
                <c:pt idx="9539">
                  <c:v>43130.15625</c:v>
                </c:pt>
                <c:pt idx="9540">
                  <c:v>43130.177083333401</c:v>
                </c:pt>
                <c:pt idx="9541">
                  <c:v>43130.197916666599</c:v>
                </c:pt>
                <c:pt idx="9542">
                  <c:v>43130.21875</c:v>
                </c:pt>
                <c:pt idx="9543">
                  <c:v>43130.239583333401</c:v>
                </c:pt>
                <c:pt idx="9544">
                  <c:v>43130.260416666599</c:v>
                </c:pt>
                <c:pt idx="9545">
                  <c:v>43130.28125</c:v>
                </c:pt>
                <c:pt idx="9546">
                  <c:v>43130.302083333401</c:v>
                </c:pt>
                <c:pt idx="9547">
                  <c:v>43130.322916666599</c:v>
                </c:pt>
                <c:pt idx="9548">
                  <c:v>43130.34375</c:v>
                </c:pt>
                <c:pt idx="9549">
                  <c:v>43130.364583333401</c:v>
                </c:pt>
                <c:pt idx="9550">
                  <c:v>43130.385416666599</c:v>
                </c:pt>
                <c:pt idx="9551">
                  <c:v>43130.40625</c:v>
                </c:pt>
                <c:pt idx="9552">
                  <c:v>43130.427083333401</c:v>
                </c:pt>
                <c:pt idx="9553">
                  <c:v>43130.447916666599</c:v>
                </c:pt>
                <c:pt idx="9554">
                  <c:v>43130.46875</c:v>
                </c:pt>
                <c:pt idx="9555">
                  <c:v>43130.489583333401</c:v>
                </c:pt>
                <c:pt idx="9556">
                  <c:v>43130.510416666599</c:v>
                </c:pt>
                <c:pt idx="9557">
                  <c:v>43130.53125</c:v>
                </c:pt>
                <c:pt idx="9558">
                  <c:v>43130.552083333401</c:v>
                </c:pt>
                <c:pt idx="9559">
                  <c:v>43130.572916666599</c:v>
                </c:pt>
                <c:pt idx="9560">
                  <c:v>43130.59375</c:v>
                </c:pt>
                <c:pt idx="9561">
                  <c:v>43130.614583333401</c:v>
                </c:pt>
                <c:pt idx="9562">
                  <c:v>43130.635416666599</c:v>
                </c:pt>
                <c:pt idx="9563">
                  <c:v>43130.65625</c:v>
                </c:pt>
                <c:pt idx="9564">
                  <c:v>43130.677083333401</c:v>
                </c:pt>
                <c:pt idx="9565">
                  <c:v>43130.697916666599</c:v>
                </c:pt>
                <c:pt idx="9566">
                  <c:v>43130.71875</c:v>
                </c:pt>
                <c:pt idx="9567">
                  <c:v>43130.739583333401</c:v>
                </c:pt>
                <c:pt idx="9568">
                  <c:v>43130.760416666599</c:v>
                </c:pt>
                <c:pt idx="9569">
                  <c:v>43130.78125</c:v>
                </c:pt>
                <c:pt idx="9570">
                  <c:v>43130.802083333401</c:v>
                </c:pt>
                <c:pt idx="9571">
                  <c:v>43130.822916666599</c:v>
                </c:pt>
                <c:pt idx="9572">
                  <c:v>43130.84375</c:v>
                </c:pt>
                <c:pt idx="9573">
                  <c:v>43130.864583333401</c:v>
                </c:pt>
                <c:pt idx="9574">
                  <c:v>43130.885416666599</c:v>
                </c:pt>
                <c:pt idx="9575">
                  <c:v>43130.90625</c:v>
                </c:pt>
                <c:pt idx="9576">
                  <c:v>43130.927083333401</c:v>
                </c:pt>
                <c:pt idx="9577">
                  <c:v>43130.947916666599</c:v>
                </c:pt>
                <c:pt idx="9578">
                  <c:v>43130.96875</c:v>
                </c:pt>
                <c:pt idx="9579">
                  <c:v>43130.989583333401</c:v>
                </c:pt>
                <c:pt idx="9580">
                  <c:v>43131.010416666599</c:v>
                </c:pt>
                <c:pt idx="9581">
                  <c:v>43131.03125</c:v>
                </c:pt>
                <c:pt idx="9582">
                  <c:v>43131.052083333401</c:v>
                </c:pt>
                <c:pt idx="9583">
                  <c:v>43131.072916666599</c:v>
                </c:pt>
                <c:pt idx="9584">
                  <c:v>43131.09375</c:v>
                </c:pt>
                <c:pt idx="9585">
                  <c:v>43131.114583333401</c:v>
                </c:pt>
                <c:pt idx="9586">
                  <c:v>43131.135416666599</c:v>
                </c:pt>
                <c:pt idx="9587">
                  <c:v>43131.15625</c:v>
                </c:pt>
                <c:pt idx="9588">
                  <c:v>43131.177083333401</c:v>
                </c:pt>
                <c:pt idx="9589">
                  <c:v>43131.197916666599</c:v>
                </c:pt>
                <c:pt idx="9590">
                  <c:v>43131.21875</c:v>
                </c:pt>
                <c:pt idx="9591">
                  <c:v>43131.239583333401</c:v>
                </c:pt>
                <c:pt idx="9592">
                  <c:v>43131.260416666599</c:v>
                </c:pt>
                <c:pt idx="9593">
                  <c:v>43131.28125</c:v>
                </c:pt>
                <c:pt idx="9594">
                  <c:v>43131.302083333401</c:v>
                </c:pt>
                <c:pt idx="9595">
                  <c:v>43131.322916666599</c:v>
                </c:pt>
                <c:pt idx="9596">
                  <c:v>43131.34375</c:v>
                </c:pt>
                <c:pt idx="9597">
                  <c:v>43131.364583333401</c:v>
                </c:pt>
                <c:pt idx="9598">
                  <c:v>43131.385416666599</c:v>
                </c:pt>
                <c:pt idx="9599">
                  <c:v>43131.40625</c:v>
                </c:pt>
                <c:pt idx="9600">
                  <c:v>43131.427083333401</c:v>
                </c:pt>
                <c:pt idx="9601">
                  <c:v>43131.447916666599</c:v>
                </c:pt>
                <c:pt idx="9602">
                  <c:v>43131.46875</c:v>
                </c:pt>
                <c:pt idx="9603">
                  <c:v>43131.489583333401</c:v>
                </c:pt>
                <c:pt idx="9604">
                  <c:v>43131.510416666599</c:v>
                </c:pt>
                <c:pt idx="9605">
                  <c:v>43131.53125</c:v>
                </c:pt>
                <c:pt idx="9606">
                  <c:v>43131.552083333401</c:v>
                </c:pt>
                <c:pt idx="9607">
                  <c:v>43131.572916666599</c:v>
                </c:pt>
                <c:pt idx="9608">
                  <c:v>43131.59375</c:v>
                </c:pt>
                <c:pt idx="9609">
                  <c:v>43131.614583333401</c:v>
                </c:pt>
                <c:pt idx="9610">
                  <c:v>43131.635416666599</c:v>
                </c:pt>
                <c:pt idx="9611">
                  <c:v>43131.65625</c:v>
                </c:pt>
                <c:pt idx="9612">
                  <c:v>43131.677083333401</c:v>
                </c:pt>
                <c:pt idx="9613">
                  <c:v>43131.697916666599</c:v>
                </c:pt>
                <c:pt idx="9614">
                  <c:v>43131.71875</c:v>
                </c:pt>
                <c:pt idx="9615">
                  <c:v>43131.739583333401</c:v>
                </c:pt>
                <c:pt idx="9616">
                  <c:v>43131.760416666599</c:v>
                </c:pt>
                <c:pt idx="9617">
                  <c:v>43131.78125</c:v>
                </c:pt>
                <c:pt idx="9618">
                  <c:v>43131.802083333401</c:v>
                </c:pt>
                <c:pt idx="9619">
                  <c:v>43131.822916666599</c:v>
                </c:pt>
                <c:pt idx="9620">
                  <c:v>43131.84375</c:v>
                </c:pt>
                <c:pt idx="9621">
                  <c:v>43131.864583333401</c:v>
                </c:pt>
                <c:pt idx="9622">
                  <c:v>43131.885416666599</c:v>
                </c:pt>
                <c:pt idx="9623">
                  <c:v>43131.90625</c:v>
                </c:pt>
                <c:pt idx="9624">
                  <c:v>43131.927083333401</c:v>
                </c:pt>
                <c:pt idx="9625">
                  <c:v>43131.947916666599</c:v>
                </c:pt>
                <c:pt idx="9626">
                  <c:v>43131.96875</c:v>
                </c:pt>
                <c:pt idx="9627">
                  <c:v>43131.989583333401</c:v>
                </c:pt>
                <c:pt idx="9628">
                  <c:v>43132.010416666599</c:v>
                </c:pt>
                <c:pt idx="9629">
                  <c:v>43132.03125</c:v>
                </c:pt>
                <c:pt idx="9630">
                  <c:v>43132.052083333401</c:v>
                </c:pt>
                <c:pt idx="9631">
                  <c:v>43132.072916666599</c:v>
                </c:pt>
                <c:pt idx="9632">
                  <c:v>43132.09375</c:v>
                </c:pt>
                <c:pt idx="9633">
                  <c:v>43132.114583333401</c:v>
                </c:pt>
                <c:pt idx="9634">
                  <c:v>43132.135416666599</c:v>
                </c:pt>
                <c:pt idx="9635">
                  <c:v>43132.15625</c:v>
                </c:pt>
                <c:pt idx="9636">
                  <c:v>43132.177083333401</c:v>
                </c:pt>
                <c:pt idx="9637">
                  <c:v>43132.197916666599</c:v>
                </c:pt>
                <c:pt idx="9638">
                  <c:v>43132.21875</c:v>
                </c:pt>
                <c:pt idx="9639">
                  <c:v>43132.239583333401</c:v>
                </c:pt>
                <c:pt idx="9640">
                  <c:v>43132.260416666599</c:v>
                </c:pt>
                <c:pt idx="9641">
                  <c:v>43132.28125</c:v>
                </c:pt>
                <c:pt idx="9642">
                  <c:v>43132.302083333401</c:v>
                </c:pt>
                <c:pt idx="9643">
                  <c:v>43132.322916666599</c:v>
                </c:pt>
                <c:pt idx="9644">
                  <c:v>43132.34375</c:v>
                </c:pt>
                <c:pt idx="9645">
                  <c:v>43132.364583333401</c:v>
                </c:pt>
                <c:pt idx="9646">
                  <c:v>43132.385416666599</c:v>
                </c:pt>
                <c:pt idx="9647">
                  <c:v>43132.40625</c:v>
                </c:pt>
                <c:pt idx="9648">
                  <c:v>43132.427083333401</c:v>
                </c:pt>
                <c:pt idx="9649">
                  <c:v>43132.447916666599</c:v>
                </c:pt>
                <c:pt idx="9650">
                  <c:v>43132.46875</c:v>
                </c:pt>
                <c:pt idx="9651">
                  <c:v>43132.489583333401</c:v>
                </c:pt>
                <c:pt idx="9652">
                  <c:v>43132.510416666599</c:v>
                </c:pt>
                <c:pt idx="9653">
                  <c:v>43132.53125</c:v>
                </c:pt>
                <c:pt idx="9654">
                  <c:v>43132.552083333401</c:v>
                </c:pt>
                <c:pt idx="9655">
                  <c:v>43132.572916666599</c:v>
                </c:pt>
                <c:pt idx="9656">
                  <c:v>43132.59375</c:v>
                </c:pt>
                <c:pt idx="9657">
                  <c:v>43132.614583333401</c:v>
                </c:pt>
                <c:pt idx="9658">
                  <c:v>43132.635416666599</c:v>
                </c:pt>
                <c:pt idx="9659">
                  <c:v>43132.65625</c:v>
                </c:pt>
                <c:pt idx="9660">
                  <c:v>43132.677083333401</c:v>
                </c:pt>
                <c:pt idx="9661">
                  <c:v>43132.697916666599</c:v>
                </c:pt>
                <c:pt idx="9662">
                  <c:v>43132.71875</c:v>
                </c:pt>
                <c:pt idx="9663">
                  <c:v>43132.739583333401</c:v>
                </c:pt>
                <c:pt idx="9664">
                  <c:v>43132.760416666599</c:v>
                </c:pt>
                <c:pt idx="9665">
                  <c:v>43132.78125</c:v>
                </c:pt>
                <c:pt idx="9666">
                  <c:v>43132.802083333401</c:v>
                </c:pt>
                <c:pt idx="9667">
                  <c:v>43132.822916666599</c:v>
                </c:pt>
                <c:pt idx="9668">
                  <c:v>43132.84375</c:v>
                </c:pt>
                <c:pt idx="9669">
                  <c:v>43132.864583333401</c:v>
                </c:pt>
                <c:pt idx="9670">
                  <c:v>43132.885416666599</c:v>
                </c:pt>
                <c:pt idx="9671">
                  <c:v>43132.90625</c:v>
                </c:pt>
                <c:pt idx="9672">
                  <c:v>43132.927083333401</c:v>
                </c:pt>
                <c:pt idx="9673">
                  <c:v>43132.947916666599</c:v>
                </c:pt>
                <c:pt idx="9674">
                  <c:v>43132.96875</c:v>
                </c:pt>
                <c:pt idx="9675">
                  <c:v>43132.989583333401</c:v>
                </c:pt>
                <c:pt idx="9676">
                  <c:v>43133.010416666599</c:v>
                </c:pt>
                <c:pt idx="9677">
                  <c:v>43133.03125</c:v>
                </c:pt>
                <c:pt idx="9678">
                  <c:v>43133.052083333401</c:v>
                </c:pt>
                <c:pt idx="9679">
                  <c:v>43133.072916666599</c:v>
                </c:pt>
                <c:pt idx="9680">
                  <c:v>43133.09375</c:v>
                </c:pt>
                <c:pt idx="9681">
                  <c:v>43133.114583333401</c:v>
                </c:pt>
                <c:pt idx="9682">
                  <c:v>43133.135416666599</c:v>
                </c:pt>
                <c:pt idx="9683">
                  <c:v>43133.15625</c:v>
                </c:pt>
                <c:pt idx="9684">
                  <c:v>43133.177083333401</c:v>
                </c:pt>
                <c:pt idx="9685">
                  <c:v>43133.197916666599</c:v>
                </c:pt>
                <c:pt idx="9686">
                  <c:v>43133.21875</c:v>
                </c:pt>
                <c:pt idx="9687">
                  <c:v>43133.239583333401</c:v>
                </c:pt>
                <c:pt idx="9688">
                  <c:v>43133.260416666599</c:v>
                </c:pt>
                <c:pt idx="9689">
                  <c:v>43133.28125</c:v>
                </c:pt>
                <c:pt idx="9690">
                  <c:v>43133.302083333401</c:v>
                </c:pt>
                <c:pt idx="9691">
                  <c:v>43133.322916666599</c:v>
                </c:pt>
                <c:pt idx="9692">
                  <c:v>43133.34375</c:v>
                </c:pt>
                <c:pt idx="9693">
                  <c:v>43133.364583333401</c:v>
                </c:pt>
                <c:pt idx="9694">
                  <c:v>43133.385416666599</c:v>
                </c:pt>
                <c:pt idx="9695">
                  <c:v>43133.40625</c:v>
                </c:pt>
                <c:pt idx="9696">
                  <c:v>43133.427083333401</c:v>
                </c:pt>
                <c:pt idx="9697">
                  <c:v>43133.447916666599</c:v>
                </c:pt>
                <c:pt idx="9698">
                  <c:v>43133.46875</c:v>
                </c:pt>
                <c:pt idx="9699">
                  <c:v>43133.489583333401</c:v>
                </c:pt>
                <c:pt idx="9700">
                  <c:v>43133.510416666599</c:v>
                </c:pt>
                <c:pt idx="9701">
                  <c:v>43133.53125</c:v>
                </c:pt>
                <c:pt idx="9702">
                  <c:v>43133.552083333401</c:v>
                </c:pt>
                <c:pt idx="9703">
                  <c:v>43133.572916666599</c:v>
                </c:pt>
                <c:pt idx="9704">
                  <c:v>43133.59375</c:v>
                </c:pt>
                <c:pt idx="9705">
                  <c:v>43133.614583333401</c:v>
                </c:pt>
                <c:pt idx="9706">
                  <c:v>43133.635416666599</c:v>
                </c:pt>
                <c:pt idx="9707">
                  <c:v>43133.65625</c:v>
                </c:pt>
                <c:pt idx="9708">
                  <c:v>43133.677083333401</c:v>
                </c:pt>
                <c:pt idx="9709">
                  <c:v>43133.697916666599</c:v>
                </c:pt>
                <c:pt idx="9710">
                  <c:v>43133.71875</c:v>
                </c:pt>
                <c:pt idx="9711">
                  <c:v>43133.739583333401</c:v>
                </c:pt>
                <c:pt idx="9712">
                  <c:v>43133.760416666599</c:v>
                </c:pt>
                <c:pt idx="9713">
                  <c:v>43133.78125</c:v>
                </c:pt>
                <c:pt idx="9714">
                  <c:v>43133.802083333401</c:v>
                </c:pt>
                <c:pt idx="9715">
                  <c:v>43133.822916666599</c:v>
                </c:pt>
                <c:pt idx="9716">
                  <c:v>43133.84375</c:v>
                </c:pt>
                <c:pt idx="9717">
                  <c:v>43133.864583333401</c:v>
                </c:pt>
                <c:pt idx="9718">
                  <c:v>43133.885416666599</c:v>
                </c:pt>
                <c:pt idx="9719">
                  <c:v>43133.90625</c:v>
                </c:pt>
                <c:pt idx="9720">
                  <c:v>43133.927083333401</c:v>
                </c:pt>
                <c:pt idx="9721">
                  <c:v>43133.947916666599</c:v>
                </c:pt>
                <c:pt idx="9722">
                  <c:v>43133.96875</c:v>
                </c:pt>
                <c:pt idx="9723">
                  <c:v>43133.989583333401</c:v>
                </c:pt>
                <c:pt idx="9724">
                  <c:v>43134.010416666599</c:v>
                </c:pt>
                <c:pt idx="9725">
                  <c:v>43134.03125</c:v>
                </c:pt>
                <c:pt idx="9726">
                  <c:v>43134.052083333401</c:v>
                </c:pt>
                <c:pt idx="9727">
                  <c:v>43134.072916666599</c:v>
                </c:pt>
                <c:pt idx="9728">
                  <c:v>43134.09375</c:v>
                </c:pt>
                <c:pt idx="9729">
                  <c:v>43134.114583333401</c:v>
                </c:pt>
                <c:pt idx="9730">
                  <c:v>43134.135416666599</c:v>
                </c:pt>
                <c:pt idx="9731">
                  <c:v>43134.15625</c:v>
                </c:pt>
                <c:pt idx="9732">
                  <c:v>43134.177083333401</c:v>
                </c:pt>
                <c:pt idx="9733">
                  <c:v>43134.197916666599</c:v>
                </c:pt>
                <c:pt idx="9734">
                  <c:v>43134.21875</c:v>
                </c:pt>
                <c:pt idx="9735">
                  <c:v>43134.239583333401</c:v>
                </c:pt>
                <c:pt idx="9736">
                  <c:v>43134.260416666599</c:v>
                </c:pt>
                <c:pt idx="9737">
                  <c:v>43134.28125</c:v>
                </c:pt>
                <c:pt idx="9738">
                  <c:v>43134.302083333401</c:v>
                </c:pt>
                <c:pt idx="9739">
                  <c:v>43134.322916666599</c:v>
                </c:pt>
                <c:pt idx="9740">
                  <c:v>43134.34375</c:v>
                </c:pt>
                <c:pt idx="9741">
                  <c:v>43134.364583333401</c:v>
                </c:pt>
                <c:pt idx="9742">
                  <c:v>43134.385416666599</c:v>
                </c:pt>
                <c:pt idx="9743">
                  <c:v>43134.40625</c:v>
                </c:pt>
                <c:pt idx="9744">
                  <c:v>43134.427083333401</c:v>
                </c:pt>
                <c:pt idx="9745">
                  <c:v>43134.447916666599</c:v>
                </c:pt>
                <c:pt idx="9746">
                  <c:v>43134.46875</c:v>
                </c:pt>
                <c:pt idx="9747">
                  <c:v>43134.489583333401</c:v>
                </c:pt>
                <c:pt idx="9748">
                  <c:v>43134.510416666599</c:v>
                </c:pt>
                <c:pt idx="9749">
                  <c:v>43134.53125</c:v>
                </c:pt>
                <c:pt idx="9750">
                  <c:v>43134.552083333401</c:v>
                </c:pt>
                <c:pt idx="9751">
                  <c:v>43134.572916666599</c:v>
                </c:pt>
                <c:pt idx="9752">
                  <c:v>43134.59375</c:v>
                </c:pt>
                <c:pt idx="9753">
                  <c:v>43134.614583333401</c:v>
                </c:pt>
                <c:pt idx="9754">
                  <c:v>43134.635416666599</c:v>
                </c:pt>
                <c:pt idx="9755">
                  <c:v>43134.65625</c:v>
                </c:pt>
                <c:pt idx="9756">
                  <c:v>43134.677083333401</c:v>
                </c:pt>
                <c:pt idx="9757">
                  <c:v>43134.697916666599</c:v>
                </c:pt>
                <c:pt idx="9758">
                  <c:v>43134.71875</c:v>
                </c:pt>
                <c:pt idx="9759">
                  <c:v>43134.739583333401</c:v>
                </c:pt>
                <c:pt idx="9760">
                  <c:v>43134.760416666599</c:v>
                </c:pt>
                <c:pt idx="9761">
                  <c:v>43134.78125</c:v>
                </c:pt>
                <c:pt idx="9762">
                  <c:v>43134.802083333401</c:v>
                </c:pt>
                <c:pt idx="9763">
                  <c:v>43134.822916666599</c:v>
                </c:pt>
                <c:pt idx="9764">
                  <c:v>43134.84375</c:v>
                </c:pt>
                <c:pt idx="9765">
                  <c:v>43134.864583333401</c:v>
                </c:pt>
                <c:pt idx="9766">
                  <c:v>43134.885416666599</c:v>
                </c:pt>
                <c:pt idx="9767">
                  <c:v>43134.90625</c:v>
                </c:pt>
                <c:pt idx="9768">
                  <c:v>43134.927083333401</c:v>
                </c:pt>
                <c:pt idx="9769">
                  <c:v>43134.947916666599</c:v>
                </c:pt>
                <c:pt idx="9770">
                  <c:v>43134.96875</c:v>
                </c:pt>
                <c:pt idx="9771">
                  <c:v>43134.989583333401</c:v>
                </c:pt>
                <c:pt idx="9772">
                  <c:v>43135.010416666599</c:v>
                </c:pt>
                <c:pt idx="9773">
                  <c:v>43135.03125</c:v>
                </c:pt>
                <c:pt idx="9774">
                  <c:v>43135.052083333401</c:v>
                </c:pt>
                <c:pt idx="9775">
                  <c:v>43135.072916666599</c:v>
                </c:pt>
                <c:pt idx="9776">
                  <c:v>43135.09375</c:v>
                </c:pt>
                <c:pt idx="9777">
                  <c:v>43135.114583333401</c:v>
                </c:pt>
                <c:pt idx="9778">
                  <c:v>43135.135416666599</c:v>
                </c:pt>
                <c:pt idx="9779">
                  <c:v>43135.15625</c:v>
                </c:pt>
                <c:pt idx="9780">
                  <c:v>43135.177083333401</c:v>
                </c:pt>
                <c:pt idx="9781">
                  <c:v>43135.197916666599</c:v>
                </c:pt>
                <c:pt idx="9782">
                  <c:v>43135.21875</c:v>
                </c:pt>
                <c:pt idx="9783">
                  <c:v>43135.239583333401</c:v>
                </c:pt>
                <c:pt idx="9784">
                  <c:v>43135.260416666599</c:v>
                </c:pt>
                <c:pt idx="9785">
                  <c:v>43135.28125</c:v>
                </c:pt>
                <c:pt idx="9786">
                  <c:v>43135.302083333401</c:v>
                </c:pt>
                <c:pt idx="9787">
                  <c:v>43135.322916666599</c:v>
                </c:pt>
                <c:pt idx="9788">
                  <c:v>43135.34375</c:v>
                </c:pt>
                <c:pt idx="9789">
                  <c:v>43135.364583333401</c:v>
                </c:pt>
                <c:pt idx="9790">
                  <c:v>43135.385416666599</c:v>
                </c:pt>
                <c:pt idx="9791">
                  <c:v>43135.40625</c:v>
                </c:pt>
                <c:pt idx="9792">
                  <c:v>43135.427083333401</c:v>
                </c:pt>
                <c:pt idx="9793">
                  <c:v>43135.447916666599</c:v>
                </c:pt>
                <c:pt idx="9794">
                  <c:v>43135.46875</c:v>
                </c:pt>
                <c:pt idx="9795">
                  <c:v>43135.489583333401</c:v>
                </c:pt>
                <c:pt idx="9796">
                  <c:v>43135.510416666599</c:v>
                </c:pt>
                <c:pt idx="9797">
                  <c:v>43135.53125</c:v>
                </c:pt>
                <c:pt idx="9798">
                  <c:v>43135.552083333401</c:v>
                </c:pt>
                <c:pt idx="9799">
                  <c:v>43135.572916666599</c:v>
                </c:pt>
                <c:pt idx="9800">
                  <c:v>43135.59375</c:v>
                </c:pt>
                <c:pt idx="9801">
                  <c:v>43135.614583333401</c:v>
                </c:pt>
                <c:pt idx="9802">
                  <c:v>43135.635416666599</c:v>
                </c:pt>
                <c:pt idx="9803">
                  <c:v>43135.65625</c:v>
                </c:pt>
                <c:pt idx="9804">
                  <c:v>43135.677083333401</c:v>
                </c:pt>
                <c:pt idx="9805">
                  <c:v>43135.697916666599</c:v>
                </c:pt>
                <c:pt idx="9806">
                  <c:v>43135.71875</c:v>
                </c:pt>
                <c:pt idx="9807">
                  <c:v>43135.739583333401</c:v>
                </c:pt>
                <c:pt idx="9808">
                  <c:v>43135.760416666599</c:v>
                </c:pt>
                <c:pt idx="9809">
                  <c:v>43135.78125</c:v>
                </c:pt>
                <c:pt idx="9810">
                  <c:v>43135.802083333401</c:v>
                </c:pt>
                <c:pt idx="9811">
                  <c:v>43135.822916666599</c:v>
                </c:pt>
                <c:pt idx="9812">
                  <c:v>43135.84375</c:v>
                </c:pt>
                <c:pt idx="9813">
                  <c:v>43135.864583333401</c:v>
                </c:pt>
                <c:pt idx="9814">
                  <c:v>43135.885416666599</c:v>
                </c:pt>
                <c:pt idx="9815">
                  <c:v>43135.90625</c:v>
                </c:pt>
                <c:pt idx="9816">
                  <c:v>43135.927083333401</c:v>
                </c:pt>
                <c:pt idx="9817">
                  <c:v>43135.947916666599</c:v>
                </c:pt>
                <c:pt idx="9818">
                  <c:v>43135.96875</c:v>
                </c:pt>
                <c:pt idx="9819">
                  <c:v>43135.989583333401</c:v>
                </c:pt>
                <c:pt idx="9820">
                  <c:v>43136.010416666599</c:v>
                </c:pt>
                <c:pt idx="9821">
                  <c:v>43136.03125</c:v>
                </c:pt>
                <c:pt idx="9822">
                  <c:v>43136.052083333401</c:v>
                </c:pt>
                <c:pt idx="9823">
                  <c:v>43136.072916666599</c:v>
                </c:pt>
                <c:pt idx="9824">
                  <c:v>43136.09375</c:v>
                </c:pt>
                <c:pt idx="9825">
                  <c:v>43136.114583333401</c:v>
                </c:pt>
                <c:pt idx="9826">
                  <c:v>43136.135416666599</c:v>
                </c:pt>
                <c:pt idx="9827">
                  <c:v>43136.15625</c:v>
                </c:pt>
                <c:pt idx="9828">
                  <c:v>43136.177083333401</c:v>
                </c:pt>
                <c:pt idx="9829">
                  <c:v>43136.197916666599</c:v>
                </c:pt>
                <c:pt idx="9830">
                  <c:v>43136.21875</c:v>
                </c:pt>
                <c:pt idx="9831">
                  <c:v>43136.239583333401</c:v>
                </c:pt>
                <c:pt idx="9832">
                  <c:v>43136.260416666599</c:v>
                </c:pt>
                <c:pt idx="9833">
                  <c:v>43136.28125</c:v>
                </c:pt>
                <c:pt idx="9834">
                  <c:v>43136.302083333401</c:v>
                </c:pt>
                <c:pt idx="9835">
                  <c:v>43136.322916666599</c:v>
                </c:pt>
                <c:pt idx="9836">
                  <c:v>43136.34375</c:v>
                </c:pt>
                <c:pt idx="9837">
                  <c:v>43136.364583333401</c:v>
                </c:pt>
                <c:pt idx="9838">
                  <c:v>43136.385416666599</c:v>
                </c:pt>
                <c:pt idx="9839">
                  <c:v>43136.40625</c:v>
                </c:pt>
                <c:pt idx="9840">
                  <c:v>43136.427083333401</c:v>
                </c:pt>
                <c:pt idx="9841">
                  <c:v>43136.447916666599</c:v>
                </c:pt>
                <c:pt idx="9842">
                  <c:v>43136.46875</c:v>
                </c:pt>
                <c:pt idx="9843">
                  <c:v>43136.489583333401</c:v>
                </c:pt>
                <c:pt idx="9844">
                  <c:v>43136.510416666599</c:v>
                </c:pt>
                <c:pt idx="9845">
                  <c:v>43136.53125</c:v>
                </c:pt>
                <c:pt idx="9846">
                  <c:v>43136.552083333401</c:v>
                </c:pt>
                <c:pt idx="9847">
                  <c:v>43136.572916666599</c:v>
                </c:pt>
                <c:pt idx="9848">
                  <c:v>43136.59375</c:v>
                </c:pt>
                <c:pt idx="9849">
                  <c:v>43136.614583333401</c:v>
                </c:pt>
                <c:pt idx="9850">
                  <c:v>43136.635416666599</c:v>
                </c:pt>
                <c:pt idx="9851">
                  <c:v>43136.65625</c:v>
                </c:pt>
                <c:pt idx="9852">
                  <c:v>43136.677083333401</c:v>
                </c:pt>
                <c:pt idx="9853">
                  <c:v>43136.697916666599</c:v>
                </c:pt>
                <c:pt idx="9854">
                  <c:v>43136.71875</c:v>
                </c:pt>
                <c:pt idx="9855">
                  <c:v>43136.739583333401</c:v>
                </c:pt>
                <c:pt idx="9856">
                  <c:v>43136.760416666599</c:v>
                </c:pt>
                <c:pt idx="9857">
                  <c:v>43136.78125</c:v>
                </c:pt>
                <c:pt idx="9858">
                  <c:v>43136.802083333401</c:v>
                </c:pt>
                <c:pt idx="9859">
                  <c:v>43136.822916666599</c:v>
                </c:pt>
                <c:pt idx="9860">
                  <c:v>43136.84375</c:v>
                </c:pt>
                <c:pt idx="9861">
                  <c:v>43136.864583333401</c:v>
                </c:pt>
                <c:pt idx="9862">
                  <c:v>43136.885416666599</c:v>
                </c:pt>
                <c:pt idx="9863">
                  <c:v>43136.90625</c:v>
                </c:pt>
                <c:pt idx="9864">
                  <c:v>43136.927083333401</c:v>
                </c:pt>
                <c:pt idx="9865">
                  <c:v>43136.947916666599</c:v>
                </c:pt>
                <c:pt idx="9866">
                  <c:v>43136.96875</c:v>
                </c:pt>
                <c:pt idx="9867">
                  <c:v>43136.989583333401</c:v>
                </c:pt>
                <c:pt idx="9868">
                  <c:v>43137.010416666599</c:v>
                </c:pt>
                <c:pt idx="9869">
                  <c:v>43137.03125</c:v>
                </c:pt>
                <c:pt idx="9870">
                  <c:v>43137.052083333401</c:v>
                </c:pt>
                <c:pt idx="9871">
                  <c:v>43137.072916666599</c:v>
                </c:pt>
                <c:pt idx="9872">
                  <c:v>43137.09375</c:v>
                </c:pt>
                <c:pt idx="9873">
                  <c:v>43137.114583333401</c:v>
                </c:pt>
                <c:pt idx="9874">
                  <c:v>43137.135416666599</c:v>
                </c:pt>
                <c:pt idx="9875">
                  <c:v>43137.15625</c:v>
                </c:pt>
                <c:pt idx="9876">
                  <c:v>43137.177083333401</c:v>
                </c:pt>
                <c:pt idx="9877">
                  <c:v>43137.197916666599</c:v>
                </c:pt>
                <c:pt idx="9878">
                  <c:v>43137.21875</c:v>
                </c:pt>
                <c:pt idx="9879">
                  <c:v>43137.239583333401</c:v>
                </c:pt>
                <c:pt idx="9880">
                  <c:v>43137.260416666599</c:v>
                </c:pt>
                <c:pt idx="9881">
                  <c:v>43137.28125</c:v>
                </c:pt>
                <c:pt idx="9882">
                  <c:v>43137.302083333401</c:v>
                </c:pt>
                <c:pt idx="9883">
                  <c:v>43137.322916666599</c:v>
                </c:pt>
                <c:pt idx="9884">
                  <c:v>43137.34375</c:v>
                </c:pt>
                <c:pt idx="9885">
                  <c:v>43137.364583333401</c:v>
                </c:pt>
                <c:pt idx="9886">
                  <c:v>43137.385416666599</c:v>
                </c:pt>
                <c:pt idx="9887">
                  <c:v>43137.40625</c:v>
                </c:pt>
                <c:pt idx="9888">
                  <c:v>43137.427083333401</c:v>
                </c:pt>
                <c:pt idx="9889">
                  <c:v>43137.447916666599</c:v>
                </c:pt>
                <c:pt idx="9890">
                  <c:v>43137.46875</c:v>
                </c:pt>
                <c:pt idx="9891">
                  <c:v>43137.489583333401</c:v>
                </c:pt>
                <c:pt idx="9892">
                  <c:v>43137.510416666599</c:v>
                </c:pt>
                <c:pt idx="9893">
                  <c:v>43137.53125</c:v>
                </c:pt>
                <c:pt idx="9894">
                  <c:v>43137.552083333401</c:v>
                </c:pt>
                <c:pt idx="9895">
                  <c:v>43137.572916666599</c:v>
                </c:pt>
                <c:pt idx="9896">
                  <c:v>43137.59375</c:v>
                </c:pt>
                <c:pt idx="9897">
                  <c:v>43137.614583333401</c:v>
                </c:pt>
                <c:pt idx="9898">
                  <c:v>43137.635416666599</c:v>
                </c:pt>
                <c:pt idx="9899">
                  <c:v>43137.65625</c:v>
                </c:pt>
                <c:pt idx="9900">
                  <c:v>43137.677083333401</c:v>
                </c:pt>
                <c:pt idx="9901">
                  <c:v>43137.697916666599</c:v>
                </c:pt>
                <c:pt idx="9902">
                  <c:v>43137.71875</c:v>
                </c:pt>
                <c:pt idx="9903">
                  <c:v>43137.739583333401</c:v>
                </c:pt>
                <c:pt idx="9904">
                  <c:v>43137.760416666599</c:v>
                </c:pt>
                <c:pt idx="9905">
                  <c:v>43137.78125</c:v>
                </c:pt>
                <c:pt idx="9906">
                  <c:v>43137.802083333401</c:v>
                </c:pt>
                <c:pt idx="9907">
                  <c:v>43137.822916666599</c:v>
                </c:pt>
                <c:pt idx="9908">
                  <c:v>43137.84375</c:v>
                </c:pt>
                <c:pt idx="9909">
                  <c:v>43137.864583333401</c:v>
                </c:pt>
                <c:pt idx="9910">
                  <c:v>43137.885416666599</c:v>
                </c:pt>
                <c:pt idx="9911">
                  <c:v>43137.90625</c:v>
                </c:pt>
                <c:pt idx="9912">
                  <c:v>43137.927083333401</c:v>
                </c:pt>
                <c:pt idx="9913">
                  <c:v>43137.947916666599</c:v>
                </c:pt>
                <c:pt idx="9914">
                  <c:v>43137.96875</c:v>
                </c:pt>
                <c:pt idx="9915">
                  <c:v>43137.989583333401</c:v>
                </c:pt>
                <c:pt idx="9916">
                  <c:v>43138.010416666599</c:v>
                </c:pt>
                <c:pt idx="9917">
                  <c:v>43138.03125</c:v>
                </c:pt>
                <c:pt idx="9918">
                  <c:v>43138.052083333401</c:v>
                </c:pt>
                <c:pt idx="9919">
                  <c:v>43138.072916666599</c:v>
                </c:pt>
                <c:pt idx="9920">
                  <c:v>43138.09375</c:v>
                </c:pt>
                <c:pt idx="9921">
                  <c:v>43138.114583333401</c:v>
                </c:pt>
                <c:pt idx="9922">
                  <c:v>43138.135416666599</c:v>
                </c:pt>
                <c:pt idx="9923">
                  <c:v>43138.15625</c:v>
                </c:pt>
                <c:pt idx="9924">
                  <c:v>43138.177083333401</c:v>
                </c:pt>
                <c:pt idx="9925">
                  <c:v>43138.197916666599</c:v>
                </c:pt>
                <c:pt idx="9926">
                  <c:v>43138.21875</c:v>
                </c:pt>
                <c:pt idx="9927">
                  <c:v>43138.239583333401</c:v>
                </c:pt>
                <c:pt idx="9928">
                  <c:v>43138.260416666599</c:v>
                </c:pt>
                <c:pt idx="9929">
                  <c:v>43138.28125</c:v>
                </c:pt>
                <c:pt idx="9930">
                  <c:v>43138.302083333401</c:v>
                </c:pt>
                <c:pt idx="9931">
                  <c:v>43138.322916666599</c:v>
                </c:pt>
                <c:pt idx="9932">
                  <c:v>43138.34375</c:v>
                </c:pt>
                <c:pt idx="9933">
                  <c:v>43138.364583333401</c:v>
                </c:pt>
                <c:pt idx="9934">
                  <c:v>43138.385416666599</c:v>
                </c:pt>
                <c:pt idx="9935">
                  <c:v>43138.40625</c:v>
                </c:pt>
                <c:pt idx="9936">
                  <c:v>43138.427083333401</c:v>
                </c:pt>
                <c:pt idx="9937">
                  <c:v>43138.447916666599</c:v>
                </c:pt>
                <c:pt idx="9938">
                  <c:v>43138.46875</c:v>
                </c:pt>
                <c:pt idx="9939">
                  <c:v>43138.489583333401</c:v>
                </c:pt>
                <c:pt idx="9940">
                  <c:v>43138.510416666599</c:v>
                </c:pt>
                <c:pt idx="9941">
                  <c:v>43138.53125</c:v>
                </c:pt>
                <c:pt idx="9942">
                  <c:v>43138.552083333401</c:v>
                </c:pt>
                <c:pt idx="9943">
                  <c:v>43138.572916666599</c:v>
                </c:pt>
                <c:pt idx="9944">
                  <c:v>43138.59375</c:v>
                </c:pt>
                <c:pt idx="9945">
                  <c:v>43138.614583333401</c:v>
                </c:pt>
                <c:pt idx="9946">
                  <c:v>43138.635416666599</c:v>
                </c:pt>
                <c:pt idx="9947">
                  <c:v>43138.65625</c:v>
                </c:pt>
                <c:pt idx="9948">
                  <c:v>43138.677083333401</c:v>
                </c:pt>
                <c:pt idx="9949">
                  <c:v>43138.697916666599</c:v>
                </c:pt>
                <c:pt idx="9950">
                  <c:v>43138.71875</c:v>
                </c:pt>
                <c:pt idx="9951">
                  <c:v>43138.739583333401</c:v>
                </c:pt>
                <c:pt idx="9952">
                  <c:v>43138.760416666599</c:v>
                </c:pt>
                <c:pt idx="9953">
                  <c:v>43138.78125</c:v>
                </c:pt>
                <c:pt idx="9954">
                  <c:v>43138.802083333401</c:v>
                </c:pt>
                <c:pt idx="9955">
                  <c:v>43138.822916666599</c:v>
                </c:pt>
                <c:pt idx="9956">
                  <c:v>43138.84375</c:v>
                </c:pt>
                <c:pt idx="9957">
                  <c:v>43138.864583333401</c:v>
                </c:pt>
                <c:pt idx="9958">
                  <c:v>43138.885416666599</c:v>
                </c:pt>
                <c:pt idx="9959">
                  <c:v>43138.90625</c:v>
                </c:pt>
                <c:pt idx="9960">
                  <c:v>43138.927083333401</c:v>
                </c:pt>
                <c:pt idx="9961">
                  <c:v>43138.947916666599</c:v>
                </c:pt>
                <c:pt idx="9962">
                  <c:v>43138.96875</c:v>
                </c:pt>
                <c:pt idx="9963">
                  <c:v>43138.989583333401</c:v>
                </c:pt>
                <c:pt idx="9964">
                  <c:v>43139.010416666599</c:v>
                </c:pt>
                <c:pt idx="9965">
                  <c:v>43139.03125</c:v>
                </c:pt>
                <c:pt idx="9966">
                  <c:v>43139.052083333401</c:v>
                </c:pt>
                <c:pt idx="9967">
                  <c:v>43139.072916666599</c:v>
                </c:pt>
                <c:pt idx="9968">
                  <c:v>43139.09375</c:v>
                </c:pt>
                <c:pt idx="9969">
                  <c:v>43139.114583333401</c:v>
                </c:pt>
                <c:pt idx="9970">
                  <c:v>43139.135416666599</c:v>
                </c:pt>
                <c:pt idx="9971">
                  <c:v>43139.15625</c:v>
                </c:pt>
                <c:pt idx="9972">
                  <c:v>43139.177083333401</c:v>
                </c:pt>
                <c:pt idx="9973">
                  <c:v>43139.197916666599</c:v>
                </c:pt>
                <c:pt idx="9974">
                  <c:v>43139.21875</c:v>
                </c:pt>
                <c:pt idx="9975">
                  <c:v>43139.239583333401</c:v>
                </c:pt>
                <c:pt idx="9976">
                  <c:v>43139.260416666599</c:v>
                </c:pt>
                <c:pt idx="9977">
                  <c:v>43139.28125</c:v>
                </c:pt>
                <c:pt idx="9978">
                  <c:v>43139.302083333401</c:v>
                </c:pt>
                <c:pt idx="9979">
                  <c:v>43139.322916666599</c:v>
                </c:pt>
                <c:pt idx="9980">
                  <c:v>43139.34375</c:v>
                </c:pt>
                <c:pt idx="9981">
                  <c:v>43139.364583333401</c:v>
                </c:pt>
                <c:pt idx="9982">
                  <c:v>43139.385416666599</c:v>
                </c:pt>
                <c:pt idx="9983">
                  <c:v>43139.40625</c:v>
                </c:pt>
                <c:pt idx="9984">
                  <c:v>43139.427083333401</c:v>
                </c:pt>
                <c:pt idx="9985">
                  <c:v>43139.447916666599</c:v>
                </c:pt>
                <c:pt idx="9986">
                  <c:v>43139.46875</c:v>
                </c:pt>
                <c:pt idx="9987">
                  <c:v>43139.489583333401</c:v>
                </c:pt>
                <c:pt idx="9988">
                  <c:v>43139.510416666599</c:v>
                </c:pt>
                <c:pt idx="9989">
                  <c:v>43139.53125</c:v>
                </c:pt>
                <c:pt idx="9990">
                  <c:v>43139.552083333401</c:v>
                </c:pt>
                <c:pt idx="9991">
                  <c:v>43139.572916666599</c:v>
                </c:pt>
                <c:pt idx="9992">
                  <c:v>43139.59375</c:v>
                </c:pt>
                <c:pt idx="9993">
                  <c:v>43139.614583333401</c:v>
                </c:pt>
                <c:pt idx="9994">
                  <c:v>43139.635416666599</c:v>
                </c:pt>
                <c:pt idx="9995">
                  <c:v>43139.65625</c:v>
                </c:pt>
                <c:pt idx="9996">
                  <c:v>43139.677083333401</c:v>
                </c:pt>
                <c:pt idx="9997">
                  <c:v>43139.697916666599</c:v>
                </c:pt>
                <c:pt idx="9998">
                  <c:v>43139.71875</c:v>
                </c:pt>
                <c:pt idx="9999">
                  <c:v>43139.739583333401</c:v>
                </c:pt>
                <c:pt idx="10000">
                  <c:v>43139.760416666599</c:v>
                </c:pt>
                <c:pt idx="10001">
                  <c:v>43139.78125</c:v>
                </c:pt>
                <c:pt idx="10002">
                  <c:v>43139.802083333401</c:v>
                </c:pt>
                <c:pt idx="10003">
                  <c:v>43139.822916666599</c:v>
                </c:pt>
                <c:pt idx="10004">
                  <c:v>43139.84375</c:v>
                </c:pt>
                <c:pt idx="10005">
                  <c:v>43139.864583333401</c:v>
                </c:pt>
                <c:pt idx="10006">
                  <c:v>43139.885416666599</c:v>
                </c:pt>
                <c:pt idx="10007">
                  <c:v>43139.90625</c:v>
                </c:pt>
                <c:pt idx="10008">
                  <c:v>43139.927083333401</c:v>
                </c:pt>
                <c:pt idx="10009">
                  <c:v>43139.947916666599</c:v>
                </c:pt>
                <c:pt idx="10010">
                  <c:v>43139.96875</c:v>
                </c:pt>
                <c:pt idx="10011">
                  <c:v>43139.989583333401</c:v>
                </c:pt>
                <c:pt idx="10012">
                  <c:v>43140.010416666599</c:v>
                </c:pt>
                <c:pt idx="10013">
                  <c:v>43140.03125</c:v>
                </c:pt>
                <c:pt idx="10014">
                  <c:v>43140.052083333401</c:v>
                </c:pt>
                <c:pt idx="10015">
                  <c:v>43140.072916666599</c:v>
                </c:pt>
                <c:pt idx="10016">
                  <c:v>43140.09375</c:v>
                </c:pt>
                <c:pt idx="10017">
                  <c:v>43140.114583333401</c:v>
                </c:pt>
                <c:pt idx="10018">
                  <c:v>43140.135416666599</c:v>
                </c:pt>
                <c:pt idx="10019">
                  <c:v>43140.15625</c:v>
                </c:pt>
                <c:pt idx="10020">
                  <c:v>43140.177083333401</c:v>
                </c:pt>
                <c:pt idx="10021">
                  <c:v>43140.197916666599</c:v>
                </c:pt>
                <c:pt idx="10022">
                  <c:v>43140.21875</c:v>
                </c:pt>
                <c:pt idx="10023">
                  <c:v>43140.239583333401</c:v>
                </c:pt>
                <c:pt idx="10024">
                  <c:v>43140.260416666599</c:v>
                </c:pt>
                <c:pt idx="10025">
                  <c:v>43140.28125</c:v>
                </c:pt>
                <c:pt idx="10026">
                  <c:v>43140.302083333401</c:v>
                </c:pt>
                <c:pt idx="10027">
                  <c:v>43140.322916666599</c:v>
                </c:pt>
                <c:pt idx="10028">
                  <c:v>43140.34375</c:v>
                </c:pt>
                <c:pt idx="10029">
                  <c:v>43140.364583333401</c:v>
                </c:pt>
                <c:pt idx="10030">
                  <c:v>43140.385416666599</c:v>
                </c:pt>
                <c:pt idx="10031">
                  <c:v>43140.40625</c:v>
                </c:pt>
                <c:pt idx="10032">
                  <c:v>43140.427083333401</c:v>
                </c:pt>
                <c:pt idx="10033">
                  <c:v>43140.447916666599</c:v>
                </c:pt>
                <c:pt idx="10034">
                  <c:v>43140.46875</c:v>
                </c:pt>
                <c:pt idx="10035">
                  <c:v>43140.489583333401</c:v>
                </c:pt>
                <c:pt idx="10036">
                  <c:v>43140.510416666599</c:v>
                </c:pt>
                <c:pt idx="10037">
                  <c:v>43140.53125</c:v>
                </c:pt>
                <c:pt idx="10038">
                  <c:v>43140.552083333401</c:v>
                </c:pt>
                <c:pt idx="10039">
                  <c:v>43140.572916666599</c:v>
                </c:pt>
                <c:pt idx="10040">
                  <c:v>43140.59375</c:v>
                </c:pt>
                <c:pt idx="10041">
                  <c:v>43140.614583333401</c:v>
                </c:pt>
                <c:pt idx="10042">
                  <c:v>43140.635416666599</c:v>
                </c:pt>
                <c:pt idx="10043">
                  <c:v>43140.65625</c:v>
                </c:pt>
                <c:pt idx="10044">
                  <c:v>43140.677083333401</c:v>
                </c:pt>
                <c:pt idx="10045">
                  <c:v>43140.697916666599</c:v>
                </c:pt>
                <c:pt idx="10046">
                  <c:v>43140.71875</c:v>
                </c:pt>
                <c:pt idx="10047">
                  <c:v>43140.739583333401</c:v>
                </c:pt>
                <c:pt idx="10048">
                  <c:v>43140.760416666599</c:v>
                </c:pt>
                <c:pt idx="10049">
                  <c:v>43140.78125</c:v>
                </c:pt>
                <c:pt idx="10050">
                  <c:v>43140.802083333401</c:v>
                </c:pt>
                <c:pt idx="10051">
                  <c:v>43140.822916666599</c:v>
                </c:pt>
                <c:pt idx="10052">
                  <c:v>43140.84375</c:v>
                </c:pt>
                <c:pt idx="10053">
                  <c:v>43140.864583333401</c:v>
                </c:pt>
                <c:pt idx="10054">
                  <c:v>43140.885416666599</c:v>
                </c:pt>
                <c:pt idx="10055">
                  <c:v>43140.90625</c:v>
                </c:pt>
                <c:pt idx="10056">
                  <c:v>43140.927083333401</c:v>
                </c:pt>
                <c:pt idx="10057">
                  <c:v>43140.947916666599</c:v>
                </c:pt>
                <c:pt idx="10058">
                  <c:v>43140.96875</c:v>
                </c:pt>
                <c:pt idx="10059">
                  <c:v>43140.989583333401</c:v>
                </c:pt>
                <c:pt idx="10060">
                  <c:v>43141.010416666599</c:v>
                </c:pt>
                <c:pt idx="10061">
                  <c:v>43141.03125</c:v>
                </c:pt>
                <c:pt idx="10062">
                  <c:v>43141.052083333401</c:v>
                </c:pt>
                <c:pt idx="10063">
                  <c:v>43141.072916666599</c:v>
                </c:pt>
                <c:pt idx="10064">
                  <c:v>43141.09375</c:v>
                </c:pt>
                <c:pt idx="10065">
                  <c:v>43141.114583333401</c:v>
                </c:pt>
                <c:pt idx="10066">
                  <c:v>43141.135416666599</c:v>
                </c:pt>
                <c:pt idx="10067">
                  <c:v>43141.15625</c:v>
                </c:pt>
                <c:pt idx="10068">
                  <c:v>43141.177083333401</c:v>
                </c:pt>
                <c:pt idx="10069">
                  <c:v>43141.197916666599</c:v>
                </c:pt>
                <c:pt idx="10070">
                  <c:v>43141.21875</c:v>
                </c:pt>
                <c:pt idx="10071">
                  <c:v>43141.239583333401</c:v>
                </c:pt>
                <c:pt idx="10072">
                  <c:v>43141.260416666599</c:v>
                </c:pt>
                <c:pt idx="10073">
                  <c:v>43141.28125</c:v>
                </c:pt>
                <c:pt idx="10074">
                  <c:v>43141.302083333401</c:v>
                </c:pt>
                <c:pt idx="10075">
                  <c:v>43141.322916666599</c:v>
                </c:pt>
                <c:pt idx="10076">
                  <c:v>43141.34375</c:v>
                </c:pt>
                <c:pt idx="10077">
                  <c:v>43141.364583333401</c:v>
                </c:pt>
                <c:pt idx="10078">
                  <c:v>43141.385416666599</c:v>
                </c:pt>
                <c:pt idx="10079">
                  <c:v>43141.40625</c:v>
                </c:pt>
                <c:pt idx="10080">
                  <c:v>43141.427083333401</c:v>
                </c:pt>
                <c:pt idx="10081">
                  <c:v>43141.447916666599</c:v>
                </c:pt>
                <c:pt idx="10082">
                  <c:v>43141.46875</c:v>
                </c:pt>
                <c:pt idx="10083">
                  <c:v>43141.489583333401</c:v>
                </c:pt>
                <c:pt idx="10084">
                  <c:v>43141.510416666599</c:v>
                </c:pt>
                <c:pt idx="10085">
                  <c:v>43141.53125</c:v>
                </c:pt>
                <c:pt idx="10086">
                  <c:v>43141.552083333401</c:v>
                </c:pt>
                <c:pt idx="10087">
                  <c:v>43141.572916666599</c:v>
                </c:pt>
                <c:pt idx="10088">
                  <c:v>43141.59375</c:v>
                </c:pt>
                <c:pt idx="10089">
                  <c:v>43141.614583333401</c:v>
                </c:pt>
                <c:pt idx="10090">
                  <c:v>43141.635416666599</c:v>
                </c:pt>
                <c:pt idx="10091">
                  <c:v>43141.65625</c:v>
                </c:pt>
                <c:pt idx="10092">
                  <c:v>43141.677083333401</c:v>
                </c:pt>
                <c:pt idx="10093">
                  <c:v>43141.697916666599</c:v>
                </c:pt>
                <c:pt idx="10094">
                  <c:v>43141.71875</c:v>
                </c:pt>
                <c:pt idx="10095">
                  <c:v>43141.739583333401</c:v>
                </c:pt>
                <c:pt idx="10096">
                  <c:v>43141.760416666599</c:v>
                </c:pt>
                <c:pt idx="10097">
                  <c:v>43141.78125</c:v>
                </c:pt>
                <c:pt idx="10098">
                  <c:v>43141.802083333401</c:v>
                </c:pt>
                <c:pt idx="10099">
                  <c:v>43141.822916666599</c:v>
                </c:pt>
                <c:pt idx="10100">
                  <c:v>43141.84375</c:v>
                </c:pt>
                <c:pt idx="10101">
                  <c:v>43141.864583333401</c:v>
                </c:pt>
                <c:pt idx="10102">
                  <c:v>43141.885416666599</c:v>
                </c:pt>
                <c:pt idx="10103">
                  <c:v>43141.90625</c:v>
                </c:pt>
                <c:pt idx="10104">
                  <c:v>43141.927083333401</c:v>
                </c:pt>
                <c:pt idx="10105">
                  <c:v>43141.947916666599</c:v>
                </c:pt>
                <c:pt idx="10106">
                  <c:v>43141.96875</c:v>
                </c:pt>
                <c:pt idx="10107">
                  <c:v>43141.989583333401</c:v>
                </c:pt>
                <c:pt idx="10108">
                  <c:v>43142.010416666599</c:v>
                </c:pt>
                <c:pt idx="10109">
                  <c:v>43142.03125</c:v>
                </c:pt>
                <c:pt idx="10110">
                  <c:v>43142.052083333401</c:v>
                </c:pt>
                <c:pt idx="10111">
                  <c:v>43142.072916666599</c:v>
                </c:pt>
                <c:pt idx="10112">
                  <c:v>43142.09375</c:v>
                </c:pt>
                <c:pt idx="10113">
                  <c:v>43142.114583333401</c:v>
                </c:pt>
                <c:pt idx="10114">
                  <c:v>43142.135416666599</c:v>
                </c:pt>
                <c:pt idx="10115">
                  <c:v>43142.15625</c:v>
                </c:pt>
                <c:pt idx="10116">
                  <c:v>43142.177083333401</c:v>
                </c:pt>
                <c:pt idx="10117">
                  <c:v>43142.197916666599</c:v>
                </c:pt>
                <c:pt idx="10118">
                  <c:v>43142.21875</c:v>
                </c:pt>
                <c:pt idx="10119">
                  <c:v>43142.239583333401</c:v>
                </c:pt>
                <c:pt idx="10120">
                  <c:v>43142.260416666599</c:v>
                </c:pt>
                <c:pt idx="10121">
                  <c:v>43142.28125</c:v>
                </c:pt>
                <c:pt idx="10122">
                  <c:v>43142.302083333401</c:v>
                </c:pt>
                <c:pt idx="10123">
                  <c:v>43142.322916666599</c:v>
                </c:pt>
                <c:pt idx="10124">
                  <c:v>43142.34375</c:v>
                </c:pt>
                <c:pt idx="10125">
                  <c:v>43142.364583333401</c:v>
                </c:pt>
                <c:pt idx="10126">
                  <c:v>43142.385416666599</c:v>
                </c:pt>
                <c:pt idx="10127">
                  <c:v>43142.40625</c:v>
                </c:pt>
                <c:pt idx="10128">
                  <c:v>43142.427083333401</c:v>
                </c:pt>
                <c:pt idx="10129">
                  <c:v>43142.447916666599</c:v>
                </c:pt>
                <c:pt idx="10130">
                  <c:v>43142.46875</c:v>
                </c:pt>
                <c:pt idx="10131">
                  <c:v>43142.489583333401</c:v>
                </c:pt>
                <c:pt idx="10132">
                  <c:v>43142.510416666599</c:v>
                </c:pt>
                <c:pt idx="10133">
                  <c:v>43142.53125</c:v>
                </c:pt>
                <c:pt idx="10134">
                  <c:v>43142.552083333401</c:v>
                </c:pt>
                <c:pt idx="10135">
                  <c:v>43142.572916666599</c:v>
                </c:pt>
                <c:pt idx="10136">
                  <c:v>43142.59375</c:v>
                </c:pt>
                <c:pt idx="10137">
                  <c:v>43142.614583333401</c:v>
                </c:pt>
                <c:pt idx="10138">
                  <c:v>43142.635416666599</c:v>
                </c:pt>
                <c:pt idx="10139">
                  <c:v>43142.65625</c:v>
                </c:pt>
                <c:pt idx="10140">
                  <c:v>43142.677083333401</c:v>
                </c:pt>
                <c:pt idx="10141">
                  <c:v>43142.697916666599</c:v>
                </c:pt>
                <c:pt idx="10142">
                  <c:v>43142.71875</c:v>
                </c:pt>
                <c:pt idx="10143">
                  <c:v>43142.739583333401</c:v>
                </c:pt>
                <c:pt idx="10144">
                  <c:v>43142.760416666599</c:v>
                </c:pt>
                <c:pt idx="10145">
                  <c:v>43142.78125</c:v>
                </c:pt>
                <c:pt idx="10146">
                  <c:v>43142.802083333401</c:v>
                </c:pt>
                <c:pt idx="10147">
                  <c:v>43142.822916666599</c:v>
                </c:pt>
                <c:pt idx="10148">
                  <c:v>43142.84375</c:v>
                </c:pt>
                <c:pt idx="10149">
                  <c:v>43142.864583333401</c:v>
                </c:pt>
                <c:pt idx="10150">
                  <c:v>43142.885416666599</c:v>
                </c:pt>
                <c:pt idx="10151">
                  <c:v>43142.90625</c:v>
                </c:pt>
                <c:pt idx="10152">
                  <c:v>43142.927083333401</c:v>
                </c:pt>
                <c:pt idx="10153">
                  <c:v>43142.947916666599</c:v>
                </c:pt>
                <c:pt idx="10154">
                  <c:v>43142.96875</c:v>
                </c:pt>
                <c:pt idx="10155">
                  <c:v>43142.989583333401</c:v>
                </c:pt>
                <c:pt idx="10156">
                  <c:v>43143.010416666599</c:v>
                </c:pt>
                <c:pt idx="10157">
                  <c:v>43143.03125</c:v>
                </c:pt>
                <c:pt idx="10158">
                  <c:v>43143.052083333401</c:v>
                </c:pt>
                <c:pt idx="10159">
                  <c:v>43143.072916666599</c:v>
                </c:pt>
                <c:pt idx="10160">
                  <c:v>43143.09375</c:v>
                </c:pt>
                <c:pt idx="10161">
                  <c:v>43143.114583333401</c:v>
                </c:pt>
                <c:pt idx="10162">
                  <c:v>43143.135416666599</c:v>
                </c:pt>
                <c:pt idx="10163">
                  <c:v>43143.15625</c:v>
                </c:pt>
                <c:pt idx="10164">
                  <c:v>43143.177083333401</c:v>
                </c:pt>
                <c:pt idx="10165">
                  <c:v>43143.197916666599</c:v>
                </c:pt>
                <c:pt idx="10166">
                  <c:v>43143.21875</c:v>
                </c:pt>
                <c:pt idx="10167">
                  <c:v>43143.239583333401</c:v>
                </c:pt>
                <c:pt idx="10168">
                  <c:v>43143.260416666599</c:v>
                </c:pt>
                <c:pt idx="10169">
                  <c:v>43143.28125</c:v>
                </c:pt>
                <c:pt idx="10170">
                  <c:v>43143.302083333401</c:v>
                </c:pt>
                <c:pt idx="10171">
                  <c:v>43143.322916666599</c:v>
                </c:pt>
                <c:pt idx="10172">
                  <c:v>43143.34375</c:v>
                </c:pt>
                <c:pt idx="10173">
                  <c:v>43143.364583333401</c:v>
                </c:pt>
                <c:pt idx="10174">
                  <c:v>43143.385416666599</c:v>
                </c:pt>
                <c:pt idx="10175">
                  <c:v>43143.40625</c:v>
                </c:pt>
                <c:pt idx="10176">
                  <c:v>43143.427083333401</c:v>
                </c:pt>
                <c:pt idx="10177">
                  <c:v>43143.447916666599</c:v>
                </c:pt>
                <c:pt idx="10178">
                  <c:v>43143.46875</c:v>
                </c:pt>
                <c:pt idx="10179">
                  <c:v>43143.489583333401</c:v>
                </c:pt>
                <c:pt idx="10180">
                  <c:v>43143.510416666599</c:v>
                </c:pt>
                <c:pt idx="10181">
                  <c:v>43143.53125</c:v>
                </c:pt>
                <c:pt idx="10182">
                  <c:v>43143.552083333401</c:v>
                </c:pt>
                <c:pt idx="10183">
                  <c:v>43143.572916666599</c:v>
                </c:pt>
                <c:pt idx="10184">
                  <c:v>43143.59375</c:v>
                </c:pt>
                <c:pt idx="10185">
                  <c:v>43143.614583333401</c:v>
                </c:pt>
                <c:pt idx="10186">
                  <c:v>43143.635416666599</c:v>
                </c:pt>
                <c:pt idx="10187">
                  <c:v>43143.65625</c:v>
                </c:pt>
                <c:pt idx="10188">
                  <c:v>43143.677083333401</c:v>
                </c:pt>
                <c:pt idx="10189">
                  <c:v>43143.697916666599</c:v>
                </c:pt>
                <c:pt idx="10190">
                  <c:v>43143.71875</c:v>
                </c:pt>
                <c:pt idx="10191">
                  <c:v>43143.739583333401</c:v>
                </c:pt>
                <c:pt idx="10192">
                  <c:v>43143.760416666599</c:v>
                </c:pt>
                <c:pt idx="10193">
                  <c:v>43143.78125</c:v>
                </c:pt>
                <c:pt idx="10194">
                  <c:v>43143.802083333401</c:v>
                </c:pt>
                <c:pt idx="10195">
                  <c:v>43143.822916666599</c:v>
                </c:pt>
                <c:pt idx="10196">
                  <c:v>43143.84375</c:v>
                </c:pt>
                <c:pt idx="10197">
                  <c:v>43143.864583333401</c:v>
                </c:pt>
                <c:pt idx="10198">
                  <c:v>43143.885416666599</c:v>
                </c:pt>
                <c:pt idx="10199">
                  <c:v>43143.90625</c:v>
                </c:pt>
                <c:pt idx="10200">
                  <c:v>43143.927083333401</c:v>
                </c:pt>
                <c:pt idx="10201">
                  <c:v>43143.947916666599</c:v>
                </c:pt>
                <c:pt idx="10202">
                  <c:v>43143.96875</c:v>
                </c:pt>
                <c:pt idx="10203">
                  <c:v>43143.989583333401</c:v>
                </c:pt>
                <c:pt idx="10204">
                  <c:v>43144.010416666599</c:v>
                </c:pt>
                <c:pt idx="10205">
                  <c:v>43144.03125</c:v>
                </c:pt>
                <c:pt idx="10206">
                  <c:v>43144.052083333401</c:v>
                </c:pt>
                <c:pt idx="10207">
                  <c:v>43144.072916666599</c:v>
                </c:pt>
                <c:pt idx="10208">
                  <c:v>43144.09375</c:v>
                </c:pt>
                <c:pt idx="10209">
                  <c:v>43144.114583333401</c:v>
                </c:pt>
                <c:pt idx="10210">
                  <c:v>43144.135416666599</c:v>
                </c:pt>
                <c:pt idx="10211">
                  <c:v>43144.15625</c:v>
                </c:pt>
                <c:pt idx="10212">
                  <c:v>43144.177083333401</c:v>
                </c:pt>
                <c:pt idx="10213">
                  <c:v>43144.197916666599</c:v>
                </c:pt>
                <c:pt idx="10214">
                  <c:v>43144.21875</c:v>
                </c:pt>
                <c:pt idx="10215">
                  <c:v>43144.239583333401</c:v>
                </c:pt>
                <c:pt idx="10216">
                  <c:v>43144.260416666599</c:v>
                </c:pt>
                <c:pt idx="10217">
                  <c:v>43144.28125</c:v>
                </c:pt>
                <c:pt idx="10218">
                  <c:v>43144.302083333401</c:v>
                </c:pt>
                <c:pt idx="10219">
                  <c:v>43144.322916666599</c:v>
                </c:pt>
                <c:pt idx="10220">
                  <c:v>43144.34375</c:v>
                </c:pt>
                <c:pt idx="10221">
                  <c:v>43144.364583333401</c:v>
                </c:pt>
                <c:pt idx="10222">
                  <c:v>43144.385416666599</c:v>
                </c:pt>
                <c:pt idx="10223">
                  <c:v>43144.40625</c:v>
                </c:pt>
                <c:pt idx="10224">
                  <c:v>43144.427083333401</c:v>
                </c:pt>
                <c:pt idx="10225">
                  <c:v>43144.447916666599</c:v>
                </c:pt>
                <c:pt idx="10226">
                  <c:v>43144.46875</c:v>
                </c:pt>
                <c:pt idx="10227">
                  <c:v>43144.489583333401</c:v>
                </c:pt>
                <c:pt idx="10228">
                  <c:v>43144.510416666599</c:v>
                </c:pt>
                <c:pt idx="10229">
                  <c:v>43144.53125</c:v>
                </c:pt>
                <c:pt idx="10230">
                  <c:v>43144.552083333401</c:v>
                </c:pt>
                <c:pt idx="10231">
                  <c:v>43144.572916666599</c:v>
                </c:pt>
                <c:pt idx="10232">
                  <c:v>43144.59375</c:v>
                </c:pt>
                <c:pt idx="10233">
                  <c:v>43144.614583333401</c:v>
                </c:pt>
                <c:pt idx="10234">
                  <c:v>43144.635416666599</c:v>
                </c:pt>
                <c:pt idx="10235">
                  <c:v>43144.65625</c:v>
                </c:pt>
                <c:pt idx="10236">
                  <c:v>43144.677083333401</c:v>
                </c:pt>
                <c:pt idx="10237">
                  <c:v>43144.697916666599</c:v>
                </c:pt>
                <c:pt idx="10238">
                  <c:v>43144.71875</c:v>
                </c:pt>
                <c:pt idx="10239">
                  <c:v>43144.739583333401</c:v>
                </c:pt>
                <c:pt idx="10240">
                  <c:v>43144.760416666599</c:v>
                </c:pt>
                <c:pt idx="10241">
                  <c:v>43144.78125</c:v>
                </c:pt>
                <c:pt idx="10242">
                  <c:v>43144.802083333401</c:v>
                </c:pt>
                <c:pt idx="10243">
                  <c:v>43144.822916666599</c:v>
                </c:pt>
                <c:pt idx="10244">
                  <c:v>43144.84375</c:v>
                </c:pt>
                <c:pt idx="10245">
                  <c:v>43144.864583333401</c:v>
                </c:pt>
                <c:pt idx="10246">
                  <c:v>43144.885416666599</c:v>
                </c:pt>
                <c:pt idx="10247">
                  <c:v>43144.90625</c:v>
                </c:pt>
                <c:pt idx="10248">
                  <c:v>43144.927083333401</c:v>
                </c:pt>
                <c:pt idx="10249">
                  <c:v>43144.947916666599</c:v>
                </c:pt>
                <c:pt idx="10250">
                  <c:v>43144.96875</c:v>
                </c:pt>
                <c:pt idx="10251">
                  <c:v>43144.989583333401</c:v>
                </c:pt>
                <c:pt idx="10252">
                  <c:v>43145.010416666599</c:v>
                </c:pt>
                <c:pt idx="10253">
                  <c:v>43145.03125</c:v>
                </c:pt>
                <c:pt idx="10254">
                  <c:v>43145.052083333401</c:v>
                </c:pt>
                <c:pt idx="10255">
                  <c:v>43145.072916666599</c:v>
                </c:pt>
                <c:pt idx="10256">
                  <c:v>43145.09375</c:v>
                </c:pt>
                <c:pt idx="10257">
                  <c:v>43145.114583333401</c:v>
                </c:pt>
                <c:pt idx="10258">
                  <c:v>43145.135416666599</c:v>
                </c:pt>
                <c:pt idx="10259">
                  <c:v>43145.15625</c:v>
                </c:pt>
                <c:pt idx="10260">
                  <c:v>43145.177083333401</c:v>
                </c:pt>
                <c:pt idx="10261">
                  <c:v>43145.197916666599</c:v>
                </c:pt>
                <c:pt idx="10262">
                  <c:v>43145.21875</c:v>
                </c:pt>
                <c:pt idx="10263">
                  <c:v>43145.239583333401</c:v>
                </c:pt>
                <c:pt idx="10264">
                  <c:v>43145.260416666599</c:v>
                </c:pt>
                <c:pt idx="10265">
                  <c:v>43145.28125</c:v>
                </c:pt>
                <c:pt idx="10266">
                  <c:v>43145.302083333401</c:v>
                </c:pt>
                <c:pt idx="10267">
                  <c:v>43145.322916666599</c:v>
                </c:pt>
                <c:pt idx="10268">
                  <c:v>43145.34375</c:v>
                </c:pt>
                <c:pt idx="10269">
                  <c:v>43145.364583333401</c:v>
                </c:pt>
                <c:pt idx="10270">
                  <c:v>43145.385416666599</c:v>
                </c:pt>
                <c:pt idx="10271">
                  <c:v>43145.40625</c:v>
                </c:pt>
                <c:pt idx="10272">
                  <c:v>43145.427083333401</c:v>
                </c:pt>
                <c:pt idx="10273">
                  <c:v>43145.447916666599</c:v>
                </c:pt>
                <c:pt idx="10274">
                  <c:v>43145.46875</c:v>
                </c:pt>
                <c:pt idx="10275">
                  <c:v>43145.489583333401</c:v>
                </c:pt>
                <c:pt idx="10276">
                  <c:v>43145.510416666599</c:v>
                </c:pt>
                <c:pt idx="10277">
                  <c:v>43145.53125</c:v>
                </c:pt>
                <c:pt idx="10278">
                  <c:v>43145.552083333401</c:v>
                </c:pt>
                <c:pt idx="10279">
                  <c:v>43145.572916666599</c:v>
                </c:pt>
                <c:pt idx="10280">
                  <c:v>43145.59375</c:v>
                </c:pt>
                <c:pt idx="10281">
                  <c:v>43145.614583333401</c:v>
                </c:pt>
                <c:pt idx="10282">
                  <c:v>43145.635416666599</c:v>
                </c:pt>
                <c:pt idx="10283">
                  <c:v>43145.65625</c:v>
                </c:pt>
                <c:pt idx="10284">
                  <c:v>43145.677083333401</c:v>
                </c:pt>
                <c:pt idx="10285">
                  <c:v>43145.697916666599</c:v>
                </c:pt>
                <c:pt idx="10286">
                  <c:v>43145.71875</c:v>
                </c:pt>
                <c:pt idx="10287">
                  <c:v>43145.739583333401</c:v>
                </c:pt>
                <c:pt idx="10288">
                  <c:v>43145.760416666599</c:v>
                </c:pt>
                <c:pt idx="10289">
                  <c:v>43145.78125</c:v>
                </c:pt>
                <c:pt idx="10290">
                  <c:v>43145.802083333401</c:v>
                </c:pt>
                <c:pt idx="10291">
                  <c:v>43145.822916666599</c:v>
                </c:pt>
                <c:pt idx="10292">
                  <c:v>43145.84375</c:v>
                </c:pt>
                <c:pt idx="10293">
                  <c:v>43145.864583333401</c:v>
                </c:pt>
                <c:pt idx="10294">
                  <c:v>43145.885416666599</c:v>
                </c:pt>
                <c:pt idx="10295">
                  <c:v>43145.90625</c:v>
                </c:pt>
                <c:pt idx="10296">
                  <c:v>43145.927083333401</c:v>
                </c:pt>
                <c:pt idx="10297">
                  <c:v>43145.947916666599</c:v>
                </c:pt>
                <c:pt idx="10298">
                  <c:v>43145.96875</c:v>
                </c:pt>
                <c:pt idx="10299">
                  <c:v>43145.989583333401</c:v>
                </c:pt>
                <c:pt idx="10300">
                  <c:v>43146.010416666599</c:v>
                </c:pt>
                <c:pt idx="10301">
                  <c:v>43146.03125</c:v>
                </c:pt>
                <c:pt idx="10302">
                  <c:v>43146.052083333401</c:v>
                </c:pt>
                <c:pt idx="10303">
                  <c:v>43146.072916666599</c:v>
                </c:pt>
                <c:pt idx="10304">
                  <c:v>43146.09375</c:v>
                </c:pt>
                <c:pt idx="10305">
                  <c:v>43146.114583333401</c:v>
                </c:pt>
                <c:pt idx="10306">
                  <c:v>43146.135416666599</c:v>
                </c:pt>
                <c:pt idx="10307">
                  <c:v>43146.15625</c:v>
                </c:pt>
                <c:pt idx="10308">
                  <c:v>43146.177083333401</c:v>
                </c:pt>
                <c:pt idx="10309">
                  <c:v>43146.197916666599</c:v>
                </c:pt>
                <c:pt idx="10310">
                  <c:v>43146.21875</c:v>
                </c:pt>
                <c:pt idx="10311">
                  <c:v>43146.239583333401</c:v>
                </c:pt>
                <c:pt idx="10312">
                  <c:v>43146.260416666599</c:v>
                </c:pt>
                <c:pt idx="10313">
                  <c:v>43146.28125</c:v>
                </c:pt>
                <c:pt idx="10314">
                  <c:v>43146.302083333401</c:v>
                </c:pt>
                <c:pt idx="10315">
                  <c:v>43146.322916666599</c:v>
                </c:pt>
                <c:pt idx="10316">
                  <c:v>43146.34375</c:v>
                </c:pt>
                <c:pt idx="10317">
                  <c:v>43146.364583333401</c:v>
                </c:pt>
                <c:pt idx="10318">
                  <c:v>43146.385416666599</c:v>
                </c:pt>
                <c:pt idx="10319">
                  <c:v>43146.40625</c:v>
                </c:pt>
                <c:pt idx="10320">
                  <c:v>43146.427083333401</c:v>
                </c:pt>
                <c:pt idx="10321">
                  <c:v>43146.447916666599</c:v>
                </c:pt>
                <c:pt idx="10322">
                  <c:v>43146.46875</c:v>
                </c:pt>
                <c:pt idx="10323">
                  <c:v>43146.489583333401</c:v>
                </c:pt>
                <c:pt idx="10324">
                  <c:v>43146.510416666599</c:v>
                </c:pt>
                <c:pt idx="10325">
                  <c:v>43146.53125</c:v>
                </c:pt>
                <c:pt idx="10326">
                  <c:v>43146.552083333401</c:v>
                </c:pt>
                <c:pt idx="10327">
                  <c:v>43146.572916666599</c:v>
                </c:pt>
                <c:pt idx="10328">
                  <c:v>43146.59375</c:v>
                </c:pt>
                <c:pt idx="10329">
                  <c:v>43146.614583333401</c:v>
                </c:pt>
                <c:pt idx="10330">
                  <c:v>43146.635416666599</c:v>
                </c:pt>
                <c:pt idx="10331">
                  <c:v>43146.65625</c:v>
                </c:pt>
                <c:pt idx="10332">
                  <c:v>43146.677083333401</c:v>
                </c:pt>
                <c:pt idx="10333">
                  <c:v>43146.697916666599</c:v>
                </c:pt>
                <c:pt idx="10334">
                  <c:v>43146.71875</c:v>
                </c:pt>
                <c:pt idx="10335">
                  <c:v>43146.739583333401</c:v>
                </c:pt>
                <c:pt idx="10336">
                  <c:v>43146.760416666599</c:v>
                </c:pt>
                <c:pt idx="10337">
                  <c:v>43146.78125</c:v>
                </c:pt>
                <c:pt idx="10338">
                  <c:v>43146.802083333401</c:v>
                </c:pt>
                <c:pt idx="10339">
                  <c:v>43146.822916666599</c:v>
                </c:pt>
                <c:pt idx="10340">
                  <c:v>43146.84375</c:v>
                </c:pt>
                <c:pt idx="10341">
                  <c:v>43146.864583333401</c:v>
                </c:pt>
                <c:pt idx="10342">
                  <c:v>43146.885416666599</c:v>
                </c:pt>
                <c:pt idx="10343">
                  <c:v>43146.90625</c:v>
                </c:pt>
                <c:pt idx="10344">
                  <c:v>43146.927083333401</c:v>
                </c:pt>
                <c:pt idx="10345">
                  <c:v>43146.947916666599</c:v>
                </c:pt>
                <c:pt idx="10346">
                  <c:v>43146.96875</c:v>
                </c:pt>
                <c:pt idx="10347">
                  <c:v>43146.989583333401</c:v>
                </c:pt>
                <c:pt idx="10348">
                  <c:v>43147.010416666599</c:v>
                </c:pt>
                <c:pt idx="10349">
                  <c:v>43147.03125</c:v>
                </c:pt>
                <c:pt idx="10350">
                  <c:v>43147.052083333401</c:v>
                </c:pt>
                <c:pt idx="10351">
                  <c:v>43147.072916666599</c:v>
                </c:pt>
                <c:pt idx="10352">
                  <c:v>43147.09375</c:v>
                </c:pt>
                <c:pt idx="10353">
                  <c:v>43147.114583333401</c:v>
                </c:pt>
                <c:pt idx="10354">
                  <c:v>43147.135416666599</c:v>
                </c:pt>
                <c:pt idx="10355">
                  <c:v>43147.15625</c:v>
                </c:pt>
                <c:pt idx="10356">
                  <c:v>43147.177083333401</c:v>
                </c:pt>
                <c:pt idx="10357">
                  <c:v>43147.197916666599</c:v>
                </c:pt>
                <c:pt idx="10358">
                  <c:v>43147.21875</c:v>
                </c:pt>
                <c:pt idx="10359">
                  <c:v>43147.239583333401</c:v>
                </c:pt>
                <c:pt idx="10360">
                  <c:v>43147.260416666599</c:v>
                </c:pt>
                <c:pt idx="10361">
                  <c:v>43147.28125</c:v>
                </c:pt>
                <c:pt idx="10362">
                  <c:v>43147.302083333401</c:v>
                </c:pt>
                <c:pt idx="10363">
                  <c:v>43147.322916666599</c:v>
                </c:pt>
                <c:pt idx="10364">
                  <c:v>43147.34375</c:v>
                </c:pt>
                <c:pt idx="10365">
                  <c:v>43147.364583333401</c:v>
                </c:pt>
                <c:pt idx="10366">
                  <c:v>43147.385416666599</c:v>
                </c:pt>
                <c:pt idx="10367">
                  <c:v>43147.40625</c:v>
                </c:pt>
                <c:pt idx="10368">
                  <c:v>43147.427083333401</c:v>
                </c:pt>
                <c:pt idx="10369">
                  <c:v>43147.447916666599</c:v>
                </c:pt>
                <c:pt idx="10370">
                  <c:v>43147.46875</c:v>
                </c:pt>
                <c:pt idx="10371">
                  <c:v>43147.489583333401</c:v>
                </c:pt>
                <c:pt idx="10372">
                  <c:v>43147.510416666599</c:v>
                </c:pt>
                <c:pt idx="10373">
                  <c:v>43147.53125</c:v>
                </c:pt>
                <c:pt idx="10374">
                  <c:v>43147.552083333401</c:v>
                </c:pt>
                <c:pt idx="10375">
                  <c:v>43147.572916666599</c:v>
                </c:pt>
                <c:pt idx="10376">
                  <c:v>43147.59375</c:v>
                </c:pt>
                <c:pt idx="10377">
                  <c:v>43147.614583333401</c:v>
                </c:pt>
                <c:pt idx="10378">
                  <c:v>43147.635416666599</c:v>
                </c:pt>
                <c:pt idx="10379">
                  <c:v>43147.65625</c:v>
                </c:pt>
                <c:pt idx="10380">
                  <c:v>43147.677083333401</c:v>
                </c:pt>
                <c:pt idx="10381">
                  <c:v>43147.697916666599</c:v>
                </c:pt>
                <c:pt idx="10382">
                  <c:v>43147.71875</c:v>
                </c:pt>
                <c:pt idx="10383">
                  <c:v>43147.739583333401</c:v>
                </c:pt>
                <c:pt idx="10384">
                  <c:v>43147.760416666599</c:v>
                </c:pt>
                <c:pt idx="10385">
                  <c:v>43147.78125</c:v>
                </c:pt>
                <c:pt idx="10386">
                  <c:v>43147.802083333401</c:v>
                </c:pt>
                <c:pt idx="10387">
                  <c:v>43147.822916666599</c:v>
                </c:pt>
                <c:pt idx="10388">
                  <c:v>43147.84375</c:v>
                </c:pt>
                <c:pt idx="10389">
                  <c:v>43147.864583333401</c:v>
                </c:pt>
                <c:pt idx="10390">
                  <c:v>43147.885416666599</c:v>
                </c:pt>
                <c:pt idx="10391">
                  <c:v>43147.90625</c:v>
                </c:pt>
                <c:pt idx="10392">
                  <c:v>43147.927083333401</c:v>
                </c:pt>
                <c:pt idx="10393">
                  <c:v>43147.947916666599</c:v>
                </c:pt>
                <c:pt idx="10394">
                  <c:v>43147.96875</c:v>
                </c:pt>
                <c:pt idx="10395">
                  <c:v>43147.989583333401</c:v>
                </c:pt>
                <c:pt idx="10396">
                  <c:v>43148.010416666599</c:v>
                </c:pt>
                <c:pt idx="10397">
                  <c:v>43148.03125</c:v>
                </c:pt>
                <c:pt idx="10398">
                  <c:v>43148.052083333401</c:v>
                </c:pt>
                <c:pt idx="10399">
                  <c:v>43148.072916666599</c:v>
                </c:pt>
                <c:pt idx="10400">
                  <c:v>43148.09375</c:v>
                </c:pt>
                <c:pt idx="10401">
                  <c:v>43148.114583333401</c:v>
                </c:pt>
                <c:pt idx="10402">
                  <c:v>43148.135416666599</c:v>
                </c:pt>
                <c:pt idx="10403">
                  <c:v>43148.15625</c:v>
                </c:pt>
                <c:pt idx="10404">
                  <c:v>43148.177083333401</c:v>
                </c:pt>
                <c:pt idx="10405">
                  <c:v>43148.197916666599</c:v>
                </c:pt>
                <c:pt idx="10406">
                  <c:v>43148.21875</c:v>
                </c:pt>
                <c:pt idx="10407">
                  <c:v>43148.239583333401</c:v>
                </c:pt>
                <c:pt idx="10408">
                  <c:v>43148.260416666599</c:v>
                </c:pt>
                <c:pt idx="10409">
                  <c:v>43148.28125</c:v>
                </c:pt>
                <c:pt idx="10410">
                  <c:v>43148.302083333401</c:v>
                </c:pt>
                <c:pt idx="10411">
                  <c:v>43148.322916666599</c:v>
                </c:pt>
                <c:pt idx="10412">
                  <c:v>43148.34375</c:v>
                </c:pt>
                <c:pt idx="10413">
                  <c:v>43148.364583333401</c:v>
                </c:pt>
                <c:pt idx="10414">
                  <c:v>43148.385416666599</c:v>
                </c:pt>
                <c:pt idx="10415">
                  <c:v>43148.40625</c:v>
                </c:pt>
                <c:pt idx="10416">
                  <c:v>43148.427083333401</c:v>
                </c:pt>
                <c:pt idx="10417">
                  <c:v>43148.447916666599</c:v>
                </c:pt>
                <c:pt idx="10418">
                  <c:v>43148.46875</c:v>
                </c:pt>
                <c:pt idx="10419">
                  <c:v>43148.489583333401</c:v>
                </c:pt>
                <c:pt idx="10420">
                  <c:v>43148.510416666599</c:v>
                </c:pt>
                <c:pt idx="10421">
                  <c:v>43148.53125</c:v>
                </c:pt>
                <c:pt idx="10422">
                  <c:v>43148.552083333401</c:v>
                </c:pt>
                <c:pt idx="10423">
                  <c:v>43148.572916666599</c:v>
                </c:pt>
                <c:pt idx="10424">
                  <c:v>43148.59375</c:v>
                </c:pt>
                <c:pt idx="10425">
                  <c:v>43148.614583333401</c:v>
                </c:pt>
                <c:pt idx="10426">
                  <c:v>43148.635416666599</c:v>
                </c:pt>
                <c:pt idx="10427">
                  <c:v>43148.65625</c:v>
                </c:pt>
                <c:pt idx="10428">
                  <c:v>43148.677083333401</c:v>
                </c:pt>
                <c:pt idx="10429">
                  <c:v>43148.697916666599</c:v>
                </c:pt>
                <c:pt idx="10430">
                  <c:v>43148.71875</c:v>
                </c:pt>
                <c:pt idx="10431">
                  <c:v>43148.739583333401</c:v>
                </c:pt>
                <c:pt idx="10432">
                  <c:v>43148.760416666599</c:v>
                </c:pt>
                <c:pt idx="10433">
                  <c:v>43148.78125</c:v>
                </c:pt>
                <c:pt idx="10434">
                  <c:v>43148.802083333401</c:v>
                </c:pt>
                <c:pt idx="10435">
                  <c:v>43148.822916666599</c:v>
                </c:pt>
                <c:pt idx="10436">
                  <c:v>43148.84375</c:v>
                </c:pt>
                <c:pt idx="10437">
                  <c:v>43148.864583333401</c:v>
                </c:pt>
                <c:pt idx="10438">
                  <c:v>43148.885416666599</c:v>
                </c:pt>
                <c:pt idx="10439">
                  <c:v>43148.90625</c:v>
                </c:pt>
                <c:pt idx="10440">
                  <c:v>43148.927083333401</c:v>
                </c:pt>
                <c:pt idx="10441">
                  <c:v>43148.947916666599</c:v>
                </c:pt>
                <c:pt idx="10442">
                  <c:v>43148.96875</c:v>
                </c:pt>
                <c:pt idx="10443">
                  <c:v>43148.989583333401</c:v>
                </c:pt>
                <c:pt idx="10444">
                  <c:v>43149.010416666599</c:v>
                </c:pt>
                <c:pt idx="10445">
                  <c:v>43149.03125</c:v>
                </c:pt>
                <c:pt idx="10446">
                  <c:v>43149.052083333401</c:v>
                </c:pt>
                <c:pt idx="10447">
                  <c:v>43149.072916666599</c:v>
                </c:pt>
                <c:pt idx="10448">
                  <c:v>43149.09375</c:v>
                </c:pt>
                <c:pt idx="10449">
                  <c:v>43149.114583333401</c:v>
                </c:pt>
                <c:pt idx="10450">
                  <c:v>43149.135416666599</c:v>
                </c:pt>
                <c:pt idx="10451">
                  <c:v>43149.15625</c:v>
                </c:pt>
                <c:pt idx="10452">
                  <c:v>43149.177083333401</c:v>
                </c:pt>
                <c:pt idx="10453">
                  <c:v>43149.197916666599</c:v>
                </c:pt>
                <c:pt idx="10454">
                  <c:v>43149.21875</c:v>
                </c:pt>
                <c:pt idx="10455">
                  <c:v>43149.239583333401</c:v>
                </c:pt>
                <c:pt idx="10456">
                  <c:v>43149.260416666599</c:v>
                </c:pt>
                <c:pt idx="10457">
                  <c:v>43149.28125</c:v>
                </c:pt>
                <c:pt idx="10458">
                  <c:v>43149.302083333401</c:v>
                </c:pt>
                <c:pt idx="10459">
                  <c:v>43149.322916666599</c:v>
                </c:pt>
                <c:pt idx="10460">
                  <c:v>43149.34375</c:v>
                </c:pt>
                <c:pt idx="10461">
                  <c:v>43149.364583333401</c:v>
                </c:pt>
                <c:pt idx="10462">
                  <c:v>43149.385416666599</c:v>
                </c:pt>
                <c:pt idx="10463">
                  <c:v>43149.40625</c:v>
                </c:pt>
                <c:pt idx="10464">
                  <c:v>43149.427083333401</c:v>
                </c:pt>
                <c:pt idx="10465">
                  <c:v>43149.447916666599</c:v>
                </c:pt>
                <c:pt idx="10466">
                  <c:v>43149.46875</c:v>
                </c:pt>
                <c:pt idx="10467">
                  <c:v>43149.489583333401</c:v>
                </c:pt>
                <c:pt idx="10468">
                  <c:v>43149.510416666599</c:v>
                </c:pt>
                <c:pt idx="10469">
                  <c:v>43149.53125</c:v>
                </c:pt>
                <c:pt idx="10470">
                  <c:v>43149.552083333401</c:v>
                </c:pt>
                <c:pt idx="10471">
                  <c:v>43149.572916666599</c:v>
                </c:pt>
                <c:pt idx="10472">
                  <c:v>43149.59375</c:v>
                </c:pt>
                <c:pt idx="10473">
                  <c:v>43149.614583333401</c:v>
                </c:pt>
                <c:pt idx="10474">
                  <c:v>43149.635416666599</c:v>
                </c:pt>
                <c:pt idx="10475">
                  <c:v>43149.65625</c:v>
                </c:pt>
                <c:pt idx="10476">
                  <c:v>43149.677083333401</c:v>
                </c:pt>
                <c:pt idx="10477">
                  <c:v>43149.697916666599</c:v>
                </c:pt>
                <c:pt idx="10478">
                  <c:v>43149.71875</c:v>
                </c:pt>
                <c:pt idx="10479">
                  <c:v>43149.739583333401</c:v>
                </c:pt>
                <c:pt idx="10480">
                  <c:v>43149.760416666599</c:v>
                </c:pt>
                <c:pt idx="10481">
                  <c:v>43149.78125</c:v>
                </c:pt>
                <c:pt idx="10482">
                  <c:v>43149.802083333401</c:v>
                </c:pt>
                <c:pt idx="10483">
                  <c:v>43149.822916666599</c:v>
                </c:pt>
                <c:pt idx="10484">
                  <c:v>43149.84375</c:v>
                </c:pt>
                <c:pt idx="10485">
                  <c:v>43149.864583333401</c:v>
                </c:pt>
                <c:pt idx="10486">
                  <c:v>43149.885416666599</c:v>
                </c:pt>
                <c:pt idx="10487">
                  <c:v>43149.90625</c:v>
                </c:pt>
                <c:pt idx="10488">
                  <c:v>43149.927083333401</c:v>
                </c:pt>
                <c:pt idx="10489">
                  <c:v>43149.947916666599</c:v>
                </c:pt>
                <c:pt idx="10490">
                  <c:v>43149.96875</c:v>
                </c:pt>
                <c:pt idx="10491">
                  <c:v>43149.989583333401</c:v>
                </c:pt>
                <c:pt idx="10492">
                  <c:v>43150.010416666599</c:v>
                </c:pt>
                <c:pt idx="10493">
                  <c:v>43150.03125</c:v>
                </c:pt>
                <c:pt idx="10494">
                  <c:v>43150.052083333401</c:v>
                </c:pt>
                <c:pt idx="10495">
                  <c:v>43150.072916666599</c:v>
                </c:pt>
                <c:pt idx="10496">
                  <c:v>43150.09375</c:v>
                </c:pt>
                <c:pt idx="10497">
                  <c:v>43150.114583333401</c:v>
                </c:pt>
                <c:pt idx="10498">
                  <c:v>43150.135416666599</c:v>
                </c:pt>
                <c:pt idx="10499">
                  <c:v>43150.15625</c:v>
                </c:pt>
                <c:pt idx="10500">
                  <c:v>43150.177083333401</c:v>
                </c:pt>
                <c:pt idx="10501">
                  <c:v>43150.197916666599</c:v>
                </c:pt>
                <c:pt idx="10502">
                  <c:v>43150.21875</c:v>
                </c:pt>
                <c:pt idx="10503">
                  <c:v>43150.239583333401</c:v>
                </c:pt>
                <c:pt idx="10504">
                  <c:v>43150.260416666599</c:v>
                </c:pt>
                <c:pt idx="10505">
                  <c:v>43150.28125</c:v>
                </c:pt>
                <c:pt idx="10506">
                  <c:v>43150.302083333401</c:v>
                </c:pt>
                <c:pt idx="10507">
                  <c:v>43150.322916666599</c:v>
                </c:pt>
                <c:pt idx="10508">
                  <c:v>43150.34375</c:v>
                </c:pt>
                <c:pt idx="10509">
                  <c:v>43150.364583333401</c:v>
                </c:pt>
                <c:pt idx="10510">
                  <c:v>43150.385416666599</c:v>
                </c:pt>
                <c:pt idx="10511">
                  <c:v>43150.40625</c:v>
                </c:pt>
                <c:pt idx="10512">
                  <c:v>43150.427083333401</c:v>
                </c:pt>
                <c:pt idx="10513">
                  <c:v>43150.447916666599</c:v>
                </c:pt>
                <c:pt idx="10514">
                  <c:v>43150.46875</c:v>
                </c:pt>
                <c:pt idx="10515">
                  <c:v>43150.489583333401</c:v>
                </c:pt>
                <c:pt idx="10516">
                  <c:v>43150.510416666599</c:v>
                </c:pt>
                <c:pt idx="10517">
                  <c:v>43150.53125</c:v>
                </c:pt>
                <c:pt idx="10518">
                  <c:v>43150.552083333401</c:v>
                </c:pt>
                <c:pt idx="10519">
                  <c:v>43150.572916666599</c:v>
                </c:pt>
                <c:pt idx="10520">
                  <c:v>43150.59375</c:v>
                </c:pt>
                <c:pt idx="10521">
                  <c:v>43150.614583333401</c:v>
                </c:pt>
                <c:pt idx="10522">
                  <c:v>43150.635416666599</c:v>
                </c:pt>
                <c:pt idx="10523">
                  <c:v>43150.65625</c:v>
                </c:pt>
                <c:pt idx="10524">
                  <c:v>43150.677083333401</c:v>
                </c:pt>
                <c:pt idx="10525">
                  <c:v>43150.697916666599</c:v>
                </c:pt>
                <c:pt idx="10526">
                  <c:v>43150.71875</c:v>
                </c:pt>
                <c:pt idx="10527">
                  <c:v>43150.739583333401</c:v>
                </c:pt>
                <c:pt idx="10528">
                  <c:v>43150.760416666599</c:v>
                </c:pt>
                <c:pt idx="10529">
                  <c:v>43150.78125</c:v>
                </c:pt>
                <c:pt idx="10530">
                  <c:v>43150.802083333401</c:v>
                </c:pt>
                <c:pt idx="10531">
                  <c:v>43150.822916666599</c:v>
                </c:pt>
                <c:pt idx="10532">
                  <c:v>43150.84375</c:v>
                </c:pt>
                <c:pt idx="10533">
                  <c:v>43150.864583333401</c:v>
                </c:pt>
                <c:pt idx="10534">
                  <c:v>43150.885416666599</c:v>
                </c:pt>
                <c:pt idx="10535">
                  <c:v>43150.90625</c:v>
                </c:pt>
                <c:pt idx="10536">
                  <c:v>43150.927083333401</c:v>
                </c:pt>
                <c:pt idx="10537">
                  <c:v>43150.947916666599</c:v>
                </c:pt>
                <c:pt idx="10538">
                  <c:v>43150.96875</c:v>
                </c:pt>
                <c:pt idx="10539">
                  <c:v>43150.989583333401</c:v>
                </c:pt>
                <c:pt idx="10540">
                  <c:v>43151.010416666599</c:v>
                </c:pt>
                <c:pt idx="10541">
                  <c:v>43151.03125</c:v>
                </c:pt>
                <c:pt idx="10542">
                  <c:v>43151.052083333401</c:v>
                </c:pt>
                <c:pt idx="10543">
                  <c:v>43151.072916666599</c:v>
                </c:pt>
                <c:pt idx="10544">
                  <c:v>43151.09375</c:v>
                </c:pt>
                <c:pt idx="10545">
                  <c:v>43151.114583333401</c:v>
                </c:pt>
                <c:pt idx="10546">
                  <c:v>43151.135416666599</c:v>
                </c:pt>
                <c:pt idx="10547">
                  <c:v>43151.15625</c:v>
                </c:pt>
                <c:pt idx="10548">
                  <c:v>43151.177083333401</c:v>
                </c:pt>
                <c:pt idx="10549">
                  <c:v>43151.197916666599</c:v>
                </c:pt>
                <c:pt idx="10550">
                  <c:v>43151.21875</c:v>
                </c:pt>
                <c:pt idx="10551">
                  <c:v>43151.239583333401</c:v>
                </c:pt>
                <c:pt idx="10552">
                  <c:v>43151.260416666599</c:v>
                </c:pt>
                <c:pt idx="10553">
                  <c:v>43151.28125</c:v>
                </c:pt>
                <c:pt idx="10554">
                  <c:v>43151.302083333401</c:v>
                </c:pt>
                <c:pt idx="10555">
                  <c:v>43151.322916666599</c:v>
                </c:pt>
                <c:pt idx="10556">
                  <c:v>43151.34375</c:v>
                </c:pt>
                <c:pt idx="10557">
                  <c:v>43151.364583333401</c:v>
                </c:pt>
                <c:pt idx="10558">
                  <c:v>43151.385416666599</c:v>
                </c:pt>
                <c:pt idx="10559">
                  <c:v>43151.40625</c:v>
                </c:pt>
                <c:pt idx="10560">
                  <c:v>43151.427083333401</c:v>
                </c:pt>
                <c:pt idx="10561">
                  <c:v>43151.447916666599</c:v>
                </c:pt>
                <c:pt idx="10562">
                  <c:v>43151.46875</c:v>
                </c:pt>
                <c:pt idx="10563">
                  <c:v>43151.489583333401</c:v>
                </c:pt>
                <c:pt idx="10564">
                  <c:v>43151.510416666599</c:v>
                </c:pt>
                <c:pt idx="10565">
                  <c:v>43151.53125</c:v>
                </c:pt>
                <c:pt idx="10566">
                  <c:v>43151.552083333401</c:v>
                </c:pt>
                <c:pt idx="10567">
                  <c:v>43151.572916666599</c:v>
                </c:pt>
                <c:pt idx="10568">
                  <c:v>43151.59375</c:v>
                </c:pt>
                <c:pt idx="10569">
                  <c:v>43151.614583333401</c:v>
                </c:pt>
                <c:pt idx="10570">
                  <c:v>43151.635416666599</c:v>
                </c:pt>
                <c:pt idx="10571">
                  <c:v>43151.65625</c:v>
                </c:pt>
                <c:pt idx="10572">
                  <c:v>43151.677083333401</c:v>
                </c:pt>
                <c:pt idx="10573">
                  <c:v>43151.697916666599</c:v>
                </c:pt>
                <c:pt idx="10574">
                  <c:v>43151.71875</c:v>
                </c:pt>
                <c:pt idx="10575">
                  <c:v>43151.739583333401</c:v>
                </c:pt>
                <c:pt idx="10576">
                  <c:v>43151.760416666599</c:v>
                </c:pt>
                <c:pt idx="10577">
                  <c:v>43151.78125</c:v>
                </c:pt>
                <c:pt idx="10578">
                  <c:v>43151.802083333401</c:v>
                </c:pt>
                <c:pt idx="10579">
                  <c:v>43151.822916666599</c:v>
                </c:pt>
                <c:pt idx="10580">
                  <c:v>43151.84375</c:v>
                </c:pt>
                <c:pt idx="10581">
                  <c:v>43151.864583333401</c:v>
                </c:pt>
                <c:pt idx="10582">
                  <c:v>43151.885416666599</c:v>
                </c:pt>
                <c:pt idx="10583">
                  <c:v>43151.90625</c:v>
                </c:pt>
                <c:pt idx="10584">
                  <c:v>43151.927083333401</c:v>
                </c:pt>
                <c:pt idx="10585">
                  <c:v>43151.947916666599</c:v>
                </c:pt>
                <c:pt idx="10586">
                  <c:v>43151.96875</c:v>
                </c:pt>
                <c:pt idx="10587">
                  <c:v>43151.989583333401</c:v>
                </c:pt>
                <c:pt idx="10588">
                  <c:v>43152.010416666599</c:v>
                </c:pt>
                <c:pt idx="10589">
                  <c:v>43152.03125</c:v>
                </c:pt>
                <c:pt idx="10590">
                  <c:v>43152.052083333401</c:v>
                </c:pt>
                <c:pt idx="10591">
                  <c:v>43152.072916666599</c:v>
                </c:pt>
                <c:pt idx="10592">
                  <c:v>43152.09375</c:v>
                </c:pt>
                <c:pt idx="10593">
                  <c:v>43152.114583333401</c:v>
                </c:pt>
                <c:pt idx="10594">
                  <c:v>43152.135416666599</c:v>
                </c:pt>
                <c:pt idx="10595">
                  <c:v>43152.15625</c:v>
                </c:pt>
                <c:pt idx="10596">
                  <c:v>43152.177083333401</c:v>
                </c:pt>
                <c:pt idx="10597">
                  <c:v>43152.197916666599</c:v>
                </c:pt>
                <c:pt idx="10598">
                  <c:v>43152.21875</c:v>
                </c:pt>
                <c:pt idx="10599">
                  <c:v>43152.239583333401</c:v>
                </c:pt>
                <c:pt idx="10600">
                  <c:v>43152.260416666599</c:v>
                </c:pt>
                <c:pt idx="10601">
                  <c:v>43152.28125</c:v>
                </c:pt>
                <c:pt idx="10602">
                  <c:v>43152.302083333401</c:v>
                </c:pt>
                <c:pt idx="10603">
                  <c:v>43152.322916666599</c:v>
                </c:pt>
                <c:pt idx="10604">
                  <c:v>43152.34375</c:v>
                </c:pt>
                <c:pt idx="10605">
                  <c:v>43152.364583333401</c:v>
                </c:pt>
                <c:pt idx="10606">
                  <c:v>43152.385416666599</c:v>
                </c:pt>
                <c:pt idx="10607">
                  <c:v>43152.40625</c:v>
                </c:pt>
                <c:pt idx="10608">
                  <c:v>43152.427083333401</c:v>
                </c:pt>
                <c:pt idx="10609">
                  <c:v>43152.447916666599</c:v>
                </c:pt>
                <c:pt idx="10610">
                  <c:v>43152.46875</c:v>
                </c:pt>
                <c:pt idx="10611">
                  <c:v>43152.489583333401</c:v>
                </c:pt>
                <c:pt idx="10612">
                  <c:v>43152.510416666599</c:v>
                </c:pt>
                <c:pt idx="10613">
                  <c:v>43152.53125</c:v>
                </c:pt>
                <c:pt idx="10614">
                  <c:v>43152.552083333401</c:v>
                </c:pt>
                <c:pt idx="10615">
                  <c:v>43152.572916666599</c:v>
                </c:pt>
                <c:pt idx="10616">
                  <c:v>43152.59375</c:v>
                </c:pt>
                <c:pt idx="10617">
                  <c:v>43152.614583333401</c:v>
                </c:pt>
                <c:pt idx="10618">
                  <c:v>43152.635416666599</c:v>
                </c:pt>
                <c:pt idx="10619">
                  <c:v>43152.65625</c:v>
                </c:pt>
                <c:pt idx="10620">
                  <c:v>43152.677083333401</c:v>
                </c:pt>
                <c:pt idx="10621">
                  <c:v>43152.697916666599</c:v>
                </c:pt>
                <c:pt idx="10622">
                  <c:v>43152.71875</c:v>
                </c:pt>
                <c:pt idx="10623">
                  <c:v>43152.739583333401</c:v>
                </c:pt>
                <c:pt idx="10624">
                  <c:v>43152.760416666599</c:v>
                </c:pt>
                <c:pt idx="10625">
                  <c:v>43152.78125</c:v>
                </c:pt>
                <c:pt idx="10626">
                  <c:v>43152.802083333401</c:v>
                </c:pt>
                <c:pt idx="10627">
                  <c:v>43152.822916666599</c:v>
                </c:pt>
                <c:pt idx="10628">
                  <c:v>43152.84375</c:v>
                </c:pt>
                <c:pt idx="10629">
                  <c:v>43152.864583333401</c:v>
                </c:pt>
                <c:pt idx="10630">
                  <c:v>43152.885416666599</c:v>
                </c:pt>
                <c:pt idx="10631">
                  <c:v>43152.90625</c:v>
                </c:pt>
                <c:pt idx="10632">
                  <c:v>43152.927083333401</c:v>
                </c:pt>
                <c:pt idx="10633">
                  <c:v>43152.947916666599</c:v>
                </c:pt>
                <c:pt idx="10634">
                  <c:v>43152.96875</c:v>
                </c:pt>
                <c:pt idx="10635">
                  <c:v>43152.989583333401</c:v>
                </c:pt>
                <c:pt idx="10636">
                  <c:v>43153.010416666599</c:v>
                </c:pt>
                <c:pt idx="10637">
                  <c:v>43153.03125</c:v>
                </c:pt>
                <c:pt idx="10638">
                  <c:v>43153.052083333401</c:v>
                </c:pt>
                <c:pt idx="10639">
                  <c:v>43153.072916666599</c:v>
                </c:pt>
                <c:pt idx="10640">
                  <c:v>43153.09375</c:v>
                </c:pt>
                <c:pt idx="10641">
                  <c:v>43153.114583333401</c:v>
                </c:pt>
                <c:pt idx="10642">
                  <c:v>43153.135416666599</c:v>
                </c:pt>
                <c:pt idx="10643">
                  <c:v>43153.15625</c:v>
                </c:pt>
                <c:pt idx="10644">
                  <c:v>43153.177083333401</c:v>
                </c:pt>
                <c:pt idx="10645">
                  <c:v>43153.197916666599</c:v>
                </c:pt>
                <c:pt idx="10646">
                  <c:v>43153.21875</c:v>
                </c:pt>
                <c:pt idx="10647">
                  <c:v>43153.239583333401</c:v>
                </c:pt>
                <c:pt idx="10648">
                  <c:v>43153.260416666599</c:v>
                </c:pt>
                <c:pt idx="10649">
                  <c:v>43153.28125</c:v>
                </c:pt>
                <c:pt idx="10650">
                  <c:v>43153.302083333401</c:v>
                </c:pt>
                <c:pt idx="10651">
                  <c:v>43153.322916666599</c:v>
                </c:pt>
                <c:pt idx="10652">
                  <c:v>43153.34375</c:v>
                </c:pt>
                <c:pt idx="10653">
                  <c:v>43153.364583333401</c:v>
                </c:pt>
                <c:pt idx="10654">
                  <c:v>43153.385416666599</c:v>
                </c:pt>
                <c:pt idx="10655">
                  <c:v>43153.40625</c:v>
                </c:pt>
                <c:pt idx="10656">
                  <c:v>43153.427083333401</c:v>
                </c:pt>
                <c:pt idx="10657">
                  <c:v>43153.447916666599</c:v>
                </c:pt>
                <c:pt idx="10658">
                  <c:v>43153.46875</c:v>
                </c:pt>
                <c:pt idx="10659">
                  <c:v>43153.489583333401</c:v>
                </c:pt>
                <c:pt idx="10660">
                  <c:v>43153.510416666599</c:v>
                </c:pt>
                <c:pt idx="10661">
                  <c:v>43153.53125</c:v>
                </c:pt>
                <c:pt idx="10662">
                  <c:v>43153.552083333401</c:v>
                </c:pt>
                <c:pt idx="10663">
                  <c:v>43153.572916666599</c:v>
                </c:pt>
                <c:pt idx="10664">
                  <c:v>43153.59375</c:v>
                </c:pt>
                <c:pt idx="10665">
                  <c:v>43153.614583333401</c:v>
                </c:pt>
                <c:pt idx="10666">
                  <c:v>43153.635416666599</c:v>
                </c:pt>
                <c:pt idx="10667">
                  <c:v>43153.65625</c:v>
                </c:pt>
                <c:pt idx="10668">
                  <c:v>43153.677083333401</c:v>
                </c:pt>
                <c:pt idx="10669">
                  <c:v>43153.697916666599</c:v>
                </c:pt>
                <c:pt idx="10670">
                  <c:v>43153.71875</c:v>
                </c:pt>
                <c:pt idx="10671">
                  <c:v>43153.739583333401</c:v>
                </c:pt>
                <c:pt idx="10672">
                  <c:v>43153.760416666599</c:v>
                </c:pt>
                <c:pt idx="10673">
                  <c:v>43153.78125</c:v>
                </c:pt>
                <c:pt idx="10674">
                  <c:v>43153.802083333401</c:v>
                </c:pt>
                <c:pt idx="10675">
                  <c:v>43153.822916666599</c:v>
                </c:pt>
                <c:pt idx="10676">
                  <c:v>43153.84375</c:v>
                </c:pt>
                <c:pt idx="10677">
                  <c:v>43153.864583333401</c:v>
                </c:pt>
                <c:pt idx="10678">
                  <c:v>43153.885416666599</c:v>
                </c:pt>
                <c:pt idx="10679">
                  <c:v>43153.90625</c:v>
                </c:pt>
                <c:pt idx="10680">
                  <c:v>43153.927083333401</c:v>
                </c:pt>
                <c:pt idx="10681">
                  <c:v>43153.947916666599</c:v>
                </c:pt>
                <c:pt idx="10682">
                  <c:v>43153.96875</c:v>
                </c:pt>
                <c:pt idx="10683">
                  <c:v>43153.989583333401</c:v>
                </c:pt>
                <c:pt idx="10684">
                  <c:v>43154.010416666599</c:v>
                </c:pt>
                <c:pt idx="10685">
                  <c:v>43154.03125</c:v>
                </c:pt>
                <c:pt idx="10686">
                  <c:v>43154.052083333401</c:v>
                </c:pt>
                <c:pt idx="10687">
                  <c:v>43154.072916666599</c:v>
                </c:pt>
                <c:pt idx="10688">
                  <c:v>43154.09375</c:v>
                </c:pt>
                <c:pt idx="10689">
                  <c:v>43154.114583333401</c:v>
                </c:pt>
                <c:pt idx="10690">
                  <c:v>43154.135416666599</c:v>
                </c:pt>
                <c:pt idx="10691">
                  <c:v>43154.15625</c:v>
                </c:pt>
                <c:pt idx="10692">
                  <c:v>43154.177083333401</c:v>
                </c:pt>
                <c:pt idx="10693">
                  <c:v>43154.197916666599</c:v>
                </c:pt>
                <c:pt idx="10694">
                  <c:v>43154.21875</c:v>
                </c:pt>
                <c:pt idx="10695">
                  <c:v>43154.239583333401</c:v>
                </c:pt>
                <c:pt idx="10696">
                  <c:v>43154.260416666599</c:v>
                </c:pt>
                <c:pt idx="10697">
                  <c:v>43154.28125</c:v>
                </c:pt>
                <c:pt idx="10698">
                  <c:v>43154.302083333401</c:v>
                </c:pt>
                <c:pt idx="10699">
                  <c:v>43154.322916666599</c:v>
                </c:pt>
                <c:pt idx="10700">
                  <c:v>43154.34375</c:v>
                </c:pt>
                <c:pt idx="10701">
                  <c:v>43154.364583333401</c:v>
                </c:pt>
                <c:pt idx="10702">
                  <c:v>43154.385416666599</c:v>
                </c:pt>
                <c:pt idx="10703">
                  <c:v>43154.40625</c:v>
                </c:pt>
                <c:pt idx="10704">
                  <c:v>43154.427083333401</c:v>
                </c:pt>
                <c:pt idx="10705">
                  <c:v>43154.447916666599</c:v>
                </c:pt>
                <c:pt idx="10706">
                  <c:v>43154.46875</c:v>
                </c:pt>
                <c:pt idx="10707">
                  <c:v>43154.489583333401</c:v>
                </c:pt>
                <c:pt idx="10708">
                  <c:v>43154.510416666599</c:v>
                </c:pt>
                <c:pt idx="10709">
                  <c:v>43154.53125</c:v>
                </c:pt>
                <c:pt idx="10710">
                  <c:v>43154.552083333401</c:v>
                </c:pt>
                <c:pt idx="10711">
                  <c:v>43154.572916666599</c:v>
                </c:pt>
                <c:pt idx="10712">
                  <c:v>43154.59375</c:v>
                </c:pt>
                <c:pt idx="10713">
                  <c:v>43154.614583333401</c:v>
                </c:pt>
                <c:pt idx="10714">
                  <c:v>43154.635416666599</c:v>
                </c:pt>
                <c:pt idx="10715">
                  <c:v>43154.65625</c:v>
                </c:pt>
                <c:pt idx="10716">
                  <c:v>43154.677083333401</c:v>
                </c:pt>
                <c:pt idx="10717">
                  <c:v>43154.697916666599</c:v>
                </c:pt>
                <c:pt idx="10718">
                  <c:v>43154.71875</c:v>
                </c:pt>
                <c:pt idx="10719">
                  <c:v>43154.739583333401</c:v>
                </c:pt>
                <c:pt idx="10720">
                  <c:v>43154.760416666599</c:v>
                </c:pt>
                <c:pt idx="10721">
                  <c:v>43154.78125</c:v>
                </c:pt>
                <c:pt idx="10722">
                  <c:v>43154.802083333401</c:v>
                </c:pt>
                <c:pt idx="10723">
                  <c:v>43154.822916666599</c:v>
                </c:pt>
                <c:pt idx="10724">
                  <c:v>43154.84375</c:v>
                </c:pt>
                <c:pt idx="10725">
                  <c:v>43154.864583333401</c:v>
                </c:pt>
                <c:pt idx="10726">
                  <c:v>43154.885416666599</c:v>
                </c:pt>
                <c:pt idx="10727">
                  <c:v>43154.90625</c:v>
                </c:pt>
                <c:pt idx="10728">
                  <c:v>43154.927083333401</c:v>
                </c:pt>
                <c:pt idx="10729">
                  <c:v>43154.947916666599</c:v>
                </c:pt>
                <c:pt idx="10730">
                  <c:v>43154.96875</c:v>
                </c:pt>
                <c:pt idx="10731">
                  <c:v>43154.989583333401</c:v>
                </c:pt>
                <c:pt idx="10732">
                  <c:v>43155.010416666599</c:v>
                </c:pt>
                <c:pt idx="10733">
                  <c:v>43155.03125</c:v>
                </c:pt>
                <c:pt idx="10734">
                  <c:v>43155.052083333401</c:v>
                </c:pt>
                <c:pt idx="10735">
                  <c:v>43155.072916666599</c:v>
                </c:pt>
                <c:pt idx="10736">
                  <c:v>43155.09375</c:v>
                </c:pt>
                <c:pt idx="10737">
                  <c:v>43155.114583333401</c:v>
                </c:pt>
                <c:pt idx="10738">
                  <c:v>43155.135416666599</c:v>
                </c:pt>
                <c:pt idx="10739">
                  <c:v>43155.15625</c:v>
                </c:pt>
                <c:pt idx="10740">
                  <c:v>43155.177083333401</c:v>
                </c:pt>
                <c:pt idx="10741">
                  <c:v>43155.197916666599</c:v>
                </c:pt>
                <c:pt idx="10742">
                  <c:v>43155.21875</c:v>
                </c:pt>
                <c:pt idx="10743">
                  <c:v>43155.239583333401</c:v>
                </c:pt>
                <c:pt idx="10744">
                  <c:v>43155.260416666599</c:v>
                </c:pt>
                <c:pt idx="10745">
                  <c:v>43155.28125</c:v>
                </c:pt>
                <c:pt idx="10746">
                  <c:v>43155.302083333401</c:v>
                </c:pt>
                <c:pt idx="10747">
                  <c:v>43155.322916666599</c:v>
                </c:pt>
                <c:pt idx="10748">
                  <c:v>43155.34375</c:v>
                </c:pt>
                <c:pt idx="10749">
                  <c:v>43155.364583333401</c:v>
                </c:pt>
                <c:pt idx="10750">
                  <c:v>43155.385416666599</c:v>
                </c:pt>
                <c:pt idx="10751">
                  <c:v>43155.40625</c:v>
                </c:pt>
                <c:pt idx="10752">
                  <c:v>43155.427083333401</c:v>
                </c:pt>
                <c:pt idx="10753">
                  <c:v>43155.447916666599</c:v>
                </c:pt>
                <c:pt idx="10754">
                  <c:v>43155.46875</c:v>
                </c:pt>
                <c:pt idx="10755">
                  <c:v>43155.489583333401</c:v>
                </c:pt>
                <c:pt idx="10756">
                  <c:v>43155.510416666599</c:v>
                </c:pt>
                <c:pt idx="10757">
                  <c:v>43155.53125</c:v>
                </c:pt>
                <c:pt idx="10758">
                  <c:v>43155.552083333401</c:v>
                </c:pt>
                <c:pt idx="10759">
                  <c:v>43155.572916666599</c:v>
                </c:pt>
                <c:pt idx="10760">
                  <c:v>43155.59375</c:v>
                </c:pt>
                <c:pt idx="10761">
                  <c:v>43155.614583333401</c:v>
                </c:pt>
                <c:pt idx="10762">
                  <c:v>43155.635416666599</c:v>
                </c:pt>
                <c:pt idx="10763">
                  <c:v>43155.65625</c:v>
                </c:pt>
                <c:pt idx="10764">
                  <c:v>43155.677083333401</c:v>
                </c:pt>
                <c:pt idx="10765">
                  <c:v>43155.697916666599</c:v>
                </c:pt>
                <c:pt idx="10766">
                  <c:v>43155.71875</c:v>
                </c:pt>
                <c:pt idx="10767">
                  <c:v>43155.739583333401</c:v>
                </c:pt>
                <c:pt idx="10768">
                  <c:v>43155.760416666599</c:v>
                </c:pt>
                <c:pt idx="10769">
                  <c:v>43155.78125</c:v>
                </c:pt>
                <c:pt idx="10770">
                  <c:v>43155.802083333401</c:v>
                </c:pt>
                <c:pt idx="10771">
                  <c:v>43155.822916666599</c:v>
                </c:pt>
                <c:pt idx="10772">
                  <c:v>43155.84375</c:v>
                </c:pt>
                <c:pt idx="10773">
                  <c:v>43155.864583333401</c:v>
                </c:pt>
                <c:pt idx="10774">
                  <c:v>43155.885416666599</c:v>
                </c:pt>
                <c:pt idx="10775">
                  <c:v>43155.90625</c:v>
                </c:pt>
                <c:pt idx="10776">
                  <c:v>43155.927083333401</c:v>
                </c:pt>
                <c:pt idx="10777">
                  <c:v>43155.947916666599</c:v>
                </c:pt>
                <c:pt idx="10778">
                  <c:v>43155.96875</c:v>
                </c:pt>
                <c:pt idx="10779">
                  <c:v>43155.989583333401</c:v>
                </c:pt>
                <c:pt idx="10780">
                  <c:v>43156.010416666599</c:v>
                </c:pt>
                <c:pt idx="10781">
                  <c:v>43156.03125</c:v>
                </c:pt>
                <c:pt idx="10782">
                  <c:v>43156.052083333401</c:v>
                </c:pt>
                <c:pt idx="10783">
                  <c:v>43156.072916666599</c:v>
                </c:pt>
                <c:pt idx="10784">
                  <c:v>43156.09375</c:v>
                </c:pt>
                <c:pt idx="10785">
                  <c:v>43156.114583333401</c:v>
                </c:pt>
                <c:pt idx="10786">
                  <c:v>43156.135416666599</c:v>
                </c:pt>
                <c:pt idx="10787">
                  <c:v>43156.15625</c:v>
                </c:pt>
                <c:pt idx="10788">
                  <c:v>43156.177083333401</c:v>
                </c:pt>
                <c:pt idx="10789">
                  <c:v>43156.197916666599</c:v>
                </c:pt>
                <c:pt idx="10790">
                  <c:v>43156.21875</c:v>
                </c:pt>
                <c:pt idx="10791">
                  <c:v>43156.239583333401</c:v>
                </c:pt>
                <c:pt idx="10792">
                  <c:v>43156.260416666599</c:v>
                </c:pt>
                <c:pt idx="10793">
                  <c:v>43156.28125</c:v>
                </c:pt>
                <c:pt idx="10794">
                  <c:v>43156.302083333401</c:v>
                </c:pt>
                <c:pt idx="10795">
                  <c:v>43156.322916666599</c:v>
                </c:pt>
                <c:pt idx="10796">
                  <c:v>43156.34375</c:v>
                </c:pt>
                <c:pt idx="10797">
                  <c:v>43156.364583333401</c:v>
                </c:pt>
                <c:pt idx="10798">
                  <c:v>43156.385416666599</c:v>
                </c:pt>
                <c:pt idx="10799">
                  <c:v>43156.40625</c:v>
                </c:pt>
                <c:pt idx="10800">
                  <c:v>43156.427083333401</c:v>
                </c:pt>
                <c:pt idx="10801">
                  <c:v>43156.447916666599</c:v>
                </c:pt>
                <c:pt idx="10802">
                  <c:v>43156.46875</c:v>
                </c:pt>
                <c:pt idx="10803">
                  <c:v>43156.489583333401</c:v>
                </c:pt>
                <c:pt idx="10804">
                  <c:v>43156.510416666599</c:v>
                </c:pt>
                <c:pt idx="10805">
                  <c:v>43156.53125</c:v>
                </c:pt>
                <c:pt idx="10806">
                  <c:v>43156.552083333401</c:v>
                </c:pt>
                <c:pt idx="10807">
                  <c:v>43156.572916666599</c:v>
                </c:pt>
                <c:pt idx="10808">
                  <c:v>43156.59375</c:v>
                </c:pt>
                <c:pt idx="10809">
                  <c:v>43156.614583333401</c:v>
                </c:pt>
                <c:pt idx="10810">
                  <c:v>43156.635416666599</c:v>
                </c:pt>
                <c:pt idx="10811">
                  <c:v>43156.65625</c:v>
                </c:pt>
                <c:pt idx="10812">
                  <c:v>43156.677083333401</c:v>
                </c:pt>
                <c:pt idx="10813">
                  <c:v>43156.697916666599</c:v>
                </c:pt>
                <c:pt idx="10814">
                  <c:v>43156.71875</c:v>
                </c:pt>
                <c:pt idx="10815">
                  <c:v>43156.739583333401</c:v>
                </c:pt>
                <c:pt idx="10816">
                  <c:v>43156.760416666599</c:v>
                </c:pt>
                <c:pt idx="10817">
                  <c:v>43156.78125</c:v>
                </c:pt>
                <c:pt idx="10818">
                  <c:v>43156.802083333401</c:v>
                </c:pt>
                <c:pt idx="10819">
                  <c:v>43156.822916666599</c:v>
                </c:pt>
                <c:pt idx="10820">
                  <c:v>43156.84375</c:v>
                </c:pt>
                <c:pt idx="10821">
                  <c:v>43156.864583333401</c:v>
                </c:pt>
                <c:pt idx="10822">
                  <c:v>43156.885416666599</c:v>
                </c:pt>
                <c:pt idx="10823">
                  <c:v>43156.90625</c:v>
                </c:pt>
                <c:pt idx="10824">
                  <c:v>43156.927083333401</c:v>
                </c:pt>
                <c:pt idx="10825">
                  <c:v>43156.947916666599</c:v>
                </c:pt>
                <c:pt idx="10826">
                  <c:v>43156.96875</c:v>
                </c:pt>
                <c:pt idx="10827">
                  <c:v>43156.989583333401</c:v>
                </c:pt>
                <c:pt idx="10828">
                  <c:v>43157.010416666599</c:v>
                </c:pt>
                <c:pt idx="10829">
                  <c:v>43157.03125</c:v>
                </c:pt>
                <c:pt idx="10830">
                  <c:v>43157.052083333401</c:v>
                </c:pt>
                <c:pt idx="10831">
                  <c:v>43157.072916666599</c:v>
                </c:pt>
                <c:pt idx="10832">
                  <c:v>43157.09375</c:v>
                </c:pt>
                <c:pt idx="10833">
                  <c:v>43157.114583333401</c:v>
                </c:pt>
                <c:pt idx="10834">
                  <c:v>43157.135416666599</c:v>
                </c:pt>
                <c:pt idx="10835">
                  <c:v>43157.15625</c:v>
                </c:pt>
                <c:pt idx="10836">
                  <c:v>43157.177083333401</c:v>
                </c:pt>
                <c:pt idx="10837">
                  <c:v>43157.197916666599</c:v>
                </c:pt>
                <c:pt idx="10838">
                  <c:v>43157.21875</c:v>
                </c:pt>
                <c:pt idx="10839">
                  <c:v>43157.239583333401</c:v>
                </c:pt>
                <c:pt idx="10840">
                  <c:v>43157.260416666599</c:v>
                </c:pt>
                <c:pt idx="10841">
                  <c:v>43157.28125</c:v>
                </c:pt>
                <c:pt idx="10842">
                  <c:v>43157.302083333401</c:v>
                </c:pt>
                <c:pt idx="10843">
                  <c:v>43157.322916666599</c:v>
                </c:pt>
                <c:pt idx="10844">
                  <c:v>43157.34375</c:v>
                </c:pt>
                <c:pt idx="10845">
                  <c:v>43157.364583333401</c:v>
                </c:pt>
                <c:pt idx="10846">
                  <c:v>43157.385416666599</c:v>
                </c:pt>
                <c:pt idx="10847">
                  <c:v>43157.40625</c:v>
                </c:pt>
                <c:pt idx="10848">
                  <c:v>43157.427083333401</c:v>
                </c:pt>
                <c:pt idx="10849">
                  <c:v>43157.447916666599</c:v>
                </c:pt>
                <c:pt idx="10850">
                  <c:v>43157.46875</c:v>
                </c:pt>
                <c:pt idx="10851">
                  <c:v>43157.489583333401</c:v>
                </c:pt>
                <c:pt idx="10852">
                  <c:v>43157.510416666599</c:v>
                </c:pt>
                <c:pt idx="10853">
                  <c:v>43157.53125</c:v>
                </c:pt>
                <c:pt idx="10854">
                  <c:v>43157.552083333401</c:v>
                </c:pt>
                <c:pt idx="10855">
                  <c:v>43157.572916666599</c:v>
                </c:pt>
                <c:pt idx="10856">
                  <c:v>43157.59375</c:v>
                </c:pt>
                <c:pt idx="10857">
                  <c:v>43157.614583333401</c:v>
                </c:pt>
                <c:pt idx="10858">
                  <c:v>43157.635416666599</c:v>
                </c:pt>
                <c:pt idx="10859">
                  <c:v>43157.65625</c:v>
                </c:pt>
                <c:pt idx="10860">
                  <c:v>43157.677083333401</c:v>
                </c:pt>
                <c:pt idx="10861">
                  <c:v>43157.697916666599</c:v>
                </c:pt>
                <c:pt idx="10862">
                  <c:v>43157.71875</c:v>
                </c:pt>
                <c:pt idx="10863">
                  <c:v>43157.739583333401</c:v>
                </c:pt>
                <c:pt idx="10864">
                  <c:v>43157.760416666599</c:v>
                </c:pt>
                <c:pt idx="10865">
                  <c:v>43157.78125</c:v>
                </c:pt>
                <c:pt idx="10866">
                  <c:v>43157.802083333401</c:v>
                </c:pt>
                <c:pt idx="10867">
                  <c:v>43157.822916666599</c:v>
                </c:pt>
                <c:pt idx="10868">
                  <c:v>43157.84375</c:v>
                </c:pt>
                <c:pt idx="10869">
                  <c:v>43157.864583333401</c:v>
                </c:pt>
                <c:pt idx="10870">
                  <c:v>43157.885416666599</c:v>
                </c:pt>
                <c:pt idx="10871">
                  <c:v>43157.90625</c:v>
                </c:pt>
                <c:pt idx="10872">
                  <c:v>43157.927083333401</c:v>
                </c:pt>
                <c:pt idx="10873">
                  <c:v>43157.947916666599</c:v>
                </c:pt>
                <c:pt idx="10874">
                  <c:v>43157.96875</c:v>
                </c:pt>
                <c:pt idx="10875">
                  <c:v>43157.989583333401</c:v>
                </c:pt>
                <c:pt idx="10876">
                  <c:v>43158.010416666599</c:v>
                </c:pt>
                <c:pt idx="10877">
                  <c:v>43158.03125</c:v>
                </c:pt>
                <c:pt idx="10878">
                  <c:v>43158.052083333401</c:v>
                </c:pt>
                <c:pt idx="10879">
                  <c:v>43158.072916666599</c:v>
                </c:pt>
                <c:pt idx="10880">
                  <c:v>43158.09375</c:v>
                </c:pt>
                <c:pt idx="10881">
                  <c:v>43158.114583333401</c:v>
                </c:pt>
                <c:pt idx="10882">
                  <c:v>43158.135416666599</c:v>
                </c:pt>
                <c:pt idx="10883">
                  <c:v>43158.15625</c:v>
                </c:pt>
                <c:pt idx="10884">
                  <c:v>43158.177083333401</c:v>
                </c:pt>
                <c:pt idx="10885">
                  <c:v>43158.197916666599</c:v>
                </c:pt>
                <c:pt idx="10886">
                  <c:v>43158.21875</c:v>
                </c:pt>
                <c:pt idx="10887">
                  <c:v>43158.239583333401</c:v>
                </c:pt>
                <c:pt idx="10888">
                  <c:v>43158.260416666599</c:v>
                </c:pt>
                <c:pt idx="10889">
                  <c:v>43158.28125</c:v>
                </c:pt>
                <c:pt idx="10890">
                  <c:v>43158.302083333401</c:v>
                </c:pt>
                <c:pt idx="10891">
                  <c:v>43158.322916666599</c:v>
                </c:pt>
                <c:pt idx="10892">
                  <c:v>43158.34375</c:v>
                </c:pt>
                <c:pt idx="10893">
                  <c:v>43158.364583333401</c:v>
                </c:pt>
                <c:pt idx="10894">
                  <c:v>43158.385416666599</c:v>
                </c:pt>
                <c:pt idx="10895">
                  <c:v>43158.40625</c:v>
                </c:pt>
                <c:pt idx="10896">
                  <c:v>43158.427083333401</c:v>
                </c:pt>
                <c:pt idx="10897">
                  <c:v>43158.447916666599</c:v>
                </c:pt>
                <c:pt idx="10898">
                  <c:v>43158.46875</c:v>
                </c:pt>
                <c:pt idx="10899">
                  <c:v>43158.489583333401</c:v>
                </c:pt>
                <c:pt idx="10900">
                  <c:v>43158.510416666599</c:v>
                </c:pt>
                <c:pt idx="10901">
                  <c:v>43158.53125</c:v>
                </c:pt>
                <c:pt idx="10902">
                  <c:v>43158.552083333401</c:v>
                </c:pt>
                <c:pt idx="10903">
                  <c:v>43158.572916666599</c:v>
                </c:pt>
                <c:pt idx="10904">
                  <c:v>43158.59375</c:v>
                </c:pt>
                <c:pt idx="10905">
                  <c:v>43158.614583333401</c:v>
                </c:pt>
                <c:pt idx="10906">
                  <c:v>43158.635416666599</c:v>
                </c:pt>
                <c:pt idx="10907">
                  <c:v>43158.65625</c:v>
                </c:pt>
                <c:pt idx="10908">
                  <c:v>43158.677083333401</c:v>
                </c:pt>
                <c:pt idx="10909">
                  <c:v>43158.697916666599</c:v>
                </c:pt>
                <c:pt idx="10910">
                  <c:v>43158.71875</c:v>
                </c:pt>
                <c:pt idx="10911">
                  <c:v>43158.739583333401</c:v>
                </c:pt>
                <c:pt idx="10912">
                  <c:v>43158.760416666599</c:v>
                </c:pt>
                <c:pt idx="10913">
                  <c:v>43158.78125</c:v>
                </c:pt>
                <c:pt idx="10914">
                  <c:v>43158.802083333401</c:v>
                </c:pt>
                <c:pt idx="10915">
                  <c:v>43158.822916666599</c:v>
                </c:pt>
                <c:pt idx="10916">
                  <c:v>43158.84375</c:v>
                </c:pt>
                <c:pt idx="10917">
                  <c:v>43158.864583333401</c:v>
                </c:pt>
                <c:pt idx="10918">
                  <c:v>43158.885416666599</c:v>
                </c:pt>
                <c:pt idx="10919">
                  <c:v>43158.90625</c:v>
                </c:pt>
                <c:pt idx="10920">
                  <c:v>43158.927083333401</c:v>
                </c:pt>
                <c:pt idx="10921">
                  <c:v>43158.947916666599</c:v>
                </c:pt>
                <c:pt idx="10922">
                  <c:v>43158.96875</c:v>
                </c:pt>
                <c:pt idx="10923">
                  <c:v>43158.989583333401</c:v>
                </c:pt>
                <c:pt idx="10924">
                  <c:v>43159.010416666599</c:v>
                </c:pt>
                <c:pt idx="10925">
                  <c:v>43159.03125</c:v>
                </c:pt>
                <c:pt idx="10926">
                  <c:v>43159.052083333401</c:v>
                </c:pt>
                <c:pt idx="10927">
                  <c:v>43159.072916666599</c:v>
                </c:pt>
                <c:pt idx="10928">
                  <c:v>43159.09375</c:v>
                </c:pt>
                <c:pt idx="10929">
                  <c:v>43159.114583333401</c:v>
                </c:pt>
                <c:pt idx="10930">
                  <c:v>43159.135416666599</c:v>
                </c:pt>
                <c:pt idx="10931">
                  <c:v>43159.15625</c:v>
                </c:pt>
                <c:pt idx="10932">
                  <c:v>43159.177083333401</c:v>
                </c:pt>
                <c:pt idx="10933">
                  <c:v>43159.197916666599</c:v>
                </c:pt>
                <c:pt idx="10934">
                  <c:v>43159.21875</c:v>
                </c:pt>
                <c:pt idx="10935">
                  <c:v>43159.239583333401</c:v>
                </c:pt>
                <c:pt idx="10936">
                  <c:v>43159.260416666599</c:v>
                </c:pt>
                <c:pt idx="10937">
                  <c:v>43159.28125</c:v>
                </c:pt>
                <c:pt idx="10938">
                  <c:v>43159.302083333401</c:v>
                </c:pt>
                <c:pt idx="10939">
                  <c:v>43159.322916666599</c:v>
                </c:pt>
                <c:pt idx="10940">
                  <c:v>43159.34375</c:v>
                </c:pt>
                <c:pt idx="10941">
                  <c:v>43159.364583333401</c:v>
                </c:pt>
                <c:pt idx="10942">
                  <c:v>43159.385416666599</c:v>
                </c:pt>
                <c:pt idx="10943">
                  <c:v>43159.40625</c:v>
                </c:pt>
                <c:pt idx="10944">
                  <c:v>43159.427083333401</c:v>
                </c:pt>
                <c:pt idx="10945">
                  <c:v>43159.447916666599</c:v>
                </c:pt>
                <c:pt idx="10946">
                  <c:v>43159.46875</c:v>
                </c:pt>
                <c:pt idx="10947">
                  <c:v>43159.489583333401</c:v>
                </c:pt>
                <c:pt idx="10948">
                  <c:v>43159.510416666599</c:v>
                </c:pt>
                <c:pt idx="10949">
                  <c:v>43159.53125</c:v>
                </c:pt>
                <c:pt idx="10950">
                  <c:v>43159.552083333401</c:v>
                </c:pt>
                <c:pt idx="10951">
                  <c:v>43159.572916666599</c:v>
                </c:pt>
                <c:pt idx="10952">
                  <c:v>43159.59375</c:v>
                </c:pt>
                <c:pt idx="10953">
                  <c:v>43159.614583333401</c:v>
                </c:pt>
                <c:pt idx="10954">
                  <c:v>43159.635416666599</c:v>
                </c:pt>
                <c:pt idx="10955">
                  <c:v>43159.65625</c:v>
                </c:pt>
                <c:pt idx="10956">
                  <c:v>43159.677083333401</c:v>
                </c:pt>
                <c:pt idx="10957">
                  <c:v>43159.697916666599</c:v>
                </c:pt>
                <c:pt idx="10958">
                  <c:v>43159.71875</c:v>
                </c:pt>
                <c:pt idx="10959">
                  <c:v>43159.739583333401</c:v>
                </c:pt>
                <c:pt idx="10960">
                  <c:v>43159.760416666599</c:v>
                </c:pt>
                <c:pt idx="10961">
                  <c:v>43159.78125</c:v>
                </c:pt>
                <c:pt idx="10962">
                  <c:v>43159.802083333401</c:v>
                </c:pt>
                <c:pt idx="10963">
                  <c:v>43159.822916666599</c:v>
                </c:pt>
                <c:pt idx="10964">
                  <c:v>43159.84375</c:v>
                </c:pt>
                <c:pt idx="10965">
                  <c:v>43159.864583333401</c:v>
                </c:pt>
                <c:pt idx="10966">
                  <c:v>43159.885416666599</c:v>
                </c:pt>
                <c:pt idx="10967">
                  <c:v>43159.90625</c:v>
                </c:pt>
                <c:pt idx="10968">
                  <c:v>43159.927083333401</c:v>
                </c:pt>
                <c:pt idx="10969">
                  <c:v>43159.947916666599</c:v>
                </c:pt>
                <c:pt idx="10970">
                  <c:v>43159.96875</c:v>
                </c:pt>
                <c:pt idx="10971">
                  <c:v>43159.989583333401</c:v>
                </c:pt>
                <c:pt idx="10972">
                  <c:v>43160.010416666599</c:v>
                </c:pt>
                <c:pt idx="10973">
                  <c:v>43160.03125</c:v>
                </c:pt>
                <c:pt idx="10974">
                  <c:v>43160.052083333401</c:v>
                </c:pt>
                <c:pt idx="10975">
                  <c:v>43160.072916666599</c:v>
                </c:pt>
                <c:pt idx="10976">
                  <c:v>43160.09375</c:v>
                </c:pt>
                <c:pt idx="10977">
                  <c:v>43160.114583333401</c:v>
                </c:pt>
                <c:pt idx="10978">
                  <c:v>43160.135416666599</c:v>
                </c:pt>
                <c:pt idx="10979">
                  <c:v>43160.15625</c:v>
                </c:pt>
                <c:pt idx="10980">
                  <c:v>43160.177083333401</c:v>
                </c:pt>
                <c:pt idx="10981">
                  <c:v>43160.197916666599</c:v>
                </c:pt>
                <c:pt idx="10982">
                  <c:v>43160.21875</c:v>
                </c:pt>
                <c:pt idx="10983">
                  <c:v>43160.239583333401</c:v>
                </c:pt>
                <c:pt idx="10984">
                  <c:v>43160.260416666599</c:v>
                </c:pt>
                <c:pt idx="10985">
                  <c:v>43160.28125</c:v>
                </c:pt>
                <c:pt idx="10986">
                  <c:v>43160.302083333401</c:v>
                </c:pt>
                <c:pt idx="10987">
                  <c:v>43160.322916666599</c:v>
                </c:pt>
                <c:pt idx="10988">
                  <c:v>43160.34375</c:v>
                </c:pt>
                <c:pt idx="10989">
                  <c:v>43160.364583333401</c:v>
                </c:pt>
                <c:pt idx="10990">
                  <c:v>43160.385416666599</c:v>
                </c:pt>
                <c:pt idx="10991">
                  <c:v>43160.40625</c:v>
                </c:pt>
                <c:pt idx="10992">
                  <c:v>43160.427083333401</c:v>
                </c:pt>
                <c:pt idx="10993">
                  <c:v>43160.447916666599</c:v>
                </c:pt>
                <c:pt idx="10994">
                  <c:v>43160.46875</c:v>
                </c:pt>
                <c:pt idx="10995">
                  <c:v>43160.489583333401</c:v>
                </c:pt>
                <c:pt idx="10996">
                  <c:v>43160.510416666599</c:v>
                </c:pt>
                <c:pt idx="10997">
                  <c:v>43160.53125</c:v>
                </c:pt>
                <c:pt idx="10998">
                  <c:v>43160.552083333401</c:v>
                </c:pt>
                <c:pt idx="10999">
                  <c:v>43160.572916666599</c:v>
                </c:pt>
                <c:pt idx="11000">
                  <c:v>43160.59375</c:v>
                </c:pt>
                <c:pt idx="11001">
                  <c:v>43160.614583333401</c:v>
                </c:pt>
                <c:pt idx="11002">
                  <c:v>43160.635416666599</c:v>
                </c:pt>
                <c:pt idx="11003">
                  <c:v>43160.65625</c:v>
                </c:pt>
                <c:pt idx="11004">
                  <c:v>43160.677083333401</c:v>
                </c:pt>
                <c:pt idx="11005">
                  <c:v>43160.697916666599</c:v>
                </c:pt>
                <c:pt idx="11006">
                  <c:v>43160.71875</c:v>
                </c:pt>
                <c:pt idx="11007">
                  <c:v>43160.739583333401</c:v>
                </c:pt>
                <c:pt idx="11008">
                  <c:v>43160.760416666599</c:v>
                </c:pt>
                <c:pt idx="11009">
                  <c:v>43160.78125</c:v>
                </c:pt>
                <c:pt idx="11010">
                  <c:v>43160.802083333401</c:v>
                </c:pt>
                <c:pt idx="11011">
                  <c:v>43160.822916666599</c:v>
                </c:pt>
                <c:pt idx="11012">
                  <c:v>43160.84375</c:v>
                </c:pt>
                <c:pt idx="11013">
                  <c:v>43160.864583333401</c:v>
                </c:pt>
                <c:pt idx="11014">
                  <c:v>43160.885416666599</c:v>
                </c:pt>
                <c:pt idx="11015">
                  <c:v>43160.90625</c:v>
                </c:pt>
                <c:pt idx="11016">
                  <c:v>43160.927083333401</c:v>
                </c:pt>
                <c:pt idx="11017">
                  <c:v>43160.947916666599</c:v>
                </c:pt>
                <c:pt idx="11018">
                  <c:v>43160.96875</c:v>
                </c:pt>
                <c:pt idx="11019">
                  <c:v>43160.989583333401</c:v>
                </c:pt>
                <c:pt idx="11020">
                  <c:v>43161.010416666599</c:v>
                </c:pt>
                <c:pt idx="11021">
                  <c:v>43161.03125</c:v>
                </c:pt>
                <c:pt idx="11022">
                  <c:v>43161.052083333401</c:v>
                </c:pt>
                <c:pt idx="11023">
                  <c:v>43161.072916666599</c:v>
                </c:pt>
                <c:pt idx="11024">
                  <c:v>43161.09375</c:v>
                </c:pt>
                <c:pt idx="11025">
                  <c:v>43161.114583333401</c:v>
                </c:pt>
                <c:pt idx="11026">
                  <c:v>43161.135416666599</c:v>
                </c:pt>
                <c:pt idx="11027">
                  <c:v>43161.15625</c:v>
                </c:pt>
                <c:pt idx="11028">
                  <c:v>43161.177083333401</c:v>
                </c:pt>
                <c:pt idx="11029">
                  <c:v>43161.197916666599</c:v>
                </c:pt>
                <c:pt idx="11030">
                  <c:v>43161.21875</c:v>
                </c:pt>
                <c:pt idx="11031">
                  <c:v>43161.239583333401</c:v>
                </c:pt>
                <c:pt idx="11032">
                  <c:v>43161.260416666599</c:v>
                </c:pt>
                <c:pt idx="11033">
                  <c:v>43161.28125</c:v>
                </c:pt>
                <c:pt idx="11034">
                  <c:v>43161.302083333401</c:v>
                </c:pt>
                <c:pt idx="11035">
                  <c:v>43161.322916666599</c:v>
                </c:pt>
                <c:pt idx="11036">
                  <c:v>43161.34375</c:v>
                </c:pt>
                <c:pt idx="11037">
                  <c:v>43161.364583333401</c:v>
                </c:pt>
                <c:pt idx="11038">
                  <c:v>43161.385416666599</c:v>
                </c:pt>
                <c:pt idx="11039">
                  <c:v>43161.40625</c:v>
                </c:pt>
                <c:pt idx="11040">
                  <c:v>43161.427083333401</c:v>
                </c:pt>
                <c:pt idx="11041">
                  <c:v>43161.447916666599</c:v>
                </c:pt>
                <c:pt idx="11042">
                  <c:v>43161.46875</c:v>
                </c:pt>
                <c:pt idx="11043">
                  <c:v>43161.489583333401</c:v>
                </c:pt>
                <c:pt idx="11044">
                  <c:v>43161.510416666599</c:v>
                </c:pt>
                <c:pt idx="11045">
                  <c:v>43161.53125</c:v>
                </c:pt>
                <c:pt idx="11046">
                  <c:v>43161.552083333401</c:v>
                </c:pt>
                <c:pt idx="11047">
                  <c:v>43161.572916666599</c:v>
                </c:pt>
                <c:pt idx="11048">
                  <c:v>43161.59375</c:v>
                </c:pt>
                <c:pt idx="11049">
                  <c:v>43161.614583333401</c:v>
                </c:pt>
                <c:pt idx="11050">
                  <c:v>43161.635416666599</c:v>
                </c:pt>
                <c:pt idx="11051">
                  <c:v>43161.65625</c:v>
                </c:pt>
                <c:pt idx="11052">
                  <c:v>43161.677083333401</c:v>
                </c:pt>
                <c:pt idx="11053">
                  <c:v>43161.697916666599</c:v>
                </c:pt>
                <c:pt idx="11054">
                  <c:v>43161.71875</c:v>
                </c:pt>
                <c:pt idx="11055">
                  <c:v>43161.739583333401</c:v>
                </c:pt>
                <c:pt idx="11056">
                  <c:v>43161.760416666599</c:v>
                </c:pt>
                <c:pt idx="11057">
                  <c:v>43161.78125</c:v>
                </c:pt>
                <c:pt idx="11058">
                  <c:v>43161.802083333401</c:v>
                </c:pt>
                <c:pt idx="11059">
                  <c:v>43161.822916666599</c:v>
                </c:pt>
                <c:pt idx="11060">
                  <c:v>43161.84375</c:v>
                </c:pt>
                <c:pt idx="11061">
                  <c:v>43161.864583333401</c:v>
                </c:pt>
                <c:pt idx="11062">
                  <c:v>43161.885416666599</c:v>
                </c:pt>
                <c:pt idx="11063">
                  <c:v>43161.90625</c:v>
                </c:pt>
                <c:pt idx="11064">
                  <c:v>43161.927083333401</c:v>
                </c:pt>
                <c:pt idx="11065">
                  <c:v>43161.947916666599</c:v>
                </c:pt>
                <c:pt idx="11066">
                  <c:v>43161.96875</c:v>
                </c:pt>
                <c:pt idx="11067">
                  <c:v>43161.989583333401</c:v>
                </c:pt>
                <c:pt idx="11068">
                  <c:v>43162.010416666599</c:v>
                </c:pt>
                <c:pt idx="11069">
                  <c:v>43162.03125</c:v>
                </c:pt>
                <c:pt idx="11070">
                  <c:v>43162.052083333401</c:v>
                </c:pt>
                <c:pt idx="11071">
                  <c:v>43162.072916666599</c:v>
                </c:pt>
                <c:pt idx="11072">
                  <c:v>43162.09375</c:v>
                </c:pt>
                <c:pt idx="11073">
                  <c:v>43162.114583333401</c:v>
                </c:pt>
                <c:pt idx="11074">
                  <c:v>43162.135416666599</c:v>
                </c:pt>
                <c:pt idx="11075">
                  <c:v>43162.15625</c:v>
                </c:pt>
                <c:pt idx="11076">
                  <c:v>43162.177083333401</c:v>
                </c:pt>
                <c:pt idx="11077">
                  <c:v>43162.197916666599</c:v>
                </c:pt>
                <c:pt idx="11078">
                  <c:v>43162.21875</c:v>
                </c:pt>
                <c:pt idx="11079">
                  <c:v>43162.239583333401</c:v>
                </c:pt>
                <c:pt idx="11080">
                  <c:v>43162.260416666599</c:v>
                </c:pt>
                <c:pt idx="11081">
                  <c:v>43162.28125</c:v>
                </c:pt>
                <c:pt idx="11082">
                  <c:v>43162.302083333401</c:v>
                </c:pt>
                <c:pt idx="11083">
                  <c:v>43162.322916666599</c:v>
                </c:pt>
                <c:pt idx="11084">
                  <c:v>43162.34375</c:v>
                </c:pt>
                <c:pt idx="11085">
                  <c:v>43162.364583333401</c:v>
                </c:pt>
                <c:pt idx="11086">
                  <c:v>43162.385416666599</c:v>
                </c:pt>
                <c:pt idx="11087">
                  <c:v>43162.40625</c:v>
                </c:pt>
                <c:pt idx="11088">
                  <c:v>43162.427083333401</c:v>
                </c:pt>
                <c:pt idx="11089">
                  <c:v>43162.447916666599</c:v>
                </c:pt>
                <c:pt idx="11090">
                  <c:v>43162.46875</c:v>
                </c:pt>
                <c:pt idx="11091">
                  <c:v>43162.489583333401</c:v>
                </c:pt>
                <c:pt idx="11092">
                  <c:v>43162.510416666599</c:v>
                </c:pt>
                <c:pt idx="11093">
                  <c:v>43162.53125</c:v>
                </c:pt>
                <c:pt idx="11094">
                  <c:v>43162.552083333401</c:v>
                </c:pt>
                <c:pt idx="11095">
                  <c:v>43162.572916666599</c:v>
                </c:pt>
                <c:pt idx="11096">
                  <c:v>43162.59375</c:v>
                </c:pt>
                <c:pt idx="11097">
                  <c:v>43162.614583333401</c:v>
                </c:pt>
                <c:pt idx="11098">
                  <c:v>43162.635416666599</c:v>
                </c:pt>
                <c:pt idx="11099">
                  <c:v>43162.65625</c:v>
                </c:pt>
                <c:pt idx="11100">
                  <c:v>43162.677083333401</c:v>
                </c:pt>
                <c:pt idx="11101">
                  <c:v>43162.697916666599</c:v>
                </c:pt>
                <c:pt idx="11102">
                  <c:v>43162.71875</c:v>
                </c:pt>
                <c:pt idx="11103">
                  <c:v>43162.739583333401</c:v>
                </c:pt>
                <c:pt idx="11104">
                  <c:v>43162.760416666599</c:v>
                </c:pt>
                <c:pt idx="11105">
                  <c:v>43162.78125</c:v>
                </c:pt>
                <c:pt idx="11106">
                  <c:v>43162.802083333401</c:v>
                </c:pt>
                <c:pt idx="11107">
                  <c:v>43162.822916666599</c:v>
                </c:pt>
                <c:pt idx="11108">
                  <c:v>43162.84375</c:v>
                </c:pt>
                <c:pt idx="11109">
                  <c:v>43162.864583333401</c:v>
                </c:pt>
                <c:pt idx="11110">
                  <c:v>43162.885416666599</c:v>
                </c:pt>
                <c:pt idx="11111">
                  <c:v>43162.90625</c:v>
                </c:pt>
                <c:pt idx="11112">
                  <c:v>43162.927083333401</c:v>
                </c:pt>
                <c:pt idx="11113">
                  <c:v>43162.947916666599</c:v>
                </c:pt>
                <c:pt idx="11114">
                  <c:v>43162.96875</c:v>
                </c:pt>
                <c:pt idx="11115">
                  <c:v>43162.989583333401</c:v>
                </c:pt>
                <c:pt idx="11116">
                  <c:v>43163.010416666599</c:v>
                </c:pt>
                <c:pt idx="11117">
                  <c:v>43163.03125</c:v>
                </c:pt>
                <c:pt idx="11118">
                  <c:v>43163.052083333401</c:v>
                </c:pt>
                <c:pt idx="11119">
                  <c:v>43163.072916666599</c:v>
                </c:pt>
                <c:pt idx="11120">
                  <c:v>43163.09375</c:v>
                </c:pt>
                <c:pt idx="11121">
                  <c:v>43163.114583333401</c:v>
                </c:pt>
                <c:pt idx="11122">
                  <c:v>43163.135416666599</c:v>
                </c:pt>
                <c:pt idx="11123">
                  <c:v>43163.15625</c:v>
                </c:pt>
                <c:pt idx="11124">
                  <c:v>43163.177083333401</c:v>
                </c:pt>
                <c:pt idx="11125">
                  <c:v>43163.197916666599</c:v>
                </c:pt>
                <c:pt idx="11126">
                  <c:v>43163.21875</c:v>
                </c:pt>
                <c:pt idx="11127">
                  <c:v>43163.239583333401</c:v>
                </c:pt>
                <c:pt idx="11128">
                  <c:v>43163.260416666599</c:v>
                </c:pt>
                <c:pt idx="11129">
                  <c:v>43163.28125</c:v>
                </c:pt>
                <c:pt idx="11130">
                  <c:v>43163.302083333401</c:v>
                </c:pt>
                <c:pt idx="11131">
                  <c:v>43163.322916666599</c:v>
                </c:pt>
                <c:pt idx="11132">
                  <c:v>43163.34375</c:v>
                </c:pt>
                <c:pt idx="11133">
                  <c:v>43163.364583333401</c:v>
                </c:pt>
                <c:pt idx="11134">
                  <c:v>43163.385416666599</c:v>
                </c:pt>
                <c:pt idx="11135">
                  <c:v>43163.40625</c:v>
                </c:pt>
                <c:pt idx="11136">
                  <c:v>43163.427083333401</c:v>
                </c:pt>
                <c:pt idx="11137">
                  <c:v>43163.447916666599</c:v>
                </c:pt>
                <c:pt idx="11138">
                  <c:v>43163.46875</c:v>
                </c:pt>
                <c:pt idx="11139">
                  <c:v>43163.489583333401</c:v>
                </c:pt>
                <c:pt idx="11140">
                  <c:v>43163.510416666599</c:v>
                </c:pt>
                <c:pt idx="11141">
                  <c:v>43163.53125</c:v>
                </c:pt>
                <c:pt idx="11142">
                  <c:v>43163.552083333401</c:v>
                </c:pt>
                <c:pt idx="11143">
                  <c:v>43163.572916666599</c:v>
                </c:pt>
                <c:pt idx="11144">
                  <c:v>43163.59375</c:v>
                </c:pt>
                <c:pt idx="11145">
                  <c:v>43163.614583333401</c:v>
                </c:pt>
                <c:pt idx="11146">
                  <c:v>43163.635416666599</c:v>
                </c:pt>
                <c:pt idx="11147">
                  <c:v>43163.65625</c:v>
                </c:pt>
                <c:pt idx="11148">
                  <c:v>43163.677083333401</c:v>
                </c:pt>
                <c:pt idx="11149">
                  <c:v>43163.697916666599</c:v>
                </c:pt>
                <c:pt idx="11150">
                  <c:v>43163.71875</c:v>
                </c:pt>
                <c:pt idx="11151">
                  <c:v>43163.739583333401</c:v>
                </c:pt>
                <c:pt idx="11152">
                  <c:v>43163.760416666599</c:v>
                </c:pt>
                <c:pt idx="11153">
                  <c:v>43163.78125</c:v>
                </c:pt>
                <c:pt idx="11154">
                  <c:v>43163.802083333401</c:v>
                </c:pt>
                <c:pt idx="11155">
                  <c:v>43163.822916666599</c:v>
                </c:pt>
                <c:pt idx="11156">
                  <c:v>43163.84375</c:v>
                </c:pt>
                <c:pt idx="11157">
                  <c:v>43163.864583333401</c:v>
                </c:pt>
                <c:pt idx="11158">
                  <c:v>43163.885416666599</c:v>
                </c:pt>
                <c:pt idx="11159">
                  <c:v>43163.90625</c:v>
                </c:pt>
                <c:pt idx="11160">
                  <c:v>43163.927083333401</c:v>
                </c:pt>
                <c:pt idx="11161">
                  <c:v>43163.947916666599</c:v>
                </c:pt>
                <c:pt idx="11162">
                  <c:v>43163.96875</c:v>
                </c:pt>
                <c:pt idx="11163">
                  <c:v>43163.989583333401</c:v>
                </c:pt>
                <c:pt idx="11164">
                  <c:v>43164.010416666599</c:v>
                </c:pt>
                <c:pt idx="11165">
                  <c:v>43164.03125</c:v>
                </c:pt>
                <c:pt idx="11166">
                  <c:v>43164.052083333401</c:v>
                </c:pt>
                <c:pt idx="11167">
                  <c:v>43164.072916666599</c:v>
                </c:pt>
                <c:pt idx="11168">
                  <c:v>43164.09375</c:v>
                </c:pt>
                <c:pt idx="11169">
                  <c:v>43164.114583333401</c:v>
                </c:pt>
                <c:pt idx="11170">
                  <c:v>43164.135416666599</c:v>
                </c:pt>
                <c:pt idx="11171">
                  <c:v>43164.15625</c:v>
                </c:pt>
                <c:pt idx="11172">
                  <c:v>43164.177083333401</c:v>
                </c:pt>
                <c:pt idx="11173">
                  <c:v>43164.197916666599</c:v>
                </c:pt>
                <c:pt idx="11174">
                  <c:v>43164.21875</c:v>
                </c:pt>
                <c:pt idx="11175">
                  <c:v>43164.239583333401</c:v>
                </c:pt>
                <c:pt idx="11176">
                  <c:v>43164.260416666599</c:v>
                </c:pt>
                <c:pt idx="11177">
                  <c:v>43164.28125</c:v>
                </c:pt>
                <c:pt idx="11178">
                  <c:v>43164.302083333401</c:v>
                </c:pt>
                <c:pt idx="11179">
                  <c:v>43164.322916666599</c:v>
                </c:pt>
                <c:pt idx="11180">
                  <c:v>43164.34375</c:v>
                </c:pt>
                <c:pt idx="11181">
                  <c:v>43164.364583333401</c:v>
                </c:pt>
                <c:pt idx="11182">
                  <c:v>43164.385416666599</c:v>
                </c:pt>
                <c:pt idx="11183">
                  <c:v>43164.40625</c:v>
                </c:pt>
                <c:pt idx="11184">
                  <c:v>43164.427083333401</c:v>
                </c:pt>
                <c:pt idx="11185">
                  <c:v>43164.447916666599</c:v>
                </c:pt>
                <c:pt idx="11186">
                  <c:v>43164.46875</c:v>
                </c:pt>
                <c:pt idx="11187">
                  <c:v>43164.489583333401</c:v>
                </c:pt>
                <c:pt idx="11188">
                  <c:v>43164.510416666599</c:v>
                </c:pt>
                <c:pt idx="11189">
                  <c:v>43164.53125</c:v>
                </c:pt>
                <c:pt idx="11190">
                  <c:v>43164.552083333401</c:v>
                </c:pt>
                <c:pt idx="11191">
                  <c:v>43164.572916666599</c:v>
                </c:pt>
                <c:pt idx="11192">
                  <c:v>43164.59375</c:v>
                </c:pt>
                <c:pt idx="11193">
                  <c:v>43164.614583333401</c:v>
                </c:pt>
                <c:pt idx="11194">
                  <c:v>43164.635416666599</c:v>
                </c:pt>
                <c:pt idx="11195">
                  <c:v>43164.65625</c:v>
                </c:pt>
                <c:pt idx="11196">
                  <c:v>43164.677083333401</c:v>
                </c:pt>
                <c:pt idx="11197">
                  <c:v>43164.697916666599</c:v>
                </c:pt>
                <c:pt idx="11198">
                  <c:v>43164.71875</c:v>
                </c:pt>
                <c:pt idx="11199">
                  <c:v>43164.739583333401</c:v>
                </c:pt>
                <c:pt idx="11200">
                  <c:v>43164.760416666599</c:v>
                </c:pt>
                <c:pt idx="11201">
                  <c:v>43164.78125</c:v>
                </c:pt>
                <c:pt idx="11202">
                  <c:v>43164.802083333401</c:v>
                </c:pt>
                <c:pt idx="11203">
                  <c:v>43164.822916666599</c:v>
                </c:pt>
                <c:pt idx="11204">
                  <c:v>43164.84375</c:v>
                </c:pt>
                <c:pt idx="11205">
                  <c:v>43164.864583333401</c:v>
                </c:pt>
                <c:pt idx="11206">
                  <c:v>43164.885416666599</c:v>
                </c:pt>
                <c:pt idx="11207">
                  <c:v>43164.90625</c:v>
                </c:pt>
                <c:pt idx="11208">
                  <c:v>43164.927083333401</c:v>
                </c:pt>
                <c:pt idx="11209">
                  <c:v>43164.947916666599</c:v>
                </c:pt>
                <c:pt idx="11210">
                  <c:v>43164.96875</c:v>
                </c:pt>
                <c:pt idx="11211">
                  <c:v>43164.989583333401</c:v>
                </c:pt>
                <c:pt idx="11212">
                  <c:v>43165.010416666599</c:v>
                </c:pt>
                <c:pt idx="11213">
                  <c:v>43165.03125</c:v>
                </c:pt>
                <c:pt idx="11214">
                  <c:v>43165.052083333401</c:v>
                </c:pt>
                <c:pt idx="11215">
                  <c:v>43165.072916666599</c:v>
                </c:pt>
                <c:pt idx="11216">
                  <c:v>43165.09375</c:v>
                </c:pt>
                <c:pt idx="11217">
                  <c:v>43165.114583333401</c:v>
                </c:pt>
                <c:pt idx="11218">
                  <c:v>43165.135416666599</c:v>
                </c:pt>
                <c:pt idx="11219">
                  <c:v>43165.15625</c:v>
                </c:pt>
                <c:pt idx="11220">
                  <c:v>43165.177083333401</c:v>
                </c:pt>
                <c:pt idx="11221">
                  <c:v>43165.197916666599</c:v>
                </c:pt>
                <c:pt idx="11222">
                  <c:v>43165.21875</c:v>
                </c:pt>
                <c:pt idx="11223">
                  <c:v>43165.239583333401</c:v>
                </c:pt>
                <c:pt idx="11224">
                  <c:v>43165.260416666599</c:v>
                </c:pt>
                <c:pt idx="11225">
                  <c:v>43165.28125</c:v>
                </c:pt>
                <c:pt idx="11226">
                  <c:v>43165.302083333401</c:v>
                </c:pt>
                <c:pt idx="11227">
                  <c:v>43165.322916666599</c:v>
                </c:pt>
                <c:pt idx="11228">
                  <c:v>43165.34375</c:v>
                </c:pt>
                <c:pt idx="11229">
                  <c:v>43165.364583333401</c:v>
                </c:pt>
                <c:pt idx="11230">
                  <c:v>43165.385416666599</c:v>
                </c:pt>
                <c:pt idx="11231">
                  <c:v>43165.40625</c:v>
                </c:pt>
                <c:pt idx="11232">
                  <c:v>43165.427083333401</c:v>
                </c:pt>
                <c:pt idx="11233">
                  <c:v>43165.447916666599</c:v>
                </c:pt>
                <c:pt idx="11234">
                  <c:v>43165.46875</c:v>
                </c:pt>
                <c:pt idx="11235">
                  <c:v>43165.489583333401</c:v>
                </c:pt>
                <c:pt idx="11236">
                  <c:v>43165.510416666599</c:v>
                </c:pt>
                <c:pt idx="11237">
                  <c:v>43165.53125</c:v>
                </c:pt>
                <c:pt idx="11238">
                  <c:v>43165.552083333401</c:v>
                </c:pt>
                <c:pt idx="11239">
                  <c:v>43165.572916666599</c:v>
                </c:pt>
                <c:pt idx="11240">
                  <c:v>43165.59375</c:v>
                </c:pt>
                <c:pt idx="11241">
                  <c:v>43165.614583333401</c:v>
                </c:pt>
                <c:pt idx="11242">
                  <c:v>43165.635416666599</c:v>
                </c:pt>
                <c:pt idx="11243">
                  <c:v>43165.65625</c:v>
                </c:pt>
                <c:pt idx="11244">
                  <c:v>43165.677083333401</c:v>
                </c:pt>
                <c:pt idx="11245">
                  <c:v>43165.697916666599</c:v>
                </c:pt>
                <c:pt idx="11246">
                  <c:v>43165.71875</c:v>
                </c:pt>
                <c:pt idx="11247">
                  <c:v>43165.739583333401</c:v>
                </c:pt>
                <c:pt idx="11248">
                  <c:v>43165.760416666599</c:v>
                </c:pt>
                <c:pt idx="11249">
                  <c:v>43165.78125</c:v>
                </c:pt>
                <c:pt idx="11250">
                  <c:v>43165.802083333401</c:v>
                </c:pt>
                <c:pt idx="11251">
                  <c:v>43165.822916666599</c:v>
                </c:pt>
                <c:pt idx="11252">
                  <c:v>43165.84375</c:v>
                </c:pt>
                <c:pt idx="11253">
                  <c:v>43165.864583333401</c:v>
                </c:pt>
                <c:pt idx="11254">
                  <c:v>43165.885416666599</c:v>
                </c:pt>
                <c:pt idx="11255">
                  <c:v>43165.90625</c:v>
                </c:pt>
                <c:pt idx="11256">
                  <c:v>43165.927083333401</c:v>
                </c:pt>
                <c:pt idx="11257">
                  <c:v>43165.947916666599</c:v>
                </c:pt>
                <c:pt idx="11258">
                  <c:v>43165.96875</c:v>
                </c:pt>
                <c:pt idx="11259">
                  <c:v>43165.989583333401</c:v>
                </c:pt>
                <c:pt idx="11260">
                  <c:v>43166.010416666599</c:v>
                </c:pt>
                <c:pt idx="11261">
                  <c:v>43166.03125</c:v>
                </c:pt>
                <c:pt idx="11262">
                  <c:v>43166.052083333401</c:v>
                </c:pt>
                <c:pt idx="11263">
                  <c:v>43166.072916666599</c:v>
                </c:pt>
                <c:pt idx="11264">
                  <c:v>43166.09375</c:v>
                </c:pt>
                <c:pt idx="11265">
                  <c:v>43166.114583333401</c:v>
                </c:pt>
                <c:pt idx="11266">
                  <c:v>43166.135416666599</c:v>
                </c:pt>
                <c:pt idx="11267">
                  <c:v>43166.15625</c:v>
                </c:pt>
                <c:pt idx="11268">
                  <c:v>43166.177083333401</c:v>
                </c:pt>
                <c:pt idx="11269">
                  <c:v>43166.197916666599</c:v>
                </c:pt>
                <c:pt idx="11270">
                  <c:v>43166.21875</c:v>
                </c:pt>
                <c:pt idx="11271">
                  <c:v>43166.239583333401</c:v>
                </c:pt>
                <c:pt idx="11272">
                  <c:v>43166.260416666599</c:v>
                </c:pt>
                <c:pt idx="11273">
                  <c:v>43166.28125</c:v>
                </c:pt>
                <c:pt idx="11274">
                  <c:v>43166.302083333401</c:v>
                </c:pt>
                <c:pt idx="11275">
                  <c:v>43166.322916666599</c:v>
                </c:pt>
                <c:pt idx="11276">
                  <c:v>43166.34375</c:v>
                </c:pt>
                <c:pt idx="11277">
                  <c:v>43166.364583333401</c:v>
                </c:pt>
                <c:pt idx="11278">
                  <c:v>43166.385416666599</c:v>
                </c:pt>
                <c:pt idx="11279">
                  <c:v>43166.40625</c:v>
                </c:pt>
                <c:pt idx="11280">
                  <c:v>43166.427083333401</c:v>
                </c:pt>
                <c:pt idx="11281">
                  <c:v>43166.447916666599</c:v>
                </c:pt>
                <c:pt idx="11282">
                  <c:v>43166.46875</c:v>
                </c:pt>
                <c:pt idx="11283">
                  <c:v>43166.489583333401</c:v>
                </c:pt>
                <c:pt idx="11284">
                  <c:v>43166.510416666599</c:v>
                </c:pt>
                <c:pt idx="11285">
                  <c:v>43166.53125</c:v>
                </c:pt>
                <c:pt idx="11286">
                  <c:v>43166.552083333401</c:v>
                </c:pt>
                <c:pt idx="11287">
                  <c:v>43166.572916666599</c:v>
                </c:pt>
                <c:pt idx="11288">
                  <c:v>43166.59375</c:v>
                </c:pt>
                <c:pt idx="11289">
                  <c:v>43166.614583333401</c:v>
                </c:pt>
                <c:pt idx="11290">
                  <c:v>43166.635416666599</c:v>
                </c:pt>
                <c:pt idx="11291">
                  <c:v>43166.65625</c:v>
                </c:pt>
                <c:pt idx="11292">
                  <c:v>43166.677083333401</c:v>
                </c:pt>
                <c:pt idx="11293">
                  <c:v>43166.697916666599</c:v>
                </c:pt>
                <c:pt idx="11294">
                  <c:v>43166.71875</c:v>
                </c:pt>
                <c:pt idx="11295">
                  <c:v>43166.739583333401</c:v>
                </c:pt>
                <c:pt idx="11296">
                  <c:v>43166.760416666599</c:v>
                </c:pt>
                <c:pt idx="11297">
                  <c:v>43166.78125</c:v>
                </c:pt>
                <c:pt idx="11298">
                  <c:v>43166.802083333401</c:v>
                </c:pt>
                <c:pt idx="11299">
                  <c:v>43166.822916666599</c:v>
                </c:pt>
                <c:pt idx="11300">
                  <c:v>43166.84375</c:v>
                </c:pt>
                <c:pt idx="11301">
                  <c:v>43166.864583333401</c:v>
                </c:pt>
                <c:pt idx="11302">
                  <c:v>43166.885416666599</c:v>
                </c:pt>
                <c:pt idx="11303">
                  <c:v>43166.90625</c:v>
                </c:pt>
                <c:pt idx="11304">
                  <c:v>43166.927083333401</c:v>
                </c:pt>
                <c:pt idx="11305">
                  <c:v>43166.947916666599</c:v>
                </c:pt>
                <c:pt idx="11306">
                  <c:v>43166.96875</c:v>
                </c:pt>
                <c:pt idx="11307">
                  <c:v>43166.989583333401</c:v>
                </c:pt>
                <c:pt idx="11308">
                  <c:v>43167.010416666599</c:v>
                </c:pt>
                <c:pt idx="11309">
                  <c:v>43167.03125</c:v>
                </c:pt>
                <c:pt idx="11310">
                  <c:v>43167.052083333401</c:v>
                </c:pt>
                <c:pt idx="11311">
                  <c:v>43167.072916666599</c:v>
                </c:pt>
                <c:pt idx="11312">
                  <c:v>43167.09375</c:v>
                </c:pt>
                <c:pt idx="11313">
                  <c:v>43167.114583333401</c:v>
                </c:pt>
                <c:pt idx="11314">
                  <c:v>43167.135416666599</c:v>
                </c:pt>
                <c:pt idx="11315">
                  <c:v>43167.15625</c:v>
                </c:pt>
                <c:pt idx="11316">
                  <c:v>43167.177083333401</c:v>
                </c:pt>
                <c:pt idx="11317">
                  <c:v>43167.197916666599</c:v>
                </c:pt>
                <c:pt idx="11318">
                  <c:v>43167.21875</c:v>
                </c:pt>
                <c:pt idx="11319">
                  <c:v>43167.239583333401</c:v>
                </c:pt>
                <c:pt idx="11320">
                  <c:v>43167.260416666599</c:v>
                </c:pt>
                <c:pt idx="11321">
                  <c:v>43167.28125</c:v>
                </c:pt>
                <c:pt idx="11322">
                  <c:v>43167.302083333401</c:v>
                </c:pt>
                <c:pt idx="11323">
                  <c:v>43167.322916666599</c:v>
                </c:pt>
                <c:pt idx="11324">
                  <c:v>43167.34375</c:v>
                </c:pt>
                <c:pt idx="11325">
                  <c:v>43167.364583333401</c:v>
                </c:pt>
                <c:pt idx="11326">
                  <c:v>43167.385416666599</c:v>
                </c:pt>
                <c:pt idx="11327">
                  <c:v>43167.40625</c:v>
                </c:pt>
                <c:pt idx="11328">
                  <c:v>43167.427083333401</c:v>
                </c:pt>
                <c:pt idx="11329">
                  <c:v>43167.447916666599</c:v>
                </c:pt>
                <c:pt idx="11330">
                  <c:v>43167.46875</c:v>
                </c:pt>
                <c:pt idx="11331">
                  <c:v>43167.489583333401</c:v>
                </c:pt>
                <c:pt idx="11332">
                  <c:v>43167.510416666599</c:v>
                </c:pt>
                <c:pt idx="11333">
                  <c:v>43167.53125</c:v>
                </c:pt>
                <c:pt idx="11334">
                  <c:v>43167.552083333401</c:v>
                </c:pt>
                <c:pt idx="11335">
                  <c:v>43167.572916666599</c:v>
                </c:pt>
                <c:pt idx="11336">
                  <c:v>43167.59375</c:v>
                </c:pt>
                <c:pt idx="11337">
                  <c:v>43167.614583333401</c:v>
                </c:pt>
                <c:pt idx="11338">
                  <c:v>43167.635416666599</c:v>
                </c:pt>
                <c:pt idx="11339">
                  <c:v>43167.65625</c:v>
                </c:pt>
                <c:pt idx="11340">
                  <c:v>43167.677083333401</c:v>
                </c:pt>
                <c:pt idx="11341">
                  <c:v>43167.697916666599</c:v>
                </c:pt>
                <c:pt idx="11342">
                  <c:v>43167.71875</c:v>
                </c:pt>
                <c:pt idx="11343">
                  <c:v>43167.739583333401</c:v>
                </c:pt>
                <c:pt idx="11344">
                  <c:v>43167.760416666599</c:v>
                </c:pt>
                <c:pt idx="11345">
                  <c:v>43167.78125</c:v>
                </c:pt>
                <c:pt idx="11346">
                  <c:v>43167.802083333401</c:v>
                </c:pt>
                <c:pt idx="11347">
                  <c:v>43167.822916666599</c:v>
                </c:pt>
                <c:pt idx="11348">
                  <c:v>43167.84375</c:v>
                </c:pt>
                <c:pt idx="11349">
                  <c:v>43167.864583333401</c:v>
                </c:pt>
                <c:pt idx="11350">
                  <c:v>43167.885416666599</c:v>
                </c:pt>
                <c:pt idx="11351">
                  <c:v>43167.90625</c:v>
                </c:pt>
                <c:pt idx="11352">
                  <c:v>43167.927083333401</c:v>
                </c:pt>
                <c:pt idx="11353">
                  <c:v>43167.947916666599</c:v>
                </c:pt>
                <c:pt idx="11354">
                  <c:v>43167.96875</c:v>
                </c:pt>
                <c:pt idx="11355">
                  <c:v>43167.989583333401</c:v>
                </c:pt>
                <c:pt idx="11356">
                  <c:v>43168.010416666599</c:v>
                </c:pt>
                <c:pt idx="11357">
                  <c:v>43168.03125</c:v>
                </c:pt>
                <c:pt idx="11358">
                  <c:v>43168.052083333401</c:v>
                </c:pt>
                <c:pt idx="11359">
                  <c:v>43168.072916666599</c:v>
                </c:pt>
                <c:pt idx="11360">
                  <c:v>43168.09375</c:v>
                </c:pt>
                <c:pt idx="11361">
                  <c:v>43168.114583333401</c:v>
                </c:pt>
                <c:pt idx="11362">
                  <c:v>43168.135416666599</c:v>
                </c:pt>
                <c:pt idx="11363">
                  <c:v>43168.15625</c:v>
                </c:pt>
                <c:pt idx="11364">
                  <c:v>43168.177083333401</c:v>
                </c:pt>
                <c:pt idx="11365">
                  <c:v>43168.197916666599</c:v>
                </c:pt>
                <c:pt idx="11366">
                  <c:v>43168.21875</c:v>
                </c:pt>
                <c:pt idx="11367">
                  <c:v>43168.239583333401</c:v>
                </c:pt>
                <c:pt idx="11368">
                  <c:v>43168.260416666599</c:v>
                </c:pt>
                <c:pt idx="11369">
                  <c:v>43168.28125</c:v>
                </c:pt>
                <c:pt idx="11370">
                  <c:v>43168.302083333401</c:v>
                </c:pt>
                <c:pt idx="11371">
                  <c:v>43168.322916666599</c:v>
                </c:pt>
                <c:pt idx="11372">
                  <c:v>43168.34375</c:v>
                </c:pt>
                <c:pt idx="11373">
                  <c:v>43168.364583333401</c:v>
                </c:pt>
                <c:pt idx="11374">
                  <c:v>43168.385416666599</c:v>
                </c:pt>
                <c:pt idx="11375">
                  <c:v>43168.40625</c:v>
                </c:pt>
                <c:pt idx="11376">
                  <c:v>43168.427083333401</c:v>
                </c:pt>
                <c:pt idx="11377">
                  <c:v>43168.447916666599</c:v>
                </c:pt>
                <c:pt idx="11378">
                  <c:v>43168.46875</c:v>
                </c:pt>
                <c:pt idx="11379">
                  <c:v>43168.489583333401</c:v>
                </c:pt>
                <c:pt idx="11380">
                  <c:v>43168.510416666599</c:v>
                </c:pt>
                <c:pt idx="11381">
                  <c:v>43168.53125</c:v>
                </c:pt>
                <c:pt idx="11382">
                  <c:v>43168.552083333401</c:v>
                </c:pt>
                <c:pt idx="11383">
                  <c:v>43168.572916666599</c:v>
                </c:pt>
                <c:pt idx="11384">
                  <c:v>43168.59375</c:v>
                </c:pt>
                <c:pt idx="11385">
                  <c:v>43168.614583333401</c:v>
                </c:pt>
                <c:pt idx="11386">
                  <c:v>43168.635416666599</c:v>
                </c:pt>
                <c:pt idx="11387">
                  <c:v>43168.65625</c:v>
                </c:pt>
                <c:pt idx="11388">
                  <c:v>43168.677083333401</c:v>
                </c:pt>
                <c:pt idx="11389">
                  <c:v>43168.697916666599</c:v>
                </c:pt>
                <c:pt idx="11390">
                  <c:v>43168.71875</c:v>
                </c:pt>
                <c:pt idx="11391">
                  <c:v>43168.739583333401</c:v>
                </c:pt>
                <c:pt idx="11392">
                  <c:v>43168.760416666599</c:v>
                </c:pt>
                <c:pt idx="11393">
                  <c:v>43168.78125</c:v>
                </c:pt>
                <c:pt idx="11394">
                  <c:v>43168.802083333401</c:v>
                </c:pt>
                <c:pt idx="11395">
                  <c:v>43168.822916666599</c:v>
                </c:pt>
                <c:pt idx="11396">
                  <c:v>43168.84375</c:v>
                </c:pt>
                <c:pt idx="11397">
                  <c:v>43168.864583333401</c:v>
                </c:pt>
                <c:pt idx="11398">
                  <c:v>43168.885416666599</c:v>
                </c:pt>
                <c:pt idx="11399">
                  <c:v>43168.90625</c:v>
                </c:pt>
                <c:pt idx="11400">
                  <c:v>43168.927083333401</c:v>
                </c:pt>
                <c:pt idx="11401">
                  <c:v>43168.947916666599</c:v>
                </c:pt>
                <c:pt idx="11402">
                  <c:v>43168.96875</c:v>
                </c:pt>
                <c:pt idx="11403">
                  <c:v>43168.989583333401</c:v>
                </c:pt>
                <c:pt idx="11404">
                  <c:v>43169.010416666599</c:v>
                </c:pt>
                <c:pt idx="11405">
                  <c:v>43169.03125</c:v>
                </c:pt>
                <c:pt idx="11406">
                  <c:v>43169.052083333401</c:v>
                </c:pt>
                <c:pt idx="11407">
                  <c:v>43169.072916666599</c:v>
                </c:pt>
                <c:pt idx="11408">
                  <c:v>43169.09375</c:v>
                </c:pt>
                <c:pt idx="11409">
                  <c:v>43169.114583333401</c:v>
                </c:pt>
                <c:pt idx="11410">
                  <c:v>43169.135416666599</c:v>
                </c:pt>
                <c:pt idx="11411">
                  <c:v>43169.15625</c:v>
                </c:pt>
                <c:pt idx="11412">
                  <c:v>43169.177083333401</c:v>
                </c:pt>
                <c:pt idx="11413">
                  <c:v>43169.197916666599</c:v>
                </c:pt>
                <c:pt idx="11414">
                  <c:v>43169.21875</c:v>
                </c:pt>
                <c:pt idx="11415">
                  <c:v>43169.239583333401</c:v>
                </c:pt>
                <c:pt idx="11416">
                  <c:v>43169.260416666599</c:v>
                </c:pt>
                <c:pt idx="11417">
                  <c:v>43169.28125</c:v>
                </c:pt>
                <c:pt idx="11418">
                  <c:v>43169.302083333401</c:v>
                </c:pt>
                <c:pt idx="11419">
                  <c:v>43169.322916666599</c:v>
                </c:pt>
                <c:pt idx="11420">
                  <c:v>43169.34375</c:v>
                </c:pt>
                <c:pt idx="11421">
                  <c:v>43169.364583333401</c:v>
                </c:pt>
                <c:pt idx="11422">
                  <c:v>43169.385416666599</c:v>
                </c:pt>
                <c:pt idx="11423">
                  <c:v>43169.40625</c:v>
                </c:pt>
                <c:pt idx="11424">
                  <c:v>43169.427083333401</c:v>
                </c:pt>
                <c:pt idx="11425">
                  <c:v>43169.447916666599</c:v>
                </c:pt>
                <c:pt idx="11426">
                  <c:v>43169.46875</c:v>
                </c:pt>
                <c:pt idx="11427">
                  <c:v>43169.489583333401</c:v>
                </c:pt>
                <c:pt idx="11428">
                  <c:v>43169.510416666599</c:v>
                </c:pt>
                <c:pt idx="11429">
                  <c:v>43169.53125</c:v>
                </c:pt>
                <c:pt idx="11430">
                  <c:v>43169.552083333401</c:v>
                </c:pt>
                <c:pt idx="11431">
                  <c:v>43169.572916666599</c:v>
                </c:pt>
                <c:pt idx="11432">
                  <c:v>43169.59375</c:v>
                </c:pt>
                <c:pt idx="11433">
                  <c:v>43169.614583333401</c:v>
                </c:pt>
                <c:pt idx="11434">
                  <c:v>43169.635416666599</c:v>
                </c:pt>
                <c:pt idx="11435">
                  <c:v>43169.65625</c:v>
                </c:pt>
                <c:pt idx="11436">
                  <c:v>43169.677083333401</c:v>
                </c:pt>
                <c:pt idx="11437">
                  <c:v>43169.697916666599</c:v>
                </c:pt>
                <c:pt idx="11438">
                  <c:v>43169.71875</c:v>
                </c:pt>
                <c:pt idx="11439">
                  <c:v>43169.739583333401</c:v>
                </c:pt>
                <c:pt idx="11440">
                  <c:v>43169.760416666599</c:v>
                </c:pt>
                <c:pt idx="11441">
                  <c:v>43169.78125</c:v>
                </c:pt>
                <c:pt idx="11442">
                  <c:v>43169.802083333401</c:v>
                </c:pt>
                <c:pt idx="11443">
                  <c:v>43169.822916666599</c:v>
                </c:pt>
                <c:pt idx="11444">
                  <c:v>43169.84375</c:v>
                </c:pt>
                <c:pt idx="11445">
                  <c:v>43169.864583333401</c:v>
                </c:pt>
                <c:pt idx="11446">
                  <c:v>43169.885416666599</c:v>
                </c:pt>
                <c:pt idx="11447">
                  <c:v>43169.90625</c:v>
                </c:pt>
                <c:pt idx="11448">
                  <c:v>43169.927083333401</c:v>
                </c:pt>
                <c:pt idx="11449">
                  <c:v>43169.947916666599</c:v>
                </c:pt>
                <c:pt idx="11450">
                  <c:v>43169.96875</c:v>
                </c:pt>
                <c:pt idx="11451">
                  <c:v>43169.989583333401</c:v>
                </c:pt>
                <c:pt idx="11452">
                  <c:v>43170.010416666599</c:v>
                </c:pt>
                <c:pt idx="11453">
                  <c:v>43170.03125</c:v>
                </c:pt>
                <c:pt idx="11454">
                  <c:v>43170.052083333401</c:v>
                </c:pt>
                <c:pt idx="11455">
                  <c:v>43170.072916666599</c:v>
                </c:pt>
                <c:pt idx="11456">
                  <c:v>43170.09375</c:v>
                </c:pt>
                <c:pt idx="11457">
                  <c:v>43170.114583333401</c:v>
                </c:pt>
                <c:pt idx="11458">
                  <c:v>43170.135416666599</c:v>
                </c:pt>
                <c:pt idx="11459">
                  <c:v>43170.15625</c:v>
                </c:pt>
                <c:pt idx="11460">
                  <c:v>43170.177083333401</c:v>
                </c:pt>
                <c:pt idx="11461">
                  <c:v>43170.197916666599</c:v>
                </c:pt>
                <c:pt idx="11462">
                  <c:v>43170.21875</c:v>
                </c:pt>
                <c:pt idx="11463">
                  <c:v>43170.239583333401</c:v>
                </c:pt>
                <c:pt idx="11464">
                  <c:v>43170.260416666599</c:v>
                </c:pt>
                <c:pt idx="11465">
                  <c:v>43170.28125</c:v>
                </c:pt>
                <c:pt idx="11466">
                  <c:v>43170.302083333401</c:v>
                </c:pt>
                <c:pt idx="11467">
                  <c:v>43170.322916666599</c:v>
                </c:pt>
                <c:pt idx="11468">
                  <c:v>43170.34375</c:v>
                </c:pt>
                <c:pt idx="11469">
                  <c:v>43170.364583333401</c:v>
                </c:pt>
                <c:pt idx="11470">
                  <c:v>43170.385416666599</c:v>
                </c:pt>
                <c:pt idx="11471">
                  <c:v>43170.40625</c:v>
                </c:pt>
                <c:pt idx="11472">
                  <c:v>43170.427083333401</c:v>
                </c:pt>
                <c:pt idx="11473">
                  <c:v>43170.447916666599</c:v>
                </c:pt>
                <c:pt idx="11474">
                  <c:v>43170.46875</c:v>
                </c:pt>
                <c:pt idx="11475">
                  <c:v>43170.489583333401</c:v>
                </c:pt>
                <c:pt idx="11476">
                  <c:v>43170.510416666599</c:v>
                </c:pt>
                <c:pt idx="11477">
                  <c:v>43170.53125</c:v>
                </c:pt>
                <c:pt idx="11478">
                  <c:v>43170.552083333401</c:v>
                </c:pt>
                <c:pt idx="11479">
                  <c:v>43170.572916666599</c:v>
                </c:pt>
                <c:pt idx="11480">
                  <c:v>43170.59375</c:v>
                </c:pt>
                <c:pt idx="11481">
                  <c:v>43170.614583333401</c:v>
                </c:pt>
                <c:pt idx="11482">
                  <c:v>43170.635416666599</c:v>
                </c:pt>
                <c:pt idx="11483">
                  <c:v>43170.65625</c:v>
                </c:pt>
                <c:pt idx="11484">
                  <c:v>43170.677083333401</c:v>
                </c:pt>
                <c:pt idx="11485">
                  <c:v>43170.697916666599</c:v>
                </c:pt>
                <c:pt idx="11486">
                  <c:v>43170.71875</c:v>
                </c:pt>
                <c:pt idx="11487">
                  <c:v>43170.739583333401</c:v>
                </c:pt>
                <c:pt idx="11488">
                  <c:v>43170.760416666599</c:v>
                </c:pt>
                <c:pt idx="11489">
                  <c:v>43170.78125</c:v>
                </c:pt>
                <c:pt idx="11490">
                  <c:v>43170.802083333401</c:v>
                </c:pt>
                <c:pt idx="11491">
                  <c:v>43170.822916666599</c:v>
                </c:pt>
                <c:pt idx="11492">
                  <c:v>43170.84375</c:v>
                </c:pt>
                <c:pt idx="11493">
                  <c:v>43170.864583333401</c:v>
                </c:pt>
                <c:pt idx="11494">
                  <c:v>43170.885416666599</c:v>
                </c:pt>
                <c:pt idx="11495">
                  <c:v>43170.90625</c:v>
                </c:pt>
                <c:pt idx="11496">
                  <c:v>43170.927083333401</c:v>
                </c:pt>
                <c:pt idx="11497">
                  <c:v>43170.947916666599</c:v>
                </c:pt>
                <c:pt idx="11498">
                  <c:v>43170.96875</c:v>
                </c:pt>
                <c:pt idx="11499">
                  <c:v>43170.989583333401</c:v>
                </c:pt>
                <c:pt idx="11500">
                  <c:v>43171.010416666599</c:v>
                </c:pt>
                <c:pt idx="11501">
                  <c:v>43171.03125</c:v>
                </c:pt>
                <c:pt idx="11502">
                  <c:v>43171.052083333401</c:v>
                </c:pt>
                <c:pt idx="11503">
                  <c:v>43171.072916666599</c:v>
                </c:pt>
                <c:pt idx="11504">
                  <c:v>43171.09375</c:v>
                </c:pt>
                <c:pt idx="11505">
                  <c:v>43171.114583333401</c:v>
                </c:pt>
                <c:pt idx="11506">
                  <c:v>43171.135416666599</c:v>
                </c:pt>
                <c:pt idx="11507">
                  <c:v>43171.15625</c:v>
                </c:pt>
                <c:pt idx="11508">
                  <c:v>43171.177083333401</c:v>
                </c:pt>
                <c:pt idx="11509">
                  <c:v>43171.197916666599</c:v>
                </c:pt>
                <c:pt idx="11510">
                  <c:v>43171.21875</c:v>
                </c:pt>
                <c:pt idx="11511">
                  <c:v>43171.239583333401</c:v>
                </c:pt>
                <c:pt idx="11512">
                  <c:v>43171.260416666599</c:v>
                </c:pt>
                <c:pt idx="11513">
                  <c:v>43171.28125</c:v>
                </c:pt>
                <c:pt idx="11514">
                  <c:v>43171.302083333401</c:v>
                </c:pt>
                <c:pt idx="11515">
                  <c:v>43171.322916666599</c:v>
                </c:pt>
                <c:pt idx="11516">
                  <c:v>43171.34375</c:v>
                </c:pt>
                <c:pt idx="11517">
                  <c:v>43171.364583333401</c:v>
                </c:pt>
                <c:pt idx="11518">
                  <c:v>43171.385416666599</c:v>
                </c:pt>
                <c:pt idx="11519">
                  <c:v>43171.40625</c:v>
                </c:pt>
                <c:pt idx="11520">
                  <c:v>43171.427083333401</c:v>
                </c:pt>
                <c:pt idx="11521">
                  <c:v>43171.447916666599</c:v>
                </c:pt>
                <c:pt idx="11522">
                  <c:v>43171.46875</c:v>
                </c:pt>
                <c:pt idx="11523">
                  <c:v>43171.489583333401</c:v>
                </c:pt>
                <c:pt idx="11524">
                  <c:v>43171.510416666599</c:v>
                </c:pt>
                <c:pt idx="11525">
                  <c:v>43171.53125</c:v>
                </c:pt>
                <c:pt idx="11526">
                  <c:v>43171.552083333401</c:v>
                </c:pt>
                <c:pt idx="11527">
                  <c:v>43171.572916666599</c:v>
                </c:pt>
                <c:pt idx="11528">
                  <c:v>43171.59375</c:v>
                </c:pt>
                <c:pt idx="11529">
                  <c:v>43171.614583333401</c:v>
                </c:pt>
                <c:pt idx="11530">
                  <c:v>43171.635416666599</c:v>
                </c:pt>
                <c:pt idx="11531">
                  <c:v>43171.65625</c:v>
                </c:pt>
                <c:pt idx="11532">
                  <c:v>43171.677083333401</c:v>
                </c:pt>
                <c:pt idx="11533">
                  <c:v>43171.697916666599</c:v>
                </c:pt>
                <c:pt idx="11534">
                  <c:v>43171.71875</c:v>
                </c:pt>
                <c:pt idx="11535">
                  <c:v>43171.739583333401</c:v>
                </c:pt>
                <c:pt idx="11536">
                  <c:v>43171.760416666599</c:v>
                </c:pt>
                <c:pt idx="11537">
                  <c:v>43171.78125</c:v>
                </c:pt>
                <c:pt idx="11538">
                  <c:v>43171.802083333401</c:v>
                </c:pt>
                <c:pt idx="11539">
                  <c:v>43171.822916666599</c:v>
                </c:pt>
                <c:pt idx="11540">
                  <c:v>43171.84375</c:v>
                </c:pt>
                <c:pt idx="11541">
                  <c:v>43171.864583333401</c:v>
                </c:pt>
                <c:pt idx="11542">
                  <c:v>43171.885416666599</c:v>
                </c:pt>
                <c:pt idx="11543">
                  <c:v>43171.90625</c:v>
                </c:pt>
                <c:pt idx="11544">
                  <c:v>43171.927083333401</c:v>
                </c:pt>
                <c:pt idx="11545">
                  <c:v>43171.947916666599</c:v>
                </c:pt>
                <c:pt idx="11546">
                  <c:v>43171.96875</c:v>
                </c:pt>
                <c:pt idx="11547">
                  <c:v>43171.989583333401</c:v>
                </c:pt>
                <c:pt idx="11548">
                  <c:v>43172.010416666599</c:v>
                </c:pt>
                <c:pt idx="11549">
                  <c:v>43172.03125</c:v>
                </c:pt>
                <c:pt idx="11550">
                  <c:v>43172.052083333401</c:v>
                </c:pt>
                <c:pt idx="11551">
                  <c:v>43172.072916666599</c:v>
                </c:pt>
                <c:pt idx="11552">
                  <c:v>43172.09375</c:v>
                </c:pt>
                <c:pt idx="11553">
                  <c:v>43172.114583333401</c:v>
                </c:pt>
                <c:pt idx="11554">
                  <c:v>43172.135416666599</c:v>
                </c:pt>
                <c:pt idx="11555">
                  <c:v>43172.15625</c:v>
                </c:pt>
                <c:pt idx="11556">
                  <c:v>43172.177083333401</c:v>
                </c:pt>
                <c:pt idx="11557">
                  <c:v>43172.197916666599</c:v>
                </c:pt>
                <c:pt idx="11558">
                  <c:v>43172.21875</c:v>
                </c:pt>
                <c:pt idx="11559">
                  <c:v>43172.239583333401</c:v>
                </c:pt>
                <c:pt idx="11560">
                  <c:v>43172.260416666599</c:v>
                </c:pt>
                <c:pt idx="11561">
                  <c:v>43172.28125</c:v>
                </c:pt>
                <c:pt idx="11562">
                  <c:v>43172.302083333401</c:v>
                </c:pt>
                <c:pt idx="11563">
                  <c:v>43172.322916666599</c:v>
                </c:pt>
                <c:pt idx="11564">
                  <c:v>43172.34375</c:v>
                </c:pt>
                <c:pt idx="11565">
                  <c:v>43172.364583333401</c:v>
                </c:pt>
                <c:pt idx="11566">
                  <c:v>43172.385416666599</c:v>
                </c:pt>
                <c:pt idx="11567">
                  <c:v>43172.40625</c:v>
                </c:pt>
                <c:pt idx="11568">
                  <c:v>43172.427083333401</c:v>
                </c:pt>
                <c:pt idx="11569">
                  <c:v>43172.447916666599</c:v>
                </c:pt>
                <c:pt idx="11570">
                  <c:v>43172.46875</c:v>
                </c:pt>
                <c:pt idx="11571">
                  <c:v>43172.489583333401</c:v>
                </c:pt>
                <c:pt idx="11572">
                  <c:v>43172.510416666599</c:v>
                </c:pt>
                <c:pt idx="11573">
                  <c:v>43172.53125</c:v>
                </c:pt>
                <c:pt idx="11574">
                  <c:v>43172.552083333401</c:v>
                </c:pt>
                <c:pt idx="11575">
                  <c:v>43172.572916666599</c:v>
                </c:pt>
                <c:pt idx="11576">
                  <c:v>43172.59375</c:v>
                </c:pt>
                <c:pt idx="11577">
                  <c:v>43172.614583333401</c:v>
                </c:pt>
                <c:pt idx="11578">
                  <c:v>43172.635416666599</c:v>
                </c:pt>
                <c:pt idx="11579">
                  <c:v>43172.65625</c:v>
                </c:pt>
                <c:pt idx="11580">
                  <c:v>43172.677083333401</c:v>
                </c:pt>
                <c:pt idx="11581">
                  <c:v>43172.697916666599</c:v>
                </c:pt>
                <c:pt idx="11582">
                  <c:v>43172.71875</c:v>
                </c:pt>
                <c:pt idx="11583">
                  <c:v>43172.739583333401</c:v>
                </c:pt>
                <c:pt idx="11584">
                  <c:v>43172.760416666599</c:v>
                </c:pt>
                <c:pt idx="11585">
                  <c:v>43172.78125</c:v>
                </c:pt>
                <c:pt idx="11586">
                  <c:v>43172.802083333401</c:v>
                </c:pt>
                <c:pt idx="11587">
                  <c:v>43172.822916666599</c:v>
                </c:pt>
                <c:pt idx="11588">
                  <c:v>43172.84375</c:v>
                </c:pt>
                <c:pt idx="11589">
                  <c:v>43172.864583333401</c:v>
                </c:pt>
                <c:pt idx="11590">
                  <c:v>43172.885416666599</c:v>
                </c:pt>
                <c:pt idx="11591">
                  <c:v>43172.90625</c:v>
                </c:pt>
                <c:pt idx="11592">
                  <c:v>43172.927083333401</c:v>
                </c:pt>
                <c:pt idx="11593">
                  <c:v>43172.947916666599</c:v>
                </c:pt>
                <c:pt idx="11594">
                  <c:v>43172.96875</c:v>
                </c:pt>
                <c:pt idx="11595">
                  <c:v>43172.989583333401</c:v>
                </c:pt>
                <c:pt idx="11596">
                  <c:v>43173.010416666599</c:v>
                </c:pt>
                <c:pt idx="11597">
                  <c:v>43173.03125</c:v>
                </c:pt>
                <c:pt idx="11598">
                  <c:v>43173.052083333401</c:v>
                </c:pt>
                <c:pt idx="11599">
                  <c:v>43173.072916666599</c:v>
                </c:pt>
                <c:pt idx="11600">
                  <c:v>43173.09375</c:v>
                </c:pt>
                <c:pt idx="11601">
                  <c:v>43173.114583333401</c:v>
                </c:pt>
                <c:pt idx="11602">
                  <c:v>43173.135416666599</c:v>
                </c:pt>
                <c:pt idx="11603">
                  <c:v>43173.15625</c:v>
                </c:pt>
                <c:pt idx="11604">
                  <c:v>43173.177083333401</c:v>
                </c:pt>
                <c:pt idx="11605">
                  <c:v>43173.197916666599</c:v>
                </c:pt>
                <c:pt idx="11606">
                  <c:v>43173.21875</c:v>
                </c:pt>
                <c:pt idx="11607">
                  <c:v>43173.239583333401</c:v>
                </c:pt>
                <c:pt idx="11608">
                  <c:v>43173.260416666599</c:v>
                </c:pt>
                <c:pt idx="11609">
                  <c:v>43173.28125</c:v>
                </c:pt>
                <c:pt idx="11610">
                  <c:v>43173.302083333401</c:v>
                </c:pt>
                <c:pt idx="11611">
                  <c:v>43173.322916666599</c:v>
                </c:pt>
                <c:pt idx="11612">
                  <c:v>43173.34375</c:v>
                </c:pt>
                <c:pt idx="11613">
                  <c:v>43173.364583333401</c:v>
                </c:pt>
                <c:pt idx="11614">
                  <c:v>43173.385416666599</c:v>
                </c:pt>
                <c:pt idx="11615">
                  <c:v>43173.40625</c:v>
                </c:pt>
                <c:pt idx="11616">
                  <c:v>43173.427083333401</c:v>
                </c:pt>
                <c:pt idx="11617">
                  <c:v>43173.447916666599</c:v>
                </c:pt>
                <c:pt idx="11618">
                  <c:v>43173.46875</c:v>
                </c:pt>
                <c:pt idx="11619">
                  <c:v>43173.489583333401</c:v>
                </c:pt>
                <c:pt idx="11620">
                  <c:v>43173.510416666599</c:v>
                </c:pt>
                <c:pt idx="11621">
                  <c:v>43173.53125</c:v>
                </c:pt>
                <c:pt idx="11622">
                  <c:v>43173.552083333401</c:v>
                </c:pt>
                <c:pt idx="11623">
                  <c:v>43173.572916666599</c:v>
                </c:pt>
                <c:pt idx="11624">
                  <c:v>43173.59375</c:v>
                </c:pt>
                <c:pt idx="11625">
                  <c:v>43173.614583333401</c:v>
                </c:pt>
                <c:pt idx="11626">
                  <c:v>43173.635416666599</c:v>
                </c:pt>
                <c:pt idx="11627">
                  <c:v>43173.65625</c:v>
                </c:pt>
                <c:pt idx="11628">
                  <c:v>43173.677083333401</c:v>
                </c:pt>
                <c:pt idx="11629">
                  <c:v>43173.697916666599</c:v>
                </c:pt>
                <c:pt idx="11630">
                  <c:v>43173.71875</c:v>
                </c:pt>
                <c:pt idx="11631">
                  <c:v>43173.739583333401</c:v>
                </c:pt>
                <c:pt idx="11632">
                  <c:v>43173.760416666599</c:v>
                </c:pt>
                <c:pt idx="11633">
                  <c:v>43173.78125</c:v>
                </c:pt>
                <c:pt idx="11634">
                  <c:v>43173.802083333401</c:v>
                </c:pt>
                <c:pt idx="11635">
                  <c:v>43173.822916666599</c:v>
                </c:pt>
                <c:pt idx="11636">
                  <c:v>43173.84375</c:v>
                </c:pt>
                <c:pt idx="11637">
                  <c:v>43173.864583333401</c:v>
                </c:pt>
                <c:pt idx="11638">
                  <c:v>43173.885416666599</c:v>
                </c:pt>
                <c:pt idx="11639">
                  <c:v>43173.90625</c:v>
                </c:pt>
                <c:pt idx="11640">
                  <c:v>43173.927083333401</c:v>
                </c:pt>
                <c:pt idx="11641">
                  <c:v>43173.947916666599</c:v>
                </c:pt>
                <c:pt idx="11642">
                  <c:v>43173.96875</c:v>
                </c:pt>
                <c:pt idx="11643">
                  <c:v>43173.989583333401</c:v>
                </c:pt>
                <c:pt idx="11644">
                  <c:v>43174.010416666599</c:v>
                </c:pt>
                <c:pt idx="11645">
                  <c:v>43174.03125</c:v>
                </c:pt>
                <c:pt idx="11646">
                  <c:v>43174.052083333401</c:v>
                </c:pt>
                <c:pt idx="11647">
                  <c:v>43174.072916666599</c:v>
                </c:pt>
                <c:pt idx="11648">
                  <c:v>43174.09375</c:v>
                </c:pt>
                <c:pt idx="11649">
                  <c:v>43174.114583333401</c:v>
                </c:pt>
                <c:pt idx="11650">
                  <c:v>43174.135416666599</c:v>
                </c:pt>
                <c:pt idx="11651">
                  <c:v>43174.15625</c:v>
                </c:pt>
                <c:pt idx="11652">
                  <c:v>43174.177083333401</c:v>
                </c:pt>
                <c:pt idx="11653">
                  <c:v>43174.197916666599</c:v>
                </c:pt>
                <c:pt idx="11654">
                  <c:v>43174.21875</c:v>
                </c:pt>
                <c:pt idx="11655">
                  <c:v>43174.239583333401</c:v>
                </c:pt>
                <c:pt idx="11656">
                  <c:v>43174.260416666599</c:v>
                </c:pt>
                <c:pt idx="11657">
                  <c:v>43174.28125</c:v>
                </c:pt>
                <c:pt idx="11658">
                  <c:v>43174.302083333401</c:v>
                </c:pt>
                <c:pt idx="11659">
                  <c:v>43174.322916666599</c:v>
                </c:pt>
                <c:pt idx="11660">
                  <c:v>43174.34375</c:v>
                </c:pt>
                <c:pt idx="11661">
                  <c:v>43174.364583333401</c:v>
                </c:pt>
                <c:pt idx="11662">
                  <c:v>43174.385416666599</c:v>
                </c:pt>
                <c:pt idx="11663">
                  <c:v>43174.40625</c:v>
                </c:pt>
                <c:pt idx="11664">
                  <c:v>43174.427083333401</c:v>
                </c:pt>
                <c:pt idx="11665">
                  <c:v>43174.447916666599</c:v>
                </c:pt>
                <c:pt idx="11666">
                  <c:v>43174.46875</c:v>
                </c:pt>
                <c:pt idx="11667">
                  <c:v>43174.489583333401</c:v>
                </c:pt>
                <c:pt idx="11668">
                  <c:v>43174.510416666599</c:v>
                </c:pt>
                <c:pt idx="11669">
                  <c:v>43174.53125</c:v>
                </c:pt>
                <c:pt idx="11670">
                  <c:v>43174.552083333401</c:v>
                </c:pt>
                <c:pt idx="11671">
                  <c:v>43174.572916666599</c:v>
                </c:pt>
                <c:pt idx="11672">
                  <c:v>43174.59375</c:v>
                </c:pt>
                <c:pt idx="11673">
                  <c:v>43174.614583333401</c:v>
                </c:pt>
                <c:pt idx="11674">
                  <c:v>43174.635416666599</c:v>
                </c:pt>
                <c:pt idx="11675">
                  <c:v>43174.65625</c:v>
                </c:pt>
                <c:pt idx="11676">
                  <c:v>43174.677083333401</c:v>
                </c:pt>
                <c:pt idx="11677">
                  <c:v>43174.697916666599</c:v>
                </c:pt>
                <c:pt idx="11678">
                  <c:v>43174.71875</c:v>
                </c:pt>
                <c:pt idx="11679">
                  <c:v>43174.739583333401</c:v>
                </c:pt>
                <c:pt idx="11680">
                  <c:v>43174.760416666599</c:v>
                </c:pt>
                <c:pt idx="11681">
                  <c:v>43174.78125</c:v>
                </c:pt>
                <c:pt idx="11682">
                  <c:v>43174.802083333401</c:v>
                </c:pt>
                <c:pt idx="11683">
                  <c:v>43174.822916666599</c:v>
                </c:pt>
                <c:pt idx="11684">
                  <c:v>43174.84375</c:v>
                </c:pt>
                <c:pt idx="11685">
                  <c:v>43174.864583333401</c:v>
                </c:pt>
                <c:pt idx="11686">
                  <c:v>43174.885416666599</c:v>
                </c:pt>
                <c:pt idx="11687">
                  <c:v>43174.90625</c:v>
                </c:pt>
                <c:pt idx="11688">
                  <c:v>43174.927083333401</c:v>
                </c:pt>
                <c:pt idx="11689">
                  <c:v>43174.947916666599</c:v>
                </c:pt>
                <c:pt idx="11690">
                  <c:v>43174.96875</c:v>
                </c:pt>
                <c:pt idx="11691">
                  <c:v>43174.989583333401</c:v>
                </c:pt>
                <c:pt idx="11692">
                  <c:v>43175.010416666599</c:v>
                </c:pt>
                <c:pt idx="11693">
                  <c:v>43175.03125</c:v>
                </c:pt>
                <c:pt idx="11694">
                  <c:v>43175.052083333401</c:v>
                </c:pt>
                <c:pt idx="11695">
                  <c:v>43175.072916666599</c:v>
                </c:pt>
                <c:pt idx="11696">
                  <c:v>43175.09375</c:v>
                </c:pt>
                <c:pt idx="11697">
                  <c:v>43175.114583333401</c:v>
                </c:pt>
                <c:pt idx="11698">
                  <c:v>43175.135416666599</c:v>
                </c:pt>
                <c:pt idx="11699">
                  <c:v>43175.15625</c:v>
                </c:pt>
                <c:pt idx="11700">
                  <c:v>43175.177083333401</c:v>
                </c:pt>
                <c:pt idx="11701">
                  <c:v>43175.197916666599</c:v>
                </c:pt>
                <c:pt idx="11702">
                  <c:v>43175.21875</c:v>
                </c:pt>
                <c:pt idx="11703">
                  <c:v>43175.239583333401</c:v>
                </c:pt>
                <c:pt idx="11704">
                  <c:v>43175.260416666599</c:v>
                </c:pt>
                <c:pt idx="11705">
                  <c:v>43175.28125</c:v>
                </c:pt>
                <c:pt idx="11706">
                  <c:v>43175.302083333401</c:v>
                </c:pt>
                <c:pt idx="11707">
                  <c:v>43175.322916666599</c:v>
                </c:pt>
                <c:pt idx="11708">
                  <c:v>43175.34375</c:v>
                </c:pt>
                <c:pt idx="11709">
                  <c:v>43175.364583333401</c:v>
                </c:pt>
                <c:pt idx="11710">
                  <c:v>43175.385416666599</c:v>
                </c:pt>
                <c:pt idx="11711">
                  <c:v>43175.40625</c:v>
                </c:pt>
                <c:pt idx="11712">
                  <c:v>43175.427083333401</c:v>
                </c:pt>
                <c:pt idx="11713">
                  <c:v>43175.447916666599</c:v>
                </c:pt>
                <c:pt idx="11714">
                  <c:v>43175.46875</c:v>
                </c:pt>
                <c:pt idx="11715">
                  <c:v>43175.489583333401</c:v>
                </c:pt>
                <c:pt idx="11716">
                  <c:v>43175.510416666599</c:v>
                </c:pt>
                <c:pt idx="11717">
                  <c:v>43175.53125</c:v>
                </c:pt>
                <c:pt idx="11718">
                  <c:v>43175.552083333401</c:v>
                </c:pt>
                <c:pt idx="11719">
                  <c:v>43175.572916666599</c:v>
                </c:pt>
                <c:pt idx="11720">
                  <c:v>43175.59375</c:v>
                </c:pt>
                <c:pt idx="11721">
                  <c:v>43175.614583333401</c:v>
                </c:pt>
                <c:pt idx="11722">
                  <c:v>43175.635416666599</c:v>
                </c:pt>
                <c:pt idx="11723">
                  <c:v>43175.65625</c:v>
                </c:pt>
                <c:pt idx="11724">
                  <c:v>43175.677083333401</c:v>
                </c:pt>
                <c:pt idx="11725">
                  <c:v>43175.697916666599</c:v>
                </c:pt>
                <c:pt idx="11726">
                  <c:v>43175.71875</c:v>
                </c:pt>
                <c:pt idx="11727">
                  <c:v>43175.739583333401</c:v>
                </c:pt>
                <c:pt idx="11728">
                  <c:v>43175.760416666599</c:v>
                </c:pt>
                <c:pt idx="11729">
                  <c:v>43175.78125</c:v>
                </c:pt>
                <c:pt idx="11730">
                  <c:v>43175.802083333401</c:v>
                </c:pt>
                <c:pt idx="11731">
                  <c:v>43175.822916666599</c:v>
                </c:pt>
                <c:pt idx="11732">
                  <c:v>43175.84375</c:v>
                </c:pt>
                <c:pt idx="11733">
                  <c:v>43175.864583333401</c:v>
                </c:pt>
                <c:pt idx="11734">
                  <c:v>43175.885416666599</c:v>
                </c:pt>
                <c:pt idx="11735">
                  <c:v>43175.90625</c:v>
                </c:pt>
                <c:pt idx="11736">
                  <c:v>43175.927083333401</c:v>
                </c:pt>
                <c:pt idx="11737">
                  <c:v>43175.947916666599</c:v>
                </c:pt>
                <c:pt idx="11738">
                  <c:v>43175.96875</c:v>
                </c:pt>
                <c:pt idx="11739">
                  <c:v>43175.989583333401</c:v>
                </c:pt>
                <c:pt idx="11740">
                  <c:v>43176.010416666599</c:v>
                </c:pt>
                <c:pt idx="11741">
                  <c:v>43176.03125</c:v>
                </c:pt>
                <c:pt idx="11742">
                  <c:v>43176.052083333401</c:v>
                </c:pt>
                <c:pt idx="11743">
                  <c:v>43176.072916666599</c:v>
                </c:pt>
                <c:pt idx="11744">
                  <c:v>43176.09375</c:v>
                </c:pt>
                <c:pt idx="11745">
                  <c:v>43176.114583333401</c:v>
                </c:pt>
                <c:pt idx="11746">
                  <c:v>43176.135416666599</c:v>
                </c:pt>
                <c:pt idx="11747">
                  <c:v>43176.15625</c:v>
                </c:pt>
                <c:pt idx="11748">
                  <c:v>43176.177083333401</c:v>
                </c:pt>
                <c:pt idx="11749">
                  <c:v>43176.197916666599</c:v>
                </c:pt>
                <c:pt idx="11750">
                  <c:v>43176.21875</c:v>
                </c:pt>
                <c:pt idx="11751">
                  <c:v>43176.239583333401</c:v>
                </c:pt>
                <c:pt idx="11752">
                  <c:v>43176.260416666599</c:v>
                </c:pt>
                <c:pt idx="11753">
                  <c:v>43176.28125</c:v>
                </c:pt>
                <c:pt idx="11754">
                  <c:v>43176.302083333401</c:v>
                </c:pt>
                <c:pt idx="11755">
                  <c:v>43176.322916666599</c:v>
                </c:pt>
                <c:pt idx="11756">
                  <c:v>43176.34375</c:v>
                </c:pt>
                <c:pt idx="11757">
                  <c:v>43176.364583333401</c:v>
                </c:pt>
                <c:pt idx="11758">
                  <c:v>43176.385416666599</c:v>
                </c:pt>
                <c:pt idx="11759">
                  <c:v>43176.40625</c:v>
                </c:pt>
                <c:pt idx="11760">
                  <c:v>43176.427083333401</c:v>
                </c:pt>
                <c:pt idx="11761">
                  <c:v>43176.447916666599</c:v>
                </c:pt>
                <c:pt idx="11762">
                  <c:v>43176.46875</c:v>
                </c:pt>
                <c:pt idx="11763">
                  <c:v>43176.489583333401</c:v>
                </c:pt>
                <c:pt idx="11764">
                  <c:v>43176.510416666599</c:v>
                </c:pt>
                <c:pt idx="11765">
                  <c:v>43176.53125</c:v>
                </c:pt>
                <c:pt idx="11766">
                  <c:v>43176.552083333401</c:v>
                </c:pt>
                <c:pt idx="11767">
                  <c:v>43176.572916666599</c:v>
                </c:pt>
                <c:pt idx="11768">
                  <c:v>43176.59375</c:v>
                </c:pt>
                <c:pt idx="11769">
                  <c:v>43176.614583333401</c:v>
                </c:pt>
                <c:pt idx="11770">
                  <c:v>43176.635416666599</c:v>
                </c:pt>
                <c:pt idx="11771">
                  <c:v>43176.65625</c:v>
                </c:pt>
                <c:pt idx="11772">
                  <c:v>43176.677083333401</c:v>
                </c:pt>
                <c:pt idx="11773">
                  <c:v>43176.697916666599</c:v>
                </c:pt>
                <c:pt idx="11774">
                  <c:v>43176.71875</c:v>
                </c:pt>
                <c:pt idx="11775">
                  <c:v>43176.739583333401</c:v>
                </c:pt>
                <c:pt idx="11776">
                  <c:v>43176.760416666599</c:v>
                </c:pt>
                <c:pt idx="11777">
                  <c:v>43176.78125</c:v>
                </c:pt>
                <c:pt idx="11778">
                  <c:v>43176.802083333401</c:v>
                </c:pt>
                <c:pt idx="11779">
                  <c:v>43176.822916666599</c:v>
                </c:pt>
                <c:pt idx="11780">
                  <c:v>43176.84375</c:v>
                </c:pt>
                <c:pt idx="11781">
                  <c:v>43176.864583333401</c:v>
                </c:pt>
                <c:pt idx="11782">
                  <c:v>43176.885416666599</c:v>
                </c:pt>
                <c:pt idx="11783">
                  <c:v>43176.90625</c:v>
                </c:pt>
                <c:pt idx="11784">
                  <c:v>43176.927083333401</c:v>
                </c:pt>
                <c:pt idx="11785">
                  <c:v>43176.947916666599</c:v>
                </c:pt>
                <c:pt idx="11786">
                  <c:v>43176.96875</c:v>
                </c:pt>
                <c:pt idx="11787">
                  <c:v>43176.989583333401</c:v>
                </c:pt>
                <c:pt idx="11788">
                  <c:v>43177.010416666599</c:v>
                </c:pt>
                <c:pt idx="11789">
                  <c:v>43177.03125</c:v>
                </c:pt>
                <c:pt idx="11790">
                  <c:v>43177.052083333401</c:v>
                </c:pt>
                <c:pt idx="11791">
                  <c:v>43177.072916666599</c:v>
                </c:pt>
                <c:pt idx="11792">
                  <c:v>43177.09375</c:v>
                </c:pt>
                <c:pt idx="11793">
                  <c:v>43177.114583333401</c:v>
                </c:pt>
                <c:pt idx="11794">
                  <c:v>43177.135416666599</c:v>
                </c:pt>
                <c:pt idx="11795">
                  <c:v>43177.15625</c:v>
                </c:pt>
                <c:pt idx="11796">
                  <c:v>43177.177083333401</c:v>
                </c:pt>
                <c:pt idx="11797">
                  <c:v>43177.197916666599</c:v>
                </c:pt>
                <c:pt idx="11798">
                  <c:v>43177.21875</c:v>
                </c:pt>
                <c:pt idx="11799">
                  <c:v>43177.239583333401</c:v>
                </c:pt>
                <c:pt idx="11800">
                  <c:v>43177.260416666599</c:v>
                </c:pt>
                <c:pt idx="11801">
                  <c:v>43177.28125</c:v>
                </c:pt>
                <c:pt idx="11802">
                  <c:v>43177.302083333401</c:v>
                </c:pt>
                <c:pt idx="11803">
                  <c:v>43177.322916666599</c:v>
                </c:pt>
                <c:pt idx="11804">
                  <c:v>43177.34375</c:v>
                </c:pt>
                <c:pt idx="11805">
                  <c:v>43177.364583333401</c:v>
                </c:pt>
                <c:pt idx="11806">
                  <c:v>43177.385416666599</c:v>
                </c:pt>
                <c:pt idx="11807">
                  <c:v>43177.40625</c:v>
                </c:pt>
                <c:pt idx="11808">
                  <c:v>43177.427083333401</c:v>
                </c:pt>
                <c:pt idx="11809">
                  <c:v>43177.447916666599</c:v>
                </c:pt>
                <c:pt idx="11810">
                  <c:v>43177.46875</c:v>
                </c:pt>
                <c:pt idx="11811">
                  <c:v>43177.489583333401</c:v>
                </c:pt>
                <c:pt idx="11812">
                  <c:v>43177.510416666599</c:v>
                </c:pt>
                <c:pt idx="11813">
                  <c:v>43177.53125</c:v>
                </c:pt>
                <c:pt idx="11814">
                  <c:v>43177.552083333401</c:v>
                </c:pt>
                <c:pt idx="11815">
                  <c:v>43177.572916666599</c:v>
                </c:pt>
                <c:pt idx="11816">
                  <c:v>43177.59375</c:v>
                </c:pt>
                <c:pt idx="11817">
                  <c:v>43177.614583333401</c:v>
                </c:pt>
                <c:pt idx="11818">
                  <c:v>43177.635416666599</c:v>
                </c:pt>
                <c:pt idx="11819">
                  <c:v>43177.65625</c:v>
                </c:pt>
                <c:pt idx="11820">
                  <c:v>43177.677083333401</c:v>
                </c:pt>
                <c:pt idx="11821">
                  <c:v>43177.697916666599</c:v>
                </c:pt>
                <c:pt idx="11822">
                  <c:v>43177.71875</c:v>
                </c:pt>
                <c:pt idx="11823">
                  <c:v>43177.739583333401</c:v>
                </c:pt>
                <c:pt idx="11824">
                  <c:v>43177.760416666599</c:v>
                </c:pt>
                <c:pt idx="11825">
                  <c:v>43177.78125</c:v>
                </c:pt>
                <c:pt idx="11826">
                  <c:v>43177.802083333401</c:v>
                </c:pt>
                <c:pt idx="11827">
                  <c:v>43177.822916666599</c:v>
                </c:pt>
                <c:pt idx="11828">
                  <c:v>43177.84375</c:v>
                </c:pt>
                <c:pt idx="11829">
                  <c:v>43177.864583333401</c:v>
                </c:pt>
                <c:pt idx="11830">
                  <c:v>43177.885416666599</c:v>
                </c:pt>
                <c:pt idx="11831">
                  <c:v>43177.90625</c:v>
                </c:pt>
                <c:pt idx="11832">
                  <c:v>43177.927083333401</c:v>
                </c:pt>
                <c:pt idx="11833">
                  <c:v>43177.947916666599</c:v>
                </c:pt>
                <c:pt idx="11834">
                  <c:v>43177.96875</c:v>
                </c:pt>
                <c:pt idx="11835">
                  <c:v>43177.989583333401</c:v>
                </c:pt>
                <c:pt idx="11836">
                  <c:v>43178.010416666599</c:v>
                </c:pt>
                <c:pt idx="11837">
                  <c:v>43178.03125</c:v>
                </c:pt>
                <c:pt idx="11838">
                  <c:v>43178.052083333401</c:v>
                </c:pt>
                <c:pt idx="11839">
                  <c:v>43178.072916666599</c:v>
                </c:pt>
                <c:pt idx="11840">
                  <c:v>43178.09375</c:v>
                </c:pt>
                <c:pt idx="11841">
                  <c:v>43178.114583333401</c:v>
                </c:pt>
                <c:pt idx="11842">
                  <c:v>43178.135416666599</c:v>
                </c:pt>
                <c:pt idx="11843">
                  <c:v>43178.15625</c:v>
                </c:pt>
                <c:pt idx="11844">
                  <c:v>43178.177083333401</c:v>
                </c:pt>
                <c:pt idx="11845">
                  <c:v>43178.197916666599</c:v>
                </c:pt>
                <c:pt idx="11846">
                  <c:v>43178.21875</c:v>
                </c:pt>
                <c:pt idx="11847">
                  <c:v>43178.239583333401</c:v>
                </c:pt>
                <c:pt idx="11848">
                  <c:v>43178.260416666599</c:v>
                </c:pt>
                <c:pt idx="11849">
                  <c:v>43178.28125</c:v>
                </c:pt>
                <c:pt idx="11850">
                  <c:v>43178.302083333401</c:v>
                </c:pt>
                <c:pt idx="11851">
                  <c:v>43178.322916666599</c:v>
                </c:pt>
                <c:pt idx="11852">
                  <c:v>43178.34375</c:v>
                </c:pt>
                <c:pt idx="11853">
                  <c:v>43178.364583333401</c:v>
                </c:pt>
                <c:pt idx="11854">
                  <c:v>43178.385416666599</c:v>
                </c:pt>
                <c:pt idx="11855">
                  <c:v>43178.40625</c:v>
                </c:pt>
                <c:pt idx="11856">
                  <c:v>43178.427083333401</c:v>
                </c:pt>
                <c:pt idx="11857">
                  <c:v>43178.447916666599</c:v>
                </c:pt>
                <c:pt idx="11858">
                  <c:v>43178.46875</c:v>
                </c:pt>
                <c:pt idx="11859">
                  <c:v>43178.489583333401</c:v>
                </c:pt>
                <c:pt idx="11860">
                  <c:v>43178.510416666599</c:v>
                </c:pt>
                <c:pt idx="11861">
                  <c:v>43178.53125</c:v>
                </c:pt>
                <c:pt idx="11862">
                  <c:v>43178.552083333401</c:v>
                </c:pt>
                <c:pt idx="11863">
                  <c:v>43178.572916666599</c:v>
                </c:pt>
                <c:pt idx="11864">
                  <c:v>43178.59375</c:v>
                </c:pt>
                <c:pt idx="11865">
                  <c:v>43178.614583333401</c:v>
                </c:pt>
                <c:pt idx="11866">
                  <c:v>43178.635416666599</c:v>
                </c:pt>
                <c:pt idx="11867">
                  <c:v>43178.65625</c:v>
                </c:pt>
                <c:pt idx="11868">
                  <c:v>43178.677083333401</c:v>
                </c:pt>
                <c:pt idx="11869">
                  <c:v>43178.697916666599</c:v>
                </c:pt>
                <c:pt idx="11870">
                  <c:v>43178.71875</c:v>
                </c:pt>
                <c:pt idx="11871">
                  <c:v>43178.739583333401</c:v>
                </c:pt>
                <c:pt idx="11872">
                  <c:v>43178.760416666599</c:v>
                </c:pt>
                <c:pt idx="11873">
                  <c:v>43178.78125</c:v>
                </c:pt>
                <c:pt idx="11874">
                  <c:v>43178.802083333401</c:v>
                </c:pt>
                <c:pt idx="11875">
                  <c:v>43178.822916666599</c:v>
                </c:pt>
                <c:pt idx="11876">
                  <c:v>43178.84375</c:v>
                </c:pt>
                <c:pt idx="11877">
                  <c:v>43178.864583333401</c:v>
                </c:pt>
                <c:pt idx="11878">
                  <c:v>43178.885416666599</c:v>
                </c:pt>
                <c:pt idx="11879">
                  <c:v>43178.90625</c:v>
                </c:pt>
                <c:pt idx="11880">
                  <c:v>43178.927083333401</c:v>
                </c:pt>
                <c:pt idx="11881">
                  <c:v>43178.947916666599</c:v>
                </c:pt>
                <c:pt idx="11882">
                  <c:v>43178.96875</c:v>
                </c:pt>
                <c:pt idx="11883">
                  <c:v>43178.989583333401</c:v>
                </c:pt>
                <c:pt idx="11884">
                  <c:v>43179.010416666599</c:v>
                </c:pt>
                <c:pt idx="11885">
                  <c:v>43179.03125</c:v>
                </c:pt>
                <c:pt idx="11886">
                  <c:v>43179.052083333401</c:v>
                </c:pt>
                <c:pt idx="11887">
                  <c:v>43179.072916666599</c:v>
                </c:pt>
                <c:pt idx="11888">
                  <c:v>43179.09375</c:v>
                </c:pt>
                <c:pt idx="11889">
                  <c:v>43179.114583333401</c:v>
                </c:pt>
                <c:pt idx="11890">
                  <c:v>43179.135416666599</c:v>
                </c:pt>
                <c:pt idx="11891">
                  <c:v>43179.15625</c:v>
                </c:pt>
                <c:pt idx="11892">
                  <c:v>43179.177083333401</c:v>
                </c:pt>
                <c:pt idx="11893">
                  <c:v>43179.197916666599</c:v>
                </c:pt>
                <c:pt idx="11894">
                  <c:v>43179.21875</c:v>
                </c:pt>
                <c:pt idx="11895">
                  <c:v>43179.239583333401</c:v>
                </c:pt>
                <c:pt idx="11896">
                  <c:v>43179.260416666599</c:v>
                </c:pt>
                <c:pt idx="11897">
                  <c:v>43179.28125</c:v>
                </c:pt>
                <c:pt idx="11898">
                  <c:v>43179.302083333401</c:v>
                </c:pt>
                <c:pt idx="11899">
                  <c:v>43179.322916666599</c:v>
                </c:pt>
                <c:pt idx="11900">
                  <c:v>43179.34375</c:v>
                </c:pt>
                <c:pt idx="11901">
                  <c:v>43179.364583333401</c:v>
                </c:pt>
                <c:pt idx="11902">
                  <c:v>43179.385416666599</c:v>
                </c:pt>
                <c:pt idx="11903">
                  <c:v>43179.40625</c:v>
                </c:pt>
                <c:pt idx="11904">
                  <c:v>43179.427083333401</c:v>
                </c:pt>
                <c:pt idx="11905">
                  <c:v>43179.447916666599</c:v>
                </c:pt>
                <c:pt idx="11906">
                  <c:v>43179.46875</c:v>
                </c:pt>
                <c:pt idx="11907">
                  <c:v>43179.489583333401</c:v>
                </c:pt>
                <c:pt idx="11908">
                  <c:v>43179.510416666599</c:v>
                </c:pt>
                <c:pt idx="11909">
                  <c:v>43179.53125</c:v>
                </c:pt>
                <c:pt idx="11910">
                  <c:v>43179.552083333401</c:v>
                </c:pt>
                <c:pt idx="11911">
                  <c:v>43179.572916666599</c:v>
                </c:pt>
                <c:pt idx="11912">
                  <c:v>43179.59375</c:v>
                </c:pt>
                <c:pt idx="11913">
                  <c:v>43179.614583333401</c:v>
                </c:pt>
                <c:pt idx="11914">
                  <c:v>43179.635416666599</c:v>
                </c:pt>
                <c:pt idx="11915">
                  <c:v>43179.65625</c:v>
                </c:pt>
                <c:pt idx="11916">
                  <c:v>43179.677083333401</c:v>
                </c:pt>
                <c:pt idx="11917">
                  <c:v>43179.697916666599</c:v>
                </c:pt>
                <c:pt idx="11918">
                  <c:v>43179.71875</c:v>
                </c:pt>
                <c:pt idx="11919">
                  <c:v>43179.739583333401</c:v>
                </c:pt>
                <c:pt idx="11920">
                  <c:v>43179.760416666599</c:v>
                </c:pt>
                <c:pt idx="11921">
                  <c:v>43179.78125</c:v>
                </c:pt>
                <c:pt idx="11922">
                  <c:v>43179.802083333401</c:v>
                </c:pt>
                <c:pt idx="11923">
                  <c:v>43179.822916666599</c:v>
                </c:pt>
                <c:pt idx="11924">
                  <c:v>43179.84375</c:v>
                </c:pt>
                <c:pt idx="11925">
                  <c:v>43179.864583333401</c:v>
                </c:pt>
                <c:pt idx="11926">
                  <c:v>43179.885416666599</c:v>
                </c:pt>
                <c:pt idx="11927">
                  <c:v>43179.90625</c:v>
                </c:pt>
                <c:pt idx="11928">
                  <c:v>43179.927083333401</c:v>
                </c:pt>
                <c:pt idx="11929">
                  <c:v>43179.947916666599</c:v>
                </c:pt>
                <c:pt idx="11930">
                  <c:v>43179.96875</c:v>
                </c:pt>
                <c:pt idx="11931">
                  <c:v>43179.989583333401</c:v>
                </c:pt>
                <c:pt idx="11932">
                  <c:v>43180.010416666599</c:v>
                </c:pt>
                <c:pt idx="11933">
                  <c:v>43180.03125</c:v>
                </c:pt>
                <c:pt idx="11934">
                  <c:v>43180.052083333401</c:v>
                </c:pt>
                <c:pt idx="11935">
                  <c:v>43180.072916666599</c:v>
                </c:pt>
                <c:pt idx="11936">
                  <c:v>43180.09375</c:v>
                </c:pt>
                <c:pt idx="11937">
                  <c:v>43180.114583333401</c:v>
                </c:pt>
                <c:pt idx="11938">
                  <c:v>43180.135416666599</c:v>
                </c:pt>
                <c:pt idx="11939">
                  <c:v>43180.15625</c:v>
                </c:pt>
                <c:pt idx="11940">
                  <c:v>43180.177083333401</c:v>
                </c:pt>
                <c:pt idx="11941">
                  <c:v>43180.197916666599</c:v>
                </c:pt>
                <c:pt idx="11942">
                  <c:v>43180.21875</c:v>
                </c:pt>
                <c:pt idx="11943">
                  <c:v>43180.239583333401</c:v>
                </c:pt>
                <c:pt idx="11944">
                  <c:v>43180.260416666599</c:v>
                </c:pt>
                <c:pt idx="11945">
                  <c:v>43180.28125</c:v>
                </c:pt>
                <c:pt idx="11946">
                  <c:v>43180.302083333401</c:v>
                </c:pt>
                <c:pt idx="11947">
                  <c:v>43180.322916666599</c:v>
                </c:pt>
                <c:pt idx="11948">
                  <c:v>43180.34375</c:v>
                </c:pt>
                <c:pt idx="11949">
                  <c:v>43180.364583333401</c:v>
                </c:pt>
                <c:pt idx="11950">
                  <c:v>43180.385416666599</c:v>
                </c:pt>
                <c:pt idx="11951">
                  <c:v>43180.40625</c:v>
                </c:pt>
                <c:pt idx="11952">
                  <c:v>43180.427083333401</c:v>
                </c:pt>
                <c:pt idx="11953">
                  <c:v>43180.447916666599</c:v>
                </c:pt>
                <c:pt idx="11954">
                  <c:v>43180.46875</c:v>
                </c:pt>
                <c:pt idx="11955">
                  <c:v>43180.489583333401</c:v>
                </c:pt>
                <c:pt idx="11956">
                  <c:v>43180.510416666599</c:v>
                </c:pt>
                <c:pt idx="11957">
                  <c:v>43180.53125</c:v>
                </c:pt>
                <c:pt idx="11958">
                  <c:v>43180.552083333401</c:v>
                </c:pt>
                <c:pt idx="11959">
                  <c:v>43180.572916666599</c:v>
                </c:pt>
                <c:pt idx="11960">
                  <c:v>43180.59375</c:v>
                </c:pt>
                <c:pt idx="11961">
                  <c:v>43180.614583333401</c:v>
                </c:pt>
                <c:pt idx="11962">
                  <c:v>43180.635416666599</c:v>
                </c:pt>
                <c:pt idx="11963">
                  <c:v>43180.65625</c:v>
                </c:pt>
                <c:pt idx="11964">
                  <c:v>43180.677083333401</c:v>
                </c:pt>
                <c:pt idx="11965">
                  <c:v>43180.697916666599</c:v>
                </c:pt>
                <c:pt idx="11966">
                  <c:v>43180.71875</c:v>
                </c:pt>
                <c:pt idx="11967">
                  <c:v>43180.739583333401</c:v>
                </c:pt>
                <c:pt idx="11968">
                  <c:v>43180.760416666599</c:v>
                </c:pt>
                <c:pt idx="11969">
                  <c:v>43180.78125</c:v>
                </c:pt>
                <c:pt idx="11970">
                  <c:v>43180.802083333401</c:v>
                </c:pt>
                <c:pt idx="11971">
                  <c:v>43180.822916666599</c:v>
                </c:pt>
                <c:pt idx="11972">
                  <c:v>43180.84375</c:v>
                </c:pt>
                <c:pt idx="11973">
                  <c:v>43180.864583333401</c:v>
                </c:pt>
                <c:pt idx="11974">
                  <c:v>43180.885416666599</c:v>
                </c:pt>
                <c:pt idx="11975">
                  <c:v>43180.90625</c:v>
                </c:pt>
                <c:pt idx="11976">
                  <c:v>43180.927083333401</c:v>
                </c:pt>
                <c:pt idx="11977">
                  <c:v>43180.947916666599</c:v>
                </c:pt>
                <c:pt idx="11978">
                  <c:v>43180.96875</c:v>
                </c:pt>
                <c:pt idx="11979">
                  <c:v>43180.989583333401</c:v>
                </c:pt>
                <c:pt idx="11980">
                  <c:v>43181.010416666599</c:v>
                </c:pt>
                <c:pt idx="11981">
                  <c:v>43181.03125</c:v>
                </c:pt>
                <c:pt idx="11982">
                  <c:v>43181.052083333401</c:v>
                </c:pt>
                <c:pt idx="11983">
                  <c:v>43181.072916666599</c:v>
                </c:pt>
                <c:pt idx="11984">
                  <c:v>43181.09375</c:v>
                </c:pt>
                <c:pt idx="11985">
                  <c:v>43181.114583333401</c:v>
                </c:pt>
                <c:pt idx="11986">
                  <c:v>43181.135416666599</c:v>
                </c:pt>
                <c:pt idx="11987">
                  <c:v>43181.15625</c:v>
                </c:pt>
                <c:pt idx="11988">
                  <c:v>43181.177083333401</c:v>
                </c:pt>
                <c:pt idx="11989">
                  <c:v>43181.197916666599</c:v>
                </c:pt>
                <c:pt idx="11990">
                  <c:v>43181.21875</c:v>
                </c:pt>
                <c:pt idx="11991">
                  <c:v>43181.239583333401</c:v>
                </c:pt>
                <c:pt idx="11992">
                  <c:v>43181.260416666599</c:v>
                </c:pt>
                <c:pt idx="11993">
                  <c:v>43181.28125</c:v>
                </c:pt>
                <c:pt idx="11994">
                  <c:v>43181.302083333401</c:v>
                </c:pt>
                <c:pt idx="11995">
                  <c:v>43181.322916666599</c:v>
                </c:pt>
                <c:pt idx="11996">
                  <c:v>43181.34375</c:v>
                </c:pt>
                <c:pt idx="11997">
                  <c:v>43181.364583333401</c:v>
                </c:pt>
                <c:pt idx="11998">
                  <c:v>43181.385416666599</c:v>
                </c:pt>
                <c:pt idx="11999">
                  <c:v>43181.40625</c:v>
                </c:pt>
                <c:pt idx="12000">
                  <c:v>43181.427083333401</c:v>
                </c:pt>
                <c:pt idx="12001">
                  <c:v>43181.447916666599</c:v>
                </c:pt>
                <c:pt idx="12002">
                  <c:v>43181.46875</c:v>
                </c:pt>
                <c:pt idx="12003">
                  <c:v>43181.489583333401</c:v>
                </c:pt>
                <c:pt idx="12004">
                  <c:v>43181.510416666599</c:v>
                </c:pt>
                <c:pt idx="12005">
                  <c:v>43181.53125</c:v>
                </c:pt>
                <c:pt idx="12006">
                  <c:v>43181.552083333401</c:v>
                </c:pt>
                <c:pt idx="12007">
                  <c:v>43181.572916666599</c:v>
                </c:pt>
                <c:pt idx="12008">
                  <c:v>43181.59375</c:v>
                </c:pt>
                <c:pt idx="12009">
                  <c:v>43181.614583333401</c:v>
                </c:pt>
                <c:pt idx="12010">
                  <c:v>43181.635416666599</c:v>
                </c:pt>
                <c:pt idx="12011">
                  <c:v>43181.65625</c:v>
                </c:pt>
                <c:pt idx="12012">
                  <c:v>43181.677083333401</c:v>
                </c:pt>
                <c:pt idx="12013">
                  <c:v>43181.697916666599</c:v>
                </c:pt>
                <c:pt idx="12014">
                  <c:v>43181.71875</c:v>
                </c:pt>
                <c:pt idx="12015">
                  <c:v>43181.739583333401</c:v>
                </c:pt>
                <c:pt idx="12016">
                  <c:v>43181.760416666599</c:v>
                </c:pt>
                <c:pt idx="12017">
                  <c:v>43181.78125</c:v>
                </c:pt>
                <c:pt idx="12018">
                  <c:v>43181.802083333401</c:v>
                </c:pt>
                <c:pt idx="12019">
                  <c:v>43181.822916666599</c:v>
                </c:pt>
                <c:pt idx="12020">
                  <c:v>43181.84375</c:v>
                </c:pt>
                <c:pt idx="12021">
                  <c:v>43181.864583333401</c:v>
                </c:pt>
                <c:pt idx="12022">
                  <c:v>43181.885416666599</c:v>
                </c:pt>
                <c:pt idx="12023">
                  <c:v>43181.90625</c:v>
                </c:pt>
                <c:pt idx="12024">
                  <c:v>43181.927083333401</c:v>
                </c:pt>
                <c:pt idx="12025">
                  <c:v>43181.947916666599</c:v>
                </c:pt>
                <c:pt idx="12026">
                  <c:v>43181.96875</c:v>
                </c:pt>
                <c:pt idx="12027">
                  <c:v>43181.989583333401</c:v>
                </c:pt>
                <c:pt idx="12028">
                  <c:v>43182.010416666599</c:v>
                </c:pt>
                <c:pt idx="12029">
                  <c:v>43182.03125</c:v>
                </c:pt>
                <c:pt idx="12030">
                  <c:v>43182.052083333401</c:v>
                </c:pt>
                <c:pt idx="12031">
                  <c:v>43182.072916666599</c:v>
                </c:pt>
                <c:pt idx="12032">
                  <c:v>43182.09375</c:v>
                </c:pt>
                <c:pt idx="12033">
                  <c:v>43182.114583333401</c:v>
                </c:pt>
                <c:pt idx="12034">
                  <c:v>43182.135416666599</c:v>
                </c:pt>
                <c:pt idx="12035">
                  <c:v>43182.15625</c:v>
                </c:pt>
                <c:pt idx="12036">
                  <c:v>43182.177083333401</c:v>
                </c:pt>
                <c:pt idx="12037">
                  <c:v>43182.197916666599</c:v>
                </c:pt>
                <c:pt idx="12038">
                  <c:v>43182.21875</c:v>
                </c:pt>
                <c:pt idx="12039">
                  <c:v>43182.239583333401</c:v>
                </c:pt>
                <c:pt idx="12040">
                  <c:v>43182.260416666599</c:v>
                </c:pt>
                <c:pt idx="12041">
                  <c:v>43182.28125</c:v>
                </c:pt>
                <c:pt idx="12042">
                  <c:v>43182.302083333401</c:v>
                </c:pt>
                <c:pt idx="12043">
                  <c:v>43182.322916666599</c:v>
                </c:pt>
                <c:pt idx="12044">
                  <c:v>43182.34375</c:v>
                </c:pt>
                <c:pt idx="12045">
                  <c:v>43182.364583333401</c:v>
                </c:pt>
                <c:pt idx="12046">
                  <c:v>43182.385416666599</c:v>
                </c:pt>
                <c:pt idx="12047">
                  <c:v>43182.40625</c:v>
                </c:pt>
                <c:pt idx="12048">
                  <c:v>43182.427083333401</c:v>
                </c:pt>
                <c:pt idx="12049">
                  <c:v>43182.447916666599</c:v>
                </c:pt>
                <c:pt idx="12050">
                  <c:v>43182.46875</c:v>
                </c:pt>
                <c:pt idx="12051">
                  <c:v>43182.489583333401</c:v>
                </c:pt>
                <c:pt idx="12052">
                  <c:v>43182.510416666599</c:v>
                </c:pt>
                <c:pt idx="12053">
                  <c:v>43182.53125</c:v>
                </c:pt>
                <c:pt idx="12054">
                  <c:v>43182.552083333401</c:v>
                </c:pt>
                <c:pt idx="12055">
                  <c:v>43182.572916666599</c:v>
                </c:pt>
                <c:pt idx="12056">
                  <c:v>43182.59375</c:v>
                </c:pt>
                <c:pt idx="12057">
                  <c:v>43182.614583333401</c:v>
                </c:pt>
                <c:pt idx="12058">
                  <c:v>43182.635416666599</c:v>
                </c:pt>
                <c:pt idx="12059">
                  <c:v>43182.65625</c:v>
                </c:pt>
                <c:pt idx="12060">
                  <c:v>43182.677083333401</c:v>
                </c:pt>
                <c:pt idx="12061">
                  <c:v>43182.697916666599</c:v>
                </c:pt>
                <c:pt idx="12062">
                  <c:v>43182.71875</c:v>
                </c:pt>
                <c:pt idx="12063">
                  <c:v>43182.739583333401</c:v>
                </c:pt>
                <c:pt idx="12064">
                  <c:v>43182.760416666599</c:v>
                </c:pt>
                <c:pt idx="12065">
                  <c:v>43182.78125</c:v>
                </c:pt>
                <c:pt idx="12066">
                  <c:v>43182.802083333401</c:v>
                </c:pt>
                <c:pt idx="12067">
                  <c:v>43182.822916666599</c:v>
                </c:pt>
                <c:pt idx="12068">
                  <c:v>43182.84375</c:v>
                </c:pt>
                <c:pt idx="12069">
                  <c:v>43182.864583333401</c:v>
                </c:pt>
                <c:pt idx="12070">
                  <c:v>43182.885416666599</c:v>
                </c:pt>
                <c:pt idx="12071">
                  <c:v>43182.90625</c:v>
                </c:pt>
                <c:pt idx="12072">
                  <c:v>43182.927083333401</c:v>
                </c:pt>
                <c:pt idx="12073">
                  <c:v>43182.947916666599</c:v>
                </c:pt>
                <c:pt idx="12074">
                  <c:v>43182.96875</c:v>
                </c:pt>
                <c:pt idx="12075">
                  <c:v>43182.989583333401</c:v>
                </c:pt>
                <c:pt idx="12076">
                  <c:v>43183.010416666599</c:v>
                </c:pt>
                <c:pt idx="12077">
                  <c:v>43183.03125</c:v>
                </c:pt>
                <c:pt idx="12078">
                  <c:v>43183.052083333401</c:v>
                </c:pt>
                <c:pt idx="12079">
                  <c:v>43183.072916666599</c:v>
                </c:pt>
                <c:pt idx="12080">
                  <c:v>43183.09375</c:v>
                </c:pt>
                <c:pt idx="12081">
                  <c:v>43183.114583333401</c:v>
                </c:pt>
                <c:pt idx="12082">
                  <c:v>43183.135416666599</c:v>
                </c:pt>
                <c:pt idx="12083">
                  <c:v>43183.15625</c:v>
                </c:pt>
                <c:pt idx="12084">
                  <c:v>43183.177083333401</c:v>
                </c:pt>
                <c:pt idx="12085">
                  <c:v>43183.197916666599</c:v>
                </c:pt>
                <c:pt idx="12086">
                  <c:v>43183.21875</c:v>
                </c:pt>
                <c:pt idx="12087">
                  <c:v>43183.239583333401</c:v>
                </c:pt>
                <c:pt idx="12088">
                  <c:v>43183.260416666599</c:v>
                </c:pt>
                <c:pt idx="12089">
                  <c:v>43183.28125</c:v>
                </c:pt>
                <c:pt idx="12090">
                  <c:v>43183.302083333401</c:v>
                </c:pt>
                <c:pt idx="12091">
                  <c:v>43183.322916666599</c:v>
                </c:pt>
                <c:pt idx="12092">
                  <c:v>43183.34375</c:v>
                </c:pt>
                <c:pt idx="12093">
                  <c:v>43183.364583333401</c:v>
                </c:pt>
                <c:pt idx="12094">
                  <c:v>43183.385416666599</c:v>
                </c:pt>
                <c:pt idx="12095">
                  <c:v>43183.40625</c:v>
                </c:pt>
                <c:pt idx="12096">
                  <c:v>43183.427083333401</c:v>
                </c:pt>
                <c:pt idx="12097">
                  <c:v>43183.447916666599</c:v>
                </c:pt>
                <c:pt idx="12098">
                  <c:v>43183.46875</c:v>
                </c:pt>
                <c:pt idx="12099">
                  <c:v>43183.489583333401</c:v>
                </c:pt>
                <c:pt idx="12100">
                  <c:v>43183.510416666599</c:v>
                </c:pt>
                <c:pt idx="12101">
                  <c:v>43183.53125</c:v>
                </c:pt>
                <c:pt idx="12102">
                  <c:v>43183.552083333401</c:v>
                </c:pt>
                <c:pt idx="12103">
                  <c:v>43183.572916666599</c:v>
                </c:pt>
                <c:pt idx="12104">
                  <c:v>43183.59375</c:v>
                </c:pt>
                <c:pt idx="12105">
                  <c:v>43183.614583333401</c:v>
                </c:pt>
                <c:pt idx="12106">
                  <c:v>43183.635416666599</c:v>
                </c:pt>
                <c:pt idx="12107">
                  <c:v>43183.65625</c:v>
                </c:pt>
                <c:pt idx="12108">
                  <c:v>43183.677083333401</c:v>
                </c:pt>
                <c:pt idx="12109">
                  <c:v>43183.697916666599</c:v>
                </c:pt>
                <c:pt idx="12110">
                  <c:v>43183.71875</c:v>
                </c:pt>
                <c:pt idx="12111">
                  <c:v>43183.739583333401</c:v>
                </c:pt>
                <c:pt idx="12112">
                  <c:v>43183.760416666599</c:v>
                </c:pt>
                <c:pt idx="12113">
                  <c:v>43183.78125</c:v>
                </c:pt>
                <c:pt idx="12114">
                  <c:v>43183.802083333401</c:v>
                </c:pt>
                <c:pt idx="12115">
                  <c:v>43183.822916666599</c:v>
                </c:pt>
                <c:pt idx="12116">
                  <c:v>43183.84375</c:v>
                </c:pt>
                <c:pt idx="12117">
                  <c:v>43183.864583333401</c:v>
                </c:pt>
                <c:pt idx="12118">
                  <c:v>43183.885416666599</c:v>
                </c:pt>
                <c:pt idx="12119">
                  <c:v>43183.90625</c:v>
                </c:pt>
                <c:pt idx="12120">
                  <c:v>43183.927083333401</c:v>
                </c:pt>
                <c:pt idx="12121">
                  <c:v>43183.947916666599</c:v>
                </c:pt>
                <c:pt idx="12122">
                  <c:v>43183.96875</c:v>
                </c:pt>
                <c:pt idx="12123">
                  <c:v>43183.989583333401</c:v>
                </c:pt>
                <c:pt idx="12124">
                  <c:v>43184.010416666599</c:v>
                </c:pt>
                <c:pt idx="12125">
                  <c:v>43184.03125</c:v>
                </c:pt>
                <c:pt idx="12126">
                  <c:v>43184.052083333401</c:v>
                </c:pt>
                <c:pt idx="12127">
                  <c:v>43184.072916666599</c:v>
                </c:pt>
                <c:pt idx="12128">
                  <c:v>43184.09375</c:v>
                </c:pt>
                <c:pt idx="12129">
                  <c:v>43184.114583333401</c:v>
                </c:pt>
                <c:pt idx="12130">
                  <c:v>43184.135416666599</c:v>
                </c:pt>
                <c:pt idx="12131">
                  <c:v>43184.15625</c:v>
                </c:pt>
                <c:pt idx="12132">
                  <c:v>43184.177083333401</c:v>
                </c:pt>
                <c:pt idx="12133">
                  <c:v>43184.197916666599</c:v>
                </c:pt>
                <c:pt idx="12134">
                  <c:v>43184.21875</c:v>
                </c:pt>
                <c:pt idx="12135">
                  <c:v>43184.239583333401</c:v>
                </c:pt>
                <c:pt idx="12136">
                  <c:v>43184.260416666599</c:v>
                </c:pt>
                <c:pt idx="12137">
                  <c:v>43184.28125</c:v>
                </c:pt>
                <c:pt idx="12138">
                  <c:v>43184.302083333401</c:v>
                </c:pt>
                <c:pt idx="12139">
                  <c:v>43184.322916666599</c:v>
                </c:pt>
                <c:pt idx="12140">
                  <c:v>43184.34375</c:v>
                </c:pt>
                <c:pt idx="12141">
                  <c:v>43184.364583333401</c:v>
                </c:pt>
                <c:pt idx="12142">
                  <c:v>43184.385416666599</c:v>
                </c:pt>
                <c:pt idx="12143">
                  <c:v>43184.40625</c:v>
                </c:pt>
                <c:pt idx="12144">
                  <c:v>43184.427083333401</c:v>
                </c:pt>
                <c:pt idx="12145">
                  <c:v>43184.447916666599</c:v>
                </c:pt>
                <c:pt idx="12146">
                  <c:v>43184.46875</c:v>
                </c:pt>
                <c:pt idx="12147">
                  <c:v>43184.489583333401</c:v>
                </c:pt>
                <c:pt idx="12148">
                  <c:v>43184.510416666599</c:v>
                </c:pt>
                <c:pt idx="12149">
                  <c:v>43184.53125</c:v>
                </c:pt>
                <c:pt idx="12150">
                  <c:v>43184.552083333401</c:v>
                </c:pt>
                <c:pt idx="12151">
                  <c:v>43184.572916666599</c:v>
                </c:pt>
                <c:pt idx="12152">
                  <c:v>43184.59375</c:v>
                </c:pt>
                <c:pt idx="12153">
                  <c:v>43184.614583333401</c:v>
                </c:pt>
                <c:pt idx="12154">
                  <c:v>43184.635416666599</c:v>
                </c:pt>
                <c:pt idx="12155">
                  <c:v>43184.65625</c:v>
                </c:pt>
                <c:pt idx="12156">
                  <c:v>43184.677083333401</c:v>
                </c:pt>
                <c:pt idx="12157">
                  <c:v>43184.697916666599</c:v>
                </c:pt>
                <c:pt idx="12158">
                  <c:v>43184.71875</c:v>
                </c:pt>
                <c:pt idx="12159">
                  <c:v>43184.739583333401</c:v>
                </c:pt>
                <c:pt idx="12160">
                  <c:v>43184.760416666599</c:v>
                </c:pt>
                <c:pt idx="12161">
                  <c:v>43184.78125</c:v>
                </c:pt>
                <c:pt idx="12162">
                  <c:v>43184.802083333401</c:v>
                </c:pt>
                <c:pt idx="12163">
                  <c:v>43184.822916666599</c:v>
                </c:pt>
                <c:pt idx="12164">
                  <c:v>43184.84375</c:v>
                </c:pt>
                <c:pt idx="12165">
                  <c:v>43184.864583333401</c:v>
                </c:pt>
                <c:pt idx="12166">
                  <c:v>43184.885416666599</c:v>
                </c:pt>
                <c:pt idx="12167">
                  <c:v>43184.90625</c:v>
                </c:pt>
                <c:pt idx="12168">
                  <c:v>43184.927083333401</c:v>
                </c:pt>
                <c:pt idx="12169">
                  <c:v>43184.947916666599</c:v>
                </c:pt>
                <c:pt idx="12170">
                  <c:v>43184.96875</c:v>
                </c:pt>
                <c:pt idx="12171">
                  <c:v>43184.989583333401</c:v>
                </c:pt>
                <c:pt idx="12172">
                  <c:v>43185.010416666599</c:v>
                </c:pt>
                <c:pt idx="12173">
                  <c:v>43185.03125</c:v>
                </c:pt>
                <c:pt idx="12174">
                  <c:v>43185.052083333401</c:v>
                </c:pt>
                <c:pt idx="12175">
                  <c:v>43185.072916666599</c:v>
                </c:pt>
                <c:pt idx="12176">
                  <c:v>43185.09375</c:v>
                </c:pt>
                <c:pt idx="12177">
                  <c:v>43185.114583333401</c:v>
                </c:pt>
                <c:pt idx="12178">
                  <c:v>43185.135416666599</c:v>
                </c:pt>
                <c:pt idx="12179">
                  <c:v>43185.15625</c:v>
                </c:pt>
                <c:pt idx="12180">
                  <c:v>43185.177083333401</c:v>
                </c:pt>
                <c:pt idx="12181">
                  <c:v>43185.197916666599</c:v>
                </c:pt>
                <c:pt idx="12182">
                  <c:v>43185.21875</c:v>
                </c:pt>
                <c:pt idx="12183">
                  <c:v>43185.239583333401</c:v>
                </c:pt>
                <c:pt idx="12184">
                  <c:v>43185.260416666599</c:v>
                </c:pt>
                <c:pt idx="12185">
                  <c:v>43185.28125</c:v>
                </c:pt>
                <c:pt idx="12186">
                  <c:v>43185.302083333401</c:v>
                </c:pt>
                <c:pt idx="12187">
                  <c:v>43185.322916666599</c:v>
                </c:pt>
                <c:pt idx="12188">
                  <c:v>43185.34375</c:v>
                </c:pt>
                <c:pt idx="12189">
                  <c:v>43185.364583333401</c:v>
                </c:pt>
                <c:pt idx="12190">
                  <c:v>43185.385416666599</c:v>
                </c:pt>
                <c:pt idx="12191">
                  <c:v>43185.40625</c:v>
                </c:pt>
                <c:pt idx="12192">
                  <c:v>43185.427083333401</c:v>
                </c:pt>
                <c:pt idx="12193">
                  <c:v>43185.447916666599</c:v>
                </c:pt>
                <c:pt idx="12194">
                  <c:v>43185.46875</c:v>
                </c:pt>
                <c:pt idx="12195">
                  <c:v>43185.489583333401</c:v>
                </c:pt>
                <c:pt idx="12196">
                  <c:v>43185.510416666599</c:v>
                </c:pt>
                <c:pt idx="12197">
                  <c:v>43185.53125</c:v>
                </c:pt>
                <c:pt idx="12198">
                  <c:v>43185.552083333401</c:v>
                </c:pt>
                <c:pt idx="12199">
                  <c:v>43185.572916666599</c:v>
                </c:pt>
                <c:pt idx="12200">
                  <c:v>43185.59375</c:v>
                </c:pt>
                <c:pt idx="12201">
                  <c:v>43185.614583333401</c:v>
                </c:pt>
                <c:pt idx="12202">
                  <c:v>43185.635416666599</c:v>
                </c:pt>
                <c:pt idx="12203">
                  <c:v>43185.65625</c:v>
                </c:pt>
                <c:pt idx="12204">
                  <c:v>43185.677083333401</c:v>
                </c:pt>
                <c:pt idx="12205">
                  <c:v>43185.697916666599</c:v>
                </c:pt>
                <c:pt idx="12206">
                  <c:v>43185.71875</c:v>
                </c:pt>
                <c:pt idx="12207">
                  <c:v>43185.739583333401</c:v>
                </c:pt>
                <c:pt idx="12208">
                  <c:v>43185.760416666599</c:v>
                </c:pt>
                <c:pt idx="12209">
                  <c:v>43185.78125</c:v>
                </c:pt>
                <c:pt idx="12210">
                  <c:v>43185.802083333401</c:v>
                </c:pt>
                <c:pt idx="12211">
                  <c:v>43185.822916666599</c:v>
                </c:pt>
                <c:pt idx="12212">
                  <c:v>43185.84375</c:v>
                </c:pt>
                <c:pt idx="12213">
                  <c:v>43185.864583333401</c:v>
                </c:pt>
                <c:pt idx="12214">
                  <c:v>43185.885416666599</c:v>
                </c:pt>
                <c:pt idx="12215">
                  <c:v>43185.90625</c:v>
                </c:pt>
                <c:pt idx="12216">
                  <c:v>43185.927083333401</c:v>
                </c:pt>
                <c:pt idx="12217">
                  <c:v>43185.947916666599</c:v>
                </c:pt>
                <c:pt idx="12218">
                  <c:v>43185.96875</c:v>
                </c:pt>
                <c:pt idx="12219">
                  <c:v>43185.989583333401</c:v>
                </c:pt>
                <c:pt idx="12220">
                  <c:v>43186.010416666599</c:v>
                </c:pt>
                <c:pt idx="12221">
                  <c:v>43186.03125</c:v>
                </c:pt>
                <c:pt idx="12222">
                  <c:v>43186.052083333401</c:v>
                </c:pt>
                <c:pt idx="12223">
                  <c:v>43186.072916666599</c:v>
                </c:pt>
                <c:pt idx="12224">
                  <c:v>43186.09375</c:v>
                </c:pt>
                <c:pt idx="12225">
                  <c:v>43186.114583333401</c:v>
                </c:pt>
                <c:pt idx="12226">
                  <c:v>43186.135416666599</c:v>
                </c:pt>
                <c:pt idx="12227">
                  <c:v>43186.15625</c:v>
                </c:pt>
                <c:pt idx="12228">
                  <c:v>43186.177083333401</c:v>
                </c:pt>
                <c:pt idx="12229">
                  <c:v>43186.197916666599</c:v>
                </c:pt>
                <c:pt idx="12230">
                  <c:v>43186.21875</c:v>
                </c:pt>
                <c:pt idx="12231">
                  <c:v>43186.239583333401</c:v>
                </c:pt>
                <c:pt idx="12232">
                  <c:v>43186.260416666599</c:v>
                </c:pt>
                <c:pt idx="12233">
                  <c:v>43186.28125</c:v>
                </c:pt>
                <c:pt idx="12234">
                  <c:v>43186.302083333401</c:v>
                </c:pt>
                <c:pt idx="12235">
                  <c:v>43186.322916666599</c:v>
                </c:pt>
                <c:pt idx="12236">
                  <c:v>43186.34375</c:v>
                </c:pt>
                <c:pt idx="12237">
                  <c:v>43186.364583333401</c:v>
                </c:pt>
                <c:pt idx="12238">
                  <c:v>43186.385416666599</c:v>
                </c:pt>
                <c:pt idx="12239">
                  <c:v>43186.40625</c:v>
                </c:pt>
                <c:pt idx="12240">
                  <c:v>43186.427083333401</c:v>
                </c:pt>
                <c:pt idx="12241">
                  <c:v>43186.447916666599</c:v>
                </c:pt>
                <c:pt idx="12242">
                  <c:v>43186.46875</c:v>
                </c:pt>
                <c:pt idx="12243">
                  <c:v>43186.489583333401</c:v>
                </c:pt>
                <c:pt idx="12244">
                  <c:v>43186.510416666599</c:v>
                </c:pt>
                <c:pt idx="12245">
                  <c:v>43186.53125</c:v>
                </c:pt>
                <c:pt idx="12246">
                  <c:v>43186.552083333401</c:v>
                </c:pt>
                <c:pt idx="12247">
                  <c:v>43186.572916666599</c:v>
                </c:pt>
                <c:pt idx="12248">
                  <c:v>43186.59375</c:v>
                </c:pt>
                <c:pt idx="12249">
                  <c:v>43186.614583333401</c:v>
                </c:pt>
                <c:pt idx="12250">
                  <c:v>43186.635416666599</c:v>
                </c:pt>
                <c:pt idx="12251">
                  <c:v>43186.65625</c:v>
                </c:pt>
                <c:pt idx="12252">
                  <c:v>43186.677083333401</c:v>
                </c:pt>
                <c:pt idx="12253">
                  <c:v>43186.697916666599</c:v>
                </c:pt>
                <c:pt idx="12254">
                  <c:v>43186.71875</c:v>
                </c:pt>
                <c:pt idx="12255">
                  <c:v>43186.739583333401</c:v>
                </c:pt>
                <c:pt idx="12256">
                  <c:v>43186.760416666599</c:v>
                </c:pt>
                <c:pt idx="12257">
                  <c:v>43186.78125</c:v>
                </c:pt>
                <c:pt idx="12258">
                  <c:v>43186.802083333401</c:v>
                </c:pt>
                <c:pt idx="12259">
                  <c:v>43186.822916666599</c:v>
                </c:pt>
                <c:pt idx="12260">
                  <c:v>43186.84375</c:v>
                </c:pt>
                <c:pt idx="12261">
                  <c:v>43186.864583333401</c:v>
                </c:pt>
                <c:pt idx="12262">
                  <c:v>43186.885416666599</c:v>
                </c:pt>
                <c:pt idx="12263">
                  <c:v>43186.90625</c:v>
                </c:pt>
                <c:pt idx="12264">
                  <c:v>43186.927083333401</c:v>
                </c:pt>
                <c:pt idx="12265">
                  <c:v>43186.947916666599</c:v>
                </c:pt>
                <c:pt idx="12266">
                  <c:v>43186.96875</c:v>
                </c:pt>
                <c:pt idx="12267">
                  <c:v>43186.989583333401</c:v>
                </c:pt>
                <c:pt idx="12268">
                  <c:v>43187.010416666599</c:v>
                </c:pt>
                <c:pt idx="12269">
                  <c:v>43187.03125</c:v>
                </c:pt>
                <c:pt idx="12270">
                  <c:v>43187.052083333401</c:v>
                </c:pt>
                <c:pt idx="12271">
                  <c:v>43187.072916666599</c:v>
                </c:pt>
                <c:pt idx="12272">
                  <c:v>43187.09375</c:v>
                </c:pt>
                <c:pt idx="12273">
                  <c:v>43187.114583333401</c:v>
                </c:pt>
                <c:pt idx="12274">
                  <c:v>43187.135416666599</c:v>
                </c:pt>
                <c:pt idx="12275">
                  <c:v>43187.15625</c:v>
                </c:pt>
                <c:pt idx="12276">
                  <c:v>43187.177083333401</c:v>
                </c:pt>
                <c:pt idx="12277">
                  <c:v>43187.197916666599</c:v>
                </c:pt>
                <c:pt idx="12278">
                  <c:v>43187.21875</c:v>
                </c:pt>
                <c:pt idx="12279">
                  <c:v>43187.239583333401</c:v>
                </c:pt>
                <c:pt idx="12280">
                  <c:v>43187.260416666599</c:v>
                </c:pt>
                <c:pt idx="12281">
                  <c:v>43187.28125</c:v>
                </c:pt>
                <c:pt idx="12282">
                  <c:v>43187.302083333401</c:v>
                </c:pt>
                <c:pt idx="12283">
                  <c:v>43187.322916666599</c:v>
                </c:pt>
                <c:pt idx="12284">
                  <c:v>43187.34375</c:v>
                </c:pt>
                <c:pt idx="12285">
                  <c:v>43187.364583333401</c:v>
                </c:pt>
                <c:pt idx="12286">
                  <c:v>43187.385416666599</c:v>
                </c:pt>
                <c:pt idx="12287">
                  <c:v>43187.40625</c:v>
                </c:pt>
                <c:pt idx="12288">
                  <c:v>43187.427083333401</c:v>
                </c:pt>
                <c:pt idx="12289">
                  <c:v>43187.447916666599</c:v>
                </c:pt>
                <c:pt idx="12290">
                  <c:v>43187.46875</c:v>
                </c:pt>
                <c:pt idx="12291">
                  <c:v>43187.489583333401</c:v>
                </c:pt>
                <c:pt idx="12292">
                  <c:v>43187.510416666599</c:v>
                </c:pt>
                <c:pt idx="12293">
                  <c:v>43187.53125</c:v>
                </c:pt>
                <c:pt idx="12294">
                  <c:v>43187.552083333401</c:v>
                </c:pt>
                <c:pt idx="12295">
                  <c:v>43187.572916666599</c:v>
                </c:pt>
                <c:pt idx="12296">
                  <c:v>43187.59375</c:v>
                </c:pt>
                <c:pt idx="12297">
                  <c:v>43187.614583333401</c:v>
                </c:pt>
                <c:pt idx="12298">
                  <c:v>43187.635416666599</c:v>
                </c:pt>
                <c:pt idx="12299">
                  <c:v>43187.65625</c:v>
                </c:pt>
                <c:pt idx="12300">
                  <c:v>43187.677083333401</c:v>
                </c:pt>
                <c:pt idx="12301">
                  <c:v>43187.697916666599</c:v>
                </c:pt>
                <c:pt idx="12302">
                  <c:v>43187.71875</c:v>
                </c:pt>
                <c:pt idx="12303">
                  <c:v>43187.739583333401</c:v>
                </c:pt>
                <c:pt idx="12304">
                  <c:v>43187.760416666599</c:v>
                </c:pt>
                <c:pt idx="12305">
                  <c:v>43187.78125</c:v>
                </c:pt>
                <c:pt idx="12306">
                  <c:v>43187.802083333401</c:v>
                </c:pt>
                <c:pt idx="12307">
                  <c:v>43187.822916666599</c:v>
                </c:pt>
                <c:pt idx="12308">
                  <c:v>43187.84375</c:v>
                </c:pt>
                <c:pt idx="12309">
                  <c:v>43187.864583333401</c:v>
                </c:pt>
                <c:pt idx="12310">
                  <c:v>43187.885416666599</c:v>
                </c:pt>
                <c:pt idx="12311">
                  <c:v>43187.90625</c:v>
                </c:pt>
                <c:pt idx="12312">
                  <c:v>43187.927083333401</c:v>
                </c:pt>
                <c:pt idx="12313">
                  <c:v>43187.947916666599</c:v>
                </c:pt>
                <c:pt idx="12314">
                  <c:v>43187.96875</c:v>
                </c:pt>
                <c:pt idx="12315">
                  <c:v>43187.989583333401</c:v>
                </c:pt>
                <c:pt idx="12316">
                  <c:v>43188.010416666599</c:v>
                </c:pt>
                <c:pt idx="12317">
                  <c:v>43188.03125</c:v>
                </c:pt>
                <c:pt idx="12318">
                  <c:v>43188.052083333401</c:v>
                </c:pt>
                <c:pt idx="12319">
                  <c:v>43188.072916666599</c:v>
                </c:pt>
                <c:pt idx="12320">
                  <c:v>43188.09375</c:v>
                </c:pt>
                <c:pt idx="12321">
                  <c:v>43188.114583333401</c:v>
                </c:pt>
                <c:pt idx="12322">
                  <c:v>43188.135416666599</c:v>
                </c:pt>
                <c:pt idx="12323">
                  <c:v>43188.15625</c:v>
                </c:pt>
                <c:pt idx="12324">
                  <c:v>43188.177083333401</c:v>
                </c:pt>
                <c:pt idx="12325">
                  <c:v>43188.197916666599</c:v>
                </c:pt>
                <c:pt idx="12326">
                  <c:v>43188.21875</c:v>
                </c:pt>
                <c:pt idx="12327">
                  <c:v>43188.239583333401</c:v>
                </c:pt>
                <c:pt idx="12328">
                  <c:v>43188.260416666599</c:v>
                </c:pt>
                <c:pt idx="12329">
                  <c:v>43188.28125</c:v>
                </c:pt>
                <c:pt idx="12330">
                  <c:v>43188.302083333401</c:v>
                </c:pt>
                <c:pt idx="12331">
                  <c:v>43188.322916666599</c:v>
                </c:pt>
                <c:pt idx="12332">
                  <c:v>43188.34375</c:v>
                </c:pt>
                <c:pt idx="12333">
                  <c:v>43188.364583333401</c:v>
                </c:pt>
                <c:pt idx="12334">
                  <c:v>43188.385416666599</c:v>
                </c:pt>
                <c:pt idx="12335">
                  <c:v>43188.40625</c:v>
                </c:pt>
                <c:pt idx="12336">
                  <c:v>43188.427083333401</c:v>
                </c:pt>
                <c:pt idx="12337">
                  <c:v>43188.447916666599</c:v>
                </c:pt>
                <c:pt idx="12338">
                  <c:v>43188.46875</c:v>
                </c:pt>
                <c:pt idx="12339">
                  <c:v>43188.489583333401</c:v>
                </c:pt>
                <c:pt idx="12340">
                  <c:v>43188.510416666599</c:v>
                </c:pt>
                <c:pt idx="12341">
                  <c:v>43188.53125</c:v>
                </c:pt>
                <c:pt idx="12342">
                  <c:v>43188.552083333401</c:v>
                </c:pt>
                <c:pt idx="12343">
                  <c:v>43188.572916666599</c:v>
                </c:pt>
                <c:pt idx="12344">
                  <c:v>43188.59375</c:v>
                </c:pt>
                <c:pt idx="12345">
                  <c:v>43188.614583333401</c:v>
                </c:pt>
                <c:pt idx="12346">
                  <c:v>43188.635416666599</c:v>
                </c:pt>
                <c:pt idx="12347">
                  <c:v>43188.65625</c:v>
                </c:pt>
                <c:pt idx="12348">
                  <c:v>43188.677083333401</c:v>
                </c:pt>
                <c:pt idx="12349">
                  <c:v>43188.697916666599</c:v>
                </c:pt>
                <c:pt idx="12350">
                  <c:v>43188.71875</c:v>
                </c:pt>
                <c:pt idx="12351">
                  <c:v>43188.739583333401</c:v>
                </c:pt>
                <c:pt idx="12352">
                  <c:v>43188.760416666599</c:v>
                </c:pt>
                <c:pt idx="12353">
                  <c:v>43188.78125</c:v>
                </c:pt>
                <c:pt idx="12354">
                  <c:v>43188.802083333401</c:v>
                </c:pt>
                <c:pt idx="12355">
                  <c:v>43188.822916666599</c:v>
                </c:pt>
                <c:pt idx="12356">
                  <c:v>43188.84375</c:v>
                </c:pt>
                <c:pt idx="12357">
                  <c:v>43188.864583333401</c:v>
                </c:pt>
                <c:pt idx="12358">
                  <c:v>43188.885416666599</c:v>
                </c:pt>
                <c:pt idx="12359">
                  <c:v>43188.90625</c:v>
                </c:pt>
                <c:pt idx="12360">
                  <c:v>43188.927083333401</c:v>
                </c:pt>
                <c:pt idx="12361">
                  <c:v>43188.947916666599</c:v>
                </c:pt>
                <c:pt idx="12362">
                  <c:v>43188.96875</c:v>
                </c:pt>
                <c:pt idx="12363">
                  <c:v>43188.989583333401</c:v>
                </c:pt>
                <c:pt idx="12364">
                  <c:v>43189.010416666599</c:v>
                </c:pt>
                <c:pt idx="12365">
                  <c:v>43189.03125</c:v>
                </c:pt>
                <c:pt idx="12366">
                  <c:v>43189.052083333401</c:v>
                </c:pt>
                <c:pt idx="12367">
                  <c:v>43189.072916666599</c:v>
                </c:pt>
                <c:pt idx="12368">
                  <c:v>43189.09375</c:v>
                </c:pt>
                <c:pt idx="12369">
                  <c:v>43189.114583333401</c:v>
                </c:pt>
                <c:pt idx="12370">
                  <c:v>43189.135416666599</c:v>
                </c:pt>
                <c:pt idx="12371">
                  <c:v>43189.15625</c:v>
                </c:pt>
                <c:pt idx="12372">
                  <c:v>43189.177083333401</c:v>
                </c:pt>
                <c:pt idx="12373">
                  <c:v>43189.197916666599</c:v>
                </c:pt>
                <c:pt idx="12374">
                  <c:v>43189.21875</c:v>
                </c:pt>
                <c:pt idx="12375">
                  <c:v>43189.239583333401</c:v>
                </c:pt>
                <c:pt idx="12376">
                  <c:v>43189.260416666599</c:v>
                </c:pt>
                <c:pt idx="12377">
                  <c:v>43189.28125</c:v>
                </c:pt>
                <c:pt idx="12378">
                  <c:v>43189.302083333401</c:v>
                </c:pt>
                <c:pt idx="12379">
                  <c:v>43189.322916666599</c:v>
                </c:pt>
                <c:pt idx="12380">
                  <c:v>43189.34375</c:v>
                </c:pt>
                <c:pt idx="12381">
                  <c:v>43189.364583333401</c:v>
                </c:pt>
                <c:pt idx="12382">
                  <c:v>43189.385416666599</c:v>
                </c:pt>
                <c:pt idx="12383">
                  <c:v>43189.40625</c:v>
                </c:pt>
                <c:pt idx="12384">
                  <c:v>43189.427083333401</c:v>
                </c:pt>
                <c:pt idx="12385">
                  <c:v>43189.447916666599</c:v>
                </c:pt>
                <c:pt idx="12386">
                  <c:v>43189.46875</c:v>
                </c:pt>
                <c:pt idx="12387">
                  <c:v>43189.489583333401</c:v>
                </c:pt>
                <c:pt idx="12388">
                  <c:v>43189.510416666599</c:v>
                </c:pt>
                <c:pt idx="12389">
                  <c:v>43189.53125</c:v>
                </c:pt>
                <c:pt idx="12390">
                  <c:v>43189.552083333401</c:v>
                </c:pt>
                <c:pt idx="12391">
                  <c:v>43189.572916666599</c:v>
                </c:pt>
                <c:pt idx="12392">
                  <c:v>43189.59375</c:v>
                </c:pt>
                <c:pt idx="12393">
                  <c:v>43189.614583333401</c:v>
                </c:pt>
                <c:pt idx="12394">
                  <c:v>43189.635416666599</c:v>
                </c:pt>
                <c:pt idx="12395">
                  <c:v>43189.65625</c:v>
                </c:pt>
                <c:pt idx="12396">
                  <c:v>43189.677083333401</c:v>
                </c:pt>
                <c:pt idx="12397">
                  <c:v>43189.697916666599</c:v>
                </c:pt>
                <c:pt idx="12398">
                  <c:v>43189.71875</c:v>
                </c:pt>
                <c:pt idx="12399">
                  <c:v>43189.739583333401</c:v>
                </c:pt>
                <c:pt idx="12400">
                  <c:v>43189.760416666599</c:v>
                </c:pt>
                <c:pt idx="12401">
                  <c:v>43189.78125</c:v>
                </c:pt>
                <c:pt idx="12402">
                  <c:v>43189.802083333401</c:v>
                </c:pt>
                <c:pt idx="12403">
                  <c:v>43189.822916666599</c:v>
                </c:pt>
                <c:pt idx="12404">
                  <c:v>43189.84375</c:v>
                </c:pt>
                <c:pt idx="12405">
                  <c:v>43189.864583333401</c:v>
                </c:pt>
                <c:pt idx="12406">
                  <c:v>43189.885416666599</c:v>
                </c:pt>
                <c:pt idx="12407">
                  <c:v>43189.90625</c:v>
                </c:pt>
                <c:pt idx="12408">
                  <c:v>43189.927083333401</c:v>
                </c:pt>
                <c:pt idx="12409">
                  <c:v>43189.947916666599</c:v>
                </c:pt>
                <c:pt idx="12410">
                  <c:v>43189.96875</c:v>
                </c:pt>
                <c:pt idx="12411">
                  <c:v>43189.989583333401</c:v>
                </c:pt>
                <c:pt idx="12412">
                  <c:v>43190.010416666599</c:v>
                </c:pt>
                <c:pt idx="12413">
                  <c:v>43190.03125</c:v>
                </c:pt>
                <c:pt idx="12414">
                  <c:v>43190.052083333401</c:v>
                </c:pt>
                <c:pt idx="12415">
                  <c:v>43190.072916666599</c:v>
                </c:pt>
                <c:pt idx="12416">
                  <c:v>43190.09375</c:v>
                </c:pt>
                <c:pt idx="12417">
                  <c:v>43190.114583333401</c:v>
                </c:pt>
                <c:pt idx="12418">
                  <c:v>43190.135416666599</c:v>
                </c:pt>
                <c:pt idx="12419">
                  <c:v>43190.15625</c:v>
                </c:pt>
                <c:pt idx="12420">
                  <c:v>43190.177083333401</c:v>
                </c:pt>
                <c:pt idx="12421">
                  <c:v>43190.197916666599</c:v>
                </c:pt>
                <c:pt idx="12422">
                  <c:v>43190.21875</c:v>
                </c:pt>
                <c:pt idx="12423">
                  <c:v>43190.239583333401</c:v>
                </c:pt>
                <c:pt idx="12424">
                  <c:v>43190.260416666599</c:v>
                </c:pt>
                <c:pt idx="12425">
                  <c:v>43190.28125</c:v>
                </c:pt>
                <c:pt idx="12426">
                  <c:v>43190.302083333401</c:v>
                </c:pt>
                <c:pt idx="12427">
                  <c:v>43190.322916666599</c:v>
                </c:pt>
                <c:pt idx="12428">
                  <c:v>43190.34375</c:v>
                </c:pt>
                <c:pt idx="12429">
                  <c:v>43190.364583333401</c:v>
                </c:pt>
                <c:pt idx="12430">
                  <c:v>43190.385416666599</c:v>
                </c:pt>
                <c:pt idx="12431">
                  <c:v>43190.40625</c:v>
                </c:pt>
                <c:pt idx="12432">
                  <c:v>43190.427083333401</c:v>
                </c:pt>
                <c:pt idx="12433">
                  <c:v>43190.447916666599</c:v>
                </c:pt>
                <c:pt idx="12434">
                  <c:v>43190.46875</c:v>
                </c:pt>
                <c:pt idx="12435">
                  <c:v>43190.489583333401</c:v>
                </c:pt>
                <c:pt idx="12436">
                  <c:v>43190.510416666599</c:v>
                </c:pt>
                <c:pt idx="12437">
                  <c:v>43190.53125</c:v>
                </c:pt>
                <c:pt idx="12438">
                  <c:v>43190.552083333401</c:v>
                </c:pt>
                <c:pt idx="12439">
                  <c:v>43190.572916666599</c:v>
                </c:pt>
                <c:pt idx="12440">
                  <c:v>43190.59375</c:v>
                </c:pt>
                <c:pt idx="12441">
                  <c:v>43190.614583333401</c:v>
                </c:pt>
                <c:pt idx="12442">
                  <c:v>43190.635416666599</c:v>
                </c:pt>
                <c:pt idx="12443">
                  <c:v>43190.65625</c:v>
                </c:pt>
                <c:pt idx="12444">
                  <c:v>43190.677083333401</c:v>
                </c:pt>
                <c:pt idx="12445">
                  <c:v>43190.697916666599</c:v>
                </c:pt>
                <c:pt idx="12446">
                  <c:v>43190.71875</c:v>
                </c:pt>
                <c:pt idx="12447">
                  <c:v>43190.739583333401</c:v>
                </c:pt>
                <c:pt idx="12448">
                  <c:v>43190.760416666599</c:v>
                </c:pt>
                <c:pt idx="12449">
                  <c:v>43190.78125</c:v>
                </c:pt>
                <c:pt idx="12450">
                  <c:v>43190.802083333401</c:v>
                </c:pt>
                <c:pt idx="12451">
                  <c:v>43190.822916666599</c:v>
                </c:pt>
                <c:pt idx="12452">
                  <c:v>43190.84375</c:v>
                </c:pt>
                <c:pt idx="12453">
                  <c:v>43190.864583333401</c:v>
                </c:pt>
                <c:pt idx="12454">
                  <c:v>43190.885416666599</c:v>
                </c:pt>
                <c:pt idx="12455">
                  <c:v>43190.90625</c:v>
                </c:pt>
                <c:pt idx="12456">
                  <c:v>43190.927083333401</c:v>
                </c:pt>
                <c:pt idx="12457">
                  <c:v>43190.947916666599</c:v>
                </c:pt>
                <c:pt idx="12458">
                  <c:v>43190.96875</c:v>
                </c:pt>
                <c:pt idx="12459">
                  <c:v>43190.989583333401</c:v>
                </c:pt>
                <c:pt idx="12460">
                  <c:v>43191.010416666599</c:v>
                </c:pt>
                <c:pt idx="12461">
                  <c:v>43191.03125</c:v>
                </c:pt>
                <c:pt idx="12462">
                  <c:v>43191.052083333401</c:v>
                </c:pt>
                <c:pt idx="12463">
                  <c:v>43191.072916666599</c:v>
                </c:pt>
                <c:pt idx="12464">
                  <c:v>43191.09375</c:v>
                </c:pt>
                <c:pt idx="12465">
                  <c:v>43191.114583333401</c:v>
                </c:pt>
                <c:pt idx="12466">
                  <c:v>43191.135416666599</c:v>
                </c:pt>
                <c:pt idx="12467">
                  <c:v>43191.15625</c:v>
                </c:pt>
                <c:pt idx="12468">
                  <c:v>43191.177083333401</c:v>
                </c:pt>
                <c:pt idx="12469">
                  <c:v>43191.197916666599</c:v>
                </c:pt>
                <c:pt idx="12470">
                  <c:v>43191.21875</c:v>
                </c:pt>
                <c:pt idx="12471">
                  <c:v>43191.239583333401</c:v>
                </c:pt>
                <c:pt idx="12472">
                  <c:v>43191.260416666599</c:v>
                </c:pt>
                <c:pt idx="12473">
                  <c:v>43191.28125</c:v>
                </c:pt>
                <c:pt idx="12474">
                  <c:v>43191.302083333401</c:v>
                </c:pt>
                <c:pt idx="12475">
                  <c:v>43191.322916666599</c:v>
                </c:pt>
                <c:pt idx="12476">
                  <c:v>43191.34375</c:v>
                </c:pt>
                <c:pt idx="12477">
                  <c:v>43191.364583333401</c:v>
                </c:pt>
                <c:pt idx="12478">
                  <c:v>43191.385416666599</c:v>
                </c:pt>
                <c:pt idx="12479">
                  <c:v>43191.40625</c:v>
                </c:pt>
                <c:pt idx="12480">
                  <c:v>43191.427083333401</c:v>
                </c:pt>
                <c:pt idx="12481">
                  <c:v>43191.447916666599</c:v>
                </c:pt>
                <c:pt idx="12482">
                  <c:v>43191.46875</c:v>
                </c:pt>
                <c:pt idx="12483">
                  <c:v>43191.489583333401</c:v>
                </c:pt>
                <c:pt idx="12484">
                  <c:v>43191.510416666599</c:v>
                </c:pt>
                <c:pt idx="12485">
                  <c:v>43191.53125</c:v>
                </c:pt>
                <c:pt idx="12486">
                  <c:v>43191.552083333401</c:v>
                </c:pt>
                <c:pt idx="12487">
                  <c:v>43191.572916666599</c:v>
                </c:pt>
                <c:pt idx="12488">
                  <c:v>43191.59375</c:v>
                </c:pt>
                <c:pt idx="12489">
                  <c:v>43191.614583333401</c:v>
                </c:pt>
                <c:pt idx="12490">
                  <c:v>43191.635416666599</c:v>
                </c:pt>
                <c:pt idx="12491">
                  <c:v>43191.65625</c:v>
                </c:pt>
                <c:pt idx="12492">
                  <c:v>43191.677083333401</c:v>
                </c:pt>
                <c:pt idx="12493">
                  <c:v>43191.697916666599</c:v>
                </c:pt>
                <c:pt idx="12494">
                  <c:v>43191.71875</c:v>
                </c:pt>
                <c:pt idx="12495">
                  <c:v>43191.739583333401</c:v>
                </c:pt>
                <c:pt idx="12496">
                  <c:v>43191.760416666599</c:v>
                </c:pt>
                <c:pt idx="12497">
                  <c:v>43191.78125</c:v>
                </c:pt>
                <c:pt idx="12498">
                  <c:v>43191.802083333401</c:v>
                </c:pt>
                <c:pt idx="12499">
                  <c:v>43191.822916666599</c:v>
                </c:pt>
                <c:pt idx="12500">
                  <c:v>43191.84375</c:v>
                </c:pt>
                <c:pt idx="12501">
                  <c:v>43191.864583333401</c:v>
                </c:pt>
                <c:pt idx="12502">
                  <c:v>43191.885416666599</c:v>
                </c:pt>
                <c:pt idx="12503">
                  <c:v>43191.90625</c:v>
                </c:pt>
                <c:pt idx="12504">
                  <c:v>43191.927083333401</c:v>
                </c:pt>
                <c:pt idx="12505">
                  <c:v>43191.947916666599</c:v>
                </c:pt>
                <c:pt idx="12506">
                  <c:v>43191.96875</c:v>
                </c:pt>
                <c:pt idx="12507">
                  <c:v>43191.989583333401</c:v>
                </c:pt>
                <c:pt idx="12508">
                  <c:v>43192.010416666599</c:v>
                </c:pt>
                <c:pt idx="12509">
                  <c:v>43192.03125</c:v>
                </c:pt>
                <c:pt idx="12510">
                  <c:v>43192.052083333401</c:v>
                </c:pt>
                <c:pt idx="12511">
                  <c:v>43192.072916666599</c:v>
                </c:pt>
                <c:pt idx="12512">
                  <c:v>43192.09375</c:v>
                </c:pt>
                <c:pt idx="12513">
                  <c:v>43192.114583333401</c:v>
                </c:pt>
                <c:pt idx="12514">
                  <c:v>43192.135416666599</c:v>
                </c:pt>
                <c:pt idx="12515">
                  <c:v>43192.15625</c:v>
                </c:pt>
                <c:pt idx="12516">
                  <c:v>43192.177083333401</c:v>
                </c:pt>
                <c:pt idx="12517">
                  <c:v>43192.197916666599</c:v>
                </c:pt>
                <c:pt idx="12518">
                  <c:v>43192.21875</c:v>
                </c:pt>
                <c:pt idx="12519">
                  <c:v>43192.239583333401</c:v>
                </c:pt>
                <c:pt idx="12520">
                  <c:v>43192.260416666599</c:v>
                </c:pt>
                <c:pt idx="12521">
                  <c:v>43192.28125</c:v>
                </c:pt>
                <c:pt idx="12522">
                  <c:v>43192.302083333401</c:v>
                </c:pt>
                <c:pt idx="12523">
                  <c:v>43192.322916666599</c:v>
                </c:pt>
                <c:pt idx="12524">
                  <c:v>43192.34375</c:v>
                </c:pt>
                <c:pt idx="12525">
                  <c:v>43192.364583333401</c:v>
                </c:pt>
                <c:pt idx="12526">
                  <c:v>43192.385416666599</c:v>
                </c:pt>
                <c:pt idx="12527">
                  <c:v>43192.40625</c:v>
                </c:pt>
                <c:pt idx="12528">
                  <c:v>43192.427083333401</c:v>
                </c:pt>
                <c:pt idx="12529">
                  <c:v>43192.447916666599</c:v>
                </c:pt>
                <c:pt idx="12530">
                  <c:v>43192.46875</c:v>
                </c:pt>
                <c:pt idx="12531">
                  <c:v>43192.489583333401</c:v>
                </c:pt>
                <c:pt idx="12532">
                  <c:v>43192.510416666599</c:v>
                </c:pt>
                <c:pt idx="12533">
                  <c:v>43192.53125</c:v>
                </c:pt>
                <c:pt idx="12534">
                  <c:v>43192.552083333401</c:v>
                </c:pt>
                <c:pt idx="12535">
                  <c:v>43192.572916666599</c:v>
                </c:pt>
                <c:pt idx="12536">
                  <c:v>43192.59375</c:v>
                </c:pt>
                <c:pt idx="12537">
                  <c:v>43192.614583333401</c:v>
                </c:pt>
                <c:pt idx="12538">
                  <c:v>43192.635416666599</c:v>
                </c:pt>
                <c:pt idx="12539">
                  <c:v>43192.65625</c:v>
                </c:pt>
                <c:pt idx="12540">
                  <c:v>43192.677083333401</c:v>
                </c:pt>
                <c:pt idx="12541">
                  <c:v>43192.697916666599</c:v>
                </c:pt>
                <c:pt idx="12542">
                  <c:v>43192.71875</c:v>
                </c:pt>
                <c:pt idx="12543">
                  <c:v>43192.739583333401</c:v>
                </c:pt>
                <c:pt idx="12544">
                  <c:v>43192.760416666599</c:v>
                </c:pt>
                <c:pt idx="12545">
                  <c:v>43192.78125</c:v>
                </c:pt>
                <c:pt idx="12546">
                  <c:v>43192.802083333401</c:v>
                </c:pt>
                <c:pt idx="12547">
                  <c:v>43192.822916666599</c:v>
                </c:pt>
                <c:pt idx="12548">
                  <c:v>43192.84375</c:v>
                </c:pt>
                <c:pt idx="12549">
                  <c:v>43192.864583333401</c:v>
                </c:pt>
                <c:pt idx="12550">
                  <c:v>43192.885416666599</c:v>
                </c:pt>
                <c:pt idx="12551">
                  <c:v>43192.90625</c:v>
                </c:pt>
                <c:pt idx="12552">
                  <c:v>43192.927083333401</c:v>
                </c:pt>
                <c:pt idx="12553">
                  <c:v>43192.947916666599</c:v>
                </c:pt>
                <c:pt idx="12554">
                  <c:v>43192.96875</c:v>
                </c:pt>
                <c:pt idx="12555">
                  <c:v>43192.989583333401</c:v>
                </c:pt>
                <c:pt idx="12556">
                  <c:v>43193.010416666599</c:v>
                </c:pt>
                <c:pt idx="12557">
                  <c:v>43193.03125</c:v>
                </c:pt>
                <c:pt idx="12558">
                  <c:v>43193.052083333401</c:v>
                </c:pt>
                <c:pt idx="12559">
                  <c:v>43193.072916666599</c:v>
                </c:pt>
                <c:pt idx="12560">
                  <c:v>43193.09375</c:v>
                </c:pt>
                <c:pt idx="12561">
                  <c:v>43193.114583333401</c:v>
                </c:pt>
                <c:pt idx="12562">
                  <c:v>43193.135416666599</c:v>
                </c:pt>
                <c:pt idx="12563">
                  <c:v>43193.15625</c:v>
                </c:pt>
                <c:pt idx="12564">
                  <c:v>43193.177083333401</c:v>
                </c:pt>
                <c:pt idx="12565">
                  <c:v>43193.197916666599</c:v>
                </c:pt>
                <c:pt idx="12566">
                  <c:v>43193.21875</c:v>
                </c:pt>
                <c:pt idx="12567">
                  <c:v>43193.239583333401</c:v>
                </c:pt>
                <c:pt idx="12568">
                  <c:v>43193.260416666599</c:v>
                </c:pt>
                <c:pt idx="12569">
                  <c:v>43193.28125</c:v>
                </c:pt>
                <c:pt idx="12570">
                  <c:v>43193.302083333401</c:v>
                </c:pt>
                <c:pt idx="12571">
                  <c:v>43193.322916666599</c:v>
                </c:pt>
                <c:pt idx="12572">
                  <c:v>43193.34375</c:v>
                </c:pt>
                <c:pt idx="12573">
                  <c:v>43193.364583333401</c:v>
                </c:pt>
                <c:pt idx="12574">
                  <c:v>43193.385416666599</c:v>
                </c:pt>
                <c:pt idx="12575">
                  <c:v>43193.40625</c:v>
                </c:pt>
                <c:pt idx="12576">
                  <c:v>43193.427083333401</c:v>
                </c:pt>
                <c:pt idx="12577">
                  <c:v>43193.447916666599</c:v>
                </c:pt>
                <c:pt idx="12578">
                  <c:v>43193.46875</c:v>
                </c:pt>
                <c:pt idx="12579">
                  <c:v>43193.489583333401</c:v>
                </c:pt>
                <c:pt idx="12580">
                  <c:v>43193.510416666599</c:v>
                </c:pt>
                <c:pt idx="12581">
                  <c:v>43193.53125</c:v>
                </c:pt>
                <c:pt idx="12582">
                  <c:v>43193.552083333401</c:v>
                </c:pt>
                <c:pt idx="12583">
                  <c:v>43193.572916666599</c:v>
                </c:pt>
                <c:pt idx="12584">
                  <c:v>43193.59375</c:v>
                </c:pt>
                <c:pt idx="12585">
                  <c:v>43193.614583333401</c:v>
                </c:pt>
                <c:pt idx="12586">
                  <c:v>43193.635416666599</c:v>
                </c:pt>
                <c:pt idx="12587">
                  <c:v>43193.65625</c:v>
                </c:pt>
                <c:pt idx="12588">
                  <c:v>43193.677083333401</c:v>
                </c:pt>
                <c:pt idx="12589">
                  <c:v>43193.697916666599</c:v>
                </c:pt>
                <c:pt idx="12590">
                  <c:v>43193.71875</c:v>
                </c:pt>
                <c:pt idx="12591">
                  <c:v>43193.739583333401</c:v>
                </c:pt>
                <c:pt idx="12592">
                  <c:v>43193.760416666599</c:v>
                </c:pt>
                <c:pt idx="12593">
                  <c:v>43193.78125</c:v>
                </c:pt>
                <c:pt idx="12594">
                  <c:v>43193.802083333401</c:v>
                </c:pt>
                <c:pt idx="12595">
                  <c:v>43193.822916666599</c:v>
                </c:pt>
                <c:pt idx="12596">
                  <c:v>43193.84375</c:v>
                </c:pt>
                <c:pt idx="12597">
                  <c:v>43193.864583333401</c:v>
                </c:pt>
                <c:pt idx="12598">
                  <c:v>43193.885416666599</c:v>
                </c:pt>
                <c:pt idx="12599">
                  <c:v>43193.90625</c:v>
                </c:pt>
                <c:pt idx="12600">
                  <c:v>43193.927083333401</c:v>
                </c:pt>
                <c:pt idx="12601">
                  <c:v>43193.947916666599</c:v>
                </c:pt>
                <c:pt idx="12602">
                  <c:v>43193.96875</c:v>
                </c:pt>
                <c:pt idx="12603">
                  <c:v>43193.989583333401</c:v>
                </c:pt>
                <c:pt idx="12604">
                  <c:v>43194.010416666599</c:v>
                </c:pt>
                <c:pt idx="12605">
                  <c:v>43194.03125</c:v>
                </c:pt>
                <c:pt idx="12606">
                  <c:v>43194.052083333401</c:v>
                </c:pt>
                <c:pt idx="12607">
                  <c:v>43194.072916666599</c:v>
                </c:pt>
                <c:pt idx="12608">
                  <c:v>43194.09375</c:v>
                </c:pt>
                <c:pt idx="12609">
                  <c:v>43194.114583333401</c:v>
                </c:pt>
                <c:pt idx="12610">
                  <c:v>43194.135416666599</c:v>
                </c:pt>
                <c:pt idx="12611">
                  <c:v>43194.15625</c:v>
                </c:pt>
                <c:pt idx="12612">
                  <c:v>43194.177083333401</c:v>
                </c:pt>
                <c:pt idx="12613">
                  <c:v>43194.197916666599</c:v>
                </c:pt>
                <c:pt idx="12614">
                  <c:v>43194.21875</c:v>
                </c:pt>
                <c:pt idx="12615">
                  <c:v>43194.239583333401</c:v>
                </c:pt>
                <c:pt idx="12616">
                  <c:v>43194.260416666599</c:v>
                </c:pt>
                <c:pt idx="12617">
                  <c:v>43194.28125</c:v>
                </c:pt>
                <c:pt idx="12618">
                  <c:v>43194.302083333401</c:v>
                </c:pt>
                <c:pt idx="12619">
                  <c:v>43194.322916666599</c:v>
                </c:pt>
                <c:pt idx="12620">
                  <c:v>43194.34375</c:v>
                </c:pt>
                <c:pt idx="12621">
                  <c:v>43194.364583333401</c:v>
                </c:pt>
                <c:pt idx="12622">
                  <c:v>43194.385416666599</c:v>
                </c:pt>
                <c:pt idx="12623">
                  <c:v>43194.40625</c:v>
                </c:pt>
                <c:pt idx="12624">
                  <c:v>43194.427083333401</c:v>
                </c:pt>
                <c:pt idx="12625">
                  <c:v>43194.447916666599</c:v>
                </c:pt>
                <c:pt idx="12626">
                  <c:v>43194.46875</c:v>
                </c:pt>
                <c:pt idx="12627">
                  <c:v>43194.489583333401</c:v>
                </c:pt>
                <c:pt idx="12628">
                  <c:v>43194.510416666599</c:v>
                </c:pt>
                <c:pt idx="12629">
                  <c:v>43194.53125</c:v>
                </c:pt>
                <c:pt idx="12630">
                  <c:v>43194.552083333401</c:v>
                </c:pt>
                <c:pt idx="12631">
                  <c:v>43194.572916666599</c:v>
                </c:pt>
                <c:pt idx="12632">
                  <c:v>43194.59375</c:v>
                </c:pt>
                <c:pt idx="12633">
                  <c:v>43194.614583333401</c:v>
                </c:pt>
                <c:pt idx="12634">
                  <c:v>43194.635416666599</c:v>
                </c:pt>
                <c:pt idx="12635">
                  <c:v>43194.65625</c:v>
                </c:pt>
                <c:pt idx="12636">
                  <c:v>43194.677083333401</c:v>
                </c:pt>
                <c:pt idx="12637">
                  <c:v>43194.697916666599</c:v>
                </c:pt>
                <c:pt idx="12638">
                  <c:v>43194.71875</c:v>
                </c:pt>
                <c:pt idx="12639">
                  <c:v>43194.739583333401</c:v>
                </c:pt>
                <c:pt idx="12640">
                  <c:v>43194.760416666599</c:v>
                </c:pt>
                <c:pt idx="12641">
                  <c:v>43194.78125</c:v>
                </c:pt>
                <c:pt idx="12642">
                  <c:v>43194.802083333401</c:v>
                </c:pt>
                <c:pt idx="12643">
                  <c:v>43194.822916666599</c:v>
                </c:pt>
                <c:pt idx="12644">
                  <c:v>43194.84375</c:v>
                </c:pt>
                <c:pt idx="12645">
                  <c:v>43194.864583333401</c:v>
                </c:pt>
                <c:pt idx="12646">
                  <c:v>43194.885416666599</c:v>
                </c:pt>
                <c:pt idx="12647">
                  <c:v>43194.90625</c:v>
                </c:pt>
                <c:pt idx="12648">
                  <c:v>43194.927083333401</c:v>
                </c:pt>
                <c:pt idx="12649">
                  <c:v>43194.947916666599</c:v>
                </c:pt>
                <c:pt idx="12650">
                  <c:v>43194.96875</c:v>
                </c:pt>
                <c:pt idx="12651">
                  <c:v>43194.989583333401</c:v>
                </c:pt>
                <c:pt idx="12652">
                  <c:v>43195.010416666599</c:v>
                </c:pt>
                <c:pt idx="12653">
                  <c:v>43195.03125</c:v>
                </c:pt>
                <c:pt idx="12654">
                  <c:v>43195.052083333401</c:v>
                </c:pt>
                <c:pt idx="12655">
                  <c:v>43195.072916666599</c:v>
                </c:pt>
                <c:pt idx="12656">
                  <c:v>43195.09375</c:v>
                </c:pt>
                <c:pt idx="12657">
                  <c:v>43195.114583333401</c:v>
                </c:pt>
                <c:pt idx="12658">
                  <c:v>43195.135416666599</c:v>
                </c:pt>
                <c:pt idx="12659">
                  <c:v>43195.15625</c:v>
                </c:pt>
                <c:pt idx="12660">
                  <c:v>43195.177083333401</c:v>
                </c:pt>
                <c:pt idx="12661">
                  <c:v>43195.197916666599</c:v>
                </c:pt>
                <c:pt idx="12662">
                  <c:v>43195.21875</c:v>
                </c:pt>
                <c:pt idx="12663">
                  <c:v>43195.239583333401</c:v>
                </c:pt>
                <c:pt idx="12664">
                  <c:v>43195.260416666599</c:v>
                </c:pt>
                <c:pt idx="12665">
                  <c:v>43195.28125</c:v>
                </c:pt>
                <c:pt idx="12666">
                  <c:v>43195.302083333401</c:v>
                </c:pt>
                <c:pt idx="12667">
                  <c:v>43195.322916666599</c:v>
                </c:pt>
                <c:pt idx="12668">
                  <c:v>43195.34375</c:v>
                </c:pt>
                <c:pt idx="12669">
                  <c:v>43195.364583333401</c:v>
                </c:pt>
                <c:pt idx="12670">
                  <c:v>43195.385416666599</c:v>
                </c:pt>
                <c:pt idx="12671">
                  <c:v>43195.40625</c:v>
                </c:pt>
                <c:pt idx="12672">
                  <c:v>43195.427083333401</c:v>
                </c:pt>
                <c:pt idx="12673">
                  <c:v>43195.447916666599</c:v>
                </c:pt>
                <c:pt idx="12674">
                  <c:v>43195.46875</c:v>
                </c:pt>
                <c:pt idx="12675">
                  <c:v>43195.489583333401</c:v>
                </c:pt>
                <c:pt idx="12676">
                  <c:v>43195.510416666599</c:v>
                </c:pt>
                <c:pt idx="12677">
                  <c:v>43195.53125</c:v>
                </c:pt>
                <c:pt idx="12678">
                  <c:v>43195.552083333401</c:v>
                </c:pt>
                <c:pt idx="12679">
                  <c:v>43195.572916666599</c:v>
                </c:pt>
                <c:pt idx="12680">
                  <c:v>43195.59375</c:v>
                </c:pt>
                <c:pt idx="12681">
                  <c:v>43195.614583333401</c:v>
                </c:pt>
                <c:pt idx="12682">
                  <c:v>43195.635416666599</c:v>
                </c:pt>
                <c:pt idx="12683">
                  <c:v>43195.65625</c:v>
                </c:pt>
                <c:pt idx="12684">
                  <c:v>43195.677083333401</c:v>
                </c:pt>
                <c:pt idx="12685">
                  <c:v>43195.697916666599</c:v>
                </c:pt>
                <c:pt idx="12686">
                  <c:v>43195.71875</c:v>
                </c:pt>
                <c:pt idx="12687">
                  <c:v>43195.739583333401</c:v>
                </c:pt>
                <c:pt idx="12688">
                  <c:v>43195.760416666599</c:v>
                </c:pt>
                <c:pt idx="12689">
                  <c:v>43195.78125</c:v>
                </c:pt>
                <c:pt idx="12690">
                  <c:v>43195.802083333401</c:v>
                </c:pt>
                <c:pt idx="12691">
                  <c:v>43195.822916666599</c:v>
                </c:pt>
                <c:pt idx="12692">
                  <c:v>43195.84375</c:v>
                </c:pt>
                <c:pt idx="12693">
                  <c:v>43195.864583333401</c:v>
                </c:pt>
                <c:pt idx="12694">
                  <c:v>43195.885416666599</c:v>
                </c:pt>
                <c:pt idx="12695">
                  <c:v>43195.90625</c:v>
                </c:pt>
                <c:pt idx="12696">
                  <c:v>43195.927083333401</c:v>
                </c:pt>
                <c:pt idx="12697">
                  <c:v>43195.947916666599</c:v>
                </c:pt>
                <c:pt idx="12698">
                  <c:v>43195.96875</c:v>
                </c:pt>
                <c:pt idx="12699">
                  <c:v>43195.989583333401</c:v>
                </c:pt>
                <c:pt idx="12700">
                  <c:v>43196.010416666599</c:v>
                </c:pt>
                <c:pt idx="12701">
                  <c:v>43196.03125</c:v>
                </c:pt>
                <c:pt idx="12702">
                  <c:v>43196.052083333401</c:v>
                </c:pt>
                <c:pt idx="12703">
                  <c:v>43196.072916666599</c:v>
                </c:pt>
                <c:pt idx="12704">
                  <c:v>43196.09375</c:v>
                </c:pt>
                <c:pt idx="12705">
                  <c:v>43196.114583333401</c:v>
                </c:pt>
                <c:pt idx="12706">
                  <c:v>43196.135416666599</c:v>
                </c:pt>
                <c:pt idx="12707">
                  <c:v>43196.15625</c:v>
                </c:pt>
                <c:pt idx="12708">
                  <c:v>43196.177083333401</c:v>
                </c:pt>
                <c:pt idx="12709">
                  <c:v>43196.197916666599</c:v>
                </c:pt>
                <c:pt idx="12710">
                  <c:v>43196.21875</c:v>
                </c:pt>
                <c:pt idx="12711">
                  <c:v>43196.239583333401</c:v>
                </c:pt>
                <c:pt idx="12712">
                  <c:v>43196.260416666599</c:v>
                </c:pt>
                <c:pt idx="12713">
                  <c:v>43196.28125</c:v>
                </c:pt>
                <c:pt idx="12714">
                  <c:v>43196.302083333401</c:v>
                </c:pt>
                <c:pt idx="12715">
                  <c:v>43196.322916666599</c:v>
                </c:pt>
                <c:pt idx="12716">
                  <c:v>43196.34375</c:v>
                </c:pt>
                <c:pt idx="12717">
                  <c:v>43196.364583333401</c:v>
                </c:pt>
                <c:pt idx="12718">
                  <c:v>43196.385416666599</c:v>
                </c:pt>
                <c:pt idx="12719">
                  <c:v>43196.40625</c:v>
                </c:pt>
                <c:pt idx="12720">
                  <c:v>43196.427083333401</c:v>
                </c:pt>
                <c:pt idx="12721">
                  <c:v>43196.447916666599</c:v>
                </c:pt>
                <c:pt idx="12722">
                  <c:v>43196.46875</c:v>
                </c:pt>
                <c:pt idx="12723">
                  <c:v>43196.489583333401</c:v>
                </c:pt>
                <c:pt idx="12724">
                  <c:v>43196.510416666599</c:v>
                </c:pt>
                <c:pt idx="12725">
                  <c:v>43196.53125</c:v>
                </c:pt>
                <c:pt idx="12726">
                  <c:v>43196.552083333401</c:v>
                </c:pt>
                <c:pt idx="12727">
                  <c:v>43196.572916666599</c:v>
                </c:pt>
                <c:pt idx="12728">
                  <c:v>43196.59375</c:v>
                </c:pt>
                <c:pt idx="12729">
                  <c:v>43196.614583333401</c:v>
                </c:pt>
                <c:pt idx="12730">
                  <c:v>43196.635416666599</c:v>
                </c:pt>
                <c:pt idx="12731">
                  <c:v>43196.65625</c:v>
                </c:pt>
                <c:pt idx="12732">
                  <c:v>43196.677083333401</c:v>
                </c:pt>
                <c:pt idx="12733">
                  <c:v>43196.697916666599</c:v>
                </c:pt>
                <c:pt idx="12734">
                  <c:v>43196.71875</c:v>
                </c:pt>
                <c:pt idx="12735">
                  <c:v>43196.739583333401</c:v>
                </c:pt>
                <c:pt idx="12736">
                  <c:v>43196.760416666599</c:v>
                </c:pt>
                <c:pt idx="12737">
                  <c:v>43196.78125</c:v>
                </c:pt>
                <c:pt idx="12738">
                  <c:v>43196.802083333401</c:v>
                </c:pt>
                <c:pt idx="12739">
                  <c:v>43196.822916666599</c:v>
                </c:pt>
                <c:pt idx="12740">
                  <c:v>43196.84375</c:v>
                </c:pt>
                <c:pt idx="12741">
                  <c:v>43196.864583333401</c:v>
                </c:pt>
                <c:pt idx="12742">
                  <c:v>43196.885416666599</c:v>
                </c:pt>
                <c:pt idx="12743">
                  <c:v>43196.90625</c:v>
                </c:pt>
                <c:pt idx="12744">
                  <c:v>43196.927083333401</c:v>
                </c:pt>
                <c:pt idx="12745">
                  <c:v>43196.947916666599</c:v>
                </c:pt>
                <c:pt idx="12746">
                  <c:v>43196.96875</c:v>
                </c:pt>
                <c:pt idx="12747">
                  <c:v>43196.989583333401</c:v>
                </c:pt>
                <c:pt idx="12748">
                  <c:v>43197.010416666599</c:v>
                </c:pt>
                <c:pt idx="12749">
                  <c:v>43197.03125</c:v>
                </c:pt>
                <c:pt idx="12750">
                  <c:v>43197.052083333401</c:v>
                </c:pt>
                <c:pt idx="12751">
                  <c:v>43197.072916666599</c:v>
                </c:pt>
                <c:pt idx="12752">
                  <c:v>43197.09375</c:v>
                </c:pt>
                <c:pt idx="12753">
                  <c:v>43197.114583333401</c:v>
                </c:pt>
                <c:pt idx="12754">
                  <c:v>43197.135416666599</c:v>
                </c:pt>
                <c:pt idx="12755">
                  <c:v>43197.15625</c:v>
                </c:pt>
                <c:pt idx="12756">
                  <c:v>43197.177083333401</c:v>
                </c:pt>
                <c:pt idx="12757">
                  <c:v>43197.197916666599</c:v>
                </c:pt>
                <c:pt idx="12758">
                  <c:v>43197.21875</c:v>
                </c:pt>
                <c:pt idx="12759">
                  <c:v>43197.239583333401</c:v>
                </c:pt>
                <c:pt idx="12760">
                  <c:v>43197.260416666599</c:v>
                </c:pt>
                <c:pt idx="12761">
                  <c:v>43197.28125</c:v>
                </c:pt>
                <c:pt idx="12762">
                  <c:v>43197.302083333401</c:v>
                </c:pt>
                <c:pt idx="12763">
                  <c:v>43197.322916666599</c:v>
                </c:pt>
                <c:pt idx="12764">
                  <c:v>43197.34375</c:v>
                </c:pt>
                <c:pt idx="12765">
                  <c:v>43197.364583333401</c:v>
                </c:pt>
                <c:pt idx="12766">
                  <c:v>43197.385416666599</c:v>
                </c:pt>
                <c:pt idx="12767">
                  <c:v>43197.40625</c:v>
                </c:pt>
                <c:pt idx="12768">
                  <c:v>43197.427083333401</c:v>
                </c:pt>
                <c:pt idx="12769">
                  <c:v>43197.447916666599</c:v>
                </c:pt>
                <c:pt idx="12770">
                  <c:v>43197.46875</c:v>
                </c:pt>
                <c:pt idx="12771">
                  <c:v>43197.489583333401</c:v>
                </c:pt>
                <c:pt idx="12772">
                  <c:v>43197.510416666599</c:v>
                </c:pt>
                <c:pt idx="12773">
                  <c:v>43197.53125</c:v>
                </c:pt>
                <c:pt idx="12774">
                  <c:v>43197.552083333401</c:v>
                </c:pt>
                <c:pt idx="12775">
                  <c:v>43197.572916666599</c:v>
                </c:pt>
                <c:pt idx="12776">
                  <c:v>43197.59375</c:v>
                </c:pt>
                <c:pt idx="12777">
                  <c:v>43197.614583333401</c:v>
                </c:pt>
                <c:pt idx="12778">
                  <c:v>43197.635416666599</c:v>
                </c:pt>
                <c:pt idx="12779">
                  <c:v>43197.65625</c:v>
                </c:pt>
                <c:pt idx="12780">
                  <c:v>43197.677083333401</c:v>
                </c:pt>
                <c:pt idx="12781">
                  <c:v>43197.697916666599</c:v>
                </c:pt>
                <c:pt idx="12782">
                  <c:v>43197.71875</c:v>
                </c:pt>
                <c:pt idx="12783">
                  <c:v>43197.739583333401</c:v>
                </c:pt>
                <c:pt idx="12784">
                  <c:v>43197.760416666599</c:v>
                </c:pt>
                <c:pt idx="12785">
                  <c:v>43197.78125</c:v>
                </c:pt>
                <c:pt idx="12786">
                  <c:v>43197.802083333401</c:v>
                </c:pt>
                <c:pt idx="12787">
                  <c:v>43197.822916666599</c:v>
                </c:pt>
                <c:pt idx="12788">
                  <c:v>43197.84375</c:v>
                </c:pt>
                <c:pt idx="12789">
                  <c:v>43197.864583333401</c:v>
                </c:pt>
                <c:pt idx="12790">
                  <c:v>43197.885416666599</c:v>
                </c:pt>
                <c:pt idx="12791">
                  <c:v>43197.90625</c:v>
                </c:pt>
                <c:pt idx="12792">
                  <c:v>43197.927083333401</c:v>
                </c:pt>
                <c:pt idx="12793">
                  <c:v>43197.947916666599</c:v>
                </c:pt>
                <c:pt idx="12794">
                  <c:v>43197.96875</c:v>
                </c:pt>
                <c:pt idx="12795">
                  <c:v>43197.989583333401</c:v>
                </c:pt>
                <c:pt idx="12796">
                  <c:v>43198.010416666599</c:v>
                </c:pt>
                <c:pt idx="12797">
                  <c:v>43198.03125</c:v>
                </c:pt>
                <c:pt idx="12798">
                  <c:v>43198.052083333401</c:v>
                </c:pt>
                <c:pt idx="12799">
                  <c:v>43198.072916666599</c:v>
                </c:pt>
                <c:pt idx="12800">
                  <c:v>43198.09375</c:v>
                </c:pt>
                <c:pt idx="12801">
                  <c:v>43198.114583333401</c:v>
                </c:pt>
                <c:pt idx="12802">
                  <c:v>43198.135416666599</c:v>
                </c:pt>
                <c:pt idx="12803">
                  <c:v>43198.15625</c:v>
                </c:pt>
                <c:pt idx="12804">
                  <c:v>43198.177083333401</c:v>
                </c:pt>
                <c:pt idx="12805">
                  <c:v>43198.197916666599</c:v>
                </c:pt>
                <c:pt idx="12806">
                  <c:v>43198.21875</c:v>
                </c:pt>
                <c:pt idx="12807">
                  <c:v>43198.239583333401</c:v>
                </c:pt>
                <c:pt idx="12808">
                  <c:v>43198.260416666599</c:v>
                </c:pt>
                <c:pt idx="12809">
                  <c:v>43198.28125</c:v>
                </c:pt>
                <c:pt idx="12810">
                  <c:v>43198.302083333401</c:v>
                </c:pt>
                <c:pt idx="12811">
                  <c:v>43198.322916666599</c:v>
                </c:pt>
                <c:pt idx="12812">
                  <c:v>43198.34375</c:v>
                </c:pt>
                <c:pt idx="12813">
                  <c:v>43198.364583333401</c:v>
                </c:pt>
                <c:pt idx="12814">
                  <c:v>43198.385416666599</c:v>
                </c:pt>
                <c:pt idx="12815">
                  <c:v>43198.40625</c:v>
                </c:pt>
                <c:pt idx="12816">
                  <c:v>43198.427083333401</c:v>
                </c:pt>
                <c:pt idx="12817">
                  <c:v>43198.447916666599</c:v>
                </c:pt>
                <c:pt idx="12818">
                  <c:v>43198.46875</c:v>
                </c:pt>
                <c:pt idx="12819">
                  <c:v>43198.489583333401</c:v>
                </c:pt>
                <c:pt idx="12820">
                  <c:v>43198.510416666599</c:v>
                </c:pt>
                <c:pt idx="12821">
                  <c:v>43198.53125</c:v>
                </c:pt>
                <c:pt idx="12822">
                  <c:v>43198.552083333401</c:v>
                </c:pt>
                <c:pt idx="12823">
                  <c:v>43198.572916666599</c:v>
                </c:pt>
                <c:pt idx="12824">
                  <c:v>43198.59375</c:v>
                </c:pt>
                <c:pt idx="12825">
                  <c:v>43198.614583333401</c:v>
                </c:pt>
                <c:pt idx="12826">
                  <c:v>43198.635416666599</c:v>
                </c:pt>
                <c:pt idx="12827">
                  <c:v>43198.65625</c:v>
                </c:pt>
                <c:pt idx="12828">
                  <c:v>43198.677083333401</c:v>
                </c:pt>
                <c:pt idx="12829">
                  <c:v>43198.697916666599</c:v>
                </c:pt>
                <c:pt idx="12830">
                  <c:v>43198.71875</c:v>
                </c:pt>
                <c:pt idx="12831">
                  <c:v>43198.739583333401</c:v>
                </c:pt>
                <c:pt idx="12832">
                  <c:v>43198.760416666599</c:v>
                </c:pt>
                <c:pt idx="12833">
                  <c:v>43198.78125</c:v>
                </c:pt>
                <c:pt idx="12834">
                  <c:v>43198.802083333401</c:v>
                </c:pt>
                <c:pt idx="12835">
                  <c:v>43198.822916666599</c:v>
                </c:pt>
                <c:pt idx="12836">
                  <c:v>43198.84375</c:v>
                </c:pt>
                <c:pt idx="12837">
                  <c:v>43198.864583333401</c:v>
                </c:pt>
                <c:pt idx="12838">
                  <c:v>43198.885416666599</c:v>
                </c:pt>
                <c:pt idx="12839">
                  <c:v>43198.90625</c:v>
                </c:pt>
                <c:pt idx="12840">
                  <c:v>43198.927083333401</c:v>
                </c:pt>
                <c:pt idx="12841">
                  <c:v>43198.947916666599</c:v>
                </c:pt>
                <c:pt idx="12842">
                  <c:v>43198.96875</c:v>
                </c:pt>
                <c:pt idx="12843">
                  <c:v>43198.989583333401</c:v>
                </c:pt>
                <c:pt idx="12844">
                  <c:v>43199.010416666599</c:v>
                </c:pt>
                <c:pt idx="12845">
                  <c:v>43199.03125</c:v>
                </c:pt>
                <c:pt idx="12846">
                  <c:v>43199.052083333401</c:v>
                </c:pt>
                <c:pt idx="12847">
                  <c:v>43199.072916666599</c:v>
                </c:pt>
                <c:pt idx="12848">
                  <c:v>43199.09375</c:v>
                </c:pt>
                <c:pt idx="12849">
                  <c:v>43199.114583333401</c:v>
                </c:pt>
                <c:pt idx="12850">
                  <c:v>43199.135416666599</c:v>
                </c:pt>
                <c:pt idx="12851">
                  <c:v>43199.15625</c:v>
                </c:pt>
                <c:pt idx="12852">
                  <c:v>43199.177083333401</c:v>
                </c:pt>
                <c:pt idx="12853">
                  <c:v>43199.197916666599</c:v>
                </c:pt>
                <c:pt idx="12854">
                  <c:v>43199.21875</c:v>
                </c:pt>
                <c:pt idx="12855">
                  <c:v>43199.239583333401</c:v>
                </c:pt>
                <c:pt idx="12856">
                  <c:v>43199.260416666599</c:v>
                </c:pt>
                <c:pt idx="12857">
                  <c:v>43199.28125</c:v>
                </c:pt>
                <c:pt idx="12858">
                  <c:v>43199.302083333401</c:v>
                </c:pt>
                <c:pt idx="12859">
                  <c:v>43199.322916666599</c:v>
                </c:pt>
                <c:pt idx="12860">
                  <c:v>43199.34375</c:v>
                </c:pt>
                <c:pt idx="12861">
                  <c:v>43199.364583333401</c:v>
                </c:pt>
                <c:pt idx="12862">
                  <c:v>43199.385416666599</c:v>
                </c:pt>
                <c:pt idx="12863">
                  <c:v>43199.40625</c:v>
                </c:pt>
                <c:pt idx="12864">
                  <c:v>43199.427083333401</c:v>
                </c:pt>
                <c:pt idx="12865">
                  <c:v>43199.447916666599</c:v>
                </c:pt>
                <c:pt idx="12866">
                  <c:v>43199.46875</c:v>
                </c:pt>
                <c:pt idx="12867">
                  <c:v>43199.489583333401</c:v>
                </c:pt>
                <c:pt idx="12868">
                  <c:v>43199.510416666599</c:v>
                </c:pt>
                <c:pt idx="12869">
                  <c:v>43199.53125</c:v>
                </c:pt>
                <c:pt idx="12870">
                  <c:v>43199.552083333401</c:v>
                </c:pt>
                <c:pt idx="12871">
                  <c:v>43199.572916666599</c:v>
                </c:pt>
                <c:pt idx="12872">
                  <c:v>43199.59375</c:v>
                </c:pt>
                <c:pt idx="12873">
                  <c:v>43199.614583333401</c:v>
                </c:pt>
                <c:pt idx="12874">
                  <c:v>43199.635416666599</c:v>
                </c:pt>
                <c:pt idx="12875">
                  <c:v>43199.65625</c:v>
                </c:pt>
                <c:pt idx="12876">
                  <c:v>43199.677083333401</c:v>
                </c:pt>
                <c:pt idx="12877">
                  <c:v>43199.697916666599</c:v>
                </c:pt>
                <c:pt idx="12878">
                  <c:v>43199.71875</c:v>
                </c:pt>
                <c:pt idx="12879">
                  <c:v>43199.739583333401</c:v>
                </c:pt>
                <c:pt idx="12880">
                  <c:v>43199.760416666599</c:v>
                </c:pt>
                <c:pt idx="12881">
                  <c:v>43199.78125</c:v>
                </c:pt>
                <c:pt idx="12882">
                  <c:v>43199.802083333401</c:v>
                </c:pt>
                <c:pt idx="12883">
                  <c:v>43199.822916666599</c:v>
                </c:pt>
                <c:pt idx="12884">
                  <c:v>43199.84375</c:v>
                </c:pt>
                <c:pt idx="12885">
                  <c:v>43199.864583333401</c:v>
                </c:pt>
                <c:pt idx="12886">
                  <c:v>43199.885416666599</c:v>
                </c:pt>
                <c:pt idx="12887">
                  <c:v>43199.90625</c:v>
                </c:pt>
                <c:pt idx="12888">
                  <c:v>43199.927083333401</c:v>
                </c:pt>
                <c:pt idx="12889">
                  <c:v>43199.947916666599</c:v>
                </c:pt>
                <c:pt idx="12890">
                  <c:v>43199.96875</c:v>
                </c:pt>
                <c:pt idx="12891">
                  <c:v>43199.989583333401</c:v>
                </c:pt>
                <c:pt idx="12892">
                  <c:v>43200.010416666599</c:v>
                </c:pt>
                <c:pt idx="12893">
                  <c:v>43200.03125</c:v>
                </c:pt>
                <c:pt idx="12894">
                  <c:v>43200.052083333401</c:v>
                </c:pt>
                <c:pt idx="12895">
                  <c:v>43200.072916666599</c:v>
                </c:pt>
                <c:pt idx="12896">
                  <c:v>43200.09375</c:v>
                </c:pt>
                <c:pt idx="12897">
                  <c:v>43200.114583333401</c:v>
                </c:pt>
                <c:pt idx="12898">
                  <c:v>43200.135416666599</c:v>
                </c:pt>
                <c:pt idx="12899">
                  <c:v>43200.15625</c:v>
                </c:pt>
                <c:pt idx="12900">
                  <c:v>43200.177083333401</c:v>
                </c:pt>
                <c:pt idx="12901">
                  <c:v>43200.197916666599</c:v>
                </c:pt>
                <c:pt idx="12902">
                  <c:v>43200.21875</c:v>
                </c:pt>
                <c:pt idx="12903">
                  <c:v>43200.239583333401</c:v>
                </c:pt>
                <c:pt idx="12904">
                  <c:v>43200.260416666599</c:v>
                </c:pt>
                <c:pt idx="12905">
                  <c:v>43200.28125</c:v>
                </c:pt>
                <c:pt idx="12906">
                  <c:v>43200.302083333401</c:v>
                </c:pt>
                <c:pt idx="12907">
                  <c:v>43200.322916666599</c:v>
                </c:pt>
                <c:pt idx="12908">
                  <c:v>43200.34375</c:v>
                </c:pt>
                <c:pt idx="12909">
                  <c:v>43200.364583333401</c:v>
                </c:pt>
                <c:pt idx="12910">
                  <c:v>43200.385416666599</c:v>
                </c:pt>
                <c:pt idx="12911">
                  <c:v>43200.40625</c:v>
                </c:pt>
                <c:pt idx="12912">
                  <c:v>43200.427083333401</c:v>
                </c:pt>
                <c:pt idx="12913">
                  <c:v>43200.447916666599</c:v>
                </c:pt>
                <c:pt idx="12914">
                  <c:v>43200.46875</c:v>
                </c:pt>
                <c:pt idx="12915">
                  <c:v>43200.489583333401</c:v>
                </c:pt>
                <c:pt idx="12916">
                  <c:v>43200.510416666599</c:v>
                </c:pt>
                <c:pt idx="12917">
                  <c:v>43200.53125</c:v>
                </c:pt>
                <c:pt idx="12918">
                  <c:v>43200.552083333401</c:v>
                </c:pt>
                <c:pt idx="12919">
                  <c:v>43200.572916666599</c:v>
                </c:pt>
                <c:pt idx="12920">
                  <c:v>43200.59375</c:v>
                </c:pt>
                <c:pt idx="12921">
                  <c:v>43200.614583333401</c:v>
                </c:pt>
                <c:pt idx="12922">
                  <c:v>43200.635416666599</c:v>
                </c:pt>
                <c:pt idx="12923">
                  <c:v>43200.65625</c:v>
                </c:pt>
                <c:pt idx="12924">
                  <c:v>43200.677083333401</c:v>
                </c:pt>
                <c:pt idx="12925">
                  <c:v>43200.697916666599</c:v>
                </c:pt>
                <c:pt idx="12926">
                  <c:v>43200.71875</c:v>
                </c:pt>
                <c:pt idx="12927">
                  <c:v>43200.739583333401</c:v>
                </c:pt>
                <c:pt idx="12928">
                  <c:v>43200.760416666599</c:v>
                </c:pt>
                <c:pt idx="12929">
                  <c:v>43200.78125</c:v>
                </c:pt>
                <c:pt idx="12930">
                  <c:v>43200.802083333401</c:v>
                </c:pt>
                <c:pt idx="12931">
                  <c:v>43200.822916666599</c:v>
                </c:pt>
                <c:pt idx="12932">
                  <c:v>43200.84375</c:v>
                </c:pt>
                <c:pt idx="12933">
                  <c:v>43200.864583333401</c:v>
                </c:pt>
                <c:pt idx="12934">
                  <c:v>43200.885416666599</c:v>
                </c:pt>
                <c:pt idx="12935">
                  <c:v>43200.90625</c:v>
                </c:pt>
                <c:pt idx="12936">
                  <c:v>43200.927083333401</c:v>
                </c:pt>
                <c:pt idx="12937">
                  <c:v>43200.947916666599</c:v>
                </c:pt>
                <c:pt idx="12938">
                  <c:v>43200.96875</c:v>
                </c:pt>
                <c:pt idx="12939">
                  <c:v>43200.989583333401</c:v>
                </c:pt>
                <c:pt idx="12940">
                  <c:v>43201.010416666599</c:v>
                </c:pt>
                <c:pt idx="12941">
                  <c:v>43201.03125</c:v>
                </c:pt>
                <c:pt idx="12942">
                  <c:v>43201.052083333401</c:v>
                </c:pt>
                <c:pt idx="12943">
                  <c:v>43201.072916666599</c:v>
                </c:pt>
                <c:pt idx="12944">
                  <c:v>43201.09375</c:v>
                </c:pt>
                <c:pt idx="12945">
                  <c:v>43201.114583333401</c:v>
                </c:pt>
                <c:pt idx="12946">
                  <c:v>43201.135416666599</c:v>
                </c:pt>
                <c:pt idx="12947">
                  <c:v>43201.15625</c:v>
                </c:pt>
                <c:pt idx="12948">
                  <c:v>43201.177083333401</c:v>
                </c:pt>
                <c:pt idx="12949">
                  <c:v>43201.197916666599</c:v>
                </c:pt>
                <c:pt idx="12950">
                  <c:v>43201.21875</c:v>
                </c:pt>
                <c:pt idx="12951">
                  <c:v>43201.239583333401</c:v>
                </c:pt>
                <c:pt idx="12952">
                  <c:v>43201.260416666599</c:v>
                </c:pt>
                <c:pt idx="12953">
                  <c:v>43201.28125</c:v>
                </c:pt>
                <c:pt idx="12954">
                  <c:v>43201.302083333401</c:v>
                </c:pt>
                <c:pt idx="12955">
                  <c:v>43201.322916666599</c:v>
                </c:pt>
                <c:pt idx="12956">
                  <c:v>43201.34375</c:v>
                </c:pt>
                <c:pt idx="12957">
                  <c:v>43201.364583333401</c:v>
                </c:pt>
                <c:pt idx="12958">
                  <c:v>43201.385416666599</c:v>
                </c:pt>
                <c:pt idx="12959">
                  <c:v>43201.40625</c:v>
                </c:pt>
                <c:pt idx="12960">
                  <c:v>43201.427083333401</c:v>
                </c:pt>
                <c:pt idx="12961">
                  <c:v>43201.447916666599</c:v>
                </c:pt>
                <c:pt idx="12962">
                  <c:v>43201.46875</c:v>
                </c:pt>
                <c:pt idx="12963">
                  <c:v>43201.489583333401</c:v>
                </c:pt>
                <c:pt idx="12964">
                  <c:v>43201.510416666599</c:v>
                </c:pt>
                <c:pt idx="12965">
                  <c:v>43201.53125</c:v>
                </c:pt>
                <c:pt idx="12966">
                  <c:v>43201.552083333401</c:v>
                </c:pt>
                <c:pt idx="12967">
                  <c:v>43201.572916666599</c:v>
                </c:pt>
                <c:pt idx="12968">
                  <c:v>43201.59375</c:v>
                </c:pt>
                <c:pt idx="12969">
                  <c:v>43201.614583333401</c:v>
                </c:pt>
                <c:pt idx="12970">
                  <c:v>43201.635416666599</c:v>
                </c:pt>
                <c:pt idx="12971">
                  <c:v>43201.65625</c:v>
                </c:pt>
                <c:pt idx="12972">
                  <c:v>43201.677083333401</c:v>
                </c:pt>
                <c:pt idx="12973">
                  <c:v>43201.697916666599</c:v>
                </c:pt>
                <c:pt idx="12974">
                  <c:v>43201.71875</c:v>
                </c:pt>
                <c:pt idx="12975">
                  <c:v>43201.739583333401</c:v>
                </c:pt>
                <c:pt idx="12976">
                  <c:v>43201.760416666599</c:v>
                </c:pt>
                <c:pt idx="12977">
                  <c:v>43201.78125</c:v>
                </c:pt>
                <c:pt idx="12978">
                  <c:v>43201.802083333401</c:v>
                </c:pt>
                <c:pt idx="12979">
                  <c:v>43201.822916666599</c:v>
                </c:pt>
                <c:pt idx="12980">
                  <c:v>43201.84375</c:v>
                </c:pt>
                <c:pt idx="12981">
                  <c:v>43201.864583333401</c:v>
                </c:pt>
                <c:pt idx="12982">
                  <c:v>43201.885416666599</c:v>
                </c:pt>
                <c:pt idx="12983">
                  <c:v>43201.90625</c:v>
                </c:pt>
                <c:pt idx="12984">
                  <c:v>43201.927083333401</c:v>
                </c:pt>
                <c:pt idx="12985">
                  <c:v>43201.947916666599</c:v>
                </c:pt>
                <c:pt idx="12986">
                  <c:v>43201.96875</c:v>
                </c:pt>
                <c:pt idx="12987">
                  <c:v>43201.989583333401</c:v>
                </c:pt>
                <c:pt idx="12988">
                  <c:v>43202.010416666599</c:v>
                </c:pt>
                <c:pt idx="12989">
                  <c:v>43202.03125</c:v>
                </c:pt>
                <c:pt idx="12990">
                  <c:v>43202.052083333401</c:v>
                </c:pt>
                <c:pt idx="12991">
                  <c:v>43202.072916666599</c:v>
                </c:pt>
                <c:pt idx="12992">
                  <c:v>43202.09375</c:v>
                </c:pt>
                <c:pt idx="12993">
                  <c:v>43202.114583333401</c:v>
                </c:pt>
                <c:pt idx="12994">
                  <c:v>43202.135416666599</c:v>
                </c:pt>
                <c:pt idx="12995">
                  <c:v>43202.15625</c:v>
                </c:pt>
                <c:pt idx="12996">
                  <c:v>43202.177083333401</c:v>
                </c:pt>
                <c:pt idx="12997">
                  <c:v>43202.197916666599</c:v>
                </c:pt>
                <c:pt idx="12998">
                  <c:v>43202.21875</c:v>
                </c:pt>
                <c:pt idx="12999">
                  <c:v>43202.239583333401</c:v>
                </c:pt>
                <c:pt idx="13000">
                  <c:v>43202.260416666599</c:v>
                </c:pt>
                <c:pt idx="13001">
                  <c:v>43202.28125</c:v>
                </c:pt>
                <c:pt idx="13002">
                  <c:v>43202.302083333401</c:v>
                </c:pt>
                <c:pt idx="13003">
                  <c:v>43202.322916666599</c:v>
                </c:pt>
                <c:pt idx="13004">
                  <c:v>43202.34375</c:v>
                </c:pt>
                <c:pt idx="13005">
                  <c:v>43202.364583333401</c:v>
                </c:pt>
                <c:pt idx="13006">
                  <c:v>43202.385416666599</c:v>
                </c:pt>
                <c:pt idx="13007">
                  <c:v>43202.40625</c:v>
                </c:pt>
                <c:pt idx="13008">
                  <c:v>43202.427083333401</c:v>
                </c:pt>
                <c:pt idx="13009">
                  <c:v>43202.447916666599</c:v>
                </c:pt>
                <c:pt idx="13010">
                  <c:v>43202.46875</c:v>
                </c:pt>
                <c:pt idx="13011">
                  <c:v>43202.489583333401</c:v>
                </c:pt>
                <c:pt idx="13012">
                  <c:v>43202.510416666599</c:v>
                </c:pt>
                <c:pt idx="13013">
                  <c:v>43202.53125</c:v>
                </c:pt>
                <c:pt idx="13014">
                  <c:v>43202.552083333401</c:v>
                </c:pt>
                <c:pt idx="13015">
                  <c:v>43202.572916666599</c:v>
                </c:pt>
                <c:pt idx="13016">
                  <c:v>43202.59375</c:v>
                </c:pt>
                <c:pt idx="13017">
                  <c:v>43202.614583333401</c:v>
                </c:pt>
                <c:pt idx="13018">
                  <c:v>43202.635416666599</c:v>
                </c:pt>
                <c:pt idx="13019">
                  <c:v>43202.65625</c:v>
                </c:pt>
                <c:pt idx="13020">
                  <c:v>43202.677083333401</c:v>
                </c:pt>
                <c:pt idx="13021">
                  <c:v>43202.697916666599</c:v>
                </c:pt>
                <c:pt idx="13022">
                  <c:v>43202.71875</c:v>
                </c:pt>
                <c:pt idx="13023">
                  <c:v>43202.739583333401</c:v>
                </c:pt>
                <c:pt idx="13024">
                  <c:v>43202.760416666599</c:v>
                </c:pt>
                <c:pt idx="13025">
                  <c:v>43202.78125</c:v>
                </c:pt>
                <c:pt idx="13026">
                  <c:v>43202.802083333401</c:v>
                </c:pt>
                <c:pt idx="13027">
                  <c:v>43202.822916666599</c:v>
                </c:pt>
                <c:pt idx="13028">
                  <c:v>43202.84375</c:v>
                </c:pt>
                <c:pt idx="13029">
                  <c:v>43202.864583333401</c:v>
                </c:pt>
                <c:pt idx="13030">
                  <c:v>43202.885416666599</c:v>
                </c:pt>
                <c:pt idx="13031">
                  <c:v>43202.90625</c:v>
                </c:pt>
                <c:pt idx="13032">
                  <c:v>43202.927083333401</c:v>
                </c:pt>
                <c:pt idx="13033">
                  <c:v>43202.947916666599</c:v>
                </c:pt>
                <c:pt idx="13034">
                  <c:v>43202.96875</c:v>
                </c:pt>
                <c:pt idx="13035">
                  <c:v>43202.989583333401</c:v>
                </c:pt>
                <c:pt idx="13036">
                  <c:v>43203.010416666599</c:v>
                </c:pt>
                <c:pt idx="13037">
                  <c:v>43203.03125</c:v>
                </c:pt>
                <c:pt idx="13038">
                  <c:v>43203.052083333401</c:v>
                </c:pt>
                <c:pt idx="13039">
                  <c:v>43203.072916666599</c:v>
                </c:pt>
                <c:pt idx="13040">
                  <c:v>43203.09375</c:v>
                </c:pt>
                <c:pt idx="13041">
                  <c:v>43203.114583333401</c:v>
                </c:pt>
                <c:pt idx="13042">
                  <c:v>43203.135416666599</c:v>
                </c:pt>
                <c:pt idx="13043">
                  <c:v>43203.15625</c:v>
                </c:pt>
                <c:pt idx="13044">
                  <c:v>43203.177083333401</c:v>
                </c:pt>
                <c:pt idx="13045">
                  <c:v>43203.197916666599</c:v>
                </c:pt>
                <c:pt idx="13046">
                  <c:v>43203.21875</c:v>
                </c:pt>
                <c:pt idx="13047">
                  <c:v>43203.239583333401</c:v>
                </c:pt>
                <c:pt idx="13048">
                  <c:v>43203.260416666599</c:v>
                </c:pt>
                <c:pt idx="13049">
                  <c:v>43203.28125</c:v>
                </c:pt>
                <c:pt idx="13050">
                  <c:v>43203.302083333401</c:v>
                </c:pt>
                <c:pt idx="13051">
                  <c:v>43203.322916666599</c:v>
                </c:pt>
                <c:pt idx="13052">
                  <c:v>43203.34375</c:v>
                </c:pt>
                <c:pt idx="13053">
                  <c:v>43203.364583333401</c:v>
                </c:pt>
                <c:pt idx="13054">
                  <c:v>43203.385416666599</c:v>
                </c:pt>
                <c:pt idx="13055">
                  <c:v>43203.40625</c:v>
                </c:pt>
                <c:pt idx="13056">
                  <c:v>43203.427083333401</c:v>
                </c:pt>
                <c:pt idx="13057">
                  <c:v>43203.447916666599</c:v>
                </c:pt>
                <c:pt idx="13058">
                  <c:v>43203.46875</c:v>
                </c:pt>
                <c:pt idx="13059">
                  <c:v>43203.489583333401</c:v>
                </c:pt>
                <c:pt idx="13060">
                  <c:v>43203.510416666599</c:v>
                </c:pt>
                <c:pt idx="13061">
                  <c:v>43203.53125</c:v>
                </c:pt>
                <c:pt idx="13062">
                  <c:v>43203.552083333401</c:v>
                </c:pt>
                <c:pt idx="13063">
                  <c:v>43203.572916666599</c:v>
                </c:pt>
                <c:pt idx="13064">
                  <c:v>43203.59375</c:v>
                </c:pt>
                <c:pt idx="13065">
                  <c:v>43203.614583333401</c:v>
                </c:pt>
                <c:pt idx="13066">
                  <c:v>43203.635416666599</c:v>
                </c:pt>
                <c:pt idx="13067">
                  <c:v>43203.65625</c:v>
                </c:pt>
                <c:pt idx="13068">
                  <c:v>43203.677083333401</c:v>
                </c:pt>
                <c:pt idx="13069">
                  <c:v>43203.697916666599</c:v>
                </c:pt>
                <c:pt idx="13070">
                  <c:v>43203.71875</c:v>
                </c:pt>
                <c:pt idx="13071">
                  <c:v>43203.739583333401</c:v>
                </c:pt>
                <c:pt idx="13072">
                  <c:v>43203.760416666599</c:v>
                </c:pt>
                <c:pt idx="13073">
                  <c:v>43203.78125</c:v>
                </c:pt>
                <c:pt idx="13074">
                  <c:v>43203.802083333401</c:v>
                </c:pt>
                <c:pt idx="13075">
                  <c:v>43203.822916666599</c:v>
                </c:pt>
                <c:pt idx="13076">
                  <c:v>43203.84375</c:v>
                </c:pt>
                <c:pt idx="13077">
                  <c:v>43203.864583333401</c:v>
                </c:pt>
                <c:pt idx="13078">
                  <c:v>43203.885416666599</c:v>
                </c:pt>
                <c:pt idx="13079">
                  <c:v>43203.90625</c:v>
                </c:pt>
                <c:pt idx="13080">
                  <c:v>43203.927083333401</c:v>
                </c:pt>
                <c:pt idx="13081">
                  <c:v>43203.947916666599</c:v>
                </c:pt>
                <c:pt idx="13082">
                  <c:v>43203.96875</c:v>
                </c:pt>
                <c:pt idx="13083">
                  <c:v>43203.989583333401</c:v>
                </c:pt>
                <c:pt idx="13084">
                  <c:v>43204.010416666599</c:v>
                </c:pt>
                <c:pt idx="13085">
                  <c:v>43204.03125</c:v>
                </c:pt>
                <c:pt idx="13086">
                  <c:v>43204.052083333401</c:v>
                </c:pt>
                <c:pt idx="13087">
                  <c:v>43204.072916666599</c:v>
                </c:pt>
                <c:pt idx="13088">
                  <c:v>43204.09375</c:v>
                </c:pt>
                <c:pt idx="13089">
                  <c:v>43204.114583333401</c:v>
                </c:pt>
                <c:pt idx="13090">
                  <c:v>43204.135416666599</c:v>
                </c:pt>
                <c:pt idx="13091">
                  <c:v>43204.15625</c:v>
                </c:pt>
                <c:pt idx="13092">
                  <c:v>43204.177083333401</c:v>
                </c:pt>
                <c:pt idx="13093">
                  <c:v>43204.197916666599</c:v>
                </c:pt>
                <c:pt idx="13094">
                  <c:v>43204.21875</c:v>
                </c:pt>
                <c:pt idx="13095">
                  <c:v>43204.239583333401</c:v>
                </c:pt>
                <c:pt idx="13096">
                  <c:v>43204.260416666599</c:v>
                </c:pt>
                <c:pt idx="13097">
                  <c:v>43204.28125</c:v>
                </c:pt>
                <c:pt idx="13098">
                  <c:v>43204.302083333401</c:v>
                </c:pt>
                <c:pt idx="13099">
                  <c:v>43204.322916666599</c:v>
                </c:pt>
                <c:pt idx="13100">
                  <c:v>43204.34375</c:v>
                </c:pt>
                <c:pt idx="13101">
                  <c:v>43204.364583333401</c:v>
                </c:pt>
                <c:pt idx="13102">
                  <c:v>43204.385416666599</c:v>
                </c:pt>
                <c:pt idx="13103">
                  <c:v>43204.40625</c:v>
                </c:pt>
                <c:pt idx="13104">
                  <c:v>43204.427083333401</c:v>
                </c:pt>
                <c:pt idx="13105">
                  <c:v>43204.447916666599</c:v>
                </c:pt>
                <c:pt idx="13106">
                  <c:v>43204.46875</c:v>
                </c:pt>
                <c:pt idx="13107">
                  <c:v>43204.489583333401</c:v>
                </c:pt>
                <c:pt idx="13108">
                  <c:v>43204.510416666599</c:v>
                </c:pt>
                <c:pt idx="13109">
                  <c:v>43204.53125</c:v>
                </c:pt>
                <c:pt idx="13110">
                  <c:v>43204.552083333401</c:v>
                </c:pt>
                <c:pt idx="13111">
                  <c:v>43204.572916666599</c:v>
                </c:pt>
                <c:pt idx="13112">
                  <c:v>43204.59375</c:v>
                </c:pt>
                <c:pt idx="13113">
                  <c:v>43204.614583333401</c:v>
                </c:pt>
                <c:pt idx="13114">
                  <c:v>43204.635416666599</c:v>
                </c:pt>
                <c:pt idx="13115">
                  <c:v>43204.65625</c:v>
                </c:pt>
                <c:pt idx="13116">
                  <c:v>43204.677083333401</c:v>
                </c:pt>
                <c:pt idx="13117">
                  <c:v>43204.697916666599</c:v>
                </c:pt>
                <c:pt idx="13118">
                  <c:v>43204.71875</c:v>
                </c:pt>
                <c:pt idx="13119">
                  <c:v>43204.739583333401</c:v>
                </c:pt>
                <c:pt idx="13120">
                  <c:v>43204.760416666599</c:v>
                </c:pt>
                <c:pt idx="13121">
                  <c:v>43204.78125</c:v>
                </c:pt>
                <c:pt idx="13122">
                  <c:v>43204.802083333401</c:v>
                </c:pt>
                <c:pt idx="13123">
                  <c:v>43204.822916666599</c:v>
                </c:pt>
                <c:pt idx="13124">
                  <c:v>43204.84375</c:v>
                </c:pt>
                <c:pt idx="13125">
                  <c:v>43204.864583333401</c:v>
                </c:pt>
                <c:pt idx="13126">
                  <c:v>43204.885416666599</c:v>
                </c:pt>
                <c:pt idx="13127">
                  <c:v>43204.90625</c:v>
                </c:pt>
                <c:pt idx="13128">
                  <c:v>43204.927083333401</c:v>
                </c:pt>
                <c:pt idx="13129">
                  <c:v>43204.947916666599</c:v>
                </c:pt>
                <c:pt idx="13130">
                  <c:v>43204.96875</c:v>
                </c:pt>
                <c:pt idx="13131">
                  <c:v>43204.989583333401</c:v>
                </c:pt>
                <c:pt idx="13132">
                  <c:v>43205.010416666599</c:v>
                </c:pt>
                <c:pt idx="13133">
                  <c:v>43205.03125</c:v>
                </c:pt>
                <c:pt idx="13134">
                  <c:v>43205.052083333401</c:v>
                </c:pt>
                <c:pt idx="13135">
                  <c:v>43205.072916666599</c:v>
                </c:pt>
                <c:pt idx="13136">
                  <c:v>43205.09375</c:v>
                </c:pt>
                <c:pt idx="13137">
                  <c:v>43205.114583333401</c:v>
                </c:pt>
                <c:pt idx="13138">
                  <c:v>43205.135416666599</c:v>
                </c:pt>
                <c:pt idx="13139">
                  <c:v>43205.15625</c:v>
                </c:pt>
                <c:pt idx="13140">
                  <c:v>43205.177083333401</c:v>
                </c:pt>
                <c:pt idx="13141">
                  <c:v>43205.197916666599</c:v>
                </c:pt>
                <c:pt idx="13142">
                  <c:v>43205.21875</c:v>
                </c:pt>
                <c:pt idx="13143">
                  <c:v>43205.239583333401</c:v>
                </c:pt>
                <c:pt idx="13144">
                  <c:v>43205.260416666599</c:v>
                </c:pt>
                <c:pt idx="13145">
                  <c:v>43205.28125</c:v>
                </c:pt>
                <c:pt idx="13146">
                  <c:v>43205.302083333401</c:v>
                </c:pt>
                <c:pt idx="13147">
                  <c:v>43205.322916666599</c:v>
                </c:pt>
                <c:pt idx="13148">
                  <c:v>43205.34375</c:v>
                </c:pt>
                <c:pt idx="13149">
                  <c:v>43205.364583333401</c:v>
                </c:pt>
                <c:pt idx="13150">
                  <c:v>43205.385416666599</c:v>
                </c:pt>
                <c:pt idx="13151">
                  <c:v>43205.40625</c:v>
                </c:pt>
                <c:pt idx="13152">
                  <c:v>43205.427083333401</c:v>
                </c:pt>
                <c:pt idx="13153">
                  <c:v>43205.447916666599</c:v>
                </c:pt>
                <c:pt idx="13154">
                  <c:v>43205.46875</c:v>
                </c:pt>
                <c:pt idx="13155">
                  <c:v>43205.489583333401</c:v>
                </c:pt>
                <c:pt idx="13156">
                  <c:v>43205.510416666599</c:v>
                </c:pt>
                <c:pt idx="13157">
                  <c:v>43205.53125</c:v>
                </c:pt>
                <c:pt idx="13158">
                  <c:v>43205.552083333401</c:v>
                </c:pt>
                <c:pt idx="13159">
                  <c:v>43205.572916666599</c:v>
                </c:pt>
                <c:pt idx="13160">
                  <c:v>43205.59375</c:v>
                </c:pt>
                <c:pt idx="13161">
                  <c:v>43205.614583333401</c:v>
                </c:pt>
                <c:pt idx="13162">
                  <c:v>43205.635416666599</c:v>
                </c:pt>
                <c:pt idx="13163">
                  <c:v>43205.65625</c:v>
                </c:pt>
                <c:pt idx="13164">
                  <c:v>43205.677083333401</c:v>
                </c:pt>
                <c:pt idx="13165">
                  <c:v>43205.697916666599</c:v>
                </c:pt>
                <c:pt idx="13166">
                  <c:v>43205.71875</c:v>
                </c:pt>
                <c:pt idx="13167">
                  <c:v>43205.739583333401</c:v>
                </c:pt>
                <c:pt idx="13168">
                  <c:v>43205.760416666599</c:v>
                </c:pt>
                <c:pt idx="13169">
                  <c:v>43205.78125</c:v>
                </c:pt>
                <c:pt idx="13170">
                  <c:v>43205.802083333401</c:v>
                </c:pt>
                <c:pt idx="13171">
                  <c:v>43205.822916666599</c:v>
                </c:pt>
                <c:pt idx="13172">
                  <c:v>43205.84375</c:v>
                </c:pt>
                <c:pt idx="13173">
                  <c:v>43205.864583333401</c:v>
                </c:pt>
                <c:pt idx="13174">
                  <c:v>43205.885416666599</c:v>
                </c:pt>
                <c:pt idx="13175">
                  <c:v>43205.90625</c:v>
                </c:pt>
                <c:pt idx="13176">
                  <c:v>43205.927083333401</c:v>
                </c:pt>
                <c:pt idx="13177">
                  <c:v>43205.947916666599</c:v>
                </c:pt>
                <c:pt idx="13178">
                  <c:v>43205.96875</c:v>
                </c:pt>
                <c:pt idx="13179">
                  <c:v>43205.989583333401</c:v>
                </c:pt>
                <c:pt idx="13180">
                  <c:v>43206.010416666599</c:v>
                </c:pt>
                <c:pt idx="13181">
                  <c:v>43206.03125</c:v>
                </c:pt>
                <c:pt idx="13182">
                  <c:v>43206.052083333401</c:v>
                </c:pt>
                <c:pt idx="13183">
                  <c:v>43206.072916666599</c:v>
                </c:pt>
                <c:pt idx="13184">
                  <c:v>43206.09375</c:v>
                </c:pt>
                <c:pt idx="13185">
                  <c:v>43206.114583333401</c:v>
                </c:pt>
                <c:pt idx="13186">
                  <c:v>43206.135416666599</c:v>
                </c:pt>
                <c:pt idx="13187">
                  <c:v>43206.15625</c:v>
                </c:pt>
                <c:pt idx="13188">
                  <c:v>43206.177083333401</c:v>
                </c:pt>
                <c:pt idx="13189">
                  <c:v>43206.197916666599</c:v>
                </c:pt>
                <c:pt idx="13190">
                  <c:v>43206.21875</c:v>
                </c:pt>
                <c:pt idx="13191">
                  <c:v>43206.239583333401</c:v>
                </c:pt>
                <c:pt idx="13192">
                  <c:v>43206.260416666599</c:v>
                </c:pt>
                <c:pt idx="13193">
                  <c:v>43206.28125</c:v>
                </c:pt>
                <c:pt idx="13194">
                  <c:v>43206.302083333401</c:v>
                </c:pt>
                <c:pt idx="13195">
                  <c:v>43206.322916666599</c:v>
                </c:pt>
                <c:pt idx="13196">
                  <c:v>43206.34375</c:v>
                </c:pt>
                <c:pt idx="13197">
                  <c:v>43206.364583333401</c:v>
                </c:pt>
                <c:pt idx="13198">
                  <c:v>43206.385416666599</c:v>
                </c:pt>
                <c:pt idx="13199">
                  <c:v>43206.40625</c:v>
                </c:pt>
                <c:pt idx="13200">
                  <c:v>43206.427083333401</c:v>
                </c:pt>
                <c:pt idx="13201">
                  <c:v>43206.447916666599</c:v>
                </c:pt>
                <c:pt idx="13202">
                  <c:v>43206.46875</c:v>
                </c:pt>
                <c:pt idx="13203">
                  <c:v>43206.489583333401</c:v>
                </c:pt>
                <c:pt idx="13204">
                  <c:v>43206.510416666599</c:v>
                </c:pt>
                <c:pt idx="13205">
                  <c:v>43206.53125</c:v>
                </c:pt>
                <c:pt idx="13206">
                  <c:v>43206.552083333401</c:v>
                </c:pt>
                <c:pt idx="13207">
                  <c:v>43206.572916666599</c:v>
                </c:pt>
                <c:pt idx="13208">
                  <c:v>43206.59375</c:v>
                </c:pt>
                <c:pt idx="13209">
                  <c:v>43206.614583333401</c:v>
                </c:pt>
                <c:pt idx="13210">
                  <c:v>43206.635416666599</c:v>
                </c:pt>
                <c:pt idx="13211">
                  <c:v>43206.65625</c:v>
                </c:pt>
                <c:pt idx="13212">
                  <c:v>43206.677083333401</c:v>
                </c:pt>
                <c:pt idx="13213">
                  <c:v>43206.697916666599</c:v>
                </c:pt>
                <c:pt idx="13214">
                  <c:v>43206.71875</c:v>
                </c:pt>
                <c:pt idx="13215">
                  <c:v>43206.739583333401</c:v>
                </c:pt>
                <c:pt idx="13216">
                  <c:v>43206.760416666599</c:v>
                </c:pt>
                <c:pt idx="13217">
                  <c:v>43206.78125</c:v>
                </c:pt>
                <c:pt idx="13218">
                  <c:v>43206.802083333401</c:v>
                </c:pt>
                <c:pt idx="13219">
                  <c:v>43206.822916666599</c:v>
                </c:pt>
                <c:pt idx="13220">
                  <c:v>43206.84375</c:v>
                </c:pt>
                <c:pt idx="13221">
                  <c:v>43206.864583333401</c:v>
                </c:pt>
                <c:pt idx="13222">
                  <c:v>43206.885416666599</c:v>
                </c:pt>
                <c:pt idx="13223">
                  <c:v>43206.90625</c:v>
                </c:pt>
                <c:pt idx="13224">
                  <c:v>43206.927083333401</c:v>
                </c:pt>
                <c:pt idx="13225">
                  <c:v>43206.947916666599</c:v>
                </c:pt>
                <c:pt idx="13226">
                  <c:v>43206.96875</c:v>
                </c:pt>
                <c:pt idx="13227">
                  <c:v>43206.989583333401</c:v>
                </c:pt>
                <c:pt idx="13228">
                  <c:v>43207.010416666599</c:v>
                </c:pt>
                <c:pt idx="13229">
                  <c:v>43207.03125</c:v>
                </c:pt>
                <c:pt idx="13230">
                  <c:v>43207.052083333401</c:v>
                </c:pt>
                <c:pt idx="13231">
                  <c:v>43207.072916666599</c:v>
                </c:pt>
                <c:pt idx="13232">
                  <c:v>43207.09375</c:v>
                </c:pt>
                <c:pt idx="13233">
                  <c:v>43207.114583333401</c:v>
                </c:pt>
                <c:pt idx="13234">
                  <c:v>43207.135416666599</c:v>
                </c:pt>
                <c:pt idx="13235">
                  <c:v>43207.15625</c:v>
                </c:pt>
                <c:pt idx="13236">
                  <c:v>43207.177083333401</c:v>
                </c:pt>
                <c:pt idx="13237">
                  <c:v>43207.197916666599</c:v>
                </c:pt>
                <c:pt idx="13238">
                  <c:v>43207.21875</c:v>
                </c:pt>
                <c:pt idx="13239">
                  <c:v>43207.239583333401</c:v>
                </c:pt>
                <c:pt idx="13240">
                  <c:v>43207.260416666599</c:v>
                </c:pt>
                <c:pt idx="13241">
                  <c:v>43207.28125</c:v>
                </c:pt>
                <c:pt idx="13242">
                  <c:v>43207.302083333401</c:v>
                </c:pt>
                <c:pt idx="13243">
                  <c:v>43207.322916666599</c:v>
                </c:pt>
                <c:pt idx="13244">
                  <c:v>43207.34375</c:v>
                </c:pt>
                <c:pt idx="13245">
                  <c:v>43207.364583333401</c:v>
                </c:pt>
                <c:pt idx="13246">
                  <c:v>43207.385416666599</c:v>
                </c:pt>
                <c:pt idx="13247">
                  <c:v>43207.40625</c:v>
                </c:pt>
                <c:pt idx="13248">
                  <c:v>43207.427083333401</c:v>
                </c:pt>
                <c:pt idx="13249">
                  <c:v>43207.447916666599</c:v>
                </c:pt>
                <c:pt idx="13250">
                  <c:v>43207.46875</c:v>
                </c:pt>
                <c:pt idx="13251">
                  <c:v>43207.489583333401</c:v>
                </c:pt>
                <c:pt idx="13252">
                  <c:v>43207.510416666599</c:v>
                </c:pt>
                <c:pt idx="13253">
                  <c:v>43207.53125</c:v>
                </c:pt>
                <c:pt idx="13254">
                  <c:v>43207.552083333401</c:v>
                </c:pt>
                <c:pt idx="13255">
                  <c:v>43207.572916666599</c:v>
                </c:pt>
                <c:pt idx="13256">
                  <c:v>43207.59375</c:v>
                </c:pt>
                <c:pt idx="13257">
                  <c:v>43207.614583333401</c:v>
                </c:pt>
                <c:pt idx="13258">
                  <c:v>43207.635416666599</c:v>
                </c:pt>
                <c:pt idx="13259">
                  <c:v>43207.65625</c:v>
                </c:pt>
                <c:pt idx="13260">
                  <c:v>43207.677083333401</c:v>
                </c:pt>
                <c:pt idx="13261">
                  <c:v>43207.697916666599</c:v>
                </c:pt>
                <c:pt idx="13262">
                  <c:v>43207.71875</c:v>
                </c:pt>
                <c:pt idx="13263">
                  <c:v>43207.739583333401</c:v>
                </c:pt>
                <c:pt idx="13264">
                  <c:v>43207.760416666599</c:v>
                </c:pt>
                <c:pt idx="13265">
                  <c:v>43207.78125</c:v>
                </c:pt>
                <c:pt idx="13266">
                  <c:v>43207.802083333401</c:v>
                </c:pt>
                <c:pt idx="13267">
                  <c:v>43207.822916666599</c:v>
                </c:pt>
                <c:pt idx="13268">
                  <c:v>43207.84375</c:v>
                </c:pt>
                <c:pt idx="13269">
                  <c:v>43207.864583333401</c:v>
                </c:pt>
                <c:pt idx="13270">
                  <c:v>43207.885416666599</c:v>
                </c:pt>
                <c:pt idx="13271">
                  <c:v>43207.90625</c:v>
                </c:pt>
                <c:pt idx="13272">
                  <c:v>43207.927083333401</c:v>
                </c:pt>
                <c:pt idx="13273">
                  <c:v>43207.947916666599</c:v>
                </c:pt>
                <c:pt idx="13274">
                  <c:v>43207.96875</c:v>
                </c:pt>
                <c:pt idx="13275">
                  <c:v>43207.989583333401</c:v>
                </c:pt>
                <c:pt idx="13276">
                  <c:v>43208.010416666599</c:v>
                </c:pt>
                <c:pt idx="13277">
                  <c:v>43208.03125</c:v>
                </c:pt>
                <c:pt idx="13278">
                  <c:v>43208.052083333401</c:v>
                </c:pt>
                <c:pt idx="13279">
                  <c:v>43208.072916666599</c:v>
                </c:pt>
                <c:pt idx="13280">
                  <c:v>43208.09375</c:v>
                </c:pt>
                <c:pt idx="13281">
                  <c:v>43208.114583333401</c:v>
                </c:pt>
                <c:pt idx="13282">
                  <c:v>43208.135416666599</c:v>
                </c:pt>
                <c:pt idx="13283">
                  <c:v>43208.15625</c:v>
                </c:pt>
                <c:pt idx="13284">
                  <c:v>43208.177083333401</c:v>
                </c:pt>
                <c:pt idx="13285">
                  <c:v>43208.197916666599</c:v>
                </c:pt>
                <c:pt idx="13286">
                  <c:v>43208.21875</c:v>
                </c:pt>
                <c:pt idx="13287">
                  <c:v>43208.239583333401</c:v>
                </c:pt>
                <c:pt idx="13288">
                  <c:v>43208.260416666599</c:v>
                </c:pt>
                <c:pt idx="13289">
                  <c:v>43208.28125</c:v>
                </c:pt>
                <c:pt idx="13290">
                  <c:v>43208.302083333401</c:v>
                </c:pt>
                <c:pt idx="13291">
                  <c:v>43208.322916666599</c:v>
                </c:pt>
                <c:pt idx="13292">
                  <c:v>43208.34375</c:v>
                </c:pt>
                <c:pt idx="13293">
                  <c:v>43208.364583333401</c:v>
                </c:pt>
                <c:pt idx="13294">
                  <c:v>43208.385416666599</c:v>
                </c:pt>
                <c:pt idx="13295">
                  <c:v>43208.40625</c:v>
                </c:pt>
                <c:pt idx="13296">
                  <c:v>43208.427083333401</c:v>
                </c:pt>
                <c:pt idx="13297">
                  <c:v>43208.447916666599</c:v>
                </c:pt>
                <c:pt idx="13298">
                  <c:v>43208.46875</c:v>
                </c:pt>
                <c:pt idx="13299">
                  <c:v>43208.489583333401</c:v>
                </c:pt>
                <c:pt idx="13300">
                  <c:v>43208.510416666599</c:v>
                </c:pt>
                <c:pt idx="13301">
                  <c:v>43208.53125</c:v>
                </c:pt>
                <c:pt idx="13302">
                  <c:v>43208.552083333401</c:v>
                </c:pt>
                <c:pt idx="13303">
                  <c:v>43208.572916666599</c:v>
                </c:pt>
                <c:pt idx="13304">
                  <c:v>43208.59375</c:v>
                </c:pt>
                <c:pt idx="13305">
                  <c:v>43208.614583333401</c:v>
                </c:pt>
                <c:pt idx="13306">
                  <c:v>43208.635416666599</c:v>
                </c:pt>
                <c:pt idx="13307">
                  <c:v>43208.65625</c:v>
                </c:pt>
                <c:pt idx="13308">
                  <c:v>43208.677083333401</c:v>
                </c:pt>
                <c:pt idx="13309">
                  <c:v>43208.697916666599</c:v>
                </c:pt>
                <c:pt idx="13310">
                  <c:v>43208.71875</c:v>
                </c:pt>
                <c:pt idx="13311">
                  <c:v>43208.739583333401</c:v>
                </c:pt>
                <c:pt idx="13312">
                  <c:v>43208.760416666599</c:v>
                </c:pt>
                <c:pt idx="13313">
                  <c:v>43208.78125</c:v>
                </c:pt>
                <c:pt idx="13314">
                  <c:v>43208.802083333401</c:v>
                </c:pt>
                <c:pt idx="13315">
                  <c:v>43208.822916666599</c:v>
                </c:pt>
                <c:pt idx="13316">
                  <c:v>43208.84375</c:v>
                </c:pt>
                <c:pt idx="13317">
                  <c:v>43208.864583333401</c:v>
                </c:pt>
                <c:pt idx="13318">
                  <c:v>43208.885416666599</c:v>
                </c:pt>
                <c:pt idx="13319">
                  <c:v>43208.90625</c:v>
                </c:pt>
                <c:pt idx="13320">
                  <c:v>43208.927083333401</c:v>
                </c:pt>
                <c:pt idx="13321">
                  <c:v>43208.947916666599</c:v>
                </c:pt>
                <c:pt idx="13322">
                  <c:v>43208.96875</c:v>
                </c:pt>
                <c:pt idx="13323">
                  <c:v>43208.989583333401</c:v>
                </c:pt>
                <c:pt idx="13324">
                  <c:v>43209.010416666599</c:v>
                </c:pt>
                <c:pt idx="13325">
                  <c:v>43209.03125</c:v>
                </c:pt>
                <c:pt idx="13326">
                  <c:v>43209.052083333401</c:v>
                </c:pt>
                <c:pt idx="13327">
                  <c:v>43209.072916666599</c:v>
                </c:pt>
                <c:pt idx="13328">
                  <c:v>43209.09375</c:v>
                </c:pt>
                <c:pt idx="13329">
                  <c:v>43209.114583333401</c:v>
                </c:pt>
                <c:pt idx="13330">
                  <c:v>43209.135416666599</c:v>
                </c:pt>
                <c:pt idx="13331">
                  <c:v>43209.15625</c:v>
                </c:pt>
                <c:pt idx="13332">
                  <c:v>43209.177083333401</c:v>
                </c:pt>
                <c:pt idx="13333">
                  <c:v>43209.197916666599</c:v>
                </c:pt>
                <c:pt idx="13334">
                  <c:v>43209.21875</c:v>
                </c:pt>
                <c:pt idx="13335">
                  <c:v>43209.239583333401</c:v>
                </c:pt>
                <c:pt idx="13336">
                  <c:v>43209.260416666599</c:v>
                </c:pt>
                <c:pt idx="13337">
                  <c:v>43209.28125</c:v>
                </c:pt>
                <c:pt idx="13338">
                  <c:v>43209.302083333401</c:v>
                </c:pt>
                <c:pt idx="13339">
                  <c:v>43209.322916666599</c:v>
                </c:pt>
                <c:pt idx="13340">
                  <c:v>43209.34375</c:v>
                </c:pt>
                <c:pt idx="13341">
                  <c:v>43209.364583333401</c:v>
                </c:pt>
                <c:pt idx="13342">
                  <c:v>43209.385416666599</c:v>
                </c:pt>
                <c:pt idx="13343">
                  <c:v>43209.40625</c:v>
                </c:pt>
                <c:pt idx="13344">
                  <c:v>43209.427083333401</c:v>
                </c:pt>
                <c:pt idx="13345">
                  <c:v>43209.447916666599</c:v>
                </c:pt>
                <c:pt idx="13346">
                  <c:v>43209.46875</c:v>
                </c:pt>
                <c:pt idx="13347">
                  <c:v>43209.489583333401</c:v>
                </c:pt>
                <c:pt idx="13348">
                  <c:v>43209.510416666599</c:v>
                </c:pt>
                <c:pt idx="13349">
                  <c:v>43209.53125</c:v>
                </c:pt>
                <c:pt idx="13350">
                  <c:v>43209.552083333401</c:v>
                </c:pt>
                <c:pt idx="13351">
                  <c:v>43209.572916666599</c:v>
                </c:pt>
                <c:pt idx="13352">
                  <c:v>43209.59375</c:v>
                </c:pt>
                <c:pt idx="13353">
                  <c:v>43209.614583333401</c:v>
                </c:pt>
                <c:pt idx="13354">
                  <c:v>43209.635416666599</c:v>
                </c:pt>
                <c:pt idx="13355">
                  <c:v>43209.65625</c:v>
                </c:pt>
                <c:pt idx="13356">
                  <c:v>43209.677083333401</c:v>
                </c:pt>
                <c:pt idx="13357">
                  <c:v>43209.697916666599</c:v>
                </c:pt>
                <c:pt idx="13358">
                  <c:v>43209.71875</c:v>
                </c:pt>
                <c:pt idx="13359">
                  <c:v>43209.739583333401</c:v>
                </c:pt>
                <c:pt idx="13360">
                  <c:v>43209.760416666599</c:v>
                </c:pt>
                <c:pt idx="13361">
                  <c:v>43209.78125</c:v>
                </c:pt>
                <c:pt idx="13362">
                  <c:v>43209.802083333401</c:v>
                </c:pt>
                <c:pt idx="13363">
                  <c:v>43209.822916666599</c:v>
                </c:pt>
                <c:pt idx="13364">
                  <c:v>43209.84375</c:v>
                </c:pt>
                <c:pt idx="13365">
                  <c:v>43209.864583333401</c:v>
                </c:pt>
                <c:pt idx="13366">
                  <c:v>43209.885416666599</c:v>
                </c:pt>
                <c:pt idx="13367">
                  <c:v>43209.90625</c:v>
                </c:pt>
                <c:pt idx="13368">
                  <c:v>43209.927083333401</c:v>
                </c:pt>
                <c:pt idx="13369">
                  <c:v>43209.947916666599</c:v>
                </c:pt>
                <c:pt idx="13370">
                  <c:v>43209.96875</c:v>
                </c:pt>
                <c:pt idx="13371">
                  <c:v>43209.989583333401</c:v>
                </c:pt>
                <c:pt idx="13372">
                  <c:v>43210.010416666599</c:v>
                </c:pt>
                <c:pt idx="13373">
                  <c:v>43210.03125</c:v>
                </c:pt>
                <c:pt idx="13374">
                  <c:v>43210.052083333401</c:v>
                </c:pt>
                <c:pt idx="13375">
                  <c:v>43210.072916666599</c:v>
                </c:pt>
                <c:pt idx="13376">
                  <c:v>43210.09375</c:v>
                </c:pt>
                <c:pt idx="13377">
                  <c:v>43210.114583333401</c:v>
                </c:pt>
                <c:pt idx="13378">
                  <c:v>43210.135416666599</c:v>
                </c:pt>
                <c:pt idx="13379">
                  <c:v>43210.15625</c:v>
                </c:pt>
                <c:pt idx="13380">
                  <c:v>43210.177083333401</c:v>
                </c:pt>
                <c:pt idx="13381">
                  <c:v>43210.197916666599</c:v>
                </c:pt>
                <c:pt idx="13382">
                  <c:v>43210.21875</c:v>
                </c:pt>
                <c:pt idx="13383">
                  <c:v>43210.239583333401</c:v>
                </c:pt>
                <c:pt idx="13384">
                  <c:v>43210.260416666599</c:v>
                </c:pt>
                <c:pt idx="13385">
                  <c:v>43210.28125</c:v>
                </c:pt>
                <c:pt idx="13386">
                  <c:v>43210.302083333401</c:v>
                </c:pt>
                <c:pt idx="13387">
                  <c:v>43210.322916666599</c:v>
                </c:pt>
                <c:pt idx="13388">
                  <c:v>43210.34375</c:v>
                </c:pt>
                <c:pt idx="13389">
                  <c:v>43210.364583333401</c:v>
                </c:pt>
                <c:pt idx="13390">
                  <c:v>43210.385416666599</c:v>
                </c:pt>
                <c:pt idx="13391">
                  <c:v>43210.40625</c:v>
                </c:pt>
                <c:pt idx="13392">
                  <c:v>43210.427083333401</c:v>
                </c:pt>
                <c:pt idx="13393">
                  <c:v>43210.447916666599</c:v>
                </c:pt>
                <c:pt idx="13394">
                  <c:v>43210.46875</c:v>
                </c:pt>
                <c:pt idx="13395">
                  <c:v>43210.489583333401</c:v>
                </c:pt>
                <c:pt idx="13396">
                  <c:v>43210.510416666599</c:v>
                </c:pt>
                <c:pt idx="13397">
                  <c:v>43210.53125</c:v>
                </c:pt>
                <c:pt idx="13398">
                  <c:v>43210.552083333401</c:v>
                </c:pt>
                <c:pt idx="13399">
                  <c:v>43210.572916666599</c:v>
                </c:pt>
                <c:pt idx="13400">
                  <c:v>43210.59375</c:v>
                </c:pt>
                <c:pt idx="13401">
                  <c:v>43210.614583333401</c:v>
                </c:pt>
                <c:pt idx="13402">
                  <c:v>43210.635416666599</c:v>
                </c:pt>
                <c:pt idx="13403">
                  <c:v>43210.65625</c:v>
                </c:pt>
                <c:pt idx="13404">
                  <c:v>43210.677083333401</c:v>
                </c:pt>
                <c:pt idx="13405">
                  <c:v>43210.697916666599</c:v>
                </c:pt>
                <c:pt idx="13406">
                  <c:v>43210.71875</c:v>
                </c:pt>
                <c:pt idx="13407">
                  <c:v>43210.739583333401</c:v>
                </c:pt>
                <c:pt idx="13408">
                  <c:v>43210.760416666599</c:v>
                </c:pt>
                <c:pt idx="13409">
                  <c:v>43210.78125</c:v>
                </c:pt>
                <c:pt idx="13410">
                  <c:v>43210.802083333401</c:v>
                </c:pt>
                <c:pt idx="13411">
                  <c:v>43210.822916666599</c:v>
                </c:pt>
                <c:pt idx="13412">
                  <c:v>43210.84375</c:v>
                </c:pt>
                <c:pt idx="13413">
                  <c:v>43210.864583333401</c:v>
                </c:pt>
                <c:pt idx="13414">
                  <c:v>43210.885416666599</c:v>
                </c:pt>
                <c:pt idx="13415">
                  <c:v>43210.90625</c:v>
                </c:pt>
                <c:pt idx="13416">
                  <c:v>43210.927083333401</c:v>
                </c:pt>
                <c:pt idx="13417">
                  <c:v>43210.947916666599</c:v>
                </c:pt>
                <c:pt idx="13418">
                  <c:v>43210.96875</c:v>
                </c:pt>
                <c:pt idx="13419">
                  <c:v>43210.989583333401</c:v>
                </c:pt>
                <c:pt idx="13420">
                  <c:v>43211.010416666599</c:v>
                </c:pt>
                <c:pt idx="13421">
                  <c:v>43211.03125</c:v>
                </c:pt>
                <c:pt idx="13422">
                  <c:v>43211.052083333401</c:v>
                </c:pt>
                <c:pt idx="13423">
                  <c:v>43211.072916666599</c:v>
                </c:pt>
                <c:pt idx="13424">
                  <c:v>43211.09375</c:v>
                </c:pt>
                <c:pt idx="13425">
                  <c:v>43211.114583333401</c:v>
                </c:pt>
                <c:pt idx="13426">
                  <c:v>43211.135416666599</c:v>
                </c:pt>
                <c:pt idx="13427">
                  <c:v>43211.15625</c:v>
                </c:pt>
                <c:pt idx="13428">
                  <c:v>43211.177083333401</c:v>
                </c:pt>
                <c:pt idx="13429">
                  <c:v>43211.197916666599</c:v>
                </c:pt>
                <c:pt idx="13430">
                  <c:v>43211.21875</c:v>
                </c:pt>
                <c:pt idx="13431">
                  <c:v>43211.239583333401</c:v>
                </c:pt>
                <c:pt idx="13432">
                  <c:v>43211.260416666599</c:v>
                </c:pt>
                <c:pt idx="13433">
                  <c:v>43211.28125</c:v>
                </c:pt>
                <c:pt idx="13434">
                  <c:v>43211.302083333401</c:v>
                </c:pt>
                <c:pt idx="13435">
                  <c:v>43211.322916666599</c:v>
                </c:pt>
                <c:pt idx="13436">
                  <c:v>43211.34375</c:v>
                </c:pt>
                <c:pt idx="13437">
                  <c:v>43211.364583333401</c:v>
                </c:pt>
                <c:pt idx="13438">
                  <c:v>43211.385416666599</c:v>
                </c:pt>
                <c:pt idx="13439">
                  <c:v>43211.40625</c:v>
                </c:pt>
                <c:pt idx="13440">
                  <c:v>43211.427083333401</c:v>
                </c:pt>
                <c:pt idx="13441">
                  <c:v>43211.447916666599</c:v>
                </c:pt>
                <c:pt idx="13442">
                  <c:v>43211.46875</c:v>
                </c:pt>
                <c:pt idx="13443">
                  <c:v>43211.489583333401</c:v>
                </c:pt>
                <c:pt idx="13444">
                  <c:v>43211.510416666599</c:v>
                </c:pt>
                <c:pt idx="13445">
                  <c:v>43211.53125</c:v>
                </c:pt>
                <c:pt idx="13446">
                  <c:v>43211.552083333401</c:v>
                </c:pt>
                <c:pt idx="13447">
                  <c:v>43211.572916666599</c:v>
                </c:pt>
                <c:pt idx="13448">
                  <c:v>43211.59375</c:v>
                </c:pt>
                <c:pt idx="13449">
                  <c:v>43211.614583333401</c:v>
                </c:pt>
                <c:pt idx="13450">
                  <c:v>43211.635416666599</c:v>
                </c:pt>
                <c:pt idx="13451">
                  <c:v>43211.65625</c:v>
                </c:pt>
                <c:pt idx="13452">
                  <c:v>43211.677083333401</c:v>
                </c:pt>
                <c:pt idx="13453">
                  <c:v>43211.697916666599</c:v>
                </c:pt>
                <c:pt idx="13454">
                  <c:v>43211.71875</c:v>
                </c:pt>
                <c:pt idx="13455">
                  <c:v>43211.739583333401</c:v>
                </c:pt>
                <c:pt idx="13456">
                  <c:v>43211.760416666599</c:v>
                </c:pt>
                <c:pt idx="13457">
                  <c:v>43211.78125</c:v>
                </c:pt>
                <c:pt idx="13458">
                  <c:v>43211.802083333401</c:v>
                </c:pt>
                <c:pt idx="13459">
                  <c:v>43211.822916666599</c:v>
                </c:pt>
                <c:pt idx="13460">
                  <c:v>43211.84375</c:v>
                </c:pt>
                <c:pt idx="13461">
                  <c:v>43211.864583333401</c:v>
                </c:pt>
                <c:pt idx="13462">
                  <c:v>43211.885416666599</c:v>
                </c:pt>
                <c:pt idx="13463">
                  <c:v>43211.90625</c:v>
                </c:pt>
                <c:pt idx="13464">
                  <c:v>43211.927083333401</c:v>
                </c:pt>
                <c:pt idx="13465">
                  <c:v>43211.947916666599</c:v>
                </c:pt>
                <c:pt idx="13466">
                  <c:v>43211.96875</c:v>
                </c:pt>
                <c:pt idx="13467">
                  <c:v>43211.989583333401</c:v>
                </c:pt>
                <c:pt idx="13468">
                  <c:v>43212.010416666599</c:v>
                </c:pt>
                <c:pt idx="13469">
                  <c:v>43212.03125</c:v>
                </c:pt>
                <c:pt idx="13470">
                  <c:v>43212.052083333401</c:v>
                </c:pt>
                <c:pt idx="13471">
                  <c:v>43212.072916666599</c:v>
                </c:pt>
                <c:pt idx="13472">
                  <c:v>43212.09375</c:v>
                </c:pt>
                <c:pt idx="13473">
                  <c:v>43212.114583333401</c:v>
                </c:pt>
                <c:pt idx="13474">
                  <c:v>43212.135416666599</c:v>
                </c:pt>
                <c:pt idx="13475">
                  <c:v>43212.15625</c:v>
                </c:pt>
                <c:pt idx="13476">
                  <c:v>43212.177083333401</c:v>
                </c:pt>
                <c:pt idx="13477">
                  <c:v>43212.197916666599</c:v>
                </c:pt>
                <c:pt idx="13478">
                  <c:v>43212.21875</c:v>
                </c:pt>
                <c:pt idx="13479">
                  <c:v>43212.239583333401</c:v>
                </c:pt>
                <c:pt idx="13480">
                  <c:v>43212.260416666599</c:v>
                </c:pt>
                <c:pt idx="13481">
                  <c:v>43212.28125</c:v>
                </c:pt>
                <c:pt idx="13482">
                  <c:v>43212.302083333401</c:v>
                </c:pt>
                <c:pt idx="13483">
                  <c:v>43212.322916666599</c:v>
                </c:pt>
                <c:pt idx="13484">
                  <c:v>43212.34375</c:v>
                </c:pt>
                <c:pt idx="13485">
                  <c:v>43212.364583333401</c:v>
                </c:pt>
                <c:pt idx="13486">
                  <c:v>43212.385416666599</c:v>
                </c:pt>
                <c:pt idx="13487">
                  <c:v>43212.40625</c:v>
                </c:pt>
                <c:pt idx="13488">
                  <c:v>43212.427083333401</c:v>
                </c:pt>
                <c:pt idx="13489">
                  <c:v>43212.447916666599</c:v>
                </c:pt>
                <c:pt idx="13490">
                  <c:v>43212.46875</c:v>
                </c:pt>
                <c:pt idx="13491">
                  <c:v>43212.489583333401</c:v>
                </c:pt>
                <c:pt idx="13492">
                  <c:v>43212.510416666599</c:v>
                </c:pt>
                <c:pt idx="13493">
                  <c:v>43212.53125</c:v>
                </c:pt>
                <c:pt idx="13494">
                  <c:v>43212.552083333401</c:v>
                </c:pt>
                <c:pt idx="13495">
                  <c:v>43212.572916666599</c:v>
                </c:pt>
                <c:pt idx="13496">
                  <c:v>43212.59375</c:v>
                </c:pt>
                <c:pt idx="13497">
                  <c:v>43212.614583333401</c:v>
                </c:pt>
                <c:pt idx="13498">
                  <c:v>43212.635416666599</c:v>
                </c:pt>
                <c:pt idx="13499">
                  <c:v>43212.65625</c:v>
                </c:pt>
                <c:pt idx="13500">
                  <c:v>43212.677083333401</c:v>
                </c:pt>
                <c:pt idx="13501">
                  <c:v>43212.697916666599</c:v>
                </c:pt>
                <c:pt idx="13502">
                  <c:v>43212.71875</c:v>
                </c:pt>
                <c:pt idx="13503">
                  <c:v>43212.739583333401</c:v>
                </c:pt>
                <c:pt idx="13504">
                  <c:v>43212.760416666599</c:v>
                </c:pt>
                <c:pt idx="13505">
                  <c:v>43212.78125</c:v>
                </c:pt>
                <c:pt idx="13506">
                  <c:v>43212.802083333401</c:v>
                </c:pt>
                <c:pt idx="13507">
                  <c:v>43212.822916666599</c:v>
                </c:pt>
                <c:pt idx="13508">
                  <c:v>43212.84375</c:v>
                </c:pt>
                <c:pt idx="13509">
                  <c:v>43212.864583333401</c:v>
                </c:pt>
                <c:pt idx="13510">
                  <c:v>43212.885416666599</c:v>
                </c:pt>
                <c:pt idx="13511">
                  <c:v>43212.90625</c:v>
                </c:pt>
                <c:pt idx="13512">
                  <c:v>43212.927083333401</c:v>
                </c:pt>
                <c:pt idx="13513">
                  <c:v>43212.947916666599</c:v>
                </c:pt>
                <c:pt idx="13514">
                  <c:v>43212.96875</c:v>
                </c:pt>
                <c:pt idx="13515">
                  <c:v>43212.989583333401</c:v>
                </c:pt>
                <c:pt idx="13516">
                  <c:v>43213.010416666599</c:v>
                </c:pt>
                <c:pt idx="13517">
                  <c:v>43213.03125</c:v>
                </c:pt>
                <c:pt idx="13518">
                  <c:v>43213.052083333401</c:v>
                </c:pt>
                <c:pt idx="13519">
                  <c:v>43213.072916666599</c:v>
                </c:pt>
                <c:pt idx="13520">
                  <c:v>43213.09375</c:v>
                </c:pt>
                <c:pt idx="13521">
                  <c:v>43213.114583333401</c:v>
                </c:pt>
                <c:pt idx="13522">
                  <c:v>43213.135416666599</c:v>
                </c:pt>
                <c:pt idx="13523">
                  <c:v>43213.15625</c:v>
                </c:pt>
                <c:pt idx="13524">
                  <c:v>43213.177083333401</c:v>
                </c:pt>
                <c:pt idx="13525">
                  <c:v>43213.197916666599</c:v>
                </c:pt>
                <c:pt idx="13526">
                  <c:v>43213.21875</c:v>
                </c:pt>
                <c:pt idx="13527">
                  <c:v>43213.239583333401</c:v>
                </c:pt>
                <c:pt idx="13528">
                  <c:v>43213.260416666599</c:v>
                </c:pt>
                <c:pt idx="13529">
                  <c:v>43213.28125</c:v>
                </c:pt>
                <c:pt idx="13530">
                  <c:v>43213.302083333401</c:v>
                </c:pt>
                <c:pt idx="13531">
                  <c:v>43213.322916666599</c:v>
                </c:pt>
                <c:pt idx="13532">
                  <c:v>43213.34375</c:v>
                </c:pt>
                <c:pt idx="13533">
                  <c:v>43213.364583333401</c:v>
                </c:pt>
                <c:pt idx="13534">
                  <c:v>43213.385416666599</c:v>
                </c:pt>
                <c:pt idx="13535">
                  <c:v>43213.40625</c:v>
                </c:pt>
                <c:pt idx="13536">
                  <c:v>43213.427083333401</c:v>
                </c:pt>
                <c:pt idx="13537">
                  <c:v>43213.447916666599</c:v>
                </c:pt>
                <c:pt idx="13538">
                  <c:v>43213.46875</c:v>
                </c:pt>
                <c:pt idx="13539">
                  <c:v>43213.489583333401</c:v>
                </c:pt>
                <c:pt idx="13540">
                  <c:v>43213.510416666599</c:v>
                </c:pt>
                <c:pt idx="13541">
                  <c:v>43213.53125</c:v>
                </c:pt>
                <c:pt idx="13542">
                  <c:v>43213.552083333401</c:v>
                </c:pt>
                <c:pt idx="13543">
                  <c:v>43213.572916666599</c:v>
                </c:pt>
                <c:pt idx="13544">
                  <c:v>43213.59375</c:v>
                </c:pt>
                <c:pt idx="13545">
                  <c:v>43213.614583333401</c:v>
                </c:pt>
                <c:pt idx="13546">
                  <c:v>43213.635416666599</c:v>
                </c:pt>
                <c:pt idx="13547">
                  <c:v>43213.65625</c:v>
                </c:pt>
                <c:pt idx="13548">
                  <c:v>43213.677083333401</c:v>
                </c:pt>
                <c:pt idx="13549">
                  <c:v>43213.697916666599</c:v>
                </c:pt>
                <c:pt idx="13550">
                  <c:v>43213.71875</c:v>
                </c:pt>
                <c:pt idx="13551">
                  <c:v>43213.739583333401</c:v>
                </c:pt>
                <c:pt idx="13552">
                  <c:v>43213.760416666599</c:v>
                </c:pt>
                <c:pt idx="13553">
                  <c:v>43213.78125</c:v>
                </c:pt>
                <c:pt idx="13554">
                  <c:v>43213.802083333401</c:v>
                </c:pt>
                <c:pt idx="13555">
                  <c:v>43213.822916666599</c:v>
                </c:pt>
                <c:pt idx="13556">
                  <c:v>43213.84375</c:v>
                </c:pt>
                <c:pt idx="13557">
                  <c:v>43213.864583333401</c:v>
                </c:pt>
                <c:pt idx="13558">
                  <c:v>43213.885416666599</c:v>
                </c:pt>
                <c:pt idx="13559">
                  <c:v>43213.90625</c:v>
                </c:pt>
                <c:pt idx="13560">
                  <c:v>43213.927083333401</c:v>
                </c:pt>
                <c:pt idx="13561">
                  <c:v>43213.947916666599</c:v>
                </c:pt>
                <c:pt idx="13562">
                  <c:v>43213.96875</c:v>
                </c:pt>
                <c:pt idx="13563">
                  <c:v>43213.989583333401</c:v>
                </c:pt>
                <c:pt idx="13564">
                  <c:v>43214.010416666599</c:v>
                </c:pt>
                <c:pt idx="13565">
                  <c:v>43214.03125</c:v>
                </c:pt>
                <c:pt idx="13566">
                  <c:v>43214.052083333401</c:v>
                </c:pt>
                <c:pt idx="13567">
                  <c:v>43214.072916666599</c:v>
                </c:pt>
                <c:pt idx="13568">
                  <c:v>43214.09375</c:v>
                </c:pt>
                <c:pt idx="13569">
                  <c:v>43214.114583333401</c:v>
                </c:pt>
                <c:pt idx="13570">
                  <c:v>43214.135416666599</c:v>
                </c:pt>
                <c:pt idx="13571">
                  <c:v>43214.15625</c:v>
                </c:pt>
                <c:pt idx="13572">
                  <c:v>43214.177083333401</c:v>
                </c:pt>
                <c:pt idx="13573">
                  <c:v>43214.197916666599</c:v>
                </c:pt>
                <c:pt idx="13574">
                  <c:v>43214.21875</c:v>
                </c:pt>
                <c:pt idx="13575">
                  <c:v>43214.239583333401</c:v>
                </c:pt>
                <c:pt idx="13576">
                  <c:v>43214.260416666599</c:v>
                </c:pt>
                <c:pt idx="13577">
                  <c:v>43214.28125</c:v>
                </c:pt>
                <c:pt idx="13578">
                  <c:v>43214.302083333401</c:v>
                </c:pt>
                <c:pt idx="13579">
                  <c:v>43214.322916666599</c:v>
                </c:pt>
                <c:pt idx="13580">
                  <c:v>43214.34375</c:v>
                </c:pt>
                <c:pt idx="13581">
                  <c:v>43214.364583333401</c:v>
                </c:pt>
                <c:pt idx="13582">
                  <c:v>43214.385416666599</c:v>
                </c:pt>
                <c:pt idx="13583">
                  <c:v>43214.40625</c:v>
                </c:pt>
                <c:pt idx="13584">
                  <c:v>43214.427083333401</c:v>
                </c:pt>
                <c:pt idx="13585">
                  <c:v>43214.447916666599</c:v>
                </c:pt>
                <c:pt idx="13586">
                  <c:v>43214.46875</c:v>
                </c:pt>
                <c:pt idx="13587">
                  <c:v>43214.489583333401</c:v>
                </c:pt>
                <c:pt idx="13588">
                  <c:v>43214.510416666599</c:v>
                </c:pt>
                <c:pt idx="13589">
                  <c:v>43214.53125</c:v>
                </c:pt>
                <c:pt idx="13590">
                  <c:v>43214.552083333401</c:v>
                </c:pt>
                <c:pt idx="13591">
                  <c:v>43214.572916666599</c:v>
                </c:pt>
                <c:pt idx="13592">
                  <c:v>43214.59375</c:v>
                </c:pt>
                <c:pt idx="13593">
                  <c:v>43214.614583333401</c:v>
                </c:pt>
                <c:pt idx="13594">
                  <c:v>43214.635416666599</c:v>
                </c:pt>
                <c:pt idx="13595">
                  <c:v>43214.65625</c:v>
                </c:pt>
                <c:pt idx="13596">
                  <c:v>43214.677083333401</c:v>
                </c:pt>
                <c:pt idx="13597">
                  <c:v>43214.697916666599</c:v>
                </c:pt>
                <c:pt idx="13598">
                  <c:v>43214.71875</c:v>
                </c:pt>
                <c:pt idx="13599">
                  <c:v>43214.739583333401</c:v>
                </c:pt>
                <c:pt idx="13600">
                  <c:v>43214.760416666599</c:v>
                </c:pt>
                <c:pt idx="13601">
                  <c:v>43214.78125</c:v>
                </c:pt>
                <c:pt idx="13602">
                  <c:v>43214.802083333401</c:v>
                </c:pt>
                <c:pt idx="13603">
                  <c:v>43214.822916666599</c:v>
                </c:pt>
                <c:pt idx="13604">
                  <c:v>43214.84375</c:v>
                </c:pt>
                <c:pt idx="13605">
                  <c:v>43214.864583333401</c:v>
                </c:pt>
                <c:pt idx="13606">
                  <c:v>43214.885416666599</c:v>
                </c:pt>
                <c:pt idx="13607">
                  <c:v>43214.90625</c:v>
                </c:pt>
                <c:pt idx="13608">
                  <c:v>43214.927083333401</c:v>
                </c:pt>
                <c:pt idx="13609">
                  <c:v>43214.947916666599</c:v>
                </c:pt>
                <c:pt idx="13610">
                  <c:v>43214.96875</c:v>
                </c:pt>
                <c:pt idx="13611">
                  <c:v>43214.989583333401</c:v>
                </c:pt>
                <c:pt idx="13612">
                  <c:v>43215.010416666599</c:v>
                </c:pt>
                <c:pt idx="13613">
                  <c:v>43215.03125</c:v>
                </c:pt>
                <c:pt idx="13614">
                  <c:v>43215.052083333401</c:v>
                </c:pt>
                <c:pt idx="13615">
                  <c:v>43215.072916666599</c:v>
                </c:pt>
                <c:pt idx="13616">
                  <c:v>43215.09375</c:v>
                </c:pt>
                <c:pt idx="13617">
                  <c:v>43215.114583333401</c:v>
                </c:pt>
                <c:pt idx="13618">
                  <c:v>43215.135416666599</c:v>
                </c:pt>
                <c:pt idx="13619">
                  <c:v>43215.15625</c:v>
                </c:pt>
                <c:pt idx="13620">
                  <c:v>43215.177083333401</c:v>
                </c:pt>
                <c:pt idx="13621">
                  <c:v>43215.197916666599</c:v>
                </c:pt>
                <c:pt idx="13622">
                  <c:v>43215.21875</c:v>
                </c:pt>
                <c:pt idx="13623">
                  <c:v>43215.239583333401</c:v>
                </c:pt>
                <c:pt idx="13624">
                  <c:v>43215.260416666599</c:v>
                </c:pt>
                <c:pt idx="13625">
                  <c:v>43215.28125</c:v>
                </c:pt>
                <c:pt idx="13626">
                  <c:v>43215.302083333401</c:v>
                </c:pt>
                <c:pt idx="13627">
                  <c:v>43215.322916666599</c:v>
                </c:pt>
                <c:pt idx="13628">
                  <c:v>43215.34375</c:v>
                </c:pt>
                <c:pt idx="13629">
                  <c:v>43215.364583333401</c:v>
                </c:pt>
                <c:pt idx="13630">
                  <c:v>43215.385416666599</c:v>
                </c:pt>
                <c:pt idx="13631">
                  <c:v>43215.40625</c:v>
                </c:pt>
                <c:pt idx="13632">
                  <c:v>43215.427083333401</c:v>
                </c:pt>
                <c:pt idx="13633">
                  <c:v>43215.447916666599</c:v>
                </c:pt>
                <c:pt idx="13634">
                  <c:v>43215.46875</c:v>
                </c:pt>
                <c:pt idx="13635">
                  <c:v>43215.489583333401</c:v>
                </c:pt>
                <c:pt idx="13636">
                  <c:v>43215.510416666599</c:v>
                </c:pt>
                <c:pt idx="13637">
                  <c:v>43215.53125</c:v>
                </c:pt>
                <c:pt idx="13638">
                  <c:v>43215.552083333401</c:v>
                </c:pt>
                <c:pt idx="13639">
                  <c:v>43215.572916666599</c:v>
                </c:pt>
                <c:pt idx="13640">
                  <c:v>43215.59375</c:v>
                </c:pt>
                <c:pt idx="13641">
                  <c:v>43215.614583333401</c:v>
                </c:pt>
                <c:pt idx="13642">
                  <c:v>43215.635416666599</c:v>
                </c:pt>
                <c:pt idx="13643">
                  <c:v>43215.65625</c:v>
                </c:pt>
                <c:pt idx="13644">
                  <c:v>43215.677083333401</c:v>
                </c:pt>
                <c:pt idx="13645">
                  <c:v>43215.697916666599</c:v>
                </c:pt>
                <c:pt idx="13646">
                  <c:v>43215.71875</c:v>
                </c:pt>
                <c:pt idx="13647">
                  <c:v>43215.739583333401</c:v>
                </c:pt>
                <c:pt idx="13648">
                  <c:v>43215.760416666599</c:v>
                </c:pt>
                <c:pt idx="13649">
                  <c:v>43215.78125</c:v>
                </c:pt>
                <c:pt idx="13650">
                  <c:v>43215.802083333401</c:v>
                </c:pt>
                <c:pt idx="13651">
                  <c:v>43215.822916666599</c:v>
                </c:pt>
                <c:pt idx="13652">
                  <c:v>43215.84375</c:v>
                </c:pt>
                <c:pt idx="13653">
                  <c:v>43215.864583333401</c:v>
                </c:pt>
                <c:pt idx="13654">
                  <c:v>43215.885416666599</c:v>
                </c:pt>
                <c:pt idx="13655">
                  <c:v>43215.90625</c:v>
                </c:pt>
                <c:pt idx="13656">
                  <c:v>43215.927083333401</c:v>
                </c:pt>
                <c:pt idx="13657">
                  <c:v>43215.947916666599</c:v>
                </c:pt>
                <c:pt idx="13658">
                  <c:v>43215.96875</c:v>
                </c:pt>
                <c:pt idx="13659">
                  <c:v>43215.989583333401</c:v>
                </c:pt>
                <c:pt idx="13660">
                  <c:v>43216.010416666599</c:v>
                </c:pt>
                <c:pt idx="13661">
                  <c:v>43216.03125</c:v>
                </c:pt>
                <c:pt idx="13662">
                  <c:v>43216.052083333401</c:v>
                </c:pt>
                <c:pt idx="13663">
                  <c:v>43216.072916666599</c:v>
                </c:pt>
                <c:pt idx="13664">
                  <c:v>43216.09375</c:v>
                </c:pt>
                <c:pt idx="13665">
                  <c:v>43216.114583333401</c:v>
                </c:pt>
                <c:pt idx="13666">
                  <c:v>43216.135416666599</c:v>
                </c:pt>
                <c:pt idx="13667">
                  <c:v>43216.15625</c:v>
                </c:pt>
                <c:pt idx="13668">
                  <c:v>43216.177083333401</c:v>
                </c:pt>
                <c:pt idx="13669">
                  <c:v>43216.197916666599</c:v>
                </c:pt>
                <c:pt idx="13670">
                  <c:v>43216.21875</c:v>
                </c:pt>
                <c:pt idx="13671">
                  <c:v>43216.239583333401</c:v>
                </c:pt>
                <c:pt idx="13672">
                  <c:v>43216.260416666599</c:v>
                </c:pt>
                <c:pt idx="13673">
                  <c:v>43216.28125</c:v>
                </c:pt>
                <c:pt idx="13674">
                  <c:v>43216.302083333401</c:v>
                </c:pt>
                <c:pt idx="13675">
                  <c:v>43216.322916666599</c:v>
                </c:pt>
                <c:pt idx="13676">
                  <c:v>43216.34375</c:v>
                </c:pt>
                <c:pt idx="13677">
                  <c:v>43216.364583333401</c:v>
                </c:pt>
                <c:pt idx="13678">
                  <c:v>43216.385416666599</c:v>
                </c:pt>
                <c:pt idx="13679">
                  <c:v>43216.40625</c:v>
                </c:pt>
                <c:pt idx="13680">
                  <c:v>43216.427083333401</c:v>
                </c:pt>
                <c:pt idx="13681">
                  <c:v>43216.447916666599</c:v>
                </c:pt>
                <c:pt idx="13682">
                  <c:v>43216.46875</c:v>
                </c:pt>
                <c:pt idx="13683">
                  <c:v>43216.489583333401</c:v>
                </c:pt>
                <c:pt idx="13684">
                  <c:v>43216.510416666599</c:v>
                </c:pt>
                <c:pt idx="13685">
                  <c:v>43216.53125</c:v>
                </c:pt>
                <c:pt idx="13686">
                  <c:v>43216.552083333401</c:v>
                </c:pt>
                <c:pt idx="13687">
                  <c:v>43216.572916666599</c:v>
                </c:pt>
                <c:pt idx="13688">
                  <c:v>43216.59375</c:v>
                </c:pt>
                <c:pt idx="13689">
                  <c:v>43216.614583333401</c:v>
                </c:pt>
                <c:pt idx="13690">
                  <c:v>43216.635416666599</c:v>
                </c:pt>
                <c:pt idx="13691">
                  <c:v>43216.65625</c:v>
                </c:pt>
                <c:pt idx="13692">
                  <c:v>43216.677083333401</c:v>
                </c:pt>
                <c:pt idx="13693">
                  <c:v>43216.697916666599</c:v>
                </c:pt>
                <c:pt idx="13694">
                  <c:v>43216.71875</c:v>
                </c:pt>
                <c:pt idx="13695">
                  <c:v>43216.739583333401</c:v>
                </c:pt>
                <c:pt idx="13696">
                  <c:v>43216.760416666599</c:v>
                </c:pt>
                <c:pt idx="13697">
                  <c:v>43216.78125</c:v>
                </c:pt>
                <c:pt idx="13698">
                  <c:v>43216.802083333401</c:v>
                </c:pt>
                <c:pt idx="13699">
                  <c:v>43216.822916666599</c:v>
                </c:pt>
                <c:pt idx="13700">
                  <c:v>43216.84375</c:v>
                </c:pt>
                <c:pt idx="13701">
                  <c:v>43216.864583333401</c:v>
                </c:pt>
                <c:pt idx="13702">
                  <c:v>43216.885416666599</c:v>
                </c:pt>
                <c:pt idx="13703">
                  <c:v>43216.90625</c:v>
                </c:pt>
                <c:pt idx="13704">
                  <c:v>43216.927083333401</c:v>
                </c:pt>
                <c:pt idx="13705">
                  <c:v>43216.947916666599</c:v>
                </c:pt>
                <c:pt idx="13706">
                  <c:v>43216.96875</c:v>
                </c:pt>
                <c:pt idx="13707">
                  <c:v>43216.989583333401</c:v>
                </c:pt>
                <c:pt idx="13708">
                  <c:v>43217.010416666599</c:v>
                </c:pt>
                <c:pt idx="13709">
                  <c:v>43217.03125</c:v>
                </c:pt>
                <c:pt idx="13710">
                  <c:v>43217.052083333401</c:v>
                </c:pt>
                <c:pt idx="13711">
                  <c:v>43217.072916666599</c:v>
                </c:pt>
                <c:pt idx="13712">
                  <c:v>43217.09375</c:v>
                </c:pt>
                <c:pt idx="13713">
                  <c:v>43217.114583333401</c:v>
                </c:pt>
                <c:pt idx="13714">
                  <c:v>43217.135416666599</c:v>
                </c:pt>
                <c:pt idx="13715">
                  <c:v>43217.15625</c:v>
                </c:pt>
                <c:pt idx="13716">
                  <c:v>43217.177083333401</c:v>
                </c:pt>
                <c:pt idx="13717">
                  <c:v>43217.197916666599</c:v>
                </c:pt>
                <c:pt idx="13718">
                  <c:v>43217.21875</c:v>
                </c:pt>
                <c:pt idx="13719">
                  <c:v>43217.239583333401</c:v>
                </c:pt>
                <c:pt idx="13720">
                  <c:v>43217.260416666599</c:v>
                </c:pt>
                <c:pt idx="13721">
                  <c:v>43217.28125</c:v>
                </c:pt>
                <c:pt idx="13722">
                  <c:v>43217.302083333401</c:v>
                </c:pt>
                <c:pt idx="13723">
                  <c:v>43217.322916666599</c:v>
                </c:pt>
                <c:pt idx="13724">
                  <c:v>43217.34375</c:v>
                </c:pt>
                <c:pt idx="13725">
                  <c:v>43217.364583333401</c:v>
                </c:pt>
                <c:pt idx="13726">
                  <c:v>43217.385416666599</c:v>
                </c:pt>
                <c:pt idx="13727">
                  <c:v>43217.40625</c:v>
                </c:pt>
                <c:pt idx="13728">
                  <c:v>43217.427083333401</c:v>
                </c:pt>
                <c:pt idx="13729">
                  <c:v>43217.447916666599</c:v>
                </c:pt>
                <c:pt idx="13730">
                  <c:v>43217.46875</c:v>
                </c:pt>
                <c:pt idx="13731">
                  <c:v>43217.489583333401</c:v>
                </c:pt>
                <c:pt idx="13732">
                  <c:v>43217.510416666599</c:v>
                </c:pt>
                <c:pt idx="13733">
                  <c:v>43217.53125</c:v>
                </c:pt>
                <c:pt idx="13734">
                  <c:v>43217.552083333401</c:v>
                </c:pt>
                <c:pt idx="13735">
                  <c:v>43217.572916666599</c:v>
                </c:pt>
                <c:pt idx="13736">
                  <c:v>43217.59375</c:v>
                </c:pt>
                <c:pt idx="13737">
                  <c:v>43217.614583333401</c:v>
                </c:pt>
                <c:pt idx="13738">
                  <c:v>43217.635416666599</c:v>
                </c:pt>
                <c:pt idx="13739">
                  <c:v>43217.65625</c:v>
                </c:pt>
                <c:pt idx="13740">
                  <c:v>43217.677083333401</c:v>
                </c:pt>
                <c:pt idx="13741">
                  <c:v>43217.697916666599</c:v>
                </c:pt>
                <c:pt idx="13742">
                  <c:v>43217.71875</c:v>
                </c:pt>
                <c:pt idx="13743">
                  <c:v>43217.739583333401</c:v>
                </c:pt>
                <c:pt idx="13744">
                  <c:v>43217.760416666599</c:v>
                </c:pt>
                <c:pt idx="13745">
                  <c:v>43217.78125</c:v>
                </c:pt>
                <c:pt idx="13746">
                  <c:v>43217.802083333401</c:v>
                </c:pt>
                <c:pt idx="13747">
                  <c:v>43217.822916666599</c:v>
                </c:pt>
                <c:pt idx="13748">
                  <c:v>43217.84375</c:v>
                </c:pt>
                <c:pt idx="13749">
                  <c:v>43217.864583333401</c:v>
                </c:pt>
                <c:pt idx="13750">
                  <c:v>43217.885416666599</c:v>
                </c:pt>
                <c:pt idx="13751">
                  <c:v>43217.90625</c:v>
                </c:pt>
                <c:pt idx="13752">
                  <c:v>43217.927083333401</c:v>
                </c:pt>
                <c:pt idx="13753">
                  <c:v>43217.947916666599</c:v>
                </c:pt>
                <c:pt idx="13754">
                  <c:v>43217.96875</c:v>
                </c:pt>
                <c:pt idx="13755">
                  <c:v>43217.989583333401</c:v>
                </c:pt>
                <c:pt idx="13756">
                  <c:v>43218.010416666599</c:v>
                </c:pt>
                <c:pt idx="13757">
                  <c:v>43218.03125</c:v>
                </c:pt>
                <c:pt idx="13758">
                  <c:v>43218.052083333401</c:v>
                </c:pt>
                <c:pt idx="13759">
                  <c:v>43218.072916666599</c:v>
                </c:pt>
                <c:pt idx="13760">
                  <c:v>43218.09375</c:v>
                </c:pt>
                <c:pt idx="13761">
                  <c:v>43218.114583333401</c:v>
                </c:pt>
                <c:pt idx="13762">
                  <c:v>43218.135416666599</c:v>
                </c:pt>
                <c:pt idx="13763">
                  <c:v>43218.15625</c:v>
                </c:pt>
                <c:pt idx="13764">
                  <c:v>43218.177083333401</c:v>
                </c:pt>
                <c:pt idx="13765">
                  <c:v>43218.197916666599</c:v>
                </c:pt>
                <c:pt idx="13766">
                  <c:v>43218.21875</c:v>
                </c:pt>
                <c:pt idx="13767">
                  <c:v>43218.239583333401</c:v>
                </c:pt>
                <c:pt idx="13768">
                  <c:v>43218.260416666599</c:v>
                </c:pt>
                <c:pt idx="13769">
                  <c:v>43218.28125</c:v>
                </c:pt>
                <c:pt idx="13770">
                  <c:v>43218.302083333401</c:v>
                </c:pt>
                <c:pt idx="13771">
                  <c:v>43218.322916666599</c:v>
                </c:pt>
                <c:pt idx="13772">
                  <c:v>43218.34375</c:v>
                </c:pt>
                <c:pt idx="13773">
                  <c:v>43218.364583333401</c:v>
                </c:pt>
                <c:pt idx="13774">
                  <c:v>43218.385416666599</c:v>
                </c:pt>
                <c:pt idx="13775">
                  <c:v>43218.40625</c:v>
                </c:pt>
                <c:pt idx="13776">
                  <c:v>43218.427083333401</c:v>
                </c:pt>
                <c:pt idx="13777">
                  <c:v>43218.447916666599</c:v>
                </c:pt>
                <c:pt idx="13778">
                  <c:v>43218.46875</c:v>
                </c:pt>
                <c:pt idx="13779">
                  <c:v>43218.489583333401</c:v>
                </c:pt>
                <c:pt idx="13780">
                  <c:v>43218.510416666599</c:v>
                </c:pt>
                <c:pt idx="13781">
                  <c:v>43218.53125</c:v>
                </c:pt>
                <c:pt idx="13782">
                  <c:v>43218.552083333401</c:v>
                </c:pt>
                <c:pt idx="13783">
                  <c:v>43218.572916666599</c:v>
                </c:pt>
                <c:pt idx="13784">
                  <c:v>43218.59375</c:v>
                </c:pt>
                <c:pt idx="13785">
                  <c:v>43218.614583333401</c:v>
                </c:pt>
                <c:pt idx="13786">
                  <c:v>43218.635416666599</c:v>
                </c:pt>
                <c:pt idx="13787">
                  <c:v>43218.65625</c:v>
                </c:pt>
                <c:pt idx="13788">
                  <c:v>43218.677083333401</c:v>
                </c:pt>
                <c:pt idx="13789">
                  <c:v>43218.697916666599</c:v>
                </c:pt>
                <c:pt idx="13790">
                  <c:v>43218.71875</c:v>
                </c:pt>
                <c:pt idx="13791">
                  <c:v>43218.739583333401</c:v>
                </c:pt>
                <c:pt idx="13792">
                  <c:v>43218.760416666599</c:v>
                </c:pt>
                <c:pt idx="13793">
                  <c:v>43218.78125</c:v>
                </c:pt>
                <c:pt idx="13794">
                  <c:v>43218.802083333401</c:v>
                </c:pt>
                <c:pt idx="13795">
                  <c:v>43218.822916666599</c:v>
                </c:pt>
                <c:pt idx="13796">
                  <c:v>43218.84375</c:v>
                </c:pt>
                <c:pt idx="13797">
                  <c:v>43218.864583333401</c:v>
                </c:pt>
                <c:pt idx="13798">
                  <c:v>43218.885416666599</c:v>
                </c:pt>
                <c:pt idx="13799">
                  <c:v>43218.90625</c:v>
                </c:pt>
                <c:pt idx="13800">
                  <c:v>43218.927083333401</c:v>
                </c:pt>
                <c:pt idx="13801">
                  <c:v>43218.947916666599</c:v>
                </c:pt>
                <c:pt idx="13802">
                  <c:v>43218.96875</c:v>
                </c:pt>
                <c:pt idx="13803">
                  <c:v>43218.989583333401</c:v>
                </c:pt>
                <c:pt idx="13804">
                  <c:v>43219.010416666599</c:v>
                </c:pt>
                <c:pt idx="13805">
                  <c:v>43219.03125</c:v>
                </c:pt>
                <c:pt idx="13806">
                  <c:v>43219.052083333401</c:v>
                </c:pt>
                <c:pt idx="13807">
                  <c:v>43219.072916666599</c:v>
                </c:pt>
                <c:pt idx="13808">
                  <c:v>43219.09375</c:v>
                </c:pt>
                <c:pt idx="13809">
                  <c:v>43219.114583333401</c:v>
                </c:pt>
                <c:pt idx="13810">
                  <c:v>43219.135416666599</c:v>
                </c:pt>
                <c:pt idx="13811">
                  <c:v>43219.15625</c:v>
                </c:pt>
                <c:pt idx="13812">
                  <c:v>43219.177083333401</c:v>
                </c:pt>
                <c:pt idx="13813">
                  <c:v>43219.197916666599</c:v>
                </c:pt>
                <c:pt idx="13814">
                  <c:v>43219.21875</c:v>
                </c:pt>
                <c:pt idx="13815">
                  <c:v>43219.239583333401</c:v>
                </c:pt>
                <c:pt idx="13816">
                  <c:v>43219.260416666599</c:v>
                </c:pt>
                <c:pt idx="13817">
                  <c:v>43219.28125</c:v>
                </c:pt>
                <c:pt idx="13818">
                  <c:v>43219.302083333401</c:v>
                </c:pt>
                <c:pt idx="13819">
                  <c:v>43219.322916666599</c:v>
                </c:pt>
                <c:pt idx="13820">
                  <c:v>43219.34375</c:v>
                </c:pt>
                <c:pt idx="13821">
                  <c:v>43219.364583333401</c:v>
                </c:pt>
                <c:pt idx="13822">
                  <c:v>43219.385416666599</c:v>
                </c:pt>
                <c:pt idx="13823">
                  <c:v>43219.40625</c:v>
                </c:pt>
                <c:pt idx="13824">
                  <c:v>43219.427083333401</c:v>
                </c:pt>
                <c:pt idx="13825">
                  <c:v>43219.447916666599</c:v>
                </c:pt>
                <c:pt idx="13826">
                  <c:v>43219.46875</c:v>
                </c:pt>
                <c:pt idx="13827">
                  <c:v>43219.489583333401</c:v>
                </c:pt>
                <c:pt idx="13828">
                  <c:v>43219.510416666599</c:v>
                </c:pt>
                <c:pt idx="13829">
                  <c:v>43219.53125</c:v>
                </c:pt>
                <c:pt idx="13830">
                  <c:v>43219.552083333401</c:v>
                </c:pt>
                <c:pt idx="13831">
                  <c:v>43219.572916666599</c:v>
                </c:pt>
                <c:pt idx="13832">
                  <c:v>43219.59375</c:v>
                </c:pt>
                <c:pt idx="13833">
                  <c:v>43219.614583333401</c:v>
                </c:pt>
                <c:pt idx="13834">
                  <c:v>43219.635416666599</c:v>
                </c:pt>
                <c:pt idx="13835">
                  <c:v>43219.65625</c:v>
                </c:pt>
                <c:pt idx="13836">
                  <c:v>43219.677083333401</c:v>
                </c:pt>
                <c:pt idx="13837">
                  <c:v>43219.697916666599</c:v>
                </c:pt>
                <c:pt idx="13838">
                  <c:v>43219.71875</c:v>
                </c:pt>
                <c:pt idx="13839">
                  <c:v>43219.739583333401</c:v>
                </c:pt>
                <c:pt idx="13840">
                  <c:v>43219.760416666599</c:v>
                </c:pt>
                <c:pt idx="13841">
                  <c:v>43219.78125</c:v>
                </c:pt>
                <c:pt idx="13842">
                  <c:v>43219.802083333401</c:v>
                </c:pt>
                <c:pt idx="13843">
                  <c:v>43219.822916666599</c:v>
                </c:pt>
                <c:pt idx="13844">
                  <c:v>43219.84375</c:v>
                </c:pt>
                <c:pt idx="13845">
                  <c:v>43219.864583333401</c:v>
                </c:pt>
                <c:pt idx="13846">
                  <c:v>43219.885416666599</c:v>
                </c:pt>
                <c:pt idx="13847">
                  <c:v>43219.90625</c:v>
                </c:pt>
                <c:pt idx="13848">
                  <c:v>43219.927083333401</c:v>
                </c:pt>
                <c:pt idx="13849">
                  <c:v>43219.947916666599</c:v>
                </c:pt>
                <c:pt idx="13850">
                  <c:v>43219.96875</c:v>
                </c:pt>
                <c:pt idx="13851">
                  <c:v>43219.989583333401</c:v>
                </c:pt>
                <c:pt idx="13852">
                  <c:v>43220.010416666599</c:v>
                </c:pt>
                <c:pt idx="13853">
                  <c:v>43220.03125</c:v>
                </c:pt>
                <c:pt idx="13854">
                  <c:v>43220.052083333401</c:v>
                </c:pt>
                <c:pt idx="13855">
                  <c:v>43220.072916666599</c:v>
                </c:pt>
                <c:pt idx="13856">
                  <c:v>43220.09375</c:v>
                </c:pt>
                <c:pt idx="13857">
                  <c:v>43220.114583333401</c:v>
                </c:pt>
                <c:pt idx="13858">
                  <c:v>43220.135416666599</c:v>
                </c:pt>
                <c:pt idx="13859">
                  <c:v>43220.15625</c:v>
                </c:pt>
                <c:pt idx="13860">
                  <c:v>43220.177083333401</c:v>
                </c:pt>
                <c:pt idx="13861">
                  <c:v>43220.197916666599</c:v>
                </c:pt>
                <c:pt idx="13862">
                  <c:v>43220.21875</c:v>
                </c:pt>
                <c:pt idx="13863">
                  <c:v>43220.239583333401</c:v>
                </c:pt>
                <c:pt idx="13864">
                  <c:v>43220.260416666599</c:v>
                </c:pt>
                <c:pt idx="13865">
                  <c:v>43220.28125</c:v>
                </c:pt>
                <c:pt idx="13866">
                  <c:v>43220.302083333401</c:v>
                </c:pt>
                <c:pt idx="13867">
                  <c:v>43220.322916666599</c:v>
                </c:pt>
                <c:pt idx="13868">
                  <c:v>43220.34375</c:v>
                </c:pt>
                <c:pt idx="13869">
                  <c:v>43220.364583333401</c:v>
                </c:pt>
                <c:pt idx="13870">
                  <c:v>43220.385416666599</c:v>
                </c:pt>
                <c:pt idx="13871">
                  <c:v>43220.40625</c:v>
                </c:pt>
                <c:pt idx="13872">
                  <c:v>43220.427083333401</c:v>
                </c:pt>
                <c:pt idx="13873">
                  <c:v>43220.447916666599</c:v>
                </c:pt>
                <c:pt idx="13874">
                  <c:v>43220.46875</c:v>
                </c:pt>
                <c:pt idx="13875">
                  <c:v>43220.489583333401</c:v>
                </c:pt>
                <c:pt idx="13876">
                  <c:v>43220.510416666599</c:v>
                </c:pt>
                <c:pt idx="13877">
                  <c:v>43220.53125</c:v>
                </c:pt>
                <c:pt idx="13878">
                  <c:v>43220.552083333401</c:v>
                </c:pt>
                <c:pt idx="13879">
                  <c:v>43220.572916666599</c:v>
                </c:pt>
                <c:pt idx="13880">
                  <c:v>43220.59375</c:v>
                </c:pt>
                <c:pt idx="13881">
                  <c:v>43220.614583333401</c:v>
                </c:pt>
                <c:pt idx="13882">
                  <c:v>43220.635416666599</c:v>
                </c:pt>
                <c:pt idx="13883">
                  <c:v>43220.65625</c:v>
                </c:pt>
                <c:pt idx="13884">
                  <c:v>43220.677083333401</c:v>
                </c:pt>
                <c:pt idx="13885">
                  <c:v>43220.697916666599</c:v>
                </c:pt>
                <c:pt idx="13886">
                  <c:v>43220.71875</c:v>
                </c:pt>
                <c:pt idx="13887">
                  <c:v>43220.739583333401</c:v>
                </c:pt>
                <c:pt idx="13888">
                  <c:v>43220.760416666599</c:v>
                </c:pt>
                <c:pt idx="13889">
                  <c:v>43220.78125</c:v>
                </c:pt>
                <c:pt idx="13890">
                  <c:v>43220.802083333401</c:v>
                </c:pt>
                <c:pt idx="13891">
                  <c:v>43220.822916666599</c:v>
                </c:pt>
                <c:pt idx="13892">
                  <c:v>43220.84375</c:v>
                </c:pt>
                <c:pt idx="13893">
                  <c:v>43220.864583333401</c:v>
                </c:pt>
                <c:pt idx="13894">
                  <c:v>43220.885416666599</c:v>
                </c:pt>
                <c:pt idx="13895">
                  <c:v>43220.90625</c:v>
                </c:pt>
                <c:pt idx="13896">
                  <c:v>43220.927083333401</c:v>
                </c:pt>
                <c:pt idx="13897">
                  <c:v>43220.947916666599</c:v>
                </c:pt>
                <c:pt idx="13898">
                  <c:v>43220.96875</c:v>
                </c:pt>
                <c:pt idx="13899">
                  <c:v>43220.989583333401</c:v>
                </c:pt>
                <c:pt idx="13900">
                  <c:v>43221.010416666599</c:v>
                </c:pt>
                <c:pt idx="13901">
                  <c:v>43221.03125</c:v>
                </c:pt>
                <c:pt idx="13902">
                  <c:v>43221.052083333401</c:v>
                </c:pt>
                <c:pt idx="13903">
                  <c:v>43221.072916666599</c:v>
                </c:pt>
                <c:pt idx="13904">
                  <c:v>43221.09375</c:v>
                </c:pt>
                <c:pt idx="13905">
                  <c:v>43221.114583333401</c:v>
                </c:pt>
                <c:pt idx="13906">
                  <c:v>43221.135416666599</c:v>
                </c:pt>
                <c:pt idx="13907">
                  <c:v>43221.15625</c:v>
                </c:pt>
                <c:pt idx="13908">
                  <c:v>43221.177083333401</c:v>
                </c:pt>
                <c:pt idx="13909">
                  <c:v>43221.197916666599</c:v>
                </c:pt>
                <c:pt idx="13910">
                  <c:v>43221.21875</c:v>
                </c:pt>
                <c:pt idx="13911">
                  <c:v>43221.239583333401</c:v>
                </c:pt>
                <c:pt idx="13912">
                  <c:v>43221.260416666599</c:v>
                </c:pt>
                <c:pt idx="13913">
                  <c:v>43221.28125</c:v>
                </c:pt>
                <c:pt idx="13914">
                  <c:v>43221.302083333401</c:v>
                </c:pt>
                <c:pt idx="13915">
                  <c:v>43221.322916666599</c:v>
                </c:pt>
                <c:pt idx="13916">
                  <c:v>43221.34375</c:v>
                </c:pt>
                <c:pt idx="13917">
                  <c:v>43221.364583333401</c:v>
                </c:pt>
                <c:pt idx="13918">
                  <c:v>43221.385416666599</c:v>
                </c:pt>
                <c:pt idx="13919">
                  <c:v>43221.40625</c:v>
                </c:pt>
                <c:pt idx="13920">
                  <c:v>43221.427083333401</c:v>
                </c:pt>
                <c:pt idx="13921">
                  <c:v>43221.447916666599</c:v>
                </c:pt>
                <c:pt idx="13922">
                  <c:v>43221.46875</c:v>
                </c:pt>
                <c:pt idx="13923">
                  <c:v>43221.489583333401</c:v>
                </c:pt>
                <c:pt idx="13924">
                  <c:v>43221.510416666599</c:v>
                </c:pt>
                <c:pt idx="13925">
                  <c:v>43221.53125</c:v>
                </c:pt>
                <c:pt idx="13926">
                  <c:v>43221.552083333401</c:v>
                </c:pt>
                <c:pt idx="13927">
                  <c:v>43221.572916666599</c:v>
                </c:pt>
                <c:pt idx="13928">
                  <c:v>43221.59375</c:v>
                </c:pt>
                <c:pt idx="13929">
                  <c:v>43221.614583333401</c:v>
                </c:pt>
                <c:pt idx="13930">
                  <c:v>43221.635416666599</c:v>
                </c:pt>
                <c:pt idx="13931">
                  <c:v>43221.65625</c:v>
                </c:pt>
                <c:pt idx="13932">
                  <c:v>43221.677083333401</c:v>
                </c:pt>
                <c:pt idx="13933">
                  <c:v>43221.697916666599</c:v>
                </c:pt>
                <c:pt idx="13934">
                  <c:v>43221.71875</c:v>
                </c:pt>
                <c:pt idx="13935">
                  <c:v>43221.739583333401</c:v>
                </c:pt>
                <c:pt idx="13936">
                  <c:v>43221.760416666599</c:v>
                </c:pt>
                <c:pt idx="13937">
                  <c:v>43221.78125</c:v>
                </c:pt>
                <c:pt idx="13938">
                  <c:v>43221.802083333401</c:v>
                </c:pt>
                <c:pt idx="13939">
                  <c:v>43221.822916666599</c:v>
                </c:pt>
                <c:pt idx="13940">
                  <c:v>43221.84375</c:v>
                </c:pt>
                <c:pt idx="13941">
                  <c:v>43221.864583333401</c:v>
                </c:pt>
                <c:pt idx="13942">
                  <c:v>43221.885416666599</c:v>
                </c:pt>
                <c:pt idx="13943">
                  <c:v>43221.90625</c:v>
                </c:pt>
                <c:pt idx="13944">
                  <c:v>43221.927083333401</c:v>
                </c:pt>
                <c:pt idx="13945">
                  <c:v>43221.947916666599</c:v>
                </c:pt>
                <c:pt idx="13946">
                  <c:v>43221.96875</c:v>
                </c:pt>
                <c:pt idx="13947">
                  <c:v>43221.989583333401</c:v>
                </c:pt>
                <c:pt idx="13948">
                  <c:v>43222.010416666599</c:v>
                </c:pt>
                <c:pt idx="13949">
                  <c:v>43222.03125</c:v>
                </c:pt>
                <c:pt idx="13950">
                  <c:v>43222.052083333401</c:v>
                </c:pt>
                <c:pt idx="13951">
                  <c:v>43222.072916666599</c:v>
                </c:pt>
                <c:pt idx="13952">
                  <c:v>43222.09375</c:v>
                </c:pt>
                <c:pt idx="13953">
                  <c:v>43222.114583333401</c:v>
                </c:pt>
                <c:pt idx="13954">
                  <c:v>43222.135416666599</c:v>
                </c:pt>
                <c:pt idx="13955">
                  <c:v>43222.15625</c:v>
                </c:pt>
                <c:pt idx="13956">
                  <c:v>43222.177083333401</c:v>
                </c:pt>
                <c:pt idx="13957">
                  <c:v>43222.197916666599</c:v>
                </c:pt>
                <c:pt idx="13958">
                  <c:v>43222.21875</c:v>
                </c:pt>
                <c:pt idx="13959">
                  <c:v>43222.239583333401</c:v>
                </c:pt>
                <c:pt idx="13960">
                  <c:v>43222.260416666599</c:v>
                </c:pt>
                <c:pt idx="13961">
                  <c:v>43222.28125</c:v>
                </c:pt>
                <c:pt idx="13962">
                  <c:v>43222.302083333401</c:v>
                </c:pt>
                <c:pt idx="13963">
                  <c:v>43222.322916666599</c:v>
                </c:pt>
                <c:pt idx="13964">
                  <c:v>43222.34375</c:v>
                </c:pt>
                <c:pt idx="13965">
                  <c:v>43222.364583333401</c:v>
                </c:pt>
                <c:pt idx="13966">
                  <c:v>43222.385416666599</c:v>
                </c:pt>
                <c:pt idx="13967">
                  <c:v>43222.40625</c:v>
                </c:pt>
                <c:pt idx="13968">
                  <c:v>43222.427083333401</c:v>
                </c:pt>
                <c:pt idx="13969">
                  <c:v>43222.447916666599</c:v>
                </c:pt>
                <c:pt idx="13970">
                  <c:v>43222.46875</c:v>
                </c:pt>
                <c:pt idx="13971">
                  <c:v>43222.489583333401</c:v>
                </c:pt>
                <c:pt idx="13972">
                  <c:v>43222.510416666599</c:v>
                </c:pt>
                <c:pt idx="13973">
                  <c:v>43222.53125</c:v>
                </c:pt>
                <c:pt idx="13974">
                  <c:v>43222.552083333401</c:v>
                </c:pt>
                <c:pt idx="13975">
                  <c:v>43222.572916666599</c:v>
                </c:pt>
                <c:pt idx="13976">
                  <c:v>43222.59375</c:v>
                </c:pt>
                <c:pt idx="13977">
                  <c:v>43222.614583333401</c:v>
                </c:pt>
                <c:pt idx="13978">
                  <c:v>43222.635416666599</c:v>
                </c:pt>
                <c:pt idx="13979">
                  <c:v>43222.65625</c:v>
                </c:pt>
                <c:pt idx="13980">
                  <c:v>43222.677083333401</c:v>
                </c:pt>
                <c:pt idx="13981">
                  <c:v>43222.697916666599</c:v>
                </c:pt>
                <c:pt idx="13982">
                  <c:v>43222.71875</c:v>
                </c:pt>
                <c:pt idx="13983">
                  <c:v>43222.739583333401</c:v>
                </c:pt>
                <c:pt idx="13984">
                  <c:v>43222.760416666599</c:v>
                </c:pt>
                <c:pt idx="13985">
                  <c:v>43222.78125</c:v>
                </c:pt>
                <c:pt idx="13986">
                  <c:v>43222.802083333401</c:v>
                </c:pt>
                <c:pt idx="13987">
                  <c:v>43222.822916666599</c:v>
                </c:pt>
                <c:pt idx="13988">
                  <c:v>43222.84375</c:v>
                </c:pt>
                <c:pt idx="13989">
                  <c:v>43222.864583333401</c:v>
                </c:pt>
                <c:pt idx="13990">
                  <c:v>43222.885416666599</c:v>
                </c:pt>
                <c:pt idx="13991">
                  <c:v>43222.90625</c:v>
                </c:pt>
                <c:pt idx="13992">
                  <c:v>43222.927083333401</c:v>
                </c:pt>
                <c:pt idx="13993">
                  <c:v>43222.947916666599</c:v>
                </c:pt>
                <c:pt idx="13994">
                  <c:v>43222.96875</c:v>
                </c:pt>
                <c:pt idx="13995">
                  <c:v>43222.989583333401</c:v>
                </c:pt>
                <c:pt idx="13996">
                  <c:v>43223.010416666599</c:v>
                </c:pt>
                <c:pt idx="13997">
                  <c:v>43223.03125</c:v>
                </c:pt>
                <c:pt idx="13998">
                  <c:v>43223.052083333401</c:v>
                </c:pt>
                <c:pt idx="13999">
                  <c:v>43223.072916666599</c:v>
                </c:pt>
                <c:pt idx="14000">
                  <c:v>43223.09375</c:v>
                </c:pt>
                <c:pt idx="14001">
                  <c:v>43223.114583333401</c:v>
                </c:pt>
                <c:pt idx="14002">
                  <c:v>43223.135416666599</c:v>
                </c:pt>
                <c:pt idx="14003">
                  <c:v>43223.15625</c:v>
                </c:pt>
                <c:pt idx="14004">
                  <c:v>43223.177083333401</c:v>
                </c:pt>
                <c:pt idx="14005">
                  <c:v>43223.197916666599</c:v>
                </c:pt>
                <c:pt idx="14006">
                  <c:v>43223.21875</c:v>
                </c:pt>
                <c:pt idx="14007">
                  <c:v>43223.239583333401</c:v>
                </c:pt>
                <c:pt idx="14008">
                  <c:v>43223.260416666599</c:v>
                </c:pt>
                <c:pt idx="14009">
                  <c:v>43223.28125</c:v>
                </c:pt>
                <c:pt idx="14010">
                  <c:v>43223.302083333401</c:v>
                </c:pt>
                <c:pt idx="14011">
                  <c:v>43223.322916666599</c:v>
                </c:pt>
                <c:pt idx="14012">
                  <c:v>43223.34375</c:v>
                </c:pt>
                <c:pt idx="14013">
                  <c:v>43223.364583333401</c:v>
                </c:pt>
                <c:pt idx="14014">
                  <c:v>43223.385416666599</c:v>
                </c:pt>
                <c:pt idx="14015">
                  <c:v>43223.40625</c:v>
                </c:pt>
                <c:pt idx="14016">
                  <c:v>43223.427083333401</c:v>
                </c:pt>
                <c:pt idx="14017">
                  <c:v>43223.447916666599</c:v>
                </c:pt>
                <c:pt idx="14018">
                  <c:v>43223.46875</c:v>
                </c:pt>
                <c:pt idx="14019">
                  <c:v>43223.489583333401</c:v>
                </c:pt>
                <c:pt idx="14020">
                  <c:v>43223.510416666599</c:v>
                </c:pt>
                <c:pt idx="14021">
                  <c:v>43223.53125</c:v>
                </c:pt>
                <c:pt idx="14022">
                  <c:v>43223.552083333401</c:v>
                </c:pt>
                <c:pt idx="14023">
                  <c:v>43223.572916666599</c:v>
                </c:pt>
                <c:pt idx="14024">
                  <c:v>43223.59375</c:v>
                </c:pt>
                <c:pt idx="14025">
                  <c:v>43223.614583333401</c:v>
                </c:pt>
                <c:pt idx="14026">
                  <c:v>43223.635416666599</c:v>
                </c:pt>
                <c:pt idx="14027">
                  <c:v>43223.65625</c:v>
                </c:pt>
                <c:pt idx="14028">
                  <c:v>43223.677083333401</c:v>
                </c:pt>
                <c:pt idx="14029">
                  <c:v>43223.697916666599</c:v>
                </c:pt>
                <c:pt idx="14030">
                  <c:v>43223.71875</c:v>
                </c:pt>
                <c:pt idx="14031">
                  <c:v>43223.739583333401</c:v>
                </c:pt>
                <c:pt idx="14032">
                  <c:v>43223.760416666599</c:v>
                </c:pt>
                <c:pt idx="14033">
                  <c:v>43223.78125</c:v>
                </c:pt>
                <c:pt idx="14034">
                  <c:v>43223.802083333401</c:v>
                </c:pt>
                <c:pt idx="14035">
                  <c:v>43223.822916666599</c:v>
                </c:pt>
                <c:pt idx="14036">
                  <c:v>43223.84375</c:v>
                </c:pt>
                <c:pt idx="14037">
                  <c:v>43223.864583333401</c:v>
                </c:pt>
                <c:pt idx="14038">
                  <c:v>43223.885416666599</c:v>
                </c:pt>
                <c:pt idx="14039">
                  <c:v>43223.90625</c:v>
                </c:pt>
                <c:pt idx="14040">
                  <c:v>43223.927083333401</c:v>
                </c:pt>
                <c:pt idx="14041">
                  <c:v>43223.947916666599</c:v>
                </c:pt>
                <c:pt idx="14042">
                  <c:v>43223.96875</c:v>
                </c:pt>
                <c:pt idx="14043">
                  <c:v>43223.989583333401</c:v>
                </c:pt>
                <c:pt idx="14044">
                  <c:v>43224.010416666599</c:v>
                </c:pt>
                <c:pt idx="14045">
                  <c:v>43224.03125</c:v>
                </c:pt>
                <c:pt idx="14046">
                  <c:v>43224.052083333401</c:v>
                </c:pt>
                <c:pt idx="14047">
                  <c:v>43224.072916666599</c:v>
                </c:pt>
                <c:pt idx="14048">
                  <c:v>43224.09375</c:v>
                </c:pt>
                <c:pt idx="14049">
                  <c:v>43224.114583333401</c:v>
                </c:pt>
                <c:pt idx="14050">
                  <c:v>43224.135416666599</c:v>
                </c:pt>
                <c:pt idx="14051">
                  <c:v>43224.15625</c:v>
                </c:pt>
                <c:pt idx="14052">
                  <c:v>43224.177083333401</c:v>
                </c:pt>
                <c:pt idx="14053">
                  <c:v>43224.197916666599</c:v>
                </c:pt>
                <c:pt idx="14054">
                  <c:v>43224.21875</c:v>
                </c:pt>
                <c:pt idx="14055">
                  <c:v>43224.239583333401</c:v>
                </c:pt>
                <c:pt idx="14056">
                  <c:v>43224.260416666599</c:v>
                </c:pt>
                <c:pt idx="14057">
                  <c:v>43224.28125</c:v>
                </c:pt>
                <c:pt idx="14058">
                  <c:v>43224.302083333401</c:v>
                </c:pt>
                <c:pt idx="14059">
                  <c:v>43224.322916666599</c:v>
                </c:pt>
                <c:pt idx="14060">
                  <c:v>43224.34375</c:v>
                </c:pt>
                <c:pt idx="14061">
                  <c:v>43224.364583333401</c:v>
                </c:pt>
                <c:pt idx="14062">
                  <c:v>43224.385416666599</c:v>
                </c:pt>
                <c:pt idx="14063">
                  <c:v>43224.40625</c:v>
                </c:pt>
                <c:pt idx="14064">
                  <c:v>43224.427083333401</c:v>
                </c:pt>
                <c:pt idx="14065">
                  <c:v>43224.447916666599</c:v>
                </c:pt>
                <c:pt idx="14066">
                  <c:v>43224.46875</c:v>
                </c:pt>
                <c:pt idx="14067">
                  <c:v>43224.489583333401</c:v>
                </c:pt>
                <c:pt idx="14068">
                  <c:v>43224.510416666599</c:v>
                </c:pt>
                <c:pt idx="14069">
                  <c:v>43224.53125</c:v>
                </c:pt>
                <c:pt idx="14070">
                  <c:v>43224.552083333401</c:v>
                </c:pt>
                <c:pt idx="14071">
                  <c:v>43224.572916666599</c:v>
                </c:pt>
                <c:pt idx="14072">
                  <c:v>43224.59375</c:v>
                </c:pt>
                <c:pt idx="14073">
                  <c:v>43224.614583333401</c:v>
                </c:pt>
                <c:pt idx="14074">
                  <c:v>43224.635416666599</c:v>
                </c:pt>
                <c:pt idx="14075">
                  <c:v>43224.65625</c:v>
                </c:pt>
                <c:pt idx="14076">
                  <c:v>43224.677083333401</c:v>
                </c:pt>
                <c:pt idx="14077">
                  <c:v>43224.697916666599</c:v>
                </c:pt>
                <c:pt idx="14078">
                  <c:v>43224.71875</c:v>
                </c:pt>
                <c:pt idx="14079">
                  <c:v>43224.739583333401</c:v>
                </c:pt>
                <c:pt idx="14080">
                  <c:v>43224.760416666599</c:v>
                </c:pt>
                <c:pt idx="14081">
                  <c:v>43224.78125</c:v>
                </c:pt>
                <c:pt idx="14082">
                  <c:v>43224.802083333401</c:v>
                </c:pt>
                <c:pt idx="14083">
                  <c:v>43224.822916666599</c:v>
                </c:pt>
                <c:pt idx="14084">
                  <c:v>43224.84375</c:v>
                </c:pt>
                <c:pt idx="14085">
                  <c:v>43224.864583333401</c:v>
                </c:pt>
                <c:pt idx="14086">
                  <c:v>43224.885416666599</c:v>
                </c:pt>
                <c:pt idx="14087">
                  <c:v>43224.90625</c:v>
                </c:pt>
                <c:pt idx="14088">
                  <c:v>43224.927083333401</c:v>
                </c:pt>
                <c:pt idx="14089">
                  <c:v>43224.947916666599</c:v>
                </c:pt>
                <c:pt idx="14090">
                  <c:v>43224.96875</c:v>
                </c:pt>
                <c:pt idx="14091">
                  <c:v>43224.989583333401</c:v>
                </c:pt>
                <c:pt idx="14092">
                  <c:v>43225.010416666599</c:v>
                </c:pt>
                <c:pt idx="14093">
                  <c:v>43225.03125</c:v>
                </c:pt>
                <c:pt idx="14094">
                  <c:v>43225.052083333401</c:v>
                </c:pt>
                <c:pt idx="14095">
                  <c:v>43225.072916666599</c:v>
                </c:pt>
                <c:pt idx="14096">
                  <c:v>43225.09375</c:v>
                </c:pt>
                <c:pt idx="14097">
                  <c:v>43225.114583333401</c:v>
                </c:pt>
                <c:pt idx="14098">
                  <c:v>43225.135416666599</c:v>
                </c:pt>
                <c:pt idx="14099">
                  <c:v>43225.15625</c:v>
                </c:pt>
                <c:pt idx="14100">
                  <c:v>43225.177083333401</c:v>
                </c:pt>
                <c:pt idx="14101">
                  <c:v>43225.197916666599</c:v>
                </c:pt>
                <c:pt idx="14102">
                  <c:v>43225.21875</c:v>
                </c:pt>
                <c:pt idx="14103">
                  <c:v>43225.239583333401</c:v>
                </c:pt>
                <c:pt idx="14104">
                  <c:v>43225.260416666599</c:v>
                </c:pt>
                <c:pt idx="14105">
                  <c:v>43225.28125</c:v>
                </c:pt>
                <c:pt idx="14106">
                  <c:v>43225.302083333401</c:v>
                </c:pt>
                <c:pt idx="14107">
                  <c:v>43225.322916666599</c:v>
                </c:pt>
                <c:pt idx="14108">
                  <c:v>43225.34375</c:v>
                </c:pt>
                <c:pt idx="14109">
                  <c:v>43225.364583333401</c:v>
                </c:pt>
                <c:pt idx="14110">
                  <c:v>43225.385416666599</c:v>
                </c:pt>
                <c:pt idx="14111">
                  <c:v>43225.40625</c:v>
                </c:pt>
                <c:pt idx="14112">
                  <c:v>43225.427083333401</c:v>
                </c:pt>
                <c:pt idx="14113">
                  <c:v>43225.447916666599</c:v>
                </c:pt>
                <c:pt idx="14114">
                  <c:v>43225.46875</c:v>
                </c:pt>
                <c:pt idx="14115">
                  <c:v>43225.489583333401</c:v>
                </c:pt>
                <c:pt idx="14116">
                  <c:v>43225.510416666599</c:v>
                </c:pt>
                <c:pt idx="14117">
                  <c:v>43225.53125</c:v>
                </c:pt>
                <c:pt idx="14118">
                  <c:v>43225.552083333401</c:v>
                </c:pt>
                <c:pt idx="14119">
                  <c:v>43225.572916666599</c:v>
                </c:pt>
                <c:pt idx="14120">
                  <c:v>43225.59375</c:v>
                </c:pt>
                <c:pt idx="14121">
                  <c:v>43225.614583333401</c:v>
                </c:pt>
                <c:pt idx="14122">
                  <c:v>43225.635416666599</c:v>
                </c:pt>
                <c:pt idx="14123">
                  <c:v>43225.65625</c:v>
                </c:pt>
                <c:pt idx="14124">
                  <c:v>43225.677083333401</c:v>
                </c:pt>
                <c:pt idx="14125">
                  <c:v>43225.697916666599</c:v>
                </c:pt>
                <c:pt idx="14126">
                  <c:v>43225.71875</c:v>
                </c:pt>
                <c:pt idx="14127">
                  <c:v>43225.739583333401</c:v>
                </c:pt>
                <c:pt idx="14128">
                  <c:v>43225.760416666599</c:v>
                </c:pt>
                <c:pt idx="14129">
                  <c:v>43225.78125</c:v>
                </c:pt>
                <c:pt idx="14130">
                  <c:v>43225.802083333401</c:v>
                </c:pt>
                <c:pt idx="14131">
                  <c:v>43225.822916666599</c:v>
                </c:pt>
                <c:pt idx="14132">
                  <c:v>43225.84375</c:v>
                </c:pt>
                <c:pt idx="14133">
                  <c:v>43225.864583333401</c:v>
                </c:pt>
                <c:pt idx="14134">
                  <c:v>43225.885416666599</c:v>
                </c:pt>
                <c:pt idx="14135">
                  <c:v>43225.90625</c:v>
                </c:pt>
                <c:pt idx="14136">
                  <c:v>43225.927083333401</c:v>
                </c:pt>
                <c:pt idx="14137">
                  <c:v>43225.947916666599</c:v>
                </c:pt>
                <c:pt idx="14138">
                  <c:v>43225.96875</c:v>
                </c:pt>
                <c:pt idx="14139">
                  <c:v>43225.989583333401</c:v>
                </c:pt>
                <c:pt idx="14140">
                  <c:v>43226.010416666599</c:v>
                </c:pt>
                <c:pt idx="14141">
                  <c:v>43226.03125</c:v>
                </c:pt>
                <c:pt idx="14142">
                  <c:v>43226.052083333401</c:v>
                </c:pt>
                <c:pt idx="14143">
                  <c:v>43226.072916666599</c:v>
                </c:pt>
                <c:pt idx="14144">
                  <c:v>43226.09375</c:v>
                </c:pt>
                <c:pt idx="14145">
                  <c:v>43226.114583333401</c:v>
                </c:pt>
                <c:pt idx="14146">
                  <c:v>43226.135416666599</c:v>
                </c:pt>
                <c:pt idx="14147">
                  <c:v>43226.15625</c:v>
                </c:pt>
                <c:pt idx="14148">
                  <c:v>43226.177083333401</c:v>
                </c:pt>
                <c:pt idx="14149">
                  <c:v>43226.197916666599</c:v>
                </c:pt>
                <c:pt idx="14150">
                  <c:v>43226.21875</c:v>
                </c:pt>
                <c:pt idx="14151">
                  <c:v>43226.239583333401</c:v>
                </c:pt>
                <c:pt idx="14152">
                  <c:v>43226.260416666599</c:v>
                </c:pt>
                <c:pt idx="14153">
                  <c:v>43226.28125</c:v>
                </c:pt>
                <c:pt idx="14154">
                  <c:v>43226.302083333401</c:v>
                </c:pt>
                <c:pt idx="14155">
                  <c:v>43226.322916666599</c:v>
                </c:pt>
                <c:pt idx="14156">
                  <c:v>43226.34375</c:v>
                </c:pt>
                <c:pt idx="14157">
                  <c:v>43226.364583333401</c:v>
                </c:pt>
                <c:pt idx="14158">
                  <c:v>43226.385416666599</c:v>
                </c:pt>
                <c:pt idx="14159">
                  <c:v>43226.40625</c:v>
                </c:pt>
                <c:pt idx="14160">
                  <c:v>43226.427083333401</c:v>
                </c:pt>
                <c:pt idx="14161">
                  <c:v>43226.447916666599</c:v>
                </c:pt>
                <c:pt idx="14162">
                  <c:v>43226.46875</c:v>
                </c:pt>
                <c:pt idx="14163">
                  <c:v>43226.489583333401</c:v>
                </c:pt>
                <c:pt idx="14164">
                  <c:v>43226.510416666599</c:v>
                </c:pt>
                <c:pt idx="14165">
                  <c:v>43226.53125</c:v>
                </c:pt>
                <c:pt idx="14166">
                  <c:v>43226.552083333401</c:v>
                </c:pt>
                <c:pt idx="14167">
                  <c:v>43226.572916666599</c:v>
                </c:pt>
                <c:pt idx="14168">
                  <c:v>43226.59375</c:v>
                </c:pt>
                <c:pt idx="14169">
                  <c:v>43226.614583333401</c:v>
                </c:pt>
                <c:pt idx="14170">
                  <c:v>43226.635416666599</c:v>
                </c:pt>
                <c:pt idx="14171">
                  <c:v>43226.65625</c:v>
                </c:pt>
                <c:pt idx="14172">
                  <c:v>43226.677083333401</c:v>
                </c:pt>
                <c:pt idx="14173">
                  <c:v>43226.697916666599</c:v>
                </c:pt>
                <c:pt idx="14174">
                  <c:v>43226.71875</c:v>
                </c:pt>
                <c:pt idx="14175">
                  <c:v>43226.739583333401</c:v>
                </c:pt>
                <c:pt idx="14176">
                  <c:v>43226.760416666599</c:v>
                </c:pt>
                <c:pt idx="14177">
                  <c:v>43226.78125</c:v>
                </c:pt>
                <c:pt idx="14178">
                  <c:v>43226.802083333401</c:v>
                </c:pt>
                <c:pt idx="14179">
                  <c:v>43226.822916666599</c:v>
                </c:pt>
                <c:pt idx="14180">
                  <c:v>43226.84375</c:v>
                </c:pt>
                <c:pt idx="14181">
                  <c:v>43226.864583333401</c:v>
                </c:pt>
                <c:pt idx="14182">
                  <c:v>43226.885416666599</c:v>
                </c:pt>
                <c:pt idx="14183">
                  <c:v>43226.90625</c:v>
                </c:pt>
                <c:pt idx="14184">
                  <c:v>43226.927083333401</c:v>
                </c:pt>
                <c:pt idx="14185">
                  <c:v>43226.947916666599</c:v>
                </c:pt>
                <c:pt idx="14186">
                  <c:v>43226.96875</c:v>
                </c:pt>
                <c:pt idx="14187">
                  <c:v>43226.989583333401</c:v>
                </c:pt>
                <c:pt idx="14188">
                  <c:v>43227.010416666599</c:v>
                </c:pt>
                <c:pt idx="14189">
                  <c:v>43227.03125</c:v>
                </c:pt>
                <c:pt idx="14190">
                  <c:v>43227.052083333401</c:v>
                </c:pt>
                <c:pt idx="14191">
                  <c:v>43227.072916666599</c:v>
                </c:pt>
                <c:pt idx="14192">
                  <c:v>43227.09375</c:v>
                </c:pt>
                <c:pt idx="14193">
                  <c:v>43227.114583333401</c:v>
                </c:pt>
                <c:pt idx="14194">
                  <c:v>43227.135416666599</c:v>
                </c:pt>
                <c:pt idx="14195">
                  <c:v>43227.15625</c:v>
                </c:pt>
                <c:pt idx="14196">
                  <c:v>43227.177083333401</c:v>
                </c:pt>
                <c:pt idx="14197">
                  <c:v>43227.197916666599</c:v>
                </c:pt>
                <c:pt idx="14198">
                  <c:v>43227.21875</c:v>
                </c:pt>
                <c:pt idx="14199">
                  <c:v>43227.239583333401</c:v>
                </c:pt>
                <c:pt idx="14200">
                  <c:v>43227.260416666599</c:v>
                </c:pt>
                <c:pt idx="14201">
                  <c:v>43227.28125</c:v>
                </c:pt>
                <c:pt idx="14202">
                  <c:v>43227.302083333401</c:v>
                </c:pt>
                <c:pt idx="14203">
                  <c:v>43227.322916666599</c:v>
                </c:pt>
                <c:pt idx="14204">
                  <c:v>43227.34375</c:v>
                </c:pt>
                <c:pt idx="14205">
                  <c:v>43227.364583333401</c:v>
                </c:pt>
                <c:pt idx="14206">
                  <c:v>43227.385416666599</c:v>
                </c:pt>
                <c:pt idx="14207">
                  <c:v>43227.40625</c:v>
                </c:pt>
                <c:pt idx="14208">
                  <c:v>43227.427083333401</c:v>
                </c:pt>
                <c:pt idx="14209">
                  <c:v>43227.447916666599</c:v>
                </c:pt>
                <c:pt idx="14210">
                  <c:v>43227.46875</c:v>
                </c:pt>
                <c:pt idx="14211">
                  <c:v>43227.489583333401</c:v>
                </c:pt>
                <c:pt idx="14212">
                  <c:v>43227.510416666599</c:v>
                </c:pt>
                <c:pt idx="14213">
                  <c:v>43227.53125</c:v>
                </c:pt>
                <c:pt idx="14214">
                  <c:v>43227.552083333401</c:v>
                </c:pt>
                <c:pt idx="14215">
                  <c:v>43227.572916666599</c:v>
                </c:pt>
                <c:pt idx="14216">
                  <c:v>43227.59375</c:v>
                </c:pt>
                <c:pt idx="14217">
                  <c:v>43227.614583333401</c:v>
                </c:pt>
                <c:pt idx="14218">
                  <c:v>43227.635416666599</c:v>
                </c:pt>
                <c:pt idx="14219">
                  <c:v>43227.65625</c:v>
                </c:pt>
                <c:pt idx="14220">
                  <c:v>43227.677083333401</c:v>
                </c:pt>
                <c:pt idx="14221">
                  <c:v>43227.697916666599</c:v>
                </c:pt>
                <c:pt idx="14222">
                  <c:v>43227.71875</c:v>
                </c:pt>
                <c:pt idx="14223">
                  <c:v>43227.739583333401</c:v>
                </c:pt>
                <c:pt idx="14224">
                  <c:v>43227.760416666599</c:v>
                </c:pt>
                <c:pt idx="14225">
                  <c:v>43227.78125</c:v>
                </c:pt>
                <c:pt idx="14226">
                  <c:v>43227.802083333401</c:v>
                </c:pt>
                <c:pt idx="14227">
                  <c:v>43227.822916666599</c:v>
                </c:pt>
                <c:pt idx="14228">
                  <c:v>43227.84375</c:v>
                </c:pt>
                <c:pt idx="14229">
                  <c:v>43227.864583333401</c:v>
                </c:pt>
                <c:pt idx="14230">
                  <c:v>43227.885416666599</c:v>
                </c:pt>
                <c:pt idx="14231">
                  <c:v>43227.90625</c:v>
                </c:pt>
                <c:pt idx="14232">
                  <c:v>43227.927083333401</c:v>
                </c:pt>
                <c:pt idx="14233">
                  <c:v>43227.947916666599</c:v>
                </c:pt>
                <c:pt idx="14234">
                  <c:v>43227.96875</c:v>
                </c:pt>
                <c:pt idx="14235">
                  <c:v>43227.989583333401</c:v>
                </c:pt>
                <c:pt idx="14236">
                  <c:v>43228.010416666599</c:v>
                </c:pt>
                <c:pt idx="14237">
                  <c:v>43228.03125</c:v>
                </c:pt>
                <c:pt idx="14238">
                  <c:v>43228.052083333401</c:v>
                </c:pt>
                <c:pt idx="14239">
                  <c:v>43228.072916666599</c:v>
                </c:pt>
                <c:pt idx="14240">
                  <c:v>43228.09375</c:v>
                </c:pt>
                <c:pt idx="14241">
                  <c:v>43228.114583333401</c:v>
                </c:pt>
                <c:pt idx="14242">
                  <c:v>43228.135416666599</c:v>
                </c:pt>
                <c:pt idx="14243">
                  <c:v>43228.15625</c:v>
                </c:pt>
                <c:pt idx="14244">
                  <c:v>43228.177083333401</c:v>
                </c:pt>
                <c:pt idx="14245">
                  <c:v>43228.197916666599</c:v>
                </c:pt>
                <c:pt idx="14246">
                  <c:v>43228.21875</c:v>
                </c:pt>
                <c:pt idx="14247">
                  <c:v>43228.239583333401</c:v>
                </c:pt>
                <c:pt idx="14248">
                  <c:v>43228.260416666599</c:v>
                </c:pt>
                <c:pt idx="14249">
                  <c:v>43228.28125</c:v>
                </c:pt>
                <c:pt idx="14250">
                  <c:v>43228.302083333401</c:v>
                </c:pt>
                <c:pt idx="14251">
                  <c:v>43228.322916666599</c:v>
                </c:pt>
                <c:pt idx="14252">
                  <c:v>43228.34375</c:v>
                </c:pt>
                <c:pt idx="14253">
                  <c:v>43228.364583333401</c:v>
                </c:pt>
                <c:pt idx="14254">
                  <c:v>43228.385416666599</c:v>
                </c:pt>
                <c:pt idx="14255">
                  <c:v>43228.40625</c:v>
                </c:pt>
                <c:pt idx="14256">
                  <c:v>43228.427083333401</c:v>
                </c:pt>
                <c:pt idx="14257">
                  <c:v>43228.447916666599</c:v>
                </c:pt>
                <c:pt idx="14258">
                  <c:v>43228.46875</c:v>
                </c:pt>
                <c:pt idx="14259">
                  <c:v>43228.489583333401</c:v>
                </c:pt>
                <c:pt idx="14260">
                  <c:v>43228.510416666599</c:v>
                </c:pt>
                <c:pt idx="14261">
                  <c:v>43228.53125</c:v>
                </c:pt>
                <c:pt idx="14262">
                  <c:v>43228.552083333401</c:v>
                </c:pt>
                <c:pt idx="14263">
                  <c:v>43228.572916666599</c:v>
                </c:pt>
                <c:pt idx="14264">
                  <c:v>43228.59375</c:v>
                </c:pt>
                <c:pt idx="14265">
                  <c:v>43228.614583333401</c:v>
                </c:pt>
                <c:pt idx="14266">
                  <c:v>43228.635416666599</c:v>
                </c:pt>
                <c:pt idx="14267">
                  <c:v>43228.65625</c:v>
                </c:pt>
                <c:pt idx="14268">
                  <c:v>43228.677083333401</c:v>
                </c:pt>
                <c:pt idx="14269">
                  <c:v>43228.697916666599</c:v>
                </c:pt>
                <c:pt idx="14270">
                  <c:v>43228.71875</c:v>
                </c:pt>
                <c:pt idx="14271">
                  <c:v>43228.739583333401</c:v>
                </c:pt>
                <c:pt idx="14272">
                  <c:v>43228.760416666599</c:v>
                </c:pt>
                <c:pt idx="14273">
                  <c:v>43228.78125</c:v>
                </c:pt>
                <c:pt idx="14274">
                  <c:v>43228.802083333401</c:v>
                </c:pt>
                <c:pt idx="14275">
                  <c:v>43228.822916666599</c:v>
                </c:pt>
                <c:pt idx="14276">
                  <c:v>43228.84375</c:v>
                </c:pt>
                <c:pt idx="14277">
                  <c:v>43228.864583333401</c:v>
                </c:pt>
                <c:pt idx="14278">
                  <c:v>43228.885416666599</c:v>
                </c:pt>
                <c:pt idx="14279">
                  <c:v>43228.90625</c:v>
                </c:pt>
                <c:pt idx="14280">
                  <c:v>43228.927083333401</c:v>
                </c:pt>
                <c:pt idx="14281">
                  <c:v>43228.947916666599</c:v>
                </c:pt>
                <c:pt idx="14282">
                  <c:v>43228.96875</c:v>
                </c:pt>
                <c:pt idx="14283">
                  <c:v>43228.989583333401</c:v>
                </c:pt>
                <c:pt idx="14284">
                  <c:v>43229.010416666599</c:v>
                </c:pt>
                <c:pt idx="14285">
                  <c:v>43229.03125</c:v>
                </c:pt>
                <c:pt idx="14286">
                  <c:v>43229.052083333401</c:v>
                </c:pt>
                <c:pt idx="14287">
                  <c:v>43229.072916666599</c:v>
                </c:pt>
                <c:pt idx="14288">
                  <c:v>43229.09375</c:v>
                </c:pt>
                <c:pt idx="14289">
                  <c:v>43229.114583333401</c:v>
                </c:pt>
                <c:pt idx="14290">
                  <c:v>43229.135416666599</c:v>
                </c:pt>
                <c:pt idx="14291">
                  <c:v>43229.15625</c:v>
                </c:pt>
                <c:pt idx="14292">
                  <c:v>43229.177083333401</c:v>
                </c:pt>
                <c:pt idx="14293">
                  <c:v>43229.197916666599</c:v>
                </c:pt>
                <c:pt idx="14294">
                  <c:v>43229.21875</c:v>
                </c:pt>
                <c:pt idx="14295">
                  <c:v>43229.239583333401</c:v>
                </c:pt>
                <c:pt idx="14296">
                  <c:v>43229.260416666599</c:v>
                </c:pt>
                <c:pt idx="14297">
                  <c:v>43229.28125</c:v>
                </c:pt>
                <c:pt idx="14298">
                  <c:v>43229.302083333401</c:v>
                </c:pt>
                <c:pt idx="14299">
                  <c:v>43229.322916666599</c:v>
                </c:pt>
                <c:pt idx="14300">
                  <c:v>43229.34375</c:v>
                </c:pt>
                <c:pt idx="14301">
                  <c:v>43229.364583333401</c:v>
                </c:pt>
                <c:pt idx="14302">
                  <c:v>43229.385416666599</c:v>
                </c:pt>
                <c:pt idx="14303">
                  <c:v>43229.40625</c:v>
                </c:pt>
                <c:pt idx="14304">
                  <c:v>43229.427083333401</c:v>
                </c:pt>
                <c:pt idx="14305">
                  <c:v>43229.447916666599</c:v>
                </c:pt>
                <c:pt idx="14306">
                  <c:v>43229.46875</c:v>
                </c:pt>
                <c:pt idx="14307">
                  <c:v>43229.489583333401</c:v>
                </c:pt>
                <c:pt idx="14308">
                  <c:v>43229.510416666599</c:v>
                </c:pt>
                <c:pt idx="14309">
                  <c:v>43229.53125</c:v>
                </c:pt>
                <c:pt idx="14310">
                  <c:v>43229.552083333401</c:v>
                </c:pt>
                <c:pt idx="14311">
                  <c:v>43229.572916666599</c:v>
                </c:pt>
                <c:pt idx="14312">
                  <c:v>43229.59375</c:v>
                </c:pt>
                <c:pt idx="14313">
                  <c:v>43229.614583333401</c:v>
                </c:pt>
                <c:pt idx="14314">
                  <c:v>43229.635416666599</c:v>
                </c:pt>
                <c:pt idx="14315">
                  <c:v>43229.65625</c:v>
                </c:pt>
                <c:pt idx="14316">
                  <c:v>43229.677083333401</c:v>
                </c:pt>
                <c:pt idx="14317">
                  <c:v>43229.697916666599</c:v>
                </c:pt>
                <c:pt idx="14318">
                  <c:v>43229.71875</c:v>
                </c:pt>
                <c:pt idx="14319">
                  <c:v>43229.739583333401</c:v>
                </c:pt>
                <c:pt idx="14320">
                  <c:v>43229.760416666599</c:v>
                </c:pt>
                <c:pt idx="14321">
                  <c:v>43229.78125</c:v>
                </c:pt>
                <c:pt idx="14322">
                  <c:v>43229.802083333401</c:v>
                </c:pt>
                <c:pt idx="14323">
                  <c:v>43229.822916666599</c:v>
                </c:pt>
                <c:pt idx="14324">
                  <c:v>43229.84375</c:v>
                </c:pt>
                <c:pt idx="14325">
                  <c:v>43229.864583333401</c:v>
                </c:pt>
                <c:pt idx="14326">
                  <c:v>43229.885416666599</c:v>
                </c:pt>
                <c:pt idx="14327">
                  <c:v>43229.90625</c:v>
                </c:pt>
                <c:pt idx="14328">
                  <c:v>43229.927083333401</c:v>
                </c:pt>
                <c:pt idx="14329">
                  <c:v>43229.947916666599</c:v>
                </c:pt>
                <c:pt idx="14330">
                  <c:v>43229.96875</c:v>
                </c:pt>
                <c:pt idx="14331">
                  <c:v>43229.989583333401</c:v>
                </c:pt>
                <c:pt idx="14332">
                  <c:v>43230.010416666599</c:v>
                </c:pt>
                <c:pt idx="14333">
                  <c:v>43230.03125</c:v>
                </c:pt>
                <c:pt idx="14334">
                  <c:v>43230.052083333401</c:v>
                </c:pt>
                <c:pt idx="14335">
                  <c:v>43230.072916666599</c:v>
                </c:pt>
                <c:pt idx="14336">
                  <c:v>43230.09375</c:v>
                </c:pt>
                <c:pt idx="14337">
                  <c:v>43230.114583333401</c:v>
                </c:pt>
                <c:pt idx="14338">
                  <c:v>43230.135416666599</c:v>
                </c:pt>
                <c:pt idx="14339">
                  <c:v>43230.15625</c:v>
                </c:pt>
                <c:pt idx="14340">
                  <c:v>43230.177083333401</c:v>
                </c:pt>
                <c:pt idx="14341">
                  <c:v>43230.197916666599</c:v>
                </c:pt>
                <c:pt idx="14342">
                  <c:v>43230.21875</c:v>
                </c:pt>
                <c:pt idx="14343">
                  <c:v>43230.239583333401</c:v>
                </c:pt>
                <c:pt idx="14344">
                  <c:v>43230.260416666599</c:v>
                </c:pt>
                <c:pt idx="14345">
                  <c:v>43230.28125</c:v>
                </c:pt>
                <c:pt idx="14346">
                  <c:v>43230.302083333401</c:v>
                </c:pt>
                <c:pt idx="14347">
                  <c:v>43230.322916666599</c:v>
                </c:pt>
                <c:pt idx="14348">
                  <c:v>43230.34375</c:v>
                </c:pt>
                <c:pt idx="14349">
                  <c:v>43230.364583333401</c:v>
                </c:pt>
                <c:pt idx="14350">
                  <c:v>43230.385416666599</c:v>
                </c:pt>
                <c:pt idx="14351">
                  <c:v>43230.40625</c:v>
                </c:pt>
                <c:pt idx="14352">
                  <c:v>43230.427083333401</c:v>
                </c:pt>
                <c:pt idx="14353">
                  <c:v>43230.447916666599</c:v>
                </c:pt>
                <c:pt idx="14354">
                  <c:v>43230.46875</c:v>
                </c:pt>
                <c:pt idx="14355">
                  <c:v>43230.489583333401</c:v>
                </c:pt>
                <c:pt idx="14356">
                  <c:v>43230.510416666599</c:v>
                </c:pt>
                <c:pt idx="14357">
                  <c:v>43230.53125</c:v>
                </c:pt>
                <c:pt idx="14358">
                  <c:v>43230.552083333401</c:v>
                </c:pt>
                <c:pt idx="14359">
                  <c:v>43230.572916666599</c:v>
                </c:pt>
                <c:pt idx="14360">
                  <c:v>43230.59375</c:v>
                </c:pt>
                <c:pt idx="14361">
                  <c:v>43230.614583333401</c:v>
                </c:pt>
                <c:pt idx="14362">
                  <c:v>43230.635416666599</c:v>
                </c:pt>
                <c:pt idx="14363">
                  <c:v>43230.65625</c:v>
                </c:pt>
                <c:pt idx="14364">
                  <c:v>43230.677083333401</c:v>
                </c:pt>
                <c:pt idx="14365">
                  <c:v>43230.697916666599</c:v>
                </c:pt>
                <c:pt idx="14366">
                  <c:v>43230.71875</c:v>
                </c:pt>
                <c:pt idx="14367">
                  <c:v>43230.739583333401</c:v>
                </c:pt>
                <c:pt idx="14368">
                  <c:v>43230.760416666599</c:v>
                </c:pt>
                <c:pt idx="14369">
                  <c:v>43230.78125</c:v>
                </c:pt>
                <c:pt idx="14370">
                  <c:v>43230.802083333401</c:v>
                </c:pt>
                <c:pt idx="14371">
                  <c:v>43230.822916666599</c:v>
                </c:pt>
                <c:pt idx="14372">
                  <c:v>43230.84375</c:v>
                </c:pt>
                <c:pt idx="14373">
                  <c:v>43230.864583333401</c:v>
                </c:pt>
                <c:pt idx="14374">
                  <c:v>43230.885416666599</c:v>
                </c:pt>
                <c:pt idx="14375">
                  <c:v>43230.90625</c:v>
                </c:pt>
                <c:pt idx="14376">
                  <c:v>43230.927083333401</c:v>
                </c:pt>
                <c:pt idx="14377">
                  <c:v>43230.947916666599</c:v>
                </c:pt>
                <c:pt idx="14378">
                  <c:v>43230.96875</c:v>
                </c:pt>
                <c:pt idx="14379">
                  <c:v>43230.989583333401</c:v>
                </c:pt>
                <c:pt idx="14380">
                  <c:v>43231.010416666599</c:v>
                </c:pt>
                <c:pt idx="14381">
                  <c:v>43231.03125</c:v>
                </c:pt>
                <c:pt idx="14382">
                  <c:v>43231.052083333401</c:v>
                </c:pt>
                <c:pt idx="14383">
                  <c:v>43231.072916666599</c:v>
                </c:pt>
                <c:pt idx="14384">
                  <c:v>43231.09375</c:v>
                </c:pt>
                <c:pt idx="14385">
                  <c:v>43231.114583333401</c:v>
                </c:pt>
                <c:pt idx="14386">
                  <c:v>43231.135416666599</c:v>
                </c:pt>
                <c:pt idx="14387">
                  <c:v>43231.15625</c:v>
                </c:pt>
                <c:pt idx="14388">
                  <c:v>43231.177083333401</c:v>
                </c:pt>
                <c:pt idx="14389">
                  <c:v>43231.197916666599</c:v>
                </c:pt>
                <c:pt idx="14390">
                  <c:v>43231.21875</c:v>
                </c:pt>
                <c:pt idx="14391">
                  <c:v>43231.239583333401</c:v>
                </c:pt>
                <c:pt idx="14392">
                  <c:v>43231.260416666599</c:v>
                </c:pt>
                <c:pt idx="14393">
                  <c:v>43231.28125</c:v>
                </c:pt>
                <c:pt idx="14394">
                  <c:v>43231.302083333401</c:v>
                </c:pt>
                <c:pt idx="14395">
                  <c:v>43231.322916666599</c:v>
                </c:pt>
                <c:pt idx="14396">
                  <c:v>43231.34375</c:v>
                </c:pt>
                <c:pt idx="14397">
                  <c:v>43231.364583333401</c:v>
                </c:pt>
                <c:pt idx="14398">
                  <c:v>43231.385416666599</c:v>
                </c:pt>
                <c:pt idx="14399">
                  <c:v>43231.40625</c:v>
                </c:pt>
                <c:pt idx="14400">
                  <c:v>43231.427083333401</c:v>
                </c:pt>
                <c:pt idx="14401">
                  <c:v>43231.447916666599</c:v>
                </c:pt>
                <c:pt idx="14402">
                  <c:v>43231.46875</c:v>
                </c:pt>
                <c:pt idx="14403">
                  <c:v>43231.489583333401</c:v>
                </c:pt>
                <c:pt idx="14404">
                  <c:v>43231.510416666599</c:v>
                </c:pt>
                <c:pt idx="14405">
                  <c:v>43231.53125</c:v>
                </c:pt>
                <c:pt idx="14406">
                  <c:v>43231.552083333401</c:v>
                </c:pt>
                <c:pt idx="14407">
                  <c:v>43231.572916666599</c:v>
                </c:pt>
                <c:pt idx="14408">
                  <c:v>43231.59375</c:v>
                </c:pt>
                <c:pt idx="14409">
                  <c:v>43231.614583333401</c:v>
                </c:pt>
                <c:pt idx="14410">
                  <c:v>43231.635416666599</c:v>
                </c:pt>
                <c:pt idx="14411">
                  <c:v>43231.65625</c:v>
                </c:pt>
                <c:pt idx="14412">
                  <c:v>43231.677083333401</c:v>
                </c:pt>
                <c:pt idx="14413">
                  <c:v>43231.697916666599</c:v>
                </c:pt>
                <c:pt idx="14414">
                  <c:v>43231.71875</c:v>
                </c:pt>
                <c:pt idx="14415">
                  <c:v>43231.739583333401</c:v>
                </c:pt>
                <c:pt idx="14416">
                  <c:v>43231.760416666599</c:v>
                </c:pt>
                <c:pt idx="14417">
                  <c:v>43231.78125</c:v>
                </c:pt>
                <c:pt idx="14418">
                  <c:v>43231.802083333401</c:v>
                </c:pt>
                <c:pt idx="14419">
                  <c:v>43231.822916666599</c:v>
                </c:pt>
                <c:pt idx="14420">
                  <c:v>43231.84375</c:v>
                </c:pt>
                <c:pt idx="14421">
                  <c:v>43231.864583333401</c:v>
                </c:pt>
                <c:pt idx="14422">
                  <c:v>43231.885416666599</c:v>
                </c:pt>
                <c:pt idx="14423">
                  <c:v>43231.90625</c:v>
                </c:pt>
                <c:pt idx="14424">
                  <c:v>43231.927083333401</c:v>
                </c:pt>
                <c:pt idx="14425">
                  <c:v>43231.947916666599</c:v>
                </c:pt>
                <c:pt idx="14426">
                  <c:v>43231.96875</c:v>
                </c:pt>
                <c:pt idx="14427">
                  <c:v>43231.989583333401</c:v>
                </c:pt>
                <c:pt idx="14428">
                  <c:v>43232.010416666599</c:v>
                </c:pt>
                <c:pt idx="14429">
                  <c:v>43232.03125</c:v>
                </c:pt>
                <c:pt idx="14430">
                  <c:v>43232.052083333401</c:v>
                </c:pt>
                <c:pt idx="14431">
                  <c:v>43232.072916666599</c:v>
                </c:pt>
                <c:pt idx="14432">
                  <c:v>43232.09375</c:v>
                </c:pt>
                <c:pt idx="14433">
                  <c:v>43232.114583333401</c:v>
                </c:pt>
                <c:pt idx="14434">
                  <c:v>43232.135416666599</c:v>
                </c:pt>
                <c:pt idx="14435">
                  <c:v>43232.15625</c:v>
                </c:pt>
                <c:pt idx="14436">
                  <c:v>43232.177083333401</c:v>
                </c:pt>
                <c:pt idx="14437">
                  <c:v>43232.197916666599</c:v>
                </c:pt>
                <c:pt idx="14438">
                  <c:v>43232.21875</c:v>
                </c:pt>
                <c:pt idx="14439">
                  <c:v>43232.239583333401</c:v>
                </c:pt>
                <c:pt idx="14440">
                  <c:v>43232.260416666599</c:v>
                </c:pt>
                <c:pt idx="14441">
                  <c:v>43232.28125</c:v>
                </c:pt>
                <c:pt idx="14442">
                  <c:v>43232.302083333401</c:v>
                </c:pt>
                <c:pt idx="14443">
                  <c:v>43232.322916666599</c:v>
                </c:pt>
                <c:pt idx="14444">
                  <c:v>43232.34375</c:v>
                </c:pt>
                <c:pt idx="14445">
                  <c:v>43232.364583333401</c:v>
                </c:pt>
                <c:pt idx="14446">
                  <c:v>43232.385416666599</c:v>
                </c:pt>
                <c:pt idx="14447">
                  <c:v>43232.40625</c:v>
                </c:pt>
                <c:pt idx="14448">
                  <c:v>43232.427083333401</c:v>
                </c:pt>
                <c:pt idx="14449">
                  <c:v>43232.447916666599</c:v>
                </c:pt>
                <c:pt idx="14450">
                  <c:v>43232.46875</c:v>
                </c:pt>
                <c:pt idx="14451">
                  <c:v>43232.489583333401</c:v>
                </c:pt>
                <c:pt idx="14452">
                  <c:v>43232.510416666599</c:v>
                </c:pt>
                <c:pt idx="14453">
                  <c:v>43232.53125</c:v>
                </c:pt>
                <c:pt idx="14454">
                  <c:v>43232.552083333401</c:v>
                </c:pt>
                <c:pt idx="14455">
                  <c:v>43232.572916666599</c:v>
                </c:pt>
                <c:pt idx="14456">
                  <c:v>43232.59375</c:v>
                </c:pt>
                <c:pt idx="14457">
                  <c:v>43232.614583333401</c:v>
                </c:pt>
                <c:pt idx="14458">
                  <c:v>43232.635416666599</c:v>
                </c:pt>
                <c:pt idx="14459">
                  <c:v>43232.65625</c:v>
                </c:pt>
                <c:pt idx="14460">
                  <c:v>43232.677083333401</c:v>
                </c:pt>
                <c:pt idx="14461">
                  <c:v>43232.697916666599</c:v>
                </c:pt>
                <c:pt idx="14462">
                  <c:v>43232.71875</c:v>
                </c:pt>
                <c:pt idx="14463">
                  <c:v>43232.739583333401</c:v>
                </c:pt>
                <c:pt idx="14464">
                  <c:v>43232.760416666599</c:v>
                </c:pt>
                <c:pt idx="14465">
                  <c:v>43232.78125</c:v>
                </c:pt>
                <c:pt idx="14466">
                  <c:v>43232.802083333401</c:v>
                </c:pt>
                <c:pt idx="14467">
                  <c:v>43232.822916666599</c:v>
                </c:pt>
                <c:pt idx="14468">
                  <c:v>43232.84375</c:v>
                </c:pt>
                <c:pt idx="14469">
                  <c:v>43232.864583333401</c:v>
                </c:pt>
                <c:pt idx="14470">
                  <c:v>43232.885416666599</c:v>
                </c:pt>
                <c:pt idx="14471">
                  <c:v>43232.90625</c:v>
                </c:pt>
                <c:pt idx="14472">
                  <c:v>43232.927083333401</c:v>
                </c:pt>
                <c:pt idx="14473">
                  <c:v>43232.947916666599</c:v>
                </c:pt>
                <c:pt idx="14474">
                  <c:v>43232.96875</c:v>
                </c:pt>
                <c:pt idx="14475">
                  <c:v>43232.989583333401</c:v>
                </c:pt>
                <c:pt idx="14476">
                  <c:v>43233.010416666599</c:v>
                </c:pt>
                <c:pt idx="14477">
                  <c:v>43233.03125</c:v>
                </c:pt>
                <c:pt idx="14478">
                  <c:v>43233.052083333401</c:v>
                </c:pt>
                <c:pt idx="14479">
                  <c:v>43233.072916666599</c:v>
                </c:pt>
                <c:pt idx="14480">
                  <c:v>43233.09375</c:v>
                </c:pt>
                <c:pt idx="14481">
                  <c:v>43233.114583333401</c:v>
                </c:pt>
                <c:pt idx="14482">
                  <c:v>43233.135416666599</c:v>
                </c:pt>
                <c:pt idx="14483">
                  <c:v>43233.15625</c:v>
                </c:pt>
                <c:pt idx="14484">
                  <c:v>43233.177083333401</c:v>
                </c:pt>
                <c:pt idx="14485">
                  <c:v>43233.197916666599</c:v>
                </c:pt>
                <c:pt idx="14486">
                  <c:v>43233.21875</c:v>
                </c:pt>
                <c:pt idx="14487">
                  <c:v>43233.239583333401</c:v>
                </c:pt>
                <c:pt idx="14488">
                  <c:v>43233.260416666599</c:v>
                </c:pt>
                <c:pt idx="14489">
                  <c:v>43233.28125</c:v>
                </c:pt>
                <c:pt idx="14490">
                  <c:v>43233.302083333401</c:v>
                </c:pt>
                <c:pt idx="14491">
                  <c:v>43233.322916666599</c:v>
                </c:pt>
                <c:pt idx="14492">
                  <c:v>43233.34375</c:v>
                </c:pt>
                <c:pt idx="14493">
                  <c:v>43233.364583333401</c:v>
                </c:pt>
                <c:pt idx="14494">
                  <c:v>43233.385416666599</c:v>
                </c:pt>
                <c:pt idx="14495">
                  <c:v>43233.40625</c:v>
                </c:pt>
                <c:pt idx="14496">
                  <c:v>43233.427083333401</c:v>
                </c:pt>
                <c:pt idx="14497">
                  <c:v>43233.447916666599</c:v>
                </c:pt>
                <c:pt idx="14498">
                  <c:v>43233.46875</c:v>
                </c:pt>
                <c:pt idx="14499">
                  <c:v>43233.489583333401</c:v>
                </c:pt>
                <c:pt idx="14500">
                  <c:v>43233.510416666599</c:v>
                </c:pt>
                <c:pt idx="14501">
                  <c:v>43233.53125</c:v>
                </c:pt>
                <c:pt idx="14502">
                  <c:v>43233.552083333401</c:v>
                </c:pt>
                <c:pt idx="14503">
                  <c:v>43233.572916666599</c:v>
                </c:pt>
                <c:pt idx="14504">
                  <c:v>43233.59375</c:v>
                </c:pt>
                <c:pt idx="14505">
                  <c:v>43233.614583333401</c:v>
                </c:pt>
                <c:pt idx="14506">
                  <c:v>43233.635416666599</c:v>
                </c:pt>
                <c:pt idx="14507">
                  <c:v>43233.65625</c:v>
                </c:pt>
                <c:pt idx="14508">
                  <c:v>43233.677083333401</c:v>
                </c:pt>
                <c:pt idx="14509">
                  <c:v>43233.697916666599</c:v>
                </c:pt>
                <c:pt idx="14510">
                  <c:v>43233.71875</c:v>
                </c:pt>
                <c:pt idx="14511">
                  <c:v>43233.739583333401</c:v>
                </c:pt>
                <c:pt idx="14512">
                  <c:v>43233.760416666599</c:v>
                </c:pt>
                <c:pt idx="14513">
                  <c:v>43233.78125</c:v>
                </c:pt>
                <c:pt idx="14514">
                  <c:v>43233.802083333401</c:v>
                </c:pt>
                <c:pt idx="14515">
                  <c:v>43233.822916666599</c:v>
                </c:pt>
                <c:pt idx="14516">
                  <c:v>43233.84375</c:v>
                </c:pt>
                <c:pt idx="14517">
                  <c:v>43233.864583333401</c:v>
                </c:pt>
                <c:pt idx="14518">
                  <c:v>43233.885416666599</c:v>
                </c:pt>
                <c:pt idx="14519">
                  <c:v>43233.90625</c:v>
                </c:pt>
                <c:pt idx="14520">
                  <c:v>43233.927083333401</c:v>
                </c:pt>
                <c:pt idx="14521">
                  <c:v>43233.947916666599</c:v>
                </c:pt>
                <c:pt idx="14522">
                  <c:v>43233.96875</c:v>
                </c:pt>
                <c:pt idx="14523">
                  <c:v>43233.989583333401</c:v>
                </c:pt>
                <c:pt idx="14524">
                  <c:v>43234.010416666599</c:v>
                </c:pt>
                <c:pt idx="14525">
                  <c:v>43234.03125</c:v>
                </c:pt>
                <c:pt idx="14526">
                  <c:v>43234.052083333401</c:v>
                </c:pt>
                <c:pt idx="14527">
                  <c:v>43234.072916666599</c:v>
                </c:pt>
                <c:pt idx="14528">
                  <c:v>43234.09375</c:v>
                </c:pt>
                <c:pt idx="14529">
                  <c:v>43234.114583333401</c:v>
                </c:pt>
                <c:pt idx="14530">
                  <c:v>43234.135416666599</c:v>
                </c:pt>
                <c:pt idx="14531">
                  <c:v>43234.15625</c:v>
                </c:pt>
                <c:pt idx="14532">
                  <c:v>43234.177083333401</c:v>
                </c:pt>
                <c:pt idx="14533">
                  <c:v>43234.197916666599</c:v>
                </c:pt>
                <c:pt idx="14534">
                  <c:v>43234.21875</c:v>
                </c:pt>
                <c:pt idx="14535">
                  <c:v>43234.239583333401</c:v>
                </c:pt>
                <c:pt idx="14536">
                  <c:v>43234.260416666599</c:v>
                </c:pt>
                <c:pt idx="14537">
                  <c:v>43234.28125</c:v>
                </c:pt>
                <c:pt idx="14538">
                  <c:v>43234.302083333401</c:v>
                </c:pt>
                <c:pt idx="14539">
                  <c:v>43234.322916666599</c:v>
                </c:pt>
                <c:pt idx="14540">
                  <c:v>43234.34375</c:v>
                </c:pt>
                <c:pt idx="14541">
                  <c:v>43234.364583333401</c:v>
                </c:pt>
                <c:pt idx="14542">
                  <c:v>43234.385416666599</c:v>
                </c:pt>
                <c:pt idx="14543">
                  <c:v>43234.40625</c:v>
                </c:pt>
                <c:pt idx="14544">
                  <c:v>43234.427083333401</c:v>
                </c:pt>
                <c:pt idx="14545">
                  <c:v>43234.447916666599</c:v>
                </c:pt>
                <c:pt idx="14546">
                  <c:v>43234.46875</c:v>
                </c:pt>
                <c:pt idx="14547">
                  <c:v>43234.489583333401</c:v>
                </c:pt>
                <c:pt idx="14548">
                  <c:v>43234.510416666599</c:v>
                </c:pt>
                <c:pt idx="14549">
                  <c:v>43234.53125</c:v>
                </c:pt>
                <c:pt idx="14550">
                  <c:v>43234.552083333401</c:v>
                </c:pt>
                <c:pt idx="14551">
                  <c:v>43234.572916666599</c:v>
                </c:pt>
                <c:pt idx="14552">
                  <c:v>43234.59375</c:v>
                </c:pt>
                <c:pt idx="14553">
                  <c:v>43234.614583333401</c:v>
                </c:pt>
                <c:pt idx="14554">
                  <c:v>43234.635416666599</c:v>
                </c:pt>
                <c:pt idx="14555">
                  <c:v>43234.65625</c:v>
                </c:pt>
                <c:pt idx="14556">
                  <c:v>43234.677083333401</c:v>
                </c:pt>
                <c:pt idx="14557">
                  <c:v>43234.697916666599</c:v>
                </c:pt>
                <c:pt idx="14558">
                  <c:v>43234.71875</c:v>
                </c:pt>
                <c:pt idx="14559">
                  <c:v>43234.739583333401</c:v>
                </c:pt>
                <c:pt idx="14560">
                  <c:v>43234.760416666599</c:v>
                </c:pt>
                <c:pt idx="14561">
                  <c:v>43234.78125</c:v>
                </c:pt>
                <c:pt idx="14562">
                  <c:v>43234.802083333401</c:v>
                </c:pt>
                <c:pt idx="14563">
                  <c:v>43234.822916666599</c:v>
                </c:pt>
                <c:pt idx="14564">
                  <c:v>43234.84375</c:v>
                </c:pt>
                <c:pt idx="14565">
                  <c:v>43234.864583333401</c:v>
                </c:pt>
                <c:pt idx="14566">
                  <c:v>43234.885416666599</c:v>
                </c:pt>
                <c:pt idx="14567">
                  <c:v>43234.90625</c:v>
                </c:pt>
                <c:pt idx="14568">
                  <c:v>43234.927083333401</c:v>
                </c:pt>
                <c:pt idx="14569">
                  <c:v>43234.947916666599</c:v>
                </c:pt>
                <c:pt idx="14570">
                  <c:v>43234.96875</c:v>
                </c:pt>
                <c:pt idx="14571">
                  <c:v>43234.989583333401</c:v>
                </c:pt>
                <c:pt idx="14572">
                  <c:v>43235.010416666599</c:v>
                </c:pt>
                <c:pt idx="14573">
                  <c:v>43235.03125</c:v>
                </c:pt>
                <c:pt idx="14574">
                  <c:v>43235.052083333401</c:v>
                </c:pt>
                <c:pt idx="14575">
                  <c:v>43235.072916666599</c:v>
                </c:pt>
                <c:pt idx="14576">
                  <c:v>43235.09375</c:v>
                </c:pt>
                <c:pt idx="14577">
                  <c:v>43235.114583333401</c:v>
                </c:pt>
                <c:pt idx="14578">
                  <c:v>43235.135416666599</c:v>
                </c:pt>
                <c:pt idx="14579">
                  <c:v>43235.15625</c:v>
                </c:pt>
                <c:pt idx="14580">
                  <c:v>43235.177083333401</c:v>
                </c:pt>
                <c:pt idx="14581">
                  <c:v>43235.197916666599</c:v>
                </c:pt>
                <c:pt idx="14582">
                  <c:v>43235.21875</c:v>
                </c:pt>
                <c:pt idx="14583">
                  <c:v>43235.239583333401</c:v>
                </c:pt>
                <c:pt idx="14584">
                  <c:v>43235.260416666599</c:v>
                </c:pt>
                <c:pt idx="14585">
                  <c:v>43235.28125</c:v>
                </c:pt>
                <c:pt idx="14586">
                  <c:v>43235.302083333401</c:v>
                </c:pt>
                <c:pt idx="14587">
                  <c:v>43235.322916666599</c:v>
                </c:pt>
                <c:pt idx="14588">
                  <c:v>43235.34375</c:v>
                </c:pt>
                <c:pt idx="14589">
                  <c:v>43235.364583333401</c:v>
                </c:pt>
                <c:pt idx="14590">
                  <c:v>43235.385416666599</c:v>
                </c:pt>
                <c:pt idx="14591">
                  <c:v>43235.40625</c:v>
                </c:pt>
                <c:pt idx="14592">
                  <c:v>43235.427083333401</c:v>
                </c:pt>
                <c:pt idx="14593">
                  <c:v>43235.447916666599</c:v>
                </c:pt>
                <c:pt idx="14594">
                  <c:v>43235.46875</c:v>
                </c:pt>
                <c:pt idx="14595">
                  <c:v>43235.489583333401</c:v>
                </c:pt>
                <c:pt idx="14596">
                  <c:v>43235.510416666599</c:v>
                </c:pt>
                <c:pt idx="14597">
                  <c:v>43235.53125</c:v>
                </c:pt>
                <c:pt idx="14598">
                  <c:v>43235.552083333401</c:v>
                </c:pt>
                <c:pt idx="14599">
                  <c:v>43235.572916666599</c:v>
                </c:pt>
                <c:pt idx="14600">
                  <c:v>43235.59375</c:v>
                </c:pt>
                <c:pt idx="14601">
                  <c:v>43235.614583333401</c:v>
                </c:pt>
                <c:pt idx="14602">
                  <c:v>43235.635416666599</c:v>
                </c:pt>
                <c:pt idx="14603">
                  <c:v>43235.65625</c:v>
                </c:pt>
                <c:pt idx="14604">
                  <c:v>43235.677083333401</c:v>
                </c:pt>
                <c:pt idx="14605">
                  <c:v>43235.697916666599</c:v>
                </c:pt>
                <c:pt idx="14606">
                  <c:v>43235.71875</c:v>
                </c:pt>
                <c:pt idx="14607">
                  <c:v>43235.739583333401</c:v>
                </c:pt>
                <c:pt idx="14608">
                  <c:v>43235.760416666599</c:v>
                </c:pt>
                <c:pt idx="14609">
                  <c:v>43235.78125</c:v>
                </c:pt>
                <c:pt idx="14610">
                  <c:v>43235.802083333401</c:v>
                </c:pt>
                <c:pt idx="14611">
                  <c:v>43235.822916666599</c:v>
                </c:pt>
                <c:pt idx="14612">
                  <c:v>43235.84375</c:v>
                </c:pt>
                <c:pt idx="14613">
                  <c:v>43235.864583333401</c:v>
                </c:pt>
                <c:pt idx="14614">
                  <c:v>43235.885416666599</c:v>
                </c:pt>
                <c:pt idx="14615">
                  <c:v>43235.90625</c:v>
                </c:pt>
                <c:pt idx="14616">
                  <c:v>43235.927083333401</c:v>
                </c:pt>
                <c:pt idx="14617">
                  <c:v>43235.947916666599</c:v>
                </c:pt>
                <c:pt idx="14618">
                  <c:v>43235.96875</c:v>
                </c:pt>
                <c:pt idx="14619">
                  <c:v>43235.989583333401</c:v>
                </c:pt>
                <c:pt idx="14620">
                  <c:v>43236.010416666599</c:v>
                </c:pt>
                <c:pt idx="14621">
                  <c:v>43236.03125</c:v>
                </c:pt>
                <c:pt idx="14622">
                  <c:v>43236.052083333401</c:v>
                </c:pt>
                <c:pt idx="14623">
                  <c:v>43236.072916666599</c:v>
                </c:pt>
                <c:pt idx="14624">
                  <c:v>43236.09375</c:v>
                </c:pt>
                <c:pt idx="14625">
                  <c:v>43236.114583333401</c:v>
                </c:pt>
                <c:pt idx="14626">
                  <c:v>43236.135416666599</c:v>
                </c:pt>
                <c:pt idx="14627">
                  <c:v>43236.15625</c:v>
                </c:pt>
                <c:pt idx="14628">
                  <c:v>43236.177083333401</c:v>
                </c:pt>
                <c:pt idx="14629">
                  <c:v>43236.197916666599</c:v>
                </c:pt>
                <c:pt idx="14630">
                  <c:v>43236.21875</c:v>
                </c:pt>
                <c:pt idx="14631">
                  <c:v>43236.239583333401</c:v>
                </c:pt>
                <c:pt idx="14632">
                  <c:v>43236.260416666599</c:v>
                </c:pt>
                <c:pt idx="14633">
                  <c:v>43236.28125</c:v>
                </c:pt>
                <c:pt idx="14634">
                  <c:v>43236.302083333401</c:v>
                </c:pt>
                <c:pt idx="14635">
                  <c:v>43236.322916666599</c:v>
                </c:pt>
                <c:pt idx="14636">
                  <c:v>43236.34375</c:v>
                </c:pt>
                <c:pt idx="14637">
                  <c:v>43236.364583333401</c:v>
                </c:pt>
                <c:pt idx="14638">
                  <c:v>43236.385416666599</c:v>
                </c:pt>
                <c:pt idx="14639">
                  <c:v>43236.40625</c:v>
                </c:pt>
                <c:pt idx="14640">
                  <c:v>43236.427083333401</c:v>
                </c:pt>
                <c:pt idx="14641">
                  <c:v>43236.447916666599</c:v>
                </c:pt>
                <c:pt idx="14642">
                  <c:v>43236.46875</c:v>
                </c:pt>
                <c:pt idx="14643">
                  <c:v>43236.489583333401</c:v>
                </c:pt>
                <c:pt idx="14644">
                  <c:v>43236.510416666599</c:v>
                </c:pt>
                <c:pt idx="14645">
                  <c:v>43236.53125</c:v>
                </c:pt>
                <c:pt idx="14646">
                  <c:v>43236.552083333401</c:v>
                </c:pt>
                <c:pt idx="14647">
                  <c:v>43236.572916666599</c:v>
                </c:pt>
                <c:pt idx="14648">
                  <c:v>43236.59375</c:v>
                </c:pt>
                <c:pt idx="14649">
                  <c:v>43236.614583333401</c:v>
                </c:pt>
                <c:pt idx="14650">
                  <c:v>43236.635416666599</c:v>
                </c:pt>
                <c:pt idx="14651">
                  <c:v>43236.65625</c:v>
                </c:pt>
                <c:pt idx="14652">
                  <c:v>43236.677083333401</c:v>
                </c:pt>
                <c:pt idx="14653">
                  <c:v>43236.697916666599</c:v>
                </c:pt>
                <c:pt idx="14654">
                  <c:v>43236.71875</c:v>
                </c:pt>
                <c:pt idx="14655">
                  <c:v>43236.739583333401</c:v>
                </c:pt>
                <c:pt idx="14656">
                  <c:v>43236.760416666599</c:v>
                </c:pt>
                <c:pt idx="14657">
                  <c:v>43236.78125</c:v>
                </c:pt>
                <c:pt idx="14658">
                  <c:v>43236.802083333401</c:v>
                </c:pt>
                <c:pt idx="14659">
                  <c:v>43236.822916666599</c:v>
                </c:pt>
                <c:pt idx="14660">
                  <c:v>43236.84375</c:v>
                </c:pt>
                <c:pt idx="14661">
                  <c:v>43236.864583333401</c:v>
                </c:pt>
                <c:pt idx="14662">
                  <c:v>43236.885416666599</c:v>
                </c:pt>
                <c:pt idx="14663">
                  <c:v>43236.90625</c:v>
                </c:pt>
                <c:pt idx="14664">
                  <c:v>43236.927083333401</c:v>
                </c:pt>
                <c:pt idx="14665">
                  <c:v>43236.947916666599</c:v>
                </c:pt>
                <c:pt idx="14666">
                  <c:v>43236.96875</c:v>
                </c:pt>
                <c:pt idx="14667">
                  <c:v>43236.989583333401</c:v>
                </c:pt>
                <c:pt idx="14668">
                  <c:v>43237.010416666599</c:v>
                </c:pt>
                <c:pt idx="14669">
                  <c:v>43237.03125</c:v>
                </c:pt>
                <c:pt idx="14670">
                  <c:v>43237.052083333401</c:v>
                </c:pt>
                <c:pt idx="14671">
                  <c:v>43237.072916666599</c:v>
                </c:pt>
                <c:pt idx="14672">
                  <c:v>43237.09375</c:v>
                </c:pt>
                <c:pt idx="14673">
                  <c:v>43237.114583333401</c:v>
                </c:pt>
                <c:pt idx="14674">
                  <c:v>43237.135416666599</c:v>
                </c:pt>
                <c:pt idx="14675">
                  <c:v>43237.15625</c:v>
                </c:pt>
                <c:pt idx="14676">
                  <c:v>43237.177083333401</c:v>
                </c:pt>
                <c:pt idx="14677">
                  <c:v>43237.197916666599</c:v>
                </c:pt>
                <c:pt idx="14678">
                  <c:v>43237.21875</c:v>
                </c:pt>
                <c:pt idx="14679">
                  <c:v>43237.239583333401</c:v>
                </c:pt>
                <c:pt idx="14680">
                  <c:v>43237.260416666599</c:v>
                </c:pt>
                <c:pt idx="14681">
                  <c:v>43237.28125</c:v>
                </c:pt>
                <c:pt idx="14682">
                  <c:v>43237.302083333401</c:v>
                </c:pt>
                <c:pt idx="14683">
                  <c:v>43237.322916666599</c:v>
                </c:pt>
                <c:pt idx="14684">
                  <c:v>43237.34375</c:v>
                </c:pt>
                <c:pt idx="14685">
                  <c:v>43237.364583333401</c:v>
                </c:pt>
                <c:pt idx="14686">
                  <c:v>43237.385416666599</c:v>
                </c:pt>
                <c:pt idx="14687">
                  <c:v>43237.40625</c:v>
                </c:pt>
                <c:pt idx="14688">
                  <c:v>43237.427083333401</c:v>
                </c:pt>
                <c:pt idx="14689">
                  <c:v>43237.447916666599</c:v>
                </c:pt>
                <c:pt idx="14690">
                  <c:v>43237.46875</c:v>
                </c:pt>
                <c:pt idx="14691">
                  <c:v>43237.489583333401</c:v>
                </c:pt>
                <c:pt idx="14692">
                  <c:v>43237.510416666599</c:v>
                </c:pt>
                <c:pt idx="14693">
                  <c:v>43237.53125</c:v>
                </c:pt>
                <c:pt idx="14694">
                  <c:v>43237.552083333401</c:v>
                </c:pt>
                <c:pt idx="14695">
                  <c:v>43237.572916666599</c:v>
                </c:pt>
                <c:pt idx="14696">
                  <c:v>43237.59375</c:v>
                </c:pt>
                <c:pt idx="14697">
                  <c:v>43237.614583333401</c:v>
                </c:pt>
                <c:pt idx="14698">
                  <c:v>43237.635416666599</c:v>
                </c:pt>
                <c:pt idx="14699">
                  <c:v>43237.65625</c:v>
                </c:pt>
                <c:pt idx="14700">
                  <c:v>43237.677083333401</c:v>
                </c:pt>
                <c:pt idx="14701">
                  <c:v>43237.697916666599</c:v>
                </c:pt>
                <c:pt idx="14702">
                  <c:v>43237.71875</c:v>
                </c:pt>
                <c:pt idx="14703">
                  <c:v>43237.739583333401</c:v>
                </c:pt>
                <c:pt idx="14704">
                  <c:v>43237.760416666599</c:v>
                </c:pt>
                <c:pt idx="14705">
                  <c:v>43237.78125</c:v>
                </c:pt>
                <c:pt idx="14706">
                  <c:v>43237.802083333401</c:v>
                </c:pt>
                <c:pt idx="14707">
                  <c:v>43237.822916666599</c:v>
                </c:pt>
                <c:pt idx="14708">
                  <c:v>43237.84375</c:v>
                </c:pt>
                <c:pt idx="14709">
                  <c:v>43237.864583333401</c:v>
                </c:pt>
                <c:pt idx="14710">
                  <c:v>43237.885416666599</c:v>
                </c:pt>
                <c:pt idx="14711">
                  <c:v>43237.90625</c:v>
                </c:pt>
                <c:pt idx="14712">
                  <c:v>43237.927083333401</c:v>
                </c:pt>
                <c:pt idx="14713">
                  <c:v>43237.947916666599</c:v>
                </c:pt>
                <c:pt idx="14714">
                  <c:v>43237.96875</c:v>
                </c:pt>
                <c:pt idx="14715">
                  <c:v>43237.989583333401</c:v>
                </c:pt>
                <c:pt idx="14716">
                  <c:v>43238.010416666599</c:v>
                </c:pt>
                <c:pt idx="14717">
                  <c:v>43238.03125</c:v>
                </c:pt>
                <c:pt idx="14718">
                  <c:v>43238.052083333401</c:v>
                </c:pt>
                <c:pt idx="14719">
                  <c:v>43238.072916666599</c:v>
                </c:pt>
                <c:pt idx="14720">
                  <c:v>43238.09375</c:v>
                </c:pt>
                <c:pt idx="14721">
                  <c:v>43238.114583333401</c:v>
                </c:pt>
                <c:pt idx="14722">
                  <c:v>43238.135416666599</c:v>
                </c:pt>
                <c:pt idx="14723">
                  <c:v>43238.15625</c:v>
                </c:pt>
                <c:pt idx="14724">
                  <c:v>43238.177083333401</c:v>
                </c:pt>
                <c:pt idx="14725">
                  <c:v>43238.197916666599</c:v>
                </c:pt>
                <c:pt idx="14726">
                  <c:v>43238.21875</c:v>
                </c:pt>
                <c:pt idx="14727">
                  <c:v>43238.239583333401</c:v>
                </c:pt>
                <c:pt idx="14728">
                  <c:v>43238.260416666599</c:v>
                </c:pt>
                <c:pt idx="14729">
                  <c:v>43238.28125</c:v>
                </c:pt>
                <c:pt idx="14730">
                  <c:v>43238.302083333401</c:v>
                </c:pt>
                <c:pt idx="14731">
                  <c:v>43238.322916666599</c:v>
                </c:pt>
                <c:pt idx="14732">
                  <c:v>43238.34375</c:v>
                </c:pt>
                <c:pt idx="14733">
                  <c:v>43238.364583333401</c:v>
                </c:pt>
                <c:pt idx="14734">
                  <c:v>43238.385416666599</c:v>
                </c:pt>
                <c:pt idx="14735">
                  <c:v>43238.40625</c:v>
                </c:pt>
                <c:pt idx="14736">
                  <c:v>43238.427083333401</c:v>
                </c:pt>
                <c:pt idx="14737">
                  <c:v>43238.447916666599</c:v>
                </c:pt>
                <c:pt idx="14738">
                  <c:v>43238.46875</c:v>
                </c:pt>
                <c:pt idx="14739">
                  <c:v>43238.489583333401</c:v>
                </c:pt>
                <c:pt idx="14740">
                  <c:v>43238.510416666599</c:v>
                </c:pt>
                <c:pt idx="14741">
                  <c:v>43238.53125</c:v>
                </c:pt>
                <c:pt idx="14742">
                  <c:v>43238.552083333401</c:v>
                </c:pt>
                <c:pt idx="14743">
                  <c:v>43238.572916666599</c:v>
                </c:pt>
                <c:pt idx="14744">
                  <c:v>43238.59375</c:v>
                </c:pt>
                <c:pt idx="14745">
                  <c:v>43238.614583333401</c:v>
                </c:pt>
                <c:pt idx="14746">
                  <c:v>43238.635416666599</c:v>
                </c:pt>
                <c:pt idx="14747">
                  <c:v>43238.65625</c:v>
                </c:pt>
                <c:pt idx="14748">
                  <c:v>43238.677083333401</c:v>
                </c:pt>
                <c:pt idx="14749">
                  <c:v>43238.697916666599</c:v>
                </c:pt>
                <c:pt idx="14750">
                  <c:v>43238.71875</c:v>
                </c:pt>
                <c:pt idx="14751">
                  <c:v>43238.739583333401</c:v>
                </c:pt>
                <c:pt idx="14752">
                  <c:v>43238.760416666599</c:v>
                </c:pt>
                <c:pt idx="14753">
                  <c:v>43238.78125</c:v>
                </c:pt>
                <c:pt idx="14754">
                  <c:v>43238.802083333401</c:v>
                </c:pt>
                <c:pt idx="14755">
                  <c:v>43238.822916666599</c:v>
                </c:pt>
                <c:pt idx="14756">
                  <c:v>43238.84375</c:v>
                </c:pt>
                <c:pt idx="14757">
                  <c:v>43238.864583333401</c:v>
                </c:pt>
                <c:pt idx="14758">
                  <c:v>43238.885416666599</c:v>
                </c:pt>
                <c:pt idx="14759">
                  <c:v>43238.90625</c:v>
                </c:pt>
                <c:pt idx="14760">
                  <c:v>43238.927083333401</c:v>
                </c:pt>
                <c:pt idx="14761">
                  <c:v>43238.947916666599</c:v>
                </c:pt>
                <c:pt idx="14762">
                  <c:v>43238.96875</c:v>
                </c:pt>
                <c:pt idx="14763">
                  <c:v>43238.989583333401</c:v>
                </c:pt>
                <c:pt idx="14764">
                  <c:v>43239.010416666599</c:v>
                </c:pt>
                <c:pt idx="14765">
                  <c:v>43239.03125</c:v>
                </c:pt>
                <c:pt idx="14766">
                  <c:v>43239.052083333401</c:v>
                </c:pt>
                <c:pt idx="14767">
                  <c:v>43239.072916666599</c:v>
                </c:pt>
                <c:pt idx="14768">
                  <c:v>43239.09375</c:v>
                </c:pt>
                <c:pt idx="14769">
                  <c:v>43239.114583333401</c:v>
                </c:pt>
                <c:pt idx="14770">
                  <c:v>43239.135416666599</c:v>
                </c:pt>
                <c:pt idx="14771">
                  <c:v>43239.15625</c:v>
                </c:pt>
                <c:pt idx="14772">
                  <c:v>43239.177083333401</c:v>
                </c:pt>
                <c:pt idx="14773">
                  <c:v>43239.197916666599</c:v>
                </c:pt>
                <c:pt idx="14774">
                  <c:v>43239.21875</c:v>
                </c:pt>
                <c:pt idx="14775">
                  <c:v>43239.239583333401</c:v>
                </c:pt>
                <c:pt idx="14776">
                  <c:v>43239.260416666599</c:v>
                </c:pt>
                <c:pt idx="14777">
                  <c:v>43239.28125</c:v>
                </c:pt>
                <c:pt idx="14778">
                  <c:v>43239.302083333401</c:v>
                </c:pt>
                <c:pt idx="14779">
                  <c:v>43239.322916666599</c:v>
                </c:pt>
                <c:pt idx="14780">
                  <c:v>43239.34375</c:v>
                </c:pt>
                <c:pt idx="14781">
                  <c:v>43239.364583333401</c:v>
                </c:pt>
                <c:pt idx="14782">
                  <c:v>43239.385416666599</c:v>
                </c:pt>
                <c:pt idx="14783">
                  <c:v>43239.40625</c:v>
                </c:pt>
                <c:pt idx="14784">
                  <c:v>43239.427083333401</c:v>
                </c:pt>
                <c:pt idx="14785">
                  <c:v>43239.447916666599</c:v>
                </c:pt>
                <c:pt idx="14786">
                  <c:v>43239.46875</c:v>
                </c:pt>
                <c:pt idx="14787">
                  <c:v>43239.489583333401</c:v>
                </c:pt>
                <c:pt idx="14788">
                  <c:v>43239.510416666599</c:v>
                </c:pt>
                <c:pt idx="14789">
                  <c:v>43239.53125</c:v>
                </c:pt>
                <c:pt idx="14790">
                  <c:v>43239.552083333401</c:v>
                </c:pt>
                <c:pt idx="14791">
                  <c:v>43239.572916666599</c:v>
                </c:pt>
                <c:pt idx="14792">
                  <c:v>43239.59375</c:v>
                </c:pt>
                <c:pt idx="14793">
                  <c:v>43239.614583333401</c:v>
                </c:pt>
                <c:pt idx="14794">
                  <c:v>43239.635416666599</c:v>
                </c:pt>
                <c:pt idx="14795">
                  <c:v>43239.65625</c:v>
                </c:pt>
                <c:pt idx="14796">
                  <c:v>43239.677083333401</c:v>
                </c:pt>
                <c:pt idx="14797">
                  <c:v>43239.697916666599</c:v>
                </c:pt>
                <c:pt idx="14798">
                  <c:v>43239.71875</c:v>
                </c:pt>
                <c:pt idx="14799">
                  <c:v>43239.739583333401</c:v>
                </c:pt>
                <c:pt idx="14800">
                  <c:v>43239.760416666599</c:v>
                </c:pt>
                <c:pt idx="14801">
                  <c:v>43239.78125</c:v>
                </c:pt>
                <c:pt idx="14802">
                  <c:v>43239.802083333401</c:v>
                </c:pt>
                <c:pt idx="14803">
                  <c:v>43239.822916666599</c:v>
                </c:pt>
                <c:pt idx="14804">
                  <c:v>43239.84375</c:v>
                </c:pt>
                <c:pt idx="14805">
                  <c:v>43239.864583333401</c:v>
                </c:pt>
                <c:pt idx="14806">
                  <c:v>43239.885416666599</c:v>
                </c:pt>
                <c:pt idx="14807">
                  <c:v>43239.90625</c:v>
                </c:pt>
                <c:pt idx="14808">
                  <c:v>43239.927083333401</c:v>
                </c:pt>
                <c:pt idx="14809">
                  <c:v>43239.947916666599</c:v>
                </c:pt>
                <c:pt idx="14810">
                  <c:v>43239.96875</c:v>
                </c:pt>
                <c:pt idx="14811">
                  <c:v>43239.989583333401</c:v>
                </c:pt>
                <c:pt idx="14812">
                  <c:v>43240.010416666599</c:v>
                </c:pt>
                <c:pt idx="14813">
                  <c:v>43240.03125</c:v>
                </c:pt>
                <c:pt idx="14814">
                  <c:v>43240.052083333401</c:v>
                </c:pt>
                <c:pt idx="14815">
                  <c:v>43240.072916666599</c:v>
                </c:pt>
                <c:pt idx="14816">
                  <c:v>43240.09375</c:v>
                </c:pt>
                <c:pt idx="14817">
                  <c:v>43240.114583333401</c:v>
                </c:pt>
                <c:pt idx="14818">
                  <c:v>43240.135416666599</c:v>
                </c:pt>
                <c:pt idx="14819">
                  <c:v>43240.15625</c:v>
                </c:pt>
                <c:pt idx="14820">
                  <c:v>43240.177083333401</c:v>
                </c:pt>
                <c:pt idx="14821">
                  <c:v>43240.197916666599</c:v>
                </c:pt>
                <c:pt idx="14822">
                  <c:v>43240.21875</c:v>
                </c:pt>
                <c:pt idx="14823">
                  <c:v>43240.239583333401</c:v>
                </c:pt>
                <c:pt idx="14824">
                  <c:v>43240.260416666599</c:v>
                </c:pt>
                <c:pt idx="14825">
                  <c:v>43240.28125</c:v>
                </c:pt>
                <c:pt idx="14826">
                  <c:v>43240.302083333401</c:v>
                </c:pt>
                <c:pt idx="14827">
                  <c:v>43240.322916666599</c:v>
                </c:pt>
                <c:pt idx="14828">
                  <c:v>43240.34375</c:v>
                </c:pt>
                <c:pt idx="14829">
                  <c:v>43240.364583333401</c:v>
                </c:pt>
                <c:pt idx="14830">
                  <c:v>43240.385416666599</c:v>
                </c:pt>
                <c:pt idx="14831">
                  <c:v>43240.40625</c:v>
                </c:pt>
                <c:pt idx="14832">
                  <c:v>43240.427083333401</c:v>
                </c:pt>
                <c:pt idx="14833">
                  <c:v>43240.447916666599</c:v>
                </c:pt>
                <c:pt idx="14834">
                  <c:v>43240.46875</c:v>
                </c:pt>
                <c:pt idx="14835">
                  <c:v>43240.489583333401</c:v>
                </c:pt>
                <c:pt idx="14836">
                  <c:v>43240.510416666599</c:v>
                </c:pt>
                <c:pt idx="14837">
                  <c:v>43240.53125</c:v>
                </c:pt>
                <c:pt idx="14838">
                  <c:v>43240.552083333401</c:v>
                </c:pt>
                <c:pt idx="14839">
                  <c:v>43240.572916666599</c:v>
                </c:pt>
                <c:pt idx="14840">
                  <c:v>43240.59375</c:v>
                </c:pt>
                <c:pt idx="14841">
                  <c:v>43240.614583333401</c:v>
                </c:pt>
                <c:pt idx="14842">
                  <c:v>43240.635416666599</c:v>
                </c:pt>
                <c:pt idx="14843">
                  <c:v>43240.65625</c:v>
                </c:pt>
                <c:pt idx="14844">
                  <c:v>43240.677083333401</c:v>
                </c:pt>
                <c:pt idx="14845">
                  <c:v>43240.697916666599</c:v>
                </c:pt>
                <c:pt idx="14846">
                  <c:v>43240.71875</c:v>
                </c:pt>
                <c:pt idx="14847">
                  <c:v>43240.739583333401</c:v>
                </c:pt>
                <c:pt idx="14848">
                  <c:v>43240.760416666599</c:v>
                </c:pt>
                <c:pt idx="14849">
                  <c:v>43240.78125</c:v>
                </c:pt>
                <c:pt idx="14850">
                  <c:v>43240.802083333401</c:v>
                </c:pt>
                <c:pt idx="14851">
                  <c:v>43240.822916666599</c:v>
                </c:pt>
                <c:pt idx="14852">
                  <c:v>43240.84375</c:v>
                </c:pt>
                <c:pt idx="14853">
                  <c:v>43240.864583333401</c:v>
                </c:pt>
                <c:pt idx="14854">
                  <c:v>43240.885416666599</c:v>
                </c:pt>
                <c:pt idx="14855">
                  <c:v>43240.90625</c:v>
                </c:pt>
                <c:pt idx="14856">
                  <c:v>43240.927083333401</c:v>
                </c:pt>
                <c:pt idx="14857">
                  <c:v>43240.947916666599</c:v>
                </c:pt>
                <c:pt idx="14858">
                  <c:v>43240.96875</c:v>
                </c:pt>
                <c:pt idx="14859">
                  <c:v>43240.989583333401</c:v>
                </c:pt>
                <c:pt idx="14860">
                  <c:v>43241.010416666599</c:v>
                </c:pt>
                <c:pt idx="14861">
                  <c:v>43241.03125</c:v>
                </c:pt>
                <c:pt idx="14862">
                  <c:v>43241.052083333401</c:v>
                </c:pt>
                <c:pt idx="14863">
                  <c:v>43241.072916666599</c:v>
                </c:pt>
                <c:pt idx="14864">
                  <c:v>43241.09375</c:v>
                </c:pt>
                <c:pt idx="14865">
                  <c:v>43241.114583333401</c:v>
                </c:pt>
                <c:pt idx="14866">
                  <c:v>43241.135416666599</c:v>
                </c:pt>
                <c:pt idx="14867">
                  <c:v>43241.15625</c:v>
                </c:pt>
                <c:pt idx="14868">
                  <c:v>43241.177083333401</c:v>
                </c:pt>
                <c:pt idx="14869">
                  <c:v>43241.197916666599</c:v>
                </c:pt>
                <c:pt idx="14870">
                  <c:v>43241.21875</c:v>
                </c:pt>
                <c:pt idx="14871">
                  <c:v>43241.239583333401</c:v>
                </c:pt>
                <c:pt idx="14872">
                  <c:v>43241.260416666599</c:v>
                </c:pt>
                <c:pt idx="14873">
                  <c:v>43241.28125</c:v>
                </c:pt>
                <c:pt idx="14874">
                  <c:v>43241.302083333401</c:v>
                </c:pt>
                <c:pt idx="14875">
                  <c:v>43241.322916666599</c:v>
                </c:pt>
                <c:pt idx="14876">
                  <c:v>43241.34375</c:v>
                </c:pt>
                <c:pt idx="14877">
                  <c:v>43241.364583333401</c:v>
                </c:pt>
                <c:pt idx="14878">
                  <c:v>43241.385416666599</c:v>
                </c:pt>
                <c:pt idx="14879">
                  <c:v>43241.40625</c:v>
                </c:pt>
                <c:pt idx="14880">
                  <c:v>43241.427083333401</c:v>
                </c:pt>
                <c:pt idx="14881">
                  <c:v>43241.447916666599</c:v>
                </c:pt>
                <c:pt idx="14882">
                  <c:v>43241.46875</c:v>
                </c:pt>
                <c:pt idx="14883">
                  <c:v>43241.489583333401</c:v>
                </c:pt>
                <c:pt idx="14884">
                  <c:v>43241.510416666599</c:v>
                </c:pt>
                <c:pt idx="14885">
                  <c:v>43241.53125</c:v>
                </c:pt>
                <c:pt idx="14886">
                  <c:v>43241.552083333401</c:v>
                </c:pt>
                <c:pt idx="14887">
                  <c:v>43241.572916666599</c:v>
                </c:pt>
                <c:pt idx="14888">
                  <c:v>43241.59375</c:v>
                </c:pt>
                <c:pt idx="14889">
                  <c:v>43241.614583333401</c:v>
                </c:pt>
                <c:pt idx="14890">
                  <c:v>43241.635416666599</c:v>
                </c:pt>
                <c:pt idx="14891">
                  <c:v>43241.65625</c:v>
                </c:pt>
                <c:pt idx="14892">
                  <c:v>43241.677083333401</c:v>
                </c:pt>
                <c:pt idx="14893">
                  <c:v>43241.697916666599</c:v>
                </c:pt>
                <c:pt idx="14894">
                  <c:v>43241.71875</c:v>
                </c:pt>
                <c:pt idx="14895">
                  <c:v>43241.739583333401</c:v>
                </c:pt>
                <c:pt idx="14896">
                  <c:v>43241.760416666599</c:v>
                </c:pt>
                <c:pt idx="14897">
                  <c:v>43241.78125</c:v>
                </c:pt>
                <c:pt idx="14898">
                  <c:v>43241.802083333401</c:v>
                </c:pt>
                <c:pt idx="14899">
                  <c:v>43241.822916666599</c:v>
                </c:pt>
                <c:pt idx="14900">
                  <c:v>43241.84375</c:v>
                </c:pt>
                <c:pt idx="14901">
                  <c:v>43241.864583333401</c:v>
                </c:pt>
                <c:pt idx="14902">
                  <c:v>43241.885416666599</c:v>
                </c:pt>
                <c:pt idx="14903">
                  <c:v>43241.90625</c:v>
                </c:pt>
                <c:pt idx="14904">
                  <c:v>43241.927083333401</c:v>
                </c:pt>
                <c:pt idx="14905">
                  <c:v>43241.947916666599</c:v>
                </c:pt>
                <c:pt idx="14906">
                  <c:v>43241.96875</c:v>
                </c:pt>
                <c:pt idx="14907">
                  <c:v>43241.989583333401</c:v>
                </c:pt>
                <c:pt idx="14908">
                  <c:v>43242.010416666599</c:v>
                </c:pt>
                <c:pt idx="14909">
                  <c:v>43242.03125</c:v>
                </c:pt>
                <c:pt idx="14910">
                  <c:v>43242.052083333401</c:v>
                </c:pt>
                <c:pt idx="14911">
                  <c:v>43242.072916666599</c:v>
                </c:pt>
                <c:pt idx="14912">
                  <c:v>43242.09375</c:v>
                </c:pt>
                <c:pt idx="14913">
                  <c:v>43242.114583333401</c:v>
                </c:pt>
                <c:pt idx="14914">
                  <c:v>43242.135416666599</c:v>
                </c:pt>
                <c:pt idx="14915">
                  <c:v>43242.15625</c:v>
                </c:pt>
                <c:pt idx="14916">
                  <c:v>43242.177083333401</c:v>
                </c:pt>
                <c:pt idx="14917">
                  <c:v>43242.197916666599</c:v>
                </c:pt>
                <c:pt idx="14918">
                  <c:v>43242.21875</c:v>
                </c:pt>
                <c:pt idx="14919">
                  <c:v>43242.239583333401</c:v>
                </c:pt>
                <c:pt idx="14920">
                  <c:v>43242.260416666599</c:v>
                </c:pt>
                <c:pt idx="14921">
                  <c:v>43242.28125</c:v>
                </c:pt>
                <c:pt idx="14922">
                  <c:v>43242.302083333401</c:v>
                </c:pt>
                <c:pt idx="14923">
                  <c:v>43242.322916666599</c:v>
                </c:pt>
                <c:pt idx="14924">
                  <c:v>43242.34375</c:v>
                </c:pt>
                <c:pt idx="14925">
                  <c:v>43242.364583333401</c:v>
                </c:pt>
                <c:pt idx="14926">
                  <c:v>43242.385416666599</c:v>
                </c:pt>
                <c:pt idx="14927">
                  <c:v>43242.40625</c:v>
                </c:pt>
                <c:pt idx="14928">
                  <c:v>43242.427083333401</c:v>
                </c:pt>
                <c:pt idx="14929">
                  <c:v>43242.447916666599</c:v>
                </c:pt>
                <c:pt idx="14930">
                  <c:v>43242.46875</c:v>
                </c:pt>
                <c:pt idx="14931">
                  <c:v>43242.489583333401</c:v>
                </c:pt>
                <c:pt idx="14932">
                  <c:v>43242.510416666599</c:v>
                </c:pt>
                <c:pt idx="14933">
                  <c:v>43242.53125</c:v>
                </c:pt>
                <c:pt idx="14934">
                  <c:v>43242.552083333401</c:v>
                </c:pt>
                <c:pt idx="14935">
                  <c:v>43242.572916666599</c:v>
                </c:pt>
                <c:pt idx="14936">
                  <c:v>43242.59375</c:v>
                </c:pt>
                <c:pt idx="14937">
                  <c:v>43242.614583333401</c:v>
                </c:pt>
                <c:pt idx="14938">
                  <c:v>43242.635416666599</c:v>
                </c:pt>
                <c:pt idx="14939">
                  <c:v>43242.65625</c:v>
                </c:pt>
                <c:pt idx="14940">
                  <c:v>43242.677083333401</c:v>
                </c:pt>
                <c:pt idx="14941">
                  <c:v>43242.697916666599</c:v>
                </c:pt>
                <c:pt idx="14942">
                  <c:v>43242.71875</c:v>
                </c:pt>
                <c:pt idx="14943">
                  <c:v>43242.739583333401</c:v>
                </c:pt>
                <c:pt idx="14944">
                  <c:v>43242.760416666599</c:v>
                </c:pt>
                <c:pt idx="14945">
                  <c:v>43242.78125</c:v>
                </c:pt>
                <c:pt idx="14946">
                  <c:v>43242.802083333401</c:v>
                </c:pt>
                <c:pt idx="14947">
                  <c:v>43242.822916666599</c:v>
                </c:pt>
                <c:pt idx="14948">
                  <c:v>43242.84375</c:v>
                </c:pt>
                <c:pt idx="14949">
                  <c:v>43242.864583333401</c:v>
                </c:pt>
                <c:pt idx="14950">
                  <c:v>43242.885416666599</c:v>
                </c:pt>
                <c:pt idx="14951">
                  <c:v>43242.90625</c:v>
                </c:pt>
                <c:pt idx="14952">
                  <c:v>43242.927083333401</c:v>
                </c:pt>
                <c:pt idx="14953">
                  <c:v>43242.947916666599</c:v>
                </c:pt>
                <c:pt idx="14954">
                  <c:v>43242.96875</c:v>
                </c:pt>
                <c:pt idx="14955">
                  <c:v>43242.989583333401</c:v>
                </c:pt>
                <c:pt idx="14956">
                  <c:v>43243.010416666599</c:v>
                </c:pt>
                <c:pt idx="14957">
                  <c:v>43243.03125</c:v>
                </c:pt>
                <c:pt idx="14958">
                  <c:v>43243.052083333401</c:v>
                </c:pt>
                <c:pt idx="14959">
                  <c:v>43243.072916666599</c:v>
                </c:pt>
                <c:pt idx="14960">
                  <c:v>43243.09375</c:v>
                </c:pt>
                <c:pt idx="14961">
                  <c:v>43243.114583333401</c:v>
                </c:pt>
                <c:pt idx="14962">
                  <c:v>43243.135416666599</c:v>
                </c:pt>
                <c:pt idx="14963">
                  <c:v>43243.15625</c:v>
                </c:pt>
                <c:pt idx="14964">
                  <c:v>43243.177083333401</c:v>
                </c:pt>
                <c:pt idx="14965">
                  <c:v>43243.197916666599</c:v>
                </c:pt>
                <c:pt idx="14966">
                  <c:v>43243.21875</c:v>
                </c:pt>
                <c:pt idx="14967">
                  <c:v>43243.239583333401</c:v>
                </c:pt>
                <c:pt idx="14968">
                  <c:v>43243.260416666599</c:v>
                </c:pt>
                <c:pt idx="14969">
                  <c:v>43243.28125</c:v>
                </c:pt>
                <c:pt idx="14970">
                  <c:v>43243.302083333401</c:v>
                </c:pt>
                <c:pt idx="14971">
                  <c:v>43243.322916666599</c:v>
                </c:pt>
                <c:pt idx="14972">
                  <c:v>43243.34375</c:v>
                </c:pt>
                <c:pt idx="14973">
                  <c:v>43243.364583333401</c:v>
                </c:pt>
                <c:pt idx="14974">
                  <c:v>43243.385416666599</c:v>
                </c:pt>
                <c:pt idx="14975">
                  <c:v>43243.40625</c:v>
                </c:pt>
                <c:pt idx="14976">
                  <c:v>43243.427083333401</c:v>
                </c:pt>
                <c:pt idx="14977">
                  <c:v>43243.447916666599</c:v>
                </c:pt>
                <c:pt idx="14978">
                  <c:v>43243.46875</c:v>
                </c:pt>
                <c:pt idx="14979">
                  <c:v>43243.489583333401</c:v>
                </c:pt>
                <c:pt idx="14980">
                  <c:v>43243.510416666599</c:v>
                </c:pt>
                <c:pt idx="14981">
                  <c:v>43243.53125</c:v>
                </c:pt>
                <c:pt idx="14982">
                  <c:v>43243.552083333401</c:v>
                </c:pt>
                <c:pt idx="14983">
                  <c:v>43243.572916666599</c:v>
                </c:pt>
                <c:pt idx="14984">
                  <c:v>43243.59375</c:v>
                </c:pt>
                <c:pt idx="14985">
                  <c:v>43243.614583333401</c:v>
                </c:pt>
                <c:pt idx="14986">
                  <c:v>43243.635416666599</c:v>
                </c:pt>
                <c:pt idx="14987">
                  <c:v>43243.65625</c:v>
                </c:pt>
                <c:pt idx="14988">
                  <c:v>43243.677083333401</c:v>
                </c:pt>
                <c:pt idx="14989">
                  <c:v>43243.697916666599</c:v>
                </c:pt>
                <c:pt idx="14990">
                  <c:v>43243.71875</c:v>
                </c:pt>
                <c:pt idx="14991">
                  <c:v>43243.739583333401</c:v>
                </c:pt>
                <c:pt idx="14992">
                  <c:v>43243.760416666599</c:v>
                </c:pt>
                <c:pt idx="14993">
                  <c:v>43243.78125</c:v>
                </c:pt>
                <c:pt idx="14994">
                  <c:v>43243.802083333401</c:v>
                </c:pt>
                <c:pt idx="14995">
                  <c:v>43243.822916666599</c:v>
                </c:pt>
                <c:pt idx="14996">
                  <c:v>43243.84375</c:v>
                </c:pt>
                <c:pt idx="14997">
                  <c:v>43243.864583333401</c:v>
                </c:pt>
                <c:pt idx="14998">
                  <c:v>43243.885416666599</c:v>
                </c:pt>
                <c:pt idx="14999">
                  <c:v>43243.90625</c:v>
                </c:pt>
                <c:pt idx="15000">
                  <c:v>43243.927083333401</c:v>
                </c:pt>
                <c:pt idx="15001">
                  <c:v>43243.947916666599</c:v>
                </c:pt>
                <c:pt idx="15002">
                  <c:v>43243.96875</c:v>
                </c:pt>
                <c:pt idx="15003">
                  <c:v>43243.989583333401</c:v>
                </c:pt>
                <c:pt idx="15004">
                  <c:v>43244.010416666599</c:v>
                </c:pt>
                <c:pt idx="15005">
                  <c:v>43244.03125</c:v>
                </c:pt>
                <c:pt idx="15006">
                  <c:v>43244.052083333401</c:v>
                </c:pt>
                <c:pt idx="15007">
                  <c:v>43244.072916666599</c:v>
                </c:pt>
                <c:pt idx="15008">
                  <c:v>43244.09375</c:v>
                </c:pt>
                <c:pt idx="15009">
                  <c:v>43244.114583333401</c:v>
                </c:pt>
                <c:pt idx="15010">
                  <c:v>43244.135416666599</c:v>
                </c:pt>
                <c:pt idx="15011">
                  <c:v>43244.15625</c:v>
                </c:pt>
                <c:pt idx="15012">
                  <c:v>43244.177083333401</c:v>
                </c:pt>
                <c:pt idx="15013">
                  <c:v>43244.197916666599</c:v>
                </c:pt>
                <c:pt idx="15014">
                  <c:v>43244.21875</c:v>
                </c:pt>
                <c:pt idx="15015">
                  <c:v>43244.239583333401</c:v>
                </c:pt>
                <c:pt idx="15016">
                  <c:v>43244.260416666599</c:v>
                </c:pt>
                <c:pt idx="15017">
                  <c:v>43244.28125</c:v>
                </c:pt>
                <c:pt idx="15018">
                  <c:v>43244.302083333401</c:v>
                </c:pt>
                <c:pt idx="15019">
                  <c:v>43244.322916666599</c:v>
                </c:pt>
                <c:pt idx="15020">
                  <c:v>43244.34375</c:v>
                </c:pt>
                <c:pt idx="15021">
                  <c:v>43244.364583333401</c:v>
                </c:pt>
                <c:pt idx="15022">
                  <c:v>43244.385416666599</c:v>
                </c:pt>
                <c:pt idx="15023">
                  <c:v>43244.40625</c:v>
                </c:pt>
                <c:pt idx="15024">
                  <c:v>43244.427083333401</c:v>
                </c:pt>
                <c:pt idx="15025">
                  <c:v>43244.447916666599</c:v>
                </c:pt>
                <c:pt idx="15026">
                  <c:v>43244.46875</c:v>
                </c:pt>
                <c:pt idx="15027">
                  <c:v>43244.489583333401</c:v>
                </c:pt>
                <c:pt idx="15028">
                  <c:v>43244.510416666599</c:v>
                </c:pt>
                <c:pt idx="15029">
                  <c:v>43244.53125</c:v>
                </c:pt>
                <c:pt idx="15030">
                  <c:v>43244.552083333401</c:v>
                </c:pt>
                <c:pt idx="15031">
                  <c:v>43244.572916666599</c:v>
                </c:pt>
                <c:pt idx="15032">
                  <c:v>43244.59375</c:v>
                </c:pt>
                <c:pt idx="15033">
                  <c:v>43244.614583333401</c:v>
                </c:pt>
                <c:pt idx="15034">
                  <c:v>43244.635416666599</c:v>
                </c:pt>
                <c:pt idx="15035">
                  <c:v>43244.65625</c:v>
                </c:pt>
                <c:pt idx="15036">
                  <c:v>43244.677083333401</c:v>
                </c:pt>
                <c:pt idx="15037">
                  <c:v>43244.697916666599</c:v>
                </c:pt>
                <c:pt idx="15038">
                  <c:v>43244.71875</c:v>
                </c:pt>
                <c:pt idx="15039">
                  <c:v>43244.739583333401</c:v>
                </c:pt>
                <c:pt idx="15040">
                  <c:v>43244.760416666599</c:v>
                </c:pt>
                <c:pt idx="15041">
                  <c:v>43244.78125</c:v>
                </c:pt>
                <c:pt idx="15042">
                  <c:v>43244.802083333401</c:v>
                </c:pt>
                <c:pt idx="15043">
                  <c:v>43244.822916666599</c:v>
                </c:pt>
                <c:pt idx="15044">
                  <c:v>43244.84375</c:v>
                </c:pt>
                <c:pt idx="15045">
                  <c:v>43244.864583333401</c:v>
                </c:pt>
                <c:pt idx="15046">
                  <c:v>43244.885416666599</c:v>
                </c:pt>
                <c:pt idx="15047">
                  <c:v>43244.90625</c:v>
                </c:pt>
                <c:pt idx="15048">
                  <c:v>43244.927083333401</c:v>
                </c:pt>
                <c:pt idx="15049">
                  <c:v>43244.947916666599</c:v>
                </c:pt>
                <c:pt idx="15050">
                  <c:v>43244.96875</c:v>
                </c:pt>
                <c:pt idx="15051">
                  <c:v>43244.989583333401</c:v>
                </c:pt>
                <c:pt idx="15052">
                  <c:v>43245.010416666599</c:v>
                </c:pt>
                <c:pt idx="15053">
                  <c:v>43245.03125</c:v>
                </c:pt>
                <c:pt idx="15054">
                  <c:v>43245.052083333401</c:v>
                </c:pt>
                <c:pt idx="15055">
                  <c:v>43245.072916666599</c:v>
                </c:pt>
                <c:pt idx="15056">
                  <c:v>43245.09375</c:v>
                </c:pt>
                <c:pt idx="15057">
                  <c:v>43245.114583333401</c:v>
                </c:pt>
                <c:pt idx="15058">
                  <c:v>43245.135416666599</c:v>
                </c:pt>
                <c:pt idx="15059">
                  <c:v>43245.15625</c:v>
                </c:pt>
                <c:pt idx="15060">
                  <c:v>43245.177083333401</c:v>
                </c:pt>
                <c:pt idx="15061">
                  <c:v>43245.197916666599</c:v>
                </c:pt>
                <c:pt idx="15062">
                  <c:v>43245.21875</c:v>
                </c:pt>
                <c:pt idx="15063">
                  <c:v>43245.239583333401</c:v>
                </c:pt>
                <c:pt idx="15064">
                  <c:v>43245.260416666599</c:v>
                </c:pt>
                <c:pt idx="15065">
                  <c:v>43245.28125</c:v>
                </c:pt>
                <c:pt idx="15066">
                  <c:v>43245.302083333401</c:v>
                </c:pt>
                <c:pt idx="15067">
                  <c:v>43245.322916666599</c:v>
                </c:pt>
                <c:pt idx="15068">
                  <c:v>43245.34375</c:v>
                </c:pt>
                <c:pt idx="15069">
                  <c:v>43245.364583333401</c:v>
                </c:pt>
                <c:pt idx="15070">
                  <c:v>43245.385416666599</c:v>
                </c:pt>
                <c:pt idx="15071">
                  <c:v>43245.40625</c:v>
                </c:pt>
                <c:pt idx="15072">
                  <c:v>43245.427083333401</c:v>
                </c:pt>
                <c:pt idx="15073">
                  <c:v>43245.447916666599</c:v>
                </c:pt>
                <c:pt idx="15074">
                  <c:v>43245.46875</c:v>
                </c:pt>
                <c:pt idx="15075">
                  <c:v>43245.489583333401</c:v>
                </c:pt>
                <c:pt idx="15076">
                  <c:v>43245.510416666599</c:v>
                </c:pt>
                <c:pt idx="15077">
                  <c:v>43245.53125</c:v>
                </c:pt>
                <c:pt idx="15078">
                  <c:v>43245.552083333401</c:v>
                </c:pt>
                <c:pt idx="15079">
                  <c:v>43245.572916666599</c:v>
                </c:pt>
                <c:pt idx="15080">
                  <c:v>43245.59375</c:v>
                </c:pt>
                <c:pt idx="15081">
                  <c:v>43245.614583333401</c:v>
                </c:pt>
                <c:pt idx="15082">
                  <c:v>43245.635416666599</c:v>
                </c:pt>
                <c:pt idx="15083">
                  <c:v>43245.65625</c:v>
                </c:pt>
                <c:pt idx="15084">
                  <c:v>43245.677083333401</c:v>
                </c:pt>
                <c:pt idx="15085">
                  <c:v>43245.697916666599</c:v>
                </c:pt>
                <c:pt idx="15086">
                  <c:v>43245.71875</c:v>
                </c:pt>
                <c:pt idx="15087">
                  <c:v>43245.739583333401</c:v>
                </c:pt>
                <c:pt idx="15088">
                  <c:v>43245.760416666599</c:v>
                </c:pt>
                <c:pt idx="15089">
                  <c:v>43245.78125</c:v>
                </c:pt>
                <c:pt idx="15090">
                  <c:v>43245.802083333401</c:v>
                </c:pt>
                <c:pt idx="15091">
                  <c:v>43245.822916666599</c:v>
                </c:pt>
                <c:pt idx="15092">
                  <c:v>43245.84375</c:v>
                </c:pt>
                <c:pt idx="15093">
                  <c:v>43245.864583333401</c:v>
                </c:pt>
                <c:pt idx="15094">
                  <c:v>43245.885416666599</c:v>
                </c:pt>
                <c:pt idx="15095">
                  <c:v>43245.90625</c:v>
                </c:pt>
                <c:pt idx="15096">
                  <c:v>43245.927083333401</c:v>
                </c:pt>
                <c:pt idx="15097">
                  <c:v>43245.947916666599</c:v>
                </c:pt>
                <c:pt idx="15098">
                  <c:v>43245.96875</c:v>
                </c:pt>
                <c:pt idx="15099">
                  <c:v>43245.989583333401</c:v>
                </c:pt>
                <c:pt idx="15100">
                  <c:v>43246.010416666599</c:v>
                </c:pt>
                <c:pt idx="15101">
                  <c:v>43246.03125</c:v>
                </c:pt>
                <c:pt idx="15102">
                  <c:v>43246.052083333401</c:v>
                </c:pt>
                <c:pt idx="15103">
                  <c:v>43246.072916666599</c:v>
                </c:pt>
                <c:pt idx="15104">
                  <c:v>43246.09375</c:v>
                </c:pt>
                <c:pt idx="15105">
                  <c:v>43246.114583333401</c:v>
                </c:pt>
                <c:pt idx="15106">
                  <c:v>43246.135416666599</c:v>
                </c:pt>
                <c:pt idx="15107">
                  <c:v>43246.15625</c:v>
                </c:pt>
                <c:pt idx="15108">
                  <c:v>43246.177083333401</c:v>
                </c:pt>
                <c:pt idx="15109">
                  <c:v>43246.197916666599</c:v>
                </c:pt>
                <c:pt idx="15110">
                  <c:v>43246.21875</c:v>
                </c:pt>
                <c:pt idx="15111">
                  <c:v>43246.239583333401</c:v>
                </c:pt>
                <c:pt idx="15112">
                  <c:v>43246.260416666599</c:v>
                </c:pt>
                <c:pt idx="15113">
                  <c:v>43246.28125</c:v>
                </c:pt>
                <c:pt idx="15114">
                  <c:v>43246.302083333401</c:v>
                </c:pt>
                <c:pt idx="15115">
                  <c:v>43246.322916666599</c:v>
                </c:pt>
                <c:pt idx="15116">
                  <c:v>43246.34375</c:v>
                </c:pt>
                <c:pt idx="15117">
                  <c:v>43246.364583333401</c:v>
                </c:pt>
                <c:pt idx="15118">
                  <c:v>43246.385416666599</c:v>
                </c:pt>
                <c:pt idx="15119">
                  <c:v>43246.40625</c:v>
                </c:pt>
                <c:pt idx="15120">
                  <c:v>43246.427083333401</c:v>
                </c:pt>
                <c:pt idx="15121">
                  <c:v>43246.447916666599</c:v>
                </c:pt>
                <c:pt idx="15122">
                  <c:v>43246.46875</c:v>
                </c:pt>
                <c:pt idx="15123">
                  <c:v>43246.489583333401</c:v>
                </c:pt>
                <c:pt idx="15124">
                  <c:v>43246.510416666599</c:v>
                </c:pt>
                <c:pt idx="15125">
                  <c:v>43246.53125</c:v>
                </c:pt>
                <c:pt idx="15126">
                  <c:v>43246.552083333401</c:v>
                </c:pt>
                <c:pt idx="15127">
                  <c:v>43246.572916666599</c:v>
                </c:pt>
                <c:pt idx="15128">
                  <c:v>43246.59375</c:v>
                </c:pt>
                <c:pt idx="15129">
                  <c:v>43246.614583333401</c:v>
                </c:pt>
                <c:pt idx="15130">
                  <c:v>43246.635416666599</c:v>
                </c:pt>
                <c:pt idx="15131">
                  <c:v>43246.65625</c:v>
                </c:pt>
                <c:pt idx="15132">
                  <c:v>43246.677083333401</c:v>
                </c:pt>
                <c:pt idx="15133">
                  <c:v>43246.697916666599</c:v>
                </c:pt>
                <c:pt idx="15134">
                  <c:v>43246.71875</c:v>
                </c:pt>
                <c:pt idx="15135">
                  <c:v>43246.739583333401</c:v>
                </c:pt>
                <c:pt idx="15136">
                  <c:v>43246.760416666599</c:v>
                </c:pt>
                <c:pt idx="15137">
                  <c:v>43246.78125</c:v>
                </c:pt>
                <c:pt idx="15138">
                  <c:v>43246.802083333401</c:v>
                </c:pt>
                <c:pt idx="15139">
                  <c:v>43246.822916666599</c:v>
                </c:pt>
                <c:pt idx="15140">
                  <c:v>43246.84375</c:v>
                </c:pt>
                <c:pt idx="15141">
                  <c:v>43246.864583333401</c:v>
                </c:pt>
                <c:pt idx="15142">
                  <c:v>43246.885416666599</c:v>
                </c:pt>
                <c:pt idx="15143">
                  <c:v>43246.90625</c:v>
                </c:pt>
                <c:pt idx="15144">
                  <c:v>43246.927083333401</c:v>
                </c:pt>
                <c:pt idx="15145">
                  <c:v>43246.947916666599</c:v>
                </c:pt>
                <c:pt idx="15146">
                  <c:v>43246.96875</c:v>
                </c:pt>
                <c:pt idx="15147">
                  <c:v>43246.989583333401</c:v>
                </c:pt>
                <c:pt idx="15148">
                  <c:v>43247.010416666599</c:v>
                </c:pt>
                <c:pt idx="15149">
                  <c:v>43247.03125</c:v>
                </c:pt>
                <c:pt idx="15150">
                  <c:v>43247.052083333401</c:v>
                </c:pt>
                <c:pt idx="15151">
                  <c:v>43247.072916666599</c:v>
                </c:pt>
                <c:pt idx="15152">
                  <c:v>43247.09375</c:v>
                </c:pt>
                <c:pt idx="15153">
                  <c:v>43247.114583333401</c:v>
                </c:pt>
                <c:pt idx="15154">
                  <c:v>43247.135416666599</c:v>
                </c:pt>
                <c:pt idx="15155">
                  <c:v>43247.15625</c:v>
                </c:pt>
                <c:pt idx="15156">
                  <c:v>43247.177083333401</c:v>
                </c:pt>
                <c:pt idx="15157">
                  <c:v>43247.197916666599</c:v>
                </c:pt>
                <c:pt idx="15158">
                  <c:v>43247.21875</c:v>
                </c:pt>
                <c:pt idx="15159">
                  <c:v>43247.239583333401</c:v>
                </c:pt>
                <c:pt idx="15160">
                  <c:v>43247.260416666599</c:v>
                </c:pt>
                <c:pt idx="15161">
                  <c:v>43247.28125</c:v>
                </c:pt>
                <c:pt idx="15162">
                  <c:v>43247.302083333401</c:v>
                </c:pt>
                <c:pt idx="15163">
                  <c:v>43247.322916666599</c:v>
                </c:pt>
                <c:pt idx="15164">
                  <c:v>43247.34375</c:v>
                </c:pt>
                <c:pt idx="15165">
                  <c:v>43247.364583333401</c:v>
                </c:pt>
                <c:pt idx="15166">
                  <c:v>43247.385416666599</c:v>
                </c:pt>
                <c:pt idx="15167">
                  <c:v>43247.40625</c:v>
                </c:pt>
                <c:pt idx="15168">
                  <c:v>43247.427083333401</c:v>
                </c:pt>
                <c:pt idx="15169">
                  <c:v>43247.447916666599</c:v>
                </c:pt>
                <c:pt idx="15170">
                  <c:v>43247.46875</c:v>
                </c:pt>
                <c:pt idx="15171">
                  <c:v>43247.489583333401</c:v>
                </c:pt>
                <c:pt idx="15172">
                  <c:v>43247.510416666599</c:v>
                </c:pt>
                <c:pt idx="15173">
                  <c:v>43247.53125</c:v>
                </c:pt>
                <c:pt idx="15174">
                  <c:v>43247.552083333401</c:v>
                </c:pt>
                <c:pt idx="15175">
                  <c:v>43247.572916666599</c:v>
                </c:pt>
                <c:pt idx="15176">
                  <c:v>43247.59375</c:v>
                </c:pt>
                <c:pt idx="15177">
                  <c:v>43247.614583333401</c:v>
                </c:pt>
                <c:pt idx="15178">
                  <c:v>43247.635416666599</c:v>
                </c:pt>
                <c:pt idx="15179">
                  <c:v>43247.65625</c:v>
                </c:pt>
                <c:pt idx="15180">
                  <c:v>43247.677083333401</c:v>
                </c:pt>
                <c:pt idx="15181">
                  <c:v>43247.697916666599</c:v>
                </c:pt>
                <c:pt idx="15182">
                  <c:v>43247.71875</c:v>
                </c:pt>
                <c:pt idx="15183">
                  <c:v>43247.739583333401</c:v>
                </c:pt>
                <c:pt idx="15184">
                  <c:v>43247.760416666599</c:v>
                </c:pt>
                <c:pt idx="15185">
                  <c:v>43247.78125</c:v>
                </c:pt>
                <c:pt idx="15186">
                  <c:v>43247.802083333401</c:v>
                </c:pt>
                <c:pt idx="15187">
                  <c:v>43247.822916666599</c:v>
                </c:pt>
                <c:pt idx="15188">
                  <c:v>43247.84375</c:v>
                </c:pt>
                <c:pt idx="15189">
                  <c:v>43247.864583333401</c:v>
                </c:pt>
                <c:pt idx="15190">
                  <c:v>43247.885416666599</c:v>
                </c:pt>
                <c:pt idx="15191">
                  <c:v>43247.90625</c:v>
                </c:pt>
                <c:pt idx="15192">
                  <c:v>43247.927083333401</c:v>
                </c:pt>
                <c:pt idx="15193">
                  <c:v>43247.947916666599</c:v>
                </c:pt>
                <c:pt idx="15194">
                  <c:v>43247.96875</c:v>
                </c:pt>
                <c:pt idx="15195">
                  <c:v>43247.989583333401</c:v>
                </c:pt>
                <c:pt idx="15196">
                  <c:v>43248.010416666599</c:v>
                </c:pt>
                <c:pt idx="15197">
                  <c:v>43248.03125</c:v>
                </c:pt>
                <c:pt idx="15198">
                  <c:v>43248.052083333401</c:v>
                </c:pt>
                <c:pt idx="15199">
                  <c:v>43248.072916666599</c:v>
                </c:pt>
                <c:pt idx="15200">
                  <c:v>43248.09375</c:v>
                </c:pt>
                <c:pt idx="15201">
                  <c:v>43248.114583333401</c:v>
                </c:pt>
                <c:pt idx="15202">
                  <c:v>43248.135416666599</c:v>
                </c:pt>
                <c:pt idx="15203">
                  <c:v>43248.15625</c:v>
                </c:pt>
                <c:pt idx="15204">
                  <c:v>43248.177083333401</c:v>
                </c:pt>
                <c:pt idx="15205">
                  <c:v>43248.197916666599</c:v>
                </c:pt>
                <c:pt idx="15206">
                  <c:v>43248.21875</c:v>
                </c:pt>
                <c:pt idx="15207">
                  <c:v>43248.239583333401</c:v>
                </c:pt>
                <c:pt idx="15208">
                  <c:v>43248.260416666599</c:v>
                </c:pt>
                <c:pt idx="15209">
                  <c:v>43248.28125</c:v>
                </c:pt>
                <c:pt idx="15210">
                  <c:v>43248.302083333401</c:v>
                </c:pt>
                <c:pt idx="15211">
                  <c:v>43248.322916666599</c:v>
                </c:pt>
                <c:pt idx="15212">
                  <c:v>43248.34375</c:v>
                </c:pt>
                <c:pt idx="15213">
                  <c:v>43248.364583333401</c:v>
                </c:pt>
                <c:pt idx="15214">
                  <c:v>43248.385416666599</c:v>
                </c:pt>
                <c:pt idx="15215">
                  <c:v>43248.40625</c:v>
                </c:pt>
                <c:pt idx="15216">
                  <c:v>43248.427083333401</c:v>
                </c:pt>
                <c:pt idx="15217">
                  <c:v>43248.447916666599</c:v>
                </c:pt>
                <c:pt idx="15218">
                  <c:v>43248.46875</c:v>
                </c:pt>
                <c:pt idx="15219">
                  <c:v>43248.489583333401</c:v>
                </c:pt>
                <c:pt idx="15220">
                  <c:v>43248.510416666599</c:v>
                </c:pt>
                <c:pt idx="15221">
                  <c:v>43248.53125</c:v>
                </c:pt>
                <c:pt idx="15222">
                  <c:v>43248.552083333401</c:v>
                </c:pt>
                <c:pt idx="15223">
                  <c:v>43248.572916666599</c:v>
                </c:pt>
                <c:pt idx="15224">
                  <c:v>43248.59375</c:v>
                </c:pt>
                <c:pt idx="15225">
                  <c:v>43248.614583333401</c:v>
                </c:pt>
                <c:pt idx="15226">
                  <c:v>43248.635416666599</c:v>
                </c:pt>
                <c:pt idx="15227">
                  <c:v>43248.65625</c:v>
                </c:pt>
                <c:pt idx="15228">
                  <c:v>43248.677083333401</c:v>
                </c:pt>
                <c:pt idx="15229">
                  <c:v>43248.697916666599</c:v>
                </c:pt>
                <c:pt idx="15230">
                  <c:v>43248.71875</c:v>
                </c:pt>
                <c:pt idx="15231">
                  <c:v>43248.739583333401</c:v>
                </c:pt>
                <c:pt idx="15232">
                  <c:v>43248.760416666599</c:v>
                </c:pt>
                <c:pt idx="15233">
                  <c:v>43248.78125</c:v>
                </c:pt>
                <c:pt idx="15234">
                  <c:v>43248.802083333401</c:v>
                </c:pt>
                <c:pt idx="15235">
                  <c:v>43248.822916666599</c:v>
                </c:pt>
                <c:pt idx="15236">
                  <c:v>43248.84375</c:v>
                </c:pt>
                <c:pt idx="15237">
                  <c:v>43248.864583333401</c:v>
                </c:pt>
                <c:pt idx="15238">
                  <c:v>43248.885416666599</c:v>
                </c:pt>
                <c:pt idx="15239">
                  <c:v>43248.90625</c:v>
                </c:pt>
                <c:pt idx="15240">
                  <c:v>43248.927083333401</c:v>
                </c:pt>
                <c:pt idx="15241">
                  <c:v>43248.947916666599</c:v>
                </c:pt>
                <c:pt idx="15242">
                  <c:v>43248.96875</c:v>
                </c:pt>
                <c:pt idx="15243">
                  <c:v>43248.989583333401</c:v>
                </c:pt>
                <c:pt idx="15244">
                  <c:v>43249.010416666599</c:v>
                </c:pt>
                <c:pt idx="15245">
                  <c:v>43249.03125</c:v>
                </c:pt>
                <c:pt idx="15246">
                  <c:v>43249.052083333401</c:v>
                </c:pt>
                <c:pt idx="15247">
                  <c:v>43249.072916666599</c:v>
                </c:pt>
                <c:pt idx="15248">
                  <c:v>43249.09375</c:v>
                </c:pt>
                <c:pt idx="15249">
                  <c:v>43249.114583333401</c:v>
                </c:pt>
                <c:pt idx="15250">
                  <c:v>43249.135416666599</c:v>
                </c:pt>
                <c:pt idx="15251">
                  <c:v>43249.15625</c:v>
                </c:pt>
                <c:pt idx="15252">
                  <c:v>43249.177083333401</c:v>
                </c:pt>
                <c:pt idx="15253">
                  <c:v>43249.197916666599</c:v>
                </c:pt>
                <c:pt idx="15254">
                  <c:v>43249.21875</c:v>
                </c:pt>
                <c:pt idx="15255">
                  <c:v>43249.239583333401</c:v>
                </c:pt>
                <c:pt idx="15256">
                  <c:v>43249.260416666599</c:v>
                </c:pt>
                <c:pt idx="15257">
                  <c:v>43249.28125</c:v>
                </c:pt>
                <c:pt idx="15258">
                  <c:v>43249.302083333401</c:v>
                </c:pt>
                <c:pt idx="15259">
                  <c:v>43249.322916666599</c:v>
                </c:pt>
                <c:pt idx="15260">
                  <c:v>43249.34375</c:v>
                </c:pt>
                <c:pt idx="15261">
                  <c:v>43249.364583333401</c:v>
                </c:pt>
                <c:pt idx="15262">
                  <c:v>43249.385416666599</c:v>
                </c:pt>
                <c:pt idx="15263">
                  <c:v>43249.40625</c:v>
                </c:pt>
                <c:pt idx="15264">
                  <c:v>43249.427083333401</c:v>
                </c:pt>
                <c:pt idx="15265">
                  <c:v>43249.447916666599</c:v>
                </c:pt>
                <c:pt idx="15266">
                  <c:v>43249.46875</c:v>
                </c:pt>
                <c:pt idx="15267">
                  <c:v>43249.489583333401</c:v>
                </c:pt>
                <c:pt idx="15268">
                  <c:v>43249.510416666599</c:v>
                </c:pt>
                <c:pt idx="15269">
                  <c:v>43249.53125</c:v>
                </c:pt>
                <c:pt idx="15270">
                  <c:v>43249.552083333401</c:v>
                </c:pt>
                <c:pt idx="15271">
                  <c:v>43249.572916666599</c:v>
                </c:pt>
                <c:pt idx="15272">
                  <c:v>43249.59375</c:v>
                </c:pt>
                <c:pt idx="15273">
                  <c:v>43249.614583333401</c:v>
                </c:pt>
                <c:pt idx="15274">
                  <c:v>43249.635416666599</c:v>
                </c:pt>
                <c:pt idx="15275">
                  <c:v>43249.65625</c:v>
                </c:pt>
                <c:pt idx="15276">
                  <c:v>43249.677083333401</c:v>
                </c:pt>
                <c:pt idx="15277">
                  <c:v>43249.697916666599</c:v>
                </c:pt>
                <c:pt idx="15278">
                  <c:v>43249.71875</c:v>
                </c:pt>
                <c:pt idx="15279">
                  <c:v>43249.739583333401</c:v>
                </c:pt>
                <c:pt idx="15280">
                  <c:v>43249.760416666599</c:v>
                </c:pt>
                <c:pt idx="15281">
                  <c:v>43249.78125</c:v>
                </c:pt>
                <c:pt idx="15282">
                  <c:v>43249.802083333401</c:v>
                </c:pt>
                <c:pt idx="15283">
                  <c:v>43249.822916666599</c:v>
                </c:pt>
                <c:pt idx="15284">
                  <c:v>43249.84375</c:v>
                </c:pt>
                <c:pt idx="15285">
                  <c:v>43249.864583333401</c:v>
                </c:pt>
                <c:pt idx="15286">
                  <c:v>43249.885416666599</c:v>
                </c:pt>
                <c:pt idx="15287">
                  <c:v>43249.90625</c:v>
                </c:pt>
                <c:pt idx="15288">
                  <c:v>43249.927083333401</c:v>
                </c:pt>
                <c:pt idx="15289">
                  <c:v>43249.947916666599</c:v>
                </c:pt>
                <c:pt idx="15290">
                  <c:v>43249.96875</c:v>
                </c:pt>
                <c:pt idx="15291">
                  <c:v>43249.989583333401</c:v>
                </c:pt>
                <c:pt idx="15292">
                  <c:v>43250.010416666599</c:v>
                </c:pt>
                <c:pt idx="15293">
                  <c:v>43250.03125</c:v>
                </c:pt>
                <c:pt idx="15294">
                  <c:v>43250.052083333401</c:v>
                </c:pt>
                <c:pt idx="15295">
                  <c:v>43250.072916666599</c:v>
                </c:pt>
                <c:pt idx="15296">
                  <c:v>43250.09375</c:v>
                </c:pt>
                <c:pt idx="15297">
                  <c:v>43250.114583333401</c:v>
                </c:pt>
                <c:pt idx="15298">
                  <c:v>43250.135416666599</c:v>
                </c:pt>
                <c:pt idx="15299">
                  <c:v>43250.15625</c:v>
                </c:pt>
                <c:pt idx="15300">
                  <c:v>43250.177083333401</c:v>
                </c:pt>
                <c:pt idx="15301">
                  <c:v>43250.197916666599</c:v>
                </c:pt>
                <c:pt idx="15302">
                  <c:v>43250.21875</c:v>
                </c:pt>
                <c:pt idx="15303">
                  <c:v>43250.239583333401</c:v>
                </c:pt>
                <c:pt idx="15304">
                  <c:v>43250.260416666599</c:v>
                </c:pt>
                <c:pt idx="15305">
                  <c:v>43250.28125</c:v>
                </c:pt>
                <c:pt idx="15306">
                  <c:v>43250.302083333401</c:v>
                </c:pt>
                <c:pt idx="15307">
                  <c:v>43250.322916666599</c:v>
                </c:pt>
                <c:pt idx="15308">
                  <c:v>43250.34375</c:v>
                </c:pt>
                <c:pt idx="15309">
                  <c:v>43250.364583333401</c:v>
                </c:pt>
                <c:pt idx="15310">
                  <c:v>43250.385416666599</c:v>
                </c:pt>
                <c:pt idx="15311">
                  <c:v>43250.40625</c:v>
                </c:pt>
                <c:pt idx="15312">
                  <c:v>43250.427083333401</c:v>
                </c:pt>
                <c:pt idx="15313">
                  <c:v>43250.447916666599</c:v>
                </c:pt>
                <c:pt idx="15314">
                  <c:v>43250.46875</c:v>
                </c:pt>
                <c:pt idx="15315">
                  <c:v>43250.489583333401</c:v>
                </c:pt>
                <c:pt idx="15316">
                  <c:v>43250.510416666599</c:v>
                </c:pt>
                <c:pt idx="15317">
                  <c:v>43250.53125</c:v>
                </c:pt>
                <c:pt idx="15318">
                  <c:v>43250.552083333401</c:v>
                </c:pt>
                <c:pt idx="15319">
                  <c:v>43250.572916666599</c:v>
                </c:pt>
                <c:pt idx="15320">
                  <c:v>43250.59375</c:v>
                </c:pt>
                <c:pt idx="15321">
                  <c:v>43250.614583333401</c:v>
                </c:pt>
                <c:pt idx="15322">
                  <c:v>43250.635416666599</c:v>
                </c:pt>
                <c:pt idx="15323">
                  <c:v>43250.65625</c:v>
                </c:pt>
                <c:pt idx="15324">
                  <c:v>43250.677083333401</c:v>
                </c:pt>
                <c:pt idx="15325">
                  <c:v>43250.697916666599</c:v>
                </c:pt>
                <c:pt idx="15326">
                  <c:v>43250.71875</c:v>
                </c:pt>
                <c:pt idx="15327">
                  <c:v>43250.739583333401</c:v>
                </c:pt>
                <c:pt idx="15328">
                  <c:v>43250.760416666599</c:v>
                </c:pt>
                <c:pt idx="15329">
                  <c:v>43250.78125</c:v>
                </c:pt>
                <c:pt idx="15330">
                  <c:v>43250.802083333401</c:v>
                </c:pt>
                <c:pt idx="15331">
                  <c:v>43250.822916666599</c:v>
                </c:pt>
                <c:pt idx="15332">
                  <c:v>43250.84375</c:v>
                </c:pt>
                <c:pt idx="15333">
                  <c:v>43250.864583333401</c:v>
                </c:pt>
                <c:pt idx="15334">
                  <c:v>43250.885416666599</c:v>
                </c:pt>
                <c:pt idx="15335">
                  <c:v>43250.90625</c:v>
                </c:pt>
                <c:pt idx="15336">
                  <c:v>43250.927083333401</c:v>
                </c:pt>
                <c:pt idx="15337">
                  <c:v>43250.947916666599</c:v>
                </c:pt>
                <c:pt idx="15338">
                  <c:v>43250.96875</c:v>
                </c:pt>
                <c:pt idx="15339">
                  <c:v>43250.989583333401</c:v>
                </c:pt>
                <c:pt idx="15340">
                  <c:v>43251.010416666599</c:v>
                </c:pt>
                <c:pt idx="15341">
                  <c:v>43251.03125</c:v>
                </c:pt>
                <c:pt idx="15342">
                  <c:v>43251.052083333401</c:v>
                </c:pt>
                <c:pt idx="15343">
                  <c:v>43251.072916666599</c:v>
                </c:pt>
                <c:pt idx="15344">
                  <c:v>43251.09375</c:v>
                </c:pt>
                <c:pt idx="15345">
                  <c:v>43251.114583333401</c:v>
                </c:pt>
                <c:pt idx="15346">
                  <c:v>43251.135416666599</c:v>
                </c:pt>
                <c:pt idx="15347">
                  <c:v>43251.15625</c:v>
                </c:pt>
                <c:pt idx="15348">
                  <c:v>43251.177083333401</c:v>
                </c:pt>
                <c:pt idx="15349">
                  <c:v>43251.197916666599</c:v>
                </c:pt>
                <c:pt idx="15350">
                  <c:v>43251.21875</c:v>
                </c:pt>
                <c:pt idx="15351">
                  <c:v>43251.239583333401</c:v>
                </c:pt>
                <c:pt idx="15352">
                  <c:v>43251.260416666599</c:v>
                </c:pt>
                <c:pt idx="15353">
                  <c:v>43251.28125</c:v>
                </c:pt>
                <c:pt idx="15354">
                  <c:v>43251.302083333401</c:v>
                </c:pt>
                <c:pt idx="15355">
                  <c:v>43251.322916666599</c:v>
                </c:pt>
                <c:pt idx="15356">
                  <c:v>43251.34375</c:v>
                </c:pt>
                <c:pt idx="15357">
                  <c:v>43251.364583333401</c:v>
                </c:pt>
                <c:pt idx="15358">
                  <c:v>43251.385416666599</c:v>
                </c:pt>
                <c:pt idx="15359">
                  <c:v>43251.40625</c:v>
                </c:pt>
                <c:pt idx="15360">
                  <c:v>43251.427083333401</c:v>
                </c:pt>
                <c:pt idx="15361">
                  <c:v>43251.447916666599</c:v>
                </c:pt>
                <c:pt idx="15362">
                  <c:v>43251.46875</c:v>
                </c:pt>
                <c:pt idx="15363">
                  <c:v>43251.489583333401</c:v>
                </c:pt>
                <c:pt idx="15364">
                  <c:v>43251.510416666599</c:v>
                </c:pt>
                <c:pt idx="15365">
                  <c:v>43251.53125</c:v>
                </c:pt>
                <c:pt idx="15366">
                  <c:v>43251.552083333401</c:v>
                </c:pt>
                <c:pt idx="15367">
                  <c:v>43251.572916666599</c:v>
                </c:pt>
                <c:pt idx="15368">
                  <c:v>43251.59375</c:v>
                </c:pt>
                <c:pt idx="15369">
                  <c:v>43251.614583333401</c:v>
                </c:pt>
                <c:pt idx="15370">
                  <c:v>43251.635416666599</c:v>
                </c:pt>
                <c:pt idx="15371">
                  <c:v>43251.65625</c:v>
                </c:pt>
                <c:pt idx="15372">
                  <c:v>43251.677083333401</c:v>
                </c:pt>
                <c:pt idx="15373">
                  <c:v>43251.697916666599</c:v>
                </c:pt>
                <c:pt idx="15374">
                  <c:v>43251.71875</c:v>
                </c:pt>
                <c:pt idx="15375">
                  <c:v>43251.739583333401</c:v>
                </c:pt>
                <c:pt idx="15376">
                  <c:v>43251.760416666599</c:v>
                </c:pt>
                <c:pt idx="15377">
                  <c:v>43251.78125</c:v>
                </c:pt>
                <c:pt idx="15378">
                  <c:v>43251.802083333401</c:v>
                </c:pt>
                <c:pt idx="15379">
                  <c:v>43251.822916666599</c:v>
                </c:pt>
                <c:pt idx="15380">
                  <c:v>43251.84375</c:v>
                </c:pt>
                <c:pt idx="15381">
                  <c:v>43251.864583333401</c:v>
                </c:pt>
                <c:pt idx="15382">
                  <c:v>43251.885416666599</c:v>
                </c:pt>
                <c:pt idx="15383">
                  <c:v>43251.90625</c:v>
                </c:pt>
                <c:pt idx="15384">
                  <c:v>43251.927083333401</c:v>
                </c:pt>
                <c:pt idx="15385">
                  <c:v>43251.947916666599</c:v>
                </c:pt>
                <c:pt idx="15386">
                  <c:v>43251.96875</c:v>
                </c:pt>
                <c:pt idx="15387">
                  <c:v>43251.989583333401</c:v>
                </c:pt>
                <c:pt idx="15388">
                  <c:v>43252.010416666599</c:v>
                </c:pt>
                <c:pt idx="15389">
                  <c:v>43252.03125</c:v>
                </c:pt>
                <c:pt idx="15390">
                  <c:v>43252.052083333401</c:v>
                </c:pt>
                <c:pt idx="15391">
                  <c:v>43252.072916666599</c:v>
                </c:pt>
                <c:pt idx="15392">
                  <c:v>43252.09375</c:v>
                </c:pt>
                <c:pt idx="15393">
                  <c:v>43252.114583333401</c:v>
                </c:pt>
                <c:pt idx="15394">
                  <c:v>43252.135416666599</c:v>
                </c:pt>
                <c:pt idx="15395">
                  <c:v>43252.15625</c:v>
                </c:pt>
                <c:pt idx="15396">
                  <c:v>43252.177083333401</c:v>
                </c:pt>
                <c:pt idx="15397">
                  <c:v>43252.197916666599</c:v>
                </c:pt>
                <c:pt idx="15398">
                  <c:v>43252.21875</c:v>
                </c:pt>
                <c:pt idx="15399">
                  <c:v>43252.239583333401</c:v>
                </c:pt>
                <c:pt idx="15400">
                  <c:v>43252.260416666599</c:v>
                </c:pt>
                <c:pt idx="15401">
                  <c:v>43252.28125</c:v>
                </c:pt>
                <c:pt idx="15402">
                  <c:v>43252.302083333401</c:v>
                </c:pt>
                <c:pt idx="15403">
                  <c:v>43252.322916666599</c:v>
                </c:pt>
                <c:pt idx="15404">
                  <c:v>43252.34375</c:v>
                </c:pt>
                <c:pt idx="15405">
                  <c:v>43252.364583333401</c:v>
                </c:pt>
                <c:pt idx="15406">
                  <c:v>43252.385416666599</c:v>
                </c:pt>
                <c:pt idx="15407">
                  <c:v>43252.40625</c:v>
                </c:pt>
                <c:pt idx="15408">
                  <c:v>43252.427083333401</c:v>
                </c:pt>
                <c:pt idx="15409">
                  <c:v>43252.447916666599</c:v>
                </c:pt>
                <c:pt idx="15410">
                  <c:v>43252.46875</c:v>
                </c:pt>
                <c:pt idx="15411">
                  <c:v>43252.489583333401</c:v>
                </c:pt>
                <c:pt idx="15412">
                  <c:v>43252.510416666599</c:v>
                </c:pt>
                <c:pt idx="15413">
                  <c:v>43252.53125</c:v>
                </c:pt>
                <c:pt idx="15414">
                  <c:v>43252.552083333401</c:v>
                </c:pt>
                <c:pt idx="15415">
                  <c:v>43252.572916666599</c:v>
                </c:pt>
                <c:pt idx="15416">
                  <c:v>43252.59375</c:v>
                </c:pt>
                <c:pt idx="15417">
                  <c:v>43252.614583333401</c:v>
                </c:pt>
                <c:pt idx="15418">
                  <c:v>43252.635416666599</c:v>
                </c:pt>
                <c:pt idx="15419">
                  <c:v>43252.65625</c:v>
                </c:pt>
                <c:pt idx="15420">
                  <c:v>43252.677083333401</c:v>
                </c:pt>
                <c:pt idx="15421">
                  <c:v>43252.697916666599</c:v>
                </c:pt>
                <c:pt idx="15422">
                  <c:v>43252.71875</c:v>
                </c:pt>
                <c:pt idx="15423">
                  <c:v>43252.739583333401</c:v>
                </c:pt>
                <c:pt idx="15424">
                  <c:v>43252.760416666599</c:v>
                </c:pt>
                <c:pt idx="15425">
                  <c:v>43252.78125</c:v>
                </c:pt>
                <c:pt idx="15426">
                  <c:v>43252.802083333401</c:v>
                </c:pt>
                <c:pt idx="15427">
                  <c:v>43252.822916666599</c:v>
                </c:pt>
                <c:pt idx="15428">
                  <c:v>43252.84375</c:v>
                </c:pt>
                <c:pt idx="15429">
                  <c:v>43252.864583333401</c:v>
                </c:pt>
                <c:pt idx="15430">
                  <c:v>43252.885416666599</c:v>
                </c:pt>
                <c:pt idx="15431">
                  <c:v>43252.90625</c:v>
                </c:pt>
                <c:pt idx="15432">
                  <c:v>43252.927083333401</c:v>
                </c:pt>
                <c:pt idx="15433">
                  <c:v>43252.947916666599</c:v>
                </c:pt>
                <c:pt idx="15434">
                  <c:v>43252.96875</c:v>
                </c:pt>
                <c:pt idx="15435">
                  <c:v>43252.989583333401</c:v>
                </c:pt>
                <c:pt idx="15436">
                  <c:v>43253.010416666599</c:v>
                </c:pt>
                <c:pt idx="15437">
                  <c:v>43253.03125</c:v>
                </c:pt>
                <c:pt idx="15438">
                  <c:v>43253.052083333401</c:v>
                </c:pt>
                <c:pt idx="15439">
                  <c:v>43253.072916666599</c:v>
                </c:pt>
                <c:pt idx="15440">
                  <c:v>43253.09375</c:v>
                </c:pt>
                <c:pt idx="15441">
                  <c:v>43253.114583333401</c:v>
                </c:pt>
                <c:pt idx="15442">
                  <c:v>43253.135416666599</c:v>
                </c:pt>
                <c:pt idx="15443">
                  <c:v>43253.15625</c:v>
                </c:pt>
                <c:pt idx="15444">
                  <c:v>43253.177083333401</c:v>
                </c:pt>
                <c:pt idx="15445">
                  <c:v>43253.197916666599</c:v>
                </c:pt>
                <c:pt idx="15446">
                  <c:v>43253.21875</c:v>
                </c:pt>
                <c:pt idx="15447">
                  <c:v>43253.239583333401</c:v>
                </c:pt>
                <c:pt idx="15448">
                  <c:v>43253.260416666599</c:v>
                </c:pt>
                <c:pt idx="15449">
                  <c:v>43253.28125</c:v>
                </c:pt>
                <c:pt idx="15450">
                  <c:v>43253.302083333401</c:v>
                </c:pt>
                <c:pt idx="15451">
                  <c:v>43253.322916666599</c:v>
                </c:pt>
                <c:pt idx="15452">
                  <c:v>43253.34375</c:v>
                </c:pt>
                <c:pt idx="15453">
                  <c:v>43253.364583333401</c:v>
                </c:pt>
                <c:pt idx="15454">
                  <c:v>43253.385416666599</c:v>
                </c:pt>
                <c:pt idx="15455">
                  <c:v>43253.40625</c:v>
                </c:pt>
                <c:pt idx="15456">
                  <c:v>43253.427083333401</c:v>
                </c:pt>
                <c:pt idx="15457">
                  <c:v>43253.447916666599</c:v>
                </c:pt>
                <c:pt idx="15458">
                  <c:v>43253.46875</c:v>
                </c:pt>
                <c:pt idx="15459">
                  <c:v>43253.489583333401</c:v>
                </c:pt>
                <c:pt idx="15460">
                  <c:v>43253.510416666599</c:v>
                </c:pt>
                <c:pt idx="15461">
                  <c:v>43253.53125</c:v>
                </c:pt>
                <c:pt idx="15462">
                  <c:v>43253.552083333401</c:v>
                </c:pt>
                <c:pt idx="15463">
                  <c:v>43253.572916666599</c:v>
                </c:pt>
                <c:pt idx="15464">
                  <c:v>43253.59375</c:v>
                </c:pt>
                <c:pt idx="15465">
                  <c:v>43253.614583333401</c:v>
                </c:pt>
                <c:pt idx="15466">
                  <c:v>43253.635416666599</c:v>
                </c:pt>
                <c:pt idx="15467">
                  <c:v>43253.65625</c:v>
                </c:pt>
                <c:pt idx="15468">
                  <c:v>43253.677083333401</c:v>
                </c:pt>
                <c:pt idx="15469">
                  <c:v>43253.697916666599</c:v>
                </c:pt>
                <c:pt idx="15470">
                  <c:v>43253.71875</c:v>
                </c:pt>
                <c:pt idx="15471">
                  <c:v>43253.739583333401</c:v>
                </c:pt>
                <c:pt idx="15472">
                  <c:v>43253.760416666599</c:v>
                </c:pt>
                <c:pt idx="15473">
                  <c:v>43253.78125</c:v>
                </c:pt>
                <c:pt idx="15474">
                  <c:v>43253.802083333401</c:v>
                </c:pt>
                <c:pt idx="15475">
                  <c:v>43253.822916666599</c:v>
                </c:pt>
                <c:pt idx="15476">
                  <c:v>43253.84375</c:v>
                </c:pt>
                <c:pt idx="15477">
                  <c:v>43253.864583333401</c:v>
                </c:pt>
                <c:pt idx="15478">
                  <c:v>43253.885416666599</c:v>
                </c:pt>
                <c:pt idx="15479">
                  <c:v>43253.90625</c:v>
                </c:pt>
                <c:pt idx="15480">
                  <c:v>43253.927083333401</c:v>
                </c:pt>
                <c:pt idx="15481">
                  <c:v>43253.947916666599</c:v>
                </c:pt>
                <c:pt idx="15482">
                  <c:v>43253.96875</c:v>
                </c:pt>
                <c:pt idx="15483">
                  <c:v>43253.989583333401</c:v>
                </c:pt>
                <c:pt idx="15484">
                  <c:v>43254.010416666599</c:v>
                </c:pt>
                <c:pt idx="15485">
                  <c:v>43254.03125</c:v>
                </c:pt>
                <c:pt idx="15486">
                  <c:v>43254.052083333401</c:v>
                </c:pt>
                <c:pt idx="15487">
                  <c:v>43254.072916666599</c:v>
                </c:pt>
                <c:pt idx="15488">
                  <c:v>43254.09375</c:v>
                </c:pt>
                <c:pt idx="15489">
                  <c:v>43254.114583333401</c:v>
                </c:pt>
                <c:pt idx="15490">
                  <c:v>43254.135416666599</c:v>
                </c:pt>
                <c:pt idx="15491">
                  <c:v>43254.15625</c:v>
                </c:pt>
                <c:pt idx="15492">
                  <c:v>43254.177083333401</c:v>
                </c:pt>
                <c:pt idx="15493">
                  <c:v>43254.197916666599</c:v>
                </c:pt>
                <c:pt idx="15494">
                  <c:v>43254.21875</c:v>
                </c:pt>
                <c:pt idx="15495">
                  <c:v>43254.239583333401</c:v>
                </c:pt>
                <c:pt idx="15496">
                  <c:v>43254.260416666599</c:v>
                </c:pt>
                <c:pt idx="15497">
                  <c:v>43254.28125</c:v>
                </c:pt>
                <c:pt idx="15498">
                  <c:v>43254.302083333401</c:v>
                </c:pt>
                <c:pt idx="15499">
                  <c:v>43254.322916666599</c:v>
                </c:pt>
                <c:pt idx="15500">
                  <c:v>43254.34375</c:v>
                </c:pt>
                <c:pt idx="15501">
                  <c:v>43254.364583333401</c:v>
                </c:pt>
                <c:pt idx="15502">
                  <c:v>43254.385416666599</c:v>
                </c:pt>
                <c:pt idx="15503">
                  <c:v>43254.40625</c:v>
                </c:pt>
                <c:pt idx="15504">
                  <c:v>43254.427083333401</c:v>
                </c:pt>
                <c:pt idx="15505">
                  <c:v>43254.447916666599</c:v>
                </c:pt>
                <c:pt idx="15506">
                  <c:v>43254.46875</c:v>
                </c:pt>
                <c:pt idx="15507">
                  <c:v>43254.489583333401</c:v>
                </c:pt>
                <c:pt idx="15508">
                  <c:v>43254.510416666599</c:v>
                </c:pt>
                <c:pt idx="15509">
                  <c:v>43254.53125</c:v>
                </c:pt>
                <c:pt idx="15510">
                  <c:v>43254.552083333401</c:v>
                </c:pt>
                <c:pt idx="15511">
                  <c:v>43254.572916666599</c:v>
                </c:pt>
                <c:pt idx="15512">
                  <c:v>43254.59375</c:v>
                </c:pt>
                <c:pt idx="15513">
                  <c:v>43254.614583333401</c:v>
                </c:pt>
                <c:pt idx="15514">
                  <c:v>43254.635416666599</c:v>
                </c:pt>
                <c:pt idx="15515">
                  <c:v>43254.65625</c:v>
                </c:pt>
                <c:pt idx="15516">
                  <c:v>43254.677083333401</c:v>
                </c:pt>
                <c:pt idx="15517">
                  <c:v>43254.697916666599</c:v>
                </c:pt>
                <c:pt idx="15518">
                  <c:v>43254.71875</c:v>
                </c:pt>
                <c:pt idx="15519">
                  <c:v>43254.739583333401</c:v>
                </c:pt>
                <c:pt idx="15520">
                  <c:v>43254.760416666599</c:v>
                </c:pt>
                <c:pt idx="15521">
                  <c:v>43254.78125</c:v>
                </c:pt>
                <c:pt idx="15522">
                  <c:v>43254.802083333401</c:v>
                </c:pt>
                <c:pt idx="15523">
                  <c:v>43254.822916666599</c:v>
                </c:pt>
                <c:pt idx="15524">
                  <c:v>43254.84375</c:v>
                </c:pt>
                <c:pt idx="15525">
                  <c:v>43254.864583333401</c:v>
                </c:pt>
                <c:pt idx="15526">
                  <c:v>43254.885416666599</c:v>
                </c:pt>
                <c:pt idx="15527">
                  <c:v>43254.90625</c:v>
                </c:pt>
                <c:pt idx="15528">
                  <c:v>43254.927083333401</c:v>
                </c:pt>
                <c:pt idx="15529">
                  <c:v>43254.947916666599</c:v>
                </c:pt>
                <c:pt idx="15530">
                  <c:v>43254.96875</c:v>
                </c:pt>
                <c:pt idx="15531">
                  <c:v>43254.989583333401</c:v>
                </c:pt>
                <c:pt idx="15532">
                  <c:v>43255.010416666599</c:v>
                </c:pt>
                <c:pt idx="15533">
                  <c:v>43255.03125</c:v>
                </c:pt>
                <c:pt idx="15534">
                  <c:v>43255.052083333401</c:v>
                </c:pt>
                <c:pt idx="15535">
                  <c:v>43255.072916666599</c:v>
                </c:pt>
                <c:pt idx="15536">
                  <c:v>43255.09375</c:v>
                </c:pt>
                <c:pt idx="15537">
                  <c:v>43255.114583333401</c:v>
                </c:pt>
                <c:pt idx="15538">
                  <c:v>43255.135416666599</c:v>
                </c:pt>
                <c:pt idx="15539">
                  <c:v>43255.15625</c:v>
                </c:pt>
                <c:pt idx="15540">
                  <c:v>43255.177083333401</c:v>
                </c:pt>
                <c:pt idx="15541">
                  <c:v>43255.197916666599</c:v>
                </c:pt>
                <c:pt idx="15542">
                  <c:v>43255.21875</c:v>
                </c:pt>
                <c:pt idx="15543">
                  <c:v>43255.239583333401</c:v>
                </c:pt>
                <c:pt idx="15544">
                  <c:v>43255.260416666599</c:v>
                </c:pt>
                <c:pt idx="15545">
                  <c:v>43255.28125</c:v>
                </c:pt>
                <c:pt idx="15546">
                  <c:v>43255.302083333401</c:v>
                </c:pt>
                <c:pt idx="15547">
                  <c:v>43255.322916666599</c:v>
                </c:pt>
                <c:pt idx="15548">
                  <c:v>43255.34375</c:v>
                </c:pt>
                <c:pt idx="15549">
                  <c:v>43255.364583333401</c:v>
                </c:pt>
                <c:pt idx="15550">
                  <c:v>43255.385416666599</c:v>
                </c:pt>
                <c:pt idx="15551">
                  <c:v>43255.40625</c:v>
                </c:pt>
                <c:pt idx="15552">
                  <c:v>43255.427083333401</c:v>
                </c:pt>
                <c:pt idx="15553">
                  <c:v>43255.447916666599</c:v>
                </c:pt>
                <c:pt idx="15554">
                  <c:v>43255.46875</c:v>
                </c:pt>
                <c:pt idx="15555">
                  <c:v>43255.489583333401</c:v>
                </c:pt>
                <c:pt idx="15556">
                  <c:v>43255.510416666599</c:v>
                </c:pt>
                <c:pt idx="15557">
                  <c:v>43255.53125</c:v>
                </c:pt>
                <c:pt idx="15558">
                  <c:v>43255.552083333401</c:v>
                </c:pt>
                <c:pt idx="15559">
                  <c:v>43255.572916666599</c:v>
                </c:pt>
                <c:pt idx="15560">
                  <c:v>43255.59375</c:v>
                </c:pt>
                <c:pt idx="15561">
                  <c:v>43255.614583333401</c:v>
                </c:pt>
                <c:pt idx="15562">
                  <c:v>43255.635416666599</c:v>
                </c:pt>
                <c:pt idx="15563">
                  <c:v>43255.65625</c:v>
                </c:pt>
                <c:pt idx="15564">
                  <c:v>43255.677083333401</c:v>
                </c:pt>
                <c:pt idx="15565">
                  <c:v>43255.697916666599</c:v>
                </c:pt>
                <c:pt idx="15566">
                  <c:v>43255.71875</c:v>
                </c:pt>
                <c:pt idx="15567">
                  <c:v>43255.739583333401</c:v>
                </c:pt>
                <c:pt idx="15568">
                  <c:v>43255.760416666599</c:v>
                </c:pt>
                <c:pt idx="15569">
                  <c:v>43255.78125</c:v>
                </c:pt>
                <c:pt idx="15570">
                  <c:v>43255.802083333401</c:v>
                </c:pt>
                <c:pt idx="15571">
                  <c:v>43255.822916666599</c:v>
                </c:pt>
                <c:pt idx="15572">
                  <c:v>43255.84375</c:v>
                </c:pt>
                <c:pt idx="15573">
                  <c:v>43255.864583333401</c:v>
                </c:pt>
                <c:pt idx="15574">
                  <c:v>43255.885416666599</c:v>
                </c:pt>
                <c:pt idx="15575">
                  <c:v>43255.90625</c:v>
                </c:pt>
                <c:pt idx="15576">
                  <c:v>43255.927083333401</c:v>
                </c:pt>
                <c:pt idx="15577">
                  <c:v>43255.947916666599</c:v>
                </c:pt>
                <c:pt idx="15578">
                  <c:v>43255.96875</c:v>
                </c:pt>
                <c:pt idx="15579">
                  <c:v>43255.989583333401</c:v>
                </c:pt>
                <c:pt idx="15580">
                  <c:v>43256.010416666599</c:v>
                </c:pt>
                <c:pt idx="15581">
                  <c:v>43256.03125</c:v>
                </c:pt>
                <c:pt idx="15582">
                  <c:v>43256.052083333401</c:v>
                </c:pt>
                <c:pt idx="15583">
                  <c:v>43256.072916666599</c:v>
                </c:pt>
                <c:pt idx="15584">
                  <c:v>43256.09375</c:v>
                </c:pt>
                <c:pt idx="15585">
                  <c:v>43256.114583333401</c:v>
                </c:pt>
                <c:pt idx="15586">
                  <c:v>43256.135416666599</c:v>
                </c:pt>
                <c:pt idx="15587">
                  <c:v>43256.15625</c:v>
                </c:pt>
                <c:pt idx="15588">
                  <c:v>43256.177083333401</c:v>
                </c:pt>
                <c:pt idx="15589">
                  <c:v>43256.197916666599</c:v>
                </c:pt>
                <c:pt idx="15590">
                  <c:v>43256.21875</c:v>
                </c:pt>
                <c:pt idx="15591">
                  <c:v>43256.239583333401</c:v>
                </c:pt>
                <c:pt idx="15592">
                  <c:v>43256.260416666599</c:v>
                </c:pt>
                <c:pt idx="15593">
                  <c:v>43256.28125</c:v>
                </c:pt>
                <c:pt idx="15594">
                  <c:v>43256.302083333401</c:v>
                </c:pt>
                <c:pt idx="15595">
                  <c:v>43256.322916666599</c:v>
                </c:pt>
                <c:pt idx="15596">
                  <c:v>43256.34375</c:v>
                </c:pt>
                <c:pt idx="15597">
                  <c:v>43256.364583333401</c:v>
                </c:pt>
                <c:pt idx="15598">
                  <c:v>43256.385416666599</c:v>
                </c:pt>
                <c:pt idx="15599">
                  <c:v>43256.40625</c:v>
                </c:pt>
                <c:pt idx="15600">
                  <c:v>43256.427083333401</c:v>
                </c:pt>
                <c:pt idx="15601">
                  <c:v>43256.447916666599</c:v>
                </c:pt>
                <c:pt idx="15602">
                  <c:v>43256.46875</c:v>
                </c:pt>
                <c:pt idx="15603">
                  <c:v>43256.489583333401</c:v>
                </c:pt>
                <c:pt idx="15604">
                  <c:v>43256.510416666599</c:v>
                </c:pt>
                <c:pt idx="15605">
                  <c:v>43256.53125</c:v>
                </c:pt>
                <c:pt idx="15606">
                  <c:v>43256.552083333401</c:v>
                </c:pt>
                <c:pt idx="15607">
                  <c:v>43256.572916666599</c:v>
                </c:pt>
                <c:pt idx="15608">
                  <c:v>43256.59375</c:v>
                </c:pt>
                <c:pt idx="15609">
                  <c:v>43256.614583333401</c:v>
                </c:pt>
                <c:pt idx="15610">
                  <c:v>43256.635416666599</c:v>
                </c:pt>
                <c:pt idx="15611">
                  <c:v>43256.65625</c:v>
                </c:pt>
                <c:pt idx="15612">
                  <c:v>43256.677083333401</c:v>
                </c:pt>
                <c:pt idx="15613">
                  <c:v>43256.697916666599</c:v>
                </c:pt>
                <c:pt idx="15614">
                  <c:v>43256.71875</c:v>
                </c:pt>
                <c:pt idx="15615">
                  <c:v>43256.739583333401</c:v>
                </c:pt>
                <c:pt idx="15616">
                  <c:v>43256.760416666599</c:v>
                </c:pt>
                <c:pt idx="15617">
                  <c:v>43256.78125</c:v>
                </c:pt>
                <c:pt idx="15618">
                  <c:v>43256.802083333401</c:v>
                </c:pt>
                <c:pt idx="15619">
                  <c:v>43256.822916666599</c:v>
                </c:pt>
                <c:pt idx="15620">
                  <c:v>43256.84375</c:v>
                </c:pt>
                <c:pt idx="15621">
                  <c:v>43256.864583333401</c:v>
                </c:pt>
                <c:pt idx="15622">
                  <c:v>43256.885416666599</c:v>
                </c:pt>
                <c:pt idx="15623">
                  <c:v>43256.90625</c:v>
                </c:pt>
                <c:pt idx="15624">
                  <c:v>43256.927083333401</c:v>
                </c:pt>
                <c:pt idx="15625">
                  <c:v>43256.947916666599</c:v>
                </c:pt>
                <c:pt idx="15626">
                  <c:v>43256.96875</c:v>
                </c:pt>
                <c:pt idx="15627">
                  <c:v>43256.989583333401</c:v>
                </c:pt>
                <c:pt idx="15628">
                  <c:v>43257.010416666599</c:v>
                </c:pt>
                <c:pt idx="15629">
                  <c:v>43257.03125</c:v>
                </c:pt>
                <c:pt idx="15630">
                  <c:v>43257.052083333401</c:v>
                </c:pt>
                <c:pt idx="15631">
                  <c:v>43257.072916666599</c:v>
                </c:pt>
                <c:pt idx="15632">
                  <c:v>43257.09375</c:v>
                </c:pt>
                <c:pt idx="15633">
                  <c:v>43257.114583333401</c:v>
                </c:pt>
                <c:pt idx="15634">
                  <c:v>43257.135416666599</c:v>
                </c:pt>
                <c:pt idx="15635">
                  <c:v>43257.15625</c:v>
                </c:pt>
                <c:pt idx="15636">
                  <c:v>43257.177083333401</c:v>
                </c:pt>
                <c:pt idx="15637">
                  <c:v>43257.197916666599</c:v>
                </c:pt>
                <c:pt idx="15638">
                  <c:v>43257.21875</c:v>
                </c:pt>
                <c:pt idx="15639">
                  <c:v>43257.239583333401</c:v>
                </c:pt>
                <c:pt idx="15640">
                  <c:v>43257.260416666599</c:v>
                </c:pt>
                <c:pt idx="15641">
                  <c:v>43257.28125</c:v>
                </c:pt>
                <c:pt idx="15642">
                  <c:v>43257.302083333401</c:v>
                </c:pt>
                <c:pt idx="15643">
                  <c:v>43257.322916666599</c:v>
                </c:pt>
                <c:pt idx="15644">
                  <c:v>43257.34375</c:v>
                </c:pt>
                <c:pt idx="15645">
                  <c:v>43257.364583333401</c:v>
                </c:pt>
                <c:pt idx="15646">
                  <c:v>43257.385416666599</c:v>
                </c:pt>
                <c:pt idx="15647">
                  <c:v>43257.40625</c:v>
                </c:pt>
                <c:pt idx="15648">
                  <c:v>43257.427083333401</c:v>
                </c:pt>
                <c:pt idx="15649">
                  <c:v>43257.447916666599</c:v>
                </c:pt>
                <c:pt idx="15650">
                  <c:v>43257.46875</c:v>
                </c:pt>
                <c:pt idx="15651">
                  <c:v>43257.489583333401</c:v>
                </c:pt>
                <c:pt idx="15652">
                  <c:v>43257.510416666599</c:v>
                </c:pt>
                <c:pt idx="15653">
                  <c:v>43257.53125</c:v>
                </c:pt>
                <c:pt idx="15654">
                  <c:v>43257.552083333401</c:v>
                </c:pt>
                <c:pt idx="15655">
                  <c:v>43257.572916666599</c:v>
                </c:pt>
                <c:pt idx="15656">
                  <c:v>43257.59375</c:v>
                </c:pt>
                <c:pt idx="15657">
                  <c:v>43257.614583333401</c:v>
                </c:pt>
                <c:pt idx="15658">
                  <c:v>43257.635416666599</c:v>
                </c:pt>
                <c:pt idx="15659">
                  <c:v>43257.65625</c:v>
                </c:pt>
                <c:pt idx="15660">
                  <c:v>43257.677083333401</c:v>
                </c:pt>
                <c:pt idx="15661">
                  <c:v>43257.697916666599</c:v>
                </c:pt>
                <c:pt idx="15662">
                  <c:v>43257.71875</c:v>
                </c:pt>
                <c:pt idx="15663">
                  <c:v>43257.739583333401</c:v>
                </c:pt>
                <c:pt idx="15664">
                  <c:v>43257.760416666599</c:v>
                </c:pt>
                <c:pt idx="15665">
                  <c:v>43257.78125</c:v>
                </c:pt>
                <c:pt idx="15666">
                  <c:v>43257.802083333401</c:v>
                </c:pt>
                <c:pt idx="15667">
                  <c:v>43257.822916666599</c:v>
                </c:pt>
                <c:pt idx="15668">
                  <c:v>43257.84375</c:v>
                </c:pt>
                <c:pt idx="15669">
                  <c:v>43257.864583333401</c:v>
                </c:pt>
                <c:pt idx="15670">
                  <c:v>43257.885416666599</c:v>
                </c:pt>
                <c:pt idx="15671">
                  <c:v>43257.90625</c:v>
                </c:pt>
                <c:pt idx="15672">
                  <c:v>43257.927083333401</c:v>
                </c:pt>
                <c:pt idx="15673">
                  <c:v>43257.947916666599</c:v>
                </c:pt>
                <c:pt idx="15674">
                  <c:v>43257.96875</c:v>
                </c:pt>
                <c:pt idx="15675">
                  <c:v>43257.989583333401</c:v>
                </c:pt>
                <c:pt idx="15676">
                  <c:v>43258.010416666599</c:v>
                </c:pt>
                <c:pt idx="15677">
                  <c:v>43258.03125</c:v>
                </c:pt>
                <c:pt idx="15678">
                  <c:v>43258.052083333401</c:v>
                </c:pt>
                <c:pt idx="15679">
                  <c:v>43258.072916666599</c:v>
                </c:pt>
                <c:pt idx="15680">
                  <c:v>43258.09375</c:v>
                </c:pt>
                <c:pt idx="15681">
                  <c:v>43258.114583333401</c:v>
                </c:pt>
                <c:pt idx="15682">
                  <c:v>43258.135416666599</c:v>
                </c:pt>
                <c:pt idx="15683">
                  <c:v>43258.15625</c:v>
                </c:pt>
                <c:pt idx="15684">
                  <c:v>43258.177083333401</c:v>
                </c:pt>
                <c:pt idx="15685">
                  <c:v>43258.197916666599</c:v>
                </c:pt>
                <c:pt idx="15686">
                  <c:v>43258.21875</c:v>
                </c:pt>
                <c:pt idx="15687">
                  <c:v>43258.239583333401</c:v>
                </c:pt>
                <c:pt idx="15688">
                  <c:v>43258.260416666599</c:v>
                </c:pt>
                <c:pt idx="15689">
                  <c:v>43258.28125</c:v>
                </c:pt>
                <c:pt idx="15690">
                  <c:v>43258.302083333401</c:v>
                </c:pt>
                <c:pt idx="15691">
                  <c:v>43258.322916666599</c:v>
                </c:pt>
                <c:pt idx="15692">
                  <c:v>43258.34375</c:v>
                </c:pt>
                <c:pt idx="15693">
                  <c:v>43258.364583333401</c:v>
                </c:pt>
                <c:pt idx="15694">
                  <c:v>43258.385416666599</c:v>
                </c:pt>
                <c:pt idx="15695">
                  <c:v>43258.40625</c:v>
                </c:pt>
                <c:pt idx="15696">
                  <c:v>43258.427083333401</c:v>
                </c:pt>
                <c:pt idx="15697">
                  <c:v>43258.447916666599</c:v>
                </c:pt>
                <c:pt idx="15698">
                  <c:v>43258.46875</c:v>
                </c:pt>
                <c:pt idx="15699">
                  <c:v>43258.489583333401</c:v>
                </c:pt>
                <c:pt idx="15700">
                  <c:v>43258.510416666599</c:v>
                </c:pt>
                <c:pt idx="15701">
                  <c:v>43258.53125</c:v>
                </c:pt>
                <c:pt idx="15702">
                  <c:v>43258.552083333401</c:v>
                </c:pt>
                <c:pt idx="15703">
                  <c:v>43258.572916666599</c:v>
                </c:pt>
                <c:pt idx="15704">
                  <c:v>43258.59375</c:v>
                </c:pt>
                <c:pt idx="15705">
                  <c:v>43258.614583333401</c:v>
                </c:pt>
                <c:pt idx="15706">
                  <c:v>43258.635416666599</c:v>
                </c:pt>
                <c:pt idx="15707">
                  <c:v>43258.65625</c:v>
                </c:pt>
                <c:pt idx="15708">
                  <c:v>43258.677083333401</c:v>
                </c:pt>
                <c:pt idx="15709">
                  <c:v>43258.697916666599</c:v>
                </c:pt>
                <c:pt idx="15710">
                  <c:v>43258.71875</c:v>
                </c:pt>
                <c:pt idx="15711">
                  <c:v>43258.739583333401</c:v>
                </c:pt>
                <c:pt idx="15712">
                  <c:v>43258.760416666599</c:v>
                </c:pt>
                <c:pt idx="15713">
                  <c:v>43258.78125</c:v>
                </c:pt>
                <c:pt idx="15714">
                  <c:v>43258.802083333401</c:v>
                </c:pt>
                <c:pt idx="15715">
                  <c:v>43258.822916666599</c:v>
                </c:pt>
                <c:pt idx="15716">
                  <c:v>43258.84375</c:v>
                </c:pt>
                <c:pt idx="15717">
                  <c:v>43258.864583333401</c:v>
                </c:pt>
                <c:pt idx="15718">
                  <c:v>43258.885416666599</c:v>
                </c:pt>
                <c:pt idx="15719">
                  <c:v>43258.90625</c:v>
                </c:pt>
                <c:pt idx="15720">
                  <c:v>43258.927083333401</c:v>
                </c:pt>
                <c:pt idx="15721">
                  <c:v>43258.947916666599</c:v>
                </c:pt>
                <c:pt idx="15722">
                  <c:v>43258.96875</c:v>
                </c:pt>
                <c:pt idx="15723">
                  <c:v>43258.989583333401</c:v>
                </c:pt>
                <c:pt idx="15724">
                  <c:v>43259.010416666599</c:v>
                </c:pt>
                <c:pt idx="15725">
                  <c:v>43259.03125</c:v>
                </c:pt>
                <c:pt idx="15726">
                  <c:v>43259.052083333401</c:v>
                </c:pt>
                <c:pt idx="15727">
                  <c:v>43259.072916666599</c:v>
                </c:pt>
                <c:pt idx="15728">
                  <c:v>43259.09375</c:v>
                </c:pt>
                <c:pt idx="15729">
                  <c:v>43259.114583333401</c:v>
                </c:pt>
                <c:pt idx="15730">
                  <c:v>43259.135416666599</c:v>
                </c:pt>
                <c:pt idx="15731">
                  <c:v>43259.15625</c:v>
                </c:pt>
                <c:pt idx="15732">
                  <c:v>43259.177083333401</c:v>
                </c:pt>
                <c:pt idx="15733">
                  <c:v>43259.197916666599</c:v>
                </c:pt>
                <c:pt idx="15734">
                  <c:v>43259.21875</c:v>
                </c:pt>
                <c:pt idx="15735">
                  <c:v>43259.239583333401</c:v>
                </c:pt>
                <c:pt idx="15736">
                  <c:v>43259.260416666599</c:v>
                </c:pt>
                <c:pt idx="15737">
                  <c:v>43259.28125</c:v>
                </c:pt>
                <c:pt idx="15738">
                  <c:v>43259.302083333401</c:v>
                </c:pt>
                <c:pt idx="15739">
                  <c:v>43259.322916666599</c:v>
                </c:pt>
                <c:pt idx="15740">
                  <c:v>43259.34375</c:v>
                </c:pt>
                <c:pt idx="15741">
                  <c:v>43259.364583333401</c:v>
                </c:pt>
                <c:pt idx="15742">
                  <c:v>43259.385416666599</c:v>
                </c:pt>
                <c:pt idx="15743">
                  <c:v>43259.40625</c:v>
                </c:pt>
                <c:pt idx="15744">
                  <c:v>43259.427083333401</c:v>
                </c:pt>
                <c:pt idx="15745">
                  <c:v>43259.447916666599</c:v>
                </c:pt>
                <c:pt idx="15746">
                  <c:v>43259.46875</c:v>
                </c:pt>
                <c:pt idx="15747">
                  <c:v>43259.489583333401</c:v>
                </c:pt>
                <c:pt idx="15748">
                  <c:v>43259.510416666599</c:v>
                </c:pt>
                <c:pt idx="15749">
                  <c:v>43259.53125</c:v>
                </c:pt>
                <c:pt idx="15750">
                  <c:v>43259.552083333401</c:v>
                </c:pt>
                <c:pt idx="15751">
                  <c:v>43259.572916666599</c:v>
                </c:pt>
                <c:pt idx="15752">
                  <c:v>43259.59375</c:v>
                </c:pt>
                <c:pt idx="15753">
                  <c:v>43259.614583333401</c:v>
                </c:pt>
                <c:pt idx="15754">
                  <c:v>43259.635416666599</c:v>
                </c:pt>
                <c:pt idx="15755">
                  <c:v>43259.65625</c:v>
                </c:pt>
                <c:pt idx="15756">
                  <c:v>43259.677083333401</c:v>
                </c:pt>
                <c:pt idx="15757">
                  <c:v>43259.697916666599</c:v>
                </c:pt>
                <c:pt idx="15758">
                  <c:v>43259.71875</c:v>
                </c:pt>
                <c:pt idx="15759">
                  <c:v>43259.739583333401</c:v>
                </c:pt>
                <c:pt idx="15760">
                  <c:v>43259.760416666599</c:v>
                </c:pt>
                <c:pt idx="15761">
                  <c:v>43259.78125</c:v>
                </c:pt>
                <c:pt idx="15762">
                  <c:v>43259.802083333401</c:v>
                </c:pt>
                <c:pt idx="15763">
                  <c:v>43259.822916666599</c:v>
                </c:pt>
                <c:pt idx="15764">
                  <c:v>43259.84375</c:v>
                </c:pt>
                <c:pt idx="15765">
                  <c:v>43259.864583333401</c:v>
                </c:pt>
                <c:pt idx="15766">
                  <c:v>43259.885416666599</c:v>
                </c:pt>
                <c:pt idx="15767">
                  <c:v>43259.90625</c:v>
                </c:pt>
                <c:pt idx="15768">
                  <c:v>43259.927083333401</c:v>
                </c:pt>
                <c:pt idx="15769">
                  <c:v>43259.947916666599</c:v>
                </c:pt>
                <c:pt idx="15770">
                  <c:v>43259.96875</c:v>
                </c:pt>
                <c:pt idx="15771">
                  <c:v>43259.989583333401</c:v>
                </c:pt>
                <c:pt idx="15772">
                  <c:v>43260.010416666599</c:v>
                </c:pt>
                <c:pt idx="15773">
                  <c:v>43260.03125</c:v>
                </c:pt>
                <c:pt idx="15774">
                  <c:v>43260.052083333401</c:v>
                </c:pt>
                <c:pt idx="15775">
                  <c:v>43260.072916666599</c:v>
                </c:pt>
                <c:pt idx="15776">
                  <c:v>43260.09375</c:v>
                </c:pt>
                <c:pt idx="15777">
                  <c:v>43260.114583333401</c:v>
                </c:pt>
                <c:pt idx="15778">
                  <c:v>43260.135416666599</c:v>
                </c:pt>
                <c:pt idx="15779">
                  <c:v>43260.15625</c:v>
                </c:pt>
                <c:pt idx="15780">
                  <c:v>43260.177083333401</c:v>
                </c:pt>
                <c:pt idx="15781">
                  <c:v>43260.197916666599</c:v>
                </c:pt>
                <c:pt idx="15782">
                  <c:v>43260.21875</c:v>
                </c:pt>
                <c:pt idx="15783">
                  <c:v>43260.239583333401</c:v>
                </c:pt>
                <c:pt idx="15784">
                  <c:v>43260.260416666599</c:v>
                </c:pt>
                <c:pt idx="15785">
                  <c:v>43260.28125</c:v>
                </c:pt>
                <c:pt idx="15786">
                  <c:v>43260.302083333401</c:v>
                </c:pt>
                <c:pt idx="15787">
                  <c:v>43260.322916666599</c:v>
                </c:pt>
                <c:pt idx="15788">
                  <c:v>43260.34375</c:v>
                </c:pt>
                <c:pt idx="15789">
                  <c:v>43260.364583333401</c:v>
                </c:pt>
                <c:pt idx="15790">
                  <c:v>43260.385416666599</c:v>
                </c:pt>
                <c:pt idx="15791">
                  <c:v>43260.40625</c:v>
                </c:pt>
                <c:pt idx="15792">
                  <c:v>43260.427083333401</c:v>
                </c:pt>
                <c:pt idx="15793">
                  <c:v>43260.447916666599</c:v>
                </c:pt>
                <c:pt idx="15794">
                  <c:v>43260.46875</c:v>
                </c:pt>
                <c:pt idx="15795">
                  <c:v>43260.489583333401</c:v>
                </c:pt>
                <c:pt idx="15796">
                  <c:v>43260.510416666599</c:v>
                </c:pt>
                <c:pt idx="15797">
                  <c:v>43260.53125</c:v>
                </c:pt>
                <c:pt idx="15798">
                  <c:v>43260.552083333401</c:v>
                </c:pt>
                <c:pt idx="15799">
                  <c:v>43260.572916666599</c:v>
                </c:pt>
                <c:pt idx="15800">
                  <c:v>43260.59375</c:v>
                </c:pt>
                <c:pt idx="15801">
                  <c:v>43260.614583333401</c:v>
                </c:pt>
                <c:pt idx="15802">
                  <c:v>43260.635416666599</c:v>
                </c:pt>
                <c:pt idx="15803">
                  <c:v>43260.65625</c:v>
                </c:pt>
                <c:pt idx="15804">
                  <c:v>43260.677083333401</c:v>
                </c:pt>
                <c:pt idx="15805">
                  <c:v>43260.697916666599</c:v>
                </c:pt>
                <c:pt idx="15806">
                  <c:v>43260.71875</c:v>
                </c:pt>
                <c:pt idx="15807">
                  <c:v>43260.739583333401</c:v>
                </c:pt>
                <c:pt idx="15808">
                  <c:v>43260.760416666599</c:v>
                </c:pt>
                <c:pt idx="15809">
                  <c:v>43260.78125</c:v>
                </c:pt>
                <c:pt idx="15810">
                  <c:v>43260.802083333401</c:v>
                </c:pt>
                <c:pt idx="15811">
                  <c:v>43260.822916666599</c:v>
                </c:pt>
                <c:pt idx="15812">
                  <c:v>43260.84375</c:v>
                </c:pt>
                <c:pt idx="15813">
                  <c:v>43260.864583333401</c:v>
                </c:pt>
                <c:pt idx="15814">
                  <c:v>43260.885416666599</c:v>
                </c:pt>
                <c:pt idx="15815">
                  <c:v>43260.90625</c:v>
                </c:pt>
                <c:pt idx="15816">
                  <c:v>43260.927083333401</c:v>
                </c:pt>
                <c:pt idx="15817">
                  <c:v>43260.947916666599</c:v>
                </c:pt>
                <c:pt idx="15818">
                  <c:v>43260.96875</c:v>
                </c:pt>
                <c:pt idx="15819">
                  <c:v>43260.989583333401</c:v>
                </c:pt>
                <c:pt idx="15820">
                  <c:v>43261.010416666599</c:v>
                </c:pt>
                <c:pt idx="15821">
                  <c:v>43261.03125</c:v>
                </c:pt>
                <c:pt idx="15822">
                  <c:v>43261.052083333401</c:v>
                </c:pt>
                <c:pt idx="15823">
                  <c:v>43261.072916666599</c:v>
                </c:pt>
                <c:pt idx="15824">
                  <c:v>43261.09375</c:v>
                </c:pt>
                <c:pt idx="15825">
                  <c:v>43261.114583333401</c:v>
                </c:pt>
                <c:pt idx="15826">
                  <c:v>43261.135416666599</c:v>
                </c:pt>
                <c:pt idx="15827">
                  <c:v>43261.15625</c:v>
                </c:pt>
                <c:pt idx="15828">
                  <c:v>43261.177083333401</c:v>
                </c:pt>
                <c:pt idx="15829">
                  <c:v>43261.197916666599</c:v>
                </c:pt>
                <c:pt idx="15830">
                  <c:v>43261.21875</c:v>
                </c:pt>
                <c:pt idx="15831">
                  <c:v>43261.239583333401</c:v>
                </c:pt>
                <c:pt idx="15832">
                  <c:v>43261.260416666599</c:v>
                </c:pt>
                <c:pt idx="15833">
                  <c:v>43261.28125</c:v>
                </c:pt>
                <c:pt idx="15834">
                  <c:v>43261.302083333401</c:v>
                </c:pt>
                <c:pt idx="15835">
                  <c:v>43261.322916666599</c:v>
                </c:pt>
                <c:pt idx="15836">
                  <c:v>43261.34375</c:v>
                </c:pt>
                <c:pt idx="15837">
                  <c:v>43261.364583333401</c:v>
                </c:pt>
                <c:pt idx="15838">
                  <c:v>43261.385416666599</c:v>
                </c:pt>
                <c:pt idx="15839">
                  <c:v>43261.40625</c:v>
                </c:pt>
                <c:pt idx="15840">
                  <c:v>43261.427083333401</c:v>
                </c:pt>
                <c:pt idx="15841">
                  <c:v>43261.447916666599</c:v>
                </c:pt>
                <c:pt idx="15842">
                  <c:v>43261.46875</c:v>
                </c:pt>
                <c:pt idx="15843">
                  <c:v>43261.489583333401</c:v>
                </c:pt>
                <c:pt idx="15844">
                  <c:v>43261.510416666599</c:v>
                </c:pt>
                <c:pt idx="15845">
                  <c:v>43261.53125</c:v>
                </c:pt>
                <c:pt idx="15846">
                  <c:v>43261.552083333401</c:v>
                </c:pt>
                <c:pt idx="15847">
                  <c:v>43261.572916666599</c:v>
                </c:pt>
                <c:pt idx="15848">
                  <c:v>43261.59375</c:v>
                </c:pt>
                <c:pt idx="15849">
                  <c:v>43261.614583333401</c:v>
                </c:pt>
                <c:pt idx="15850">
                  <c:v>43261.635416666599</c:v>
                </c:pt>
                <c:pt idx="15851">
                  <c:v>43261.65625</c:v>
                </c:pt>
                <c:pt idx="15852">
                  <c:v>43261.677083333401</c:v>
                </c:pt>
                <c:pt idx="15853">
                  <c:v>43261.697916666599</c:v>
                </c:pt>
                <c:pt idx="15854">
                  <c:v>43261.71875</c:v>
                </c:pt>
                <c:pt idx="15855">
                  <c:v>43261.739583333401</c:v>
                </c:pt>
                <c:pt idx="15856">
                  <c:v>43261.760416666599</c:v>
                </c:pt>
                <c:pt idx="15857">
                  <c:v>43261.78125</c:v>
                </c:pt>
                <c:pt idx="15858">
                  <c:v>43261.802083333401</c:v>
                </c:pt>
                <c:pt idx="15859">
                  <c:v>43261.822916666599</c:v>
                </c:pt>
                <c:pt idx="15860">
                  <c:v>43261.84375</c:v>
                </c:pt>
                <c:pt idx="15861">
                  <c:v>43261.864583333401</c:v>
                </c:pt>
                <c:pt idx="15862">
                  <c:v>43261.885416666599</c:v>
                </c:pt>
                <c:pt idx="15863">
                  <c:v>43261.90625</c:v>
                </c:pt>
                <c:pt idx="15864">
                  <c:v>43261.927083333401</c:v>
                </c:pt>
                <c:pt idx="15865">
                  <c:v>43261.947916666599</c:v>
                </c:pt>
                <c:pt idx="15866">
                  <c:v>43261.96875</c:v>
                </c:pt>
                <c:pt idx="15867">
                  <c:v>43261.989583333401</c:v>
                </c:pt>
                <c:pt idx="15868">
                  <c:v>43262.010416666599</c:v>
                </c:pt>
                <c:pt idx="15869">
                  <c:v>43262.03125</c:v>
                </c:pt>
                <c:pt idx="15870">
                  <c:v>43262.052083333401</c:v>
                </c:pt>
                <c:pt idx="15871">
                  <c:v>43262.072916666599</c:v>
                </c:pt>
                <c:pt idx="15872">
                  <c:v>43262.09375</c:v>
                </c:pt>
                <c:pt idx="15873">
                  <c:v>43262.114583333401</c:v>
                </c:pt>
                <c:pt idx="15874">
                  <c:v>43262.135416666599</c:v>
                </c:pt>
                <c:pt idx="15875">
                  <c:v>43262.15625</c:v>
                </c:pt>
                <c:pt idx="15876">
                  <c:v>43262.177083333401</c:v>
                </c:pt>
                <c:pt idx="15877">
                  <c:v>43262.197916666599</c:v>
                </c:pt>
                <c:pt idx="15878">
                  <c:v>43262.21875</c:v>
                </c:pt>
                <c:pt idx="15879">
                  <c:v>43262.239583333401</c:v>
                </c:pt>
                <c:pt idx="15880">
                  <c:v>43262.260416666599</c:v>
                </c:pt>
                <c:pt idx="15881">
                  <c:v>43262.28125</c:v>
                </c:pt>
                <c:pt idx="15882">
                  <c:v>43262.302083333401</c:v>
                </c:pt>
                <c:pt idx="15883">
                  <c:v>43262.322916666599</c:v>
                </c:pt>
                <c:pt idx="15884">
                  <c:v>43262.34375</c:v>
                </c:pt>
                <c:pt idx="15885">
                  <c:v>43262.364583333401</c:v>
                </c:pt>
                <c:pt idx="15886">
                  <c:v>43262.385416666599</c:v>
                </c:pt>
                <c:pt idx="15887">
                  <c:v>43262.40625</c:v>
                </c:pt>
                <c:pt idx="15888">
                  <c:v>43262.427083333401</c:v>
                </c:pt>
                <c:pt idx="15889">
                  <c:v>43262.447916666599</c:v>
                </c:pt>
                <c:pt idx="15890">
                  <c:v>43262.46875</c:v>
                </c:pt>
                <c:pt idx="15891">
                  <c:v>43262.489583333401</c:v>
                </c:pt>
                <c:pt idx="15892">
                  <c:v>43262.510416666599</c:v>
                </c:pt>
                <c:pt idx="15893">
                  <c:v>43262.53125</c:v>
                </c:pt>
                <c:pt idx="15894">
                  <c:v>43262.552083333401</c:v>
                </c:pt>
                <c:pt idx="15895">
                  <c:v>43262.572916666599</c:v>
                </c:pt>
                <c:pt idx="15896">
                  <c:v>43262.59375</c:v>
                </c:pt>
                <c:pt idx="15897">
                  <c:v>43262.614583333401</c:v>
                </c:pt>
                <c:pt idx="15898">
                  <c:v>43262.635416666599</c:v>
                </c:pt>
                <c:pt idx="15899">
                  <c:v>43262.65625</c:v>
                </c:pt>
                <c:pt idx="15900">
                  <c:v>43262.677083333401</c:v>
                </c:pt>
                <c:pt idx="15901">
                  <c:v>43262.697916666599</c:v>
                </c:pt>
                <c:pt idx="15902">
                  <c:v>43262.71875</c:v>
                </c:pt>
                <c:pt idx="15903">
                  <c:v>43262.739583333401</c:v>
                </c:pt>
                <c:pt idx="15904">
                  <c:v>43262.760416666599</c:v>
                </c:pt>
                <c:pt idx="15905">
                  <c:v>43262.78125</c:v>
                </c:pt>
                <c:pt idx="15906">
                  <c:v>43262.802083333401</c:v>
                </c:pt>
                <c:pt idx="15907">
                  <c:v>43262.822916666599</c:v>
                </c:pt>
                <c:pt idx="15908">
                  <c:v>43262.84375</c:v>
                </c:pt>
                <c:pt idx="15909">
                  <c:v>43262.864583333401</c:v>
                </c:pt>
                <c:pt idx="15910">
                  <c:v>43262.885416666599</c:v>
                </c:pt>
                <c:pt idx="15911">
                  <c:v>43262.90625</c:v>
                </c:pt>
                <c:pt idx="15912">
                  <c:v>43262.927083333401</c:v>
                </c:pt>
                <c:pt idx="15913">
                  <c:v>43262.947916666599</c:v>
                </c:pt>
                <c:pt idx="15914">
                  <c:v>43262.96875</c:v>
                </c:pt>
                <c:pt idx="15915">
                  <c:v>43262.989583333401</c:v>
                </c:pt>
                <c:pt idx="15916">
                  <c:v>43263.010416666599</c:v>
                </c:pt>
                <c:pt idx="15917">
                  <c:v>43263.03125</c:v>
                </c:pt>
                <c:pt idx="15918">
                  <c:v>43263.052083333401</c:v>
                </c:pt>
                <c:pt idx="15919">
                  <c:v>43263.072916666599</c:v>
                </c:pt>
                <c:pt idx="15920">
                  <c:v>43263.09375</c:v>
                </c:pt>
                <c:pt idx="15921">
                  <c:v>43263.114583333401</c:v>
                </c:pt>
                <c:pt idx="15922">
                  <c:v>43263.135416666599</c:v>
                </c:pt>
                <c:pt idx="15923">
                  <c:v>43263.15625</c:v>
                </c:pt>
                <c:pt idx="15924">
                  <c:v>43263.177083333401</c:v>
                </c:pt>
                <c:pt idx="15925">
                  <c:v>43263.197916666599</c:v>
                </c:pt>
                <c:pt idx="15926">
                  <c:v>43263.21875</c:v>
                </c:pt>
                <c:pt idx="15927">
                  <c:v>43263.239583333401</c:v>
                </c:pt>
                <c:pt idx="15928">
                  <c:v>43263.260416666599</c:v>
                </c:pt>
                <c:pt idx="15929">
                  <c:v>43263.28125</c:v>
                </c:pt>
                <c:pt idx="15930">
                  <c:v>43263.302083333401</c:v>
                </c:pt>
                <c:pt idx="15931">
                  <c:v>43263.322916666599</c:v>
                </c:pt>
                <c:pt idx="15932">
                  <c:v>43263.34375</c:v>
                </c:pt>
                <c:pt idx="15933">
                  <c:v>43263.364583333401</c:v>
                </c:pt>
                <c:pt idx="15934">
                  <c:v>43263.385416666599</c:v>
                </c:pt>
                <c:pt idx="15935">
                  <c:v>43263.40625</c:v>
                </c:pt>
                <c:pt idx="15936">
                  <c:v>43263.427083333401</c:v>
                </c:pt>
                <c:pt idx="15937">
                  <c:v>43263.447916666599</c:v>
                </c:pt>
                <c:pt idx="15938">
                  <c:v>43263.46875</c:v>
                </c:pt>
                <c:pt idx="15939">
                  <c:v>43263.489583333401</c:v>
                </c:pt>
                <c:pt idx="15940">
                  <c:v>43263.510416666599</c:v>
                </c:pt>
                <c:pt idx="15941">
                  <c:v>43263.53125</c:v>
                </c:pt>
                <c:pt idx="15942">
                  <c:v>43263.552083333401</c:v>
                </c:pt>
                <c:pt idx="15943">
                  <c:v>43263.572916666599</c:v>
                </c:pt>
                <c:pt idx="15944">
                  <c:v>43263.59375</c:v>
                </c:pt>
                <c:pt idx="15945">
                  <c:v>43263.614583333401</c:v>
                </c:pt>
                <c:pt idx="15946">
                  <c:v>43263.635416666599</c:v>
                </c:pt>
                <c:pt idx="15947">
                  <c:v>43263.65625</c:v>
                </c:pt>
                <c:pt idx="15948">
                  <c:v>43263.677083333401</c:v>
                </c:pt>
                <c:pt idx="15949">
                  <c:v>43263.697916666599</c:v>
                </c:pt>
                <c:pt idx="15950">
                  <c:v>43263.71875</c:v>
                </c:pt>
                <c:pt idx="15951">
                  <c:v>43263.739583333401</c:v>
                </c:pt>
                <c:pt idx="15952">
                  <c:v>43263.760416666599</c:v>
                </c:pt>
                <c:pt idx="15953">
                  <c:v>43263.78125</c:v>
                </c:pt>
                <c:pt idx="15954">
                  <c:v>43263.802083333401</c:v>
                </c:pt>
                <c:pt idx="15955">
                  <c:v>43263.822916666599</c:v>
                </c:pt>
                <c:pt idx="15956">
                  <c:v>43263.84375</c:v>
                </c:pt>
                <c:pt idx="15957">
                  <c:v>43263.864583333401</c:v>
                </c:pt>
                <c:pt idx="15958">
                  <c:v>43263.885416666599</c:v>
                </c:pt>
                <c:pt idx="15959">
                  <c:v>43263.90625</c:v>
                </c:pt>
                <c:pt idx="15960">
                  <c:v>43263.927083333401</c:v>
                </c:pt>
                <c:pt idx="15961">
                  <c:v>43263.947916666599</c:v>
                </c:pt>
                <c:pt idx="15962">
                  <c:v>43263.96875</c:v>
                </c:pt>
                <c:pt idx="15963">
                  <c:v>43263.989583333401</c:v>
                </c:pt>
                <c:pt idx="15964">
                  <c:v>43264.010416666599</c:v>
                </c:pt>
                <c:pt idx="15965">
                  <c:v>43264.03125</c:v>
                </c:pt>
                <c:pt idx="15966">
                  <c:v>43264.052083333401</c:v>
                </c:pt>
                <c:pt idx="15967">
                  <c:v>43264.072916666599</c:v>
                </c:pt>
                <c:pt idx="15968">
                  <c:v>43264.09375</c:v>
                </c:pt>
                <c:pt idx="15969">
                  <c:v>43264.114583333401</c:v>
                </c:pt>
                <c:pt idx="15970">
                  <c:v>43264.135416666599</c:v>
                </c:pt>
                <c:pt idx="15971">
                  <c:v>43264.15625</c:v>
                </c:pt>
                <c:pt idx="15972">
                  <c:v>43264.177083333401</c:v>
                </c:pt>
                <c:pt idx="15973">
                  <c:v>43264.197916666599</c:v>
                </c:pt>
                <c:pt idx="15974">
                  <c:v>43264.21875</c:v>
                </c:pt>
                <c:pt idx="15975">
                  <c:v>43264.239583333401</c:v>
                </c:pt>
                <c:pt idx="15976">
                  <c:v>43264.260416666599</c:v>
                </c:pt>
                <c:pt idx="15977">
                  <c:v>43264.28125</c:v>
                </c:pt>
                <c:pt idx="15978">
                  <c:v>43264.302083333401</c:v>
                </c:pt>
                <c:pt idx="15979">
                  <c:v>43264.322916666599</c:v>
                </c:pt>
                <c:pt idx="15980">
                  <c:v>43264.34375</c:v>
                </c:pt>
                <c:pt idx="15981">
                  <c:v>43264.364583333401</c:v>
                </c:pt>
                <c:pt idx="15982">
                  <c:v>43264.385416666599</c:v>
                </c:pt>
                <c:pt idx="15983">
                  <c:v>43264.40625</c:v>
                </c:pt>
                <c:pt idx="15984">
                  <c:v>43264.427083333401</c:v>
                </c:pt>
                <c:pt idx="15985">
                  <c:v>43264.447916666599</c:v>
                </c:pt>
                <c:pt idx="15986">
                  <c:v>43264.46875</c:v>
                </c:pt>
                <c:pt idx="15987">
                  <c:v>43264.489583333401</c:v>
                </c:pt>
                <c:pt idx="15988">
                  <c:v>43264.510416666599</c:v>
                </c:pt>
                <c:pt idx="15989">
                  <c:v>43264.53125</c:v>
                </c:pt>
                <c:pt idx="15990">
                  <c:v>43264.552083333401</c:v>
                </c:pt>
                <c:pt idx="15991">
                  <c:v>43264.572916666599</c:v>
                </c:pt>
                <c:pt idx="15992">
                  <c:v>43264.59375</c:v>
                </c:pt>
                <c:pt idx="15993">
                  <c:v>43264.614583333401</c:v>
                </c:pt>
                <c:pt idx="15994">
                  <c:v>43264.635416666599</c:v>
                </c:pt>
                <c:pt idx="15995">
                  <c:v>43264.65625</c:v>
                </c:pt>
                <c:pt idx="15996">
                  <c:v>43264.677083333401</c:v>
                </c:pt>
                <c:pt idx="15997">
                  <c:v>43264.697916666599</c:v>
                </c:pt>
                <c:pt idx="15998">
                  <c:v>43264.71875</c:v>
                </c:pt>
                <c:pt idx="15999">
                  <c:v>43264.739583333401</c:v>
                </c:pt>
                <c:pt idx="16000">
                  <c:v>43264.760416666599</c:v>
                </c:pt>
                <c:pt idx="16001">
                  <c:v>43264.78125</c:v>
                </c:pt>
                <c:pt idx="16002">
                  <c:v>43264.802083333401</c:v>
                </c:pt>
                <c:pt idx="16003">
                  <c:v>43264.822916666599</c:v>
                </c:pt>
                <c:pt idx="16004">
                  <c:v>43264.84375</c:v>
                </c:pt>
                <c:pt idx="16005">
                  <c:v>43264.864583333401</c:v>
                </c:pt>
                <c:pt idx="16006">
                  <c:v>43264.885416666599</c:v>
                </c:pt>
                <c:pt idx="16007">
                  <c:v>43264.90625</c:v>
                </c:pt>
                <c:pt idx="16008">
                  <c:v>43264.927083333401</c:v>
                </c:pt>
                <c:pt idx="16009">
                  <c:v>43264.947916666599</c:v>
                </c:pt>
                <c:pt idx="16010">
                  <c:v>43264.96875</c:v>
                </c:pt>
                <c:pt idx="16011">
                  <c:v>43264.989583333401</c:v>
                </c:pt>
                <c:pt idx="16012">
                  <c:v>43265.010416666599</c:v>
                </c:pt>
                <c:pt idx="16013">
                  <c:v>43265.03125</c:v>
                </c:pt>
                <c:pt idx="16014">
                  <c:v>43265.052083333401</c:v>
                </c:pt>
                <c:pt idx="16015">
                  <c:v>43265.072916666599</c:v>
                </c:pt>
                <c:pt idx="16016">
                  <c:v>43265.09375</c:v>
                </c:pt>
                <c:pt idx="16017">
                  <c:v>43265.114583333401</c:v>
                </c:pt>
                <c:pt idx="16018">
                  <c:v>43265.135416666599</c:v>
                </c:pt>
                <c:pt idx="16019">
                  <c:v>43265.15625</c:v>
                </c:pt>
                <c:pt idx="16020">
                  <c:v>43265.177083333401</c:v>
                </c:pt>
                <c:pt idx="16021">
                  <c:v>43265.197916666599</c:v>
                </c:pt>
                <c:pt idx="16022">
                  <c:v>43265.21875</c:v>
                </c:pt>
                <c:pt idx="16023">
                  <c:v>43265.239583333401</c:v>
                </c:pt>
                <c:pt idx="16024">
                  <c:v>43265.260416666599</c:v>
                </c:pt>
                <c:pt idx="16025">
                  <c:v>43265.28125</c:v>
                </c:pt>
                <c:pt idx="16026">
                  <c:v>43265.302083333401</c:v>
                </c:pt>
                <c:pt idx="16027">
                  <c:v>43265.322916666599</c:v>
                </c:pt>
                <c:pt idx="16028">
                  <c:v>43265.34375</c:v>
                </c:pt>
                <c:pt idx="16029">
                  <c:v>43265.364583333401</c:v>
                </c:pt>
                <c:pt idx="16030">
                  <c:v>43265.385416666599</c:v>
                </c:pt>
                <c:pt idx="16031">
                  <c:v>43265.40625</c:v>
                </c:pt>
                <c:pt idx="16032">
                  <c:v>43265.427083333401</c:v>
                </c:pt>
                <c:pt idx="16033">
                  <c:v>43265.447916666599</c:v>
                </c:pt>
                <c:pt idx="16034">
                  <c:v>43265.46875</c:v>
                </c:pt>
                <c:pt idx="16035">
                  <c:v>43265.489583333401</c:v>
                </c:pt>
                <c:pt idx="16036">
                  <c:v>43265.510416666599</c:v>
                </c:pt>
                <c:pt idx="16037">
                  <c:v>43265.53125</c:v>
                </c:pt>
                <c:pt idx="16038">
                  <c:v>43265.552083333401</c:v>
                </c:pt>
                <c:pt idx="16039">
                  <c:v>43265.572916666599</c:v>
                </c:pt>
                <c:pt idx="16040">
                  <c:v>43265.59375</c:v>
                </c:pt>
                <c:pt idx="16041">
                  <c:v>43265.614583333401</c:v>
                </c:pt>
                <c:pt idx="16042">
                  <c:v>43265.635416666599</c:v>
                </c:pt>
                <c:pt idx="16043">
                  <c:v>43265.65625</c:v>
                </c:pt>
                <c:pt idx="16044">
                  <c:v>43265.677083333401</c:v>
                </c:pt>
                <c:pt idx="16045">
                  <c:v>43265.697916666599</c:v>
                </c:pt>
                <c:pt idx="16046">
                  <c:v>43265.71875</c:v>
                </c:pt>
                <c:pt idx="16047">
                  <c:v>43265.739583333401</c:v>
                </c:pt>
                <c:pt idx="16048">
                  <c:v>43265.760416666599</c:v>
                </c:pt>
                <c:pt idx="16049">
                  <c:v>43265.78125</c:v>
                </c:pt>
                <c:pt idx="16050">
                  <c:v>43265.802083333401</c:v>
                </c:pt>
                <c:pt idx="16051">
                  <c:v>43265.822916666599</c:v>
                </c:pt>
                <c:pt idx="16052">
                  <c:v>43265.84375</c:v>
                </c:pt>
                <c:pt idx="16053">
                  <c:v>43265.864583333401</c:v>
                </c:pt>
                <c:pt idx="16054">
                  <c:v>43265.885416666599</c:v>
                </c:pt>
                <c:pt idx="16055">
                  <c:v>43265.90625</c:v>
                </c:pt>
                <c:pt idx="16056">
                  <c:v>43265.927083333401</c:v>
                </c:pt>
                <c:pt idx="16057">
                  <c:v>43265.947916666599</c:v>
                </c:pt>
                <c:pt idx="16058">
                  <c:v>43265.96875</c:v>
                </c:pt>
                <c:pt idx="16059">
                  <c:v>43265.989583333401</c:v>
                </c:pt>
                <c:pt idx="16060">
                  <c:v>43266.010416666599</c:v>
                </c:pt>
                <c:pt idx="16061">
                  <c:v>43266.03125</c:v>
                </c:pt>
                <c:pt idx="16062">
                  <c:v>43266.052083333401</c:v>
                </c:pt>
                <c:pt idx="16063">
                  <c:v>43266.072916666599</c:v>
                </c:pt>
                <c:pt idx="16064">
                  <c:v>43266.09375</c:v>
                </c:pt>
                <c:pt idx="16065">
                  <c:v>43266.114583333401</c:v>
                </c:pt>
                <c:pt idx="16066">
                  <c:v>43266.135416666599</c:v>
                </c:pt>
                <c:pt idx="16067">
                  <c:v>43266.15625</c:v>
                </c:pt>
                <c:pt idx="16068">
                  <c:v>43266.177083333401</c:v>
                </c:pt>
                <c:pt idx="16069">
                  <c:v>43266.197916666599</c:v>
                </c:pt>
                <c:pt idx="16070">
                  <c:v>43266.21875</c:v>
                </c:pt>
                <c:pt idx="16071">
                  <c:v>43266.239583333401</c:v>
                </c:pt>
                <c:pt idx="16072">
                  <c:v>43266.260416666599</c:v>
                </c:pt>
                <c:pt idx="16073">
                  <c:v>43266.28125</c:v>
                </c:pt>
                <c:pt idx="16074">
                  <c:v>43266.302083333401</c:v>
                </c:pt>
                <c:pt idx="16075">
                  <c:v>43266.322916666599</c:v>
                </c:pt>
                <c:pt idx="16076">
                  <c:v>43266.34375</c:v>
                </c:pt>
                <c:pt idx="16077">
                  <c:v>43266.364583333401</c:v>
                </c:pt>
                <c:pt idx="16078">
                  <c:v>43266.385416666599</c:v>
                </c:pt>
                <c:pt idx="16079">
                  <c:v>43266.40625</c:v>
                </c:pt>
                <c:pt idx="16080">
                  <c:v>43266.427083333401</c:v>
                </c:pt>
                <c:pt idx="16081">
                  <c:v>43266.447916666599</c:v>
                </c:pt>
                <c:pt idx="16082">
                  <c:v>43266.46875</c:v>
                </c:pt>
                <c:pt idx="16083">
                  <c:v>43266.489583333401</c:v>
                </c:pt>
                <c:pt idx="16084">
                  <c:v>43266.510416666599</c:v>
                </c:pt>
                <c:pt idx="16085">
                  <c:v>43266.53125</c:v>
                </c:pt>
                <c:pt idx="16086">
                  <c:v>43266.552083333401</c:v>
                </c:pt>
                <c:pt idx="16087">
                  <c:v>43266.572916666599</c:v>
                </c:pt>
                <c:pt idx="16088">
                  <c:v>43266.59375</c:v>
                </c:pt>
                <c:pt idx="16089">
                  <c:v>43266.614583333401</c:v>
                </c:pt>
                <c:pt idx="16090">
                  <c:v>43266.635416666599</c:v>
                </c:pt>
                <c:pt idx="16091">
                  <c:v>43266.65625</c:v>
                </c:pt>
                <c:pt idx="16092">
                  <c:v>43266.677083333401</c:v>
                </c:pt>
                <c:pt idx="16093">
                  <c:v>43266.697916666599</c:v>
                </c:pt>
                <c:pt idx="16094">
                  <c:v>43266.71875</c:v>
                </c:pt>
                <c:pt idx="16095">
                  <c:v>43266.739583333401</c:v>
                </c:pt>
                <c:pt idx="16096">
                  <c:v>43266.760416666599</c:v>
                </c:pt>
                <c:pt idx="16097">
                  <c:v>43266.78125</c:v>
                </c:pt>
                <c:pt idx="16098">
                  <c:v>43266.802083333401</c:v>
                </c:pt>
                <c:pt idx="16099">
                  <c:v>43266.822916666599</c:v>
                </c:pt>
                <c:pt idx="16100">
                  <c:v>43266.84375</c:v>
                </c:pt>
                <c:pt idx="16101">
                  <c:v>43266.864583333401</c:v>
                </c:pt>
                <c:pt idx="16102">
                  <c:v>43266.885416666599</c:v>
                </c:pt>
                <c:pt idx="16103">
                  <c:v>43266.90625</c:v>
                </c:pt>
                <c:pt idx="16104">
                  <c:v>43266.927083333401</c:v>
                </c:pt>
                <c:pt idx="16105">
                  <c:v>43266.947916666599</c:v>
                </c:pt>
                <c:pt idx="16106">
                  <c:v>43266.96875</c:v>
                </c:pt>
                <c:pt idx="16107">
                  <c:v>43266.989583333401</c:v>
                </c:pt>
                <c:pt idx="16108">
                  <c:v>43267.010416666599</c:v>
                </c:pt>
                <c:pt idx="16109">
                  <c:v>43267.03125</c:v>
                </c:pt>
                <c:pt idx="16110">
                  <c:v>43267.052083333401</c:v>
                </c:pt>
                <c:pt idx="16111">
                  <c:v>43267.072916666599</c:v>
                </c:pt>
                <c:pt idx="16112">
                  <c:v>43267.09375</c:v>
                </c:pt>
                <c:pt idx="16113">
                  <c:v>43267.114583333401</c:v>
                </c:pt>
                <c:pt idx="16114">
                  <c:v>43267.135416666599</c:v>
                </c:pt>
                <c:pt idx="16115">
                  <c:v>43267.15625</c:v>
                </c:pt>
                <c:pt idx="16116">
                  <c:v>43267.177083333401</c:v>
                </c:pt>
                <c:pt idx="16117">
                  <c:v>43267.197916666599</c:v>
                </c:pt>
                <c:pt idx="16118">
                  <c:v>43267.21875</c:v>
                </c:pt>
                <c:pt idx="16119">
                  <c:v>43267.239583333401</c:v>
                </c:pt>
                <c:pt idx="16120">
                  <c:v>43267.260416666599</c:v>
                </c:pt>
                <c:pt idx="16121">
                  <c:v>43267.28125</c:v>
                </c:pt>
                <c:pt idx="16122">
                  <c:v>43267.302083333401</c:v>
                </c:pt>
                <c:pt idx="16123">
                  <c:v>43267.322916666599</c:v>
                </c:pt>
                <c:pt idx="16124">
                  <c:v>43267.34375</c:v>
                </c:pt>
                <c:pt idx="16125">
                  <c:v>43267.364583333401</c:v>
                </c:pt>
                <c:pt idx="16126">
                  <c:v>43267.385416666599</c:v>
                </c:pt>
                <c:pt idx="16127">
                  <c:v>43267.40625</c:v>
                </c:pt>
                <c:pt idx="16128">
                  <c:v>43267.427083333401</c:v>
                </c:pt>
                <c:pt idx="16129">
                  <c:v>43267.447916666599</c:v>
                </c:pt>
                <c:pt idx="16130">
                  <c:v>43267.46875</c:v>
                </c:pt>
                <c:pt idx="16131">
                  <c:v>43267.489583333401</c:v>
                </c:pt>
                <c:pt idx="16132">
                  <c:v>43267.510416666599</c:v>
                </c:pt>
                <c:pt idx="16133">
                  <c:v>43267.53125</c:v>
                </c:pt>
                <c:pt idx="16134">
                  <c:v>43267.552083333401</c:v>
                </c:pt>
                <c:pt idx="16135">
                  <c:v>43267.572916666599</c:v>
                </c:pt>
                <c:pt idx="16136">
                  <c:v>43267.59375</c:v>
                </c:pt>
                <c:pt idx="16137">
                  <c:v>43267.614583333401</c:v>
                </c:pt>
                <c:pt idx="16138">
                  <c:v>43267.635416666599</c:v>
                </c:pt>
                <c:pt idx="16139">
                  <c:v>43267.65625</c:v>
                </c:pt>
                <c:pt idx="16140">
                  <c:v>43267.677083333401</c:v>
                </c:pt>
                <c:pt idx="16141">
                  <c:v>43267.697916666599</c:v>
                </c:pt>
                <c:pt idx="16142">
                  <c:v>43267.71875</c:v>
                </c:pt>
                <c:pt idx="16143">
                  <c:v>43267.739583333401</c:v>
                </c:pt>
                <c:pt idx="16144">
                  <c:v>43267.760416666599</c:v>
                </c:pt>
                <c:pt idx="16145">
                  <c:v>43267.78125</c:v>
                </c:pt>
                <c:pt idx="16146">
                  <c:v>43267.802083333401</c:v>
                </c:pt>
                <c:pt idx="16147">
                  <c:v>43267.822916666599</c:v>
                </c:pt>
                <c:pt idx="16148">
                  <c:v>43267.84375</c:v>
                </c:pt>
                <c:pt idx="16149">
                  <c:v>43267.864583333401</c:v>
                </c:pt>
                <c:pt idx="16150">
                  <c:v>43267.885416666599</c:v>
                </c:pt>
                <c:pt idx="16151">
                  <c:v>43267.90625</c:v>
                </c:pt>
                <c:pt idx="16152">
                  <c:v>43267.927083333401</c:v>
                </c:pt>
                <c:pt idx="16153">
                  <c:v>43267.947916666599</c:v>
                </c:pt>
                <c:pt idx="16154">
                  <c:v>43267.96875</c:v>
                </c:pt>
                <c:pt idx="16155">
                  <c:v>43267.989583333401</c:v>
                </c:pt>
                <c:pt idx="16156">
                  <c:v>43268.010416666599</c:v>
                </c:pt>
                <c:pt idx="16157">
                  <c:v>43268.03125</c:v>
                </c:pt>
                <c:pt idx="16158">
                  <c:v>43268.052083333401</c:v>
                </c:pt>
                <c:pt idx="16159">
                  <c:v>43268.072916666599</c:v>
                </c:pt>
                <c:pt idx="16160">
                  <c:v>43268.09375</c:v>
                </c:pt>
                <c:pt idx="16161">
                  <c:v>43268.114583333401</c:v>
                </c:pt>
                <c:pt idx="16162">
                  <c:v>43268.135416666599</c:v>
                </c:pt>
                <c:pt idx="16163">
                  <c:v>43268.15625</c:v>
                </c:pt>
                <c:pt idx="16164">
                  <c:v>43268.177083333401</c:v>
                </c:pt>
                <c:pt idx="16165">
                  <c:v>43268.197916666599</c:v>
                </c:pt>
                <c:pt idx="16166">
                  <c:v>43268.21875</c:v>
                </c:pt>
                <c:pt idx="16167">
                  <c:v>43268.239583333401</c:v>
                </c:pt>
                <c:pt idx="16168">
                  <c:v>43268.260416666599</c:v>
                </c:pt>
                <c:pt idx="16169">
                  <c:v>43268.28125</c:v>
                </c:pt>
                <c:pt idx="16170">
                  <c:v>43268.302083333401</c:v>
                </c:pt>
                <c:pt idx="16171">
                  <c:v>43268.322916666599</c:v>
                </c:pt>
                <c:pt idx="16172">
                  <c:v>43268.34375</c:v>
                </c:pt>
                <c:pt idx="16173">
                  <c:v>43268.364583333401</c:v>
                </c:pt>
                <c:pt idx="16174">
                  <c:v>43268.385416666599</c:v>
                </c:pt>
                <c:pt idx="16175">
                  <c:v>43268.40625</c:v>
                </c:pt>
                <c:pt idx="16176">
                  <c:v>43268.427083333401</c:v>
                </c:pt>
                <c:pt idx="16177">
                  <c:v>43268.447916666599</c:v>
                </c:pt>
                <c:pt idx="16178">
                  <c:v>43268.46875</c:v>
                </c:pt>
                <c:pt idx="16179">
                  <c:v>43268.489583333401</c:v>
                </c:pt>
                <c:pt idx="16180">
                  <c:v>43268.510416666599</c:v>
                </c:pt>
                <c:pt idx="16181">
                  <c:v>43268.53125</c:v>
                </c:pt>
                <c:pt idx="16182">
                  <c:v>43268.552083333401</c:v>
                </c:pt>
                <c:pt idx="16183">
                  <c:v>43268.572916666599</c:v>
                </c:pt>
                <c:pt idx="16184">
                  <c:v>43268.59375</c:v>
                </c:pt>
                <c:pt idx="16185">
                  <c:v>43268.614583333401</c:v>
                </c:pt>
                <c:pt idx="16186">
                  <c:v>43268.635416666599</c:v>
                </c:pt>
                <c:pt idx="16187">
                  <c:v>43268.65625</c:v>
                </c:pt>
                <c:pt idx="16188">
                  <c:v>43268.677083333401</c:v>
                </c:pt>
                <c:pt idx="16189">
                  <c:v>43268.697916666599</c:v>
                </c:pt>
                <c:pt idx="16190">
                  <c:v>43268.71875</c:v>
                </c:pt>
                <c:pt idx="16191">
                  <c:v>43268.739583333401</c:v>
                </c:pt>
                <c:pt idx="16192">
                  <c:v>43268.760416666599</c:v>
                </c:pt>
                <c:pt idx="16193">
                  <c:v>43268.78125</c:v>
                </c:pt>
                <c:pt idx="16194">
                  <c:v>43268.802083333401</c:v>
                </c:pt>
                <c:pt idx="16195">
                  <c:v>43268.822916666599</c:v>
                </c:pt>
                <c:pt idx="16196">
                  <c:v>43268.84375</c:v>
                </c:pt>
                <c:pt idx="16197">
                  <c:v>43268.864583333401</c:v>
                </c:pt>
                <c:pt idx="16198">
                  <c:v>43268.885416666599</c:v>
                </c:pt>
                <c:pt idx="16199">
                  <c:v>43268.90625</c:v>
                </c:pt>
                <c:pt idx="16200">
                  <c:v>43268.927083333401</c:v>
                </c:pt>
                <c:pt idx="16201">
                  <c:v>43268.947916666599</c:v>
                </c:pt>
                <c:pt idx="16202">
                  <c:v>43268.96875</c:v>
                </c:pt>
                <c:pt idx="16203">
                  <c:v>43268.989583333401</c:v>
                </c:pt>
                <c:pt idx="16204">
                  <c:v>43269.010416666599</c:v>
                </c:pt>
                <c:pt idx="16205">
                  <c:v>43269.03125</c:v>
                </c:pt>
                <c:pt idx="16206">
                  <c:v>43269.052083333401</c:v>
                </c:pt>
                <c:pt idx="16207">
                  <c:v>43269.072916666599</c:v>
                </c:pt>
                <c:pt idx="16208">
                  <c:v>43269.09375</c:v>
                </c:pt>
                <c:pt idx="16209">
                  <c:v>43269.114583333401</c:v>
                </c:pt>
                <c:pt idx="16210">
                  <c:v>43269.135416666599</c:v>
                </c:pt>
                <c:pt idx="16211">
                  <c:v>43269.15625</c:v>
                </c:pt>
                <c:pt idx="16212">
                  <c:v>43269.177083333401</c:v>
                </c:pt>
                <c:pt idx="16213">
                  <c:v>43269.197916666599</c:v>
                </c:pt>
                <c:pt idx="16214">
                  <c:v>43269.21875</c:v>
                </c:pt>
                <c:pt idx="16215">
                  <c:v>43269.239583333401</c:v>
                </c:pt>
                <c:pt idx="16216">
                  <c:v>43269.260416666599</c:v>
                </c:pt>
                <c:pt idx="16217">
                  <c:v>43269.28125</c:v>
                </c:pt>
                <c:pt idx="16218">
                  <c:v>43269.302083333401</c:v>
                </c:pt>
                <c:pt idx="16219">
                  <c:v>43269.322916666599</c:v>
                </c:pt>
                <c:pt idx="16220">
                  <c:v>43269.34375</c:v>
                </c:pt>
                <c:pt idx="16221">
                  <c:v>43269.364583333401</c:v>
                </c:pt>
                <c:pt idx="16222">
                  <c:v>43269.385416666599</c:v>
                </c:pt>
                <c:pt idx="16223">
                  <c:v>43269.40625</c:v>
                </c:pt>
                <c:pt idx="16224">
                  <c:v>43269.427083333401</c:v>
                </c:pt>
                <c:pt idx="16225">
                  <c:v>43269.447916666599</c:v>
                </c:pt>
                <c:pt idx="16226">
                  <c:v>43269.46875</c:v>
                </c:pt>
                <c:pt idx="16227">
                  <c:v>43269.489583333401</c:v>
                </c:pt>
                <c:pt idx="16228">
                  <c:v>43269.510416666599</c:v>
                </c:pt>
                <c:pt idx="16229">
                  <c:v>43269.53125</c:v>
                </c:pt>
                <c:pt idx="16230">
                  <c:v>43269.552083333401</c:v>
                </c:pt>
                <c:pt idx="16231">
                  <c:v>43269.572916666599</c:v>
                </c:pt>
                <c:pt idx="16232">
                  <c:v>43269.59375</c:v>
                </c:pt>
                <c:pt idx="16233">
                  <c:v>43269.614583333401</c:v>
                </c:pt>
                <c:pt idx="16234">
                  <c:v>43269.635416666599</c:v>
                </c:pt>
                <c:pt idx="16235">
                  <c:v>43269.65625</c:v>
                </c:pt>
                <c:pt idx="16236">
                  <c:v>43269.677083333401</c:v>
                </c:pt>
                <c:pt idx="16237">
                  <c:v>43269.697916666599</c:v>
                </c:pt>
                <c:pt idx="16238">
                  <c:v>43269.71875</c:v>
                </c:pt>
                <c:pt idx="16239">
                  <c:v>43269.739583333401</c:v>
                </c:pt>
                <c:pt idx="16240">
                  <c:v>43269.760416666599</c:v>
                </c:pt>
                <c:pt idx="16241">
                  <c:v>43269.78125</c:v>
                </c:pt>
                <c:pt idx="16242">
                  <c:v>43269.802083333401</c:v>
                </c:pt>
                <c:pt idx="16243">
                  <c:v>43269.822916666599</c:v>
                </c:pt>
                <c:pt idx="16244">
                  <c:v>43269.84375</c:v>
                </c:pt>
                <c:pt idx="16245">
                  <c:v>43269.864583333401</c:v>
                </c:pt>
                <c:pt idx="16246">
                  <c:v>43269.885416666599</c:v>
                </c:pt>
                <c:pt idx="16247">
                  <c:v>43269.90625</c:v>
                </c:pt>
                <c:pt idx="16248">
                  <c:v>43269.927083333401</c:v>
                </c:pt>
                <c:pt idx="16249">
                  <c:v>43269.947916666599</c:v>
                </c:pt>
                <c:pt idx="16250">
                  <c:v>43269.96875</c:v>
                </c:pt>
                <c:pt idx="16251">
                  <c:v>43269.989583333401</c:v>
                </c:pt>
                <c:pt idx="16252">
                  <c:v>43270.010416666599</c:v>
                </c:pt>
                <c:pt idx="16253">
                  <c:v>43270.03125</c:v>
                </c:pt>
                <c:pt idx="16254">
                  <c:v>43270.052083333401</c:v>
                </c:pt>
                <c:pt idx="16255">
                  <c:v>43270.072916666599</c:v>
                </c:pt>
                <c:pt idx="16256">
                  <c:v>43270.09375</c:v>
                </c:pt>
                <c:pt idx="16257">
                  <c:v>43270.114583333401</c:v>
                </c:pt>
                <c:pt idx="16258">
                  <c:v>43270.135416666599</c:v>
                </c:pt>
                <c:pt idx="16259">
                  <c:v>43270.15625</c:v>
                </c:pt>
                <c:pt idx="16260">
                  <c:v>43270.177083333401</c:v>
                </c:pt>
                <c:pt idx="16261">
                  <c:v>43270.197916666599</c:v>
                </c:pt>
                <c:pt idx="16262">
                  <c:v>43270.21875</c:v>
                </c:pt>
                <c:pt idx="16263">
                  <c:v>43270.239583333401</c:v>
                </c:pt>
                <c:pt idx="16264">
                  <c:v>43270.260416666599</c:v>
                </c:pt>
                <c:pt idx="16265">
                  <c:v>43270.28125</c:v>
                </c:pt>
                <c:pt idx="16266">
                  <c:v>43270.302083333401</c:v>
                </c:pt>
                <c:pt idx="16267">
                  <c:v>43270.322916666599</c:v>
                </c:pt>
                <c:pt idx="16268">
                  <c:v>43270.34375</c:v>
                </c:pt>
                <c:pt idx="16269">
                  <c:v>43270.364583333401</c:v>
                </c:pt>
                <c:pt idx="16270">
                  <c:v>43270.385416666599</c:v>
                </c:pt>
                <c:pt idx="16271">
                  <c:v>43270.40625</c:v>
                </c:pt>
                <c:pt idx="16272">
                  <c:v>43270.427083333401</c:v>
                </c:pt>
                <c:pt idx="16273">
                  <c:v>43270.447916666599</c:v>
                </c:pt>
                <c:pt idx="16274">
                  <c:v>43270.46875</c:v>
                </c:pt>
                <c:pt idx="16275">
                  <c:v>43270.489583333401</c:v>
                </c:pt>
                <c:pt idx="16276">
                  <c:v>43270.510416666599</c:v>
                </c:pt>
                <c:pt idx="16277">
                  <c:v>43270.53125</c:v>
                </c:pt>
                <c:pt idx="16278">
                  <c:v>43270.552083333401</c:v>
                </c:pt>
                <c:pt idx="16279">
                  <c:v>43270.572916666599</c:v>
                </c:pt>
                <c:pt idx="16280">
                  <c:v>43270.59375</c:v>
                </c:pt>
                <c:pt idx="16281">
                  <c:v>43270.614583333401</c:v>
                </c:pt>
                <c:pt idx="16282">
                  <c:v>43270.635416666599</c:v>
                </c:pt>
                <c:pt idx="16283">
                  <c:v>43270.65625</c:v>
                </c:pt>
                <c:pt idx="16284">
                  <c:v>43270.677083333401</c:v>
                </c:pt>
                <c:pt idx="16285">
                  <c:v>43270.697916666599</c:v>
                </c:pt>
                <c:pt idx="16286">
                  <c:v>43270.71875</c:v>
                </c:pt>
                <c:pt idx="16287">
                  <c:v>43270.739583333401</c:v>
                </c:pt>
                <c:pt idx="16288">
                  <c:v>43270.760416666599</c:v>
                </c:pt>
                <c:pt idx="16289">
                  <c:v>43270.78125</c:v>
                </c:pt>
                <c:pt idx="16290">
                  <c:v>43270.802083333401</c:v>
                </c:pt>
                <c:pt idx="16291">
                  <c:v>43270.822916666599</c:v>
                </c:pt>
                <c:pt idx="16292">
                  <c:v>43270.84375</c:v>
                </c:pt>
                <c:pt idx="16293">
                  <c:v>43270.864583333401</c:v>
                </c:pt>
                <c:pt idx="16294">
                  <c:v>43270.885416666599</c:v>
                </c:pt>
                <c:pt idx="16295">
                  <c:v>43270.90625</c:v>
                </c:pt>
                <c:pt idx="16296">
                  <c:v>43270.927083333401</c:v>
                </c:pt>
                <c:pt idx="16297">
                  <c:v>43270.947916666599</c:v>
                </c:pt>
                <c:pt idx="16298">
                  <c:v>43270.96875</c:v>
                </c:pt>
                <c:pt idx="16299">
                  <c:v>43270.989583333401</c:v>
                </c:pt>
                <c:pt idx="16300">
                  <c:v>43271.010416666599</c:v>
                </c:pt>
                <c:pt idx="16301">
                  <c:v>43271.03125</c:v>
                </c:pt>
                <c:pt idx="16302">
                  <c:v>43271.052083333401</c:v>
                </c:pt>
                <c:pt idx="16303">
                  <c:v>43271.072916666599</c:v>
                </c:pt>
                <c:pt idx="16304">
                  <c:v>43271.09375</c:v>
                </c:pt>
                <c:pt idx="16305">
                  <c:v>43271.114583333401</c:v>
                </c:pt>
                <c:pt idx="16306">
                  <c:v>43271.135416666599</c:v>
                </c:pt>
                <c:pt idx="16307">
                  <c:v>43271.15625</c:v>
                </c:pt>
                <c:pt idx="16308">
                  <c:v>43271.177083333401</c:v>
                </c:pt>
                <c:pt idx="16309">
                  <c:v>43271.197916666599</c:v>
                </c:pt>
                <c:pt idx="16310">
                  <c:v>43271.21875</c:v>
                </c:pt>
                <c:pt idx="16311">
                  <c:v>43271.239583333401</c:v>
                </c:pt>
                <c:pt idx="16312">
                  <c:v>43271.260416666599</c:v>
                </c:pt>
                <c:pt idx="16313">
                  <c:v>43271.28125</c:v>
                </c:pt>
                <c:pt idx="16314">
                  <c:v>43271.302083333401</c:v>
                </c:pt>
                <c:pt idx="16315">
                  <c:v>43271.322916666599</c:v>
                </c:pt>
                <c:pt idx="16316">
                  <c:v>43271.34375</c:v>
                </c:pt>
                <c:pt idx="16317">
                  <c:v>43271.364583333401</c:v>
                </c:pt>
                <c:pt idx="16318">
                  <c:v>43271.385416666599</c:v>
                </c:pt>
                <c:pt idx="16319">
                  <c:v>43271.40625</c:v>
                </c:pt>
                <c:pt idx="16320">
                  <c:v>43271.427083333401</c:v>
                </c:pt>
                <c:pt idx="16321">
                  <c:v>43271.447916666599</c:v>
                </c:pt>
                <c:pt idx="16322">
                  <c:v>43271.46875</c:v>
                </c:pt>
                <c:pt idx="16323">
                  <c:v>43271.489583333401</c:v>
                </c:pt>
                <c:pt idx="16324">
                  <c:v>43271.510416666599</c:v>
                </c:pt>
                <c:pt idx="16325">
                  <c:v>43271.53125</c:v>
                </c:pt>
                <c:pt idx="16326">
                  <c:v>43271.552083333401</c:v>
                </c:pt>
                <c:pt idx="16327">
                  <c:v>43271.572916666599</c:v>
                </c:pt>
                <c:pt idx="16328">
                  <c:v>43271.59375</c:v>
                </c:pt>
                <c:pt idx="16329">
                  <c:v>43271.614583333401</c:v>
                </c:pt>
                <c:pt idx="16330">
                  <c:v>43271.635416666599</c:v>
                </c:pt>
                <c:pt idx="16331">
                  <c:v>43271.65625</c:v>
                </c:pt>
                <c:pt idx="16332">
                  <c:v>43271.677083333401</c:v>
                </c:pt>
                <c:pt idx="16333">
                  <c:v>43271.697916666599</c:v>
                </c:pt>
                <c:pt idx="16334">
                  <c:v>43271.71875</c:v>
                </c:pt>
                <c:pt idx="16335">
                  <c:v>43271.739583333401</c:v>
                </c:pt>
                <c:pt idx="16336">
                  <c:v>43271.760416666599</c:v>
                </c:pt>
                <c:pt idx="16337">
                  <c:v>43271.78125</c:v>
                </c:pt>
                <c:pt idx="16338">
                  <c:v>43271.802083333401</c:v>
                </c:pt>
                <c:pt idx="16339">
                  <c:v>43271.822916666599</c:v>
                </c:pt>
                <c:pt idx="16340">
                  <c:v>43271.84375</c:v>
                </c:pt>
                <c:pt idx="16341">
                  <c:v>43271.864583333401</c:v>
                </c:pt>
                <c:pt idx="16342">
                  <c:v>43271.885416666599</c:v>
                </c:pt>
                <c:pt idx="16343">
                  <c:v>43271.90625</c:v>
                </c:pt>
                <c:pt idx="16344">
                  <c:v>43271.927083333401</c:v>
                </c:pt>
                <c:pt idx="16345">
                  <c:v>43271.947916666599</c:v>
                </c:pt>
                <c:pt idx="16346">
                  <c:v>43271.96875</c:v>
                </c:pt>
                <c:pt idx="16347">
                  <c:v>43271.989583333401</c:v>
                </c:pt>
                <c:pt idx="16348">
                  <c:v>43272.010416666599</c:v>
                </c:pt>
                <c:pt idx="16349">
                  <c:v>43272.03125</c:v>
                </c:pt>
                <c:pt idx="16350">
                  <c:v>43272.052083333401</c:v>
                </c:pt>
                <c:pt idx="16351">
                  <c:v>43272.072916666599</c:v>
                </c:pt>
                <c:pt idx="16352">
                  <c:v>43272.09375</c:v>
                </c:pt>
                <c:pt idx="16353">
                  <c:v>43272.114583333401</c:v>
                </c:pt>
                <c:pt idx="16354">
                  <c:v>43272.135416666599</c:v>
                </c:pt>
                <c:pt idx="16355">
                  <c:v>43272.15625</c:v>
                </c:pt>
                <c:pt idx="16356">
                  <c:v>43272.177083333401</c:v>
                </c:pt>
                <c:pt idx="16357">
                  <c:v>43272.197916666599</c:v>
                </c:pt>
                <c:pt idx="16358">
                  <c:v>43272.21875</c:v>
                </c:pt>
                <c:pt idx="16359">
                  <c:v>43272.239583333401</c:v>
                </c:pt>
                <c:pt idx="16360">
                  <c:v>43272.260416666599</c:v>
                </c:pt>
                <c:pt idx="16361">
                  <c:v>43272.28125</c:v>
                </c:pt>
                <c:pt idx="16362">
                  <c:v>43272.302083333401</c:v>
                </c:pt>
                <c:pt idx="16363">
                  <c:v>43272.322916666599</c:v>
                </c:pt>
                <c:pt idx="16364">
                  <c:v>43272.34375</c:v>
                </c:pt>
                <c:pt idx="16365">
                  <c:v>43272.364583333401</c:v>
                </c:pt>
                <c:pt idx="16366">
                  <c:v>43272.385416666599</c:v>
                </c:pt>
                <c:pt idx="16367">
                  <c:v>43272.40625</c:v>
                </c:pt>
                <c:pt idx="16368">
                  <c:v>43272.427083333401</c:v>
                </c:pt>
                <c:pt idx="16369">
                  <c:v>43272.447916666599</c:v>
                </c:pt>
                <c:pt idx="16370">
                  <c:v>43272.46875</c:v>
                </c:pt>
                <c:pt idx="16371">
                  <c:v>43272.489583333401</c:v>
                </c:pt>
                <c:pt idx="16372">
                  <c:v>43272.510416666599</c:v>
                </c:pt>
                <c:pt idx="16373">
                  <c:v>43272.53125</c:v>
                </c:pt>
                <c:pt idx="16374">
                  <c:v>43272.552083333401</c:v>
                </c:pt>
                <c:pt idx="16375">
                  <c:v>43272.572916666599</c:v>
                </c:pt>
                <c:pt idx="16376">
                  <c:v>43272.59375</c:v>
                </c:pt>
                <c:pt idx="16377">
                  <c:v>43272.614583333401</c:v>
                </c:pt>
                <c:pt idx="16378">
                  <c:v>43272.635416666599</c:v>
                </c:pt>
                <c:pt idx="16379">
                  <c:v>43272.65625</c:v>
                </c:pt>
                <c:pt idx="16380">
                  <c:v>43272.677083333401</c:v>
                </c:pt>
                <c:pt idx="16381">
                  <c:v>43272.697916666599</c:v>
                </c:pt>
                <c:pt idx="16382">
                  <c:v>43272.71875</c:v>
                </c:pt>
                <c:pt idx="16383">
                  <c:v>43272.739583333401</c:v>
                </c:pt>
                <c:pt idx="16384">
                  <c:v>43272.760416666599</c:v>
                </c:pt>
                <c:pt idx="16385">
                  <c:v>43272.78125</c:v>
                </c:pt>
                <c:pt idx="16386">
                  <c:v>43272.802083333401</c:v>
                </c:pt>
                <c:pt idx="16387">
                  <c:v>43272.822916666599</c:v>
                </c:pt>
                <c:pt idx="16388">
                  <c:v>43272.84375</c:v>
                </c:pt>
                <c:pt idx="16389">
                  <c:v>43272.864583333401</c:v>
                </c:pt>
                <c:pt idx="16390">
                  <c:v>43272.885416666599</c:v>
                </c:pt>
                <c:pt idx="16391">
                  <c:v>43272.90625</c:v>
                </c:pt>
                <c:pt idx="16392">
                  <c:v>43272.927083333401</c:v>
                </c:pt>
                <c:pt idx="16393">
                  <c:v>43272.947916666599</c:v>
                </c:pt>
                <c:pt idx="16394">
                  <c:v>43272.96875</c:v>
                </c:pt>
                <c:pt idx="16395">
                  <c:v>43272.989583333401</c:v>
                </c:pt>
                <c:pt idx="16396">
                  <c:v>43273.010416666599</c:v>
                </c:pt>
                <c:pt idx="16397">
                  <c:v>43273.03125</c:v>
                </c:pt>
                <c:pt idx="16398">
                  <c:v>43273.052083333401</c:v>
                </c:pt>
                <c:pt idx="16399">
                  <c:v>43273.072916666599</c:v>
                </c:pt>
                <c:pt idx="16400">
                  <c:v>43273.09375</c:v>
                </c:pt>
                <c:pt idx="16401">
                  <c:v>43273.114583333401</c:v>
                </c:pt>
                <c:pt idx="16402">
                  <c:v>43273.135416666599</c:v>
                </c:pt>
                <c:pt idx="16403">
                  <c:v>43273.15625</c:v>
                </c:pt>
                <c:pt idx="16404">
                  <c:v>43273.177083333401</c:v>
                </c:pt>
                <c:pt idx="16405">
                  <c:v>43273.197916666599</c:v>
                </c:pt>
                <c:pt idx="16406">
                  <c:v>43273.21875</c:v>
                </c:pt>
                <c:pt idx="16407">
                  <c:v>43273.239583333401</c:v>
                </c:pt>
                <c:pt idx="16408">
                  <c:v>43273.260416666599</c:v>
                </c:pt>
                <c:pt idx="16409">
                  <c:v>43273.28125</c:v>
                </c:pt>
                <c:pt idx="16410">
                  <c:v>43273.302083333401</c:v>
                </c:pt>
                <c:pt idx="16411">
                  <c:v>43273.322916666599</c:v>
                </c:pt>
                <c:pt idx="16412">
                  <c:v>43273.34375</c:v>
                </c:pt>
                <c:pt idx="16413">
                  <c:v>43273.364583333401</c:v>
                </c:pt>
                <c:pt idx="16414">
                  <c:v>43273.385416666599</c:v>
                </c:pt>
                <c:pt idx="16415">
                  <c:v>43273.40625</c:v>
                </c:pt>
                <c:pt idx="16416">
                  <c:v>43273.427083333401</c:v>
                </c:pt>
                <c:pt idx="16417">
                  <c:v>43273.447916666599</c:v>
                </c:pt>
                <c:pt idx="16418">
                  <c:v>43273.46875</c:v>
                </c:pt>
                <c:pt idx="16419">
                  <c:v>43273.489583333401</c:v>
                </c:pt>
                <c:pt idx="16420">
                  <c:v>43273.510416666599</c:v>
                </c:pt>
                <c:pt idx="16421">
                  <c:v>43273.53125</c:v>
                </c:pt>
                <c:pt idx="16422">
                  <c:v>43273.552083333401</c:v>
                </c:pt>
                <c:pt idx="16423">
                  <c:v>43273.572916666599</c:v>
                </c:pt>
                <c:pt idx="16424">
                  <c:v>43273.59375</c:v>
                </c:pt>
                <c:pt idx="16425">
                  <c:v>43273.614583333401</c:v>
                </c:pt>
                <c:pt idx="16426">
                  <c:v>43273.635416666599</c:v>
                </c:pt>
                <c:pt idx="16427">
                  <c:v>43273.65625</c:v>
                </c:pt>
                <c:pt idx="16428">
                  <c:v>43273.677083333401</c:v>
                </c:pt>
                <c:pt idx="16429">
                  <c:v>43273.697916666599</c:v>
                </c:pt>
                <c:pt idx="16430">
                  <c:v>43273.71875</c:v>
                </c:pt>
                <c:pt idx="16431">
                  <c:v>43273.739583333401</c:v>
                </c:pt>
                <c:pt idx="16432">
                  <c:v>43273.760416666599</c:v>
                </c:pt>
                <c:pt idx="16433">
                  <c:v>43273.78125</c:v>
                </c:pt>
                <c:pt idx="16434">
                  <c:v>43273.802083333401</c:v>
                </c:pt>
                <c:pt idx="16435">
                  <c:v>43273.822916666599</c:v>
                </c:pt>
                <c:pt idx="16436">
                  <c:v>43273.84375</c:v>
                </c:pt>
                <c:pt idx="16437">
                  <c:v>43273.864583333401</c:v>
                </c:pt>
                <c:pt idx="16438">
                  <c:v>43273.885416666599</c:v>
                </c:pt>
                <c:pt idx="16439">
                  <c:v>43273.90625</c:v>
                </c:pt>
                <c:pt idx="16440">
                  <c:v>43273.927083333401</c:v>
                </c:pt>
                <c:pt idx="16441">
                  <c:v>43273.947916666599</c:v>
                </c:pt>
                <c:pt idx="16442">
                  <c:v>43273.96875</c:v>
                </c:pt>
                <c:pt idx="16443">
                  <c:v>43273.989583333401</c:v>
                </c:pt>
                <c:pt idx="16444">
                  <c:v>43274.010416666599</c:v>
                </c:pt>
                <c:pt idx="16445">
                  <c:v>43274.03125</c:v>
                </c:pt>
                <c:pt idx="16446">
                  <c:v>43274.052083333401</c:v>
                </c:pt>
                <c:pt idx="16447">
                  <c:v>43274.072916666599</c:v>
                </c:pt>
                <c:pt idx="16448">
                  <c:v>43274.09375</c:v>
                </c:pt>
                <c:pt idx="16449">
                  <c:v>43274.114583333401</c:v>
                </c:pt>
                <c:pt idx="16450">
                  <c:v>43274.135416666599</c:v>
                </c:pt>
                <c:pt idx="16451">
                  <c:v>43274.15625</c:v>
                </c:pt>
                <c:pt idx="16452">
                  <c:v>43274.177083333401</c:v>
                </c:pt>
                <c:pt idx="16453">
                  <c:v>43274.197916666599</c:v>
                </c:pt>
                <c:pt idx="16454">
                  <c:v>43274.21875</c:v>
                </c:pt>
                <c:pt idx="16455">
                  <c:v>43274.239583333401</c:v>
                </c:pt>
                <c:pt idx="16456">
                  <c:v>43274.260416666599</c:v>
                </c:pt>
                <c:pt idx="16457">
                  <c:v>43274.28125</c:v>
                </c:pt>
                <c:pt idx="16458">
                  <c:v>43274.302083333401</c:v>
                </c:pt>
                <c:pt idx="16459">
                  <c:v>43274.322916666599</c:v>
                </c:pt>
                <c:pt idx="16460">
                  <c:v>43274.34375</c:v>
                </c:pt>
                <c:pt idx="16461">
                  <c:v>43274.364583333401</c:v>
                </c:pt>
                <c:pt idx="16462">
                  <c:v>43274.385416666599</c:v>
                </c:pt>
                <c:pt idx="16463">
                  <c:v>43274.40625</c:v>
                </c:pt>
                <c:pt idx="16464">
                  <c:v>43274.427083333401</c:v>
                </c:pt>
                <c:pt idx="16465">
                  <c:v>43274.447916666599</c:v>
                </c:pt>
                <c:pt idx="16466">
                  <c:v>43274.46875</c:v>
                </c:pt>
                <c:pt idx="16467">
                  <c:v>43274.489583333401</c:v>
                </c:pt>
                <c:pt idx="16468">
                  <c:v>43274.510416666599</c:v>
                </c:pt>
                <c:pt idx="16469">
                  <c:v>43274.53125</c:v>
                </c:pt>
                <c:pt idx="16470">
                  <c:v>43274.552083333401</c:v>
                </c:pt>
                <c:pt idx="16471">
                  <c:v>43274.572916666599</c:v>
                </c:pt>
                <c:pt idx="16472">
                  <c:v>43274.59375</c:v>
                </c:pt>
                <c:pt idx="16473">
                  <c:v>43274.614583333401</c:v>
                </c:pt>
                <c:pt idx="16474">
                  <c:v>43274.635416666599</c:v>
                </c:pt>
                <c:pt idx="16475">
                  <c:v>43274.65625</c:v>
                </c:pt>
                <c:pt idx="16476">
                  <c:v>43274.677083333401</c:v>
                </c:pt>
                <c:pt idx="16477">
                  <c:v>43274.697916666599</c:v>
                </c:pt>
                <c:pt idx="16478">
                  <c:v>43274.71875</c:v>
                </c:pt>
                <c:pt idx="16479">
                  <c:v>43274.739583333401</c:v>
                </c:pt>
                <c:pt idx="16480">
                  <c:v>43274.760416666599</c:v>
                </c:pt>
                <c:pt idx="16481">
                  <c:v>43274.78125</c:v>
                </c:pt>
                <c:pt idx="16482">
                  <c:v>43274.802083333401</c:v>
                </c:pt>
                <c:pt idx="16483">
                  <c:v>43274.822916666599</c:v>
                </c:pt>
                <c:pt idx="16484">
                  <c:v>43274.84375</c:v>
                </c:pt>
                <c:pt idx="16485">
                  <c:v>43274.864583333401</c:v>
                </c:pt>
                <c:pt idx="16486">
                  <c:v>43274.885416666599</c:v>
                </c:pt>
                <c:pt idx="16487">
                  <c:v>43274.90625</c:v>
                </c:pt>
                <c:pt idx="16488">
                  <c:v>43274.927083333401</c:v>
                </c:pt>
                <c:pt idx="16489">
                  <c:v>43274.947916666599</c:v>
                </c:pt>
                <c:pt idx="16490">
                  <c:v>43274.96875</c:v>
                </c:pt>
                <c:pt idx="16491">
                  <c:v>43274.989583333401</c:v>
                </c:pt>
                <c:pt idx="16492">
                  <c:v>43275.010416666599</c:v>
                </c:pt>
                <c:pt idx="16493">
                  <c:v>43275.03125</c:v>
                </c:pt>
                <c:pt idx="16494">
                  <c:v>43275.052083333401</c:v>
                </c:pt>
                <c:pt idx="16495">
                  <c:v>43275.072916666599</c:v>
                </c:pt>
                <c:pt idx="16496">
                  <c:v>43275.09375</c:v>
                </c:pt>
                <c:pt idx="16497">
                  <c:v>43275.114583333401</c:v>
                </c:pt>
                <c:pt idx="16498">
                  <c:v>43275.135416666599</c:v>
                </c:pt>
                <c:pt idx="16499">
                  <c:v>43275.15625</c:v>
                </c:pt>
                <c:pt idx="16500">
                  <c:v>43275.177083333401</c:v>
                </c:pt>
                <c:pt idx="16501">
                  <c:v>43275.197916666599</c:v>
                </c:pt>
                <c:pt idx="16502">
                  <c:v>43275.21875</c:v>
                </c:pt>
                <c:pt idx="16503">
                  <c:v>43275.239583333401</c:v>
                </c:pt>
                <c:pt idx="16504">
                  <c:v>43275.260416666599</c:v>
                </c:pt>
                <c:pt idx="16505">
                  <c:v>43275.28125</c:v>
                </c:pt>
                <c:pt idx="16506">
                  <c:v>43275.302083333401</c:v>
                </c:pt>
                <c:pt idx="16507">
                  <c:v>43275.322916666599</c:v>
                </c:pt>
                <c:pt idx="16508">
                  <c:v>43275.34375</c:v>
                </c:pt>
                <c:pt idx="16509">
                  <c:v>43275.364583333401</c:v>
                </c:pt>
                <c:pt idx="16510">
                  <c:v>43275.385416666599</c:v>
                </c:pt>
                <c:pt idx="16511">
                  <c:v>43275.40625</c:v>
                </c:pt>
                <c:pt idx="16512">
                  <c:v>43275.427083333401</c:v>
                </c:pt>
                <c:pt idx="16513">
                  <c:v>43275.447916666599</c:v>
                </c:pt>
                <c:pt idx="16514">
                  <c:v>43275.46875</c:v>
                </c:pt>
                <c:pt idx="16515">
                  <c:v>43275.489583333401</c:v>
                </c:pt>
                <c:pt idx="16516">
                  <c:v>43275.510416666599</c:v>
                </c:pt>
                <c:pt idx="16517">
                  <c:v>43275.53125</c:v>
                </c:pt>
                <c:pt idx="16518">
                  <c:v>43275.552083333401</c:v>
                </c:pt>
                <c:pt idx="16519">
                  <c:v>43275.572916666599</c:v>
                </c:pt>
                <c:pt idx="16520">
                  <c:v>43275.59375</c:v>
                </c:pt>
                <c:pt idx="16521">
                  <c:v>43275.614583333401</c:v>
                </c:pt>
                <c:pt idx="16522">
                  <c:v>43275.635416666599</c:v>
                </c:pt>
                <c:pt idx="16523">
                  <c:v>43275.65625</c:v>
                </c:pt>
                <c:pt idx="16524">
                  <c:v>43275.677083333401</c:v>
                </c:pt>
                <c:pt idx="16525">
                  <c:v>43275.697916666599</c:v>
                </c:pt>
                <c:pt idx="16526">
                  <c:v>43275.71875</c:v>
                </c:pt>
                <c:pt idx="16527">
                  <c:v>43275.739583333401</c:v>
                </c:pt>
                <c:pt idx="16528">
                  <c:v>43275.760416666599</c:v>
                </c:pt>
                <c:pt idx="16529">
                  <c:v>43275.78125</c:v>
                </c:pt>
                <c:pt idx="16530">
                  <c:v>43275.802083333401</c:v>
                </c:pt>
                <c:pt idx="16531">
                  <c:v>43275.822916666599</c:v>
                </c:pt>
                <c:pt idx="16532">
                  <c:v>43275.84375</c:v>
                </c:pt>
                <c:pt idx="16533">
                  <c:v>43275.864583333401</c:v>
                </c:pt>
                <c:pt idx="16534">
                  <c:v>43275.885416666599</c:v>
                </c:pt>
                <c:pt idx="16535">
                  <c:v>43275.90625</c:v>
                </c:pt>
                <c:pt idx="16536">
                  <c:v>43275.927083333401</c:v>
                </c:pt>
                <c:pt idx="16537">
                  <c:v>43275.947916666599</c:v>
                </c:pt>
                <c:pt idx="16538">
                  <c:v>43275.96875</c:v>
                </c:pt>
                <c:pt idx="16539">
                  <c:v>43275.989583333401</c:v>
                </c:pt>
                <c:pt idx="16540">
                  <c:v>43276.010416666599</c:v>
                </c:pt>
                <c:pt idx="16541">
                  <c:v>43276.03125</c:v>
                </c:pt>
                <c:pt idx="16542">
                  <c:v>43276.052083333401</c:v>
                </c:pt>
                <c:pt idx="16543">
                  <c:v>43276.072916666599</c:v>
                </c:pt>
                <c:pt idx="16544">
                  <c:v>43276.09375</c:v>
                </c:pt>
                <c:pt idx="16545">
                  <c:v>43276.114583333401</c:v>
                </c:pt>
                <c:pt idx="16546">
                  <c:v>43276.135416666599</c:v>
                </c:pt>
                <c:pt idx="16547">
                  <c:v>43276.15625</c:v>
                </c:pt>
                <c:pt idx="16548">
                  <c:v>43276.177083333401</c:v>
                </c:pt>
                <c:pt idx="16549">
                  <c:v>43276.197916666599</c:v>
                </c:pt>
                <c:pt idx="16550">
                  <c:v>43276.21875</c:v>
                </c:pt>
                <c:pt idx="16551">
                  <c:v>43276.239583333401</c:v>
                </c:pt>
                <c:pt idx="16552">
                  <c:v>43276.260416666599</c:v>
                </c:pt>
                <c:pt idx="16553">
                  <c:v>43276.28125</c:v>
                </c:pt>
                <c:pt idx="16554">
                  <c:v>43276.302083333401</c:v>
                </c:pt>
                <c:pt idx="16555">
                  <c:v>43276.322916666599</c:v>
                </c:pt>
                <c:pt idx="16556">
                  <c:v>43276.34375</c:v>
                </c:pt>
                <c:pt idx="16557">
                  <c:v>43276.364583333401</c:v>
                </c:pt>
                <c:pt idx="16558">
                  <c:v>43276.385416666599</c:v>
                </c:pt>
                <c:pt idx="16559">
                  <c:v>43276.40625</c:v>
                </c:pt>
                <c:pt idx="16560">
                  <c:v>43276.427083333401</c:v>
                </c:pt>
                <c:pt idx="16561">
                  <c:v>43276.447916666599</c:v>
                </c:pt>
                <c:pt idx="16562">
                  <c:v>43276.46875</c:v>
                </c:pt>
                <c:pt idx="16563">
                  <c:v>43276.489583333401</c:v>
                </c:pt>
                <c:pt idx="16564">
                  <c:v>43276.510416666599</c:v>
                </c:pt>
                <c:pt idx="16565">
                  <c:v>43276.53125</c:v>
                </c:pt>
                <c:pt idx="16566">
                  <c:v>43276.552083333401</c:v>
                </c:pt>
                <c:pt idx="16567">
                  <c:v>43276.572916666599</c:v>
                </c:pt>
                <c:pt idx="16568">
                  <c:v>43276.59375</c:v>
                </c:pt>
                <c:pt idx="16569">
                  <c:v>43276.614583333401</c:v>
                </c:pt>
                <c:pt idx="16570">
                  <c:v>43276.635416666599</c:v>
                </c:pt>
                <c:pt idx="16571">
                  <c:v>43276.65625</c:v>
                </c:pt>
                <c:pt idx="16572">
                  <c:v>43276.677083333401</c:v>
                </c:pt>
                <c:pt idx="16573">
                  <c:v>43276.697916666599</c:v>
                </c:pt>
                <c:pt idx="16574">
                  <c:v>43276.71875</c:v>
                </c:pt>
                <c:pt idx="16575">
                  <c:v>43276.739583333401</c:v>
                </c:pt>
                <c:pt idx="16576">
                  <c:v>43276.760416666599</c:v>
                </c:pt>
                <c:pt idx="16577">
                  <c:v>43276.78125</c:v>
                </c:pt>
                <c:pt idx="16578">
                  <c:v>43276.802083333401</c:v>
                </c:pt>
                <c:pt idx="16579">
                  <c:v>43276.822916666599</c:v>
                </c:pt>
                <c:pt idx="16580">
                  <c:v>43276.84375</c:v>
                </c:pt>
                <c:pt idx="16581">
                  <c:v>43276.864583333401</c:v>
                </c:pt>
                <c:pt idx="16582">
                  <c:v>43276.885416666599</c:v>
                </c:pt>
                <c:pt idx="16583">
                  <c:v>43276.90625</c:v>
                </c:pt>
                <c:pt idx="16584">
                  <c:v>43276.927083333401</c:v>
                </c:pt>
                <c:pt idx="16585">
                  <c:v>43276.947916666599</c:v>
                </c:pt>
                <c:pt idx="16586">
                  <c:v>43276.96875</c:v>
                </c:pt>
                <c:pt idx="16587">
                  <c:v>43276.989583333401</c:v>
                </c:pt>
                <c:pt idx="16588">
                  <c:v>43277.010416666599</c:v>
                </c:pt>
                <c:pt idx="16589">
                  <c:v>43277.03125</c:v>
                </c:pt>
                <c:pt idx="16590">
                  <c:v>43277.052083333401</c:v>
                </c:pt>
                <c:pt idx="16591">
                  <c:v>43277.072916666599</c:v>
                </c:pt>
                <c:pt idx="16592">
                  <c:v>43277.09375</c:v>
                </c:pt>
                <c:pt idx="16593">
                  <c:v>43277.114583333401</c:v>
                </c:pt>
                <c:pt idx="16594">
                  <c:v>43277.135416666599</c:v>
                </c:pt>
                <c:pt idx="16595">
                  <c:v>43277.15625</c:v>
                </c:pt>
                <c:pt idx="16596">
                  <c:v>43277.177083333401</c:v>
                </c:pt>
                <c:pt idx="16597">
                  <c:v>43277.197916666599</c:v>
                </c:pt>
                <c:pt idx="16598">
                  <c:v>43277.21875</c:v>
                </c:pt>
                <c:pt idx="16599">
                  <c:v>43277.239583333401</c:v>
                </c:pt>
                <c:pt idx="16600">
                  <c:v>43277.260416666599</c:v>
                </c:pt>
                <c:pt idx="16601">
                  <c:v>43277.28125</c:v>
                </c:pt>
                <c:pt idx="16602">
                  <c:v>43277.302083333401</c:v>
                </c:pt>
                <c:pt idx="16603">
                  <c:v>43277.322916666599</c:v>
                </c:pt>
                <c:pt idx="16604">
                  <c:v>43277.34375</c:v>
                </c:pt>
                <c:pt idx="16605">
                  <c:v>43277.364583333401</c:v>
                </c:pt>
                <c:pt idx="16606">
                  <c:v>43277.385416666599</c:v>
                </c:pt>
                <c:pt idx="16607">
                  <c:v>43277.40625</c:v>
                </c:pt>
                <c:pt idx="16608">
                  <c:v>43277.427083333401</c:v>
                </c:pt>
                <c:pt idx="16609">
                  <c:v>43277.447916666599</c:v>
                </c:pt>
                <c:pt idx="16610">
                  <c:v>43277.46875</c:v>
                </c:pt>
                <c:pt idx="16611">
                  <c:v>43277.489583333401</c:v>
                </c:pt>
                <c:pt idx="16612">
                  <c:v>43277.510416666599</c:v>
                </c:pt>
                <c:pt idx="16613">
                  <c:v>43277.53125</c:v>
                </c:pt>
                <c:pt idx="16614">
                  <c:v>43277.552083333401</c:v>
                </c:pt>
                <c:pt idx="16615">
                  <c:v>43277.572916666599</c:v>
                </c:pt>
                <c:pt idx="16616">
                  <c:v>43277.59375</c:v>
                </c:pt>
                <c:pt idx="16617">
                  <c:v>43277.614583333401</c:v>
                </c:pt>
                <c:pt idx="16618">
                  <c:v>43277.635416666599</c:v>
                </c:pt>
                <c:pt idx="16619">
                  <c:v>43277.65625</c:v>
                </c:pt>
                <c:pt idx="16620">
                  <c:v>43277.677083333401</c:v>
                </c:pt>
                <c:pt idx="16621">
                  <c:v>43277.697916666599</c:v>
                </c:pt>
                <c:pt idx="16622">
                  <c:v>43277.71875</c:v>
                </c:pt>
                <c:pt idx="16623">
                  <c:v>43277.739583333401</c:v>
                </c:pt>
                <c:pt idx="16624">
                  <c:v>43277.760416666599</c:v>
                </c:pt>
                <c:pt idx="16625">
                  <c:v>43277.78125</c:v>
                </c:pt>
                <c:pt idx="16626">
                  <c:v>43277.802083333401</c:v>
                </c:pt>
                <c:pt idx="16627">
                  <c:v>43277.822916666599</c:v>
                </c:pt>
                <c:pt idx="16628">
                  <c:v>43277.84375</c:v>
                </c:pt>
                <c:pt idx="16629">
                  <c:v>43277.864583333401</c:v>
                </c:pt>
                <c:pt idx="16630">
                  <c:v>43277.885416666599</c:v>
                </c:pt>
                <c:pt idx="16631">
                  <c:v>43277.90625</c:v>
                </c:pt>
                <c:pt idx="16632">
                  <c:v>43277.927083333401</c:v>
                </c:pt>
                <c:pt idx="16633">
                  <c:v>43277.947916666599</c:v>
                </c:pt>
                <c:pt idx="16634">
                  <c:v>43277.96875</c:v>
                </c:pt>
                <c:pt idx="16635">
                  <c:v>43277.989583333401</c:v>
                </c:pt>
                <c:pt idx="16636">
                  <c:v>43278.010416666599</c:v>
                </c:pt>
                <c:pt idx="16637">
                  <c:v>43278.03125</c:v>
                </c:pt>
                <c:pt idx="16638">
                  <c:v>43278.052083333401</c:v>
                </c:pt>
                <c:pt idx="16639">
                  <c:v>43278.072916666599</c:v>
                </c:pt>
                <c:pt idx="16640">
                  <c:v>43278.09375</c:v>
                </c:pt>
                <c:pt idx="16641">
                  <c:v>43278.114583333401</c:v>
                </c:pt>
                <c:pt idx="16642">
                  <c:v>43278.135416666599</c:v>
                </c:pt>
                <c:pt idx="16643">
                  <c:v>43278.15625</c:v>
                </c:pt>
                <c:pt idx="16644">
                  <c:v>43278.177083333401</c:v>
                </c:pt>
                <c:pt idx="16645">
                  <c:v>43278.197916666599</c:v>
                </c:pt>
                <c:pt idx="16646">
                  <c:v>43278.21875</c:v>
                </c:pt>
                <c:pt idx="16647">
                  <c:v>43278.239583333401</c:v>
                </c:pt>
                <c:pt idx="16648">
                  <c:v>43278.260416666599</c:v>
                </c:pt>
                <c:pt idx="16649">
                  <c:v>43278.28125</c:v>
                </c:pt>
                <c:pt idx="16650">
                  <c:v>43278.302083333401</c:v>
                </c:pt>
                <c:pt idx="16651">
                  <c:v>43278.322916666599</c:v>
                </c:pt>
                <c:pt idx="16652">
                  <c:v>43278.34375</c:v>
                </c:pt>
                <c:pt idx="16653">
                  <c:v>43278.364583333401</c:v>
                </c:pt>
                <c:pt idx="16654">
                  <c:v>43278.385416666599</c:v>
                </c:pt>
                <c:pt idx="16655">
                  <c:v>43278.40625</c:v>
                </c:pt>
                <c:pt idx="16656">
                  <c:v>43278.427083333401</c:v>
                </c:pt>
                <c:pt idx="16657">
                  <c:v>43278.447916666599</c:v>
                </c:pt>
                <c:pt idx="16658">
                  <c:v>43278.46875</c:v>
                </c:pt>
                <c:pt idx="16659">
                  <c:v>43278.489583333401</c:v>
                </c:pt>
                <c:pt idx="16660">
                  <c:v>43278.510416666599</c:v>
                </c:pt>
                <c:pt idx="16661">
                  <c:v>43278.53125</c:v>
                </c:pt>
                <c:pt idx="16662">
                  <c:v>43278.552083333401</c:v>
                </c:pt>
                <c:pt idx="16663">
                  <c:v>43278.572916666599</c:v>
                </c:pt>
                <c:pt idx="16664">
                  <c:v>43278.59375</c:v>
                </c:pt>
                <c:pt idx="16665">
                  <c:v>43278.614583333401</c:v>
                </c:pt>
                <c:pt idx="16666">
                  <c:v>43278.635416666599</c:v>
                </c:pt>
                <c:pt idx="16667">
                  <c:v>43278.65625</c:v>
                </c:pt>
                <c:pt idx="16668">
                  <c:v>43278.677083333401</c:v>
                </c:pt>
                <c:pt idx="16669">
                  <c:v>43278.697916666599</c:v>
                </c:pt>
                <c:pt idx="16670">
                  <c:v>43278.71875</c:v>
                </c:pt>
                <c:pt idx="16671">
                  <c:v>43278.739583333401</c:v>
                </c:pt>
                <c:pt idx="16672">
                  <c:v>43278.760416666599</c:v>
                </c:pt>
                <c:pt idx="16673">
                  <c:v>43278.78125</c:v>
                </c:pt>
                <c:pt idx="16674">
                  <c:v>43278.802083333401</c:v>
                </c:pt>
                <c:pt idx="16675">
                  <c:v>43278.822916666599</c:v>
                </c:pt>
                <c:pt idx="16676">
                  <c:v>43278.84375</c:v>
                </c:pt>
                <c:pt idx="16677">
                  <c:v>43278.864583333401</c:v>
                </c:pt>
                <c:pt idx="16678">
                  <c:v>43278.885416666599</c:v>
                </c:pt>
                <c:pt idx="16679">
                  <c:v>43278.90625</c:v>
                </c:pt>
                <c:pt idx="16680">
                  <c:v>43278.927083333401</c:v>
                </c:pt>
                <c:pt idx="16681">
                  <c:v>43278.947916666599</c:v>
                </c:pt>
                <c:pt idx="16682">
                  <c:v>43278.96875</c:v>
                </c:pt>
                <c:pt idx="16683">
                  <c:v>43278.989583333401</c:v>
                </c:pt>
                <c:pt idx="16684">
                  <c:v>43279.010416666599</c:v>
                </c:pt>
                <c:pt idx="16685">
                  <c:v>43279.03125</c:v>
                </c:pt>
                <c:pt idx="16686">
                  <c:v>43279.052083333401</c:v>
                </c:pt>
                <c:pt idx="16687">
                  <c:v>43279.072916666599</c:v>
                </c:pt>
                <c:pt idx="16688">
                  <c:v>43279.09375</c:v>
                </c:pt>
                <c:pt idx="16689">
                  <c:v>43279.114583333401</c:v>
                </c:pt>
                <c:pt idx="16690">
                  <c:v>43279.135416666599</c:v>
                </c:pt>
                <c:pt idx="16691">
                  <c:v>43279.15625</c:v>
                </c:pt>
                <c:pt idx="16692">
                  <c:v>43279.177083333401</c:v>
                </c:pt>
                <c:pt idx="16693">
                  <c:v>43279.197916666599</c:v>
                </c:pt>
                <c:pt idx="16694">
                  <c:v>43279.21875</c:v>
                </c:pt>
                <c:pt idx="16695">
                  <c:v>43279.239583333401</c:v>
                </c:pt>
                <c:pt idx="16696">
                  <c:v>43279.260416666599</c:v>
                </c:pt>
                <c:pt idx="16697">
                  <c:v>43279.28125</c:v>
                </c:pt>
                <c:pt idx="16698">
                  <c:v>43279.302083333401</c:v>
                </c:pt>
                <c:pt idx="16699">
                  <c:v>43279.322916666599</c:v>
                </c:pt>
                <c:pt idx="16700">
                  <c:v>43279.34375</c:v>
                </c:pt>
                <c:pt idx="16701">
                  <c:v>43279.364583333401</c:v>
                </c:pt>
                <c:pt idx="16702">
                  <c:v>43279.385416666599</c:v>
                </c:pt>
                <c:pt idx="16703">
                  <c:v>43279.40625</c:v>
                </c:pt>
                <c:pt idx="16704">
                  <c:v>43279.427083333401</c:v>
                </c:pt>
                <c:pt idx="16705">
                  <c:v>43279.447916666599</c:v>
                </c:pt>
                <c:pt idx="16706">
                  <c:v>43279.46875</c:v>
                </c:pt>
                <c:pt idx="16707">
                  <c:v>43279.489583333401</c:v>
                </c:pt>
                <c:pt idx="16708">
                  <c:v>43279.510416666599</c:v>
                </c:pt>
                <c:pt idx="16709">
                  <c:v>43279.53125</c:v>
                </c:pt>
                <c:pt idx="16710">
                  <c:v>43279.552083333401</c:v>
                </c:pt>
                <c:pt idx="16711">
                  <c:v>43279.572916666599</c:v>
                </c:pt>
                <c:pt idx="16712">
                  <c:v>43279.59375</c:v>
                </c:pt>
                <c:pt idx="16713">
                  <c:v>43279.614583333401</c:v>
                </c:pt>
                <c:pt idx="16714">
                  <c:v>43279.635416666599</c:v>
                </c:pt>
                <c:pt idx="16715">
                  <c:v>43279.65625</c:v>
                </c:pt>
                <c:pt idx="16716">
                  <c:v>43279.677083333401</c:v>
                </c:pt>
                <c:pt idx="16717">
                  <c:v>43279.697916666599</c:v>
                </c:pt>
                <c:pt idx="16718">
                  <c:v>43279.71875</c:v>
                </c:pt>
                <c:pt idx="16719">
                  <c:v>43279.739583333401</c:v>
                </c:pt>
                <c:pt idx="16720">
                  <c:v>43279.760416666599</c:v>
                </c:pt>
                <c:pt idx="16721">
                  <c:v>43279.78125</c:v>
                </c:pt>
                <c:pt idx="16722">
                  <c:v>43279.802083333401</c:v>
                </c:pt>
                <c:pt idx="16723">
                  <c:v>43279.822916666599</c:v>
                </c:pt>
                <c:pt idx="16724">
                  <c:v>43279.84375</c:v>
                </c:pt>
                <c:pt idx="16725">
                  <c:v>43279.864583333401</c:v>
                </c:pt>
                <c:pt idx="16726">
                  <c:v>43279.885416666599</c:v>
                </c:pt>
                <c:pt idx="16727">
                  <c:v>43279.90625</c:v>
                </c:pt>
                <c:pt idx="16728">
                  <c:v>43279.927083333401</c:v>
                </c:pt>
                <c:pt idx="16729">
                  <c:v>43279.947916666599</c:v>
                </c:pt>
                <c:pt idx="16730">
                  <c:v>43279.96875</c:v>
                </c:pt>
                <c:pt idx="16731">
                  <c:v>43279.989583333401</c:v>
                </c:pt>
                <c:pt idx="16732">
                  <c:v>43280.010416666599</c:v>
                </c:pt>
                <c:pt idx="16733">
                  <c:v>43280.03125</c:v>
                </c:pt>
                <c:pt idx="16734">
                  <c:v>43280.052083333401</c:v>
                </c:pt>
                <c:pt idx="16735">
                  <c:v>43280.072916666599</c:v>
                </c:pt>
                <c:pt idx="16736">
                  <c:v>43280.09375</c:v>
                </c:pt>
                <c:pt idx="16737">
                  <c:v>43280.114583333401</c:v>
                </c:pt>
                <c:pt idx="16738">
                  <c:v>43280.135416666599</c:v>
                </c:pt>
                <c:pt idx="16739">
                  <c:v>43280.15625</c:v>
                </c:pt>
                <c:pt idx="16740">
                  <c:v>43280.177083333401</c:v>
                </c:pt>
                <c:pt idx="16741">
                  <c:v>43280.197916666599</c:v>
                </c:pt>
                <c:pt idx="16742">
                  <c:v>43280.21875</c:v>
                </c:pt>
                <c:pt idx="16743">
                  <c:v>43280.239583333401</c:v>
                </c:pt>
                <c:pt idx="16744">
                  <c:v>43280.260416666599</c:v>
                </c:pt>
                <c:pt idx="16745">
                  <c:v>43280.28125</c:v>
                </c:pt>
                <c:pt idx="16746">
                  <c:v>43280.302083333401</c:v>
                </c:pt>
                <c:pt idx="16747">
                  <c:v>43280.322916666599</c:v>
                </c:pt>
                <c:pt idx="16748">
                  <c:v>43280.34375</c:v>
                </c:pt>
                <c:pt idx="16749">
                  <c:v>43280.364583333401</c:v>
                </c:pt>
                <c:pt idx="16750">
                  <c:v>43280.385416666599</c:v>
                </c:pt>
                <c:pt idx="16751">
                  <c:v>43280.40625</c:v>
                </c:pt>
                <c:pt idx="16752">
                  <c:v>43280.427083333401</c:v>
                </c:pt>
                <c:pt idx="16753">
                  <c:v>43280.447916666599</c:v>
                </c:pt>
                <c:pt idx="16754">
                  <c:v>43280.46875</c:v>
                </c:pt>
                <c:pt idx="16755">
                  <c:v>43280.489583333401</c:v>
                </c:pt>
                <c:pt idx="16756">
                  <c:v>43280.510416666599</c:v>
                </c:pt>
                <c:pt idx="16757">
                  <c:v>43280.53125</c:v>
                </c:pt>
                <c:pt idx="16758">
                  <c:v>43280.552083333401</c:v>
                </c:pt>
                <c:pt idx="16759">
                  <c:v>43280.572916666599</c:v>
                </c:pt>
                <c:pt idx="16760">
                  <c:v>43280.59375</c:v>
                </c:pt>
                <c:pt idx="16761">
                  <c:v>43280.614583333401</c:v>
                </c:pt>
                <c:pt idx="16762">
                  <c:v>43280.635416666599</c:v>
                </c:pt>
                <c:pt idx="16763">
                  <c:v>43280.65625</c:v>
                </c:pt>
                <c:pt idx="16764">
                  <c:v>43280.677083333401</c:v>
                </c:pt>
                <c:pt idx="16765">
                  <c:v>43280.697916666599</c:v>
                </c:pt>
                <c:pt idx="16766">
                  <c:v>43280.71875</c:v>
                </c:pt>
                <c:pt idx="16767">
                  <c:v>43280.739583333401</c:v>
                </c:pt>
                <c:pt idx="16768">
                  <c:v>43280.760416666599</c:v>
                </c:pt>
                <c:pt idx="16769">
                  <c:v>43280.78125</c:v>
                </c:pt>
                <c:pt idx="16770">
                  <c:v>43280.802083333401</c:v>
                </c:pt>
                <c:pt idx="16771">
                  <c:v>43280.822916666599</c:v>
                </c:pt>
                <c:pt idx="16772">
                  <c:v>43280.84375</c:v>
                </c:pt>
                <c:pt idx="16773">
                  <c:v>43280.864583333401</c:v>
                </c:pt>
                <c:pt idx="16774">
                  <c:v>43280.885416666599</c:v>
                </c:pt>
                <c:pt idx="16775">
                  <c:v>43280.90625</c:v>
                </c:pt>
                <c:pt idx="16776">
                  <c:v>43280.927083333401</c:v>
                </c:pt>
                <c:pt idx="16777">
                  <c:v>43280.947916666599</c:v>
                </c:pt>
                <c:pt idx="16778">
                  <c:v>43280.96875</c:v>
                </c:pt>
                <c:pt idx="16779">
                  <c:v>43280.989583333401</c:v>
                </c:pt>
                <c:pt idx="16780">
                  <c:v>43281.010416666599</c:v>
                </c:pt>
                <c:pt idx="16781">
                  <c:v>43281.03125</c:v>
                </c:pt>
                <c:pt idx="16782">
                  <c:v>43281.052083333401</c:v>
                </c:pt>
                <c:pt idx="16783">
                  <c:v>43281.072916666599</c:v>
                </c:pt>
                <c:pt idx="16784">
                  <c:v>43281.09375</c:v>
                </c:pt>
                <c:pt idx="16785">
                  <c:v>43281.114583333401</c:v>
                </c:pt>
                <c:pt idx="16786">
                  <c:v>43281.135416666599</c:v>
                </c:pt>
                <c:pt idx="16787">
                  <c:v>43281.15625</c:v>
                </c:pt>
                <c:pt idx="16788">
                  <c:v>43281.177083333401</c:v>
                </c:pt>
                <c:pt idx="16789">
                  <c:v>43281.197916666599</c:v>
                </c:pt>
                <c:pt idx="16790">
                  <c:v>43281.21875</c:v>
                </c:pt>
                <c:pt idx="16791">
                  <c:v>43281.239583333401</c:v>
                </c:pt>
                <c:pt idx="16792">
                  <c:v>43281.260416666599</c:v>
                </c:pt>
                <c:pt idx="16793">
                  <c:v>43281.28125</c:v>
                </c:pt>
                <c:pt idx="16794">
                  <c:v>43281.302083333401</c:v>
                </c:pt>
                <c:pt idx="16795">
                  <c:v>43281.322916666599</c:v>
                </c:pt>
                <c:pt idx="16796">
                  <c:v>43281.34375</c:v>
                </c:pt>
                <c:pt idx="16797">
                  <c:v>43281.364583333401</c:v>
                </c:pt>
                <c:pt idx="16798">
                  <c:v>43281.385416666599</c:v>
                </c:pt>
                <c:pt idx="16799">
                  <c:v>43281.40625</c:v>
                </c:pt>
                <c:pt idx="16800">
                  <c:v>43281.427083333401</c:v>
                </c:pt>
                <c:pt idx="16801">
                  <c:v>43281.447916666599</c:v>
                </c:pt>
                <c:pt idx="16802">
                  <c:v>43281.46875</c:v>
                </c:pt>
                <c:pt idx="16803">
                  <c:v>43281.489583333401</c:v>
                </c:pt>
                <c:pt idx="16804">
                  <c:v>43281.510416666599</c:v>
                </c:pt>
                <c:pt idx="16805">
                  <c:v>43281.53125</c:v>
                </c:pt>
                <c:pt idx="16806">
                  <c:v>43281.552083333401</c:v>
                </c:pt>
                <c:pt idx="16807">
                  <c:v>43281.572916666599</c:v>
                </c:pt>
                <c:pt idx="16808">
                  <c:v>43281.59375</c:v>
                </c:pt>
                <c:pt idx="16809">
                  <c:v>43281.614583333401</c:v>
                </c:pt>
                <c:pt idx="16810">
                  <c:v>43281.635416666599</c:v>
                </c:pt>
                <c:pt idx="16811">
                  <c:v>43281.65625</c:v>
                </c:pt>
                <c:pt idx="16812">
                  <c:v>43281.677083333401</c:v>
                </c:pt>
                <c:pt idx="16813">
                  <c:v>43281.697916666599</c:v>
                </c:pt>
                <c:pt idx="16814">
                  <c:v>43281.71875</c:v>
                </c:pt>
                <c:pt idx="16815">
                  <c:v>43281.739583333401</c:v>
                </c:pt>
                <c:pt idx="16816">
                  <c:v>43281.760416666599</c:v>
                </c:pt>
                <c:pt idx="16817">
                  <c:v>43281.78125</c:v>
                </c:pt>
                <c:pt idx="16818">
                  <c:v>43281.802083333401</c:v>
                </c:pt>
                <c:pt idx="16819">
                  <c:v>43281.822916666599</c:v>
                </c:pt>
                <c:pt idx="16820">
                  <c:v>43281.84375</c:v>
                </c:pt>
                <c:pt idx="16821">
                  <c:v>43281.864583333401</c:v>
                </c:pt>
                <c:pt idx="16822">
                  <c:v>43281.885416666599</c:v>
                </c:pt>
                <c:pt idx="16823">
                  <c:v>43281.90625</c:v>
                </c:pt>
                <c:pt idx="16824">
                  <c:v>43281.927083333401</c:v>
                </c:pt>
                <c:pt idx="16825">
                  <c:v>43281.947916666599</c:v>
                </c:pt>
                <c:pt idx="16826">
                  <c:v>43281.96875</c:v>
                </c:pt>
                <c:pt idx="16827">
                  <c:v>43281.989583333401</c:v>
                </c:pt>
                <c:pt idx="16828">
                  <c:v>43282.010416666599</c:v>
                </c:pt>
                <c:pt idx="16829">
                  <c:v>43282.03125</c:v>
                </c:pt>
                <c:pt idx="16830">
                  <c:v>43282.052083333401</c:v>
                </c:pt>
                <c:pt idx="16831">
                  <c:v>43282.072916666599</c:v>
                </c:pt>
                <c:pt idx="16832">
                  <c:v>43282.09375</c:v>
                </c:pt>
                <c:pt idx="16833">
                  <c:v>43282.114583333401</c:v>
                </c:pt>
                <c:pt idx="16834">
                  <c:v>43282.135416666599</c:v>
                </c:pt>
                <c:pt idx="16835">
                  <c:v>43282.15625</c:v>
                </c:pt>
                <c:pt idx="16836">
                  <c:v>43282.177083333401</c:v>
                </c:pt>
                <c:pt idx="16837">
                  <c:v>43282.197916666599</c:v>
                </c:pt>
                <c:pt idx="16838">
                  <c:v>43282.21875</c:v>
                </c:pt>
                <c:pt idx="16839">
                  <c:v>43282.239583333401</c:v>
                </c:pt>
                <c:pt idx="16840">
                  <c:v>43282.260416666599</c:v>
                </c:pt>
                <c:pt idx="16841">
                  <c:v>43282.28125</c:v>
                </c:pt>
                <c:pt idx="16842">
                  <c:v>43282.302083333401</c:v>
                </c:pt>
                <c:pt idx="16843">
                  <c:v>43282.322916666599</c:v>
                </c:pt>
                <c:pt idx="16844">
                  <c:v>43282.34375</c:v>
                </c:pt>
                <c:pt idx="16845">
                  <c:v>43282.364583333401</c:v>
                </c:pt>
                <c:pt idx="16846">
                  <c:v>43282.385416666599</c:v>
                </c:pt>
                <c:pt idx="16847">
                  <c:v>43282.40625</c:v>
                </c:pt>
                <c:pt idx="16848">
                  <c:v>43282.427083333401</c:v>
                </c:pt>
                <c:pt idx="16849">
                  <c:v>43282.447916666599</c:v>
                </c:pt>
                <c:pt idx="16850">
                  <c:v>43282.46875</c:v>
                </c:pt>
                <c:pt idx="16851">
                  <c:v>43282.489583333401</c:v>
                </c:pt>
                <c:pt idx="16852">
                  <c:v>43282.510416666599</c:v>
                </c:pt>
                <c:pt idx="16853">
                  <c:v>43282.53125</c:v>
                </c:pt>
                <c:pt idx="16854">
                  <c:v>43282.552083333401</c:v>
                </c:pt>
                <c:pt idx="16855">
                  <c:v>43282.572916666599</c:v>
                </c:pt>
                <c:pt idx="16856">
                  <c:v>43282.59375</c:v>
                </c:pt>
                <c:pt idx="16857">
                  <c:v>43282.614583333401</c:v>
                </c:pt>
                <c:pt idx="16858">
                  <c:v>43282.635416666599</c:v>
                </c:pt>
                <c:pt idx="16859">
                  <c:v>43282.65625</c:v>
                </c:pt>
                <c:pt idx="16860">
                  <c:v>43282.677083333401</c:v>
                </c:pt>
                <c:pt idx="16861">
                  <c:v>43282.697916666599</c:v>
                </c:pt>
                <c:pt idx="16862">
                  <c:v>43282.71875</c:v>
                </c:pt>
                <c:pt idx="16863">
                  <c:v>43282.739583333401</c:v>
                </c:pt>
                <c:pt idx="16864">
                  <c:v>43282.760416666599</c:v>
                </c:pt>
                <c:pt idx="16865">
                  <c:v>43282.78125</c:v>
                </c:pt>
                <c:pt idx="16866">
                  <c:v>43282.802083333401</c:v>
                </c:pt>
                <c:pt idx="16867">
                  <c:v>43282.822916666599</c:v>
                </c:pt>
                <c:pt idx="16868">
                  <c:v>43282.84375</c:v>
                </c:pt>
                <c:pt idx="16869">
                  <c:v>43282.864583333401</c:v>
                </c:pt>
                <c:pt idx="16870">
                  <c:v>43282.885416666599</c:v>
                </c:pt>
                <c:pt idx="16871">
                  <c:v>43282.90625</c:v>
                </c:pt>
                <c:pt idx="16872">
                  <c:v>43282.927083333401</c:v>
                </c:pt>
                <c:pt idx="16873">
                  <c:v>43282.947916666599</c:v>
                </c:pt>
                <c:pt idx="16874">
                  <c:v>43282.96875</c:v>
                </c:pt>
                <c:pt idx="16875">
                  <c:v>43282.989583333401</c:v>
                </c:pt>
                <c:pt idx="16876">
                  <c:v>43283.010416666599</c:v>
                </c:pt>
                <c:pt idx="16877">
                  <c:v>43283.03125</c:v>
                </c:pt>
                <c:pt idx="16878">
                  <c:v>43283.052083333401</c:v>
                </c:pt>
                <c:pt idx="16879">
                  <c:v>43283.072916666599</c:v>
                </c:pt>
                <c:pt idx="16880">
                  <c:v>43283.09375</c:v>
                </c:pt>
                <c:pt idx="16881">
                  <c:v>43283.114583333401</c:v>
                </c:pt>
                <c:pt idx="16882">
                  <c:v>43283.135416666599</c:v>
                </c:pt>
                <c:pt idx="16883">
                  <c:v>43283.15625</c:v>
                </c:pt>
                <c:pt idx="16884">
                  <c:v>43283.177083333401</c:v>
                </c:pt>
                <c:pt idx="16885">
                  <c:v>43283.197916666599</c:v>
                </c:pt>
                <c:pt idx="16886">
                  <c:v>43283.21875</c:v>
                </c:pt>
                <c:pt idx="16887">
                  <c:v>43283.239583333401</c:v>
                </c:pt>
                <c:pt idx="16888">
                  <c:v>43283.260416666599</c:v>
                </c:pt>
                <c:pt idx="16889">
                  <c:v>43283.28125</c:v>
                </c:pt>
                <c:pt idx="16890">
                  <c:v>43283.302083333401</c:v>
                </c:pt>
                <c:pt idx="16891">
                  <c:v>43283.322916666599</c:v>
                </c:pt>
                <c:pt idx="16892">
                  <c:v>43283.34375</c:v>
                </c:pt>
                <c:pt idx="16893">
                  <c:v>43283.364583333401</c:v>
                </c:pt>
                <c:pt idx="16894">
                  <c:v>43283.385416666599</c:v>
                </c:pt>
                <c:pt idx="16895">
                  <c:v>43283.40625</c:v>
                </c:pt>
                <c:pt idx="16896">
                  <c:v>43283.427083333401</c:v>
                </c:pt>
                <c:pt idx="16897">
                  <c:v>43283.447916666599</c:v>
                </c:pt>
                <c:pt idx="16898">
                  <c:v>43283.46875</c:v>
                </c:pt>
                <c:pt idx="16899">
                  <c:v>43283.489583333401</c:v>
                </c:pt>
                <c:pt idx="16900">
                  <c:v>43283.510416666599</c:v>
                </c:pt>
                <c:pt idx="16901">
                  <c:v>43283.53125</c:v>
                </c:pt>
                <c:pt idx="16902">
                  <c:v>43283.552083333401</c:v>
                </c:pt>
                <c:pt idx="16903">
                  <c:v>43283.572916666599</c:v>
                </c:pt>
                <c:pt idx="16904">
                  <c:v>43283.59375</c:v>
                </c:pt>
                <c:pt idx="16905">
                  <c:v>43283.614583333401</c:v>
                </c:pt>
                <c:pt idx="16906">
                  <c:v>43283.635416666599</c:v>
                </c:pt>
                <c:pt idx="16907">
                  <c:v>43283.65625</c:v>
                </c:pt>
                <c:pt idx="16908">
                  <c:v>43283.677083333401</c:v>
                </c:pt>
                <c:pt idx="16909">
                  <c:v>43283.697916666599</c:v>
                </c:pt>
                <c:pt idx="16910">
                  <c:v>43283.71875</c:v>
                </c:pt>
                <c:pt idx="16911">
                  <c:v>43283.739583333401</c:v>
                </c:pt>
                <c:pt idx="16912">
                  <c:v>43283.760416666599</c:v>
                </c:pt>
                <c:pt idx="16913">
                  <c:v>43283.78125</c:v>
                </c:pt>
                <c:pt idx="16914">
                  <c:v>43283.802083333401</c:v>
                </c:pt>
                <c:pt idx="16915">
                  <c:v>43283.822916666599</c:v>
                </c:pt>
                <c:pt idx="16916">
                  <c:v>43283.84375</c:v>
                </c:pt>
                <c:pt idx="16917">
                  <c:v>43283.864583333401</c:v>
                </c:pt>
                <c:pt idx="16918">
                  <c:v>43283.885416666599</c:v>
                </c:pt>
                <c:pt idx="16919">
                  <c:v>43283.90625</c:v>
                </c:pt>
                <c:pt idx="16920">
                  <c:v>43283.927083333401</c:v>
                </c:pt>
                <c:pt idx="16921">
                  <c:v>43283.947916666599</c:v>
                </c:pt>
                <c:pt idx="16922">
                  <c:v>43283.96875</c:v>
                </c:pt>
                <c:pt idx="16923">
                  <c:v>43283.989583333401</c:v>
                </c:pt>
                <c:pt idx="16924">
                  <c:v>43284.010416666599</c:v>
                </c:pt>
                <c:pt idx="16925">
                  <c:v>43284.03125</c:v>
                </c:pt>
                <c:pt idx="16926">
                  <c:v>43284.052083333401</c:v>
                </c:pt>
                <c:pt idx="16927">
                  <c:v>43284.072916666599</c:v>
                </c:pt>
                <c:pt idx="16928">
                  <c:v>43284.09375</c:v>
                </c:pt>
                <c:pt idx="16929">
                  <c:v>43284.114583333401</c:v>
                </c:pt>
                <c:pt idx="16930">
                  <c:v>43284.135416666599</c:v>
                </c:pt>
                <c:pt idx="16931">
                  <c:v>43284.15625</c:v>
                </c:pt>
                <c:pt idx="16932">
                  <c:v>43284.177083333401</c:v>
                </c:pt>
                <c:pt idx="16933">
                  <c:v>43284.197916666599</c:v>
                </c:pt>
                <c:pt idx="16934">
                  <c:v>43284.21875</c:v>
                </c:pt>
                <c:pt idx="16935">
                  <c:v>43284.239583333401</c:v>
                </c:pt>
                <c:pt idx="16936">
                  <c:v>43284.260416666599</c:v>
                </c:pt>
                <c:pt idx="16937">
                  <c:v>43284.28125</c:v>
                </c:pt>
                <c:pt idx="16938">
                  <c:v>43284.302083333401</c:v>
                </c:pt>
                <c:pt idx="16939">
                  <c:v>43284.322916666599</c:v>
                </c:pt>
                <c:pt idx="16940">
                  <c:v>43284.34375</c:v>
                </c:pt>
                <c:pt idx="16941">
                  <c:v>43284.364583333401</c:v>
                </c:pt>
                <c:pt idx="16942">
                  <c:v>43284.385416666599</c:v>
                </c:pt>
                <c:pt idx="16943">
                  <c:v>43284.40625</c:v>
                </c:pt>
                <c:pt idx="16944">
                  <c:v>43284.427083333401</c:v>
                </c:pt>
                <c:pt idx="16945">
                  <c:v>43284.447916666599</c:v>
                </c:pt>
                <c:pt idx="16946">
                  <c:v>43284.46875</c:v>
                </c:pt>
                <c:pt idx="16947">
                  <c:v>43284.489583333401</c:v>
                </c:pt>
                <c:pt idx="16948">
                  <c:v>43284.510416666599</c:v>
                </c:pt>
                <c:pt idx="16949">
                  <c:v>43284.53125</c:v>
                </c:pt>
                <c:pt idx="16950">
                  <c:v>43284.552083333401</c:v>
                </c:pt>
                <c:pt idx="16951">
                  <c:v>43284.572916666599</c:v>
                </c:pt>
                <c:pt idx="16952">
                  <c:v>43284.59375</c:v>
                </c:pt>
                <c:pt idx="16953">
                  <c:v>43284.614583333401</c:v>
                </c:pt>
                <c:pt idx="16954">
                  <c:v>43284.635416666599</c:v>
                </c:pt>
                <c:pt idx="16955">
                  <c:v>43284.65625</c:v>
                </c:pt>
                <c:pt idx="16956">
                  <c:v>43284.677083333401</c:v>
                </c:pt>
                <c:pt idx="16957">
                  <c:v>43284.697916666599</c:v>
                </c:pt>
                <c:pt idx="16958">
                  <c:v>43284.71875</c:v>
                </c:pt>
                <c:pt idx="16959">
                  <c:v>43284.739583333401</c:v>
                </c:pt>
                <c:pt idx="16960">
                  <c:v>43284.760416666599</c:v>
                </c:pt>
                <c:pt idx="16961">
                  <c:v>43284.78125</c:v>
                </c:pt>
                <c:pt idx="16962">
                  <c:v>43284.802083333401</c:v>
                </c:pt>
                <c:pt idx="16963">
                  <c:v>43284.822916666599</c:v>
                </c:pt>
                <c:pt idx="16964">
                  <c:v>43284.84375</c:v>
                </c:pt>
                <c:pt idx="16965">
                  <c:v>43284.864583333401</c:v>
                </c:pt>
                <c:pt idx="16966">
                  <c:v>43284.885416666599</c:v>
                </c:pt>
                <c:pt idx="16967">
                  <c:v>43284.90625</c:v>
                </c:pt>
                <c:pt idx="16968">
                  <c:v>43284.927083333401</c:v>
                </c:pt>
                <c:pt idx="16969">
                  <c:v>43284.947916666599</c:v>
                </c:pt>
                <c:pt idx="16970">
                  <c:v>43284.96875</c:v>
                </c:pt>
                <c:pt idx="16971">
                  <c:v>43284.989583333401</c:v>
                </c:pt>
                <c:pt idx="16972">
                  <c:v>43285.010416666599</c:v>
                </c:pt>
                <c:pt idx="16973">
                  <c:v>43285.03125</c:v>
                </c:pt>
                <c:pt idx="16974">
                  <c:v>43285.052083333401</c:v>
                </c:pt>
                <c:pt idx="16975">
                  <c:v>43285.072916666599</c:v>
                </c:pt>
                <c:pt idx="16976">
                  <c:v>43285.09375</c:v>
                </c:pt>
                <c:pt idx="16977">
                  <c:v>43285.114583333401</c:v>
                </c:pt>
                <c:pt idx="16978">
                  <c:v>43285.135416666599</c:v>
                </c:pt>
                <c:pt idx="16979">
                  <c:v>43285.15625</c:v>
                </c:pt>
                <c:pt idx="16980">
                  <c:v>43285.177083333401</c:v>
                </c:pt>
                <c:pt idx="16981">
                  <c:v>43285.197916666599</c:v>
                </c:pt>
                <c:pt idx="16982">
                  <c:v>43285.21875</c:v>
                </c:pt>
                <c:pt idx="16983">
                  <c:v>43285.239583333401</c:v>
                </c:pt>
                <c:pt idx="16984">
                  <c:v>43285.260416666599</c:v>
                </c:pt>
                <c:pt idx="16985">
                  <c:v>43285.28125</c:v>
                </c:pt>
                <c:pt idx="16986">
                  <c:v>43285.302083333401</c:v>
                </c:pt>
                <c:pt idx="16987">
                  <c:v>43285.322916666599</c:v>
                </c:pt>
                <c:pt idx="16988">
                  <c:v>43285.34375</c:v>
                </c:pt>
                <c:pt idx="16989">
                  <c:v>43285.364583333401</c:v>
                </c:pt>
                <c:pt idx="16990">
                  <c:v>43285.385416666599</c:v>
                </c:pt>
                <c:pt idx="16991">
                  <c:v>43285.40625</c:v>
                </c:pt>
                <c:pt idx="16992">
                  <c:v>43285.427083333401</c:v>
                </c:pt>
                <c:pt idx="16993">
                  <c:v>43285.447916666599</c:v>
                </c:pt>
                <c:pt idx="16994">
                  <c:v>43285.46875</c:v>
                </c:pt>
                <c:pt idx="16995">
                  <c:v>43285.489583333401</c:v>
                </c:pt>
                <c:pt idx="16996">
                  <c:v>43285.510416666599</c:v>
                </c:pt>
                <c:pt idx="16997">
                  <c:v>43285.53125</c:v>
                </c:pt>
                <c:pt idx="16998">
                  <c:v>43285.552083333401</c:v>
                </c:pt>
                <c:pt idx="16999">
                  <c:v>43285.572916666599</c:v>
                </c:pt>
                <c:pt idx="17000">
                  <c:v>43285.59375</c:v>
                </c:pt>
                <c:pt idx="17001">
                  <c:v>43285.614583333401</c:v>
                </c:pt>
                <c:pt idx="17002">
                  <c:v>43285.635416666599</c:v>
                </c:pt>
                <c:pt idx="17003">
                  <c:v>43285.65625</c:v>
                </c:pt>
                <c:pt idx="17004">
                  <c:v>43285.677083333401</c:v>
                </c:pt>
                <c:pt idx="17005">
                  <c:v>43285.697916666599</c:v>
                </c:pt>
                <c:pt idx="17006">
                  <c:v>43285.71875</c:v>
                </c:pt>
                <c:pt idx="17007">
                  <c:v>43285.739583333401</c:v>
                </c:pt>
                <c:pt idx="17008">
                  <c:v>43285.760416666599</c:v>
                </c:pt>
                <c:pt idx="17009">
                  <c:v>43285.78125</c:v>
                </c:pt>
                <c:pt idx="17010">
                  <c:v>43285.802083333401</c:v>
                </c:pt>
                <c:pt idx="17011">
                  <c:v>43285.822916666599</c:v>
                </c:pt>
                <c:pt idx="17012">
                  <c:v>43285.84375</c:v>
                </c:pt>
                <c:pt idx="17013">
                  <c:v>43285.864583333401</c:v>
                </c:pt>
                <c:pt idx="17014">
                  <c:v>43285.885416666599</c:v>
                </c:pt>
                <c:pt idx="17015">
                  <c:v>43285.90625</c:v>
                </c:pt>
                <c:pt idx="17016">
                  <c:v>43285.927083333401</c:v>
                </c:pt>
                <c:pt idx="17017">
                  <c:v>43285.947916666599</c:v>
                </c:pt>
                <c:pt idx="17018">
                  <c:v>43285.96875</c:v>
                </c:pt>
                <c:pt idx="17019">
                  <c:v>43285.989583333401</c:v>
                </c:pt>
                <c:pt idx="17020">
                  <c:v>43286.010416666599</c:v>
                </c:pt>
                <c:pt idx="17021">
                  <c:v>43286.03125</c:v>
                </c:pt>
                <c:pt idx="17022">
                  <c:v>43286.052083333401</c:v>
                </c:pt>
                <c:pt idx="17023">
                  <c:v>43286.072916666599</c:v>
                </c:pt>
                <c:pt idx="17024">
                  <c:v>43286.09375</c:v>
                </c:pt>
                <c:pt idx="17025">
                  <c:v>43286.114583333401</c:v>
                </c:pt>
                <c:pt idx="17026">
                  <c:v>43286.135416666599</c:v>
                </c:pt>
                <c:pt idx="17027">
                  <c:v>43286.15625</c:v>
                </c:pt>
                <c:pt idx="17028">
                  <c:v>43286.177083333401</c:v>
                </c:pt>
                <c:pt idx="17029">
                  <c:v>43286.197916666599</c:v>
                </c:pt>
                <c:pt idx="17030">
                  <c:v>43286.21875</c:v>
                </c:pt>
                <c:pt idx="17031">
                  <c:v>43286.239583333401</c:v>
                </c:pt>
                <c:pt idx="17032">
                  <c:v>43286.260416666599</c:v>
                </c:pt>
                <c:pt idx="17033">
                  <c:v>43286.28125</c:v>
                </c:pt>
                <c:pt idx="17034">
                  <c:v>43286.302083333401</c:v>
                </c:pt>
                <c:pt idx="17035">
                  <c:v>43286.322916666599</c:v>
                </c:pt>
                <c:pt idx="17036">
                  <c:v>43286.34375</c:v>
                </c:pt>
                <c:pt idx="17037">
                  <c:v>43286.364583333401</c:v>
                </c:pt>
                <c:pt idx="17038">
                  <c:v>43286.385416666599</c:v>
                </c:pt>
                <c:pt idx="17039">
                  <c:v>43286.40625</c:v>
                </c:pt>
                <c:pt idx="17040">
                  <c:v>43286.427083333401</c:v>
                </c:pt>
                <c:pt idx="17041">
                  <c:v>43286.447916666599</c:v>
                </c:pt>
                <c:pt idx="17042">
                  <c:v>43286.46875</c:v>
                </c:pt>
                <c:pt idx="17043">
                  <c:v>43286.489583333401</c:v>
                </c:pt>
                <c:pt idx="17044">
                  <c:v>43286.510416666599</c:v>
                </c:pt>
                <c:pt idx="17045">
                  <c:v>43286.53125</c:v>
                </c:pt>
                <c:pt idx="17046">
                  <c:v>43286.552083333401</c:v>
                </c:pt>
                <c:pt idx="17047">
                  <c:v>43286.572916666599</c:v>
                </c:pt>
                <c:pt idx="17048">
                  <c:v>43286.59375</c:v>
                </c:pt>
                <c:pt idx="17049">
                  <c:v>43286.614583333401</c:v>
                </c:pt>
                <c:pt idx="17050">
                  <c:v>43286.635416666599</c:v>
                </c:pt>
                <c:pt idx="17051">
                  <c:v>43286.65625</c:v>
                </c:pt>
                <c:pt idx="17052">
                  <c:v>43286.677083333401</c:v>
                </c:pt>
                <c:pt idx="17053">
                  <c:v>43286.697916666599</c:v>
                </c:pt>
                <c:pt idx="17054">
                  <c:v>43286.71875</c:v>
                </c:pt>
                <c:pt idx="17055">
                  <c:v>43286.739583333401</c:v>
                </c:pt>
                <c:pt idx="17056">
                  <c:v>43286.760416666599</c:v>
                </c:pt>
                <c:pt idx="17057">
                  <c:v>43286.78125</c:v>
                </c:pt>
                <c:pt idx="17058">
                  <c:v>43286.802083333401</c:v>
                </c:pt>
                <c:pt idx="17059">
                  <c:v>43286.822916666599</c:v>
                </c:pt>
                <c:pt idx="17060">
                  <c:v>43286.84375</c:v>
                </c:pt>
                <c:pt idx="17061">
                  <c:v>43286.864583333401</c:v>
                </c:pt>
                <c:pt idx="17062">
                  <c:v>43286.885416666599</c:v>
                </c:pt>
                <c:pt idx="17063">
                  <c:v>43286.90625</c:v>
                </c:pt>
                <c:pt idx="17064">
                  <c:v>43286.927083333401</c:v>
                </c:pt>
                <c:pt idx="17065">
                  <c:v>43286.947916666599</c:v>
                </c:pt>
                <c:pt idx="17066">
                  <c:v>43286.96875</c:v>
                </c:pt>
                <c:pt idx="17067">
                  <c:v>43286.989583333401</c:v>
                </c:pt>
                <c:pt idx="17068">
                  <c:v>43287.010416666599</c:v>
                </c:pt>
                <c:pt idx="17069">
                  <c:v>43287.03125</c:v>
                </c:pt>
                <c:pt idx="17070">
                  <c:v>43287.052083333401</c:v>
                </c:pt>
                <c:pt idx="17071">
                  <c:v>43287.072916666599</c:v>
                </c:pt>
                <c:pt idx="17072">
                  <c:v>43287.09375</c:v>
                </c:pt>
                <c:pt idx="17073">
                  <c:v>43287.114583333401</c:v>
                </c:pt>
                <c:pt idx="17074">
                  <c:v>43287.135416666599</c:v>
                </c:pt>
                <c:pt idx="17075">
                  <c:v>43287.15625</c:v>
                </c:pt>
                <c:pt idx="17076">
                  <c:v>43287.177083333401</c:v>
                </c:pt>
                <c:pt idx="17077">
                  <c:v>43287.197916666599</c:v>
                </c:pt>
                <c:pt idx="17078">
                  <c:v>43287.21875</c:v>
                </c:pt>
                <c:pt idx="17079">
                  <c:v>43287.239583333401</c:v>
                </c:pt>
                <c:pt idx="17080">
                  <c:v>43287.260416666599</c:v>
                </c:pt>
                <c:pt idx="17081">
                  <c:v>43287.28125</c:v>
                </c:pt>
                <c:pt idx="17082">
                  <c:v>43287.302083333401</c:v>
                </c:pt>
                <c:pt idx="17083">
                  <c:v>43287.322916666599</c:v>
                </c:pt>
                <c:pt idx="17084">
                  <c:v>43287.34375</c:v>
                </c:pt>
                <c:pt idx="17085">
                  <c:v>43287.364583333401</c:v>
                </c:pt>
                <c:pt idx="17086">
                  <c:v>43287.385416666599</c:v>
                </c:pt>
                <c:pt idx="17087">
                  <c:v>43287.40625</c:v>
                </c:pt>
                <c:pt idx="17088">
                  <c:v>43287.427083333401</c:v>
                </c:pt>
                <c:pt idx="17089">
                  <c:v>43287.447916666599</c:v>
                </c:pt>
                <c:pt idx="17090">
                  <c:v>43287.46875</c:v>
                </c:pt>
                <c:pt idx="17091">
                  <c:v>43287.489583333401</c:v>
                </c:pt>
                <c:pt idx="17092">
                  <c:v>43287.510416666599</c:v>
                </c:pt>
                <c:pt idx="17093">
                  <c:v>43287.53125</c:v>
                </c:pt>
                <c:pt idx="17094">
                  <c:v>43287.552083333401</c:v>
                </c:pt>
                <c:pt idx="17095">
                  <c:v>43287.572916666599</c:v>
                </c:pt>
                <c:pt idx="17096">
                  <c:v>43287.59375</c:v>
                </c:pt>
                <c:pt idx="17097">
                  <c:v>43287.614583333401</c:v>
                </c:pt>
                <c:pt idx="17098">
                  <c:v>43287.635416666599</c:v>
                </c:pt>
                <c:pt idx="17099">
                  <c:v>43287.65625</c:v>
                </c:pt>
                <c:pt idx="17100">
                  <c:v>43287.677083333401</c:v>
                </c:pt>
                <c:pt idx="17101">
                  <c:v>43287.697916666599</c:v>
                </c:pt>
                <c:pt idx="17102">
                  <c:v>43287.71875</c:v>
                </c:pt>
                <c:pt idx="17103">
                  <c:v>43287.739583333401</c:v>
                </c:pt>
                <c:pt idx="17104">
                  <c:v>43287.760416666599</c:v>
                </c:pt>
                <c:pt idx="17105">
                  <c:v>43287.78125</c:v>
                </c:pt>
                <c:pt idx="17106">
                  <c:v>43287.802083333401</c:v>
                </c:pt>
                <c:pt idx="17107">
                  <c:v>43287.822916666599</c:v>
                </c:pt>
                <c:pt idx="17108">
                  <c:v>43287.84375</c:v>
                </c:pt>
                <c:pt idx="17109">
                  <c:v>43287.864583333401</c:v>
                </c:pt>
                <c:pt idx="17110">
                  <c:v>43287.885416666599</c:v>
                </c:pt>
                <c:pt idx="17111">
                  <c:v>43287.90625</c:v>
                </c:pt>
                <c:pt idx="17112">
                  <c:v>43287.927083333401</c:v>
                </c:pt>
                <c:pt idx="17113">
                  <c:v>43287.947916666599</c:v>
                </c:pt>
                <c:pt idx="17114">
                  <c:v>43287.96875</c:v>
                </c:pt>
                <c:pt idx="17115">
                  <c:v>43287.989583333401</c:v>
                </c:pt>
                <c:pt idx="17116">
                  <c:v>43288.010416666599</c:v>
                </c:pt>
                <c:pt idx="17117">
                  <c:v>43288.03125</c:v>
                </c:pt>
                <c:pt idx="17118">
                  <c:v>43288.052083333401</c:v>
                </c:pt>
                <c:pt idx="17119">
                  <c:v>43288.072916666599</c:v>
                </c:pt>
                <c:pt idx="17120">
                  <c:v>43288.09375</c:v>
                </c:pt>
                <c:pt idx="17121">
                  <c:v>43288.114583333401</c:v>
                </c:pt>
                <c:pt idx="17122">
                  <c:v>43288.135416666599</c:v>
                </c:pt>
                <c:pt idx="17123">
                  <c:v>43288.15625</c:v>
                </c:pt>
                <c:pt idx="17124">
                  <c:v>43288.177083333401</c:v>
                </c:pt>
                <c:pt idx="17125">
                  <c:v>43288.197916666599</c:v>
                </c:pt>
                <c:pt idx="17126">
                  <c:v>43288.21875</c:v>
                </c:pt>
                <c:pt idx="17127">
                  <c:v>43288.239583333401</c:v>
                </c:pt>
                <c:pt idx="17128">
                  <c:v>43288.260416666599</c:v>
                </c:pt>
                <c:pt idx="17129">
                  <c:v>43288.28125</c:v>
                </c:pt>
                <c:pt idx="17130">
                  <c:v>43288.302083333401</c:v>
                </c:pt>
                <c:pt idx="17131">
                  <c:v>43288.322916666599</c:v>
                </c:pt>
                <c:pt idx="17132">
                  <c:v>43288.34375</c:v>
                </c:pt>
                <c:pt idx="17133">
                  <c:v>43288.364583333401</c:v>
                </c:pt>
                <c:pt idx="17134">
                  <c:v>43288.385416666599</c:v>
                </c:pt>
                <c:pt idx="17135">
                  <c:v>43288.40625</c:v>
                </c:pt>
                <c:pt idx="17136">
                  <c:v>43288.427083333401</c:v>
                </c:pt>
                <c:pt idx="17137">
                  <c:v>43288.447916666599</c:v>
                </c:pt>
                <c:pt idx="17138">
                  <c:v>43288.46875</c:v>
                </c:pt>
                <c:pt idx="17139">
                  <c:v>43288.489583333401</c:v>
                </c:pt>
                <c:pt idx="17140">
                  <c:v>43288.510416666599</c:v>
                </c:pt>
                <c:pt idx="17141">
                  <c:v>43288.53125</c:v>
                </c:pt>
                <c:pt idx="17142">
                  <c:v>43288.552083333401</c:v>
                </c:pt>
                <c:pt idx="17143">
                  <c:v>43288.572916666599</c:v>
                </c:pt>
                <c:pt idx="17144">
                  <c:v>43288.59375</c:v>
                </c:pt>
                <c:pt idx="17145">
                  <c:v>43288.614583333401</c:v>
                </c:pt>
                <c:pt idx="17146">
                  <c:v>43288.635416666599</c:v>
                </c:pt>
                <c:pt idx="17147">
                  <c:v>43288.65625</c:v>
                </c:pt>
                <c:pt idx="17148">
                  <c:v>43288.677083333401</c:v>
                </c:pt>
                <c:pt idx="17149">
                  <c:v>43288.697916666599</c:v>
                </c:pt>
                <c:pt idx="17150">
                  <c:v>43288.71875</c:v>
                </c:pt>
                <c:pt idx="17151">
                  <c:v>43288.739583333401</c:v>
                </c:pt>
                <c:pt idx="17152">
                  <c:v>43288.760416666599</c:v>
                </c:pt>
                <c:pt idx="17153">
                  <c:v>43288.78125</c:v>
                </c:pt>
                <c:pt idx="17154">
                  <c:v>43288.802083333401</c:v>
                </c:pt>
                <c:pt idx="17155">
                  <c:v>43288.822916666599</c:v>
                </c:pt>
                <c:pt idx="17156">
                  <c:v>43288.84375</c:v>
                </c:pt>
                <c:pt idx="17157">
                  <c:v>43288.864583333401</c:v>
                </c:pt>
                <c:pt idx="17158">
                  <c:v>43288.885416666599</c:v>
                </c:pt>
                <c:pt idx="17159">
                  <c:v>43288.90625</c:v>
                </c:pt>
                <c:pt idx="17160">
                  <c:v>43288.927083333401</c:v>
                </c:pt>
                <c:pt idx="17161">
                  <c:v>43288.947916666599</c:v>
                </c:pt>
                <c:pt idx="17162">
                  <c:v>43288.96875</c:v>
                </c:pt>
                <c:pt idx="17163">
                  <c:v>43288.989583333401</c:v>
                </c:pt>
                <c:pt idx="17164">
                  <c:v>43289.010416666599</c:v>
                </c:pt>
                <c:pt idx="17165">
                  <c:v>43289.03125</c:v>
                </c:pt>
                <c:pt idx="17166">
                  <c:v>43289.052083333401</c:v>
                </c:pt>
                <c:pt idx="17167">
                  <c:v>43289.072916666599</c:v>
                </c:pt>
                <c:pt idx="17168">
                  <c:v>43289.09375</c:v>
                </c:pt>
                <c:pt idx="17169">
                  <c:v>43289.114583333401</c:v>
                </c:pt>
                <c:pt idx="17170">
                  <c:v>43289.135416666599</c:v>
                </c:pt>
                <c:pt idx="17171">
                  <c:v>43289.15625</c:v>
                </c:pt>
                <c:pt idx="17172">
                  <c:v>43289.177083333401</c:v>
                </c:pt>
                <c:pt idx="17173">
                  <c:v>43289.197916666599</c:v>
                </c:pt>
                <c:pt idx="17174">
                  <c:v>43289.21875</c:v>
                </c:pt>
                <c:pt idx="17175">
                  <c:v>43289.239583333401</c:v>
                </c:pt>
                <c:pt idx="17176">
                  <c:v>43289.260416666599</c:v>
                </c:pt>
                <c:pt idx="17177">
                  <c:v>43289.28125</c:v>
                </c:pt>
                <c:pt idx="17178">
                  <c:v>43289.302083333401</c:v>
                </c:pt>
                <c:pt idx="17179">
                  <c:v>43289.322916666599</c:v>
                </c:pt>
                <c:pt idx="17180">
                  <c:v>43289.34375</c:v>
                </c:pt>
                <c:pt idx="17181">
                  <c:v>43289.364583333401</c:v>
                </c:pt>
                <c:pt idx="17182">
                  <c:v>43289.385416666599</c:v>
                </c:pt>
                <c:pt idx="17183">
                  <c:v>43289.40625</c:v>
                </c:pt>
                <c:pt idx="17184">
                  <c:v>43289.427083333401</c:v>
                </c:pt>
                <c:pt idx="17185">
                  <c:v>43289.447916666599</c:v>
                </c:pt>
                <c:pt idx="17186">
                  <c:v>43289.46875</c:v>
                </c:pt>
                <c:pt idx="17187">
                  <c:v>43289.489583333401</c:v>
                </c:pt>
                <c:pt idx="17188">
                  <c:v>43289.510416666599</c:v>
                </c:pt>
                <c:pt idx="17189">
                  <c:v>43289.53125</c:v>
                </c:pt>
                <c:pt idx="17190">
                  <c:v>43289.552083333401</c:v>
                </c:pt>
                <c:pt idx="17191">
                  <c:v>43289.572916666599</c:v>
                </c:pt>
                <c:pt idx="17192">
                  <c:v>43289.59375</c:v>
                </c:pt>
                <c:pt idx="17193">
                  <c:v>43289.614583333401</c:v>
                </c:pt>
                <c:pt idx="17194">
                  <c:v>43289.635416666599</c:v>
                </c:pt>
                <c:pt idx="17195">
                  <c:v>43289.65625</c:v>
                </c:pt>
                <c:pt idx="17196">
                  <c:v>43289.677083333401</c:v>
                </c:pt>
                <c:pt idx="17197">
                  <c:v>43289.697916666599</c:v>
                </c:pt>
                <c:pt idx="17198">
                  <c:v>43289.71875</c:v>
                </c:pt>
                <c:pt idx="17199">
                  <c:v>43289.739583333401</c:v>
                </c:pt>
                <c:pt idx="17200">
                  <c:v>43289.760416666599</c:v>
                </c:pt>
                <c:pt idx="17201">
                  <c:v>43289.78125</c:v>
                </c:pt>
                <c:pt idx="17202">
                  <c:v>43289.802083333401</c:v>
                </c:pt>
                <c:pt idx="17203">
                  <c:v>43289.822916666599</c:v>
                </c:pt>
                <c:pt idx="17204">
                  <c:v>43289.84375</c:v>
                </c:pt>
                <c:pt idx="17205">
                  <c:v>43289.864583333401</c:v>
                </c:pt>
                <c:pt idx="17206">
                  <c:v>43289.885416666599</c:v>
                </c:pt>
                <c:pt idx="17207">
                  <c:v>43289.90625</c:v>
                </c:pt>
                <c:pt idx="17208">
                  <c:v>43289.927083333401</c:v>
                </c:pt>
                <c:pt idx="17209">
                  <c:v>43289.947916666599</c:v>
                </c:pt>
                <c:pt idx="17210">
                  <c:v>43289.96875</c:v>
                </c:pt>
                <c:pt idx="17211">
                  <c:v>43289.989583333401</c:v>
                </c:pt>
                <c:pt idx="17212">
                  <c:v>43290.010416666599</c:v>
                </c:pt>
                <c:pt idx="17213">
                  <c:v>43290.03125</c:v>
                </c:pt>
                <c:pt idx="17214">
                  <c:v>43290.052083333401</c:v>
                </c:pt>
                <c:pt idx="17215">
                  <c:v>43290.072916666599</c:v>
                </c:pt>
                <c:pt idx="17216">
                  <c:v>43290.09375</c:v>
                </c:pt>
                <c:pt idx="17217">
                  <c:v>43290.114583333401</c:v>
                </c:pt>
                <c:pt idx="17218">
                  <c:v>43290.135416666599</c:v>
                </c:pt>
                <c:pt idx="17219">
                  <c:v>43290.15625</c:v>
                </c:pt>
                <c:pt idx="17220">
                  <c:v>43290.177083333401</c:v>
                </c:pt>
                <c:pt idx="17221">
                  <c:v>43290.197916666599</c:v>
                </c:pt>
                <c:pt idx="17222">
                  <c:v>43290.21875</c:v>
                </c:pt>
                <c:pt idx="17223">
                  <c:v>43290.239583333401</c:v>
                </c:pt>
                <c:pt idx="17224">
                  <c:v>43290.260416666599</c:v>
                </c:pt>
                <c:pt idx="17225">
                  <c:v>43290.28125</c:v>
                </c:pt>
                <c:pt idx="17226">
                  <c:v>43290.302083333401</c:v>
                </c:pt>
                <c:pt idx="17227">
                  <c:v>43290.322916666599</c:v>
                </c:pt>
                <c:pt idx="17228">
                  <c:v>43290.34375</c:v>
                </c:pt>
                <c:pt idx="17229">
                  <c:v>43290.364583333401</c:v>
                </c:pt>
                <c:pt idx="17230">
                  <c:v>43290.385416666599</c:v>
                </c:pt>
                <c:pt idx="17231">
                  <c:v>43290.40625</c:v>
                </c:pt>
                <c:pt idx="17232">
                  <c:v>43290.427083333401</c:v>
                </c:pt>
                <c:pt idx="17233">
                  <c:v>43290.447916666599</c:v>
                </c:pt>
                <c:pt idx="17234">
                  <c:v>43290.46875</c:v>
                </c:pt>
                <c:pt idx="17235">
                  <c:v>43290.489583333401</c:v>
                </c:pt>
                <c:pt idx="17236">
                  <c:v>43290.510416666599</c:v>
                </c:pt>
                <c:pt idx="17237">
                  <c:v>43290.53125</c:v>
                </c:pt>
                <c:pt idx="17238">
                  <c:v>43290.552083333401</c:v>
                </c:pt>
                <c:pt idx="17239">
                  <c:v>43290.572916666599</c:v>
                </c:pt>
                <c:pt idx="17240">
                  <c:v>43290.59375</c:v>
                </c:pt>
                <c:pt idx="17241">
                  <c:v>43290.614583333401</c:v>
                </c:pt>
                <c:pt idx="17242">
                  <c:v>43290.635416666599</c:v>
                </c:pt>
                <c:pt idx="17243">
                  <c:v>43290.65625</c:v>
                </c:pt>
                <c:pt idx="17244">
                  <c:v>43290.677083333401</c:v>
                </c:pt>
                <c:pt idx="17245">
                  <c:v>43290.697916666599</c:v>
                </c:pt>
                <c:pt idx="17246">
                  <c:v>43290.71875</c:v>
                </c:pt>
                <c:pt idx="17247">
                  <c:v>43290.739583333401</c:v>
                </c:pt>
                <c:pt idx="17248">
                  <c:v>43290.760416666599</c:v>
                </c:pt>
                <c:pt idx="17249">
                  <c:v>43290.78125</c:v>
                </c:pt>
                <c:pt idx="17250">
                  <c:v>43290.802083333401</c:v>
                </c:pt>
                <c:pt idx="17251">
                  <c:v>43290.822916666599</c:v>
                </c:pt>
                <c:pt idx="17252">
                  <c:v>43290.84375</c:v>
                </c:pt>
                <c:pt idx="17253">
                  <c:v>43290.864583333401</c:v>
                </c:pt>
                <c:pt idx="17254">
                  <c:v>43290.885416666599</c:v>
                </c:pt>
                <c:pt idx="17255">
                  <c:v>43290.90625</c:v>
                </c:pt>
                <c:pt idx="17256">
                  <c:v>43290.927083333401</c:v>
                </c:pt>
                <c:pt idx="17257">
                  <c:v>43290.947916666599</c:v>
                </c:pt>
                <c:pt idx="17258">
                  <c:v>43290.96875</c:v>
                </c:pt>
                <c:pt idx="17259">
                  <c:v>43290.989583333401</c:v>
                </c:pt>
                <c:pt idx="17260">
                  <c:v>43291.010416666599</c:v>
                </c:pt>
                <c:pt idx="17261">
                  <c:v>43291.03125</c:v>
                </c:pt>
                <c:pt idx="17262">
                  <c:v>43291.052083333401</c:v>
                </c:pt>
                <c:pt idx="17263">
                  <c:v>43291.072916666599</c:v>
                </c:pt>
                <c:pt idx="17264">
                  <c:v>43291.09375</c:v>
                </c:pt>
                <c:pt idx="17265">
                  <c:v>43291.114583333401</c:v>
                </c:pt>
                <c:pt idx="17266">
                  <c:v>43291.135416666599</c:v>
                </c:pt>
                <c:pt idx="17267">
                  <c:v>43291.15625</c:v>
                </c:pt>
                <c:pt idx="17268">
                  <c:v>43291.177083333401</c:v>
                </c:pt>
                <c:pt idx="17269">
                  <c:v>43291.197916666599</c:v>
                </c:pt>
                <c:pt idx="17270">
                  <c:v>43291.21875</c:v>
                </c:pt>
                <c:pt idx="17271">
                  <c:v>43291.239583333401</c:v>
                </c:pt>
                <c:pt idx="17272">
                  <c:v>43291.260416666599</c:v>
                </c:pt>
                <c:pt idx="17273">
                  <c:v>43291.28125</c:v>
                </c:pt>
                <c:pt idx="17274">
                  <c:v>43291.302083333401</c:v>
                </c:pt>
                <c:pt idx="17275">
                  <c:v>43291.322916666599</c:v>
                </c:pt>
                <c:pt idx="17276">
                  <c:v>43291.34375</c:v>
                </c:pt>
                <c:pt idx="17277">
                  <c:v>43291.364583333401</c:v>
                </c:pt>
                <c:pt idx="17278">
                  <c:v>43291.385416666599</c:v>
                </c:pt>
                <c:pt idx="17279">
                  <c:v>43291.40625</c:v>
                </c:pt>
                <c:pt idx="17280">
                  <c:v>43291.427083333401</c:v>
                </c:pt>
                <c:pt idx="17281">
                  <c:v>43291.447916666599</c:v>
                </c:pt>
                <c:pt idx="17282">
                  <c:v>43291.46875</c:v>
                </c:pt>
                <c:pt idx="17283">
                  <c:v>43291.489583333401</c:v>
                </c:pt>
                <c:pt idx="17284">
                  <c:v>43291.510416666599</c:v>
                </c:pt>
                <c:pt idx="17285">
                  <c:v>43291.53125</c:v>
                </c:pt>
                <c:pt idx="17286">
                  <c:v>43291.552083333401</c:v>
                </c:pt>
                <c:pt idx="17287">
                  <c:v>43291.572916666599</c:v>
                </c:pt>
                <c:pt idx="17288">
                  <c:v>43291.59375</c:v>
                </c:pt>
                <c:pt idx="17289">
                  <c:v>43291.614583333401</c:v>
                </c:pt>
                <c:pt idx="17290">
                  <c:v>43291.635416666599</c:v>
                </c:pt>
                <c:pt idx="17291">
                  <c:v>43291.65625</c:v>
                </c:pt>
                <c:pt idx="17292">
                  <c:v>43291.677083333401</c:v>
                </c:pt>
                <c:pt idx="17293">
                  <c:v>43291.697916666599</c:v>
                </c:pt>
                <c:pt idx="17294">
                  <c:v>43291.71875</c:v>
                </c:pt>
                <c:pt idx="17295">
                  <c:v>43291.739583333401</c:v>
                </c:pt>
                <c:pt idx="17296">
                  <c:v>43291.760416666599</c:v>
                </c:pt>
                <c:pt idx="17297">
                  <c:v>43291.78125</c:v>
                </c:pt>
                <c:pt idx="17298">
                  <c:v>43291.802083333401</c:v>
                </c:pt>
                <c:pt idx="17299">
                  <c:v>43291.822916666599</c:v>
                </c:pt>
                <c:pt idx="17300">
                  <c:v>43291.84375</c:v>
                </c:pt>
                <c:pt idx="17301">
                  <c:v>43291.864583333401</c:v>
                </c:pt>
                <c:pt idx="17302">
                  <c:v>43291.885416666599</c:v>
                </c:pt>
                <c:pt idx="17303">
                  <c:v>43291.90625</c:v>
                </c:pt>
                <c:pt idx="17304">
                  <c:v>43291.927083333401</c:v>
                </c:pt>
                <c:pt idx="17305">
                  <c:v>43291.947916666599</c:v>
                </c:pt>
                <c:pt idx="17306">
                  <c:v>43291.96875</c:v>
                </c:pt>
                <c:pt idx="17307">
                  <c:v>43291.989583333401</c:v>
                </c:pt>
                <c:pt idx="17308">
                  <c:v>43292.010416666599</c:v>
                </c:pt>
                <c:pt idx="17309">
                  <c:v>43292.03125</c:v>
                </c:pt>
                <c:pt idx="17310">
                  <c:v>43292.052083333401</c:v>
                </c:pt>
                <c:pt idx="17311">
                  <c:v>43292.072916666599</c:v>
                </c:pt>
                <c:pt idx="17312">
                  <c:v>43292.09375</c:v>
                </c:pt>
                <c:pt idx="17313">
                  <c:v>43292.114583333401</c:v>
                </c:pt>
                <c:pt idx="17314">
                  <c:v>43292.135416666599</c:v>
                </c:pt>
                <c:pt idx="17315">
                  <c:v>43292.15625</c:v>
                </c:pt>
                <c:pt idx="17316">
                  <c:v>43292.177083333401</c:v>
                </c:pt>
                <c:pt idx="17317">
                  <c:v>43292.197916666599</c:v>
                </c:pt>
                <c:pt idx="17318">
                  <c:v>43292.21875</c:v>
                </c:pt>
                <c:pt idx="17319">
                  <c:v>43292.239583333401</c:v>
                </c:pt>
                <c:pt idx="17320">
                  <c:v>43292.260416666599</c:v>
                </c:pt>
                <c:pt idx="17321">
                  <c:v>43292.28125</c:v>
                </c:pt>
                <c:pt idx="17322">
                  <c:v>43292.302083333401</c:v>
                </c:pt>
                <c:pt idx="17323">
                  <c:v>43292.322916666599</c:v>
                </c:pt>
                <c:pt idx="17324">
                  <c:v>43292.34375</c:v>
                </c:pt>
                <c:pt idx="17325">
                  <c:v>43292.364583333401</c:v>
                </c:pt>
                <c:pt idx="17326">
                  <c:v>43292.385416666599</c:v>
                </c:pt>
                <c:pt idx="17327">
                  <c:v>43292.40625</c:v>
                </c:pt>
                <c:pt idx="17328">
                  <c:v>43292.427083333401</c:v>
                </c:pt>
                <c:pt idx="17329">
                  <c:v>43292.447916666599</c:v>
                </c:pt>
                <c:pt idx="17330">
                  <c:v>43292.46875</c:v>
                </c:pt>
                <c:pt idx="17331">
                  <c:v>43292.489583333401</c:v>
                </c:pt>
                <c:pt idx="17332">
                  <c:v>43292.510416666599</c:v>
                </c:pt>
                <c:pt idx="17333">
                  <c:v>43292.53125</c:v>
                </c:pt>
                <c:pt idx="17334">
                  <c:v>43292.552083333401</c:v>
                </c:pt>
                <c:pt idx="17335">
                  <c:v>43292.572916666599</c:v>
                </c:pt>
                <c:pt idx="17336">
                  <c:v>43292.59375</c:v>
                </c:pt>
                <c:pt idx="17337">
                  <c:v>43292.614583333401</c:v>
                </c:pt>
                <c:pt idx="17338">
                  <c:v>43292.635416666599</c:v>
                </c:pt>
                <c:pt idx="17339">
                  <c:v>43292.65625</c:v>
                </c:pt>
                <c:pt idx="17340">
                  <c:v>43292.677083333401</c:v>
                </c:pt>
                <c:pt idx="17341">
                  <c:v>43292.697916666599</c:v>
                </c:pt>
                <c:pt idx="17342">
                  <c:v>43292.71875</c:v>
                </c:pt>
                <c:pt idx="17343">
                  <c:v>43292.739583333401</c:v>
                </c:pt>
                <c:pt idx="17344">
                  <c:v>43292.760416666599</c:v>
                </c:pt>
                <c:pt idx="17345">
                  <c:v>43292.78125</c:v>
                </c:pt>
                <c:pt idx="17346">
                  <c:v>43292.802083333401</c:v>
                </c:pt>
                <c:pt idx="17347">
                  <c:v>43292.822916666599</c:v>
                </c:pt>
                <c:pt idx="17348">
                  <c:v>43292.84375</c:v>
                </c:pt>
                <c:pt idx="17349">
                  <c:v>43292.864583333401</c:v>
                </c:pt>
                <c:pt idx="17350">
                  <c:v>43292.885416666599</c:v>
                </c:pt>
                <c:pt idx="17351">
                  <c:v>43292.90625</c:v>
                </c:pt>
                <c:pt idx="17352">
                  <c:v>43292.927083333401</c:v>
                </c:pt>
                <c:pt idx="17353">
                  <c:v>43292.947916666599</c:v>
                </c:pt>
                <c:pt idx="17354">
                  <c:v>43292.96875</c:v>
                </c:pt>
                <c:pt idx="17355">
                  <c:v>43292.989583333401</c:v>
                </c:pt>
                <c:pt idx="17356">
                  <c:v>43293.010416666599</c:v>
                </c:pt>
                <c:pt idx="17357">
                  <c:v>43293.03125</c:v>
                </c:pt>
                <c:pt idx="17358">
                  <c:v>43293.052083333401</c:v>
                </c:pt>
                <c:pt idx="17359">
                  <c:v>43293.072916666599</c:v>
                </c:pt>
                <c:pt idx="17360">
                  <c:v>43293.09375</c:v>
                </c:pt>
                <c:pt idx="17361">
                  <c:v>43293.114583333401</c:v>
                </c:pt>
                <c:pt idx="17362">
                  <c:v>43293.135416666599</c:v>
                </c:pt>
                <c:pt idx="17363">
                  <c:v>43293.15625</c:v>
                </c:pt>
                <c:pt idx="17364">
                  <c:v>43293.177083333401</c:v>
                </c:pt>
                <c:pt idx="17365">
                  <c:v>43293.197916666599</c:v>
                </c:pt>
                <c:pt idx="17366">
                  <c:v>43293.21875</c:v>
                </c:pt>
                <c:pt idx="17367">
                  <c:v>43293.239583333401</c:v>
                </c:pt>
                <c:pt idx="17368">
                  <c:v>43293.260416666599</c:v>
                </c:pt>
                <c:pt idx="17369">
                  <c:v>43293.28125</c:v>
                </c:pt>
                <c:pt idx="17370">
                  <c:v>43293.302083333401</c:v>
                </c:pt>
                <c:pt idx="17371">
                  <c:v>43293.322916666599</c:v>
                </c:pt>
                <c:pt idx="17372">
                  <c:v>43293.34375</c:v>
                </c:pt>
                <c:pt idx="17373">
                  <c:v>43293.364583333401</c:v>
                </c:pt>
                <c:pt idx="17374">
                  <c:v>43293.385416666599</c:v>
                </c:pt>
                <c:pt idx="17375">
                  <c:v>43293.40625</c:v>
                </c:pt>
                <c:pt idx="17376">
                  <c:v>43293.427083333401</c:v>
                </c:pt>
                <c:pt idx="17377">
                  <c:v>43293.447916666599</c:v>
                </c:pt>
                <c:pt idx="17378">
                  <c:v>43293.46875</c:v>
                </c:pt>
                <c:pt idx="17379">
                  <c:v>43293.489583333401</c:v>
                </c:pt>
                <c:pt idx="17380">
                  <c:v>43293.510416666599</c:v>
                </c:pt>
                <c:pt idx="17381">
                  <c:v>43293.53125</c:v>
                </c:pt>
                <c:pt idx="17382">
                  <c:v>43293.552083333401</c:v>
                </c:pt>
                <c:pt idx="17383">
                  <c:v>43293.572916666599</c:v>
                </c:pt>
                <c:pt idx="17384">
                  <c:v>43293.59375</c:v>
                </c:pt>
                <c:pt idx="17385">
                  <c:v>43293.614583333401</c:v>
                </c:pt>
                <c:pt idx="17386">
                  <c:v>43293.635416666599</c:v>
                </c:pt>
                <c:pt idx="17387">
                  <c:v>43293.65625</c:v>
                </c:pt>
                <c:pt idx="17388">
                  <c:v>43293.677083333401</c:v>
                </c:pt>
                <c:pt idx="17389">
                  <c:v>43293.697916666599</c:v>
                </c:pt>
                <c:pt idx="17390">
                  <c:v>43293.71875</c:v>
                </c:pt>
                <c:pt idx="17391">
                  <c:v>43293.739583333401</c:v>
                </c:pt>
                <c:pt idx="17392">
                  <c:v>43293.760416666599</c:v>
                </c:pt>
                <c:pt idx="17393">
                  <c:v>43293.78125</c:v>
                </c:pt>
                <c:pt idx="17394">
                  <c:v>43293.802083333401</c:v>
                </c:pt>
                <c:pt idx="17395">
                  <c:v>43293.822916666599</c:v>
                </c:pt>
                <c:pt idx="17396">
                  <c:v>43293.84375</c:v>
                </c:pt>
                <c:pt idx="17397">
                  <c:v>43293.864583333401</c:v>
                </c:pt>
                <c:pt idx="17398">
                  <c:v>43293.885416666599</c:v>
                </c:pt>
                <c:pt idx="17399">
                  <c:v>43293.90625</c:v>
                </c:pt>
                <c:pt idx="17400">
                  <c:v>43293.927083333401</c:v>
                </c:pt>
                <c:pt idx="17401">
                  <c:v>43293.947916666599</c:v>
                </c:pt>
                <c:pt idx="17402">
                  <c:v>43293.96875</c:v>
                </c:pt>
                <c:pt idx="17403">
                  <c:v>43293.989583333401</c:v>
                </c:pt>
                <c:pt idx="17404">
                  <c:v>43294.010416666599</c:v>
                </c:pt>
                <c:pt idx="17405">
                  <c:v>43294.03125</c:v>
                </c:pt>
                <c:pt idx="17406">
                  <c:v>43294.052083333401</c:v>
                </c:pt>
                <c:pt idx="17407">
                  <c:v>43294.072916666599</c:v>
                </c:pt>
                <c:pt idx="17408">
                  <c:v>43294.09375</c:v>
                </c:pt>
                <c:pt idx="17409">
                  <c:v>43294.114583333401</c:v>
                </c:pt>
                <c:pt idx="17410">
                  <c:v>43294.135416666599</c:v>
                </c:pt>
                <c:pt idx="17411">
                  <c:v>43294.15625</c:v>
                </c:pt>
                <c:pt idx="17412">
                  <c:v>43294.177083333401</c:v>
                </c:pt>
                <c:pt idx="17413">
                  <c:v>43294.197916666599</c:v>
                </c:pt>
                <c:pt idx="17414">
                  <c:v>43294.21875</c:v>
                </c:pt>
                <c:pt idx="17415">
                  <c:v>43294.239583333401</c:v>
                </c:pt>
                <c:pt idx="17416">
                  <c:v>43294.260416666599</c:v>
                </c:pt>
                <c:pt idx="17417">
                  <c:v>43294.28125</c:v>
                </c:pt>
                <c:pt idx="17418">
                  <c:v>43294.302083333401</c:v>
                </c:pt>
                <c:pt idx="17419">
                  <c:v>43294.322916666599</c:v>
                </c:pt>
                <c:pt idx="17420">
                  <c:v>43294.34375</c:v>
                </c:pt>
                <c:pt idx="17421">
                  <c:v>43294.364583333401</c:v>
                </c:pt>
                <c:pt idx="17422">
                  <c:v>43294.385416666599</c:v>
                </c:pt>
                <c:pt idx="17423">
                  <c:v>43294.40625</c:v>
                </c:pt>
                <c:pt idx="17424">
                  <c:v>43294.427083333401</c:v>
                </c:pt>
                <c:pt idx="17425">
                  <c:v>43294.447916666599</c:v>
                </c:pt>
                <c:pt idx="17426">
                  <c:v>43294.46875</c:v>
                </c:pt>
                <c:pt idx="17427">
                  <c:v>43294.489583333401</c:v>
                </c:pt>
                <c:pt idx="17428">
                  <c:v>43294.510416666599</c:v>
                </c:pt>
                <c:pt idx="17429">
                  <c:v>43294.53125</c:v>
                </c:pt>
                <c:pt idx="17430">
                  <c:v>43294.552083333401</c:v>
                </c:pt>
                <c:pt idx="17431">
                  <c:v>43294.572916666599</c:v>
                </c:pt>
                <c:pt idx="17432">
                  <c:v>43294.59375</c:v>
                </c:pt>
                <c:pt idx="17433">
                  <c:v>43294.614583333401</c:v>
                </c:pt>
                <c:pt idx="17434">
                  <c:v>43294.635416666599</c:v>
                </c:pt>
                <c:pt idx="17435">
                  <c:v>43294.65625</c:v>
                </c:pt>
                <c:pt idx="17436">
                  <c:v>43294.677083333401</c:v>
                </c:pt>
                <c:pt idx="17437">
                  <c:v>43294.697916666599</c:v>
                </c:pt>
                <c:pt idx="17438">
                  <c:v>43294.71875</c:v>
                </c:pt>
                <c:pt idx="17439">
                  <c:v>43294.739583333401</c:v>
                </c:pt>
                <c:pt idx="17440">
                  <c:v>43294.760416666599</c:v>
                </c:pt>
                <c:pt idx="17441">
                  <c:v>43294.78125</c:v>
                </c:pt>
                <c:pt idx="17442">
                  <c:v>43294.802083333401</c:v>
                </c:pt>
                <c:pt idx="17443">
                  <c:v>43294.822916666599</c:v>
                </c:pt>
                <c:pt idx="17444">
                  <c:v>43294.84375</c:v>
                </c:pt>
                <c:pt idx="17445">
                  <c:v>43294.864583333401</c:v>
                </c:pt>
                <c:pt idx="17446">
                  <c:v>43294.885416666599</c:v>
                </c:pt>
                <c:pt idx="17447">
                  <c:v>43294.90625</c:v>
                </c:pt>
                <c:pt idx="17448">
                  <c:v>43294.927083333401</c:v>
                </c:pt>
                <c:pt idx="17449">
                  <c:v>43294.947916666599</c:v>
                </c:pt>
                <c:pt idx="17450">
                  <c:v>43294.96875</c:v>
                </c:pt>
                <c:pt idx="17451">
                  <c:v>43294.989583333401</c:v>
                </c:pt>
                <c:pt idx="17452">
                  <c:v>43295.010416666599</c:v>
                </c:pt>
                <c:pt idx="17453">
                  <c:v>43295.03125</c:v>
                </c:pt>
                <c:pt idx="17454">
                  <c:v>43295.052083333401</c:v>
                </c:pt>
                <c:pt idx="17455">
                  <c:v>43295.072916666599</c:v>
                </c:pt>
                <c:pt idx="17456">
                  <c:v>43295.09375</c:v>
                </c:pt>
                <c:pt idx="17457">
                  <c:v>43295.114583333401</c:v>
                </c:pt>
                <c:pt idx="17458">
                  <c:v>43295.135416666599</c:v>
                </c:pt>
                <c:pt idx="17459">
                  <c:v>43295.15625</c:v>
                </c:pt>
                <c:pt idx="17460">
                  <c:v>43295.177083333401</c:v>
                </c:pt>
                <c:pt idx="17461">
                  <c:v>43295.197916666599</c:v>
                </c:pt>
                <c:pt idx="17462">
                  <c:v>43295.21875</c:v>
                </c:pt>
                <c:pt idx="17463">
                  <c:v>43295.239583333401</c:v>
                </c:pt>
                <c:pt idx="17464">
                  <c:v>43295.260416666599</c:v>
                </c:pt>
                <c:pt idx="17465">
                  <c:v>43295.28125</c:v>
                </c:pt>
                <c:pt idx="17466">
                  <c:v>43295.302083333401</c:v>
                </c:pt>
                <c:pt idx="17467">
                  <c:v>43295.322916666599</c:v>
                </c:pt>
                <c:pt idx="17468">
                  <c:v>43295.34375</c:v>
                </c:pt>
                <c:pt idx="17469">
                  <c:v>43295.364583333401</c:v>
                </c:pt>
                <c:pt idx="17470">
                  <c:v>43295.385416666599</c:v>
                </c:pt>
                <c:pt idx="17471">
                  <c:v>43295.40625</c:v>
                </c:pt>
                <c:pt idx="17472">
                  <c:v>43295.427083333401</c:v>
                </c:pt>
                <c:pt idx="17473">
                  <c:v>43295.447916666599</c:v>
                </c:pt>
                <c:pt idx="17474">
                  <c:v>43295.46875</c:v>
                </c:pt>
                <c:pt idx="17475">
                  <c:v>43295.489583333401</c:v>
                </c:pt>
                <c:pt idx="17476">
                  <c:v>43295.510416666599</c:v>
                </c:pt>
                <c:pt idx="17477">
                  <c:v>43295.53125</c:v>
                </c:pt>
                <c:pt idx="17478">
                  <c:v>43295.552083333401</c:v>
                </c:pt>
                <c:pt idx="17479">
                  <c:v>43295.572916666599</c:v>
                </c:pt>
                <c:pt idx="17480">
                  <c:v>43295.59375</c:v>
                </c:pt>
                <c:pt idx="17481">
                  <c:v>43295.614583333401</c:v>
                </c:pt>
                <c:pt idx="17482">
                  <c:v>43295.635416666599</c:v>
                </c:pt>
                <c:pt idx="17483">
                  <c:v>43295.65625</c:v>
                </c:pt>
                <c:pt idx="17484">
                  <c:v>43295.677083333401</c:v>
                </c:pt>
                <c:pt idx="17485">
                  <c:v>43295.697916666599</c:v>
                </c:pt>
                <c:pt idx="17486">
                  <c:v>43295.71875</c:v>
                </c:pt>
                <c:pt idx="17487">
                  <c:v>43295.739583333401</c:v>
                </c:pt>
                <c:pt idx="17488">
                  <c:v>43295.760416666599</c:v>
                </c:pt>
                <c:pt idx="17489">
                  <c:v>43295.78125</c:v>
                </c:pt>
                <c:pt idx="17490">
                  <c:v>43295.802083333401</c:v>
                </c:pt>
                <c:pt idx="17491">
                  <c:v>43295.822916666599</c:v>
                </c:pt>
                <c:pt idx="17492">
                  <c:v>43295.84375</c:v>
                </c:pt>
                <c:pt idx="17493">
                  <c:v>43295.864583333401</c:v>
                </c:pt>
                <c:pt idx="17494">
                  <c:v>43295.885416666599</c:v>
                </c:pt>
                <c:pt idx="17495">
                  <c:v>43295.90625</c:v>
                </c:pt>
                <c:pt idx="17496">
                  <c:v>43295.927083333401</c:v>
                </c:pt>
                <c:pt idx="17497">
                  <c:v>43295.947916666599</c:v>
                </c:pt>
                <c:pt idx="17498">
                  <c:v>43295.96875</c:v>
                </c:pt>
                <c:pt idx="17499">
                  <c:v>43295.989583333401</c:v>
                </c:pt>
                <c:pt idx="17500">
                  <c:v>43296.010416666599</c:v>
                </c:pt>
                <c:pt idx="17501">
                  <c:v>43296.03125</c:v>
                </c:pt>
                <c:pt idx="17502">
                  <c:v>43296.052083333401</c:v>
                </c:pt>
                <c:pt idx="17503">
                  <c:v>43296.072916666599</c:v>
                </c:pt>
                <c:pt idx="17504">
                  <c:v>43296.09375</c:v>
                </c:pt>
                <c:pt idx="17505">
                  <c:v>43296.114583333401</c:v>
                </c:pt>
                <c:pt idx="17506">
                  <c:v>43296.135416666599</c:v>
                </c:pt>
                <c:pt idx="17507">
                  <c:v>43296.15625</c:v>
                </c:pt>
                <c:pt idx="17508">
                  <c:v>43296.177083333401</c:v>
                </c:pt>
                <c:pt idx="17509">
                  <c:v>43296.197916666599</c:v>
                </c:pt>
                <c:pt idx="17510">
                  <c:v>43296.21875</c:v>
                </c:pt>
                <c:pt idx="17511">
                  <c:v>43296.239583333401</c:v>
                </c:pt>
                <c:pt idx="17512">
                  <c:v>43296.260416666599</c:v>
                </c:pt>
                <c:pt idx="17513">
                  <c:v>43296.28125</c:v>
                </c:pt>
                <c:pt idx="17514">
                  <c:v>43296.302083333401</c:v>
                </c:pt>
                <c:pt idx="17515">
                  <c:v>43296.322916666599</c:v>
                </c:pt>
                <c:pt idx="17516">
                  <c:v>43296.34375</c:v>
                </c:pt>
                <c:pt idx="17517">
                  <c:v>43296.364583333401</c:v>
                </c:pt>
                <c:pt idx="17518">
                  <c:v>43296.385416666599</c:v>
                </c:pt>
                <c:pt idx="17519">
                  <c:v>43296.40625</c:v>
                </c:pt>
                <c:pt idx="17520">
                  <c:v>43296.427083333401</c:v>
                </c:pt>
                <c:pt idx="17521">
                  <c:v>43296.447916666599</c:v>
                </c:pt>
                <c:pt idx="17522">
                  <c:v>43296.46875</c:v>
                </c:pt>
                <c:pt idx="17523">
                  <c:v>43296.489583333401</c:v>
                </c:pt>
                <c:pt idx="17524">
                  <c:v>43296.510416666599</c:v>
                </c:pt>
                <c:pt idx="17525">
                  <c:v>43296.53125</c:v>
                </c:pt>
                <c:pt idx="17526">
                  <c:v>43296.552083333401</c:v>
                </c:pt>
                <c:pt idx="17527">
                  <c:v>43296.572916666599</c:v>
                </c:pt>
                <c:pt idx="17528">
                  <c:v>43296.59375</c:v>
                </c:pt>
                <c:pt idx="17529">
                  <c:v>43296.614583333401</c:v>
                </c:pt>
                <c:pt idx="17530">
                  <c:v>43296.635416666599</c:v>
                </c:pt>
                <c:pt idx="17531">
                  <c:v>43296.65625</c:v>
                </c:pt>
                <c:pt idx="17532">
                  <c:v>43296.677083333401</c:v>
                </c:pt>
                <c:pt idx="17533">
                  <c:v>43296.697916666599</c:v>
                </c:pt>
                <c:pt idx="17534">
                  <c:v>43296.71875</c:v>
                </c:pt>
                <c:pt idx="17535">
                  <c:v>43296.739583333401</c:v>
                </c:pt>
                <c:pt idx="17536">
                  <c:v>43296.760416666599</c:v>
                </c:pt>
                <c:pt idx="17537">
                  <c:v>43296.78125</c:v>
                </c:pt>
                <c:pt idx="17538">
                  <c:v>43296.802083333401</c:v>
                </c:pt>
                <c:pt idx="17539">
                  <c:v>43296.822916666599</c:v>
                </c:pt>
                <c:pt idx="17540">
                  <c:v>43296.84375</c:v>
                </c:pt>
                <c:pt idx="17541">
                  <c:v>43296.864583333401</c:v>
                </c:pt>
                <c:pt idx="17542">
                  <c:v>43296.885416666599</c:v>
                </c:pt>
                <c:pt idx="17543">
                  <c:v>43296.90625</c:v>
                </c:pt>
                <c:pt idx="17544">
                  <c:v>43296.927083333401</c:v>
                </c:pt>
                <c:pt idx="17545">
                  <c:v>43296.947916666599</c:v>
                </c:pt>
                <c:pt idx="17546">
                  <c:v>43296.96875</c:v>
                </c:pt>
                <c:pt idx="17547">
                  <c:v>43296.989583333401</c:v>
                </c:pt>
                <c:pt idx="17548">
                  <c:v>43297.010416666599</c:v>
                </c:pt>
                <c:pt idx="17549">
                  <c:v>43297.03125</c:v>
                </c:pt>
                <c:pt idx="17550">
                  <c:v>43297.052083333401</c:v>
                </c:pt>
                <c:pt idx="17551">
                  <c:v>43297.072916666599</c:v>
                </c:pt>
                <c:pt idx="17552">
                  <c:v>43297.09375</c:v>
                </c:pt>
                <c:pt idx="17553">
                  <c:v>43297.114583333401</c:v>
                </c:pt>
                <c:pt idx="17554">
                  <c:v>43297.135416666599</c:v>
                </c:pt>
                <c:pt idx="17555">
                  <c:v>43297.15625</c:v>
                </c:pt>
                <c:pt idx="17556">
                  <c:v>43297.177083333401</c:v>
                </c:pt>
                <c:pt idx="17557">
                  <c:v>43297.197916666599</c:v>
                </c:pt>
                <c:pt idx="17558">
                  <c:v>43297.21875</c:v>
                </c:pt>
                <c:pt idx="17559">
                  <c:v>43297.239583333401</c:v>
                </c:pt>
                <c:pt idx="17560">
                  <c:v>43297.260416666599</c:v>
                </c:pt>
                <c:pt idx="17561">
                  <c:v>43297.28125</c:v>
                </c:pt>
                <c:pt idx="17562">
                  <c:v>43297.302083333401</c:v>
                </c:pt>
                <c:pt idx="17563">
                  <c:v>43297.322916666599</c:v>
                </c:pt>
                <c:pt idx="17564">
                  <c:v>43297.34375</c:v>
                </c:pt>
                <c:pt idx="17565">
                  <c:v>43297.364583333401</c:v>
                </c:pt>
                <c:pt idx="17566">
                  <c:v>43297.385416666599</c:v>
                </c:pt>
                <c:pt idx="17567">
                  <c:v>43297.40625</c:v>
                </c:pt>
                <c:pt idx="17568">
                  <c:v>43297.427083333401</c:v>
                </c:pt>
                <c:pt idx="17569">
                  <c:v>43297.447916666599</c:v>
                </c:pt>
                <c:pt idx="17570">
                  <c:v>43297.46875</c:v>
                </c:pt>
                <c:pt idx="17571">
                  <c:v>43297.489583333401</c:v>
                </c:pt>
                <c:pt idx="17572">
                  <c:v>43297.510416666599</c:v>
                </c:pt>
                <c:pt idx="17573">
                  <c:v>43297.53125</c:v>
                </c:pt>
                <c:pt idx="17574">
                  <c:v>43297.552083333401</c:v>
                </c:pt>
                <c:pt idx="17575">
                  <c:v>43297.572916666599</c:v>
                </c:pt>
                <c:pt idx="17576">
                  <c:v>43297.59375</c:v>
                </c:pt>
                <c:pt idx="17577">
                  <c:v>43297.614583333401</c:v>
                </c:pt>
                <c:pt idx="17578">
                  <c:v>43297.635416666599</c:v>
                </c:pt>
                <c:pt idx="17579">
                  <c:v>43297.65625</c:v>
                </c:pt>
                <c:pt idx="17580">
                  <c:v>43297.677083333401</c:v>
                </c:pt>
                <c:pt idx="17581">
                  <c:v>43297.697916666599</c:v>
                </c:pt>
                <c:pt idx="17582">
                  <c:v>43297.71875</c:v>
                </c:pt>
                <c:pt idx="17583">
                  <c:v>43297.739583333401</c:v>
                </c:pt>
                <c:pt idx="17584">
                  <c:v>43297.760416666599</c:v>
                </c:pt>
                <c:pt idx="17585">
                  <c:v>43297.78125</c:v>
                </c:pt>
                <c:pt idx="17586">
                  <c:v>43297.802083333401</c:v>
                </c:pt>
                <c:pt idx="17587">
                  <c:v>43297.822916666599</c:v>
                </c:pt>
                <c:pt idx="17588">
                  <c:v>43297.84375</c:v>
                </c:pt>
                <c:pt idx="17589">
                  <c:v>43297.864583333401</c:v>
                </c:pt>
                <c:pt idx="17590">
                  <c:v>43297.885416666599</c:v>
                </c:pt>
                <c:pt idx="17591">
                  <c:v>43297.90625</c:v>
                </c:pt>
                <c:pt idx="17592">
                  <c:v>43297.927083333401</c:v>
                </c:pt>
                <c:pt idx="17593">
                  <c:v>43297.947916666599</c:v>
                </c:pt>
                <c:pt idx="17594">
                  <c:v>43297.96875</c:v>
                </c:pt>
                <c:pt idx="17595">
                  <c:v>43297.989583333401</c:v>
                </c:pt>
                <c:pt idx="17596">
                  <c:v>43298.010416666599</c:v>
                </c:pt>
                <c:pt idx="17597">
                  <c:v>43298.03125</c:v>
                </c:pt>
                <c:pt idx="17598">
                  <c:v>43298.052083333401</c:v>
                </c:pt>
                <c:pt idx="17599">
                  <c:v>43298.072916666599</c:v>
                </c:pt>
                <c:pt idx="17600">
                  <c:v>43298.09375</c:v>
                </c:pt>
                <c:pt idx="17601">
                  <c:v>43298.114583333401</c:v>
                </c:pt>
                <c:pt idx="17602">
                  <c:v>43298.135416666599</c:v>
                </c:pt>
                <c:pt idx="17603">
                  <c:v>43298.15625</c:v>
                </c:pt>
                <c:pt idx="17604">
                  <c:v>43298.177083333401</c:v>
                </c:pt>
                <c:pt idx="17605">
                  <c:v>43298.197916666599</c:v>
                </c:pt>
                <c:pt idx="17606">
                  <c:v>43298.21875</c:v>
                </c:pt>
                <c:pt idx="17607">
                  <c:v>43298.239583333401</c:v>
                </c:pt>
                <c:pt idx="17608">
                  <c:v>43298.260416666599</c:v>
                </c:pt>
                <c:pt idx="17609">
                  <c:v>43298.28125</c:v>
                </c:pt>
                <c:pt idx="17610">
                  <c:v>43298.302083333401</c:v>
                </c:pt>
                <c:pt idx="17611">
                  <c:v>43298.322916666599</c:v>
                </c:pt>
                <c:pt idx="17612">
                  <c:v>43298.34375</c:v>
                </c:pt>
                <c:pt idx="17613">
                  <c:v>43298.364583333401</c:v>
                </c:pt>
                <c:pt idx="17614">
                  <c:v>43298.385416666599</c:v>
                </c:pt>
                <c:pt idx="17615">
                  <c:v>43298.40625</c:v>
                </c:pt>
                <c:pt idx="17616">
                  <c:v>43298.427083333401</c:v>
                </c:pt>
                <c:pt idx="17617">
                  <c:v>43298.447916666599</c:v>
                </c:pt>
                <c:pt idx="17618">
                  <c:v>43298.46875</c:v>
                </c:pt>
                <c:pt idx="17619">
                  <c:v>43298.489583333401</c:v>
                </c:pt>
                <c:pt idx="17620">
                  <c:v>43298.510416666599</c:v>
                </c:pt>
                <c:pt idx="17621">
                  <c:v>43298.53125</c:v>
                </c:pt>
                <c:pt idx="17622">
                  <c:v>43298.552083333401</c:v>
                </c:pt>
                <c:pt idx="17623">
                  <c:v>43298.572916666599</c:v>
                </c:pt>
                <c:pt idx="17624">
                  <c:v>43298.59375</c:v>
                </c:pt>
                <c:pt idx="17625">
                  <c:v>43298.614583333401</c:v>
                </c:pt>
                <c:pt idx="17626">
                  <c:v>43298.635416666599</c:v>
                </c:pt>
                <c:pt idx="17627">
                  <c:v>43298.65625</c:v>
                </c:pt>
                <c:pt idx="17628">
                  <c:v>43298.677083333401</c:v>
                </c:pt>
                <c:pt idx="17629">
                  <c:v>43298.697916666599</c:v>
                </c:pt>
                <c:pt idx="17630">
                  <c:v>43298.71875</c:v>
                </c:pt>
                <c:pt idx="17631">
                  <c:v>43298.739583333401</c:v>
                </c:pt>
                <c:pt idx="17632">
                  <c:v>43298.760416666599</c:v>
                </c:pt>
                <c:pt idx="17633">
                  <c:v>43298.78125</c:v>
                </c:pt>
                <c:pt idx="17634">
                  <c:v>43298.802083333401</c:v>
                </c:pt>
                <c:pt idx="17635">
                  <c:v>43298.822916666599</c:v>
                </c:pt>
                <c:pt idx="17636">
                  <c:v>43298.84375</c:v>
                </c:pt>
                <c:pt idx="17637">
                  <c:v>43298.864583333401</c:v>
                </c:pt>
                <c:pt idx="17638">
                  <c:v>43298.885416666599</c:v>
                </c:pt>
                <c:pt idx="17639">
                  <c:v>43298.90625</c:v>
                </c:pt>
                <c:pt idx="17640">
                  <c:v>43298.927083333401</c:v>
                </c:pt>
                <c:pt idx="17641">
                  <c:v>43298.947916666599</c:v>
                </c:pt>
                <c:pt idx="17642">
                  <c:v>43298.96875</c:v>
                </c:pt>
                <c:pt idx="17643">
                  <c:v>43298.989583333401</c:v>
                </c:pt>
                <c:pt idx="17644">
                  <c:v>43299.010416666599</c:v>
                </c:pt>
                <c:pt idx="17645">
                  <c:v>43299.03125</c:v>
                </c:pt>
                <c:pt idx="17646">
                  <c:v>43299.052083333401</c:v>
                </c:pt>
                <c:pt idx="17647">
                  <c:v>43299.072916666599</c:v>
                </c:pt>
                <c:pt idx="17648">
                  <c:v>43299.09375</c:v>
                </c:pt>
                <c:pt idx="17649">
                  <c:v>43299.114583333401</c:v>
                </c:pt>
                <c:pt idx="17650">
                  <c:v>43299.135416666599</c:v>
                </c:pt>
                <c:pt idx="17651">
                  <c:v>43299.15625</c:v>
                </c:pt>
                <c:pt idx="17652">
                  <c:v>43299.177083333401</c:v>
                </c:pt>
                <c:pt idx="17653">
                  <c:v>43299.197916666599</c:v>
                </c:pt>
                <c:pt idx="17654">
                  <c:v>43299.21875</c:v>
                </c:pt>
                <c:pt idx="17655">
                  <c:v>43299.239583333401</c:v>
                </c:pt>
                <c:pt idx="17656">
                  <c:v>43299.260416666599</c:v>
                </c:pt>
                <c:pt idx="17657">
                  <c:v>43299.28125</c:v>
                </c:pt>
                <c:pt idx="17658">
                  <c:v>43299.302083333401</c:v>
                </c:pt>
                <c:pt idx="17659">
                  <c:v>43299.322916666599</c:v>
                </c:pt>
                <c:pt idx="17660">
                  <c:v>43299.34375</c:v>
                </c:pt>
                <c:pt idx="17661">
                  <c:v>43299.364583333401</c:v>
                </c:pt>
                <c:pt idx="17662">
                  <c:v>43299.385416666599</c:v>
                </c:pt>
                <c:pt idx="17663">
                  <c:v>43299.40625</c:v>
                </c:pt>
                <c:pt idx="17664">
                  <c:v>43299.427083333401</c:v>
                </c:pt>
                <c:pt idx="17665">
                  <c:v>43299.447916666599</c:v>
                </c:pt>
                <c:pt idx="17666">
                  <c:v>43299.46875</c:v>
                </c:pt>
                <c:pt idx="17667">
                  <c:v>43299.489583333401</c:v>
                </c:pt>
                <c:pt idx="17668">
                  <c:v>43299.510416666599</c:v>
                </c:pt>
                <c:pt idx="17669">
                  <c:v>43299.53125</c:v>
                </c:pt>
                <c:pt idx="17670">
                  <c:v>43299.552083333401</c:v>
                </c:pt>
                <c:pt idx="17671">
                  <c:v>43299.572916666599</c:v>
                </c:pt>
                <c:pt idx="17672">
                  <c:v>43299.59375</c:v>
                </c:pt>
                <c:pt idx="17673">
                  <c:v>43299.614583333401</c:v>
                </c:pt>
                <c:pt idx="17674">
                  <c:v>43299.635416666599</c:v>
                </c:pt>
                <c:pt idx="17675">
                  <c:v>43299.65625</c:v>
                </c:pt>
                <c:pt idx="17676">
                  <c:v>43299.677083333401</c:v>
                </c:pt>
                <c:pt idx="17677">
                  <c:v>43299.697916666599</c:v>
                </c:pt>
                <c:pt idx="17678">
                  <c:v>43299.71875</c:v>
                </c:pt>
                <c:pt idx="17679">
                  <c:v>43299.739583333401</c:v>
                </c:pt>
                <c:pt idx="17680">
                  <c:v>43299.760416666599</c:v>
                </c:pt>
                <c:pt idx="17681">
                  <c:v>43299.78125</c:v>
                </c:pt>
                <c:pt idx="17682">
                  <c:v>43299.802083333401</c:v>
                </c:pt>
                <c:pt idx="17683">
                  <c:v>43299.822916666599</c:v>
                </c:pt>
                <c:pt idx="17684">
                  <c:v>43299.84375</c:v>
                </c:pt>
                <c:pt idx="17685">
                  <c:v>43299.864583333401</c:v>
                </c:pt>
                <c:pt idx="17686">
                  <c:v>43299.885416666599</c:v>
                </c:pt>
                <c:pt idx="17687">
                  <c:v>43299.90625</c:v>
                </c:pt>
                <c:pt idx="17688">
                  <c:v>43299.927083333401</c:v>
                </c:pt>
                <c:pt idx="17689">
                  <c:v>43299.947916666599</c:v>
                </c:pt>
                <c:pt idx="17690">
                  <c:v>43299.96875</c:v>
                </c:pt>
                <c:pt idx="17691">
                  <c:v>43299.989583333401</c:v>
                </c:pt>
                <c:pt idx="17692">
                  <c:v>43300.010416666599</c:v>
                </c:pt>
                <c:pt idx="17693">
                  <c:v>43300.03125</c:v>
                </c:pt>
                <c:pt idx="17694">
                  <c:v>43300.052083333401</c:v>
                </c:pt>
                <c:pt idx="17695">
                  <c:v>43300.072916666599</c:v>
                </c:pt>
                <c:pt idx="17696">
                  <c:v>43300.09375</c:v>
                </c:pt>
                <c:pt idx="17697">
                  <c:v>43300.114583333401</c:v>
                </c:pt>
                <c:pt idx="17698">
                  <c:v>43300.135416666599</c:v>
                </c:pt>
                <c:pt idx="17699">
                  <c:v>43300.15625</c:v>
                </c:pt>
                <c:pt idx="17700">
                  <c:v>43300.177083333401</c:v>
                </c:pt>
                <c:pt idx="17701">
                  <c:v>43300.197916666599</c:v>
                </c:pt>
                <c:pt idx="17702">
                  <c:v>43300.21875</c:v>
                </c:pt>
                <c:pt idx="17703">
                  <c:v>43300.239583333401</c:v>
                </c:pt>
                <c:pt idx="17704">
                  <c:v>43300.260416666599</c:v>
                </c:pt>
                <c:pt idx="17705">
                  <c:v>43300.28125</c:v>
                </c:pt>
                <c:pt idx="17706">
                  <c:v>43300.302083333401</c:v>
                </c:pt>
                <c:pt idx="17707">
                  <c:v>43300.322916666599</c:v>
                </c:pt>
                <c:pt idx="17708">
                  <c:v>43300.34375</c:v>
                </c:pt>
                <c:pt idx="17709">
                  <c:v>43300.364583333401</c:v>
                </c:pt>
                <c:pt idx="17710">
                  <c:v>43300.385416666599</c:v>
                </c:pt>
                <c:pt idx="17711">
                  <c:v>43300.40625</c:v>
                </c:pt>
                <c:pt idx="17712">
                  <c:v>43300.427083333401</c:v>
                </c:pt>
                <c:pt idx="17713">
                  <c:v>43300.447916666599</c:v>
                </c:pt>
                <c:pt idx="17714">
                  <c:v>43300.46875</c:v>
                </c:pt>
                <c:pt idx="17715">
                  <c:v>43300.489583333401</c:v>
                </c:pt>
                <c:pt idx="17716">
                  <c:v>43300.510416666599</c:v>
                </c:pt>
                <c:pt idx="17717">
                  <c:v>43300.53125</c:v>
                </c:pt>
                <c:pt idx="17718">
                  <c:v>43300.552083333401</c:v>
                </c:pt>
                <c:pt idx="17719">
                  <c:v>43300.572916666599</c:v>
                </c:pt>
                <c:pt idx="17720">
                  <c:v>43300.59375</c:v>
                </c:pt>
                <c:pt idx="17721">
                  <c:v>43300.614583333401</c:v>
                </c:pt>
                <c:pt idx="17722">
                  <c:v>43300.635416666599</c:v>
                </c:pt>
                <c:pt idx="17723">
                  <c:v>43300.65625</c:v>
                </c:pt>
                <c:pt idx="17724">
                  <c:v>43300.677083333401</c:v>
                </c:pt>
                <c:pt idx="17725">
                  <c:v>43300.697916666599</c:v>
                </c:pt>
                <c:pt idx="17726">
                  <c:v>43300.71875</c:v>
                </c:pt>
                <c:pt idx="17727">
                  <c:v>43300.739583333401</c:v>
                </c:pt>
                <c:pt idx="17728">
                  <c:v>43300.760416666599</c:v>
                </c:pt>
                <c:pt idx="17729">
                  <c:v>43300.78125</c:v>
                </c:pt>
                <c:pt idx="17730">
                  <c:v>43300.802083333401</c:v>
                </c:pt>
                <c:pt idx="17731">
                  <c:v>43300.822916666599</c:v>
                </c:pt>
                <c:pt idx="17732">
                  <c:v>43300.84375</c:v>
                </c:pt>
                <c:pt idx="17733">
                  <c:v>43300.864583333401</c:v>
                </c:pt>
                <c:pt idx="17734">
                  <c:v>43300.885416666599</c:v>
                </c:pt>
                <c:pt idx="17735">
                  <c:v>43300.90625</c:v>
                </c:pt>
                <c:pt idx="17736">
                  <c:v>43300.927083333401</c:v>
                </c:pt>
                <c:pt idx="17737">
                  <c:v>43300.947916666599</c:v>
                </c:pt>
                <c:pt idx="17738">
                  <c:v>43300.96875</c:v>
                </c:pt>
                <c:pt idx="17739">
                  <c:v>43300.989583333401</c:v>
                </c:pt>
                <c:pt idx="17740">
                  <c:v>43301.010416666599</c:v>
                </c:pt>
                <c:pt idx="17741">
                  <c:v>43301.03125</c:v>
                </c:pt>
                <c:pt idx="17742">
                  <c:v>43301.052083333401</c:v>
                </c:pt>
                <c:pt idx="17743">
                  <c:v>43301.072916666599</c:v>
                </c:pt>
                <c:pt idx="17744">
                  <c:v>43301.09375</c:v>
                </c:pt>
                <c:pt idx="17745">
                  <c:v>43301.114583333401</c:v>
                </c:pt>
                <c:pt idx="17746">
                  <c:v>43301.135416666599</c:v>
                </c:pt>
                <c:pt idx="17747">
                  <c:v>43301.15625</c:v>
                </c:pt>
                <c:pt idx="17748">
                  <c:v>43301.177083333401</c:v>
                </c:pt>
                <c:pt idx="17749">
                  <c:v>43301.197916666599</c:v>
                </c:pt>
                <c:pt idx="17750">
                  <c:v>43301.21875</c:v>
                </c:pt>
                <c:pt idx="17751">
                  <c:v>43301.239583333401</c:v>
                </c:pt>
                <c:pt idx="17752">
                  <c:v>43301.260416666599</c:v>
                </c:pt>
                <c:pt idx="17753">
                  <c:v>43301.28125</c:v>
                </c:pt>
                <c:pt idx="17754">
                  <c:v>43301.302083333401</c:v>
                </c:pt>
                <c:pt idx="17755">
                  <c:v>43301.322916666599</c:v>
                </c:pt>
                <c:pt idx="17756">
                  <c:v>43301.34375</c:v>
                </c:pt>
                <c:pt idx="17757">
                  <c:v>43301.364583333401</c:v>
                </c:pt>
                <c:pt idx="17758">
                  <c:v>43301.385416666599</c:v>
                </c:pt>
                <c:pt idx="17759">
                  <c:v>43301.40625</c:v>
                </c:pt>
                <c:pt idx="17760">
                  <c:v>43301.427083333401</c:v>
                </c:pt>
                <c:pt idx="17761">
                  <c:v>43301.447916666599</c:v>
                </c:pt>
                <c:pt idx="17762">
                  <c:v>43301.46875</c:v>
                </c:pt>
                <c:pt idx="17763">
                  <c:v>43301.489583333401</c:v>
                </c:pt>
                <c:pt idx="17764">
                  <c:v>43301.510416666599</c:v>
                </c:pt>
                <c:pt idx="17765">
                  <c:v>43301.53125</c:v>
                </c:pt>
                <c:pt idx="17766">
                  <c:v>43301.552083333401</c:v>
                </c:pt>
                <c:pt idx="17767">
                  <c:v>43301.572916666599</c:v>
                </c:pt>
                <c:pt idx="17768">
                  <c:v>43301.59375</c:v>
                </c:pt>
                <c:pt idx="17769">
                  <c:v>43301.614583333401</c:v>
                </c:pt>
                <c:pt idx="17770">
                  <c:v>43301.635416666599</c:v>
                </c:pt>
                <c:pt idx="17771">
                  <c:v>43301.65625</c:v>
                </c:pt>
                <c:pt idx="17772">
                  <c:v>43301.677083333401</c:v>
                </c:pt>
                <c:pt idx="17773">
                  <c:v>43301.697916666599</c:v>
                </c:pt>
                <c:pt idx="17774">
                  <c:v>43301.71875</c:v>
                </c:pt>
                <c:pt idx="17775">
                  <c:v>43301.739583333401</c:v>
                </c:pt>
                <c:pt idx="17776">
                  <c:v>43301.760416666599</c:v>
                </c:pt>
                <c:pt idx="17777">
                  <c:v>43301.78125</c:v>
                </c:pt>
                <c:pt idx="17778">
                  <c:v>43301.802083333401</c:v>
                </c:pt>
                <c:pt idx="17779">
                  <c:v>43301.822916666599</c:v>
                </c:pt>
                <c:pt idx="17780">
                  <c:v>43301.84375</c:v>
                </c:pt>
                <c:pt idx="17781">
                  <c:v>43301.864583333401</c:v>
                </c:pt>
                <c:pt idx="17782">
                  <c:v>43301.885416666599</c:v>
                </c:pt>
                <c:pt idx="17783">
                  <c:v>43301.90625</c:v>
                </c:pt>
                <c:pt idx="17784">
                  <c:v>43301.927083333401</c:v>
                </c:pt>
                <c:pt idx="17785">
                  <c:v>43301.947916666599</c:v>
                </c:pt>
                <c:pt idx="17786">
                  <c:v>43301.96875</c:v>
                </c:pt>
                <c:pt idx="17787">
                  <c:v>43301.989583333401</c:v>
                </c:pt>
                <c:pt idx="17788">
                  <c:v>43302.010416666599</c:v>
                </c:pt>
                <c:pt idx="17789">
                  <c:v>43302.03125</c:v>
                </c:pt>
                <c:pt idx="17790">
                  <c:v>43302.052083333401</c:v>
                </c:pt>
                <c:pt idx="17791">
                  <c:v>43302.072916666599</c:v>
                </c:pt>
                <c:pt idx="17792">
                  <c:v>43302.09375</c:v>
                </c:pt>
                <c:pt idx="17793">
                  <c:v>43302.114583333401</c:v>
                </c:pt>
                <c:pt idx="17794">
                  <c:v>43302.135416666599</c:v>
                </c:pt>
                <c:pt idx="17795">
                  <c:v>43302.15625</c:v>
                </c:pt>
                <c:pt idx="17796">
                  <c:v>43302.177083333401</c:v>
                </c:pt>
                <c:pt idx="17797">
                  <c:v>43302.197916666599</c:v>
                </c:pt>
                <c:pt idx="17798">
                  <c:v>43302.21875</c:v>
                </c:pt>
                <c:pt idx="17799">
                  <c:v>43302.239583333401</c:v>
                </c:pt>
                <c:pt idx="17800">
                  <c:v>43302.260416666599</c:v>
                </c:pt>
                <c:pt idx="17801">
                  <c:v>43302.28125</c:v>
                </c:pt>
                <c:pt idx="17802">
                  <c:v>43302.302083333401</c:v>
                </c:pt>
                <c:pt idx="17803">
                  <c:v>43302.322916666599</c:v>
                </c:pt>
                <c:pt idx="17804">
                  <c:v>43302.34375</c:v>
                </c:pt>
                <c:pt idx="17805">
                  <c:v>43302.364583333401</c:v>
                </c:pt>
                <c:pt idx="17806">
                  <c:v>43302.385416666599</c:v>
                </c:pt>
                <c:pt idx="17807">
                  <c:v>43302.40625</c:v>
                </c:pt>
                <c:pt idx="17808">
                  <c:v>43302.427083333401</c:v>
                </c:pt>
                <c:pt idx="17809">
                  <c:v>43302.447916666599</c:v>
                </c:pt>
                <c:pt idx="17810">
                  <c:v>43302.46875</c:v>
                </c:pt>
                <c:pt idx="17811">
                  <c:v>43302.489583333401</c:v>
                </c:pt>
                <c:pt idx="17812">
                  <c:v>43302.510416666599</c:v>
                </c:pt>
                <c:pt idx="17813">
                  <c:v>43302.53125</c:v>
                </c:pt>
                <c:pt idx="17814">
                  <c:v>43302.552083333401</c:v>
                </c:pt>
                <c:pt idx="17815">
                  <c:v>43302.572916666599</c:v>
                </c:pt>
                <c:pt idx="17816">
                  <c:v>43302.59375</c:v>
                </c:pt>
                <c:pt idx="17817">
                  <c:v>43302.614583333401</c:v>
                </c:pt>
                <c:pt idx="17818">
                  <c:v>43302.635416666599</c:v>
                </c:pt>
                <c:pt idx="17819">
                  <c:v>43302.65625</c:v>
                </c:pt>
                <c:pt idx="17820">
                  <c:v>43302.677083333401</c:v>
                </c:pt>
                <c:pt idx="17821">
                  <c:v>43302.697916666599</c:v>
                </c:pt>
                <c:pt idx="17822">
                  <c:v>43302.71875</c:v>
                </c:pt>
                <c:pt idx="17823">
                  <c:v>43302.739583333401</c:v>
                </c:pt>
                <c:pt idx="17824">
                  <c:v>43302.760416666599</c:v>
                </c:pt>
                <c:pt idx="17825">
                  <c:v>43302.78125</c:v>
                </c:pt>
                <c:pt idx="17826">
                  <c:v>43302.802083333401</c:v>
                </c:pt>
                <c:pt idx="17827">
                  <c:v>43302.822916666599</c:v>
                </c:pt>
                <c:pt idx="17828">
                  <c:v>43302.84375</c:v>
                </c:pt>
                <c:pt idx="17829">
                  <c:v>43302.864583333401</c:v>
                </c:pt>
                <c:pt idx="17830">
                  <c:v>43302.885416666599</c:v>
                </c:pt>
                <c:pt idx="17831">
                  <c:v>43302.90625</c:v>
                </c:pt>
                <c:pt idx="17832">
                  <c:v>43302.927083333401</c:v>
                </c:pt>
                <c:pt idx="17833">
                  <c:v>43302.947916666599</c:v>
                </c:pt>
                <c:pt idx="17834">
                  <c:v>43302.96875</c:v>
                </c:pt>
                <c:pt idx="17835">
                  <c:v>43302.989583333401</c:v>
                </c:pt>
                <c:pt idx="17836">
                  <c:v>43303.010416666599</c:v>
                </c:pt>
                <c:pt idx="17837">
                  <c:v>43303.03125</c:v>
                </c:pt>
                <c:pt idx="17838">
                  <c:v>43303.052083333401</c:v>
                </c:pt>
                <c:pt idx="17839">
                  <c:v>43303.072916666599</c:v>
                </c:pt>
                <c:pt idx="17840">
                  <c:v>43303.09375</c:v>
                </c:pt>
                <c:pt idx="17841">
                  <c:v>43303.114583333401</c:v>
                </c:pt>
                <c:pt idx="17842">
                  <c:v>43303.135416666599</c:v>
                </c:pt>
                <c:pt idx="17843">
                  <c:v>43303.15625</c:v>
                </c:pt>
                <c:pt idx="17844">
                  <c:v>43303.177083333401</c:v>
                </c:pt>
                <c:pt idx="17845">
                  <c:v>43303.197916666599</c:v>
                </c:pt>
                <c:pt idx="17846">
                  <c:v>43303.21875</c:v>
                </c:pt>
                <c:pt idx="17847">
                  <c:v>43303.239583333401</c:v>
                </c:pt>
                <c:pt idx="17848">
                  <c:v>43303.260416666599</c:v>
                </c:pt>
                <c:pt idx="17849">
                  <c:v>43303.28125</c:v>
                </c:pt>
                <c:pt idx="17850">
                  <c:v>43303.302083333401</c:v>
                </c:pt>
                <c:pt idx="17851">
                  <c:v>43303.322916666599</c:v>
                </c:pt>
                <c:pt idx="17852">
                  <c:v>43303.34375</c:v>
                </c:pt>
                <c:pt idx="17853">
                  <c:v>43303.364583333401</c:v>
                </c:pt>
                <c:pt idx="17854">
                  <c:v>43303.385416666599</c:v>
                </c:pt>
                <c:pt idx="17855">
                  <c:v>43303.40625</c:v>
                </c:pt>
                <c:pt idx="17856">
                  <c:v>43303.427083333401</c:v>
                </c:pt>
                <c:pt idx="17857">
                  <c:v>43303.447916666599</c:v>
                </c:pt>
                <c:pt idx="17858">
                  <c:v>43303.46875</c:v>
                </c:pt>
                <c:pt idx="17859">
                  <c:v>43303.489583333401</c:v>
                </c:pt>
                <c:pt idx="17860">
                  <c:v>43303.510416666599</c:v>
                </c:pt>
                <c:pt idx="17861">
                  <c:v>43303.53125</c:v>
                </c:pt>
                <c:pt idx="17862">
                  <c:v>43303.552083333401</c:v>
                </c:pt>
                <c:pt idx="17863">
                  <c:v>43303.572916666599</c:v>
                </c:pt>
                <c:pt idx="17864">
                  <c:v>43303.59375</c:v>
                </c:pt>
                <c:pt idx="17865">
                  <c:v>43303.614583333401</c:v>
                </c:pt>
                <c:pt idx="17866">
                  <c:v>43303.635416666599</c:v>
                </c:pt>
                <c:pt idx="17867">
                  <c:v>43303.65625</c:v>
                </c:pt>
                <c:pt idx="17868">
                  <c:v>43303.677083333401</c:v>
                </c:pt>
                <c:pt idx="17869">
                  <c:v>43303.697916666599</c:v>
                </c:pt>
                <c:pt idx="17870">
                  <c:v>43303.71875</c:v>
                </c:pt>
                <c:pt idx="17871">
                  <c:v>43303.739583333401</c:v>
                </c:pt>
                <c:pt idx="17872">
                  <c:v>43303.760416666599</c:v>
                </c:pt>
                <c:pt idx="17873">
                  <c:v>43303.78125</c:v>
                </c:pt>
                <c:pt idx="17874">
                  <c:v>43303.802083333401</c:v>
                </c:pt>
                <c:pt idx="17875">
                  <c:v>43303.822916666599</c:v>
                </c:pt>
                <c:pt idx="17876">
                  <c:v>43303.84375</c:v>
                </c:pt>
                <c:pt idx="17877">
                  <c:v>43303.864583333401</c:v>
                </c:pt>
                <c:pt idx="17878">
                  <c:v>43303.885416666599</c:v>
                </c:pt>
                <c:pt idx="17879">
                  <c:v>43303.90625</c:v>
                </c:pt>
                <c:pt idx="17880">
                  <c:v>43303.927083333401</c:v>
                </c:pt>
                <c:pt idx="17881">
                  <c:v>43303.947916666599</c:v>
                </c:pt>
                <c:pt idx="17882">
                  <c:v>43303.96875</c:v>
                </c:pt>
                <c:pt idx="17883">
                  <c:v>43303.989583333401</c:v>
                </c:pt>
                <c:pt idx="17884">
                  <c:v>43304.010416666599</c:v>
                </c:pt>
                <c:pt idx="17885">
                  <c:v>43304.03125</c:v>
                </c:pt>
                <c:pt idx="17886">
                  <c:v>43304.052083333401</c:v>
                </c:pt>
                <c:pt idx="17887">
                  <c:v>43304.072916666599</c:v>
                </c:pt>
                <c:pt idx="17888">
                  <c:v>43304.09375</c:v>
                </c:pt>
                <c:pt idx="17889">
                  <c:v>43304.114583333401</c:v>
                </c:pt>
                <c:pt idx="17890">
                  <c:v>43304.135416666599</c:v>
                </c:pt>
                <c:pt idx="17891">
                  <c:v>43304.15625</c:v>
                </c:pt>
                <c:pt idx="17892">
                  <c:v>43304.177083333401</c:v>
                </c:pt>
                <c:pt idx="17893">
                  <c:v>43304.197916666599</c:v>
                </c:pt>
                <c:pt idx="17894">
                  <c:v>43304.21875</c:v>
                </c:pt>
                <c:pt idx="17895">
                  <c:v>43304.239583333401</c:v>
                </c:pt>
                <c:pt idx="17896">
                  <c:v>43304.260416666599</c:v>
                </c:pt>
                <c:pt idx="17897">
                  <c:v>43304.28125</c:v>
                </c:pt>
                <c:pt idx="17898">
                  <c:v>43304.302083333401</c:v>
                </c:pt>
                <c:pt idx="17899">
                  <c:v>43304.322916666599</c:v>
                </c:pt>
                <c:pt idx="17900">
                  <c:v>43304.34375</c:v>
                </c:pt>
                <c:pt idx="17901">
                  <c:v>43304.364583333401</c:v>
                </c:pt>
                <c:pt idx="17902">
                  <c:v>43304.385416666599</c:v>
                </c:pt>
                <c:pt idx="17903">
                  <c:v>43304.40625</c:v>
                </c:pt>
                <c:pt idx="17904">
                  <c:v>43304.427083333401</c:v>
                </c:pt>
                <c:pt idx="17905">
                  <c:v>43304.447916666599</c:v>
                </c:pt>
                <c:pt idx="17906">
                  <c:v>43304.46875</c:v>
                </c:pt>
                <c:pt idx="17907">
                  <c:v>43304.489583333401</c:v>
                </c:pt>
                <c:pt idx="17908">
                  <c:v>43304.510416666599</c:v>
                </c:pt>
                <c:pt idx="17909">
                  <c:v>43304.53125</c:v>
                </c:pt>
                <c:pt idx="17910">
                  <c:v>43304.552083333401</c:v>
                </c:pt>
                <c:pt idx="17911">
                  <c:v>43304.572916666599</c:v>
                </c:pt>
                <c:pt idx="17912">
                  <c:v>43304.59375</c:v>
                </c:pt>
                <c:pt idx="17913">
                  <c:v>43304.614583333401</c:v>
                </c:pt>
                <c:pt idx="17914">
                  <c:v>43304.635416666599</c:v>
                </c:pt>
                <c:pt idx="17915">
                  <c:v>43304.65625</c:v>
                </c:pt>
                <c:pt idx="17916">
                  <c:v>43304.677083333401</c:v>
                </c:pt>
                <c:pt idx="17917">
                  <c:v>43304.697916666599</c:v>
                </c:pt>
                <c:pt idx="17918">
                  <c:v>43304.71875</c:v>
                </c:pt>
                <c:pt idx="17919">
                  <c:v>43304.739583333401</c:v>
                </c:pt>
                <c:pt idx="17920">
                  <c:v>43304.760416666599</c:v>
                </c:pt>
                <c:pt idx="17921">
                  <c:v>43304.78125</c:v>
                </c:pt>
                <c:pt idx="17922">
                  <c:v>43304.802083333401</c:v>
                </c:pt>
                <c:pt idx="17923">
                  <c:v>43304.822916666599</c:v>
                </c:pt>
                <c:pt idx="17924">
                  <c:v>43304.84375</c:v>
                </c:pt>
                <c:pt idx="17925">
                  <c:v>43304.864583333401</c:v>
                </c:pt>
                <c:pt idx="17926">
                  <c:v>43304.885416666599</c:v>
                </c:pt>
                <c:pt idx="17927">
                  <c:v>43304.90625</c:v>
                </c:pt>
                <c:pt idx="17928">
                  <c:v>43304.927083333401</c:v>
                </c:pt>
                <c:pt idx="17929">
                  <c:v>43304.947916666599</c:v>
                </c:pt>
                <c:pt idx="17930">
                  <c:v>43304.96875</c:v>
                </c:pt>
                <c:pt idx="17931">
                  <c:v>43304.989583333401</c:v>
                </c:pt>
                <c:pt idx="17932">
                  <c:v>43305.010416666599</c:v>
                </c:pt>
                <c:pt idx="17933">
                  <c:v>43305.03125</c:v>
                </c:pt>
                <c:pt idx="17934">
                  <c:v>43305.052083333401</c:v>
                </c:pt>
                <c:pt idx="17935">
                  <c:v>43305.072916666599</c:v>
                </c:pt>
                <c:pt idx="17936">
                  <c:v>43305.09375</c:v>
                </c:pt>
                <c:pt idx="17937">
                  <c:v>43305.114583333401</c:v>
                </c:pt>
                <c:pt idx="17938">
                  <c:v>43305.135416666599</c:v>
                </c:pt>
                <c:pt idx="17939">
                  <c:v>43305.15625</c:v>
                </c:pt>
                <c:pt idx="17940">
                  <c:v>43305.177083333401</c:v>
                </c:pt>
                <c:pt idx="17941">
                  <c:v>43305.197916666599</c:v>
                </c:pt>
                <c:pt idx="17942">
                  <c:v>43305.21875</c:v>
                </c:pt>
                <c:pt idx="17943">
                  <c:v>43305.239583333401</c:v>
                </c:pt>
                <c:pt idx="17944">
                  <c:v>43305.260416666599</c:v>
                </c:pt>
                <c:pt idx="17945">
                  <c:v>43305.28125</c:v>
                </c:pt>
                <c:pt idx="17946">
                  <c:v>43305.302083333401</c:v>
                </c:pt>
                <c:pt idx="17947">
                  <c:v>43305.322916666599</c:v>
                </c:pt>
                <c:pt idx="17948">
                  <c:v>43305.34375</c:v>
                </c:pt>
                <c:pt idx="17949">
                  <c:v>43305.364583333401</c:v>
                </c:pt>
                <c:pt idx="17950">
                  <c:v>43305.385416666599</c:v>
                </c:pt>
                <c:pt idx="17951">
                  <c:v>43305.40625</c:v>
                </c:pt>
                <c:pt idx="17952">
                  <c:v>43305.427083333401</c:v>
                </c:pt>
                <c:pt idx="17953">
                  <c:v>43305.447916666599</c:v>
                </c:pt>
                <c:pt idx="17954">
                  <c:v>43305.46875</c:v>
                </c:pt>
                <c:pt idx="17955">
                  <c:v>43305.489583333401</c:v>
                </c:pt>
                <c:pt idx="17956">
                  <c:v>43305.510416666599</c:v>
                </c:pt>
                <c:pt idx="17957">
                  <c:v>43305.53125</c:v>
                </c:pt>
                <c:pt idx="17958">
                  <c:v>43305.552083333401</c:v>
                </c:pt>
                <c:pt idx="17959">
                  <c:v>43305.572916666599</c:v>
                </c:pt>
                <c:pt idx="17960">
                  <c:v>43305.59375</c:v>
                </c:pt>
                <c:pt idx="17961">
                  <c:v>43305.614583333401</c:v>
                </c:pt>
                <c:pt idx="17962">
                  <c:v>43305.635416666599</c:v>
                </c:pt>
                <c:pt idx="17963">
                  <c:v>43305.65625</c:v>
                </c:pt>
                <c:pt idx="17964">
                  <c:v>43305.677083333401</c:v>
                </c:pt>
                <c:pt idx="17965">
                  <c:v>43305.697916666599</c:v>
                </c:pt>
                <c:pt idx="17966">
                  <c:v>43305.71875</c:v>
                </c:pt>
                <c:pt idx="17967">
                  <c:v>43305.739583333401</c:v>
                </c:pt>
                <c:pt idx="17968">
                  <c:v>43305.760416666599</c:v>
                </c:pt>
                <c:pt idx="17969">
                  <c:v>43305.78125</c:v>
                </c:pt>
                <c:pt idx="17970">
                  <c:v>43305.802083333401</c:v>
                </c:pt>
                <c:pt idx="17971">
                  <c:v>43305.822916666599</c:v>
                </c:pt>
                <c:pt idx="17972">
                  <c:v>43305.84375</c:v>
                </c:pt>
                <c:pt idx="17973">
                  <c:v>43305.864583333401</c:v>
                </c:pt>
                <c:pt idx="17974">
                  <c:v>43305.885416666599</c:v>
                </c:pt>
                <c:pt idx="17975">
                  <c:v>43305.90625</c:v>
                </c:pt>
                <c:pt idx="17976">
                  <c:v>43305.927083333401</c:v>
                </c:pt>
                <c:pt idx="17977">
                  <c:v>43305.947916666599</c:v>
                </c:pt>
                <c:pt idx="17978">
                  <c:v>43305.96875</c:v>
                </c:pt>
                <c:pt idx="17979">
                  <c:v>43305.989583333401</c:v>
                </c:pt>
                <c:pt idx="17980">
                  <c:v>43306.010416666599</c:v>
                </c:pt>
                <c:pt idx="17981">
                  <c:v>43306.03125</c:v>
                </c:pt>
                <c:pt idx="17982">
                  <c:v>43306.052083333401</c:v>
                </c:pt>
                <c:pt idx="17983">
                  <c:v>43306.072916666599</c:v>
                </c:pt>
                <c:pt idx="17984">
                  <c:v>43306.09375</c:v>
                </c:pt>
                <c:pt idx="17985">
                  <c:v>43306.114583333401</c:v>
                </c:pt>
                <c:pt idx="17986">
                  <c:v>43306.135416666599</c:v>
                </c:pt>
                <c:pt idx="17987">
                  <c:v>43306.15625</c:v>
                </c:pt>
                <c:pt idx="17988">
                  <c:v>43306.177083333401</c:v>
                </c:pt>
                <c:pt idx="17989">
                  <c:v>43306.197916666599</c:v>
                </c:pt>
                <c:pt idx="17990">
                  <c:v>43306.21875</c:v>
                </c:pt>
                <c:pt idx="17991">
                  <c:v>43306.239583333401</c:v>
                </c:pt>
                <c:pt idx="17992">
                  <c:v>43306.260416666599</c:v>
                </c:pt>
                <c:pt idx="17993">
                  <c:v>43306.28125</c:v>
                </c:pt>
                <c:pt idx="17994">
                  <c:v>43306.302083333401</c:v>
                </c:pt>
                <c:pt idx="17995">
                  <c:v>43306.322916666599</c:v>
                </c:pt>
                <c:pt idx="17996">
                  <c:v>43306.34375</c:v>
                </c:pt>
                <c:pt idx="17997">
                  <c:v>43306.364583333401</c:v>
                </c:pt>
                <c:pt idx="17998">
                  <c:v>43306.385416666599</c:v>
                </c:pt>
                <c:pt idx="17999">
                  <c:v>43306.40625</c:v>
                </c:pt>
                <c:pt idx="18000">
                  <c:v>43306.427083333401</c:v>
                </c:pt>
                <c:pt idx="18001">
                  <c:v>43306.447916666599</c:v>
                </c:pt>
                <c:pt idx="18002">
                  <c:v>43306.46875</c:v>
                </c:pt>
                <c:pt idx="18003">
                  <c:v>43306.489583333401</c:v>
                </c:pt>
                <c:pt idx="18004">
                  <c:v>43306.510416666599</c:v>
                </c:pt>
                <c:pt idx="18005">
                  <c:v>43306.53125</c:v>
                </c:pt>
                <c:pt idx="18006">
                  <c:v>43306.552083333401</c:v>
                </c:pt>
                <c:pt idx="18007">
                  <c:v>43306.572916666599</c:v>
                </c:pt>
                <c:pt idx="18008">
                  <c:v>43306.59375</c:v>
                </c:pt>
                <c:pt idx="18009">
                  <c:v>43306.614583333401</c:v>
                </c:pt>
                <c:pt idx="18010">
                  <c:v>43306.635416666599</c:v>
                </c:pt>
                <c:pt idx="18011">
                  <c:v>43306.65625</c:v>
                </c:pt>
                <c:pt idx="18012">
                  <c:v>43306.677083333401</c:v>
                </c:pt>
                <c:pt idx="18013">
                  <c:v>43306.697916666599</c:v>
                </c:pt>
                <c:pt idx="18014">
                  <c:v>43306.71875</c:v>
                </c:pt>
                <c:pt idx="18015">
                  <c:v>43306.739583333401</c:v>
                </c:pt>
                <c:pt idx="18016">
                  <c:v>43306.760416666599</c:v>
                </c:pt>
                <c:pt idx="18017">
                  <c:v>43306.78125</c:v>
                </c:pt>
                <c:pt idx="18018">
                  <c:v>43306.802083333401</c:v>
                </c:pt>
                <c:pt idx="18019">
                  <c:v>43306.822916666599</c:v>
                </c:pt>
                <c:pt idx="18020">
                  <c:v>43306.84375</c:v>
                </c:pt>
                <c:pt idx="18021">
                  <c:v>43306.864583333401</c:v>
                </c:pt>
                <c:pt idx="18022">
                  <c:v>43306.885416666599</c:v>
                </c:pt>
                <c:pt idx="18023">
                  <c:v>43306.90625</c:v>
                </c:pt>
                <c:pt idx="18024">
                  <c:v>43306.927083333401</c:v>
                </c:pt>
                <c:pt idx="18025">
                  <c:v>43306.947916666599</c:v>
                </c:pt>
                <c:pt idx="18026">
                  <c:v>43306.96875</c:v>
                </c:pt>
                <c:pt idx="18027">
                  <c:v>43306.989583333401</c:v>
                </c:pt>
                <c:pt idx="18028">
                  <c:v>43307.010416666599</c:v>
                </c:pt>
                <c:pt idx="18029">
                  <c:v>43307.03125</c:v>
                </c:pt>
                <c:pt idx="18030">
                  <c:v>43307.052083333401</c:v>
                </c:pt>
                <c:pt idx="18031">
                  <c:v>43307.072916666599</c:v>
                </c:pt>
                <c:pt idx="18032">
                  <c:v>43307.09375</c:v>
                </c:pt>
                <c:pt idx="18033">
                  <c:v>43307.114583333401</c:v>
                </c:pt>
                <c:pt idx="18034">
                  <c:v>43307.135416666599</c:v>
                </c:pt>
                <c:pt idx="18035">
                  <c:v>43307.15625</c:v>
                </c:pt>
                <c:pt idx="18036">
                  <c:v>43307.177083333401</c:v>
                </c:pt>
                <c:pt idx="18037">
                  <c:v>43307.197916666599</c:v>
                </c:pt>
                <c:pt idx="18038">
                  <c:v>43307.21875</c:v>
                </c:pt>
                <c:pt idx="18039">
                  <c:v>43307.239583333401</c:v>
                </c:pt>
                <c:pt idx="18040">
                  <c:v>43307.260416666599</c:v>
                </c:pt>
                <c:pt idx="18041">
                  <c:v>43307.28125</c:v>
                </c:pt>
                <c:pt idx="18042">
                  <c:v>43307.302083333401</c:v>
                </c:pt>
                <c:pt idx="18043">
                  <c:v>43307.322916666599</c:v>
                </c:pt>
                <c:pt idx="18044">
                  <c:v>43307.34375</c:v>
                </c:pt>
                <c:pt idx="18045">
                  <c:v>43307.364583333401</c:v>
                </c:pt>
                <c:pt idx="18046">
                  <c:v>43307.385416666599</c:v>
                </c:pt>
                <c:pt idx="18047">
                  <c:v>43307.40625</c:v>
                </c:pt>
                <c:pt idx="18048">
                  <c:v>43307.427083333401</c:v>
                </c:pt>
                <c:pt idx="18049">
                  <c:v>43307.447916666599</c:v>
                </c:pt>
                <c:pt idx="18050">
                  <c:v>43307.46875</c:v>
                </c:pt>
                <c:pt idx="18051">
                  <c:v>43307.489583333401</c:v>
                </c:pt>
                <c:pt idx="18052">
                  <c:v>43307.510416666599</c:v>
                </c:pt>
                <c:pt idx="18053">
                  <c:v>43307.53125</c:v>
                </c:pt>
                <c:pt idx="18054">
                  <c:v>43307.552083333401</c:v>
                </c:pt>
                <c:pt idx="18055">
                  <c:v>43307.572916666599</c:v>
                </c:pt>
                <c:pt idx="18056">
                  <c:v>43307.59375</c:v>
                </c:pt>
                <c:pt idx="18057">
                  <c:v>43307.614583333401</c:v>
                </c:pt>
                <c:pt idx="18058">
                  <c:v>43307.635416666599</c:v>
                </c:pt>
                <c:pt idx="18059">
                  <c:v>43307.65625</c:v>
                </c:pt>
                <c:pt idx="18060">
                  <c:v>43307.677083333401</c:v>
                </c:pt>
                <c:pt idx="18061">
                  <c:v>43307.697916666599</c:v>
                </c:pt>
                <c:pt idx="18062">
                  <c:v>43307.71875</c:v>
                </c:pt>
                <c:pt idx="18063">
                  <c:v>43307.739583333401</c:v>
                </c:pt>
                <c:pt idx="18064">
                  <c:v>43307.760416666599</c:v>
                </c:pt>
                <c:pt idx="18065">
                  <c:v>43307.78125</c:v>
                </c:pt>
                <c:pt idx="18066">
                  <c:v>43307.802083333401</c:v>
                </c:pt>
                <c:pt idx="18067">
                  <c:v>43307.822916666599</c:v>
                </c:pt>
                <c:pt idx="18068">
                  <c:v>43307.84375</c:v>
                </c:pt>
                <c:pt idx="18069">
                  <c:v>43307.864583333401</c:v>
                </c:pt>
                <c:pt idx="18070">
                  <c:v>43307.885416666599</c:v>
                </c:pt>
                <c:pt idx="18071">
                  <c:v>43307.90625</c:v>
                </c:pt>
                <c:pt idx="18072">
                  <c:v>43307.927083333401</c:v>
                </c:pt>
                <c:pt idx="18073">
                  <c:v>43307.947916666599</c:v>
                </c:pt>
                <c:pt idx="18074">
                  <c:v>43307.96875</c:v>
                </c:pt>
                <c:pt idx="18075">
                  <c:v>43307.989583333401</c:v>
                </c:pt>
                <c:pt idx="18076">
                  <c:v>43308.010416666599</c:v>
                </c:pt>
                <c:pt idx="18077">
                  <c:v>43308.03125</c:v>
                </c:pt>
                <c:pt idx="18078">
                  <c:v>43308.052083333401</c:v>
                </c:pt>
                <c:pt idx="18079">
                  <c:v>43308.072916666599</c:v>
                </c:pt>
                <c:pt idx="18080">
                  <c:v>43308.09375</c:v>
                </c:pt>
                <c:pt idx="18081">
                  <c:v>43308.114583333401</c:v>
                </c:pt>
                <c:pt idx="18082">
                  <c:v>43308.135416666599</c:v>
                </c:pt>
                <c:pt idx="18083">
                  <c:v>43308.15625</c:v>
                </c:pt>
                <c:pt idx="18084">
                  <c:v>43308.177083333401</c:v>
                </c:pt>
                <c:pt idx="18085">
                  <c:v>43308.197916666599</c:v>
                </c:pt>
                <c:pt idx="18086">
                  <c:v>43308.21875</c:v>
                </c:pt>
                <c:pt idx="18087">
                  <c:v>43308.239583333401</c:v>
                </c:pt>
                <c:pt idx="18088">
                  <c:v>43308.260416666599</c:v>
                </c:pt>
                <c:pt idx="18089">
                  <c:v>43308.28125</c:v>
                </c:pt>
                <c:pt idx="18090">
                  <c:v>43308.302083333401</c:v>
                </c:pt>
                <c:pt idx="18091">
                  <c:v>43308.322916666599</c:v>
                </c:pt>
                <c:pt idx="18092">
                  <c:v>43308.34375</c:v>
                </c:pt>
                <c:pt idx="18093">
                  <c:v>43308.364583333401</c:v>
                </c:pt>
                <c:pt idx="18094">
                  <c:v>43308.385416666599</c:v>
                </c:pt>
                <c:pt idx="18095">
                  <c:v>43308.40625</c:v>
                </c:pt>
                <c:pt idx="18096">
                  <c:v>43308.427083333401</c:v>
                </c:pt>
                <c:pt idx="18097">
                  <c:v>43308.447916666599</c:v>
                </c:pt>
                <c:pt idx="18098">
                  <c:v>43308.46875</c:v>
                </c:pt>
                <c:pt idx="18099">
                  <c:v>43308.489583333401</c:v>
                </c:pt>
                <c:pt idx="18100">
                  <c:v>43308.510416666599</c:v>
                </c:pt>
                <c:pt idx="18101">
                  <c:v>43308.53125</c:v>
                </c:pt>
                <c:pt idx="18102">
                  <c:v>43308.552083333401</c:v>
                </c:pt>
                <c:pt idx="18103">
                  <c:v>43308.572916666599</c:v>
                </c:pt>
                <c:pt idx="18104">
                  <c:v>43308.59375</c:v>
                </c:pt>
                <c:pt idx="18105">
                  <c:v>43308.614583333401</c:v>
                </c:pt>
                <c:pt idx="18106">
                  <c:v>43308.635416666599</c:v>
                </c:pt>
                <c:pt idx="18107">
                  <c:v>43308.65625</c:v>
                </c:pt>
                <c:pt idx="18108">
                  <c:v>43308.677083333401</c:v>
                </c:pt>
                <c:pt idx="18109">
                  <c:v>43308.697916666599</c:v>
                </c:pt>
                <c:pt idx="18110">
                  <c:v>43308.71875</c:v>
                </c:pt>
                <c:pt idx="18111">
                  <c:v>43308.739583333401</c:v>
                </c:pt>
                <c:pt idx="18112">
                  <c:v>43308.760416666599</c:v>
                </c:pt>
                <c:pt idx="18113">
                  <c:v>43308.78125</c:v>
                </c:pt>
                <c:pt idx="18114">
                  <c:v>43308.802083333401</c:v>
                </c:pt>
                <c:pt idx="18115">
                  <c:v>43308.822916666599</c:v>
                </c:pt>
                <c:pt idx="18116">
                  <c:v>43308.84375</c:v>
                </c:pt>
                <c:pt idx="18117">
                  <c:v>43308.864583333401</c:v>
                </c:pt>
                <c:pt idx="18118">
                  <c:v>43308.885416666599</c:v>
                </c:pt>
                <c:pt idx="18119">
                  <c:v>43308.90625</c:v>
                </c:pt>
                <c:pt idx="18120">
                  <c:v>43308.927083333401</c:v>
                </c:pt>
                <c:pt idx="18121">
                  <c:v>43308.947916666599</c:v>
                </c:pt>
                <c:pt idx="18122">
                  <c:v>43308.96875</c:v>
                </c:pt>
                <c:pt idx="18123">
                  <c:v>43308.989583333401</c:v>
                </c:pt>
                <c:pt idx="18124">
                  <c:v>43309.010416666599</c:v>
                </c:pt>
                <c:pt idx="18125">
                  <c:v>43309.03125</c:v>
                </c:pt>
                <c:pt idx="18126">
                  <c:v>43309.052083333401</c:v>
                </c:pt>
                <c:pt idx="18127">
                  <c:v>43309.072916666599</c:v>
                </c:pt>
                <c:pt idx="18128">
                  <c:v>43309.09375</c:v>
                </c:pt>
                <c:pt idx="18129">
                  <c:v>43309.114583333401</c:v>
                </c:pt>
                <c:pt idx="18130">
                  <c:v>43309.135416666599</c:v>
                </c:pt>
                <c:pt idx="18131">
                  <c:v>43309.15625</c:v>
                </c:pt>
                <c:pt idx="18132">
                  <c:v>43309.177083333401</c:v>
                </c:pt>
                <c:pt idx="18133">
                  <c:v>43309.197916666599</c:v>
                </c:pt>
                <c:pt idx="18134">
                  <c:v>43309.21875</c:v>
                </c:pt>
                <c:pt idx="18135">
                  <c:v>43309.239583333401</c:v>
                </c:pt>
                <c:pt idx="18136">
                  <c:v>43309.260416666599</c:v>
                </c:pt>
                <c:pt idx="18137">
                  <c:v>43309.28125</c:v>
                </c:pt>
                <c:pt idx="18138">
                  <c:v>43309.302083333401</c:v>
                </c:pt>
                <c:pt idx="18139">
                  <c:v>43309.322916666599</c:v>
                </c:pt>
                <c:pt idx="18140">
                  <c:v>43309.34375</c:v>
                </c:pt>
                <c:pt idx="18141">
                  <c:v>43309.364583333401</c:v>
                </c:pt>
                <c:pt idx="18142">
                  <c:v>43309.385416666599</c:v>
                </c:pt>
                <c:pt idx="18143">
                  <c:v>43309.40625</c:v>
                </c:pt>
                <c:pt idx="18144">
                  <c:v>43309.427083333401</c:v>
                </c:pt>
                <c:pt idx="18145">
                  <c:v>43309.447916666599</c:v>
                </c:pt>
                <c:pt idx="18146">
                  <c:v>43309.46875</c:v>
                </c:pt>
                <c:pt idx="18147">
                  <c:v>43309.489583333401</c:v>
                </c:pt>
                <c:pt idx="18148">
                  <c:v>43309.510416666599</c:v>
                </c:pt>
                <c:pt idx="18149">
                  <c:v>43309.53125</c:v>
                </c:pt>
                <c:pt idx="18150">
                  <c:v>43309.552083333401</c:v>
                </c:pt>
                <c:pt idx="18151">
                  <c:v>43309.572916666599</c:v>
                </c:pt>
                <c:pt idx="18152">
                  <c:v>43309.59375</c:v>
                </c:pt>
                <c:pt idx="18153">
                  <c:v>43309.614583333401</c:v>
                </c:pt>
                <c:pt idx="18154">
                  <c:v>43309.635416666599</c:v>
                </c:pt>
                <c:pt idx="18155">
                  <c:v>43309.65625</c:v>
                </c:pt>
                <c:pt idx="18156">
                  <c:v>43309.677083333401</c:v>
                </c:pt>
                <c:pt idx="18157">
                  <c:v>43309.697916666599</c:v>
                </c:pt>
                <c:pt idx="18158">
                  <c:v>43309.71875</c:v>
                </c:pt>
                <c:pt idx="18159">
                  <c:v>43309.739583333401</c:v>
                </c:pt>
                <c:pt idx="18160">
                  <c:v>43309.760416666599</c:v>
                </c:pt>
                <c:pt idx="18161">
                  <c:v>43309.78125</c:v>
                </c:pt>
                <c:pt idx="18162">
                  <c:v>43309.802083333401</c:v>
                </c:pt>
                <c:pt idx="18163">
                  <c:v>43309.822916666599</c:v>
                </c:pt>
                <c:pt idx="18164">
                  <c:v>43309.84375</c:v>
                </c:pt>
                <c:pt idx="18165">
                  <c:v>43309.864583333401</c:v>
                </c:pt>
                <c:pt idx="18166">
                  <c:v>43309.885416666599</c:v>
                </c:pt>
                <c:pt idx="18167">
                  <c:v>43309.90625</c:v>
                </c:pt>
                <c:pt idx="18168">
                  <c:v>43309.927083333401</c:v>
                </c:pt>
                <c:pt idx="18169">
                  <c:v>43309.947916666599</c:v>
                </c:pt>
                <c:pt idx="18170">
                  <c:v>43309.96875</c:v>
                </c:pt>
                <c:pt idx="18171">
                  <c:v>43309.989583333401</c:v>
                </c:pt>
                <c:pt idx="18172">
                  <c:v>43310.010416666599</c:v>
                </c:pt>
                <c:pt idx="18173">
                  <c:v>43310.03125</c:v>
                </c:pt>
                <c:pt idx="18174">
                  <c:v>43310.052083333401</c:v>
                </c:pt>
                <c:pt idx="18175">
                  <c:v>43310.072916666599</c:v>
                </c:pt>
                <c:pt idx="18176">
                  <c:v>43310.09375</c:v>
                </c:pt>
                <c:pt idx="18177">
                  <c:v>43310.114583333401</c:v>
                </c:pt>
                <c:pt idx="18178">
                  <c:v>43310.135416666599</c:v>
                </c:pt>
                <c:pt idx="18179">
                  <c:v>43310.15625</c:v>
                </c:pt>
                <c:pt idx="18180">
                  <c:v>43310.177083333401</c:v>
                </c:pt>
                <c:pt idx="18181">
                  <c:v>43310.197916666599</c:v>
                </c:pt>
                <c:pt idx="18182">
                  <c:v>43310.21875</c:v>
                </c:pt>
                <c:pt idx="18183">
                  <c:v>43310.239583333401</c:v>
                </c:pt>
                <c:pt idx="18184">
                  <c:v>43310.260416666599</c:v>
                </c:pt>
                <c:pt idx="18185">
                  <c:v>43310.28125</c:v>
                </c:pt>
                <c:pt idx="18186">
                  <c:v>43310.302083333401</c:v>
                </c:pt>
                <c:pt idx="18187">
                  <c:v>43310.322916666599</c:v>
                </c:pt>
                <c:pt idx="18188">
                  <c:v>43310.34375</c:v>
                </c:pt>
                <c:pt idx="18189">
                  <c:v>43310.364583333401</c:v>
                </c:pt>
                <c:pt idx="18190">
                  <c:v>43310.385416666599</c:v>
                </c:pt>
                <c:pt idx="18191">
                  <c:v>43310.40625</c:v>
                </c:pt>
                <c:pt idx="18192">
                  <c:v>43310.427083333401</c:v>
                </c:pt>
                <c:pt idx="18193">
                  <c:v>43310.447916666599</c:v>
                </c:pt>
                <c:pt idx="18194">
                  <c:v>43310.46875</c:v>
                </c:pt>
                <c:pt idx="18195">
                  <c:v>43310.489583333401</c:v>
                </c:pt>
                <c:pt idx="18196">
                  <c:v>43310.510416666599</c:v>
                </c:pt>
                <c:pt idx="18197">
                  <c:v>43310.53125</c:v>
                </c:pt>
                <c:pt idx="18198">
                  <c:v>43310.552083333401</c:v>
                </c:pt>
                <c:pt idx="18199">
                  <c:v>43310.572916666599</c:v>
                </c:pt>
                <c:pt idx="18200">
                  <c:v>43310.59375</c:v>
                </c:pt>
                <c:pt idx="18201">
                  <c:v>43310.614583333401</c:v>
                </c:pt>
                <c:pt idx="18202">
                  <c:v>43310.635416666599</c:v>
                </c:pt>
                <c:pt idx="18203">
                  <c:v>43310.65625</c:v>
                </c:pt>
                <c:pt idx="18204">
                  <c:v>43310.677083333401</c:v>
                </c:pt>
                <c:pt idx="18205">
                  <c:v>43310.697916666599</c:v>
                </c:pt>
                <c:pt idx="18206">
                  <c:v>43310.71875</c:v>
                </c:pt>
                <c:pt idx="18207">
                  <c:v>43310.739583333401</c:v>
                </c:pt>
                <c:pt idx="18208">
                  <c:v>43310.760416666599</c:v>
                </c:pt>
                <c:pt idx="18209">
                  <c:v>43310.78125</c:v>
                </c:pt>
                <c:pt idx="18210">
                  <c:v>43310.802083333401</c:v>
                </c:pt>
                <c:pt idx="18211">
                  <c:v>43310.822916666599</c:v>
                </c:pt>
                <c:pt idx="18212">
                  <c:v>43310.84375</c:v>
                </c:pt>
                <c:pt idx="18213">
                  <c:v>43310.864583333401</c:v>
                </c:pt>
                <c:pt idx="18214">
                  <c:v>43310.885416666599</c:v>
                </c:pt>
                <c:pt idx="18215">
                  <c:v>43310.90625</c:v>
                </c:pt>
                <c:pt idx="18216">
                  <c:v>43310.927083333401</c:v>
                </c:pt>
                <c:pt idx="18217">
                  <c:v>43310.947916666599</c:v>
                </c:pt>
                <c:pt idx="18218">
                  <c:v>43310.96875</c:v>
                </c:pt>
                <c:pt idx="18219">
                  <c:v>43310.989583333401</c:v>
                </c:pt>
                <c:pt idx="18220">
                  <c:v>43311.010416666599</c:v>
                </c:pt>
                <c:pt idx="18221">
                  <c:v>43311.03125</c:v>
                </c:pt>
                <c:pt idx="18222">
                  <c:v>43311.052083333401</c:v>
                </c:pt>
                <c:pt idx="18223">
                  <c:v>43311.072916666599</c:v>
                </c:pt>
                <c:pt idx="18224">
                  <c:v>43311.09375</c:v>
                </c:pt>
                <c:pt idx="18225">
                  <c:v>43311.114583333401</c:v>
                </c:pt>
                <c:pt idx="18226">
                  <c:v>43311.135416666599</c:v>
                </c:pt>
                <c:pt idx="18227">
                  <c:v>43311.15625</c:v>
                </c:pt>
                <c:pt idx="18228">
                  <c:v>43311.177083333401</c:v>
                </c:pt>
                <c:pt idx="18229">
                  <c:v>43311.197916666599</c:v>
                </c:pt>
                <c:pt idx="18230">
                  <c:v>43311.21875</c:v>
                </c:pt>
                <c:pt idx="18231">
                  <c:v>43311.239583333401</c:v>
                </c:pt>
                <c:pt idx="18232">
                  <c:v>43311.260416666599</c:v>
                </c:pt>
                <c:pt idx="18233">
                  <c:v>43311.28125</c:v>
                </c:pt>
                <c:pt idx="18234">
                  <c:v>43311.302083333401</c:v>
                </c:pt>
                <c:pt idx="18235">
                  <c:v>43311.322916666599</c:v>
                </c:pt>
                <c:pt idx="18236">
                  <c:v>43311.34375</c:v>
                </c:pt>
                <c:pt idx="18237">
                  <c:v>43311.364583333401</c:v>
                </c:pt>
                <c:pt idx="18238">
                  <c:v>43311.385416666599</c:v>
                </c:pt>
                <c:pt idx="18239">
                  <c:v>43311.40625</c:v>
                </c:pt>
                <c:pt idx="18240">
                  <c:v>43311.427083333401</c:v>
                </c:pt>
                <c:pt idx="18241">
                  <c:v>43311.447916666599</c:v>
                </c:pt>
                <c:pt idx="18242">
                  <c:v>43311.46875</c:v>
                </c:pt>
                <c:pt idx="18243">
                  <c:v>43311.489583333401</c:v>
                </c:pt>
                <c:pt idx="18244">
                  <c:v>43311.510416666599</c:v>
                </c:pt>
                <c:pt idx="18245">
                  <c:v>43311.53125</c:v>
                </c:pt>
                <c:pt idx="18246">
                  <c:v>43311.552083333401</c:v>
                </c:pt>
                <c:pt idx="18247">
                  <c:v>43311.572916666599</c:v>
                </c:pt>
                <c:pt idx="18248">
                  <c:v>43311.59375</c:v>
                </c:pt>
                <c:pt idx="18249">
                  <c:v>43311.614583333401</c:v>
                </c:pt>
                <c:pt idx="18250">
                  <c:v>43311.635416666599</c:v>
                </c:pt>
                <c:pt idx="18251">
                  <c:v>43311.65625</c:v>
                </c:pt>
                <c:pt idx="18252">
                  <c:v>43311.677083333401</c:v>
                </c:pt>
                <c:pt idx="18253">
                  <c:v>43311.697916666599</c:v>
                </c:pt>
                <c:pt idx="18254">
                  <c:v>43311.71875</c:v>
                </c:pt>
                <c:pt idx="18255">
                  <c:v>43311.739583333401</c:v>
                </c:pt>
                <c:pt idx="18256">
                  <c:v>43311.760416666599</c:v>
                </c:pt>
                <c:pt idx="18257">
                  <c:v>43311.78125</c:v>
                </c:pt>
                <c:pt idx="18258">
                  <c:v>43311.802083333401</c:v>
                </c:pt>
                <c:pt idx="18259">
                  <c:v>43311.822916666599</c:v>
                </c:pt>
                <c:pt idx="18260">
                  <c:v>43311.84375</c:v>
                </c:pt>
                <c:pt idx="18261">
                  <c:v>43311.864583333401</c:v>
                </c:pt>
                <c:pt idx="18262">
                  <c:v>43311.885416666599</c:v>
                </c:pt>
                <c:pt idx="18263">
                  <c:v>43311.90625</c:v>
                </c:pt>
                <c:pt idx="18264">
                  <c:v>43311.927083333401</c:v>
                </c:pt>
                <c:pt idx="18265">
                  <c:v>43311.947916666599</c:v>
                </c:pt>
                <c:pt idx="18266">
                  <c:v>43311.96875</c:v>
                </c:pt>
                <c:pt idx="18267">
                  <c:v>43311.989583333401</c:v>
                </c:pt>
                <c:pt idx="18268">
                  <c:v>43312.010416666599</c:v>
                </c:pt>
                <c:pt idx="18269">
                  <c:v>43312.03125</c:v>
                </c:pt>
                <c:pt idx="18270">
                  <c:v>43312.052083333401</c:v>
                </c:pt>
                <c:pt idx="18271">
                  <c:v>43312.072916666599</c:v>
                </c:pt>
                <c:pt idx="18272">
                  <c:v>43312.09375</c:v>
                </c:pt>
                <c:pt idx="18273">
                  <c:v>43312.114583333401</c:v>
                </c:pt>
                <c:pt idx="18274">
                  <c:v>43312.135416666599</c:v>
                </c:pt>
                <c:pt idx="18275">
                  <c:v>43312.15625</c:v>
                </c:pt>
                <c:pt idx="18276">
                  <c:v>43312.177083333401</c:v>
                </c:pt>
                <c:pt idx="18277">
                  <c:v>43312.197916666599</c:v>
                </c:pt>
                <c:pt idx="18278">
                  <c:v>43312.21875</c:v>
                </c:pt>
                <c:pt idx="18279">
                  <c:v>43312.239583333401</c:v>
                </c:pt>
                <c:pt idx="18280">
                  <c:v>43312.260416666599</c:v>
                </c:pt>
                <c:pt idx="18281">
                  <c:v>43312.28125</c:v>
                </c:pt>
                <c:pt idx="18282">
                  <c:v>43312.302083333401</c:v>
                </c:pt>
                <c:pt idx="18283">
                  <c:v>43312.322916666599</c:v>
                </c:pt>
                <c:pt idx="18284">
                  <c:v>43312.34375</c:v>
                </c:pt>
                <c:pt idx="18285">
                  <c:v>43312.364583333401</c:v>
                </c:pt>
                <c:pt idx="18286">
                  <c:v>43312.385416666599</c:v>
                </c:pt>
                <c:pt idx="18287">
                  <c:v>43312.40625</c:v>
                </c:pt>
                <c:pt idx="18288">
                  <c:v>43312.427083333401</c:v>
                </c:pt>
                <c:pt idx="18289">
                  <c:v>43312.447916666599</c:v>
                </c:pt>
                <c:pt idx="18290">
                  <c:v>43312.46875</c:v>
                </c:pt>
                <c:pt idx="18291">
                  <c:v>43312.489583333401</c:v>
                </c:pt>
                <c:pt idx="18292">
                  <c:v>43312.510416666599</c:v>
                </c:pt>
                <c:pt idx="18293">
                  <c:v>43312.53125</c:v>
                </c:pt>
                <c:pt idx="18294">
                  <c:v>43312.552083333401</c:v>
                </c:pt>
                <c:pt idx="18295">
                  <c:v>43312.572916666599</c:v>
                </c:pt>
                <c:pt idx="18296">
                  <c:v>43312.59375</c:v>
                </c:pt>
                <c:pt idx="18297">
                  <c:v>43312.614583333401</c:v>
                </c:pt>
                <c:pt idx="18298">
                  <c:v>43312.635416666599</c:v>
                </c:pt>
                <c:pt idx="18299">
                  <c:v>43312.65625</c:v>
                </c:pt>
                <c:pt idx="18300">
                  <c:v>43312.677083333401</c:v>
                </c:pt>
                <c:pt idx="18301">
                  <c:v>43312.697916666599</c:v>
                </c:pt>
                <c:pt idx="18302">
                  <c:v>43312.71875</c:v>
                </c:pt>
                <c:pt idx="18303">
                  <c:v>43312.739583333401</c:v>
                </c:pt>
                <c:pt idx="18304">
                  <c:v>43312.760416666599</c:v>
                </c:pt>
                <c:pt idx="18305">
                  <c:v>43312.78125</c:v>
                </c:pt>
                <c:pt idx="18306">
                  <c:v>43312.802083333401</c:v>
                </c:pt>
                <c:pt idx="18307">
                  <c:v>43312.822916666599</c:v>
                </c:pt>
                <c:pt idx="18308">
                  <c:v>43312.84375</c:v>
                </c:pt>
                <c:pt idx="18309">
                  <c:v>43312.864583333401</c:v>
                </c:pt>
                <c:pt idx="18310">
                  <c:v>43312.885416666599</c:v>
                </c:pt>
                <c:pt idx="18311">
                  <c:v>43312.90625</c:v>
                </c:pt>
                <c:pt idx="18312">
                  <c:v>43312.927083333401</c:v>
                </c:pt>
                <c:pt idx="18313">
                  <c:v>43312.947916666599</c:v>
                </c:pt>
                <c:pt idx="18314">
                  <c:v>43312.96875</c:v>
                </c:pt>
                <c:pt idx="18315">
                  <c:v>43312.989583333401</c:v>
                </c:pt>
                <c:pt idx="18316">
                  <c:v>43313.010416666599</c:v>
                </c:pt>
                <c:pt idx="18317">
                  <c:v>43313.03125</c:v>
                </c:pt>
                <c:pt idx="18318">
                  <c:v>43313.052083333401</c:v>
                </c:pt>
                <c:pt idx="18319">
                  <c:v>43313.072916666599</c:v>
                </c:pt>
                <c:pt idx="18320">
                  <c:v>43313.09375</c:v>
                </c:pt>
                <c:pt idx="18321">
                  <c:v>43313.114583333401</c:v>
                </c:pt>
                <c:pt idx="18322">
                  <c:v>43313.135416666599</c:v>
                </c:pt>
                <c:pt idx="18323">
                  <c:v>43313.15625</c:v>
                </c:pt>
                <c:pt idx="18324">
                  <c:v>43313.177083333401</c:v>
                </c:pt>
                <c:pt idx="18325">
                  <c:v>43313.197916666599</c:v>
                </c:pt>
                <c:pt idx="18326">
                  <c:v>43313.21875</c:v>
                </c:pt>
                <c:pt idx="18327">
                  <c:v>43313.239583333401</c:v>
                </c:pt>
                <c:pt idx="18328">
                  <c:v>43313.260416666599</c:v>
                </c:pt>
                <c:pt idx="18329">
                  <c:v>43313.28125</c:v>
                </c:pt>
                <c:pt idx="18330">
                  <c:v>43313.302083333401</c:v>
                </c:pt>
                <c:pt idx="18331">
                  <c:v>43313.322916666599</c:v>
                </c:pt>
                <c:pt idx="18332">
                  <c:v>43313.34375</c:v>
                </c:pt>
                <c:pt idx="18333">
                  <c:v>43313.364583333401</c:v>
                </c:pt>
                <c:pt idx="18334">
                  <c:v>43313.385416666599</c:v>
                </c:pt>
                <c:pt idx="18335">
                  <c:v>43313.40625</c:v>
                </c:pt>
                <c:pt idx="18336">
                  <c:v>43313.427083333401</c:v>
                </c:pt>
                <c:pt idx="18337">
                  <c:v>43313.447916666599</c:v>
                </c:pt>
                <c:pt idx="18338">
                  <c:v>43313.46875</c:v>
                </c:pt>
                <c:pt idx="18339">
                  <c:v>43313.489583333401</c:v>
                </c:pt>
                <c:pt idx="18340">
                  <c:v>43313.510416666599</c:v>
                </c:pt>
                <c:pt idx="18341">
                  <c:v>43313.53125</c:v>
                </c:pt>
                <c:pt idx="18342">
                  <c:v>43313.552083333401</c:v>
                </c:pt>
                <c:pt idx="18343">
                  <c:v>43313.572916666599</c:v>
                </c:pt>
                <c:pt idx="18344">
                  <c:v>43313.59375</c:v>
                </c:pt>
                <c:pt idx="18345">
                  <c:v>43313.614583333401</c:v>
                </c:pt>
                <c:pt idx="18346">
                  <c:v>43313.635416666599</c:v>
                </c:pt>
                <c:pt idx="18347">
                  <c:v>43313.65625</c:v>
                </c:pt>
                <c:pt idx="18348">
                  <c:v>43313.677083333401</c:v>
                </c:pt>
                <c:pt idx="18349">
                  <c:v>43313.697916666599</c:v>
                </c:pt>
                <c:pt idx="18350">
                  <c:v>43313.71875</c:v>
                </c:pt>
                <c:pt idx="18351">
                  <c:v>43313.739583333401</c:v>
                </c:pt>
                <c:pt idx="18352">
                  <c:v>43313.760416666599</c:v>
                </c:pt>
                <c:pt idx="18353">
                  <c:v>43313.78125</c:v>
                </c:pt>
                <c:pt idx="18354">
                  <c:v>43313.802083333401</c:v>
                </c:pt>
                <c:pt idx="18355">
                  <c:v>43313.822916666599</c:v>
                </c:pt>
                <c:pt idx="18356">
                  <c:v>43313.84375</c:v>
                </c:pt>
                <c:pt idx="18357">
                  <c:v>43313.864583333401</c:v>
                </c:pt>
                <c:pt idx="18358">
                  <c:v>43313.885416666599</c:v>
                </c:pt>
                <c:pt idx="18359">
                  <c:v>43313.90625</c:v>
                </c:pt>
                <c:pt idx="18360">
                  <c:v>43313.927083333401</c:v>
                </c:pt>
                <c:pt idx="18361">
                  <c:v>43313.947916666599</c:v>
                </c:pt>
                <c:pt idx="18362">
                  <c:v>43313.96875</c:v>
                </c:pt>
                <c:pt idx="18363">
                  <c:v>43313.989583333401</c:v>
                </c:pt>
                <c:pt idx="18364">
                  <c:v>43314.010416666599</c:v>
                </c:pt>
                <c:pt idx="18365">
                  <c:v>43314.03125</c:v>
                </c:pt>
                <c:pt idx="18366">
                  <c:v>43314.052083333401</c:v>
                </c:pt>
                <c:pt idx="18367">
                  <c:v>43314.072916666599</c:v>
                </c:pt>
                <c:pt idx="18368">
                  <c:v>43314.09375</c:v>
                </c:pt>
                <c:pt idx="18369">
                  <c:v>43314.114583333401</c:v>
                </c:pt>
                <c:pt idx="18370">
                  <c:v>43314.135416666599</c:v>
                </c:pt>
                <c:pt idx="18371">
                  <c:v>43314.15625</c:v>
                </c:pt>
                <c:pt idx="18372">
                  <c:v>43314.177083333401</c:v>
                </c:pt>
                <c:pt idx="18373">
                  <c:v>43314.197916666599</c:v>
                </c:pt>
                <c:pt idx="18374">
                  <c:v>43314.21875</c:v>
                </c:pt>
                <c:pt idx="18375">
                  <c:v>43314.239583333401</c:v>
                </c:pt>
                <c:pt idx="18376">
                  <c:v>43314.260416666599</c:v>
                </c:pt>
                <c:pt idx="18377">
                  <c:v>43314.28125</c:v>
                </c:pt>
                <c:pt idx="18378">
                  <c:v>43314.302083333401</c:v>
                </c:pt>
                <c:pt idx="18379">
                  <c:v>43314.322916666599</c:v>
                </c:pt>
                <c:pt idx="18380">
                  <c:v>43314.34375</c:v>
                </c:pt>
                <c:pt idx="18381">
                  <c:v>43314.364583333401</c:v>
                </c:pt>
                <c:pt idx="18382">
                  <c:v>43314.385416666599</c:v>
                </c:pt>
                <c:pt idx="18383">
                  <c:v>43314.40625</c:v>
                </c:pt>
                <c:pt idx="18384">
                  <c:v>43314.427083333401</c:v>
                </c:pt>
                <c:pt idx="18385">
                  <c:v>43314.447916666599</c:v>
                </c:pt>
                <c:pt idx="18386">
                  <c:v>43314.46875</c:v>
                </c:pt>
                <c:pt idx="18387">
                  <c:v>43314.489583333401</c:v>
                </c:pt>
                <c:pt idx="18388">
                  <c:v>43314.510416666599</c:v>
                </c:pt>
                <c:pt idx="18389">
                  <c:v>43314.53125</c:v>
                </c:pt>
                <c:pt idx="18390">
                  <c:v>43314.552083333401</c:v>
                </c:pt>
                <c:pt idx="18391">
                  <c:v>43314.572916666599</c:v>
                </c:pt>
                <c:pt idx="18392">
                  <c:v>43314.59375</c:v>
                </c:pt>
                <c:pt idx="18393">
                  <c:v>43314.614583333401</c:v>
                </c:pt>
                <c:pt idx="18394">
                  <c:v>43314.635416666599</c:v>
                </c:pt>
                <c:pt idx="18395">
                  <c:v>43314.65625</c:v>
                </c:pt>
                <c:pt idx="18396">
                  <c:v>43314.677083333401</c:v>
                </c:pt>
                <c:pt idx="18397">
                  <c:v>43314.697916666599</c:v>
                </c:pt>
                <c:pt idx="18398">
                  <c:v>43314.71875</c:v>
                </c:pt>
                <c:pt idx="18399">
                  <c:v>43314.739583333401</c:v>
                </c:pt>
                <c:pt idx="18400">
                  <c:v>43314.760416666599</c:v>
                </c:pt>
                <c:pt idx="18401">
                  <c:v>43314.78125</c:v>
                </c:pt>
                <c:pt idx="18402">
                  <c:v>43314.802083333401</c:v>
                </c:pt>
                <c:pt idx="18403">
                  <c:v>43314.822916666599</c:v>
                </c:pt>
                <c:pt idx="18404">
                  <c:v>43314.84375</c:v>
                </c:pt>
                <c:pt idx="18405">
                  <c:v>43314.864583333401</c:v>
                </c:pt>
                <c:pt idx="18406">
                  <c:v>43314.885416666599</c:v>
                </c:pt>
                <c:pt idx="18407">
                  <c:v>43314.90625</c:v>
                </c:pt>
                <c:pt idx="18408">
                  <c:v>43314.927083333401</c:v>
                </c:pt>
                <c:pt idx="18409">
                  <c:v>43314.947916666599</c:v>
                </c:pt>
                <c:pt idx="18410">
                  <c:v>43314.96875</c:v>
                </c:pt>
                <c:pt idx="18411">
                  <c:v>43314.989583333401</c:v>
                </c:pt>
                <c:pt idx="18412">
                  <c:v>43315.010416666599</c:v>
                </c:pt>
                <c:pt idx="18413">
                  <c:v>43315.03125</c:v>
                </c:pt>
                <c:pt idx="18414">
                  <c:v>43315.052083333401</c:v>
                </c:pt>
                <c:pt idx="18415">
                  <c:v>43315.072916666599</c:v>
                </c:pt>
                <c:pt idx="18416">
                  <c:v>43315.09375</c:v>
                </c:pt>
                <c:pt idx="18417">
                  <c:v>43315.114583333401</c:v>
                </c:pt>
                <c:pt idx="18418">
                  <c:v>43315.135416666599</c:v>
                </c:pt>
                <c:pt idx="18419">
                  <c:v>43315.15625</c:v>
                </c:pt>
                <c:pt idx="18420">
                  <c:v>43315.177083333401</c:v>
                </c:pt>
                <c:pt idx="18421">
                  <c:v>43315.197916666599</c:v>
                </c:pt>
                <c:pt idx="18422">
                  <c:v>43315.21875</c:v>
                </c:pt>
                <c:pt idx="18423">
                  <c:v>43315.239583333401</c:v>
                </c:pt>
                <c:pt idx="18424">
                  <c:v>43315.260416666599</c:v>
                </c:pt>
                <c:pt idx="18425">
                  <c:v>43315.28125</c:v>
                </c:pt>
                <c:pt idx="18426">
                  <c:v>43315.302083333401</c:v>
                </c:pt>
                <c:pt idx="18427">
                  <c:v>43315.322916666599</c:v>
                </c:pt>
                <c:pt idx="18428">
                  <c:v>43315.34375</c:v>
                </c:pt>
                <c:pt idx="18429">
                  <c:v>43315.364583333401</c:v>
                </c:pt>
                <c:pt idx="18430">
                  <c:v>43315.385416666599</c:v>
                </c:pt>
                <c:pt idx="18431">
                  <c:v>43315.40625</c:v>
                </c:pt>
                <c:pt idx="18432">
                  <c:v>43315.427083333401</c:v>
                </c:pt>
                <c:pt idx="18433">
                  <c:v>43315.447916666599</c:v>
                </c:pt>
                <c:pt idx="18434">
                  <c:v>43315.46875</c:v>
                </c:pt>
                <c:pt idx="18435">
                  <c:v>43315.489583333401</c:v>
                </c:pt>
                <c:pt idx="18436">
                  <c:v>43315.510416666599</c:v>
                </c:pt>
                <c:pt idx="18437">
                  <c:v>43315.53125</c:v>
                </c:pt>
                <c:pt idx="18438">
                  <c:v>43315.552083333401</c:v>
                </c:pt>
                <c:pt idx="18439">
                  <c:v>43315.572916666599</c:v>
                </c:pt>
                <c:pt idx="18440">
                  <c:v>43315.59375</c:v>
                </c:pt>
                <c:pt idx="18441">
                  <c:v>43315.614583333401</c:v>
                </c:pt>
                <c:pt idx="18442">
                  <c:v>43315.635416666599</c:v>
                </c:pt>
                <c:pt idx="18443">
                  <c:v>43315.65625</c:v>
                </c:pt>
                <c:pt idx="18444">
                  <c:v>43315.677083333401</c:v>
                </c:pt>
                <c:pt idx="18445">
                  <c:v>43315.697916666599</c:v>
                </c:pt>
                <c:pt idx="18446">
                  <c:v>43315.71875</c:v>
                </c:pt>
                <c:pt idx="18447">
                  <c:v>43315.739583333401</c:v>
                </c:pt>
                <c:pt idx="18448">
                  <c:v>43315.760416666599</c:v>
                </c:pt>
                <c:pt idx="18449">
                  <c:v>43315.78125</c:v>
                </c:pt>
                <c:pt idx="18450">
                  <c:v>43315.802083333401</c:v>
                </c:pt>
                <c:pt idx="18451">
                  <c:v>43315.822916666599</c:v>
                </c:pt>
                <c:pt idx="18452">
                  <c:v>43315.84375</c:v>
                </c:pt>
                <c:pt idx="18453">
                  <c:v>43315.864583333401</c:v>
                </c:pt>
                <c:pt idx="18454">
                  <c:v>43315.885416666599</c:v>
                </c:pt>
                <c:pt idx="18455">
                  <c:v>43315.90625</c:v>
                </c:pt>
                <c:pt idx="18456">
                  <c:v>43315.927083333401</c:v>
                </c:pt>
                <c:pt idx="18457">
                  <c:v>43315.947916666599</c:v>
                </c:pt>
                <c:pt idx="18458">
                  <c:v>43315.96875</c:v>
                </c:pt>
                <c:pt idx="18459">
                  <c:v>43315.989583333401</c:v>
                </c:pt>
                <c:pt idx="18460">
                  <c:v>43316.010416666599</c:v>
                </c:pt>
                <c:pt idx="18461">
                  <c:v>43316.03125</c:v>
                </c:pt>
                <c:pt idx="18462">
                  <c:v>43316.052083333401</c:v>
                </c:pt>
                <c:pt idx="18463">
                  <c:v>43316.072916666599</c:v>
                </c:pt>
                <c:pt idx="18464">
                  <c:v>43316.09375</c:v>
                </c:pt>
                <c:pt idx="18465">
                  <c:v>43316.114583333401</c:v>
                </c:pt>
                <c:pt idx="18466">
                  <c:v>43316.135416666599</c:v>
                </c:pt>
                <c:pt idx="18467">
                  <c:v>43316.15625</c:v>
                </c:pt>
                <c:pt idx="18468">
                  <c:v>43316.177083333401</c:v>
                </c:pt>
                <c:pt idx="18469">
                  <c:v>43316.197916666599</c:v>
                </c:pt>
                <c:pt idx="18470">
                  <c:v>43316.21875</c:v>
                </c:pt>
                <c:pt idx="18471">
                  <c:v>43316.239583333401</c:v>
                </c:pt>
                <c:pt idx="18472">
                  <c:v>43316.260416666599</c:v>
                </c:pt>
                <c:pt idx="18473">
                  <c:v>43316.28125</c:v>
                </c:pt>
                <c:pt idx="18474">
                  <c:v>43316.302083333401</c:v>
                </c:pt>
                <c:pt idx="18475">
                  <c:v>43316.322916666599</c:v>
                </c:pt>
                <c:pt idx="18476">
                  <c:v>43316.34375</c:v>
                </c:pt>
                <c:pt idx="18477">
                  <c:v>43316.364583333401</c:v>
                </c:pt>
                <c:pt idx="18478">
                  <c:v>43316.385416666599</c:v>
                </c:pt>
                <c:pt idx="18479">
                  <c:v>43316.40625</c:v>
                </c:pt>
                <c:pt idx="18480">
                  <c:v>43316.427083333401</c:v>
                </c:pt>
                <c:pt idx="18481">
                  <c:v>43316.447916666599</c:v>
                </c:pt>
                <c:pt idx="18482">
                  <c:v>43316.46875</c:v>
                </c:pt>
                <c:pt idx="18483">
                  <c:v>43316.489583333401</c:v>
                </c:pt>
                <c:pt idx="18484">
                  <c:v>43316.510416666599</c:v>
                </c:pt>
                <c:pt idx="18485">
                  <c:v>43316.53125</c:v>
                </c:pt>
                <c:pt idx="18486">
                  <c:v>43316.552083333401</c:v>
                </c:pt>
                <c:pt idx="18487">
                  <c:v>43316.572916666599</c:v>
                </c:pt>
                <c:pt idx="18488">
                  <c:v>43316.59375</c:v>
                </c:pt>
                <c:pt idx="18489">
                  <c:v>43316.614583333401</c:v>
                </c:pt>
                <c:pt idx="18490">
                  <c:v>43316.635416666599</c:v>
                </c:pt>
                <c:pt idx="18491">
                  <c:v>43316.65625</c:v>
                </c:pt>
                <c:pt idx="18492">
                  <c:v>43316.677083333401</c:v>
                </c:pt>
                <c:pt idx="18493">
                  <c:v>43316.697916666599</c:v>
                </c:pt>
                <c:pt idx="18494">
                  <c:v>43316.71875</c:v>
                </c:pt>
                <c:pt idx="18495">
                  <c:v>43316.739583333401</c:v>
                </c:pt>
                <c:pt idx="18496">
                  <c:v>43316.760416666599</c:v>
                </c:pt>
                <c:pt idx="18497">
                  <c:v>43316.78125</c:v>
                </c:pt>
                <c:pt idx="18498">
                  <c:v>43316.802083333401</c:v>
                </c:pt>
                <c:pt idx="18499">
                  <c:v>43316.822916666599</c:v>
                </c:pt>
                <c:pt idx="18500">
                  <c:v>43316.84375</c:v>
                </c:pt>
                <c:pt idx="18501">
                  <c:v>43316.864583333401</c:v>
                </c:pt>
                <c:pt idx="18502">
                  <c:v>43316.885416666599</c:v>
                </c:pt>
                <c:pt idx="18503">
                  <c:v>43316.90625</c:v>
                </c:pt>
                <c:pt idx="18504">
                  <c:v>43316.927083333401</c:v>
                </c:pt>
                <c:pt idx="18505">
                  <c:v>43316.947916666599</c:v>
                </c:pt>
                <c:pt idx="18506">
                  <c:v>43316.96875</c:v>
                </c:pt>
                <c:pt idx="18507">
                  <c:v>43316.989583333401</c:v>
                </c:pt>
                <c:pt idx="18508">
                  <c:v>43317.010416666599</c:v>
                </c:pt>
                <c:pt idx="18509">
                  <c:v>43317.03125</c:v>
                </c:pt>
                <c:pt idx="18510">
                  <c:v>43317.052083333401</c:v>
                </c:pt>
                <c:pt idx="18511">
                  <c:v>43317.072916666599</c:v>
                </c:pt>
                <c:pt idx="18512">
                  <c:v>43317.09375</c:v>
                </c:pt>
                <c:pt idx="18513">
                  <c:v>43317.114583333401</c:v>
                </c:pt>
                <c:pt idx="18514">
                  <c:v>43317.135416666599</c:v>
                </c:pt>
                <c:pt idx="18515">
                  <c:v>43317.15625</c:v>
                </c:pt>
                <c:pt idx="18516">
                  <c:v>43317.177083333401</c:v>
                </c:pt>
                <c:pt idx="18517">
                  <c:v>43317.197916666599</c:v>
                </c:pt>
                <c:pt idx="18518">
                  <c:v>43317.21875</c:v>
                </c:pt>
                <c:pt idx="18519">
                  <c:v>43317.239583333401</c:v>
                </c:pt>
                <c:pt idx="18520">
                  <c:v>43317.260416666599</c:v>
                </c:pt>
                <c:pt idx="18521">
                  <c:v>43317.28125</c:v>
                </c:pt>
                <c:pt idx="18522">
                  <c:v>43317.302083333401</c:v>
                </c:pt>
                <c:pt idx="18523">
                  <c:v>43317.322916666599</c:v>
                </c:pt>
                <c:pt idx="18524">
                  <c:v>43317.34375</c:v>
                </c:pt>
                <c:pt idx="18525">
                  <c:v>43317.364583333401</c:v>
                </c:pt>
                <c:pt idx="18526">
                  <c:v>43317.385416666599</c:v>
                </c:pt>
                <c:pt idx="18527">
                  <c:v>43317.40625</c:v>
                </c:pt>
                <c:pt idx="18528">
                  <c:v>43317.427083333401</c:v>
                </c:pt>
                <c:pt idx="18529">
                  <c:v>43317.447916666599</c:v>
                </c:pt>
                <c:pt idx="18530">
                  <c:v>43317.46875</c:v>
                </c:pt>
                <c:pt idx="18531">
                  <c:v>43317.489583333401</c:v>
                </c:pt>
                <c:pt idx="18532">
                  <c:v>43317.510416666599</c:v>
                </c:pt>
                <c:pt idx="18533">
                  <c:v>43317.53125</c:v>
                </c:pt>
                <c:pt idx="18534">
                  <c:v>43317.552083333401</c:v>
                </c:pt>
                <c:pt idx="18535">
                  <c:v>43317.572916666599</c:v>
                </c:pt>
                <c:pt idx="18536">
                  <c:v>43317.59375</c:v>
                </c:pt>
                <c:pt idx="18537">
                  <c:v>43317.614583333401</c:v>
                </c:pt>
                <c:pt idx="18538">
                  <c:v>43317.635416666599</c:v>
                </c:pt>
                <c:pt idx="18539">
                  <c:v>43317.65625</c:v>
                </c:pt>
                <c:pt idx="18540">
                  <c:v>43317.677083333401</c:v>
                </c:pt>
                <c:pt idx="18541">
                  <c:v>43317.697916666599</c:v>
                </c:pt>
                <c:pt idx="18542">
                  <c:v>43317.71875</c:v>
                </c:pt>
                <c:pt idx="18543">
                  <c:v>43317.739583333401</c:v>
                </c:pt>
                <c:pt idx="18544">
                  <c:v>43317.760416666599</c:v>
                </c:pt>
                <c:pt idx="18545">
                  <c:v>43317.78125</c:v>
                </c:pt>
                <c:pt idx="18546">
                  <c:v>43317.802083333401</c:v>
                </c:pt>
                <c:pt idx="18547">
                  <c:v>43317.822916666599</c:v>
                </c:pt>
                <c:pt idx="18548">
                  <c:v>43317.84375</c:v>
                </c:pt>
                <c:pt idx="18549">
                  <c:v>43317.864583333401</c:v>
                </c:pt>
                <c:pt idx="18550">
                  <c:v>43317.885416666599</c:v>
                </c:pt>
                <c:pt idx="18551">
                  <c:v>43317.90625</c:v>
                </c:pt>
                <c:pt idx="18552">
                  <c:v>43317.927083333401</c:v>
                </c:pt>
                <c:pt idx="18553">
                  <c:v>43317.947916666599</c:v>
                </c:pt>
                <c:pt idx="18554">
                  <c:v>43317.96875</c:v>
                </c:pt>
                <c:pt idx="18555">
                  <c:v>43317.989583333401</c:v>
                </c:pt>
                <c:pt idx="18556">
                  <c:v>43318.010416666599</c:v>
                </c:pt>
                <c:pt idx="18557">
                  <c:v>43318.03125</c:v>
                </c:pt>
                <c:pt idx="18558">
                  <c:v>43318.052083333401</c:v>
                </c:pt>
                <c:pt idx="18559">
                  <c:v>43318.072916666599</c:v>
                </c:pt>
                <c:pt idx="18560">
                  <c:v>43318.09375</c:v>
                </c:pt>
                <c:pt idx="18561">
                  <c:v>43318.114583333401</c:v>
                </c:pt>
                <c:pt idx="18562">
                  <c:v>43318.135416666599</c:v>
                </c:pt>
                <c:pt idx="18563">
                  <c:v>43318.15625</c:v>
                </c:pt>
                <c:pt idx="18564">
                  <c:v>43318.177083333401</c:v>
                </c:pt>
                <c:pt idx="18565">
                  <c:v>43318.197916666599</c:v>
                </c:pt>
                <c:pt idx="18566">
                  <c:v>43318.21875</c:v>
                </c:pt>
                <c:pt idx="18567">
                  <c:v>43318.239583333401</c:v>
                </c:pt>
                <c:pt idx="18568">
                  <c:v>43318.260416666599</c:v>
                </c:pt>
                <c:pt idx="18569">
                  <c:v>43318.28125</c:v>
                </c:pt>
                <c:pt idx="18570">
                  <c:v>43318.302083333401</c:v>
                </c:pt>
                <c:pt idx="18571">
                  <c:v>43318.322916666599</c:v>
                </c:pt>
                <c:pt idx="18572">
                  <c:v>43318.34375</c:v>
                </c:pt>
                <c:pt idx="18573">
                  <c:v>43318.364583333401</c:v>
                </c:pt>
                <c:pt idx="18574">
                  <c:v>43318.385416666599</c:v>
                </c:pt>
                <c:pt idx="18575">
                  <c:v>43318.40625</c:v>
                </c:pt>
                <c:pt idx="18576">
                  <c:v>43318.427083333401</c:v>
                </c:pt>
                <c:pt idx="18577">
                  <c:v>43318.447916666599</c:v>
                </c:pt>
                <c:pt idx="18578">
                  <c:v>43318.46875</c:v>
                </c:pt>
                <c:pt idx="18579">
                  <c:v>43318.489583333401</c:v>
                </c:pt>
                <c:pt idx="18580">
                  <c:v>43318.510416666599</c:v>
                </c:pt>
                <c:pt idx="18581">
                  <c:v>43318.53125</c:v>
                </c:pt>
                <c:pt idx="18582">
                  <c:v>43318.552083333401</c:v>
                </c:pt>
                <c:pt idx="18583">
                  <c:v>43318.572916666599</c:v>
                </c:pt>
                <c:pt idx="18584">
                  <c:v>43318.59375</c:v>
                </c:pt>
                <c:pt idx="18585">
                  <c:v>43318.614583333401</c:v>
                </c:pt>
                <c:pt idx="18586">
                  <c:v>43318.635416666599</c:v>
                </c:pt>
                <c:pt idx="18587">
                  <c:v>43318.65625</c:v>
                </c:pt>
                <c:pt idx="18588">
                  <c:v>43318.677083333401</c:v>
                </c:pt>
                <c:pt idx="18589">
                  <c:v>43318.697916666599</c:v>
                </c:pt>
                <c:pt idx="18590">
                  <c:v>43318.71875</c:v>
                </c:pt>
                <c:pt idx="18591">
                  <c:v>43318.739583333401</c:v>
                </c:pt>
                <c:pt idx="18592">
                  <c:v>43318.760416666599</c:v>
                </c:pt>
                <c:pt idx="18593">
                  <c:v>43318.78125</c:v>
                </c:pt>
                <c:pt idx="18594">
                  <c:v>43318.802083333401</c:v>
                </c:pt>
                <c:pt idx="18595">
                  <c:v>43318.822916666599</c:v>
                </c:pt>
                <c:pt idx="18596">
                  <c:v>43318.84375</c:v>
                </c:pt>
                <c:pt idx="18597">
                  <c:v>43318.864583333401</c:v>
                </c:pt>
                <c:pt idx="18598">
                  <c:v>43318.885416666599</c:v>
                </c:pt>
                <c:pt idx="18599">
                  <c:v>43318.90625</c:v>
                </c:pt>
                <c:pt idx="18600">
                  <c:v>43318.927083333401</c:v>
                </c:pt>
                <c:pt idx="18601">
                  <c:v>43318.947916666599</c:v>
                </c:pt>
                <c:pt idx="18602">
                  <c:v>43318.96875</c:v>
                </c:pt>
                <c:pt idx="18603">
                  <c:v>43318.989583333401</c:v>
                </c:pt>
                <c:pt idx="18604">
                  <c:v>43319.010416666599</c:v>
                </c:pt>
                <c:pt idx="18605">
                  <c:v>43319.03125</c:v>
                </c:pt>
                <c:pt idx="18606">
                  <c:v>43319.052083333401</c:v>
                </c:pt>
                <c:pt idx="18607">
                  <c:v>43319.072916666599</c:v>
                </c:pt>
                <c:pt idx="18608">
                  <c:v>43319.09375</c:v>
                </c:pt>
                <c:pt idx="18609">
                  <c:v>43319.114583333401</c:v>
                </c:pt>
                <c:pt idx="18610">
                  <c:v>43319.135416666599</c:v>
                </c:pt>
                <c:pt idx="18611">
                  <c:v>43319.15625</c:v>
                </c:pt>
                <c:pt idx="18612">
                  <c:v>43319.177083333401</c:v>
                </c:pt>
                <c:pt idx="18613">
                  <c:v>43319.197916666599</c:v>
                </c:pt>
                <c:pt idx="18614">
                  <c:v>43319.21875</c:v>
                </c:pt>
                <c:pt idx="18615">
                  <c:v>43319.239583333401</c:v>
                </c:pt>
                <c:pt idx="18616">
                  <c:v>43319.260416666599</c:v>
                </c:pt>
                <c:pt idx="18617">
                  <c:v>43319.28125</c:v>
                </c:pt>
                <c:pt idx="18618">
                  <c:v>43319.302083333401</c:v>
                </c:pt>
                <c:pt idx="18619">
                  <c:v>43319.322916666599</c:v>
                </c:pt>
                <c:pt idx="18620">
                  <c:v>43319.34375</c:v>
                </c:pt>
                <c:pt idx="18621">
                  <c:v>43319.364583333401</c:v>
                </c:pt>
                <c:pt idx="18622">
                  <c:v>43319.385416666599</c:v>
                </c:pt>
                <c:pt idx="18623">
                  <c:v>43319.40625</c:v>
                </c:pt>
                <c:pt idx="18624">
                  <c:v>43319.427083333401</c:v>
                </c:pt>
                <c:pt idx="18625">
                  <c:v>43319.447916666599</c:v>
                </c:pt>
                <c:pt idx="18626">
                  <c:v>43319.46875</c:v>
                </c:pt>
                <c:pt idx="18627">
                  <c:v>43319.489583333401</c:v>
                </c:pt>
                <c:pt idx="18628">
                  <c:v>43319.510416666599</c:v>
                </c:pt>
                <c:pt idx="18629">
                  <c:v>43319.53125</c:v>
                </c:pt>
                <c:pt idx="18630">
                  <c:v>43319.552083333401</c:v>
                </c:pt>
                <c:pt idx="18631">
                  <c:v>43319.572916666599</c:v>
                </c:pt>
                <c:pt idx="18632">
                  <c:v>43319.59375</c:v>
                </c:pt>
                <c:pt idx="18633">
                  <c:v>43319.614583333401</c:v>
                </c:pt>
                <c:pt idx="18634">
                  <c:v>43319.635416666599</c:v>
                </c:pt>
                <c:pt idx="18635">
                  <c:v>43319.65625</c:v>
                </c:pt>
                <c:pt idx="18636">
                  <c:v>43319.677083333401</c:v>
                </c:pt>
                <c:pt idx="18637">
                  <c:v>43319.697916666599</c:v>
                </c:pt>
                <c:pt idx="18638">
                  <c:v>43319.71875</c:v>
                </c:pt>
                <c:pt idx="18639">
                  <c:v>43319.739583333401</c:v>
                </c:pt>
                <c:pt idx="18640">
                  <c:v>43319.760416666599</c:v>
                </c:pt>
                <c:pt idx="18641">
                  <c:v>43319.78125</c:v>
                </c:pt>
                <c:pt idx="18642">
                  <c:v>43319.802083333401</c:v>
                </c:pt>
                <c:pt idx="18643">
                  <c:v>43319.822916666599</c:v>
                </c:pt>
                <c:pt idx="18644">
                  <c:v>43319.84375</c:v>
                </c:pt>
                <c:pt idx="18645">
                  <c:v>43319.864583333401</c:v>
                </c:pt>
                <c:pt idx="18646">
                  <c:v>43319.885416666599</c:v>
                </c:pt>
                <c:pt idx="18647">
                  <c:v>43319.90625</c:v>
                </c:pt>
                <c:pt idx="18648">
                  <c:v>43319.927083333401</c:v>
                </c:pt>
                <c:pt idx="18649">
                  <c:v>43319.947916666599</c:v>
                </c:pt>
                <c:pt idx="18650">
                  <c:v>43319.96875</c:v>
                </c:pt>
                <c:pt idx="18651">
                  <c:v>43319.989583333401</c:v>
                </c:pt>
                <c:pt idx="18652">
                  <c:v>43320.010416666599</c:v>
                </c:pt>
                <c:pt idx="18653">
                  <c:v>43320.03125</c:v>
                </c:pt>
                <c:pt idx="18654">
                  <c:v>43320.052083333401</c:v>
                </c:pt>
                <c:pt idx="18655">
                  <c:v>43320.072916666599</c:v>
                </c:pt>
                <c:pt idx="18656">
                  <c:v>43320.09375</c:v>
                </c:pt>
                <c:pt idx="18657">
                  <c:v>43320.114583333401</c:v>
                </c:pt>
                <c:pt idx="18658">
                  <c:v>43320.135416666599</c:v>
                </c:pt>
                <c:pt idx="18659">
                  <c:v>43320.15625</c:v>
                </c:pt>
                <c:pt idx="18660">
                  <c:v>43320.177083333401</c:v>
                </c:pt>
                <c:pt idx="18661">
                  <c:v>43320.197916666599</c:v>
                </c:pt>
                <c:pt idx="18662">
                  <c:v>43320.21875</c:v>
                </c:pt>
                <c:pt idx="18663">
                  <c:v>43320.239583333401</c:v>
                </c:pt>
                <c:pt idx="18664">
                  <c:v>43320.260416666599</c:v>
                </c:pt>
                <c:pt idx="18665">
                  <c:v>43320.28125</c:v>
                </c:pt>
                <c:pt idx="18666">
                  <c:v>43320.302083333401</c:v>
                </c:pt>
                <c:pt idx="18667">
                  <c:v>43320.322916666599</c:v>
                </c:pt>
                <c:pt idx="18668">
                  <c:v>43320.34375</c:v>
                </c:pt>
                <c:pt idx="18669">
                  <c:v>43320.364583333401</c:v>
                </c:pt>
                <c:pt idx="18670">
                  <c:v>43320.385416666599</c:v>
                </c:pt>
                <c:pt idx="18671">
                  <c:v>43320.40625</c:v>
                </c:pt>
                <c:pt idx="18672">
                  <c:v>43320.427083333401</c:v>
                </c:pt>
                <c:pt idx="18673">
                  <c:v>43320.447916666599</c:v>
                </c:pt>
                <c:pt idx="18674">
                  <c:v>43320.46875</c:v>
                </c:pt>
                <c:pt idx="18675">
                  <c:v>43320.489583333401</c:v>
                </c:pt>
                <c:pt idx="18676">
                  <c:v>43320.510416666599</c:v>
                </c:pt>
                <c:pt idx="18677">
                  <c:v>43320.53125</c:v>
                </c:pt>
                <c:pt idx="18678">
                  <c:v>43320.552083333401</c:v>
                </c:pt>
                <c:pt idx="18679">
                  <c:v>43320.572916666599</c:v>
                </c:pt>
                <c:pt idx="18680">
                  <c:v>43320.59375</c:v>
                </c:pt>
                <c:pt idx="18681">
                  <c:v>43320.614583333401</c:v>
                </c:pt>
                <c:pt idx="18682">
                  <c:v>43320.635416666599</c:v>
                </c:pt>
                <c:pt idx="18683">
                  <c:v>43320.65625</c:v>
                </c:pt>
                <c:pt idx="18684">
                  <c:v>43320.677083333401</c:v>
                </c:pt>
                <c:pt idx="18685">
                  <c:v>43320.697916666599</c:v>
                </c:pt>
                <c:pt idx="18686">
                  <c:v>43320.71875</c:v>
                </c:pt>
                <c:pt idx="18687">
                  <c:v>43320.739583333401</c:v>
                </c:pt>
                <c:pt idx="18688">
                  <c:v>43320.760416666599</c:v>
                </c:pt>
                <c:pt idx="18689">
                  <c:v>43320.78125</c:v>
                </c:pt>
                <c:pt idx="18690">
                  <c:v>43320.802083333401</c:v>
                </c:pt>
                <c:pt idx="18691">
                  <c:v>43320.822916666599</c:v>
                </c:pt>
                <c:pt idx="18692">
                  <c:v>43320.84375</c:v>
                </c:pt>
                <c:pt idx="18693">
                  <c:v>43320.864583333401</c:v>
                </c:pt>
                <c:pt idx="18694">
                  <c:v>43320.885416666599</c:v>
                </c:pt>
                <c:pt idx="18695">
                  <c:v>43320.90625</c:v>
                </c:pt>
                <c:pt idx="18696">
                  <c:v>43320.927083333401</c:v>
                </c:pt>
                <c:pt idx="18697">
                  <c:v>43320.947916666599</c:v>
                </c:pt>
                <c:pt idx="18698">
                  <c:v>43320.96875</c:v>
                </c:pt>
                <c:pt idx="18699">
                  <c:v>43320.989583333401</c:v>
                </c:pt>
                <c:pt idx="18700">
                  <c:v>43321.010416666599</c:v>
                </c:pt>
                <c:pt idx="18701">
                  <c:v>43321.03125</c:v>
                </c:pt>
                <c:pt idx="18702">
                  <c:v>43321.052083333401</c:v>
                </c:pt>
                <c:pt idx="18703">
                  <c:v>43321.072916666599</c:v>
                </c:pt>
                <c:pt idx="18704">
                  <c:v>43321.09375</c:v>
                </c:pt>
                <c:pt idx="18705">
                  <c:v>43321.114583333401</c:v>
                </c:pt>
                <c:pt idx="18706">
                  <c:v>43321.135416666599</c:v>
                </c:pt>
                <c:pt idx="18707">
                  <c:v>43321.15625</c:v>
                </c:pt>
                <c:pt idx="18708">
                  <c:v>43321.177083333401</c:v>
                </c:pt>
                <c:pt idx="18709">
                  <c:v>43321.197916666599</c:v>
                </c:pt>
                <c:pt idx="18710">
                  <c:v>43321.21875</c:v>
                </c:pt>
                <c:pt idx="18711">
                  <c:v>43321.239583333401</c:v>
                </c:pt>
                <c:pt idx="18712">
                  <c:v>43321.260416666599</c:v>
                </c:pt>
                <c:pt idx="18713">
                  <c:v>43321.28125</c:v>
                </c:pt>
                <c:pt idx="18714">
                  <c:v>43321.302083333401</c:v>
                </c:pt>
                <c:pt idx="18715">
                  <c:v>43321.322916666599</c:v>
                </c:pt>
                <c:pt idx="18716">
                  <c:v>43321.34375</c:v>
                </c:pt>
                <c:pt idx="18717">
                  <c:v>43321.364583333401</c:v>
                </c:pt>
                <c:pt idx="18718">
                  <c:v>43321.385416666599</c:v>
                </c:pt>
                <c:pt idx="18719">
                  <c:v>43321.40625</c:v>
                </c:pt>
                <c:pt idx="18720">
                  <c:v>43321.427083333401</c:v>
                </c:pt>
                <c:pt idx="18721">
                  <c:v>43321.447916666599</c:v>
                </c:pt>
                <c:pt idx="18722">
                  <c:v>43321.46875</c:v>
                </c:pt>
                <c:pt idx="18723">
                  <c:v>43321.489583333401</c:v>
                </c:pt>
                <c:pt idx="18724">
                  <c:v>43321.510416666599</c:v>
                </c:pt>
                <c:pt idx="18725">
                  <c:v>43321.53125</c:v>
                </c:pt>
                <c:pt idx="18726">
                  <c:v>43321.552083333401</c:v>
                </c:pt>
                <c:pt idx="18727">
                  <c:v>43321.572916666599</c:v>
                </c:pt>
                <c:pt idx="18728">
                  <c:v>43321.59375</c:v>
                </c:pt>
                <c:pt idx="18729">
                  <c:v>43321.614583333401</c:v>
                </c:pt>
                <c:pt idx="18730">
                  <c:v>43321.635416666599</c:v>
                </c:pt>
                <c:pt idx="18731">
                  <c:v>43321.65625</c:v>
                </c:pt>
                <c:pt idx="18732">
                  <c:v>43321.677083333401</c:v>
                </c:pt>
                <c:pt idx="18733">
                  <c:v>43321.697916666599</c:v>
                </c:pt>
                <c:pt idx="18734">
                  <c:v>43321.71875</c:v>
                </c:pt>
                <c:pt idx="18735">
                  <c:v>43321.739583333401</c:v>
                </c:pt>
                <c:pt idx="18736">
                  <c:v>43321.760416666599</c:v>
                </c:pt>
                <c:pt idx="18737">
                  <c:v>43321.78125</c:v>
                </c:pt>
                <c:pt idx="18738">
                  <c:v>43321.802083333401</c:v>
                </c:pt>
                <c:pt idx="18739">
                  <c:v>43321.822916666599</c:v>
                </c:pt>
                <c:pt idx="18740">
                  <c:v>43321.84375</c:v>
                </c:pt>
                <c:pt idx="18741">
                  <c:v>43321.864583333401</c:v>
                </c:pt>
                <c:pt idx="18742">
                  <c:v>43321.885416666599</c:v>
                </c:pt>
                <c:pt idx="18743">
                  <c:v>43321.90625</c:v>
                </c:pt>
                <c:pt idx="18744">
                  <c:v>43321.927083333401</c:v>
                </c:pt>
                <c:pt idx="18745">
                  <c:v>43321.947916666599</c:v>
                </c:pt>
                <c:pt idx="18746">
                  <c:v>43321.96875</c:v>
                </c:pt>
                <c:pt idx="18747">
                  <c:v>43321.989583333401</c:v>
                </c:pt>
                <c:pt idx="18748">
                  <c:v>43322.010416666599</c:v>
                </c:pt>
                <c:pt idx="18749">
                  <c:v>43322.03125</c:v>
                </c:pt>
                <c:pt idx="18750">
                  <c:v>43322.052083333401</c:v>
                </c:pt>
                <c:pt idx="18751">
                  <c:v>43322.072916666599</c:v>
                </c:pt>
                <c:pt idx="18752">
                  <c:v>43322.09375</c:v>
                </c:pt>
                <c:pt idx="18753">
                  <c:v>43322.114583333401</c:v>
                </c:pt>
                <c:pt idx="18754">
                  <c:v>43322.135416666599</c:v>
                </c:pt>
                <c:pt idx="18755">
                  <c:v>43322.15625</c:v>
                </c:pt>
                <c:pt idx="18756">
                  <c:v>43322.177083333401</c:v>
                </c:pt>
                <c:pt idx="18757">
                  <c:v>43322.197916666599</c:v>
                </c:pt>
                <c:pt idx="18758">
                  <c:v>43322.21875</c:v>
                </c:pt>
                <c:pt idx="18759">
                  <c:v>43322.239583333401</c:v>
                </c:pt>
                <c:pt idx="18760">
                  <c:v>43322.260416666599</c:v>
                </c:pt>
                <c:pt idx="18761">
                  <c:v>43322.28125</c:v>
                </c:pt>
                <c:pt idx="18762">
                  <c:v>43322.302083333401</c:v>
                </c:pt>
                <c:pt idx="18763">
                  <c:v>43322.322916666599</c:v>
                </c:pt>
                <c:pt idx="18764">
                  <c:v>43322.34375</c:v>
                </c:pt>
                <c:pt idx="18765">
                  <c:v>43322.364583333401</c:v>
                </c:pt>
                <c:pt idx="18766">
                  <c:v>43322.385416666599</c:v>
                </c:pt>
                <c:pt idx="18767">
                  <c:v>43322.40625</c:v>
                </c:pt>
                <c:pt idx="18768">
                  <c:v>43322.427083333401</c:v>
                </c:pt>
                <c:pt idx="18769">
                  <c:v>43322.447916666599</c:v>
                </c:pt>
                <c:pt idx="18770">
                  <c:v>43322.46875</c:v>
                </c:pt>
                <c:pt idx="18771">
                  <c:v>43322.489583333401</c:v>
                </c:pt>
                <c:pt idx="18772">
                  <c:v>43322.510416666599</c:v>
                </c:pt>
                <c:pt idx="18773">
                  <c:v>43322.53125</c:v>
                </c:pt>
                <c:pt idx="18774">
                  <c:v>43322.552083333401</c:v>
                </c:pt>
                <c:pt idx="18775">
                  <c:v>43322.572916666599</c:v>
                </c:pt>
                <c:pt idx="18776">
                  <c:v>43322.59375</c:v>
                </c:pt>
                <c:pt idx="18777">
                  <c:v>43322.614583333401</c:v>
                </c:pt>
                <c:pt idx="18778">
                  <c:v>43322.635416666599</c:v>
                </c:pt>
                <c:pt idx="18779">
                  <c:v>43322.65625</c:v>
                </c:pt>
                <c:pt idx="18780">
                  <c:v>43322.677083333401</c:v>
                </c:pt>
                <c:pt idx="18781">
                  <c:v>43322.697916666599</c:v>
                </c:pt>
                <c:pt idx="18782">
                  <c:v>43322.71875</c:v>
                </c:pt>
                <c:pt idx="18783">
                  <c:v>43322.739583333401</c:v>
                </c:pt>
                <c:pt idx="18784">
                  <c:v>43322.760416666599</c:v>
                </c:pt>
                <c:pt idx="18785">
                  <c:v>43322.78125</c:v>
                </c:pt>
                <c:pt idx="18786">
                  <c:v>43322.802083333401</c:v>
                </c:pt>
                <c:pt idx="18787">
                  <c:v>43322.822916666599</c:v>
                </c:pt>
                <c:pt idx="18788">
                  <c:v>43322.84375</c:v>
                </c:pt>
                <c:pt idx="18789">
                  <c:v>43322.864583333401</c:v>
                </c:pt>
                <c:pt idx="18790">
                  <c:v>43322.885416666599</c:v>
                </c:pt>
                <c:pt idx="18791">
                  <c:v>43322.90625</c:v>
                </c:pt>
                <c:pt idx="18792">
                  <c:v>43322.927083333401</c:v>
                </c:pt>
                <c:pt idx="18793">
                  <c:v>43322.947916666599</c:v>
                </c:pt>
                <c:pt idx="18794">
                  <c:v>43322.96875</c:v>
                </c:pt>
                <c:pt idx="18795">
                  <c:v>43322.989583333401</c:v>
                </c:pt>
                <c:pt idx="18796">
                  <c:v>43323.010416666599</c:v>
                </c:pt>
                <c:pt idx="18797">
                  <c:v>43323.03125</c:v>
                </c:pt>
                <c:pt idx="18798">
                  <c:v>43323.052083333401</c:v>
                </c:pt>
                <c:pt idx="18799">
                  <c:v>43323.072916666599</c:v>
                </c:pt>
                <c:pt idx="18800">
                  <c:v>43323.09375</c:v>
                </c:pt>
                <c:pt idx="18801">
                  <c:v>43323.114583333401</c:v>
                </c:pt>
                <c:pt idx="18802">
                  <c:v>43323.135416666599</c:v>
                </c:pt>
                <c:pt idx="18803">
                  <c:v>43323.15625</c:v>
                </c:pt>
                <c:pt idx="18804">
                  <c:v>43323.177083333401</c:v>
                </c:pt>
                <c:pt idx="18805">
                  <c:v>43323.197916666599</c:v>
                </c:pt>
                <c:pt idx="18806">
                  <c:v>43323.21875</c:v>
                </c:pt>
                <c:pt idx="18807">
                  <c:v>43323.239583333401</c:v>
                </c:pt>
                <c:pt idx="18808">
                  <c:v>43323.260416666599</c:v>
                </c:pt>
                <c:pt idx="18809">
                  <c:v>43323.28125</c:v>
                </c:pt>
                <c:pt idx="18810">
                  <c:v>43323.302083333401</c:v>
                </c:pt>
                <c:pt idx="18811">
                  <c:v>43323.322916666599</c:v>
                </c:pt>
                <c:pt idx="18812">
                  <c:v>43323.34375</c:v>
                </c:pt>
                <c:pt idx="18813">
                  <c:v>43323.364583333401</c:v>
                </c:pt>
                <c:pt idx="18814">
                  <c:v>43323.385416666599</c:v>
                </c:pt>
                <c:pt idx="18815">
                  <c:v>43323.40625</c:v>
                </c:pt>
                <c:pt idx="18816">
                  <c:v>43323.427083333401</c:v>
                </c:pt>
                <c:pt idx="18817">
                  <c:v>43323.447916666599</c:v>
                </c:pt>
                <c:pt idx="18818">
                  <c:v>43323.46875</c:v>
                </c:pt>
                <c:pt idx="18819">
                  <c:v>43323.489583333401</c:v>
                </c:pt>
                <c:pt idx="18820">
                  <c:v>43323.510416666599</c:v>
                </c:pt>
                <c:pt idx="18821">
                  <c:v>43323.53125</c:v>
                </c:pt>
                <c:pt idx="18822">
                  <c:v>43323.552083333401</c:v>
                </c:pt>
                <c:pt idx="18823">
                  <c:v>43323.572916666599</c:v>
                </c:pt>
                <c:pt idx="18824">
                  <c:v>43323.59375</c:v>
                </c:pt>
                <c:pt idx="18825">
                  <c:v>43323.614583333401</c:v>
                </c:pt>
                <c:pt idx="18826">
                  <c:v>43323.635416666599</c:v>
                </c:pt>
                <c:pt idx="18827">
                  <c:v>43323.65625</c:v>
                </c:pt>
                <c:pt idx="18828">
                  <c:v>43323.677083333401</c:v>
                </c:pt>
                <c:pt idx="18829">
                  <c:v>43323.697916666599</c:v>
                </c:pt>
                <c:pt idx="18830">
                  <c:v>43323.71875</c:v>
                </c:pt>
                <c:pt idx="18831">
                  <c:v>43323.739583333401</c:v>
                </c:pt>
                <c:pt idx="18832">
                  <c:v>43323.760416666599</c:v>
                </c:pt>
                <c:pt idx="18833">
                  <c:v>43323.78125</c:v>
                </c:pt>
                <c:pt idx="18834">
                  <c:v>43323.802083333401</c:v>
                </c:pt>
                <c:pt idx="18835">
                  <c:v>43323.822916666599</c:v>
                </c:pt>
                <c:pt idx="18836">
                  <c:v>43323.84375</c:v>
                </c:pt>
                <c:pt idx="18837">
                  <c:v>43323.864583333401</c:v>
                </c:pt>
                <c:pt idx="18838">
                  <c:v>43323.885416666599</c:v>
                </c:pt>
                <c:pt idx="18839">
                  <c:v>43323.90625</c:v>
                </c:pt>
                <c:pt idx="18840">
                  <c:v>43323.927083333401</c:v>
                </c:pt>
                <c:pt idx="18841">
                  <c:v>43323.947916666599</c:v>
                </c:pt>
                <c:pt idx="18842">
                  <c:v>43323.96875</c:v>
                </c:pt>
                <c:pt idx="18843">
                  <c:v>43323.989583333401</c:v>
                </c:pt>
                <c:pt idx="18844">
                  <c:v>43324.010416666599</c:v>
                </c:pt>
                <c:pt idx="18845">
                  <c:v>43324.03125</c:v>
                </c:pt>
                <c:pt idx="18846">
                  <c:v>43324.052083333401</c:v>
                </c:pt>
                <c:pt idx="18847">
                  <c:v>43324.072916666599</c:v>
                </c:pt>
                <c:pt idx="18848">
                  <c:v>43324.09375</c:v>
                </c:pt>
                <c:pt idx="18849">
                  <c:v>43324.114583333401</c:v>
                </c:pt>
                <c:pt idx="18850">
                  <c:v>43324.135416666599</c:v>
                </c:pt>
                <c:pt idx="18851">
                  <c:v>43324.15625</c:v>
                </c:pt>
                <c:pt idx="18852">
                  <c:v>43324.177083333401</c:v>
                </c:pt>
                <c:pt idx="18853">
                  <c:v>43324.197916666599</c:v>
                </c:pt>
                <c:pt idx="18854">
                  <c:v>43324.21875</c:v>
                </c:pt>
                <c:pt idx="18855">
                  <c:v>43324.239583333401</c:v>
                </c:pt>
                <c:pt idx="18856">
                  <c:v>43324.260416666599</c:v>
                </c:pt>
                <c:pt idx="18857">
                  <c:v>43324.28125</c:v>
                </c:pt>
                <c:pt idx="18858">
                  <c:v>43324.302083333401</c:v>
                </c:pt>
                <c:pt idx="18859">
                  <c:v>43324.322916666599</c:v>
                </c:pt>
                <c:pt idx="18860">
                  <c:v>43324.34375</c:v>
                </c:pt>
                <c:pt idx="18861">
                  <c:v>43324.364583333401</c:v>
                </c:pt>
                <c:pt idx="18862">
                  <c:v>43324.385416666599</c:v>
                </c:pt>
                <c:pt idx="18863">
                  <c:v>43324.40625</c:v>
                </c:pt>
                <c:pt idx="18864">
                  <c:v>43324.427083333401</c:v>
                </c:pt>
                <c:pt idx="18865">
                  <c:v>43324.447916666599</c:v>
                </c:pt>
                <c:pt idx="18866">
                  <c:v>43324.46875</c:v>
                </c:pt>
                <c:pt idx="18867">
                  <c:v>43324.489583333401</c:v>
                </c:pt>
                <c:pt idx="18868">
                  <c:v>43324.510416666599</c:v>
                </c:pt>
                <c:pt idx="18869">
                  <c:v>43324.53125</c:v>
                </c:pt>
                <c:pt idx="18870">
                  <c:v>43324.552083333401</c:v>
                </c:pt>
                <c:pt idx="18871">
                  <c:v>43324.572916666599</c:v>
                </c:pt>
                <c:pt idx="18872">
                  <c:v>43324.59375</c:v>
                </c:pt>
                <c:pt idx="18873">
                  <c:v>43324.614583333401</c:v>
                </c:pt>
                <c:pt idx="18874">
                  <c:v>43324.635416666599</c:v>
                </c:pt>
                <c:pt idx="18875">
                  <c:v>43324.65625</c:v>
                </c:pt>
                <c:pt idx="18876">
                  <c:v>43324.677083333401</c:v>
                </c:pt>
                <c:pt idx="18877">
                  <c:v>43324.697916666599</c:v>
                </c:pt>
                <c:pt idx="18878">
                  <c:v>43324.71875</c:v>
                </c:pt>
                <c:pt idx="18879">
                  <c:v>43324.739583333401</c:v>
                </c:pt>
                <c:pt idx="18880">
                  <c:v>43324.760416666599</c:v>
                </c:pt>
                <c:pt idx="18881">
                  <c:v>43324.78125</c:v>
                </c:pt>
                <c:pt idx="18882">
                  <c:v>43324.802083333401</c:v>
                </c:pt>
                <c:pt idx="18883">
                  <c:v>43324.822916666599</c:v>
                </c:pt>
                <c:pt idx="18884">
                  <c:v>43324.84375</c:v>
                </c:pt>
                <c:pt idx="18885">
                  <c:v>43324.864583333401</c:v>
                </c:pt>
                <c:pt idx="18886">
                  <c:v>43324.885416666599</c:v>
                </c:pt>
                <c:pt idx="18887">
                  <c:v>43324.90625</c:v>
                </c:pt>
                <c:pt idx="18888">
                  <c:v>43324.927083333401</c:v>
                </c:pt>
                <c:pt idx="18889">
                  <c:v>43324.947916666599</c:v>
                </c:pt>
                <c:pt idx="18890">
                  <c:v>43324.96875</c:v>
                </c:pt>
                <c:pt idx="18891">
                  <c:v>43324.989583333401</c:v>
                </c:pt>
                <c:pt idx="18892">
                  <c:v>43325.010416666599</c:v>
                </c:pt>
                <c:pt idx="18893">
                  <c:v>43325.03125</c:v>
                </c:pt>
                <c:pt idx="18894">
                  <c:v>43325.052083333401</c:v>
                </c:pt>
                <c:pt idx="18895">
                  <c:v>43325.072916666599</c:v>
                </c:pt>
                <c:pt idx="18896">
                  <c:v>43325.09375</c:v>
                </c:pt>
                <c:pt idx="18897">
                  <c:v>43325.114583333401</c:v>
                </c:pt>
                <c:pt idx="18898">
                  <c:v>43325.135416666599</c:v>
                </c:pt>
                <c:pt idx="18899">
                  <c:v>43325.15625</c:v>
                </c:pt>
                <c:pt idx="18900">
                  <c:v>43325.177083333401</c:v>
                </c:pt>
                <c:pt idx="18901">
                  <c:v>43325.197916666599</c:v>
                </c:pt>
                <c:pt idx="18902">
                  <c:v>43325.21875</c:v>
                </c:pt>
                <c:pt idx="18903">
                  <c:v>43325.239583333401</c:v>
                </c:pt>
                <c:pt idx="18904">
                  <c:v>43325.260416666599</c:v>
                </c:pt>
                <c:pt idx="18905">
                  <c:v>43325.28125</c:v>
                </c:pt>
                <c:pt idx="18906">
                  <c:v>43325.302083333401</c:v>
                </c:pt>
                <c:pt idx="18907">
                  <c:v>43325.322916666599</c:v>
                </c:pt>
                <c:pt idx="18908">
                  <c:v>43325.34375</c:v>
                </c:pt>
                <c:pt idx="18909">
                  <c:v>43325.364583333401</c:v>
                </c:pt>
                <c:pt idx="18910">
                  <c:v>43325.385416666599</c:v>
                </c:pt>
                <c:pt idx="18911">
                  <c:v>43325.40625</c:v>
                </c:pt>
                <c:pt idx="18912">
                  <c:v>43325.427083333401</c:v>
                </c:pt>
                <c:pt idx="18913">
                  <c:v>43325.447916666599</c:v>
                </c:pt>
                <c:pt idx="18914">
                  <c:v>43325.46875</c:v>
                </c:pt>
                <c:pt idx="18915">
                  <c:v>43325.489583333401</c:v>
                </c:pt>
                <c:pt idx="18916">
                  <c:v>43325.510416666599</c:v>
                </c:pt>
                <c:pt idx="18917">
                  <c:v>43325.53125</c:v>
                </c:pt>
                <c:pt idx="18918">
                  <c:v>43325.552083333401</c:v>
                </c:pt>
                <c:pt idx="18919">
                  <c:v>43325.572916666599</c:v>
                </c:pt>
                <c:pt idx="18920">
                  <c:v>43325.59375</c:v>
                </c:pt>
                <c:pt idx="18921">
                  <c:v>43325.614583333401</c:v>
                </c:pt>
                <c:pt idx="18922">
                  <c:v>43325.635416666599</c:v>
                </c:pt>
                <c:pt idx="18923">
                  <c:v>43325.65625</c:v>
                </c:pt>
                <c:pt idx="18924">
                  <c:v>43325.677083333401</c:v>
                </c:pt>
                <c:pt idx="18925">
                  <c:v>43325.697916666599</c:v>
                </c:pt>
                <c:pt idx="18926">
                  <c:v>43325.71875</c:v>
                </c:pt>
                <c:pt idx="18927">
                  <c:v>43325.739583333401</c:v>
                </c:pt>
                <c:pt idx="18928">
                  <c:v>43325.760416666599</c:v>
                </c:pt>
                <c:pt idx="18929">
                  <c:v>43325.78125</c:v>
                </c:pt>
                <c:pt idx="18930">
                  <c:v>43325.802083333401</c:v>
                </c:pt>
                <c:pt idx="18931">
                  <c:v>43325.822916666599</c:v>
                </c:pt>
                <c:pt idx="18932">
                  <c:v>43325.84375</c:v>
                </c:pt>
                <c:pt idx="18933">
                  <c:v>43325.864583333401</c:v>
                </c:pt>
                <c:pt idx="18934">
                  <c:v>43325.885416666599</c:v>
                </c:pt>
                <c:pt idx="18935">
                  <c:v>43325.90625</c:v>
                </c:pt>
                <c:pt idx="18936">
                  <c:v>43325.927083333401</c:v>
                </c:pt>
                <c:pt idx="18937">
                  <c:v>43325.947916666599</c:v>
                </c:pt>
                <c:pt idx="18938">
                  <c:v>43325.96875</c:v>
                </c:pt>
                <c:pt idx="18939">
                  <c:v>43325.989583333401</c:v>
                </c:pt>
                <c:pt idx="18940">
                  <c:v>43326.010416666599</c:v>
                </c:pt>
                <c:pt idx="18941">
                  <c:v>43326.03125</c:v>
                </c:pt>
                <c:pt idx="18942">
                  <c:v>43326.052083333401</c:v>
                </c:pt>
                <c:pt idx="18943">
                  <c:v>43326.072916666599</c:v>
                </c:pt>
                <c:pt idx="18944">
                  <c:v>43326.09375</c:v>
                </c:pt>
                <c:pt idx="18945">
                  <c:v>43326.114583333401</c:v>
                </c:pt>
                <c:pt idx="18946">
                  <c:v>43326.135416666599</c:v>
                </c:pt>
                <c:pt idx="18947">
                  <c:v>43326.15625</c:v>
                </c:pt>
                <c:pt idx="18948">
                  <c:v>43326.177083333401</c:v>
                </c:pt>
                <c:pt idx="18949">
                  <c:v>43326.197916666599</c:v>
                </c:pt>
                <c:pt idx="18950">
                  <c:v>43326.21875</c:v>
                </c:pt>
                <c:pt idx="18951">
                  <c:v>43326.239583333401</c:v>
                </c:pt>
                <c:pt idx="18952">
                  <c:v>43326.260416666599</c:v>
                </c:pt>
                <c:pt idx="18953">
                  <c:v>43326.28125</c:v>
                </c:pt>
                <c:pt idx="18954">
                  <c:v>43326.302083333401</c:v>
                </c:pt>
                <c:pt idx="18955">
                  <c:v>43326.322916666599</c:v>
                </c:pt>
                <c:pt idx="18956">
                  <c:v>43326.34375</c:v>
                </c:pt>
                <c:pt idx="18957">
                  <c:v>43326.364583333401</c:v>
                </c:pt>
                <c:pt idx="18958">
                  <c:v>43326.385416666599</c:v>
                </c:pt>
                <c:pt idx="18959">
                  <c:v>43326.40625</c:v>
                </c:pt>
                <c:pt idx="18960">
                  <c:v>43326.427083333401</c:v>
                </c:pt>
                <c:pt idx="18961">
                  <c:v>43326.447916666599</c:v>
                </c:pt>
                <c:pt idx="18962">
                  <c:v>43326.46875</c:v>
                </c:pt>
                <c:pt idx="18963">
                  <c:v>43326.489583333401</c:v>
                </c:pt>
                <c:pt idx="18964">
                  <c:v>43326.510416666599</c:v>
                </c:pt>
                <c:pt idx="18965">
                  <c:v>43326.53125</c:v>
                </c:pt>
                <c:pt idx="18966">
                  <c:v>43326.552083333401</c:v>
                </c:pt>
                <c:pt idx="18967">
                  <c:v>43326.572916666599</c:v>
                </c:pt>
                <c:pt idx="18968">
                  <c:v>43326.59375</c:v>
                </c:pt>
                <c:pt idx="18969">
                  <c:v>43326.614583333401</c:v>
                </c:pt>
                <c:pt idx="18970">
                  <c:v>43326.635416666599</c:v>
                </c:pt>
                <c:pt idx="18971">
                  <c:v>43326.65625</c:v>
                </c:pt>
                <c:pt idx="18972">
                  <c:v>43326.677083333401</c:v>
                </c:pt>
                <c:pt idx="18973">
                  <c:v>43326.697916666599</c:v>
                </c:pt>
                <c:pt idx="18974">
                  <c:v>43326.71875</c:v>
                </c:pt>
                <c:pt idx="18975">
                  <c:v>43326.739583333401</c:v>
                </c:pt>
                <c:pt idx="18976">
                  <c:v>43326.760416666599</c:v>
                </c:pt>
                <c:pt idx="18977">
                  <c:v>43326.78125</c:v>
                </c:pt>
                <c:pt idx="18978">
                  <c:v>43326.802083333401</c:v>
                </c:pt>
                <c:pt idx="18979">
                  <c:v>43326.822916666599</c:v>
                </c:pt>
                <c:pt idx="18980">
                  <c:v>43326.84375</c:v>
                </c:pt>
                <c:pt idx="18981">
                  <c:v>43326.864583333401</c:v>
                </c:pt>
                <c:pt idx="18982">
                  <c:v>43326.885416666599</c:v>
                </c:pt>
                <c:pt idx="18983">
                  <c:v>43326.90625</c:v>
                </c:pt>
                <c:pt idx="18984">
                  <c:v>43326.927083333401</c:v>
                </c:pt>
                <c:pt idx="18985">
                  <c:v>43326.947916666599</c:v>
                </c:pt>
                <c:pt idx="18986">
                  <c:v>43326.96875</c:v>
                </c:pt>
                <c:pt idx="18987">
                  <c:v>43326.989583333401</c:v>
                </c:pt>
                <c:pt idx="18988">
                  <c:v>43327.010416666599</c:v>
                </c:pt>
                <c:pt idx="18989">
                  <c:v>43327.03125</c:v>
                </c:pt>
                <c:pt idx="18990">
                  <c:v>43327.052083333401</c:v>
                </c:pt>
                <c:pt idx="18991">
                  <c:v>43327.072916666599</c:v>
                </c:pt>
                <c:pt idx="18992">
                  <c:v>43327.09375</c:v>
                </c:pt>
                <c:pt idx="18993">
                  <c:v>43327.114583333401</c:v>
                </c:pt>
                <c:pt idx="18994">
                  <c:v>43327.135416666599</c:v>
                </c:pt>
                <c:pt idx="18995">
                  <c:v>43327.15625</c:v>
                </c:pt>
                <c:pt idx="18996">
                  <c:v>43327.177083333401</c:v>
                </c:pt>
                <c:pt idx="18997">
                  <c:v>43327.197916666599</c:v>
                </c:pt>
                <c:pt idx="18998">
                  <c:v>43327.21875</c:v>
                </c:pt>
                <c:pt idx="18999">
                  <c:v>43327.239583333401</c:v>
                </c:pt>
                <c:pt idx="19000">
                  <c:v>43327.260416666599</c:v>
                </c:pt>
                <c:pt idx="19001">
                  <c:v>43327.28125</c:v>
                </c:pt>
                <c:pt idx="19002">
                  <c:v>43327.302083333401</c:v>
                </c:pt>
                <c:pt idx="19003">
                  <c:v>43327.322916666599</c:v>
                </c:pt>
                <c:pt idx="19004">
                  <c:v>43327.34375</c:v>
                </c:pt>
                <c:pt idx="19005">
                  <c:v>43327.364583333401</c:v>
                </c:pt>
                <c:pt idx="19006">
                  <c:v>43327.385416666599</c:v>
                </c:pt>
                <c:pt idx="19007">
                  <c:v>43327.40625</c:v>
                </c:pt>
                <c:pt idx="19008">
                  <c:v>43327.427083333401</c:v>
                </c:pt>
                <c:pt idx="19009">
                  <c:v>43327.447916666599</c:v>
                </c:pt>
                <c:pt idx="19010">
                  <c:v>43327.46875</c:v>
                </c:pt>
                <c:pt idx="19011">
                  <c:v>43327.489583333401</c:v>
                </c:pt>
                <c:pt idx="19012">
                  <c:v>43327.510416666599</c:v>
                </c:pt>
                <c:pt idx="19013">
                  <c:v>43327.53125</c:v>
                </c:pt>
                <c:pt idx="19014">
                  <c:v>43327.552083333401</c:v>
                </c:pt>
                <c:pt idx="19015">
                  <c:v>43327.572916666599</c:v>
                </c:pt>
                <c:pt idx="19016">
                  <c:v>43327.59375</c:v>
                </c:pt>
                <c:pt idx="19017">
                  <c:v>43327.614583333401</c:v>
                </c:pt>
                <c:pt idx="19018">
                  <c:v>43327.635416666599</c:v>
                </c:pt>
                <c:pt idx="19019">
                  <c:v>43327.65625</c:v>
                </c:pt>
                <c:pt idx="19020">
                  <c:v>43327.677083333401</c:v>
                </c:pt>
                <c:pt idx="19021">
                  <c:v>43327.697916666599</c:v>
                </c:pt>
                <c:pt idx="19022">
                  <c:v>43327.71875</c:v>
                </c:pt>
                <c:pt idx="19023">
                  <c:v>43327.739583333401</c:v>
                </c:pt>
                <c:pt idx="19024">
                  <c:v>43327.760416666599</c:v>
                </c:pt>
                <c:pt idx="19025">
                  <c:v>43327.78125</c:v>
                </c:pt>
                <c:pt idx="19026">
                  <c:v>43327.802083333401</c:v>
                </c:pt>
                <c:pt idx="19027">
                  <c:v>43327.822916666599</c:v>
                </c:pt>
                <c:pt idx="19028">
                  <c:v>43327.84375</c:v>
                </c:pt>
                <c:pt idx="19029">
                  <c:v>43327.864583333401</c:v>
                </c:pt>
                <c:pt idx="19030">
                  <c:v>43327.885416666599</c:v>
                </c:pt>
                <c:pt idx="19031">
                  <c:v>43327.90625</c:v>
                </c:pt>
                <c:pt idx="19032">
                  <c:v>43327.927083333401</c:v>
                </c:pt>
                <c:pt idx="19033">
                  <c:v>43327.947916666599</c:v>
                </c:pt>
                <c:pt idx="19034">
                  <c:v>43327.96875</c:v>
                </c:pt>
                <c:pt idx="19035">
                  <c:v>43327.989583333401</c:v>
                </c:pt>
                <c:pt idx="19036">
                  <c:v>43328.010416666599</c:v>
                </c:pt>
                <c:pt idx="19037">
                  <c:v>43328.03125</c:v>
                </c:pt>
                <c:pt idx="19038">
                  <c:v>43328.052083333401</c:v>
                </c:pt>
                <c:pt idx="19039">
                  <c:v>43328.072916666599</c:v>
                </c:pt>
                <c:pt idx="19040">
                  <c:v>43328.09375</c:v>
                </c:pt>
                <c:pt idx="19041">
                  <c:v>43328.114583333401</c:v>
                </c:pt>
                <c:pt idx="19042">
                  <c:v>43328.135416666599</c:v>
                </c:pt>
                <c:pt idx="19043">
                  <c:v>43328.15625</c:v>
                </c:pt>
                <c:pt idx="19044">
                  <c:v>43328.177083333401</c:v>
                </c:pt>
                <c:pt idx="19045">
                  <c:v>43328.197916666599</c:v>
                </c:pt>
                <c:pt idx="19046">
                  <c:v>43328.21875</c:v>
                </c:pt>
                <c:pt idx="19047">
                  <c:v>43328.239583333401</c:v>
                </c:pt>
                <c:pt idx="19048">
                  <c:v>43328.260416666599</c:v>
                </c:pt>
                <c:pt idx="19049">
                  <c:v>43328.28125</c:v>
                </c:pt>
                <c:pt idx="19050">
                  <c:v>43328.302083333401</c:v>
                </c:pt>
                <c:pt idx="19051">
                  <c:v>43328.322916666599</c:v>
                </c:pt>
                <c:pt idx="19052">
                  <c:v>43328.34375</c:v>
                </c:pt>
                <c:pt idx="19053">
                  <c:v>43328.364583333401</c:v>
                </c:pt>
                <c:pt idx="19054">
                  <c:v>43328.385416666599</c:v>
                </c:pt>
                <c:pt idx="19055">
                  <c:v>43328.40625</c:v>
                </c:pt>
                <c:pt idx="19056">
                  <c:v>43328.427083333401</c:v>
                </c:pt>
                <c:pt idx="19057">
                  <c:v>43328.447916666599</c:v>
                </c:pt>
                <c:pt idx="19058">
                  <c:v>43328.46875</c:v>
                </c:pt>
                <c:pt idx="19059">
                  <c:v>43328.489583333401</c:v>
                </c:pt>
                <c:pt idx="19060">
                  <c:v>43328.510416666599</c:v>
                </c:pt>
                <c:pt idx="19061">
                  <c:v>43328.53125</c:v>
                </c:pt>
                <c:pt idx="19062">
                  <c:v>43328.552083333401</c:v>
                </c:pt>
                <c:pt idx="19063">
                  <c:v>43328.572916666599</c:v>
                </c:pt>
                <c:pt idx="19064">
                  <c:v>43328.59375</c:v>
                </c:pt>
                <c:pt idx="19065">
                  <c:v>43328.614583333401</c:v>
                </c:pt>
                <c:pt idx="19066">
                  <c:v>43328.635416666599</c:v>
                </c:pt>
                <c:pt idx="19067">
                  <c:v>43328.65625</c:v>
                </c:pt>
                <c:pt idx="19068">
                  <c:v>43328.677083333401</c:v>
                </c:pt>
                <c:pt idx="19069">
                  <c:v>43328.697916666599</c:v>
                </c:pt>
                <c:pt idx="19070">
                  <c:v>43328.71875</c:v>
                </c:pt>
                <c:pt idx="19071">
                  <c:v>43328.739583333401</c:v>
                </c:pt>
                <c:pt idx="19072">
                  <c:v>43328.760416666599</c:v>
                </c:pt>
                <c:pt idx="19073">
                  <c:v>43328.78125</c:v>
                </c:pt>
                <c:pt idx="19074">
                  <c:v>43328.802083333401</c:v>
                </c:pt>
                <c:pt idx="19075">
                  <c:v>43328.822916666599</c:v>
                </c:pt>
                <c:pt idx="19076">
                  <c:v>43328.84375</c:v>
                </c:pt>
                <c:pt idx="19077">
                  <c:v>43328.864583333401</c:v>
                </c:pt>
                <c:pt idx="19078">
                  <c:v>43328.885416666599</c:v>
                </c:pt>
                <c:pt idx="19079">
                  <c:v>43328.90625</c:v>
                </c:pt>
                <c:pt idx="19080">
                  <c:v>43328.927083333401</c:v>
                </c:pt>
                <c:pt idx="19081">
                  <c:v>43328.947916666599</c:v>
                </c:pt>
                <c:pt idx="19082">
                  <c:v>43328.96875</c:v>
                </c:pt>
                <c:pt idx="19083">
                  <c:v>43328.989583333401</c:v>
                </c:pt>
                <c:pt idx="19084">
                  <c:v>43329.010416666599</c:v>
                </c:pt>
                <c:pt idx="19085">
                  <c:v>43329.03125</c:v>
                </c:pt>
                <c:pt idx="19086">
                  <c:v>43329.052083333401</c:v>
                </c:pt>
                <c:pt idx="19087">
                  <c:v>43329.072916666599</c:v>
                </c:pt>
                <c:pt idx="19088">
                  <c:v>43329.09375</c:v>
                </c:pt>
                <c:pt idx="19089">
                  <c:v>43329.114583333401</c:v>
                </c:pt>
                <c:pt idx="19090">
                  <c:v>43329.135416666599</c:v>
                </c:pt>
                <c:pt idx="19091">
                  <c:v>43329.15625</c:v>
                </c:pt>
                <c:pt idx="19092">
                  <c:v>43329.177083333401</c:v>
                </c:pt>
                <c:pt idx="19093">
                  <c:v>43329.197916666599</c:v>
                </c:pt>
                <c:pt idx="19094">
                  <c:v>43329.21875</c:v>
                </c:pt>
                <c:pt idx="19095">
                  <c:v>43329.239583333401</c:v>
                </c:pt>
                <c:pt idx="19096">
                  <c:v>43329.260416666599</c:v>
                </c:pt>
                <c:pt idx="19097">
                  <c:v>43329.28125</c:v>
                </c:pt>
                <c:pt idx="19098">
                  <c:v>43329.302083333401</c:v>
                </c:pt>
                <c:pt idx="19099">
                  <c:v>43329.322916666599</c:v>
                </c:pt>
                <c:pt idx="19100">
                  <c:v>43329.34375</c:v>
                </c:pt>
                <c:pt idx="19101">
                  <c:v>43329.364583333401</c:v>
                </c:pt>
                <c:pt idx="19102">
                  <c:v>43329.385416666599</c:v>
                </c:pt>
                <c:pt idx="19103">
                  <c:v>43329.40625</c:v>
                </c:pt>
                <c:pt idx="19104">
                  <c:v>43329.427083333401</c:v>
                </c:pt>
                <c:pt idx="19105">
                  <c:v>43329.447916666599</c:v>
                </c:pt>
                <c:pt idx="19106">
                  <c:v>43329.46875</c:v>
                </c:pt>
                <c:pt idx="19107">
                  <c:v>43329.489583333401</c:v>
                </c:pt>
                <c:pt idx="19108">
                  <c:v>43329.510416666599</c:v>
                </c:pt>
                <c:pt idx="19109">
                  <c:v>43329.53125</c:v>
                </c:pt>
                <c:pt idx="19110">
                  <c:v>43329.552083333401</c:v>
                </c:pt>
                <c:pt idx="19111">
                  <c:v>43329.572916666599</c:v>
                </c:pt>
                <c:pt idx="19112">
                  <c:v>43329.59375</c:v>
                </c:pt>
                <c:pt idx="19113">
                  <c:v>43329.614583333401</c:v>
                </c:pt>
                <c:pt idx="19114">
                  <c:v>43329.635416666599</c:v>
                </c:pt>
                <c:pt idx="19115">
                  <c:v>43329.65625</c:v>
                </c:pt>
                <c:pt idx="19116">
                  <c:v>43329.677083333401</c:v>
                </c:pt>
                <c:pt idx="19117">
                  <c:v>43329.697916666599</c:v>
                </c:pt>
                <c:pt idx="19118">
                  <c:v>43329.71875</c:v>
                </c:pt>
                <c:pt idx="19119">
                  <c:v>43329.739583333401</c:v>
                </c:pt>
                <c:pt idx="19120">
                  <c:v>43329.760416666599</c:v>
                </c:pt>
                <c:pt idx="19121">
                  <c:v>43329.78125</c:v>
                </c:pt>
                <c:pt idx="19122">
                  <c:v>43329.802083333401</c:v>
                </c:pt>
                <c:pt idx="19123">
                  <c:v>43329.822916666599</c:v>
                </c:pt>
                <c:pt idx="19124">
                  <c:v>43329.84375</c:v>
                </c:pt>
                <c:pt idx="19125">
                  <c:v>43329.864583333401</c:v>
                </c:pt>
                <c:pt idx="19126">
                  <c:v>43329.885416666599</c:v>
                </c:pt>
                <c:pt idx="19127">
                  <c:v>43329.90625</c:v>
                </c:pt>
                <c:pt idx="19128">
                  <c:v>43329.927083333401</c:v>
                </c:pt>
                <c:pt idx="19129">
                  <c:v>43329.947916666599</c:v>
                </c:pt>
                <c:pt idx="19130">
                  <c:v>43329.96875</c:v>
                </c:pt>
                <c:pt idx="19131">
                  <c:v>43329.989583333401</c:v>
                </c:pt>
                <c:pt idx="19132">
                  <c:v>43330.010416666599</c:v>
                </c:pt>
                <c:pt idx="19133">
                  <c:v>43330.03125</c:v>
                </c:pt>
                <c:pt idx="19134">
                  <c:v>43330.052083333401</c:v>
                </c:pt>
                <c:pt idx="19135">
                  <c:v>43330.072916666599</c:v>
                </c:pt>
                <c:pt idx="19136">
                  <c:v>43330.09375</c:v>
                </c:pt>
                <c:pt idx="19137">
                  <c:v>43330.114583333401</c:v>
                </c:pt>
                <c:pt idx="19138">
                  <c:v>43330.135416666599</c:v>
                </c:pt>
                <c:pt idx="19139">
                  <c:v>43330.15625</c:v>
                </c:pt>
                <c:pt idx="19140">
                  <c:v>43330.177083333401</c:v>
                </c:pt>
                <c:pt idx="19141">
                  <c:v>43330.197916666599</c:v>
                </c:pt>
                <c:pt idx="19142">
                  <c:v>43330.21875</c:v>
                </c:pt>
                <c:pt idx="19143">
                  <c:v>43330.239583333401</c:v>
                </c:pt>
                <c:pt idx="19144">
                  <c:v>43330.260416666599</c:v>
                </c:pt>
                <c:pt idx="19145">
                  <c:v>43330.28125</c:v>
                </c:pt>
                <c:pt idx="19146">
                  <c:v>43330.302083333401</c:v>
                </c:pt>
                <c:pt idx="19147">
                  <c:v>43330.322916666599</c:v>
                </c:pt>
                <c:pt idx="19148">
                  <c:v>43330.34375</c:v>
                </c:pt>
                <c:pt idx="19149">
                  <c:v>43330.364583333401</c:v>
                </c:pt>
                <c:pt idx="19150">
                  <c:v>43330.385416666599</c:v>
                </c:pt>
                <c:pt idx="19151">
                  <c:v>43330.40625</c:v>
                </c:pt>
                <c:pt idx="19152">
                  <c:v>43330.427083333401</c:v>
                </c:pt>
                <c:pt idx="19153">
                  <c:v>43330.447916666599</c:v>
                </c:pt>
                <c:pt idx="19154">
                  <c:v>43330.46875</c:v>
                </c:pt>
                <c:pt idx="19155">
                  <c:v>43330.489583333401</c:v>
                </c:pt>
                <c:pt idx="19156">
                  <c:v>43330.510416666599</c:v>
                </c:pt>
                <c:pt idx="19157">
                  <c:v>43330.53125</c:v>
                </c:pt>
                <c:pt idx="19158">
                  <c:v>43330.552083333401</c:v>
                </c:pt>
                <c:pt idx="19159">
                  <c:v>43330.572916666599</c:v>
                </c:pt>
                <c:pt idx="19160">
                  <c:v>43330.59375</c:v>
                </c:pt>
                <c:pt idx="19161">
                  <c:v>43330.614583333401</c:v>
                </c:pt>
                <c:pt idx="19162">
                  <c:v>43330.635416666599</c:v>
                </c:pt>
                <c:pt idx="19163">
                  <c:v>43330.65625</c:v>
                </c:pt>
                <c:pt idx="19164">
                  <c:v>43330.677083333401</c:v>
                </c:pt>
                <c:pt idx="19165">
                  <c:v>43330.697916666599</c:v>
                </c:pt>
                <c:pt idx="19166">
                  <c:v>43330.71875</c:v>
                </c:pt>
                <c:pt idx="19167">
                  <c:v>43330.739583333401</c:v>
                </c:pt>
                <c:pt idx="19168">
                  <c:v>43330.760416666599</c:v>
                </c:pt>
                <c:pt idx="19169">
                  <c:v>43330.78125</c:v>
                </c:pt>
                <c:pt idx="19170">
                  <c:v>43330.802083333401</c:v>
                </c:pt>
                <c:pt idx="19171">
                  <c:v>43330.822916666599</c:v>
                </c:pt>
                <c:pt idx="19172">
                  <c:v>43330.84375</c:v>
                </c:pt>
                <c:pt idx="19173">
                  <c:v>43330.864583333401</c:v>
                </c:pt>
                <c:pt idx="19174">
                  <c:v>43330.885416666599</c:v>
                </c:pt>
                <c:pt idx="19175">
                  <c:v>43330.90625</c:v>
                </c:pt>
                <c:pt idx="19176">
                  <c:v>43330.927083333401</c:v>
                </c:pt>
                <c:pt idx="19177">
                  <c:v>43330.947916666599</c:v>
                </c:pt>
                <c:pt idx="19178">
                  <c:v>43330.96875</c:v>
                </c:pt>
                <c:pt idx="19179">
                  <c:v>43330.989583333401</c:v>
                </c:pt>
                <c:pt idx="19180">
                  <c:v>43331.010416666599</c:v>
                </c:pt>
                <c:pt idx="19181">
                  <c:v>43331.03125</c:v>
                </c:pt>
                <c:pt idx="19182">
                  <c:v>43331.052083333401</c:v>
                </c:pt>
                <c:pt idx="19183">
                  <c:v>43331.072916666599</c:v>
                </c:pt>
                <c:pt idx="19184">
                  <c:v>43331.09375</c:v>
                </c:pt>
                <c:pt idx="19185">
                  <c:v>43331.114583333401</c:v>
                </c:pt>
                <c:pt idx="19186">
                  <c:v>43331.135416666599</c:v>
                </c:pt>
                <c:pt idx="19187">
                  <c:v>43331.15625</c:v>
                </c:pt>
                <c:pt idx="19188">
                  <c:v>43331.177083333401</c:v>
                </c:pt>
                <c:pt idx="19189">
                  <c:v>43331.197916666599</c:v>
                </c:pt>
                <c:pt idx="19190">
                  <c:v>43331.21875</c:v>
                </c:pt>
                <c:pt idx="19191">
                  <c:v>43331.239583333401</c:v>
                </c:pt>
                <c:pt idx="19192">
                  <c:v>43331.260416666599</c:v>
                </c:pt>
                <c:pt idx="19193">
                  <c:v>43331.28125</c:v>
                </c:pt>
                <c:pt idx="19194">
                  <c:v>43331.302083333401</c:v>
                </c:pt>
                <c:pt idx="19195">
                  <c:v>43331.322916666599</c:v>
                </c:pt>
                <c:pt idx="19196">
                  <c:v>43331.34375</c:v>
                </c:pt>
                <c:pt idx="19197">
                  <c:v>43331.364583333401</c:v>
                </c:pt>
                <c:pt idx="19198">
                  <c:v>43331.385416666599</c:v>
                </c:pt>
                <c:pt idx="19199">
                  <c:v>43331.40625</c:v>
                </c:pt>
                <c:pt idx="19200">
                  <c:v>43331.427083333401</c:v>
                </c:pt>
                <c:pt idx="19201">
                  <c:v>43331.447916666599</c:v>
                </c:pt>
                <c:pt idx="19202">
                  <c:v>43331.46875</c:v>
                </c:pt>
                <c:pt idx="19203">
                  <c:v>43331.489583333401</c:v>
                </c:pt>
                <c:pt idx="19204">
                  <c:v>43331.510416666599</c:v>
                </c:pt>
                <c:pt idx="19205">
                  <c:v>43331.53125</c:v>
                </c:pt>
                <c:pt idx="19206">
                  <c:v>43331.552083333401</c:v>
                </c:pt>
                <c:pt idx="19207">
                  <c:v>43331.572916666599</c:v>
                </c:pt>
                <c:pt idx="19208">
                  <c:v>43331.59375</c:v>
                </c:pt>
                <c:pt idx="19209">
                  <c:v>43331.614583333401</c:v>
                </c:pt>
                <c:pt idx="19210">
                  <c:v>43331.635416666599</c:v>
                </c:pt>
                <c:pt idx="19211">
                  <c:v>43331.65625</c:v>
                </c:pt>
                <c:pt idx="19212">
                  <c:v>43331.677083333401</c:v>
                </c:pt>
                <c:pt idx="19213">
                  <c:v>43331.697916666599</c:v>
                </c:pt>
                <c:pt idx="19214">
                  <c:v>43331.71875</c:v>
                </c:pt>
                <c:pt idx="19215">
                  <c:v>43331.739583333401</c:v>
                </c:pt>
                <c:pt idx="19216">
                  <c:v>43331.760416666599</c:v>
                </c:pt>
                <c:pt idx="19217">
                  <c:v>43331.78125</c:v>
                </c:pt>
                <c:pt idx="19218">
                  <c:v>43331.802083333401</c:v>
                </c:pt>
                <c:pt idx="19219">
                  <c:v>43331.822916666599</c:v>
                </c:pt>
                <c:pt idx="19220">
                  <c:v>43331.84375</c:v>
                </c:pt>
                <c:pt idx="19221">
                  <c:v>43331.864583333401</c:v>
                </c:pt>
                <c:pt idx="19222">
                  <c:v>43331.885416666599</c:v>
                </c:pt>
                <c:pt idx="19223">
                  <c:v>43331.90625</c:v>
                </c:pt>
                <c:pt idx="19224">
                  <c:v>43331.927083333401</c:v>
                </c:pt>
                <c:pt idx="19225">
                  <c:v>43331.947916666599</c:v>
                </c:pt>
                <c:pt idx="19226">
                  <c:v>43331.96875</c:v>
                </c:pt>
                <c:pt idx="19227">
                  <c:v>43331.989583333401</c:v>
                </c:pt>
                <c:pt idx="19228">
                  <c:v>43332.010416666599</c:v>
                </c:pt>
                <c:pt idx="19229">
                  <c:v>43332.03125</c:v>
                </c:pt>
                <c:pt idx="19230">
                  <c:v>43332.052083333401</c:v>
                </c:pt>
                <c:pt idx="19231">
                  <c:v>43332.072916666599</c:v>
                </c:pt>
                <c:pt idx="19232">
                  <c:v>43332.09375</c:v>
                </c:pt>
                <c:pt idx="19233">
                  <c:v>43332.114583333401</c:v>
                </c:pt>
                <c:pt idx="19234">
                  <c:v>43332.135416666599</c:v>
                </c:pt>
                <c:pt idx="19235">
                  <c:v>43332.15625</c:v>
                </c:pt>
                <c:pt idx="19236">
                  <c:v>43332.177083333401</c:v>
                </c:pt>
                <c:pt idx="19237">
                  <c:v>43332.197916666599</c:v>
                </c:pt>
                <c:pt idx="19238">
                  <c:v>43332.21875</c:v>
                </c:pt>
                <c:pt idx="19239">
                  <c:v>43332.239583333401</c:v>
                </c:pt>
                <c:pt idx="19240">
                  <c:v>43332.260416666599</c:v>
                </c:pt>
                <c:pt idx="19241">
                  <c:v>43332.28125</c:v>
                </c:pt>
                <c:pt idx="19242">
                  <c:v>43332.302083333401</c:v>
                </c:pt>
                <c:pt idx="19243">
                  <c:v>43332.322916666599</c:v>
                </c:pt>
                <c:pt idx="19244">
                  <c:v>43332.34375</c:v>
                </c:pt>
                <c:pt idx="19245">
                  <c:v>43332.364583333401</c:v>
                </c:pt>
                <c:pt idx="19246">
                  <c:v>43332.385416666599</c:v>
                </c:pt>
                <c:pt idx="19247">
                  <c:v>43332.40625</c:v>
                </c:pt>
                <c:pt idx="19248">
                  <c:v>43332.427083333401</c:v>
                </c:pt>
                <c:pt idx="19249">
                  <c:v>43332.447916666599</c:v>
                </c:pt>
                <c:pt idx="19250">
                  <c:v>43332.46875</c:v>
                </c:pt>
                <c:pt idx="19251">
                  <c:v>43332.489583333401</c:v>
                </c:pt>
                <c:pt idx="19252">
                  <c:v>43332.510416666599</c:v>
                </c:pt>
                <c:pt idx="19253">
                  <c:v>43332.53125</c:v>
                </c:pt>
                <c:pt idx="19254">
                  <c:v>43332.552083333401</c:v>
                </c:pt>
                <c:pt idx="19255">
                  <c:v>43332.572916666599</c:v>
                </c:pt>
                <c:pt idx="19256">
                  <c:v>43332.59375</c:v>
                </c:pt>
                <c:pt idx="19257">
                  <c:v>43332.614583333401</c:v>
                </c:pt>
                <c:pt idx="19258">
                  <c:v>43332.635416666599</c:v>
                </c:pt>
                <c:pt idx="19259">
                  <c:v>43332.65625</c:v>
                </c:pt>
                <c:pt idx="19260">
                  <c:v>43332.677083333401</c:v>
                </c:pt>
                <c:pt idx="19261">
                  <c:v>43332.697916666599</c:v>
                </c:pt>
                <c:pt idx="19262">
                  <c:v>43332.71875</c:v>
                </c:pt>
                <c:pt idx="19263">
                  <c:v>43332.739583333401</c:v>
                </c:pt>
                <c:pt idx="19264">
                  <c:v>43332.760416666599</c:v>
                </c:pt>
                <c:pt idx="19265">
                  <c:v>43332.78125</c:v>
                </c:pt>
                <c:pt idx="19266">
                  <c:v>43332.802083333401</c:v>
                </c:pt>
                <c:pt idx="19267">
                  <c:v>43332.822916666599</c:v>
                </c:pt>
                <c:pt idx="19268">
                  <c:v>43332.84375</c:v>
                </c:pt>
                <c:pt idx="19269">
                  <c:v>43332.864583333401</c:v>
                </c:pt>
                <c:pt idx="19270">
                  <c:v>43332.885416666599</c:v>
                </c:pt>
                <c:pt idx="19271">
                  <c:v>43332.90625</c:v>
                </c:pt>
                <c:pt idx="19272">
                  <c:v>43332.927083333401</c:v>
                </c:pt>
                <c:pt idx="19273">
                  <c:v>43332.947916666599</c:v>
                </c:pt>
                <c:pt idx="19274">
                  <c:v>43332.96875</c:v>
                </c:pt>
                <c:pt idx="19275">
                  <c:v>43332.989583333401</c:v>
                </c:pt>
                <c:pt idx="19276">
                  <c:v>43333.010416666599</c:v>
                </c:pt>
                <c:pt idx="19277">
                  <c:v>43333.03125</c:v>
                </c:pt>
                <c:pt idx="19278">
                  <c:v>43333.052083333401</c:v>
                </c:pt>
                <c:pt idx="19279">
                  <c:v>43333.072916666599</c:v>
                </c:pt>
                <c:pt idx="19280">
                  <c:v>43333.09375</c:v>
                </c:pt>
                <c:pt idx="19281">
                  <c:v>43333.114583333401</c:v>
                </c:pt>
                <c:pt idx="19282">
                  <c:v>43333.135416666599</c:v>
                </c:pt>
                <c:pt idx="19283">
                  <c:v>43333.15625</c:v>
                </c:pt>
                <c:pt idx="19284">
                  <c:v>43333.177083333401</c:v>
                </c:pt>
                <c:pt idx="19285">
                  <c:v>43333.197916666599</c:v>
                </c:pt>
                <c:pt idx="19286">
                  <c:v>43333.21875</c:v>
                </c:pt>
                <c:pt idx="19287">
                  <c:v>43333.239583333401</c:v>
                </c:pt>
                <c:pt idx="19288">
                  <c:v>43333.260416666599</c:v>
                </c:pt>
                <c:pt idx="19289">
                  <c:v>43333.28125</c:v>
                </c:pt>
                <c:pt idx="19290">
                  <c:v>43333.302083333401</c:v>
                </c:pt>
                <c:pt idx="19291">
                  <c:v>43333.322916666599</c:v>
                </c:pt>
                <c:pt idx="19292">
                  <c:v>43333.34375</c:v>
                </c:pt>
                <c:pt idx="19293">
                  <c:v>43333.364583333401</c:v>
                </c:pt>
                <c:pt idx="19294">
                  <c:v>43333.385416666599</c:v>
                </c:pt>
                <c:pt idx="19295">
                  <c:v>43333.40625</c:v>
                </c:pt>
                <c:pt idx="19296">
                  <c:v>43333.427083333401</c:v>
                </c:pt>
                <c:pt idx="19297">
                  <c:v>43333.447916666599</c:v>
                </c:pt>
                <c:pt idx="19298">
                  <c:v>43333.46875</c:v>
                </c:pt>
                <c:pt idx="19299">
                  <c:v>43333.489583333401</c:v>
                </c:pt>
                <c:pt idx="19300">
                  <c:v>43333.510416666599</c:v>
                </c:pt>
                <c:pt idx="19301">
                  <c:v>43333.53125</c:v>
                </c:pt>
                <c:pt idx="19302">
                  <c:v>43333.552083333401</c:v>
                </c:pt>
                <c:pt idx="19303">
                  <c:v>43333.572916666599</c:v>
                </c:pt>
                <c:pt idx="19304">
                  <c:v>43333.59375</c:v>
                </c:pt>
                <c:pt idx="19305">
                  <c:v>43333.614583333401</c:v>
                </c:pt>
                <c:pt idx="19306">
                  <c:v>43333.635416666599</c:v>
                </c:pt>
                <c:pt idx="19307">
                  <c:v>43333.65625</c:v>
                </c:pt>
                <c:pt idx="19308">
                  <c:v>43333.677083333401</c:v>
                </c:pt>
                <c:pt idx="19309">
                  <c:v>43333.697916666599</c:v>
                </c:pt>
                <c:pt idx="19310">
                  <c:v>43333.71875</c:v>
                </c:pt>
                <c:pt idx="19311">
                  <c:v>43333.739583333401</c:v>
                </c:pt>
                <c:pt idx="19312">
                  <c:v>43333.760416666599</c:v>
                </c:pt>
                <c:pt idx="19313">
                  <c:v>43333.78125</c:v>
                </c:pt>
                <c:pt idx="19314">
                  <c:v>43333.802083333401</c:v>
                </c:pt>
                <c:pt idx="19315">
                  <c:v>43333.822916666599</c:v>
                </c:pt>
                <c:pt idx="19316">
                  <c:v>43333.84375</c:v>
                </c:pt>
                <c:pt idx="19317">
                  <c:v>43333.864583333401</c:v>
                </c:pt>
                <c:pt idx="19318">
                  <c:v>43333.885416666599</c:v>
                </c:pt>
                <c:pt idx="19319">
                  <c:v>43333.90625</c:v>
                </c:pt>
                <c:pt idx="19320">
                  <c:v>43333.927083333401</c:v>
                </c:pt>
                <c:pt idx="19321">
                  <c:v>43333.947916666599</c:v>
                </c:pt>
                <c:pt idx="19322">
                  <c:v>43333.96875</c:v>
                </c:pt>
                <c:pt idx="19323">
                  <c:v>43333.989583333401</c:v>
                </c:pt>
                <c:pt idx="19324">
                  <c:v>43334.010416666599</c:v>
                </c:pt>
                <c:pt idx="19325">
                  <c:v>43334.03125</c:v>
                </c:pt>
                <c:pt idx="19326">
                  <c:v>43334.052083333401</c:v>
                </c:pt>
                <c:pt idx="19327">
                  <c:v>43334.072916666599</c:v>
                </c:pt>
                <c:pt idx="19328">
                  <c:v>43334.09375</c:v>
                </c:pt>
                <c:pt idx="19329">
                  <c:v>43334.114583333401</c:v>
                </c:pt>
                <c:pt idx="19330">
                  <c:v>43334.135416666599</c:v>
                </c:pt>
                <c:pt idx="19331">
                  <c:v>43334.15625</c:v>
                </c:pt>
                <c:pt idx="19332">
                  <c:v>43334.177083333401</c:v>
                </c:pt>
                <c:pt idx="19333">
                  <c:v>43334.197916666599</c:v>
                </c:pt>
                <c:pt idx="19334">
                  <c:v>43334.21875</c:v>
                </c:pt>
                <c:pt idx="19335">
                  <c:v>43334.239583333401</c:v>
                </c:pt>
                <c:pt idx="19336">
                  <c:v>43334.260416666599</c:v>
                </c:pt>
                <c:pt idx="19337">
                  <c:v>43334.28125</c:v>
                </c:pt>
                <c:pt idx="19338">
                  <c:v>43334.302083333401</c:v>
                </c:pt>
                <c:pt idx="19339">
                  <c:v>43334.322916666599</c:v>
                </c:pt>
                <c:pt idx="19340">
                  <c:v>43334.34375</c:v>
                </c:pt>
                <c:pt idx="19341">
                  <c:v>43334.364583333401</c:v>
                </c:pt>
                <c:pt idx="19342">
                  <c:v>43334.385416666599</c:v>
                </c:pt>
                <c:pt idx="19343">
                  <c:v>43334.40625</c:v>
                </c:pt>
                <c:pt idx="19344">
                  <c:v>43334.427083333401</c:v>
                </c:pt>
                <c:pt idx="19345">
                  <c:v>43334.447916666599</c:v>
                </c:pt>
                <c:pt idx="19346">
                  <c:v>43334.46875</c:v>
                </c:pt>
                <c:pt idx="19347">
                  <c:v>43334.489583333401</c:v>
                </c:pt>
                <c:pt idx="19348">
                  <c:v>43334.510416666599</c:v>
                </c:pt>
                <c:pt idx="19349">
                  <c:v>43334.53125</c:v>
                </c:pt>
                <c:pt idx="19350">
                  <c:v>43334.552083333401</c:v>
                </c:pt>
                <c:pt idx="19351">
                  <c:v>43334.572916666599</c:v>
                </c:pt>
                <c:pt idx="19352">
                  <c:v>43334.59375</c:v>
                </c:pt>
                <c:pt idx="19353">
                  <c:v>43334.614583333401</c:v>
                </c:pt>
                <c:pt idx="19354">
                  <c:v>43334.635416666599</c:v>
                </c:pt>
                <c:pt idx="19355">
                  <c:v>43334.65625</c:v>
                </c:pt>
                <c:pt idx="19356">
                  <c:v>43334.677083333401</c:v>
                </c:pt>
                <c:pt idx="19357">
                  <c:v>43334.697916666599</c:v>
                </c:pt>
                <c:pt idx="19358">
                  <c:v>43334.71875</c:v>
                </c:pt>
                <c:pt idx="19359">
                  <c:v>43334.739583333401</c:v>
                </c:pt>
                <c:pt idx="19360">
                  <c:v>43334.760416666599</c:v>
                </c:pt>
                <c:pt idx="19361">
                  <c:v>43334.78125</c:v>
                </c:pt>
                <c:pt idx="19362">
                  <c:v>43334.802083333401</c:v>
                </c:pt>
                <c:pt idx="19363">
                  <c:v>43334.822916666599</c:v>
                </c:pt>
                <c:pt idx="19364">
                  <c:v>43334.84375</c:v>
                </c:pt>
                <c:pt idx="19365">
                  <c:v>43334.864583333401</c:v>
                </c:pt>
                <c:pt idx="19366">
                  <c:v>43334.885416666599</c:v>
                </c:pt>
                <c:pt idx="19367">
                  <c:v>43334.90625</c:v>
                </c:pt>
                <c:pt idx="19368">
                  <c:v>43334.927083333401</c:v>
                </c:pt>
                <c:pt idx="19369">
                  <c:v>43334.947916666599</c:v>
                </c:pt>
                <c:pt idx="19370">
                  <c:v>43334.96875</c:v>
                </c:pt>
                <c:pt idx="19371">
                  <c:v>43334.989583333401</c:v>
                </c:pt>
                <c:pt idx="19372">
                  <c:v>43335.010416666599</c:v>
                </c:pt>
                <c:pt idx="19373">
                  <c:v>43335.03125</c:v>
                </c:pt>
                <c:pt idx="19374">
                  <c:v>43335.052083333401</c:v>
                </c:pt>
                <c:pt idx="19375">
                  <c:v>43335.072916666599</c:v>
                </c:pt>
                <c:pt idx="19376">
                  <c:v>43335.09375</c:v>
                </c:pt>
                <c:pt idx="19377">
                  <c:v>43335.114583333401</c:v>
                </c:pt>
                <c:pt idx="19378">
                  <c:v>43335.135416666599</c:v>
                </c:pt>
                <c:pt idx="19379">
                  <c:v>43335.15625</c:v>
                </c:pt>
                <c:pt idx="19380">
                  <c:v>43335.177083333401</c:v>
                </c:pt>
                <c:pt idx="19381">
                  <c:v>43335.197916666599</c:v>
                </c:pt>
                <c:pt idx="19382">
                  <c:v>43335.21875</c:v>
                </c:pt>
                <c:pt idx="19383">
                  <c:v>43335.239583333401</c:v>
                </c:pt>
                <c:pt idx="19384">
                  <c:v>43335.260416666599</c:v>
                </c:pt>
                <c:pt idx="19385">
                  <c:v>43335.28125</c:v>
                </c:pt>
                <c:pt idx="19386">
                  <c:v>43335.302083333401</c:v>
                </c:pt>
                <c:pt idx="19387">
                  <c:v>43335.322916666599</c:v>
                </c:pt>
                <c:pt idx="19388">
                  <c:v>43335.34375</c:v>
                </c:pt>
                <c:pt idx="19389">
                  <c:v>43335.364583333401</c:v>
                </c:pt>
                <c:pt idx="19390">
                  <c:v>43335.385416666599</c:v>
                </c:pt>
                <c:pt idx="19391">
                  <c:v>43335.40625</c:v>
                </c:pt>
                <c:pt idx="19392">
                  <c:v>43335.427083333401</c:v>
                </c:pt>
                <c:pt idx="19393">
                  <c:v>43335.447916666599</c:v>
                </c:pt>
                <c:pt idx="19394">
                  <c:v>43335.46875</c:v>
                </c:pt>
                <c:pt idx="19395">
                  <c:v>43335.489583333401</c:v>
                </c:pt>
                <c:pt idx="19396">
                  <c:v>43335.510416666599</c:v>
                </c:pt>
                <c:pt idx="19397">
                  <c:v>43335.53125</c:v>
                </c:pt>
                <c:pt idx="19398">
                  <c:v>43335.552083333401</c:v>
                </c:pt>
                <c:pt idx="19399">
                  <c:v>43335.572916666599</c:v>
                </c:pt>
                <c:pt idx="19400">
                  <c:v>43335.59375</c:v>
                </c:pt>
                <c:pt idx="19401">
                  <c:v>43335.614583333401</c:v>
                </c:pt>
                <c:pt idx="19402">
                  <c:v>43335.635416666599</c:v>
                </c:pt>
                <c:pt idx="19403">
                  <c:v>43335.65625</c:v>
                </c:pt>
                <c:pt idx="19404">
                  <c:v>43335.677083333401</c:v>
                </c:pt>
                <c:pt idx="19405">
                  <c:v>43335.697916666599</c:v>
                </c:pt>
                <c:pt idx="19406">
                  <c:v>43335.71875</c:v>
                </c:pt>
                <c:pt idx="19407">
                  <c:v>43335.739583333401</c:v>
                </c:pt>
                <c:pt idx="19408">
                  <c:v>43335.760416666599</c:v>
                </c:pt>
                <c:pt idx="19409">
                  <c:v>43335.78125</c:v>
                </c:pt>
                <c:pt idx="19410">
                  <c:v>43335.802083333401</c:v>
                </c:pt>
                <c:pt idx="19411">
                  <c:v>43335.822916666599</c:v>
                </c:pt>
                <c:pt idx="19412">
                  <c:v>43335.84375</c:v>
                </c:pt>
                <c:pt idx="19413">
                  <c:v>43335.864583333401</c:v>
                </c:pt>
                <c:pt idx="19414">
                  <c:v>43335.885416666599</c:v>
                </c:pt>
                <c:pt idx="19415">
                  <c:v>43335.90625</c:v>
                </c:pt>
                <c:pt idx="19416">
                  <c:v>43335.927083333401</c:v>
                </c:pt>
                <c:pt idx="19417">
                  <c:v>43335.947916666599</c:v>
                </c:pt>
                <c:pt idx="19418">
                  <c:v>43335.96875</c:v>
                </c:pt>
                <c:pt idx="19419">
                  <c:v>43335.989583333401</c:v>
                </c:pt>
                <c:pt idx="19420">
                  <c:v>43336.010416666599</c:v>
                </c:pt>
                <c:pt idx="19421">
                  <c:v>43336.03125</c:v>
                </c:pt>
                <c:pt idx="19422">
                  <c:v>43336.052083333401</c:v>
                </c:pt>
                <c:pt idx="19423">
                  <c:v>43336.072916666599</c:v>
                </c:pt>
                <c:pt idx="19424">
                  <c:v>43336.09375</c:v>
                </c:pt>
                <c:pt idx="19425">
                  <c:v>43336.114583333401</c:v>
                </c:pt>
                <c:pt idx="19426">
                  <c:v>43336.135416666599</c:v>
                </c:pt>
                <c:pt idx="19427">
                  <c:v>43336.15625</c:v>
                </c:pt>
                <c:pt idx="19428">
                  <c:v>43336.177083333401</c:v>
                </c:pt>
                <c:pt idx="19429">
                  <c:v>43336.197916666599</c:v>
                </c:pt>
                <c:pt idx="19430">
                  <c:v>43336.21875</c:v>
                </c:pt>
                <c:pt idx="19431">
                  <c:v>43336.239583333401</c:v>
                </c:pt>
                <c:pt idx="19432">
                  <c:v>43336.260416666599</c:v>
                </c:pt>
                <c:pt idx="19433">
                  <c:v>43336.28125</c:v>
                </c:pt>
                <c:pt idx="19434">
                  <c:v>43336.302083333401</c:v>
                </c:pt>
                <c:pt idx="19435">
                  <c:v>43336.322916666599</c:v>
                </c:pt>
                <c:pt idx="19436">
                  <c:v>43336.34375</c:v>
                </c:pt>
                <c:pt idx="19437">
                  <c:v>43336.364583333401</c:v>
                </c:pt>
                <c:pt idx="19438">
                  <c:v>43336.385416666599</c:v>
                </c:pt>
                <c:pt idx="19439">
                  <c:v>43336.40625</c:v>
                </c:pt>
                <c:pt idx="19440">
                  <c:v>43336.427083333401</c:v>
                </c:pt>
                <c:pt idx="19441">
                  <c:v>43336.447916666599</c:v>
                </c:pt>
                <c:pt idx="19442">
                  <c:v>43336.46875</c:v>
                </c:pt>
                <c:pt idx="19443">
                  <c:v>43336.489583333401</c:v>
                </c:pt>
                <c:pt idx="19444">
                  <c:v>43336.510416666599</c:v>
                </c:pt>
                <c:pt idx="19445">
                  <c:v>43336.53125</c:v>
                </c:pt>
                <c:pt idx="19446">
                  <c:v>43336.552083333401</c:v>
                </c:pt>
                <c:pt idx="19447">
                  <c:v>43336.572916666599</c:v>
                </c:pt>
                <c:pt idx="19448">
                  <c:v>43336.59375</c:v>
                </c:pt>
                <c:pt idx="19449">
                  <c:v>43336.614583333401</c:v>
                </c:pt>
                <c:pt idx="19450">
                  <c:v>43336.635416666599</c:v>
                </c:pt>
                <c:pt idx="19451">
                  <c:v>43336.65625</c:v>
                </c:pt>
                <c:pt idx="19452">
                  <c:v>43336.677083333401</c:v>
                </c:pt>
                <c:pt idx="19453">
                  <c:v>43336.697916666599</c:v>
                </c:pt>
                <c:pt idx="19454">
                  <c:v>43336.71875</c:v>
                </c:pt>
                <c:pt idx="19455">
                  <c:v>43336.739583333401</c:v>
                </c:pt>
                <c:pt idx="19456">
                  <c:v>43336.760416666599</c:v>
                </c:pt>
                <c:pt idx="19457">
                  <c:v>43336.78125</c:v>
                </c:pt>
                <c:pt idx="19458">
                  <c:v>43336.802083333401</c:v>
                </c:pt>
                <c:pt idx="19459">
                  <c:v>43336.822916666599</c:v>
                </c:pt>
                <c:pt idx="19460">
                  <c:v>43336.84375</c:v>
                </c:pt>
                <c:pt idx="19461">
                  <c:v>43336.864583333401</c:v>
                </c:pt>
                <c:pt idx="19462">
                  <c:v>43336.885416666599</c:v>
                </c:pt>
                <c:pt idx="19463">
                  <c:v>43336.90625</c:v>
                </c:pt>
                <c:pt idx="19464">
                  <c:v>43336.927083333401</c:v>
                </c:pt>
                <c:pt idx="19465">
                  <c:v>43336.947916666599</c:v>
                </c:pt>
                <c:pt idx="19466">
                  <c:v>43336.96875</c:v>
                </c:pt>
                <c:pt idx="19467">
                  <c:v>43336.989583333401</c:v>
                </c:pt>
                <c:pt idx="19468">
                  <c:v>43337.010416666599</c:v>
                </c:pt>
                <c:pt idx="19469">
                  <c:v>43337.03125</c:v>
                </c:pt>
                <c:pt idx="19470">
                  <c:v>43337.052083333401</c:v>
                </c:pt>
                <c:pt idx="19471">
                  <c:v>43337.072916666599</c:v>
                </c:pt>
                <c:pt idx="19472">
                  <c:v>43337.09375</c:v>
                </c:pt>
                <c:pt idx="19473">
                  <c:v>43337.114583333401</c:v>
                </c:pt>
                <c:pt idx="19474">
                  <c:v>43337.135416666599</c:v>
                </c:pt>
                <c:pt idx="19475">
                  <c:v>43337.15625</c:v>
                </c:pt>
                <c:pt idx="19476">
                  <c:v>43337.177083333401</c:v>
                </c:pt>
                <c:pt idx="19477">
                  <c:v>43337.197916666599</c:v>
                </c:pt>
                <c:pt idx="19478">
                  <c:v>43337.21875</c:v>
                </c:pt>
                <c:pt idx="19479">
                  <c:v>43337.239583333401</c:v>
                </c:pt>
                <c:pt idx="19480">
                  <c:v>43337.260416666599</c:v>
                </c:pt>
                <c:pt idx="19481">
                  <c:v>43337.28125</c:v>
                </c:pt>
                <c:pt idx="19482">
                  <c:v>43337.302083333401</c:v>
                </c:pt>
                <c:pt idx="19483">
                  <c:v>43337.322916666599</c:v>
                </c:pt>
                <c:pt idx="19484">
                  <c:v>43337.34375</c:v>
                </c:pt>
                <c:pt idx="19485">
                  <c:v>43337.364583333401</c:v>
                </c:pt>
                <c:pt idx="19486">
                  <c:v>43337.385416666599</c:v>
                </c:pt>
                <c:pt idx="19487">
                  <c:v>43337.40625</c:v>
                </c:pt>
                <c:pt idx="19488">
                  <c:v>43337.427083333401</c:v>
                </c:pt>
                <c:pt idx="19489">
                  <c:v>43337.447916666599</c:v>
                </c:pt>
                <c:pt idx="19490">
                  <c:v>43337.46875</c:v>
                </c:pt>
                <c:pt idx="19491">
                  <c:v>43337.489583333401</c:v>
                </c:pt>
                <c:pt idx="19492">
                  <c:v>43337.510416666599</c:v>
                </c:pt>
                <c:pt idx="19493">
                  <c:v>43337.53125</c:v>
                </c:pt>
                <c:pt idx="19494">
                  <c:v>43337.552083333401</c:v>
                </c:pt>
                <c:pt idx="19495">
                  <c:v>43337.572916666599</c:v>
                </c:pt>
                <c:pt idx="19496">
                  <c:v>43337.59375</c:v>
                </c:pt>
                <c:pt idx="19497">
                  <c:v>43337.614583333401</c:v>
                </c:pt>
                <c:pt idx="19498">
                  <c:v>43337.635416666599</c:v>
                </c:pt>
                <c:pt idx="19499">
                  <c:v>43337.65625</c:v>
                </c:pt>
                <c:pt idx="19500">
                  <c:v>43337.677083333401</c:v>
                </c:pt>
                <c:pt idx="19501">
                  <c:v>43337.697916666599</c:v>
                </c:pt>
                <c:pt idx="19502">
                  <c:v>43337.71875</c:v>
                </c:pt>
                <c:pt idx="19503">
                  <c:v>43337.739583333401</c:v>
                </c:pt>
                <c:pt idx="19504">
                  <c:v>43337.760416666599</c:v>
                </c:pt>
                <c:pt idx="19505">
                  <c:v>43337.78125</c:v>
                </c:pt>
                <c:pt idx="19506">
                  <c:v>43337.802083333401</c:v>
                </c:pt>
                <c:pt idx="19507">
                  <c:v>43337.822916666599</c:v>
                </c:pt>
                <c:pt idx="19508">
                  <c:v>43337.84375</c:v>
                </c:pt>
                <c:pt idx="19509">
                  <c:v>43337.864583333401</c:v>
                </c:pt>
                <c:pt idx="19510">
                  <c:v>43337.885416666599</c:v>
                </c:pt>
                <c:pt idx="19511">
                  <c:v>43337.90625</c:v>
                </c:pt>
                <c:pt idx="19512">
                  <c:v>43337.927083333401</c:v>
                </c:pt>
                <c:pt idx="19513">
                  <c:v>43337.947916666599</c:v>
                </c:pt>
                <c:pt idx="19514">
                  <c:v>43337.96875</c:v>
                </c:pt>
                <c:pt idx="19515">
                  <c:v>43337.989583333401</c:v>
                </c:pt>
                <c:pt idx="19516">
                  <c:v>43338.010416666599</c:v>
                </c:pt>
                <c:pt idx="19517">
                  <c:v>43338.03125</c:v>
                </c:pt>
                <c:pt idx="19518">
                  <c:v>43338.052083333401</c:v>
                </c:pt>
                <c:pt idx="19519">
                  <c:v>43338.072916666599</c:v>
                </c:pt>
                <c:pt idx="19520">
                  <c:v>43338.09375</c:v>
                </c:pt>
                <c:pt idx="19521">
                  <c:v>43338.114583333401</c:v>
                </c:pt>
                <c:pt idx="19522">
                  <c:v>43338.135416666599</c:v>
                </c:pt>
                <c:pt idx="19523">
                  <c:v>43338.15625</c:v>
                </c:pt>
                <c:pt idx="19524">
                  <c:v>43338.177083333401</c:v>
                </c:pt>
                <c:pt idx="19525">
                  <c:v>43338.197916666599</c:v>
                </c:pt>
                <c:pt idx="19526">
                  <c:v>43338.21875</c:v>
                </c:pt>
                <c:pt idx="19527">
                  <c:v>43338.239583333401</c:v>
                </c:pt>
                <c:pt idx="19528">
                  <c:v>43338.260416666599</c:v>
                </c:pt>
                <c:pt idx="19529">
                  <c:v>43338.28125</c:v>
                </c:pt>
                <c:pt idx="19530">
                  <c:v>43338.302083333401</c:v>
                </c:pt>
                <c:pt idx="19531">
                  <c:v>43338.322916666599</c:v>
                </c:pt>
                <c:pt idx="19532">
                  <c:v>43338.34375</c:v>
                </c:pt>
                <c:pt idx="19533">
                  <c:v>43338.364583333401</c:v>
                </c:pt>
                <c:pt idx="19534">
                  <c:v>43338.385416666599</c:v>
                </c:pt>
                <c:pt idx="19535">
                  <c:v>43338.40625</c:v>
                </c:pt>
                <c:pt idx="19536">
                  <c:v>43338.427083333401</c:v>
                </c:pt>
                <c:pt idx="19537">
                  <c:v>43338.447916666599</c:v>
                </c:pt>
                <c:pt idx="19538">
                  <c:v>43338.46875</c:v>
                </c:pt>
                <c:pt idx="19539">
                  <c:v>43338.489583333401</c:v>
                </c:pt>
                <c:pt idx="19540">
                  <c:v>43338.510416666599</c:v>
                </c:pt>
                <c:pt idx="19541">
                  <c:v>43338.53125</c:v>
                </c:pt>
                <c:pt idx="19542">
                  <c:v>43338.552083333401</c:v>
                </c:pt>
                <c:pt idx="19543">
                  <c:v>43338.572916666599</c:v>
                </c:pt>
                <c:pt idx="19544">
                  <c:v>43338.59375</c:v>
                </c:pt>
                <c:pt idx="19545">
                  <c:v>43338.614583333401</c:v>
                </c:pt>
                <c:pt idx="19546">
                  <c:v>43338.635416666599</c:v>
                </c:pt>
                <c:pt idx="19547">
                  <c:v>43338.65625</c:v>
                </c:pt>
                <c:pt idx="19548">
                  <c:v>43338.677083333401</c:v>
                </c:pt>
                <c:pt idx="19549">
                  <c:v>43338.697916666599</c:v>
                </c:pt>
                <c:pt idx="19550">
                  <c:v>43338.71875</c:v>
                </c:pt>
                <c:pt idx="19551">
                  <c:v>43338.739583333401</c:v>
                </c:pt>
                <c:pt idx="19552">
                  <c:v>43338.760416666599</c:v>
                </c:pt>
                <c:pt idx="19553">
                  <c:v>43338.78125</c:v>
                </c:pt>
                <c:pt idx="19554">
                  <c:v>43338.802083333401</c:v>
                </c:pt>
                <c:pt idx="19555">
                  <c:v>43338.822916666599</c:v>
                </c:pt>
                <c:pt idx="19556">
                  <c:v>43338.84375</c:v>
                </c:pt>
                <c:pt idx="19557">
                  <c:v>43338.864583333401</c:v>
                </c:pt>
                <c:pt idx="19558">
                  <c:v>43338.885416666599</c:v>
                </c:pt>
                <c:pt idx="19559">
                  <c:v>43338.90625</c:v>
                </c:pt>
                <c:pt idx="19560">
                  <c:v>43338.927083333401</c:v>
                </c:pt>
                <c:pt idx="19561">
                  <c:v>43338.947916666599</c:v>
                </c:pt>
                <c:pt idx="19562">
                  <c:v>43338.96875</c:v>
                </c:pt>
                <c:pt idx="19563">
                  <c:v>43338.989583333401</c:v>
                </c:pt>
                <c:pt idx="19564">
                  <c:v>43339.010416666599</c:v>
                </c:pt>
                <c:pt idx="19565">
                  <c:v>43339.03125</c:v>
                </c:pt>
                <c:pt idx="19566">
                  <c:v>43339.052083333401</c:v>
                </c:pt>
                <c:pt idx="19567">
                  <c:v>43339.072916666599</c:v>
                </c:pt>
                <c:pt idx="19568">
                  <c:v>43339.09375</c:v>
                </c:pt>
                <c:pt idx="19569">
                  <c:v>43339.114583333401</c:v>
                </c:pt>
                <c:pt idx="19570">
                  <c:v>43339.135416666599</c:v>
                </c:pt>
                <c:pt idx="19571">
                  <c:v>43339.15625</c:v>
                </c:pt>
                <c:pt idx="19572">
                  <c:v>43339.177083333401</c:v>
                </c:pt>
                <c:pt idx="19573">
                  <c:v>43339.197916666599</c:v>
                </c:pt>
                <c:pt idx="19574">
                  <c:v>43339.21875</c:v>
                </c:pt>
                <c:pt idx="19575">
                  <c:v>43339.239583333401</c:v>
                </c:pt>
                <c:pt idx="19576">
                  <c:v>43339.260416666599</c:v>
                </c:pt>
                <c:pt idx="19577">
                  <c:v>43339.28125</c:v>
                </c:pt>
                <c:pt idx="19578">
                  <c:v>43339.302083333401</c:v>
                </c:pt>
                <c:pt idx="19579">
                  <c:v>43339.322916666599</c:v>
                </c:pt>
                <c:pt idx="19580">
                  <c:v>43339.34375</c:v>
                </c:pt>
                <c:pt idx="19581">
                  <c:v>43339.364583333401</c:v>
                </c:pt>
                <c:pt idx="19582">
                  <c:v>43339.385416666599</c:v>
                </c:pt>
                <c:pt idx="19583">
                  <c:v>43339.40625</c:v>
                </c:pt>
                <c:pt idx="19584">
                  <c:v>43339.427083333401</c:v>
                </c:pt>
                <c:pt idx="19585">
                  <c:v>43339.447916666599</c:v>
                </c:pt>
                <c:pt idx="19586">
                  <c:v>43339.46875</c:v>
                </c:pt>
                <c:pt idx="19587">
                  <c:v>43339.489583333401</c:v>
                </c:pt>
                <c:pt idx="19588">
                  <c:v>43339.510416666599</c:v>
                </c:pt>
                <c:pt idx="19589">
                  <c:v>43339.53125</c:v>
                </c:pt>
                <c:pt idx="19590">
                  <c:v>43339.552083333401</c:v>
                </c:pt>
                <c:pt idx="19591">
                  <c:v>43339.572916666599</c:v>
                </c:pt>
                <c:pt idx="19592">
                  <c:v>43339.59375</c:v>
                </c:pt>
                <c:pt idx="19593">
                  <c:v>43339.614583333401</c:v>
                </c:pt>
                <c:pt idx="19594">
                  <c:v>43339.635416666599</c:v>
                </c:pt>
                <c:pt idx="19595">
                  <c:v>43339.65625</c:v>
                </c:pt>
                <c:pt idx="19596">
                  <c:v>43339.677083333401</c:v>
                </c:pt>
                <c:pt idx="19597">
                  <c:v>43339.697916666599</c:v>
                </c:pt>
                <c:pt idx="19598">
                  <c:v>43339.71875</c:v>
                </c:pt>
                <c:pt idx="19599">
                  <c:v>43339.739583333401</c:v>
                </c:pt>
                <c:pt idx="19600">
                  <c:v>43339.760416666599</c:v>
                </c:pt>
                <c:pt idx="19601">
                  <c:v>43339.78125</c:v>
                </c:pt>
                <c:pt idx="19602">
                  <c:v>43339.802083333401</c:v>
                </c:pt>
                <c:pt idx="19603">
                  <c:v>43339.822916666599</c:v>
                </c:pt>
                <c:pt idx="19604">
                  <c:v>43339.84375</c:v>
                </c:pt>
                <c:pt idx="19605">
                  <c:v>43339.864583333401</c:v>
                </c:pt>
                <c:pt idx="19606">
                  <c:v>43339.885416666599</c:v>
                </c:pt>
                <c:pt idx="19607">
                  <c:v>43339.90625</c:v>
                </c:pt>
                <c:pt idx="19608">
                  <c:v>43339.927083333401</c:v>
                </c:pt>
                <c:pt idx="19609">
                  <c:v>43339.947916666599</c:v>
                </c:pt>
                <c:pt idx="19610">
                  <c:v>43339.96875</c:v>
                </c:pt>
                <c:pt idx="19611">
                  <c:v>43339.989583333401</c:v>
                </c:pt>
                <c:pt idx="19612">
                  <c:v>43340.010416666599</c:v>
                </c:pt>
                <c:pt idx="19613">
                  <c:v>43340.03125</c:v>
                </c:pt>
                <c:pt idx="19614">
                  <c:v>43340.052083333401</c:v>
                </c:pt>
                <c:pt idx="19615">
                  <c:v>43340.072916666599</c:v>
                </c:pt>
                <c:pt idx="19616">
                  <c:v>43340.09375</c:v>
                </c:pt>
                <c:pt idx="19617">
                  <c:v>43340.114583333401</c:v>
                </c:pt>
                <c:pt idx="19618">
                  <c:v>43340.135416666599</c:v>
                </c:pt>
                <c:pt idx="19619">
                  <c:v>43340.15625</c:v>
                </c:pt>
                <c:pt idx="19620">
                  <c:v>43340.177083333401</c:v>
                </c:pt>
                <c:pt idx="19621">
                  <c:v>43340.197916666599</c:v>
                </c:pt>
                <c:pt idx="19622">
                  <c:v>43340.21875</c:v>
                </c:pt>
                <c:pt idx="19623">
                  <c:v>43340.239583333401</c:v>
                </c:pt>
                <c:pt idx="19624">
                  <c:v>43340.260416666599</c:v>
                </c:pt>
                <c:pt idx="19625">
                  <c:v>43340.28125</c:v>
                </c:pt>
                <c:pt idx="19626">
                  <c:v>43340.302083333401</c:v>
                </c:pt>
                <c:pt idx="19627">
                  <c:v>43340.322916666599</c:v>
                </c:pt>
                <c:pt idx="19628">
                  <c:v>43340.34375</c:v>
                </c:pt>
                <c:pt idx="19629">
                  <c:v>43340.364583333401</c:v>
                </c:pt>
                <c:pt idx="19630">
                  <c:v>43340.385416666599</c:v>
                </c:pt>
                <c:pt idx="19631">
                  <c:v>43340.40625</c:v>
                </c:pt>
                <c:pt idx="19632">
                  <c:v>43340.427083333401</c:v>
                </c:pt>
                <c:pt idx="19633">
                  <c:v>43340.447916666599</c:v>
                </c:pt>
                <c:pt idx="19634">
                  <c:v>43340.46875</c:v>
                </c:pt>
                <c:pt idx="19635">
                  <c:v>43340.489583333401</c:v>
                </c:pt>
                <c:pt idx="19636">
                  <c:v>43340.510416666599</c:v>
                </c:pt>
                <c:pt idx="19637">
                  <c:v>43340.53125</c:v>
                </c:pt>
                <c:pt idx="19638">
                  <c:v>43340.552083333401</c:v>
                </c:pt>
                <c:pt idx="19639">
                  <c:v>43340.572916666599</c:v>
                </c:pt>
                <c:pt idx="19640">
                  <c:v>43340.59375</c:v>
                </c:pt>
                <c:pt idx="19641">
                  <c:v>43340.614583333401</c:v>
                </c:pt>
                <c:pt idx="19642">
                  <c:v>43340.635416666599</c:v>
                </c:pt>
                <c:pt idx="19643">
                  <c:v>43340.65625</c:v>
                </c:pt>
                <c:pt idx="19644">
                  <c:v>43340.677083333401</c:v>
                </c:pt>
                <c:pt idx="19645">
                  <c:v>43340.697916666599</c:v>
                </c:pt>
                <c:pt idx="19646">
                  <c:v>43340.71875</c:v>
                </c:pt>
                <c:pt idx="19647">
                  <c:v>43340.739583333401</c:v>
                </c:pt>
                <c:pt idx="19648">
                  <c:v>43340.760416666599</c:v>
                </c:pt>
                <c:pt idx="19649">
                  <c:v>43340.78125</c:v>
                </c:pt>
                <c:pt idx="19650">
                  <c:v>43340.802083333401</c:v>
                </c:pt>
                <c:pt idx="19651">
                  <c:v>43340.822916666599</c:v>
                </c:pt>
                <c:pt idx="19652">
                  <c:v>43340.84375</c:v>
                </c:pt>
                <c:pt idx="19653">
                  <c:v>43340.864583333401</c:v>
                </c:pt>
                <c:pt idx="19654">
                  <c:v>43340.885416666599</c:v>
                </c:pt>
                <c:pt idx="19655">
                  <c:v>43340.90625</c:v>
                </c:pt>
                <c:pt idx="19656">
                  <c:v>43340.927083333401</c:v>
                </c:pt>
                <c:pt idx="19657">
                  <c:v>43340.947916666599</c:v>
                </c:pt>
                <c:pt idx="19658">
                  <c:v>43340.96875</c:v>
                </c:pt>
                <c:pt idx="19659">
                  <c:v>43340.989583333401</c:v>
                </c:pt>
                <c:pt idx="19660">
                  <c:v>43341.010416666599</c:v>
                </c:pt>
                <c:pt idx="19661">
                  <c:v>43341.03125</c:v>
                </c:pt>
                <c:pt idx="19662">
                  <c:v>43341.052083333401</c:v>
                </c:pt>
                <c:pt idx="19663">
                  <c:v>43341.072916666599</c:v>
                </c:pt>
                <c:pt idx="19664">
                  <c:v>43341.09375</c:v>
                </c:pt>
                <c:pt idx="19665">
                  <c:v>43341.114583333401</c:v>
                </c:pt>
                <c:pt idx="19666">
                  <c:v>43341.135416666599</c:v>
                </c:pt>
                <c:pt idx="19667">
                  <c:v>43341.15625</c:v>
                </c:pt>
                <c:pt idx="19668">
                  <c:v>43341.177083333401</c:v>
                </c:pt>
                <c:pt idx="19669">
                  <c:v>43341.197916666599</c:v>
                </c:pt>
                <c:pt idx="19670">
                  <c:v>43341.21875</c:v>
                </c:pt>
                <c:pt idx="19671">
                  <c:v>43341.239583333401</c:v>
                </c:pt>
                <c:pt idx="19672">
                  <c:v>43341.260416666599</c:v>
                </c:pt>
                <c:pt idx="19673">
                  <c:v>43341.28125</c:v>
                </c:pt>
                <c:pt idx="19674">
                  <c:v>43341.302083333401</c:v>
                </c:pt>
                <c:pt idx="19675">
                  <c:v>43341.322916666599</c:v>
                </c:pt>
                <c:pt idx="19676">
                  <c:v>43341.34375</c:v>
                </c:pt>
                <c:pt idx="19677">
                  <c:v>43341.364583333401</c:v>
                </c:pt>
                <c:pt idx="19678">
                  <c:v>43341.385416666599</c:v>
                </c:pt>
                <c:pt idx="19679">
                  <c:v>43341.40625</c:v>
                </c:pt>
                <c:pt idx="19680">
                  <c:v>43341.427083333401</c:v>
                </c:pt>
                <c:pt idx="19681">
                  <c:v>43341.447916666599</c:v>
                </c:pt>
                <c:pt idx="19682">
                  <c:v>43341.46875</c:v>
                </c:pt>
                <c:pt idx="19683">
                  <c:v>43341.489583333401</c:v>
                </c:pt>
                <c:pt idx="19684">
                  <c:v>43341.510416666599</c:v>
                </c:pt>
                <c:pt idx="19685">
                  <c:v>43341.53125</c:v>
                </c:pt>
                <c:pt idx="19686">
                  <c:v>43341.552083333401</c:v>
                </c:pt>
                <c:pt idx="19687">
                  <c:v>43341.572916666599</c:v>
                </c:pt>
                <c:pt idx="19688">
                  <c:v>43341.59375</c:v>
                </c:pt>
                <c:pt idx="19689">
                  <c:v>43341.614583333401</c:v>
                </c:pt>
                <c:pt idx="19690">
                  <c:v>43341.635416666599</c:v>
                </c:pt>
                <c:pt idx="19691">
                  <c:v>43341.65625</c:v>
                </c:pt>
                <c:pt idx="19692">
                  <c:v>43341.677083333401</c:v>
                </c:pt>
                <c:pt idx="19693">
                  <c:v>43341.697916666599</c:v>
                </c:pt>
                <c:pt idx="19694">
                  <c:v>43341.71875</c:v>
                </c:pt>
                <c:pt idx="19695">
                  <c:v>43341.739583333401</c:v>
                </c:pt>
                <c:pt idx="19696">
                  <c:v>43341.760416666599</c:v>
                </c:pt>
                <c:pt idx="19697">
                  <c:v>43341.78125</c:v>
                </c:pt>
                <c:pt idx="19698">
                  <c:v>43341.802083333401</c:v>
                </c:pt>
                <c:pt idx="19699">
                  <c:v>43341.822916666599</c:v>
                </c:pt>
                <c:pt idx="19700">
                  <c:v>43341.84375</c:v>
                </c:pt>
                <c:pt idx="19701">
                  <c:v>43341.864583333401</c:v>
                </c:pt>
                <c:pt idx="19702">
                  <c:v>43341.885416666599</c:v>
                </c:pt>
                <c:pt idx="19703">
                  <c:v>43341.90625</c:v>
                </c:pt>
                <c:pt idx="19704">
                  <c:v>43341.927083333401</c:v>
                </c:pt>
                <c:pt idx="19705">
                  <c:v>43341.947916666599</c:v>
                </c:pt>
                <c:pt idx="19706">
                  <c:v>43341.96875</c:v>
                </c:pt>
                <c:pt idx="19707">
                  <c:v>43341.989583333401</c:v>
                </c:pt>
                <c:pt idx="19708">
                  <c:v>43342.010416666599</c:v>
                </c:pt>
                <c:pt idx="19709">
                  <c:v>43342.03125</c:v>
                </c:pt>
                <c:pt idx="19710">
                  <c:v>43342.052083333401</c:v>
                </c:pt>
                <c:pt idx="19711">
                  <c:v>43342.072916666599</c:v>
                </c:pt>
                <c:pt idx="19712">
                  <c:v>43342.09375</c:v>
                </c:pt>
                <c:pt idx="19713">
                  <c:v>43342.114583333401</c:v>
                </c:pt>
                <c:pt idx="19714">
                  <c:v>43342.135416666599</c:v>
                </c:pt>
                <c:pt idx="19715">
                  <c:v>43342.15625</c:v>
                </c:pt>
                <c:pt idx="19716">
                  <c:v>43342.177083333401</c:v>
                </c:pt>
                <c:pt idx="19717">
                  <c:v>43342.197916666599</c:v>
                </c:pt>
                <c:pt idx="19718">
                  <c:v>43342.21875</c:v>
                </c:pt>
                <c:pt idx="19719">
                  <c:v>43342.239583333401</c:v>
                </c:pt>
                <c:pt idx="19720">
                  <c:v>43342.260416666599</c:v>
                </c:pt>
                <c:pt idx="19721">
                  <c:v>43342.28125</c:v>
                </c:pt>
                <c:pt idx="19722">
                  <c:v>43342.302083333401</c:v>
                </c:pt>
                <c:pt idx="19723">
                  <c:v>43342.322916666599</c:v>
                </c:pt>
                <c:pt idx="19724">
                  <c:v>43342.34375</c:v>
                </c:pt>
                <c:pt idx="19725">
                  <c:v>43342.364583333401</c:v>
                </c:pt>
                <c:pt idx="19726">
                  <c:v>43342.385416666599</c:v>
                </c:pt>
                <c:pt idx="19727">
                  <c:v>43342.40625</c:v>
                </c:pt>
                <c:pt idx="19728">
                  <c:v>43342.427083333401</c:v>
                </c:pt>
                <c:pt idx="19729">
                  <c:v>43342.447916666599</c:v>
                </c:pt>
                <c:pt idx="19730">
                  <c:v>43342.46875</c:v>
                </c:pt>
                <c:pt idx="19731">
                  <c:v>43342.489583333401</c:v>
                </c:pt>
                <c:pt idx="19732">
                  <c:v>43342.510416666599</c:v>
                </c:pt>
                <c:pt idx="19733">
                  <c:v>43342.53125</c:v>
                </c:pt>
                <c:pt idx="19734">
                  <c:v>43342.552083333401</c:v>
                </c:pt>
                <c:pt idx="19735">
                  <c:v>43342.572916666599</c:v>
                </c:pt>
                <c:pt idx="19736">
                  <c:v>43342.59375</c:v>
                </c:pt>
                <c:pt idx="19737">
                  <c:v>43342.614583333401</c:v>
                </c:pt>
                <c:pt idx="19738">
                  <c:v>43342.635416666599</c:v>
                </c:pt>
                <c:pt idx="19739">
                  <c:v>43342.65625</c:v>
                </c:pt>
                <c:pt idx="19740">
                  <c:v>43342.677083333401</c:v>
                </c:pt>
                <c:pt idx="19741">
                  <c:v>43342.697916666599</c:v>
                </c:pt>
                <c:pt idx="19742">
                  <c:v>43342.71875</c:v>
                </c:pt>
                <c:pt idx="19743">
                  <c:v>43342.739583333401</c:v>
                </c:pt>
                <c:pt idx="19744">
                  <c:v>43342.760416666599</c:v>
                </c:pt>
                <c:pt idx="19745">
                  <c:v>43342.78125</c:v>
                </c:pt>
                <c:pt idx="19746">
                  <c:v>43342.802083333401</c:v>
                </c:pt>
                <c:pt idx="19747">
                  <c:v>43342.822916666599</c:v>
                </c:pt>
                <c:pt idx="19748">
                  <c:v>43342.84375</c:v>
                </c:pt>
                <c:pt idx="19749">
                  <c:v>43342.864583333401</c:v>
                </c:pt>
                <c:pt idx="19750">
                  <c:v>43342.885416666599</c:v>
                </c:pt>
                <c:pt idx="19751">
                  <c:v>43342.90625</c:v>
                </c:pt>
                <c:pt idx="19752">
                  <c:v>43342.927083333401</c:v>
                </c:pt>
                <c:pt idx="19753">
                  <c:v>43342.947916666599</c:v>
                </c:pt>
                <c:pt idx="19754">
                  <c:v>43342.96875</c:v>
                </c:pt>
                <c:pt idx="19755">
                  <c:v>43342.989583333401</c:v>
                </c:pt>
                <c:pt idx="19756">
                  <c:v>43343.010416666599</c:v>
                </c:pt>
                <c:pt idx="19757">
                  <c:v>43343.03125</c:v>
                </c:pt>
                <c:pt idx="19758">
                  <c:v>43343.052083333401</c:v>
                </c:pt>
                <c:pt idx="19759">
                  <c:v>43343.072916666599</c:v>
                </c:pt>
                <c:pt idx="19760">
                  <c:v>43343.09375</c:v>
                </c:pt>
                <c:pt idx="19761">
                  <c:v>43343.114583333401</c:v>
                </c:pt>
                <c:pt idx="19762">
                  <c:v>43343.135416666599</c:v>
                </c:pt>
                <c:pt idx="19763">
                  <c:v>43343.15625</c:v>
                </c:pt>
                <c:pt idx="19764">
                  <c:v>43343.177083333401</c:v>
                </c:pt>
                <c:pt idx="19765">
                  <c:v>43343.197916666599</c:v>
                </c:pt>
                <c:pt idx="19766">
                  <c:v>43343.21875</c:v>
                </c:pt>
                <c:pt idx="19767">
                  <c:v>43343.239583333401</c:v>
                </c:pt>
                <c:pt idx="19768">
                  <c:v>43343.260416666599</c:v>
                </c:pt>
                <c:pt idx="19769">
                  <c:v>43343.28125</c:v>
                </c:pt>
                <c:pt idx="19770">
                  <c:v>43343.302083333401</c:v>
                </c:pt>
                <c:pt idx="19771">
                  <c:v>43343.322916666599</c:v>
                </c:pt>
                <c:pt idx="19772">
                  <c:v>43343.34375</c:v>
                </c:pt>
                <c:pt idx="19773">
                  <c:v>43343.364583333401</c:v>
                </c:pt>
                <c:pt idx="19774">
                  <c:v>43343.385416666599</c:v>
                </c:pt>
                <c:pt idx="19775">
                  <c:v>43343.40625</c:v>
                </c:pt>
                <c:pt idx="19776">
                  <c:v>43343.427083333401</c:v>
                </c:pt>
                <c:pt idx="19777">
                  <c:v>43343.447916666599</c:v>
                </c:pt>
                <c:pt idx="19778">
                  <c:v>43343.46875</c:v>
                </c:pt>
                <c:pt idx="19779">
                  <c:v>43343.489583333401</c:v>
                </c:pt>
                <c:pt idx="19780">
                  <c:v>43343.510416666599</c:v>
                </c:pt>
                <c:pt idx="19781">
                  <c:v>43343.53125</c:v>
                </c:pt>
                <c:pt idx="19782">
                  <c:v>43343.552083333401</c:v>
                </c:pt>
                <c:pt idx="19783">
                  <c:v>43343.572916666599</c:v>
                </c:pt>
                <c:pt idx="19784">
                  <c:v>43343.59375</c:v>
                </c:pt>
                <c:pt idx="19785">
                  <c:v>43343.614583333401</c:v>
                </c:pt>
                <c:pt idx="19786">
                  <c:v>43343.635416666599</c:v>
                </c:pt>
                <c:pt idx="19787">
                  <c:v>43343.65625</c:v>
                </c:pt>
                <c:pt idx="19788">
                  <c:v>43343.677083333401</c:v>
                </c:pt>
                <c:pt idx="19789">
                  <c:v>43343.697916666599</c:v>
                </c:pt>
                <c:pt idx="19790">
                  <c:v>43343.71875</c:v>
                </c:pt>
                <c:pt idx="19791">
                  <c:v>43343.739583333401</c:v>
                </c:pt>
                <c:pt idx="19792">
                  <c:v>43343.760416666599</c:v>
                </c:pt>
                <c:pt idx="19793">
                  <c:v>43343.78125</c:v>
                </c:pt>
                <c:pt idx="19794">
                  <c:v>43343.802083333401</c:v>
                </c:pt>
                <c:pt idx="19795">
                  <c:v>43343.822916666599</c:v>
                </c:pt>
                <c:pt idx="19796">
                  <c:v>43343.84375</c:v>
                </c:pt>
                <c:pt idx="19797">
                  <c:v>43343.864583333401</c:v>
                </c:pt>
                <c:pt idx="19798">
                  <c:v>43343.885416666599</c:v>
                </c:pt>
                <c:pt idx="19799">
                  <c:v>43343.90625</c:v>
                </c:pt>
                <c:pt idx="19800">
                  <c:v>43343.927083333401</c:v>
                </c:pt>
                <c:pt idx="19801">
                  <c:v>43343.947916666599</c:v>
                </c:pt>
                <c:pt idx="19802">
                  <c:v>43343.96875</c:v>
                </c:pt>
                <c:pt idx="19803">
                  <c:v>43343.989583333401</c:v>
                </c:pt>
                <c:pt idx="19804">
                  <c:v>43344.010416666599</c:v>
                </c:pt>
                <c:pt idx="19805">
                  <c:v>43344.03125</c:v>
                </c:pt>
                <c:pt idx="19806">
                  <c:v>43344.052083333401</c:v>
                </c:pt>
                <c:pt idx="19807">
                  <c:v>43344.072916666599</c:v>
                </c:pt>
                <c:pt idx="19808">
                  <c:v>43344.09375</c:v>
                </c:pt>
                <c:pt idx="19809">
                  <c:v>43344.114583333401</c:v>
                </c:pt>
                <c:pt idx="19810">
                  <c:v>43344.135416666599</c:v>
                </c:pt>
                <c:pt idx="19811">
                  <c:v>43344.15625</c:v>
                </c:pt>
                <c:pt idx="19812">
                  <c:v>43344.177083333401</c:v>
                </c:pt>
                <c:pt idx="19813">
                  <c:v>43344.197916666599</c:v>
                </c:pt>
                <c:pt idx="19814">
                  <c:v>43344.21875</c:v>
                </c:pt>
                <c:pt idx="19815">
                  <c:v>43344.239583333401</c:v>
                </c:pt>
                <c:pt idx="19816">
                  <c:v>43344.260416666599</c:v>
                </c:pt>
                <c:pt idx="19817">
                  <c:v>43344.28125</c:v>
                </c:pt>
                <c:pt idx="19818">
                  <c:v>43344.302083333401</c:v>
                </c:pt>
                <c:pt idx="19819">
                  <c:v>43344.322916666599</c:v>
                </c:pt>
                <c:pt idx="19820">
                  <c:v>43344.34375</c:v>
                </c:pt>
                <c:pt idx="19821">
                  <c:v>43344.364583333401</c:v>
                </c:pt>
                <c:pt idx="19822">
                  <c:v>43344.385416666599</c:v>
                </c:pt>
                <c:pt idx="19823">
                  <c:v>43344.40625</c:v>
                </c:pt>
                <c:pt idx="19824">
                  <c:v>43344.427083333401</c:v>
                </c:pt>
                <c:pt idx="19825">
                  <c:v>43344.447916666599</c:v>
                </c:pt>
                <c:pt idx="19826">
                  <c:v>43344.46875</c:v>
                </c:pt>
                <c:pt idx="19827">
                  <c:v>43344.489583333401</c:v>
                </c:pt>
                <c:pt idx="19828">
                  <c:v>43344.510416666599</c:v>
                </c:pt>
                <c:pt idx="19829">
                  <c:v>43344.53125</c:v>
                </c:pt>
                <c:pt idx="19830">
                  <c:v>43344.552083333401</c:v>
                </c:pt>
                <c:pt idx="19831">
                  <c:v>43344.572916666599</c:v>
                </c:pt>
                <c:pt idx="19832">
                  <c:v>43344.59375</c:v>
                </c:pt>
                <c:pt idx="19833">
                  <c:v>43344.614583333401</c:v>
                </c:pt>
                <c:pt idx="19834">
                  <c:v>43344.635416666599</c:v>
                </c:pt>
                <c:pt idx="19835">
                  <c:v>43344.65625</c:v>
                </c:pt>
                <c:pt idx="19836">
                  <c:v>43344.677083333401</c:v>
                </c:pt>
                <c:pt idx="19837">
                  <c:v>43344.697916666599</c:v>
                </c:pt>
                <c:pt idx="19838">
                  <c:v>43344.71875</c:v>
                </c:pt>
                <c:pt idx="19839">
                  <c:v>43344.739583333401</c:v>
                </c:pt>
                <c:pt idx="19840">
                  <c:v>43344.760416666599</c:v>
                </c:pt>
                <c:pt idx="19841">
                  <c:v>43344.78125</c:v>
                </c:pt>
                <c:pt idx="19842">
                  <c:v>43344.802083333401</c:v>
                </c:pt>
                <c:pt idx="19843">
                  <c:v>43344.822916666599</c:v>
                </c:pt>
                <c:pt idx="19844">
                  <c:v>43344.84375</c:v>
                </c:pt>
                <c:pt idx="19845">
                  <c:v>43344.864583333401</c:v>
                </c:pt>
                <c:pt idx="19846">
                  <c:v>43344.885416666599</c:v>
                </c:pt>
                <c:pt idx="19847">
                  <c:v>43344.90625</c:v>
                </c:pt>
                <c:pt idx="19848">
                  <c:v>43344.927083333401</c:v>
                </c:pt>
                <c:pt idx="19849">
                  <c:v>43344.947916666599</c:v>
                </c:pt>
                <c:pt idx="19850">
                  <c:v>43344.96875</c:v>
                </c:pt>
                <c:pt idx="19851">
                  <c:v>43344.989583333401</c:v>
                </c:pt>
                <c:pt idx="19852">
                  <c:v>43345.010416666599</c:v>
                </c:pt>
                <c:pt idx="19853">
                  <c:v>43345.03125</c:v>
                </c:pt>
                <c:pt idx="19854">
                  <c:v>43345.052083333401</c:v>
                </c:pt>
                <c:pt idx="19855">
                  <c:v>43345.072916666599</c:v>
                </c:pt>
                <c:pt idx="19856">
                  <c:v>43345.09375</c:v>
                </c:pt>
                <c:pt idx="19857">
                  <c:v>43345.114583333401</c:v>
                </c:pt>
                <c:pt idx="19858">
                  <c:v>43345.135416666599</c:v>
                </c:pt>
                <c:pt idx="19859">
                  <c:v>43345.15625</c:v>
                </c:pt>
                <c:pt idx="19860">
                  <c:v>43345.177083333401</c:v>
                </c:pt>
                <c:pt idx="19861">
                  <c:v>43345.197916666599</c:v>
                </c:pt>
                <c:pt idx="19862">
                  <c:v>43345.21875</c:v>
                </c:pt>
                <c:pt idx="19863">
                  <c:v>43345.239583333401</c:v>
                </c:pt>
                <c:pt idx="19864">
                  <c:v>43345.260416666599</c:v>
                </c:pt>
                <c:pt idx="19865">
                  <c:v>43345.28125</c:v>
                </c:pt>
                <c:pt idx="19866">
                  <c:v>43345.302083333401</c:v>
                </c:pt>
                <c:pt idx="19867">
                  <c:v>43345.322916666599</c:v>
                </c:pt>
                <c:pt idx="19868">
                  <c:v>43345.34375</c:v>
                </c:pt>
                <c:pt idx="19869">
                  <c:v>43345.364583333401</c:v>
                </c:pt>
                <c:pt idx="19870">
                  <c:v>43345.385416666599</c:v>
                </c:pt>
                <c:pt idx="19871">
                  <c:v>43345.40625</c:v>
                </c:pt>
                <c:pt idx="19872">
                  <c:v>43345.427083333401</c:v>
                </c:pt>
                <c:pt idx="19873">
                  <c:v>43345.447916666599</c:v>
                </c:pt>
                <c:pt idx="19874">
                  <c:v>43345.46875</c:v>
                </c:pt>
                <c:pt idx="19875">
                  <c:v>43345.489583333401</c:v>
                </c:pt>
                <c:pt idx="19876">
                  <c:v>43345.510416666599</c:v>
                </c:pt>
                <c:pt idx="19877">
                  <c:v>43345.53125</c:v>
                </c:pt>
                <c:pt idx="19878">
                  <c:v>43345.552083333401</c:v>
                </c:pt>
                <c:pt idx="19879">
                  <c:v>43345.572916666599</c:v>
                </c:pt>
                <c:pt idx="19880">
                  <c:v>43345.59375</c:v>
                </c:pt>
                <c:pt idx="19881">
                  <c:v>43345.614583333401</c:v>
                </c:pt>
                <c:pt idx="19882">
                  <c:v>43345.635416666599</c:v>
                </c:pt>
                <c:pt idx="19883">
                  <c:v>43345.65625</c:v>
                </c:pt>
                <c:pt idx="19884">
                  <c:v>43345.677083333401</c:v>
                </c:pt>
                <c:pt idx="19885">
                  <c:v>43345.697916666599</c:v>
                </c:pt>
                <c:pt idx="19886">
                  <c:v>43345.71875</c:v>
                </c:pt>
                <c:pt idx="19887">
                  <c:v>43345.739583333401</c:v>
                </c:pt>
                <c:pt idx="19888">
                  <c:v>43345.760416666599</c:v>
                </c:pt>
                <c:pt idx="19889">
                  <c:v>43345.78125</c:v>
                </c:pt>
                <c:pt idx="19890">
                  <c:v>43345.802083333401</c:v>
                </c:pt>
                <c:pt idx="19891">
                  <c:v>43345.822916666599</c:v>
                </c:pt>
                <c:pt idx="19892">
                  <c:v>43345.84375</c:v>
                </c:pt>
                <c:pt idx="19893">
                  <c:v>43345.864583333401</c:v>
                </c:pt>
                <c:pt idx="19894">
                  <c:v>43345.885416666599</c:v>
                </c:pt>
                <c:pt idx="19895">
                  <c:v>43345.90625</c:v>
                </c:pt>
                <c:pt idx="19896">
                  <c:v>43345.927083333401</c:v>
                </c:pt>
                <c:pt idx="19897">
                  <c:v>43345.947916666599</c:v>
                </c:pt>
                <c:pt idx="19898">
                  <c:v>43345.96875</c:v>
                </c:pt>
                <c:pt idx="19899">
                  <c:v>43345.989583333401</c:v>
                </c:pt>
                <c:pt idx="19900">
                  <c:v>43346.010416666599</c:v>
                </c:pt>
                <c:pt idx="19901">
                  <c:v>43346.03125</c:v>
                </c:pt>
                <c:pt idx="19902">
                  <c:v>43346.052083333401</c:v>
                </c:pt>
                <c:pt idx="19903">
                  <c:v>43346.072916666599</c:v>
                </c:pt>
                <c:pt idx="19904">
                  <c:v>43346.09375</c:v>
                </c:pt>
                <c:pt idx="19905">
                  <c:v>43346.114583333401</c:v>
                </c:pt>
                <c:pt idx="19906">
                  <c:v>43346.135416666599</c:v>
                </c:pt>
                <c:pt idx="19907">
                  <c:v>43346.15625</c:v>
                </c:pt>
                <c:pt idx="19908">
                  <c:v>43346.177083333401</c:v>
                </c:pt>
                <c:pt idx="19909">
                  <c:v>43346.197916666599</c:v>
                </c:pt>
                <c:pt idx="19910">
                  <c:v>43346.21875</c:v>
                </c:pt>
                <c:pt idx="19911">
                  <c:v>43346.239583333401</c:v>
                </c:pt>
                <c:pt idx="19912">
                  <c:v>43346.260416666599</c:v>
                </c:pt>
                <c:pt idx="19913">
                  <c:v>43346.28125</c:v>
                </c:pt>
                <c:pt idx="19914">
                  <c:v>43346.302083333401</c:v>
                </c:pt>
                <c:pt idx="19915">
                  <c:v>43346.322916666599</c:v>
                </c:pt>
                <c:pt idx="19916">
                  <c:v>43346.34375</c:v>
                </c:pt>
                <c:pt idx="19917">
                  <c:v>43346.364583333401</c:v>
                </c:pt>
                <c:pt idx="19918">
                  <c:v>43346.385416666599</c:v>
                </c:pt>
                <c:pt idx="19919">
                  <c:v>43346.40625</c:v>
                </c:pt>
                <c:pt idx="19920">
                  <c:v>43346.427083333401</c:v>
                </c:pt>
                <c:pt idx="19921">
                  <c:v>43346.447916666599</c:v>
                </c:pt>
                <c:pt idx="19922">
                  <c:v>43346.46875</c:v>
                </c:pt>
                <c:pt idx="19923">
                  <c:v>43346.489583333401</c:v>
                </c:pt>
                <c:pt idx="19924">
                  <c:v>43346.510416666599</c:v>
                </c:pt>
                <c:pt idx="19925">
                  <c:v>43346.53125</c:v>
                </c:pt>
                <c:pt idx="19926">
                  <c:v>43346.552083333401</c:v>
                </c:pt>
                <c:pt idx="19927">
                  <c:v>43346.572916666599</c:v>
                </c:pt>
                <c:pt idx="19928">
                  <c:v>43346.59375</c:v>
                </c:pt>
                <c:pt idx="19929">
                  <c:v>43346.614583333401</c:v>
                </c:pt>
                <c:pt idx="19930">
                  <c:v>43346.635416666599</c:v>
                </c:pt>
                <c:pt idx="19931">
                  <c:v>43346.65625</c:v>
                </c:pt>
                <c:pt idx="19932">
                  <c:v>43346.677083333401</c:v>
                </c:pt>
                <c:pt idx="19933">
                  <c:v>43346.697916666599</c:v>
                </c:pt>
                <c:pt idx="19934">
                  <c:v>43346.71875</c:v>
                </c:pt>
                <c:pt idx="19935">
                  <c:v>43346.739583333401</c:v>
                </c:pt>
                <c:pt idx="19936">
                  <c:v>43346.760416666599</c:v>
                </c:pt>
                <c:pt idx="19937">
                  <c:v>43346.78125</c:v>
                </c:pt>
                <c:pt idx="19938">
                  <c:v>43346.802083333401</c:v>
                </c:pt>
                <c:pt idx="19939">
                  <c:v>43346.822916666599</c:v>
                </c:pt>
                <c:pt idx="19940">
                  <c:v>43346.84375</c:v>
                </c:pt>
                <c:pt idx="19941">
                  <c:v>43346.864583333401</c:v>
                </c:pt>
                <c:pt idx="19942">
                  <c:v>43346.885416666599</c:v>
                </c:pt>
                <c:pt idx="19943">
                  <c:v>43346.90625</c:v>
                </c:pt>
                <c:pt idx="19944">
                  <c:v>43346.927083333401</c:v>
                </c:pt>
                <c:pt idx="19945">
                  <c:v>43346.947916666599</c:v>
                </c:pt>
                <c:pt idx="19946">
                  <c:v>43346.96875</c:v>
                </c:pt>
                <c:pt idx="19947">
                  <c:v>43346.989583333401</c:v>
                </c:pt>
                <c:pt idx="19948">
                  <c:v>43347.010416666599</c:v>
                </c:pt>
                <c:pt idx="19949">
                  <c:v>43347.03125</c:v>
                </c:pt>
                <c:pt idx="19950">
                  <c:v>43347.052083333401</c:v>
                </c:pt>
                <c:pt idx="19951">
                  <c:v>43347.072916666599</c:v>
                </c:pt>
                <c:pt idx="19952">
                  <c:v>43347.09375</c:v>
                </c:pt>
                <c:pt idx="19953">
                  <c:v>43347.114583333401</c:v>
                </c:pt>
                <c:pt idx="19954">
                  <c:v>43347.135416666599</c:v>
                </c:pt>
                <c:pt idx="19955">
                  <c:v>43347.15625</c:v>
                </c:pt>
                <c:pt idx="19956">
                  <c:v>43347.177083333401</c:v>
                </c:pt>
                <c:pt idx="19957">
                  <c:v>43347.197916666599</c:v>
                </c:pt>
                <c:pt idx="19958">
                  <c:v>43347.21875</c:v>
                </c:pt>
                <c:pt idx="19959">
                  <c:v>43347.239583333401</c:v>
                </c:pt>
                <c:pt idx="19960">
                  <c:v>43347.260416666599</c:v>
                </c:pt>
                <c:pt idx="19961">
                  <c:v>43347.28125</c:v>
                </c:pt>
                <c:pt idx="19962">
                  <c:v>43347.302083333401</c:v>
                </c:pt>
                <c:pt idx="19963">
                  <c:v>43347.322916666599</c:v>
                </c:pt>
                <c:pt idx="19964">
                  <c:v>43347.34375</c:v>
                </c:pt>
                <c:pt idx="19965">
                  <c:v>43347.364583333401</c:v>
                </c:pt>
                <c:pt idx="19966">
                  <c:v>43347.385416666599</c:v>
                </c:pt>
                <c:pt idx="19967">
                  <c:v>43347.40625</c:v>
                </c:pt>
                <c:pt idx="19968">
                  <c:v>43347.427083333401</c:v>
                </c:pt>
                <c:pt idx="19969">
                  <c:v>43347.447916666599</c:v>
                </c:pt>
                <c:pt idx="19970">
                  <c:v>43347.46875</c:v>
                </c:pt>
                <c:pt idx="19971">
                  <c:v>43347.489583333401</c:v>
                </c:pt>
                <c:pt idx="19972">
                  <c:v>43347.510416666599</c:v>
                </c:pt>
                <c:pt idx="19973">
                  <c:v>43347.53125</c:v>
                </c:pt>
                <c:pt idx="19974">
                  <c:v>43347.552083333401</c:v>
                </c:pt>
                <c:pt idx="19975">
                  <c:v>43347.572916666599</c:v>
                </c:pt>
                <c:pt idx="19976">
                  <c:v>43347.59375</c:v>
                </c:pt>
                <c:pt idx="19977">
                  <c:v>43347.614583333401</c:v>
                </c:pt>
                <c:pt idx="19978">
                  <c:v>43347.635416666599</c:v>
                </c:pt>
                <c:pt idx="19979">
                  <c:v>43347.65625</c:v>
                </c:pt>
                <c:pt idx="19980">
                  <c:v>43347.677083333401</c:v>
                </c:pt>
                <c:pt idx="19981">
                  <c:v>43347.697916666599</c:v>
                </c:pt>
                <c:pt idx="19982">
                  <c:v>43347.71875</c:v>
                </c:pt>
                <c:pt idx="19983">
                  <c:v>43347.739583333401</c:v>
                </c:pt>
                <c:pt idx="19984">
                  <c:v>43347.760416666599</c:v>
                </c:pt>
                <c:pt idx="19985">
                  <c:v>43347.78125</c:v>
                </c:pt>
                <c:pt idx="19986">
                  <c:v>43347.802083333401</c:v>
                </c:pt>
                <c:pt idx="19987">
                  <c:v>43347.822916666599</c:v>
                </c:pt>
                <c:pt idx="19988">
                  <c:v>43347.84375</c:v>
                </c:pt>
                <c:pt idx="19989">
                  <c:v>43347.864583333401</c:v>
                </c:pt>
                <c:pt idx="19990">
                  <c:v>43347.885416666599</c:v>
                </c:pt>
                <c:pt idx="19991">
                  <c:v>43347.90625</c:v>
                </c:pt>
                <c:pt idx="19992">
                  <c:v>43347.927083333401</c:v>
                </c:pt>
                <c:pt idx="19993">
                  <c:v>43347.947916666599</c:v>
                </c:pt>
                <c:pt idx="19994">
                  <c:v>43347.96875</c:v>
                </c:pt>
                <c:pt idx="19995">
                  <c:v>43347.989583333401</c:v>
                </c:pt>
                <c:pt idx="19996">
                  <c:v>43348.010416666599</c:v>
                </c:pt>
                <c:pt idx="19997">
                  <c:v>43348.03125</c:v>
                </c:pt>
                <c:pt idx="19998">
                  <c:v>43348.052083333401</c:v>
                </c:pt>
                <c:pt idx="19999">
                  <c:v>43348.072916666599</c:v>
                </c:pt>
                <c:pt idx="20000">
                  <c:v>43348.09375</c:v>
                </c:pt>
                <c:pt idx="20001">
                  <c:v>43348.114583333401</c:v>
                </c:pt>
                <c:pt idx="20002">
                  <c:v>43348.135416666599</c:v>
                </c:pt>
                <c:pt idx="20003">
                  <c:v>43348.15625</c:v>
                </c:pt>
                <c:pt idx="20004">
                  <c:v>43348.177083333401</c:v>
                </c:pt>
                <c:pt idx="20005">
                  <c:v>43348.197916666599</c:v>
                </c:pt>
                <c:pt idx="20006">
                  <c:v>43348.21875</c:v>
                </c:pt>
                <c:pt idx="20007">
                  <c:v>43348.239583333401</c:v>
                </c:pt>
                <c:pt idx="20008">
                  <c:v>43348.260416666599</c:v>
                </c:pt>
                <c:pt idx="20009">
                  <c:v>43348.28125</c:v>
                </c:pt>
                <c:pt idx="20010">
                  <c:v>43348.302083333401</c:v>
                </c:pt>
                <c:pt idx="20011">
                  <c:v>43348.322916666599</c:v>
                </c:pt>
                <c:pt idx="20012">
                  <c:v>43348.34375</c:v>
                </c:pt>
                <c:pt idx="20013">
                  <c:v>43348.364583333401</c:v>
                </c:pt>
                <c:pt idx="20014">
                  <c:v>43348.385416666599</c:v>
                </c:pt>
                <c:pt idx="20015">
                  <c:v>43348.40625</c:v>
                </c:pt>
                <c:pt idx="20016">
                  <c:v>43348.427083333401</c:v>
                </c:pt>
                <c:pt idx="20017">
                  <c:v>43348.447916666599</c:v>
                </c:pt>
                <c:pt idx="20018">
                  <c:v>43348.46875</c:v>
                </c:pt>
                <c:pt idx="20019">
                  <c:v>43348.489583333401</c:v>
                </c:pt>
                <c:pt idx="20020">
                  <c:v>43348.510416666599</c:v>
                </c:pt>
                <c:pt idx="20021">
                  <c:v>43348.53125</c:v>
                </c:pt>
                <c:pt idx="20022">
                  <c:v>43348.552083333401</c:v>
                </c:pt>
                <c:pt idx="20023">
                  <c:v>43348.572916666599</c:v>
                </c:pt>
                <c:pt idx="20024">
                  <c:v>43348.59375</c:v>
                </c:pt>
                <c:pt idx="20025">
                  <c:v>43348.614583333401</c:v>
                </c:pt>
                <c:pt idx="20026">
                  <c:v>43348.635416666599</c:v>
                </c:pt>
                <c:pt idx="20027">
                  <c:v>43348.65625</c:v>
                </c:pt>
                <c:pt idx="20028">
                  <c:v>43348.677083333401</c:v>
                </c:pt>
                <c:pt idx="20029">
                  <c:v>43348.697916666599</c:v>
                </c:pt>
                <c:pt idx="20030">
                  <c:v>43348.71875</c:v>
                </c:pt>
                <c:pt idx="20031">
                  <c:v>43348.739583333401</c:v>
                </c:pt>
                <c:pt idx="20032">
                  <c:v>43348.760416666599</c:v>
                </c:pt>
                <c:pt idx="20033">
                  <c:v>43348.78125</c:v>
                </c:pt>
                <c:pt idx="20034">
                  <c:v>43348.802083333401</c:v>
                </c:pt>
                <c:pt idx="20035">
                  <c:v>43348.822916666599</c:v>
                </c:pt>
                <c:pt idx="20036">
                  <c:v>43348.84375</c:v>
                </c:pt>
                <c:pt idx="20037">
                  <c:v>43348.864583333401</c:v>
                </c:pt>
                <c:pt idx="20038">
                  <c:v>43348.885416666599</c:v>
                </c:pt>
                <c:pt idx="20039">
                  <c:v>43348.90625</c:v>
                </c:pt>
                <c:pt idx="20040">
                  <c:v>43348.927083333401</c:v>
                </c:pt>
                <c:pt idx="20041">
                  <c:v>43348.947916666599</c:v>
                </c:pt>
                <c:pt idx="20042">
                  <c:v>43348.96875</c:v>
                </c:pt>
                <c:pt idx="20043">
                  <c:v>43348.989583333401</c:v>
                </c:pt>
                <c:pt idx="20044">
                  <c:v>43349.010416666599</c:v>
                </c:pt>
                <c:pt idx="20045">
                  <c:v>43349.03125</c:v>
                </c:pt>
                <c:pt idx="20046">
                  <c:v>43349.052083333401</c:v>
                </c:pt>
                <c:pt idx="20047">
                  <c:v>43349.072916666599</c:v>
                </c:pt>
                <c:pt idx="20048">
                  <c:v>43349.09375</c:v>
                </c:pt>
                <c:pt idx="20049">
                  <c:v>43349.114583333401</c:v>
                </c:pt>
                <c:pt idx="20050">
                  <c:v>43349.135416666599</c:v>
                </c:pt>
                <c:pt idx="20051">
                  <c:v>43349.15625</c:v>
                </c:pt>
                <c:pt idx="20052">
                  <c:v>43349.177083333401</c:v>
                </c:pt>
                <c:pt idx="20053">
                  <c:v>43349.197916666599</c:v>
                </c:pt>
                <c:pt idx="20054">
                  <c:v>43349.21875</c:v>
                </c:pt>
                <c:pt idx="20055">
                  <c:v>43349.239583333401</c:v>
                </c:pt>
                <c:pt idx="20056">
                  <c:v>43349.260416666599</c:v>
                </c:pt>
                <c:pt idx="20057">
                  <c:v>43349.28125</c:v>
                </c:pt>
                <c:pt idx="20058">
                  <c:v>43349.302083333401</c:v>
                </c:pt>
                <c:pt idx="20059">
                  <c:v>43349.322916666599</c:v>
                </c:pt>
                <c:pt idx="20060">
                  <c:v>43349.34375</c:v>
                </c:pt>
                <c:pt idx="20061">
                  <c:v>43349.364583333401</c:v>
                </c:pt>
                <c:pt idx="20062">
                  <c:v>43349.385416666599</c:v>
                </c:pt>
                <c:pt idx="20063">
                  <c:v>43349.40625</c:v>
                </c:pt>
                <c:pt idx="20064">
                  <c:v>43349.427083333401</c:v>
                </c:pt>
                <c:pt idx="20065">
                  <c:v>43349.447916666599</c:v>
                </c:pt>
                <c:pt idx="20066">
                  <c:v>43349.46875</c:v>
                </c:pt>
                <c:pt idx="20067">
                  <c:v>43349.489583333401</c:v>
                </c:pt>
                <c:pt idx="20068">
                  <c:v>43349.510416666599</c:v>
                </c:pt>
                <c:pt idx="20069">
                  <c:v>43349.53125</c:v>
                </c:pt>
                <c:pt idx="20070">
                  <c:v>43349.552083333401</c:v>
                </c:pt>
                <c:pt idx="20071">
                  <c:v>43349.572916666599</c:v>
                </c:pt>
                <c:pt idx="20072">
                  <c:v>43349.59375</c:v>
                </c:pt>
                <c:pt idx="20073">
                  <c:v>43349.614583333401</c:v>
                </c:pt>
                <c:pt idx="20074">
                  <c:v>43349.635416666599</c:v>
                </c:pt>
                <c:pt idx="20075">
                  <c:v>43349.65625</c:v>
                </c:pt>
                <c:pt idx="20076">
                  <c:v>43349.677083333401</c:v>
                </c:pt>
                <c:pt idx="20077">
                  <c:v>43349.697916666599</c:v>
                </c:pt>
                <c:pt idx="20078">
                  <c:v>43349.71875</c:v>
                </c:pt>
                <c:pt idx="20079">
                  <c:v>43349.739583333401</c:v>
                </c:pt>
                <c:pt idx="20080">
                  <c:v>43349.760416666599</c:v>
                </c:pt>
                <c:pt idx="20081">
                  <c:v>43349.78125</c:v>
                </c:pt>
                <c:pt idx="20082">
                  <c:v>43349.802083333401</c:v>
                </c:pt>
                <c:pt idx="20083">
                  <c:v>43349.822916666599</c:v>
                </c:pt>
                <c:pt idx="20084">
                  <c:v>43349.84375</c:v>
                </c:pt>
                <c:pt idx="20085">
                  <c:v>43349.864583333401</c:v>
                </c:pt>
                <c:pt idx="20086">
                  <c:v>43349.885416666599</c:v>
                </c:pt>
                <c:pt idx="20087">
                  <c:v>43349.90625</c:v>
                </c:pt>
                <c:pt idx="20088">
                  <c:v>43349.927083333401</c:v>
                </c:pt>
                <c:pt idx="20089">
                  <c:v>43349.947916666599</c:v>
                </c:pt>
                <c:pt idx="20090">
                  <c:v>43349.96875</c:v>
                </c:pt>
                <c:pt idx="20091">
                  <c:v>43349.989583333401</c:v>
                </c:pt>
                <c:pt idx="20092">
                  <c:v>43350.010416666599</c:v>
                </c:pt>
                <c:pt idx="20093">
                  <c:v>43350.03125</c:v>
                </c:pt>
                <c:pt idx="20094">
                  <c:v>43350.052083333401</c:v>
                </c:pt>
                <c:pt idx="20095">
                  <c:v>43350.072916666599</c:v>
                </c:pt>
                <c:pt idx="20096">
                  <c:v>43350.09375</c:v>
                </c:pt>
                <c:pt idx="20097">
                  <c:v>43350.114583333401</c:v>
                </c:pt>
                <c:pt idx="20098">
                  <c:v>43350.135416666599</c:v>
                </c:pt>
                <c:pt idx="20099">
                  <c:v>43350.15625</c:v>
                </c:pt>
                <c:pt idx="20100">
                  <c:v>43350.177083333401</c:v>
                </c:pt>
                <c:pt idx="20101">
                  <c:v>43350.197916666599</c:v>
                </c:pt>
                <c:pt idx="20102">
                  <c:v>43350.21875</c:v>
                </c:pt>
                <c:pt idx="20103">
                  <c:v>43350.239583333401</c:v>
                </c:pt>
                <c:pt idx="20104">
                  <c:v>43350.260416666599</c:v>
                </c:pt>
                <c:pt idx="20105">
                  <c:v>43350.28125</c:v>
                </c:pt>
                <c:pt idx="20106">
                  <c:v>43350.302083333401</c:v>
                </c:pt>
                <c:pt idx="20107">
                  <c:v>43350.322916666599</c:v>
                </c:pt>
                <c:pt idx="20108">
                  <c:v>43350.34375</c:v>
                </c:pt>
                <c:pt idx="20109">
                  <c:v>43350.364583333401</c:v>
                </c:pt>
                <c:pt idx="20110">
                  <c:v>43350.385416666599</c:v>
                </c:pt>
                <c:pt idx="20111">
                  <c:v>43350.40625</c:v>
                </c:pt>
                <c:pt idx="20112">
                  <c:v>43350.427083333401</c:v>
                </c:pt>
                <c:pt idx="20113">
                  <c:v>43350.447916666599</c:v>
                </c:pt>
                <c:pt idx="20114">
                  <c:v>43350.46875</c:v>
                </c:pt>
                <c:pt idx="20115">
                  <c:v>43350.489583333401</c:v>
                </c:pt>
                <c:pt idx="20116">
                  <c:v>43350.510416666599</c:v>
                </c:pt>
                <c:pt idx="20117">
                  <c:v>43350.53125</c:v>
                </c:pt>
                <c:pt idx="20118">
                  <c:v>43350.552083333401</c:v>
                </c:pt>
                <c:pt idx="20119">
                  <c:v>43350.572916666599</c:v>
                </c:pt>
                <c:pt idx="20120">
                  <c:v>43350.59375</c:v>
                </c:pt>
                <c:pt idx="20121">
                  <c:v>43350.614583333401</c:v>
                </c:pt>
                <c:pt idx="20122">
                  <c:v>43350.635416666599</c:v>
                </c:pt>
                <c:pt idx="20123">
                  <c:v>43350.65625</c:v>
                </c:pt>
                <c:pt idx="20124">
                  <c:v>43350.677083333401</c:v>
                </c:pt>
                <c:pt idx="20125">
                  <c:v>43350.697916666599</c:v>
                </c:pt>
                <c:pt idx="20126">
                  <c:v>43350.71875</c:v>
                </c:pt>
                <c:pt idx="20127">
                  <c:v>43350.739583333401</c:v>
                </c:pt>
                <c:pt idx="20128">
                  <c:v>43350.760416666599</c:v>
                </c:pt>
                <c:pt idx="20129">
                  <c:v>43350.78125</c:v>
                </c:pt>
                <c:pt idx="20130">
                  <c:v>43350.802083333401</c:v>
                </c:pt>
                <c:pt idx="20131">
                  <c:v>43350.822916666599</c:v>
                </c:pt>
                <c:pt idx="20132">
                  <c:v>43350.84375</c:v>
                </c:pt>
                <c:pt idx="20133">
                  <c:v>43350.864583333401</c:v>
                </c:pt>
                <c:pt idx="20134">
                  <c:v>43350.885416666599</c:v>
                </c:pt>
                <c:pt idx="20135">
                  <c:v>43350.90625</c:v>
                </c:pt>
                <c:pt idx="20136">
                  <c:v>43350.927083333401</c:v>
                </c:pt>
                <c:pt idx="20137">
                  <c:v>43350.947916666599</c:v>
                </c:pt>
                <c:pt idx="20138">
                  <c:v>43350.96875</c:v>
                </c:pt>
                <c:pt idx="20139">
                  <c:v>43350.989583333401</c:v>
                </c:pt>
                <c:pt idx="20140">
                  <c:v>43351.010416666599</c:v>
                </c:pt>
                <c:pt idx="20141">
                  <c:v>43351.03125</c:v>
                </c:pt>
                <c:pt idx="20142">
                  <c:v>43351.052083333401</c:v>
                </c:pt>
                <c:pt idx="20143">
                  <c:v>43351.072916666599</c:v>
                </c:pt>
                <c:pt idx="20144">
                  <c:v>43351.09375</c:v>
                </c:pt>
                <c:pt idx="20145">
                  <c:v>43351.114583333401</c:v>
                </c:pt>
                <c:pt idx="20146">
                  <c:v>43351.135416666599</c:v>
                </c:pt>
                <c:pt idx="20147">
                  <c:v>43351.15625</c:v>
                </c:pt>
                <c:pt idx="20148">
                  <c:v>43351.177083333401</c:v>
                </c:pt>
                <c:pt idx="20149">
                  <c:v>43351.197916666599</c:v>
                </c:pt>
                <c:pt idx="20150">
                  <c:v>43351.21875</c:v>
                </c:pt>
                <c:pt idx="20151">
                  <c:v>43351.239583333401</c:v>
                </c:pt>
                <c:pt idx="20152">
                  <c:v>43351.260416666599</c:v>
                </c:pt>
                <c:pt idx="20153">
                  <c:v>43351.28125</c:v>
                </c:pt>
                <c:pt idx="20154">
                  <c:v>43351.302083333401</c:v>
                </c:pt>
                <c:pt idx="20155">
                  <c:v>43351.322916666599</c:v>
                </c:pt>
                <c:pt idx="20156">
                  <c:v>43351.34375</c:v>
                </c:pt>
                <c:pt idx="20157">
                  <c:v>43351.364583333401</c:v>
                </c:pt>
                <c:pt idx="20158">
                  <c:v>43351.385416666599</c:v>
                </c:pt>
                <c:pt idx="20159">
                  <c:v>43351.40625</c:v>
                </c:pt>
                <c:pt idx="20160">
                  <c:v>43351.427083333401</c:v>
                </c:pt>
                <c:pt idx="20161">
                  <c:v>43351.447916666599</c:v>
                </c:pt>
                <c:pt idx="20162">
                  <c:v>43351.46875</c:v>
                </c:pt>
                <c:pt idx="20163">
                  <c:v>43351.489583333401</c:v>
                </c:pt>
                <c:pt idx="20164">
                  <c:v>43351.510416666599</c:v>
                </c:pt>
                <c:pt idx="20165">
                  <c:v>43351.53125</c:v>
                </c:pt>
                <c:pt idx="20166">
                  <c:v>43351.552083333401</c:v>
                </c:pt>
                <c:pt idx="20167">
                  <c:v>43351.572916666599</c:v>
                </c:pt>
                <c:pt idx="20168">
                  <c:v>43351.59375</c:v>
                </c:pt>
                <c:pt idx="20169">
                  <c:v>43351.614583333401</c:v>
                </c:pt>
                <c:pt idx="20170">
                  <c:v>43351.635416666599</c:v>
                </c:pt>
                <c:pt idx="20171">
                  <c:v>43351.65625</c:v>
                </c:pt>
                <c:pt idx="20172">
                  <c:v>43351.677083333401</c:v>
                </c:pt>
                <c:pt idx="20173">
                  <c:v>43351.697916666599</c:v>
                </c:pt>
                <c:pt idx="20174">
                  <c:v>43351.71875</c:v>
                </c:pt>
                <c:pt idx="20175">
                  <c:v>43351.739583333401</c:v>
                </c:pt>
                <c:pt idx="20176">
                  <c:v>43351.760416666599</c:v>
                </c:pt>
                <c:pt idx="20177">
                  <c:v>43351.78125</c:v>
                </c:pt>
                <c:pt idx="20178">
                  <c:v>43351.802083333401</c:v>
                </c:pt>
                <c:pt idx="20179">
                  <c:v>43351.822916666599</c:v>
                </c:pt>
                <c:pt idx="20180">
                  <c:v>43351.84375</c:v>
                </c:pt>
                <c:pt idx="20181">
                  <c:v>43351.864583333401</c:v>
                </c:pt>
                <c:pt idx="20182">
                  <c:v>43351.885416666599</c:v>
                </c:pt>
                <c:pt idx="20183">
                  <c:v>43351.90625</c:v>
                </c:pt>
                <c:pt idx="20184">
                  <c:v>43351.927083333401</c:v>
                </c:pt>
                <c:pt idx="20185">
                  <c:v>43351.947916666599</c:v>
                </c:pt>
                <c:pt idx="20186">
                  <c:v>43351.96875</c:v>
                </c:pt>
                <c:pt idx="20187">
                  <c:v>43351.989583333401</c:v>
                </c:pt>
                <c:pt idx="20188">
                  <c:v>43352.010416666599</c:v>
                </c:pt>
                <c:pt idx="20189">
                  <c:v>43352.03125</c:v>
                </c:pt>
                <c:pt idx="20190">
                  <c:v>43352.052083333401</c:v>
                </c:pt>
                <c:pt idx="20191">
                  <c:v>43352.072916666599</c:v>
                </c:pt>
                <c:pt idx="20192">
                  <c:v>43352.09375</c:v>
                </c:pt>
                <c:pt idx="20193">
                  <c:v>43352.114583333401</c:v>
                </c:pt>
                <c:pt idx="20194">
                  <c:v>43352.135416666599</c:v>
                </c:pt>
                <c:pt idx="20195">
                  <c:v>43352.15625</c:v>
                </c:pt>
                <c:pt idx="20196">
                  <c:v>43352.177083333401</c:v>
                </c:pt>
                <c:pt idx="20197">
                  <c:v>43352.197916666599</c:v>
                </c:pt>
                <c:pt idx="20198">
                  <c:v>43352.21875</c:v>
                </c:pt>
                <c:pt idx="20199">
                  <c:v>43352.239583333401</c:v>
                </c:pt>
                <c:pt idx="20200">
                  <c:v>43352.260416666599</c:v>
                </c:pt>
                <c:pt idx="20201">
                  <c:v>43352.28125</c:v>
                </c:pt>
                <c:pt idx="20202">
                  <c:v>43352.302083333401</c:v>
                </c:pt>
                <c:pt idx="20203">
                  <c:v>43352.322916666599</c:v>
                </c:pt>
                <c:pt idx="20204">
                  <c:v>43352.34375</c:v>
                </c:pt>
                <c:pt idx="20205">
                  <c:v>43352.364583333401</c:v>
                </c:pt>
                <c:pt idx="20206">
                  <c:v>43352.385416666599</c:v>
                </c:pt>
                <c:pt idx="20207">
                  <c:v>43352.40625</c:v>
                </c:pt>
                <c:pt idx="20208">
                  <c:v>43352.427083333401</c:v>
                </c:pt>
                <c:pt idx="20209">
                  <c:v>43352.447916666599</c:v>
                </c:pt>
                <c:pt idx="20210">
                  <c:v>43352.46875</c:v>
                </c:pt>
                <c:pt idx="20211">
                  <c:v>43352.489583333401</c:v>
                </c:pt>
                <c:pt idx="20212">
                  <c:v>43352.510416666599</c:v>
                </c:pt>
                <c:pt idx="20213">
                  <c:v>43352.53125</c:v>
                </c:pt>
                <c:pt idx="20214">
                  <c:v>43352.552083333401</c:v>
                </c:pt>
                <c:pt idx="20215">
                  <c:v>43352.572916666599</c:v>
                </c:pt>
                <c:pt idx="20216">
                  <c:v>43352.59375</c:v>
                </c:pt>
                <c:pt idx="20217">
                  <c:v>43352.614583333401</c:v>
                </c:pt>
                <c:pt idx="20218">
                  <c:v>43352.635416666599</c:v>
                </c:pt>
                <c:pt idx="20219">
                  <c:v>43352.65625</c:v>
                </c:pt>
                <c:pt idx="20220">
                  <c:v>43352.677083333401</c:v>
                </c:pt>
                <c:pt idx="20221">
                  <c:v>43352.697916666599</c:v>
                </c:pt>
                <c:pt idx="20222">
                  <c:v>43352.71875</c:v>
                </c:pt>
                <c:pt idx="20223">
                  <c:v>43352.739583333401</c:v>
                </c:pt>
                <c:pt idx="20224">
                  <c:v>43352.760416666599</c:v>
                </c:pt>
                <c:pt idx="20225">
                  <c:v>43352.78125</c:v>
                </c:pt>
                <c:pt idx="20226">
                  <c:v>43352.802083333401</c:v>
                </c:pt>
                <c:pt idx="20227">
                  <c:v>43352.822916666599</c:v>
                </c:pt>
                <c:pt idx="20228">
                  <c:v>43352.84375</c:v>
                </c:pt>
                <c:pt idx="20229">
                  <c:v>43352.864583333401</c:v>
                </c:pt>
                <c:pt idx="20230">
                  <c:v>43352.885416666599</c:v>
                </c:pt>
                <c:pt idx="20231">
                  <c:v>43352.90625</c:v>
                </c:pt>
                <c:pt idx="20232">
                  <c:v>43352.927083333401</c:v>
                </c:pt>
                <c:pt idx="20233">
                  <c:v>43352.947916666599</c:v>
                </c:pt>
                <c:pt idx="20234">
                  <c:v>43352.96875</c:v>
                </c:pt>
                <c:pt idx="20235">
                  <c:v>43352.989583333401</c:v>
                </c:pt>
                <c:pt idx="20236">
                  <c:v>43353.010416666599</c:v>
                </c:pt>
                <c:pt idx="20237">
                  <c:v>43353.03125</c:v>
                </c:pt>
                <c:pt idx="20238">
                  <c:v>43353.052083333401</c:v>
                </c:pt>
                <c:pt idx="20239">
                  <c:v>43353.072916666599</c:v>
                </c:pt>
                <c:pt idx="20240">
                  <c:v>43353.09375</c:v>
                </c:pt>
                <c:pt idx="20241">
                  <c:v>43353.114583333401</c:v>
                </c:pt>
                <c:pt idx="20242">
                  <c:v>43353.135416666599</c:v>
                </c:pt>
                <c:pt idx="20243">
                  <c:v>43353.15625</c:v>
                </c:pt>
                <c:pt idx="20244">
                  <c:v>43353.177083333401</c:v>
                </c:pt>
                <c:pt idx="20245">
                  <c:v>43353.197916666599</c:v>
                </c:pt>
                <c:pt idx="20246">
                  <c:v>43353.21875</c:v>
                </c:pt>
                <c:pt idx="20247">
                  <c:v>43353.239583333401</c:v>
                </c:pt>
                <c:pt idx="20248">
                  <c:v>43353.260416666599</c:v>
                </c:pt>
                <c:pt idx="20249">
                  <c:v>43353.28125</c:v>
                </c:pt>
                <c:pt idx="20250">
                  <c:v>43353.302083333401</c:v>
                </c:pt>
                <c:pt idx="20251">
                  <c:v>43353.322916666599</c:v>
                </c:pt>
                <c:pt idx="20252">
                  <c:v>43353.34375</c:v>
                </c:pt>
                <c:pt idx="20253">
                  <c:v>43353.364583333401</c:v>
                </c:pt>
                <c:pt idx="20254">
                  <c:v>43353.385416666599</c:v>
                </c:pt>
                <c:pt idx="20255">
                  <c:v>43353.40625</c:v>
                </c:pt>
                <c:pt idx="20256">
                  <c:v>43353.427083333401</c:v>
                </c:pt>
                <c:pt idx="20257">
                  <c:v>43353.447916666599</c:v>
                </c:pt>
                <c:pt idx="20258">
                  <c:v>43353.46875</c:v>
                </c:pt>
                <c:pt idx="20259">
                  <c:v>43353.489583333401</c:v>
                </c:pt>
                <c:pt idx="20260">
                  <c:v>43353.510416666599</c:v>
                </c:pt>
                <c:pt idx="20261">
                  <c:v>43353.53125</c:v>
                </c:pt>
                <c:pt idx="20262">
                  <c:v>43353.552083333401</c:v>
                </c:pt>
                <c:pt idx="20263">
                  <c:v>43353.572916666599</c:v>
                </c:pt>
                <c:pt idx="20264">
                  <c:v>43353.59375</c:v>
                </c:pt>
                <c:pt idx="20265">
                  <c:v>43353.614583333401</c:v>
                </c:pt>
                <c:pt idx="20266">
                  <c:v>43353.635416666599</c:v>
                </c:pt>
                <c:pt idx="20267">
                  <c:v>43353.65625</c:v>
                </c:pt>
                <c:pt idx="20268">
                  <c:v>43353.677083333401</c:v>
                </c:pt>
                <c:pt idx="20269">
                  <c:v>43353.697916666599</c:v>
                </c:pt>
                <c:pt idx="20270">
                  <c:v>43353.71875</c:v>
                </c:pt>
                <c:pt idx="20271">
                  <c:v>43353.739583333401</c:v>
                </c:pt>
                <c:pt idx="20272">
                  <c:v>43353.760416666599</c:v>
                </c:pt>
                <c:pt idx="20273">
                  <c:v>43353.78125</c:v>
                </c:pt>
                <c:pt idx="20274">
                  <c:v>43353.802083333401</c:v>
                </c:pt>
                <c:pt idx="20275">
                  <c:v>43353.822916666599</c:v>
                </c:pt>
                <c:pt idx="20276">
                  <c:v>43353.84375</c:v>
                </c:pt>
                <c:pt idx="20277">
                  <c:v>43353.864583333401</c:v>
                </c:pt>
                <c:pt idx="20278">
                  <c:v>43353.885416666599</c:v>
                </c:pt>
                <c:pt idx="20279">
                  <c:v>43353.90625</c:v>
                </c:pt>
                <c:pt idx="20280">
                  <c:v>43353.927083333401</c:v>
                </c:pt>
                <c:pt idx="20281">
                  <c:v>43353.947916666599</c:v>
                </c:pt>
                <c:pt idx="20282">
                  <c:v>43353.96875</c:v>
                </c:pt>
                <c:pt idx="20283">
                  <c:v>43353.989583333401</c:v>
                </c:pt>
                <c:pt idx="20284">
                  <c:v>43354.010416666599</c:v>
                </c:pt>
                <c:pt idx="20285">
                  <c:v>43354.03125</c:v>
                </c:pt>
                <c:pt idx="20286">
                  <c:v>43354.052083333401</c:v>
                </c:pt>
                <c:pt idx="20287">
                  <c:v>43354.072916666599</c:v>
                </c:pt>
                <c:pt idx="20288">
                  <c:v>43354.09375</c:v>
                </c:pt>
                <c:pt idx="20289">
                  <c:v>43354.114583333401</c:v>
                </c:pt>
                <c:pt idx="20290">
                  <c:v>43354.135416666599</c:v>
                </c:pt>
                <c:pt idx="20291">
                  <c:v>43354.15625</c:v>
                </c:pt>
                <c:pt idx="20292">
                  <c:v>43354.177083333401</c:v>
                </c:pt>
                <c:pt idx="20293">
                  <c:v>43354.197916666599</c:v>
                </c:pt>
                <c:pt idx="20294">
                  <c:v>43354.21875</c:v>
                </c:pt>
                <c:pt idx="20295">
                  <c:v>43354.239583333401</c:v>
                </c:pt>
                <c:pt idx="20296">
                  <c:v>43354.260416666599</c:v>
                </c:pt>
                <c:pt idx="20297">
                  <c:v>43354.28125</c:v>
                </c:pt>
                <c:pt idx="20298">
                  <c:v>43354.302083333401</c:v>
                </c:pt>
                <c:pt idx="20299">
                  <c:v>43354.322916666599</c:v>
                </c:pt>
                <c:pt idx="20300">
                  <c:v>43354.34375</c:v>
                </c:pt>
                <c:pt idx="20301">
                  <c:v>43354.364583333401</c:v>
                </c:pt>
                <c:pt idx="20302">
                  <c:v>43354.385416666599</c:v>
                </c:pt>
                <c:pt idx="20303">
                  <c:v>43354.40625</c:v>
                </c:pt>
                <c:pt idx="20304">
                  <c:v>43354.427083333401</c:v>
                </c:pt>
                <c:pt idx="20305">
                  <c:v>43354.447916666599</c:v>
                </c:pt>
                <c:pt idx="20306">
                  <c:v>43354.46875</c:v>
                </c:pt>
                <c:pt idx="20307">
                  <c:v>43354.489583333401</c:v>
                </c:pt>
                <c:pt idx="20308">
                  <c:v>43354.510416666599</c:v>
                </c:pt>
                <c:pt idx="20309">
                  <c:v>43354.53125</c:v>
                </c:pt>
                <c:pt idx="20310">
                  <c:v>43354.552083333401</c:v>
                </c:pt>
                <c:pt idx="20311">
                  <c:v>43354.572916666599</c:v>
                </c:pt>
                <c:pt idx="20312">
                  <c:v>43354.59375</c:v>
                </c:pt>
                <c:pt idx="20313">
                  <c:v>43354.614583333401</c:v>
                </c:pt>
                <c:pt idx="20314">
                  <c:v>43354.635416666599</c:v>
                </c:pt>
                <c:pt idx="20315">
                  <c:v>43354.65625</c:v>
                </c:pt>
                <c:pt idx="20316">
                  <c:v>43354.677083333401</c:v>
                </c:pt>
                <c:pt idx="20317">
                  <c:v>43354.697916666599</c:v>
                </c:pt>
                <c:pt idx="20318">
                  <c:v>43354.71875</c:v>
                </c:pt>
                <c:pt idx="20319">
                  <c:v>43354.739583333401</c:v>
                </c:pt>
                <c:pt idx="20320">
                  <c:v>43354.760416666599</c:v>
                </c:pt>
                <c:pt idx="20321">
                  <c:v>43354.78125</c:v>
                </c:pt>
                <c:pt idx="20322">
                  <c:v>43354.802083333401</c:v>
                </c:pt>
                <c:pt idx="20323">
                  <c:v>43354.822916666599</c:v>
                </c:pt>
                <c:pt idx="20324">
                  <c:v>43354.84375</c:v>
                </c:pt>
                <c:pt idx="20325">
                  <c:v>43354.864583333401</c:v>
                </c:pt>
                <c:pt idx="20326">
                  <c:v>43354.885416666599</c:v>
                </c:pt>
                <c:pt idx="20327">
                  <c:v>43354.90625</c:v>
                </c:pt>
                <c:pt idx="20328">
                  <c:v>43354.927083333401</c:v>
                </c:pt>
                <c:pt idx="20329">
                  <c:v>43354.947916666599</c:v>
                </c:pt>
                <c:pt idx="20330">
                  <c:v>43354.96875</c:v>
                </c:pt>
                <c:pt idx="20331">
                  <c:v>43354.989583333401</c:v>
                </c:pt>
                <c:pt idx="20332">
                  <c:v>43355.010416666599</c:v>
                </c:pt>
                <c:pt idx="20333">
                  <c:v>43355.03125</c:v>
                </c:pt>
                <c:pt idx="20334">
                  <c:v>43355.052083333401</c:v>
                </c:pt>
                <c:pt idx="20335">
                  <c:v>43355.072916666599</c:v>
                </c:pt>
                <c:pt idx="20336">
                  <c:v>43355.09375</c:v>
                </c:pt>
                <c:pt idx="20337">
                  <c:v>43355.114583333401</c:v>
                </c:pt>
                <c:pt idx="20338">
                  <c:v>43355.135416666599</c:v>
                </c:pt>
                <c:pt idx="20339">
                  <c:v>43355.15625</c:v>
                </c:pt>
                <c:pt idx="20340">
                  <c:v>43355.177083333401</c:v>
                </c:pt>
                <c:pt idx="20341">
                  <c:v>43355.197916666599</c:v>
                </c:pt>
                <c:pt idx="20342">
                  <c:v>43355.21875</c:v>
                </c:pt>
                <c:pt idx="20343">
                  <c:v>43355.239583333401</c:v>
                </c:pt>
                <c:pt idx="20344">
                  <c:v>43355.260416666599</c:v>
                </c:pt>
                <c:pt idx="20345">
                  <c:v>43355.28125</c:v>
                </c:pt>
                <c:pt idx="20346">
                  <c:v>43355.302083333401</c:v>
                </c:pt>
                <c:pt idx="20347">
                  <c:v>43355.322916666599</c:v>
                </c:pt>
                <c:pt idx="20348">
                  <c:v>43355.34375</c:v>
                </c:pt>
                <c:pt idx="20349">
                  <c:v>43355.364583333401</c:v>
                </c:pt>
                <c:pt idx="20350">
                  <c:v>43355.385416666599</c:v>
                </c:pt>
                <c:pt idx="20351">
                  <c:v>43355.40625</c:v>
                </c:pt>
                <c:pt idx="20352">
                  <c:v>43355.427083333401</c:v>
                </c:pt>
                <c:pt idx="20353">
                  <c:v>43355.447916666599</c:v>
                </c:pt>
                <c:pt idx="20354">
                  <c:v>43355.46875</c:v>
                </c:pt>
                <c:pt idx="20355">
                  <c:v>43355.489583333401</c:v>
                </c:pt>
                <c:pt idx="20356">
                  <c:v>43355.510416666599</c:v>
                </c:pt>
                <c:pt idx="20357">
                  <c:v>43355.53125</c:v>
                </c:pt>
                <c:pt idx="20358">
                  <c:v>43355.552083333401</c:v>
                </c:pt>
                <c:pt idx="20359">
                  <c:v>43355.572916666599</c:v>
                </c:pt>
                <c:pt idx="20360">
                  <c:v>43355.59375</c:v>
                </c:pt>
                <c:pt idx="20361">
                  <c:v>43355.614583333401</c:v>
                </c:pt>
                <c:pt idx="20362">
                  <c:v>43355.635416666599</c:v>
                </c:pt>
                <c:pt idx="20363">
                  <c:v>43355.65625</c:v>
                </c:pt>
                <c:pt idx="20364">
                  <c:v>43355.677083333401</c:v>
                </c:pt>
                <c:pt idx="20365">
                  <c:v>43355.697916666599</c:v>
                </c:pt>
                <c:pt idx="20366">
                  <c:v>43355.71875</c:v>
                </c:pt>
                <c:pt idx="20367">
                  <c:v>43355.739583333401</c:v>
                </c:pt>
                <c:pt idx="20368">
                  <c:v>43355.760416666599</c:v>
                </c:pt>
                <c:pt idx="20369">
                  <c:v>43355.78125</c:v>
                </c:pt>
                <c:pt idx="20370">
                  <c:v>43355.802083333401</c:v>
                </c:pt>
                <c:pt idx="20371">
                  <c:v>43355.822916666599</c:v>
                </c:pt>
                <c:pt idx="20372">
                  <c:v>43355.84375</c:v>
                </c:pt>
                <c:pt idx="20373">
                  <c:v>43355.864583333401</c:v>
                </c:pt>
                <c:pt idx="20374">
                  <c:v>43355.885416666599</c:v>
                </c:pt>
                <c:pt idx="20375">
                  <c:v>43355.90625</c:v>
                </c:pt>
                <c:pt idx="20376">
                  <c:v>43355.927083333401</c:v>
                </c:pt>
                <c:pt idx="20377">
                  <c:v>43355.947916666599</c:v>
                </c:pt>
                <c:pt idx="20378">
                  <c:v>43355.96875</c:v>
                </c:pt>
                <c:pt idx="20379">
                  <c:v>43355.989583333401</c:v>
                </c:pt>
                <c:pt idx="20380">
                  <c:v>43356.010416666599</c:v>
                </c:pt>
                <c:pt idx="20381">
                  <c:v>43356.03125</c:v>
                </c:pt>
                <c:pt idx="20382">
                  <c:v>43356.052083333401</c:v>
                </c:pt>
                <c:pt idx="20383">
                  <c:v>43356.072916666599</c:v>
                </c:pt>
                <c:pt idx="20384">
                  <c:v>43356.09375</c:v>
                </c:pt>
                <c:pt idx="20385">
                  <c:v>43356.114583333401</c:v>
                </c:pt>
                <c:pt idx="20386">
                  <c:v>43356.135416666599</c:v>
                </c:pt>
                <c:pt idx="20387">
                  <c:v>43356.15625</c:v>
                </c:pt>
                <c:pt idx="20388">
                  <c:v>43356.177083333401</c:v>
                </c:pt>
                <c:pt idx="20389">
                  <c:v>43356.197916666599</c:v>
                </c:pt>
                <c:pt idx="20390">
                  <c:v>43356.21875</c:v>
                </c:pt>
                <c:pt idx="20391">
                  <c:v>43356.239583333401</c:v>
                </c:pt>
                <c:pt idx="20392">
                  <c:v>43356.260416666599</c:v>
                </c:pt>
                <c:pt idx="20393">
                  <c:v>43356.28125</c:v>
                </c:pt>
                <c:pt idx="20394">
                  <c:v>43356.302083333401</c:v>
                </c:pt>
                <c:pt idx="20395">
                  <c:v>43356.322916666599</c:v>
                </c:pt>
                <c:pt idx="20396">
                  <c:v>43356.34375</c:v>
                </c:pt>
                <c:pt idx="20397">
                  <c:v>43356.364583333401</c:v>
                </c:pt>
                <c:pt idx="20398">
                  <c:v>43356.385416666599</c:v>
                </c:pt>
                <c:pt idx="20399">
                  <c:v>43356.40625</c:v>
                </c:pt>
                <c:pt idx="20400">
                  <c:v>43356.427083333401</c:v>
                </c:pt>
                <c:pt idx="20401">
                  <c:v>43356.447916666599</c:v>
                </c:pt>
                <c:pt idx="20402">
                  <c:v>43356.46875</c:v>
                </c:pt>
                <c:pt idx="20403">
                  <c:v>43356.489583333401</c:v>
                </c:pt>
                <c:pt idx="20404">
                  <c:v>43356.510416666599</c:v>
                </c:pt>
                <c:pt idx="20405">
                  <c:v>43356.53125</c:v>
                </c:pt>
                <c:pt idx="20406">
                  <c:v>43356.552083333401</c:v>
                </c:pt>
                <c:pt idx="20407">
                  <c:v>43356.572916666599</c:v>
                </c:pt>
                <c:pt idx="20408">
                  <c:v>43356.59375</c:v>
                </c:pt>
                <c:pt idx="20409">
                  <c:v>43356.614583333401</c:v>
                </c:pt>
                <c:pt idx="20410">
                  <c:v>43356.635416666599</c:v>
                </c:pt>
                <c:pt idx="20411">
                  <c:v>43356.65625</c:v>
                </c:pt>
                <c:pt idx="20412">
                  <c:v>43356.677083333401</c:v>
                </c:pt>
                <c:pt idx="20413">
                  <c:v>43356.697916666599</c:v>
                </c:pt>
                <c:pt idx="20414">
                  <c:v>43356.71875</c:v>
                </c:pt>
                <c:pt idx="20415">
                  <c:v>43356.739583333401</c:v>
                </c:pt>
                <c:pt idx="20416">
                  <c:v>43356.760416666599</c:v>
                </c:pt>
                <c:pt idx="20417">
                  <c:v>43356.78125</c:v>
                </c:pt>
                <c:pt idx="20418">
                  <c:v>43356.802083333401</c:v>
                </c:pt>
                <c:pt idx="20419">
                  <c:v>43356.822916666599</c:v>
                </c:pt>
                <c:pt idx="20420">
                  <c:v>43356.84375</c:v>
                </c:pt>
                <c:pt idx="20421">
                  <c:v>43356.864583333401</c:v>
                </c:pt>
                <c:pt idx="20422">
                  <c:v>43356.885416666599</c:v>
                </c:pt>
                <c:pt idx="20423">
                  <c:v>43356.90625</c:v>
                </c:pt>
                <c:pt idx="20424">
                  <c:v>43356.927083333401</c:v>
                </c:pt>
                <c:pt idx="20425">
                  <c:v>43356.947916666599</c:v>
                </c:pt>
                <c:pt idx="20426">
                  <c:v>43356.96875</c:v>
                </c:pt>
                <c:pt idx="20427">
                  <c:v>43356.989583333401</c:v>
                </c:pt>
                <c:pt idx="20428">
                  <c:v>43357.010416666599</c:v>
                </c:pt>
                <c:pt idx="20429">
                  <c:v>43357.03125</c:v>
                </c:pt>
                <c:pt idx="20430">
                  <c:v>43357.052083333401</c:v>
                </c:pt>
                <c:pt idx="20431">
                  <c:v>43357.072916666599</c:v>
                </c:pt>
                <c:pt idx="20432">
                  <c:v>43357.09375</c:v>
                </c:pt>
                <c:pt idx="20433">
                  <c:v>43357.114583333401</c:v>
                </c:pt>
                <c:pt idx="20434">
                  <c:v>43357.135416666599</c:v>
                </c:pt>
                <c:pt idx="20435">
                  <c:v>43357.15625</c:v>
                </c:pt>
                <c:pt idx="20436">
                  <c:v>43357.177083333401</c:v>
                </c:pt>
                <c:pt idx="20437">
                  <c:v>43357.197916666599</c:v>
                </c:pt>
                <c:pt idx="20438">
                  <c:v>43357.21875</c:v>
                </c:pt>
                <c:pt idx="20439">
                  <c:v>43357.239583333401</c:v>
                </c:pt>
                <c:pt idx="20440">
                  <c:v>43357.260416666599</c:v>
                </c:pt>
                <c:pt idx="20441">
                  <c:v>43357.28125</c:v>
                </c:pt>
                <c:pt idx="20442">
                  <c:v>43357.302083333401</c:v>
                </c:pt>
                <c:pt idx="20443">
                  <c:v>43357.322916666599</c:v>
                </c:pt>
                <c:pt idx="20444">
                  <c:v>43357.34375</c:v>
                </c:pt>
                <c:pt idx="20445">
                  <c:v>43357.364583333401</c:v>
                </c:pt>
                <c:pt idx="20446">
                  <c:v>43357.385416666599</c:v>
                </c:pt>
                <c:pt idx="20447">
                  <c:v>43357.40625</c:v>
                </c:pt>
                <c:pt idx="20448">
                  <c:v>43357.427083333401</c:v>
                </c:pt>
                <c:pt idx="20449">
                  <c:v>43357.447916666599</c:v>
                </c:pt>
                <c:pt idx="20450">
                  <c:v>43357.46875</c:v>
                </c:pt>
                <c:pt idx="20451">
                  <c:v>43357.489583333401</c:v>
                </c:pt>
                <c:pt idx="20452">
                  <c:v>43357.510416666599</c:v>
                </c:pt>
                <c:pt idx="20453">
                  <c:v>43357.53125</c:v>
                </c:pt>
                <c:pt idx="20454">
                  <c:v>43357.552083333401</c:v>
                </c:pt>
                <c:pt idx="20455">
                  <c:v>43357.572916666599</c:v>
                </c:pt>
                <c:pt idx="20456">
                  <c:v>43357.59375</c:v>
                </c:pt>
                <c:pt idx="20457">
                  <c:v>43357.614583333401</c:v>
                </c:pt>
                <c:pt idx="20458">
                  <c:v>43357.635416666599</c:v>
                </c:pt>
                <c:pt idx="20459">
                  <c:v>43357.65625</c:v>
                </c:pt>
                <c:pt idx="20460">
                  <c:v>43357.677083333401</c:v>
                </c:pt>
                <c:pt idx="20461">
                  <c:v>43357.697916666599</c:v>
                </c:pt>
                <c:pt idx="20462">
                  <c:v>43357.71875</c:v>
                </c:pt>
                <c:pt idx="20463">
                  <c:v>43357.739583333401</c:v>
                </c:pt>
                <c:pt idx="20464">
                  <c:v>43357.760416666599</c:v>
                </c:pt>
                <c:pt idx="20465">
                  <c:v>43357.78125</c:v>
                </c:pt>
                <c:pt idx="20466">
                  <c:v>43357.802083333401</c:v>
                </c:pt>
                <c:pt idx="20467">
                  <c:v>43357.822916666599</c:v>
                </c:pt>
                <c:pt idx="20468">
                  <c:v>43357.84375</c:v>
                </c:pt>
                <c:pt idx="20469">
                  <c:v>43357.864583333401</c:v>
                </c:pt>
                <c:pt idx="20470">
                  <c:v>43357.885416666599</c:v>
                </c:pt>
                <c:pt idx="20471">
                  <c:v>43357.90625</c:v>
                </c:pt>
                <c:pt idx="20472">
                  <c:v>43357.927083333401</c:v>
                </c:pt>
                <c:pt idx="20473">
                  <c:v>43357.947916666599</c:v>
                </c:pt>
                <c:pt idx="20474">
                  <c:v>43357.96875</c:v>
                </c:pt>
                <c:pt idx="20475">
                  <c:v>43357.989583333401</c:v>
                </c:pt>
                <c:pt idx="20476">
                  <c:v>43358.010416666599</c:v>
                </c:pt>
                <c:pt idx="20477">
                  <c:v>43358.03125</c:v>
                </c:pt>
                <c:pt idx="20478">
                  <c:v>43358.052083333401</c:v>
                </c:pt>
                <c:pt idx="20479">
                  <c:v>43358.072916666599</c:v>
                </c:pt>
                <c:pt idx="20480">
                  <c:v>43358.09375</c:v>
                </c:pt>
                <c:pt idx="20481">
                  <c:v>43358.114583333401</c:v>
                </c:pt>
                <c:pt idx="20482">
                  <c:v>43358.135416666599</c:v>
                </c:pt>
                <c:pt idx="20483">
                  <c:v>43358.15625</c:v>
                </c:pt>
                <c:pt idx="20484">
                  <c:v>43358.177083333401</c:v>
                </c:pt>
                <c:pt idx="20485">
                  <c:v>43358.197916666599</c:v>
                </c:pt>
                <c:pt idx="20486">
                  <c:v>43358.21875</c:v>
                </c:pt>
                <c:pt idx="20487">
                  <c:v>43358.239583333401</c:v>
                </c:pt>
                <c:pt idx="20488">
                  <c:v>43358.260416666599</c:v>
                </c:pt>
                <c:pt idx="20489">
                  <c:v>43358.28125</c:v>
                </c:pt>
                <c:pt idx="20490">
                  <c:v>43358.302083333401</c:v>
                </c:pt>
                <c:pt idx="20491">
                  <c:v>43358.322916666599</c:v>
                </c:pt>
                <c:pt idx="20492">
                  <c:v>43358.34375</c:v>
                </c:pt>
                <c:pt idx="20493">
                  <c:v>43358.364583333401</c:v>
                </c:pt>
                <c:pt idx="20494">
                  <c:v>43358.385416666599</c:v>
                </c:pt>
                <c:pt idx="20495">
                  <c:v>43358.40625</c:v>
                </c:pt>
                <c:pt idx="20496">
                  <c:v>43358.427083333401</c:v>
                </c:pt>
                <c:pt idx="20497">
                  <c:v>43358.447916666599</c:v>
                </c:pt>
                <c:pt idx="20498">
                  <c:v>43358.46875</c:v>
                </c:pt>
                <c:pt idx="20499">
                  <c:v>43358.489583333401</c:v>
                </c:pt>
                <c:pt idx="20500">
                  <c:v>43358.510416666599</c:v>
                </c:pt>
                <c:pt idx="20501">
                  <c:v>43358.53125</c:v>
                </c:pt>
                <c:pt idx="20502">
                  <c:v>43358.552083333401</c:v>
                </c:pt>
                <c:pt idx="20503">
                  <c:v>43358.572916666599</c:v>
                </c:pt>
                <c:pt idx="20504">
                  <c:v>43358.59375</c:v>
                </c:pt>
                <c:pt idx="20505">
                  <c:v>43358.614583333401</c:v>
                </c:pt>
                <c:pt idx="20506">
                  <c:v>43358.635416666599</c:v>
                </c:pt>
                <c:pt idx="20507">
                  <c:v>43358.65625</c:v>
                </c:pt>
                <c:pt idx="20508">
                  <c:v>43358.677083333401</c:v>
                </c:pt>
                <c:pt idx="20509">
                  <c:v>43358.697916666599</c:v>
                </c:pt>
                <c:pt idx="20510">
                  <c:v>43358.71875</c:v>
                </c:pt>
                <c:pt idx="20511">
                  <c:v>43358.739583333401</c:v>
                </c:pt>
                <c:pt idx="20512">
                  <c:v>43358.760416666599</c:v>
                </c:pt>
                <c:pt idx="20513">
                  <c:v>43358.78125</c:v>
                </c:pt>
                <c:pt idx="20514">
                  <c:v>43358.802083333401</c:v>
                </c:pt>
                <c:pt idx="20515">
                  <c:v>43358.822916666599</c:v>
                </c:pt>
                <c:pt idx="20516">
                  <c:v>43358.84375</c:v>
                </c:pt>
                <c:pt idx="20517">
                  <c:v>43358.864583333401</c:v>
                </c:pt>
                <c:pt idx="20518">
                  <c:v>43358.885416666599</c:v>
                </c:pt>
                <c:pt idx="20519">
                  <c:v>43358.90625</c:v>
                </c:pt>
                <c:pt idx="20520">
                  <c:v>43358.927083333401</c:v>
                </c:pt>
                <c:pt idx="20521">
                  <c:v>43358.947916666599</c:v>
                </c:pt>
                <c:pt idx="20522">
                  <c:v>43358.96875</c:v>
                </c:pt>
                <c:pt idx="20523">
                  <c:v>43358.989583333401</c:v>
                </c:pt>
                <c:pt idx="20524">
                  <c:v>43359.010416666599</c:v>
                </c:pt>
                <c:pt idx="20525">
                  <c:v>43359.03125</c:v>
                </c:pt>
                <c:pt idx="20526">
                  <c:v>43359.052083333401</c:v>
                </c:pt>
                <c:pt idx="20527">
                  <c:v>43359.072916666599</c:v>
                </c:pt>
                <c:pt idx="20528">
                  <c:v>43359.09375</c:v>
                </c:pt>
                <c:pt idx="20529">
                  <c:v>43359.114583333401</c:v>
                </c:pt>
                <c:pt idx="20530">
                  <c:v>43359.135416666599</c:v>
                </c:pt>
                <c:pt idx="20531">
                  <c:v>43359.15625</c:v>
                </c:pt>
                <c:pt idx="20532">
                  <c:v>43359.177083333401</c:v>
                </c:pt>
                <c:pt idx="20533">
                  <c:v>43359.197916666599</c:v>
                </c:pt>
                <c:pt idx="20534">
                  <c:v>43359.21875</c:v>
                </c:pt>
                <c:pt idx="20535">
                  <c:v>43359.239583333401</c:v>
                </c:pt>
                <c:pt idx="20536">
                  <c:v>43359.260416666599</c:v>
                </c:pt>
                <c:pt idx="20537">
                  <c:v>43359.28125</c:v>
                </c:pt>
                <c:pt idx="20538">
                  <c:v>43359.302083333401</c:v>
                </c:pt>
                <c:pt idx="20539">
                  <c:v>43359.322916666599</c:v>
                </c:pt>
                <c:pt idx="20540">
                  <c:v>43359.34375</c:v>
                </c:pt>
                <c:pt idx="20541">
                  <c:v>43359.364583333401</c:v>
                </c:pt>
                <c:pt idx="20542">
                  <c:v>43359.385416666599</c:v>
                </c:pt>
                <c:pt idx="20543">
                  <c:v>43359.40625</c:v>
                </c:pt>
                <c:pt idx="20544">
                  <c:v>43359.427083333401</c:v>
                </c:pt>
                <c:pt idx="20545">
                  <c:v>43359.447916666599</c:v>
                </c:pt>
                <c:pt idx="20546">
                  <c:v>43359.46875</c:v>
                </c:pt>
                <c:pt idx="20547">
                  <c:v>43359.489583333401</c:v>
                </c:pt>
                <c:pt idx="20548">
                  <c:v>43359.510416666599</c:v>
                </c:pt>
                <c:pt idx="20549">
                  <c:v>43359.53125</c:v>
                </c:pt>
                <c:pt idx="20550">
                  <c:v>43359.552083333401</c:v>
                </c:pt>
                <c:pt idx="20551">
                  <c:v>43359.572916666599</c:v>
                </c:pt>
                <c:pt idx="20552">
                  <c:v>43359.59375</c:v>
                </c:pt>
                <c:pt idx="20553">
                  <c:v>43359.614583333401</c:v>
                </c:pt>
                <c:pt idx="20554">
                  <c:v>43359.635416666599</c:v>
                </c:pt>
                <c:pt idx="20555">
                  <c:v>43359.65625</c:v>
                </c:pt>
                <c:pt idx="20556">
                  <c:v>43359.677083333401</c:v>
                </c:pt>
                <c:pt idx="20557">
                  <c:v>43359.697916666599</c:v>
                </c:pt>
                <c:pt idx="20558">
                  <c:v>43359.71875</c:v>
                </c:pt>
                <c:pt idx="20559">
                  <c:v>43359.739583333401</c:v>
                </c:pt>
                <c:pt idx="20560">
                  <c:v>43359.760416666599</c:v>
                </c:pt>
                <c:pt idx="20561">
                  <c:v>43359.78125</c:v>
                </c:pt>
                <c:pt idx="20562">
                  <c:v>43359.802083333401</c:v>
                </c:pt>
                <c:pt idx="20563">
                  <c:v>43359.822916666599</c:v>
                </c:pt>
                <c:pt idx="20564">
                  <c:v>43359.84375</c:v>
                </c:pt>
                <c:pt idx="20565">
                  <c:v>43359.864583333401</c:v>
                </c:pt>
                <c:pt idx="20566">
                  <c:v>43359.885416666599</c:v>
                </c:pt>
                <c:pt idx="20567">
                  <c:v>43359.90625</c:v>
                </c:pt>
                <c:pt idx="20568">
                  <c:v>43359.927083333401</c:v>
                </c:pt>
                <c:pt idx="20569">
                  <c:v>43359.947916666599</c:v>
                </c:pt>
                <c:pt idx="20570">
                  <c:v>43359.96875</c:v>
                </c:pt>
                <c:pt idx="20571">
                  <c:v>43359.989583333401</c:v>
                </c:pt>
                <c:pt idx="20572">
                  <c:v>43360.010416666599</c:v>
                </c:pt>
                <c:pt idx="20573">
                  <c:v>43360.03125</c:v>
                </c:pt>
                <c:pt idx="20574">
                  <c:v>43360.052083333401</c:v>
                </c:pt>
                <c:pt idx="20575">
                  <c:v>43360.072916666599</c:v>
                </c:pt>
                <c:pt idx="20576">
                  <c:v>43360.09375</c:v>
                </c:pt>
                <c:pt idx="20577">
                  <c:v>43360.114583333401</c:v>
                </c:pt>
                <c:pt idx="20578">
                  <c:v>43360.135416666599</c:v>
                </c:pt>
                <c:pt idx="20579">
                  <c:v>43360.15625</c:v>
                </c:pt>
                <c:pt idx="20580">
                  <c:v>43360.177083333401</c:v>
                </c:pt>
                <c:pt idx="20581">
                  <c:v>43360.197916666599</c:v>
                </c:pt>
                <c:pt idx="20582">
                  <c:v>43360.21875</c:v>
                </c:pt>
                <c:pt idx="20583">
                  <c:v>43360.239583333401</c:v>
                </c:pt>
                <c:pt idx="20584">
                  <c:v>43360.260416666599</c:v>
                </c:pt>
                <c:pt idx="20585">
                  <c:v>43360.28125</c:v>
                </c:pt>
                <c:pt idx="20586">
                  <c:v>43360.302083333401</c:v>
                </c:pt>
                <c:pt idx="20587">
                  <c:v>43360.322916666599</c:v>
                </c:pt>
                <c:pt idx="20588">
                  <c:v>43360.34375</c:v>
                </c:pt>
                <c:pt idx="20589">
                  <c:v>43360.364583333401</c:v>
                </c:pt>
                <c:pt idx="20590">
                  <c:v>43360.385416666599</c:v>
                </c:pt>
                <c:pt idx="20591">
                  <c:v>43360.40625</c:v>
                </c:pt>
                <c:pt idx="20592">
                  <c:v>43360.427083333401</c:v>
                </c:pt>
                <c:pt idx="20593">
                  <c:v>43360.447916666599</c:v>
                </c:pt>
                <c:pt idx="20594">
                  <c:v>43360.46875</c:v>
                </c:pt>
                <c:pt idx="20595">
                  <c:v>43360.489583333401</c:v>
                </c:pt>
                <c:pt idx="20596">
                  <c:v>43360.510416666599</c:v>
                </c:pt>
                <c:pt idx="20597">
                  <c:v>43360.53125</c:v>
                </c:pt>
                <c:pt idx="20598">
                  <c:v>43360.552083333401</c:v>
                </c:pt>
                <c:pt idx="20599">
                  <c:v>43360.572916666599</c:v>
                </c:pt>
                <c:pt idx="20600">
                  <c:v>43360.59375</c:v>
                </c:pt>
                <c:pt idx="20601">
                  <c:v>43360.614583333401</c:v>
                </c:pt>
                <c:pt idx="20602">
                  <c:v>43360.635416666599</c:v>
                </c:pt>
                <c:pt idx="20603">
                  <c:v>43360.65625</c:v>
                </c:pt>
                <c:pt idx="20604">
                  <c:v>43360.677083333401</c:v>
                </c:pt>
                <c:pt idx="20605">
                  <c:v>43360.697916666599</c:v>
                </c:pt>
                <c:pt idx="20606">
                  <c:v>43360.71875</c:v>
                </c:pt>
                <c:pt idx="20607">
                  <c:v>43360.739583333401</c:v>
                </c:pt>
                <c:pt idx="20608">
                  <c:v>43360.760416666599</c:v>
                </c:pt>
                <c:pt idx="20609">
                  <c:v>43360.78125</c:v>
                </c:pt>
                <c:pt idx="20610">
                  <c:v>43360.802083333401</c:v>
                </c:pt>
                <c:pt idx="20611">
                  <c:v>43360.822916666599</c:v>
                </c:pt>
                <c:pt idx="20612">
                  <c:v>43360.84375</c:v>
                </c:pt>
                <c:pt idx="20613">
                  <c:v>43360.864583333401</c:v>
                </c:pt>
                <c:pt idx="20614">
                  <c:v>43360.885416666599</c:v>
                </c:pt>
                <c:pt idx="20615">
                  <c:v>43360.90625</c:v>
                </c:pt>
                <c:pt idx="20616">
                  <c:v>43360.927083333401</c:v>
                </c:pt>
                <c:pt idx="20617">
                  <c:v>43360.947916666599</c:v>
                </c:pt>
                <c:pt idx="20618">
                  <c:v>43360.96875</c:v>
                </c:pt>
                <c:pt idx="20619">
                  <c:v>43360.989583333401</c:v>
                </c:pt>
                <c:pt idx="20620">
                  <c:v>43361.010416666599</c:v>
                </c:pt>
                <c:pt idx="20621">
                  <c:v>43361.03125</c:v>
                </c:pt>
                <c:pt idx="20622">
                  <c:v>43361.052083333401</c:v>
                </c:pt>
                <c:pt idx="20623">
                  <c:v>43361.072916666599</c:v>
                </c:pt>
                <c:pt idx="20624">
                  <c:v>43361.09375</c:v>
                </c:pt>
                <c:pt idx="20625">
                  <c:v>43361.114583333401</c:v>
                </c:pt>
                <c:pt idx="20626">
                  <c:v>43361.135416666599</c:v>
                </c:pt>
                <c:pt idx="20627">
                  <c:v>43361.15625</c:v>
                </c:pt>
                <c:pt idx="20628">
                  <c:v>43361.177083333401</c:v>
                </c:pt>
                <c:pt idx="20629">
                  <c:v>43361.197916666599</c:v>
                </c:pt>
                <c:pt idx="20630">
                  <c:v>43361.21875</c:v>
                </c:pt>
                <c:pt idx="20631">
                  <c:v>43361.239583333401</c:v>
                </c:pt>
                <c:pt idx="20632">
                  <c:v>43361.260416666599</c:v>
                </c:pt>
                <c:pt idx="20633">
                  <c:v>43361.28125</c:v>
                </c:pt>
                <c:pt idx="20634">
                  <c:v>43361.302083333401</c:v>
                </c:pt>
                <c:pt idx="20635">
                  <c:v>43361.322916666599</c:v>
                </c:pt>
                <c:pt idx="20636">
                  <c:v>43361.34375</c:v>
                </c:pt>
                <c:pt idx="20637">
                  <c:v>43361.364583333401</c:v>
                </c:pt>
                <c:pt idx="20638">
                  <c:v>43361.385416666599</c:v>
                </c:pt>
                <c:pt idx="20639">
                  <c:v>43361.40625</c:v>
                </c:pt>
                <c:pt idx="20640">
                  <c:v>43361.427083333401</c:v>
                </c:pt>
                <c:pt idx="20641">
                  <c:v>43361.447916666599</c:v>
                </c:pt>
                <c:pt idx="20642">
                  <c:v>43361.46875</c:v>
                </c:pt>
                <c:pt idx="20643">
                  <c:v>43361.489583333401</c:v>
                </c:pt>
                <c:pt idx="20644">
                  <c:v>43361.510416666599</c:v>
                </c:pt>
                <c:pt idx="20645">
                  <c:v>43361.53125</c:v>
                </c:pt>
                <c:pt idx="20646">
                  <c:v>43361.552083333401</c:v>
                </c:pt>
                <c:pt idx="20647">
                  <c:v>43361.572916666599</c:v>
                </c:pt>
                <c:pt idx="20648">
                  <c:v>43361.59375</c:v>
                </c:pt>
                <c:pt idx="20649">
                  <c:v>43361.614583333401</c:v>
                </c:pt>
                <c:pt idx="20650">
                  <c:v>43361.635416666599</c:v>
                </c:pt>
                <c:pt idx="20651">
                  <c:v>43361.65625</c:v>
                </c:pt>
                <c:pt idx="20652">
                  <c:v>43361.677083333401</c:v>
                </c:pt>
                <c:pt idx="20653">
                  <c:v>43361.697916666599</c:v>
                </c:pt>
                <c:pt idx="20654">
                  <c:v>43361.71875</c:v>
                </c:pt>
                <c:pt idx="20655">
                  <c:v>43361.739583333401</c:v>
                </c:pt>
                <c:pt idx="20656">
                  <c:v>43361.760416666599</c:v>
                </c:pt>
                <c:pt idx="20657">
                  <c:v>43361.78125</c:v>
                </c:pt>
                <c:pt idx="20658">
                  <c:v>43361.802083333401</c:v>
                </c:pt>
                <c:pt idx="20659">
                  <c:v>43361.822916666599</c:v>
                </c:pt>
                <c:pt idx="20660">
                  <c:v>43361.84375</c:v>
                </c:pt>
                <c:pt idx="20661">
                  <c:v>43361.864583333401</c:v>
                </c:pt>
                <c:pt idx="20662">
                  <c:v>43361.885416666599</c:v>
                </c:pt>
                <c:pt idx="20663">
                  <c:v>43361.90625</c:v>
                </c:pt>
                <c:pt idx="20664">
                  <c:v>43361.927083333401</c:v>
                </c:pt>
                <c:pt idx="20665">
                  <c:v>43361.947916666599</c:v>
                </c:pt>
                <c:pt idx="20666">
                  <c:v>43361.96875</c:v>
                </c:pt>
                <c:pt idx="20667">
                  <c:v>43361.989583333401</c:v>
                </c:pt>
                <c:pt idx="20668">
                  <c:v>43362.010416666599</c:v>
                </c:pt>
                <c:pt idx="20669">
                  <c:v>43362.03125</c:v>
                </c:pt>
                <c:pt idx="20670">
                  <c:v>43362.052083333401</c:v>
                </c:pt>
                <c:pt idx="20671">
                  <c:v>43362.072916666599</c:v>
                </c:pt>
                <c:pt idx="20672">
                  <c:v>43362.09375</c:v>
                </c:pt>
                <c:pt idx="20673">
                  <c:v>43362.114583333401</c:v>
                </c:pt>
                <c:pt idx="20674">
                  <c:v>43362.135416666599</c:v>
                </c:pt>
                <c:pt idx="20675">
                  <c:v>43362.15625</c:v>
                </c:pt>
                <c:pt idx="20676">
                  <c:v>43362.177083333401</c:v>
                </c:pt>
                <c:pt idx="20677">
                  <c:v>43362.197916666599</c:v>
                </c:pt>
                <c:pt idx="20678">
                  <c:v>43362.21875</c:v>
                </c:pt>
                <c:pt idx="20679">
                  <c:v>43362.239583333401</c:v>
                </c:pt>
                <c:pt idx="20680">
                  <c:v>43362.260416666599</c:v>
                </c:pt>
                <c:pt idx="20681">
                  <c:v>43362.28125</c:v>
                </c:pt>
                <c:pt idx="20682">
                  <c:v>43362.302083333401</c:v>
                </c:pt>
                <c:pt idx="20683">
                  <c:v>43362.322916666599</c:v>
                </c:pt>
                <c:pt idx="20684">
                  <c:v>43362.34375</c:v>
                </c:pt>
                <c:pt idx="20685">
                  <c:v>43362.364583333401</c:v>
                </c:pt>
                <c:pt idx="20686">
                  <c:v>43362.385416666599</c:v>
                </c:pt>
                <c:pt idx="20687">
                  <c:v>43362.40625</c:v>
                </c:pt>
                <c:pt idx="20688">
                  <c:v>43362.427083333401</c:v>
                </c:pt>
                <c:pt idx="20689">
                  <c:v>43362.447916666599</c:v>
                </c:pt>
                <c:pt idx="20690">
                  <c:v>43362.46875</c:v>
                </c:pt>
                <c:pt idx="20691">
                  <c:v>43362.489583333401</c:v>
                </c:pt>
                <c:pt idx="20692">
                  <c:v>43362.510416666599</c:v>
                </c:pt>
                <c:pt idx="20693">
                  <c:v>43362.53125</c:v>
                </c:pt>
                <c:pt idx="20694">
                  <c:v>43362.552083333401</c:v>
                </c:pt>
                <c:pt idx="20695">
                  <c:v>43362.572916666599</c:v>
                </c:pt>
                <c:pt idx="20696">
                  <c:v>43362.59375</c:v>
                </c:pt>
                <c:pt idx="20697">
                  <c:v>43362.614583333401</c:v>
                </c:pt>
                <c:pt idx="20698">
                  <c:v>43362.635416666599</c:v>
                </c:pt>
                <c:pt idx="20699">
                  <c:v>43362.65625</c:v>
                </c:pt>
                <c:pt idx="20700">
                  <c:v>43362.677083333401</c:v>
                </c:pt>
                <c:pt idx="20701">
                  <c:v>43362.697916666599</c:v>
                </c:pt>
                <c:pt idx="20702">
                  <c:v>43362.71875</c:v>
                </c:pt>
                <c:pt idx="20703">
                  <c:v>43362.739583333401</c:v>
                </c:pt>
                <c:pt idx="20704">
                  <c:v>43362.760416666599</c:v>
                </c:pt>
                <c:pt idx="20705">
                  <c:v>43362.78125</c:v>
                </c:pt>
                <c:pt idx="20706">
                  <c:v>43362.802083333401</c:v>
                </c:pt>
                <c:pt idx="20707">
                  <c:v>43362.822916666599</c:v>
                </c:pt>
                <c:pt idx="20708">
                  <c:v>43362.84375</c:v>
                </c:pt>
                <c:pt idx="20709">
                  <c:v>43362.864583333401</c:v>
                </c:pt>
                <c:pt idx="20710">
                  <c:v>43362.885416666599</c:v>
                </c:pt>
                <c:pt idx="20711">
                  <c:v>43362.90625</c:v>
                </c:pt>
                <c:pt idx="20712">
                  <c:v>43362.927083333401</c:v>
                </c:pt>
                <c:pt idx="20713">
                  <c:v>43362.947916666599</c:v>
                </c:pt>
                <c:pt idx="20714">
                  <c:v>43362.96875</c:v>
                </c:pt>
                <c:pt idx="20715">
                  <c:v>43362.989583333401</c:v>
                </c:pt>
                <c:pt idx="20716">
                  <c:v>43363.010416666599</c:v>
                </c:pt>
                <c:pt idx="20717">
                  <c:v>43363.03125</c:v>
                </c:pt>
                <c:pt idx="20718">
                  <c:v>43363.052083333401</c:v>
                </c:pt>
                <c:pt idx="20719">
                  <c:v>43363.072916666599</c:v>
                </c:pt>
                <c:pt idx="20720">
                  <c:v>43363.09375</c:v>
                </c:pt>
                <c:pt idx="20721">
                  <c:v>43363.114583333401</c:v>
                </c:pt>
                <c:pt idx="20722">
                  <c:v>43363.135416666599</c:v>
                </c:pt>
                <c:pt idx="20723">
                  <c:v>43363.15625</c:v>
                </c:pt>
                <c:pt idx="20724">
                  <c:v>43363.177083333401</c:v>
                </c:pt>
                <c:pt idx="20725">
                  <c:v>43363.197916666599</c:v>
                </c:pt>
                <c:pt idx="20726">
                  <c:v>43363.21875</c:v>
                </c:pt>
                <c:pt idx="20727">
                  <c:v>43363.239583333401</c:v>
                </c:pt>
                <c:pt idx="20728">
                  <c:v>43363.260416666599</c:v>
                </c:pt>
                <c:pt idx="20729">
                  <c:v>43363.28125</c:v>
                </c:pt>
                <c:pt idx="20730">
                  <c:v>43363.302083333401</c:v>
                </c:pt>
                <c:pt idx="20731">
                  <c:v>43363.322916666599</c:v>
                </c:pt>
                <c:pt idx="20732">
                  <c:v>43363.34375</c:v>
                </c:pt>
                <c:pt idx="20733">
                  <c:v>43363.364583333401</c:v>
                </c:pt>
                <c:pt idx="20734">
                  <c:v>43363.385416666599</c:v>
                </c:pt>
                <c:pt idx="20735">
                  <c:v>43363.40625</c:v>
                </c:pt>
                <c:pt idx="20736">
                  <c:v>43363.427083333401</c:v>
                </c:pt>
                <c:pt idx="20737">
                  <c:v>43363.447916666599</c:v>
                </c:pt>
                <c:pt idx="20738">
                  <c:v>43363.46875</c:v>
                </c:pt>
                <c:pt idx="20739">
                  <c:v>43363.489583333401</c:v>
                </c:pt>
                <c:pt idx="20740">
                  <c:v>43363.510416666599</c:v>
                </c:pt>
                <c:pt idx="20741">
                  <c:v>43363.53125</c:v>
                </c:pt>
                <c:pt idx="20742">
                  <c:v>43363.552083333401</c:v>
                </c:pt>
                <c:pt idx="20743">
                  <c:v>43363.572916666599</c:v>
                </c:pt>
                <c:pt idx="20744">
                  <c:v>43363.59375</c:v>
                </c:pt>
                <c:pt idx="20745">
                  <c:v>43363.614583333401</c:v>
                </c:pt>
                <c:pt idx="20746">
                  <c:v>43363.635416666599</c:v>
                </c:pt>
                <c:pt idx="20747">
                  <c:v>43363.65625</c:v>
                </c:pt>
                <c:pt idx="20748">
                  <c:v>43363.677083333401</c:v>
                </c:pt>
                <c:pt idx="20749">
                  <c:v>43363.697916666599</c:v>
                </c:pt>
                <c:pt idx="20750">
                  <c:v>43363.71875</c:v>
                </c:pt>
                <c:pt idx="20751">
                  <c:v>43363.739583333401</c:v>
                </c:pt>
                <c:pt idx="20752">
                  <c:v>43363.760416666599</c:v>
                </c:pt>
                <c:pt idx="20753">
                  <c:v>43363.78125</c:v>
                </c:pt>
                <c:pt idx="20754">
                  <c:v>43363.802083333401</c:v>
                </c:pt>
                <c:pt idx="20755">
                  <c:v>43363.822916666599</c:v>
                </c:pt>
                <c:pt idx="20756">
                  <c:v>43363.84375</c:v>
                </c:pt>
                <c:pt idx="20757">
                  <c:v>43363.864583333401</c:v>
                </c:pt>
                <c:pt idx="20758">
                  <c:v>43363.885416666599</c:v>
                </c:pt>
                <c:pt idx="20759">
                  <c:v>43363.90625</c:v>
                </c:pt>
                <c:pt idx="20760">
                  <c:v>43363.927083333401</c:v>
                </c:pt>
                <c:pt idx="20761">
                  <c:v>43363.947916666599</c:v>
                </c:pt>
                <c:pt idx="20762">
                  <c:v>43363.96875</c:v>
                </c:pt>
                <c:pt idx="20763">
                  <c:v>43363.989583333401</c:v>
                </c:pt>
                <c:pt idx="20764">
                  <c:v>43364.010416666599</c:v>
                </c:pt>
                <c:pt idx="20765">
                  <c:v>43364.03125</c:v>
                </c:pt>
                <c:pt idx="20766">
                  <c:v>43364.052083333401</c:v>
                </c:pt>
                <c:pt idx="20767">
                  <c:v>43364.072916666599</c:v>
                </c:pt>
                <c:pt idx="20768">
                  <c:v>43364.09375</c:v>
                </c:pt>
                <c:pt idx="20769">
                  <c:v>43364.114583333401</c:v>
                </c:pt>
                <c:pt idx="20770">
                  <c:v>43364.135416666599</c:v>
                </c:pt>
                <c:pt idx="20771">
                  <c:v>43364.15625</c:v>
                </c:pt>
                <c:pt idx="20772">
                  <c:v>43364.177083333401</c:v>
                </c:pt>
                <c:pt idx="20773">
                  <c:v>43364.197916666599</c:v>
                </c:pt>
                <c:pt idx="20774">
                  <c:v>43364.21875</c:v>
                </c:pt>
                <c:pt idx="20775">
                  <c:v>43364.239583333401</c:v>
                </c:pt>
                <c:pt idx="20776">
                  <c:v>43364.260416666599</c:v>
                </c:pt>
                <c:pt idx="20777">
                  <c:v>43364.28125</c:v>
                </c:pt>
                <c:pt idx="20778">
                  <c:v>43364.302083333401</c:v>
                </c:pt>
                <c:pt idx="20779">
                  <c:v>43364.322916666599</c:v>
                </c:pt>
                <c:pt idx="20780">
                  <c:v>43364.34375</c:v>
                </c:pt>
                <c:pt idx="20781">
                  <c:v>43364.364583333401</c:v>
                </c:pt>
                <c:pt idx="20782">
                  <c:v>43364.385416666599</c:v>
                </c:pt>
                <c:pt idx="20783">
                  <c:v>43364.40625</c:v>
                </c:pt>
                <c:pt idx="20784">
                  <c:v>43364.427083333401</c:v>
                </c:pt>
                <c:pt idx="20785">
                  <c:v>43364.447916666599</c:v>
                </c:pt>
                <c:pt idx="20786">
                  <c:v>43364.46875</c:v>
                </c:pt>
                <c:pt idx="20787">
                  <c:v>43364.489583333401</c:v>
                </c:pt>
                <c:pt idx="20788">
                  <c:v>43364.510416666599</c:v>
                </c:pt>
                <c:pt idx="20789">
                  <c:v>43364.53125</c:v>
                </c:pt>
                <c:pt idx="20790">
                  <c:v>43364.552083333401</c:v>
                </c:pt>
                <c:pt idx="20791">
                  <c:v>43364.572916666599</c:v>
                </c:pt>
                <c:pt idx="20792">
                  <c:v>43364.59375</c:v>
                </c:pt>
                <c:pt idx="20793">
                  <c:v>43364.614583333401</c:v>
                </c:pt>
                <c:pt idx="20794">
                  <c:v>43364.635416666599</c:v>
                </c:pt>
                <c:pt idx="20795">
                  <c:v>43364.65625</c:v>
                </c:pt>
                <c:pt idx="20796">
                  <c:v>43364.677083333401</c:v>
                </c:pt>
                <c:pt idx="20797">
                  <c:v>43364.697916666599</c:v>
                </c:pt>
                <c:pt idx="20798">
                  <c:v>43364.71875</c:v>
                </c:pt>
                <c:pt idx="20799">
                  <c:v>43364.739583333401</c:v>
                </c:pt>
                <c:pt idx="20800">
                  <c:v>43364.760416666599</c:v>
                </c:pt>
                <c:pt idx="20801">
                  <c:v>43364.78125</c:v>
                </c:pt>
                <c:pt idx="20802">
                  <c:v>43364.802083333401</c:v>
                </c:pt>
                <c:pt idx="20803">
                  <c:v>43364.822916666599</c:v>
                </c:pt>
                <c:pt idx="20804">
                  <c:v>43364.84375</c:v>
                </c:pt>
                <c:pt idx="20805">
                  <c:v>43364.864583333401</c:v>
                </c:pt>
                <c:pt idx="20806">
                  <c:v>43364.885416666599</c:v>
                </c:pt>
                <c:pt idx="20807">
                  <c:v>43364.90625</c:v>
                </c:pt>
                <c:pt idx="20808">
                  <c:v>43364.927083333401</c:v>
                </c:pt>
                <c:pt idx="20809">
                  <c:v>43364.947916666599</c:v>
                </c:pt>
                <c:pt idx="20810">
                  <c:v>43364.96875</c:v>
                </c:pt>
                <c:pt idx="20811">
                  <c:v>43364.989583333401</c:v>
                </c:pt>
                <c:pt idx="20812">
                  <c:v>43365.010416666599</c:v>
                </c:pt>
                <c:pt idx="20813">
                  <c:v>43365.03125</c:v>
                </c:pt>
                <c:pt idx="20814">
                  <c:v>43365.052083333401</c:v>
                </c:pt>
                <c:pt idx="20815">
                  <c:v>43365.072916666599</c:v>
                </c:pt>
                <c:pt idx="20816">
                  <c:v>43365.09375</c:v>
                </c:pt>
                <c:pt idx="20817">
                  <c:v>43365.114583333401</c:v>
                </c:pt>
                <c:pt idx="20818">
                  <c:v>43365.135416666599</c:v>
                </c:pt>
                <c:pt idx="20819">
                  <c:v>43365.15625</c:v>
                </c:pt>
                <c:pt idx="20820">
                  <c:v>43365.177083333401</c:v>
                </c:pt>
                <c:pt idx="20821">
                  <c:v>43365.197916666599</c:v>
                </c:pt>
                <c:pt idx="20822">
                  <c:v>43365.21875</c:v>
                </c:pt>
                <c:pt idx="20823">
                  <c:v>43365.239583333401</c:v>
                </c:pt>
                <c:pt idx="20824">
                  <c:v>43365.260416666599</c:v>
                </c:pt>
                <c:pt idx="20825">
                  <c:v>43365.28125</c:v>
                </c:pt>
                <c:pt idx="20826">
                  <c:v>43365.302083333401</c:v>
                </c:pt>
                <c:pt idx="20827">
                  <c:v>43365.322916666599</c:v>
                </c:pt>
                <c:pt idx="20828">
                  <c:v>43365.34375</c:v>
                </c:pt>
                <c:pt idx="20829">
                  <c:v>43365.364583333401</c:v>
                </c:pt>
                <c:pt idx="20830">
                  <c:v>43365.385416666599</c:v>
                </c:pt>
                <c:pt idx="20831">
                  <c:v>43365.40625</c:v>
                </c:pt>
                <c:pt idx="20832">
                  <c:v>43365.427083333401</c:v>
                </c:pt>
                <c:pt idx="20833">
                  <c:v>43365.447916666599</c:v>
                </c:pt>
                <c:pt idx="20834">
                  <c:v>43365.46875</c:v>
                </c:pt>
                <c:pt idx="20835">
                  <c:v>43365.489583333401</c:v>
                </c:pt>
                <c:pt idx="20836">
                  <c:v>43365.510416666599</c:v>
                </c:pt>
                <c:pt idx="20837">
                  <c:v>43365.53125</c:v>
                </c:pt>
                <c:pt idx="20838">
                  <c:v>43365.552083333401</c:v>
                </c:pt>
                <c:pt idx="20839">
                  <c:v>43365.572916666599</c:v>
                </c:pt>
                <c:pt idx="20840">
                  <c:v>43365.59375</c:v>
                </c:pt>
                <c:pt idx="20841">
                  <c:v>43365.614583333401</c:v>
                </c:pt>
                <c:pt idx="20842">
                  <c:v>43365.635416666599</c:v>
                </c:pt>
                <c:pt idx="20843">
                  <c:v>43365.65625</c:v>
                </c:pt>
                <c:pt idx="20844">
                  <c:v>43365.677083333401</c:v>
                </c:pt>
                <c:pt idx="20845">
                  <c:v>43365.697916666599</c:v>
                </c:pt>
                <c:pt idx="20846">
                  <c:v>43365.71875</c:v>
                </c:pt>
                <c:pt idx="20847">
                  <c:v>43365.739583333401</c:v>
                </c:pt>
                <c:pt idx="20848">
                  <c:v>43365.760416666599</c:v>
                </c:pt>
                <c:pt idx="20849">
                  <c:v>43365.78125</c:v>
                </c:pt>
                <c:pt idx="20850">
                  <c:v>43365.802083333401</c:v>
                </c:pt>
                <c:pt idx="20851">
                  <c:v>43365.822916666599</c:v>
                </c:pt>
                <c:pt idx="20852">
                  <c:v>43365.84375</c:v>
                </c:pt>
                <c:pt idx="20853">
                  <c:v>43365.864583333401</c:v>
                </c:pt>
                <c:pt idx="20854">
                  <c:v>43365.885416666599</c:v>
                </c:pt>
                <c:pt idx="20855">
                  <c:v>43365.90625</c:v>
                </c:pt>
                <c:pt idx="20856">
                  <c:v>43365.927083333401</c:v>
                </c:pt>
                <c:pt idx="20857">
                  <c:v>43365.947916666599</c:v>
                </c:pt>
                <c:pt idx="20858">
                  <c:v>43365.96875</c:v>
                </c:pt>
                <c:pt idx="20859">
                  <c:v>43365.989583333401</c:v>
                </c:pt>
                <c:pt idx="20860">
                  <c:v>43366.010416666599</c:v>
                </c:pt>
                <c:pt idx="20861">
                  <c:v>43366.03125</c:v>
                </c:pt>
                <c:pt idx="20862">
                  <c:v>43366.052083333401</c:v>
                </c:pt>
                <c:pt idx="20863">
                  <c:v>43366.072916666599</c:v>
                </c:pt>
                <c:pt idx="20864">
                  <c:v>43366.09375</c:v>
                </c:pt>
                <c:pt idx="20865">
                  <c:v>43366.114583333401</c:v>
                </c:pt>
                <c:pt idx="20866">
                  <c:v>43366.135416666599</c:v>
                </c:pt>
                <c:pt idx="20867">
                  <c:v>43366.15625</c:v>
                </c:pt>
                <c:pt idx="20868">
                  <c:v>43366.177083333401</c:v>
                </c:pt>
                <c:pt idx="20869">
                  <c:v>43366.197916666599</c:v>
                </c:pt>
                <c:pt idx="20870">
                  <c:v>43366.21875</c:v>
                </c:pt>
                <c:pt idx="20871">
                  <c:v>43366.239583333401</c:v>
                </c:pt>
                <c:pt idx="20872">
                  <c:v>43366.260416666599</c:v>
                </c:pt>
                <c:pt idx="20873">
                  <c:v>43366.28125</c:v>
                </c:pt>
                <c:pt idx="20874">
                  <c:v>43366.302083333401</c:v>
                </c:pt>
                <c:pt idx="20875">
                  <c:v>43366.322916666599</c:v>
                </c:pt>
                <c:pt idx="20876">
                  <c:v>43366.34375</c:v>
                </c:pt>
                <c:pt idx="20877">
                  <c:v>43366.364583333401</c:v>
                </c:pt>
                <c:pt idx="20878">
                  <c:v>43366.385416666599</c:v>
                </c:pt>
                <c:pt idx="20879">
                  <c:v>43366.40625</c:v>
                </c:pt>
                <c:pt idx="20880">
                  <c:v>43366.427083333401</c:v>
                </c:pt>
                <c:pt idx="20881">
                  <c:v>43366.447916666599</c:v>
                </c:pt>
                <c:pt idx="20882">
                  <c:v>43366.46875</c:v>
                </c:pt>
                <c:pt idx="20883">
                  <c:v>43366.489583333401</c:v>
                </c:pt>
                <c:pt idx="20884">
                  <c:v>43366.510416666599</c:v>
                </c:pt>
                <c:pt idx="20885">
                  <c:v>43366.53125</c:v>
                </c:pt>
                <c:pt idx="20886">
                  <c:v>43366.552083333401</c:v>
                </c:pt>
                <c:pt idx="20887">
                  <c:v>43366.572916666599</c:v>
                </c:pt>
                <c:pt idx="20888">
                  <c:v>43366.59375</c:v>
                </c:pt>
                <c:pt idx="20889">
                  <c:v>43366.614583333401</c:v>
                </c:pt>
                <c:pt idx="20890">
                  <c:v>43366.635416666599</c:v>
                </c:pt>
                <c:pt idx="20891">
                  <c:v>43366.65625</c:v>
                </c:pt>
                <c:pt idx="20892">
                  <c:v>43366.677083333401</c:v>
                </c:pt>
                <c:pt idx="20893">
                  <c:v>43366.697916666599</c:v>
                </c:pt>
                <c:pt idx="20894">
                  <c:v>43366.71875</c:v>
                </c:pt>
                <c:pt idx="20895">
                  <c:v>43366.739583333401</c:v>
                </c:pt>
                <c:pt idx="20896">
                  <c:v>43366.760416666599</c:v>
                </c:pt>
                <c:pt idx="20897">
                  <c:v>43366.78125</c:v>
                </c:pt>
                <c:pt idx="20898">
                  <c:v>43366.802083333401</c:v>
                </c:pt>
                <c:pt idx="20899">
                  <c:v>43366.822916666599</c:v>
                </c:pt>
                <c:pt idx="20900">
                  <c:v>43366.84375</c:v>
                </c:pt>
                <c:pt idx="20901">
                  <c:v>43366.864583333401</c:v>
                </c:pt>
                <c:pt idx="20902">
                  <c:v>43366.885416666599</c:v>
                </c:pt>
                <c:pt idx="20903">
                  <c:v>43366.90625</c:v>
                </c:pt>
                <c:pt idx="20904">
                  <c:v>43366.927083333401</c:v>
                </c:pt>
                <c:pt idx="20905">
                  <c:v>43366.947916666599</c:v>
                </c:pt>
                <c:pt idx="20906">
                  <c:v>43366.96875</c:v>
                </c:pt>
                <c:pt idx="20907">
                  <c:v>43366.989583333401</c:v>
                </c:pt>
                <c:pt idx="20908">
                  <c:v>43367.010416666599</c:v>
                </c:pt>
                <c:pt idx="20909">
                  <c:v>43367.03125</c:v>
                </c:pt>
                <c:pt idx="20910">
                  <c:v>43367.052083333401</c:v>
                </c:pt>
                <c:pt idx="20911">
                  <c:v>43367.072916666599</c:v>
                </c:pt>
                <c:pt idx="20912">
                  <c:v>43367.09375</c:v>
                </c:pt>
                <c:pt idx="20913">
                  <c:v>43367.114583333401</c:v>
                </c:pt>
                <c:pt idx="20914">
                  <c:v>43367.135416666599</c:v>
                </c:pt>
                <c:pt idx="20915">
                  <c:v>43367.15625</c:v>
                </c:pt>
                <c:pt idx="20916">
                  <c:v>43367.177083333401</c:v>
                </c:pt>
                <c:pt idx="20917">
                  <c:v>43367.197916666599</c:v>
                </c:pt>
                <c:pt idx="20918">
                  <c:v>43367.21875</c:v>
                </c:pt>
                <c:pt idx="20919">
                  <c:v>43367.239583333401</c:v>
                </c:pt>
                <c:pt idx="20920">
                  <c:v>43367.260416666599</c:v>
                </c:pt>
                <c:pt idx="20921">
                  <c:v>43367.28125</c:v>
                </c:pt>
                <c:pt idx="20922">
                  <c:v>43367.302083333401</c:v>
                </c:pt>
                <c:pt idx="20923">
                  <c:v>43367.322916666599</c:v>
                </c:pt>
                <c:pt idx="20924">
                  <c:v>43367.34375</c:v>
                </c:pt>
                <c:pt idx="20925">
                  <c:v>43367.364583333401</c:v>
                </c:pt>
                <c:pt idx="20926">
                  <c:v>43367.385416666599</c:v>
                </c:pt>
                <c:pt idx="20927">
                  <c:v>43367.40625</c:v>
                </c:pt>
                <c:pt idx="20928">
                  <c:v>43367.427083333401</c:v>
                </c:pt>
                <c:pt idx="20929">
                  <c:v>43367.447916666599</c:v>
                </c:pt>
                <c:pt idx="20930">
                  <c:v>43367.46875</c:v>
                </c:pt>
                <c:pt idx="20931">
                  <c:v>43367.489583333401</c:v>
                </c:pt>
                <c:pt idx="20932">
                  <c:v>43367.510416666599</c:v>
                </c:pt>
                <c:pt idx="20933">
                  <c:v>43367.53125</c:v>
                </c:pt>
                <c:pt idx="20934">
                  <c:v>43367.552083333401</c:v>
                </c:pt>
                <c:pt idx="20935">
                  <c:v>43367.572916666599</c:v>
                </c:pt>
                <c:pt idx="20936">
                  <c:v>43367.59375</c:v>
                </c:pt>
                <c:pt idx="20937">
                  <c:v>43367.614583333401</c:v>
                </c:pt>
                <c:pt idx="20938">
                  <c:v>43367.635416666599</c:v>
                </c:pt>
                <c:pt idx="20939">
                  <c:v>43367.65625</c:v>
                </c:pt>
                <c:pt idx="20940">
                  <c:v>43367.677083333401</c:v>
                </c:pt>
                <c:pt idx="20941">
                  <c:v>43367.697916666599</c:v>
                </c:pt>
                <c:pt idx="20942">
                  <c:v>43367.71875</c:v>
                </c:pt>
                <c:pt idx="20943">
                  <c:v>43367.739583333401</c:v>
                </c:pt>
                <c:pt idx="20944">
                  <c:v>43367.760416666599</c:v>
                </c:pt>
                <c:pt idx="20945">
                  <c:v>43367.78125</c:v>
                </c:pt>
                <c:pt idx="20946">
                  <c:v>43367.802083333401</c:v>
                </c:pt>
                <c:pt idx="20947">
                  <c:v>43367.822916666599</c:v>
                </c:pt>
                <c:pt idx="20948">
                  <c:v>43367.84375</c:v>
                </c:pt>
                <c:pt idx="20949">
                  <c:v>43367.864583333401</c:v>
                </c:pt>
                <c:pt idx="20950">
                  <c:v>43367.885416666599</c:v>
                </c:pt>
                <c:pt idx="20951">
                  <c:v>43367.90625</c:v>
                </c:pt>
                <c:pt idx="20952">
                  <c:v>43367.927083333401</c:v>
                </c:pt>
                <c:pt idx="20953">
                  <c:v>43367.947916666599</c:v>
                </c:pt>
                <c:pt idx="20954">
                  <c:v>43367.96875</c:v>
                </c:pt>
                <c:pt idx="20955">
                  <c:v>43367.989583333401</c:v>
                </c:pt>
                <c:pt idx="20956">
                  <c:v>43368.010416666599</c:v>
                </c:pt>
                <c:pt idx="20957">
                  <c:v>43368.03125</c:v>
                </c:pt>
                <c:pt idx="20958">
                  <c:v>43368.052083333401</c:v>
                </c:pt>
                <c:pt idx="20959">
                  <c:v>43368.072916666599</c:v>
                </c:pt>
                <c:pt idx="20960">
                  <c:v>43368.09375</c:v>
                </c:pt>
                <c:pt idx="20961">
                  <c:v>43368.114583333401</c:v>
                </c:pt>
                <c:pt idx="20962">
                  <c:v>43368.135416666599</c:v>
                </c:pt>
                <c:pt idx="20963">
                  <c:v>43368.15625</c:v>
                </c:pt>
                <c:pt idx="20964">
                  <c:v>43368.177083333401</c:v>
                </c:pt>
                <c:pt idx="20965">
                  <c:v>43368.197916666599</c:v>
                </c:pt>
                <c:pt idx="20966">
                  <c:v>43368.21875</c:v>
                </c:pt>
                <c:pt idx="20967">
                  <c:v>43368.239583333401</c:v>
                </c:pt>
                <c:pt idx="20968">
                  <c:v>43368.260416666599</c:v>
                </c:pt>
                <c:pt idx="20969">
                  <c:v>43368.28125</c:v>
                </c:pt>
                <c:pt idx="20970">
                  <c:v>43368.302083333401</c:v>
                </c:pt>
                <c:pt idx="20971">
                  <c:v>43368.322916666599</c:v>
                </c:pt>
                <c:pt idx="20972">
                  <c:v>43368.34375</c:v>
                </c:pt>
                <c:pt idx="20973">
                  <c:v>43368.364583333401</c:v>
                </c:pt>
                <c:pt idx="20974">
                  <c:v>43368.385416666599</c:v>
                </c:pt>
                <c:pt idx="20975">
                  <c:v>43368.40625</c:v>
                </c:pt>
                <c:pt idx="20976">
                  <c:v>43368.427083333401</c:v>
                </c:pt>
                <c:pt idx="20977">
                  <c:v>43368.447916666599</c:v>
                </c:pt>
                <c:pt idx="20978">
                  <c:v>43368.46875</c:v>
                </c:pt>
                <c:pt idx="20979">
                  <c:v>43368.489583333401</c:v>
                </c:pt>
                <c:pt idx="20980">
                  <c:v>43368.510416666599</c:v>
                </c:pt>
                <c:pt idx="20981">
                  <c:v>43368.53125</c:v>
                </c:pt>
                <c:pt idx="20982">
                  <c:v>43368.552083333401</c:v>
                </c:pt>
                <c:pt idx="20983">
                  <c:v>43368.572916666599</c:v>
                </c:pt>
                <c:pt idx="20984">
                  <c:v>43368.59375</c:v>
                </c:pt>
                <c:pt idx="20985">
                  <c:v>43368.614583333401</c:v>
                </c:pt>
                <c:pt idx="20986">
                  <c:v>43368.635416666599</c:v>
                </c:pt>
                <c:pt idx="20987">
                  <c:v>43368.65625</c:v>
                </c:pt>
                <c:pt idx="20988">
                  <c:v>43368.677083333401</c:v>
                </c:pt>
                <c:pt idx="20989">
                  <c:v>43368.697916666599</c:v>
                </c:pt>
                <c:pt idx="20990">
                  <c:v>43368.71875</c:v>
                </c:pt>
                <c:pt idx="20991">
                  <c:v>43368.739583333401</c:v>
                </c:pt>
                <c:pt idx="20992">
                  <c:v>43368.760416666599</c:v>
                </c:pt>
                <c:pt idx="20993">
                  <c:v>43368.78125</c:v>
                </c:pt>
                <c:pt idx="20994">
                  <c:v>43368.802083333401</c:v>
                </c:pt>
                <c:pt idx="20995">
                  <c:v>43368.822916666599</c:v>
                </c:pt>
                <c:pt idx="20996">
                  <c:v>43368.84375</c:v>
                </c:pt>
                <c:pt idx="20997">
                  <c:v>43368.864583333401</c:v>
                </c:pt>
                <c:pt idx="20998">
                  <c:v>43368.885416666599</c:v>
                </c:pt>
                <c:pt idx="20999">
                  <c:v>43368.90625</c:v>
                </c:pt>
                <c:pt idx="21000">
                  <c:v>43368.927083333401</c:v>
                </c:pt>
                <c:pt idx="21001">
                  <c:v>43368.947916666599</c:v>
                </c:pt>
                <c:pt idx="21002">
                  <c:v>43368.96875</c:v>
                </c:pt>
                <c:pt idx="21003">
                  <c:v>43368.989583333401</c:v>
                </c:pt>
                <c:pt idx="21004">
                  <c:v>43369.010416666599</c:v>
                </c:pt>
                <c:pt idx="21005">
                  <c:v>43369.03125</c:v>
                </c:pt>
                <c:pt idx="21006">
                  <c:v>43369.052083333401</c:v>
                </c:pt>
                <c:pt idx="21007">
                  <c:v>43369.072916666599</c:v>
                </c:pt>
                <c:pt idx="21008">
                  <c:v>43369.09375</c:v>
                </c:pt>
                <c:pt idx="21009">
                  <c:v>43369.114583333401</c:v>
                </c:pt>
                <c:pt idx="21010">
                  <c:v>43369.135416666599</c:v>
                </c:pt>
                <c:pt idx="21011">
                  <c:v>43369.15625</c:v>
                </c:pt>
                <c:pt idx="21012">
                  <c:v>43369.177083333401</c:v>
                </c:pt>
                <c:pt idx="21013">
                  <c:v>43369.197916666599</c:v>
                </c:pt>
                <c:pt idx="21014">
                  <c:v>43369.21875</c:v>
                </c:pt>
                <c:pt idx="21015">
                  <c:v>43369.239583333401</c:v>
                </c:pt>
                <c:pt idx="21016">
                  <c:v>43369.260416666599</c:v>
                </c:pt>
                <c:pt idx="21017">
                  <c:v>43369.28125</c:v>
                </c:pt>
                <c:pt idx="21018">
                  <c:v>43369.302083333401</c:v>
                </c:pt>
                <c:pt idx="21019">
                  <c:v>43369.322916666599</c:v>
                </c:pt>
                <c:pt idx="21020">
                  <c:v>43369.34375</c:v>
                </c:pt>
                <c:pt idx="21021">
                  <c:v>43369.364583333401</c:v>
                </c:pt>
                <c:pt idx="21022">
                  <c:v>43369.385416666599</c:v>
                </c:pt>
                <c:pt idx="21023">
                  <c:v>43369.40625</c:v>
                </c:pt>
                <c:pt idx="21024">
                  <c:v>43369.427083333401</c:v>
                </c:pt>
                <c:pt idx="21025">
                  <c:v>43369.447916666599</c:v>
                </c:pt>
                <c:pt idx="21026">
                  <c:v>43369.46875</c:v>
                </c:pt>
                <c:pt idx="21027">
                  <c:v>43369.489583333401</c:v>
                </c:pt>
                <c:pt idx="21028">
                  <c:v>43369.510416666599</c:v>
                </c:pt>
                <c:pt idx="21029">
                  <c:v>43369.53125</c:v>
                </c:pt>
                <c:pt idx="21030">
                  <c:v>43369.552083333401</c:v>
                </c:pt>
                <c:pt idx="21031">
                  <c:v>43369.572916666599</c:v>
                </c:pt>
                <c:pt idx="21032">
                  <c:v>43369.59375</c:v>
                </c:pt>
                <c:pt idx="21033">
                  <c:v>43369.614583333401</c:v>
                </c:pt>
                <c:pt idx="21034">
                  <c:v>43369.635416666599</c:v>
                </c:pt>
                <c:pt idx="21035">
                  <c:v>43369.65625</c:v>
                </c:pt>
                <c:pt idx="21036">
                  <c:v>43369.677083333401</c:v>
                </c:pt>
                <c:pt idx="21037">
                  <c:v>43369.697916666599</c:v>
                </c:pt>
                <c:pt idx="21038">
                  <c:v>43369.71875</c:v>
                </c:pt>
                <c:pt idx="21039">
                  <c:v>43369.739583333401</c:v>
                </c:pt>
                <c:pt idx="21040">
                  <c:v>43369.760416666599</c:v>
                </c:pt>
                <c:pt idx="21041">
                  <c:v>43369.78125</c:v>
                </c:pt>
                <c:pt idx="21042">
                  <c:v>43369.802083333401</c:v>
                </c:pt>
                <c:pt idx="21043">
                  <c:v>43369.822916666599</c:v>
                </c:pt>
                <c:pt idx="21044">
                  <c:v>43369.84375</c:v>
                </c:pt>
                <c:pt idx="21045">
                  <c:v>43369.864583333401</c:v>
                </c:pt>
                <c:pt idx="21046">
                  <c:v>43369.885416666599</c:v>
                </c:pt>
                <c:pt idx="21047">
                  <c:v>43369.90625</c:v>
                </c:pt>
                <c:pt idx="21048">
                  <c:v>43369.927083333401</c:v>
                </c:pt>
                <c:pt idx="21049">
                  <c:v>43369.947916666599</c:v>
                </c:pt>
                <c:pt idx="21050">
                  <c:v>43369.96875</c:v>
                </c:pt>
                <c:pt idx="21051">
                  <c:v>43369.989583333401</c:v>
                </c:pt>
                <c:pt idx="21052">
                  <c:v>43370.010416666599</c:v>
                </c:pt>
                <c:pt idx="21053">
                  <c:v>43370.03125</c:v>
                </c:pt>
                <c:pt idx="21054">
                  <c:v>43370.052083333401</c:v>
                </c:pt>
                <c:pt idx="21055">
                  <c:v>43370.072916666599</c:v>
                </c:pt>
                <c:pt idx="21056">
                  <c:v>43370.09375</c:v>
                </c:pt>
                <c:pt idx="21057">
                  <c:v>43370.114583333401</c:v>
                </c:pt>
                <c:pt idx="21058">
                  <c:v>43370.135416666599</c:v>
                </c:pt>
                <c:pt idx="21059">
                  <c:v>43370.15625</c:v>
                </c:pt>
                <c:pt idx="21060">
                  <c:v>43370.177083333401</c:v>
                </c:pt>
                <c:pt idx="21061">
                  <c:v>43370.197916666599</c:v>
                </c:pt>
                <c:pt idx="21062">
                  <c:v>43370.21875</c:v>
                </c:pt>
                <c:pt idx="21063">
                  <c:v>43370.239583333401</c:v>
                </c:pt>
                <c:pt idx="21064">
                  <c:v>43370.260416666599</c:v>
                </c:pt>
                <c:pt idx="21065">
                  <c:v>43370.28125</c:v>
                </c:pt>
                <c:pt idx="21066">
                  <c:v>43370.302083333401</c:v>
                </c:pt>
                <c:pt idx="21067">
                  <c:v>43370.322916666599</c:v>
                </c:pt>
                <c:pt idx="21068">
                  <c:v>43370.34375</c:v>
                </c:pt>
                <c:pt idx="21069">
                  <c:v>43370.364583333401</c:v>
                </c:pt>
                <c:pt idx="21070">
                  <c:v>43370.385416666599</c:v>
                </c:pt>
                <c:pt idx="21071">
                  <c:v>43370.40625</c:v>
                </c:pt>
                <c:pt idx="21072">
                  <c:v>43370.427083333401</c:v>
                </c:pt>
                <c:pt idx="21073">
                  <c:v>43370.447916666599</c:v>
                </c:pt>
                <c:pt idx="21074">
                  <c:v>43370.46875</c:v>
                </c:pt>
                <c:pt idx="21075">
                  <c:v>43370.489583333401</c:v>
                </c:pt>
                <c:pt idx="21076">
                  <c:v>43370.510416666599</c:v>
                </c:pt>
                <c:pt idx="21077">
                  <c:v>43370.53125</c:v>
                </c:pt>
                <c:pt idx="21078">
                  <c:v>43370.552083333401</c:v>
                </c:pt>
                <c:pt idx="21079">
                  <c:v>43370.572916666599</c:v>
                </c:pt>
                <c:pt idx="21080">
                  <c:v>43370.59375</c:v>
                </c:pt>
                <c:pt idx="21081">
                  <c:v>43370.614583333401</c:v>
                </c:pt>
                <c:pt idx="21082">
                  <c:v>43370.635416666599</c:v>
                </c:pt>
                <c:pt idx="21083">
                  <c:v>43370.65625</c:v>
                </c:pt>
                <c:pt idx="21084">
                  <c:v>43370.677083333401</c:v>
                </c:pt>
                <c:pt idx="21085">
                  <c:v>43370.697916666599</c:v>
                </c:pt>
                <c:pt idx="21086">
                  <c:v>43370.71875</c:v>
                </c:pt>
                <c:pt idx="21087">
                  <c:v>43370.739583333401</c:v>
                </c:pt>
                <c:pt idx="21088">
                  <c:v>43370.760416666599</c:v>
                </c:pt>
                <c:pt idx="21089">
                  <c:v>43370.78125</c:v>
                </c:pt>
                <c:pt idx="21090">
                  <c:v>43370.802083333401</c:v>
                </c:pt>
                <c:pt idx="21091">
                  <c:v>43370.822916666599</c:v>
                </c:pt>
                <c:pt idx="21092">
                  <c:v>43370.84375</c:v>
                </c:pt>
                <c:pt idx="21093">
                  <c:v>43370.864583333401</c:v>
                </c:pt>
                <c:pt idx="21094">
                  <c:v>43370.885416666599</c:v>
                </c:pt>
                <c:pt idx="21095">
                  <c:v>43370.90625</c:v>
                </c:pt>
                <c:pt idx="21096">
                  <c:v>43370.927083333401</c:v>
                </c:pt>
                <c:pt idx="21097">
                  <c:v>43370.947916666599</c:v>
                </c:pt>
                <c:pt idx="21098">
                  <c:v>43370.96875</c:v>
                </c:pt>
                <c:pt idx="21099">
                  <c:v>43370.989583333401</c:v>
                </c:pt>
                <c:pt idx="21100">
                  <c:v>43371.010416666599</c:v>
                </c:pt>
                <c:pt idx="21101">
                  <c:v>43371.03125</c:v>
                </c:pt>
                <c:pt idx="21102">
                  <c:v>43371.052083333401</c:v>
                </c:pt>
                <c:pt idx="21103">
                  <c:v>43371.072916666599</c:v>
                </c:pt>
                <c:pt idx="21104">
                  <c:v>43371.09375</c:v>
                </c:pt>
                <c:pt idx="21105">
                  <c:v>43371.114583333401</c:v>
                </c:pt>
                <c:pt idx="21106">
                  <c:v>43371.135416666599</c:v>
                </c:pt>
                <c:pt idx="21107">
                  <c:v>43371.15625</c:v>
                </c:pt>
                <c:pt idx="21108">
                  <c:v>43371.177083333401</c:v>
                </c:pt>
                <c:pt idx="21109">
                  <c:v>43371.197916666599</c:v>
                </c:pt>
                <c:pt idx="21110">
                  <c:v>43371.21875</c:v>
                </c:pt>
                <c:pt idx="21111">
                  <c:v>43371.239583333401</c:v>
                </c:pt>
                <c:pt idx="21112">
                  <c:v>43371.260416666599</c:v>
                </c:pt>
                <c:pt idx="21113">
                  <c:v>43371.28125</c:v>
                </c:pt>
                <c:pt idx="21114">
                  <c:v>43371.302083333401</c:v>
                </c:pt>
                <c:pt idx="21115">
                  <c:v>43371.322916666599</c:v>
                </c:pt>
                <c:pt idx="21116">
                  <c:v>43371.34375</c:v>
                </c:pt>
                <c:pt idx="21117">
                  <c:v>43371.364583333401</c:v>
                </c:pt>
                <c:pt idx="21118">
                  <c:v>43371.385416666599</c:v>
                </c:pt>
                <c:pt idx="21119">
                  <c:v>43371.40625</c:v>
                </c:pt>
                <c:pt idx="21120">
                  <c:v>43371.427083333401</c:v>
                </c:pt>
                <c:pt idx="21121">
                  <c:v>43371.447916666599</c:v>
                </c:pt>
                <c:pt idx="21122">
                  <c:v>43371.46875</c:v>
                </c:pt>
                <c:pt idx="21123">
                  <c:v>43371.489583333401</c:v>
                </c:pt>
                <c:pt idx="21124">
                  <c:v>43371.510416666599</c:v>
                </c:pt>
                <c:pt idx="21125">
                  <c:v>43371.53125</c:v>
                </c:pt>
                <c:pt idx="21126">
                  <c:v>43371.552083333401</c:v>
                </c:pt>
                <c:pt idx="21127">
                  <c:v>43371.572916666599</c:v>
                </c:pt>
                <c:pt idx="21128">
                  <c:v>43371.59375</c:v>
                </c:pt>
                <c:pt idx="21129">
                  <c:v>43371.614583333401</c:v>
                </c:pt>
                <c:pt idx="21130">
                  <c:v>43371.635416666599</c:v>
                </c:pt>
                <c:pt idx="21131">
                  <c:v>43371.65625</c:v>
                </c:pt>
                <c:pt idx="21132">
                  <c:v>43371.677083333401</c:v>
                </c:pt>
                <c:pt idx="21133">
                  <c:v>43371.697916666599</c:v>
                </c:pt>
                <c:pt idx="21134">
                  <c:v>43371.71875</c:v>
                </c:pt>
                <c:pt idx="21135">
                  <c:v>43371.739583333401</c:v>
                </c:pt>
                <c:pt idx="21136">
                  <c:v>43371.760416666599</c:v>
                </c:pt>
                <c:pt idx="21137">
                  <c:v>43371.78125</c:v>
                </c:pt>
                <c:pt idx="21138">
                  <c:v>43371.802083333401</c:v>
                </c:pt>
                <c:pt idx="21139">
                  <c:v>43371.822916666599</c:v>
                </c:pt>
                <c:pt idx="21140">
                  <c:v>43371.84375</c:v>
                </c:pt>
                <c:pt idx="21141">
                  <c:v>43371.864583333401</c:v>
                </c:pt>
                <c:pt idx="21142">
                  <c:v>43371.885416666599</c:v>
                </c:pt>
                <c:pt idx="21143">
                  <c:v>43371.90625</c:v>
                </c:pt>
                <c:pt idx="21144">
                  <c:v>43371.927083333401</c:v>
                </c:pt>
                <c:pt idx="21145">
                  <c:v>43371.947916666599</c:v>
                </c:pt>
                <c:pt idx="21146">
                  <c:v>43371.96875</c:v>
                </c:pt>
                <c:pt idx="21147">
                  <c:v>43371.989583333401</c:v>
                </c:pt>
                <c:pt idx="21148">
                  <c:v>43372.010416666599</c:v>
                </c:pt>
                <c:pt idx="21149">
                  <c:v>43372.03125</c:v>
                </c:pt>
                <c:pt idx="21150">
                  <c:v>43372.052083333401</c:v>
                </c:pt>
                <c:pt idx="21151">
                  <c:v>43372.072916666599</c:v>
                </c:pt>
                <c:pt idx="21152">
                  <c:v>43372.09375</c:v>
                </c:pt>
                <c:pt idx="21153">
                  <c:v>43372.114583333401</c:v>
                </c:pt>
                <c:pt idx="21154">
                  <c:v>43372.135416666599</c:v>
                </c:pt>
                <c:pt idx="21155">
                  <c:v>43372.15625</c:v>
                </c:pt>
                <c:pt idx="21156">
                  <c:v>43372.177083333401</c:v>
                </c:pt>
                <c:pt idx="21157">
                  <c:v>43372.197916666599</c:v>
                </c:pt>
                <c:pt idx="21158">
                  <c:v>43372.21875</c:v>
                </c:pt>
                <c:pt idx="21159">
                  <c:v>43372.239583333401</c:v>
                </c:pt>
                <c:pt idx="21160">
                  <c:v>43372.260416666599</c:v>
                </c:pt>
                <c:pt idx="21161">
                  <c:v>43372.28125</c:v>
                </c:pt>
                <c:pt idx="21162">
                  <c:v>43372.302083333401</c:v>
                </c:pt>
                <c:pt idx="21163">
                  <c:v>43372.322916666599</c:v>
                </c:pt>
                <c:pt idx="21164">
                  <c:v>43372.34375</c:v>
                </c:pt>
                <c:pt idx="21165">
                  <c:v>43372.364583333401</c:v>
                </c:pt>
                <c:pt idx="21166">
                  <c:v>43372.385416666599</c:v>
                </c:pt>
                <c:pt idx="21167">
                  <c:v>43372.40625</c:v>
                </c:pt>
                <c:pt idx="21168">
                  <c:v>43372.427083333401</c:v>
                </c:pt>
                <c:pt idx="21169">
                  <c:v>43372.447916666599</c:v>
                </c:pt>
                <c:pt idx="21170">
                  <c:v>43372.46875</c:v>
                </c:pt>
                <c:pt idx="21171">
                  <c:v>43372.489583333401</c:v>
                </c:pt>
                <c:pt idx="21172">
                  <c:v>43372.510416666599</c:v>
                </c:pt>
                <c:pt idx="21173">
                  <c:v>43372.53125</c:v>
                </c:pt>
                <c:pt idx="21174">
                  <c:v>43372.552083333401</c:v>
                </c:pt>
                <c:pt idx="21175">
                  <c:v>43372.572916666599</c:v>
                </c:pt>
                <c:pt idx="21176">
                  <c:v>43372.59375</c:v>
                </c:pt>
                <c:pt idx="21177">
                  <c:v>43372.614583333401</c:v>
                </c:pt>
                <c:pt idx="21178">
                  <c:v>43372.635416666599</c:v>
                </c:pt>
                <c:pt idx="21179">
                  <c:v>43372.65625</c:v>
                </c:pt>
                <c:pt idx="21180">
                  <c:v>43372.677083333401</c:v>
                </c:pt>
                <c:pt idx="21181">
                  <c:v>43372.697916666599</c:v>
                </c:pt>
                <c:pt idx="21182">
                  <c:v>43372.71875</c:v>
                </c:pt>
                <c:pt idx="21183">
                  <c:v>43372.739583333401</c:v>
                </c:pt>
                <c:pt idx="21184">
                  <c:v>43372.760416666599</c:v>
                </c:pt>
                <c:pt idx="21185">
                  <c:v>43372.78125</c:v>
                </c:pt>
                <c:pt idx="21186">
                  <c:v>43372.802083333401</c:v>
                </c:pt>
                <c:pt idx="21187">
                  <c:v>43372.822916666599</c:v>
                </c:pt>
                <c:pt idx="21188">
                  <c:v>43372.84375</c:v>
                </c:pt>
                <c:pt idx="21189">
                  <c:v>43372.864583333401</c:v>
                </c:pt>
                <c:pt idx="21190">
                  <c:v>43372.885416666599</c:v>
                </c:pt>
                <c:pt idx="21191">
                  <c:v>43372.90625</c:v>
                </c:pt>
                <c:pt idx="21192">
                  <c:v>43372.927083333401</c:v>
                </c:pt>
                <c:pt idx="21193">
                  <c:v>43372.947916666599</c:v>
                </c:pt>
                <c:pt idx="21194">
                  <c:v>43372.96875</c:v>
                </c:pt>
                <c:pt idx="21195">
                  <c:v>43372.989583333401</c:v>
                </c:pt>
                <c:pt idx="21196">
                  <c:v>43373.010416666599</c:v>
                </c:pt>
                <c:pt idx="21197">
                  <c:v>43373.03125</c:v>
                </c:pt>
                <c:pt idx="21198">
                  <c:v>43373.052083333401</c:v>
                </c:pt>
                <c:pt idx="21199">
                  <c:v>43373.072916666599</c:v>
                </c:pt>
                <c:pt idx="21200">
                  <c:v>43373.09375</c:v>
                </c:pt>
                <c:pt idx="21201">
                  <c:v>43373.114583333401</c:v>
                </c:pt>
                <c:pt idx="21202">
                  <c:v>43373.135416666599</c:v>
                </c:pt>
                <c:pt idx="21203">
                  <c:v>43373.15625</c:v>
                </c:pt>
                <c:pt idx="21204">
                  <c:v>43373.177083333401</c:v>
                </c:pt>
                <c:pt idx="21205">
                  <c:v>43373.197916666599</c:v>
                </c:pt>
                <c:pt idx="21206">
                  <c:v>43373.21875</c:v>
                </c:pt>
                <c:pt idx="21207">
                  <c:v>43373.239583333401</c:v>
                </c:pt>
                <c:pt idx="21208">
                  <c:v>43373.260416666599</c:v>
                </c:pt>
                <c:pt idx="21209">
                  <c:v>43373.28125</c:v>
                </c:pt>
                <c:pt idx="21210">
                  <c:v>43373.302083333401</c:v>
                </c:pt>
                <c:pt idx="21211">
                  <c:v>43373.322916666599</c:v>
                </c:pt>
                <c:pt idx="21212">
                  <c:v>43373.34375</c:v>
                </c:pt>
                <c:pt idx="21213">
                  <c:v>43373.364583333401</c:v>
                </c:pt>
                <c:pt idx="21214">
                  <c:v>43373.385416666599</c:v>
                </c:pt>
                <c:pt idx="21215">
                  <c:v>43373.40625</c:v>
                </c:pt>
                <c:pt idx="21216">
                  <c:v>43373.427083333401</c:v>
                </c:pt>
                <c:pt idx="21217">
                  <c:v>43373.447916666599</c:v>
                </c:pt>
                <c:pt idx="21218">
                  <c:v>43373.46875</c:v>
                </c:pt>
                <c:pt idx="21219">
                  <c:v>43373.489583333401</c:v>
                </c:pt>
                <c:pt idx="21220">
                  <c:v>43373.510416666599</c:v>
                </c:pt>
                <c:pt idx="21221">
                  <c:v>43373.53125</c:v>
                </c:pt>
                <c:pt idx="21222">
                  <c:v>43373.552083333401</c:v>
                </c:pt>
                <c:pt idx="21223">
                  <c:v>43373.572916666599</c:v>
                </c:pt>
                <c:pt idx="21224">
                  <c:v>43373.59375</c:v>
                </c:pt>
                <c:pt idx="21225">
                  <c:v>43373.614583333401</c:v>
                </c:pt>
                <c:pt idx="21226">
                  <c:v>43373.635416666599</c:v>
                </c:pt>
                <c:pt idx="21227">
                  <c:v>43373.65625</c:v>
                </c:pt>
                <c:pt idx="21228">
                  <c:v>43373.677083333401</c:v>
                </c:pt>
                <c:pt idx="21229">
                  <c:v>43373.697916666599</c:v>
                </c:pt>
                <c:pt idx="21230">
                  <c:v>43373.71875</c:v>
                </c:pt>
                <c:pt idx="21231">
                  <c:v>43373.739583333401</c:v>
                </c:pt>
                <c:pt idx="21232">
                  <c:v>43373.760416666599</c:v>
                </c:pt>
                <c:pt idx="21233">
                  <c:v>43373.78125</c:v>
                </c:pt>
                <c:pt idx="21234">
                  <c:v>43373.802083333401</c:v>
                </c:pt>
                <c:pt idx="21235">
                  <c:v>43373.822916666599</c:v>
                </c:pt>
                <c:pt idx="21236">
                  <c:v>43373.84375</c:v>
                </c:pt>
                <c:pt idx="21237">
                  <c:v>43373.864583333401</c:v>
                </c:pt>
                <c:pt idx="21238">
                  <c:v>43373.885416666599</c:v>
                </c:pt>
                <c:pt idx="21239">
                  <c:v>43373.90625</c:v>
                </c:pt>
                <c:pt idx="21240">
                  <c:v>43373.927083333401</c:v>
                </c:pt>
                <c:pt idx="21241">
                  <c:v>43373.947916666599</c:v>
                </c:pt>
                <c:pt idx="21242">
                  <c:v>43373.96875</c:v>
                </c:pt>
                <c:pt idx="21243">
                  <c:v>43373.989583333401</c:v>
                </c:pt>
                <c:pt idx="21244">
                  <c:v>43374.010416666599</c:v>
                </c:pt>
                <c:pt idx="21245">
                  <c:v>43374.03125</c:v>
                </c:pt>
                <c:pt idx="21246">
                  <c:v>43374.052083333401</c:v>
                </c:pt>
                <c:pt idx="21247">
                  <c:v>43374.072916666599</c:v>
                </c:pt>
                <c:pt idx="21248">
                  <c:v>43374.09375</c:v>
                </c:pt>
                <c:pt idx="21249">
                  <c:v>43374.114583333401</c:v>
                </c:pt>
                <c:pt idx="21250">
                  <c:v>43374.135416666599</c:v>
                </c:pt>
                <c:pt idx="21251">
                  <c:v>43374.15625</c:v>
                </c:pt>
                <c:pt idx="21252">
                  <c:v>43374.177083333401</c:v>
                </c:pt>
                <c:pt idx="21253">
                  <c:v>43374.197916666599</c:v>
                </c:pt>
                <c:pt idx="21254">
                  <c:v>43374.21875</c:v>
                </c:pt>
                <c:pt idx="21255">
                  <c:v>43374.239583333401</c:v>
                </c:pt>
                <c:pt idx="21256">
                  <c:v>43374.260416666599</c:v>
                </c:pt>
                <c:pt idx="21257">
                  <c:v>43374.28125</c:v>
                </c:pt>
                <c:pt idx="21258">
                  <c:v>43374.302083333401</c:v>
                </c:pt>
                <c:pt idx="21259">
                  <c:v>43374.322916666599</c:v>
                </c:pt>
                <c:pt idx="21260">
                  <c:v>43374.34375</c:v>
                </c:pt>
                <c:pt idx="21261">
                  <c:v>43374.364583333401</c:v>
                </c:pt>
                <c:pt idx="21262">
                  <c:v>43374.385416666599</c:v>
                </c:pt>
                <c:pt idx="21263">
                  <c:v>43374.40625</c:v>
                </c:pt>
                <c:pt idx="21264">
                  <c:v>43374.427083333401</c:v>
                </c:pt>
                <c:pt idx="21265">
                  <c:v>43374.447916666599</c:v>
                </c:pt>
                <c:pt idx="21266">
                  <c:v>43374.46875</c:v>
                </c:pt>
                <c:pt idx="21267">
                  <c:v>43374.489583333401</c:v>
                </c:pt>
                <c:pt idx="21268">
                  <c:v>43374.510416666599</c:v>
                </c:pt>
                <c:pt idx="21269">
                  <c:v>43374.53125</c:v>
                </c:pt>
                <c:pt idx="21270">
                  <c:v>43374.552083333401</c:v>
                </c:pt>
                <c:pt idx="21271">
                  <c:v>43374.572916666599</c:v>
                </c:pt>
                <c:pt idx="21272">
                  <c:v>43374.59375</c:v>
                </c:pt>
                <c:pt idx="21273">
                  <c:v>43374.614583333401</c:v>
                </c:pt>
                <c:pt idx="21274">
                  <c:v>43374.635416666599</c:v>
                </c:pt>
                <c:pt idx="21275">
                  <c:v>43374.65625</c:v>
                </c:pt>
                <c:pt idx="21276">
                  <c:v>43374.677083333401</c:v>
                </c:pt>
                <c:pt idx="21277">
                  <c:v>43374.697916666599</c:v>
                </c:pt>
                <c:pt idx="21278">
                  <c:v>43374.71875</c:v>
                </c:pt>
                <c:pt idx="21279">
                  <c:v>43374.739583333401</c:v>
                </c:pt>
                <c:pt idx="21280">
                  <c:v>43374.760416666599</c:v>
                </c:pt>
                <c:pt idx="21281">
                  <c:v>43374.78125</c:v>
                </c:pt>
                <c:pt idx="21282">
                  <c:v>43374.802083333401</c:v>
                </c:pt>
                <c:pt idx="21283">
                  <c:v>43374.822916666599</c:v>
                </c:pt>
                <c:pt idx="21284">
                  <c:v>43374.84375</c:v>
                </c:pt>
                <c:pt idx="21285">
                  <c:v>43374.864583333401</c:v>
                </c:pt>
                <c:pt idx="21286">
                  <c:v>43374.885416666599</c:v>
                </c:pt>
                <c:pt idx="21287">
                  <c:v>43374.90625</c:v>
                </c:pt>
                <c:pt idx="21288">
                  <c:v>43374.927083333401</c:v>
                </c:pt>
                <c:pt idx="21289">
                  <c:v>43374.947916666599</c:v>
                </c:pt>
                <c:pt idx="21290">
                  <c:v>43374.96875</c:v>
                </c:pt>
                <c:pt idx="21291">
                  <c:v>43374.989583333401</c:v>
                </c:pt>
                <c:pt idx="21292">
                  <c:v>43375.010416666599</c:v>
                </c:pt>
                <c:pt idx="21293">
                  <c:v>43375.03125</c:v>
                </c:pt>
                <c:pt idx="21294">
                  <c:v>43375.052083333401</c:v>
                </c:pt>
                <c:pt idx="21295">
                  <c:v>43375.072916666599</c:v>
                </c:pt>
                <c:pt idx="21296">
                  <c:v>43375.09375</c:v>
                </c:pt>
                <c:pt idx="21297">
                  <c:v>43375.114583333401</c:v>
                </c:pt>
                <c:pt idx="21298">
                  <c:v>43375.135416666599</c:v>
                </c:pt>
                <c:pt idx="21299">
                  <c:v>43375.15625</c:v>
                </c:pt>
                <c:pt idx="21300">
                  <c:v>43375.177083333401</c:v>
                </c:pt>
                <c:pt idx="21301">
                  <c:v>43375.197916666599</c:v>
                </c:pt>
                <c:pt idx="21302">
                  <c:v>43375.21875</c:v>
                </c:pt>
                <c:pt idx="21303">
                  <c:v>43375.239583333401</c:v>
                </c:pt>
                <c:pt idx="21304">
                  <c:v>43375.260416666599</c:v>
                </c:pt>
                <c:pt idx="21305">
                  <c:v>43375.28125</c:v>
                </c:pt>
                <c:pt idx="21306">
                  <c:v>43375.302083333401</c:v>
                </c:pt>
                <c:pt idx="21307">
                  <c:v>43375.322916666599</c:v>
                </c:pt>
                <c:pt idx="21308">
                  <c:v>43375.34375</c:v>
                </c:pt>
                <c:pt idx="21309">
                  <c:v>43375.364583333401</c:v>
                </c:pt>
                <c:pt idx="21310">
                  <c:v>43375.385416666599</c:v>
                </c:pt>
                <c:pt idx="21311">
                  <c:v>43375.40625</c:v>
                </c:pt>
                <c:pt idx="21312">
                  <c:v>43375.427083333401</c:v>
                </c:pt>
                <c:pt idx="21313">
                  <c:v>43375.447916666599</c:v>
                </c:pt>
                <c:pt idx="21314">
                  <c:v>43375.46875</c:v>
                </c:pt>
                <c:pt idx="21315">
                  <c:v>43375.489583333401</c:v>
                </c:pt>
                <c:pt idx="21316">
                  <c:v>43375.510416666599</c:v>
                </c:pt>
                <c:pt idx="21317">
                  <c:v>43375.53125</c:v>
                </c:pt>
                <c:pt idx="21318">
                  <c:v>43375.552083333401</c:v>
                </c:pt>
                <c:pt idx="21319">
                  <c:v>43375.572916666599</c:v>
                </c:pt>
                <c:pt idx="21320">
                  <c:v>43375.59375</c:v>
                </c:pt>
                <c:pt idx="21321">
                  <c:v>43375.614583333401</c:v>
                </c:pt>
                <c:pt idx="21322">
                  <c:v>43375.635416666599</c:v>
                </c:pt>
                <c:pt idx="21323">
                  <c:v>43375.65625</c:v>
                </c:pt>
                <c:pt idx="21324">
                  <c:v>43375.677083333401</c:v>
                </c:pt>
                <c:pt idx="21325">
                  <c:v>43375.697916666599</c:v>
                </c:pt>
                <c:pt idx="21326">
                  <c:v>43375.71875</c:v>
                </c:pt>
                <c:pt idx="21327">
                  <c:v>43375.739583333401</c:v>
                </c:pt>
                <c:pt idx="21328">
                  <c:v>43375.760416666599</c:v>
                </c:pt>
                <c:pt idx="21329">
                  <c:v>43375.78125</c:v>
                </c:pt>
                <c:pt idx="21330">
                  <c:v>43375.802083333401</c:v>
                </c:pt>
                <c:pt idx="21331">
                  <c:v>43375.822916666599</c:v>
                </c:pt>
                <c:pt idx="21332">
                  <c:v>43375.84375</c:v>
                </c:pt>
                <c:pt idx="21333">
                  <c:v>43375.864583333401</c:v>
                </c:pt>
                <c:pt idx="21334">
                  <c:v>43375.885416666599</c:v>
                </c:pt>
                <c:pt idx="21335">
                  <c:v>43375.90625</c:v>
                </c:pt>
                <c:pt idx="21336">
                  <c:v>43375.927083333401</c:v>
                </c:pt>
                <c:pt idx="21337">
                  <c:v>43375.947916666599</c:v>
                </c:pt>
                <c:pt idx="21338">
                  <c:v>43375.96875</c:v>
                </c:pt>
                <c:pt idx="21339">
                  <c:v>43375.989583333401</c:v>
                </c:pt>
                <c:pt idx="21340">
                  <c:v>43376.010416666599</c:v>
                </c:pt>
                <c:pt idx="21341">
                  <c:v>43376.03125</c:v>
                </c:pt>
                <c:pt idx="21342">
                  <c:v>43376.052083333401</c:v>
                </c:pt>
                <c:pt idx="21343">
                  <c:v>43376.072916666599</c:v>
                </c:pt>
                <c:pt idx="21344">
                  <c:v>43376.09375</c:v>
                </c:pt>
                <c:pt idx="21345">
                  <c:v>43376.114583333401</c:v>
                </c:pt>
                <c:pt idx="21346">
                  <c:v>43376.135416666599</c:v>
                </c:pt>
                <c:pt idx="21347">
                  <c:v>43376.15625</c:v>
                </c:pt>
                <c:pt idx="21348">
                  <c:v>43376.177083333401</c:v>
                </c:pt>
                <c:pt idx="21349">
                  <c:v>43376.197916666599</c:v>
                </c:pt>
                <c:pt idx="21350">
                  <c:v>43376.21875</c:v>
                </c:pt>
                <c:pt idx="21351">
                  <c:v>43376.239583333401</c:v>
                </c:pt>
                <c:pt idx="21352">
                  <c:v>43376.260416666599</c:v>
                </c:pt>
                <c:pt idx="21353">
                  <c:v>43376.28125</c:v>
                </c:pt>
                <c:pt idx="21354">
                  <c:v>43376.302083333401</c:v>
                </c:pt>
                <c:pt idx="21355">
                  <c:v>43376.322916666599</c:v>
                </c:pt>
                <c:pt idx="21356">
                  <c:v>43376.34375</c:v>
                </c:pt>
                <c:pt idx="21357">
                  <c:v>43376.364583333401</c:v>
                </c:pt>
                <c:pt idx="21358">
                  <c:v>43376.385416666599</c:v>
                </c:pt>
                <c:pt idx="21359">
                  <c:v>43376.40625</c:v>
                </c:pt>
                <c:pt idx="21360">
                  <c:v>43376.427083333401</c:v>
                </c:pt>
                <c:pt idx="21361">
                  <c:v>43376.447916666599</c:v>
                </c:pt>
                <c:pt idx="21362">
                  <c:v>43376.46875</c:v>
                </c:pt>
                <c:pt idx="21363">
                  <c:v>43376.489583333401</c:v>
                </c:pt>
                <c:pt idx="21364">
                  <c:v>43376.510416666599</c:v>
                </c:pt>
                <c:pt idx="21365">
                  <c:v>43376.53125</c:v>
                </c:pt>
                <c:pt idx="21366">
                  <c:v>43376.552083333401</c:v>
                </c:pt>
                <c:pt idx="21367">
                  <c:v>43376.572916666599</c:v>
                </c:pt>
                <c:pt idx="21368">
                  <c:v>43376.59375</c:v>
                </c:pt>
                <c:pt idx="21369">
                  <c:v>43376.614583333401</c:v>
                </c:pt>
                <c:pt idx="21370">
                  <c:v>43376.635416666599</c:v>
                </c:pt>
                <c:pt idx="21371">
                  <c:v>43376.65625</c:v>
                </c:pt>
                <c:pt idx="21372">
                  <c:v>43376.677083333401</c:v>
                </c:pt>
                <c:pt idx="21373">
                  <c:v>43376.697916666599</c:v>
                </c:pt>
                <c:pt idx="21374">
                  <c:v>43376.71875</c:v>
                </c:pt>
                <c:pt idx="21375">
                  <c:v>43376.739583333401</c:v>
                </c:pt>
                <c:pt idx="21376">
                  <c:v>43376.760416666599</c:v>
                </c:pt>
                <c:pt idx="21377">
                  <c:v>43376.78125</c:v>
                </c:pt>
                <c:pt idx="21378">
                  <c:v>43376.802083333401</c:v>
                </c:pt>
                <c:pt idx="21379">
                  <c:v>43376.822916666599</c:v>
                </c:pt>
                <c:pt idx="21380">
                  <c:v>43376.84375</c:v>
                </c:pt>
                <c:pt idx="21381">
                  <c:v>43376.864583333401</c:v>
                </c:pt>
                <c:pt idx="21382">
                  <c:v>43376.885416666599</c:v>
                </c:pt>
                <c:pt idx="21383">
                  <c:v>43376.90625</c:v>
                </c:pt>
                <c:pt idx="21384">
                  <c:v>43376.927083333401</c:v>
                </c:pt>
                <c:pt idx="21385">
                  <c:v>43376.947916666599</c:v>
                </c:pt>
                <c:pt idx="21386">
                  <c:v>43376.96875</c:v>
                </c:pt>
                <c:pt idx="21387">
                  <c:v>43376.989583333401</c:v>
                </c:pt>
                <c:pt idx="21388">
                  <c:v>43377.010416666599</c:v>
                </c:pt>
                <c:pt idx="21389">
                  <c:v>43377.03125</c:v>
                </c:pt>
                <c:pt idx="21390">
                  <c:v>43377.052083333401</c:v>
                </c:pt>
                <c:pt idx="21391">
                  <c:v>43377.072916666599</c:v>
                </c:pt>
                <c:pt idx="21392">
                  <c:v>43377.09375</c:v>
                </c:pt>
                <c:pt idx="21393">
                  <c:v>43377.114583333401</c:v>
                </c:pt>
                <c:pt idx="21394">
                  <c:v>43377.135416666599</c:v>
                </c:pt>
                <c:pt idx="21395">
                  <c:v>43377.15625</c:v>
                </c:pt>
                <c:pt idx="21396">
                  <c:v>43377.177083333401</c:v>
                </c:pt>
                <c:pt idx="21397">
                  <c:v>43377.197916666599</c:v>
                </c:pt>
                <c:pt idx="21398">
                  <c:v>43377.21875</c:v>
                </c:pt>
                <c:pt idx="21399">
                  <c:v>43377.239583333401</c:v>
                </c:pt>
                <c:pt idx="21400">
                  <c:v>43377.260416666599</c:v>
                </c:pt>
                <c:pt idx="21401">
                  <c:v>43377.28125</c:v>
                </c:pt>
                <c:pt idx="21402">
                  <c:v>43377.302083333401</c:v>
                </c:pt>
                <c:pt idx="21403">
                  <c:v>43377.322916666599</c:v>
                </c:pt>
                <c:pt idx="21404">
                  <c:v>43377.34375</c:v>
                </c:pt>
                <c:pt idx="21405">
                  <c:v>43377.364583333401</c:v>
                </c:pt>
                <c:pt idx="21406">
                  <c:v>43377.385416666599</c:v>
                </c:pt>
                <c:pt idx="21407">
                  <c:v>43377.40625</c:v>
                </c:pt>
                <c:pt idx="21408">
                  <c:v>43377.427083333401</c:v>
                </c:pt>
                <c:pt idx="21409">
                  <c:v>43377.447916666599</c:v>
                </c:pt>
                <c:pt idx="21410">
                  <c:v>43377.46875</c:v>
                </c:pt>
                <c:pt idx="21411">
                  <c:v>43377.489583333401</c:v>
                </c:pt>
                <c:pt idx="21412">
                  <c:v>43377.510416666599</c:v>
                </c:pt>
                <c:pt idx="21413">
                  <c:v>43377.53125</c:v>
                </c:pt>
                <c:pt idx="21414">
                  <c:v>43377.552083333401</c:v>
                </c:pt>
                <c:pt idx="21415">
                  <c:v>43377.572916666599</c:v>
                </c:pt>
                <c:pt idx="21416">
                  <c:v>43377.59375</c:v>
                </c:pt>
                <c:pt idx="21417">
                  <c:v>43377.614583333401</c:v>
                </c:pt>
                <c:pt idx="21418">
                  <c:v>43377.635416666599</c:v>
                </c:pt>
                <c:pt idx="21419">
                  <c:v>43377.65625</c:v>
                </c:pt>
                <c:pt idx="21420">
                  <c:v>43377.677083333401</c:v>
                </c:pt>
                <c:pt idx="21421">
                  <c:v>43377.697916666599</c:v>
                </c:pt>
                <c:pt idx="21422">
                  <c:v>43377.71875</c:v>
                </c:pt>
                <c:pt idx="21423">
                  <c:v>43377.739583333401</c:v>
                </c:pt>
                <c:pt idx="21424">
                  <c:v>43377.760416666599</c:v>
                </c:pt>
                <c:pt idx="21425">
                  <c:v>43377.78125</c:v>
                </c:pt>
                <c:pt idx="21426">
                  <c:v>43377.802083333401</c:v>
                </c:pt>
                <c:pt idx="21427">
                  <c:v>43377.822916666599</c:v>
                </c:pt>
                <c:pt idx="21428">
                  <c:v>43377.84375</c:v>
                </c:pt>
                <c:pt idx="21429">
                  <c:v>43377.864583333401</c:v>
                </c:pt>
                <c:pt idx="21430">
                  <c:v>43377.885416666599</c:v>
                </c:pt>
                <c:pt idx="21431">
                  <c:v>43377.90625</c:v>
                </c:pt>
                <c:pt idx="21432">
                  <c:v>43377.927083333401</c:v>
                </c:pt>
                <c:pt idx="21433">
                  <c:v>43377.947916666599</c:v>
                </c:pt>
                <c:pt idx="21434">
                  <c:v>43377.96875</c:v>
                </c:pt>
                <c:pt idx="21435">
                  <c:v>43377.989583333401</c:v>
                </c:pt>
                <c:pt idx="21436">
                  <c:v>43378.010416666599</c:v>
                </c:pt>
                <c:pt idx="21437">
                  <c:v>43378.03125</c:v>
                </c:pt>
                <c:pt idx="21438">
                  <c:v>43378.052083333401</c:v>
                </c:pt>
                <c:pt idx="21439">
                  <c:v>43378.072916666599</c:v>
                </c:pt>
                <c:pt idx="21440">
                  <c:v>43378.09375</c:v>
                </c:pt>
                <c:pt idx="21441">
                  <c:v>43378.114583333401</c:v>
                </c:pt>
                <c:pt idx="21442">
                  <c:v>43378.135416666599</c:v>
                </c:pt>
                <c:pt idx="21443">
                  <c:v>43378.15625</c:v>
                </c:pt>
                <c:pt idx="21444">
                  <c:v>43378.177083333401</c:v>
                </c:pt>
                <c:pt idx="21445">
                  <c:v>43378.197916666599</c:v>
                </c:pt>
                <c:pt idx="21446">
                  <c:v>43378.21875</c:v>
                </c:pt>
                <c:pt idx="21447">
                  <c:v>43378.239583333401</c:v>
                </c:pt>
                <c:pt idx="21448">
                  <c:v>43378.260416666599</c:v>
                </c:pt>
                <c:pt idx="21449">
                  <c:v>43378.28125</c:v>
                </c:pt>
                <c:pt idx="21450">
                  <c:v>43378.302083333401</c:v>
                </c:pt>
                <c:pt idx="21451">
                  <c:v>43378.322916666599</c:v>
                </c:pt>
                <c:pt idx="21452">
                  <c:v>43378.34375</c:v>
                </c:pt>
                <c:pt idx="21453">
                  <c:v>43378.364583333401</c:v>
                </c:pt>
                <c:pt idx="21454">
                  <c:v>43378.385416666599</c:v>
                </c:pt>
                <c:pt idx="21455">
                  <c:v>43378.40625</c:v>
                </c:pt>
                <c:pt idx="21456">
                  <c:v>43378.427083333401</c:v>
                </c:pt>
                <c:pt idx="21457">
                  <c:v>43378.447916666599</c:v>
                </c:pt>
                <c:pt idx="21458">
                  <c:v>43378.46875</c:v>
                </c:pt>
                <c:pt idx="21459">
                  <c:v>43378.489583333401</c:v>
                </c:pt>
                <c:pt idx="21460">
                  <c:v>43378.510416666599</c:v>
                </c:pt>
                <c:pt idx="21461">
                  <c:v>43378.53125</c:v>
                </c:pt>
                <c:pt idx="21462">
                  <c:v>43378.552083333401</c:v>
                </c:pt>
                <c:pt idx="21463">
                  <c:v>43378.572916666599</c:v>
                </c:pt>
                <c:pt idx="21464">
                  <c:v>43378.59375</c:v>
                </c:pt>
                <c:pt idx="21465">
                  <c:v>43378.614583333401</c:v>
                </c:pt>
                <c:pt idx="21466">
                  <c:v>43378.635416666599</c:v>
                </c:pt>
                <c:pt idx="21467">
                  <c:v>43378.65625</c:v>
                </c:pt>
                <c:pt idx="21468">
                  <c:v>43378.677083333401</c:v>
                </c:pt>
                <c:pt idx="21469">
                  <c:v>43378.697916666599</c:v>
                </c:pt>
                <c:pt idx="21470">
                  <c:v>43378.71875</c:v>
                </c:pt>
                <c:pt idx="21471">
                  <c:v>43378.739583333401</c:v>
                </c:pt>
                <c:pt idx="21472">
                  <c:v>43378.760416666599</c:v>
                </c:pt>
                <c:pt idx="21473">
                  <c:v>43378.78125</c:v>
                </c:pt>
                <c:pt idx="21474">
                  <c:v>43378.802083333401</c:v>
                </c:pt>
                <c:pt idx="21475">
                  <c:v>43378.822916666599</c:v>
                </c:pt>
                <c:pt idx="21476">
                  <c:v>43378.84375</c:v>
                </c:pt>
                <c:pt idx="21477">
                  <c:v>43378.864583333401</c:v>
                </c:pt>
                <c:pt idx="21478">
                  <c:v>43378.885416666599</c:v>
                </c:pt>
                <c:pt idx="21479">
                  <c:v>43378.90625</c:v>
                </c:pt>
                <c:pt idx="21480">
                  <c:v>43378.927083333401</c:v>
                </c:pt>
                <c:pt idx="21481">
                  <c:v>43378.947916666599</c:v>
                </c:pt>
                <c:pt idx="21482">
                  <c:v>43378.96875</c:v>
                </c:pt>
                <c:pt idx="21483">
                  <c:v>43378.989583333401</c:v>
                </c:pt>
                <c:pt idx="21484">
                  <c:v>43379.010416666599</c:v>
                </c:pt>
                <c:pt idx="21485">
                  <c:v>43379.03125</c:v>
                </c:pt>
                <c:pt idx="21486">
                  <c:v>43379.052083333401</c:v>
                </c:pt>
                <c:pt idx="21487">
                  <c:v>43379.072916666599</c:v>
                </c:pt>
                <c:pt idx="21488">
                  <c:v>43379.09375</c:v>
                </c:pt>
                <c:pt idx="21489">
                  <c:v>43379.114583333401</c:v>
                </c:pt>
                <c:pt idx="21490">
                  <c:v>43379.135416666599</c:v>
                </c:pt>
                <c:pt idx="21491">
                  <c:v>43379.15625</c:v>
                </c:pt>
                <c:pt idx="21492">
                  <c:v>43379.177083333401</c:v>
                </c:pt>
                <c:pt idx="21493">
                  <c:v>43379.197916666599</c:v>
                </c:pt>
                <c:pt idx="21494">
                  <c:v>43379.21875</c:v>
                </c:pt>
                <c:pt idx="21495">
                  <c:v>43379.239583333401</c:v>
                </c:pt>
                <c:pt idx="21496">
                  <c:v>43379.260416666599</c:v>
                </c:pt>
                <c:pt idx="21497">
                  <c:v>43379.28125</c:v>
                </c:pt>
                <c:pt idx="21498">
                  <c:v>43379.302083333401</c:v>
                </c:pt>
                <c:pt idx="21499">
                  <c:v>43379.322916666599</c:v>
                </c:pt>
                <c:pt idx="21500">
                  <c:v>43379.34375</c:v>
                </c:pt>
                <c:pt idx="21501">
                  <c:v>43379.364583333401</c:v>
                </c:pt>
                <c:pt idx="21502">
                  <c:v>43379.385416666599</c:v>
                </c:pt>
                <c:pt idx="21503">
                  <c:v>43379.40625</c:v>
                </c:pt>
                <c:pt idx="21504">
                  <c:v>43379.427083333401</c:v>
                </c:pt>
                <c:pt idx="21505">
                  <c:v>43379.447916666599</c:v>
                </c:pt>
                <c:pt idx="21506">
                  <c:v>43379.46875</c:v>
                </c:pt>
                <c:pt idx="21507">
                  <c:v>43379.489583333401</c:v>
                </c:pt>
                <c:pt idx="21508">
                  <c:v>43379.510416666599</c:v>
                </c:pt>
                <c:pt idx="21509">
                  <c:v>43379.53125</c:v>
                </c:pt>
                <c:pt idx="21510">
                  <c:v>43379.552083333401</c:v>
                </c:pt>
                <c:pt idx="21511">
                  <c:v>43379.572916666599</c:v>
                </c:pt>
                <c:pt idx="21512">
                  <c:v>43379.59375</c:v>
                </c:pt>
                <c:pt idx="21513">
                  <c:v>43379.614583333401</c:v>
                </c:pt>
                <c:pt idx="21514">
                  <c:v>43379.635416666599</c:v>
                </c:pt>
                <c:pt idx="21515">
                  <c:v>43379.65625</c:v>
                </c:pt>
                <c:pt idx="21516">
                  <c:v>43379.677083333401</c:v>
                </c:pt>
                <c:pt idx="21517">
                  <c:v>43379.697916666599</c:v>
                </c:pt>
                <c:pt idx="21518">
                  <c:v>43379.71875</c:v>
                </c:pt>
                <c:pt idx="21519">
                  <c:v>43379.739583333401</c:v>
                </c:pt>
                <c:pt idx="21520">
                  <c:v>43379.760416666599</c:v>
                </c:pt>
                <c:pt idx="21521">
                  <c:v>43379.78125</c:v>
                </c:pt>
                <c:pt idx="21522">
                  <c:v>43379.802083333401</c:v>
                </c:pt>
                <c:pt idx="21523">
                  <c:v>43379.822916666599</c:v>
                </c:pt>
                <c:pt idx="21524">
                  <c:v>43379.84375</c:v>
                </c:pt>
                <c:pt idx="21525">
                  <c:v>43379.864583333401</c:v>
                </c:pt>
                <c:pt idx="21526">
                  <c:v>43379.885416666599</c:v>
                </c:pt>
                <c:pt idx="21527">
                  <c:v>43379.90625</c:v>
                </c:pt>
                <c:pt idx="21528">
                  <c:v>43379.927083333401</c:v>
                </c:pt>
                <c:pt idx="21529">
                  <c:v>43379.947916666599</c:v>
                </c:pt>
                <c:pt idx="21530">
                  <c:v>43379.96875</c:v>
                </c:pt>
                <c:pt idx="21531">
                  <c:v>43379.989583333401</c:v>
                </c:pt>
                <c:pt idx="21532">
                  <c:v>43380.010416666599</c:v>
                </c:pt>
                <c:pt idx="21533">
                  <c:v>43380.03125</c:v>
                </c:pt>
                <c:pt idx="21534">
                  <c:v>43380.052083333401</c:v>
                </c:pt>
                <c:pt idx="21535">
                  <c:v>43380.072916666599</c:v>
                </c:pt>
                <c:pt idx="21536">
                  <c:v>43380.09375</c:v>
                </c:pt>
                <c:pt idx="21537">
                  <c:v>43380.114583333401</c:v>
                </c:pt>
                <c:pt idx="21538">
                  <c:v>43380.135416666599</c:v>
                </c:pt>
                <c:pt idx="21539">
                  <c:v>43380.15625</c:v>
                </c:pt>
                <c:pt idx="21540">
                  <c:v>43380.177083333401</c:v>
                </c:pt>
                <c:pt idx="21541">
                  <c:v>43380.197916666599</c:v>
                </c:pt>
                <c:pt idx="21542">
                  <c:v>43380.21875</c:v>
                </c:pt>
                <c:pt idx="21543">
                  <c:v>43380.239583333401</c:v>
                </c:pt>
                <c:pt idx="21544">
                  <c:v>43380.260416666599</c:v>
                </c:pt>
                <c:pt idx="21545">
                  <c:v>43380.28125</c:v>
                </c:pt>
                <c:pt idx="21546">
                  <c:v>43380.302083333401</c:v>
                </c:pt>
                <c:pt idx="21547">
                  <c:v>43380.322916666599</c:v>
                </c:pt>
                <c:pt idx="21548">
                  <c:v>43380.34375</c:v>
                </c:pt>
                <c:pt idx="21549">
                  <c:v>43380.364583333401</c:v>
                </c:pt>
                <c:pt idx="21550">
                  <c:v>43380.385416666599</c:v>
                </c:pt>
                <c:pt idx="21551">
                  <c:v>43380.40625</c:v>
                </c:pt>
                <c:pt idx="21552">
                  <c:v>43380.427083333401</c:v>
                </c:pt>
                <c:pt idx="21553">
                  <c:v>43380.447916666599</c:v>
                </c:pt>
                <c:pt idx="21554">
                  <c:v>43380.46875</c:v>
                </c:pt>
                <c:pt idx="21555">
                  <c:v>43380.489583333401</c:v>
                </c:pt>
                <c:pt idx="21556">
                  <c:v>43380.510416666599</c:v>
                </c:pt>
                <c:pt idx="21557">
                  <c:v>43380.53125</c:v>
                </c:pt>
                <c:pt idx="21558">
                  <c:v>43380.552083333401</c:v>
                </c:pt>
                <c:pt idx="21559">
                  <c:v>43380.572916666599</c:v>
                </c:pt>
                <c:pt idx="21560">
                  <c:v>43380.59375</c:v>
                </c:pt>
                <c:pt idx="21561">
                  <c:v>43380.614583333401</c:v>
                </c:pt>
                <c:pt idx="21562">
                  <c:v>43380.635416666599</c:v>
                </c:pt>
                <c:pt idx="21563">
                  <c:v>43380.65625</c:v>
                </c:pt>
                <c:pt idx="21564">
                  <c:v>43380.677083333401</c:v>
                </c:pt>
                <c:pt idx="21565">
                  <c:v>43380.697916666599</c:v>
                </c:pt>
                <c:pt idx="21566">
                  <c:v>43380.71875</c:v>
                </c:pt>
                <c:pt idx="21567">
                  <c:v>43380.739583333401</c:v>
                </c:pt>
                <c:pt idx="21568">
                  <c:v>43380.760416666599</c:v>
                </c:pt>
                <c:pt idx="21569">
                  <c:v>43380.78125</c:v>
                </c:pt>
                <c:pt idx="21570">
                  <c:v>43380.802083333401</c:v>
                </c:pt>
                <c:pt idx="21571">
                  <c:v>43380.822916666599</c:v>
                </c:pt>
                <c:pt idx="21572">
                  <c:v>43380.84375</c:v>
                </c:pt>
                <c:pt idx="21573">
                  <c:v>43380.864583333401</c:v>
                </c:pt>
                <c:pt idx="21574">
                  <c:v>43380.885416666599</c:v>
                </c:pt>
                <c:pt idx="21575">
                  <c:v>43380.90625</c:v>
                </c:pt>
                <c:pt idx="21576">
                  <c:v>43380.927083333401</c:v>
                </c:pt>
                <c:pt idx="21577">
                  <c:v>43380.947916666599</c:v>
                </c:pt>
                <c:pt idx="21578">
                  <c:v>43380.96875</c:v>
                </c:pt>
                <c:pt idx="21579">
                  <c:v>43380.989583333401</c:v>
                </c:pt>
                <c:pt idx="21580">
                  <c:v>43381.010416666599</c:v>
                </c:pt>
                <c:pt idx="21581">
                  <c:v>43381.03125</c:v>
                </c:pt>
                <c:pt idx="21582">
                  <c:v>43381.052083333401</c:v>
                </c:pt>
                <c:pt idx="21583">
                  <c:v>43381.072916666599</c:v>
                </c:pt>
                <c:pt idx="21584">
                  <c:v>43381.09375</c:v>
                </c:pt>
                <c:pt idx="21585">
                  <c:v>43381.114583333401</c:v>
                </c:pt>
                <c:pt idx="21586">
                  <c:v>43381.135416666599</c:v>
                </c:pt>
                <c:pt idx="21587">
                  <c:v>43381.15625</c:v>
                </c:pt>
                <c:pt idx="21588">
                  <c:v>43381.177083333401</c:v>
                </c:pt>
                <c:pt idx="21589">
                  <c:v>43381.197916666599</c:v>
                </c:pt>
                <c:pt idx="21590">
                  <c:v>43381.21875</c:v>
                </c:pt>
                <c:pt idx="21591">
                  <c:v>43381.239583333401</c:v>
                </c:pt>
                <c:pt idx="21592">
                  <c:v>43381.260416666599</c:v>
                </c:pt>
                <c:pt idx="21593">
                  <c:v>43381.28125</c:v>
                </c:pt>
                <c:pt idx="21594">
                  <c:v>43381.302083333401</c:v>
                </c:pt>
                <c:pt idx="21595">
                  <c:v>43381.322916666599</c:v>
                </c:pt>
                <c:pt idx="21596">
                  <c:v>43381.34375</c:v>
                </c:pt>
                <c:pt idx="21597">
                  <c:v>43381.364583333401</c:v>
                </c:pt>
                <c:pt idx="21598">
                  <c:v>43381.385416666599</c:v>
                </c:pt>
                <c:pt idx="21599">
                  <c:v>43381.40625</c:v>
                </c:pt>
                <c:pt idx="21600">
                  <c:v>43381.427083333401</c:v>
                </c:pt>
                <c:pt idx="21601">
                  <c:v>43381.447916666599</c:v>
                </c:pt>
                <c:pt idx="21602">
                  <c:v>43381.46875</c:v>
                </c:pt>
                <c:pt idx="21603">
                  <c:v>43381.489583333401</c:v>
                </c:pt>
                <c:pt idx="21604">
                  <c:v>43381.510416666599</c:v>
                </c:pt>
                <c:pt idx="21605">
                  <c:v>43381.53125</c:v>
                </c:pt>
                <c:pt idx="21606">
                  <c:v>43381.552083333401</c:v>
                </c:pt>
                <c:pt idx="21607">
                  <c:v>43381.572916666599</c:v>
                </c:pt>
                <c:pt idx="21608">
                  <c:v>43381.59375</c:v>
                </c:pt>
                <c:pt idx="21609">
                  <c:v>43381.614583333401</c:v>
                </c:pt>
                <c:pt idx="21610">
                  <c:v>43381.635416666599</c:v>
                </c:pt>
                <c:pt idx="21611">
                  <c:v>43381.65625</c:v>
                </c:pt>
                <c:pt idx="21612">
                  <c:v>43381.677083333401</c:v>
                </c:pt>
                <c:pt idx="21613">
                  <c:v>43381.697916666599</c:v>
                </c:pt>
                <c:pt idx="21614">
                  <c:v>43381.71875</c:v>
                </c:pt>
                <c:pt idx="21615">
                  <c:v>43381.739583333401</c:v>
                </c:pt>
                <c:pt idx="21616">
                  <c:v>43381.760416666599</c:v>
                </c:pt>
                <c:pt idx="21617">
                  <c:v>43381.78125</c:v>
                </c:pt>
                <c:pt idx="21618">
                  <c:v>43381.802083333401</c:v>
                </c:pt>
                <c:pt idx="21619">
                  <c:v>43381.822916666599</c:v>
                </c:pt>
                <c:pt idx="21620">
                  <c:v>43381.84375</c:v>
                </c:pt>
                <c:pt idx="21621">
                  <c:v>43381.864583333401</c:v>
                </c:pt>
                <c:pt idx="21622">
                  <c:v>43381.885416666599</c:v>
                </c:pt>
                <c:pt idx="21623">
                  <c:v>43381.90625</c:v>
                </c:pt>
                <c:pt idx="21624">
                  <c:v>43381.927083333401</c:v>
                </c:pt>
                <c:pt idx="21625">
                  <c:v>43381.947916666599</c:v>
                </c:pt>
                <c:pt idx="21626">
                  <c:v>43381.96875</c:v>
                </c:pt>
                <c:pt idx="21627">
                  <c:v>43381.989583333401</c:v>
                </c:pt>
                <c:pt idx="21628">
                  <c:v>43382.010416666599</c:v>
                </c:pt>
                <c:pt idx="21629">
                  <c:v>43382.03125</c:v>
                </c:pt>
                <c:pt idx="21630">
                  <c:v>43382.052083333401</c:v>
                </c:pt>
                <c:pt idx="21631">
                  <c:v>43382.072916666599</c:v>
                </c:pt>
                <c:pt idx="21632">
                  <c:v>43382.09375</c:v>
                </c:pt>
                <c:pt idx="21633">
                  <c:v>43382.114583333401</c:v>
                </c:pt>
                <c:pt idx="21634">
                  <c:v>43382.135416666599</c:v>
                </c:pt>
                <c:pt idx="21635">
                  <c:v>43382.15625</c:v>
                </c:pt>
                <c:pt idx="21636">
                  <c:v>43382.177083333401</c:v>
                </c:pt>
                <c:pt idx="21637">
                  <c:v>43382.197916666599</c:v>
                </c:pt>
                <c:pt idx="21638">
                  <c:v>43382.21875</c:v>
                </c:pt>
                <c:pt idx="21639">
                  <c:v>43382.239583333401</c:v>
                </c:pt>
                <c:pt idx="21640">
                  <c:v>43382.260416666599</c:v>
                </c:pt>
                <c:pt idx="21641">
                  <c:v>43382.28125</c:v>
                </c:pt>
                <c:pt idx="21642">
                  <c:v>43382.302083333401</c:v>
                </c:pt>
                <c:pt idx="21643">
                  <c:v>43382.322916666599</c:v>
                </c:pt>
                <c:pt idx="21644">
                  <c:v>43382.34375</c:v>
                </c:pt>
                <c:pt idx="21645">
                  <c:v>43382.364583333401</c:v>
                </c:pt>
                <c:pt idx="21646">
                  <c:v>43382.385416666599</c:v>
                </c:pt>
                <c:pt idx="21647">
                  <c:v>43382.40625</c:v>
                </c:pt>
                <c:pt idx="21648">
                  <c:v>43382.427083333401</c:v>
                </c:pt>
                <c:pt idx="21649">
                  <c:v>43382.447916666599</c:v>
                </c:pt>
                <c:pt idx="21650">
                  <c:v>43382.46875</c:v>
                </c:pt>
                <c:pt idx="21651">
                  <c:v>43382.489583333401</c:v>
                </c:pt>
                <c:pt idx="21652">
                  <c:v>43382.510416666599</c:v>
                </c:pt>
                <c:pt idx="21653">
                  <c:v>43382.53125</c:v>
                </c:pt>
                <c:pt idx="21654">
                  <c:v>43382.552083333401</c:v>
                </c:pt>
                <c:pt idx="21655">
                  <c:v>43382.572916666599</c:v>
                </c:pt>
                <c:pt idx="21656">
                  <c:v>43382.59375</c:v>
                </c:pt>
                <c:pt idx="21657">
                  <c:v>43382.614583333401</c:v>
                </c:pt>
                <c:pt idx="21658">
                  <c:v>43382.635416666599</c:v>
                </c:pt>
                <c:pt idx="21659">
                  <c:v>43382.65625</c:v>
                </c:pt>
                <c:pt idx="21660">
                  <c:v>43382.677083333401</c:v>
                </c:pt>
                <c:pt idx="21661">
                  <c:v>43382.697916666599</c:v>
                </c:pt>
                <c:pt idx="21662">
                  <c:v>43382.71875</c:v>
                </c:pt>
                <c:pt idx="21663">
                  <c:v>43382.739583333401</c:v>
                </c:pt>
                <c:pt idx="21664">
                  <c:v>43382.760416666599</c:v>
                </c:pt>
                <c:pt idx="21665">
                  <c:v>43382.78125</c:v>
                </c:pt>
                <c:pt idx="21666">
                  <c:v>43382.802083333401</c:v>
                </c:pt>
                <c:pt idx="21667">
                  <c:v>43382.822916666599</c:v>
                </c:pt>
                <c:pt idx="21668">
                  <c:v>43382.84375</c:v>
                </c:pt>
                <c:pt idx="21669">
                  <c:v>43382.864583333401</c:v>
                </c:pt>
                <c:pt idx="21670">
                  <c:v>43382.885416666599</c:v>
                </c:pt>
                <c:pt idx="21671">
                  <c:v>43382.90625</c:v>
                </c:pt>
                <c:pt idx="21672">
                  <c:v>43382.927083333401</c:v>
                </c:pt>
                <c:pt idx="21673">
                  <c:v>43382.947916666599</c:v>
                </c:pt>
                <c:pt idx="21674">
                  <c:v>43382.96875</c:v>
                </c:pt>
                <c:pt idx="21675">
                  <c:v>43382.989583333401</c:v>
                </c:pt>
                <c:pt idx="21676">
                  <c:v>43383.010416666599</c:v>
                </c:pt>
                <c:pt idx="21677">
                  <c:v>43383.03125</c:v>
                </c:pt>
                <c:pt idx="21678">
                  <c:v>43383.052083333401</c:v>
                </c:pt>
                <c:pt idx="21679">
                  <c:v>43383.072916666599</c:v>
                </c:pt>
                <c:pt idx="21680">
                  <c:v>43383.09375</c:v>
                </c:pt>
                <c:pt idx="21681">
                  <c:v>43383.114583333401</c:v>
                </c:pt>
                <c:pt idx="21682">
                  <c:v>43383.135416666599</c:v>
                </c:pt>
                <c:pt idx="21683">
                  <c:v>43383.15625</c:v>
                </c:pt>
                <c:pt idx="21684">
                  <c:v>43383.177083333401</c:v>
                </c:pt>
                <c:pt idx="21685">
                  <c:v>43383.197916666599</c:v>
                </c:pt>
                <c:pt idx="21686">
                  <c:v>43383.21875</c:v>
                </c:pt>
                <c:pt idx="21687">
                  <c:v>43383.239583333401</c:v>
                </c:pt>
                <c:pt idx="21688">
                  <c:v>43383.260416666599</c:v>
                </c:pt>
                <c:pt idx="21689">
                  <c:v>43383.28125</c:v>
                </c:pt>
                <c:pt idx="21690">
                  <c:v>43383.302083333401</c:v>
                </c:pt>
                <c:pt idx="21691">
                  <c:v>43383.322916666599</c:v>
                </c:pt>
                <c:pt idx="21692">
                  <c:v>43383.34375</c:v>
                </c:pt>
                <c:pt idx="21693">
                  <c:v>43383.364583333401</c:v>
                </c:pt>
                <c:pt idx="21694">
                  <c:v>43383.385416666599</c:v>
                </c:pt>
                <c:pt idx="21695">
                  <c:v>43383.40625</c:v>
                </c:pt>
                <c:pt idx="21696">
                  <c:v>43383.427083333401</c:v>
                </c:pt>
                <c:pt idx="21697">
                  <c:v>43383.447916666599</c:v>
                </c:pt>
                <c:pt idx="21698">
                  <c:v>43383.46875</c:v>
                </c:pt>
                <c:pt idx="21699">
                  <c:v>43383.489583333401</c:v>
                </c:pt>
                <c:pt idx="21700">
                  <c:v>43383.510416666599</c:v>
                </c:pt>
                <c:pt idx="21701">
                  <c:v>43383.53125</c:v>
                </c:pt>
                <c:pt idx="21702">
                  <c:v>43383.552083333401</c:v>
                </c:pt>
                <c:pt idx="21703">
                  <c:v>43383.572916666599</c:v>
                </c:pt>
                <c:pt idx="21704">
                  <c:v>43383.59375</c:v>
                </c:pt>
                <c:pt idx="21705">
                  <c:v>43383.614583333401</c:v>
                </c:pt>
                <c:pt idx="21706">
                  <c:v>43383.635416666599</c:v>
                </c:pt>
                <c:pt idx="21707">
                  <c:v>43383.65625</c:v>
                </c:pt>
                <c:pt idx="21708">
                  <c:v>43383.677083333401</c:v>
                </c:pt>
                <c:pt idx="21709">
                  <c:v>43383.697916666599</c:v>
                </c:pt>
                <c:pt idx="21710">
                  <c:v>43383.71875</c:v>
                </c:pt>
                <c:pt idx="21711">
                  <c:v>43383.739583333401</c:v>
                </c:pt>
                <c:pt idx="21712">
                  <c:v>43383.760416666599</c:v>
                </c:pt>
                <c:pt idx="21713">
                  <c:v>43383.78125</c:v>
                </c:pt>
                <c:pt idx="21714">
                  <c:v>43383.802083333401</c:v>
                </c:pt>
                <c:pt idx="21715">
                  <c:v>43383.822916666599</c:v>
                </c:pt>
                <c:pt idx="21716">
                  <c:v>43383.84375</c:v>
                </c:pt>
                <c:pt idx="21717">
                  <c:v>43383.864583333401</c:v>
                </c:pt>
                <c:pt idx="21718">
                  <c:v>43383.885416666599</c:v>
                </c:pt>
                <c:pt idx="21719">
                  <c:v>43383.90625</c:v>
                </c:pt>
                <c:pt idx="21720">
                  <c:v>43383.927083333401</c:v>
                </c:pt>
                <c:pt idx="21721">
                  <c:v>43383.947916666599</c:v>
                </c:pt>
                <c:pt idx="21722">
                  <c:v>43383.96875</c:v>
                </c:pt>
                <c:pt idx="21723">
                  <c:v>43383.989583333401</c:v>
                </c:pt>
                <c:pt idx="21724">
                  <c:v>43384.010416666599</c:v>
                </c:pt>
                <c:pt idx="21725">
                  <c:v>43384.03125</c:v>
                </c:pt>
                <c:pt idx="21726">
                  <c:v>43384.052083333401</c:v>
                </c:pt>
                <c:pt idx="21727">
                  <c:v>43384.072916666599</c:v>
                </c:pt>
                <c:pt idx="21728">
                  <c:v>43384.09375</c:v>
                </c:pt>
                <c:pt idx="21729">
                  <c:v>43384.114583333401</c:v>
                </c:pt>
                <c:pt idx="21730">
                  <c:v>43384.135416666599</c:v>
                </c:pt>
                <c:pt idx="21731">
                  <c:v>43384.15625</c:v>
                </c:pt>
                <c:pt idx="21732">
                  <c:v>43384.177083333401</c:v>
                </c:pt>
                <c:pt idx="21733">
                  <c:v>43384.197916666599</c:v>
                </c:pt>
                <c:pt idx="21734">
                  <c:v>43384.21875</c:v>
                </c:pt>
                <c:pt idx="21735">
                  <c:v>43384.239583333401</c:v>
                </c:pt>
                <c:pt idx="21736">
                  <c:v>43384.260416666599</c:v>
                </c:pt>
                <c:pt idx="21737">
                  <c:v>43384.28125</c:v>
                </c:pt>
                <c:pt idx="21738">
                  <c:v>43384.302083333401</c:v>
                </c:pt>
                <c:pt idx="21739">
                  <c:v>43384.322916666599</c:v>
                </c:pt>
                <c:pt idx="21740">
                  <c:v>43384.34375</c:v>
                </c:pt>
                <c:pt idx="21741">
                  <c:v>43384.364583333401</c:v>
                </c:pt>
                <c:pt idx="21742">
                  <c:v>43384.385416666599</c:v>
                </c:pt>
                <c:pt idx="21743">
                  <c:v>43384.40625</c:v>
                </c:pt>
                <c:pt idx="21744">
                  <c:v>43384.427083333401</c:v>
                </c:pt>
                <c:pt idx="21745">
                  <c:v>43384.447916666599</c:v>
                </c:pt>
                <c:pt idx="21746">
                  <c:v>43384.46875</c:v>
                </c:pt>
                <c:pt idx="21747">
                  <c:v>43384.489583333401</c:v>
                </c:pt>
                <c:pt idx="21748">
                  <c:v>43384.510416666599</c:v>
                </c:pt>
                <c:pt idx="21749">
                  <c:v>43384.53125</c:v>
                </c:pt>
                <c:pt idx="21750">
                  <c:v>43384.552083333401</c:v>
                </c:pt>
                <c:pt idx="21751">
                  <c:v>43384.572916666599</c:v>
                </c:pt>
                <c:pt idx="21752">
                  <c:v>43384.59375</c:v>
                </c:pt>
                <c:pt idx="21753">
                  <c:v>43384.614583333401</c:v>
                </c:pt>
                <c:pt idx="21754">
                  <c:v>43384.635416666599</c:v>
                </c:pt>
                <c:pt idx="21755">
                  <c:v>43384.65625</c:v>
                </c:pt>
                <c:pt idx="21756">
                  <c:v>43384.677083333401</c:v>
                </c:pt>
                <c:pt idx="21757">
                  <c:v>43384.697916666599</c:v>
                </c:pt>
                <c:pt idx="21758">
                  <c:v>43384.71875</c:v>
                </c:pt>
                <c:pt idx="21759">
                  <c:v>43384.739583333401</c:v>
                </c:pt>
                <c:pt idx="21760">
                  <c:v>43384.760416666599</c:v>
                </c:pt>
                <c:pt idx="21761">
                  <c:v>43384.78125</c:v>
                </c:pt>
                <c:pt idx="21762">
                  <c:v>43384.802083333401</c:v>
                </c:pt>
                <c:pt idx="21763">
                  <c:v>43384.822916666599</c:v>
                </c:pt>
                <c:pt idx="21764">
                  <c:v>43384.84375</c:v>
                </c:pt>
                <c:pt idx="21765">
                  <c:v>43384.864583333401</c:v>
                </c:pt>
                <c:pt idx="21766">
                  <c:v>43384.885416666599</c:v>
                </c:pt>
                <c:pt idx="21767">
                  <c:v>43384.90625</c:v>
                </c:pt>
                <c:pt idx="21768">
                  <c:v>43384.927083333401</c:v>
                </c:pt>
                <c:pt idx="21769">
                  <c:v>43384.947916666599</c:v>
                </c:pt>
                <c:pt idx="21770">
                  <c:v>43384.96875</c:v>
                </c:pt>
                <c:pt idx="21771">
                  <c:v>43384.989583333401</c:v>
                </c:pt>
                <c:pt idx="21772">
                  <c:v>43385.010416666599</c:v>
                </c:pt>
                <c:pt idx="21773">
                  <c:v>43385.03125</c:v>
                </c:pt>
                <c:pt idx="21774">
                  <c:v>43385.052083333401</c:v>
                </c:pt>
                <c:pt idx="21775">
                  <c:v>43385.072916666599</c:v>
                </c:pt>
                <c:pt idx="21776">
                  <c:v>43385.09375</c:v>
                </c:pt>
                <c:pt idx="21777">
                  <c:v>43385.114583333401</c:v>
                </c:pt>
                <c:pt idx="21778">
                  <c:v>43385.135416666599</c:v>
                </c:pt>
                <c:pt idx="21779">
                  <c:v>43385.15625</c:v>
                </c:pt>
                <c:pt idx="21780">
                  <c:v>43385.177083333401</c:v>
                </c:pt>
                <c:pt idx="21781">
                  <c:v>43385.197916666599</c:v>
                </c:pt>
                <c:pt idx="21782">
                  <c:v>43385.21875</c:v>
                </c:pt>
                <c:pt idx="21783">
                  <c:v>43385.239583333401</c:v>
                </c:pt>
                <c:pt idx="21784">
                  <c:v>43385.260416666599</c:v>
                </c:pt>
                <c:pt idx="21785">
                  <c:v>43385.28125</c:v>
                </c:pt>
                <c:pt idx="21786">
                  <c:v>43385.302083333401</c:v>
                </c:pt>
                <c:pt idx="21787">
                  <c:v>43385.322916666599</c:v>
                </c:pt>
                <c:pt idx="21788">
                  <c:v>43385.34375</c:v>
                </c:pt>
                <c:pt idx="21789">
                  <c:v>43385.364583333401</c:v>
                </c:pt>
                <c:pt idx="21790">
                  <c:v>43385.385416666599</c:v>
                </c:pt>
                <c:pt idx="21791">
                  <c:v>43385.40625</c:v>
                </c:pt>
                <c:pt idx="21792">
                  <c:v>43385.427083333401</c:v>
                </c:pt>
                <c:pt idx="21793">
                  <c:v>43385.447916666599</c:v>
                </c:pt>
                <c:pt idx="21794">
                  <c:v>43385.46875</c:v>
                </c:pt>
                <c:pt idx="21795">
                  <c:v>43385.489583333401</c:v>
                </c:pt>
                <c:pt idx="21796">
                  <c:v>43385.510416666599</c:v>
                </c:pt>
                <c:pt idx="21797">
                  <c:v>43385.53125</c:v>
                </c:pt>
                <c:pt idx="21798">
                  <c:v>43385.552083333401</c:v>
                </c:pt>
                <c:pt idx="21799">
                  <c:v>43385.572916666599</c:v>
                </c:pt>
                <c:pt idx="21800">
                  <c:v>43385.59375</c:v>
                </c:pt>
                <c:pt idx="21801">
                  <c:v>43385.614583333401</c:v>
                </c:pt>
                <c:pt idx="21802">
                  <c:v>43385.635416666599</c:v>
                </c:pt>
                <c:pt idx="21803">
                  <c:v>43385.65625</c:v>
                </c:pt>
                <c:pt idx="21804">
                  <c:v>43385.677083333401</c:v>
                </c:pt>
                <c:pt idx="21805">
                  <c:v>43385.697916666599</c:v>
                </c:pt>
                <c:pt idx="21806">
                  <c:v>43385.71875</c:v>
                </c:pt>
                <c:pt idx="21807">
                  <c:v>43385.739583333401</c:v>
                </c:pt>
                <c:pt idx="21808">
                  <c:v>43385.760416666599</c:v>
                </c:pt>
                <c:pt idx="21809">
                  <c:v>43385.78125</c:v>
                </c:pt>
                <c:pt idx="21810">
                  <c:v>43385.802083333401</c:v>
                </c:pt>
                <c:pt idx="21811">
                  <c:v>43385.822916666599</c:v>
                </c:pt>
                <c:pt idx="21812">
                  <c:v>43385.84375</c:v>
                </c:pt>
                <c:pt idx="21813">
                  <c:v>43385.864583333401</c:v>
                </c:pt>
                <c:pt idx="21814">
                  <c:v>43385.885416666599</c:v>
                </c:pt>
                <c:pt idx="21815">
                  <c:v>43385.90625</c:v>
                </c:pt>
                <c:pt idx="21816">
                  <c:v>43385.927083333401</c:v>
                </c:pt>
                <c:pt idx="21817">
                  <c:v>43385.947916666599</c:v>
                </c:pt>
                <c:pt idx="21818">
                  <c:v>43385.96875</c:v>
                </c:pt>
                <c:pt idx="21819">
                  <c:v>43385.989583333401</c:v>
                </c:pt>
                <c:pt idx="21820">
                  <c:v>43386.010416666599</c:v>
                </c:pt>
                <c:pt idx="21821">
                  <c:v>43386.03125</c:v>
                </c:pt>
                <c:pt idx="21822">
                  <c:v>43386.052083333401</c:v>
                </c:pt>
                <c:pt idx="21823">
                  <c:v>43386.072916666599</c:v>
                </c:pt>
                <c:pt idx="21824">
                  <c:v>43386.09375</c:v>
                </c:pt>
                <c:pt idx="21825">
                  <c:v>43386.114583333401</c:v>
                </c:pt>
                <c:pt idx="21826">
                  <c:v>43386.135416666599</c:v>
                </c:pt>
                <c:pt idx="21827">
                  <c:v>43386.15625</c:v>
                </c:pt>
                <c:pt idx="21828">
                  <c:v>43386.177083333401</c:v>
                </c:pt>
                <c:pt idx="21829">
                  <c:v>43386.197916666599</c:v>
                </c:pt>
                <c:pt idx="21830">
                  <c:v>43386.21875</c:v>
                </c:pt>
                <c:pt idx="21831">
                  <c:v>43386.239583333401</c:v>
                </c:pt>
                <c:pt idx="21832">
                  <c:v>43386.260416666599</c:v>
                </c:pt>
                <c:pt idx="21833">
                  <c:v>43386.28125</c:v>
                </c:pt>
                <c:pt idx="21834">
                  <c:v>43386.302083333401</c:v>
                </c:pt>
                <c:pt idx="21835">
                  <c:v>43386.322916666599</c:v>
                </c:pt>
                <c:pt idx="21836">
                  <c:v>43386.34375</c:v>
                </c:pt>
                <c:pt idx="21837">
                  <c:v>43386.364583333401</c:v>
                </c:pt>
                <c:pt idx="21838">
                  <c:v>43386.385416666599</c:v>
                </c:pt>
                <c:pt idx="21839">
                  <c:v>43386.40625</c:v>
                </c:pt>
                <c:pt idx="21840">
                  <c:v>43386.427083333401</c:v>
                </c:pt>
                <c:pt idx="21841">
                  <c:v>43386.447916666599</c:v>
                </c:pt>
                <c:pt idx="21842">
                  <c:v>43386.46875</c:v>
                </c:pt>
                <c:pt idx="21843">
                  <c:v>43386.489583333401</c:v>
                </c:pt>
                <c:pt idx="21844">
                  <c:v>43386.510416666599</c:v>
                </c:pt>
                <c:pt idx="21845">
                  <c:v>43386.53125</c:v>
                </c:pt>
                <c:pt idx="21846">
                  <c:v>43386.552083333401</c:v>
                </c:pt>
                <c:pt idx="21847">
                  <c:v>43386.572916666599</c:v>
                </c:pt>
                <c:pt idx="21848">
                  <c:v>43386.59375</c:v>
                </c:pt>
                <c:pt idx="21849">
                  <c:v>43386.614583333401</c:v>
                </c:pt>
                <c:pt idx="21850">
                  <c:v>43386.635416666599</c:v>
                </c:pt>
                <c:pt idx="21851">
                  <c:v>43386.65625</c:v>
                </c:pt>
                <c:pt idx="21852">
                  <c:v>43386.677083333401</c:v>
                </c:pt>
                <c:pt idx="21853">
                  <c:v>43386.697916666599</c:v>
                </c:pt>
                <c:pt idx="21854">
                  <c:v>43386.71875</c:v>
                </c:pt>
                <c:pt idx="21855">
                  <c:v>43386.739583333401</c:v>
                </c:pt>
                <c:pt idx="21856">
                  <c:v>43386.760416666599</c:v>
                </c:pt>
                <c:pt idx="21857">
                  <c:v>43386.78125</c:v>
                </c:pt>
                <c:pt idx="21858">
                  <c:v>43386.802083333401</c:v>
                </c:pt>
                <c:pt idx="21859">
                  <c:v>43386.822916666599</c:v>
                </c:pt>
                <c:pt idx="21860">
                  <c:v>43386.84375</c:v>
                </c:pt>
                <c:pt idx="21861">
                  <c:v>43386.864583333401</c:v>
                </c:pt>
                <c:pt idx="21862">
                  <c:v>43386.885416666599</c:v>
                </c:pt>
                <c:pt idx="21863">
                  <c:v>43386.90625</c:v>
                </c:pt>
                <c:pt idx="21864">
                  <c:v>43386.927083333401</c:v>
                </c:pt>
                <c:pt idx="21865">
                  <c:v>43386.947916666599</c:v>
                </c:pt>
                <c:pt idx="21866">
                  <c:v>43386.96875</c:v>
                </c:pt>
                <c:pt idx="21867">
                  <c:v>43386.989583333401</c:v>
                </c:pt>
                <c:pt idx="21868">
                  <c:v>43387.010416666599</c:v>
                </c:pt>
                <c:pt idx="21869">
                  <c:v>43387.03125</c:v>
                </c:pt>
                <c:pt idx="21870">
                  <c:v>43387.052083333401</c:v>
                </c:pt>
                <c:pt idx="21871">
                  <c:v>43387.072916666599</c:v>
                </c:pt>
                <c:pt idx="21872">
                  <c:v>43387.09375</c:v>
                </c:pt>
                <c:pt idx="21873">
                  <c:v>43387.114583333401</c:v>
                </c:pt>
                <c:pt idx="21874">
                  <c:v>43387.135416666599</c:v>
                </c:pt>
                <c:pt idx="21875">
                  <c:v>43387.15625</c:v>
                </c:pt>
                <c:pt idx="21876">
                  <c:v>43387.177083333401</c:v>
                </c:pt>
                <c:pt idx="21877">
                  <c:v>43387.197916666599</c:v>
                </c:pt>
                <c:pt idx="21878">
                  <c:v>43387.21875</c:v>
                </c:pt>
                <c:pt idx="21879">
                  <c:v>43387.239583333401</c:v>
                </c:pt>
                <c:pt idx="21880">
                  <c:v>43387.260416666599</c:v>
                </c:pt>
                <c:pt idx="21881">
                  <c:v>43387.28125</c:v>
                </c:pt>
                <c:pt idx="21882">
                  <c:v>43387.302083333401</c:v>
                </c:pt>
                <c:pt idx="21883">
                  <c:v>43387.322916666599</c:v>
                </c:pt>
                <c:pt idx="21884">
                  <c:v>43387.34375</c:v>
                </c:pt>
                <c:pt idx="21885">
                  <c:v>43387.364583333401</c:v>
                </c:pt>
                <c:pt idx="21886">
                  <c:v>43387.385416666599</c:v>
                </c:pt>
                <c:pt idx="21887">
                  <c:v>43387.40625</c:v>
                </c:pt>
                <c:pt idx="21888">
                  <c:v>43387.427083333401</c:v>
                </c:pt>
                <c:pt idx="21889">
                  <c:v>43387.447916666599</c:v>
                </c:pt>
                <c:pt idx="21890">
                  <c:v>43387.46875</c:v>
                </c:pt>
                <c:pt idx="21891">
                  <c:v>43387.489583333401</c:v>
                </c:pt>
                <c:pt idx="21892">
                  <c:v>43387.510416666599</c:v>
                </c:pt>
                <c:pt idx="21893">
                  <c:v>43387.53125</c:v>
                </c:pt>
                <c:pt idx="21894">
                  <c:v>43387.552083333401</c:v>
                </c:pt>
                <c:pt idx="21895">
                  <c:v>43387.572916666599</c:v>
                </c:pt>
                <c:pt idx="21896">
                  <c:v>43387.59375</c:v>
                </c:pt>
                <c:pt idx="21897">
                  <c:v>43387.614583333401</c:v>
                </c:pt>
                <c:pt idx="21898">
                  <c:v>43387.635416666599</c:v>
                </c:pt>
                <c:pt idx="21899">
                  <c:v>43387.65625</c:v>
                </c:pt>
                <c:pt idx="21900">
                  <c:v>43387.677083333401</c:v>
                </c:pt>
                <c:pt idx="21901">
                  <c:v>43387.697916666599</c:v>
                </c:pt>
                <c:pt idx="21902">
                  <c:v>43387.71875</c:v>
                </c:pt>
                <c:pt idx="21903">
                  <c:v>43387.739583333401</c:v>
                </c:pt>
                <c:pt idx="21904">
                  <c:v>43387.760416666599</c:v>
                </c:pt>
                <c:pt idx="21905">
                  <c:v>43387.78125</c:v>
                </c:pt>
                <c:pt idx="21906">
                  <c:v>43387.802083333401</c:v>
                </c:pt>
                <c:pt idx="21907">
                  <c:v>43387.822916666599</c:v>
                </c:pt>
                <c:pt idx="21908">
                  <c:v>43387.84375</c:v>
                </c:pt>
                <c:pt idx="21909">
                  <c:v>43387.864583333401</c:v>
                </c:pt>
                <c:pt idx="21910">
                  <c:v>43387.885416666599</c:v>
                </c:pt>
                <c:pt idx="21911">
                  <c:v>43387.90625</c:v>
                </c:pt>
                <c:pt idx="21912">
                  <c:v>43387.927083333401</c:v>
                </c:pt>
                <c:pt idx="21913">
                  <c:v>43387.947916666599</c:v>
                </c:pt>
                <c:pt idx="21914">
                  <c:v>43387.96875</c:v>
                </c:pt>
                <c:pt idx="21915">
                  <c:v>43387.989583333401</c:v>
                </c:pt>
                <c:pt idx="21916">
                  <c:v>43388.010416666599</c:v>
                </c:pt>
                <c:pt idx="21917">
                  <c:v>43388.03125</c:v>
                </c:pt>
                <c:pt idx="21918">
                  <c:v>43388.052083333401</c:v>
                </c:pt>
                <c:pt idx="21919">
                  <c:v>43388.072916666599</c:v>
                </c:pt>
                <c:pt idx="21920">
                  <c:v>43388.09375</c:v>
                </c:pt>
                <c:pt idx="21921">
                  <c:v>43388.114583333401</c:v>
                </c:pt>
                <c:pt idx="21922">
                  <c:v>43388.135416666599</c:v>
                </c:pt>
                <c:pt idx="21923">
                  <c:v>43388.15625</c:v>
                </c:pt>
                <c:pt idx="21924">
                  <c:v>43388.177083333401</c:v>
                </c:pt>
                <c:pt idx="21925">
                  <c:v>43388.197916666599</c:v>
                </c:pt>
                <c:pt idx="21926">
                  <c:v>43388.21875</c:v>
                </c:pt>
                <c:pt idx="21927">
                  <c:v>43388.239583333401</c:v>
                </c:pt>
                <c:pt idx="21928">
                  <c:v>43388.260416666599</c:v>
                </c:pt>
                <c:pt idx="21929">
                  <c:v>43388.28125</c:v>
                </c:pt>
                <c:pt idx="21930">
                  <c:v>43388.302083333401</c:v>
                </c:pt>
                <c:pt idx="21931">
                  <c:v>43388.322916666599</c:v>
                </c:pt>
                <c:pt idx="21932">
                  <c:v>43388.34375</c:v>
                </c:pt>
                <c:pt idx="21933">
                  <c:v>43388.364583333401</c:v>
                </c:pt>
                <c:pt idx="21934">
                  <c:v>43388.385416666599</c:v>
                </c:pt>
                <c:pt idx="21935">
                  <c:v>43388.40625</c:v>
                </c:pt>
                <c:pt idx="21936">
                  <c:v>43388.427083333401</c:v>
                </c:pt>
                <c:pt idx="21937">
                  <c:v>43388.447916666599</c:v>
                </c:pt>
                <c:pt idx="21938">
                  <c:v>43388.46875</c:v>
                </c:pt>
                <c:pt idx="21939">
                  <c:v>43388.489583333401</c:v>
                </c:pt>
                <c:pt idx="21940">
                  <c:v>43388.510416666599</c:v>
                </c:pt>
                <c:pt idx="21941">
                  <c:v>43388.53125</c:v>
                </c:pt>
                <c:pt idx="21942">
                  <c:v>43388.552083333401</c:v>
                </c:pt>
                <c:pt idx="21943">
                  <c:v>43388.572916666599</c:v>
                </c:pt>
                <c:pt idx="21944">
                  <c:v>43388.59375</c:v>
                </c:pt>
                <c:pt idx="21945">
                  <c:v>43388.614583333401</c:v>
                </c:pt>
                <c:pt idx="21946">
                  <c:v>43388.635416666599</c:v>
                </c:pt>
                <c:pt idx="21947">
                  <c:v>43388.65625</c:v>
                </c:pt>
                <c:pt idx="21948">
                  <c:v>43388.677083333401</c:v>
                </c:pt>
                <c:pt idx="21949">
                  <c:v>43388.697916666599</c:v>
                </c:pt>
                <c:pt idx="21950">
                  <c:v>43388.71875</c:v>
                </c:pt>
                <c:pt idx="21951">
                  <c:v>43388.739583333401</c:v>
                </c:pt>
                <c:pt idx="21952">
                  <c:v>43388.760416666599</c:v>
                </c:pt>
                <c:pt idx="21953">
                  <c:v>43388.78125</c:v>
                </c:pt>
                <c:pt idx="21954">
                  <c:v>43388.802083333401</c:v>
                </c:pt>
                <c:pt idx="21955">
                  <c:v>43388.822916666599</c:v>
                </c:pt>
                <c:pt idx="21956">
                  <c:v>43388.84375</c:v>
                </c:pt>
                <c:pt idx="21957">
                  <c:v>43388.864583333401</c:v>
                </c:pt>
                <c:pt idx="21958">
                  <c:v>43388.885416666599</c:v>
                </c:pt>
                <c:pt idx="21959">
                  <c:v>43388.90625</c:v>
                </c:pt>
                <c:pt idx="21960">
                  <c:v>43388.927083333401</c:v>
                </c:pt>
                <c:pt idx="21961">
                  <c:v>43388.947916666599</c:v>
                </c:pt>
                <c:pt idx="21962">
                  <c:v>43388.96875</c:v>
                </c:pt>
                <c:pt idx="21963">
                  <c:v>43388.989583333401</c:v>
                </c:pt>
                <c:pt idx="21964">
                  <c:v>43389.010416666599</c:v>
                </c:pt>
                <c:pt idx="21965">
                  <c:v>43389.03125</c:v>
                </c:pt>
                <c:pt idx="21966">
                  <c:v>43389.052083333401</c:v>
                </c:pt>
                <c:pt idx="21967">
                  <c:v>43389.072916666599</c:v>
                </c:pt>
                <c:pt idx="21968">
                  <c:v>43389.09375</c:v>
                </c:pt>
                <c:pt idx="21969">
                  <c:v>43389.114583333401</c:v>
                </c:pt>
                <c:pt idx="21970">
                  <c:v>43389.135416666599</c:v>
                </c:pt>
                <c:pt idx="21971">
                  <c:v>43389.15625</c:v>
                </c:pt>
                <c:pt idx="21972">
                  <c:v>43389.177083333401</c:v>
                </c:pt>
                <c:pt idx="21973">
                  <c:v>43389.197916666599</c:v>
                </c:pt>
                <c:pt idx="21974">
                  <c:v>43389.21875</c:v>
                </c:pt>
                <c:pt idx="21975">
                  <c:v>43389.239583333401</c:v>
                </c:pt>
                <c:pt idx="21976">
                  <c:v>43389.260416666599</c:v>
                </c:pt>
                <c:pt idx="21977">
                  <c:v>43389.28125</c:v>
                </c:pt>
                <c:pt idx="21978">
                  <c:v>43389.302083333401</c:v>
                </c:pt>
                <c:pt idx="21979">
                  <c:v>43389.322916666599</c:v>
                </c:pt>
                <c:pt idx="21980">
                  <c:v>43389.34375</c:v>
                </c:pt>
                <c:pt idx="21981">
                  <c:v>43389.364583333401</c:v>
                </c:pt>
                <c:pt idx="21982">
                  <c:v>43389.385416666599</c:v>
                </c:pt>
                <c:pt idx="21983">
                  <c:v>43389.40625</c:v>
                </c:pt>
                <c:pt idx="21984">
                  <c:v>43389.427083333401</c:v>
                </c:pt>
                <c:pt idx="21985">
                  <c:v>43389.447916666599</c:v>
                </c:pt>
                <c:pt idx="21986">
                  <c:v>43389.46875</c:v>
                </c:pt>
                <c:pt idx="21987">
                  <c:v>43389.489583333401</c:v>
                </c:pt>
                <c:pt idx="21988">
                  <c:v>43389.510416666599</c:v>
                </c:pt>
                <c:pt idx="21989">
                  <c:v>43389.53125</c:v>
                </c:pt>
                <c:pt idx="21990">
                  <c:v>43389.552083333401</c:v>
                </c:pt>
                <c:pt idx="21991">
                  <c:v>43389.572916666599</c:v>
                </c:pt>
                <c:pt idx="21992">
                  <c:v>43389.59375</c:v>
                </c:pt>
                <c:pt idx="21993">
                  <c:v>43389.614583333401</c:v>
                </c:pt>
                <c:pt idx="21994">
                  <c:v>43389.635416666599</c:v>
                </c:pt>
                <c:pt idx="21995">
                  <c:v>43389.65625</c:v>
                </c:pt>
                <c:pt idx="21996">
                  <c:v>43389.677083333401</c:v>
                </c:pt>
                <c:pt idx="21997">
                  <c:v>43389.697916666599</c:v>
                </c:pt>
                <c:pt idx="21998">
                  <c:v>43389.71875</c:v>
                </c:pt>
                <c:pt idx="21999">
                  <c:v>43389.739583333401</c:v>
                </c:pt>
                <c:pt idx="22000">
                  <c:v>43389.760416666599</c:v>
                </c:pt>
                <c:pt idx="22001">
                  <c:v>43389.78125</c:v>
                </c:pt>
                <c:pt idx="22002">
                  <c:v>43389.802083333401</c:v>
                </c:pt>
                <c:pt idx="22003">
                  <c:v>43389.822916666599</c:v>
                </c:pt>
                <c:pt idx="22004">
                  <c:v>43389.84375</c:v>
                </c:pt>
                <c:pt idx="22005">
                  <c:v>43389.864583333401</c:v>
                </c:pt>
                <c:pt idx="22006">
                  <c:v>43389.885416666599</c:v>
                </c:pt>
                <c:pt idx="22007">
                  <c:v>43389.90625</c:v>
                </c:pt>
                <c:pt idx="22008">
                  <c:v>43389.927083333401</c:v>
                </c:pt>
                <c:pt idx="22009">
                  <c:v>43389.947916666599</c:v>
                </c:pt>
                <c:pt idx="22010">
                  <c:v>43389.96875</c:v>
                </c:pt>
                <c:pt idx="22011">
                  <c:v>43389.989583333401</c:v>
                </c:pt>
                <c:pt idx="22012">
                  <c:v>43390.010416666599</c:v>
                </c:pt>
                <c:pt idx="22013">
                  <c:v>43390.03125</c:v>
                </c:pt>
                <c:pt idx="22014">
                  <c:v>43390.052083333401</c:v>
                </c:pt>
                <c:pt idx="22015">
                  <c:v>43390.072916666599</c:v>
                </c:pt>
                <c:pt idx="22016">
                  <c:v>43390.09375</c:v>
                </c:pt>
                <c:pt idx="22017">
                  <c:v>43390.114583333401</c:v>
                </c:pt>
                <c:pt idx="22018">
                  <c:v>43390.135416666599</c:v>
                </c:pt>
                <c:pt idx="22019">
                  <c:v>43390.15625</c:v>
                </c:pt>
                <c:pt idx="22020">
                  <c:v>43390.177083333401</c:v>
                </c:pt>
                <c:pt idx="22021">
                  <c:v>43390.197916666599</c:v>
                </c:pt>
                <c:pt idx="22022">
                  <c:v>43390.21875</c:v>
                </c:pt>
                <c:pt idx="22023">
                  <c:v>43390.239583333401</c:v>
                </c:pt>
                <c:pt idx="22024">
                  <c:v>43390.260416666599</c:v>
                </c:pt>
                <c:pt idx="22025">
                  <c:v>43390.28125</c:v>
                </c:pt>
                <c:pt idx="22026">
                  <c:v>43390.302083333401</c:v>
                </c:pt>
                <c:pt idx="22027">
                  <c:v>43390.322916666599</c:v>
                </c:pt>
                <c:pt idx="22028">
                  <c:v>43390.34375</c:v>
                </c:pt>
                <c:pt idx="22029">
                  <c:v>43390.364583333401</c:v>
                </c:pt>
                <c:pt idx="22030">
                  <c:v>43390.385416666599</c:v>
                </c:pt>
                <c:pt idx="22031">
                  <c:v>43390.40625</c:v>
                </c:pt>
                <c:pt idx="22032">
                  <c:v>43390.427083333401</c:v>
                </c:pt>
                <c:pt idx="22033">
                  <c:v>43390.447916666599</c:v>
                </c:pt>
                <c:pt idx="22034">
                  <c:v>43390.46875</c:v>
                </c:pt>
                <c:pt idx="22035">
                  <c:v>43390.489583333401</c:v>
                </c:pt>
                <c:pt idx="22036">
                  <c:v>43390.510416666599</c:v>
                </c:pt>
                <c:pt idx="22037">
                  <c:v>43390.53125</c:v>
                </c:pt>
                <c:pt idx="22038">
                  <c:v>43390.552083333401</c:v>
                </c:pt>
                <c:pt idx="22039">
                  <c:v>43390.572916666599</c:v>
                </c:pt>
                <c:pt idx="22040">
                  <c:v>43390.59375</c:v>
                </c:pt>
                <c:pt idx="22041">
                  <c:v>43390.614583333401</c:v>
                </c:pt>
                <c:pt idx="22042">
                  <c:v>43390.635416666599</c:v>
                </c:pt>
                <c:pt idx="22043">
                  <c:v>43390.65625</c:v>
                </c:pt>
                <c:pt idx="22044">
                  <c:v>43390.677083333401</c:v>
                </c:pt>
                <c:pt idx="22045">
                  <c:v>43390.697916666599</c:v>
                </c:pt>
                <c:pt idx="22046">
                  <c:v>43390.71875</c:v>
                </c:pt>
                <c:pt idx="22047">
                  <c:v>43390.739583333401</c:v>
                </c:pt>
                <c:pt idx="22048">
                  <c:v>43390.760416666599</c:v>
                </c:pt>
                <c:pt idx="22049">
                  <c:v>43390.78125</c:v>
                </c:pt>
                <c:pt idx="22050">
                  <c:v>43390.802083333401</c:v>
                </c:pt>
                <c:pt idx="22051">
                  <c:v>43390.822916666599</c:v>
                </c:pt>
                <c:pt idx="22052">
                  <c:v>43390.84375</c:v>
                </c:pt>
                <c:pt idx="22053">
                  <c:v>43390.864583333401</c:v>
                </c:pt>
                <c:pt idx="22054">
                  <c:v>43390.885416666599</c:v>
                </c:pt>
                <c:pt idx="22055">
                  <c:v>43390.90625</c:v>
                </c:pt>
                <c:pt idx="22056">
                  <c:v>43390.927083333401</c:v>
                </c:pt>
                <c:pt idx="22057">
                  <c:v>43390.947916666599</c:v>
                </c:pt>
                <c:pt idx="22058">
                  <c:v>43390.96875</c:v>
                </c:pt>
                <c:pt idx="22059">
                  <c:v>43390.989583333401</c:v>
                </c:pt>
                <c:pt idx="22060">
                  <c:v>43391.010416666599</c:v>
                </c:pt>
                <c:pt idx="22061">
                  <c:v>43391.03125</c:v>
                </c:pt>
                <c:pt idx="22062">
                  <c:v>43391.052083333401</c:v>
                </c:pt>
                <c:pt idx="22063">
                  <c:v>43391.072916666599</c:v>
                </c:pt>
                <c:pt idx="22064">
                  <c:v>43391.09375</c:v>
                </c:pt>
                <c:pt idx="22065">
                  <c:v>43391.114583333401</c:v>
                </c:pt>
                <c:pt idx="22066">
                  <c:v>43391.135416666599</c:v>
                </c:pt>
                <c:pt idx="22067">
                  <c:v>43391.15625</c:v>
                </c:pt>
                <c:pt idx="22068">
                  <c:v>43391.177083333401</c:v>
                </c:pt>
                <c:pt idx="22069">
                  <c:v>43391.197916666599</c:v>
                </c:pt>
                <c:pt idx="22070">
                  <c:v>43391.21875</c:v>
                </c:pt>
                <c:pt idx="22071">
                  <c:v>43391.239583333401</c:v>
                </c:pt>
                <c:pt idx="22072">
                  <c:v>43391.260416666599</c:v>
                </c:pt>
                <c:pt idx="22073">
                  <c:v>43391.28125</c:v>
                </c:pt>
                <c:pt idx="22074">
                  <c:v>43391.302083333401</c:v>
                </c:pt>
                <c:pt idx="22075">
                  <c:v>43391.322916666599</c:v>
                </c:pt>
                <c:pt idx="22076">
                  <c:v>43391.34375</c:v>
                </c:pt>
                <c:pt idx="22077">
                  <c:v>43391.364583333401</c:v>
                </c:pt>
                <c:pt idx="22078">
                  <c:v>43391.385416666599</c:v>
                </c:pt>
                <c:pt idx="22079">
                  <c:v>43391.40625</c:v>
                </c:pt>
                <c:pt idx="22080">
                  <c:v>43391.427083333401</c:v>
                </c:pt>
                <c:pt idx="22081">
                  <c:v>43391.447916666599</c:v>
                </c:pt>
                <c:pt idx="22082">
                  <c:v>43391.46875</c:v>
                </c:pt>
                <c:pt idx="22083">
                  <c:v>43391.489583333401</c:v>
                </c:pt>
                <c:pt idx="22084">
                  <c:v>43391.510416666599</c:v>
                </c:pt>
                <c:pt idx="22085">
                  <c:v>43391.53125</c:v>
                </c:pt>
                <c:pt idx="22086">
                  <c:v>43391.552083333401</c:v>
                </c:pt>
                <c:pt idx="22087">
                  <c:v>43391.572916666599</c:v>
                </c:pt>
                <c:pt idx="22088">
                  <c:v>43391.59375</c:v>
                </c:pt>
                <c:pt idx="22089">
                  <c:v>43391.614583333401</c:v>
                </c:pt>
                <c:pt idx="22090">
                  <c:v>43391.635416666599</c:v>
                </c:pt>
                <c:pt idx="22091">
                  <c:v>43391.65625</c:v>
                </c:pt>
                <c:pt idx="22092">
                  <c:v>43391.677083333401</c:v>
                </c:pt>
                <c:pt idx="22093">
                  <c:v>43391.697916666599</c:v>
                </c:pt>
                <c:pt idx="22094">
                  <c:v>43391.71875</c:v>
                </c:pt>
                <c:pt idx="22095">
                  <c:v>43391.739583333401</c:v>
                </c:pt>
                <c:pt idx="22096">
                  <c:v>43391.760416666599</c:v>
                </c:pt>
                <c:pt idx="22097">
                  <c:v>43391.78125</c:v>
                </c:pt>
                <c:pt idx="22098">
                  <c:v>43391.802083333401</c:v>
                </c:pt>
                <c:pt idx="22099">
                  <c:v>43391.822916666599</c:v>
                </c:pt>
                <c:pt idx="22100">
                  <c:v>43391.84375</c:v>
                </c:pt>
                <c:pt idx="22101">
                  <c:v>43391.864583333401</c:v>
                </c:pt>
                <c:pt idx="22102">
                  <c:v>43391.885416666599</c:v>
                </c:pt>
                <c:pt idx="22103">
                  <c:v>43391.90625</c:v>
                </c:pt>
                <c:pt idx="22104">
                  <c:v>43391.927083333401</c:v>
                </c:pt>
                <c:pt idx="22105">
                  <c:v>43391.947916666599</c:v>
                </c:pt>
                <c:pt idx="22106">
                  <c:v>43391.96875</c:v>
                </c:pt>
                <c:pt idx="22107">
                  <c:v>43391.989583333401</c:v>
                </c:pt>
                <c:pt idx="22108">
                  <c:v>43392.010416666599</c:v>
                </c:pt>
                <c:pt idx="22109">
                  <c:v>43392.03125</c:v>
                </c:pt>
                <c:pt idx="22110">
                  <c:v>43392.052083333401</c:v>
                </c:pt>
                <c:pt idx="22111">
                  <c:v>43392.072916666599</c:v>
                </c:pt>
                <c:pt idx="22112">
                  <c:v>43392.09375</c:v>
                </c:pt>
                <c:pt idx="22113">
                  <c:v>43392.114583333401</c:v>
                </c:pt>
                <c:pt idx="22114">
                  <c:v>43392.135416666599</c:v>
                </c:pt>
                <c:pt idx="22115">
                  <c:v>43392.15625</c:v>
                </c:pt>
                <c:pt idx="22116">
                  <c:v>43392.177083333401</c:v>
                </c:pt>
                <c:pt idx="22117">
                  <c:v>43392.197916666599</c:v>
                </c:pt>
                <c:pt idx="22118">
                  <c:v>43392.21875</c:v>
                </c:pt>
                <c:pt idx="22119">
                  <c:v>43392.239583333401</c:v>
                </c:pt>
                <c:pt idx="22120">
                  <c:v>43392.260416666599</c:v>
                </c:pt>
                <c:pt idx="22121">
                  <c:v>43392.28125</c:v>
                </c:pt>
                <c:pt idx="22122">
                  <c:v>43392.302083333401</c:v>
                </c:pt>
                <c:pt idx="22123">
                  <c:v>43392.322916666599</c:v>
                </c:pt>
                <c:pt idx="22124">
                  <c:v>43392.34375</c:v>
                </c:pt>
                <c:pt idx="22125">
                  <c:v>43392.364583333401</c:v>
                </c:pt>
                <c:pt idx="22126">
                  <c:v>43392.385416666599</c:v>
                </c:pt>
                <c:pt idx="22127">
                  <c:v>43392.40625</c:v>
                </c:pt>
                <c:pt idx="22128">
                  <c:v>43392.427083333401</c:v>
                </c:pt>
                <c:pt idx="22129">
                  <c:v>43392.447916666599</c:v>
                </c:pt>
                <c:pt idx="22130">
                  <c:v>43392.46875</c:v>
                </c:pt>
                <c:pt idx="22131">
                  <c:v>43392.489583333401</c:v>
                </c:pt>
                <c:pt idx="22132">
                  <c:v>43392.510416666599</c:v>
                </c:pt>
                <c:pt idx="22133">
                  <c:v>43392.53125</c:v>
                </c:pt>
                <c:pt idx="22134">
                  <c:v>43392.552083333401</c:v>
                </c:pt>
                <c:pt idx="22135">
                  <c:v>43392.572916666599</c:v>
                </c:pt>
                <c:pt idx="22136">
                  <c:v>43392.59375</c:v>
                </c:pt>
                <c:pt idx="22137">
                  <c:v>43392.614583333401</c:v>
                </c:pt>
                <c:pt idx="22138">
                  <c:v>43392.635416666599</c:v>
                </c:pt>
                <c:pt idx="22139">
                  <c:v>43392.65625</c:v>
                </c:pt>
                <c:pt idx="22140">
                  <c:v>43392.677083333401</c:v>
                </c:pt>
                <c:pt idx="22141">
                  <c:v>43392.697916666599</c:v>
                </c:pt>
                <c:pt idx="22142">
                  <c:v>43392.71875</c:v>
                </c:pt>
                <c:pt idx="22143">
                  <c:v>43392.739583333401</c:v>
                </c:pt>
                <c:pt idx="22144">
                  <c:v>43392.760416666599</c:v>
                </c:pt>
                <c:pt idx="22145">
                  <c:v>43392.78125</c:v>
                </c:pt>
                <c:pt idx="22146">
                  <c:v>43392.802083333401</c:v>
                </c:pt>
                <c:pt idx="22147">
                  <c:v>43392.822916666599</c:v>
                </c:pt>
                <c:pt idx="22148">
                  <c:v>43392.84375</c:v>
                </c:pt>
                <c:pt idx="22149">
                  <c:v>43392.864583333401</c:v>
                </c:pt>
                <c:pt idx="22150">
                  <c:v>43392.885416666599</c:v>
                </c:pt>
                <c:pt idx="22151">
                  <c:v>43392.90625</c:v>
                </c:pt>
                <c:pt idx="22152">
                  <c:v>43392.927083333401</c:v>
                </c:pt>
                <c:pt idx="22153">
                  <c:v>43392.947916666599</c:v>
                </c:pt>
                <c:pt idx="22154">
                  <c:v>43392.96875</c:v>
                </c:pt>
                <c:pt idx="22155">
                  <c:v>43392.989583333401</c:v>
                </c:pt>
                <c:pt idx="22156">
                  <c:v>43393.010416666599</c:v>
                </c:pt>
                <c:pt idx="22157">
                  <c:v>43393.03125</c:v>
                </c:pt>
                <c:pt idx="22158">
                  <c:v>43393.052083333401</c:v>
                </c:pt>
                <c:pt idx="22159">
                  <c:v>43393.072916666599</c:v>
                </c:pt>
                <c:pt idx="22160">
                  <c:v>43393.09375</c:v>
                </c:pt>
                <c:pt idx="22161">
                  <c:v>43393.114583333401</c:v>
                </c:pt>
                <c:pt idx="22162">
                  <c:v>43393.135416666599</c:v>
                </c:pt>
                <c:pt idx="22163">
                  <c:v>43393.15625</c:v>
                </c:pt>
                <c:pt idx="22164">
                  <c:v>43393.177083333401</c:v>
                </c:pt>
                <c:pt idx="22165">
                  <c:v>43393.197916666599</c:v>
                </c:pt>
                <c:pt idx="22166">
                  <c:v>43393.21875</c:v>
                </c:pt>
                <c:pt idx="22167">
                  <c:v>43393.239583333401</c:v>
                </c:pt>
                <c:pt idx="22168">
                  <c:v>43393.260416666599</c:v>
                </c:pt>
                <c:pt idx="22169">
                  <c:v>43393.28125</c:v>
                </c:pt>
                <c:pt idx="22170">
                  <c:v>43393.302083333401</c:v>
                </c:pt>
                <c:pt idx="22171">
                  <c:v>43393.322916666599</c:v>
                </c:pt>
                <c:pt idx="22172">
                  <c:v>43393.34375</c:v>
                </c:pt>
                <c:pt idx="22173">
                  <c:v>43393.364583333401</c:v>
                </c:pt>
                <c:pt idx="22174">
                  <c:v>43393.385416666599</c:v>
                </c:pt>
                <c:pt idx="22175">
                  <c:v>43393.40625</c:v>
                </c:pt>
                <c:pt idx="22176">
                  <c:v>43393.427083333401</c:v>
                </c:pt>
                <c:pt idx="22177">
                  <c:v>43393.447916666599</c:v>
                </c:pt>
                <c:pt idx="22178">
                  <c:v>43393.46875</c:v>
                </c:pt>
                <c:pt idx="22179">
                  <c:v>43393.489583333401</c:v>
                </c:pt>
                <c:pt idx="22180">
                  <c:v>43393.510416666599</c:v>
                </c:pt>
                <c:pt idx="22181">
                  <c:v>43393.53125</c:v>
                </c:pt>
                <c:pt idx="22182">
                  <c:v>43393.552083333401</c:v>
                </c:pt>
                <c:pt idx="22183">
                  <c:v>43393.572916666599</c:v>
                </c:pt>
                <c:pt idx="22184">
                  <c:v>43393.59375</c:v>
                </c:pt>
                <c:pt idx="22185">
                  <c:v>43393.614583333401</c:v>
                </c:pt>
                <c:pt idx="22186">
                  <c:v>43393.635416666599</c:v>
                </c:pt>
                <c:pt idx="22187">
                  <c:v>43393.65625</c:v>
                </c:pt>
                <c:pt idx="22188">
                  <c:v>43393.677083333401</c:v>
                </c:pt>
                <c:pt idx="22189">
                  <c:v>43393.697916666599</c:v>
                </c:pt>
                <c:pt idx="22190">
                  <c:v>43393.71875</c:v>
                </c:pt>
                <c:pt idx="22191">
                  <c:v>43393.739583333401</c:v>
                </c:pt>
                <c:pt idx="22192">
                  <c:v>43393.760416666599</c:v>
                </c:pt>
                <c:pt idx="22193">
                  <c:v>43393.78125</c:v>
                </c:pt>
                <c:pt idx="22194">
                  <c:v>43393.802083333401</c:v>
                </c:pt>
                <c:pt idx="22195">
                  <c:v>43393.822916666599</c:v>
                </c:pt>
                <c:pt idx="22196">
                  <c:v>43393.84375</c:v>
                </c:pt>
                <c:pt idx="22197">
                  <c:v>43393.864583333401</c:v>
                </c:pt>
                <c:pt idx="22198">
                  <c:v>43393.885416666599</c:v>
                </c:pt>
                <c:pt idx="22199">
                  <c:v>43393.90625</c:v>
                </c:pt>
                <c:pt idx="22200">
                  <c:v>43393.927083333401</c:v>
                </c:pt>
                <c:pt idx="22201">
                  <c:v>43393.947916666599</c:v>
                </c:pt>
                <c:pt idx="22202">
                  <c:v>43393.96875</c:v>
                </c:pt>
                <c:pt idx="22203">
                  <c:v>43393.989583333401</c:v>
                </c:pt>
                <c:pt idx="22204">
                  <c:v>43394.010416666599</c:v>
                </c:pt>
                <c:pt idx="22205">
                  <c:v>43394.03125</c:v>
                </c:pt>
                <c:pt idx="22206">
                  <c:v>43394.052083333401</c:v>
                </c:pt>
                <c:pt idx="22207">
                  <c:v>43394.072916666599</c:v>
                </c:pt>
                <c:pt idx="22208">
                  <c:v>43394.09375</c:v>
                </c:pt>
                <c:pt idx="22209">
                  <c:v>43394.114583333401</c:v>
                </c:pt>
                <c:pt idx="22210">
                  <c:v>43394.135416666599</c:v>
                </c:pt>
                <c:pt idx="22211">
                  <c:v>43394.15625</c:v>
                </c:pt>
                <c:pt idx="22212">
                  <c:v>43394.177083333401</c:v>
                </c:pt>
                <c:pt idx="22213">
                  <c:v>43394.197916666599</c:v>
                </c:pt>
                <c:pt idx="22214">
                  <c:v>43394.21875</c:v>
                </c:pt>
                <c:pt idx="22215">
                  <c:v>43394.239583333401</c:v>
                </c:pt>
                <c:pt idx="22216">
                  <c:v>43394.260416666599</c:v>
                </c:pt>
                <c:pt idx="22217">
                  <c:v>43394.28125</c:v>
                </c:pt>
                <c:pt idx="22218">
                  <c:v>43394.302083333401</c:v>
                </c:pt>
                <c:pt idx="22219">
                  <c:v>43394.322916666599</c:v>
                </c:pt>
                <c:pt idx="22220">
                  <c:v>43394.34375</c:v>
                </c:pt>
                <c:pt idx="22221">
                  <c:v>43394.364583333401</c:v>
                </c:pt>
                <c:pt idx="22222">
                  <c:v>43394.385416666599</c:v>
                </c:pt>
                <c:pt idx="22223">
                  <c:v>43394.40625</c:v>
                </c:pt>
                <c:pt idx="22224">
                  <c:v>43394.427083333401</c:v>
                </c:pt>
                <c:pt idx="22225">
                  <c:v>43394.447916666599</c:v>
                </c:pt>
                <c:pt idx="22226">
                  <c:v>43394.46875</c:v>
                </c:pt>
                <c:pt idx="22227">
                  <c:v>43394.489583333401</c:v>
                </c:pt>
                <c:pt idx="22228">
                  <c:v>43394.510416666599</c:v>
                </c:pt>
                <c:pt idx="22229">
                  <c:v>43394.53125</c:v>
                </c:pt>
                <c:pt idx="22230">
                  <c:v>43394.552083333401</c:v>
                </c:pt>
                <c:pt idx="22231">
                  <c:v>43394.572916666599</c:v>
                </c:pt>
                <c:pt idx="22232">
                  <c:v>43394.59375</c:v>
                </c:pt>
                <c:pt idx="22233">
                  <c:v>43394.614583333401</c:v>
                </c:pt>
                <c:pt idx="22234">
                  <c:v>43394.635416666599</c:v>
                </c:pt>
                <c:pt idx="22235">
                  <c:v>43394.65625</c:v>
                </c:pt>
                <c:pt idx="22236">
                  <c:v>43394.677083333401</c:v>
                </c:pt>
                <c:pt idx="22237">
                  <c:v>43394.697916666599</c:v>
                </c:pt>
                <c:pt idx="22238">
                  <c:v>43394.71875</c:v>
                </c:pt>
                <c:pt idx="22239">
                  <c:v>43394.739583333401</c:v>
                </c:pt>
                <c:pt idx="22240">
                  <c:v>43394.760416666599</c:v>
                </c:pt>
                <c:pt idx="22241">
                  <c:v>43394.78125</c:v>
                </c:pt>
                <c:pt idx="22242">
                  <c:v>43394.802083333401</c:v>
                </c:pt>
                <c:pt idx="22243">
                  <c:v>43394.822916666599</c:v>
                </c:pt>
                <c:pt idx="22244">
                  <c:v>43394.84375</c:v>
                </c:pt>
                <c:pt idx="22245">
                  <c:v>43394.864583333401</c:v>
                </c:pt>
                <c:pt idx="22246">
                  <c:v>43394.885416666599</c:v>
                </c:pt>
                <c:pt idx="22247">
                  <c:v>43394.90625</c:v>
                </c:pt>
                <c:pt idx="22248">
                  <c:v>43394.927083333401</c:v>
                </c:pt>
                <c:pt idx="22249">
                  <c:v>43394.947916666599</c:v>
                </c:pt>
                <c:pt idx="22250">
                  <c:v>43394.96875</c:v>
                </c:pt>
                <c:pt idx="22251">
                  <c:v>43394.989583333401</c:v>
                </c:pt>
                <c:pt idx="22252">
                  <c:v>43395.010416666599</c:v>
                </c:pt>
                <c:pt idx="22253">
                  <c:v>43395.03125</c:v>
                </c:pt>
                <c:pt idx="22254">
                  <c:v>43395.052083333401</c:v>
                </c:pt>
                <c:pt idx="22255">
                  <c:v>43395.072916666599</c:v>
                </c:pt>
                <c:pt idx="22256">
                  <c:v>43395.09375</c:v>
                </c:pt>
                <c:pt idx="22257">
                  <c:v>43395.114583333401</c:v>
                </c:pt>
                <c:pt idx="22258">
                  <c:v>43395.135416666599</c:v>
                </c:pt>
                <c:pt idx="22259">
                  <c:v>43395.15625</c:v>
                </c:pt>
                <c:pt idx="22260">
                  <c:v>43395.177083333401</c:v>
                </c:pt>
                <c:pt idx="22261">
                  <c:v>43395.197916666599</c:v>
                </c:pt>
                <c:pt idx="22262">
                  <c:v>43395.21875</c:v>
                </c:pt>
                <c:pt idx="22263">
                  <c:v>43395.239583333401</c:v>
                </c:pt>
                <c:pt idx="22264">
                  <c:v>43395.260416666599</c:v>
                </c:pt>
                <c:pt idx="22265">
                  <c:v>43395.28125</c:v>
                </c:pt>
                <c:pt idx="22266">
                  <c:v>43395.302083333401</c:v>
                </c:pt>
                <c:pt idx="22267">
                  <c:v>43395.322916666599</c:v>
                </c:pt>
                <c:pt idx="22268">
                  <c:v>43395.34375</c:v>
                </c:pt>
                <c:pt idx="22269">
                  <c:v>43395.364583333401</c:v>
                </c:pt>
                <c:pt idx="22270">
                  <c:v>43395.385416666599</c:v>
                </c:pt>
                <c:pt idx="22271">
                  <c:v>43395.40625</c:v>
                </c:pt>
                <c:pt idx="22272">
                  <c:v>43395.427083333401</c:v>
                </c:pt>
                <c:pt idx="22273">
                  <c:v>43395.447916666599</c:v>
                </c:pt>
                <c:pt idx="22274">
                  <c:v>43395.46875</c:v>
                </c:pt>
                <c:pt idx="22275">
                  <c:v>43395.489583333401</c:v>
                </c:pt>
                <c:pt idx="22276">
                  <c:v>43395.510416666599</c:v>
                </c:pt>
                <c:pt idx="22277">
                  <c:v>43395.53125</c:v>
                </c:pt>
                <c:pt idx="22278">
                  <c:v>43395.552083333401</c:v>
                </c:pt>
                <c:pt idx="22279">
                  <c:v>43395.572916666599</c:v>
                </c:pt>
                <c:pt idx="22280">
                  <c:v>43395.59375</c:v>
                </c:pt>
                <c:pt idx="22281">
                  <c:v>43395.614583333401</c:v>
                </c:pt>
                <c:pt idx="22282">
                  <c:v>43395.635416666599</c:v>
                </c:pt>
                <c:pt idx="22283">
                  <c:v>43395.65625</c:v>
                </c:pt>
                <c:pt idx="22284">
                  <c:v>43395.677083333401</c:v>
                </c:pt>
                <c:pt idx="22285">
                  <c:v>43395.697916666599</c:v>
                </c:pt>
                <c:pt idx="22286">
                  <c:v>43395.71875</c:v>
                </c:pt>
                <c:pt idx="22287">
                  <c:v>43395.739583333401</c:v>
                </c:pt>
                <c:pt idx="22288">
                  <c:v>43395.760416666599</c:v>
                </c:pt>
                <c:pt idx="22289">
                  <c:v>43395.78125</c:v>
                </c:pt>
                <c:pt idx="22290">
                  <c:v>43395.802083333401</c:v>
                </c:pt>
                <c:pt idx="22291">
                  <c:v>43395.822916666599</c:v>
                </c:pt>
                <c:pt idx="22292">
                  <c:v>43395.84375</c:v>
                </c:pt>
                <c:pt idx="22293">
                  <c:v>43395.864583333401</c:v>
                </c:pt>
                <c:pt idx="22294">
                  <c:v>43395.885416666599</c:v>
                </c:pt>
                <c:pt idx="22295">
                  <c:v>43395.90625</c:v>
                </c:pt>
                <c:pt idx="22296">
                  <c:v>43395.927083333401</c:v>
                </c:pt>
                <c:pt idx="22297">
                  <c:v>43395.947916666599</c:v>
                </c:pt>
                <c:pt idx="22298">
                  <c:v>43395.96875</c:v>
                </c:pt>
                <c:pt idx="22299">
                  <c:v>43395.989583333401</c:v>
                </c:pt>
                <c:pt idx="22300">
                  <c:v>43396.010416666599</c:v>
                </c:pt>
                <c:pt idx="22301">
                  <c:v>43396.03125</c:v>
                </c:pt>
                <c:pt idx="22302">
                  <c:v>43396.052083333401</c:v>
                </c:pt>
                <c:pt idx="22303">
                  <c:v>43396.072916666599</c:v>
                </c:pt>
                <c:pt idx="22304">
                  <c:v>43396.09375</c:v>
                </c:pt>
                <c:pt idx="22305">
                  <c:v>43396.114583333401</c:v>
                </c:pt>
                <c:pt idx="22306">
                  <c:v>43396.135416666599</c:v>
                </c:pt>
                <c:pt idx="22307">
                  <c:v>43396.15625</c:v>
                </c:pt>
                <c:pt idx="22308">
                  <c:v>43396.177083333401</c:v>
                </c:pt>
                <c:pt idx="22309">
                  <c:v>43396.197916666599</c:v>
                </c:pt>
                <c:pt idx="22310">
                  <c:v>43396.21875</c:v>
                </c:pt>
                <c:pt idx="22311">
                  <c:v>43396.239583333401</c:v>
                </c:pt>
                <c:pt idx="22312">
                  <c:v>43396.260416666599</c:v>
                </c:pt>
                <c:pt idx="22313">
                  <c:v>43396.28125</c:v>
                </c:pt>
                <c:pt idx="22314">
                  <c:v>43396.302083333401</c:v>
                </c:pt>
                <c:pt idx="22315">
                  <c:v>43396.322916666599</c:v>
                </c:pt>
                <c:pt idx="22316">
                  <c:v>43396.34375</c:v>
                </c:pt>
                <c:pt idx="22317">
                  <c:v>43396.364583333401</c:v>
                </c:pt>
                <c:pt idx="22318">
                  <c:v>43396.385416666599</c:v>
                </c:pt>
                <c:pt idx="22319">
                  <c:v>43396.40625</c:v>
                </c:pt>
                <c:pt idx="22320">
                  <c:v>43396.427083333401</c:v>
                </c:pt>
                <c:pt idx="22321">
                  <c:v>43396.447916666599</c:v>
                </c:pt>
                <c:pt idx="22322">
                  <c:v>43396.46875</c:v>
                </c:pt>
                <c:pt idx="22323">
                  <c:v>43396.489583333401</c:v>
                </c:pt>
                <c:pt idx="22324">
                  <c:v>43396.510416666599</c:v>
                </c:pt>
                <c:pt idx="22325">
                  <c:v>43396.53125</c:v>
                </c:pt>
                <c:pt idx="22326">
                  <c:v>43396.552083333401</c:v>
                </c:pt>
                <c:pt idx="22327">
                  <c:v>43396.572916666599</c:v>
                </c:pt>
                <c:pt idx="22328">
                  <c:v>43396.59375</c:v>
                </c:pt>
                <c:pt idx="22329">
                  <c:v>43396.614583333401</c:v>
                </c:pt>
                <c:pt idx="22330">
                  <c:v>43396.635416666599</c:v>
                </c:pt>
                <c:pt idx="22331">
                  <c:v>43396.65625</c:v>
                </c:pt>
                <c:pt idx="22332">
                  <c:v>43396.677083333401</c:v>
                </c:pt>
                <c:pt idx="22333">
                  <c:v>43396.697916666599</c:v>
                </c:pt>
                <c:pt idx="22334">
                  <c:v>43396.71875</c:v>
                </c:pt>
                <c:pt idx="22335">
                  <c:v>43396.739583333401</c:v>
                </c:pt>
                <c:pt idx="22336">
                  <c:v>43396.760416666599</c:v>
                </c:pt>
                <c:pt idx="22337">
                  <c:v>43396.78125</c:v>
                </c:pt>
                <c:pt idx="22338">
                  <c:v>43396.802083333401</c:v>
                </c:pt>
                <c:pt idx="22339">
                  <c:v>43396.822916666599</c:v>
                </c:pt>
                <c:pt idx="22340">
                  <c:v>43396.84375</c:v>
                </c:pt>
                <c:pt idx="22341">
                  <c:v>43396.864583333401</c:v>
                </c:pt>
                <c:pt idx="22342">
                  <c:v>43396.885416666599</c:v>
                </c:pt>
                <c:pt idx="22343">
                  <c:v>43396.90625</c:v>
                </c:pt>
                <c:pt idx="22344">
                  <c:v>43396.927083333401</c:v>
                </c:pt>
                <c:pt idx="22345">
                  <c:v>43396.947916666599</c:v>
                </c:pt>
                <c:pt idx="22346">
                  <c:v>43396.96875</c:v>
                </c:pt>
                <c:pt idx="22347">
                  <c:v>43396.989583333401</c:v>
                </c:pt>
                <c:pt idx="22348">
                  <c:v>43397.010416666599</c:v>
                </c:pt>
                <c:pt idx="22349">
                  <c:v>43397.03125</c:v>
                </c:pt>
                <c:pt idx="22350">
                  <c:v>43397.052083333401</c:v>
                </c:pt>
                <c:pt idx="22351">
                  <c:v>43397.072916666599</c:v>
                </c:pt>
                <c:pt idx="22352">
                  <c:v>43397.09375</c:v>
                </c:pt>
                <c:pt idx="22353">
                  <c:v>43397.114583333401</c:v>
                </c:pt>
                <c:pt idx="22354">
                  <c:v>43397.135416666599</c:v>
                </c:pt>
                <c:pt idx="22355">
                  <c:v>43397.15625</c:v>
                </c:pt>
                <c:pt idx="22356">
                  <c:v>43397.177083333401</c:v>
                </c:pt>
                <c:pt idx="22357">
                  <c:v>43397.197916666599</c:v>
                </c:pt>
                <c:pt idx="22358">
                  <c:v>43397.21875</c:v>
                </c:pt>
                <c:pt idx="22359">
                  <c:v>43397.239583333401</c:v>
                </c:pt>
                <c:pt idx="22360">
                  <c:v>43397.260416666599</c:v>
                </c:pt>
                <c:pt idx="22361">
                  <c:v>43397.28125</c:v>
                </c:pt>
                <c:pt idx="22362">
                  <c:v>43397.302083333401</c:v>
                </c:pt>
                <c:pt idx="22363">
                  <c:v>43397.322916666599</c:v>
                </c:pt>
                <c:pt idx="22364">
                  <c:v>43397.34375</c:v>
                </c:pt>
                <c:pt idx="22365">
                  <c:v>43397.364583333401</c:v>
                </c:pt>
                <c:pt idx="22366">
                  <c:v>43397.385416666599</c:v>
                </c:pt>
                <c:pt idx="22367">
                  <c:v>43397.40625</c:v>
                </c:pt>
                <c:pt idx="22368">
                  <c:v>43397.427083333401</c:v>
                </c:pt>
                <c:pt idx="22369">
                  <c:v>43397.447916666599</c:v>
                </c:pt>
                <c:pt idx="22370">
                  <c:v>43397.46875</c:v>
                </c:pt>
                <c:pt idx="22371">
                  <c:v>43397.489583333401</c:v>
                </c:pt>
                <c:pt idx="22372">
                  <c:v>43397.510416666599</c:v>
                </c:pt>
                <c:pt idx="22373">
                  <c:v>43397.53125</c:v>
                </c:pt>
                <c:pt idx="22374">
                  <c:v>43397.552083333401</c:v>
                </c:pt>
                <c:pt idx="22375">
                  <c:v>43397.572916666599</c:v>
                </c:pt>
                <c:pt idx="22376">
                  <c:v>43397.59375</c:v>
                </c:pt>
                <c:pt idx="22377">
                  <c:v>43397.614583333401</c:v>
                </c:pt>
                <c:pt idx="22378">
                  <c:v>43397.635416666599</c:v>
                </c:pt>
                <c:pt idx="22379">
                  <c:v>43397.65625</c:v>
                </c:pt>
                <c:pt idx="22380">
                  <c:v>43397.677083333401</c:v>
                </c:pt>
                <c:pt idx="22381">
                  <c:v>43397.697916666599</c:v>
                </c:pt>
                <c:pt idx="22382">
                  <c:v>43397.71875</c:v>
                </c:pt>
                <c:pt idx="22383">
                  <c:v>43397.739583333401</c:v>
                </c:pt>
                <c:pt idx="22384">
                  <c:v>43397.760416666599</c:v>
                </c:pt>
                <c:pt idx="22385">
                  <c:v>43397.78125</c:v>
                </c:pt>
                <c:pt idx="22386">
                  <c:v>43397.802083333401</c:v>
                </c:pt>
                <c:pt idx="22387">
                  <c:v>43397.822916666599</c:v>
                </c:pt>
                <c:pt idx="22388">
                  <c:v>43397.84375</c:v>
                </c:pt>
                <c:pt idx="22389">
                  <c:v>43397.864583333401</c:v>
                </c:pt>
                <c:pt idx="22390">
                  <c:v>43397.885416666599</c:v>
                </c:pt>
                <c:pt idx="22391">
                  <c:v>43397.90625</c:v>
                </c:pt>
                <c:pt idx="22392">
                  <c:v>43397.927083333401</c:v>
                </c:pt>
                <c:pt idx="22393">
                  <c:v>43397.947916666599</c:v>
                </c:pt>
                <c:pt idx="22394">
                  <c:v>43397.96875</c:v>
                </c:pt>
                <c:pt idx="22395">
                  <c:v>43397.989583333401</c:v>
                </c:pt>
                <c:pt idx="22396">
                  <c:v>43398.010416666599</c:v>
                </c:pt>
                <c:pt idx="22397">
                  <c:v>43398.03125</c:v>
                </c:pt>
                <c:pt idx="22398">
                  <c:v>43398.052083333401</c:v>
                </c:pt>
                <c:pt idx="22399">
                  <c:v>43398.072916666599</c:v>
                </c:pt>
                <c:pt idx="22400">
                  <c:v>43398.09375</c:v>
                </c:pt>
                <c:pt idx="22401">
                  <c:v>43398.114583333401</c:v>
                </c:pt>
                <c:pt idx="22402">
                  <c:v>43398.135416666599</c:v>
                </c:pt>
                <c:pt idx="22403">
                  <c:v>43398.15625</c:v>
                </c:pt>
                <c:pt idx="22404">
                  <c:v>43398.177083333401</c:v>
                </c:pt>
                <c:pt idx="22405">
                  <c:v>43398.197916666599</c:v>
                </c:pt>
                <c:pt idx="22406">
                  <c:v>43398.21875</c:v>
                </c:pt>
                <c:pt idx="22407">
                  <c:v>43398.239583333401</c:v>
                </c:pt>
                <c:pt idx="22408">
                  <c:v>43398.260416666599</c:v>
                </c:pt>
                <c:pt idx="22409">
                  <c:v>43398.28125</c:v>
                </c:pt>
                <c:pt idx="22410">
                  <c:v>43398.302083333401</c:v>
                </c:pt>
                <c:pt idx="22411">
                  <c:v>43398.322916666599</c:v>
                </c:pt>
                <c:pt idx="22412">
                  <c:v>43398.34375</c:v>
                </c:pt>
                <c:pt idx="22413">
                  <c:v>43398.364583333401</c:v>
                </c:pt>
                <c:pt idx="22414">
                  <c:v>43398.385416666599</c:v>
                </c:pt>
                <c:pt idx="22415">
                  <c:v>43398.40625</c:v>
                </c:pt>
                <c:pt idx="22416">
                  <c:v>43398.427083333401</c:v>
                </c:pt>
                <c:pt idx="22417">
                  <c:v>43398.447916666599</c:v>
                </c:pt>
                <c:pt idx="22418">
                  <c:v>43398.46875</c:v>
                </c:pt>
                <c:pt idx="22419">
                  <c:v>43398.489583333401</c:v>
                </c:pt>
                <c:pt idx="22420">
                  <c:v>43398.510416666599</c:v>
                </c:pt>
                <c:pt idx="22421">
                  <c:v>43398.53125</c:v>
                </c:pt>
                <c:pt idx="22422">
                  <c:v>43398.552083333401</c:v>
                </c:pt>
                <c:pt idx="22423">
                  <c:v>43398.572916666599</c:v>
                </c:pt>
                <c:pt idx="22424">
                  <c:v>43398.59375</c:v>
                </c:pt>
                <c:pt idx="22425">
                  <c:v>43398.614583333401</c:v>
                </c:pt>
                <c:pt idx="22426">
                  <c:v>43398.635416666599</c:v>
                </c:pt>
                <c:pt idx="22427">
                  <c:v>43398.65625</c:v>
                </c:pt>
                <c:pt idx="22428">
                  <c:v>43398.677083333401</c:v>
                </c:pt>
                <c:pt idx="22429">
                  <c:v>43398.697916666599</c:v>
                </c:pt>
                <c:pt idx="22430">
                  <c:v>43398.71875</c:v>
                </c:pt>
                <c:pt idx="22431">
                  <c:v>43398.739583333401</c:v>
                </c:pt>
                <c:pt idx="22432">
                  <c:v>43398.760416666599</c:v>
                </c:pt>
                <c:pt idx="22433">
                  <c:v>43398.78125</c:v>
                </c:pt>
                <c:pt idx="22434">
                  <c:v>43398.802083333401</c:v>
                </c:pt>
                <c:pt idx="22435">
                  <c:v>43398.822916666599</c:v>
                </c:pt>
                <c:pt idx="22436">
                  <c:v>43398.84375</c:v>
                </c:pt>
                <c:pt idx="22437">
                  <c:v>43398.864583333401</c:v>
                </c:pt>
                <c:pt idx="22438">
                  <c:v>43398.885416666599</c:v>
                </c:pt>
                <c:pt idx="22439">
                  <c:v>43398.90625</c:v>
                </c:pt>
                <c:pt idx="22440">
                  <c:v>43398.927083333401</c:v>
                </c:pt>
                <c:pt idx="22441">
                  <c:v>43398.947916666599</c:v>
                </c:pt>
                <c:pt idx="22442">
                  <c:v>43398.96875</c:v>
                </c:pt>
                <c:pt idx="22443">
                  <c:v>43398.989583333401</c:v>
                </c:pt>
                <c:pt idx="22444">
                  <c:v>43399.010416666599</c:v>
                </c:pt>
                <c:pt idx="22445">
                  <c:v>43399.03125</c:v>
                </c:pt>
                <c:pt idx="22446">
                  <c:v>43399.052083333401</c:v>
                </c:pt>
                <c:pt idx="22447">
                  <c:v>43399.072916666599</c:v>
                </c:pt>
                <c:pt idx="22448">
                  <c:v>43399.09375</c:v>
                </c:pt>
                <c:pt idx="22449">
                  <c:v>43399.114583333401</c:v>
                </c:pt>
                <c:pt idx="22450">
                  <c:v>43399.135416666599</c:v>
                </c:pt>
                <c:pt idx="22451">
                  <c:v>43399.15625</c:v>
                </c:pt>
                <c:pt idx="22452">
                  <c:v>43399.177083333401</c:v>
                </c:pt>
                <c:pt idx="22453">
                  <c:v>43399.197916666599</c:v>
                </c:pt>
                <c:pt idx="22454">
                  <c:v>43399.21875</c:v>
                </c:pt>
                <c:pt idx="22455">
                  <c:v>43399.239583333401</c:v>
                </c:pt>
                <c:pt idx="22456">
                  <c:v>43399.260416666599</c:v>
                </c:pt>
                <c:pt idx="22457">
                  <c:v>43399.28125</c:v>
                </c:pt>
                <c:pt idx="22458">
                  <c:v>43399.302083333401</c:v>
                </c:pt>
                <c:pt idx="22459">
                  <c:v>43399.322916666599</c:v>
                </c:pt>
                <c:pt idx="22460">
                  <c:v>43399.34375</c:v>
                </c:pt>
                <c:pt idx="22461">
                  <c:v>43399.364583333401</c:v>
                </c:pt>
                <c:pt idx="22462">
                  <c:v>43399.385416666599</c:v>
                </c:pt>
                <c:pt idx="22463">
                  <c:v>43399.40625</c:v>
                </c:pt>
                <c:pt idx="22464">
                  <c:v>43399.427083333401</c:v>
                </c:pt>
                <c:pt idx="22465">
                  <c:v>43399.447916666599</c:v>
                </c:pt>
                <c:pt idx="22466">
                  <c:v>43399.46875</c:v>
                </c:pt>
                <c:pt idx="22467">
                  <c:v>43399.489583333401</c:v>
                </c:pt>
                <c:pt idx="22468">
                  <c:v>43399.510416666599</c:v>
                </c:pt>
                <c:pt idx="22469">
                  <c:v>43399.53125</c:v>
                </c:pt>
                <c:pt idx="22470">
                  <c:v>43399.552083333401</c:v>
                </c:pt>
                <c:pt idx="22471">
                  <c:v>43399.572916666599</c:v>
                </c:pt>
                <c:pt idx="22472">
                  <c:v>43399.59375</c:v>
                </c:pt>
                <c:pt idx="22473">
                  <c:v>43399.614583333401</c:v>
                </c:pt>
                <c:pt idx="22474">
                  <c:v>43399.635416666599</c:v>
                </c:pt>
                <c:pt idx="22475">
                  <c:v>43399.65625</c:v>
                </c:pt>
                <c:pt idx="22476">
                  <c:v>43399.677083333401</c:v>
                </c:pt>
                <c:pt idx="22477">
                  <c:v>43399.697916666599</c:v>
                </c:pt>
                <c:pt idx="22478">
                  <c:v>43399.71875</c:v>
                </c:pt>
                <c:pt idx="22479">
                  <c:v>43399.739583333401</c:v>
                </c:pt>
                <c:pt idx="22480">
                  <c:v>43399.760416666599</c:v>
                </c:pt>
                <c:pt idx="22481">
                  <c:v>43399.78125</c:v>
                </c:pt>
                <c:pt idx="22482">
                  <c:v>43399.802083333401</c:v>
                </c:pt>
                <c:pt idx="22483">
                  <c:v>43399.822916666599</c:v>
                </c:pt>
                <c:pt idx="22484">
                  <c:v>43399.84375</c:v>
                </c:pt>
                <c:pt idx="22485">
                  <c:v>43399.864583333401</c:v>
                </c:pt>
                <c:pt idx="22486">
                  <c:v>43399.885416666599</c:v>
                </c:pt>
                <c:pt idx="22487">
                  <c:v>43399.90625</c:v>
                </c:pt>
                <c:pt idx="22488">
                  <c:v>43399.927083333401</c:v>
                </c:pt>
                <c:pt idx="22489">
                  <c:v>43399.947916666599</c:v>
                </c:pt>
                <c:pt idx="22490">
                  <c:v>43399.96875</c:v>
                </c:pt>
                <c:pt idx="22491">
                  <c:v>43399.989583333401</c:v>
                </c:pt>
                <c:pt idx="22492">
                  <c:v>43400.010416666599</c:v>
                </c:pt>
                <c:pt idx="22493">
                  <c:v>43400.03125</c:v>
                </c:pt>
                <c:pt idx="22494">
                  <c:v>43400.052083333401</c:v>
                </c:pt>
                <c:pt idx="22495">
                  <c:v>43400.072916666599</c:v>
                </c:pt>
                <c:pt idx="22496">
                  <c:v>43400.09375</c:v>
                </c:pt>
                <c:pt idx="22497">
                  <c:v>43400.114583333401</c:v>
                </c:pt>
                <c:pt idx="22498">
                  <c:v>43400.135416666599</c:v>
                </c:pt>
                <c:pt idx="22499">
                  <c:v>43400.15625</c:v>
                </c:pt>
                <c:pt idx="22500">
                  <c:v>43400.177083333401</c:v>
                </c:pt>
                <c:pt idx="22501">
                  <c:v>43400.197916666599</c:v>
                </c:pt>
                <c:pt idx="22502">
                  <c:v>43400.21875</c:v>
                </c:pt>
                <c:pt idx="22503">
                  <c:v>43400.239583333401</c:v>
                </c:pt>
                <c:pt idx="22504">
                  <c:v>43400.260416666599</c:v>
                </c:pt>
                <c:pt idx="22505">
                  <c:v>43400.28125</c:v>
                </c:pt>
                <c:pt idx="22506">
                  <c:v>43400.302083333401</c:v>
                </c:pt>
                <c:pt idx="22507">
                  <c:v>43400.322916666599</c:v>
                </c:pt>
                <c:pt idx="22508">
                  <c:v>43400.34375</c:v>
                </c:pt>
                <c:pt idx="22509">
                  <c:v>43400.364583333401</c:v>
                </c:pt>
                <c:pt idx="22510">
                  <c:v>43400.385416666599</c:v>
                </c:pt>
                <c:pt idx="22511">
                  <c:v>43400.40625</c:v>
                </c:pt>
                <c:pt idx="22512">
                  <c:v>43400.427083333401</c:v>
                </c:pt>
                <c:pt idx="22513">
                  <c:v>43400.447916666599</c:v>
                </c:pt>
                <c:pt idx="22514">
                  <c:v>43400.46875</c:v>
                </c:pt>
                <c:pt idx="22515">
                  <c:v>43400.489583333401</c:v>
                </c:pt>
                <c:pt idx="22516">
                  <c:v>43400.510416666599</c:v>
                </c:pt>
                <c:pt idx="22517">
                  <c:v>43400.53125</c:v>
                </c:pt>
                <c:pt idx="22518">
                  <c:v>43400.552083333401</c:v>
                </c:pt>
                <c:pt idx="22519">
                  <c:v>43400.572916666599</c:v>
                </c:pt>
                <c:pt idx="22520">
                  <c:v>43400.59375</c:v>
                </c:pt>
                <c:pt idx="22521">
                  <c:v>43400.614583333401</c:v>
                </c:pt>
                <c:pt idx="22522">
                  <c:v>43400.635416666599</c:v>
                </c:pt>
                <c:pt idx="22523">
                  <c:v>43400.65625</c:v>
                </c:pt>
                <c:pt idx="22524">
                  <c:v>43400.677083333401</c:v>
                </c:pt>
                <c:pt idx="22525">
                  <c:v>43400.697916666599</c:v>
                </c:pt>
                <c:pt idx="22526">
                  <c:v>43400.71875</c:v>
                </c:pt>
                <c:pt idx="22527">
                  <c:v>43400.739583333401</c:v>
                </c:pt>
                <c:pt idx="22528">
                  <c:v>43400.760416666599</c:v>
                </c:pt>
                <c:pt idx="22529">
                  <c:v>43400.78125</c:v>
                </c:pt>
                <c:pt idx="22530">
                  <c:v>43400.802083333401</c:v>
                </c:pt>
                <c:pt idx="22531">
                  <c:v>43400.822916666599</c:v>
                </c:pt>
                <c:pt idx="22532">
                  <c:v>43400.84375</c:v>
                </c:pt>
                <c:pt idx="22533">
                  <c:v>43400.864583333401</c:v>
                </c:pt>
                <c:pt idx="22534">
                  <c:v>43400.885416666599</c:v>
                </c:pt>
                <c:pt idx="22535">
                  <c:v>43400.90625</c:v>
                </c:pt>
                <c:pt idx="22536">
                  <c:v>43400.927083333401</c:v>
                </c:pt>
                <c:pt idx="22537">
                  <c:v>43400.947916666599</c:v>
                </c:pt>
                <c:pt idx="22538">
                  <c:v>43400.96875</c:v>
                </c:pt>
                <c:pt idx="22539">
                  <c:v>43400.989583333401</c:v>
                </c:pt>
                <c:pt idx="22540">
                  <c:v>43401.010416666599</c:v>
                </c:pt>
                <c:pt idx="22541">
                  <c:v>43401.03125</c:v>
                </c:pt>
                <c:pt idx="22542">
                  <c:v>43401.052083333401</c:v>
                </c:pt>
                <c:pt idx="22543">
                  <c:v>43401.072916666599</c:v>
                </c:pt>
                <c:pt idx="22544">
                  <c:v>43401.09375</c:v>
                </c:pt>
                <c:pt idx="22545">
                  <c:v>43401.114583333401</c:v>
                </c:pt>
                <c:pt idx="22546">
                  <c:v>43401.135416666599</c:v>
                </c:pt>
                <c:pt idx="22547">
                  <c:v>43401.15625</c:v>
                </c:pt>
                <c:pt idx="22548">
                  <c:v>43401.177083333401</c:v>
                </c:pt>
                <c:pt idx="22549">
                  <c:v>43401.197916666599</c:v>
                </c:pt>
                <c:pt idx="22550">
                  <c:v>43401.21875</c:v>
                </c:pt>
                <c:pt idx="22551">
                  <c:v>43401.239583333401</c:v>
                </c:pt>
                <c:pt idx="22552">
                  <c:v>43401.260416666599</c:v>
                </c:pt>
                <c:pt idx="22553">
                  <c:v>43401.28125</c:v>
                </c:pt>
                <c:pt idx="22554">
                  <c:v>43401.302083333401</c:v>
                </c:pt>
                <c:pt idx="22555">
                  <c:v>43401.322916666599</c:v>
                </c:pt>
                <c:pt idx="22556">
                  <c:v>43401.34375</c:v>
                </c:pt>
                <c:pt idx="22557">
                  <c:v>43401.364583333401</c:v>
                </c:pt>
                <c:pt idx="22558">
                  <c:v>43401.385416666599</c:v>
                </c:pt>
                <c:pt idx="22559">
                  <c:v>43401.40625</c:v>
                </c:pt>
                <c:pt idx="22560">
                  <c:v>43401.427083333401</c:v>
                </c:pt>
                <c:pt idx="22561">
                  <c:v>43401.447916666599</c:v>
                </c:pt>
                <c:pt idx="22562">
                  <c:v>43401.46875</c:v>
                </c:pt>
                <c:pt idx="22563">
                  <c:v>43401.489583333401</c:v>
                </c:pt>
                <c:pt idx="22564">
                  <c:v>43401.510416666599</c:v>
                </c:pt>
                <c:pt idx="22565">
                  <c:v>43401.53125</c:v>
                </c:pt>
                <c:pt idx="22566">
                  <c:v>43401.552083333401</c:v>
                </c:pt>
                <c:pt idx="22567">
                  <c:v>43401.572916666599</c:v>
                </c:pt>
                <c:pt idx="22568">
                  <c:v>43401.59375</c:v>
                </c:pt>
                <c:pt idx="22569">
                  <c:v>43401.614583333401</c:v>
                </c:pt>
                <c:pt idx="22570">
                  <c:v>43401.635416666599</c:v>
                </c:pt>
                <c:pt idx="22571">
                  <c:v>43401.65625</c:v>
                </c:pt>
                <c:pt idx="22572">
                  <c:v>43401.677083333401</c:v>
                </c:pt>
                <c:pt idx="22573">
                  <c:v>43401.697916666599</c:v>
                </c:pt>
                <c:pt idx="22574">
                  <c:v>43401.71875</c:v>
                </c:pt>
                <c:pt idx="22575">
                  <c:v>43401.739583333401</c:v>
                </c:pt>
                <c:pt idx="22576">
                  <c:v>43401.760416666599</c:v>
                </c:pt>
                <c:pt idx="22577">
                  <c:v>43401.78125</c:v>
                </c:pt>
                <c:pt idx="22578">
                  <c:v>43401.802083333401</c:v>
                </c:pt>
                <c:pt idx="22579">
                  <c:v>43401.822916666599</c:v>
                </c:pt>
                <c:pt idx="22580">
                  <c:v>43401.84375</c:v>
                </c:pt>
                <c:pt idx="22581">
                  <c:v>43401.864583333401</c:v>
                </c:pt>
                <c:pt idx="22582">
                  <c:v>43401.885416666599</c:v>
                </c:pt>
                <c:pt idx="22583">
                  <c:v>43401.90625</c:v>
                </c:pt>
                <c:pt idx="22584">
                  <c:v>43401.927083333401</c:v>
                </c:pt>
                <c:pt idx="22585">
                  <c:v>43401.947916666599</c:v>
                </c:pt>
                <c:pt idx="22586">
                  <c:v>43401.96875</c:v>
                </c:pt>
                <c:pt idx="22587">
                  <c:v>43401.989583333401</c:v>
                </c:pt>
                <c:pt idx="22588">
                  <c:v>43402.010416666599</c:v>
                </c:pt>
                <c:pt idx="22589">
                  <c:v>43402.03125</c:v>
                </c:pt>
                <c:pt idx="22590">
                  <c:v>43402.052083333401</c:v>
                </c:pt>
                <c:pt idx="22591">
                  <c:v>43402.072916666599</c:v>
                </c:pt>
                <c:pt idx="22592">
                  <c:v>43402.09375</c:v>
                </c:pt>
                <c:pt idx="22593">
                  <c:v>43402.114583333401</c:v>
                </c:pt>
                <c:pt idx="22594">
                  <c:v>43402.135416666599</c:v>
                </c:pt>
                <c:pt idx="22595">
                  <c:v>43402.15625</c:v>
                </c:pt>
                <c:pt idx="22596">
                  <c:v>43402.177083333401</c:v>
                </c:pt>
                <c:pt idx="22597">
                  <c:v>43402.197916666599</c:v>
                </c:pt>
                <c:pt idx="22598">
                  <c:v>43402.21875</c:v>
                </c:pt>
                <c:pt idx="22599">
                  <c:v>43402.239583333401</c:v>
                </c:pt>
                <c:pt idx="22600">
                  <c:v>43402.260416666599</c:v>
                </c:pt>
                <c:pt idx="22601">
                  <c:v>43402.28125</c:v>
                </c:pt>
                <c:pt idx="22602">
                  <c:v>43402.302083333401</c:v>
                </c:pt>
                <c:pt idx="22603">
                  <c:v>43402.322916666599</c:v>
                </c:pt>
                <c:pt idx="22604">
                  <c:v>43402.34375</c:v>
                </c:pt>
                <c:pt idx="22605">
                  <c:v>43402.364583333401</c:v>
                </c:pt>
                <c:pt idx="22606">
                  <c:v>43402.385416666599</c:v>
                </c:pt>
                <c:pt idx="22607">
                  <c:v>43402.40625</c:v>
                </c:pt>
                <c:pt idx="22608">
                  <c:v>43402.427083333401</c:v>
                </c:pt>
                <c:pt idx="22609">
                  <c:v>43402.447916666599</c:v>
                </c:pt>
                <c:pt idx="22610">
                  <c:v>43402.46875</c:v>
                </c:pt>
                <c:pt idx="22611">
                  <c:v>43402.489583333401</c:v>
                </c:pt>
                <c:pt idx="22612">
                  <c:v>43402.510416666599</c:v>
                </c:pt>
                <c:pt idx="22613">
                  <c:v>43402.53125</c:v>
                </c:pt>
                <c:pt idx="22614">
                  <c:v>43402.552083333401</c:v>
                </c:pt>
                <c:pt idx="22615">
                  <c:v>43402.572916666599</c:v>
                </c:pt>
                <c:pt idx="22616">
                  <c:v>43402.59375</c:v>
                </c:pt>
                <c:pt idx="22617">
                  <c:v>43402.614583333401</c:v>
                </c:pt>
                <c:pt idx="22618">
                  <c:v>43402.635416666599</c:v>
                </c:pt>
                <c:pt idx="22619">
                  <c:v>43402.65625</c:v>
                </c:pt>
                <c:pt idx="22620">
                  <c:v>43402.677083333401</c:v>
                </c:pt>
                <c:pt idx="22621">
                  <c:v>43402.697916666599</c:v>
                </c:pt>
                <c:pt idx="22622">
                  <c:v>43402.71875</c:v>
                </c:pt>
                <c:pt idx="22623">
                  <c:v>43402.739583333401</c:v>
                </c:pt>
                <c:pt idx="22624">
                  <c:v>43402.760416666599</c:v>
                </c:pt>
                <c:pt idx="22625">
                  <c:v>43402.78125</c:v>
                </c:pt>
                <c:pt idx="22626">
                  <c:v>43402.802083333401</c:v>
                </c:pt>
                <c:pt idx="22627">
                  <c:v>43402.822916666599</c:v>
                </c:pt>
                <c:pt idx="22628">
                  <c:v>43402.84375</c:v>
                </c:pt>
                <c:pt idx="22629">
                  <c:v>43402.864583333401</c:v>
                </c:pt>
                <c:pt idx="22630">
                  <c:v>43402.885416666599</c:v>
                </c:pt>
                <c:pt idx="22631">
                  <c:v>43402.90625</c:v>
                </c:pt>
                <c:pt idx="22632">
                  <c:v>43402.927083333401</c:v>
                </c:pt>
                <c:pt idx="22633">
                  <c:v>43402.947916666599</c:v>
                </c:pt>
                <c:pt idx="22634">
                  <c:v>43402.96875</c:v>
                </c:pt>
                <c:pt idx="22635">
                  <c:v>43402.989583333401</c:v>
                </c:pt>
                <c:pt idx="22636">
                  <c:v>43403.010416666599</c:v>
                </c:pt>
                <c:pt idx="22637">
                  <c:v>43403.03125</c:v>
                </c:pt>
                <c:pt idx="22638">
                  <c:v>43403.052083333401</c:v>
                </c:pt>
                <c:pt idx="22639">
                  <c:v>43403.072916666599</c:v>
                </c:pt>
                <c:pt idx="22640">
                  <c:v>43403.09375</c:v>
                </c:pt>
                <c:pt idx="22641">
                  <c:v>43403.114583333401</c:v>
                </c:pt>
                <c:pt idx="22642">
                  <c:v>43403.135416666599</c:v>
                </c:pt>
                <c:pt idx="22643">
                  <c:v>43403.15625</c:v>
                </c:pt>
                <c:pt idx="22644">
                  <c:v>43403.177083333401</c:v>
                </c:pt>
                <c:pt idx="22645">
                  <c:v>43403.197916666599</c:v>
                </c:pt>
                <c:pt idx="22646">
                  <c:v>43403.21875</c:v>
                </c:pt>
                <c:pt idx="22647">
                  <c:v>43403.239583333401</c:v>
                </c:pt>
                <c:pt idx="22648">
                  <c:v>43403.260416666599</c:v>
                </c:pt>
                <c:pt idx="22649">
                  <c:v>43403.28125</c:v>
                </c:pt>
                <c:pt idx="22650">
                  <c:v>43403.302083333401</c:v>
                </c:pt>
                <c:pt idx="22651">
                  <c:v>43403.322916666599</c:v>
                </c:pt>
                <c:pt idx="22652">
                  <c:v>43403.34375</c:v>
                </c:pt>
                <c:pt idx="22653">
                  <c:v>43403.364583333401</c:v>
                </c:pt>
                <c:pt idx="22654">
                  <c:v>43403.385416666599</c:v>
                </c:pt>
                <c:pt idx="22655">
                  <c:v>43403.40625</c:v>
                </c:pt>
                <c:pt idx="22656">
                  <c:v>43403.427083333401</c:v>
                </c:pt>
                <c:pt idx="22657">
                  <c:v>43403.447916666599</c:v>
                </c:pt>
                <c:pt idx="22658">
                  <c:v>43403.46875</c:v>
                </c:pt>
                <c:pt idx="22659">
                  <c:v>43403.489583333401</c:v>
                </c:pt>
                <c:pt idx="22660">
                  <c:v>43403.510416666599</c:v>
                </c:pt>
                <c:pt idx="22661">
                  <c:v>43403.53125</c:v>
                </c:pt>
                <c:pt idx="22662">
                  <c:v>43403.552083333401</c:v>
                </c:pt>
                <c:pt idx="22663">
                  <c:v>43403.572916666599</c:v>
                </c:pt>
                <c:pt idx="22664">
                  <c:v>43403.59375</c:v>
                </c:pt>
                <c:pt idx="22665">
                  <c:v>43403.614583333401</c:v>
                </c:pt>
                <c:pt idx="22666">
                  <c:v>43403.635416666599</c:v>
                </c:pt>
                <c:pt idx="22667">
                  <c:v>43403.65625</c:v>
                </c:pt>
                <c:pt idx="22668">
                  <c:v>43403.677083333401</c:v>
                </c:pt>
                <c:pt idx="22669">
                  <c:v>43403.697916666599</c:v>
                </c:pt>
                <c:pt idx="22670">
                  <c:v>43403.71875</c:v>
                </c:pt>
                <c:pt idx="22671">
                  <c:v>43403.739583333401</c:v>
                </c:pt>
                <c:pt idx="22672">
                  <c:v>43403.760416666599</c:v>
                </c:pt>
                <c:pt idx="22673">
                  <c:v>43403.78125</c:v>
                </c:pt>
                <c:pt idx="22674">
                  <c:v>43403.802083333401</c:v>
                </c:pt>
                <c:pt idx="22675">
                  <c:v>43403.822916666599</c:v>
                </c:pt>
                <c:pt idx="22676">
                  <c:v>43403.84375</c:v>
                </c:pt>
                <c:pt idx="22677">
                  <c:v>43403.864583333401</c:v>
                </c:pt>
                <c:pt idx="22678">
                  <c:v>43403.885416666599</c:v>
                </c:pt>
                <c:pt idx="22679">
                  <c:v>43403.90625</c:v>
                </c:pt>
                <c:pt idx="22680">
                  <c:v>43403.927083333401</c:v>
                </c:pt>
                <c:pt idx="22681">
                  <c:v>43403.947916666599</c:v>
                </c:pt>
                <c:pt idx="22682">
                  <c:v>43403.96875</c:v>
                </c:pt>
                <c:pt idx="22683">
                  <c:v>43403.989583333401</c:v>
                </c:pt>
                <c:pt idx="22684">
                  <c:v>43404.010416666599</c:v>
                </c:pt>
                <c:pt idx="22685">
                  <c:v>43404.03125</c:v>
                </c:pt>
                <c:pt idx="22686">
                  <c:v>43404.052083333401</c:v>
                </c:pt>
                <c:pt idx="22687">
                  <c:v>43404.072916666599</c:v>
                </c:pt>
                <c:pt idx="22688">
                  <c:v>43404.09375</c:v>
                </c:pt>
                <c:pt idx="22689">
                  <c:v>43404.114583333401</c:v>
                </c:pt>
                <c:pt idx="22690">
                  <c:v>43404.135416666599</c:v>
                </c:pt>
                <c:pt idx="22691">
                  <c:v>43404.15625</c:v>
                </c:pt>
                <c:pt idx="22692">
                  <c:v>43404.177083333401</c:v>
                </c:pt>
                <c:pt idx="22693">
                  <c:v>43404.197916666599</c:v>
                </c:pt>
                <c:pt idx="22694">
                  <c:v>43404.21875</c:v>
                </c:pt>
                <c:pt idx="22695">
                  <c:v>43404.239583333401</c:v>
                </c:pt>
                <c:pt idx="22696">
                  <c:v>43404.260416666599</c:v>
                </c:pt>
                <c:pt idx="22697">
                  <c:v>43404.28125</c:v>
                </c:pt>
                <c:pt idx="22698">
                  <c:v>43404.302083333401</c:v>
                </c:pt>
                <c:pt idx="22699">
                  <c:v>43404.322916666599</c:v>
                </c:pt>
                <c:pt idx="22700">
                  <c:v>43404.34375</c:v>
                </c:pt>
                <c:pt idx="22701">
                  <c:v>43404.364583333401</c:v>
                </c:pt>
                <c:pt idx="22702">
                  <c:v>43404.385416666599</c:v>
                </c:pt>
                <c:pt idx="22703">
                  <c:v>43404.40625</c:v>
                </c:pt>
                <c:pt idx="22704">
                  <c:v>43404.427083333401</c:v>
                </c:pt>
                <c:pt idx="22705">
                  <c:v>43404.447916666599</c:v>
                </c:pt>
                <c:pt idx="22706">
                  <c:v>43404.46875</c:v>
                </c:pt>
                <c:pt idx="22707">
                  <c:v>43404.489583333401</c:v>
                </c:pt>
                <c:pt idx="22708">
                  <c:v>43404.510416666599</c:v>
                </c:pt>
                <c:pt idx="22709">
                  <c:v>43404.53125</c:v>
                </c:pt>
                <c:pt idx="22710">
                  <c:v>43404.552083333401</c:v>
                </c:pt>
                <c:pt idx="22711">
                  <c:v>43404.572916666599</c:v>
                </c:pt>
                <c:pt idx="22712">
                  <c:v>43404.59375</c:v>
                </c:pt>
                <c:pt idx="22713">
                  <c:v>43404.614583333401</c:v>
                </c:pt>
                <c:pt idx="22714">
                  <c:v>43404.635416666599</c:v>
                </c:pt>
                <c:pt idx="22715">
                  <c:v>43404.65625</c:v>
                </c:pt>
                <c:pt idx="22716">
                  <c:v>43404.677083333401</c:v>
                </c:pt>
                <c:pt idx="22717">
                  <c:v>43404.697916666599</c:v>
                </c:pt>
                <c:pt idx="22718">
                  <c:v>43404.71875</c:v>
                </c:pt>
                <c:pt idx="22719">
                  <c:v>43404.739583333401</c:v>
                </c:pt>
                <c:pt idx="22720">
                  <c:v>43404.760416666599</c:v>
                </c:pt>
                <c:pt idx="22721">
                  <c:v>43404.78125</c:v>
                </c:pt>
                <c:pt idx="22722">
                  <c:v>43404.802083333401</c:v>
                </c:pt>
                <c:pt idx="22723">
                  <c:v>43404.822916666599</c:v>
                </c:pt>
                <c:pt idx="22724">
                  <c:v>43404.84375</c:v>
                </c:pt>
                <c:pt idx="22725">
                  <c:v>43404.864583333401</c:v>
                </c:pt>
                <c:pt idx="22726">
                  <c:v>43404.885416666599</c:v>
                </c:pt>
                <c:pt idx="22727">
                  <c:v>43404.90625</c:v>
                </c:pt>
                <c:pt idx="22728">
                  <c:v>43404.927083333401</c:v>
                </c:pt>
                <c:pt idx="22729">
                  <c:v>43404.947916666599</c:v>
                </c:pt>
                <c:pt idx="22730">
                  <c:v>43404.96875</c:v>
                </c:pt>
                <c:pt idx="22731">
                  <c:v>43404.989583333401</c:v>
                </c:pt>
                <c:pt idx="22732">
                  <c:v>43405.010416666599</c:v>
                </c:pt>
                <c:pt idx="22733">
                  <c:v>43405.03125</c:v>
                </c:pt>
                <c:pt idx="22734">
                  <c:v>43405.052083333401</c:v>
                </c:pt>
                <c:pt idx="22735">
                  <c:v>43405.072916666599</c:v>
                </c:pt>
                <c:pt idx="22736">
                  <c:v>43405.09375</c:v>
                </c:pt>
                <c:pt idx="22737">
                  <c:v>43405.114583333401</c:v>
                </c:pt>
                <c:pt idx="22738">
                  <c:v>43405.135416666599</c:v>
                </c:pt>
                <c:pt idx="22739">
                  <c:v>43405.15625</c:v>
                </c:pt>
                <c:pt idx="22740">
                  <c:v>43405.177083333401</c:v>
                </c:pt>
                <c:pt idx="22741">
                  <c:v>43405.197916666599</c:v>
                </c:pt>
                <c:pt idx="22742">
                  <c:v>43405.21875</c:v>
                </c:pt>
                <c:pt idx="22743">
                  <c:v>43405.239583333401</c:v>
                </c:pt>
                <c:pt idx="22744">
                  <c:v>43405.260416666599</c:v>
                </c:pt>
                <c:pt idx="22745">
                  <c:v>43405.28125</c:v>
                </c:pt>
                <c:pt idx="22746">
                  <c:v>43405.302083333401</c:v>
                </c:pt>
                <c:pt idx="22747">
                  <c:v>43405.322916666599</c:v>
                </c:pt>
                <c:pt idx="22748">
                  <c:v>43405.34375</c:v>
                </c:pt>
                <c:pt idx="22749">
                  <c:v>43405.364583333401</c:v>
                </c:pt>
                <c:pt idx="22750">
                  <c:v>43405.385416666599</c:v>
                </c:pt>
                <c:pt idx="22751">
                  <c:v>43405.40625</c:v>
                </c:pt>
                <c:pt idx="22752">
                  <c:v>43405.427083333401</c:v>
                </c:pt>
                <c:pt idx="22753">
                  <c:v>43405.447916666599</c:v>
                </c:pt>
                <c:pt idx="22754">
                  <c:v>43405.46875</c:v>
                </c:pt>
                <c:pt idx="22755">
                  <c:v>43405.489583333401</c:v>
                </c:pt>
                <c:pt idx="22756">
                  <c:v>43405.510416666599</c:v>
                </c:pt>
                <c:pt idx="22757">
                  <c:v>43405.53125</c:v>
                </c:pt>
                <c:pt idx="22758">
                  <c:v>43405.552083333401</c:v>
                </c:pt>
                <c:pt idx="22759">
                  <c:v>43405.572916666599</c:v>
                </c:pt>
                <c:pt idx="22760">
                  <c:v>43405.59375</c:v>
                </c:pt>
                <c:pt idx="22761">
                  <c:v>43405.614583333401</c:v>
                </c:pt>
                <c:pt idx="22762">
                  <c:v>43405.635416666599</c:v>
                </c:pt>
                <c:pt idx="22763">
                  <c:v>43405.65625</c:v>
                </c:pt>
                <c:pt idx="22764">
                  <c:v>43405.677083333401</c:v>
                </c:pt>
                <c:pt idx="22765">
                  <c:v>43405.697916666599</c:v>
                </c:pt>
                <c:pt idx="22766">
                  <c:v>43405.71875</c:v>
                </c:pt>
                <c:pt idx="22767">
                  <c:v>43405.739583333401</c:v>
                </c:pt>
                <c:pt idx="22768">
                  <c:v>43405.760416666599</c:v>
                </c:pt>
                <c:pt idx="22769">
                  <c:v>43405.78125</c:v>
                </c:pt>
                <c:pt idx="22770">
                  <c:v>43405.802083333401</c:v>
                </c:pt>
                <c:pt idx="22771">
                  <c:v>43405.822916666599</c:v>
                </c:pt>
                <c:pt idx="22772">
                  <c:v>43405.84375</c:v>
                </c:pt>
                <c:pt idx="22773">
                  <c:v>43405.864583333401</c:v>
                </c:pt>
                <c:pt idx="22774">
                  <c:v>43405.885416666599</c:v>
                </c:pt>
                <c:pt idx="22775">
                  <c:v>43405.90625</c:v>
                </c:pt>
                <c:pt idx="22776">
                  <c:v>43405.927083333401</c:v>
                </c:pt>
                <c:pt idx="22777">
                  <c:v>43405.947916666599</c:v>
                </c:pt>
                <c:pt idx="22778">
                  <c:v>43405.96875</c:v>
                </c:pt>
                <c:pt idx="22779">
                  <c:v>43405.989583333401</c:v>
                </c:pt>
                <c:pt idx="22780">
                  <c:v>43406.010416666599</c:v>
                </c:pt>
                <c:pt idx="22781">
                  <c:v>43406.03125</c:v>
                </c:pt>
                <c:pt idx="22782">
                  <c:v>43406.052083333401</c:v>
                </c:pt>
                <c:pt idx="22783">
                  <c:v>43406.072916666599</c:v>
                </c:pt>
                <c:pt idx="22784">
                  <c:v>43406.09375</c:v>
                </c:pt>
                <c:pt idx="22785">
                  <c:v>43406.114583333401</c:v>
                </c:pt>
                <c:pt idx="22786">
                  <c:v>43406.135416666599</c:v>
                </c:pt>
                <c:pt idx="22787">
                  <c:v>43406.15625</c:v>
                </c:pt>
                <c:pt idx="22788">
                  <c:v>43406.177083333401</c:v>
                </c:pt>
                <c:pt idx="22789">
                  <c:v>43406.197916666599</c:v>
                </c:pt>
                <c:pt idx="22790">
                  <c:v>43406.21875</c:v>
                </c:pt>
                <c:pt idx="22791">
                  <c:v>43406.239583333401</c:v>
                </c:pt>
                <c:pt idx="22792">
                  <c:v>43406.260416666599</c:v>
                </c:pt>
                <c:pt idx="22793">
                  <c:v>43406.28125</c:v>
                </c:pt>
                <c:pt idx="22794">
                  <c:v>43406.302083333401</c:v>
                </c:pt>
                <c:pt idx="22795">
                  <c:v>43406.322916666599</c:v>
                </c:pt>
                <c:pt idx="22796">
                  <c:v>43406.34375</c:v>
                </c:pt>
                <c:pt idx="22797">
                  <c:v>43406.364583333401</c:v>
                </c:pt>
                <c:pt idx="22798">
                  <c:v>43406.385416666599</c:v>
                </c:pt>
                <c:pt idx="22799">
                  <c:v>43406.40625</c:v>
                </c:pt>
                <c:pt idx="22800">
                  <c:v>43406.427083333401</c:v>
                </c:pt>
                <c:pt idx="22801">
                  <c:v>43406.447916666599</c:v>
                </c:pt>
                <c:pt idx="22802">
                  <c:v>43406.46875</c:v>
                </c:pt>
                <c:pt idx="22803">
                  <c:v>43406.489583333401</c:v>
                </c:pt>
                <c:pt idx="22804">
                  <c:v>43406.510416666599</c:v>
                </c:pt>
                <c:pt idx="22805">
                  <c:v>43406.53125</c:v>
                </c:pt>
                <c:pt idx="22806">
                  <c:v>43406.552083333401</c:v>
                </c:pt>
                <c:pt idx="22807">
                  <c:v>43406.572916666599</c:v>
                </c:pt>
                <c:pt idx="22808">
                  <c:v>43406.59375</c:v>
                </c:pt>
                <c:pt idx="22809">
                  <c:v>43406.614583333401</c:v>
                </c:pt>
                <c:pt idx="22810">
                  <c:v>43406.635416666599</c:v>
                </c:pt>
                <c:pt idx="22811">
                  <c:v>43406.65625</c:v>
                </c:pt>
                <c:pt idx="22812">
                  <c:v>43406.677083333401</c:v>
                </c:pt>
                <c:pt idx="22813">
                  <c:v>43406.697916666599</c:v>
                </c:pt>
                <c:pt idx="22814">
                  <c:v>43406.71875</c:v>
                </c:pt>
                <c:pt idx="22815">
                  <c:v>43406.739583333401</c:v>
                </c:pt>
                <c:pt idx="22816">
                  <c:v>43406.760416666599</c:v>
                </c:pt>
                <c:pt idx="22817">
                  <c:v>43406.78125</c:v>
                </c:pt>
                <c:pt idx="22818">
                  <c:v>43406.802083333401</c:v>
                </c:pt>
                <c:pt idx="22819">
                  <c:v>43406.822916666599</c:v>
                </c:pt>
                <c:pt idx="22820">
                  <c:v>43406.84375</c:v>
                </c:pt>
                <c:pt idx="22821">
                  <c:v>43406.864583333401</c:v>
                </c:pt>
                <c:pt idx="22822">
                  <c:v>43406.885416666599</c:v>
                </c:pt>
                <c:pt idx="22823">
                  <c:v>43406.90625</c:v>
                </c:pt>
                <c:pt idx="22824">
                  <c:v>43406.927083333401</c:v>
                </c:pt>
                <c:pt idx="22825">
                  <c:v>43406.947916666599</c:v>
                </c:pt>
                <c:pt idx="22826">
                  <c:v>43406.96875</c:v>
                </c:pt>
                <c:pt idx="22827">
                  <c:v>43406.989583333401</c:v>
                </c:pt>
                <c:pt idx="22828">
                  <c:v>43407.010416666599</c:v>
                </c:pt>
                <c:pt idx="22829">
                  <c:v>43407.03125</c:v>
                </c:pt>
                <c:pt idx="22830">
                  <c:v>43407.052083333401</c:v>
                </c:pt>
                <c:pt idx="22831">
                  <c:v>43407.072916666599</c:v>
                </c:pt>
                <c:pt idx="22832">
                  <c:v>43407.09375</c:v>
                </c:pt>
                <c:pt idx="22833">
                  <c:v>43407.114583333401</c:v>
                </c:pt>
                <c:pt idx="22834">
                  <c:v>43407.135416666599</c:v>
                </c:pt>
                <c:pt idx="22835">
                  <c:v>43407.15625</c:v>
                </c:pt>
                <c:pt idx="22836">
                  <c:v>43407.177083333401</c:v>
                </c:pt>
                <c:pt idx="22837">
                  <c:v>43407.197916666599</c:v>
                </c:pt>
                <c:pt idx="22838">
                  <c:v>43407.21875</c:v>
                </c:pt>
                <c:pt idx="22839">
                  <c:v>43407.239583333401</c:v>
                </c:pt>
                <c:pt idx="22840">
                  <c:v>43407.260416666599</c:v>
                </c:pt>
                <c:pt idx="22841">
                  <c:v>43407.28125</c:v>
                </c:pt>
                <c:pt idx="22842">
                  <c:v>43407.302083333401</c:v>
                </c:pt>
                <c:pt idx="22843">
                  <c:v>43407.322916666599</c:v>
                </c:pt>
                <c:pt idx="22844">
                  <c:v>43407.34375</c:v>
                </c:pt>
                <c:pt idx="22845">
                  <c:v>43407.364583333401</c:v>
                </c:pt>
                <c:pt idx="22846">
                  <c:v>43407.385416666599</c:v>
                </c:pt>
                <c:pt idx="22847">
                  <c:v>43407.40625</c:v>
                </c:pt>
                <c:pt idx="22848">
                  <c:v>43407.427083333401</c:v>
                </c:pt>
                <c:pt idx="22849">
                  <c:v>43407.447916666599</c:v>
                </c:pt>
                <c:pt idx="22850">
                  <c:v>43407.46875</c:v>
                </c:pt>
                <c:pt idx="22851">
                  <c:v>43407.489583333401</c:v>
                </c:pt>
                <c:pt idx="22852">
                  <c:v>43407.510416666599</c:v>
                </c:pt>
                <c:pt idx="22853">
                  <c:v>43407.53125</c:v>
                </c:pt>
                <c:pt idx="22854">
                  <c:v>43407.552083333401</c:v>
                </c:pt>
                <c:pt idx="22855">
                  <c:v>43407.572916666599</c:v>
                </c:pt>
                <c:pt idx="22856">
                  <c:v>43407.59375</c:v>
                </c:pt>
                <c:pt idx="22857">
                  <c:v>43407.614583333401</c:v>
                </c:pt>
                <c:pt idx="22858">
                  <c:v>43407.635416666599</c:v>
                </c:pt>
                <c:pt idx="22859">
                  <c:v>43407.65625</c:v>
                </c:pt>
                <c:pt idx="22860">
                  <c:v>43407.677083333401</c:v>
                </c:pt>
                <c:pt idx="22861">
                  <c:v>43407.697916666599</c:v>
                </c:pt>
                <c:pt idx="22862">
                  <c:v>43407.71875</c:v>
                </c:pt>
                <c:pt idx="22863">
                  <c:v>43407.739583333401</c:v>
                </c:pt>
                <c:pt idx="22864">
                  <c:v>43407.760416666599</c:v>
                </c:pt>
                <c:pt idx="22865">
                  <c:v>43407.78125</c:v>
                </c:pt>
                <c:pt idx="22866">
                  <c:v>43407.802083333401</c:v>
                </c:pt>
                <c:pt idx="22867">
                  <c:v>43407.822916666599</c:v>
                </c:pt>
                <c:pt idx="22868">
                  <c:v>43407.84375</c:v>
                </c:pt>
                <c:pt idx="22869">
                  <c:v>43407.864583333401</c:v>
                </c:pt>
                <c:pt idx="22870">
                  <c:v>43407.885416666599</c:v>
                </c:pt>
                <c:pt idx="22871">
                  <c:v>43407.90625</c:v>
                </c:pt>
                <c:pt idx="22872">
                  <c:v>43407.927083333401</c:v>
                </c:pt>
                <c:pt idx="22873">
                  <c:v>43407.947916666599</c:v>
                </c:pt>
                <c:pt idx="22874">
                  <c:v>43407.96875</c:v>
                </c:pt>
                <c:pt idx="22875">
                  <c:v>43407.989583333401</c:v>
                </c:pt>
                <c:pt idx="22876">
                  <c:v>43408.010416666599</c:v>
                </c:pt>
                <c:pt idx="22877">
                  <c:v>43408.03125</c:v>
                </c:pt>
                <c:pt idx="22878">
                  <c:v>43408.052083333401</c:v>
                </c:pt>
                <c:pt idx="22879">
                  <c:v>43408.072916666599</c:v>
                </c:pt>
                <c:pt idx="22880">
                  <c:v>43408.09375</c:v>
                </c:pt>
                <c:pt idx="22881">
                  <c:v>43408.114583333401</c:v>
                </c:pt>
                <c:pt idx="22882">
                  <c:v>43408.135416666599</c:v>
                </c:pt>
                <c:pt idx="22883">
                  <c:v>43408.15625</c:v>
                </c:pt>
                <c:pt idx="22884">
                  <c:v>43408.177083333401</c:v>
                </c:pt>
                <c:pt idx="22885">
                  <c:v>43408.197916666599</c:v>
                </c:pt>
                <c:pt idx="22886">
                  <c:v>43408.21875</c:v>
                </c:pt>
                <c:pt idx="22887">
                  <c:v>43408.239583333401</c:v>
                </c:pt>
                <c:pt idx="22888">
                  <c:v>43408.260416666599</c:v>
                </c:pt>
                <c:pt idx="22889">
                  <c:v>43408.28125</c:v>
                </c:pt>
                <c:pt idx="22890">
                  <c:v>43408.302083333401</c:v>
                </c:pt>
                <c:pt idx="22891">
                  <c:v>43408.322916666599</c:v>
                </c:pt>
                <c:pt idx="22892">
                  <c:v>43408.34375</c:v>
                </c:pt>
                <c:pt idx="22893">
                  <c:v>43408.364583333401</c:v>
                </c:pt>
                <c:pt idx="22894">
                  <c:v>43408.385416666599</c:v>
                </c:pt>
                <c:pt idx="22895">
                  <c:v>43408.40625</c:v>
                </c:pt>
                <c:pt idx="22896">
                  <c:v>43408.427083333401</c:v>
                </c:pt>
                <c:pt idx="22897">
                  <c:v>43408.447916666599</c:v>
                </c:pt>
                <c:pt idx="22898">
                  <c:v>43408.46875</c:v>
                </c:pt>
                <c:pt idx="22899">
                  <c:v>43408.489583333401</c:v>
                </c:pt>
                <c:pt idx="22900">
                  <c:v>43408.510416666599</c:v>
                </c:pt>
                <c:pt idx="22901">
                  <c:v>43408.53125</c:v>
                </c:pt>
                <c:pt idx="22902">
                  <c:v>43408.552083333401</c:v>
                </c:pt>
                <c:pt idx="22903">
                  <c:v>43408.572916666599</c:v>
                </c:pt>
                <c:pt idx="22904">
                  <c:v>43408.59375</c:v>
                </c:pt>
                <c:pt idx="22905">
                  <c:v>43408.614583333401</c:v>
                </c:pt>
                <c:pt idx="22906">
                  <c:v>43408.635416666599</c:v>
                </c:pt>
                <c:pt idx="22907">
                  <c:v>43408.65625</c:v>
                </c:pt>
                <c:pt idx="22908">
                  <c:v>43408.677083333401</c:v>
                </c:pt>
                <c:pt idx="22909">
                  <c:v>43408.697916666599</c:v>
                </c:pt>
                <c:pt idx="22910">
                  <c:v>43408.71875</c:v>
                </c:pt>
                <c:pt idx="22911">
                  <c:v>43408.739583333401</c:v>
                </c:pt>
                <c:pt idx="22912">
                  <c:v>43408.760416666599</c:v>
                </c:pt>
                <c:pt idx="22913">
                  <c:v>43408.78125</c:v>
                </c:pt>
                <c:pt idx="22914">
                  <c:v>43408.802083333401</c:v>
                </c:pt>
                <c:pt idx="22915">
                  <c:v>43408.822916666599</c:v>
                </c:pt>
                <c:pt idx="22916">
                  <c:v>43408.84375</c:v>
                </c:pt>
                <c:pt idx="22917">
                  <c:v>43408.864583333401</c:v>
                </c:pt>
                <c:pt idx="22918">
                  <c:v>43408.885416666599</c:v>
                </c:pt>
                <c:pt idx="22919">
                  <c:v>43408.90625</c:v>
                </c:pt>
                <c:pt idx="22920">
                  <c:v>43408.927083333401</c:v>
                </c:pt>
                <c:pt idx="22921">
                  <c:v>43408.947916666599</c:v>
                </c:pt>
                <c:pt idx="22922">
                  <c:v>43408.96875</c:v>
                </c:pt>
                <c:pt idx="22923">
                  <c:v>43408.989583333401</c:v>
                </c:pt>
                <c:pt idx="22924">
                  <c:v>43409.010416666599</c:v>
                </c:pt>
                <c:pt idx="22925">
                  <c:v>43409.03125</c:v>
                </c:pt>
                <c:pt idx="22926">
                  <c:v>43409.052083333401</c:v>
                </c:pt>
                <c:pt idx="22927">
                  <c:v>43409.072916666599</c:v>
                </c:pt>
                <c:pt idx="22928">
                  <c:v>43409.09375</c:v>
                </c:pt>
                <c:pt idx="22929">
                  <c:v>43409.114583333401</c:v>
                </c:pt>
                <c:pt idx="22930">
                  <c:v>43409.135416666599</c:v>
                </c:pt>
                <c:pt idx="22931">
                  <c:v>43409.15625</c:v>
                </c:pt>
                <c:pt idx="22932">
                  <c:v>43409.177083333401</c:v>
                </c:pt>
                <c:pt idx="22933">
                  <c:v>43409.197916666599</c:v>
                </c:pt>
                <c:pt idx="22934">
                  <c:v>43409.21875</c:v>
                </c:pt>
                <c:pt idx="22935">
                  <c:v>43409.239583333401</c:v>
                </c:pt>
                <c:pt idx="22936">
                  <c:v>43409.260416666599</c:v>
                </c:pt>
                <c:pt idx="22937">
                  <c:v>43409.28125</c:v>
                </c:pt>
                <c:pt idx="22938">
                  <c:v>43409.302083333401</c:v>
                </c:pt>
                <c:pt idx="22939">
                  <c:v>43409.322916666599</c:v>
                </c:pt>
                <c:pt idx="22940">
                  <c:v>43409.34375</c:v>
                </c:pt>
                <c:pt idx="22941">
                  <c:v>43409.364583333401</c:v>
                </c:pt>
                <c:pt idx="22942">
                  <c:v>43409.385416666599</c:v>
                </c:pt>
                <c:pt idx="22943">
                  <c:v>43409.40625</c:v>
                </c:pt>
                <c:pt idx="22944">
                  <c:v>43409.427083333401</c:v>
                </c:pt>
                <c:pt idx="22945">
                  <c:v>43409.447916666599</c:v>
                </c:pt>
                <c:pt idx="22946">
                  <c:v>43409.46875</c:v>
                </c:pt>
                <c:pt idx="22947">
                  <c:v>43409.489583333401</c:v>
                </c:pt>
                <c:pt idx="22948">
                  <c:v>43409.510416666599</c:v>
                </c:pt>
                <c:pt idx="22949">
                  <c:v>43409.53125</c:v>
                </c:pt>
                <c:pt idx="22950">
                  <c:v>43409.552083333401</c:v>
                </c:pt>
                <c:pt idx="22951">
                  <c:v>43409.572916666599</c:v>
                </c:pt>
                <c:pt idx="22952">
                  <c:v>43409.59375</c:v>
                </c:pt>
                <c:pt idx="22953">
                  <c:v>43409.614583333401</c:v>
                </c:pt>
                <c:pt idx="22954">
                  <c:v>43409.635416666599</c:v>
                </c:pt>
                <c:pt idx="22955">
                  <c:v>43409.65625</c:v>
                </c:pt>
                <c:pt idx="22956">
                  <c:v>43409.677083333401</c:v>
                </c:pt>
                <c:pt idx="22957">
                  <c:v>43409.697916666599</c:v>
                </c:pt>
                <c:pt idx="22958">
                  <c:v>43409.71875</c:v>
                </c:pt>
                <c:pt idx="22959">
                  <c:v>43409.739583333401</c:v>
                </c:pt>
                <c:pt idx="22960">
                  <c:v>43409.760416666599</c:v>
                </c:pt>
                <c:pt idx="22961">
                  <c:v>43409.78125</c:v>
                </c:pt>
                <c:pt idx="22962">
                  <c:v>43409.802083333401</c:v>
                </c:pt>
                <c:pt idx="22963">
                  <c:v>43409.822916666599</c:v>
                </c:pt>
                <c:pt idx="22964">
                  <c:v>43409.84375</c:v>
                </c:pt>
                <c:pt idx="22965">
                  <c:v>43409.864583333401</c:v>
                </c:pt>
                <c:pt idx="22966">
                  <c:v>43409.885416666599</c:v>
                </c:pt>
                <c:pt idx="22967">
                  <c:v>43409.90625</c:v>
                </c:pt>
                <c:pt idx="22968">
                  <c:v>43409.927083333401</c:v>
                </c:pt>
                <c:pt idx="22969">
                  <c:v>43409.947916666599</c:v>
                </c:pt>
                <c:pt idx="22970">
                  <c:v>43409.96875</c:v>
                </c:pt>
                <c:pt idx="22971">
                  <c:v>43409.989583333401</c:v>
                </c:pt>
                <c:pt idx="22972">
                  <c:v>43410.010416666599</c:v>
                </c:pt>
                <c:pt idx="22973">
                  <c:v>43410.03125</c:v>
                </c:pt>
                <c:pt idx="22974">
                  <c:v>43410.052083333401</c:v>
                </c:pt>
                <c:pt idx="22975">
                  <c:v>43410.072916666599</c:v>
                </c:pt>
                <c:pt idx="22976">
                  <c:v>43410.09375</c:v>
                </c:pt>
                <c:pt idx="22977">
                  <c:v>43410.114583333401</c:v>
                </c:pt>
                <c:pt idx="22978">
                  <c:v>43410.135416666599</c:v>
                </c:pt>
                <c:pt idx="22979">
                  <c:v>43410.15625</c:v>
                </c:pt>
                <c:pt idx="22980">
                  <c:v>43410.177083333401</c:v>
                </c:pt>
                <c:pt idx="22981">
                  <c:v>43410.197916666599</c:v>
                </c:pt>
                <c:pt idx="22982">
                  <c:v>43410.21875</c:v>
                </c:pt>
                <c:pt idx="22983">
                  <c:v>43410.239583333401</c:v>
                </c:pt>
                <c:pt idx="22984">
                  <c:v>43410.260416666599</c:v>
                </c:pt>
                <c:pt idx="22985">
                  <c:v>43410.28125</c:v>
                </c:pt>
                <c:pt idx="22986">
                  <c:v>43410.302083333401</c:v>
                </c:pt>
                <c:pt idx="22987">
                  <c:v>43410.322916666599</c:v>
                </c:pt>
                <c:pt idx="22988">
                  <c:v>43410.34375</c:v>
                </c:pt>
                <c:pt idx="22989">
                  <c:v>43410.364583333401</c:v>
                </c:pt>
                <c:pt idx="22990">
                  <c:v>43410.385416666599</c:v>
                </c:pt>
                <c:pt idx="22991">
                  <c:v>43410.40625</c:v>
                </c:pt>
                <c:pt idx="22992">
                  <c:v>43410.427083333401</c:v>
                </c:pt>
                <c:pt idx="22993">
                  <c:v>43410.447916666599</c:v>
                </c:pt>
                <c:pt idx="22994">
                  <c:v>43410.46875</c:v>
                </c:pt>
                <c:pt idx="22995">
                  <c:v>43410.489583333401</c:v>
                </c:pt>
                <c:pt idx="22996">
                  <c:v>43410.510416666599</c:v>
                </c:pt>
                <c:pt idx="22997">
                  <c:v>43410.53125</c:v>
                </c:pt>
                <c:pt idx="22998">
                  <c:v>43410.552083333401</c:v>
                </c:pt>
                <c:pt idx="22999">
                  <c:v>43410.572916666599</c:v>
                </c:pt>
                <c:pt idx="23000">
                  <c:v>43410.59375</c:v>
                </c:pt>
                <c:pt idx="23001">
                  <c:v>43410.614583333401</c:v>
                </c:pt>
                <c:pt idx="23002">
                  <c:v>43410.635416666599</c:v>
                </c:pt>
                <c:pt idx="23003">
                  <c:v>43410.65625</c:v>
                </c:pt>
                <c:pt idx="23004">
                  <c:v>43410.677083333401</c:v>
                </c:pt>
                <c:pt idx="23005">
                  <c:v>43410.697916666599</c:v>
                </c:pt>
                <c:pt idx="23006">
                  <c:v>43410.71875</c:v>
                </c:pt>
                <c:pt idx="23007">
                  <c:v>43410.739583333401</c:v>
                </c:pt>
                <c:pt idx="23008">
                  <c:v>43410.760416666599</c:v>
                </c:pt>
                <c:pt idx="23009">
                  <c:v>43410.78125</c:v>
                </c:pt>
                <c:pt idx="23010">
                  <c:v>43410.802083333401</c:v>
                </c:pt>
                <c:pt idx="23011">
                  <c:v>43410.822916666599</c:v>
                </c:pt>
                <c:pt idx="23012">
                  <c:v>43410.84375</c:v>
                </c:pt>
                <c:pt idx="23013">
                  <c:v>43410.864583333401</c:v>
                </c:pt>
                <c:pt idx="23014">
                  <c:v>43410.885416666599</c:v>
                </c:pt>
                <c:pt idx="23015">
                  <c:v>43410.90625</c:v>
                </c:pt>
                <c:pt idx="23016">
                  <c:v>43410.927083333401</c:v>
                </c:pt>
                <c:pt idx="23017">
                  <c:v>43410.947916666599</c:v>
                </c:pt>
                <c:pt idx="23018">
                  <c:v>43410.96875</c:v>
                </c:pt>
                <c:pt idx="23019">
                  <c:v>43410.989583333401</c:v>
                </c:pt>
                <c:pt idx="23020">
                  <c:v>43411.010416666599</c:v>
                </c:pt>
                <c:pt idx="23021">
                  <c:v>43411.03125</c:v>
                </c:pt>
                <c:pt idx="23022">
                  <c:v>43411.052083333401</c:v>
                </c:pt>
                <c:pt idx="23023">
                  <c:v>43411.072916666599</c:v>
                </c:pt>
                <c:pt idx="23024">
                  <c:v>43411.09375</c:v>
                </c:pt>
                <c:pt idx="23025">
                  <c:v>43411.114583333401</c:v>
                </c:pt>
                <c:pt idx="23026">
                  <c:v>43411.135416666599</c:v>
                </c:pt>
                <c:pt idx="23027">
                  <c:v>43411.15625</c:v>
                </c:pt>
                <c:pt idx="23028">
                  <c:v>43411.177083333401</c:v>
                </c:pt>
                <c:pt idx="23029">
                  <c:v>43411.197916666599</c:v>
                </c:pt>
                <c:pt idx="23030">
                  <c:v>43411.21875</c:v>
                </c:pt>
                <c:pt idx="23031">
                  <c:v>43411.239583333401</c:v>
                </c:pt>
                <c:pt idx="23032">
                  <c:v>43411.260416666599</c:v>
                </c:pt>
                <c:pt idx="23033">
                  <c:v>43411.28125</c:v>
                </c:pt>
                <c:pt idx="23034">
                  <c:v>43411.302083333401</c:v>
                </c:pt>
                <c:pt idx="23035">
                  <c:v>43411.322916666599</c:v>
                </c:pt>
                <c:pt idx="23036">
                  <c:v>43411.34375</c:v>
                </c:pt>
                <c:pt idx="23037">
                  <c:v>43411.364583333401</c:v>
                </c:pt>
                <c:pt idx="23038">
                  <c:v>43411.385416666599</c:v>
                </c:pt>
                <c:pt idx="23039">
                  <c:v>43411.40625</c:v>
                </c:pt>
                <c:pt idx="23040">
                  <c:v>43411.427083333401</c:v>
                </c:pt>
                <c:pt idx="23041">
                  <c:v>43411.447916666599</c:v>
                </c:pt>
                <c:pt idx="23042">
                  <c:v>43411.46875</c:v>
                </c:pt>
                <c:pt idx="23043">
                  <c:v>43411.489583333401</c:v>
                </c:pt>
                <c:pt idx="23044">
                  <c:v>43411.510416666599</c:v>
                </c:pt>
                <c:pt idx="23045">
                  <c:v>43411.53125</c:v>
                </c:pt>
                <c:pt idx="23046">
                  <c:v>43411.552083333401</c:v>
                </c:pt>
                <c:pt idx="23047">
                  <c:v>43411.572916666599</c:v>
                </c:pt>
                <c:pt idx="23048">
                  <c:v>43411.59375</c:v>
                </c:pt>
                <c:pt idx="23049">
                  <c:v>43411.614583333401</c:v>
                </c:pt>
                <c:pt idx="23050">
                  <c:v>43411.635416666599</c:v>
                </c:pt>
                <c:pt idx="23051">
                  <c:v>43411.65625</c:v>
                </c:pt>
                <c:pt idx="23052">
                  <c:v>43411.677083333401</c:v>
                </c:pt>
                <c:pt idx="23053">
                  <c:v>43411.697916666599</c:v>
                </c:pt>
                <c:pt idx="23054">
                  <c:v>43411.71875</c:v>
                </c:pt>
                <c:pt idx="23055">
                  <c:v>43411.739583333401</c:v>
                </c:pt>
                <c:pt idx="23056">
                  <c:v>43411.760416666599</c:v>
                </c:pt>
                <c:pt idx="23057">
                  <c:v>43411.78125</c:v>
                </c:pt>
                <c:pt idx="23058">
                  <c:v>43411.802083333401</c:v>
                </c:pt>
                <c:pt idx="23059">
                  <c:v>43411.822916666599</c:v>
                </c:pt>
                <c:pt idx="23060">
                  <c:v>43411.84375</c:v>
                </c:pt>
                <c:pt idx="23061">
                  <c:v>43411.864583333401</c:v>
                </c:pt>
                <c:pt idx="23062">
                  <c:v>43411.885416666599</c:v>
                </c:pt>
                <c:pt idx="23063">
                  <c:v>43411.90625</c:v>
                </c:pt>
                <c:pt idx="23064">
                  <c:v>43411.927083333401</c:v>
                </c:pt>
                <c:pt idx="23065">
                  <c:v>43411.947916666599</c:v>
                </c:pt>
                <c:pt idx="23066">
                  <c:v>43411.96875</c:v>
                </c:pt>
                <c:pt idx="23067">
                  <c:v>43411.989583333401</c:v>
                </c:pt>
                <c:pt idx="23068">
                  <c:v>43412.010416666599</c:v>
                </c:pt>
                <c:pt idx="23069">
                  <c:v>43412.03125</c:v>
                </c:pt>
                <c:pt idx="23070">
                  <c:v>43412.052083333401</c:v>
                </c:pt>
                <c:pt idx="23071">
                  <c:v>43412.072916666599</c:v>
                </c:pt>
                <c:pt idx="23072">
                  <c:v>43412.09375</c:v>
                </c:pt>
                <c:pt idx="23073">
                  <c:v>43412.114583333401</c:v>
                </c:pt>
                <c:pt idx="23074">
                  <c:v>43412.135416666599</c:v>
                </c:pt>
                <c:pt idx="23075">
                  <c:v>43412.15625</c:v>
                </c:pt>
                <c:pt idx="23076">
                  <c:v>43412.177083333401</c:v>
                </c:pt>
                <c:pt idx="23077">
                  <c:v>43412.197916666599</c:v>
                </c:pt>
                <c:pt idx="23078">
                  <c:v>43412.21875</c:v>
                </c:pt>
                <c:pt idx="23079">
                  <c:v>43412.239583333401</c:v>
                </c:pt>
                <c:pt idx="23080">
                  <c:v>43412.260416666599</c:v>
                </c:pt>
                <c:pt idx="23081">
                  <c:v>43412.28125</c:v>
                </c:pt>
                <c:pt idx="23082">
                  <c:v>43412.302083333401</c:v>
                </c:pt>
                <c:pt idx="23083">
                  <c:v>43412.322916666599</c:v>
                </c:pt>
                <c:pt idx="23084">
                  <c:v>43412.34375</c:v>
                </c:pt>
                <c:pt idx="23085">
                  <c:v>43412.364583333401</c:v>
                </c:pt>
                <c:pt idx="23086">
                  <c:v>43412.385416666599</c:v>
                </c:pt>
                <c:pt idx="23087">
                  <c:v>43412.40625</c:v>
                </c:pt>
                <c:pt idx="23088">
                  <c:v>43412.427083333401</c:v>
                </c:pt>
                <c:pt idx="23089">
                  <c:v>43412.447916666599</c:v>
                </c:pt>
                <c:pt idx="23090">
                  <c:v>43412.46875</c:v>
                </c:pt>
                <c:pt idx="23091">
                  <c:v>43412.489583333401</c:v>
                </c:pt>
                <c:pt idx="23092">
                  <c:v>43412.510416666599</c:v>
                </c:pt>
                <c:pt idx="23093">
                  <c:v>43412.53125</c:v>
                </c:pt>
                <c:pt idx="23094">
                  <c:v>43412.552083333401</c:v>
                </c:pt>
                <c:pt idx="23095">
                  <c:v>43412.572916666599</c:v>
                </c:pt>
                <c:pt idx="23096">
                  <c:v>43412.59375</c:v>
                </c:pt>
                <c:pt idx="23097">
                  <c:v>43412.614583333401</c:v>
                </c:pt>
                <c:pt idx="23098">
                  <c:v>43412.635416666599</c:v>
                </c:pt>
                <c:pt idx="23099">
                  <c:v>43412.65625</c:v>
                </c:pt>
                <c:pt idx="23100">
                  <c:v>43412.677083333401</c:v>
                </c:pt>
                <c:pt idx="23101">
                  <c:v>43412.697916666599</c:v>
                </c:pt>
                <c:pt idx="23102">
                  <c:v>43412.71875</c:v>
                </c:pt>
                <c:pt idx="23103">
                  <c:v>43412.739583333401</c:v>
                </c:pt>
                <c:pt idx="23104">
                  <c:v>43412.760416666599</c:v>
                </c:pt>
                <c:pt idx="23105">
                  <c:v>43412.78125</c:v>
                </c:pt>
                <c:pt idx="23106">
                  <c:v>43412.802083333401</c:v>
                </c:pt>
                <c:pt idx="23107">
                  <c:v>43412.822916666599</c:v>
                </c:pt>
                <c:pt idx="23108">
                  <c:v>43412.84375</c:v>
                </c:pt>
                <c:pt idx="23109">
                  <c:v>43412.864583333401</c:v>
                </c:pt>
                <c:pt idx="23110">
                  <c:v>43412.885416666599</c:v>
                </c:pt>
                <c:pt idx="23111">
                  <c:v>43412.90625</c:v>
                </c:pt>
                <c:pt idx="23112">
                  <c:v>43412.927083333401</c:v>
                </c:pt>
                <c:pt idx="23113">
                  <c:v>43412.947916666599</c:v>
                </c:pt>
                <c:pt idx="23114">
                  <c:v>43412.96875</c:v>
                </c:pt>
                <c:pt idx="23115">
                  <c:v>43412.989583333401</c:v>
                </c:pt>
                <c:pt idx="23116">
                  <c:v>43413.010416666599</c:v>
                </c:pt>
                <c:pt idx="23117">
                  <c:v>43413.03125</c:v>
                </c:pt>
                <c:pt idx="23118">
                  <c:v>43413.052083333401</c:v>
                </c:pt>
                <c:pt idx="23119">
                  <c:v>43413.072916666599</c:v>
                </c:pt>
                <c:pt idx="23120">
                  <c:v>43413.09375</c:v>
                </c:pt>
                <c:pt idx="23121">
                  <c:v>43413.114583333401</c:v>
                </c:pt>
                <c:pt idx="23122">
                  <c:v>43413.135416666599</c:v>
                </c:pt>
                <c:pt idx="23123">
                  <c:v>43413.15625</c:v>
                </c:pt>
                <c:pt idx="23124">
                  <c:v>43413.177083333401</c:v>
                </c:pt>
                <c:pt idx="23125">
                  <c:v>43413.197916666599</c:v>
                </c:pt>
                <c:pt idx="23126">
                  <c:v>43413.21875</c:v>
                </c:pt>
                <c:pt idx="23127">
                  <c:v>43413.239583333401</c:v>
                </c:pt>
                <c:pt idx="23128">
                  <c:v>43413.260416666599</c:v>
                </c:pt>
                <c:pt idx="23129">
                  <c:v>43413.28125</c:v>
                </c:pt>
                <c:pt idx="23130">
                  <c:v>43413.302083333401</c:v>
                </c:pt>
                <c:pt idx="23131">
                  <c:v>43413.322916666599</c:v>
                </c:pt>
                <c:pt idx="23132">
                  <c:v>43413.34375</c:v>
                </c:pt>
                <c:pt idx="23133">
                  <c:v>43413.364583333401</c:v>
                </c:pt>
                <c:pt idx="23134">
                  <c:v>43413.385416666599</c:v>
                </c:pt>
                <c:pt idx="23135">
                  <c:v>43413.40625</c:v>
                </c:pt>
                <c:pt idx="23136">
                  <c:v>43413.427083333401</c:v>
                </c:pt>
                <c:pt idx="23137">
                  <c:v>43413.447916666599</c:v>
                </c:pt>
                <c:pt idx="23138">
                  <c:v>43413.46875</c:v>
                </c:pt>
                <c:pt idx="23139">
                  <c:v>43413.489583333401</c:v>
                </c:pt>
                <c:pt idx="23140">
                  <c:v>43413.510416666599</c:v>
                </c:pt>
                <c:pt idx="23141">
                  <c:v>43413.53125</c:v>
                </c:pt>
                <c:pt idx="23142">
                  <c:v>43413.552083333401</c:v>
                </c:pt>
                <c:pt idx="23143">
                  <c:v>43413.572916666599</c:v>
                </c:pt>
                <c:pt idx="23144">
                  <c:v>43413.59375</c:v>
                </c:pt>
                <c:pt idx="23145">
                  <c:v>43413.614583333401</c:v>
                </c:pt>
                <c:pt idx="23146">
                  <c:v>43413.635416666599</c:v>
                </c:pt>
                <c:pt idx="23147">
                  <c:v>43413.65625</c:v>
                </c:pt>
                <c:pt idx="23148">
                  <c:v>43413.677083333401</c:v>
                </c:pt>
                <c:pt idx="23149">
                  <c:v>43413.697916666599</c:v>
                </c:pt>
                <c:pt idx="23150">
                  <c:v>43413.71875</c:v>
                </c:pt>
                <c:pt idx="23151">
                  <c:v>43413.739583333401</c:v>
                </c:pt>
                <c:pt idx="23152">
                  <c:v>43413.760416666599</c:v>
                </c:pt>
                <c:pt idx="23153">
                  <c:v>43413.78125</c:v>
                </c:pt>
                <c:pt idx="23154">
                  <c:v>43413.802083333401</c:v>
                </c:pt>
                <c:pt idx="23155">
                  <c:v>43413.822916666599</c:v>
                </c:pt>
                <c:pt idx="23156">
                  <c:v>43413.84375</c:v>
                </c:pt>
                <c:pt idx="23157">
                  <c:v>43413.864583333401</c:v>
                </c:pt>
                <c:pt idx="23158">
                  <c:v>43413.885416666599</c:v>
                </c:pt>
                <c:pt idx="23159">
                  <c:v>43413.90625</c:v>
                </c:pt>
                <c:pt idx="23160">
                  <c:v>43413.927083333401</c:v>
                </c:pt>
                <c:pt idx="23161">
                  <c:v>43413.947916666599</c:v>
                </c:pt>
                <c:pt idx="23162">
                  <c:v>43413.96875</c:v>
                </c:pt>
                <c:pt idx="23163">
                  <c:v>43413.989583333401</c:v>
                </c:pt>
                <c:pt idx="23164">
                  <c:v>43414.010416666599</c:v>
                </c:pt>
                <c:pt idx="23165">
                  <c:v>43414.03125</c:v>
                </c:pt>
                <c:pt idx="23166">
                  <c:v>43414.052083333401</c:v>
                </c:pt>
                <c:pt idx="23167">
                  <c:v>43414.072916666599</c:v>
                </c:pt>
                <c:pt idx="23168">
                  <c:v>43414.09375</c:v>
                </c:pt>
                <c:pt idx="23169">
                  <c:v>43414.114583333401</c:v>
                </c:pt>
                <c:pt idx="23170">
                  <c:v>43414.135416666599</c:v>
                </c:pt>
                <c:pt idx="23171">
                  <c:v>43414.15625</c:v>
                </c:pt>
                <c:pt idx="23172">
                  <c:v>43414.177083333401</c:v>
                </c:pt>
                <c:pt idx="23173">
                  <c:v>43414.197916666599</c:v>
                </c:pt>
                <c:pt idx="23174">
                  <c:v>43414.21875</c:v>
                </c:pt>
                <c:pt idx="23175">
                  <c:v>43414.239583333401</c:v>
                </c:pt>
                <c:pt idx="23176">
                  <c:v>43414.260416666599</c:v>
                </c:pt>
                <c:pt idx="23177">
                  <c:v>43414.28125</c:v>
                </c:pt>
                <c:pt idx="23178">
                  <c:v>43414.302083333401</c:v>
                </c:pt>
                <c:pt idx="23179">
                  <c:v>43414.322916666599</c:v>
                </c:pt>
                <c:pt idx="23180">
                  <c:v>43414.34375</c:v>
                </c:pt>
                <c:pt idx="23181">
                  <c:v>43414.364583333401</c:v>
                </c:pt>
                <c:pt idx="23182">
                  <c:v>43414.385416666599</c:v>
                </c:pt>
                <c:pt idx="23183">
                  <c:v>43414.40625</c:v>
                </c:pt>
                <c:pt idx="23184">
                  <c:v>43414.427083333401</c:v>
                </c:pt>
                <c:pt idx="23185">
                  <c:v>43414.447916666599</c:v>
                </c:pt>
                <c:pt idx="23186">
                  <c:v>43414.46875</c:v>
                </c:pt>
                <c:pt idx="23187">
                  <c:v>43414.489583333401</c:v>
                </c:pt>
                <c:pt idx="23188">
                  <c:v>43414.510416666599</c:v>
                </c:pt>
                <c:pt idx="23189">
                  <c:v>43414.53125</c:v>
                </c:pt>
                <c:pt idx="23190">
                  <c:v>43414.552083333401</c:v>
                </c:pt>
                <c:pt idx="23191">
                  <c:v>43414.572916666599</c:v>
                </c:pt>
                <c:pt idx="23192">
                  <c:v>43414.59375</c:v>
                </c:pt>
                <c:pt idx="23193">
                  <c:v>43414.614583333401</c:v>
                </c:pt>
                <c:pt idx="23194">
                  <c:v>43414.635416666599</c:v>
                </c:pt>
                <c:pt idx="23195">
                  <c:v>43414.65625</c:v>
                </c:pt>
                <c:pt idx="23196">
                  <c:v>43414.677083333401</c:v>
                </c:pt>
                <c:pt idx="23197">
                  <c:v>43414.697916666599</c:v>
                </c:pt>
                <c:pt idx="23198">
                  <c:v>43414.71875</c:v>
                </c:pt>
                <c:pt idx="23199">
                  <c:v>43414.739583333401</c:v>
                </c:pt>
                <c:pt idx="23200">
                  <c:v>43414.760416666599</c:v>
                </c:pt>
                <c:pt idx="23201">
                  <c:v>43414.78125</c:v>
                </c:pt>
                <c:pt idx="23202">
                  <c:v>43414.802083333401</c:v>
                </c:pt>
                <c:pt idx="23203">
                  <c:v>43414.822916666599</c:v>
                </c:pt>
                <c:pt idx="23204">
                  <c:v>43414.84375</c:v>
                </c:pt>
                <c:pt idx="23205">
                  <c:v>43414.864583333401</c:v>
                </c:pt>
                <c:pt idx="23206">
                  <c:v>43414.885416666599</c:v>
                </c:pt>
                <c:pt idx="23207">
                  <c:v>43414.90625</c:v>
                </c:pt>
                <c:pt idx="23208">
                  <c:v>43414.927083333401</c:v>
                </c:pt>
                <c:pt idx="23209">
                  <c:v>43414.947916666599</c:v>
                </c:pt>
                <c:pt idx="23210">
                  <c:v>43414.96875</c:v>
                </c:pt>
                <c:pt idx="23211">
                  <c:v>43414.989583333401</c:v>
                </c:pt>
                <c:pt idx="23212">
                  <c:v>43415.010416666599</c:v>
                </c:pt>
                <c:pt idx="23213">
                  <c:v>43415.03125</c:v>
                </c:pt>
                <c:pt idx="23214">
                  <c:v>43415.052083333401</c:v>
                </c:pt>
                <c:pt idx="23215">
                  <c:v>43415.072916666599</c:v>
                </c:pt>
                <c:pt idx="23216">
                  <c:v>43415.09375</c:v>
                </c:pt>
                <c:pt idx="23217">
                  <c:v>43415.114583333401</c:v>
                </c:pt>
                <c:pt idx="23218">
                  <c:v>43415.135416666599</c:v>
                </c:pt>
                <c:pt idx="23219">
                  <c:v>43415.15625</c:v>
                </c:pt>
                <c:pt idx="23220">
                  <c:v>43415.177083333401</c:v>
                </c:pt>
                <c:pt idx="23221">
                  <c:v>43415.197916666599</c:v>
                </c:pt>
                <c:pt idx="23222">
                  <c:v>43415.21875</c:v>
                </c:pt>
                <c:pt idx="23223">
                  <c:v>43415.239583333401</c:v>
                </c:pt>
                <c:pt idx="23224">
                  <c:v>43415.260416666599</c:v>
                </c:pt>
                <c:pt idx="23225">
                  <c:v>43415.28125</c:v>
                </c:pt>
                <c:pt idx="23226">
                  <c:v>43415.302083333401</c:v>
                </c:pt>
                <c:pt idx="23227">
                  <c:v>43415.322916666599</c:v>
                </c:pt>
                <c:pt idx="23228">
                  <c:v>43415.34375</c:v>
                </c:pt>
                <c:pt idx="23229">
                  <c:v>43415.364583333401</c:v>
                </c:pt>
                <c:pt idx="23230">
                  <c:v>43415.385416666599</c:v>
                </c:pt>
                <c:pt idx="23231">
                  <c:v>43415.40625</c:v>
                </c:pt>
                <c:pt idx="23232">
                  <c:v>43415.427083333401</c:v>
                </c:pt>
                <c:pt idx="23233">
                  <c:v>43415.447916666599</c:v>
                </c:pt>
                <c:pt idx="23234">
                  <c:v>43415.46875</c:v>
                </c:pt>
                <c:pt idx="23235">
                  <c:v>43415.489583333401</c:v>
                </c:pt>
                <c:pt idx="23236">
                  <c:v>43415.510416666599</c:v>
                </c:pt>
                <c:pt idx="23237">
                  <c:v>43415.53125</c:v>
                </c:pt>
                <c:pt idx="23238">
                  <c:v>43415.552083333401</c:v>
                </c:pt>
                <c:pt idx="23239">
                  <c:v>43415.572916666599</c:v>
                </c:pt>
                <c:pt idx="23240">
                  <c:v>43415.59375</c:v>
                </c:pt>
                <c:pt idx="23241">
                  <c:v>43415.614583333401</c:v>
                </c:pt>
                <c:pt idx="23242">
                  <c:v>43415.635416666599</c:v>
                </c:pt>
                <c:pt idx="23243">
                  <c:v>43415.65625</c:v>
                </c:pt>
                <c:pt idx="23244">
                  <c:v>43415.677083333401</c:v>
                </c:pt>
                <c:pt idx="23245">
                  <c:v>43415.697916666599</c:v>
                </c:pt>
                <c:pt idx="23246">
                  <c:v>43415.71875</c:v>
                </c:pt>
                <c:pt idx="23247">
                  <c:v>43415.739583333401</c:v>
                </c:pt>
                <c:pt idx="23248">
                  <c:v>43415.760416666599</c:v>
                </c:pt>
                <c:pt idx="23249">
                  <c:v>43415.78125</c:v>
                </c:pt>
                <c:pt idx="23250">
                  <c:v>43415.802083333401</c:v>
                </c:pt>
                <c:pt idx="23251">
                  <c:v>43415.822916666599</c:v>
                </c:pt>
                <c:pt idx="23252">
                  <c:v>43415.84375</c:v>
                </c:pt>
                <c:pt idx="23253">
                  <c:v>43415.864583333401</c:v>
                </c:pt>
                <c:pt idx="23254">
                  <c:v>43415.885416666599</c:v>
                </c:pt>
                <c:pt idx="23255">
                  <c:v>43415.90625</c:v>
                </c:pt>
                <c:pt idx="23256">
                  <c:v>43415.927083333401</c:v>
                </c:pt>
                <c:pt idx="23257">
                  <c:v>43415.947916666599</c:v>
                </c:pt>
                <c:pt idx="23258">
                  <c:v>43415.96875</c:v>
                </c:pt>
                <c:pt idx="23259">
                  <c:v>43415.989583333401</c:v>
                </c:pt>
                <c:pt idx="23260">
                  <c:v>43416.010416666599</c:v>
                </c:pt>
                <c:pt idx="23261">
                  <c:v>43416.03125</c:v>
                </c:pt>
                <c:pt idx="23262">
                  <c:v>43416.052083333401</c:v>
                </c:pt>
                <c:pt idx="23263">
                  <c:v>43416.072916666599</c:v>
                </c:pt>
                <c:pt idx="23264">
                  <c:v>43416.09375</c:v>
                </c:pt>
                <c:pt idx="23265">
                  <c:v>43416.114583333401</c:v>
                </c:pt>
                <c:pt idx="23266">
                  <c:v>43416.135416666599</c:v>
                </c:pt>
                <c:pt idx="23267">
                  <c:v>43416.15625</c:v>
                </c:pt>
                <c:pt idx="23268">
                  <c:v>43416.177083333401</c:v>
                </c:pt>
                <c:pt idx="23269">
                  <c:v>43416.197916666599</c:v>
                </c:pt>
                <c:pt idx="23270">
                  <c:v>43416.21875</c:v>
                </c:pt>
                <c:pt idx="23271">
                  <c:v>43416.239583333401</c:v>
                </c:pt>
                <c:pt idx="23272">
                  <c:v>43416.260416666599</c:v>
                </c:pt>
                <c:pt idx="23273">
                  <c:v>43416.28125</c:v>
                </c:pt>
                <c:pt idx="23274">
                  <c:v>43416.302083333401</c:v>
                </c:pt>
                <c:pt idx="23275">
                  <c:v>43416.322916666599</c:v>
                </c:pt>
                <c:pt idx="23276">
                  <c:v>43416.34375</c:v>
                </c:pt>
                <c:pt idx="23277">
                  <c:v>43416.364583333401</c:v>
                </c:pt>
                <c:pt idx="23278">
                  <c:v>43416.385416666599</c:v>
                </c:pt>
                <c:pt idx="23279">
                  <c:v>43416.40625</c:v>
                </c:pt>
                <c:pt idx="23280">
                  <c:v>43416.427083333401</c:v>
                </c:pt>
                <c:pt idx="23281">
                  <c:v>43416.447916666599</c:v>
                </c:pt>
                <c:pt idx="23282">
                  <c:v>43416.46875</c:v>
                </c:pt>
                <c:pt idx="23283">
                  <c:v>43416.489583333401</c:v>
                </c:pt>
                <c:pt idx="23284">
                  <c:v>43416.510416666599</c:v>
                </c:pt>
                <c:pt idx="23285">
                  <c:v>43416.53125</c:v>
                </c:pt>
                <c:pt idx="23286">
                  <c:v>43416.552083333401</c:v>
                </c:pt>
                <c:pt idx="23287">
                  <c:v>43416.572916666599</c:v>
                </c:pt>
                <c:pt idx="23288">
                  <c:v>43416.59375</c:v>
                </c:pt>
                <c:pt idx="23289">
                  <c:v>43416.614583333401</c:v>
                </c:pt>
                <c:pt idx="23290">
                  <c:v>43416.635416666599</c:v>
                </c:pt>
                <c:pt idx="23291">
                  <c:v>43416.65625</c:v>
                </c:pt>
                <c:pt idx="23292">
                  <c:v>43416.677083333401</c:v>
                </c:pt>
                <c:pt idx="23293">
                  <c:v>43416.697916666599</c:v>
                </c:pt>
                <c:pt idx="23294">
                  <c:v>43416.71875</c:v>
                </c:pt>
                <c:pt idx="23295">
                  <c:v>43416.739583333401</c:v>
                </c:pt>
                <c:pt idx="23296">
                  <c:v>43416.760416666599</c:v>
                </c:pt>
                <c:pt idx="23297">
                  <c:v>43416.78125</c:v>
                </c:pt>
                <c:pt idx="23298">
                  <c:v>43416.802083333401</c:v>
                </c:pt>
                <c:pt idx="23299">
                  <c:v>43416.822916666599</c:v>
                </c:pt>
                <c:pt idx="23300">
                  <c:v>43416.84375</c:v>
                </c:pt>
                <c:pt idx="23301">
                  <c:v>43416.864583333401</c:v>
                </c:pt>
                <c:pt idx="23302">
                  <c:v>43416.885416666599</c:v>
                </c:pt>
                <c:pt idx="23303">
                  <c:v>43416.90625</c:v>
                </c:pt>
                <c:pt idx="23304">
                  <c:v>43416.927083333401</c:v>
                </c:pt>
                <c:pt idx="23305">
                  <c:v>43416.947916666599</c:v>
                </c:pt>
                <c:pt idx="23306">
                  <c:v>43416.96875</c:v>
                </c:pt>
                <c:pt idx="23307">
                  <c:v>43416.989583333401</c:v>
                </c:pt>
                <c:pt idx="23308">
                  <c:v>43417.010416666599</c:v>
                </c:pt>
                <c:pt idx="23309">
                  <c:v>43417.03125</c:v>
                </c:pt>
                <c:pt idx="23310">
                  <c:v>43417.052083333401</c:v>
                </c:pt>
                <c:pt idx="23311">
                  <c:v>43417.072916666599</c:v>
                </c:pt>
                <c:pt idx="23312">
                  <c:v>43417.09375</c:v>
                </c:pt>
                <c:pt idx="23313">
                  <c:v>43417.114583333401</c:v>
                </c:pt>
                <c:pt idx="23314">
                  <c:v>43417.135416666599</c:v>
                </c:pt>
                <c:pt idx="23315">
                  <c:v>43417.15625</c:v>
                </c:pt>
                <c:pt idx="23316">
                  <c:v>43417.177083333401</c:v>
                </c:pt>
                <c:pt idx="23317">
                  <c:v>43417.197916666599</c:v>
                </c:pt>
                <c:pt idx="23318">
                  <c:v>43417.21875</c:v>
                </c:pt>
                <c:pt idx="23319">
                  <c:v>43417.239583333401</c:v>
                </c:pt>
                <c:pt idx="23320">
                  <c:v>43417.260416666599</c:v>
                </c:pt>
                <c:pt idx="23321">
                  <c:v>43417.28125</c:v>
                </c:pt>
                <c:pt idx="23322">
                  <c:v>43417.302083333401</c:v>
                </c:pt>
                <c:pt idx="23323">
                  <c:v>43417.322916666599</c:v>
                </c:pt>
                <c:pt idx="23324">
                  <c:v>43417.34375</c:v>
                </c:pt>
                <c:pt idx="23325">
                  <c:v>43417.364583333401</c:v>
                </c:pt>
                <c:pt idx="23326">
                  <c:v>43417.385416666599</c:v>
                </c:pt>
                <c:pt idx="23327">
                  <c:v>43417.40625</c:v>
                </c:pt>
                <c:pt idx="23328">
                  <c:v>43417.427083333401</c:v>
                </c:pt>
                <c:pt idx="23329">
                  <c:v>43417.447916666599</c:v>
                </c:pt>
                <c:pt idx="23330">
                  <c:v>43417.46875</c:v>
                </c:pt>
                <c:pt idx="23331">
                  <c:v>43417.489583333401</c:v>
                </c:pt>
                <c:pt idx="23332">
                  <c:v>43417.510416666599</c:v>
                </c:pt>
                <c:pt idx="23333">
                  <c:v>43417.53125</c:v>
                </c:pt>
                <c:pt idx="23334">
                  <c:v>43417.552083333401</c:v>
                </c:pt>
                <c:pt idx="23335">
                  <c:v>43417.572916666599</c:v>
                </c:pt>
                <c:pt idx="23336">
                  <c:v>43417.59375</c:v>
                </c:pt>
                <c:pt idx="23337">
                  <c:v>43417.614583333401</c:v>
                </c:pt>
                <c:pt idx="23338">
                  <c:v>43417.635416666599</c:v>
                </c:pt>
                <c:pt idx="23339">
                  <c:v>43417.65625</c:v>
                </c:pt>
                <c:pt idx="23340">
                  <c:v>43417.677083333401</c:v>
                </c:pt>
                <c:pt idx="23341">
                  <c:v>43417.697916666599</c:v>
                </c:pt>
                <c:pt idx="23342">
                  <c:v>43417.71875</c:v>
                </c:pt>
                <c:pt idx="23343">
                  <c:v>43417.739583333401</c:v>
                </c:pt>
                <c:pt idx="23344">
                  <c:v>43417.760416666599</c:v>
                </c:pt>
                <c:pt idx="23345">
                  <c:v>43417.78125</c:v>
                </c:pt>
                <c:pt idx="23346">
                  <c:v>43417.802083333401</c:v>
                </c:pt>
                <c:pt idx="23347">
                  <c:v>43417.822916666599</c:v>
                </c:pt>
                <c:pt idx="23348">
                  <c:v>43417.84375</c:v>
                </c:pt>
                <c:pt idx="23349">
                  <c:v>43417.864583333401</c:v>
                </c:pt>
                <c:pt idx="23350">
                  <c:v>43417.885416666599</c:v>
                </c:pt>
                <c:pt idx="23351">
                  <c:v>43417.90625</c:v>
                </c:pt>
                <c:pt idx="23352">
                  <c:v>43417.927083333401</c:v>
                </c:pt>
                <c:pt idx="23353">
                  <c:v>43417.947916666599</c:v>
                </c:pt>
                <c:pt idx="23354">
                  <c:v>43417.96875</c:v>
                </c:pt>
                <c:pt idx="23355">
                  <c:v>43417.989583333401</c:v>
                </c:pt>
                <c:pt idx="23356">
                  <c:v>43418.010416666599</c:v>
                </c:pt>
                <c:pt idx="23357">
                  <c:v>43418.03125</c:v>
                </c:pt>
                <c:pt idx="23358">
                  <c:v>43418.052083333401</c:v>
                </c:pt>
                <c:pt idx="23359">
                  <c:v>43418.072916666599</c:v>
                </c:pt>
                <c:pt idx="23360">
                  <c:v>43418.09375</c:v>
                </c:pt>
                <c:pt idx="23361">
                  <c:v>43418.114583333401</c:v>
                </c:pt>
                <c:pt idx="23362">
                  <c:v>43418.135416666599</c:v>
                </c:pt>
                <c:pt idx="23363">
                  <c:v>43418.15625</c:v>
                </c:pt>
                <c:pt idx="23364">
                  <c:v>43418.177083333401</c:v>
                </c:pt>
                <c:pt idx="23365">
                  <c:v>43418.197916666599</c:v>
                </c:pt>
                <c:pt idx="23366">
                  <c:v>43418.21875</c:v>
                </c:pt>
                <c:pt idx="23367">
                  <c:v>43418.239583333401</c:v>
                </c:pt>
                <c:pt idx="23368">
                  <c:v>43418.260416666599</c:v>
                </c:pt>
                <c:pt idx="23369">
                  <c:v>43418.28125</c:v>
                </c:pt>
                <c:pt idx="23370">
                  <c:v>43418.302083333401</c:v>
                </c:pt>
                <c:pt idx="23371">
                  <c:v>43418.322916666599</c:v>
                </c:pt>
                <c:pt idx="23372">
                  <c:v>43418.34375</c:v>
                </c:pt>
                <c:pt idx="23373">
                  <c:v>43418.364583333401</c:v>
                </c:pt>
                <c:pt idx="23374">
                  <c:v>43418.385416666599</c:v>
                </c:pt>
                <c:pt idx="23375">
                  <c:v>43418.40625</c:v>
                </c:pt>
                <c:pt idx="23376">
                  <c:v>43418.427083333401</c:v>
                </c:pt>
                <c:pt idx="23377">
                  <c:v>43418.447916666599</c:v>
                </c:pt>
                <c:pt idx="23378">
                  <c:v>43418.46875</c:v>
                </c:pt>
                <c:pt idx="23379">
                  <c:v>43418.489583333401</c:v>
                </c:pt>
                <c:pt idx="23380">
                  <c:v>43418.510416666599</c:v>
                </c:pt>
                <c:pt idx="23381">
                  <c:v>43418.53125</c:v>
                </c:pt>
                <c:pt idx="23382">
                  <c:v>43418.552083333401</c:v>
                </c:pt>
                <c:pt idx="23383">
                  <c:v>43418.572916666599</c:v>
                </c:pt>
                <c:pt idx="23384">
                  <c:v>43418.59375</c:v>
                </c:pt>
                <c:pt idx="23385">
                  <c:v>43418.614583333401</c:v>
                </c:pt>
                <c:pt idx="23386">
                  <c:v>43418.635416666599</c:v>
                </c:pt>
                <c:pt idx="23387">
                  <c:v>43418.65625</c:v>
                </c:pt>
                <c:pt idx="23388">
                  <c:v>43418.677083333401</c:v>
                </c:pt>
                <c:pt idx="23389">
                  <c:v>43418.697916666599</c:v>
                </c:pt>
                <c:pt idx="23390">
                  <c:v>43418.71875</c:v>
                </c:pt>
                <c:pt idx="23391">
                  <c:v>43418.739583333401</c:v>
                </c:pt>
                <c:pt idx="23392">
                  <c:v>43418.760416666599</c:v>
                </c:pt>
                <c:pt idx="23393">
                  <c:v>43418.78125</c:v>
                </c:pt>
                <c:pt idx="23394">
                  <c:v>43418.802083333401</c:v>
                </c:pt>
                <c:pt idx="23395">
                  <c:v>43418.822916666599</c:v>
                </c:pt>
                <c:pt idx="23396">
                  <c:v>43418.84375</c:v>
                </c:pt>
                <c:pt idx="23397">
                  <c:v>43418.864583333401</c:v>
                </c:pt>
                <c:pt idx="23398">
                  <c:v>43418.885416666599</c:v>
                </c:pt>
                <c:pt idx="23399">
                  <c:v>43418.90625</c:v>
                </c:pt>
                <c:pt idx="23400">
                  <c:v>43418.927083333401</c:v>
                </c:pt>
                <c:pt idx="23401">
                  <c:v>43418.947916666599</c:v>
                </c:pt>
                <c:pt idx="23402">
                  <c:v>43418.96875</c:v>
                </c:pt>
                <c:pt idx="23403">
                  <c:v>43418.989583333401</c:v>
                </c:pt>
                <c:pt idx="23404">
                  <c:v>43419.010416666599</c:v>
                </c:pt>
                <c:pt idx="23405">
                  <c:v>43419.03125</c:v>
                </c:pt>
                <c:pt idx="23406">
                  <c:v>43419.052083333401</c:v>
                </c:pt>
                <c:pt idx="23407">
                  <c:v>43419.072916666599</c:v>
                </c:pt>
                <c:pt idx="23408">
                  <c:v>43419.09375</c:v>
                </c:pt>
                <c:pt idx="23409">
                  <c:v>43419.114583333401</c:v>
                </c:pt>
                <c:pt idx="23410">
                  <c:v>43419.135416666599</c:v>
                </c:pt>
                <c:pt idx="23411">
                  <c:v>43419.15625</c:v>
                </c:pt>
                <c:pt idx="23412">
                  <c:v>43419.177083333401</c:v>
                </c:pt>
                <c:pt idx="23413">
                  <c:v>43419.197916666599</c:v>
                </c:pt>
                <c:pt idx="23414">
                  <c:v>43419.21875</c:v>
                </c:pt>
                <c:pt idx="23415">
                  <c:v>43419.239583333401</c:v>
                </c:pt>
                <c:pt idx="23416">
                  <c:v>43419.260416666599</c:v>
                </c:pt>
                <c:pt idx="23417">
                  <c:v>43419.28125</c:v>
                </c:pt>
                <c:pt idx="23418">
                  <c:v>43419.302083333401</c:v>
                </c:pt>
                <c:pt idx="23419">
                  <c:v>43419.322916666599</c:v>
                </c:pt>
                <c:pt idx="23420">
                  <c:v>43419.34375</c:v>
                </c:pt>
                <c:pt idx="23421">
                  <c:v>43419.364583333401</c:v>
                </c:pt>
                <c:pt idx="23422">
                  <c:v>43419.385416666599</c:v>
                </c:pt>
                <c:pt idx="23423">
                  <c:v>43419.40625</c:v>
                </c:pt>
                <c:pt idx="23424">
                  <c:v>43419.427083333401</c:v>
                </c:pt>
                <c:pt idx="23425">
                  <c:v>43419.447916666599</c:v>
                </c:pt>
                <c:pt idx="23426">
                  <c:v>43419.46875</c:v>
                </c:pt>
                <c:pt idx="23427">
                  <c:v>43419.489583333401</c:v>
                </c:pt>
                <c:pt idx="23428">
                  <c:v>43419.510416666599</c:v>
                </c:pt>
                <c:pt idx="23429">
                  <c:v>43419.53125</c:v>
                </c:pt>
                <c:pt idx="23430">
                  <c:v>43419.552083333401</c:v>
                </c:pt>
                <c:pt idx="23431">
                  <c:v>43419.572916666599</c:v>
                </c:pt>
                <c:pt idx="23432">
                  <c:v>43419.59375</c:v>
                </c:pt>
                <c:pt idx="23433">
                  <c:v>43419.614583333401</c:v>
                </c:pt>
                <c:pt idx="23434">
                  <c:v>43419.635416666599</c:v>
                </c:pt>
                <c:pt idx="23435">
                  <c:v>43419.65625</c:v>
                </c:pt>
                <c:pt idx="23436">
                  <c:v>43419.677083333401</c:v>
                </c:pt>
                <c:pt idx="23437">
                  <c:v>43419.697916666599</c:v>
                </c:pt>
                <c:pt idx="23438">
                  <c:v>43419.71875</c:v>
                </c:pt>
                <c:pt idx="23439">
                  <c:v>43419.739583333401</c:v>
                </c:pt>
                <c:pt idx="23440">
                  <c:v>43419.760416666599</c:v>
                </c:pt>
                <c:pt idx="23441">
                  <c:v>43419.78125</c:v>
                </c:pt>
                <c:pt idx="23442">
                  <c:v>43419.802083333401</c:v>
                </c:pt>
                <c:pt idx="23443">
                  <c:v>43419.822916666599</c:v>
                </c:pt>
                <c:pt idx="23444">
                  <c:v>43419.84375</c:v>
                </c:pt>
                <c:pt idx="23445">
                  <c:v>43419.864583333401</c:v>
                </c:pt>
                <c:pt idx="23446">
                  <c:v>43419.885416666599</c:v>
                </c:pt>
                <c:pt idx="23447">
                  <c:v>43419.90625</c:v>
                </c:pt>
                <c:pt idx="23448">
                  <c:v>43419.927083333401</c:v>
                </c:pt>
                <c:pt idx="23449">
                  <c:v>43419.947916666599</c:v>
                </c:pt>
                <c:pt idx="23450">
                  <c:v>43419.96875</c:v>
                </c:pt>
                <c:pt idx="23451">
                  <c:v>43419.989583333401</c:v>
                </c:pt>
                <c:pt idx="23452">
                  <c:v>43420.010416666599</c:v>
                </c:pt>
                <c:pt idx="23453">
                  <c:v>43420.03125</c:v>
                </c:pt>
                <c:pt idx="23454">
                  <c:v>43420.052083333401</c:v>
                </c:pt>
                <c:pt idx="23455">
                  <c:v>43420.072916666599</c:v>
                </c:pt>
                <c:pt idx="23456">
                  <c:v>43420.09375</c:v>
                </c:pt>
                <c:pt idx="23457">
                  <c:v>43420.114583333401</c:v>
                </c:pt>
                <c:pt idx="23458">
                  <c:v>43420.135416666599</c:v>
                </c:pt>
                <c:pt idx="23459">
                  <c:v>43420.15625</c:v>
                </c:pt>
                <c:pt idx="23460">
                  <c:v>43420.177083333401</c:v>
                </c:pt>
                <c:pt idx="23461">
                  <c:v>43420.197916666599</c:v>
                </c:pt>
                <c:pt idx="23462">
                  <c:v>43420.21875</c:v>
                </c:pt>
                <c:pt idx="23463">
                  <c:v>43420.239583333401</c:v>
                </c:pt>
                <c:pt idx="23464">
                  <c:v>43420.260416666599</c:v>
                </c:pt>
                <c:pt idx="23465">
                  <c:v>43420.28125</c:v>
                </c:pt>
                <c:pt idx="23466">
                  <c:v>43420.302083333401</c:v>
                </c:pt>
                <c:pt idx="23467">
                  <c:v>43420.322916666599</c:v>
                </c:pt>
                <c:pt idx="23468">
                  <c:v>43420.34375</c:v>
                </c:pt>
                <c:pt idx="23469">
                  <c:v>43420.364583333401</c:v>
                </c:pt>
                <c:pt idx="23470">
                  <c:v>43420.385416666599</c:v>
                </c:pt>
                <c:pt idx="23471">
                  <c:v>43420.40625</c:v>
                </c:pt>
                <c:pt idx="23472">
                  <c:v>43420.427083333401</c:v>
                </c:pt>
                <c:pt idx="23473">
                  <c:v>43420.447916666599</c:v>
                </c:pt>
                <c:pt idx="23474">
                  <c:v>43420.46875</c:v>
                </c:pt>
                <c:pt idx="23475">
                  <c:v>43420.489583333401</c:v>
                </c:pt>
                <c:pt idx="23476">
                  <c:v>43420.510416666599</c:v>
                </c:pt>
                <c:pt idx="23477">
                  <c:v>43420.53125</c:v>
                </c:pt>
                <c:pt idx="23478">
                  <c:v>43420.552083333401</c:v>
                </c:pt>
                <c:pt idx="23479">
                  <c:v>43420.572916666599</c:v>
                </c:pt>
                <c:pt idx="23480">
                  <c:v>43420.59375</c:v>
                </c:pt>
                <c:pt idx="23481">
                  <c:v>43420.614583333401</c:v>
                </c:pt>
                <c:pt idx="23482">
                  <c:v>43420.635416666599</c:v>
                </c:pt>
                <c:pt idx="23483">
                  <c:v>43420.65625</c:v>
                </c:pt>
                <c:pt idx="23484">
                  <c:v>43420.677083333401</c:v>
                </c:pt>
                <c:pt idx="23485">
                  <c:v>43420.697916666599</c:v>
                </c:pt>
                <c:pt idx="23486">
                  <c:v>43420.71875</c:v>
                </c:pt>
                <c:pt idx="23487">
                  <c:v>43420.739583333401</c:v>
                </c:pt>
                <c:pt idx="23488">
                  <c:v>43420.760416666599</c:v>
                </c:pt>
                <c:pt idx="23489">
                  <c:v>43420.78125</c:v>
                </c:pt>
                <c:pt idx="23490">
                  <c:v>43420.802083333401</c:v>
                </c:pt>
                <c:pt idx="23491">
                  <c:v>43420.822916666599</c:v>
                </c:pt>
                <c:pt idx="23492">
                  <c:v>43420.84375</c:v>
                </c:pt>
                <c:pt idx="23493">
                  <c:v>43420.864583333401</c:v>
                </c:pt>
                <c:pt idx="23494">
                  <c:v>43420.885416666599</c:v>
                </c:pt>
                <c:pt idx="23495">
                  <c:v>43420.90625</c:v>
                </c:pt>
                <c:pt idx="23496">
                  <c:v>43420.927083333401</c:v>
                </c:pt>
                <c:pt idx="23497">
                  <c:v>43420.947916666599</c:v>
                </c:pt>
                <c:pt idx="23498">
                  <c:v>43420.96875</c:v>
                </c:pt>
                <c:pt idx="23499">
                  <c:v>43420.989583333401</c:v>
                </c:pt>
                <c:pt idx="23500">
                  <c:v>43421.010416666599</c:v>
                </c:pt>
                <c:pt idx="23501">
                  <c:v>43421.03125</c:v>
                </c:pt>
                <c:pt idx="23502">
                  <c:v>43421.052083333401</c:v>
                </c:pt>
                <c:pt idx="23503">
                  <c:v>43421.072916666599</c:v>
                </c:pt>
                <c:pt idx="23504">
                  <c:v>43421.09375</c:v>
                </c:pt>
                <c:pt idx="23505">
                  <c:v>43421.114583333401</c:v>
                </c:pt>
                <c:pt idx="23506">
                  <c:v>43421.135416666599</c:v>
                </c:pt>
                <c:pt idx="23507">
                  <c:v>43421.15625</c:v>
                </c:pt>
                <c:pt idx="23508">
                  <c:v>43421.177083333401</c:v>
                </c:pt>
                <c:pt idx="23509">
                  <c:v>43421.197916666599</c:v>
                </c:pt>
                <c:pt idx="23510">
                  <c:v>43421.21875</c:v>
                </c:pt>
                <c:pt idx="23511">
                  <c:v>43421.239583333401</c:v>
                </c:pt>
                <c:pt idx="23512">
                  <c:v>43421.260416666599</c:v>
                </c:pt>
                <c:pt idx="23513">
                  <c:v>43421.28125</c:v>
                </c:pt>
                <c:pt idx="23514">
                  <c:v>43421.302083333401</c:v>
                </c:pt>
                <c:pt idx="23515">
                  <c:v>43421.322916666599</c:v>
                </c:pt>
                <c:pt idx="23516">
                  <c:v>43421.34375</c:v>
                </c:pt>
                <c:pt idx="23517">
                  <c:v>43421.364583333401</c:v>
                </c:pt>
                <c:pt idx="23518">
                  <c:v>43421.385416666599</c:v>
                </c:pt>
                <c:pt idx="23519">
                  <c:v>43421.40625</c:v>
                </c:pt>
                <c:pt idx="23520">
                  <c:v>43421.427083333401</c:v>
                </c:pt>
                <c:pt idx="23521">
                  <c:v>43421.447916666599</c:v>
                </c:pt>
                <c:pt idx="23522">
                  <c:v>43421.46875</c:v>
                </c:pt>
                <c:pt idx="23523">
                  <c:v>43421.489583333401</c:v>
                </c:pt>
                <c:pt idx="23524">
                  <c:v>43421.510416666599</c:v>
                </c:pt>
                <c:pt idx="23525">
                  <c:v>43421.53125</c:v>
                </c:pt>
                <c:pt idx="23526">
                  <c:v>43421.552083333401</c:v>
                </c:pt>
                <c:pt idx="23527">
                  <c:v>43421.572916666599</c:v>
                </c:pt>
                <c:pt idx="23528">
                  <c:v>43421.59375</c:v>
                </c:pt>
                <c:pt idx="23529">
                  <c:v>43421.614583333401</c:v>
                </c:pt>
                <c:pt idx="23530">
                  <c:v>43421.635416666599</c:v>
                </c:pt>
                <c:pt idx="23531">
                  <c:v>43421.65625</c:v>
                </c:pt>
                <c:pt idx="23532">
                  <c:v>43421.677083333401</c:v>
                </c:pt>
                <c:pt idx="23533">
                  <c:v>43421.697916666599</c:v>
                </c:pt>
                <c:pt idx="23534">
                  <c:v>43421.71875</c:v>
                </c:pt>
                <c:pt idx="23535">
                  <c:v>43421.739583333401</c:v>
                </c:pt>
                <c:pt idx="23536">
                  <c:v>43421.760416666599</c:v>
                </c:pt>
                <c:pt idx="23537">
                  <c:v>43421.78125</c:v>
                </c:pt>
                <c:pt idx="23538">
                  <c:v>43421.802083333401</c:v>
                </c:pt>
                <c:pt idx="23539">
                  <c:v>43421.822916666599</c:v>
                </c:pt>
                <c:pt idx="23540">
                  <c:v>43421.84375</c:v>
                </c:pt>
                <c:pt idx="23541">
                  <c:v>43421.864583333401</c:v>
                </c:pt>
                <c:pt idx="23542">
                  <c:v>43421.885416666599</c:v>
                </c:pt>
                <c:pt idx="23543">
                  <c:v>43421.90625</c:v>
                </c:pt>
                <c:pt idx="23544">
                  <c:v>43421.927083333401</c:v>
                </c:pt>
                <c:pt idx="23545">
                  <c:v>43421.947916666599</c:v>
                </c:pt>
                <c:pt idx="23546">
                  <c:v>43421.96875</c:v>
                </c:pt>
                <c:pt idx="23547">
                  <c:v>43421.989583333401</c:v>
                </c:pt>
                <c:pt idx="23548">
                  <c:v>43422.010416666599</c:v>
                </c:pt>
                <c:pt idx="23549">
                  <c:v>43422.03125</c:v>
                </c:pt>
                <c:pt idx="23550">
                  <c:v>43422.052083333401</c:v>
                </c:pt>
                <c:pt idx="23551">
                  <c:v>43422.072916666599</c:v>
                </c:pt>
                <c:pt idx="23552">
                  <c:v>43422.09375</c:v>
                </c:pt>
                <c:pt idx="23553">
                  <c:v>43422.114583333401</c:v>
                </c:pt>
                <c:pt idx="23554">
                  <c:v>43422.135416666599</c:v>
                </c:pt>
                <c:pt idx="23555">
                  <c:v>43422.15625</c:v>
                </c:pt>
                <c:pt idx="23556">
                  <c:v>43422.177083333401</c:v>
                </c:pt>
                <c:pt idx="23557">
                  <c:v>43422.197916666599</c:v>
                </c:pt>
                <c:pt idx="23558">
                  <c:v>43422.21875</c:v>
                </c:pt>
                <c:pt idx="23559">
                  <c:v>43422.239583333401</c:v>
                </c:pt>
                <c:pt idx="23560">
                  <c:v>43422.260416666599</c:v>
                </c:pt>
                <c:pt idx="23561">
                  <c:v>43422.28125</c:v>
                </c:pt>
                <c:pt idx="23562">
                  <c:v>43422.302083333401</c:v>
                </c:pt>
                <c:pt idx="23563">
                  <c:v>43422.322916666599</c:v>
                </c:pt>
                <c:pt idx="23564">
                  <c:v>43422.34375</c:v>
                </c:pt>
                <c:pt idx="23565">
                  <c:v>43422.364583333401</c:v>
                </c:pt>
                <c:pt idx="23566">
                  <c:v>43422.385416666599</c:v>
                </c:pt>
                <c:pt idx="23567">
                  <c:v>43422.40625</c:v>
                </c:pt>
                <c:pt idx="23568">
                  <c:v>43422.427083333401</c:v>
                </c:pt>
                <c:pt idx="23569">
                  <c:v>43422.447916666599</c:v>
                </c:pt>
                <c:pt idx="23570">
                  <c:v>43422.46875</c:v>
                </c:pt>
                <c:pt idx="23571">
                  <c:v>43422.489583333401</c:v>
                </c:pt>
                <c:pt idx="23572">
                  <c:v>43422.510416666599</c:v>
                </c:pt>
                <c:pt idx="23573">
                  <c:v>43422.53125</c:v>
                </c:pt>
                <c:pt idx="23574">
                  <c:v>43422.552083333401</c:v>
                </c:pt>
                <c:pt idx="23575">
                  <c:v>43422.572916666599</c:v>
                </c:pt>
                <c:pt idx="23576">
                  <c:v>43422.59375</c:v>
                </c:pt>
                <c:pt idx="23577">
                  <c:v>43422.614583333401</c:v>
                </c:pt>
                <c:pt idx="23578">
                  <c:v>43422.635416666599</c:v>
                </c:pt>
                <c:pt idx="23579">
                  <c:v>43422.65625</c:v>
                </c:pt>
                <c:pt idx="23580">
                  <c:v>43422.677083333401</c:v>
                </c:pt>
                <c:pt idx="23581">
                  <c:v>43422.697916666599</c:v>
                </c:pt>
                <c:pt idx="23582">
                  <c:v>43422.71875</c:v>
                </c:pt>
                <c:pt idx="23583">
                  <c:v>43422.739583333401</c:v>
                </c:pt>
                <c:pt idx="23584">
                  <c:v>43422.760416666599</c:v>
                </c:pt>
                <c:pt idx="23585">
                  <c:v>43422.78125</c:v>
                </c:pt>
                <c:pt idx="23586">
                  <c:v>43422.802083333401</c:v>
                </c:pt>
                <c:pt idx="23587">
                  <c:v>43422.822916666599</c:v>
                </c:pt>
                <c:pt idx="23588">
                  <c:v>43422.84375</c:v>
                </c:pt>
                <c:pt idx="23589">
                  <c:v>43422.864583333401</c:v>
                </c:pt>
                <c:pt idx="23590">
                  <c:v>43422.885416666599</c:v>
                </c:pt>
                <c:pt idx="23591">
                  <c:v>43422.90625</c:v>
                </c:pt>
                <c:pt idx="23592">
                  <c:v>43422.927083333401</c:v>
                </c:pt>
                <c:pt idx="23593">
                  <c:v>43422.947916666599</c:v>
                </c:pt>
                <c:pt idx="23594">
                  <c:v>43422.96875</c:v>
                </c:pt>
                <c:pt idx="23595">
                  <c:v>43422.989583333401</c:v>
                </c:pt>
                <c:pt idx="23596">
                  <c:v>43423.010416666599</c:v>
                </c:pt>
                <c:pt idx="23597">
                  <c:v>43423.03125</c:v>
                </c:pt>
                <c:pt idx="23598">
                  <c:v>43423.052083333401</c:v>
                </c:pt>
                <c:pt idx="23599">
                  <c:v>43423.072916666599</c:v>
                </c:pt>
                <c:pt idx="23600">
                  <c:v>43423.09375</c:v>
                </c:pt>
                <c:pt idx="23601">
                  <c:v>43423.114583333401</c:v>
                </c:pt>
                <c:pt idx="23602">
                  <c:v>43423.135416666599</c:v>
                </c:pt>
                <c:pt idx="23603">
                  <c:v>43423.15625</c:v>
                </c:pt>
                <c:pt idx="23604">
                  <c:v>43423.177083333401</c:v>
                </c:pt>
                <c:pt idx="23605">
                  <c:v>43423.197916666599</c:v>
                </c:pt>
                <c:pt idx="23606">
                  <c:v>43423.21875</c:v>
                </c:pt>
                <c:pt idx="23607">
                  <c:v>43423.239583333401</c:v>
                </c:pt>
                <c:pt idx="23608">
                  <c:v>43423.260416666599</c:v>
                </c:pt>
                <c:pt idx="23609">
                  <c:v>43423.28125</c:v>
                </c:pt>
                <c:pt idx="23610">
                  <c:v>43423.302083333401</c:v>
                </c:pt>
                <c:pt idx="23611">
                  <c:v>43423.322916666599</c:v>
                </c:pt>
                <c:pt idx="23612">
                  <c:v>43423.34375</c:v>
                </c:pt>
                <c:pt idx="23613">
                  <c:v>43423.364583333401</c:v>
                </c:pt>
                <c:pt idx="23614">
                  <c:v>43423.385416666599</c:v>
                </c:pt>
                <c:pt idx="23615">
                  <c:v>43423.40625</c:v>
                </c:pt>
                <c:pt idx="23616">
                  <c:v>43423.427083333401</c:v>
                </c:pt>
                <c:pt idx="23617">
                  <c:v>43423.447916666599</c:v>
                </c:pt>
                <c:pt idx="23618">
                  <c:v>43423.46875</c:v>
                </c:pt>
                <c:pt idx="23619">
                  <c:v>43423.489583333401</c:v>
                </c:pt>
                <c:pt idx="23620">
                  <c:v>43423.510416666599</c:v>
                </c:pt>
                <c:pt idx="23621">
                  <c:v>43423.53125</c:v>
                </c:pt>
                <c:pt idx="23622">
                  <c:v>43423.552083333401</c:v>
                </c:pt>
                <c:pt idx="23623">
                  <c:v>43423.572916666599</c:v>
                </c:pt>
                <c:pt idx="23624">
                  <c:v>43423.59375</c:v>
                </c:pt>
                <c:pt idx="23625">
                  <c:v>43423.614583333401</c:v>
                </c:pt>
                <c:pt idx="23626">
                  <c:v>43423.635416666599</c:v>
                </c:pt>
                <c:pt idx="23627">
                  <c:v>43423.65625</c:v>
                </c:pt>
                <c:pt idx="23628">
                  <c:v>43423.677083333401</c:v>
                </c:pt>
                <c:pt idx="23629">
                  <c:v>43423.697916666599</c:v>
                </c:pt>
                <c:pt idx="23630">
                  <c:v>43423.71875</c:v>
                </c:pt>
                <c:pt idx="23631">
                  <c:v>43423.739583333401</c:v>
                </c:pt>
                <c:pt idx="23632">
                  <c:v>43423.760416666599</c:v>
                </c:pt>
                <c:pt idx="23633">
                  <c:v>43423.78125</c:v>
                </c:pt>
                <c:pt idx="23634">
                  <c:v>43423.802083333401</c:v>
                </c:pt>
                <c:pt idx="23635">
                  <c:v>43423.822916666599</c:v>
                </c:pt>
                <c:pt idx="23636">
                  <c:v>43423.84375</c:v>
                </c:pt>
                <c:pt idx="23637">
                  <c:v>43423.864583333401</c:v>
                </c:pt>
                <c:pt idx="23638">
                  <c:v>43423.885416666599</c:v>
                </c:pt>
                <c:pt idx="23639">
                  <c:v>43423.90625</c:v>
                </c:pt>
                <c:pt idx="23640">
                  <c:v>43423.927083333401</c:v>
                </c:pt>
                <c:pt idx="23641">
                  <c:v>43423.947916666599</c:v>
                </c:pt>
                <c:pt idx="23642">
                  <c:v>43423.96875</c:v>
                </c:pt>
                <c:pt idx="23643">
                  <c:v>43423.989583333401</c:v>
                </c:pt>
                <c:pt idx="23644">
                  <c:v>43424.010416666599</c:v>
                </c:pt>
                <c:pt idx="23645">
                  <c:v>43424.03125</c:v>
                </c:pt>
                <c:pt idx="23646">
                  <c:v>43424.052083333401</c:v>
                </c:pt>
                <c:pt idx="23647">
                  <c:v>43424.072916666599</c:v>
                </c:pt>
                <c:pt idx="23648">
                  <c:v>43424.09375</c:v>
                </c:pt>
                <c:pt idx="23649">
                  <c:v>43424.114583333401</c:v>
                </c:pt>
                <c:pt idx="23650">
                  <c:v>43424.135416666599</c:v>
                </c:pt>
                <c:pt idx="23651">
                  <c:v>43424.15625</c:v>
                </c:pt>
                <c:pt idx="23652">
                  <c:v>43424.177083333401</c:v>
                </c:pt>
                <c:pt idx="23653">
                  <c:v>43424.197916666599</c:v>
                </c:pt>
                <c:pt idx="23654">
                  <c:v>43424.21875</c:v>
                </c:pt>
                <c:pt idx="23655">
                  <c:v>43424.239583333401</c:v>
                </c:pt>
                <c:pt idx="23656">
                  <c:v>43424.260416666599</c:v>
                </c:pt>
                <c:pt idx="23657">
                  <c:v>43424.28125</c:v>
                </c:pt>
                <c:pt idx="23658">
                  <c:v>43424.302083333401</c:v>
                </c:pt>
                <c:pt idx="23659">
                  <c:v>43424.322916666599</c:v>
                </c:pt>
                <c:pt idx="23660">
                  <c:v>43424.34375</c:v>
                </c:pt>
                <c:pt idx="23661">
                  <c:v>43424.364583333401</c:v>
                </c:pt>
                <c:pt idx="23662">
                  <c:v>43424.385416666599</c:v>
                </c:pt>
                <c:pt idx="23663">
                  <c:v>43424.40625</c:v>
                </c:pt>
                <c:pt idx="23664">
                  <c:v>43424.427083333401</c:v>
                </c:pt>
                <c:pt idx="23665">
                  <c:v>43424.447916666599</c:v>
                </c:pt>
                <c:pt idx="23666">
                  <c:v>43424.46875</c:v>
                </c:pt>
                <c:pt idx="23667">
                  <c:v>43424.489583333401</c:v>
                </c:pt>
                <c:pt idx="23668">
                  <c:v>43424.510416666599</c:v>
                </c:pt>
                <c:pt idx="23669">
                  <c:v>43424.53125</c:v>
                </c:pt>
                <c:pt idx="23670">
                  <c:v>43424.552083333401</c:v>
                </c:pt>
                <c:pt idx="23671">
                  <c:v>43424.572916666599</c:v>
                </c:pt>
                <c:pt idx="23672">
                  <c:v>43424.59375</c:v>
                </c:pt>
                <c:pt idx="23673">
                  <c:v>43424.614583333401</c:v>
                </c:pt>
                <c:pt idx="23674">
                  <c:v>43424.635416666599</c:v>
                </c:pt>
                <c:pt idx="23675">
                  <c:v>43424.65625</c:v>
                </c:pt>
                <c:pt idx="23676">
                  <c:v>43424.677083333401</c:v>
                </c:pt>
                <c:pt idx="23677">
                  <c:v>43424.697916666599</c:v>
                </c:pt>
                <c:pt idx="23678">
                  <c:v>43424.71875</c:v>
                </c:pt>
                <c:pt idx="23679">
                  <c:v>43424.739583333401</c:v>
                </c:pt>
                <c:pt idx="23680">
                  <c:v>43424.760416666599</c:v>
                </c:pt>
                <c:pt idx="23681">
                  <c:v>43424.78125</c:v>
                </c:pt>
                <c:pt idx="23682">
                  <c:v>43424.802083333401</c:v>
                </c:pt>
                <c:pt idx="23683">
                  <c:v>43424.822916666599</c:v>
                </c:pt>
                <c:pt idx="23684">
                  <c:v>43424.84375</c:v>
                </c:pt>
                <c:pt idx="23685">
                  <c:v>43424.864583333401</c:v>
                </c:pt>
                <c:pt idx="23686">
                  <c:v>43424.885416666599</c:v>
                </c:pt>
                <c:pt idx="23687">
                  <c:v>43424.90625</c:v>
                </c:pt>
                <c:pt idx="23688">
                  <c:v>43424.927083333401</c:v>
                </c:pt>
                <c:pt idx="23689">
                  <c:v>43424.947916666599</c:v>
                </c:pt>
                <c:pt idx="23690">
                  <c:v>43424.96875</c:v>
                </c:pt>
                <c:pt idx="23691">
                  <c:v>43424.989583333401</c:v>
                </c:pt>
                <c:pt idx="23692">
                  <c:v>43425.010416666599</c:v>
                </c:pt>
                <c:pt idx="23693">
                  <c:v>43425.03125</c:v>
                </c:pt>
                <c:pt idx="23694">
                  <c:v>43425.052083333401</c:v>
                </c:pt>
                <c:pt idx="23695">
                  <c:v>43425.072916666599</c:v>
                </c:pt>
                <c:pt idx="23696">
                  <c:v>43425.09375</c:v>
                </c:pt>
                <c:pt idx="23697">
                  <c:v>43425.114583333401</c:v>
                </c:pt>
                <c:pt idx="23698">
                  <c:v>43425.135416666599</c:v>
                </c:pt>
                <c:pt idx="23699">
                  <c:v>43425.15625</c:v>
                </c:pt>
                <c:pt idx="23700">
                  <c:v>43425.177083333401</c:v>
                </c:pt>
                <c:pt idx="23701">
                  <c:v>43425.197916666599</c:v>
                </c:pt>
                <c:pt idx="23702">
                  <c:v>43425.21875</c:v>
                </c:pt>
                <c:pt idx="23703">
                  <c:v>43425.239583333401</c:v>
                </c:pt>
                <c:pt idx="23704">
                  <c:v>43425.260416666599</c:v>
                </c:pt>
                <c:pt idx="23705">
                  <c:v>43425.28125</c:v>
                </c:pt>
                <c:pt idx="23706">
                  <c:v>43425.302083333401</c:v>
                </c:pt>
                <c:pt idx="23707">
                  <c:v>43425.322916666599</c:v>
                </c:pt>
                <c:pt idx="23708">
                  <c:v>43425.34375</c:v>
                </c:pt>
                <c:pt idx="23709">
                  <c:v>43425.364583333401</c:v>
                </c:pt>
                <c:pt idx="23710">
                  <c:v>43425.385416666599</c:v>
                </c:pt>
                <c:pt idx="23711">
                  <c:v>43425.40625</c:v>
                </c:pt>
                <c:pt idx="23712">
                  <c:v>43425.427083333401</c:v>
                </c:pt>
                <c:pt idx="23713">
                  <c:v>43425.447916666599</c:v>
                </c:pt>
                <c:pt idx="23714">
                  <c:v>43425.46875</c:v>
                </c:pt>
                <c:pt idx="23715">
                  <c:v>43425.489583333401</c:v>
                </c:pt>
                <c:pt idx="23716">
                  <c:v>43425.510416666599</c:v>
                </c:pt>
                <c:pt idx="23717">
                  <c:v>43425.53125</c:v>
                </c:pt>
                <c:pt idx="23718">
                  <c:v>43425.552083333401</c:v>
                </c:pt>
                <c:pt idx="23719">
                  <c:v>43425.572916666599</c:v>
                </c:pt>
                <c:pt idx="23720">
                  <c:v>43425.59375</c:v>
                </c:pt>
                <c:pt idx="23721">
                  <c:v>43425.614583333401</c:v>
                </c:pt>
                <c:pt idx="23722">
                  <c:v>43425.635416666599</c:v>
                </c:pt>
                <c:pt idx="23723">
                  <c:v>43425.65625</c:v>
                </c:pt>
                <c:pt idx="23724">
                  <c:v>43425.677083333401</c:v>
                </c:pt>
                <c:pt idx="23725">
                  <c:v>43425.697916666599</c:v>
                </c:pt>
                <c:pt idx="23726">
                  <c:v>43425.71875</c:v>
                </c:pt>
                <c:pt idx="23727">
                  <c:v>43425.739583333401</c:v>
                </c:pt>
                <c:pt idx="23728">
                  <c:v>43425.760416666599</c:v>
                </c:pt>
                <c:pt idx="23729">
                  <c:v>43425.78125</c:v>
                </c:pt>
                <c:pt idx="23730">
                  <c:v>43425.802083333401</c:v>
                </c:pt>
                <c:pt idx="23731">
                  <c:v>43425.822916666599</c:v>
                </c:pt>
                <c:pt idx="23732">
                  <c:v>43425.84375</c:v>
                </c:pt>
                <c:pt idx="23733">
                  <c:v>43425.864583333401</c:v>
                </c:pt>
                <c:pt idx="23734">
                  <c:v>43425.885416666599</c:v>
                </c:pt>
                <c:pt idx="23735">
                  <c:v>43425.90625</c:v>
                </c:pt>
                <c:pt idx="23736">
                  <c:v>43425.927083333401</c:v>
                </c:pt>
                <c:pt idx="23737">
                  <c:v>43425.947916666599</c:v>
                </c:pt>
                <c:pt idx="23738">
                  <c:v>43425.96875</c:v>
                </c:pt>
                <c:pt idx="23739">
                  <c:v>43425.989583333401</c:v>
                </c:pt>
                <c:pt idx="23740">
                  <c:v>43426.010416666599</c:v>
                </c:pt>
                <c:pt idx="23741">
                  <c:v>43426.03125</c:v>
                </c:pt>
                <c:pt idx="23742">
                  <c:v>43426.052083333401</c:v>
                </c:pt>
                <c:pt idx="23743">
                  <c:v>43426.072916666599</c:v>
                </c:pt>
                <c:pt idx="23744">
                  <c:v>43426.09375</c:v>
                </c:pt>
                <c:pt idx="23745">
                  <c:v>43426.114583333401</c:v>
                </c:pt>
                <c:pt idx="23746">
                  <c:v>43426.135416666599</c:v>
                </c:pt>
                <c:pt idx="23747">
                  <c:v>43426.15625</c:v>
                </c:pt>
                <c:pt idx="23748">
                  <c:v>43426.177083333401</c:v>
                </c:pt>
                <c:pt idx="23749">
                  <c:v>43426.197916666599</c:v>
                </c:pt>
                <c:pt idx="23750">
                  <c:v>43426.21875</c:v>
                </c:pt>
                <c:pt idx="23751">
                  <c:v>43426.239583333401</c:v>
                </c:pt>
                <c:pt idx="23752">
                  <c:v>43426.260416666599</c:v>
                </c:pt>
                <c:pt idx="23753">
                  <c:v>43426.28125</c:v>
                </c:pt>
                <c:pt idx="23754">
                  <c:v>43426.302083333401</c:v>
                </c:pt>
                <c:pt idx="23755">
                  <c:v>43426.322916666599</c:v>
                </c:pt>
                <c:pt idx="23756">
                  <c:v>43426.34375</c:v>
                </c:pt>
                <c:pt idx="23757">
                  <c:v>43426.364583333401</c:v>
                </c:pt>
                <c:pt idx="23758">
                  <c:v>43426.385416666599</c:v>
                </c:pt>
                <c:pt idx="23759">
                  <c:v>43426.40625</c:v>
                </c:pt>
                <c:pt idx="23760">
                  <c:v>43426.427083333401</c:v>
                </c:pt>
                <c:pt idx="23761">
                  <c:v>43426.447916666599</c:v>
                </c:pt>
                <c:pt idx="23762">
                  <c:v>43426.46875</c:v>
                </c:pt>
                <c:pt idx="23763">
                  <c:v>43426.489583333401</c:v>
                </c:pt>
                <c:pt idx="23764">
                  <c:v>43426.510416666599</c:v>
                </c:pt>
                <c:pt idx="23765">
                  <c:v>43426.53125</c:v>
                </c:pt>
                <c:pt idx="23766">
                  <c:v>43426.552083333401</c:v>
                </c:pt>
                <c:pt idx="23767">
                  <c:v>43426.572916666599</c:v>
                </c:pt>
                <c:pt idx="23768">
                  <c:v>43426.59375</c:v>
                </c:pt>
                <c:pt idx="23769">
                  <c:v>43426.614583333401</c:v>
                </c:pt>
                <c:pt idx="23770">
                  <c:v>43426.635416666599</c:v>
                </c:pt>
                <c:pt idx="23771">
                  <c:v>43426.65625</c:v>
                </c:pt>
                <c:pt idx="23772">
                  <c:v>43426.677083333401</c:v>
                </c:pt>
                <c:pt idx="23773">
                  <c:v>43426.697916666599</c:v>
                </c:pt>
                <c:pt idx="23774">
                  <c:v>43426.71875</c:v>
                </c:pt>
                <c:pt idx="23775">
                  <c:v>43426.739583333401</c:v>
                </c:pt>
                <c:pt idx="23776">
                  <c:v>43426.760416666599</c:v>
                </c:pt>
                <c:pt idx="23777">
                  <c:v>43426.78125</c:v>
                </c:pt>
                <c:pt idx="23778">
                  <c:v>43426.802083333401</c:v>
                </c:pt>
                <c:pt idx="23779">
                  <c:v>43426.822916666599</c:v>
                </c:pt>
                <c:pt idx="23780">
                  <c:v>43426.84375</c:v>
                </c:pt>
                <c:pt idx="23781">
                  <c:v>43426.864583333401</c:v>
                </c:pt>
                <c:pt idx="23782">
                  <c:v>43426.885416666599</c:v>
                </c:pt>
                <c:pt idx="23783">
                  <c:v>43426.90625</c:v>
                </c:pt>
                <c:pt idx="23784">
                  <c:v>43426.927083333401</c:v>
                </c:pt>
                <c:pt idx="23785">
                  <c:v>43426.947916666599</c:v>
                </c:pt>
                <c:pt idx="23786">
                  <c:v>43426.96875</c:v>
                </c:pt>
                <c:pt idx="23787">
                  <c:v>43426.989583333401</c:v>
                </c:pt>
                <c:pt idx="23788">
                  <c:v>43427.010416666599</c:v>
                </c:pt>
                <c:pt idx="23789">
                  <c:v>43427.03125</c:v>
                </c:pt>
                <c:pt idx="23790">
                  <c:v>43427.052083333401</c:v>
                </c:pt>
                <c:pt idx="23791">
                  <c:v>43427.072916666599</c:v>
                </c:pt>
                <c:pt idx="23792">
                  <c:v>43427.09375</c:v>
                </c:pt>
                <c:pt idx="23793">
                  <c:v>43427.114583333401</c:v>
                </c:pt>
                <c:pt idx="23794">
                  <c:v>43427.135416666599</c:v>
                </c:pt>
                <c:pt idx="23795">
                  <c:v>43427.15625</c:v>
                </c:pt>
                <c:pt idx="23796">
                  <c:v>43427.177083333401</c:v>
                </c:pt>
                <c:pt idx="23797">
                  <c:v>43427.197916666599</c:v>
                </c:pt>
                <c:pt idx="23798">
                  <c:v>43427.21875</c:v>
                </c:pt>
                <c:pt idx="23799">
                  <c:v>43427.239583333401</c:v>
                </c:pt>
                <c:pt idx="23800">
                  <c:v>43427.260416666599</c:v>
                </c:pt>
                <c:pt idx="23801">
                  <c:v>43427.28125</c:v>
                </c:pt>
                <c:pt idx="23802">
                  <c:v>43427.302083333401</c:v>
                </c:pt>
                <c:pt idx="23803">
                  <c:v>43427.322916666599</c:v>
                </c:pt>
                <c:pt idx="23804">
                  <c:v>43427.34375</c:v>
                </c:pt>
                <c:pt idx="23805">
                  <c:v>43427.364583333401</c:v>
                </c:pt>
                <c:pt idx="23806">
                  <c:v>43427.385416666599</c:v>
                </c:pt>
                <c:pt idx="23807">
                  <c:v>43427.40625</c:v>
                </c:pt>
                <c:pt idx="23808">
                  <c:v>43427.427083333401</c:v>
                </c:pt>
                <c:pt idx="23809">
                  <c:v>43427.447916666599</c:v>
                </c:pt>
                <c:pt idx="23810">
                  <c:v>43427.46875</c:v>
                </c:pt>
                <c:pt idx="23811">
                  <c:v>43427.489583333401</c:v>
                </c:pt>
                <c:pt idx="23812">
                  <c:v>43427.510416666599</c:v>
                </c:pt>
                <c:pt idx="23813">
                  <c:v>43427.53125</c:v>
                </c:pt>
                <c:pt idx="23814">
                  <c:v>43427.552083333401</c:v>
                </c:pt>
                <c:pt idx="23815">
                  <c:v>43427.572916666599</c:v>
                </c:pt>
                <c:pt idx="23816">
                  <c:v>43427.59375</c:v>
                </c:pt>
                <c:pt idx="23817">
                  <c:v>43427.614583333401</c:v>
                </c:pt>
                <c:pt idx="23818">
                  <c:v>43427.635416666599</c:v>
                </c:pt>
                <c:pt idx="23819">
                  <c:v>43427.65625</c:v>
                </c:pt>
                <c:pt idx="23820">
                  <c:v>43427.677083333401</c:v>
                </c:pt>
                <c:pt idx="23821">
                  <c:v>43427.697916666599</c:v>
                </c:pt>
                <c:pt idx="23822">
                  <c:v>43427.71875</c:v>
                </c:pt>
                <c:pt idx="23823">
                  <c:v>43427.739583333401</c:v>
                </c:pt>
                <c:pt idx="23824">
                  <c:v>43427.760416666599</c:v>
                </c:pt>
                <c:pt idx="23825">
                  <c:v>43427.78125</c:v>
                </c:pt>
                <c:pt idx="23826">
                  <c:v>43427.802083333401</c:v>
                </c:pt>
                <c:pt idx="23827">
                  <c:v>43427.822916666599</c:v>
                </c:pt>
                <c:pt idx="23828">
                  <c:v>43427.84375</c:v>
                </c:pt>
                <c:pt idx="23829">
                  <c:v>43427.864583333401</c:v>
                </c:pt>
                <c:pt idx="23830">
                  <c:v>43427.885416666599</c:v>
                </c:pt>
                <c:pt idx="23831">
                  <c:v>43427.90625</c:v>
                </c:pt>
                <c:pt idx="23832">
                  <c:v>43427.927083333401</c:v>
                </c:pt>
                <c:pt idx="23833">
                  <c:v>43427.947916666599</c:v>
                </c:pt>
                <c:pt idx="23834">
                  <c:v>43427.96875</c:v>
                </c:pt>
                <c:pt idx="23835">
                  <c:v>43427.989583333401</c:v>
                </c:pt>
                <c:pt idx="23836">
                  <c:v>43428.010416666599</c:v>
                </c:pt>
                <c:pt idx="23837">
                  <c:v>43428.03125</c:v>
                </c:pt>
                <c:pt idx="23838">
                  <c:v>43428.052083333401</c:v>
                </c:pt>
                <c:pt idx="23839">
                  <c:v>43428.072916666599</c:v>
                </c:pt>
                <c:pt idx="23840">
                  <c:v>43428.09375</c:v>
                </c:pt>
                <c:pt idx="23841">
                  <c:v>43428.114583333401</c:v>
                </c:pt>
                <c:pt idx="23842">
                  <c:v>43428.135416666599</c:v>
                </c:pt>
                <c:pt idx="23843">
                  <c:v>43428.15625</c:v>
                </c:pt>
                <c:pt idx="23844">
                  <c:v>43428.177083333401</c:v>
                </c:pt>
                <c:pt idx="23845">
                  <c:v>43428.197916666599</c:v>
                </c:pt>
                <c:pt idx="23846">
                  <c:v>43428.21875</c:v>
                </c:pt>
                <c:pt idx="23847">
                  <c:v>43428.239583333401</c:v>
                </c:pt>
                <c:pt idx="23848">
                  <c:v>43428.260416666599</c:v>
                </c:pt>
                <c:pt idx="23849">
                  <c:v>43428.28125</c:v>
                </c:pt>
                <c:pt idx="23850">
                  <c:v>43428.302083333401</c:v>
                </c:pt>
                <c:pt idx="23851">
                  <c:v>43428.322916666599</c:v>
                </c:pt>
                <c:pt idx="23852">
                  <c:v>43428.34375</c:v>
                </c:pt>
                <c:pt idx="23853">
                  <c:v>43428.364583333401</c:v>
                </c:pt>
                <c:pt idx="23854">
                  <c:v>43428.385416666599</c:v>
                </c:pt>
                <c:pt idx="23855">
                  <c:v>43428.40625</c:v>
                </c:pt>
                <c:pt idx="23856">
                  <c:v>43428.427083333401</c:v>
                </c:pt>
                <c:pt idx="23857">
                  <c:v>43428.447916666599</c:v>
                </c:pt>
                <c:pt idx="23858">
                  <c:v>43428.46875</c:v>
                </c:pt>
                <c:pt idx="23859">
                  <c:v>43428.489583333401</c:v>
                </c:pt>
                <c:pt idx="23860">
                  <c:v>43428.510416666599</c:v>
                </c:pt>
                <c:pt idx="23861">
                  <c:v>43428.53125</c:v>
                </c:pt>
                <c:pt idx="23862">
                  <c:v>43428.552083333401</c:v>
                </c:pt>
                <c:pt idx="23863">
                  <c:v>43428.572916666599</c:v>
                </c:pt>
                <c:pt idx="23864">
                  <c:v>43428.59375</c:v>
                </c:pt>
                <c:pt idx="23865">
                  <c:v>43428.614583333401</c:v>
                </c:pt>
                <c:pt idx="23866">
                  <c:v>43428.635416666599</c:v>
                </c:pt>
                <c:pt idx="23867">
                  <c:v>43428.65625</c:v>
                </c:pt>
                <c:pt idx="23868">
                  <c:v>43428.677083333401</c:v>
                </c:pt>
                <c:pt idx="23869">
                  <c:v>43428.697916666599</c:v>
                </c:pt>
                <c:pt idx="23870">
                  <c:v>43428.71875</c:v>
                </c:pt>
                <c:pt idx="23871">
                  <c:v>43428.739583333401</c:v>
                </c:pt>
                <c:pt idx="23872">
                  <c:v>43428.760416666599</c:v>
                </c:pt>
                <c:pt idx="23873">
                  <c:v>43428.78125</c:v>
                </c:pt>
                <c:pt idx="23874">
                  <c:v>43428.802083333401</c:v>
                </c:pt>
                <c:pt idx="23875">
                  <c:v>43428.822916666599</c:v>
                </c:pt>
                <c:pt idx="23876">
                  <c:v>43428.84375</c:v>
                </c:pt>
                <c:pt idx="23877">
                  <c:v>43428.864583333401</c:v>
                </c:pt>
                <c:pt idx="23878">
                  <c:v>43428.885416666599</c:v>
                </c:pt>
                <c:pt idx="23879">
                  <c:v>43428.90625</c:v>
                </c:pt>
                <c:pt idx="23880">
                  <c:v>43428.927083333401</c:v>
                </c:pt>
                <c:pt idx="23881">
                  <c:v>43428.947916666599</c:v>
                </c:pt>
                <c:pt idx="23882">
                  <c:v>43428.96875</c:v>
                </c:pt>
                <c:pt idx="23883">
                  <c:v>43428.989583333401</c:v>
                </c:pt>
                <c:pt idx="23884">
                  <c:v>43429.010416666599</c:v>
                </c:pt>
                <c:pt idx="23885">
                  <c:v>43429.03125</c:v>
                </c:pt>
                <c:pt idx="23886">
                  <c:v>43429.052083333401</c:v>
                </c:pt>
                <c:pt idx="23887">
                  <c:v>43429.072916666599</c:v>
                </c:pt>
                <c:pt idx="23888">
                  <c:v>43429.09375</c:v>
                </c:pt>
                <c:pt idx="23889">
                  <c:v>43429.114583333401</c:v>
                </c:pt>
                <c:pt idx="23890">
                  <c:v>43429.135416666599</c:v>
                </c:pt>
                <c:pt idx="23891">
                  <c:v>43429.15625</c:v>
                </c:pt>
                <c:pt idx="23892">
                  <c:v>43429.177083333401</c:v>
                </c:pt>
                <c:pt idx="23893">
                  <c:v>43429.197916666599</c:v>
                </c:pt>
                <c:pt idx="23894">
                  <c:v>43429.21875</c:v>
                </c:pt>
                <c:pt idx="23895">
                  <c:v>43429.239583333401</c:v>
                </c:pt>
                <c:pt idx="23896">
                  <c:v>43429.260416666599</c:v>
                </c:pt>
                <c:pt idx="23897">
                  <c:v>43429.28125</c:v>
                </c:pt>
                <c:pt idx="23898">
                  <c:v>43429.302083333401</c:v>
                </c:pt>
                <c:pt idx="23899">
                  <c:v>43429.322916666599</c:v>
                </c:pt>
                <c:pt idx="23900">
                  <c:v>43429.34375</c:v>
                </c:pt>
                <c:pt idx="23901">
                  <c:v>43429.364583333401</c:v>
                </c:pt>
                <c:pt idx="23902">
                  <c:v>43429.385416666599</c:v>
                </c:pt>
                <c:pt idx="23903">
                  <c:v>43429.40625</c:v>
                </c:pt>
                <c:pt idx="23904">
                  <c:v>43429.427083333401</c:v>
                </c:pt>
                <c:pt idx="23905">
                  <c:v>43429.447916666599</c:v>
                </c:pt>
                <c:pt idx="23906">
                  <c:v>43429.46875</c:v>
                </c:pt>
                <c:pt idx="23907">
                  <c:v>43429.489583333401</c:v>
                </c:pt>
                <c:pt idx="23908">
                  <c:v>43429.510416666599</c:v>
                </c:pt>
                <c:pt idx="23909">
                  <c:v>43429.53125</c:v>
                </c:pt>
                <c:pt idx="23910">
                  <c:v>43429.552083333401</c:v>
                </c:pt>
                <c:pt idx="23911">
                  <c:v>43429.572916666599</c:v>
                </c:pt>
                <c:pt idx="23912">
                  <c:v>43429.59375</c:v>
                </c:pt>
                <c:pt idx="23913">
                  <c:v>43429.614583333401</c:v>
                </c:pt>
                <c:pt idx="23914">
                  <c:v>43429.635416666599</c:v>
                </c:pt>
                <c:pt idx="23915">
                  <c:v>43429.65625</c:v>
                </c:pt>
                <c:pt idx="23916">
                  <c:v>43429.677083333401</c:v>
                </c:pt>
                <c:pt idx="23917">
                  <c:v>43429.697916666599</c:v>
                </c:pt>
                <c:pt idx="23918">
                  <c:v>43429.71875</c:v>
                </c:pt>
                <c:pt idx="23919">
                  <c:v>43429.739583333401</c:v>
                </c:pt>
                <c:pt idx="23920">
                  <c:v>43429.760416666599</c:v>
                </c:pt>
                <c:pt idx="23921">
                  <c:v>43429.78125</c:v>
                </c:pt>
                <c:pt idx="23922">
                  <c:v>43429.802083333401</c:v>
                </c:pt>
                <c:pt idx="23923">
                  <c:v>43429.822916666599</c:v>
                </c:pt>
                <c:pt idx="23924">
                  <c:v>43429.84375</c:v>
                </c:pt>
                <c:pt idx="23925">
                  <c:v>43429.864583333401</c:v>
                </c:pt>
                <c:pt idx="23926">
                  <c:v>43429.885416666599</c:v>
                </c:pt>
                <c:pt idx="23927">
                  <c:v>43429.90625</c:v>
                </c:pt>
                <c:pt idx="23928">
                  <c:v>43429.927083333401</c:v>
                </c:pt>
                <c:pt idx="23929">
                  <c:v>43429.947916666599</c:v>
                </c:pt>
                <c:pt idx="23930">
                  <c:v>43429.96875</c:v>
                </c:pt>
                <c:pt idx="23931">
                  <c:v>43429.989583333401</c:v>
                </c:pt>
                <c:pt idx="23932">
                  <c:v>43430.010416666599</c:v>
                </c:pt>
                <c:pt idx="23933">
                  <c:v>43430.03125</c:v>
                </c:pt>
                <c:pt idx="23934">
                  <c:v>43430.052083333401</c:v>
                </c:pt>
                <c:pt idx="23935">
                  <c:v>43430.072916666599</c:v>
                </c:pt>
                <c:pt idx="23936">
                  <c:v>43430.09375</c:v>
                </c:pt>
                <c:pt idx="23937">
                  <c:v>43430.114583333401</c:v>
                </c:pt>
                <c:pt idx="23938">
                  <c:v>43430.135416666599</c:v>
                </c:pt>
                <c:pt idx="23939">
                  <c:v>43430.15625</c:v>
                </c:pt>
                <c:pt idx="23940">
                  <c:v>43430.177083333401</c:v>
                </c:pt>
                <c:pt idx="23941">
                  <c:v>43430.197916666599</c:v>
                </c:pt>
                <c:pt idx="23942">
                  <c:v>43430.21875</c:v>
                </c:pt>
                <c:pt idx="23943">
                  <c:v>43430.239583333401</c:v>
                </c:pt>
                <c:pt idx="23944">
                  <c:v>43430.260416666599</c:v>
                </c:pt>
                <c:pt idx="23945">
                  <c:v>43430.28125</c:v>
                </c:pt>
                <c:pt idx="23946">
                  <c:v>43430.302083333401</c:v>
                </c:pt>
                <c:pt idx="23947">
                  <c:v>43430.322916666599</c:v>
                </c:pt>
                <c:pt idx="23948">
                  <c:v>43430.34375</c:v>
                </c:pt>
                <c:pt idx="23949">
                  <c:v>43430.364583333401</c:v>
                </c:pt>
                <c:pt idx="23950">
                  <c:v>43430.385416666599</c:v>
                </c:pt>
                <c:pt idx="23951">
                  <c:v>43430.40625</c:v>
                </c:pt>
                <c:pt idx="23952">
                  <c:v>43430.427083333401</c:v>
                </c:pt>
                <c:pt idx="23953">
                  <c:v>43430.447916666599</c:v>
                </c:pt>
                <c:pt idx="23954">
                  <c:v>43430.46875</c:v>
                </c:pt>
                <c:pt idx="23955">
                  <c:v>43430.489583333401</c:v>
                </c:pt>
                <c:pt idx="23956">
                  <c:v>43430.510416666599</c:v>
                </c:pt>
                <c:pt idx="23957">
                  <c:v>43430.53125</c:v>
                </c:pt>
                <c:pt idx="23958">
                  <c:v>43430.552083333401</c:v>
                </c:pt>
                <c:pt idx="23959">
                  <c:v>43430.572916666599</c:v>
                </c:pt>
                <c:pt idx="23960">
                  <c:v>43430.59375</c:v>
                </c:pt>
                <c:pt idx="23961">
                  <c:v>43430.614583333401</c:v>
                </c:pt>
                <c:pt idx="23962">
                  <c:v>43430.635416666599</c:v>
                </c:pt>
                <c:pt idx="23963">
                  <c:v>43430.65625</c:v>
                </c:pt>
                <c:pt idx="23964">
                  <c:v>43430.677083333401</c:v>
                </c:pt>
                <c:pt idx="23965">
                  <c:v>43430.697916666599</c:v>
                </c:pt>
                <c:pt idx="23966">
                  <c:v>43430.71875</c:v>
                </c:pt>
                <c:pt idx="23967">
                  <c:v>43430.739583333401</c:v>
                </c:pt>
                <c:pt idx="23968">
                  <c:v>43430.760416666599</c:v>
                </c:pt>
                <c:pt idx="23969">
                  <c:v>43430.78125</c:v>
                </c:pt>
                <c:pt idx="23970">
                  <c:v>43430.802083333401</c:v>
                </c:pt>
                <c:pt idx="23971">
                  <c:v>43430.822916666599</c:v>
                </c:pt>
                <c:pt idx="23972">
                  <c:v>43430.84375</c:v>
                </c:pt>
                <c:pt idx="23973">
                  <c:v>43430.864583333401</c:v>
                </c:pt>
                <c:pt idx="23974">
                  <c:v>43430.885416666599</c:v>
                </c:pt>
                <c:pt idx="23975">
                  <c:v>43430.90625</c:v>
                </c:pt>
                <c:pt idx="23976">
                  <c:v>43430.927083333401</c:v>
                </c:pt>
                <c:pt idx="23977">
                  <c:v>43430.947916666599</c:v>
                </c:pt>
                <c:pt idx="23978">
                  <c:v>43430.96875</c:v>
                </c:pt>
                <c:pt idx="23979">
                  <c:v>43430.989583333401</c:v>
                </c:pt>
                <c:pt idx="23980">
                  <c:v>43431.010416666599</c:v>
                </c:pt>
                <c:pt idx="23981">
                  <c:v>43431.03125</c:v>
                </c:pt>
                <c:pt idx="23982">
                  <c:v>43431.052083333401</c:v>
                </c:pt>
                <c:pt idx="23983">
                  <c:v>43431.072916666599</c:v>
                </c:pt>
                <c:pt idx="23984">
                  <c:v>43431.09375</c:v>
                </c:pt>
                <c:pt idx="23985">
                  <c:v>43431.114583333401</c:v>
                </c:pt>
                <c:pt idx="23986">
                  <c:v>43431.135416666599</c:v>
                </c:pt>
                <c:pt idx="23987">
                  <c:v>43431.15625</c:v>
                </c:pt>
                <c:pt idx="23988">
                  <c:v>43431.177083333401</c:v>
                </c:pt>
                <c:pt idx="23989">
                  <c:v>43431.197916666599</c:v>
                </c:pt>
                <c:pt idx="23990">
                  <c:v>43431.21875</c:v>
                </c:pt>
                <c:pt idx="23991">
                  <c:v>43431.239583333401</c:v>
                </c:pt>
                <c:pt idx="23992">
                  <c:v>43431.260416666599</c:v>
                </c:pt>
                <c:pt idx="23993">
                  <c:v>43431.28125</c:v>
                </c:pt>
                <c:pt idx="23994">
                  <c:v>43431.302083333401</c:v>
                </c:pt>
                <c:pt idx="23995">
                  <c:v>43431.322916666599</c:v>
                </c:pt>
                <c:pt idx="23996">
                  <c:v>43431.34375</c:v>
                </c:pt>
                <c:pt idx="23997">
                  <c:v>43431.364583333401</c:v>
                </c:pt>
                <c:pt idx="23998">
                  <c:v>43431.385416666599</c:v>
                </c:pt>
                <c:pt idx="23999">
                  <c:v>43431.40625</c:v>
                </c:pt>
                <c:pt idx="24000">
                  <c:v>43431.427083333401</c:v>
                </c:pt>
                <c:pt idx="24001">
                  <c:v>43431.447916666599</c:v>
                </c:pt>
                <c:pt idx="24002">
                  <c:v>43431.46875</c:v>
                </c:pt>
                <c:pt idx="24003">
                  <c:v>43431.489583333401</c:v>
                </c:pt>
                <c:pt idx="24004">
                  <c:v>43431.510416666599</c:v>
                </c:pt>
                <c:pt idx="24005">
                  <c:v>43431.53125</c:v>
                </c:pt>
                <c:pt idx="24006">
                  <c:v>43431.552083333401</c:v>
                </c:pt>
                <c:pt idx="24007">
                  <c:v>43431.572916666599</c:v>
                </c:pt>
                <c:pt idx="24008">
                  <c:v>43431.59375</c:v>
                </c:pt>
                <c:pt idx="24009">
                  <c:v>43431.614583333401</c:v>
                </c:pt>
                <c:pt idx="24010">
                  <c:v>43431.635416666599</c:v>
                </c:pt>
                <c:pt idx="24011">
                  <c:v>43431.65625</c:v>
                </c:pt>
                <c:pt idx="24012">
                  <c:v>43431.677083333401</c:v>
                </c:pt>
                <c:pt idx="24013">
                  <c:v>43431.697916666599</c:v>
                </c:pt>
                <c:pt idx="24014">
                  <c:v>43431.71875</c:v>
                </c:pt>
                <c:pt idx="24015">
                  <c:v>43431.739583333401</c:v>
                </c:pt>
                <c:pt idx="24016">
                  <c:v>43431.760416666599</c:v>
                </c:pt>
                <c:pt idx="24017">
                  <c:v>43431.78125</c:v>
                </c:pt>
                <c:pt idx="24018">
                  <c:v>43431.802083333401</c:v>
                </c:pt>
                <c:pt idx="24019">
                  <c:v>43431.822916666599</c:v>
                </c:pt>
                <c:pt idx="24020">
                  <c:v>43431.84375</c:v>
                </c:pt>
                <c:pt idx="24021">
                  <c:v>43431.864583333401</c:v>
                </c:pt>
                <c:pt idx="24022">
                  <c:v>43431.885416666599</c:v>
                </c:pt>
                <c:pt idx="24023">
                  <c:v>43431.90625</c:v>
                </c:pt>
                <c:pt idx="24024">
                  <c:v>43431.927083333401</c:v>
                </c:pt>
                <c:pt idx="24025">
                  <c:v>43431.947916666599</c:v>
                </c:pt>
                <c:pt idx="24026">
                  <c:v>43431.96875</c:v>
                </c:pt>
                <c:pt idx="24027">
                  <c:v>43431.989583333401</c:v>
                </c:pt>
                <c:pt idx="24028">
                  <c:v>43432.010416666599</c:v>
                </c:pt>
                <c:pt idx="24029">
                  <c:v>43432.03125</c:v>
                </c:pt>
                <c:pt idx="24030">
                  <c:v>43432.052083333401</c:v>
                </c:pt>
                <c:pt idx="24031">
                  <c:v>43432.072916666599</c:v>
                </c:pt>
                <c:pt idx="24032">
                  <c:v>43432.09375</c:v>
                </c:pt>
                <c:pt idx="24033">
                  <c:v>43432.114583333401</c:v>
                </c:pt>
                <c:pt idx="24034">
                  <c:v>43432.135416666599</c:v>
                </c:pt>
                <c:pt idx="24035">
                  <c:v>43432.15625</c:v>
                </c:pt>
                <c:pt idx="24036">
                  <c:v>43432.177083333401</c:v>
                </c:pt>
                <c:pt idx="24037">
                  <c:v>43432.197916666599</c:v>
                </c:pt>
                <c:pt idx="24038">
                  <c:v>43432.21875</c:v>
                </c:pt>
                <c:pt idx="24039">
                  <c:v>43432.239583333401</c:v>
                </c:pt>
                <c:pt idx="24040">
                  <c:v>43432.260416666599</c:v>
                </c:pt>
                <c:pt idx="24041">
                  <c:v>43432.28125</c:v>
                </c:pt>
                <c:pt idx="24042">
                  <c:v>43432.302083333401</c:v>
                </c:pt>
                <c:pt idx="24043">
                  <c:v>43432.322916666599</c:v>
                </c:pt>
                <c:pt idx="24044">
                  <c:v>43432.34375</c:v>
                </c:pt>
                <c:pt idx="24045">
                  <c:v>43432.364583333401</c:v>
                </c:pt>
                <c:pt idx="24046">
                  <c:v>43432.385416666599</c:v>
                </c:pt>
                <c:pt idx="24047">
                  <c:v>43432.40625</c:v>
                </c:pt>
                <c:pt idx="24048">
                  <c:v>43432.427083333401</c:v>
                </c:pt>
                <c:pt idx="24049">
                  <c:v>43432.447916666599</c:v>
                </c:pt>
                <c:pt idx="24050">
                  <c:v>43432.46875</c:v>
                </c:pt>
                <c:pt idx="24051">
                  <c:v>43432.489583333401</c:v>
                </c:pt>
                <c:pt idx="24052">
                  <c:v>43432.510416666599</c:v>
                </c:pt>
                <c:pt idx="24053">
                  <c:v>43432.53125</c:v>
                </c:pt>
                <c:pt idx="24054">
                  <c:v>43432.552083333401</c:v>
                </c:pt>
                <c:pt idx="24055">
                  <c:v>43432.572916666599</c:v>
                </c:pt>
                <c:pt idx="24056">
                  <c:v>43432.59375</c:v>
                </c:pt>
                <c:pt idx="24057">
                  <c:v>43432.614583333401</c:v>
                </c:pt>
                <c:pt idx="24058">
                  <c:v>43432.635416666599</c:v>
                </c:pt>
                <c:pt idx="24059">
                  <c:v>43432.65625</c:v>
                </c:pt>
                <c:pt idx="24060">
                  <c:v>43432.677083333401</c:v>
                </c:pt>
                <c:pt idx="24061">
                  <c:v>43432.697916666599</c:v>
                </c:pt>
                <c:pt idx="24062">
                  <c:v>43432.71875</c:v>
                </c:pt>
                <c:pt idx="24063">
                  <c:v>43432.739583333401</c:v>
                </c:pt>
                <c:pt idx="24064">
                  <c:v>43432.760416666599</c:v>
                </c:pt>
                <c:pt idx="24065">
                  <c:v>43432.78125</c:v>
                </c:pt>
                <c:pt idx="24066">
                  <c:v>43432.802083333401</c:v>
                </c:pt>
                <c:pt idx="24067">
                  <c:v>43432.822916666599</c:v>
                </c:pt>
                <c:pt idx="24068">
                  <c:v>43432.84375</c:v>
                </c:pt>
                <c:pt idx="24069">
                  <c:v>43432.864583333401</c:v>
                </c:pt>
                <c:pt idx="24070">
                  <c:v>43432.885416666599</c:v>
                </c:pt>
                <c:pt idx="24071">
                  <c:v>43432.90625</c:v>
                </c:pt>
                <c:pt idx="24072">
                  <c:v>43432.927083333401</c:v>
                </c:pt>
                <c:pt idx="24073">
                  <c:v>43432.947916666599</c:v>
                </c:pt>
                <c:pt idx="24074">
                  <c:v>43432.96875</c:v>
                </c:pt>
                <c:pt idx="24075">
                  <c:v>43432.989583333401</c:v>
                </c:pt>
                <c:pt idx="24076">
                  <c:v>43433.010416666599</c:v>
                </c:pt>
                <c:pt idx="24077">
                  <c:v>43433.03125</c:v>
                </c:pt>
                <c:pt idx="24078">
                  <c:v>43433.052083333401</c:v>
                </c:pt>
                <c:pt idx="24079">
                  <c:v>43433.072916666599</c:v>
                </c:pt>
                <c:pt idx="24080">
                  <c:v>43433.09375</c:v>
                </c:pt>
                <c:pt idx="24081">
                  <c:v>43433.114583333401</c:v>
                </c:pt>
                <c:pt idx="24082">
                  <c:v>43433.135416666599</c:v>
                </c:pt>
                <c:pt idx="24083">
                  <c:v>43433.15625</c:v>
                </c:pt>
                <c:pt idx="24084">
                  <c:v>43433.177083333401</c:v>
                </c:pt>
                <c:pt idx="24085">
                  <c:v>43433.197916666599</c:v>
                </c:pt>
                <c:pt idx="24086">
                  <c:v>43433.21875</c:v>
                </c:pt>
                <c:pt idx="24087">
                  <c:v>43433.239583333401</c:v>
                </c:pt>
                <c:pt idx="24088">
                  <c:v>43433.260416666599</c:v>
                </c:pt>
                <c:pt idx="24089">
                  <c:v>43433.28125</c:v>
                </c:pt>
                <c:pt idx="24090">
                  <c:v>43433.302083333401</c:v>
                </c:pt>
                <c:pt idx="24091">
                  <c:v>43433.322916666599</c:v>
                </c:pt>
                <c:pt idx="24092">
                  <c:v>43433.34375</c:v>
                </c:pt>
                <c:pt idx="24093">
                  <c:v>43433.364583333401</c:v>
                </c:pt>
                <c:pt idx="24094">
                  <c:v>43433.385416666599</c:v>
                </c:pt>
                <c:pt idx="24095">
                  <c:v>43433.40625</c:v>
                </c:pt>
                <c:pt idx="24096">
                  <c:v>43433.427083333401</c:v>
                </c:pt>
                <c:pt idx="24097">
                  <c:v>43433.447916666599</c:v>
                </c:pt>
                <c:pt idx="24098">
                  <c:v>43433.46875</c:v>
                </c:pt>
                <c:pt idx="24099">
                  <c:v>43433.489583333401</c:v>
                </c:pt>
                <c:pt idx="24100">
                  <c:v>43433.510416666599</c:v>
                </c:pt>
                <c:pt idx="24101">
                  <c:v>43433.53125</c:v>
                </c:pt>
                <c:pt idx="24102">
                  <c:v>43433.552083333401</c:v>
                </c:pt>
                <c:pt idx="24103">
                  <c:v>43433.572916666599</c:v>
                </c:pt>
                <c:pt idx="24104">
                  <c:v>43433.59375</c:v>
                </c:pt>
                <c:pt idx="24105">
                  <c:v>43433.614583333401</c:v>
                </c:pt>
                <c:pt idx="24106">
                  <c:v>43433.635416666599</c:v>
                </c:pt>
                <c:pt idx="24107">
                  <c:v>43433.65625</c:v>
                </c:pt>
                <c:pt idx="24108">
                  <c:v>43433.677083333401</c:v>
                </c:pt>
                <c:pt idx="24109">
                  <c:v>43433.697916666599</c:v>
                </c:pt>
                <c:pt idx="24110">
                  <c:v>43433.71875</c:v>
                </c:pt>
                <c:pt idx="24111">
                  <c:v>43433.739583333401</c:v>
                </c:pt>
                <c:pt idx="24112">
                  <c:v>43433.760416666599</c:v>
                </c:pt>
                <c:pt idx="24113">
                  <c:v>43433.78125</c:v>
                </c:pt>
                <c:pt idx="24114">
                  <c:v>43433.802083333401</c:v>
                </c:pt>
                <c:pt idx="24115">
                  <c:v>43433.822916666599</c:v>
                </c:pt>
                <c:pt idx="24116">
                  <c:v>43433.84375</c:v>
                </c:pt>
                <c:pt idx="24117">
                  <c:v>43433.864583333401</c:v>
                </c:pt>
                <c:pt idx="24118">
                  <c:v>43433.885416666599</c:v>
                </c:pt>
                <c:pt idx="24119">
                  <c:v>43433.90625</c:v>
                </c:pt>
                <c:pt idx="24120">
                  <c:v>43433.927083333401</c:v>
                </c:pt>
                <c:pt idx="24121">
                  <c:v>43433.947916666599</c:v>
                </c:pt>
                <c:pt idx="24122">
                  <c:v>43433.96875</c:v>
                </c:pt>
                <c:pt idx="24123">
                  <c:v>43433.989583333401</c:v>
                </c:pt>
                <c:pt idx="24124">
                  <c:v>43434.010416666599</c:v>
                </c:pt>
                <c:pt idx="24125">
                  <c:v>43434.03125</c:v>
                </c:pt>
                <c:pt idx="24126">
                  <c:v>43434.052083333401</c:v>
                </c:pt>
                <c:pt idx="24127">
                  <c:v>43434.072916666599</c:v>
                </c:pt>
                <c:pt idx="24128">
                  <c:v>43434.09375</c:v>
                </c:pt>
                <c:pt idx="24129">
                  <c:v>43434.114583333401</c:v>
                </c:pt>
                <c:pt idx="24130">
                  <c:v>43434.135416666599</c:v>
                </c:pt>
                <c:pt idx="24131">
                  <c:v>43434.15625</c:v>
                </c:pt>
                <c:pt idx="24132">
                  <c:v>43434.177083333401</c:v>
                </c:pt>
                <c:pt idx="24133">
                  <c:v>43434.197916666599</c:v>
                </c:pt>
                <c:pt idx="24134">
                  <c:v>43434.21875</c:v>
                </c:pt>
                <c:pt idx="24135">
                  <c:v>43434.239583333401</c:v>
                </c:pt>
                <c:pt idx="24136">
                  <c:v>43434.260416666599</c:v>
                </c:pt>
                <c:pt idx="24137">
                  <c:v>43434.28125</c:v>
                </c:pt>
                <c:pt idx="24138">
                  <c:v>43434.302083333401</c:v>
                </c:pt>
                <c:pt idx="24139">
                  <c:v>43434.322916666599</c:v>
                </c:pt>
                <c:pt idx="24140">
                  <c:v>43434.34375</c:v>
                </c:pt>
                <c:pt idx="24141">
                  <c:v>43434.364583333401</c:v>
                </c:pt>
                <c:pt idx="24142">
                  <c:v>43434.385416666599</c:v>
                </c:pt>
                <c:pt idx="24143">
                  <c:v>43434.40625</c:v>
                </c:pt>
                <c:pt idx="24144">
                  <c:v>43434.427083333401</c:v>
                </c:pt>
                <c:pt idx="24145">
                  <c:v>43434.447916666599</c:v>
                </c:pt>
                <c:pt idx="24146">
                  <c:v>43434.46875</c:v>
                </c:pt>
                <c:pt idx="24147">
                  <c:v>43434.489583333401</c:v>
                </c:pt>
                <c:pt idx="24148">
                  <c:v>43434.510416666599</c:v>
                </c:pt>
                <c:pt idx="24149">
                  <c:v>43434.53125</c:v>
                </c:pt>
                <c:pt idx="24150">
                  <c:v>43434.552083333401</c:v>
                </c:pt>
                <c:pt idx="24151">
                  <c:v>43434.572916666599</c:v>
                </c:pt>
                <c:pt idx="24152">
                  <c:v>43434.59375</c:v>
                </c:pt>
                <c:pt idx="24153">
                  <c:v>43434.614583333401</c:v>
                </c:pt>
                <c:pt idx="24154">
                  <c:v>43434.635416666599</c:v>
                </c:pt>
                <c:pt idx="24155">
                  <c:v>43434.65625</c:v>
                </c:pt>
                <c:pt idx="24156">
                  <c:v>43434.677083333401</c:v>
                </c:pt>
                <c:pt idx="24157">
                  <c:v>43434.697916666599</c:v>
                </c:pt>
                <c:pt idx="24158">
                  <c:v>43434.71875</c:v>
                </c:pt>
                <c:pt idx="24159">
                  <c:v>43434.739583333401</c:v>
                </c:pt>
                <c:pt idx="24160">
                  <c:v>43434.760416666599</c:v>
                </c:pt>
                <c:pt idx="24161">
                  <c:v>43434.78125</c:v>
                </c:pt>
                <c:pt idx="24162">
                  <c:v>43434.802083333401</c:v>
                </c:pt>
                <c:pt idx="24163">
                  <c:v>43434.822916666599</c:v>
                </c:pt>
                <c:pt idx="24164">
                  <c:v>43434.84375</c:v>
                </c:pt>
                <c:pt idx="24165">
                  <c:v>43434.864583333401</c:v>
                </c:pt>
                <c:pt idx="24166">
                  <c:v>43434.885416666599</c:v>
                </c:pt>
                <c:pt idx="24167">
                  <c:v>43434.90625</c:v>
                </c:pt>
                <c:pt idx="24168">
                  <c:v>43434.927083333401</c:v>
                </c:pt>
                <c:pt idx="24169">
                  <c:v>43434.947916666599</c:v>
                </c:pt>
                <c:pt idx="24170">
                  <c:v>43434.96875</c:v>
                </c:pt>
                <c:pt idx="24171">
                  <c:v>43434.989583333401</c:v>
                </c:pt>
                <c:pt idx="24172">
                  <c:v>43435.010416666599</c:v>
                </c:pt>
                <c:pt idx="24173">
                  <c:v>43435.03125</c:v>
                </c:pt>
                <c:pt idx="24174">
                  <c:v>43435.052083333401</c:v>
                </c:pt>
                <c:pt idx="24175">
                  <c:v>43435.072916666599</c:v>
                </c:pt>
                <c:pt idx="24176">
                  <c:v>43435.09375</c:v>
                </c:pt>
                <c:pt idx="24177">
                  <c:v>43435.114583333401</c:v>
                </c:pt>
                <c:pt idx="24178">
                  <c:v>43435.135416666599</c:v>
                </c:pt>
                <c:pt idx="24179">
                  <c:v>43435.15625</c:v>
                </c:pt>
                <c:pt idx="24180">
                  <c:v>43435.177083333401</c:v>
                </c:pt>
                <c:pt idx="24181">
                  <c:v>43435.197916666599</c:v>
                </c:pt>
                <c:pt idx="24182">
                  <c:v>43435.21875</c:v>
                </c:pt>
                <c:pt idx="24183">
                  <c:v>43435.239583333401</c:v>
                </c:pt>
                <c:pt idx="24184">
                  <c:v>43435.260416666599</c:v>
                </c:pt>
                <c:pt idx="24185">
                  <c:v>43435.28125</c:v>
                </c:pt>
                <c:pt idx="24186">
                  <c:v>43435.302083333401</c:v>
                </c:pt>
                <c:pt idx="24187">
                  <c:v>43435.322916666599</c:v>
                </c:pt>
                <c:pt idx="24188">
                  <c:v>43435.34375</c:v>
                </c:pt>
                <c:pt idx="24189">
                  <c:v>43435.364583333401</c:v>
                </c:pt>
                <c:pt idx="24190">
                  <c:v>43435.385416666599</c:v>
                </c:pt>
                <c:pt idx="24191">
                  <c:v>43435.40625</c:v>
                </c:pt>
                <c:pt idx="24192">
                  <c:v>43435.427083333401</c:v>
                </c:pt>
                <c:pt idx="24193">
                  <c:v>43435.447916666599</c:v>
                </c:pt>
                <c:pt idx="24194">
                  <c:v>43435.46875</c:v>
                </c:pt>
                <c:pt idx="24195">
                  <c:v>43435.489583333401</c:v>
                </c:pt>
                <c:pt idx="24196">
                  <c:v>43435.510416666599</c:v>
                </c:pt>
                <c:pt idx="24197">
                  <c:v>43435.53125</c:v>
                </c:pt>
                <c:pt idx="24198">
                  <c:v>43435.552083333401</c:v>
                </c:pt>
                <c:pt idx="24199">
                  <c:v>43435.572916666599</c:v>
                </c:pt>
                <c:pt idx="24200">
                  <c:v>43435.59375</c:v>
                </c:pt>
                <c:pt idx="24201">
                  <c:v>43435.614583333401</c:v>
                </c:pt>
                <c:pt idx="24202">
                  <c:v>43435.635416666599</c:v>
                </c:pt>
                <c:pt idx="24203">
                  <c:v>43435.65625</c:v>
                </c:pt>
                <c:pt idx="24204">
                  <c:v>43435.677083333401</c:v>
                </c:pt>
                <c:pt idx="24205">
                  <c:v>43435.697916666599</c:v>
                </c:pt>
                <c:pt idx="24206">
                  <c:v>43435.71875</c:v>
                </c:pt>
                <c:pt idx="24207">
                  <c:v>43435.739583333401</c:v>
                </c:pt>
                <c:pt idx="24208">
                  <c:v>43435.760416666599</c:v>
                </c:pt>
                <c:pt idx="24209">
                  <c:v>43435.78125</c:v>
                </c:pt>
                <c:pt idx="24210">
                  <c:v>43435.802083333401</c:v>
                </c:pt>
                <c:pt idx="24211">
                  <c:v>43435.822916666599</c:v>
                </c:pt>
                <c:pt idx="24212">
                  <c:v>43435.84375</c:v>
                </c:pt>
                <c:pt idx="24213">
                  <c:v>43435.864583333401</c:v>
                </c:pt>
                <c:pt idx="24214">
                  <c:v>43435.885416666599</c:v>
                </c:pt>
                <c:pt idx="24215">
                  <c:v>43435.90625</c:v>
                </c:pt>
                <c:pt idx="24216">
                  <c:v>43435.927083333401</c:v>
                </c:pt>
                <c:pt idx="24217">
                  <c:v>43435.947916666599</c:v>
                </c:pt>
                <c:pt idx="24218">
                  <c:v>43435.96875</c:v>
                </c:pt>
                <c:pt idx="24219">
                  <c:v>43435.989583333401</c:v>
                </c:pt>
                <c:pt idx="24220">
                  <c:v>43436.010416666599</c:v>
                </c:pt>
                <c:pt idx="24221">
                  <c:v>43436.03125</c:v>
                </c:pt>
                <c:pt idx="24222">
                  <c:v>43436.052083333401</c:v>
                </c:pt>
                <c:pt idx="24223">
                  <c:v>43436.072916666599</c:v>
                </c:pt>
                <c:pt idx="24224">
                  <c:v>43436.09375</c:v>
                </c:pt>
                <c:pt idx="24225">
                  <c:v>43436.114583333401</c:v>
                </c:pt>
                <c:pt idx="24226">
                  <c:v>43436.135416666599</c:v>
                </c:pt>
                <c:pt idx="24227">
                  <c:v>43436.15625</c:v>
                </c:pt>
                <c:pt idx="24228">
                  <c:v>43436.177083333401</c:v>
                </c:pt>
                <c:pt idx="24229">
                  <c:v>43436.197916666599</c:v>
                </c:pt>
                <c:pt idx="24230">
                  <c:v>43436.21875</c:v>
                </c:pt>
                <c:pt idx="24231">
                  <c:v>43436.239583333401</c:v>
                </c:pt>
                <c:pt idx="24232">
                  <c:v>43436.260416666599</c:v>
                </c:pt>
                <c:pt idx="24233">
                  <c:v>43436.28125</c:v>
                </c:pt>
                <c:pt idx="24234">
                  <c:v>43436.302083333401</c:v>
                </c:pt>
                <c:pt idx="24235">
                  <c:v>43436.322916666599</c:v>
                </c:pt>
                <c:pt idx="24236">
                  <c:v>43436.34375</c:v>
                </c:pt>
                <c:pt idx="24237">
                  <c:v>43436.364583333401</c:v>
                </c:pt>
                <c:pt idx="24238">
                  <c:v>43436.385416666599</c:v>
                </c:pt>
                <c:pt idx="24239">
                  <c:v>43436.40625</c:v>
                </c:pt>
                <c:pt idx="24240">
                  <c:v>43436.427083333401</c:v>
                </c:pt>
                <c:pt idx="24241">
                  <c:v>43436.447916666599</c:v>
                </c:pt>
                <c:pt idx="24242">
                  <c:v>43436.46875</c:v>
                </c:pt>
                <c:pt idx="24243">
                  <c:v>43436.489583333401</c:v>
                </c:pt>
                <c:pt idx="24244">
                  <c:v>43436.510416666599</c:v>
                </c:pt>
                <c:pt idx="24245">
                  <c:v>43436.53125</c:v>
                </c:pt>
                <c:pt idx="24246">
                  <c:v>43436.552083333401</c:v>
                </c:pt>
                <c:pt idx="24247">
                  <c:v>43436.572916666599</c:v>
                </c:pt>
                <c:pt idx="24248">
                  <c:v>43436.59375</c:v>
                </c:pt>
                <c:pt idx="24249">
                  <c:v>43436.614583333401</c:v>
                </c:pt>
                <c:pt idx="24250">
                  <c:v>43436.635416666599</c:v>
                </c:pt>
                <c:pt idx="24251">
                  <c:v>43436.65625</c:v>
                </c:pt>
                <c:pt idx="24252">
                  <c:v>43436.677083333401</c:v>
                </c:pt>
                <c:pt idx="24253">
                  <c:v>43436.697916666599</c:v>
                </c:pt>
                <c:pt idx="24254">
                  <c:v>43436.71875</c:v>
                </c:pt>
                <c:pt idx="24255">
                  <c:v>43436.739583333401</c:v>
                </c:pt>
                <c:pt idx="24256">
                  <c:v>43436.760416666599</c:v>
                </c:pt>
                <c:pt idx="24257">
                  <c:v>43436.78125</c:v>
                </c:pt>
                <c:pt idx="24258">
                  <c:v>43436.802083333401</c:v>
                </c:pt>
                <c:pt idx="24259">
                  <c:v>43436.822916666599</c:v>
                </c:pt>
                <c:pt idx="24260">
                  <c:v>43436.84375</c:v>
                </c:pt>
                <c:pt idx="24261">
                  <c:v>43436.864583333401</c:v>
                </c:pt>
                <c:pt idx="24262">
                  <c:v>43436.885416666599</c:v>
                </c:pt>
                <c:pt idx="24263">
                  <c:v>43436.90625</c:v>
                </c:pt>
                <c:pt idx="24264">
                  <c:v>43436.927083333401</c:v>
                </c:pt>
                <c:pt idx="24265">
                  <c:v>43436.947916666599</c:v>
                </c:pt>
                <c:pt idx="24266">
                  <c:v>43436.96875</c:v>
                </c:pt>
                <c:pt idx="24267">
                  <c:v>43436.989583333401</c:v>
                </c:pt>
                <c:pt idx="24268">
                  <c:v>43437.010416666599</c:v>
                </c:pt>
                <c:pt idx="24269">
                  <c:v>43437.03125</c:v>
                </c:pt>
                <c:pt idx="24270">
                  <c:v>43437.052083333401</c:v>
                </c:pt>
                <c:pt idx="24271">
                  <c:v>43437.072916666599</c:v>
                </c:pt>
                <c:pt idx="24272">
                  <c:v>43437.09375</c:v>
                </c:pt>
                <c:pt idx="24273">
                  <c:v>43437.114583333401</c:v>
                </c:pt>
                <c:pt idx="24274">
                  <c:v>43437.135416666599</c:v>
                </c:pt>
                <c:pt idx="24275">
                  <c:v>43437.15625</c:v>
                </c:pt>
                <c:pt idx="24276">
                  <c:v>43437.177083333401</c:v>
                </c:pt>
                <c:pt idx="24277">
                  <c:v>43437.197916666599</c:v>
                </c:pt>
                <c:pt idx="24278">
                  <c:v>43437.21875</c:v>
                </c:pt>
                <c:pt idx="24279">
                  <c:v>43437.239583333401</c:v>
                </c:pt>
                <c:pt idx="24280">
                  <c:v>43437.260416666599</c:v>
                </c:pt>
                <c:pt idx="24281">
                  <c:v>43437.28125</c:v>
                </c:pt>
                <c:pt idx="24282">
                  <c:v>43437.302083333401</c:v>
                </c:pt>
                <c:pt idx="24283">
                  <c:v>43437.322916666599</c:v>
                </c:pt>
                <c:pt idx="24284">
                  <c:v>43437.34375</c:v>
                </c:pt>
                <c:pt idx="24285">
                  <c:v>43437.364583333401</c:v>
                </c:pt>
                <c:pt idx="24286">
                  <c:v>43437.385416666599</c:v>
                </c:pt>
                <c:pt idx="24287">
                  <c:v>43437.40625</c:v>
                </c:pt>
                <c:pt idx="24288">
                  <c:v>43437.427083333401</c:v>
                </c:pt>
                <c:pt idx="24289">
                  <c:v>43437.447916666599</c:v>
                </c:pt>
                <c:pt idx="24290">
                  <c:v>43437.46875</c:v>
                </c:pt>
                <c:pt idx="24291">
                  <c:v>43437.489583333401</c:v>
                </c:pt>
                <c:pt idx="24292">
                  <c:v>43437.510416666599</c:v>
                </c:pt>
                <c:pt idx="24293">
                  <c:v>43437.53125</c:v>
                </c:pt>
                <c:pt idx="24294">
                  <c:v>43437.552083333401</c:v>
                </c:pt>
                <c:pt idx="24295">
                  <c:v>43437.572916666599</c:v>
                </c:pt>
                <c:pt idx="24296">
                  <c:v>43437.59375</c:v>
                </c:pt>
                <c:pt idx="24297">
                  <c:v>43437.614583333401</c:v>
                </c:pt>
                <c:pt idx="24298">
                  <c:v>43437.635416666599</c:v>
                </c:pt>
                <c:pt idx="24299">
                  <c:v>43437.65625</c:v>
                </c:pt>
                <c:pt idx="24300">
                  <c:v>43437.677083333401</c:v>
                </c:pt>
                <c:pt idx="24301">
                  <c:v>43437.697916666599</c:v>
                </c:pt>
                <c:pt idx="24302">
                  <c:v>43437.71875</c:v>
                </c:pt>
                <c:pt idx="24303">
                  <c:v>43437.739583333401</c:v>
                </c:pt>
                <c:pt idx="24304">
                  <c:v>43437.760416666599</c:v>
                </c:pt>
                <c:pt idx="24305">
                  <c:v>43437.78125</c:v>
                </c:pt>
                <c:pt idx="24306">
                  <c:v>43437.802083333401</c:v>
                </c:pt>
                <c:pt idx="24307">
                  <c:v>43437.822916666599</c:v>
                </c:pt>
                <c:pt idx="24308">
                  <c:v>43437.84375</c:v>
                </c:pt>
                <c:pt idx="24309">
                  <c:v>43437.864583333401</c:v>
                </c:pt>
                <c:pt idx="24310">
                  <c:v>43437.885416666599</c:v>
                </c:pt>
                <c:pt idx="24311">
                  <c:v>43437.90625</c:v>
                </c:pt>
                <c:pt idx="24312">
                  <c:v>43437.927083333401</c:v>
                </c:pt>
                <c:pt idx="24313">
                  <c:v>43437.947916666599</c:v>
                </c:pt>
                <c:pt idx="24314">
                  <c:v>43437.96875</c:v>
                </c:pt>
                <c:pt idx="24315">
                  <c:v>43437.989583333401</c:v>
                </c:pt>
                <c:pt idx="24316">
                  <c:v>43438.010416666599</c:v>
                </c:pt>
                <c:pt idx="24317">
                  <c:v>43438.03125</c:v>
                </c:pt>
                <c:pt idx="24318">
                  <c:v>43438.052083333401</c:v>
                </c:pt>
                <c:pt idx="24319">
                  <c:v>43438.072916666599</c:v>
                </c:pt>
                <c:pt idx="24320">
                  <c:v>43438.09375</c:v>
                </c:pt>
                <c:pt idx="24321">
                  <c:v>43438.114583333401</c:v>
                </c:pt>
                <c:pt idx="24322">
                  <c:v>43438.135416666599</c:v>
                </c:pt>
                <c:pt idx="24323">
                  <c:v>43438.15625</c:v>
                </c:pt>
                <c:pt idx="24324">
                  <c:v>43438.177083333401</c:v>
                </c:pt>
                <c:pt idx="24325">
                  <c:v>43438.197916666599</c:v>
                </c:pt>
                <c:pt idx="24326">
                  <c:v>43438.21875</c:v>
                </c:pt>
                <c:pt idx="24327">
                  <c:v>43438.239583333401</c:v>
                </c:pt>
                <c:pt idx="24328">
                  <c:v>43438.260416666599</c:v>
                </c:pt>
                <c:pt idx="24329">
                  <c:v>43438.28125</c:v>
                </c:pt>
                <c:pt idx="24330">
                  <c:v>43438.302083333401</c:v>
                </c:pt>
                <c:pt idx="24331">
                  <c:v>43438.322916666599</c:v>
                </c:pt>
                <c:pt idx="24332">
                  <c:v>43438.34375</c:v>
                </c:pt>
                <c:pt idx="24333">
                  <c:v>43438.364583333401</c:v>
                </c:pt>
                <c:pt idx="24334">
                  <c:v>43438.385416666599</c:v>
                </c:pt>
                <c:pt idx="24335">
                  <c:v>43438.40625</c:v>
                </c:pt>
                <c:pt idx="24336">
                  <c:v>43438.427083333401</c:v>
                </c:pt>
                <c:pt idx="24337">
                  <c:v>43438.447916666599</c:v>
                </c:pt>
                <c:pt idx="24338">
                  <c:v>43438.46875</c:v>
                </c:pt>
                <c:pt idx="24339">
                  <c:v>43438.489583333401</c:v>
                </c:pt>
                <c:pt idx="24340">
                  <c:v>43438.510416666599</c:v>
                </c:pt>
                <c:pt idx="24341">
                  <c:v>43438.53125</c:v>
                </c:pt>
                <c:pt idx="24342">
                  <c:v>43438.552083333401</c:v>
                </c:pt>
                <c:pt idx="24343">
                  <c:v>43438.572916666599</c:v>
                </c:pt>
                <c:pt idx="24344">
                  <c:v>43438.59375</c:v>
                </c:pt>
                <c:pt idx="24345">
                  <c:v>43438.614583333401</c:v>
                </c:pt>
                <c:pt idx="24346">
                  <c:v>43438.635416666599</c:v>
                </c:pt>
                <c:pt idx="24347">
                  <c:v>43438.65625</c:v>
                </c:pt>
                <c:pt idx="24348">
                  <c:v>43438.677083333401</c:v>
                </c:pt>
                <c:pt idx="24349">
                  <c:v>43438.697916666599</c:v>
                </c:pt>
                <c:pt idx="24350">
                  <c:v>43438.71875</c:v>
                </c:pt>
                <c:pt idx="24351">
                  <c:v>43438.739583333401</c:v>
                </c:pt>
                <c:pt idx="24352">
                  <c:v>43438.760416666599</c:v>
                </c:pt>
                <c:pt idx="24353">
                  <c:v>43438.78125</c:v>
                </c:pt>
                <c:pt idx="24354">
                  <c:v>43438.802083333401</c:v>
                </c:pt>
                <c:pt idx="24355">
                  <c:v>43438.822916666599</c:v>
                </c:pt>
                <c:pt idx="24356">
                  <c:v>43438.84375</c:v>
                </c:pt>
                <c:pt idx="24357">
                  <c:v>43438.864583333401</c:v>
                </c:pt>
                <c:pt idx="24358">
                  <c:v>43438.885416666599</c:v>
                </c:pt>
                <c:pt idx="24359">
                  <c:v>43438.90625</c:v>
                </c:pt>
                <c:pt idx="24360">
                  <c:v>43438.927083333401</c:v>
                </c:pt>
                <c:pt idx="24361">
                  <c:v>43438.947916666599</c:v>
                </c:pt>
                <c:pt idx="24362">
                  <c:v>43438.96875</c:v>
                </c:pt>
                <c:pt idx="24363">
                  <c:v>43438.989583333401</c:v>
                </c:pt>
                <c:pt idx="24364">
                  <c:v>43439.010416666599</c:v>
                </c:pt>
                <c:pt idx="24365">
                  <c:v>43439.03125</c:v>
                </c:pt>
                <c:pt idx="24366">
                  <c:v>43439.052083333401</c:v>
                </c:pt>
                <c:pt idx="24367">
                  <c:v>43439.072916666599</c:v>
                </c:pt>
                <c:pt idx="24368">
                  <c:v>43439.09375</c:v>
                </c:pt>
                <c:pt idx="24369">
                  <c:v>43439.114583333401</c:v>
                </c:pt>
                <c:pt idx="24370">
                  <c:v>43439.135416666599</c:v>
                </c:pt>
                <c:pt idx="24371">
                  <c:v>43439.15625</c:v>
                </c:pt>
                <c:pt idx="24372">
                  <c:v>43439.177083333401</c:v>
                </c:pt>
                <c:pt idx="24373">
                  <c:v>43439.197916666599</c:v>
                </c:pt>
                <c:pt idx="24374">
                  <c:v>43439.21875</c:v>
                </c:pt>
                <c:pt idx="24375">
                  <c:v>43439.239583333401</c:v>
                </c:pt>
                <c:pt idx="24376">
                  <c:v>43439.260416666599</c:v>
                </c:pt>
                <c:pt idx="24377">
                  <c:v>43439.28125</c:v>
                </c:pt>
                <c:pt idx="24378">
                  <c:v>43439.302083333401</c:v>
                </c:pt>
                <c:pt idx="24379">
                  <c:v>43439.322916666599</c:v>
                </c:pt>
                <c:pt idx="24380">
                  <c:v>43439.34375</c:v>
                </c:pt>
                <c:pt idx="24381">
                  <c:v>43439.364583333401</c:v>
                </c:pt>
                <c:pt idx="24382">
                  <c:v>43439.385416666599</c:v>
                </c:pt>
                <c:pt idx="24383">
                  <c:v>43439.40625</c:v>
                </c:pt>
                <c:pt idx="24384">
                  <c:v>43439.427083333401</c:v>
                </c:pt>
                <c:pt idx="24385">
                  <c:v>43439.447916666599</c:v>
                </c:pt>
                <c:pt idx="24386">
                  <c:v>43439.46875</c:v>
                </c:pt>
                <c:pt idx="24387">
                  <c:v>43439.489583333401</c:v>
                </c:pt>
                <c:pt idx="24388">
                  <c:v>43439.510416666599</c:v>
                </c:pt>
                <c:pt idx="24389">
                  <c:v>43439.53125</c:v>
                </c:pt>
                <c:pt idx="24390">
                  <c:v>43439.552083333401</c:v>
                </c:pt>
                <c:pt idx="24391">
                  <c:v>43439.572916666599</c:v>
                </c:pt>
                <c:pt idx="24392">
                  <c:v>43439.59375</c:v>
                </c:pt>
                <c:pt idx="24393">
                  <c:v>43439.614583333401</c:v>
                </c:pt>
                <c:pt idx="24394">
                  <c:v>43439.635416666599</c:v>
                </c:pt>
                <c:pt idx="24395">
                  <c:v>43439.65625</c:v>
                </c:pt>
                <c:pt idx="24396">
                  <c:v>43439.677083333401</c:v>
                </c:pt>
                <c:pt idx="24397">
                  <c:v>43439.697916666599</c:v>
                </c:pt>
                <c:pt idx="24398">
                  <c:v>43439.71875</c:v>
                </c:pt>
                <c:pt idx="24399">
                  <c:v>43439.739583333401</c:v>
                </c:pt>
                <c:pt idx="24400">
                  <c:v>43439.760416666599</c:v>
                </c:pt>
                <c:pt idx="24401">
                  <c:v>43439.78125</c:v>
                </c:pt>
                <c:pt idx="24402">
                  <c:v>43439.802083333401</c:v>
                </c:pt>
                <c:pt idx="24403">
                  <c:v>43439.822916666599</c:v>
                </c:pt>
                <c:pt idx="24404">
                  <c:v>43439.84375</c:v>
                </c:pt>
                <c:pt idx="24405">
                  <c:v>43439.864583333401</c:v>
                </c:pt>
                <c:pt idx="24406">
                  <c:v>43439.885416666599</c:v>
                </c:pt>
                <c:pt idx="24407">
                  <c:v>43439.90625</c:v>
                </c:pt>
                <c:pt idx="24408">
                  <c:v>43439.927083333401</c:v>
                </c:pt>
                <c:pt idx="24409">
                  <c:v>43439.947916666599</c:v>
                </c:pt>
                <c:pt idx="24410">
                  <c:v>43439.96875</c:v>
                </c:pt>
                <c:pt idx="24411">
                  <c:v>43439.989583333401</c:v>
                </c:pt>
                <c:pt idx="24412">
                  <c:v>43440.010416666599</c:v>
                </c:pt>
                <c:pt idx="24413">
                  <c:v>43440.03125</c:v>
                </c:pt>
                <c:pt idx="24414">
                  <c:v>43440.052083333401</c:v>
                </c:pt>
                <c:pt idx="24415">
                  <c:v>43440.072916666599</c:v>
                </c:pt>
                <c:pt idx="24416">
                  <c:v>43440.09375</c:v>
                </c:pt>
                <c:pt idx="24417">
                  <c:v>43440.114583333401</c:v>
                </c:pt>
                <c:pt idx="24418">
                  <c:v>43440.135416666599</c:v>
                </c:pt>
                <c:pt idx="24419">
                  <c:v>43440.15625</c:v>
                </c:pt>
                <c:pt idx="24420">
                  <c:v>43440.177083333401</c:v>
                </c:pt>
                <c:pt idx="24421">
                  <c:v>43440.197916666599</c:v>
                </c:pt>
                <c:pt idx="24422">
                  <c:v>43440.21875</c:v>
                </c:pt>
                <c:pt idx="24423">
                  <c:v>43440.239583333401</c:v>
                </c:pt>
                <c:pt idx="24424">
                  <c:v>43440.260416666599</c:v>
                </c:pt>
                <c:pt idx="24425">
                  <c:v>43440.28125</c:v>
                </c:pt>
                <c:pt idx="24426">
                  <c:v>43440.302083333401</c:v>
                </c:pt>
                <c:pt idx="24427">
                  <c:v>43440.322916666599</c:v>
                </c:pt>
                <c:pt idx="24428">
                  <c:v>43440.34375</c:v>
                </c:pt>
                <c:pt idx="24429">
                  <c:v>43440.364583333401</c:v>
                </c:pt>
                <c:pt idx="24430">
                  <c:v>43440.385416666599</c:v>
                </c:pt>
                <c:pt idx="24431">
                  <c:v>43440.40625</c:v>
                </c:pt>
                <c:pt idx="24432">
                  <c:v>43440.427083333401</c:v>
                </c:pt>
                <c:pt idx="24433">
                  <c:v>43440.447916666599</c:v>
                </c:pt>
                <c:pt idx="24434">
                  <c:v>43440.46875</c:v>
                </c:pt>
                <c:pt idx="24435">
                  <c:v>43440.489583333401</c:v>
                </c:pt>
                <c:pt idx="24436">
                  <c:v>43440.510416666599</c:v>
                </c:pt>
                <c:pt idx="24437">
                  <c:v>43440.53125</c:v>
                </c:pt>
                <c:pt idx="24438">
                  <c:v>43440.552083333401</c:v>
                </c:pt>
                <c:pt idx="24439">
                  <c:v>43440.572916666599</c:v>
                </c:pt>
                <c:pt idx="24440">
                  <c:v>43440.59375</c:v>
                </c:pt>
                <c:pt idx="24441">
                  <c:v>43440.614583333401</c:v>
                </c:pt>
                <c:pt idx="24442">
                  <c:v>43440.635416666599</c:v>
                </c:pt>
                <c:pt idx="24443">
                  <c:v>43440.65625</c:v>
                </c:pt>
                <c:pt idx="24444">
                  <c:v>43440.677083333401</c:v>
                </c:pt>
                <c:pt idx="24445">
                  <c:v>43440.697916666599</c:v>
                </c:pt>
                <c:pt idx="24446">
                  <c:v>43440.71875</c:v>
                </c:pt>
                <c:pt idx="24447">
                  <c:v>43440.739583333401</c:v>
                </c:pt>
                <c:pt idx="24448">
                  <c:v>43440.760416666599</c:v>
                </c:pt>
                <c:pt idx="24449">
                  <c:v>43440.78125</c:v>
                </c:pt>
                <c:pt idx="24450">
                  <c:v>43440.802083333401</c:v>
                </c:pt>
                <c:pt idx="24451">
                  <c:v>43440.822916666599</c:v>
                </c:pt>
                <c:pt idx="24452">
                  <c:v>43440.84375</c:v>
                </c:pt>
                <c:pt idx="24453">
                  <c:v>43440.864583333401</c:v>
                </c:pt>
                <c:pt idx="24454">
                  <c:v>43440.885416666599</c:v>
                </c:pt>
                <c:pt idx="24455">
                  <c:v>43440.90625</c:v>
                </c:pt>
                <c:pt idx="24456">
                  <c:v>43440.927083333401</c:v>
                </c:pt>
                <c:pt idx="24457">
                  <c:v>43440.947916666599</c:v>
                </c:pt>
                <c:pt idx="24458">
                  <c:v>43440.96875</c:v>
                </c:pt>
                <c:pt idx="24459">
                  <c:v>43440.989583333401</c:v>
                </c:pt>
                <c:pt idx="24460">
                  <c:v>43441.010416666599</c:v>
                </c:pt>
                <c:pt idx="24461">
                  <c:v>43441.03125</c:v>
                </c:pt>
                <c:pt idx="24462">
                  <c:v>43441.052083333401</c:v>
                </c:pt>
                <c:pt idx="24463">
                  <c:v>43441.072916666599</c:v>
                </c:pt>
                <c:pt idx="24464">
                  <c:v>43441.09375</c:v>
                </c:pt>
                <c:pt idx="24465">
                  <c:v>43441.114583333401</c:v>
                </c:pt>
                <c:pt idx="24466">
                  <c:v>43441.135416666599</c:v>
                </c:pt>
                <c:pt idx="24467">
                  <c:v>43441.15625</c:v>
                </c:pt>
                <c:pt idx="24468">
                  <c:v>43441.177083333401</c:v>
                </c:pt>
                <c:pt idx="24469">
                  <c:v>43441.197916666599</c:v>
                </c:pt>
                <c:pt idx="24470">
                  <c:v>43441.21875</c:v>
                </c:pt>
                <c:pt idx="24471">
                  <c:v>43441.239583333401</c:v>
                </c:pt>
                <c:pt idx="24472">
                  <c:v>43441.260416666599</c:v>
                </c:pt>
                <c:pt idx="24473">
                  <c:v>43441.28125</c:v>
                </c:pt>
                <c:pt idx="24474">
                  <c:v>43441.302083333401</c:v>
                </c:pt>
                <c:pt idx="24475">
                  <c:v>43441.322916666599</c:v>
                </c:pt>
                <c:pt idx="24476">
                  <c:v>43441.34375</c:v>
                </c:pt>
                <c:pt idx="24477">
                  <c:v>43441.364583333401</c:v>
                </c:pt>
                <c:pt idx="24478">
                  <c:v>43441.385416666599</c:v>
                </c:pt>
                <c:pt idx="24479">
                  <c:v>43441.40625</c:v>
                </c:pt>
                <c:pt idx="24480">
                  <c:v>43441.427083333401</c:v>
                </c:pt>
                <c:pt idx="24481">
                  <c:v>43441.447916666599</c:v>
                </c:pt>
                <c:pt idx="24482">
                  <c:v>43441.46875</c:v>
                </c:pt>
                <c:pt idx="24483">
                  <c:v>43441.489583333401</c:v>
                </c:pt>
                <c:pt idx="24484">
                  <c:v>43441.510416666599</c:v>
                </c:pt>
                <c:pt idx="24485">
                  <c:v>43441.53125</c:v>
                </c:pt>
                <c:pt idx="24486">
                  <c:v>43441.552083333401</c:v>
                </c:pt>
                <c:pt idx="24487">
                  <c:v>43441.572916666599</c:v>
                </c:pt>
                <c:pt idx="24488">
                  <c:v>43441.59375</c:v>
                </c:pt>
                <c:pt idx="24489">
                  <c:v>43441.614583333401</c:v>
                </c:pt>
                <c:pt idx="24490">
                  <c:v>43441.635416666599</c:v>
                </c:pt>
                <c:pt idx="24491">
                  <c:v>43441.65625</c:v>
                </c:pt>
                <c:pt idx="24492">
                  <c:v>43441.677083333401</c:v>
                </c:pt>
                <c:pt idx="24493">
                  <c:v>43441.697916666599</c:v>
                </c:pt>
                <c:pt idx="24494">
                  <c:v>43441.71875</c:v>
                </c:pt>
                <c:pt idx="24495">
                  <c:v>43441.739583333401</c:v>
                </c:pt>
                <c:pt idx="24496">
                  <c:v>43441.760416666599</c:v>
                </c:pt>
                <c:pt idx="24497">
                  <c:v>43441.78125</c:v>
                </c:pt>
                <c:pt idx="24498">
                  <c:v>43441.802083333401</c:v>
                </c:pt>
                <c:pt idx="24499">
                  <c:v>43441.822916666599</c:v>
                </c:pt>
                <c:pt idx="24500">
                  <c:v>43441.84375</c:v>
                </c:pt>
                <c:pt idx="24501">
                  <c:v>43441.864583333401</c:v>
                </c:pt>
                <c:pt idx="24502">
                  <c:v>43441.885416666599</c:v>
                </c:pt>
                <c:pt idx="24503">
                  <c:v>43441.90625</c:v>
                </c:pt>
                <c:pt idx="24504">
                  <c:v>43441.927083333401</c:v>
                </c:pt>
                <c:pt idx="24505">
                  <c:v>43441.947916666599</c:v>
                </c:pt>
                <c:pt idx="24506">
                  <c:v>43441.96875</c:v>
                </c:pt>
                <c:pt idx="24507">
                  <c:v>43441.989583333401</c:v>
                </c:pt>
                <c:pt idx="24508">
                  <c:v>43442.010416666599</c:v>
                </c:pt>
                <c:pt idx="24509">
                  <c:v>43442.03125</c:v>
                </c:pt>
                <c:pt idx="24510">
                  <c:v>43442.052083333401</c:v>
                </c:pt>
                <c:pt idx="24511">
                  <c:v>43442.072916666599</c:v>
                </c:pt>
                <c:pt idx="24512">
                  <c:v>43442.09375</c:v>
                </c:pt>
                <c:pt idx="24513">
                  <c:v>43442.114583333401</c:v>
                </c:pt>
                <c:pt idx="24514">
                  <c:v>43442.135416666599</c:v>
                </c:pt>
                <c:pt idx="24515">
                  <c:v>43442.15625</c:v>
                </c:pt>
                <c:pt idx="24516">
                  <c:v>43442.177083333401</c:v>
                </c:pt>
                <c:pt idx="24517">
                  <c:v>43442.197916666599</c:v>
                </c:pt>
                <c:pt idx="24518">
                  <c:v>43442.21875</c:v>
                </c:pt>
                <c:pt idx="24519">
                  <c:v>43442.239583333401</c:v>
                </c:pt>
                <c:pt idx="24520">
                  <c:v>43442.260416666599</c:v>
                </c:pt>
                <c:pt idx="24521">
                  <c:v>43442.28125</c:v>
                </c:pt>
                <c:pt idx="24522">
                  <c:v>43442.302083333401</c:v>
                </c:pt>
                <c:pt idx="24523">
                  <c:v>43442.322916666599</c:v>
                </c:pt>
                <c:pt idx="24524">
                  <c:v>43442.34375</c:v>
                </c:pt>
                <c:pt idx="24525">
                  <c:v>43442.364583333401</c:v>
                </c:pt>
                <c:pt idx="24526">
                  <c:v>43442.385416666599</c:v>
                </c:pt>
                <c:pt idx="24527">
                  <c:v>43442.40625</c:v>
                </c:pt>
                <c:pt idx="24528">
                  <c:v>43442.427083333401</c:v>
                </c:pt>
                <c:pt idx="24529">
                  <c:v>43442.447916666599</c:v>
                </c:pt>
                <c:pt idx="24530">
                  <c:v>43442.46875</c:v>
                </c:pt>
                <c:pt idx="24531">
                  <c:v>43442.489583333401</c:v>
                </c:pt>
                <c:pt idx="24532">
                  <c:v>43442.510416666599</c:v>
                </c:pt>
                <c:pt idx="24533">
                  <c:v>43442.53125</c:v>
                </c:pt>
                <c:pt idx="24534">
                  <c:v>43442.552083333401</c:v>
                </c:pt>
                <c:pt idx="24535">
                  <c:v>43442.572916666599</c:v>
                </c:pt>
                <c:pt idx="24536">
                  <c:v>43442.59375</c:v>
                </c:pt>
                <c:pt idx="24537">
                  <c:v>43442.614583333401</c:v>
                </c:pt>
                <c:pt idx="24538">
                  <c:v>43442.635416666599</c:v>
                </c:pt>
                <c:pt idx="24539">
                  <c:v>43442.65625</c:v>
                </c:pt>
                <c:pt idx="24540">
                  <c:v>43442.677083333401</c:v>
                </c:pt>
                <c:pt idx="24541">
                  <c:v>43442.697916666599</c:v>
                </c:pt>
                <c:pt idx="24542">
                  <c:v>43442.71875</c:v>
                </c:pt>
                <c:pt idx="24543">
                  <c:v>43442.739583333401</c:v>
                </c:pt>
                <c:pt idx="24544">
                  <c:v>43442.760416666599</c:v>
                </c:pt>
                <c:pt idx="24545">
                  <c:v>43442.78125</c:v>
                </c:pt>
                <c:pt idx="24546">
                  <c:v>43442.802083333401</c:v>
                </c:pt>
                <c:pt idx="24547">
                  <c:v>43442.822916666599</c:v>
                </c:pt>
                <c:pt idx="24548">
                  <c:v>43442.84375</c:v>
                </c:pt>
                <c:pt idx="24549">
                  <c:v>43442.864583333401</c:v>
                </c:pt>
                <c:pt idx="24550">
                  <c:v>43442.885416666599</c:v>
                </c:pt>
                <c:pt idx="24551">
                  <c:v>43442.90625</c:v>
                </c:pt>
                <c:pt idx="24552">
                  <c:v>43442.927083333401</c:v>
                </c:pt>
                <c:pt idx="24553">
                  <c:v>43442.947916666599</c:v>
                </c:pt>
                <c:pt idx="24554">
                  <c:v>43442.96875</c:v>
                </c:pt>
                <c:pt idx="24555">
                  <c:v>43442.989583333401</c:v>
                </c:pt>
                <c:pt idx="24556">
                  <c:v>43443.010416666599</c:v>
                </c:pt>
                <c:pt idx="24557">
                  <c:v>43443.03125</c:v>
                </c:pt>
                <c:pt idx="24558">
                  <c:v>43443.052083333401</c:v>
                </c:pt>
                <c:pt idx="24559">
                  <c:v>43443.072916666599</c:v>
                </c:pt>
                <c:pt idx="24560">
                  <c:v>43443.09375</c:v>
                </c:pt>
                <c:pt idx="24561">
                  <c:v>43443.114583333401</c:v>
                </c:pt>
                <c:pt idx="24562">
                  <c:v>43443.135416666599</c:v>
                </c:pt>
                <c:pt idx="24563">
                  <c:v>43443.15625</c:v>
                </c:pt>
                <c:pt idx="24564">
                  <c:v>43443.177083333401</c:v>
                </c:pt>
                <c:pt idx="24565">
                  <c:v>43443.197916666599</c:v>
                </c:pt>
                <c:pt idx="24566">
                  <c:v>43443.21875</c:v>
                </c:pt>
                <c:pt idx="24567">
                  <c:v>43443.239583333401</c:v>
                </c:pt>
                <c:pt idx="24568">
                  <c:v>43443.260416666599</c:v>
                </c:pt>
                <c:pt idx="24569">
                  <c:v>43443.28125</c:v>
                </c:pt>
                <c:pt idx="24570">
                  <c:v>43443.302083333401</c:v>
                </c:pt>
                <c:pt idx="24571">
                  <c:v>43443.322916666599</c:v>
                </c:pt>
                <c:pt idx="24572">
                  <c:v>43443.34375</c:v>
                </c:pt>
                <c:pt idx="24573">
                  <c:v>43443.364583333401</c:v>
                </c:pt>
                <c:pt idx="24574">
                  <c:v>43443.385416666599</c:v>
                </c:pt>
                <c:pt idx="24575">
                  <c:v>43443.40625</c:v>
                </c:pt>
                <c:pt idx="24576">
                  <c:v>43443.427083333401</c:v>
                </c:pt>
                <c:pt idx="24577">
                  <c:v>43443.447916666599</c:v>
                </c:pt>
                <c:pt idx="24578">
                  <c:v>43443.46875</c:v>
                </c:pt>
                <c:pt idx="24579">
                  <c:v>43443.489583333401</c:v>
                </c:pt>
                <c:pt idx="24580">
                  <c:v>43443.510416666599</c:v>
                </c:pt>
                <c:pt idx="24581">
                  <c:v>43443.53125</c:v>
                </c:pt>
                <c:pt idx="24582">
                  <c:v>43443.552083333401</c:v>
                </c:pt>
                <c:pt idx="24583">
                  <c:v>43443.572916666599</c:v>
                </c:pt>
                <c:pt idx="24584">
                  <c:v>43443.59375</c:v>
                </c:pt>
                <c:pt idx="24585">
                  <c:v>43443.614583333401</c:v>
                </c:pt>
                <c:pt idx="24586">
                  <c:v>43443.635416666599</c:v>
                </c:pt>
                <c:pt idx="24587">
                  <c:v>43443.65625</c:v>
                </c:pt>
                <c:pt idx="24588">
                  <c:v>43443.677083333401</c:v>
                </c:pt>
                <c:pt idx="24589">
                  <c:v>43443.697916666599</c:v>
                </c:pt>
                <c:pt idx="24590">
                  <c:v>43443.71875</c:v>
                </c:pt>
                <c:pt idx="24591">
                  <c:v>43443.739583333401</c:v>
                </c:pt>
                <c:pt idx="24592">
                  <c:v>43443.760416666599</c:v>
                </c:pt>
                <c:pt idx="24593">
                  <c:v>43443.78125</c:v>
                </c:pt>
                <c:pt idx="24594">
                  <c:v>43443.802083333401</c:v>
                </c:pt>
                <c:pt idx="24595">
                  <c:v>43443.822916666599</c:v>
                </c:pt>
                <c:pt idx="24596">
                  <c:v>43443.84375</c:v>
                </c:pt>
                <c:pt idx="24597">
                  <c:v>43443.864583333401</c:v>
                </c:pt>
                <c:pt idx="24598">
                  <c:v>43443.885416666599</c:v>
                </c:pt>
                <c:pt idx="24599">
                  <c:v>43443.90625</c:v>
                </c:pt>
                <c:pt idx="24600">
                  <c:v>43443.927083333401</c:v>
                </c:pt>
                <c:pt idx="24601">
                  <c:v>43443.947916666599</c:v>
                </c:pt>
                <c:pt idx="24602">
                  <c:v>43443.96875</c:v>
                </c:pt>
                <c:pt idx="24603">
                  <c:v>43443.989583333401</c:v>
                </c:pt>
                <c:pt idx="24604">
                  <c:v>43444.010416666599</c:v>
                </c:pt>
                <c:pt idx="24605">
                  <c:v>43444.03125</c:v>
                </c:pt>
                <c:pt idx="24606">
                  <c:v>43444.052083333401</c:v>
                </c:pt>
                <c:pt idx="24607">
                  <c:v>43444.072916666599</c:v>
                </c:pt>
                <c:pt idx="24608">
                  <c:v>43444.09375</c:v>
                </c:pt>
                <c:pt idx="24609">
                  <c:v>43444.114583333401</c:v>
                </c:pt>
                <c:pt idx="24610">
                  <c:v>43444.135416666599</c:v>
                </c:pt>
                <c:pt idx="24611">
                  <c:v>43444.15625</c:v>
                </c:pt>
                <c:pt idx="24612">
                  <c:v>43444.177083333401</c:v>
                </c:pt>
                <c:pt idx="24613">
                  <c:v>43444.197916666599</c:v>
                </c:pt>
                <c:pt idx="24614">
                  <c:v>43444.21875</c:v>
                </c:pt>
                <c:pt idx="24615">
                  <c:v>43444.239583333401</c:v>
                </c:pt>
                <c:pt idx="24616">
                  <c:v>43444.260416666599</c:v>
                </c:pt>
                <c:pt idx="24617">
                  <c:v>43444.28125</c:v>
                </c:pt>
                <c:pt idx="24618">
                  <c:v>43444.302083333401</c:v>
                </c:pt>
                <c:pt idx="24619">
                  <c:v>43444.322916666599</c:v>
                </c:pt>
                <c:pt idx="24620">
                  <c:v>43444.34375</c:v>
                </c:pt>
                <c:pt idx="24621">
                  <c:v>43444.364583333401</c:v>
                </c:pt>
                <c:pt idx="24622">
                  <c:v>43444.385416666599</c:v>
                </c:pt>
                <c:pt idx="24623">
                  <c:v>43444.40625</c:v>
                </c:pt>
                <c:pt idx="24624">
                  <c:v>43444.427083333401</c:v>
                </c:pt>
                <c:pt idx="24625">
                  <c:v>43444.447916666599</c:v>
                </c:pt>
                <c:pt idx="24626">
                  <c:v>43444.46875</c:v>
                </c:pt>
                <c:pt idx="24627">
                  <c:v>43444.489583333401</c:v>
                </c:pt>
                <c:pt idx="24628">
                  <c:v>43444.510416666599</c:v>
                </c:pt>
                <c:pt idx="24629">
                  <c:v>43444.53125</c:v>
                </c:pt>
                <c:pt idx="24630">
                  <c:v>43444.552083333401</c:v>
                </c:pt>
                <c:pt idx="24631">
                  <c:v>43444.572916666599</c:v>
                </c:pt>
                <c:pt idx="24632">
                  <c:v>43444.59375</c:v>
                </c:pt>
                <c:pt idx="24633">
                  <c:v>43444.614583333401</c:v>
                </c:pt>
                <c:pt idx="24634">
                  <c:v>43444.635416666599</c:v>
                </c:pt>
                <c:pt idx="24635">
                  <c:v>43444.65625</c:v>
                </c:pt>
                <c:pt idx="24636">
                  <c:v>43444.677083333401</c:v>
                </c:pt>
                <c:pt idx="24637">
                  <c:v>43444.697916666599</c:v>
                </c:pt>
                <c:pt idx="24638">
                  <c:v>43444.71875</c:v>
                </c:pt>
                <c:pt idx="24639">
                  <c:v>43444.739583333401</c:v>
                </c:pt>
                <c:pt idx="24640">
                  <c:v>43444.760416666599</c:v>
                </c:pt>
                <c:pt idx="24641">
                  <c:v>43444.78125</c:v>
                </c:pt>
                <c:pt idx="24642">
                  <c:v>43444.802083333401</c:v>
                </c:pt>
                <c:pt idx="24643">
                  <c:v>43444.822916666599</c:v>
                </c:pt>
                <c:pt idx="24644">
                  <c:v>43444.84375</c:v>
                </c:pt>
                <c:pt idx="24645">
                  <c:v>43444.864583333401</c:v>
                </c:pt>
                <c:pt idx="24646">
                  <c:v>43444.885416666599</c:v>
                </c:pt>
                <c:pt idx="24647">
                  <c:v>43444.90625</c:v>
                </c:pt>
                <c:pt idx="24648">
                  <c:v>43444.927083333401</c:v>
                </c:pt>
                <c:pt idx="24649">
                  <c:v>43444.947916666599</c:v>
                </c:pt>
                <c:pt idx="24650">
                  <c:v>43444.96875</c:v>
                </c:pt>
                <c:pt idx="24651">
                  <c:v>43444.989583333401</c:v>
                </c:pt>
                <c:pt idx="24652">
                  <c:v>43445.010416666599</c:v>
                </c:pt>
                <c:pt idx="24653">
                  <c:v>43445.03125</c:v>
                </c:pt>
                <c:pt idx="24654">
                  <c:v>43445.052083333401</c:v>
                </c:pt>
                <c:pt idx="24655">
                  <c:v>43445.072916666599</c:v>
                </c:pt>
                <c:pt idx="24656">
                  <c:v>43445.09375</c:v>
                </c:pt>
                <c:pt idx="24657">
                  <c:v>43445.114583333401</c:v>
                </c:pt>
                <c:pt idx="24658">
                  <c:v>43445.135416666599</c:v>
                </c:pt>
                <c:pt idx="24659">
                  <c:v>43445.15625</c:v>
                </c:pt>
                <c:pt idx="24660">
                  <c:v>43445.177083333401</c:v>
                </c:pt>
                <c:pt idx="24661">
                  <c:v>43445.197916666599</c:v>
                </c:pt>
                <c:pt idx="24662">
                  <c:v>43445.21875</c:v>
                </c:pt>
                <c:pt idx="24663">
                  <c:v>43445.239583333401</c:v>
                </c:pt>
                <c:pt idx="24664">
                  <c:v>43445.260416666599</c:v>
                </c:pt>
                <c:pt idx="24665">
                  <c:v>43445.28125</c:v>
                </c:pt>
                <c:pt idx="24666">
                  <c:v>43445.302083333401</c:v>
                </c:pt>
                <c:pt idx="24667">
                  <c:v>43445.322916666599</c:v>
                </c:pt>
                <c:pt idx="24668">
                  <c:v>43445.34375</c:v>
                </c:pt>
                <c:pt idx="24669">
                  <c:v>43445.364583333401</c:v>
                </c:pt>
                <c:pt idx="24670">
                  <c:v>43445.385416666599</c:v>
                </c:pt>
                <c:pt idx="24671">
                  <c:v>43445.40625</c:v>
                </c:pt>
                <c:pt idx="24672">
                  <c:v>43445.427083333401</c:v>
                </c:pt>
                <c:pt idx="24673">
                  <c:v>43445.447916666599</c:v>
                </c:pt>
                <c:pt idx="24674">
                  <c:v>43445.46875</c:v>
                </c:pt>
                <c:pt idx="24675">
                  <c:v>43445.489583333401</c:v>
                </c:pt>
                <c:pt idx="24676">
                  <c:v>43445.510416666599</c:v>
                </c:pt>
                <c:pt idx="24677">
                  <c:v>43445.53125</c:v>
                </c:pt>
                <c:pt idx="24678">
                  <c:v>43445.552083333401</c:v>
                </c:pt>
                <c:pt idx="24679">
                  <c:v>43445.572916666599</c:v>
                </c:pt>
                <c:pt idx="24680">
                  <c:v>43445.59375</c:v>
                </c:pt>
                <c:pt idx="24681">
                  <c:v>43445.614583333401</c:v>
                </c:pt>
                <c:pt idx="24682">
                  <c:v>43445.635416666599</c:v>
                </c:pt>
                <c:pt idx="24683">
                  <c:v>43445.65625</c:v>
                </c:pt>
                <c:pt idx="24684">
                  <c:v>43445.677083333401</c:v>
                </c:pt>
                <c:pt idx="24685">
                  <c:v>43445.697916666599</c:v>
                </c:pt>
                <c:pt idx="24686">
                  <c:v>43445.71875</c:v>
                </c:pt>
                <c:pt idx="24687">
                  <c:v>43445.739583333401</c:v>
                </c:pt>
                <c:pt idx="24688">
                  <c:v>43445.760416666599</c:v>
                </c:pt>
                <c:pt idx="24689">
                  <c:v>43445.78125</c:v>
                </c:pt>
                <c:pt idx="24690">
                  <c:v>43445.802083333401</c:v>
                </c:pt>
                <c:pt idx="24691">
                  <c:v>43445.822916666599</c:v>
                </c:pt>
                <c:pt idx="24692">
                  <c:v>43445.84375</c:v>
                </c:pt>
                <c:pt idx="24693">
                  <c:v>43445.864583333401</c:v>
                </c:pt>
                <c:pt idx="24694">
                  <c:v>43445.885416666599</c:v>
                </c:pt>
                <c:pt idx="24695">
                  <c:v>43445.90625</c:v>
                </c:pt>
                <c:pt idx="24696">
                  <c:v>43445.927083333401</c:v>
                </c:pt>
                <c:pt idx="24697">
                  <c:v>43445.947916666599</c:v>
                </c:pt>
                <c:pt idx="24698">
                  <c:v>43445.96875</c:v>
                </c:pt>
                <c:pt idx="24699">
                  <c:v>43445.989583333401</c:v>
                </c:pt>
                <c:pt idx="24700">
                  <c:v>43446.010416666599</c:v>
                </c:pt>
                <c:pt idx="24701">
                  <c:v>43446.03125</c:v>
                </c:pt>
                <c:pt idx="24702">
                  <c:v>43446.052083333401</c:v>
                </c:pt>
                <c:pt idx="24703">
                  <c:v>43446.072916666599</c:v>
                </c:pt>
                <c:pt idx="24704">
                  <c:v>43446.09375</c:v>
                </c:pt>
                <c:pt idx="24705">
                  <c:v>43446.114583333401</c:v>
                </c:pt>
                <c:pt idx="24706">
                  <c:v>43446.135416666599</c:v>
                </c:pt>
                <c:pt idx="24707">
                  <c:v>43446.15625</c:v>
                </c:pt>
                <c:pt idx="24708">
                  <c:v>43446.177083333401</c:v>
                </c:pt>
                <c:pt idx="24709">
                  <c:v>43446.197916666599</c:v>
                </c:pt>
                <c:pt idx="24710">
                  <c:v>43446.21875</c:v>
                </c:pt>
                <c:pt idx="24711">
                  <c:v>43446.239583333401</c:v>
                </c:pt>
                <c:pt idx="24712">
                  <c:v>43446.260416666599</c:v>
                </c:pt>
                <c:pt idx="24713">
                  <c:v>43446.28125</c:v>
                </c:pt>
                <c:pt idx="24714">
                  <c:v>43446.302083333401</c:v>
                </c:pt>
                <c:pt idx="24715">
                  <c:v>43446.322916666599</c:v>
                </c:pt>
                <c:pt idx="24716">
                  <c:v>43446.34375</c:v>
                </c:pt>
                <c:pt idx="24717">
                  <c:v>43446.364583333401</c:v>
                </c:pt>
                <c:pt idx="24718">
                  <c:v>43446.385416666599</c:v>
                </c:pt>
                <c:pt idx="24719">
                  <c:v>43446.40625</c:v>
                </c:pt>
                <c:pt idx="24720">
                  <c:v>43446.427083333401</c:v>
                </c:pt>
                <c:pt idx="24721">
                  <c:v>43446.447916666599</c:v>
                </c:pt>
                <c:pt idx="24722">
                  <c:v>43446.46875</c:v>
                </c:pt>
                <c:pt idx="24723">
                  <c:v>43446.489583333401</c:v>
                </c:pt>
                <c:pt idx="24724">
                  <c:v>43446.510416666599</c:v>
                </c:pt>
                <c:pt idx="24725">
                  <c:v>43446.53125</c:v>
                </c:pt>
                <c:pt idx="24726">
                  <c:v>43446.552083333401</c:v>
                </c:pt>
                <c:pt idx="24727">
                  <c:v>43446.572916666599</c:v>
                </c:pt>
                <c:pt idx="24728">
                  <c:v>43446.59375</c:v>
                </c:pt>
                <c:pt idx="24729">
                  <c:v>43446.614583333401</c:v>
                </c:pt>
                <c:pt idx="24730">
                  <c:v>43446.635416666599</c:v>
                </c:pt>
                <c:pt idx="24731">
                  <c:v>43446.65625</c:v>
                </c:pt>
                <c:pt idx="24732">
                  <c:v>43446.677083333401</c:v>
                </c:pt>
                <c:pt idx="24733">
                  <c:v>43446.697916666599</c:v>
                </c:pt>
                <c:pt idx="24734">
                  <c:v>43446.71875</c:v>
                </c:pt>
                <c:pt idx="24735">
                  <c:v>43446.739583333401</c:v>
                </c:pt>
                <c:pt idx="24736">
                  <c:v>43446.760416666599</c:v>
                </c:pt>
                <c:pt idx="24737">
                  <c:v>43446.78125</c:v>
                </c:pt>
                <c:pt idx="24738">
                  <c:v>43446.802083333401</c:v>
                </c:pt>
                <c:pt idx="24739">
                  <c:v>43446.822916666599</c:v>
                </c:pt>
                <c:pt idx="24740">
                  <c:v>43446.84375</c:v>
                </c:pt>
                <c:pt idx="24741">
                  <c:v>43446.864583333401</c:v>
                </c:pt>
                <c:pt idx="24742">
                  <c:v>43446.885416666599</c:v>
                </c:pt>
                <c:pt idx="24743">
                  <c:v>43446.90625</c:v>
                </c:pt>
                <c:pt idx="24744">
                  <c:v>43446.927083333401</c:v>
                </c:pt>
                <c:pt idx="24745">
                  <c:v>43446.947916666599</c:v>
                </c:pt>
                <c:pt idx="24746">
                  <c:v>43446.96875</c:v>
                </c:pt>
                <c:pt idx="24747">
                  <c:v>43446.989583333401</c:v>
                </c:pt>
                <c:pt idx="24748">
                  <c:v>43447.010416666599</c:v>
                </c:pt>
                <c:pt idx="24749">
                  <c:v>43447.03125</c:v>
                </c:pt>
                <c:pt idx="24750">
                  <c:v>43447.052083333401</c:v>
                </c:pt>
                <c:pt idx="24751">
                  <c:v>43447.072916666599</c:v>
                </c:pt>
                <c:pt idx="24752">
                  <c:v>43447.09375</c:v>
                </c:pt>
                <c:pt idx="24753">
                  <c:v>43447.114583333401</c:v>
                </c:pt>
                <c:pt idx="24754">
                  <c:v>43447.135416666599</c:v>
                </c:pt>
                <c:pt idx="24755">
                  <c:v>43447.15625</c:v>
                </c:pt>
                <c:pt idx="24756">
                  <c:v>43447.177083333401</c:v>
                </c:pt>
                <c:pt idx="24757">
                  <c:v>43447.197916666599</c:v>
                </c:pt>
                <c:pt idx="24758">
                  <c:v>43447.21875</c:v>
                </c:pt>
                <c:pt idx="24759">
                  <c:v>43447.239583333401</c:v>
                </c:pt>
                <c:pt idx="24760">
                  <c:v>43447.260416666599</c:v>
                </c:pt>
                <c:pt idx="24761">
                  <c:v>43447.28125</c:v>
                </c:pt>
                <c:pt idx="24762">
                  <c:v>43447.302083333401</c:v>
                </c:pt>
                <c:pt idx="24763">
                  <c:v>43447.322916666599</c:v>
                </c:pt>
                <c:pt idx="24764">
                  <c:v>43447.34375</c:v>
                </c:pt>
                <c:pt idx="24765">
                  <c:v>43447.364583333401</c:v>
                </c:pt>
                <c:pt idx="24766">
                  <c:v>43447.385416666599</c:v>
                </c:pt>
                <c:pt idx="24767">
                  <c:v>43447.40625</c:v>
                </c:pt>
                <c:pt idx="24768">
                  <c:v>43447.427083333401</c:v>
                </c:pt>
                <c:pt idx="24769">
                  <c:v>43447.447916666599</c:v>
                </c:pt>
                <c:pt idx="24770">
                  <c:v>43447.46875</c:v>
                </c:pt>
                <c:pt idx="24771">
                  <c:v>43447.489583333401</c:v>
                </c:pt>
                <c:pt idx="24772">
                  <c:v>43447.510416666599</c:v>
                </c:pt>
                <c:pt idx="24773">
                  <c:v>43447.53125</c:v>
                </c:pt>
                <c:pt idx="24774">
                  <c:v>43447.552083333401</c:v>
                </c:pt>
                <c:pt idx="24775">
                  <c:v>43447.572916666599</c:v>
                </c:pt>
                <c:pt idx="24776">
                  <c:v>43447.59375</c:v>
                </c:pt>
                <c:pt idx="24777">
                  <c:v>43447.614583333401</c:v>
                </c:pt>
                <c:pt idx="24778">
                  <c:v>43447.635416666599</c:v>
                </c:pt>
                <c:pt idx="24779">
                  <c:v>43447.65625</c:v>
                </c:pt>
                <c:pt idx="24780">
                  <c:v>43447.677083333401</c:v>
                </c:pt>
                <c:pt idx="24781">
                  <c:v>43447.697916666599</c:v>
                </c:pt>
                <c:pt idx="24782">
                  <c:v>43447.71875</c:v>
                </c:pt>
                <c:pt idx="24783">
                  <c:v>43447.739583333401</c:v>
                </c:pt>
                <c:pt idx="24784">
                  <c:v>43447.760416666599</c:v>
                </c:pt>
                <c:pt idx="24785">
                  <c:v>43447.78125</c:v>
                </c:pt>
                <c:pt idx="24786">
                  <c:v>43447.802083333401</c:v>
                </c:pt>
                <c:pt idx="24787">
                  <c:v>43447.822916666599</c:v>
                </c:pt>
                <c:pt idx="24788">
                  <c:v>43447.84375</c:v>
                </c:pt>
                <c:pt idx="24789">
                  <c:v>43447.864583333401</c:v>
                </c:pt>
                <c:pt idx="24790">
                  <c:v>43447.885416666599</c:v>
                </c:pt>
                <c:pt idx="24791">
                  <c:v>43447.90625</c:v>
                </c:pt>
                <c:pt idx="24792">
                  <c:v>43447.927083333401</c:v>
                </c:pt>
                <c:pt idx="24793">
                  <c:v>43447.947916666599</c:v>
                </c:pt>
                <c:pt idx="24794">
                  <c:v>43447.96875</c:v>
                </c:pt>
                <c:pt idx="24795">
                  <c:v>43447.989583333401</c:v>
                </c:pt>
                <c:pt idx="24796">
                  <c:v>43448.010416666599</c:v>
                </c:pt>
                <c:pt idx="24797">
                  <c:v>43448.03125</c:v>
                </c:pt>
                <c:pt idx="24798">
                  <c:v>43448.052083333401</c:v>
                </c:pt>
                <c:pt idx="24799">
                  <c:v>43448.072916666599</c:v>
                </c:pt>
                <c:pt idx="24800">
                  <c:v>43448.09375</c:v>
                </c:pt>
                <c:pt idx="24801">
                  <c:v>43448.114583333401</c:v>
                </c:pt>
                <c:pt idx="24802">
                  <c:v>43448.135416666599</c:v>
                </c:pt>
                <c:pt idx="24803">
                  <c:v>43448.15625</c:v>
                </c:pt>
                <c:pt idx="24804">
                  <c:v>43448.177083333401</c:v>
                </c:pt>
                <c:pt idx="24805">
                  <c:v>43448.197916666599</c:v>
                </c:pt>
                <c:pt idx="24806">
                  <c:v>43448.21875</c:v>
                </c:pt>
                <c:pt idx="24807">
                  <c:v>43448.239583333401</c:v>
                </c:pt>
                <c:pt idx="24808">
                  <c:v>43448.260416666599</c:v>
                </c:pt>
                <c:pt idx="24809">
                  <c:v>43448.28125</c:v>
                </c:pt>
                <c:pt idx="24810">
                  <c:v>43448.302083333401</c:v>
                </c:pt>
                <c:pt idx="24811">
                  <c:v>43448.322916666599</c:v>
                </c:pt>
                <c:pt idx="24812">
                  <c:v>43448.34375</c:v>
                </c:pt>
                <c:pt idx="24813">
                  <c:v>43448.364583333401</c:v>
                </c:pt>
                <c:pt idx="24814">
                  <c:v>43448.385416666599</c:v>
                </c:pt>
                <c:pt idx="24815">
                  <c:v>43448.40625</c:v>
                </c:pt>
                <c:pt idx="24816">
                  <c:v>43448.427083333401</c:v>
                </c:pt>
                <c:pt idx="24817">
                  <c:v>43448.447916666599</c:v>
                </c:pt>
                <c:pt idx="24818">
                  <c:v>43448.46875</c:v>
                </c:pt>
                <c:pt idx="24819">
                  <c:v>43448.489583333401</c:v>
                </c:pt>
                <c:pt idx="24820">
                  <c:v>43448.510416666599</c:v>
                </c:pt>
                <c:pt idx="24821">
                  <c:v>43448.53125</c:v>
                </c:pt>
                <c:pt idx="24822">
                  <c:v>43448.552083333401</c:v>
                </c:pt>
                <c:pt idx="24823">
                  <c:v>43448.572916666599</c:v>
                </c:pt>
                <c:pt idx="24824">
                  <c:v>43448.59375</c:v>
                </c:pt>
                <c:pt idx="24825">
                  <c:v>43448.614583333401</c:v>
                </c:pt>
                <c:pt idx="24826">
                  <c:v>43448.635416666599</c:v>
                </c:pt>
                <c:pt idx="24827">
                  <c:v>43448.65625</c:v>
                </c:pt>
                <c:pt idx="24828">
                  <c:v>43448.677083333401</c:v>
                </c:pt>
                <c:pt idx="24829">
                  <c:v>43448.697916666599</c:v>
                </c:pt>
                <c:pt idx="24830">
                  <c:v>43448.71875</c:v>
                </c:pt>
                <c:pt idx="24831">
                  <c:v>43448.739583333401</c:v>
                </c:pt>
                <c:pt idx="24832">
                  <c:v>43448.760416666599</c:v>
                </c:pt>
                <c:pt idx="24833">
                  <c:v>43448.78125</c:v>
                </c:pt>
                <c:pt idx="24834">
                  <c:v>43448.802083333401</c:v>
                </c:pt>
                <c:pt idx="24835">
                  <c:v>43448.822916666599</c:v>
                </c:pt>
                <c:pt idx="24836">
                  <c:v>43448.84375</c:v>
                </c:pt>
                <c:pt idx="24837">
                  <c:v>43448.864583333401</c:v>
                </c:pt>
                <c:pt idx="24838">
                  <c:v>43448.885416666599</c:v>
                </c:pt>
                <c:pt idx="24839">
                  <c:v>43448.90625</c:v>
                </c:pt>
                <c:pt idx="24840">
                  <c:v>43448.927083333401</c:v>
                </c:pt>
                <c:pt idx="24841">
                  <c:v>43448.947916666599</c:v>
                </c:pt>
                <c:pt idx="24842">
                  <c:v>43448.96875</c:v>
                </c:pt>
                <c:pt idx="24843">
                  <c:v>43448.989583333401</c:v>
                </c:pt>
                <c:pt idx="24844">
                  <c:v>43449.010416666599</c:v>
                </c:pt>
                <c:pt idx="24845">
                  <c:v>43449.03125</c:v>
                </c:pt>
                <c:pt idx="24846">
                  <c:v>43449.052083333401</c:v>
                </c:pt>
                <c:pt idx="24847">
                  <c:v>43449.072916666599</c:v>
                </c:pt>
                <c:pt idx="24848">
                  <c:v>43449.09375</c:v>
                </c:pt>
                <c:pt idx="24849">
                  <c:v>43449.114583333401</c:v>
                </c:pt>
                <c:pt idx="24850">
                  <c:v>43449.135416666599</c:v>
                </c:pt>
                <c:pt idx="24851">
                  <c:v>43449.15625</c:v>
                </c:pt>
                <c:pt idx="24852">
                  <c:v>43449.177083333401</c:v>
                </c:pt>
                <c:pt idx="24853">
                  <c:v>43449.197916666599</c:v>
                </c:pt>
                <c:pt idx="24854">
                  <c:v>43449.21875</c:v>
                </c:pt>
                <c:pt idx="24855">
                  <c:v>43449.239583333401</c:v>
                </c:pt>
                <c:pt idx="24856">
                  <c:v>43449.260416666599</c:v>
                </c:pt>
                <c:pt idx="24857">
                  <c:v>43449.28125</c:v>
                </c:pt>
                <c:pt idx="24858">
                  <c:v>43449.302083333401</c:v>
                </c:pt>
                <c:pt idx="24859">
                  <c:v>43449.322916666599</c:v>
                </c:pt>
                <c:pt idx="24860">
                  <c:v>43449.34375</c:v>
                </c:pt>
                <c:pt idx="24861">
                  <c:v>43449.364583333401</c:v>
                </c:pt>
                <c:pt idx="24862">
                  <c:v>43449.385416666599</c:v>
                </c:pt>
                <c:pt idx="24863">
                  <c:v>43449.40625</c:v>
                </c:pt>
                <c:pt idx="24864">
                  <c:v>43449.427083333401</c:v>
                </c:pt>
                <c:pt idx="24865">
                  <c:v>43449.447916666599</c:v>
                </c:pt>
                <c:pt idx="24866">
                  <c:v>43449.46875</c:v>
                </c:pt>
                <c:pt idx="24867">
                  <c:v>43449.489583333401</c:v>
                </c:pt>
                <c:pt idx="24868">
                  <c:v>43449.510416666599</c:v>
                </c:pt>
                <c:pt idx="24869">
                  <c:v>43449.53125</c:v>
                </c:pt>
                <c:pt idx="24870">
                  <c:v>43449.552083333401</c:v>
                </c:pt>
                <c:pt idx="24871">
                  <c:v>43449.572916666599</c:v>
                </c:pt>
                <c:pt idx="24872">
                  <c:v>43449.59375</c:v>
                </c:pt>
                <c:pt idx="24873">
                  <c:v>43449.614583333401</c:v>
                </c:pt>
                <c:pt idx="24874">
                  <c:v>43449.635416666599</c:v>
                </c:pt>
                <c:pt idx="24875">
                  <c:v>43449.65625</c:v>
                </c:pt>
                <c:pt idx="24876">
                  <c:v>43449.677083333401</c:v>
                </c:pt>
                <c:pt idx="24877">
                  <c:v>43449.697916666599</c:v>
                </c:pt>
                <c:pt idx="24878">
                  <c:v>43449.71875</c:v>
                </c:pt>
                <c:pt idx="24879">
                  <c:v>43449.739583333401</c:v>
                </c:pt>
                <c:pt idx="24880">
                  <c:v>43449.760416666599</c:v>
                </c:pt>
                <c:pt idx="24881">
                  <c:v>43449.78125</c:v>
                </c:pt>
                <c:pt idx="24882">
                  <c:v>43449.802083333401</c:v>
                </c:pt>
                <c:pt idx="24883">
                  <c:v>43449.822916666599</c:v>
                </c:pt>
                <c:pt idx="24884">
                  <c:v>43449.84375</c:v>
                </c:pt>
                <c:pt idx="24885">
                  <c:v>43449.864583333401</c:v>
                </c:pt>
                <c:pt idx="24886">
                  <c:v>43449.885416666599</c:v>
                </c:pt>
                <c:pt idx="24887">
                  <c:v>43449.90625</c:v>
                </c:pt>
                <c:pt idx="24888">
                  <c:v>43449.927083333401</c:v>
                </c:pt>
                <c:pt idx="24889">
                  <c:v>43449.947916666599</c:v>
                </c:pt>
                <c:pt idx="24890">
                  <c:v>43449.96875</c:v>
                </c:pt>
                <c:pt idx="24891">
                  <c:v>43449.989583333401</c:v>
                </c:pt>
                <c:pt idx="24892">
                  <c:v>43450.010416666599</c:v>
                </c:pt>
                <c:pt idx="24893">
                  <c:v>43450.03125</c:v>
                </c:pt>
                <c:pt idx="24894">
                  <c:v>43450.052083333401</c:v>
                </c:pt>
                <c:pt idx="24895">
                  <c:v>43450.072916666599</c:v>
                </c:pt>
                <c:pt idx="24896">
                  <c:v>43450.09375</c:v>
                </c:pt>
                <c:pt idx="24897">
                  <c:v>43450.114583333401</c:v>
                </c:pt>
                <c:pt idx="24898">
                  <c:v>43450.135416666599</c:v>
                </c:pt>
                <c:pt idx="24899">
                  <c:v>43450.15625</c:v>
                </c:pt>
                <c:pt idx="24900">
                  <c:v>43450.177083333401</c:v>
                </c:pt>
                <c:pt idx="24901">
                  <c:v>43450.197916666599</c:v>
                </c:pt>
                <c:pt idx="24902">
                  <c:v>43450.21875</c:v>
                </c:pt>
                <c:pt idx="24903">
                  <c:v>43450.239583333401</c:v>
                </c:pt>
                <c:pt idx="24904">
                  <c:v>43450.260416666599</c:v>
                </c:pt>
                <c:pt idx="24905">
                  <c:v>43450.28125</c:v>
                </c:pt>
                <c:pt idx="24906">
                  <c:v>43450.302083333401</c:v>
                </c:pt>
                <c:pt idx="24907">
                  <c:v>43450.322916666599</c:v>
                </c:pt>
                <c:pt idx="24908">
                  <c:v>43450.34375</c:v>
                </c:pt>
                <c:pt idx="24909">
                  <c:v>43450.364583333401</c:v>
                </c:pt>
                <c:pt idx="24910">
                  <c:v>43450.385416666599</c:v>
                </c:pt>
                <c:pt idx="24911">
                  <c:v>43450.40625</c:v>
                </c:pt>
                <c:pt idx="24912">
                  <c:v>43450.427083333401</c:v>
                </c:pt>
                <c:pt idx="24913">
                  <c:v>43450.447916666599</c:v>
                </c:pt>
                <c:pt idx="24914">
                  <c:v>43450.46875</c:v>
                </c:pt>
                <c:pt idx="24915">
                  <c:v>43450.489583333401</c:v>
                </c:pt>
                <c:pt idx="24916">
                  <c:v>43450.510416666599</c:v>
                </c:pt>
                <c:pt idx="24917">
                  <c:v>43450.53125</c:v>
                </c:pt>
                <c:pt idx="24918">
                  <c:v>43450.552083333401</c:v>
                </c:pt>
                <c:pt idx="24919">
                  <c:v>43450.572916666599</c:v>
                </c:pt>
                <c:pt idx="24920">
                  <c:v>43450.59375</c:v>
                </c:pt>
                <c:pt idx="24921">
                  <c:v>43450.614583333401</c:v>
                </c:pt>
                <c:pt idx="24922">
                  <c:v>43450.635416666599</c:v>
                </c:pt>
                <c:pt idx="24923">
                  <c:v>43450.65625</c:v>
                </c:pt>
                <c:pt idx="24924">
                  <c:v>43450.677083333401</c:v>
                </c:pt>
                <c:pt idx="24925">
                  <c:v>43450.697916666599</c:v>
                </c:pt>
                <c:pt idx="24926">
                  <c:v>43450.71875</c:v>
                </c:pt>
                <c:pt idx="24927">
                  <c:v>43450.739583333401</c:v>
                </c:pt>
                <c:pt idx="24928">
                  <c:v>43450.760416666599</c:v>
                </c:pt>
                <c:pt idx="24929">
                  <c:v>43450.78125</c:v>
                </c:pt>
                <c:pt idx="24930">
                  <c:v>43450.802083333401</c:v>
                </c:pt>
                <c:pt idx="24931">
                  <c:v>43450.822916666599</c:v>
                </c:pt>
                <c:pt idx="24932">
                  <c:v>43450.84375</c:v>
                </c:pt>
                <c:pt idx="24933">
                  <c:v>43450.864583333401</c:v>
                </c:pt>
                <c:pt idx="24934">
                  <c:v>43450.885416666599</c:v>
                </c:pt>
                <c:pt idx="24935">
                  <c:v>43450.90625</c:v>
                </c:pt>
                <c:pt idx="24936">
                  <c:v>43450.927083333401</c:v>
                </c:pt>
                <c:pt idx="24937">
                  <c:v>43450.947916666599</c:v>
                </c:pt>
                <c:pt idx="24938">
                  <c:v>43450.96875</c:v>
                </c:pt>
                <c:pt idx="24939">
                  <c:v>43450.989583333401</c:v>
                </c:pt>
                <c:pt idx="24940">
                  <c:v>43451.010416666599</c:v>
                </c:pt>
                <c:pt idx="24941">
                  <c:v>43451.03125</c:v>
                </c:pt>
                <c:pt idx="24942">
                  <c:v>43451.052083333401</c:v>
                </c:pt>
                <c:pt idx="24943">
                  <c:v>43451.072916666599</c:v>
                </c:pt>
                <c:pt idx="24944">
                  <c:v>43451.09375</c:v>
                </c:pt>
                <c:pt idx="24945">
                  <c:v>43451.114583333401</c:v>
                </c:pt>
                <c:pt idx="24946">
                  <c:v>43451.135416666599</c:v>
                </c:pt>
                <c:pt idx="24947">
                  <c:v>43451.15625</c:v>
                </c:pt>
                <c:pt idx="24948">
                  <c:v>43451.177083333401</c:v>
                </c:pt>
                <c:pt idx="24949">
                  <c:v>43451.197916666599</c:v>
                </c:pt>
                <c:pt idx="24950">
                  <c:v>43451.21875</c:v>
                </c:pt>
                <c:pt idx="24951">
                  <c:v>43451.239583333401</c:v>
                </c:pt>
                <c:pt idx="24952">
                  <c:v>43451.260416666599</c:v>
                </c:pt>
                <c:pt idx="24953">
                  <c:v>43451.28125</c:v>
                </c:pt>
                <c:pt idx="24954">
                  <c:v>43451.302083333401</c:v>
                </c:pt>
                <c:pt idx="24955">
                  <c:v>43451.322916666599</c:v>
                </c:pt>
                <c:pt idx="24956">
                  <c:v>43451.34375</c:v>
                </c:pt>
                <c:pt idx="24957">
                  <c:v>43451.364583333401</c:v>
                </c:pt>
                <c:pt idx="24958">
                  <c:v>43451.385416666599</c:v>
                </c:pt>
                <c:pt idx="24959">
                  <c:v>43451.40625</c:v>
                </c:pt>
                <c:pt idx="24960">
                  <c:v>43451.427083333401</c:v>
                </c:pt>
                <c:pt idx="24961">
                  <c:v>43451.447916666599</c:v>
                </c:pt>
                <c:pt idx="24962">
                  <c:v>43451.46875</c:v>
                </c:pt>
                <c:pt idx="24963">
                  <c:v>43451.489583333401</c:v>
                </c:pt>
                <c:pt idx="24964">
                  <c:v>43451.510416666599</c:v>
                </c:pt>
                <c:pt idx="24965">
                  <c:v>43451.53125</c:v>
                </c:pt>
                <c:pt idx="24966">
                  <c:v>43451.552083333401</c:v>
                </c:pt>
                <c:pt idx="24967">
                  <c:v>43451.572916666599</c:v>
                </c:pt>
                <c:pt idx="24968">
                  <c:v>43451.59375</c:v>
                </c:pt>
                <c:pt idx="24969">
                  <c:v>43451.614583333401</c:v>
                </c:pt>
                <c:pt idx="24970">
                  <c:v>43451.635416666599</c:v>
                </c:pt>
                <c:pt idx="24971">
                  <c:v>43451.65625</c:v>
                </c:pt>
                <c:pt idx="24972">
                  <c:v>43451.677083333401</c:v>
                </c:pt>
                <c:pt idx="24973">
                  <c:v>43451.697916666599</c:v>
                </c:pt>
                <c:pt idx="24974">
                  <c:v>43451.71875</c:v>
                </c:pt>
                <c:pt idx="24975">
                  <c:v>43451.739583333401</c:v>
                </c:pt>
                <c:pt idx="24976">
                  <c:v>43451.760416666599</c:v>
                </c:pt>
                <c:pt idx="24977">
                  <c:v>43451.78125</c:v>
                </c:pt>
                <c:pt idx="24978">
                  <c:v>43451.802083333401</c:v>
                </c:pt>
                <c:pt idx="24979">
                  <c:v>43451.822916666599</c:v>
                </c:pt>
                <c:pt idx="24980">
                  <c:v>43451.84375</c:v>
                </c:pt>
                <c:pt idx="24981">
                  <c:v>43451.864583333401</c:v>
                </c:pt>
                <c:pt idx="24982">
                  <c:v>43451.885416666599</c:v>
                </c:pt>
                <c:pt idx="24983">
                  <c:v>43451.90625</c:v>
                </c:pt>
                <c:pt idx="24984">
                  <c:v>43451.927083333401</c:v>
                </c:pt>
                <c:pt idx="24985">
                  <c:v>43451.947916666599</c:v>
                </c:pt>
                <c:pt idx="24986">
                  <c:v>43451.96875</c:v>
                </c:pt>
                <c:pt idx="24987">
                  <c:v>43451.989583333401</c:v>
                </c:pt>
                <c:pt idx="24988">
                  <c:v>43452.010416666599</c:v>
                </c:pt>
                <c:pt idx="24989">
                  <c:v>43452.03125</c:v>
                </c:pt>
                <c:pt idx="24990">
                  <c:v>43452.052083333401</c:v>
                </c:pt>
                <c:pt idx="24991">
                  <c:v>43452.072916666599</c:v>
                </c:pt>
                <c:pt idx="24992">
                  <c:v>43452.09375</c:v>
                </c:pt>
                <c:pt idx="24993">
                  <c:v>43452.114583333401</c:v>
                </c:pt>
                <c:pt idx="24994">
                  <c:v>43452.135416666599</c:v>
                </c:pt>
                <c:pt idx="24995">
                  <c:v>43452.15625</c:v>
                </c:pt>
                <c:pt idx="24996">
                  <c:v>43452.177083333401</c:v>
                </c:pt>
                <c:pt idx="24997">
                  <c:v>43452.197916666599</c:v>
                </c:pt>
                <c:pt idx="24998">
                  <c:v>43452.21875</c:v>
                </c:pt>
                <c:pt idx="24999">
                  <c:v>43452.239583333401</c:v>
                </c:pt>
                <c:pt idx="25000">
                  <c:v>43452.260416666599</c:v>
                </c:pt>
                <c:pt idx="25001">
                  <c:v>43452.28125</c:v>
                </c:pt>
                <c:pt idx="25002">
                  <c:v>43452.302083333401</c:v>
                </c:pt>
                <c:pt idx="25003">
                  <c:v>43452.322916666599</c:v>
                </c:pt>
                <c:pt idx="25004">
                  <c:v>43452.34375</c:v>
                </c:pt>
                <c:pt idx="25005">
                  <c:v>43452.364583333401</c:v>
                </c:pt>
                <c:pt idx="25006">
                  <c:v>43452.385416666599</c:v>
                </c:pt>
                <c:pt idx="25007">
                  <c:v>43452.40625</c:v>
                </c:pt>
                <c:pt idx="25008">
                  <c:v>43452.427083333401</c:v>
                </c:pt>
                <c:pt idx="25009">
                  <c:v>43452.447916666599</c:v>
                </c:pt>
                <c:pt idx="25010">
                  <c:v>43452.46875</c:v>
                </c:pt>
                <c:pt idx="25011">
                  <c:v>43452.489583333401</c:v>
                </c:pt>
                <c:pt idx="25012">
                  <c:v>43452.510416666599</c:v>
                </c:pt>
                <c:pt idx="25013">
                  <c:v>43452.53125</c:v>
                </c:pt>
                <c:pt idx="25014">
                  <c:v>43452.552083333401</c:v>
                </c:pt>
                <c:pt idx="25015">
                  <c:v>43452.572916666599</c:v>
                </c:pt>
                <c:pt idx="25016">
                  <c:v>43452.59375</c:v>
                </c:pt>
                <c:pt idx="25017">
                  <c:v>43452.614583333401</c:v>
                </c:pt>
                <c:pt idx="25018">
                  <c:v>43452.635416666599</c:v>
                </c:pt>
                <c:pt idx="25019">
                  <c:v>43452.65625</c:v>
                </c:pt>
                <c:pt idx="25020">
                  <c:v>43452.677083333401</c:v>
                </c:pt>
                <c:pt idx="25021">
                  <c:v>43452.697916666599</c:v>
                </c:pt>
                <c:pt idx="25022">
                  <c:v>43452.71875</c:v>
                </c:pt>
                <c:pt idx="25023">
                  <c:v>43452.739583333401</c:v>
                </c:pt>
                <c:pt idx="25024">
                  <c:v>43452.760416666599</c:v>
                </c:pt>
                <c:pt idx="25025">
                  <c:v>43452.78125</c:v>
                </c:pt>
                <c:pt idx="25026">
                  <c:v>43452.802083333401</c:v>
                </c:pt>
                <c:pt idx="25027">
                  <c:v>43452.822916666599</c:v>
                </c:pt>
                <c:pt idx="25028">
                  <c:v>43452.84375</c:v>
                </c:pt>
                <c:pt idx="25029">
                  <c:v>43452.864583333401</c:v>
                </c:pt>
                <c:pt idx="25030">
                  <c:v>43452.885416666599</c:v>
                </c:pt>
                <c:pt idx="25031">
                  <c:v>43452.90625</c:v>
                </c:pt>
                <c:pt idx="25032">
                  <c:v>43452.927083333401</c:v>
                </c:pt>
                <c:pt idx="25033">
                  <c:v>43452.947916666599</c:v>
                </c:pt>
                <c:pt idx="25034">
                  <c:v>43452.96875</c:v>
                </c:pt>
                <c:pt idx="25035">
                  <c:v>43452.989583333401</c:v>
                </c:pt>
                <c:pt idx="25036">
                  <c:v>43453.010416666599</c:v>
                </c:pt>
                <c:pt idx="25037">
                  <c:v>43453.03125</c:v>
                </c:pt>
                <c:pt idx="25038">
                  <c:v>43453.052083333401</c:v>
                </c:pt>
                <c:pt idx="25039">
                  <c:v>43453.072916666599</c:v>
                </c:pt>
                <c:pt idx="25040">
                  <c:v>43453.09375</c:v>
                </c:pt>
                <c:pt idx="25041">
                  <c:v>43453.114583333401</c:v>
                </c:pt>
                <c:pt idx="25042">
                  <c:v>43453.135416666599</c:v>
                </c:pt>
                <c:pt idx="25043">
                  <c:v>43453.15625</c:v>
                </c:pt>
                <c:pt idx="25044">
                  <c:v>43453.177083333401</c:v>
                </c:pt>
                <c:pt idx="25045">
                  <c:v>43453.197916666599</c:v>
                </c:pt>
                <c:pt idx="25046">
                  <c:v>43453.21875</c:v>
                </c:pt>
                <c:pt idx="25047">
                  <c:v>43453.239583333401</c:v>
                </c:pt>
                <c:pt idx="25048">
                  <c:v>43453.260416666599</c:v>
                </c:pt>
                <c:pt idx="25049">
                  <c:v>43453.28125</c:v>
                </c:pt>
                <c:pt idx="25050">
                  <c:v>43453.302083333401</c:v>
                </c:pt>
                <c:pt idx="25051">
                  <c:v>43453.322916666599</c:v>
                </c:pt>
                <c:pt idx="25052">
                  <c:v>43453.34375</c:v>
                </c:pt>
                <c:pt idx="25053">
                  <c:v>43453.364583333401</c:v>
                </c:pt>
                <c:pt idx="25054">
                  <c:v>43453.385416666599</c:v>
                </c:pt>
                <c:pt idx="25055">
                  <c:v>43453.40625</c:v>
                </c:pt>
                <c:pt idx="25056">
                  <c:v>43453.427083333401</c:v>
                </c:pt>
                <c:pt idx="25057">
                  <c:v>43453.447916666599</c:v>
                </c:pt>
                <c:pt idx="25058">
                  <c:v>43453.46875</c:v>
                </c:pt>
                <c:pt idx="25059">
                  <c:v>43453.489583333401</c:v>
                </c:pt>
                <c:pt idx="25060">
                  <c:v>43453.510416666599</c:v>
                </c:pt>
                <c:pt idx="25061">
                  <c:v>43453.53125</c:v>
                </c:pt>
                <c:pt idx="25062">
                  <c:v>43453.552083333401</c:v>
                </c:pt>
                <c:pt idx="25063">
                  <c:v>43453.572916666599</c:v>
                </c:pt>
                <c:pt idx="25064">
                  <c:v>43453.59375</c:v>
                </c:pt>
                <c:pt idx="25065">
                  <c:v>43453.614583333401</c:v>
                </c:pt>
                <c:pt idx="25066">
                  <c:v>43453.635416666599</c:v>
                </c:pt>
                <c:pt idx="25067">
                  <c:v>43453.65625</c:v>
                </c:pt>
                <c:pt idx="25068">
                  <c:v>43453.677083333401</c:v>
                </c:pt>
                <c:pt idx="25069">
                  <c:v>43453.697916666599</c:v>
                </c:pt>
                <c:pt idx="25070">
                  <c:v>43453.71875</c:v>
                </c:pt>
                <c:pt idx="25071">
                  <c:v>43453.739583333401</c:v>
                </c:pt>
                <c:pt idx="25072">
                  <c:v>43453.760416666599</c:v>
                </c:pt>
                <c:pt idx="25073">
                  <c:v>43453.78125</c:v>
                </c:pt>
                <c:pt idx="25074">
                  <c:v>43453.802083333401</c:v>
                </c:pt>
                <c:pt idx="25075">
                  <c:v>43453.822916666599</c:v>
                </c:pt>
                <c:pt idx="25076">
                  <c:v>43453.84375</c:v>
                </c:pt>
                <c:pt idx="25077">
                  <c:v>43453.864583333401</c:v>
                </c:pt>
                <c:pt idx="25078">
                  <c:v>43453.885416666599</c:v>
                </c:pt>
                <c:pt idx="25079">
                  <c:v>43453.90625</c:v>
                </c:pt>
                <c:pt idx="25080">
                  <c:v>43453.927083333401</c:v>
                </c:pt>
                <c:pt idx="25081">
                  <c:v>43453.947916666599</c:v>
                </c:pt>
                <c:pt idx="25082">
                  <c:v>43453.96875</c:v>
                </c:pt>
                <c:pt idx="25083">
                  <c:v>43453.989583333401</c:v>
                </c:pt>
                <c:pt idx="25084">
                  <c:v>43454.010416666599</c:v>
                </c:pt>
                <c:pt idx="25085">
                  <c:v>43454.03125</c:v>
                </c:pt>
                <c:pt idx="25086">
                  <c:v>43454.052083333401</c:v>
                </c:pt>
                <c:pt idx="25087">
                  <c:v>43454.072916666599</c:v>
                </c:pt>
                <c:pt idx="25088">
                  <c:v>43454.09375</c:v>
                </c:pt>
                <c:pt idx="25089">
                  <c:v>43454.114583333401</c:v>
                </c:pt>
                <c:pt idx="25090">
                  <c:v>43454.135416666599</c:v>
                </c:pt>
                <c:pt idx="25091">
                  <c:v>43454.15625</c:v>
                </c:pt>
                <c:pt idx="25092">
                  <c:v>43454.177083333401</c:v>
                </c:pt>
                <c:pt idx="25093">
                  <c:v>43454.197916666599</c:v>
                </c:pt>
                <c:pt idx="25094">
                  <c:v>43454.21875</c:v>
                </c:pt>
                <c:pt idx="25095">
                  <c:v>43454.239583333401</c:v>
                </c:pt>
                <c:pt idx="25096">
                  <c:v>43454.260416666599</c:v>
                </c:pt>
                <c:pt idx="25097">
                  <c:v>43454.28125</c:v>
                </c:pt>
                <c:pt idx="25098">
                  <c:v>43454.302083333401</c:v>
                </c:pt>
                <c:pt idx="25099">
                  <c:v>43454.322916666599</c:v>
                </c:pt>
                <c:pt idx="25100">
                  <c:v>43454.34375</c:v>
                </c:pt>
                <c:pt idx="25101">
                  <c:v>43454.364583333401</c:v>
                </c:pt>
                <c:pt idx="25102">
                  <c:v>43454.385416666599</c:v>
                </c:pt>
                <c:pt idx="25103">
                  <c:v>43454.40625</c:v>
                </c:pt>
                <c:pt idx="25104">
                  <c:v>43454.427083333401</c:v>
                </c:pt>
                <c:pt idx="25105">
                  <c:v>43454.447916666599</c:v>
                </c:pt>
                <c:pt idx="25106">
                  <c:v>43454.46875</c:v>
                </c:pt>
                <c:pt idx="25107">
                  <c:v>43454.489583333401</c:v>
                </c:pt>
                <c:pt idx="25108">
                  <c:v>43454.510416666599</c:v>
                </c:pt>
                <c:pt idx="25109">
                  <c:v>43454.53125</c:v>
                </c:pt>
                <c:pt idx="25110">
                  <c:v>43454.552083333401</c:v>
                </c:pt>
                <c:pt idx="25111">
                  <c:v>43454.572916666599</c:v>
                </c:pt>
                <c:pt idx="25112">
                  <c:v>43454.59375</c:v>
                </c:pt>
                <c:pt idx="25113">
                  <c:v>43454.614583333401</c:v>
                </c:pt>
                <c:pt idx="25114">
                  <c:v>43454.635416666599</c:v>
                </c:pt>
                <c:pt idx="25115">
                  <c:v>43454.65625</c:v>
                </c:pt>
                <c:pt idx="25116">
                  <c:v>43454.677083333401</c:v>
                </c:pt>
                <c:pt idx="25117">
                  <c:v>43454.697916666599</c:v>
                </c:pt>
                <c:pt idx="25118">
                  <c:v>43454.71875</c:v>
                </c:pt>
                <c:pt idx="25119">
                  <c:v>43454.739583333401</c:v>
                </c:pt>
                <c:pt idx="25120">
                  <c:v>43454.760416666599</c:v>
                </c:pt>
                <c:pt idx="25121">
                  <c:v>43454.78125</c:v>
                </c:pt>
                <c:pt idx="25122">
                  <c:v>43454.802083333401</c:v>
                </c:pt>
                <c:pt idx="25123">
                  <c:v>43454.822916666599</c:v>
                </c:pt>
                <c:pt idx="25124">
                  <c:v>43454.84375</c:v>
                </c:pt>
                <c:pt idx="25125">
                  <c:v>43454.864583333401</c:v>
                </c:pt>
                <c:pt idx="25126">
                  <c:v>43454.885416666599</c:v>
                </c:pt>
                <c:pt idx="25127">
                  <c:v>43454.90625</c:v>
                </c:pt>
                <c:pt idx="25128">
                  <c:v>43454.927083333401</c:v>
                </c:pt>
                <c:pt idx="25129">
                  <c:v>43454.947916666599</c:v>
                </c:pt>
                <c:pt idx="25130">
                  <c:v>43454.96875</c:v>
                </c:pt>
                <c:pt idx="25131">
                  <c:v>43454.989583333401</c:v>
                </c:pt>
                <c:pt idx="25132">
                  <c:v>43455.010416666599</c:v>
                </c:pt>
                <c:pt idx="25133">
                  <c:v>43455.03125</c:v>
                </c:pt>
                <c:pt idx="25134">
                  <c:v>43455.052083333401</c:v>
                </c:pt>
                <c:pt idx="25135">
                  <c:v>43455.072916666599</c:v>
                </c:pt>
                <c:pt idx="25136">
                  <c:v>43455.09375</c:v>
                </c:pt>
                <c:pt idx="25137">
                  <c:v>43455.114583333401</c:v>
                </c:pt>
                <c:pt idx="25138">
                  <c:v>43455.135416666599</c:v>
                </c:pt>
                <c:pt idx="25139">
                  <c:v>43455.15625</c:v>
                </c:pt>
                <c:pt idx="25140">
                  <c:v>43455.177083333401</c:v>
                </c:pt>
                <c:pt idx="25141">
                  <c:v>43455.197916666599</c:v>
                </c:pt>
                <c:pt idx="25142">
                  <c:v>43455.21875</c:v>
                </c:pt>
                <c:pt idx="25143">
                  <c:v>43455.239583333401</c:v>
                </c:pt>
                <c:pt idx="25144">
                  <c:v>43455.260416666599</c:v>
                </c:pt>
                <c:pt idx="25145">
                  <c:v>43455.28125</c:v>
                </c:pt>
                <c:pt idx="25146">
                  <c:v>43455.302083333401</c:v>
                </c:pt>
                <c:pt idx="25147">
                  <c:v>43455.322916666599</c:v>
                </c:pt>
                <c:pt idx="25148">
                  <c:v>43455.34375</c:v>
                </c:pt>
                <c:pt idx="25149">
                  <c:v>43455.364583333401</c:v>
                </c:pt>
                <c:pt idx="25150">
                  <c:v>43455.385416666599</c:v>
                </c:pt>
                <c:pt idx="25151">
                  <c:v>43455.40625</c:v>
                </c:pt>
                <c:pt idx="25152">
                  <c:v>43455.427083333401</c:v>
                </c:pt>
                <c:pt idx="25153">
                  <c:v>43455.447916666599</c:v>
                </c:pt>
                <c:pt idx="25154">
                  <c:v>43455.46875</c:v>
                </c:pt>
                <c:pt idx="25155">
                  <c:v>43455.489583333401</c:v>
                </c:pt>
                <c:pt idx="25156">
                  <c:v>43455.510416666599</c:v>
                </c:pt>
                <c:pt idx="25157">
                  <c:v>43455.53125</c:v>
                </c:pt>
                <c:pt idx="25158">
                  <c:v>43455.552083333401</c:v>
                </c:pt>
                <c:pt idx="25159">
                  <c:v>43455.572916666599</c:v>
                </c:pt>
                <c:pt idx="25160">
                  <c:v>43455.59375</c:v>
                </c:pt>
                <c:pt idx="25161">
                  <c:v>43455.614583333401</c:v>
                </c:pt>
                <c:pt idx="25162">
                  <c:v>43455.635416666599</c:v>
                </c:pt>
                <c:pt idx="25163">
                  <c:v>43455.65625</c:v>
                </c:pt>
                <c:pt idx="25164">
                  <c:v>43455.677083333401</c:v>
                </c:pt>
                <c:pt idx="25165">
                  <c:v>43455.697916666599</c:v>
                </c:pt>
                <c:pt idx="25166">
                  <c:v>43455.71875</c:v>
                </c:pt>
                <c:pt idx="25167">
                  <c:v>43455.739583333401</c:v>
                </c:pt>
                <c:pt idx="25168">
                  <c:v>43455.760416666599</c:v>
                </c:pt>
                <c:pt idx="25169">
                  <c:v>43455.78125</c:v>
                </c:pt>
                <c:pt idx="25170">
                  <c:v>43455.802083333401</c:v>
                </c:pt>
                <c:pt idx="25171">
                  <c:v>43455.822916666599</c:v>
                </c:pt>
                <c:pt idx="25172">
                  <c:v>43455.84375</c:v>
                </c:pt>
                <c:pt idx="25173">
                  <c:v>43455.864583333401</c:v>
                </c:pt>
                <c:pt idx="25174">
                  <c:v>43455.885416666599</c:v>
                </c:pt>
                <c:pt idx="25175">
                  <c:v>43455.90625</c:v>
                </c:pt>
                <c:pt idx="25176">
                  <c:v>43455.927083333401</c:v>
                </c:pt>
                <c:pt idx="25177">
                  <c:v>43455.947916666599</c:v>
                </c:pt>
                <c:pt idx="25178">
                  <c:v>43455.96875</c:v>
                </c:pt>
                <c:pt idx="25179">
                  <c:v>43455.989583333401</c:v>
                </c:pt>
                <c:pt idx="25180">
                  <c:v>43456.010416666599</c:v>
                </c:pt>
                <c:pt idx="25181">
                  <c:v>43456.03125</c:v>
                </c:pt>
                <c:pt idx="25182">
                  <c:v>43456.052083333401</c:v>
                </c:pt>
                <c:pt idx="25183">
                  <c:v>43456.072916666599</c:v>
                </c:pt>
                <c:pt idx="25184">
                  <c:v>43456.09375</c:v>
                </c:pt>
                <c:pt idx="25185">
                  <c:v>43456.114583333401</c:v>
                </c:pt>
                <c:pt idx="25186">
                  <c:v>43456.135416666599</c:v>
                </c:pt>
                <c:pt idx="25187">
                  <c:v>43456.15625</c:v>
                </c:pt>
                <c:pt idx="25188">
                  <c:v>43456.177083333401</c:v>
                </c:pt>
                <c:pt idx="25189">
                  <c:v>43456.197916666599</c:v>
                </c:pt>
                <c:pt idx="25190">
                  <c:v>43456.21875</c:v>
                </c:pt>
                <c:pt idx="25191">
                  <c:v>43456.239583333401</c:v>
                </c:pt>
                <c:pt idx="25192">
                  <c:v>43456.260416666599</c:v>
                </c:pt>
                <c:pt idx="25193">
                  <c:v>43456.28125</c:v>
                </c:pt>
                <c:pt idx="25194">
                  <c:v>43456.302083333401</c:v>
                </c:pt>
                <c:pt idx="25195">
                  <c:v>43456.322916666599</c:v>
                </c:pt>
                <c:pt idx="25196">
                  <c:v>43456.34375</c:v>
                </c:pt>
                <c:pt idx="25197">
                  <c:v>43456.364583333401</c:v>
                </c:pt>
                <c:pt idx="25198">
                  <c:v>43456.385416666599</c:v>
                </c:pt>
                <c:pt idx="25199">
                  <c:v>43456.40625</c:v>
                </c:pt>
                <c:pt idx="25200">
                  <c:v>43456.427083333401</c:v>
                </c:pt>
                <c:pt idx="25201">
                  <c:v>43456.447916666599</c:v>
                </c:pt>
                <c:pt idx="25202">
                  <c:v>43456.46875</c:v>
                </c:pt>
                <c:pt idx="25203">
                  <c:v>43456.489583333401</c:v>
                </c:pt>
                <c:pt idx="25204">
                  <c:v>43456.510416666599</c:v>
                </c:pt>
                <c:pt idx="25205">
                  <c:v>43456.53125</c:v>
                </c:pt>
                <c:pt idx="25206">
                  <c:v>43456.552083333401</c:v>
                </c:pt>
                <c:pt idx="25207">
                  <c:v>43456.572916666599</c:v>
                </c:pt>
                <c:pt idx="25208">
                  <c:v>43456.59375</c:v>
                </c:pt>
                <c:pt idx="25209">
                  <c:v>43456.614583333401</c:v>
                </c:pt>
                <c:pt idx="25210">
                  <c:v>43456.635416666599</c:v>
                </c:pt>
                <c:pt idx="25211">
                  <c:v>43456.65625</c:v>
                </c:pt>
                <c:pt idx="25212">
                  <c:v>43456.677083333401</c:v>
                </c:pt>
                <c:pt idx="25213">
                  <c:v>43456.697916666599</c:v>
                </c:pt>
                <c:pt idx="25214">
                  <c:v>43456.71875</c:v>
                </c:pt>
                <c:pt idx="25215">
                  <c:v>43456.739583333401</c:v>
                </c:pt>
                <c:pt idx="25216">
                  <c:v>43456.760416666599</c:v>
                </c:pt>
                <c:pt idx="25217">
                  <c:v>43456.78125</c:v>
                </c:pt>
                <c:pt idx="25218">
                  <c:v>43456.802083333401</c:v>
                </c:pt>
                <c:pt idx="25219">
                  <c:v>43456.822916666599</c:v>
                </c:pt>
                <c:pt idx="25220">
                  <c:v>43456.84375</c:v>
                </c:pt>
                <c:pt idx="25221">
                  <c:v>43456.864583333401</c:v>
                </c:pt>
                <c:pt idx="25222">
                  <c:v>43456.885416666599</c:v>
                </c:pt>
                <c:pt idx="25223">
                  <c:v>43456.90625</c:v>
                </c:pt>
                <c:pt idx="25224">
                  <c:v>43456.927083333401</c:v>
                </c:pt>
                <c:pt idx="25225">
                  <c:v>43456.947916666599</c:v>
                </c:pt>
                <c:pt idx="25226">
                  <c:v>43456.96875</c:v>
                </c:pt>
                <c:pt idx="25227">
                  <c:v>43456.989583333401</c:v>
                </c:pt>
                <c:pt idx="25228">
                  <c:v>43457.010416666599</c:v>
                </c:pt>
                <c:pt idx="25229">
                  <c:v>43457.03125</c:v>
                </c:pt>
                <c:pt idx="25230">
                  <c:v>43457.052083333401</c:v>
                </c:pt>
                <c:pt idx="25231">
                  <c:v>43457.072916666599</c:v>
                </c:pt>
                <c:pt idx="25232">
                  <c:v>43457.09375</c:v>
                </c:pt>
                <c:pt idx="25233">
                  <c:v>43457.114583333401</c:v>
                </c:pt>
                <c:pt idx="25234">
                  <c:v>43457.135416666599</c:v>
                </c:pt>
                <c:pt idx="25235">
                  <c:v>43457.15625</c:v>
                </c:pt>
                <c:pt idx="25236">
                  <c:v>43457.177083333401</c:v>
                </c:pt>
                <c:pt idx="25237">
                  <c:v>43457.197916666599</c:v>
                </c:pt>
                <c:pt idx="25238">
                  <c:v>43457.21875</c:v>
                </c:pt>
                <c:pt idx="25239">
                  <c:v>43457.239583333401</c:v>
                </c:pt>
                <c:pt idx="25240">
                  <c:v>43457.260416666599</c:v>
                </c:pt>
                <c:pt idx="25241">
                  <c:v>43457.28125</c:v>
                </c:pt>
                <c:pt idx="25242">
                  <c:v>43457.302083333401</c:v>
                </c:pt>
                <c:pt idx="25243">
                  <c:v>43457.322916666599</c:v>
                </c:pt>
                <c:pt idx="25244">
                  <c:v>43457.34375</c:v>
                </c:pt>
                <c:pt idx="25245">
                  <c:v>43457.364583333401</c:v>
                </c:pt>
                <c:pt idx="25246">
                  <c:v>43457.385416666599</c:v>
                </c:pt>
                <c:pt idx="25247">
                  <c:v>43457.40625</c:v>
                </c:pt>
                <c:pt idx="25248">
                  <c:v>43457.427083333401</c:v>
                </c:pt>
                <c:pt idx="25249">
                  <c:v>43457.447916666599</c:v>
                </c:pt>
                <c:pt idx="25250">
                  <c:v>43457.46875</c:v>
                </c:pt>
                <c:pt idx="25251">
                  <c:v>43457.489583333401</c:v>
                </c:pt>
                <c:pt idx="25252">
                  <c:v>43457.510416666599</c:v>
                </c:pt>
                <c:pt idx="25253">
                  <c:v>43457.53125</c:v>
                </c:pt>
                <c:pt idx="25254">
                  <c:v>43457.552083333401</c:v>
                </c:pt>
                <c:pt idx="25255">
                  <c:v>43457.572916666599</c:v>
                </c:pt>
                <c:pt idx="25256">
                  <c:v>43457.59375</c:v>
                </c:pt>
                <c:pt idx="25257">
                  <c:v>43457.614583333401</c:v>
                </c:pt>
                <c:pt idx="25258">
                  <c:v>43457.635416666599</c:v>
                </c:pt>
                <c:pt idx="25259">
                  <c:v>43457.65625</c:v>
                </c:pt>
                <c:pt idx="25260">
                  <c:v>43457.677083333401</c:v>
                </c:pt>
                <c:pt idx="25261">
                  <c:v>43457.697916666599</c:v>
                </c:pt>
                <c:pt idx="25262">
                  <c:v>43457.71875</c:v>
                </c:pt>
                <c:pt idx="25263">
                  <c:v>43457.739583333401</c:v>
                </c:pt>
                <c:pt idx="25264">
                  <c:v>43457.760416666599</c:v>
                </c:pt>
                <c:pt idx="25265">
                  <c:v>43457.78125</c:v>
                </c:pt>
                <c:pt idx="25266">
                  <c:v>43457.802083333401</c:v>
                </c:pt>
                <c:pt idx="25267">
                  <c:v>43457.822916666599</c:v>
                </c:pt>
                <c:pt idx="25268">
                  <c:v>43457.84375</c:v>
                </c:pt>
                <c:pt idx="25269">
                  <c:v>43457.864583333401</c:v>
                </c:pt>
                <c:pt idx="25270">
                  <c:v>43457.885416666599</c:v>
                </c:pt>
                <c:pt idx="25271">
                  <c:v>43457.90625</c:v>
                </c:pt>
                <c:pt idx="25272">
                  <c:v>43457.927083333401</c:v>
                </c:pt>
                <c:pt idx="25273">
                  <c:v>43457.947916666599</c:v>
                </c:pt>
                <c:pt idx="25274">
                  <c:v>43457.96875</c:v>
                </c:pt>
                <c:pt idx="25275">
                  <c:v>43457.989583333401</c:v>
                </c:pt>
                <c:pt idx="25276">
                  <c:v>43458.010416666599</c:v>
                </c:pt>
                <c:pt idx="25277">
                  <c:v>43458.03125</c:v>
                </c:pt>
                <c:pt idx="25278">
                  <c:v>43458.052083333401</c:v>
                </c:pt>
                <c:pt idx="25279">
                  <c:v>43458.072916666599</c:v>
                </c:pt>
                <c:pt idx="25280">
                  <c:v>43458.09375</c:v>
                </c:pt>
                <c:pt idx="25281">
                  <c:v>43458.114583333401</c:v>
                </c:pt>
                <c:pt idx="25282">
                  <c:v>43458.135416666599</c:v>
                </c:pt>
                <c:pt idx="25283">
                  <c:v>43458.15625</c:v>
                </c:pt>
                <c:pt idx="25284">
                  <c:v>43458.177083333401</c:v>
                </c:pt>
                <c:pt idx="25285">
                  <c:v>43458.197916666599</c:v>
                </c:pt>
                <c:pt idx="25286">
                  <c:v>43458.21875</c:v>
                </c:pt>
                <c:pt idx="25287">
                  <c:v>43458.239583333401</c:v>
                </c:pt>
                <c:pt idx="25288">
                  <c:v>43458.260416666599</c:v>
                </c:pt>
                <c:pt idx="25289">
                  <c:v>43458.28125</c:v>
                </c:pt>
                <c:pt idx="25290">
                  <c:v>43458.302083333401</c:v>
                </c:pt>
                <c:pt idx="25291">
                  <c:v>43458.322916666599</c:v>
                </c:pt>
                <c:pt idx="25292">
                  <c:v>43458.34375</c:v>
                </c:pt>
                <c:pt idx="25293">
                  <c:v>43458.364583333401</c:v>
                </c:pt>
                <c:pt idx="25294">
                  <c:v>43458.385416666599</c:v>
                </c:pt>
                <c:pt idx="25295">
                  <c:v>43458.40625</c:v>
                </c:pt>
                <c:pt idx="25296">
                  <c:v>43458.427083333401</c:v>
                </c:pt>
                <c:pt idx="25297">
                  <c:v>43458.447916666599</c:v>
                </c:pt>
                <c:pt idx="25298">
                  <c:v>43458.46875</c:v>
                </c:pt>
                <c:pt idx="25299">
                  <c:v>43458.489583333401</c:v>
                </c:pt>
                <c:pt idx="25300">
                  <c:v>43458.510416666599</c:v>
                </c:pt>
                <c:pt idx="25301">
                  <c:v>43458.53125</c:v>
                </c:pt>
                <c:pt idx="25302">
                  <c:v>43458.552083333401</c:v>
                </c:pt>
                <c:pt idx="25303">
                  <c:v>43458.572916666599</c:v>
                </c:pt>
                <c:pt idx="25304">
                  <c:v>43458.59375</c:v>
                </c:pt>
                <c:pt idx="25305">
                  <c:v>43458.614583333401</c:v>
                </c:pt>
                <c:pt idx="25306">
                  <c:v>43458.635416666599</c:v>
                </c:pt>
                <c:pt idx="25307">
                  <c:v>43458.65625</c:v>
                </c:pt>
                <c:pt idx="25308">
                  <c:v>43458.677083333401</c:v>
                </c:pt>
                <c:pt idx="25309">
                  <c:v>43458.697916666599</c:v>
                </c:pt>
                <c:pt idx="25310">
                  <c:v>43458.71875</c:v>
                </c:pt>
                <c:pt idx="25311">
                  <c:v>43458.739583333401</c:v>
                </c:pt>
                <c:pt idx="25312">
                  <c:v>43458.760416666599</c:v>
                </c:pt>
                <c:pt idx="25313">
                  <c:v>43458.78125</c:v>
                </c:pt>
                <c:pt idx="25314">
                  <c:v>43458.802083333401</c:v>
                </c:pt>
                <c:pt idx="25315">
                  <c:v>43458.822916666599</c:v>
                </c:pt>
                <c:pt idx="25316">
                  <c:v>43458.84375</c:v>
                </c:pt>
                <c:pt idx="25317">
                  <c:v>43458.864583333401</c:v>
                </c:pt>
                <c:pt idx="25318">
                  <c:v>43458.885416666599</c:v>
                </c:pt>
                <c:pt idx="25319">
                  <c:v>43458.90625</c:v>
                </c:pt>
                <c:pt idx="25320">
                  <c:v>43458.927083333401</c:v>
                </c:pt>
                <c:pt idx="25321">
                  <c:v>43458.947916666599</c:v>
                </c:pt>
                <c:pt idx="25322">
                  <c:v>43458.96875</c:v>
                </c:pt>
                <c:pt idx="25323">
                  <c:v>43458.989583333401</c:v>
                </c:pt>
                <c:pt idx="25324">
                  <c:v>43459.010416666599</c:v>
                </c:pt>
                <c:pt idx="25325">
                  <c:v>43459.03125</c:v>
                </c:pt>
                <c:pt idx="25326">
                  <c:v>43459.052083333401</c:v>
                </c:pt>
                <c:pt idx="25327">
                  <c:v>43459.072916666599</c:v>
                </c:pt>
                <c:pt idx="25328">
                  <c:v>43459.09375</c:v>
                </c:pt>
                <c:pt idx="25329">
                  <c:v>43459.114583333401</c:v>
                </c:pt>
                <c:pt idx="25330">
                  <c:v>43459.135416666599</c:v>
                </c:pt>
                <c:pt idx="25331">
                  <c:v>43459.15625</c:v>
                </c:pt>
                <c:pt idx="25332">
                  <c:v>43459.177083333401</c:v>
                </c:pt>
                <c:pt idx="25333">
                  <c:v>43459.197916666599</c:v>
                </c:pt>
                <c:pt idx="25334">
                  <c:v>43459.21875</c:v>
                </c:pt>
                <c:pt idx="25335">
                  <c:v>43459.239583333401</c:v>
                </c:pt>
                <c:pt idx="25336">
                  <c:v>43459.260416666599</c:v>
                </c:pt>
                <c:pt idx="25337">
                  <c:v>43459.28125</c:v>
                </c:pt>
                <c:pt idx="25338">
                  <c:v>43459.302083333401</c:v>
                </c:pt>
                <c:pt idx="25339">
                  <c:v>43459.322916666599</c:v>
                </c:pt>
                <c:pt idx="25340">
                  <c:v>43459.34375</c:v>
                </c:pt>
                <c:pt idx="25341">
                  <c:v>43459.364583333401</c:v>
                </c:pt>
                <c:pt idx="25342">
                  <c:v>43459.385416666599</c:v>
                </c:pt>
                <c:pt idx="25343">
                  <c:v>43459.40625</c:v>
                </c:pt>
                <c:pt idx="25344">
                  <c:v>43459.427083333401</c:v>
                </c:pt>
                <c:pt idx="25345">
                  <c:v>43459.447916666599</c:v>
                </c:pt>
                <c:pt idx="25346">
                  <c:v>43459.46875</c:v>
                </c:pt>
                <c:pt idx="25347">
                  <c:v>43459.489583333401</c:v>
                </c:pt>
                <c:pt idx="25348">
                  <c:v>43459.510416666599</c:v>
                </c:pt>
                <c:pt idx="25349">
                  <c:v>43459.53125</c:v>
                </c:pt>
                <c:pt idx="25350">
                  <c:v>43459.552083333401</c:v>
                </c:pt>
                <c:pt idx="25351">
                  <c:v>43459.572916666599</c:v>
                </c:pt>
                <c:pt idx="25352">
                  <c:v>43459.59375</c:v>
                </c:pt>
                <c:pt idx="25353">
                  <c:v>43459.614583333401</c:v>
                </c:pt>
                <c:pt idx="25354">
                  <c:v>43459.635416666599</c:v>
                </c:pt>
                <c:pt idx="25355">
                  <c:v>43459.65625</c:v>
                </c:pt>
                <c:pt idx="25356">
                  <c:v>43459.677083333401</c:v>
                </c:pt>
                <c:pt idx="25357">
                  <c:v>43459.697916666599</c:v>
                </c:pt>
                <c:pt idx="25358">
                  <c:v>43459.71875</c:v>
                </c:pt>
                <c:pt idx="25359">
                  <c:v>43459.739583333401</c:v>
                </c:pt>
                <c:pt idx="25360">
                  <c:v>43459.760416666599</c:v>
                </c:pt>
                <c:pt idx="25361">
                  <c:v>43459.78125</c:v>
                </c:pt>
                <c:pt idx="25362">
                  <c:v>43459.802083333401</c:v>
                </c:pt>
                <c:pt idx="25363">
                  <c:v>43459.822916666599</c:v>
                </c:pt>
                <c:pt idx="25364">
                  <c:v>43459.84375</c:v>
                </c:pt>
                <c:pt idx="25365">
                  <c:v>43459.864583333401</c:v>
                </c:pt>
                <c:pt idx="25366">
                  <c:v>43459.885416666599</c:v>
                </c:pt>
                <c:pt idx="25367">
                  <c:v>43459.90625</c:v>
                </c:pt>
                <c:pt idx="25368">
                  <c:v>43459.927083333401</c:v>
                </c:pt>
                <c:pt idx="25369">
                  <c:v>43459.947916666599</c:v>
                </c:pt>
                <c:pt idx="25370">
                  <c:v>43459.96875</c:v>
                </c:pt>
                <c:pt idx="25371">
                  <c:v>43459.989583333401</c:v>
                </c:pt>
                <c:pt idx="25372">
                  <c:v>43460.010416666599</c:v>
                </c:pt>
                <c:pt idx="25373">
                  <c:v>43460.03125</c:v>
                </c:pt>
                <c:pt idx="25374">
                  <c:v>43460.052083333401</c:v>
                </c:pt>
                <c:pt idx="25375">
                  <c:v>43460.072916666599</c:v>
                </c:pt>
                <c:pt idx="25376">
                  <c:v>43460.09375</c:v>
                </c:pt>
                <c:pt idx="25377">
                  <c:v>43460.114583333401</c:v>
                </c:pt>
                <c:pt idx="25378">
                  <c:v>43460.135416666599</c:v>
                </c:pt>
                <c:pt idx="25379">
                  <c:v>43460.15625</c:v>
                </c:pt>
                <c:pt idx="25380">
                  <c:v>43460.177083333401</c:v>
                </c:pt>
                <c:pt idx="25381">
                  <c:v>43460.197916666599</c:v>
                </c:pt>
                <c:pt idx="25382">
                  <c:v>43460.21875</c:v>
                </c:pt>
                <c:pt idx="25383">
                  <c:v>43460.239583333401</c:v>
                </c:pt>
                <c:pt idx="25384">
                  <c:v>43460.260416666599</c:v>
                </c:pt>
                <c:pt idx="25385">
                  <c:v>43460.28125</c:v>
                </c:pt>
                <c:pt idx="25386">
                  <c:v>43460.302083333401</c:v>
                </c:pt>
                <c:pt idx="25387">
                  <c:v>43460.322916666599</c:v>
                </c:pt>
                <c:pt idx="25388">
                  <c:v>43460.34375</c:v>
                </c:pt>
                <c:pt idx="25389">
                  <c:v>43460.364583333401</c:v>
                </c:pt>
                <c:pt idx="25390">
                  <c:v>43460.385416666599</c:v>
                </c:pt>
                <c:pt idx="25391">
                  <c:v>43460.40625</c:v>
                </c:pt>
                <c:pt idx="25392">
                  <c:v>43460.427083333401</c:v>
                </c:pt>
                <c:pt idx="25393">
                  <c:v>43460.447916666599</c:v>
                </c:pt>
                <c:pt idx="25394">
                  <c:v>43460.46875</c:v>
                </c:pt>
                <c:pt idx="25395">
                  <c:v>43460.489583333401</c:v>
                </c:pt>
                <c:pt idx="25396">
                  <c:v>43460.510416666599</c:v>
                </c:pt>
                <c:pt idx="25397">
                  <c:v>43460.53125</c:v>
                </c:pt>
                <c:pt idx="25398">
                  <c:v>43460.552083333401</c:v>
                </c:pt>
                <c:pt idx="25399">
                  <c:v>43460.572916666599</c:v>
                </c:pt>
                <c:pt idx="25400">
                  <c:v>43460.59375</c:v>
                </c:pt>
                <c:pt idx="25401">
                  <c:v>43460.614583333401</c:v>
                </c:pt>
                <c:pt idx="25402">
                  <c:v>43460.635416666599</c:v>
                </c:pt>
                <c:pt idx="25403">
                  <c:v>43460.65625</c:v>
                </c:pt>
                <c:pt idx="25404">
                  <c:v>43460.677083333401</c:v>
                </c:pt>
                <c:pt idx="25405">
                  <c:v>43460.697916666599</c:v>
                </c:pt>
                <c:pt idx="25406">
                  <c:v>43460.71875</c:v>
                </c:pt>
                <c:pt idx="25407">
                  <c:v>43460.739583333401</c:v>
                </c:pt>
                <c:pt idx="25408">
                  <c:v>43460.760416666599</c:v>
                </c:pt>
                <c:pt idx="25409">
                  <c:v>43460.78125</c:v>
                </c:pt>
                <c:pt idx="25410">
                  <c:v>43460.802083333401</c:v>
                </c:pt>
                <c:pt idx="25411">
                  <c:v>43460.822916666599</c:v>
                </c:pt>
                <c:pt idx="25412">
                  <c:v>43460.84375</c:v>
                </c:pt>
                <c:pt idx="25413">
                  <c:v>43460.864583333401</c:v>
                </c:pt>
                <c:pt idx="25414">
                  <c:v>43460.885416666599</c:v>
                </c:pt>
                <c:pt idx="25415">
                  <c:v>43460.90625</c:v>
                </c:pt>
                <c:pt idx="25416">
                  <c:v>43460.927083333401</c:v>
                </c:pt>
                <c:pt idx="25417">
                  <c:v>43460.947916666599</c:v>
                </c:pt>
                <c:pt idx="25418">
                  <c:v>43460.96875</c:v>
                </c:pt>
                <c:pt idx="25419">
                  <c:v>43460.989583333401</c:v>
                </c:pt>
                <c:pt idx="25420">
                  <c:v>43461.010416666599</c:v>
                </c:pt>
                <c:pt idx="25421">
                  <c:v>43461.03125</c:v>
                </c:pt>
                <c:pt idx="25422">
                  <c:v>43461.052083333401</c:v>
                </c:pt>
                <c:pt idx="25423">
                  <c:v>43461.072916666599</c:v>
                </c:pt>
                <c:pt idx="25424">
                  <c:v>43461.09375</c:v>
                </c:pt>
                <c:pt idx="25425">
                  <c:v>43461.114583333401</c:v>
                </c:pt>
                <c:pt idx="25426">
                  <c:v>43461.135416666599</c:v>
                </c:pt>
                <c:pt idx="25427">
                  <c:v>43461.15625</c:v>
                </c:pt>
                <c:pt idx="25428">
                  <c:v>43461.177083333401</c:v>
                </c:pt>
                <c:pt idx="25429">
                  <c:v>43461.197916666599</c:v>
                </c:pt>
                <c:pt idx="25430">
                  <c:v>43461.21875</c:v>
                </c:pt>
                <c:pt idx="25431">
                  <c:v>43461.239583333401</c:v>
                </c:pt>
                <c:pt idx="25432">
                  <c:v>43461.260416666599</c:v>
                </c:pt>
                <c:pt idx="25433">
                  <c:v>43461.28125</c:v>
                </c:pt>
                <c:pt idx="25434">
                  <c:v>43461.302083333401</c:v>
                </c:pt>
                <c:pt idx="25435">
                  <c:v>43461.322916666599</c:v>
                </c:pt>
                <c:pt idx="25436">
                  <c:v>43461.34375</c:v>
                </c:pt>
                <c:pt idx="25437">
                  <c:v>43461.364583333401</c:v>
                </c:pt>
                <c:pt idx="25438">
                  <c:v>43461.385416666599</c:v>
                </c:pt>
                <c:pt idx="25439">
                  <c:v>43461.40625</c:v>
                </c:pt>
                <c:pt idx="25440">
                  <c:v>43461.427083333401</c:v>
                </c:pt>
                <c:pt idx="25441">
                  <c:v>43461.447916666599</c:v>
                </c:pt>
                <c:pt idx="25442">
                  <c:v>43461.46875</c:v>
                </c:pt>
                <c:pt idx="25443">
                  <c:v>43461.489583333401</c:v>
                </c:pt>
                <c:pt idx="25444">
                  <c:v>43461.510416666599</c:v>
                </c:pt>
                <c:pt idx="25445">
                  <c:v>43461.53125</c:v>
                </c:pt>
                <c:pt idx="25446">
                  <c:v>43461.552083333401</c:v>
                </c:pt>
                <c:pt idx="25447">
                  <c:v>43461.572916666599</c:v>
                </c:pt>
                <c:pt idx="25448">
                  <c:v>43461.59375</c:v>
                </c:pt>
                <c:pt idx="25449">
                  <c:v>43461.614583333401</c:v>
                </c:pt>
                <c:pt idx="25450">
                  <c:v>43461.635416666599</c:v>
                </c:pt>
                <c:pt idx="25451">
                  <c:v>43461.65625</c:v>
                </c:pt>
                <c:pt idx="25452">
                  <c:v>43461.677083333401</c:v>
                </c:pt>
                <c:pt idx="25453">
                  <c:v>43461.697916666599</c:v>
                </c:pt>
                <c:pt idx="25454">
                  <c:v>43461.71875</c:v>
                </c:pt>
                <c:pt idx="25455">
                  <c:v>43461.739583333401</c:v>
                </c:pt>
                <c:pt idx="25456">
                  <c:v>43461.760416666599</c:v>
                </c:pt>
                <c:pt idx="25457">
                  <c:v>43461.78125</c:v>
                </c:pt>
                <c:pt idx="25458">
                  <c:v>43461.802083333401</c:v>
                </c:pt>
                <c:pt idx="25459">
                  <c:v>43461.822916666599</c:v>
                </c:pt>
                <c:pt idx="25460">
                  <c:v>43461.84375</c:v>
                </c:pt>
                <c:pt idx="25461">
                  <c:v>43461.864583333401</c:v>
                </c:pt>
                <c:pt idx="25462">
                  <c:v>43461.885416666599</c:v>
                </c:pt>
                <c:pt idx="25463">
                  <c:v>43461.90625</c:v>
                </c:pt>
                <c:pt idx="25464">
                  <c:v>43461.927083333401</c:v>
                </c:pt>
                <c:pt idx="25465">
                  <c:v>43461.947916666599</c:v>
                </c:pt>
                <c:pt idx="25466">
                  <c:v>43461.96875</c:v>
                </c:pt>
                <c:pt idx="25467">
                  <c:v>43461.989583333401</c:v>
                </c:pt>
                <c:pt idx="25468">
                  <c:v>43462.010416666599</c:v>
                </c:pt>
                <c:pt idx="25469">
                  <c:v>43462.03125</c:v>
                </c:pt>
                <c:pt idx="25470">
                  <c:v>43462.052083333401</c:v>
                </c:pt>
                <c:pt idx="25471">
                  <c:v>43462.072916666599</c:v>
                </c:pt>
                <c:pt idx="25472">
                  <c:v>43462.09375</c:v>
                </c:pt>
                <c:pt idx="25473">
                  <c:v>43462.114583333401</c:v>
                </c:pt>
                <c:pt idx="25474">
                  <c:v>43462.135416666599</c:v>
                </c:pt>
                <c:pt idx="25475">
                  <c:v>43462.15625</c:v>
                </c:pt>
                <c:pt idx="25476">
                  <c:v>43462.177083333401</c:v>
                </c:pt>
                <c:pt idx="25477">
                  <c:v>43462.197916666599</c:v>
                </c:pt>
                <c:pt idx="25478">
                  <c:v>43462.21875</c:v>
                </c:pt>
                <c:pt idx="25479">
                  <c:v>43462.239583333401</c:v>
                </c:pt>
                <c:pt idx="25480">
                  <c:v>43462.260416666599</c:v>
                </c:pt>
                <c:pt idx="25481">
                  <c:v>43462.28125</c:v>
                </c:pt>
                <c:pt idx="25482">
                  <c:v>43462.302083333401</c:v>
                </c:pt>
                <c:pt idx="25483">
                  <c:v>43462.322916666599</c:v>
                </c:pt>
                <c:pt idx="25484">
                  <c:v>43462.34375</c:v>
                </c:pt>
                <c:pt idx="25485">
                  <c:v>43462.364583333401</c:v>
                </c:pt>
                <c:pt idx="25486">
                  <c:v>43462.385416666599</c:v>
                </c:pt>
                <c:pt idx="25487">
                  <c:v>43462.40625</c:v>
                </c:pt>
                <c:pt idx="25488">
                  <c:v>43462.427083333401</c:v>
                </c:pt>
                <c:pt idx="25489">
                  <c:v>43462.447916666599</c:v>
                </c:pt>
                <c:pt idx="25490">
                  <c:v>43462.46875</c:v>
                </c:pt>
                <c:pt idx="25491">
                  <c:v>43462.489583333401</c:v>
                </c:pt>
                <c:pt idx="25492">
                  <c:v>43462.510416666599</c:v>
                </c:pt>
                <c:pt idx="25493">
                  <c:v>43462.53125</c:v>
                </c:pt>
                <c:pt idx="25494">
                  <c:v>43462.552083333401</c:v>
                </c:pt>
                <c:pt idx="25495">
                  <c:v>43462.572916666599</c:v>
                </c:pt>
                <c:pt idx="25496">
                  <c:v>43462.59375</c:v>
                </c:pt>
                <c:pt idx="25497">
                  <c:v>43462.614583333401</c:v>
                </c:pt>
                <c:pt idx="25498">
                  <c:v>43462.635416666599</c:v>
                </c:pt>
                <c:pt idx="25499">
                  <c:v>43462.65625</c:v>
                </c:pt>
                <c:pt idx="25500">
                  <c:v>43462.677083333401</c:v>
                </c:pt>
                <c:pt idx="25501">
                  <c:v>43462.697916666599</c:v>
                </c:pt>
                <c:pt idx="25502">
                  <c:v>43462.71875</c:v>
                </c:pt>
                <c:pt idx="25503">
                  <c:v>43462.739583333401</c:v>
                </c:pt>
                <c:pt idx="25504">
                  <c:v>43462.760416666599</c:v>
                </c:pt>
                <c:pt idx="25505">
                  <c:v>43462.78125</c:v>
                </c:pt>
                <c:pt idx="25506">
                  <c:v>43462.802083333401</c:v>
                </c:pt>
                <c:pt idx="25507">
                  <c:v>43462.822916666599</c:v>
                </c:pt>
                <c:pt idx="25508">
                  <c:v>43462.84375</c:v>
                </c:pt>
                <c:pt idx="25509">
                  <c:v>43462.864583333401</c:v>
                </c:pt>
                <c:pt idx="25510">
                  <c:v>43462.885416666599</c:v>
                </c:pt>
                <c:pt idx="25511">
                  <c:v>43462.90625</c:v>
                </c:pt>
                <c:pt idx="25512">
                  <c:v>43462.927083333401</c:v>
                </c:pt>
                <c:pt idx="25513">
                  <c:v>43462.947916666599</c:v>
                </c:pt>
                <c:pt idx="25514">
                  <c:v>43462.96875</c:v>
                </c:pt>
                <c:pt idx="25515">
                  <c:v>43462.989583333401</c:v>
                </c:pt>
                <c:pt idx="25516">
                  <c:v>43463.010416666599</c:v>
                </c:pt>
                <c:pt idx="25517">
                  <c:v>43463.03125</c:v>
                </c:pt>
                <c:pt idx="25518">
                  <c:v>43463.052083333401</c:v>
                </c:pt>
                <c:pt idx="25519">
                  <c:v>43463.072916666599</c:v>
                </c:pt>
                <c:pt idx="25520">
                  <c:v>43463.09375</c:v>
                </c:pt>
                <c:pt idx="25521">
                  <c:v>43463.114583333401</c:v>
                </c:pt>
                <c:pt idx="25522">
                  <c:v>43463.135416666599</c:v>
                </c:pt>
                <c:pt idx="25523">
                  <c:v>43463.15625</c:v>
                </c:pt>
                <c:pt idx="25524">
                  <c:v>43463.177083333401</c:v>
                </c:pt>
                <c:pt idx="25525">
                  <c:v>43463.197916666599</c:v>
                </c:pt>
                <c:pt idx="25526">
                  <c:v>43463.21875</c:v>
                </c:pt>
                <c:pt idx="25527">
                  <c:v>43463.239583333401</c:v>
                </c:pt>
                <c:pt idx="25528">
                  <c:v>43463.260416666599</c:v>
                </c:pt>
                <c:pt idx="25529">
                  <c:v>43463.28125</c:v>
                </c:pt>
                <c:pt idx="25530">
                  <c:v>43463.302083333401</c:v>
                </c:pt>
                <c:pt idx="25531">
                  <c:v>43463.322916666599</c:v>
                </c:pt>
                <c:pt idx="25532">
                  <c:v>43463.34375</c:v>
                </c:pt>
                <c:pt idx="25533">
                  <c:v>43463.364583333401</c:v>
                </c:pt>
                <c:pt idx="25534">
                  <c:v>43463.385416666599</c:v>
                </c:pt>
                <c:pt idx="25535">
                  <c:v>43463.40625</c:v>
                </c:pt>
                <c:pt idx="25536">
                  <c:v>43463.427083333401</c:v>
                </c:pt>
                <c:pt idx="25537">
                  <c:v>43463.447916666599</c:v>
                </c:pt>
                <c:pt idx="25538">
                  <c:v>43463.46875</c:v>
                </c:pt>
                <c:pt idx="25539">
                  <c:v>43463.489583333401</c:v>
                </c:pt>
                <c:pt idx="25540">
                  <c:v>43463.510416666599</c:v>
                </c:pt>
                <c:pt idx="25541">
                  <c:v>43463.53125</c:v>
                </c:pt>
                <c:pt idx="25542">
                  <c:v>43463.552083333401</c:v>
                </c:pt>
                <c:pt idx="25543">
                  <c:v>43463.572916666599</c:v>
                </c:pt>
                <c:pt idx="25544">
                  <c:v>43463.59375</c:v>
                </c:pt>
                <c:pt idx="25545">
                  <c:v>43463.614583333401</c:v>
                </c:pt>
                <c:pt idx="25546">
                  <c:v>43463.635416666599</c:v>
                </c:pt>
                <c:pt idx="25547">
                  <c:v>43463.65625</c:v>
                </c:pt>
                <c:pt idx="25548">
                  <c:v>43463.677083333401</c:v>
                </c:pt>
                <c:pt idx="25549">
                  <c:v>43463.697916666599</c:v>
                </c:pt>
                <c:pt idx="25550">
                  <c:v>43463.71875</c:v>
                </c:pt>
                <c:pt idx="25551">
                  <c:v>43463.739583333401</c:v>
                </c:pt>
                <c:pt idx="25552">
                  <c:v>43463.760416666599</c:v>
                </c:pt>
                <c:pt idx="25553">
                  <c:v>43463.78125</c:v>
                </c:pt>
                <c:pt idx="25554">
                  <c:v>43463.802083333401</c:v>
                </c:pt>
                <c:pt idx="25555">
                  <c:v>43463.822916666599</c:v>
                </c:pt>
                <c:pt idx="25556">
                  <c:v>43463.84375</c:v>
                </c:pt>
                <c:pt idx="25557">
                  <c:v>43463.864583333401</c:v>
                </c:pt>
                <c:pt idx="25558">
                  <c:v>43463.885416666599</c:v>
                </c:pt>
                <c:pt idx="25559">
                  <c:v>43463.90625</c:v>
                </c:pt>
                <c:pt idx="25560">
                  <c:v>43463.927083333401</c:v>
                </c:pt>
                <c:pt idx="25561">
                  <c:v>43463.947916666599</c:v>
                </c:pt>
                <c:pt idx="25562">
                  <c:v>43463.96875</c:v>
                </c:pt>
                <c:pt idx="25563">
                  <c:v>43463.989583333401</c:v>
                </c:pt>
                <c:pt idx="25564">
                  <c:v>43464.010416666599</c:v>
                </c:pt>
                <c:pt idx="25565">
                  <c:v>43464.03125</c:v>
                </c:pt>
                <c:pt idx="25566">
                  <c:v>43464.052083333401</c:v>
                </c:pt>
                <c:pt idx="25567">
                  <c:v>43464.072916666599</c:v>
                </c:pt>
                <c:pt idx="25568">
                  <c:v>43464.09375</c:v>
                </c:pt>
                <c:pt idx="25569">
                  <c:v>43464.114583333401</c:v>
                </c:pt>
                <c:pt idx="25570">
                  <c:v>43464.135416666599</c:v>
                </c:pt>
                <c:pt idx="25571">
                  <c:v>43464.15625</c:v>
                </c:pt>
                <c:pt idx="25572">
                  <c:v>43464.177083333401</c:v>
                </c:pt>
                <c:pt idx="25573">
                  <c:v>43464.197916666599</c:v>
                </c:pt>
                <c:pt idx="25574">
                  <c:v>43464.21875</c:v>
                </c:pt>
                <c:pt idx="25575">
                  <c:v>43464.239583333401</c:v>
                </c:pt>
                <c:pt idx="25576">
                  <c:v>43464.260416666599</c:v>
                </c:pt>
                <c:pt idx="25577">
                  <c:v>43464.28125</c:v>
                </c:pt>
                <c:pt idx="25578">
                  <c:v>43464.302083333401</c:v>
                </c:pt>
                <c:pt idx="25579">
                  <c:v>43464.322916666599</c:v>
                </c:pt>
                <c:pt idx="25580">
                  <c:v>43464.34375</c:v>
                </c:pt>
                <c:pt idx="25581">
                  <c:v>43464.364583333401</c:v>
                </c:pt>
                <c:pt idx="25582">
                  <c:v>43464.385416666599</c:v>
                </c:pt>
                <c:pt idx="25583">
                  <c:v>43464.40625</c:v>
                </c:pt>
                <c:pt idx="25584">
                  <c:v>43464.427083333401</c:v>
                </c:pt>
                <c:pt idx="25585">
                  <c:v>43464.447916666599</c:v>
                </c:pt>
                <c:pt idx="25586">
                  <c:v>43464.46875</c:v>
                </c:pt>
                <c:pt idx="25587">
                  <c:v>43464.489583333401</c:v>
                </c:pt>
                <c:pt idx="25588">
                  <c:v>43464.510416666599</c:v>
                </c:pt>
                <c:pt idx="25589">
                  <c:v>43464.53125</c:v>
                </c:pt>
                <c:pt idx="25590">
                  <c:v>43464.552083333401</c:v>
                </c:pt>
                <c:pt idx="25591">
                  <c:v>43464.572916666599</c:v>
                </c:pt>
                <c:pt idx="25592">
                  <c:v>43464.59375</c:v>
                </c:pt>
                <c:pt idx="25593">
                  <c:v>43464.614583333401</c:v>
                </c:pt>
                <c:pt idx="25594">
                  <c:v>43464.635416666599</c:v>
                </c:pt>
                <c:pt idx="25595">
                  <c:v>43464.65625</c:v>
                </c:pt>
                <c:pt idx="25596">
                  <c:v>43464.677083333401</c:v>
                </c:pt>
                <c:pt idx="25597">
                  <c:v>43464.697916666599</c:v>
                </c:pt>
                <c:pt idx="25598">
                  <c:v>43464.71875</c:v>
                </c:pt>
                <c:pt idx="25599">
                  <c:v>43464.739583333401</c:v>
                </c:pt>
                <c:pt idx="25600">
                  <c:v>43464.760416666599</c:v>
                </c:pt>
                <c:pt idx="25601">
                  <c:v>43464.78125</c:v>
                </c:pt>
                <c:pt idx="25602">
                  <c:v>43464.802083333401</c:v>
                </c:pt>
                <c:pt idx="25603">
                  <c:v>43464.822916666599</c:v>
                </c:pt>
                <c:pt idx="25604">
                  <c:v>43464.84375</c:v>
                </c:pt>
                <c:pt idx="25605">
                  <c:v>43464.864583333401</c:v>
                </c:pt>
                <c:pt idx="25606">
                  <c:v>43464.885416666599</c:v>
                </c:pt>
                <c:pt idx="25607">
                  <c:v>43464.90625</c:v>
                </c:pt>
                <c:pt idx="25608">
                  <c:v>43464.927083333401</c:v>
                </c:pt>
                <c:pt idx="25609">
                  <c:v>43464.947916666599</c:v>
                </c:pt>
                <c:pt idx="25610">
                  <c:v>43464.96875</c:v>
                </c:pt>
                <c:pt idx="25611">
                  <c:v>43464.989583333401</c:v>
                </c:pt>
                <c:pt idx="25612">
                  <c:v>43465.010416666599</c:v>
                </c:pt>
                <c:pt idx="25613">
                  <c:v>43465.03125</c:v>
                </c:pt>
                <c:pt idx="25614">
                  <c:v>43465.052083333401</c:v>
                </c:pt>
                <c:pt idx="25615">
                  <c:v>43465.072916666599</c:v>
                </c:pt>
                <c:pt idx="25616">
                  <c:v>43465.09375</c:v>
                </c:pt>
                <c:pt idx="25617">
                  <c:v>43465.114583333401</c:v>
                </c:pt>
                <c:pt idx="25618">
                  <c:v>43465.135416666599</c:v>
                </c:pt>
                <c:pt idx="25619">
                  <c:v>43465.15625</c:v>
                </c:pt>
                <c:pt idx="25620">
                  <c:v>43465.177083333401</c:v>
                </c:pt>
                <c:pt idx="25621">
                  <c:v>43465.197916666599</c:v>
                </c:pt>
                <c:pt idx="25622">
                  <c:v>43465.21875</c:v>
                </c:pt>
                <c:pt idx="25623">
                  <c:v>43465.239583333401</c:v>
                </c:pt>
                <c:pt idx="25624">
                  <c:v>43465.260416666599</c:v>
                </c:pt>
                <c:pt idx="25625">
                  <c:v>43465.28125</c:v>
                </c:pt>
                <c:pt idx="25626">
                  <c:v>43465.302083333401</c:v>
                </c:pt>
                <c:pt idx="25627">
                  <c:v>43465.322916666599</c:v>
                </c:pt>
                <c:pt idx="25628">
                  <c:v>43465.34375</c:v>
                </c:pt>
                <c:pt idx="25629">
                  <c:v>43465.364583333401</c:v>
                </c:pt>
                <c:pt idx="25630">
                  <c:v>43465.385416666599</c:v>
                </c:pt>
                <c:pt idx="25631">
                  <c:v>43465.40625</c:v>
                </c:pt>
                <c:pt idx="25632">
                  <c:v>43465.427083333401</c:v>
                </c:pt>
                <c:pt idx="25633">
                  <c:v>43465.447916666599</c:v>
                </c:pt>
                <c:pt idx="25634">
                  <c:v>43465.46875</c:v>
                </c:pt>
                <c:pt idx="25635">
                  <c:v>43465.489583333401</c:v>
                </c:pt>
                <c:pt idx="25636">
                  <c:v>43465.510416666599</c:v>
                </c:pt>
                <c:pt idx="25637">
                  <c:v>43465.53125</c:v>
                </c:pt>
                <c:pt idx="25638">
                  <c:v>43465.552083333401</c:v>
                </c:pt>
                <c:pt idx="25639">
                  <c:v>43465.572916666599</c:v>
                </c:pt>
                <c:pt idx="25640">
                  <c:v>43465.59375</c:v>
                </c:pt>
                <c:pt idx="25641">
                  <c:v>43465.614583333401</c:v>
                </c:pt>
                <c:pt idx="25642">
                  <c:v>43465.635416666599</c:v>
                </c:pt>
                <c:pt idx="25643">
                  <c:v>43465.65625</c:v>
                </c:pt>
                <c:pt idx="25644">
                  <c:v>43465.677083333401</c:v>
                </c:pt>
                <c:pt idx="25645">
                  <c:v>43465.697916666599</c:v>
                </c:pt>
                <c:pt idx="25646">
                  <c:v>43465.71875</c:v>
                </c:pt>
                <c:pt idx="25647">
                  <c:v>43465.739583333401</c:v>
                </c:pt>
                <c:pt idx="25648">
                  <c:v>43465.760416666599</c:v>
                </c:pt>
                <c:pt idx="25649">
                  <c:v>43465.78125</c:v>
                </c:pt>
                <c:pt idx="25650">
                  <c:v>43465.802083333401</c:v>
                </c:pt>
                <c:pt idx="25651">
                  <c:v>43465.822916666599</c:v>
                </c:pt>
                <c:pt idx="25652">
                  <c:v>43465.84375</c:v>
                </c:pt>
                <c:pt idx="25653">
                  <c:v>43465.864583333401</c:v>
                </c:pt>
                <c:pt idx="25654">
                  <c:v>43465.885416666599</c:v>
                </c:pt>
                <c:pt idx="25655">
                  <c:v>43465.90625</c:v>
                </c:pt>
                <c:pt idx="25656">
                  <c:v>43465.927083333401</c:v>
                </c:pt>
                <c:pt idx="25657">
                  <c:v>43465.947916666599</c:v>
                </c:pt>
                <c:pt idx="25658">
                  <c:v>43465.96875</c:v>
                </c:pt>
                <c:pt idx="25659">
                  <c:v>43465.989583333401</c:v>
                </c:pt>
                <c:pt idx="25660">
                  <c:v>43466.010416666599</c:v>
                </c:pt>
                <c:pt idx="25661">
                  <c:v>43466.03125</c:v>
                </c:pt>
                <c:pt idx="25662">
                  <c:v>43466.052083333401</c:v>
                </c:pt>
                <c:pt idx="25663">
                  <c:v>43466.072916666599</c:v>
                </c:pt>
                <c:pt idx="25664">
                  <c:v>43466.09375</c:v>
                </c:pt>
                <c:pt idx="25665">
                  <c:v>43466.114583333401</c:v>
                </c:pt>
                <c:pt idx="25666">
                  <c:v>43466.135416666599</c:v>
                </c:pt>
                <c:pt idx="25667">
                  <c:v>43466.15625</c:v>
                </c:pt>
                <c:pt idx="25668">
                  <c:v>43466.177083333401</c:v>
                </c:pt>
                <c:pt idx="25669">
                  <c:v>43466.197916666599</c:v>
                </c:pt>
                <c:pt idx="25670">
                  <c:v>43466.21875</c:v>
                </c:pt>
                <c:pt idx="25671">
                  <c:v>43466.239583333401</c:v>
                </c:pt>
                <c:pt idx="25672">
                  <c:v>43466.260416666599</c:v>
                </c:pt>
                <c:pt idx="25673">
                  <c:v>43466.28125</c:v>
                </c:pt>
                <c:pt idx="25674">
                  <c:v>43466.302083333401</c:v>
                </c:pt>
                <c:pt idx="25675">
                  <c:v>43466.322916666599</c:v>
                </c:pt>
                <c:pt idx="25676">
                  <c:v>43466.34375</c:v>
                </c:pt>
                <c:pt idx="25677">
                  <c:v>43466.364583333401</c:v>
                </c:pt>
                <c:pt idx="25678">
                  <c:v>43466.385416666599</c:v>
                </c:pt>
                <c:pt idx="25679">
                  <c:v>43466.40625</c:v>
                </c:pt>
                <c:pt idx="25680">
                  <c:v>43466.427083333401</c:v>
                </c:pt>
                <c:pt idx="25681">
                  <c:v>43466.447916666599</c:v>
                </c:pt>
                <c:pt idx="25682">
                  <c:v>43466.46875</c:v>
                </c:pt>
                <c:pt idx="25683">
                  <c:v>43466.489583333401</c:v>
                </c:pt>
                <c:pt idx="25684">
                  <c:v>43466.510416666599</c:v>
                </c:pt>
                <c:pt idx="25685">
                  <c:v>43466.53125</c:v>
                </c:pt>
                <c:pt idx="25686">
                  <c:v>43466.552083333401</c:v>
                </c:pt>
                <c:pt idx="25687">
                  <c:v>43466.572916666599</c:v>
                </c:pt>
                <c:pt idx="25688">
                  <c:v>43466.59375</c:v>
                </c:pt>
                <c:pt idx="25689">
                  <c:v>43466.614583333401</c:v>
                </c:pt>
                <c:pt idx="25690">
                  <c:v>43466.635416666599</c:v>
                </c:pt>
                <c:pt idx="25691">
                  <c:v>43466.65625</c:v>
                </c:pt>
                <c:pt idx="25692">
                  <c:v>43466.677083333401</c:v>
                </c:pt>
                <c:pt idx="25693">
                  <c:v>43466.697916666599</c:v>
                </c:pt>
                <c:pt idx="25694">
                  <c:v>43466.71875</c:v>
                </c:pt>
                <c:pt idx="25695">
                  <c:v>43466.739583333401</c:v>
                </c:pt>
                <c:pt idx="25696">
                  <c:v>43466.760416666599</c:v>
                </c:pt>
                <c:pt idx="25697">
                  <c:v>43466.78125</c:v>
                </c:pt>
                <c:pt idx="25698">
                  <c:v>43466.802083333401</c:v>
                </c:pt>
                <c:pt idx="25699">
                  <c:v>43466.822916666599</c:v>
                </c:pt>
                <c:pt idx="25700">
                  <c:v>43466.84375</c:v>
                </c:pt>
                <c:pt idx="25701">
                  <c:v>43466.864583333401</c:v>
                </c:pt>
                <c:pt idx="25702">
                  <c:v>43466.885416666599</c:v>
                </c:pt>
                <c:pt idx="25703">
                  <c:v>43466.90625</c:v>
                </c:pt>
                <c:pt idx="25704">
                  <c:v>43466.927083333401</c:v>
                </c:pt>
                <c:pt idx="25705">
                  <c:v>43466.947916666599</c:v>
                </c:pt>
                <c:pt idx="25706">
                  <c:v>43466.96875</c:v>
                </c:pt>
                <c:pt idx="25707">
                  <c:v>43466.989583333401</c:v>
                </c:pt>
                <c:pt idx="25708">
                  <c:v>43467.010416666599</c:v>
                </c:pt>
                <c:pt idx="25709">
                  <c:v>43467.03125</c:v>
                </c:pt>
                <c:pt idx="25710">
                  <c:v>43467.052083333401</c:v>
                </c:pt>
                <c:pt idx="25711">
                  <c:v>43467.072916666599</c:v>
                </c:pt>
                <c:pt idx="25712">
                  <c:v>43467.09375</c:v>
                </c:pt>
                <c:pt idx="25713">
                  <c:v>43467.114583333401</c:v>
                </c:pt>
                <c:pt idx="25714">
                  <c:v>43467.135416666599</c:v>
                </c:pt>
                <c:pt idx="25715">
                  <c:v>43467.15625</c:v>
                </c:pt>
                <c:pt idx="25716">
                  <c:v>43467.177083333401</c:v>
                </c:pt>
                <c:pt idx="25717">
                  <c:v>43467.197916666599</c:v>
                </c:pt>
                <c:pt idx="25718">
                  <c:v>43467.21875</c:v>
                </c:pt>
                <c:pt idx="25719">
                  <c:v>43467.239583333401</c:v>
                </c:pt>
                <c:pt idx="25720">
                  <c:v>43467.260416666599</c:v>
                </c:pt>
                <c:pt idx="25721">
                  <c:v>43467.28125</c:v>
                </c:pt>
                <c:pt idx="25722">
                  <c:v>43467.302083333401</c:v>
                </c:pt>
                <c:pt idx="25723">
                  <c:v>43467.322916666599</c:v>
                </c:pt>
                <c:pt idx="25724">
                  <c:v>43467.34375</c:v>
                </c:pt>
                <c:pt idx="25725">
                  <c:v>43467.364583333401</c:v>
                </c:pt>
                <c:pt idx="25726">
                  <c:v>43467.385416666599</c:v>
                </c:pt>
                <c:pt idx="25727">
                  <c:v>43467.40625</c:v>
                </c:pt>
                <c:pt idx="25728">
                  <c:v>43467.427083333401</c:v>
                </c:pt>
                <c:pt idx="25729">
                  <c:v>43467.447916666599</c:v>
                </c:pt>
                <c:pt idx="25730">
                  <c:v>43467.46875</c:v>
                </c:pt>
                <c:pt idx="25731">
                  <c:v>43467.489583333401</c:v>
                </c:pt>
                <c:pt idx="25732">
                  <c:v>43467.510416666599</c:v>
                </c:pt>
                <c:pt idx="25733">
                  <c:v>43467.53125</c:v>
                </c:pt>
                <c:pt idx="25734">
                  <c:v>43467.552083333401</c:v>
                </c:pt>
                <c:pt idx="25735">
                  <c:v>43467.572916666599</c:v>
                </c:pt>
                <c:pt idx="25736">
                  <c:v>43467.59375</c:v>
                </c:pt>
                <c:pt idx="25737">
                  <c:v>43467.614583333401</c:v>
                </c:pt>
                <c:pt idx="25738">
                  <c:v>43467.635416666599</c:v>
                </c:pt>
                <c:pt idx="25739">
                  <c:v>43467.65625</c:v>
                </c:pt>
                <c:pt idx="25740">
                  <c:v>43467.677083333401</c:v>
                </c:pt>
                <c:pt idx="25741">
                  <c:v>43467.697916666599</c:v>
                </c:pt>
                <c:pt idx="25742">
                  <c:v>43467.71875</c:v>
                </c:pt>
                <c:pt idx="25743">
                  <c:v>43467.739583333401</c:v>
                </c:pt>
                <c:pt idx="25744">
                  <c:v>43467.760416666599</c:v>
                </c:pt>
                <c:pt idx="25745">
                  <c:v>43467.78125</c:v>
                </c:pt>
                <c:pt idx="25746">
                  <c:v>43467.802083333401</c:v>
                </c:pt>
                <c:pt idx="25747">
                  <c:v>43467.822916666599</c:v>
                </c:pt>
                <c:pt idx="25748">
                  <c:v>43467.84375</c:v>
                </c:pt>
                <c:pt idx="25749">
                  <c:v>43467.864583333401</c:v>
                </c:pt>
                <c:pt idx="25750">
                  <c:v>43467.885416666599</c:v>
                </c:pt>
                <c:pt idx="25751">
                  <c:v>43467.90625</c:v>
                </c:pt>
                <c:pt idx="25752">
                  <c:v>43467.927083333401</c:v>
                </c:pt>
                <c:pt idx="25753">
                  <c:v>43467.947916666599</c:v>
                </c:pt>
                <c:pt idx="25754">
                  <c:v>43467.96875</c:v>
                </c:pt>
                <c:pt idx="25755">
                  <c:v>43467.989583333401</c:v>
                </c:pt>
                <c:pt idx="25756">
                  <c:v>43468.010416666599</c:v>
                </c:pt>
                <c:pt idx="25757">
                  <c:v>43468.03125</c:v>
                </c:pt>
                <c:pt idx="25758">
                  <c:v>43468.052083333401</c:v>
                </c:pt>
                <c:pt idx="25759">
                  <c:v>43468.072916666599</c:v>
                </c:pt>
                <c:pt idx="25760">
                  <c:v>43468.09375</c:v>
                </c:pt>
                <c:pt idx="25761">
                  <c:v>43468.114583333401</c:v>
                </c:pt>
                <c:pt idx="25762">
                  <c:v>43468.135416666599</c:v>
                </c:pt>
                <c:pt idx="25763">
                  <c:v>43468.15625</c:v>
                </c:pt>
                <c:pt idx="25764">
                  <c:v>43468.177083333401</c:v>
                </c:pt>
                <c:pt idx="25765">
                  <c:v>43468.197916666599</c:v>
                </c:pt>
                <c:pt idx="25766">
                  <c:v>43468.21875</c:v>
                </c:pt>
                <c:pt idx="25767">
                  <c:v>43468.239583333401</c:v>
                </c:pt>
                <c:pt idx="25768">
                  <c:v>43468.260416666599</c:v>
                </c:pt>
                <c:pt idx="25769">
                  <c:v>43468.28125</c:v>
                </c:pt>
                <c:pt idx="25770">
                  <c:v>43468.302083333401</c:v>
                </c:pt>
                <c:pt idx="25771">
                  <c:v>43468.322916666599</c:v>
                </c:pt>
                <c:pt idx="25772">
                  <c:v>43468.34375</c:v>
                </c:pt>
                <c:pt idx="25773">
                  <c:v>43468.364583333401</c:v>
                </c:pt>
                <c:pt idx="25774">
                  <c:v>43468.385416666599</c:v>
                </c:pt>
                <c:pt idx="25775">
                  <c:v>43468.40625</c:v>
                </c:pt>
                <c:pt idx="25776">
                  <c:v>43468.427083333401</c:v>
                </c:pt>
                <c:pt idx="25777">
                  <c:v>43468.447916666599</c:v>
                </c:pt>
                <c:pt idx="25778">
                  <c:v>43468.46875</c:v>
                </c:pt>
                <c:pt idx="25779">
                  <c:v>43468.489583333401</c:v>
                </c:pt>
                <c:pt idx="25780">
                  <c:v>43468.510416666599</c:v>
                </c:pt>
                <c:pt idx="25781">
                  <c:v>43468.53125</c:v>
                </c:pt>
                <c:pt idx="25782">
                  <c:v>43468.552083333401</c:v>
                </c:pt>
                <c:pt idx="25783">
                  <c:v>43468.572916666599</c:v>
                </c:pt>
                <c:pt idx="25784">
                  <c:v>43468.59375</c:v>
                </c:pt>
                <c:pt idx="25785">
                  <c:v>43468.614583333401</c:v>
                </c:pt>
                <c:pt idx="25786">
                  <c:v>43468.635416666599</c:v>
                </c:pt>
                <c:pt idx="25787">
                  <c:v>43468.65625</c:v>
                </c:pt>
                <c:pt idx="25788">
                  <c:v>43468.677083333401</c:v>
                </c:pt>
                <c:pt idx="25789">
                  <c:v>43468.697916666599</c:v>
                </c:pt>
                <c:pt idx="25790">
                  <c:v>43468.71875</c:v>
                </c:pt>
                <c:pt idx="25791">
                  <c:v>43468.739583333401</c:v>
                </c:pt>
                <c:pt idx="25792">
                  <c:v>43468.760416666599</c:v>
                </c:pt>
                <c:pt idx="25793">
                  <c:v>43468.78125</c:v>
                </c:pt>
                <c:pt idx="25794">
                  <c:v>43468.802083333401</c:v>
                </c:pt>
                <c:pt idx="25795">
                  <c:v>43468.822916666599</c:v>
                </c:pt>
                <c:pt idx="25796">
                  <c:v>43468.84375</c:v>
                </c:pt>
                <c:pt idx="25797">
                  <c:v>43468.864583333401</c:v>
                </c:pt>
                <c:pt idx="25798">
                  <c:v>43468.885416666599</c:v>
                </c:pt>
                <c:pt idx="25799">
                  <c:v>43468.90625</c:v>
                </c:pt>
                <c:pt idx="25800">
                  <c:v>43468.927083333401</c:v>
                </c:pt>
                <c:pt idx="25801">
                  <c:v>43468.947916666599</c:v>
                </c:pt>
                <c:pt idx="25802">
                  <c:v>43468.96875</c:v>
                </c:pt>
                <c:pt idx="25803">
                  <c:v>43468.989583333401</c:v>
                </c:pt>
                <c:pt idx="25804">
                  <c:v>43469.010416666599</c:v>
                </c:pt>
                <c:pt idx="25805">
                  <c:v>43469.03125</c:v>
                </c:pt>
                <c:pt idx="25806">
                  <c:v>43469.052083333401</c:v>
                </c:pt>
                <c:pt idx="25807">
                  <c:v>43469.072916666599</c:v>
                </c:pt>
                <c:pt idx="25808">
                  <c:v>43469.09375</c:v>
                </c:pt>
                <c:pt idx="25809">
                  <c:v>43469.114583333401</c:v>
                </c:pt>
                <c:pt idx="25810">
                  <c:v>43469.135416666599</c:v>
                </c:pt>
                <c:pt idx="25811">
                  <c:v>43469.15625</c:v>
                </c:pt>
                <c:pt idx="25812">
                  <c:v>43469.177083333401</c:v>
                </c:pt>
                <c:pt idx="25813">
                  <c:v>43469.197916666599</c:v>
                </c:pt>
                <c:pt idx="25814">
                  <c:v>43469.21875</c:v>
                </c:pt>
                <c:pt idx="25815">
                  <c:v>43469.239583333401</c:v>
                </c:pt>
                <c:pt idx="25816">
                  <c:v>43469.260416666599</c:v>
                </c:pt>
                <c:pt idx="25817">
                  <c:v>43469.28125</c:v>
                </c:pt>
                <c:pt idx="25818">
                  <c:v>43469.302083333401</c:v>
                </c:pt>
                <c:pt idx="25819">
                  <c:v>43469.322916666599</c:v>
                </c:pt>
                <c:pt idx="25820">
                  <c:v>43469.34375</c:v>
                </c:pt>
                <c:pt idx="25821">
                  <c:v>43469.364583333401</c:v>
                </c:pt>
                <c:pt idx="25822">
                  <c:v>43469.385416666599</c:v>
                </c:pt>
                <c:pt idx="25823">
                  <c:v>43469.40625</c:v>
                </c:pt>
                <c:pt idx="25824">
                  <c:v>43469.427083333401</c:v>
                </c:pt>
                <c:pt idx="25825">
                  <c:v>43469.447916666599</c:v>
                </c:pt>
                <c:pt idx="25826">
                  <c:v>43469.46875</c:v>
                </c:pt>
                <c:pt idx="25827">
                  <c:v>43469.489583333401</c:v>
                </c:pt>
                <c:pt idx="25828">
                  <c:v>43469.510416666599</c:v>
                </c:pt>
                <c:pt idx="25829">
                  <c:v>43469.53125</c:v>
                </c:pt>
                <c:pt idx="25830">
                  <c:v>43469.552083333401</c:v>
                </c:pt>
                <c:pt idx="25831">
                  <c:v>43469.572916666599</c:v>
                </c:pt>
                <c:pt idx="25832">
                  <c:v>43469.59375</c:v>
                </c:pt>
                <c:pt idx="25833">
                  <c:v>43469.614583333401</c:v>
                </c:pt>
                <c:pt idx="25834">
                  <c:v>43469.635416666599</c:v>
                </c:pt>
                <c:pt idx="25835">
                  <c:v>43469.65625</c:v>
                </c:pt>
                <c:pt idx="25836">
                  <c:v>43469.677083333401</c:v>
                </c:pt>
                <c:pt idx="25837">
                  <c:v>43469.697916666599</c:v>
                </c:pt>
                <c:pt idx="25838">
                  <c:v>43469.71875</c:v>
                </c:pt>
                <c:pt idx="25839">
                  <c:v>43469.739583333401</c:v>
                </c:pt>
                <c:pt idx="25840">
                  <c:v>43469.760416666599</c:v>
                </c:pt>
                <c:pt idx="25841">
                  <c:v>43469.78125</c:v>
                </c:pt>
                <c:pt idx="25842">
                  <c:v>43469.802083333401</c:v>
                </c:pt>
                <c:pt idx="25843">
                  <c:v>43469.822916666599</c:v>
                </c:pt>
                <c:pt idx="25844">
                  <c:v>43469.84375</c:v>
                </c:pt>
                <c:pt idx="25845">
                  <c:v>43469.864583333401</c:v>
                </c:pt>
                <c:pt idx="25846">
                  <c:v>43469.885416666599</c:v>
                </c:pt>
                <c:pt idx="25847">
                  <c:v>43469.90625</c:v>
                </c:pt>
                <c:pt idx="25848">
                  <c:v>43469.927083333401</c:v>
                </c:pt>
                <c:pt idx="25849">
                  <c:v>43469.947916666599</c:v>
                </c:pt>
                <c:pt idx="25850">
                  <c:v>43469.96875</c:v>
                </c:pt>
                <c:pt idx="25851">
                  <c:v>43469.989583333401</c:v>
                </c:pt>
                <c:pt idx="25852">
                  <c:v>43470.010416666599</c:v>
                </c:pt>
                <c:pt idx="25853">
                  <c:v>43470.03125</c:v>
                </c:pt>
                <c:pt idx="25854">
                  <c:v>43470.052083333401</c:v>
                </c:pt>
                <c:pt idx="25855">
                  <c:v>43470.072916666599</c:v>
                </c:pt>
                <c:pt idx="25856">
                  <c:v>43470.09375</c:v>
                </c:pt>
                <c:pt idx="25857">
                  <c:v>43470.114583333401</c:v>
                </c:pt>
                <c:pt idx="25858">
                  <c:v>43470.135416666599</c:v>
                </c:pt>
                <c:pt idx="25859">
                  <c:v>43470.15625</c:v>
                </c:pt>
                <c:pt idx="25860">
                  <c:v>43470.177083333401</c:v>
                </c:pt>
                <c:pt idx="25861">
                  <c:v>43470.197916666599</c:v>
                </c:pt>
                <c:pt idx="25862">
                  <c:v>43470.21875</c:v>
                </c:pt>
                <c:pt idx="25863">
                  <c:v>43470.239583333401</c:v>
                </c:pt>
                <c:pt idx="25864">
                  <c:v>43470.260416666599</c:v>
                </c:pt>
                <c:pt idx="25865">
                  <c:v>43470.28125</c:v>
                </c:pt>
                <c:pt idx="25866">
                  <c:v>43470.302083333401</c:v>
                </c:pt>
                <c:pt idx="25867">
                  <c:v>43470.322916666599</c:v>
                </c:pt>
                <c:pt idx="25868">
                  <c:v>43470.34375</c:v>
                </c:pt>
                <c:pt idx="25869">
                  <c:v>43470.364583333401</c:v>
                </c:pt>
                <c:pt idx="25870">
                  <c:v>43470.385416666599</c:v>
                </c:pt>
                <c:pt idx="25871">
                  <c:v>43470.40625</c:v>
                </c:pt>
                <c:pt idx="25872">
                  <c:v>43470.427083333401</c:v>
                </c:pt>
                <c:pt idx="25873">
                  <c:v>43470.447916666599</c:v>
                </c:pt>
                <c:pt idx="25874">
                  <c:v>43470.46875</c:v>
                </c:pt>
                <c:pt idx="25875">
                  <c:v>43470.489583333401</c:v>
                </c:pt>
                <c:pt idx="25876">
                  <c:v>43470.510416666599</c:v>
                </c:pt>
                <c:pt idx="25877">
                  <c:v>43470.53125</c:v>
                </c:pt>
                <c:pt idx="25878">
                  <c:v>43470.552083333401</c:v>
                </c:pt>
                <c:pt idx="25879">
                  <c:v>43470.572916666599</c:v>
                </c:pt>
                <c:pt idx="25880">
                  <c:v>43470.59375</c:v>
                </c:pt>
                <c:pt idx="25881">
                  <c:v>43470.614583333401</c:v>
                </c:pt>
                <c:pt idx="25882">
                  <c:v>43470.635416666599</c:v>
                </c:pt>
                <c:pt idx="25883">
                  <c:v>43470.65625</c:v>
                </c:pt>
                <c:pt idx="25884">
                  <c:v>43470.677083333401</c:v>
                </c:pt>
                <c:pt idx="25885">
                  <c:v>43470.697916666599</c:v>
                </c:pt>
                <c:pt idx="25886">
                  <c:v>43470.71875</c:v>
                </c:pt>
                <c:pt idx="25887">
                  <c:v>43470.739583333401</c:v>
                </c:pt>
                <c:pt idx="25888">
                  <c:v>43470.760416666599</c:v>
                </c:pt>
                <c:pt idx="25889">
                  <c:v>43470.78125</c:v>
                </c:pt>
                <c:pt idx="25890">
                  <c:v>43470.802083333401</c:v>
                </c:pt>
                <c:pt idx="25891">
                  <c:v>43470.822916666599</c:v>
                </c:pt>
                <c:pt idx="25892">
                  <c:v>43470.84375</c:v>
                </c:pt>
                <c:pt idx="25893">
                  <c:v>43470.864583333401</c:v>
                </c:pt>
                <c:pt idx="25894">
                  <c:v>43470.885416666599</c:v>
                </c:pt>
                <c:pt idx="25895">
                  <c:v>43470.90625</c:v>
                </c:pt>
                <c:pt idx="25896">
                  <c:v>43470.927083333401</c:v>
                </c:pt>
                <c:pt idx="25897">
                  <c:v>43470.947916666599</c:v>
                </c:pt>
                <c:pt idx="25898">
                  <c:v>43470.96875</c:v>
                </c:pt>
                <c:pt idx="25899">
                  <c:v>43470.989583333401</c:v>
                </c:pt>
                <c:pt idx="25900">
                  <c:v>43471.010416666599</c:v>
                </c:pt>
                <c:pt idx="25901">
                  <c:v>43471.03125</c:v>
                </c:pt>
                <c:pt idx="25902">
                  <c:v>43471.052083333401</c:v>
                </c:pt>
                <c:pt idx="25903">
                  <c:v>43471.072916666599</c:v>
                </c:pt>
                <c:pt idx="25904">
                  <c:v>43471.09375</c:v>
                </c:pt>
                <c:pt idx="25905">
                  <c:v>43471.114583333401</c:v>
                </c:pt>
                <c:pt idx="25906">
                  <c:v>43471.135416666599</c:v>
                </c:pt>
                <c:pt idx="25907">
                  <c:v>43471.15625</c:v>
                </c:pt>
                <c:pt idx="25908">
                  <c:v>43471.177083333401</c:v>
                </c:pt>
                <c:pt idx="25909">
                  <c:v>43471.197916666599</c:v>
                </c:pt>
                <c:pt idx="25910">
                  <c:v>43471.21875</c:v>
                </c:pt>
                <c:pt idx="25911">
                  <c:v>43471.239583333401</c:v>
                </c:pt>
                <c:pt idx="25912">
                  <c:v>43471.260416666599</c:v>
                </c:pt>
                <c:pt idx="25913">
                  <c:v>43471.28125</c:v>
                </c:pt>
                <c:pt idx="25914">
                  <c:v>43471.302083333401</c:v>
                </c:pt>
                <c:pt idx="25915">
                  <c:v>43471.322916666599</c:v>
                </c:pt>
                <c:pt idx="25916">
                  <c:v>43471.34375</c:v>
                </c:pt>
                <c:pt idx="25917">
                  <c:v>43471.364583333401</c:v>
                </c:pt>
                <c:pt idx="25918">
                  <c:v>43471.385416666599</c:v>
                </c:pt>
                <c:pt idx="25919">
                  <c:v>43471.40625</c:v>
                </c:pt>
                <c:pt idx="25920">
                  <c:v>43471.427083333401</c:v>
                </c:pt>
                <c:pt idx="25921">
                  <c:v>43471.447916666599</c:v>
                </c:pt>
                <c:pt idx="25922">
                  <c:v>43471.46875</c:v>
                </c:pt>
                <c:pt idx="25923">
                  <c:v>43471.489583333401</c:v>
                </c:pt>
                <c:pt idx="25924">
                  <c:v>43471.510416666599</c:v>
                </c:pt>
                <c:pt idx="25925">
                  <c:v>43471.53125</c:v>
                </c:pt>
                <c:pt idx="25926">
                  <c:v>43471.552083333401</c:v>
                </c:pt>
                <c:pt idx="25927">
                  <c:v>43471.572916666599</c:v>
                </c:pt>
                <c:pt idx="25928">
                  <c:v>43471.59375</c:v>
                </c:pt>
                <c:pt idx="25929">
                  <c:v>43471.614583333401</c:v>
                </c:pt>
                <c:pt idx="25930">
                  <c:v>43471.635416666599</c:v>
                </c:pt>
                <c:pt idx="25931">
                  <c:v>43471.65625</c:v>
                </c:pt>
                <c:pt idx="25932">
                  <c:v>43471.677083333401</c:v>
                </c:pt>
                <c:pt idx="25933">
                  <c:v>43471.697916666599</c:v>
                </c:pt>
                <c:pt idx="25934">
                  <c:v>43471.71875</c:v>
                </c:pt>
                <c:pt idx="25935">
                  <c:v>43471.739583333401</c:v>
                </c:pt>
                <c:pt idx="25936">
                  <c:v>43471.760416666599</c:v>
                </c:pt>
                <c:pt idx="25937">
                  <c:v>43471.78125</c:v>
                </c:pt>
                <c:pt idx="25938">
                  <c:v>43471.802083333401</c:v>
                </c:pt>
                <c:pt idx="25939">
                  <c:v>43471.822916666599</c:v>
                </c:pt>
                <c:pt idx="25940">
                  <c:v>43471.84375</c:v>
                </c:pt>
                <c:pt idx="25941">
                  <c:v>43471.864583333401</c:v>
                </c:pt>
                <c:pt idx="25942">
                  <c:v>43471.885416666599</c:v>
                </c:pt>
                <c:pt idx="25943">
                  <c:v>43471.90625</c:v>
                </c:pt>
                <c:pt idx="25944">
                  <c:v>43471.927083333401</c:v>
                </c:pt>
                <c:pt idx="25945">
                  <c:v>43471.947916666599</c:v>
                </c:pt>
                <c:pt idx="25946">
                  <c:v>43471.96875</c:v>
                </c:pt>
                <c:pt idx="25947">
                  <c:v>43471.989583333401</c:v>
                </c:pt>
                <c:pt idx="25948">
                  <c:v>43472.010416666599</c:v>
                </c:pt>
                <c:pt idx="25949">
                  <c:v>43472.03125</c:v>
                </c:pt>
                <c:pt idx="25950">
                  <c:v>43472.052083333401</c:v>
                </c:pt>
                <c:pt idx="25951">
                  <c:v>43472.072916666599</c:v>
                </c:pt>
                <c:pt idx="25952">
                  <c:v>43472.09375</c:v>
                </c:pt>
                <c:pt idx="25953">
                  <c:v>43472.114583333401</c:v>
                </c:pt>
                <c:pt idx="25954">
                  <c:v>43472.135416666599</c:v>
                </c:pt>
                <c:pt idx="25955">
                  <c:v>43472.15625</c:v>
                </c:pt>
                <c:pt idx="25956">
                  <c:v>43472.177083333401</c:v>
                </c:pt>
                <c:pt idx="25957">
                  <c:v>43472.197916666599</c:v>
                </c:pt>
                <c:pt idx="25958">
                  <c:v>43472.21875</c:v>
                </c:pt>
                <c:pt idx="25959">
                  <c:v>43472.239583333401</c:v>
                </c:pt>
                <c:pt idx="25960">
                  <c:v>43472.260416666599</c:v>
                </c:pt>
                <c:pt idx="25961">
                  <c:v>43472.28125</c:v>
                </c:pt>
                <c:pt idx="25962">
                  <c:v>43472.302083333401</c:v>
                </c:pt>
                <c:pt idx="25963">
                  <c:v>43472.322916666599</c:v>
                </c:pt>
                <c:pt idx="25964">
                  <c:v>43472.34375</c:v>
                </c:pt>
                <c:pt idx="25965">
                  <c:v>43472.364583333401</c:v>
                </c:pt>
                <c:pt idx="25966">
                  <c:v>43472.385416666599</c:v>
                </c:pt>
                <c:pt idx="25967">
                  <c:v>43472.40625</c:v>
                </c:pt>
                <c:pt idx="25968">
                  <c:v>43472.427083333401</c:v>
                </c:pt>
                <c:pt idx="25969">
                  <c:v>43472.447916666599</c:v>
                </c:pt>
                <c:pt idx="25970">
                  <c:v>43472.46875</c:v>
                </c:pt>
                <c:pt idx="25971">
                  <c:v>43472.489583333401</c:v>
                </c:pt>
                <c:pt idx="25972">
                  <c:v>43472.510416666599</c:v>
                </c:pt>
                <c:pt idx="25973">
                  <c:v>43472.53125</c:v>
                </c:pt>
                <c:pt idx="25974">
                  <c:v>43472.552083333401</c:v>
                </c:pt>
                <c:pt idx="25975">
                  <c:v>43472.572916666599</c:v>
                </c:pt>
                <c:pt idx="25976">
                  <c:v>43472.59375</c:v>
                </c:pt>
                <c:pt idx="25977">
                  <c:v>43472.614583333401</c:v>
                </c:pt>
                <c:pt idx="25978">
                  <c:v>43472.635416666599</c:v>
                </c:pt>
                <c:pt idx="25979">
                  <c:v>43472.65625</c:v>
                </c:pt>
                <c:pt idx="25980">
                  <c:v>43472.677083333401</c:v>
                </c:pt>
                <c:pt idx="25981">
                  <c:v>43472.697916666599</c:v>
                </c:pt>
                <c:pt idx="25982">
                  <c:v>43472.71875</c:v>
                </c:pt>
                <c:pt idx="25983">
                  <c:v>43472.739583333401</c:v>
                </c:pt>
                <c:pt idx="25984">
                  <c:v>43472.760416666599</c:v>
                </c:pt>
                <c:pt idx="25985">
                  <c:v>43472.78125</c:v>
                </c:pt>
                <c:pt idx="25986">
                  <c:v>43472.802083333401</c:v>
                </c:pt>
                <c:pt idx="25987">
                  <c:v>43472.822916666599</c:v>
                </c:pt>
                <c:pt idx="25988">
                  <c:v>43472.84375</c:v>
                </c:pt>
                <c:pt idx="25989">
                  <c:v>43472.864583333401</c:v>
                </c:pt>
                <c:pt idx="25990">
                  <c:v>43472.885416666599</c:v>
                </c:pt>
                <c:pt idx="25991">
                  <c:v>43472.90625</c:v>
                </c:pt>
                <c:pt idx="25992">
                  <c:v>43472.927083333401</c:v>
                </c:pt>
                <c:pt idx="25993">
                  <c:v>43472.947916666599</c:v>
                </c:pt>
                <c:pt idx="25994">
                  <c:v>43472.96875</c:v>
                </c:pt>
                <c:pt idx="25995">
                  <c:v>43472.989583333401</c:v>
                </c:pt>
                <c:pt idx="25996">
                  <c:v>43473.010416666599</c:v>
                </c:pt>
                <c:pt idx="25997">
                  <c:v>43473.03125</c:v>
                </c:pt>
                <c:pt idx="25998">
                  <c:v>43473.052083333401</c:v>
                </c:pt>
                <c:pt idx="25999">
                  <c:v>43473.072916666599</c:v>
                </c:pt>
                <c:pt idx="26000">
                  <c:v>43473.09375</c:v>
                </c:pt>
                <c:pt idx="26001">
                  <c:v>43473.114583333401</c:v>
                </c:pt>
                <c:pt idx="26002">
                  <c:v>43473.135416666599</c:v>
                </c:pt>
                <c:pt idx="26003">
                  <c:v>43473.15625</c:v>
                </c:pt>
                <c:pt idx="26004">
                  <c:v>43473.177083333401</c:v>
                </c:pt>
                <c:pt idx="26005">
                  <c:v>43473.197916666599</c:v>
                </c:pt>
                <c:pt idx="26006">
                  <c:v>43473.21875</c:v>
                </c:pt>
                <c:pt idx="26007">
                  <c:v>43473.239583333401</c:v>
                </c:pt>
                <c:pt idx="26008">
                  <c:v>43473.260416666599</c:v>
                </c:pt>
                <c:pt idx="26009">
                  <c:v>43473.28125</c:v>
                </c:pt>
                <c:pt idx="26010">
                  <c:v>43473.302083333401</c:v>
                </c:pt>
                <c:pt idx="26011">
                  <c:v>43473.322916666599</c:v>
                </c:pt>
                <c:pt idx="26012">
                  <c:v>43473.34375</c:v>
                </c:pt>
                <c:pt idx="26013">
                  <c:v>43473.364583333401</c:v>
                </c:pt>
                <c:pt idx="26014">
                  <c:v>43473.385416666599</c:v>
                </c:pt>
                <c:pt idx="26015">
                  <c:v>43473.40625</c:v>
                </c:pt>
                <c:pt idx="26016">
                  <c:v>43473.427083333401</c:v>
                </c:pt>
                <c:pt idx="26017">
                  <c:v>43473.447916666599</c:v>
                </c:pt>
                <c:pt idx="26018">
                  <c:v>43473.46875</c:v>
                </c:pt>
                <c:pt idx="26019">
                  <c:v>43473.489583333401</c:v>
                </c:pt>
                <c:pt idx="26020">
                  <c:v>43473.510416666599</c:v>
                </c:pt>
                <c:pt idx="26021">
                  <c:v>43473.53125</c:v>
                </c:pt>
                <c:pt idx="26022">
                  <c:v>43473.552083333401</c:v>
                </c:pt>
                <c:pt idx="26023">
                  <c:v>43473.572916666599</c:v>
                </c:pt>
                <c:pt idx="26024">
                  <c:v>43473.59375</c:v>
                </c:pt>
                <c:pt idx="26025">
                  <c:v>43473.614583333401</c:v>
                </c:pt>
                <c:pt idx="26026">
                  <c:v>43473.635416666599</c:v>
                </c:pt>
                <c:pt idx="26027">
                  <c:v>43473.65625</c:v>
                </c:pt>
                <c:pt idx="26028">
                  <c:v>43473.677083333401</c:v>
                </c:pt>
                <c:pt idx="26029">
                  <c:v>43473.697916666599</c:v>
                </c:pt>
                <c:pt idx="26030">
                  <c:v>43473.71875</c:v>
                </c:pt>
                <c:pt idx="26031">
                  <c:v>43473.739583333401</c:v>
                </c:pt>
                <c:pt idx="26032">
                  <c:v>43473.760416666599</c:v>
                </c:pt>
                <c:pt idx="26033">
                  <c:v>43473.78125</c:v>
                </c:pt>
                <c:pt idx="26034">
                  <c:v>43473.802083333401</c:v>
                </c:pt>
                <c:pt idx="26035">
                  <c:v>43473.822916666599</c:v>
                </c:pt>
                <c:pt idx="26036">
                  <c:v>43473.84375</c:v>
                </c:pt>
                <c:pt idx="26037">
                  <c:v>43473.864583333401</c:v>
                </c:pt>
                <c:pt idx="26038">
                  <c:v>43473.885416666599</c:v>
                </c:pt>
                <c:pt idx="26039">
                  <c:v>43473.90625</c:v>
                </c:pt>
                <c:pt idx="26040">
                  <c:v>43473.927083333401</c:v>
                </c:pt>
                <c:pt idx="26041">
                  <c:v>43473.947916666599</c:v>
                </c:pt>
                <c:pt idx="26042">
                  <c:v>43473.96875</c:v>
                </c:pt>
                <c:pt idx="26043">
                  <c:v>43473.989583333401</c:v>
                </c:pt>
                <c:pt idx="26044">
                  <c:v>43474.010416666599</c:v>
                </c:pt>
                <c:pt idx="26045">
                  <c:v>43474.03125</c:v>
                </c:pt>
                <c:pt idx="26046">
                  <c:v>43474.052083333401</c:v>
                </c:pt>
                <c:pt idx="26047">
                  <c:v>43474.072916666599</c:v>
                </c:pt>
                <c:pt idx="26048">
                  <c:v>43474.09375</c:v>
                </c:pt>
                <c:pt idx="26049">
                  <c:v>43474.114583333401</c:v>
                </c:pt>
                <c:pt idx="26050">
                  <c:v>43474.135416666599</c:v>
                </c:pt>
                <c:pt idx="26051">
                  <c:v>43474.15625</c:v>
                </c:pt>
                <c:pt idx="26052">
                  <c:v>43474.177083333401</c:v>
                </c:pt>
                <c:pt idx="26053">
                  <c:v>43474.197916666599</c:v>
                </c:pt>
                <c:pt idx="26054">
                  <c:v>43474.21875</c:v>
                </c:pt>
                <c:pt idx="26055">
                  <c:v>43474.239583333401</c:v>
                </c:pt>
                <c:pt idx="26056">
                  <c:v>43474.260416666599</c:v>
                </c:pt>
                <c:pt idx="26057">
                  <c:v>43474.28125</c:v>
                </c:pt>
                <c:pt idx="26058">
                  <c:v>43474.302083333401</c:v>
                </c:pt>
                <c:pt idx="26059">
                  <c:v>43474.322916666599</c:v>
                </c:pt>
                <c:pt idx="26060">
                  <c:v>43474.34375</c:v>
                </c:pt>
                <c:pt idx="26061">
                  <c:v>43474.364583333401</c:v>
                </c:pt>
                <c:pt idx="26062">
                  <c:v>43474.385416666599</c:v>
                </c:pt>
                <c:pt idx="26063">
                  <c:v>43474.40625</c:v>
                </c:pt>
                <c:pt idx="26064">
                  <c:v>43474.427083333401</c:v>
                </c:pt>
                <c:pt idx="26065">
                  <c:v>43474.447916666599</c:v>
                </c:pt>
                <c:pt idx="26066">
                  <c:v>43474.46875</c:v>
                </c:pt>
                <c:pt idx="26067">
                  <c:v>43474.489583333401</c:v>
                </c:pt>
                <c:pt idx="26068">
                  <c:v>43474.510416666599</c:v>
                </c:pt>
                <c:pt idx="26069">
                  <c:v>43474.53125</c:v>
                </c:pt>
                <c:pt idx="26070">
                  <c:v>43474.552083333401</c:v>
                </c:pt>
                <c:pt idx="26071">
                  <c:v>43474.572916666599</c:v>
                </c:pt>
                <c:pt idx="26072">
                  <c:v>43474.59375</c:v>
                </c:pt>
                <c:pt idx="26073">
                  <c:v>43474.614583333401</c:v>
                </c:pt>
                <c:pt idx="26074">
                  <c:v>43474.635416666599</c:v>
                </c:pt>
                <c:pt idx="26075">
                  <c:v>43474.65625</c:v>
                </c:pt>
                <c:pt idx="26076">
                  <c:v>43474.677083333401</c:v>
                </c:pt>
                <c:pt idx="26077">
                  <c:v>43474.697916666599</c:v>
                </c:pt>
                <c:pt idx="26078">
                  <c:v>43474.71875</c:v>
                </c:pt>
                <c:pt idx="26079">
                  <c:v>43474.739583333401</c:v>
                </c:pt>
                <c:pt idx="26080">
                  <c:v>43474.760416666599</c:v>
                </c:pt>
                <c:pt idx="26081">
                  <c:v>43474.78125</c:v>
                </c:pt>
                <c:pt idx="26082">
                  <c:v>43474.802083333401</c:v>
                </c:pt>
                <c:pt idx="26083">
                  <c:v>43474.822916666599</c:v>
                </c:pt>
                <c:pt idx="26084">
                  <c:v>43474.84375</c:v>
                </c:pt>
                <c:pt idx="26085">
                  <c:v>43474.864583333401</c:v>
                </c:pt>
                <c:pt idx="26086">
                  <c:v>43474.885416666599</c:v>
                </c:pt>
                <c:pt idx="26087">
                  <c:v>43474.90625</c:v>
                </c:pt>
                <c:pt idx="26088">
                  <c:v>43474.927083333401</c:v>
                </c:pt>
                <c:pt idx="26089">
                  <c:v>43474.947916666599</c:v>
                </c:pt>
                <c:pt idx="26090">
                  <c:v>43474.96875</c:v>
                </c:pt>
                <c:pt idx="26091">
                  <c:v>43474.989583333401</c:v>
                </c:pt>
                <c:pt idx="26092">
                  <c:v>43475.010416666599</c:v>
                </c:pt>
                <c:pt idx="26093">
                  <c:v>43475.03125</c:v>
                </c:pt>
                <c:pt idx="26094">
                  <c:v>43475.052083333401</c:v>
                </c:pt>
                <c:pt idx="26095">
                  <c:v>43475.072916666599</c:v>
                </c:pt>
                <c:pt idx="26096">
                  <c:v>43475.09375</c:v>
                </c:pt>
                <c:pt idx="26097">
                  <c:v>43475.114583333401</c:v>
                </c:pt>
                <c:pt idx="26098">
                  <c:v>43475.135416666599</c:v>
                </c:pt>
                <c:pt idx="26099">
                  <c:v>43475.15625</c:v>
                </c:pt>
                <c:pt idx="26100">
                  <c:v>43475.177083333401</c:v>
                </c:pt>
                <c:pt idx="26101">
                  <c:v>43475.197916666599</c:v>
                </c:pt>
                <c:pt idx="26102">
                  <c:v>43475.21875</c:v>
                </c:pt>
                <c:pt idx="26103">
                  <c:v>43475.239583333401</c:v>
                </c:pt>
                <c:pt idx="26104">
                  <c:v>43475.260416666599</c:v>
                </c:pt>
                <c:pt idx="26105">
                  <c:v>43475.28125</c:v>
                </c:pt>
                <c:pt idx="26106">
                  <c:v>43475.302083333401</c:v>
                </c:pt>
                <c:pt idx="26107">
                  <c:v>43475.322916666599</c:v>
                </c:pt>
                <c:pt idx="26108">
                  <c:v>43475.34375</c:v>
                </c:pt>
                <c:pt idx="26109">
                  <c:v>43475.364583333401</c:v>
                </c:pt>
                <c:pt idx="26110">
                  <c:v>43475.385416666599</c:v>
                </c:pt>
                <c:pt idx="26111">
                  <c:v>43475.40625</c:v>
                </c:pt>
                <c:pt idx="26112">
                  <c:v>43475.427083333401</c:v>
                </c:pt>
                <c:pt idx="26113">
                  <c:v>43475.447916666599</c:v>
                </c:pt>
                <c:pt idx="26114">
                  <c:v>43475.46875</c:v>
                </c:pt>
                <c:pt idx="26115">
                  <c:v>43475.489583333401</c:v>
                </c:pt>
                <c:pt idx="26116">
                  <c:v>43475.510416666599</c:v>
                </c:pt>
                <c:pt idx="26117">
                  <c:v>43475.53125</c:v>
                </c:pt>
                <c:pt idx="26118">
                  <c:v>43475.552083333401</c:v>
                </c:pt>
                <c:pt idx="26119">
                  <c:v>43475.572916666599</c:v>
                </c:pt>
                <c:pt idx="26120">
                  <c:v>43475.59375</c:v>
                </c:pt>
                <c:pt idx="26121">
                  <c:v>43475.614583333401</c:v>
                </c:pt>
                <c:pt idx="26122">
                  <c:v>43475.635416666599</c:v>
                </c:pt>
                <c:pt idx="26123">
                  <c:v>43475.65625</c:v>
                </c:pt>
                <c:pt idx="26124">
                  <c:v>43475.677083333401</c:v>
                </c:pt>
                <c:pt idx="26125">
                  <c:v>43475.697916666599</c:v>
                </c:pt>
                <c:pt idx="26126">
                  <c:v>43475.71875</c:v>
                </c:pt>
                <c:pt idx="26127">
                  <c:v>43475.739583333401</c:v>
                </c:pt>
                <c:pt idx="26128">
                  <c:v>43475.760416666599</c:v>
                </c:pt>
                <c:pt idx="26129">
                  <c:v>43475.78125</c:v>
                </c:pt>
                <c:pt idx="26130">
                  <c:v>43475.802083333401</c:v>
                </c:pt>
                <c:pt idx="26131">
                  <c:v>43475.822916666599</c:v>
                </c:pt>
                <c:pt idx="26132">
                  <c:v>43475.84375</c:v>
                </c:pt>
                <c:pt idx="26133">
                  <c:v>43475.864583333401</c:v>
                </c:pt>
                <c:pt idx="26134">
                  <c:v>43475.885416666599</c:v>
                </c:pt>
                <c:pt idx="26135">
                  <c:v>43475.90625</c:v>
                </c:pt>
                <c:pt idx="26136">
                  <c:v>43475.927083333401</c:v>
                </c:pt>
                <c:pt idx="26137">
                  <c:v>43475.947916666599</c:v>
                </c:pt>
                <c:pt idx="26138">
                  <c:v>43475.96875</c:v>
                </c:pt>
                <c:pt idx="26139">
                  <c:v>43475.989583333401</c:v>
                </c:pt>
                <c:pt idx="26140">
                  <c:v>43476.010416666599</c:v>
                </c:pt>
                <c:pt idx="26141">
                  <c:v>43476.03125</c:v>
                </c:pt>
                <c:pt idx="26142">
                  <c:v>43476.052083333401</c:v>
                </c:pt>
                <c:pt idx="26143">
                  <c:v>43476.072916666599</c:v>
                </c:pt>
                <c:pt idx="26144">
                  <c:v>43476.09375</c:v>
                </c:pt>
                <c:pt idx="26145">
                  <c:v>43476.114583333401</c:v>
                </c:pt>
                <c:pt idx="26146">
                  <c:v>43476.135416666599</c:v>
                </c:pt>
                <c:pt idx="26147">
                  <c:v>43476.15625</c:v>
                </c:pt>
                <c:pt idx="26148">
                  <c:v>43476.177083333401</c:v>
                </c:pt>
                <c:pt idx="26149">
                  <c:v>43476.197916666599</c:v>
                </c:pt>
                <c:pt idx="26150">
                  <c:v>43476.21875</c:v>
                </c:pt>
                <c:pt idx="26151">
                  <c:v>43476.239583333401</c:v>
                </c:pt>
                <c:pt idx="26152">
                  <c:v>43476.260416666599</c:v>
                </c:pt>
                <c:pt idx="26153">
                  <c:v>43476.28125</c:v>
                </c:pt>
                <c:pt idx="26154">
                  <c:v>43476.302083333401</c:v>
                </c:pt>
                <c:pt idx="26155">
                  <c:v>43476.322916666599</c:v>
                </c:pt>
                <c:pt idx="26156">
                  <c:v>43476.34375</c:v>
                </c:pt>
                <c:pt idx="26157">
                  <c:v>43476.364583333401</c:v>
                </c:pt>
                <c:pt idx="26158">
                  <c:v>43476.385416666599</c:v>
                </c:pt>
                <c:pt idx="26159">
                  <c:v>43476.40625</c:v>
                </c:pt>
                <c:pt idx="26160">
                  <c:v>43476.427083333401</c:v>
                </c:pt>
                <c:pt idx="26161">
                  <c:v>43476.447916666599</c:v>
                </c:pt>
                <c:pt idx="26162">
                  <c:v>43476.46875</c:v>
                </c:pt>
                <c:pt idx="26163">
                  <c:v>43476.489583333401</c:v>
                </c:pt>
                <c:pt idx="26164">
                  <c:v>43476.510416666599</c:v>
                </c:pt>
                <c:pt idx="26165">
                  <c:v>43476.53125</c:v>
                </c:pt>
                <c:pt idx="26166">
                  <c:v>43476.552083333401</c:v>
                </c:pt>
                <c:pt idx="26167">
                  <c:v>43476.572916666599</c:v>
                </c:pt>
                <c:pt idx="26168">
                  <c:v>43476.59375</c:v>
                </c:pt>
                <c:pt idx="26169">
                  <c:v>43476.614583333401</c:v>
                </c:pt>
                <c:pt idx="26170">
                  <c:v>43476.635416666599</c:v>
                </c:pt>
                <c:pt idx="26171">
                  <c:v>43476.65625</c:v>
                </c:pt>
                <c:pt idx="26172">
                  <c:v>43476.677083333401</c:v>
                </c:pt>
                <c:pt idx="26173">
                  <c:v>43476.697916666599</c:v>
                </c:pt>
                <c:pt idx="26174">
                  <c:v>43476.71875</c:v>
                </c:pt>
                <c:pt idx="26175">
                  <c:v>43476.739583333401</c:v>
                </c:pt>
                <c:pt idx="26176">
                  <c:v>43476.760416666599</c:v>
                </c:pt>
                <c:pt idx="26177">
                  <c:v>43476.78125</c:v>
                </c:pt>
                <c:pt idx="26178">
                  <c:v>43476.802083333401</c:v>
                </c:pt>
                <c:pt idx="26179">
                  <c:v>43476.822916666599</c:v>
                </c:pt>
                <c:pt idx="26180">
                  <c:v>43476.84375</c:v>
                </c:pt>
                <c:pt idx="26181">
                  <c:v>43476.864583333401</c:v>
                </c:pt>
                <c:pt idx="26182">
                  <c:v>43476.885416666599</c:v>
                </c:pt>
                <c:pt idx="26183">
                  <c:v>43476.90625</c:v>
                </c:pt>
                <c:pt idx="26184">
                  <c:v>43476.927083333401</c:v>
                </c:pt>
                <c:pt idx="26185">
                  <c:v>43476.947916666599</c:v>
                </c:pt>
                <c:pt idx="26186">
                  <c:v>43476.96875</c:v>
                </c:pt>
                <c:pt idx="26187">
                  <c:v>43476.989583333401</c:v>
                </c:pt>
                <c:pt idx="26188">
                  <c:v>43477.010416666599</c:v>
                </c:pt>
                <c:pt idx="26189">
                  <c:v>43477.03125</c:v>
                </c:pt>
                <c:pt idx="26190">
                  <c:v>43477.052083333401</c:v>
                </c:pt>
                <c:pt idx="26191">
                  <c:v>43477.072916666599</c:v>
                </c:pt>
                <c:pt idx="26192">
                  <c:v>43477.09375</c:v>
                </c:pt>
                <c:pt idx="26193">
                  <c:v>43477.114583333401</c:v>
                </c:pt>
                <c:pt idx="26194">
                  <c:v>43477.135416666599</c:v>
                </c:pt>
                <c:pt idx="26195">
                  <c:v>43477.15625</c:v>
                </c:pt>
                <c:pt idx="26196">
                  <c:v>43477.177083333401</c:v>
                </c:pt>
                <c:pt idx="26197">
                  <c:v>43477.197916666599</c:v>
                </c:pt>
                <c:pt idx="26198">
                  <c:v>43477.21875</c:v>
                </c:pt>
                <c:pt idx="26199">
                  <c:v>43477.239583333401</c:v>
                </c:pt>
                <c:pt idx="26200">
                  <c:v>43477.260416666599</c:v>
                </c:pt>
                <c:pt idx="26201">
                  <c:v>43477.28125</c:v>
                </c:pt>
                <c:pt idx="26202">
                  <c:v>43477.302083333401</c:v>
                </c:pt>
                <c:pt idx="26203">
                  <c:v>43477.322916666599</c:v>
                </c:pt>
                <c:pt idx="26204">
                  <c:v>43477.34375</c:v>
                </c:pt>
                <c:pt idx="26205">
                  <c:v>43477.364583333401</c:v>
                </c:pt>
                <c:pt idx="26206">
                  <c:v>43477.385416666599</c:v>
                </c:pt>
                <c:pt idx="26207">
                  <c:v>43477.40625</c:v>
                </c:pt>
                <c:pt idx="26208">
                  <c:v>43477.427083333401</c:v>
                </c:pt>
                <c:pt idx="26209">
                  <c:v>43477.447916666599</c:v>
                </c:pt>
                <c:pt idx="26210">
                  <c:v>43477.46875</c:v>
                </c:pt>
                <c:pt idx="26211">
                  <c:v>43477.489583333401</c:v>
                </c:pt>
                <c:pt idx="26212">
                  <c:v>43477.510416666599</c:v>
                </c:pt>
                <c:pt idx="26213">
                  <c:v>43477.53125</c:v>
                </c:pt>
                <c:pt idx="26214">
                  <c:v>43477.552083333401</c:v>
                </c:pt>
                <c:pt idx="26215">
                  <c:v>43477.572916666599</c:v>
                </c:pt>
                <c:pt idx="26216">
                  <c:v>43477.59375</c:v>
                </c:pt>
                <c:pt idx="26217">
                  <c:v>43477.614583333401</c:v>
                </c:pt>
                <c:pt idx="26218">
                  <c:v>43477.635416666599</c:v>
                </c:pt>
                <c:pt idx="26219">
                  <c:v>43477.65625</c:v>
                </c:pt>
                <c:pt idx="26220">
                  <c:v>43477.677083333401</c:v>
                </c:pt>
                <c:pt idx="26221">
                  <c:v>43477.697916666599</c:v>
                </c:pt>
                <c:pt idx="26222">
                  <c:v>43477.71875</c:v>
                </c:pt>
                <c:pt idx="26223">
                  <c:v>43477.739583333401</c:v>
                </c:pt>
                <c:pt idx="26224">
                  <c:v>43477.760416666599</c:v>
                </c:pt>
                <c:pt idx="26225">
                  <c:v>43477.78125</c:v>
                </c:pt>
                <c:pt idx="26226">
                  <c:v>43477.802083333401</c:v>
                </c:pt>
                <c:pt idx="26227">
                  <c:v>43477.822916666599</c:v>
                </c:pt>
                <c:pt idx="26228">
                  <c:v>43477.84375</c:v>
                </c:pt>
                <c:pt idx="26229">
                  <c:v>43477.864583333401</c:v>
                </c:pt>
                <c:pt idx="26230">
                  <c:v>43477.885416666599</c:v>
                </c:pt>
                <c:pt idx="26231">
                  <c:v>43477.90625</c:v>
                </c:pt>
                <c:pt idx="26232">
                  <c:v>43477.927083333401</c:v>
                </c:pt>
                <c:pt idx="26233">
                  <c:v>43477.947916666599</c:v>
                </c:pt>
                <c:pt idx="26234">
                  <c:v>43477.96875</c:v>
                </c:pt>
                <c:pt idx="26235">
                  <c:v>43477.989583333401</c:v>
                </c:pt>
                <c:pt idx="26236">
                  <c:v>43478.010416666599</c:v>
                </c:pt>
                <c:pt idx="26237">
                  <c:v>43478.03125</c:v>
                </c:pt>
                <c:pt idx="26238">
                  <c:v>43478.052083333401</c:v>
                </c:pt>
                <c:pt idx="26239">
                  <c:v>43478.072916666599</c:v>
                </c:pt>
                <c:pt idx="26240">
                  <c:v>43478.09375</c:v>
                </c:pt>
                <c:pt idx="26241">
                  <c:v>43478.114583333401</c:v>
                </c:pt>
                <c:pt idx="26242">
                  <c:v>43478.135416666599</c:v>
                </c:pt>
                <c:pt idx="26243">
                  <c:v>43478.15625</c:v>
                </c:pt>
                <c:pt idx="26244">
                  <c:v>43478.177083333401</c:v>
                </c:pt>
                <c:pt idx="26245">
                  <c:v>43478.197916666599</c:v>
                </c:pt>
                <c:pt idx="26246">
                  <c:v>43478.21875</c:v>
                </c:pt>
                <c:pt idx="26247">
                  <c:v>43478.239583333401</c:v>
                </c:pt>
                <c:pt idx="26248">
                  <c:v>43478.260416666599</c:v>
                </c:pt>
                <c:pt idx="26249">
                  <c:v>43478.28125</c:v>
                </c:pt>
                <c:pt idx="26250">
                  <c:v>43478.302083333401</c:v>
                </c:pt>
                <c:pt idx="26251">
                  <c:v>43478.322916666599</c:v>
                </c:pt>
                <c:pt idx="26252">
                  <c:v>43478.34375</c:v>
                </c:pt>
                <c:pt idx="26253">
                  <c:v>43478.364583333401</c:v>
                </c:pt>
                <c:pt idx="26254">
                  <c:v>43478.385416666599</c:v>
                </c:pt>
                <c:pt idx="26255">
                  <c:v>43478.40625</c:v>
                </c:pt>
                <c:pt idx="26256">
                  <c:v>43478.427083333401</c:v>
                </c:pt>
                <c:pt idx="26257">
                  <c:v>43478.447916666599</c:v>
                </c:pt>
                <c:pt idx="26258">
                  <c:v>43478.46875</c:v>
                </c:pt>
                <c:pt idx="26259">
                  <c:v>43478.489583333401</c:v>
                </c:pt>
                <c:pt idx="26260">
                  <c:v>43478.510416666599</c:v>
                </c:pt>
                <c:pt idx="26261">
                  <c:v>43478.53125</c:v>
                </c:pt>
                <c:pt idx="26262">
                  <c:v>43478.552083333401</c:v>
                </c:pt>
                <c:pt idx="26263">
                  <c:v>43478.572916666599</c:v>
                </c:pt>
                <c:pt idx="26264">
                  <c:v>43478.59375</c:v>
                </c:pt>
                <c:pt idx="26265">
                  <c:v>43478.614583333401</c:v>
                </c:pt>
                <c:pt idx="26266">
                  <c:v>43478.635416666599</c:v>
                </c:pt>
                <c:pt idx="26267">
                  <c:v>43478.65625</c:v>
                </c:pt>
                <c:pt idx="26268">
                  <c:v>43478.677083333401</c:v>
                </c:pt>
                <c:pt idx="26269">
                  <c:v>43478.697916666599</c:v>
                </c:pt>
                <c:pt idx="26270">
                  <c:v>43478.71875</c:v>
                </c:pt>
                <c:pt idx="26271">
                  <c:v>43478.739583333401</c:v>
                </c:pt>
                <c:pt idx="26272">
                  <c:v>43478.760416666599</c:v>
                </c:pt>
                <c:pt idx="26273">
                  <c:v>43478.78125</c:v>
                </c:pt>
                <c:pt idx="26274">
                  <c:v>43478.802083333401</c:v>
                </c:pt>
                <c:pt idx="26275">
                  <c:v>43478.822916666599</c:v>
                </c:pt>
                <c:pt idx="26276">
                  <c:v>43478.84375</c:v>
                </c:pt>
                <c:pt idx="26277">
                  <c:v>43478.864583333401</c:v>
                </c:pt>
                <c:pt idx="26278">
                  <c:v>43478.885416666599</c:v>
                </c:pt>
                <c:pt idx="26279">
                  <c:v>43478.90625</c:v>
                </c:pt>
                <c:pt idx="26280">
                  <c:v>43478.927083333401</c:v>
                </c:pt>
                <c:pt idx="26281">
                  <c:v>43478.947916666599</c:v>
                </c:pt>
                <c:pt idx="26282">
                  <c:v>43478.96875</c:v>
                </c:pt>
                <c:pt idx="26283">
                  <c:v>43478.989583333401</c:v>
                </c:pt>
                <c:pt idx="26284">
                  <c:v>43479.010416666599</c:v>
                </c:pt>
                <c:pt idx="26285">
                  <c:v>43479.03125</c:v>
                </c:pt>
                <c:pt idx="26286">
                  <c:v>43479.052083333401</c:v>
                </c:pt>
                <c:pt idx="26287">
                  <c:v>43479.072916666599</c:v>
                </c:pt>
                <c:pt idx="26288">
                  <c:v>43479.09375</c:v>
                </c:pt>
                <c:pt idx="26289">
                  <c:v>43479.114583333401</c:v>
                </c:pt>
                <c:pt idx="26290">
                  <c:v>43479.135416666599</c:v>
                </c:pt>
                <c:pt idx="26291">
                  <c:v>43479.15625</c:v>
                </c:pt>
                <c:pt idx="26292">
                  <c:v>43479.177083333401</c:v>
                </c:pt>
                <c:pt idx="26293">
                  <c:v>43479.197916666599</c:v>
                </c:pt>
                <c:pt idx="26294">
                  <c:v>43479.21875</c:v>
                </c:pt>
                <c:pt idx="26295">
                  <c:v>43479.239583333401</c:v>
                </c:pt>
                <c:pt idx="26296">
                  <c:v>43479.260416666599</c:v>
                </c:pt>
                <c:pt idx="26297">
                  <c:v>43479.28125</c:v>
                </c:pt>
                <c:pt idx="26298">
                  <c:v>43479.302083333401</c:v>
                </c:pt>
                <c:pt idx="26299">
                  <c:v>43479.322916666599</c:v>
                </c:pt>
                <c:pt idx="26300">
                  <c:v>43479.34375</c:v>
                </c:pt>
                <c:pt idx="26301">
                  <c:v>43479.364583333401</c:v>
                </c:pt>
                <c:pt idx="26302">
                  <c:v>43479.385416666599</c:v>
                </c:pt>
                <c:pt idx="26303">
                  <c:v>43479.40625</c:v>
                </c:pt>
                <c:pt idx="26304">
                  <c:v>43479.427083333401</c:v>
                </c:pt>
                <c:pt idx="26305">
                  <c:v>43479.447916666599</c:v>
                </c:pt>
                <c:pt idx="26306">
                  <c:v>43479.46875</c:v>
                </c:pt>
                <c:pt idx="26307">
                  <c:v>43479.489583333401</c:v>
                </c:pt>
                <c:pt idx="26308">
                  <c:v>43479.510416666599</c:v>
                </c:pt>
                <c:pt idx="26309">
                  <c:v>43479.53125</c:v>
                </c:pt>
                <c:pt idx="26310">
                  <c:v>43479.552083333401</c:v>
                </c:pt>
                <c:pt idx="26311">
                  <c:v>43479.572916666599</c:v>
                </c:pt>
                <c:pt idx="26312">
                  <c:v>43479.59375</c:v>
                </c:pt>
                <c:pt idx="26313">
                  <c:v>43479.614583333401</c:v>
                </c:pt>
                <c:pt idx="26314">
                  <c:v>43479.635416666599</c:v>
                </c:pt>
                <c:pt idx="26315">
                  <c:v>43479.65625</c:v>
                </c:pt>
                <c:pt idx="26316">
                  <c:v>43479.677083333401</c:v>
                </c:pt>
                <c:pt idx="26317">
                  <c:v>43479.697916666599</c:v>
                </c:pt>
                <c:pt idx="26318">
                  <c:v>43479.71875</c:v>
                </c:pt>
                <c:pt idx="26319">
                  <c:v>43479.739583333401</c:v>
                </c:pt>
                <c:pt idx="26320">
                  <c:v>43479.760416666599</c:v>
                </c:pt>
                <c:pt idx="26321">
                  <c:v>43479.78125</c:v>
                </c:pt>
                <c:pt idx="26322">
                  <c:v>43479.802083333401</c:v>
                </c:pt>
                <c:pt idx="26323">
                  <c:v>43479.822916666599</c:v>
                </c:pt>
                <c:pt idx="26324">
                  <c:v>43479.84375</c:v>
                </c:pt>
                <c:pt idx="26325">
                  <c:v>43479.864583333401</c:v>
                </c:pt>
                <c:pt idx="26326">
                  <c:v>43479.885416666599</c:v>
                </c:pt>
                <c:pt idx="26327">
                  <c:v>43479.90625</c:v>
                </c:pt>
                <c:pt idx="26328">
                  <c:v>43479.927083333401</c:v>
                </c:pt>
                <c:pt idx="26329">
                  <c:v>43479.947916666599</c:v>
                </c:pt>
                <c:pt idx="26330">
                  <c:v>43479.96875</c:v>
                </c:pt>
                <c:pt idx="26331">
                  <c:v>43479.989583333401</c:v>
                </c:pt>
                <c:pt idx="26332">
                  <c:v>43480.010416666599</c:v>
                </c:pt>
                <c:pt idx="26333">
                  <c:v>43480.03125</c:v>
                </c:pt>
                <c:pt idx="26334">
                  <c:v>43480.052083333401</c:v>
                </c:pt>
                <c:pt idx="26335">
                  <c:v>43480.072916666599</c:v>
                </c:pt>
                <c:pt idx="26336">
                  <c:v>43480.09375</c:v>
                </c:pt>
                <c:pt idx="26337">
                  <c:v>43480.114583333401</c:v>
                </c:pt>
                <c:pt idx="26338">
                  <c:v>43480.135416666599</c:v>
                </c:pt>
                <c:pt idx="26339">
                  <c:v>43480.15625</c:v>
                </c:pt>
                <c:pt idx="26340">
                  <c:v>43480.177083333401</c:v>
                </c:pt>
                <c:pt idx="26341">
                  <c:v>43480.197916666599</c:v>
                </c:pt>
                <c:pt idx="26342">
                  <c:v>43480.21875</c:v>
                </c:pt>
                <c:pt idx="26343">
                  <c:v>43480.239583333401</c:v>
                </c:pt>
                <c:pt idx="26344">
                  <c:v>43480.260416666599</c:v>
                </c:pt>
                <c:pt idx="26345">
                  <c:v>43480.28125</c:v>
                </c:pt>
                <c:pt idx="26346">
                  <c:v>43480.302083333401</c:v>
                </c:pt>
                <c:pt idx="26347">
                  <c:v>43480.322916666599</c:v>
                </c:pt>
                <c:pt idx="26348">
                  <c:v>43480.34375</c:v>
                </c:pt>
                <c:pt idx="26349">
                  <c:v>43480.364583333401</c:v>
                </c:pt>
                <c:pt idx="26350">
                  <c:v>43480.385416666599</c:v>
                </c:pt>
                <c:pt idx="26351">
                  <c:v>43480.40625</c:v>
                </c:pt>
                <c:pt idx="26352">
                  <c:v>43480.427083333401</c:v>
                </c:pt>
                <c:pt idx="26353">
                  <c:v>43480.447916666599</c:v>
                </c:pt>
                <c:pt idx="26354">
                  <c:v>43480.46875</c:v>
                </c:pt>
                <c:pt idx="26355">
                  <c:v>43480.489583333401</c:v>
                </c:pt>
                <c:pt idx="26356">
                  <c:v>43480.510416666599</c:v>
                </c:pt>
                <c:pt idx="26357">
                  <c:v>43480.53125</c:v>
                </c:pt>
                <c:pt idx="26358">
                  <c:v>43480.552083333401</c:v>
                </c:pt>
                <c:pt idx="26359">
                  <c:v>43480.572916666599</c:v>
                </c:pt>
                <c:pt idx="26360">
                  <c:v>43480.59375</c:v>
                </c:pt>
                <c:pt idx="26361">
                  <c:v>43480.614583333401</c:v>
                </c:pt>
                <c:pt idx="26362">
                  <c:v>43480.635416666599</c:v>
                </c:pt>
                <c:pt idx="26363">
                  <c:v>43480.65625</c:v>
                </c:pt>
                <c:pt idx="26364">
                  <c:v>43480.677083333401</c:v>
                </c:pt>
                <c:pt idx="26365">
                  <c:v>43480.697916666599</c:v>
                </c:pt>
                <c:pt idx="26366">
                  <c:v>43480.71875</c:v>
                </c:pt>
                <c:pt idx="26367">
                  <c:v>43480.739583333401</c:v>
                </c:pt>
                <c:pt idx="26368">
                  <c:v>43480.760416666599</c:v>
                </c:pt>
                <c:pt idx="26369">
                  <c:v>43480.78125</c:v>
                </c:pt>
                <c:pt idx="26370">
                  <c:v>43480.802083333401</c:v>
                </c:pt>
                <c:pt idx="26371">
                  <c:v>43480.822916666599</c:v>
                </c:pt>
                <c:pt idx="26372">
                  <c:v>43480.84375</c:v>
                </c:pt>
                <c:pt idx="26373">
                  <c:v>43480.864583333401</c:v>
                </c:pt>
                <c:pt idx="26374">
                  <c:v>43480.885416666599</c:v>
                </c:pt>
                <c:pt idx="26375">
                  <c:v>43480.90625</c:v>
                </c:pt>
                <c:pt idx="26376">
                  <c:v>43480.927083333401</c:v>
                </c:pt>
                <c:pt idx="26377">
                  <c:v>43480.947916666599</c:v>
                </c:pt>
                <c:pt idx="26378">
                  <c:v>43480.96875</c:v>
                </c:pt>
                <c:pt idx="26379">
                  <c:v>43480.989583333401</c:v>
                </c:pt>
                <c:pt idx="26380">
                  <c:v>43481.010416666599</c:v>
                </c:pt>
                <c:pt idx="26381">
                  <c:v>43481.03125</c:v>
                </c:pt>
                <c:pt idx="26382">
                  <c:v>43481.052083333401</c:v>
                </c:pt>
                <c:pt idx="26383">
                  <c:v>43481.072916666599</c:v>
                </c:pt>
                <c:pt idx="26384">
                  <c:v>43481.09375</c:v>
                </c:pt>
                <c:pt idx="26385">
                  <c:v>43481.114583333401</c:v>
                </c:pt>
                <c:pt idx="26386">
                  <c:v>43481.135416666599</c:v>
                </c:pt>
                <c:pt idx="26387">
                  <c:v>43481.15625</c:v>
                </c:pt>
                <c:pt idx="26388">
                  <c:v>43481.177083333401</c:v>
                </c:pt>
                <c:pt idx="26389">
                  <c:v>43481.197916666599</c:v>
                </c:pt>
                <c:pt idx="26390">
                  <c:v>43481.21875</c:v>
                </c:pt>
                <c:pt idx="26391">
                  <c:v>43481.239583333401</c:v>
                </c:pt>
                <c:pt idx="26392">
                  <c:v>43481.260416666599</c:v>
                </c:pt>
                <c:pt idx="26393">
                  <c:v>43481.28125</c:v>
                </c:pt>
                <c:pt idx="26394">
                  <c:v>43481.302083333401</c:v>
                </c:pt>
                <c:pt idx="26395">
                  <c:v>43481.322916666599</c:v>
                </c:pt>
                <c:pt idx="26396">
                  <c:v>43481.34375</c:v>
                </c:pt>
                <c:pt idx="26397">
                  <c:v>43481.364583333401</c:v>
                </c:pt>
                <c:pt idx="26398">
                  <c:v>43481.385416666599</c:v>
                </c:pt>
                <c:pt idx="26399">
                  <c:v>43481.40625</c:v>
                </c:pt>
                <c:pt idx="26400">
                  <c:v>43481.427083333401</c:v>
                </c:pt>
                <c:pt idx="26401">
                  <c:v>43481.447916666599</c:v>
                </c:pt>
                <c:pt idx="26402">
                  <c:v>43481.46875</c:v>
                </c:pt>
                <c:pt idx="26403">
                  <c:v>43481.489583333401</c:v>
                </c:pt>
                <c:pt idx="26404">
                  <c:v>43481.510416666599</c:v>
                </c:pt>
                <c:pt idx="26405">
                  <c:v>43481.53125</c:v>
                </c:pt>
                <c:pt idx="26406">
                  <c:v>43481.552083333401</c:v>
                </c:pt>
                <c:pt idx="26407">
                  <c:v>43481.572916666599</c:v>
                </c:pt>
                <c:pt idx="26408">
                  <c:v>43481.59375</c:v>
                </c:pt>
                <c:pt idx="26409">
                  <c:v>43481.614583333401</c:v>
                </c:pt>
                <c:pt idx="26410">
                  <c:v>43481.635416666599</c:v>
                </c:pt>
                <c:pt idx="26411">
                  <c:v>43481.65625</c:v>
                </c:pt>
                <c:pt idx="26412">
                  <c:v>43481.677083333401</c:v>
                </c:pt>
                <c:pt idx="26413">
                  <c:v>43481.697916666599</c:v>
                </c:pt>
                <c:pt idx="26414">
                  <c:v>43481.71875</c:v>
                </c:pt>
                <c:pt idx="26415">
                  <c:v>43481.739583333401</c:v>
                </c:pt>
                <c:pt idx="26416">
                  <c:v>43481.760416666599</c:v>
                </c:pt>
                <c:pt idx="26417">
                  <c:v>43481.78125</c:v>
                </c:pt>
                <c:pt idx="26418">
                  <c:v>43481.802083333401</c:v>
                </c:pt>
                <c:pt idx="26419">
                  <c:v>43481.822916666599</c:v>
                </c:pt>
                <c:pt idx="26420">
                  <c:v>43481.84375</c:v>
                </c:pt>
                <c:pt idx="26421">
                  <c:v>43481.864583333401</c:v>
                </c:pt>
                <c:pt idx="26422">
                  <c:v>43481.885416666599</c:v>
                </c:pt>
                <c:pt idx="26423">
                  <c:v>43481.90625</c:v>
                </c:pt>
                <c:pt idx="26424">
                  <c:v>43481.927083333401</c:v>
                </c:pt>
                <c:pt idx="26425">
                  <c:v>43481.947916666599</c:v>
                </c:pt>
                <c:pt idx="26426">
                  <c:v>43481.96875</c:v>
                </c:pt>
                <c:pt idx="26427">
                  <c:v>43481.989583333401</c:v>
                </c:pt>
                <c:pt idx="26428">
                  <c:v>43482.010416666599</c:v>
                </c:pt>
                <c:pt idx="26429">
                  <c:v>43482.03125</c:v>
                </c:pt>
                <c:pt idx="26430">
                  <c:v>43482.052083333401</c:v>
                </c:pt>
                <c:pt idx="26431">
                  <c:v>43482.072916666599</c:v>
                </c:pt>
                <c:pt idx="26432">
                  <c:v>43482.09375</c:v>
                </c:pt>
                <c:pt idx="26433">
                  <c:v>43482.114583333401</c:v>
                </c:pt>
                <c:pt idx="26434">
                  <c:v>43482.135416666599</c:v>
                </c:pt>
                <c:pt idx="26435">
                  <c:v>43482.15625</c:v>
                </c:pt>
                <c:pt idx="26436">
                  <c:v>43482.177083333401</c:v>
                </c:pt>
                <c:pt idx="26437">
                  <c:v>43482.197916666599</c:v>
                </c:pt>
                <c:pt idx="26438">
                  <c:v>43482.21875</c:v>
                </c:pt>
                <c:pt idx="26439">
                  <c:v>43482.239583333401</c:v>
                </c:pt>
                <c:pt idx="26440">
                  <c:v>43482.260416666599</c:v>
                </c:pt>
                <c:pt idx="26441">
                  <c:v>43482.28125</c:v>
                </c:pt>
                <c:pt idx="26442">
                  <c:v>43482.302083333401</c:v>
                </c:pt>
                <c:pt idx="26443">
                  <c:v>43482.322916666599</c:v>
                </c:pt>
                <c:pt idx="26444">
                  <c:v>43482.34375</c:v>
                </c:pt>
                <c:pt idx="26445">
                  <c:v>43482.364583333401</c:v>
                </c:pt>
                <c:pt idx="26446">
                  <c:v>43482.385416666599</c:v>
                </c:pt>
                <c:pt idx="26447">
                  <c:v>43482.40625</c:v>
                </c:pt>
                <c:pt idx="26448">
                  <c:v>43482.427083333401</c:v>
                </c:pt>
                <c:pt idx="26449">
                  <c:v>43482.447916666599</c:v>
                </c:pt>
                <c:pt idx="26450">
                  <c:v>43482.46875</c:v>
                </c:pt>
                <c:pt idx="26451">
                  <c:v>43482.489583333401</c:v>
                </c:pt>
                <c:pt idx="26452">
                  <c:v>43482.510416666599</c:v>
                </c:pt>
                <c:pt idx="26453">
                  <c:v>43482.53125</c:v>
                </c:pt>
                <c:pt idx="26454">
                  <c:v>43482.552083333401</c:v>
                </c:pt>
                <c:pt idx="26455">
                  <c:v>43482.572916666599</c:v>
                </c:pt>
                <c:pt idx="26456">
                  <c:v>43482.59375</c:v>
                </c:pt>
                <c:pt idx="26457">
                  <c:v>43482.614583333401</c:v>
                </c:pt>
                <c:pt idx="26458">
                  <c:v>43482.635416666599</c:v>
                </c:pt>
                <c:pt idx="26459">
                  <c:v>43482.65625</c:v>
                </c:pt>
                <c:pt idx="26460">
                  <c:v>43482.677083333401</c:v>
                </c:pt>
                <c:pt idx="26461">
                  <c:v>43482.697916666599</c:v>
                </c:pt>
                <c:pt idx="26462">
                  <c:v>43482.71875</c:v>
                </c:pt>
                <c:pt idx="26463">
                  <c:v>43482.739583333401</c:v>
                </c:pt>
                <c:pt idx="26464">
                  <c:v>43482.760416666599</c:v>
                </c:pt>
                <c:pt idx="26465">
                  <c:v>43482.78125</c:v>
                </c:pt>
                <c:pt idx="26466">
                  <c:v>43482.802083333401</c:v>
                </c:pt>
                <c:pt idx="26467">
                  <c:v>43482.822916666599</c:v>
                </c:pt>
                <c:pt idx="26468">
                  <c:v>43482.84375</c:v>
                </c:pt>
                <c:pt idx="26469">
                  <c:v>43482.864583333401</c:v>
                </c:pt>
                <c:pt idx="26470">
                  <c:v>43482.885416666599</c:v>
                </c:pt>
                <c:pt idx="26471">
                  <c:v>43482.90625</c:v>
                </c:pt>
                <c:pt idx="26472">
                  <c:v>43482.927083333401</c:v>
                </c:pt>
                <c:pt idx="26473">
                  <c:v>43482.947916666599</c:v>
                </c:pt>
                <c:pt idx="26474">
                  <c:v>43482.96875</c:v>
                </c:pt>
                <c:pt idx="26475">
                  <c:v>43482.989583333401</c:v>
                </c:pt>
                <c:pt idx="26476">
                  <c:v>43483.010416666599</c:v>
                </c:pt>
                <c:pt idx="26477">
                  <c:v>43483.03125</c:v>
                </c:pt>
                <c:pt idx="26478">
                  <c:v>43483.052083333401</c:v>
                </c:pt>
                <c:pt idx="26479">
                  <c:v>43483.072916666599</c:v>
                </c:pt>
                <c:pt idx="26480">
                  <c:v>43483.09375</c:v>
                </c:pt>
                <c:pt idx="26481">
                  <c:v>43483.114583333401</c:v>
                </c:pt>
                <c:pt idx="26482">
                  <c:v>43483.135416666599</c:v>
                </c:pt>
                <c:pt idx="26483">
                  <c:v>43483.15625</c:v>
                </c:pt>
                <c:pt idx="26484">
                  <c:v>43483.177083333401</c:v>
                </c:pt>
                <c:pt idx="26485">
                  <c:v>43483.197916666599</c:v>
                </c:pt>
                <c:pt idx="26486">
                  <c:v>43483.21875</c:v>
                </c:pt>
                <c:pt idx="26487">
                  <c:v>43483.239583333401</c:v>
                </c:pt>
                <c:pt idx="26488">
                  <c:v>43483.260416666599</c:v>
                </c:pt>
                <c:pt idx="26489">
                  <c:v>43483.28125</c:v>
                </c:pt>
                <c:pt idx="26490">
                  <c:v>43483.302083333401</c:v>
                </c:pt>
                <c:pt idx="26491">
                  <c:v>43483.322916666599</c:v>
                </c:pt>
                <c:pt idx="26492">
                  <c:v>43483.34375</c:v>
                </c:pt>
                <c:pt idx="26493">
                  <c:v>43483.364583333401</c:v>
                </c:pt>
                <c:pt idx="26494">
                  <c:v>43483.385416666599</c:v>
                </c:pt>
                <c:pt idx="26495">
                  <c:v>43483.40625</c:v>
                </c:pt>
                <c:pt idx="26496">
                  <c:v>43483.427083333401</c:v>
                </c:pt>
                <c:pt idx="26497">
                  <c:v>43483.447916666599</c:v>
                </c:pt>
                <c:pt idx="26498">
                  <c:v>43483.46875</c:v>
                </c:pt>
                <c:pt idx="26499">
                  <c:v>43483.489583333401</c:v>
                </c:pt>
                <c:pt idx="26500">
                  <c:v>43483.510416666599</c:v>
                </c:pt>
                <c:pt idx="26501">
                  <c:v>43483.53125</c:v>
                </c:pt>
                <c:pt idx="26502">
                  <c:v>43483.552083333401</c:v>
                </c:pt>
                <c:pt idx="26503">
                  <c:v>43483.572916666599</c:v>
                </c:pt>
                <c:pt idx="26504">
                  <c:v>43483.59375</c:v>
                </c:pt>
                <c:pt idx="26505">
                  <c:v>43483.614583333401</c:v>
                </c:pt>
                <c:pt idx="26506">
                  <c:v>43483.635416666599</c:v>
                </c:pt>
                <c:pt idx="26507">
                  <c:v>43483.65625</c:v>
                </c:pt>
                <c:pt idx="26508">
                  <c:v>43483.677083333401</c:v>
                </c:pt>
                <c:pt idx="26509">
                  <c:v>43483.697916666599</c:v>
                </c:pt>
                <c:pt idx="26510">
                  <c:v>43483.71875</c:v>
                </c:pt>
                <c:pt idx="26511">
                  <c:v>43483.739583333401</c:v>
                </c:pt>
                <c:pt idx="26512">
                  <c:v>43483.760416666599</c:v>
                </c:pt>
                <c:pt idx="26513">
                  <c:v>43483.78125</c:v>
                </c:pt>
                <c:pt idx="26514">
                  <c:v>43483.802083333401</c:v>
                </c:pt>
                <c:pt idx="26515">
                  <c:v>43483.822916666599</c:v>
                </c:pt>
                <c:pt idx="26516">
                  <c:v>43483.84375</c:v>
                </c:pt>
                <c:pt idx="26517">
                  <c:v>43483.864583333401</c:v>
                </c:pt>
                <c:pt idx="26518">
                  <c:v>43483.885416666599</c:v>
                </c:pt>
                <c:pt idx="26519">
                  <c:v>43483.90625</c:v>
                </c:pt>
                <c:pt idx="26520">
                  <c:v>43483.927083333401</c:v>
                </c:pt>
                <c:pt idx="26521">
                  <c:v>43483.947916666599</c:v>
                </c:pt>
                <c:pt idx="26522">
                  <c:v>43483.96875</c:v>
                </c:pt>
                <c:pt idx="26523">
                  <c:v>43483.989583333401</c:v>
                </c:pt>
                <c:pt idx="26524">
                  <c:v>43484.010416666599</c:v>
                </c:pt>
                <c:pt idx="26525">
                  <c:v>43484.03125</c:v>
                </c:pt>
                <c:pt idx="26526">
                  <c:v>43484.052083333401</c:v>
                </c:pt>
                <c:pt idx="26527">
                  <c:v>43484.072916666599</c:v>
                </c:pt>
                <c:pt idx="26528">
                  <c:v>43484.09375</c:v>
                </c:pt>
                <c:pt idx="26529">
                  <c:v>43484.114583333401</c:v>
                </c:pt>
                <c:pt idx="26530">
                  <c:v>43484.135416666599</c:v>
                </c:pt>
                <c:pt idx="26531">
                  <c:v>43484.15625</c:v>
                </c:pt>
                <c:pt idx="26532">
                  <c:v>43484.177083333401</c:v>
                </c:pt>
                <c:pt idx="26533">
                  <c:v>43484.197916666599</c:v>
                </c:pt>
                <c:pt idx="26534">
                  <c:v>43484.21875</c:v>
                </c:pt>
                <c:pt idx="26535">
                  <c:v>43484.239583333401</c:v>
                </c:pt>
                <c:pt idx="26536">
                  <c:v>43484.260416666599</c:v>
                </c:pt>
                <c:pt idx="26537">
                  <c:v>43484.28125</c:v>
                </c:pt>
                <c:pt idx="26538">
                  <c:v>43484.302083333401</c:v>
                </c:pt>
                <c:pt idx="26539">
                  <c:v>43484.322916666599</c:v>
                </c:pt>
                <c:pt idx="26540">
                  <c:v>43484.34375</c:v>
                </c:pt>
                <c:pt idx="26541">
                  <c:v>43484.364583333401</c:v>
                </c:pt>
                <c:pt idx="26542">
                  <c:v>43484.385416666599</c:v>
                </c:pt>
                <c:pt idx="26543">
                  <c:v>43484.40625</c:v>
                </c:pt>
                <c:pt idx="26544">
                  <c:v>43484.427083333401</c:v>
                </c:pt>
                <c:pt idx="26545">
                  <c:v>43484.447916666599</c:v>
                </c:pt>
                <c:pt idx="26546">
                  <c:v>43484.46875</c:v>
                </c:pt>
                <c:pt idx="26547">
                  <c:v>43484.489583333401</c:v>
                </c:pt>
                <c:pt idx="26548">
                  <c:v>43484.510416666599</c:v>
                </c:pt>
                <c:pt idx="26549">
                  <c:v>43484.53125</c:v>
                </c:pt>
                <c:pt idx="26550">
                  <c:v>43484.552083333401</c:v>
                </c:pt>
                <c:pt idx="26551">
                  <c:v>43484.572916666599</c:v>
                </c:pt>
                <c:pt idx="26552">
                  <c:v>43484.59375</c:v>
                </c:pt>
                <c:pt idx="26553">
                  <c:v>43484.614583333401</c:v>
                </c:pt>
                <c:pt idx="26554">
                  <c:v>43484.635416666599</c:v>
                </c:pt>
                <c:pt idx="26555">
                  <c:v>43484.65625</c:v>
                </c:pt>
                <c:pt idx="26556">
                  <c:v>43484.677083333401</c:v>
                </c:pt>
                <c:pt idx="26557">
                  <c:v>43484.697916666599</c:v>
                </c:pt>
                <c:pt idx="26558">
                  <c:v>43484.71875</c:v>
                </c:pt>
                <c:pt idx="26559">
                  <c:v>43484.739583333401</c:v>
                </c:pt>
                <c:pt idx="26560">
                  <c:v>43484.760416666599</c:v>
                </c:pt>
                <c:pt idx="26561">
                  <c:v>43484.78125</c:v>
                </c:pt>
                <c:pt idx="26562">
                  <c:v>43484.802083333401</c:v>
                </c:pt>
                <c:pt idx="26563">
                  <c:v>43484.822916666599</c:v>
                </c:pt>
                <c:pt idx="26564">
                  <c:v>43484.84375</c:v>
                </c:pt>
                <c:pt idx="26565">
                  <c:v>43484.864583333401</c:v>
                </c:pt>
                <c:pt idx="26566">
                  <c:v>43484.885416666599</c:v>
                </c:pt>
                <c:pt idx="26567">
                  <c:v>43484.90625</c:v>
                </c:pt>
                <c:pt idx="26568">
                  <c:v>43484.927083333401</c:v>
                </c:pt>
                <c:pt idx="26569">
                  <c:v>43484.947916666599</c:v>
                </c:pt>
                <c:pt idx="26570">
                  <c:v>43484.96875</c:v>
                </c:pt>
                <c:pt idx="26571">
                  <c:v>43484.989583333401</c:v>
                </c:pt>
                <c:pt idx="26572">
                  <c:v>43485.010416666599</c:v>
                </c:pt>
                <c:pt idx="26573">
                  <c:v>43485.03125</c:v>
                </c:pt>
                <c:pt idx="26574">
                  <c:v>43485.052083333401</c:v>
                </c:pt>
                <c:pt idx="26575">
                  <c:v>43485.072916666599</c:v>
                </c:pt>
                <c:pt idx="26576">
                  <c:v>43485.09375</c:v>
                </c:pt>
                <c:pt idx="26577">
                  <c:v>43485.114583333401</c:v>
                </c:pt>
                <c:pt idx="26578">
                  <c:v>43485.135416666599</c:v>
                </c:pt>
                <c:pt idx="26579">
                  <c:v>43485.15625</c:v>
                </c:pt>
                <c:pt idx="26580">
                  <c:v>43485.177083333401</c:v>
                </c:pt>
                <c:pt idx="26581">
                  <c:v>43485.197916666599</c:v>
                </c:pt>
                <c:pt idx="26582">
                  <c:v>43485.21875</c:v>
                </c:pt>
                <c:pt idx="26583">
                  <c:v>43485.239583333401</c:v>
                </c:pt>
                <c:pt idx="26584">
                  <c:v>43485.260416666599</c:v>
                </c:pt>
                <c:pt idx="26585">
                  <c:v>43485.28125</c:v>
                </c:pt>
                <c:pt idx="26586">
                  <c:v>43485.302083333401</c:v>
                </c:pt>
                <c:pt idx="26587">
                  <c:v>43485.322916666599</c:v>
                </c:pt>
                <c:pt idx="26588">
                  <c:v>43485.34375</c:v>
                </c:pt>
                <c:pt idx="26589">
                  <c:v>43485.364583333401</c:v>
                </c:pt>
                <c:pt idx="26590">
                  <c:v>43485.385416666599</c:v>
                </c:pt>
                <c:pt idx="26591">
                  <c:v>43485.40625</c:v>
                </c:pt>
                <c:pt idx="26592">
                  <c:v>43485.427083333401</c:v>
                </c:pt>
                <c:pt idx="26593">
                  <c:v>43485.447916666599</c:v>
                </c:pt>
                <c:pt idx="26594">
                  <c:v>43485.46875</c:v>
                </c:pt>
                <c:pt idx="26595">
                  <c:v>43485.489583333401</c:v>
                </c:pt>
                <c:pt idx="26596">
                  <c:v>43485.510416666599</c:v>
                </c:pt>
                <c:pt idx="26597">
                  <c:v>43485.53125</c:v>
                </c:pt>
                <c:pt idx="26598">
                  <c:v>43485.552083333401</c:v>
                </c:pt>
                <c:pt idx="26599">
                  <c:v>43485.572916666599</c:v>
                </c:pt>
                <c:pt idx="26600">
                  <c:v>43485.59375</c:v>
                </c:pt>
                <c:pt idx="26601">
                  <c:v>43485.614583333401</c:v>
                </c:pt>
                <c:pt idx="26602">
                  <c:v>43485.635416666599</c:v>
                </c:pt>
                <c:pt idx="26603">
                  <c:v>43485.65625</c:v>
                </c:pt>
                <c:pt idx="26604">
                  <c:v>43485.677083333401</c:v>
                </c:pt>
                <c:pt idx="26605">
                  <c:v>43485.697916666599</c:v>
                </c:pt>
                <c:pt idx="26606">
                  <c:v>43485.71875</c:v>
                </c:pt>
                <c:pt idx="26607">
                  <c:v>43485.739583333401</c:v>
                </c:pt>
                <c:pt idx="26608">
                  <c:v>43485.760416666599</c:v>
                </c:pt>
                <c:pt idx="26609">
                  <c:v>43485.78125</c:v>
                </c:pt>
                <c:pt idx="26610">
                  <c:v>43485.802083333401</c:v>
                </c:pt>
                <c:pt idx="26611">
                  <c:v>43485.822916666599</c:v>
                </c:pt>
                <c:pt idx="26612">
                  <c:v>43485.84375</c:v>
                </c:pt>
                <c:pt idx="26613">
                  <c:v>43485.864583333401</c:v>
                </c:pt>
                <c:pt idx="26614">
                  <c:v>43485.885416666599</c:v>
                </c:pt>
                <c:pt idx="26615">
                  <c:v>43485.90625</c:v>
                </c:pt>
                <c:pt idx="26616">
                  <c:v>43485.927083333401</c:v>
                </c:pt>
                <c:pt idx="26617">
                  <c:v>43485.947916666599</c:v>
                </c:pt>
                <c:pt idx="26618">
                  <c:v>43485.96875</c:v>
                </c:pt>
                <c:pt idx="26619">
                  <c:v>43485.989583333401</c:v>
                </c:pt>
                <c:pt idx="26620">
                  <c:v>43486.010416666599</c:v>
                </c:pt>
                <c:pt idx="26621">
                  <c:v>43486.03125</c:v>
                </c:pt>
                <c:pt idx="26622">
                  <c:v>43486.052083333401</c:v>
                </c:pt>
                <c:pt idx="26623">
                  <c:v>43486.072916666599</c:v>
                </c:pt>
                <c:pt idx="26624">
                  <c:v>43486.09375</c:v>
                </c:pt>
                <c:pt idx="26625">
                  <c:v>43486.114583333401</c:v>
                </c:pt>
                <c:pt idx="26626">
                  <c:v>43486.135416666599</c:v>
                </c:pt>
                <c:pt idx="26627">
                  <c:v>43486.15625</c:v>
                </c:pt>
                <c:pt idx="26628">
                  <c:v>43486.177083333401</c:v>
                </c:pt>
                <c:pt idx="26629">
                  <c:v>43486.197916666599</c:v>
                </c:pt>
                <c:pt idx="26630">
                  <c:v>43486.21875</c:v>
                </c:pt>
                <c:pt idx="26631">
                  <c:v>43486.239583333401</c:v>
                </c:pt>
                <c:pt idx="26632">
                  <c:v>43486.260416666599</c:v>
                </c:pt>
                <c:pt idx="26633">
                  <c:v>43486.28125</c:v>
                </c:pt>
                <c:pt idx="26634">
                  <c:v>43486.302083333401</c:v>
                </c:pt>
                <c:pt idx="26635">
                  <c:v>43486.322916666599</c:v>
                </c:pt>
                <c:pt idx="26636">
                  <c:v>43486.34375</c:v>
                </c:pt>
                <c:pt idx="26637">
                  <c:v>43486.364583333401</c:v>
                </c:pt>
                <c:pt idx="26638">
                  <c:v>43486.385416666599</c:v>
                </c:pt>
                <c:pt idx="26639">
                  <c:v>43486.40625</c:v>
                </c:pt>
                <c:pt idx="26640">
                  <c:v>43486.427083333401</c:v>
                </c:pt>
                <c:pt idx="26641">
                  <c:v>43486.447916666599</c:v>
                </c:pt>
                <c:pt idx="26642">
                  <c:v>43486.46875</c:v>
                </c:pt>
                <c:pt idx="26643">
                  <c:v>43486.489583333401</c:v>
                </c:pt>
                <c:pt idx="26644">
                  <c:v>43486.510416666599</c:v>
                </c:pt>
                <c:pt idx="26645">
                  <c:v>43486.53125</c:v>
                </c:pt>
                <c:pt idx="26646">
                  <c:v>43486.552083333401</c:v>
                </c:pt>
                <c:pt idx="26647">
                  <c:v>43486.572916666599</c:v>
                </c:pt>
                <c:pt idx="26648">
                  <c:v>43486.59375</c:v>
                </c:pt>
                <c:pt idx="26649">
                  <c:v>43486.614583333401</c:v>
                </c:pt>
                <c:pt idx="26650">
                  <c:v>43486.635416666599</c:v>
                </c:pt>
                <c:pt idx="26651">
                  <c:v>43486.65625</c:v>
                </c:pt>
                <c:pt idx="26652">
                  <c:v>43486.677083333401</c:v>
                </c:pt>
                <c:pt idx="26653">
                  <c:v>43486.697916666599</c:v>
                </c:pt>
                <c:pt idx="26654">
                  <c:v>43486.71875</c:v>
                </c:pt>
                <c:pt idx="26655">
                  <c:v>43486.739583333401</c:v>
                </c:pt>
                <c:pt idx="26656">
                  <c:v>43486.760416666599</c:v>
                </c:pt>
                <c:pt idx="26657">
                  <c:v>43486.78125</c:v>
                </c:pt>
                <c:pt idx="26658">
                  <c:v>43486.802083333401</c:v>
                </c:pt>
                <c:pt idx="26659">
                  <c:v>43486.822916666599</c:v>
                </c:pt>
                <c:pt idx="26660">
                  <c:v>43486.84375</c:v>
                </c:pt>
                <c:pt idx="26661">
                  <c:v>43486.864583333401</c:v>
                </c:pt>
                <c:pt idx="26662">
                  <c:v>43486.885416666599</c:v>
                </c:pt>
                <c:pt idx="26663">
                  <c:v>43486.90625</c:v>
                </c:pt>
                <c:pt idx="26664">
                  <c:v>43486.927083333401</c:v>
                </c:pt>
                <c:pt idx="26665">
                  <c:v>43486.947916666599</c:v>
                </c:pt>
                <c:pt idx="26666">
                  <c:v>43486.96875</c:v>
                </c:pt>
                <c:pt idx="26667">
                  <c:v>43486.989583333401</c:v>
                </c:pt>
                <c:pt idx="26668">
                  <c:v>43487.010416666599</c:v>
                </c:pt>
                <c:pt idx="26669">
                  <c:v>43487.03125</c:v>
                </c:pt>
                <c:pt idx="26670">
                  <c:v>43487.052083333401</c:v>
                </c:pt>
                <c:pt idx="26671">
                  <c:v>43487.072916666599</c:v>
                </c:pt>
                <c:pt idx="26672">
                  <c:v>43487.09375</c:v>
                </c:pt>
                <c:pt idx="26673">
                  <c:v>43487.114583333401</c:v>
                </c:pt>
                <c:pt idx="26674">
                  <c:v>43487.135416666599</c:v>
                </c:pt>
                <c:pt idx="26675">
                  <c:v>43487.15625</c:v>
                </c:pt>
                <c:pt idx="26676">
                  <c:v>43487.177083333401</c:v>
                </c:pt>
                <c:pt idx="26677">
                  <c:v>43487.197916666599</c:v>
                </c:pt>
                <c:pt idx="26678">
                  <c:v>43487.21875</c:v>
                </c:pt>
                <c:pt idx="26679">
                  <c:v>43487.239583333401</c:v>
                </c:pt>
                <c:pt idx="26680">
                  <c:v>43487.260416666599</c:v>
                </c:pt>
                <c:pt idx="26681">
                  <c:v>43487.28125</c:v>
                </c:pt>
                <c:pt idx="26682">
                  <c:v>43487.302083333401</c:v>
                </c:pt>
                <c:pt idx="26683">
                  <c:v>43487.322916666599</c:v>
                </c:pt>
                <c:pt idx="26684">
                  <c:v>43487.34375</c:v>
                </c:pt>
                <c:pt idx="26685">
                  <c:v>43487.364583333401</c:v>
                </c:pt>
                <c:pt idx="26686">
                  <c:v>43487.385416666599</c:v>
                </c:pt>
                <c:pt idx="26687">
                  <c:v>43487.40625</c:v>
                </c:pt>
                <c:pt idx="26688">
                  <c:v>43487.427083333401</c:v>
                </c:pt>
                <c:pt idx="26689">
                  <c:v>43487.447916666599</c:v>
                </c:pt>
                <c:pt idx="26690">
                  <c:v>43487.46875</c:v>
                </c:pt>
                <c:pt idx="26691">
                  <c:v>43487.489583333401</c:v>
                </c:pt>
                <c:pt idx="26692">
                  <c:v>43487.510416666599</c:v>
                </c:pt>
                <c:pt idx="26693">
                  <c:v>43487.53125</c:v>
                </c:pt>
                <c:pt idx="26694">
                  <c:v>43487.552083333401</c:v>
                </c:pt>
                <c:pt idx="26695">
                  <c:v>43487.572916666599</c:v>
                </c:pt>
                <c:pt idx="26696">
                  <c:v>43487.59375</c:v>
                </c:pt>
                <c:pt idx="26697">
                  <c:v>43487.614583333401</c:v>
                </c:pt>
                <c:pt idx="26698">
                  <c:v>43487.635416666599</c:v>
                </c:pt>
                <c:pt idx="26699">
                  <c:v>43487.65625</c:v>
                </c:pt>
                <c:pt idx="26700">
                  <c:v>43487.677083333401</c:v>
                </c:pt>
                <c:pt idx="26701">
                  <c:v>43487.697916666599</c:v>
                </c:pt>
                <c:pt idx="26702">
                  <c:v>43487.71875</c:v>
                </c:pt>
                <c:pt idx="26703">
                  <c:v>43487.739583333401</c:v>
                </c:pt>
                <c:pt idx="26704">
                  <c:v>43487.760416666599</c:v>
                </c:pt>
                <c:pt idx="26705">
                  <c:v>43487.78125</c:v>
                </c:pt>
                <c:pt idx="26706">
                  <c:v>43487.802083333401</c:v>
                </c:pt>
                <c:pt idx="26707">
                  <c:v>43487.822916666599</c:v>
                </c:pt>
                <c:pt idx="26708">
                  <c:v>43487.84375</c:v>
                </c:pt>
                <c:pt idx="26709">
                  <c:v>43487.864583333401</c:v>
                </c:pt>
                <c:pt idx="26710">
                  <c:v>43487.885416666599</c:v>
                </c:pt>
                <c:pt idx="26711">
                  <c:v>43487.90625</c:v>
                </c:pt>
                <c:pt idx="26712">
                  <c:v>43487.927083333401</c:v>
                </c:pt>
                <c:pt idx="26713">
                  <c:v>43487.947916666599</c:v>
                </c:pt>
                <c:pt idx="26714">
                  <c:v>43487.96875</c:v>
                </c:pt>
                <c:pt idx="26715">
                  <c:v>43487.989583333401</c:v>
                </c:pt>
                <c:pt idx="26716">
                  <c:v>43488.010416666599</c:v>
                </c:pt>
                <c:pt idx="26717">
                  <c:v>43488.03125</c:v>
                </c:pt>
                <c:pt idx="26718">
                  <c:v>43488.052083333401</c:v>
                </c:pt>
                <c:pt idx="26719">
                  <c:v>43488.072916666599</c:v>
                </c:pt>
                <c:pt idx="26720">
                  <c:v>43488.09375</c:v>
                </c:pt>
                <c:pt idx="26721">
                  <c:v>43488.114583333401</c:v>
                </c:pt>
                <c:pt idx="26722">
                  <c:v>43488.135416666599</c:v>
                </c:pt>
                <c:pt idx="26723">
                  <c:v>43488.15625</c:v>
                </c:pt>
                <c:pt idx="26724">
                  <c:v>43488.177083333401</c:v>
                </c:pt>
                <c:pt idx="26725">
                  <c:v>43488.197916666599</c:v>
                </c:pt>
                <c:pt idx="26726">
                  <c:v>43488.21875</c:v>
                </c:pt>
                <c:pt idx="26727">
                  <c:v>43488.239583333401</c:v>
                </c:pt>
                <c:pt idx="26728">
                  <c:v>43488.260416666599</c:v>
                </c:pt>
                <c:pt idx="26729">
                  <c:v>43488.28125</c:v>
                </c:pt>
                <c:pt idx="26730">
                  <c:v>43488.302083333401</c:v>
                </c:pt>
                <c:pt idx="26731">
                  <c:v>43488.322916666599</c:v>
                </c:pt>
                <c:pt idx="26732">
                  <c:v>43488.34375</c:v>
                </c:pt>
                <c:pt idx="26733">
                  <c:v>43488.364583333401</c:v>
                </c:pt>
                <c:pt idx="26734">
                  <c:v>43488.385416666599</c:v>
                </c:pt>
                <c:pt idx="26735">
                  <c:v>43488.40625</c:v>
                </c:pt>
                <c:pt idx="26736">
                  <c:v>43488.427083333401</c:v>
                </c:pt>
                <c:pt idx="26737">
                  <c:v>43488.447916666599</c:v>
                </c:pt>
                <c:pt idx="26738">
                  <c:v>43488.46875</c:v>
                </c:pt>
                <c:pt idx="26739">
                  <c:v>43488.489583333401</c:v>
                </c:pt>
                <c:pt idx="26740">
                  <c:v>43488.510416666599</c:v>
                </c:pt>
                <c:pt idx="26741">
                  <c:v>43488.53125</c:v>
                </c:pt>
                <c:pt idx="26742">
                  <c:v>43488.552083333401</c:v>
                </c:pt>
                <c:pt idx="26743">
                  <c:v>43488.572916666599</c:v>
                </c:pt>
                <c:pt idx="26744">
                  <c:v>43488.59375</c:v>
                </c:pt>
                <c:pt idx="26745">
                  <c:v>43488.614583333401</c:v>
                </c:pt>
                <c:pt idx="26746">
                  <c:v>43488.635416666599</c:v>
                </c:pt>
                <c:pt idx="26747">
                  <c:v>43488.65625</c:v>
                </c:pt>
                <c:pt idx="26748">
                  <c:v>43488.677083333401</c:v>
                </c:pt>
                <c:pt idx="26749">
                  <c:v>43488.697916666599</c:v>
                </c:pt>
                <c:pt idx="26750">
                  <c:v>43488.71875</c:v>
                </c:pt>
                <c:pt idx="26751">
                  <c:v>43488.739583333401</c:v>
                </c:pt>
                <c:pt idx="26752">
                  <c:v>43488.760416666599</c:v>
                </c:pt>
                <c:pt idx="26753">
                  <c:v>43488.78125</c:v>
                </c:pt>
                <c:pt idx="26754">
                  <c:v>43488.802083333401</c:v>
                </c:pt>
                <c:pt idx="26755">
                  <c:v>43488.822916666599</c:v>
                </c:pt>
                <c:pt idx="26756">
                  <c:v>43488.84375</c:v>
                </c:pt>
                <c:pt idx="26757">
                  <c:v>43488.864583333401</c:v>
                </c:pt>
                <c:pt idx="26758">
                  <c:v>43488.885416666599</c:v>
                </c:pt>
                <c:pt idx="26759">
                  <c:v>43488.90625</c:v>
                </c:pt>
                <c:pt idx="26760">
                  <c:v>43488.927083333401</c:v>
                </c:pt>
                <c:pt idx="26761">
                  <c:v>43488.947916666599</c:v>
                </c:pt>
                <c:pt idx="26762">
                  <c:v>43488.96875</c:v>
                </c:pt>
                <c:pt idx="26763">
                  <c:v>43488.989583333401</c:v>
                </c:pt>
                <c:pt idx="26764">
                  <c:v>43489.010416666599</c:v>
                </c:pt>
                <c:pt idx="26765">
                  <c:v>43489.03125</c:v>
                </c:pt>
                <c:pt idx="26766">
                  <c:v>43489.052083333401</c:v>
                </c:pt>
                <c:pt idx="26767">
                  <c:v>43489.072916666599</c:v>
                </c:pt>
                <c:pt idx="26768">
                  <c:v>43489.09375</c:v>
                </c:pt>
                <c:pt idx="26769">
                  <c:v>43489.114583333401</c:v>
                </c:pt>
                <c:pt idx="26770">
                  <c:v>43489.135416666599</c:v>
                </c:pt>
                <c:pt idx="26771">
                  <c:v>43489.15625</c:v>
                </c:pt>
                <c:pt idx="26772">
                  <c:v>43489.177083333401</c:v>
                </c:pt>
                <c:pt idx="26773">
                  <c:v>43489.197916666599</c:v>
                </c:pt>
                <c:pt idx="26774">
                  <c:v>43489.21875</c:v>
                </c:pt>
                <c:pt idx="26775">
                  <c:v>43489.239583333401</c:v>
                </c:pt>
                <c:pt idx="26776">
                  <c:v>43489.260416666599</c:v>
                </c:pt>
                <c:pt idx="26777">
                  <c:v>43489.28125</c:v>
                </c:pt>
                <c:pt idx="26778">
                  <c:v>43489.302083333401</c:v>
                </c:pt>
                <c:pt idx="26779">
                  <c:v>43489.322916666599</c:v>
                </c:pt>
                <c:pt idx="26780">
                  <c:v>43489.34375</c:v>
                </c:pt>
                <c:pt idx="26781">
                  <c:v>43489.364583333401</c:v>
                </c:pt>
                <c:pt idx="26782">
                  <c:v>43489.385416666599</c:v>
                </c:pt>
                <c:pt idx="26783">
                  <c:v>43489.40625</c:v>
                </c:pt>
                <c:pt idx="26784">
                  <c:v>43489.427083333401</c:v>
                </c:pt>
                <c:pt idx="26785">
                  <c:v>43489.447916666599</c:v>
                </c:pt>
                <c:pt idx="26786">
                  <c:v>43489.46875</c:v>
                </c:pt>
                <c:pt idx="26787">
                  <c:v>43489.489583333401</c:v>
                </c:pt>
                <c:pt idx="26788">
                  <c:v>43489.510416666599</c:v>
                </c:pt>
                <c:pt idx="26789">
                  <c:v>43489.53125</c:v>
                </c:pt>
                <c:pt idx="26790">
                  <c:v>43489.552083333401</c:v>
                </c:pt>
                <c:pt idx="26791">
                  <c:v>43489.572916666599</c:v>
                </c:pt>
                <c:pt idx="26792">
                  <c:v>43489.59375</c:v>
                </c:pt>
                <c:pt idx="26793">
                  <c:v>43489.614583333401</c:v>
                </c:pt>
                <c:pt idx="26794">
                  <c:v>43489.635416666599</c:v>
                </c:pt>
                <c:pt idx="26795">
                  <c:v>43489.65625</c:v>
                </c:pt>
                <c:pt idx="26796">
                  <c:v>43489.677083333401</c:v>
                </c:pt>
                <c:pt idx="26797">
                  <c:v>43489.697916666599</c:v>
                </c:pt>
                <c:pt idx="26798">
                  <c:v>43489.71875</c:v>
                </c:pt>
                <c:pt idx="26799">
                  <c:v>43489.739583333401</c:v>
                </c:pt>
                <c:pt idx="26800">
                  <c:v>43489.760416666599</c:v>
                </c:pt>
                <c:pt idx="26801">
                  <c:v>43489.78125</c:v>
                </c:pt>
                <c:pt idx="26802">
                  <c:v>43489.802083333401</c:v>
                </c:pt>
                <c:pt idx="26803">
                  <c:v>43489.822916666599</c:v>
                </c:pt>
                <c:pt idx="26804">
                  <c:v>43489.84375</c:v>
                </c:pt>
                <c:pt idx="26805">
                  <c:v>43489.864583333401</c:v>
                </c:pt>
                <c:pt idx="26806">
                  <c:v>43489.885416666599</c:v>
                </c:pt>
                <c:pt idx="26807">
                  <c:v>43489.90625</c:v>
                </c:pt>
                <c:pt idx="26808">
                  <c:v>43489.927083333401</c:v>
                </c:pt>
                <c:pt idx="26809">
                  <c:v>43489.947916666599</c:v>
                </c:pt>
                <c:pt idx="26810">
                  <c:v>43489.96875</c:v>
                </c:pt>
                <c:pt idx="26811">
                  <c:v>43489.989583333401</c:v>
                </c:pt>
                <c:pt idx="26812">
                  <c:v>43490.010416666599</c:v>
                </c:pt>
                <c:pt idx="26813">
                  <c:v>43490.03125</c:v>
                </c:pt>
                <c:pt idx="26814">
                  <c:v>43490.052083333401</c:v>
                </c:pt>
                <c:pt idx="26815">
                  <c:v>43490.072916666599</c:v>
                </c:pt>
                <c:pt idx="26816">
                  <c:v>43490.09375</c:v>
                </c:pt>
                <c:pt idx="26817">
                  <c:v>43490.114583333401</c:v>
                </c:pt>
                <c:pt idx="26818">
                  <c:v>43490.135416666599</c:v>
                </c:pt>
                <c:pt idx="26819">
                  <c:v>43490.15625</c:v>
                </c:pt>
                <c:pt idx="26820">
                  <c:v>43490.177083333401</c:v>
                </c:pt>
                <c:pt idx="26821">
                  <c:v>43490.197916666599</c:v>
                </c:pt>
                <c:pt idx="26822">
                  <c:v>43490.21875</c:v>
                </c:pt>
                <c:pt idx="26823">
                  <c:v>43490.239583333401</c:v>
                </c:pt>
                <c:pt idx="26824">
                  <c:v>43490.260416666599</c:v>
                </c:pt>
                <c:pt idx="26825">
                  <c:v>43490.28125</c:v>
                </c:pt>
                <c:pt idx="26826">
                  <c:v>43490.302083333401</c:v>
                </c:pt>
                <c:pt idx="26827">
                  <c:v>43490.322916666599</c:v>
                </c:pt>
                <c:pt idx="26828">
                  <c:v>43490.34375</c:v>
                </c:pt>
                <c:pt idx="26829">
                  <c:v>43490.364583333401</c:v>
                </c:pt>
                <c:pt idx="26830">
                  <c:v>43490.385416666599</c:v>
                </c:pt>
                <c:pt idx="26831">
                  <c:v>43490.40625</c:v>
                </c:pt>
                <c:pt idx="26832">
                  <c:v>43490.427083333401</c:v>
                </c:pt>
                <c:pt idx="26833">
                  <c:v>43490.447916666599</c:v>
                </c:pt>
                <c:pt idx="26834">
                  <c:v>43490.46875</c:v>
                </c:pt>
                <c:pt idx="26835">
                  <c:v>43490.489583333401</c:v>
                </c:pt>
                <c:pt idx="26836">
                  <c:v>43490.510416666599</c:v>
                </c:pt>
                <c:pt idx="26837">
                  <c:v>43490.53125</c:v>
                </c:pt>
                <c:pt idx="26838">
                  <c:v>43490.552083333401</c:v>
                </c:pt>
                <c:pt idx="26839">
                  <c:v>43490.572916666599</c:v>
                </c:pt>
                <c:pt idx="26840">
                  <c:v>43490.59375</c:v>
                </c:pt>
                <c:pt idx="26841">
                  <c:v>43490.614583333401</c:v>
                </c:pt>
                <c:pt idx="26842">
                  <c:v>43490.635416666599</c:v>
                </c:pt>
                <c:pt idx="26843">
                  <c:v>43490.65625</c:v>
                </c:pt>
                <c:pt idx="26844">
                  <c:v>43490.677083333401</c:v>
                </c:pt>
                <c:pt idx="26845">
                  <c:v>43490.697916666599</c:v>
                </c:pt>
                <c:pt idx="26846">
                  <c:v>43490.71875</c:v>
                </c:pt>
                <c:pt idx="26847">
                  <c:v>43490.739583333401</c:v>
                </c:pt>
                <c:pt idx="26848">
                  <c:v>43490.760416666599</c:v>
                </c:pt>
                <c:pt idx="26849">
                  <c:v>43490.78125</c:v>
                </c:pt>
                <c:pt idx="26850">
                  <c:v>43490.802083333401</c:v>
                </c:pt>
                <c:pt idx="26851">
                  <c:v>43490.822916666599</c:v>
                </c:pt>
                <c:pt idx="26852">
                  <c:v>43490.84375</c:v>
                </c:pt>
                <c:pt idx="26853">
                  <c:v>43490.864583333401</c:v>
                </c:pt>
                <c:pt idx="26854">
                  <c:v>43490.885416666599</c:v>
                </c:pt>
                <c:pt idx="26855">
                  <c:v>43490.90625</c:v>
                </c:pt>
                <c:pt idx="26856">
                  <c:v>43490.927083333401</c:v>
                </c:pt>
                <c:pt idx="26857">
                  <c:v>43490.947916666599</c:v>
                </c:pt>
                <c:pt idx="26858">
                  <c:v>43490.96875</c:v>
                </c:pt>
                <c:pt idx="26859">
                  <c:v>43490.989583333401</c:v>
                </c:pt>
                <c:pt idx="26860">
                  <c:v>43491.010416666599</c:v>
                </c:pt>
                <c:pt idx="26861">
                  <c:v>43491.03125</c:v>
                </c:pt>
                <c:pt idx="26862">
                  <c:v>43491.052083333401</c:v>
                </c:pt>
                <c:pt idx="26863">
                  <c:v>43491.072916666599</c:v>
                </c:pt>
                <c:pt idx="26864">
                  <c:v>43491.09375</c:v>
                </c:pt>
                <c:pt idx="26865">
                  <c:v>43491.114583333401</c:v>
                </c:pt>
                <c:pt idx="26866">
                  <c:v>43491.135416666599</c:v>
                </c:pt>
                <c:pt idx="26867">
                  <c:v>43491.15625</c:v>
                </c:pt>
                <c:pt idx="26868">
                  <c:v>43491.177083333401</c:v>
                </c:pt>
                <c:pt idx="26869">
                  <c:v>43491.197916666599</c:v>
                </c:pt>
                <c:pt idx="26870">
                  <c:v>43491.21875</c:v>
                </c:pt>
                <c:pt idx="26871">
                  <c:v>43491.239583333401</c:v>
                </c:pt>
                <c:pt idx="26872">
                  <c:v>43491.260416666599</c:v>
                </c:pt>
                <c:pt idx="26873">
                  <c:v>43491.28125</c:v>
                </c:pt>
                <c:pt idx="26874">
                  <c:v>43491.302083333401</c:v>
                </c:pt>
                <c:pt idx="26875">
                  <c:v>43491.322916666599</c:v>
                </c:pt>
                <c:pt idx="26876">
                  <c:v>43491.34375</c:v>
                </c:pt>
                <c:pt idx="26877">
                  <c:v>43491.364583333401</c:v>
                </c:pt>
                <c:pt idx="26878">
                  <c:v>43491.385416666599</c:v>
                </c:pt>
                <c:pt idx="26879">
                  <c:v>43491.40625</c:v>
                </c:pt>
                <c:pt idx="26880">
                  <c:v>43491.427083333401</c:v>
                </c:pt>
                <c:pt idx="26881">
                  <c:v>43491.447916666599</c:v>
                </c:pt>
                <c:pt idx="26882">
                  <c:v>43491.46875</c:v>
                </c:pt>
                <c:pt idx="26883">
                  <c:v>43491.489583333401</c:v>
                </c:pt>
                <c:pt idx="26884">
                  <c:v>43491.510416666599</c:v>
                </c:pt>
                <c:pt idx="26885">
                  <c:v>43491.53125</c:v>
                </c:pt>
                <c:pt idx="26886">
                  <c:v>43491.552083333401</c:v>
                </c:pt>
                <c:pt idx="26887">
                  <c:v>43491.572916666599</c:v>
                </c:pt>
                <c:pt idx="26888">
                  <c:v>43491.59375</c:v>
                </c:pt>
                <c:pt idx="26889">
                  <c:v>43491.614583333401</c:v>
                </c:pt>
                <c:pt idx="26890">
                  <c:v>43491.635416666599</c:v>
                </c:pt>
                <c:pt idx="26891">
                  <c:v>43491.65625</c:v>
                </c:pt>
                <c:pt idx="26892">
                  <c:v>43491.677083333401</c:v>
                </c:pt>
                <c:pt idx="26893">
                  <c:v>43491.697916666599</c:v>
                </c:pt>
                <c:pt idx="26894">
                  <c:v>43491.71875</c:v>
                </c:pt>
                <c:pt idx="26895">
                  <c:v>43491.739583333401</c:v>
                </c:pt>
                <c:pt idx="26896">
                  <c:v>43491.760416666599</c:v>
                </c:pt>
                <c:pt idx="26897">
                  <c:v>43491.78125</c:v>
                </c:pt>
                <c:pt idx="26898">
                  <c:v>43491.802083333401</c:v>
                </c:pt>
                <c:pt idx="26899">
                  <c:v>43491.822916666599</c:v>
                </c:pt>
                <c:pt idx="26900">
                  <c:v>43491.84375</c:v>
                </c:pt>
                <c:pt idx="26901">
                  <c:v>43491.864583333401</c:v>
                </c:pt>
                <c:pt idx="26902">
                  <c:v>43491.885416666599</c:v>
                </c:pt>
                <c:pt idx="26903">
                  <c:v>43491.90625</c:v>
                </c:pt>
                <c:pt idx="26904">
                  <c:v>43491.927083333401</c:v>
                </c:pt>
                <c:pt idx="26905">
                  <c:v>43491.947916666599</c:v>
                </c:pt>
                <c:pt idx="26906">
                  <c:v>43491.96875</c:v>
                </c:pt>
                <c:pt idx="26907">
                  <c:v>43491.989583333401</c:v>
                </c:pt>
                <c:pt idx="26908">
                  <c:v>43492.010416666599</c:v>
                </c:pt>
                <c:pt idx="26909">
                  <c:v>43492.03125</c:v>
                </c:pt>
                <c:pt idx="26910">
                  <c:v>43492.052083333401</c:v>
                </c:pt>
                <c:pt idx="26911">
                  <c:v>43492.072916666599</c:v>
                </c:pt>
                <c:pt idx="26912">
                  <c:v>43492.09375</c:v>
                </c:pt>
                <c:pt idx="26913">
                  <c:v>43492.114583333401</c:v>
                </c:pt>
                <c:pt idx="26914">
                  <c:v>43492.135416666599</c:v>
                </c:pt>
                <c:pt idx="26915">
                  <c:v>43492.15625</c:v>
                </c:pt>
                <c:pt idx="26916">
                  <c:v>43492.177083333401</c:v>
                </c:pt>
                <c:pt idx="26917">
                  <c:v>43492.197916666599</c:v>
                </c:pt>
                <c:pt idx="26918">
                  <c:v>43492.21875</c:v>
                </c:pt>
                <c:pt idx="26919">
                  <c:v>43492.239583333401</c:v>
                </c:pt>
                <c:pt idx="26920">
                  <c:v>43492.260416666599</c:v>
                </c:pt>
                <c:pt idx="26921">
                  <c:v>43492.28125</c:v>
                </c:pt>
                <c:pt idx="26922">
                  <c:v>43492.302083333401</c:v>
                </c:pt>
                <c:pt idx="26923">
                  <c:v>43492.322916666599</c:v>
                </c:pt>
                <c:pt idx="26924">
                  <c:v>43492.34375</c:v>
                </c:pt>
                <c:pt idx="26925">
                  <c:v>43492.364583333401</c:v>
                </c:pt>
                <c:pt idx="26926">
                  <c:v>43492.385416666599</c:v>
                </c:pt>
                <c:pt idx="26927">
                  <c:v>43492.40625</c:v>
                </c:pt>
                <c:pt idx="26928">
                  <c:v>43492.427083333401</c:v>
                </c:pt>
                <c:pt idx="26929">
                  <c:v>43492.447916666599</c:v>
                </c:pt>
                <c:pt idx="26930">
                  <c:v>43492.46875</c:v>
                </c:pt>
                <c:pt idx="26931">
                  <c:v>43492.489583333401</c:v>
                </c:pt>
                <c:pt idx="26932">
                  <c:v>43492.510416666599</c:v>
                </c:pt>
                <c:pt idx="26933">
                  <c:v>43492.53125</c:v>
                </c:pt>
                <c:pt idx="26934">
                  <c:v>43492.552083333401</c:v>
                </c:pt>
                <c:pt idx="26935">
                  <c:v>43492.572916666599</c:v>
                </c:pt>
                <c:pt idx="26936">
                  <c:v>43492.59375</c:v>
                </c:pt>
                <c:pt idx="26937">
                  <c:v>43492.614583333401</c:v>
                </c:pt>
                <c:pt idx="26938">
                  <c:v>43492.635416666599</c:v>
                </c:pt>
                <c:pt idx="26939">
                  <c:v>43492.65625</c:v>
                </c:pt>
                <c:pt idx="26940">
                  <c:v>43492.677083333401</c:v>
                </c:pt>
                <c:pt idx="26941">
                  <c:v>43492.697916666599</c:v>
                </c:pt>
                <c:pt idx="26942">
                  <c:v>43492.71875</c:v>
                </c:pt>
                <c:pt idx="26943">
                  <c:v>43492.739583333401</c:v>
                </c:pt>
                <c:pt idx="26944">
                  <c:v>43492.760416666599</c:v>
                </c:pt>
                <c:pt idx="26945">
                  <c:v>43492.78125</c:v>
                </c:pt>
                <c:pt idx="26946">
                  <c:v>43492.802083333401</c:v>
                </c:pt>
                <c:pt idx="26947">
                  <c:v>43492.822916666599</c:v>
                </c:pt>
                <c:pt idx="26948">
                  <c:v>43492.84375</c:v>
                </c:pt>
                <c:pt idx="26949">
                  <c:v>43492.864583333401</c:v>
                </c:pt>
                <c:pt idx="26950">
                  <c:v>43492.885416666599</c:v>
                </c:pt>
                <c:pt idx="26951">
                  <c:v>43492.90625</c:v>
                </c:pt>
                <c:pt idx="26952">
                  <c:v>43492.927083333401</c:v>
                </c:pt>
                <c:pt idx="26953">
                  <c:v>43492.947916666599</c:v>
                </c:pt>
                <c:pt idx="26954">
                  <c:v>43492.96875</c:v>
                </c:pt>
                <c:pt idx="26955">
                  <c:v>43492.989583333401</c:v>
                </c:pt>
                <c:pt idx="26956">
                  <c:v>43493.010416666599</c:v>
                </c:pt>
                <c:pt idx="26957">
                  <c:v>43493.03125</c:v>
                </c:pt>
                <c:pt idx="26958">
                  <c:v>43493.052083333401</c:v>
                </c:pt>
                <c:pt idx="26959">
                  <c:v>43493.072916666599</c:v>
                </c:pt>
                <c:pt idx="26960">
                  <c:v>43493.09375</c:v>
                </c:pt>
                <c:pt idx="26961">
                  <c:v>43493.114583333401</c:v>
                </c:pt>
                <c:pt idx="26962">
                  <c:v>43493.135416666599</c:v>
                </c:pt>
                <c:pt idx="26963">
                  <c:v>43493.15625</c:v>
                </c:pt>
                <c:pt idx="26964">
                  <c:v>43493.177083333401</c:v>
                </c:pt>
                <c:pt idx="26965">
                  <c:v>43493.197916666599</c:v>
                </c:pt>
                <c:pt idx="26966">
                  <c:v>43493.21875</c:v>
                </c:pt>
                <c:pt idx="26967">
                  <c:v>43493.239583333401</c:v>
                </c:pt>
                <c:pt idx="26968">
                  <c:v>43493.260416666599</c:v>
                </c:pt>
                <c:pt idx="26969">
                  <c:v>43493.28125</c:v>
                </c:pt>
                <c:pt idx="26970">
                  <c:v>43493.302083333401</c:v>
                </c:pt>
                <c:pt idx="26971">
                  <c:v>43493.322916666599</c:v>
                </c:pt>
                <c:pt idx="26972">
                  <c:v>43493.34375</c:v>
                </c:pt>
                <c:pt idx="26973">
                  <c:v>43493.364583333401</c:v>
                </c:pt>
                <c:pt idx="26974">
                  <c:v>43493.385416666599</c:v>
                </c:pt>
                <c:pt idx="26975">
                  <c:v>43493.40625</c:v>
                </c:pt>
                <c:pt idx="26976">
                  <c:v>43493.427083333401</c:v>
                </c:pt>
                <c:pt idx="26977">
                  <c:v>43493.447916666599</c:v>
                </c:pt>
                <c:pt idx="26978">
                  <c:v>43493.46875</c:v>
                </c:pt>
                <c:pt idx="26979">
                  <c:v>43493.489583333401</c:v>
                </c:pt>
                <c:pt idx="26980">
                  <c:v>43493.510416666599</c:v>
                </c:pt>
                <c:pt idx="26981">
                  <c:v>43493.53125</c:v>
                </c:pt>
                <c:pt idx="26982">
                  <c:v>43493.552083333401</c:v>
                </c:pt>
                <c:pt idx="26983">
                  <c:v>43493.572916666599</c:v>
                </c:pt>
                <c:pt idx="26984">
                  <c:v>43493.59375</c:v>
                </c:pt>
                <c:pt idx="26985">
                  <c:v>43493.614583333401</c:v>
                </c:pt>
                <c:pt idx="26986">
                  <c:v>43493.635416666599</c:v>
                </c:pt>
                <c:pt idx="26987">
                  <c:v>43493.65625</c:v>
                </c:pt>
                <c:pt idx="26988">
                  <c:v>43493.677083333401</c:v>
                </c:pt>
                <c:pt idx="26989">
                  <c:v>43493.697916666599</c:v>
                </c:pt>
                <c:pt idx="26990">
                  <c:v>43493.71875</c:v>
                </c:pt>
                <c:pt idx="26991">
                  <c:v>43493.739583333401</c:v>
                </c:pt>
                <c:pt idx="26992">
                  <c:v>43493.760416666599</c:v>
                </c:pt>
                <c:pt idx="26993">
                  <c:v>43493.78125</c:v>
                </c:pt>
                <c:pt idx="26994">
                  <c:v>43493.802083333401</c:v>
                </c:pt>
                <c:pt idx="26995">
                  <c:v>43493.822916666599</c:v>
                </c:pt>
                <c:pt idx="26996">
                  <c:v>43493.84375</c:v>
                </c:pt>
                <c:pt idx="26997">
                  <c:v>43493.864583333401</c:v>
                </c:pt>
                <c:pt idx="26998">
                  <c:v>43493.885416666599</c:v>
                </c:pt>
                <c:pt idx="26999">
                  <c:v>43493.90625</c:v>
                </c:pt>
                <c:pt idx="27000">
                  <c:v>43493.927083333401</c:v>
                </c:pt>
                <c:pt idx="27001">
                  <c:v>43493.947916666599</c:v>
                </c:pt>
                <c:pt idx="27002">
                  <c:v>43493.96875</c:v>
                </c:pt>
                <c:pt idx="27003">
                  <c:v>43493.989583333401</c:v>
                </c:pt>
                <c:pt idx="27004">
                  <c:v>43494.010416666599</c:v>
                </c:pt>
                <c:pt idx="27005">
                  <c:v>43494.03125</c:v>
                </c:pt>
                <c:pt idx="27006">
                  <c:v>43494.052083333401</c:v>
                </c:pt>
                <c:pt idx="27007">
                  <c:v>43494.072916666599</c:v>
                </c:pt>
                <c:pt idx="27008">
                  <c:v>43494.09375</c:v>
                </c:pt>
                <c:pt idx="27009">
                  <c:v>43494.114583333401</c:v>
                </c:pt>
                <c:pt idx="27010">
                  <c:v>43494.135416666599</c:v>
                </c:pt>
                <c:pt idx="27011">
                  <c:v>43494.15625</c:v>
                </c:pt>
                <c:pt idx="27012">
                  <c:v>43494.177083333401</c:v>
                </c:pt>
                <c:pt idx="27013">
                  <c:v>43494.197916666599</c:v>
                </c:pt>
                <c:pt idx="27014">
                  <c:v>43494.21875</c:v>
                </c:pt>
                <c:pt idx="27015">
                  <c:v>43494.239583333401</c:v>
                </c:pt>
                <c:pt idx="27016">
                  <c:v>43494.260416666599</c:v>
                </c:pt>
                <c:pt idx="27017">
                  <c:v>43494.28125</c:v>
                </c:pt>
                <c:pt idx="27018">
                  <c:v>43494.302083333401</c:v>
                </c:pt>
                <c:pt idx="27019">
                  <c:v>43494.322916666599</c:v>
                </c:pt>
                <c:pt idx="27020">
                  <c:v>43494.34375</c:v>
                </c:pt>
                <c:pt idx="27021">
                  <c:v>43494.364583333401</c:v>
                </c:pt>
                <c:pt idx="27022">
                  <c:v>43494.385416666599</c:v>
                </c:pt>
                <c:pt idx="27023">
                  <c:v>43494.40625</c:v>
                </c:pt>
                <c:pt idx="27024">
                  <c:v>43494.427083333401</c:v>
                </c:pt>
                <c:pt idx="27025">
                  <c:v>43494.447916666599</c:v>
                </c:pt>
                <c:pt idx="27026">
                  <c:v>43494.46875</c:v>
                </c:pt>
                <c:pt idx="27027">
                  <c:v>43494.489583333401</c:v>
                </c:pt>
                <c:pt idx="27028">
                  <c:v>43494.510416666599</c:v>
                </c:pt>
                <c:pt idx="27029">
                  <c:v>43494.53125</c:v>
                </c:pt>
                <c:pt idx="27030">
                  <c:v>43494.552083333401</c:v>
                </c:pt>
                <c:pt idx="27031">
                  <c:v>43494.572916666599</c:v>
                </c:pt>
                <c:pt idx="27032">
                  <c:v>43494.59375</c:v>
                </c:pt>
                <c:pt idx="27033">
                  <c:v>43494.614583333401</c:v>
                </c:pt>
                <c:pt idx="27034">
                  <c:v>43494.635416666599</c:v>
                </c:pt>
                <c:pt idx="27035">
                  <c:v>43494.65625</c:v>
                </c:pt>
                <c:pt idx="27036">
                  <c:v>43494.677083333401</c:v>
                </c:pt>
                <c:pt idx="27037">
                  <c:v>43494.697916666599</c:v>
                </c:pt>
                <c:pt idx="27038">
                  <c:v>43494.71875</c:v>
                </c:pt>
                <c:pt idx="27039">
                  <c:v>43494.739583333401</c:v>
                </c:pt>
                <c:pt idx="27040">
                  <c:v>43494.760416666599</c:v>
                </c:pt>
                <c:pt idx="27041">
                  <c:v>43494.78125</c:v>
                </c:pt>
                <c:pt idx="27042">
                  <c:v>43494.802083333401</c:v>
                </c:pt>
                <c:pt idx="27043">
                  <c:v>43494.822916666599</c:v>
                </c:pt>
                <c:pt idx="27044">
                  <c:v>43494.84375</c:v>
                </c:pt>
                <c:pt idx="27045">
                  <c:v>43494.864583333401</c:v>
                </c:pt>
                <c:pt idx="27046">
                  <c:v>43494.885416666599</c:v>
                </c:pt>
                <c:pt idx="27047">
                  <c:v>43494.90625</c:v>
                </c:pt>
                <c:pt idx="27048">
                  <c:v>43494.927083333401</c:v>
                </c:pt>
                <c:pt idx="27049">
                  <c:v>43494.947916666599</c:v>
                </c:pt>
                <c:pt idx="27050">
                  <c:v>43494.96875</c:v>
                </c:pt>
                <c:pt idx="27051">
                  <c:v>43494.989583333401</c:v>
                </c:pt>
                <c:pt idx="27052">
                  <c:v>43495.010416666599</c:v>
                </c:pt>
                <c:pt idx="27053">
                  <c:v>43495.03125</c:v>
                </c:pt>
                <c:pt idx="27054">
                  <c:v>43495.052083333401</c:v>
                </c:pt>
                <c:pt idx="27055">
                  <c:v>43495.072916666599</c:v>
                </c:pt>
                <c:pt idx="27056">
                  <c:v>43495.09375</c:v>
                </c:pt>
                <c:pt idx="27057">
                  <c:v>43495.114583333401</c:v>
                </c:pt>
                <c:pt idx="27058">
                  <c:v>43495.135416666599</c:v>
                </c:pt>
                <c:pt idx="27059">
                  <c:v>43495.15625</c:v>
                </c:pt>
                <c:pt idx="27060">
                  <c:v>43495.177083333401</c:v>
                </c:pt>
                <c:pt idx="27061">
                  <c:v>43495.197916666599</c:v>
                </c:pt>
                <c:pt idx="27062">
                  <c:v>43495.21875</c:v>
                </c:pt>
                <c:pt idx="27063">
                  <c:v>43495.239583333401</c:v>
                </c:pt>
                <c:pt idx="27064">
                  <c:v>43495.260416666599</c:v>
                </c:pt>
                <c:pt idx="27065">
                  <c:v>43495.28125</c:v>
                </c:pt>
                <c:pt idx="27066">
                  <c:v>43495.302083333401</c:v>
                </c:pt>
                <c:pt idx="27067">
                  <c:v>43495.322916666599</c:v>
                </c:pt>
                <c:pt idx="27068">
                  <c:v>43495.34375</c:v>
                </c:pt>
                <c:pt idx="27069">
                  <c:v>43495.364583333401</c:v>
                </c:pt>
                <c:pt idx="27070">
                  <c:v>43495.385416666599</c:v>
                </c:pt>
                <c:pt idx="27071">
                  <c:v>43495.40625</c:v>
                </c:pt>
                <c:pt idx="27072">
                  <c:v>43495.427083333401</c:v>
                </c:pt>
                <c:pt idx="27073">
                  <c:v>43495.447916666599</c:v>
                </c:pt>
                <c:pt idx="27074">
                  <c:v>43495.46875</c:v>
                </c:pt>
                <c:pt idx="27075">
                  <c:v>43495.489583333401</c:v>
                </c:pt>
                <c:pt idx="27076">
                  <c:v>43495.510416666599</c:v>
                </c:pt>
                <c:pt idx="27077">
                  <c:v>43495.53125</c:v>
                </c:pt>
                <c:pt idx="27078">
                  <c:v>43495.552083333401</c:v>
                </c:pt>
                <c:pt idx="27079">
                  <c:v>43495.572916666599</c:v>
                </c:pt>
                <c:pt idx="27080">
                  <c:v>43495.59375</c:v>
                </c:pt>
                <c:pt idx="27081">
                  <c:v>43495.614583333401</c:v>
                </c:pt>
                <c:pt idx="27082">
                  <c:v>43495.635416666599</c:v>
                </c:pt>
                <c:pt idx="27083">
                  <c:v>43495.65625</c:v>
                </c:pt>
                <c:pt idx="27084">
                  <c:v>43495.677083333401</c:v>
                </c:pt>
                <c:pt idx="27085">
                  <c:v>43495.697916666599</c:v>
                </c:pt>
                <c:pt idx="27086">
                  <c:v>43495.71875</c:v>
                </c:pt>
                <c:pt idx="27087">
                  <c:v>43495.739583333401</c:v>
                </c:pt>
                <c:pt idx="27088">
                  <c:v>43495.760416666599</c:v>
                </c:pt>
                <c:pt idx="27089">
                  <c:v>43495.78125</c:v>
                </c:pt>
                <c:pt idx="27090">
                  <c:v>43495.802083333401</c:v>
                </c:pt>
                <c:pt idx="27091">
                  <c:v>43495.822916666599</c:v>
                </c:pt>
                <c:pt idx="27092">
                  <c:v>43495.84375</c:v>
                </c:pt>
                <c:pt idx="27093">
                  <c:v>43495.864583333401</c:v>
                </c:pt>
                <c:pt idx="27094">
                  <c:v>43495.885416666599</c:v>
                </c:pt>
                <c:pt idx="27095">
                  <c:v>43495.90625</c:v>
                </c:pt>
                <c:pt idx="27096">
                  <c:v>43495.927083333401</c:v>
                </c:pt>
                <c:pt idx="27097">
                  <c:v>43495.947916666599</c:v>
                </c:pt>
                <c:pt idx="27098">
                  <c:v>43495.96875</c:v>
                </c:pt>
                <c:pt idx="27099">
                  <c:v>43495.989583333401</c:v>
                </c:pt>
                <c:pt idx="27100">
                  <c:v>43496.010416666599</c:v>
                </c:pt>
                <c:pt idx="27101">
                  <c:v>43496.03125</c:v>
                </c:pt>
                <c:pt idx="27102">
                  <c:v>43496.052083333401</c:v>
                </c:pt>
                <c:pt idx="27103">
                  <c:v>43496.072916666599</c:v>
                </c:pt>
                <c:pt idx="27104">
                  <c:v>43496.09375</c:v>
                </c:pt>
                <c:pt idx="27105">
                  <c:v>43496.114583333401</c:v>
                </c:pt>
                <c:pt idx="27106">
                  <c:v>43496.135416666599</c:v>
                </c:pt>
                <c:pt idx="27107">
                  <c:v>43496.15625</c:v>
                </c:pt>
                <c:pt idx="27108">
                  <c:v>43496.177083333401</c:v>
                </c:pt>
                <c:pt idx="27109">
                  <c:v>43496.197916666599</c:v>
                </c:pt>
                <c:pt idx="27110">
                  <c:v>43496.21875</c:v>
                </c:pt>
                <c:pt idx="27111">
                  <c:v>43496.239583333401</c:v>
                </c:pt>
                <c:pt idx="27112">
                  <c:v>43496.260416666599</c:v>
                </c:pt>
                <c:pt idx="27113">
                  <c:v>43496.28125</c:v>
                </c:pt>
                <c:pt idx="27114">
                  <c:v>43496.302083333401</c:v>
                </c:pt>
                <c:pt idx="27115">
                  <c:v>43496.322916666599</c:v>
                </c:pt>
                <c:pt idx="27116">
                  <c:v>43496.34375</c:v>
                </c:pt>
                <c:pt idx="27117">
                  <c:v>43496.364583333401</c:v>
                </c:pt>
                <c:pt idx="27118">
                  <c:v>43496.385416666599</c:v>
                </c:pt>
                <c:pt idx="27119">
                  <c:v>43496.40625</c:v>
                </c:pt>
                <c:pt idx="27120">
                  <c:v>43496.427083333401</c:v>
                </c:pt>
                <c:pt idx="27121">
                  <c:v>43496.447916666599</c:v>
                </c:pt>
                <c:pt idx="27122">
                  <c:v>43496.46875</c:v>
                </c:pt>
                <c:pt idx="27123">
                  <c:v>43496.489583333401</c:v>
                </c:pt>
                <c:pt idx="27124">
                  <c:v>43496.510416666599</c:v>
                </c:pt>
                <c:pt idx="27125">
                  <c:v>43496.53125</c:v>
                </c:pt>
                <c:pt idx="27126">
                  <c:v>43496.552083333401</c:v>
                </c:pt>
                <c:pt idx="27127">
                  <c:v>43496.572916666599</c:v>
                </c:pt>
                <c:pt idx="27128">
                  <c:v>43496.59375</c:v>
                </c:pt>
                <c:pt idx="27129">
                  <c:v>43496.614583333401</c:v>
                </c:pt>
                <c:pt idx="27130">
                  <c:v>43496.635416666599</c:v>
                </c:pt>
                <c:pt idx="27131">
                  <c:v>43496.65625</c:v>
                </c:pt>
                <c:pt idx="27132">
                  <c:v>43496.677083333401</c:v>
                </c:pt>
                <c:pt idx="27133">
                  <c:v>43496.697916666599</c:v>
                </c:pt>
                <c:pt idx="27134">
                  <c:v>43496.71875</c:v>
                </c:pt>
                <c:pt idx="27135">
                  <c:v>43496.739583333401</c:v>
                </c:pt>
                <c:pt idx="27136">
                  <c:v>43496.760416666599</c:v>
                </c:pt>
                <c:pt idx="27137">
                  <c:v>43496.78125</c:v>
                </c:pt>
                <c:pt idx="27138">
                  <c:v>43496.802083333401</c:v>
                </c:pt>
                <c:pt idx="27139">
                  <c:v>43496.822916666599</c:v>
                </c:pt>
                <c:pt idx="27140">
                  <c:v>43496.84375</c:v>
                </c:pt>
                <c:pt idx="27141">
                  <c:v>43496.864583333401</c:v>
                </c:pt>
                <c:pt idx="27142">
                  <c:v>43496.885416666599</c:v>
                </c:pt>
                <c:pt idx="27143">
                  <c:v>43496.90625</c:v>
                </c:pt>
                <c:pt idx="27144">
                  <c:v>43496.927083333401</c:v>
                </c:pt>
                <c:pt idx="27145">
                  <c:v>43496.947916666599</c:v>
                </c:pt>
                <c:pt idx="27146">
                  <c:v>43496.96875</c:v>
                </c:pt>
                <c:pt idx="27147">
                  <c:v>43496.989583333401</c:v>
                </c:pt>
                <c:pt idx="27148">
                  <c:v>43497.010416666599</c:v>
                </c:pt>
                <c:pt idx="27149">
                  <c:v>43497.03125</c:v>
                </c:pt>
                <c:pt idx="27150">
                  <c:v>43497.052083333401</c:v>
                </c:pt>
                <c:pt idx="27151">
                  <c:v>43497.072916666599</c:v>
                </c:pt>
                <c:pt idx="27152">
                  <c:v>43497.09375</c:v>
                </c:pt>
                <c:pt idx="27153">
                  <c:v>43497.114583333401</c:v>
                </c:pt>
                <c:pt idx="27154">
                  <c:v>43497.135416666599</c:v>
                </c:pt>
                <c:pt idx="27155">
                  <c:v>43497.15625</c:v>
                </c:pt>
                <c:pt idx="27156">
                  <c:v>43497.177083333401</c:v>
                </c:pt>
                <c:pt idx="27157">
                  <c:v>43497.197916666599</c:v>
                </c:pt>
                <c:pt idx="27158">
                  <c:v>43497.21875</c:v>
                </c:pt>
                <c:pt idx="27159">
                  <c:v>43497.239583333401</c:v>
                </c:pt>
                <c:pt idx="27160">
                  <c:v>43497.260416666599</c:v>
                </c:pt>
                <c:pt idx="27161">
                  <c:v>43497.28125</c:v>
                </c:pt>
                <c:pt idx="27162">
                  <c:v>43497.302083333401</c:v>
                </c:pt>
                <c:pt idx="27163">
                  <c:v>43497.322916666599</c:v>
                </c:pt>
                <c:pt idx="27164">
                  <c:v>43497.34375</c:v>
                </c:pt>
                <c:pt idx="27165">
                  <c:v>43497.364583333401</c:v>
                </c:pt>
                <c:pt idx="27166">
                  <c:v>43497.385416666599</c:v>
                </c:pt>
                <c:pt idx="27167">
                  <c:v>43497.40625</c:v>
                </c:pt>
                <c:pt idx="27168">
                  <c:v>43497.427083333401</c:v>
                </c:pt>
                <c:pt idx="27169">
                  <c:v>43497.447916666599</c:v>
                </c:pt>
                <c:pt idx="27170">
                  <c:v>43497.46875</c:v>
                </c:pt>
                <c:pt idx="27171">
                  <c:v>43497.489583333401</c:v>
                </c:pt>
                <c:pt idx="27172">
                  <c:v>43497.510416666599</c:v>
                </c:pt>
                <c:pt idx="27173">
                  <c:v>43497.53125</c:v>
                </c:pt>
                <c:pt idx="27174">
                  <c:v>43497.552083333401</c:v>
                </c:pt>
                <c:pt idx="27175">
                  <c:v>43497.572916666599</c:v>
                </c:pt>
                <c:pt idx="27176">
                  <c:v>43497.59375</c:v>
                </c:pt>
                <c:pt idx="27177">
                  <c:v>43497.614583333401</c:v>
                </c:pt>
                <c:pt idx="27178">
                  <c:v>43497.635416666599</c:v>
                </c:pt>
                <c:pt idx="27179">
                  <c:v>43497.65625</c:v>
                </c:pt>
                <c:pt idx="27180">
                  <c:v>43497.677083333401</c:v>
                </c:pt>
                <c:pt idx="27181">
                  <c:v>43497.697916666599</c:v>
                </c:pt>
                <c:pt idx="27182">
                  <c:v>43497.71875</c:v>
                </c:pt>
                <c:pt idx="27183">
                  <c:v>43497.739583333401</c:v>
                </c:pt>
                <c:pt idx="27184">
                  <c:v>43497.760416666599</c:v>
                </c:pt>
                <c:pt idx="27185">
                  <c:v>43497.78125</c:v>
                </c:pt>
                <c:pt idx="27186">
                  <c:v>43497.802083333401</c:v>
                </c:pt>
                <c:pt idx="27187">
                  <c:v>43497.822916666599</c:v>
                </c:pt>
                <c:pt idx="27188">
                  <c:v>43497.84375</c:v>
                </c:pt>
                <c:pt idx="27189">
                  <c:v>43497.864583333401</c:v>
                </c:pt>
                <c:pt idx="27190">
                  <c:v>43497.885416666599</c:v>
                </c:pt>
                <c:pt idx="27191">
                  <c:v>43497.90625</c:v>
                </c:pt>
                <c:pt idx="27192">
                  <c:v>43497.927083333401</c:v>
                </c:pt>
                <c:pt idx="27193">
                  <c:v>43497.947916666599</c:v>
                </c:pt>
                <c:pt idx="27194">
                  <c:v>43497.96875</c:v>
                </c:pt>
                <c:pt idx="27195">
                  <c:v>43497.989583333401</c:v>
                </c:pt>
                <c:pt idx="27196">
                  <c:v>43498.010416666599</c:v>
                </c:pt>
                <c:pt idx="27197">
                  <c:v>43498.03125</c:v>
                </c:pt>
                <c:pt idx="27198">
                  <c:v>43498.052083333401</c:v>
                </c:pt>
                <c:pt idx="27199">
                  <c:v>43498.072916666599</c:v>
                </c:pt>
                <c:pt idx="27200">
                  <c:v>43498.09375</c:v>
                </c:pt>
                <c:pt idx="27201">
                  <c:v>43498.114583333401</c:v>
                </c:pt>
                <c:pt idx="27202">
                  <c:v>43498.135416666599</c:v>
                </c:pt>
                <c:pt idx="27203">
                  <c:v>43498.15625</c:v>
                </c:pt>
                <c:pt idx="27204">
                  <c:v>43498.177083333401</c:v>
                </c:pt>
                <c:pt idx="27205">
                  <c:v>43498.197916666599</c:v>
                </c:pt>
                <c:pt idx="27206">
                  <c:v>43498.21875</c:v>
                </c:pt>
                <c:pt idx="27207">
                  <c:v>43498.239583333401</c:v>
                </c:pt>
                <c:pt idx="27208">
                  <c:v>43498.260416666599</c:v>
                </c:pt>
                <c:pt idx="27209">
                  <c:v>43498.28125</c:v>
                </c:pt>
                <c:pt idx="27210">
                  <c:v>43498.302083333401</c:v>
                </c:pt>
                <c:pt idx="27211">
                  <c:v>43498.322916666599</c:v>
                </c:pt>
                <c:pt idx="27212">
                  <c:v>43498.34375</c:v>
                </c:pt>
                <c:pt idx="27213">
                  <c:v>43498.364583333401</c:v>
                </c:pt>
                <c:pt idx="27214">
                  <c:v>43498.385416666599</c:v>
                </c:pt>
                <c:pt idx="27215">
                  <c:v>43498.40625</c:v>
                </c:pt>
                <c:pt idx="27216">
                  <c:v>43498.427083333401</c:v>
                </c:pt>
                <c:pt idx="27217">
                  <c:v>43498.447916666599</c:v>
                </c:pt>
                <c:pt idx="27218">
                  <c:v>43498.46875</c:v>
                </c:pt>
                <c:pt idx="27219">
                  <c:v>43498.489583333401</c:v>
                </c:pt>
                <c:pt idx="27220">
                  <c:v>43498.510416666599</c:v>
                </c:pt>
                <c:pt idx="27221">
                  <c:v>43498.53125</c:v>
                </c:pt>
                <c:pt idx="27222">
                  <c:v>43498.552083333401</c:v>
                </c:pt>
                <c:pt idx="27223">
                  <c:v>43498.572916666599</c:v>
                </c:pt>
                <c:pt idx="27224">
                  <c:v>43498.59375</c:v>
                </c:pt>
                <c:pt idx="27225">
                  <c:v>43498.614583333401</c:v>
                </c:pt>
                <c:pt idx="27226">
                  <c:v>43498.635416666599</c:v>
                </c:pt>
                <c:pt idx="27227">
                  <c:v>43498.65625</c:v>
                </c:pt>
                <c:pt idx="27228">
                  <c:v>43498.677083333401</c:v>
                </c:pt>
                <c:pt idx="27229">
                  <c:v>43498.697916666599</c:v>
                </c:pt>
                <c:pt idx="27230">
                  <c:v>43498.71875</c:v>
                </c:pt>
                <c:pt idx="27231">
                  <c:v>43498.739583333401</c:v>
                </c:pt>
                <c:pt idx="27232">
                  <c:v>43498.760416666599</c:v>
                </c:pt>
                <c:pt idx="27233">
                  <c:v>43498.78125</c:v>
                </c:pt>
                <c:pt idx="27234">
                  <c:v>43498.802083333401</c:v>
                </c:pt>
                <c:pt idx="27235">
                  <c:v>43498.822916666599</c:v>
                </c:pt>
                <c:pt idx="27236">
                  <c:v>43498.84375</c:v>
                </c:pt>
                <c:pt idx="27237">
                  <c:v>43498.864583333401</c:v>
                </c:pt>
                <c:pt idx="27238">
                  <c:v>43498.885416666599</c:v>
                </c:pt>
                <c:pt idx="27239">
                  <c:v>43498.90625</c:v>
                </c:pt>
                <c:pt idx="27240">
                  <c:v>43498.927083333401</c:v>
                </c:pt>
                <c:pt idx="27241">
                  <c:v>43498.947916666599</c:v>
                </c:pt>
                <c:pt idx="27242">
                  <c:v>43498.96875</c:v>
                </c:pt>
                <c:pt idx="27243">
                  <c:v>43498.989583333401</c:v>
                </c:pt>
                <c:pt idx="27244">
                  <c:v>43499.010416666599</c:v>
                </c:pt>
                <c:pt idx="27245">
                  <c:v>43499.03125</c:v>
                </c:pt>
                <c:pt idx="27246">
                  <c:v>43499.052083333401</c:v>
                </c:pt>
                <c:pt idx="27247">
                  <c:v>43499.072916666599</c:v>
                </c:pt>
                <c:pt idx="27248">
                  <c:v>43499.09375</c:v>
                </c:pt>
                <c:pt idx="27249">
                  <c:v>43499.114583333401</c:v>
                </c:pt>
                <c:pt idx="27250">
                  <c:v>43499.135416666599</c:v>
                </c:pt>
                <c:pt idx="27251">
                  <c:v>43499.15625</c:v>
                </c:pt>
                <c:pt idx="27252">
                  <c:v>43499.177083333401</c:v>
                </c:pt>
                <c:pt idx="27253">
                  <c:v>43499.197916666599</c:v>
                </c:pt>
                <c:pt idx="27254">
                  <c:v>43499.21875</c:v>
                </c:pt>
                <c:pt idx="27255">
                  <c:v>43499.239583333401</c:v>
                </c:pt>
                <c:pt idx="27256">
                  <c:v>43499.260416666599</c:v>
                </c:pt>
                <c:pt idx="27257">
                  <c:v>43499.28125</c:v>
                </c:pt>
                <c:pt idx="27258">
                  <c:v>43499.302083333401</c:v>
                </c:pt>
                <c:pt idx="27259">
                  <c:v>43499.322916666599</c:v>
                </c:pt>
                <c:pt idx="27260">
                  <c:v>43499.34375</c:v>
                </c:pt>
                <c:pt idx="27261">
                  <c:v>43499.364583333401</c:v>
                </c:pt>
                <c:pt idx="27262">
                  <c:v>43499.385416666599</c:v>
                </c:pt>
                <c:pt idx="27263">
                  <c:v>43499.40625</c:v>
                </c:pt>
                <c:pt idx="27264">
                  <c:v>43499.427083333401</c:v>
                </c:pt>
                <c:pt idx="27265">
                  <c:v>43499.447916666599</c:v>
                </c:pt>
                <c:pt idx="27266">
                  <c:v>43499.46875</c:v>
                </c:pt>
                <c:pt idx="27267">
                  <c:v>43499.489583333401</c:v>
                </c:pt>
                <c:pt idx="27268">
                  <c:v>43499.510416666599</c:v>
                </c:pt>
                <c:pt idx="27269">
                  <c:v>43499.53125</c:v>
                </c:pt>
                <c:pt idx="27270">
                  <c:v>43499.552083333401</c:v>
                </c:pt>
                <c:pt idx="27271">
                  <c:v>43499.572916666599</c:v>
                </c:pt>
                <c:pt idx="27272">
                  <c:v>43499.59375</c:v>
                </c:pt>
                <c:pt idx="27273">
                  <c:v>43499.614583333401</c:v>
                </c:pt>
                <c:pt idx="27274">
                  <c:v>43499.635416666599</c:v>
                </c:pt>
                <c:pt idx="27275">
                  <c:v>43499.65625</c:v>
                </c:pt>
                <c:pt idx="27276">
                  <c:v>43499.677083333401</c:v>
                </c:pt>
                <c:pt idx="27277">
                  <c:v>43499.697916666599</c:v>
                </c:pt>
                <c:pt idx="27278">
                  <c:v>43499.71875</c:v>
                </c:pt>
                <c:pt idx="27279">
                  <c:v>43499.739583333401</c:v>
                </c:pt>
                <c:pt idx="27280">
                  <c:v>43499.760416666599</c:v>
                </c:pt>
                <c:pt idx="27281">
                  <c:v>43499.78125</c:v>
                </c:pt>
                <c:pt idx="27282">
                  <c:v>43499.802083333401</c:v>
                </c:pt>
                <c:pt idx="27283">
                  <c:v>43499.822916666599</c:v>
                </c:pt>
                <c:pt idx="27284">
                  <c:v>43499.84375</c:v>
                </c:pt>
                <c:pt idx="27285">
                  <c:v>43499.864583333401</c:v>
                </c:pt>
                <c:pt idx="27286">
                  <c:v>43499.885416666599</c:v>
                </c:pt>
                <c:pt idx="27287">
                  <c:v>43499.90625</c:v>
                </c:pt>
                <c:pt idx="27288">
                  <c:v>43499.927083333401</c:v>
                </c:pt>
                <c:pt idx="27289">
                  <c:v>43499.947916666599</c:v>
                </c:pt>
                <c:pt idx="27290">
                  <c:v>43499.96875</c:v>
                </c:pt>
                <c:pt idx="27291">
                  <c:v>43499.989583333401</c:v>
                </c:pt>
                <c:pt idx="27292">
                  <c:v>43500.010416666599</c:v>
                </c:pt>
                <c:pt idx="27293">
                  <c:v>43500.03125</c:v>
                </c:pt>
                <c:pt idx="27294">
                  <c:v>43500.052083333401</c:v>
                </c:pt>
                <c:pt idx="27295">
                  <c:v>43500.072916666599</c:v>
                </c:pt>
                <c:pt idx="27296">
                  <c:v>43500.09375</c:v>
                </c:pt>
                <c:pt idx="27297">
                  <c:v>43500.114583333401</c:v>
                </c:pt>
                <c:pt idx="27298">
                  <c:v>43500.135416666599</c:v>
                </c:pt>
                <c:pt idx="27299">
                  <c:v>43500.15625</c:v>
                </c:pt>
                <c:pt idx="27300">
                  <c:v>43500.177083333401</c:v>
                </c:pt>
                <c:pt idx="27301">
                  <c:v>43500.197916666599</c:v>
                </c:pt>
                <c:pt idx="27302">
                  <c:v>43500.21875</c:v>
                </c:pt>
                <c:pt idx="27303">
                  <c:v>43500.239583333401</c:v>
                </c:pt>
                <c:pt idx="27304">
                  <c:v>43500.260416666599</c:v>
                </c:pt>
                <c:pt idx="27305">
                  <c:v>43500.28125</c:v>
                </c:pt>
                <c:pt idx="27306">
                  <c:v>43500.302083333401</c:v>
                </c:pt>
                <c:pt idx="27307">
                  <c:v>43500.322916666599</c:v>
                </c:pt>
                <c:pt idx="27308">
                  <c:v>43500.34375</c:v>
                </c:pt>
                <c:pt idx="27309">
                  <c:v>43500.364583333401</c:v>
                </c:pt>
                <c:pt idx="27310">
                  <c:v>43500.385416666599</c:v>
                </c:pt>
                <c:pt idx="27311">
                  <c:v>43500.40625</c:v>
                </c:pt>
                <c:pt idx="27312">
                  <c:v>43500.427083333401</c:v>
                </c:pt>
                <c:pt idx="27313">
                  <c:v>43500.447916666599</c:v>
                </c:pt>
                <c:pt idx="27314">
                  <c:v>43500.46875</c:v>
                </c:pt>
                <c:pt idx="27315">
                  <c:v>43500.489583333401</c:v>
                </c:pt>
                <c:pt idx="27316">
                  <c:v>43500.510416666599</c:v>
                </c:pt>
                <c:pt idx="27317">
                  <c:v>43500.53125</c:v>
                </c:pt>
                <c:pt idx="27318">
                  <c:v>43500.552083333401</c:v>
                </c:pt>
                <c:pt idx="27319">
                  <c:v>43500.572916666599</c:v>
                </c:pt>
                <c:pt idx="27320">
                  <c:v>43500.59375</c:v>
                </c:pt>
                <c:pt idx="27321">
                  <c:v>43500.614583333401</c:v>
                </c:pt>
                <c:pt idx="27322">
                  <c:v>43500.635416666599</c:v>
                </c:pt>
                <c:pt idx="27323">
                  <c:v>43500.65625</c:v>
                </c:pt>
                <c:pt idx="27324">
                  <c:v>43500.677083333401</c:v>
                </c:pt>
                <c:pt idx="27325">
                  <c:v>43500.697916666599</c:v>
                </c:pt>
                <c:pt idx="27326">
                  <c:v>43500.71875</c:v>
                </c:pt>
                <c:pt idx="27327">
                  <c:v>43500.739583333401</c:v>
                </c:pt>
                <c:pt idx="27328">
                  <c:v>43500.760416666599</c:v>
                </c:pt>
                <c:pt idx="27329">
                  <c:v>43500.78125</c:v>
                </c:pt>
                <c:pt idx="27330">
                  <c:v>43500.802083333401</c:v>
                </c:pt>
                <c:pt idx="27331">
                  <c:v>43500.822916666599</c:v>
                </c:pt>
                <c:pt idx="27332">
                  <c:v>43500.84375</c:v>
                </c:pt>
                <c:pt idx="27333">
                  <c:v>43500.864583333401</c:v>
                </c:pt>
                <c:pt idx="27334">
                  <c:v>43500.885416666599</c:v>
                </c:pt>
                <c:pt idx="27335">
                  <c:v>43500.90625</c:v>
                </c:pt>
                <c:pt idx="27336">
                  <c:v>43500.927083333401</c:v>
                </c:pt>
                <c:pt idx="27337">
                  <c:v>43500.947916666599</c:v>
                </c:pt>
                <c:pt idx="27338">
                  <c:v>43500.96875</c:v>
                </c:pt>
                <c:pt idx="27339">
                  <c:v>43500.989583333401</c:v>
                </c:pt>
                <c:pt idx="27340">
                  <c:v>43501.010416666599</c:v>
                </c:pt>
                <c:pt idx="27341">
                  <c:v>43501.03125</c:v>
                </c:pt>
                <c:pt idx="27342">
                  <c:v>43501.052083333401</c:v>
                </c:pt>
                <c:pt idx="27343">
                  <c:v>43501.072916666599</c:v>
                </c:pt>
                <c:pt idx="27344">
                  <c:v>43501.09375</c:v>
                </c:pt>
                <c:pt idx="27345">
                  <c:v>43501.114583333401</c:v>
                </c:pt>
                <c:pt idx="27346">
                  <c:v>43501.135416666599</c:v>
                </c:pt>
                <c:pt idx="27347">
                  <c:v>43501.15625</c:v>
                </c:pt>
                <c:pt idx="27348">
                  <c:v>43501.177083333401</c:v>
                </c:pt>
                <c:pt idx="27349">
                  <c:v>43501.197916666599</c:v>
                </c:pt>
                <c:pt idx="27350">
                  <c:v>43501.21875</c:v>
                </c:pt>
                <c:pt idx="27351">
                  <c:v>43501.239583333401</c:v>
                </c:pt>
                <c:pt idx="27352">
                  <c:v>43501.260416666599</c:v>
                </c:pt>
                <c:pt idx="27353">
                  <c:v>43501.28125</c:v>
                </c:pt>
                <c:pt idx="27354">
                  <c:v>43501.302083333401</c:v>
                </c:pt>
                <c:pt idx="27355">
                  <c:v>43501.322916666599</c:v>
                </c:pt>
                <c:pt idx="27356">
                  <c:v>43501.34375</c:v>
                </c:pt>
                <c:pt idx="27357">
                  <c:v>43501.364583333401</c:v>
                </c:pt>
                <c:pt idx="27358">
                  <c:v>43501.385416666599</c:v>
                </c:pt>
                <c:pt idx="27359">
                  <c:v>43501.40625</c:v>
                </c:pt>
                <c:pt idx="27360">
                  <c:v>43501.427083333401</c:v>
                </c:pt>
                <c:pt idx="27361">
                  <c:v>43501.447916666599</c:v>
                </c:pt>
                <c:pt idx="27362">
                  <c:v>43501.46875</c:v>
                </c:pt>
                <c:pt idx="27363">
                  <c:v>43501.489583333401</c:v>
                </c:pt>
                <c:pt idx="27364">
                  <c:v>43501.510416666599</c:v>
                </c:pt>
                <c:pt idx="27365">
                  <c:v>43501.53125</c:v>
                </c:pt>
                <c:pt idx="27366">
                  <c:v>43501.552083333401</c:v>
                </c:pt>
                <c:pt idx="27367">
                  <c:v>43501.572916666599</c:v>
                </c:pt>
                <c:pt idx="27368">
                  <c:v>43501.59375</c:v>
                </c:pt>
                <c:pt idx="27369">
                  <c:v>43501.614583333401</c:v>
                </c:pt>
                <c:pt idx="27370">
                  <c:v>43501.635416666599</c:v>
                </c:pt>
                <c:pt idx="27371">
                  <c:v>43501.65625</c:v>
                </c:pt>
                <c:pt idx="27372">
                  <c:v>43501.677083333401</c:v>
                </c:pt>
                <c:pt idx="27373">
                  <c:v>43501.697916666599</c:v>
                </c:pt>
                <c:pt idx="27374">
                  <c:v>43501.71875</c:v>
                </c:pt>
                <c:pt idx="27375">
                  <c:v>43501.739583333401</c:v>
                </c:pt>
                <c:pt idx="27376">
                  <c:v>43501.760416666599</c:v>
                </c:pt>
                <c:pt idx="27377">
                  <c:v>43501.78125</c:v>
                </c:pt>
                <c:pt idx="27378">
                  <c:v>43501.802083333401</c:v>
                </c:pt>
                <c:pt idx="27379">
                  <c:v>43501.822916666599</c:v>
                </c:pt>
                <c:pt idx="27380">
                  <c:v>43501.84375</c:v>
                </c:pt>
                <c:pt idx="27381">
                  <c:v>43501.864583333401</c:v>
                </c:pt>
                <c:pt idx="27382">
                  <c:v>43501.885416666599</c:v>
                </c:pt>
                <c:pt idx="27383">
                  <c:v>43501.90625</c:v>
                </c:pt>
                <c:pt idx="27384">
                  <c:v>43501.927083333401</c:v>
                </c:pt>
                <c:pt idx="27385">
                  <c:v>43501.947916666599</c:v>
                </c:pt>
                <c:pt idx="27386">
                  <c:v>43501.96875</c:v>
                </c:pt>
                <c:pt idx="27387">
                  <c:v>43501.989583333401</c:v>
                </c:pt>
                <c:pt idx="27388">
                  <c:v>43502.010416666599</c:v>
                </c:pt>
                <c:pt idx="27389">
                  <c:v>43502.03125</c:v>
                </c:pt>
                <c:pt idx="27390">
                  <c:v>43502.052083333401</c:v>
                </c:pt>
                <c:pt idx="27391">
                  <c:v>43502.072916666599</c:v>
                </c:pt>
                <c:pt idx="27392">
                  <c:v>43502.09375</c:v>
                </c:pt>
                <c:pt idx="27393">
                  <c:v>43502.114583333401</c:v>
                </c:pt>
                <c:pt idx="27394">
                  <c:v>43502.135416666599</c:v>
                </c:pt>
                <c:pt idx="27395">
                  <c:v>43502.15625</c:v>
                </c:pt>
                <c:pt idx="27396">
                  <c:v>43502.177083333401</c:v>
                </c:pt>
                <c:pt idx="27397">
                  <c:v>43502.197916666599</c:v>
                </c:pt>
                <c:pt idx="27398">
                  <c:v>43502.21875</c:v>
                </c:pt>
                <c:pt idx="27399">
                  <c:v>43502.239583333401</c:v>
                </c:pt>
                <c:pt idx="27400">
                  <c:v>43502.260416666599</c:v>
                </c:pt>
                <c:pt idx="27401">
                  <c:v>43502.28125</c:v>
                </c:pt>
                <c:pt idx="27402">
                  <c:v>43502.302083333401</c:v>
                </c:pt>
                <c:pt idx="27403">
                  <c:v>43502.322916666599</c:v>
                </c:pt>
                <c:pt idx="27404">
                  <c:v>43502.34375</c:v>
                </c:pt>
                <c:pt idx="27405">
                  <c:v>43502.364583333401</c:v>
                </c:pt>
                <c:pt idx="27406">
                  <c:v>43502.385416666599</c:v>
                </c:pt>
                <c:pt idx="27407">
                  <c:v>43502.40625</c:v>
                </c:pt>
                <c:pt idx="27408">
                  <c:v>43502.427083333401</c:v>
                </c:pt>
                <c:pt idx="27409">
                  <c:v>43502.447916666599</c:v>
                </c:pt>
                <c:pt idx="27410">
                  <c:v>43502.46875</c:v>
                </c:pt>
                <c:pt idx="27411">
                  <c:v>43502.489583333401</c:v>
                </c:pt>
                <c:pt idx="27412">
                  <c:v>43502.510416666599</c:v>
                </c:pt>
                <c:pt idx="27413">
                  <c:v>43502.53125</c:v>
                </c:pt>
                <c:pt idx="27414">
                  <c:v>43502.552083333401</c:v>
                </c:pt>
                <c:pt idx="27415">
                  <c:v>43502.572916666599</c:v>
                </c:pt>
                <c:pt idx="27416">
                  <c:v>43502.59375</c:v>
                </c:pt>
                <c:pt idx="27417">
                  <c:v>43502.614583333401</c:v>
                </c:pt>
                <c:pt idx="27418">
                  <c:v>43502.635416666599</c:v>
                </c:pt>
                <c:pt idx="27419">
                  <c:v>43502.65625</c:v>
                </c:pt>
                <c:pt idx="27420">
                  <c:v>43502.677083333401</c:v>
                </c:pt>
                <c:pt idx="27421">
                  <c:v>43502.697916666599</c:v>
                </c:pt>
                <c:pt idx="27422">
                  <c:v>43502.71875</c:v>
                </c:pt>
                <c:pt idx="27423">
                  <c:v>43502.739583333401</c:v>
                </c:pt>
                <c:pt idx="27424">
                  <c:v>43502.760416666599</c:v>
                </c:pt>
                <c:pt idx="27425">
                  <c:v>43502.78125</c:v>
                </c:pt>
                <c:pt idx="27426">
                  <c:v>43502.802083333401</c:v>
                </c:pt>
                <c:pt idx="27427">
                  <c:v>43502.822916666599</c:v>
                </c:pt>
                <c:pt idx="27428">
                  <c:v>43502.84375</c:v>
                </c:pt>
                <c:pt idx="27429">
                  <c:v>43502.864583333401</c:v>
                </c:pt>
                <c:pt idx="27430">
                  <c:v>43502.885416666599</c:v>
                </c:pt>
                <c:pt idx="27431">
                  <c:v>43502.90625</c:v>
                </c:pt>
                <c:pt idx="27432">
                  <c:v>43502.927083333401</c:v>
                </c:pt>
                <c:pt idx="27433">
                  <c:v>43502.947916666599</c:v>
                </c:pt>
                <c:pt idx="27434">
                  <c:v>43502.96875</c:v>
                </c:pt>
                <c:pt idx="27435">
                  <c:v>43502.989583333401</c:v>
                </c:pt>
                <c:pt idx="27436">
                  <c:v>43503.010416666599</c:v>
                </c:pt>
                <c:pt idx="27437">
                  <c:v>43503.03125</c:v>
                </c:pt>
                <c:pt idx="27438">
                  <c:v>43503.052083333401</c:v>
                </c:pt>
                <c:pt idx="27439">
                  <c:v>43503.072916666599</c:v>
                </c:pt>
                <c:pt idx="27440">
                  <c:v>43503.09375</c:v>
                </c:pt>
                <c:pt idx="27441">
                  <c:v>43503.114583333401</c:v>
                </c:pt>
                <c:pt idx="27442">
                  <c:v>43503.135416666599</c:v>
                </c:pt>
                <c:pt idx="27443">
                  <c:v>43503.15625</c:v>
                </c:pt>
                <c:pt idx="27444">
                  <c:v>43503.177083333401</c:v>
                </c:pt>
                <c:pt idx="27445">
                  <c:v>43503.197916666599</c:v>
                </c:pt>
                <c:pt idx="27446">
                  <c:v>43503.21875</c:v>
                </c:pt>
                <c:pt idx="27447">
                  <c:v>43503.239583333401</c:v>
                </c:pt>
                <c:pt idx="27448">
                  <c:v>43503.260416666599</c:v>
                </c:pt>
                <c:pt idx="27449">
                  <c:v>43503.28125</c:v>
                </c:pt>
                <c:pt idx="27450">
                  <c:v>43503.302083333401</c:v>
                </c:pt>
                <c:pt idx="27451">
                  <c:v>43503.322916666599</c:v>
                </c:pt>
                <c:pt idx="27452">
                  <c:v>43503.34375</c:v>
                </c:pt>
                <c:pt idx="27453">
                  <c:v>43503.364583333401</c:v>
                </c:pt>
                <c:pt idx="27454">
                  <c:v>43503.385416666599</c:v>
                </c:pt>
                <c:pt idx="27455">
                  <c:v>43503.40625</c:v>
                </c:pt>
                <c:pt idx="27456">
                  <c:v>43503.427083333401</c:v>
                </c:pt>
                <c:pt idx="27457">
                  <c:v>43503.447916666599</c:v>
                </c:pt>
                <c:pt idx="27458">
                  <c:v>43503.46875</c:v>
                </c:pt>
                <c:pt idx="27459">
                  <c:v>43503.489583333401</c:v>
                </c:pt>
                <c:pt idx="27460">
                  <c:v>43503.510416666599</c:v>
                </c:pt>
                <c:pt idx="27461">
                  <c:v>43503.53125</c:v>
                </c:pt>
                <c:pt idx="27462">
                  <c:v>43503.552083333401</c:v>
                </c:pt>
                <c:pt idx="27463">
                  <c:v>43503.572916666599</c:v>
                </c:pt>
                <c:pt idx="27464">
                  <c:v>43503.59375</c:v>
                </c:pt>
                <c:pt idx="27465">
                  <c:v>43503.614583333401</c:v>
                </c:pt>
                <c:pt idx="27466">
                  <c:v>43503.635416666599</c:v>
                </c:pt>
                <c:pt idx="27467">
                  <c:v>43503.65625</c:v>
                </c:pt>
                <c:pt idx="27468">
                  <c:v>43503.677083333401</c:v>
                </c:pt>
                <c:pt idx="27469">
                  <c:v>43503.697916666599</c:v>
                </c:pt>
                <c:pt idx="27470">
                  <c:v>43503.71875</c:v>
                </c:pt>
                <c:pt idx="27471">
                  <c:v>43503.739583333401</c:v>
                </c:pt>
                <c:pt idx="27472">
                  <c:v>43503.760416666599</c:v>
                </c:pt>
                <c:pt idx="27473">
                  <c:v>43503.78125</c:v>
                </c:pt>
                <c:pt idx="27474">
                  <c:v>43503.802083333401</c:v>
                </c:pt>
                <c:pt idx="27475">
                  <c:v>43503.822916666599</c:v>
                </c:pt>
                <c:pt idx="27476">
                  <c:v>43503.84375</c:v>
                </c:pt>
                <c:pt idx="27477">
                  <c:v>43503.864583333401</c:v>
                </c:pt>
                <c:pt idx="27478">
                  <c:v>43503.885416666599</c:v>
                </c:pt>
                <c:pt idx="27479">
                  <c:v>43503.90625</c:v>
                </c:pt>
                <c:pt idx="27480">
                  <c:v>43503.927083333401</c:v>
                </c:pt>
                <c:pt idx="27481">
                  <c:v>43503.947916666599</c:v>
                </c:pt>
                <c:pt idx="27482">
                  <c:v>43503.96875</c:v>
                </c:pt>
                <c:pt idx="27483">
                  <c:v>43503.989583333401</c:v>
                </c:pt>
                <c:pt idx="27484">
                  <c:v>43504.010416666599</c:v>
                </c:pt>
                <c:pt idx="27485">
                  <c:v>43504.03125</c:v>
                </c:pt>
                <c:pt idx="27486">
                  <c:v>43504.052083333401</c:v>
                </c:pt>
                <c:pt idx="27487">
                  <c:v>43504.072916666599</c:v>
                </c:pt>
                <c:pt idx="27488">
                  <c:v>43504.09375</c:v>
                </c:pt>
                <c:pt idx="27489">
                  <c:v>43504.114583333401</c:v>
                </c:pt>
                <c:pt idx="27490">
                  <c:v>43504.135416666599</c:v>
                </c:pt>
                <c:pt idx="27491">
                  <c:v>43504.15625</c:v>
                </c:pt>
                <c:pt idx="27492">
                  <c:v>43504.177083333401</c:v>
                </c:pt>
                <c:pt idx="27493">
                  <c:v>43504.197916666599</c:v>
                </c:pt>
                <c:pt idx="27494">
                  <c:v>43504.21875</c:v>
                </c:pt>
                <c:pt idx="27495">
                  <c:v>43504.239583333401</c:v>
                </c:pt>
                <c:pt idx="27496">
                  <c:v>43504.260416666599</c:v>
                </c:pt>
                <c:pt idx="27497">
                  <c:v>43504.28125</c:v>
                </c:pt>
                <c:pt idx="27498">
                  <c:v>43504.302083333401</c:v>
                </c:pt>
                <c:pt idx="27499">
                  <c:v>43504.322916666599</c:v>
                </c:pt>
                <c:pt idx="27500">
                  <c:v>43504.34375</c:v>
                </c:pt>
                <c:pt idx="27501">
                  <c:v>43504.364583333401</c:v>
                </c:pt>
                <c:pt idx="27502">
                  <c:v>43504.385416666599</c:v>
                </c:pt>
                <c:pt idx="27503">
                  <c:v>43504.40625</c:v>
                </c:pt>
                <c:pt idx="27504">
                  <c:v>43504.427083333401</c:v>
                </c:pt>
                <c:pt idx="27505">
                  <c:v>43504.447916666599</c:v>
                </c:pt>
                <c:pt idx="27506">
                  <c:v>43504.46875</c:v>
                </c:pt>
                <c:pt idx="27507">
                  <c:v>43504.489583333401</c:v>
                </c:pt>
                <c:pt idx="27508">
                  <c:v>43504.510416666599</c:v>
                </c:pt>
                <c:pt idx="27509">
                  <c:v>43504.53125</c:v>
                </c:pt>
                <c:pt idx="27510">
                  <c:v>43504.552083333401</c:v>
                </c:pt>
                <c:pt idx="27511">
                  <c:v>43504.572916666599</c:v>
                </c:pt>
                <c:pt idx="27512">
                  <c:v>43504.59375</c:v>
                </c:pt>
                <c:pt idx="27513">
                  <c:v>43504.614583333401</c:v>
                </c:pt>
                <c:pt idx="27514">
                  <c:v>43504.635416666599</c:v>
                </c:pt>
                <c:pt idx="27515">
                  <c:v>43504.65625</c:v>
                </c:pt>
                <c:pt idx="27516">
                  <c:v>43504.677083333401</c:v>
                </c:pt>
                <c:pt idx="27517">
                  <c:v>43504.697916666599</c:v>
                </c:pt>
                <c:pt idx="27518">
                  <c:v>43504.71875</c:v>
                </c:pt>
                <c:pt idx="27519">
                  <c:v>43504.739583333401</c:v>
                </c:pt>
                <c:pt idx="27520">
                  <c:v>43504.760416666599</c:v>
                </c:pt>
                <c:pt idx="27521">
                  <c:v>43504.78125</c:v>
                </c:pt>
                <c:pt idx="27522">
                  <c:v>43504.802083333401</c:v>
                </c:pt>
                <c:pt idx="27523">
                  <c:v>43504.822916666599</c:v>
                </c:pt>
                <c:pt idx="27524">
                  <c:v>43504.84375</c:v>
                </c:pt>
                <c:pt idx="27525">
                  <c:v>43504.864583333401</c:v>
                </c:pt>
                <c:pt idx="27526">
                  <c:v>43504.885416666599</c:v>
                </c:pt>
                <c:pt idx="27527">
                  <c:v>43504.90625</c:v>
                </c:pt>
                <c:pt idx="27528">
                  <c:v>43504.927083333401</c:v>
                </c:pt>
                <c:pt idx="27529">
                  <c:v>43504.947916666599</c:v>
                </c:pt>
                <c:pt idx="27530">
                  <c:v>43504.96875</c:v>
                </c:pt>
                <c:pt idx="27531">
                  <c:v>43504.989583333401</c:v>
                </c:pt>
                <c:pt idx="27532">
                  <c:v>43505.010416666599</c:v>
                </c:pt>
                <c:pt idx="27533">
                  <c:v>43505.03125</c:v>
                </c:pt>
                <c:pt idx="27534">
                  <c:v>43505.052083333401</c:v>
                </c:pt>
                <c:pt idx="27535">
                  <c:v>43505.072916666599</c:v>
                </c:pt>
                <c:pt idx="27536">
                  <c:v>43505.09375</c:v>
                </c:pt>
                <c:pt idx="27537">
                  <c:v>43505.114583333401</c:v>
                </c:pt>
                <c:pt idx="27538">
                  <c:v>43505.135416666599</c:v>
                </c:pt>
                <c:pt idx="27539">
                  <c:v>43505.15625</c:v>
                </c:pt>
                <c:pt idx="27540">
                  <c:v>43505.177083333401</c:v>
                </c:pt>
                <c:pt idx="27541">
                  <c:v>43505.197916666599</c:v>
                </c:pt>
                <c:pt idx="27542">
                  <c:v>43505.21875</c:v>
                </c:pt>
                <c:pt idx="27543">
                  <c:v>43505.239583333401</c:v>
                </c:pt>
                <c:pt idx="27544">
                  <c:v>43505.260416666599</c:v>
                </c:pt>
                <c:pt idx="27545">
                  <c:v>43505.28125</c:v>
                </c:pt>
                <c:pt idx="27546">
                  <c:v>43505.302083333401</c:v>
                </c:pt>
                <c:pt idx="27547">
                  <c:v>43505.322916666599</c:v>
                </c:pt>
                <c:pt idx="27548">
                  <c:v>43505.34375</c:v>
                </c:pt>
                <c:pt idx="27549">
                  <c:v>43505.364583333401</c:v>
                </c:pt>
                <c:pt idx="27550">
                  <c:v>43505.385416666599</c:v>
                </c:pt>
                <c:pt idx="27551">
                  <c:v>43505.40625</c:v>
                </c:pt>
                <c:pt idx="27552">
                  <c:v>43505.427083333401</c:v>
                </c:pt>
                <c:pt idx="27553">
                  <c:v>43505.447916666599</c:v>
                </c:pt>
                <c:pt idx="27554">
                  <c:v>43505.46875</c:v>
                </c:pt>
                <c:pt idx="27555">
                  <c:v>43505.489583333401</c:v>
                </c:pt>
                <c:pt idx="27556">
                  <c:v>43505.510416666599</c:v>
                </c:pt>
                <c:pt idx="27557">
                  <c:v>43505.53125</c:v>
                </c:pt>
                <c:pt idx="27558">
                  <c:v>43505.552083333401</c:v>
                </c:pt>
                <c:pt idx="27559">
                  <c:v>43505.572916666599</c:v>
                </c:pt>
                <c:pt idx="27560">
                  <c:v>43505.59375</c:v>
                </c:pt>
                <c:pt idx="27561">
                  <c:v>43505.614583333401</c:v>
                </c:pt>
                <c:pt idx="27562">
                  <c:v>43505.635416666599</c:v>
                </c:pt>
                <c:pt idx="27563">
                  <c:v>43505.65625</c:v>
                </c:pt>
                <c:pt idx="27564">
                  <c:v>43505.677083333401</c:v>
                </c:pt>
                <c:pt idx="27565">
                  <c:v>43505.697916666599</c:v>
                </c:pt>
                <c:pt idx="27566">
                  <c:v>43505.71875</c:v>
                </c:pt>
                <c:pt idx="27567">
                  <c:v>43505.739583333401</c:v>
                </c:pt>
                <c:pt idx="27568">
                  <c:v>43505.760416666599</c:v>
                </c:pt>
                <c:pt idx="27569">
                  <c:v>43505.78125</c:v>
                </c:pt>
                <c:pt idx="27570">
                  <c:v>43505.802083333401</c:v>
                </c:pt>
                <c:pt idx="27571">
                  <c:v>43505.822916666599</c:v>
                </c:pt>
                <c:pt idx="27572">
                  <c:v>43505.84375</c:v>
                </c:pt>
                <c:pt idx="27573">
                  <c:v>43505.864583333401</c:v>
                </c:pt>
                <c:pt idx="27574">
                  <c:v>43505.885416666599</c:v>
                </c:pt>
                <c:pt idx="27575">
                  <c:v>43505.90625</c:v>
                </c:pt>
                <c:pt idx="27576">
                  <c:v>43505.927083333401</c:v>
                </c:pt>
                <c:pt idx="27577">
                  <c:v>43505.947916666599</c:v>
                </c:pt>
                <c:pt idx="27578">
                  <c:v>43505.96875</c:v>
                </c:pt>
                <c:pt idx="27579">
                  <c:v>43505.989583333401</c:v>
                </c:pt>
                <c:pt idx="27580">
                  <c:v>43506.010416666599</c:v>
                </c:pt>
                <c:pt idx="27581">
                  <c:v>43506.03125</c:v>
                </c:pt>
                <c:pt idx="27582">
                  <c:v>43506.052083333401</c:v>
                </c:pt>
                <c:pt idx="27583">
                  <c:v>43506.072916666599</c:v>
                </c:pt>
                <c:pt idx="27584">
                  <c:v>43506.09375</c:v>
                </c:pt>
                <c:pt idx="27585">
                  <c:v>43506.114583333401</c:v>
                </c:pt>
                <c:pt idx="27586">
                  <c:v>43506.135416666599</c:v>
                </c:pt>
                <c:pt idx="27587">
                  <c:v>43506.15625</c:v>
                </c:pt>
                <c:pt idx="27588">
                  <c:v>43506.177083333401</c:v>
                </c:pt>
                <c:pt idx="27589">
                  <c:v>43506.197916666599</c:v>
                </c:pt>
                <c:pt idx="27590">
                  <c:v>43506.21875</c:v>
                </c:pt>
                <c:pt idx="27591">
                  <c:v>43506.239583333401</c:v>
                </c:pt>
                <c:pt idx="27592">
                  <c:v>43506.260416666599</c:v>
                </c:pt>
                <c:pt idx="27593">
                  <c:v>43506.28125</c:v>
                </c:pt>
                <c:pt idx="27594">
                  <c:v>43506.302083333401</c:v>
                </c:pt>
                <c:pt idx="27595">
                  <c:v>43506.322916666599</c:v>
                </c:pt>
                <c:pt idx="27596">
                  <c:v>43506.34375</c:v>
                </c:pt>
                <c:pt idx="27597">
                  <c:v>43506.364583333401</c:v>
                </c:pt>
                <c:pt idx="27598">
                  <c:v>43506.385416666599</c:v>
                </c:pt>
                <c:pt idx="27599">
                  <c:v>43506.40625</c:v>
                </c:pt>
                <c:pt idx="27600">
                  <c:v>43506.427083333401</c:v>
                </c:pt>
                <c:pt idx="27601">
                  <c:v>43506.447916666599</c:v>
                </c:pt>
                <c:pt idx="27602">
                  <c:v>43506.46875</c:v>
                </c:pt>
                <c:pt idx="27603">
                  <c:v>43506.489583333401</c:v>
                </c:pt>
                <c:pt idx="27604">
                  <c:v>43506.510416666599</c:v>
                </c:pt>
                <c:pt idx="27605">
                  <c:v>43506.53125</c:v>
                </c:pt>
                <c:pt idx="27606">
                  <c:v>43506.552083333401</c:v>
                </c:pt>
                <c:pt idx="27607">
                  <c:v>43506.572916666599</c:v>
                </c:pt>
                <c:pt idx="27608">
                  <c:v>43506.59375</c:v>
                </c:pt>
                <c:pt idx="27609">
                  <c:v>43506.614583333401</c:v>
                </c:pt>
                <c:pt idx="27610">
                  <c:v>43506.635416666599</c:v>
                </c:pt>
                <c:pt idx="27611">
                  <c:v>43506.65625</c:v>
                </c:pt>
                <c:pt idx="27612">
                  <c:v>43506.677083333401</c:v>
                </c:pt>
                <c:pt idx="27613">
                  <c:v>43506.697916666599</c:v>
                </c:pt>
                <c:pt idx="27614">
                  <c:v>43506.71875</c:v>
                </c:pt>
                <c:pt idx="27615">
                  <c:v>43506.739583333401</c:v>
                </c:pt>
                <c:pt idx="27616">
                  <c:v>43506.760416666599</c:v>
                </c:pt>
                <c:pt idx="27617">
                  <c:v>43506.78125</c:v>
                </c:pt>
                <c:pt idx="27618">
                  <c:v>43506.802083333401</c:v>
                </c:pt>
                <c:pt idx="27619">
                  <c:v>43506.822916666599</c:v>
                </c:pt>
                <c:pt idx="27620">
                  <c:v>43506.84375</c:v>
                </c:pt>
                <c:pt idx="27621">
                  <c:v>43506.864583333401</c:v>
                </c:pt>
                <c:pt idx="27622">
                  <c:v>43506.885416666599</c:v>
                </c:pt>
                <c:pt idx="27623">
                  <c:v>43506.90625</c:v>
                </c:pt>
                <c:pt idx="27624">
                  <c:v>43506.927083333401</c:v>
                </c:pt>
                <c:pt idx="27625">
                  <c:v>43506.947916666599</c:v>
                </c:pt>
                <c:pt idx="27626">
                  <c:v>43506.96875</c:v>
                </c:pt>
                <c:pt idx="27627">
                  <c:v>43506.989583333401</c:v>
                </c:pt>
                <c:pt idx="27628">
                  <c:v>43507.010416666599</c:v>
                </c:pt>
                <c:pt idx="27629">
                  <c:v>43507.03125</c:v>
                </c:pt>
                <c:pt idx="27630">
                  <c:v>43507.052083333401</c:v>
                </c:pt>
                <c:pt idx="27631">
                  <c:v>43507.072916666599</c:v>
                </c:pt>
                <c:pt idx="27632">
                  <c:v>43507.09375</c:v>
                </c:pt>
                <c:pt idx="27633">
                  <c:v>43507.114583333401</c:v>
                </c:pt>
                <c:pt idx="27634">
                  <c:v>43507.135416666599</c:v>
                </c:pt>
                <c:pt idx="27635">
                  <c:v>43507.15625</c:v>
                </c:pt>
                <c:pt idx="27636">
                  <c:v>43507.177083333401</c:v>
                </c:pt>
                <c:pt idx="27637">
                  <c:v>43507.197916666599</c:v>
                </c:pt>
                <c:pt idx="27638">
                  <c:v>43507.21875</c:v>
                </c:pt>
                <c:pt idx="27639">
                  <c:v>43507.239583333401</c:v>
                </c:pt>
                <c:pt idx="27640">
                  <c:v>43507.260416666599</c:v>
                </c:pt>
                <c:pt idx="27641">
                  <c:v>43507.28125</c:v>
                </c:pt>
                <c:pt idx="27642">
                  <c:v>43507.302083333401</c:v>
                </c:pt>
                <c:pt idx="27643">
                  <c:v>43507.322916666599</c:v>
                </c:pt>
                <c:pt idx="27644">
                  <c:v>43507.34375</c:v>
                </c:pt>
                <c:pt idx="27645">
                  <c:v>43507.364583333401</c:v>
                </c:pt>
                <c:pt idx="27646">
                  <c:v>43507.385416666599</c:v>
                </c:pt>
                <c:pt idx="27647">
                  <c:v>43507.40625</c:v>
                </c:pt>
                <c:pt idx="27648">
                  <c:v>43507.427083333401</c:v>
                </c:pt>
                <c:pt idx="27649">
                  <c:v>43507.447916666599</c:v>
                </c:pt>
                <c:pt idx="27650">
                  <c:v>43507.46875</c:v>
                </c:pt>
                <c:pt idx="27651">
                  <c:v>43507.489583333401</c:v>
                </c:pt>
                <c:pt idx="27652">
                  <c:v>43507.510416666599</c:v>
                </c:pt>
                <c:pt idx="27653">
                  <c:v>43507.53125</c:v>
                </c:pt>
                <c:pt idx="27654">
                  <c:v>43507.552083333401</c:v>
                </c:pt>
                <c:pt idx="27655">
                  <c:v>43507.572916666599</c:v>
                </c:pt>
                <c:pt idx="27656">
                  <c:v>43507.59375</c:v>
                </c:pt>
                <c:pt idx="27657">
                  <c:v>43507.614583333401</c:v>
                </c:pt>
                <c:pt idx="27658">
                  <c:v>43507.635416666599</c:v>
                </c:pt>
                <c:pt idx="27659">
                  <c:v>43507.65625</c:v>
                </c:pt>
                <c:pt idx="27660">
                  <c:v>43507.677083333401</c:v>
                </c:pt>
                <c:pt idx="27661">
                  <c:v>43507.697916666599</c:v>
                </c:pt>
                <c:pt idx="27662">
                  <c:v>43507.71875</c:v>
                </c:pt>
                <c:pt idx="27663">
                  <c:v>43507.739583333401</c:v>
                </c:pt>
                <c:pt idx="27664">
                  <c:v>43507.760416666599</c:v>
                </c:pt>
                <c:pt idx="27665">
                  <c:v>43507.78125</c:v>
                </c:pt>
                <c:pt idx="27666">
                  <c:v>43507.802083333401</c:v>
                </c:pt>
                <c:pt idx="27667">
                  <c:v>43507.822916666599</c:v>
                </c:pt>
                <c:pt idx="27668">
                  <c:v>43507.84375</c:v>
                </c:pt>
                <c:pt idx="27669">
                  <c:v>43507.864583333401</c:v>
                </c:pt>
                <c:pt idx="27670">
                  <c:v>43507.885416666599</c:v>
                </c:pt>
                <c:pt idx="27671">
                  <c:v>43507.90625</c:v>
                </c:pt>
                <c:pt idx="27672">
                  <c:v>43507.927083333401</c:v>
                </c:pt>
                <c:pt idx="27673">
                  <c:v>43507.947916666599</c:v>
                </c:pt>
                <c:pt idx="27674">
                  <c:v>43507.96875</c:v>
                </c:pt>
                <c:pt idx="27675">
                  <c:v>43507.989583333401</c:v>
                </c:pt>
                <c:pt idx="27676">
                  <c:v>43508.010416666599</c:v>
                </c:pt>
                <c:pt idx="27677">
                  <c:v>43508.03125</c:v>
                </c:pt>
                <c:pt idx="27678">
                  <c:v>43508.052083333401</c:v>
                </c:pt>
                <c:pt idx="27679">
                  <c:v>43508.072916666599</c:v>
                </c:pt>
                <c:pt idx="27680">
                  <c:v>43508.09375</c:v>
                </c:pt>
                <c:pt idx="27681">
                  <c:v>43508.114583333401</c:v>
                </c:pt>
                <c:pt idx="27682">
                  <c:v>43508.135416666599</c:v>
                </c:pt>
                <c:pt idx="27683">
                  <c:v>43508.15625</c:v>
                </c:pt>
                <c:pt idx="27684">
                  <c:v>43508.177083333401</c:v>
                </c:pt>
                <c:pt idx="27685">
                  <c:v>43508.197916666599</c:v>
                </c:pt>
                <c:pt idx="27686">
                  <c:v>43508.21875</c:v>
                </c:pt>
                <c:pt idx="27687">
                  <c:v>43508.239583333401</c:v>
                </c:pt>
                <c:pt idx="27688">
                  <c:v>43508.260416666599</c:v>
                </c:pt>
                <c:pt idx="27689">
                  <c:v>43508.28125</c:v>
                </c:pt>
                <c:pt idx="27690">
                  <c:v>43508.302083333401</c:v>
                </c:pt>
                <c:pt idx="27691">
                  <c:v>43508.322916666599</c:v>
                </c:pt>
                <c:pt idx="27692">
                  <c:v>43508.34375</c:v>
                </c:pt>
                <c:pt idx="27693">
                  <c:v>43508.364583333401</c:v>
                </c:pt>
                <c:pt idx="27694">
                  <c:v>43508.385416666599</c:v>
                </c:pt>
                <c:pt idx="27695">
                  <c:v>43508.40625</c:v>
                </c:pt>
                <c:pt idx="27696">
                  <c:v>43508.427083333401</c:v>
                </c:pt>
                <c:pt idx="27697">
                  <c:v>43508.447916666599</c:v>
                </c:pt>
                <c:pt idx="27698">
                  <c:v>43508.46875</c:v>
                </c:pt>
                <c:pt idx="27699">
                  <c:v>43508.489583333401</c:v>
                </c:pt>
                <c:pt idx="27700">
                  <c:v>43508.510416666599</c:v>
                </c:pt>
                <c:pt idx="27701">
                  <c:v>43508.53125</c:v>
                </c:pt>
                <c:pt idx="27702">
                  <c:v>43508.552083333401</c:v>
                </c:pt>
                <c:pt idx="27703">
                  <c:v>43508.572916666599</c:v>
                </c:pt>
                <c:pt idx="27704">
                  <c:v>43508.59375</c:v>
                </c:pt>
                <c:pt idx="27705">
                  <c:v>43508.614583333401</c:v>
                </c:pt>
                <c:pt idx="27706">
                  <c:v>43508.635416666599</c:v>
                </c:pt>
                <c:pt idx="27707">
                  <c:v>43508.65625</c:v>
                </c:pt>
                <c:pt idx="27708">
                  <c:v>43508.677083333401</c:v>
                </c:pt>
                <c:pt idx="27709">
                  <c:v>43508.697916666599</c:v>
                </c:pt>
                <c:pt idx="27710">
                  <c:v>43508.71875</c:v>
                </c:pt>
                <c:pt idx="27711">
                  <c:v>43508.739583333401</c:v>
                </c:pt>
                <c:pt idx="27712">
                  <c:v>43508.760416666599</c:v>
                </c:pt>
                <c:pt idx="27713">
                  <c:v>43508.78125</c:v>
                </c:pt>
                <c:pt idx="27714">
                  <c:v>43508.802083333401</c:v>
                </c:pt>
                <c:pt idx="27715">
                  <c:v>43508.822916666599</c:v>
                </c:pt>
                <c:pt idx="27716">
                  <c:v>43508.84375</c:v>
                </c:pt>
                <c:pt idx="27717">
                  <c:v>43508.864583333401</c:v>
                </c:pt>
                <c:pt idx="27718">
                  <c:v>43508.885416666599</c:v>
                </c:pt>
                <c:pt idx="27719">
                  <c:v>43508.90625</c:v>
                </c:pt>
                <c:pt idx="27720">
                  <c:v>43508.927083333401</c:v>
                </c:pt>
                <c:pt idx="27721">
                  <c:v>43508.947916666599</c:v>
                </c:pt>
                <c:pt idx="27722">
                  <c:v>43508.96875</c:v>
                </c:pt>
                <c:pt idx="27723">
                  <c:v>43508.989583333401</c:v>
                </c:pt>
                <c:pt idx="27724">
                  <c:v>43509.010416666599</c:v>
                </c:pt>
                <c:pt idx="27725">
                  <c:v>43509.03125</c:v>
                </c:pt>
                <c:pt idx="27726">
                  <c:v>43509.052083333401</c:v>
                </c:pt>
                <c:pt idx="27727">
                  <c:v>43509.072916666599</c:v>
                </c:pt>
                <c:pt idx="27728">
                  <c:v>43509.09375</c:v>
                </c:pt>
                <c:pt idx="27729">
                  <c:v>43509.114583333401</c:v>
                </c:pt>
                <c:pt idx="27730">
                  <c:v>43509.135416666599</c:v>
                </c:pt>
                <c:pt idx="27731">
                  <c:v>43509.15625</c:v>
                </c:pt>
                <c:pt idx="27732">
                  <c:v>43509.177083333401</c:v>
                </c:pt>
                <c:pt idx="27733">
                  <c:v>43509.197916666599</c:v>
                </c:pt>
                <c:pt idx="27734">
                  <c:v>43509.21875</c:v>
                </c:pt>
                <c:pt idx="27735">
                  <c:v>43509.239583333401</c:v>
                </c:pt>
                <c:pt idx="27736">
                  <c:v>43509.260416666599</c:v>
                </c:pt>
                <c:pt idx="27737">
                  <c:v>43509.28125</c:v>
                </c:pt>
                <c:pt idx="27738">
                  <c:v>43509.302083333401</c:v>
                </c:pt>
                <c:pt idx="27739">
                  <c:v>43509.322916666599</c:v>
                </c:pt>
                <c:pt idx="27740">
                  <c:v>43509.34375</c:v>
                </c:pt>
                <c:pt idx="27741">
                  <c:v>43509.364583333401</c:v>
                </c:pt>
                <c:pt idx="27742">
                  <c:v>43509.385416666599</c:v>
                </c:pt>
                <c:pt idx="27743">
                  <c:v>43509.40625</c:v>
                </c:pt>
                <c:pt idx="27744">
                  <c:v>43509.427083333401</c:v>
                </c:pt>
                <c:pt idx="27745">
                  <c:v>43509.447916666599</c:v>
                </c:pt>
                <c:pt idx="27746">
                  <c:v>43509.46875</c:v>
                </c:pt>
                <c:pt idx="27747">
                  <c:v>43509.489583333401</c:v>
                </c:pt>
                <c:pt idx="27748">
                  <c:v>43509.510416666599</c:v>
                </c:pt>
                <c:pt idx="27749">
                  <c:v>43509.53125</c:v>
                </c:pt>
                <c:pt idx="27750">
                  <c:v>43509.552083333401</c:v>
                </c:pt>
                <c:pt idx="27751">
                  <c:v>43509.572916666599</c:v>
                </c:pt>
                <c:pt idx="27752">
                  <c:v>43509.59375</c:v>
                </c:pt>
                <c:pt idx="27753">
                  <c:v>43509.614583333401</c:v>
                </c:pt>
                <c:pt idx="27754">
                  <c:v>43509.635416666599</c:v>
                </c:pt>
                <c:pt idx="27755">
                  <c:v>43509.65625</c:v>
                </c:pt>
                <c:pt idx="27756">
                  <c:v>43509.677083333401</c:v>
                </c:pt>
                <c:pt idx="27757">
                  <c:v>43509.697916666599</c:v>
                </c:pt>
                <c:pt idx="27758">
                  <c:v>43509.71875</c:v>
                </c:pt>
                <c:pt idx="27759">
                  <c:v>43509.739583333401</c:v>
                </c:pt>
                <c:pt idx="27760">
                  <c:v>43509.760416666599</c:v>
                </c:pt>
                <c:pt idx="27761">
                  <c:v>43509.78125</c:v>
                </c:pt>
                <c:pt idx="27762">
                  <c:v>43509.802083333401</c:v>
                </c:pt>
                <c:pt idx="27763">
                  <c:v>43509.822916666599</c:v>
                </c:pt>
                <c:pt idx="27764">
                  <c:v>43509.84375</c:v>
                </c:pt>
                <c:pt idx="27765">
                  <c:v>43509.864583333401</c:v>
                </c:pt>
                <c:pt idx="27766">
                  <c:v>43509.885416666599</c:v>
                </c:pt>
                <c:pt idx="27767">
                  <c:v>43509.90625</c:v>
                </c:pt>
                <c:pt idx="27768">
                  <c:v>43509.927083333401</c:v>
                </c:pt>
                <c:pt idx="27769">
                  <c:v>43509.947916666599</c:v>
                </c:pt>
                <c:pt idx="27770">
                  <c:v>43509.96875</c:v>
                </c:pt>
                <c:pt idx="27771">
                  <c:v>43509.989583333401</c:v>
                </c:pt>
                <c:pt idx="27772">
                  <c:v>43510.010416666599</c:v>
                </c:pt>
                <c:pt idx="27773">
                  <c:v>43510.03125</c:v>
                </c:pt>
                <c:pt idx="27774">
                  <c:v>43510.052083333401</c:v>
                </c:pt>
                <c:pt idx="27775">
                  <c:v>43510.072916666599</c:v>
                </c:pt>
                <c:pt idx="27776">
                  <c:v>43510.09375</c:v>
                </c:pt>
                <c:pt idx="27777">
                  <c:v>43510.114583333401</c:v>
                </c:pt>
                <c:pt idx="27778">
                  <c:v>43510.135416666599</c:v>
                </c:pt>
                <c:pt idx="27779">
                  <c:v>43510.15625</c:v>
                </c:pt>
                <c:pt idx="27780">
                  <c:v>43510.177083333401</c:v>
                </c:pt>
                <c:pt idx="27781">
                  <c:v>43510.197916666599</c:v>
                </c:pt>
                <c:pt idx="27782">
                  <c:v>43510.21875</c:v>
                </c:pt>
                <c:pt idx="27783">
                  <c:v>43510.239583333401</c:v>
                </c:pt>
                <c:pt idx="27784">
                  <c:v>43510.260416666599</c:v>
                </c:pt>
                <c:pt idx="27785">
                  <c:v>43510.28125</c:v>
                </c:pt>
                <c:pt idx="27786">
                  <c:v>43510.302083333401</c:v>
                </c:pt>
                <c:pt idx="27787">
                  <c:v>43510.322916666599</c:v>
                </c:pt>
                <c:pt idx="27788">
                  <c:v>43510.34375</c:v>
                </c:pt>
                <c:pt idx="27789">
                  <c:v>43510.364583333401</c:v>
                </c:pt>
                <c:pt idx="27790">
                  <c:v>43510.385416666599</c:v>
                </c:pt>
                <c:pt idx="27791">
                  <c:v>43510.40625</c:v>
                </c:pt>
                <c:pt idx="27792">
                  <c:v>43510.427083333401</c:v>
                </c:pt>
                <c:pt idx="27793">
                  <c:v>43510.447916666599</c:v>
                </c:pt>
                <c:pt idx="27794">
                  <c:v>43510.46875</c:v>
                </c:pt>
                <c:pt idx="27795">
                  <c:v>43510.489583333401</c:v>
                </c:pt>
                <c:pt idx="27796">
                  <c:v>43510.510416666599</c:v>
                </c:pt>
                <c:pt idx="27797">
                  <c:v>43510.53125</c:v>
                </c:pt>
                <c:pt idx="27798">
                  <c:v>43510.552083333401</c:v>
                </c:pt>
                <c:pt idx="27799">
                  <c:v>43510.572916666599</c:v>
                </c:pt>
                <c:pt idx="27800">
                  <c:v>43510.59375</c:v>
                </c:pt>
                <c:pt idx="27801">
                  <c:v>43510.614583333401</c:v>
                </c:pt>
                <c:pt idx="27802">
                  <c:v>43510.635416666599</c:v>
                </c:pt>
                <c:pt idx="27803">
                  <c:v>43510.65625</c:v>
                </c:pt>
                <c:pt idx="27804">
                  <c:v>43510.677083333401</c:v>
                </c:pt>
                <c:pt idx="27805">
                  <c:v>43510.697916666599</c:v>
                </c:pt>
                <c:pt idx="27806">
                  <c:v>43510.71875</c:v>
                </c:pt>
                <c:pt idx="27807">
                  <c:v>43510.739583333401</c:v>
                </c:pt>
                <c:pt idx="27808">
                  <c:v>43510.760416666599</c:v>
                </c:pt>
                <c:pt idx="27809">
                  <c:v>43510.78125</c:v>
                </c:pt>
                <c:pt idx="27810">
                  <c:v>43510.802083333401</c:v>
                </c:pt>
                <c:pt idx="27811">
                  <c:v>43510.822916666599</c:v>
                </c:pt>
                <c:pt idx="27812">
                  <c:v>43510.84375</c:v>
                </c:pt>
                <c:pt idx="27813">
                  <c:v>43510.864583333401</c:v>
                </c:pt>
                <c:pt idx="27814">
                  <c:v>43510.885416666599</c:v>
                </c:pt>
                <c:pt idx="27815">
                  <c:v>43510.90625</c:v>
                </c:pt>
                <c:pt idx="27816">
                  <c:v>43510.927083333401</c:v>
                </c:pt>
                <c:pt idx="27817">
                  <c:v>43510.947916666599</c:v>
                </c:pt>
                <c:pt idx="27818">
                  <c:v>43510.96875</c:v>
                </c:pt>
                <c:pt idx="27819">
                  <c:v>43510.989583333401</c:v>
                </c:pt>
                <c:pt idx="27820">
                  <c:v>43511.010416666599</c:v>
                </c:pt>
                <c:pt idx="27821">
                  <c:v>43511.03125</c:v>
                </c:pt>
                <c:pt idx="27822">
                  <c:v>43511.052083333401</c:v>
                </c:pt>
                <c:pt idx="27823">
                  <c:v>43511.072916666599</c:v>
                </c:pt>
                <c:pt idx="27824">
                  <c:v>43511.09375</c:v>
                </c:pt>
                <c:pt idx="27825">
                  <c:v>43511.114583333401</c:v>
                </c:pt>
                <c:pt idx="27826">
                  <c:v>43511.135416666599</c:v>
                </c:pt>
                <c:pt idx="27827">
                  <c:v>43511.15625</c:v>
                </c:pt>
                <c:pt idx="27828">
                  <c:v>43511.177083333401</c:v>
                </c:pt>
                <c:pt idx="27829">
                  <c:v>43511.197916666599</c:v>
                </c:pt>
                <c:pt idx="27830">
                  <c:v>43511.21875</c:v>
                </c:pt>
                <c:pt idx="27831">
                  <c:v>43511.239583333401</c:v>
                </c:pt>
                <c:pt idx="27832">
                  <c:v>43511.260416666599</c:v>
                </c:pt>
                <c:pt idx="27833">
                  <c:v>43511.28125</c:v>
                </c:pt>
                <c:pt idx="27834">
                  <c:v>43511.302083333401</c:v>
                </c:pt>
                <c:pt idx="27835">
                  <c:v>43511.322916666599</c:v>
                </c:pt>
                <c:pt idx="27836">
                  <c:v>43511.34375</c:v>
                </c:pt>
                <c:pt idx="27837">
                  <c:v>43511.364583333401</c:v>
                </c:pt>
                <c:pt idx="27838">
                  <c:v>43511.385416666599</c:v>
                </c:pt>
                <c:pt idx="27839">
                  <c:v>43511.40625</c:v>
                </c:pt>
                <c:pt idx="27840">
                  <c:v>43511.427083333401</c:v>
                </c:pt>
                <c:pt idx="27841">
                  <c:v>43511.447916666599</c:v>
                </c:pt>
                <c:pt idx="27842">
                  <c:v>43511.46875</c:v>
                </c:pt>
                <c:pt idx="27843">
                  <c:v>43511.489583333401</c:v>
                </c:pt>
                <c:pt idx="27844">
                  <c:v>43511.510416666599</c:v>
                </c:pt>
                <c:pt idx="27845">
                  <c:v>43511.53125</c:v>
                </c:pt>
                <c:pt idx="27846">
                  <c:v>43511.552083333401</c:v>
                </c:pt>
                <c:pt idx="27847">
                  <c:v>43511.572916666599</c:v>
                </c:pt>
                <c:pt idx="27848">
                  <c:v>43511.59375</c:v>
                </c:pt>
                <c:pt idx="27849">
                  <c:v>43511.614583333401</c:v>
                </c:pt>
                <c:pt idx="27850">
                  <c:v>43511.635416666599</c:v>
                </c:pt>
                <c:pt idx="27851">
                  <c:v>43511.65625</c:v>
                </c:pt>
                <c:pt idx="27852">
                  <c:v>43511.677083333401</c:v>
                </c:pt>
                <c:pt idx="27853">
                  <c:v>43511.697916666599</c:v>
                </c:pt>
                <c:pt idx="27854">
                  <c:v>43511.71875</c:v>
                </c:pt>
                <c:pt idx="27855">
                  <c:v>43511.739583333401</c:v>
                </c:pt>
                <c:pt idx="27856">
                  <c:v>43511.760416666599</c:v>
                </c:pt>
                <c:pt idx="27857">
                  <c:v>43511.78125</c:v>
                </c:pt>
                <c:pt idx="27858">
                  <c:v>43511.802083333401</c:v>
                </c:pt>
                <c:pt idx="27859">
                  <c:v>43511.822916666599</c:v>
                </c:pt>
                <c:pt idx="27860">
                  <c:v>43511.84375</c:v>
                </c:pt>
                <c:pt idx="27861">
                  <c:v>43511.864583333401</c:v>
                </c:pt>
                <c:pt idx="27862">
                  <c:v>43511.885416666599</c:v>
                </c:pt>
                <c:pt idx="27863">
                  <c:v>43511.90625</c:v>
                </c:pt>
                <c:pt idx="27864">
                  <c:v>43511.927083333401</c:v>
                </c:pt>
                <c:pt idx="27865">
                  <c:v>43511.947916666599</c:v>
                </c:pt>
                <c:pt idx="27866">
                  <c:v>43511.96875</c:v>
                </c:pt>
                <c:pt idx="27867">
                  <c:v>43511.989583333401</c:v>
                </c:pt>
                <c:pt idx="27868">
                  <c:v>43512.010416666599</c:v>
                </c:pt>
                <c:pt idx="27869">
                  <c:v>43512.03125</c:v>
                </c:pt>
                <c:pt idx="27870">
                  <c:v>43512.052083333401</c:v>
                </c:pt>
                <c:pt idx="27871">
                  <c:v>43512.072916666599</c:v>
                </c:pt>
                <c:pt idx="27872">
                  <c:v>43512.09375</c:v>
                </c:pt>
                <c:pt idx="27873">
                  <c:v>43512.114583333401</c:v>
                </c:pt>
                <c:pt idx="27874">
                  <c:v>43512.135416666599</c:v>
                </c:pt>
                <c:pt idx="27875">
                  <c:v>43512.15625</c:v>
                </c:pt>
                <c:pt idx="27876">
                  <c:v>43512.177083333401</c:v>
                </c:pt>
                <c:pt idx="27877">
                  <c:v>43512.197916666599</c:v>
                </c:pt>
                <c:pt idx="27878">
                  <c:v>43512.21875</c:v>
                </c:pt>
                <c:pt idx="27879">
                  <c:v>43512.239583333401</c:v>
                </c:pt>
                <c:pt idx="27880">
                  <c:v>43512.260416666599</c:v>
                </c:pt>
                <c:pt idx="27881">
                  <c:v>43512.28125</c:v>
                </c:pt>
                <c:pt idx="27882">
                  <c:v>43512.302083333401</c:v>
                </c:pt>
                <c:pt idx="27883">
                  <c:v>43512.322916666599</c:v>
                </c:pt>
                <c:pt idx="27884">
                  <c:v>43512.34375</c:v>
                </c:pt>
                <c:pt idx="27885">
                  <c:v>43512.364583333401</c:v>
                </c:pt>
                <c:pt idx="27886">
                  <c:v>43512.385416666599</c:v>
                </c:pt>
                <c:pt idx="27887">
                  <c:v>43512.40625</c:v>
                </c:pt>
                <c:pt idx="27888">
                  <c:v>43512.427083333401</c:v>
                </c:pt>
                <c:pt idx="27889">
                  <c:v>43512.447916666599</c:v>
                </c:pt>
                <c:pt idx="27890">
                  <c:v>43512.46875</c:v>
                </c:pt>
                <c:pt idx="27891">
                  <c:v>43512.489583333401</c:v>
                </c:pt>
                <c:pt idx="27892">
                  <c:v>43512.510416666599</c:v>
                </c:pt>
                <c:pt idx="27893">
                  <c:v>43512.53125</c:v>
                </c:pt>
                <c:pt idx="27894">
                  <c:v>43512.552083333401</c:v>
                </c:pt>
                <c:pt idx="27895">
                  <c:v>43512.572916666599</c:v>
                </c:pt>
                <c:pt idx="27896">
                  <c:v>43512.59375</c:v>
                </c:pt>
                <c:pt idx="27897">
                  <c:v>43512.614583333401</c:v>
                </c:pt>
                <c:pt idx="27898">
                  <c:v>43512.635416666599</c:v>
                </c:pt>
                <c:pt idx="27899">
                  <c:v>43512.65625</c:v>
                </c:pt>
                <c:pt idx="27900">
                  <c:v>43512.677083333401</c:v>
                </c:pt>
                <c:pt idx="27901">
                  <c:v>43512.697916666599</c:v>
                </c:pt>
                <c:pt idx="27902">
                  <c:v>43512.71875</c:v>
                </c:pt>
                <c:pt idx="27903">
                  <c:v>43512.739583333401</c:v>
                </c:pt>
                <c:pt idx="27904">
                  <c:v>43512.760416666599</c:v>
                </c:pt>
                <c:pt idx="27905">
                  <c:v>43512.78125</c:v>
                </c:pt>
                <c:pt idx="27906">
                  <c:v>43512.802083333401</c:v>
                </c:pt>
                <c:pt idx="27907">
                  <c:v>43512.822916666599</c:v>
                </c:pt>
                <c:pt idx="27908">
                  <c:v>43512.84375</c:v>
                </c:pt>
                <c:pt idx="27909">
                  <c:v>43512.864583333401</c:v>
                </c:pt>
                <c:pt idx="27910">
                  <c:v>43512.885416666599</c:v>
                </c:pt>
                <c:pt idx="27911">
                  <c:v>43512.90625</c:v>
                </c:pt>
                <c:pt idx="27912">
                  <c:v>43512.927083333401</c:v>
                </c:pt>
                <c:pt idx="27913">
                  <c:v>43512.947916666599</c:v>
                </c:pt>
                <c:pt idx="27914">
                  <c:v>43512.96875</c:v>
                </c:pt>
                <c:pt idx="27915">
                  <c:v>43512.989583333401</c:v>
                </c:pt>
                <c:pt idx="27916">
                  <c:v>43513.010416666599</c:v>
                </c:pt>
                <c:pt idx="27917">
                  <c:v>43513.03125</c:v>
                </c:pt>
                <c:pt idx="27918">
                  <c:v>43513.052083333401</c:v>
                </c:pt>
                <c:pt idx="27919">
                  <c:v>43513.072916666599</c:v>
                </c:pt>
                <c:pt idx="27920">
                  <c:v>43513.09375</c:v>
                </c:pt>
                <c:pt idx="27921">
                  <c:v>43513.114583333401</c:v>
                </c:pt>
                <c:pt idx="27922">
                  <c:v>43513.135416666599</c:v>
                </c:pt>
                <c:pt idx="27923">
                  <c:v>43513.15625</c:v>
                </c:pt>
                <c:pt idx="27924">
                  <c:v>43513.177083333401</c:v>
                </c:pt>
                <c:pt idx="27925">
                  <c:v>43513.197916666599</c:v>
                </c:pt>
                <c:pt idx="27926">
                  <c:v>43513.21875</c:v>
                </c:pt>
                <c:pt idx="27927">
                  <c:v>43513.239583333401</c:v>
                </c:pt>
                <c:pt idx="27928">
                  <c:v>43513.260416666599</c:v>
                </c:pt>
                <c:pt idx="27929">
                  <c:v>43513.28125</c:v>
                </c:pt>
                <c:pt idx="27930">
                  <c:v>43513.302083333401</c:v>
                </c:pt>
                <c:pt idx="27931">
                  <c:v>43513.322916666599</c:v>
                </c:pt>
                <c:pt idx="27932">
                  <c:v>43513.34375</c:v>
                </c:pt>
                <c:pt idx="27933">
                  <c:v>43513.364583333401</c:v>
                </c:pt>
                <c:pt idx="27934">
                  <c:v>43513.385416666599</c:v>
                </c:pt>
                <c:pt idx="27935">
                  <c:v>43513.40625</c:v>
                </c:pt>
                <c:pt idx="27936">
                  <c:v>43513.427083333401</c:v>
                </c:pt>
                <c:pt idx="27937">
                  <c:v>43513.447916666599</c:v>
                </c:pt>
                <c:pt idx="27938">
                  <c:v>43513.46875</c:v>
                </c:pt>
                <c:pt idx="27939">
                  <c:v>43513.489583333401</c:v>
                </c:pt>
                <c:pt idx="27940">
                  <c:v>43513.510416666599</c:v>
                </c:pt>
                <c:pt idx="27941">
                  <c:v>43513.53125</c:v>
                </c:pt>
                <c:pt idx="27942">
                  <c:v>43513.552083333401</c:v>
                </c:pt>
                <c:pt idx="27943">
                  <c:v>43513.572916666599</c:v>
                </c:pt>
                <c:pt idx="27944">
                  <c:v>43513.59375</c:v>
                </c:pt>
                <c:pt idx="27945">
                  <c:v>43513.614583333401</c:v>
                </c:pt>
                <c:pt idx="27946">
                  <c:v>43513.635416666599</c:v>
                </c:pt>
                <c:pt idx="27947">
                  <c:v>43513.65625</c:v>
                </c:pt>
                <c:pt idx="27948">
                  <c:v>43513.677083333401</c:v>
                </c:pt>
                <c:pt idx="27949">
                  <c:v>43513.697916666599</c:v>
                </c:pt>
                <c:pt idx="27950">
                  <c:v>43513.71875</c:v>
                </c:pt>
                <c:pt idx="27951">
                  <c:v>43513.739583333401</c:v>
                </c:pt>
                <c:pt idx="27952">
                  <c:v>43513.760416666599</c:v>
                </c:pt>
                <c:pt idx="27953">
                  <c:v>43513.78125</c:v>
                </c:pt>
                <c:pt idx="27954">
                  <c:v>43513.802083333401</c:v>
                </c:pt>
                <c:pt idx="27955">
                  <c:v>43513.822916666599</c:v>
                </c:pt>
                <c:pt idx="27956">
                  <c:v>43513.84375</c:v>
                </c:pt>
                <c:pt idx="27957">
                  <c:v>43513.864583333401</c:v>
                </c:pt>
                <c:pt idx="27958">
                  <c:v>43513.885416666599</c:v>
                </c:pt>
                <c:pt idx="27959">
                  <c:v>43513.90625</c:v>
                </c:pt>
                <c:pt idx="27960">
                  <c:v>43513.927083333401</c:v>
                </c:pt>
                <c:pt idx="27961">
                  <c:v>43513.947916666599</c:v>
                </c:pt>
                <c:pt idx="27962">
                  <c:v>43513.96875</c:v>
                </c:pt>
                <c:pt idx="27963">
                  <c:v>43513.989583333401</c:v>
                </c:pt>
                <c:pt idx="27964">
                  <c:v>43514.010416666599</c:v>
                </c:pt>
                <c:pt idx="27965">
                  <c:v>43514.03125</c:v>
                </c:pt>
                <c:pt idx="27966">
                  <c:v>43514.052083333401</c:v>
                </c:pt>
                <c:pt idx="27967">
                  <c:v>43514.072916666599</c:v>
                </c:pt>
                <c:pt idx="27968">
                  <c:v>43514.09375</c:v>
                </c:pt>
                <c:pt idx="27969">
                  <c:v>43514.114583333401</c:v>
                </c:pt>
                <c:pt idx="27970">
                  <c:v>43514.135416666599</c:v>
                </c:pt>
                <c:pt idx="27971">
                  <c:v>43514.15625</c:v>
                </c:pt>
                <c:pt idx="27972">
                  <c:v>43514.177083333401</c:v>
                </c:pt>
                <c:pt idx="27973">
                  <c:v>43514.197916666599</c:v>
                </c:pt>
                <c:pt idx="27974">
                  <c:v>43514.21875</c:v>
                </c:pt>
                <c:pt idx="27975">
                  <c:v>43514.239583333401</c:v>
                </c:pt>
                <c:pt idx="27976">
                  <c:v>43514.260416666599</c:v>
                </c:pt>
                <c:pt idx="27977">
                  <c:v>43514.28125</c:v>
                </c:pt>
                <c:pt idx="27978">
                  <c:v>43514.302083333401</c:v>
                </c:pt>
                <c:pt idx="27979">
                  <c:v>43514.322916666599</c:v>
                </c:pt>
                <c:pt idx="27980">
                  <c:v>43514.34375</c:v>
                </c:pt>
                <c:pt idx="27981">
                  <c:v>43514.364583333401</c:v>
                </c:pt>
                <c:pt idx="27982">
                  <c:v>43514.385416666599</c:v>
                </c:pt>
                <c:pt idx="27983">
                  <c:v>43514.40625</c:v>
                </c:pt>
                <c:pt idx="27984">
                  <c:v>43514.427083333401</c:v>
                </c:pt>
                <c:pt idx="27985">
                  <c:v>43514.447916666599</c:v>
                </c:pt>
                <c:pt idx="27986">
                  <c:v>43514.46875</c:v>
                </c:pt>
                <c:pt idx="27987">
                  <c:v>43514.489583333401</c:v>
                </c:pt>
                <c:pt idx="27988">
                  <c:v>43514.510416666599</c:v>
                </c:pt>
                <c:pt idx="27989">
                  <c:v>43514.53125</c:v>
                </c:pt>
                <c:pt idx="27990">
                  <c:v>43514.552083333401</c:v>
                </c:pt>
                <c:pt idx="27991">
                  <c:v>43514.572916666599</c:v>
                </c:pt>
                <c:pt idx="27992">
                  <c:v>43514.59375</c:v>
                </c:pt>
                <c:pt idx="27993">
                  <c:v>43514.614583333401</c:v>
                </c:pt>
                <c:pt idx="27994">
                  <c:v>43514.635416666599</c:v>
                </c:pt>
                <c:pt idx="27995">
                  <c:v>43514.65625</c:v>
                </c:pt>
                <c:pt idx="27996">
                  <c:v>43514.677083333401</c:v>
                </c:pt>
                <c:pt idx="27997">
                  <c:v>43514.697916666599</c:v>
                </c:pt>
                <c:pt idx="27998">
                  <c:v>43514.71875</c:v>
                </c:pt>
                <c:pt idx="27999">
                  <c:v>43514.739583333401</c:v>
                </c:pt>
                <c:pt idx="28000">
                  <c:v>43514.760416666599</c:v>
                </c:pt>
                <c:pt idx="28001">
                  <c:v>43514.78125</c:v>
                </c:pt>
                <c:pt idx="28002">
                  <c:v>43514.802083333401</c:v>
                </c:pt>
                <c:pt idx="28003">
                  <c:v>43514.822916666599</c:v>
                </c:pt>
                <c:pt idx="28004">
                  <c:v>43514.84375</c:v>
                </c:pt>
                <c:pt idx="28005">
                  <c:v>43514.864583333401</c:v>
                </c:pt>
                <c:pt idx="28006">
                  <c:v>43514.885416666599</c:v>
                </c:pt>
                <c:pt idx="28007">
                  <c:v>43514.90625</c:v>
                </c:pt>
                <c:pt idx="28008">
                  <c:v>43514.927083333401</c:v>
                </c:pt>
                <c:pt idx="28009">
                  <c:v>43514.947916666599</c:v>
                </c:pt>
                <c:pt idx="28010">
                  <c:v>43514.96875</c:v>
                </c:pt>
                <c:pt idx="28011">
                  <c:v>43514.989583333401</c:v>
                </c:pt>
                <c:pt idx="28012">
                  <c:v>43515.010416666599</c:v>
                </c:pt>
                <c:pt idx="28013">
                  <c:v>43515.03125</c:v>
                </c:pt>
                <c:pt idx="28014">
                  <c:v>43515.052083333401</c:v>
                </c:pt>
                <c:pt idx="28015">
                  <c:v>43515.072916666599</c:v>
                </c:pt>
                <c:pt idx="28016">
                  <c:v>43515.09375</c:v>
                </c:pt>
                <c:pt idx="28017">
                  <c:v>43515.114583333401</c:v>
                </c:pt>
                <c:pt idx="28018">
                  <c:v>43515.135416666599</c:v>
                </c:pt>
                <c:pt idx="28019">
                  <c:v>43515.15625</c:v>
                </c:pt>
                <c:pt idx="28020">
                  <c:v>43515.177083333401</c:v>
                </c:pt>
                <c:pt idx="28021">
                  <c:v>43515.197916666599</c:v>
                </c:pt>
                <c:pt idx="28022">
                  <c:v>43515.21875</c:v>
                </c:pt>
                <c:pt idx="28023">
                  <c:v>43515.239583333401</c:v>
                </c:pt>
                <c:pt idx="28024">
                  <c:v>43515.260416666599</c:v>
                </c:pt>
                <c:pt idx="28025">
                  <c:v>43515.28125</c:v>
                </c:pt>
                <c:pt idx="28026">
                  <c:v>43515.302083333401</c:v>
                </c:pt>
                <c:pt idx="28027">
                  <c:v>43515.322916666599</c:v>
                </c:pt>
                <c:pt idx="28028">
                  <c:v>43515.34375</c:v>
                </c:pt>
                <c:pt idx="28029">
                  <c:v>43515.364583333401</c:v>
                </c:pt>
                <c:pt idx="28030">
                  <c:v>43515.385416666599</c:v>
                </c:pt>
                <c:pt idx="28031">
                  <c:v>43515.40625</c:v>
                </c:pt>
                <c:pt idx="28032">
                  <c:v>43515.427083333401</c:v>
                </c:pt>
                <c:pt idx="28033">
                  <c:v>43515.447916666599</c:v>
                </c:pt>
                <c:pt idx="28034">
                  <c:v>43515.46875</c:v>
                </c:pt>
                <c:pt idx="28035">
                  <c:v>43515.489583333401</c:v>
                </c:pt>
                <c:pt idx="28036">
                  <c:v>43515.510416666599</c:v>
                </c:pt>
                <c:pt idx="28037">
                  <c:v>43515.53125</c:v>
                </c:pt>
                <c:pt idx="28038">
                  <c:v>43515.552083333401</c:v>
                </c:pt>
                <c:pt idx="28039">
                  <c:v>43515.572916666599</c:v>
                </c:pt>
                <c:pt idx="28040">
                  <c:v>43515.59375</c:v>
                </c:pt>
                <c:pt idx="28041">
                  <c:v>43515.614583333401</c:v>
                </c:pt>
                <c:pt idx="28042">
                  <c:v>43515.635416666599</c:v>
                </c:pt>
                <c:pt idx="28043">
                  <c:v>43515.65625</c:v>
                </c:pt>
                <c:pt idx="28044">
                  <c:v>43515.677083333401</c:v>
                </c:pt>
                <c:pt idx="28045">
                  <c:v>43515.697916666599</c:v>
                </c:pt>
                <c:pt idx="28046">
                  <c:v>43515.71875</c:v>
                </c:pt>
                <c:pt idx="28047">
                  <c:v>43515.739583333401</c:v>
                </c:pt>
                <c:pt idx="28048">
                  <c:v>43515.760416666599</c:v>
                </c:pt>
                <c:pt idx="28049">
                  <c:v>43515.78125</c:v>
                </c:pt>
                <c:pt idx="28050">
                  <c:v>43515.802083333401</c:v>
                </c:pt>
                <c:pt idx="28051">
                  <c:v>43515.822916666599</c:v>
                </c:pt>
                <c:pt idx="28052">
                  <c:v>43515.84375</c:v>
                </c:pt>
                <c:pt idx="28053">
                  <c:v>43515.864583333401</c:v>
                </c:pt>
                <c:pt idx="28054">
                  <c:v>43515.885416666599</c:v>
                </c:pt>
                <c:pt idx="28055">
                  <c:v>43515.90625</c:v>
                </c:pt>
                <c:pt idx="28056">
                  <c:v>43515.927083333401</c:v>
                </c:pt>
                <c:pt idx="28057">
                  <c:v>43515.947916666599</c:v>
                </c:pt>
                <c:pt idx="28058">
                  <c:v>43515.96875</c:v>
                </c:pt>
                <c:pt idx="28059">
                  <c:v>43515.989583333401</c:v>
                </c:pt>
                <c:pt idx="28060">
                  <c:v>43516.010416666599</c:v>
                </c:pt>
                <c:pt idx="28061">
                  <c:v>43516.03125</c:v>
                </c:pt>
                <c:pt idx="28062">
                  <c:v>43516.052083333401</c:v>
                </c:pt>
                <c:pt idx="28063">
                  <c:v>43516.072916666599</c:v>
                </c:pt>
                <c:pt idx="28064">
                  <c:v>43516.09375</c:v>
                </c:pt>
                <c:pt idx="28065">
                  <c:v>43516.114583333401</c:v>
                </c:pt>
                <c:pt idx="28066">
                  <c:v>43516.135416666599</c:v>
                </c:pt>
                <c:pt idx="28067">
                  <c:v>43516.15625</c:v>
                </c:pt>
                <c:pt idx="28068">
                  <c:v>43516.177083333401</c:v>
                </c:pt>
                <c:pt idx="28069">
                  <c:v>43516.197916666599</c:v>
                </c:pt>
                <c:pt idx="28070">
                  <c:v>43516.21875</c:v>
                </c:pt>
                <c:pt idx="28071">
                  <c:v>43516.239583333401</c:v>
                </c:pt>
                <c:pt idx="28072">
                  <c:v>43516.260416666599</c:v>
                </c:pt>
                <c:pt idx="28073">
                  <c:v>43516.28125</c:v>
                </c:pt>
                <c:pt idx="28074">
                  <c:v>43516.302083333401</c:v>
                </c:pt>
                <c:pt idx="28075">
                  <c:v>43516.322916666599</c:v>
                </c:pt>
                <c:pt idx="28076">
                  <c:v>43516.34375</c:v>
                </c:pt>
                <c:pt idx="28077">
                  <c:v>43516.364583333401</c:v>
                </c:pt>
                <c:pt idx="28078">
                  <c:v>43516.385416666599</c:v>
                </c:pt>
                <c:pt idx="28079">
                  <c:v>43516.40625</c:v>
                </c:pt>
                <c:pt idx="28080">
                  <c:v>43516.427083333401</c:v>
                </c:pt>
                <c:pt idx="28081">
                  <c:v>43516.447916666599</c:v>
                </c:pt>
                <c:pt idx="28082">
                  <c:v>43516.46875</c:v>
                </c:pt>
                <c:pt idx="28083">
                  <c:v>43516.489583333401</c:v>
                </c:pt>
                <c:pt idx="28084">
                  <c:v>43516.510416666599</c:v>
                </c:pt>
                <c:pt idx="28085">
                  <c:v>43516.53125</c:v>
                </c:pt>
                <c:pt idx="28086">
                  <c:v>43516.552083333401</c:v>
                </c:pt>
                <c:pt idx="28087">
                  <c:v>43516.572916666599</c:v>
                </c:pt>
                <c:pt idx="28088">
                  <c:v>43516.59375</c:v>
                </c:pt>
                <c:pt idx="28089">
                  <c:v>43516.614583333401</c:v>
                </c:pt>
                <c:pt idx="28090">
                  <c:v>43516.635416666599</c:v>
                </c:pt>
                <c:pt idx="28091">
                  <c:v>43516.65625</c:v>
                </c:pt>
                <c:pt idx="28092">
                  <c:v>43516.677083333401</c:v>
                </c:pt>
                <c:pt idx="28093">
                  <c:v>43516.697916666599</c:v>
                </c:pt>
                <c:pt idx="28094">
                  <c:v>43516.71875</c:v>
                </c:pt>
                <c:pt idx="28095">
                  <c:v>43516.739583333401</c:v>
                </c:pt>
                <c:pt idx="28096">
                  <c:v>43516.760416666599</c:v>
                </c:pt>
                <c:pt idx="28097">
                  <c:v>43516.78125</c:v>
                </c:pt>
                <c:pt idx="28098">
                  <c:v>43516.802083333401</c:v>
                </c:pt>
                <c:pt idx="28099">
                  <c:v>43516.822916666599</c:v>
                </c:pt>
                <c:pt idx="28100">
                  <c:v>43516.84375</c:v>
                </c:pt>
                <c:pt idx="28101">
                  <c:v>43516.864583333401</c:v>
                </c:pt>
                <c:pt idx="28102">
                  <c:v>43516.885416666599</c:v>
                </c:pt>
                <c:pt idx="28103">
                  <c:v>43516.90625</c:v>
                </c:pt>
                <c:pt idx="28104">
                  <c:v>43516.927083333401</c:v>
                </c:pt>
                <c:pt idx="28105">
                  <c:v>43516.947916666599</c:v>
                </c:pt>
                <c:pt idx="28106">
                  <c:v>43516.96875</c:v>
                </c:pt>
                <c:pt idx="28107">
                  <c:v>43516.989583333401</c:v>
                </c:pt>
                <c:pt idx="28108">
                  <c:v>43517.010416666599</c:v>
                </c:pt>
                <c:pt idx="28109">
                  <c:v>43517.03125</c:v>
                </c:pt>
                <c:pt idx="28110">
                  <c:v>43517.052083333401</c:v>
                </c:pt>
                <c:pt idx="28111">
                  <c:v>43517.072916666599</c:v>
                </c:pt>
                <c:pt idx="28112">
                  <c:v>43517.09375</c:v>
                </c:pt>
                <c:pt idx="28113">
                  <c:v>43517.114583333401</c:v>
                </c:pt>
                <c:pt idx="28114">
                  <c:v>43517.135416666599</c:v>
                </c:pt>
                <c:pt idx="28115">
                  <c:v>43517.15625</c:v>
                </c:pt>
                <c:pt idx="28116">
                  <c:v>43517.177083333401</c:v>
                </c:pt>
                <c:pt idx="28117">
                  <c:v>43517.197916666599</c:v>
                </c:pt>
                <c:pt idx="28118">
                  <c:v>43517.21875</c:v>
                </c:pt>
                <c:pt idx="28119">
                  <c:v>43517.239583333401</c:v>
                </c:pt>
                <c:pt idx="28120">
                  <c:v>43517.260416666599</c:v>
                </c:pt>
                <c:pt idx="28121">
                  <c:v>43517.28125</c:v>
                </c:pt>
                <c:pt idx="28122">
                  <c:v>43517.302083333401</c:v>
                </c:pt>
                <c:pt idx="28123">
                  <c:v>43517.322916666599</c:v>
                </c:pt>
                <c:pt idx="28124">
                  <c:v>43517.34375</c:v>
                </c:pt>
                <c:pt idx="28125">
                  <c:v>43517.364583333401</c:v>
                </c:pt>
                <c:pt idx="28126">
                  <c:v>43517.385416666599</c:v>
                </c:pt>
                <c:pt idx="28127">
                  <c:v>43517.40625</c:v>
                </c:pt>
                <c:pt idx="28128">
                  <c:v>43517.427083333401</c:v>
                </c:pt>
                <c:pt idx="28129">
                  <c:v>43517.447916666599</c:v>
                </c:pt>
                <c:pt idx="28130">
                  <c:v>43517.46875</c:v>
                </c:pt>
                <c:pt idx="28131">
                  <c:v>43517.489583333401</c:v>
                </c:pt>
                <c:pt idx="28132">
                  <c:v>43517.510416666599</c:v>
                </c:pt>
                <c:pt idx="28133">
                  <c:v>43517.53125</c:v>
                </c:pt>
                <c:pt idx="28134">
                  <c:v>43517.552083333401</c:v>
                </c:pt>
                <c:pt idx="28135">
                  <c:v>43517.572916666599</c:v>
                </c:pt>
                <c:pt idx="28136">
                  <c:v>43517.59375</c:v>
                </c:pt>
                <c:pt idx="28137">
                  <c:v>43517.614583333401</c:v>
                </c:pt>
                <c:pt idx="28138">
                  <c:v>43517.635416666599</c:v>
                </c:pt>
                <c:pt idx="28139">
                  <c:v>43517.65625</c:v>
                </c:pt>
                <c:pt idx="28140">
                  <c:v>43517.677083333401</c:v>
                </c:pt>
                <c:pt idx="28141">
                  <c:v>43517.697916666599</c:v>
                </c:pt>
                <c:pt idx="28142">
                  <c:v>43517.71875</c:v>
                </c:pt>
                <c:pt idx="28143">
                  <c:v>43517.739583333401</c:v>
                </c:pt>
                <c:pt idx="28144">
                  <c:v>43517.760416666599</c:v>
                </c:pt>
                <c:pt idx="28145">
                  <c:v>43517.78125</c:v>
                </c:pt>
                <c:pt idx="28146">
                  <c:v>43517.802083333401</c:v>
                </c:pt>
                <c:pt idx="28147">
                  <c:v>43517.822916666599</c:v>
                </c:pt>
                <c:pt idx="28148">
                  <c:v>43517.84375</c:v>
                </c:pt>
                <c:pt idx="28149">
                  <c:v>43517.864583333401</c:v>
                </c:pt>
                <c:pt idx="28150">
                  <c:v>43517.885416666599</c:v>
                </c:pt>
                <c:pt idx="28151">
                  <c:v>43517.90625</c:v>
                </c:pt>
                <c:pt idx="28152">
                  <c:v>43517.927083333401</c:v>
                </c:pt>
                <c:pt idx="28153">
                  <c:v>43517.947916666599</c:v>
                </c:pt>
                <c:pt idx="28154">
                  <c:v>43517.96875</c:v>
                </c:pt>
                <c:pt idx="28155">
                  <c:v>43517.989583333401</c:v>
                </c:pt>
                <c:pt idx="28156">
                  <c:v>43518.010416666599</c:v>
                </c:pt>
                <c:pt idx="28157">
                  <c:v>43518.03125</c:v>
                </c:pt>
                <c:pt idx="28158">
                  <c:v>43518.052083333401</c:v>
                </c:pt>
                <c:pt idx="28159">
                  <c:v>43518.072916666599</c:v>
                </c:pt>
                <c:pt idx="28160">
                  <c:v>43518.09375</c:v>
                </c:pt>
                <c:pt idx="28161">
                  <c:v>43518.114583333401</c:v>
                </c:pt>
                <c:pt idx="28162">
                  <c:v>43518.135416666599</c:v>
                </c:pt>
                <c:pt idx="28163">
                  <c:v>43518.15625</c:v>
                </c:pt>
                <c:pt idx="28164">
                  <c:v>43518.177083333401</c:v>
                </c:pt>
                <c:pt idx="28165">
                  <c:v>43518.197916666599</c:v>
                </c:pt>
                <c:pt idx="28166">
                  <c:v>43518.21875</c:v>
                </c:pt>
                <c:pt idx="28167">
                  <c:v>43518.239583333401</c:v>
                </c:pt>
                <c:pt idx="28168">
                  <c:v>43518.260416666599</c:v>
                </c:pt>
                <c:pt idx="28169">
                  <c:v>43518.28125</c:v>
                </c:pt>
                <c:pt idx="28170">
                  <c:v>43518.302083333401</c:v>
                </c:pt>
                <c:pt idx="28171">
                  <c:v>43518.322916666599</c:v>
                </c:pt>
                <c:pt idx="28172">
                  <c:v>43518.34375</c:v>
                </c:pt>
                <c:pt idx="28173">
                  <c:v>43518.364583333401</c:v>
                </c:pt>
                <c:pt idx="28174">
                  <c:v>43518.385416666599</c:v>
                </c:pt>
                <c:pt idx="28175">
                  <c:v>43518.40625</c:v>
                </c:pt>
                <c:pt idx="28176">
                  <c:v>43518.427083333401</c:v>
                </c:pt>
                <c:pt idx="28177">
                  <c:v>43518.447916666599</c:v>
                </c:pt>
                <c:pt idx="28178">
                  <c:v>43518.46875</c:v>
                </c:pt>
                <c:pt idx="28179">
                  <c:v>43518.489583333401</c:v>
                </c:pt>
                <c:pt idx="28180">
                  <c:v>43518.510416666599</c:v>
                </c:pt>
                <c:pt idx="28181">
                  <c:v>43518.53125</c:v>
                </c:pt>
                <c:pt idx="28182">
                  <c:v>43518.552083333401</c:v>
                </c:pt>
                <c:pt idx="28183">
                  <c:v>43518.572916666599</c:v>
                </c:pt>
                <c:pt idx="28184">
                  <c:v>43518.59375</c:v>
                </c:pt>
                <c:pt idx="28185">
                  <c:v>43518.614583333401</c:v>
                </c:pt>
                <c:pt idx="28186">
                  <c:v>43518.635416666599</c:v>
                </c:pt>
                <c:pt idx="28187">
                  <c:v>43518.65625</c:v>
                </c:pt>
                <c:pt idx="28188">
                  <c:v>43518.677083333401</c:v>
                </c:pt>
                <c:pt idx="28189">
                  <c:v>43518.697916666599</c:v>
                </c:pt>
                <c:pt idx="28190">
                  <c:v>43518.71875</c:v>
                </c:pt>
                <c:pt idx="28191">
                  <c:v>43518.739583333401</c:v>
                </c:pt>
                <c:pt idx="28192">
                  <c:v>43518.760416666599</c:v>
                </c:pt>
                <c:pt idx="28193">
                  <c:v>43518.78125</c:v>
                </c:pt>
                <c:pt idx="28194">
                  <c:v>43518.802083333401</c:v>
                </c:pt>
                <c:pt idx="28195">
                  <c:v>43518.822916666599</c:v>
                </c:pt>
                <c:pt idx="28196">
                  <c:v>43518.84375</c:v>
                </c:pt>
                <c:pt idx="28197">
                  <c:v>43518.864583333401</c:v>
                </c:pt>
                <c:pt idx="28198">
                  <c:v>43518.885416666599</c:v>
                </c:pt>
                <c:pt idx="28199">
                  <c:v>43518.90625</c:v>
                </c:pt>
                <c:pt idx="28200">
                  <c:v>43518.927083333401</c:v>
                </c:pt>
                <c:pt idx="28201">
                  <c:v>43518.947916666599</c:v>
                </c:pt>
                <c:pt idx="28202">
                  <c:v>43518.96875</c:v>
                </c:pt>
                <c:pt idx="28203">
                  <c:v>43518.989583333401</c:v>
                </c:pt>
                <c:pt idx="28204">
                  <c:v>43519.010416666599</c:v>
                </c:pt>
                <c:pt idx="28205">
                  <c:v>43519.03125</c:v>
                </c:pt>
                <c:pt idx="28206">
                  <c:v>43519.052083333401</c:v>
                </c:pt>
                <c:pt idx="28207">
                  <c:v>43519.072916666599</c:v>
                </c:pt>
                <c:pt idx="28208">
                  <c:v>43519.09375</c:v>
                </c:pt>
                <c:pt idx="28209">
                  <c:v>43519.114583333401</c:v>
                </c:pt>
                <c:pt idx="28210">
                  <c:v>43519.135416666599</c:v>
                </c:pt>
                <c:pt idx="28211">
                  <c:v>43519.15625</c:v>
                </c:pt>
                <c:pt idx="28212">
                  <c:v>43519.177083333401</c:v>
                </c:pt>
                <c:pt idx="28213">
                  <c:v>43519.197916666599</c:v>
                </c:pt>
                <c:pt idx="28214">
                  <c:v>43519.21875</c:v>
                </c:pt>
                <c:pt idx="28215">
                  <c:v>43519.239583333401</c:v>
                </c:pt>
                <c:pt idx="28216">
                  <c:v>43519.260416666599</c:v>
                </c:pt>
                <c:pt idx="28217">
                  <c:v>43519.28125</c:v>
                </c:pt>
                <c:pt idx="28218">
                  <c:v>43519.302083333401</c:v>
                </c:pt>
                <c:pt idx="28219">
                  <c:v>43519.322916666599</c:v>
                </c:pt>
                <c:pt idx="28220">
                  <c:v>43519.34375</c:v>
                </c:pt>
                <c:pt idx="28221">
                  <c:v>43519.364583333401</c:v>
                </c:pt>
                <c:pt idx="28222">
                  <c:v>43519.385416666599</c:v>
                </c:pt>
                <c:pt idx="28223">
                  <c:v>43519.40625</c:v>
                </c:pt>
                <c:pt idx="28224">
                  <c:v>43519.427083333401</c:v>
                </c:pt>
                <c:pt idx="28225">
                  <c:v>43519.447916666599</c:v>
                </c:pt>
                <c:pt idx="28226">
                  <c:v>43519.46875</c:v>
                </c:pt>
                <c:pt idx="28227">
                  <c:v>43519.489583333401</c:v>
                </c:pt>
                <c:pt idx="28228">
                  <c:v>43519.510416666599</c:v>
                </c:pt>
                <c:pt idx="28229">
                  <c:v>43519.53125</c:v>
                </c:pt>
                <c:pt idx="28230">
                  <c:v>43519.552083333401</c:v>
                </c:pt>
                <c:pt idx="28231">
                  <c:v>43519.572916666599</c:v>
                </c:pt>
                <c:pt idx="28232">
                  <c:v>43519.59375</c:v>
                </c:pt>
                <c:pt idx="28233">
                  <c:v>43519.614583333401</c:v>
                </c:pt>
                <c:pt idx="28234">
                  <c:v>43519.635416666599</c:v>
                </c:pt>
                <c:pt idx="28235">
                  <c:v>43519.65625</c:v>
                </c:pt>
                <c:pt idx="28236">
                  <c:v>43519.677083333401</c:v>
                </c:pt>
                <c:pt idx="28237">
                  <c:v>43519.697916666599</c:v>
                </c:pt>
                <c:pt idx="28238">
                  <c:v>43519.71875</c:v>
                </c:pt>
                <c:pt idx="28239">
                  <c:v>43519.739583333401</c:v>
                </c:pt>
                <c:pt idx="28240">
                  <c:v>43519.760416666599</c:v>
                </c:pt>
                <c:pt idx="28241">
                  <c:v>43519.78125</c:v>
                </c:pt>
                <c:pt idx="28242">
                  <c:v>43519.802083333401</c:v>
                </c:pt>
                <c:pt idx="28243">
                  <c:v>43519.822916666599</c:v>
                </c:pt>
                <c:pt idx="28244">
                  <c:v>43519.84375</c:v>
                </c:pt>
                <c:pt idx="28245">
                  <c:v>43519.864583333401</c:v>
                </c:pt>
                <c:pt idx="28246">
                  <c:v>43519.885416666599</c:v>
                </c:pt>
                <c:pt idx="28247">
                  <c:v>43519.90625</c:v>
                </c:pt>
                <c:pt idx="28248">
                  <c:v>43519.927083333401</c:v>
                </c:pt>
                <c:pt idx="28249">
                  <c:v>43519.947916666599</c:v>
                </c:pt>
                <c:pt idx="28250">
                  <c:v>43519.96875</c:v>
                </c:pt>
                <c:pt idx="28251">
                  <c:v>43519.989583333401</c:v>
                </c:pt>
                <c:pt idx="28252">
                  <c:v>43520.010416666599</c:v>
                </c:pt>
                <c:pt idx="28253">
                  <c:v>43520.03125</c:v>
                </c:pt>
                <c:pt idx="28254">
                  <c:v>43520.052083333401</c:v>
                </c:pt>
                <c:pt idx="28255">
                  <c:v>43520.072916666599</c:v>
                </c:pt>
                <c:pt idx="28256">
                  <c:v>43520.09375</c:v>
                </c:pt>
                <c:pt idx="28257">
                  <c:v>43520.114583333401</c:v>
                </c:pt>
                <c:pt idx="28258">
                  <c:v>43520.135416666599</c:v>
                </c:pt>
                <c:pt idx="28259">
                  <c:v>43520.15625</c:v>
                </c:pt>
                <c:pt idx="28260">
                  <c:v>43520.177083333401</c:v>
                </c:pt>
                <c:pt idx="28261">
                  <c:v>43520.197916666599</c:v>
                </c:pt>
                <c:pt idx="28262">
                  <c:v>43520.21875</c:v>
                </c:pt>
                <c:pt idx="28263">
                  <c:v>43520.239583333401</c:v>
                </c:pt>
                <c:pt idx="28264">
                  <c:v>43520.260416666599</c:v>
                </c:pt>
                <c:pt idx="28265">
                  <c:v>43520.28125</c:v>
                </c:pt>
                <c:pt idx="28266">
                  <c:v>43520.302083333401</c:v>
                </c:pt>
                <c:pt idx="28267">
                  <c:v>43520.322916666599</c:v>
                </c:pt>
                <c:pt idx="28268">
                  <c:v>43520.34375</c:v>
                </c:pt>
                <c:pt idx="28269">
                  <c:v>43520.364583333401</c:v>
                </c:pt>
                <c:pt idx="28270">
                  <c:v>43520.385416666599</c:v>
                </c:pt>
                <c:pt idx="28271">
                  <c:v>43520.40625</c:v>
                </c:pt>
                <c:pt idx="28272">
                  <c:v>43520.427083333401</c:v>
                </c:pt>
                <c:pt idx="28273">
                  <c:v>43520.447916666599</c:v>
                </c:pt>
                <c:pt idx="28274">
                  <c:v>43520.46875</c:v>
                </c:pt>
                <c:pt idx="28275">
                  <c:v>43520.489583333401</c:v>
                </c:pt>
                <c:pt idx="28276">
                  <c:v>43520.510416666599</c:v>
                </c:pt>
                <c:pt idx="28277">
                  <c:v>43520.53125</c:v>
                </c:pt>
                <c:pt idx="28278">
                  <c:v>43520.552083333401</c:v>
                </c:pt>
                <c:pt idx="28279">
                  <c:v>43520.572916666599</c:v>
                </c:pt>
                <c:pt idx="28280">
                  <c:v>43520.59375</c:v>
                </c:pt>
                <c:pt idx="28281">
                  <c:v>43520.614583333401</c:v>
                </c:pt>
                <c:pt idx="28282">
                  <c:v>43520.635416666599</c:v>
                </c:pt>
                <c:pt idx="28283">
                  <c:v>43520.65625</c:v>
                </c:pt>
                <c:pt idx="28284">
                  <c:v>43520.677083333401</c:v>
                </c:pt>
                <c:pt idx="28285">
                  <c:v>43520.697916666599</c:v>
                </c:pt>
                <c:pt idx="28286">
                  <c:v>43520.71875</c:v>
                </c:pt>
                <c:pt idx="28287">
                  <c:v>43520.739583333401</c:v>
                </c:pt>
                <c:pt idx="28288">
                  <c:v>43520.760416666599</c:v>
                </c:pt>
                <c:pt idx="28289">
                  <c:v>43520.78125</c:v>
                </c:pt>
                <c:pt idx="28290">
                  <c:v>43520.802083333401</c:v>
                </c:pt>
                <c:pt idx="28291">
                  <c:v>43520.822916666599</c:v>
                </c:pt>
                <c:pt idx="28292">
                  <c:v>43520.84375</c:v>
                </c:pt>
                <c:pt idx="28293">
                  <c:v>43520.864583333401</c:v>
                </c:pt>
                <c:pt idx="28294">
                  <c:v>43520.885416666599</c:v>
                </c:pt>
                <c:pt idx="28295">
                  <c:v>43520.90625</c:v>
                </c:pt>
                <c:pt idx="28296">
                  <c:v>43520.927083333401</c:v>
                </c:pt>
                <c:pt idx="28297">
                  <c:v>43520.947916666599</c:v>
                </c:pt>
                <c:pt idx="28298">
                  <c:v>43520.96875</c:v>
                </c:pt>
                <c:pt idx="28299">
                  <c:v>43520.989583333401</c:v>
                </c:pt>
                <c:pt idx="28300">
                  <c:v>43521.010416666599</c:v>
                </c:pt>
                <c:pt idx="28301">
                  <c:v>43521.03125</c:v>
                </c:pt>
                <c:pt idx="28302">
                  <c:v>43521.052083333401</c:v>
                </c:pt>
                <c:pt idx="28303">
                  <c:v>43521.072916666599</c:v>
                </c:pt>
                <c:pt idx="28304">
                  <c:v>43521.09375</c:v>
                </c:pt>
                <c:pt idx="28305">
                  <c:v>43521.114583333401</c:v>
                </c:pt>
                <c:pt idx="28306">
                  <c:v>43521.135416666599</c:v>
                </c:pt>
                <c:pt idx="28307">
                  <c:v>43521.15625</c:v>
                </c:pt>
                <c:pt idx="28308">
                  <c:v>43521.177083333401</c:v>
                </c:pt>
                <c:pt idx="28309">
                  <c:v>43521.197916666599</c:v>
                </c:pt>
                <c:pt idx="28310">
                  <c:v>43521.21875</c:v>
                </c:pt>
                <c:pt idx="28311">
                  <c:v>43521.239583333401</c:v>
                </c:pt>
                <c:pt idx="28312">
                  <c:v>43521.260416666599</c:v>
                </c:pt>
                <c:pt idx="28313">
                  <c:v>43521.28125</c:v>
                </c:pt>
                <c:pt idx="28314">
                  <c:v>43521.302083333401</c:v>
                </c:pt>
                <c:pt idx="28315">
                  <c:v>43521.322916666599</c:v>
                </c:pt>
                <c:pt idx="28316">
                  <c:v>43521.34375</c:v>
                </c:pt>
                <c:pt idx="28317">
                  <c:v>43521.364583333401</c:v>
                </c:pt>
                <c:pt idx="28318">
                  <c:v>43521.385416666599</c:v>
                </c:pt>
                <c:pt idx="28319">
                  <c:v>43521.40625</c:v>
                </c:pt>
                <c:pt idx="28320">
                  <c:v>43521.427083333401</c:v>
                </c:pt>
                <c:pt idx="28321">
                  <c:v>43521.447916666599</c:v>
                </c:pt>
                <c:pt idx="28322">
                  <c:v>43521.46875</c:v>
                </c:pt>
                <c:pt idx="28323">
                  <c:v>43521.489583333401</c:v>
                </c:pt>
                <c:pt idx="28324">
                  <c:v>43521.510416666599</c:v>
                </c:pt>
                <c:pt idx="28325">
                  <c:v>43521.53125</c:v>
                </c:pt>
                <c:pt idx="28326">
                  <c:v>43521.552083333401</c:v>
                </c:pt>
                <c:pt idx="28327">
                  <c:v>43521.572916666599</c:v>
                </c:pt>
                <c:pt idx="28328">
                  <c:v>43521.59375</c:v>
                </c:pt>
                <c:pt idx="28329">
                  <c:v>43521.614583333401</c:v>
                </c:pt>
                <c:pt idx="28330">
                  <c:v>43521.635416666599</c:v>
                </c:pt>
                <c:pt idx="28331">
                  <c:v>43521.65625</c:v>
                </c:pt>
                <c:pt idx="28332">
                  <c:v>43521.677083333401</c:v>
                </c:pt>
                <c:pt idx="28333">
                  <c:v>43521.697916666599</c:v>
                </c:pt>
                <c:pt idx="28334">
                  <c:v>43521.71875</c:v>
                </c:pt>
                <c:pt idx="28335">
                  <c:v>43521.739583333401</c:v>
                </c:pt>
                <c:pt idx="28336">
                  <c:v>43521.760416666599</c:v>
                </c:pt>
                <c:pt idx="28337">
                  <c:v>43521.78125</c:v>
                </c:pt>
                <c:pt idx="28338">
                  <c:v>43521.802083333401</c:v>
                </c:pt>
                <c:pt idx="28339">
                  <c:v>43521.822916666599</c:v>
                </c:pt>
                <c:pt idx="28340">
                  <c:v>43521.84375</c:v>
                </c:pt>
                <c:pt idx="28341">
                  <c:v>43521.864583333401</c:v>
                </c:pt>
                <c:pt idx="28342">
                  <c:v>43521.885416666599</c:v>
                </c:pt>
                <c:pt idx="28343">
                  <c:v>43521.90625</c:v>
                </c:pt>
                <c:pt idx="28344">
                  <c:v>43521.927083333401</c:v>
                </c:pt>
                <c:pt idx="28345">
                  <c:v>43521.947916666599</c:v>
                </c:pt>
                <c:pt idx="28346">
                  <c:v>43521.96875</c:v>
                </c:pt>
                <c:pt idx="28347">
                  <c:v>43521.989583333401</c:v>
                </c:pt>
                <c:pt idx="28348">
                  <c:v>43522.010416666599</c:v>
                </c:pt>
                <c:pt idx="28349">
                  <c:v>43522.03125</c:v>
                </c:pt>
                <c:pt idx="28350">
                  <c:v>43522.052083333401</c:v>
                </c:pt>
                <c:pt idx="28351">
                  <c:v>43522.072916666599</c:v>
                </c:pt>
                <c:pt idx="28352">
                  <c:v>43522.09375</c:v>
                </c:pt>
                <c:pt idx="28353">
                  <c:v>43522.114583333401</c:v>
                </c:pt>
                <c:pt idx="28354">
                  <c:v>43522.135416666599</c:v>
                </c:pt>
                <c:pt idx="28355">
                  <c:v>43522.15625</c:v>
                </c:pt>
                <c:pt idx="28356">
                  <c:v>43522.177083333401</c:v>
                </c:pt>
                <c:pt idx="28357">
                  <c:v>43522.197916666599</c:v>
                </c:pt>
                <c:pt idx="28358">
                  <c:v>43522.21875</c:v>
                </c:pt>
                <c:pt idx="28359">
                  <c:v>43522.239583333401</c:v>
                </c:pt>
                <c:pt idx="28360">
                  <c:v>43522.260416666599</c:v>
                </c:pt>
                <c:pt idx="28361">
                  <c:v>43522.28125</c:v>
                </c:pt>
                <c:pt idx="28362">
                  <c:v>43522.302083333401</c:v>
                </c:pt>
                <c:pt idx="28363">
                  <c:v>43522.322916666599</c:v>
                </c:pt>
                <c:pt idx="28364">
                  <c:v>43522.34375</c:v>
                </c:pt>
                <c:pt idx="28365">
                  <c:v>43522.364583333401</c:v>
                </c:pt>
                <c:pt idx="28366">
                  <c:v>43522.385416666599</c:v>
                </c:pt>
                <c:pt idx="28367">
                  <c:v>43522.40625</c:v>
                </c:pt>
                <c:pt idx="28368">
                  <c:v>43522.427083333401</c:v>
                </c:pt>
                <c:pt idx="28369">
                  <c:v>43522.447916666599</c:v>
                </c:pt>
                <c:pt idx="28370">
                  <c:v>43522.46875</c:v>
                </c:pt>
                <c:pt idx="28371">
                  <c:v>43522.489583333401</c:v>
                </c:pt>
                <c:pt idx="28372">
                  <c:v>43522.510416666599</c:v>
                </c:pt>
                <c:pt idx="28373">
                  <c:v>43522.53125</c:v>
                </c:pt>
                <c:pt idx="28374">
                  <c:v>43522.552083333401</c:v>
                </c:pt>
                <c:pt idx="28375">
                  <c:v>43522.572916666599</c:v>
                </c:pt>
                <c:pt idx="28376">
                  <c:v>43522.59375</c:v>
                </c:pt>
                <c:pt idx="28377">
                  <c:v>43522.614583333401</c:v>
                </c:pt>
                <c:pt idx="28378">
                  <c:v>43522.635416666599</c:v>
                </c:pt>
                <c:pt idx="28379">
                  <c:v>43522.65625</c:v>
                </c:pt>
                <c:pt idx="28380">
                  <c:v>43522.677083333401</c:v>
                </c:pt>
                <c:pt idx="28381">
                  <c:v>43522.697916666599</c:v>
                </c:pt>
                <c:pt idx="28382">
                  <c:v>43522.71875</c:v>
                </c:pt>
                <c:pt idx="28383">
                  <c:v>43522.739583333401</c:v>
                </c:pt>
                <c:pt idx="28384">
                  <c:v>43522.760416666599</c:v>
                </c:pt>
                <c:pt idx="28385">
                  <c:v>43522.78125</c:v>
                </c:pt>
                <c:pt idx="28386">
                  <c:v>43522.802083333401</c:v>
                </c:pt>
                <c:pt idx="28387">
                  <c:v>43522.822916666599</c:v>
                </c:pt>
                <c:pt idx="28388">
                  <c:v>43522.84375</c:v>
                </c:pt>
                <c:pt idx="28389">
                  <c:v>43522.864583333401</c:v>
                </c:pt>
                <c:pt idx="28390">
                  <c:v>43522.885416666599</c:v>
                </c:pt>
                <c:pt idx="28391">
                  <c:v>43522.90625</c:v>
                </c:pt>
                <c:pt idx="28392">
                  <c:v>43522.927083333401</c:v>
                </c:pt>
                <c:pt idx="28393">
                  <c:v>43522.947916666599</c:v>
                </c:pt>
                <c:pt idx="28394">
                  <c:v>43522.96875</c:v>
                </c:pt>
                <c:pt idx="28395">
                  <c:v>43522.989583333401</c:v>
                </c:pt>
                <c:pt idx="28396">
                  <c:v>43523.010416666599</c:v>
                </c:pt>
                <c:pt idx="28397">
                  <c:v>43523.03125</c:v>
                </c:pt>
                <c:pt idx="28398">
                  <c:v>43523.052083333401</c:v>
                </c:pt>
                <c:pt idx="28399">
                  <c:v>43523.072916666599</c:v>
                </c:pt>
                <c:pt idx="28400">
                  <c:v>43523.09375</c:v>
                </c:pt>
                <c:pt idx="28401">
                  <c:v>43523.114583333401</c:v>
                </c:pt>
                <c:pt idx="28402">
                  <c:v>43523.135416666599</c:v>
                </c:pt>
                <c:pt idx="28403">
                  <c:v>43523.15625</c:v>
                </c:pt>
                <c:pt idx="28404">
                  <c:v>43523.177083333401</c:v>
                </c:pt>
                <c:pt idx="28405">
                  <c:v>43523.197916666599</c:v>
                </c:pt>
                <c:pt idx="28406">
                  <c:v>43523.21875</c:v>
                </c:pt>
                <c:pt idx="28407">
                  <c:v>43523.239583333401</c:v>
                </c:pt>
                <c:pt idx="28408">
                  <c:v>43523.260416666599</c:v>
                </c:pt>
                <c:pt idx="28409">
                  <c:v>43523.28125</c:v>
                </c:pt>
                <c:pt idx="28410">
                  <c:v>43523.302083333401</c:v>
                </c:pt>
                <c:pt idx="28411">
                  <c:v>43523.322916666599</c:v>
                </c:pt>
                <c:pt idx="28412">
                  <c:v>43523.34375</c:v>
                </c:pt>
                <c:pt idx="28413">
                  <c:v>43523.364583333401</c:v>
                </c:pt>
                <c:pt idx="28414">
                  <c:v>43523.385416666599</c:v>
                </c:pt>
                <c:pt idx="28415">
                  <c:v>43523.40625</c:v>
                </c:pt>
                <c:pt idx="28416">
                  <c:v>43523.427083333401</c:v>
                </c:pt>
                <c:pt idx="28417">
                  <c:v>43523.447916666599</c:v>
                </c:pt>
                <c:pt idx="28418">
                  <c:v>43523.46875</c:v>
                </c:pt>
                <c:pt idx="28419">
                  <c:v>43523.489583333401</c:v>
                </c:pt>
                <c:pt idx="28420">
                  <c:v>43523.510416666599</c:v>
                </c:pt>
                <c:pt idx="28421">
                  <c:v>43523.53125</c:v>
                </c:pt>
                <c:pt idx="28422">
                  <c:v>43523.552083333401</c:v>
                </c:pt>
                <c:pt idx="28423">
                  <c:v>43523.572916666599</c:v>
                </c:pt>
                <c:pt idx="28424">
                  <c:v>43523.59375</c:v>
                </c:pt>
                <c:pt idx="28425">
                  <c:v>43523.614583333401</c:v>
                </c:pt>
                <c:pt idx="28426">
                  <c:v>43523.635416666599</c:v>
                </c:pt>
                <c:pt idx="28427">
                  <c:v>43523.65625</c:v>
                </c:pt>
                <c:pt idx="28428">
                  <c:v>43523.677083333401</c:v>
                </c:pt>
                <c:pt idx="28429">
                  <c:v>43523.697916666599</c:v>
                </c:pt>
                <c:pt idx="28430">
                  <c:v>43523.71875</c:v>
                </c:pt>
                <c:pt idx="28431">
                  <c:v>43523.739583333401</c:v>
                </c:pt>
                <c:pt idx="28432">
                  <c:v>43523.760416666599</c:v>
                </c:pt>
                <c:pt idx="28433">
                  <c:v>43523.78125</c:v>
                </c:pt>
                <c:pt idx="28434">
                  <c:v>43523.802083333401</c:v>
                </c:pt>
                <c:pt idx="28435">
                  <c:v>43523.822916666599</c:v>
                </c:pt>
                <c:pt idx="28436">
                  <c:v>43523.84375</c:v>
                </c:pt>
                <c:pt idx="28437">
                  <c:v>43523.864583333401</c:v>
                </c:pt>
                <c:pt idx="28438">
                  <c:v>43523.885416666599</c:v>
                </c:pt>
                <c:pt idx="28439">
                  <c:v>43523.90625</c:v>
                </c:pt>
                <c:pt idx="28440">
                  <c:v>43523.927083333401</c:v>
                </c:pt>
                <c:pt idx="28441">
                  <c:v>43523.947916666599</c:v>
                </c:pt>
                <c:pt idx="28442">
                  <c:v>43523.96875</c:v>
                </c:pt>
                <c:pt idx="28443">
                  <c:v>43523.989583333401</c:v>
                </c:pt>
                <c:pt idx="28444">
                  <c:v>43524.010416666599</c:v>
                </c:pt>
                <c:pt idx="28445">
                  <c:v>43524.03125</c:v>
                </c:pt>
                <c:pt idx="28446">
                  <c:v>43524.052083333401</c:v>
                </c:pt>
                <c:pt idx="28447">
                  <c:v>43524.072916666599</c:v>
                </c:pt>
                <c:pt idx="28448">
                  <c:v>43524.09375</c:v>
                </c:pt>
                <c:pt idx="28449">
                  <c:v>43524.114583333401</c:v>
                </c:pt>
                <c:pt idx="28450">
                  <c:v>43524.135416666599</c:v>
                </c:pt>
                <c:pt idx="28451">
                  <c:v>43524.15625</c:v>
                </c:pt>
                <c:pt idx="28452">
                  <c:v>43524.177083333401</c:v>
                </c:pt>
                <c:pt idx="28453">
                  <c:v>43524.197916666599</c:v>
                </c:pt>
                <c:pt idx="28454">
                  <c:v>43524.21875</c:v>
                </c:pt>
                <c:pt idx="28455">
                  <c:v>43524.239583333401</c:v>
                </c:pt>
                <c:pt idx="28456">
                  <c:v>43524.260416666599</c:v>
                </c:pt>
                <c:pt idx="28457">
                  <c:v>43524.28125</c:v>
                </c:pt>
                <c:pt idx="28458">
                  <c:v>43524.302083333401</c:v>
                </c:pt>
                <c:pt idx="28459">
                  <c:v>43524.322916666599</c:v>
                </c:pt>
                <c:pt idx="28460">
                  <c:v>43524.34375</c:v>
                </c:pt>
                <c:pt idx="28461">
                  <c:v>43524.364583333401</c:v>
                </c:pt>
                <c:pt idx="28462">
                  <c:v>43524.385416666599</c:v>
                </c:pt>
                <c:pt idx="28463">
                  <c:v>43524.40625</c:v>
                </c:pt>
                <c:pt idx="28464">
                  <c:v>43524.427083333401</c:v>
                </c:pt>
                <c:pt idx="28465">
                  <c:v>43524.447916666599</c:v>
                </c:pt>
                <c:pt idx="28466">
                  <c:v>43524.46875</c:v>
                </c:pt>
                <c:pt idx="28467">
                  <c:v>43524.489583333401</c:v>
                </c:pt>
                <c:pt idx="28468">
                  <c:v>43524.510416666599</c:v>
                </c:pt>
                <c:pt idx="28469">
                  <c:v>43524.53125</c:v>
                </c:pt>
                <c:pt idx="28470">
                  <c:v>43524.552083333401</c:v>
                </c:pt>
                <c:pt idx="28471">
                  <c:v>43524.572916666599</c:v>
                </c:pt>
                <c:pt idx="28472">
                  <c:v>43524.59375</c:v>
                </c:pt>
                <c:pt idx="28473">
                  <c:v>43524.614583333401</c:v>
                </c:pt>
                <c:pt idx="28474">
                  <c:v>43524.635416666599</c:v>
                </c:pt>
                <c:pt idx="28475">
                  <c:v>43524.65625</c:v>
                </c:pt>
                <c:pt idx="28476">
                  <c:v>43524.677083333401</c:v>
                </c:pt>
                <c:pt idx="28477">
                  <c:v>43524.697916666599</c:v>
                </c:pt>
                <c:pt idx="28478">
                  <c:v>43524.71875</c:v>
                </c:pt>
                <c:pt idx="28479">
                  <c:v>43524.739583333401</c:v>
                </c:pt>
                <c:pt idx="28480">
                  <c:v>43524.760416666599</c:v>
                </c:pt>
                <c:pt idx="28481">
                  <c:v>43524.78125</c:v>
                </c:pt>
                <c:pt idx="28482">
                  <c:v>43524.802083333401</c:v>
                </c:pt>
                <c:pt idx="28483">
                  <c:v>43524.822916666599</c:v>
                </c:pt>
                <c:pt idx="28484">
                  <c:v>43524.84375</c:v>
                </c:pt>
                <c:pt idx="28485">
                  <c:v>43524.864583333401</c:v>
                </c:pt>
                <c:pt idx="28486">
                  <c:v>43524.885416666599</c:v>
                </c:pt>
                <c:pt idx="28487">
                  <c:v>43524.90625</c:v>
                </c:pt>
                <c:pt idx="28488">
                  <c:v>43524.927083333401</c:v>
                </c:pt>
                <c:pt idx="28489">
                  <c:v>43524.947916666599</c:v>
                </c:pt>
                <c:pt idx="28490">
                  <c:v>43524.96875</c:v>
                </c:pt>
                <c:pt idx="28491">
                  <c:v>43524.989583333401</c:v>
                </c:pt>
                <c:pt idx="28492">
                  <c:v>43525.010416666599</c:v>
                </c:pt>
                <c:pt idx="28493">
                  <c:v>43525.03125</c:v>
                </c:pt>
                <c:pt idx="28494">
                  <c:v>43525.052083333401</c:v>
                </c:pt>
                <c:pt idx="28495">
                  <c:v>43525.072916666599</c:v>
                </c:pt>
                <c:pt idx="28496">
                  <c:v>43525.09375</c:v>
                </c:pt>
                <c:pt idx="28497">
                  <c:v>43525.114583333401</c:v>
                </c:pt>
                <c:pt idx="28498">
                  <c:v>43525.135416666599</c:v>
                </c:pt>
                <c:pt idx="28499">
                  <c:v>43525.15625</c:v>
                </c:pt>
                <c:pt idx="28500">
                  <c:v>43525.177083333401</c:v>
                </c:pt>
                <c:pt idx="28501">
                  <c:v>43525.197916666599</c:v>
                </c:pt>
                <c:pt idx="28502">
                  <c:v>43525.21875</c:v>
                </c:pt>
                <c:pt idx="28503">
                  <c:v>43525.239583333401</c:v>
                </c:pt>
                <c:pt idx="28504">
                  <c:v>43525.260416666599</c:v>
                </c:pt>
                <c:pt idx="28505">
                  <c:v>43525.28125</c:v>
                </c:pt>
                <c:pt idx="28506">
                  <c:v>43525.302083333401</c:v>
                </c:pt>
                <c:pt idx="28507">
                  <c:v>43525.322916666599</c:v>
                </c:pt>
                <c:pt idx="28508">
                  <c:v>43525.34375</c:v>
                </c:pt>
                <c:pt idx="28509">
                  <c:v>43525.364583333401</c:v>
                </c:pt>
                <c:pt idx="28510">
                  <c:v>43525.385416666599</c:v>
                </c:pt>
                <c:pt idx="28511">
                  <c:v>43525.40625</c:v>
                </c:pt>
                <c:pt idx="28512">
                  <c:v>43525.427083333401</c:v>
                </c:pt>
                <c:pt idx="28513">
                  <c:v>43525.447916666599</c:v>
                </c:pt>
                <c:pt idx="28514">
                  <c:v>43525.46875</c:v>
                </c:pt>
                <c:pt idx="28515">
                  <c:v>43525.489583333401</c:v>
                </c:pt>
                <c:pt idx="28516">
                  <c:v>43525.510416666599</c:v>
                </c:pt>
                <c:pt idx="28517">
                  <c:v>43525.53125</c:v>
                </c:pt>
                <c:pt idx="28518">
                  <c:v>43525.552083333401</c:v>
                </c:pt>
                <c:pt idx="28519">
                  <c:v>43525.572916666599</c:v>
                </c:pt>
                <c:pt idx="28520">
                  <c:v>43525.59375</c:v>
                </c:pt>
                <c:pt idx="28521">
                  <c:v>43525.614583333401</c:v>
                </c:pt>
                <c:pt idx="28522">
                  <c:v>43525.635416666599</c:v>
                </c:pt>
                <c:pt idx="28523">
                  <c:v>43525.65625</c:v>
                </c:pt>
                <c:pt idx="28524">
                  <c:v>43525.677083333401</c:v>
                </c:pt>
                <c:pt idx="28525">
                  <c:v>43525.697916666599</c:v>
                </c:pt>
                <c:pt idx="28526">
                  <c:v>43525.71875</c:v>
                </c:pt>
                <c:pt idx="28527">
                  <c:v>43525.739583333401</c:v>
                </c:pt>
                <c:pt idx="28528">
                  <c:v>43525.760416666599</c:v>
                </c:pt>
                <c:pt idx="28529">
                  <c:v>43525.78125</c:v>
                </c:pt>
                <c:pt idx="28530">
                  <c:v>43525.802083333401</c:v>
                </c:pt>
                <c:pt idx="28531">
                  <c:v>43525.822916666599</c:v>
                </c:pt>
                <c:pt idx="28532">
                  <c:v>43525.84375</c:v>
                </c:pt>
                <c:pt idx="28533">
                  <c:v>43525.864583333401</c:v>
                </c:pt>
                <c:pt idx="28534">
                  <c:v>43525.885416666599</c:v>
                </c:pt>
                <c:pt idx="28535">
                  <c:v>43525.90625</c:v>
                </c:pt>
                <c:pt idx="28536">
                  <c:v>43525.927083333401</c:v>
                </c:pt>
                <c:pt idx="28537">
                  <c:v>43525.947916666599</c:v>
                </c:pt>
                <c:pt idx="28538">
                  <c:v>43525.96875</c:v>
                </c:pt>
                <c:pt idx="28539">
                  <c:v>43525.989583333401</c:v>
                </c:pt>
                <c:pt idx="28540">
                  <c:v>43526.010416666599</c:v>
                </c:pt>
                <c:pt idx="28541">
                  <c:v>43526.03125</c:v>
                </c:pt>
                <c:pt idx="28542">
                  <c:v>43526.052083333401</c:v>
                </c:pt>
                <c:pt idx="28543">
                  <c:v>43526.072916666599</c:v>
                </c:pt>
                <c:pt idx="28544">
                  <c:v>43526.09375</c:v>
                </c:pt>
                <c:pt idx="28545">
                  <c:v>43526.114583333401</c:v>
                </c:pt>
                <c:pt idx="28546">
                  <c:v>43526.135416666599</c:v>
                </c:pt>
                <c:pt idx="28547">
                  <c:v>43526.15625</c:v>
                </c:pt>
                <c:pt idx="28548">
                  <c:v>43526.177083333401</c:v>
                </c:pt>
                <c:pt idx="28549">
                  <c:v>43526.197916666599</c:v>
                </c:pt>
                <c:pt idx="28550">
                  <c:v>43526.21875</c:v>
                </c:pt>
                <c:pt idx="28551">
                  <c:v>43526.239583333401</c:v>
                </c:pt>
                <c:pt idx="28552">
                  <c:v>43526.260416666599</c:v>
                </c:pt>
                <c:pt idx="28553">
                  <c:v>43526.28125</c:v>
                </c:pt>
                <c:pt idx="28554">
                  <c:v>43526.302083333401</c:v>
                </c:pt>
                <c:pt idx="28555">
                  <c:v>43526.322916666599</c:v>
                </c:pt>
                <c:pt idx="28556">
                  <c:v>43526.34375</c:v>
                </c:pt>
                <c:pt idx="28557">
                  <c:v>43526.364583333401</c:v>
                </c:pt>
                <c:pt idx="28558">
                  <c:v>43526.385416666599</c:v>
                </c:pt>
                <c:pt idx="28559">
                  <c:v>43526.40625</c:v>
                </c:pt>
                <c:pt idx="28560">
                  <c:v>43526.427083333401</c:v>
                </c:pt>
                <c:pt idx="28561">
                  <c:v>43526.447916666599</c:v>
                </c:pt>
                <c:pt idx="28562">
                  <c:v>43526.46875</c:v>
                </c:pt>
                <c:pt idx="28563">
                  <c:v>43526.489583333401</c:v>
                </c:pt>
                <c:pt idx="28564">
                  <c:v>43526.510416666599</c:v>
                </c:pt>
                <c:pt idx="28565">
                  <c:v>43526.53125</c:v>
                </c:pt>
                <c:pt idx="28566">
                  <c:v>43526.552083333401</c:v>
                </c:pt>
                <c:pt idx="28567">
                  <c:v>43526.572916666599</c:v>
                </c:pt>
                <c:pt idx="28568">
                  <c:v>43526.59375</c:v>
                </c:pt>
                <c:pt idx="28569">
                  <c:v>43526.614583333401</c:v>
                </c:pt>
                <c:pt idx="28570">
                  <c:v>43526.635416666599</c:v>
                </c:pt>
                <c:pt idx="28571">
                  <c:v>43526.65625</c:v>
                </c:pt>
                <c:pt idx="28572">
                  <c:v>43526.677083333401</c:v>
                </c:pt>
                <c:pt idx="28573">
                  <c:v>43526.697916666599</c:v>
                </c:pt>
                <c:pt idx="28574">
                  <c:v>43526.71875</c:v>
                </c:pt>
                <c:pt idx="28575">
                  <c:v>43526.739583333401</c:v>
                </c:pt>
                <c:pt idx="28576">
                  <c:v>43526.760416666599</c:v>
                </c:pt>
                <c:pt idx="28577">
                  <c:v>43526.78125</c:v>
                </c:pt>
                <c:pt idx="28578">
                  <c:v>43526.802083333401</c:v>
                </c:pt>
                <c:pt idx="28579">
                  <c:v>43526.822916666599</c:v>
                </c:pt>
                <c:pt idx="28580">
                  <c:v>43526.84375</c:v>
                </c:pt>
                <c:pt idx="28581">
                  <c:v>43526.864583333401</c:v>
                </c:pt>
                <c:pt idx="28582">
                  <c:v>43526.885416666599</c:v>
                </c:pt>
                <c:pt idx="28583">
                  <c:v>43526.90625</c:v>
                </c:pt>
                <c:pt idx="28584">
                  <c:v>43526.927083333401</c:v>
                </c:pt>
                <c:pt idx="28585">
                  <c:v>43526.947916666599</c:v>
                </c:pt>
                <c:pt idx="28586">
                  <c:v>43526.96875</c:v>
                </c:pt>
                <c:pt idx="28587">
                  <c:v>43526.989583333401</c:v>
                </c:pt>
                <c:pt idx="28588">
                  <c:v>43527.010416666599</c:v>
                </c:pt>
                <c:pt idx="28589">
                  <c:v>43527.03125</c:v>
                </c:pt>
                <c:pt idx="28590">
                  <c:v>43527.052083333401</c:v>
                </c:pt>
                <c:pt idx="28591">
                  <c:v>43527.072916666599</c:v>
                </c:pt>
                <c:pt idx="28592">
                  <c:v>43527.09375</c:v>
                </c:pt>
                <c:pt idx="28593">
                  <c:v>43527.114583333401</c:v>
                </c:pt>
                <c:pt idx="28594">
                  <c:v>43527.135416666599</c:v>
                </c:pt>
                <c:pt idx="28595">
                  <c:v>43527.15625</c:v>
                </c:pt>
                <c:pt idx="28596">
                  <c:v>43527.177083333401</c:v>
                </c:pt>
                <c:pt idx="28597">
                  <c:v>43527.197916666599</c:v>
                </c:pt>
                <c:pt idx="28598">
                  <c:v>43527.21875</c:v>
                </c:pt>
                <c:pt idx="28599">
                  <c:v>43527.239583333401</c:v>
                </c:pt>
                <c:pt idx="28600">
                  <c:v>43527.260416666599</c:v>
                </c:pt>
                <c:pt idx="28601">
                  <c:v>43527.28125</c:v>
                </c:pt>
                <c:pt idx="28602">
                  <c:v>43527.302083333401</c:v>
                </c:pt>
                <c:pt idx="28603">
                  <c:v>43527.322916666599</c:v>
                </c:pt>
                <c:pt idx="28604">
                  <c:v>43527.34375</c:v>
                </c:pt>
                <c:pt idx="28605">
                  <c:v>43527.364583333401</c:v>
                </c:pt>
                <c:pt idx="28606">
                  <c:v>43527.385416666599</c:v>
                </c:pt>
                <c:pt idx="28607">
                  <c:v>43527.40625</c:v>
                </c:pt>
                <c:pt idx="28608">
                  <c:v>43527.427083333401</c:v>
                </c:pt>
                <c:pt idx="28609">
                  <c:v>43527.447916666599</c:v>
                </c:pt>
                <c:pt idx="28610">
                  <c:v>43527.46875</c:v>
                </c:pt>
                <c:pt idx="28611">
                  <c:v>43527.489583333401</c:v>
                </c:pt>
                <c:pt idx="28612">
                  <c:v>43527.510416666599</c:v>
                </c:pt>
                <c:pt idx="28613">
                  <c:v>43527.53125</c:v>
                </c:pt>
                <c:pt idx="28614">
                  <c:v>43527.552083333401</c:v>
                </c:pt>
                <c:pt idx="28615">
                  <c:v>43527.572916666599</c:v>
                </c:pt>
                <c:pt idx="28616">
                  <c:v>43527.59375</c:v>
                </c:pt>
                <c:pt idx="28617">
                  <c:v>43527.614583333401</c:v>
                </c:pt>
                <c:pt idx="28618">
                  <c:v>43527.635416666599</c:v>
                </c:pt>
                <c:pt idx="28619">
                  <c:v>43527.65625</c:v>
                </c:pt>
                <c:pt idx="28620">
                  <c:v>43527.677083333401</c:v>
                </c:pt>
                <c:pt idx="28621">
                  <c:v>43527.697916666599</c:v>
                </c:pt>
                <c:pt idx="28622">
                  <c:v>43527.71875</c:v>
                </c:pt>
                <c:pt idx="28623">
                  <c:v>43527.739583333401</c:v>
                </c:pt>
                <c:pt idx="28624">
                  <c:v>43527.760416666599</c:v>
                </c:pt>
                <c:pt idx="28625">
                  <c:v>43527.78125</c:v>
                </c:pt>
                <c:pt idx="28626">
                  <c:v>43527.802083333401</c:v>
                </c:pt>
                <c:pt idx="28627">
                  <c:v>43527.822916666599</c:v>
                </c:pt>
                <c:pt idx="28628">
                  <c:v>43527.84375</c:v>
                </c:pt>
                <c:pt idx="28629">
                  <c:v>43527.864583333401</c:v>
                </c:pt>
                <c:pt idx="28630">
                  <c:v>43527.885416666599</c:v>
                </c:pt>
                <c:pt idx="28631">
                  <c:v>43527.90625</c:v>
                </c:pt>
                <c:pt idx="28632">
                  <c:v>43527.927083333401</c:v>
                </c:pt>
                <c:pt idx="28633">
                  <c:v>43527.947916666599</c:v>
                </c:pt>
                <c:pt idx="28634">
                  <c:v>43527.96875</c:v>
                </c:pt>
                <c:pt idx="28635">
                  <c:v>43527.989583333401</c:v>
                </c:pt>
                <c:pt idx="28636">
                  <c:v>43528.010416666599</c:v>
                </c:pt>
                <c:pt idx="28637">
                  <c:v>43528.03125</c:v>
                </c:pt>
                <c:pt idx="28638">
                  <c:v>43528.052083333401</c:v>
                </c:pt>
                <c:pt idx="28639">
                  <c:v>43528.072916666599</c:v>
                </c:pt>
                <c:pt idx="28640">
                  <c:v>43528.09375</c:v>
                </c:pt>
                <c:pt idx="28641">
                  <c:v>43528.114583333401</c:v>
                </c:pt>
                <c:pt idx="28642">
                  <c:v>43528.135416666599</c:v>
                </c:pt>
                <c:pt idx="28643">
                  <c:v>43528.15625</c:v>
                </c:pt>
                <c:pt idx="28644">
                  <c:v>43528.177083333401</c:v>
                </c:pt>
                <c:pt idx="28645">
                  <c:v>43528.197916666599</c:v>
                </c:pt>
                <c:pt idx="28646">
                  <c:v>43528.21875</c:v>
                </c:pt>
                <c:pt idx="28647">
                  <c:v>43528.239583333401</c:v>
                </c:pt>
                <c:pt idx="28648">
                  <c:v>43528.260416666599</c:v>
                </c:pt>
                <c:pt idx="28649">
                  <c:v>43528.28125</c:v>
                </c:pt>
                <c:pt idx="28650">
                  <c:v>43528.302083333401</c:v>
                </c:pt>
                <c:pt idx="28651">
                  <c:v>43528.322916666599</c:v>
                </c:pt>
                <c:pt idx="28652">
                  <c:v>43528.34375</c:v>
                </c:pt>
                <c:pt idx="28653">
                  <c:v>43528.364583333401</c:v>
                </c:pt>
                <c:pt idx="28654">
                  <c:v>43528.385416666599</c:v>
                </c:pt>
                <c:pt idx="28655">
                  <c:v>43528.40625</c:v>
                </c:pt>
                <c:pt idx="28656">
                  <c:v>43528.427083333401</c:v>
                </c:pt>
                <c:pt idx="28657">
                  <c:v>43528.447916666599</c:v>
                </c:pt>
                <c:pt idx="28658">
                  <c:v>43528.46875</c:v>
                </c:pt>
                <c:pt idx="28659">
                  <c:v>43528.489583333401</c:v>
                </c:pt>
                <c:pt idx="28660">
                  <c:v>43528.510416666599</c:v>
                </c:pt>
                <c:pt idx="28661">
                  <c:v>43528.53125</c:v>
                </c:pt>
                <c:pt idx="28662">
                  <c:v>43528.552083333401</c:v>
                </c:pt>
                <c:pt idx="28663">
                  <c:v>43528.572916666599</c:v>
                </c:pt>
                <c:pt idx="28664">
                  <c:v>43528.59375</c:v>
                </c:pt>
                <c:pt idx="28665">
                  <c:v>43528.614583333401</c:v>
                </c:pt>
                <c:pt idx="28666">
                  <c:v>43528.635416666599</c:v>
                </c:pt>
                <c:pt idx="28667">
                  <c:v>43528.65625</c:v>
                </c:pt>
                <c:pt idx="28668">
                  <c:v>43528.677083333401</c:v>
                </c:pt>
                <c:pt idx="28669">
                  <c:v>43528.697916666599</c:v>
                </c:pt>
                <c:pt idx="28670">
                  <c:v>43528.71875</c:v>
                </c:pt>
                <c:pt idx="28671">
                  <c:v>43528.739583333401</c:v>
                </c:pt>
                <c:pt idx="28672">
                  <c:v>43528.760416666599</c:v>
                </c:pt>
                <c:pt idx="28673">
                  <c:v>43528.78125</c:v>
                </c:pt>
                <c:pt idx="28674">
                  <c:v>43528.802083333401</c:v>
                </c:pt>
                <c:pt idx="28675">
                  <c:v>43528.822916666599</c:v>
                </c:pt>
                <c:pt idx="28676">
                  <c:v>43528.84375</c:v>
                </c:pt>
                <c:pt idx="28677">
                  <c:v>43528.864583333401</c:v>
                </c:pt>
                <c:pt idx="28678">
                  <c:v>43528.885416666599</c:v>
                </c:pt>
                <c:pt idx="28679">
                  <c:v>43528.90625</c:v>
                </c:pt>
                <c:pt idx="28680">
                  <c:v>43528.927083333401</c:v>
                </c:pt>
                <c:pt idx="28681">
                  <c:v>43528.947916666599</c:v>
                </c:pt>
                <c:pt idx="28682">
                  <c:v>43528.96875</c:v>
                </c:pt>
                <c:pt idx="28683">
                  <c:v>43528.989583333401</c:v>
                </c:pt>
                <c:pt idx="28684">
                  <c:v>43529.010416666599</c:v>
                </c:pt>
                <c:pt idx="28685">
                  <c:v>43529.03125</c:v>
                </c:pt>
                <c:pt idx="28686">
                  <c:v>43529.052083333401</c:v>
                </c:pt>
                <c:pt idx="28687">
                  <c:v>43529.072916666599</c:v>
                </c:pt>
                <c:pt idx="28688">
                  <c:v>43529.09375</c:v>
                </c:pt>
                <c:pt idx="28689">
                  <c:v>43529.114583333401</c:v>
                </c:pt>
                <c:pt idx="28690">
                  <c:v>43529.135416666599</c:v>
                </c:pt>
                <c:pt idx="28691">
                  <c:v>43529.15625</c:v>
                </c:pt>
                <c:pt idx="28692">
                  <c:v>43529.177083333401</c:v>
                </c:pt>
                <c:pt idx="28693">
                  <c:v>43529.197916666599</c:v>
                </c:pt>
                <c:pt idx="28694">
                  <c:v>43529.21875</c:v>
                </c:pt>
                <c:pt idx="28695">
                  <c:v>43529.239583333401</c:v>
                </c:pt>
                <c:pt idx="28696">
                  <c:v>43529.260416666599</c:v>
                </c:pt>
                <c:pt idx="28697">
                  <c:v>43529.28125</c:v>
                </c:pt>
                <c:pt idx="28698">
                  <c:v>43529.302083333401</c:v>
                </c:pt>
                <c:pt idx="28699">
                  <c:v>43529.322916666599</c:v>
                </c:pt>
                <c:pt idx="28700">
                  <c:v>43529.34375</c:v>
                </c:pt>
                <c:pt idx="28701">
                  <c:v>43529.364583333401</c:v>
                </c:pt>
                <c:pt idx="28702">
                  <c:v>43529.385416666599</c:v>
                </c:pt>
                <c:pt idx="28703">
                  <c:v>43529.40625</c:v>
                </c:pt>
                <c:pt idx="28704">
                  <c:v>43529.427083333401</c:v>
                </c:pt>
                <c:pt idx="28705">
                  <c:v>43529.447916666599</c:v>
                </c:pt>
                <c:pt idx="28706">
                  <c:v>43529.46875</c:v>
                </c:pt>
                <c:pt idx="28707">
                  <c:v>43529.489583333401</c:v>
                </c:pt>
                <c:pt idx="28708">
                  <c:v>43529.510416666599</c:v>
                </c:pt>
                <c:pt idx="28709">
                  <c:v>43529.53125</c:v>
                </c:pt>
                <c:pt idx="28710">
                  <c:v>43529.552083333401</c:v>
                </c:pt>
                <c:pt idx="28711">
                  <c:v>43529.572916666599</c:v>
                </c:pt>
                <c:pt idx="28712">
                  <c:v>43529.59375</c:v>
                </c:pt>
                <c:pt idx="28713">
                  <c:v>43529.614583333401</c:v>
                </c:pt>
                <c:pt idx="28714">
                  <c:v>43529.635416666599</c:v>
                </c:pt>
                <c:pt idx="28715">
                  <c:v>43529.65625</c:v>
                </c:pt>
                <c:pt idx="28716">
                  <c:v>43529.677083333401</c:v>
                </c:pt>
                <c:pt idx="28717">
                  <c:v>43529.697916666599</c:v>
                </c:pt>
                <c:pt idx="28718">
                  <c:v>43529.71875</c:v>
                </c:pt>
                <c:pt idx="28719">
                  <c:v>43529.739583333401</c:v>
                </c:pt>
                <c:pt idx="28720">
                  <c:v>43529.760416666599</c:v>
                </c:pt>
                <c:pt idx="28721">
                  <c:v>43529.78125</c:v>
                </c:pt>
                <c:pt idx="28722">
                  <c:v>43529.802083333401</c:v>
                </c:pt>
                <c:pt idx="28723">
                  <c:v>43529.822916666599</c:v>
                </c:pt>
                <c:pt idx="28724">
                  <c:v>43529.84375</c:v>
                </c:pt>
                <c:pt idx="28725">
                  <c:v>43529.864583333401</c:v>
                </c:pt>
                <c:pt idx="28726">
                  <c:v>43529.885416666599</c:v>
                </c:pt>
                <c:pt idx="28727">
                  <c:v>43529.90625</c:v>
                </c:pt>
                <c:pt idx="28728">
                  <c:v>43529.927083333401</c:v>
                </c:pt>
                <c:pt idx="28729">
                  <c:v>43529.947916666599</c:v>
                </c:pt>
                <c:pt idx="28730">
                  <c:v>43529.96875</c:v>
                </c:pt>
                <c:pt idx="28731">
                  <c:v>43529.989583333401</c:v>
                </c:pt>
                <c:pt idx="28732">
                  <c:v>43530.010416666599</c:v>
                </c:pt>
                <c:pt idx="28733">
                  <c:v>43530.03125</c:v>
                </c:pt>
                <c:pt idx="28734">
                  <c:v>43530.052083333401</c:v>
                </c:pt>
                <c:pt idx="28735">
                  <c:v>43530.072916666599</c:v>
                </c:pt>
                <c:pt idx="28736">
                  <c:v>43530.09375</c:v>
                </c:pt>
                <c:pt idx="28737">
                  <c:v>43530.114583333401</c:v>
                </c:pt>
                <c:pt idx="28738">
                  <c:v>43530.135416666599</c:v>
                </c:pt>
                <c:pt idx="28739">
                  <c:v>43530.15625</c:v>
                </c:pt>
                <c:pt idx="28740">
                  <c:v>43530.177083333401</c:v>
                </c:pt>
                <c:pt idx="28741">
                  <c:v>43530.197916666599</c:v>
                </c:pt>
                <c:pt idx="28742">
                  <c:v>43530.21875</c:v>
                </c:pt>
                <c:pt idx="28743">
                  <c:v>43530.239583333401</c:v>
                </c:pt>
                <c:pt idx="28744">
                  <c:v>43530.260416666599</c:v>
                </c:pt>
                <c:pt idx="28745">
                  <c:v>43530.28125</c:v>
                </c:pt>
                <c:pt idx="28746">
                  <c:v>43530.302083333401</c:v>
                </c:pt>
                <c:pt idx="28747">
                  <c:v>43530.322916666599</c:v>
                </c:pt>
                <c:pt idx="28748">
                  <c:v>43530.34375</c:v>
                </c:pt>
                <c:pt idx="28749">
                  <c:v>43530.364583333401</c:v>
                </c:pt>
                <c:pt idx="28750">
                  <c:v>43530.385416666599</c:v>
                </c:pt>
                <c:pt idx="28751">
                  <c:v>43530.40625</c:v>
                </c:pt>
                <c:pt idx="28752">
                  <c:v>43530.427083333401</c:v>
                </c:pt>
                <c:pt idx="28753">
                  <c:v>43530.447916666599</c:v>
                </c:pt>
                <c:pt idx="28754">
                  <c:v>43530.46875</c:v>
                </c:pt>
                <c:pt idx="28755">
                  <c:v>43530.489583333401</c:v>
                </c:pt>
                <c:pt idx="28756">
                  <c:v>43530.510416666599</c:v>
                </c:pt>
                <c:pt idx="28757">
                  <c:v>43530.53125</c:v>
                </c:pt>
                <c:pt idx="28758">
                  <c:v>43530.552083333401</c:v>
                </c:pt>
                <c:pt idx="28759">
                  <c:v>43530.572916666599</c:v>
                </c:pt>
                <c:pt idx="28760">
                  <c:v>43530.59375</c:v>
                </c:pt>
                <c:pt idx="28761">
                  <c:v>43530.614583333401</c:v>
                </c:pt>
                <c:pt idx="28762">
                  <c:v>43530.635416666599</c:v>
                </c:pt>
                <c:pt idx="28763">
                  <c:v>43530.65625</c:v>
                </c:pt>
                <c:pt idx="28764">
                  <c:v>43530.677083333401</c:v>
                </c:pt>
                <c:pt idx="28765">
                  <c:v>43530.697916666599</c:v>
                </c:pt>
                <c:pt idx="28766">
                  <c:v>43530.71875</c:v>
                </c:pt>
                <c:pt idx="28767">
                  <c:v>43530.739583333401</c:v>
                </c:pt>
                <c:pt idx="28768">
                  <c:v>43530.760416666599</c:v>
                </c:pt>
                <c:pt idx="28769">
                  <c:v>43530.78125</c:v>
                </c:pt>
                <c:pt idx="28770">
                  <c:v>43530.802083333401</c:v>
                </c:pt>
                <c:pt idx="28771">
                  <c:v>43530.822916666599</c:v>
                </c:pt>
                <c:pt idx="28772">
                  <c:v>43530.84375</c:v>
                </c:pt>
                <c:pt idx="28773">
                  <c:v>43530.864583333401</c:v>
                </c:pt>
                <c:pt idx="28774">
                  <c:v>43530.885416666599</c:v>
                </c:pt>
                <c:pt idx="28775">
                  <c:v>43530.90625</c:v>
                </c:pt>
                <c:pt idx="28776">
                  <c:v>43530.927083333401</c:v>
                </c:pt>
                <c:pt idx="28777">
                  <c:v>43530.947916666599</c:v>
                </c:pt>
                <c:pt idx="28778">
                  <c:v>43530.96875</c:v>
                </c:pt>
                <c:pt idx="28779">
                  <c:v>43530.989583333401</c:v>
                </c:pt>
                <c:pt idx="28780">
                  <c:v>43531.010416666599</c:v>
                </c:pt>
                <c:pt idx="28781">
                  <c:v>43531.03125</c:v>
                </c:pt>
                <c:pt idx="28782">
                  <c:v>43531.052083333401</c:v>
                </c:pt>
                <c:pt idx="28783">
                  <c:v>43531.072916666599</c:v>
                </c:pt>
                <c:pt idx="28784">
                  <c:v>43531.09375</c:v>
                </c:pt>
                <c:pt idx="28785">
                  <c:v>43531.114583333401</c:v>
                </c:pt>
                <c:pt idx="28786">
                  <c:v>43531.135416666599</c:v>
                </c:pt>
                <c:pt idx="28787">
                  <c:v>43531.15625</c:v>
                </c:pt>
                <c:pt idx="28788">
                  <c:v>43531.177083333401</c:v>
                </c:pt>
                <c:pt idx="28789">
                  <c:v>43531.197916666599</c:v>
                </c:pt>
                <c:pt idx="28790">
                  <c:v>43531.21875</c:v>
                </c:pt>
                <c:pt idx="28791">
                  <c:v>43531.239583333401</c:v>
                </c:pt>
                <c:pt idx="28792">
                  <c:v>43531.260416666599</c:v>
                </c:pt>
                <c:pt idx="28793">
                  <c:v>43531.28125</c:v>
                </c:pt>
                <c:pt idx="28794">
                  <c:v>43531.302083333401</c:v>
                </c:pt>
                <c:pt idx="28795">
                  <c:v>43531.322916666599</c:v>
                </c:pt>
                <c:pt idx="28796">
                  <c:v>43531.34375</c:v>
                </c:pt>
                <c:pt idx="28797">
                  <c:v>43531.364583333401</c:v>
                </c:pt>
                <c:pt idx="28798">
                  <c:v>43531.385416666599</c:v>
                </c:pt>
                <c:pt idx="28799">
                  <c:v>43531.40625</c:v>
                </c:pt>
                <c:pt idx="28800">
                  <c:v>43531.427083333401</c:v>
                </c:pt>
                <c:pt idx="28801">
                  <c:v>43531.447916666599</c:v>
                </c:pt>
                <c:pt idx="28802">
                  <c:v>43531.46875</c:v>
                </c:pt>
                <c:pt idx="28803">
                  <c:v>43531.489583333401</c:v>
                </c:pt>
                <c:pt idx="28804">
                  <c:v>43531.510416666599</c:v>
                </c:pt>
                <c:pt idx="28805">
                  <c:v>43531.53125</c:v>
                </c:pt>
                <c:pt idx="28806">
                  <c:v>43531.552083333401</c:v>
                </c:pt>
                <c:pt idx="28807">
                  <c:v>43531.572916666599</c:v>
                </c:pt>
                <c:pt idx="28808">
                  <c:v>43531.59375</c:v>
                </c:pt>
                <c:pt idx="28809">
                  <c:v>43531.614583333401</c:v>
                </c:pt>
                <c:pt idx="28810">
                  <c:v>43531.635416666599</c:v>
                </c:pt>
                <c:pt idx="28811">
                  <c:v>43531.65625</c:v>
                </c:pt>
                <c:pt idx="28812">
                  <c:v>43531.677083333401</c:v>
                </c:pt>
                <c:pt idx="28813">
                  <c:v>43531.697916666599</c:v>
                </c:pt>
                <c:pt idx="28814">
                  <c:v>43531.71875</c:v>
                </c:pt>
                <c:pt idx="28815">
                  <c:v>43531.739583333401</c:v>
                </c:pt>
                <c:pt idx="28816">
                  <c:v>43531.760416666599</c:v>
                </c:pt>
                <c:pt idx="28817">
                  <c:v>43531.78125</c:v>
                </c:pt>
                <c:pt idx="28818">
                  <c:v>43531.802083333401</c:v>
                </c:pt>
                <c:pt idx="28819">
                  <c:v>43531.822916666599</c:v>
                </c:pt>
                <c:pt idx="28820">
                  <c:v>43531.84375</c:v>
                </c:pt>
                <c:pt idx="28821">
                  <c:v>43531.864583333401</c:v>
                </c:pt>
                <c:pt idx="28822">
                  <c:v>43531.885416666599</c:v>
                </c:pt>
                <c:pt idx="28823">
                  <c:v>43531.90625</c:v>
                </c:pt>
                <c:pt idx="28824">
                  <c:v>43531.927083333401</c:v>
                </c:pt>
                <c:pt idx="28825">
                  <c:v>43531.947916666599</c:v>
                </c:pt>
                <c:pt idx="28826">
                  <c:v>43531.96875</c:v>
                </c:pt>
                <c:pt idx="28827">
                  <c:v>43531.989583333401</c:v>
                </c:pt>
                <c:pt idx="28828">
                  <c:v>43532.010416666599</c:v>
                </c:pt>
                <c:pt idx="28829">
                  <c:v>43532.03125</c:v>
                </c:pt>
                <c:pt idx="28830">
                  <c:v>43532.052083333401</c:v>
                </c:pt>
                <c:pt idx="28831">
                  <c:v>43532.072916666599</c:v>
                </c:pt>
                <c:pt idx="28832">
                  <c:v>43532.09375</c:v>
                </c:pt>
                <c:pt idx="28833">
                  <c:v>43532.114583333401</c:v>
                </c:pt>
                <c:pt idx="28834">
                  <c:v>43532.135416666599</c:v>
                </c:pt>
                <c:pt idx="28835">
                  <c:v>43532.15625</c:v>
                </c:pt>
                <c:pt idx="28836">
                  <c:v>43532.177083333401</c:v>
                </c:pt>
                <c:pt idx="28837">
                  <c:v>43532.197916666599</c:v>
                </c:pt>
                <c:pt idx="28838">
                  <c:v>43532.21875</c:v>
                </c:pt>
                <c:pt idx="28839">
                  <c:v>43532.239583333401</c:v>
                </c:pt>
                <c:pt idx="28840">
                  <c:v>43532.260416666599</c:v>
                </c:pt>
                <c:pt idx="28841">
                  <c:v>43532.28125</c:v>
                </c:pt>
                <c:pt idx="28842">
                  <c:v>43532.302083333401</c:v>
                </c:pt>
                <c:pt idx="28843">
                  <c:v>43532.322916666599</c:v>
                </c:pt>
                <c:pt idx="28844">
                  <c:v>43532.34375</c:v>
                </c:pt>
                <c:pt idx="28845">
                  <c:v>43532.364583333401</c:v>
                </c:pt>
                <c:pt idx="28846">
                  <c:v>43532.385416666599</c:v>
                </c:pt>
                <c:pt idx="28847">
                  <c:v>43532.40625</c:v>
                </c:pt>
                <c:pt idx="28848">
                  <c:v>43532.427083333401</c:v>
                </c:pt>
                <c:pt idx="28849">
                  <c:v>43532.447916666599</c:v>
                </c:pt>
                <c:pt idx="28850">
                  <c:v>43532.46875</c:v>
                </c:pt>
                <c:pt idx="28851">
                  <c:v>43532.489583333401</c:v>
                </c:pt>
                <c:pt idx="28852">
                  <c:v>43532.510416666599</c:v>
                </c:pt>
                <c:pt idx="28853">
                  <c:v>43532.53125</c:v>
                </c:pt>
                <c:pt idx="28854">
                  <c:v>43532.552083333401</c:v>
                </c:pt>
                <c:pt idx="28855">
                  <c:v>43532.572916666599</c:v>
                </c:pt>
                <c:pt idx="28856">
                  <c:v>43532.59375</c:v>
                </c:pt>
                <c:pt idx="28857">
                  <c:v>43532.614583333401</c:v>
                </c:pt>
                <c:pt idx="28858">
                  <c:v>43532.635416666599</c:v>
                </c:pt>
                <c:pt idx="28859">
                  <c:v>43532.65625</c:v>
                </c:pt>
                <c:pt idx="28860">
                  <c:v>43532.677083333401</c:v>
                </c:pt>
                <c:pt idx="28861">
                  <c:v>43532.697916666599</c:v>
                </c:pt>
                <c:pt idx="28862">
                  <c:v>43532.71875</c:v>
                </c:pt>
                <c:pt idx="28863">
                  <c:v>43532.739583333401</c:v>
                </c:pt>
                <c:pt idx="28864">
                  <c:v>43532.760416666599</c:v>
                </c:pt>
                <c:pt idx="28865">
                  <c:v>43532.78125</c:v>
                </c:pt>
                <c:pt idx="28866">
                  <c:v>43532.802083333401</c:v>
                </c:pt>
                <c:pt idx="28867">
                  <c:v>43532.822916666599</c:v>
                </c:pt>
                <c:pt idx="28868">
                  <c:v>43532.84375</c:v>
                </c:pt>
                <c:pt idx="28869">
                  <c:v>43532.864583333401</c:v>
                </c:pt>
                <c:pt idx="28870">
                  <c:v>43532.885416666599</c:v>
                </c:pt>
                <c:pt idx="28871">
                  <c:v>43532.90625</c:v>
                </c:pt>
                <c:pt idx="28872">
                  <c:v>43532.927083333401</c:v>
                </c:pt>
                <c:pt idx="28873">
                  <c:v>43532.947916666599</c:v>
                </c:pt>
                <c:pt idx="28874">
                  <c:v>43532.96875</c:v>
                </c:pt>
                <c:pt idx="28875">
                  <c:v>43532.989583333401</c:v>
                </c:pt>
                <c:pt idx="28876">
                  <c:v>43533.010416666599</c:v>
                </c:pt>
                <c:pt idx="28877">
                  <c:v>43533.03125</c:v>
                </c:pt>
                <c:pt idx="28878">
                  <c:v>43533.052083333401</c:v>
                </c:pt>
                <c:pt idx="28879">
                  <c:v>43533.072916666599</c:v>
                </c:pt>
                <c:pt idx="28880">
                  <c:v>43533.09375</c:v>
                </c:pt>
                <c:pt idx="28881">
                  <c:v>43533.114583333401</c:v>
                </c:pt>
                <c:pt idx="28882">
                  <c:v>43533.135416666599</c:v>
                </c:pt>
                <c:pt idx="28883">
                  <c:v>43533.15625</c:v>
                </c:pt>
                <c:pt idx="28884">
                  <c:v>43533.177083333401</c:v>
                </c:pt>
                <c:pt idx="28885">
                  <c:v>43533.197916666599</c:v>
                </c:pt>
                <c:pt idx="28886">
                  <c:v>43533.21875</c:v>
                </c:pt>
                <c:pt idx="28887">
                  <c:v>43533.239583333401</c:v>
                </c:pt>
                <c:pt idx="28888">
                  <c:v>43533.260416666599</c:v>
                </c:pt>
                <c:pt idx="28889">
                  <c:v>43533.28125</c:v>
                </c:pt>
                <c:pt idx="28890">
                  <c:v>43533.302083333401</c:v>
                </c:pt>
                <c:pt idx="28891">
                  <c:v>43533.322916666599</c:v>
                </c:pt>
                <c:pt idx="28892">
                  <c:v>43533.34375</c:v>
                </c:pt>
                <c:pt idx="28893">
                  <c:v>43533.364583333401</c:v>
                </c:pt>
                <c:pt idx="28894">
                  <c:v>43533.385416666599</c:v>
                </c:pt>
                <c:pt idx="28895">
                  <c:v>43533.40625</c:v>
                </c:pt>
                <c:pt idx="28896">
                  <c:v>43533.427083333401</c:v>
                </c:pt>
                <c:pt idx="28897">
                  <c:v>43533.447916666599</c:v>
                </c:pt>
                <c:pt idx="28898">
                  <c:v>43533.46875</c:v>
                </c:pt>
                <c:pt idx="28899">
                  <c:v>43533.489583333401</c:v>
                </c:pt>
                <c:pt idx="28900">
                  <c:v>43533.510416666599</c:v>
                </c:pt>
                <c:pt idx="28901">
                  <c:v>43533.53125</c:v>
                </c:pt>
                <c:pt idx="28902">
                  <c:v>43533.552083333401</c:v>
                </c:pt>
                <c:pt idx="28903">
                  <c:v>43533.572916666599</c:v>
                </c:pt>
                <c:pt idx="28904">
                  <c:v>43533.59375</c:v>
                </c:pt>
                <c:pt idx="28905">
                  <c:v>43533.614583333401</c:v>
                </c:pt>
                <c:pt idx="28906">
                  <c:v>43533.635416666599</c:v>
                </c:pt>
                <c:pt idx="28907">
                  <c:v>43533.65625</c:v>
                </c:pt>
                <c:pt idx="28908">
                  <c:v>43533.677083333401</c:v>
                </c:pt>
                <c:pt idx="28909">
                  <c:v>43533.697916666599</c:v>
                </c:pt>
                <c:pt idx="28910">
                  <c:v>43533.71875</c:v>
                </c:pt>
                <c:pt idx="28911">
                  <c:v>43533.739583333401</c:v>
                </c:pt>
                <c:pt idx="28912">
                  <c:v>43533.760416666599</c:v>
                </c:pt>
                <c:pt idx="28913">
                  <c:v>43533.78125</c:v>
                </c:pt>
                <c:pt idx="28914">
                  <c:v>43533.802083333401</c:v>
                </c:pt>
                <c:pt idx="28915">
                  <c:v>43533.822916666599</c:v>
                </c:pt>
                <c:pt idx="28916">
                  <c:v>43533.84375</c:v>
                </c:pt>
                <c:pt idx="28917">
                  <c:v>43533.864583333401</c:v>
                </c:pt>
                <c:pt idx="28918">
                  <c:v>43533.885416666599</c:v>
                </c:pt>
                <c:pt idx="28919">
                  <c:v>43533.90625</c:v>
                </c:pt>
                <c:pt idx="28920">
                  <c:v>43533.927083333401</c:v>
                </c:pt>
                <c:pt idx="28921">
                  <c:v>43533.947916666599</c:v>
                </c:pt>
                <c:pt idx="28922">
                  <c:v>43533.96875</c:v>
                </c:pt>
                <c:pt idx="28923">
                  <c:v>43533.989583333401</c:v>
                </c:pt>
                <c:pt idx="28924">
                  <c:v>43534.010416666599</c:v>
                </c:pt>
                <c:pt idx="28925">
                  <c:v>43534.03125</c:v>
                </c:pt>
                <c:pt idx="28926">
                  <c:v>43534.052083333401</c:v>
                </c:pt>
                <c:pt idx="28927">
                  <c:v>43534.072916666599</c:v>
                </c:pt>
                <c:pt idx="28928">
                  <c:v>43534.09375</c:v>
                </c:pt>
                <c:pt idx="28929">
                  <c:v>43534.114583333401</c:v>
                </c:pt>
                <c:pt idx="28930">
                  <c:v>43534.135416666599</c:v>
                </c:pt>
                <c:pt idx="28931">
                  <c:v>43534.15625</c:v>
                </c:pt>
                <c:pt idx="28932">
                  <c:v>43534.177083333401</c:v>
                </c:pt>
                <c:pt idx="28933">
                  <c:v>43534.197916666599</c:v>
                </c:pt>
                <c:pt idx="28934">
                  <c:v>43534.21875</c:v>
                </c:pt>
                <c:pt idx="28935">
                  <c:v>43534.239583333401</c:v>
                </c:pt>
                <c:pt idx="28936">
                  <c:v>43534.260416666599</c:v>
                </c:pt>
                <c:pt idx="28937">
                  <c:v>43534.28125</c:v>
                </c:pt>
                <c:pt idx="28938">
                  <c:v>43534.302083333401</c:v>
                </c:pt>
                <c:pt idx="28939">
                  <c:v>43534.322916666599</c:v>
                </c:pt>
                <c:pt idx="28940">
                  <c:v>43534.34375</c:v>
                </c:pt>
                <c:pt idx="28941">
                  <c:v>43534.364583333401</c:v>
                </c:pt>
                <c:pt idx="28942">
                  <c:v>43534.385416666599</c:v>
                </c:pt>
                <c:pt idx="28943">
                  <c:v>43534.40625</c:v>
                </c:pt>
                <c:pt idx="28944">
                  <c:v>43534.427083333401</c:v>
                </c:pt>
                <c:pt idx="28945">
                  <c:v>43534.447916666599</c:v>
                </c:pt>
                <c:pt idx="28946">
                  <c:v>43534.46875</c:v>
                </c:pt>
                <c:pt idx="28947">
                  <c:v>43534.489583333401</c:v>
                </c:pt>
                <c:pt idx="28948">
                  <c:v>43534.510416666599</c:v>
                </c:pt>
                <c:pt idx="28949">
                  <c:v>43534.53125</c:v>
                </c:pt>
                <c:pt idx="28950">
                  <c:v>43534.552083333401</c:v>
                </c:pt>
                <c:pt idx="28951">
                  <c:v>43534.572916666599</c:v>
                </c:pt>
                <c:pt idx="28952">
                  <c:v>43534.59375</c:v>
                </c:pt>
                <c:pt idx="28953">
                  <c:v>43534.614583333401</c:v>
                </c:pt>
                <c:pt idx="28954">
                  <c:v>43534.635416666599</c:v>
                </c:pt>
                <c:pt idx="28955">
                  <c:v>43534.65625</c:v>
                </c:pt>
                <c:pt idx="28956">
                  <c:v>43534.677083333401</c:v>
                </c:pt>
                <c:pt idx="28957">
                  <c:v>43534.697916666599</c:v>
                </c:pt>
                <c:pt idx="28958">
                  <c:v>43534.71875</c:v>
                </c:pt>
                <c:pt idx="28959">
                  <c:v>43534.739583333401</c:v>
                </c:pt>
                <c:pt idx="28960">
                  <c:v>43534.760416666599</c:v>
                </c:pt>
                <c:pt idx="28961">
                  <c:v>43534.78125</c:v>
                </c:pt>
                <c:pt idx="28962">
                  <c:v>43534.802083333401</c:v>
                </c:pt>
                <c:pt idx="28963">
                  <c:v>43534.822916666599</c:v>
                </c:pt>
                <c:pt idx="28964">
                  <c:v>43534.84375</c:v>
                </c:pt>
                <c:pt idx="28965">
                  <c:v>43534.864583333401</c:v>
                </c:pt>
                <c:pt idx="28966">
                  <c:v>43534.885416666599</c:v>
                </c:pt>
                <c:pt idx="28967">
                  <c:v>43534.90625</c:v>
                </c:pt>
                <c:pt idx="28968">
                  <c:v>43534.927083333401</c:v>
                </c:pt>
                <c:pt idx="28969">
                  <c:v>43534.947916666599</c:v>
                </c:pt>
                <c:pt idx="28970">
                  <c:v>43534.96875</c:v>
                </c:pt>
                <c:pt idx="28971">
                  <c:v>43534.989583333401</c:v>
                </c:pt>
                <c:pt idx="28972">
                  <c:v>43535.010416666599</c:v>
                </c:pt>
                <c:pt idx="28973">
                  <c:v>43535.03125</c:v>
                </c:pt>
                <c:pt idx="28974">
                  <c:v>43535.052083333401</c:v>
                </c:pt>
                <c:pt idx="28975">
                  <c:v>43535.072916666599</c:v>
                </c:pt>
                <c:pt idx="28976">
                  <c:v>43535.09375</c:v>
                </c:pt>
                <c:pt idx="28977">
                  <c:v>43535.114583333401</c:v>
                </c:pt>
                <c:pt idx="28978">
                  <c:v>43535.135416666599</c:v>
                </c:pt>
                <c:pt idx="28979">
                  <c:v>43535.15625</c:v>
                </c:pt>
                <c:pt idx="28980">
                  <c:v>43535.177083333401</c:v>
                </c:pt>
                <c:pt idx="28981">
                  <c:v>43535.197916666599</c:v>
                </c:pt>
                <c:pt idx="28982">
                  <c:v>43535.21875</c:v>
                </c:pt>
                <c:pt idx="28983">
                  <c:v>43535.239583333401</c:v>
                </c:pt>
                <c:pt idx="28984">
                  <c:v>43535.260416666599</c:v>
                </c:pt>
                <c:pt idx="28985">
                  <c:v>43535.28125</c:v>
                </c:pt>
                <c:pt idx="28986">
                  <c:v>43535.302083333401</c:v>
                </c:pt>
                <c:pt idx="28987">
                  <c:v>43535.322916666599</c:v>
                </c:pt>
                <c:pt idx="28988">
                  <c:v>43535.34375</c:v>
                </c:pt>
                <c:pt idx="28989">
                  <c:v>43535.364583333401</c:v>
                </c:pt>
                <c:pt idx="28990">
                  <c:v>43535.385416666599</c:v>
                </c:pt>
                <c:pt idx="28991">
                  <c:v>43535.40625</c:v>
                </c:pt>
                <c:pt idx="28992">
                  <c:v>43535.427083333401</c:v>
                </c:pt>
                <c:pt idx="28993">
                  <c:v>43535.447916666599</c:v>
                </c:pt>
                <c:pt idx="28994">
                  <c:v>43535.46875</c:v>
                </c:pt>
                <c:pt idx="28995">
                  <c:v>43535.489583333401</c:v>
                </c:pt>
                <c:pt idx="28996">
                  <c:v>43535.510416666599</c:v>
                </c:pt>
                <c:pt idx="28997">
                  <c:v>43535.53125</c:v>
                </c:pt>
                <c:pt idx="28998">
                  <c:v>43535.552083333401</c:v>
                </c:pt>
                <c:pt idx="28999">
                  <c:v>43535.572916666599</c:v>
                </c:pt>
                <c:pt idx="29000">
                  <c:v>43535.59375</c:v>
                </c:pt>
                <c:pt idx="29001">
                  <c:v>43535.614583333401</c:v>
                </c:pt>
                <c:pt idx="29002">
                  <c:v>43535.635416666599</c:v>
                </c:pt>
                <c:pt idx="29003">
                  <c:v>43535.65625</c:v>
                </c:pt>
                <c:pt idx="29004">
                  <c:v>43535.677083333401</c:v>
                </c:pt>
                <c:pt idx="29005">
                  <c:v>43535.697916666599</c:v>
                </c:pt>
                <c:pt idx="29006">
                  <c:v>43535.71875</c:v>
                </c:pt>
                <c:pt idx="29007">
                  <c:v>43535.739583333401</c:v>
                </c:pt>
                <c:pt idx="29008">
                  <c:v>43535.760416666599</c:v>
                </c:pt>
                <c:pt idx="29009">
                  <c:v>43535.78125</c:v>
                </c:pt>
                <c:pt idx="29010">
                  <c:v>43535.802083333401</c:v>
                </c:pt>
                <c:pt idx="29011">
                  <c:v>43535.822916666599</c:v>
                </c:pt>
                <c:pt idx="29012">
                  <c:v>43535.84375</c:v>
                </c:pt>
                <c:pt idx="29013">
                  <c:v>43535.864583333401</c:v>
                </c:pt>
                <c:pt idx="29014">
                  <c:v>43535.885416666599</c:v>
                </c:pt>
                <c:pt idx="29015">
                  <c:v>43535.90625</c:v>
                </c:pt>
                <c:pt idx="29016">
                  <c:v>43535.927083333401</c:v>
                </c:pt>
                <c:pt idx="29017">
                  <c:v>43535.947916666599</c:v>
                </c:pt>
                <c:pt idx="29018">
                  <c:v>43535.96875</c:v>
                </c:pt>
                <c:pt idx="29019">
                  <c:v>43535.989583333401</c:v>
                </c:pt>
                <c:pt idx="29020">
                  <c:v>43536.010416666599</c:v>
                </c:pt>
                <c:pt idx="29021">
                  <c:v>43536.03125</c:v>
                </c:pt>
                <c:pt idx="29022">
                  <c:v>43536.052083333401</c:v>
                </c:pt>
                <c:pt idx="29023">
                  <c:v>43536.072916666599</c:v>
                </c:pt>
                <c:pt idx="29024">
                  <c:v>43536.09375</c:v>
                </c:pt>
                <c:pt idx="29025">
                  <c:v>43536.114583333401</c:v>
                </c:pt>
                <c:pt idx="29026">
                  <c:v>43536.135416666599</c:v>
                </c:pt>
                <c:pt idx="29027">
                  <c:v>43536.15625</c:v>
                </c:pt>
                <c:pt idx="29028">
                  <c:v>43536.177083333401</c:v>
                </c:pt>
                <c:pt idx="29029">
                  <c:v>43536.197916666599</c:v>
                </c:pt>
                <c:pt idx="29030">
                  <c:v>43536.21875</c:v>
                </c:pt>
                <c:pt idx="29031">
                  <c:v>43536.239583333401</c:v>
                </c:pt>
                <c:pt idx="29032">
                  <c:v>43536.260416666599</c:v>
                </c:pt>
                <c:pt idx="29033">
                  <c:v>43536.28125</c:v>
                </c:pt>
                <c:pt idx="29034">
                  <c:v>43536.302083333401</c:v>
                </c:pt>
                <c:pt idx="29035">
                  <c:v>43536.322916666599</c:v>
                </c:pt>
                <c:pt idx="29036">
                  <c:v>43536.34375</c:v>
                </c:pt>
                <c:pt idx="29037">
                  <c:v>43536.364583333401</c:v>
                </c:pt>
                <c:pt idx="29038">
                  <c:v>43536.385416666599</c:v>
                </c:pt>
                <c:pt idx="29039">
                  <c:v>43536.40625</c:v>
                </c:pt>
                <c:pt idx="29040">
                  <c:v>43536.427083333401</c:v>
                </c:pt>
                <c:pt idx="29041">
                  <c:v>43536.447916666599</c:v>
                </c:pt>
                <c:pt idx="29042">
                  <c:v>43536.46875</c:v>
                </c:pt>
                <c:pt idx="29043">
                  <c:v>43536.489583333401</c:v>
                </c:pt>
                <c:pt idx="29044">
                  <c:v>43536.510416666599</c:v>
                </c:pt>
                <c:pt idx="29045">
                  <c:v>43536.53125</c:v>
                </c:pt>
                <c:pt idx="29046">
                  <c:v>43536.552083333401</c:v>
                </c:pt>
                <c:pt idx="29047">
                  <c:v>43536.572916666599</c:v>
                </c:pt>
                <c:pt idx="29048">
                  <c:v>43536.59375</c:v>
                </c:pt>
                <c:pt idx="29049">
                  <c:v>43536.614583333401</c:v>
                </c:pt>
                <c:pt idx="29050">
                  <c:v>43536.635416666599</c:v>
                </c:pt>
                <c:pt idx="29051">
                  <c:v>43536.65625</c:v>
                </c:pt>
                <c:pt idx="29052">
                  <c:v>43536.677083333401</c:v>
                </c:pt>
                <c:pt idx="29053">
                  <c:v>43536.697916666599</c:v>
                </c:pt>
                <c:pt idx="29054">
                  <c:v>43536.71875</c:v>
                </c:pt>
                <c:pt idx="29055">
                  <c:v>43536.739583333401</c:v>
                </c:pt>
                <c:pt idx="29056">
                  <c:v>43536.760416666599</c:v>
                </c:pt>
                <c:pt idx="29057">
                  <c:v>43536.78125</c:v>
                </c:pt>
                <c:pt idx="29058">
                  <c:v>43536.802083333401</c:v>
                </c:pt>
                <c:pt idx="29059">
                  <c:v>43536.822916666599</c:v>
                </c:pt>
                <c:pt idx="29060">
                  <c:v>43536.84375</c:v>
                </c:pt>
                <c:pt idx="29061">
                  <c:v>43536.864583333401</c:v>
                </c:pt>
                <c:pt idx="29062">
                  <c:v>43536.885416666599</c:v>
                </c:pt>
                <c:pt idx="29063">
                  <c:v>43536.90625</c:v>
                </c:pt>
                <c:pt idx="29064">
                  <c:v>43536.927083333401</c:v>
                </c:pt>
                <c:pt idx="29065">
                  <c:v>43536.947916666599</c:v>
                </c:pt>
                <c:pt idx="29066">
                  <c:v>43536.96875</c:v>
                </c:pt>
                <c:pt idx="29067">
                  <c:v>43536.989583333401</c:v>
                </c:pt>
                <c:pt idx="29068">
                  <c:v>43537.010416666599</c:v>
                </c:pt>
                <c:pt idx="29069">
                  <c:v>43537.03125</c:v>
                </c:pt>
                <c:pt idx="29070">
                  <c:v>43537.052083333401</c:v>
                </c:pt>
                <c:pt idx="29071">
                  <c:v>43537.072916666599</c:v>
                </c:pt>
                <c:pt idx="29072">
                  <c:v>43537.09375</c:v>
                </c:pt>
                <c:pt idx="29073">
                  <c:v>43537.114583333401</c:v>
                </c:pt>
                <c:pt idx="29074">
                  <c:v>43537.135416666599</c:v>
                </c:pt>
                <c:pt idx="29075">
                  <c:v>43537.15625</c:v>
                </c:pt>
                <c:pt idx="29076">
                  <c:v>43537.177083333401</c:v>
                </c:pt>
                <c:pt idx="29077">
                  <c:v>43537.197916666599</c:v>
                </c:pt>
                <c:pt idx="29078">
                  <c:v>43537.21875</c:v>
                </c:pt>
                <c:pt idx="29079">
                  <c:v>43537.239583333401</c:v>
                </c:pt>
                <c:pt idx="29080">
                  <c:v>43537.260416666599</c:v>
                </c:pt>
                <c:pt idx="29081">
                  <c:v>43537.28125</c:v>
                </c:pt>
                <c:pt idx="29082">
                  <c:v>43537.302083333401</c:v>
                </c:pt>
                <c:pt idx="29083">
                  <c:v>43537.322916666599</c:v>
                </c:pt>
                <c:pt idx="29084">
                  <c:v>43537.34375</c:v>
                </c:pt>
                <c:pt idx="29085">
                  <c:v>43537.364583333401</c:v>
                </c:pt>
                <c:pt idx="29086">
                  <c:v>43537.385416666599</c:v>
                </c:pt>
                <c:pt idx="29087">
                  <c:v>43537.40625</c:v>
                </c:pt>
                <c:pt idx="29088">
                  <c:v>43537.427083333401</c:v>
                </c:pt>
                <c:pt idx="29089">
                  <c:v>43537.447916666599</c:v>
                </c:pt>
                <c:pt idx="29090">
                  <c:v>43537.46875</c:v>
                </c:pt>
                <c:pt idx="29091">
                  <c:v>43537.489583333401</c:v>
                </c:pt>
                <c:pt idx="29092">
                  <c:v>43537.510416666599</c:v>
                </c:pt>
                <c:pt idx="29093">
                  <c:v>43537.53125</c:v>
                </c:pt>
                <c:pt idx="29094">
                  <c:v>43537.552083333401</c:v>
                </c:pt>
                <c:pt idx="29095">
                  <c:v>43537.572916666599</c:v>
                </c:pt>
                <c:pt idx="29096">
                  <c:v>43537.59375</c:v>
                </c:pt>
                <c:pt idx="29097">
                  <c:v>43537.614583333401</c:v>
                </c:pt>
                <c:pt idx="29098">
                  <c:v>43537.635416666599</c:v>
                </c:pt>
                <c:pt idx="29099">
                  <c:v>43537.65625</c:v>
                </c:pt>
                <c:pt idx="29100">
                  <c:v>43537.677083333401</c:v>
                </c:pt>
                <c:pt idx="29101">
                  <c:v>43537.697916666599</c:v>
                </c:pt>
                <c:pt idx="29102">
                  <c:v>43537.71875</c:v>
                </c:pt>
                <c:pt idx="29103">
                  <c:v>43537.739583333401</c:v>
                </c:pt>
                <c:pt idx="29104">
                  <c:v>43537.760416666599</c:v>
                </c:pt>
                <c:pt idx="29105">
                  <c:v>43537.78125</c:v>
                </c:pt>
                <c:pt idx="29106">
                  <c:v>43537.802083333401</c:v>
                </c:pt>
                <c:pt idx="29107">
                  <c:v>43537.822916666599</c:v>
                </c:pt>
                <c:pt idx="29108">
                  <c:v>43537.84375</c:v>
                </c:pt>
                <c:pt idx="29109">
                  <c:v>43537.864583333401</c:v>
                </c:pt>
                <c:pt idx="29110">
                  <c:v>43537.885416666599</c:v>
                </c:pt>
                <c:pt idx="29111">
                  <c:v>43537.90625</c:v>
                </c:pt>
                <c:pt idx="29112">
                  <c:v>43537.927083333401</c:v>
                </c:pt>
                <c:pt idx="29113">
                  <c:v>43537.947916666599</c:v>
                </c:pt>
                <c:pt idx="29114">
                  <c:v>43537.96875</c:v>
                </c:pt>
                <c:pt idx="29115">
                  <c:v>43537.989583333401</c:v>
                </c:pt>
                <c:pt idx="29116">
                  <c:v>43538.010416666599</c:v>
                </c:pt>
                <c:pt idx="29117">
                  <c:v>43538.03125</c:v>
                </c:pt>
                <c:pt idx="29118">
                  <c:v>43538.052083333401</c:v>
                </c:pt>
                <c:pt idx="29119">
                  <c:v>43538.072916666599</c:v>
                </c:pt>
                <c:pt idx="29120">
                  <c:v>43538.09375</c:v>
                </c:pt>
                <c:pt idx="29121">
                  <c:v>43538.114583333401</c:v>
                </c:pt>
                <c:pt idx="29122">
                  <c:v>43538.135416666599</c:v>
                </c:pt>
                <c:pt idx="29123">
                  <c:v>43538.15625</c:v>
                </c:pt>
                <c:pt idx="29124">
                  <c:v>43538.177083333401</c:v>
                </c:pt>
                <c:pt idx="29125">
                  <c:v>43538.197916666599</c:v>
                </c:pt>
                <c:pt idx="29126">
                  <c:v>43538.21875</c:v>
                </c:pt>
                <c:pt idx="29127">
                  <c:v>43538.239583333401</c:v>
                </c:pt>
                <c:pt idx="29128">
                  <c:v>43538.260416666599</c:v>
                </c:pt>
                <c:pt idx="29129">
                  <c:v>43538.28125</c:v>
                </c:pt>
                <c:pt idx="29130">
                  <c:v>43538.302083333401</c:v>
                </c:pt>
                <c:pt idx="29131">
                  <c:v>43538.322916666599</c:v>
                </c:pt>
                <c:pt idx="29132">
                  <c:v>43538.34375</c:v>
                </c:pt>
                <c:pt idx="29133">
                  <c:v>43538.364583333401</c:v>
                </c:pt>
                <c:pt idx="29134">
                  <c:v>43538.385416666599</c:v>
                </c:pt>
                <c:pt idx="29135">
                  <c:v>43538.40625</c:v>
                </c:pt>
                <c:pt idx="29136">
                  <c:v>43538.427083333401</c:v>
                </c:pt>
                <c:pt idx="29137">
                  <c:v>43538.447916666599</c:v>
                </c:pt>
                <c:pt idx="29138">
                  <c:v>43538.46875</c:v>
                </c:pt>
                <c:pt idx="29139">
                  <c:v>43538.489583333401</c:v>
                </c:pt>
                <c:pt idx="29140">
                  <c:v>43538.510416666599</c:v>
                </c:pt>
                <c:pt idx="29141">
                  <c:v>43538.53125</c:v>
                </c:pt>
                <c:pt idx="29142">
                  <c:v>43538.552083333401</c:v>
                </c:pt>
                <c:pt idx="29143">
                  <c:v>43538.572916666599</c:v>
                </c:pt>
                <c:pt idx="29144">
                  <c:v>43538.59375</c:v>
                </c:pt>
                <c:pt idx="29145">
                  <c:v>43538.614583333401</c:v>
                </c:pt>
                <c:pt idx="29146">
                  <c:v>43538.635416666599</c:v>
                </c:pt>
                <c:pt idx="29147">
                  <c:v>43538.65625</c:v>
                </c:pt>
                <c:pt idx="29148">
                  <c:v>43538.677083333401</c:v>
                </c:pt>
                <c:pt idx="29149">
                  <c:v>43538.697916666599</c:v>
                </c:pt>
                <c:pt idx="29150">
                  <c:v>43538.71875</c:v>
                </c:pt>
                <c:pt idx="29151">
                  <c:v>43538.739583333401</c:v>
                </c:pt>
                <c:pt idx="29152">
                  <c:v>43538.760416666599</c:v>
                </c:pt>
                <c:pt idx="29153">
                  <c:v>43538.78125</c:v>
                </c:pt>
                <c:pt idx="29154">
                  <c:v>43538.802083333401</c:v>
                </c:pt>
                <c:pt idx="29155">
                  <c:v>43538.822916666599</c:v>
                </c:pt>
                <c:pt idx="29156">
                  <c:v>43538.84375</c:v>
                </c:pt>
                <c:pt idx="29157">
                  <c:v>43538.864583333401</c:v>
                </c:pt>
                <c:pt idx="29158">
                  <c:v>43538.885416666599</c:v>
                </c:pt>
                <c:pt idx="29159">
                  <c:v>43538.90625</c:v>
                </c:pt>
                <c:pt idx="29160">
                  <c:v>43538.927083333401</c:v>
                </c:pt>
                <c:pt idx="29161">
                  <c:v>43538.947916666599</c:v>
                </c:pt>
                <c:pt idx="29162">
                  <c:v>43538.96875</c:v>
                </c:pt>
                <c:pt idx="29163">
                  <c:v>43538.989583333401</c:v>
                </c:pt>
                <c:pt idx="29164">
                  <c:v>43539.010416666599</c:v>
                </c:pt>
                <c:pt idx="29165">
                  <c:v>43539.03125</c:v>
                </c:pt>
                <c:pt idx="29166">
                  <c:v>43539.052083333401</c:v>
                </c:pt>
                <c:pt idx="29167">
                  <c:v>43539.072916666599</c:v>
                </c:pt>
                <c:pt idx="29168">
                  <c:v>43539.09375</c:v>
                </c:pt>
                <c:pt idx="29169">
                  <c:v>43539.114583333401</c:v>
                </c:pt>
                <c:pt idx="29170">
                  <c:v>43539.135416666599</c:v>
                </c:pt>
                <c:pt idx="29171">
                  <c:v>43539.15625</c:v>
                </c:pt>
                <c:pt idx="29172">
                  <c:v>43539.177083333401</c:v>
                </c:pt>
                <c:pt idx="29173">
                  <c:v>43539.197916666599</c:v>
                </c:pt>
                <c:pt idx="29174">
                  <c:v>43539.21875</c:v>
                </c:pt>
                <c:pt idx="29175">
                  <c:v>43539.239583333401</c:v>
                </c:pt>
                <c:pt idx="29176">
                  <c:v>43539.260416666599</c:v>
                </c:pt>
                <c:pt idx="29177">
                  <c:v>43539.28125</c:v>
                </c:pt>
                <c:pt idx="29178">
                  <c:v>43539.302083333401</c:v>
                </c:pt>
                <c:pt idx="29179">
                  <c:v>43539.322916666599</c:v>
                </c:pt>
                <c:pt idx="29180">
                  <c:v>43539.34375</c:v>
                </c:pt>
                <c:pt idx="29181">
                  <c:v>43539.364583333401</c:v>
                </c:pt>
                <c:pt idx="29182">
                  <c:v>43539.385416666599</c:v>
                </c:pt>
                <c:pt idx="29183">
                  <c:v>43539.40625</c:v>
                </c:pt>
                <c:pt idx="29184">
                  <c:v>43539.427083333401</c:v>
                </c:pt>
                <c:pt idx="29185">
                  <c:v>43539.447916666599</c:v>
                </c:pt>
                <c:pt idx="29186">
                  <c:v>43539.46875</c:v>
                </c:pt>
                <c:pt idx="29187">
                  <c:v>43539.489583333401</c:v>
                </c:pt>
                <c:pt idx="29188">
                  <c:v>43539.510416666599</c:v>
                </c:pt>
                <c:pt idx="29189">
                  <c:v>43539.53125</c:v>
                </c:pt>
                <c:pt idx="29190">
                  <c:v>43539.552083333401</c:v>
                </c:pt>
                <c:pt idx="29191">
                  <c:v>43539.572916666599</c:v>
                </c:pt>
                <c:pt idx="29192">
                  <c:v>43539.59375</c:v>
                </c:pt>
                <c:pt idx="29193">
                  <c:v>43539.614583333401</c:v>
                </c:pt>
                <c:pt idx="29194">
                  <c:v>43539.635416666599</c:v>
                </c:pt>
                <c:pt idx="29195">
                  <c:v>43539.65625</c:v>
                </c:pt>
                <c:pt idx="29196">
                  <c:v>43539.677083333401</c:v>
                </c:pt>
                <c:pt idx="29197">
                  <c:v>43539.697916666599</c:v>
                </c:pt>
                <c:pt idx="29198">
                  <c:v>43539.71875</c:v>
                </c:pt>
                <c:pt idx="29199">
                  <c:v>43539.739583333401</c:v>
                </c:pt>
                <c:pt idx="29200">
                  <c:v>43539.760416666599</c:v>
                </c:pt>
                <c:pt idx="29201">
                  <c:v>43539.78125</c:v>
                </c:pt>
                <c:pt idx="29202">
                  <c:v>43539.802083333401</c:v>
                </c:pt>
                <c:pt idx="29203">
                  <c:v>43539.822916666599</c:v>
                </c:pt>
                <c:pt idx="29204">
                  <c:v>43539.84375</c:v>
                </c:pt>
                <c:pt idx="29205">
                  <c:v>43539.864583333401</c:v>
                </c:pt>
                <c:pt idx="29206">
                  <c:v>43539.885416666599</c:v>
                </c:pt>
                <c:pt idx="29207">
                  <c:v>43539.90625</c:v>
                </c:pt>
                <c:pt idx="29208">
                  <c:v>43539.927083333401</c:v>
                </c:pt>
                <c:pt idx="29209">
                  <c:v>43539.947916666599</c:v>
                </c:pt>
                <c:pt idx="29210">
                  <c:v>43539.96875</c:v>
                </c:pt>
                <c:pt idx="29211">
                  <c:v>43539.989583333401</c:v>
                </c:pt>
                <c:pt idx="29212">
                  <c:v>43540.010416666599</c:v>
                </c:pt>
                <c:pt idx="29213">
                  <c:v>43540.03125</c:v>
                </c:pt>
                <c:pt idx="29214">
                  <c:v>43540.052083333401</c:v>
                </c:pt>
                <c:pt idx="29215">
                  <c:v>43540.072916666599</c:v>
                </c:pt>
                <c:pt idx="29216">
                  <c:v>43540.09375</c:v>
                </c:pt>
                <c:pt idx="29217">
                  <c:v>43540.114583333401</c:v>
                </c:pt>
                <c:pt idx="29218">
                  <c:v>43540.135416666599</c:v>
                </c:pt>
                <c:pt idx="29219">
                  <c:v>43540.15625</c:v>
                </c:pt>
                <c:pt idx="29220">
                  <c:v>43540.177083333401</c:v>
                </c:pt>
                <c:pt idx="29221">
                  <c:v>43540.197916666599</c:v>
                </c:pt>
                <c:pt idx="29222">
                  <c:v>43540.21875</c:v>
                </c:pt>
                <c:pt idx="29223">
                  <c:v>43540.239583333401</c:v>
                </c:pt>
                <c:pt idx="29224">
                  <c:v>43540.260416666599</c:v>
                </c:pt>
                <c:pt idx="29225">
                  <c:v>43540.28125</c:v>
                </c:pt>
                <c:pt idx="29226">
                  <c:v>43540.302083333401</c:v>
                </c:pt>
                <c:pt idx="29227">
                  <c:v>43540.322916666599</c:v>
                </c:pt>
                <c:pt idx="29228">
                  <c:v>43540.34375</c:v>
                </c:pt>
                <c:pt idx="29229">
                  <c:v>43540.364583333401</c:v>
                </c:pt>
                <c:pt idx="29230">
                  <c:v>43540.385416666599</c:v>
                </c:pt>
                <c:pt idx="29231">
                  <c:v>43540.40625</c:v>
                </c:pt>
                <c:pt idx="29232">
                  <c:v>43540.427083333401</c:v>
                </c:pt>
                <c:pt idx="29233">
                  <c:v>43540.447916666599</c:v>
                </c:pt>
                <c:pt idx="29234">
                  <c:v>43540.46875</c:v>
                </c:pt>
                <c:pt idx="29235">
                  <c:v>43540.489583333401</c:v>
                </c:pt>
                <c:pt idx="29236">
                  <c:v>43540.510416666599</c:v>
                </c:pt>
                <c:pt idx="29237">
                  <c:v>43540.53125</c:v>
                </c:pt>
                <c:pt idx="29238">
                  <c:v>43540.552083333401</c:v>
                </c:pt>
                <c:pt idx="29239">
                  <c:v>43540.572916666599</c:v>
                </c:pt>
                <c:pt idx="29240">
                  <c:v>43540.59375</c:v>
                </c:pt>
                <c:pt idx="29241">
                  <c:v>43540.614583333401</c:v>
                </c:pt>
                <c:pt idx="29242">
                  <c:v>43540.635416666599</c:v>
                </c:pt>
                <c:pt idx="29243">
                  <c:v>43540.65625</c:v>
                </c:pt>
                <c:pt idx="29244">
                  <c:v>43540.677083333401</c:v>
                </c:pt>
                <c:pt idx="29245">
                  <c:v>43540.697916666599</c:v>
                </c:pt>
                <c:pt idx="29246">
                  <c:v>43540.71875</c:v>
                </c:pt>
                <c:pt idx="29247">
                  <c:v>43540.739583333401</c:v>
                </c:pt>
                <c:pt idx="29248">
                  <c:v>43540.760416666599</c:v>
                </c:pt>
                <c:pt idx="29249">
                  <c:v>43540.78125</c:v>
                </c:pt>
                <c:pt idx="29250">
                  <c:v>43540.802083333401</c:v>
                </c:pt>
                <c:pt idx="29251">
                  <c:v>43540.822916666599</c:v>
                </c:pt>
                <c:pt idx="29252">
                  <c:v>43540.84375</c:v>
                </c:pt>
                <c:pt idx="29253">
                  <c:v>43540.864583333401</c:v>
                </c:pt>
                <c:pt idx="29254">
                  <c:v>43540.885416666599</c:v>
                </c:pt>
                <c:pt idx="29255">
                  <c:v>43540.90625</c:v>
                </c:pt>
                <c:pt idx="29256">
                  <c:v>43540.927083333401</c:v>
                </c:pt>
                <c:pt idx="29257">
                  <c:v>43540.947916666599</c:v>
                </c:pt>
                <c:pt idx="29258">
                  <c:v>43540.96875</c:v>
                </c:pt>
                <c:pt idx="29259">
                  <c:v>43540.989583333401</c:v>
                </c:pt>
                <c:pt idx="29260">
                  <c:v>43541.010416666599</c:v>
                </c:pt>
                <c:pt idx="29261">
                  <c:v>43541.03125</c:v>
                </c:pt>
                <c:pt idx="29262">
                  <c:v>43541.052083333401</c:v>
                </c:pt>
                <c:pt idx="29263">
                  <c:v>43541.072916666599</c:v>
                </c:pt>
                <c:pt idx="29264">
                  <c:v>43541.09375</c:v>
                </c:pt>
                <c:pt idx="29265">
                  <c:v>43541.114583333401</c:v>
                </c:pt>
                <c:pt idx="29266">
                  <c:v>43541.135416666599</c:v>
                </c:pt>
                <c:pt idx="29267">
                  <c:v>43541.15625</c:v>
                </c:pt>
                <c:pt idx="29268">
                  <c:v>43541.177083333401</c:v>
                </c:pt>
                <c:pt idx="29269">
                  <c:v>43541.197916666599</c:v>
                </c:pt>
                <c:pt idx="29270">
                  <c:v>43541.21875</c:v>
                </c:pt>
                <c:pt idx="29271">
                  <c:v>43541.239583333401</c:v>
                </c:pt>
                <c:pt idx="29272">
                  <c:v>43541.260416666599</c:v>
                </c:pt>
                <c:pt idx="29273">
                  <c:v>43541.28125</c:v>
                </c:pt>
                <c:pt idx="29274">
                  <c:v>43541.302083333401</c:v>
                </c:pt>
                <c:pt idx="29275">
                  <c:v>43541.322916666599</c:v>
                </c:pt>
                <c:pt idx="29276">
                  <c:v>43541.34375</c:v>
                </c:pt>
                <c:pt idx="29277">
                  <c:v>43541.364583333401</c:v>
                </c:pt>
                <c:pt idx="29278">
                  <c:v>43541.385416666599</c:v>
                </c:pt>
                <c:pt idx="29279">
                  <c:v>43541.40625</c:v>
                </c:pt>
                <c:pt idx="29280">
                  <c:v>43541.427083333401</c:v>
                </c:pt>
                <c:pt idx="29281">
                  <c:v>43541.447916666599</c:v>
                </c:pt>
                <c:pt idx="29282">
                  <c:v>43541.46875</c:v>
                </c:pt>
                <c:pt idx="29283">
                  <c:v>43541.489583333401</c:v>
                </c:pt>
                <c:pt idx="29284">
                  <c:v>43541.510416666599</c:v>
                </c:pt>
                <c:pt idx="29285">
                  <c:v>43541.53125</c:v>
                </c:pt>
                <c:pt idx="29286">
                  <c:v>43541.552083333401</c:v>
                </c:pt>
                <c:pt idx="29287">
                  <c:v>43541.572916666599</c:v>
                </c:pt>
                <c:pt idx="29288">
                  <c:v>43541.59375</c:v>
                </c:pt>
                <c:pt idx="29289">
                  <c:v>43541.614583333401</c:v>
                </c:pt>
                <c:pt idx="29290">
                  <c:v>43541.635416666599</c:v>
                </c:pt>
                <c:pt idx="29291">
                  <c:v>43541.65625</c:v>
                </c:pt>
                <c:pt idx="29292">
                  <c:v>43541.677083333401</c:v>
                </c:pt>
                <c:pt idx="29293">
                  <c:v>43541.697916666599</c:v>
                </c:pt>
                <c:pt idx="29294">
                  <c:v>43541.71875</c:v>
                </c:pt>
                <c:pt idx="29295">
                  <c:v>43541.739583333401</c:v>
                </c:pt>
                <c:pt idx="29296">
                  <c:v>43541.760416666599</c:v>
                </c:pt>
                <c:pt idx="29297">
                  <c:v>43541.78125</c:v>
                </c:pt>
                <c:pt idx="29298">
                  <c:v>43541.802083333401</c:v>
                </c:pt>
                <c:pt idx="29299">
                  <c:v>43541.822916666599</c:v>
                </c:pt>
                <c:pt idx="29300">
                  <c:v>43541.84375</c:v>
                </c:pt>
                <c:pt idx="29301">
                  <c:v>43541.864583333401</c:v>
                </c:pt>
                <c:pt idx="29302">
                  <c:v>43541.885416666599</c:v>
                </c:pt>
                <c:pt idx="29303">
                  <c:v>43541.90625</c:v>
                </c:pt>
                <c:pt idx="29304">
                  <c:v>43541.927083333401</c:v>
                </c:pt>
                <c:pt idx="29305">
                  <c:v>43541.947916666599</c:v>
                </c:pt>
                <c:pt idx="29306">
                  <c:v>43541.96875</c:v>
                </c:pt>
                <c:pt idx="29307">
                  <c:v>43541.989583333401</c:v>
                </c:pt>
                <c:pt idx="29308">
                  <c:v>43542.010416666599</c:v>
                </c:pt>
                <c:pt idx="29309">
                  <c:v>43542.03125</c:v>
                </c:pt>
                <c:pt idx="29310">
                  <c:v>43542.052083333401</c:v>
                </c:pt>
                <c:pt idx="29311">
                  <c:v>43542.072916666599</c:v>
                </c:pt>
                <c:pt idx="29312">
                  <c:v>43542.09375</c:v>
                </c:pt>
                <c:pt idx="29313">
                  <c:v>43542.114583333401</c:v>
                </c:pt>
                <c:pt idx="29314">
                  <c:v>43542.135416666599</c:v>
                </c:pt>
                <c:pt idx="29315">
                  <c:v>43542.15625</c:v>
                </c:pt>
                <c:pt idx="29316">
                  <c:v>43542.177083333401</c:v>
                </c:pt>
                <c:pt idx="29317">
                  <c:v>43542.197916666599</c:v>
                </c:pt>
                <c:pt idx="29318">
                  <c:v>43542.21875</c:v>
                </c:pt>
                <c:pt idx="29319">
                  <c:v>43542.239583333401</c:v>
                </c:pt>
                <c:pt idx="29320">
                  <c:v>43542.260416666599</c:v>
                </c:pt>
                <c:pt idx="29321">
                  <c:v>43542.28125</c:v>
                </c:pt>
                <c:pt idx="29322">
                  <c:v>43542.302083333401</c:v>
                </c:pt>
                <c:pt idx="29323">
                  <c:v>43542.322916666599</c:v>
                </c:pt>
                <c:pt idx="29324">
                  <c:v>43542.34375</c:v>
                </c:pt>
                <c:pt idx="29325">
                  <c:v>43542.364583333401</c:v>
                </c:pt>
                <c:pt idx="29326">
                  <c:v>43542.385416666599</c:v>
                </c:pt>
                <c:pt idx="29327">
                  <c:v>43542.40625</c:v>
                </c:pt>
                <c:pt idx="29328">
                  <c:v>43542.427083333401</c:v>
                </c:pt>
                <c:pt idx="29329">
                  <c:v>43542.447916666599</c:v>
                </c:pt>
                <c:pt idx="29330">
                  <c:v>43542.46875</c:v>
                </c:pt>
                <c:pt idx="29331">
                  <c:v>43542.489583333401</c:v>
                </c:pt>
                <c:pt idx="29332">
                  <c:v>43542.510416666599</c:v>
                </c:pt>
                <c:pt idx="29333">
                  <c:v>43542.53125</c:v>
                </c:pt>
                <c:pt idx="29334">
                  <c:v>43542.552083333401</c:v>
                </c:pt>
                <c:pt idx="29335">
                  <c:v>43542.572916666599</c:v>
                </c:pt>
                <c:pt idx="29336">
                  <c:v>43542.59375</c:v>
                </c:pt>
                <c:pt idx="29337">
                  <c:v>43542.614583333401</c:v>
                </c:pt>
                <c:pt idx="29338">
                  <c:v>43542.635416666599</c:v>
                </c:pt>
                <c:pt idx="29339">
                  <c:v>43542.65625</c:v>
                </c:pt>
                <c:pt idx="29340">
                  <c:v>43542.677083333401</c:v>
                </c:pt>
                <c:pt idx="29341">
                  <c:v>43542.697916666599</c:v>
                </c:pt>
                <c:pt idx="29342">
                  <c:v>43542.71875</c:v>
                </c:pt>
                <c:pt idx="29343">
                  <c:v>43542.739583333401</c:v>
                </c:pt>
                <c:pt idx="29344">
                  <c:v>43542.760416666599</c:v>
                </c:pt>
                <c:pt idx="29345">
                  <c:v>43542.78125</c:v>
                </c:pt>
                <c:pt idx="29346">
                  <c:v>43542.802083333401</c:v>
                </c:pt>
                <c:pt idx="29347">
                  <c:v>43542.822916666599</c:v>
                </c:pt>
                <c:pt idx="29348">
                  <c:v>43542.84375</c:v>
                </c:pt>
                <c:pt idx="29349">
                  <c:v>43542.864583333401</c:v>
                </c:pt>
                <c:pt idx="29350">
                  <c:v>43542.885416666599</c:v>
                </c:pt>
                <c:pt idx="29351">
                  <c:v>43542.90625</c:v>
                </c:pt>
                <c:pt idx="29352">
                  <c:v>43542.927083333401</c:v>
                </c:pt>
                <c:pt idx="29353">
                  <c:v>43542.947916666599</c:v>
                </c:pt>
                <c:pt idx="29354">
                  <c:v>43542.96875</c:v>
                </c:pt>
                <c:pt idx="29355">
                  <c:v>43542.989583333401</c:v>
                </c:pt>
                <c:pt idx="29356">
                  <c:v>43543.010416666599</c:v>
                </c:pt>
                <c:pt idx="29357">
                  <c:v>43543.03125</c:v>
                </c:pt>
                <c:pt idx="29358">
                  <c:v>43543.052083333401</c:v>
                </c:pt>
                <c:pt idx="29359">
                  <c:v>43543.072916666599</c:v>
                </c:pt>
                <c:pt idx="29360">
                  <c:v>43543.09375</c:v>
                </c:pt>
                <c:pt idx="29361">
                  <c:v>43543.114583333401</c:v>
                </c:pt>
                <c:pt idx="29362">
                  <c:v>43543.135416666599</c:v>
                </c:pt>
                <c:pt idx="29363">
                  <c:v>43543.15625</c:v>
                </c:pt>
                <c:pt idx="29364">
                  <c:v>43543.177083333401</c:v>
                </c:pt>
                <c:pt idx="29365">
                  <c:v>43543.197916666599</c:v>
                </c:pt>
                <c:pt idx="29366">
                  <c:v>43543.21875</c:v>
                </c:pt>
                <c:pt idx="29367">
                  <c:v>43543.239583333401</c:v>
                </c:pt>
                <c:pt idx="29368">
                  <c:v>43543.260416666599</c:v>
                </c:pt>
                <c:pt idx="29369">
                  <c:v>43543.28125</c:v>
                </c:pt>
                <c:pt idx="29370">
                  <c:v>43543.302083333401</c:v>
                </c:pt>
                <c:pt idx="29371">
                  <c:v>43543.322916666599</c:v>
                </c:pt>
                <c:pt idx="29372">
                  <c:v>43543.34375</c:v>
                </c:pt>
                <c:pt idx="29373">
                  <c:v>43543.364583333401</c:v>
                </c:pt>
                <c:pt idx="29374">
                  <c:v>43543.385416666599</c:v>
                </c:pt>
                <c:pt idx="29375">
                  <c:v>43543.40625</c:v>
                </c:pt>
                <c:pt idx="29376">
                  <c:v>43543.427083333401</c:v>
                </c:pt>
                <c:pt idx="29377">
                  <c:v>43543.447916666599</c:v>
                </c:pt>
                <c:pt idx="29378">
                  <c:v>43543.46875</c:v>
                </c:pt>
                <c:pt idx="29379">
                  <c:v>43543.489583333401</c:v>
                </c:pt>
                <c:pt idx="29380">
                  <c:v>43543.510416666599</c:v>
                </c:pt>
                <c:pt idx="29381">
                  <c:v>43543.53125</c:v>
                </c:pt>
                <c:pt idx="29382">
                  <c:v>43543.552083333401</c:v>
                </c:pt>
                <c:pt idx="29383">
                  <c:v>43543.572916666599</c:v>
                </c:pt>
                <c:pt idx="29384">
                  <c:v>43543.59375</c:v>
                </c:pt>
                <c:pt idx="29385">
                  <c:v>43543.614583333401</c:v>
                </c:pt>
                <c:pt idx="29386">
                  <c:v>43543.635416666599</c:v>
                </c:pt>
                <c:pt idx="29387">
                  <c:v>43543.65625</c:v>
                </c:pt>
                <c:pt idx="29388">
                  <c:v>43543.677083333401</c:v>
                </c:pt>
                <c:pt idx="29389">
                  <c:v>43543.697916666599</c:v>
                </c:pt>
                <c:pt idx="29390">
                  <c:v>43543.71875</c:v>
                </c:pt>
                <c:pt idx="29391">
                  <c:v>43543.739583333401</c:v>
                </c:pt>
                <c:pt idx="29392">
                  <c:v>43543.760416666599</c:v>
                </c:pt>
                <c:pt idx="29393">
                  <c:v>43543.78125</c:v>
                </c:pt>
                <c:pt idx="29394">
                  <c:v>43543.802083333401</c:v>
                </c:pt>
                <c:pt idx="29395">
                  <c:v>43543.822916666599</c:v>
                </c:pt>
                <c:pt idx="29396">
                  <c:v>43543.84375</c:v>
                </c:pt>
                <c:pt idx="29397">
                  <c:v>43543.864583333401</c:v>
                </c:pt>
                <c:pt idx="29398">
                  <c:v>43543.885416666599</c:v>
                </c:pt>
                <c:pt idx="29399">
                  <c:v>43543.90625</c:v>
                </c:pt>
                <c:pt idx="29400">
                  <c:v>43543.927083333401</c:v>
                </c:pt>
                <c:pt idx="29401">
                  <c:v>43543.947916666599</c:v>
                </c:pt>
                <c:pt idx="29402">
                  <c:v>43543.96875</c:v>
                </c:pt>
                <c:pt idx="29403">
                  <c:v>43543.989583333401</c:v>
                </c:pt>
                <c:pt idx="29404">
                  <c:v>43544.010416666599</c:v>
                </c:pt>
                <c:pt idx="29405">
                  <c:v>43544.03125</c:v>
                </c:pt>
                <c:pt idx="29406">
                  <c:v>43544.052083333401</c:v>
                </c:pt>
                <c:pt idx="29407">
                  <c:v>43544.072916666599</c:v>
                </c:pt>
                <c:pt idx="29408">
                  <c:v>43544.09375</c:v>
                </c:pt>
                <c:pt idx="29409">
                  <c:v>43544.114583333401</c:v>
                </c:pt>
                <c:pt idx="29410">
                  <c:v>43544.135416666599</c:v>
                </c:pt>
                <c:pt idx="29411">
                  <c:v>43544.15625</c:v>
                </c:pt>
                <c:pt idx="29412">
                  <c:v>43544.177083333401</c:v>
                </c:pt>
                <c:pt idx="29413">
                  <c:v>43544.197916666599</c:v>
                </c:pt>
                <c:pt idx="29414">
                  <c:v>43544.21875</c:v>
                </c:pt>
                <c:pt idx="29415">
                  <c:v>43544.239583333401</c:v>
                </c:pt>
                <c:pt idx="29416">
                  <c:v>43544.260416666599</c:v>
                </c:pt>
                <c:pt idx="29417">
                  <c:v>43544.28125</c:v>
                </c:pt>
                <c:pt idx="29418">
                  <c:v>43544.302083333401</c:v>
                </c:pt>
                <c:pt idx="29419">
                  <c:v>43544.322916666599</c:v>
                </c:pt>
                <c:pt idx="29420">
                  <c:v>43544.34375</c:v>
                </c:pt>
                <c:pt idx="29421">
                  <c:v>43544.364583333401</c:v>
                </c:pt>
                <c:pt idx="29422">
                  <c:v>43544.385416666599</c:v>
                </c:pt>
                <c:pt idx="29423">
                  <c:v>43544.40625</c:v>
                </c:pt>
                <c:pt idx="29424">
                  <c:v>43544.427083333401</c:v>
                </c:pt>
                <c:pt idx="29425">
                  <c:v>43544.447916666599</c:v>
                </c:pt>
                <c:pt idx="29426">
                  <c:v>43544.46875</c:v>
                </c:pt>
                <c:pt idx="29427">
                  <c:v>43544.489583333401</c:v>
                </c:pt>
                <c:pt idx="29428">
                  <c:v>43544.510416666599</c:v>
                </c:pt>
                <c:pt idx="29429">
                  <c:v>43544.53125</c:v>
                </c:pt>
                <c:pt idx="29430">
                  <c:v>43544.552083333401</c:v>
                </c:pt>
                <c:pt idx="29431">
                  <c:v>43544.572916666599</c:v>
                </c:pt>
                <c:pt idx="29432">
                  <c:v>43544.59375</c:v>
                </c:pt>
                <c:pt idx="29433">
                  <c:v>43544.614583333401</c:v>
                </c:pt>
                <c:pt idx="29434">
                  <c:v>43544.635416666599</c:v>
                </c:pt>
                <c:pt idx="29435">
                  <c:v>43544.65625</c:v>
                </c:pt>
                <c:pt idx="29436">
                  <c:v>43544.677083333401</c:v>
                </c:pt>
                <c:pt idx="29437">
                  <c:v>43544.697916666599</c:v>
                </c:pt>
                <c:pt idx="29438">
                  <c:v>43544.71875</c:v>
                </c:pt>
                <c:pt idx="29439">
                  <c:v>43544.739583333401</c:v>
                </c:pt>
                <c:pt idx="29440">
                  <c:v>43544.760416666599</c:v>
                </c:pt>
                <c:pt idx="29441">
                  <c:v>43544.78125</c:v>
                </c:pt>
                <c:pt idx="29442">
                  <c:v>43544.802083333401</c:v>
                </c:pt>
                <c:pt idx="29443">
                  <c:v>43544.822916666599</c:v>
                </c:pt>
                <c:pt idx="29444">
                  <c:v>43544.84375</c:v>
                </c:pt>
                <c:pt idx="29445">
                  <c:v>43544.864583333401</c:v>
                </c:pt>
                <c:pt idx="29446">
                  <c:v>43544.885416666599</c:v>
                </c:pt>
                <c:pt idx="29447">
                  <c:v>43544.90625</c:v>
                </c:pt>
                <c:pt idx="29448">
                  <c:v>43544.927083333401</c:v>
                </c:pt>
                <c:pt idx="29449">
                  <c:v>43544.947916666599</c:v>
                </c:pt>
                <c:pt idx="29450">
                  <c:v>43544.96875</c:v>
                </c:pt>
                <c:pt idx="29451">
                  <c:v>43544.989583333401</c:v>
                </c:pt>
                <c:pt idx="29452">
                  <c:v>43545.010416666599</c:v>
                </c:pt>
                <c:pt idx="29453">
                  <c:v>43545.03125</c:v>
                </c:pt>
                <c:pt idx="29454">
                  <c:v>43545.052083333401</c:v>
                </c:pt>
                <c:pt idx="29455">
                  <c:v>43545.072916666599</c:v>
                </c:pt>
                <c:pt idx="29456">
                  <c:v>43545.09375</c:v>
                </c:pt>
                <c:pt idx="29457">
                  <c:v>43545.114583333401</c:v>
                </c:pt>
                <c:pt idx="29458">
                  <c:v>43545.135416666599</c:v>
                </c:pt>
                <c:pt idx="29459">
                  <c:v>43545.15625</c:v>
                </c:pt>
                <c:pt idx="29460">
                  <c:v>43545.177083333401</c:v>
                </c:pt>
                <c:pt idx="29461">
                  <c:v>43545.197916666599</c:v>
                </c:pt>
                <c:pt idx="29462">
                  <c:v>43545.21875</c:v>
                </c:pt>
                <c:pt idx="29463">
                  <c:v>43545.239583333401</c:v>
                </c:pt>
                <c:pt idx="29464">
                  <c:v>43545.260416666599</c:v>
                </c:pt>
                <c:pt idx="29465">
                  <c:v>43545.28125</c:v>
                </c:pt>
                <c:pt idx="29466">
                  <c:v>43545.302083333401</c:v>
                </c:pt>
                <c:pt idx="29467">
                  <c:v>43545.322916666599</c:v>
                </c:pt>
                <c:pt idx="29468">
                  <c:v>43545.34375</c:v>
                </c:pt>
                <c:pt idx="29469">
                  <c:v>43545.364583333401</c:v>
                </c:pt>
                <c:pt idx="29470">
                  <c:v>43545.385416666599</c:v>
                </c:pt>
                <c:pt idx="29471">
                  <c:v>43545.40625</c:v>
                </c:pt>
                <c:pt idx="29472">
                  <c:v>43545.427083333401</c:v>
                </c:pt>
                <c:pt idx="29473">
                  <c:v>43545.447916666599</c:v>
                </c:pt>
                <c:pt idx="29474">
                  <c:v>43545.46875</c:v>
                </c:pt>
                <c:pt idx="29475">
                  <c:v>43545.489583333401</c:v>
                </c:pt>
                <c:pt idx="29476">
                  <c:v>43545.510416666599</c:v>
                </c:pt>
                <c:pt idx="29477">
                  <c:v>43545.53125</c:v>
                </c:pt>
                <c:pt idx="29478">
                  <c:v>43545.552083333401</c:v>
                </c:pt>
                <c:pt idx="29479">
                  <c:v>43545.572916666599</c:v>
                </c:pt>
                <c:pt idx="29480">
                  <c:v>43545.59375</c:v>
                </c:pt>
                <c:pt idx="29481">
                  <c:v>43545.614583333401</c:v>
                </c:pt>
                <c:pt idx="29482">
                  <c:v>43545.635416666599</c:v>
                </c:pt>
                <c:pt idx="29483">
                  <c:v>43545.65625</c:v>
                </c:pt>
                <c:pt idx="29484">
                  <c:v>43545.677083333401</c:v>
                </c:pt>
                <c:pt idx="29485">
                  <c:v>43545.697916666599</c:v>
                </c:pt>
                <c:pt idx="29486">
                  <c:v>43545.71875</c:v>
                </c:pt>
                <c:pt idx="29487">
                  <c:v>43545.739583333401</c:v>
                </c:pt>
                <c:pt idx="29488">
                  <c:v>43545.760416666599</c:v>
                </c:pt>
                <c:pt idx="29489">
                  <c:v>43545.78125</c:v>
                </c:pt>
                <c:pt idx="29490">
                  <c:v>43545.802083333401</c:v>
                </c:pt>
                <c:pt idx="29491">
                  <c:v>43545.822916666599</c:v>
                </c:pt>
                <c:pt idx="29492">
                  <c:v>43545.84375</c:v>
                </c:pt>
                <c:pt idx="29493">
                  <c:v>43545.864583333401</c:v>
                </c:pt>
                <c:pt idx="29494">
                  <c:v>43545.885416666599</c:v>
                </c:pt>
                <c:pt idx="29495">
                  <c:v>43545.90625</c:v>
                </c:pt>
                <c:pt idx="29496">
                  <c:v>43545.927083333401</c:v>
                </c:pt>
                <c:pt idx="29497">
                  <c:v>43545.947916666599</c:v>
                </c:pt>
                <c:pt idx="29498">
                  <c:v>43545.96875</c:v>
                </c:pt>
                <c:pt idx="29499">
                  <c:v>43545.989583333401</c:v>
                </c:pt>
                <c:pt idx="29500">
                  <c:v>43546.010416666599</c:v>
                </c:pt>
                <c:pt idx="29501">
                  <c:v>43546.03125</c:v>
                </c:pt>
                <c:pt idx="29502">
                  <c:v>43546.052083333401</c:v>
                </c:pt>
                <c:pt idx="29503">
                  <c:v>43546.072916666599</c:v>
                </c:pt>
                <c:pt idx="29504">
                  <c:v>43546.09375</c:v>
                </c:pt>
                <c:pt idx="29505">
                  <c:v>43546.114583333401</c:v>
                </c:pt>
                <c:pt idx="29506">
                  <c:v>43546.135416666599</c:v>
                </c:pt>
                <c:pt idx="29507">
                  <c:v>43546.15625</c:v>
                </c:pt>
                <c:pt idx="29508">
                  <c:v>43546.177083333401</c:v>
                </c:pt>
                <c:pt idx="29509">
                  <c:v>43546.197916666599</c:v>
                </c:pt>
                <c:pt idx="29510">
                  <c:v>43546.21875</c:v>
                </c:pt>
                <c:pt idx="29511">
                  <c:v>43546.239583333401</c:v>
                </c:pt>
                <c:pt idx="29512">
                  <c:v>43546.260416666599</c:v>
                </c:pt>
                <c:pt idx="29513">
                  <c:v>43546.28125</c:v>
                </c:pt>
                <c:pt idx="29514">
                  <c:v>43546.302083333401</c:v>
                </c:pt>
                <c:pt idx="29515">
                  <c:v>43546.322916666599</c:v>
                </c:pt>
                <c:pt idx="29516">
                  <c:v>43546.34375</c:v>
                </c:pt>
                <c:pt idx="29517">
                  <c:v>43546.364583333401</c:v>
                </c:pt>
                <c:pt idx="29518">
                  <c:v>43546.385416666599</c:v>
                </c:pt>
                <c:pt idx="29519">
                  <c:v>43546.40625</c:v>
                </c:pt>
                <c:pt idx="29520">
                  <c:v>43546.427083333401</c:v>
                </c:pt>
                <c:pt idx="29521">
                  <c:v>43546.447916666599</c:v>
                </c:pt>
                <c:pt idx="29522">
                  <c:v>43546.46875</c:v>
                </c:pt>
                <c:pt idx="29523">
                  <c:v>43546.489583333401</c:v>
                </c:pt>
                <c:pt idx="29524">
                  <c:v>43546.510416666599</c:v>
                </c:pt>
                <c:pt idx="29525">
                  <c:v>43546.53125</c:v>
                </c:pt>
                <c:pt idx="29526">
                  <c:v>43546.552083333401</c:v>
                </c:pt>
                <c:pt idx="29527">
                  <c:v>43546.572916666599</c:v>
                </c:pt>
                <c:pt idx="29528">
                  <c:v>43546.59375</c:v>
                </c:pt>
                <c:pt idx="29529">
                  <c:v>43546.614583333401</c:v>
                </c:pt>
                <c:pt idx="29530">
                  <c:v>43546.635416666599</c:v>
                </c:pt>
                <c:pt idx="29531">
                  <c:v>43546.65625</c:v>
                </c:pt>
                <c:pt idx="29532">
                  <c:v>43546.677083333401</c:v>
                </c:pt>
                <c:pt idx="29533">
                  <c:v>43546.697916666599</c:v>
                </c:pt>
                <c:pt idx="29534">
                  <c:v>43546.71875</c:v>
                </c:pt>
                <c:pt idx="29535">
                  <c:v>43546.739583333401</c:v>
                </c:pt>
                <c:pt idx="29536">
                  <c:v>43546.760416666599</c:v>
                </c:pt>
                <c:pt idx="29537">
                  <c:v>43546.78125</c:v>
                </c:pt>
                <c:pt idx="29538">
                  <c:v>43546.802083333401</c:v>
                </c:pt>
                <c:pt idx="29539">
                  <c:v>43546.822916666599</c:v>
                </c:pt>
                <c:pt idx="29540">
                  <c:v>43546.84375</c:v>
                </c:pt>
                <c:pt idx="29541">
                  <c:v>43546.864583333401</c:v>
                </c:pt>
                <c:pt idx="29542">
                  <c:v>43546.885416666599</c:v>
                </c:pt>
                <c:pt idx="29543">
                  <c:v>43546.90625</c:v>
                </c:pt>
                <c:pt idx="29544">
                  <c:v>43546.927083333401</c:v>
                </c:pt>
                <c:pt idx="29545">
                  <c:v>43546.947916666599</c:v>
                </c:pt>
                <c:pt idx="29546">
                  <c:v>43546.96875</c:v>
                </c:pt>
                <c:pt idx="29547">
                  <c:v>43546.989583333401</c:v>
                </c:pt>
                <c:pt idx="29548">
                  <c:v>43547.010416666599</c:v>
                </c:pt>
                <c:pt idx="29549">
                  <c:v>43547.03125</c:v>
                </c:pt>
                <c:pt idx="29550">
                  <c:v>43547.052083333401</c:v>
                </c:pt>
                <c:pt idx="29551">
                  <c:v>43547.072916666599</c:v>
                </c:pt>
                <c:pt idx="29552">
                  <c:v>43547.09375</c:v>
                </c:pt>
                <c:pt idx="29553">
                  <c:v>43547.114583333401</c:v>
                </c:pt>
                <c:pt idx="29554">
                  <c:v>43547.135416666599</c:v>
                </c:pt>
                <c:pt idx="29555">
                  <c:v>43547.15625</c:v>
                </c:pt>
                <c:pt idx="29556">
                  <c:v>43547.177083333401</c:v>
                </c:pt>
                <c:pt idx="29557">
                  <c:v>43547.197916666599</c:v>
                </c:pt>
                <c:pt idx="29558">
                  <c:v>43547.21875</c:v>
                </c:pt>
                <c:pt idx="29559">
                  <c:v>43547.239583333401</c:v>
                </c:pt>
                <c:pt idx="29560">
                  <c:v>43547.260416666599</c:v>
                </c:pt>
                <c:pt idx="29561">
                  <c:v>43547.28125</c:v>
                </c:pt>
                <c:pt idx="29562">
                  <c:v>43547.302083333401</c:v>
                </c:pt>
                <c:pt idx="29563">
                  <c:v>43547.322916666599</c:v>
                </c:pt>
                <c:pt idx="29564">
                  <c:v>43547.34375</c:v>
                </c:pt>
                <c:pt idx="29565">
                  <c:v>43547.364583333401</c:v>
                </c:pt>
                <c:pt idx="29566">
                  <c:v>43547.385416666599</c:v>
                </c:pt>
                <c:pt idx="29567">
                  <c:v>43547.40625</c:v>
                </c:pt>
                <c:pt idx="29568">
                  <c:v>43547.427083333401</c:v>
                </c:pt>
                <c:pt idx="29569">
                  <c:v>43547.447916666599</c:v>
                </c:pt>
                <c:pt idx="29570">
                  <c:v>43547.46875</c:v>
                </c:pt>
                <c:pt idx="29571">
                  <c:v>43547.489583333401</c:v>
                </c:pt>
                <c:pt idx="29572">
                  <c:v>43547.510416666599</c:v>
                </c:pt>
                <c:pt idx="29573">
                  <c:v>43547.53125</c:v>
                </c:pt>
                <c:pt idx="29574">
                  <c:v>43547.552083333401</c:v>
                </c:pt>
                <c:pt idx="29575">
                  <c:v>43547.572916666599</c:v>
                </c:pt>
                <c:pt idx="29576">
                  <c:v>43547.59375</c:v>
                </c:pt>
                <c:pt idx="29577">
                  <c:v>43547.614583333401</c:v>
                </c:pt>
                <c:pt idx="29578">
                  <c:v>43547.635416666599</c:v>
                </c:pt>
                <c:pt idx="29579">
                  <c:v>43547.65625</c:v>
                </c:pt>
                <c:pt idx="29580">
                  <c:v>43547.677083333401</c:v>
                </c:pt>
                <c:pt idx="29581">
                  <c:v>43547.697916666599</c:v>
                </c:pt>
                <c:pt idx="29582">
                  <c:v>43547.71875</c:v>
                </c:pt>
                <c:pt idx="29583">
                  <c:v>43547.739583333401</c:v>
                </c:pt>
                <c:pt idx="29584">
                  <c:v>43547.760416666599</c:v>
                </c:pt>
                <c:pt idx="29585">
                  <c:v>43547.78125</c:v>
                </c:pt>
                <c:pt idx="29586">
                  <c:v>43547.802083333401</c:v>
                </c:pt>
                <c:pt idx="29587">
                  <c:v>43547.822916666599</c:v>
                </c:pt>
                <c:pt idx="29588">
                  <c:v>43547.84375</c:v>
                </c:pt>
                <c:pt idx="29589">
                  <c:v>43547.864583333401</c:v>
                </c:pt>
                <c:pt idx="29590">
                  <c:v>43547.885416666599</c:v>
                </c:pt>
                <c:pt idx="29591">
                  <c:v>43547.90625</c:v>
                </c:pt>
                <c:pt idx="29592">
                  <c:v>43547.927083333401</c:v>
                </c:pt>
                <c:pt idx="29593">
                  <c:v>43547.947916666599</c:v>
                </c:pt>
                <c:pt idx="29594">
                  <c:v>43547.96875</c:v>
                </c:pt>
                <c:pt idx="29595">
                  <c:v>43547.989583333401</c:v>
                </c:pt>
                <c:pt idx="29596">
                  <c:v>43548.010416666599</c:v>
                </c:pt>
                <c:pt idx="29597">
                  <c:v>43548.03125</c:v>
                </c:pt>
                <c:pt idx="29598">
                  <c:v>43548.052083333401</c:v>
                </c:pt>
                <c:pt idx="29599">
                  <c:v>43548.072916666599</c:v>
                </c:pt>
                <c:pt idx="29600">
                  <c:v>43548.09375</c:v>
                </c:pt>
                <c:pt idx="29601">
                  <c:v>43548.114583333401</c:v>
                </c:pt>
                <c:pt idx="29602">
                  <c:v>43548.135416666599</c:v>
                </c:pt>
                <c:pt idx="29603">
                  <c:v>43548.15625</c:v>
                </c:pt>
                <c:pt idx="29604">
                  <c:v>43548.177083333401</c:v>
                </c:pt>
                <c:pt idx="29605">
                  <c:v>43548.197916666599</c:v>
                </c:pt>
                <c:pt idx="29606">
                  <c:v>43548.21875</c:v>
                </c:pt>
                <c:pt idx="29607">
                  <c:v>43548.239583333401</c:v>
                </c:pt>
                <c:pt idx="29608">
                  <c:v>43548.260416666599</c:v>
                </c:pt>
                <c:pt idx="29609">
                  <c:v>43548.28125</c:v>
                </c:pt>
                <c:pt idx="29610">
                  <c:v>43548.302083333401</c:v>
                </c:pt>
                <c:pt idx="29611">
                  <c:v>43548.322916666599</c:v>
                </c:pt>
                <c:pt idx="29612">
                  <c:v>43548.34375</c:v>
                </c:pt>
                <c:pt idx="29613">
                  <c:v>43548.364583333401</c:v>
                </c:pt>
                <c:pt idx="29614">
                  <c:v>43548.385416666599</c:v>
                </c:pt>
                <c:pt idx="29615">
                  <c:v>43548.40625</c:v>
                </c:pt>
                <c:pt idx="29616">
                  <c:v>43548.427083333401</c:v>
                </c:pt>
                <c:pt idx="29617">
                  <c:v>43548.447916666599</c:v>
                </c:pt>
                <c:pt idx="29618">
                  <c:v>43548.46875</c:v>
                </c:pt>
                <c:pt idx="29619">
                  <c:v>43548.489583333401</c:v>
                </c:pt>
                <c:pt idx="29620">
                  <c:v>43548.510416666599</c:v>
                </c:pt>
                <c:pt idx="29621">
                  <c:v>43548.53125</c:v>
                </c:pt>
                <c:pt idx="29622">
                  <c:v>43548.552083333401</c:v>
                </c:pt>
                <c:pt idx="29623">
                  <c:v>43548.572916666599</c:v>
                </c:pt>
                <c:pt idx="29624">
                  <c:v>43548.59375</c:v>
                </c:pt>
                <c:pt idx="29625">
                  <c:v>43548.614583333401</c:v>
                </c:pt>
                <c:pt idx="29626">
                  <c:v>43548.635416666599</c:v>
                </c:pt>
                <c:pt idx="29627">
                  <c:v>43548.65625</c:v>
                </c:pt>
                <c:pt idx="29628">
                  <c:v>43548.677083333401</c:v>
                </c:pt>
                <c:pt idx="29629">
                  <c:v>43548.697916666599</c:v>
                </c:pt>
                <c:pt idx="29630">
                  <c:v>43548.71875</c:v>
                </c:pt>
                <c:pt idx="29631">
                  <c:v>43548.739583333401</c:v>
                </c:pt>
                <c:pt idx="29632">
                  <c:v>43548.760416666599</c:v>
                </c:pt>
                <c:pt idx="29633">
                  <c:v>43548.78125</c:v>
                </c:pt>
                <c:pt idx="29634">
                  <c:v>43548.802083333401</c:v>
                </c:pt>
                <c:pt idx="29635">
                  <c:v>43548.822916666599</c:v>
                </c:pt>
                <c:pt idx="29636">
                  <c:v>43548.84375</c:v>
                </c:pt>
                <c:pt idx="29637">
                  <c:v>43548.864583333401</c:v>
                </c:pt>
                <c:pt idx="29638">
                  <c:v>43548.885416666599</c:v>
                </c:pt>
                <c:pt idx="29639">
                  <c:v>43548.90625</c:v>
                </c:pt>
                <c:pt idx="29640">
                  <c:v>43548.927083333401</c:v>
                </c:pt>
                <c:pt idx="29641">
                  <c:v>43548.947916666599</c:v>
                </c:pt>
                <c:pt idx="29642">
                  <c:v>43548.96875</c:v>
                </c:pt>
                <c:pt idx="29643">
                  <c:v>43548.989583333401</c:v>
                </c:pt>
                <c:pt idx="29644">
                  <c:v>43549.010416666599</c:v>
                </c:pt>
                <c:pt idx="29645">
                  <c:v>43549.03125</c:v>
                </c:pt>
                <c:pt idx="29646">
                  <c:v>43549.052083333401</c:v>
                </c:pt>
                <c:pt idx="29647">
                  <c:v>43549.072916666599</c:v>
                </c:pt>
                <c:pt idx="29648">
                  <c:v>43549.09375</c:v>
                </c:pt>
                <c:pt idx="29649">
                  <c:v>43549.114583333401</c:v>
                </c:pt>
                <c:pt idx="29650">
                  <c:v>43549.135416666599</c:v>
                </c:pt>
                <c:pt idx="29651">
                  <c:v>43549.15625</c:v>
                </c:pt>
                <c:pt idx="29652">
                  <c:v>43549.177083333401</c:v>
                </c:pt>
                <c:pt idx="29653">
                  <c:v>43549.197916666599</c:v>
                </c:pt>
                <c:pt idx="29654">
                  <c:v>43549.21875</c:v>
                </c:pt>
                <c:pt idx="29655">
                  <c:v>43549.239583333401</c:v>
                </c:pt>
                <c:pt idx="29656">
                  <c:v>43549.260416666599</c:v>
                </c:pt>
                <c:pt idx="29657">
                  <c:v>43549.28125</c:v>
                </c:pt>
                <c:pt idx="29658">
                  <c:v>43549.302083333401</c:v>
                </c:pt>
                <c:pt idx="29659">
                  <c:v>43549.322916666599</c:v>
                </c:pt>
                <c:pt idx="29660">
                  <c:v>43549.34375</c:v>
                </c:pt>
                <c:pt idx="29661">
                  <c:v>43549.364583333401</c:v>
                </c:pt>
                <c:pt idx="29662">
                  <c:v>43549.385416666599</c:v>
                </c:pt>
                <c:pt idx="29663">
                  <c:v>43549.40625</c:v>
                </c:pt>
                <c:pt idx="29664">
                  <c:v>43549.427083333401</c:v>
                </c:pt>
                <c:pt idx="29665">
                  <c:v>43549.447916666599</c:v>
                </c:pt>
                <c:pt idx="29666">
                  <c:v>43549.46875</c:v>
                </c:pt>
                <c:pt idx="29667">
                  <c:v>43549.489583333401</c:v>
                </c:pt>
                <c:pt idx="29668">
                  <c:v>43549.510416666599</c:v>
                </c:pt>
                <c:pt idx="29669">
                  <c:v>43549.53125</c:v>
                </c:pt>
                <c:pt idx="29670">
                  <c:v>43549.552083333401</c:v>
                </c:pt>
                <c:pt idx="29671">
                  <c:v>43549.572916666599</c:v>
                </c:pt>
                <c:pt idx="29672">
                  <c:v>43549.59375</c:v>
                </c:pt>
                <c:pt idx="29673">
                  <c:v>43549.614583333401</c:v>
                </c:pt>
                <c:pt idx="29674">
                  <c:v>43549.635416666599</c:v>
                </c:pt>
                <c:pt idx="29675">
                  <c:v>43549.65625</c:v>
                </c:pt>
                <c:pt idx="29676">
                  <c:v>43549.677083333401</c:v>
                </c:pt>
                <c:pt idx="29677">
                  <c:v>43549.697916666599</c:v>
                </c:pt>
                <c:pt idx="29678">
                  <c:v>43549.71875</c:v>
                </c:pt>
                <c:pt idx="29679">
                  <c:v>43549.739583333401</c:v>
                </c:pt>
                <c:pt idx="29680">
                  <c:v>43549.760416666599</c:v>
                </c:pt>
                <c:pt idx="29681">
                  <c:v>43549.78125</c:v>
                </c:pt>
                <c:pt idx="29682">
                  <c:v>43549.802083333401</c:v>
                </c:pt>
                <c:pt idx="29683">
                  <c:v>43549.822916666599</c:v>
                </c:pt>
                <c:pt idx="29684">
                  <c:v>43549.84375</c:v>
                </c:pt>
                <c:pt idx="29685">
                  <c:v>43549.864583333401</c:v>
                </c:pt>
                <c:pt idx="29686">
                  <c:v>43549.885416666599</c:v>
                </c:pt>
                <c:pt idx="29687">
                  <c:v>43549.90625</c:v>
                </c:pt>
                <c:pt idx="29688">
                  <c:v>43549.927083333401</c:v>
                </c:pt>
                <c:pt idx="29689">
                  <c:v>43549.947916666599</c:v>
                </c:pt>
                <c:pt idx="29690">
                  <c:v>43549.96875</c:v>
                </c:pt>
                <c:pt idx="29691">
                  <c:v>43549.989583333401</c:v>
                </c:pt>
                <c:pt idx="29692">
                  <c:v>43550.010416666599</c:v>
                </c:pt>
                <c:pt idx="29693">
                  <c:v>43550.03125</c:v>
                </c:pt>
                <c:pt idx="29694">
                  <c:v>43550.052083333401</c:v>
                </c:pt>
                <c:pt idx="29695">
                  <c:v>43550.072916666599</c:v>
                </c:pt>
                <c:pt idx="29696">
                  <c:v>43550.09375</c:v>
                </c:pt>
                <c:pt idx="29697">
                  <c:v>43550.114583333401</c:v>
                </c:pt>
                <c:pt idx="29698">
                  <c:v>43550.135416666599</c:v>
                </c:pt>
                <c:pt idx="29699">
                  <c:v>43550.15625</c:v>
                </c:pt>
                <c:pt idx="29700">
                  <c:v>43550.177083333401</c:v>
                </c:pt>
                <c:pt idx="29701">
                  <c:v>43550.197916666599</c:v>
                </c:pt>
                <c:pt idx="29702">
                  <c:v>43550.21875</c:v>
                </c:pt>
                <c:pt idx="29703">
                  <c:v>43550.239583333401</c:v>
                </c:pt>
                <c:pt idx="29704">
                  <c:v>43550.260416666599</c:v>
                </c:pt>
                <c:pt idx="29705">
                  <c:v>43550.28125</c:v>
                </c:pt>
                <c:pt idx="29706">
                  <c:v>43550.302083333401</c:v>
                </c:pt>
                <c:pt idx="29707">
                  <c:v>43550.322916666599</c:v>
                </c:pt>
                <c:pt idx="29708">
                  <c:v>43550.34375</c:v>
                </c:pt>
                <c:pt idx="29709">
                  <c:v>43550.364583333401</c:v>
                </c:pt>
                <c:pt idx="29710">
                  <c:v>43550.385416666599</c:v>
                </c:pt>
                <c:pt idx="29711">
                  <c:v>43550.40625</c:v>
                </c:pt>
                <c:pt idx="29712">
                  <c:v>43550.427083333401</c:v>
                </c:pt>
                <c:pt idx="29713">
                  <c:v>43550.447916666599</c:v>
                </c:pt>
                <c:pt idx="29714">
                  <c:v>43550.46875</c:v>
                </c:pt>
                <c:pt idx="29715">
                  <c:v>43550.489583333401</c:v>
                </c:pt>
                <c:pt idx="29716">
                  <c:v>43550.510416666599</c:v>
                </c:pt>
                <c:pt idx="29717">
                  <c:v>43550.53125</c:v>
                </c:pt>
                <c:pt idx="29718">
                  <c:v>43550.552083333401</c:v>
                </c:pt>
                <c:pt idx="29719">
                  <c:v>43550.572916666599</c:v>
                </c:pt>
                <c:pt idx="29720">
                  <c:v>43550.59375</c:v>
                </c:pt>
                <c:pt idx="29721">
                  <c:v>43550.614583333401</c:v>
                </c:pt>
                <c:pt idx="29722">
                  <c:v>43550.635416666599</c:v>
                </c:pt>
                <c:pt idx="29723">
                  <c:v>43550.65625</c:v>
                </c:pt>
                <c:pt idx="29724">
                  <c:v>43550.677083333401</c:v>
                </c:pt>
                <c:pt idx="29725">
                  <c:v>43550.697916666599</c:v>
                </c:pt>
                <c:pt idx="29726">
                  <c:v>43550.71875</c:v>
                </c:pt>
                <c:pt idx="29727">
                  <c:v>43550.739583333401</c:v>
                </c:pt>
                <c:pt idx="29728">
                  <c:v>43550.760416666599</c:v>
                </c:pt>
                <c:pt idx="29729">
                  <c:v>43550.78125</c:v>
                </c:pt>
                <c:pt idx="29730">
                  <c:v>43550.802083333401</c:v>
                </c:pt>
                <c:pt idx="29731">
                  <c:v>43550.822916666599</c:v>
                </c:pt>
                <c:pt idx="29732">
                  <c:v>43550.84375</c:v>
                </c:pt>
                <c:pt idx="29733">
                  <c:v>43550.864583333401</c:v>
                </c:pt>
                <c:pt idx="29734">
                  <c:v>43550.885416666599</c:v>
                </c:pt>
                <c:pt idx="29735">
                  <c:v>43550.90625</c:v>
                </c:pt>
                <c:pt idx="29736">
                  <c:v>43550.927083333401</c:v>
                </c:pt>
                <c:pt idx="29737">
                  <c:v>43550.947916666599</c:v>
                </c:pt>
                <c:pt idx="29738">
                  <c:v>43550.96875</c:v>
                </c:pt>
                <c:pt idx="29739">
                  <c:v>43550.989583333401</c:v>
                </c:pt>
                <c:pt idx="29740">
                  <c:v>43551.010416666599</c:v>
                </c:pt>
                <c:pt idx="29741">
                  <c:v>43551.03125</c:v>
                </c:pt>
                <c:pt idx="29742">
                  <c:v>43551.052083333401</c:v>
                </c:pt>
                <c:pt idx="29743">
                  <c:v>43551.072916666599</c:v>
                </c:pt>
                <c:pt idx="29744">
                  <c:v>43551.09375</c:v>
                </c:pt>
                <c:pt idx="29745">
                  <c:v>43551.114583333401</c:v>
                </c:pt>
                <c:pt idx="29746">
                  <c:v>43551.135416666599</c:v>
                </c:pt>
                <c:pt idx="29747">
                  <c:v>43551.15625</c:v>
                </c:pt>
                <c:pt idx="29748">
                  <c:v>43551.177083333401</c:v>
                </c:pt>
                <c:pt idx="29749">
                  <c:v>43551.197916666599</c:v>
                </c:pt>
                <c:pt idx="29750">
                  <c:v>43551.21875</c:v>
                </c:pt>
                <c:pt idx="29751">
                  <c:v>43551.239583333401</c:v>
                </c:pt>
                <c:pt idx="29752">
                  <c:v>43551.260416666599</c:v>
                </c:pt>
                <c:pt idx="29753">
                  <c:v>43551.28125</c:v>
                </c:pt>
                <c:pt idx="29754">
                  <c:v>43551.302083333401</c:v>
                </c:pt>
                <c:pt idx="29755">
                  <c:v>43551.322916666599</c:v>
                </c:pt>
                <c:pt idx="29756">
                  <c:v>43551.34375</c:v>
                </c:pt>
                <c:pt idx="29757">
                  <c:v>43551.364583333401</c:v>
                </c:pt>
                <c:pt idx="29758">
                  <c:v>43551.385416666599</c:v>
                </c:pt>
                <c:pt idx="29759">
                  <c:v>43551.40625</c:v>
                </c:pt>
                <c:pt idx="29760">
                  <c:v>43551.427083333401</c:v>
                </c:pt>
                <c:pt idx="29761">
                  <c:v>43551.447916666599</c:v>
                </c:pt>
                <c:pt idx="29762">
                  <c:v>43551.46875</c:v>
                </c:pt>
                <c:pt idx="29763">
                  <c:v>43551.489583333401</c:v>
                </c:pt>
                <c:pt idx="29764">
                  <c:v>43551.510416666599</c:v>
                </c:pt>
                <c:pt idx="29765">
                  <c:v>43551.53125</c:v>
                </c:pt>
                <c:pt idx="29766">
                  <c:v>43551.552083333401</c:v>
                </c:pt>
                <c:pt idx="29767">
                  <c:v>43551.572916666599</c:v>
                </c:pt>
                <c:pt idx="29768">
                  <c:v>43551.59375</c:v>
                </c:pt>
                <c:pt idx="29769">
                  <c:v>43551.614583333401</c:v>
                </c:pt>
                <c:pt idx="29770">
                  <c:v>43551.635416666599</c:v>
                </c:pt>
                <c:pt idx="29771">
                  <c:v>43551.65625</c:v>
                </c:pt>
                <c:pt idx="29772">
                  <c:v>43551.677083333401</c:v>
                </c:pt>
                <c:pt idx="29773">
                  <c:v>43551.697916666599</c:v>
                </c:pt>
                <c:pt idx="29774">
                  <c:v>43551.71875</c:v>
                </c:pt>
                <c:pt idx="29775">
                  <c:v>43551.739583333401</c:v>
                </c:pt>
                <c:pt idx="29776">
                  <c:v>43551.760416666599</c:v>
                </c:pt>
                <c:pt idx="29777">
                  <c:v>43551.78125</c:v>
                </c:pt>
                <c:pt idx="29778">
                  <c:v>43551.802083333401</c:v>
                </c:pt>
                <c:pt idx="29779">
                  <c:v>43551.822916666599</c:v>
                </c:pt>
                <c:pt idx="29780">
                  <c:v>43551.84375</c:v>
                </c:pt>
                <c:pt idx="29781">
                  <c:v>43551.864583333401</c:v>
                </c:pt>
                <c:pt idx="29782">
                  <c:v>43551.885416666599</c:v>
                </c:pt>
                <c:pt idx="29783">
                  <c:v>43551.90625</c:v>
                </c:pt>
                <c:pt idx="29784">
                  <c:v>43551.927083333401</c:v>
                </c:pt>
                <c:pt idx="29785">
                  <c:v>43551.947916666599</c:v>
                </c:pt>
                <c:pt idx="29786">
                  <c:v>43551.96875</c:v>
                </c:pt>
                <c:pt idx="29787">
                  <c:v>43551.989583333401</c:v>
                </c:pt>
                <c:pt idx="29788">
                  <c:v>43552.010416666599</c:v>
                </c:pt>
                <c:pt idx="29789">
                  <c:v>43552.03125</c:v>
                </c:pt>
                <c:pt idx="29790">
                  <c:v>43552.052083333401</c:v>
                </c:pt>
                <c:pt idx="29791">
                  <c:v>43552.072916666599</c:v>
                </c:pt>
                <c:pt idx="29792">
                  <c:v>43552.09375</c:v>
                </c:pt>
                <c:pt idx="29793">
                  <c:v>43552.114583333401</c:v>
                </c:pt>
                <c:pt idx="29794">
                  <c:v>43552.135416666599</c:v>
                </c:pt>
                <c:pt idx="29795">
                  <c:v>43552.15625</c:v>
                </c:pt>
                <c:pt idx="29796">
                  <c:v>43552.177083333401</c:v>
                </c:pt>
                <c:pt idx="29797">
                  <c:v>43552.197916666599</c:v>
                </c:pt>
                <c:pt idx="29798">
                  <c:v>43552.21875</c:v>
                </c:pt>
                <c:pt idx="29799">
                  <c:v>43552.239583333401</c:v>
                </c:pt>
                <c:pt idx="29800">
                  <c:v>43552.260416666599</c:v>
                </c:pt>
                <c:pt idx="29801">
                  <c:v>43552.28125</c:v>
                </c:pt>
                <c:pt idx="29802">
                  <c:v>43552.302083333401</c:v>
                </c:pt>
                <c:pt idx="29803">
                  <c:v>43552.322916666599</c:v>
                </c:pt>
                <c:pt idx="29804">
                  <c:v>43552.34375</c:v>
                </c:pt>
                <c:pt idx="29805">
                  <c:v>43552.364583333401</c:v>
                </c:pt>
                <c:pt idx="29806">
                  <c:v>43552.385416666599</c:v>
                </c:pt>
                <c:pt idx="29807">
                  <c:v>43552.40625</c:v>
                </c:pt>
                <c:pt idx="29808">
                  <c:v>43552.427083333401</c:v>
                </c:pt>
                <c:pt idx="29809">
                  <c:v>43552.447916666599</c:v>
                </c:pt>
                <c:pt idx="29810">
                  <c:v>43552.46875</c:v>
                </c:pt>
                <c:pt idx="29811">
                  <c:v>43552.489583333401</c:v>
                </c:pt>
                <c:pt idx="29812">
                  <c:v>43552.510416666599</c:v>
                </c:pt>
                <c:pt idx="29813">
                  <c:v>43552.53125</c:v>
                </c:pt>
                <c:pt idx="29814">
                  <c:v>43552.552083333401</c:v>
                </c:pt>
                <c:pt idx="29815">
                  <c:v>43552.572916666599</c:v>
                </c:pt>
                <c:pt idx="29816">
                  <c:v>43552.59375</c:v>
                </c:pt>
                <c:pt idx="29817">
                  <c:v>43552.614583333401</c:v>
                </c:pt>
                <c:pt idx="29818">
                  <c:v>43552.635416666599</c:v>
                </c:pt>
                <c:pt idx="29819">
                  <c:v>43552.65625</c:v>
                </c:pt>
                <c:pt idx="29820">
                  <c:v>43552.677083333401</c:v>
                </c:pt>
                <c:pt idx="29821">
                  <c:v>43552.697916666599</c:v>
                </c:pt>
                <c:pt idx="29822">
                  <c:v>43552.71875</c:v>
                </c:pt>
                <c:pt idx="29823">
                  <c:v>43552.739583333401</c:v>
                </c:pt>
                <c:pt idx="29824">
                  <c:v>43552.760416666599</c:v>
                </c:pt>
                <c:pt idx="29825">
                  <c:v>43552.78125</c:v>
                </c:pt>
                <c:pt idx="29826">
                  <c:v>43552.802083333401</c:v>
                </c:pt>
                <c:pt idx="29827">
                  <c:v>43552.822916666599</c:v>
                </c:pt>
                <c:pt idx="29828">
                  <c:v>43552.84375</c:v>
                </c:pt>
                <c:pt idx="29829">
                  <c:v>43552.864583333401</c:v>
                </c:pt>
                <c:pt idx="29830">
                  <c:v>43552.885416666599</c:v>
                </c:pt>
                <c:pt idx="29831">
                  <c:v>43552.90625</c:v>
                </c:pt>
                <c:pt idx="29832">
                  <c:v>43552.927083333401</c:v>
                </c:pt>
                <c:pt idx="29833">
                  <c:v>43552.947916666599</c:v>
                </c:pt>
                <c:pt idx="29834">
                  <c:v>43552.96875</c:v>
                </c:pt>
                <c:pt idx="29835">
                  <c:v>43552.989583333401</c:v>
                </c:pt>
                <c:pt idx="29836">
                  <c:v>43553.010416666599</c:v>
                </c:pt>
                <c:pt idx="29837">
                  <c:v>43553.03125</c:v>
                </c:pt>
                <c:pt idx="29838">
                  <c:v>43553.052083333401</c:v>
                </c:pt>
                <c:pt idx="29839">
                  <c:v>43553.072916666599</c:v>
                </c:pt>
                <c:pt idx="29840">
                  <c:v>43553.09375</c:v>
                </c:pt>
                <c:pt idx="29841">
                  <c:v>43553.114583333401</c:v>
                </c:pt>
                <c:pt idx="29842">
                  <c:v>43553.135416666599</c:v>
                </c:pt>
                <c:pt idx="29843">
                  <c:v>43553.15625</c:v>
                </c:pt>
                <c:pt idx="29844">
                  <c:v>43553.177083333401</c:v>
                </c:pt>
                <c:pt idx="29845">
                  <c:v>43553.197916666599</c:v>
                </c:pt>
                <c:pt idx="29846">
                  <c:v>43553.21875</c:v>
                </c:pt>
                <c:pt idx="29847">
                  <c:v>43553.239583333401</c:v>
                </c:pt>
                <c:pt idx="29848">
                  <c:v>43553.260416666599</c:v>
                </c:pt>
                <c:pt idx="29849">
                  <c:v>43553.28125</c:v>
                </c:pt>
                <c:pt idx="29850">
                  <c:v>43553.302083333401</c:v>
                </c:pt>
                <c:pt idx="29851">
                  <c:v>43553.322916666599</c:v>
                </c:pt>
                <c:pt idx="29852">
                  <c:v>43553.34375</c:v>
                </c:pt>
                <c:pt idx="29853">
                  <c:v>43553.364583333401</c:v>
                </c:pt>
                <c:pt idx="29854">
                  <c:v>43553.385416666599</c:v>
                </c:pt>
                <c:pt idx="29855">
                  <c:v>43553.40625</c:v>
                </c:pt>
                <c:pt idx="29856">
                  <c:v>43553.427083333401</c:v>
                </c:pt>
                <c:pt idx="29857">
                  <c:v>43553.447916666599</c:v>
                </c:pt>
                <c:pt idx="29858">
                  <c:v>43553.46875</c:v>
                </c:pt>
                <c:pt idx="29859">
                  <c:v>43553.489583333401</c:v>
                </c:pt>
                <c:pt idx="29860">
                  <c:v>43553.510416666599</c:v>
                </c:pt>
                <c:pt idx="29861">
                  <c:v>43553.53125</c:v>
                </c:pt>
                <c:pt idx="29862">
                  <c:v>43553.552083333401</c:v>
                </c:pt>
                <c:pt idx="29863">
                  <c:v>43553.572916666599</c:v>
                </c:pt>
                <c:pt idx="29864">
                  <c:v>43553.59375</c:v>
                </c:pt>
                <c:pt idx="29865">
                  <c:v>43553.614583333401</c:v>
                </c:pt>
                <c:pt idx="29866">
                  <c:v>43553.635416666599</c:v>
                </c:pt>
                <c:pt idx="29867">
                  <c:v>43553.65625</c:v>
                </c:pt>
                <c:pt idx="29868">
                  <c:v>43553.677083333401</c:v>
                </c:pt>
                <c:pt idx="29869">
                  <c:v>43553.697916666599</c:v>
                </c:pt>
                <c:pt idx="29870">
                  <c:v>43553.71875</c:v>
                </c:pt>
                <c:pt idx="29871">
                  <c:v>43553.739583333401</c:v>
                </c:pt>
                <c:pt idx="29872">
                  <c:v>43553.760416666599</c:v>
                </c:pt>
                <c:pt idx="29873">
                  <c:v>43553.78125</c:v>
                </c:pt>
                <c:pt idx="29874">
                  <c:v>43553.802083333401</c:v>
                </c:pt>
                <c:pt idx="29875">
                  <c:v>43553.822916666599</c:v>
                </c:pt>
                <c:pt idx="29876">
                  <c:v>43553.84375</c:v>
                </c:pt>
                <c:pt idx="29877">
                  <c:v>43553.864583333401</c:v>
                </c:pt>
                <c:pt idx="29878">
                  <c:v>43553.885416666599</c:v>
                </c:pt>
                <c:pt idx="29879">
                  <c:v>43553.90625</c:v>
                </c:pt>
                <c:pt idx="29880">
                  <c:v>43553.927083333401</c:v>
                </c:pt>
                <c:pt idx="29881">
                  <c:v>43553.947916666599</c:v>
                </c:pt>
                <c:pt idx="29882">
                  <c:v>43553.96875</c:v>
                </c:pt>
                <c:pt idx="29883">
                  <c:v>43553.989583333401</c:v>
                </c:pt>
                <c:pt idx="29884">
                  <c:v>43554.010416666599</c:v>
                </c:pt>
                <c:pt idx="29885">
                  <c:v>43554.03125</c:v>
                </c:pt>
                <c:pt idx="29886">
                  <c:v>43554.052083333401</c:v>
                </c:pt>
                <c:pt idx="29887">
                  <c:v>43554.072916666599</c:v>
                </c:pt>
                <c:pt idx="29888">
                  <c:v>43554.09375</c:v>
                </c:pt>
                <c:pt idx="29889">
                  <c:v>43554.114583333401</c:v>
                </c:pt>
                <c:pt idx="29890">
                  <c:v>43554.135416666599</c:v>
                </c:pt>
                <c:pt idx="29891">
                  <c:v>43554.15625</c:v>
                </c:pt>
                <c:pt idx="29892">
                  <c:v>43554.177083333401</c:v>
                </c:pt>
                <c:pt idx="29893">
                  <c:v>43554.197916666599</c:v>
                </c:pt>
                <c:pt idx="29894">
                  <c:v>43554.21875</c:v>
                </c:pt>
                <c:pt idx="29895">
                  <c:v>43554.239583333401</c:v>
                </c:pt>
                <c:pt idx="29896">
                  <c:v>43554.260416666599</c:v>
                </c:pt>
                <c:pt idx="29897">
                  <c:v>43554.28125</c:v>
                </c:pt>
                <c:pt idx="29898">
                  <c:v>43554.302083333401</c:v>
                </c:pt>
                <c:pt idx="29899">
                  <c:v>43554.322916666599</c:v>
                </c:pt>
                <c:pt idx="29900">
                  <c:v>43554.34375</c:v>
                </c:pt>
                <c:pt idx="29901">
                  <c:v>43554.364583333401</c:v>
                </c:pt>
                <c:pt idx="29902">
                  <c:v>43554.385416666599</c:v>
                </c:pt>
                <c:pt idx="29903">
                  <c:v>43554.40625</c:v>
                </c:pt>
                <c:pt idx="29904">
                  <c:v>43554.427083333401</c:v>
                </c:pt>
                <c:pt idx="29905">
                  <c:v>43554.447916666599</c:v>
                </c:pt>
                <c:pt idx="29906">
                  <c:v>43554.46875</c:v>
                </c:pt>
                <c:pt idx="29907">
                  <c:v>43554.489583333401</c:v>
                </c:pt>
                <c:pt idx="29908">
                  <c:v>43554.510416666599</c:v>
                </c:pt>
                <c:pt idx="29909">
                  <c:v>43554.53125</c:v>
                </c:pt>
                <c:pt idx="29910">
                  <c:v>43554.552083333401</c:v>
                </c:pt>
                <c:pt idx="29911">
                  <c:v>43554.572916666599</c:v>
                </c:pt>
                <c:pt idx="29912">
                  <c:v>43554.59375</c:v>
                </c:pt>
                <c:pt idx="29913">
                  <c:v>43554.614583333401</c:v>
                </c:pt>
                <c:pt idx="29914">
                  <c:v>43554.635416666599</c:v>
                </c:pt>
                <c:pt idx="29915">
                  <c:v>43554.65625</c:v>
                </c:pt>
                <c:pt idx="29916">
                  <c:v>43554.677083333401</c:v>
                </c:pt>
                <c:pt idx="29917">
                  <c:v>43554.697916666599</c:v>
                </c:pt>
                <c:pt idx="29918">
                  <c:v>43554.71875</c:v>
                </c:pt>
                <c:pt idx="29919">
                  <c:v>43554.739583333401</c:v>
                </c:pt>
                <c:pt idx="29920">
                  <c:v>43554.760416666599</c:v>
                </c:pt>
                <c:pt idx="29921">
                  <c:v>43554.78125</c:v>
                </c:pt>
                <c:pt idx="29922">
                  <c:v>43554.802083333401</c:v>
                </c:pt>
                <c:pt idx="29923">
                  <c:v>43554.822916666599</c:v>
                </c:pt>
                <c:pt idx="29924">
                  <c:v>43554.84375</c:v>
                </c:pt>
                <c:pt idx="29925">
                  <c:v>43554.864583333401</c:v>
                </c:pt>
                <c:pt idx="29926">
                  <c:v>43554.885416666599</c:v>
                </c:pt>
                <c:pt idx="29927">
                  <c:v>43554.90625</c:v>
                </c:pt>
                <c:pt idx="29928">
                  <c:v>43554.927083333401</c:v>
                </c:pt>
                <c:pt idx="29929">
                  <c:v>43554.947916666599</c:v>
                </c:pt>
                <c:pt idx="29930">
                  <c:v>43554.96875</c:v>
                </c:pt>
                <c:pt idx="29931">
                  <c:v>43554.989583333401</c:v>
                </c:pt>
                <c:pt idx="29932">
                  <c:v>43555.010416666599</c:v>
                </c:pt>
                <c:pt idx="29933">
                  <c:v>43555.03125</c:v>
                </c:pt>
                <c:pt idx="29934">
                  <c:v>43555.052083333401</c:v>
                </c:pt>
                <c:pt idx="29935">
                  <c:v>43555.072916666599</c:v>
                </c:pt>
                <c:pt idx="29936">
                  <c:v>43555.09375</c:v>
                </c:pt>
                <c:pt idx="29937">
                  <c:v>43555.114583333401</c:v>
                </c:pt>
                <c:pt idx="29938">
                  <c:v>43555.135416666599</c:v>
                </c:pt>
                <c:pt idx="29939">
                  <c:v>43555.15625</c:v>
                </c:pt>
                <c:pt idx="29940">
                  <c:v>43555.177083333401</c:v>
                </c:pt>
                <c:pt idx="29941">
                  <c:v>43555.197916666599</c:v>
                </c:pt>
                <c:pt idx="29942">
                  <c:v>43555.21875</c:v>
                </c:pt>
                <c:pt idx="29943">
                  <c:v>43555.239583333401</c:v>
                </c:pt>
                <c:pt idx="29944">
                  <c:v>43555.260416666599</c:v>
                </c:pt>
                <c:pt idx="29945">
                  <c:v>43555.28125</c:v>
                </c:pt>
                <c:pt idx="29946">
                  <c:v>43555.302083333401</c:v>
                </c:pt>
                <c:pt idx="29947">
                  <c:v>43555.322916666599</c:v>
                </c:pt>
                <c:pt idx="29948">
                  <c:v>43555.34375</c:v>
                </c:pt>
                <c:pt idx="29949">
                  <c:v>43555.364583333401</c:v>
                </c:pt>
                <c:pt idx="29950">
                  <c:v>43555.385416666599</c:v>
                </c:pt>
                <c:pt idx="29951">
                  <c:v>43555.40625</c:v>
                </c:pt>
                <c:pt idx="29952">
                  <c:v>43555.427083333401</c:v>
                </c:pt>
                <c:pt idx="29953">
                  <c:v>43555.447916666599</c:v>
                </c:pt>
                <c:pt idx="29954">
                  <c:v>43555.46875</c:v>
                </c:pt>
                <c:pt idx="29955">
                  <c:v>43555.489583333401</c:v>
                </c:pt>
                <c:pt idx="29956">
                  <c:v>43555.510416666599</c:v>
                </c:pt>
                <c:pt idx="29957">
                  <c:v>43555.53125</c:v>
                </c:pt>
                <c:pt idx="29958">
                  <c:v>43555.552083333401</c:v>
                </c:pt>
                <c:pt idx="29959">
                  <c:v>43555.572916666599</c:v>
                </c:pt>
                <c:pt idx="29960">
                  <c:v>43555.59375</c:v>
                </c:pt>
                <c:pt idx="29961">
                  <c:v>43555.614583333401</c:v>
                </c:pt>
                <c:pt idx="29962">
                  <c:v>43555.635416666599</c:v>
                </c:pt>
                <c:pt idx="29963">
                  <c:v>43555.65625</c:v>
                </c:pt>
                <c:pt idx="29964">
                  <c:v>43555.677083333401</c:v>
                </c:pt>
                <c:pt idx="29965">
                  <c:v>43555.697916666599</c:v>
                </c:pt>
                <c:pt idx="29966">
                  <c:v>43555.71875</c:v>
                </c:pt>
                <c:pt idx="29967">
                  <c:v>43555.739583333401</c:v>
                </c:pt>
                <c:pt idx="29968">
                  <c:v>43555.760416666599</c:v>
                </c:pt>
                <c:pt idx="29969">
                  <c:v>43555.78125</c:v>
                </c:pt>
                <c:pt idx="29970">
                  <c:v>43555.802083333401</c:v>
                </c:pt>
                <c:pt idx="29971">
                  <c:v>43555.822916666599</c:v>
                </c:pt>
                <c:pt idx="29972">
                  <c:v>43555.84375</c:v>
                </c:pt>
                <c:pt idx="29973">
                  <c:v>43555.864583333401</c:v>
                </c:pt>
                <c:pt idx="29974">
                  <c:v>43555.885416666599</c:v>
                </c:pt>
                <c:pt idx="29975">
                  <c:v>43555.90625</c:v>
                </c:pt>
                <c:pt idx="29976">
                  <c:v>43555.927083333401</c:v>
                </c:pt>
                <c:pt idx="29977">
                  <c:v>43555.947916666599</c:v>
                </c:pt>
                <c:pt idx="29978">
                  <c:v>43555.96875</c:v>
                </c:pt>
                <c:pt idx="29979">
                  <c:v>43555.989583333401</c:v>
                </c:pt>
                <c:pt idx="29980">
                  <c:v>43556.010416666599</c:v>
                </c:pt>
                <c:pt idx="29981">
                  <c:v>43556.03125</c:v>
                </c:pt>
                <c:pt idx="29982">
                  <c:v>43556.052083333401</c:v>
                </c:pt>
                <c:pt idx="29983">
                  <c:v>43556.072916666599</c:v>
                </c:pt>
                <c:pt idx="29984">
                  <c:v>43556.09375</c:v>
                </c:pt>
                <c:pt idx="29985">
                  <c:v>43556.114583333401</c:v>
                </c:pt>
                <c:pt idx="29986">
                  <c:v>43556.135416666599</c:v>
                </c:pt>
                <c:pt idx="29987">
                  <c:v>43556.15625</c:v>
                </c:pt>
                <c:pt idx="29988">
                  <c:v>43556.177083333401</c:v>
                </c:pt>
                <c:pt idx="29989">
                  <c:v>43556.197916666599</c:v>
                </c:pt>
                <c:pt idx="29990">
                  <c:v>43556.21875</c:v>
                </c:pt>
                <c:pt idx="29991">
                  <c:v>43556.239583333401</c:v>
                </c:pt>
                <c:pt idx="29992">
                  <c:v>43556.260416666599</c:v>
                </c:pt>
                <c:pt idx="29993">
                  <c:v>43556.28125</c:v>
                </c:pt>
                <c:pt idx="29994">
                  <c:v>43556.302083333401</c:v>
                </c:pt>
                <c:pt idx="29995">
                  <c:v>43556.322916666599</c:v>
                </c:pt>
                <c:pt idx="29996">
                  <c:v>43556.34375</c:v>
                </c:pt>
                <c:pt idx="29997">
                  <c:v>43556.364583333401</c:v>
                </c:pt>
                <c:pt idx="29998">
                  <c:v>43556.385416666599</c:v>
                </c:pt>
                <c:pt idx="29999">
                  <c:v>43556.40625</c:v>
                </c:pt>
                <c:pt idx="30000">
                  <c:v>43556.427083333401</c:v>
                </c:pt>
                <c:pt idx="30001">
                  <c:v>43556.447916666599</c:v>
                </c:pt>
                <c:pt idx="30002">
                  <c:v>43556.46875</c:v>
                </c:pt>
                <c:pt idx="30003">
                  <c:v>43556.489583333401</c:v>
                </c:pt>
                <c:pt idx="30004">
                  <c:v>43556.510416666599</c:v>
                </c:pt>
                <c:pt idx="30005">
                  <c:v>43556.53125</c:v>
                </c:pt>
                <c:pt idx="30006">
                  <c:v>43556.552083333401</c:v>
                </c:pt>
                <c:pt idx="30007">
                  <c:v>43556.572916666599</c:v>
                </c:pt>
                <c:pt idx="30008">
                  <c:v>43556.59375</c:v>
                </c:pt>
                <c:pt idx="30009">
                  <c:v>43556.614583333401</c:v>
                </c:pt>
                <c:pt idx="30010">
                  <c:v>43556.635416666599</c:v>
                </c:pt>
                <c:pt idx="30011">
                  <c:v>43556.65625</c:v>
                </c:pt>
                <c:pt idx="30012">
                  <c:v>43556.677083333401</c:v>
                </c:pt>
                <c:pt idx="30013">
                  <c:v>43556.697916666599</c:v>
                </c:pt>
                <c:pt idx="30014">
                  <c:v>43556.71875</c:v>
                </c:pt>
                <c:pt idx="30015">
                  <c:v>43556.739583333401</c:v>
                </c:pt>
                <c:pt idx="30016">
                  <c:v>43556.760416666599</c:v>
                </c:pt>
                <c:pt idx="30017">
                  <c:v>43556.78125</c:v>
                </c:pt>
                <c:pt idx="30018">
                  <c:v>43556.802083333401</c:v>
                </c:pt>
                <c:pt idx="30019">
                  <c:v>43556.822916666599</c:v>
                </c:pt>
                <c:pt idx="30020">
                  <c:v>43556.84375</c:v>
                </c:pt>
                <c:pt idx="30021">
                  <c:v>43556.864583333401</c:v>
                </c:pt>
                <c:pt idx="30022">
                  <c:v>43556.885416666599</c:v>
                </c:pt>
                <c:pt idx="30023">
                  <c:v>43556.90625</c:v>
                </c:pt>
                <c:pt idx="30024">
                  <c:v>43556.927083333401</c:v>
                </c:pt>
                <c:pt idx="30025">
                  <c:v>43556.947916666599</c:v>
                </c:pt>
                <c:pt idx="30026">
                  <c:v>43556.96875</c:v>
                </c:pt>
                <c:pt idx="30027">
                  <c:v>43556.989583333401</c:v>
                </c:pt>
                <c:pt idx="30028">
                  <c:v>43557.010416666599</c:v>
                </c:pt>
                <c:pt idx="30029">
                  <c:v>43557.03125</c:v>
                </c:pt>
                <c:pt idx="30030">
                  <c:v>43557.052083333401</c:v>
                </c:pt>
                <c:pt idx="30031">
                  <c:v>43557.072916666599</c:v>
                </c:pt>
                <c:pt idx="30032">
                  <c:v>43557.09375</c:v>
                </c:pt>
                <c:pt idx="30033">
                  <c:v>43557.114583333401</c:v>
                </c:pt>
                <c:pt idx="30034">
                  <c:v>43557.135416666599</c:v>
                </c:pt>
                <c:pt idx="30035">
                  <c:v>43557.15625</c:v>
                </c:pt>
                <c:pt idx="30036">
                  <c:v>43557.177083333401</c:v>
                </c:pt>
                <c:pt idx="30037">
                  <c:v>43557.197916666599</c:v>
                </c:pt>
                <c:pt idx="30038">
                  <c:v>43557.21875</c:v>
                </c:pt>
                <c:pt idx="30039">
                  <c:v>43557.239583333401</c:v>
                </c:pt>
                <c:pt idx="30040">
                  <c:v>43557.260416666599</c:v>
                </c:pt>
                <c:pt idx="30041">
                  <c:v>43557.28125</c:v>
                </c:pt>
                <c:pt idx="30042">
                  <c:v>43557.302083333401</c:v>
                </c:pt>
                <c:pt idx="30043">
                  <c:v>43557.322916666599</c:v>
                </c:pt>
                <c:pt idx="30044">
                  <c:v>43557.34375</c:v>
                </c:pt>
                <c:pt idx="30045">
                  <c:v>43557.364583333401</c:v>
                </c:pt>
                <c:pt idx="30046">
                  <c:v>43557.385416666599</c:v>
                </c:pt>
                <c:pt idx="30047">
                  <c:v>43557.40625</c:v>
                </c:pt>
                <c:pt idx="30048">
                  <c:v>43557.427083333401</c:v>
                </c:pt>
                <c:pt idx="30049">
                  <c:v>43557.447916666599</c:v>
                </c:pt>
                <c:pt idx="30050">
                  <c:v>43557.46875</c:v>
                </c:pt>
                <c:pt idx="30051">
                  <c:v>43557.489583333401</c:v>
                </c:pt>
                <c:pt idx="30052">
                  <c:v>43557.510416666599</c:v>
                </c:pt>
                <c:pt idx="30053">
                  <c:v>43557.53125</c:v>
                </c:pt>
                <c:pt idx="30054">
                  <c:v>43557.552083333401</c:v>
                </c:pt>
                <c:pt idx="30055">
                  <c:v>43557.572916666599</c:v>
                </c:pt>
                <c:pt idx="30056">
                  <c:v>43557.59375</c:v>
                </c:pt>
                <c:pt idx="30057">
                  <c:v>43557.614583333401</c:v>
                </c:pt>
                <c:pt idx="30058">
                  <c:v>43557.635416666599</c:v>
                </c:pt>
                <c:pt idx="30059">
                  <c:v>43557.65625</c:v>
                </c:pt>
                <c:pt idx="30060">
                  <c:v>43557.677083333401</c:v>
                </c:pt>
                <c:pt idx="30061">
                  <c:v>43557.697916666599</c:v>
                </c:pt>
                <c:pt idx="30062">
                  <c:v>43557.71875</c:v>
                </c:pt>
                <c:pt idx="30063">
                  <c:v>43557.739583333401</c:v>
                </c:pt>
                <c:pt idx="30064">
                  <c:v>43557.760416666599</c:v>
                </c:pt>
                <c:pt idx="30065">
                  <c:v>43557.78125</c:v>
                </c:pt>
                <c:pt idx="30066">
                  <c:v>43557.802083333401</c:v>
                </c:pt>
                <c:pt idx="30067">
                  <c:v>43557.822916666599</c:v>
                </c:pt>
                <c:pt idx="30068">
                  <c:v>43557.84375</c:v>
                </c:pt>
                <c:pt idx="30069">
                  <c:v>43557.864583333401</c:v>
                </c:pt>
                <c:pt idx="30070">
                  <c:v>43557.885416666599</c:v>
                </c:pt>
                <c:pt idx="30071">
                  <c:v>43557.90625</c:v>
                </c:pt>
                <c:pt idx="30072">
                  <c:v>43557.927083333401</c:v>
                </c:pt>
                <c:pt idx="30073">
                  <c:v>43557.947916666599</c:v>
                </c:pt>
                <c:pt idx="30074">
                  <c:v>43557.96875</c:v>
                </c:pt>
                <c:pt idx="30075">
                  <c:v>43557.989583333401</c:v>
                </c:pt>
                <c:pt idx="30076">
                  <c:v>43558.010416666599</c:v>
                </c:pt>
                <c:pt idx="30077">
                  <c:v>43558.03125</c:v>
                </c:pt>
                <c:pt idx="30078">
                  <c:v>43558.052083333401</c:v>
                </c:pt>
                <c:pt idx="30079">
                  <c:v>43558.072916666599</c:v>
                </c:pt>
                <c:pt idx="30080">
                  <c:v>43558.09375</c:v>
                </c:pt>
                <c:pt idx="30081">
                  <c:v>43558.114583333401</c:v>
                </c:pt>
                <c:pt idx="30082">
                  <c:v>43558.135416666599</c:v>
                </c:pt>
                <c:pt idx="30083">
                  <c:v>43558.15625</c:v>
                </c:pt>
                <c:pt idx="30084">
                  <c:v>43558.177083333401</c:v>
                </c:pt>
                <c:pt idx="30085">
                  <c:v>43558.197916666599</c:v>
                </c:pt>
                <c:pt idx="30086">
                  <c:v>43558.21875</c:v>
                </c:pt>
                <c:pt idx="30087">
                  <c:v>43558.239583333401</c:v>
                </c:pt>
                <c:pt idx="30088">
                  <c:v>43558.260416666599</c:v>
                </c:pt>
                <c:pt idx="30089">
                  <c:v>43558.28125</c:v>
                </c:pt>
                <c:pt idx="30090">
                  <c:v>43558.302083333401</c:v>
                </c:pt>
                <c:pt idx="30091">
                  <c:v>43558.322916666599</c:v>
                </c:pt>
                <c:pt idx="30092">
                  <c:v>43558.34375</c:v>
                </c:pt>
                <c:pt idx="30093">
                  <c:v>43558.364583333401</c:v>
                </c:pt>
                <c:pt idx="30094">
                  <c:v>43558.385416666599</c:v>
                </c:pt>
                <c:pt idx="30095">
                  <c:v>43558.40625</c:v>
                </c:pt>
                <c:pt idx="30096">
                  <c:v>43558.427083333401</c:v>
                </c:pt>
                <c:pt idx="30097">
                  <c:v>43558.447916666599</c:v>
                </c:pt>
                <c:pt idx="30098">
                  <c:v>43558.46875</c:v>
                </c:pt>
                <c:pt idx="30099">
                  <c:v>43558.489583333401</c:v>
                </c:pt>
                <c:pt idx="30100">
                  <c:v>43558.510416666599</c:v>
                </c:pt>
                <c:pt idx="30101">
                  <c:v>43558.53125</c:v>
                </c:pt>
                <c:pt idx="30102">
                  <c:v>43558.552083333401</c:v>
                </c:pt>
                <c:pt idx="30103">
                  <c:v>43558.572916666599</c:v>
                </c:pt>
                <c:pt idx="30104">
                  <c:v>43558.59375</c:v>
                </c:pt>
                <c:pt idx="30105">
                  <c:v>43558.614583333401</c:v>
                </c:pt>
                <c:pt idx="30106">
                  <c:v>43558.635416666599</c:v>
                </c:pt>
                <c:pt idx="30107">
                  <c:v>43558.65625</c:v>
                </c:pt>
                <c:pt idx="30108">
                  <c:v>43558.677083333401</c:v>
                </c:pt>
                <c:pt idx="30109">
                  <c:v>43558.697916666599</c:v>
                </c:pt>
                <c:pt idx="30110">
                  <c:v>43558.71875</c:v>
                </c:pt>
                <c:pt idx="30111">
                  <c:v>43558.739583333401</c:v>
                </c:pt>
                <c:pt idx="30112">
                  <c:v>43558.760416666599</c:v>
                </c:pt>
                <c:pt idx="30113">
                  <c:v>43558.78125</c:v>
                </c:pt>
                <c:pt idx="30114">
                  <c:v>43558.802083333401</c:v>
                </c:pt>
                <c:pt idx="30115">
                  <c:v>43558.822916666599</c:v>
                </c:pt>
                <c:pt idx="30116">
                  <c:v>43558.84375</c:v>
                </c:pt>
                <c:pt idx="30117">
                  <c:v>43558.864583333401</c:v>
                </c:pt>
                <c:pt idx="30118">
                  <c:v>43558.885416666599</c:v>
                </c:pt>
                <c:pt idx="30119">
                  <c:v>43558.90625</c:v>
                </c:pt>
                <c:pt idx="30120">
                  <c:v>43558.927083333401</c:v>
                </c:pt>
                <c:pt idx="30121">
                  <c:v>43558.947916666599</c:v>
                </c:pt>
                <c:pt idx="30122">
                  <c:v>43558.96875</c:v>
                </c:pt>
                <c:pt idx="30123">
                  <c:v>43558.989583333401</c:v>
                </c:pt>
                <c:pt idx="30124">
                  <c:v>43559.010416666599</c:v>
                </c:pt>
                <c:pt idx="30125">
                  <c:v>43559.03125</c:v>
                </c:pt>
                <c:pt idx="30126">
                  <c:v>43559.052083333401</c:v>
                </c:pt>
                <c:pt idx="30127">
                  <c:v>43559.072916666599</c:v>
                </c:pt>
                <c:pt idx="30128">
                  <c:v>43559.09375</c:v>
                </c:pt>
                <c:pt idx="30129">
                  <c:v>43559.114583333401</c:v>
                </c:pt>
                <c:pt idx="30130">
                  <c:v>43559.135416666599</c:v>
                </c:pt>
                <c:pt idx="30131">
                  <c:v>43559.15625</c:v>
                </c:pt>
                <c:pt idx="30132">
                  <c:v>43559.177083333401</c:v>
                </c:pt>
                <c:pt idx="30133">
                  <c:v>43559.197916666599</c:v>
                </c:pt>
                <c:pt idx="30134">
                  <c:v>43559.21875</c:v>
                </c:pt>
                <c:pt idx="30135">
                  <c:v>43559.239583333401</c:v>
                </c:pt>
                <c:pt idx="30136">
                  <c:v>43559.260416666599</c:v>
                </c:pt>
                <c:pt idx="30137">
                  <c:v>43559.28125</c:v>
                </c:pt>
                <c:pt idx="30138">
                  <c:v>43559.302083333401</c:v>
                </c:pt>
                <c:pt idx="30139">
                  <c:v>43559.322916666599</c:v>
                </c:pt>
                <c:pt idx="30140">
                  <c:v>43559.34375</c:v>
                </c:pt>
                <c:pt idx="30141">
                  <c:v>43559.364583333401</c:v>
                </c:pt>
                <c:pt idx="30142">
                  <c:v>43559.385416666599</c:v>
                </c:pt>
                <c:pt idx="30143">
                  <c:v>43559.40625</c:v>
                </c:pt>
                <c:pt idx="30144">
                  <c:v>43559.427083333401</c:v>
                </c:pt>
                <c:pt idx="30145">
                  <c:v>43559.447916666599</c:v>
                </c:pt>
                <c:pt idx="30146">
                  <c:v>43559.46875</c:v>
                </c:pt>
                <c:pt idx="30147">
                  <c:v>43559.489583333401</c:v>
                </c:pt>
                <c:pt idx="30148">
                  <c:v>43559.510416666599</c:v>
                </c:pt>
                <c:pt idx="30149">
                  <c:v>43559.53125</c:v>
                </c:pt>
                <c:pt idx="30150">
                  <c:v>43559.552083333401</c:v>
                </c:pt>
                <c:pt idx="30151">
                  <c:v>43559.572916666599</c:v>
                </c:pt>
                <c:pt idx="30152">
                  <c:v>43559.59375</c:v>
                </c:pt>
                <c:pt idx="30153">
                  <c:v>43559.614583333401</c:v>
                </c:pt>
                <c:pt idx="30154">
                  <c:v>43559.635416666599</c:v>
                </c:pt>
                <c:pt idx="30155">
                  <c:v>43559.65625</c:v>
                </c:pt>
                <c:pt idx="30156">
                  <c:v>43559.677083333401</c:v>
                </c:pt>
                <c:pt idx="30157">
                  <c:v>43559.697916666599</c:v>
                </c:pt>
                <c:pt idx="30158">
                  <c:v>43559.71875</c:v>
                </c:pt>
                <c:pt idx="30159">
                  <c:v>43559.739583333401</c:v>
                </c:pt>
                <c:pt idx="30160">
                  <c:v>43559.760416666599</c:v>
                </c:pt>
                <c:pt idx="30161">
                  <c:v>43559.78125</c:v>
                </c:pt>
                <c:pt idx="30162">
                  <c:v>43559.802083333401</c:v>
                </c:pt>
                <c:pt idx="30163">
                  <c:v>43559.822916666599</c:v>
                </c:pt>
                <c:pt idx="30164">
                  <c:v>43559.84375</c:v>
                </c:pt>
                <c:pt idx="30165">
                  <c:v>43559.864583333401</c:v>
                </c:pt>
                <c:pt idx="30166">
                  <c:v>43559.885416666599</c:v>
                </c:pt>
                <c:pt idx="30167">
                  <c:v>43559.90625</c:v>
                </c:pt>
                <c:pt idx="30168">
                  <c:v>43559.927083333401</c:v>
                </c:pt>
                <c:pt idx="30169">
                  <c:v>43559.947916666599</c:v>
                </c:pt>
                <c:pt idx="30170">
                  <c:v>43559.96875</c:v>
                </c:pt>
                <c:pt idx="30171">
                  <c:v>43559.989583333401</c:v>
                </c:pt>
                <c:pt idx="30172">
                  <c:v>43560.010416666599</c:v>
                </c:pt>
                <c:pt idx="30173">
                  <c:v>43560.03125</c:v>
                </c:pt>
                <c:pt idx="30174">
                  <c:v>43560.052083333401</c:v>
                </c:pt>
                <c:pt idx="30175">
                  <c:v>43560.072916666599</c:v>
                </c:pt>
                <c:pt idx="30176">
                  <c:v>43560.09375</c:v>
                </c:pt>
                <c:pt idx="30177">
                  <c:v>43560.114583333401</c:v>
                </c:pt>
                <c:pt idx="30178">
                  <c:v>43560.135416666599</c:v>
                </c:pt>
                <c:pt idx="30179">
                  <c:v>43560.15625</c:v>
                </c:pt>
                <c:pt idx="30180">
                  <c:v>43560.177083333401</c:v>
                </c:pt>
                <c:pt idx="30181">
                  <c:v>43560.197916666599</c:v>
                </c:pt>
                <c:pt idx="30182">
                  <c:v>43560.21875</c:v>
                </c:pt>
                <c:pt idx="30183">
                  <c:v>43560.239583333401</c:v>
                </c:pt>
                <c:pt idx="30184">
                  <c:v>43560.260416666599</c:v>
                </c:pt>
                <c:pt idx="30185">
                  <c:v>43560.28125</c:v>
                </c:pt>
                <c:pt idx="30186">
                  <c:v>43560.302083333401</c:v>
                </c:pt>
                <c:pt idx="30187">
                  <c:v>43560.322916666599</c:v>
                </c:pt>
                <c:pt idx="30188">
                  <c:v>43560.34375</c:v>
                </c:pt>
                <c:pt idx="30189">
                  <c:v>43560.364583333401</c:v>
                </c:pt>
                <c:pt idx="30190">
                  <c:v>43560.385416666599</c:v>
                </c:pt>
                <c:pt idx="30191">
                  <c:v>43560.40625</c:v>
                </c:pt>
                <c:pt idx="30192">
                  <c:v>43560.427083333401</c:v>
                </c:pt>
                <c:pt idx="30193">
                  <c:v>43560.447916666599</c:v>
                </c:pt>
                <c:pt idx="30194">
                  <c:v>43560.46875</c:v>
                </c:pt>
                <c:pt idx="30195">
                  <c:v>43560.489583333401</c:v>
                </c:pt>
                <c:pt idx="30196">
                  <c:v>43560.510416666599</c:v>
                </c:pt>
                <c:pt idx="30197">
                  <c:v>43560.53125</c:v>
                </c:pt>
                <c:pt idx="30198">
                  <c:v>43560.552083333401</c:v>
                </c:pt>
                <c:pt idx="30199">
                  <c:v>43560.572916666599</c:v>
                </c:pt>
                <c:pt idx="30200">
                  <c:v>43560.59375</c:v>
                </c:pt>
                <c:pt idx="30201">
                  <c:v>43560.614583333401</c:v>
                </c:pt>
                <c:pt idx="30202">
                  <c:v>43560.635416666599</c:v>
                </c:pt>
                <c:pt idx="30203">
                  <c:v>43560.65625</c:v>
                </c:pt>
                <c:pt idx="30204">
                  <c:v>43560.677083333401</c:v>
                </c:pt>
                <c:pt idx="30205">
                  <c:v>43560.697916666599</c:v>
                </c:pt>
                <c:pt idx="30206">
                  <c:v>43560.71875</c:v>
                </c:pt>
                <c:pt idx="30207">
                  <c:v>43560.739583333401</c:v>
                </c:pt>
                <c:pt idx="30208">
                  <c:v>43560.760416666599</c:v>
                </c:pt>
                <c:pt idx="30209">
                  <c:v>43560.78125</c:v>
                </c:pt>
                <c:pt idx="30210">
                  <c:v>43560.802083333401</c:v>
                </c:pt>
                <c:pt idx="30211">
                  <c:v>43560.822916666599</c:v>
                </c:pt>
                <c:pt idx="30212">
                  <c:v>43560.84375</c:v>
                </c:pt>
                <c:pt idx="30213">
                  <c:v>43560.864583333401</c:v>
                </c:pt>
                <c:pt idx="30214">
                  <c:v>43560.885416666599</c:v>
                </c:pt>
                <c:pt idx="30215">
                  <c:v>43560.90625</c:v>
                </c:pt>
                <c:pt idx="30216">
                  <c:v>43560.927083333401</c:v>
                </c:pt>
                <c:pt idx="30217">
                  <c:v>43560.947916666599</c:v>
                </c:pt>
                <c:pt idx="30218">
                  <c:v>43560.96875</c:v>
                </c:pt>
                <c:pt idx="30219">
                  <c:v>43560.989583333401</c:v>
                </c:pt>
                <c:pt idx="30220">
                  <c:v>43561.010416666599</c:v>
                </c:pt>
                <c:pt idx="30221">
                  <c:v>43561.03125</c:v>
                </c:pt>
                <c:pt idx="30222">
                  <c:v>43561.052083333401</c:v>
                </c:pt>
                <c:pt idx="30223">
                  <c:v>43561.072916666599</c:v>
                </c:pt>
                <c:pt idx="30224">
                  <c:v>43561.09375</c:v>
                </c:pt>
                <c:pt idx="30225">
                  <c:v>43561.114583333401</c:v>
                </c:pt>
                <c:pt idx="30226">
                  <c:v>43561.135416666599</c:v>
                </c:pt>
                <c:pt idx="30227">
                  <c:v>43561.15625</c:v>
                </c:pt>
                <c:pt idx="30228">
                  <c:v>43561.177083333401</c:v>
                </c:pt>
                <c:pt idx="30229">
                  <c:v>43561.197916666599</c:v>
                </c:pt>
                <c:pt idx="30230">
                  <c:v>43561.21875</c:v>
                </c:pt>
                <c:pt idx="30231">
                  <c:v>43561.239583333401</c:v>
                </c:pt>
                <c:pt idx="30232">
                  <c:v>43561.260416666599</c:v>
                </c:pt>
                <c:pt idx="30233">
                  <c:v>43561.28125</c:v>
                </c:pt>
                <c:pt idx="30234">
                  <c:v>43561.302083333401</c:v>
                </c:pt>
                <c:pt idx="30235">
                  <c:v>43561.322916666599</c:v>
                </c:pt>
                <c:pt idx="30236">
                  <c:v>43561.34375</c:v>
                </c:pt>
                <c:pt idx="30237">
                  <c:v>43561.364583333401</c:v>
                </c:pt>
                <c:pt idx="30238">
                  <c:v>43561.385416666599</c:v>
                </c:pt>
                <c:pt idx="30239">
                  <c:v>43561.40625</c:v>
                </c:pt>
                <c:pt idx="30240">
                  <c:v>43561.427083333401</c:v>
                </c:pt>
                <c:pt idx="30241">
                  <c:v>43561.447916666599</c:v>
                </c:pt>
                <c:pt idx="30242">
                  <c:v>43561.46875</c:v>
                </c:pt>
                <c:pt idx="30243">
                  <c:v>43561.489583333401</c:v>
                </c:pt>
                <c:pt idx="30244">
                  <c:v>43561.510416666599</c:v>
                </c:pt>
                <c:pt idx="30245">
                  <c:v>43561.53125</c:v>
                </c:pt>
                <c:pt idx="30246">
                  <c:v>43561.552083333401</c:v>
                </c:pt>
                <c:pt idx="30247">
                  <c:v>43561.572916666599</c:v>
                </c:pt>
                <c:pt idx="30248">
                  <c:v>43561.59375</c:v>
                </c:pt>
                <c:pt idx="30249">
                  <c:v>43561.614583333401</c:v>
                </c:pt>
                <c:pt idx="30250">
                  <c:v>43561.635416666599</c:v>
                </c:pt>
                <c:pt idx="30251">
                  <c:v>43561.65625</c:v>
                </c:pt>
                <c:pt idx="30252">
                  <c:v>43561.677083333401</c:v>
                </c:pt>
                <c:pt idx="30253">
                  <c:v>43561.697916666599</c:v>
                </c:pt>
                <c:pt idx="30254">
                  <c:v>43561.71875</c:v>
                </c:pt>
                <c:pt idx="30255">
                  <c:v>43561.739583333401</c:v>
                </c:pt>
                <c:pt idx="30256">
                  <c:v>43561.760416666599</c:v>
                </c:pt>
                <c:pt idx="30257">
                  <c:v>43561.78125</c:v>
                </c:pt>
                <c:pt idx="30258">
                  <c:v>43561.802083333401</c:v>
                </c:pt>
                <c:pt idx="30259">
                  <c:v>43561.822916666599</c:v>
                </c:pt>
                <c:pt idx="30260">
                  <c:v>43561.84375</c:v>
                </c:pt>
                <c:pt idx="30261">
                  <c:v>43561.864583333401</c:v>
                </c:pt>
                <c:pt idx="30262">
                  <c:v>43561.885416666599</c:v>
                </c:pt>
                <c:pt idx="30263">
                  <c:v>43561.90625</c:v>
                </c:pt>
                <c:pt idx="30264">
                  <c:v>43561.927083333401</c:v>
                </c:pt>
                <c:pt idx="30265">
                  <c:v>43561.947916666599</c:v>
                </c:pt>
                <c:pt idx="30266">
                  <c:v>43561.96875</c:v>
                </c:pt>
                <c:pt idx="30267">
                  <c:v>43561.989583333401</c:v>
                </c:pt>
                <c:pt idx="30268">
                  <c:v>43562.010416666599</c:v>
                </c:pt>
                <c:pt idx="30269">
                  <c:v>43562.03125</c:v>
                </c:pt>
                <c:pt idx="30270">
                  <c:v>43562.052083333401</c:v>
                </c:pt>
                <c:pt idx="30271">
                  <c:v>43562.072916666599</c:v>
                </c:pt>
                <c:pt idx="30272">
                  <c:v>43562.09375</c:v>
                </c:pt>
                <c:pt idx="30273">
                  <c:v>43562.114583333401</c:v>
                </c:pt>
                <c:pt idx="30274">
                  <c:v>43562.135416666599</c:v>
                </c:pt>
                <c:pt idx="30275">
                  <c:v>43562.15625</c:v>
                </c:pt>
                <c:pt idx="30276">
                  <c:v>43562.177083333401</c:v>
                </c:pt>
                <c:pt idx="30277">
                  <c:v>43562.197916666599</c:v>
                </c:pt>
                <c:pt idx="30278">
                  <c:v>43562.21875</c:v>
                </c:pt>
                <c:pt idx="30279">
                  <c:v>43562.239583333401</c:v>
                </c:pt>
                <c:pt idx="30280">
                  <c:v>43562.260416666599</c:v>
                </c:pt>
                <c:pt idx="30281">
                  <c:v>43562.28125</c:v>
                </c:pt>
                <c:pt idx="30282">
                  <c:v>43562.302083333401</c:v>
                </c:pt>
                <c:pt idx="30283">
                  <c:v>43562.322916666599</c:v>
                </c:pt>
                <c:pt idx="30284">
                  <c:v>43562.34375</c:v>
                </c:pt>
                <c:pt idx="30285">
                  <c:v>43562.364583333401</c:v>
                </c:pt>
                <c:pt idx="30286">
                  <c:v>43562.385416666599</c:v>
                </c:pt>
                <c:pt idx="30287">
                  <c:v>43562.40625</c:v>
                </c:pt>
                <c:pt idx="30288">
                  <c:v>43562.427083333401</c:v>
                </c:pt>
                <c:pt idx="30289">
                  <c:v>43562.447916666599</c:v>
                </c:pt>
                <c:pt idx="30290">
                  <c:v>43562.46875</c:v>
                </c:pt>
                <c:pt idx="30291">
                  <c:v>43562.489583333401</c:v>
                </c:pt>
                <c:pt idx="30292">
                  <c:v>43562.510416666599</c:v>
                </c:pt>
                <c:pt idx="30293">
                  <c:v>43562.53125</c:v>
                </c:pt>
                <c:pt idx="30294">
                  <c:v>43562.552083333401</c:v>
                </c:pt>
                <c:pt idx="30295">
                  <c:v>43562.572916666599</c:v>
                </c:pt>
                <c:pt idx="30296">
                  <c:v>43562.59375</c:v>
                </c:pt>
                <c:pt idx="30297">
                  <c:v>43562.614583333401</c:v>
                </c:pt>
                <c:pt idx="30298">
                  <c:v>43562.635416666599</c:v>
                </c:pt>
                <c:pt idx="30299">
                  <c:v>43562.65625</c:v>
                </c:pt>
                <c:pt idx="30300">
                  <c:v>43562.677083333401</c:v>
                </c:pt>
                <c:pt idx="30301">
                  <c:v>43562.697916666599</c:v>
                </c:pt>
                <c:pt idx="30302">
                  <c:v>43562.71875</c:v>
                </c:pt>
                <c:pt idx="30303">
                  <c:v>43562.739583333401</c:v>
                </c:pt>
                <c:pt idx="30304">
                  <c:v>43562.760416666599</c:v>
                </c:pt>
                <c:pt idx="30305">
                  <c:v>43562.78125</c:v>
                </c:pt>
                <c:pt idx="30306">
                  <c:v>43562.802083333401</c:v>
                </c:pt>
                <c:pt idx="30307">
                  <c:v>43562.822916666599</c:v>
                </c:pt>
                <c:pt idx="30308">
                  <c:v>43562.84375</c:v>
                </c:pt>
                <c:pt idx="30309">
                  <c:v>43562.864583333401</c:v>
                </c:pt>
                <c:pt idx="30310">
                  <c:v>43562.885416666599</c:v>
                </c:pt>
                <c:pt idx="30311">
                  <c:v>43562.90625</c:v>
                </c:pt>
                <c:pt idx="30312">
                  <c:v>43562.927083333401</c:v>
                </c:pt>
                <c:pt idx="30313">
                  <c:v>43562.947916666599</c:v>
                </c:pt>
                <c:pt idx="30314">
                  <c:v>43562.96875</c:v>
                </c:pt>
                <c:pt idx="30315">
                  <c:v>43562.989583333401</c:v>
                </c:pt>
                <c:pt idx="30316">
                  <c:v>43563.010416666599</c:v>
                </c:pt>
                <c:pt idx="30317">
                  <c:v>43563.03125</c:v>
                </c:pt>
                <c:pt idx="30318">
                  <c:v>43563.052083333401</c:v>
                </c:pt>
                <c:pt idx="30319">
                  <c:v>43563.072916666599</c:v>
                </c:pt>
                <c:pt idx="30320">
                  <c:v>43563.09375</c:v>
                </c:pt>
                <c:pt idx="30321">
                  <c:v>43563.114583333401</c:v>
                </c:pt>
                <c:pt idx="30322">
                  <c:v>43563.135416666599</c:v>
                </c:pt>
                <c:pt idx="30323">
                  <c:v>43563.15625</c:v>
                </c:pt>
                <c:pt idx="30324">
                  <c:v>43563.177083333401</c:v>
                </c:pt>
                <c:pt idx="30325">
                  <c:v>43563.197916666599</c:v>
                </c:pt>
                <c:pt idx="30326">
                  <c:v>43563.21875</c:v>
                </c:pt>
                <c:pt idx="30327">
                  <c:v>43563.239583333401</c:v>
                </c:pt>
                <c:pt idx="30328">
                  <c:v>43563.260416666599</c:v>
                </c:pt>
                <c:pt idx="30329">
                  <c:v>43563.28125</c:v>
                </c:pt>
                <c:pt idx="30330">
                  <c:v>43563.302083333401</c:v>
                </c:pt>
                <c:pt idx="30331">
                  <c:v>43563.322916666599</c:v>
                </c:pt>
                <c:pt idx="30332">
                  <c:v>43563.34375</c:v>
                </c:pt>
                <c:pt idx="30333">
                  <c:v>43563.364583333401</c:v>
                </c:pt>
                <c:pt idx="30334">
                  <c:v>43563.385416666599</c:v>
                </c:pt>
                <c:pt idx="30335">
                  <c:v>43563.40625</c:v>
                </c:pt>
                <c:pt idx="30336">
                  <c:v>43563.427083333401</c:v>
                </c:pt>
                <c:pt idx="30337">
                  <c:v>43563.447916666599</c:v>
                </c:pt>
                <c:pt idx="30338">
                  <c:v>43563.46875</c:v>
                </c:pt>
                <c:pt idx="30339">
                  <c:v>43563.489583333401</c:v>
                </c:pt>
                <c:pt idx="30340">
                  <c:v>43563.510416666599</c:v>
                </c:pt>
                <c:pt idx="30341">
                  <c:v>43563.53125</c:v>
                </c:pt>
                <c:pt idx="30342">
                  <c:v>43563.552083333401</c:v>
                </c:pt>
                <c:pt idx="30343">
                  <c:v>43563.572916666599</c:v>
                </c:pt>
                <c:pt idx="30344">
                  <c:v>43563.59375</c:v>
                </c:pt>
                <c:pt idx="30345">
                  <c:v>43563.614583333401</c:v>
                </c:pt>
                <c:pt idx="30346">
                  <c:v>43563.635416666599</c:v>
                </c:pt>
                <c:pt idx="30347">
                  <c:v>43563.65625</c:v>
                </c:pt>
                <c:pt idx="30348">
                  <c:v>43563.677083333401</c:v>
                </c:pt>
                <c:pt idx="30349">
                  <c:v>43563.697916666599</c:v>
                </c:pt>
                <c:pt idx="30350">
                  <c:v>43563.71875</c:v>
                </c:pt>
                <c:pt idx="30351">
                  <c:v>43563.739583333401</c:v>
                </c:pt>
                <c:pt idx="30352">
                  <c:v>43563.760416666599</c:v>
                </c:pt>
                <c:pt idx="30353">
                  <c:v>43563.78125</c:v>
                </c:pt>
                <c:pt idx="30354">
                  <c:v>43563.802083333401</c:v>
                </c:pt>
                <c:pt idx="30355">
                  <c:v>43563.822916666599</c:v>
                </c:pt>
                <c:pt idx="30356">
                  <c:v>43563.84375</c:v>
                </c:pt>
                <c:pt idx="30357">
                  <c:v>43563.864583333401</c:v>
                </c:pt>
                <c:pt idx="30358">
                  <c:v>43563.885416666599</c:v>
                </c:pt>
                <c:pt idx="30359">
                  <c:v>43563.90625</c:v>
                </c:pt>
                <c:pt idx="30360">
                  <c:v>43563.927083333401</c:v>
                </c:pt>
                <c:pt idx="30361">
                  <c:v>43563.947916666599</c:v>
                </c:pt>
                <c:pt idx="30362">
                  <c:v>43563.96875</c:v>
                </c:pt>
                <c:pt idx="30363">
                  <c:v>43563.989583333401</c:v>
                </c:pt>
                <c:pt idx="30364">
                  <c:v>43564.010416666599</c:v>
                </c:pt>
                <c:pt idx="30365">
                  <c:v>43564.03125</c:v>
                </c:pt>
                <c:pt idx="30366">
                  <c:v>43564.052083333401</c:v>
                </c:pt>
                <c:pt idx="30367">
                  <c:v>43564.072916666599</c:v>
                </c:pt>
                <c:pt idx="30368">
                  <c:v>43564.09375</c:v>
                </c:pt>
                <c:pt idx="30369">
                  <c:v>43564.114583333401</c:v>
                </c:pt>
                <c:pt idx="30370">
                  <c:v>43564.135416666599</c:v>
                </c:pt>
                <c:pt idx="30371">
                  <c:v>43564.15625</c:v>
                </c:pt>
                <c:pt idx="30372">
                  <c:v>43564.177083333401</c:v>
                </c:pt>
                <c:pt idx="30373">
                  <c:v>43564.197916666599</c:v>
                </c:pt>
                <c:pt idx="30374">
                  <c:v>43564.21875</c:v>
                </c:pt>
                <c:pt idx="30375">
                  <c:v>43564.239583333401</c:v>
                </c:pt>
                <c:pt idx="30376">
                  <c:v>43564.260416666599</c:v>
                </c:pt>
                <c:pt idx="30377">
                  <c:v>43564.28125</c:v>
                </c:pt>
                <c:pt idx="30378">
                  <c:v>43564.302083333401</c:v>
                </c:pt>
                <c:pt idx="30379">
                  <c:v>43564.322916666599</c:v>
                </c:pt>
                <c:pt idx="30380">
                  <c:v>43564.34375</c:v>
                </c:pt>
                <c:pt idx="30381">
                  <c:v>43564.364583333401</c:v>
                </c:pt>
                <c:pt idx="30382">
                  <c:v>43564.385416666599</c:v>
                </c:pt>
                <c:pt idx="30383">
                  <c:v>43564.40625</c:v>
                </c:pt>
                <c:pt idx="30384">
                  <c:v>43564.427083333401</c:v>
                </c:pt>
                <c:pt idx="30385">
                  <c:v>43564.447916666599</c:v>
                </c:pt>
                <c:pt idx="30386">
                  <c:v>43564.46875</c:v>
                </c:pt>
                <c:pt idx="30387">
                  <c:v>43564.489583333401</c:v>
                </c:pt>
                <c:pt idx="30388">
                  <c:v>43564.510416666599</c:v>
                </c:pt>
                <c:pt idx="30389">
                  <c:v>43564.53125</c:v>
                </c:pt>
                <c:pt idx="30390">
                  <c:v>43564.552083333401</c:v>
                </c:pt>
                <c:pt idx="30391">
                  <c:v>43564.572916666599</c:v>
                </c:pt>
                <c:pt idx="30392">
                  <c:v>43564.59375</c:v>
                </c:pt>
                <c:pt idx="30393">
                  <c:v>43564.614583333401</c:v>
                </c:pt>
                <c:pt idx="30394">
                  <c:v>43564.635416666599</c:v>
                </c:pt>
                <c:pt idx="30395">
                  <c:v>43564.65625</c:v>
                </c:pt>
                <c:pt idx="30396">
                  <c:v>43564.677083333401</c:v>
                </c:pt>
                <c:pt idx="30397">
                  <c:v>43564.697916666599</c:v>
                </c:pt>
                <c:pt idx="30398">
                  <c:v>43564.71875</c:v>
                </c:pt>
                <c:pt idx="30399">
                  <c:v>43564.739583333401</c:v>
                </c:pt>
                <c:pt idx="30400">
                  <c:v>43564.760416666599</c:v>
                </c:pt>
                <c:pt idx="30401">
                  <c:v>43564.78125</c:v>
                </c:pt>
                <c:pt idx="30402">
                  <c:v>43564.802083333401</c:v>
                </c:pt>
                <c:pt idx="30403">
                  <c:v>43564.822916666599</c:v>
                </c:pt>
                <c:pt idx="30404">
                  <c:v>43564.84375</c:v>
                </c:pt>
                <c:pt idx="30405">
                  <c:v>43564.864583333401</c:v>
                </c:pt>
                <c:pt idx="30406">
                  <c:v>43564.885416666599</c:v>
                </c:pt>
                <c:pt idx="30407">
                  <c:v>43564.90625</c:v>
                </c:pt>
                <c:pt idx="30408">
                  <c:v>43564.927083333401</c:v>
                </c:pt>
                <c:pt idx="30409">
                  <c:v>43564.947916666599</c:v>
                </c:pt>
                <c:pt idx="30410">
                  <c:v>43564.96875</c:v>
                </c:pt>
                <c:pt idx="30411">
                  <c:v>43564.989583333401</c:v>
                </c:pt>
                <c:pt idx="30412">
                  <c:v>43565.010416666599</c:v>
                </c:pt>
                <c:pt idx="30413">
                  <c:v>43565.03125</c:v>
                </c:pt>
                <c:pt idx="30414">
                  <c:v>43565.052083333401</c:v>
                </c:pt>
                <c:pt idx="30415">
                  <c:v>43565.072916666599</c:v>
                </c:pt>
                <c:pt idx="30416">
                  <c:v>43565.09375</c:v>
                </c:pt>
                <c:pt idx="30417">
                  <c:v>43565.114583333401</c:v>
                </c:pt>
                <c:pt idx="30418">
                  <c:v>43565.135416666599</c:v>
                </c:pt>
                <c:pt idx="30419">
                  <c:v>43565.15625</c:v>
                </c:pt>
                <c:pt idx="30420">
                  <c:v>43565.177083333401</c:v>
                </c:pt>
                <c:pt idx="30421">
                  <c:v>43565.197916666599</c:v>
                </c:pt>
                <c:pt idx="30422">
                  <c:v>43565.21875</c:v>
                </c:pt>
                <c:pt idx="30423">
                  <c:v>43565.239583333401</c:v>
                </c:pt>
                <c:pt idx="30424">
                  <c:v>43565.260416666599</c:v>
                </c:pt>
                <c:pt idx="30425">
                  <c:v>43565.28125</c:v>
                </c:pt>
                <c:pt idx="30426">
                  <c:v>43565.302083333401</c:v>
                </c:pt>
                <c:pt idx="30427">
                  <c:v>43565.322916666599</c:v>
                </c:pt>
                <c:pt idx="30428">
                  <c:v>43565.34375</c:v>
                </c:pt>
                <c:pt idx="30429">
                  <c:v>43565.364583333401</c:v>
                </c:pt>
                <c:pt idx="30430">
                  <c:v>43565.385416666599</c:v>
                </c:pt>
                <c:pt idx="30431">
                  <c:v>43565.40625</c:v>
                </c:pt>
                <c:pt idx="30432">
                  <c:v>43565.427083333401</c:v>
                </c:pt>
                <c:pt idx="30433">
                  <c:v>43565.447916666599</c:v>
                </c:pt>
                <c:pt idx="30434">
                  <c:v>43565.46875</c:v>
                </c:pt>
                <c:pt idx="30435">
                  <c:v>43565.489583333401</c:v>
                </c:pt>
                <c:pt idx="30436">
                  <c:v>43565.510416666599</c:v>
                </c:pt>
                <c:pt idx="30437">
                  <c:v>43565.53125</c:v>
                </c:pt>
                <c:pt idx="30438">
                  <c:v>43565.552083333401</c:v>
                </c:pt>
                <c:pt idx="30439">
                  <c:v>43565.572916666599</c:v>
                </c:pt>
                <c:pt idx="30440">
                  <c:v>43565.59375</c:v>
                </c:pt>
                <c:pt idx="30441">
                  <c:v>43565.614583333401</c:v>
                </c:pt>
                <c:pt idx="30442">
                  <c:v>43565.635416666599</c:v>
                </c:pt>
                <c:pt idx="30443">
                  <c:v>43565.65625</c:v>
                </c:pt>
                <c:pt idx="30444">
                  <c:v>43565.677083333401</c:v>
                </c:pt>
                <c:pt idx="30445">
                  <c:v>43565.697916666599</c:v>
                </c:pt>
                <c:pt idx="30446">
                  <c:v>43565.71875</c:v>
                </c:pt>
                <c:pt idx="30447">
                  <c:v>43565.739583333401</c:v>
                </c:pt>
                <c:pt idx="30448">
                  <c:v>43565.760416666599</c:v>
                </c:pt>
                <c:pt idx="30449">
                  <c:v>43565.78125</c:v>
                </c:pt>
                <c:pt idx="30450">
                  <c:v>43565.802083333401</c:v>
                </c:pt>
                <c:pt idx="30451">
                  <c:v>43565.822916666599</c:v>
                </c:pt>
                <c:pt idx="30452">
                  <c:v>43565.84375</c:v>
                </c:pt>
                <c:pt idx="30453">
                  <c:v>43565.864583333401</c:v>
                </c:pt>
                <c:pt idx="30454">
                  <c:v>43565.885416666599</c:v>
                </c:pt>
                <c:pt idx="30455">
                  <c:v>43565.90625</c:v>
                </c:pt>
                <c:pt idx="30456">
                  <c:v>43565.927083333401</c:v>
                </c:pt>
                <c:pt idx="30457">
                  <c:v>43565.947916666599</c:v>
                </c:pt>
                <c:pt idx="30458">
                  <c:v>43565.96875</c:v>
                </c:pt>
                <c:pt idx="30459">
                  <c:v>43565.989583333401</c:v>
                </c:pt>
                <c:pt idx="30460">
                  <c:v>43566.010416666599</c:v>
                </c:pt>
                <c:pt idx="30461">
                  <c:v>43566.03125</c:v>
                </c:pt>
                <c:pt idx="30462">
                  <c:v>43566.052083333401</c:v>
                </c:pt>
                <c:pt idx="30463">
                  <c:v>43566.072916666599</c:v>
                </c:pt>
                <c:pt idx="30464">
                  <c:v>43566.09375</c:v>
                </c:pt>
                <c:pt idx="30465">
                  <c:v>43566.114583333401</c:v>
                </c:pt>
                <c:pt idx="30466">
                  <c:v>43566.135416666599</c:v>
                </c:pt>
                <c:pt idx="30467">
                  <c:v>43566.15625</c:v>
                </c:pt>
                <c:pt idx="30468">
                  <c:v>43566.177083333401</c:v>
                </c:pt>
                <c:pt idx="30469">
                  <c:v>43566.197916666599</c:v>
                </c:pt>
                <c:pt idx="30470">
                  <c:v>43566.21875</c:v>
                </c:pt>
                <c:pt idx="30471">
                  <c:v>43566.239583333401</c:v>
                </c:pt>
                <c:pt idx="30472">
                  <c:v>43566.260416666599</c:v>
                </c:pt>
                <c:pt idx="30473">
                  <c:v>43566.28125</c:v>
                </c:pt>
                <c:pt idx="30474">
                  <c:v>43566.302083333401</c:v>
                </c:pt>
                <c:pt idx="30475">
                  <c:v>43566.322916666599</c:v>
                </c:pt>
                <c:pt idx="30476">
                  <c:v>43566.34375</c:v>
                </c:pt>
                <c:pt idx="30477">
                  <c:v>43566.364583333401</c:v>
                </c:pt>
                <c:pt idx="30478">
                  <c:v>43566.385416666599</c:v>
                </c:pt>
                <c:pt idx="30479">
                  <c:v>43566.40625</c:v>
                </c:pt>
                <c:pt idx="30480">
                  <c:v>43566.427083333401</c:v>
                </c:pt>
                <c:pt idx="30481">
                  <c:v>43566.447916666599</c:v>
                </c:pt>
                <c:pt idx="30482">
                  <c:v>43566.46875</c:v>
                </c:pt>
                <c:pt idx="30483">
                  <c:v>43566.489583333401</c:v>
                </c:pt>
                <c:pt idx="30484">
                  <c:v>43566.510416666599</c:v>
                </c:pt>
                <c:pt idx="30485">
                  <c:v>43566.53125</c:v>
                </c:pt>
                <c:pt idx="30486">
                  <c:v>43566.552083333401</c:v>
                </c:pt>
                <c:pt idx="30487">
                  <c:v>43566.572916666599</c:v>
                </c:pt>
                <c:pt idx="30488">
                  <c:v>43566.59375</c:v>
                </c:pt>
                <c:pt idx="30489">
                  <c:v>43566.614583333401</c:v>
                </c:pt>
                <c:pt idx="30490">
                  <c:v>43566.635416666599</c:v>
                </c:pt>
                <c:pt idx="30491">
                  <c:v>43566.65625</c:v>
                </c:pt>
                <c:pt idx="30492">
                  <c:v>43566.677083333401</c:v>
                </c:pt>
                <c:pt idx="30493">
                  <c:v>43566.697916666599</c:v>
                </c:pt>
                <c:pt idx="30494">
                  <c:v>43566.71875</c:v>
                </c:pt>
                <c:pt idx="30495">
                  <c:v>43566.739583333401</c:v>
                </c:pt>
                <c:pt idx="30496">
                  <c:v>43566.760416666599</c:v>
                </c:pt>
                <c:pt idx="30497">
                  <c:v>43566.78125</c:v>
                </c:pt>
                <c:pt idx="30498">
                  <c:v>43566.802083333401</c:v>
                </c:pt>
                <c:pt idx="30499">
                  <c:v>43566.822916666599</c:v>
                </c:pt>
                <c:pt idx="30500">
                  <c:v>43566.84375</c:v>
                </c:pt>
                <c:pt idx="30501">
                  <c:v>43566.864583333401</c:v>
                </c:pt>
                <c:pt idx="30502">
                  <c:v>43566.885416666599</c:v>
                </c:pt>
                <c:pt idx="30503">
                  <c:v>43566.90625</c:v>
                </c:pt>
                <c:pt idx="30504">
                  <c:v>43566.927083333401</c:v>
                </c:pt>
                <c:pt idx="30505">
                  <c:v>43566.947916666599</c:v>
                </c:pt>
                <c:pt idx="30506">
                  <c:v>43566.96875</c:v>
                </c:pt>
                <c:pt idx="30507">
                  <c:v>43566.989583333401</c:v>
                </c:pt>
                <c:pt idx="30508">
                  <c:v>43567.010416666599</c:v>
                </c:pt>
                <c:pt idx="30509">
                  <c:v>43567.03125</c:v>
                </c:pt>
                <c:pt idx="30510">
                  <c:v>43567.052083333401</c:v>
                </c:pt>
                <c:pt idx="30511">
                  <c:v>43567.072916666599</c:v>
                </c:pt>
                <c:pt idx="30512">
                  <c:v>43567.09375</c:v>
                </c:pt>
                <c:pt idx="30513">
                  <c:v>43567.114583333401</c:v>
                </c:pt>
                <c:pt idx="30514">
                  <c:v>43567.135416666599</c:v>
                </c:pt>
                <c:pt idx="30515">
                  <c:v>43567.15625</c:v>
                </c:pt>
                <c:pt idx="30516">
                  <c:v>43567.177083333401</c:v>
                </c:pt>
                <c:pt idx="30517">
                  <c:v>43567.197916666599</c:v>
                </c:pt>
                <c:pt idx="30518">
                  <c:v>43567.21875</c:v>
                </c:pt>
                <c:pt idx="30519">
                  <c:v>43567.239583333401</c:v>
                </c:pt>
                <c:pt idx="30520">
                  <c:v>43567.260416666599</c:v>
                </c:pt>
                <c:pt idx="30521">
                  <c:v>43567.28125</c:v>
                </c:pt>
                <c:pt idx="30522">
                  <c:v>43567.302083333401</c:v>
                </c:pt>
                <c:pt idx="30523">
                  <c:v>43567.322916666599</c:v>
                </c:pt>
                <c:pt idx="30524">
                  <c:v>43567.34375</c:v>
                </c:pt>
                <c:pt idx="30525">
                  <c:v>43567.364583333401</c:v>
                </c:pt>
                <c:pt idx="30526">
                  <c:v>43567.385416666599</c:v>
                </c:pt>
                <c:pt idx="30527">
                  <c:v>43567.40625</c:v>
                </c:pt>
                <c:pt idx="30528">
                  <c:v>43567.427083333401</c:v>
                </c:pt>
                <c:pt idx="30529">
                  <c:v>43567.447916666599</c:v>
                </c:pt>
                <c:pt idx="30530">
                  <c:v>43567.46875</c:v>
                </c:pt>
                <c:pt idx="30531">
                  <c:v>43567.489583333401</c:v>
                </c:pt>
                <c:pt idx="30532">
                  <c:v>43567.510416666599</c:v>
                </c:pt>
                <c:pt idx="30533">
                  <c:v>43567.53125</c:v>
                </c:pt>
                <c:pt idx="30534">
                  <c:v>43567.552083333401</c:v>
                </c:pt>
                <c:pt idx="30535">
                  <c:v>43567.572916666599</c:v>
                </c:pt>
                <c:pt idx="30536">
                  <c:v>43567.59375</c:v>
                </c:pt>
                <c:pt idx="30537">
                  <c:v>43567.614583333401</c:v>
                </c:pt>
                <c:pt idx="30538">
                  <c:v>43567.635416666599</c:v>
                </c:pt>
                <c:pt idx="30539">
                  <c:v>43567.65625</c:v>
                </c:pt>
                <c:pt idx="30540">
                  <c:v>43567.677083333401</c:v>
                </c:pt>
                <c:pt idx="30541">
                  <c:v>43567.697916666599</c:v>
                </c:pt>
                <c:pt idx="30542">
                  <c:v>43567.71875</c:v>
                </c:pt>
                <c:pt idx="30543">
                  <c:v>43567.739583333401</c:v>
                </c:pt>
                <c:pt idx="30544">
                  <c:v>43567.760416666599</c:v>
                </c:pt>
                <c:pt idx="30545">
                  <c:v>43567.78125</c:v>
                </c:pt>
                <c:pt idx="30546">
                  <c:v>43567.802083333401</c:v>
                </c:pt>
                <c:pt idx="30547">
                  <c:v>43567.822916666599</c:v>
                </c:pt>
                <c:pt idx="30548">
                  <c:v>43567.84375</c:v>
                </c:pt>
                <c:pt idx="30549">
                  <c:v>43567.864583333401</c:v>
                </c:pt>
                <c:pt idx="30550">
                  <c:v>43567.885416666599</c:v>
                </c:pt>
                <c:pt idx="30551">
                  <c:v>43567.90625</c:v>
                </c:pt>
                <c:pt idx="30552">
                  <c:v>43567.927083333401</c:v>
                </c:pt>
                <c:pt idx="30553">
                  <c:v>43567.947916666599</c:v>
                </c:pt>
                <c:pt idx="30554">
                  <c:v>43567.96875</c:v>
                </c:pt>
                <c:pt idx="30555">
                  <c:v>43567.989583333401</c:v>
                </c:pt>
                <c:pt idx="30556">
                  <c:v>43568.010416666599</c:v>
                </c:pt>
                <c:pt idx="30557">
                  <c:v>43568.03125</c:v>
                </c:pt>
                <c:pt idx="30558">
                  <c:v>43568.052083333401</c:v>
                </c:pt>
                <c:pt idx="30559">
                  <c:v>43568.072916666599</c:v>
                </c:pt>
                <c:pt idx="30560">
                  <c:v>43568.09375</c:v>
                </c:pt>
                <c:pt idx="30561">
                  <c:v>43568.114583333401</c:v>
                </c:pt>
                <c:pt idx="30562">
                  <c:v>43568.135416666599</c:v>
                </c:pt>
                <c:pt idx="30563">
                  <c:v>43568.15625</c:v>
                </c:pt>
                <c:pt idx="30564">
                  <c:v>43568.177083333401</c:v>
                </c:pt>
                <c:pt idx="30565">
                  <c:v>43568.197916666599</c:v>
                </c:pt>
                <c:pt idx="30566">
                  <c:v>43568.21875</c:v>
                </c:pt>
                <c:pt idx="30567">
                  <c:v>43568.239583333401</c:v>
                </c:pt>
                <c:pt idx="30568">
                  <c:v>43568.260416666599</c:v>
                </c:pt>
                <c:pt idx="30569">
                  <c:v>43568.28125</c:v>
                </c:pt>
                <c:pt idx="30570">
                  <c:v>43568.302083333401</c:v>
                </c:pt>
                <c:pt idx="30571">
                  <c:v>43568.322916666599</c:v>
                </c:pt>
                <c:pt idx="30572">
                  <c:v>43568.34375</c:v>
                </c:pt>
                <c:pt idx="30573">
                  <c:v>43568.364583333401</c:v>
                </c:pt>
                <c:pt idx="30574">
                  <c:v>43568.385416666599</c:v>
                </c:pt>
                <c:pt idx="30575">
                  <c:v>43568.40625</c:v>
                </c:pt>
                <c:pt idx="30576">
                  <c:v>43568.427083333401</c:v>
                </c:pt>
                <c:pt idx="30577">
                  <c:v>43568.447916666599</c:v>
                </c:pt>
                <c:pt idx="30578">
                  <c:v>43568.46875</c:v>
                </c:pt>
                <c:pt idx="30579">
                  <c:v>43568.489583333401</c:v>
                </c:pt>
                <c:pt idx="30580">
                  <c:v>43568.510416666599</c:v>
                </c:pt>
                <c:pt idx="30581">
                  <c:v>43568.53125</c:v>
                </c:pt>
                <c:pt idx="30582">
                  <c:v>43568.552083333401</c:v>
                </c:pt>
                <c:pt idx="30583">
                  <c:v>43568.572916666599</c:v>
                </c:pt>
                <c:pt idx="30584">
                  <c:v>43568.59375</c:v>
                </c:pt>
                <c:pt idx="30585">
                  <c:v>43568.614583333401</c:v>
                </c:pt>
                <c:pt idx="30586">
                  <c:v>43568.635416666599</c:v>
                </c:pt>
                <c:pt idx="30587">
                  <c:v>43568.65625</c:v>
                </c:pt>
                <c:pt idx="30588">
                  <c:v>43568.677083333401</c:v>
                </c:pt>
                <c:pt idx="30589">
                  <c:v>43568.697916666599</c:v>
                </c:pt>
                <c:pt idx="30590">
                  <c:v>43568.71875</c:v>
                </c:pt>
                <c:pt idx="30591">
                  <c:v>43568.739583333401</c:v>
                </c:pt>
                <c:pt idx="30592">
                  <c:v>43568.760416666599</c:v>
                </c:pt>
                <c:pt idx="30593">
                  <c:v>43568.78125</c:v>
                </c:pt>
                <c:pt idx="30594">
                  <c:v>43568.802083333401</c:v>
                </c:pt>
                <c:pt idx="30595">
                  <c:v>43568.822916666599</c:v>
                </c:pt>
                <c:pt idx="30596">
                  <c:v>43568.84375</c:v>
                </c:pt>
                <c:pt idx="30597">
                  <c:v>43568.864583333401</c:v>
                </c:pt>
                <c:pt idx="30598">
                  <c:v>43568.885416666599</c:v>
                </c:pt>
                <c:pt idx="30599">
                  <c:v>43568.90625</c:v>
                </c:pt>
                <c:pt idx="30600">
                  <c:v>43568.927083333401</c:v>
                </c:pt>
                <c:pt idx="30601">
                  <c:v>43568.947916666599</c:v>
                </c:pt>
                <c:pt idx="30602">
                  <c:v>43568.96875</c:v>
                </c:pt>
                <c:pt idx="30603">
                  <c:v>43568.989583333401</c:v>
                </c:pt>
                <c:pt idx="30604">
                  <c:v>43569.010416666599</c:v>
                </c:pt>
                <c:pt idx="30605">
                  <c:v>43569.03125</c:v>
                </c:pt>
                <c:pt idx="30606">
                  <c:v>43569.052083333401</c:v>
                </c:pt>
                <c:pt idx="30607">
                  <c:v>43569.072916666599</c:v>
                </c:pt>
                <c:pt idx="30608">
                  <c:v>43569.09375</c:v>
                </c:pt>
                <c:pt idx="30609">
                  <c:v>43569.114583333401</c:v>
                </c:pt>
                <c:pt idx="30610">
                  <c:v>43569.135416666599</c:v>
                </c:pt>
                <c:pt idx="30611">
                  <c:v>43569.15625</c:v>
                </c:pt>
                <c:pt idx="30612">
                  <c:v>43569.177083333401</c:v>
                </c:pt>
                <c:pt idx="30613">
                  <c:v>43569.197916666599</c:v>
                </c:pt>
                <c:pt idx="30614">
                  <c:v>43569.21875</c:v>
                </c:pt>
                <c:pt idx="30615">
                  <c:v>43569.239583333401</c:v>
                </c:pt>
                <c:pt idx="30616">
                  <c:v>43569.260416666599</c:v>
                </c:pt>
                <c:pt idx="30617">
                  <c:v>43569.28125</c:v>
                </c:pt>
                <c:pt idx="30618">
                  <c:v>43569.302083333401</c:v>
                </c:pt>
                <c:pt idx="30619">
                  <c:v>43569.322916666599</c:v>
                </c:pt>
                <c:pt idx="30620">
                  <c:v>43569.34375</c:v>
                </c:pt>
                <c:pt idx="30621">
                  <c:v>43569.364583333401</c:v>
                </c:pt>
                <c:pt idx="30622">
                  <c:v>43569.385416666599</c:v>
                </c:pt>
                <c:pt idx="30623">
                  <c:v>43569.40625</c:v>
                </c:pt>
                <c:pt idx="30624">
                  <c:v>43569.427083333401</c:v>
                </c:pt>
                <c:pt idx="30625">
                  <c:v>43569.447916666599</c:v>
                </c:pt>
                <c:pt idx="30626">
                  <c:v>43569.46875</c:v>
                </c:pt>
                <c:pt idx="30627">
                  <c:v>43569.489583333401</c:v>
                </c:pt>
                <c:pt idx="30628">
                  <c:v>43569.510416666599</c:v>
                </c:pt>
                <c:pt idx="30629">
                  <c:v>43569.53125</c:v>
                </c:pt>
                <c:pt idx="30630">
                  <c:v>43569.552083333401</c:v>
                </c:pt>
                <c:pt idx="30631">
                  <c:v>43569.572916666599</c:v>
                </c:pt>
                <c:pt idx="30632">
                  <c:v>43569.59375</c:v>
                </c:pt>
                <c:pt idx="30633">
                  <c:v>43569.614583333401</c:v>
                </c:pt>
                <c:pt idx="30634">
                  <c:v>43569.635416666599</c:v>
                </c:pt>
                <c:pt idx="30635">
                  <c:v>43569.65625</c:v>
                </c:pt>
                <c:pt idx="30636">
                  <c:v>43569.677083333401</c:v>
                </c:pt>
                <c:pt idx="30637">
                  <c:v>43569.697916666599</c:v>
                </c:pt>
                <c:pt idx="30638">
                  <c:v>43569.71875</c:v>
                </c:pt>
                <c:pt idx="30639">
                  <c:v>43569.739583333401</c:v>
                </c:pt>
                <c:pt idx="30640">
                  <c:v>43569.760416666599</c:v>
                </c:pt>
                <c:pt idx="30641">
                  <c:v>43569.78125</c:v>
                </c:pt>
                <c:pt idx="30642">
                  <c:v>43569.802083333401</c:v>
                </c:pt>
                <c:pt idx="30643">
                  <c:v>43569.822916666599</c:v>
                </c:pt>
                <c:pt idx="30644">
                  <c:v>43569.84375</c:v>
                </c:pt>
                <c:pt idx="30645">
                  <c:v>43569.864583333401</c:v>
                </c:pt>
                <c:pt idx="30646">
                  <c:v>43569.885416666599</c:v>
                </c:pt>
                <c:pt idx="30647">
                  <c:v>43569.90625</c:v>
                </c:pt>
                <c:pt idx="30648">
                  <c:v>43569.927083333401</c:v>
                </c:pt>
                <c:pt idx="30649">
                  <c:v>43569.947916666599</c:v>
                </c:pt>
                <c:pt idx="30650">
                  <c:v>43569.96875</c:v>
                </c:pt>
                <c:pt idx="30651">
                  <c:v>43569.989583333401</c:v>
                </c:pt>
                <c:pt idx="30652">
                  <c:v>43570.010416666599</c:v>
                </c:pt>
                <c:pt idx="30653">
                  <c:v>43570.03125</c:v>
                </c:pt>
                <c:pt idx="30654">
                  <c:v>43570.052083333401</c:v>
                </c:pt>
                <c:pt idx="30655">
                  <c:v>43570.072916666599</c:v>
                </c:pt>
                <c:pt idx="30656">
                  <c:v>43570.09375</c:v>
                </c:pt>
                <c:pt idx="30657">
                  <c:v>43570.114583333401</c:v>
                </c:pt>
                <c:pt idx="30658">
                  <c:v>43570.135416666599</c:v>
                </c:pt>
                <c:pt idx="30659">
                  <c:v>43570.15625</c:v>
                </c:pt>
                <c:pt idx="30660">
                  <c:v>43570.177083333401</c:v>
                </c:pt>
                <c:pt idx="30661">
                  <c:v>43570.197916666599</c:v>
                </c:pt>
                <c:pt idx="30662">
                  <c:v>43570.21875</c:v>
                </c:pt>
                <c:pt idx="30663">
                  <c:v>43570.239583333401</c:v>
                </c:pt>
                <c:pt idx="30664">
                  <c:v>43570.260416666599</c:v>
                </c:pt>
                <c:pt idx="30665">
                  <c:v>43570.28125</c:v>
                </c:pt>
                <c:pt idx="30666">
                  <c:v>43570.302083333401</c:v>
                </c:pt>
                <c:pt idx="30667">
                  <c:v>43570.322916666599</c:v>
                </c:pt>
                <c:pt idx="30668">
                  <c:v>43570.34375</c:v>
                </c:pt>
                <c:pt idx="30669">
                  <c:v>43570.364583333401</c:v>
                </c:pt>
                <c:pt idx="30670">
                  <c:v>43570.385416666599</c:v>
                </c:pt>
                <c:pt idx="30671">
                  <c:v>43570.40625</c:v>
                </c:pt>
                <c:pt idx="30672">
                  <c:v>43570.427083333401</c:v>
                </c:pt>
                <c:pt idx="30673">
                  <c:v>43570.447916666599</c:v>
                </c:pt>
                <c:pt idx="30674">
                  <c:v>43570.46875</c:v>
                </c:pt>
                <c:pt idx="30675">
                  <c:v>43570.489583333401</c:v>
                </c:pt>
                <c:pt idx="30676">
                  <c:v>43570.510416666599</c:v>
                </c:pt>
                <c:pt idx="30677">
                  <c:v>43570.53125</c:v>
                </c:pt>
                <c:pt idx="30678">
                  <c:v>43570.552083333401</c:v>
                </c:pt>
                <c:pt idx="30679">
                  <c:v>43570.572916666599</c:v>
                </c:pt>
                <c:pt idx="30680">
                  <c:v>43570.59375</c:v>
                </c:pt>
                <c:pt idx="30681">
                  <c:v>43570.614583333401</c:v>
                </c:pt>
                <c:pt idx="30682">
                  <c:v>43570.635416666599</c:v>
                </c:pt>
                <c:pt idx="30683">
                  <c:v>43570.65625</c:v>
                </c:pt>
                <c:pt idx="30684">
                  <c:v>43570.677083333401</c:v>
                </c:pt>
                <c:pt idx="30685">
                  <c:v>43570.697916666599</c:v>
                </c:pt>
                <c:pt idx="30686">
                  <c:v>43570.71875</c:v>
                </c:pt>
                <c:pt idx="30687">
                  <c:v>43570.739583333401</c:v>
                </c:pt>
                <c:pt idx="30688">
                  <c:v>43570.760416666599</c:v>
                </c:pt>
                <c:pt idx="30689">
                  <c:v>43570.78125</c:v>
                </c:pt>
                <c:pt idx="30690">
                  <c:v>43570.802083333401</c:v>
                </c:pt>
                <c:pt idx="30691">
                  <c:v>43570.822916666599</c:v>
                </c:pt>
                <c:pt idx="30692">
                  <c:v>43570.84375</c:v>
                </c:pt>
                <c:pt idx="30693">
                  <c:v>43570.864583333401</c:v>
                </c:pt>
                <c:pt idx="30694">
                  <c:v>43570.885416666599</c:v>
                </c:pt>
                <c:pt idx="30695">
                  <c:v>43570.90625</c:v>
                </c:pt>
                <c:pt idx="30696">
                  <c:v>43570.927083333401</c:v>
                </c:pt>
                <c:pt idx="30697">
                  <c:v>43570.947916666599</c:v>
                </c:pt>
                <c:pt idx="30698">
                  <c:v>43570.96875</c:v>
                </c:pt>
                <c:pt idx="30699">
                  <c:v>43570.989583333401</c:v>
                </c:pt>
                <c:pt idx="30700">
                  <c:v>43571.010416666599</c:v>
                </c:pt>
                <c:pt idx="30701">
                  <c:v>43571.03125</c:v>
                </c:pt>
                <c:pt idx="30702">
                  <c:v>43571.052083333401</c:v>
                </c:pt>
                <c:pt idx="30703">
                  <c:v>43571.072916666599</c:v>
                </c:pt>
                <c:pt idx="30704">
                  <c:v>43571.09375</c:v>
                </c:pt>
                <c:pt idx="30705">
                  <c:v>43571.114583333401</c:v>
                </c:pt>
                <c:pt idx="30706">
                  <c:v>43571.135416666599</c:v>
                </c:pt>
                <c:pt idx="30707">
                  <c:v>43571.15625</c:v>
                </c:pt>
                <c:pt idx="30708">
                  <c:v>43571.177083333401</c:v>
                </c:pt>
                <c:pt idx="30709">
                  <c:v>43571.197916666599</c:v>
                </c:pt>
                <c:pt idx="30710">
                  <c:v>43571.21875</c:v>
                </c:pt>
                <c:pt idx="30711">
                  <c:v>43571.239583333401</c:v>
                </c:pt>
                <c:pt idx="30712">
                  <c:v>43571.260416666599</c:v>
                </c:pt>
                <c:pt idx="30713">
                  <c:v>43571.28125</c:v>
                </c:pt>
                <c:pt idx="30714">
                  <c:v>43571.302083333401</c:v>
                </c:pt>
                <c:pt idx="30715">
                  <c:v>43571.322916666599</c:v>
                </c:pt>
                <c:pt idx="30716">
                  <c:v>43571.34375</c:v>
                </c:pt>
                <c:pt idx="30717">
                  <c:v>43571.364583333401</c:v>
                </c:pt>
                <c:pt idx="30718">
                  <c:v>43571.385416666599</c:v>
                </c:pt>
                <c:pt idx="30719">
                  <c:v>43571.40625</c:v>
                </c:pt>
                <c:pt idx="30720">
                  <c:v>43571.427083333401</c:v>
                </c:pt>
                <c:pt idx="30721">
                  <c:v>43571.447916666599</c:v>
                </c:pt>
                <c:pt idx="30722">
                  <c:v>43571.46875</c:v>
                </c:pt>
                <c:pt idx="30723">
                  <c:v>43571.489583333401</c:v>
                </c:pt>
                <c:pt idx="30724">
                  <c:v>43571.510416666599</c:v>
                </c:pt>
                <c:pt idx="30725">
                  <c:v>43571.53125</c:v>
                </c:pt>
                <c:pt idx="30726">
                  <c:v>43571.552083333401</c:v>
                </c:pt>
                <c:pt idx="30727">
                  <c:v>43571.572916666599</c:v>
                </c:pt>
                <c:pt idx="30728">
                  <c:v>43571.59375</c:v>
                </c:pt>
                <c:pt idx="30729">
                  <c:v>43571.614583333401</c:v>
                </c:pt>
                <c:pt idx="30730">
                  <c:v>43571.635416666599</c:v>
                </c:pt>
                <c:pt idx="30731">
                  <c:v>43571.65625</c:v>
                </c:pt>
                <c:pt idx="30732">
                  <c:v>43571.677083333401</c:v>
                </c:pt>
                <c:pt idx="30733">
                  <c:v>43571.697916666599</c:v>
                </c:pt>
                <c:pt idx="30734">
                  <c:v>43571.71875</c:v>
                </c:pt>
                <c:pt idx="30735">
                  <c:v>43571.739583333401</c:v>
                </c:pt>
                <c:pt idx="30736">
                  <c:v>43571.760416666599</c:v>
                </c:pt>
                <c:pt idx="30737">
                  <c:v>43571.78125</c:v>
                </c:pt>
                <c:pt idx="30738">
                  <c:v>43571.802083333401</c:v>
                </c:pt>
                <c:pt idx="30739">
                  <c:v>43571.822916666599</c:v>
                </c:pt>
                <c:pt idx="30740">
                  <c:v>43571.84375</c:v>
                </c:pt>
                <c:pt idx="30741">
                  <c:v>43571.864583333401</c:v>
                </c:pt>
                <c:pt idx="30742">
                  <c:v>43571.885416666599</c:v>
                </c:pt>
                <c:pt idx="30743">
                  <c:v>43571.90625</c:v>
                </c:pt>
                <c:pt idx="30744">
                  <c:v>43571.927083333401</c:v>
                </c:pt>
                <c:pt idx="30745">
                  <c:v>43571.947916666599</c:v>
                </c:pt>
                <c:pt idx="30746">
                  <c:v>43571.96875</c:v>
                </c:pt>
                <c:pt idx="30747">
                  <c:v>43571.989583333401</c:v>
                </c:pt>
                <c:pt idx="30748">
                  <c:v>43572.010416666599</c:v>
                </c:pt>
                <c:pt idx="30749">
                  <c:v>43572.03125</c:v>
                </c:pt>
                <c:pt idx="30750">
                  <c:v>43572.052083333401</c:v>
                </c:pt>
                <c:pt idx="30751">
                  <c:v>43572.072916666599</c:v>
                </c:pt>
                <c:pt idx="30752">
                  <c:v>43572.09375</c:v>
                </c:pt>
                <c:pt idx="30753">
                  <c:v>43572.114583333401</c:v>
                </c:pt>
                <c:pt idx="30754">
                  <c:v>43572.135416666599</c:v>
                </c:pt>
                <c:pt idx="30755">
                  <c:v>43572.15625</c:v>
                </c:pt>
                <c:pt idx="30756">
                  <c:v>43572.177083333401</c:v>
                </c:pt>
                <c:pt idx="30757">
                  <c:v>43572.197916666599</c:v>
                </c:pt>
                <c:pt idx="30758">
                  <c:v>43572.21875</c:v>
                </c:pt>
                <c:pt idx="30759">
                  <c:v>43572.239583333401</c:v>
                </c:pt>
                <c:pt idx="30760">
                  <c:v>43572.260416666599</c:v>
                </c:pt>
                <c:pt idx="30761">
                  <c:v>43572.28125</c:v>
                </c:pt>
                <c:pt idx="30762">
                  <c:v>43572.302083333401</c:v>
                </c:pt>
                <c:pt idx="30763">
                  <c:v>43572.322916666599</c:v>
                </c:pt>
                <c:pt idx="30764">
                  <c:v>43572.34375</c:v>
                </c:pt>
                <c:pt idx="30765">
                  <c:v>43572.364583333401</c:v>
                </c:pt>
                <c:pt idx="30766">
                  <c:v>43572.385416666599</c:v>
                </c:pt>
                <c:pt idx="30767">
                  <c:v>43572.40625</c:v>
                </c:pt>
                <c:pt idx="30768">
                  <c:v>43572.427083333401</c:v>
                </c:pt>
                <c:pt idx="30769">
                  <c:v>43572.447916666599</c:v>
                </c:pt>
                <c:pt idx="30770">
                  <c:v>43572.46875</c:v>
                </c:pt>
                <c:pt idx="30771">
                  <c:v>43572.489583333401</c:v>
                </c:pt>
                <c:pt idx="30772">
                  <c:v>43572.510416666599</c:v>
                </c:pt>
                <c:pt idx="30773">
                  <c:v>43572.53125</c:v>
                </c:pt>
                <c:pt idx="30774">
                  <c:v>43572.552083333401</c:v>
                </c:pt>
                <c:pt idx="30775">
                  <c:v>43572.572916666599</c:v>
                </c:pt>
                <c:pt idx="30776">
                  <c:v>43572.59375</c:v>
                </c:pt>
                <c:pt idx="30777">
                  <c:v>43572.614583333401</c:v>
                </c:pt>
                <c:pt idx="30778">
                  <c:v>43572.635416666599</c:v>
                </c:pt>
                <c:pt idx="30779">
                  <c:v>43572.65625</c:v>
                </c:pt>
                <c:pt idx="30780">
                  <c:v>43572.677083333401</c:v>
                </c:pt>
                <c:pt idx="30781">
                  <c:v>43572.697916666599</c:v>
                </c:pt>
                <c:pt idx="30782">
                  <c:v>43572.71875</c:v>
                </c:pt>
                <c:pt idx="30783">
                  <c:v>43572.739583333401</c:v>
                </c:pt>
                <c:pt idx="30784">
                  <c:v>43572.760416666599</c:v>
                </c:pt>
                <c:pt idx="30785">
                  <c:v>43572.78125</c:v>
                </c:pt>
                <c:pt idx="30786">
                  <c:v>43572.802083333401</c:v>
                </c:pt>
                <c:pt idx="30787">
                  <c:v>43572.822916666599</c:v>
                </c:pt>
                <c:pt idx="30788">
                  <c:v>43572.84375</c:v>
                </c:pt>
                <c:pt idx="30789">
                  <c:v>43572.864583333401</c:v>
                </c:pt>
                <c:pt idx="30790">
                  <c:v>43572.885416666599</c:v>
                </c:pt>
                <c:pt idx="30791">
                  <c:v>43572.90625</c:v>
                </c:pt>
                <c:pt idx="30792">
                  <c:v>43572.927083333401</c:v>
                </c:pt>
                <c:pt idx="30793">
                  <c:v>43572.947916666599</c:v>
                </c:pt>
                <c:pt idx="30794">
                  <c:v>43572.96875</c:v>
                </c:pt>
                <c:pt idx="30795">
                  <c:v>43572.989583333401</c:v>
                </c:pt>
                <c:pt idx="30796">
                  <c:v>43573.010416666599</c:v>
                </c:pt>
                <c:pt idx="30797">
                  <c:v>43573.03125</c:v>
                </c:pt>
                <c:pt idx="30798">
                  <c:v>43573.052083333401</c:v>
                </c:pt>
                <c:pt idx="30799">
                  <c:v>43573.072916666599</c:v>
                </c:pt>
                <c:pt idx="30800">
                  <c:v>43573.09375</c:v>
                </c:pt>
                <c:pt idx="30801">
                  <c:v>43573.114583333401</c:v>
                </c:pt>
                <c:pt idx="30802">
                  <c:v>43573.135416666599</c:v>
                </c:pt>
                <c:pt idx="30803">
                  <c:v>43573.15625</c:v>
                </c:pt>
                <c:pt idx="30804">
                  <c:v>43573.177083333401</c:v>
                </c:pt>
                <c:pt idx="30805">
                  <c:v>43573.197916666599</c:v>
                </c:pt>
                <c:pt idx="30806">
                  <c:v>43573.21875</c:v>
                </c:pt>
                <c:pt idx="30807">
                  <c:v>43573.239583333401</c:v>
                </c:pt>
                <c:pt idx="30808">
                  <c:v>43573.260416666599</c:v>
                </c:pt>
                <c:pt idx="30809">
                  <c:v>43573.28125</c:v>
                </c:pt>
                <c:pt idx="30810">
                  <c:v>43573.302083333401</c:v>
                </c:pt>
                <c:pt idx="30811">
                  <c:v>43573.322916666599</c:v>
                </c:pt>
                <c:pt idx="30812">
                  <c:v>43573.34375</c:v>
                </c:pt>
                <c:pt idx="30813">
                  <c:v>43573.364583333401</c:v>
                </c:pt>
                <c:pt idx="30814">
                  <c:v>43573.385416666599</c:v>
                </c:pt>
                <c:pt idx="30815">
                  <c:v>43573.40625</c:v>
                </c:pt>
                <c:pt idx="30816">
                  <c:v>43573.427083333401</c:v>
                </c:pt>
                <c:pt idx="30817">
                  <c:v>43573.447916666599</c:v>
                </c:pt>
                <c:pt idx="30818">
                  <c:v>43573.46875</c:v>
                </c:pt>
                <c:pt idx="30819">
                  <c:v>43573.489583333401</c:v>
                </c:pt>
                <c:pt idx="30820">
                  <c:v>43573.510416666599</c:v>
                </c:pt>
                <c:pt idx="30821">
                  <c:v>43573.53125</c:v>
                </c:pt>
                <c:pt idx="30822">
                  <c:v>43573.552083333401</c:v>
                </c:pt>
                <c:pt idx="30823">
                  <c:v>43573.572916666599</c:v>
                </c:pt>
                <c:pt idx="30824">
                  <c:v>43573.59375</c:v>
                </c:pt>
                <c:pt idx="30825">
                  <c:v>43573.614583333401</c:v>
                </c:pt>
                <c:pt idx="30826">
                  <c:v>43573.635416666599</c:v>
                </c:pt>
                <c:pt idx="30827">
                  <c:v>43573.65625</c:v>
                </c:pt>
                <c:pt idx="30828">
                  <c:v>43573.677083333401</c:v>
                </c:pt>
                <c:pt idx="30829">
                  <c:v>43573.697916666599</c:v>
                </c:pt>
                <c:pt idx="30830">
                  <c:v>43573.71875</c:v>
                </c:pt>
                <c:pt idx="30831">
                  <c:v>43573.739583333401</c:v>
                </c:pt>
                <c:pt idx="30832">
                  <c:v>43573.760416666599</c:v>
                </c:pt>
                <c:pt idx="30833">
                  <c:v>43573.78125</c:v>
                </c:pt>
                <c:pt idx="30834">
                  <c:v>43573.802083333401</c:v>
                </c:pt>
                <c:pt idx="30835">
                  <c:v>43573.822916666599</c:v>
                </c:pt>
                <c:pt idx="30836">
                  <c:v>43573.84375</c:v>
                </c:pt>
                <c:pt idx="30837">
                  <c:v>43573.864583333401</c:v>
                </c:pt>
                <c:pt idx="30838">
                  <c:v>43573.885416666599</c:v>
                </c:pt>
                <c:pt idx="30839">
                  <c:v>43573.90625</c:v>
                </c:pt>
                <c:pt idx="30840">
                  <c:v>43573.927083333401</c:v>
                </c:pt>
                <c:pt idx="30841">
                  <c:v>43573.947916666599</c:v>
                </c:pt>
                <c:pt idx="30842">
                  <c:v>43573.96875</c:v>
                </c:pt>
                <c:pt idx="30843">
                  <c:v>43573.989583333401</c:v>
                </c:pt>
                <c:pt idx="30844">
                  <c:v>43574.010416666599</c:v>
                </c:pt>
                <c:pt idx="30845">
                  <c:v>43574.03125</c:v>
                </c:pt>
                <c:pt idx="30846">
                  <c:v>43574.052083333401</c:v>
                </c:pt>
                <c:pt idx="30847">
                  <c:v>43574.072916666599</c:v>
                </c:pt>
                <c:pt idx="30848">
                  <c:v>43574.09375</c:v>
                </c:pt>
                <c:pt idx="30849">
                  <c:v>43574.114583333401</c:v>
                </c:pt>
                <c:pt idx="30850">
                  <c:v>43574.135416666599</c:v>
                </c:pt>
                <c:pt idx="30851">
                  <c:v>43574.15625</c:v>
                </c:pt>
                <c:pt idx="30852">
                  <c:v>43574.177083333401</c:v>
                </c:pt>
                <c:pt idx="30853">
                  <c:v>43574.197916666599</c:v>
                </c:pt>
                <c:pt idx="30854">
                  <c:v>43574.21875</c:v>
                </c:pt>
                <c:pt idx="30855">
                  <c:v>43574.239583333401</c:v>
                </c:pt>
                <c:pt idx="30856">
                  <c:v>43574.260416666599</c:v>
                </c:pt>
                <c:pt idx="30857">
                  <c:v>43574.28125</c:v>
                </c:pt>
                <c:pt idx="30858">
                  <c:v>43574.302083333401</c:v>
                </c:pt>
                <c:pt idx="30859">
                  <c:v>43574.322916666599</c:v>
                </c:pt>
                <c:pt idx="30860">
                  <c:v>43574.34375</c:v>
                </c:pt>
                <c:pt idx="30861">
                  <c:v>43574.364583333401</c:v>
                </c:pt>
                <c:pt idx="30862">
                  <c:v>43574.385416666599</c:v>
                </c:pt>
                <c:pt idx="30863">
                  <c:v>43574.40625</c:v>
                </c:pt>
                <c:pt idx="30864">
                  <c:v>43574.427083333401</c:v>
                </c:pt>
                <c:pt idx="30865">
                  <c:v>43574.447916666599</c:v>
                </c:pt>
                <c:pt idx="30866">
                  <c:v>43574.46875</c:v>
                </c:pt>
                <c:pt idx="30867">
                  <c:v>43574.489583333401</c:v>
                </c:pt>
                <c:pt idx="30868">
                  <c:v>43574.510416666599</c:v>
                </c:pt>
                <c:pt idx="30869">
                  <c:v>43574.53125</c:v>
                </c:pt>
                <c:pt idx="30870">
                  <c:v>43574.552083333401</c:v>
                </c:pt>
                <c:pt idx="30871">
                  <c:v>43574.572916666599</c:v>
                </c:pt>
                <c:pt idx="30872">
                  <c:v>43574.59375</c:v>
                </c:pt>
                <c:pt idx="30873">
                  <c:v>43574.614583333401</c:v>
                </c:pt>
                <c:pt idx="30874">
                  <c:v>43574.635416666599</c:v>
                </c:pt>
                <c:pt idx="30875">
                  <c:v>43574.65625</c:v>
                </c:pt>
                <c:pt idx="30876">
                  <c:v>43574.677083333401</c:v>
                </c:pt>
                <c:pt idx="30877">
                  <c:v>43574.697916666599</c:v>
                </c:pt>
                <c:pt idx="30878">
                  <c:v>43574.71875</c:v>
                </c:pt>
                <c:pt idx="30879">
                  <c:v>43574.739583333401</c:v>
                </c:pt>
                <c:pt idx="30880">
                  <c:v>43574.760416666599</c:v>
                </c:pt>
                <c:pt idx="30881">
                  <c:v>43574.78125</c:v>
                </c:pt>
                <c:pt idx="30882">
                  <c:v>43574.802083333401</c:v>
                </c:pt>
                <c:pt idx="30883">
                  <c:v>43574.822916666599</c:v>
                </c:pt>
                <c:pt idx="30884">
                  <c:v>43574.84375</c:v>
                </c:pt>
                <c:pt idx="30885">
                  <c:v>43574.864583333401</c:v>
                </c:pt>
                <c:pt idx="30886">
                  <c:v>43574.885416666599</c:v>
                </c:pt>
                <c:pt idx="30887">
                  <c:v>43574.90625</c:v>
                </c:pt>
                <c:pt idx="30888">
                  <c:v>43574.927083333401</c:v>
                </c:pt>
                <c:pt idx="30889">
                  <c:v>43574.947916666599</c:v>
                </c:pt>
                <c:pt idx="30890">
                  <c:v>43574.96875</c:v>
                </c:pt>
                <c:pt idx="30891">
                  <c:v>43574.989583333401</c:v>
                </c:pt>
                <c:pt idx="30892">
                  <c:v>43575.010416666599</c:v>
                </c:pt>
                <c:pt idx="30893">
                  <c:v>43575.03125</c:v>
                </c:pt>
                <c:pt idx="30894">
                  <c:v>43575.052083333401</c:v>
                </c:pt>
                <c:pt idx="30895">
                  <c:v>43575.072916666599</c:v>
                </c:pt>
                <c:pt idx="30896">
                  <c:v>43575.09375</c:v>
                </c:pt>
                <c:pt idx="30897">
                  <c:v>43575.114583333401</c:v>
                </c:pt>
                <c:pt idx="30898">
                  <c:v>43575.135416666599</c:v>
                </c:pt>
                <c:pt idx="30899">
                  <c:v>43575.15625</c:v>
                </c:pt>
                <c:pt idx="30900">
                  <c:v>43575.177083333401</c:v>
                </c:pt>
                <c:pt idx="30901">
                  <c:v>43575.197916666599</c:v>
                </c:pt>
                <c:pt idx="30902">
                  <c:v>43575.21875</c:v>
                </c:pt>
                <c:pt idx="30903">
                  <c:v>43575.239583333401</c:v>
                </c:pt>
                <c:pt idx="30904">
                  <c:v>43575.260416666599</c:v>
                </c:pt>
                <c:pt idx="30905">
                  <c:v>43575.28125</c:v>
                </c:pt>
                <c:pt idx="30906">
                  <c:v>43575.302083333401</c:v>
                </c:pt>
                <c:pt idx="30907">
                  <c:v>43575.322916666599</c:v>
                </c:pt>
                <c:pt idx="30908">
                  <c:v>43575.34375</c:v>
                </c:pt>
                <c:pt idx="30909">
                  <c:v>43575.364583333401</c:v>
                </c:pt>
                <c:pt idx="30910">
                  <c:v>43575.385416666599</c:v>
                </c:pt>
                <c:pt idx="30911">
                  <c:v>43575.40625</c:v>
                </c:pt>
                <c:pt idx="30912">
                  <c:v>43575.427083333401</c:v>
                </c:pt>
                <c:pt idx="30913">
                  <c:v>43575.447916666599</c:v>
                </c:pt>
                <c:pt idx="30914">
                  <c:v>43575.46875</c:v>
                </c:pt>
                <c:pt idx="30915">
                  <c:v>43575.489583333401</c:v>
                </c:pt>
                <c:pt idx="30916">
                  <c:v>43575.510416666599</c:v>
                </c:pt>
                <c:pt idx="30917">
                  <c:v>43575.53125</c:v>
                </c:pt>
                <c:pt idx="30918">
                  <c:v>43575.552083333401</c:v>
                </c:pt>
                <c:pt idx="30919">
                  <c:v>43575.572916666599</c:v>
                </c:pt>
                <c:pt idx="30920">
                  <c:v>43575.59375</c:v>
                </c:pt>
                <c:pt idx="30921">
                  <c:v>43575.614583333401</c:v>
                </c:pt>
                <c:pt idx="30922">
                  <c:v>43575.635416666599</c:v>
                </c:pt>
                <c:pt idx="30923">
                  <c:v>43575.65625</c:v>
                </c:pt>
                <c:pt idx="30924">
                  <c:v>43575.677083333401</c:v>
                </c:pt>
                <c:pt idx="30925">
                  <c:v>43575.697916666599</c:v>
                </c:pt>
                <c:pt idx="30926">
                  <c:v>43575.71875</c:v>
                </c:pt>
                <c:pt idx="30927">
                  <c:v>43575.739583333401</c:v>
                </c:pt>
                <c:pt idx="30928">
                  <c:v>43575.760416666599</c:v>
                </c:pt>
                <c:pt idx="30929">
                  <c:v>43575.78125</c:v>
                </c:pt>
                <c:pt idx="30930">
                  <c:v>43575.802083333401</c:v>
                </c:pt>
                <c:pt idx="30931">
                  <c:v>43575.822916666599</c:v>
                </c:pt>
                <c:pt idx="30932">
                  <c:v>43575.84375</c:v>
                </c:pt>
                <c:pt idx="30933">
                  <c:v>43575.864583333401</c:v>
                </c:pt>
                <c:pt idx="30934">
                  <c:v>43575.885416666599</c:v>
                </c:pt>
                <c:pt idx="30935">
                  <c:v>43575.90625</c:v>
                </c:pt>
                <c:pt idx="30936">
                  <c:v>43575.927083333401</c:v>
                </c:pt>
                <c:pt idx="30937">
                  <c:v>43575.947916666599</c:v>
                </c:pt>
                <c:pt idx="30938">
                  <c:v>43575.96875</c:v>
                </c:pt>
                <c:pt idx="30939">
                  <c:v>43575.989583333401</c:v>
                </c:pt>
                <c:pt idx="30940">
                  <c:v>43576.010416666599</c:v>
                </c:pt>
                <c:pt idx="30941">
                  <c:v>43576.03125</c:v>
                </c:pt>
                <c:pt idx="30942">
                  <c:v>43576.052083333401</c:v>
                </c:pt>
                <c:pt idx="30943">
                  <c:v>43576.072916666599</c:v>
                </c:pt>
                <c:pt idx="30944">
                  <c:v>43576.09375</c:v>
                </c:pt>
                <c:pt idx="30945">
                  <c:v>43576.114583333401</c:v>
                </c:pt>
                <c:pt idx="30946">
                  <c:v>43576.135416666599</c:v>
                </c:pt>
                <c:pt idx="30947">
                  <c:v>43576.15625</c:v>
                </c:pt>
                <c:pt idx="30948">
                  <c:v>43576.177083333401</c:v>
                </c:pt>
                <c:pt idx="30949">
                  <c:v>43576.197916666599</c:v>
                </c:pt>
                <c:pt idx="30950">
                  <c:v>43576.21875</c:v>
                </c:pt>
                <c:pt idx="30951">
                  <c:v>43576.239583333401</c:v>
                </c:pt>
                <c:pt idx="30952">
                  <c:v>43576.260416666599</c:v>
                </c:pt>
                <c:pt idx="30953">
                  <c:v>43576.28125</c:v>
                </c:pt>
                <c:pt idx="30954">
                  <c:v>43576.302083333401</c:v>
                </c:pt>
                <c:pt idx="30955">
                  <c:v>43576.322916666599</c:v>
                </c:pt>
                <c:pt idx="30956">
                  <c:v>43576.34375</c:v>
                </c:pt>
                <c:pt idx="30957">
                  <c:v>43576.364583333401</c:v>
                </c:pt>
                <c:pt idx="30958">
                  <c:v>43576.385416666599</c:v>
                </c:pt>
                <c:pt idx="30959">
                  <c:v>43576.40625</c:v>
                </c:pt>
                <c:pt idx="30960">
                  <c:v>43576.427083333401</c:v>
                </c:pt>
                <c:pt idx="30961">
                  <c:v>43576.447916666599</c:v>
                </c:pt>
                <c:pt idx="30962">
                  <c:v>43576.46875</c:v>
                </c:pt>
                <c:pt idx="30963">
                  <c:v>43576.489583333401</c:v>
                </c:pt>
                <c:pt idx="30964">
                  <c:v>43576.510416666599</c:v>
                </c:pt>
                <c:pt idx="30965">
                  <c:v>43576.53125</c:v>
                </c:pt>
                <c:pt idx="30966">
                  <c:v>43576.552083333401</c:v>
                </c:pt>
                <c:pt idx="30967">
                  <c:v>43576.572916666599</c:v>
                </c:pt>
                <c:pt idx="30968">
                  <c:v>43576.59375</c:v>
                </c:pt>
                <c:pt idx="30969">
                  <c:v>43576.614583333401</c:v>
                </c:pt>
                <c:pt idx="30970">
                  <c:v>43576.635416666599</c:v>
                </c:pt>
                <c:pt idx="30971">
                  <c:v>43576.65625</c:v>
                </c:pt>
                <c:pt idx="30972">
                  <c:v>43576.677083333401</c:v>
                </c:pt>
                <c:pt idx="30973">
                  <c:v>43576.697916666599</c:v>
                </c:pt>
                <c:pt idx="30974">
                  <c:v>43576.71875</c:v>
                </c:pt>
                <c:pt idx="30975">
                  <c:v>43576.739583333401</c:v>
                </c:pt>
                <c:pt idx="30976">
                  <c:v>43576.760416666599</c:v>
                </c:pt>
                <c:pt idx="30977">
                  <c:v>43576.78125</c:v>
                </c:pt>
                <c:pt idx="30978">
                  <c:v>43576.802083333401</c:v>
                </c:pt>
                <c:pt idx="30979">
                  <c:v>43576.822916666599</c:v>
                </c:pt>
                <c:pt idx="30980">
                  <c:v>43576.84375</c:v>
                </c:pt>
                <c:pt idx="30981">
                  <c:v>43576.864583333401</c:v>
                </c:pt>
                <c:pt idx="30982">
                  <c:v>43576.885416666599</c:v>
                </c:pt>
                <c:pt idx="30983">
                  <c:v>43576.90625</c:v>
                </c:pt>
                <c:pt idx="30984">
                  <c:v>43576.927083333401</c:v>
                </c:pt>
                <c:pt idx="30985">
                  <c:v>43576.947916666599</c:v>
                </c:pt>
                <c:pt idx="30986">
                  <c:v>43576.96875</c:v>
                </c:pt>
                <c:pt idx="30987">
                  <c:v>43576.989583333401</c:v>
                </c:pt>
                <c:pt idx="30988">
                  <c:v>43577.010416666599</c:v>
                </c:pt>
                <c:pt idx="30989">
                  <c:v>43577.03125</c:v>
                </c:pt>
                <c:pt idx="30990">
                  <c:v>43577.052083333401</c:v>
                </c:pt>
                <c:pt idx="30991">
                  <c:v>43577.072916666599</c:v>
                </c:pt>
                <c:pt idx="30992">
                  <c:v>43577.09375</c:v>
                </c:pt>
                <c:pt idx="30993">
                  <c:v>43577.114583333401</c:v>
                </c:pt>
                <c:pt idx="30994">
                  <c:v>43577.135416666599</c:v>
                </c:pt>
                <c:pt idx="30995">
                  <c:v>43577.15625</c:v>
                </c:pt>
                <c:pt idx="30996">
                  <c:v>43577.177083333401</c:v>
                </c:pt>
                <c:pt idx="30997">
                  <c:v>43577.197916666599</c:v>
                </c:pt>
                <c:pt idx="30998">
                  <c:v>43577.21875</c:v>
                </c:pt>
                <c:pt idx="30999">
                  <c:v>43577.239583333401</c:v>
                </c:pt>
                <c:pt idx="31000">
                  <c:v>43577.260416666599</c:v>
                </c:pt>
                <c:pt idx="31001">
                  <c:v>43577.28125</c:v>
                </c:pt>
                <c:pt idx="31002">
                  <c:v>43577.302083333401</c:v>
                </c:pt>
                <c:pt idx="31003">
                  <c:v>43577.322916666599</c:v>
                </c:pt>
                <c:pt idx="31004">
                  <c:v>43577.34375</c:v>
                </c:pt>
                <c:pt idx="31005">
                  <c:v>43577.364583333401</c:v>
                </c:pt>
                <c:pt idx="31006">
                  <c:v>43577.385416666599</c:v>
                </c:pt>
                <c:pt idx="31007">
                  <c:v>43577.40625</c:v>
                </c:pt>
                <c:pt idx="31008">
                  <c:v>43577.427083333401</c:v>
                </c:pt>
                <c:pt idx="31009">
                  <c:v>43577.447916666599</c:v>
                </c:pt>
                <c:pt idx="31010">
                  <c:v>43577.46875</c:v>
                </c:pt>
                <c:pt idx="31011">
                  <c:v>43577.489583333401</c:v>
                </c:pt>
                <c:pt idx="31012">
                  <c:v>43577.510416666599</c:v>
                </c:pt>
                <c:pt idx="31013">
                  <c:v>43577.53125</c:v>
                </c:pt>
                <c:pt idx="31014">
                  <c:v>43577.552083333401</c:v>
                </c:pt>
                <c:pt idx="31015">
                  <c:v>43577.572916666599</c:v>
                </c:pt>
                <c:pt idx="31016">
                  <c:v>43577.59375</c:v>
                </c:pt>
                <c:pt idx="31017">
                  <c:v>43577.614583333401</c:v>
                </c:pt>
                <c:pt idx="31018">
                  <c:v>43577.635416666599</c:v>
                </c:pt>
                <c:pt idx="31019">
                  <c:v>43577.65625</c:v>
                </c:pt>
                <c:pt idx="31020">
                  <c:v>43577.677083333401</c:v>
                </c:pt>
                <c:pt idx="31021">
                  <c:v>43577.697916666599</c:v>
                </c:pt>
                <c:pt idx="31022">
                  <c:v>43577.71875</c:v>
                </c:pt>
                <c:pt idx="31023">
                  <c:v>43577.739583333401</c:v>
                </c:pt>
                <c:pt idx="31024">
                  <c:v>43577.760416666599</c:v>
                </c:pt>
                <c:pt idx="31025">
                  <c:v>43577.78125</c:v>
                </c:pt>
                <c:pt idx="31026">
                  <c:v>43577.802083333401</c:v>
                </c:pt>
                <c:pt idx="31027">
                  <c:v>43577.822916666599</c:v>
                </c:pt>
                <c:pt idx="31028">
                  <c:v>43577.84375</c:v>
                </c:pt>
                <c:pt idx="31029">
                  <c:v>43577.864583333401</c:v>
                </c:pt>
                <c:pt idx="31030">
                  <c:v>43577.885416666599</c:v>
                </c:pt>
                <c:pt idx="31031">
                  <c:v>43577.90625</c:v>
                </c:pt>
                <c:pt idx="31032">
                  <c:v>43577.927083333401</c:v>
                </c:pt>
                <c:pt idx="31033">
                  <c:v>43577.947916666599</c:v>
                </c:pt>
                <c:pt idx="31034">
                  <c:v>43577.96875</c:v>
                </c:pt>
                <c:pt idx="31035">
                  <c:v>43577.989583333401</c:v>
                </c:pt>
                <c:pt idx="31036">
                  <c:v>43578.010416666599</c:v>
                </c:pt>
                <c:pt idx="31037">
                  <c:v>43578.03125</c:v>
                </c:pt>
                <c:pt idx="31038">
                  <c:v>43578.052083333401</c:v>
                </c:pt>
                <c:pt idx="31039">
                  <c:v>43578.072916666599</c:v>
                </c:pt>
                <c:pt idx="31040">
                  <c:v>43578.09375</c:v>
                </c:pt>
                <c:pt idx="31041">
                  <c:v>43578.114583333401</c:v>
                </c:pt>
                <c:pt idx="31042">
                  <c:v>43578.135416666599</c:v>
                </c:pt>
                <c:pt idx="31043">
                  <c:v>43578.15625</c:v>
                </c:pt>
                <c:pt idx="31044">
                  <c:v>43578.177083333401</c:v>
                </c:pt>
                <c:pt idx="31045">
                  <c:v>43578.197916666599</c:v>
                </c:pt>
                <c:pt idx="31046">
                  <c:v>43578.21875</c:v>
                </c:pt>
                <c:pt idx="31047">
                  <c:v>43578.239583333401</c:v>
                </c:pt>
                <c:pt idx="31048">
                  <c:v>43578.260416666599</c:v>
                </c:pt>
                <c:pt idx="31049">
                  <c:v>43578.28125</c:v>
                </c:pt>
                <c:pt idx="31050">
                  <c:v>43578.302083333401</c:v>
                </c:pt>
                <c:pt idx="31051">
                  <c:v>43578.322916666599</c:v>
                </c:pt>
                <c:pt idx="31052">
                  <c:v>43578.34375</c:v>
                </c:pt>
                <c:pt idx="31053">
                  <c:v>43578.364583333401</c:v>
                </c:pt>
                <c:pt idx="31054">
                  <c:v>43578.385416666599</c:v>
                </c:pt>
                <c:pt idx="31055">
                  <c:v>43578.40625</c:v>
                </c:pt>
                <c:pt idx="31056">
                  <c:v>43578.427083333401</c:v>
                </c:pt>
                <c:pt idx="31057">
                  <c:v>43578.447916666599</c:v>
                </c:pt>
                <c:pt idx="31058">
                  <c:v>43578.46875</c:v>
                </c:pt>
                <c:pt idx="31059">
                  <c:v>43578.489583333401</c:v>
                </c:pt>
                <c:pt idx="31060">
                  <c:v>43578.510416666599</c:v>
                </c:pt>
                <c:pt idx="31061">
                  <c:v>43578.53125</c:v>
                </c:pt>
                <c:pt idx="31062">
                  <c:v>43578.552083333401</c:v>
                </c:pt>
                <c:pt idx="31063">
                  <c:v>43578.572916666599</c:v>
                </c:pt>
                <c:pt idx="31064">
                  <c:v>43578.59375</c:v>
                </c:pt>
                <c:pt idx="31065">
                  <c:v>43578.614583333401</c:v>
                </c:pt>
                <c:pt idx="31066">
                  <c:v>43578.635416666599</c:v>
                </c:pt>
                <c:pt idx="31067">
                  <c:v>43578.65625</c:v>
                </c:pt>
                <c:pt idx="31068">
                  <c:v>43578.677083333401</c:v>
                </c:pt>
                <c:pt idx="31069">
                  <c:v>43578.697916666599</c:v>
                </c:pt>
                <c:pt idx="31070">
                  <c:v>43578.71875</c:v>
                </c:pt>
                <c:pt idx="31071">
                  <c:v>43578.739583333401</c:v>
                </c:pt>
                <c:pt idx="31072">
                  <c:v>43578.760416666599</c:v>
                </c:pt>
                <c:pt idx="31073">
                  <c:v>43578.78125</c:v>
                </c:pt>
                <c:pt idx="31074">
                  <c:v>43578.802083333401</c:v>
                </c:pt>
                <c:pt idx="31075">
                  <c:v>43578.822916666599</c:v>
                </c:pt>
                <c:pt idx="31076">
                  <c:v>43578.84375</c:v>
                </c:pt>
                <c:pt idx="31077">
                  <c:v>43578.864583333401</c:v>
                </c:pt>
                <c:pt idx="31078">
                  <c:v>43578.885416666599</c:v>
                </c:pt>
                <c:pt idx="31079">
                  <c:v>43578.90625</c:v>
                </c:pt>
                <c:pt idx="31080">
                  <c:v>43578.927083333401</c:v>
                </c:pt>
                <c:pt idx="31081">
                  <c:v>43578.947916666599</c:v>
                </c:pt>
                <c:pt idx="31082">
                  <c:v>43578.96875</c:v>
                </c:pt>
                <c:pt idx="31083">
                  <c:v>43578.989583333401</c:v>
                </c:pt>
                <c:pt idx="31084">
                  <c:v>43579.010416666599</c:v>
                </c:pt>
                <c:pt idx="31085">
                  <c:v>43579.03125</c:v>
                </c:pt>
                <c:pt idx="31086">
                  <c:v>43579.052083333401</c:v>
                </c:pt>
                <c:pt idx="31087">
                  <c:v>43579.072916666599</c:v>
                </c:pt>
                <c:pt idx="31088">
                  <c:v>43579.09375</c:v>
                </c:pt>
                <c:pt idx="31089">
                  <c:v>43579.114583333401</c:v>
                </c:pt>
                <c:pt idx="31090">
                  <c:v>43579.135416666599</c:v>
                </c:pt>
                <c:pt idx="31091">
                  <c:v>43579.15625</c:v>
                </c:pt>
                <c:pt idx="31092">
                  <c:v>43579.177083333401</c:v>
                </c:pt>
                <c:pt idx="31093">
                  <c:v>43579.197916666599</c:v>
                </c:pt>
                <c:pt idx="31094">
                  <c:v>43579.21875</c:v>
                </c:pt>
                <c:pt idx="31095">
                  <c:v>43579.239583333401</c:v>
                </c:pt>
                <c:pt idx="31096">
                  <c:v>43579.260416666599</c:v>
                </c:pt>
                <c:pt idx="31097">
                  <c:v>43579.28125</c:v>
                </c:pt>
                <c:pt idx="31098">
                  <c:v>43579.302083333401</c:v>
                </c:pt>
                <c:pt idx="31099">
                  <c:v>43579.322916666599</c:v>
                </c:pt>
                <c:pt idx="31100">
                  <c:v>43579.34375</c:v>
                </c:pt>
                <c:pt idx="31101">
                  <c:v>43579.364583333401</c:v>
                </c:pt>
                <c:pt idx="31102">
                  <c:v>43579.385416666599</c:v>
                </c:pt>
                <c:pt idx="31103">
                  <c:v>43579.40625</c:v>
                </c:pt>
                <c:pt idx="31104">
                  <c:v>43579.427083333401</c:v>
                </c:pt>
                <c:pt idx="31105">
                  <c:v>43579.447916666599</c:v>
                </c:pt>
                <c:pt idx="31106">
                  <c:v>43579.46875</c:v>
                </c:pt>
                <c:pt idx="31107">
                  <c:v>43579.489583333401</c:v>
                </c:pt>
                <c:pt idx="31108">
                  <c:v>43579.510416666599</c:v>
                </c:pt>
                <c:pt idx="31109">
                  <c:v>43579.53125</c:v>
                </c:pt>
                <c:pt idx="31110">
                  <c:v>43579.552083333401</c:v>
                </c:pt>
                <c:pt idx="31111">
                  <c:v>43579.572916666599</c:v>
                </c:pt>
                <c:pt idx="31112">
                  <c:v>43579.59375</c:v>
                </c:pt>
                <c:pt idx="31113">
                  <c:v>43579.614583333401</c:v>
                </c:pt>
                <c:pt idx="31114">
                  <c:v>43579.635416666599</c:v>
                </c:pt>
                <c:pt idx="31115">
                  <c:v>43579.65625</c:v>
                </c:pt>
                <c:pt idx="31116">
                  <c:v>43579.677083333401</c:v>
                </c:pt>
                <c:pt idx="31117">
                  <c:v>43579.697916666599</c:v>
                </c:pt>
                <c:pt idx="31118">
                  <c:v>43579.71875</c:v>
                </c:pt>
                <c:pt idx="31119">
                  <c:v>43579.739583333401</c:v>
                </c:pt>
                <c:pt idx="31120">
                  <c:v>43579.760416666599</c:v>
                </c:pt>
                <c:pt idx="31121">
                  <c:v>43579.78125</c:v>
                </c:pt>
                <c:pt idx="31122">
                  <c:v>43579.802083333401</c:v>
                </c:pt>
                <c:pt idx="31123">
                  <c:v>43579.822916666599</c:v>
                </c:pt>
                <c:pt idx="31124">
                  <c:v>43579.84375</c:v>
                </c:pt>
                <c:pt idx="31125">
                  <c:v>43579.864583333401</c:v>
                </c:pt>
                <c:pt idx="31126">
                  <c:v>43579.885416666599</c:v>
                </c:pt>
                <c:pt idx="31127">
                  <c:v>43579.90625</c:v>
                </c:pt>
                <c:pt idx="31128">
                  <c:v>43579.927083333401</c:v>
                </c:pt>
                <c:pt idx="31129">
                  <c:v>43579.947916666599</c:v>
                </c:pt>
                <c:pt idx="31130">
                  <c:v>43579.96875</c:v>
                </c:pt>
                <c:pt idx="31131">
                  <c:v>43579.989583333401</c:v>
                </c:pt>
                <c:pt idx="31132">
                  <c:v>43580.010416666599</c:v>
                </c:pt>
                <c:pt idx="31133">
                  <c:v>43580.03125</c:v>
                </c:pt>
                <c:pt idx="31134">
                  <c:v>43580.052083333401</c:v>
                </c:pt>
                <c:pt idx="31135">
                  <c:v>43580.072916666599</c:v>
                </c:pt>
                <c:pt idx="31136">
                  <c:v>43580.09375</c:v>
                </c:pt>
                <c:pt idx="31137">
                  <c:v>43580.114583333401</c:v>
                </c:pt>
                <c:pt idx="31138">
                  <c:v>43580.135416666599</c:v>
                </c:pt>
                <c:pt idx="31139">
                  <c:v>43580.15625</c:v>
                </c:pt>
                <c:pt idx="31140">
                  <c:v>43580.177083333401</c:v>
                </c:pt>
                <c:pt idx="31141">
                  <c:v>43580.197916666599</c:v>
                </c:pt>
                <c:pt idx="31142">
                  <c:v>43580.21875</c:v>
                </c:pt>
                <c:pt idx="31143">
                  <c:v>43580.239583333401</c:v>
                </c:pt>
                <c:pt idx="31144">
                  <c:v>43580.260416666599</c:v>
                </c:pt>
                <c:pt idx="31145">
                  <c:v>43580.28125</c:v>
                </c:pt>
                <c:pt idx="31146">
                  <c:v>43580.302083333401</c:v>
                </c:pt>
                <c:pt idx="31147">
                  <c:v>43580.322916666599</c:v>
                </c:pt>
                <c:pt idx="31148">
                  <c:v>43580.34375</c:v>
                </c:pt>
                <c:pt idx="31149">
                  <c:v>43580.364583333401</c:v>
                </c:pt>
                <c:pt idx="31150">
                  <c:v>43580.385416666599</c:v>
                </c:pt>
                <c:pt idx="31151">
                  <c:v>43580.40625</c:v>
                </c:pt>
                <c:pt idx="31152">
                  <c:v>43580.427083333401</c:v>
                </c:pt>
                <c:pt idx="31153">
                  <c:v>43580.447916666599</c:v>
                </c:pt>
                <c:pt idx="31154">
                  <c:v>43580.46875</c:v>
                </c:pt>
                <c:pt idx="31155">
                  <c:v>43580.489583333401</c:v>
                </c:pt>
                <c:pt idx="31156">
                  <c:v>43580.510416666599</c:v>
                </c:pt>
                <c:pt idx="31157">
                  <c:v>43580.53125</c:v>
                </c:pt>
                <c:pt idx="31158">
                  <c:v>43580.552083333401</c:v>
                </c:pt>
                <c:pt idx="31159">
                  <c:v>43580.572916666599</c:v>
                </c:pt>
                <c:pt idx="31160">
                  <c:v>43580.59375</c:v>
                </c:pt>
                <c:pt idx="31161">
                  <c:v>43580.614583333401</c:v>
                </c:pt>
                <c:pt idx="31162">
                  <c:v>43580.635416666599</c:v>
                </c:pt>
                <c:pt idx="31163">
                  <c:v>43580.65625</c:v>
                </c:pt>
                <c:pt idx="31164">
                  <c:v>43580.677083333401</c:v>
                </c:pt>
                <c:pt idx="31165">
                  <c:v>43580.697916666599</c:v>
                </c:pt>
                <c:pt idx="31166">
                  <c:v>43580.71875</c:v>
                </c:pt>
                <c:pt idx="31167">
                  <c:v>43580.739583333401</c:v>
                </c:pt>
                <c:pt idx="31168">
                  <c:v>43580.760416666599</c:v>
                </c:pt>
                <c:pt idx="31169">
                  <c:v>43580.78125</c:v>
                </c:pt>
                <c:pt idx="31170">
                  <c:v>43580.802083333401</c:v>
                </c:pt>
                <c:pt idx="31171">
                  <c:v>43580.822916666599</c:v>
                </c:pt>
                <c:pt idx="31172">
                  <c:v>43580.84375</c:v>
                </c:pt>
                <c:pt idx="31173">
                  <c:v>43580.864583333401</c:v>
                </c:pt>
                <c:pt idx="31174">
                  <c:v>43580.885416666599</c:v>
                </c:pt>
                <c:pt idx="31175">
                  <c:v>43580.90625</c:v>
                </c:pt>
                <c:pt idx="31176">
                  <c:v>43580.927083333401</c:v>
                </c:pt>
                <c:pt idx="31177">
                  <c:v>43580.947916666599</c:v>
                </c:pt>
                <c:pt idx="31178">
                  <c:v>43580.96875</c:v>
                </c:pt>
                <c:pt idx="31179">
                  <c:v>43580.989583333401</c:v>
                </c:pt>
                <c:pt idx="31180">
                  <c:v>43581.010416666599</c:v>
                </c:pt>
                <c:pt idx="31181">
                  <c:v>43581.03125</c:v>
                </c:pt>
                <c:pt idx="31182">
                  <c:v>43581.052083333401</c:v>
                </c:pt>
                <c:pt idx="31183">
                  <c:v>43581.072916666599</c:v>
                </c:pt>
                <c:pt idx="31184">
                  <c:v>43581.09375</c:v>
                </c:pt>
                <c:pt idx="31185">
                  <c:v>43581.114583333401</c:v>
                </c:pt>
                <c:pt idx="31186">
                  <c:v>43581.135416666599</c:v>
                </c:pt>
                <c:pt idx="31187">
                  <c:v>43581.15625</c:v>
                </c:pt>
                <c:pt idx="31188">
                  <c:v>43581.177083333401</c:v>
                </c:pt>
                <c:pt idx="31189">
                  <c:v>43581.197916666599</c:v>
                </c:pt>
                <c:pt idx="31190">
                  <c:v>43581.21875</c:v>
                </c:pt>
                <c:pt idx="31191">
                  <c:v>43581.239583333401</c:v>
                </c:pt>
                <c:pt idx="31192">
                  <c:v>43581.260416666599</c:v>
                </c:pt>
                <c:pt idx="31193">
                  <c:v>43581.28125</c:v>
                </c:pt>
                <c:pt idx="31194">
                  <c:v>43581.302083333401</c:v>
                </c:pt>
                <c:pt idx="31195">
                  <c:v>43581.322916666599</c:v>
                </c:pt>
                <c:pt idx="31196">
                  <c:v>43581.34375</c:v>
                </c:pt>
                <c:pt idx="31197">
                  <c:v>43581.364583333401</c:v>
                </c:pt>
                <c:pt idx="31198">
                  <c:v>43581.385416666599</c:v>
                </c:pt>
                <c:pt idx="31199">
                  <c:v>43581.40625</c:v>
                </c:pt>
                <c:pt idx="31200">
                  <c:v>43581.427083333401</c:v>
                </c:pt>
                <c:pt idx="31201">
                  <c:v>43581.447916666599</c:v>
                </c:pt>
                <c:pt idx="31202">
                  <c:v>43581.46875</c:v>
                </c:pt>
                <c:pt idx="31203">
                  <c:v>43581.489583333401</c:v>
                </c:pt>
                <c:pt idx="31204">
                  <c:v>43581.510416666599</c:v>
                </c:pt>
                <c:pt idx="31205">
                  <c:v>43581.53125</c:v>
                </c:pt>
                <c:pt idx="31206">
                  <c:v>43581.552083333401</c:v>
                </c:pt>
                <c:pt idx="31207">
                  <c:v>43581.572916666599</c:v>
                </c:pt>
                <c:pt idx="31208">
                  <c:v>43581.59375</c:v>
                </c:pt>
                <c:pt idx="31209">
                  <c:v>43581.614583333401</c:v>
                </c:pt>
                <c:pt idx="31210">
                  <c:v>43581.635416666599</c:v>
                </c:pt>
                <c:pt idx="31211">
                  <c:v>43581.65625</c:v>
                </c:pt>
                <c:pt idx="31212">
                  <c:v>43581.677083333401</c:v>
                </c:pt>
                <c:pt idx="31213">
                  <c:v>43581.697916666599</c:v>
                </c:pt>
                <c:pt idx="31214">
                  <c:v>43581.71875</c:v>
                </c:pt>
                <c:pt idx="31215">
                  <c:v>43581.739583333401</c:v>
                </c:pt>
                <c:pt idx="31216">
                  <c:v>43581.760416666599</c:v>
                </c:pt>
                <c:pt idx="31217">
                  <c:v>43581.78125</c:v>
                </c:pt>
                <c:pt idx="31218">
                  <c:v>43581.802083333401</c:v>
                </c:pt>
                <c:pt idx="31219">
                  <c:v>43581.822916666599</c:v>
                </c:pt>
                <c:pt idx="31220">
                  <c:v>43581.84375</c:v>
                </c:pt>
                <c:pt idx="31221">
                  <c:v>43581.864583333401</c:v>
                </c:pt>
                <c:pt idx="31222">
                  <c:v>43581.885416666599</c:v>
                </c:pt>
                <c:pt idx="31223">
                  <c:v>43581.90625</c:v>
                </c:pt>
                <c:pt idx="31224">
                  <c:v>43581.927083333401</c:v>
                </c:pt>
                <c:pt idx="31225">
                  <c:v>43581.947916666599</c:v>
                </c:pt>
                <c:pt idx="31226">
                  <c:v>43581.96875</c:v>
                </c:pt>
                <c:pt idx="31227">
                  <c:v>43581.989583333401</c:v>
                </c:pt>
                <c:pt idx="31228">
                  <c:v>43582.010416666599</c:v>
                </c:pt>
                <c:pt idx="31229">
                  <c:v>43582.03125</c:v>
                </c:pt>
                <c:pt idx="31230">
                  <c:v>43582.052083333401</c:v>
                </c:pt>
                <c:pt idx="31231">
                  <c:v>43582.072916666599</c:v>
                </c:pt>
                <c:pt idx="31232">
                  <c:v>43582.09375</c:v>
                </c:pt>
                <c:pt idx="31233">
                  <c:v>43582.114583333401</c:v>
                </c:pt>
                <c:pt idx="31234">
                  <c:v>43582.135416666599</c:v>
                </c:pt>
                <c:pt idx="31235">
                  <c:v>43582.15625</c:v>
                </c:pt>
                <c:pt idx="31236">
                  <c:v>43582.177083333401</c:v>
                </c:pt>
                <c:pt idx="31237">
                  <c:v>43582.197916666599</c:v>
                </c:pt>
                <c:pt idx="31238">
                  <c:v>43582.21875</c:v>
                </c:pt>
                <c:pt idx="31239">
                  <c:v>43582.239583333401</c:v>
                </c:pt>
                <c:pt idx="31240">
                  <c:v>43582.260416666599</c:v>
                </c:pt>
                <c:pt idx="31241">
                  <c:v>43582.28125</c:v>
                </c:pt>
                <c:pt idx="31242">
                  <c:v>43582.302083333401</c:v>
                </c:pt>
                <c:pt idx="31243">
                  <c:v>43582.322916666599</c:v>
                </c:pt>
                <c:pt idx="31244">
                  <c:v>43582.34375</c:v>
                </c:pt>
                <c:pt idx="31245">
                  <c:v>43582.364583333401</c:v>
                </c:pt>
                <c:pt idx="31246">
                  <c:v>43582.385416666599</c:v>
                </c:pt>
                <c:pt idx="31247">
                  <c:v>43582.40625</c:v>
                </c:pt>
                <c:pt idx="31248">
                  <c:v>43582.427083333401</c:v>
                </c:pt>
                <c:pt idx="31249">
                  <c:v>43582.447916666599</c:v>
                </c:pt>
                <c:pt idx="31250">
                  <c:v>43582.46875</c:v>
                </c:pt>
                <c:pt idx="31251">
                  <c:v>43582.489583333401</c:v>
                </c:pt>
                <c:pt idx="31252">
                  <c:v>43582.510416666599</c:v>
                </c:pt>
                <c:pt idx="31253">
                  <c:v>43582.53125</c:v>
                </c:pt>
                <c:pt idx="31254">
                  <c:v>43582.552083333401</c:v>
                </c:pt>
                <c:pt idx="31255">
                  <c:v>43582.572916666599</c:v>
                </c:pt>
                <c:pt idx="31256">
                  <c:v>43582.59375</c:v>
                </c:pt>
                <c:pt idx="31257">
                  <c:v>43582.614583333401</c:v>
                </c:pt>
                <c:pt idx="31258">
                  <c:v>43582.635416666599</c:v>
                </c:pt>
                <c:pt idx="31259">
                  <c:v>43582.65625</c:v>
                </c:pt>
                <c:pt idx="31260">
                  <c:v>43582.677083333401</c:v>
                </c:pt>
                <c:pt idx="31261">
                  <c:v>43582.697916666599</c:v>
                </c:pt>
                <c:pt idx="31262">
                  <c:v>43582.71875</c:v>
                </c:pt>
                <c:pt idx="31263">
                  <c:v>43582.739583333401</c:v>
                </c:pt>
                <c:pt idx="31264">
                  <c:v>43582.760416666599</c:v>
                </c:pt>
                <c:pt idx="31265">
                  <c:v>43582.78125</c:v>
                </c:pt>
                <c:pt idx="31266">
                  <c:v>43582.802083333401</c:v>
                </c:pt>
                <c:pt idx="31267">
                  <c:v>43582.822916666599</c:v>
                </c:pt>
                <c:pt idx="31268">
                  <c:v>43582.84375</c:v>
                </c:pt>
                <c:pt idx="31269">
                  <c:v>43582.864583333401</c:v>
                </c:pt>
                <c:pt idx="31270">
                  <c:v>43582.885416666599</c:v>
                </c:pt>
                <c:pt idx="31271">
                  <c:v>43582.90625</c:v>
                </c:pt>
                <c:pt idx="31272">
                  <c:v>43582.927083333401</c:v>
                </c:pt>
                <c:pt idx="31273">
                  <c:v>43582.947916666599</c:v>
                </c:pt>
                <c:pt idx="31274">
                  <c:v>43582.96875</c:v>
                </c:pt>
                <c:pt idx="31275">
                  <c:v>43582.989583333401</c:v>
                </c:pt>
                <c:pt idx="31276">
                  <c:v>43583.010416666599</c:v>
                </c:pt>
                <c:pt idx="31277">
                  <c:v>43583.03125</c:v>
                </c:pt>
                <c:pt idx="31278">
                  <c:v>43583.052083333401</c:v>
                </c:pt>
                <c:pt idx="31279">
                  <c:v>43583.072916666599</c:v>
                </c:pt>
                <c:pt idx="31280">
                  <c:v>43583.09375</c:v>
                </c:pt>
                <c:pt idx="31281">
                  <c:v>43583.114583333401</c:v>
                </c:pt>
                <c:pt idx="31282">
                  <c:v>43583.135416666599</c:v>
                </c:pt>
                <c:pt idx="31283">
                  <c:v>43583.15625</c:v>
                </c:pt>
                <c:pt idx="31284">
                  <c:v>43583.177083333401</c:v>
                </c:pt>
                <c:pt idx="31285">
                  <c:v>43583.197916666599</c:v>
                </c:pt>
                <c:pt idx="31286">
                  <c:v>43583.21875</c:v>
                </c:pt>
                <c:pt idx="31287">
                  <c:v>43583.239583333401</c:v>
                </c:pt>
                <c:pt idx="31288">
                  <c:v>43583.260416666599</c:v>
                </c:pt>
                <c:pt idx="31289">
                  <c:v>43583.28125</c:v>
                </c:pt>
                <c:pt idx="31290">
                  <c:v>43583.302083333401</c:v>
                </c:pt>
                <c:pt idx="31291">
                  <c:v>43583.322916666599</c:v>
                </c:pt>
                <c:pt idx="31292">
                  <c:v>43583.34375</c:v>
                </c:pt>
                <c:pt idx="31293">
                  <c:v>43583.364583333401</c:v>
                </c:pt>
                <c:pt idx="31294">
                  <c:v>43583.385416666599</c:v>
                </c:pt>
                <c:pt idx="31295">
                  <c:v>43583.40625</c:v>
                </c:pt>
                <c:pt idx="31296">
                  <c:v>43583.427083333401</c:v>
                </c:pt>
                <c:pt idx="31297">
                  <c:v>43583.447916666599</c:v>
                </c:pt>
                <c:pt idx="31298">
                  <c:v>43583.46875</c:v>
                </c:pt>
                <c:pt idx="31299">
                  <c:v>43583.489583333401</c:v>
                </c:pt>
                <c:pt idx="31300">
                  <c:v>43583.510416666599</c:v>
                </c:pt>
                <c:pt idx="31301">
                  <c:v>43583.53125</c:v>
                </c:pt>
                <c:pt idx="31302">
                  <c:v>43583.552083333401</c:v>
                </c:pt>
                <c:pt idx="31303">
                  <c:v>43583.572916666599</c:v>
                </c:pt>
                <c:pt idx="31304">
                  <c:v>43583.59375</c:v>
                </c:pt>
                <c:pt idx="31305">
                  <c:v>43583.614583333401</c:v>
                </c:pt>
                <c:pt idx="31306">
                  <c:v>43583.635416666599</c:v>
                </c:pt>
                <c:pt idx="31307">
                  <c:v>43583.65625</c:v>
                </c:pt>
                <c:pt idx="31308">
                  <c:v>43583.677083333401</c:v>
                </c:pt>
                <c:pt idx="31309">
                  <c:v>43583.697916666599</c:v>
                </c:pt>
                <c:pt idx="31310">
                  <c:v>43583.71875</c:v>
                </c:pt>
                <c:pt idx="31311">
                  <c:v>43583.739583333401</c:v>
                </c:pt>
                <c:pt idx="31312">
                  <c:v>43583.760416666599</c:v>
                </c:pt>
                <c:pt idx="31313">
                  <c:v>43583.78125</c:v>
                </c:pt>
                <c:pt idx="31314">
                  <c:v>43583.802083333401</c:v>
                </c:pt>
                <c:pt idx="31315">
                  <c:v>43583.822916666599</c:v>
                </c:pt>
                <c:pt idx="31316">
                  <c:v>43583.84375</c:v>
                </c:pt>
                <c:pt idx="31317">
                  <c:v>43583.864583333401</c:v>
                </c:pt>
                <c:pt idx="31318">
                  <c:v>43583.885416666599</c:v>
                </c:pt>
                <c:pt idx="31319">
                  <c:v>43583.90625</c:v>
                </c:pt>
                <c:pt idx="31320">
                  <c:v>43583.927083333401</c:v>
                </c:pt>
                <c:pt idx="31321">
                  <c:v>43583.947916666599</c:v>
                </c:pt>
                <c:pt idx="31322">
                  <c:v>43583.96875</c:v>
                </c:pt>
                <c:pt idx="31323">
                  <c:v>43583.989583333401</c:v>
                </c:pt>
                <c:pt idx="31324">
                  <c:v>43584.010416666599</c:v>
                </c:pt>
                <c:pt idx="31325">
                  <c:v>43584.03125</c:v>
                </c:pt>
                <c:pt idx="31326">
                  <c:v>43584.052083333401</c:v>
                </c:pt>
                <c:pt idx="31327">
                  <c:v>43584.072916666599</c:v>
                </c:pt>
                <c:pt idx="31328">
                  <c:v>43584.09375</c:v>
                </c:pt>
                <c:pt idx="31329">
                  <c:v>43584.114583333401</c:v>
                </c:pt>
                <c:pt idx="31330">
                  <c:v>43584.135416666599</c:v>
                </c:pt>
                <c:pt idx="31331">
                  <c:v>43584.15625</c:v>
                </c:pt>
                <c:pt idx="31332">
                  <c:v>43584.177083333401</c:v>
                </c:pt>
                <c:pt idx="31333">
                  <c:v>43584.197916666599</c:v>
                </c:pt>
                <c:pt idx="31334">
                  <c:v>43584.21875</c:v>
                </c:pt>
                <c:pt idx="31335">
                  <c:v>43584.239583333401</c:v>
                </c:pt>
                <c:pt idx="31336">
                  <c:v>43584.260416666599</c:v>
                </c:pt>
                <c:pt idx="31337">
                  <c:v>43584.28125</c:v>
                </c:pt>
                <c:pt idx="31338">
                  <c:v>43584.302083333401</c:v>
                </c:pt>
                <c:pt idx="31339">
                  <c:v>43584.322916666599</c:v>
                </c:pt>
                <c:pt idx="31340">
                  <c:v>43584.34375</c:v>
                </c:pt>
                <c:pt idx="31341">
                  <c:v>43584.364583333401</c:v>
                </c:pt>
                <c:pt idx="31342">
                  <c:v>43584.385416666599</c:v>
                </c:pt>
                <c:pt idx="31343">
                  <c:v>43584.40625</c:v>
                </c:pt>
                <c:pt idx="31344">
                  <c:v>43584.427083333401</c:v>
                </c:pt>
                <c:pt idx="31345">
                  <c:v>43584.447916666599</c:v>
                </c:pt>
                <c:pt idx="31346">
                  <c:v>43584.46875</c:v>
                </c:pt>
                <c:pt idx="31347">
                  <c:v>43584.489583333401</c:v>
                </c:pt>
                <c:pt idx="31348">
                  <c:v>43584.510416666599</c:v>
                </c:pt>
                <c:pt idx="31349">
                  <c:v>43584.53125</c:v>
                </c:pt>
                <c:pt idx="31350">
                  <c:v>43584.552083333401</c:v>
                </c:pt>
                <c:pt idx="31351">
                  <c:v>43584.572916666599</c:v>
                </c:pt>
                <c:pt idx="31352">
                  <c:v>43584.59375</c:v>
                </c:pt>
                <c:pt idx="31353">
                  <c:v>43584.614583333401</c:v>
                </c:pt>
                <c:pt idx="31354">
                  <c:v>43584.635416666599</c:v>
                </c:pt>
                <c:pt idx="31355">
                  <c:v>43584.65625</c:v>
                </c:pt>
                <c:pt idx="31356">
                  <c:v>43584.677083333401</c:v>
                </c:pt>
                <c:pt idx="31357">
                  <c:v>43584.697916666599</c:v>
                </c:pt>
                <c:pt idx="31358">
                  <c:v>43584.71875</c:v>
                </c:pt>
                <c:pt idx="31359">
                  <c:v>43584.739583333401</c:v>
                </c:pt>
                <c:pt idx="31360">
                  <c:v>43584.760416666599</c:v>
                </c:pt>
                <c:pt idx="31361">
                  <c:v>43584.78125</c:v>
                </c:pt>
                <c:pt idx="31362">
                  <c:v>43584.802083333401</c:v>
                </c:pt>
                <c:pt idx="31363">
                  <c:v>43584.822916666599</c:v>
                </c:pt>
                <c:pt idx="31364">
                  <c:v>43584.84375</c:v>
                </c:pt>
                <c:pt idx="31365">
                  <c:v>43584.864583333401</c:v>
                </c:pt>
                <c:pt idx="31366">
                  <c:v>43584.885416666599</c:v>
                </c:pt>
                <c:pt idx="31367">
                  <c:v>43584.90625</c:v>
                </c:pt>
                <c:pt idx="31368">
                  <c:v>43584.927083333401</c:v>
                </c:pt>
                <c:pt idx="31369">
                  <c:v>43584.947916666599</c:v>
                </c:pt>
                <c:pt idx="31370">
                  <c:v>43584.96875</c:v>
                </c:pt>
                <c:pt idx="31371">
                  <c:v>43584.989583333401</c:v>
                </c:pt>
                <c:pt idx="31372">
                  <c:v>43585.010416666599</c:v>
                </c:pt>
                <c:pt idx="31373">
                  <c:v>43585.03125</c:v>
                </c:pt>
                <c:pt idx="31374">
                  <c:v>43585.052083333401</c:v>
                </c:pt>
                <c:pt idx="31375">
                  <c:v>43585.072916666599</c:v>
                </c:pt>
                <c:pt idx="31376">
                  <c:v>43585.09375</c:v>
                </c:pt>
                <c:pt idx="31377">
                  <c:v>43585.114583333401</c:v>
                </c:pt>
                <c:pt idx="31378">
                  <c:v>43585.135416666599</c:v>
                </c:pt>
                <c:pt idx="31379">
                  <c:v>43585.15625</c:v>
                </c:pt>
                <c:pt idx="31380">
                  <c:v>43585.177083333401</c:v>
                </c:pt>
                <c:pt idx="31381">
                  <c:v>43585.197916666599</c:v>
                </c:pt>
                <c:pt idx="31382">
                  <c:v>43585.21875</c:v>
                </c:pt>
                <c:pt idx="31383">
                  <c:v>43585.239583333401</c:v>
                </c:pt>
                <c:pt idx="31384">
                  <c:v>43585.260416666599</c:v>
                </c:pt>
                <c:pt idx="31385">
                  <c:v>43585.28125</c:v>
                </c:pt>
                <c:pt idx="31386">
                  <c:v>43585.302083333401</c:v>
                </c:pt>
                <c:pt idx="31387">
                  <c:v>43585.322916666599</c:v>
                </c:pt>
                <c:pt idx="31388">
                  <c:v>43585.34375</c:v>
                </c:pt>
                <c:pt idx="31389">
                  <c:v>43585.364583333401</c:v>
                </c:pt>
                <c:pt idx="31390">
                  <c:v>43585.385416666599</c:v>
                </c:pt>
                <c:pt idx="31391">
                  <c:v>43585.40625</c:v>
                </c:pt>
                <c:pt idx="31392">
                  <c:v>43585.427083333401</c:v>
                </c:pt>
                <c:pt idx="31393">
                  <c:v>43585.447916666599</c:v>
                </c:pt>
                <c:pt idx="31394">
                  <c:v>43585.46875</c:v>
                </c:pt>
                <c:pt idx="31395">
                  <c:v>43585.489583333401</c:v>
                </c:pt>
                <c:pt idx="31396">
                  <c:v>43585.510416666599</c:v>
                </c:pt>
                <c:pt idx="31397">
                  <c:v>43585.53125</c:v>
                </c:pt>
                <c:pt idx="31398">
                  <c:v>43585.552083333401</c:v>
                </c:pt>
                <c:pt idx="31399">
                  <c:v>43585.572916666599</c:v>
                </c:pt>
                <c:pt idx="31400">
                  <c:v>43585.59375</c:v>
                </c:pt>
                <c:pt idx="31401">
                  <c:v>43585.614583333401</c:v>
                </c:pt>
                <c:pt idx="31402">
                  <c:v>43585.635416666599</c:v>
                </c:pt>
                <c:pt idx="31403">
                  <c:v>43585.65625</c:v>
                </c:pt>
                <c:pt idx="31404">
                  <c:v>43585.677083333401</c:v>
                </c:pt>
                <c:pt idx="31405">
                  <c:v>43585.697916666599</c:v>
                </c:pt>
                <c:pt idx="31406">
                  <c:v>43585.71875</c:v>
                </c:pt>
                <c:pt idx="31407">
                  <c:v>43585.739583333401</c:v>
                </c:pt>
                <c:pt idx="31408">
                  <c:v>43585.760416666599</c:v>
                </c:pt>
                <c:pt idx="31409">
                  <c:v>43585.78125</c:v>
                </c:pt>
                <c:pt idx="31410">
                  <c:v>43585.802083333401</c:v>
                </c:pt>
                <c:pt idx="31411">
                  <c:v>43585.822916666599</c:v>
                </c:pt>
                <c:pt idx="31412">
                  <c:v>43585.84375</c:v>
                </c:pt>
                <c:pt idx="31413">
                  <c:v>43585.864583333401</c:v>
                </c:pt>
                <c:pt idx="31414">
                  <c:v>43585.885416666599</c:v>
                </c:pt>
                <c:pt idx="31415">
                  <c:v>43585.90625</c:v>
                </c:pt>
                <c:pt idx="31416">
                  <c:v>43585.927083333401</c:v>
                </c:pt>
                <c:pt idx="31417">
                  <c:v>43585.947916666599</c:v>
                </c:pt>
                <c:pt idx="31418">
                  <c:v>43585.96875</c:v>
                </c:pt>
                <c:pt idx="31419">
                  <c:v>43585.989583333401</c:v>
                </c:pt>
                <c:pt idx="31420">
                  <c:v>43586.010416666599</c:v>
                </c:pt>
                <c:pt idx="31421">
                  <c:v>43586.03125</c:v>
                </c:pt>
                <c:pt idx="31422">
                  <c:v>43586.052083333401</c:v>
                </c:pt>
                <c:pt idx="31423">
                  <c:v>43586.072916666599</c:v>
                </c:pt>
                <c:pt idx="31424">
                  <c:v>43586.09375</c:v>
                </c:pt>
                <c:pt idx="31425">
                  <c:v>43586.114583333401</c:v>
                </c:pt>
                <c:pt idx="31426">
                  <c:v>43586.135416666599</c:v>
                </c:pt>
                <c:pt idx="31427">
                  <c:v>43586.15625</c:v>
                </c:pt>
                <c:pt idx="31428">
                  <c:v>43586.177083333401</c:v>
                </c:pt>
                <c:pt idx="31429">
                  <c:v>43586.197916666599</c:v>
                </c:pt>
                <c:pt idx="31430">
                  <c:v>43586.21875</c:v>
                </c:pt>
                <c:pt idx="31431">
                  <c:v>43586.239583333401</c:v>
                </c:pt>
                <c:pt idx="31432">
                  <c:v>43586.260416666599</c:v>
                </c:pt>
                <c:pt idx="31433">
                  <c:v>43586.28125</c:v>
                </c:pt>
                <c:pt idx="31434">
                  <c:v>43586.302083333401</c:v>
                </c:pt>
                <c:pt idx="31435">
                  <c:v>43586.322916666599</c:v>
                </c:pt>
                <c:pt idx="31436">
                  <c:v>43586.34375</c:v>
                </c:pt>
                <c:pt idx="31437">
                  <c:v>43586.364583333401</c:v>
                </c:pt>
                <c:pt idx="31438">
                  <c:v>43586.385416666599</c:v>
                </c:pt>
                <c:pt idx="31439">
                  <c:v>43586.40625</c:v>
                </c:pt>
                <c:pt idx="31440">
                  <c:v>43586.427083333401</c:v>
                </c:pt>
                <c:pt idx="31441">
                  <c:v>43586.447916666599</c:v>
                </c:pt>
                <c:pt idx="31442">
                  <c:v>43586.46875</c:v>
                </c:pt>
                <c:pt idx="31443">
                  <c:v>43586.489583333401</c:v>
                </c:pt>
                <c:pt idx="31444">
                  <c:v>43586.510416666599</c:v>
                </c:pt>
                <c:pt idx="31445">
                  <c:v>43586.53125</c:v>
                </c:pt>
                <c:pt idx="31446">
                  <c:v>43586.552083333401</c:v>
                </c:pt>
                <c:pt idx="31447">
                  <c:v>43586.572916666599</c:v>
                </c:pt>
                <c:pt idx="31448">
                  <c:v>43586.59375</c:v>
                </c:pt>
                <c:pt idx="31449">
                  <c:v>43586.614583333401</c:v>
                </c:pt>
                <c:pt idx="31450">
                  <c:v>43586.635416666599</c:v>
                </c:pt>
                <c:pt idx="31451">
                  <c:v>43586.65625</c:v>
                </c:pt>
                <c:pt idx="31452">
                  <c:v>43586.677083333401</c:v>
                </c:pt>
                <c:pt idx="31453">
                  <c:v>43586.697916666599</c:v>
                </c:pt>
                <c:pt idx="31454">
                  <c:v>43586.71875</c:v>
                </c:pt>
                <c:pt idx="31455">
                  <c:v>43586.739583333401</c:v>
                </c:pt>
                <c:pt idx="31456">
                  <c:v>43586.760416666599</c:v>
                </c:pt>
                <c:pt idx="31457">
                  <c:v>43586.78125</c:v>
                </c:pt>
                <c:pt idx="31458">
                  <c:v>43586.802083333401</c:v>
                </c:pt>
                <c:pt idx="31459">
                  <c:v>43586.822916666599</c:v>
                </c:pt>
                <c:pt idx="31460">
                  <c:v>43586.84375</c:v>
                </c:pt>
                <c:pt idx="31461">
                  <c:v>43586.864583333401</c:v>
                </c:pt>
                <c:pt idx="31462">
                  <c:v>43586.885416666599</c:v>
                </c:pt>
                <c:pt idx="31463">
                  <c:v>43586.90625</c:v>
                </c:pt>
                <c:pt idx="31464">
                  <c:v>43586.927083333401</c:v>
                </c:pt>
                <c:pt idx="31465">
                  <c:v>43586.947916666599</c:v>
                </c:pt>
                <c:pt idx="31466">
                  <c:v>43586.96875</c:v>
                </c:pt>
                <c:pt idx="31467">
                  <c:v>43586.989583333401</c:v>
                </c:pt>
                <c:pt idx="31468">
                  <c:v>43587.010416666599</c:v>
                </c:pt>
                <c:pt idx="31469">
                  <c:v>43587.03125</c:v>
                </c:pt>
                <c:pt idx="31470">
                  <c:v>43587.052083333401</c:v>
                </c:pt>
                <c:pt idx="31471">
                  <c:v>43587.072916666599</c:v>
                </c:pt>
                <c:pt idx="31472">
                  <c:v>43587.09375</c:v>
                </c:pt>
                <c:pt idx="31473">
                  <c:v>43587.114583333401</c:v>
                </c:pt>
                <c:pt idx="31474">
                  <c:v>43587.135416666599</c:v>
                </c:pt>
                <c:pt idx="31475">
                  <c:v>43587.15625</c:v>
                </c:pt>
                <c:pt idx="31476">
                  <c:v>43587.177083333401</c:v>
                </c:pt>
                <c:pt idx="31477">
                  <c:v>43587.197916666599</c:v>
                </c:pt>
                <c:pt idx="31478">
                  <c:v>43587.21875</c:v>
                </c:pt>
                <c:pt idx="31479">
                  <c:v>43587.239583333401</c:v>
                </c:pt>
                <c:pt idx="31480">
                  <c:v>43587.260416666599</c:v>
                </c:pt>
                <c:pt idx="31481">
                  <c:v>43587.28125</c:v>
                </c:pt>
                <c:pt idx="31482">
                  <c:v>43587.302083333401</c:v>
                </c:pt>
                <c:pt idx="31483">
                  <c:v>43587.322916666599</c:v>
                </c:pt>
                <c:pt idx="31484">
                  <c:v>43587.34375</c:v>
                </c:pt>
                <c:pt idx="31485">
                  <c:v>43587.364583333401</c:v>
                </c:pt>
                <c:pt idx="31486">
                  <c:v>43587.385416666599</c:v>
                </c:pt>
                <c:pt idx="31487">
                  <c:v>43587.40625</c:v>
                </c:pt>
                <c:pt idx="31488">
                  <c:v>43587.427083333401</c:v>
                </c:pt>
                <c:pt idx="31489">
                  <c:v>43587.447916666599</c:v>
                </c:pt>
                <c:pt idx="31490">
                  <c:v>43587.46875</c:v>
                </c:pt>
                <c:pt idx="31491">
                  <c:v>43587.489583333401</c:v>
                </c:pt>
                <c:pt idx="31492">
                  <c:v>43587.510416666599</c:v>
                </c:pt>
                <c:pt idx="31493">
                  <c:v>43587.53125</c:v>
                </c:pt>
                <c:pt idx="31494">
                  <c:v>43587.552083333401</c:v>
                </c:pt>
                <c:pt idx="31495">
                  <c:v>43587.572916666599</c:v>
                </c:pt>
                <c:pt idx="31496">
                  <c:v>43587.59375</c:v>
                </c:pt>
                <c:pt idx="31497">
                  <c:v>43587.614583333401</c:v>
                </c:pt>
                <c:pt idx="31498">
                  <c:v>43587.635416666599</c:v>
                </c:pt>
                <c:pt idx="31499">
                  <c:v>43587.65625</c:v>
                </c:pt>
                <c:pt idx="31500">
                  <c:v>43587.677083333401</c:v>
                </c:pt>
                <c:pt idx="31501">
                  <c:v>43587.697916666599</c:v>
                </c:pt>
                <c:pt idx="31502">
                  <c:v>43587.71875</c:v>
                </c:pt>
                <c:pt idx="31503">
                  <c:v>43587.739583333401</c:v>
                </c:pt>
                <c:pt idx="31504">
                  <c:v>43587.760416666599</c:v>
                </c:pt>
                <c:pt idx="31505">
                  <c:v>43587.78125</c:v>
                </c:pt>
                <c:pt idx="31506">
                  <c:v>43587.802083333401</c:v>
                </c:pt>
                <c:pt idx="31507">
                  <c:v>43587.822916666599</c:v>
                </c:pt>
                <c:pt idx="31508">
                  <c:v>43587.84375</c:v>
                </c:pt>
                <c:pt idx="31509">
                  <c:v>43587.864583333401</c:v>
                </c:pt>
                <c:pt idx="31510">
                  <c:v>43587.885416666599</c:v>
                </c:pt>
                <c:pt idx="31511">
                  <c:v>43587.90625</c:v>
                </c:pt>
                <c:pt idx="31512">
                  <c:v>43587.927083333401</c:v>
                </c:pt>
                <c:pt idx="31513">
                  <c:v>43587.947916666599</c:v>
                </c:pt>
                <c:pt idx="31514">
                  <c:v>43587.96875</c:v>
                </c:pt>
                <c:pt idx="31515">
                  <c:v>43587.989583333401</c:v>
                </c:pt>
                <c:pt idx="31516">
                  <c:v>43588.010416666599</c:v>
                </c:pt>
                <c:pt idx="31517">
                  <c:v>43588.03125</c:v>
                </c:pt>
                <c:pt idx="31518">
                  <c:v>43588.052083333401</c:v>
                </c:pt>
                <c:pt idx="31519">
                  <c:v>43588.072916666599</c:v>
                </c:pt>
                <c:pt idx="31520">
                  <c:v>43588.09375</c:v>
                </c:pt>
                <c:pt idx="31521">
                  <c:v>43588.114583333401</c:v>
                </c:pt>
                <c:pt idx="31522">
                  <c:v>43588.135416666599</c:v>
                </c:pt>
                <c:pt idx="31523">
                  <c:v>43588.15625</c:v>
                </c:pt>
                <c:pt idx="31524">
                  <c:v>43588.177083333401</c:v>
                </c:pt>
                <c:pt idx="31525">
                  <c:v>43588.197916666599</c:v>
                </c:pt>
                <c:pt idx="31526">
                  <c:v>43588.21875</c:v>
                </c:pt>
                <c:pt idx="31527">
                  <c:v>43588.239583333401</c:v>
                </c:pt>
                <c:pt idx="31528">
                  <c:v>43588.260416666599</c:v>
                </c:pt>
                <c:pt idx="31529">
                  <c:v>43588.28125</c:v>
                </c:pt>
                <c:pt idx="31530">
                  <c:v>43588.302083333401</c:v>
                </c:pt>
                <c:pt idx="31531">
                  <c:v>43588.322916666599</c:v>
                </c:pt>
                <c:pt idx="31532">
                  <c:v>43588.34375</c:v>
                </c:pt>
                <c:pt idx="31533">
                  <c:v>43588.364583333401</c:v>
                </c:pt>
                <c:pt idx="31534">
                  <c:v>43588.385416666599</c:v>
                </c:pt>
                <c:pt idx="31535">
                  <c:v>43588.40625</c:v>
                </c:pt>
                <c:pt idx="31536">
                  <c:v>43588.427083333401</c:v>
                </c:pt>
                <c:pt idx="31537">
                  <c:v>43588.447916666599</c:v>
                </c:pt>
                <c:pt idx="31538">
                  <c:v>43588.46875</c:v>
                </c:pt>
                <c:pt idx="31539">
                  <c:v>43588.489583333401</c:v>
                </c:pt>
                <c:pt idx="31540">
                  <c:v>43588.510416666599</c:v>
                </c:pt>
                <c:pt idx="31541">
                  <c:v>43588.53125</c:v>
                </c:pt>
                <c:pt idx="31542">
                  <c:v>43588.552083333401</c:v>
                </c:pt>
                <c:pt idx="31543">
                  <c:v>43588.572916666599</c:v>
                </c:pt>
                <c:pt idx="31544">
                  <c:v>43588.59375</c:v>
                </c:pt>
                <c:pt idx="31545">
                  <c:v>43588.614583333401</c:v>
                </c:pt>
                <c:pt idx="31546">
                  <c:v>43588.635416666599</c:v>
                </c:pt>
                <c:pt idx="31547">
                  <c:v>43588.65625</c:v>
                </c:pt>
                <c:pt idx="31548">
                  <c:v>43588.677083333401</c:v>
                </c:pt>
                <c:pt idx="31549">
                  <c:v>43588.697916666599</c:v>
                </c:pt>
                <c:pt idx="31550">
                  <c:v>43588.71875</c:v>
                </c:pt>
                <c:pt idx="31551">
                  <c:v>43588.739583333401</c:v>
                </c:pt>
                <c:pt idx="31552">
                  <c:v>43588.760416666599</c:v>
                </c:pt>
                <c:pt idx="31553">
                  <c:v>43588.78125</c:v>
                </c:pt>
                <c:pt idx="31554">
                  <c:v>43588.802083333401</c:v>
                </c:pt>
                <c:pt idx="31555">
                  <c:v>43588.822916666599</c:v>
                </c:pt>
                <c:pt idx="31556">
                  <c:v>43588.84375</c:v>
                </c:pt>
                <c:pt idx="31557">
                  <c:v>43588.864583333401</c:v>
                </c:pt>
                <c:pt idx="31558">
                  <c:v>43588.885416666599</c:v>
                </c:pt>
                <c:pt idx="31559">
                  <c:v>43588.90625</c:v>
                </c:pt>
                <c:pt idx="31560">
                  <c:v>43588.927083333401</c:v>
                </c:pt>
                <c:pt idx="31561">
                  <c:v>43588.947916666599</c:v>
                </c:pt>
                <c:pt idx="31562">
                  <c:v>43588.96875</c:v>
                </c:pt>
                <c:pt idx="31563">
                  <c:v>43588.989583333401</c:v>
                </c:pt>
                <c:pt idx="31564">
                  <c:v>43589.010416666599</c:v>
                </c:pt>
                <c:pt idx="31565">
                  <c:v>43589.03125</c:v>
                </c:pt>
                <c:pt idx="31566">
                  <c:v>43589.052083333401</c:v>
                </c:pt>
                <c:pt idx="31567">
                  <c:v>43589.072916666599</c:v>
                </c:pt>
                <c:pt idx="31568">
                  <c:v>43589.09375</c:v>
                </c:pt>
                <c:pt idx="31569">
                  <c:v>43589.114583333401</c:v>
                </c:pt>
                <c:pt idx="31570">
                  <c:v>43589.135416666599</c:v>
                </c:pt>
                <c:pt idx="31571">
                  <c:v>43589.15625</c:v>
                </c:pt>
                <c:pt idx="31572">
                  <c:v>43589.177083333401</c:v>
                </c:pt>
                <c:pt idx="31573">
                  <c:v>43589.197916666599</c:v>
                </c:pt>
                <c:pt idx="31574">
                  <c:v>43589.21875</c:v>
                </c:pt>
                <c:pt idx="31575">
                  <c:v>43589.239583333401</c:v>
                </c:pt>
                <c:pt idx="31576">
                  <c:v>43589.260416666599</c:v>
                </c:pt>
                <c:pt idx="31577">
                  <c:v>43589.28125</c:v>
                </c:pt>
                <c:pt idx="31578">
                  <c:v>43589.302083333401</c:v>
                </c:pt>
                <c:pt idx="31579">
                  <c:v>43589.322916666599</c:v>
                </c:pt>
                <c:pt idx="31580">
                  <c:v>43589.34375</c:v>
                </c:pt>
                <c:pt idx="31581">
                  <c:v>43589.364583333401</c:v>
                </c:pt>
                <c:pt idx="31582">
                  <c:v>43589.385416666599</c:v>
                </c:pt>
                <c:pt idx="31583">
                  <c:v>43589.40625</c:v>
                </c:pt>
                <c:pt idx="31584">
                  <c:v>43589.427083333401</c:v>
                </c:pt>
                <c:pt idx="31585">
                  <c:v>43589.447916666599</c:v>
                </c:pt>
                <c:pt idx="31586">
                  <c:v>43589.46875</c:v>
                </c:pt>
                <c:pt idx="31587">
                  <c:v>43589.489583333401</c:v>
                </c:pt>
                <c:pt idx="31588">
                  <c:v>43589.510416666599</c:v>
                </c:pt>
                <c:pt idx="31589">
                  <c:v>43589.53125</c:v>
                </c:pt>
                <c:pt idx="31590">
                  <c:v>43589.552083333401</c:v>
                </c:pt>
                <c:pt idx="31591">
                  <c:v>43589.572916666599</c:v>
                </c:pt>
                <c:pt idx="31592">
                  <c:v>43589.59375</c:v>
                </c:pt>
                <c:pt idx="31593">
                  <c:v>43589.614583333401</c:v>
                </c:pt>
                <c:pt idx="31594">
                  <c:v>43589.635416666599</c:v>
                </c:pt>
                <c:pt idx="31595">
                  <c:v>43589.65625</c:v>
                </c:pt>
                <c:pt idx="31596">
                  <c:v>43589.677083333401</c:v>
                </c:pt>
                <c:pt idx="31597">
                  <c:v>43589.697916666599</c:v>
                </c:pt>
                <c:pt idx="31598">
                  <c:v>43589.71875</c:v>
                </c:pt>
                <c:pt idx="31599">
                  <c:v>43589.739583333401</c:v>
                </c:pt>
                <c:pt idx="31600">
                  <c:v>43589.760416666599</c:v>
                </c:pt>
                <c:pt idx="31601">
                  <c:v>43589.78125</c:v>
                </c:pt>
                <c:pt idx="31602">
                  <c:v>43589.802083333401</c:v>
                </c:pt>
                <c:pt idx="31603">
                  <c:v>43589.822916666599</c:v>
                </c:pt>
                <c:pt idx="31604">
                  <c:v>43589.84375</c:v>
                </c:pt>
                <c:pt idx="31605">
                  <c:v>43589.864583333401</c:v>
                </c:pt>
                <c:pt idx="31606">
                  <c:v>43589.885416666599</c:v>
                </c:pt>
                <c:pt idx="31607">
                  <c:v>43589.90625</c:v>
                </c:pt>
                <c:pt idx="31608">
                  <c:v>43589.927083333401</c:v>
                </c:pt>
                <c:pt idx="31609">
                  <c:v>43589.947916666599</c:v>
                </c:pt>
                <c:pt idx="31610">
                  <c:v>43589.96875</c:v>
                </c:pt>
                <c:pt idx="31611">
                  <c:v>43589.989583333401</c:v>
                </c:pt>
                <c:pt idx="31612">
                  <c:v>43590.010416666599</c:v>
                </c:pt>
                <c:pt idx="31613">
                  <c:v>43590.03125</c:v>
                </c:pt>
                <c:pt idx="31614">
                  <c:v>43590.052083333401</c:v>
                </c:pt>
                <c:pt idx="31615">
                  <c:v>43590.072916666599</c:v>
                </c:pt>
                <c:pt idx="31616">
                  <c:v>43590.09375</c:v>
                </c:pt>
                <c:pt idx="31617">
                  <c:v>43590.114583333401</c:v>
                </c:pt>
                <c:pt idx="31618">
                  <c:v>43590.135416666599</c:v>
                </c:pt>
                <c:pt idx="31619">
                  <c:v>43590.15625</c:v>
                </c:pt>
                <c:pt idx="31620">
                  <c:v>43590.177083333401</c:v>
                </c:pt>
                <c:pt idx="31621">
                  <c:v>43590.197916666599</c:v>
                </c:pt>
                <c:pt idx="31622">
                  <c:v>43590.21875</c:v>
                </c:pt>
                <c:pt idx="31623">
                  <c:v>43590.239583333401</c:v>
                </c:pt>
                <c:pt idx="31624">
                  <c:v>43590.260416666599</c:v>
                </c:pt>
                <c:pt idx="31625">
                  <c:v>43590.28125</c:v>
                </c:pt>
                <c:pt idx="31626">
                  <c:v>43590.302083333401</c:v>
                </c:pt>
                <c:pt idx="31627">
                  <c:v>43590.322916666599</c:v>
                </c:pt>
                <c:pt idx="31628">
                  <c:v>43590.34375</c:v>
                </c:pt>
                <c:pt idx="31629">
                  <c:v>43590.364583333401</c:v>
                </c:pt>
                <c:pt idx="31630">
                  <c:v>43590.385416666599</c:v>
                </c:pt>
                <c:pt idx="31631">
                  <c:v>43590.40625</c:v>
                </c:pt>
                <c:pt idx="31632">
                  <c:v>43590.427083333401</c:v>
                </c:pt>
                <c:pt idx="31633">
                  <c:v>43590.447916666599</c:v>
                </c:pt>
                <c:pt idx="31634">
                  <c:v>43590.46875</c:v>
                </c:pt>
                <c:pt idx="31635">
                  <c:v>43590.489583333401</c:v>
                </c:pt>
                <c:pt idx="31636">
                  <c:v>43590.510416666599</c:v>
                </c:pt>
                <c:pt idx="31637">
                  <c:v>43590.53125</c:v>
                </c:pt>
                <c:pt idx="31638">
                  <c:v>43590.552083333401</c:v>
                </c:pt>
                <c:pt idx="31639">
                  <c:v>43590.572916666599</c:v>
                </c:pt>
                <c:pt idx="31640">
                  <c:v>43590.59375</c:v>
                </c:pt>
                <c:pt idx="31641">
                  <c:v>43590.614583333401</c:v>
                </c:pt>
                <c:pt idx="31642">
                  <c:v>43590.635416666599</c:v>
                </c:pt>
                <c:pt idx="31643">
                  <c:v>43590.65625</c:v>
                </c:pt>
                <c:pt idx="31644">
                  <c:v>43590.677083333401</c:v>
                </c:pt>
                <c:pt idx="31645">
                  <c:v>43590.697916666599</c:v>
                </c:pt>
                <c:pt idx="31646">
                  <c:v>43590.71875</c:v>
                </c:pt>
                <c:pt idx="31647">
                  <c:v>43590.739583333401</c:v>
                </c:pt>
                <c:pt idx="31648">
                  <c:v>43590.760416666599</c:v>
                </c:pt>
                <c:pt idx="31649">
                  <c:v>43590.78125</c:v>
                </c:pt>
                <c:pt idx="31650">
                  <c:v>43590.802083333401</c:v>
                </c:pt>
                <c:pt idx="31651">
                  <c:v>43590.822916666599</c:v>
                </c:pt>
                <c:pt idx="31652">
                  <c:v>43590.84375</c:v>
                </c:pt>
                <c:pt idx="31653">
                  <c:v>43590.864583333401</c:v>
                </c:pt>
                <c:pt idx="31654">
                  <c:v>43590.885416666599</c:v>
                </c:pt>
                <c:pt idx="31655">
                  <c:v>43590.90625</c:v>
                </c:pt>
                <c:pt idx="31656">
                  <c:v>43590.927083333401</c:v>
                </c:pt>
                <c:pt idx="31657">
                  <c:v>43590.947916666599</c:v>
                </c:pt>
                <c:pt idx="31658">
                  <c:v>43590.96875</c:v>
                </c:pt>
                <c:pt idx="31659">
                  <c:v>43590.989583333401</c:v>
                </c:pt>
                <c:pt idx="31660">
                  <c:v>43591.010416666599</c:v>
                </c:pt>
                <c:pt idx="31661">
                  <c:v>43591.03125</c:v>
                </c:pt>
                <c:pt idx="31662">
                  <c:v>43591.052083333401</c:v>
                </c:pt>
                <c:pt idx="31663">
                  <c:v>43591.072916666599</c:v>
                </c:pt>
                <c:pt idx="31664">
                  <c:v>43591.09375</c:v>
                </c:pt>
                <c:pt idx="31665">
                  <c:v>43591.114583333401</c:v>
                </c:pt>
                <c:pt idx="31666">
                  <c:v>43591.135416666599</c:v>
                </c:pt>
                <c:pt idx="31667">
                  <c:v>43591.15625</c:v>
                </c:pt>
                <c:pt idx="31668">
                  <c:v>43591.177083333401</c:v>
                </c:pt>
                <c:pt idx="31669">
                  <c:v>43591.197916666599</c:v>
                </c:pt>
                <c:pt idx="31670">
                  <c:v>43591.21875</c:v>
                </c:pt>
                <c:pt idx="31671">
                  <c:v>43591.239583333401</c:v>
                </c:pt>
                <c:pt idx="31672">
                  <c:v>43591.260416666599</c:v>
                </c:pt>
                <c:pt idx="31673">
                  <c:v>43591.28125</c:v>
                </c:pt>
                <c:pt idx="31674">
                  <c:v>43591.302083333401</c:v>
                </c:pt>
                <c:pt idx="31675">
                  <c:v>43591.322916666599</c:v>
                </c:pt>
                <c:pt idx="31676">
                  <c:v>43591.34375</c:v>
                </c:pt>
                <c:pt idx="31677">
                  <c:v>43591.364583333401</c:v>
                </c:pt>
                <c:pt idx="31678">
                  <c:v>43591.385416666599</c:v>
                </c:pt>
                <c:pt idx="31679">
                  <c:v>43591.40625</c:v>
                </c:pt>
                <c:pt idx="31680">
                  <c:v>43591.427083333401</c:v>
                </c:pt>
                <c:pt idx="31681">
                  <c:v>43591.447916666599</c:v>
                </c:pt>
                <c:pt idx="31682">
                  <c:v>43591.46875</c:v>
                </c:pt>
                <c:pt idx="31683">
                  <c:v>43591.489583333401</c:v>
                </c:pt>
                <c:pt idx="31684">
                  <c:v>43591.510416666599</c:v>
                </c:pt>
                <c:pt idx="31685">
                  <c:v>43591.53125</c:v>
                </c:pt>
                <c:pt idx="31686">
                  <c:v>43591.552083333401</c:v>
                </c:pt>
                <c:pt idx="31687">
                  <c:v>43591.572916666599</c:v>
                </c:pt>
                <c:pt idx="31688">
                  <c:v>43591.59375</c:v>
                </c:pt>
                <c:pt idx="31689">
                  <c:v>43591.614583333401</c:v>
                </c:pt>
                <c:pt idx="31690">
                  <c:v>43591.635416666599</c:v>
                </c:pt>
                <c:pt idx="31691">
                  <c:v>43591.65625</c:v>
                </c:pt>
                <c:pt idx="31692">
                  <c:v>43591.677083333401</c:v>
                </c:pt>
                <c:pt idx="31693">
                  <c:v>43591.697916666599</c:v>
                </c:pt>
                <c:pt idx="31694">
                  <c:v>43591.71875</c:v>
                </c:pt>
                <c:pt idx="31695">
                  <c:v>43591.739583333401</c:v>
                </c:pt>
                <c:pt idx="31696">
                  <c:v>43591.760416666599</c:v>
                </c:pt>
                <c:pt idx="31697">
                  <c:v>43591.78125</c:v>
                </c:pt>
                <c:pt idx="31698">
                  <c:v>43591.802083333401</c:v>
                </c:pt>
                <c:pt idx="31699">
                  <c:v>43591.822916666599</c:v>
                </c:pt>
                <c:pt idx="31700">
                  <c:v>43591.84375</c:v>
                </c:pt>
                <c:pt idx="31701">
                  <c:v>43591.864583333401</c:v>
                </c:pt>
                <c:pt idx="31702">
                  <c:v>43591.885416666599</c:v>
                </c:pt>
                <c:pt idx="31703">
                  <c:v>43591.90625</c:v>
                </c:pt>
                <c:pt idx="31704">
                  <c:v>43591.927083333401</c:v>
                </c:pt>
                <c:pt idx="31705">
                  <c:v>43591.947916666599</c:v>
                </c:pt>
                <c:pt idx="31706">
                  <c:v>43591.96875</c:v>
                </c:pt>
                <c:pt idx="31707">
                  <c:v>43591.989583333401</c:v>
                </c:pt>
                <c:pt idx="31708">
                  <c:v>43592.010416666599</c:v>
                </c:pt>
                <c:pt idx="31709">
                  <c:v>43592.03125</c:v>
                </c:pt>
                <c:pt idx="31710">
                  <c:v>43592.052083333401</c:v>
                </c:pt>
                <c:pt idx="31711">
                  <c:v>43592.072916666599</c:v>
                </c:pt>
                <c:pt idx="31712">
                  <c:v>43592.09375</c:v>
                </c:pt>
                <c:pt idx="31713">
                  <c:v>43592.114583333401</c:v>
                </c:pt>
                <c:pt idx="31714">
                  <c:v>43592.135416666599</c:v>
                </c:pt>
                <c:pt idx="31715">
                  <c:v>43592.15625</c:v>
                </c:pt>
                <c:pt idx="31716">
                  <c:v>43592.177083333401</c:v>
                </c:pt>
                <c:pt idx="31717">
                  <c:v>43592.197916666599</c:v>
                </c:pt>
                <c:pt idx="31718">
                  <c:v>43592.21875</c:v>
                </c:pt>
                <c:pt idx="31719">
                  <c:v>43592.239583333401</c:v>
                </c:pt>
                <c:pt idx="31720">
                  <c:v>43592.260416666599</c:v>
                </c:pt>
                <c:pt idx="31721">
                  <c:v>43592.28125</c:v>
                </c:pt>
                <c:pt idx="31722">
                  <c:v>43592.302083333401</c:v>
                </c:pt>
                <c:pt idx="31723">
                  <c:v>43592.322916666599</c:v>
                </c:pt>
                <c:pt idx="31724">
                  <c:v>43592.34375</c:v>
                </c:pt>
                <c:pt idx="31725">
                  <c:v>43592.364583333401</c:v>
                </c:pt>
                <c:pt idx="31726">
                  <c:v>43592.385416666599</c:v>
                </c:pt>
                <c:pt idx="31727">
                  <c:v>43592.40625</c:v>
                </c:pt>
                <c:pt idx="31728">
                  <c:v>43592.427083333401</c:v>
                </c:pt>
                <c:pt idx="31729">
                  <c:v>43592.447916666599</c:v>
                </c:pt>
                <c:pt idx="31730">
                  <c:v>43592.46875</c:v>
                </c:pt>
                <c:pt idx="31731">
                  <c:v>43592.489583333401</c:v>
                </c:pt>
                <c:pt idx="31732">
                  <c:v>43592.510416666599</c:v>
                </c:pt>
                <c:pt idx="31733">
                  <c:v>43592.53125</c:v>
                </c:pt>
                <c:pt idx="31734">
                  <c:v>43592.552083333401</c:v>
                </c:pt>
                <c:pt idx="31735">
                  <c:v>43592.572916666599</c:v>
                </c:pt>
                <c:pt idx="31736">
                  <c:v>43592.59375</c:v>
                </c:pt>
                <c:pt idx="31737">
                  <c:v>43592.614583333401</c:v>
                </c:pt>
                <c:pt idx="31738">
                  <c:v>43592.635416666599</c:v>
                </c:pt>
                <c:pt idx="31739">
                  <c:v>43592.65625</c:v>
                </c:pt>
                <c:pt idx="31740">
                  <c:v>43592.677083333401</c:v>
                </c:pt>
                <c:pt idx="31741">
                  <c:v>43592.697916666599</c:v>
                </c:pt>
                <c:pt idx="31742">
                  <c:v>43592.71875</c:v>
                </c:pt>
                <c:pt idx="31743">
                  <c:v>43592.739583333401</c:v>
                </c:pt>
                <c:pt idx="31744">
                  <c:v>43592.760416666599</c:v>
                </c:pt>
                <c:pt idx="31745">
                  <c:v>43592.78125</c:v>
                </c:pt>
                <c:pt idx="31746">
                  <c:v>43592.802083333401</c:v>
                </c:pt>
                <c:pt idx="31747">
                  <c:v>43592.822916666599</c:v>
                </c:pt>
                <c:pt idx="31748">
                  <c:v>43592.84375</c:v>
                </c:pt>
                <c:pt idx="31749">
                  <c:v>43592.864583333401</c:v>
                </c:pt>
                <c:pt idx="31750">
                  <c:v>43592.885416666599</c:v>
                </c:pt>
                <c:pt idx="31751">
                  <c:v>43592.90625</c:v>
                </c:pt>
                <c:pt idx="31752">
                  <c:v>43592.927083333401</c:v>
                </c:pt>
                <c:pt idx="31753">
                  <c:v>43592.947916666599</c:v>
                </c:pt>
                <c:pt idx="31754">
                  <c:v>43592.96875</c:v>
                </c:pt>
                <c:pt idx="31755">
                  <c:v>43592.989583333401</c:v>
                </c:pt>
                <c:pt idx="31756">
                  <c:v>43593.010416666599</c:v>
                </c:pt>
                <c:pt idx="31757">
                  <c:v>43593.03125</c:v>
                </c:pt>
                <c:pt idx="31758">
                  <c:v>43593.052083333401</c:v>
                </c:pt>
                <c:pt idx="31759">
                  <c:v>43593.072916666599</c:v>
                </c:pt>
                <c:pt idx="31760">
                  <c:v>43593.09375</c:v>
                </c:pt>
                <c:pt idx="31761">
                  <c:v>43593.114583333401</c:v>
                </c:pt>
                <c:pt idx="31762">
                  <c:v>43593.135416666599</c:v>
                </c:pt>
                <c:pt idx="31763">
                  <c:v>43593.15625</c:v>
                </c:pt>
                <c:pt idx="31764">
                  <c:v>43593.177083333401</c:v>
                </c:pt>
                <c:pt idx="31765">
                  <c:v>43593.197916666599</c:v>
                </c:pt>
                <c:pt idx="31766">
                  <c:v>43593.21875</c:v>
                </c:pt>
                <c:pt idx="31767">
                  <c:v>43593.239583333401</c:v>
                </c:pt>
                <c:pt idx="31768">
                  <c:v>43593.260416666599</c:v>
                </c:pt>
                <c:pt idx="31769">
                  <c:v>43593.28125</c:v>
                </c:pt>
                <c:pt idx="31770">
                  <c:v>43593.302083333401</c:v>
                </c:pt>
                <c:pt idx="31771">
                  <c:v>43593.322916666599</c:v>
                </c:pt>
                <c:pt idx="31772">
                  <c:v>43593.34375</c:v>
                </c:pt>
                <c:pt idx="31773">
                  <c:v>43593.364583333401</c:v>
                </c:pt>
                <c:pt idx="31774">
                  <c:v>43593.385416666599</c:v>
                </c:pt>
                <c:pt idx="31775">
                  <c:v>43593.40625</c:v>
                </c:pt>
                <c:pt idx="31776">
                  <c:v>43593.427083333401</c:v>
                </c:pt>
                <c:pt idx="31777">
                  <c:v>43593.447916666599</c:v>
                </c:pt>
                <c:pt idx="31778">
                  <c:v>43593.46875</c:v>
                </c:pt>
                <c:pt idx="31779">
                  <c:v>43593.489583333401</c:v>
                </c:pt>
                <c:pt idx="31780">
                  <c:v>43593.510416666599</c:v>
                </c:pt>
                <c:pt idx="31781">
                  <c:v>43593.53125</c:v>
                </c:pt>
                <c:pt idx="31782">
                  <c:v>43593.552083333401</c:v>
                </c:pt>
                <c:pt idx="31783">
                  <c:v>43593.572916666599</c:v>
                </c:pt>
                <c:pt idx="31784">
                  <c:v>43593.59375</c:v>
                </c:pt>
                <c:pt idx="31785">
                  <c:v>43593.614583333401</c:v>
                </c:pt>
                <c:pt idx="31786">
                  <c:v>43593.635416666599</c:v>
                </c:pt>
                <c:pt idx="31787">
                  <c:v>43593.65625</c:v>
                </c:pt>
                <c:pt idx="31788">
                  <c:v>43593.677083333401</c:v>
                </c:pt>
                <c:pt idx="31789">
                  <c:v>43593.697916666599</c:v>
                </c:pt>
                <c:pt idx="31790">
                  <c:v>43593.71875</c:v>
                </c:pt>
                <c:pt idx="31791">
                  <c:v>43593.739583333401</c:v>
                </c:pt>
                <c:pt idx="31792">
                  <c:v>43593.760416666599</c:v>
                </c:pt>
                <c:pt idx="31793">
                  <c:v>43593.78125</c:v>
                </c:pt>
                <c:pt idx="31794">
                  <c:v>43593.802083333401</c:v>
                </c:pt>
                <c:pt idx="31795">
                  <c:v>43593.822916666599</c:v>
                </c:pt>
                <c:pt idx="31796">
                  <c:v>43593.84375</c:v>
                </c:pt>
                <c:pt idx="31797">
                  <c:v>43593.864583333401</c:v>
                </c:pt>
                <c:pt idx="31798">
                  <c:v>43593.885416666599</c:v>
                </c:pt>
                <c:pt idx="31799">
                  <c:v>43593.90625</c:v>
                </c:pt>
                <c:pt idx="31800">
                  <c:v>43593.927083333401</c:v>
                </c:pt>
                <c:pt idx="31801">
                  <c:v>43593.947916666599</c:v>
                </c:pt>
                <c:pt idx="31802">
                  <c:v>43593.96875</c:v>
                </c:pt>
                <c:pt idx="31803">
                  <c:v>43593.989583333401</c:v>
                </c:pt>
                <c:pt idx="31804">
                  <c:v>43594.010416666599</c:v>
                </c:pt>
                <c:pt idx="31805">
                  <c:v>43594.03125</c:v>
                </c:pt>
                <c:pt idx="31806">
                  <c:v>43594.052083333401</c:v>
                </c:pt>
                <c:pt idx="31807">
                  <c:v>43594.072916666599</c:v>
                </c:pt>
                <c:pt idx="31808">
                  <c:v>43594.09375</c:v>
                </c:pt>
                <c:pt idx="31809">
                  <c:v>43594.114583333401</c:v>
                </c:pt>
                <c:pt idx="31810">
                  <c:v>43594.135416666599</c:v>
                </c:pt>
                <c:pt idx="31811">
                  <c:v>43594.15625</c:v>
                </c:pt>
                <c:pt idx="31812">
                  <c:v>43594.177083333401</c:v>
                </c:pt>
                <c:pt idx="31813">
                  <c:v>43594.197916666599</c:v>
                </c:pt>
                <c:pt idx="31814">
                  <c:v>43594.21875</c:v>
                </c:pt>
                <c:pt idx="31815">
                  <c:v>43594.239583333401</c:v>
                </c:pt>
                <c:pt idx="31816">
                  <c:v>43594.260416666599</c:v>
                </c:pt>
                <c:pt idx="31817">
                  <c:v>43594.28125</c:v>
                </c:pt>
                <c:pt idx="31818">
                  <c:v>43594.302083333401</c:v>
                </c:pt>
                <c:pt idx="31819">
                  <c:v>43594.322916666599</c:v>
                </c:pt>
                <c:pt idx="31820">
                  <c:v>43594.34375</c:v>
                </c:pt>
                <c:pt idx="31821">
                  <c:v>43594.364583333401</c:v>
                </c:pt>
                <c:pt idx="31822">
                  <c:v>43594.385416666599</c:v>
                </c:pt>
                <c:pt idx="31823">
                  <c:v>43594.40625</c:v>
                </c:pt>
                <c:pt idx="31824">
                  <c:v>43594.427083333401</c:v>
                </c:pt>
                <c:pt idx="31825">
                  <c:v>43594.447916666599</c:v>
                </c:pt>
                <c:pt idx="31826">
                  <c:v>43594.46875</c:v>
                </c:pt>
                <c:pt idx="31827">
                  <c:v>43594.489583333401</c:v>
                </c:pt>
                <c:pt idx="31828">
                  <c:v>43594.510416666599</c:v>
                </c:pt>
                <c:pt idx="31829">
                  <c:v>43594.53125</c:v>
                </c:pt>
                <c:pt idx="31830">
                  <c:v>43594.552083333401</c:v>
                </c:pt>
                <c:pt idx="31831">
                  <c:v>43594.572916666599</c:v>
                </c:pt>
                <c:pt idx="31832">
                  <c:v>43594.59375</c:v>
                </c:pt>
                <c:pt idx="31833">
                  <c:v>43594.614583333401</c:v>
                </c:pt>
                <c:pt idx="31834">
                  <c:v>43594.635416666599</c:v>
                </c:pt>
                <c:pt idx="31835">
                  <c:v>43594.65625</c:v>
                </c:pt>
                <c:pt idx="31836">
                  <c:v>43594.677083333401</c:v>
                </c:pt>
                <c:pt idx="31837">
                  <c:v>43594.697916666599</c:v>
                </c:pt>
                <c:pt idx="31838">
                  <c:v>43594.71875</c:v>
                </c:pt>
                <c:pt idx="31839">
                  <c:v>43594.739583333401</c:v>
                </c:pt>
                <c:pt idx="31840">
                  <c:v>43594.760416666599</c:v>
                </c:pt>
                <c:pt idx="31841">
                  <c:v>43594.78125</c:v>
                </c:pt>
                <c:pt idx="31842">
                  <c:v>43594.802083333401</c:v>
                </c:pt>
                <c:pt idx="31843">
                  <c:v>43594.822916666599</c:v>
                </c:pt>
                <c:pt idx="31844">
                  <c:v>43594.84375</c:v>
                </c:pt>
                <c:pt idx="31845">
                  <c:v>43594.864583333401</c:v>
                </c:pt>
                <c:pt idx="31846">
                  <c:v>43594.885416666599</c:v>
                </c:pt>
                <c:pt idx="31847">
                  <c:v>43594.90625</c:v>
                </c:pt>
                <c:pt idx="31848">
                  <c:v>43594.927083333401</c:v>
                </c:pt>
                <c:pt idx="31849">
                  <c:v>43594.947916666599</c:v>
                </c:pt>
                <c:pt idx="31850">
                  <c:v>43594.96875</c:v>
                </c:pt>
                <c:pt idx="31851">
                  <c:v>43594.989583333401</c:v>
                </c:pt>
                <c:pt idx="31852">
                  <c:v>43595.010416666599</c:v>
                </c:pt>
                <c:pt idx="31853">
                  <c:v>43595.03125</c:v>
                </c:pt>
                <c:pt idx="31854">
                  <c:v>43595.052083333401</c:v>
                </c:pt>
                <c:pt idx="31855">
                  <c:v>43595.072916666599</c:v>
                </c:pt>
                <c:pt idx="31856">
                  <c:v>43595.09375</c:v>
                </c:pt>
                <c:pt idx="31857">
                  <c:v>43595.114583333401</c:v>
                </c:pt>
                <c:pt idx="31858">
                  <c:v>43595.135416666599</c:v>
                </c:pt>
                <c:pt idx="31859">
                  <c:v>43595.15625</c:v>
                </c:pt>
                <c:pt idx="31860">
                  <c:v>43595.177083333401</c:v>
                </c:pt>
                <c:pt idx="31861">
                  <c:v>43595.197916666599</c:v>
                </c:pt>
                <c:pt idx="31862">
                  <c:v>43595.21875</c:v>
                </c:pt>
                <c:pt idx="31863">
                  <c:v>43595.239583333401</c:v>
                </c:pt>
                <c:pt idx="31864">
                  <c:v>43595.260416666599</c:v>
                </c:pt>
                <c:pt idx="31865">
                  <c:v>43595.28125</c:v>
                </c:pt>
                <c:pt idx="31866">
                  <c:v>43595.302083333401</c:v>
                </c:pt>
                <c:pt idx="31867">
                  <c:v>43595.322916666599</c:v>
                </c:pt>
                <c:pt idx="31868">
                  <c:v>43595.34375</c:v>
                </c:pt>
                <c:pt idx="31869">
                  <c:v>43595.364583333401</c:v>
                </c:pt>
                <c:pt idx="31870">
                  <c:v>43595.385416666599</c:v>
                </c:pt>
                <c:pt idx="31871">
                  <c:v>43595.40625</c:v>
                </c:pt>
                <c:pt idx="31872">
                  <c:v>43595.427083333401</c:v>
                </c:pt>
                <c:pt idx="31873">
                  <c:v>43595.447916666599</c:v>
                </c:pt>
                <c:pt idx="31874">
                  <c:v>43595.46875</c:v>
                </c:pt>
                <c:pt idx="31875">
                  <c:v>43595.489583333401</c:v>
                </c:pt>
                <c:pt idx="31876">
                  <c:v>43595.510416666599</c:v>
                </c:pt>
                <c:pt idx="31877">
                  <c:v>43595.53125</c:v>
                </c:pt>
                <c:pt idx="31878">
                  <c:v>43595.552083333401</c:v>
                </c:pt>
                <c:pt idx="31879">
                  <c:v>43595.572916666599</c:v>
                </c:pt>
                <c:pt idx="31880">
                  <c:v>43595.59375</c:v>
                </c:pt>
                <c:pt idx="31881">
                  <c:v>43595.614583333401</c:v>
                </c:pt>
                <c:pt idx="31882">
                  <c:v>43595.635416666599</c:v>
                </c:pt>
                <c:pt idx="31883">
                  <c:v>43595.65625</c:v>
                </c:pt>
                <c:pt idx="31884">
                  <c:v>43595.677083333401</c:v>
                </c:pt>
                <c:pt idx="31885">
                  <c:v>43595.697916666599</c:v>
                </c:pt>
                <c:pt idx="31886">
                  <c:v>43595.71875</c:v>
                </c:pt>
                <c:pt idx="31887">
                  <c:v>43595.739583333401</c:v>
                </c:pt>
                <c:pt idx="31888">
                  <c:v>43595.760416666599</c:v>
                </c:pt>
                <c:pt idx="31889">
                  <c:v>43595.78125</c:v>
                </c:pt>
                <c:pt idx="31890">
                  <c:v>43595.802083333401</c:v>
                </c:pt>
                <c:pt idx="31891">
                  <c:v>43595.822916666599</c:v>
                </c:pt>
                <c:pt idx="31892">
                  <c:v>43595.84375</c:v>
                </c:pt>
                <c:pt idx="31893">
                  <c:v>43595.864583333401</c:v>
                </c:pt>
                <c:pt idx="31894">
                  <c:v>43595.885416666599</c:v>
                </c:pt>
                <c:pt idx="31895">
                  <c:v>43595.90625</c:v>
                </c:pt>
                <c:pt idx="31896">
                  <c:v>43595.927083333401</c:v>
                </c:pt>
                <c:pt idx="31897">
                  <c:v>43595.947916666599</c:v>
                </c:pt>
                <c:pt idx="31898">
                  <c:v>43595.96875</c:v>
                </c:pt>
                <c:pt idx="31899">
                  <c:v>43595.989583333401</c:v>
                </c:pt>
                <c:pt idx="31900">
                  <c:v>43596.010416666599</c:v>
                </c:pt>
                <c:pt idx="31901">
                  <c:v>43596.03125</c:v>
                </c:pt>
                <c:pt idx="31902">
                  <c:v>43596.052083333401</c:v>
                </c:pt>
                <c:pt idx="31903">
                  <c:v>43596.072916666599</c:v>
                </c:pt>
                <c:pt idx="31904">
                  <c:v>43596.09375</c:v>
                </c:pt>
                <c:pt idx="31905">
                  <c:v>43596.114583333401</c:v>
                </c:pt>
                <c:pt idx="31906">
                  <c:v>43596.135416666599</c:v>
                </c:pt>
                <c:pt idx="31907">
                  <c:v>43596.15625</c:v>
                </c:pt>
                <c:pt idx="31908">
                  <c:v>43596.177083333401</c:v>
                </c:pt>
                <c:pt idx="31909">
                  <c:v>43596.197916666599</c:v>
                </c:pt>
                <c:pt idx="31910">
                  <c:v>43596.21875</c:v>
                </c:pt>
                <c:pt idx="31911">
                  <c:v>43596.239583333401</c:v>
                </c:pt>
                <c:pt idx="31912">
                  <c:v>43596.260416666599</c:v>
                </c:pt>
                <c:pt idx="31913">
                  <c:v>43596.28125</c:v>
                </c:pt>
                <c:pt idx="31914">
                  <c:v>43596.302083333401</c:v>
                </c:pt>
                <c:pt idx="31915">
                  <c:v>43596.322916666599</c:v>
                </c:pt>
                <c:pt idx="31916">
                  <c:v>43596.34375</c:v>
                </c:pt>
                <c:pt idx="31917">
                  <c:v>43596.364583333401</c:v>
                </c:pt>
                <c:pt idx="31918">
                  <c:v>43596.385416666599</c:v>
                </c:pt>
                <c:pt idx="31919">
                  <c:v>43596.40625</c:v>
                </c:pt>
                <c:pt idx="31920">
                  <c:v>43596.427083333401</c:v>
                </c:pt>
                <c:pt idx="31921">
                  <c:v>43596.447916666599</c:v>
                </c:pt>
                <c:pt idx="31922">
                  <c:v>43596.46875</c:v>
                </c:pt>
                <c:pt idx="31923">
                  <c:v>43596.489583333401</c:v>
                </c:pt>
                <c:pt idx="31924">
                  <c:v>43596.510416666599</c:v>
                </c:pt>
                <c:pt idx="31925">
                  <c:v>43596.53125</c:v>
                </c:pt>
                <c:pt idx="31926">
                  <c:v>43596.552083333401</c:v>
                </c:pt>
                <c:pt idx="31927">
                  <c:v>43596.572916666599</c:v>
                </c:pt>
                <c:pt idx="31928">
                  <c:v>43596.59375</c:v>
                </c:pt>
                <c:pt idx="31929">
                  <c:v>43596.614583333401</c:v>
                </c:pt>
                <c:pt idx="31930">
                  <c:v>43596.635416666599</c:v>
                </c:pt>
                <c:pt idx="31931">
                  <c:v>43596.65625</c:v>
                </c:pt>
                <c:pt idx="31932">
                  <c:v>43596.677083333401</c:v>
                </c:pt>
                <c:pt idx="31933">
                  <c:v>43596.697916666599</c:v>
                </c:pt>
                <c:pt idx="31934">
                  <c:v>43596.71875</c:v>
                </c:pt>
                <c:pt idx="31935">
                  <c:v>43596.739583333401</c:v>
                </c:pt>
                <c:pt idx="31936">
                  <c:v>43596.760416666599</c:v>
                </c:pt>
                <c:pt idx="31937">
                  <c:v>43596.78125</c:v>
                </c:pt>
                <c:pt idx="31938">
                  <c:v>43596.802083333401</c:v>
                </c:pt>
                <c:pt idx="31939">
                  <c:v>43596.822916666599</c:v>
                </c:pt>
                <c:pt idx="31940">
                  <c:v>43596.84375</c:v>
                </c:pt>
                <c:pt idx="31941">
                  <c:v>43596.864583333401</c:v>
                </c:pt>
                <c:pt idx="31942">
                  <c:v>43596.885416666599</c:v>
                </c:pt>
                <c:pt idx="31943">
                  <c:v>43596.90625</c:v>
                </c:pt>
                <c:pt idx="31944">
                  <c:v>43596.927083333401</c:v>
                </c:pt>
                <c:pt idx="31945">
                  <c:v>43596.947916666599</c:v>
                </c:pt>
                <c:pt idx="31946">
                  <c:v>43596.96875</c:v>
                </c:pt>
                <c:pt idx="31947">
                  <c:v>43596.989583333401</c:v>
                </c:pt>
                <c:pt idx="31948">
                  <c:v>43597.010416666599</c:v>
                </c:pt>
                <c:pt idx="31949">
                  <c:v>43597.03125</c:v>
                </c:pt>
                <c:pt idx="31950">
                  <c:v>43597.052083333401</c:v>
                </c:pt>
                <c:pt idx="31951">
                  <c:v>43597.072916666599</c:v>
                </c:pt>
                <c:pt idx="31952">
                  <c:v>43597.09375</c:v>
                </c:pt>
                <c:pt idx="31953">
                  <c:v>43597.114583333401</c:v>
                </c:pt>
                <c:pt idx="31954">
                  <c:v>43597.135416666599</c:v>
                </c:pt>
                <c:pt idx="31955">
                  <c:v>43597.15625</c:v>
                </c:pt>
                <c:pt idx="31956">
                  <c:v>43597.177083333401</c:v>
                </c:pt>
                <c:pt idx="31957">
                  <c:v>43597.197916666599</c:v>
                </c:pt>
                <c:pt idx="31958">
                  <c:v>43597.21875</c:v>
                </c:pt>
                <c:pt idx="31959">
                  <c:v>43597.239583333401</c:v>
                </c:pt>
                <c:pt idx="31960">
                  <c:v>43597.260416666599</c:v>
                </c:pt>
                <c:pt idx="31961">
                  <c:v>43597.28125</c:v>
                </c:pt>
                <c:pt idx="31962">
                  <c:v>43597.302083333401</c:v>
                </c:pt>
                <c:pt idx="31963">
                  <c:v>43597.322916666599</c:v>
                </c:pt>
                <c:pt idx="31964">
                  <c:v>43597.34375</c:v>
                </c:pt>
                <c:pt idx="31965">
                  <c:v>43597.364583333401</c:v>
                </c:pt>
                <c:pt idx="31966">
                  <c:v>43597.385416666599</c:v>
                </c:pt>
                <c:pt idx="31967">
                  <c:v>43597.40625</c:v>
                </c:pt>
                <c:pt idx="31968">
                  <c:v>43597.427083333401</c:v>
                </c:pt>
                <c:pt idx="31969">
                  <c:v>43597.447916666599</c:v>
                </c:pt>
                <c:pt idx="31970">
                  <c:v>43597.46875</c:v>
                </c:pt>
                <c:pt idx="31971">
                  <c:v>43597.489583333401</c:v>
                </c:pt>
                <c:pt idx="31972">
                  <c:v>43597.510416666599</c:v>
                </c:pt>
                <c:pt idx="31973">
                  <c:v>43597.53125</c:v>
                </c:pt>
                <c:pt idx="31974">
                  <c:v>43597.552083333401</c:v>
                </c:pt>
                <c:pt idx="31975">
                  <c:v>43597.572916666599</c:v>
                </c:pt>
                <c:pt idx="31976">
                  <c:v>43597.59375</c:v>
                </c:pt>
                <c:pt idx="31977">
                  <c:v>43597.614583333401</c:v>
                </c:pt>
                <c:pt idx="31978">
                  <c:v>43597.635416666599</c:v>
                </c:pt>
                <c:pt idx="31979">
                  <c:v>43597.65625</c:v>
                </c:pt>
                <c:pt idx="31980">
                  <c:v>43597.677083333401</c:v>
                </c:pt>
                <c:pt idx="31981">
                  <c:v>43597.697916666599</c:v>
                </c:pt>
                <c:pt idx="31982">
                  <c:v>43597.71875</c:v>
                </c:pt>
                <c:pt idx="31983">
                  <c:v>43597.739583333401</c:v>
                </c:pt>
                <c:pt idx="31984">
                  <c:v>43597.760416666599</c:v>
                </c:pt>
                <c:pt idx="31985">
                  <c:v>43597.78125</c:v>
                </c:pt>
                <c:pt idx="31986">
                  <c:v>43597.802083333401</c:v>
                </c:pt>
                <c:pt idx="31987">
                  <c:v>43597.822916666599</c:v>
                </c:pt>
                <c:pt idx="31988">
                  <c:v>43597.84375</c:v>
                </c:pt>
                <c:pt idx="31989">
                  <c:v>43597.864583333401</c:v>
                </c:pt>
                <c:pt idx="31990">
                  <c:v>43597.885416666599</c:v>
                </c:pt>
                <c:pt idx="31991">
                  <c:v>43597.90625</c:v>
                </c:pt>
                <c:pt idx="31992">
                  <c:v>43597.927083333401</c:v>
                </c:pt>
                <c:pt idx="31993">
                  <c:v>43597.947916666599</c:v>
                </c:pt>
                <c:pt idx="31994">
                  <c:v>43597.96875</c:v>
                </c:pt>
                <c:pt idx="31995">
                  <c:v>43597.989583333401</c:v>
                </c:pt>
                <c:pt idx="31996">
                  <c:v>43598.010416666599</c:v>
                </c:pt>
                <c:pt idx="31997">
                  <c:v>43598.03125</c:v>
                </c:pt>
                <c:pt idx="31998">
                  <c:v>43598.052083333401</c:v>
                </c:pt>
                <c:pt idx="31999">
                  <c:v>43598.072916666599</c:v>
                </c:pt>
                <c:pt idx="32000">
                  <c:v>43598.09375</c:v>
                </c:pt>
                <c:pt idx="32001">
                  <c:v>43598.114583333401</c:v>
                </c:pt>
                <c:pt idx="32002">
                  <c:v>43598.135416666599</c:v>
                </c:pt>
                <c:pt idx="32003">
                  <c:v>43598.15625</c:v>
                </c:pt>
                <c:pt idx="32004">
                  <c:v>43598.177083333401</c:v>
                </c:pt>
                <c:pt idx="32005">
                  <c:v>43598.197916666599</c:v>
                </c:pt>
                <c:pt idx="32006">
                  <c:v>43598.21875</c:v>
                </c:pt>
                <c:pt idx="32007">
                  <c:v>43598.239583333401</c:v>
                </c:pt>
                <c:pt idx="32008">
                  <c:v>43598.260416666599</c:v>
                </c:pt>
                <c:pt idx="32009">
                  <c:v>43598.28125</c:v>
                </c:pt>
                <c:pt idx="32010">
                  <c:v>43598.302083333401</c:v>
                </c:pt>
                <c:pt idx="32011">
                  <c:v>43598.322916666599</c:v>
                </c:pt>
                <c:pt idx="32012">
                  <c:v>43598.34375</c:v>
                </c:pt>
                <c:pt idx="32013">
                  <c:v>43598.364583333401</c:v>
                </c:pt>
                <c:pt idx="32014">
                  <c:v>43598.385416666599</c:v>
                </c:pt>
                <c:pt idx="32015">
                  <c:v>43598.40625</c:v>
                </c:pt>
                <c:pt idx="32016">
                  <c:v>43598.427083333401</c:v>
                </c:pt>
                <c:pt idx="32017">
                  <c:v>43598.447916666599</c:v>
                </c:pt>
                <c:pt idx="32018">
                  <c:v>43598.46875</c:v>
                </c:pt>
                <c:pt idx="32019">
                  <c:v>43598.489583333401</c:v>
                </c:pt>
                <c:pt idx="32020">
                  <c:v>43598.510416666599</c:v>
                </c:pt>
                <c:pt idx="32021">
                  <c:v>43598.53125</c:v>
                </c:pt>
                <c:pt idx="32022">
                  <c:v>43598.552083333401</c:v>
                </c:pt>
                <c:pt idx="32023">
                  <c:v>43598.572916666599</c:v>
                </c:pt>
                <c:pt idx="32024">
                  <c:v>43598.59375</c:v>
                </c:pt>
                <c:pt idx="32025">
                  <c:v>43598.614583333401</c:v>
                </c:pt>
                <c:pt idx="32026">
                  <c:v>43598.635416666599</c:v>
                </c:pt>
                <c:pt idx="32027">
                  <c:v>43598.65625</c:v>
                </c:pt>
                <c:pt idx="32028">
                  <c:v>43598.677083333401</c:v>
                </c:pt>
                <c:pt idx="32029">
                  <c:v>43598.697916666599</c:v>
                </c:pt>
                <c:pt idx="32030">
                  <c:v>43598.71875</c:v>
                </c:pt>
                <c:pt idx="32031">
                  <c:v>43598.739583333401</c:v>
                </c:pt>
                <c:pt idx="32032">
                  <c:v>43598.760416666599</c:v>
                </c:pt>
                <c:pt idx="32033">
                  <c:v>43598.78125</c:v>
                </c:pt>
                <c:pt idx="32034">
                  <c:v>43598.802083333401</c:v>
                </c:pt>
                <c:pt idx="32035">
                  <c:v>43598.822916666599</c:v>
                </c:pt>
                <c:pt idx="32036">
                  <c:v>43598.84375</c:v>
                </c:pt>
                <c:pt idx="32037">
                  <c:v>43598.864583333401</c:v>
                </c:pt>
                <c:pt idx="32038">
                  <c:v>43598.885416666599</c:v>
                </c:pt>
                <c:pt idx="32039">
                  <c:v>43598.90625</c:v>
                </c:pt>
                <c:pt idx="32040">
                  <c:v>43598.927083333401</c:v>
                </c:pt>
                <c:pt idx="32041">
                  <c:v>43598.947916666599</c:v>
                </c:pt>
                <c:pt idx="32042">
                  <c:v>43598.96875</c:v>
                </c:pt>
                <c:pt idx="32043">
                  <c:v>43598.989583333401</c:v>
                </c:pt>
                <c:pt idx="32044">
                  <c:v>43599.010416666599</c:v>
                </c:pt>
                <c:pt idx="32045">
                  <c:v>43599.03125</c:v>
                </c:pt>
                <c:pt idx="32046">
                  <c:v>43599.052083333401</c:v>
                </c:pt>
                <c:pt idx="32047">
                  <c:v>43599.072916666599</c:v>
                </c:pt>
                <c:pt idx="32048">
                  <c:v>43599.09375</c:v>
                </c:pt>
                <c:pt idx="32049">
                  <c:v>43599.114583333401</c:v>
                </c:pt>
                <c:pt idx="32050">
                  <c:v>43599.135416666599</c:v>
                </c:pt>
                <c:pt idx="32051">
                  <c:v>43599.15625</c:v>
                </c:pt>
                <c:pt idx="32052">
                  <c:v>43599.177083333401</c:v>
                </c:pt>
                <c:pt idx="32053">
                  <c:v>43599.197916666599</c:v>
                </c:pt>
                <c:pt idx="32054">
                  <c:v>43599.21875</c:v>
                </c:pt>
                <c:pt idx="32055">
                  <c:v>43599.239583333401</c:v>
                </c:pt>
                <c:pt idx="32056">
                  <c:v>43599.260416666599</c:v>
                </c:pt>
                <c:pt idx="32057">
                  <c:v>43599.28125</c:v>
                </c:pt>
                <c:pt idx="32058">
                  <c:v>43599.302083333401</c:v>
                </c:pt>
                <c:pt idx="32059">
                  <c:v>43599.322916666599</c:v>
                </c:pt>
                <c:pt idx="32060">
                  <c:v>43599.34375</c:v>
                </c:pt>
                <c:pt idx="32061">
                  <c:v>43599.364583333401</c:v>
                </c:pt>
                <c:pt idx="32062">
                  <c:v>43599.385416666599</c:v>
                </c:pt>
                <c:pt idx="32063">
                  <c:v>43599.40625</c:v>
                </c:pt>
                <c:pt idx="32064">
                  <c:v>43599.427083333401</c:v>
                </c:pt>
                <c:pt idx="32065">
                  <c:v>43599.447916666599</c:v>
                </c:pt>
                <c:pt idx="32066">
                  <c:v>43599.46875</c:v>
                </c:pt>
                <c:pt idx="32067">
                  <c:v>43599.489583333401</c:v>
                </c:pt>
                <c:pt idx="32068">
                  <c:v>43599.510416666599</c:v>
                </c:pt>
                <c:pt idx="32069">
                  <c:v>43599.53125</c:v>
                </c:pt>
                <c:pt idx="32070">
                  <c:v>43599.552083333401</c:v>
                </c:pt>
                <c:pt idx="32071">
                  <c:v>43599.572916666599</c:v>
                </c:pt>
                <c:pt idx="32072">
                  <c:v>43599.59375</c:v>
                </c:pt>
                <c:pt idx="32073">
                  <c:v>43599.614583333401</c:v>
                </c:pt>
                <c:pt idx="32074">
                  <c:v>43599.635416666599</c:v>
                </c:pt>
                <c:pt idx="32075">
                  <c:v>43599.65625</c:v>
                </c:pt>
                <c:pt idx="32076">
                  <c:v>43599.677083333401</c:v>
                </c:pt>
                <c:pt idx="32077">
                  <c:v>43599.697916666599</c:v>
                </c:pt>
                <c:pt idx="32078">
                  <c:v>43599.71875</c:v>
                </c:pt>
                <c:pt idx="32079">
                  <c:v>43599.739583333401</c:v>
                </c:pt>
                <c:pt idx="32080">
                  <c:v>43599.760416666599</c:v>
                </c:pt>
                <c:pt idx="32081">
                  <c:v>43599.78125</c:v>
                </c:pt>
                <c:pt idx="32082">
                  <c:v>43599.802083333401</c:v>
                </c:pt>
                <c:pt idx="32083">
                  <c:v>43599.822916666599</c:v>
                </c:pt>
                <c:pt idx="32084">
                  <c:v>43599.84375</c:v>
                </c:pt>
                <c:pt idx="32085">
                  <c:v>43599.864583333401</c:v>
                </c:pt>
                <c:pt idx="32086">
                  <c:v>43599.885416666599</c:v>
                </c:pt>
                <c:pt idx="32087">
                  <c:v>43599.90625</c:v>
                </c:pt>
                <c:pt idx="32088">
                  <c:v>43599.927083333401</c:v>
                </c:pt>
                <c:pt idx="32089">
                  <c:v>43599.947916666599</c:v>
                </c:pt>
                <c:pt idx="32090">
                  <c:v>43599.96875</c:v>
                </c:pt>
                <c:pt idx="32091">
                  <c:v>43599.989583333401</c:v>
                </c:pt>
                <c:pt idx="32092">
                  <c:v>43600.010416666599</c:v>
                </c:pt>
                <c:pt idx="32093">
                  <c:v>43600.03125</c:v>
                </c:pt>
                <c:pt idx="32094">
                  <c:v>43600.052083333401</c:v>
                </c:pt>
                <c:pt idx="32095">
                  <c:v>43600.072916666599</c:v>
                </c:pt>
                <c:pt idx="32096">
                  <c:v>43600.09375</c:v>
                </c:pt>
                <c:pt idx="32097">
                  <c:v>43600.114583333401</c:v>
                </c:pt>
                <c:pt idx="32098">
                  <c:v>43600.135416666599</c:v>
                </c:pt>
                <c:pt idx="32099">
                  <c:v>43600.15625</c:v>
                </c:pt>
                <c:pt idx="32100">
                  <c:v>43600.177083333401</c:v>
                </c:pt>
                <c:pt idx="32101">
                  <c:v>43600.197916666599</c:v>
                </c:pt>
                <c:pt idx="32102">
                  <c:v>43600.21875</c:v>
                </c:pt>
                <c:pt idx="32103">
                  <c:v>43600.239583333401</c:v>
                </c:pt>
                <c:pt idx="32104">
                  <c:v>43600.260416666599</c:v>
                </c:pt>
                <c:pt idx="32105">
                  <c:v>43600.28125</c:v>
                </c:pt>
                <c:pt idx="32106">
                  <c:v>43600.302083333401</c:v>
                </c:pt>
                <c:pt idx="32107">
                  <c:v>43600.322916666599</c:v>
                </c:pt>
                <c:pt idx="32108">
                  <c:v>43600.34375</c:v>
                </c:pt>
                <c:pt idx="32109">
                  <c:v>43600.364583333401</c:v>
                </c:pt>
                <c:pt idx="32110">
                  <c:v>43600.385416666599</c:v>
                </c:pt>
                <c:pt idx="32111">
                  <c:v>43600.40625</c:v>
                </c:pt>
                <c:pt idx="32112">
                  <c:v>43600.427083333401</c:v>
                </c:pt>
                <c:pt idx="32113">
                  <c:v>43600.447916666599</c:v>
                </c:pt>
                <c:pt idx="32114">
                  <c:v>43600.46875</c:v>
                </c:pt>
                <c:pt idx="32115">
                  <c:v>43600.489583333401</c:v>
                </c:pt>
                <c:pt idx="32116">
                  <c:v>43600.510416666599</c:v>
                </c:pt>
                <c:pt idx="32117">
                  <c:v>43600.53125</c:v>
                </c:pt>
                <c:pt idx="32118">
                  <c:v>43600.552083333401</c:v>
                </c:pt>
                <c:pt idx="32119">
                  <c:v>43600.572916666599</c:v>
                </c:pt>
                <c:pt idx="32120">
                  <c:v>43600.59375</c:v>
                </c:pt>
                <c:pt idx="32121">
                  <c:v>43600.614583333401</c:v>
                </c:pt>
                <c:pt idx="32122">
                  <c:v>43600.635416666599</c:v>
                </c:pt>
                <c:pt idx="32123">
                  <c:v>43600.65625</c:v>
                </c:pt>
                <c:pt idx="32124">
                  <c:v>43600.677083333401</c:v>
                </c:pt>
                <c:pt idx="32125">
                  <c:v>43600.697916666599</c:v>
                </c:pt>
                <c:pt idx="32126">
                  <c:v>43600.71875</c:v>
                </c:pt>
                <c:pt idx="32127">
                  <c:v>43600.739583333401</c:v>
                </c:pt>
                <c:pt idx="32128">
                  <c:v>43600.760416666599</c:v>
                </c:pt>
                <c:pt idx="32129">
                  <c:v>43600.78125</c:v>
                </c:pt>
                <c:pt idx="32130">
                  <c:v>43600.802083333401</c:v>
                </c:pt>
                <c:pt idx="32131">
                  <c:v>43600.822916666599</c:v>
                </c:pt>
                <c:pt idx="32132">
                  <c:v>43600.84375</c:v>
                </c:pt>
                <c:pt idx="32133">
                  <c:v>43600.864583333401</c:v>
                </c:pt>
                <c:pt idx="32134">
                  <c:v>43600.885416666599</c:v>
                </c:pt>
                <c:pt idx="32135">
                  <c:v>43600.90625</c:v>
                </c:pt>
                <c:pt idx="32136">
                  <c:v>43600.927083333401</c:v>
                </c:pt>
                <c:pt idx="32137">
                  <c:v>43600.947916666599</c:v>
                </c:pt>
                <c:pt idx="32138">
                  <c:v>43600.96875</c:v>
                </c:pt>
                <c:pt idx="32139">
                  <c:v>43600.989583333401</c:v>
                </c:pt>
                <c:pt idx="32140">
                  <c:v>43601.010416666599</c:v>
                </c:pt>
                <c:pt idx="32141">
                  <c:v>43601.03125</c:v>
                </c:pt>
                <c:pt idx="32142">
                  <c:v>43601.052083333401</c:v>
                </c:pt>
                <c:pt idx="32143">
                  <c:v>43601.072916666599</c:v>
                </c:pt>
                <c:pt idx="32144">
                  <c:v>43601.09375</c:v>
                </c:pt>
                <c:pt idx="32145">
                  <c:v>43601.114583333401</c:v>
                </c:pt>
                <c:pt idx="32146">
                  <c:v>43601.135416666599</c:v>
                </c:pt>
                <c:pt idx="32147">
                  <c:v>43601.15625</c:v>
                </c:pt>
                <c:pt idx="32148">
                  <c:v>43601.177083333401</c:v>
                </c:pt>
                <c:pt idx="32149">
                  <c:v>43601.197916666599</c:v>
                </c:pt>
                <c:pt idx="32150">
                  <c:v>43601.21875</c:v>
                </c:pt>
                <c:pt idx="32151">
                  <c:v>43601.239583333401</c:v>
                </c:pt>
                <c:pt idx="32152">
                  <c:v>43601.260416666599</c:v>
                </c:pt>
                <c:pt idx="32153">
                  <c:v>43601.28125</c:v>
                </c:pt>
                <c:pt idx="32154">
                  <c:v>43601.302083333401</c:v>
                </c:pt>
                <c:pt idx="32155">
                  <c:v>43601.322916666599</c:v>
                </c:pt>
                <c:pt idx="32156">
                  <c:v>43601.34375</c:v>
                </c:pt>
                <c:pt idx="32157">
                  <c:v>43601.364583333401</c:v>
                </c:pt>
                <c:pt idx="32158">
                  <c:v>43601.385416666599</c:v>
                </c:pt>
                <c:pt idx="32159">
                  <c:v>43601.40625</c:v>
                </c:pt>
                <c:pt idx="32160">
                  <c:v>43601.427083333401</c:v>
                </c:pt>
                <c:pt idx="32161">
                  <c:v>43601.447916666599</c:v>
                </c:pt>
                <c:pt idx="32162">
                  <c:v>43601.46875</c:v>
                </c:pt>
                <c:pt idx="32163">
                  <c:v>43601.489583333401</c:v>
                </c:pt>
                <c:pt idx="32164">
                  <c:v>43601.510416666599</c:v>
                </c:pt>
                <c:pt idx="32165">
                  <c:v>43601.53125</c:v>
                </c:pt>
                <c:pt idx="32166">
                  <c:v>43601.552083333401</c:v>
                </c:pt>
                <c:pt idx="32167">
                  <c:v>43601.572916666599</c:v>
                </c:pt>
                <c:pt idx="32168">
                  <c:v>43601.59375</c:v>
                </c:pt>
                <c:pt idx="32169">
                  <c:v>43601.614583333401</c:v>
                </c:pt>
                <c:pt idx="32170">
                  <c:v>43601.635416666599</c:v>
                </c:pt>
                <c:pt idx="32171">
                  <c:v>43601.65625</c:v>
                </c:pt>
                <c:pt idx="32172">
                  <c:v>43601.677083333401</c:v>
                </c:pt>
                <c:pt idx="32173">
                  <c:v>43601.697916666599</c:v>
                </c:pt>
                <c:pt idx="32174">
                  <c:v>43601.71875</c:v>
                </c:pt>
                <c:pt idx="32175">
                  <c:v>43601.739583333401</c:v>
                </c:pt>
                <c:pt idx="32176">
                  <c:v>43601.760416666599</c:v>
                </c:pt>
                <c:pt idx="32177">
                  <c:v>43601.78125</c:v>
                </c:pt>
                <c:pt idx="32178">
                  <c:v>43601.802083333401</c:v>
                </c:pt>
                <c:pt idx="32179">
                  <c:v>43601.822916666599</c:v>
                </c:pt>
                <c:pt idx="32180">
                  <c:v>43601.84375</c:v>
                </c:pt>
                <c:pt idx="32181">
                  <c:v>43601.864583333401</c:v>
                </c:pt>
                <c:pt idx="32182">
                  <c:v>43601.885416666599</c:v>
                </c:pt>
                <c:pt idx="32183">
                  <c:v>43601.90625</c:v>
                </c:pt>
                <c:pt idx="32184">
                  <c:v>43601.927083333401</c:v>
                </c:pt>
                <c:pt idx="32185">
                  <c:v>43601.947916666599</c:v>
                </c:pt>
                <c:pt idx="32186">
                  <c:v>43601.96875</c:v>
                </c:pt>
                <c:pt idx="32187">
                  <c:v>43601.989583333401</c:v>
                </c:pt>
                <c:pt idx="32188">
                  <c:v>43602.010416666599</c:v>
                </c:pt>
                <c:pt idx="32189">
                  <c:v>43602.03125</c:v>
                </c:pt>
                <c:pt idx="32190">
                  <c:v>43602.052083333401</c:v>
                </c:pt>
                <c:pt idx="32191">
                  <c:v>43602.072916666599</c:v>
                </c:pt>
                <c:pt idx="32192">
                  <c:v>43602.09375</c:v>
                </c:pt>
                <c:pt idx="32193">
                  <c:v>43602.114583333401</c:v>
                </c:pt>
                <c:pt idx="32194">
                  <c:v>43602.135416666599</c:v>
                </c:pt>
                <c:pt idx="32195">
                  <c:v>43602.15625</c:v>
                </c:pt>
                <c:pt idx="32196">
                  <c:v>43602.177083333401</c:v>
                </c:pt>
                <c:pt idx="32197">
                  <c:v>43602.197916666599</c:v>
                </c:pt>
                <c:pt idx="32198">
                  <c:v>43602.21875</c:v>
                </c:pt>
                <c:pt idx="32199">
                  <c:v>43602.239583333401</c:v>
                </c:pt>
                <c:pt idx="32200">
                  <c:v>43602.260416666599</c:v>
                </c:pt>
                <c:pt idx="32201">
                  <c:v>43602.28125</c:v>
                </c:pt>
                <c:pt idx="32202">
                  <c:v>43602.302083333401</c:v>
                </c:pt>
                <c:pt idx="32203">
                  <c:v>43602.322916666599</c:v>
                </c:pt>
                <c:pt idx="32204">
                  <c:v>43602.34375</c:v>
                </c:pt>
                <c:pt idx="32205">
                  <c:v>43602.364583333401</c:v>
                </c:pt>
                <c:pt idx="32206">
                  <c:v>43602.385416666599</c:v>
                </c:pt>
                <c:pt idx="32207">
                  <c:v>43602.40625</c:v>
                </c:pt>
                <c:pt idx="32208">
                  <c:v>43602.427083333401</c:v>
                </c:pt>
                <c:pt idx="32209">
                  <c:v>43602.447916666599</c:v>
                </c:pt>
                <c:pt idx="32210">
                  <c:v>43602.46875</c:v>
                </c:pt>
                <c:pt idx="32211">
                  <c:v>43602.489583333401</c:v>
                </c:pt>
                <c:pt idx="32212">
                  <c:v>43602.510416666599</c:v>
                </c:pt>
                <c:pt idx="32213">
                  <c:v>43602.53125</c:v>
                </c:pt>
                <c:pt idx="32214">
                  <c:v>43602.552083333401</c:v>
                </c:pt>
                <c:pt idx="32215">
                  <c:v>43602.572916666599</c:v>
                </c:pt>
                <c:pt idx="32216">
                  <c:v>43602.59375</c:v>
                </c:pt>
                <c:pt idx="32217">
                  <c:v>43602.614583333401</c:v>
                </c:pt>
                <c:pt idx="32218">
                  <c:v>43602.635416666599</c:v>
                </c:pt>
                <c:pt idx="32219">
                  <c:v>43602.65625</c:v>
                </c:pt>
                <c:pt idx="32220">
                  <c:v>43602.677083333401</c:v>
                </c:pt>
                <c:pt idx="32221">
                  <c:v>43602.697916666599</c:v>
                </c:pt>
                <c:pt idx="32222">
                  <c:v>43602.71875</c:v>
                </c:pt>
                <c:pt idx="32223">
                  <c:v>43602.739583333401</c:v>
                </c:pt>
                <c:pt idx="32224">
                  <c:v>43602.760416666599</c:v>
                </c:pt>
                <c:pt idx="32225">
                  <c:v>43602.78125</c:v>
                </c:pt>
                <c:pt idx="32226">
                  <c:v>43602.802083333401</c:v>
                </c:pt>
                <c:pt idx="32227">
                  <c:v>43602.822916666599</c:v>
                </c:pt>
                <c:pt idx="32228">
                  <c:v>43602.84375</c:v>
                </c:pt>
                <c:pt idx="32229">
                  <c:v>43602.864583333401</c:v>
                </c:pt>
                <c:pt idx="32230">
                  <c:v>43602.885416666599</c:v>
                </c:pt>
                <c:pt idx="32231">
                  <c:v>43602.90625</c:v>
                </c:pt>
                <c:pt idx="32232">
                  <c:v>43602.927083333401</c:v>
                </c:pt>
                <c:pt idx="32233">
                  <c:v>43602.947916666599</c:v>
                </c:pt>
                <c:pt idx="32234">
                  <c:v>43602.96875</c:v>
                </c:pt>
                <c:pt idx="32235">
                  <c:v>43602.989583333401</c:v>
                </c:pt>
                <c:pt idx="32236">
                  <c:v>43603.010416666599</c:v>
                </c:pt>
                <c:pt idx="32237">
                  <c:v>43603.03125</c:v>
                </c:pt>
                <c:pt idx="32238">
                  <c:v>43603.052083333401</c:v>
                </c:pt>
                <c:pt idx="32239">
                  <c:v>43603.072916666599</c:v>
                </c:pt>
                <c:pt idx="32240">
                  <c:v>43603.09375</c:v>
                </c:pt>
                <c:pt idx="32241">
                  <c:v>43603.114583333401</c:v>
                </c:pt>
                <c:pt idx="32242">
                  <c:v>43603.135416666599</c:v>
                </c:pt>
                <c:pt idx="32243">
                  <c:v>43603.15625</c:v>
                </c:pt>
                <c:pt idx="32244">
                  <c:v>43603.177083333401</c:v>
                </c:pt>
                <c:pt idx="32245">
                  <c:v>43603.197916666599</c:v>
                </c:pt>
                <c:pt idx="32246">
                  <c:v>43603.21875</c:v>
                </c:pt>
                <c:pt idx="32247">
                  <c:v>43603.239583333401</c:v>
                </c:pt>
                <c:pt idx="32248">
                  <c:v>43603.260416666599</c:v>
                </c:pt>
                <c:pt idx="32249">
                  <c:v>43603.28125</c:v>
                </c:pt>
                <c:pt idx="32250">
                  <c:v>43603.302083333401</c:v>
                </c:pt>
                <c:pt idx="32251">
                  <c:v>43603.322916666599</c:v>
                </c:pt>
                <c:pt idx="32252">
                  <c:v>43603.34375</c:v>
                </c:pt>
                <c:pt idx="32253">
                  <c:v>43603.364583333401</c:v>
                </c:pt>
                <c:pt idx="32254">
                  <c:v>43603.385416666599</c:v>
                </c:pt>
                <c:pt idx="32255">
                  <c:v>43603.40625</c:v>
                </c:pt>
                <c:pt idx="32256">
                  <c:v>43603.427083333401</c:v>
                </c:pt>
                <c:pt idx="32257">
                  <c:v>43603.447916666599</c:v>
                </c:pt>
                <c:pt idx="32258">
                  <c:v>43603.46875</c:v>
                </c:pt>
                <c:pt idx="32259">
                  <c:v>43603.489583333401</c:v>
                </c:pt>
                <c:pt idx="32260">
                  <c:v>43603.510416666599</c:v>
                </c:pt>
                <c:pt idx="32261">
                  <c:v>43603.53125</c:v>
                </c:pt>
                <c:pt idx="32262">
                  <c:v>43603.552083333401</c:v>
                </c:pt>
                <c:pt idx="32263">
                  <c:v>43603.572916666599</c:v>
                </c:pt>
                <c:pt idx="32264">
                  <c:v>43603.59375</c:v>
                </c:pt>
                <c:pt idx="32265">
                  <c:v>43603.614583333401</c:v>
                </c:pt>
                <c:pt idx="32266">
                  <c:v>43603.635416666599</c:v>
                </c:pt>
                <c:pt idx="32267">
                  <c:v>43603.65625</c:v>
                </c:pt>
                <c:pt idx="32268">
                  <c:v>43603.677083333401</c:v>
                </c:pt>
                <c:pt idx="32269">
                  <c:v>43603.697916666599</c:v>
                </c:pt>
                <c:pt idx="32270">
                  <c:v>43603.71875</c:v>
                </c:pt>
                <c:pt idx="32271">
                  <c:v>43603.739583333401</c:v>
                </c:pt>
                <c:pt idx="32272">
                  <c:v>43603.760416666599</c:v>
                </c:pt>
                <c:pt idx="32273">
                  <c:v>43603.78125</c:v>
                </c:pt>
                <c:pt idx="32274">
                  <c:v>43603.802083333401</c:v>
                </c:pt>
                <c:pt idx="32275">
                  <c:v>43603.822916666599</c:v>
                </c:pt>
                <c:pt idx="32276">
                  <c:v>43603.84375</c:v>
                </c:pt>
                <c:pt idx="32277">
                  <c:v>43603.864583333401</c:v>
                </c:pt>
                <c:pt idx="32278">
                  <c:v>43603.885416666599</c:v>
                </c:pt>
                <c:pt idx="32279">
                  <c:v>43603.90625</c:v>
                </c:pt>
                <c:pt idx="32280">
                  <c:v>43603.927083333401</c:v>
                </c:pt>
                <c:pt idx="32281">
                  <c:v>43603.947916666599</c:v>
                </c:pt>
                <c:pt idx="32282">
                  <c:v>43603.96875</c:v>
                </c:pt>
                <c:pt idx="32283">
                  <c:v>43603.989583333401</c:v>
                </c:pt>
                <c:pt idx="32284">
                  <c:v>43604.010416666599</c:v>
                </c:pt>
                <c:pt idx="32285">
                  <c:v>43604.03125</c:v>
                </c:pt>
                <c:pt idx="32286">
                  <c:v>43604.052083333401</c:v>
                </c:pt>
                <c:pt idx="32287">
                  <c:v>43604.072916666599</c:v>
                </c:pt>
                <c:pt idx="32288">
                  <c:v>43604.09375</c:v>
                </c:pt>
                <c:pt idx="32289">
                  <c:v>43604.114583333401</c:v>
                </c:pt>
                <c:pt idx="32290">
                  <c:v>43604.135416666599</c:v>
                </c:pt>
                <c:pt idx="32291">
                  <c:v>43604.15625</c:v>
                </c:pt>
                <c:pt idx="32292">
                  <c:v>43604.177083333401</c:v>
                </c:pt>
                <c:pt idx="32293">
                  <c:v>43604.197916666599</c:v>
                </c:pt>
                <c:pt idx="32294">
                  <c:v>43604.21875</c:v>
                </c:pt>
                <c:pt idx="32295">
                  <c:v>43604.239583333401</c:v>
                </c:pt>
                <c:pt idx="32296">
                  <c:v>43604.260416666599</c:v>
                </c:pt>
                <c:pt idx="32297">
                  <c:v>43604.28125</c:v>
                </c:pt>
                <c:pt idx="32298">
                  <c:v>43604.302083333401</c:v>
                </c:pt>
                <c:pt idx="32299">
                  <c:v>43604.322916666599</c:v>
                </c:pt>
                <c:pt idx="32300">
                  <c:v>43604.34375</c:v>
                </c:pt>
                <c:pt idx="32301">
                  <c:v>43604.364583333401</c:v>
                </c:pt>
                <c:pt idx="32302">
                  <c:v>43604.385416666599</c:v>
                </c:pt>
                <c:pt idx="32303">
                  <c:v>43604.40625</c:v>
                </c:pt>
                <c:pt idx="32304">
                  <c:v>43604.427083333401</c:v>
                </c:pt>
                <c:pt idx="32305">
                  <c:v>43604.447916666599</c:v>
                </c:pt>
                <c:pt idx="32306">
                  <c:v>43604.46875</c:v>
                </c:pt>
                <c:pt idx="32307">
                  <c:v>43604.489583333401</c:v>
                </c:pt>
                <c:pt idx="32308">
                  <c:v>43604.510416666599</c:v>
                </c:pt>
                <c:pt idx="32309">
                  <c:v>43604.53125</c:v>
                </c:pt>
                <c:pt idx="32310">
                  <c:v>43604.552083333401</c:v>
                </c:pt>
                <c:pt idx="32311">
                  <c:v>43604.572916666599</c:v>
                </c:pt>
                <c:pt idx="32312">
                  <c:v>43604.59375</c:v>
                </c:pt>
                <c:pt idx="32313">
                  <c:v>43604.614583333401</c:v>
                </c:pt>
                <c:pt idx="32314">
                  <c:v>43604.635416666599</c:v>
                </c:pt>
                <c:pt idx="32315">
                  <c:v>43604.65625</c:v>
                </c:pt>
                <c:pt idx="32316">
                  <c:v>43604.677083333401</c:v>
                </c:pt>
                <c:pt idx="32317">
                  <c:v>43604.697916666599</c:v>
                </c:pt>
                <c:pt idx="32318">
                  <c:v>43604.71875</c:v>
                </c:pt>
                <c:pt idx="32319">
                  <c:v>43604.739583333401</c:v>
                </c:pt>
                <c:pt idx="32320">
                  <c:v>43604.760416666599</c:v>
                </c:pt>
                <c:pt idx="32321">
                  <c:v>43604.78125</c:v>
                </c:pt>
                <c:pt idx="32322">
                  <c:v>43604.802083333401</c:v>
                </c:pt>
                <c:pt idx="32323">
                  <c:v>43604.822916666599</c:v>
                </c:pt>
                <c:pt idx="32324">
                  <c:v>43604.84375</c:v>
                </c:pt>
                <c:pt idx="32325">
                  <c:v>43604.864583333401</c:v>
                </c:pt>
                <c:pt idx="32326">
                  <c:v>43604.885416666599</c:v>
                </c:pt>
                <c:pt idx="32327">
                  <c:v>43604.90625</c:v>
                </c:pt>
                <c:pt idx="32328">
                  <c:v>43604.927083333401</c:v>
                </c:pt>
                <c:pt idx="32329">
                  <c:v>43604.947916666599</c:v>
                </c:pt>
                <c:pt idx="32330">
                  <c:v>43604.96875</c:v>
                </c:pt>
                <c:pt idx="32331">
                  <c:v>43604.989583333401</c:v>
                </c:pt>
                <c:pt idx="32332">
                  <c:v>43605.010416666599</c:v>
                </c:pt>
                <c:pt idx="32333">
                  <c:v>43605.03125</c:v>
                </c:pt>
                <c:pt idx="32334">
                  <c:v>43605.052083333401</c:v>
                </c:pt>
                <c:pt idx="32335">
                  <c:v>43605.072916666599</c:v>
                </c:pt>
                <c:pt idx="32336">
                  <c:v>43605.09375</c:v>
                </c:pt>
                <c:pt idx="32337">
                  <c:v>43605.114583333401</c:v>
                </c:pt>
                <c:pt idx="32338">
                  <c:v>43605.135416666599</c:v>
                </c:pt>
                <c:pt idx="32339">
                  <c:v>43605.15625</c:v>
                </c:pt>
                <c:pt idx="32340">
                  <c:v>43605.177083333401</c:v>
                </c:pt>
                <c:pt idx="32341">
                  <c:v>43605.197916666599</c:v>
                </c:pt>
                <c:pt idx="32342">
                  <c:v>43605.21875</c:v>
                </c:pt>
                <c:pt idx="32343">
                  <c:v>43605.239583333401</c:v>
                </c:pt>
                <c:pt idx="32344">
                  <c:v>43605.260416666599</c:v>
                </c:pt>
                <c:pt idx="32345">
                  <c:v>43605.28125</c:v>
                </c:pt>
                <c:pt idx="32346">
                  <c:v>43605.302083333401</c:v>
                </c:pt>
                <c:pt idx="32347">
                  <c:v>43605.322916666599</c:v>
                </c:pt>
                <c:pt idx="32348">
                  <c:v>43605.34375</c:v>
                </c:pt>
                <c:pt idx="32349">
                  <c:v>43605.364583333401</c:v>
                </c:pt>
                <c:pt idx="32350">
                  <c:v>43605.385416666599</c:v>
                </c:pt>
                <c:pt idx="32351">
                  <c:v>43605.40625</c:v>
                </c:pt>
                <c:pt idx="32352">
                  <c:v>43605.427083333401</c:v>
                </c:pt>
                <c:pt idx="32353">
                  <c:v>43605.447916666599</c:v>
                </c:pt>
                <c:pt idx="32354">
                  <c:v>43605.46875</c:v>
                </c:pt>
                <c:pt idx="32355">
                  <c:v>43605.489583333401</c:v>
                </c:pt>
                <c:pt idx="32356">
                  <c:v>43605.510416666599</c:v>
                </c:pt>
                <c:pt idx="32357">
                  <c:v>43605.53125</c:v>
                </c:pt>
                <c:pt idx="32358">
                  <c:v>43605.552083333401</c:v>
                </c:pt>
                <c:pt idx="32359">
                  <c:v>43605.572916666599</c:v>
                </c:pt>
                <c:pt idx="32360">
                  <c:v>43605.59375</c:v>
                </c:pt>
                <c:pt idx="32361">
                  <c:v>43605.614583333401</c:v>
                </c:pt>
                <c:pt idx="32362">
                  <c:v>43605.635416666599</c:v>
                </c:pt>
                <c:pt idx="32363">
                  <c:v>43605.65625</c:v>
                </c:pt>
                <c:pt idx="32364">
                  <c:v>43605.677083333401</c:v>
                </c:pt>
                <c:pt idx="32365">
                  <c:v>43605.697916666599</c:v>
                </c:pt>
                <c:pt idx="32366">
                  <c:v>43605.71875</c:v>
                </c:pt>
                <c:pt idx="32367">
                  <c:v>43605.739583333401</c:v>
                </c:pt>
                <c:pt idx="32368">
                  <c:v>43605.760416666599</c:v>
                </c:pt>
                <c:pt idx="32369">
                  <c:v>43605.78125</c:v>
                </c:pt>
                <c:pt idx="32370">
                  <c:v>43605.802083333401</c:v>
                </c:pt>
                <c:pt idx="32371">
                  <c:v>43605.822916666599</c:v>
                </c:pt>
                <c:pt idx="32372">
                  <c:v>43605.84375</c:v>
                </c:pt>
                <c:pt idx="32373">
                  <c:v>43605.864583333401</c:v>
                </c:pt>
                <c:pt idx="32374">
                  <c:v>43605.885416666599</c:v>
                </c:pt>
                <c:pt idx="32375">
                  <c:v>43605.90625</c:v>
                </c:pt>
                <c:pt idx="32376">
                  <c:v>43605.927083333401</c:v>
                </c:pt>
                <c:pt idx="32377">
                  <c:v>43605.947916666599</c:v>
                </c:pt>
                <c:pt idx="32378">
                  <c:v>43605.96875</c:v>
                </c:pt>
                <c:pt idx="32379">
                  <c:v>43605.989583333401</c:v>
                </c:pt>
                <c:pt idx="32380">
                  <c:v>43606.010416666599</c:v>
                </c:pt>
                <c:pt idx="32381">
                  <c:v>43606.03125</c:v>
                </c:pt>
                <c:pt idx="32382">
                  <c:v>43606.052083333401</c:v>
                </c:pt>
                <c:pt idx="32383">
                  <c:v>43606.072916666599</c:v>
                </c:pt>
                <c:pt idx="32384">
                  <c:v>43606.09375</c:v>
                </c:pt>
                <c:pt idx="32385">
                  <c:v>43606.114583333401</c:v>
                </c:pt>
                <c:pt idx="32386">
                  <c:v>43606.135416666599</c:v>
                </c:pt>
                <c:pt idx="32387">
                  <c:v>43606.15625</c:v>
                </c:pt>
                <c:pt idx="32388">
                  <c:v>43606.177083333401</c:v>
                </c:pt>
                <c:pt idx="32389">
                  <c:v>43606.197916666599</c:v>
                </c:pt>
                <c:pt idx="32390">
                  <c:v>43606.21875</c:v>
                </c:pt>
                <c:pt idx="32391">
                  <c:v>43606.239583333401</c:v>
                </c:pt>
                <c:pt idx="32392">
                  <c:v>43606.260416666599</c:v>
                </c:pt>
                <c:pt idx="32393">
                  <c:v>43606.28125</c:v>
                </c:pt>
                <c:pt idx="32394">
                  <c:v>43606.302083333401</c:v>
                </c:pt>
                <c:pt idx="32395">
                  <c:v>43606.322916666599</c:v>
                </c:pt>
                <c:pt idx="32396">
                  <c:v>43606.34375</c:v>
                </c:pt>
                <c:pt idx="32397">
                  <c:v>43606.364583333401</c:v>
                </c:pt>
                <c:pt idx="32398">
                  <c:v>43606.385416666599</c:v>
                </c:pt>
                <c:pt idx="32399">
                  <c:v>43606.40625</c:v>
                </c:pt>
                <c:pt idx="32400">
                  <c:v>43606.427083333401</c:v>
                </c:pt>
                <c:pt idx="32401">
                  <c:v>43606.447916666599</c:v>
                </c:pt>
                <c:pt idx="32402">
                  <c:v>43606.46875</c:v>
                </c:pt>
                <c:pt idx="32403">
                  <c:v>43606.489583333401</c:v>
                </c:pt>
                <c:pt idx="32404">
                  <c:v>43606.510416666599</c:v>
                </c:pt>
                <c:pt idx="32405">
                  <c:v>43606.53125</c:v>
                </c:pt>
                <c:pt idx="32406">
                  <c:v>43606.552083333401</c:v>
                </c:pt>
                <c:pt idx="32407">
                  <c:v>43606.572916666599</c:v>
                </c:pt>
                <c:pt idx="32408">
                  <c:v>43606.59375</c:v>
                </c:pt>
                <c:pt idx="32409">
                  <c:v>43606.614583333401</c:v>
                </c:pt>
                <c:pt idx="32410">
                  <c:v>43606.635416666599</c:v>
                </c:pt>
                <c:pt idx="32411">
                  <c:v>43606.65625</c:v>
                </c:pt>
                <c:pt idx="32412">
                  <c:v>43606.677083333401</c:v>
                </c:pt>
                <c:pt idx="32413">
                  <c:v>43606.697916666599</c:v>
                </c:pt>
                <c:pt idx="32414">
                  <c:v>43606.71875</c:v>
                </c:pt>
                <c:pt idx="32415">
                  <c:v>43606.739583333401</c:v>
                </c:pt>
                <c:pt idx="32416">
                  <c:v>43606.760416666599</c:v>
                </c:pt>
                <c:pt idx="32417">
                  <c:v>43606.78125</c:v>
                </c:pt>
                <c:pt idx="32418">
                  <c:v>43606.802083333401</c:v>
                </c:pt>
                <c:pt idx="32419">
                  <c:v>43606.822916666599</c:v>
                </c:pt>
                <c:pt idx="32420">
                  <c:v>43606.84375</c:v>
                </c:pt>
                <c:pt idx="32421">
                  <c:v>43606.864583333401</c:v>
                </c:pt>
                <c:pt idx="32422">
                  <c:v>43606.885416666599</c:v>
                </c:pt>
                <c:pt idx="32423">
                  <c:v>43606.90625</c:v>
                </c:pt>
                <c:pt idx="32424">
                  <c:v>43606.927083333401</c:v>
                </c:pt>
                <c:pt idx="32425">
                  <c:v>43606.947916666599</c:v>
                </c:pt>
                <c:pt idx="32426">
                  <c:v>43606.96875</c:v>
                </c:pt>
                <c:pt idx="32427">
                  <c:v>43606.989583333401</c:v>
                </c:pt>
                <c:pt idx="32428">
                  <c:v>43607.010416666599</c:v>
                </c:pt>
                <c:pt idx="32429">
                  <c:v>43607.03125</c:v>
                </c:pt>
                <c:pt idx="32430">
                  <c:v>43607.052083333401</c:v>
                </c:pt>
                <c:pt idx="32431">
                  <c:v>43607.072916666599</c:v>
                </c:pt>
                <c:pt idx="32432">
                  <c:v>43607.09375</c:v>
                </c:pt>
                <c:pt idx="32433">
                  <c:v>43607.114583333401</c:v>
                </c:pt>
                <c:pt idx="32434">
                  <c:v>43607.135416666599</c:v>
                </c:pt>
                <c:pt idx="32435">
                  <c:v>43607.15625</c:v>
                </c:pt>
                <c:pt idx="32436">
                  <c:v>43607.177083333401</c:v>
                </c:pt>
                <c:pt idx="32437">
                  <c:v>43607.197916666599</c:v>
                </c:pt>
                <c:pt idx="32438">
                  <c:v>43607.21875</c:v>
                </c:pt>
                <c:pt idx="32439">
                  <c:v>43607.239583333401</c:v>
                </c:pt>
                <c:pt idx="32440">
                  <c:v>43607.260416666599</c:v>
                </c:pt>
                <c:pt idx="32441">
                  <c:v>43607.28125</c:v>
                </c:pt>
                <c:pt idx="32442">
                  <c:v>43607.302083333401</c:v>
                </c:pt>
                <c:pt idx="32443">
                  <c:v>43607.322916666599</c:v>
                </c:pt>
                <c:pt idx="32444">
                  <c:v>43607.34375</c:v>
                </c:pt>
                <c:pt idx="32445">
                  <c:v>43607.364583333401</c:v>
                </c:pt>
                <c:pt idx="32446">
                  <c:v>43607.385416666599</c:v>
                </c:pt>
                <c:pt idx="32447">
                  <c:v>43607.40625</c:v>
                </c:pt>
                <c:pt idx="32448">
                  <c:v>43607.427083333401</c:v>
                </c:pt>
                <c:pt idx="32449">
                  <c:v>43607.447916666599</c:v>
                </c:pt>
                <c:pt idx="32450">
                  <c:v>43607.46875</c:v>
                </c:pt>
                <c:pt idx="32451">
                  <c:v>43607.489583333401</c:v>
                </c:pt>
                <c:pt idx="32452">
                  <c:v>43607.510416666599</c:v>
                </c:pt>
                <c:pt idx="32453">
                  <c:v>43607.53125</c:v>
                </c:pt>
                <c:pt idx="32454">
                  <c:v>43607.552083333401</c:v>
                </c:pt>
                <c:pt idx="32455">
                  <c:v>43607.572916666599</c:v>
                </c:pt>
                <c:pt idx="32456">
                  <c:v>43607.59375</c:v>
                </c:pt>
                <c:pt idx="32457">
                  <c:v>43607.614583333401</c:v>
                </c:pt>
                <c:pt idx="32458">
                  <c:v>43607.635416666599</c:v>
                </c:pt>
                <c:pt idx="32459">
                  <c:v>43607.65625</c:v>
                </c:pt>
                <c:pt idx="32460">
                  <c:v>43607.677083333401</c:v>
                </c:pt>
                <c:pt idx="32461">
                  <c:v>43607.697916666599</c:v>
                </c:pt>
                <c:pt idx="32462">
                  <c:v>43607.71875</c:v>
                </c:pt>
                <c:pt idx="32463">
                  <c:v>43607.739583333401</c:v>
                </c:pt>
                <c:pt idx="32464">
                  <c:v>43607.760416666599</c:v>
                </c:pt>
                <c:pt idx="32465">
                  <c:v>43607.78125</c:v>
                </c:pt>
                <c:pt idx="32466">
                  <c:v>43607.802083333401</c:v>
                </c:pt>
                <c:pt idx="32467">
                  <c:v>43607.822916666599</c:v>
                </c:pt>
                <c:pt idx="32468">
                  <c:v>43607.84375</c:v>
                </c:pt>
                <c:pt idx="32469">
                  <c:v>43607.864583333401</c:v>
                </c:pt>
                <c:pt idx="32470">
                  <c:v>43607.885416666599</c:v>
                </c:pt>
                <c:pt idx="32471">
                  <c:v>43607.90625</c:v>
                </c:pt>
                <c:pt idx="32472">
                  <c:v>43607.927083333401</c:v>
                </c:pt>
                <c:pt idx="32473">
                  <c:v>43607.947916666599</c:v>
                </c:pt>
                <c:pt idx="32474">
                  <c:v>43607.96875</c:v>
                </c:pt>
                <c:pt idx="32475">
                  <c:v>43607.989583333401</c:v>
                </c:pt>
                <c:pt idx="32476">
                  <c:v>43608.010416666599</c:v>
                </c:pt>
                <c:pt idx="32477">
                  <c:v>43608.03125</c:v>
                </c:pt>
                <c:pt idx="32478">
                  <c:v>43608.052083333401</c:v>
                </c:pt>
                <c:pt idx="32479">
                  <c:v>43608.072916666599</c:v>
                </c:pt>
                <c:pt idx="32480">
                  <c:v>43608.09375</c:v>
                </c:pt>
                <c:pt idx="32481">
                  <c:v>43608.114583333401</c:v>
                </c:pt>
                <c:pt idx="32482">
                  <c:v>43608.135416666599</c:v>
                </c:pt>
                <c:pt idx="32483">
                  <c:v>43608.15625</c:v>
                </c:pt>
                <c:pt idx="32484">
                  <c:v>43608.177083333401</c:v>
                </c:pt>
                <c:pt idx="32485">
                  <c:v>43608.197916666599</c:v>
                </c:pt>
                <c:pt idx="32486">
                  <c:v>43608.21875</c:v>
                </c:pt>
                <c:pt idx="32487">
                  <c:v>43608.239583333401</c:v>
                </c:pt>
                <c:pt idx="32488">
                  <c:v>43608.260416666599</c:v>
                </c:pt>
                <c:pt idx="32489">
                  <c:v>43608.28125</c:v>
                </c:pt>
                <c:pt idx="32490">
                  <c:v>43608.302083333401</c:v>
                </c:pt>
                <c:pt idx="32491">
                  <c:v>43608.322916666599</c:v>
                </c:pt>
                <c:pt idx="32492">
                  <c:v>43608.34375</c:v>
                </c:pt>
                <c:pt idx="32493">
                  <c:v>43608.364583333401</c:v>
                </c:pt>
                <c:pt idx="32494">
                  <c:v>43608.385416666599</c:v>
                </c:pt>
                <c:pt idx="32495">
                  <c:v>43608.40625</c:v>
                </c:pt>
                <c:pt idx="32496">
                  <c:v>43608.427083333401</c:v>
                </c:pt>
                <c:pt idx="32497">
                  <c:v>43608.447916666599</c:v>
                </c:pt>
                <c:pt idx="32498">
                  <c:v>43608.46875</c:v>
                </c:pt>
                <c:pt idx="32499">
                  <c:v>43608.489583333401</c:v>
                </c:pt>
                <c:pt idx="32500">
                  <c:v>43608.510416666599</c:v>
                </c:pt>
                <c:pt idx="32501">
                  <c:v>43608.53125</c:v>
                </c:pt>
                <c:pt idx="32502">
                  <c:v>43608.552083333401</c:v>
                </c:pt>
                <c:pt idx="32503">
                  <c:v>43608.572916666599</c:v>
                </c:pt>
                <c:pt idx="32504">
                  <c:v>43608.59375</c:v>
                </c:pt>
                <c:pt idx="32505">
                  <c:v>43608.614583333401</c:v>
                </c:pt>
                <c:pt idx="32506">
                  <c:v>43608.635416666599</c:v>
                </c:pt>
                <c:pt idx="32507">
                  <c:v>43608.65625</c:v>
                </c:pt>
                <c:pt idx="32508">
                  <c:v>43608.677083333401</c:v>
                </c:pt>
                <c:pt idx="32509">
                  <c:v>43608.697916666599</c:v>
                </c:pt>
                <c:pt idx="32510">
                  <c:v>43608.71875</c:v>
                </c:pt>
                <c:pt idx="32511">
                  <c:v>43608.739583333401</c:v>
                </c:pt>
                <c:pt idx="32512">
                  <c:v>43608.760416666599</c:v>
                </c:pt>
                <c:pt idx="32513">
                  <c:v>43608.78125</c:v>
                </c:pt>
                <c:pt idx="32514">
                  <c:v>43608.802083333401</c:v>
                </c:pt>
                <c:pt idx="32515">
                  <c:v>43608.822916666599</c:v>
                </c:pt>
                <c:pt idx="32516">
                  <c:v>43608.84375</c:v>
                </c:pt>
                <c:pt idx="32517">
                  <c:v>43608.864583333401</c:v>
                </c:pt>
                <c:pt idx="32518">
                  <c:v>43608.885416666599</c:v>
                </c:pt>
                <c:pt idx="32519">
                  <c:v>43608.90625</c:v>
                </c:pt>
                <c:pt idx="32520">
                  <c:v>43608.927083333401</c:v>
                </c:pt>
                <c:pt idx="32521">
                  <c:v>43608.947916666599</c:v>
                </c:pt>
                <c:pt idx="32522">
                  <c:v>43608.96875</c:v>
                </c:pt>
                <c:pt idx="32523">
                  <c:v>43608.989583333401</c:v>
                </c:pt>
                <c:pt idx="32524">
                  <c:v>43609.010416666599</c:v>
                </c:pt>
                <c:pt idx="32525">
                  <c:v>43609.03125</c:v>
                </c:pt>
                <c:pt idx="32526">
                  <c:v>43609.052083333401</c:v>
                </c:pt>
                <c:pt idx="32527">
                  <c:v>43609.072916666599</c:v>
                </c:pt>
                <c:pt idx="32528">
                  <c:v>43609.09375</c:v>
                </c:pt>
                <c:pt idx="32529">
                  <c:v>43609.114583333401</c:v>
                </c:pt>
                <c:pt idx="32530">
                  <c:v>43609.135416666599</c:v>
                </c:pt>
                <c:pt idx="32531">
                  <c:v>43609.15625</c:v>
                </c:pt>
                <c:pt idx="32532">
                  <c:v>43609.177083333401</c:v>
                </c:pt>
                <c:pt idx="32533">
                  <c:v>43609.197916666599</c:v>
                </c:pt>
                <c:pt idx="32534">
                  <c:v>43609.21875</c:v>
                </c:pt>
                <c:pt idx="32535">
                  <c:v>43609.239583333401</c:v>
                </c:pt>
                <c:pt idx="32536">
                  <c:v>43609.260416666599</c:v>
                </c:pt>
                <c:pt idx="32537">
                  <c:v>43609.28125</c:v>
                </c:pt>
                <c:pt idx="32538">
                  <c:v>43609.302083333401</c:v>
                </c:pt>
                <c:pt idx="32539">
                  <c:v>43609.322916666599</c:v>
                </c:pt>
                <c:pt idx="32540">
                  <c:v>43609.34375</c:v>
                </c:pt>
                <c:pt idx="32541">
                  <c:v>43609.364583333401</c:v>
                </c:pt>
                <c:pt idx="32542">
                  <c:v>43609.385416666599</c:v>
                </c:pt>
                <c:pt idx="32543">
                  <c:v>43609.40625</c:v>
                </c:pt>
                <c:pt idx="32544">
                  <c:v>43609.427083333401</c:v>
                </c:pt>
                <c:pt idx="32545">
                  <c:v>43609.447916666599</c:v>
                </c:pt>
                <c:pt idx="32546">
                  <c:v>43609.46875</c:v>
                </c:pt>
                <c:pt idx="32547">
                  <c:v>43609.489583333401</c:v>
                </c:pt>
                <c:pt idx="32548">
                  <c:v>43609.510416666599</c:v>
                </c:pt>
                <c:pt idx="32549">
                  <c:v>43609.53125</c:v>
                </c:pt>
                <c:pt idx="32550">
                  <c:v>43609.552083333401</c:v>
                </c:pt>
                <c:pt idx="32551">
                  <c:v>43609.572916666599</c:v>
                </c:pt>
                <c:pt idx="32552">
                  <c:v>43609.59375</c:v>
                </c:pt>
                <c:pt idx="32553">
                  <c:v>43609.614583333401</c:v>
                </c:pt>
                <c:pt idx="32554">
                  <c:v>43609.635416666599</c:v>
                </c:pt>
                <c:pt idx="32555">
                  <c:v>43609.65625</c:v>
                </c:pt>
                <c:pt idx="32556">
                  <c:v>43609.677083333401</c:v>
                </c:pt>
                <c:pt idx="32557">
                  <c:v>43609.697916666599</c:v>
                </c:pt>
                <c:pt idx="32558">
                  <c:v>43609.71875</c:v>
                </c:pt>
                <c:pt idx="32559">
                  <c:v>43609.739583333401</c:v>
                </c:pt>
                <c:pt idx="32560">
                  <c:v>43609.760416666599</c:v>
                </c:pt>
                <c:pt idx="32561">
                  <c:v>43609.78125</c:v>
                </c:pt>
                <c:pt idx="32562">
                  <c:v>43609.802083333401</c:v>
                </c:pt>
                <c:pt idx="32563">
                  <c:v>43609.822916666599</c:v>
                </c:pt>
                <c:pt idx="32564">
                  <c:v>43609.84375</c:v>
                </c:pt>
                <c:pt idx="32565">
                  <c:v>43609.864583333401</c:v>
                </c:pt>
                <c:pt idx="32566">
                  <c:v>43609.885416666599</c:v>
                </c:pt>
                <c:pt idx="32567">
                  <c:v>43609.90625</c:v>
                </c:pt>
                <c:pt idx="32568">
                  <c:v>43609.927083333401</c:v>
                </c:pt>
                <c:pt idx="32569">
                  <c:v>43609.947916666599</c:v>
                </c:pt>
                <c:pt idx="32570">
                  <c:v>43609.96875</c:v>
                </c:pt>
                <c:pt idx="32571">
                  <c:v>43609.989583333401</c:v>
                </c:pt>
                <c:pt idx="32572">
                  <c:v>43610.010416666599</c:v>
                </c:pt>
                <c:pt idx="32573">
                  <c:v>43610.03125</c:v>
                </c:pt>
                <c:pt idx="32574">
                  <c:v>43610.052083333401</c:v>
                </c:pt>
                <c:pt idx="32575">
                  <c:v>43610.072916666599</c:v>
                </c:pt>
                <c:pt idx="32576">
                  <c:v>43610.09375</c:v>
                </c:pt>
                <c:pt idx="32577">
                  <c:v>43610.114583333401</c:v>
                </c:pt>
                <c:pt idx="32578">
                  <c:v>43610.135416666599</c:v>
                </c:pt>
                <c:pt idx="32579">
                  <c:v>43610.15625</c:v>
                </c:pt>
                <c:pt idx="32580">
                  <c:v>43610.177083333401</c:v>
                </c:pt>
                <c:pt idx="32581">
                  <c:v>43610.197916666599</c:v>
                </c:pt>
                <c:pt idx="32582">
                  <c:v>43610.21875</c:v>
                </c:pt>
                <c:pt idx="32583">
                  <c:v>43610.239583333401</c:v>
                </c:pt>
                <c:pt idx="32584">
                  <c:v>43610.260416666599</c:v>
                </c:pt>
                <c:pt idx="32585">
                  <c:v>43610.28125</c:v>
                </c:pt>
                <c:pt idx="32586">
                  <c:v>43610.302083333401</c:v>
                </c:pt>
                <c:pt idx="32587">
                  <c:v>43610.322916666599</c:v>
                </c:pt>
                <c:pt idx="32588">
                  <c:v>43610.34375</c:v>
                </c:pt>
                <c:pt idx="32589">
                  <c:v>43610.364583333401</c:v>
                </c:pt>
                <c:pt idx="32590">
                  <c:v>43610.385416666599</c:v>
                </c:pt>
                <c:pt idx="32591">
                  <c:v>43610.40625</c:v>
                </c:pt>
                <c:pt idx="32592">
                  <c:v>43610.427083333401</c:v>
                </c:pt>
                <c:pt idx="32593">
                  <c:v>43610.447916666599</c:v>
                </c:pt>
                <c:pt idx="32594">
                  <c:v>43610.46875</c:v>
                </c:pt>
                <c:pt idx="32595">
                  <c:v>43610.489583333401</c:v>
                </c:pt>
                <c:pt idx="32596">
                  <c:v>43610.510416666599</c:v>
                </c:pt>
                <c:pt idx="32597">
                  <c:v>43610.53125</c:v>
                </c:pt>
                <c:pt idx="32598">
                  <c:v>43610.552083333401</c:v>
                </c:pt>
                <c:pt idx="32599">
                  <c:v>43610.572916666599</c:v>
                </c:pt>
                <c:pt idx="32600">
                  <c:v>43610.59375</c:v>
                </c:pt>
                <c:pt idx="32601">
                  <c:v>43610.614583333401</c:v>
                </c:pt>
                <c:pt idx="32602">
                  <c:v>43610.635416666599</c:v>
                </c:pt>
                <c:pt idx="32603">
                  <c:v>43610.65625</c:v>
                </c:pt>
                <c:pt idx="32604">
                  <c:v>43610.677083333401</c:v>
                </c:pt>
                <c:pt idx="32605">
                  <c:v>43610.697916666599</c:v>
                </c:pt>
                <c:pt idx="32606">
                  <c:v>43610.71875</c:v>
                </c:pt>
                <c:pt idx="32607">
                  <c:v>43610.739583333401</c:v>
                </c:pt>
                <c:pt idx="32608">
                  <c:v>43610.760416666599</c:v>
                </c:pt>
                <c:pt idx="32609">
                  <c:v>43610.78125</c:v>
                </c:pt>
                <c:pt idx="32610">
                  <c:v>43610.802083333401</c:v>
                </c:pt>
                <c:pt idx="32611">
                  <c:v>43610.822916666599</c:v>
                </c:pt>
                <c:pt idx="32612">
                  <c:v>43610.84375</c:v>
                </c:pt>
                <c:pt idx="32613">
                  <c:v>43610.864583333401</c:v>
                </c:pt>
                <c:pt idx="32614">
                  <c:v>43610.885416666599</c:v>
                </c:pt>
                <c:pt idx="32615">
                  <c:v>43610.90625</c:v>
                </c:pt>
                <c:pt idx="32616">
                  <c:v>43610.927083333401</c:v>
                </c:pt>
                <c:pt idx="32617">
                  <c:v>43610.947916666599</c:v>
                </c:pt>
                <c:pt idx="32618">
                  <c:v>43610.96875</c:v>
                </c:pt>
                <c:pt idx="32619">
                  <c:v>43610.989583333401</c:v>
                </c:pt>
                <c:pt idx="32620">
                  <c:v>43611.010416666599</c:v>
                </c:pt>
                <c:pt idx="32621">
                  <c:v>43611.03125</c:v>
                </c:pt>
                <c:pt idx="32622">
                  <c:v>43611.052083333401</c:v>
                </c:pt>
                <c:pt idx="32623">
                  <c:v>43611.072916666599</c:v>
                </c:pt>
                <c:pt idx="32624">
                  <c:v>43611.09375</c:v>
                </c:pt>
                <c:pt idx="32625">
                  <c:v>43611.114583333401</c:v>
                </c:pt>
                <c:pt idx="32626">
                  <c:v>43611.135416666599</c:v>
                </c:pt>
                <c:pt idx="32627">
                  <c:v>43611.15625</c:v>
                </c:pt>
                <c:pt idx="32628">
                  <c:v>43611.177083333401</c:v>
                </c:pt>
                <c:pt idx="32629">
                  <c:v>43611.197916666599</c:v>
                </c:pt>
                <c:pt idx="32630">
                  <c:v>43611.21875</c:v>
                </c:pt>
                <c:pt idx="32631">
                  <c:v>43611.239583333401</c:v>
                </c:pt>
                <c:pt idx="32632">
                  <c:v>43611.260416666599</c:v>
                </c:pt>
                <c:pt idx="32633">
                  <c:v>43611.28125</c:v>
                </c:pt>
                <c:pt idx="32634">
                  <c:v>43611.302083333401</c:v>
                </c:pt>
                <c:pt idx="32635">
                  <c:v>43611.322916666599</c:v>
                </c:pt>
                <c:pt idx="32636">
                  <c:v>43611.34375</c:v>
                </c:pt>
                <c:pt idx="32637">
                  <c:v>43611.364583333401</c:v>
                </c:pt>
                <c:pt idx="32638">
                  <c:v>43611.385416666599</c:v>
                </c:pt>
                <c:pt idx="32639">
                  <c:v>43611.40625</c:v>
                </c:pt>
                <c:pt idx="32640">
                  <c:v>43611.427083333401</c:v>
                </c:pt>
                <c:pt idx="32641">
                  <c:v>43611.447916666599</c:v>
                </c:pt>
                <c:pt idx="32642">
                  <c:v>43611.46875</c:v>
                </c:pt>
                <c:pt idx="32643">
                  <c:v>43611.489583333401</c:v>
                </c:pt>
                <c:pt idx="32644">
                  <c:v>43611.510416666599</c:v>
                </c:pt>
                <c:pt idx="32645">
                  <c:v>43611.53125</c:v>
                </c:pt>
                <c:pt idx="32646">
                  <c:v>43611.552083333401</c:v>
                </c:pt>
                <c:pt idx="32647">
                  <c:v>43611.572916666599</c:v>
                </c:pt>
                <c:pt idx="32648">
                  <c:v>43611.59375</c:v>
                </c:pt>
                <c:pt idx="32649">
                  <c:v>43611.614583333401</c:v>
                </c:pt>
                <c:pt idx="32650">
                  <c:v>43611.635416666599</c:v>
                </c:pt>
                <c:pt idx="32651">
                  <c:v>43611.65625</c:v>
                </c:pt>
                <c:pt idx="32652">
                  <c:v>43611.677083333401</c:v>
                </c:pt>
                <c:pt idx="32653">
                  <c:v>43611.697916666599</c:v>
                </c:pt>
                <c:pt idx="32654">
                  <c:v>43611.71875</c:v>
                </c:pt>
                <c:pt idx="32655">
                  <c:v>43611.739583333401</c:v>
                </c:pt>
                <c:pt idx="32656">
                  <c:v>43611.760416666599</c:v>
                </c:pt>
                <c:pt idx="32657">
                  <c:v>43611.78125</c:v>
                </c:pt>
                <c:pt idx="32658">
                  <c:v>43611.802083333401</c:v>
                </c:pt>
                <c:pt idx="32659">
                  <c:v>43611.822916666599</c:v>
                </c:pt>
                <c:pt idx="32660">
                  <c:v>43611.84375</c:v>
                </c:pt>
                <c:pt idx="32661">
                  <c:v>43611.864583333401</c:v>
                </c:pt>
                <c:pt idx="32662">
                  <c:v>43611.885416666599</c:v>
                </c:pt>
                <c:pt idx="32663">
                  <c:v>43611.90625</c:v>
                </c:pt>
                <c:pt idx="32664">
                  <c:v>43611.927083333401</c:v>
                </c:pt>
                <c:pt idx="32665">
                  <c:v>43611.947916666599</c:v>
                </c:pt>
                <c:pt idx="32666">
                  <c:v>43611.96875</c:v>
                </c:pt>
                <c:pt idx="32667">
                  <c:v>43611.989583333401</c:v>
                </c:pt>
                <c:pt idx="32668">
                  <c:v>43612.010416666599</c:v>
                </c:pt>
                <c:pt idx="32669">
                  <c:v>43612.03125</c:v>
                </c:pt>
                <c:pt idx="32670">
                  <c:v>43612.052083333401</c:v>
                </c:pt>
                <c:pt idx="32671">
                  <c:v>43612.072916666599</c:v>
                </c:pt>
                <c:pt idx="32672">
                  <c:v>43612.09375</c:v>
                </c:pt>
                <c:pt idx="32673">
                  <c:v>43612.114583333401</c:v>
                </c:pt>
                <c:pt idx="32674">
                  <c:v>43612.135416666599</c:v>
                </c:pt>
                <c:pt idx="32675">
                  <c:v>43612.15625</c:v>
                </c:pt>
                <c:pt idx="32676">
                  <c:v>43612.177083333401</c:v>
                </c:pt>
                <c:pt idx="32677">
                  <c:v>43612.197916666599</c:v>
                </c:pt>
                <c:pt idx="32678">
                  <c:v>43612.21875</c:v>
                </c:pt>
                <c:pt idx="32679">
                  <c:v>43612.239583333401</c:v>
                </c:pt>
                <c:pt idx="32680">
                  <c:v>43612.260416666599</c:v>
                </c:pt>
                <c:pt idx="32681">
                  <c:v>43612.28125</c:v>
                </c:pt>
                <c:pt idx="32682">
                  <c:v>43612.302083333401</c:v>
                </c:pt>
                <c:pt idx="32683">
                  <c:v>43612.322916666599</c:v>
                </c:pt>
                <c:pt idx="32684">
                  <c:v>43612.34375</c:v>
                </c:pt>
                <c:pt idx="32685">
                  <c:v>43612.364583333401</c:v>
                </c:pt>
                <c:pt idx="32686">
                  <c:v>43612.385416666599</c:v>
                </c:pt>
                <c:pt idx="32687">
                  <c:v>43612.40625</c:v>
                </c:pt>
                <c:pt idx="32688">
                  <c:v>43612.427083333401</c:v>
                </c:pt>
                <c:pt idx="32689">
                  <c:v>43612.447916666599</c:v>
                </c:pt>
                <c:pt idx="32690">
                  <c:v>43612.46875</c:v>
                </c:pt>
                <c:pt idx="32691">
                  <c:v>43612.489583333401</c:v>
                </c:pt>
                <c:pt idx="32692">
                  <c:v>43612.510416666599</c:v>
                </c:pt>
                <c:pt idx="32693">
                  <c:v>43612.53125</c:v>
                </c:pt>
                <c:pt idx="32694">
                  <c:v>43612.552083333401</c:v>
                </c:pt>
                <c:pt idx="32695">
                  <c:v>43612.572916666599</c:v>
                </c:pt>
                <c:pt idx="32696">
                  <c:v>43612.59375</c:v>
                </c:pt>
                <c:pt idx="32697">
                  <c:v>43612.614583333401</c:v>
                </c:pt>
                <c:pt idx="32698">
                  <c:v>43612.635416666599</c:v>
                </c:pt>
                <c:pt idx="32699">
                  <c:v>43612.65625</c:v>
                </c:pt>
                <c:pt idx="32700">
                  <c:v>43612.677083333401</c:v>
                </c:pt>
                <c:pt idx="32701">
                  <c:v>43612.697916666599</c:v>
                </c:pt>
                <c:pt idx="32702">
                  <c:v>43612.71875</c:v>
                </c:pt>
                <c:pt idx="32703">
                  <c:v>43612.739583333401</c:v>
                </c:pt>
                <c:pt idx="32704">
                  <c:v>43612.760416666599</c:v>
                </c:pt>
                <c:pt idx="32705">
                  <c:v>43612.78125</c:v>
                </c:pt>
                <c:pt idx="32706">
                  <c:v>43612.802083333401</c:v>
                </c:pt>
                <c:pt idx="32707">
                  <c:v>43612.822916666599</c:v>
                </c:pt>
                <c:pt idx="32708">
                  <c:v>43612.84375</c:v>
                </c:pt>
                <c:pt idx="32709">
                  <c:v>43612.864583333401</c:v>
                </c:pt>
                <c:pt idx="32710">
                  <c:v>43612.885416666599</c:v>
                </c:pt>
                <c:pt idx="32711">
                  <c:v>43612.90625</c:v>
                </c:pt>
                <c:pt idx="32712">
                  <c:v>43612.927083333401</c:v>
                </c:pt>
                <c:pt idx="32713">
                  <c:v>43612.947916666599</c:v>
                </c:pt>
                <c:pt idx="32714">
                  <c:v>43612.96875</c:v>
                </c:pt>
                <c:pt idx="32715">
                  <c:v>43612.989583333401</c:v>
                </c:pt>
                <c:pt idx="32716">
                  <c:v>43613.010416666599</c:v>
                </c:pt>
                <c:pt idx="32717">
                  <c:v>43613.03125</c:v>
                </c:pt>
                <c:pt idx="32718">
                  <c:v>43613.052083333401</c:v>
                </c:pt>
                <c:pt idx="32719">
                  <c:v>43613.072916666599</c:v>
                </c:pt>
                <c:pt idx="32720">
                  <c:v>43613.09375</c:v>
                </c:pt>
                <c:pt idx="32721">
                  <c:v>43613.114583333401</c:v>
                </c:pt>
                <c:pt idx="32722">
                  <c:v>43613.135416666599</c:v>
                </c:pt>
                <c:pt idx="32723">
                  <c:v>43613.15625</c:v>
                </c:pt>
                <c:pt idx="32724">
                  <c:v>43613.177083333401</c:v>
                </c:pt>
                <c:pt idx="32725">
                  <c:v>43613.197916666599</c:v>
                </c:pt>
                <c:pt idx="32726">
                  <c:v>43613.21875</c:v>
                </c:pt>
                <c:pt idx="32727">
                  <c:v>43613.239583333401</c:v>
                </c:pt>
                <c:pt idx="32728">
                  <c:v>43613.260416666599</c:v>
                </c:pt>
                <c:pt idx="32729">
                  <c:v>43613.28125</c:v>
                </c:pt>
                <c:pt idx="32730">
                  <c:v>43613.302083333401</c:v>
                </c:pt>
                <c:pt idx="32731">
                  <c:v>43613.322916666599</c:v>
                </c:pt>
                <c:pt idx="32732">
                  <c:v>43613.34375</c:v>
                </c:pt>
                <c:pt idx="32733">
                  <c:v>43613.364583333401</c:v>
                </c:pt>
                <c:pt idx="32734">
                  <c:v>43613.385416666599</c:v>
                </c:pt>
                <c:pt idx="32735">
                  <c:v>43613.40625</c:v>
                </c:pt>
                <c:pt idx="32736">
                  <c:v>43613.427083333401</c:v>
                </c:pt>
                <c:pt idx="32737">
                  <c:v>43613.447916666599</c:v>
                </c:pt>
                <c:pt idx="32738">
                  <c:v>43613.46875</c:v>
                </c:pt>
                <c:pt idx="32739">
                  <c:v>43613.489583333401</c:v>
                </c:pt>
                <c:pt idx="32740">
                  <c:v>43613.510416666599</c:v>
                </c:pt>
                <c:pt idx="32741">
                  <c:v>43613.53125</c:v>
                </c:pt>
                <c:pt idx="32742">
                  <c:v>43613.552083333401</c:v>
                </c:pt>
                <c:pt idx="32743">
                  <c:v>43613.572916666599</c:v>
                </c:pt>
                <c:pt idx="32744">
                  <c:v>43613.59375</c:v>
                </c:pt>
                <c:pt idx="32745">
                  <c:v>43613.614583333401</c:v>
                </c:pt>
                <c:pt idx="32746">
                  <c:v>43613.635416666599</c:v>
                </c:pt>
                <c:pt idx="32747">
                  <c:v>43613.65625</c:v>
                </c:pt>
                <c:pt idx="32748">
                  <c:v>43613.677083333401</c:v>
                </c:pt>
                <c:pt idx="32749">
                  <c:v>43613.697916666599</c:v>
                </c:pt>
                <c:pt idx="32750">
                  <c:v>43613.71875</c:v>
                </c:pt>
                <c:pt idx="32751">
                  <c:v>43613.739583333401</c:v>
                </c:pt>
                <c:pt idx="32752">
                  <c:v>43613.760416666599</c:v>
                </c:pt>
                <c:pt idx="32753">
                  <c:v>43613.78125</c:v>
                </c:pt>
                <c:pt idx="32754">
                  <c:v>43613.802083333401</c:v>
                </c:pt>
                <c:pt idx="32755">
                  <c:v>43613.822916666599</c:v>
                </c:pt>
                <c:pt idx="32756">
                  <c:v>43613.84375</c:v>
                </c:pt>
                <c:pt idx="32757">
                  <c:v>43613.864583333401</c:v>
                </c:pt>
                <c:pt idx="32758">
                  <c:v>43613.885416666599</c:v>
                </c:pt>
                <c:pt idx="32759">
                  <c:v>43613.90625</c:v>
                </c:pt>
                <c:pt idx="32760">
                  <c:v>43613.927083333401</c:v>
                </c:pt>
                <c:pt idx="32761">
                  <c:v>43613.947916666599</c:v>
                </c:pt>
                <c:pt idx="32762">
                  <c:v>43613.96875</c:v>
                </c:pt>
                <c:pt idx="32763">
                  <c:v>43613.989583333401</c:v>
                </c:pt>
                <c:pt idx="32764">
                  <c:v>43614.010416666599</c:v>
                </c:pt>
                <c:pt idx="32765">
                  <c:v>43614.03125</c:v>
                </c:pt>
                <c:pt idx="32766">
                  <c:v>43614.052083333401</c:v>
                </c:pt>
                <c:pt idx="32767">
                  <c:v>43614.072916666599</c:v>
                </c:pt>
                <c:pt idx="32768">
                  <c:v>43614.09375</c:v>
                </c:pt>
                <c:pt idx="32769">
                  <c:v>43614.114583333401</c:v>
                </c:pt>
                <c:pt idx="32770">
                  <c:v>43614.135416666599</c:v>
                </c:pt>
                <c:pt idx="32771">
                  <c:v>43614.15625</c:v>
                </c:pt>
                <c:pt idx="32772">
                  <c:v>43614.177083333401</c:v>
                </c:pt>
                <c:pt idx="32773">
                  <c:v>43614.197916666599</c:v>
                </c:pt>
                <c:pt idx="32774">
                  <c:v>43614.21875</c:v>
                </c:pt>
                <c:pt idx="32775">
                  <c:v>43614.239583333401</c:v>
                </c:pt>
                <c:pt idx="32776">
                  <c:v>43614.260416666599</c:v>
                </c:pt>
                <c:pt idx="32777">
                  <c:v>43614.28125</c:v>
                </c:pt>
                <c:pt idx="32778">
                  <c:v>43614.302083333401</c:v>
                </c:pt>
                <c:pt idx="32779">
                  <c:v>43614.322916666599</c:v>
                </c:pt>
                <c:pt idx="32780">
                  <c:v>43614.34375</c:v>
                </c:pt>
                <c:pt idx="32781">
                  <c:v>43614.364583333401</c:v>
                </c:pt>
                <c:pt idx="32782">
                  <c:v>43614.385416666599</c:v>
                </c:pt>
                <c:pt idx="32783">
                  <c:v>43614.40625</c:v>
                </c:pt>
                <c:pt idx="32784">
                  <c:v>43614.427083333401</c:v>
                </c:pt>
                <c:pt idx="32785">
                  <c:v>43614.447916666599</c:v>
                </c:pt>
                <c:pt idx="32786">
                  <c:v>43614.46875</c:v>
                </c:pt>
                <c:pt idx="32787">
                  <c:v>43614.489583333401</c:v>
                </c:pt>
                <c:pt idx="32788">
                  <c:v>43614.510416666599</c:v>
                </c:pt>
                <c:pt idx="32789">
                  <c:v>43614.53125</c:v>
                </c:pt>
                <c:pt idx="32790">
                  <c:v>43614.552083333401</c:v>
                </c:pt>
                <c:pt idx="32791">
                  <c:v>43614.572916666599</c:v>
                </c:pt>
                <c:pt idx="32792">
                  <c:v>43614.59375</c:v>
                </c:pt>
                <c:pt idx="32793">
                  <c:v>43614.614583333401</c:v>
                </c:pt>
                <c:pt idx="32794">
                  <c:v>43614.635416666599</c:v>
                </c:pt>
                <c:pt idx="32795">
                  <c:v>43614.65625</c:v>
                </c:pt>
                <c:pt idx="32796">
                  <c:v>43614.677083333401</c:v>
                </c:pt>
                <c:pt idx="32797">
                  <c:v>43614.697916666599</c:v>
                </c:pt>
                <c:pt idx="32798">
                  <c:v>43614.71875</c:v>
                </c:pt>
                <c:pt idx="32799">
                  <c:v>43614.739583333401</c:v>
                </c:pt>
                <c:pt idx="32800">
                  <c:v>43614.760416666599</c:v>
                </c:pt>
                <c:pt idx="32801">
                  <c:v>43614.78125</c:v>
                </c:pt>
                <c:pt idx="32802">
                  <c:v>43614.802083333401</c:v>
                </c:pt>
                <c:pt idx="32803">
                  <c:v>43614.822916666599</c:v>
                </c:pt>
                <c:pt idx="32804">
                  <c:v>43614.84375</c:v>
                </c:pt>
                <c:pt idx="32805">
                  <c:v>43614.864583333401</c:v>
                </c:pt>
                <c:pt idx="32806">
                  <c:v>43614.885416666599</c:v>
                </c:pt>
                <c:pt idx="32807">
                  <c:v>43614.90625</c:v>
                </c:pt>
                <c:pt idx="32808">
                  <c:v>43614.927083333401</c:v>
                </c:pt>
                <c:pt idx="32809">
                  <c:v>43614.947916666599</c:v>
                </c:pt>
                <c:pt idx="32810">
                  <c:v>43614.96875</c:v>
                </c:pt>
                <c:pt idx="32811">
                  <c:v>43614.989583333401</c:v>
                </c:pt>
                <c:pt idx="32812">
                  <c:v>43615.010416666599</c:v>
                </c:pt>
                <c:pt idx="32813">
                  <c:v>43615.03125</c:v>
                </c:pt>
                <c:pt idx="32814">
                  <c:v>43615.052083333401</c:v>
                </c:pt>
                <c:pt idx="32815">
                  <c:v>43615.072916666599</c:v>
                </c:pt>
                <c:pt idx="32816">
                  <c:v>43615.09375</c:v>
                </c:pt>
                <c:pt idx="32817">
                  <c:v>43615.114583333401</c:v>
                </c:pt>
                <c:pt idx="32818">
                  <c:v>43615.135416666599</c:v>
                </c:pt>
                <c:pt idx="32819">
                  <c:v>43615.15625</c:v>
                </c:pt>
                <c:pt idx="32820">
                  <c:v>43615.177083333401</c:v>
                </c:pt>
                <c:pt idx="32821">
                  <c:v>43615.197916666599</c:v>
                </c:pt>
                <c:pt idx="32822">
                  <c:v>43615.21875</c:v>
                </c:pt>
                <c:pt idx="32823">
                  <c:v>43615.239583333401</c:v>
                </c:pt>
                <c:pt idx="32824">
                  <c:v>43615.260416666599</c:v>
                </c:pt>
                <c:pt idx="32825">
                  <c:v>43615.28125</c:v>
                </c:pt>
                <c:pt idx="32826">
                  <c:v>43615.302083333401</c:v>
                </c:pt>
                <c:pt idx="32827">
                  <c:v>43615.322916666599</c:v>
                </c:pt>
                <c:pt idx="32828">
                  <c:v>43615.34375</c:v>
                </c:pt>
                <c:pt idx="32829">
                  <c:v>43615.364583333401</c:v>
                </c:pt>
                <c:pt idx="32830">
                  <c:v>43615.385416666599</c:v>
                </c:pt>
                <c:pt idx="32831">
                  <c:v>43615.40625</c:v>
                </c:pt>
                <c:pt idx="32832">
                  <c:v>43615.427083333401</c:v>
                </c:pt>
                <c:pt idx="32833">
                  <c:v>43615.447916666599</c:v>
                </c:pt>
                <c:pt idx="32834">
                  <c:v>43615.46875</c:v>
                </c:pt>
                <c:pt idx="32835">
                  <c:v>43615.489583333401</c:v>
                </c:pt>
                <c:pt idx="32836">
                  <c:v>43615.510416666599</c:v>
                </c:pt>
                <c:pt idx="32837">
                  <c:v>43615.53125</c:v>
                </c:pt>
                <c:pt idx="32838">
                  <c:v>43615.552083333401</c:v>
                </c:pt>
                <c:pt idx="32839">
                  <c:v>43615.572916666599</c:v>
                </c:pt>
                <c:pt idx="32840">
                  <c:v>43615.59375</c:v>
                </c:pt>
                <c:pt idx="32841">
                  <c:v>43615.614583333401</c:v>
                </c:pt>
                <c:pt idx="32842">
                  <c:v>43615.635416666599</c:v>
                </c:pt>
                <c:pt idx="32843">
                  <c:v>43615.65625</c:v>
                </c:pt>
                <c:pt idx="32844">
                  <c:v>43615.677083333401</c:v>
                </c:pt>
                <c:pt idx="32845">
                  <c:v>43615.697916666599</c:v>
                </c:pt>
                <c:pt idx="32846">
                  <c:v>43615.71875</c:v>
                </c:pt>
                <c:pt idx="32847">
                  <c:v>43615.739583333401</c:v>
                </c:pt>
                <c:pt idx="32848">
                  <c:v>43615.760416666599</c:v>
                </c:pt>
                <c:pt idx="32849">
                  <c:v>43615.78125</c:v>
                </c:pt>
                <c:pt idx="32850">
                  <c:v>43615.802083333401</c:v>
                </c:pt>
                <c:pt idx="32851">
                  <c:v>43615.822916666599</c:v>
                </c:pt>
                <c:pt idx="32852">
                  <c:v>43615.84375</c:v>
                </c:pt>
                <c:pt idx="32853">
                  <c:v>43615.864583333401</c:v>
                </c:pt>
                <c:pt idx="32854">
                  <c:v>43615.885416666599</c:v>
                </c:pt>
                <c:pt idx="32855">
                  <c:v>43615.90625</c:v>
                </c:pt>
                <c:pt idx="32856">
                  <c:v>43615.927083333401</c:v>
                </c:pt>
                <c:pt idx="32857">
                  <c:v>43615.947916666599</c:v>
                </c:pt>
                <c:pt idx="32858">
                  <c:v>43615.96875</c:v>
                </c:pt>
                <c:pt idx="32859">
                  <c:v>43615.989583333401</c:v>
                </c:pt>
                <c:pt idx="32860">
                  <c:v>43616.010416666599</c:v>
                </c:pt>
                <c:pt idx="32861">
                  <c:v>43616.03125</c:v>
                </c:pt>
                <c:pt idx="32862">
                  <c:v>43616.052083333401</c:v>
                </c:pt>
                <c:pt idx="32863">
                  <c:v>43616.072916666599</c:v>
                </c:pt>
                <c:pt idx="32864">
                  <c:v>43616.09375</c:v>
                </c:pt>
                <c:pt idx="32865">
                  <c:v>43616.114583333401</c:v>
                </c:pt>
                <c:pt idx="32866">
                  <c:v>43616.135416666599</c:v>
                </c:pt>
                <c:pt idx="32867">
                  <c:v>43616.15625</c:v>
                </c:pt>
                <c:pt idx="32868">
                  <c:v>43616.177083333401</c:v>
                </c:pt>
                <c:pt idx="32869">
                  <c:v>43616.197916666599</c:v>
                </c:pt>
                <c:pt idx="32870">
                  <c:v>43616.21875</c:v>
                </c:pt>
                <c:pt idx="32871">
                  <c:v>43616.239583333401</c:v>
                </c:pt>
                <c:pt idx="32872">
                  <c:v>43616.260416666599</c:v>
                </c:pt>
                <c:pt idx="32873">
                  <c:v>43616.28125</c:v>
                </c:pt>
                <c:pt idx="32874">
                  <c:v>43616.302083333401</c:v>
                </c:pt>
                <c:pt idx="32875">
                  <c:v>43616.322916666599</c:v>
                </c:pt>
                <c:pt idx="32876">
                  <c:v>43616.34375</c:v>
                </c:pt>
                <c:pt idx="32877">
                  <c:v>43616.364583333401</c:v>
                </c:pt>
                <c:pt idx="32878">
                  <c:v>43616.385416666599</c:v>
                </c:pt>
                <c:pt idx="32879">
                  <c:v>43616.40625</c:v>
                </c:pt>
                <c:pt idx="32880">
                  <c:v>43616.427083333401</c:v>
                </c:pt>
                <c:pt idx="32881">
                  <c:v>43616.447916666599</c:v>
                </c:pt>
                <c:pt idx="32882">
                  <c:v>43616.46875</c:v>
                </c:pt>
                <c:pt idx="32883">
                  <c:v>43616.489583333401</c:v>
                </c:pt>
                <c:pt idx="32884">
                  <c:v>43616.510416666599</c:v>
                </c:pt>
                <c:pt idx="32885">
                  <c:v>43616.53125</c:v>
                </c:pt>
                <c:pt idx="32886">
                  <c:v>43616.552083333401</c:v>
                </c:pt>
                <c:pt idx="32887">
                  <c:v>43616.572916666599</c:v>
                </c:pt>
                <c:pt idx="32888">
                  <c:v>43616.59375</c:v>
                </c:pt>
                <c:pt idx="32889">
                  <c:v>43616.614583333401</c:v>
                </c:pt>
                <c:pt idx="32890">
                  <c:v>43616.635416666599</c:v>
                </c:pt>
                <c:pt idx="32891">
                  <c:v>43616.65625</c:v>
                </c:pt>
                <c:pt idx="32892">
                  <c:v>43616.677083333401</c:v>
                </c:pt>
                <c:pt idx="32893">
                  <c:v>43616.697916666599</c:v>
                </c:pt>
                <c:pt idx="32894">
                  <c:v>43616.71875</c:v>
                </c:pt>
                <c:pt idx="32895">
                  <c:v>43616.739583333401</c:v>
                </c:pt>
                <c:pt idx="32896">
                  <c:v>43616.760416666599</c:v>
                </c:pt>
                <c:pt idx="32897">
                  <c:v>43616.78125</c:v>
                </c:pt>
                <c:pt idx="32898">
                  <c:v>43616.802083333401</c:v>
                </c:pt>
                <c:pt idx="32899">
                  <c:v>43616.822916666599</c:v>
                </c:pt>
                <c:pt idx="32900">
                  <c:v>43616.84375</c:v>
                </c:pt>
                <c:pt idx="32901">
                  <c:v>43616.864583333401</c:v>
                </c:pt>
                <c:pt idx="32902">
                  <c:v>43616.885416666599</c:v>
                </c:pt>
                <c:pt idx="32903">
                  <c:v>43616.90625</c:v>
                </c:pt>
                <c:pt idx="32904">
                  <c:v>43616.927083333401</c:v>
                </c:pt>
                <c:pt idx="32905">
                  <c:v>43616.947916666599</c:v>
                </c:pt>
                <c:pt idx="32906">
                  <c:v>43616.96875</c:v>
                </c:pt>
                <c:pt idx="32907">
                  <c:v>43616.989583333401</c:v>
                </c:pt>
                <c:pt idx="32908">
                  <c:v>43617.010416666599</c:v>
                </c:pt>
                <c:pt idx="32909">
                  <c:v>43617.03125</c:v>
                </c:pt>
                <c:pt idx="32910">
                  <c:v>43617.052083333401</c:v>
                </c:pt>
                <c:pt idx="32911">
                  <c:v>43617.072916666599</c:v>
                </c:pt>
                <c:pt idx="32912">
                  <c:v>43617.09375</c:v>
                </c:pt>
                <c:pt idx="32913">
                  <c:v>43617.114583333401</c:v>
                </c:pt>
                <c:pt idx="32914">
                  <c:v>43617.135416666599</c:v>
                </c:pt>
                <c:pt idx="32915">
                  <c:v>43617.15625</c:v>
                </c:pt>
                <c:pt idx="32916">
                  <c:v>43617.177083333401</c:v>
                </c:pt>
                <c:pt idx="32917">
                  <c:v>43617.197916666599</c:v>
                </c:pt>
                <c:pt idx="32918">
                  <c:v>43617.21875</c:v>
                </c:pt>
                <c:pt idx="32919">
                  <c:v>43617.239583333401</c:v>
                </c:pt>
                <c:pt idx="32920">
                  <c:v>43617.260416666599</c:v>
                </c:pt>
                <c:pt idx="32921">
                  <c:v>43617.28125</c:v>
                </c:pt>
                <c:pt idx="32922">
                  <c:v>43617.302083333401</c:v>
                </c:pt>
                <c:pt idx="32923">
                  <c:v>43617.322916666599</c:v>
                </c:pt>
                <c:pt idx="32924">
                  <c:v>43617.34375</c:v>
                </c:pt>
                <c:pt idx="32925">
                  <c:v>43617.364583333401</c:v>
                </c:pt>
                <c:pt idx="32926">
                  <c:v>43617.385416666599</c:v>
                </c:pt>
                <c:pt idx="32927">
                  <c:v>43617.40625</c:v>
                </c:pt>
                <c:pt idx="32928">
                  <c:v>43617.427083333401</c:v>
                </c:pt>
                <c:pt idx="32929">
                  <c:v>43617.447916666599</c:v>
                </c:pt>
                <c:pt idx="32930">
                  <c:v>43617.46875</c:v>
                </c:pt>
                <c:pt idx="32931">
                  <c:v>43617.489583333401</c:v>
                </c:pt>
                <c:pt idx="32932">
                  <c:v>43617.510416666599</c:v>
                </c:pt>
                <c:pt idx="32933">
                  <c:v>43617.53125</c:v>
                </c:pt>
                <c:pt idx="32934">
                  <c:v>43617.552083333401</c:v>
                </c:pt>
                <c:pt idx="32935">
                  <c:v>43617.572916666599</c:v>
                </c:pt>
                <c:pt idx="32936">
                  <c:v>43617.59375</c:v>
                </c:pt>
                <c:pt idx="32937">
                  <c:v>43617.614583333401</c:v>
                </c:pt>
                <c:pt idx="32938">
                  <c:v>43617.635416666599</c:v>
                </c:pt>
                <c:pt idx="32939">
                  <c:v>43617.65625</c:v>
                </c:pt>
                <c:pt idx="32940">
                  <c:v>43617.677083333401</c:v>
                </c:pt>
                <c:pt idx="32941">
                  <c:v>43617.697916666599</c:v>
                </c:pt>
                <c:pt idx="32942">
                  <c:v>43617.71875</c:v>
                </c:pt>
                <c:pt idx="32943">
                  <c:v>43617.739583333401</c:v>
                </c:pt>
                <c:pt idx="32944">
                  <c:v>43617.760416666599</c:v>
                </c:pt>
                <c:pt idx="32945">
                  <c:v>43617.78125</c:v>
                </c:pt>
                <c:pt idx="32946">
                  <c:v>43617.802083333401</c:v>
                </c:pt>
                <c:pt idx="32947">
                  <c:v>43617.822916666599</c:v>
                </c:pt>
                <c:pt idx="32948">
                  <c:v>43617.84375</c:v>
                </c:pt>
                <c:pt idx="32949">
                  <c:v>43617.864583333401</c:v>
                </c:pt>
                <c:pt idx="32950">
                  <c:v>43617.885416666599</c:v>
                </c:pt>
                <c:pt idx="32951">
                  <c:v>43617.90625</c:v>
                </c:pt>
                <c:pt idx="32952">
                  <c:v>43617.927083333401</c:v>
                </c:pt>
                <c:pt idx="32953">
                  <c:v>43617.947916666599</c:v>
                </c:pt>
                <c:pt idx="32954">
                  <c:v>43617.96875</c:v>
                </c:pt>
                <c:pt idx="32955">
                  <c:v>43617.989583333401</c:v>
                </c:pt>
                <c:pt idx="32956">
                  <c:v>43618.010416666599</c:v>
                </c:pt>
                <c:pt idx="32957">
                  <c:v>43618.03125</c:v>
                </c:pt>
                <c:pt idx="32958">
                  <c:v>43618.052083333401</c:v>
                </c:pt>
                <c:pt idx="32959">
                  <c:v>43618.072916666599</c:v>
                </c:pt>
                <c:pt idx="32960">
                  <c:v>43618.09375</c:v>
                </c:pt>
                <c:pt idx="32961">
                  <c:v>43618.114583333401</c:v>
                </c:pt>
                <c:pt idx="32962">
                  <c:v>43618.135416666599</c:v>
                </c:pt>
                <c:pt idx="32963">
                  <c:v>43618.15625</c:v>
                </c:pt>
                <c:pt idx="32964">
                  <c:v>43618.177083333401</c:v>
                </c:pt>
                <c:pt idx="32965">
                  <c:v>43618.197916666599</c:v>
                </c:pt>
                <c:pt idx="32966">
                  <c:v>43618.21875</c:v>
                </c:pt>
                <c:pt idx="32967">
                  <c:v>43618.239583333401</c:v>
                </c:pt>
                <c:pt idx="32968">
                  <c:v>43618.260416666599</c:v>
                </c:pt>
                <c:pt idx="32969">
                  <c:v>43618.28125</c:v>
                </c:pt>
                <c:pt idx="32970">
                  <c:v>43618.302083333401</c:v>
                </c:pt>
                <c:pt idx="32971">
                  <c:v>43618.322916666599</c:v>
                </c:pt>
                <c:pt idx="32972">
                  <c:v>43618.34375</c:v>
                </c:pt>
                <c:pt idx="32973">
                  <c:v>43618.364583333401</c:v>
                </c:pt>
                <c:pt idx="32974">
                  <c:v>43618.385416666599</c:v>
                </c:pt>
                <c:pt idx="32975">
                  <c:v>43618.40625</c:v>
                </c:pt>
                <c:pt idx="32976">
                  <c:v>43618.427083333401</c:v>
                </c:pt>
                <c:pt idx="32977">
                  <c:v>43618.447916666599</c:v>
                </c:pt>
                <c:pt idx="32978">
                  <c:v>43618.46875</c:v>
                </c:pt>
                <c:pt idx="32979">
                  <c:v>43618.489583333401</c:v>
                </c:pt>
                <c:pt idx="32980">
                  <c:v>43618.510416666599</c:v>
                </c:pt>
                <c:pt idx="32981">
                  <c:v>43618.53125</c:v>
                </c:pt>
                <c:pt idx="32982">
                  <c:v>43618.552083333401</c:v>
                </c:pt>
                <c:pt idx="32983">
                  <c:v>43618.572916666599</c:v>
                </c:pt>
                <c:pt idx="32984">
                  <c:v>43618.59375</c:v>
                </c:pt>
                <c:pt idx="32985">
                  <c:v>43618.614583333401</c:v>
                </c:pt>
                <c:pt idx="32986">
                  <c:v>43618.635416666599</c:v>
                </c:pt>
                <c:pt idx="32987">
                  <c:v>43618.65625</c:v>
                </c:pt>
                <c:pt idx="32988">
                  <c:v>43618.677083333401</c:v>
                </c:pt>
                <c:pt idx="32989">
                  <c:v>43618.697916666599</c:v>
                </c:pt>
                <c:pt idx="32990">
                  <c:v>43618.71875</c:v>
                </c:pt>
                <c:pt idx="32991">
                  <c:v>43618.739583333401</c:v>
                </c:pt>
                <c:pt idx="32992">
                  <c:v>43618.760416666599</c:v>
                </c:pt>
                <c:pt idx="32993">
                  <c:v>43618.78125</c:v>
                </c:pt>
                <c:pt idx="32994">
                  <c:v>43618.802083333401</c:v>
                </c:pt>
                <c:pt idx="32995">
                  <c:v>43618.822916666599</c:v>
                </c:pt>
                <c:pt idx="32996">
                  <c:v>43618.84375</c:v>
                </c:pt>
                <c:pt idx="32997">
                  <c:v>43618.864583333401</c:v>
                </c:pt>
                <c:pt idx="32998">
                  <c:v>43618.885416666599</c:v>
                </c:pt>
                <c:pt idx="32999">
                  <c:v>43618.90625</c:v>
                </c:pt>
                <c:pt idx="33000">
                  <c:v>43618.927083333401</c:v>
                </c:pt>
                <c:pt idx="33001">
                  <c:v>43618.947916666599</c:v>
                </c:pt>
                <c:pt idx="33002">
                  <c:v>43618.96875</c:v>
                </c:pt>
                <c:pt idx="33003">
                  <c:v>43618.989583333401</c:v>
                </c:pt>
                <c:pt idx="33004">
                  <c:v>43619.010416666599</c:v>
                </c:pt>
                <c:pt idx="33005">
                  <c:v>43619.03125</c:v>
                </c:pt>
                <c:pt idx="33006">
                  <c:v>43619.052083333401</c:v>
                </c:pt>
                <c:pt idx="33007">
                  <c:v>43619.072916666599</c:v>
                </c:pt>
                <c:pt idx="33008">
                  <c:v>43619.09375</c:v>
                </c:pt>
                <c:pt idx="33009">
                  <c:v>43619.114583333401</c:v>
                </c:pt>
                <c:pt idx="33010">
                  <c:v>43619.135416666599</c:v>
                </c:pt>
                <c:pt idx="33011">
                  <c:v>43619.15625</c:v>
                </c:pt>
                <c:pt idx="33012">
                  <c:v>43619.177083333401</c:v>
                </c:pt>
                <c:pt idx="33013">
                  <c:v>43619.197916666599</c:v>
                </c:pt>
                <c:pt idx="33014">
                  <c:v>43619.21875</c:v>
                </c:pt>
                <c:pt idx="33015">
                  <c:v>43619.239583333401</c:v>
                </c:pt>
                <c:pt idx="33016">
                  <c:v>43619.260416666599</c:v>
                </c:pt>
                <c:pt idx="33017">
                  <c:v>43619.28125</c:v>
                </c:pt>
                <c:pt idx="33018">
                  <c:v>43619.302083333401</c:v>
                </c:pt>
                <c:pt idx="33019">
                  <c:v>43619.322916666599</c:v>
                </c:pt>
                <c:pt idx="33020">
                  <c:v>43619.34375</c:v>
                </c:pt>
                <c:pt idx="33021">
                  <c:v>43619.364583333401</c:v>
                </c:pt>
                <c:pt idx="33022">
                  <c:v>43619.385416666599</c:v>
                </c:pt>
                <c:pt idx="33023">
                  <c:v>43619.40625</c:v>
                </c:pt>
                <c:pt idx="33024">
                  <c:v>43619.427083333401</c:v>
                </c:pt>
                <c:pt idx="33025">
                  <c:v>43619.447916666599</c:v>
                </c:pt>
                <c:pt idx="33026">
                  <c:v>43619.46875</c:v>
                </c:pt>
                <c:pt idx="33027">
                  <c:v>43619.489583333401</c:v>
                </c:pt>
                <c:pt idx="33028">
                  <c:v>43619.510416666599</c:v>
                </c:pt>
                <c:pt idx="33029">
                  <c:v>43619.53125</c:v>
                </c:pt>
                <c:pt idx="33030">
                  <c:v>43619.552083333401</c:v>
                </c:pt>
                <c:pt idx="33031">
                  <c:v>43619.572916666599</c:v>
                </c:pt>
                <c:pt idx="33032">
                  <c:v>43619.59375</c:v>
                </c:pt>
                <c:pt idx="33033">
                  <c:v>43619.614583333401</c:v>
                </c:pt>
                <c:pt idx="33034">
                  <c:v>43619.635416666599</c:v>
                </c:pt>
                <c:pt idx="33035">
                  <c:v>43619.65625</c:v>
                </c:pt>
                <c:pt idx="33036">
                  <c:v>43619.677083333401</c:v>
                </c:pt>
                <c:pt idx="33037">
                  <c:v>43619.697916666599</c:v>
                </c:pt>
                <c:pt idx="33038">
                  <c:v>43619.71875</c:v>
                </c:pt>
                <c:pt idx="33039">
                  <c:v>43619.739583333401</c:v>
                </c:pt>
                <c:pt idx="33040">
                  <c:v>43619.760416666599</c:v>
                </c:pt>
                <c:pt idx="33041">
                  <c:v>43619.78125</c:v>
                </c:pt>
                <c:pt idx="33042">
                  <c:v>43619.802083333401</c:v>
                </c:pt>
                <c:pt idx="33043">
                  <c:v>43619.822916666599</c:v>
                </c:pt>
                <c:pt idx="33044">
                  <c:v>43619.84375</c:v>
                </c:pt>
                <c:pt idx="33045">
                  <c:v>43619.864583333401</c:v>
                </c:pt>
                <c:pt idx="33046">
                  <c:v>43619.885416666599</c:v>
                </c:pt>
                <c:pt idx="33047">
                  <c:v>43619.90625</c:v>
                </c:pt>
                <c:pt idx="33048">
                  <c:v>43619.927083333401</c:v>
                </c:pt>
                <c:pt idx="33049">
                  <c:v>43619.947916666599</c:v>
                </c:pt>
                <c:pt idx="33050">
                  <c:v>43619.96875</c:v>
                </c:pt>
                <c:pt idx="33051">
                  <c:v>43619.989583333401</c:v>
                </c:pt>
                <c:pt idx="33052">
                  <c:v>43620.010416666599</c:v>
                </c:pt>
                <c:pt idx="33053">
                  <c:v>43620.03125</c:v>
                </c:pt>
                <c:pt idx="33054">
                  <c:v>43620.052083333401</c:v>
                </c:pt>
                <c:pt idx="33055">
                  <c:v>43620.072916666599</c:v>
                </c:pt>
                <c:pt idx="33056">
                  <c:v>43620.09375</c:v>
                </c:pt>
                <c:pt idx="33057">
                  <c:v>43620.114583333401</c:v>
                </c:pt>
                <c:pt idx="33058">
                  <c:v>43620.135416666599</c:v>
                </c:pt>
                <c:pt idx="33059">
                  <c:v>43620.15625</c:v>
                </c:pt>
                <c:pt idx="33060">
                  <c:v>43620.177083333401</c:v>
                </c:pt>
                <c:pt idx="33061">
                  <c:v>43620.197916666599</c:v>
                </c:pt>
                <c:pt idx="33062">
                  <c:v>43620.21875</c:v>
                </c:pt>
                <c:pt idx="33063">
                  <c:v>43620.239583333401</c:v>
                </c:pt>
                <c:pt idx="33064">
                  <c:v>43620.260416666599</c:v>
                </c:pt>
                <c:pt idx="33065">
                  <c:v>43620.28125</c:v>
                </c:pt>
                <c:pt idx="33066">
                  <c:v>43620.302083333401</c:v>
                </c:pt>
                <c:pt idx="33067">
                  <c:v>43620.322916666599</c:v>
                </c:pt>
                <c:pt idx="33068">
                  <c:v>43620.34375</c:v>
                </c:pt>
                <c:pt idx="33069">
                  <c:v>43620.364583333401</c:v>
                </c:pt>
                <c:pt idx="33070">
                  <c:v>43620.385416666599</c:v>
                </c:pt>
                <c:pt idx="33071">
                  <c:v>43620.40625</c:v>
                </c:pt>
                <c:pt idx="33072">
                  <c:v>43620.427083333401</c:v>
                </c:pt>
                <c:pt idx="33073">
                  <c:v>43620.447916666599</c:v>
                </c:pt>
                <c:pt idx="33074">
                  <c:v>43620.46875</c:v>
                </c:pt>
                <c:pt idx="33075">
                  <c:v>43620.489583333401</c:v>
                </c:pt>
                <c:pt idx="33076">
                  <c:v>43620.510416666599</c:v>
                </c:pt>
                <c:pt idx="33077">
                  <c:v>43620.53125</c:v>
                </c:pt>
                <c:pt idx="33078">
                  <c:v>43620.552083333401</c:v>
                </c:pt>
                <c:pt idx="33079">
                  <c:v>43620.572916666599</c:v>
                </c:pt>
                <c:pt idx="33080">
                  <c:v>43620.59375</c:v>
                </c:pt>
                <c:pt idx="33081">
                  <c:v>43620.614583333401</c:v>
                </c:pt>
                <c:pt idx="33082">
                  <c:v>43620.635416666599</c:v>
                </c:pt>
                <c:pt idx="33083">
                  <c:v>43620.65625</c:v>
                </c:pt>
                <c:pt idx="33084">
                  <c:v>43620.677083333401</c:v>
                </c:pt>
                <c:pt idx="33085">
                  <c:v>43620.697916666599</c:v>
                </c:pt>
                <c:pt idx="33086">
                  <c:v>43620.71875</c:v>
                </c:pt>
                <c:pt idx="33087">
                  <c:v>43620.739583333401</c:v>
                </c:pt>
                <c:pt idx="33088">
                  <c:v>43620.760416666599</c:v>
                </c:pt>
                <c:pt idx="33089">
                  <c:v>43620.78125</c:v>
                </c:pt>
                <c:pt idx="33090">
                  <c:v>43620.802083333401</c:v>
                </c:pt>
                <c:pt idx="33091">
                  <c:v>43620.822916666599</c:v>
                </c:pt>
                <c:pt idx="33092">
                  <c:v>43620.84375</c:v>
                </c:pt>
                <c:pt idx="33093">
                  <c:v>43620.864583333401</c:v>
                </c:pt>
                <c:pt idx="33094">
                  <c:v>43620.885416666599</c:v>
                </c:pt>
                <c:pt idx="33095">
                  <c:v>43620.90625</c:v>
                </c:pt>
                <c:pt idx="33096">
                  <c:v>43620.927083333401</c:v>
                </c:pt>
                <c:pt idx="33097">
                  <c:v>43620.947916666599</c:v>
                </c:pt>
                <c:pt idx="33098">
                  <c:v>43620.96875</c:v>
                </c:pt>
                <c:pt idx="33099">
                  <c:v>43620.989583333401</c:v>
                </c:pt>
                <c:pt idx="33100">
                  <c:v>43621.010416666599</c:v>
                </c:pt>
                <c:pt idx="33101">
                  <c:v>43621.03125</c:v>
                </c:pt>
                <c:pt idx="33102">
                  <c:v>43621.052083333401</c:v>
                </c:pt>
                <c:pt idx="33103">
                  <c:v>43621.072916666599</c:v>
                </c:pt>
                <c:pt idx="33104">
                  <c:v>43621.09375</c:v>
                </c:pt>
                <c:pt idx="33105">
                  <c:v>43621.114583333401</c:v>
                </c:pt>
                <c:pt idx="33106">
                  <c:v>43621.135416666599</c:v>
                </c:pt>
                <c:pt idx="33107">
                  <c:v>43621.15625</c:v>
                </c:pt>
                <c:pt idx="33108">
                  <c:v>43621.177083333401</c:v>
                </c:pt>
                <c:pt idx="33109">
                  <c:v>43621.197916666599</c:v>
                </c:pt>
                <c:pt idx="33110">
                  <c:v>43621.21875</c:v>
                </c:pt>
                <c:pt idx="33111">
                  <c:v>43621.239583333401</c:v>
                </c:pt>
                <c:pt idx="33112">
                  <c:v>43621.260416666599</c:v>
                </c:pt>
                <c:pt idx="33113">
                  <c:v>43621.28125</c:v>
                </c:pt>
                <c:pt idx="33114">
                  <c:v>43621.302083333401</c:v>
                </c:pt>
                <c:pt idx="33115">
                  <c:v>43621.322916666599</c:v>
                </c:pt>
                <c:pt idx="33116">
                  <c:v>43621.34375</c:v>
                </c:pt>
                <c:pt idx="33117">
                  <c:v>43621.364583333401</c:v>
                </c:pt>
                <c:pt idx="33118">
                  <c:v>43621.385416666599</c:v>
                </c:pt>
                <c:pt idx="33119">
                  <c:v>43621.40625</c:v>
                </c:pt>
                <c:pt idx="33120">
                  <c:v>43621.427083333401</c:v>
                </c:pt>
                <c:pt idx="33121">
                  <c:v>43621.447916666599</c:v>
                </c:pt>
                <c:pt idx="33122">
                  <c:v>43621.46875</c:v>
                </c:pt>
                <c:pt idx="33123">
                  <c:v>43621.489583333401</c:v>
                </c:pt>
                <c:pt idx="33124">
                  <c:v>43621.510416666599</c:v>
                </c:pt>
                <c:pt idx="33125">
                  <c:v>43621.53125</c:v>
                </c:pt>
                <c:pt idx="33126">
                  <c:v>43621.552083333401</c:v>
                </c:pt>
                <c:pt idx="33127">
                  <c:v>43621.572916666599</c:v>
                </c:pt>
                <c:pt idx="33128">
                  <c:v>43621.59375</c:v>
                </c:pt>
                <c:pt idx="33129">
                  <c:v>43621.614583333401</c:v>
                </c:pt>
                <c:pt idx="33130">
                  <c:v>43621.635416666599</c:v>
                </c:pt>
                <c:pt idx="33131">
                  <c:v>43621.65625</c:v>
                </c:pt>
                <c:pt idx="33132">
                  <c:v>43621.677083333401</c:v>
                </c:pt>
                <c:pt idx="33133">
                  <c:v>43621.697916666599</c:v>
                </c:pt>
                <c:pt idx="33134">
                  <c:v>43621.71875</c:v>
                </c:pt>
                <c:pt idx="33135">
                  <c:v>43621.739583333401</c:v>
                </c:pt>
                <c:pt idx="33136">
                  <c:v>43621.760416666599</c:v>
                </c:pt>
                <c:pt idx="33137">
                  <c:v>43621.78125</c:v>
                </c:pt>
                <c:pt idx="33138">
                  <c:v>43621.802083333401</c:v>
                </c:pt>
                <c:pt idx="33139">
                  <c:v>43621.822916666599</c:v>
                </c:pt>
                <c:pt idx="33140">
                  <c:v>43621.84375</c:v>
                </c:pt>
                <c:pt idx="33141">
                  <c:v>43621.864583333401</c:v>
                </c:pt>
                <c:pt idx="33142">
                  <c:v>43621.885416666599</c:v>
                </c:pt>
                <c:pt idx="33143">
                  <c:v>43621.90625</c:v>
                </c:pt>
                <c:pt idx="33144">
                  <c:v>43621.927083333401</c:v>
                </c:pt>
                <c:pt idx="33145">
                  <c:v>43621.947916666599</c:v>
                </c:pt>
                <c:pt idx="33146">
                  <c:v>43621.96875</c:v>
                </c:pt>
                <c:pt idx="33147">
                  <c:v>43621.989583333401</c:v>
                </c:pt>
                <c:pt idx="33148">
                  <c:v>43622.010416666599</c:v>
                </c:pt>
                <c:pt idx="33149">
                  <c:v>43622.03125</c:v>
                </c:pt>
                <c:pt idx="33150">
                  <c:v>43622.052083333401</c:v>
                </c:pt>
                <c:pt idx="33151">
                  <c:v>43622.072916666599</c:v>
                </c:pt>
                <c:pt idx="33152">
                  <c:v>43622.09375</c:v>
                </c:pt>
                <c:pt idx="33153">
                  <c:v>43622.114583333401</c:v>
                </c:pt>
                <c:pt idx="33154">
                  <c:v>43622.135416666599</c:v>
                </c:pt>
                <c:pt idx="33155">
                  <c:v>43622.15625</c:v>
                </c:pt>
                <c:pt idx="33156">
                  <c:v>43622.177083333401</c:v>
                </c:pt>
                <c:pt idx="33157">
                  <c:v>43622.197916666599</c:v>
                </c:pt>
                <c:pt idx="33158">
                  <c:v>43622.21875</c:v>
                </c:pt>
                <c:pt idx="33159">
                  <c:v>43622.239583333401</c:v>
                </c:pt>
                <c:pt idx="33160">
                  <c:v>43622.260416666599</c:v>
                </c:pt>
                <c:pt idx="33161">
                  <c:v>43622.28125</c:v>
                </c:pt>
                <c:pt idx="33162">
                  <c:v>43622.302083333401</c:v>
                </c:pt>
                <c:pt idx="33163">
                  <c:v>43622.322916666599</c:v>
                </c:pt>
                <c:pt idx="33164">
                  <c:v>43622.34375</c:v>
                </c:pt>
                <c:pt idx="33165">
                  <c:v>43622.364583333401</c:v>
                </c:pt>
                <c:pt idx="33166">
                  <c:v>43622.385416666599</c:v>
                </c:pt>
                <c:pt idx="33167">
                  <c:v>43622.40625</c:v>
                </c:pt>
                <c:pt idx="33168">
                  <c:v>43622.427083333401</c:v>
                </c:pt>
                <c:pt idx="33169">
                  <c:v>43622.447916666599</c:v>
                </c:pt>
                <c:pt idx="33170">
                  <c:v>43622.46875</c:v>
                </c:pt>
                <c:pt idx="33171">
                  <c:v>43622.489583333401</c:v>
                </c:pt>
                <c:pt idx="33172">
                  <c:v>43622.510416666599</c:v>
                </c:pt>
                <c:pt idx="33173">
                  <c:v>43622.53125</c:v>
                </c:pt>
                <c:pt idx="33174">
                  <c:v>43622.552083333401</c:v>
                </c:pt>
                <c:pt idx="33175">
                  <c:v>43622.572916666599</c:v>
                </c:pt>
                <c:pt idx="33176">
                  <c:v>43622.59375</c:v>
                </c:pt>
                <c:pt idx="33177">
                  <c:v>43622.614583333401</c:v>
                </c:pt>
                <c:pt idx="33178">
                  <c:v>43622.635416666599</c:v>
                </c:pt>
                <c:pt idx="33179">
                  <c:v>43622.65625</c:v>
                </c:pt>
                <c:pt idx="33180">
                  <c:v>43622.677083333401</c:v>
                </c:pt>
                <c:pt idx="33181">
                  <c:v>43622.697916666599</c:v>
                </c:pt>
                <c:pt idx="33182">
                  <c:v>43622.71875</c:v>
                </c:pt>
                <c:pt idx="33183">
                  <c:v>43622.739583333401</c:v>
                </c:pt>
                <c:pt idx="33184">
                  <c:v>43622.760416666599</c:v>
                </c:pt>
                <c:pt idx="33185">
                  <c:v>43622.78125</c:v>
                </c:pt>
                <c:pt idx="33186">
                  <c:v>43622.802083333401</c:v>
                </c:pt>
                <c:pt idx="33187">
                  <c:v>43622.822916666599</c:v>
                </c:pt>
                <c:pt idx="33188">
                  <c:v>43622.84375</c:v>
                </c:pt>
                <c:pt idx="33189">
                  <c:v>43622.864583333401</c:v>
                </c:pt>
                <c:pt idx="33190">
                  <c:v>43622.885416666599</c:v>
                </c:pt>
                <c:pt idx="33191">
                  <c:v>43622.90625</c:v>
                </c:pt>
                <c:pt idx="33192">
                  <c:v>43622.927083333401</c:v>
                </c:pt>
                <c:pt idx="33193">
                  <c:v>43622.947916666599</c:v>
                </c:pt>
                <c:pt idx="33194">
                  <c:v>43622.96875</c:v>
                </c:pt>
                <c:pt idx="33195">
                  <c:v>43622.989583333401</c:v>
                </c:pt>
                <c:pt idx="33196">
                  <c:v>43623.010416666599</c:v>
                </c:pt>
                <c:pt idx="33197">
                  <c:v>43623.03125</c:v>
                </c:pt>
                <c:pt idx="33198">
                  <c:v>43623.052083333401</c:v>
                </c:pt>
                <c:pt idx="33199">
                  <c:v>43623.072916666599</c:v>
                </c:pt>
                <c:pt idx="33200">
                  <c:v>43623.09375</c:v>
                </c:pt>
                <c:pt idx="33201">
                  <c:v>43623.114583333401</c:v>
                </c:pt>
                <c:pt idx="33202">
                  <c:v>43623.135416666599</c:v>
                </c:pt>
                <c:pt idx="33203">
                  <c:v>43623.15625</c:v>
                </c:pt>
                <c:pt idx="33204">
                  <c:v>43623.177083333401</c:v>
                </c:pt>
                <c:pt idx="33205">
                  <c:v>43623.197916666599</c:v>
                </c:pt>
                <c:pt idx="33206">
                  <c:v>43623.21875</c:v>
                </c:pt>
                <c:pt idx="33207">
                  <c:v>43623.239583333401</c:v>
                </c:pt>
                <c:pt idx="33208">
                  <c:v>43623.260416666599</c:v>
                </c:pt>
                <c:pt idx="33209">
                  <c:v>43623.28125</c:v>
                </c:pt>
                <c:pt idx="33210">
                  <c:v>43623.302083333401</c:v>
                </c:pt>
                <c:pt idx="33211">
                  <c:v>43623.322916666599</c:v>
                </c:pt>
                <c:pt idx="33212">
                  <c:v>43623.34375</c:v>
                </c:pt>
                <c:pt idx="33213">
                  <c:v>43623.364583333401</c:v>
                </c:pt>
                <c:pt idx="33214">
                  <c:v>43623.385416666599</c:v>
                </c:pt>
                <c:pt idx="33215">
                  <c:v>43623.40625</c:v>
                </c:pt>
                <c:pt idx="33216">
                  <c:v>43623.427083333401</c:v>
                </c:pt>
                <c:pt idx="33217">
                  <c:v>43623.447916666599</c:v>
                </c:pt>
                <c:pt idx="33218">
                  <c:v>43623.46875</c:v>
                </c:pt>
                <c:pt idx="33219">
                  <c:v>43623.489583333401</c:v>
                </c:pt>
                <c:pt idx="33220">
                  <c:v>43623.510416666599</c:v>
                </c:pt>
                <c:pt idx="33221">
                  <c:v>43623.53125</c:v>
                </c:pt>
                <c:pt idx="33222">
                  <c:v>43623.552083333401</c:v>
                </c:pt>
                <c:pt idx="33223">
                  <c:v>43623.572916666599</c:v>
                </c:pt>
                <c:pt idx="33224">
                  <c:v>43623.59375</c:v>
                </c:pt>
                <c:pt idx="33225">
                  <c:v>43623.614583333401</c:v>
                </c:pt>
                <c:pt idx="33226">
                  <c:v>43623.635416666599</c:v>
                </c:pt>
                <c:pt idx="33227">
                  <c:v>43623.65625</c:v>
                </c:pt>
                <c:pt idx="33228">
                  <c:v>43623.677083333401</c:v>
                </c:pt>
                <c:pt idx="33229">
                  <c:v>43623.697916666599</c:v>
                </c:pt>
                <c:pt idx="33230">
                  <c:v>43623.71875</c:v>
                </c:pt>
                <c:pt idx="33231">
                  <c:v>43623.739583333401</c:v>
                </c:pt>
                <c:pt idx="33232">
                  <c:v>43623.760416666599</c:v>
                </c:pt>
                <c:pt idx="33233">
                  <c:v>43623.78125</c:v>
                </c:pt>
                <c:pt idx="33234">
                  <c:v>43623.802083333401</c:v>
                </c:pt>
                <c:pt idx="33235">
                  <c:v>43623.822916666599</c:v>
                </c:pt>
                <c:pt idx="33236">
                  <c:v>43623.84375</c:v>
                </c:pt>
                <c:pt idx="33237">
                  <c:v>43623.864583333401</c:v>
                </c:pt>
                <c:pt idx="33238">
                  <c:v>43623.885416666599</c:v>
                </c:pt>
                <c:pt idx="33239">
                  <c:v>43623.90625</c:v>
                </c:pt>
                <c:pt idx="33240">
                  <c:v>43623.927083333401</c:v>
                </c:pt>
                <c:pt idx="33241">
                  <c:v>43623.947916666599</c:v>
                </c:pt>
                <c:pt idx="33242">
                  <c:v>43623.96875</c:v>
                </c:pt>
                <c:pt idx="33243">
                  <c:v>43623.989583333401</c:v>
                </c:pt>
                <c:pt idx="33244">
                  <c:v>43624.010416666599</c:v>
                </c:pt>
                <c:pt idx="33245">
                  <c:v>43624.03125</c:v>
                </c:pt>
                <c:pt idx="33246">
                  <c:v>43624.052083333401</c:v>
                </c:pt>
                <c:pt idx="33247">
                  <c:v>43624.072916666599</c:v>
                </c:pt>
                <c:pt idx="33248">
                  <c:v>43624.09375</c:v>
                </c:pt>
                <c:pt idx="33249">
                  <c:v>43624.114583333401</c:v>
                </c:pt>
                <c:pt idx="33250">
                  <c:v>43624.135416666599</c:v>
                </c:pt>
                <c:pt idx="33251">
                  <c:v>43624.15625</c:v>
                </c:pt>
                <c:pt idx="33252">
                  <c:v>43624.177083333401</c:v>
                </c:pt>
                <c:pt idx="33253">
                  <c:v>43624.197916666599</c:v>
                </c:pt>
                <c:pt idx="33254">
                  <c:v>43624.21875</c:v>
                </c:pt>
                <c:pt idx="33255">
                  <c:v>43624.239583333401</c:v>
                </c:pt>
                <c:pt idx="33256">
                  <c:v>43624.260416666599</c:v>
                </c:pt>
                <c:pt idx="33257">
                  <c:v>43624.28125</c:v>
                </c:pt>
                <c:pt idx="33258">
                  <c:v>43624.302083333401</c:v>
                </c:pt>
                <c:pt idx="33259">
                  <c:v>43624.322916666599</c:v>
                </c:pt>
                <c:pt idx="33260">
                  <c:v>43624.34375</c:v>
                </c:pt>
                <c:pt idx="33261">
                  <c:v>43624.364583333401</c:v>
                </c:pt>
                <c:pt idx="33262">
                  <c:v>43624.385416666599</c:v>
                </c:pt>
                <c:pt idx="33263">
                  <c:v>43624.40625</c:v>
                </c:pt>
                <c:pt idx="33264">
                  <c:v>43624.427083333401</c:v>
                </c:pt>
                <c:pt idx="33265">
                  <c:v>43624.447916666599</c:v>
                </c:pt>
                <c:pt idx="33266">
                  <c:v>43624.46875</c:v>
                </c:pt>
                <c:pt idx="33267">
                  <c:v>43624.489583333401</c:v>
                </c:pt>
                <c:pt idx="33268">
                  <c:v>43624.510416666599</c:v>
                </c:pt>
                <c:pt idx="33269">
                  <c:v>43624.53125</c:v>
                </c:pt>
                <c:pt idx="33270">
                  <c:v>43624.552083333401</c:v>
                </c:pt>
                <c:pt idx="33271">
                  <c:v>43624.572916666599</c:v>
                </c:pt>
                <c:pt idx="33272">
                  <c:v>43624.59375</c:v>
                </c:pt>
                <c:pt idx="33273">
                  <c:v>43624.614583333401</c:v>
                </c:pt>
                <c:pt idx="33274">
                  <c:v>43624.635416666599</c:v>
                </c:pt>
                <c:pt idx="33275">
                  <c:v>43624.65625</c:v>
                </c:pt>
                <c:pt idx="33276">
                  <c:v>43624.677083333401</c:v>
                </c:pt>
                <c:pt idx="33277">
                  <c:v>43624.697916666599</c:v>
                </c:pt>
                <c:pt idx="33278">
                  <c:v>43624.71875</c:v>
                </c:pt>
                <c:pt idx="33279">
                  <c:v>43624.739583333401</c:v>
                </c:pt>
                <c:pt idx="33280">
                  <c:v>43624.760416666599</c:v>
                </c:pt>
                <c:pt idx="33281">
                  <c:v>43624.78125</c:v>
                </c:pt>
                <c:pt idx="33282">
                  <c:v>43624.802083333401</c:v>
                </c:pt>
                <c:pt idx="33283">
                  <c:v>43624.822916666599</c:v>
                </c:pt>
                <c:pt idx="33284">
                  <c:v>43624.84375</c:v>
                </c:pt>
                <c:pt idx="33285">
                  <c:v>43624.864583333401</c:v>
                </c:pt>
                <c:pt idx="33286">
                  <c:v>43624.885416666599</c:v>
                </c:pt>
                <c:pt idx="33287">
                  <c:v>43624.90625</c:v>
                </c:pt>
                <c:pt idx="33288">
                  <c:v>43624.927083333401</c:v>
                </c:pt>
                <c:pt idx="33289">
                  <c:v>43624.947916666599</c:v>
                </c:pt>
                <c:pt idx="33290">
                  <c:v>43624.96875</c:v>
                </c:pt>
                <c:pt idx="33291">
                  <c:v>43624.989583333401</c:v>
                </c:pt>
                <c:pt idx="33292">
                  <c:v>43625.010416666599</c:v>
                </c:pt>
                <c:pt idx="33293">
                  <c:v>43625.03125</c:v>
                </c:pt>
                <c:pt idx="33294">
                  <c:v>43625.052083333401</c:v>
                </c:pt>
                <c:pt idx="33295">
                  <c:v>43625.072916666599</c:v>
                </c:pt>
                <c:pt idx="33296">
                  <c:v>43625.09375</c:v>
                </c:pt>
                <c:pt idx="33297">
                  <c:v>43625.114583333401</c:v>
                </c:pt>
                <c:pt idx="33298">
                  <c:v>43625.135416666599</c:v>
                </c:pt>
                <c:pt idx="33299">
                  <c:v>43625.15625</c:v>
                </c:pt>
                <c:pt idx="33300">
                  <c:v>43625.177083333401</c:v>
                </c:pt>
                <c:pt idx="33301">
                  <c:v>43625.197916666599</c:v>
                </c:pt>
                <c:pt idx="33302">
                  <c:v>43625.21875</c:v>
                </c:pt>
                <c:pt idx="33303">
                  <c:v>43625.239583333401</c:v>
                </c:pt>
                <c:pt idx="33304">
                  <c:v>43625.260416666599</c:v>
                </c:pt>
                <c:pt idx="33305">
                  <c:v>43625.28125</c:v>
                </c:pt>
                <c:pt idx="33306">
                  <c:v>43625.302083333401</c:v>
                </c:pt>
                <c:pt idx="33307">
                  <c:v>43625.322916666599</c:v>
                </c:pt>
                <c:pt idx="33308">
                  <c:v>43625.34375</c:v>
                </c:pt>
                <c:pt idx="33309">
                  <c:v>43625.364583333401</c:v>
                </c:pt>
                <c:pt idx="33310">
                  <c:v>43625.385416666599</c:v>
                </c:pt>
                <c:pt idx="33311">
                  <c:v>43625.40625</c:v>
                </c:pt>
                <c:pt idx="33312">
                  <c:v>43625.427083333401</c:v>
                </c:pt>
                <c:pt idx="33313">
                  <c:v>43625.447916666599</c:v>
                </c:pt>
                <c:pt idx="33314">
                  <c:v>43625.46875</c:v>
                </c:pt>
                <c:pt idx="33315">
                  <c:v>43625.489583333401</c:v>
                </c:pt>
                <c:pt idx="33316">
                  <c:v>43625.510416666599</c:v>
                </c:pt>
                <c:pt idx="33317">
                  <c:v>43625.53125</c:v>
                </c:pt>
                <c:pt idx="33318">
                  <c:v>43625.552083333401</c:v>
                </c:pt>
                <c:pt idx="33319">
                  <c:v>43625.572916666599</c:v>
                </c:pt>
                <c:pt idx="33320">
                  <c:v>43625.59375</c:v>
                </c:pt>
                <c:pt idx="33321">
                  <c:v>43625.614583333401</c:v>
                </c:pt>
                <c:pt idx="33322">
                  <c:v>43625.635416666599</c:v>
                </c:pt>
                <c:pt idx="33323">
                  <c:v>43625.65625</c:v>
                </c:pt>
                <c:pt idx="33324">
                  <c:v>43625.677083333401</c:v>
                </c:pt>
                <c:pt idx="33325">
                  <c:v>43625.697916666599</c:v>
                </c:pt>
                <c:pt idx="33326">
                  <c:v>43625.71875</c:v>
                </c:pt>
                <c:pt idx="33327">
                  <c:v>43625.739583333401</c:v>
                </c:pt>
                <c:pt idx="33328">
                  <c:v>43625.760416666599</c:v>
                </c:pt>
                <c:pt idx="33329">
                  <c:v>43625.78125</c:v>
                </c:pt>
                <c:pt idx="33330">
                  <c:v>43625.802083333401</c:v>
                </c:pt>
                <c:pt idx="33331">
                  <c:v>43625.822916666599</c:v>
                </c:pt>
                <c:pt idx="33332">
                  <c:v>43625.84375</c:v>
                </c:pt>
                <c:pt idx="33333">
                  <c:v>43625.864583333401</c:v>
                </c:pt>
                <c:pt idx="33334">
                  <c:v>43625.885416666599</c:v>
                </c:pt>
                <c:pt idx="33335">
                  <c:v>43625.90625</c:v>
                </c:pt>
                <c:pt idx="33336">
                  <c:v>43625.927083333401</c:v>
                </c:pt>
                <c:pt idx="33337">
                  <c:v>43625.947916666599</c:v>
                </c:pt>
                <c:pt idx="33338">
                  <c:v>43625.96875</c:v>
                </c:pt>
                <c:pt idx="33339">
                  <c:v>43625.989583333401</c:v>
                </c:pt>
                <c:pt idx="33340">
                  <c:v>43626.010416666599</c:v>
                </c:pt>
                <c:pt idx="33341">
                  <c:v>43626.03125</c:v>
                </c:pt>
                <c:pt idx="33342">
                  <c:v>43626.052083333401</c:v>
                </c:pt>
                <c:pt idx="33343">
                  <c:v>43626.072916666599</c:v>
                </c:pt>
                <c:pt idx="33344">
                  <c:v>43626.09375</c:v>
                </c:pt>
                <c:pt idx="33345">
                  <c:v>43626.114583333401</c:v>
                </c:pt>
                <c:pt idx="33346">
                  <c:v>43626.135416666599</c:v>
                </c:pt>
                <c:pt idx="33347">
                  <c:v>43626.15625</c:v>
                </c:pt>
                <c:pt idx="33348">
                  <c:v>43626.177083333401</c:v>
                </c:pt>
                <c:pt idx="33349">
                  <c:v>43626.197916666599</c:v>
                </c:pt>
                <c:pt idx="33350">
                  <c:v>43626.21875</c:v>
                </c:pt>
                <c:pt idx="33351">
                  <c:v>43626.239583333401</c:v>
                </c:pt>
                <c:pt idx="33352">
                  <c:v>43626.260416666599</c:v>
                </c:pt>
                <c:pt idx="33353">
                  <c:v>43626.28125</c:v>
                </c:pt>
                <c:pt idx="33354">
                  <c:v>43626.302083333401</c:v>
                </c:pt>
                <c:pt idx="33355">
                  <c:v>43626.322916666599</c:v>
                </c:pt>
                <c:pt idx="33356">
                  <c:v>43626.34375</c:v>
                </c:pt>
                <c:pt idx="33357">
                  <c:v>43626.364583333401</c:v>
                </c:pt>
                <c:pt idx="33358">
                  <c:v>43626.385416666599</c:v>
                </c:pt>
                <c:pt idx="33359">
                  <c:v>43626.40625</c:v>
                </c:pt>
                <c:pt idx="33360">
                  <c:v>43626.427083333401</c:v>
                </c:pt>
                <c:pt idx="33361">
                  <c:v>43626.447916666599</c:v>
                </c:pt>
                <c:pt idx="33362">
                  <c:v>43626.46875</c:v>
                </c:pt>
                <c:pt idx="33363">
                  <c:v>43626.489583333401</c:v>
                </c:pt>
                <c:pt idx="33364">
                  <c:v>43626.510416666599</c:v>
                </c:pt>
                <c:pt idx="33365">
                  <c:v>43626.53125</c:v>
                </c:pt>
                <c:pt idx="33366">
                  <c:v>43626.552083333401</c:v>
                </c:pt>
                <c:pt idx="33367">
                  <c:v>43626.572916666599</c:v>
                </c:pt>
                <c:pt idx="33368">
                  <c:v>43626.59375</c:v>
                </c:pt>
                <c:pt idx="33369">
                  <c:v>43626.614583333401</c:v>
                </c:pt>
                <c:pt idx="33370">
                  <c:v>43626.635416666599</c:v>
                </c:pt>
                <c:pt idx="33371">
                  <c:v>43626.65625</c:v>
                </c:pt>
                <c:pt idx="33372">
                  <c:v>43626.677083333401</c:v>
                </c:pt>
                <c:pt idx="33373">
                  <c:v>43626.697916666599</c:v>
                </c:pt>
                <c:pt idx="33374">
                  <c:v>43626.71875</c:v>
                </c:pt>
                <c:pt idx="33375">
                  <c:v>43626.739583333401</c:v>
                </c:pt>
                <c:pt idx="33376">
                  <c:v>43626.760416666599</c:v>
                </c:pt>
                <c:pt idx="33377">
                  <c:v>43626.78125</c:v>
                </c:pt>
                <c:pt idx="33378">
                  <c:v>43626.802083333401</c:v>
                </c:pt>
                <c:pt idx="33379">
                  <c:v>43626.822916666599</c:v>
                </c:pt>
                <c:pt idx="33380">
                  <c:v>43626.84375</c:v>
                </c:pt>
                <c:pt idx="33381">
                  <c:v>43626.864583333401</c:v>
                </c:pt>
                <c:pt idx="33382">
                  <c:v>43626.885416666599</c:v>
                </c:pt>
                <c:pt idx="33383">
                  <c:v>43626.90625</c:v>
                </c:pt>
                <c:pt idx="33384">
                  <c:v>43626.927083333401</c:v>
                </c:pt>
                <c:pt idx="33385">
                  <c:v>43626.947916666599</c:v>
                </c:pt>
                <c:pt idx="33386">
                  <c:v>43626.96875</c:v>
                </c:pt>
                <c:pt idx="33387">
                  <c:v>43626.989583333401</c:v>
                </c:pt>
                <c:pt idx="33388">
                  <c:v>43627.010416666599</c:v>
                </c:pt>
                <c:pt idx="33389">
                  <c:v>43627.03125</c:v>
                </c:pt>
                <c:pt idx="33390">
                  <c:v>43627.052083333401</c:v>
                </c:pt>
                <c:pt idx="33391">
                  <c:v>43627.072916666599</c:v>
                </c:pt>
                <c:pt idx="33392">
                  <c:v>43627.09375</c:v>
                </c:pt>
                <c:pt idx="33393">
                  <c:v>43627.114583333401</c:v>
                </c:pt>
                <c:pt idx="33394">
                  <c:v>43627.135416666599</c:v>
                </c:pt>
                <c:pt idx="33395">
                  <c:v>43627.15625</c:v>
                </c:pt>
                <c:pt idx="33396">
                  <c:v>43627.177083333401</c:v>
                </c:pt>
                <c:pt idx="33397">
                  <c:v>43627.197916666599</c:v>
                </c:pt>
                <c:pt idx="33398">
                  <c:v>43627.21875</c:v>
                </c:pt>
                <c:pt idx="33399">
                  <c:v>43627.239583333401</c:v>
                </c:pt>
                <c:pt idx="33400">
                  <c:v>43627.260416666599</c:v>
                </c:pt>
                <c:pt idx="33401">
                  <c:v>43627.28125</c:v>
                </c:pt>
                <c:pt idx="33402">
                  <c:v>43627.302083333401</c:v>
                </c:pt>
                <c:pt idx="33403">
                  <c:v>43627.322916666599</c:v>
                </c:pt>
                <c:pt idx="33404">
                  <c:v>43627.34375</c:v>
                </c:pt>
                <c:pt idx="33405">
                  <c:v>43627.364583333401</c:v>
                </c:pt>
                <c:pt idx="33406">
                  <c:v>43627.385416666599</c:v>
                </c:pt>
                <c:pt idx="33407">
                  <c:v>43627.40625</c:v>
                </c:pt>
                <c:pt idx="33408">
                  <c:v>43627.427083333401</c:v>
                </c:pt>
                <c:pt idx="33409">
                  <c:v>43627.447916666599</c:v>
                </c:pt>
                <c:pt idx="33410">
                  <c:v>43627.46875</c:v>
                </c:pt>
                <c:pt idx="33411">
                  <c:v>43627.489583333401</c:v>
                </c:pt>
                <c:pt idx="33412">
                  <c:v>43627.510416666599</c:v>
                </c:pt>
                <c:pt idx="33413">
                  <c:v>43627.53125</c:v>
                </c:pt>
                <c:pt idx="33414">
                  <c:v>43627.552083333401</c:v>
                </c:pt>
                <c:pt idx="33415">
                  <c:v>43627.572916666599</c:v>
                </c:pt>
                <c:pt idx="33416">
                  <c:v>43627.59375</c:v>
                </c:pt>
                <c:pt idx="33417">
                  <c:v>43627.614583333401</c:v>
                </c:pt>
                <c:pt idx="33418">
                  <c:v>43627.635416666599</c:v>
                </c:pt>
                <c:pt idx="33419">
                  <c:v>43627.65625</c:v>
                </c:pt>
                <c:pt idx="33420">
                  <c:v>43627.677083333401</c:v>
                </c:pt>
                <c:pt idx="33421">
                  <c:v>43627.697916666599</c:v>
                </c:pt>
                <c:pt idx="33422">
                  <c:v>43627.71875</c:v>
                </c:pt>
                <c:pt idx="33423">
                  <c:v>43627.739583333401</c:v>
                </c:pt>
                <c:pt idx="33424">
                  <c:v>43627.760416666599</c:v>
                </c:pt>
                <c:pt idx="33425">
                  <c:v>43627.78125</c:v>
                </c:pt>
                <c:pt idx="33426">
                  <c:v>43627.802083333401</c:v>
                </c:pt>
                <c:pt idx="33427">
                  <c:v>43627.822916666599</c:v>
                </c:pt>
                <c:pt idx="33428">
                  <c:v>43627.84375</c:v>
                </c:pt>
                <c:pt idx="33429">
                  <c:v>43627.864583333401</c:v>
                </c:pt>
                <c:pt idx="33430">
                  <c:v>43627.885416666599</c:v>
                </c:pt>
                <c:pt idx="33431">
                  <c:v>43627.90625</c:v>
                </c:pt>
                <c:pt idx="33432">
                  <c:v>43627.927083333401</c:v>
                </c:pt>
                <c:pt idx="33433">
                  <c:v>43627.947916666599</c:v>
                </c:pt>
                <c:pt idx="33434">
                  <c:v>43627.96875</c:v>
                </c:pt>
                <c:pt idx="33435">
                  <c:v>43627.989583333401</c:v>
                </c:pt>
                <c:pt idx="33436">
                  <c:v>43628.010416666599</c:v>
                </c:pt>
                <c:pt idx="33437">
                  <c:v>43628.03125</c:v>
                </c:pt>
                <c:pt idx="33438">
                  <c:v>43628.052083333401</c:v>
                </c:pt>
                <c:pt idx="33439">
                  <c:v>43628.072916666599</c:v>
                </c:pt>
                <c:pt idx="33440">
                  <c:v>43628.09375</c:v>
                </c:pt>
                <c:pt idx="33441">
                  <c:v>43628.114583333401</c:v>
                </c:pt>
                <c:pt idx="33442">
                  <c:v>43628.135416666599</c:v>
                </c:pt>
                <c:pt idx="33443">
                  <c:v>43628.15625</c:v>
                </c:pt>
                <c:pt idx="33444">
                  <c:v>43628.177083333401</c:v>
                </c:pt>
                <c:pt idx="33445">
                  <c:v>43628.197916666599</c:v>
                </c:pt>
                <c:pt idx="33446">
                  <c:v>43628.21875</c:v>
                </c:pt>
                <c:pt idx="33447">
                  <c:v>43628.239583333401</c:v>
                </c:pt>
                <c:pt idx="33448">
                  <c:v>43628.260416666599</c:v>
                </c:pt>
                <c:pt idx="33449">
                  <c:v>43628.28125</c:v>
                </c:pt>
                <c:pt idx="33450">
                  <c:v>43628.302083333401</c:v>
                </c:pt>
                <c:pt idx="33451">
                  <c:v>43628.322916666599</c:v>
                </c:pt>
                <c:pt idx="33452">
                  <c:v>43628.34375</c:v>
                </c:pt>
                <c:pt idx="33453">
                  <c:v>43628.364583333401</c:v>
                </c:pt>
                <c:pt idx="33454">
                  <c:v>43628.385416666599</c:v>
                </c:pt>
                <c:pt idx="33455">
                  <c:v>43628.40625</c:v>
                </c:pt>
                <c:pt idx="33456">
                  <c:v>43628.427083333401</c:v>
                </c:pt>
                <c:pt idx="33457">
                  <c:v>43628.447916666599</c:v>
                </c:pt>
                <c:pt idx="33458">
                  <c:v>43628.46875</c:v>
                </c:pt>
                <c:pt idx="33459">
                  <c:v>43628.489583333401</c:v>
                </c:pt>
                <c:pt idx="33460">
                  <c:v>43628.510416666599</c:v>
                </c:pt>
                <c:pt idx="33461">
                  <c:v>43628.53125</c:v>
                </c:pt>
                <c:pt idx="33462">
                  <c:v>43628.552083333401</c:v>
                </c:pt>
                <c:pt idx="33463">
                  <c:v>43628.572916666599</c:v>
                </c:pt>
                <c:pt idx="33464">
                  <c:v>43628.59375</c:v>
                </c:pt>
                <c:pt idx="33465">
                  <c:v>43628.614583333401</c:v>
                </c:pt>
                <c:pt idx="33466">
                  <c:v>43628.635416666599</c:v>
                </c:pt>
                <c:pt idx="33467">
                  <c:v>43628.65625</c:v>
                </c:pt>
                <c:pt idx="33468">
                  <c:v>43628.677083333401</c:v>
                </c:pt>
                <c:pt idx="33469">
                  <c:v>43628.697916666599</c:v>
                </c:pt>
                <c:pt idx="33470">
                  <c:v>43628.71875</c:v>
                </c:pt>
                <c:pt idx="33471">
                  <c:v>43628.739583333401</c:v>
                </c:pt>
                <c:pt idx="33472">
                  <c:v>43628.760416666599</c:v>
                </c:pt>
                <c:pt idx="33473">
                  <c:v>43628.78125</c:v>
                </c:pt>
                <c:pt idx="33474">
                  <c:v>43628.802083333401</c:v>
                </c:pt>
                <c:pt idx="33475">
                  <c:v>43628.822916666599</c:v>
                </c:pt>
                <c:pt idx="33476">
                  <c:v>43628.84375</c:v>
                </c:pt>
                <c:pt idx="33477">
                  <c:v>43628.864583333401</c:v>
                </c:pt>
                <c:pt idx="33478">
                  <c:v>43628.885416666599</c:v>
                </c:pt>
                <c:pt idx="33479">
                  <c:v>43628.90625</c:v>
                </c:pt>
                <c:pt idx="33480">
                  <c:v>43628.927083333401</c:v>
                </c:pt>
                <c:pt idx="33481">
                  <c:v>43628.947916666599</c:v>
                </c:pt>
                <c:pt idx="33482">
                  <c:v>43628.96875</c:v>
                </c:pt>
                <c:pt idx="33483">
                  <c:v>43628.989583333401</c:v>
                </c:pt>
                <c:pt idx="33484">
                  <c:v>43629.010416666599</c:v>
                </c:pt>
                <c:pt idx="33485">
                  <c:v>43629.03125</c:v>
                </c:pt>
                <c:pt idx="33486">
                  <c:v>43629.052083333401</c:v>
                </c:pt>
                <c:pt idx="33487">
                  <c:v>43629.072916666599</c:v>
                </c:pt>
                <c:pt idx="33488">
                  <c:v>43629.09375</c:v>
                </c:pt>
                <c:pt idx="33489">
                  <c:v>43629.114583333401</c:v>
                </c:pt>
                <c:pt idx="33490">
                  <c:v>43629.135416666599</c:v>
                </c:pt>
                <c:pt idx="33491">
                  <c:v>43629.15625</c:v>
                </c:pt>
                <c:pt idx="33492">
                  <c:v>43629.177083333401</c:v>
                </c:pt>
                <c:pt idx="33493">
                  <c:v>43629.197916666599</c:v>
                </c:pt>
                <c:pt idx="33494">
                  <c:v>43629.21875</c:v>
                </c:pt>
                <c:pt idx="33495">
                  <c:v>43629.239583333401</c:v>
                </c:pt>
                <c:pt idx="33496">
                  <c:v>43629.260416666599</c:v>
                </c:pt>
                <c:pt idx="33497">
                  <c:v>43629.28125</c:v>
                </c:pt>
                <c:pt idx="33498">
                  <c:v>43629.302083333401</c:v>
                </c:pt>
                <c:pt idx="33499">
                  <c:v>43629.322916666599</c:v>
                </c:pt>
                <c:pt idx="33500">
                  <c:v>43629.34375</c:v>
                </c:pt>
                <c:pt idx="33501">
                  <c:v>43629.364583333401</c:v>
                </c:pt>
                <c:pt idx="33502">
                  <c:v>43629.385416666599</c:v>
                </c:pt>
                <c:pt idx="33503">
                  <c:v>43629.40625</c:v>
                </c:pt>
                <c:pt idx="33504">
                  <c:v>43629.427083333401</c:v>
                </c:pt>
                <c:pt idx="33505">
                  <c:v>43629.447916666599</c:v>
                </c:pt>
                <c:pt idx="33506">
                  <c:v>43629.46875</c:v>
                </c:pt>
                <c:pt idx="33507">
                  <c:v>43629.489583333401</c:v>
                </c:pt>
                <c:pt idx="33508">
                  <c:v>43629.510416666599</c:v>
                </c:pt>
                <c:pt idx="33509">
                  <c:v>43629.53125</c:v>
                </c:pt>
                <c:pt idx="33510">
                  <c:v>43629.552083333401</c:v>
                </c:pt>
                <c:pt idx="33511">
                  <c:v>43629.572916666599</c:v>
                </c:pt>
                <c:pt idx="33512">
                  <c:v>43629.59375</c:v>
                </c:pt>
                <c:pt idx="33513">
                  <c:v>43629.614583333401</c:v>
                </c:pt>
                <c:pt idx="33514">
                  <c:v>43629.635416666599</c:v>
                </c:pt>
                <c:pt idx="33515">
                  <c:v>43629.65625</c:v>
                </c:pt>
                <c:pt idx="33516">
                  <c:v>43629.677083333401</c:v>
                </c:pt>
                <c:pt idx="33517">
                  <c:v>43629.697916666599</c:v>
                </c:pt>
                <c:pt idx="33518">
                  <c:v>43629.71875</c:v>
                </c:pt>
                <c:pt idx="33519">
                  <c:v>43629.739583333401</c:v>
                </c:pt>
                <c:pt idx="33520">
                  <c:v>43629.760416666599</c:v>
                </c:pt>
                <c:pt idx="33521">
                  <c:v>43629.78125</c:v>
                </c:pt>
                <c:pt idx="33522">
                  <c:v>43629.802083333401</c:v>
                </c:pt>
                <c:pt idx="33523">
                  <c:v>43629.822916666599</c:v>
                </c:pt>
                <c:pt idx="33524">
                  <c:v>43629.84375</c:v>
                </c:pt>
                <c:pt idx="33525">
                  <c:v>43629.864583333401</c:v>
                </c:pt>
                <c:pt idx="33526">
                  <c:v>43629.885416666599</c:v>
                </c:pt>
                <c:pt idx="33527">
                  <c:v>43629.90625</c:v>
                </c:pt>
                <c:pt idx="33528">
                  <c:v>43629.927083333401</c:v>
                </c:pt>
                <c:pt idx="33529">
                  <c:v>43629.947916666599</c:v>
                </c:pt>
                <c:pt idx="33530">
                  <c:v>43629.96875</c:v>
                </c:pt>
                <c:pt idx="33531">
                  <c:v>43629.989583333401</c:v>
                </c:pt>
                <c:pt idx="33532">
                  <c:v>43630.010416666599</c:v>
                </c:pt>
                <c:pt idx="33533">
                  <c:v>43630.03125</c:v>
                </c:pt>
                <c:pt idx="33534">
                  <c:v>43630.052083333401</c:v>
                </c:pt>
                <c:pt idx="33535">
                  <c:v>43630.072916666599</c:v>
                </c:pt>
                <c:pt idx="33536">
                  <c:v>43630.09375</c:v>
                </c:pt>
                <c:pt idx="33537">
                  <c:v>43630.114583333401</c:v>
                </c:pt>
                <c:pt idx="33538">
                  <c:v>43630.135416666599</c:v>
                </c:pt>
                <c:pt idx="33539">
                  <c:v>43630.15625</c:v>
                </c:pt>
                <c:pt idx="33540">
                  <c:v>43630.177083333401</c:v>
                </c:pt>
                <c:pt idx="33541">
                  <c:v>43630.197916666599</c:v>
                </c:pt>
                <c:pt idx="33542">
                  <c:v>43630.21875</c:v>
                </c:pt>
                <c:pt idx="33543">
                  <c:v>43630.239583333401</c:v>
                </c:pt>
                <c:pt idx="33544">
                  <c:v>43630.260416666599</c:v>
                </c:pt>
                <c:pt idx="33545">
                  <c:v>43630.28125</c:v>
                </c:pt>
                <c:pt idx="33546">
                  <c:v>43630.302083333401</c:v>
                </c:pt>
                <c:pt idx="33547">
                  <c:v>43630.322916666599</c:v>
                </c:pt>
                <c:pt idx="33548">
                  <c:v>43630.34375</c:v>
                </c:pt>
                <c:pt idx="33549">
                  <c:v>43630.364583333401</c:v>
                </c:pt>
                <c:pt idx="33550">
                  <c:v>43630.385416666599</c:v>
                </c:pt>
                <c:pt idx="33551">
                  <c:v>43630.40625</c:v>
                </c:pt>
                <c:pt idx="33552">
                  <c:v>43630.427083333401</c:v>
                </c:pt>
                <c:pt idx="33553">
                  <c:v>43630.447916666599</c:v>
                </c:pt>
                <c:pt idx="33554">
                  <c:v>43630.46875</c:v>
                </c:pt>
                <c:pt idx="33555">
                  <c:v>43630.489583333401</c:v>
                </c:pt>
                <c:pt idx="33556">
                  <c:v>43630.510416666599</c:v>
                </c:pt>
                <c:pt idx="33557">
                  <c:v>43630.53125</c:v>
                </c:pt>
                <c:pt idx="33558">
                  <c:v>43630.552083333401</c:v>
                </c:pt>
                <c:pt idx="33559">
                  <c:v>43630.572916666599</c:v>
                </c:pt>
                <c:pt idx="33560">
                  <c:v>43630.59375</c:v>
                </c:pt>
                <c:pt idx="33561">
                  <c:v>43630.614583333401</c:v>
                </c:pt>
                <c:pt idx="33562">
                  <c:v>43630.635416666599</c:v>
                </c:pt>
                <c:pt idx="33563">
                  <c:v>43630.65625</c:v>
                </c:pt>
                <c:pt idx="33564">
                  <c:v>43630.677083333401</c:v>
                </c:pt>
                <c:pt idx="33565">
                  <c:v>43630.697916666599</c:v>
                </c:pt>
                <c:pt idx="33566">
                  <c:v>43630.71875</c:v>
                </c:pt>
                <c:pt idx="33567">
                  <c:v>43630.739583333401</c:v>
                </c:pt>
                <c:pt idx="33568">
                  <c:v>43630.760416666599</c:v>
                </c:pt>
                <c:pt idx="33569">
                  <c:v>43630.78125</c:v>
                </c:pt>
                <c:pt idx="33570">
                  <c:v>43630.802083333401</c:v>
                </c:pt>
                <c:pt idx="33571">
                  <c:v>43630.822916666599</c:v>
                </c:pt>
                <c:pt idx="33572">
                  <c:v>43630.84375</c:v>
                </c:pt>
                <c:pt idx="33573">
                  <c:v>43630.864583333401</c:v>
                </c:pt>
                <c:pt idx="33574">
                  <c:v>43630.885416666599</c:v>
                </c:pt>
                <c:pt idx="33575">
                  <c:v>43630.90625</c:v>
                </c:pt>
                <c:pt idx="33576">
                  <c:v>43630.927083333401</c:v>
                </c:pt>
                <c:pt idx="33577">
                  <c:v>43630.947916666599</c:v>
                </c:pt>
                <c:pt idx="33578">
                  <c:v>43630.96875</c:v>
                </c:pt>
                <c:pt idx="33579">
                  <c:v>43630.989583333401</c:v>
                </c:pt>
                <c:pt idx="33580">
                  <c:v>43631.010416666599</c:v>
                </c:pt>
                <c:pt idx="33581">
                  <c:v>43631.03125</c:v>
                </c:pt>
                <c:pt idx="33582">
                  <c:v>43631.052083333401</c:v>
                </c:pt>
                <c:pt idx="33583">
                  <c:v>43631.072916666599</c:v>
                </c:pt>
                <c:pt idx="33584">
                  <c:v>43631.09375</c:v>
                </c:pt>
                <c:pt idx="33585">
                  <c:v>43631.114583333401</c:v>
                </c:pt>
                <c:pt idx="33586">
                  <c:v>43631.135416666599</c:v>
                </c:pt>
                <c:pt idx="33587">
                  <c:v>43631.15625</c:v>
                </c:pt>
                <c:pt idx="33588">
                  <c:v>43631.177083333401</c:v>
                </c:pt>
                <c:pt idx="33589">
                  <c:v>43631.197916666599</c:v>
                </c:pt>
                <c:pt idx="33590">
                  <c:v>43631.21875</c:v>
                </c:pt>
                <c:pt idx="33591">
                  <c:v>43631.239583333401</c:v>
                </c:pt>
                <c:pt idx="33592">
                  <c:v>43631.260416666599</c:v>
                </c:pt>
                <c:pt idx="33593">
                  <c:v>43631.28125</c:v>
                </c:pt>
                <c:pt idx="33594">
                  <c:v>43631.302083333401</c:v>
                </c:pt>
                <c:pt idx="33595">
                  <c:v>43631.322916666599</c:v>
                </c:pt>
                <c:pt idx="33596">
                  <c:v>43631.34375</c:v>
                </c:pt>
                <c:pt idx="33597">
                  <c:v>43631.364583333401</c:v>
                </c:pt>
                <c:pt idx="33598">
                  <c:v>43631.385416666599</c:v>
                </c:pt>
                <c:pt idx="33599">
                  <c:v>43631.40625</c:v>
                </c:pt>
                <c:pt idx="33600">
                  <c:v>43631.427083333401</c:v>
                </c:pt>
                <c:pt idx="33601">
                  <c:v>43631.447916666599</c:v>
                </c:pt>
                <c:pt idx="33602">
                  <c:v>43631.46875</c:v>
                </c:pt>
                <c:pt idx="33603">
                  <c:v>43631.489583333401</c:v>
                </c:pt>
                <c:pt idx="33604">
                  <c:v>43631.510416666599</c:v>
                </c:pt>
                <c:pt idx="33605">
                  <c:v>43631.53125</c:v>
                </c:pt>
                <c:pt idx="33606">
                  <c:v>43631.552083333401</c:v>
                </c:pt>
                <c:pt idx="33607">
                  <c:v>43631.572916666599</c:v>
                </c:pt>
                <c:pt idx="33608">
                  <c:v>43631.59375</c:v>
                </c:pt>
                <c:pt idx="33609">
                  <c:v>43631.614583333401</c:v>
                </c:pt>
                <c:pt idx="33610">
                  <c:v>43631.635416666599</c:v>
                </c:pt>
                <c:pt idx="33611">
                  <c:v>43631.65625</c:v>
                </c:pt>
                <c:pt idx="33612">
                  <c:v>43631.677083333401</c:v>
                </c:pt>
                <c:pt idx="33613">
                  <c:v>43631.697916666599</c:v>
                </c:pt>
                <c:pt idx="33614">
                  <c:v>43631.71875</c:v>
                </c:pt>
                <c:pt idx="33615">
                  <c:v>43631.739583333401</c:v>
                </c:pt>
                <c:pt idx="33616">
                  <c:v>43631.760416666599</c:v>
                </c:pt>
                <c:pt idx="33617">
                  <c:v>43631.78125</c:v>
                </c:pt>
                <c:pt idx="33618">
                  <c:v>43631.802083333401</c:v>
                </c:pt>
                <c:pt idx="33619">
                  <c:v>43631.822916666599</c:v>
                </c:pt>
                <c:pt idx="33620">
                  <c:v>43631.84375</c:v>
                </c:pt>
                <c:pt idx="33621">
                  <c:v>43631.864583333401</c:v>
                </c:pt>
                <c:pt idx="33622">
                  <c:v>43631.885416666599</c:v>
                </c:pt>
                <c:pt idx="33623">
                  <c:v>43631.90625</c:v>
                </c:pt>
                <c:pt idx="33624">
                  <c:v>43631.927083333401</c:v>
                </c:pt>
                <c:pt idx="33625">
                  <c:v>43631.947916666599</c:v>
                </c:pt>
                <c:pt idx="33626">
                  <c:v>43631.96875</c:v>
                </c:pt>
                <c:pt idx="33627">
                  <c:v>43631.989583333401</c:v>
                </c:pt>
                <c:pt idx="33628">
                  <c:v>43632.010416666599</c:v>
                </c:pt>
                <c:pt idx="33629">
                  <c:v>43632.03125</c:v>
                </c:pt>
                <c:pt idx="33630">
                  <c:v>43632.052083333401</c:v>
                </c:pt>
                <c:pt idx="33631">
                  <c:v>43632.072916666599</c:v>
                </c:pt>
                <c:pt idx="33632">
                  <c:v>43632.09375</c:v>
                </c:pt>
                <c:pt idx="33633">
                  <c:v>43632.114583333401</c:v>
                </c:pt>
                <c:pt idx="33634">
                  <c:v>43632.135416666599</c:v>
                </c:pt>
                <c:pt idx="33635">
                  <c:v>43632.15625</c:v>
                </c:pt>
                <c:pt idx="33636">
                  <c:v>43632.177083333401</c:v>
                </c:pt>
                <c:pt idx="33637">
                  <c:v>43632.197916666599</c:v>
                </c:pt>
                <c:pt idx="33638">
                  <c:v>43632.21875</c:v>
                </c:pt>
                <c:pt idx="33639">
                  <c:v>43632.239583333401</c:v>
                </c:pt>
                <c:pt idx="33640">
                  <c:v>43632.260416666599</c:v>
                </c:pt>
                <c:pt idx="33641">
                  <c:v>43632.28125</c:v>
                </c:pt>
                <c:pt idx="33642">
                  <c:v>43632.302083333401</c:v>
                </c:pt>
                <c:pt idx="33643">
                  <c:v>43632.322916666599</c:v>
                </c:pt>
                <c:pt idx="33644">
                  <c:v>43632.34375</c:v>
                </c:pt>
                <c:pt idx="33645">
                  <c:v>43632.364583333401</c:v>
                </c:pt>
                <c:pt idx="33646">
                  <c:v>43632.385416666599</c:v>
                </c:pt>
                <c:pt idx="33647">
                  <c:v>43632.40625</c:v>
                </c:pt>
                <c:pt idx="33648">
                  <c:v>43632.427083333401</c:v>
                </c:pt>
                <c:pt idx="33649">
                  <c:v>43632.447916666599</c:v>
                </c:pt>
                <c:pt idx="33650">
                  <c:v>43632.46875</c:v>
                </c:pt>
                <c:pt idx="33651">
                  <c:v>43632.489583333401</c:v>
                </c:pt>
                <c:pt idx="33652">
                  <c:v>43632.510416666599</c:v>
                </c:pt>
                <c:pt idx="33653">
                  <c:v>43632.53125</c:v>
                </c:pt>
                <c:pt idx="33654">
                  <c:v>43632.552083333401</c:v>
                </c:pt>
                <c:pt idx="33655">
                  <c:v>43632.572916666599</c:v>
                </c:pt>
                <c:pt idx="33656">
                  <c:v>43632.59375</c:v>
                </c:pt>
                <c:pt idx="33657">
                  <c:v>43632.614583333401</c:v>
                </c:pt>
                <c:pt idx="33658">
                  <c:v>43632.635416666599</c:v>
                </c:pt>
                <c:pt idx="33659">
                  <c:v>43632.65625</c:v>
                </c:pt>
                <c:pt idx="33660">
                  <c:v>43632.677083333401</c:v>
                </c:pt>
                <c:pt idx="33661">
                  <c:v>43632.697916666599</c:v>
                </c:pt>
                <c:pt idx="33662">
                  <c:v>43632.71875</c:v>
                </c:pt>
                <c:pt idx="33663">
                  <c:v>43632.739583333401</c:v>
                </c:pt>
                <c:pt idx="33664">
                  <c:v>43632.760416666599</c:v>
                </c:pt>
                <c:pt idx="33665">
                  <c:v>43632.78125</c:v>
                </c:pt>
                <c:pt idx="33666">
                  <c:v>43632.802083333401</c:v>
                </c:pt>
                <c:pt idx="33667">
                  <c:v>43632.822916666599</c:v>
                </c:pt>
                <c:pt idx="33668">
                  <c:v>43632.84375</c:v>
                </c:pt>
                <c:pt idx="33669">
                  <c:v>43632.864583333401</c:v>
                </c:pt>
                <c:pt idx="33670">
                  <c:v>43632.885416666599</c:v>
                </c:pt>
                <c:pt idx="33671">
                  <c:v>43632.90625</c:v>
                </c:pt>
                <c:pt idx="33672">
                  <c:v>43632.927083333401</c:v>
                </c:pt>
                <c:pt idx="33673">
                  <c:v>43632.947916666599</c:v>
                </c:pt>
                <c:pt idx="33674">
                  <c:v>43632.96875</c:v>
                </c:pt>
                <c:pt idx="33675">
                  <c:v>43632.989583333401</c:v>
                </c:pt>
                <c:pt idx="33676">
                  <c:v>43633.010416666599</c:v>
                </c:pt>
                <c:pt idx="33677">
                  <c:v>43633.03125</c:v>
                </c:pt>
                <c:pt idx="33678">
                  <c:v>43633.052083333401</c:v>
                </c:pt>
                <c:pt idx="33679">
                  <c:v>43633.072916666599</c:v>
                </c:pt>
                <c:pt idx="33680">
                  <c:v>43633.09375</c:v>
                </c:pt>
                <c:pt idx="33681">
                  <c:v>43633.114583333401</c:v>
                </c:pt>
                <c:pt idx="33682">
                  <c:v>43633.135416666599</c:v>
                </c:pt>
                <c:pt idx="33683">
                  <c:v>43633.15625</c:v>
                </c:pt>
                <c:pt idx="33684">
                  <c:v>43633.177083333401</c:v>
                </c:pt>
                <c:pt idx="33685">
                  <c:v>43633.197916666599</c:v>
                </c:pt>
                <c:pt idx="33686">
                  <c:v>43633.21875</c:v>
                </c:pt>
                <c:pt idx="33687">
                  <c:v>43633.239583333401</c:v>
                </c:pt>
                <c:pt idx="33688">
                  <c:v>43633.260416666599</c:v>
                </c:pt>
                <c:pt idx="33689">
                  <c:v>43633.28125</c:v>
                </c:pt>
                <c:pt idx="33690">
                  <c:v>43633.302083333401</c:v>
                </c:pt>
                <c:pt idx="33691">
                  <c:v>43633.322916666599</c:v>
                </c:pt>
                <c:pt idx="33692">
                  <c:v>43633.34375</c:v>
                </c:pt>
                <c:pt idx="33693">
                  <c:v>43633.364583333401</c:v>
                </c:pt>
                <c:pt idx="33694">
                  <c:v>43633.385416666599</c:v>
                </c:pt>
                <c:pt idx="33695">
                  <c:v>43633.40625</c:v>
                </c:pt>
                <c:pt idx="33696">
                  <c:v>43633.427083333401</c:v>
                </c:pt>
                <c:pt idx="33697">
                  <c:v>43633.447916666599</c:v>
                </c:pt>
                <c:pt idx="33698">
                  <c:v>43633.46875</c:v>
                </c:pt>
                <c:pt idx="33699">
                  <c:v>43633.489583333401</c:v>
                </c:pt>
                <c:pt idx="33700">
                  <c:v>43633.510416666599</c:v>
                </c:pt>
                <c:pt idx="33701">
                  <c:v>43633.53125</c:v>
                </c:pt>
                <c:pt idx="33702">
                  <c:v>43633.552083333401</c:v>
                </c:pt>
                <c:pt idx="33703">
                  <c:v>43633.572916666599</c:v>
                </c:pt>
                <c:pt idx="33704">
                  <c:v>43633.59375</c:v>
                </c:pt>
                <c:pt idx="33705">
                  <c:v>43633.614583333401</c:v>
                </c:pt>
                <c:pt idx="33706">
                  <c:v>43633.635416666599</c:v>
                </c:pt>
                <c:pt idx="33707">
                  <c:v>43633.65625</c:v>
                </c:pt>
                <c:pt idx="33708">
                  <c:v>43633.677083333401</c:v>
                </c:pt>
                <c:pt idx="33709">
                  <c:v>43633.697916666599</c:v>
                </c:pt>
                <c:pt idx="33710">
                  <c:v>43633.71875</c:v>
                </c:pt>
                <c:pt idx="33711">
                  <c:v>43633.739583333401</c:v>
                </c:pt>
                <c:pt idx="33712">
                  <c:v>43633.760416666599</c:v>
                </c:pt>
                <c:pt idx="33713">
                  <c:v>43633.78125</c:v>
                </c:pt>
                <c:pt idx="33714">
                  <c:v>43633.802083333401</c:v>
                </c:pt>
                <c:pt idx="33715">
                  <c:v>43633.822916666599</c:v>
                </c:pt>
                <c:pt idx="33716">
                  <c:v>43633.84375</c:v>
                </c:pt>
                <c:pt idx="33717">
                  <c:v>43633.864583333401</c:v>
                </c:pt>
                <c:pt idx="33718">
                  <c:v>43633.885416666599</c:v>
                </c:pt>
                <c:pt idx="33719">
                  <c:v>43633.90625</c:v>
                </c:pt>
                <c:pt idx="33720">
                  <c:v>43633.927083333401</c:v>
                </c:pt>
                <c:pt idx="33721">
                  <c:v>43633.947916666599</c:v>
                </c:pt>
                <c:pt idx="33722">
                  <c:v>43633.96875</c:v>
                </c:pt>
                <c:pt idx="33723">
                  <c:v>43633.989583333401</c:v>
                </c:pt>
                <c:pt idx="33724">
                  <c:v>43634.010416666599</c:v>
                </c:pt>
                <c:pt idx="33725">
                  <c:v>43634.03125</c:v>
                </c:pt>
                <c:pt idx="33726">
                  <c:v>43634.052083333401</c:v>
                </c:pt>
                <c:pt idx="33727">
                  <c:v>43634.072916666599</c:v>
                </c:pt>
                <c:pt idx="33728">
                  <c:v>43634.09375</c:v>
                </c:pt>
                <c:pt idx="33729">
                  <c:v>43634.114583333401</c:v>
                </c:pt>
                <c:pt idx="33730">
                  <c:v>43634.135416666599</c:v>
                </c:pt>
                <c:pt idx="33731">
                  <c:v>43634.15625</c:v>
                </c:pt>
                <c:pt idx="33732">
                  <c:v>43634.177083333401</c:v>
                </c:pt>
                <c:pt idx="33733">
                  <c:v>43634.197916666599</c:v>
                </c:pt>
                <c:pt idx="33734">
                  <c:v>43634.21875</c:v>
                </c:pt>
                <c:pt idx="33735">
                  <c:v>43634.239583333401</c:v>
                </c:pt>
                <c:pt idx="33736">
                  <c:v>43634.260416666599</c:v>
                </c:pt>
                <c:pt idx="33737">
                  <c:v>43634.28125</c:v>
                </c:pt>
                <c:pt idx="33738">
                  <c:v>43634.302083333401</c:v>
                </c:pt>
                <c:pt idx="33739">
                  <c:v>43634.322916666599</c:v>
                </c:pt>
                <c:pt idx="33740">
                  <c:v>43634.34375</c:v>
                </c:pt>
                <c:pt idx="33741">
                  <c:v>43634.364583333401</c:v>
                </c:pt>
                <c:pt idx="33742">
                  <c:v>43634.385416666599</c:v>
                </c:pt>
                <c:pt idx="33743">
                  <c:v>43634.40625</c:v>
                </c:pt>
                <c:pt idx="33744">
                  <c:v>43634.427083333401</c:v>
                </c:pt>
                <c:pt idx="33745">
                  <c:v>43634.447916666599</c:v>
                </c:pt>
                <c:pt idx="33746">
                  <c:v>43634.46875</c:v>
                </c:pt>
                <c:pt idx="33747">
                  <c:v>43634.489583333401</c:v>
                </c:pt>
                <c:pt idx="33748">
                  <c:v>43634.510416666599</c:v>
                </c:pt>
                <c:pt idx="33749">
                  <c:v>43634.53125</c:v>
                </c:pt>
                <c:pt idx="33750">
                  <c:v>43634.552083333401</c:v>
                </c:pt>
                <c:pt idx="33751">
                  <c:v>43634.572916666599</c:v>
                </c:pt>
                <c:pt idx="33752">
                  <c:v>43634.59375</c:v>
                </c:pt>
                <c:pt idx="33753">
                  <c:v>43634.614583333401</c:v>
                </c:pt>
                <c:pt idx="33754">
                  <c:v>43634.635416666599</c:v>
                </c:pt>
                <c:pt idx="33755">
                  <c:v>43634.65625</c:v>
                </c:pt>
                <c:pt idx="33756">
                  <c:v>43634.677083333401</c:v>
                </c:pt>
                <c:pt idx="33757">
                  <c:v>43634.697916666599</c:v>
                </c:pt>
                <c:pt idx="33758">
                  <c:v>43634.71875</c:v>
                </c:pt>
                <c:pt idx="33759">
                  <c:v>43634.739583333401</c:v>
                </c:pt>
                <c:pt idx="33760">
                  <c:v>43634.760416666599</c:v>
                </c:pt>
                <c:pt idx="33761">
                  <c:v>43634.78125</c:v>
                </c:pt>
                <c:pt idx="33762">
                  <c:v>43634.802083333401</c:v>
                </c:pt>
                <c:pt idx="33763">
                  <c:v>43634.822916666599</c:v>
                </c:pt>
                <c:pt idx="33764">
                  <c:v>43634.84375</c:v>
                </c:pt>
                <c:pt idx="33765">
                  <c:v>43634.864583333401</c:v>
                </c:pt>
                <c:pt idx="33766">
                  <c:v>43634.885416666599</c:v>
                </c:pt>
                <c:pt idx="33767">
                  <c:v>43634.90625</c:v>
                </c:pt>
                <c:pt idx="33768">
                  <c:v>43634.927083333401</c:v>
                </c:pt>
                <c:pt idx="33769">
                  <c:v>43634.947916666599</c:v>
                </c:pt>
                <c:pt idx="33770">
                  <c:v>43634.96875</c:v>
                </c:pt>
                <c:pt idx="33771">
                  <c:v>43634.989583333401</c:v>
                </c:pt>
                <c:pt idx="33772">
                  <c:v>43635.010416666599</c:v>
                </c:pt>
                <c:pt idx="33773">
                  <c:v>43635.03125</c:v>
                </c:pt>
                <c:pt idx="33774">
                  <c:v>43635.052083333401</c:v>
                </c:pt>
                <c:pt idx="33775">
                  <c:v>43635.072916666599</c:v>
                </c:pt>
                <c:pt idx="33776">
                  <c:v>43635.09375</c:v>
                </c:pt>
                <c:pt idx="33777">
                  <c:v>43635.114583333401</c:v>
                </c:pt>
                <c:pt idx="33778">
                  <c:v>43635.135416666599</c:v>
                </c:pt>
                <c:pt idx="33779">
                  <c:v>43635.15625</c:v>
                </c:pt>
                <c:pt idx="33780">
                  <c:v>43635.177083333401</c:v>
                </c:pt>
                <c:pt idx="33781">
                  <c:v>43635.197916666599</c:v>
                </c:pt>
                <c:pt idx="33782">
                  <c:v>43635.21875</c:v>
                </c:pt>
                <c:pt idx="33783">
                  <c:v>43635.239583333401</c:v>
                </c:pt>
                <c:pt idx="33784">
                  <c:v>43635.260416666599</c:v>
                </c:pt>
                <c:pt idx="33785">
                  <c:v>43635.28125</c:v>
                </c:pt>
                <c:pt idx="33786">
                  <c:v>43635.302083333401</c:v>
                </c:pt>
                <c:pt idx="33787">
                  <c:v>43635.322916666599</c:v>
                </c:pt>
                <c:pt idx="33788">
                  <c:v>43635.34375</c:v>
                </c:pt>
                <c:pt idx="33789">
                  <c:v>43635.364583333401</c:v>
                </c:pt>
                <c:pt idx="33790">
                  <c:v>43635.385416666599</c:v>
                </c:pt>
                <c:pt idx="33791">
                  <c:v>43635.40625</c:v>
                </c:pt>
                <c:pt idx="33792">
                  <c:v>43635.427083333401</c:v>
                </c:pt>
                <c:pt idx="33793">
                  <c:v>43635.447916666599</c:v>
                </c:pt>
                <c:pt idx="33794">
                  <c:v>43635.46875</c:v>
                </c:pt>
                <c:pt idx="33795">
                  <c:v>43635.489583333401</c:v>
                </c:pt>
                <c:pt idx="33796">
                  <c:v>43635.510416666599</c:v>
                </c:pt>
                <c:pt idx="33797">
                  <c:v>43635.53125</c:v>
                </c:pt>
                <c:pt idx="33798">
                  <c:v>43635.552083333401</c:v>
                </c:pt>
                <c:pt idx="33799">
                  <c:v>43635.572916666599</c:v>
                </c:pt>
                <c:pt idx="33800">
                  <c:v>43635.59375</c:v>
                </c:pt>
                <c:pt idx="33801">
                  <c:v>43635.614583333401</c:v>
                </c:pt>
                <c:pt idx="33802">
                  <c:v>43635.635416666599</c:v>
                </c:pt>
                <c:pt idx="33803">
                  <c:v>43635.65625</c:v>
                </c:pt>
                <c:pt idx="33804">
                  <c:v>43635.677083333401</c:v>
                </c:pt>
                <c:pt idx="33805">
                  <c:v>43635.697916666599</c:v>
                </c:pt>
                <c:pt idx="33806">
                  <c:v>43635.71875</c:v>
                </c:pt>
                <c:pt idx="33807">
                  <c:v>43635.739583333401</c:v>
                </c:pt>
                <c:pt idx="33808">
                  <c:v>43635.760416666599</c:v>
                </c:pt>
                <c:pt idx="33809">
                  <c:v>43635.78125</c:v>
                </c:pt>
                <c:pt idx="33810">
                  <c:v>43635.802083333401</c:v>
                </c:pt>
                <c:pt idx="33811">
                  <c:v>43635.822916666599</c:v>
                </c:pt>
                <c:pt idx="33812">
                  <c:v>43635.84375</c:v>
                </c:pt>
                <c:pt idx="33813">
                  <c:v>43635.864583333401</c:v>
                </c:pt>
                <c:pt idx="33814">
                  <c:v>43635.885416666599</c:v>
                </c:pt>
                <c:pt idx="33815">
                  <c:v>43635.90625</c:v>
                </c:pt>
                <c:pt idx="33816">
                  <c:v>43635.927083333401</c:v>
                </c:pt>
                <c:pt idx="33817">
                  <c:v>43635.947916666599</c:v>
                </c:pt>
                <c:pt idx="33818">
                  <c:v>43635.96875</c:v>
                </c:pt>
                <c:pt idx="33819">
                  <c:v>43635.989583333401</c:v>
                </c:pt>
                <c:pt idx="33820">
                  <c:v>43636.010416666599</c:v>
                </c:pt>
                <c:pt idx="33821">
                  <c:v>43636.03125</c:v>
                </c:pt>
                <c:pt idx="33822">
                  <c:v>43636.052083333401</c:v>
                </c:pt>
                <c:pt idx="33823">
                  <c:v>43636.072916666599</c:v>
                </c:pt>
                <c:pt idx="33824">
                  <c:v>43636.09375</c:v>
                </c:pt>
                <c:pt idx="33825">
                  <c:v>43636.114583333401</c:v>
                </c:pt>
                <c:pt idx="33826">
                  <c:v>43636.135416666599</c:v>
                </c:pt>
                <c:pt idx="33827">
                  <c:v>43636.15625</c:v>
                </c:pt>
                <c:pt idx="33828">
                  <c:v>43636.177083333401</c:v>
                </c:pt>
                <c:pt idx="33829">
                  <c:v>43636.197916666599</c:v>
                </c:pt>
                <c:pt idx="33830">
                  <c:v>43636.21875</c:v>
                </c:pt>
                <c:pt idx="33831">
                  <c:v>43636.239583333401</c:v>
                </c:pt>
                <c:pt idx="33832">
                  <c:v>43636.260416666599</c:v>
                </c:pt>
                <c:pt idx="33833">
                  <c:v>43636.28125</c:v>
                </c:pt>
                <c:pt idx="33834">
                  <c:v>43636.302083333401</c:v>
                </c:pt>
                <c:pt idx="33835">
                  <c:v>43636.322916666599</c:v>
                </c:pt>
                <c:pt idx="33836">
                  <c:v>43636.34375</c:v>
                </c:pt>
                <c:pt idx="33837">
                  <c:v>43636.364583333401</c:v>
                </c:pt>
                <c:pt idx="33838">
                  <c:v>43636.385416666599</c:v>
                </c:pt>
                <c:pt idx="33839">
                  <c:v>43636.40625</c:v>
                </c:pt>
                <c:pt idx="33840">
                  <c:v>43636.427083333401</c:v>
                </c:pt>
                <c:pt idx="33841">
                  <c:v>43636.447916666599</c:v>
                </c:pt>
                <c:pt idx="33842">
                  <c:v>43636.46875</c:v>
                </c:pt>
                <c:pt idx="33843">
                  <c:v>43636.489583333401</c:v>
                </c:pt>
                <c:pt idx="33844">
                  <c:v>43636.510416666599</c:v>
                </c:pt>
                <c:pt idx="33845">
                  <c:v>43636.53125</c:v>
                </c:pt>
                <c:pt idx="33846">
                  <c:v>43636.552083333401</c:v>
                </c:pt>
                <c:pt idx="33847">
                  <c:v>43636.572916666599</c:v>
                </c:pt>
                <c:pt idx="33848">
                  <c:v>43636.59375</c:v>
                </c:pt>
                <c:pt idx="33849">
                  <c:v>43636.614583333401</c:v>
                </c:pt>
                <c:pt idx="33850">
                  <c:v>43636.635416666599</c:v>
                </c:pt>
                <c:pt idx="33851">
                  <c:v>43636.65625</c:v>
                </c:pt>
                <c:pt idx="33852">
                  <c:v>43636.677083333401</c:v>
                </c:pt>
                <c:pt idx="33853">
                  <c:v>43636.697916666599</c:v>
                </c:pt>
                <c:pt idx="33854">
                  <c:v>43636.71875</c:v>
                </c:pt>
                <c:pt idx="33855">
                  <c:v>43636.739583333401</c:v>
                </c:pt>
                <c:pt idx="33856">
                  <c:v>43636.760416666599</c:v>
                </c:pt>
                <c:pt idx="33857">
                  <c:v>43636.78125</c:v>
                </c:pt>
                <c:pt idx="33858">
                  <c:v>43636.802083333401</c:v>
                </c:pt>
                <c:pt idx="33859">
                  <c:v>43636.822916666599</c:v>
                </c:pt>
                <c:pt idx="33860">
                  <c:v>43636.84375</c:v>
                </c:pt>
                <c:pt idx="33861">
                  <c:v>43636.864583333401</c:v>
                </c:pt>
                <c:pt idx="33862">
                  <c:v>43636.885416666599</c:v>
                </c:pt>
                <c:pt idx="33863">
                  <c:v>43636.90625</c:v>
                </c:pt>
                <c:pt idx="33864">
                  <c:v>43636.927083333401</c:v>
                </c:pt>
                <c:pt idx="33865">
                  <c:v>43636.947916666599</c:v>
                </c:pt>
                <c:pt idx="33866">
                  <c:v>43636.96875</c:v>
                </c:pt>
                <c:pt idx="33867">
                  <c:v>43636.989583333401</c:v>
                </c:pt>
                <c:pt idx="33868">
                  <c:v>43637.010416666599</c:v>
                </c:pt>
                <c:pt idx="33869">
                  <c:v>43637.03125</c:v>
                </c:pt>
                <c:pt idx="33870">
                  <c:v>43637.052083333401</c:v>
                </c:pt>
                <c:pt idx="33871">
                  <c:v>43637.072916666599</c:v>
                </c:pt>
                <c:pt idx="33872">
                  <c:v>43637.09375</c:v>
                </c:pt>
                <c:pt idx="33873">
                  <c:v>43637.114583333401</c:v>
                </c:pt>
                <c:pt idx="33874">
                  <c:v>43637.135416666599</c:v>
                </c:pt>
                <c:pt idx="33875">
                  <c:v>43637.15625</c:v>
                </c:pt>
                <c:pt idx="33876">
                  <c:v>43637.177083333401</c:v>
                </c:pt>
                <c:pt idx="33877">
                  <c:v>43637.197916666599</c:v>
                </c:pt>
                <c:pt idx="33878">
                  <c:v>43637.21875</c:v>
                </c:pt>
                <c:pt idx="33879">
                  <c:v>43637.239583333401</c:v>
                </c:pt>
                <c:pt idx="33880">
                  <c:v>43637.260416666599</c:v>
                </c:pt>
                <c:pt idx="33881">
                  <c:v>43637.28125</c:v>
                </c:pt>
                <c:pt idx="33882">
                  <c:v>43637.302083333401</c:v>
                </c:pt>
                <c:pt idx="33883">
                  <c:v>43637.322916666599</c:v>
                </c:pt>
                <c:pt idx="33884">
                  <c:v>43637.34375</c:v>
                </c:pt>
                <c:pt idx="33885">
                  <c:v>43637.364583333401</c:v>
                </c:pt>
                <c:pt idx="33886">
                  <c:v>43637.385416666599</c:v>
                </c:pt>
                <c:pt idx="33887">
                  <c:v>43637.40625</c:v>
                </c:pt>
                <c:pt idx="33888">
                  <c:v>43637.427083333401</c:v>
                </c:pt>
                <c:pt idx="33889">
                  <c:v>43637.447916666599</c:v>
                </c:pt>
                <c:pt idx="33890">
                  <c:v>43637.46875</c:v>
                </c:pt>
                <c:pt idx="33891">
                  <c:v>43637.489583333401</c:v>
                </c:pt>
                <c:pt idx="33892">
                  <c:v>43637.510416666599</c:v>
                </c:pt>
                <c:pt idx="33893">
                  <c:v>43637.53125</c:v>
                </c:pt>
                <c:pt idx="33894">
                  <c:v>43637.552083333401</c:v>
                </c:pt>
                <c:pt idx="33895">
                  <c:v>43637.572916666599</c:v>
                </c:pt>
                <c:pt idx="33896">
                  <c:v>43637.59375</c:v>
                </c:pt>
                <c:pt idx="33897">
                  <c:v>43637.614583333401</c:v>
                </c:pt>
                <c:pt idx="33898">
                  <c:v>43637.635416666599</c:v>
                </c:pt>
                <c:pt idx="33899">
                  <c:v>43637.65625</c:v>
                </c:pt>
                <c:pt idx="33900">
                  <c:v>43637.677083333401</c:v>
                </c:pt>
                <c:pt idx="33901">
                  <c:v>43637.697916666599</c:v>
                </c:pt>
                <c:pt idx="33902">
                  <c:v>43637.71875</c:v>
                </c:pt>
                <c:pt idx="33903">
                  <c:v>43637.739583333401</c:v>
                </c:pt>
                <c:pt idx="33904">
                  <c:v>43637.760416666599</c:v>
                </c:pt>
                <c:pt idx="33905">
                  <c:v>43637.78125</c:v>
                </c:pt>
                <c:pt idx="33906">
                  <c:v>43637.802083333401</c:v>
                </c:pt>
                <c:pt idx="33907">
                  <c:v>43637.822916666599</c:v>
                </c:pt>
                <c:pt idx="33908">
                  <c:v>43637.84375</c:v>
                </c:pt>
                <c:pt idx="33909">
                  <c:v>43637.864583333401</c:v>
                </c:pt>
                <c:pt idx="33910">
                  <c:v>43637.885416666599</c:v>
                </c:pt>
                <c:pt idx="33911">
                  <c:v>43637.90625</c:v>
                </c:pt>
                <c:pt idx="33912">
                  <c:v>43637.927083333401</c:v>
                </c:pt>
                <c:pt idx="33913">
                  <c:v>43637.947916666599</c:v>
                </c:pt>
                <c:pt idx="33914">
                  <c:v>43637.96875</c:v>
                </c:pt>
                <c:pt idx="33915">
                  <c:v>43637.989583333401</c:v>
                </c:pt>
                <c:pt idx="33916">
                  <c:v>43638.010416666599</c:v>
                </c:pt>
                <c:pt idx="33917">
                  <c:v>43638.03125</c:v>
                </c:pt>
                <c:pt idx="33918">
                  <c:v>43638.052083333401</c:v>
                </c:pt>
                <c:pt idx="33919">
                  <c:v>43638.072916666599</c:v>
                </c:pt>
                <c:pt idx="33920">
                  <c:v>43638.09375</c:v>
                </c:pt>
                <c:pt idx="33921">
                  <c:v>43638.114583333401</c:v>
                </c:pt>
                <c:pt idx="33922">
                  <c:v>43638.135416666599</c:v>
                </c:pt>
                <c:pt idx="33923">
                  <c:v>43638.15625</c:v>
                </c:pt>
                <c:pt idx="33924">
                  <c:v>43638.177083333401</c:v>
                </c:pt>
                <c:pt idx="33925">
                  <c:v>43638.197916666599</c:v>
                </c:pt>
                <c:pt idx="33926">
                  <c:v>43638.21875</c:v>
                </c:pt>
                <c:pt idx="33927">
                  <c:v>43638.239583333401</c:v>
                </c:pt>
                <c:pt idx="33928">
                  <c:v>43638.260416666599</c:v>
                </c:pt>
                <c:pt idx="33929">
                  <c:v>43638.28125</c:v>
                </c:pt>
                <c:pt idx="33930">
                  <c:v>43638.302083333401</c:v>
                </c:pt>
                <c:pt idx="33931">
                  <c:v>43638.322916666599</c:v>
                </c:pt>
                <c:pt idx="33932">
                  <c:v>43638.34375</c:v>
                </c:pt>
                <c:pt idx="33933">
                  <c:v>43638.364583333401</c:v>
                </c:pt>
                <c:pt idx="33934">
                  <c:v>43638.385416666599</c:v>
                </c:pt>
                <c:pt idx="33935">
                  <c:v>43638.40625</c:v>
                </c:pt>
                <c:pt idx="33936">
                  <c:v>43638.427083333401</c:v>
                </c:pt>
                <c:pt idx="33937">
                  <c:v>43638.447916666599</c:v>
                </c:pt>
                <c:pt idx="33938">
                  <c:v>43638.46875</c:v>
                </c:pt>
                <c:pt idx="33939">
                  <c:v>43638.489583333401</c:v>
                </c:pt>
                <c:pt idx="33940">
                  <c:v>43638.510416666599</c:v>
                </c:pt>
                <c:pt idx="33941">
                  <c:v>43638.53125</c:v>
                </c:pt>
                <c:pt idx="33942">
                  <c:v>43638.552083333401</c:v>
                </c:pt>
                <c:pt idx="33943">
                  <c:v>43638.572916666599</c:v>
                </c:pt>
                <c:pt idx="33944">
                  <c:v>43638.59375</c:v>
                </c:pt>
                <c:pt idx="33945">
                  <c:v>43638.614583333401</c:v>
                </c:pt>
                <c:pt idx="33946">
                  <c:v>43638.635416666599</c:v>
                </c:pt>
                <c:pt idx="33947">
                  <c:v>43638.65625</c:v>
                </c:pt>
                <c:pt idx="33948">
                  <c:v>43638.677083333401</c:v>
                </c:pt>
                <c:pt idx="33949">
                  <c:v>43638.697916666599</c:v>
                </c:pt>
                <c:pt idx="33950">
                  <c:v>43638.71875</c:v>
                </c:pt>
                <c:pt idx="33951">
                  <c:v>43638.739583333401</c:v>
                </c:pt>
                <c:pt idx="33952">
                  <c:v>43638.760416666599</c:v>
                </c:pt>
                <c:pt idx="33953">
                  <c:v>43638.78125</c:v>
                </c:pt>
                <c:pt idx="33954">
                  <c:v>43638.802083333401</c:v>
                </c:pt>
                <c:pt idx="33955">
                  <c:v>43638.822916666599</c:v>
                </c:pt>
                <c:pt idx="33956">
                  <c:v>43638.84375</c:v>
                </c:pt>
                <c:pt idx="33957">
                  <c:v>43638.864583333401</c:v>
                </c:pt>
                <c:pt idx="33958">
                  <c:v>43638.885416666599</c:v>
                </c:pt>
                <c:pt idx="33959">
                  <c:v>43638.90625</c:v>
                </c:pt>
                <c:pt idx="33960">
                  <c:v>43638.927083333401</c:v>
                </c:pt>
                <c:pt idx="33961">
                  <c:v>43638.947916666599</c:v>
                </c:pt>
                <c:pt idx="33962">
                  <c:v>43638.96875</c:v>
                </c:pt>
                <c:pt idx="33963">
                  <c:v>43638.989583333401</c:v>
                </c:pt>
                <c:pt idx="33964">
                  <c:v>43639.010416666599</c:v>
                </c:pt>
                <c:pt idx="33965">
                  <c:v>43639.03125</c:v>
                </c:pt>
                <c:pt idx="33966">
                  <c:v>43639.052083333401</c:v>
                </c:pt>
                <c:pt idx="33967">
                  <c:v>43639.072916666599</c:v>
                </c:pt>
                <c:pt idx="33968">
                  <c:v>43639.09375</c:v>
                </c:pt>
                <c:pt idx="33969">
                  <c:v>43639.114583333401</c:v>
                </c:pt>
                <c:pt idx="33970">
                  <c:v>43639.135416666599</c:v>
                </c:pt>
                <c:pt idx="33971">
                  <c:v>43639.15625</c:v>
                </c:pt>
                <c:pt idx="33972">
                  <c:v>43639.177083333401</c:v>
                </c:pt>
                <c:pt idx="33973">
                  <c:v>43639.197916666599</c:v>
                </c:pt>
                <c:pt idx="33974">
                  <c:v>43639.21875</c:v>
                </c:pt>
                <c:pt idx="33975">
                  <c:v>43639.239583333401</c:v>
                </c:pt>
                <c:pt idx="33976">
                  <c:v>43639.260416666599</c:v>
                </c:pt>
                <c:pt idx="33977">
                  <c:v>43639.28125</c:v>
                </c:pt>
                <c:pt idx="33978">
                  <c:v>43639.302083333401</c:v>
                </c:pt>
                <c:pt idx="33979">
                  <c:v>43639.322916666599</c:v>
                </c:pt>
                <c:pt idx="33980">
                  <c:v>43639.34375</c:v>
                </c:pt>
                <c:pt idx="33981">
                  <c:v>43639.364583333401</c:v>
                </c:pt>
                <c:pt idx="33982">
                  <c:v>43639.385416666599</c:v>
                </c:pt>
                <c:pt idx="33983">
                  <c:v>43639.40625</c:v>
                </c:pt>
                <c:pt idx="33984">
                  <c:v>43639.427083333401</c:v>
                </c:pt>
                <c:pt idx="33985">
                  <c:v>43639.447916666599</c:v>
                </c:pt>
                <c:pt idx="33986">
                  <c:v>43639.46875</c:v>
                </c:pt>
                <c:pt idx="33987">
                  <c:v>43639.489583333401</c:v>
                </c:pt>
                <c:pt idx="33988">
                  <c:v>43639.510416666599</c:v>
                </c:pt>
                <c:pt idx="33989">
                  <c:v>43639.53125</c:v>
                </c:pt>
                <c:pt idx="33990">
                  <c:v>43639.552083333401</c:v>
                </c:pt>
                <c:pt idx="33991">
                  <c:v>43639.572916666599</c:v>
                </c:pt>
                <c:pt idx="33992">
                  <c:v>43639.59375</c:v>
                </c:pt>
                <c:pt idx="33993">
                  <c:v>43639.614583333401</c:v>
                </c:pt>
                <c:pt idx="33994">
                  <c:v>43639.635416666599</c:v>
                </c:pt>
                <c:pt idx="33995">
                  <c:v>43639.65625</c:v>
                </c:pt>
                <c:pt idx="33996">
                  <c:v>43639.677083333401</c:v>
                </c:pt>
                <c:pt idx="33997">
                  <c:v>43639.697916666599</c:v>
                </c:pt>
                <c:pt idx="33998">
                  <c:v>43639.71875</c:v>
                </c:pt>
                <c:pt idx="33999">
                  <c:v>43639.739583333401</c:v>
                </c:pt>
                <c:pt idx="34000">
                  <c:v>43639.760416666599</c:v>
                </c:pt>
                <c:pt idx="34001">
                  <c:v>43639.78125</c:v>
                </c:pt>
                <c:pt idx="34002">
                  <c:v>43639.802083333401</c:v>
                </c:pt>
                <c:pt idx="34003">
                  <c:v>43639.822916666599</c:v>
                </c:pt>
                <c:pt idx="34004">
                  <c:v>43639.84375</c:v>
                </c:pt>
                <c:pt idx="34005">
                  <c:v>43639.864583333401</c:v>
                </c:pt>
                <c:pt idx="34006">
                  <c:v>43639.885416666599</c:v>
                </c:pt>
                <c:pt idx="34007">
                  <c:v>43639.90625</c:v>
                </c:pt>
                <c:pt idx="34008">
                  <c:v>43639.927083333401</c:v>
                </c:pt>
                <c:pt idx="34009">
                  <c:v>43639.947916666599</c:v>
                </c:pt>
                <c:pt idx="34010">
                  <c:v>43639.96875</c:v>
                </c:pt>
                <c:pt idx="34011">
                  <c:v>43639.989583333401</c:v>
                </c:pt>
                <c:pt idx="34012">
                  <c:v>43640.010416666599</c:v>
                </c:pt>
                <c:pt idx="34013">
                  <c:v>43640.03125</c:v>
                </c:pt>
                <c:pt idx="34014">
                  <c:v>43640.052083333401</c:v>
                </c:pt>
                <c:pt idx="34015">
                  <c:v>43640.072916666599</c:v>
                </c:pt>
                <c:pt idx="34016">
                  <c:v>43640.09375</c:v>
                </c:pt>
                <c:pt idx="34017">
                  <c:v>43640.114583333401</c:v>
                </c:pt>
                <c:pt idx="34018">
                  <c:v>43640.135416666599</c:v>
                </c:pt>
                <c:pt idx="34019">
                  <c:v>43640.15625</c:v>
                </c:pt>
                <c:pt idx="34020">
                  <c:v>43640.177083333401</c:v>
                </c:pt>
                <c:pt idx="34021">
                  <c:v>43640.197916666599</c:v>
                </c:pt>
                <c:pt idx="34022">
                  <c:v>43640.21875</c:v>
                </c:pt>
                <c:pt idx="34023">
                  <c:v>43640.239583333401</c:v>
                </c:pt>
                <c:pt idx="34024">
                  <c:v>43640.260416666599</c:v>
                </c:pt>
                <c:pt idx="34025">
                  <c:v>43640.28125</c:v>
                </c:pt>
                <c:pt idx="34026">
                  <c:v>43640.302083333401</c:v>
                </c:pt>
                <c:pt idx="34027">
                  <c:v>43640.322916666599</c:v>
                </c:pt>
                <c:pt idx="34028">
                  <c:v>43640.34375</c:v>
                </c:pt>
                <c:pt idx="34029">
                  <c:v>43640.364583333401</c:v>
                </c:pt>
                <c:pt idx="34030">
                  <c:v>43640.385416666599</c:v>
                </c:pt>
                <c:pt idx="34031">
                  <c:v>43640.40625</c:v>
                </c:pt>
                <c:pt idx="34032">
                  <c:v>43640.427083333401</c:v>
                </c:pt>
                <c:pt idx="34033">
                  <c:v>43640.447916666599</c:v>
                </c:pt>
                <c:pt idx="34034">
                  <c:v>43640.46875</c:v>
                </c:pt>
                <c:pt idx="34035">
                  <c:v>43640.489583333401</c:v>
                </c:pt>
                <c:pt idx="34036">
                  <c:v>43640.510416666599</c:v>
                </c:pt>
                <c:pt idx="34037">
                  <c:v>43640.53125</c:v>
                </c:pt>
                <c:pt idx="34038">
                  <c:v>43640.552083333401</c:v>
                </c:pt>
                <c:pt idx="34039">
                  <c:v>43640.572916666599</c:v>
                </c:pt>
                <c:pt idx="34040">
                  <c:v>43640.59375</c:v>
                </c:pt>
                <c:pt idx="34041">
                  <c:v>43640.614583333401</c:v>
                </c:pt>
                <c:pt idx="34042">
                  <c:v>43640.635416666599</c:v>
                </c:pt>
                <c:pt idx="34043">
                  <c:v>43640.65625</c:v>
                </c:pt>
                <c:pt idx="34044">
                  <c:v>43640.677083333401</c:v>
                </c:pt>
                <c:pt idx="34045">
                  <c:v>43640.697916666599</c:v>
                </c:pt>
                <c:pt idx="34046">
                  <c:v>43640.71875</c:v>
                </c:pt>
                <c:pt idx="34047">
                  <c:v>43640.739583333401</c:v>
                </c:pt>
                <c:pt idx="34048">
                  <c:v>43640.760416666599</c:v>
                </c:pt>
                <c:pt idx="34049">
                  <c:v>43640.78125</c:v>
                </c:pt>
                <c:pt idx="34050">
                  <c:v>43640.802083333401</c:v>
                </c:pt>
                <c:pt idx="34051">
                  <c:v>43640.822916666599</c:v>
                </c:pt>
                <c:pt idx="34052">
                  <c:v>43640.84375</c:v>
                </c:pt>
                <c:pt idx="34053">
                  <c:v>43640.864583333401</c:v>
                </c:pt>
                <c:pt idx="34054">
                  <c:v>43640.885416666599</c:v>
                </c:pt>
                <c:pt idx="34055">
                  <c:v>43640.90625</c:v>
                </c:pt>
                <c:pt idx="34056">
                  <c:v>43640.927083333401</c:v>
                </c:pt>
                <c:pt idx="34057">
                  <c:v>43640.947916666599</c:v>
                </c:pt>
                <c:pt idx="34058">
                  <c:v>43640.96875</c:v>
                </c:pt>
                <c:pt idx="34059">
                  <c:v>43640.989583333401</c:v>
                </c:pt>
                <c:pt idx="34060">
                  <c:v>43641.010416666599</c:v>
                </c:pt>
                <c:pt idx="34061">
                  <c:v>43641.03125</c:v>
                </c:pt>
                <c:pt idx="34062">
                  <c:v>43641.052083333401</c:v>
                </c:pt>
                <c:pt idx="34063">
                  <c:v>43641.072916666599</c:v>
                </c:pt>
                <c:pt idx="34064">
                  <c:v>43641.09375</c:v>
                </c:pt>
                <c:pt idx="34065">
                  <c:v>43641.114583333401</c:v>
                </c:pt>
                <c:pt idx="34066">
                  <c:v>43641.135416666599</c:v>
                </c:pt>
                <c:pt idx="34067">
                  <c:v>43641.15625</c:v>
                </c:pt>
                <c:pt idx="34068">
                  <c:v>43641.177083333401</c:v>
                </c:pt>
                <c:pt idx="34069">
                  <c:v>43641.197916666599</c:v>
                </c:pt>
                <c:pt idx="34070">
                  <c:v>43641.21875</c:v>
                </c:pt>
                <c:pt idx="34071">
                  <c:v>43641.239583333401</c:v>
                </c:pt>
                <c:pt idx="34072">
                  <c:v>43641.260416666599</c:v>
                </c:pt>
                <c:pt idx="34073">
                  <c:v>43641.28125</c:v>
                </c:pt>
                <c:pt idx="34074">
                  <c:v>43641.302083333401</c:v>
                </c:pt>
                <c:pt idx="34075">
                  <c:v>43641.322916666599</c:v>
                </c:pt>
                <c:pt idx="34076">
                  <c:v>43641.34375</c:v>
                </c:pt>
                <c:pt idx="34077">
                  <c:v>43641.364583333401</c:v>
                </c:pt>
                <c:pt idx="34078">
                  <c:v>43641.385416666599</c:v>
                </c:pt>
                <c:pt idx="34079">
                  <c:v>43641.40625</c:v>
                </c:pt>
                <c:pt idx="34080">
                  <c:v>43641.427083333401</c:v>
                </c:pt>
                <c:pt idx="34081">
                  <c:v>43641.447916666599</c:v>
                </c:pt>
                <c:pt idx="34082">
                  <c:v>43641.46875</c:v>
                </c:pt>
                <c:pt idx="34083">
                  <c:v>43641.489583333401</c:v>
                </c:pt>
                <c:pt idx="34084">
                  <c:v>43641.510416666599</c:v>
                </c:pt>
                <c:pt idx="34085">
                  <c:v>43641.53125</c:v>
                </c:pt>
                <c:pt idx="34086">
                  <c:v>43641.552083333401</c:v>
                </c:pt>
                <c:pt idx="34087">
                  <c:v>43641.572916666599</c:v>
                </c:pt>
                <c:pt idx="34088">
                  <c:v>43641.59375</c:v>
                </c:pt>
                <c:pt idx="34089">
                  <c:v>43641.614583333401</c:v>
                </c:pt>
                <c:pt idx="34090">
                  <c:v>43641.635416666599</c:v>
                </c:pt>
                <c:pt idx="34091">
                  <c:v>43641.65625</c:v>
                </c:pt>
                <c:pt idx="34092">
                  <c:v>43641.677083333401</c:v>
                </c:pt>
                <c:pt idx="34093">
                  <c:v>43641.697916666599</c:v>
                </c:pt>
                <c:pt idx="34094">
                  <c:v>43641.71875</c:v>
                </c:pt>
                <c:pt idx="34095">
                  <c:v>43641.739583333401</c:v>
                </c:pt>
                <c:pt idx="34096">
                  <c:v>43641.760416666599</c:v>
                </c:pt>
                <c:pt idx="34097">
                  <c:v>43641.78125</c:v>
                </c:pt>
                <c:pt idx="34098">
                  <c:v>43641.802083333401</c:v>
                </c:pt>
                <c:pt idx="34099">
                  <c:v>43641.822916666599</c:v>
                </c:pt>
                <c:pt idx="34100">
                  <c:v>43641.84375</c:v>
                </c:pt>
                <c:pt idx="34101">
                  <c:v>43641.864583333401</c:v>
                </c:pt>
                <c:pt idx="34102">
                  <c:v>43641.885416666599</c:v>
                </c:pt>
                <c:pt idx="34103">
                  <c:v>43641.90625</c:v>
                </c:pt>
                <c:pt idx="34104">
                  <c:v>43641.927083333401</c:v>
                </c:pt>
                <c:pt idx="34105">
                  <c:v>43641.947916666599</c:v>
                </c:pt>
                <c:pt idx="34106">
                  <c:v>43641.96875</c:v>
                </c:pt>
                <c:pt idx="34107">
                  <c:v>43641.989583333401</c:v>
                </c:pt>
                <c:pt idx="34108">
                  <c:v>43642.010416666599</c:v>
                </c:pt>
                <c:pt idx="34109">
                  <c:v>43642.03125</c:v>
                </c:pt>
                <c:pt idx="34110">
                  <c:v>43642.052083333401</c:v>
                </c:pt>
                <c:pt idx="34111">
                  <c:v>43642.072916666599</c:v>
                </c:pt>
                <c:pt idx="34112">
                  <c:v>43642.09375</c:v>
                </c:pt>
                <c:pt idx="34113">
                  <c:v>43642.114583333401</c:v>
                </c:pt>
                <c:pt idx="34114">
                  <c:v>43642.135416666599</c:v>
                </c:pt>
                <c:pt idx="34115">
                  <c:v>43642.15625</c:v>
                </c:pt>
                <c:pt idx="34116">
                  <c:v>43642.177083333401</c:v>
                </c:pt>
                <c:pt idx="34117">
                  <c:v>43642.197916666599</c:v>
                </c:pt>
                <c:pt idx="34118">
                  <c:v>43642.21875</c:v>
                </c:pt>
                <c:pt idx="34119">
                  <c:v>43642.239583333401</c:v>
                </c:pt>
                <c:pt idx="34120">
                  <c:v>43642.260416666599</c:v>
                </c:pt>
                <c:pt idx="34121">
                  <c:v>43642.28125</c:v>
                </c:pt>
                <c:pt idx="34122">
                  <c:v>43642.302083333401</c:v>
                </c:pt>
                <c:pt idx="34123">
                  <c:v>43642.322916666599</c:v>
                </c:pt>
                <c:pt idx="34124">
                  <c:v>43642.34375</c:v>
                </c:pt>
                <c:pt idx="34125">
                  <c:v>43642.364583333401</c:v>
                </c:pt>
                <c:pt idx="34126">
                  <c:v>43642.385416666599</c:v>
                </c:pt>
                <c:pt idx="34127">
                  <c:v>43642.40625</c:v>
                </c:pt>
                <c:pt idx="34128">
                  <c:v>43642.427083333401</c:v>
                </c:pt>
                <c:pt idx="34129">
                  <c:v>43642.447916666599</c:v>
                </c:pt>
                <c:pt idx="34130">
                  <c:v>43642.46875</c:v>
                </c:pt>
                <c:pt idx="34131">
                  <c:v>43642.489583333401</c:v>
                </c:pt>
                <c:pt idx="34132">
                  <c:v>43642.510416666599</c:v>
                </c:pt>
                <c:pt idx="34133">
                  <c:v>43642.53125</c:v>
                </c:pt>
                <c:pt idx="34134">
                  <c:v>43642.552083333401</c:v>
                </c:pt>
                <c:pt idx="34135">
                  <c:v>43642.572916666599</c:v>
                </c:pt>
                <c:pt idx="34136">
                  <c:v>43642.59375</c:v>
                </c:pt>
                <c:pt idx="34137">
                  <c:v>43642.614583333401</c:v>
                </c:pt>
                <c:pt idx="34138">
                  <c:v>43642.635416666599</c:v>
                </c:pt>
                <c:pt idx="34139">
                  <c:v>43642.65625</c:v>
                </c:pt>
                <c:pt idx="34140">
                  <c:v>43642.677083333401</c:v>
                </c:pt>
                <c:pt idx="34141">
                  <c:v>43642.697916666599</c:v>
                </c:pt>
                <c:pt idx="34142">
                  <c:v>43642.71875</c:v>
                </c:pt>
                <c:pt idx="34143">
                  <c:v>43642.739583333401</c:v>
                </c:pt>
                <c:pt idx="34144">
                  <c:v>43642.760416666599</c:v>
                </c:pt>
                <c:pt idx="34145">
                  <c:v>43642.78125</c:v>
                </c:pt>
                <c:pt idx="34146">
                  <c:v>43642.802083333401</c:v>
                </c:pt>
                <c:pt idx="34147">
                  <c:v>43642.822916666599</c:v>
                </c:pt>
                <c:pt idx="34148">
                  <c:v>43642.84375</c:v>
                </c:pt>
                <c:pt idx="34149">
                  <c:v>43642.864583333401</c:v>
                </c:pt>
                <c:pt idx="34150">
                  <c:v>43642.885416666599</c:v>
                </c:pt>
                <c:pt idx="34151">
                  <c:v>43642.90625</c:v>
                </c:pt>
                <c:pt idx="34152">
                  <c:v>43642.927083333401</c:v>
                </c:pt>
                <c:pt idx="34153">
                  <c:v>43642.947916666599</c:v>
                </c:pt>
                <c:pt idx="34154">
                  <c:v>43642.96875</c:v>
                </c:pt>
                <c:pt idx="34155">
                  <c:v>43642.989583333401</c:v>
                </c:pt>
                <c:pt idx="34156">
                  <c:v>43643.010416666599</c:v>
                </c:pt>
                <c:pt idx="34157">
                  <c:v>43643.03125</c:v>
                </c:pt>
                <c:pt idx="34158">
                  <c:v>43643.052083333401</c:v>
                </c:pt>
                <c:pt idx="34159">
                  <c:v>43643.072916666599</c:v>
                </c:pt>
                <c:pt idx="34160">
                  <c:v>43643.09375</c:v>
                </c:pt>
                <c:pt idx="34161">
                  <c:v>43643.114583333401</c:v>
                </c:pt>
                <c:pt idx="34162">
                  <c:v>43643.135416666599</c:v>
                </c:pt>
                <c:pt idx="34163">
                  <c:v>43643.15625</c:v>
                </c:pt>
                <c:pt idx="34164">
                  <c:v>43643.177083333401</c:v>
                </c:pt>
                <c:pt idx="34165">
                  <c:v>43643.197916666599</c:v>
                </c:pt>
                <c:pt idx="34166">
                  <c:v>43643.21875</c:v>
                </c:pt>
                <c:pt idx="34167">
                  <c:v>43643.239583333401</c:v>
                </c:pt>
                <c:pt idx="34168">
                  <c:v>43643.260416666599</c:v>
                </c:pt>
                <c:pt idx="34169">
                  <c:v>43643.28125</c:v>
                </c:pt>
                <c:pt idx="34170">
                  <c:v>43643.302083333401</c:v>
                </c:pt>
                <c:pt idx="34171">
                  <c:v>43643.322916666599</c:v>
                </c:pt>
                <c:pt idx="34172">
                  <c:v>43643.34375</c:v>
                </c:pt>
                <c:pt idx="34173">
                  <c:v>43643.364583333401</c:v>
                </c:pt>
                <c:pt idx="34174">
                  <c:v>43643.385416666599</c:v>
                </c:pt>
                <c:pt idx="34175">
                  <c:v>43643.40625</c:v>
                </c:pt>
                <c:pt idx="34176">
                  <c:v>43643.427083333401</c:v>
                </c:pt>
                <c:pt idx="34177">
                  <c:v>43643.447916666599</c:v>
                </c:pt>
                <c:pt idx="34178">
                  <c:v>43643.46875</c:v>
                </c:pt>
                <c:pt idx="34179">
                  <c:v>43643.489583333401</c:v>
                </c:pt>
                <c:pt idx="34180">
                  <c:v>43643.510416666599</c:v>
                </c:pt>
                <c:pt idx="34181">
                  <c:v>43643.53125</c:v>
                </c:pt>
                <c:pt idx="34182">
                  <c:v>43643.552083333401</c:v>
                </c:pt>
                <c:pt idx="34183">
                  <c:v>43643.572916666599</c:v>
                </c:pt>
                <c:pt idx="34184">
                  <c:v>43643.59375</c:v>
                </c:pt>
                <c:pt idx="34185">
                  <c:v>43643.614583333401</c:v>
                </c:pt>
                <c:pt idx="34186">
                  <c:v>43643.635416666599</c:v>
                </c:pt>
                <c:pt idx="34187">
                  <c:v>43643.65625</c:v>
                </c:pt>
                <c:pt idx="34188">
                  <c:v>43643.677083333401</c:v>
                </c:pt>
                <c:pt idx="34189">
                  <c:v>43643.697916666599</c:v>
                </c:pt>
                <c:pt idx="34190">
                  <c:v>43643.71875</c:v>
                </c:pt>
                <c:pt idx="34191">
                  <c:v>43643.739583333401</c:v>
                </c:pt>
                <c:pt idx="34192">
                  <c:v>43643.760416666599</c:v>
                </c:pt>
                <c:pt idx="34193">
                  <c:v>43643.78125</c:v>
                </c:pt>
                <c:pt idx="34194">
                  <c:v>43643.802083333401</c:v>
                </c:pt>
                <c:pt idx="34195">
                  <c:v>43643.822916666599</c:v>
                </c:pt>
                <c:pt idx="34196">
                  <c:v>43643.84375</c:v>
                </c:pt>
                <c:pt idx="34197">
                  <c:v>43643.864583333401</c:v>
                </c:pt>
                <c:pt idx="34198">
                  <c:v>43643.885416666599</c:v>
                </c:pt>
                <c:pt idx="34199">
                  <c:v>43643.90625</c:v>
                </c:pt>
                <c:pt idx="34200">
                  <c:v>43643.927083333401</c:v>
                </c:pt>
                <c:pt idx="34201">
                  <c:v>43643.947916666599</c:v>
                </c:pt>
                <c:pt idx="34202">
                  <c:v>43643.96875</c:v>
                </c:pt>
                <c:pt idx="34203">
                  <c:v>43643.989583333401</c:v>
                </c:pt>
                <c:pt idx="34204">
                  <c:v>43644.010416666599</c:v>
                </c:pt>
                <c:pt idx="34205">
                  <c:v>43644.03125</c:v>
                </c:pt>
                <c:pt idx="34206">
                  <c:v>43644.052083333401</c:v>
                </c:pt>
                <c:pt idx="34207">
                  <c:v>43644.072916666599</c:v>
                </c:pt>
                <c:pt idx="34208">
                  <c:v>43644.09375</c:v>
                </c:pt>
                <c:pt idx="34209">
                  <c:v>43644.114583333401</c:v>
                </c:pt>
                <c:pt idx="34210">
                  <c:v>43644.135416666599</c:v>
                </c:pt>
                <c:pt idx="34211">
                  <c:v>43644.15625</c:v>
                </c:pt>
                <c:pt idx="34212">
                  <c:v>43644.177083333401</c:v>
                </c:pt>
                <c:pt idx="34213">
                  <c:v>43644.197916666599</c:v>
                </c:pt>
                <c:pt idx="34214">
                  <c:v>43644.21875</c:v>
                </c:pt>
                <c:pt idx="34215">
                  <c:v>43644.239583333401</c:v>
                </c:pt>
                <c:pt idx="34216">
                  <c:v>43644.260416666599</c:v>
                </c:pt>
                <c:pt idx="34217">
                  <c:v>43644.28125</c:v>
                </c:pt>
                <c:pt idx="34218">
                  <c:v>43644.302083333401</c:v>
                </c:pt>
                <c:pt idx="34219">
                  <c:v>43644.322916666599</c:v>
                </c:pt>
                <c:pt idx="34220">
                  <c:v>43644.34375</c:v>
                </c:pt>
                <c:pt idx="34221">
                  <c:v>43644.364583333401</c:v>
                </c:pt>
                <c:pt idx="34222">
                  <c:v>43644.385416666599</c:v>
                </c:pt>
                <c:pt idx="34223">
                  <c:v>43644.40625</c:v>
                </c:pt>
                <c:pt idx="34224">
                  <c:v>43644.427083333401</c:v>
                </c:pt>
                <c:pt idx="34225">
                  <c:v>43644.447916666599</c:v>
                </c:pt>
                <c:pt idx="34226">
                  <c:v>43644.46875</c:v>
                </c:pt>
                <c:pt idx="34227">
                  <c:v>43644.489583333401</c:v>
                </c:pt>
                <c:pt idx="34228">
                  <c:v>43644.510416666599</c:v>
                </c:pt>
                <c:pt idx="34229">
                  <c:v>43644.53125</c:v>
                </c:pt>
                <c:pt idx="34230">
                  <c:v>43644.552083333401</c:v>
                </c:pt>
                <c:pt idx="34231">
                  <c:v>43644.572916666599</c:v>
                </c:pt>
                <c:pt idx="34232">
                  <c:v>43644.59375</c:v>
                </c:pt>
                <c:pt idx="34233">
                  <c:v>43644.614583333401</c:v>
                </c:pt>
                <c:pt idx="34234">
                  <c:v>43644.635416666599</c:v>
                </c:pt>
                <c:pt idx="34235">
                  <c:v>43644.65625</c:v>
                </c:pt>
                <c:pt idx="34236">
                  <c:v>43644.677083333401</c:v>
                </c:pt>
                <c:pt idx="34237">
                  <c:v>43644.697916666599</c:v>
                </c:pt>
                <c:pt idx="34238">
                  <c:v>43644.71875</c:v>
                </c:pt>
                <c:pt idx="34239">
                  <c:v>43644.739583333401</c:v>
                </c:pt>
                <c:pt idx="34240">
                  <c:v>43644.760416666599</c:v>
                </c:pt>
                <c:pt idx="34241">
                  <c:v>43644.78125</c:v>
                </c:pt>
                <c:pt idx="34242">
                  <c:v>43644.802083333401</c:v>
                </c:pt>
                <c:pt idx="34243">
                  <c:v>43644.822916666599</c:v>
                </c:pt>
                <c:pt idx="34244">
                  <c:v>43644.84375</c:v>
                </c:pt>
                <c:pt idx="34245">
                  <c:v>43644.864583333401</c:v>
                </c:pt>
                <c:pt idx="34246">
                  <c:v>43644.885416666599</c:v>
                </c:pt>
                <c:pt idx="34247">
                  <c:v>43644.90625</c:v>
                </c:pt>
                <c:pt idx="34248">
                  <c:v>43644.927083333401</c:v>
                </c:pt>
                <c:pt idx="34249">
                  <c:v>43644.947916666599</c:v>
                </c:pt>
                <c:pt idx="34250">
                  <c:v>43644.96875</c:v>
                </c:pt>
                <c:pt idx="34251">
                  <c:v>43644.989583333401</c:v>
                </c:pt>
                <c:pt idx="34252">
                  <c:v>43645.010416666599</c:v>
                </c:pt>
                <c:pt idx="34253">
                  <c:v>43645.03125</c:v>
                </c:pt>
                <c:pt idx="34254">
                  <c:v>43645.052083333401</c:v>
                </c:pt>
                <c:pt idx="34255">
                  <c:v>43645.072916666599</c:v>
                </c:pt>
                <c:pt idx="34256">
                  <c:v>43645.09375</c:v>
                </c:pt>
                <c:pt idx="34257">
                  <c:v>43645.114583333401</c:v>
                </c:pt>
                <c:pt idx="34258">
                  <c:v>43645.135416666599</c:v>
                </c:pt>
                <c:pt idx="34259">
                  <c:v>43645.15625</c:v>
                </c:pt>
                <c:pt idx="34260">
                  <c:v>43645.177083333401</c:v>
                </c:pt>
                <c:pt idx="34261">
                  <c:v>43645.197916666599</c:v>
                </c:pt>
                <c:pt idx="34262">
                  <c:v>43645.21875</c:v>
                </c:pt>
                <c:pt idx="34263">
                  <c:v>43645.239583333401</c:v>
                </c:pt>
                <c:pt idx="34264">
                  <c:v>43645.260416666599</c:v>
                </c:pt>
                <c:pt idx="34265">
                  <c:v>43645.28125</c:v>
                </c:pt>
                <c:pt idx="34266">
                  <c:v>43645.302083333401</c:v>
                </c:pt>
                <c:pt idx="34267">
                  <c:v>43645.322916666599</c:v>
                </c:pt>
                <c:pt idx="34268">
                  <c:v>43645.34375</c:v>
                </c:pt>
                <c:pt idx="34269">
                  <c:v>43645.364583333401</c:v>
                </c:pt>
                <c:pt idx="34270">
                  <c:v>43645.385416666599</c:v>
                </c:pt>
                <c:pt idx="34271">
                  <c:v>43645.40625</c:v>
                </c:pt>
                <c:pt idx="34272">
                  <c:v>43645.427083333401</c:v>
                </c:pt>
                <c:pt idx="34273">
                  <c:v>43645.447916666599</c:v>
                </c:pt>
                <c:pt idx="34274">
                  <c:v>43645.46875</c:v>
                </c:pt>
                <c:pt idx="34275">
                  <c:v>43645.489583333401</c:v>
                </c:pt>
                <c:pt idx="34276">
                  <c:v>43645.510416666599</c:v>
                </c:pt>
                <c:pt idx="34277">
                  <c:v>43645.53125</c:v>
                </c:pt>
                <c:pt idx="34278">
                  <c:v>43645.552083333401</c:v>
                </c:pt>
                <c:pt idx="34279">
                  <c:v>43645.572916666599</c:v>
                </c:pt>
                <c:pt idx="34280">
                  <c:v>43645.59375</c:v>
                </c:pt>
                <c:pt idx="34281">
                  <c:v>43645.614583333401</c:v>
                </c:pt>
                <c:pt idx="34282">
                  <c:v>43645.635416666599</c:v>
                </c:pt>
                <c:pt idx="34283">
                  <c:v>43645.65625</c:v>
                </c:pt>
                <c:pt idx="34284">
                  <c:v>43645.677083333401</c:v>
                </c:pt>
                <c:pt idx="34285">
                  <c:v>43645.697916666599</c:v>
                </c:pt>
                <c:pt idx="34286">
                  <c:v>43645.71875</c:v>
                </c:pt>
                <c:pt idx="34287">
                  <c:v>43645.739583333401</c:v>
                </c:pt>
                <c:pt idx="34288">
                  <c:v>43645.760416666599</c:v>
                </c:pt>
                <c:pt idx="34289">
                  <c:v>43645.78125</c:v>
                </c:pt>
                <c:pt idx="34290">
                  <c:v>43645.802083333401</c:v>
                </c:pt>
                <c:pt idx="34291">
                  <c:v>43645.822916666599</c:v>
                </c:pt>
                <c:pt idx="34292">
                  <c:v>43645.84375</c:v>
                </c:pt>
                <c:pt idx="34293">
                  <c:v>43645.864583333401</c:v>
                </c:pt>
                <c:pt idx="34294">
                  <c:v>43645.885416666599</c:v>
                </c:pt>
                <c:pt idx="34295">
                  <c:v>43645.90625</c:v>
                </c:pt>
                <c:pt idx="34296">
                  <c:v>43645.927083333401</c:v>
                </c:pt>
                <c:pt idx="34297">
                  <c:v>43645.947916666599</c:v>
                </c:pt>
                <c:pt idx="34298">
                  <c:v>43645.96875</c:v>
                </c:pt>
                <c:pt idx="34299">
                  <c:v>43645.989583333401</c:v>
                </c:pt>
                <c:pt idx="34300">
                  <c:v>43646.010416666599</c:v>
                </c:pt>
                <c:pt idx="34301">
                  <c:v>43646.03125</c:v>
                </c:pt>
                <c:pt idx="34302">
                  <c:v>43646.052083333401</c:v>
                </c:pt>
                <c:pt idx="34303">
                  <c:v>43646.072916666599</c:v>
                </c:pt>
                <c:pt idx="34304">
                  <c:v>43646.09375</c:v>
                </c:pt>
                <c:pt idx="34305">
                  <c:v>43646.114583333401</c:v>
                </c:pt>
                <c:pt idx="34306">
                  <c:v>43646.135416666599</c:v>
                </c:pt>
                <c:pt idx="34307">
                  <c:v>43646.15625</c:v>
                </c:pt>
                <c:pt idx="34308">
                  <c:v>43646.177083333401</c:v>
                </c:pt>
                <c:pt idx="34309">
                  <c:v>43646.197916666599</c:v>
                </c:pt>
                <c:pt idx="34310">
                  <c:v>43646.21875</c:v>
                </c:pt>
                <c:pt idx="34311">
                  <c:v>43646.239583333401</c:v>
                </c:pt>
                <c:pt idx="34312">
                  <c:v>43646.260416666599</c:v>
                </c:pt>
                <c:pt idx="34313">
                  <c:v>43646.28125</c:v>
                </c:pt>
                <c:pt idx="34314">
                  <c:v>43646.302083333401</c:v>
                </c:pt>
                <c:pt idx="34315">
                  <c:v>43646.322916666599</c:v>
                </c:pt>
                <c:pt idx="34316">
                  <c:v>43646.34375</c:v>
                </c:pt>
                <c:pt idx="34317">
                  <c:v>43646.364583333401</c:v>
                </c:pt>
                <c:pt idx="34318">
                  <c:v>43646.385416666599</c:v>
                </c:pt>
                <c:pt idx="34319">
                  <c:v>43646.40625</c:v>
                </c:pt>
                <c:pt idx="34320">
                  <c:v>43646.427083333401</c:v>
                </c:pt>
                <c:pt idx="34321">
                  <c:v>43646.447916666599</c:v>
                </c:pt>
                <c:pt idx="34322">
                  <c:v>43646.46875</c:v>
                </c:pt>
                <c:pt idx="34323">
                  <c:v>43646.489583333401</c:v>
                </c:pt>
                <c:pt idx="34324">
                  <c:v>43646.510416666599</c:v>
                </c:pt>
                <c:pt idx="34325">
                  <c:v>43646.53125</c:v>
                </c:pt>
                <c:pt idx="34326">
                  <c:v>43646.552083333401</c:v>
                </c:pt>
                <c:pt idx="34327">
                  <c:v>43646.572916666599</c:v>
                </c:pt>
                <c:pt idx="34328">
                  <c:v>43646.59375</c:v>
                </c:pt>
                <c:pt idx="34329">
                  <c:v>43646.614583333401</c:v>
                </c:pt>
                <c:pt idx="34330">
                  <c:v>43646.635416666599</c:v>
                </c:pt>
                <c:pt idx="34331">
                  <c:v>43646.65625</c:v>
                </c:pt>
                <c:pt idx="34332">
                  <c:v>43646.677083333401</c:v>
                </c:pt>
                <c:pt idx="34333">
                  <c:v>43646.697916666599</c:v>
                </c:pt>
                <c:pt idx="34334">
                  <c:v>43646.71875</c:v>
                </c:pt>
                <c:pt idx="34335">
                  <c:v>43646.739583333401</c:v>
                </c:pt>
                <c:pt idx="34336">
                  <c:v>43646.760416666599</c:v>
                </c:pt>
                <c:pt idx="34337">
                  <c:v>43646.78125</c:v>
                </c:pt>
                <c:pt idx="34338">
                  <c:v>43646.802083333401</c:v>
                </c:pt>
                <c:pt idx="34339">
                  <c:v>43646.822916666599</c:v>
                </c:pt>
                <c:pt idx="34340">
                  <c:v>43646.84375</c:v>
                </c:pt>
                <c:pt idx="34341">
                  <c:v>43646.864583333401</c:v>
                </c:pt>
                <c:pt idx="34342">
                  <c:v>43646.885416666599</c:v>
                </c:pt>
                <c:pt idx="34343">
                  <c:v>43646.90625</c:v>
                </c:pt>
                <c:pt idx="34344">
                  <c:v>43646.927083333401</c:v>
                </c:pt>
                <c:pt idx="34345">
                  <c:v>43646.947916666599</c:v>
                </c:pt>
                <c:pt idx="34346">
                  <c:v>43646.96875</c:v>
                </c:pt>
                <c:pt idx="34347">
                  <c:v>43646.989583333401</c:v>
                </c:pt>
                <c:pt idx="34348">
                  <c:v>43647.010416666599</c:v>
                </c:pt>
                <c:pt idx="34349">
                  <c:v>43647.03125</c:v>
                </c:pt>
                <c:pt idx="34350">
                  <c:v>43647.052083333401</c:v>
                </c:pt>
                <c:pt idx="34351">
                  <c:v>43647.072916666599</c:v>
                </c:pt>
                <c:pt idx="34352">
                  <c:v>43647.09375</c:v>
                </c:pt>
                <c:pt idx="34353">
                  <c:v>43647.114583333401</c:v>
                </c:pt>
                <c:pt idx="34354">
                  <c:v>43647.135416666599</c:v>
                </c:pt>
                <c:pt idx="34355">
                  <c:v>43647.15625</c:v>
                </c:pt>
                <c:pt idx="34356">
                  <c:v>43647.177083333401</c:v>
                </c:pt>
                <c:pt idx="34357">
                  <c:v>43647.197916666599</c:v>
                </c:pt>
                <c:pt idx="34358">
                  <c:v>43647.21875</c:v>
                </c:pt>
                <c:pt idx="34359">
                  <c:v>43647.239583333401</c:v>
                </c:pt>
                <c:pt idx="34360">
                  <c:v>43647.260416666599</c:v>
                </c:pt>
                <c:pt idx="34361">
                  <c:v>43647.28125</c:v>
                </c:pt>
                <c:pt idx="34362">
                  <c:v>43647.302083333401</c:v>
                </c:pt>
                <c:pt idx="34363">
                  <c:v>43647.322916666599</c:v>
                </c:pt>
                <c:pt idx="34364">
                  <c:v>43647.34375</c:v>
                </c:pt>
                <c:pt idx="34365">
                  <c:v>43647.364583333401</c:v>
                </c:pt>
                <c:pt idx="34366">
                  <c:v>43647.385416666599</c:v>
                </c:pt>
                <c:pt idx="34367">
                  <c:v>43647.40625</c:v>
                </c:pt>
                <c:pt idx="34368">
                  <c:v>43647.427083333401</c:v>
                </c:pt>
                <c:pt idx="34369">
                  <c:v>43647.447916666599</c:v>
                </c:pt>
                <c:pt idx="34370">
                  <c:v>43647.46875</c:v>
                </c:pt>
                <c:pt idx="34371">
                  <c:v>43647.489583333401</c:v>
                </c:pt>
                <c:pt idx="34372">
                  <c:v>43647.510416666599</c:v>
                </c:pt>
                <c:pt idx="34373">
                  <c:v>43647.53125</c:v>
                </c:pt>
                <c:pt idx="34374">
                  <c:v>43647.552083333401</c:v>
                </c:pt>
                <c:pt idx="34375">
                  <c:v>43647.572916666599</c:v>
                </c:pt>
                <c:pt idx="34376">
                  <c:v>43647.59375</c:v>
                </c:pt>
                <c:pt idx="34377">
                  <c:v>43647.614583333401</c:v>
                </c:pt>
                <c:pt idx="34378">
                  <c:v>43647.635416666599</c:v>
                </c:pt>
                <c:pt idx="34379">
                  <c:v>43647.65625</c:v>
                </c:pt>
                <c:pt idx="34380">
                  <c:v>43647.677083333401</c:v>
                </c:pt>
                <c:pt idx="34381">
                  <c:v>43647.697916666599</c:v>
                </c:pt>
                <c:pt idx="34382">
                  <c:v>43647.71875</c:v>
                </c:pt>
                <c:pt idx="34383">
                  <c:v>43647.739583333401</c:v>
                </c:pt>
                <c:pt idx="34384">
                  <c:v>43647.760416666599</c:v>
                </c:pt>
                <c:pt idx="34385">
                  <c:v>43647.78125</c:v>
                </c:pt>
                <c:pt idx="34386">
                  <c:v>43647.802083333401</c:v>
                </c:pt>
                <c:pt idx="34387">
                  <c:v>43647.822916666599</c:v>
                </c:pt>
                <c:pt idx="34388">
                  <c:v>43647.84375</c:v>
                </c:pt>
                <c:pt idx="34389">
                  <c:v>43647.864583333401</c:v>
                </c:pt>
                <c:pt idx="34390">
                  <c:v>43647.885416666599</c:v>
                </c:pt>
                <c:pt idx="34391">
                  <c:v>43647.90625</c:v>
                </c:pt>
                <c:pt idx="34392">
                  <c:v>43647.927083333401</c:v>
                </c:pt>
                <c:pt idx="34393">
                  <c:v>43647.947916666599</c:v>
                </c:pt>
                <c:pt idx="34394">
                  <c:v>43647.96875</c:v>
                </c:pt>
                <c:pt idx="34395">
                  <c:v>43647.989583333401</c:v>
                </c:pt>
                <c:pt idx="34396">
                  <c:v>43648.010416666599</c:v>
                </c:pt>
                <c:pt idx="34397">
                  <c:v>43648.03125</c:v>
                </c:pt>
                <c:pt idx="34398">
                  <c:v>43648.052083333401</c:v>
                </c:pt>
                <c:pt idx="34399">
                  <c:v>43648.072916666599</c:v>
                </c:pt>
                <c:pt idx="34400">
                  <c:v>43648.09375</c:v>
                </c:pt>
                <c:pt idx="34401">
                  <c:v>43648.114583333401</c:v>
                </c:pt>
                <c:pt idx="34402">
                  <c:v>43648.135416666599</c:v>
                </c:pt>
                <c:pt idx="34403">
                  <c:v>43648.15625</c:v>
                </c:pt>
                <c:pt idx="34404">
                  <c:v>43648.177083333401</c:v>
                </c:pt>
                <c:pt idx="34405">
                  <c:v>43648.197916666599</c:v>
                </c:pt>
                <c:pt idx="34406">
                  <c:v>43648.21875</c:v>
                </c:pt>
                <c:pt idx="34407">
                  <c:v>43648.239583333401</c:v>
                </c:pt>
                <c:pt idx="34408">
                  <c:v>43648.260416666599</c:v>
                </c:pt>
                <c:pt idx="34409">
                  <c:v>43648.28125</c:v>
                </c:pt>
                <c:pt idx="34410">
                  <c:v>43648.302083333401</c:v>
                </c:pt>
                <c:pt idx="34411">
                  <c:v>43648.322916666599</c:v>
                </c:pt>
                <c:pt idx="34412">
                  <c:v>43648.34375</c:v>
                </c:pt>
                <c:pt idx="34413">
                  <c:v>43648.364583333401</c:v>
                </c:pt>
                <c:pt idx="34414">
                  <c:v>43648.385416666599</c:v>
                </c:pt>
                <c:pt idx="34415">
                  <c:v>43648.40625</c:v>
                </c:pt>
                <c:pt idx="34416">
                  <c:v>43648.427083333401</c:v>
                </c:pt>
                <c:pt idx="34417">
                  <c:v>43648.447916666599</c:v>
                </c:pt>
                <c:pt idx="34418">
                  <c:v>43648.46875</c:v>
                </c:pt>
                <c:pt idx="34419">
                  <c:v>43648.489583333401</c:v>
                </c:pt>
                <c:pt idx="34420">
                  <c:v>43648.510416666599</c:v>
                </c:pt>
                <c:pt idx="34421">
                  <c:v>43648.53125</c:v>
                </c:pt>
                <c:pt idx="34422">
                  <c:v>43648.552083333401</c:v>
                </c:pt>
                <c:pt idx="34423">
                  <c:v>43648.572916666599</c:v>
                </c:pt>
                <c:pt idx="34424">
                  <c:v>43648.59375</c:v>
                </c:pt>
                <c:pt idx="34425">
                  <c:v>43648.614583333401</c:v>
                </c:pt>
                <c:pt idx="34426">
                  <c:v>43648.635416666599</c:v>
                </c:pt>
                <c:pt idx="34427">
                  <c:v>43648.65625</c:v>
                </c:pt>
                <c:pt idx="34428">
                  <c:v>43648.677083333401</c:v>
                </c:pt>
                <c:pt idx="34429">
                  <c:v>43648.697916666599</c:v>
                </c:pt>
                <c:pt idx="34430">
                  <c:v>43648.71875</c:v>
                </c:pt>
                <c:pt idx="34431">
                  <c:v>43648.739583333401</c:v>
                </c:pt>
                <c:pt idx="34432">
                  <c:v>43648.760416666599</c:v>
                </c:pt>
                <c:pt idx="34433">
                  <c:v>43648.78125</c:v>
                </c:pt>
                <c:pt idx="34434">
                  <c:v>43648.802083333401</c:v>
                </c:pt>
                <c:pt idx="34435">
                  <c:v>43648.822916666599</c:v>
                </c:pt>
                <c:pt idx="34436">
                  <c:v>43648.84375</c:v>
                </c:pt>
                <c:pt idx="34437">
                  <c:v>43648.864583333401</c:v>
                </c:pt>
                <c:pt idx="34438">
                  <c:v>43648.885416666599</c:v>
                </c:pt>
                <c:pt idx="34439">
                  <c:v>43648.90625</c:v>
                </c:pt>
                <c:pt idx="34440">
                  <c:v>43648.927083333401</c:v>
                </c:pt>
                <c:pt idx="34441">
                  <c:v>43648.947916666599</c:v>
                </c:pt>
                <c:pt idx="34442">
                  <c:v>43648.96875</c:v>
                </c:pt>
                <c:pt idx="34443">
                  <c:v>43648.989583333401</c:v>
                </c:pt>
                <c:pt idx="34444">
                  <c:v>43649.010416666599</c:v>
                </c:pt>
                <c:pt idx="34445">
                  <c:v>43649.03125</c:v>
                </c:pt>
                <c:pt idx="34446">
                  <c:v>43649.052083333401</c:v>
                </c:pt>
                <c:pt idx="34447">
                  <c:v>43649.072916666599</c:v>
                </c:pt>
                <c:pt idx="34448">
                  <c:v>43649.09375</c:v>
                </c:pt>
                <c:pt idx="34449">
                  <c:v>43649.114583333401</c:v>
                </c:pt>
                <c:pt idx="34450">
                  <c:v>43649.135416666599</c:v>
                </c:pt>
                <c:pt idx="34451">
                  <c:v>43649.15625</c:v>
                </c:pt>
                <c:pt idx="34452">
                  <c:v>43649.177083333401</c:v>
                </c:pt>
                <c:pt idx="34453">
                  <c:v>43649.197916666599</c:v>
                </c:pt>
                <c:pt idx="34454">
                  <c:v>43649.21875</c:v>
                </c:pt>
                <c:pt idx="34455">
                  <c:v>43649.239583333401</c:v>
                </c:pt>
                <c:pt idx="34456">
                  <c:v>43649.260416666599</c:v>
                </c:pt>
                <c:pt idx="34457">
                  <c:v>43649.28125</c:v>
                </c:pt>
                <c:pt idx="34458">
                  <c:v>43649.302083333401</c:v>
                </c:pt>
                <c:pt idx="34459">
                  <c:v>43649.322916666599</c:v>
                </c:pt>
                <c:pt idx="34460">
                  <c:v>43649.34375</c:v>
                </c:pt>
                <c:pt idx="34461">
                  <c:v>43649.364583333401</c:v>
                </c:pt>
                <c:pt idx="34462">
                  <c:v>43649.385416666599</c:v>
                </c:pt>
                <c:pt idx="34463">
                  <c:v>43649.40625</c:v>
                </c:pt>
                <c:pt idx="34464">
                  <c:v>43649.427083333401</c:v>
                </c:pt>
                <c:pt idx="34465">
                  <c:v>43649.447916666599</c:v>
                </c:pt>
                <c:pt idx="34466">
                  <c:v>43649.46875</c:v>
                </c:pt>
                <c:pt idx="34467">
                  <c:v>43649.489583333401</c:v>
                </c:pt>
                <c:pt idx="34468">
                  <c:v>43649.510416666599</c:v>
                </c:pt>
                <c:pt idx="34469">
                  <c:v>43649.53125</c:v>
                </c:pt>
                <c:pt idx="34470">
                  <c:v>43649.552083333401</c:v>
                </c:pt>
                <c:pt idx="34471">
                  <c:v>43649.572916666599</c:v>
                </c:pt>
                <c:pt idx="34472">
                  <c:v>43649.59375</c:v>
                </c:pt>
                <c:pt idx="34473">
                  <c:v>43649.614583333401</c:v>
                </c:pt>
                <c:pt idx="34474">
                  <c:v>43649.635416666599</c:v>
                </c:pt>
                <c:pt idx="34475">
                  <c:v>43649.65625</c:v>
                </c:pt>
                <c:pt idx="34476">
                  <c:v>43649.677083333401</c:v>
                </c:pt>
                <c:pt idx="34477">
                  <c:v>43649.697916666599</c:v>
                </c:pt>
                <c:pt idx="34478">
                  <c:v>43649.71875</c:v>
                </c:pt>
                <c:pt idx="34479">
                  <c:v>43649.739583333401</c:v>
                </c:pt>
                <c:pt idx="34480">
                  <c:v>43649.760416666599</c:v>
                </c:pt>
                <c:pt idx="34481">
                  <c:v>43649.78125</c:v>
                </c:pt>
                <c:pt idx="34482">
                  <c:v>43649.802083333401</c:v>
                </c:pt>
                <c:pt idx="34483">
                  <c:v>43649.822916666599</c:v>
                </c:pt>
                <c:pt idx="34484">
                  <c:v>43649.84375</c:v>
                </c:pt>
                <c:pt idx="34485">
                  <c:v>43649.864583333401</c:v>
                </c:pt>
                <c:pt idx="34486">
                  <c:v>43649.885416666599</c:v>
                </c:pt>
                <c:pt idx="34487">
                  <c:v>43649.90625</c:v>
                </c:pt>
                <c:pt idx="34488">
                  <c:v>43649.927083333401</c:v>
                </c:pt>
                <c:pt idx="34489">
                  <c:v>43649.947916666599</c:v>
                </c:pt>
                <c:pt idx="34490">
                  <c:v>43649.96875</c:v>
                </c:pt>
                <c:pt idx="34491">
                  <c:v>43649.989583333401</c:v>
                </c:pt>
                <c:pt idx="34492">
                  <c:v>43650.010416666599</c:v>
                </c:pt>
                <c:pt idx="34493">
                  <c:v>43650.03125</c:v>
                </c:pt>
                <c:pt idx="34494">
                  <c:v>43650.052083333401</c:v>
                </c:pt>
                <c:pt idx="34495">
                  <c:v>43650.072916666599</c:v>
                </c:pt>
                <c:pt idx="34496">
                  <c:v>43650.09375</c:v>
                </c:pt>
                <c:pt idx="34497">
                  <c:v>43650.114583333401</c:v>
                </c:pt>
                <c:pt idx="34498">
                  <c:v>43650.135416666599</c:v>
                </c:pt>
                <c:pt idx="34499">
                  <c:v>43650.15625</c:v>
                </c:pt>
                <c:pt idx="34500">
                  <c:v>43650.177083333401</c:v>
                </c:pt>
                <c:pt idx="34501">
                  <c:v>43650.197916666599</c:v>
                </c:pt>
                <c:pt idx="34502">
                  <c:v>43650.21875</c:v>
                </c:pt>
                <c:pt idx="34503">
                  <c:v>43650.239583333401</c:v>
                </c:pt>
                <c:pt idx="34504">
                  <c:v>43650.260416666599</c:v>
                </c:pt>
                <c:pt idx="34505">
                  <c:v>43650.28125</c:v>
                </c:pt>
                <c:pt idx="34506">
                  <c:v>43650.302083333401</c:v>
                </c:pt>
                <c:pt idx="34507">
                  <c:v>43650.322916666599</c:v>
                </c:pt>
                <c:pt idx="34508">
                  <c:v>43650.34375</c:v>
                </c:pt>
                <c:pt idx="34509">
                  <c:v>43650.364583333401</c:v>
                </c:pt>
                <c:pt idx="34510">
                  <c:v>43650.385416666599</c:v>
                </c:pt>
                <c:pt idx="34511">
                  <c:v>43650.40625</c:v>
                </c:pt>
                <c:pt idx="34512">
                  <c:v>43650.427083333401</c:v>
                </c:pt>
                <c:pt idx="34513">
                  <c:v>43650.447916666599</c:v>
                </c:pt>
                <c:pt idx="34514">
                  <c:v>43650.46875</c:v>
                </c:pt>
                <c:pt idx="34515">
                  <c:v>43650.489583333401</c:v>
                </c:pt>
                <c:pt idx="34516">
                  <c:v>43650.510416666599</c:v>
                </c:pt>
                <c:pt idx="34517">
                  <c:v>43650.53125</c:v>
                </c:pt>
                <c:pt idx="34518">
                  <c:v>43650.552083333401</c:v>
                </c:pt>
                <c:pt idx="34519">
                  <c:v>43650.572916666599</c:v>
                </c:pt>
                <c:pt idx="34520">
                  <c:v>43650.59375</c:v>
                </c:pt>
                <c:pt idx="34521">
                  <c:v>43650.614583333401</c:v>
                </c:pt>
                <c:pt idx="34522">
                  <c:v>43650.635416666599</c:v>
                </c:pt>
                <c:pt idx="34523">
                  <c:v>43650.65625</c:v>
                </c:pt>
                <c:pt idx="34524">
                  <c:v>43650.677083333401</c:v>
                </c:pt>
                <c:pt idx="34525">
                  <c:v>43650.697916666599</c:v>
                </c:pt>
                <c:pt idx="34526">
                  <c:v>43650.71875</c:v>
                </c:pt>
                <c:pt idx="34527">
                  <c:v>43650.739583333401</c:v>
                </c:pt>
                <c:pt idx="34528">
                  <c:v>43650.760416666599</c:v>
                </c:pt>
                <c:pt idx="34529">
                  <c:v>43650.78125</c:v>
                </c:pt>
                <c:pt idx="34530">
                  <c:v>43650.802083333401</c:v>
                </c:pt>
                <c:pt idx="34531">
                  <c:v>43650.822916666599</c:v>
                </c:pt>
                <c:pt idx="34532">
                  <c:v>43650.84375</c:v>
                </c:pt>
                <c:pt idx="34533">
                  <c:v>43650.864583333401</c:v>
                </c:pt>
                <c:pt idx="34534">
                  <c:v>43650.885416666599</c:v>
                </c:pt>
                <c:pt idx="34535">
                  <c:v>43650.90625</c:v>
                </c:pt>
                <c:pt idx="34536">
                  <c:v>43650.927083333401</c:v>
                </c:pt>
                <c:pt idx="34537">
                  <c:v>43650.947916666599</c:v>
                </c:pt>
                <c:pt idx="34538">
                  <c:v>43650.96875</c:v>
                </c:pt>
                <c:pt idx="34539">
                  <c:v>43650.989583333401</c:v>
                </c:pt>
                <c:pt idx="34540">
                  <c:v>43651.010416666599</c:v>
                </c:pt>
                <c:pt idx="34541">
                  <c:v>43651.03125</c:v>
                </c:pt>
                <c:pt idx="34542">
                  <c:v>43651.052083333401</c:v>
                </c:pt>
                <c:pt idx="34543">
                  <c:v>43651.072916666599</c:v>
                </c:pt>
                <c:pt idx="34544">
                  <c:v>43651.09375</c:v>
                </c:pt>
                <c:pt idx="34545">
                  <c:v>43651.114583333401</c:v>
                </c:pt>
                <c:pt idx="34546">
                  <c:v>43651.135416666599</c:v>
                </c:pt>
                <c:pt idx="34547">
                  <c:v>43651.15625</c:v>
                </c:pt>
                <c:pt idx="34548">
                  <c:v>43651.177083333401</c:v>
                </c:pt>
                <c:pt idx="34549">
                  <c:v>43651.197916666599</c:v>
                </c:pt>
                <c:pt idx="34550">
                  <c:v>43651.21875</c:v>
                </c:pt>
                <c:pt idx="34551">
                  <c:v>43651.239583333401</c:v>
                </c:pt>
                <c:pt idx="34552">
                  <c:v>43651.260416666599</c:v>
                </c:pt>
                <c:pt idx="34553">
                  <c:v>43651.28125</c:v>
                </c:pt>
                <c:pt idx="34554">
                  <c:v>43651.302083333401</c:v>
                </c:pt>
                <c:pt idx="34555">
                  <c:v>43651.322916666599</c:v>
                </c:pt>
                <c:pt idx="34556">
                  <c:v>43651.34375</c:v>
                </c:pt>
                <c:pt idx="34557">
                  <c:v>43651.364583333401</c:v>
                </c:pt>
                <c:pt idx="34558">
                  <c:v>43651.385416666599</c:v>
                </c:pt>
                <c:pt idx="34559">
                  <c:v>43651.40625</c:v>
                </c:pt>
                <c:pt idx="34560">
                  <c:v>43651.427083333401</c:v>
                </c:pt>
                <c:pt idx="34561">
                  <c:v>43651.447916666599</c:v>
                </c:pt>
                <c:pt idx="34562">
                  <c:v>43651.46875</c:v>
                </c:pt>
                <c:pt idx="34563">
                  <c:v>43651.489583333401</c:v>
                </c:pt>
                <c:pt idx="34564">
                  <c:v>43651.510416666599</c:v>
                </c:pt>
                <c:pt idx="34565">
                  <c:v>43651.53125</c:v>
                </c:pt>
                <c:pt idx="34566">
                  <c:v>43651.552083333401</c:v>
                </c:pt>
                <c:pt idx="34567">
                  <c:v>43651.572916666599</c:v>
                </c:pt>
                <c:pt idx="34568">
                  <c:v>43651.59375</c:v>
                </c:pt>
                <c:pt idx="34569">
                  <c:v>43651.614583333401</c:v>
                </c:pt>
                <c:pt idx="34570">
                  <c:v>43651.635416666599</c:v>
                </c:pt>
                <c:pt idx="34571">
                  <c:v>43651.65625</c:v>
                </c:pt>
                <c:pt idx="34572">
                  <c:v>43651.677083333401</c:v>
                </c:pt>
                <c:pt idx="34573">
                  <c:v>43651.697916666599</c:v>
                </c:pt>
                <c:pt idx="34574">
                  <c:v>43651.71875</c:v>
                </c:pt>
                <c:pt idx="34575">
                  <c:v>43651.739583333401</c:v>
                </c:pt>
                <c:pt idx="34576">
                  <c:v>43651.760416666599</c:v>
                </c:pt>
                <c:pt idx="34577">
                  <c:v>43651.78125</c:v>
                </c:pt>
                <c:pt idx="34578">
                  <c:v>43651.802083333401</c:v>
                </c:pt>
                <c:pt idx="34579">
                  <c:v>43651.822916666599</c:v>
                </c:pt>
                <c:pt idx="34580">
                  <c:v>43651.84375</c:v>
                </c:pt>
                <c:pt idx="34581">
                  <c:v>43651.864583333401</c:v>
                </c:pt>
                <c:pt idx="34582">
                  <c:v>43651.885416666599</c:v>
                </c:pt>
                <c:pt idx="34583">
                  <c:v>43651.90625</c:v>
                </c:pt>
                <c:pt idx="34584">
                  <c:v>43651.927083333401</c:v>
                </c:pt>
                <c:pt idx="34585">
                  <c:v>43651.947916666599</c:v>
                </c:pt>
                <c:pt idx="34586">
                  <c:v>43651.96875</c:v>
                </c:pt>
                <c:pt idx="34587">
                  <c:v>43651.989583333401</c:v>
                </c:pt>
                <c:pt idx="34588">
                  <c:v>43652.010416666599</c:v>
                </c:pt>
                <c:pt idx="34589">
                  <c:v>43652.03125</c:v>
                </c:pt>
                <c:pt idx="34590">
                  <c:v>43652.052083333401</c:v>
                </c:pt>
                <c:pt idx="34591">
                  <c:v>43652.072916666599</c:v>
                </c:pt>
                <c:pt idx="34592">
                  <c:v>43652.09375</c:v>
                </c:pt>
                <c:pt idx="34593">
                  <c:v>43652.114583333401</c:v>
                </c:pt>
                <c:pt idx="34594">
                  <c:v>43652.135416666599</c:v>
                </c:pt>
                <c:pt idx="34595">
                  <c:v>43652.15625</c:v>
                </c:pt>
                <c:pt idx="34596">
                  <c:v>43652.177083333401</c:v>
                </c:pt>
                <c:pt idx="34597">
                  <c:v>43652.197916666599</c:v>
                </c:pt>
                <c:pt idx="34598">
                  <c:v>43652.21875</c:v>
                </c:pt>
                <c:pt idx="34599">
                  <c:v>43652.239583333401</c:v>
                </c:pt>
                <c:pt idx="34600">
                  <c:v>43652.260416666599</c:v>
                </c:pt>
                <c:pt idx="34601">
                  <c:v>43652.28125</c:v>
                </c:pt>
                <c:pt idx="34602">
                  <c:v>43652.302083333401</c:v>
                </c:pt>
                <c:pt idx="34603">
                  <c:v>43652.322916666599</c:v>
                </c:pt>
                <c:pt idx="34604">
                  <c:v>43652.34375</c:v>
                </c:pt>
                <c:pt idx="34605">
                  <c:v>43652.364583333401</c:v>
                </c:pt>
                <c:pt idx="34606">
                  <c:v>43652.385416666599</c:v>
                </c:pt>
                <c:pt idx="34607">
                  <c:v>43652.40625</c:v>
                </c:pt>
                <c:pt idx="34608">
                  <c:v>43652.427083333401</c:v>
                </c:pt>
                <c:pt idx="34609">
                  <c:v>43652.447916666599</c:v>
                </c:pt>
                <c:pt idx="34610">
                  <c:v>43652.46875</c:v>
                </c:pt>
                <c:pt idx="34611">
                  <c:v>43652.489583333401</c:v>
                </c:pt>
                <c:pt idx="34612">
                  <c:v>43652.510416666599</c:v>
                </c:pt>
                <c:pt idx="34613">
                  <c:v>43652.53125</c:v>
                </c:pt>
                <c:pt idx="34614">
                  <c:v>43652.552083333401</c:v>
                </c:pt>
                <c:pt idx="34615">
                  <c:v>43652.572916666599</c:v>
                </c:pt>
                <c:pt idx="34616">
                  <c:v>43652.59375</c:v>
                </c:pt>
                <c:pt idx="34617">
                  <c:v>43652.614583333401</c:v>
                </c:pt>
                <c:pt idx="34618">
                  <c:v>43652.635416666599</c:v>
                </c:pt>
                <c:pt idx="34619">
                  <c:v>43652.65625</c:v>
                </c:pt>
                <c:pt idx="34620">
                  <c:v>43652.677083333401</c:v>
                </c:pt>
                <c:pt idx="34621">
                  <c:v>43652.697916666599</c:v>
                </c:pt>
                <c:pt idx="34622">
                  <c:v>43652.71875</c:v>
                </c:pt>
                <c:pt idx="34623">
                  <c:v>43652.739583333401</c:v>
                </c:pt>
                <c:pt idx="34624">
                  <c:v>43652.760416666599</c:v>
                </c:pt>
                <c:pt idx="34625">
                  <c:v>43652.78125</c:v>
                </c:pt>
                <c:pt idx="34626">
                  <c:v>43652.802083333401</c:v>
                </c:pt>
                <c:pt idx="34627">
                  <c:v>43652.822916666599</c:v>
                </c:pt>
                <c:pt idx="34628">
                  <c:v>43652.84375</c:v>
                </c:pt>
                <c:pt idx="34629">
                  <c:v>43652.864583333401</c:v>
                </c:pt>
                <c:pt idx="34630">
                  <c:v>43652.885416666599</c:v>
                </c:pt>
                <c:pt idx="34631">
                  <c:v>43652.90625</c:v>
                </c:pt>
                <c:pt idx="34632">
                  <c:v>43652.927083333401</c:v>
                </c:pt>
                <c:pt idx="34633">
                  <c:v>43652.947916666599</c:v>
                </c:pt>
                <c:pt idx="34634">
                  <c:v>43652.96875</c:v>
                </c:pt>
                <c:pt idx="34635">
                  <c:v>43652.989583333401</c:v>
                </c:pt>
                <c:pt idx="34636">
                  <c:v>43653.010416666599</c:v>
                </c:pt>
                <c:pt idx="34637">
                  <c:v>43653.03125</c:v>
                </c:pt>
                <c:pt idx="34638">
                  <c:v>43653.052083333401</c:v>
                </c:pt>
                <c:pt idx="34639">
                  <c:v>43653.072916666599</c:v>
                </c:pt>
                <c:pt idx="34640">
                  <c:v>43653.09375</c:v>
                </c:pt>
                <c:pt idx="34641">
                  <c:v>43653.114583333401</c:v>
                </c:pt>
                <c:pt idx="34642">
                  <c:v>43653.135416666599</c:v>
                </c:pt>
                <c:pt idx="34643">
                  <c:v>43653.15625</c:v>
                </c:pt>
                <c:pt idx="34644">
                  <c:v>43653.177083333401</c:v>
                </c:pt>
                <c:pt idx="34645">
                  <c:v>43653.197916666599</c:v>
                </c:pt>
                <c:pt idx="34646">
                  <c:v>43653.21875</c:v>
                </c:pt>
                <c:pt idx="34647">
                  <c:v>43653.239583333401</c:v>
                </c:pt>
                <c:pt idx="34648">
                  <c:v>43653.260416666599</c:v>
                </c:pt>
                <c:pt idx="34649">
                  <c:v>43653.28125</c:v>
                </c:pt>
                <c:pt idx="34650">
                  <c:v>43653.302083333401</c:v>
                </c:pt>
                <c:pt idx="34651">
                  <c:v>43653.322916666599</c:v>
                </c:pt>
                <c:pt idx="34652">
                  <c:v>43653.34375</c:v>
                </c:pt>
                <c:pt idx="34653">
                  <c:v>43653.364583333401</c:v>
                </c:pt>
                <c:pt idx="34654">
                  <c:v>43653.385416666599</c:v>
                </c:pt>
                <c:pt idx="34655">
                  <c:v>43653.40625</c:v>
                </c:pt>
                <c:pt idx="34656">
                  <c:v>43653.427083333401</c:v>
                </c:pt>
                <c:pt idx="34657">
                  <c:v>43653.447916666599</c:v>
                </c:pt>
                <c:pt idx="34658">
                  <c:v>43653.46875</c:v>
                </c:pt>
                <c:pt idx="34659">
                  <c:v>43653.489583333401</c:v>
                </c:pt>
                <c:pt idx="34660">
                  <c:v>43653.510416666599</c:v>
                </c:pt>
                <c:pt idx="34661">
                  <c:v>43653.53125</c:v>
                </c:pt>
                <c:pt idx="34662">
                  <c:v>43653.552083333401</c:v>
                </c:pt>
                <c:pt idx="34663">
                  <c:v>43653.572916666599</c:v>
                </c:pt>
                <c:pt idx="34664">
                  <c:v>43653.59375</c:v>
                </c:pt>
                <c:pt idx="34665">
                  <c:v>43653.614583333401</c:v>
                </c:pt>
                <c:pt idx="34666">
                  <c:v>43653.635416666599</c:v>
                </c:pt>
                <c:pt idx="34667">
                  <c:v>43653.65625</c:v>
                </c:pt>
                <c:pt idx="34668">
                  <c:v>43653.677083333401</c:v>
                </c:pt>
                <c:pt idx="34669">
                  <c:v>43653.697916666599</c:v>
                </c:pt>
                <c:pt idx="34670">
                  <c:v>43653.71875</c:v>
                </c:pt>
                <c:pt idx="34671">
                  <c:v>43653.739583333401</c:v>
                </c:pt>
                <c:pt idx="34672">
                  <c:v>43653.760416666599</c:v>
                </c:pt>
                <c:pt idx="34673">
                  <c:v>43653.78125</c:v>
                </c:pt>
                <c:pt idx="34674">
                  <c:v>43653.802083333401</c:v>
                </c:pt>
                <c:pt idx="34675">
                  <c:v>43653.822916666599</c:v>
                </c:pt>
                <c:pt idx="34676">
                  <c:v>43653.84375</c:v>
                </c:pt>
                <c:pt idx="34677">
                  <c:v>43653.864583333401</c:v>
                </c:pt>
                <c:pt idx="34678">
                  <c:v>43653.885416666599</c:v>
                </c:pt>
                <c:pt idx="34679">
                  <c:v>43653.90625</c:v>
                </c:pt>
                <c:pt idx="34680">
                  <c:v>43653.927083333401</c:v>
                </c:pt>
                <c:pt idx="34681">
                  <c:v>43653.947916666599</c:v>
                </c:pt>
                <c:pt idx="34682">
                  <c:v>43653.96875</c:v>
                </c:pt>
                <c:pt idx="34683">
                  <c:v>43653.989583333401</c:v>
                </c:pt>
                <c:pt idx="34684">
                  <c:v>43654.010416666599</c:v>
                </c:pt>
                <c:pt idx="34685">
                  <c:v>43654.03125</c:v>
                </c:pt>
                <c:pt idx="34686">
                  <c:v>43654.052083333401</c:v>
                </c:pt>
                <c:pt idx="34687">
                  <c:v>43654.072916666599</c:v>
                </c:pt>
                <c:pt idx="34688">
                  <c:v>43654.09375</c:v>
                </c:pt>
                <c:pt idx="34689">
                  <c:v>43654.114583333401</c:v>
                </c:pt>
                <c:pt idx="34690">
                  <c:v>43654.135416666599</c:v>
                </c:pt>
                <c:pt idx="34691">
                  <c:v>43654.15625</c:v>
                </c:pt>
                <c:pt idx="34692">
                  <c:v>43654.177083333401</c:v>
                </c:pt>
                <c:pt idx="34693">
                  <c:v>43654.197916666599</c:v>
                </c:pt>
                <c:pt idx="34694">
                  <c:v>43654.21875</c:v>
                </c:pt>
                <c:pt idx="34695">
                  <c:v>43654.239583333401</c:v>
                </c:pt>
                <c:pt idx="34696">
                  <c:v>43654.260416666599</c:v>
                </c:pt>
                <c:pt idx="34697">
                  <c:v>43654.28125</c:v>
                </c:pt>
                <c:pt idx="34698">
                  <c:v>43654.302083333401</c:v>
                </c:pt>
                <c:pt idx="34699">
                  <c:v>43654.322916666599</c:v>
                </c:pt>
                <c:pt idx="34700">
                  <c:v>43654.34375</c:v>
                </c:pt>
                <c:pt idx="34701">
                  <c:v>43654.364583333401</c:v>
                </c:pt>
                <c:pt idx="34702">
                  <c:v>43654.385416666599</c:v>
                </c:pt>
                <c:pt idx="34703">
                  <c:v>43654.40625</c:v>
                </c:pt>
                <c:pt idx="34704">
                  <c:v>43654.427083333401</c:v>
                </c:pt>
                <c:pt idx="34705">
                  <c:v>43654.447916666599</c:v>
                </c:pt>
                <c:pt idx="34706">
                  <c:v>43654.46875</c:v>
                </c:pt>
                <c:pt idx="34707">
                  <c:v>43654.489583333401</c:v>
                </c:pt>
                <c:pt idx="34708">
                  <c:v>43654.510416666599</c:v>
                </c:pt>
                <c:pt idx="34709">
                  <c:v>43654.53125</c:v>
                </c:pt>
                <c:pt idx="34710">
                  <c:v>43654.552083333401</c:v>
                </c:pt>
                <c:pt idx="34711">
                  <c:v>43654.572916666599</c:v>
                </c:pt>
                <c:pt idx="34712">
                  <c:v>43654.59375</c:v>
                </c:pt>
                <c:pt idx="34713">
                  <c:v>43654.614583333401</c:v>
                </c:pt>
                <c:pt idx="34714">
                  <c:v>43654.635416666599</c:v>
                </c:pt>
                <c:pt idx="34715">
                  <c:v>43654.65625</c:v>
                </c:pt>
                <c:pt idx="34716">
                  <c:v>43654.677083333401</c:v>
                </c:pt>
                <c:pt idx="34717">
                  <c:v>43654.697916666599</c:v>
                </c:pt>
                <c:pt idx="34718">
                  <c:v>43654.71875</c:v>
                </c:pt>
                <c:pt idx="34719">
                  <c:v>43654.739583333401</c:v>
                </c:pt>
                <c:pt idx="34720">
                  <c:v>43654.760416666599</c:v>
                </c:pt>
                <c:pt idx="34721">
                  <c:v>43654.78125</c:v>
                </c:pt>
                <c:pt idx="34722">
                  <c:v>43654.802083333401</c:v>
                </c:pt>
                <c:pt idx="34723">
                  <c:v>43654.822916666599</c:v>
                </c:pt>
                <c:pt idx="34724">
                  <c:v>43654.84375</c:v>
                </c:pt>
                <c:pt idx="34725">
                  <c:v>43654.864583333401</c:v>
                </c:pt>
                <c:pt idx="34726">
                  <c:v>43654.885416666599</c:v>
                </c:pt>
                <c:pt idx="34727">
                  <c:v>43654.90625</c:v>
                </c:pt>
                <c:pt idx="34728">
                  <c:v>43654.927083333401</c:v>
                </c:pt>
                <c:pt idx="34729">
                  <c:v>43654.947916666599</c:v>
                </c:pt>
                <c:pt idx="34730">
                  <c:v>43654.96875</c:v>
                </c:pt>
                <c:pt idx="34731">
                  <c:v>43654.989583333401</c:v>
                </c:pt>
                <c:pt idx="34732">
                  <c:v>43655.010416666599</c:v>
                </c:pt>
                <c:pt idx="34733">
                  <c:v>43655.03125</c:v>
                </c:pt>
                <c:pt idx="34734">
                  <c:v>43655.052083333401</c:v>
                </c:pt>
                <c:pt idx="34735">
                  <c:v>43655.072916666599</c:v>
                </c:pt>
                <c:pt idx="34736">
                  <c:v>43655.09375</c:v>
                </c:pt>
                <c:pt idx="34737">
                  <c:v>43655.114583333401</c:v>
                </c:pt>
                <c:pt idx="34738">
                  <c:v>43655.135416666599</c:v>
                </c:pt>
                <c:pt idx="34739">
                  <c:v>43655.15625</c:v>
                </c:pt>
                <c:pt idx="34740">
                  <c:v>43655.177083333401</c:v>
                </c:pt>
                <c:pt idx="34741">
                  <c:v>43655.197916666599</c:v>
                </c:pt>
                <c:pt idx="34742">
                  <c:v>43655.21875</c:v>
                </c:pt>
                <c:pt idx="34743">
                  <c:v>43655.239583333401</c:v>
                </c:pt>
                <c:pt idx="34744">
                  <c:v>43655.260416666599</c:v>
                </c:pt>
                <c:pt idx="34745">
                  <c:v>43655.28125</c:v>
                </c:pt>
                <c:pt idx="34746">
                  <c:v>43655.302083333401</c:v>
                </c:pt>
                <c:pt idx="34747">
                  <c:v>43655.322916666599</c:v>
                </c:pt>
                <c:pt idx="34748">
                  <c:v>43655.34375</c:v>
                </c:pt>
                <c:pt idx="34749">
                  <c:v>43655.364583333401</c:v>
                </c:pt>
                <c:pt idx="34750">
                  <c:v>43655.385416666599</c:v>
                </c:pt>
                <c:pt idx="34751">
                  <c:v>43655.40625</c:v>
                </c:pt>
                <c:pt idx="34752">
                  <c:v>43655.427083333401</c:v>
                </c:pt>
                <c:pt idx="34753">
                  <c:v>43655.447916666599</c:v>
                </c:pt>
                <c:pt idx="34754">
                  <c:v>43655.46875</c:v>
                </c:pt>
                <c:pt idx="34755">
                  <c:v>43655.489583333401</c:v>
                </c:pt>
                <c:pt idx="34756">
                  <c:v>43655.510416666599</c:v>
                </c:pt>
                <c:pt idx="34757">
                  <c:v>43655.53125</c:v>
                </c:pt>
                <c:pt idx="34758">
                  <c:v>43655.552083333401</c:v>
                </c:pt>
                <c:pt idx="34759">
                  <c:v>43655.572916666599</c:v>
                </c:pt>
                <c:pt idx="34760">
                  <c:v>43655.59375</c:v>
                </c:pt>
                <c:pt idx="34761">
                  <c:v>43655.614583333401</c:v>
                </c:pt>
                <c:pt idx="34762">
                  <c:v>43655.635416666599</c:v>
                </c:pt>
                <c:pt idx="34763">
                  <c:v>43655.65625</c:v>
                </c:pt>
                <c:pt idx="34764">
                  <c:v>43655.677083333401</c:v>
                </c:pt>
                <c:pt idx="34765">
                  <c:v>43655.697916666599</c:v>
                </c:pt>
                <c:pt idx="34766">
                  <c:v>43655.71875</c:v>
                </c:pt>
                <c:pt idx="34767">
                  <c:v>43655.739583333401</c:v>
                </c:pt>
                <c:pt idx="34768">
                  <c:v>43655.760416666599</c:v>
                </c:pt>
                <c:pt idx="34769">
                  <c:v>43655.78125</c:v>
                </c:pt>
                <c:pt idx="34770">
                  <c:v>43655.802083333401</c:v>
                </c:pt>
                <c:pt idx="34771">
                  <c:v>43655.822916666599</c:v>
                </c:pt>
                <c:pt idx="34772">
                  <c:v>43655.84375</c:v>
                </c:pt>
                <c:pt idx="34773">
                  <c:v>43655.864583333401</c:v>
                </c:pt>
                <c:pt idx="34774">
                  <c:v>43655.885416666599</c:v>
                </c:pt>
                <c:pt idx="34775">
                  <c:v>43655.90625</c:v>
                </c:pt>
                <c:pt idx="34776">
                  <c:v>43655.927083333401</c:v>
                </c:pt>
                <c:pt idx="34777">
                  <c:v>43655.947916666599</c:v>
                </c:pt>
                <c:pt idx="34778">
                  <c:v>43655.96875</c:v>
                </c:pt>
                <c:pt idx="34779">
                  <c:v>43655.989583333401</c:v>
                </c:pt>
                <c:pt idx="34780">
                  <c:v>43656.010416666599</c:v>
                </c:pt>
                <c:pt idx="34781">
                  <c:v>43656.03125</c:v>
                </c:pt>
                <c:pt idx="34782">
                  <c:v>43656.052083333401</c:v>
                </c:pt>
                <c:pt idx="34783">
                  <c:v>43656.072916666599</c:v>
                </c:pt>
                <c:pt idx="34784">
                  <c:v>43656.09375</c:v>
                </c:pt>
                <c:pt idx="34785">
                  <c:v>43656.114583333401</c:v>
                </c:pt>
                <c:pt idx="34786">
                  <c:v>43656.135416666599</c:v>
                </c:pt>
                <c:pt idx="34787">
                  <c:v>43656.15625</c:v>
                </c:pt>
                <c:pt idx="34788">
                  <c:v>43656.177083333401</c:v>
                </c:pt>
                <c:pt idx="34789">
                  <c:v>43656.197916666599</c:v>
                </c:pt>
                <c:pt idx="34790">
                  <c:v>43656.21875</c:v>
                </c:pt>
                <c:pt idx="34791">
                  <c:v>43656.239583333401</c:v>
                </c:pt>
                <c:pt idx="34792">
                  <c:v>43656.260416666599</c:v>
                </c:pt>
                <c:pt idx="34793">
                  <c:v>43656.28125</c:v>
                </c:pt>
                <c:pt idx="34794">
                  <c:v>43656.302083333401</c:v>
                </c:pt>
                <c:pt idx="34795">
                  <c:v>43656.322916666599</c:v>
                </c:pt>
                <c:pt idx="34796">
                  <c:v>43656.34375</c:v>
                </c:pt>
                <c:pt idx="34797">
                  <c:v>43656.364583333401</c:v>
                </c:pt>
                <c:pt idx="34798">
                  <c:v>43656.385416666599</c:v>
                </c:pt>
                <c:pt idx="34799">
                  <c:v>43656.40625</c:v>
                </c:pt>
                <c:pt idx="34800">
                  <c:v>43656.427083333401</c:v>
                </c:pt>
                <c:pt idx="34801">
                  <c:v>43656.447916666599</c:v>
                </c:pt>
                <c:pt idx="34802">
                  <c:v>43656.46875</c:v>
                </c:pt>
                <c:pt idx="34803">
                  <c:v>43656.489583333401</c:v>
                </c:pt>
                <c:pt idx="34804">
                  <c:v>43656.510416666599</c:v>
                </c:pt>
                <c:pt idx="34805">
                  <c:v>43656.53125</c:v>
                </c:pt>
                <c:pt idx="34806">
                  <c:v>43656.552083333401</c:v>
                </c:pt>
                <c:pt idx="34807">
                  <c:v>43656.572916666599</c:v>
                </c:pt>
                <c:pt idx="34808">
                  <c:v>43656.59375</c:v>
                </c:pt>
                <c:pt idx="34809">
                  <c:v>43656.614583333401</c:v>
                </c:pt>
                <c:pt idx="34810">
                  <c:v>43656.635416666599</c:v>
                </c:pt>
                <c:pt idx="34811">
                  <c:v>43656.65625</c:v>
                </c:pt>
                <c:pt idx="34812">
                  <c:v>43656.677083333401</c:v>
                </c:pt>
                <c:pt idx="34813">
                  <c:v>43656.697916666599</c:v>
                </c:pt>
                <c:pt idx="34814">
                  <c:v>43656.71875</c:v>
                </c:pt>
                <c:pt idx="34815">
                  <c:v>43656.739583333401</c:v>
                </c:pt>
                <c:pt idx="34816">
                  <c:v>43656.760416666599</c:v>
                </c:pt>
                <c:pt idx="34817">
                  <c:v>43656.78125</c:v>
                </c:pt>
                <c:pt idx="34818">
                  <c:v>43656.802083333401</c:v>
                </c:pt>
                <c:pt idx="34819">
                  <c:v>43656.822916666599</c:v>
                </c:pt>
                <c:pt idx="34820">
                  <c:v>43656.84375</c:v>
                </c:pt>
                <c:pt idx="34821">
                  <c:v>43656.864583333401</c:v>
                </c:pt>
                <c:pt idx="34822">
                  <c:v>43656.885416666599</c:v>
                </c:pt>
                <c:pt idx="34823">
                  <c:v>43656.90625</c:v>
                </c:pt>
                <c:pt idx="34824">
                  <c:v>43656.927083333401</c:v>
                </c:pt>
                <c:pt idx="34825">
                  <c:v>43656.947916666599</c:v>
                </c:pt>
                <c:pt idx="34826">
                  <c:v>43656.96875</c:v>
                </c:pt>
                <c:pt idx="34827">
                  <c:v>43656.989583333401</c:v>
                </c:pt>
                <c:pt idx="34828">
                  <c:v>43657.010416666599</c:v>
                </c:pt>
                <c:pt idx="34829">
                  <c:v>43657.03125</c:v>
                </c:pt>
                <c:pt idx="34830">
                  <c:v>43657.052083333401</c:v>
                </c:pt>
                <c:pt idx="34831">
                  <c:v>43657.072916666599</c:v>
                </c:pt>
                <c:pt idx="34832">
                  <c:v>43657.09375</c:v>
                </c:pt>
                <c:pt idx="34833">
                  <c:v>43657.114583333401</c:v>
                </c:pt>
                <c:pt idx="34834">
                  <c:v>43657.135416666599</c:v>
                </c:pt>
                <c:pt idx="34835">
                  <c:v>43657.15625</c:v>
                </c:pt>
                <c:pt idx="34836">
                  <c:v>43657.177083333401</c:v>
                </c:pt>
                <c:pt idx="34837">
                  <c:v>43657.197916666599</c:v>
                </c:pt>
                <c:pt idx="34838">
                  <c:v>43657.21875</c:v>
                </c:pt>
                <c:pt idx="34839">
                  <c:v>43657.239583333401</c:v>
                </c:pt>
                <c:pt idx="34840">
                  <c:v>43657.260416666599</c:v>
                </c:pt>
                <c:pt idx="34841">
                  <c:v>43657.28125</c:v>
                </c:pt>
                <c:pt idx="34842">
                  <c:v>43657.302083333401</c:v>
                </c:pt>
                <c:pt idx="34843">
                  <c:v>43657.322916666599</c:v>
                </c:pt>
                <c:pt idx="34844">
                  <c:v>43657.34375</c:v>
                </c:pt>
                <c:pt idx="34845">
                  <c:v>43657.364583333401</c:v>
                </c:pt>
                <c:pt idx="34846">
                  <c:v>43657.385416666599</c:v>
                </c:pt>
                <c:pt idx="34847">
                  <c:v>43657.40625</c:v>
                </c:pt>
                <c:pt idx="34848">
                  <c:v>43657.427083333401</c:v>
                </c:pt>
                <c:pt idx="34849">
                  <c:v>43657.447916666599</c:v>
                </c:pt>
                <c:pt idx="34850">
                  <c:v>43657.46875</c:v>
                </c:pt>
                <c:pt idx="34851">
                  <c:v>43657.489583333401</c:v>
                </c:pt>
                <c:pt idx="34852">
                  <c:v>43657.510416666599</c:v>
                </c:pt>
                <c:pt idx="34853">
                  <c:v>43657.53125</c:v>
                </c:pt>
                <c:pt idx="34854">
                  <c:v>43657.552083333401</c:v>
                </c:pt>
                <c:pt idx="34855">
                  <c:v>43657.572916666599</c:v>
                </c:pt>
                <c:pt idx="34856">
                  <c:v>43657.59375</c:v>
                </c:pt>
                <c:pt idx="34857">
                  <c:v>43657.614583333401</c:v>
                </c:pt>
                <c:pt idx="34858">
                  <c:v>43657.635416666599</c:v>
                </c:pt>
                <c:pt idx="34859">
                  <c:v>43657.65625</c:v>
                </c:pt>
                <c:pt idx="34860">
                  <c:v>43657.677083333401</c:v>
                </c:pt>
                <c:pt idx="34861">
                  <c:v>43657.697916666599</c:v>
                </c:pt>
                <c:pt idx="34862">
                  <c:v>43657.71875</c:v>
                </c:pt>
                <c:pt idx="34863">
                  <c:v>43657.739583333401</c:v>
                </c:pt>
                <c:pt idx="34864">
                  <c:v>43657.760416666599</c:v>
                </c:pt>
                <c:pt idx="34865">
                  <c:v>43657.78125</c:v>
                </c:pt>
                <c:pt idx="34866">
                  <c:v>43657.802083333401</c:v>
                </c:pt>
                <c:pt idx="34867">
                  <c:v>43657.822916666599</c:v>
                </c:pt>
                <c:pt idx="34868">
                  <c:v>43657.84375</c:v>
                </c:pt>
                <c:pt idx="34869">
                  <c:v>43657.864583333401</c:v>
                </c:pt>
                <c:pt idx="34870">
                  <c:v>43657.885416666599</c:v>
                </c:pt>
                <c:pt idx="34871">
                  <c:v>43657.90625</c:v>
                </c:pt>
                <c:pt idx="34872">
                  <c:v>43657.927083333401</c:v>
                </c:pt>
                <c:pt idx="34873">
                  <c:v>43657.947916666599</c:v>
                </c:pt>
                <c:pt idx="34874">
                  <c:v>43657.96875</c:v>
                </c:pt>
                <c:pt idx="34875">
                  <c:v>43657.989583333401</c:v>
                </c:pt>
                <c:pt idx="34876">
                  <c:v>43658.010416666599</c:v>
                </c:pt>
                <c:pt idx="34877">
                  <c:v>43658.03125</c:v>
                </c:pt>
                <c:pt idx="34878">
                  <c:v>43658.052083333401</c:v>
                </c:pt>
                <c:pt idx="34879">
                  <c:v>43658.072916666599</c:v>
                </c:pt>
                <c:pt idx="34880">
                  <c:v>43658.09375</c:v>
                </c:pt>
                <c:pt idx="34881">
                  <c:v>43658.114583333401</c:v>
                </c:pt>
                <c:pt idx="34882">
                  <c:v>43658.135416666599</c:v>
                </c:pt>
                <c:pt idx="34883">
                  <c:v>43658.15625</c:v>
                </c:pt>
                <c:pt idx="34884">
                  <c:v>43658.177083333401</c:v>
                </c:pt>
                <c:pt idx="34885">
                  <c:v>43658.197916666599</c:v>
                </c:pt>
                <c:pt idx="34886">
                  <c:v>43658.21875</c:v>
                </c:pt>
                <c:pt idx="34887">
                  <c:v>43658.239583333401</c:v>
                </c:pt>
                <c:pt idx="34888">
                  <c:v>43658.260416666599</c:v>
                </c:pt>
                <c:pt idx="34889">
                  <c:v>43658.28125</c:v>
                </c:pt>
                <c:pt idx="34890">
                  <c:v>43658.302083333401</c:v>
                </c:pt>
                <c:pt idx="34891">
                  <c:v>43658.322916666599</c:v>
                </c:pt>
                <c:pt idx="34892">
                  <c:v>43658.34375</c:v>
                </c:pt>
                <c:pt idx="34893">
                  <c:v>43658.364583333401</c:v>
                </c:pt>
                <c:pt idx="34894">
                  <c:v>43658.385416666599</c:v>
                </c:pt>
                <c:pt idx="34895">
                  <c:v>43658.40625</c:v>
                </c:pt>
                <c:pt idx="34896">
                  <c:v>43658.427083333401</c:v>
                </c:pt>
                <c:pt idx="34897">
                  <c:v>43658.447916666599</c:v>
                </c:pt>
                <c:pt idx="34898">
                  <c:v>43658.46875</c:v>
                </c:pt>
                <c:pt idx="34899">
                  <c:v>43658.489583333401</c:v>
                </c:pt>
                <c:pt idx="34900">
                  <c:v>43658.510416666599</c:v>
                </c:pt>
                <c:pt idx="34901">
                  <c:v>43658.53125</c:v>
                </c:pt>
                <c:pt idx="34902">
                  <c:v>43658.552083333401</c:v>
                </c:pt>
                <c:pt idx="34903">
                  <c:v>43658.572916666599</c:v>
                </c:pt>
                <c:pt idx="34904">
                  <c:v>43658.59375</c:v>
                </c:pt>
                <c:pt idx="34905">
                  <c:v>43658.614583333401</c:v>
                </c:pt>
                <c:pt idx="34906">
                  <c:v>43658.635416666599</c:v>
                </c:pt>
                <c:pt idx="34907">
                  <c:v>43658.65625</c:v>
                </c:pt>
                <c:pt idx="34908">
                  <c:v>43658.677083333401</c:v>
                </c:pt>
                <c:pt idx="34909">
                  <c:v>43658.697916666599</c:v>
                </c:pt>
                <c:pt idx="34910">
                  <c:v>43658.71875</c:v>
                </c:pt>
                <c:pt idx="34911">
                  <c:v>43658.739583333401</c:v>
                </c:pt>
                <c:pt idx="34912">
                  <c:v>43658.760416666599</c:v>
                </c:pt>
                <c:pt idx="34913">
                  <c:v>43658.78125</c:v>
                </c:pt>
                <c:pt idx="34914">
                  <c:v>43658.802083333401</c:v>
                </c:pt>
                <c:pt idx="34915">
                  <c:v>43658.822916666599</c:v>
                </c:pt>
                <c:pt idx="34916">
                  <c:v>43658.84375</c:v>
                </c:pt>
                <c:pt idx="34917">
                  <c:v>43658.864583333401</c:v>
                </c:pt>
                <c:pt idx="34918">
                  <c:v>43658.885416666599</c:v>
                </c:pt>
                <c:pt idx="34919">
                  <c:v>43658.90625</c:v>
                </c:pt>
                <c:pt idx="34920">
                  <c:v>43658.927083333401</c:v>
                </c:pt>
                <c:pt idx="34921">
                  <c:v>43658.947916666599</c:v>
                </c:pt>
                <c:pt idx="34922">
                  <c:v>43658.96875</c:v>
                </c:pt>
                <c:pt idx="34923">
                  <c:v>43658.989583333401</c:v>
                </c:pt>
                <c:pt idx="34924">
                  <c:v>43659.010416666599</c:v>
                </c:pt>
                <c:pt idx="34925">
                  <c:v>43659.03125</c:v>
                </c:pt>
                <c:pt idx="34926">
                  <c:v>43659.052083333401</c:v>
                </c:pt>
                <c:pt idx="34927">
                  <c:v>43659.072916666599</c:v>
                </c:pt>
                <c:pt idx="34928">
                  <c:v>43659.09375</c:v>
                </c:pt>
                <c:pt idx="34929">
                  <c:v>43659.114583333401</c:v>
                </c:pt>
                <c:pt idx="34930">
                  <c:v>43659.135416666599</c:v>
                </c:pt>
                <c:pt idx="34931">
                  <c:v>43659.15625</c:v>
                </c:pt>
                <c:pt idx="34932">
                  <c:v>43659.177083333401</c:v>
                </c:pt>
                <c:pt idx="34933">
                  <c:v>43659.197916666599</c:v>
                </c:pt>
                <c:pt idx="34934">
                  <c:v>43659.21875</c:v>
                </c:pt>
                <c:pt idx="34935">
                  <c:v>43659.239583333401</c:v>
                </c:pt>
                <c:pt idx="34936">
                  <c:v>43659.260416666599</c:v>
                </c:pt>
                <c:pt idx="34937">
                  <c:v>43659.28125</c:v>
                </c:pt>
                <c:pt idx="34938">
                  <c:v>43659.302083333401</c:v>
                </c:pt>
                <c:pt idx="34939">
                  <c:v>43659.322916666599</c:v>
                </c:pt>
                <c:pt idx="34940">
                  <c:v>43659.34375</c:v>
                </c:pt>
                <c:pt idx="34941">
                  <c:v>43659.364583333401</c:v>
                </c:pt>
                <c:pt idx="34942">
                  <c:v>43659.385416666599</c:v>
                </c:pt>
                <c:pt idx="34943">
                  <c:v>43659.40625</c:v>
                </c:pt>
                <c:pt idx="34944">
                  <c:v>43659.427083333401</c:v>
                </c:pt>
                <c:pt idx="34945">
                  <c:v>43659.447916666599</c:v>
                </c:pt>
                <c:pt idx="34946">
                  <c:v>43659.46875</c:v>
                </c:pt>
                <c:pt idx="34947">
                  <c:v>43659.489583333401</c:v>
                </c:pt>
                <c:pt idx="34948">
                  <c:v>43659.510416666599</c:v>
                </c:pt>
                <c:pt idx="34949">
                  <c:v>43659.53125</c:v>
                </c:pt>
                <c:pt idx="34950">
                  <c:v>43659.552083333401</c:v>
                </c:pt>
                <c:pt idx="34951">
                  <c:v>43659.572916666599</c:v>
                </c:pt>
                <c:pt idx="34952">
                  <c:v>43659.59375</c:v>
                </c:pt>
                <c:pt idx="34953">
                  <c:v>43659.614583333401</c:v>
                </c:pt>
                <c:pt idx="34954">
                  <c:v>43659.635416666599</c:v>
                </c:pt>
                <c:pt idx="34955">
                  <c:v>43659.65625</c:v>
                </c:pt>
                <c:pt idx="34956">
                  <c:v>43659.677083333401</c:v>
                </c:pt>
                <c:pt idx="34957">
                  <c:v>43659.697916666599</c:v>
                </c:pt>
                <c:pt idx="34958">
                  <c:v>43659.71875</c:v>
                </c:pt>
                <c:pt idx="34959">
                  <c:v>43659.739583333401</c:v>
                </c:pt>
                <c:pt idx="34960">
                  <c:v>43659.760416666599</c:v>
                </c:pt>
                <c:pt idx="34961">
                  <c:v>43659.78125</c:v>
                </c:pt>
                <c:pt idx="34962">
                  <c:v>43659.802083333401</c:v>
                </c:pt>
                <c:pt idx="34963">
                  <c:v>43659.822916666599</c:v>
                </c:pt>
                <c:pt idx="34964">
                  <c:v>43659.84375</c:v>
                </c:pt>
                <c:pt idx="34965">
                  <c:v>43659.864583333401</c:v>
                </c:pt>
                <c:pt idx="34966">
                  <c:v>43659.885416666599</c:v>
                </c:pt>
                <c:pt idx="34967">
                  <c:v>43659.90625</c:v>
                </c:pt>
                <c:pt idx="34968">
                  <c:v>43659.927083333401</c:v>
                </c:pt>
                <c:pt idx="34969">
                  <c:v>43659.947916666599</c:v>
                </c:pt>
                <c:pt idx="34970">
                  <c:v>43659.96875</c:v>
                </c:pt>
                <c:pt idx="34971">
                  <c:v>43659.989583333401</c:v>
                </c:pt>
                <c:pt idx="34972">
                  <c:v>43660.010416666599</c:v>
                </c:pt>
                <c:pt idx="34973">
                  <c:v>43660.03125</c:v>
                </c:pt>
                <c:pt idx="34974">
                  <c:v>43660.052083333401</c:v>
                </c:pt>
                <c:pt idx="34975">
                  <c:v>43660.072916666599</c:v>
                </c:pt>
                <c:pt idx="34976">
                  <c:v>43660.09375</c:v>
                </c:pt>
                <c:pt idx="34977">
                  <c:v>43660.114583333401</c:v>
                </c:pt>
                <c:pt idx="34978">
                  <c:v>43660.135416666599</c:v>
                </c:pt>
                <c:pt idx="34979">
                  <c:v>43660.15625</c:v>
                </c:pt>
                <c:pt idx="34980">
                  <c:v>43660.177083333401</c:v>
                </c:pt>
                <c:pt idx="34981">
                  <c:v>43660.197916666599</c:v>
                </c:pt>
                <c:pt idx="34982">
                  <c:v>43660.21875</c:v>
                </c:pt>
                <c:pt idx="34983">
                  <c:v>43660.239583333401</c:v>
                </c:pt>
                <c:pt idx="34984">
                  <c:v>43660.260416666599</c:v>
                </c:pt>
                <c:pt idx="34985">
                  <c:v>43660.28125</c:v>
                </c:pt>
                <c:pt idx="34986">
                  <c:v>43660.302083333401</c:v>
                </c:pt>
                <c:pt idx="34987">
                  <c:v>43660.322916666599</c:v>
                </c:pt>
                <c:pt idx="34988">
                  <c:v>43660.34375</c:v>
                </c:pt>
                <c:pt idx="34989">
                  <c:v>43660.364583333401</c:v>
                </c:pt>
                <c:pt idx="34990">
                  <c:v>43660.385416666599</c:v>
                </c:pt>
                <c:pt idx="34991">
                  <c:v>43660.40625</c:v>
                </c:pt>
                <c:pt idx="34992">
                  <c:v>43660.427083333401</c:v>
                </c:pt>
                <c:pt idx="34993">
                  <c:v>43660.447916666599</c:v>
                </c:pt>
                <c:pt idx="34994">
                  <c:v>43660.46875</c:v>
                </c:pt>
                <c:pt idx="34995">
                  <c:v>43660.489583333401</c:v>
                </c:pt>
                <c:pt idx="34996">
                  <c:v>43660.510416666599</c:v>
                </c:pt>
                <c:pt idx="34997">
                  <c:v>43660.53125</c:v>
                </c:pt>
                <c:pt idx="34998">
                  <c:v>43660.552083333401</c:v>
                </c:pt>
                <c:pt idx="34999">
                  <c:v>43660.572916666599</c:v>
                </c:pt>
                <c:pt idx="35000">
                  <c:v>43660.59375</c:v>
                </c:pt>
                <c:pt idx="35001">
                  <c:v>43660.614583333401</c:v>
                </c:pt>
                <c:pt idx="35002">
                  <c:v>43660.635416666599</c:v>
                </c:pt>
                <c:pt idx="35003">
                  <c:v>43660.65625</c:v>
                </c:pt>
                <c:pt idx="35004">
                  <c:v>43660.677083333401</c:v>
                </c:pt>
                <c:pt idx="35005">
                  <c:v>43660.697916666599</c:v>
                </c:pt>
                <c:pt idx="35006">
                  <c:v>43660.71875</c:v>
                </c:pt>
                <c:pt idx="35007">
                  <c:v>43660.739583333401</c:v>
                </c:pt>
                <c:pt idx="35008">
                  <c:v>43660.760416666599</c:v>
                </c:pt>
                <c:pt idx="35009">
                  <c:v>43660.78125</c:v>
                </c:pt>
                <c:pt idx="35010">
                  <c:v>43660.802083333401</c:v>
                </c:pt>
                <c:pt idx="35011">
                  <c:v>43660.822916666599</c:v>
                </c:pt>
                <c:pt idx="35012">
                  <c:v>43660.84375</c:v>
                </c:pt>
                <c:pt idx="35013">
                  <c:v>43660.864583333401</c:v>
                </c:pt>
                <c:pt idx="35014">
                  <c:v>43660.885416666599</c:v>
                </c:pt>
                <c:pt idx="35015">
                  <c:v>43660.90625</c:v>
                </c:pt>
                <c:pt idx="35016">
                  <c:v>43660.927083333401</c:v>
                </c:pt>
                <c:pt idx="35017">
                  <c:v>43660.947916666599</c:v>
                </c:pt>
                <c:pt idx="35018">
                  <c:v>43660.96875</c:v>
                </c:pt>
                <c:pt idx="35019">
                  <c:v>43660.989583333401</c:v>
                </c:pt>
                <c:pt idx="35020">
                  <c:v>43661.010416666599</c:v>
                </c:pt>
                <c:pt idx="35021">
                  <c:v>43661.03125</c:v>
                </c:pt>
                <c:pt idx="35022">
                  <c:v>43661.052083333401</c:v>
                </c:pt>
                <c:pt idx="35023">
                  <c:v>43661.072916666599</c:v>
                </c:pt>
                <c:pt idx="35024">
                  <c:v>43661.09375</c:v>
                </c:pt>
                <c:pt idx="35025">
                  <c:v>43661.114583333401</c:v>
                </c:pt>
                <c:pt idx="35026">
                  <c:v>43661.135416666599</c:v>
                </c:pt>
                <c:pt idx="35027">
                  <c:v>43661.15625</c:v>
                </c:pt>
                <c:pt idx="35028">
                  <c:v>43661.177083333401</c:v>
                </c:pt>
                <c:pt idx="35029">
                  <c:v>43661.197916666599</c:v>
                </c:pt>
                <c:pt idx="35030">
                  <c:v>43661.21875</c:v>
                </c:pt>
                <c:pt idx="35031">
                  <c:v>43661.239583333401</c:v>
                </c:pt>
                <c:pt idx="35032">
                  <c:v>43661.260416666599</c:v>
                </c:pt>
                <c:pt idx="35033">
                  <c:v>43661.28125</c:v>
                </c:pt>
                <c:pt idx="35034">
                  <c:v>43661.302083333401</c:v>
                </c:pt>
                <c:pt idx="35035">
                  <c:v>43661.322916666599</c:v>
                </c:pt>
                <c:pt idx="35036">
                  <c:v>43661.34375</c:v>
                </c:pt>
                <c:pt idx="35037">
                  <c:v>43661.364583333401</c:v>
                </c:pt>
                <c:pt idx="35038">
                  <c:v>43661.385416666599</c:v>
                </c:pt>
                <c:pt idx="35039">
                  <c:v>43661.40625</c:v>
                </c:pt>
                <c:pt idx="35040">
                  <c:v>43661.427083333401</c:v>
                </c:pt>
                <c:pt idx="35041">
                  <c:v>43661.447916666599</c:v>
                </c:pt>
                <c:pt idx="35042">
                  <c:v>43661.46875</c:v>
                </c:pt>
                <c:pt idx="35043">
                  <c:v>43661.489583333401</c:v>
                </c:pt>
                <c:pt idx="35044">
                  <c:v>43661.510416666599</c:v>
                </c:pt>
                <c:pt idx="35045">
                  <c:v>43661.53125</c:v>
                </c:pt>
                <c:pt idx="35046">
                  <c:v>43661.552083333401</c:v>
                </c:pt>
                <c:pt idx="35047">
                  <c:v>43661.572916666599</c:v>
                </c:pt>
                <c:pt idx="35048">
                  <c:v>43661.59375</c:v>
                </c:pt>
                <c:pt idx="35049">
                  <c:v>43661.614583333401</c:v>
                </c:pt>
                <c:pt idx="35050">
                  <c:v>43661.635416666599</c:v>
                </c:pt>
                <c:pt idx="35051">
                  <c:v>43661.65625</c:v>
                </c:pt>
                <c:pt idx="35052">
                  <c:v>43661.677083333401</c:v>
                </c:pt>
                <c:pt idx="35053">
                  <c:v>43661.697916666599</c:v>
                </c:pt>
                <c:pt idx="35054">
                  <c:v>43661.71875</c:v>
                </c:pt>
                <c:pt idx="35055">
                  <c:v>43661.739583333401</c:v>
                </c:pt>
                <c:pt idx="35056">
                  <c:v>43661.760416666599</c:v>
                </c:pt>
                <c:pt idx="35057">
                  <c:v>43661.78125</c:v>
                </c:pt>
                <c:pt idx="35058">
                  <c:v>43661.802083333401</c:v>
                </c:pt>
                <c:pt idx="35059">
                  <c:v>43661.822916666599</c:v>
                </c:pt>
                <c:pt idx="35060">
                  <c:v>43661.84375</c:v>
                </c:pt>
                <c:pt idx="35061">
                  <c:v>43661.864583333401</c:v>
                </c:pt>
                <c:pt idx="35062">
                  <c:v>43661.885416666599</c:v>
                </c:pt>
                <c:pt idx="35063">
                  <c:v>43661.90625</c:v>
                </c:pt>
                <c:pt idx="35064">
                  <c:v>43661.927083333401</c:v>
                </c:pt>
                <c:pt idx="35065">
                  <c:v>43661.947916666599</c:v>
                </c:pt>
                <c:pt idx="35066">
                  <c:v>43661.96875</c:v>
                </c:pt>
                <c:pt idx="35067">
                  <c:v>43661.989583333401</c:v>
                </c:pt>
                <c:pt idx="35068">
                  <c:v>43662.010416666599</c:v>
                </c:pt>
                <c:pt idx="35069">
                  <c:v>43662.03125</c:v>
                </c:pt>
                <c:pt idx="35070">
                  <c:v>43662.052083333401</c:v>
                </c:pt>
                <c:pt idx="35071">
                  <c:v>43662.072916666599</c:v>
                </c:pt>
                <c:pt idx="35072">
                  <c:v>43662.09375</c:v>
                </c:pt>
                <c:pt idx="35073">
                  <c:v>43662.114583333401</c:v>
                </c:pt>
                <c:pt idx="35074">
                  <c:v>43662.135416666599</c:v>
                </c:pt>
                <c:pt idx="35075">
                  <c:v>43662.15625</c:v>
                </c:pt>
                <c:pt idx="35076">
                  <c:v>43662.177083333401</c:v>
                </c:pt>
                <c:pt idx="35077">
                  <c:v>43662.197916666599</c:v>
                </c:pt>
                <c:pt idx="35078">
                  <c:v>43662.21875</c:v>
                </c:pt>
                <c:pt idx="35079">
                  <c:v>43662.239583333401</c:v>
                </c:pt>
                <c:pt idx="35080">
                  <c:v>43662.260416666599</c:v>
                </c:pt>
                <c:pt idx="35081">
                  <c:v>43662.28125</c:v>
                </c:pt>
                <c:pt idx="35082">
                  <c:v>43662.302083333401</c:v>
                </c:pt>
                <c:pt idx="35083">
                  <c:v>43662.322916666599</c:v>
                </c:pt>
                <c:pt idx="35084">
                  <c:v>43662.34375</c:v>
                </c:pt>
                <c:pt idx="35085">
                  <c:v>43662.364583333401</c:v>
                </c:pt>
                <c:pt idx="35086">
                  <c:v>43662.385416666599</c:v>
                </c:pt>
                <c:pt idx="35087">
                  <c:v>43662.40625</c:v>
                </c:pt>
                <c:pt idx="35088">
                  <c:v>43662.427083333401</c:v>
                </c:pt>
                <c:pt idx="35089">
                  <c:v>43662.447916666599</c:v>
                </c:pt>
                <c:pt idx="35090">
                  <c:v>43662.46875</c:v>
                </c:pt>
                <c:pt idx="35091">
                  <c:v>43662.489583333401</c:v>
                </c:pt>
                <c:pt idx="35092">
                  <c:v>43662.510416666599</c:v>
                </c:pt>
                <c:pt idx="35093">
                  <c:v>43662.53125</c:v>
                </c:pt>
                <c:pt idx="35094">
                  <c:v>43662.552083333401</c:v>
                </c:pt>
                <c:pt idx="35095">
                  <c:v>43662.572916666599</c:v>
                </c:pt>
                <c:pt idx="35096">
                  <c:v>43662.59375</c:v>
                </c:pt>
                <c:pt idx="35097">
                  <c:v>43662.614583333401</c:v>
                </c:pt>
                <c:pt idx="35098">
                  <c:v>43662.635416666599</c:v>
                </c:pt>
                <c:pt idx="35099">
                  <c:v>43662.65625</c:v>
                </c:pt>
                <c:pt idx="35100">
                  <c:v>43662.677083333401</c:v>
                </c:pt>
                <c:pt idx="35101">
                  <c:v>43662.697916666599</c:v>
                </c:pt>
                <c:pt idx="35102">
                  <c:v>43662.71875</c:v>
                </c:pt>
                <c:pt idx="35103">
                  <c:v>43662.739583333401</c:v>
                </c:pt>
                <c:pt idx="35104">
                  <c:v>43662.760416666599</c:v>
                </c:pt>
                <c:pt idx="35105">
                  <c:v>43662.78125</c:v>
                </c:pt>
                <c:pt idx="35106">
                  <c:v>43662.802083333401</c:v>
                </c:pt>
                <c:pt idx="35107">
                  <c:v>43662.822916666599</c:v>
                </c:pt>
                <c:pt idx="35108">
                  <c:v>43662.84375</c:v>
                </c:pt>
                <c:pt idx="35109">
                  <c:v>43662.864583333401</c:v>
                </c:pt>
                <c:pt idx="35110">
                  <c:v>43662.885416666599</c:v>
                </c:pt>
                <c:pt idx="35111">
                  <c:v>43662.90625</c:v>
                </c:pt>
                <c:pt idx="35112">
                  <c:v>43662.927083333401</c:v>
                </c:pt>
                <c:pt idx="35113">
                  <c:v>43662.947916666599</c:v>
                </c:pt>
                <c:pt idx="35114">
                  <c:v>43662.96875</c:v>
                </c:pt>
                <c:pt idx="35115">
                  <c:v>43662.989583333401</c:v>
                </c:pt>
                <c:pt idx="35116">
                  <c:v>43663.010416666599</c:v>
                </c:pt>
                <c:pt idx="35117">
                  <c:v>43663.03125</c:v>
                </c:pt>
                <c:pt idx="35118">
                  <c:v>43663.052083333401</c:v>
                </c:pt>
                <c:pt idx="35119">
                  <c:v>43663.072916666599</c:v>
                </c:pt>
                <c:pt idx="35120">
                  <c:v>43663.09375</c:v>
                </c:pt>
                <c:pt idx="35121">
                  <c:v>43663.114583333401</c:v>
                </c:pt>
                <c:pt idx="35122">
                  <c:v>43663.135416666599</c:v>
                </c:pt>
                <c:pt idx="35123">
                  <c:v>43663.15625</c:v>
                </c:pt>
                <c:pt idx="35124">
                  <c:v>43663.177083333401</c:v>
                </c:pt>
                <c:pt idx="35125">
                  <c:v>43663.197916666599</c:v>
                </c:pt>
                <c:pt idx="35126">
                  <c:v>43663.21875</c:v>
                </c:pt>
                <c:pt idx="35127">
                  <c:v>43663.239583333401</c:v>
                </c:pt>
                <c:pt idx="35128">
                  <c:v>43663.260416666599</c:v>
                </c:pt>
                <c:pt idx="35129">
                  <c:v>43663.28125</c:v>
                </c:pt>
                <c:pt idx="35130">
                  <c:v>43663.302083333401</c:v>
                </c:pt>
                <c:pt idx="35131">
                  <c:v>43663.322916666599</c:v>
                </c:pt>
                <c:pt idx="35132">
                  <c:v>43663.34375</c:v>
                </c:pt>
                <c:pt idx="35133">
                  <c:v>43663.364583333401</c:v>
                </c:pt>
                <c:pt idx="35134">
                  <c:v>43663.385416666599</c:v>
                </c:pt>
                <c:pt idx="35135">
                  <c:v>43663.40625</c:v>
                </c:pt>
                <c:pt idx="35136">
                  <c:v>43663.427083333401</c:v>
                </c:pt>
                <c:pt idx="35137">
                  <c:v>43663.447916666599</c:v>
                </c:pt>
                <c:pt idx="35138">
                  <c:v>43663.46875</c:v>
                </c:pt>
                <c:pt idx="35139">
                  <c:v>43663.489583333401</c:v>
                </c:pt>
                <c:pt idx="35140">
                  <c:v>43663.510416666599</c:v>
                </c:pt>
                <c:pt idx="35141">
                  <c:v>43663.53125</c:v>
                </c:pt>
                <c:pt idx="35142">
                  <c:v>43663.552083333401</c:v>
                </c:pt>
                <c:pt idx="35143">
                  <c:v>43663.572916666599</c:v>
                </c:pt>
                <c:pt idx="35144">
                  <c:v>43663.59375</c:v>
                </c:pt>
                <c:pt idx="35145">
                  <c:v>43663.614583333401</c:v>
                </c:pt>
                <c:pt idx="35146">
                  <c:v>43663.635416666599</c:v>
                </c:pt>
                <c:pt idx="35147">
                  <c:v>43663.65625</c:v>
                </c:pt>
                <c:pt idx="35148">
                  <c:v>43663.677083333401</c:v>
                </c:pt>
                <c:pt idx="35149">
                  <c:v>43663.697916666599</c:v>
                </c:pt>
                <c:pt idx="35150">
                  <c:v>43663.71875</c:v>
                </c:pt>
                <c:pt idx="35151">
                  <c:v>43663.739583333401</c:v>
                </c:pt>
                <c:pt idx="35152">
                  <c:v>43663.760416666599</c:v>
                </c:pt>
                <c:pt idx="35153">
                  <c:v>43663.78125</c:v>
                </c:pt>
                <c:pt idx="35154">
                  <c:v>43663.802083333401</c:v>
                </c:pt>
                <c:pt idx="35155">
                  <c:v>43663.822916666599</c:v>
                </c:pt>
                <c:pt idx="35156">
                  <c:v>43663.84375</c:v>
                </c:pt>
                <c:pt idx="35157">
                  <c:v>43663.864583333401</c:v>
                </c:pt>
                <c:pt idx="35158">
                  <c:v>43663.885416666599</c:v>
                </c:pt>
                <c:pt idx="35159">
                  <c:v>43663.90625</c:v>
                </c:pt>
                <c:pt idx="35160">
                  <c:v>43663.927083333401</c:v>
                </c:pt>
                <c:pt idx="35161">
                  <c:v>43663.947916666599</c:v>
                </c:pt>
                <c:pt idx="35162">
                  <c:v>43663.96875</c:v>
                </c:pt>
                <c:pt idx="35163">
                  <c:v>43663.989583333401</c:v>
                </c:pt>
                <c:pt idx="35164">
                  <c:v>43664.010416666599</c:v>
                </c:pt>
                <c:pt idx="35165">
                  <c:v>43664.03125</c:v>
                </c:pt>
                <c:pt idx="35166">
                  <c:v>43664.052083333401</c:v>
                </c:pt>
                <c:pt idx="35167">
                  <c:v>43664.072916666599</c:v>
                </c:pt>
                <c:pt idx="35168">
                  <c:v>43664.09375</c:v>
                </c:pt>
                <c:pt idx="35169">
                  <c:v>43664.114583333401</c:v>
                </c:pt>
                <c:pt idx="35170">
                  <c:v>43664.135416666599</c:v>
                </c:pt>
                <c:pt idx="35171">
                  <c:v>43664.15625</c:v>
                </c:pt>
                <c:pt idx="35172">
                  <c:v>43664.177083333401</c:v>
                </c:pt>
                <c:pt idx="35173">
                  <c:v>43664.197916666599</c:v>
                </c:pt>
                <c:pt idx="35174">
                  <c:v>43664.21875</c:v>
                </c:pt>
                <c:pt idx="35175">
                  <c:v>43664.239583333401</c:v>
                </c:pt>
                <c:pt idx="35176">
                  <c:v>43664.260416666599</c:v>
                </c:pt>
                <c:pt idx="35177">
                  <c:v>43664.28125</c:v>
                </c:pt>
                <c:pt idx="35178">
                  <c:v>43664.302083333401</c:v>
                </c:pt>
                <c:pt idx="35179">
                  <c:v>43664.322916666599</c:v>
                </c:pt>
                <c:pt idx="35180">
                  <c:v>43664.34375</c:v>
                </c:pt>
                <c:pt idx="35181">
                  <c:v>43664.364583333401</c:v>
                </c:pt>
                <c:pt idx="35182">
                  <c:v>43664.385416666599</c:v>
                </c:pt>
                <c:pt idx="35183">
                  <c:v>43664.40625</c:v>
                </c:pt>
                <c:pt idx="35184">
                  <c:v>43664.427083333401</c:v>
                </c:pt>
                <c:pt idx="35185">
                  <c:v>43664.447916666599</c:v>
                </c:pt>
                <c:pt idx="35186">
                  <c:v>43664.46875</c:v>
                </c:pt>
                <c:pt idx="35187">
                  <c:v>43664.489583333401</c:v>
                </c:pt>
                <c:pt idx="35188">
                  <c:v>43664.510416666599</c:v>
                </c:pt>
                <c:pt idx="35189">
                  <c:v>43664.53125</c:v>
                </c:pt>
                <c:pt idx="35190">
                  <c:v>43664.552083333401</c:v>
                </c:pt>
                <c:pt idx="35191">
                  <c:v>43664.572916666599</c:v>
                </c:pt>
                <c:pt idx="35192">
                  <c:v>43664.59375</c:v>
                </c:pt>
                <c:pt idx="35193">
                  <c:v>43664.614583333401</c:v>
                </c:pt>
                <c:pt idx="35194">
                  <c:v>43664.635416666599</c:v>
                </c:pt>
                <c:pt idx="35195">
                  <c:v>43664.65625</c:v>
                </c:pt>
                <c:pt idx="35196">
                  <c:v>43664.677083333401</c:v>
                </c:pt>
                <c:pt idx="35197">
                  <c:v>43664.697916666599</c:v>
                </c:pt>
                <c:pt idx="35198">
                  <c:v>43664.71875</c:v>
                </c:pt>
                <c:pt idx="35199">
                  <c:v>43664.739583333401</c:v>
                </c:pt>
                <c:pt idx="35200">
                  <c:v>43664.760416666599</c:v>
                </c:pt>
                <c:pt idx="35201">
                  <c:v>43664.78125</c:v>
                </c:pt>
                <c:pt idx="35202">
                  <c:v>43664.802083333401</c:v>
                </c:pt>
                <c:pt idx="35203">
                  <c:v>43664.822916666599</c:v>
                </c:pt>
                <c:pt idx="35204">
                  <c:v>43664.84375</c:v>
                </c:pt>
                <c:pt idx="35205">
                  <c:v>43664.864583333401</c:v>
                </c:pt>
                <c:pt idx="35206">
                  <c:v>43664.885416666599</c:v>
                </c:pt>
                <c:pt idx="35207">
                  <c:v>43664.90625</c:v>
                </c:pt>
                <c:pt idx="35208">
                  <c:v>43664.927083333401</c:v>
                </c:pt>
                <c:pt idx="35209">
                  <c:v>43664.947916666599</c:v>
                </c:pt>
                <c:pt idx="35210">
                  <c:v>43664.96875</c:v>
                </c:pt>
                <c:pt idx="35211">
                  <c:v>43664.989583333401</c:v>
                </c:pt>
                <c:pt idx="35212">
                  <c:v>43665.010416666599</c:v>
                </c:pt>
                <c:pt idx="35213">
                  <c:v>43665.03125</c:v>
                </c:pt>
                <c:pt idx="35214">
                  <c:v>43665.052083333401</c:v>
                </c:pt>
                <c:pt idx="35215">
                  <c:v>43665.072916666599</c:v>
                </c:pt>
                <c:pt idx="35216">
                  <c:v>43665.09375</c:v>
                </c:pt>
                <c:pt idx="35217">
                  <c:v>43665.114583333401</c:v>
                </c:pt>
                <c:pt idx="35218">
                  <c:v>43665.135416666599</c:v>
                </c:pt>
                <c:pt idx="35219">
                  <c:v>43665.15625</c:v>
                </c:pt>
                <c:pt idx="35220">
                  <c:v>43665.177083333401</c:v>
                </c:pt>
                <c:pt idx="35221">
                  <c:v>43665.197916666599</c:v>
                </c:pt>
                <c:pt idx="35222">
                  <c:v>43665.21875</c:v>
                </c:pt>
                <c:pt idx="35223">
                  <c:v>43665.239583333401</c:v>
                </c:pt>
                <c:pt idx="35224">
                  <c:v>43665.260416666599</c:v>
                </c:pt>
                <c:pt idx="35225">
                  <c:v>43665.28125</c:v>
                </c:pt>
                <c:pt idx="35226">
                  <c:v>43665.302083333401</c:v>
                </c:pt>
                <c:pt idx="35227">
                  <c:v>43665.322916666599</c:v>
                </c:pt>
                <c:pt idx="35228">
                  <c:v>43665.34375</c:v>
                </c:pt>
                <c:pt idx="35229">
                  <c:v>43665.364583333401</c:v>
                </c:pt>
                <c:pt idx="35230">
                  <c:v>43665.385416666599</c:v>
                </c:pt>
                <c:pt idx="35231">
                  <c:v>43665.40625</c:v>
                </c:pt>
                <c:pt idx="35232">
                  <c:v>43665.427083333401</c:v>
                </c:pt>
                <c:pt idx="35233">
                  <c:v>43665.447916666599</c:v>
                </c:pt>
                <c:pt idx="35234">
                  <c:v>43665.46875</c:v>
                </c:pt>
                <c:pt idx="35235">
                  <c:v>43665.489583333401</c:v>
                </c:pt>
                <c:pt idx="35236">
                  <c:v>43665.510416666599</c:v>
                </c:pt>
                <c:pt idx="35237">
                  <c:v>43665.53125</c:v>
                </c:pt>
                <c:pt idx="35238">
                  <c:v>43665.552083333401</c:v>
                </c:pt>
                <c:pt idx="35239">
                  <c:v>43665.572916666599</c:v>
                </c:pt>
                <c:pt idx="35240">
                  <c:v>43665.59375</c:v>
                </c:pt>
                <c:pt idx="35241">
                  <c:v>43665.614583333401</c:v>
                </c:pt>
                <c:pt idx="35242">
                  <c:v>43665.635416666599</c:v>
                </c:pt>
                <c:pt idx="35243">
                  <c:v>43665.65625</c:v>
                </c:pt>
                <c:pt idx="35244">
                  <c:v>43665.677083333401</c:v>
                </c:pt>
                <c:pt idx="35245">
                  <c:v>43665.697916666599</c:v>
                </c:pt>
                <c:pt idx="35246">
                  <c:v>43665.71875</c:v>
                </c:pt>
                <c:pt idx="35247">
                  <c:v>43665.739583333401</c:v>
                </c:pt>
                <c:pt idx="35248">
                  <c:v>43665.760416666599</c:v>
                </c:pt>
                <c:pt idx="35249">
                  <c:v>43665.78125</c:v>
                </c:pt>
                <c:pt idx="35250">
                  <c:v>43665.802083333401</c:v>
                </c:pt>
                <c:pt idx="35251">
                  <c:v>43665.822916666599</c:v>
                </c:pt>
                <c:pt idx="35252">
                  <c:v>43665.84375</c:v>
                </c:pt>
                <c:pt idx="35253">
                  <c:v>43665.864583333401</c:v>
                </c:pt>
                <c:pt idx="35254">
                  <c:v>43665.885416666599</c:v>
                </c:pt>
                <c:pt idx="35255">
                  <c:v>43665.90625</c:v>
                </c:pt>
                <c:pt idx="35256">
                  <c:v>43665.927083333401</c:v>
                </c:pt>
                <c:pt idx="35257">
                  <c:v>43665.947916666599</c:v>
                </c:pt>
                <c:pt idx="35258">
                  <c:v>43665.96875</c:v>
                </c:pt>
                <c:pt idx="35259">
                  <c:v>43665.989583333401</c:v>
                </c:pt>
                <c:pt idx="35260">
                  <c:v>43666.010416666599</c:v>
                </c:pt>
                <c:pt idx="35261">
                  <c:v>43666.03125</c:v>
                </c:pt>
                <c:pt idx="35262">
                  <c:v>43666.052083333401</c:v>
                </c:pt>
                <c:pt idx="35263">
                  <c:v>43666.072916666599</c:v>
                </c:pt>
                <c:pt idx="35264">
                  <c:v>43666.09375</c:v>
                </c:pt>
                <c:pt idx="35265">
                  <c:v>43666.114583333401</c:v>
                </c:pt>
                <c:pt idx="35266">
                  <c:v>43666.135416666599</c:v>
                </c:pt>
                <c:pt idx="35267">
                  <c:v>43666.15625</c:v>
                </c:pt>
                <c:pt idx="35268">
                  <c:v>43666.177083333401</c:v>
                </c:pt>
                <c:pt idx="35269">
                  <c:v>43666.197916666599</c:v>
                </c:pt>
                <c:pt idx="35270">
                  <c:v>43666.21875</c:v>
                </c:pt>
                <c:pt idx="35271">
                  <c:v>43666.239583333401</c:v>
                </c:pt>
                <c:pt idx="35272">
                  <c:v>43666.260416666599</c:v>
                </c:pt>
                <c:pt idx="35273">
                  <c:v>43666.28125</c:v>
                </c:pt>
                <c:pt idx="35274">
                  <c:v>43666.302083333401</c:v>
                </c:pt>
                <c:pt idx="35275">
                  <c:v>43666.322916666599</c:v>
                </c:pt>
                <c:pt idx="35276">
                  <c:v>43666.34375</c:v>
                </c:pt>
                <c:pt idx="35277">
                  <c:v>43666.364583333401</c:v>
                </c:pt>
                <c:pt idx="35278">
                  <c:v>43666.385416666599</c:v>
                </c:pt>
                <c:pt idx="35279">
                  <c:v>43666.40625</c:v>
                </c:pt>
                <c:pt idx="35280">
                  <c:v>43666.427083333401</c:v>
                </c:pt>
                <c:pt idx="35281">
                  <c:v>43666.447916666599</c:v>
                </c:pt>
                <c:pt idx="35282">
                  <c:v>43666.46875</c:v>
                </c:pt>
                <c:pt idx="35283">
                  <c:v>43666.489583333401</c:v>
                </c:pt>
                <c:pt idx="35284">
                  <c:v>43666.510416666599</c:v>
                </c:pt>
                <c:pt idx="35285">
                  <c:v>43666.53125</c:v>
                </c:pt>
                <c:pt idx="35286">
                  <c:v>43666.552083333401</c:v>
                </c:pt>
                <c:pt idx="35287">
                  <c:v>43666.572916666599</c:v>
                </c:pt>
                <c:pt idx="35288">
                  <c:v>43666.59375</c:v>
                </c:pt>
                <c:pt idx="35289">
                  <c:v>43666.614583333401</c:v>
                </c:pt>
                <c:pt idx="35290">
                  <c:v>43666.635416666599</c:v>
                </c:pt>
                <c:pt idx="35291">
                  <c:v>43666.65625</c:v>
                </c:pt>
                <c:pt idx="35292">
                  <c:v>43666.677083333401</c:v>
                </c:pt>
                <c:pt idx="35293">
                  <c:v>43666.697916666599</c:v>
                </c:pt>
                <c:pt idx="35294">
                  <c:v>43666.71875</c:v>
                </c:pt>
                <c:pt idx="35295">
                  <c:v>43666.739583333401</c:v>
                </c:pt>
                <c:pt idx="35296">
                  <c:v>43666.760416666599</c:v>
                </c:pt>
                <c:pt idx="35297">
                  <c:v>43666.78125</c:v>
                </c:pt>
                <c:pt idx="35298">
                  <c:v>43666.802083333401</c:v>
                </c:pt>
                <c:pt idx="35299">
                  <c:v>43666.822916666599</c:v>
                </c:pt>
                <c:pt idx="35300">
                  <c:v>43666.84375</c:v>
                </c:pt>
                <c:pt idx="35301">
                  <c:v>43666.864583333401</c:v>
                </c:pt>
                <c:pt idx="35302">
                  <c:v>43666.885416666599</c:v>
                </c:pt>
                <c:pt idx="35303">
                  <c:v>43666.90625</c:v>
                </c:pt>
                <c:pt idx="35304">
                  <c:v>43666.927083333401</c:v>
                </c:pt>
                <c:pt idx="35305">
                  <c:v>43666.947916666599</c:v>
                </c:pt>
                <c:pt idx="35306">
                  <c:v>43666.96875</c:v>
                </c:pt>
                <c:pt idx="35307">
                  <c:v>43666.989583333401</c:v>
                </c:pt>
                <c:pt idx="35308">
                  <c:v>43667.010416666599</c:v>
                </c:pt>
                <c:pt idx="35309">
                  <c:v>43667.03125</c:v>
                </c:pt>
                <c:pt idx="35310">
                  <c:v>43667.052083333401</c:v>
                </c:pt>
                <c:pt idx="35311">
                  <c:v>43667.072916666599</c:v>
                </c:pt>
                <c:pt idx="35312">
                  <c:v>43667.09375</c:v>
                </c:pt>
                <c:pt idx="35313">
                  <c:v>43667.114583333401</c:v>
                </c:pt>
                <c:pt idx="35314">
                  <c:v>43667.135416666599</c:v>
                </c:pt>
                <c:pt idx="35315">
                  <c:v>43667.15625</c:v>
                </c:pt>
                <c:pt idx="35316">
                  <c:v>43667.177083333401</c:v>
                </c:pt>
                <c:pt idx="35317">
                  <c:v>43667.197916666599</c:v>
                </c:pt>
                <c:pt idx="35318">
                  <c:v>43667.21875</c:v>
                </c:pt>
                <c:pt idx="35319">
                  <c:v>43667.239583333401</c:v>
                </c:pt>
                <c:pt idx="35320">
                  <c:v>43667.260416666599</c:v>
                </c:pt>
                <c:pt idx="35321">
                  <c:v>43667.28125</c:v>
                </c:pt>
                <c:pt idx="35322">
                  <c:v>43667.302083333401</c:v>
                </c:pt>
                <c:pt idx="35323">
                  <c:v>43667.322916666599</c:v>
                </c:pt>
                <c:pt idx="35324">
                  <c:v>43667.34375</c:v>
                </c:pt>
                <c:pt idx="35325">
                  <c:v>43667.364583333401</c:v>
                </c:pt>
                <c:pt idx="35326">
                  <c:v>43667.385416666599</c:v>
                </c:pt>
                <c:pt idx="35327">
                  <c:v>43667.40625</c:v>
                </c:pt>
                <c:pt idx="35328">
                  <c:v>43667.427083333401</c:v>
                </c:pt>
                <c:pt idx="35329">
                  <c:v>43667.447916666599</c:v>
                </c:pt>
                <c:pt idx="35330">
                  <c:v>43667.46875</c:v>
                </c:pt>
                <c:pt idx="35331">
                  <c:v>43667.489583333401</c:v>
                </c:pt>
                <c:pt idx="35332">
                  <c:v>43667.510416666599</c:v>
                </c:pt>
                <c:pt idx="35333">
                  <c:v>43667.53125</c:v>
                </c:pt>
                <c:pt idx="35334">
                  <c:v>43667.552083333401</c:v>
                </c:pt>
                <c:pt idx="35335">
                  <c:v>43667.572916666599</c:v>
                </c:pt>
                <c:pt idx="35336">
                  <c:v>43667.59375</c:v>
                </c:pt>
                <c:pt idx="35337">
                  <c:v>43667.614583333401</c:v>
                </c:pt>
                <c:pt idx="35338">
                  <c:v>43667.635416666599</c:v>
                </c:pt>
                <c:pt idx="35339">
                  <c:v>43667.65625</c:v>
                </c:pt>
                <c:pt idx="35340">
                  <c:v>43667.677083333401</c:v>
                </c:pt>
                <c:pt idx="35341">
                  <c:v>43667.697916666599</c:v>
                </c:pt>
                <c:pt idx="35342">
                  <c:v>43667.71875</c:v>
                </c:pt>
                <c:pt idx="35343">
                  <c:v>43667.739583333401</c:v>
                </c:pt>
                <c:pt idx="35344">
                  <c:v>43667.760416666599</c:v>
                </c:pt>
                <c:pt idx="35345">
                  <c:v>43667.78125</c:v>
                </c:pt>
                <c:pt idx="35346">
                  <c:v>43667.802083333401</c:v>
                </c:pt>
                <c:pt idx="35347">
                  <c:v>43667.822916666599</c:v>
                </c:pt>
                <c:pt idx="35348">
                  <c:v>43667.84375</c:v>
                </c:pt>
                <c:pt idx="35349">
                  <c:v>43667.864583333401</c:v>
                </c:pt>
                <c:pt idx="35350">
                  <c:v>43667.885416666599</c:v>
                </c:pt>
                <c:pt idx="35351">
                  <c:v>43667.90625</c:v>
                </c:pt>
                <c:pt idx="35352">
                  <c:v>43667.927083333401</c:v>
                </c:pt>
                <c:pt idx="35353">
                  <c:v>43667.947916666599</c:v>
                </c:pt>
                <c:pt idx="35354">
                  <c:v>43667.96875</c:v>
                </c:pt>
                <c:pt idx="35355">
                  <c:v>43667.989583333401</c:v>
                </c:pt>
                <c:pt idx="35356">
                  <c:v>43668.010416666599</c:v>
                </c:pt>
                <c:pt idx="35357">
                  <c:v>43668.03125</c:v>
                </c:pt>
                <c:pt idx="35358">
                  <c:v>43668.052083333401</c:v>
                </c:pt>
                <c:pt idx="35359">
                  <c:v>43668.072916666599</c:v>
                </c:pt>
                <c:pt idx="35360">
                  <c:v>43668.09375</c:v>
                </c:pt>
                <c:pt idx="35361">
                  <c:v>43668.114583333401</c:v>
                </c:pt>
                <c:pt idx="35362">
                  <c:v>43668.135416666599</c:v>
                </c:pt>
                <c:pt idx="35363">
                  <c:v>43668.15625</c:v>
                </c:pt>
                <c:pt idx="35364">
                  <c:v>43668.177083333401</c:v>
                </c:pt>
                <c:pt idx="35365">
                  <c:v>43668.197916666599</c:v>
                </c:pt>
                <c:pt idx="35366">
                  <c:v>43668.21875</c:v>
                </c:pt>
                <c:pt idx="35367">
                  <c:v>43668.239583333401</c:v>
                </c:pt>
                <c:pt idx="35368">
                  <c:v>43668.260416666599</c:v>
                </c:pt>
                <c:pt idx="35369">
                  <c:v>43668.28125</c:v>
                </c:pt>
                <c:pt idx="35370">
                  <c:v>43668.302083333401</c:v>
                </c:pt>
                <c:pt idx="35371">
                  <c:v>43668.322916666599</c:v>
                </c:pt>
                <c:pt idx="35372">
                  <c:v>43668.34375</c:v>
                </c:pt>
                <c:pt idx="35373">
                  <c:v>43668.364583333401</c:v>
                </c:pt>
                <c:pt idx="35374">
                  <c:v>43668.385416666599</c:v>
                </c:pt>
                <c:pt idx="35375">
                  <c:v>43668.40625</c:v>
                </c:pt>
                <c:pt idx="35376">
                  <c:v>43668.427083333401</c:v>
                </c:pt>
                <c:pt idx="35377">
                  <c:v>43668.447916666599</c:v>
                </c:pt>
                <c:pt idx="35378">
                  <c:v>43668.46875</c:v>
                </c:pt>
                <c:pt idx="35379">
                  <c:v>43668.489583333401</c:v>
                </c:pt>
                <c:pt idx="35380">
                  <c:v>43668.510416666599</c:v>
                </c:pt>
                <c:pt idx="35381">
                  <c:v>43668.53125</c:v>
                </c:pt>
                <c:pt idx="35382">
                  <c:v>43668.552083333401</c:v>
                </c:pt>
                <c:pt idx="35383">
                  <c:v>43668.572916666599</c:v>
                </c:pt>
                <c:pt idx="35384">
                  <c:v>43668.59375</c:v>
                </c:pt>
                <c:pt idx="35385">
                  <c:v>43668.614583333401</c:v>
                </c:pt>
                <c:pt idx="35386">
                  <c:v>43668.635416666599</c:v>
                </c:pt>
                <c:pt idx="35387">
                  <c:v>43668.65625</c:v>
                </c:pt>
                <c:pt idx="35388">
                  <c:v>43668.677083333401</c:v>
                </c:pt>
                <c:pt idx="35389">
                  <c:v>43668.697916666599</c:v>
                </c:pt>
                <c:pt idx="35390">
                  <c:v>43668.71875</c:v>
                </c:pt>
                <c:pt idx="35391">
                  <c:v>43668.739583333401</c:v>
                </c:pt>
                <c:pt idx="35392">
                  <c:v>43668.760416666599</c:v>
                </c:pt>
                <c:pt idx="35393">
                  <c:v>43668.78125</c:v>
                </c:pt>
                <c:pt idx="35394">
                  <c:v>43668.802083333401</c:v>
                </c:pt>
                <c:pt idx="35395">
                  <c:v>43668.822916666599</c:v>
                </c:pt>
                <c:pt idx="35396">
                  <c:v>43668.84375</c:v>
                </c:pt>
                <c:pt idx="35397">
                  <c:v>43668.864583333401</c:v>
                </c:pt>
                <c:pt idx="35398">
                  <c:v>43668.885416666599</c:v>
                </c:pt>
                <c:pt idx="35399">
                  <c:v>43668.90625</c:v>
                </c:pt>
                <c:pt idx="35400">
                  <c:v>43668.927083333401</c:v>
                </c:pt>
                <c:pt idx="35401">
                  <c:v>43668.947916666599</c:v>
                </c:pt>
                <c:pt idx="35402">
                  <c:v>43668.96875</c:v>
                </c:pt>
                <c:pt idx="35403">
                  <c:v>43668.989583333401</c:v>
                </c:pt>
                <c:pt idx="35404">
                  <c:v>43669.010416666599</c:v>
                </c:pt>
                <c:pt idx="35405">
                  <c:v>43669.03125</c:v>
                </c:pt>
                <c:pt idx="35406">
                  <c:v>43669.052083333401</c:v>
                </c:pt>
                <c:pt idx="35407">
                  <c:v>43669.072916666599</c:v>
                </c:pt>
                <c:pt idx="35408">
                  <c:v>43669.09375</c:v>
                </c:pt>
                <c:pt idx="35409">
                  <c:v>43669.114583333401</c:v>
                </c:pt>
                <c:pt idx="35410">
                  <c:v>43669.135416666599</c:v>
                </c:pt>
                <c:pt idx="35411">
                  <c:v>43669.15625</c:v>
                </c:pt>
                <c:pt idx="35412">
                  <c:v>43669.177083333401</c:v>
                </c:pt>
                <c:pt idx="35413">
                  <c:v>43669.197916666599</c:v>
                </c:pt>
                <c:pt idx="35414">
                  <c:v>43669.21875</c:v>
                </c:pt>
                <c:pt idx="35415">
                  <c:v>43669.239583333401</c:v>
                </c:pt>
                <c:pt idx="35416">
                  <c:v>43669.260416666599</c:v>
                </c:pt>
                <c:pt idx="35417">
                  <c:v>43669.28125</c:v>
                </c:pt>
                <c:pt idx="35418">
                  <c:v>43669.302083333401</c:v>
                </c:pt>
                <c:pt idx="35419">
                  <c:v>43669.322916666599</c:v>
                </c:pt>
                <c:pt idx="35420">
                  <c:v>43669.34375</c:v>
                </c:pt>
                <c:pt idx="35421">
                  <c:v>43669.364583333401</c:v>
                </c:pt>
                <c:pt idx="35422">
                  <c:v>43669.385416666599</c:v>
                </c:pt>
                <c:pt idx="35423">
                  <c:v>43669.40625</c:v>
                </c:pt>
                <c:pt idx="35424">
                  <c:v>43669.427083333401</c:v>
                </c:pt>
                <c:pt idx="35425">
                  <c:v>43669.447916666599</c:v>
                </c:pt>
                <c:pt idx="35426">
                  <c:v>43669.46875</c:v>
                </c:pt>
                <c:pt idx="35427">
                  <c:v>43669.489583333401</c:v>
                </c:pt>
                <c:pt idx="35428">
                  <c:v>43669.510416666599</c:v>
                </c:pt>
                <c:pt idx="35429">
                  <c:v>43669.53125</c:v>
                </c:pt>
                <c:pt idx="35430">
                  <c:v>43669.552083333401</c:v>
                </c:pt>
                <c:pt idx="35431">
                  <c:v>43669.572916666599</c:v>
                </c:pt>
                <c:pt idx="35432">
                  <c:v>43669.59375</c:v>
                </c:pt>
                <c:pt idx="35433">
                  <c:v>43669.614583333401</c:v>
                </c:pt>
                <c:pt idx="35434">
                  <c:v>43669.635416666599</c:v>
                </c:pt>
                <c:pt idx="35435">
                  <c:v>43669.65625</c:v>
                </c:pt>
                <c:pt idx="35436">
                  <c:v>43669.677083333401</c:v>
                </c:pt>
                <c:pt idx="35437">
                  <c:v>43669.697916666599</c:v>
                </c:pt>
                <c:pt idx="35438">
                  <c:v>43669.71875</c:v>
                </c:pt>
                <c:pt idx="35439">
                  <c:v>43669.739583333401</c:v>
                </c:pt>
                <c:pt idx="35440">
                  <c:v>43669.760416666599</c:v>
                </c:pt>
                <c:pt idx="35441">
                  <c:v>43669.78125</c:v>
                </c:pt>
                <c:pt idx="35442">
                  <c:v>43669.802083333401</c:v>
                </c:pt>
                <c:pt idx="35443">
                  <c:v>43669.822916666599</c:v>
                </c:pt>
                <c:pt idx="35444">
                  <c:v>43669.84375</c:v>
                </c:pt>
                <c:pt idx="35445">
                  <c:v>43669.864583333401</c:v>
                </c:pt>
                <c:pt idx="35446">
                  <c:v>43669.885416666599</c:v>
                </c:pt>
                <c:pt idx="35447">
                  <c:v>43669.90625</c:v>
                </c:pt>
                <c:pt idx="35448">
                  <c:v>43669.927083333401</c:v>
                </c:pt>
                <c:pt idx="35449">
                  <c:v>43669.947916666599</c:v>
                </c:pt>
                <c:pt idx="35450">
                  <c:v>43669.96875</c:v>
                </c:pt>
                <c:pt idx="35451">
                  <c:v>43669.989583333401</c:v>
                </c:pt>
                <c:pt idx="35452">
                  <c:v>43670.010416666599</c:v>
                </c:pt>
                <c:pt idx="35453">
                  <c:v>43670.03125</c:v>
                </c:pt>
                <c:pt idx="35454">
                  <c:v>43670.052083333401</c:v>
                </c:pt>
                <c:pt idx="35455">
                  <c:v>43670.072916666599</c:v>
                </c:pt>
                <c:pt idx="35456">
                  <c:v>43670.09375</c:v>
                </c:pt>
                <c:pt idx="35457">
                  <c:v>43670.114583333401</c:v>
                </c:pt>
                <c:pt idx="35458">
                  <c:v>43670.135416666599</c:v>
                </c:pt>
                <c:pt idx="35459">
                  <c:v>43670.15625</c:v>
                </c:pt>
                <c:pt idx="35460">
                  <c:v>43670.177083333401</c:v>
                </c:pt>
                <c:pt idx="35461">
                  <c:v>43670.197916666599</c:v>
                </c:pt>
                <c:pt idx="35462">
                  <c:v>43670.21875</c:v>
                </c:pt>
                <c:pt idx="35463">
                  <c:v>43670.239583333401</c:v>
                </c:pt>
                <c:pt idx="35464">
                  <c:v>43670.260416666599</c:v>
                </c:pt>
                <c:pt idx="35465">
                  <c:v>43670.28125</c:v>
                </c:pt>
                <c:pt idx="35466">
                  <c:v>43670.302083333401</c:v>
                </c:pt>
                <c:pt idx="35467">
                  <c:v>43670.322916666599</c:v>
                </c:pt>
                <c:pt idx="35468">
                  <c:v>43670.34375</c:v>
                </c:pt>
                <c:pt idx="35469">
                  <c:v>43670.364583333401</c:v>
                </c:pt>
                <c:pt idx="35470">
                  <c:v>43670.385416666599</c:v>
                </c:pt>
                <c:pt idx="35471">
                  <c:v>43670.40625</c:v>
                </c:pt>
                <c:pt idx="35472">
                  <c:v>43670.427083333401</c:v>
                </c:pt>
                <c:pt idx="35473">
                  <c:v>43670.447916666599</c:v>
                </c:pt>
                <c:pt idx="35474">
                  <c:v>43670.46875</c:v>
                </c:pt>
                <c:pt idx="35475">
                  <c:v>43670.489583333401</c:v>
                </c:pt>
                <c:pt idx="35476">
                  <c:v>43670.510416666599</c:v>
                </c:pt>
                <c:pt idx="35477">
                  <c:v>43670.53125</c:v>
                </c:pt>
                <c:pt idx="35478">
                  <c:v>43670.552083333401</c:v>
                </c:pt>
                <c:pt idx="35479">
                  <c:v>43670.572916666599</c:v>
                </c:pt>
                <c:pt idx="35480">
                  <c:v>43670.59375</c:v>
                </c:pt>
                <c:pt idx="35481">
                  <c:v>43670.614583333401</c:v>
                </c:pt>
                <c:pt idx="35482">
                  <c:v>43670.635416666599</c:v>
                </c:pt>
                <c:pt idx="35483">
                  <c:v>43670.65625</c:v>
                </c:pt>
                <c:pt idx="35484">
                  <c:v>43670.677083333401</c:v>
                </c:pt>
                <c:pt idx="35485">
                  <c:v>43670.697916666599</c:v>
                </c:pt>
                <c:pt idx="35486">
                  <c:v>43670.71875</c:v>
                </c:pt>
                <c:pt idx="35487">
                  <c:v>43670.739583333401</c:v>
                </c:pt>
                <c:pt idx="35488">
                  <c:v>43670.760416666599</c:v>
                </c:pt>
                <c:pt idx="35489">
                  <c:v>43670.78125</c:v>
                </c:pt>
                <c:pt idx="35490">
                  <c:v>43670.802083333401</c:v>
                </c:pt>
                <c:pt idx="35491">
                  <c:v>43670.822916666599</c:v>
                </c:pt>
                <c:pt idx="35492">
                  <c:v>43670.84375</c:v>
                </c:pt>
                <c:pt idx="35493">
                  <c:v>43670.864583333401</c:v>
                </c:pt>
                <c:pt idx="35494">
                  <c:v>43670.885416666599</c:v>
                </c:pt>
                <c:pt idx="35495">
                  <c:v>43670.90625</c:v>
                </c:pt>
                <c:pt idx="35496">
                  <c:v>43670.927083333401</c:v>
                </c:pt>
                <c:pt idx="35497">
                  <c:v>43670.947916666599</c:v>
                </c:pt>
                <c:pt idx="35498">
                  <c:v>43670.96875</c:v>
                </c:pt>
                <c:pt idx="35499">
                  <c:v>43670.989583333401</c:v>
                </c:pt>
                <c:pt idx="35500">
                  <c:v>43671.010416666599</c:v>
                </c:pt>
                <c:pt idx="35501">
                  <c:v>43671.03125</c:v>
                </c:pt>
                <c:pt idx="35502">
                  <c:v>43671.052083333401</c:v>
                </c:pt>
                <c:pt idx="35503">
                  <c:v>43671.072916666599</c:v>
                </c:pt>
                <c:pt idx="35504">
                  <c:v>43671.09375</c:v>
                </c:pt>
                <c:pt idx="35505">
                  <c:v>43671.114583333401</c:v>
                </c:pt>
                <c:pt idx="35506">
                  <c:v>43671.135416666599</c:v>
                </c:pt>
                <c:pt idx="35507">
                  <c:v>43671.15625</c:v>
                </c:pt>
                <c:pt idx="35508">
                  <c:v>43671.177083333401</c:v>
                </c:pt>
                <c:pt idx="35509">
                  <c:v>43671.197916666599</c:v>
                </c:pt>
                <c:pt idx="35510">
                  <c:v>43671.21875</c:v>
                </c:pt>
                <c:pt idx="35511">
                  <c:v>43671.239583333401</c:v>
                </c:pt>
                <c:pt idx="35512">
                  <c:v>43671.260416666599</c:v>
                </c:pt>
                <c:pt idx="35513">
                  <c:v>43671.28125</c:v>
                </c:pt>
                <c:pt idx="35514">
                  <c:v>43671.302083333401</c:v>
                </c:pt>
                <c:pt idx="35515">
                  <c:v>43671.322916666599</c:v>
                </c:pt>
                <c:pt idx="35516">
                  <c:v>43671.34375</c:v>
                </c:pt>
                <c:pt idx="35517">
                  <c:v>43671.364583333401</c:v>
                </c:pt>
                <c:pt idx="35518">
                  <c:v>43671.385416666599</c:v>
                </c:pt>
                <c:pt idx="35519">
                  <c:v>43671.40625</c:v>
                </c:pt>
                <c:pt idx="35520">
                  <c:v>43671.427083333401</c:v>
                </c:pt>
                <c:pt idx="35521">
                  <c:v>43671.447916666599</c:v>
                </c:pt>
                <c:pt idx="35522">
                  <c:v>43671.46875</c:v>
                </c:pt>
                <c:pt idx="35523">
                  <c:v>43671.489583333401</c:v>
                </c:pt>
                <c:pt idx="35524">
                  <c:v>43671.510416666599</c:v>
                </c:pt>
                <c:pt idx="35525">
                  <c:v>43671.53125</c:v>
                </c:pt>
                <c:pt idx="35526">
                  <c:v>43671.552083333401</c:v>
                </c:pt>
                <c:pt idx="35527">
                  <c:v>43671.572916666599</c:v>
                </c:pt>
                <c:pt idx="35528">
                  <c:v>43671.59375</c:v>
                </c:pt>
                <c:pt idx="35529">
                  <c:v>43671.614583333401</c:v>
                </c:pt>
                <c:pt idx="35530">
                  <c:v>43671.635416666599</c:v>
                </c:pt>
                <c:pt idx="35531">
                  <c:v>43671.65625</c:v>
                </c:pt>
                <c:pt idx="35532">
                  <c:v>43671.677083333401</c:v>
                </c:pt>
                <c:pt idx="35533">
                  <c:v>43671.697916666599</c:v>
                </c:pt>
                <c:pt idx="35534">
                  <c:v>43671.71875</c:v>
                </c:pt>
                <c:pt idx="35535">
                  <c:v>43671.739583333401</c:v>
                </c:pt>
                <c:pt idx="35536">
                  <c:v>43671.760416666599</c:v>
                </c:pt>
                <c:pt idx="35537">
                  <c:v>43671.78125</c:v>
                </c:pt>
                <c:pt idx="35538">
                  <c:v>43671.802083333401</c:v>
                </c:pt>
                <c:pt idx="35539">
                  <c:v>43671.822916666599</c:v>
                </c:pt>
                <c:pt idx="35540">
                  <c:v>43671.84375</c:v>
                </c:pt>
                <c:pt idx="35541">
                  <c:v>43671.864583333401</c:v>
                </c:pt>
                <c:pt idx="35542">
                  <c:v>43671.885416666599</c:v>
                </c:pt>
                <c:pt idx="35543">
                  <c:v>43671.90625</c:v>
                </c:pt>
                <c:pt idx="35544">
                  <c:v>43671.927083333401</c:v>
                </c:pt>
                <c:pt idx="35545">
                  <c:v>43671.947916666599</c:v>
                </c:pt>
                <c:pt idx="35546">
                  <c:v>43671.96875</c:v>
                </c:pt>
                <c:pt idx="35547">
                  <c:v>43671.989583333401</c:v>
                </c:pt>
                <c:pt idx="35548">
                  <c:v>43672.010416666599</c:v>
                </c:pt>
                <c:pt idx="35549">
                  <c:v>43672.03125</c:v>
                </c:pt>
                <c:pt idx="35550">
                  <c:v>43672.052083333401</c:v>
                </c:pt>
                <c:pt idx="35551">
                  <c:v>43672.072916666599</c:v>
                </c:pt>
                <c:pt idx="35552">
                  <c:v>43672.09375</c:v>
                </c:pt>
                <c:pt idx="35553">
                  <c:v>43672.114583333401</c:v>
                </c:pt>
                <c:pt idx="35554">
                  <c:v>43672.135416666599</c:v>
                </c:pt>
                <c:pt idx="35555">
                  <c:v>43672.15625</c:v>
                </c:pt>
                <c:pt idx="35556">
                  <c:v>43672.177083333401</c:v>
                </c:pt>
                <c:pt idx="35557">
                  <c:v>43672.197916666599</c:v>
                </c:pt>
                <c:pt idx="35558">
                  <c:v>43672.21875</c:v>
                </c:pt>
                <c:pt idx="35559">
                  <c:v>43672.239583333401</c:v>
                </c:pt>
                <c:pt idx="35560">
                  <c:v>43672.260416666599</c:v>
                </c:pt>
                <c:pt idx="35561">
                  <c:v>43672.28125</c:v>
                </c:pt>
                <c:pt idx="35562">
                  <c:v>43672.302083333401</c:v>
                </c:pt>
                <c:pt idx="35563">
                  <c:v>43672.322916666599</c:v>
                </c:pt>
                <c:pt idx="35564">
                  <c:v>43672.34375</c:v>
                </c:pt>
                <c:pt idx="35565">
                  <c:v>43672.364583333401</c:v>
                </c:pt>
                <c:pt idx="35566">
                  <c:v>43672.385416666599</c:v>
                </c:pt>
                <c:pt idx="35567">
                  <c:v>43672.40625</c:v>
                </c:pt>
                <c:pt idx="35568">
                  <c:v>43672.427083333401</c:v>
                </c:pt>
                <c:pt idx="35569">
                  <c:v>43672.447916666599</c:v>
                </c:pt>
                <c:pt idx="35570">
                  <c:v>43672.46875</c:v>
                </c:pt>
                <c:pt idx="35571">
                  <c:v>43672.489583333401</c:v>
                </c:pt>
                <c:pt idx="35572">
                  <c:v>43672.510416666599</c:v>
                </c:pt>
                <c:pt idx="35573">
                  <c:v>43672.53125</c:v>
                </c:pt>
                <c:pt idx="35574">
                  <c:v>43672.552083333401</c:v>
                </c:pt>
                <c:pt idx="35575">
                  <c:v>43672.572916666599</c:v>
                </c:pt>
                <c:pt idx="35576">
                  <c:v>43672.59375</c:v>
                </c:pt>
                <c:pt idx="35577">
                  <c:v>43672.614583333401</c:v>
                </c:pt>
                <c:pt idx="35578">
                  <c:v>43672.635416666599</c:v>
                </c:pt>
                <c:pt idx="35579">
                  <c:v>43672.65625</c:v>
                </c:pt>
                <c:pt idx="35580">
                  <c:v>43672.677083333401</c:v>
                </c:pt>
                <c:pt idx="35581">
                  <c:v>43672.697916666599</c:v>
                </c:pt>
                <c:pt idx="35582">
                  <c:v>43672.71875</c:v>
                </c:pt>
                <c:pt idx="35583">
                  <c:v>43672.739583333401</c:v>
                </c:pt>
                <c:pt idx="35584">
                  <c:v>43672.760416666599</c:v>
                </c:pt>
                <c:pt idx="35585">
                  <c:v>43672.78125</c:v>
                </c:pt>
                <c:pt idx="35586">
                  <c:v>43672.802083333401</c:v>
                </c:pt>
                <c:pt idx="35587">
                  <c:v>43672.822916666599</c:v>
                </c:pt>
                <c:pt idx="35588">
                  <c:v>43672.84375</c:v>
                </c:pt>
                <c:pt idx="35589">
                  <c:v>43672.864583333401</c:v>
                </c:pt>
                <c:pt idx="35590">
                  <c:v>43672.885416666599</c:v>
                </c:pt>
                <c:pt idx="35591">
                  <c:v>43672.90625</c:v>
                </c:pt>
                <c:pt idx="35592">
                  <c:v>43672.927083333401</c:v>
                </c:pt>
                <c:pt idx="35593">
                  <c:v>43672.947916666599</c:v>
                </c:pt>
                <c:pt idx="35594">
                  <c:v>43672.96875</c:v>
                </c:pt>
                <c:pt idx="35595">
                  <c:v>43672.989583333401</c:v>
                </c:pt>
                <c:pt idx="35596">
                  <c:v>43673.010416666599</c:v>
                </c:pt>
                <c:pt idx="35597">
                  <c:v>43673.03125</c:v>
                </c:pt>
                <c:pt idx="35598">
                  <c:v>43673.052083333401</c:v>
                </c:pt>
                <c:pt idx="35599">
                  <c:v>43673.072916666599</c:v>
                </c:pt>
                <c:pt idx="35600">
                  <c:v>43673.09375</c:v>
                </c:pt>
                <c:pt idx="35601">
                  <c:v>43673.114583333401</c:v>
                </c:pt>
                <c:pt idx="35602">
                  <c:v>43673.135416666599</c:v>
                </c:pt>
                <c:pt idx="35603">
                  <c:v>43673.15625</c:v>
                </c:pt>
                <c:pt idx="35604">
                  <c:v>43673.177083333401</c:v>
                </c:pt>
                <c:pt idx="35605">
                  <c:v>43673.197916666599</c:v>
                </c:pt>
                <c:pt idx="35606">
                  <c:v>43673.21875</c:v>
                </c:pt>
                <c:pt idx="35607">
                  <c:v>43673.239583333401</c:v>
                </c:pt>
                <c:pt idx="35608">
                  <c:v>43673.260416666599</c:v>
                </c:pt>
                <c:pt idx="35609">
                  <c:v>43673.28125</c:v>
                </c:pt>
                <c:pt idx="35610">
                  <c:v>43673.302083333401</c:v>
                </c:pt>
                <c:pt idx="35611">
                  <c:v>43673.322916666599</c:v>
                </c:pt>
                <c:pt idx="35612">
                  <c:v>43673.34375</c:v>
                </c:pt>
                <c:pt idx="35613">
                  <c:v>43673.364583333401</c:v>
                </c:pt>
                <c:pt idx="35614">
                  <c:v>43673.385416666599</c:v>
                </c:pt>
                <c:pt idx="35615">
                  <c:v>43673.40625</c:v>
                </c:pt>
                <c:pt idx="35616">
                  <c:v>43673.427083333401</c:v>
                </c:pt>
                <c:pt idx="35617">
                  <c:v>43673.447916666599</c:v>
                </c:pt>
                <c:pt idx="35618">
                  <c:v>43673.46875</c:v>
                </c:pt>
                <c:pt idx="35619">
                  <c:v>43673.489583333401</c:v>
                </c:pt>
                <c:pt idx="35620">
                  <c:v>43673.510416666599</c:v>
                </c:pt>
                <c:pt idx="35621">
                  <c:v>43673.53125</c:v>
                </c:pt>
                <c:pt idx="35622">
                  <c:v>43673.552083333401</c:v>
                </c:pt>
                <c:pt idx="35623">
                  <c:v>43673.572916666599</c:v>
                </c:pt>
                <c:pt idx="35624">
                  <c:v>43673.59375</c:v>
                </c:pt>
                <c:pt idx="35625">
                  <c:v>43673.614583333401</c:v>
                </c:pt>
                <c:pt idx="35626">
                  <c:v>43673.635416666599</c:v>
                </c:pt>
                <c:pt idx="35627">
                  <c:v>43673.65625</c:v>
                </c:pt>
                <c:pt idx="35628">
                  <c:v>43673.677083333401</c:v>
                </c:pt>
                <c:pt idx="35629">
                  <c:v>43673.697916666599</c:v>
                </c:pt>
                <c:pt idx="35630">
                  <c:v>43673.71875</c:v>
                </c:pt>
                <c:pt idx="35631">
                  <c:v>43673.739583333401</c:v>
                </c:pt>
                <c:pt idx="35632">
                  <c:v>43673.760416666599</c:v>
                </c:pt>
                <c:pt idx="35633">
                  <c:v>43673.78125</c:v>
                </c:pt>
                <c:pt idx="35634">
                  <c:v>43673.802083333401</c:v>
                </c:pt>
                <c:pt idx="35635">
                  <c:v>43673.822916666599</c:v>
                </c:pt>
                <c:pt idx="35636">
                  <c:v>43673.84375</c:v>
                </c:pt>
                <c:pt idx="35637">
                  <c:v>43673.864583333401</c:v>
                </c:pt>
                <c:pt idx="35638">
                  <c:v>43673.885416666599</c:v>
                </c:pt>
                <c:pt idx="35639">
                  <c:v>43673.90625</c:v>
                </c:pt>
                <c:pt idx="35640">
                  <c:v>43673.927083333401</c:v>
                </c:pt>
                <c:pt idx="35641">
                  <c:v>43673.947916666599</c:v>
                </c:pt>
                <c:pt idx="35642">
                  <c:v>43673.96875</c:v>
                </c:pt>
                <c:pt idx="35643">
                  <c:v>43673.989583333401</c:v>
                </c:pt>
                <c:pt idx="35644">
                  <c:v>43674.010416666599</c:v>
                </c:pt>
                <c:pt idx="35645">
                  <c:v>43674.03125</c:v>
                </c:pt>
                <c:pt idx="35646">
                  <c:v>43674.052083333401</c:v>
                </c:pt>
                <c:pt idx="35647">
                  <c:v>43674.072916666599</c:v>
                </c:pt>
                <c:pt idx="35648">
                  <c:v>43674.09375</c:v>
                </c:pt>
                <c:pt idx="35649">
                  <c:v>43674.114583333401</c:v>
                </c:pt>
                <c:pt idx="35650">
                  <c:v>43674.135416666599</c:v>
                </c:pt>
                <c:pt idx="35651">
                  <c:v>43674.15625</c:v>
                </c:pt>
                <c:pt idx="35652">
                  <c:v>43674.177083333401</c:v>
                </c:pt>
                <c:pt idx="35653">
                  <c:v>43674.197916666599</c:v>
                </c:pt>
                <c:pt idx="35654">
                  <c:v>43674.21875</c:v>
                </c:pt>
                <c:pt idx="35655">
                  <c:v>43674.239583333401</c:v>
                </c:pt>
                <c:pt idx="35656">
                  <c:v>43674.260416666599</c:v>
                </c:pt>
                <c:pt idx="35657">
                  <c:v>43674.28125</c:v>
                </c:pt>
                <c:pt idx="35658">
                  <c:v>43674.302083333401</c:v>
                </c:pt>
                <c:pt idx="35659">
                  <c:v>43674.322916666599</c:v>
                </c:pt>
                <c:pt idx="35660">
                  <c:v>43674.34375</c:v>
                </c:pt>
                <c:pt idx="35661">
                  <c:v>43674.364583333401</c:v>
                </c:pt>
                <c:pt idx="35662">
                  <c:v>43674.385416666599</c:v>
                </c:pt>
                <c:pt idx="35663">
                  <c:v>43674.40625</c:v>
                </c:pt>
                <c:pt idx="35664">
                  <c:v>43674.427083333401</c:v>
                </c:pt>
                <c:pt idx="35665">
                  <c:v>43674.447916666599</c:v>
                </c:pt>
                <c:pt idx="35666">
                  <c:v>43674.46875</c:v>
                </c:pt>
                <c:pt idx="35667">
                  <c:v>43674.489583333401</c:v>
                </c:pt>
                <c:pt idx="35668">
                  <c:v>43674.510416666599</c:v>
                </c:pt>
                <c:pt idx="35669">
                  <c:v>43674.53125</c:v>
                </c:pt>
                <c:pt idx="35670">
                  <c:v>43674.552083333401</c:v>
                </c:pt>
                <c:pt idx="35671">
                  <c:v>43674.572916666599</c:v>
                </c:pt>
                <c:pt idx="35672">
                  <c:v>43674.59375</c:v>
                </c:pt>
                <c:pt idx="35673">
                  <c:v>43674.614583333401</c:v>
                </c:pt>
                <c:pt idx="35674">
                  <c:v>43674.635416666599</c:v>
                </c:pt>
                <c:pt idx="35675">
                  <c:v>43674.65625</c:v>
                </c:pt>
                <c:pt idx="35676">
                  <c:v>43674.677083333401</c:v>
                </c:pt>
                <c:pt idx="35677">
                  <c:v>43674.697916666599</c:v>
                </c:pt>
                <c:pt idx="35678">
                  <c:v>43674.71875</c:v>
                </c:pt>
                <c:pt idx="35679">
                  <c:v>43674.739583333401</c:v>
                </c:pt>
                <c:pt idx="35680">
                  <c:v>43674.760416666599</c:v>
                </c:pt>
                <c:pt idx="35681">
                  <c:v>43674.78125</c:v>
                </c:pt>
                <c:pt idx="35682">
                  <c:v>43674.802083333401</c:v>
                </c:pt>
                <c:pt idx="35683">
                  <c:v>43674.822916666599</c:v>
                </c:pt>
                <c:pt idx="35684">
                  <c:v>43674.84375</c:v>
                </c:pt>
                <c:pt idx="35685">
                  <c:v>43674.864583333401</c:v>
                </c:pt>
                <c:pt idx="35686">
                  <c:v>43674.885416666599</c:v>
                </c:pt>
                <c:pt idx="35687">
                  <c:v>43674.90625</c:v>
                </c:pt>
                <c:pt idx="35688">
                  <c:v>43674.927083333401</c:v>
                </c:pt>
                <c:pt idx="35689">
                  <c:v>43674.947916666599</c:v>
                </c:pt>
                <c:pt idx="35690">
                  <c:v>43674.96875</c:v>
                </c:pt>
                <c:pt idx="35691">
                  <c:v>43674.989583333401</c:v>
                </c:pt>
                <c:pt idx="35692">
                  <c:v>43675.010416666599</c:v>
                </c:pt>
                <c:pt idx="35693">
                  <c:v>43675.03125</c:v>
                </c:pt>
                <c:pt idx="35694">
                  <c:v>43675.052083333401</c:v>
                </c:pt>
                <c:pt idx="35695">
                  <c:v>43675.072916666599</c:v>
                </c:pt>
                <c:pt idx="35696">
                  <c:v>43675.09375</c:v>
                </c:pt>
                <c:pt idx="35697">
                  <c:v>43675.114583333401</c:v>
                </c:pt>
                <c:pt idx="35698">
                  <c:v>43675.135416666599</c:v>
                </c:pt>
                <c:pt idx="35699">
                  <c:v>43675.15625</c:v>
                </c:pt>
                <c:pt idx="35700">
                  <c:v>43675.177083333401</c:v>
                </c:pt>
                <c:pt idx="35701">
                  <c:v>43675.197916666599</c:v>
                </c:pt>
                <c:pt idx="35702">
                  <c:v>43675.21875</c:v>
                </c:pt>
                <c:pt idx="35703">
                  <c:v>43675.239583333401</c:v>
                </c:pt>
                <c:pt idx="35704">
                  <c:v>43675.260416666599</c:v>
                </c:pt>
                <c:pt idx="35705">
                  <c:v>43675.28125</c:v>
                </c:pt>
                <c:pt idx="35706">
                  <c:v>43675.302083333401</c:v>
                </c:pt>
                <c:pt idx="35707">
                  <c:v>43675.322916666599</c:v>
                </c:pt>
                <c:pt idx="35708">
                  <c:v>43675.34375</c:v>
                </c:pt>
                <c:pt idx="35709">
                  <c:v>43675.364583333401</c:v>
                </c:pt>
                <c:pt idx="35710">
                  <c:v>43675.385416666599</c:v>
                </c:pt>
                <c:pt idx="35711">
                  <c:v>43675.40625</c:v>
                </c:pt>
                <c:pt idx="35712">
                  <c:v>43675.427083333401</c:v>
                </c:pt>
                <c:pt idx="35713">
                  <c:v>43675.447916666599</c:v>
                </c:pt>
                <c:pt idx="35714">
                  <c:v>43675.46875</c:v>
                </c:pt>
                <c:pt idx="35715">
                  <c:v>43675.489583333401</c:v>
                </c:pt>
                <c:pt idx="35716">
                  <c:v>43675.510416666599</c:v>
                </c:pt>
                <c:pt idx="35717">
                  <c:v>43675.53125</c:v>
                </c:pt>
                <c:pt idx="35718">
                  <c:v>43675.552083333401</c:v>
                </c:pt>
                <c:pt idx="35719">
                  <c:v>43675.572916666599</c:v>
                </c:pt>
                <c:pt idx="35720">
                  <c:v>43675.59375</c:v>
                </c:pt>
                <c:pt idx="35721">
                  <c:v>43675.614583333401</c:v>
                </c:pt>
                <c:pt idx="35722">
                  <c:v>43675.635416666599</c:v>
                </c:pt>
                <c:pt idx="35723">
                  <c:v>43675.65625</c:v>
                </c:pt>
                <c:pt idx="35724">
                  <c:v>43675.677083333401</c:v>
                </c:pt>
                <c:pt idx="35725">
                  <c:v>43675.697916666599</c:v>
                </c:pt>
                <c:pt idx="35726">
                  <c:v>43675.71875</c:v>
                </c:pt>
                <c:pt idx="35727">
                  <c:v>43675.739583333401</c:v>
                </c:pt>
                <c:pt idx="35728">
                  <c:v>43675.760416666599</c:v>
                </c:pt>
                <c:pt idx="35729">
                  <c:v>43675.78125</c:v>
                </c:pt>
                <c:pt idx="35730">
                  <c:v>43675.802083333401</c:v>
                </c:pt>
                <c:pt idx="35731">
                  <c:v>43675.822916666599</c:v>
                </c:pt>
                <c:pt idx="35732">
                  <c:v>43675.84375</c:v>
                </c:pt>
                <c:pt idx="35733">
                  <c:v>43675.864583333401</c:v>
                </c:pt>
                <c:pt idx="35734">
                  <c:v>43675.885416666599</c:v>
                </c:pt>
                <c:pt idx="35735">
                  <c:v>43675.90625</c:v>
                </c:pt>
                <c:pt idx="35736">
                  <c:v>43675.927083333401</c:v>
                </c:pt>
                <c:pt idx="35737">
                  <c:v>43675.947916666599</c:v>
                </c:pt>
                <c:pt idx="35738">
                  <c:v>43675.96875</c:v>
                </c:pt>
                <c:pt idx="35739">
                  <c:v>43675.989583333401</c:v>
                </c:pt>
                <c:pt idx="35740">
                  <c:v>43676.010416666599</c:v>
                </c:pt>
                <c:pt idx="35741">
                  <c:v>43676.03125</c:v>
                </c:pt>
                <c:pt idx="35742">
                  <c:v>43676.052083333401</c:v>
                </c:pt>
                <c:pt idx="35743">
                  <c:v>43676.072916666599</c:v>
                </c:pt>
                <c:pt idx="35744">
                  <c:v>43676.09375</c:v>
                </c:pt>
                <c:pt idx="35745">
                  <c:v>43676.114583333401</c:v>
                </c:pt>
                <c:pt idx="35746">
                  <c:v>43676.135416666599</c:v>
                </c:pt>
                <c:pt idx="35747">
                  <c:v>43676.15625</c:v>
                </c:pt>
                <c:pt idx="35748">
                  <c:v>43676.177083333401</c:v>
                </c:pt>
                <c:pt idx="35749">
                  <c:v>43676.197916666599</c:v>
                </c:pt>
                <c:pt idx="35750">
                  <c:v>43676.21875</c:v>
                </c:pt>
                <c:pt idx="35751">
                  <c:v>43676.239583333401</c:v>
                </c:pt>
                <c:pt idx="35752">
                  <c:v>43676.260416666599</c:v>
                </c:pt>
                <c:pt idx="35753">
                  <c:v>43676.28125</c:v>
                </c:pt>
                <c:pt idx="35754">
                  <c:v>43676.302083333401</c:v>
                </c:pt>
                <c:pt idx="35755">
                  <c:v>43676.322916666599</c:v>
                </c:pt>
                <c:pt idx="35756">
                  <c:v>43676.34375</c:v>
                </c:pt>
                <c:pt idx="35757">
                  <c:v>43676.364583333401</c:v>
                </c:pt>
                <c:pt idx="35758">
                  <c:v>43676.385416666599</c:v>
                </c:pt>
                <c:pt idx="35759">
                  <c:v>43676.40625</c:v>
                </c:pt>
                <c:pt idx="35760">
                  <c:v>43676.427083333401</c:v>
                </c:pt>
                <c:pt idx="35761">
                  <c:v>43676.447916666599</c:v>
                </c:pt>
                <c:pt idx="35762">
                  <c:v>43676.46875</c:v>
                </c:pt>
                <c:pt idx="35763">
                  <c:v>43676.489583333401</c:v>
                </c:pt>
                <c:pt idx="35764">
                  <c:v>43676.510416666599</c:v>
                </c:pt>
                <c:pt idx="35765">
                  <c:v>43676.53125</c:v>
                </c:pt>
                <c:pt idx="35766">
                  <c:v>43676.552083333401</c:v>
                </c:pt>
                <c:pt idx="35767">
                  <c:v>43676.572916666599</c:v>
                </c:pt>
                <c:pt idx="35768">
                  <c:v>43676.59375</c:v>
                </c:pt>
                <c:pt idx="35769">
                  <c:v>43676.614583333401</c:v>
                </c:pt>
                <c:pt idx="35770">
                  <c:v>43676.635416666599</c:v>
                </c:pt>
                <c:pt idx="35771">
                  <c:v>43676.65625</c:v>
                </c:pt>
                <c:pt idx="35772">
                  <c:v>43676.677083333401</c:v>
                </c:pt>
                <c:pt idx="35773">
                  <c:v>43676.697916666599</c:v>
                </c:pt>
                <c:pt idx="35774">
                  <c:v>43676.71875</c:v>
                </c:pt>
                <c:pt idx="35775">
                  <c:v>43676.739583333401</c:v>
                </c:pt>
                <c:pt idx="35776">
                  <c:v>43676.760416666599</c:v>
                </c:pt>
                <c:pt idx="35777">
                  <c:v>43676.78125</c:v>
                </c:pt>
                <c:pt idx="35778">
                  <c:v>43676.802083333401</c:v>
                </c:pt>
                <c:pt idx="35779">
                  <c:v>43676.822916666599</c:v>
                </c:pt>
                <c:pt idx="35780">
                  <c:v>43676.84375</c:v>
                </c:pt>
                <c:pt idx="35781">
                  <c:v>43676.864583333401</c:v>
                </c:pt>
                <c:pt idx="35782">
                  <c:v>43676.885416666599</c:v>
                </c:pt>
                <c:pt idx="35783">
                  <c:v>43676.90625</c:v>
                </c:pt>
                <c:pt idx="35784">
                  <c:v>43676.927083333401</c:v>
                </c:pt>
                <c:pt idx="35785">
                  <c:v>43676.947916666599</c:v>
                </c:pt>
                <c:pt idx="35786">
                  <c:v>43676.96875</c:v>
                </c:pt>
                <c:pt idx="35787">
                  <c:v>43676.989583333401</c:v>
                </c:pt>
                <c:pt idx="35788">
                  <c:v>43677.010416666599</c:v>
                </c:pt>
                <c:pt idx="35789">
                  <c:v>43677.03125</c:v>
                </c:pt>
                <c:pt idx="35790">
                  <c:v>43677.052083333401</c:v>
                </c:pt>
                <c:pt idx="35791">
                  <c:v>43677.072916666599</c:v>
                </c:pt>
                <c:pt idx="35792">
                  <c:v>43677.09375</c:v>
                </c:pt>
                <c:pt idx="35793">
                  <c:v>43677.114583333401</c:v>
                </c:pt>
                <c:pt idx="35794">
                  <c:v>43677.135416666599</c:v>
                </c:pt>
                <c:pt idx="35795">
                  <c:v>43677.15625</c:v>
                </c:pt>
                <c:pt idx="35796">
                  <c:v>43677.177083333401</c:v>
                </c:pt>
                <c:pt idx="35797">
                  <c:v>43677.197916666599</c:v>
                </c:pt>
                <c:pt idx="35798">
                  <c:v>43677.21875</c:v>
                </c:pt>
                <c:pt idx="35799">
                  <c:v>43677.239583333401</c:v>
                </c:pt>
                <c:pt idx="35800">
                  <c:v>43677.260416666599</c:v>
                </c:pt>
                <c:pt idx="35801">
                  <c:v>43677.28125</c:v>
                </c:pt>
                <c:pt idx="35802">
                  <c:v>43677.302083333401</c:v>
                </c:pt>
                <c:pt idx="35803">
                  <c:v>43677.322916666599</c:v>
                </c:pt>
                <c:pt idx="35804">
                  <c:v>43677.34375</c:v>
                </c:pt>
                <c:pt idx="35805">
                  <c:v>43677.364583333401</c:v>
                </c:pt>
                <c:pt idx="35806">
                  <c:v>43677.385416666599</c:v>
                </c:pt>
                <c:pt idx="35807">
                  <c:v>43677.40625</c:v>
                </c:pt>
                <c:pt idx="35808">
                  <c:v>43677.427083333401</c:v>
                </c:pt>
                <c:pt idx="35809">
                  <c:v>43677.447916666599</c:v>
                </c:pt>
                <c:pt idx="35810">
                  <c:v>43677.46875</c:v>
                </c:pt>
                <c:pt idx="35811">
                  <c:v>43677.489583333401</c:v>
                </c:pt>
                <c:pt idx="35812">
                  <c:v>43677.510416666599</c:v>
                </c:pt>
                <c:pt idx="35813">
                  <c:v>43677.53125</c:v>
                </c:pt>
                <c:pt idx="35814">
                  <c:v>43677.552083333401</c:v>
                </c:pt>
                <c:pt idx="35815">
                  <c:v>43677.572916666599</c:v>
                </c:pt>
                <c:pt idx="35816">
                  <c:v>43677.59375</c:v>
                </c:pt>
                <c:pt idx="35817">
                  <c:v>43677.614583333401</c:v>
                </c:pt>
                <c:pt idx="35818">
                  <c:v>43677.635416666599</c:v>
                </c:pt>
                <c:pt idx="35819">
                  <c:v>43677.65625</c:v>
                </c:pt>
                <c:pt idx="35820">
                  <c:v>43677.677083333401</c:v>
                </c:pt>
                <c:pt idx="35821">
                  <c:v>43677.697916666599</c:v>
                </c:pt>
                <c:pt idx="35822">
                  <c:v>43677.71875</c:v>
                </c:pt>
                <c:pt idx="35823">
                  <c:v>43677.739583333401</c:v>
                </c:pt>
                <c:pt idx="35824">
                  <c:v>43677.760416666599</c:v>
                </c:pt>
                <c:pt idx="35825">
                  <c:v>43677.78125</c:v>
                </c:pt>
                <c:pt idx="35826">
                  <c:v>43677.802083333401</c:v>
                </c:pt>
                <c:pt idx="35827">
                  <c:v>43677.822916666599</c:v>
                </c:pt>
                <c:pt idx="35828">
                  <c:v>43677.84375</c:v>
                </c:pt>
                <c:pt idx="35829">
                  <c:v>43677.864583333401</c:v>
                </c:pt>
                <c:pt idx="35830">
                  <c:v>43677.885416666599</c:v>
                </c:pt>
                <c:pt idx="35831">
                  <c:v>43677.90625</c:v>
                </c:pt>
                <c:pt idx="35832">
                  <c:v>43677.927083333401</c:v>
                </c:pt>
                <c:pt idx="35833">
                  <c:v>43677.947916666599</c:v>
                </c:pt>
                <c:pt idx="35834">
                  <c:v>43677.96875</c:v>
                </c:pt>
                <c:pt idx="35835">
                  <c:v>43677.989583333401</c:v>
                </c:pt>
                <c:pt idx="35836">
                  <c:v>43678.010416666599</c:v>
                </c:pt>
                <c:pt idx="35837">
                  <c:v>43678.03125</c:v>
                </c:pt>
                <c:pt idx="35838">
                  <c:v>43678.052083333401</c:v>
                </c:pt>
                <c:pt idx="35839">
                  <c:v>43678.072916666599</c:v>
                </c:pt>
                <c:pt idx="35840">
                  <c:v>43678.09375</c:v>
                </c:pt>
                <c:pt idx="35841">
                  <c:v>43678.114583333401</c:v>
                </c:pt>
                <c:pt idx="35842">
                  <c:v>43678.135416666599</c:v>
                </c:pt>
                <c:pt idx="35843">
                  <c:v>43678.15625</c:v>
                </c:pt>
                <c:pt idx="35844">
                  <c:v>43678.177083333401</c:v>
                </c:pt>
                <c:pt idx="35845">
                  <c:v>43678.197916666599</c:v>
                </c:pt>
                <c:pt idx="35846">
                  <c:v>43678.21875</c:v>
                </c:pt>
                <c:pt idx="35847">
                  <c:v>43678.239583333401</c:v>
                </c:pt>
                <c:pt idx="35848">
                  <c:v>43678.260416666599</c:v>
                </c:pt>
                <c:pt idx="35849">
                  <c:v>43678.28125</c:v>
                </c:pt>
                <c:pt idx="35850">
                  <c:v>43678.302083333401</c:v>
                </c:pt>
                <c:pt idx="35851">
                  <c:v>43678.322916666599</c:v>
                </c:pt>
                <c:pt idx="35852">
                  <c:v>43678.34375</c:v>
                </c:pt>
                <c:pt idx="35853">
                  <c:v>43678.364583333401</c:v>
                </c:pt>
                <c:pt idx="35854">
                  <c:v>43678.385416666599</c:v>
                </c:pt>
                <c:pt idx="35855">
                  <c:v>43678.40625</c:v>
                </c:pt>
                <c:pt idx="35856">
                  <c:v>43678.427083333401</c:v>
                </c:pt>
                <c:pt idx="35857">
                  <c:v>43678.447916666599</c:v>
                </c:pt>
                <c:pt idx="35858">
                  <c:v>43678.46875</c:v>
                </c:pt>
                <c:pt idx="35859">
                  <c:v>43678.489583333401</c:v>
                </c:pt>
                <c:pt idx="35860">
                  <c:v>43678.510416666599</c:v>
                </c:pt>
                <c:pt idx="35861">
                  <c:v>43678.53125</c:v>
                </c:pt>
                <c:pt idx="35862">
                  <c:v>43678.552083333401</c:v>
                </c:pt>
                <c:pt idx="35863">
                  <c:v>43678.572916666599</c:v>
                </c:pt>
                <c:pt idx="35864">
                  <c:v>43678.59375</c:v>
                </c:pt>
                <c:pt idx="35865">
                  <c:v>43678.614583333401</c:v>
                </c:pt>
                <c:pt idx="35866">
                  <c:v>43678.635416666599</c:v>
                </c:pt>
                <c:pt idx="35867">
                  <c:v>43678.65625</c:v>
                </c:pt>
                <c:pt idx="35868">
                  <c:v>43678.677083333401</c:v>
                </c:pt>
                <c:pt idx="35869">
                  <c:v>43678.697916666599</c:v>
                </c:pt>
                <c:pt idx="35870">
                  <c:v>43678.71875</c:v>
                </c:pt>
                <c:pt idx="35871">
                  <c:v>43678.739583333401</c:v>
                </c:pt>
                <c:pt idx="35872">
                  <c:v>43678.760416666599</c:v>
                </c:pt>
                <c:pt idx="35873">
                  <c:v>43678.78125</c:v>
                </c:pt>
                <c:pt idx="35874">
                  <c:v>43678.802083333401</c:v>
                </c:pt>
                <c:pt idx="35875">
                  <c:v>43678.822916666599</c:v>
                </c:pt>
                <c:pt idx="35876">
                  <c:v>43678.84375</c:v>
                </c:pt>
                <c:pt idx="35877">
                  <c:v>43678.864583333401</c:v>
                </c:pt>
                <c:pt idx="35878">
                  <c:v>43678.885416666599</c:v>
                </c:pt>
                <c:pt idx="35879">
                  <c:v>43678.90625</c:v>
                </c:pt>
                <c:pt idx="35880">
                  <c:v>43678.927083333401</c:v>
                </c:pt>
                <c:pt idx="35881">
                  <c:v>43678.947916666599</c:v>
                </c:pt>
                <c:pt idx="35882">
                  <c:v>43678.96875</c:v>
                </c:pt>
                <c:pt idx="35883">
                  <c:v>43678.989583333401</c:v>
                </c:pt>
                <c:pt idx="35884">
                  <c:v>43679.010416666599</c:v>
                </c:pt>
                <c:pt idx="35885">
                  <c:v>43679.03125</c:v>
                </c:pt>
                <c:pt idx="35886">
                  <c:v>43679.052083333401</c:v>
                </c:pt>
                <c:pt idx="35887">
                  <c:v>43679.072916666599</c:v>
                </c:pt>
                <c:pt idx="35888">
                  <c:v>43679.09375</c:v>
                </c:pt>
                <c:pt idx="35889">
                  <c:v>43679.114583333401</c:v>
                </c:pt>
                <c:pt idx="35890">
                  <c:v>43679.135416666599</c:v>
                </c:pt>
                <c:pt idx="35891">
                  <c:v>43679.15625</c:v>
                </c:pt>
                <c:pt idx="35892">
                  <c:v>43679.177083333401</c:v>
                </c:pt>
                <c:pt idx="35893">
                  <c:v>43679.197916666599</c:v>
                </c:pt>
                <c:pt idx="35894">
                  <c:v>43679.21875</c:v>
                </c:pt>
                <c:pt idx="35895">
                  <c:v>43679.239583333401</c:v>
                </c:pt>
                <c:pt idx="35896">
                  <c:v>43679.260416666599</c:v>
                </c:pt>
                <c:pt idx="35897">
                  <c:v>43679.28125</c:v>
                </c:pt>
                <c:pt idx="35898">
                  <c:v>43679.302083333401</c:v>
                </c:pt>
                <c:pt idx="35899">
                  <c:v>43679.322916666599</c:v>
                </c:pt>
                <c:pt idx="35900">
                  <c:v>43679.34375</c:v>
                </c:pt>
                <c:pt idx="35901">
                  <c:v>43679.364583333401</c:v>
                </c:pt>
                <c:pt idx="35902">
                  <c:v>43679.385416666599</c:v>
                </c:pt>
                <c:pt idx="35903">
                  <c:v>43679.40625</c:v>
                </c:pt>
                <c:pt idx="35904">
                  <c:v>43679.427083333401</c:v>
                </c:pt>
                <c:pt idx="35905">
                  <c:v>43679.447916666599</c:v>
                </c:pt>
                <c:pt idx="35906">
                  <c:v>43679.46875</c:v>
                </c:pt>
                <c:pt idx="35907">
                  <c:v>43679.489583333401</c:v>
                </c:pt>
                <c:pt idx="35908">
                  <c:v>43679.510416666599</c:v>
                </c:pt>
                <c:pt idx="35909">
                  <c:v>43679.53125</c:v>
                </c:pt>
                <c:pt idx="35910">
                  <c:v>43679.552083333401</c:v>
                </c:pt>
                <c:pt idx="35911">
                  <c:v>43679.572916666599</c:v>
                </c:pt>
                <c:pt idx="35912">
                  <c:v>43679.59375</c:v>
                </c:pt>
                <c:pt idx="35913">
                  <c:v>43679.614583333401</c:v>
                </c:pt>
                <c:pt idx="35914">
                  <c:v>43679.635416666599</c:v>
                </c:pt>
                <c:pt idx="35915">
                  <c:v>43679.65625</c:v>
                </c:pt>
                <c:pt idx="35916">
                  <c:v>43679.677083333401</c:v>
                </c:pt>
                <c:pt idx="35917">
                  <c:v>43679.697916666599</c:v>
                </c:pt>
                <c:pt idx="35918">
                  <c:v>43679.71875</c:v>
                </c:pt>
                <c:pt idx="35919">
                  <c:v>43679.739583333401</c:v>
                </c:pt>
                <c:pt idx="35920">
                  <c:v>43679.760416666599</c:v>
                </c:pt>
                <c:pt idx="35921">
                  <c:v>43679.78125</c:v>
                </c:pt>
                <c:pt idx="35922">
                  <c:v>43679.802083333401</c:v>
                </c:pt>
                <c:pt idx="35923">
                  <c:v>43679.822916666599</c:v>
                </c:pt>
                <c:pt idx="35924">
                  <c:v>43679.84375</c:v>
                </c:pt>
                <c:pt idx="35925">
                  <c:v>43679.864583333401</c:v>
                </c:pt>
                <c:pt idx="35926">
                  <c:v>43679.885416666599</c:v>
                </c:pt>
                <c:pt idx="35927">
                  <c:v>43679.90625</c:v>
                </c:pt>
                <c:pt idx="35928">
                  <c:v>43679.927083333401</c:v>
                </c:pt>
                <c:pt idx="35929">
                  <c:v>43679.947916666599</c:v>
                </c:pt>
                <c:pt idx="35930">
                  <c:v>43679.96875</c:v>
                </c:pt>
                <c:pt idx="35931">
                  <c:v>43679.989583333401</c:v>
                </c:pt>
                <c:pt idx="35932">
                  <c:v>43680.010416666599</c:v>
                </c:pt>
                <c:pt idx="35933">
                  <c:v>43680.03125</c:v>
                </c:pt>
                <c:pt idx="35934">
                  <c:v>43680.052083333401</c:v>
                </c:pt>
                <c:pt idx="35935">
                  <c:v>43680.072916666599</c:v>
                </c:pt>
                <c:pt idx="35936">
                  <c:v>43680.09375</c:v>
                </c:pt>
                <c:pt idx="35937">
                  <c:v>43680.114583333401</c:v>
                </c:pt>
                <c:pt idx="35938">
                  <c:v>43680.135416666599</c:v>
                </c:pt>
                <c:pt idx="35939">
                  <c:v>43680.15625</c:v>
                </c:pt>
                <c:pt idx="35940">
                  <c:v>43680.177083333401</c:v>
                </c:pt>
                <c:pt idx="35941">
                  <c:v>43680.197916666599</c:v>
                </c:pt>
                <c:pt idx="35942">
                  <c:v>43680.21875</c:v>
                </c:pt>
                <c:pt idx="35943">
                  <c:v>43680.239583333401</c:v>
                </c:pt>
                <c:pt idx="35944">
                  <c:v>43680.260416666599</c:v>
                </c:pt>
                <c:pt idx="35945">
                  <c:v>43680.28125</c:v>
                </c:pt>
                <c:pt idx="35946">
                  <c:v>43680.302083333401</c:v>
                </c:pt>
                <c:pt idx="35947">
                  <c:v>43680.322916666599</c:v>
                </c:pt>
                <c:pt idx="35948">
                  <c:v>43680.34375</c:v>
                </c:pt>
                <c:pt idx="35949">
                  <c:v>43680.364583333401</c:v>
                </c:pt>
                <c:pt idx="35950">
                  <c:v>43680.385416666599</c:v>
                </c:pt>
                <c:pt idx="35951">
                  <c:v>43680.40625</c:v>
                </c:pt>
                <c:pt idx="35952">
                  <c:v>43680.427083333401</c:v>
                </c:pt>
                <c:pt idx="35953">
                  <c:v>43680.447916666599</c:v>
                </c:pt>
                <c:pt idx="35954">
                  <c:v>43680.46875</c:v>
                </c:pt>
                <c:pt idx="35955">
                  <c:v>43680.489583333401</c:v>
                </c:pt>
                <c:pt idx="35956">
                  <c:v>43680.510416666599</c:v>
                </c:pt>
                <c:pt idx="35957">
                  <c:v>43680.53125</c:v>
                </c:pt>
                <c:pt idx="35958">
                  <c:v>43680.552083333401</c:v>
                </c:pt>
                <c:pt idx="35959">
                  <c:v>43680.572916666599</c:v>
                </c:pt>
                <c:pt idx="35960">
                  <c:v>43680.59375</c:v>
                </c:pt>
                <c:pt idx="35961">
                  <c:v>43680.614583333401</c:v>
                </c:pt>
                <c:pt idx="35962">
                  <c:v>43680.635416666599</c:v>
                </c:pt>
                <c:pt idx="35963">
                  <c:v>43680.65625</c:v>
                </c:pt>
                <c:pt idx="35964">
                  <c:v>43680.677083333401</c:v>
                </c:pt>
                <c:pt idx="35965">
                  <c:v>43680.697916666599</c:v>
                </c:pt>
                <c:pt idx="35966">
                  <c:v>43680.71875</c:v>
                </c:pt>
                <c:pt idx="35967">
                  <c:v>43680.739583333401</c:v>
                </c:pt>
                <c:pt idx="35968">
                  <c:v>43680.760416666599</c:v>
                </c:pt>
                <c:pt idx="35969">
                  <c:v>43680.78125</c:v>
                </c:pt>
                <c:pt idx="35970">
                  <c:v>43680.802083333401</c:v>
                </c:pt>
                <c:pt idx="35971">
                  <c:v>43680.822916666599</c:v>
                </c:pt>
                <c:pt idx="35972">
                  <c:v>43680.84375</c:v>
                </c:pt>
                <c:pt idx="35973">
                  <c:v>43680.864583333401</c:v>
                </c:pt>
                <c:pt idx="35974">
                  <c:v>43680.885416666599</c:v>
                </c:pt>
                <c:pt idx="35975">
                  <c:v>43680.90625</c:v>
                </c:pt>
                <c:pt idx="35976">
                  <c:v>43680.927083333401</c:v>
                </c:pt>
                <c:pt idx="35977">
                  <c:v>43680.947916666599</c:v>
                </c:pt>
                <c:pt idx="35978">
                  <c:v>43680.96875</c:v>
                </c:pt>
                <c:pt idx="35979">
                  <c:v>43680.989583333401</c:v>
                </c:pt>
                <c:pt idx="35980">
                  <c:v>43681.010416666599</c:v>
                </c:pt>
                <c:pt idx="35981">
                  <c:v>43681.03125</c:v>
                </c:pt>
                <c:pt idx="35982">
                  <c:v>43681.052083333401</c:v>
                </c:pt>
                <c:pt idx="35983">
                  <c:v>43681.072916666599</c:v>
                </c:pt>
                <c:pt idx="35984">
                  <c:v>43681.09375</c:v>
                </c:pt>
                <c:pt idx="35985">
                  <c:v>43681.114583333401</c:v>
                </c:pt>
                <c:pt idx="35986">
                  <c:v>43681.135416666599</c:v>
                </c:pt>
                <c:pt idx="35987">
                  <c:v>43681.15625</c:v>
                </c:pt>
                <c:pt idx="35988">
                  <c:v>43681.177083333401</c:v>
                </c:pt>
                <c:pt idx="35989">
                  <c:v>43681.197916666599</c:v>
                </c:pt>
                <c:pt idx="35990">
                  <c:v>43681.21875</c:v>
                </c:pt>
                <c:pt idx="35991">
                  <c:v>43681.239583333401</c:v>
                </c:pt>
                <c:pt idx="35992">
                  <c:v>43681.260416666599</c:v>
                </c:pt>
                <c:pt idx="35993">
                  <c:v>43681.28125</c:v>
                </c:pt>
                <c:pt idx="35994">
                  <c:v>43681.302083333401</c:v>
                </c:pt>
                <c:pt idx="35995">
                  <c:v>43681.322916666599</c:v>
                </c:pt>
                <c:pt idx="35996">
                  <c:v>43681.34375</c:v>
                </c:pt>
                <c:pt idx="35997">
                  <c:v>43681.364583333401</c:v>
                </c:pt>
                <c:pt idx="35998">
                  <c:v>43681.385416666599</c:v>
                </c:pt>
                <c:pt idx="35999">
                  <c:v>43681.40625</c:v>
                </c:pt>
                <c:pt idx="36000">
                  <c:v>43681.427083333401</c:v>
                </c:pt>
                <c:pt idx="36001">
                  <c:v>43681.447916666599</c:v>
                </c:pt>
                <c:pt idx="36002">
                  <c:v>43681.46875</c:v>
                </c:pt>
                <c:pt idx="36003">
                  <c:v>43681.489583333401</c:v>
                </c:pt>
                <c:pt idx="36004">
                  <c:v>43681.510416666599</c:v>
                </c:pt>
                <c:pt idx="36005">
                  <c:v>43681.53125</c:v>
                </c:pt>
                <c:pt idx="36006">
                  <c:v>43681.552083333401</c:v>
                </c:pt>
                <c:pt idx="36007">
                  <c:v>43681.572916666599</c:v>
                </c:pt>
                <c:pt idx="36008">
                  <c:v>43681.59375</c:v>
                </c:pt>
                <c:pt idx="36009">
                  <c:v>43681.614583333401</c:v>
                </c:pt>
                <c:pt idx="36010">
                  <c:v>43681.635416666599</c:v>
                </c:pt>
                <c:pt idx="36011">
                  <c:v>43681.65625</c:v>
                </c:pt>
                <c:pt idx="36012">
                  <c:v>43681.677083333401</c:v>
                </c:pt>
                <c:pt idx="36013">
                  <c:v>43681.697916666599</c:v>
                </c:pt>
                <c:pt idx="36014">
                  <c:v>43681.71875</c:v>
                </c:pt>
                <c:pt idx="36015">
                  <c:v>43681.739583333401</c:v>
                </c:pt>
                <c:pt idx="36016">
                  <c:v>43681.760416666599</c:v>
                </c:pt>
                <c:pt idx="36017">
                  <c:v>43681.78125</c:v>
                </c:pt>
                <c:pt idx="36018">
                  <c:v>43681.802083333401</c:v>
                </c:pt>
                <c:pt idx="36019">
                  <c:v>43681.822916666599</c:v>
                </c:pt>
                <c:pt idx="36020">
                  <c:v>43681.84375</c:v>
                </c:pt>
                <c:pt idx="36021">
                  <c:v>43681.864583333401</c:v>
                </c:pt>
                <c:pt idx="36022">
                  <c:v>43681.885416666599</c:v>
                </c:pt>
                <c:pt idx="36023">
                  <c:v>43681.90625</c:v>
                </c:pt>
                <c:pt idx="36024">
                  <c:v>43681.927083333401</c:v>
                </c:pt>
                <c:pt idx="36025">
                  <c:v>43681.947916666599</c:v>
                </c:pt>
                <c:pt idx="36026">
                  <c:v>43681.96875</c:v>
                </c:pt>
                <c:pt idx="36027">
                  <c:v>43681.989583333401</c:v>
                </c:pt>
                <c:pt idx="36028">
                  <c:v>43682.010416666599</c:v>
                </c:pt>
                <c:pt idx="36029">
                  <c:v>43682.03125</c:v>
                </c:pt>
                <c:pt idx="36030">
                  <c:v>43682.052083333401</c:v>
                </c:pt>
                <c:pt idx="36031">
                  <c:v>43682.072916666599</c:v>
                </c:pt>
                <c:pt idx="36032">
                  <c:v>43682.09375</c:v>
                </c:pt>
                <c:pt idx="36033">
                  <c:v>43682.114583333401</c:v>
                </c:pt>
                <c:pt idx="36034">
                  <c:v>43682.135416666599</c:v>
                </c:pt>
                <c:pt idx="36035">
                  <c:v>43682.15625</c:v>
                </c:pt>
                <c:pt idx="36036">
                  <c:v>43682.177083333401</c:v>
                </c:pt>
                <c:pt idx="36037">
                  <c:v>43682.197916666599</c:v>
                </c:pt>
                <c:pt idx="36038">
                  <c:v>43682.21875</c:v>
                </c:pt>
                <c:pt idx="36039">
                  <c:v>43682.239583333401</c:v>
                </c:pt>
                <c:pt idx="36040">
                  <c:v>43682.260416666599</c:v>
                </c:pt>
                <c:pt idx="36041">
                  <c:v>43682.28125</c:v>
                </c:pt>
                <c:pt idx="36042">
                  <c:v>43682.302083333401</c:v>
                </c:pt>
                <c:pt idx="36043">
                  <c:v>43682.322916666599</c:v>
                </c:pt>
                <c:pt idx="36044">
                  <c:v>43682.34375</c:v>
                </c:pt>
                <c:pt idx="36045">
                  <c:v>43682.364583333401</c:v>
                </c:pt>
                <c:pt idx="36046">
                  <c:v>43682.385416666599</c:v>
                </c:pt>
                <c:pt idx="36047">
                  <c:v>43682.40625</c:v>
                </c:pt>
                <c:pt idx="36048">
                  <c:v>43682.427083333401</c:v>
                </c:pt>
                <c:pt idx="36049">
                  <c:v>43682.447916666599</c:v>
                </c:pt>
                <c:pt idx="36050">
                  <c:v>43682.46875</c:v>
                </c:pt>
                <c:pt idx="36051">
                  <c:v>43682.489583333401</c:v>
                </c:pt>
                <c:pt idx="36052">
                  <c:v>43682.510416666599</c:v>
                </c:pt>
                <c:pt idx="36053">
                  <c:v>43682.53125</c:v>
                </c:pt>
                <c:pt idx="36054">
                  <c:v>43682.552083333401</c:v>
                </c:pt>
                <c:pt idx="36055">
                  <c:v>43682.572916666599</c:v>
                </c:pt>
                <c:pt idx="36056">
                  <c:v>43682.59375</c:v>
                </c:pt>
                <c:pt idx="36057">
                  <c:v>43682.614583333401</c:v>
                </c:pt>
                <c:pt idx="36058">
                  <c:v>43682.635416666599</c:v>
                </c:pt>
                <c:pt idx="36059">
                  <c:v>43682.65625</c:v>
                </c:pt>
                <c:pt idx="36060">
                  <c:v>43682.677083333401</c:v>
                </c:pt>
                <c:pt idx="36061">
                  <c:v>43682.697916666599</c:v>
                </c:pt>
                <c:pt idx="36062">
                  <c:v>43682.71875</c:v>
                </c:pt>
                <c:pt idx="36063">
                  <c:v>43682.739583333401</c:v>
                </c:pt>
                <c:pt idx="36064">
                  <c:v>43682.760416666599</c:v>
                </c:pt>
                <c:pt idx="36065">
                  <c:v>43682.78125</c:v>
                </c:pt>
                <c:pt idx="36066">
                  <c:v>43682.802083333401</c:v>
                </c:pt>
                <c:pt idx="36067">
                  <c:v>43682.822916666599</c:v>
                </c:pt>
                <c:pt idx="36068">
                  <c:v>43682.84375</c:v>
                </c:pt>
                <c:pt idx="36069">
                  <c:v>43682.864583333401</c:v>
                </c:pt>
                <c:pt idx="36070">
                  <c:v>43682.885416666599</c:v>
                </c:pt>
                <c:pt idx="36071">
                  <c:v>43682.90625</c:v>
                </c:pt>
                <c:pt idx="36072">
                  <c:v>43682.927083333401</c:v>
                </c:pt>
                <c:pt idx="36073">
                  <c:v>43682.947916666599</c:v>
                </c:pt>
                <c:pt idx="36074">
                  <c:v>43682.96875</c:v>
                </c:pt>
                <c:pt idx="36075">
                  <c:v>43682.989583333401</c:v>
                </c:pt>
                <c:pt idx="36076">
                  <c:v>43683.010416666599</c:v>
                </c:pt>
                <c:pt idx="36077">
                  <c:v>43683.03125</c:v>
                </c:pt>
                <c:pt idx="36078">
                  <c:v>43683.052083333401</c:v>
                </c:pt>
                <c:pt idx="36079">
                  <c:v>43683.072916666599</c:v>
                </c:pt>
                <c:pt idx="36080">
                  <c:v>43683.09375</c:v>
                </c:pt>
                <c:pt idx="36081">
                  <c:v>43683.114583333401</c:v>
                </c:pt>
                <c:pt idx="36082">
                  <c:v>43683.135416666599</c:v>
                </c:pt>
                <c:pt idx="36083">
                  <c:v>43683.15625</c:v>
                </c:pt>
                <c:pt idx="36084">
                  <c:v>43683.177083333401</c:v>
                </c:pt>
                <c:pt idx="36085">
                  <c:v>43683.197916666599</c:v>
                </c:pt>
                <c:pt idx="36086">
                  <c:v>43683.21875</c:v>
                </c:pt>
                <c:pt idx="36087">
                  <c:v>43683.239583333401</c:v>
                </c:pt>
                <c:pt idx="36088">
                  <c:v>43683.260416666599</c:v>
                </c:pt>
                <c:pt idx="36089">
                  <c:v>43683.28125</c:v>
                </c:pt>
                <c:pt idx="36090">
                  <c:v>43683.302083333401</c:v>
                </c:pt>
                <c:pt idx="36091">
                  <c:v>43683.322916666599</c:v>
                </c:pt>
                <c:pt idx="36092">
                  <c:v>43683.34375</c:v>
                </c:pt>
                <c:pt idx="36093">
                  <c:v>43683.364583333401</c:v>
                </c:pt>
                <c:pt idx="36094">
                  <c:v>43683.385416666599</c:v>
                </c:pt>
                <c:pt idx="36095">
                  <c:v>43683.40625</c:v>
                </c:pt>
                <c:pt idx="36096">
                  <c:v>43683.427083333401</c:v>
                </c:pt>
                <c:pt idx="36097">
                  <c:v>43683.447916666599</c:v>
                </c:pt>
                <c:pt idx="36098">
                  <c:v>43683.46875</c:v>
                </c:pt>
                <c:pt idx="36099">
                  <c:v>43683.489583333401</c:v>
                </c:pt>
                <c:pt idx="36100">
                  <c:v>43683.510416666599</c:v>
                </c:pt>
                <c:pt idx="36101">
                  <c:v>43683.53125</c:v>
                </c:pt>
                <c:pt idx="36102">
                  <c:v>43683.552083333401</c:v>
                </c:pt>
                <c:pt idx="36103">
                  <c:v>43683.572916666599</c:v>
                </c:pt>
                <c:pt idx="36104">
                  <c:v>43683.59375</c:v>
                </c:pt>
                <c:pt idx="36105">
                  <c:v>43683.614583333401</c:v>
                </c:pt>
                <c:pt idx="36106">
                  <c:v>43683.635416666599</c:v>
                </c:pt>
                <c:pt idx="36107">
                  <c:v>43683.65625</c:v>
                </c:pt>
                <c:pt idx="36108">
                  <c:v>43683.677083333401</c:v>
                </c:pt>
                <c:pt idx="36109">
                  <c:v>43683.697916666599</c:v>
                </c:pt>
                <c:pt idx="36110">
                  <c:v>43683.71875</c:v>
                </c:pt>
                <c:pt idx="36111">
                  <c:v>43683.739583333401</c:v>
                </c:pt>
                <c:pt idx="36112">
                  <c:v>43683.760416666599</c:v>
                </c:pt>
                <c:pt idx="36113">
                  <c:v>43683.78125</c:v>
                </c:pt>
                <c:pt idx="36114">
                  <c:v>43683.802083333401</c:v>
                </c:pt>
                <c:pt idx="36115">
                  <c:v>43683.822916666599</c:v>
                </c:pt>
                <c:pt idx="36116">
                  <c:v>43683.84375</c:v>
                </c:pt>
                <c:pt idx="36117">
                  <c:v>43683.864583333401</c:v>
                </c:pt>
                <c:pt idx="36118">
                  <c:v>43683.885416666599</c:v>
                </c:pt>
                <c:pt idx="36119">
                  <c:v>43683.90625</c:v>
                </c:pt>
                <c:pt idx="36120">
                  <c:v>43683.927083333401</c:v>
                </c:pt>
                <c:pt idx="36121">
                  <c:v>43683.947916666599</c:v>
                </c:pt>
                <c:pt idx="36122">
                  <c:v>43683.96875</c:v>
                </c:pt>
                <c:pt idx="36123">
                  <c:v>43683.989583333401</c:v>
                </c:pt>
                <c:pt idx="36124">
                  <c:v>43684.010416666599</c:v>
                </c:pt>
                <c:pt idx="36125">
                  <c:v>43684.03125</c:v>
                </c:pt>
                <c:pt idx="36126">
                  <c:v>43684.052083333401</c:v>
                </c:pt>
                <c:pt idx="36127">
                  <c:v>43684.072916666599</c:v>
                </c:pt>
                <c:pt idx="36128">
                  <c:v>43684.09375</c:v>
                </c:pt>
                <c:pt idx="36129">
                  <c:v>43684.114583333401</c:v>
                </c:pt>
                <c:pt idx="36130">
                  <c:v>43684.135416666599</c:v>
                </c:pt>
                <c:pt idx="36131">
                  <c:v>43684.15625</c:v>
                </c:pt>
                <c:pt idx="36132">
                  <c:v>43684.177083333401</c:v>
                </c:pt>
                <c:pt idx="36133">
                  <c:v>43684.197916666599</c:v>
                </c:pt>
                <c:pt idx="36134">
                  <c:v>43684.21875</c:v>
                </c:pt>
                <c:pt idx="36135">
                  <c:v>43684.239583333401</c:v>
                </c:pt>
                <c:pt idx="36136">
                  <c:v>43684.260416666599</c:v>
                </c:pt>
                <c:pt idx="36137">
                  <c:v>43684.28125</c:v>
                </c:pt>
                <c:pt idx="36138">
                  <c:v>43684.302083333401</c:v>
                </c:pt>
                <c:pt idx="36139">
                  <c:v>43684.322916666599</c:v>
                </c:pt>
                <c:pt idx="36140">
                  <c:v>43684.34375</c:v>
                </c:pt>
                <c:pt idx="36141">
                  <c:v>43684.364583333401</c:v>
                </c:pt>
                <c:pt idx="36142">
                  <c:v>43684.385416666599</c:v>
                </c:pt>
                <c:pt idx="36143">
                  <c:v>43684.40625</c:v>
                </c:pt>
                <c:pt idx="36144">
                  <c:v>43684.427083333401</c:v>
                </c:pt>
                <c:pt idx="36145">
                  <c:v>43684.447916666599</c:v>
                </c:pt>
                <c:pt idx="36146">
                  <c:v>43684.46875</c:v>
                </c:pt>
                <c:pt idx="36147">
                  <c:v>43684.489583333401</c:v>
                </c:pt>
                <c:pt idx="36148">
                  <c:v>43684.510416666599</c:v>
                </c:pt>
                <c:pt idx="36149">
                  <c:v>43684.53125</c:v>
                </c:pt>
                <c:pt idx="36150">
                  <c:v>43684.552083333401</c:v>
                </c:pt>
                <c:pt idx="36151">
                  <c:v>43684.572916666599</c:v>
                </c:pt>
                <c:pt idx="36152">
                  <c:v>43684.59375</c:v>
                </c:pt>
                <c:pt idx="36153">
                  <c:v>43684.614583333401</c:v>
                </c:pt>
                <c:pt idx="36154">
                  <c:v>43684.635416666599</c:v>
                </c:pt>
                <c:pt idx="36155">
                  <c:v>43684.65625</c:v>
                </c:pt>
                <c:pt idx="36156">
                  <c:v>43684.677083333401</c:v>
                </c:pt>
                <c:pt idx="36157">
                  <c:v>43684.697916666599</c:v>
                </c:pt>
                <c:pt idx="36158">
                  <c:v>43684.71875</c:v>
                </c:pt>
                <c:pt idx="36159">
                  <c:v>43684.739583333401</c:v>
                </c:pt>
                <c:pt idx="36160">
                  <c:v>43684.760416666599</c:v>
                </c:pt>
                <c:pt idx="36161">
                  <c:v>43684.78125</c:v>
                </c:pt>
                <c:pt idx="36162">
                  <c:v>43684.802083333401</c:v>
                </c:pt>
                <c:pt idx="36163">
                  <c:v>43684.822916666599</c:v>
                </c:pt>
                <c:pt idx="36164">
                  <c:v>43684.84375</c:v>
                </c:pt>
                <c:pt idx="36165">
                  <c:v>43684.864583333401</c:v>
                </c:pt>
                <c:pt idx="36166">
                  <c:v>43684.885416666599</c:v>
                </c:pt>
                <c:pt idx="36167">
                  <c:v>43684.90625</c:v>
                </c:pt>
                <c:pt idx="36168">
                  <c:v>43684.927083333401</c:v>
                </c:pt>
                <c:pt idx="36169">
                  <c:v>43684.947916666599</c:v>
                </c:pt>
                <c:pt idx="36170">
                  <c:v>43684.96875</c:v>
                </c:pt>
                <c:pt idx="36171">
                  <c:v>43684.989583333401</c:v>
                </c:pt>
                <c:pt idx="36172">
                  <c:v>43685.010416666599</c:v>
                </c:pt>
                <c:pt idx="36173">
                  <c:v>43685.03125</c:v>
                </c:pt>
                <c:pt idx="36174">
                  <c:v>43685.052083333401</c:v>
                </c:pt>
                <c:pt idx="36175">
                  <c:v>43685.072916666599</c:v>
                </c:pt>
                <c:pt idx="36176">
                  <c:v>43685.09375</c:v>
                </c:pt>
                <c:pt idx="36177">
                  <c:v>43685.114583333401</c:v>
                </c:pt>
                <c:pt idx="36178">
                  <c:v>43685.135416666599</c:v>
                </c:pt>
                <c:pt idx="36179">
                  <c:v>43685.15625</c:v>
                </c:pt>
                <c:pt idx="36180">
                  <c:v>43685.177083333401</c:v>
                </c:pt>
                <c:pt idx="36181">
                  <c:v>43685.197916666599</c:v>
                </c:pt>
                <c:pt idx="36182">
                  <c:v>43685.21875</c:v>
                </c:pt>
                <c:pt idx="36183">
                  <c:v>43685.239583333401</c:v>
                </c:pt>
                <c:pt idx="36184">
                  <c:v>43685.260416666599</c:v>
                </c:pt>
                <c:pt idx="36185">
                  <c:v>43685.28125</c:v>
                </c:pt>
                <c:pt idx="36186">
                  <c:v>43685.302083333401</c:v>
                </c:pt>
                <c:pt idx="36187">
                  <c:v>43685.322916666599</c:v>
                </c:pt>
                <c:pt idx="36188">
                  <c:v>43685.34375</c:v>
                </c:pt>
                <c:pt idx="36189">
                  <c:v>43685.364583333401</c:v>
                </c:pt>
                <c:pt idx="36190">
                  <c:v>43685.385416666599</c:v>
                </c:pt>
                <c:pt idx="36191">
                  <c:v>43685.40625</c:v>
                </c:pt>
                <c:pt idx="36192">
                  <c:v>43685.427083333401</c:v>
                </c:pt>
                <c:pt idx="36193">
                  <c:v>43685.447916666599</c:v>
                </c:pt>
                <c:pt idx="36194">
                  <c:v>43685.46875</c:v>
                </c:pt>
                <c:pt idx="36195">
                  <c:v>43685.489583333401</c:v>
                </c:pt>
                <c:pt idx="36196">
                  <c:v>43685.510416666599</c:v>
                </c:pt>
                <c:pt idx="36197">
                  <c:v>43685.53125</c:v>
                </c:pt>
                <c:pt idx="36198">
                  <c:v>43685.552083333401</c:v>
                </c:pt>
                <c:pt idx="36199">
                  <c:v>43685.572916666599</c:v>
                </c:pt>
                <c:pt idx="36200">
                  <c:v>43685.59375</c:v>
                </c:pt>
                <c:pt idx="36201">
                  <c:v>43685.614583333401</c:v>
                </c:pt>
                <c:pt idx="36202">
                  <c:v>43685.635416666599</c:v>
                </c:pt>
                <c:pt idx="36203">
                  <c:v>43685.65625</c:v>
                </c:pt>
                <c:pt idx="36204">
                  <c:v>43685.677083333401</c:v>
                </c:pt>
                <c:pt idx="36205">
                  <c:v>43685.697916666599</c:v>
                </c:pt>
                <c:pt idx="36206">
                  <c:v>43685.71875</c:v>
                </c:pt>
                <c:pt idx="36207">
                  <c:v>43685.739583333401</c:v>
                </c:pt>
                <c:pt idx="36208">
                  <c:v>43685.760416666599</c:v>
                </c:pt>
                <c:pt idx="36209">
                  <c:v>43685.78125</c:v>
                </c:pt>
                <c:pt idx="36210">
                  <c:v>43685.802083333401</c:v>
                </c:pt>
                <c:pt idx="36211">
                  <c:v>43685.822916666599</c:v>
                </c:pt>
                <c:pt idx="36212">
                  <c:v>43685.84375</c:v>
                </c:pt>
                <c:pt idx="36213">
                  <c:v>43685.864583333401</c:v>
                </c:pt>
                <c:pt idx="36214">
                  <c:v>43685.885416666599</c:v>
                </c:pt>
                <c:pt idx="36215">
                  <c:v>43685.90625</c:v>
                </c:pt>
                <c:pt idx="36216">
                  <c:v>43685.927083333401</c:v>
                </c:pt>
                <c:pt idx="36217">
                  <c:v>43685.947916666599</c:v>
                </c:pt>
                <c:pt idx="36218">
                  <c:v>43685.96875</c:v>
                </c:pt>
                <c:pt idx="36219">
                  <c:v>43685.989583333401</c:v>
                </c:pt>
                <c:pt idx="36220">
                  <c:v>43686.010416666599</c:v>
                </c:pt>
                <c:pt idx="36221">
                  <c:v>43686.03125</c:v>
                </c:pt>
                <c:pt idx="36222">
                  <c:v>43686.052083333401</c:v>
                </c:pt>
                <c:pt idx="36223">
                  <c:v>43686.072916666599</c:v>
                </c:pt>
                <c:pt idx="36224">
                  <c:v>43686.09375</c:v>
                </c:pt>
                <c:pt idx="36225">
                  <c:v>43686.114583333401</c:v>
                </c:pt>
                <c:pt idx="36226">
                  <c:v>43686.135416666599</c:v>
                </c:pt>
                <c:pt idx="36227">
                  <c:v>43686.15625</c:v>
                </c:pt>
                <c:pt idx="36228">
                  <c:v>43686.177083333401</c:v>
                </c:pt>
                <c:pt idx="36229">
                  <c:v>43686.197916666599</c:v>
                </c:pt>
                <c:pt idx="36230">
                  <c:v>43686.21875</c:v>
                </c:pt>
                <c:pt idx="36231">
                  <c:v>43686.239583333401</c:v>
                </c:pt>
                <c:pt idx="36232">
                  <c:v>43686.260416666599</c:v>
                </c:pt>
                <c:pt idx="36233">
                  <c:v>43686.28125</c:v>
                </c:pt>
                <c:pt idx="36234">
                  <c:v>43686.302083333401</c:v>
                </c:pt>
                <c:pt idx="36235">
                  <c:v>43686.322916666599</c:v>
                </c:pt>
                <c:pt idx="36236">
                  <c:v>43686.34375</c:v>
                </c:pt>
                <c:pt idx="36237">
                  <c:v>43686.364583333401</c:v>
                </c:pt>
                <c:pt idx="36238">
                  <c:v>43686.385416666599</c:v>
                </c:pt>
                <c:pt idx="36239">
                  <c:v>43686.40625</c:v>
                </c:pt>
                <c:pt idx="36240">
                  <c:v>43686.427083333401</c:v>
                </c:pt>
                <c:pt idx="36241">
                  <c:v>43686.447916666599</c:v>
                </c:pt>
                <c:pt idx="36242">
                  <c:v>43686.46875</c:v>
                </c:pt>
                <c:pt idx="36243">
                  <c:v>43686.489583333401</c:v>
                </c:pt>
                <c:pt idx="36244">
                  <c:v>43686.510416666599</c:v>
                </c:pt>
                <c:pt idx="36245">
                  <c:v>43686.53125</c:v>
                </c:pt>
                <c:pt idx="36246">
                  <c:v>43686.552083333401</c:v>
                </c:pt>
                <c:pt idx="36247">
                  <c:v>43686.572916666599</c:v>
                </c:pt>
                <c:pt idx="36248">
                  <c:v>43686.59375</c:v>
                </c:pt>
                <c:pt idx="36249">
                  <c:v>43686.614583333401</c:v>
                </c:pt>
                <c:pt idx="36250">
                  <c:v>43686.635416666599</c:v>
                </c:pt>
                <c:pt idx="36251">
                  <c:v>43686.65625</c:v>
                </c:pt>
                <c:pt idx="36252">
                  <c:v>43686.677083333401</c:v>
                </c:pt>
                <c:pt idx="36253">
                  <c:v>43686.697916666599</c:v>
                </c:pt>
                <c:pt idx="36254">
                  <c:v>43686.71875</c:v>
                </c:pt>
                <c:pt idx="36255">
                  <c:v>43686.739583333401</c:v>
                </c:pt>
                <c:pt idx="36256">
                  <c:v>43686.760416666599</c:v>
                </c:pt>
                <c:pt idx="36257">
                  <c:v>43686.78125</c:v>
                </c:pt>
                <c:pt idx="36258">
                  <c:v>43686.802083333401</c:v>
                </c:pt>
                <c:pt idx="36259">
                  <c:v>43686.822916666599</c:v>
                </c:pt>
                <c:pt idx="36260">
                  <c:v>43686.84375</c:v>
                </c:pt>
                <c:pt idx="36261">
                  <c:v>43686.864583333401</c:v>
                </c:pt>
                <c:pt idx="36262">
                  <c:v>43686.885416666599</c:v>
                </c:pt>
                <c:pt idx="36263">
                  <c:v>43686.90625</c:v>
                </c:pt>
                <c:pt idx="36264">
                  <c:v>43686.927083333401</c:v>
                </c:pt>
                <c:pt idx="36265">
                  <c:v>43686.947916666599</c:v>
                </c:pt>
                <c:pt idx="36266">
                  <c:v>43686.96875</c:v>
                </c:pt>
                <c:pt idx="36267">
                  <c:v>43686.989583333401</c:v>
                </c:pt>
                <c:pt idx="36268">
                  <c:v>43687.010416666599</c:v>
                </c:pt>
                <c:pt idx="36269">
                  <c:v>43687.03125</c:v>
                </c:pt>
                <c:pt idx="36270">
                  <c:v>43687.052083333401</c:v>
                </c:pt>
                <c:pt idx="36271">
                  <c:v>43687.072916666599</c:v>
                </c:pt>
                <c:pt idx="36272">
                  <c:v>43687.09375</c:v>
                </c:pt>
                <c:pt idx="36273">
                  <c:v>43687.114583333401</c:v>
                </c:pt>
                <c:pt idx="36274">
                  <c:v>43687.135416666599</c:v>
                </c:pt>
                <c:pt idx="36275">
                  <c:v>43687.15625</c:v>
                </c:pt>
                <c:pt idx="36276">
                  <c:v>43687.177083333401</c:v>
                </c:pt>
                <c:pt idx="36277">
                  <c:v>43687.197916666599</c:v>
                </c:pt>
                <c:pt idx="36278">
                  <c:v>43687.21875</c:v>
                </c:pt>
                <c:pt idx="36279">
                  <c:v>43687.239583333401</c:v>
                </c:pt>
                <c:pt idx="36280">
                  <c:v>43687.260416666599</c:v>
                </c:pt>
                <c:pt idx="36281">
                  <c:v>43687.28125</c:v>
                </c:pt>
                <c:pt idx="36282">
                  <c:v>43687.302083333401</c:v>
                </c:pt>
                <c:pt idx="36283">
                  <c:v>43687.322916666599</c:v>
                </c:pt>
                <c:pt idx="36284">
                  <c:v>43687.34375</c:v>
                </c:pt>
                <c:pt idx="36285">
                  <c:v>43687.364583333401</c:v>
                </c:pt>
                <c:pt idx="36286">
                  <c:v>43687.385416666599</c:v>
                </c:pt>
                <c:pt idx="36287">
                  <c:v>43687.40625</c:v>
                </c:pt>
                <c:pt idx="36288">
                  <c:v>43687.427083333401</c:v>
                </c:pt>
                <c:pt idx="36289">
                  <c:v>43687.447916666599</c:v>
                </c:pt>
                <c:pt idx="36290">
                  <c:v>43687.46875</c:v>
                </c:pt>
                <c:pt idx="36291">
                  <c:v>43687.489583333401</c:v>
                </c:pt>
                <c:pt idx="36292">
                  <c:v>43687.510416666599</c:v>
                </c:pt>
                <c:pt idx="36293">
                  <c:v>43687.53125</c:v>
                </c:pt>
                <c:pt idx="36294">
                  <c:v>43687.552083333401</c:v>
                </c:pt>
                <c:pt idx="36295">
                  <c:v>43687.572916666599</c:v>
                </c:pt>
                <c:pt idx="36296">
                  <c:v>43687.59375</c:v>
                </c:pt>
                <c:pt idx="36297">
                  <c:v>43687.614583333401</c:v>
                </c:pt>
                <c:pt idx="36298">
                  <c:v>43687.635416666599</c:v>
                </c:pt>
                <c:pt idx="36299">
                  <c:v>43687.65625</c:v>
                </c:pt>
                <c:pt idx="36300">
                  <c:v>43687.677083333401</c:v>
                </c:pt>
                <c:pt idx="36301">
                  <c:v>43687.697916666599</c:v>
                </c:pt>
                <c:pt idx="36302">
                  <c:v>43687.71875</c:v>
                </c:pt>
                <c:pt idx="36303">
                  <c:v>43687.739583333401</c:v>
                </c:pt>
                <c:pt idx="36304">
                  <c:v>43687.760416666599</c:v>
                </c:pt>
                <c:pt idx="36305">
                  <c:v>43687.78125</c:v>
                </c:pt>
                <c:pt idx="36306">
                  <c:v>43687.802083333401</c:v>
                </c:pt>
                <c:pt idx="36307">
                  <c:v>43687.822916666599</c:v>
                </c:pt>
                <c:pt idx="36308">
                  <c:v>43687.84375</c:v>
                </c:pt>
                <c:pt idx="36309">
                  <c:v>43687.864583333401</c:v>
                </c:pt>
                <c:pt idx="36310">
                  <c:v>43687.885416666599</c:v>
                </c:pt>
                <c:pt idx="36311">
                  <c:v>43687.90625</c:v>
                </c:pt>
                <c:pt idx="36312">
                  <c:v>43687.927083333401</c:v>
                </c:pt>
                <c:pt idx="36313">
                  <c:v>43687.947916666599</c:v>
                </c:pt>
                <c:pt idx="36314">
                  <c:v>43687.96875</c:v>
                </c:pt>
                <c:pt idx="36315">
                  <c:v>43687.989583333401</c:v>
                </c:pt>
                <c:pt idx="36316">
                  <c:v>43688.010416666599</c:v>
                </c:pt>
                <c:pt idx="36317">
                  <c:v>43688.03125</c:v>
                </c:pt>
                <c:pt idx="36318">
                  <c:v>43688.052083333401</c:v>
                </c:pt>
                <c:pt idx="36319">
                  <c:v>43688.072916666599</c:v>
                </c:pt>
                <c:pt idx="36320">
                  <c:v>43688.09375</c:v>
                </c:pt>
                <c:pt idx="36321">
                  <c:v>43688.114583333401</c:v>
                </c:pt>
                <c:pt idx="36322">
                  <c:v>43688.135416666599</c:v>
                </c:pt>
                <c:pt idx="36323">
                  <c:v>43688.15625</c:v>
                </c:pt>
                <c:pt idx="36324">
                  <c:v>43688.177083333401</c:v>
                </c:pt>
                <c:pt idx="36325">
                  <c:v>43688.197916666599</c:v>
                </c:pt>
                <c:pt idx="36326">
                  <c:v>43688.21875</c:v>
                </c:pt>
                <c:pt idx="36327">
                  <c:v>43688.239583333401</c:v>
                </c:pt>
                <c:pt idx="36328">
                  <c:v>43688.260416666599</c:v>
                </c:pt>
                <c:pt idx="36329">
                  <c:v>43688.28125</c:v>
                </c:pt>
                <c:pt idx="36330">
                  <c:v>43688.302083333401</c:v>
                </c:pt>
                <c:pt idx="36331">
                  <c:v>43688.322916666599</c:v>
                </c:pt>
                <c:pt idx="36332">
                  <c:v>43688.34375</c:v>
                </c:pt>
                <c:pt idx="36333">
                  <c:v>43688.364583333401</c:v>
                </c:pt>
                <c:pt idx="36334">
                  <c:v>43688.385416666599</c:v>
                </c:pt>
                <c:pt idx="36335">
                  <c:v>43688.40625</c:v>
                </c:pt>
                <c:pt idx="36336">
                  <c:v>43688.427083333401</c:v>
                </c:pt>
                <c:pt idx="36337">
                  <c:v>43688.447916666599</c:v>
                </c:pt>
                <c:pt idx="36338">
                  <c:v>43688.46875</c:v>
                </c:pt>
                <c:pt idx="36339">
                  <c:v>43688.489583333401</c:v>
                </c:pt>
                <c:pt idx="36340">
                  <c:v>43688.510416666599</c:v>
                </c:pt>
                <c:pt idx="36341">
                  <c:v>43688.53125</c:v>
                </c:pt>
                <c:pt idx="36342">
                  <c:v>43688.552083333401</c:v>
                </c:pt>
                <c:pt idx="36343">
                  <c:v>43688.572916666599</c:v>
                </c:pt>
                <c:pt idx="36344">
                  <c:v>43688.59375</c:v>
                </c:pt>
                <c:pt idx="36345">
                  <c:v>43688.614583333401</c:v>
                </c:pt>
                <c:pt idx="36346">
                  <c:v>43688.635416666599</c:v>
                </c:pt>
                <c:pt idx="36347">
                  <c:v>43688.65625</c:v>
                </c:pt>
                <c:pt idx="36348">
                  <c:v>43688.677083333401</c:v>
                </c:pt>
                <c:pt idx="36349">
                  <c:v>43688.697916666599</c:v>
                </c:pt>
                <c:pt idx="36350">
                  <c:v>43688.71875</c:v>
                </c:pt>
                <c:pt idx="36351">
                  <c:v>43688.739583333401</c:v>
                </c:pt>
                <c:pt idx="36352">
                  <c:v>43688.760416666599</c:v>
                </c:pt>
                <c:pt idx="36353">
                  <c:v>43688.78125</c:v>
                </c:pt>
                <c:pt idx="36354">
                  <c:v>43688.802083333401</c:v>
                </c:pt>
                <c:pt idx="36355">
                  <c:v>43688.822916666599</c:v>
                </c:pt>
                <c:pt idx="36356">
                  <c:v>43688.84375</c:v>
                </c:pt>
                <c:pt idx="36357">
                  <c:v>43688.864583333401</c:v>
                </c:pt>
                <c:pt idx="36358">
                  <c:v>43688.885416666599</c:v>
                </c:pt>
                <c:pt idx="36359">
                  <c:v>43688.90625</c:v>
                </c:pt>
                <c:pt idx="36360">
                  <c:v>43688.927083333401</c:v>
                </c:pt>
                <c:pt idx="36361">
                  <c:v>43688.947916666599</c:v>
                </c:pt>
                <c:pt idx="36362">
                  <c:v>43688.96875</c:v>
                </c:pt>
                <c:pt idx="36363">
                  <c:v>43688.989583333401</c:v>
                </c:pt>
                <c:pt idx="36364">
                  <c:v>43689.010416666599</c:v>
                </c:pt>
                <c:pt idx="36365">
                  <c:v>43689.03125</c:v>
                </c:pt>
                <c:pt idx="36366">
                  <c:v>43689.052083333401</c:v>
                </c:pt>
                <c:pt idx="36367">
                  <c:v>43689.072916666599</c:v>
                </c:pt>
                <c:pt idx="36368">
                  <c:v>43689.09375</c:v>
                </c:pt>
                <c:pt idx="36369">
                  <c:v>43689.114583333401</c:v>
                </c:pt>
                <c:pt idx="36370">
                  <c:v>43689.135416666599</c:v>
                </c:pt>
                <c:pt idx="36371">
                  <c:v>43689.15625</c:v>
                </c:pt>
                <c:pt idx="36372">
                  <c:v>43689.177083333401</c:v>
                </c:pt>
                <c:pt idx="36373">
                  <c:v>43689.197916666599</c:v>
                </c:pt>
                <c:pt idx="36374">
                  <c:v>43689.21875</c:v>
                </c:pt>
                <c:pt idx="36375">
                  <c:v>43689.239583333401</c:v>
                </c:pt>
                <c:pt idx="36376">
                  <c:v>43689.260416666599</c:v>
                </c:pt>
                <c:pt idx="36377">
                  <c:v>43689.28125</c:v>
                </c:pt>
                <c:pt idx="36378">
                  <c:v>43689.302083333401</c:v>
                </c:pt>
                <c:pt idx="36379">
                  <c:v>43689.322916666599</c:v>
                </c:pt>
                <c:pt idx="36380">
                  <c:v>43689.34375</c:v>
                </c:pt>
                <c:pt idx="36381">
                  <c:v>43689.364583333401</c:v>
                </c:pt>
                <c:pt idx="36382">
                  <c:v>43689.385416666599</c:v>
                </c:pt>
                <c:pt idx="36383">
                  <c:v>43689.40625</c:v>
                </c:pt>
                <c:pt idx="36384">
                  <c:v>43689.427083333401</c:v>
                </c:pt>
                <c:pt idx="36385">
                  <c:v>43689.447916666599</c:v>
                </c:pt>
                <c:pt idx="36386">
                  <c:v>43689.46875</c:v>
                </c:pt>
                <c:pt idx="36387">
                  <c:v>43689.489583333401</c:v>
                </c:pt>
                <c:pt idx="36388">
                  <c:v>43689.510416666599</c:v>
                </c:pt>
                <c:pt idx="36389">
                  <c:v>43689.53125</c:v>
                </c:pt>
                <c:pt idx="36390">
                  <c:v>43689.552083333401</c:v>
                </c:pt>
                <c:pt idx="36391">
                  <c:v>43689.572916666599</c:v>
                </c:pt>
                <c:pt idx="36392">
                  <c:v>43689.59375</c:v>
                </c:pt>
                <c:pt idx="36393">
                  <c:v>43689.614583333401</c:v>
                </c:pt>
                <c:pt idx="36394">
                  <c:v>43689.635416666599</c:v>
                </c:pt>
                <c:pt idx="36395">
                  <c:v>43689.65625</c:v>
                </c:pt>
                <c:pt idx="36396">
                  <c:v>43689.677083333401</c:v>
                </c:pt>
                <c:pt idx="36397">
                  <c:v>43689.697916666599</c:v>
                </c:pt>
                <c:pt idx="36398">
                  <c:v>43689.71875</c:v>
                </c:pt>
                <c:pt idx="36399">
                  <c:v>43689.739583333401</c:v>
                </c:pt>
                <c:pt idx="36400">
                  <c:v>43689.760416666599</c:v>
                </c:pt>
                <c:pt idx="36401">
                  <c:v>43689.78125</c:v>
                </c:pt>
                <c:pt idx="36402">
                  <c:v>43689.802083333401</c:v>
                </c:pt>
                <c:pt idx="36403">
                  <c:v>43689.822916666599</c:v>
                </c:pt>
                <c:pt idx="36404">
                  <c:v>43689.84375</c:v>
                </c:pt>
                <c:pt idx="36405">
                  <c:v>43689.864583333401</c:v>
                </c:pt>
                <c:pt idx="36406">
                  <c:v>43689.885416666599</c:v>
                </c:pt>
                <c:pt idx="36407">
                  <c:v>43689.90625</c:v>
                </c:pt>
                <c:pt idx="36408">
                  <c:v>43689.927083333401</c:v>
                </c:pt>
                <c:pt idx="36409">
                  <c:v>43689.947916666599</c:v>
                </c:pt>
                <c:pt idx="36410">
                  <c:v>43689.96875</c:v>
                </c:pt>
                <c:pt idx="36411">
                  <c:v>43689.989583333401</c:v>
                </c:pt>
                <c:pt idx="36412">
                  <c:v>43690.010416666599</c:v>
                </c:pt>
                <c:pt idx="36413">
                  <c:v>43690.03125</c:v>
                </c:pt>
                <c:pt idx="36414">
                  <c:v>43690.052083333401</c:v>
                </c:pt>
                <c:pt idx="36415">
                  <c:v>43690.072916666599</c:v>
                </c:pt>
                <c:pt idx="36416">
                  <c:v>43690.09375</c:v>
                </c:pt>
                <c:pt idx="36417">
                  <c:v>43690.114583333401</c:v>
                </c:pt>
                <c:pt idx="36418">
                  <c:v>43690.135416666599</c:v>
                </c:pt>
                <c:pt idx="36419">
                  <c:v>43690.15625</c:v>
                </c:pt>
                <c:pt idx="36420">
                  <c:v>43690.177083333401</c:v>
                </c:pt>
                <c:pt idx="36421">
                  <c:v>43690.197916666599</c:v>
                </c:pt>
                <c:pt idx="36422">
                  <c:v>43690.21875</c:v>
                </c:pt>
                <c:pt idx="36423">
                  <c:v>43690.239583333401</c:v>
                </c:pt>
                <c:pt idx="36424">
                  <c:v>43690.260416666599</c:v>
                </c:pt>
                <c:pt idx="36425">
                  <c:v>43690.28125</c:v>
                </c:pt>
                <c:pt idx="36426">
                  <c:v>43690.302083333401</c:v>
                </c:pt>
                <c:pt idx="36427">
                  <c:v>43690.322916666599</c:v>
                </c:pt>
                <c:pt idx="36428">
                  <c:v>43690.34375</c:v>
                </c:pt>
                <c:pt idx="36429">
                  <c:v>43690.364583333401</c:v>
                </c:pt>
                <c:pt idx="36430">
                  <c:v>43690.385416666599</c:v>
                </c:pt>
                <c:pt idx="36431">
                  <c:v>43690.40625</c:v>
                </c:pt>
                <c:pt idx="36432">
                  <c:v>43690.427083333401</c:v>
                </c:pt>
                <c:pt idx="36433">
                  <c:v>43690.447916666599</c:v>
                </c:pt>
                <c:pt idx="36434">
                  <c:v>43690.46875</c:v>
                </c:pt>
                <c:pt idx="36435">
                  <c:v>43690.489583333401</c:v>
                </c:pt>
                <c:pt idx="36436">
                  <c:v>43690.510416666599</c:v>
                </c:pt>
                <c:pt idx="36437">
                  <c:v>43690.53125</c:v>
                </c:pt>
                <c:pt idx="36438">
                  <c:v>43690.552083333401</c:v>
                </c:pt>
                <c:pt idx="36439">
                  <c:v>43690.572916666599</c:v>
                </c:pt>
                <c:pt idx="36440">
                  <c:v>43690.59375</c:v>
                </c:pt>
                <c:pt idx="36441">
                  <c:v>43690.614583333401</c:v>
                </c:pt>
                <c:pt idx="36442">
                  <c:v>43690.635416666599</c:v>
                </c:pt>
                <c:pt idx="36443">
                  <c:v>43690.65625</c:v>
                </c:pt>
                <c:pt idx="36444">
                  <c:v>43690.677083333401</c:v>
                </c:pt>
                <c:pt idx="36445">
                  <c:v>43690.697916666599</c:v>
                </c:pt>
                <c:pt idx="36446">
                  <c:v>43690.71875</c:v>
                </c:pt>
                <c:pt idx="36447">
                  <c:v>43690.739583333401</c:v>
                </c:pt>
                <c:pt idx="36448">
                  <c:v>43690.760416666599</c:v>
                </c:pt>
                <c:pt idx="36449">
                  <c:v>43690.78125</c:v>
                </c:pt>
                <c:pt idx="36450">
                  <c:v>43690.802083333401</c:v>
                </c:pt>
                <c:pt idx="36451">
                  <c:v>43690.822916666599</c:v>
                </c:pt>
                <c:pt idx="36452">
                  <c:v>43690.84375</c:v>
                </c:pt>
                <c:pt idx="36453">
                  <c:v>43690.864583333401</c:v>
                </c:pt>
                <c:pt idx="36454">
                  <c:v>43690.885416666599</c:v>
                </c:pt>
                <c:pt idx="36455">
                  <c:v>43690.90625</c:v>
                </c:pt>
                <c:pt idx="36456">
                  <c:v>43690.927083333401</c:v>
                </c:pt>
                <c:pt idx="36457">
                  <c:v>43690.947916666599</c:v>
                </c:pt>
                <c:pt idx="36458">
                  <c:v>43690.96875</c:v>
                </c:pt>
                <c:pt idx="36459">
                  <c:v>43690.989583333401</c:v>
                </c:pt>
                <c:pt idx="36460">
                  <c:v>43691.010416666599</c:v>
                </c:pt>
                <c:pt idx="36461">
                  <c:v>43691.03125</c:v>
                </c:pt>
                <c:pt idx="36462">
                  <c:v>43691.052083333401</c:v>
                </c:pt>
                <c:pt idx="36463">
                  <c:v>43691.072916666599</c:v>
                </c:pt>
                <c:pt idx="36464">
                  <c:v>43691.09375</c:v>
                </c:pt>
                <c:pt idx="36465">
                  <c:v>43691.114583333401</c:v>
                </c:pt>
                <c:pt idx="36466">
                  <c:v>43691.135416666599</c:v>
                </c:pt>
                <c:pt idx="36467">
                  <c:v>43691.15625</c:v>
                </c:pt>
                <c:pt idx="36468">
                  <c:v>43691.177083333401</c:v>
                </c:pt>
                <c:pt idx="36469">
                  <c:v>43691.197916666599</c:v>
                </c:pt>
                <c:pt idx="36470">
                  <c:v>43691.21875</c:v>
                </c:pt>
                <c:pt idx="36471">
                  <c:v>43691.239583333401</c:v>
                </c:pt>
                <c:pt idx="36472">
                  <c:v>43691.260416666599</c:v>
                </c:pt>
                <c:pt idx="36473">
                  <c:v>43691.28125</c:v>
                </c:pt>
                <c:pt idx="36474">
                  <c:v>43691.302083333401</c:v>
                </c:pt>
                <c:pt idx="36475">
                  <c:v>43691.322916666599</c:v>
                </c:pt>
                <c:pt idx="36476">
                  <c:v>43691.34375</c:v>
                </c:pt>
                <c:pt idx="36477">
                  <c:v>43691.364583333401</c:v>
                </c:pt>
                <c:pt idx="36478">
                  <c:v>43691.385416666599</c:v>
                </c:pt>
                <c:pt idx="36479">
                  <c:v>43691.40625</c:v>
                </c:pt>
                <c:pt idx="36480">
                  <c:v>43691.427083333401</c:v>
                </c:pt>
                <c:pt idx="36481">
                  <c:v>43691.447916666599</c:v>
                </c:pt>
                <c:pt idx="36482">
                  <c:v>43691.46875</c:v>
                </c:pt>
                <c:pt idx="36483">
                  <c:v>43691.489583333401</c:v>
                </c:pt>
                <c:pt idx="36484">
                  <c:v>43691.510416666599</c:v>
                </c:pt>
                <c:pt idx="36485">
                  <c:v>43691.53125</c:v>
                </c:pt>
                <c:pt idx="36486">
                  <c:v>43691.552083333401</c:v>
                </c:pt>
                <c:pt idx="36487">
                  <c:v>43691.572916666599</c:v>
                </c:pt>
                <c:pt idx="36488">
                  <c:v>43691.59375</c:v>
                </c:pt>
                <c:pt idx="36489">
                  <c:v>43691.614583333401</c:v>
                </c:pt>
                <c:pt idx="36490">
                  <c:v>43691.635416666599</c:v>
                </c:pt>
                <c:pt idx="36491">
                  <c:v>43691.65625</c:v>
                </c:pt>
                <c:pt idx="36492">
                  <c:v>43691.677083333401</c:v>
                </c:pt>
                <c:pt idx="36493">
                  <c:v>43691.697916666599</c:v>
                </c:pt>
                <c:pt idx="36494">
                  <c:v>43691.71875</c:v>
                </c:pt>
                <c:pt idx="36495">
                  <c:v>43691.739583333401</c:v>
                </c:pt>
                <c:pt idx="36496">
                  <c:v>43691.760416666599</c:v>
                </c:pt>
                <c:pt idx="36497">
                  <c:v>43691.78125</c:v>
                </c:pt>
                <c:pt idx="36498">
                  <c:v>43691.802083333401</c:v>
                </c:pt>
                <c:pt idx="36499">
                  <c:v>43691.822916666599</c:v>
                </c:pt>
                <c:pt idx="36500">
                  <c:v>43691.84375</c:v>
                </c:pt>
                <c:pt idx="36501">
                  <c:v>43691.864583333401</c:v>
                </c:pt>
                <c:pt idx="36502">
                  <c:v>43691.885416666599</c:v>
                </c:pt>
                <c:pt idx="36503">
                  <c:v>43691.90625</c:v>
                </c:pt>
                <c:pt idx="36504">
                  <c:v>43691.927083333401</c:v>
                </c:pt>
                <c:pt idx="36505">
                  <c:v>43691.947916666599</c:v>
                </c:pt>
                <c:pt idx="36506">
                  <c:v>43691.96875</c:v>
                </c:pt>
                <c:pt idx="36507">
                  <c:v>43691.989583333401</c:v>
                </c:pt>
                <c:pt idx="36508">
                  <c:v>43692.010416666599</c:v>
                </c:pt>
                <c:pt idx="36509">
                  <c:v>43692.03125</c:v>
                </c:pt>
                <c:pt idx="36510">
                  <c:v>43692.052083333401</c:v>
                </c:pt>
                <c:pt idx="36511">
                  <c:v>43692.072916666599</c:v>
                </c:pt>
                <c:pt idx="36512">
                  <c:v>43692.09375</c:v>
                </c:pt>
                <c:pt idx="36513">
                  <c:v>43692.114583333401</c:v>
                </c:pt>
                <c:pt idx="36514">
                  <c:v>43692.135416666599</c:v>
                </c:pt>
                <c:pt idx="36515">
                  <c:v>43692.15625</c:v>
                </c:pt>
                <c:pt idx="36516">
                  <c:v>43692.177083333401</c:v>
                </c:pt>
                <c:pt idx="36517">
                  <c:v>43692.197916666599</c:v>
                </c:pt>
                <c:pt idx="36518">
                  <c:v>43692.21875</c:v>
                </c:pt>
                <c:pt idx="36519">
                  <c:v>43692.239583333401</c:v>
                </c:pt>
                <c:pt idx="36520">
                  <c:v>43692.260416666599</c:v>
                </c:pt>
                <c:pt idx="36521">
                  <c:v>43692.28125</c:v>
                </c:pt>
                <c:pt idx="36522">
                  <c:v>43692.302083333401</c:v>
                </c:pt>
                <c:pt idx="36523">
                  <c:v>43692.322916666599</c:v>
                </c:pt>
                <c:pt idx="36524">
                  <c:v>43692.34375</c:v>
                </c:pt>
                <c:pt idx="36525">
                  <c:v>43692.364583333401</c:v>
                </c:pt>
                <c:pt idx="36526">
                  <c:v>43692.385416666599</c:v>
                </c:pt>
                <c:pt idx="36527">
                  <c:v>43692.40625</c:v>
                </c:pt>
                <c:pt idx="36528">
                  <c:v>43692.427083333401</c:v>
                </c:pt>
                <c:pt idx="36529">
                  <c:v>43692.447916666599</c:v>
                </c:pt>
                <c:pt idx="36530">
                  <c:v>43692.46875</c:v>
                </c:pt>
                <c:pt idx="36531">
                  <c:v>43692.489583333401</c:v>
                </c:pt>
                <c:pt idx="36532">
                  <c:v>43692.510416666599</c:v>
                </c:pt>
                <c:pt idx="36533">
                  <c:v>43692.53125</c:v>
                </c:pt>
                <c:pt idx="36534">
                  <c:v>43692.552083333401</c:v>
                </c:pt>
                <c:pt idx="36535">
                  <c:v>43692.572916666599</c:v>
                </c:pt>
                <c:pt idx="36536">
                  <c:v>43692.59375</c:v>
                </c:pt>
                <c:pt idx="36537">
                  <c:v>43692.614583333401</c:v>
                </c:pt>
                <c:pt idx="36538">
                  <c:v>43692.635416666599</c:v>
                </c:pt>
                <c:pt idx="36539">
                  <c:v>43692.65625</c:v>
                </c:pt>
                <c:pt idx="36540">
                  <c:v>43692.677083333401</c:v>
                </c:pt>
                <c:pt idx="36541">
                  <c:v>43692.697916666599</c:v>
                </c:pt>
                <c:pt idx="36542">
                  <c:v>43692.71875</c:v>
                </c:pt>
                <c:pt idx="36543">
                  <c:v>43692.739583333401</c:v>
                </c:pt>
                <c:pt idx="36544">
                  <c:v>43692.760416666599</c:v>
                </c:pt>
                <c:pt idx="36545">
                  <c:v>43692.78125</c:v>
                </c:pt>
                <c:pt idx="36546">
                  <c:v>43692.802083333401</c:v>
                </c:pt>
                <c:pt idx="36547">
                  <c:v>43692.822916666599</c:v>
                </c:pt>
                <c:pt idx="36548">
                  <c:v>43692.84375</c:v>
                </c:pt>
                <c:pt idx="36549">
                  <c:v>43692.864583333401</c:v>
                </c:pt>
                <c:pt idx="36550">
                  <c:v>43692.885416666599</c:v>
                </c:pt>
                <c:pt idx="36551">
                  <c:v>43692.90625</c:v>
                </c:pt>
                <c:pt idx="36552">
                  <c:v>43692.927083333401</c:v>
                </c:pt>
                <c:pt idx="36553">
                  <c:v>43692.947916666599</c:v>
                </c:pt>
                <c:pt idx="36554">
                  <c:v>43692.96875</c:v>
                </c:pt>
                <c:pt idx="36555">
                  <c:v>43692.989583333401</c:v>
                </c:pt>
                <c:pt idx="36556">
                  <c:v>43693.010416666599</c:v>
                </c:pt>
                <c:pt idx="36557">
                  <c:v>43693.03125</c:v>
                </c:pt>
                <c:pt idx="36558">
                  <c:v>43693.052083333401</c:v>
                </c:pt>
                <c:pt idx="36559">
                  <c:v>43693.072916666599</c:v>
                </c:pt>
                <c:pt idx="36560">
                  <c:v>43693.09375</c:v>
                </c:pt>
                <c:pt idx="36561">
                  <c:v>43693.114583333401</c:v>
                </c:pt>
                <c:pt idx="36562">
                  <c:v>43693.135416666599</c:v>
                </c:pt>
                <c:pt idx="36563">
                  <c:v>43693.15625</c:v>
                </c:pt>
                <c:pt idx="36564">
                  <c:v>43693.177083333401</c:v>
                </c:pt>
                <c:pt idx="36565">
                  <c:v>43693.197916666599</c:v>
                </c:pt>
                <c:pt idx="36566">
                  <c:v>43693.21875</c:v>
                </c:pt>
                <c:pt idx="36567">
                  <c:v>43693.239583333401</c:v>
                </c:pt>
                <c:pt idx="36568">
                  <c:v>43693.260416666599</c:v>
                </c:pt>
                <c:pt idx="36569">
                  <c:v>43693.28125</c:v>
                </c:pt>
                <c:pt idx="36570">
                  <c:v>43693.302083333401</c:v>
                </c:pt>
                <c:pt idx="36571">
                  <c:v>43693.322916666599</c:v>
                </c:pt>
                <c:pt idx="36572">
                  <c:v>43693.34375</c:v>
                </c:pt>
                <c:pt idx="36573">
                  <c:v>43693.364583333401</c:v>
                </c:pt>
                <c:pt idx="36574">
                  <c:v>43693.385416666599</c:v>
                </c:pt>
                <c:pt idx="36575">
                  <c:v>43693.40625</c:v>
                </c:pt>
                <c:pt idx="36576">
                  <c:v>43693.427083333401</c:v>
                </c:pt>
                <c:pt idx="36577">
                  <c:v>43693.447916666599</c:v>
                </c:pt>
                <c:pt idx="36578">
                  <c:v>43693.46875</c:v>
                </c:pt>
                <c:pt idx="36579">
                  <c:v>43693.489583333401</c:v>
                </c:pt>
                <c:pt idx="36580">
                  <c:v>43693.510416666599</c:v>
                </c:pt>
                <c:pt idx="36581">
                  <c:v>43693.53125</c:v>
                </c:pt>
                <c:pt idx="36582">
                  <c:v>43693.552083333401</c:v>
                </c:pt>
                <c:pt idx="36583">
                  <c:v>43693.572916666599</c:v>
                </c:pt>
                <c:pt idx="36584">
                  <c:v>43693.59375</c:v>
                </c:pt>
                <c:pt idx="36585">
                  <c:v>43693.614583333401</c:v>
                </c:pt>
                <c:pt idx="36586">
                  <c:v>43693.635416666599</c:v>
                </c:pt>
                <c:pt idx="36587">
                  <c:v>43693.65625</c:v>
                </c:pt>
                <c:pt idx="36588">
                  <c:v>43693.677083333401</c:v>
                </c:pt>
                <c:pt idx="36589">
                  <c:v>43693.697916666599</c:v>
                </c:pt>
                <c:pt idx="36590">
                  <c:v>43693.71875</c:v>
                </c:pt>
                <c:pt idx="36591">
                  <c:v>43693.739583333401</c:v>
                </c:pt>
                <c:pt idx="36592">
                  <c:v>43693.760416666599</c:v>
                </c:pt>
                <c:pt idx="36593">
                  <c:v>43693.78125</c:v>
                </c:pt>
                <c:pt idx="36594">
                  <c:v>43693.802083333401</c:v>
                </c:pt>
                <c:pt idx="36595">
                  <c:v>43693.822916666599</c:v>
                </c:pt>
                <c:pt idx="36596">
                  <c:v>43693.84375</c:v>
                </c:pt>
                <c:pt idx="36597">
                  <c:v>43693.864583333401</c:v>
                </c:pt>
                <c:pt idx="36598">
                  <c:v>43693.885416666599</c:v>
                </c:pt>
                <c:pt idx="36599">
                  <c:v>43693.90625</c:v>
                </c:pt>
                <c:pt idx="36600">
                  <c:v>43693.927083333401</c:v>
                </c:pt>
                <c:pt idx="36601">
                  <c:v>43693.947916666599</c:v>
                </c:pt>
                <c:pt idx="36602">
                  <c:v>43693.96875</c:v>
                </c:pt>
                <c:pt idx="36603">
                  <c:v>43693.989583333401</c:v>
                </c:pt>
                <c:pt idx="36604">
                  <c:v>43694.010416666599</c:v>
                </c:pt>
                <c:pt idx="36605">
                  <c:v>43694.03125</c:v>
                </c:pt>
                <c:pt idx="36606">
                  <c:v>43694.052083333401</c:v>
                </c:pt>
                <c:pt idx="36607">
                  <c:v>43694.072916666599</c:v>
                </c:pt>
                <c:pt idx="36608">
                  <c:v>43694.09375</c:v>
                </c:pt>
                <c:pt idx="36609">
                  <c:v>43694.114583333401</c:v>
                </c:pt>
                <c:pt idx="36610">
                  <c:v>43694.135416666599</c:v>
                </c:pt>
                <c:pt idx="36611">
                  <c:v>43694.15625</c:v>
                </c:pt>
                <c:pt idx="36612">
                  <c:v>43694.177083333401</c:v>
                </c:pt>
                <c:pt idx="36613">
                  <c:v>43694.197916666599</c:v>
                </c:pt>
                <c:pt idx="36614">
                  <c:v>43694.21875</c:v>
                </c:pt>
                <c:pt idx="36615">
                  <c:v>43694.239583333401</c:v>
                </c:pt>
                <c:pt idx="36616">
                  <c:v>43694.260416666599</c:v>
                </c:pt>
                <c:pt idx="36617">
                  <c:v>43694.28125</c:v>
                </c:pt>
                <c:pt idx="36618">
                  <c:v>43694.302083333401</c:v>
                </c:pt>
                <c:pt idx="36619">
                  <c:v>43694.322916666599</c:v>
                </c:pt>
                <c:pt idx="36620">
                  <c:v>43694.34375</c:v>
                </c:pt>
                <c:pt idx="36621">
                  <c:v>43694.364583333401</c:v>
                </c:pt>
                <c:pt idx="36622">
                  <c:v>43694.385416666599</c:v>
                </c:pt>
                <c:pt idx="36623">
                  <c:v>43694.40625</c:v>
                </c:pt>
                <c:pt idx="36624">
                  <c:v>43694.427083333401</c:v>
                </c:pt>
                <c:pt idx="36625">
                  <c:v>43694.447916666599</c:v>
                </c:pt>
                <c:pt idx="36626">
                  <c:v>43694.46875</c:v>
                </c:pt>
                <c:pt idx="36627">
                  <c:v>43694.489583333401</c:v>
                </c:pt>
                <c:pt idx="36628">
                  <c:v>43694.510416666599</c:v>
                </c:pt>
                <c:pt idx="36629">
                  <c:v>43694.53125</c:v>
                </c:pt>
                <c:pt idx="36630">
                  <c:v>43694.552083333401</c:v>
                </c:pt>
                <c:pt idx="36631">
                  <c:v>43694.572916666599</c:v>
                </c:pt>
                <c:pt idx="36632">
                  <c:v>43694.59375</c:v>
                </c:pt>
                <c:pt idx="36633">
                  <c:v>43694.614583333401</c:v>
                </c:pt>
                <c:pt idx="36634">
                  <c:v>43694.635416666599</c:v>
                </c:pt>
                <c:pt idx="36635">
                  <c:v>43694.65625</c:v>
                </c:pt>
                <c:pt idx="36636">
                  <c:v>43694.677083333401</c:v>
                </c:pt>
                <c:pt idx="36637">
                  <c:v>43694.697916666599</c:v>
                </c:pt>
                <c:pt idx="36638">
                  <c:v>43694.71875</c:v>
                </c:pt>
                <c:pt idx="36639">
                  <c:v>43694.739583333401</c:v>
                </c:pt>
                <c:pt idx="36640">
                  <c:v>43694.760416666599</c:v>
                </c:pt>
                <c:pt idx="36641">
                  <c:v>43694.78125</c:v>
                </c:pt>
                <c:pt idx="36642">
                  <c:v>43694.802083333401</c:v>
                </c:pt>
                <c:pt idx="36643">
                  <c:v>43694.822916666599</c:v>
                </c:pt>
                <c:pt idx="36644">
                  <c:v>43694.84375</c:v>
                </c:pt>
                <c:pt idx="36645">
                  <c:v>43694.864583333401</c:v>
                </c:pt>
                <c:pt idx="36646">
                  <c:v>43694.885416666599</c:v>
                </c:pt>
                <c:pt idx="36647">
                  <c:v>43694.90625</c:v>
                </c:pt>
                <c:pt idx="36648">
                  <c:v>43694.927083333401</c:v>
                </c:pt>
                <c:pt idx="36649">
                  <c:v>43694.947916666599</c:v>
                </c:pt>
                <c:pt idx="36650">
                  <c:v>43694.96875</c:v>
                </c:pt>
                <c:pt idx="36651">
                  <c:v>43694.989583333401</c:v>
                </c:pt>
                <c:pt idx="36652">
                  <c:v>43695.010416666599</c:v>
                </c:pt>
                <c:pt idx="36653">
                  <c:v>43695.03125</c:v>
                </c:pt>
                <c:pt idx="36654">
                  <c:v>43695.052083333401</c:v>
                </c:pt>
                <c:pt idx="36655">
                  <c:v>43695.072916666599</c:v>
                </c:pt>
                <c:pt idx="36656">
                  <c:v>43695.09375</c:v>
                </c:pt>
                <c:pt idx="36657">
                  <c:v>43695.114583333401</c:v>
                </c:pt>
                <c:pt idx="36658">
                  <c:v>43695.135416666599</c:v>
                </c:pt>
                <c:pt idx="36659">
                  <c:v>43695.15625</c:v>
                </c:pt>
                <c:pt idx="36660">
                  <c:v>43695.177083333401</c:v>
                </c:pt>
                <c:pt idx="36661">
                  <c:v>43695.197916666599</c:v>
                </c:pt>
                <c:pt idx="36662">
                  <c:v>43695.21875</c:v>
                </c:pt>
                <c:pt idx="36663">
                  <c:v>43695.239583333401</c:v>
                </c:pt>
                <c:pt idx="36664">
                  <c:v>43695.260416666599</c:v>
                </c:pt>
                <c:pt idx="36665">
                  <c:v>43695.28125</c:v>
                </c:pt>
                <c:pt idx="36666">
                  <c:v>43695.302083333401</c:v>
                </c:pt>
                <c:pt idx="36667">
                  <c:v>43695.322916666599</c:v>
                </c:pt>
                <c:pt idx="36668">
                  <c:v>43695.34375</c:v>
                </c:pt>
                <c:pt idx="36669">
                  <c:v>43695.364583333401</c:v>
                </c:pt>
                <c:pt idx="36670">
                  <c:v>43695.385416666599</c:v>
                </c:pt>
                <c:pt idx="36671">
                  <c:v>43695.40625</c:v>
                </c:pt>
                <c:pt idx="36672">
                  <c:v>43695.427083333401</c:v>
                </c:pt>
                <c:pt idx="36673">
                  <c:v>43695.447916666599</c:v>
                </c:pt>
                <c:pt idx="36674">
                  <c:v>43695.46875</c:v>
                </c:pt>
                <c:pt idx="36675">
                  <c:v>43695.489583333401</c:v>
                </c:pt>
                <c:pt idx="36676">
                  <c:v>43695.510416666599</c:v>
                </c:pt>
                <c:pt idx="36677">
                  <c:v>43695.53125</c:v>
                </c:pt>
                <c:pt idx="36678">
                  <c:v>43695.552083333401</c:v>
                </c:pt>
                <c:pt idx="36679">
                  <c:v>43695.572916666599</c:v>
                </c:pt>
                <c:pt idx="36680">
                  <c:v>43695.59375</c:v>
                </c:pt>
                <c:pt idx="36681">
                  <c:v>43695.614583333401</c:v>
                </c:pt>
                <c:pt idx="36682">
                  <c:v>43695.635416666599</c:v>
                </c:pt>
                <c:pt idx="36683">
                  <c:v>43695.65625</c:v>
                </c:pt>
                <c:pt idx="36684">
                  <c:v>43695.677083333401</c:v>
                </c:pt>
                <c:pt idx="36685">
                  <c:v>43695.697916666599</c:v>
                </c:pt>
                <c:pt idx="36686">
                  <c:v>43695.71875</c:v>
                </c:pt>
                <c:pt idx="36687">
                  <c:v>43695.739583333401</c:v>
                </c:pt>
                <c:pt idx="36688">
                  <c:v>43695.760416666599</c:v>
                </c:pt>
                <c:pt idx="36689">
                  <c:v>43695.78125</c:v>
                </c:pt>
                <c:pt idx="36690">
                  <c:v>43695.802083333401</c:v>
                </c:pt>
                <c:pt idx="36691">
                  <c:v>43695.822916666599</c:v>
                </c:pt>
                <c:pt idx="36692">
                  <c:v>43695.84375</c:v>
                </c:pt>
                <c:pt idx="36693">
                  <c:v>43695.864583333401</c:v>
                </c:pt>
                <c:pt idx="36694">
                  <c:v>43695.885416666599</c:v>
                </c:pt>
                <c:pt idx="36695">
                  <c:v>43695.90625</c:v>
                </c:pt>
                <c:pt idx="36696">
                  <c:v>43695.927083333401</c:v>
                </c:pt>
                <c:pt idx="36697">
                  <c:v>43695.947916666599</c:v>
                </c:pt>
                <c:pt idx="36698">
                  <c:v>43695.96875</c:v>
                </c:pt>
                <c:pt idx="36699">
                  <c:v>43695.989583333401</c:v>
                </c:pt>
                <c:pt idx="36700">
                  <c:v>43696.010416666599</c:v>
                </c:pt>
                <c:pt idx="36701">
                  <c:v>43696.03125</c:v>
                </c:pt>
                <c:pt idx="36702">
                  <c:v>43696.052083333401</c:v>
                </c:pt>
                <c:pt idx="36703">
                  <c:v>43696.072916666599</c:v>
                </c:pt>
                <c:pt idx="36704">
                  <c:v>43696.09375</c:v>
                </c:pt>
                <c:pt idx="36705">
                  <c:v>43696.114583333401</c:v>
                </c:pt>
                <c:pt idx="36706">
                  <c:v>43696.135416666599</c:v>
                </c:pt>
                <c:pt idx="36707">
                  <c:v>43696.15625</c:v>
                </c:pt>
                <c:pt idx="36708">
                  <c:v>43696.177083333401</c:v>
                </c:pt>
                <c:pt idx="36709">
                  <c:v>43696.197916666599</c:v>
                </c:pt>
                <c:pt idx="36710">
                  <c:v>43696.21875</c:v>
                </c:pt>
                <c:pt idx="36711">
                  <c:v>43696.239583333401</c:v>
                </c:pt>
                <c:pt idx="36712">
                  <c:v>43696.260416666599</c:v>
                </c:pt>
                <c:pt idx="36713">
                  <c:v>43696.28125</c:v>
                </c:pt>
                <c:pt idx="36714">
                  <c:v>43696.302083333401</c:v>
                </c:pt>
                <c:pt idx="36715">
                  <c:v>43696.322916666599</c:v>
                </c:pt>
                <c:pt idx="36716">
                  <c:v>43696.34375</c:v>
                </c:pt>
                <c:pt idx="36717">
                  <c:v>43696.364583333401</c:v>
                </c:pt>
                <c:pt idx="36718">
                  <c:v>43696.385416666599</c:v>
                </c:pt>
                <c:pt idx="36719">
                  <c:v>43696.40625</c:v>
                </c:pt>
                <c:pt idx="36720">
                  <c:v>43696.427083333401</c:v>
                </c:pt>
                <c:pt idx="36721">
                  <c:v>43696.447916666599</c:v>
                </c:pt>
                <c:pt idx="36722">
                  <c:v>43696.46875</c:v>
                </c:pt>
                <c:pt idx="36723">
                  <c:v>43696.489583333401</c:v>
                </c:pt>
                <c:pt idx="36724">
                  <c:v>43696.510416666599</c:v>
                </c:pt>
                <c:pt idx="36725">
                  <c:v>43696.53125</c:v>
                </c:pt>
                <c:pt idx="36726">
                  <c:v>43696.552083333401</c:v>
                </c:pt>
                <c:pt idx="36727">
                  <c:v>43696.572916666599</c:v>
                </c:pt>
                <c:pt idx="36728">
                  <c:v>43696.59375</c:v>
                </c:pt>
                <c:pt idx="36729">
                  <c:v>43696.614583333401</c:v>
                </c:pt>
                <c:pt idx="36730">
                  <c:v>43696.635416666599</c:v>
                </c:pt>
                <c:pt idx="36731">
                  <c:v>43696.65625</c:v>
                </c:pt>
                <c:pt idx="36732">
                  <c:v>43696.677083333401</c:v>
                </c:pt>
                <c:pt idx="36733">
                  <c:v>43696.697916666599</c:v>
                </c:pt>
                <c:pt idx="36734">
                  <c:v>43696.71875</c:v>
                </c:pt>
                <c:pt idx="36735">
                  <c:v>43696.739583333401</c:v>
                </c:pt>
                <c:pt idx="36736">
                  <c:v>43696.760416666599</c:v>
                </c:pt>
                <c:pt idx="36737">
                  <c:v>43696.78125</c:v>
                </c:pt>
                <c:pt idx="36738">
                  <c:v>43696.802083333401</c:v>
                </c:pt>
                <c:pt idx="36739">
                  <c:v>43696.822916666599</c:v>
                </c:pt>
                <c:pt idx="36740">
                  <c:v>43696.84375</c:v>
                </c:pt>
                <c:pt idx="36741">
                  <c:v>43696.864583333401</c:v>
                </c:pt>
                <c:pt idx="36742">
                  <c:v>43696.885416666599</c:v>
                </c:pt>
                <c:pt idx="36743">
                  <c:v>43696.90625</c:v>
                </c:pt>
                <c:pt idx="36744">
                  <c:v>43696.927083333401</c:v>
                </c:pt>
                <c:pt idx="36745">
                  <c:v>43696.947916666599</c:v>
                </c:pt>
                <c:pt idx="36746">
                  <c:v>43696.96875</c:v>
                </c:pt>
                <c:pt idx="36747">
                  <c:v>43696.989583333401</c:v>
                </c:pt>
                <c:pt idx="36748">
                  <c:v>43697.010416666599</c:v>
                </c:pt>
                <c:pt idx="36749">
                  <c:v>43697.03125</c:v>
                </c:pt>
                <c:pt idx="36750">
                  <c:v>43697.052083333401</c:v>
                </c:pt>
                <c:pt idx="36751">
                  <c:v>43697.072916666599</c:v>
                </c:pt>
                <c:pt idx="36752">
                  <c:v>43697.09375</c:v>
                </c:pt>
                <c:pt idx="36753">
                  <c:v>43697.114583333401</c:v>
                </c:pt>
                <c:pt idx="36754">
                  <c:v>43697.135416666599</c:v>
                </c:pt>
                <c:pt idx="36755">
                  <c:v>43697.15625</c:v>
                </c:pt>
                <c:pt idx="36756">
                  <c:v>43697.177083333401</c:v>
                </c:pt>
                <c:pt idx="36757">
                  <c:v>43697.197916666599</c:v>
                </c:pt>
                <c:pt idx="36758">
                  <c:v>43697.21875</c:v>
                </c:pt>
                <c:pt idx="36759">
                  <c:v>43697.239583333401</c:v>
                </c:pt>
                <c:pt idx="36760">
                  <c:v>43697.260416666599</c:v>
                </c:pt>
                <c:pt idx="36761">
                  <c:v>43697.28125</c:v>
                </c:pt>
                <c:pt idx="36762">
                  <c:v>43697.302083333401</c:v>
                </c:pt>
                <c:pt idx="36763">
                  <c:v>43697.322916666599</c:v>
                </c:pt>
                <c:pt idx="36764">
                  <c:v>43697.34375</c:v>
                </c:pt>
                <c:pt idx="36765">
                  <c:v>43697.364583333401</c:v>
                </c:pt>
                <c:pt idx="36766">
                  <c:v>43697.385416666599</c:v>
                </c:pt>
                <c:pt idx="36767">
                  <c:v>43697.40625</c:v>
                </c:pt>
                <c:pt idx="36768">
                  <c:v>43697.427083333401</c:v>
                </c:pt>
                <c:pt idx="36769">
                  <c:v>43697.447916666599</c:v>
                </c:pt>
                <c:pt idx="36770">
                  <c:v>43697.46875</c:v>
                </c:pt>
                <c:pt idx="36771">
                  <c:v>43697.489583333401</c:v>
                </c:pt>
                <c:pt idx="36772">
                  <c:v>43697.510416666599</c:v>
                </c:pt>
                <c:pt idx="36773">
                  <c:v>43697.53125</c:v>
                </c:pt>
                <c:pt idx="36774">
                  <c:v>43697.552083333401</c:v>
                </c:pt>
                <c:pt idx="36775">
                  <c:v>43697.572916666599</c:v>
                </c:pt>
                <c:pt idx="36776">
                  <c:v>43697.59375</c:v>
                </c:pt>
                <c:pt idx="36777">
                  <c:v>43697.614583333401</c:v>
                </c:pt>
                <c:pt idx="36778">
                  <c:v>43697.635416666599</c:v>
                </c:pt>
                <c:pt idx="36779">
                  <c:v>43697.65625</c:v>
                </c:pt>
                <c:pt idx="36780">
                  <c:v>43697.677083333401</c:v>
                </c:pt>
                <c:pt idx="36781">
                  <c:v>43697.697916666599</c:v>
                </c:pt>
                <c:pt idx="36782">
                  <c:v>43697.71875</c:v>
                </c:pt>
                <c:pt idx="36783">
                  <c:v>43697.739583333401</c:v>
                </c:pt>
                <c:pt idx="36784">
                  <c:v>43697.760416666599</c:v>
                </c:pt>
                <c:pt idx="36785">
                  <c:v>43697.78125</c:v>
                </c:pt>
                <c:pt idx="36786">
                  <c:v>43697.802083333401</c:v>
                </c:pt>
                <c:pt idx="36787">
                  <c:v>43697.822916666599</c:v>
                </c:pt>
                <c:pt idx="36788">
                  <c:v>43697.84375</c:v>
                </c:pt>
                <c:pt idx="36789">
                  <c:v>43697.864583333401</c:v>
                </c:pt>
                <c:pt idx="36790">
                  <c:v>43697.885416666599</c:v>
                </c:pt>
                <c:pt idx="36791">
                  <c:v>43697.90625</c:v>
                </c:pt>
                <c:pt idx="36792">
                  <c:v>43697.927083333401</c:v>
                </c:pt>
                <c:pt idx="36793">
                  <c:v>43697.947916666599</c:v>
                </c:pt>
                <c:pt idx="36794">
                  <c:v>43697.96875</c:v>
                </c:pt>
                <c:pt idx="36795">
                  <c:v>43697.989583333401</c:v>
                </c:pt>
                <c:pt idx="36796">
                  <c:v>43698.010416666599</c:v>
                </c:pt>
                <c:pt idx="36797">
                  <c:v>43698.03125</c:v>
                </c:pt>
                <c:pt idx="36798">
                  <c:v>43698.052083333401</c:v>
                </c:pt>
                <c:pt idx="36799">
                  <c:v>43698.072916666599</c:v>
                </c:pt>
                <c:pt idx="36800">
                  <c:v>43698.09375</c:v>
                </c:pt>
                <c:pt idx="36801">
                  <c:v>43698.114583333401</c:v>
                </c:pt>
                <c:pt idx="36802">
                  <c:v>43698.135416666599</c:v>
                </c:pt>
                <c:pt idx="36803">
                  <c:v>43698.15625</c:v>
                </c:pt>
                <c:pt idx="36804">
                  <c:v>43698.177083333401</c:v>
                </c:pt>
                <c:pt idx="36805">
                  <c:v>43698.197916666599</c:v>
                </c:pt>
                <c:pt idx="36806">
                  <c:v>43698.21875</c:v>
                </c:pt>
                <c:pt idx="36807">
                  <c:v>43698.239583333401</c:v>
                </c:pt>
                <c:pt idx="36808">
                  <c:v>43698.260416666599</c:v>
                </c:pt>
                <c:pt idx="36809">
                  <c:v>43698.28125</c:v>
                </c:pt>
                <c:pt idx="36810">
                  <c:v>43698.302083333401</c:v>
                </c:pt>
                <c:pt idx="36811">
                  <c:v>43698.322916666599</c:v>
                </c:pt>
                <c:pt idx="36812">
                  <c:v>43698.34375</c:v>
                </c:pt>
                <c:pt idx="36813">
                  <c:v>43698.364583333401</c:v>
                </c:pt>
                <c:pt idx="36814">
                  <c:v>43698.385416666599</c:v>
                </c:pt>
                <c:pt idx="36815">
                  <c:v>43698.40625</c:v>
                </c:pt>
                <c:pt idx="36816">
                  <c:v>43698.427083333401</c:v>
                </c:pt>
                <c:pt idx="36817">
                  <c:v>43698.447916666599</c:v>
                </c:pt>
                <c:pt idx="36818">
                  <c:v>43698.46875</c:v>
                </c:pt>
                <c:pt idx="36819">
                  <c:v>43698.489583333401</c:v>
                </c:pt>
                <c:pt idx="36820">
                  <c:v>43698.510416666599</c:v>
                </c:pt>
                <c:pt idx="36821">
                  <c:v>43698.53125</c:v>
                </c:pt>
                <c:pt idx="36822">
                  <c:v>43698.552083333401</c:v>
                </c:pt>
                <c:pt idx="36823">
                  <c:v>43698.572916666599</c:v>
                </c:pt>
                <c:pt idx="36824">
                  <c:v>43698.59375</c:v>
                </c:pt>
                <c:pt idx="36825">
                  <c:v>43698.614583333401</c:v>
                </c:pt>
                <c:pt idx="36826">
                  <c:v>43698.635416666599</c:v>
                </c:pt>
                <c:pt idx="36827">
                  <c:v>43698.65625</c:v>
                </c:pt>
                <c:pt idx="36828">
                  <c:v>43698.677083333401</c:v>
                </c:pt>
                <c:pt idx="36829">
                  <c:v>43698.697916666599</c:v>
                </c:pt>
                <c:pt idx="36830">
                  <c:v>43698.71875</c:v>
                </c:pt>
                <c:pt idx="36831">
                  <c:v>43698.739583333401</c:v>
                </c:pt>
                <c:pt idx="36832">
                  <c:v>43698.760416666599</c:v>
                </c:pt>
                <c:pt idx="36833">
                  <c:v>43698.78125</c:v>
                </c:pt>
                <c:pt idx="36834">
                  <c:v>43698.802083333401</c:v>
                </c:pt>
                <c:pt idx="36835">
                  <c:v>43698.822916666599</c:v>
                </c:pt>
                <c:pt idx="36836">
                  <c:v>43698.84375</c:v>
                </c:pt>
                <c:pt idx="36837">
                  <c:v>43698.864583333401</c:v>
                </c:pt>
                <c:pt idx="36838">
                  <c:v>43698.885416666599</c:v>
                </c:pt>
                <c:pt idx="36839">
                  <c:v>43698.90625</c:v>
                </c:pt>
                <c:pt idx="36840">
                  <c:v>43698.927083333401</c:v>
                </c:pt>
                <c:pt idx="36841">
                  <c:v>43698.947916666599</c:v>
                </c:pt>
                <c:pt idx="36842">
                  <c:v>43698.96875</c:v>
                </c:pt>
                <c:pt idx="36843">
                  <c:v>43698.989583333401</c:v>
                </c:pt>
                <c:pt idx="36844">
                  <c:v>43699.010416666599</c:v>
                </c:pt>
                <c:pt idx="36845">
                  <c:v>43699.03125</c:v>
                </c:pt>
                <c:pt idx="36846">
                  <c:v>43699.052083333401</c:v>
                </c:pt>
                <c:pt idx="36847">
                  <c:v>43699.072916666599</c:v>
                </c:pt>
                <c:pt idx="36848">
                  <c:v>43699.09375</c:v>
                </c:pt>
                <c:pt idx="36849">
                  <c:v>43699.114583333401</c:v>
                </c:pt>
                <c:pt idx="36850">
                  <c:v>43699.135416666599</c:v>
                </c:pt>
                <c:pt idx="36851">
                  <c:v>43699.15625</c:v>
                </c:pt>
                <c:pt idx="36852">
                  <c:v>43699.177083333401</c:v>
                </c:pt>
                <c:pt idx="36853">
                  <c:v>43699.197916666599</c:v>
                </c:pt>
                <c:pt idx="36854">
                  <c:v>43699.21875</c:v>
                </c:pt>
                <c:pt idx="36855">
                  <c:v>43699.239583333401</c:v>
                </c:pt>
                <c:pt idx="36856">
                  <c:v>43699.260416666599</c:v>
                </c:pt>
                <c:pt idx="36857">
                  <c:v>43699.28125</c:v>
                </c:pt>
                <c:pt idx="36858">
                  <c:v>43699.302083333401</c:v>
                </c:pt>
                <c:pt idx="36859">
                  <c:v>43699.322916666599</c:v>
                </c:pt>
                <c:pt idx="36860">
                  <c:v>43699.34375</c:v>
                </c:pt>
                <c:pt idx="36861">
                  <c:v>43699.364583333401</c:v>
                </c:pt>
                <c:pt idx="36862">
                  <c:v>43699.385416666599</c:v>
                </c:pt>
                <c:pt idx="36863">
                  <c:v>43699.40625</c:v>
                </c:pt>
                <c:pt idx="36864">
                  <c:v>43699.427083333401</c:v>
                </c:pt>
                <c:pt idx="36865">
                  <c:v>43699.447916666599</c:v>
                </c:pt>
                <c:pt idx="36866">
                  <c:v>43699.46875</c:v>
                </c:pt>
                <c:pt idx="36867">
                  <c:v>43699.489583333401</c:v>
                </c:pt>
                <c:pt idx="36868">
                  <c:v>43699.510416666599</c:v>
                </c:pt>
                <c:pt idx="36869">
                  <c:v>43699.53125</c:v>
                </c:pt>
                <c:pt idx="36870">
                  <c:v>43699.552083333401</c:v>
                </c:pt>
                <c:pt idx="36871">
                  <c:v>43699.572916666599</c:v>
                </c:pt>
                <c:pt idx="36872">
                  <c:v>43699.59375</c:v>
                </c:pt>
                <c:pt idx="36873">
                  <c:v>43699.614583333401</c:v>
                </c:pt>
                <c:pt idx="36874">
                  <c:v>43699.635416666599</c:v>
                </c:pt>
                <c:pt idx="36875">
                  <c:v>43699.65625</c:v>
                </c:pt>
                <c:pt idx="36876">
                  <c:v>43699.677083333401</c:v>
                </c:pt>
                <c:pt idx="36877">
                  <c:v>43699.697916666599</c:v>
                </c:pt>
                <c:pt idx="36878">
                  <c:v>43699.71875</c:v>
                </c:pt>
                <c:pt idx="36879">
                  <c:v>43699.739583333401</c:v>
                </c:pt>
                <c:pt idx="36880">
                  <c:v>43699.760416666599</c:v>
                </c:pt>
                <c:pt idx="36881">
                  <c:v>43699.78125</c:v>
                </c:pt>
                <c:pt idx="36882">
                  <c:v>43699.802083333401</c:v>
                </c:pt>
                <c:pt idx="36883">
                  <c:v>43699.822916666599</c:v>
                </c:pt>
                <c:pt idx="36884">
                  <c:v>43699.84375</c:v>
                </c:pt>
                <c:pt idx="36885">
                  <c:v>43699.864583333401</c:v>
                </c:pt>
                <c:pt idx="36886">
                  <c:v>43699.885416666599</c:v>
                </c:pt>
                <c:pt idx="36887">
                  <c:v>43699.90625</c:v>
                </c:pt>
                <c:pt idx="36888">
                  <c:v>43699.927083333401</c:v>
                </c:pt>
                <c:pt idx="36889">
                  <c:v>43699.947916666599</c:v>
                </c:pt>
                <c:pt idx="36890">
                  <c:v>43699.96875</c:v>
                </c:pt>
                <c:pt idx="36891">
                  <c:v>43699.989583333401</c:v>
                </c:pt>
                <c:pt idx="36892">
                  <c:v>43700.010416666599</c:v>
                </c:pt>
                <c:pt idx="36893">
                  <c:v>43700.03125</c:v>
                </c:pt>
                <c:pt idx="36894">
                  <c:v>43700.052083333401</c:v>
                </c:pt>
                <c:pt idx="36895">
                  <c:v>43700.072916666599</c:v>
                </c:pt>
                <c:pt idx="36896">
                  <c:v>43700.09375</c:v>
                </c:pt>
                <c:pt idx="36897">
                  <c:v>43700.114583333401</c:v>
                </c:pt>
                <c:pt idx="36898">
                  <c:v>43700.135416666599</c:v>
                </c:pt>
                <c:pt idx="36899">
                  <c:v>43700.15625</c:v>
                </c:pt>
                <c:pt idx="36900">
                  <c:v>43700.177083333401</c:v>
                </c:pt>
                <c:pt idx="36901">
                  <c:v>43700.197916666599</c:v>
                </c:pt>
                <c:pt idx="36902">
                  <c:v>43700.21875</c:v>
                </c:pt>
                <c:pt idx="36903">
                  <c:v>43700.239583333401</c:v>
                </c:pt>
                <c:pt idx="36904">
                  <c:v>43700.260416666599</c:v>
                </c:pt>
                <c:pt idx="36905">
                  <c:v>43700.28125</c:v>
                </c:pt>
                <c:pt idx="36906">
                  <c:v>43700.302083333401</c:v>
                </c:pt>
                <c:pt idx="36907">
                  <c:v>43700.322916666599</c:v>
                </c:pt>
                <c:pt idx="36908">
                  <c:v>43700.34375</c:v>
                </c:pt>
                <c:pt idx="36909">
                  <c:v>43700.364583333401</c:v>
                </c:pt>
                <c:pt idx="36910">
                  <c:v>43700.385416666599</c:v>
                </c:pt>
                <c:pt idx="36911">
                  <c:v>43700.40625</c:v>
                </c:pt>
                <c:pt idx="36912">
                  <c:v>43700.427083333401</c:v>
                </c:pt>
                <c:pt idx="36913">
                  <c:v>43700.447916666599</c:v>
                </c:pt>
                <c:pt idx="36914">
                  <c:v>43700.46875</c:v>
                </c:pt>
                <c:pt idx="36915">
                  <c:v>43700.489583333401</c:v>
                </c:pt>
                <c:pt idx="36916">
                  <c:v>43700.510416666599</c:v>
                </c:pt>
                <c:pt idx="36917">
                  <c:v>43700.53125</c:v>
                </c:pt>
                <c:pt idx="36918">
                  <c:v>43700.552083333401</c:v>
                </c:pt>
                <c:pt idx="36919">
                  <c:v>43700.572916666599</c:v>
                </c:pt>
                <c:pt idx="36920">
                  <c:v>43700.59375</c:v>
                </c:pt>
                <c:pt idx="36921">
                  <c:v>43700.614583333401</c:v>
                </c:pt>
                <c:pt idx="36922">
                  <c:v>43700.635416666599</c:v>
                </c:pt>
                <c:pt idx="36923">
                  <c:v>43700.65625</c:v>
                </c:pt>
                <c:pt idx="36924">
                  <c:v>43700.677083333401</c:v>
                </c:pt>
                <c:pt idx="36925">
                  <c:v>43700.697916666599</c:v>
                </c:pt>
                <c:pt idx="36926">
                  <c:v>43700.71875</c:v>
                </c:pt>
                <c:pt idx="36927">
                  <c:v>43700.739583333401</c:v>
                </c:pt>
                <c:pt idx="36928">
                  <c:v>43700.760416666599</c:v>
                </c:pt>
                <c:pt idx="36929">
                  <c:v>43700.78125</c:v>
                </c:pt>
                <c:pt idx="36930">
                  <c:v>43700.802083333401</c:v>
                </c:pt>
                <c:pt idx="36931">
                  <c:v>43700.822916666599</c:v>
                </c:pt>
                <c:pt idx="36932">
                  <c:v>43700.84375</c:v>
                </c:pt>
                <c:pt idx="36933">
                  <c:v>43700.864583333401</c:v>
                </c:pt>
                <c:pt idx="36934">
                  <c:v>43700.885416666599</c:v>
                </c:pt>
                <c:pt idx="36935">
                  <c:v>43700.90625</c:v>
                </c:pt>
                <c:pt idx="36936">
                  <c:v>43700.927083333401</c:v>
                </c:pt>
                <c:pt idx="36937">
                  <c:v>43700.947916666599</c:v>
                </c:pt>
                <c:pt idx="36938">
                  <c:v>43700.96875</c:v>
                </c:pt>
                <c:pt idx="36939">
                  <c:v>43700.989583333401</c:v>
                </c:pt>
                <c:pt idx="36940">
                  <c:v>43701.010416666599</c:v>
                </c:pt>
                <c:pt idx="36941">
                  <c:v>43701.03125</c:v>
                </c:pt>
                <c:pt idx="36942">
                  <c:v>43701.052083333401</c:v>
                </c:pt>
                <c:pt idx="36943">
                  <c:v>43701.072916666599</c:v>
                </c:pt>
                <c:pt idx="36944">
                  <c:v>43701.09375</c:v>
                </c:pt>
                <c:pt idx="36945">
                  <c:v>43701.114583333401</c:v>
                </c:pt>
                <c:pt idx="36946">
                  <c:v>43701.135416666599</c:v>
                </c:pt>
                <c:pt idx="36947">
                  <c:v>43701.15625</c:v>
                </c:pt>
                <c:pt idx="36948">
                  <c:v>43701.177083333401</c:v>
                </c:pt>
                <c:pt idx="36949">
                  <c:v>43701.197916666599</c:v>
                </c:pt>
                <c:pt idx="36950">
                  <c:v>43701.21875</c:v>
                </c:pt>
                <c:pt idx="36951">
                  <c:v>43701.239583333401</c:v>
                </c:pt>
                <c:pt idx="36952">
                  <c:v>43701.260416666599</c:v>
                </c:pt>
                <c:pt idx="36953">
                  <c:v>43701.28125</c:v>
                </c:pt>
                <c:pt idx="36954">
                  <c:v>43701.302083333401</c:v>
                </c:pt>
                <c:pt idx="36955">
                  <c:v>43701.322916666599</c:v>
                </c:pt>
                <c:pt idx="36956">
                  <c:v>43701.34375</c:v>
                </c:pt>
                <c:pt idx="36957">
                  <c:v>43701.364583333401</c:v>
                </c:pt>
                <c:pt idx="36958">
                  <c:v>43701.385416666599</c:v>
                </c:pt>
                <c:pt idx="36959">
                  <c:v>43701.40625</c:v>
                </c:pt>
                <c:pt idx="36960">
                  <c:v>43701.427083333401</c:v>
                </c:pt>
                <c:pt idx="36961">
                  <c:v>43701.447916666599</c:v>
                </c:pt>
                <c:pt idx="36962">
                  <c:v>43701.46875</c:v>
                </c:pt>
                <c:pt idx="36963">
                  <c:v>43701.489583333401</c:v>
                </c:pt>
                <c:pt idx="36964">
                  <c:v>43701.510416666599</c:v>
                </c:pt>
                <c:pt idx="36965">
                  <c:v>43701.53125</c:v>
                </c:pt>
                <c:pt idx="36966">
                  <c:v>43701.552083333401</c:v>
                </c:pt>
                <c:pt idx="36967">
                  <c:v>43701.572916666599</c:v>
                </c:pt>
                <c:pt idx="36968">
                  <c:v>43701.59375</c:v>
                </c:pt>
                <c:pt idx="36969">
                  <c:v>43701.614583333401</c:v>
                </c:pt>
                <c:pt idx="36970">
                  <c:v>43701.635416666599</c:v>
                </c:pt>
                <c:pt idx="36971">
                  <c:v>43701.65625</c:v>
                </c:pt>
                <c:pt idx="36972">
                  <c:v>43701.677083333401</c:v>
                </c:pt>
                <c:pt idx="36973">
                  <c:v>43701.697916666599</c:v>
                </c:pt>
                <c:pt idx="36974">
                  <c:v>43701.71875</c:v>
                </c:pt>
                <c:pt idx="36975">
                  <c:v>43701.739583333401</c:v>
                </c:pt>
                <c:pt idx="36976">
                  <c:v>43701.760416666599</c:v>
                </c:pt>
                <c:pt idx="36977">
                  <c:v>43701.78125</c:v>
                </c:pt>
                <c:pt idx="36978">
                  <c:v>43701.802083333401</c:v>
                </c:pt>
                <c:pt idx="36979">
                  <c:v>43701.822916666599</c:v>
                </c:pt>
                <c:pt idx="36980">
                  <c:v>43701.84375</c:v>
                </c:pt>
                <c:pt idx="36981">
                  <c:v>43701.864583333401</c:v>
                </c:pt>
                <c:pt idx="36982">
                  <c:v>43701.885416666599</c:v>
                </c:pt>
                <c:pt idx="36983">
                  <c:v>43701.90625</c:v>
                </c:pt>
                <c:pt idx="36984">
                  <c:v>43701.927083333401</c:v>
                </c:pt>
                <c:pt idx="36985">
                  <c:v>43701.947916666599</c:v>
                </c:pt>
                <c:pt idx="36986">
                  <c:v>43701.96875</c:v>
                </c:pt>
                <c:pt idx="36987">
                  <c:v>43701.989583333401</c:v>
                </c:pt>
                <c:pt idx="36988">
                  <c:v>43702.010416666599</c:v>
                </c:pt>
                <c:pt idx="36989">
                  <c:v>43702.03125</c:v>
                </c:pt>
                <c:pt idx="36990">
                  <c:v>43702.052083333401</c:v>
                </c:pt>
                <c:pt idx="36991">
                  <c:v>43702.072916666599</c:v>
                </c:pt>
                <c:pt idx="36992">
                  <c:v>43702.09375</c:v>
                </c:pt>
                <c:pt idx="36993">
                  <c:v>43702.114583333401</c:v>
                </c:pt>
                <c:pt idx="36994">
                  <c:v>43702.135416666599</c:v>
                </c:pt>
                <c:pt idx="36995">
                  <c:v>43702.15625</c:v>
                </c:pt>
                <c:pt idx="36996">
                  <c:v>43702.177083333401</c:v>
                </c:pt>
                <c:pt idx="36997">
                  <c:v>43702.197916666599</c:v>
                </c:pt>
                <c:pt idx="36998">
                  <c:v>43702.21875</c:v>
                </c:pt>
                <c:pt idx="36999">
                  <c:v>43702.239583333401</c:v>
                </c:pt>
                <c:pt idx="37000">
                  <c:v>43702.260416666599</c:v>
                </c:pt>
                <c:pt idx="37001">
                  <c:v>43702.28125</c:v>
                </c:pt>
                <c:pt idx="37002">
                  <c:v>43702.302083333401</c:v>
                </c:pt>
                <c:pt idx="37003">
                  <c:v>43702.322916666599</c:v>
                </c:pt>
                <c:pt idx="37004">
                  <c:v>43702.34375</c:v>
                </c:pt>
                <c:pt idx="37005">
                  <c:v>43702.364583333401</c:v>
                </c:pt>
                <c:pt idx="37006">
                  <c:v>43702.385416666599</c:v>
                </c:pt>
                <c:pt idx="37007">
                  <c:v>43702.40625</c:v>
                </c:pt>
                <c:pt idx="37008">
                  <c:v>43702.427083333401</c:v>
                </c:pt>
                <c:pt idx="37009">
                  <c:v>43702.447916666599</c:v>
                </c:pt>
                <c:pt idx="37010">
                  <c:v>43702.46875</c:v>
                </c:pt>
                <c:pt idx="37011">
                  <c:v>43702.489583333401</c:v>
                </c:pt>
                <c:pt idx="37012">
                  <c:v>43702.510416666599</c:v>
                </c:pt>
                <c:pt idx="37013">
                  <c:v>43702.53125</c:v>
                </c:pt>
                <c:pt idx="37014">
                  <c:v>43702.552083333401</c:v>
                </c:pt>
                <c:pt idx="37015">
                  <c:v>43702.572916666599</c:v>
                </c:pt>
                <c:pt idx="37016">
                  <c:v>43702.59375</c:v>
                </c:pt>
                <c:pt idx="37017">
                  <c:v>43702.614583333401</c:v>
                </c:pt>
                <c:pt idx="37018">
                  <c:v>43702.635416666599</c:v>
                </c:pt>
                <c:pt idx="37019">
                  <c:v>43702.65625</c:v>
                </c:pt>
                <c:pt idx="37020">
                  <c:v>43702.677083333401</c:v>
                </c:pt>
                <c:pt idx="37021">
                  <c:v>43702.697916666599</c:v>
                </c:pt>
                <c:pt idx="37022">
                  <c:v>43702.71875</c:v>
                </c:pt>
                <c:pt idx="37023">
                  <c:v>43702.739583333401</c:v>
                </c:pt>
                <c:pt idx="37024">
                  <c:v>43702.760416666599</c:v>
                </c:pt>
                <c:pt idx="37025">
                  <c:v>43702.78125</c:v>
                </c:pt>
                <c:pt idx="37026">
                  <c:v>43702.802083333401</c:v>
                </c:pt>
                <c:pt idx="37027">
                  <c:v>43702.822916666599</c:v>
                </c:pt>
                <c:pt idx="37028">
                  <c:v>43702.84375</c:v>
                </c:pt>
                <c:pt idx="37029">
                  <c:v>43702.864583333401</c:v>
                </c:pt>
                <c:pt idx="37030">
                  <c:v>43702.885416666599</c:v>
                </c:pt>
                <c:pt idx="37031">
                  <c:v>43702.90625</c:v>
                </c:pt>
                <c:pt idx="37032">
                  <c:v>43702.927083333401</c:v>
                </c:pt>
                <c:pt idx="37033">
                  <c:v>43702.947916666599</c:v>
                </c:pt>
                <c:pt idx="37034">
                  <c:v>43702.96875</c:v>
                </c:pt>
                <c:pt idx="37035">
                  <c:v>43702.989583333401</c:v>
                </c:pt>
                <c:pt idx="37036">
                  <c:v>43703.010416666599</c:v>
                </c:pt>
                <c:pt idx="37037">
                  <c:v>43703.03125</c:v>
                </c:pt>
                <c:pt idx="37038">
                  <c:v>43703.052083333401</c:v>
                </c:pt>
                <c:pt idx="37039">
                  <c:v>43703.072916666599</c:v>
                </c:pt>
                <c:pt idx="37040">
                  <c:v>43703.09375</c:v>
                </c:pt>
                <c:pt idx="37041">
                  <c:v>43703.114583333401</c:v>
                </c:pt>
                <c:pt idx="37042">
                  <c:v>43703.135416666599</c:v>
                </c:pt>
                <c:pt idx="37043">
                  <c:v>43703.15625</c:v>
                </c:pt>
                <c:pt idx="37044">
                  <c:v>43703.177083333401</c:v>
                </c:pt>
                <c:pt idx="37045">
                  <c:v>43703.197916666599</c:v>
                </c:pt>
                <c:pt idx="37046">
                  <c:v>43703.21875</c:v>
                </c:pt>
                <c:pt idx="37047">
                  <c:v>43703.239583333401</c:v>
                </c:pt>
                <c:pt idx="37048">
                  <c:v>43703.260416666599</c:v>
                </c:pt>
                <c:pt idx="37049">
                  <c:v>43703.28125</c:v>
                </c:pt>
                <c:pt idx="37050">
                  <c:v>43703.302083333401</c:v>
                </c:pt>
                <c:pt idx="37051">
                  <c:v>43703.322916666599</c:v>
                </c:pt>
                <c:pt idx="37052">
                  <c:v>43703.34375</c:v>
                </c:pt>
                <c:pt idx="37053">
                  <c:v>43703.364583333401</c:v>
                </c:pt>
                <c:pt idx="37054">
                  <c:v>43703.385416666599</c:v>
                </c:pt>
                <c:pt idx="37055">
                  <c:v>43703.40625</c:v>
                </c:pt>
                <c:pt idx="37056">
                  <c:v>43703.427083333401</c:v>
                </c:pt>
                <c:pt idx="37057">
                  <c:v>43703.447916666599</c:v>
                </c:pt>
                <c:pt idx="37058">
                  <c:v>43703.46875</c:v>
                </c:pt>
                <c:pt idx="37059">
                  <c:v>43703.489583333401</c:v>
                </c:pt>
                <c:pt idx="37060">
                  <c:v>43703.510416666599</c:v>
                </c:pt>
                <c:pt idx="37061">
                  <c:v>43703.53125</c:v>
                </c:pt>
                <c:pt idx="37062">
                  <c:v>43703.552083333401</c:v>
                </c:pt>
                <c:pt idx="37063">
                  <c:v>43703.572916666599</c:v>
                </c:pt>
                <c:pt idx="37064">
                  <c:v>43703.59375</c:v>
                </c:pt>
                <c:pt idx="37065">
                  <c:v>43703.614583333401</c:v>
                </c:pt>
                <c:pt idx="37066">
                  <c:v>43703.635416666599</c:v>
                </c:pt>
                <c:pt idx="37067">
                  <c:v>43703.65625</c:v>
                </c:pt>
                <c:pt idx="37068">
                  <c:v>43703.677083333401</c:v>
                </c:pt>
                <c:pt idx="37069">
                  <c:v>43703.697916666599</c:v>
                </c:pt>
                <c:pt idx="37070">
                  <c:v>43703.71875</c:v>
                </c:pt>
                <c:pt idx="37071">
                  <c:v>43703.739583333401</c:v>
                </c:pt>
                <c:pt idx="37072">
                  <c:v>43703.760416666599</c:v>
                </c:pt>
                <c:pt idx="37073">
                  <c:v>43703.78125</c:v>
                </c:pt>
                <c:pt idx="37074">
                  <c:v>43703.802083333401</c:v>
                </c:pt>
                <c:pt idx="37075">
                  <c:v>43703.822916666599</c:v>
                </c:pt>
                <c:pt idx="37076">
                  <c:v>43703.84375</c:v>
                </c:pt>
                <c:pt idx="37077">
                  <c:v>43703.864583333401</c:v>
                </c:pt>
                <c:pt idx="37078">
                  <c:v>43703.885416666599</c:v>
                </c:pt>
                <c:pt idx="37079">
                  <c:v>43703.90625</c:v>
                </c:pt>
                <c:pt idx="37080">
                  <c:v>43703.927083333401</c:v>
                </c:pt>
                <c:pt idx="37081">
                  <c:v>43703.947916666599</c:v>
                </c:pt>
                <c:pt idx="37082">
                  <c:v>43703.96875</c:v>
                </c:pt>
                <c:pt idx="37083">
                  <c:v>43703.989583333401</c:v>
                </c:pt>
                <c:pt idx="37084">
                  <c:v>43704.010416666599</c:v>
                </c:pt>
                <c:pt idx="37085">
                  <c:v>43704.03125</c:v>
                </c:pt>
                <c:pt idx="37086">
                  <c:v>43704.052083333401</c:v>
                </c:pt>
                <c:pt idx="37087">
                  <c:v>43704.072916666599</c:v>
                </c:pt>
                <c:pt idx="37088">
                  <c:v>43704.09375</c:v>
                </c:pt>
                <c:pt idx="37089">
                  <c:v>43704.114583333401</c:v>
                </c:pt>
                <c:pt idx="37090">
                  <c:v>43704.135416666599</c:v>
                </c:pt>
                <c:pt idx="37091">
                  <c:v>43704.15625</c:v>
                </c:pt>
                <c:pt idx="37092">
                  <c:v>43704.177083333401</c:v>
                </c:pt>
                <c:pt idx="37093">
                  <c:v>43704.197916666599</c:v>
                </c:pt>
                <c:pt idx="37094">
                  <c:v>43704.21875</c:v>
                </c:pt>
                <c:pt idx="37095">
                  <c:v>43704.239583333401</c:v>
                </c:pt>
                <c:pt idx="37096">
                  <c:v>43704.260416666599</c:v>
                </c:pt>
                <c:pt idx="37097">
                  <c:v>43704.28125</c:v>
                </c:pt>
                <c:pt idx="37098">
                  <c:v>43704.302083333401</c:v>
                </c:pt>
                <c:pt idx="37099">
                  <c:v>43704.322916666599</c:v>
                </c:pt>
                <c:pt idx="37100">
                  <c:v>43704.34375</c:v>
                </c:pt>
                <c:pt idx="37101">
                  <c:v>43704.364583333401</c:v>
                </c:pt>
                <c:pt idx="37102">
                  <c:v>43704.385416666599</c:v>
                </c:pt>
                <c:pt idx="37103">
                  <c:v>43704.40625</c:v>
                </c:pt>
                <c:pt idx="37104">
                  <c:v>43704.427083333401</c:v>
                </c:pt>
                <c:pt idx="37105">
                  <c:v>43704.447916666599</c:v>
                </c:pt>
                <c:pt idx="37106">
                  <c:v>43704.46875</c:v>
                </c:pt>
                <c:pt idx="37107">
                  <c:v>43704.489583333401</c:v>
                </c:pt>
                <c:pt idx="37108">
                  <c:v>43704.510416666599</c:v>
                </c:pt>
                <c:pt idx="37109">
                  <c:v>43704.53125</c:v>
                </c:pt>
                <c:pt idx="37110">
                  <c:v>43704.552083333401</c:v>
                </c:pt>
                <c:pt idx="37111">
                  <c:v>43704.572916666599</c:v>
                </c:pt>
                <c:pt idx="37112">
                  <c:v>43704.59375</c:v>
                </c:pt>
                <c:pt idx="37113">
                  <c:v>43704.614583333401</c:v>
                </c:pt>
                <c:pt idx="37114">
                  <c:v>43704.635416666599</c:v>
                </c:pt>
                <c:pt idx="37115">
                  <c:v>43704.65625</c:v>
                </c:pt>
                <c:pt idx="37116">
                  <c:v>43704.677083333401</c:v>
                </c:pt>
                <c:pt idx="37117">
                  <c:v>43704.697916666599</c:v>
                </c:pt>
                <c:pt idx="37118">
                  <c:v>43704.71875</c:v>
                </c:pt>
                <c:pt idx="37119">
                  <c:v>43704.739583333401</c:v>
                </c:pt>
                <c:pt idx="37120">
                  <c:v>43704.760416666599</c:v>
                </c:pt>
                <c:pt idx="37121">
                  <c:v>43704.78125</c:v>
                </c:pt>
                <c:pt idx="37122">
                  <c:v>43704.802083333401</c:v>
                </c:pt>
                <c:pt idx="37123">
                  <c:v>43704.822916666599</c:v>
                </c:pt>
                <c:pt idx="37124">
                  <c:v>43704.84375</c:v>
                </c:pt>
                <c:pt idx="37125">
                  <c:v>43704.864583333401</c:v>
                </c:pt>
                <c:pt idx="37126">
                  <c:v>43704.885416666599</c:v>
                </c:pt>
                <c:pt idx="37127">
                  <c:v>43704.90625</c:v>
                </c:pt>
                <c:pt idx="37128">
                  <c:v>43704.927083333401</c:v>
                </c:pt>
                <c:pt idx="37129">
                  <c:v>43704.947916666599</c:v>
                </c:pt>
                <c:pt idx="37130">
                  <c:v>43704.96875</c:v>
                </c:pt>
                <c:pt idx="37131">
                  <c:v>43704.989583333401</c:v>
                </c:pt>
                <c:pt idx="37132">
                  <c:v>43705.010416666599</c:v>
                </c:pt>
                <c:pt idx="37133">
                  <c:v>43705.03125</c:v>
                </c:pt>
                <c:pt idx="37134">
                  <c:v>43705.052083333401</c:v>
                </c:pt>
                <c:pt idx="37135">
                  <c:v>43705.072916666599</c:v>
                </c:pt>
                <c:pt idx="37136">
                  <c:v>43705.09375</c:v>
                </c:pt>
                <c:pt idx="37137">
                  <c:v>43705.114583333401</c:v>
                </c:pt>
                <c:pt idx="37138">
                  <c:v>43705.135416666599</c:v>
                </c:pt>
                <c:pt idx="37139">
                  <c:v>43705.15625</c:v>
                </c:pt>
                <c:pt idx="37140">
                  <c:v>43705.177083333401</c:v>
                </c:pt>
                <c:pt idx="37141">
                  <c:v>43705.197916666599</c:v>
                </c:pt>
                <c:pt idx="37142">
                  <c:v>43705.21875</c:v>
                </c:pt>
                <c:pt idx="37143">
                  <c:v>43705.239583333401</c:v>
                </c:pt>
                <c:pt idx="37144">
                  <c:v>43705.260416666599</c:v>
                </c:pt>
                <c:pt idx="37145">
                  <c:v>43705.28125</c:v>
                </c:pt>
                <c:pt idx="37146">
                  <c:v>43705.302083333401</c:v>
                </c:pt>
                <c:pt idx="37147">
                  <c:v>43705.322916666599</c:v>
                </c:pt>
                <c:pt idx="37148">
                  <c:v>43705.34375</c:v>
                </c:pt>
                <c:pt idx="37149">
                  <c:v>43705.364583333401</c:v>
                </c:pt>
                <c:pt idx="37150">
                  <c:v>43705.385416666599</c:v>
                </c:pt>
                <c:pt idx="37151">
                  <c:v>43705.40625</c:v>
                </c:pt>
                <c:pt idx="37152">
                  <c:v>43705.427083333401</c:v>
                </c:pt>
                <c:pt idx="37153">
                  <c:v>43705.447916666599</c:v>
                </c:pt>
                <c:pt idx="37154">
                  <c:v>43705.46875</c:v>
                </c:pt>
                <c:pt idx="37155">
                  <c:v>43705.489583333401</c:v>
                </c:pt>
                <c:pt idx="37156">
                  <c:v>43705.510416666599</c:v>
                </c:pt>
                <c:pt idx="37157">
                  <c:v>43705.53125</c:v>
                </c:pt>
                <c:pt idx="37158">
                  <c:v>43705.552083333401</c:v>
                </c:pt>
                <c:pt idx="37159">
                  <c:v>43705.572916666599</c:v>
                </c:pt>
                <c:pt idx="37160">
                  <c:v>43705.59375</c:v>
                </c:pt>
                <c:pt idx="37161">
                  <c:v>43705.614583333401</c:v>
                </c:pt>
                <c:pt idx="37162">
                  <c:v>43705.635416666599</c:v>
                </c:pt>
                <c:pt idx="37163">
                  <c:v>43705.65625</c:v>
                </c:pt>
                <c:pt idx="37164">
                  <c:v>43705.677083333401</c:v>
                </c:pt>
                <c:pt idx="37165">
                  <c:v>43705.697916666599</c:v>
                </c:pt>
                <c:pt idx="37166">
                  <c:v>43705.71875</c:v>
                </c:pt>
                <c:pt idx="37167">
                  <c:v>43705.739583333401</c:v>
                </c:pt>
                <c:pt idx="37168">
                  <c:v>43705.760416666599</c:v>
                </c:pt>
                <c:pt idx="37169">
                  <c:v>43705.78125</c:v>
                </c:pt>
                <c:pt idx="37170">
                  <c:v>43705.802083333401</c:v>
                </c:pt>
                <c:pt idx="37171">
                  <c:v>43705.822916666599</c:v>
                </c:pt>
                <c:pt idx="37172">
                  <c:v>43705.84375</c:v>
                </c:pt>
                <c:pt idx="37173">
                  <c:v>43705.864583333401</c:v>
                </c:pt>
                <c:pt idx="37174">
                  <c:v>43705.885416666599</c:v>
                </c:pt>
                <c:pt idx="37175">
                  <c:v>43705.90625</c:v>
                </c:pt>
                <c:pt idx="37176">
                  <c:v>43705.927083333401</c:v>
                </c:pt>
                <c:pt idx="37177">
                  <c:v>43705.947916666599</c:v>
                </c:pt>
                <c:pt idx="37178">
                  <c:v>43705.96875</c:v>
                </c:pt>
                <c:pt idx="37179">
                  <c:v>43705.989583333401</c:v>
                </c:pt>
                <c:pt idx="37180">
                  <c:v>43706.010416666599</c:v>
                </c:pt>
                <c:pt idx="37181">
                  <c:v>43706.03125</c:v>
                </c:pt>
                <c:pt idx="37182">
                  <c:v>43706.052083333401</c:v>
                </c:pt>
                <c:pt idx="37183">
                  <c:v>43706.072916666599</c:v>
                </c:pt>
                <c:pt idx="37184">
                  <c:v>43706.09375</c:v>
                </c:pt>
                <c:pt idx="37185">
                  <c:v>43706.114583333401</c:v>
                </c:pt>
                <c:pt idx="37186">
                  <c:v>43706.135416666599</c:v>
                </c:pt>
                <c:pt idx="37187">
                  <c:v>43706.15625</c:v>
                </c:pt>
                <c:pt idx="37188">
                  <c:v>43706.177083333401</c:v>
                </c:pt>
                <c:pt idx="37189">
                  <c:v>43706.197916666599</c:v>
                </c:pt>
                <c:pt idx="37190">
                  <c:v>43706.21875</c:v>
                </c:pt>
                <c:pt idx="37191">
                  <c:v>43706.239583333401</c:v>
                </c:pt>
                <c:pt idx="37192">
                  <c:v>43706.260416666599</c:v>
                </c:pt>
                <c:pt idx="37193">
                  <c:v>43706.28125</c:v>
                </c:pt>
                <c:pt idx="37194">
                  <c:v>43706.302083333401</c:v>
                </c:pt>
                <c:pt idx="37195">
                  <c:v>43706.322916666599</c:v>
                </c:pt>
                <c:pt idx="37196">
                  <c:v>43706.34375</c:v>
                </c:pt>
                <c:pt idx="37197">
                  <c:v>43706.364583333401</c:v>
                </c:pt>
                <c:pt idx="37198">
                  <c:v>43706.385416666599</c:v>
                </c:pt>
                <c:pt idx="37199">
                  <c:v>43706.40625</c:v>
                </c:pt>
                <c:pt idx="37200">
                  <c:v>43706.427083333401</c:v>
                </c:pt>
                <c:pt idx="37201">
                  <c:v>43706.447916666599</c:v>
                </c:pt>
                <c:pt idx="37202">
                  <c:v>43706.46875</c:v>
                </c:pt>
                <c:pt idx="37203">
                  <c:v>43706.489583333401</c:v>
                </c:pt>
                <c:pt idx="37204">
                  <c:v>43706.510416666599</c:v>
                </c:pt>
                <c:pt idx="37205">
                  <c:v>43706.53125</c:v>
                </c:pt>
                <c:pt idx="37206">
                  <c:v>43706.552083333401</c:v>
                </c:pt>
                <c:pt idx="37207">
                  <c:v>43706.572916666599</c:v>
                </c:pt>
                <c:pt idx="37208">
                  <c:v>43706.59375</c:v>
                </c:pt>
                <c:pt idx="37209">
                  <c:v>43706.614583333401</c:v>
                </c:pt>
                <c:pt idx="37210">
                  <c:v>43706.635416666599</c:v>
                </c:pt>
                <c:pt idx="37211">
                  <c:v>43706.65625</c:v>
                </c:pt>
                <c:pt idx="37212">
                  <c:v>43706.677083333401</c:v>
                </c:pt>
                <c:pt idx="37213">
                  <c:v>43706.697916666599</c:v>
                </c:pt>
                <c:pt idx="37214">
                  <c:v>43706.71875</c:v>
                </c:pt>
                <c:pt idx="37215">
                  <c:v>43706.739583333401</c:v>
                </c:pt>
                <c:pt idx="37216">
                  <c:v>43706.760416666599</c:v>
                </c:pt>
                <c:pt idx="37217">
                  <c:v>43706.78125</c:v>
                </c:pt>
                <c:pt idx="37218">
                  <c:v>43706.802083333401</c:v>
                </c:pt>
                <c:pt idx="37219">
                  <c:v>43706.822916666599</c:v>
                </c:pt>
                <c:pt idx="37220">
                  <c:v>43706.84375</c:v>
                </c:pt>
                <c:pt idx="37221">
                  <c:v>43706.864583333401</c:v>
                </c:pt>
                <c:pt idx="37222">
                  <c:v>43706.885416666599</c:v>
                </c:pt>
                <c:pt idx="37223">
                  <c:v>43706.90625</c:v>
                </c:pt>
                <c:pt idx="37224">
                  <c:v>43706.927083333401</c:v>
                </c:pt>
                <c:pt idx="37225">
                  <c:v>43706.947916666599</c:v>
                </c:pt>
                <c:pt idx="37226">
                  <c:v>43706.96875</c:v>
                </c:pt>
                <c:pt idx="37227">
                  <c:v>43706.989583333401</c:v>
                </c:pt>
                <c:pt idx="37228">
                  <c:v>43707.010416666599</c:v>
                </c:pt>
                <c:pt idx="37229">
                  <c:v>43707.03125</c:v>
                </c:pt>
                <c:pt idx="37230">
                  <c:v>43707.052083333401</c:v>
                </c:pt>
                <c:pt idx="37231">
                  <c:v>43707.072916666599</c:v>
                </c:pt>
                <c:pt idx="37232">
                  <c:v>43707.09375</c:v>
                </c:pt>
                <c:pt idx="37233">
                  <c:v>43707.114583333401</c:v>
                </c:pt>
                <c:pt idx="37234">
                  <c:v>43707.135416666599</c:v>
                </c:pt>
                <c:pt idx="37235">
                  <c:v>43707.15625</c:v>
                </c:pt>
                <c:pt idx="37236">
                  <c:v>43707.177083333401</c:v>
                </c:pt>
                <c:pt idx="37237">
                  <c:v>43707.197916666599</c:v>
                </c:pt>
                <c:pt idx="37238">
                  <c:v>43707.21875</c:v>
                </c:pt>
                <c:pt idx="37239">
                  <c:v>43707.239583333401</c:v>
                </c:pt>
                <c:pt idx="37240">
                  <c:v>43707.260416666599</c:v>
                </c:pt>
                <c:pt idx="37241">
                  <c:v>43707.28125</c:v>
                </c:pt>
                <c:pt idx="37242">
                  <c:v>43707.302083333401</c:v>
                </c:pt>
                <c:pt idx="37243">
                  <c:v>43707.322916666599</c:v>
                </c:pt>
                <c:pt idx="37244">
                  <c:v>43707.34375</c:v>
                </c:pt>
                <c:pt idx="37245">
                  <c:v>43707.364583333401</c:v>
                </c:pt>
                <c:pt idx="37246">
                  <c:v>43707.385416666599</c:v>
                </c:pt>
                <c:pt idx="37247">
                  <c:v>43707.40625</c:v>
                </c:pt>
                <c:pt idx="37248">
                  <c:v>43707.427083333401</c:v>
                </c:pt>
                <c:pt idx="37249">
                  <c:v>43707.447916666599</c:v>
                </c:pt>
                <c:pt idx="37250">
                  <c:v>43707.46875</c:v>
                </c:pt>
                <c:pt idx="37251">
                  <c:v>43707.489583333401</c:v>
                </c:pt>
                <c:pt idx="37252">
                  <c:v>43707.510416666599</c:v>
                </c:pt>
                <c:pt idx="37253">
                  <c:v>43707.53125</c:v>
                </c:pt>
                <c:pt idx="37254">
                  <c:v>43707.552083333401</c:v>
                </c:pt>
                <c:pt idx="37255">
                  <c:v>43707.572916666599</c:v>
                </c:pt>
                <c:pt idx="37256">
                  <c:v>43707.59375</c:v>
                </c:pt>
                <c:pt idx="37257">
                  <c:v>43707.614583333401</c:v>
                </c:pt>
                <c:pt idx="37258">
                  <c:v>43707.635416666599</c:v>
                </c:pt>
                <c:pt idx="37259">
                  <c:v>43707.65625</c:v>
                </c:pt>
                <c:pt idx="37260">
                  <c:v>43707.677083333401</c:v>
                </c:pt>
                <c:pt idx="37261">
                  <c:v>43707.697916666599</c:v>
                </c:pt>
                <c:pt idx="37262">
                  <c:v>43707.71875</c:v>
                </c:pt>
                <c:pt idx="37263">
                  <c:v>43707.739583333401</c:v>
                </c:pt>
                <c:pt idx="37264">
                  <c:v>43707.760416666599</c:v>
                </c:pt>
                <c:pt idx="37265">
                  <c:v>43707.78125</c:v>
                </c:pt>
                <c:pt idx="37266">
                  <c:v>43707.802083333401</c:v>
                </c:pt>
                <c:pt idx="37267">
                  <c:v>43707.822916666599</c:v>
                </c:pt>
                <c:pt idx="37268">
                  <c:v>43707.84375</c:v>
                </c:pt>
                <c:pt idx="37269">
                  <c:v>43707.864583333401</c:v>
                </c:pt>
                <c:pt idx="37270">
                  <c:v>43707.885416666599</c:v>
                </c:pt>
                <c:pt idx="37271">
                  <c:v>43707.90625</c:v>
                </c:pt>
                <c:pt idx="37272">
                  <c:v>43707.927083333401</c:v>
                </c:pt>
                <c:pt idx="37273">
                  <c:v>43707.947916666599</c:v>
                </c:pt>
                <c:pt idx="37274">
                  <c:v>43707.96875</c:v>
                </c:pt>
                <c:pt idx="37275">
                  <c:v>43707.989583333401</c:v>
                </c:pt>
                <c:pt idx="37276">
                  <c:v>43708.010416666599</c:v>
                </c:pt>
                <c:pt idx="37277">
                  <c:v>43708.03125</c:v>
                </c:pt>
                <c:pt idx="37278">
                  <c:v>43708.052083333401</c:v>
                </c:pt>
                <c:pt idx="37279">
                  <c:v>43708.072916666599</c:v>
                </c:pt>
                <c:pt idx="37280">
                  <c:v>43708.09375</c:v>
                </c:pt>
                <c:pt idx="37281">
                  <c:v>43708.114583333401</c:v>
                </c:pt>
                <c:pt idx="37282">
                  <c:v>43708.135416666599</c:v>
                </c:pt>
                <c:pt idx="37283">
                  <c:v>43708.15625</c:v>
                </c:pt>
                <c:pt idx="37284">
                  <c:v>43708.177083333401</c:v>
                </c:pt>
                <c:pt idx="37285">
                  <c:v>43708.197916666599</c:v>
                </c:pt>
                <c:pt idx="37286">
                  <c:v>43708.21875</c:v>
                </c:pt>
                <c:pt idx="37287">
                  <c:v>43708.239583333401</c:v>
                </c:pt>
                <c:pt idx="37288">
                  <c:v>43708.260416666599</c:v>
                </c:pt>
                <c:pt idx="37289">
                  <c:v>43708.28125</c:v>
                </c:pt>
                <c:pt idx="37290">
                  <c:v>43708.302083333401</c:v>
                </c:pt>
                <c:pt idx="37291">
                  <c:v>43708.322916666599</c:v>
                </c:pt>
                <c:pt idx="37292">
                  <c:v>43708.34375</c:v>
                </c:pt>
                <c:pt idx="37293">
                  <c:v>43708.364583333401</c:v>
                </c:pt>
                <c:pt idx="37294">
                  <c:v>43708.385416666599</c:v>
                </c:pt>
                <c:pt idx="37295">
                  <c:v>43708.40625</c:v>
                </c:pt>
                <c:pt idx="37296">
                  <c:v>43708.427083333401</c:v>
                </c:pt>
                <c:pt idx="37297">
                  <c:v>43708.447916666599</c:v>
                </c:pt>
                <c:pt idx="37298">
                  <c:v>43708.46875</c:v>
                </c:pt>
                <c:pt idx="37299">
                  <c:v>43708.489583333401</c:v>
                </c:pt>
                <c:pt idx="37300">
                  <c:v>43708.510416666599</c:v>
                </c:pt>
                <c:pt idx="37301">
                  <c:v>43708.53125</c:v>
                </c:pt>
                <c:pt idx="37302">
                  <c:v>43708.552083333401</c:v>
                </c:pt>
                <c:pt idx="37303">
                  <c:v>43708.572916666599</c:v>
                </c:pt>
                <c:pt idx="37304">
                  <c:v>43708.59375</c:v>
                </c:pt>
                <c:pt idx="37305">
                  <c:v>43708.614583333401</c:v>
                </c:pt>
                <c:pt idx="37306">
                  <c:v>43708.635416666599</c:v>
                </c:pt>
                <c:pt idx="37307">
                  <c:v>43708.65625</c:v>
                </c:pt>
                <c:pt idx="37308">
                  <c:v>43708.677083333401</c:v>
                </c:pt>
                <c:pt idx="37309">
                  <c:v>43708.697916666599</c:v>
                </c:pt>
                <c:pt idx="37310">
                  <c:v>43708.71875</c:v>
                </c:pt>
                <c:pt idx="37311">
                  <c:v>43708.739583333401</c:v>
                </c:pt>
                <c:pt idx="37312">
                  <c:v>43708.760416666599</c:v>
                </c:pt>
                <c:pt idx="37313">
                  <c:v>43708.78125</c:v>
                </c:pt>
                <c:pt idx="37314">
                  <c:v>43708.802083333401</c:v>
                </c:pt>
                <c:pt idx="37315">
                  <c:v>43708.822916666599</c:v>
                </c:pt>
                <c:pt idx="37316">
                  <c:v>43708.84375</c:v>
                </c:pt>
                <c:pt idx="37317">
                  <c:v>43708.864583333401</c:v>
                </c:pt>
                <c:pt idx="37318">
                  <c:v>43708.885416666599</c:v>
                </c:pt>
                <c:pt idx="37319">
                  <c:v>43708.90625</c:v>
                </c:pt>
                <c:pt idx="37320">
                  <c:v>43708.927083333401</c:v>
                </c:pt>
                <c:pt idx="37321">
                  <c:v>43708.947916666599</c:v>
                </c:pt>
                <c:pt idx="37322">
                  <c:v>43708.96875</c:v>
                </c:pt>
                <c:pt idx="37323">
                  <c:v>43708.989583333401</c:v>
                </c:pt>
                <c:pt idx="37324">
                  <c:v>43709.010416666599</c:v>
                </c:pt>
                <c:pt idx="37325">
                  <c:v>43709.03125</c:v>
                </c:pt>
                <c:pt idx="37326">
                  <c:v>43709.052083333401</c:v>
                </c:pt>
                <c:pt idx="37327">
                  <c:v>43709.072916666599</c:v>
                </c:pt>
                <c:pt idx="37328">
                  <c:v>43709.09375</c:v>
                </c:pt>
                <c:pt idx="37329">
                  <c:v>43709.114583333401</c:v>
                </c:pt>
                <c:pt idx="37330">
                  <c:v>43709.135416666599</c:v>
                </c:pt>
                <c:pt idx="37331">
                  <c:v>43709.15625</c:v>
                </c:pt>
                <c:pt idx="37332">
                  <c:v>43709.177083333401</c:v>
                </c:pt>
                <c:pt idx="37333">
                  <c:v>43709.197916666599</c:v>
                </c:pt>
                <c:pt idx="37334">
                  <c:v>43709.21875</c:v>
                </c:pt>
                <c:pt idx="37335">
                  <c:v>43709.239583333401</c:v>
                </c:pt>
                <c:pt idx="37336">
                  <c:v>43709.260416666599</c:v>
                </c:pt>
                <c:pt idx="37337">
                  <c:v>43709.28125</c:v>
                </c:pt>
                <c:pt idx="37338">
                  <c:v>43709.302083333401</c:v>
                </c:pt>
                <c:pt idx="37339">
                  <c:v>43709.322916666599</c:v>
                </c:pt>
                <c:pt idx="37340">
                  <c:v>43709.34375</c:v>
                </c:pt>
                <c:pt idx="37341">
                  <c:v>43709.364583333401</c:v>
                </c:pt>
                <c:pt idx="37342">
                  <c:v>43709.385416666599</c:v>
                </c:pt>
                <c:pt idx="37343">
                  <c:v>43709.40625</c:v>
                </c:pt>
                <c:pt idx="37344">
                  <c:v>43709.427083333401</c:v>
                </c:pt>
                <c:pt idx="37345">
                  <c:v>43709.447916666599</c:v>
                </c:pt>
                <c:pt idx="37346">
                  <c:v>43709.46875</c:v>
                </c:pt>
                <c:pt idx="37347">
                  <c:v>43709.489583333401</c:v>
                </c:pt>
                <c:pt idx="37348">
                  <c:v>43709.510416666599</c:v>
                </c:pt>
                <c:pt idx="37349">
                  <c:v>43709.53125</c:v>
                </c:pt>
                <c:pt idx="37350">
                  <c:v>43709.552083333401</c:v>
                </c:pt>
                <c:pt idx="37351">
                  <c:v>43709.572916666599</c:v>
                </c:pt>
                <c:pt idx="37352">
                  <c:v>43709.59375</c:v>
                </c:pt>
                <c:pt idx="37353">
                  <c:v>43709.614583333401</c:v>
                </c:pt>
                <c:pt idx="37354">
                  <c:v>43709.635416666599</c:v>
                </c:pt>
                <c:pt idx="37355">
                  <c:v>43709.65625</c:v>
                </c:pt>
                <c:pt idx="37356">
                  <c:v>43709.677083333401</c:v>
                </c:pt>
                <c:pt idx="37357">
                  <c:v>43709.697916666599</c:v>
                </c:pt>
                <c:pt idx="37358">
                  <c:v>43709.71875</c:v>
                </c:pt>
                <c:pt idx="37359">
                  <c:v>43709.739583333401</c:v>
                </c:pt>
                <c:pt idx="37360">
                  <c:v>43709.760416666599</c:v>
                </c:pt>
                <c:pt idx="37361">
                  <c:v>43709.78125</c:v>
                </c:pt>
                <c:pt idx="37362">
                  <c:v>43709.802083333401</c:v>
                </c:pt>
                <c:pt idx="37363">
                  <c:v>43709.822916666599</c:v>
                </c:pt>
                <c:pt idx="37364">
                  <c:v>43709.84375</c:v>
                </c:pt>
                <c:pt idx="37365">
                  <c:v>43709.864583333401</c:v>
                </c:pt>
                <c:pt idx="37366">
                  <c:v>43709.885416666599</c:v>
                </c:pt>
                <c:pt idx="37367">
                  <c:v>43709.90625</c:v>
                </c:pt>
                <c:pt idx="37368">
                  <c:v>43709.927083333401</c:v>
                </c:pt>
                <c:pt idx="37369">
                  <c:v>43709.947916666599</c:v>
                </c:pt>
                <c:pt idx="37370">
                  <c:v>43709.96875</c:v>
                </c:pt>
                <c:pt idx="37371">
                  <c:v>43709.989583333401</c:v>
                </c:pt>
                <c:pt idx="37372">
                  <c:v>43710.010416666599</c:v>
                </c:pt>
                <c:pt idx="37373">
                  <c:v>43710.03125</c:v>
                </c:pt>
                <c:pt idx="37374">
                  <c:v>43710.052083333401</c:v>
                </c:pt>
                <c:pt idx="37375">
                  <c:v>43710.072916666599</c:v>
                </c:pt>
                <c:pt idx="37376">
                  <c:v>43710.09375</c:v>
                </c:pt>
                <c:pt idx="37377">
                  <c:v>43710.114583333401</c:v>
                </c:pt>
                <c:pt idx="37378">
                  <c:v>43710.135416666599</c:v>
                </c:pt>
                <c:pt idx="37379">
                  <c:v>43710.15625</c:v>
                </c:pt>
                <c:pt idx="37380">
                  <c:v>43710.177083333401</c:v>
                </c:pt>
                <c:pt idx="37381">
                  <c:v>43710.197916666599</c:v>
                </c:pt>
                <c:pt idx="37382">
                  <c:v>43710.21875</c:v>
                </c:pt>
                <c:pt idx="37383">
                  <c:v>43710.239583333401</c:v>
                </c:pt>
                <c:pt idx="37384">
                  <c:v>43710.260416666599</c:v>
                </c:pt>
                <c:pt idx="37385">
                  <c:v>43710.28125</c:v>
                </c:pt>
                <c:pt idx="37386">
                  <c:v>43710.302083333401</c:v>
                </c:pt>
                <c:pt idx="37387">
                  <c:v>43710.322916666599</c:v>
                </c:pt>
                <c:pt idx="37388">
                  <c:v>43710.34375</c:v>
                </c:pt>
                <c:pt idx="37389">
                  <c:v>43710.364583333401</c:v>
                </c:pt>
                <c:pt idx="37390">
                  <c:v>43710.385416666599</c:v>
                </c:pt>
                <c:pt idx="37391">
                  <c:v>43710.40625</c:v>
                </c:pt>
                <c:pt idx="37392">
                  <c:v>43710.427083333401</c:v>
                </c:pt>
                <c:pt idx="37393">
                  <c:v>43710.447916666599</c:v>
                </c:pt>
                <c:pt idx="37394">
                  <c:v>43710.46875</c:v>
                </c:pt>
                <c:pt idx="37395">
                  <c:v>43710.489583333401</c:v>
                </c:pt>
                <c:pt idx="37396">
                  <c:v>43710.510416666599</c:v>
                </c:pt>
                <c:pt idx="37397">
                  <c:v>43710.53125</c:v>
                </c:pt>
                <c:pt idx="37398">
                  <c:v>43710.552083333401</c:v>
                </c:pt>
                <c:pt idx="37399">
                  <c:v>43710.572916666599</c:v>
                </c:pt>
                <c:pt idx="37400">
                  <c:v>43710.59375</c:v>
                </c:pt>
                <c:pt idx="37401">
                  <c:v>43710.614583333401</c:v>
                </c:pt>
                <c:pt idx="37402">
                  <c:v>43710.635416666599</c:v>
                </c:pt>
                <c:pt idx="37403">
                  <c:v>43710.65625</c:v>
                </c:pt>
                <c:pt idx="37404">
                  <c:v>43710.677083333401</c:v>
                </c:pt>
                <c:pt idx="37405">
                  <c:v>43710.697916666599</c:v>
                </c:pt>
                <c:pt idx="37406">
                  <c:v>43710.71875</c:v>
                </c:pt>
                <c:pt idx="37407">
                  <c:v>43710.739583333401</c:v>
                </c:pt>
                <c:pt idx="37408">
                  <c:v>43710.760416666599</c:v>
                </c:pt>
                <c:pt idx="37409">
                  <c:v>43710.78125</c:v>
                </c:pt>
                <c:pt idx="37410">
                  <c:v>43710.802083333401</c:v>
                </c:pt>
                <c:pt idx="37411">
                  <c:v>43710.822916666599</c:v>
                </c:pt>
                <c:pt idx="37412">
                  <c:v>43710.84375</c:v>
                </c:pt>
                <c:pt idx="37413">
                  <c:v>43710.864583333401</c:v>
                </c:pt>
                <c:pt idx="37414">
                  <c:v>43710.885416666599</c:v>
                </c:pt>
                <c:pt idx="37415">
                  <c:v>43710.90625</c:v>
                </c:pt>
                <c:pt idx="37416">
                  <c:v>43710.927083333401</c:v>
                </c:pt>
                <c:pt idx="37417">
                  <c:v>43710.947916666599</c:v>
                </c:pt>
                <c:pt idx="37418">
                  <c:v>43710.96875</c:v>
                </c:pt>
                <c:pt idx="37419">
                  <c:v>43710.989583333401</c:v>
                </c:pt>
                <c:pt idx="37420">
                  <c:v>43711.010416666599</c:v>
                </c:pt>
                <c:pt idx="37421">
                  <c:v>43711.03125</c:v>
                </c:pt>
                <c:pt idx="37422">
                  <c:v>43711.052083333401</c:v>
                </c:pt>
                <c:pt idx="37423">
                  <c:v>43711.072916666599</c:v>
                </c:pt>
                <c:pt idx="37424">
                  <c:v>43711.09375</c:v>
                </c:pt>
                <c:pt idx="37425">
                  <c:v>43711.114583333401</c:v>
                </c:pt>
                <c:pt idx="37426">
                  <c:v>43711.135416666599</c:v>
                </c:pt>
                <c:pt idx="37427">
                  <c:v>43711.15625</c:v>
                </c:pt>
                <c:pt idx="37428">
                  <c:v>43711.177083333401</c:v>
                </c:pt>
                <c:pt idx="37429">
                  <c:v>43711.197916666599</c:v>
                </c:pt>
                <c:pt idx="37430">
                  <c:v>43711.21875</c:v>
                </c:pt>
                <c:pt idx="37431">
                  <c:v>43711.239583333401</c:v>
                </c:pt>
                <c:pt idx="37432">
                  <c:v>43711.260416666599</c:v>
                </c:pt>
                <c:pt idx="37433">
                  <c:v>43711.28125</c:v>
                </c:pt>
                <c:pt idx="37434">
                  <c:v>43711.302083333401</c:v>
                </c:pt>
                <c:pt idx="37435">
                  <c:v>43711.322916666599</c:v>
                </c:pt>
                <c:pt idx="37436">
                  <c:v>43711.34375</c:v>
                </c:pt>
                <c:pt idx="37437">
                  <c:v>43711.364583333401</c:v>
                </c:pt>
                <c:pt idx="37438">
                  <c:v>43711.385416666599</c:v>
                </c:pt>
                <c:pt idx="37439">
                  <c:v>43711.40625</c:v>
                </c:pt>
                <c:pt idx="37440">
                  <c:v>43711.427083333401</c:v>
                </c:pt>
                <c:pt idx="37441">
                  <c:v>43711.447916666599</c:v>
                </c:pt>
                <c:pt idx="37442">
                  <c:v>43711.46875</c:v>
                </c:pt>
                <c:pt idx="37443">
                  <c:v>43711.489583333401</c:v>
                </c:pt>
                <c:pt idx="37444">
                  <c:v>43711.510416666599</c:v>
                </c:pt>
                <c:pt idx="37445">
                  <c:v>43711.53125</c:v>
                </c:pt>
                <c:pt idx="37446">
                  <c:v>43711.552083333401</c:v>
                </c:pt>
                <c:pt idx="37447">
                  <c:v>43711.572916666599</c:v>
                </c:pt>
                <c:pt idx="37448">
                  <c:v>43711.59375</c:v>
                </c:pt>
                <c:pt idx="37449">
                  <c:v>43711.614583333401</c:v>
                </c:pt>
                <c:pt idx="37450">
                  <c:v>43711.635416666599</c:v>
                </c:pt>
                <c:pt idx="37451">
                  <c:v>43711.65625</c:v>
                </c:pt>
                <c:pt idx="37452">
                  <c:v>43711.677083333401</c:v>
                </c:pt>
                <c:pt idx="37453">
                  <c:v>43711.697916666599</c:v>
                </c:pt>
                <c:pt idx="37454">
                  <c:v>43711.71875</c:v>
                </c:pt>
                <c:pt idx="37455">
                  <c:v>43711.739583333401</c:v>
                </c:pt>
                <c:pt idx="37456">
                  <c:v>43711.760416666599</c:v>
                </c:pt>
                <c:pt idx="37457">
                  <c:v>43711.78125</c:v>
                </c:pt>
                <c:pt idx="37458">
                  <c:v>43711.802083333401</c:v>
                </c:pt>
                <c:pt idx="37459">
                  <c:v>43711.822916666599</c:v>
                </c:pt>
                <c:pt idx="37460">
                  <c:v>43711.84375</c:v>
                </c:pt>
                <c:pt idx="37461">
                  <c:v>43711.864583333401</c:v>
                </c:pt>
                <c:pt idx="37462">
                  <c:v>43711.885416666599</c:v>
                </c:pt>
                <c:pt idx="37463">
                  <c:v>43711.90625</c:v>
                </c:pt>
                <c:pt idx="37464">
                  <c:v>43711.927083333401</c:v>
                </c:pt>
                <c:pt idx="37465">
                  <c:v>43711.947916666599</c:v>
                </c:pt>
                <c:pt idx="37466">
                  <c:v>43711.96875</c:v>
                </c:pt>
                <c:pt idx="37467">
                  <c:v>43711.989583333401</c:v>
                </c:pt>
                <c:pt idx="37468">
                  <c:v>43712.010416666599</c:v>
                </c:pt>
                <c:pt idx="37469">
                  <c:v>43712.03125</c:v>
                </c:pt>
                <c:pt idx="37470">
                  <c:v>43712.052083333401</c:v>
                </c:pt>
                <c:pt idx="37471">
                  <c:v>43712.072916666599</c:v>
                </c:pt>
                <c:pt idx="37472">
                  <c:v>43712.09375</c:v>
                </c:pt>
                <c:pt idx="37473">
                  <c:v>43712.114583333401</c:v>
                </c:pt>
                <c:pt idx="37474">
                  <c:v>43712.135416666599</c:v>
                </c:pt>
                <c:pt idx="37475">
                  <c:v>43712.15625</c:v>
                </c:pt>
                <c:pt idx="37476">
                  <c:v>43712.177083333401</c:v>
                </c:pt>
                <c:pt idx="37477">
                  <c:v>43712.197916666599</c:v>
                </c:pt>
                <c:pt idx="37478">
                  <c:v>43712.21875</c:v>
                </c:pt>
                <c:pt idx="37479">
                  <c:v>43712.239583333401</c:v>
                </c:pt>
                <c:pt idx="37480">
                  <c:v>43712.260416666599</c:v>
                </c:pt>
                <c:pt idx="37481">
                  <c:v>43712.28125</c:v>
                </c:pt>
                <c:pt idx="37482">
                  <c:v>43712.302083333401</c:v>
                </c:pt>
                <c:pt idx="37483">
                  <c:v>43712.322916666599</c:v>
                </c:pt>
                <c:pt idx="37484">
                  <c:v>43712.34375</c:v>
                </c:pt>
                <c:pt idx="37485">
                  <c:v>43712.364583333401</c:v>
                </c:pt>
                <c:pt idx="37486">
                  <c:v>43712.385416666599</c:v>
                </c:pt>
                <c:pt idx="37487">
                  <c:v>43712.40625</c:v>
                </c:pt>
                <c:pt idx="37488">
                  <c:v>43712.427083333401</c:v>
                </c:pt>
                <c:pt idx="37489">
                  <c:v>43712.447916666599</c:v>
                </c:pt>
                <c:pt idx="37490">
                  <c:v>43712.46875</c:v>
                </c:pt>
                <c:pt idx="37491">
                  <c:v>43712.489583333401</c:v>
                </c:pt>
                <c:pt idx="37492">
                  <c:v>43712.510416666599</c:v>
                </c:pt>
                <c:pt idx="37493">
                  <c:v>43712.53125</c:v>
                </c:pt>
                <c:pt idx="37494">
                  <c:v>43712.552083333401</c:v>
                </c:pt>
                <c:pt idx="37495">
                  <c:v>43712.572916666599</c:v>
                </c:pt>
                <c:pt idx="37496">
                  <c:v>43712.59375</c:v>
                </c:pt>
                <c:pt idx="37497">
                  <c:v>43712.614583333401</c:v>
                </c:pt>
                <c:pt idx="37498">
                  <c:v>43712.635416666599</c:v>
                </c:pt>
                <c:pt idx="37499">
                  <c:v>43712.65625</c:v>
                </c:pt>
                <c:pt idx="37500">
                  <c:v>43712.677083333401</c:v>
                </c:pt>
                <c:pt idx="37501">
                  <c:v>43712.697916666599</c:v>
                </c:pt>
                <c:pt idx="37502">
                  <c:v>43712.71875</c:v>
                </c:pt>
                <c:pt idx="37503">
                  <c:v>43712.739583333401</c:v>
                </c:pt>
                <c:pt idx="37504">
                  <c:v>43712.760416666599</c:v>
                </c:pt>
                <c:pt idx="37505">
                  <c:v>43712.78125</c:v>
                </c:pt>
                <c:pt idx="37506">
                  <c:v>43712.802083333401</c:v>
                </c:pt>
                <c:pt idx="37507">
                  <c:v>43712.822916666599</c:v>
                </c:pt>
                <c:pt idx="37508">
                  <c:v>43712.84375</c:v>
                </c:pt>
                <c:pt idx="37509">
                  <c:v>43712.864583333401</c:v>
                </c:pt>
                <c:pt idx="37510">
                  <c:v>43712.885416666599</c:v>
                </c:pt>
                <c:pt idx="37511">
                  <c:v>43712.90625</c:v>
                </c:pt>
                <c:pt idx="37512">
                  <c:v>43712.927083333401</c:v>
                </c:pt>
                <c:pt idx="37513">
                  <c:v>43712.947916666599</c:v>
                </c:pt>
                <c:pt idx="37514">
                  <c:v>43712.96875</c:v>
                </c:pt>
                <c:pt idx="37515">
                  <c:v>43712.989583333401</c:v>
                </c:pt>
                <c:pt idx="37516">
                  <c:v>43713.010416666599</c:v>
                </c:pt>
                <c:pt idx="37517">
                  <c:v>43713.03125</c:v>
                </c:pt>
                <c:pt idx="37518">
                  <c:v>43713.052083333401</c:v>
                </c:pt>
                <c:pt idx="37519">
                  <c:v>43713.072916666599</c:v>
                </c:pt>
                <c:pt idx="37520">
                  <c:v>43713.09375</c:v>
                </c:pt>
                <c:pt idx="37521">
                  <c:v>43713.114583333401</c:v>
                </c:pt>
                <c:pt idx="37522">
                  <c:v>43713.135416666599</c:v>
                </c:pt>
                <c:pt idx="37523">
                  <c:v>43713.15625</c:v>
                </c:pt>
                <c:pt idx="37524">
                  <c:v>43713.177083333401</c:v>
                </c:pt>
                <c:pt idx="37525">
                  <c:v>43713.197916666599</c:v>
                </c:pt>
                <c:pt idx="37526">
                  <c:v>43713.21875</c:v>
                </c:pt>
                <c:pt idx="37527">
                  <c:v>43713.239583333401</c:v>
                </c:pt>
                <c:pt idx="37528">
                  <c:v>43713.260416666599</c:v>
                </c:pt>
                <c:pt idx="37529">
                  <c:v>43713.28125</c:v>
                </c:pt>
                <c:pt idx="37530">
                  <c:v>43713.302083333401</c:v>
                </c:pt>
                <c:pt idx="37531">
                  <c:v>43713.322916666599</c:v>
                </c:pt>
                <c:pt idx="37532">
                  <c:v>43713.34375</c:v>
                </c:pt>
                <c:pt idx="37533">
                  <c:v>43713.364583333401</c:v>
                </c:pt>
                <c:pt idx="37534">
                  <c:v>43713.385416666599</c:v>
                </c:pt>
                <c:pt idx="37535">
                  <c:v>43713.40625</c:v>
                </c:pt>
                <c:pt idx="37536">
                  <c:v>43713.427083333401</c:v>
                </c:pt>
                <c:pt idx="37537">
                  <c:v>43713.447916666599</c:v>
                </c:pt>
                <c:pt idx="37538">
                  <c:v>43713.46875</c:v>
                </c:pt>
                <c:pt idx="37539">
                  <c:v>43713.489583333401</c:v>
                </c:pt>
                <c:pt idx="37540">
                  <c:v>43713.510416666599</c:v>
                </c:pt>
                <c:pt idx="37541">
                  <c:v>43713.53125</c:v>
                </c:pt>
                <c:pt idx="37542">
                  <c:v>43713.552083333401</c:v>
                </c:pt>
                <c:pt idx="37543">
                  <c:v>43713.572916666599</c:v>
                </c:pt>
                <c:pt idx="37544">
                  <c:v>43713.59375</c:v>
                </c:pt>
                <c:pt idx="37545">
                  <c:v>43713.614583333401</c:v>
                </c:pt>
                <c:pt idx="37546">
                  <c:v>43713.635416666599</c:v>
                </c:pt>
                <c:pt idx="37547">
                  <c:v>43713.65625</c:v>
                </c:pt>
                <c:pt idx="37548">
                  <c:v>43713.677083333401</c:v>
                </c:pt>
                <c:pt idx="37549">
                  <c:v>43713.697916666599</c:v>
                </c:pt>
                <c:pt idx="37550">
                  <c:v>43713.71875</c:v>
                </c:pt>
                <c:pt idx="37551">
                  <c:v>43713.739583333401</c:v>
                </c:pt>
                <c:pt idx="37552">
                  <c:v>43713.760416666599</c:v>
                </c:pt>
                <c:pt idx="37553">
                  <c:v>43713.78125</c:v>
                </c:pt>
                <c:pt idx="37554">
                  <c:v>43713.802083333401</c:v>
                </c:pt>
                <c:pt idx="37555">
                  <c:v>43713.822916666599</c:v>
                </c:pt>
                <c:pt idx="37556">
                  <c:v>43713.84375</c:v>
                </c:pt>
                <c:pt idx="37557">
                  <c:v>43713.864583333401</c:v>
                </c:pt>
                <c:pt idx="37558">
                  <c:v>43713.885416666599</c:v>
                </c:pt>
                <c:pt idx="37559">
                  <c:v>43713.90625</c:v>
                </c:pt>
                <c:pt idx="37560">
                  <c:v>43713.927083333401</c:v>
                </c:pt>
                <c:pt idx="37561">
                  <c:v>43713.947916666599</c:v>
                </c:pt>
                <c:pt idx="37562">
                  <c:v>43713.96875</c:v>
                </c:pt>
                <c:pt idx="37563">
                  <c:v>43713.989583333401</c:v>
                </c:pt>
                <c:pt idx="37564">
                  <c:v>43714.010416666599</c:v>
                </c:pt>
                <c:pt idx="37565">
                  <c:v>43714.03125</c:v>
                </c:pt>
                <c:pt idx="37566">
                  <c:v>43714.052083333401</c:v>
                </c:pt>
                <c:pt idx="37567">
                  <c:v>43714.072916666599</c:v>
                </c:pt>
                <c:pt idx="37568">
                  <c:v>43714.09375</c:v>
                </c:pt>
                <c:pt idx="37569">
                  <c:v>43714.114583333401</c:v>
                </c:pt>
                <c:pt idx="37570">
                  <c:v>43714.135416666599</c:v>
                </c:pt>
                <c:pt idx="37571">
                  <c:v>43714.15625</c:v>
                </c:pt>
                <c:pt idx="37572">
                  <c:v>43714.177083333401</c:v>
                </c:pt>
                <c:pt idx="37573">
                  <c:v>43714.197916666599</c:v>
                </c:pt>
                <c:pt idx="37574">
                  <c:v>43714.21875</c:v>
                </c:pt>
                <c:pt idx="37575">
                  <c:v>43714.239583333401</c:v>
                </c:pt>
                <c:pt idx="37576">
                  <c:v>43714.260416666599</c:v>
                </c:pt>
                <c:pt idx="37577">
                  <c:v>43714.28125</c:v>
                </c:pt>
                <c:pt idx="37578">
                  <c:v>43714.302083333401</c:v>
                </c:pt>
                <c:pt idx="37579">
                  <c:v>43714.322916666599</c:v>
                </c:pt>
                <c:pt idx="37580">
                  <c:v>43714.34375</c:v>
                </c:pt>
                <c:pt idx="37581">
                  <c:v>43714.364583333401</c:v>
                </c:pt>
                <c:pt idx="37582">
                  <c:v>43714.385416666599</c:v>
                </c:pt>
                <c:pt idx="37583">
                  <c:v>43714.40625</c:v>
                </c:pt>
                <c:pt idx="37584">
                  <c:v>43714.427083333401</c:v>
                </c:pt>
                <c:pt idx="37585">
                  <c:v>43714.447916666599</c:v>
                </c:pt>
                <c:pt idx="37586">
                  <c:v>43714.46875</c:v>
                </c:pt>
                <c:pt idx="37587">
                  <c:v>43714.489583333401</c:v>
                </c:pt>
                <c:pt idx="37588">
                  <c:v>43714.510416666599</c:v>
                </c:pt>
                <c:pt idx="37589">
                  <c:v>43714.53125</c:v>
                </c:pt>
                <c:pt idx="37590">
                  <c:v>43714.552083333401</c:v>
                </c:pt>
                <c:pt idx="37591">
                  <c:v>43714.572916666599</c:v>
                </c:pt>
                <c:pt idx="37592">
                  <c:v>43714.59375</c:v>
                </c:pt>
                <c:pt idx="37593">
                  <c:v>43714.614583333401</c:v>
                </c:pt>
                <c:pt idx="37594">
                  <c:v>43714.635416666599</c:v>
                </c:pt>
                <c:pt idx="37595">
                  <c:v>43714.65625</c:v>
                </c:pt>
                <c:pt idx="37596">
                  <c:v>43714.677083333401</c:v>
                </c:pt>
                <c:pt idx="37597">
                  <c:v>43714.697916666599</c:v>
                </c:pt>
                <c:pt idx="37598">
                  <c:v>43714.71875</c:v>
                </c:pt>
                <c:pt idx="37599">
                  <c:v>43714.739583333401</c:v>
                </c:pt>
                <c:pt idx="37600">
                  <c:v>43714.760416666599</c:v>
                </c:pt>
                <c:pt idx="37601">
                  <c:v>43714.78125</c:v>
                </c:pt>
                <c:pt idx="37602">
                  <c:v>43714.802083333401</c:v>
                </c:pt>
                <c:pt idx="37603">
                  <c:v>43714.822916666599</c:v>
                </c:pt>
                <c:pt idx="37604">
                  <c:v>43714.84375</c:v>
                </c:pt>
                <c:pt idx="37605">
                  <c:v>43714.864583333401</c:v>
                </c:pt>
                <c:pt idx="37606">
                  <c:v>43714.885416666599</c:v>
                </c:pt>
                <c:pt idx="37607">
                  <c:v>43714.90625</c:v>
                </c:pt>
                <c:pt idx="37608">
                  <c:v>43714.927083333401</c:v>
                </c:pt>
                <c:pt idx="37609">
                  <c:v>43714.947916666599</c:v>
                </c:pt>
                <c:pt idx="37610">
                  <c:v>43714.96875</c:v>
                </c:pt>
                <c:pt idx="37611">
                  <c:v>43714.989583333401</c:v>
                </c:pt>
                <c:pt idx="37612">
                  <c:v>43715.010416666599</c:v>
                </c:pt>
                <c:pt idx="37613">
                  <c:v>43715.03125</c:v>
                </c:pt>
                <c:pt idx="37614">
                  <c:v>43715.052083333401</c:v>
                </c:pt>
                <c:pt idx="37615">
                  <c:v>43715.072916666599</c:v>
                </c:pt>
                <c:pt idx="37616">
                  <c:v>43715.09375</c:v>
                </c:pt>
                <c:pt idx="37617">
                  <c:v>43715.114583333401</c:v>
                </c:pt>
                <c:pt idx="37618">
                  <c:v>43715.135416666599</c:v>
                </c:pt>
                <c:pt idx="37619">
                  <c:v>43715.15625</c:v>
                </c:pt>
                <c:pt idx="37620">
                  <c:v>43715.177083333401</c:v>
                </c:pt>
                <c:pt idx="37621">
                  <c:v>43715.197916666599</c:v>
                </c:pt>
                <c:pt idx="37622">
                  <c:v>43715.21875</c:v>
                </c:pt>
                <c:pt idx="37623">
                  <c:v>43715.239583333401</c:v>
                </c:pt>
                <c:pt idx="37624">
                  <c:v>43715.260416666599</c:v>
                </c:pt>
                <c:pt idx="37625">
                  <c:v>43715.28125</c:v>
                </c:pt>
                <c:pt idx="37626">
                  <c:v>43715.302083333401</c:v>
                </c:pt>
                <c:pt idx="37627">
                  <c:v>43715.322916666599</c:v>
                </c:pt>
                <c:pt idx="37628">
                  <c:v>43715.34375</c:v>
                </c:pt>
                <c:pt idx="37629">
                  <c:v>43715.364583333401</c:v>
                </c:pt>
                <c:pt idx="37630">
                  <c:v>43715.385416666599</c:v>
                </c:pt>
                <c:pt idx="37631">
                  <c:v>43715.40625</c:v>
                </c:pt>
                <c:pt idx="37632">
                  <c:v>43715.427083333401</c:v>
                </c:pt>
                <c:pt idx="37633">
                  <c:v>43715.447916666599</c:v>
                </c:pt>
                <c:pt idx="37634">
                  <c:v>43715.46875</c:v>
                </c:pt>
                <c:pt idx="37635">
                  <c:v>43715.489583333401</c:v>
                </c:pt>
                <c:pt idx="37636">
                  <c:v>43715.510416666599</c:v>
                </c:pt>
                <c:pt idx="37637">
                  <c:v>43715.53125</c:v>
                </c:pt>
                <c:pt idx="37638">
                  <c:v>43715.552083333401</c:v>
                </c:pt>
                <c:pt idx="37639">
                  <c:v>43715.572916666599</c:v>
                </c:pt>
                <c:pt idx="37640">
                  <c:v>43715.59375</c:v>
                </c:pt>
                <c:pt idx="37641">
                  <c:v>43715.614583333401</c:v>
                </c:pt>
                <c:pt idx="37642">
                  <c:v>43715.635416666599</c:v>
                </c:pt>
                <c:pt idx="37643">
                  <c:v>43715.65625</c:v>
                </c:pt>
                <c:pt idx="37644">
                  <c:v>43715.677083333401</c:v>
                </c:pt>
                <c:pt idx="37645">
                  <c:v>43715.697916666599</c:v>
                </c:pt>
                <c:pt idx="37646">
                  <c:v>43715.71875</c:v>
                </c:pt>
                <c:pt idx="37647">
                  <c:v>43715.739583333401</c:v>
                </c:pt>
                <c:pt idx="37648">
                  <c:v>43715.760416666599</c:v>
                </c:pt>
                <c:pt idx="37649">
                  <c:v>43715.78125</c:v>
                </c:pt>
                <c:pt idx="37650">
                  <c:v>43715.802083333401</c:v>
                </c:pt>
                <c:pt idx="37651">
                  <c:v>43715.822916666599</c:v>
                </c:pt>
                <c:pt idx="37652">
                  <c:v>43715.84375</c:v>
                </c:pt>
                <c:pt idx="37653">
                  <c:v>43715.864583333401</c:v>
                </c:pt>
                <c:pt idx="37654">
                  <c:v>43715.885416666599</c:v>
                </c:pt>
                <c:pt idx="37655">
                  <c:v>43715.90625</c:v>
                </c:pt>
                <c:pt idx="37656">
                  <c:v>43715.927083333401</c:v>
                </c:pt>
                <c:pt idx="37657">
                  <c:v>43715.947916666599</c:v>
                </c:pt>
                <c:pt idx="37658">
                  <c:v>43715.96875</c:v>
                </c:pt>
                <c:pt idx="37659">
                  <c:v>43715.989583333401</c:v>
                </c:pt>
                <c:pt idx="37660">
                  <c:v>43716.010416666599</c:v>
                </c:pt>
                <c:pt idx="37661">
                  <c:v>43716.03125</c:v>
                </c:pt>
                <c:pt idx="37662">
                  <c:v>43716.052083333401</c:v>
                </c:pt>
                <c:pt idx="37663">
                  <c:v>43716.072916666599</c:v>
                </c:pt>
                <c:pt idx="37664">
                  <c:v>43716.09375</c:v>
                </c:pt>
                <c:pt idx="37665">
                  <c:v>43716.114583333401</c:v>
                </c:pt>
                <c:pt idx="37666">
                  <c:v>43716.135416666599</c:v>
                </c:pt>
                <c:pt idx="37667">
                  <c:v>43716.15625</c:v>
                </c:pt>
                <c:pt idx="37668">
                  <c:v>43716.177083333401</c:v>
                </c:pt>
                <c:pt idx="37669">
                  <c:v>43716.197916666599</c:v>
                </c:pt>
                <c:pt idx="37670">
                  <c:v>43716.21875</c:v>
                </c:pt>
                <c:pt idx="37671">
                  <c:v>43716.239583333401</c:v>
                </c:pt>
                <c:pt idx="37672">
                  <c:v>43716.260416666599</c:v>
                </c:pt>
                <c:pt idx="37673">
                  <c:v>43716.28125</c:v>
                </c:pt>
                <c:pt idx="37674">
                  <c:v>43716.302083333401</c:v>
                </c:pt>
                <c:pt idx="37675">
                  <c:v>43716.322916666599</c:v>
                </c:pt>
                <c:pt idx="37676">
                  <c:v>43716.34375</c:v>
                </c:pt>
                <c:pt idx="37677">
                  <c:v>43716.364583333401</c:v>
                </c:pt>
                <c:pt idx="37678">
                  <c:v>43716.385416666599</c:v>
                </c:pt>
                <c:pt idx="37679">
                  <c:v>43716.40625</c:v>
                </c:pt>
                <c:pt idx="37680">
                  <c:v>43716.427083333401</c:v>
                </c:pt>
                <c:pt idx="37681">
                  <c:v>43716.447916666599</c:v>
                </c:pt>
                <c:pt idx="37682">
                  <c:v>43716.46875</c:v>
                </c:pt>
                <c:pt idx="37683">
                  <c:v>43716.489583333401</c:v>
                </c:pt>
                <c:pt idx="37684">
                  <c:v>43716.510416666599</c:v>
                </c:pt>
                <c:pt idx="37685">
                  <c:v>43716.53125</c:v>
                </c:pt>
                <c:pt idx="37686">
                  <c:v>43716.552083333401</c:v>
                </c:pt>
                <c:pt idx="37687">
                  <c:v>43716.572916666599</c:v>
                </c:pt>
                <c:pt idx="37688">
                  <c:v>43716.59375</c:v>
                </c:pt>
                <c:pt idx="37689">
                  <c:v>43716.614583333401</c:v>
                </c:pt>
                <c:pt idx="37690">
                  <c:v>43716.635416666599</c:v>
                </c:pt>
                <c:pt idx="37691">
                  <c:v>43716.65625</c:v>
                </c:pt>
                <c:pt idx="37692">
                  <c:v>43716.677083333401</c:v>
                </c:pt>
                <c:pt idx="37693">
                  <c:v>43716.697916666599</c:v>
                </c:pt>
                <c:pt idx="37694">
                  <c:v>43716.71875</c:v>
                </c:pt>
                <c:pt idx="37695">
                  <c:v>43716.739583333401</c:v>
                </c:pt>
                <c:pt idx="37696">
                  <c:v>43716.760416666599</c:v>
                </c:pt>
                <c:pt idx="37697">
                  <c:v>43716.78125</c:v>
                </c:pt>
                <c:pt idx="37698">
                  <c:v>43716.802083333401</c:v>
                </c:pt>
                <c:pt idx="37699">
                  <c:v>43716.822916666599</c:v>
                </c:pt>
                <c:pt idx="37700">
                  <c:v>43716.84375</c:v>
                </c:pt>
                <c:pt idx="37701">
                  <c:v>43716.864583333401</c:v>
                </c:pt>
                <c:pt idx="37702">
                  <c:v>43716.885416666599</c:v>
                </c:pt>
                <c:pt idx="37703">
                  <c:v>43716.90625</c:v>
                </c:pt>
                <c:pt idx="37704">
                  <c:v>43716.927083333401</c:v>
                </c:pt>
                <c:pt idx="37705">
                  <c:v>43716.947916666599</c:v>
                </c:pt>
                <c:pt idx="37706">
                  <c:v>43716.96875</c:v>
                </c:pt>
                <c:pt idx="37707">
                  <c:v>43716.989583333401</c:v>
                </c:pt>
                <c:pt idx="37708">
                  <c:v>43717.010416666599</c:v>
                </c:pt>
                <c:pt idx="37709">
                  <c:v>43717.03125</c:v>
                </c:pt>
                <c:pt idx="37710">
                  <c:v>43717.052083333401</c:v>
                </c:pt>
                <c:pt idx="37711">
                  <c:v>43717.072916666599</c:v>
                </c:pt>
                <c:pt idx="37712">
                  <c:v>43717.09375</c:v>
                </c:pt>
                <c:pt idx="37713">
                  <c:v>43717.114583333401</c:v>
                </c:pt>
                <c:pt idx="37714">
                  <c:v>43717.135416666599</c:v>
                </c:pt>
                <c:pt idx="37715">
                  <c:v>43717.15625</c:v>
                </c:pt>
                <c:pt idx="37716">
                  <c:v>43717.177083333401</c:v>
                </c:pt>
                <c:pt idx="37717">
                  <c:v>43717.197916666599</c:v>
                </c:pt>
                <c:pt idx="37718">
                  <c:v>43717.21875</c:v>
                </c:pt>
                <c:pt idx="37719">
                  <c:v>43717.239583333401</c:v>
                </c:pt>
                <c:pt idx="37720">
                  <c:v>43717.260416666599</c:v>
                </c:pt>
                <c:pt idx="37721">
                  <c:v>43717.28125</c:v>
                </c:pt>
                <c:pt idx="37722">
                  <c:v>43717.302083333401</c:v>
                </c:pt>
                <c:pt idx="37723">
                  <c:v>43717.322916666599</c:v>
                </c:pt>
                <c:pt idx="37724">
                  <c:v>43717.34375</c:v>
                </c:pt>
                <c:pt idx="37725">
                  <c:v>43717.364583333401</c:v>
                </c:pt>
                <c:pt idx="37726">
                  <c:v>43717.385416666599</c:v>
                </c:pt>
                <c:pt idx="37727">
                  <c:v>43717.40625</c:v>
                </c:pt>
                <c:pt idx="37728">
                  <c:v>43717.427083333401</c:v>
                </c:pt>
                <c:pt idx="37729">
                  <c:v>43717.447916666599</c:v>
                </c:pt>
                <c:pt idx="37730">
                  <c:v>43717.46875</c:v>
                </c:pt>
                <c:pt idx="37731">
                  <c:v>43717.489583333401</c:v>
                </c:pt>
                <c:pt idx="37732">
                  <c:v>43717.510416666599</c:v>
                </c:pt>
                <c:pt idx="37733">
                  <c:v>43717.53125</c:v>
                </c:pt>
                <c:pt idx="37734">
                  <c:v>43717.552083333401</c:v>
                </c:pt>
                <c:pt idx="37735">
                  <c:v>43717.572916666599</c:v>
                </c:pt>
                <c:pt idx="37736">
                  <c:v>43717.59375</c:v>
                </c:pt>
                <c:pt idx="37737">
                  <c:v>43717.614583333401</c:v>
                </c:pt>
                <c:pt idx="37738">
                  <c:v>43717.635416666599</c:v>
                </c:pt>
                <c:pt idx="37739">
                  <c:v>43717.65625</c:v>
                </c:pt>
                <c:pt idx="37740">
                  <c:v>43717.677083333401</c:v>
                </c:pt>
                <c:pt idx="37741">
                  <c:v>43717.697916666599</c:v>
                </c:pt>
                <c:pt idx="37742">
                  <c:v>43717.71875</c:v>
                </c:pt>
                <c:pt idx="37743">
                  <c:v>43717.739583333401</c:v>
                </c:pt>
                <c:pt idx="37744">
                  <c:v>43717.760416666599</c:v>
                </c:pt>
                <c:pt idx="37745">
                  <c:v>43717.78125</c:v>
                </c:pt>
                <c:pt idx="37746">
                  <c:v>43717.802083333401</c:v>
                </c:pt>
                <c:pt idx="37747">
                  <c:v>43717.822916666599</c:v>
                </c:pt>
                <c:pt idx="37748">
                  <c:v>43717.84375</c:v>
                </c:pt>
                <c:pt idx="37749">
                  <c:v>43717.864583333401</c:v>
                </c:pt>
                <c:pt idx="37750">
                  <c:v>43717.885416666599</c:v>
                </c:pt>
                <c:pt idx="37751">
                  <c:v>43717.90625</c:v>
                </c:pt>
                <c:pt idx="37752">
                  <c:v>43717.927083333401</c:v>
                </c:pt>
                <c:pt idx="37753">
                  <c:v>43717.947916666599</c:v>
                </c:pt>
                <c:pt idx="37754">
                  <c:v>43717.96875</c:v>
                </c:pt>
                <c:pt idx="37755">
                  <c:v>43717.989583333401</c:v>
                </c:pt>
                <c:pt idx="37756">
                  <c:v>43718.010416666599</c:v>
                </c:pt>
                <c:pt idx="37757">
                  <c:v>43718.03125</c:v>
                </c:pt>
                <c:pt idx="37758">
                  <c:v>43718.052083333401</c:v>
                </c:pt>
                <c:pt idx="37759">
                  <c:v>43718.072916666599</c:v>
                </c:pt>
                <c:pt idx="37760">
                  <c:v>43718.09375</c:v>
                </c:pt>
                <c:pt idx="37761">
                  <c:v>43718.114583333401</c:v>
                </c:pt>
                <c:pt idx="37762">
                  <c:v>43718.135416666599</c:v>
                </c:pt>
                <c:pt idx="37763">
                  <c:v>43718.15625</c:v>
                </c:pt>
                <c:pt idx="37764">
                  <c:v>43718.177083333401</c:v>
                </c:pt>
                <c:pt idx="37765">
                  <c:v>43718.197916666599</c:v>
                </c:pt>
                <c:pt idx="37766">
                  <c:v>43718.21875</c:v>
                </c:pt>
                <c:pt idx="37767">
                  <c:v>43718.239583333401</c:v>
                </c:pt>
                <c:pt idx="37768">
                  <c:v>43718.260416666599</c:v>
                </c:pt>
                <c:pt idx="37769">
                  <c:v>43718.28125</c:v>
                </c:pt>
                <c:pt idx="37770">
                  <c:v>43718.302083333401</c:v>
                </c:pt>
                <c:pt idx="37771">
                  <c:v>43718.322916666599</c:v>
                </c:pt>
                <c:pt idx="37772">
                  <c:v>43718.34375</c:v>
                </c:pt>
                <c:pt idx="37773">
                  <c:v>43718.364583333401</c:v>
                </c:pt>
                <c:pt idx="37774">
                  <c:v>43718.385416666599</c:v>
                </c:pt>
                <c:pt idx="37775">
                  <c:v>43718.40625</c:v>
                </c:pt>
                <c:pt idx="37776">
                  <c:v>43718.427083333401</c:v>
                </c:pt>
                <c:pt idx="37777">
                  <c:v>43718.447916666599</c:v>
                </c:pt>
                <c:pt idx="37778">
                  <c:v>43718.46875</c:v>
                </c:pt>
                <c:pt idx="37779">
                  <c:v>43718.489583333401</c:v>
                </c:pt>
                <c:pt idx="37780">
                  <c:v>43718.510416666599</c:v>
                </c:pt>
                <c:pt idx="37781">
                  <c:v>43718.53125</c:v>
                </c:pt>
                <c:pt idx="37782">
                  <c:v>43718.552083333401</c:v>
                </c:pt>
                <c:pt idx="37783">
                  <c:v>43718.572916666599</c:v>
                </c:pt>
                <c:pt idx="37784">
                  <c:v>43718.59375</c:v>
                </c:pt>
                <c:pt idx="37785">
                  <c:v>43718.614583333401</c:v>
                </c:pt>
                <c:pt idx="37786">
                  <c:v>43718.635416666599</c:v>
                </c:pt>
                <c:pt idx="37787">
                  <c:v>43718.65625</c:v>
                </c:pt>
                <c:pt idx="37788">
                  <c:v>43718.677083333401</c:v>
                </c:pt>
                <c:pt idx="37789">
                  <c:v>43718.697916666599</c:v>
                </c:pt>
                <c:pt idx="37790">
                  <c:v>43718.71875</c:v>
                </c:pt>
                <c:pt idx="37791">
                  <c:v>43718.739583333401</c:v>
                </c:pt>
                <c:pt idx="37792">
                  <c:v>43718.760416666599</c:v>
                </c:pt>
                <c:pt idx="37793">
                  <c:v>43718.78125</c:v>
                </c:pt>
                <c:pt idx="37794">
                  <c:v>43718.802083333401</c:v>
                </c:pt>
                <c:pt idx="37795">
                  <c:v>43718.822916666599</c:v>
                </c:pt>
                <c:pt idx="37796">
                  <c:v>43718.84375</c:v>
                </c:pt>
                <c:pt idx="37797">
                  <c:v>43718.864583333401</c:v>
                </c:pt>
                <c:pt idx="37798">
                  <c:v>43718.885416666599</c:v>
                </c:pt>
                <c:pt idx="37799">
                  <c:v>43718.90625</c:v>
                </c:pt>
                <c:pt idx="37800">
                  <c:v>43718.927083333401</c:v>
                </c:pt>
                <c:pt idx="37801">
                  <c:v>43718.947916666599</c:v>
                </c:pt>
                <c:pt idx="37802">
                  <c:v>43718.96875</c:v>
                </c:pt>
                <c:pt idx="37803">
                  <c:v>43718.989583333401</c:v>
                </c:pt>
                <c:pt idx="37804">
                  <c:v>43719.010416666599</c:v>
                </c:pt>
                <c:pt idx="37805">
                  <c:v>43719.03125</c:v>
                </c:pt>
                <c:pt idx="37806">
                  <c:v>43719.052083333401</c:v>
                </c:pt>
                <c:pt idx="37807">
                  <c:v>43719.072916666599</c:v>
                </c:pt>
                <c:pt idx="37808">
                  <c:v>43719.09375</c:v>
                </c:pt>
                <c:pt idx="37809">
                  <c:v>43719.114583333401</c:v>
                </c:pt>
                <c:pt idx="37810">
                  <c:v>43719.135416666599</c:v>
                </c:pt>
                <c:pt idx="37811">
                  <c:v>43719.15625</c:v>
                </c:pt>
                <c:pt idx="37812">
                  <c:v>43719.177083333401</c:v>
                </c:pt>
                <c:pt idx="37813">
                  <c:v>43719.197916666599</c:v>
                </c:pt>
                <c:pt idx="37814">
                  <c:v>43719.21875</c:v>
                </c:pt>
                <c:pt idx="37815">
                  <c:v>43719.239583333401</c:v>
                </c:pt>
                <c:pt idx="37816">
                  <c:v>43719.260416666599</c:v>
                </c:pt>
                <c:pt idx="37817">
                  <c:v>43719.28125</c:v>
                </c:pt>
                <c:pt idx="37818">
                  <c:v>43719.302083333401</c:v>
                </c:pt>
                <c:pt idx="37819">
                  <c:v>43719.322916666599</c:v>
                </c:pt>
                <c:pt idx="37820">
                  <c:v>43719.34375</c:v>
                </c:pt>
                <c:pt idx="37821">
                  <c:v>43719.364583333401</c:v>
                </c:pt>
                <c:pt idx="37822">
                  <c:v>43719.385416666599</c:v>
                </c:pt>
                <c:pt idx="37823">
                  <c:v>43719.40625</c:v>
                </c:pt>
                <c:pt idx="37824">
                  <c:v>43719.427083333401</c:v>
                </c:pt>
                <c:pt idx="37825">
                  <c:v>43719.447916666599</c:v>
                </c:pt>
                <c:pt idx="37826">
                  <c:v>43719.46875</c:v>
                </c:pt>
                <c:pt idx="37827">
                  <c:v>43719.489583333401</c:v>
                </c:pt>
                <c:pt idx="37828">
                  <c:v>43719.510416666599</c:v>
                </c:pt>
                <c:pt idx="37829">
                  <c:v>43719.53125</c:v>
                </c:pt>
                <c:pt idx="37830">
                  <c:v>43719.552083333401</c:v>
                </c:pt>
                <c:pt idx="37831">
                  <c:v>43719.572916666599</c:v>
                </c:pt>
                <c:pt idx="37832">
                  <c:v>43719.59375</c:v>
                </c:pt>
                <c:pt idx="37833">
                  <c:v>43719.614583333401</c:v>
                </c:pt>
                <c:pt idx="37834">
                  <c:v>43719.635416666599</c:v>
                </c:pt>
                <c:pt idx="37835">
                  <c:v>43719.65625</c:v>
                </c:pt>
                <c:pt idx="37836">
                  <c:v>43719.677083333401</c:v>
                </c:pt>
                <c:pt idx="37837">
                  <c:v>43719.697916666599</c:v>
                </c:pt>
                <c:pt idx="37838">
                  <c:v>43719.71875</c:v>
                </c:pt>
                <c:pt idx="37839">
                  <c:v>43719.739583333401</c:v>
                </c:pt>
                <c:pt idx="37840">
                  <c:v>43719.760416666599</c:v>
                </c:pt>
                <c:pt idx="37841">
                  <c:v>43719.78125</c:v>
                </c:pt>
                <c:pt idx="37842">
                  <c:v>43719.802083333401</c:v>
                </c:pt>
                <c:pt idx="37843">
                  <c:v>43719.822916666599</c:v>
                </c:pt>
                <c:pt idx="37844">
                  <c:v>43719.84375</c:v>
                </c:pt>
                <c:pt idx="37845">
                  <c:v>43719.864583333401</c:v>
                </c:pt>
                <c:pt idx="37846">
                  <c:v>43719.885416666599</c:v>
                </c:pt>
                <c:pt idx="37847">
                  <c:v>43719.90625</c:v>
                </c:pt>
                <c:pt idx="37848">
                  <c:v>43719.927083333401</c:v>
                </c:pt>
                <c:pt idx="37849">
                  <c:v>43719.947916666599</c:v>
                </c:pt>
                <c:pt idx="37850">
                  <c:v>43719.96875</c:v>
                </c:pt>
                <c:pt idx="37851">
                  <c:v>43719.989583333401</c:v>
                </c:pt>
                <c:pt idx="37852">
                  <c:v>43720.010416666599</c:v>
                </c:pt>
                <c:pt idx="37853">
                  <c:v>43720.03125</c:v>
                </c:pt>
                <c:pt idx="37854">
                  <c:v>43720.052083333401</c:v>
                </c:pt>
                <c:pt idx="37855">
                  <c:v>43720.072916666599</c:v>
                </c:pt>
                <c:pt idx="37856">
                  <c:v>43720.09375</c:v>
                </c:pt>
                <c:pt idx="37857">
                  <c:v>43720.114583333401</c:v>
                </c:pt>
                <c:pt idx="37858">
                  <c:v>43720.135416666599</c:v>
                </c:pt>
                <c:pt idx="37859">
                  <c:v>43720.15625</c:v>
                </c:pt>
                <c:pt idx="37860">
                  <c:v>43720.177083333401</c:v>
                </c:pt>
                <c:pt idx="37861">
                  <c:v>43720.197916666599</c:v>
                </c:pt>
                <c:pt idx="37862">
                  <c:v>43720.21875</c:v>
                </c:pt>
                <c:pt idx="37863">
                  <c:v>43720.239583333401</c:v>
                </c:pt>
                <c:pt idx="37864">
                  <c:v>43720.260416666599</c:v>
                </c:pt>
                <c:pt idx="37865">
                  <c:v>43720.28125</c:v>
                </c:pt>
                <c:pt idx="37866">
                  <c:v>43720.302083333401</c:v>
                </c:pt>
                <c:pt idx="37867">
                  <c:v>43720.322916666599</c:v>
                </c:pt>
                <c:pt idx="37868">
                  <c:v>43720.34375</c:v>
                </c:pt>
                <c:pt idx="37869">
                  <c:v>43720.364583333401</c:v>
                </c:pt>
                <c:pt idx="37870">
                  <c:v>43720.385416666599</c:v>
                </c:pt>
                <c:pt idx="37871">
                  <c:v>43720.40625</c:v>
                </c:pt>
                <c:pt idx="37872">
                  <c:v>43720.427083333401</c:v>
                </c:pt>
                <c:pt idx="37873">
                  <c:v>43720.447916666599</c:v>
                </c:pt>
                <c:pt idx="37874">
                  <c:v>43720.46875</c:v>
                </c:pt>
                <c:pt idx="37875">
                  <c:v>43720.489583333401</c:v>
                </c:pt>
                <c:pt idx="37876">
                  <c:v>43720.510416666599</c:v>
                </c:pt>
                <c:pt idx="37877">
                  <c:v>43720.53125</c:v>
                </c:pt>
                <c:pt idx="37878">
                  <c:v>43720.552083333401</c:v>
                </c:pt>
                <c:pt idx="37879">
                  <c:v>43720.572916666599</c:v>
                </c:pt>
                <c:pt idx="37880">
                  <c:v>43720.59375</c:v>
                </c:pt>
                <c:pt idx="37881">
                  <c:v>43720.614583333401</c:v>
                </c:pt>
                <c:pt idx="37882">
                  <c:v>43720.635416666599</c:v>
                </c:pt>
                <c:pt idx="37883">
                  <c:v>43720.65625</c:v>
                </c:pt>
                <c:pt idx="37884">
                  <c:v>43720.677083333401</c:v>
                </c:pt>
                <c:pt idx="37885">
                  <c:v>43720.697916666599</c:v>
                </c:pt>
                <c:pt idx="37886">
                  <c:v>43720.71875</c:v>
                </c:pt>
                <c:pt idx="37887">
                  <c:v>43720.739583333401</c:v>
                </c:pt>
                <c:pt idx="37888">
                  <c:v>43720.760416666599</c:v>
                </c:pt>
                <c:pt idx="37889">
                  <c:v>43720.78125</c:v>
                </c:pt>
                <c:pt idx="37890">
                  <c:v>43720.802083333401</c:v>
                </c:pt>
                <c:pt idx="37891">
                  <c:v>43720.822916666599</c:v>
                </c:pt>
                <c:pt idx="37892">
                  <c:v>43720.84375</c:v>
                </c:pt>
                <c:pt idx="37893">
                  <c:v>43720.864583333401</c:v>
                </c:pt>
                <c:pt idx="37894">
                  <c:v>43720.885416666599</c:v>
                </c:pt>
                <c:pt idx="37895">
                  <c:v>43720.90625</c:v>
                </c:pt>
                <c:pt idx="37896">
                  <c:v>43720.927083333401</c:v>
                </c:pt>
                <c:pt idx="37897">
                  <c:v>43720.947916666599</c:v>
                </c:pt>
                <c:pt idx="37898">
                  <c:v>43720.96875</c:v>
                </c:pt>
                <c:pt idx="37899">
                  <c:v>43720.989583333401</c:v>
                </c:pt>
                <c:pt idx="37900">
                  <c:v>43721.010416666599</c:v>
                </c:pt>
                <c:pt idx="37901">
                  <c:v>43721.03125</c:v>
                </c:pt>
                <c:pt idx="37902">
                  <c:v>43721.052083333401</c:v>
                </c:pt>
                <c:pt idx="37903">
                  <c:v>43721.072916666599</c:v>
                </c:pt>
                <c:pt idx="37904">
                  <c:v>43721.09375</c:v>
                </c:pt>
                <c:pt idx="37905">
                  <c:v>43721.114583333401</c:v>
                </c:pt>
                <c:pt idx="37906">
                  <c:v>43721.135416666599</c:v>
                </c:pt>
                <c:pt idx="37907">
                  <c:v>43721.15625</c:v>
                </c:pt>
                <c:pt idx="37908">
                  <c:v>43721.177083333401</c:v>
                </c:pt>
                <c:pt idx="37909">
                  <c:v>43721.197916666599</c:v>
                </c:pt>
                <c:pt idx="37910">
                  <c:v>43721.21875</c:v>
                </c:pt>
                <c:pt idx="37911">
                  <c:v>43721.239583333401</c:v>
                </c:pt>
                <c:pt idx="37912">
                  <c:v>43721.260416666599</c:v>
                </c:pt>
                <c:pt idx="37913">
                  <c:v>43721.28125</c:v>
                </c:pt>
                <c:pt idx="37914">
                  <c:v>43721.302083333401</c:v>
                </c:pt>
                <c:pt idx="37915">
                  <c:v>43721.322916666599</c:v>
                </c:pt>
                <c:pt idx="37916">
                  <c:v>43721.34375</c:v>
                </c:pt>
                <c:pt idx="37917">
                  <c:v>43721.364583333401</c:v>
                </c:pt>
                <c:pt idx="37918">
                  <c:v>43721.385416666599</c:v>
                </c:pt>
                <c:pt idx="37919">
                  <c:v>43721.40625</c:v>
                </c:pt>
                <c:pt idx="37920">
                  <c:v>43721.427083333401</c:v>
                </c:pt>
                <c:pt idx="37921">
                  <c:v>43721.447916666599</c:v>
                </c:pt>
                <c:pt idx="37922">
                  <c:v>43721.46875</c:v>
                </c:pt>
                <c:pt idx="37923">
                  <c:v>43721.489583333401</c:v>
                </c:pt>
                <c:pt idx="37924">
                  <c:v>43721.510416666599</c:v>
                </c:pt>
                <c:pt idx="37925">
                  <c:v>43721.53125</c:v>
                </c:pt>
                <c:pt idx="37926">
                  <c:v>43721.552083333401</c:v>
                </c:pt>
                <c:pt idx="37927">
                  <c:v>43721.572916666599</c:v>
                </c:pt>
                <c:pt idx="37928">
                  <c:v>43721.59375</c:v>
                </c:pt>
                <c:pt idx="37929">
                  <c:v>43721.614583333401</c:v>
                </c:pt>
                <c:pt idx="37930">
                  <c:v>43721.635416666599</c:v>
                </c:pt>
                <c:pt idx="37931">
                  <c:v>43721.65625</c:v>
                </c:pt>
                <c:pt idx="37932">
                  <c:v>43721.677083333401</c:v>
                </c:pt>
                <c:pt idx="37933">
                  <c:v>43721.697916666599</c:v>
                </c:pt>
                <c:pt idx="37934">
                  <c:v>43721.71875</c:v>
                </c:pt>
                <c:pt idx="37935">
                  <c:v>43721.739583333401</c:v>
                </c:pt>
                <c:pt idx="37936">
                  <c:v>43721.760416666599</c:v>
                </c:pt>
                <c:pt idx="37937">
                  <c:v>43721.78125</c:v>
                </c:pt>
                <c:pt idx="37938">
                  <c:v>43721.802083333401</c:v>
                </c:pt>
                <c:pt idx="37939">
                  <c:v>43721.822916666599</c:v>
                </c:pt>
                <c:pt idx="37940">
                  <c:v>43721.84375</c:v>
                </c:pt>
                <c:pt idx="37941">
                  <c:v>43721.864583333401</c:v>
                </c:pt>
                <c:pt idx="37942">
                  <c:v>43721.885416666599</c:v>
                </c:pt>
                <c:pt idx="37943">
                  <c:v>43721.90625</c:v>
                </c:pt>
                <c:pt idx="37944">
                  <c:v>43721.927083333401</c:v>
                </c:pt>
                <c:pt idx="37945">
                  <c:v>43721.947916666599</c:v>
                </c:pt>
                <c:pt idx="37946">
                  <c:v>43721.96875</c:v>
                </c:pt>
                <c:pt idx="37947">
                  <c:v>43721.989583333401</c:v>
                </c:pt>
                <c:pt idx="37948">
                  <c:v>43722.010416666599</c:v>
                </c:pt>
                <c:pt idx="37949">
                  <c:v>43722.03125</c:v>
                </c:pt>
                <c:pt idx="37950">
                  <c:v>43722.052083333401</c:v>
                </c:pt>
                <c:pt idx="37951">
                  <c:v>43722.072916666599</c:v>
                </c:pt>
                <c:pt idx="37952">
                  <c:v>43722.09375</c:v>
                </c:pt>
                <c:pt idx="37953">
                  <c:v>43722.114583333401</c:v>
                </c:pt>
                <c:pt idx="37954">
                  <c:v>43722.135416666599</c:v>
                </c:pt>
                <c:pt idx="37955">
                  <c:v>43722.15625</c:v>
                </c:pt>
                <c:pt idx="37956">
                  <c:v>43722.177083333401</c:v>
                </c:pt>
                <c:pt idx="37957">
                  <c:v>43722.197916666599</c:v>
                </c:pt>
                <c:pt idx="37958">
                  <c:v>43722.21875</c:v>
                </c:pt>
                <c:pt idx="37959">
                  <c:v>43722.239583333401</c:v>
                </c:pt>
                <c:pt idx="37960">
                  <c:v>43722.260416666599</c:v>
                </c:pt>
                <c:pt idx="37961">
                  <c:v>43722.28125</c:v>
                </c:pt>
                <c:pt idx="37962">
                  <c:v>43722.302083333401</c:v>
                </c:pt>
                <c:pt idx="37963">
                  <c:v>43722.322916666599</c:v>
                </c:pt>
                <c:pt idx="37964">
                  <c:v>43722.34375</c:v>
                </c:pt>
                <c:pt idx="37965">
                  <c:v>43722.364583333401</c:v>
                </c:pt>
                <c:pt idx="37966">
                  <c:v>43722.385416666599</c:v>
                </c:pt>
                <c:pt idx="37967">
                  <c:v>43722.40625</c:v>
                </c:pt>
                <c:pt idx="37968">
                  <c:v>43722.427083333401</c:v>
                </c:pt>
                <c:pt idx="37969">
                  <c:v>43722.447916666599</c:v>
                </c:pt>
                <c:pt idx="37970">
                  <c:v>43722.46875</c:v>
                </c:pt>
                <c:pt idx="37971">
                  <c:v>43722.489583333401</c:v>
                </c:pt>
                <c:pt idx="37972">
                  <c:v>43722.510416666599</c:v>
                </c:pt>
                <c:pt idx="37973">
                  <c:v>43722.53125</c:v>
                </c:pt>
                <c:pt idx="37974">
                  <c:v>43722.552083333401</c:v>
                </c:pt>
                <c:pt idx="37975">
                  <c:v>43722.572916666599</c:v>
                </c:pt>
                <c:pt idx="37976">
                  <c:v>43722.59375</c:v>
                </c:pt>
                <c:pt idx="37977">
                  <c:v>43722.614583333401</c:v>
                </c:pt>
                <c:pt idx="37978">
                  <c:v>43722.635416666599</c:v>
                </c:pt>
                <c:pt idx="37979">
                  <c:v>43722.65625</c:v>
                </c:pt>
                <c:pt idx="37980">
                  <c:v>43722.677083333401</c:v>
                </c:pt>
                <c:pt idx="37981">
                  <c:v>43722.697916666599</c:v>
                </c:pt>
                <c:pt idx="37982">
                  <c:v>43722.71875</c:v>
                </c:pt>
                <c:pt idx="37983">
                  <c:v>43722.739583333401</c:v>
                </c:pt>
                <c:pt idx="37984">
                  <c:v>43722.760416666599</c:v>
                </c:pt>
                <c:pt idx="37985">
                  <c:v>43722.78125</c:v>
                </c:pt>
                <c:pt idx="37986">
                  <c:v>43722.802083333401</c:v>
                </c:pt>
                <c:pt idx="37987">
                  <c:v>43722.822916666599</c:v>
                </c:pt>
                <c:pt idx="37988">
                  <c:v>43722.84375</c:v>
                </c:pt>
                <c:pt idx="37989">
                  <c:v>43722.864583333401</c:v>
                </c:pt>
                <c:pt idx="37990">
                  <c:v>43722.885416666599</c:v>
                </c:pt>
                <c:pt idx="37991">
                  <c:v>43722.90625</c:v>
                </c:pt>
                <c:pt idx="37992">
                  <c:v>43722.927083333401</c:v>
                </c:pt>
                <c:pt idx="37993">
                  <c:v>43722.947916666599</c:v>
                </c:pt>
                <c:pt idx="37994">
                  <c:v>43722.96875</c:v>
                </c:pt>
                <c:pt idx="37995">
                  <c:v>43722.989583333401</c:v>
                </c:pt>
                <c:pt idx="37996">
                  <c:v>43723.010416666599</c:v>
                </c:pt>
                <c:pt idx="37997">
                  <c:v>43723.03125</c:v>
                </c:pt>
                <c:pt idx="37998">
                  <c:v>43723.052083333401</c:v>
                </c:pt>
                <c:pt idx="37999">
                  <c:v>43723.072916666599</c:v>
                </c:pt>
                <c:pt idx="38000">
                  <c:v>43723.09375</c:v>
                </c:pt>
                <c:pt idx="38001">
                  <c:v>43723.114583333401</c:v>
                </c:pt>
                <c:pt idx="38002">
                  <c:v>43723.135416666599</c:v>
                </c:pt>
                <c:pt idx="38003">
                  <c:v>43723.15625</c:v>
                </c:pt>
                <c:pt idx="38004">
                  <c:v>43723.177083333401</c:v>
                </c:pt>
                <c:pt idx="38005">
                  <c:v>43723.197916666599</c:v>
                </c:pt>
                <c:pt idx="38006">
                  <c:v>43723.21875</c:v>
                </c:pt>
                <c:pt idx="38007">
                  <c:v>43723.239583333401</c:v>
                </c:pt>
                <c:pt idx="38008">
                  <c:v>43723.260416666599</c:v>
                </c:pt>
                <c:pt idx="38009">
                  <c:v>43723.28125</c:v>
                </c:pt>
                <c:pt idx="38010">
                  <c:v>43723.302083333401</c:v>
                </c:pt>
                <c:pt idx="38011">
                  <c:v>43723.322916666599</c:v>
                </c:pt>
                <c:pt idx="38012">
                  <c:v>43723.34375</c:v>
                </c:pt>
                <c:pt idx="38013">
                  <c:v>43723.364583333401</c:v>
                </c:pt>
                <c:pt idx="38014">
                  <c:v>43723.385416666599</c:v>
                </c:pt>
                <c:pt idx="38015">
                  <c:v>43723.40625</c:v>
                </c:pt>
                <c:pt idx="38016">
                  <c:v>43723.427083333401</c:v>
                </c:pt>
                <c:pt idx="38017">
                  <c:v>43723.447916666599</c:v>
                </c:pt>
                <c:pt idx="38018">
                  <c:v>43723.46875</c:v>
                </c:pt>
                <c:pt idx="38019">
                  <c:v>43723.489583333401</c:v>
                </c:pt>
                <c:pt idx="38020">
                  <c:v>43723.510416666599</c:v>
                </c:pt>
                <c:pt idx="38021">
                  <c:v>43723.53125</c:v>
                </c:pt>
                <c:pt idx="38022">
                  <c:v>43723.552083333401</c:v>
                </c:pt>
                <c:pt idx="38023">
                  <c:v>43723.572916666599</c:v>
                </c:pt>
                <c:pt idx="38024">
                  <c:v>43723.59375</c:v>
                </c:pt>
                <c:pt idx="38025">
                  <c:v>43723.614583333401</c:v>
                </c:pt>
                <c:pt idx="38026">
                  <c:v>43723.635416666599</c:v>
                </c:pt>
                <c:pt idx="38027">
                  <c:v>43723.65625</c:v>
                </c:pt>
                <c:pt idx="38028">
                  <c:v>43723.677083333401</c:v>
                </c:pt>
                <c:pt idx="38029">
                  <c:v>43723.697916666599</c:v>
                </c:pt>
                <c:pt idx="38030">
                  <c:v>43723.71875</c:v>
                </c:pt>
                <c:pt idx="38031">
                  <c:v>43723.739583333401</c:v>
                </c:pt>
                <c:pt idx="38032">
                  <c:v>43723.760416666599</c:v>
                </c:pt>
                <c:pt idx="38033">
                  <c:v>43723.78125</c:v>
                </c:pt>
                <c:pt idx="38034">
                  <c:v>43723.802083333401</c:v>
                </c:pt>
                <c:pt idx="38035">
                  <c:v>43723.822916666599</c:v>
                </c:pt>
                <c:pt idx="38036">
                  <c:v>43723.84375</c:v>
                </c:pt>
                <c:pt idx="38037">
                  <c:v>43723.864583333401</c:v>
                </c:pt>
                <c:pt idx="38038">
                  <c:v>43723.885416666599</c:v>
                </c:pt>
                <c:pt idx="38039">
                  <c:v>43723.90625</c:v>
                </c:pt>
                <c:pt idx="38040">
                  <c:v>43723.927083333401</c:v>
                </c:pt>
                <c:pt idx="38041">
                  <c:v>43723.947916666599</c:v>
                </c:pt>
                <c:pt idx="38042">
                  <c:v>43723.96875</c:v>
                </c:pt>
                <c:pt idx="38043">
                  <c:v>43723.989583333401</c:v>
                </c:pt>
                <c:pt idx="38044">
                  <c:v>43724.010416666599</c:v>
                </c:pt>
                <c:pt idx="38045">
                  <c:v>43724.03125</c:v>
                </c:pt>
                <c:pt idx="38046">
                  <c:v>43724.052083333401</c:v>
                </c:pt>
                <c:pt idx="38047">
                  <c:v>43724.072916666599</c:v>
                </c:pt>
                <c:pt idx="38048">
                  <c:v>43724.09375</c:v>
                </c:pt>
                <c:pt idx="38049">
                  <c:v>43724.114583333401</c:v>
                </c:pt>
                <c:pt idx="38050">
                  <c:v>43724.135416666599</c:v>
                </c:pt>
                <c:pt idx="38051">
                  <c:v>43724.15625</c:v>
                </c:pt>
                <c:pt idx="38052">
                  <c:v>43724.177083333401</c:v>
                </c:pt>
                <c:pt idx="38053">
                  <c:v>43724.197916666599</c:v>
                </c:pt>
                <c:pt idx="38054">
                  <c:v>43724.21875</c:v>
                </c:pt>
                <c:pt idx="38055">
                  <c:v>43724.239583333401</c:v>
                </c:pt>
                <c:pt idx="38056">
                  <c:v>43724.260416666599</c:v>
                </c:pt>
                <c:pt idx="38057">
                  <c:v>43724.28125</c:v>
                </c:pt>
                <c:pt idx="38058">
                  <c:v>43724.302083333401</c:v>
                </c:pt>
                <c:pt idx="38059">
                  <c:v>43724.322916666599</c:v>
                </c:pt>
                <c:pt idx="38060">
                  <c:v>43724.34375</c:v>
                </c:pt>
                <c:pt idx="38061">
                  <c:v>43724.364583333401</c:v>
                </c:pt>
                <c:pt idx="38062">
                  <c:v>43724.385416666599</c:v>
                </c:pt>
                <c:pt idx="38063">
                  <c:v>43724.40625</c:v>
                </c:pt>
                <c:pt idx="38064">
                  <c:v>43724.427083333401</c:v>
                </c:pt>
                <c:pt idx="38065">
                  <c:v>43724.447916666599</c:v>
                </c:pt>
                <c:pt idx="38066">
                  <c:v>43724.46875</c:v>
                </c:pt>
                <c:pt idx="38067">
                  <c:v>43724.489583333401</c:v>
                </c:pt>
                <c:pt idx="38068">
                  <c:v>43724.510416666599</c:v>
                </c:pt>
                <c:pt idx="38069">
                  <c:v>43724.53125</c:v>
                </c:pt>
                <c:pt idx="38070">
                  <c:v>43724.552083333401</c:v>
                </c:pt>
                <c:pt idx="38071">
                  <c:v>43724.572916666599</c:v>
                </c:pt>
                <c:pt idx="38072">
                  <c:v>43724.59375</c:v>
                </c:pt>
                <c:pt idx="38073">
                  <c:v>43724.614583333401</c:v>
                </c:pt>
                <c:pt idx="38074">
                  <c:v>43724.635416666599</c:v>
                </c:pt>
                <c:pt idx="38075">
                  <c:v>43724.65625</c:v>
                </c:pt>
                <c:pt idx="38076">
                  <c:v>43724.677083333401</c:v>
                </c:pt>
                <c:pt idx="38077">
                  <c:v>43724.697916666599</c:v>
                </c:pt>
                <c:pt idx="38078">
                  <c:v>43724.71875</c:v>
                </c:pt>
                <c:pt idx="38079">
                  <c:v>43724.739583333401</c:v>
                </c:pt>
                <c:pt idx="38080">
                  <c:v>43724.760416666599</c:v>
                </c:pt>
                <c:pt idx="38081">
                  <c:v>43724.78125</c:v>
                </c:pt>
                <c:pt idx="38082">
                  <c:v>43724.802083333401</c:v>
                </c:pt>
                <c:pt idx="38083">
                  <c:v>43724.822916666599</c:v>
                </c:pt>
                <c:pt idx="38084">
                  <c:v>43724.84375</c:v>
                </c:pt>
                <c:pt idx="38085">
                  <c:v>43724.864583333401</c:v>
                </c:pt>
                <c:pt idx="38086">
                  <c:v>43724.885416666599</c:v>
                </c:pt>
                <c:pt idx="38087">
                  <c:v>43724.90625</c:v>
                </c:pt>
                <c:pt idx="38088">
                  <c:v>43724.927083333401</c:v>
                </c:pt>
                <c:pt idx="38089">
                  <c:v>43724.947916666599</c:v>
                </c:pt>
                <c:pt idx="38090">
                  <c:v>43724.96875</c:v>
                </c:pt>
                <c:pt idx="38091">
                  <c:v>43724.989583333401</c:v>
                </c:pt>
                <c:pt idx="38092">
                  <c:v>43725.010416666599</c:v>
                </c:pt>
                <c:pt idx="38093">
                  <c:v>43725.03125</c:v>
                </c:pt>
                <c:pt idx="38094">
                  <c:v>43725.052083333401</c:v>
                </c:pt>
                <c:pt idx="38095">
                  <c:v>43725.072916666599</c:v>
                </c:pt>
                <c:pt idx="38096">
                  <c:v>43725.09375</c:v>
                </c:pt>
                <c:pt idx="38097">
                  <c:v>43725.114583333401</c:v>
                </c:pt>
                <c:pt idx="38098">
                  <c:v>43725.135416666599</c:v>
                </c:pt>
                <c:pt idx="38099">
                  <c:v>43725.15625</c:v>
                </c:pt>
                <c:pt idx="38100">
                  <c:v>43725.177083333401</c:v>
                </c:pt>
                <c:pt idx="38101">
                  <c:v>43725.197916666599</c:v>
                </c:pt>
                <c:pt idx="38102">
                  <c:v>43725.21875</c:v>
                </c:pt>
                <c:pt idx="38103">
                  <c:v>43725.239583333401</c:v>
                </c:pt>
                <c:pt idx="38104">
                  <c:v>43725.260416666599</c:v>
                </c:pt>
                <c:pt idx="38105">
                  <c:v>43725.28125</c:v>
                </c:pt>
                <c:pt idx="38106">
                  <c:v>43725.302083333401</c:v>
                </c:pt>
                <c:pt idx="38107">
                  <c:v>43725.322916666599</c:v>
                </c:pt>
                <c:pt idx="38108">
                  <c:v>43725.34375</c:v>
                </c:pt>
                <c:pt idx="38109">
                  <c:v>43725.364583333401</c:v>
                </c:pt>
                <c:pt idx="38110">
                  <c:v>43725.385416666599</c:v>
                </c:pt>
                <c:pt idx="38111">
                  <c:v>43725.40625</c:v>
                </c:pt>
                <c:pt idx="38112">
                  <c:v>43725.427083333401</c:v>
                </c:pt>
                <c:pt idx="38113">
                  <c:v>43725.447916666599</c:v>
                </c:pt>
                <c:pt idx="38114">
                  <c:v>43725.46875</c:v>
                </c:pt>
                <c:pt idx="38115">
                  <c:v>43725.489583333401</c:v>
                </c:pt>
                <c:pt idx="38116">
                  <c:v>43725.510416666599</c:v>
                </c:pt>
                <c:pt idx="38117">
                  <c:v>43725.53125</c:v>
                </c:pt>
                <c:pt idx="38118">
                  <c:v>43725.552083333401</c:v>
                </c:pt>
                <c:pt idx="38119">
                  <c:v>43725.572916666599</c:v>
                </c:pt>
                <c:pt idx="38120">
                  <c:v>43725.59375</c:v>
                </c:pt>
                <c:pt idx="38121">
                  <c:v>43725.614583333401</c:v>
                </c:pt>
                <c:pt idx="38122">
                  <c:v>43725.635416666599</c:v>
                </c:pt>
                <c:pt idx="38123">
                  <c:v>43725.65625</c:v>
                </c:pt>
                <c:pt idx="38124">
                  <c:v>43725.677083333401</c:v>
                </c:pt>
                <c:pt idx="38125">
                  <c:v>43725.697916666599</c:v>
                </c:pt>
                <c:pt idx="38126">
                  <c:v>43725.71875</c:v>
                </c:pt>
                <c:pt idx="38127">
                  <c:v>43725.739583333401</c:v>
                </c:pt>
                <c:pt idx="38128">
                  <c:v>43725.760416666599</c:v>
                </c:pt>
                <c:pt idx="38129">
                  <c:v>43725.78125</c:v>
                </c:pt>
                <c:pt idx="38130">
                  <c:v>43725.802083333401</c:v>
                </c:pt>
                <c:pt idx="38131">
                  <c:v>43725.822916666599</c:v>
                </c:pt>
                <c:pt idx="38132">
                  <c:v>43725.84375</c:v>
                </c:pt>
                <c:pt idx="38133">
                  <c:v>43725.864583333401</c:v>
                </c:pt>
                <c:pt idx="38134">
                  <c:v>43725.885416666599</c:v>
                </c:pt>
                <c:pt idx="38135">
                  <c:v>43725.90625</c:v>
                </c:pt>
                <c:pt idx="38136">
                  <c:v>43725.927083333401</c:v>
                </c:pt>
                <c:pt idx="38137">
                  <c:v>43725.947916666599</c:v>
                </c:pt>
                <c:pt idx="38138">
                  <c:v>43725.96875</c:v>
                </c:pt>
                <c:pt idx="38139">
                  <c:v>43725.989583333401</c:v>
                </c:pt>
                <c:pt idx="38140">
                  <c:v>43726.010416666599</c:v>
                </c:pt>
                <c:pt idx="38141">
                  <c:v>43726.03125</c:v>
                </c:pt>
                <c:pt idx="38142">
                  <c:v>43726.052083333401</c:v>
                </c:pt>
                <c:pt idx="38143">
                  <c:v>43726.072916666599</c:v>
                </c:pt>
                <c:pt idx="38144">
                  <c:v>43726.09375</c:v>
                </c:pt>
                <c:pt idx="38145">
                  <c:v>43726.114583333401</c:v>
                </c:pt>
                <c:pt idx="38146">
                  <c:v>43726.135416666599</c:v>
                </c:pt>
                <c:pt idx="38147">
                  <c:v>43726.15625</c:v>
                </c:pt>
                <c:pt idx="38148">
                  <c:v>43726.177083333401</c:v>
                </c:pt>
                <c:pt idx="38149">
                  <c:v>43726.197916666599</c:v>
                </c:pt>
                <c:pt idx="38150">
                  <c:v>43726.21875</c:v>
                </c:pt>
                <c:pt idx="38151">
                  <c:v>43726.239583333401</c:v>
                </c:pt>
                <c:pt idx="38152">
                  <c:v>43726.260416666599</c:v>
                </c:pt>
                <c:pt idx="38153">
                  <c:v>43726.28125</c:v>
                </c:pt>
                <c:pt idx="38154">
                  <c:v>43726.302083333401</c:v>
                </c:pt>
                <c:pt idx="38155">
                  <c:v>43726.322916666599</c:v>
                </c:pt>
                <c:pt idx="38156">
                  <c:v>43726.34375</c:v>
                </c:pt>
                <c:pt idx="38157">
                  <c:v>43726.364583333401</c:v>
                </c:pt>
                <c:pt idx="38158">
                  <c:v>43726.385416666599</c:v>
                </c:pt>
                <c:pt idx="38159">
                  <c:v>43726.40625</c:v>
                </c:pt>
                <c:pt idx="38160">
                  <c:v>43726.427083333401</c:v>
                </c:pt>
                <c:pt idx="38161">
                  <c:v>43726.447916666599</c:v>
                </c:pt>
                <c:pt idx="38162">
                  <c:v>43726.46875</c:v>
                </c:pt>
                <c:pt idx="38163">
                  <c:v>43726.489583333401</c:v>
                </c:pt>
                <c:pt idx="38164">
                  <c:v>43726.510416666599</c:v>
                </c:pt>
                <c:pt idx="38165">
                  <c:v>43726.53125</c:v>
                </c:pt>
                <c:pt idx="38166">
                  <c:v>43726.552083333401</c:v>
                </c:pt>
                <c:pt idx="38167">
                  <c:v>43726.572916666599</c:v>
                </c:pt>
                <c:pt idx="38168">
                  <c:v>43726.59375</c:v>
                </c:pt>
                <c:pt idx="38169">
                  <c:v>43726.614583333401</c:v>
                </c:pt>
                <c:pt idx="38170">
                  <c:v>43726.635416666599</c:v>
                </c:pt>
                <c:pt idx="38171">
                  <c:v>43726.65625</c:v>
                </c:pt>
                <c:pt idx="38172">
                  <c:v>43726.677083333401</c:v>
                </c:pt>
                <c:pt idx="38173">
                  <c:v>43726.697916666599</c:v>
                </c:pt>
                <c:pt idx="38174">
                  <c:v>43726.71875</c:v>
                </c:pt>
                <c:pt idx="38175">
                  <c:v>43726.739583333401</c:v>
                </c:pt>
                <c:pt idx="38176">
                  <c:v>43726.760416666599</c:v>
                </c:pt>
                <c:pt idx="38177">
                  <c:v>43726.78125</c:v>
                </c:pt>
                <c:pt idx="38178">
                  <c:v>43726.802083333401</c:v>
                </c:pt>
                <c:pt idx="38179">
                  <c:v>43726.822916666599</c:v>
                </c:pt>
                <c:pt idx="38180">
                  <c:v>43726.84375</c:v>
                </c:pt>
                <c:pt idx="38181">
                  <c:v>43726.864583333401</c:v>
                </c:pt>
                <c:pt idx="38182">
                  <c:v>43726.885416666599</c:v>
                </c:pt>
                <c:pt idx="38183">
                  <c:v>43726.90625</c:v>
                </c:pt>
                <c:pt idx="38184">
                  <c:v>43726.927083333401</c:v>
                </c:pt>
                <c:pt idx="38185">
                  <c:v>43726.947916666599</c:v>
                </c:pt>
                <c:pt idx="38186">
                  <c:v>43726.96875</c:v>
                </c:pt>
                <c:pt idx="38187">
                  <c:v>43726.989583333401</c:v>
                </c:pt>
                <c:pt idx="38188">
                  <c:v>43727.010416666599</c:v>
                </c:pt>
                <c:pt idx="38189">
                  <c:v>43727.03125</c:v>
                </c:pt>
                <c:pt idx="38190">
                  <c:v>43727.052083333401</c:v>
                </c:pt>
                <c:pt idx="38191">
                  <c:v>43727.072916666599</c:v>
                </c:pt>
                <c:pt idx="38192">
                  <c:v>43727.09375</c:v>
                </c:pt>
                <c:pt idx="38193">
                  <c:v>43727.114583333401</c:v>
                </c:pt>
                <c:pt idx="38194">
                  <c:v>43727.135416666599</c:v>
                </c:pt>
                <c:pt idx="38195">
                  <c:v>43727.15625</c:v>
                </c:pt>
                <c:pt idx="38196">
                  <c:v>43727.177083333401</c:v>
                </c:pt>
                <c:pt idx="38197">
                  <c:v>43727.197916666599</c:v>
                </c:pt>
                <c:pt idx="38198">
                  <c:v>43727.21875</c:v>
                </c:pt>
                <c:pt idx="38199">
                  <c:v>43727.239583333401</c:v>
                </c:pt>
                <c:pt idx="38200">
                  <c:v>43727.260416666599</c:v>
                </c:pt>
                <c:pt idx="38201">
                  <c:v>43727.28125</c:v>
                </c:pt>
                <c:pt idx="38202">
                  <c:v>43727.302083333401</c:v>
                </c:pt>
                <c:pt idx="38203">
                  <c:v>43727.322916666599</c:v>
                </c:pt>
                <c:pt idx="38204">
                  <c:v>43727.34375</c:v>
                </c:pt>
                <c:pt idx="38205">
                  <c:v>43727.364583333401</c:v>
                </c:pt>
                <c:pt idx="38206">
                  <c:v>43727.385416666599</c:v>
                </c:pt>
                <c:pt idx="38207">
                  <c:v>43727.40625</c:v>
                </c:pt>
                <c:pt idx="38208">
                  <c:v>43727.427083333401</c:v>
                </c:pt>
                <c:pt idx="38209">
                  <c:v>43727.447916666599</c:v>
                </c:pt>
                <c:pt idx="38210">
                  <c:v>43727.46875</c:v>
                </c:pt>
                <c:pt idx="38211">
                  <c:v>43727.489583333401</c:v>
                </c:pt>
                <c:pt idx="38212">
                  <c:v>43727.510416666599</c:v>
                </c:pt>
                <c:pt idx="38213">
                  <c:v>43727.53125</c:v>
                </c:pt>
                <c:pt idx="38214">
                  <c:v>43727.552083333401</c:v>
                </c:pt>
                <c:pt idx="38215">
                  <c:v>43727.572916666599</c:v>
                </c:pt>
                <c:pt idx="38216">
                  <c:v>43727.59375</c:v>
                </c:pt>
                <c:pt idx="38217">
                  <c:v>43727.614583333401</c:v>
                </c:pt>
                <c:pt idx="38218">
                  <c:v>43727.635416666599</c:v>
                </c:pt>
                <c:pt idx="38219">
                  <c:v>43727.65625</c:v>
                </c:pt>
                <c:pt idx="38220">
                  <c:v>43727.677083333401</c:v>
                </c:pt>
                <c:pt idx="38221">
                  <c:v>43727.697916666599</c:v>
                </c:pt>
                <c:pt idx="38222">
                  <c:v>43727.71875</c:v>
                </c:pt>
                <c:pt idx="38223">
                  <c:v>43727.739583333401</c:v>
                </c:pt>
                <c:pt idx="38224">
                  <c:v>43727.760416666599</c:v>
                </c:pt>
                <c:pt idx="38225">
                  <c:v>43727.78125</c:v>
                </c:pt>
                <c:pt idx="38226">
                  <c:v>43727.802083333401</c:v>
                </c:pt>
                <c:pt idx="38227">
                  <c:v>43727.822916666599</c:v>
                </c:pt>
                <c:pt idx="38228">
                  <c:v>43727.84375</c:v>
                </c:pt>
                <c:pt idx="38229">
                  <c:v>43727.864583333401</c:v>
                </c:pt>
                <c:pt idx="38230">
                  <c:v>43727.885416666599</c:v>
                </c:pt>
                <c:pt idx="38231">
                  <c:v>43727.90625</c:v>
                </c:pt>
                <c:pt idx="38232">
                  <c:v>43727.927083333401</c:v>
                </c:pt>
                <c:pt idx="38233">
                  <c:v>43727.947916666599</c:v>
                </c:pt>
                <c:pt idx="38234">
                  <c:v>43727.96875</c:v>
                </c:pt>
                <c:pt idx="38235">
                  <c:v>43727.989583333401</c:v>
                </c:pt>
                <c:pt idx="38236">
                  <c:v>43728.010416666599</c:v>
                </c:pt>
                <c:pt idx="38237">
                  <c:v>43728.03125</c:v>
                </c:pt>
                <c:pt idx="38238">
                  <c:v>43728.052083333401</c:v>
                </c:pt>
                <c:pt idx="38239">
                  <c:v>43728.072916666599</c:v>
                </c:pt>
                <c:pt idx="38240">
                  <c:v>43728.09375</c:v>
                </c:pt>
                <c:pt idx="38241">
                  <c:v>43728.114583333401</c:v>
                </c:pt>
                <c:pt idx="38242">
                  <c:v>43728.135416666599</c:v>
                </c:pt>
                <c:pt idx="38243">
                  <c:v>43728.15625</c:v>
                </c:pt>
                <c:pt idx="38244">
                  <c:v>43728.177083333401</c:v>
                </c:pt>
                <c:pt idx="38245">
                  <c:v>43728.197916666599</c:v>
                </c:pt>
                <c:pt idx="38246">
                  <c:v>43728.21875</c:v>
                </c:pt>
                <c:pt idx="38247">
                  <c:v>43728.239583333401</c:v>
                </c:pt>
                <c:pt idx="38248">
                  <c:v>43728.260416666599</c:v>
                </c:pt>
                <c:pt idx="38249">
                  <c:v>43728.28125</c:v>
                </c:pt>
                <c:pt idx="38250">
                  <c:v>43728.302083333401</c:v>
                </c:pt>
                <c:pt idx="38251">
                  <c:v>43728.322916666599</c:v>
                </c:pt>
                <c:pt idx="38252">
                  <c:v>43728.34375</c:v>
                </c:pt>
                <c:pt idx="38253">
                  <c:v>43728.364583333401</c:v>
                </c:pt>
                <c:pt idx="38254">
                  <c:v>43728.385416666599</c:v>
                </c:pt>
                <c:pt idx="38255">
                  <c:v>43728.40625</c:v>
                </c:pt>
                <c:pt idx="38256">
                  <c:v>43728.427083333401</c:v>
                </c:pt>
                <c:pt idx="38257">
                  <c:v>43728.447916666599</c:v>
                </c:pt>
                <c:pt idx="38258">
                  <c:v>43728.46875</c:v>
                </c:pt>
                <c:pt idx="38259">
                  <c:v>43728.489583333401</c:v>
                </c:pt>
                <c:pt idx="38260">
                  <c:v>43728.510416666599</c:v>
                </c:pt>
                <c:pt idx="38261">
                  <c:v>43728.53125</c:v>
                </c:pt>
                <c:pt idx="38262">
                  <c:v>43728.552083333401</c:v>
                </c:pt>
                <c:pt idx="38263">
                  <c:v>43728.572916666599</c:v>
                </c:pt>
                <c:pt idx="38264">
                  <c:v>43728.59375</c:v>
                </c:pt>
                <c:pt idx="38265">
                  <c:v>43728.614583333401</c:v>
                </c:pt>
                <c:pt idx="38266">
                  <c:v>43728.635416666599</c:v>
                </c:pt>
                <c:pt idx="38267">
                  <c:v>43728.65625</c:v>
                </c:pt>
                <c:pt idx="38268">
                  <c:v>43728.677083333401</c:v>
                </c:pt>
                <c:pt idx="38269">
                  <c:v>43728.697916666599</c:v>
                </c:pt>
                <c:pt idx="38270">
                  <c:v>43728.71875</c:v>
                </c:pt>
                <c:pt idx="38271">
                  <c:v>43728.739583333401</c:v>
                </c:pt>
                <c:pt idx="38272">
                  <c:v>43728.760416666599</c:v>
                </c:pt>
                <c:pt idx="38273">
                  <c:v>43728.78125</c:v>
                </c:pt>
                <c:pt idx="38274">
                  <c:v>43728.802083333401</c:v>
                </c:pt>
                <c:pt idx="38275">
                  <c:v>43728.822916666599</c:v>
                </c:pt>
                <c:pt idx="38276">
                  <c:v>43728.84375</c:v>
                </c:pt>
                <c:pt idx="38277">
                  <c:v>43728.864583333401</c:v>
                </c:pt>
                <c:pt idx="38278">
                  <c:v>43728.885416666599</c:v>
                </c:pt>
                <c:pt idx="38279">
                  <c:v>43728.90625</c:v>
                </c:pt>
                <c:pt idx="38280">
                  <c:v>43728.927083333401</c:v>
                </c:pt>
                <c:pt idx="38281">
                  <c:v>43728.947916666599</c:v>
                </c:pt>
                <c:pt idx="38282">
                  <c:v>43728.96875</c:v>
                </c:pt>
                <c:pt idx="38283">
                  <c:v>43728.989583333401</c:v>
                </c:pt>
                <c:pt idx="38284">
                  <c:v>43729.010416666599</c:v>
                </c:pt>
                <c:pt idx="38285">
                  <c:v>43729.03125</c:v>
                </c:pt>
                <c:pt idx="38286">
                  <c:v>43729.052083333401</c:v>
                </c:pt>
                <c:pt idx="38287">
                  <c:v>43729.072916666599</c:v>
                </c:pt>
                <c:pt idx="38288">
                  <c:v>43729.09375</c:v>
                </c:pt>
                <c:pt idx="38289">
                  <c:v>43729.114583333401</c:v>
                </c:pt>
                <c:pt idx="38290">
                  <c:v>43729.135416666599</c:v>
                </c:pt>
                <c:pt idx="38291">
                  <c:v>43729.15625</c:v>
                </c:pt>
                <c:pt idx="38292">
                  <c:v>43729.177083333401</c:v>
                </c:pt>
                <c:pt idx="38293">
                  <c:v>43729.197916666599</c:v>
                </c:pt>
                <c:pt idx="38294">
                  <c:v>43729.21875</c:v>
                </c:pt>
                <c:pt idx="38295">
                  <c:v>43729.239583333401</c:v>
                </c:pt>
                <c:pt idx="38296">
                  <c:v>43729.260416666599</c:v>
                </c:pt>
                <c:pt idx="38297">
                  <c:v>43729.28125</c:v>
                </c:pt>
                <c:pt idx="38298">
                  <c:v>43729.302083333401</c:v>
                </c:pt>
                <c:pt idx="38299">
                  <c:v>43729.322916666599</c:v>
                </c:pt>
                <c:pt idx="38300">
                  <c:v>43729.34375</c:v>
                </c:pt>
                <c:pt idx="38301">
                  <c:v>43729.364583333401</c:v>
                </c:pt>
                <c:pt idx="38302">
                  <c:v>43729.385416666599</c:v>
                </c:pt>
                <c:pt idx="38303">
                  <c:v>43729.40625</c:v>
                </c:pt>
                <c:pt idx="38304">
                  <c:v>43729.427083333401</c:v>
                </c:pt>
                <c:pt idx="38305">
                  <c:v>43729.447916666599</c:v>
                </c:pt>
                <c:pt idx="38306">
                  <c:v>43729.46875</c:v>
                </c:pt>
                <c:pt idx="38307">
                  <c:v>43729.489583333401</c:v>
                </c:pt>
                <c:pt idx="38308">
                  <c:v>43729.510416666599</c:v>
                </c:pt>
                <c:pt idx="38309">
                  <c:v>43729.53125</c:v>
                </c:pt>
                <c:pt idx="38310">
                  <c:v>43729.552083333401</c:v>
                </c:pt>
                <c:pt idx="38311">
                  <c:v>43729.572916666599</c:v>
                </c:pt>
                <c:pt idx="38312">
                  <c:v>43729.59375</c:v>
                </c:pt>
                <c:pt idx="38313">
                  <c:v>43729.614583333401</c:v>
                </c:pt>
                <c:pt idx="38314">
                  <c:v>43729.635416666599</c:v>
                </c:pt>
                <c:pt idx="38315">
                  <c:v>43729.65625</c:v>
                </c:pt>
                <c:pt idx="38316">
                  <c:v>43729.677083333401</c:v>
                </c:pt>
                <c:pt idx="38317">
                  <c:v>43729.697916666599</c:v>
                </c:pt>
                <c:pt idx="38318">
                  <c:v>43729.71875</c:v>
                </c:pt>
                <c:pt idx="38319">
                  <c:v>43729.739583333401</c:v>
                </c:pt>
                <c:pt idx="38320">
                  <c:v>43729.760416666599</c:v>
                </c:pt>
                <c:pt idx="38321">
                  <c:v>43729.78125</c:v>
                </c:pt>
                <c:pt idx="38322">
                  <c:v>43729.802083333401</c:v>
                </c:pt>
                <c:pt idx="38323">
                  <c:v>43729.822916666599</c:v>
                </c:pt>
                <c:pt idx="38324">
                  <c:v>43729.84375</c:v>
                </c:pt>
                <c:pt idx="38325">
                  <c:v>43729.864583333401</c:v>
                </c:pt>
                <c:pt idx="38326">
                  <c:v>43729.885416666599</c:v>
                </c:pt>
                <c:pt idx="38327">
                  <c:v>43729.90625</c:v>
                </c:pt>
                <c:pt idx="38328">
                  <c:v>43729.927083333401</c:v>
                </c:pt>
                <c:pt idx="38329">
                  <c:v>43729.947916666599</c:v>
                </c:pt>
                <c:pt idx="38330">
                  <c:v>43729.96875</c:v>
                </c:pt>
                <c:pt idx="38331">
                  <c:v>43729.989583333401</c:v>
                </c:pt>
                <c:pt idx="38332">
                  <c:v>43730.010416666599</c:v>
                </c:pt>
                <c:pt idx="38333">
                  <c:v>43730.03125</c:v>
                </c:pt>
                <c:pt idx="38334">
                  <c:v>43730.052083333401</c:v>
                </c:pt>
                <c:pt idx="38335">
                  <c:v>43730.072916666599</c:v>
                </c:pt>
                <c:pt idx="38336">
                  <c:v>43730.09375</c:v>
                </c:pt>
                <c:pt idx="38337">
                  <c:v>43730.114583333401</c:v>
                </c:pt>
                <c:pt idx="38338">
                  <c:v>43730.135416666599</c:v>
                </c:pt>
                <c:pt idx="38339">
                  <c:v>43730.15625</c:v>
                </c:pt>
                <c:pt idx="38340">
                  <c:v>43730.177083333401</c:v>
                </c:pt>
                <c:pt idx="38341">
                  <c:v>43730.197916666599</c:v>
                </c:pt>
                <c:pt idx="38342">
                  <c:v>43730.21875</c:v>
                </c:pt>
                <c:pt idx="38343">
                  <c:v>43730.239583333401</c:v>
                </c:pt>
                <c:pt idx="38344">
                  <c:v>43730.260416666599</c:v>
                </c:pt>
                <c:pt idx="38345">
                  <c:v>43730.28125</c:v>
                </c:pt>
                <c:pt idx="38346">
                  <c:v>43730.302083333401</c:v>
                </c:pt>
                <c:pt idx="38347">
                  <c:v>43730.322916666599</c:v>
                </c:pt>
                <c:pt idx="38348">
                  <c:v>43730.34375</c:v>
                </c:pt>
                <c:pt idx="38349">
                  <c:v>43730.364583333401</c:v>
                </c:pt>
                <c:pt idx="38350">
                  <c:v>43730.385416666599</c:v>
                </c:pt>
                <c:pt idx="38351">
                  <c:v>43730.40625</c:v>
                </c:pt>
                <c:pt idx="38352">
                  <c:v>43730.427083333401</c:v>
                </c:pt>
                <c:pt idx="38353">
                  <c:v>43730.447916666599</c:v>
                </c:pt>
                <c:pt idx="38354">
                  <c:v>43730.46875</c:v>
                </c:pt>
                <c:pt idx="38355">
                  <c:v>43730.489583333401</c:v>
                </c:pt>
                <c:pt idx="38356">
                  <c:v>43730.510416666599</c:v>
                </c:pt>
                <c:pt idx="38357">
                  <c:v>43730.53125</c:v>
                </c:pt>
                <c:pt idx="38358">
                  <c:v>43730.552083333401</c:v>
                </c:pt>
                <c:pt idx="38359">
                  <c:v>43730.572916666599</c:v>
                </c:pt>
                <c:pt idx="38360">
                  <c:v>43730.59375</c:v>
                </c:pt>
                <c:pt idx="38361">
                  <c:v>43730.614583333401</c:v>
                </c:pt>
                <c:pt idx="38362">
                  <c:v>43730.635416666599</c:v>
                </c:pt>
                <c:pt idx="38363">
                  <c:v>43730.65625</c:v>
                </c:pt>
                <c:pt idx="38364">
                  <c:v>43730.677083333401</c:v>
                </c:pt>
                <c:pt idx="38365">
                  <c:v>43730.697916666599</c:v>
                </c:pt>
                <c:pt idx="38366">
                  <c:v>43730.71875</c:v>
                </c:pt>
                <c:pt idx="38367">
                  <c:v>43730.739583333401</c:v>
                </c:pt>
                <c:pt idx="38368">
                  <c:v>43730.760416666599</c:v>
                </c:pt>
                <c:pt idx="38369">
                  <c:v>43730.78125</c:v>
                </c:pt>
                <c:pt idx="38370">
                  <c:v>43730.802083333401</c:v>
                </c:pt>
                <c:pt idx="38371">
                  <c:v>43730.822916666599</c:v>
                </c:pt>
                <c:pt idx="38372">
                  <c:v>43730.84375</c:v>
                </c:pt>
                <c:pt idx="38373">
                  <c:v>43730.864583333401</c:v>
                </c:pt>
                <c:pt idx="38374">
                  <c:v>43730.885416666599</c:v>
                </c:pt>
                <c:pt idx="38375">
                  <c:v>43730.90625</c:v>
                </c:pt>
                <c:pt idx="38376">
                  <c:v>43730.927083333401</c:v>
                </c:pt>
                <c:pt idx="38377">
                  <c:v>43730.947916666599</c:v>
                </c:pt>
                <c:pt idx="38378">
                  <c:v>43730.96875</c:v>
                </c:pt>
                <c:pt idx="38379">
                  <c:v>43730.989583333401</c:v>
                </c:pt>
                <c:pt idx="38380">
                  <c:v>43731.010416666599</c:v>
                </c:pt>
                <c:pt idx="38381">
                  <c:v>43731.03125</c:v>
                </c:pt>
                <c:pt idx="38382">
                  <c:v>43731.052083333401</c:v>
                </c:pt>
                <c:pt idx="38383">
                  <c:v>43731.072916666599</c:v>
                </c:pt>
                <c:pt idx="38384">
                  <c:v>43731.09375</c:v>
                </c:pt>
                <c:pt idx="38385">
                  <c:v>43731.114583333401</c:v>
                </c:pt>
                <c:pt idx="38386">
                  <c:v>43731.135416666599</c:v>
                </c:pt>
                <c:pt idx="38387">
                  <c:v>43731.15625</c:v>
                </c:pt>
                <c:pt idx="38388">
                  <c:v>43731.177083333401</c:v>
                </c:pt>
                <c:pt idx="38389">
                  <c:v>43731.197916666599</c:v>
                </c:pt>
                <c:pt idx="38390">
                  <c:v>43731.21875</c:v>
                </c:pt>
                <c:pt idx="38391">
                  <c:v>43731.239583333401</c:v>
                </c:pt>
                <c:pt idx="38392">
                  <c:v>43731.260416666599</c:v>
                </c:pt>
                <c:pt idx="38393">
                  <c:v>43731.28125</c:v>
                </c:pt>
                <c:pt idx="38394">
                  <c:v>43731.302083333401</c:v>
                </c:pt>
                <c:pt idx="38395">
                  <c:v>43731.322916666599</c:v>
                </c:pt>
                <c:pt idx="38396">
                  <c:v>43731.34375</c:v>
                </c:pt>
                <c:pt idx="38397">
                  <c:v>43731.364583333401</c:v>
                </c:pt>
                <c:pt idx="38398">
                  <c:v>43731.385416666599</c:v>
                </c:pt>
                <c:pt idx="38399">
                  <c:v>43731.40625</c:v>
                </c:pt>
                <c:pt idx="38400">
                  <c:v>43731.427083333401</c:v>
                </c:pt>
                <c:pt idx="38401">
                  <c:v>43731.447916666599</c:v>
                </c:pt>
                <c:pt idx="38402">
                  <c:v>43731.46875</c:v>
                </c:pt>
                <c:pt idx="38403">
                  <c:v>43731.489583333401</c:v>
                </c:pt>
                <c:pt idx="38404">
                  <c:v>43731.510416666599</c:v>
                </c:pt>
                <c:pt idx="38405">
                  <c:v>43731.53125</c:v>
                </c:pt>
                <c:pt idx="38406">
                  <c:v>43731.552083333401</c:v>
                </c:pt>
                <c:pt idx="38407">
                  <c:v>43731.572916666599</c:v>
                </c:pt>
                <c:pt idx="38408">
                  <c:v>43731.59375</c:v>
                </c:pt>
                <c:pt idx="38409">
                  <c:v>43731.614583333401</c:v>
                </c:pt>
                <c:pt idx="38410">
                  <c:v>43731.635416666599</c:v>
                </c:pt>
                <c:pt idx="38411">
                  <c:v>43731.65625</c:v>
                </c:pt>
                <c:pt idx="38412">
                  <c:v>43731.677083333401</c:v>
                </c:pt>
                <c:pt idx="38413">
                  <c:v>43731.697916666599</c:v>
                </c:pt>
                <c:pt idx="38414">
                  <c:v>43731.71875</c:v>
                </c:pt>
                <c:pt idx="38415">
                  <c:v>43731.739583333401</c:v>
                </c:pt>
                <c:pt idx="38416">
                  <c:v>43731.760416666599</c:v>
                </c:pt>
                <c:pt idx="38417">
                  <c:v>43731.78125</c:v>
                </c:pt>
                <c:pt idx="38418">
                  <c:v>43731.802083333401</c:v>
                </c:pt>
                <c:pt idx="38419">
                  <c:v>43731.822916666599</c:v>
                </c:pt>
                <c:pt idx="38420">
                  <c:v>43731.84375</c:v>
                </c:pt>
                <c:pt idx="38421">
                  <c:v>43731.864583333401</c:v>
                </c:pt>
                <c:pt idx="38422">
                  <c:v>43731.885416666599</c:v>
                </c:pt>
                <c:pt idx="38423">
                  <c:v>43731.90625</c:v>
                </c:pt>
                <c:pt idx="38424">
                  <c:v>43731.927083333401</c:v>
                </c:pt>
                <c:pt idx="38425">
                  <c:v>43731.947916666599</c:v>
                </c:pt>
                <c:pt idx="38426">
                  <c:v>43731.96875</c:v>
                </c:pt>
                <c:pt idx="38427">
                  <c:v>43731.989583333401</c:v>
                </c:pt>
                <c:pt idx="38428">
                  <c:v>43732.010416666599</c:v>
                </c:pt>
                <c:pt idx="38429">
                  <c:v>43732.03125</c:v>
                </c:pt>
                <c:pt idx="38430">
                  <c:v>43732.052083333401</c:v>
                </c:pt>
                <c:pt idx="38431">
                  <c:v>43732.072916666599</c:v>
                </c:pt>
                <c:pt idx="38432">
                  <c:v>43732.09375</c:v>
                </c:pt>
                <c:pt idx="38433">
                  <c:v>43732.114583333401</c:v>
                </c:pt>
                <c:pt idx="38434">
                  <c:v>43732.135416666599</c:v>
                </c:pt>
                <c:pt idx="38435">
                  <c:v>43732.15625</c:v>
                </c:pt>
                <c:pt idx="38436">
                  <c:v>43732.177083333401</c:v>
                </c:pt>
                <c:pt idx="38437">
                  <c:v>43732.197916666599</c:v>
                </c:pt>
                <c:pt idx="38438">
                  <c:v>43732.21875</c:v>
                </c:pt>
                <c:pt idx="38439">
                  <c:v>43732.239583333401</c:v>
                </c:pt>
                <c:pt idx="38440">
                  <c:v>43732.260416666599</c:v>
                </c:pt>
                <c:pt idx="38441">
                  <c:v>43732.28125</c:v>
                </c:pt>
                <c:pt idx="38442">
                  <c:v>43732.302083333401</c:v>
                </c:pt>
                <c:pt idx="38443">
                  <c:v>43732.322916666599</c:v>
                </c:pt>
                <c:pt idx="38444">
                  <c:v>43732.34375</c:v>
                </c:pt>
                <c:pt idx="38445">
                  <c:v>43732.364583333401</c:v>
                </c:pt>
                <c:pt idx="38446">
                  <c:v>43732.385416666599</c:v>
                </c:pt>
                <c:pt idx="38447">
                  <c:v>43732.40625</c:v>
                </c:pt>
                <c:pt idx="38448">
                  <c:v>43732.427083333401</c:v>
                </c:pt>
                <c:pt idx="38449">
                  <c:v>43732.447916666599</c:v>
                </c:pt>
                <c:pt idx="38450">
                  <c:v>43732.46875</c:v>
                </c:pt>
                <c:pt idx="38451">
                  <c:v>43732.489583333401</c:v>
                </c:pt>
                <c:pt idx="38452">
                  <c:v>43732.510416666599</c:v>
                </c:pt>
                <c:pt idx="38453">
                  <c:v>43732.53125</c:v>
                </c:pt>
                <c:pt idx="38454">
                  <c:v>43732.552083333401</c:v>
                </c:pt>
                <c:pt idx="38455">
                  <c:v>43732.572916666599</c:v>
                </c:pt>
                <c:pt idx="38456">
                  <c:v>43732.59375</c:v>
                </c:pt>
                <c:pt idx="38457">
                  <c:v>43732.614583333401</c:v>
                </c:pt>
                <c:pt idx="38458">
                  <c:v>43732.635416666599</c:v>
                </c:pt>
                <c:pt idx="38459">
                  <c:v>43732.65625</c:v>
                </c:pt>
                <c:pt idx="38460">
                  <c:v>43732.677083333401</c:v>
                </c:pt>
                <c:pt idx="38461">
                  <c:v>43732.697916666599</c:v>
                </c:pt>
                <c:pt idx="38462">
                  <c:v>43732.71875</c:v>
                </c:pt>
                <c:pt idx="38463">
                  <c:v>43732.739583333401</c:v>
                </c:pt>
                <c:pt idx="38464">
                  <c:v>43732.760416666599</c:v>
                </c:pt>
                <c:pt idx="38465">
                  <c:v>43732.78125</c:v>
                </c:pt>
                <c:pt idx="38466">
                  <c:v>43732.802083333401</c:v>
                </c:pt>
                <c:pt idx="38467">
                  <c:v>43732.822916666599</c:v>
                </c:pt>
                <c:pt idx="38468">
                  <c:v>43732.84375</c:v>
                </c:pt>
                <c:pt idx="38469">
                  <c:v>43732.864583333401</c:v>
                </c:pt>
                <c:pt idx="38470">
                  <c:v>43732.885416666599</c:v>
                </c:pt>
                <c:pt idx="38471">
                  <c:v>43732.90625</c:v>
                </c:pt>
                <c:pt idx="38472">
                  <c:v>43732.927083333401</c:v>
                </c:pt>
                <c:pt idx="38473">
                  <c:v>43732.947916666599</c:v>
                </c:pt>
                <c:pt idx="38474">
                  <c:v>43732.96875</c:v>
                </c:pt>
                <c:pt idx="38475">
                  <c:v>43732.989583333401</c:v>
                </c:pt>
                <c:pt idx="38476">
                  <c:v>43733.010416666599</c:v>
                </c:pt>
                <c:pt idx="38477">
                  <c:v>43733.03125</c:v>
                </c:pt>
                <c:pt idx="38478">
                  <c:v>43733.052083333401</c:v>
                </c:pt>
                <c:pt idx="38479">
                  <c:v>43733.072916666599</c:v>
                </c:pt>
                <c:pt idx="38480">
                  <c:v>43733.09375</c:v>
                </c:pt>
                <c:pt idx="38481">
                  <c:v>43733.114583333401</c:v>
                </c:pt>
                <c:pt idx="38482">
                  <c:v>43733.135416666599</c:v>
                </c:pt>
                <c:pt idx="38483">
                  <c:v>43733.15625</c:v>
                </c:pt>
                <c:pt idx="38484">
                  <c:v>43733.177083333401</c:v>
                </c:pt>
                <c:pt idx="38485">
                  <c:v>43733.197916666599</c:v>
                </c:pt>
                <c:pt idx="38486">
                  <c:v>43733.21875</c:v>
                </c:pt>
                <c:pt idx="38487">
                  <c:v>43733.239583333401</c:v>
                </c:pt>
                <c:pt idx="38488">
                  <c:v>43733.260416666599</c:v>
                </c:pt>
                <c:pt idx="38489">
                  <c:v>43733.28125</c:v>
                </c:pt>
                <c:pt idx="38490">
                  <c:v>43733.302083333401</c:v>
                </c:pt>
                <c:pt idx="38491">
                  <c:v>43733.322916666599</c:v>
                </c:pt>
                <c:pt idx="38492">
                  <c:v>43733.34375</c:v>
                </c:pt>
                <c:pt idx="38493">
                  <c:v>43733.364583333401</c:v>
                </c:pt>
                <c:pt idx="38494">
                  <c:v>43733.385416666599</c:v>
                </c:pt>
                <c:pt idx="38495">
                  <c:v>43733.40625</c:v>
                </c:pt>
                <c:pt idx="38496">
                  <c:v>43733.427083333401</c:v>
                </c:pt>
                <c:pt idx="38497">
                  <c:v>43733.447916666599</c:v>
                </c:pt>
                <c:pt idx="38498">
                  <c:v>43733.46875</c:v>
                </c:pt>
                <c:pt idx="38499">
                  <c:v>43733.489583333401</c:v>
                </c:pt>
                <c:pt idx="38500">
                  <c:v>43733.510416666599</c:v>
                </c:pt>
                <c:pt idx="38501">
                  <c:v>43733.53125</c:v>
                </c:pt>
                <c:pt idx="38502">
                  <c:v>43733.552083333401</c:v>
                </c:pt>
                <c:pt idx="38503">
                  <c:v>43733.572916666599</c:v>
                </c:pt>
                <c:pt idx="38504">
                  <c:v>43733.59375</c:v>
                </c:pt>
                <c:pt idx="38505">
                  <c:v>43733.614583333401</c:v>
                </c:pt>
                <c:pt idx="38506">
                  <c:v>43733.635416666599</c:v>
                </c:pt>
                <c:pt idx="38507">
                  <c:v>43733.65625</c:v>
                </c:pt>
                <c:pt idx="38508">
                  <c:v>43733.677083333401</c:v>
                </c:pt>
                <c:pt idx="38509">
                  <c:v>43733.697916666599</c:v>
                </c:pt>
                <c:pt idx="38510">
                  <c:v>43733.71875</c:v>
                </c:pt>
                <c:pt idx="38511">
                  <c:v>43733.739583333401</c:v>
                </c:pt>
                <c:pt idx="38512">
                  <c:v>43733.760416666599</c:v>
                </c:pt>
                <c:pt idx="38513">
                  <c:v>43733.78125</c:v>
                </c:pt>
                <c:pt idx="38514">
                  <c:v>43733.802083333401</c:v>
                </c:pt>
                <c:pt idx="38515">
                  <c:v>43733.822916666599</c:v>
                </c:pt>
                <c:pt idx="38516">
                  <c:v>43733.84375</c:v>
                </c:pt>
                <c:pt idx="38517">
                  <c:v>43733.864583333401</c:v>
                </c:pt>
                <c:pt idx="38518">
                  <c:v>43733.885416666599</c:v>
                </c:pt>
                <c:pt idx="38519">
                  <c:v>43733.90625</c:v>
                </c:pt>
                <c:pt idx="38520">
                  <c:v>43733.927083333401</c:v>
                </c:pt>
                <c:pt idx="38521">
                  <c:v>43733.947916666599</c:v>
                </c:pt>
                <c:pt idx="38522">
                  <c:v>43733.96875</c:v>
                </c:pt>
                <c:pt idx="38523">
                  <c:v>43733.989583333401</c:v>
                </c:pt>
                <c:pt idx="38524">
                  <c:v>43734.010416666599</c:v>
                </c:pt>
                <c:pt idx="38525">
                  <c:v>43734.03125</c:v>
                </c:pt>
                <c:pt idx="38526">
                  <c:v>43734.052083333401</c:v>
                </c:pt>
                <c:pt idx="38527">
                  <c:v>43734.072916666599</c:v>
                </c:pt>
                <c:pt idx="38528">
                  <c:v>43734.09375</c:v>
                </c:pt>
                <c:pt idx="38529">
                  <c:v>43734.114583333401</c:v>
                </c:pt>
                <c:pt idx="38530">
                  <c:v>43734.135416666599</c:v>
                </c:pt>
                <c:pt idx="38531">
                  <c:v>43734.15625</c:v>
                </c:pt>
                <c:pt idx="38532">
                  <c:v>43734.177083333401</c:v>
                </c:pt>
                <c:pt idx="38533">
                  <c:v>43734.197916666599</c:v>
                </c:pt>
                <c:pt idx="38534">
                  <c:v>43734.21875</c:v>
                </c:pt>
                <c:pt idx="38535">
                  <c:v>43734.239583333401</c:v>
                </c:pt>
                <c:pt idx="38536">
                  <c:v>43734.260416666599</c:v>
                </c:pt>
                <c:pt idx="38537">
                  <c:v>43734.28125</c:v>
                </c:pt>
                <c:pt idx="38538">
                  <c:v>43734.302083333401</c:v>
                </c:pt>
                <c:pt idx="38539">
                  <c:v>43734.322916666599</c:v>
                </c:pt>
                <c:pt idx="38540">
                  <c:v>43734.34375</c:v>
                </c:pt>
                <c:pt idx="38541">
                  <c:v>43734.364583333401</c:v>
                </c:pt>
                <c:pt idx="38542">
                  <c:v>43734.385416666599</c:v>
                </c:pt>
                <c:pt idx="38543">
                  <c:v>43734.40625</c:v>
                </c:pt>
                <c:pt idx="38544">
                  <c:v>43734.427083333401</c:v>
                </c:pt>
                <c:pt idx="38545">
                  <c:v>43734.447916666599</c:v>
                </c:pt>
                <c:pt idx="38546">
                  <c:v>43734.46875</c:v>
                </c:pt>
                <c:pt idx="38547">
                  <c:v>43734.489583333401</c:v>
                </c:pt>
                <c:pt idx="38548">
                  <c:v>43734.510416666599</c:v>
                </c:pt>
                <c:pt idx="38549">
                  <c:v>43734.53125</c:v>
                </c:pt>
                <c:pt idx="38550">
                  <c:v>43734.552083333401</c:v>
                </c:pt>
                <c:pt idx="38551">
                  <c:v>43734.572916666599</c:v>
                </c:pt>
                <c:pt idx="38552">
                  <c:v>43734.59375</c:v>
                </c:pt>
                <c:pt idx="38553">
                  <c:v>43734.614583333401</c:v>
                </c:pt>
                <c:pt idx="38554">
                  <c:v>43734.635416666599</c:v>
                </c:pt>
                <c:pt idx="38555">
                  <c:v>43734.65625</c:v>
                </c:pt>
                <c:pt idx="38556">
                  <c:v>43734.677083333401</c:v>
                </c:pt>
                <c:pt idx="38557">
                  <c:v>43734.697916666599</c:v>
                </c:pt>
                <c:pt idx="38558">
                  <c:v>43734.71875</c:v>
                </c:pt>
                <c:pt idx="38559">
                  <c:v>43734.739583333401</c:v>
                </c:pt>
                <c:pt idx="38560">
                  <c:v>43734.760416666599</c:v>
                </c:pt>
                <c:pt idx="38561">
                  <c:v>43734.78125</c:v>
                </c:pt>
                <c:pt idx="38562">
                  <c:v>43734.802083333401</c:v>
                </c:pt>
                <c:pt idx="38563">
                  <c:v>43734.822916666599</c:v>
                </c:pt>
                <c:pt idx="38564">
                  <c:v>43734.84375</c:v>
                </c:pt>
                <c:pt idx="38565">
                  <c:v>43734.864583333401</c:v>
                </c:pt>
                <c:pt idx="38566">
                  <c:v>43734.885416666599</c:v>
                </c:pt>
                <c:pt idx="38567">
                  <c:v>43734.90625</c:v>
                </c:pt>
                <c:pt idx="38568">
                  <c:v>43734.927083333401</c:v>
                </c:pt>
                <c:pt idx="38569">
                  <c:v>43734.947916666599</c:v>
                </c:pt>
                <c:pt idx="38570">
                  <c:v>43734.96875</c:v>
                </c:pt>
                <c:pt idx="38571">
                  <c:v>43734.989583333401</c:v>
                </c:pt>
                <c:pt idx="38572">
                  <c:v>43735.010416666599</c:v>
                </c:pt>
                <c:pt idx="38573">
                  <c:v>43735.03125</c:v>
                </c:pt>
                <c:pt idx="38574">
                  <c:v>43735.052083333401</c:v>
                </c:pt>
                <c:pt idx="38575">
                  <c:v>43735.072916666599</c:v>
                </c:pt>
                <c:pt idx="38576">
                  <c:v>43735.09375</c:v>
                </c:pt>
                <c:pt idx="38577">
                  <c:v>43735.114583333401</c:v>
                </c:pt>
                <c:pt idx="38578">
                  <c:v>43735.135416666599</c:v>
                </c:pt>
                <c:pt idx="38579">
                  <c:v>43735.15625</c:v>
                </c:pt>
                <c:pt idx="38580">
                  <c:v>43735.177083333401</c:v>
                </c:pt>
                <c:pt idx="38581">
                  <c:v>43735.197916666599</c:v>
                </c:pt>
                <c:pt idx="38582">
                  <c:v>43735.21875</c:v>
                </c:pt>
                <c:pt idx="38583">
                  <c:v>43735.239583333401</c:v>
                </c:pt>
                <c:pt idx="38584">
                  <c:v>43735.260416666599</c:v>
                </c:pt>
                <c:pt idx="38585">
                  <c:v>43735.28125</c:v>
                </c:pt>
                <c:pt idx="38586">
                  <c:v>43735.302083333401</c:v>
                </c:pt>
                <c:pt idx="38587">
                  <c:v>43735.322916666599</c:v>
                </c:pt>
                <c:pt idx="38588">
                  <c:v>43735.34375</c:v>
                </c:pt>
                <c:pt idx="38589">
                  <c:v>43735.364583333401</c:v>
                </c:pt>
                <c:pt idx="38590">
                  <c:v>43735.385416666599</c:v>
                </c:pt>
                <c:pt idx="38591">
                  <c:v>43735.40625</c:v>
                </c:pt>
                <c:pt idx="38592">
                  <c:v>43735.427083333401</c:v>
                </c:pt>
                <c:pt idx="38593">
                  <c:v>43735.447916666599</c:v>
                </c:pt>
                <c:pt idx="38594">
                  <c:v>43735.46875</c:v>
                </c:pt>
                <c:pt idx="38595">
                  <c:v>43735.489583333401</c:v>
                </c:pt>
                <c:pt idx="38596">
                  <c:v>43735.510416666599</c:v>
                </c:pt>
                <c:pt idx="38597">
                  <c:v>43735.53125</c:v>
                </c:pt>
                <c:pt idx="38598">
                  <c:v>43735.552083333401</c:v>
                </c:pt>
                <c:pt idx="38599">
                  <c:v>43735.572916666599</c:v>
                </c:pt>
                <c:pt idx="38600">
                  <c:v>43735.59375</c:v>
                </c:pt>
                <c:pt idx="38601">
                  <c:v>43735.614583333401</c:v>
                </c:pt>
                <c:pt idx="38602">
                  <c:v>43735.635416666599</c:v>
                </c:pt>
                <c:pt idx="38603">
                  <c:v>43735.65625</c:v>
                </c:pt>
                <c:pt idx="38604">
                  <c:v>43735.677083333401</c:v>
                </c:pt>
                <c:pt idx="38605">
                  <c:v>43735.697916666599</c:v>
                </c:pt>
                <c:pt idx="38606">
                  <c:v>43735.71875</c:v>
                </c:pt>
                <c:pt idx="38607">
                  <c:v>43735.739583333401</c:v>
                </c:pt>
                <c:pt idx="38608">
                  <c:v>43735.760416666599</c:v>
                </c:pt>
                <c:pt idx="38609">
                  <c:v>43735.78125</c:v>
                </c:pt>
                <c:pt idx="38610">
                  <c:v>43735.802083333401</c:v>
                </c:pt>
                <c:pt idx="38611">
                  <c:v>43735.822916666599</c:v>
                </c:pt>
                <c:pt idx="38612">
                  <c:v>43735.84375</c:v>
                </c:pt>
                <c:pt idx="38613">
                  <c:v>43735.864583333401</c:v>
                </c:pt>
                <c:pt idx="38614">
                  <c:v>43735.885416666599</c:v>
                </c:pt>
                <c:pt idx="38615">
                  <c:v>43735.90625</c:v>
                </c:pt>
                <c:pt idx="38616">
                  <c:v>43735.927083333401</c:v>
                </c:pt>
                <c:pt idx="38617">
                  <c:v>43735.947916666599</c:v>
                </c:pt>
                <c:pt idx="38618">
                  <c:v>43735.96875</c:v>
                </c:pt>
                <c:pt idx="38619">
                  <c:v>43735.989583333401</c:v>
                </c:pt>
                <c:pt idx="38620">
                  <c:v>43736.010416666599</c:v>
                </c:pt>
                <c:pt idx="38621">
                  <c:v>43736.03125</c:v>
                </c:pt>
                <c:pt idx="38622">
                  <c:v>43736.052083333401</c:v>
                </c:pt>
                <c:pt idx="38623">
                  <c:v>43736.072916666599</c:v>
                </c:pt>
                <c:pt idx="38624">
                  <c:v>43736.09375</c:v>
                </c:pt>
                <c:pt idx="38625">
                  <c:v>43736.114583333401</c:v>
                </c:pt>
                <c:pt idx="38626">
                  <c:v>43736.135416666599</c:v>
                </c:pt>
                <c:pt idx="38627">
                  <c:v>43736.15625</c:v>
                </c:pt>
                <c:pt idx="38628">
                  <c:v>43736.177083333401</c:v>
                </c:pt>
                <c:pt idx="38629">
                  <c:v>43736.197916666599</c:v>
                </c:pt>
                <c:pt idx="38630">
                  <c:v>43736.21875</c:v>
                </c:pt>
                <c:pt idx="38631">
                  <c:v>43736.239583333401</c:v>
                </c:pt>
                <c:pt idx="38632">
                  <c:v>43736.260416666599</c:v>
                </c:pt>
                <c:pt idx="38633">
                  <c:v>43736.28125</c:v>
                </c:pt>
                <c:pt idx="38634">
                  <c:v>43736.302083333401</c:v>
                </c:pt>
                <c:pt idx="38635">
                  <c:v>43736.322916666599</c:v>
                </c:pt>
                <c:pt idx="38636">
                  <c:v>43736.34375</c:v>
                </c:pt>
                <c:pt idx="38637">
                  <c:v>43736.364583333401</c:v>
                </c:pt>
                <c:pt idx="38638">
                  <c:v>43736.385416666599</c:v>
                </c:pt>
                <c:pt idx="38639">
                  <c:v>43736.40625</c:v>
                </c:pt>
                <c:pt idx="38640">
                  <c:v>43736.427083333401</c:v>
                </c:pt>
                <c:pt idx="38641">
                  <c:v>43736.447916666599</c:v>
                </c:pt>
                <c:pt idx="38642">
                  <c:v>43736.46875</c:v>
                </c:pt>
                <c:pt idx="38643">
                  <c:v>43736.489583333401</c:v>
                </c:pt>
                <c:pt idx="38644">
                  <c:v>43736.510416666599</c:v>
                </c:pt>
                <c:pt idx="38645">
                  <c:v>43736.53125</c:v>
                </c:pt>
                <c:pt idx="38646">
                  <c:v>43736.552083333401</c:v>
                </c:pt>
                <c:pt idx="38647">
                  <c:v>43736.572916666599</c:v>
                </c:pt>
                <c:pt idx="38648">
                  <c:v>43736.59375</c:v>
                </c:pt>
                <c:pt idx="38649">
                  <c:v>43736.614583333401</c:v>
                </c:pt>
                <c:pt idx="38650">
                  <c:v>43736.635416666599</c:v>
                </c:pt>
                <c:pt idx="38651">
                  <c:v>43736.65625</c:v>
                </c:pt>
                <c:pt idx="38652">
                  <c:v>43736.677083333401</c:v>
                </c:pt>
                <c:pt idx="38653">
                  <c:v>43736.697916666599</c:v>
                </c:pt>
                <c:pt idx="38654">
                  <c:v>43736.71875</c:v>
                </c:pt>
                <c:pt idx="38655">
                  <c:v>43736.739583333401</c:v>
                </c:pt>
                <c:pt idx="38656">
                  <c:v>43736.760416666599</c:v>
                </c:pt>
                <c:pt idx="38657">
                  <c:v>43736.78125</c:v>
                </c:pt>
                <c:pt idx="38658">
                  <c:v>43736.802083333401</c:v>
                </c:pt>
                <c:pt idx="38659">
                  <c:v>43736.822916666599</c:v>
                </c:pt>
                <c:pt idx="38660">
                  <c:v>43736.84375</c:v>
                </c:pt>
                <c:pt idx="38661">
                  <c:v>43736.864583333401</c:v>
                </c:pt>
                <c:pt idx="38662">
                  <c:v>43736.885416666599</c:v>
                </c:pt>
                <c:pt idx="38663">
                  <c:v>43736.90625</c:v>
                </c:pt>
                <c:pt idx="38664">
                  <c:v>43736.927083333401</c:v>
                </c:pt>
                <c:pt idx="38665">
                  <c:v>43736.947916666599</c:v>
                </c:pt>
                <c:pt idx="38666">
                  <c:v>43736.96875</c:v>
                </c:pt>
                <c:pt idx="38667">
                  <c:v>43736.989583333401</c:v>
                </c:pt>
                <c:pt idx="38668">
                  <c:v>43737.010416666599</c:v>
                </c:pt>
                <c:pt idx="38669">
                  <c:v>43737.03125</c:v>
                </c:pt>
                <c:pt idx="38670">
                  <c:v>43737.052083333401</c:v>
                </c:pt>
                <c:pt idx="38671">
                  <c:v>43737.072916666599</c:v>
                </c:pt>
                <c:pt idx="38672">
                  <c:v>43737.09375</c:v>
                </c:pt>
                <c:pt idx="38673">
                  <c:v>43737.114583333401</c:v>
                </c:pt>
                <c:pt idx="38674">
                  <c:v>43737.135416666599</c:v>
                </c:pt>
                <c:pt idx="38675">
                  <c:v>43737.15625</c:v>
                </c:pt>
                <c:pt idx="38676">
                  <c:v>43737.177083333401</c:v>
                </c:pt>
                <c:pt idx="38677">
                  <c:v>43737.197916666599</c:v>
                </c:pt>
                <c:pt idx="38678">
                  <c:v>43737.21875</c:v>
                </c:pt>
                <c:pt idx="38679">
                  <c:v>43737.239583333401</c:v>
                </c:pt>
                <c:pt idx="38680">
                  <c:v>43737.260416666599</c:v>
                </c:pt>
                <c:pt idx="38681">
                  <c:v>43737.28125</c:v>
                </c:pt>
                <c:pt idx="38682">
                  <c:v>43737.302083333401</c:v>
                </c:pt>
                <c:pt idx="38683">
                  <c:v>43737.322916666599</c:v>
                </c:pt>
                <c:pt idx="38684">
                  <c:v>43737.34375</c:v>
                </c:pt>
                <c:pt idx="38685">
                  <c:v>43737.364583333401</c:v>
                </c:pt>
                <c:pt idx="38686">
                  <c:v>43737.385416666599</c:v>
                </c:pt>
                <c:pt idx="38687">
                  <c:v>43737.40625</c:v>
                </c:pt>
                <c:pt idx="38688">
                  <c:v>43737.427083333401</c:v>
                </c:pt>
                <c:pt idx="38689">
                  <c:v>43737.447916666599</c:v>
                </c:pt>
                <c:pt idx="38690">
                  <c:v>43737.46875</c:v>
                </c:pt>
                <c:pt idx="38691">
                  <c:v>43737.489583333401</c:v>
                </c:pt>
                <c:pt idx="38692">
                  <c:v>43737.510416666599</c:v>
                </c:pt>
                <c:pt idx="38693">
                  <c:v>43737.53125</c:v>
                </c:pt>
                <c:pt idx="38694">
                  <c:v>43737.552083333401</c:v>
                </c:pt>
                <c:pt idx="38695">
                  <c:v>43737.572916666599</c:v>
                </c:pt>
                <c:pt idx="38696">
                  <c:v>43737.59375</c:v>
                </c:pt>
                <c:pt idx="38697">
                  <c:v>43737.614583333401</c:v>
                </c:pt>
                <c:pt idx="38698">
                  <c:v>43737.635416666599</c:v>
                </c:pt>
                <c:pt idx="38699">
                  <c:v>43737.65625</c:v>
                </c:pt>
                <c:pt idx="38700">
                  <c:v>43737.677083333401</c:v>
                </c:pt>
                <c:pt idx="38701">
                  <c:v>43737.697916666599</c:v>
                </c:pt>
                <c:pt idx="38702">
                  <c:v>43737.71875</c:v>
                </c:pt>
                <c:pt idx="38703">
                  <c:v>43737.739583333401</c:v>
                </c:pt>
                <c:pt idx="38704">
                  <c:v>43737.760416666599</c:v>
                </c:pt>
                <c:pt idx="38705">
                  <c:v>43737.78125</c:v>
                </c:pt>
                <c:pt idx="38706">
                  <c:v>43737.802083333401</c:v>
                </c:pt>
                <c:pt idx="38707">
                  <c:v>43737.822916666599</c:v>
                </c:pt>
                <c:pt idx="38708">
                  <c:v>43737.84375</c:v>
                </c:pt>
                <c:pt idx="38709">
                  <c:v>43737.864583333401</c:v>
                </c:pt>
                <c:pt idx="38710">
                  <c:v>43737.885416666599</c:v>
                </c:pt>
                <c:pt idx="38711">
                  <c:v>43737.90625</c:v>
                </c:pt>
                <c:pt idx="38712">
                  <c:v>43737.927083333401</c:v>
                </c:pt>
                <c:pt idx="38713">
                  <c:v>43737.947916666599</c:v>
                </c:pt>
                <c:pt idx="38714">
                  <c:v>43737.96875</c:v>
                </c:pt>
                <c:pt idx="38715">
                  <c:v>43737.989583333401</c:v>
                </c:pt>
                <c:pt idx="38716">
                  <c:v>43738.010416666599</c:v>
                </c:pt>
                <c:pt idx="38717">
                  <c:v>43738.03125</c:v>
                </c:pt>
                <c:pt idx="38718">
                  <c:v>43738.052083333401</c:v>
                </c:pt>
                <c:pt idx="38719">
                  <c:v>43738.072916666599</c:v>
                </c:pt>
                <c:pt idx="38720">
                  <c:v>43738.09375</c:v>
                </c:pt>
                <c:pt idx="38721">
                  <c:v>43738.114583333401</c:v>
                </c:pt>
                <c:pt idx="38722">
                  <c:v>43738.135416666599</c:v>
                </c:pt>
                <c:pt idx="38723">
                  <c:v>43738.15625</c:v>
                </c:pt>
                <c:pt idx="38724">
                  <c:v>43738.177083333401</c:v>
                </c:pt>
                <c:pt idx="38725">
                  <c:v>43738.197916666599</c:v>
                </c:pt>
                <c:pt idx="38726">
                  <c:v>43738.21875</c:v>
                </c:pt>
                <c:pt idx="38727">
                  <c:v>43738.239583333401</c:v>
                </c:pt>
                <c:pt idx="38728">
                  <c:v>43738.260416666599</c:v>
                </c:pt>
                <c:pt idx="38729">
                  <c:v>43738.28125</c:v>
                </c:pt>
                <c:pt idx="38730">
                  <c:v>43738.302083333401</c:v>
                </c:pt>
                <c:pt idx="38731">
                  <c:v>43738.322916666599</c:v>
                </c:pt>
                <c:pt idx="38732">
                  <c:v>43738.34375</c:v>
                </c:pt>
                <c:pt idx="38733">
                  <c:v>43738.364583333401</c:v>
                </c:pt>
                <c:pt idx="38734">
                  <c:v>43738.385416666599</c:v>
                </c:pt>
                <c:pt idx="38735">
                  <c:v>43738.40625</c:v>
                </c:pt>
                <c:pt idx="38736">
                  <c:v>43738.427083333401</c:v>
                </c:pt>
                <c:pt idx="38737">
                  <c:v>43738.447916666599</c:v>
                </c:pt>
                <c:pt idx="38738">
                  <c:v>43738.46875</c:v>
                </c:pt>
                <c:pt idx="38739">
                  <c:v>43738.489583333401</c:v>
                </c:pt>
                <c:pt idx="38740">
                  <c:v>43738.510416666599</c:v>
                </c:pt>
                <c:pt idx="38741">
                  <c:v>43738.53125</c:v>
                </c:pt>
                <c:pt idx="38742">
                  <c:v>43738.552083333401</c:v>
                </c:pt>
                <c:pt idx="38743">
                  <c:v>43738.572916666599</c:v>
                </c:pt>
                <c:pt idx="38744">
                  <c:v>43738.59375</c:v>
                </c:pt>
                <c:pt idx="38745">
                  <c:v>43738.614583333401</c:v>
                </c:pt>
                <c:pt idx="38746">
                  <c:v>43738.635416666599</c:v>
                </c:pt>
                <c:pt idx="38747">
                  <c:v>43738.65625</c:v>
                </c:pt>
                <c:pt idx="38748">
                  <c:v>43738.677083333401</c:v>
                </c:pt>
                <c:pt idx="38749">
                  <c:v>43738.697916666599</c:v>
                </c:pt>
                <c:pt idx="38750">
                  <c:v>43738.71875</c:v>
                </c:pt>
                <c:pt idx="38751">
                  <c:v>43738.739583333401</c:v>
                </c:pt>
                <c:pt idx="38752">
                  <c:v>43738.760416666599</c:v>
                </c:pt>
                <c:pt idx="38753">
                  <c:v>43738.78125</c:v>
                </c:pt>
                <c:pt idx="38754">
                  <c:v>43738.802083333401</c:v>
                </c:pt>
                <c:pt idx="38755">
                  <c:v>43738.822916666599</c:v>
                </c:pt>
                <c:pt idx="38756">
                  <c:v>43738.84375</c:v>
                </c:pt>
                <c:pt idx="38757">
                  <c:v>43738.864583333401</c:v>
                </c:pt>
                <c:pt idx="38758">
                  <c:v>43738.885416666599</c:v>
                </c:pt>
                <c:pt idx="38759">
                  <c:v>43738.90625</c:v>
                </c:pt>
                <c:pt idx="38760">
                  <c:v>43738.927083333401</c:v>
                </c:pt>
                <c:pt idx="38761">
                  <c:v>43738.947916666599</c:v>
                </c:pt>
                <c:pt idx="38762">
                  <c:v>43738.96875</c:v>
                </c:pt>
                <c:pt idx="38763">
                  <c:v>43738.989583333401</c:v>
                </c:pt>
                <c:pt idx="38764">
                  <c:v>43739.010416666599</c:v>
                </c:pt>
                <c:pt idx="38765">
                  <c:v>43739.03125</c:v>
                </c:pt>
                <c:pt idx="38766">
                  <c:v>43739.052083333401</c:v>
                </c:pt>
                <c:pt idx="38767">
                  <c:v>43739.072916666599</c:v>
                </c:pt>
                <c:pt idx="38768">
                  <c:v>43739.09375</c:v>
                </c:pt>
                <c:pt idx="38769">
                  <c:v>43739.114583333401</c:v>
                </c:pt>
                <c:pt idx="38770">
                  <c:v>43739.135416666599</c:v>
                </c:pt>
                <c:pt idx="38771">
                  <c:v>43739.15625</c:v>
                </c:pt>
                <c:pt idx="38772">
                  <c:v>43739.177083333401</c:v>
                </c:pt>
                <c:pt idx="38773">
                  <c:v>43739.197916666599</c:v>
                </c:pt>
                <c:pt idx="38774">
                  <c:v>43739.21875</c:v>
                </c:pt>
                <c:pt idx="38775">
                  <c:v>43739.239583333401</c:v>
                </c:pt>
                <c:pt idx="38776">
                  <c:v>43739.260416666599</c:v>
                </c:pt>
                <c:pt idx="38777">
                  <c:v>43739.28125</c:v>
                </c:pt>
                <c:pt idx="38778">
                  <c:v>43739.302083333401</c:v>
                </c:pt>
                <c:pt idx="38779">
                  <c:v>43739.322916666599</c:v>
                </c:pt>
                <c:pt idx="38780">
                  <c:v>43739.34375</c:v>
                </c:pt>
                <c:pt idx="38781">
                  <c:v>43739.364583333401</c:v>
                </c:pt>
                <c:pt idx="38782">
                  <c:v>43739.385416666599</c:v>
                </c:pt>
                <c:pt idx="38783">
                  <c:v>43739.40625</c:v>
                </c:pt>
                <c:pt idx="38784">
                  <c:v>43739.427083333401</c:v>
                </c:pt>
                <c:pt idx="38785">
                  <c:v>43739.447916666599</c:v>
                </c:pt>
                <c:pt idx="38786">
                  <c:v>43739.46875</c:v>
                </c:pt>
                <c:pt idx="38787">
                  <c:v>43739.489583333401</c:v>
                </c:pt>
                <c:pt idx="38788">
                  <c:v>43739.510416666599</c:v>
                </c:pt>
                <c:pt idx="38789">
                  <c:v>43739.53125</c:v>
                </c:pt>
                <c:pt idx="38790">
                  <c:v>43739.552083333401</c:v>
                </c:pt>
                <c:pt idx="38791">
                  <c:v>43739.572916666599</c:v>
                </c:pt>
                <c:pt idx="38792">
                  <c:v>43739.59375</c:v>
                </c:pt>
                <c:pt idx="38793">
                  <c:v>43739.614583333401</c:v>
                </c:pt>
                <c:pt idx="38794">
                  <c:v>43739.635416666599</c:v>
                </c:pt>
                <c:pt idx="38795">
                  <c:v>43739.65625</c:v>
                </c:pt>
                <c:pt idx="38796">
                  <c:v>43739.677083333401</c:v>
                </c:pt>
                <c:pt idx="38797">
                  <c:v>43739.697916666599</c:v>
                </c:pt>
                <c:pt idx="38798">
                  <c:v>43739.71875</c:v>
                </c:pt>
                <c:pt idx="38799">
                  <c:v>43739.739583333401</c:v>
                </c:pt>
                <c:pt idx="38800">
                  <c:v>43739.760416666599</c:v>
                </c:pt>
                <c:pt idx="38801">
                  <c:v>43739.78125</c:v>
                </c:pt>
                <c:pt idx="38802">
                  <c:v>43739.802083333401</c:v>
                </c:pt>
                <c:pt idx="38803">
                  <c:v>43739.822916666599</c:v>
                </c:pt>
                <c:pt idx="38804">
                  <c:v>43739.84375</c:v>
                </c:pt>
                <c:pt idx="38805">
                  <c:v>43739.864583333401</c:v>
                </c:pt>
                <c:pt idx="38806">
                  <c:v>43739.885416666599</c:v>
                </c:pt>
                <c:pt idx="38807">
                  <c:v>43739.90625</c:v>
                </c:pt>
                <c:pt idx="38808">
                  <c:v>43739.927083333401</c:v>
                </c:pt>
                <c:pt idx="38809">
                  <c:v>43739.947916666599</c:v>
                </c:pt>
                <c:pt idx="38810">
                  <c:v>43739.96875</c:v>
                </c:pt>
                <c:pt idx="38811">
                  <c:v>43739.989583333401</c:v>
                </c:pt>
                <c:pt idx="38812">
                  <c:v>43740.010416666599</c:v>
                </c:pt>
                <c:pt idx="38813">
                  <c:v>43740.03125</c:v>
                </c:pt>
                <c:pt idx="38814">
                  <c:v>43740.052083333401</c:v>
                </c:pt>
                <c:pt idx="38815">
                  <c:v>43740.072916666599</c:v>
                </c:pt>
                <c:pt idx="38816">
                  <c:v>43740.09375</c:v>
                </c:pt>
                <c:pt idx="38817">
                  <c:v>43740.114583333401</c:v>
                </c:pt>
                <c:pt idx="38818">
                  <c:v>43740.135416666599</c:v>
                </c:pt>
                <c:pt idx="38819">
                  <c:v>43740.15625</c:v>
                </c:pt>
                <c:pt idx="38820">
                  <c:v>43740.177083333401</c:v>
                </c:pt>
                <c:pt idx="38821">
                  <c:v>43740.197916666599</c:v>
                </c:pt>
                <c:pt idx="38822">
                  <c:v>43740.21875</c:v>
                </c:pt>
                <c:pt idx="38823">
                  <c:v>43740.239583333401</c:v>
                </c:pt>
                <c:pt idx="38824">
                  <c:v>43740.260416666599</c:v>
                </c:pt>
                <c:pt idx="38825">
                  <c:v>43740.28125</c:v>
                </c:pt>
                <c:pt idx="38826">
                  <c:v>43740.302083333401</c:v>
                </c:pt>
                <c:pt idx="38827">
                  <c:v>43740.322916666599</c:v>
                </c:pt>
                <c:pt idx="38828">
                  <c:v>43740.34375</c:v>
                </c:pt>
                <c:pt idx="38829">
                  <c:v>43740.364583333401</c:v>
                </c:pt>
                <c:pt idx="38830">
                  <c:v>43740.385416666599</c:v>
                </c:pt>
                <c:pt idx="38831">
                  <c:v>43740.40625</c:v>
                </c:pt>
                <c:pt idx="38832">
                  <c:v>43740.427083333401</c:v>
                </c:pt>
                <c:pt idx="38833">
                  <c:v>43740.447916666599</c:v>
                </c:pt>
                <c:pt idx="38834">
                  <c:v>43740.46875</c:v>
                </c:pt>
                <c:pt idx="38835">
                  <c:v>43740.489583333401</c:v>
                </c:pt>
                <c:pt idx="38836">
                  <c:v>43740.510416666599</c:v>
                </c:pt>
                <c:pt idx="38837">
                  <c:v>43740.53125</c:v>
                </c:pt>
                <c:pt idx="38838">
                  <c:v>43740.552083333401</c:v>
                </c:pt>
                <c:pt idx="38839">
                  <c:v>43740.572916666599</c:v>
                </c:pt>
                <c:pt idx="38840">
                  <c:v>43740.59375</c:v>
                </c:pt>
                <c:pt idx="38841">
                  <c:v>43740.614583333401</c:v>
                </c:pt>
                <c:pt idx="38842">
                  <c:v>43740.635416666599</c:v>
                </c:pt>
                <c:pt idx="38843">
                  <c:v>43740.65625</c:v>
                </c:pt>
                <c:pt idx="38844">
                  <c:v>43740.677083333401</c:v>
                </c:pt>
                <c:pt idx="38845">
                  <c:v>43740.697916666599</c:v>
                </c:pt>
                <c:pt idx="38846">
                  <c:v>43740.71875</c:v>
                </c:pt>
                <c:pt idx="38847">
                  <c:v>43740.739583333401</c:v>
                </c:pt>
                <c:pt idx="38848">
                  <c:v>43740.760416666599</c:v>
                </c:pt>
                <c:pt idx="38849">
                  <c:v>43740.78125</c:v>
                </c:pt>
                <c:pt idx="38850">
                  <c:v>43740.802083333401</c:v>
                </c:pt>
                <c:pt idx="38851">
                  <c:v>43740.822916666599</c:v>
                </c:pt>
                <c:pt idx="38852">
                  <c:v>43740.84375</c:v>
                </c:pt>
                <c:pt idx="38853">
                  <c:v>43740.864583333401</c:v>
                </c:pt>
                <c:pt idx="38854">
                  <c:v>43740.885416666599</c:v>
                </c:pt>
                <c:pt idx="38855">
                  <c:v>43740.90625</c:v>
                </c:pt>
                <c:pt idx="38856">
                  <c:v>43740.927083333401</c:v>
                </c:pt>
                <c:pt idx="38857">
                  <c:v>43740.947916666599</c:v>
                </c:pt>
                <c:pt idx="38858">
                  <c:v>43740.96875</c:v>
                </c:pt>
                <c:pt idx="38859">
                  <c:v>43740.989583333401</c:v>
                </c:pt>
                <c:pt idx="38860">
                  <c:v>43741.010416666599</c:v>
                </c:pt>
                <c:pt idx="38861">
                  <c:v>43741.03125</c:v>
                </c:pt>
                <c:pt idx="38862">
                  <c:v>43741.052083333401</c:v>
                </c:pt>
                <c:pt idx="38863">
                  <c:v>43741.072916666599</c:v>
                </c:pt>
                <c:pt idx="38864">
                  <c:v>43741.09375</c:v>
                </c:pt>
                <c:pt idx="38865">
                  <c:v>43741.114583333401</c:v>
                </c:pt>
                <c:pt idx="38866">
                  <c:v>43741.135416666599</c:v>
                </c:pt>
                <c:pt idx="38867">
                  <c:v>43741.15625</c:v>
                </c:pt>
                <c:pt idx="38868">
                  <c:v>43741.177083333401</c:v>
                </c:pt>
                <c:pt idx="38869">
                  <c:v>43741.197916666599</c:v>
                </c:pt>
                <c:pt idx="38870">
                  <c:v>43741.21875</c:v>
                </c:pt>
                <c:pt idx="38871">
                  <c:v>43741.239583333401</c:v>
                </c:pt>
                <c:pt idx="38872">
                  <c:v>43741.260416666599</c:v>
                </c:pt>
                <c:pt idx="38873">
                  <c:v>43741.28125</c:v>
                </c:pt>
                <c:pt idx="38874">
                  <c:v>43741.302083333401</c:v>
                </c:pt>
                <c:pt idx="38875">
                  <c:v>43741.322916666599</c:v>
                </c:pt>
                <c:pt idx="38876">
                  <c:v>43741.34375</c:v>
                </c:pt>
                <c:pt idx="38877">
                  <c:v>43741.364583333401</c:v>
                </c:pt>
                <c:pt idx="38878">
                  <c:v>43741.385416666599</c:v>
                </c:pt>
                <c:pt idx="38879">
                  <c:v>43741.40625</c:v>
                </c:pt>
                <c:pt idx="38880">
                  <c:v>43741.427083333401</c:v>
                </c:pt>
                <c:pt idx="38881">
                  <c:v>43741.447916666599</c:v>
                </c:pt>
                <c:pt idx="38882">
                  <c:v>43741.46875</c:v>
                </c:pt>
                <c:pt idx="38883">
                  <c:v>43741.489583333401</c:v>
                </c:pt>
                <c:pt idx="38884">
                  <c:v>43741.510416666599</c:v>
                </c:pt>
                <c:pt idx="38885">
                  <c:v>43741.53125</c:v>
                </c:pt>
                <c:pt idx="38886">
                  <c:v>43741.552083333401</c:v>
                </c:pt>
                <c:pt idx="38887">
                  <c:v>43741.572916666599</c:v>
                </c:pt>
                <c:pt idx="38888">
                  <c:v>43741.59375</c:v>
                </c:pt>
                <c:pt idx="38889">
                  <c:v>43741.614583333401</c:v>
                </c:pt>
                <c:pt idx="38890">
                  <c:v>43741.635416666599</c:v>
                </c:pt>
                <c:pt idx="38891">
                  <c:v>43741.65625</c:v>
                </c:pt>
                <c:pt idx="38892">
                  <c:v>43741.677083333401</c:v>
                </c:pt>
                <c:pt idx="38893">
                  <c:v>43741.697916666599</c:v>
                </c:pt>
                <c:pt idx="38894">
                  <c:v>43741.71875</c:v>
                </c:pt>
                <c:pt idx="38895">
                  <c:v>43741.739583333401</c:v>
                </c:pt>
                <c:pt idx="38896">
                  <c:v>43741.760416666599</c:v>
                </c:pt>
                <c:pt idx="38897">
                  <c:v>43741.78125</c:v>
                </c:pt>
                <c:pt idx="38898">
                  <c:v>43741.802083333401</c:v>
                </c:pt>
                <c:pt idx="38899">
                  <c:v>43741.822916666599</c:v>
                </c:pt>
                <c:pt idx="38900">
                  <c:v>43741.84375</c:v>
                </c:pt>
                <c:pt idx="38901">
                  <c:v>43741.864583333401</c:v>
                </c:pt>
                <c:pt idx="38902">
                  <c:v>43741.885416666599</c:v>
                </c:pt>
                <c:pt idx="38903">
                  <c:v>43741.90625</c:v>
                </c:pt>
                <c:pt idx="38904">
                  <c:v>43741.927083333401</c:v>
                </c:pt>
                <c:pt idx="38905">
                  <c:v>43741.947916666599</c:v>
                </c:pt>
                <c:pt idx="38906">
                  <c:v>43741.96875</c:v>
                </c:pt>
                <c:pt idx="38907">
                  <c:v>43741.989583333401</c:v>
                </c:pt>
                <c:pt idx="38908">
                  <c:v>43742.010416666599</c:v>
                </c:pt>
                <c:pt idx="38909">
                  <c:v>43742.03125</c:v>
                </c:pt>
                <c:pt idx="38910">
                  <c:v>43742.052083333401</c:v>
                </c:pt>
                <c:pt idx="38911">
                  <c:v>43742.072916666599</c:v>
                </c:pt>
                <c:pt idx="38912">
                  <c:v>43742.09375</c:v>
                </c:pt>
                <c:pt idx="38913">
                  <c:v>43742.114583333401</c:v>
                </c:pt>
                <c:pt idx="38914">
                  <c:v>43742.135416666599</c:v>
                </c:pt>
                <c:pt idx="38915">
                  <c:v>43742.15625</c:v>
                </c:pt>
                <c:pt idx="38916">
                  <c:v>43742.177083333401</c:v>
                </c:pt>
                <c:pt idx="38917">
                  <c:v>43742.197916666599</c:v>
                </c:pt>
                <c:pt idx="38918">
                  <c:v>43742.21875</c:v>
                </c:pt>
                <c:pt idx="38919">
                  <c:v>43742.239583333401</c:v>
                </c:pt>
                <c:pt idx="38920">
                  <c:v>43742.260416666599</c:v>
                </c:pt>
                <c:pt idx="38921">
                  <c:v>43742.28125</c:v>
                </c:pt>
                <c:pt idx="38922">
                  <c:v>43742.302083333401</c:v>
                </c:pt>
                <c:pt idx="38923">
                  <c:v>43742.322916666599</c:v>
                </c:pt>
                <c:pt idx="38924">
                  <c:v>43742.34375</c:v>
                </c:pt>
                <c:pt idx="38925">
                  <c:v>43742.364583333401</c:v>
                </c:pt>
                <c:pt idx="38926">
                  <c:v>43742.385416666599</c:v>
                </c:pt>
                <c:pt idx="38927">
                  <c:v>43742.40625</c:v>
                </c:pt>
                <c:pt idx="38928">
                  <c:v>43742.427083333401</c:v>
                </c:pt>
                <c:pt idx="38929">
                  <c:v>43742.447916666599</c:v>
                </c:pt>
                <c:pt idx="38930">
                  <c:v>43742.46875</c:v>
                </c:pt>
                <c:pt idx="38931">
                  <c:v>43742.489583333401</c:v>
                </c:pt>
                <c:pt idx="38932">
                  <c:v>43742.510416666599</c:v>
                </c:pt>
                <c:pt idx="38933">
                  <c:v>43742.53125</c:v>
                </c:pt>
                <c:pt idx="38934">
                  <c:v>43742.552083333401</c:v>
                </c:pt>
                <c:pt idx="38935">
                  <c:v>43742.572916666599</c:v>
                </c:pt>
                <c:pt idx="38936">
                  <c:v>43742.59375</c:v>
                </c:pt>
                <c:pt idx="38937">
                  <c:v>43742.614583333401</c:v>
                </c:pt>
                <c:pt idx="38938">
                  <c:v>43742.635416666599</c:v>
                </c:pt>
                <c:pt idx="38939">
                  <c:v>43742.65625</c:v>
                </c:pt>
                <c:pt idx="38940">
                  <c:v>43742.677083333401</c:v>
                </c:pt>
                <c:pt idx="38941">
                  <c:v>43742.697916666599</c:v>
                </c:pt>
                <c:pt idx="38942">
                  <c:v>43742.71875</c:v>
                </c:pt>
                <c:pt idx="38943">
                  <c:v>43742.739583333401</c:v>
                </c:pt>
                <c:pt idx="38944">
                  <c:v>43742.760416666599</c:v>
                </c:pt>
                <c:pt idx="38945">
                  <c:v>43742.78125</c:v>
                </c:pt>
                <c:pt idx="38946">
                  <c:v>43742.802083333401</c:v>
                </c:pt>
                <c:pt idx="38947">
                  <c:v>43742.822916666599</c:v>
                </c:pt>
                <c:pt idx="38948">
                  <c:v>43742.84375</c:v>
                </c:pt>
                <c:pt idx="38949">
                  <c:v>43742.864583333401</c:v>
                </c:pt>
                <c:pt idx="38950">
                  <c:v>43742.885416666599</c:v>
                </c:pt>
                <c:pt idx="38951">
                  <c:v>43742.90625</c:v>
                </c:pt>
                <c:pt idx="38952">
                  <c:v>43742.927083333401</c:v>
                </c:pt>
                <c:pt idx="38953">
                  <c:v>43742.947916666599</c:v>
                </c:pt>
                <c:pt idx="38954">
                  <c:v>43742.96875</c:v>
                </c:pt>
                <c:pt idx="38955">
                  <c:v>43742.989583333401</c:v>
                </c:pt>
                <c:pt idx="38956">
                  <c:v>43743.010416666599</c:v>
                </c:pt>
                <c:pt idx="38957">
                  <c:v>43743.03125</c:v>
                </c:pt>
                <c:pt idx="38958">
                  <c:v>43743.052083333401</c:v>
                </c:pt>
                <c:pt idx="38959">
                  <c:v>43743.072916666599</c:v>
                </c:pt>
                <c:pt idx="38960">
                  <c:v>43743.09375</c:v>
                </c:pt>
                <c:pt idx="38961">
                  <c:v>43743.114583333401</c:v>
                </c:pt>
                <c:pt idx="38962">
                  <c:v>43743.135416666599</c:v>
                </c:pt>
                <c:pt idx="38963">
                  <c:v>43743.15625</c:v>
                </c:pt>
                <c:pt idx="38964">
                  <c:v>43743.177083333401</c:v>
                </c:pt>
                <c:pt idx="38965">
                  <c:v>43743.197916666599</c:v>
                </c:pt>
                <c:pt idx="38966">
                  <c:v>43743.21875</c:v>
                </c:pt>
                <c:pt idx="38967">
                  <c:v>43743.239583333401</c:v>
                </c:pt>
                <c:pt idx="38968">
                  <c:v>43743.260416666599</c:v>
                </c:pt>
                <c:pt idx="38969">
                  <c:v>43743.28125</c:v>
                </c:pt>
                <c:pt idx="38970">
                  <c:v>43743.302083333401</c:v>
                </c:pt>
                <c:pt idx="38971">
                  <c:v>43743.322916666599</c:v>
                </c:pt>
                <c:pt idx="38972">
                  <c:v>43743.34375</c:v>
                </c:pt>
                <c:pt idx="38973">
                  <c:v>43743.364583333401</c:v>
                </c:pt>
                <c:pt idx="38974">
                  <c:v>43743.385416666599</c:v>
                </c:pt>
                <c:pt idx="38975">
                  <c:v>43743.40625</c:v>
                </c:pt>
                <c:pt idx="38976">
                  <c:v>43743.427083333401</c:v>
                </c:pt>
                <c:pt idx="38977">
                  <c:v>43743.447916666599</c:v>
                </c:pt>
                <c:pt idx="38978">
                  <c:v>43743.46875</c:v>
                </c:pt>
                <c:pt idx="38979">
                  <c:v>43743.489583333401</c:v>
                </c:pt>
                <c:pt idx="38980">
                  <c:v>43743.510416666599</c:v>
                </c:pt>
                <c:pt idx="38981">
                  <c:v>43743.53125</c:v>
                </c:pt>
                <c:pt idx="38982">
                  <c:v>43743.552083333401</c:v>
                </c:pt>
                <c:pt idx="38983">
                  <c:v>43743.572916666599</c:v>
                </c:pt>
                <c:pt idx="38984">
                  <c:v>43743.59375</c:v>
                </c:pt>
                <c:pt idx="38985">
                  <c:v>43743.614583333401</c:v>
                </c:pt>
                <c:pt idx="38986">
                  <c:v>43743.635416666599</c:v>
                </c:pt>
                <c:pt idx="38987">
                  <c:v>43743.65625</c:v>
                </c:pt>
                <c:pt idx="38988">
                  <c:v>43743.677083333401</c:v>
                </c:pt>
                <c:pt idx="38989">
                  <c:v>43743.697916666599</c:v>
                </c:pt>
                <c:pt idx="38990">
                  <c:v>43743.71875</c:v>
                </c:pt>
                <c:pt idx="38991">
                  <c:v>43743.739583333401</c:v>
                </c:pt>
                <c:pt idx="38992">
                  <c:v>43743.760416666599</c:v>
                </c:pt>
                <c:pt idx="38993">
                  <c:v>43743.78125</c:v>
                </c:pt>
                <c:pt idx="38994">
                  <c:v>43743.802083333401</c:v>
                </c:pt>
                <c:pt idx="38995">
                  <c:v>43743.822916666599</c:v>
                </c:pt>
                <c:pt idx="38996">
                  <c:v>43743.84375</c:v>
                </c:pt>
                <c:pt idx="38997">
                  <c:v>43743.864583333401</c:v>
                </c:pt>
                <c:pt idx="38998">
                  <c:v>43743.885416666599</c:v>
                </c:pt>
                <c:pt idx="38999">
                  <c:v>43743.90625</c:v>
                </c:pt>
                <c:pt idx="39000">
                  <c:v>43743.927083333401</c:v>
                </c:pt>
                <c:pt idx="39001">
                  <c:v>43743.947916666599</c:v>
                </c:pt>
                <c:pt idx="39002">
                  <c:v>43743.96875</c:v>
                </c:pt>
                <c:pt idx="39003">
                  <c:v>43743.989583333401</c:v>
                </c:pt>
                <c:pt idx="39004">
                  <c:v>43744.010416666599</c:v>
                </c:pt>
                <c:pt idx="39005">
                  <c:v>43744.03125</c:v>
                </c:pt>
                <c:pt idx="39006">
                  <c:v>43744.052083333401</c:v>
                </c:pt>
                <c:pt idx="39007">
                  <c:v>43744.072916666599</c:v>
                </c:pt>
                <c:pt idx="39008">
                  <c:v>43744.09375</c:v>
                </c:pt>
                <c:pt idx="39009">
                  <c:v>43744.114583333401</c:v>
                </c:pt>
                <c:pt idx="39010">
                  <c:v>43744.135416666599</c:v>
                </c:pt>
                <c:pt idx="39011">
                  <c:v>43744.15625</c:v>
                </c:pt>
                <c:pt idx="39012">
                  <c:v>43744.177083333401</c:v>
                </c:pt>
                <c:pt idx="39013">
                  <c:v>43744.197916666599</c:v>
                </c:pt>
                <c:pt idx="39014">
                  <c:v>43744.21875</c:v>
                </c:pt>
                <c:pt idx="39015">
                  <c:v>43744.239583333401</c:v>
                </c:pt>
                <c:pt idx="39016">
                  <c:v>43744.260416666599</c:v>
                </c:pt>
                <c:pt idx="39017">
                  <c:v>43744.28125</c:v>
                </c:pt>
                <c:pt idx="39018">
                  <c:v>43744.302083333401</c:v>
                </c:pt>
                <c:pt idx="39019">
                  <c:v>43744.322916666599</c:v>
                </c:pt>
                <c:pt idx="39020">
                  <c:v>43744.34375</c:v>
                </c:pt>
                <c:pt idx="39021">
                  <c:v>43744.364583333401</c:v>
                </c:pt>
                <c:pt idx="39022">
                  <c:v>43744.385416666599</c:v>
                </c:pt>
                <c:pt idx="39023">
                  <c:v>43744.40625</c:v>
                </c:pt>
                <c:pt idx="39024">
                  <c:v>43744.427083333401</c:v>
                </c:pt>
                <c:pt idx="39025">
                  <c:v>43744.447916666599</c:v>
                </c:pt>
                <c:pt idx="39026">
                  <c:v>43744.46875</c:v>
                </c:pt>
                <c:pt idx="39027">
                  <c:v>43744.489583333401</c:v>
                </c:pt>
                <c:pt idx="39028">
                  <c:v>43744.510416666599</c:v>
                </c:pt>
                <c:pt idx="39029">
                  <c:v>43744.53125</c:v>
                </c:pt>
                <c:pt idx="39030">
                  <c:v>43744.552083333401</c:v>
                </c:pt>
                <c:pt idx="39031">
                  <c:v>43744.572916666599</c:v>
                </c:pt>
                <c:pt idx="39032">
                  <c:v>43744.59375</c:v>
                </c:pt>
                <c:pt idx="39033">
                  <c:v>43744.614583333401</c:v>
                </c:pt>
                <c:pt idx="39034">
                  <c:v>43744.635416666599</c:v>
                </c:pt>
                <c:pt idx="39035">
                  <c:v>43744.65625</c:v>
                </c:pt>
                <c:pt idx="39036">
                  <c:v>43744.677083333401</c:v>
                </c:pt>
                <c:pt idx="39037">
                  <c:v>43744.697916666599</c:v>
                </c:pt>
                <c:pt idx="39038">
                  <c:v>43744.71875</c:v>
                </c:pt>
                <c:pt idx="39039">
                  <c:v>43744.739583333401</c:v>
                </c:pt>
                <c:pt idx="39040">
                  <c:v>43744.760416666599</c:v>
                </c:pt>
                <c:pt idx="39041">
                  <c:v>43744.78125</c:v>
                </c:pt>
                <c:pt idx="39042">
                  <c:v>43744.802083333401</c:v>
                </c:pt>
                <c:pt idx="39043">
                  <c:v>43744.822916666599</c:v>
                </c:pt>
                <c:pt idx="39044">
                  <c:v>43744.84375</c:v>
                </c:pt>
                <c:pt idx="39045">
                  <c:v>43744.864583333401</c:v>
                </c:pt>
                <c:pt idx="39046">
                  <c:v>43744.885416666599</c:v>
                </c:pt>
                <c:pt idx="39047">
                  <c:v>43744.90625</c:v>
                </c:pt>
                <c:pt idx="39048">
                  <c:v>43744.927083333401</c:v>
                </c:pt>
                <c:pt idx="39049">
                  <c:v>43744.947916666599</c:v>
                </c:pt>
                <c:pt idx="39050">
                  <c:v>43744.96875</c:v>
                </c:pt>
                <c:pt idx="39051">
                  <c:v>43744.989583333401</c:v>
                </c:pt>
                <c:pt idx="39052">
                  <c:v>43745.010416666599</c:v>
                </c:pt>
                <c:pt idx="39053">
                  <c:v>43745.03125</c:v>
                </c:pt>
                <c:pt idx="39054">
                  <c:v>43745.052083333401</c:v>
                </c:pt>
                <c:pt idx="39055">
                  <c:v>43745.072916666599</c:v>
                </c:pt>
                <c:pt idx="39056">
                  <c:v>43745.09375</c:v>
                </c:pt>
                <c:pt idx="39057">
                  <c:v>43745.114583333401</c:v>
                </c:pt>
                <c:pt idx="39058">
                  <c:v>43745.135416666599</c:v>
                </c:pt>
                <c:pt idx="39059">
                  <c:v>43745.15625</c:v>
                </c:pt>
                <c:pt idx="39060">
                  <c:v>43745.177083333401</c:v>
                </c:pt>
                <c:pt idx="39061">
                  <c:v>43745.197916666599</c:v>
                </c:pt>
                <c:pt idx="39062">
                  <c:v>43745.21875</c:v>
                </c:pt>
                <c:pt idx="39063">
                  <c:v>43745.239583333401</c:v>
                </c:pt>
                <c:pt idx="39064">
                  <c:v>43745.260416666599</c:v>
                </c:pt>
                <c:pt idx="39065">
                  <c:v>43745.28125</c:v>
                </c:pt>
                <c:pt idx="39066">
                  <c:v>43745.302083333401</c:v>
                </c:pt>
                <c:pt idx="39067">
                  <c:v>43745.322916666599</c:v>
                </c:pt>
                <c:pt idx="39068">
                  <c:v>43745.34375</c:v>
                </c:pt>
                <c:pt idx="39069">
                  <c:v>43745.364583333401</c:v>
                </c:pt>
                <c:pt idx="39070">
                  <c:v>43745.385416666599</c:v>
                </c:pt>
                <c:pt idx="39071">
                  <c:v>43745.40625</c:v>
                </c:pt>
                <c:pt idx="39072">
                  <c:v>43745.427083333401</c:v>
                </c:pt>
                <c:pt idx="39073">
                  <c:v>43745.447916666599</c:v>
                </c:pt>
                <c:pt idx="39074">
                  <c:v>43745.46875</c:v>
                </c:pt>
                <c:pt idx="39075">
                  <c:v>43745.489583333401</c:v>
                </c:pt>
                <c:pt idx="39076">
                  <c:v>43745.510416666599</c:v>
                </c:pt>
                <c:pt idx="39077">
                  <c:v>43745.53125</c:v>
                </c:pt>
                <c:pt idx="39078">
                  <c:v>43745.552083333401</c:v>
                </c:pt>
                <c:pt idx="39079">
                  <c:v>43745.572916666599</c:v>
                </c:pt>
                <c:pt idx="39080">
                  <c:v>43745.59375</c:v>
                </c:pt>
                <c:pt idx="39081">
                  <c:v>43745.614583333401</c:v>
                </c:pt>
                <c:pt idx="39082">
                  <c:v>43745.635416666599</c:v>
                </c:pt>
                <c:pt idx="39083">
                  <c:v>43745.65625</c:v>
                </c:pt>
                <c:pt idx="39084">
                  <c:v>43745.677083333401</c:v>
                </c:pt>
                <c:pt idx="39085">
                  <c:v>43745.697916666599</c:v>
                </c:pt>
                <c:pt idx="39086">
                  <c:v>43745.71875</c:v>
                </c:pt>
                <c:pt idx="39087">
                  <c:v>43745.739583333401</c:v>
                </c:pt>
                <c:pt idx="39088">
                  <c:v>43745.760416666599</c:v>
                </c:pt>
                <c:pt idx="39089">
                  <c:v>43745.78125</c:v>
                </c:pt>
                <c:pt idx="39090">
                  <c:v>43745.802083333401</c:v>
                </c:pt>
                <c:pt idx="39091">
                  <c:v>43745.822916666599</c:v>
                </c:pt>
                <c:pt idx="39092">
                  <c:v>43745.84375</c:v>
                </c:pt>
                <c:pt idx="39093">
                  <c:v>43745.864583333401</c:v>
                </c:pt>
                <c:pt idx="39094">
                  <c:v>43745.885416666599</c:v>
                </c:pt>
                <c:pt idx="39095">
                  <c:v>43745.90625</c:v>
                </c:pt>
                <c:pt idx="39096">
                  <c:v>43745.927083333401</c:v>
                </c:pt>
                <c:pt idx="39097">
                  <c:v>43745.947916666599</c:v>
                </c:pt>
                <c:pt idx="39098">
                  <c:v>43745.96875</c:v>
                </c:pt>
                <c:pt idx="39099">
                  <c:v>43745.989583333401</c:v>
                </c:pt>
                <c:pt idx="39100">
                  <c:v>43746.010416666599</c:v>
                </c:pt>
                <c:pt idx="39101">
                  <c:v>43746.03125</c:v>
                </c:pt>
                <c:pt idx="39102">
                  <c:v>43746.052083333401</c:v>
                </c:pt>
                <c:pt idx="39103">
                  <c:v>43746.072916666599</c:v>
                </c:pt>
                <c:pt idx="39104">
                  <c:v>43746.09375</c:v>
                </c:pt>
                <c:pt idx="39105">
                  <c:v>43746.114583333401</c:v>
                </c:pt>
                <c:pt idx="39106">
                  <c:v>43746.135416666599</c:v>
                </c:pt>
                <c:pt idx="39107">
                  <c:v>43746.15625</c:v>
                </c:pt>
                <c:pt idx="39108">
                  <c:v>43746.177083333401</c:v>
                </c:pt>
                <c:pt idx="39109">
                  <c:v>43746.197916666599</c:v>
                </c:pt>
                <c:pt idx="39110">
                  <c:v>43746.21875</c:v>
                </c:pt>
                <c:pt idx="39111">
                  <c:v>43746.239583333401</c:v>
                </c:pt>
                <c:pt idx="39112">
                  <c:v>43746.260416666599</c:v>
                </c:pt>
                <c:pt idx="39113">
                  <c:v>43746.28125</c:v>
                </c:pt>
                <c:pt idx="39114">
                  <c:v>43746.302083333401</c:v>
                </c:pt>
                <c:pt idx="39115">
                  <c:v>43746.322916666599</c:v>
                </c:pt>
                <c:pt idx="39116">
                  <c:v>43746.34375</c:v>
                </c:pt>
                <c:pt idx="39117">
                  <c:v>43746.364583333401</c:v>
                </c:pt>
                <c:pt idx="39118">
                  <c:v>43746.385416666599</c:v>
                </c:pt>
                <c:pt idx="39119">
                  <c:v>43746.40625</c:v>
                </c:pt>
                <c:pt idx="39120">
                  <c:v>43746.427083333401</c:v>
                </c:pt>
                <c:pt idx="39121">
                  <c:v>43746.447916666599</c:v>
                </c:pt>
                <c:pt idx="39122">
                  <c:v>43746.46875</c:v>
                </c:pt>
                <c:pt idx="39123">
                  <c:v>43746.489583333401</c:v>
                </c:pt>
                <c:pt idx="39124">
                  <c:v>43746.510416666599</c:v>
                </c:pt>
                <c:pt idx="39125">
                  <c:v>43746.53125</c:v>
                </c:pt>
                <c:pt idx="39126">
                  <c:v>43746.552083333401</c:v>
                </c:pt>
                <c:pt idx="39127">
                  <c:v>43746.572916666599</c:v>
                </c:pt>
                <c:pt idx="39128">
                  <c:v>43746.59375</c:v>
                </c:pt>
                <c:pt idx="39129">
                  <c:v>43746.614583333401</c:v>
                </c:pt>
                <c:pt idx="39130">
                  <c:v>43746.635416666599</c:v>
                </c:pt>
                <c:pt idx="39131">
                  <c:v>43746.65625</c:v>
                </c:pt>
                <c:pt idx="39132">
                  <c:v>43746.677083333401</c:v>
                </c:pt>
                <c:pt idx="39133">
                  <c:v>43746.697916666599</c:v>
                </c:pt>
                <c:pt idx="39134">
                  <c:v>43746.71875</c:v>
                </c:pt>
                <c:pt idx="39135">
                  <c:v>43746.739583333401</c:v>
                </c:pt>
                <c:pt idx="39136">
                  <c:v>43746.760416666599</c:v>
                </c:pt>
                <c:pt idx="39137">
                  <c:v>43746.78125</c:v>
                </c:pt>
                <c:pt idx="39138">
                  <c:v>43746.802083333401</c:v>
                </c:pt>
                <c:pt idx="39139">
                  <c:v>43746.822916666599</c:v>
                </c:pt>
                <c:pt idx="39140">
                  <c:v>43746.84375</c:v>
                </c:pt>
                <c:pt idx="39141">
                  <c:v>43746.864583333401</c:v>
                </c:pt>
                <c:pt idx="39142">
                  <c:v>43746.885416666599</c:v>
                </c:pt>
                <c:pt idx="39143">
                  <c:v>43746.90625</c:v>
                </c:pt>
                <c:pt idx="39144">
                  <c:v>43746.927083333401</c:v>
                </c:pt>
                <c:pt idx="39145">
                  <c:v>43746.947916666599</c:v>
                </c:pt>
                <c:pt idx="39146">
                  <c:v>43746.96875</c:v>
                </c:pt>
                <c:pt idx="39147">
                  <c:v>43746.989583333401</c:v>
                </c:pt>
                <c:pt idx="39148">
                  <c:v>43747.010416666599</c:v>
                </c:pt>
                <c:pt idx="39149">
                  <c:v>43747.03125</c:v>
                </c:pt>
                <c:pt idx="39150">
                  <c:v>43747.052083333401</c:v>
                </c:pt>
                <c:pt idx="39151">
                  <c:v>43747.072916666599</c:v>
                </c:pt>
                <c:pt idx="39152">
                  <c:v>43747.09375</c:v>
                </c:pt>
                <c:pt idx="39153">
                  <c:v>43747.114583333401</c:v>
                </c:pt>
                <c:pt idx="39154">
                  <c:v>43747.135416666599</c:v>
                </c:pt>
                <c:pt idx="39155">
                  <c:v>43747.15625</c:v>
                </c:pt>
                <c:pt idx="39156">
                  <c:v>43747.177083333401</c:v>
                </c:pt>
                <c:pt idx="39157">
                  <c:v>43747.197916666599</c:v>
                </c:pt>
                <c:pt idx="39158">
                  <c:v>43747.21875</c:v>
                </c:pt>
                <c:pt idx="39159">
                  <c:v>43747.239583333401</c:v>
                </c:pt>
                <c:pt idx="39160">
                  <c:v>43747.260416666599</c:v>
                </c:pt>
                <c:pt idx="39161">
                  <c:v>43747.28125</c:v>
                </c:pt>
                <c:pt idx="39162">
                  <c:v>43747.302083333401</c:v>
                </c:pt>
                <c:pt idx="39163">
                  <c:v>43747.322916666599</c:v>
                </c:pt>
                <c:pt idx="39164">
                  <c:v>43747.34375</c:v>
                </c:pt>
                <c:pt idx="39165">
                  <c:v>43747.364583333401</c:v>
                </c:pt>
                <c:pt idx="39166">
                  <c:v>43747.385416666599</c:v>
                </c:pt>
                <c:pt idx="39167">
                  <c:v>43747.40625</c:v>
                </c:pt>
                <c:pt idx="39168">
                  <c:v>43747.427083333401</c:v>
                </c:pt>
                <c:pt idx="39169">
                  <c:v>43747.447916666599</c:v>
                </c:pt>
                <c:pt idx="39170">
                  <c:v>43747.46875</c:v>
                </c:pt>
                <c:pt idx="39171">
                  <c:v>43747.489583333401</c:v>
                </c:pt>
                <c:pt idx="39172">
                  <c:v>43747.510416666599</c:v>
                </c:pt>
                <c:pt idx="39173">
                  <c:v>43747.53125</c:v>
                </c:pt>
                <c:pt idx="39174">
                  <c:v>43747.552083333401</c:v>
                </c:pt>
                <c:pt idx="39175">
                  <c:v>43747.572916666599</c:v>
                </c:pt>
                <c:pt idx="39176">
                  <c:v>43747.59375</c:v>
                </c:pt>
                <c:pt idx="39177">
                  <c:v>43747.614583333401</c:v>
                </c:pt>
                <c:pt idx="39178">
                  <c:v>43747.635416666599</c:v>
                </c:pt>
                <c:pt idx="39179">
                  <c:v>43747.65625</c:v>
                </c:pt>
                <c:pt idx="39180">
                  <c:v>43747.677083333401</c:v>
                </c:pt>
                <c:pt idx="39181">
                  <c:v>43747.697916666599</c:v>
                </c:pt>
                <c:pt idx="39182">
                  <c:v>43747.71875</c:v>
                </c:pt>
                <c:pt idx="39183">
                  <c:v>43747.739583333401</c:v>
                </c:pt>
                <c:pt idx="39184">
                  <c:v>43747.760416666599</c:v>
                </c:pt>
                <c:pt idx="39185">
                  <c:v>43747.78125</c:v>
                </c:pt>
                <c:pt idx="39186">
                  <c:v>43747.802083333401</c:v>
                </c:pt>
                <c:pt idx="39187">
                  <c:v>43747.822916666599</c:v>
                </c:pt>
                <c:pt idx="39188">
                  <c:v>43747.84375</c:v>
                </c:pt>
                <c:pt idx="39189">
                  <c:v>43747.864583333401</c:v>
                </c:pt>
                <c:pt idx="39190">
                  <c:v>43747.885416666599</c:v>
                </c:pt>
                <c:pt idx="39191">
                  <c:v>43747.90625</c:v>
                </c:pt>
                <c:pt idx="39192">
                  <c:v>43747.927083333401</c:v>
                </c:pt>
                <c:pt idx="39193">
                  <c:v>43747.947916666599</c:v>
                </c:pt>
                <c:pt idx="39194">
                  <c:v>43747.96875</c:v>
                </c:pt>
                <c:pt idx="39195">
                  <c:v>43747.989583333401</c:v>
                </c:pt>
                <c:pt idx="39196">
                  <c:v>43748.010416666599</c:v>
                </c:pt>
                <c:pt idx="39197">
                  <c:v>43748.03125</c:v>
                </c:pt>
                <c:pt idx="39198">
                  <c:v>43748.052083333401</c:v>
                </c:pt>
                <c:pt idx="39199">
                  <c:v>43748.072916666599</c:v>
                </c:pt>
                <c:pt idx="39200">
                  <c:v>43748.09375</c:v>
                </c:pt>
                <c:pt idx="39201">
                  <c:v>43748.114583333401</c:v>
                </c:pt>
                <c:pt idx="39202">
                  <c:v>43748.135416666599</c:v>
                </c:pt>
                <c:pt idx="39203">
                  <c:v>43748.15625</c:v>
                </c:pt>
                <c:pt idx="39204">
                  <c:v>43748.177083333401</c:v>
                </c:pt>
                <c:pt idx="39205">
                  <c:v>43748.197916666599</c:v>
                </c:pt>
                <c:pt idx="39206">
                  <c:v>43748.21875</c:v>
                </c:pt>
                <c:pt idx="39207">
                  <c:v>43748.239583333401</c:v>
                </c:pt>
                <c:pt idx="39208">
                  <c:v>43748.260416666599</c:v>
                </c:pt>
                <c:pt idx="39209">
                  <c:v>43748.28125</c:v>
                </c:pt>
                <c:pt idx="39210">
                  <c:v>43748.302083333401</c:v>
                </c:pt>
                <c:pt idx="39211">
                  <c:v>43748.322916666599</c:v>
                </c:pt>
                <c:pt idx="39212">
                  <c:v>43748.34375</c:v>
                </c:pt>
                <c:pt idx="39213">
                  <c:v>43748.364583333401</c:v>
                </c:pt>
                <c:pt idx="39214">
                  <c:v>43748.385416666599</c:v>
                </c:pt>
                <c:pt idx="39215">
                  <c:v>43748.40625</c:v>
                </c:pt>
                <c:pt idx="39216">
                  <c:v>43748.427083333401</c:v>
                </c:pt>
                <c:pt idx="39217">
                  <c:v>43748.447916666599</c:v>
                </c:pt>
                <c:pt idx="39218">
                  <c:v>43748.46875</c:v>
                </c:pt>
                <c:pt idx="39219">
                  <c:v>43748.489583333401</c:v>
                </c:pt>
                <c:pt idx="39220">
                  <c:v>43748.510416666599</c:v>
                </c:pt>
                <c:pt idx="39221">
                  <c:v>43748.53125</c:v>
                </c:pt>
                <c:pt idx="39222">
                  <c:v>43748.552083333401</c:v>
                </c:pt>
                <c:pt idx="39223">
                  <c:v>43748.572916666599</c:v>
                </c:pt>
                <c:pt idx="39224">
                  <c:v>43748.59375</c:v>
                </c:pt>
                <c:pt idx="39225">
                  <c:v>43748.614583333401</c:v>
                </c:pt>
                <c:pt idx="39226">
                  <c:v>43748.635416666599</c:v>
                </c:pt>
                <c:pt idx="39227">
                  <c:v>43748.65625</c:v>
                </c:pt>
                <c:pt idx="39228">
                  <c:v>43748.677083333401</c:v>
                </c:pt>
                <c:pt idx="39229">
                  <c:v>43748.697916666599</c:v>
                </c:pt>
                <c:pt idx="39230">
                  <c:v>43748.71875</c:v>
                </c:pt>
                <c:pt idx="39231">
                  <c:v>43748.739583333401</c:v>
                </c:pt>
                <c:pt idx="39232">
                  <c:v>43748.760416666599</c:v>
                </c:pt>
                <c:pt idx="39233">
                  <c:v>43748.78125</c:v>
                </c:pt>
                <c:pt idx="39234">
                  <c:v>43748.802083333401</c:v>
                </c:pt>
                <c:pt idx="39235">
                  <c:v>43748.822916666599</c:v>
                </c:pt>
                <c:pt idx="39236">
                  <c:v>43748.84375</c:v>
                </c:pt>
                <c:pt idx="39237">
                  <c:v>43748.864583333401</c:v>
                </c:pt>
                <c:pt idx="39238">
                  <c:v>43748.885416666599</c:v>
                </c:pt>
                <c:pt idx="39239">
                  <c:v>43748.90625</c:v>
                </c:pt>
                <c:pt idx="39240">
                  <c:v>43748.927083333401</c:v>
                </c:pt>
                <c:pt idx="39241">
                  <c:v>43748.947916666599</c:v>
                </c:pt>
                <c:pt idx="39242">
                  <c:v>43748.96875</c:v>
                </c:pt>
                <c:pt idx="39243">
                  <c:v>43748.989583333401</c:v>
                </c:pt>
                <c:pt idx="39244">
                  <c:v>43749.010416666599</c:v>
                </c:pt>
                <c:pt idx="39245">
                  <c:v>43749.03125</c:v>
                </c:pt>
                <c:pt idx="39246">
                  <c:v>43749.052083333401</c:v>
                </c:pt>
                <c:pt idx="39247">
                  <c:v>43749.072916666599</c:v>
                </c:pt>
                <c:pt idx="39248">
                  <c:v>43749.09375</c:v>
                </c:pt>
                <c:pt idx="39249">
                  <c:v>43749.114583333401</c:v>
                </c:pt>
                <c:pt idx="39250">
                  <c:v>43749.135416666599</c:v>
                </c:pt>
                <c:pt idx="39251">
                  <c:v>43749.15625</c:v>
                </c:pt>
                <c:pt idx="39252">
                  <c:v>43749.177083333401</c:v>
                </c:pt>
                <c:pt idx="39253">
                  <c:v>43749.197916666599</c:v>
                </c:pt>
                <c:pt idx="39254">
                  <c:v>43749.21875</c:v>
                </c:pt>
                <c:pt idx="39255">
                  <c:v>43749.239583333401</c:v>
                </c:pt>
                <c:pt idx="39256">
                  <c:v>43749.260416666599</c:v>
                </c:pt>
                <c:pt idx="39257">
                  <c:v>43749.28125</c:v>
                </c:pt>
                <c:pt idx="39258">
                  <c:v>43749.302083333401</c:v>
                </c:pt>
                <c:pt idx="39259">
                  <c:v>43749.322916666599</c:v>
                </c:pt>
                <c:pt idx="39260">
                  <c:v>43749.34375</c:v>
                </c:pt>
                <c:pt idx="39261">
                  <c:v>43749.364583333401</c:v>
                </c:pt>
                <c:pt idx="39262">
                  <c:v>43749.385416666599</c:v>
                </c:pt>
                <c:pt idx="39263">
                  <c:v>43749.40625</c:v>
                </c:pt>
                <c:pt idx="39264">
                  <c:v>43749.427083333401</c:v>
                </c:pt>
                <c:pt idx="39265">
                  <c:v>43749.447916666599</c:v>
                </c:pt>
                <c:pt idx="39266">
                  <c:v>43749.46875</c:v>
                </c:pt>
                <c:pt idx="39267">
                  <c:v>43749.489583333401</c:v>
                </c:pt>
                <c:pt idx="39268">
                  <c:v>43749.510416666599</c:v>
                </c:pt>
                <c:pt idx="39269">
                  <c:v>43749.53125</c:v>
                </c:pt>
                <c:pt idx="39270">
                  <c:v>43749.552083333401</c:v>
                </c:pt>
                <c:pt idx="39271">
                  <c:v>43749.572916666599</c:v>
                </c:pt>
                <c:pt idx="39272">
                  <c:v>43749.59375</c:v>
                </c:pt>
                <c:pt idx="39273">
                  <c:v>43749.614583333401</c:v>
                </c:pt>
                <c:pt idx="39274">
                  <c:v>43749.635416666599</c:v>
                </c:pt>
                <c:pt idx="39275">
                  <c:v>43749.65625</c:v>
                </c:pt>
                <c:pt idx="39276">
                  <c:v>43749.677083333401</c:v>
                </c:pt>
                <c:pt idx="39277">
                  <c:v>43749.697916666599</c:v>
                </c:pt>
                <c:pt idx="39278">
                  <c:v>43749.71875</c:v>
                </c:pt>
                <c:pt idx="39279">
                  <c:v>43749.739583333401</c:v>
                </c:pt>
                <c:pt idx="39280">
                  <c:v>43749.760416666599</c:v>
                </c:pt>
                <c:pt idx="39281">
                  <c:v>43749.78125</c:v>
                </c:pt>
                <c:pt idx="39282">
                  <c:v>43749.802083333401</c:v>
                </c:pt>
                <c:pt idx="39283">
                  <c:v>43749.822916666599</c:v>
                </c:pt>
                <c:pt idx="39284">
                  <c:v>43749.84375</c:v>
                </c:pt>
                <c:pt idx="39285">
                  <c:v>43749.864583333401</c:v>
                </c:pt>
                <c:pt idx="39286">
                  <c:v>43749.885416666599</c:v>
                </c:pt>
                <c:pt idx="39287">
                  <c:v>43749.90625</c:v>
                </c:pt>
                <c:pt idx="39288">
                  <c:v>43749.927083333401</c:v>
                </c:pt>
                <c:pt idx="39289">
                  <c:v>43749.947916666599</c:v>
                </c:pt>
                <c:pt idx="39290">
                  <c:v>43749.96875</c:v>
                </c:pt>
                <c:pt idx="39291">
                  <c:v>43749.989583333401</c:v>
                </c:pt>
                <c:pt idx="39292">
                  <c:v>43750.010416666599</c:v>
                </c:pt>
                <c:pt idx="39293">
                  <c:v>43750.03125</c:v>
                </c:pt>
                <c:pt idx="39294">
                  <c:v>43750.052083333401</c:v>
                </c:pt>
                <c:pt idx="39295">
                  <c:v>43750.072916666599</c:v>
                </c:pt>
                <c:pt idx="39296">
                  <c:v>43750.09375</c:v>
                </c:pt>
                <c:pt idx="39297">
                  <c:v>43750.114583333401</c:v>
                </c:pt>
                <c:pt idx="39298">
                  <c:v>43750.135416666599</c:v>
                </c:pt>
                <c:pt idx="39299">
                  <c:v>43750.15625</c:v>
                </c:pt>
                <c:pt idx="39300">
                  <c:v>43750.177083333401</c:v>
                </c:pt>
                <c:pt idx="39301">
                  <c:v>43750.197916666599</c:v>
                </c:pt>
                <c:pt idx="39302">
                  <c:v>43750.21875</c:v>
                </c:pt>
                <c:pt idx="39303">
                  <c:v>43750.239583333401</c:v>
                </c:pt>
                <c:pt idx="39304">
                  <c:v>43750.260416666599</c:v>
                </c:pt>
                <c:pt idx="39305">
                  <c:v>43750.28125</c:v>
                </c:pt>
                <c:pt idx="39306">
                  <c:v>43750.302083333401</c:v>
                </c:pt>
                <c:pt idx="39307">
                  <c:v>43750.322916666599</c:v>
                </c:pt>
                <c:pt idx="39308">
                  <c:v>43750.34375</c:v>
                </c:pt>
                <c:pt idx="39309">
                  <c:v>43750.364583333401</c:v>
                </c:pt>
                <c:pt idx="39310">
                  <c:v>43750.385416666599</c:v>
                </c:pt>
                <c:pt idx="39311">
                  <c:v>43750.40625</c:v>
                </c:pt>
                <c:pt idx="39312">
                  <c:v>43750.427083333401</c:v>
                </c:pt>
                <c:pt idx="39313">
                  <c:v>43750.447916666599</c:v>
                </c:pt>
                <c:pt idx="39314">
                  <c:v>43750.46875</c:v>
                </c:pt>
                <c:pt idx="39315">
                  <c:v>43750.489583333401</c:v>
                </c:pt>
                <c:pt idx="39316">
                  <c:v>43750.510416666599</c:v>
                </c:pt>
                <c:pt idx="39317">
                  <c:v>43750.53125</c:v>
                </c:pt>
                <c:pt idx="39318">
                  <c:v>43750.552083333401</c:v>
                </c:pt>
                <c:pt idx="39319">
                  <c:v>43750.572916666599</c:v>
                </c:pt>
                <c:pt idx="39320">
                  <c:v>43750.59375</c:v>
                </c:pt>
                <c:pt idx="39321">
                  <c:v>43750.614583333401</c:v>
                </c:pt>
                <c:pt idx="39322">
                  <c:v>43750.635416666599</c:v>
                </c:pt>
                <c:pt idx="39323">
                  <c:v>43750.65625</c:v>
                </c:pt>
                <c:pt idx="39324">
                  <c:v>43750.677083333401</c:v>
                </c:pt>
                <c:pt idx="39325">
                  <c:v>43750.697916666599</c:v>
                </c:pt>
                <c:pt idx="39326">
                  <c:v>43750.71875</c:v>
                </c:pt>
                <c:pt idx="39327">
                  <c:v>43750.739583333401</c:v>
                </c:pt>
                <c:pt idx="39328">
                  <c:v>43750.760416666599</c:v>
                </c:pt>
                <c:pt idx="39329">
                  <c:v>43750.78125</c:v>
                </c:pt>
                <c:pt idx="39330">
                  <c:v>43750.802083333401</c:v>
                </c:pt>
                <c:pt idx="39331">
                  <c:v>43750.822916666599</c:v>
                </c:pt>
                <c:pt idx="39332">
                  <c:v>43750.84375</c:v>
                </c:pt>
                <c:pt idx="39333">
                  <c:v>43750.864583333401</c:v>
                </c:pt>
                <c:pt idx="39334">
                  <c:v>43750.885416666599</c:v>
                </c:pt>
                <c:pt idx="39335">
                  <c:v>43750.90625</c:v>
                </c:pt>
                <c:pt idx="39336">
                  <c:v>43750.927083333401</c:v>
                </c:pt>
                <c:pt idx="39337">
                  <c:v>43750.947916666599</c:v>
                </c:pt>
                <c:pt idx="39338">
                  <c:v>43750.96875</c:v>
                </c:pt>
                <c:pt idx="39339">
                  <c:v>43750.989583333401</c:v>
                </c:pt>
                <c:pt idx="39340">
                  <c:v>43751.010416666599</c:v>
                </c:pt>
                <c:pt idx="39341">
                  <c:v>43751.03125</c:v>
                </c:pt>
                <c:pt idx="39342">
                  <c:v>43751.052083333401</c:v>
                </c:pt>
                <c:pt idx="39343">
                  <c:v>43751.072916666599</c:v>
                </c:pt>
                <c:pt idx="39344">
                  <c:v>43751.09375</c:v>
                </c:pt>
                <c:pt idx="39345">
                  <c:v>43751.114583333401</c:v>
                </c:pt>
                <c:pt idx="39346">
                  <c:v>43751.135416666599</c:v>
                </c:pt>
                <c:pt idx="39347">
                  <c:v>43751.15625</c:v>
                </c:pt>
                <c:pt idx="39348">
                  <c:v>43751.177083333401</c:v>
                </c:pt>
                <c:pt idx="39349">
                  <c:v>43751.197916666599</c:v>
                </c:pt>
                <c:pt idx="39350">
                  <c:v>43751.21875</c:v>
                </c:pt>
                <c:pt idx="39351">
                  <c:v>43751.239583333401</c:v>
                </c:pt>
                <c:pt idx="39352">
                  <c:v>43751.260416666599</c:v>
                </c:pt>
                <c:pt idx="39353">
                  <c:v>43751.28125</c:v>
                </c:pt>
                <c:pt idx="39354">
                  <c:v>43751.302083333401</c:v>
                </c:pt>
                <c:pt idx="39355">
                  <c:v>43751.322916666599</c:v>
                </c:pt>
                <c:pt idx="39356">
                  <c:v>43751.34375</c:v>
                </c:pt>
                <c:pt idx="39357">
                  <c:v>43751.364583333401</c:v>
                </c:pt>
                <c:pt idx="39358">
                  <c:v>43751.385416666599</c:v>
                </c:pt>
                <c:pt idx="39359">
                  <c:v>43751.40625</c:v>
                </c:pt>
                <c:pt idx="39360">
                  <c:v>43751.427083333401</c:v>
                </c:pt>
                <c:pt idx="39361">
                  <c:v>43751.447916666599</c:v>
                </c:pt>
                <c:pt idx="39362">
                  <c:v>43751.46875</c:v>
                </c:pt>
                <c:pt idx="39363">
                  <c:v>43751.489583333401</c:v>
                </c:pt>
                <c:pt idx="39364">
                  <c:v>43751.510416666599</c:v>
                </c:pt>
                <c:pt idx="39365">
                  <c:v>43751.53125</c:v>
                </c:pt>
                <c:pt idx="39366">
                  <c:v>43751.552083333401</c:v>
                </c:pt>
                <c:pt idx="39367">
                  <c:v>43751.572916666599</c:v>
                </c:pt>
                <c:pt idx="39368">
                  <c:v>43751.59375</c:v>
                </c:pt>
                <c:pt idx="39369">
                  <c:v>43751.614583333401</c:v>
                </c:pt>
                <c:pt idx="39370">
                  <c:v>43751.635416666599</c:v>
                </c:pt>
                <c:pt idx="39371">
                  <c:v>43751.65625</c:v>
                </c:pt>
                <c:pt idx="39372">
                  <c:v>43751.677083333401</c:v>
                </c:pt>
                <c:pt idx="39373">
                  <c:v>43751.697916666599</c:v>
                </c:pt>
                <c:pt idx="39374">
                  <c:v>43751.71875</c:v>
                </c:pt>
                <c:pt idx="39375">
                  <c:v>43751.739583333401</c:v>
                </c:pt>
                <c:pt idx="39376">
                  <c:v>43751.760416666599</c:v>
                </c:pt>
                <c:pt idx="39377">
                  <c:v>43751.78125</c:v>
                </c:pt>
                <c:pt idx="39378">
                  <c:v>43751.802083333401</c:v>
                </c:pt>
                <c:pt idx="39379">
                  <c:v>43751.822916666599</c:v>
                </c:pt>
                <c:pt idx="39380">
                  <c:v>43751.84375</c:v>
                </c:pt>
                <c:pt idx="39381">
                  <c:v>43751.864583333401</c:v>
                </c:pt>
                <c:pt idx="39382">
                  <c:v>43751.885416666599</c:v>
                </c:pt>
                <c:pt idx="39383">
                  <c:v>43751.90625</c:v>
                </c:pt>
                <c:pt idx="39384">
                  <c:v>43751.927083333401</c:v>
                </c:pt>
                <c:pt idx="39385">
                  <c:v>43751.947916666599</c:v>
                </c:pt>
                <c:pt idx="39386">
                  <c:v>43751.96875</c:v>
                </c:pt>
                <c:pt idx="39387">
                  <c:v>43751.989583333401</c:v>
                </c:pt>
                <c:pt idx="39388">
                  <c:v>43752.010416666599</c:v>
                </c:pt>
                <c:pt idx="39389">
                  <c:v>43752.03125</c:v>
                </c:pt>
                <c:pt idx="39390">
                  <c:v>43752.052083333401</c:v>
                </c:pt>
                <c:pt idx="39391">
                  <c:v>43752.072916666599</c:v>
                </c:pt>
                <c:pt idx="39392">
                  <c:v>43752.09375</c:v>
                </c:pt>
                <c:pt idx="39393">
                  <c:v>43752.114583333401</c:v>
                </c:pt>
                <c:pt idx="39394">
                  <c:v>43752.135416666599</c:v>
                </c:pt>
                <c:pt idx="39395">
                  <c:v>43752.15625</c:v>
                </c:pt>
                <c:pt idx="39396">
                  <c:v>43752.177083333401</c:v>
                </c:pt>
                <c:pt idx="39397">
                  <c:v>43752.197916666599</c:v>
                </c:pt>
                <c:pt idx="39398">
                  <c:v>43752.21875</c:v>
                </c:pt>
                <c:pt idx="39399">
                  <c:v>43752.239583333401</c:v>
                </c:pt>
                <c:pt idx="39400">
                  <c:v>43752.260416666599</c:v>
                </c:pt>
                <c:pt idx="39401">
                  <c:v>43752.28125</c:v>
                </c:pt>
                <c:pt idx="39402">
                  <c:v>43752.302083333401</c:v>
                </c:pt>
                <c:pt idx="39403">
                  <c:v>43752.322916666599</c:v>
                </c:pt>
                <c:pt idx="39404">
                  <c:v>43752.34375</c:v>
                </c:pt>
                <c:pt idx="39405">
                  <c:v>43752.364583333401</c:v>
                </c:pt>
                <c:pt idx="39406">
                  <c:v>43752.385416666599</c:v>
                </c:pt>
                <c:pt idx="39407">
                  <c:v>43752.40625</c:v>
                </c:pt>
                <c:pt idx="39408">
                  <c:v>43752.427083333401</c:v>
                </c:pt>
                <c:pt idx="39409">
                  <c:v>43752.447916666599</c:v>
                </c:pt>
                <c:pt idx="39410">
                  <c:v>43752.46875</c:v>
                </c:pt>
                <c:pt idx="39411">
                  <c:v>43752.489583333401</c:v>
                </c:pt>
                <c:pt idx="39412">
                  <c:v>43752.510416666599</c:v>
                </c:pt>
                <c:pt idx="39413">
                  <c:v>43752.53125</c:v>
                </c:pt>
                <c:pt idx="39414">
                  <c:v>43752.552083333401</c:v>
                </c:pt>
                <c:pt idx="39415">
                  <c:v>43752.572916666599</c:v>
                </c:pt>
                <c:pt idx="39416">
                  <c:v>43752.59375</c:v>
                </c:pt>
                <c:pt idx="39417">
                  <c:v>43752.614583333401</c:v>
                </c:pt>
                <c:pt idx="39418">
                  <c:v>43752.635416666599</c:v>
                </c:pt>
                <c:pt idx="39419">
                  <c:v>43752.65625</c:v>
                </c:pt>
                <c:pt idx="39420">
                  <c:v>43752.677083333401</c:v>
                </c:pt>
                <c:pt idx="39421">
                  <c:v>43752.697916666599</c:v>
                </c:pt>
                <c:pt idx="39422">
                  <c:v>43752.71875</c:v>
                </c:pt>
                <c:pt idx="39423">
                  <c:v>43752.739583333401</c:v>
                </c:pt>
                <c:pt idx="39424">
                  <c:v>43752.760416666599</c:v>
                </c:pt>
                <c:pt idx="39425">
                  <c:v>43752.78125</c:v>
                </c:pt>
                <c:pt idx="39426">
                  <c:v>43752.802083333401</c:v>
                </c:pt>
                <c:pt idx="39427">
                  <c:v>43752.822916666599</c:v>
                </c:pt>
                <c:pt idx="39428">
                  <c:v>43752.84375</c:v>
                </c:pt>
                <c:pt idx="39429">
                  <c:v>43752.864583333401</c:v>
                </c:pt>
                <c:pt idx="39430">
                  <c:v>43752.885416666599</c:v>
                </c:pt>
                <c:pt idx="39431">
                  <c:v>43752.90625</c:v>
                </c:pt>
                <c:pt idx="39432">
                  <c:v>43752.927083333401</c:v>
                </c:pt>
                <c:pt idx="39433">
                  <c:v>43752.947916666599</c:v>
                </c:pt>
                <c:pt idx="39434">
                  <c:v>43752.96875</c:v>
                </c:pt>
                <c:pt idx="39435">
                  <c:v>43752.989583333401</c:v>
                </c:pt>
                <c:pt idx="39436">
                  <c:v>43753.010416666599</c:v>
                </c:pt>
                <c:pt idx="39437">
                  <c:v>43753.03125</c:v>
                </c:pt>
                <c:pt idx="39438">
                  <c:v>43753.052083333401</c:v>
                </c:pt>
                <c:pt idx="39439">
                  <c:v>43753.072916666599</c:v>
                </c:pt>
                <c:pt idx="39440">
                  <c:v>43753.09375</c:v>
                </c:pt>
                <c:pt idx="39441">
                  <c:v>43753.114583333401</c:v>
                </c:pt>
                <c:pt idx="39442">
                  <c:v>43753.135416666599</c:v>
                </c:pt>
                <c:pt idx="39443">
                  <c:v>43753.15625</c:v>
                </c:pt>
                <c:pt idx="39444">
                  <c:v>43753.177083333401</c:v>
                </c:pt>
                <c:pt idx="39445">
                  <c:v>43753.197916666599</c:v>
                </c:pt>
                <c:pt idx="39446">
                  <c:v>43753.21875</c:v>
                </c:pt>
                <c:pt idx="39447">
                  <c:v>43753.239583333401</c:v>
                </c:pt>
                <c:pt idx="39448">
                  <c:v>43753.260416666599</c:v>
                </c:pt>
                <c:pt idx="39449">
                  <c:v>43753.28125</c:v>
                </c:pt>
                <c:pt idx="39450">
                  <c:v>43753.302083333401</c:v>
                </c:pt>
                <c:pt idx="39451">
                  <c:v>43753.322916666599</c:v>
                </c:pt>
                <c:pt idx="39452">
                  <c:v>43753.34375</c:v>
                </c:pt>
                <c:pt idx="39453">
                  <c:v>43753.364583333401</c:v>
                </c:pt>
                <c:pt idx="39454">
                  <c:v>43753.385416666599</c:v>
                </c:pt>
                <c:pt idx="39455">
                  <c:v>43753.40625</c:v>
                </c:pt>
                <c:pt idx="39456">
                  <c:v>43753.427083333401</c:v>
                </c:pt>
                <c:pt idx="39457">
                  <c:v>43753.447916666599</c:v>
                </c:pt>
                <c:pt idx="39458">
                  <c:v>43753.46875</c:v>
                </c:pt>
                <c:pt idx="39459">
                  <c:v>43753.489583333401</c:v>
                </c:pt>
                <c:pt idx="39460">
                  <c:v>43753.510416666599</c:v>
                </c:pt>
                <c:pt idx="39461">
                  <c:v>43753.53125</c:v>
                </c:pt>
                <c:pt idx="39462">
                  <c:v>43753.552083333401</c:v>
                </c:pt>
                <c:pt idx="39463">
                  <c:v>43753.572916666599</c:v>
                </c:pt>
                <c:pt idx="39464">
                  <c:v>43753.59375</c:v>
                </c:pt>
                <c:pt idx="39465">
                  <c:v>43753.614583333401</c:v>
                </c:pt>
                <c:pt idx="39466">
                  <c:v>43753.635416666599</c:v>
                </c:pt>
                <c:pt idx="39467">
                  <c:v>43753.65625</c:v>
                </c:pt>
                <c:pt idx="39468">
                  <c:v>43753.677083333401</c:v>
                </c:pt>
                <c:pt idx="39469">
                  <c:v>43753.697916666599</c:v>
                </c:pt>
                <c:pt idx="39470">
                  <c:v>43753.71875</c:v>
                </c:pt>
                <c:pt idx="39471">
                  <c:v>43753.739583333401</c:v>
                </c:pt>
                <c:pt idx="39472">
                  <c:v>43753.760416666599</c:v>
                </c:pt>
                <c:pt idx="39473">
                  <c:v>43753.78125</c:v>
                </c:pt>
                <c:pt idx="39474">
                  <c:v>43753.802083333401</c:v>
                </c:pt>
                <c:pt idx="39475">
                  <c:v>43753.822916666599</c:v>
                </c:pt>
                <c:pt idx="39476">
                  <c:v>43753.84375</c:v>
                </c:pt>
                <c:pt idx="39477">
                  <c:v>43753.864583333401</c:v>
                </c:pt>
                <c:pt idx="39478">
                  <c:v>43753.885416666599</c:v>
                </c:pt>
                <c:pt idx="39479">
                  <c:v>43753.90625</c:v>
                </c:pt>
                <c:pt idx="39480">
                  <c:v>43753.927083333401</c:v>
                </c:pt>
                <c:pt idx="39481">
                  <c:v>43753.947916666599</c:v>
                </c:pt>
                <c:pt idx="39482">
                  <c:v>43753.96875</c:v>
                </c:pt>
                <c:pt idx="39483">
                  <c:v>43753.989583333401</c:v>
                </c:pt>
                <c:pt idx="39484">
                  <c:v>43754.010416666599</c:v>
                </c:pt>
                <c:pt idx="39485">
                  <c:v>43754.03125</c:v>
                </c:pt>
                <c:pt idx="39486">
                  <c:v>43754.052083333401</c:v>
                </c:pt>
                <c:pt idx="39487">
                  <c:v>43754.072916666599</c:v>
                </c:pt>
                <c:pt idx="39488">
                  <c:v>43754.09375</c:v>
                </c:pt>
                <c:pt idx="39489">
                  <c:v>43754.114583333401</c:v>
                </c:pt>
                <c:pt idx="39490">
                  <c:v>43754.135416666599</c:v>
                </c:pt>
                <c:pt idx="39491">
                  <c:v>43754.15625</c:v>
                </c:pt>
                <c:pt idx="39492">
                  <c:v>43754.177083333401</c:v>
                </c:pt>
                <c:pt idx="39493">
                  <c:v>43754.197916666599</c:v>
                </c:pt>
                <c:pt idx="39494">
                  <c:v>43754.21875</c:v>
                </c:pt>
                <c:pt idx="39495">
                  <c:v>43754.239583333401</c:v>
                </c:pt>
                <c:pt idx="39496">
                  <c:v>43754.260416666599</c:v>
                </c:pt>
                <c:pt idx="39497">
                  <c:v>43754.28125</c:v>
                </c:pt>
                <c:pt idx="39498">
                  <c:v>43754.302083333401</c:v>
                </c:pt>
                <c:pt idx="39499">
                  <c:v>43754.322916666599</c:v>
                </c:pt>
                <c:pt idx="39500">
                  <c:v>43754.34375</c:v>
                </c:pt>
                <c:pt idx="39501">
                  <c:v>43754.364583333401</c:v>
                </c:pt>
                <c:pt idx="39502">
                  <c:v>43754.385416666599</c:v>
                </c:pt>
                <c:pt idx="39503">
                  <c:v>43754.40625</c:v>
                </c:pt>
                <c:pt idx="39504">
                  <c:v>43754.427083333401</c:v>
                </c:pt>
                <c:pt idx="39505">
                  <c:v>43754.447916666599</c:v>
                </c:pt>
                <c:pt idx="39506">
                  <c:v>43754.46875</c:v>
                </c:pt>
                <c:pt idx="39507">
                  <c:v>43754.489583333401</c:v>
                </c:pt>
                <c:pt idx="39508">
                  <c:v>43754.510416666599</c:v>
                </c:pt>
                <c:pt idx="39509">
                  <c:v>43754.53125</c:v>
                </c:pt>
                <c:pt idx="39510">
                  <c:v>43754.552083333401</c:v>
                </c:pt>
                <c:pt idx="39511">
                  <c:v>43754.572916666599</c:v>
                </c:pt>
                <c:pt idx="39512">
                  <c:v>43754.59375</c:v>
                </c:pt>
                <c:pt idx="39513">
                  <c:v>43754.614583333401</c:v>
                </c:pt>
                <c:pt idx="39514">
                  <c:v>43754.635416666599</c:v>
                </c:pt>
                <c:pt idx="39515">
                  <c:v>43754.65625</c:v>
                </c:pt>
                <c:pt idx="39516">
                  <c:v>43754.677083333401</c:v>
                </c:pt>
                <c:pt idx="39517">
                  <c:v>43754.697916666599</c:v>
                </c:pt>
                <c:pt idx="39518">
                  <c:v>43754.71875</c:v>
                </c:pt>
                <c:pt idx="39519">
                  <c:v>43754.739583333401</c:v>
                </c:pt>
                <c:pt idx="39520">
                  <c:v>43754.760416666599</c:v>
                </c:pt>
                <c:pt idx="39521">
                  <c:v>43754.78125</c:v>
                </c:pt>
                <c:pt idx="39522">
                  <c:v>43754.802083333401</c:v>
                </c:pt>
                <c:pt idx="39523">
                  <c:v>43754.822916666599</c:v>
                </c:pt>
                <c:pt idx="39524">
                  <c:v>43754.84375</c:v>
                </c:pt>
                <c:pt idx="39525">
                  <c:v>43754.864583333401</c:v>
                </c:pt>
                <c:pt idx="39526">
                  <c:v>43754.885416666599</c:v>
                </c:pt>
                <c:pt idx="39527">
                  <c:v>43754.90625</c:v>
                </c:pt>
                <c:pt idx="39528">
                  <c:v>43754.927083333401</c:v>
                </c:pt>
                <c:pt idx="39529">
                  <c:v>43754.947916666599</c:v>
                </c:pt>
                <c:pt idx="39530">
                  <c:v>43754.96875</c:v>
                </c:pt>
                <c:pt idx="39531">
                  <c:v>43754.989583333401</c:v>
                </c:pt>
                <c:pt idx="39532">
                  <c:v>43755.010416666599</c:v>
                </c:pt>
                <c:pt idx="39533">
                  <c:v>43755.03125</c:v>
                </c:pt>
                <c:pt idx="39534">
                  <c:v>43755.052083333401</c:v>
                </c:pt>
                <c:pt idx="39535">
                  <c:v>43755.072916666599</c:v>
                </c:pt>
                <c:pt idx="39536">
                  <c:v>43755.09375</c:v>
                </c:pt>
                <c:pt idx="39537">
                  <c:v>43755.114583333401</c:v>
                </c:pt>
                <c:pt idx="39538">
                  <c:v>43755.135416666599</c:v>
                </c:pt>
                <c:pt idx="39539">
                  <c:v>43755.15625</c:v>
                </c:pt>
                <c:pt idx="39540">
                  <c:v>43755.177083333401</c:v>
                </c:pt>
                <c:pt idx="39541">
                  <c:v>43755.197916666599</c:v>
                </c:pt>
                <c:pt idx="39542">
                  <c:v>43755.21875</c:v>
                </c:pt>
                <c:pt idx="39543">
                  <c:v>43755.239583333401</c:v>
                </c:pt>
                <c:pt idx="39544">
                  <c:v>43755.260416666599</c:v>
                </c:pt>
                <c:pt idx="39545">
                  <c:v>43755.28125</c:v>
                </c:pt>
                <c:pt idx="39546">
                  <c:v>43755.302083333401</c:v>
                </c:pt>
                <c:pt idx="39547">
                  <c:v>43755.322916666599</c:v>
                </c:pt>
                <c:pt idx="39548">
                  <c:v>43755.34375</c:v>
                </c:pt>
                <c:pt idx="39549">
                  <c:v>43755.364583333401</c:v>
                </c:pt>
                <c:pt idx="39550">
                  <c:v>43755.385416666599</c:v>
                </c:pt>
                <c:pt idx="39551">
                  <c:v>43755.40625</c:v>
                </c:pt>
                <c:pt idx="39552">
                  <c:v>43755.427083333401</c:v>
                </c:pt>
                <c:pt idx="39553">
                  <c:v>43755.447916666599</c:v>
                </c:pt>
                <c:pt idx="39554">
                  <c:v>43755.46875</c:v>
                </c:pt>
                <c:pt idx="39555">
                  <c:v>43755.489583333401</c:v>
                </c:pt>
                <c:pt idx="39556">
                  <c:v>43755.510416666599</c:v>
                </c:pt>
                <c:pt idx="39557">
                  <c:v>43755.53125</c:v>
                </c:pt>
                <c:pt idx="39558">
                  <c:v>43755.552083333401</c:v>
                </c:pt>
                <c:pt idx="39559">
                  <c:v>43755.572916666599</c:v>
                </c:pt>
                <c:pt idx="39560">
                  <c:v>43755.59375</c:v>
                </c:pt>
                <c:pt idx="39561">
                  <c:v>43755.614583333401</c:v>
                </c:pt>
                <c:pt idx="39562">
                  <c:v>43755.635416666599</c:v>
                </c:pt>
                <c:pt idx="39563">
                  <c:v>43755.65625</c:v>
                </c:pt>
                <c:pt idx="39564">
                  <c:v>43755.677083333401</c:v>
                </c:pt>
                <c:pt idx="39565">
                  <c:v>43755.697916666599</c:v>
                </c:pt>
                <c:pt idx="39566">
                  <c:v>43755.71875</c:v>
                </c:pt>
                <c:pt idx="39567">
                  <c:v>43755.739583333401</c:v>
                </c:pt>
                <c:pt idx="39568">
                  <c:v>43755.760416666599</c:v>
                </c:pt>
                <c:pt idx="39569">
                  <c:v>43755.78125</c:v>
                </c:pt>
                <c:pt idx="39570">
                  <c:v>43755.802083333401</c:v>
                </c:pt>
                <c:pt idx="39571">
                  <c:v>43755.822916666599</c:v>
                </c:pt>
                <c:pt idx="39572">
                  <c:v>43755.84375</c:v>
                </c:pt>
                <c:pt idx="39573">
                  <c:v>43755.864583333401</c:v>
                </c:pt>
                <c:pt idx="39574">
                  <c:v>43755.885416666599</c:v>
                </c:pt>
                <c:pt idx="39575">
                  <c:v>43755.90625</c:v>
                </c:pt>
                <c:pt idx="39576">
                  <c:v>43755.927083333401</c:v>
                </c:pt>
                <c:pt idx="39577">
                  <c:v>43755.947916666599</c:v>
                </c:pt>
                <c:pt idx="39578">
                  <c:v>43755.96875</c:v>
                </c:pt>
                <c:pt idx="39579">
                  <c:v>43755.989583333401</c:v>
                </c:pt>
                <c:pt idx="39580">
                  <c:v>43756.010416666599</c:v>
                </c:pt>
                <c:pt idx="39581">
                  <c:v>43756.03125</c:v>
                </c:pt>
                <c:pt idx="39582">
                  <c:v>43756.052083333401</c:v>
                </c:pt>
                <c:pt idx="39583">
                  <c:v>43756.072916666599</c:v>
                </c:pt>
                <c:pt idx="39584">
                  <c:v>43756.09375</c:v>
                </c:pt>
                <c:pt idx="39585">
                  <c:v>43756.114583333401</c:v>
                </c:pt>
                <c:pt idx="39586">
                  <c:v>43756.135416666599</c:v>
                </c:pt>
                <c:pt idx="39587">
                  <c:v>43756.15625</c:v>
                </c:pt>
                <c:pt idx="39588">
                  <c:v>43756.177083333401</c:v>
                </c:pt>
                <c:pt idx="39589">
                  <c:v>43756.197916666599</c:v>
                </c:pt>
                <c:pt idx="39590">
                  <c:v>43756.21875</c:v>
                </c:pt>
                <c:pt idx="39591">
                  <c:v>43756.239583333401</c:v>
                </c:pt>
                <c:pt idx="39592">
                  <c:v>43756.260416666599</c:v>
                </c:pt>
                <c:pt idx="39593">
                  <c:v>43756.28125</c:v>
                </c:pt>
                <c:pt idx="39594">
                  <c:v>43756.302083333401</c:v>
                </c:pt>
                <c:pt idx="39595">
                  <c:v>43756.322916666599</c:v>
                </c:pt>
                <c:pt idx="39596">
                  <c:v>43756.34375</c:v>
                </c:pt>
                <c:pt idx="39597">
                  <c:v>43756.364583333401</c:v>
                </c:pt>
                <c:pt idx="39598">
                  <c:v>43756.385416666599</c:v>
                </c:pt>
                <c:pt idx="39599">
                  <c:v>43756.40625</c:v>
                </c:pt>
                <c:pt idx="39600">
                  <c:v>43756.427083333401</c:v>
                </c:pt>
                <c:pt idx="39601">
                  <c:v>43756.447916666599</c:v>
                </c:pt>
                <c:pt idx="39602">
                  <c:v>43756.46875</c:v>
                </c:pt>
                <c:pt idx="39603">
                  <c:v>43756.489583333401</c:v>
                </c:pt>
                <c:pt idx="39604">
                  <c:v>43756.510416666599</c:v>
                </c:pt>
                <c:pt idx="39605">
                  <c:v>43756.53125</c:v>
                </c:pt>
                <c:pt idx="39606">
                  <c:v>43756.552083333401</c:v>
                </c:pt>
                <c:pt idx="39607">
                  <c:v>43756.572916666599</c:v>
                </c:pt>
                <c:pt idx="39608">
                  <c:v>43756.59375</c:v>
                </c:pt>
                <c:pt idx="39609">
                  <c:v>43756.614583333401</c:v>
                </c:pt>
                <c:pt idx="39610">
                  <c:v>43756.635416666599</c:v>
                </c:pt>
                <c:pt idx="39611">
                  <c:v>43756.65625</c:v>
                </c:pt>
                <c:pt idx="39612">
                  <c:v>43756.677083333401</c:v>
                </c:pt>
                <c:pt idx="39613">
                  <c:v>43756.697916666599</c:v>
                </c:pt>
                <c:pt idx="39614">
                  <c:v>43756.71875</c:v>
                </c:pt>
                <c:pt idx="39615">
                  <c:v>43756.739583333401</c:v>
                </c:pt>
                <c:pt idx="39616">
                  <c:v>43756.760416666599</c:v>
                </c:pt>
                <c:pt idx="39617">
                  <c:v>43756.78125</c:v>
                </c:pt>
                <c:pt idx="39618">
                  <c:v>43756.802083333401</c:v>
                </c:pt>
                <c:pt idx="39619">
                  <c:v>43756.822916666599</c:v>
                </c:pt>
                <c:pt idx="39620">
                  <c:v>43756.84375</c:v>
                </c:pt>
                <c:pt idx="39621">
                  <c:v>43756.864583333401</c:v>
                </c:pt>
                <c:pt idx="39622">
                  <c:v>43756.885416666599</c:v>
                </c:pt>
                <c:pt idx="39623">
                  <c:v>43756.90625</c:v>
                </c:pt>
                <c:pt idx="39624">
                  <c:v>43756.927083333401</c:v>
                </c:pt>
                <c:pt idx="39625">
                  <c:v>43756.947916666599</c:v>
                </c:pt>
                <c:pt idx="39626">
                  <c:v>43756.96875</c:v>
                </c:pt>
                <c:pt idx="39627">
                  <c:v>43756.989583333401</c:v>
                </c:pt>
                <c:pt idx="39628">
                  <c:v>43757.010416666599</c:v>
                </c:pt>
                <c:pt idx="39629">
                  <c:v>43757.03125</c:v>
                </c:pt>
                <c:pt idx="39630">
                  <c:v>43757.052083333401</c:v>
                </c:pt>
                <c:pt idx="39631">
                  <c:v>43757.072916666599</c:v>
                </c:pt>
                <c:pt idx="39632">
                  <c:v>43757.09375</c:v>
                </c:pt>
                <c:pt idx="39633">
                  <c:v>43757.114583333401</c:v>
                </c:pt>
                <c:pt idx="39634">
                  <c:v>43757.135416666599</c:v>
                </c:pt>
                <c:pt idx="39635">
                  <c:v>43757.15625</c:v>
                </c:pt>
                <c:pt idx="39636">
                  <c:v>43757.177083333401</c:v>
                </c:pt>
                <c:pt idx="39637">
                  <c:v>43757.197916666599</c:v>
                </c:pt>
                <c:pt idx="39638">
                  <c:v>43757.21875</c:v>
                </c:pt>
                <c:pt idx="39639">
                  <c:v>43757.239583333401</c:v>
                </c:pt>
                <c:pt idx="39640">
                  <c:v>43757.260416666599</c:v>
                </c:pt>
                <c:pt idx="39641">
                  <c:v>43757.28125</c:v>
                </c:pt>
                <c:pt idx="39642">
                  <c:v>43757.302083333401</c:v>
                </c:pt>
                <c:pt idx="39643">
                  <c:v>43757.322916666599</c:v>
                </c:pt>
                <c:pt idx="39644">
                  <c:v>43757.34375</c:v>
                </c:pt>
                <c:pt idx="39645">
                  <c:v>43757.364583333401</c:v>
                </c:pt>
                <c:pt idx="39646">
                  <c:v>43757.385416666599</c:v>
                </c:pt>
                <c:pt idx="39647">
                  <c:v>43757.40625</c:v>
                </c:pt>
                <c:pt idx="39648">
                  <c:v>43757.427083333401</c:v>
                </c:pt>
                <c:pt idx="39649">
                  <c:v>43757.447916666599</c:v>
                </c:pt>
                <c:pt idx="39650">
                  <c:v>43757.46875</c:v>
                </c:pt>
                <c:pt idx="39651">
                  <c:v>43757.489583333401</c:v>
                </c:pt>
                <c:pt idx="39652">
                  <c:v>43757.510416666599</c:v>
                </c:pt>
                <c:pt idx="39653">
                  <c:v>43757.53125</c:v>
                </c:pt>
                <c:pt idx="39654">
                  <c:v>43757.552083333401</c:v>
                </c:pt>
                <c:pt idx="39655">
                  <c:v>43757.572916666599</c:v>
                </c:pt>
                <c:pt idx="39656">
                  <c:v>43757.59375</c:v>
                </c:pt>
                <c:pt idx="39657">
                  <c:v>43757.614583333401</c:v>
                </c:pt>
                <c:pt idx="39658">
                  <c:v>43757.635416666599</c:v>
                </c:pt>
                <c:pt idx="39659">
                  <c:v>43757.65625</c:v>
                </c:pt>
                <c:pt idx="39660">
                  <c:v>43757.677083333401</c:v>
                </c:pt>
                <c:pt idx="39661">
                  <c:v>43757.697916666599</c:v>
                </c:pt>
                <c:pt idx="39662">
                  <c:v>43757.71875</c:v>
                </c:pt>
                <c:pt idx="39663">
                  <c:v>43757.739583333401</c:v>
                </c:pt>
                <c:pt idx="39664">
                  <c:v>43757.760416666599</c:v>
                </c:pt>
                <c:pt idx="39665">
                  <c:v>43757.78125</c:v>
                </c:pt>
                <c:pt idx="39666">
                  <c:v>43757.802083333401</c:v>
                </c:pt>
                <c:pt idx="39667">
                  <c:v>43757.822916666599</c:v>
                </c:pt>
                <c:pt idx="39668">
                  <c:v>43757.84375</c:v>
                </c:pt>
                <c:pt idx="39669">
                  <c:v>43757.864583333401</c:v>
                </c:pt>
                <c:pt idx="39670">
                  <c:v>43757.885416666599</c:v>
                </c:pt>
                <c:pt idx="39671">
                  <c:v>43757.90625</c:v>
                </c:pt>
                <c:pt idx="39672">
                  <c:v>43757.927083333401</c:v>
                </c:pt>
                <c:pt idx="39673">
                  <c:v>43757.947916666599</c:v>
                </c:pt>
                <c:pt idx="39674">
                  <c:v>43757.96875</c:v>
                </c:pt>
                <c:pt idx="39675">
                  <c:v>43757.989583333401</c:v>
                </c:pt>
                <c:pt idx="39676">
                  <c:v>43758.010416666599</c:v>
                </c:pt>
                <c:pt idx="39677">
                  <c:v>43758.03125</c:v>
                </c:pt>
                <c:pt idx="39678">
                  <c:v>43758.052083333401</c:v>
                </c:pt>
                <c:pt idx="39679">
                  <c:v>43758.072916666599</c:v>
                </c:pt>
                <c:pt idx="39680">
                  <c:v>43758.09375</c:v>
                </c:pt>
                <c:pt idx="39681">
                  <c:v>43758.114583333401</c:v>
                </c:pt>
                <c:pt idx="39682">
                  <c:v>43758.135416666599</c:v>
                </c:pt>
                <c:pt idx="39683">
                  <c:v>43758.15625</c:v>
                </c:pt>
                <c:pt idx="39684">
                  <c:v>43758.177083333401</c:v>
                </c:pt>
                <c:pt idx="39685">
                  <c:v>43758.197916666599</c:v>
                </c:pt>
                <c:pt idx="39686">
                  <c:v>43758.21875</c:v>
                </c:pt>
                <c:pt idx="39687">
                  <c:v>43758.239583333401</c:v>
                </c:pt>
                <c:pt idx="39688">
                  <c:v>43758.260416666599</c:v>
                </c:pt>
                <c:pt idx="39689">
                  <c:v>43758.28125</c:v>
                </c:pt>
                <c:pt idx="39690">
                  <c:v>43758.302083333401</c:v>
                </c:pt>
                <c:pt idx="39691">
                  <c:v>43758.322916666599</c:v>
                </c:pt>
                <c:pt idx="39692">
                  <c:v>43758.34375</c:v>
                </c:pt>
                <c:pt idx="39693">
                  <c:v>43758.364583333401</c:v>
                </c:pt>
                <c:pt idx="39694">
                  <c:v>43758.385416666599</c:v>
                </c:pt>
                <c:pt idx="39695">
                  <c:v>43758.40625</c:v>
                </c:pt>
                <c:pt idx="39696">
                  <c:v>43758.427083333401</c:v>
                </c:pt>
                <c:pt idx="39697">
                  <c:v>43758.447916666599</c:v>
                </c:pt>
                <c:pt idx="39698">
                  <c:v>43758.46875</c:v>
                </c:pt>
                <c:pt idx="39699">
                  <c:v>43758.489583333401</c:v>
                </c:pt>
                <c:pt idx="39700">
                  <c:v>43758.510416666599</c:v>
                </c:pt>
                <c:pt idx="39701">
                  <c:v>43758.53125</c:v>
                </c:pt>
                <c:pt idx="39702">
                  <c:v>43758.552083333401</c:v>
                </c:pt>
                <c:pt idx="39703">
                  <c:v>43758.572916666599</c:v>
                </c:pt>
                <c:pt idx="39704">
                  <c:v>43758.59375</c:v>
                </c:pt>
                <c:pt idx="39705">
                  <c:v>43758.614583333401</c:v>
                </c:pt>
                <c:pt idx="39706">
                  <c:v>43758.635416666599</c:v>
                </c:pt>
                <c:pt idx="39707">
                  <c:v>43758.65625</c:v>
                </c:pt>
                <c:pt idx="39708">
                  <c:v>43758.677083333401</c:v>
                </c:pt>
                <c:pt idx="39709">
                  <c:v>43758.697916666599</c:v>
                </c:pt>
                <c:pt idx="39710">
                  <c:v>43758.71875</c:v>
                </c:pt>
                <c:pt idx="39711">
                  <c:v>43758.739583333401</c:v>
                </c:pt>
                <c:pt idx="39712">
                  <c:v>43758.760416666599</c:v>
                </c:pt>
                <c:pt idx="39713">
                  <c:v>43758.78125</c:v>
                </c:pt>
                <c:pt idx="39714">
                  <c:v>43758.802083333401</c:v>
                </c:pt>
                <c:pt idx="39715">
                  <c:v>43758.822916666599</c:v>
                </c:pt>
                <c:pt idx="39716">
                  <c:v>43758.84375</c:v>
                </c:pt>
                <c:pt idx="39717">
                  <c:v>43758.864583333401</c:v>
                </c:pt>
                <c:pt idx="39718">
                  <c:v>43758.885416666599</c:v>
                </c:pt>
                <c:pt idx="39719">
                  <c:v>43758.90625</c:v>
                </c:pt>
                <c:pt idx="39720">
                  <c:v>43758.927083333401</c:v>
                </c:pt>
                <c:pt idx="39721">
                  <c:v>43758.947916666599</c:v>
                </c:pt>
                <c:pt idx="39722">
                  <c:v>43758.96875</c:v>
                </c:pt>
                <c:pt idx="39723">
                  <c:v>43758.989583333401</c:v>
                </c:pt>
                <c:pt idx="39724">
                  <c:v>43759.010416666599</c:v>
                </c:pt>
                <c:pt idx="39725">
                  <c:v>43759.03125</c:v>
                </c:pt>
                <c:pt idx="39726">
                  <c:v>43759.052083333401</c:v>
                </c:pt>
                <c:pt idx="39727">
                  <c:v>43759.072916666599</c:v>
                </c:pt>
                <c:pt idx="39728">
                  <c:v>43759.09375</c:v>
                </c:pt>
                <c:pt idx="39729">
                  <c:v>43759.114583333401</c:v>
                </c:pt>
                <c:pt idx="39730">
                  <c:v>43759.135416666599</c:v>
                </c:pt>
                <c:pt idx="39731">
                  <c:v>43759.15625</c:v>
                </c:pt>
                <c:pt idx="39732">
                  <c:v>43759.177083333401</c:v>
                </c:pt>
                <c:pt idx="39733">
                  <c:v>43759.197916666599</c:v>
                </c:pt>
                <c:pt idx="39734">
                  <c:v>43759.21875</c:v>
                </c:pt>
                <c:pt idx="39735">
                  <c:v>43759.239583333401</c:v>
                </c:pt>
                <c:pt idx="39736">
                  <c:v>43759.260416666599</c:v>
                </c:pt>
                <c:pt idx="39737">
                  <c:v>43759.28125</c:v>
                </c:pt>
                <c:pt idx="39738">
                  <c:v>43759.302083333401</c:v>
                </c:pt>
                <c:pt idx="39739">
                  <c:v>43759.322916666599</c:v>
                </c:pt>
                <c:pt idx="39740">
                  <c:v>43759.34375</c:v>
                </c:pt>
                <c:pt idx="39741">
                  <c:v>43759.364583333401</c:v>
                </c:pt>
                <c:pt idx="39742">
                  <c:v>43759.385416666599</c:v>
                </c:pt>
                <c:pt idx="39743">
                  <c:v>43759.40625</c:v>
                </c:pt>
                <c:pt idx="39744">
                  <c:v>43759.427083333401</c:v>
                </c:pt>
                <c:pt idx="39745">
                  <c:v>43759.447916666599</c:v>
                </c:pt>
                <c:pt idx="39746">
                  <c:v>43759.46875</c:v>
                </c:pt>
                <c:pt idx="39747">
                  <c:v>43759.489583333401</c:v>
                </c:pt>
                <c:pt idx="39748">
                  <c:v>43759.510416666599</c:v>
                </c:pt>
                <c:pt idx="39749">
                  <c:v>43759.53125</c:v>
                </c:pt>
                <c:pt idx="39750">
                  <c:v>43759.552083333401</c:v>
                </c:pt>
                <c:pt idx="39751">
                  <c:v>43759.572916666599</c:v>
                </c:pt>
                <c:pt idx="39752">
                  <c:v>43759.59375</c:v>
                </c:pt>
                <c:pt idx="39753">
                  <c:v>43759.614583333401</c:v>
                </c:pt>
                <c:pt idx="39754">
                  <c:v>43759.635416666599</c:v>
                </c:pt>
                <c:pt idx="39755">
                  <c:v>43759.65625</c:v>
                </c:pt>
                <c:pt idx="39756">
                  <c:v>43759.677083333401</c:v>
                </c:pt>
                <c:pt idx="39757">
                  <c:v>43759.697916666599</c:v>
                </c:pt>
                <c:pt idx="39758">
                  <c:v>43759.71875</c:v>
                </c:pt>
                <c:pt idx="39759">
                  <c:v>43759.739583333401</c:v>
                </c:pt>
                <c:pt idx="39760">
                  <c:v>43759.760416666599</c:v>
                </c:pt>
                <c:pt idx="39761">
                  <c:v>43759.78125</c:v>
                </c:pt>
                <c:pt idx="39762">
                  <c:v>43759.802083333401</c:v>
                </c:pt>
                <c:pt idx="39763">
                  <c:v>43759.822916666599</c:v>
                </c:pt>
                <c:pt idx="39764">
                  <c:v>43759.84375</c:v>
                </c:pt>
                <c:pt idx="39765">
                  <c:v>43759.864583333401</c:v>
                </c:pt>
                <c:pt idx="39766">
                  <c:v>43759.885416666599</c:v>
                </c:pt>
                <c:pt idx="39767">
                  <c:v>43759.90625</c:v>
                </c:pt>
                <c:pt idx="39768">
                  <c:v>43759.927083333401</c:v>
                </c:pt>
                <c:pt idx="39769">
                  <c:v>43759.947916666599</c:v>
                </c:pt>
                <c:pt idx="39770">
                  <c:v>43759.96875</c:v>
                </c:pt>
                <c:pt idx="39771">
                  <c:v>43759.989583333401</c:v>
                </c:pt>
                <c:pt idx="39772">
                  <c:v>43760.010416666599</c:v>
                </c:pt>
                <c:pt idx="39773">
                  <c:v>43760.03125</c:v>
                </c:pt>
                <c:pt idx="39774">
                  <c:v>43760.052083333401</c:v>
                </c:pt>
                <c:pt idx="39775">
                  <c:v>43760.072916666599</c:v>
                </c:pt>
                <c:pt idx="39776">
                  <c:v>43760.09375</c:v>
                </c:pt>
                <c:pt idx="39777">
                  <c:v>43760.114583333401</c:v>
                </c:pt>
                <c:pt idx="39778">
                  <c:v>43760.135416666599</c:v>
                </c:pt>
                <c:pt idx="39779">
                  <c:v>43760.15625</c:v>
                </c:pt>
                <c:pt idx="39780">
                  <c:v>43760.177083333401</c:v>
                </c:pt>
                <c:pt idx="39781">
                  <c:v>43760.197916666599</c:v>
                </c:pt>
                <c:pt idx="39782">
                  <c:v>43760.21875</c:v>
                </c:pt>
                <c:pt idx="39783">
                  <c:v>43760.239583333401</c:v>
                </c:pt>
                <c:pt idx="39784">
                  <c:v>43760.260416666599</c:v>
                </c:pt>
                <c:pt idx="39785">
                  <c:v>43760.28125</c:v>
                </c:pt>
                <c:pt idx="39786">
                  <c:v>43760.302083333401</c:v>
                </c:pt>
                <c:pt idx="39787">
                  <c:v>43760.322916666599</c:v>
                </c:pt>
                <c:pt idx="39788">
                  <c:v>43760.34375</c:v>
                </c:pt>
                <c:pt idx="39789">
                  <c:v>43760.364583333401</c:v>
                </c:pt>
                <c:pt idx="39790">
                  <c:v>43760.385416666599</c:v>
                </c:pt>
                <c:pt idx="39791">
                  <c:v>43760.40625</c:v>
                </c:pt>
                <c:pt idx="39792">
                  <c:v>43760.427083333401</c:v>
                </c:pt>
                <c:pt idx="39793">
                  <c:v>43760.447916666599</c:v>
                </c:pt>
                <c:pt idx="39794">
                  <c:v>43760.46875</c:v>
                </c:pt>
                <c:pt idx="39795">
                  <c:v>43760.489583333401</c:v>
                </c:pt>
                <c:pt idx="39796">
                  <c:v>43760.510416666599</c:v>
                </c:pt>
                <c:pt idx="39797">
                  <c:v>43760.53125</c:v>
                </c:pt>
                <c:pt idx="39798">
                  <c:v>43760.552083333401</c:v>
                </c:pt>
                <c:pt idx="39799">
                  <c:v>43760.572916666599</c:v>
                </c:pt>
                <c:pt idx="39800">
                  <c:v>43760.59375</c:v>
                </c:pt>
                <c:pt idx="39801">
                  <c:v>43760.614583333401</c:v>
                </c:pt>
                <c:pt idx="39802">
                  <c:v>43760.635416666599</c:v>
                </c:pt>
                <c:pt idx="39803">
                  <c:v>43760.65625</c:v>
                </c:pt>
                <c:pt idx="39804">
                  <c:v>43760.677083333401</c:v>
                </c:pt>
                <c:pt idx="39805">
                  <c:v>43760.697916666599</c:v>
                </c:pt>
                <c:pt idx="39806">
                  <c:v>43760.71875</c:v>
                </c:pt>
                <c:pt idx="39807">
                  <c:v>43760.739583333401</c:v>
                </c:pt>
                <c:pt idx="39808">
                  <c:v>43760.760416666599</c:v>
                </c:pt>
                <c:pt idx="39809">
                  <c:v>43760.78125</c:v>
                </c:pt>
                <c:pt idx="39810">
                  <c:v>43760.802083333401</c:v>
                </c:pt>
                <c:pt idx="39811">
                  <c:v>43760.822916666599</c:v>
                </c:pt>
                <c:pt idx="39812">
                  <c:v>43760.84375</c:v>
                </c:pt>
                <c:pt idx="39813">
                  <c:v>43760.864583333401</c:v>
                </c:pt>
                <c:pt idx="39814">
                  <c:v>43760.885416666599</c:v>
                </c:pt>
                <c:pt idx="39815">
                  <c:v>43760.90625</c:v>
                </c:pt>
                <c:pt idx="39816">
                  <c:v>43760.927083333401</c:v>
                </c:pt>
                <c:pt idx="39817">
                  <c:v>43760.947916666599</c:v>
                </c:pt>
                <c:pt idx="39818">
                  <c:v>43760.96875</c:v>
                </c:pt>
                <c:pt idx="39819">
                  <c:v>43760.989583333401</c:v>
                </c:pt>
                <c:pt idx="39820">
                  <c:v>43761.010416666599</c:v>
                </c:pt>
                <c:pt idx="39821">
                  <c:v>43761.03125</c:v>
                </c:pt>
                <c:pt idx="39822">
                  <c:v>43761.052083333401</c:v>
                </c:pt>
                <c:pt idx="39823">
                  <c:v>43761.072916666599</c:v>
                </c:pt>
                <c:pt idx="39824">
                  <c:v>43761.09375</c:v>
                </c:pt>
                <c:pt idx="39825">
                  <c:v>43761.114583333401</c:v>
                </c:pt>
                <c:pt idx="39826">
                  <c:v>43761.135416666599</c:v>
                </c:pt>
                <c:pt idx="39827">
                  <c:v>43761.15625</c:v>
                </c:pt>
                <c:pt idx="39828">
                  <c:v>43761.177083333401</c:v>
                </c:pt>
                <c:pt idx="39829">
                  <c:v>43761.197916666599</c:v>
                </c:pt>
                <c:pt idx="39830">
                  <c:v>43761.21875</c:v>
                </c:pt>
                <c:pt idx="39831">
                  <c:v>43761.239583333401</c:v>
                </c:pt>
                <c:pt idx="39832">
                  <c:v>43761.260416666599</c:v>
                </c:pt>
                <c:pt idx="39833">
                  <c:v>43761.28125</c:v>
                </c:pt>
                <c:pt idx="39834">
                  <c:v>43761.302083333401</c:v>
                </c:pt>
                <c:pt idx="39835">
                  <c:v>43761.322916666599</c:v>
                </c:pt>
                <c:pt idx="39836">
                  <c:v>43761.34375</c:v>
                </c:pt>
                <c:pt idx="39837">
                  <c:v>43761.364583333401</c:v>
                </c:pt>
                <c:pt idx="39838">
                  <c:v>43761.385416666599</c:v>
                </c:pt>
                <c:pt idx="39839">
                  <c:v>43761.40625</c:v>
                </c:pt>
                <c:pt idx="39840">
                  <c:v>43761.427083333401</c:v>
                </c:pt>
                <c:pt idx="39841">
                  <c:v>43761.447916666599</c:v>
                </c:pt>
                <c:pt idx="39842">
                  <c:v>43761.46875</c:v>
                </c:pt>
                <c:pt idx="39843">
                  <c:v>43761.489583333401</c:v>
                </c:pt>
                <c:pt idx="39844">
                  <c:v>43761.510416666599</c:v>
                </c:pt>
                <c:pt idx="39845">
                  <c:v>43761.53125</c:v>
                </c:pt>
                <c:pt idx="39846">
                  <c:v>43761.552083333401</c:v>
                </c:pt>
                <c:pt idx="39847">
                  <c:v>43761.572916666599</c:v>
                </c:pt>
                <c:pt idx="39848">
                  <c:v>43761.59375</c:v>
                </c:pt>
                <c:pt idx="39849">
                  <c:v>43761.614583333401</c:v>
                </c:pt>
                <c:pt idx="39850">
                  <c:v>43761.635416666599</c:v>
                </c:pt>
                <c:pt idx="39851">
                  <c:v>43761.65625</c:v>
                </c:pt>
                <c:pt idx="39852">
                  <c:v>43761.677083333401</c:v>
                </c:pt>
                <c:pt idx="39853">
                  <c:v>43761.697916666599</c:v>
                </c:pt>
                <c:pt idx="39854">
                  <c:v>43761.71875</c:v>
                </c:pt>
                <c:pt idx="39855">
                  <c:v>43761.739583333401</c:v>
                </c:pt>
                <c:pt idx="39856">
                  <c:v>43761.760416666599</c:v>
                </c:pt>
                <c:pt idx="39857">
                  <c:v>43761.78125</c:v>
                </c:pt>
                <c:pt idx="39858">
                  <c:v>43761.802083333401</c:v>
                </c:pt>
                <c:pt idx="39859">
                  <c:v>43761.822916666599</c:v>
                </c:pt>
                <c:pt idx="39860">
                  <c:v>43761.84375</c:v>
                </c:pt>
                <c:pt idx="39861">
                  <c:v>43761.864583333401</c:v>
                </c:pt>
                <c:pt idx="39862">
                  <c:v>43761.885416666599</c:v>
                </c:pt>
                <c:pt idx="39863">
                  <c:v>43761.90625</c:v>
                </c:pt>
                <c:pt idx="39864">
                  <c:v>43761.927083333401</c:v>
                </c:pt>
                <c:pt idx="39865">
                  <c:v>43761.947916666599</c:v>
                </c:pt>
                <c:pt idx="39866">
                  <c:v>43761.96875</c:v>
                </c:pt>
                <c:pt idx="39867">
                  <c:v>43761.989583333401</c:v>
                </c:pt>
                <c:pt idx="39868">
                  <c:v>43762.010416666599</c:v>
                </c:pt>
                <c:pt idx="39869">
                  <c:v>43762.03125</c:v>
                </c:pt>
                <c:pt idx="39870">
                  <c:v>43762.052083333401</c:v>
                </c:pt>
                <c:pt idx="39871">
                  <c:v>43762.072916666599</c:v>
                </c:pt>
                <c:pt idx="39872">
                  <c:v>43762.09375</c:v>
                </c:pt>
                <c:pt idx="39873">
                  <c:v>43762.114583333401</c:v>
                </c:pt>
                <c:pt idx="39874">
                  <c:v>43762.135416666599</c:v>
                </c:pt>
                <c:pt idx="39875">
                  <c:v>43762.15625</c:v>
                </c:pt>
                <c:pt idx="39876">
                  <c:v>43762.177083333401</c:v>
                </c:pt>
                <c:pt idx="39877">
                  <c:v>43762.197916666599</c:v>
                </c:pt>
                <c:pt idx="39878">
                  <c:v>43762.21875</c:v>
                </c:pt>
                <c:pt idx="39879">
                  <c:v>43762.239583333401</c:v>
                </c:pt>
                <c:pt idx="39880">
                  <c:v>43762.260416666599</c:v>
                </c:pt>
                <c:pt idx="39881">
                  <c:v>43762.28125</c:v>
                </c:pt>
                <c:pt idx="39882">
                  <c:v>43762.302083333401</c:v>
                </c:pt>
                <c:pt idx="39883">
                  <c:v>43762.322916666599</c:v>
                </c:pt>
                <c:pt idx="39884">
                  <c:v>43762.34375</c:v>
                </c:pt>
                <c:pt idx="39885">
                  <c:v>43762.364583333401</c:v>
                </c:pt>
                <c:pt idx="39886">
                  <c:v>43762.385416666599</c:v>
                </c:pt>
                <c:pt idx="39887">
                  <c:v>43762.40625</c:v>
                </c:pt>
                <c:pt idx="39888">
                  <c:v>43762.427083333401</c:v>
                </c:pt>
                <c:pt idx="39889">
                  <c:v>43762.447916666599</c:v>
                </c:pt>
                <c:pt idx="39890">
                  <c:v>43762.46875</c:v>
                </c:pt>
                <c:pt idx="39891">
                  <c:v>43762.489583333401</c:v>
                </c:pt>
                <c:pt idx="39892">
                  <c:v>43762.510416666599</c:v>
                </c:pt>
                <c:pt idx="39893">
                  <c:v>43762.53125</c:v>
                </c:pt>
                <c:pt idx="39894">
                  <c:v>43762.552083333401</c:v>
                </c:pt>
                <c:pt idx="39895">
                  <c:v>43762.572916666599</c:v>
                </c:pt>
                <c:pt idx="39896">
                  <c:v>43762.59375</c:v>
                </c:pt>
                <c:pt idx="39897">
                  <c:v>43762.614583333401</c:v>
                </c:pt>
                <c:pt idx="39898">
                  <c:v>43762.635416666599</c:v>
                </c:pt>
                <c:pt idx="39899">
                  <c:v>43762.65625</c:v>
                </c:pt>
                <c:pt idx="39900">
                  <c:v>43762.677083333401</c:v>
                </c:pt>
                <c:pt idx="39901">
                  <c:v>43762.697916666599</c:v>
                </c:pt>
                <c:pt idx="39902">
                  <c:v>43762.71875</c:v>
                </c:pt>
                <c:pt idx="39903">
                  <c:v>43762.739583333401</c:v>
                </c:pt>
                <c:pt idx="39904">
                  <c:v>43762.760416666599</c:v>
                </c:pt>
                <c:pt idx="39905">
                  <c:v>43762.78125</c:v>
                </c:pt>
                <c:pt idx="39906">
                  <c:v>43762.802083333401</c:v>
                </c:pt>
                <c:pt idx="39907">
                  <c:v>43762.822916666599</c:v>
                </c:pt>
                <c:pt idx="39908">
                  <c:v>43762.84375</c:v>
                </c:pt>
                <c:pt idx="39909">
                  <c:v>43762.864583333401</c:v>
                </c:pt>
                <c:pt idx="39910">
                  <c:v>43762.885416666599</c:v>
                </c:pt>
                <c:pt idx="39911">
                  <c:v>43762.90625</c:v>
                </c:pt>
                <c:pt idx="39912">
                  <c:v>43762.927083333401</c:v>
                </c:pt>
                <c:pt idx="39913">
                  <c:v>43762.947916666599</c:v>
                </c:pt>
                <c:pt idx="39914">
                  <c:v>43762.96875</c:v>
                </c:pt>
                <c:pt idx="39915">
                  <c:v>43762.989583333401</c:v>
                </c:pt>
                <c:pt idx="39916">
                  <c:v>43763.010416666599</c:v>
                </c:pt>
                <c:pt idx="39917">
                  <c:v>43763.03125</c:v>
                </c:pt>
                <c:pt idx="39918">
                  <c:v>43763.052083333401</c:v>
                </c:pt>
                <c:pt idx="39919">
                  <c:v>43763.072916666599</c:v>
                </c:pt>
                <c:pt idx="39920">
                  <c:v>43763.09375</c:v>
                </c:pt>
                <c:pt idx="39921">
                  <c:v>43763.114583333401</c:v>
                </c:pt>
                <c:pt idx="39922">
                  <c:v>43763.135416666599</c:v>
                </c:pt>
                <c:pt idx="39923">
                  <c:v>43763.15625</c:v>
                </c:pt>
                <c:pt idx="39924">
                  <c:v>43763.177083333401</c:v>
                </c:pt>
                <c:pt idx="39925">
                  <c:v>43763.197916666599</c:v>
                </c:pt>
                <c:pt idx="39926">
                  <c:v>43763.21875</c:v>
                </c:pt>
                <c:pt idx="39927">
                  <c:v>43763.239583333401</c:v>
                </c:pt>
                <c:pt idx="39928">
                  <c:v>43763.260416666599</c:v>
                </c:pt>
                <c:pt idx="39929">
                  <c:v>43763.28125</c:v>
                </c:pt>
                <c:pt idx="39930">
                  <c:v>43763.302083333401</c:v>
                </c:pt>
                <c:pt idx="39931">
                  <c:v>43763.322916666599</c:v>
                </c:pt>
                <c:pt idx="39932">
                  <c:v>43763.34375</c:v>
                </c:pt>
                <c:pt idx="39933">
                  <c:v>43763.364583333401</c:v>
                </c:pt>
                <c:pt idx="39934">
                  <c:v>43763.385416666599</c:v>
                </c:pt>
                <c:pt idx="39935">
                  <c:v>43763.40625</c:v>
                </c:pt>
                <c:pt idx="39936">
                  <c:v>43763.427083333401</c:v>
                </c:pt>
                <c:pt idx="39937">
                  <c:v>43763.447916666599</c:v>
                </c:pt>
                <c:pt idx="39938">
                  <c:v>43763.46875</c:v>
                </c:pt>
                <c:pt idx="39939">
                  <c:v>43763.489583333401</c:v>
                </c:pt>
                <c:pt idx="39940">
                  <c:v>43763.510416666599</c:v>
                </c:pt>
                <c:pt idx="39941">
                  <c:v>43763.53125</c:v>
                </c:pt>
                <c:pt idx="39942">
                  <c:v>43763.552083333401</c:v>
                </c:pt>
                <c:pt idx="39943">
                  <c:v>43763.572916666599</c:v>
                </c:pt>
                <c:pt idx="39944">
                  <c:v>43763.59375</c:v>
                </c:pt>
                <c:pt idx="39945">
                  <c:v>43763.614583333401</c:v>
                </c:pt>
                <c:pt idx="39946">
                  <c:v>43763.635416666599</c:v>
                </c:pt>
                <c:pt idx="39947">
                  <c:v>43763.65625</c:v>
                </c:pt>
                <c:pt idx="39948">
                  <c:v>43763.677083333401</c:v>
                </c:pt>
                <c:pt idx="39949">
                  <c:v>43763.697916666599</c:v>
                </c:pt>
                <c:pt idx="39950">
                  <c:v>43763.71875</c:v>
                </c:pt>
                <c:pt idx="39951">
                  <c:v>43763.739583333401</c:v>
                </c:pt>
                <c:pt idx="39952">
                  <c:v>43763.760416666599</c:v>
                </c:pt>
                <c:pt idx="39953">
                  <c:v>43763.78125</c:v>
                </c:pt>
                <c:pt idx="39954">
                  <c:v>43763.802083333401</c:v>
                </c:pt>
                <c:pt idx="39955">
                  <c:v>43763.822916666599</c:v>
                </c:pt>
                <c:pt idx="39956">
                  <c:v>43763.84375</c:v>
                </c:pt>
                <c:pt idx="39957">
                  <c:v>43763.864583333401</c:v>
                </c:pt>
                <c:pt idx="39958">
                  <c:v>43763.885416666599</c:v>
                </c:pt>
                <c:pt idx="39959">
                  <c:v>43763.90625</c:v>
                </c:pt>
                <c:pt idx="39960">
                  <c:v>43763.927083333401</c:v>
                </c:pt>
                <c:pt idx="39961">
                  <c:v>43763.947916666599</c:v>
                </c:pt>
                <c:pt idx="39962">
                  <c:v>43763.96875</c:v>
                </c:pt>
                <c:pt idx="39963">
                  <c:v>43763.989583333401</c:v>
                </c:pt>
                <c:pt idx="39964">
                  <c:v>43764.010416666599</c:v>
                </c:pt>
                <c:pt idx="39965">
                  <c:v>43764.03125</c:v>
                </c:pt>
                <c:pt idx="39966">
                  <c:v>43764.052083333401</c:v>
                </c:pt>
                <c:pt idx="39967">
                  <c:v>43764.072916666599</c:v>
                </c:pt>
                <c:pt idx="39968">
                  <c:v>43764.09375</c:v>
                </c:pt>
                <c:pt idx="39969">
                  <c:v>43764.114583333401</c:v>
                </c:pt>
                <c:pt idx="39970">
                  <c:v>43764.135416666599</c:v>
                </c:pt>
                <c:pt idx="39971">
                  <c:v>43764.15625</c:v>
                </c:pt>
                <c:pt idx="39972">
                  <c:v>43764.177083333401</c:v>
                </c:pt>
                <c:pt idx="39973">
                  <c:v>43764.197916666599</c:v>
                </c:pt>
                <c:pt idx="39974">
                  <c:v>43764.21875</c:v>
                </c:pt>
                <c:pt idx="39975">
                  <c:v>43764.239583333401</c:v>
                </c:pt>
                <c:pt idx="39976">
                  <c:v>43764.260416666599</c:v>
                </c:pt>
                <c:pt idx="39977">
                  <c:v>43764.28125</c:v>
                </c:pt>
                <c:pt idx="39978">
                  <c:v>43764.302083333401</c:v>
                </c:pt>
                <c:pt idx="39979">
                  <c:v>43764.322916666599</c:v>
                </c:pt>
                <c:pt idx="39980">
                  <c:v>43764.34375</c:v>
                </c:pt>
                <c:pt idx="39981">
                  <c:v>43764.364583333401</c:v>
                </c:pt>
                <c:pt idx="39982">
                  <c:v>43764.385416666599</c:v>
                </c:pt>
                <c:pt idx="39983">
                  <c:v>43764.40625</c:v>
                </c:pt>
                <c:pt idx="39984">
                  <c:v>43764.427083333401</c:v>
                </c:pt>
                <c:pt idx="39985">
                  <c:v>43764.447916666599</c:v>
                </c:pt>
                <c:pt idx="39986">
                  <c:v>43764.46875</c:v>
                </c:pt>
                <c:pt idx="39987">
                  <c:v>43764.489583333401</c:v>
                </c:pt>
                <c:pt idx="39988">
                  <c:v>43764.510416666599</c:v>
                </c:pt>
                <c:pt idx="39989">
                  <c:v>43764.53125</c:v>
                </c:pt>
                <c:pt idx="39990">
                  <c:v>43764.552083333401</c:v>
                </c:pt>
                <c:pt idx="39991">
                  <c:v>43764.572916666599</c:v>
                </c:pt>
                <c:pt idx="39992">
                  <c:v>43764.59375</c:v>
                </c:pt>
                <c:pt idx="39993">
                  <c:v>43764.614583333401</c:v>
                </c:pt>
                <c:pt idx="39994">
                  <c:v>43764.635416666599</c:v>
                </c:pt>
                <c:pt idx="39995">
                  <c:v>43764.65625</c:v>
                </c:pt>
                <c:pt idx="39996">
                  <c:v>43764.677083333401</c:v>
                </c:pt>
                <c:pt idx="39997">
                  <c:v>43764.697916666599</c:v>
                </c:pt>
                <c:pt idx="39998">
                  <c:v>43764.71875</c:v>
                </c:pt>
                <c:pt idx="39999">
                  <c:v>43764.739583333401</c:v>
                </c:pt>
                <c:pt idx="40000">
                  <c:v>43764.760416666599</c:v>
                </c:pt>
                <c:pt idx="40001">
                  <c:v>43764.78125</c:v>
                </c:pt>
                <c:pt idx="40002">
                  <c:v>43764.802083333401</c:v>
                </c:pt>
                <c:pt idx="40003">
                  <c:v>43764.822916666599</c:v>
                </c:pt>
                <c:pt idx="40004">
                  <c:v>43764.84375</c:v>
                </c:pt>
                <c:pt idx="40005">
                  <c:v>43764.864583333401</c:v>
                </c:pt>
                <c:pt idx="40006">
                  <c:v>43764.885416666599</c:v>
                </c:pt>
                <c:pt idx="40007">
                  <c:v>43764.90625</c:v>
                </c:pt>
                <c:pt idx="40008">
                  <c:v>43764.927083333401</c:v>
                </c:pt>
                <c:pt idx="40009">
                  <c:v>43764.947916666599</c:v>
                </c:pt>
                <c:pt idx="40010">
                  <c:v>43764.96875</c:v>
                </c:pt>
                <c:pt idx="40011">
                  <c:v>43764.989583333401</c:v>
                </c:pt>
                <c:pt idx="40012">
                  <c:v>43765.010416666599</c:v>
                </c:pt>
                <c:pt idx="40013">
                  <c:v>43765.03125</c:v>
                </c:pt>
                <c:pt idx="40014">
                  <c:v>43765.052083333401</c:v>
                </c:pt>
                <c:pt idx="40015">
                  <c:v>43765.072916666599</c:v>
                </c:pt>
                <c:pt idx="40016">
                  <c:v>43765.09375</c:v>
                </c:pt>
                <c:pt idx="40017">
                  <c:v>43765.114583333401</c:v>
                </c:pt>
                <c:pt idx="40018">
                  <c:v>43765.135416666599</c:v>
                </c:pt>
                <c:pt idx="40019">
                  <c:v>43765.15625</c:v>
                </c:pt>
                <c:pt idx="40020">
                  <c:v>43765.177083333401</c:v>
                </c:pt>
                <c:pt idx="40021">
                  <c:v>43765.197916666599</c:v>
                </c:pt>
                <c:pt idx="40022">
                  <c:v>43765.21875</c:v>
                </c:pt>
                <c:pt idx="40023">
                  <c:v>43765.239583333401</c:v>
                </c:pt>
                <c:pt idx="40024">
                  <c:v>43765.260416666599</c:v>
                </c:pt>
                <c:pt idx="40025">
                  <c:v>43765.28125</c:v>
                </c:pt>
                <c:pt idx="40026">
                  <c:v>43765.302083333401</c:v>
                </c:pt>
                <c:pt idx="40027">
                  <c:v>43765.322916666599</c:v>
                </c:pt>
                <c:pt idx="40028">
                  <c:v>43765.34375</c:v>
                </c:pt>
                <c:pt idx="40029">
                  <c:v>43765.364583333401</c:v>
                </c:pt>
                <c:pt idx="40030">
                  <c:v>43765.385416666599</c:v>
                </c:pt>
                <c:pt idx="40031">
                  <c:v>43765.40625</c:v>
                </c:pt>
                <c:pt idx="40032">
                  <c:v>43765.427083333401</c:v>
                </c:pt>
                <c:pt idx="40033">
                  <c:v>43765.447916666599</c:v>
                </c:pt>
                <c:pt idx="40034">
                  <c:v>43765.46875</c:v>
                </c:pt>
                <c:pt idx="40035">
                  <c:v>43765.489583333401</c:v>
                </c:pt>
                <c:pt idx="40036">
                  <c:v>43765.510416666599</c:v>
                </c:pt>
                <c:pt idx="40037">
                  <c:v>43765.53125</c:v>
                </c:pt>
                <c:pt idx="40038">
                  <c:v>43765.552083333401</c:v>
                </c:pt>
                <c:pt idx="40039">
                  <c:v>43765.572916666599</c:v>
                </c:pt>
                <c:pt idx="40040">
                  <c:v>43765.59375</c:v>
                </c:pt>
                <c:pt idx="40041">
                  <c:v>43765.614583333401</c:v>
                </c:pt>
                <c:pt idx="40042">
                  <c:v>43765.635416666599</c:v>
                </c:pt>
                <c:pt idx="40043">
                  <c:v>43765.65625</c:v>
                </c:pt>
                <c:pt idx="40044">
                  <c:v>43765.677083333401</c:v>
                </c:pt>
                <c:pt idx="40045">
                  <c:v>43765.697916666599</c:v>
                </c:pt>
                <c:pt idx="40046">
                  <c:v>43765.71875</c:v>
                </c:pt>
                <c:pt idx="40047">
                  <c:v>43765.739583333401</c:v>
                </c:pt>
                <c:pt idx="40048">
                  <c:v>43765.760416666599</c:v>
                </c:pt>
                <c:pt idx="40049">
                  <c:v>43765.78125</c:v>
                </c:pt>
                <c:pt idx="40050">
                  <c:v>43765.802083333401</c:v>
                </c:pt>
                <c:pt idx="40051">
                  <c:v>43765.822916666599</c:v>
                </c:pt>
                <c:pt idx="40052">
                  <c:v>43765.84375</c:v>
                </c:pt>
                <c:pt idx="40053">
                  <c:v>43765.864583333401</c:v>
                </c:pt>
                <c:pt idx="40054">
                  <c:v>43765.885416666599</c:v>
                </c:pt>
                <c:pt idx="40055">
                  <c:v>43765.90625</c:v>
                </c:pt>
                <c:pt idx="40056">
                  <c:v>43765.927083333401</c:v>
                </c:pt>
                <c:pt idx="40057">
                  <c:v>43765.947916666599</c:v>
                </c:pt>
                <c:pt idx="40058">
                  <c:v>43765.96875</c:v>
                </c:pt>
                <c:pt idx="40059">
                  <c:v>43765.989583333401</c:v>
                </c:pt>
                <c:pt idx="40060">
                  <c:v>43766.010416666599</c:v>
                </c:pt>
                <c:pt idx="40061">
                  <c:v>43766.03125</c:v>
                </c:pt>
                <c:pt idx="40062">
                  <c:v>43766.052083333401</c:v>
                </c:pt>
                <c:pt idx="40063">
                  <c:v>43766.072916666599</c:v>
                </c:pt>
                <c:pt idx="40064">
                  <c:v>43766.09375</c:v>
                </c:pt>
                <c:pt idx="40065">
                  <c:v>43766.114583333401</c:v>
                </c:pt>
                <c:pt idx="40066">
                  <c:v>43766.135416666599</c:v>
                </c:pt>
                <c:pt idx="40067">
                  <c:v>43766.15625</c:v>
                </c:pt>
                <c:pt idx="40068">
                  <c:v>43766.177083333401</c:v>
                </c:pt>
                <c:pt idx="40069">
                  <c:v>43766.197916666599</c:v>
                </c:pt>
                <c:pt idx="40070">
                  <c:v>43766.21875</c:v>
                </c:pt>
                <c:pt idx="40071">
                  <c:v>43766.239583333401</c:v>
                </c:pt>
                <c:pt idx="40072">
                  <c:v>43766.260416666599</c:v>
                </c:pt>
                <c:pt idx="40073">
                  <c:v>43766.28125</c:v>
                </c:pt>
                <c:pt idx="40074">
                  <c:v>43766.302083333401</c:v>
                </c:pt>
                <c:pt idx="40075">
                  <c:v>43766.322916666599</c:v>
                </c:pt>
                <c:pt idx="40076">
                  <c:v>43766.34375</c:v>
                </c:pt>
                <c:pt idx="40077">
                  <c:v>43766.364583333401</c:v>
                </c:pt>
                <c:pt idx="40078">
                  <c:v>43766.385416666599</c:v>
                </c:pt>
                <c:pt idx="40079">
                  <c:v>43766.40625</c:v>
                </c:pt>
                <c:pt idx="40080">
                  <c:v>43766.427083333401</c:v>
                </c:pt>
                <c:pt idx="40081">
                  <c:v>43766.447916666599</c:v>
                </c:pt>
                <c:pt idx="40082">
                  <c:v>43766.46875</c:v>
                </c:pt>
                <c:pt idx="40083">
                  <c:v>43766.489583333401</c:v>
                </c:pt>
                <c:pt idx="40084">
                  <c:v>43766.510416666599</c:v>
                </c:pt>
                <c:pt idx="40085">
                  <c:v>43766.53125</c:v>
                </c:pt>
                <c:pt idx="40086">
                  <c:v>43766.552083333401</c:v>
                </c:pt>
                <c:pt idx="40087">
                  <c:v>43766.572916666599</c:v>
                </c:pt>
                <c:pt idx="40088">
                  <c:v>43766.59375</c:v>
                </c:pt>
                <c:pt idx="40089">
                  <c:v>43766.614583333401</c:v>
                </c:pt>
                <c:pt idx="40090">
                  <c:v>43766.635416666599</c:v>
                </c:pt>
                <c:pt idx="40091">
                  <c:v>43766.65625</c:v>
                </c:pt>
                <c:pt idx="40092">
                  <c:v>43766.677083333401</c:v>
                </c:pt>
                <c:pt idx="40093">
                  <c:v>43766.697916666599</c:v>
                </c:pt>
                <c:pt idx="40094">
                  <c:v>43766.71875</c:v>
                </c:pt>
                <c:pt idx="40095">
                  <c:v>43766.739583333401</c:v>
                </c:pt>
                <c:pt idx="40096">
                  <c:v>43766.760416666599</c:v>
                </c:pt>
                <c:pt idx="40097">
                  <c:v>43766.78125</c:v>
                </c:pt>
                <c:pt idx="40098">
                  <c:v>43766.802083333401</c:v>
                </c:pt>
                <c:pt idx="40099">
                  <c:v>43766.822916666599</c:v>
                </c:pt>
                <c:pt idx="40100">
                  <c:v>43766.84375</c:v>
                </c:pt>
                <c:pt idx="40101">
                  <c:v>43766.864583333401</c:v>
                </c:pt>
                <c:pt idx="40102">
                  <c:v>43766.885416666599</c:v>
                </c:pt>
                <c:pt idx="40103">
                  <c:v>43766.90625</c:v>
                </c:pt>
                <c:pt idx="40104">
                  <c:v>43766.927083333401</c:v>
                </c:pt>
                <c:pt idx="40105">
                  <c:v>43766.947916666599</c:v>
                </c:pt>
                <c:pt idx="40106">
                  <c:v>43766.96875</c:v>
                </c:pt>
                <c:pt idx="40107">
                  <c:v>43766.989583333401</c:v>
                </c:pt>
                <c:pt idx="40108">
                  <c:v>43767.010416666599</c:v>
                </c:pt>
                <c:pt idx="40109">
                  <c:v>43767.03125</c:v>
                </c:pt>
                <c:pt idx="40110">
                  <c:v>43767.052083333401</c:v>
                </c:pt>
                <c:pt idx="40111">
                  <c:v>43767.072916666599</c:v>
                </c:pt>
                <c:pt idx="40112">
                  <c:v>43767.09375</c:v>
                </c:pt>
                <c:pt idx="40113">
                  <c:v>43767.114583333401</c:v>
                </c:pt>
                <c:pt idx="40114">
                  <c:v>43767.135416666599</c:v>
                </c:pt>
                <c:pt idx="40115">
                  <c:v>43767.15625</c:v>
                </c:pt>
                <c:pt idx="40116">
                  <c:v>43767.177083333401</c:v>
                </c:pt>
                <c:pt idx="40117">
                  <c:v>43767.197916666599</c:v>
                </c:pt>
                <c:pt idx="40118">
                  <c:v>43767.21875</c:v>
                </c:pt>
                <c:pt idx="40119">
                  <c:v>43767.239583333401</c:v>
                </c:pt>
                <c:pt idx="40120">
                  <c:v>43767.260416666599</c:v>
                </c:pt>
                <c:pt idx="40121">
                  <c:v>43767.28125</c:v>
                </c:pt>
                <c:pt idx="40122">
                  <c:v>43767.302083333401</c:v>
                </c:pt>
                <c:pt idx="40123">
                  <c:v>43767.322916666599</c:v>
                </c:pt>
                <c:pt idx="40124">
                  <c:v>43767.34375</c:v>
                </c:pt>
                <c:pt idx="40125">
                  <c:v>43767.364583333401</c:v>
                </c:pt>
                <c:pt idx="40126">
                  <c:v>43767.385416666599</c:v>
                </c:pt>
                <c:pt idx="40127">
                  <c:v>43767.40625</c:v>
                </c:pt>
                <c:pt idx="40128">
                  <c:v>43767.427083333401</c:v>
                </c:pt>
                <c:pt idx="40129">
                  <c:v>43767.447916666599</c:v>
                </c:pt>
                <c:pt idx="40130">
                  <c:v>43767.46875</c:v>
                </c:pt>
                <c:pt idx="40131">
                  <c:v>43767.489583333401</c:v>
                </c:pt>
                <c:pt idx="40132">
                  <c:v>43767.510416666599</c:v>
                </c:pt>
                <c:pt idx="40133">
                  <c:v>43767.53125</c:v>
                </c:pt>
                <c:pt idx="40134">
                  <c:v>43767.552083333401</c:v>
                </c:pt>
                <c:pt idx="40135">
                  <c:v>43767.572916666599</c:v>
                </c:pt>
                <c:pt idx="40136">
                  <c:v>43767.59375</c:v>
                </c:pt>
                <c:pt idx="40137">
                  <c:v>43767.614583333401</c:v>
                </c:pt>
                <c:pt idx="40138">
                  <c:v>43767.635416666599</c:v>
                </c:pt>
                <c:pt idx="40139">
                  <c:v>43767.65625</c:v>
                </c:pt>
                <c:pt idx="40140">
                  <c:v>43767.677083333401</c:v>
                </c:pt>
                <c:pt idx="40141">
                  <c:v>43767.697916666599</c:v>
                </c:pt>
                <c:pt idx="40142">
                  <c:v>43767.71875</c:v>
                </c:pt>
                <c:pt idx="40143">
                  <c:v>43767.739583333401</c:v>
                </c:pt>
                <c:pt idx="40144">
                  <c:v>43767.760416666599</c:v>
                </c:pt>
                <c:pt idx="40145">
                  <c:v>43767.78125</c:v>
                </c:pt>
                <c:pt idx="40146">
                  <c:v>43767.802083333401</c:v>
                </c:pt>
                <c:pt idx="40147">
                  <c:v>43767.822916666599</c:v>
                </c:pt>
                <c:pt idx="40148">
                  <c:v>43767.84375</c:v>
                </c:pt>
                <c:pt idx="40149">
                  <c:v>43767.864583333401</c:v>
                </c:pt>
                <c:pt idx="40150">
                  <c:v>43767.885416666599</c:v>
                </c:pt>
                <c:pt idx="40151">
                  <c:v>43767.90625</c:v>
                </c:pt>
                <c:pt idx="40152">
                  <c:v>43767.927083333401</c:v>
                </c:pt>
                <c:pt idx="40153">
                  <c:v>43767.947916666599</c:v>
                </c:pt>
                <c:pt idx="40154">
                  <c:v>43767.96875</c:v>
                </c:pt>
                <c:pt idx="40155">
                  <c:v>43767.989583333401</c:v>
                </c:pt>
                <c:pt idx="40156">
                  <c:v>43768.010416666599</c:v>
                </c:pt>
                <c:pt idx="40157">
                  <c:v>43768.03125</c:v>
                </c:pt>
                <c:pt idx="40158">
                  <c:v>43768.052083333401</c:v>
                </c:pt>
                <c:pt idx="40159">
                  <c:v>43768.072916666599</c:v>
                </c:pt>
                <c:pt idx="40160">
                  <c:v>43768.09375</c:v>
                </c:pt>
                <c:pt idx="40161">
                  <c:v>43768.114583333401</c:v>
                </c:pt>
                <c:pt idx="40162">
                  <c:v>43768.135416666599</c:v>
                </c:pt>
                <c:pt idx="40163">
                  <c:v>43768.15625</c:v>
                </c:pt>
                <c:pt idx="40164">
                  <c:v>43768.177083333401</c:v>
                </c:pt>
                <c:pt idx="40165">
                  <c:v>43768.197916666599</c:v>
                </c:pt>
                <c:pt idx="40166">
                  <c:v>43768.21875</c:v>
                </c:pt>
                <c:pt idx="40167">
                  <c:v>43768.239583333401</c:v>
                </c:pt>
                <c:pt idx="40168">
                  <c:v>43768.260416666599</c:v>
                </c:pt>
                <c:pt idx="40169">
                  <c:v>43768.28125</c:v>
                </c:pt>
                <c:pt idx="40170">
                  <c:v>43768.302083333401</c:v>
                </c:pt>
                <c:pt idx="40171">
                  <c:v>43768.322916666599</c:v>
                </c:pt>
                <c:pt idx="40172">
                  <c:v>43768.34375</c:v>
                </c:pt>
                <c:pt idx="40173">
                  <c:v>43768.364583333401</c:v>
                </c:pt>
                <c:pt idx="40174">
                  <c:v>43768.385416666599</c:v>
                </c:pt>
                <c:pt idx="40175">
                  <c:v>43768.40625</c:v>
                </c:pt>
                <c:pt idx="40176">
                  <c:v>43768.427083333401</c:v>
                </c:pt>
                <c:pt idx="40177">
                  <c:v>43768.447916666599</c:v>
                </c:pt>
                <c:pt idx="40178">
                  <c:v>43768.46875</c:v>
                </c:pt>
                <c:pt idx="40179">
                  <c:v>43768.489583333401</c:v>
                </c:pt>
                <c:pt idx="40180">
                  <c:v>43768.510416666599</c:v>
                </c:pt>
                <c:pt idx="40181">
                  <c:v>43768.53125</c:v>
                </c:pt>
                <c:pt idx="40182">
                  <c:v>43768.552083333401</c:v>
                </c:pt>
                <c:pt idx="40183">
                  <c:v>43768.572916666599</c:v>
                </c:pt>
                <c:pt idx="40184">
                  <c:v>43768.59375</c:v>
                </c:pt>
                <c:pt idx="40185">
                  <c:v>43768.614583333401</c:v>
                </c:pt>
                <c:pt idx="40186">
                  <c:v>43768.635416666599</c:v>
                </c:pt>
                <c:pt idx="40187">
                  <c:v>43768.65625</c:v>
                </c:pt>
                <c:pt idx="40188">
                  <c:v>43768.677083333401</c:v>
                </c:pt>
                <c:pt idx="40189">
                  <c:v>43768.697916666599</c:v>
                </c:pt>
                <c:pt idx="40190">
                  <c:v>43768.71875</c:v>
                </c:pt>
                <c:pt idx="40191">
                  <c:v>43768.739583333401</c:v>
                </c:pt>
                <c:pt idx="40192">
                  <c:v>43768.760416666599</c:v>
                </c:pt>
                <c:pt idx="40193">
                  <c:v>43768.78125</c:v>
                </c:pt>
                <c:pt idx="40194">
                  <c:v>43768.802083333401</c:v>
                </c:pt>
                <c:pt idx="40195">
                  <c:v>43768.822916666599</c:v>
                </c:pt>
                <c:pt idx="40196">
                  <c:v>43768.84375</c:v>
                </c:pt>
                <c:pt idx="40197">
                  <c:v>43768.864583333401</c:v>
                </c:pt>
                <c:pt idx="40198">
                  <c:v>43768.885416666599</c:v>
                </c:pt>
                <c:pt idx="40199">
                  <c:v>43768.90625</c:v>
                </c:pt>
                <c:pt idx="40200">
                  <c:v>43768.927083333401</c:v>
                </c:pt>
                <c:pt idx="40201">
                  <c:v>43768.947916666599</c:v>
                </c:pt>
                <c:pt idx="40202">
                  <c:v>43768.96875</c:v>
                </c:pt>
                <c:pt idx="40203">
                  <c:v>43768.989583333401</c:v>
                </c:pt>
                <c:pt idx="40204">
                  <c:v>43769.010416666599</c:v>
                </c:pt>
                <c:pt idx="40205">
                  <c:v>43769.03125</c:v>
                </c:pt>
                <c:pt idx="40206">
                  <c:v>43769.052083333401</c:v>
                </c:pt>
                <c:pt idx="40207">
                  <c:v>43769.072916666599</c:v>
                </c:pt>
                <c:pt idx="40208">
                  <c:v>43769.09375</c:v>
                </c:pt>
                <c:pt idx="40209">
                  <c:v>43769.114583333401</c:v>
                </c:pt>
                <c:pt idx="40210">
                  <c:v>43769.135416666599</c:v>
                </c:pt>
                <c:pt idx="40211">
                  <c:v>43769.15625</c:v>
                </c:pt>
                <c:pt idx="40212">
                  <c:v>43769.177083333401</c:v>
                </c:pt>
                <c:pt idx="40213">
                  <c:v>43769.197916666599</c:v>
                </c:pt>
                <c:pt idx="40214">
                  <c:v>43769.21875</c:v>
                </c:pt>
                <c:pt idx="40215">
                  <c:v>43769.239583333401</c:v>
                </c:pt>
                <c:pt idx="40216">
                  <c:v>43769.260416666599</c:v>
                </c:pt>
                <c:pt idx="40217">
                  <c:v>43769.28125</c:v>
                </c:pt>
                <c:pt idx="40218">
                  <c:v>43769.302083333401</c:v>
                </c:pt>
                <c:pt idx="40219">
                  <c:v>43769.322916666599</c:v>
                </c:pt>
                <c:pt idx="40220">
                  <c:v>43769.34375</c:v>
                </c:pt>
                <c:pt idx="40221">
                  <c:v>43769.364583333401</c:v>
                </c:pt>
                <c:pt idx="40222">
                  <c:v>43769.385416666599</c:v>
                </c:pt>
                <c:pt idx="40223">
                  <c:v>43769.40625</c:v>
                </c:pt>
                <c:pt idx="40224">
                  <c:v>43769.427083333401</c:v>
                </c:pt>
                <c:pt idx="40225">
                  <c:v>43769.447916666599</c:v>
                </c:pt>
                <c:pt idx="40226">
                  <c:v>43769.46875</c:v>
                </c:pt>
                <c:pt idx="40227">
                  <c:v>43769.489583333401</c:v>
                </c:pt>
                <c:pt idx="40228">
                  <c:v>43769.510416666599</c:v>
                </c:pt>
                <c:pt idx="40229">
                  <c:v>43769.53125</c:v>
                </c:pt>
                <c:pt idx="40230">
                  <c:v>43769.552083333401</c:v>
                </c:pt>
                <c:pt idx="40231">
                  <c:v>43769.572916666599</c:v>
                </c:pt>
                <c:pt idx="40232">
                  <c:v>43769.59375</c:v>
                </c:pt>
                <c:pt idx="40233">
                  <c:v>43769.614583333401</c:v>
                </c:pt>
                <c:pt idx="40234">
                  <c:v>43769.635416666599</c:v>
                </c:pt>
                <c:pt idx="40235">
                  <c:v>43769.65625</c:v>
                </c:pt>
                <c:pt idx="40236">
                  <c:v>43769.677083333401</c:v>
                </c:pt>
                <c:pt idx="40237">
                  <c:v>43769.697916666599</c:v>
                </c:pt>
                <c:pt idx="40238">
                  <c:v>43769.71875</c:v>
                </c:pt>
                <c:pt idx="40239">
                  <c:v>43769.739583333401</c:v>
                </c:pt>
                <c:pt idx="40240">
                  <c:v>43769.760416666599</c:v>
                </c:pt>
                <c:pt idx="40241">
                  <c:v>43769.78125</c:v>
                </c:pt>
                <c:pt idx="40242">
                  <c:v>43769.802083333401</c:v>
                </c:pt>
                <c:pt idx="40243">
                  <c:v>43769.822916666599</c:v>
                </c:pt>
                <c:pt idx="40244">
                  <c:v>43769.84375</c:v>
                </c:pt>
                <c:pt idx="40245">
                  <c:v>43769.864583333401</c:v>
                </c:pt>
                <c:pt idx="40246">
                  <c:v>43769.885416666599</c:v>
                </c:pt>
                <c:pt idx="40247">
                  <c:v>43769.90625</c:v>
                </c:pt>
                <c:pt idx="40248">
                  <c:v>43769.927083333401</c:v>
                </c:pt>
                <c:pt idx="40249">
                  <c:v>43769.947916666599</c:v>
                </c:pt>
                <c:pt idx="40250">
                  <c:v>43769.96875</c:v>
                </c:pt>
                <c:pt idx="40251">
                  <c:v>43769.989583333401</c:v>
                </c:pt>
                <c:pt idx="40252">
                  <c:v>43770.010416666599</c:v>
                </c:pt>
                <c:pt idx="40253">
                  <c:v>43770.03125</c:v>
                </c:pt>
                <c:pt idx="40254">
                  <c:v>43770.052083333401</c:v>
                </c:pt>
                <c:pt idx="40255">
                  <c:v>43770.072916666599</c:v>
                </c:pt>
                <c:pt idx="40256">
                  <c:v>43770.09375</c:v>
                </c:pt>
                <c:pt idx="40257">
                  <c:v>43770.114583333401</c:v>
                </c:pt>
                <c:pt idx="40258">
                  <c:v>43770.135416666599</c:v>
                </c:pt>
                <c:pt idx="40259">
                  <c:v>43770.15625</c:v>
                </c:pt>
                <c:pt idx="40260">
                  <c:v>43770.177083333401</c:v>
                </c:pt>
                <c:pt idx="40261">
                  <c:v>43770.197916666599</c:v>
                </c:pt>
                <c:pt idx="40262">
                  <c:v>43770.21875</c:v>
                </c:pt>
                <c:pt idx="40263">
                  <c:v>43770.239583333401</c:v>
                </c:pt>
                <c:pt idx="40264">
                  <c:v>43770.260416666599</c:v>
                </c:pt>
                <c:pt idx="40265">
                  <c:v>43770.28125</c:v>
                </c:pt>
                <c:pt idx="40266">
                  <c:v>43770.302083333401</c:v>
                </c:pt>
                <c:pt idx="40267">
                  <c:v>43770.322916666599</c:v>
                </c:pt>
                <c:pt idx="40268">
                  <c:v>43770.34375</c:v>
                </c:pt>
                <c:pt idx="40269">
                  <c:v>43770.364583333401</c:v>
                </c:pt>
                <c:pt idx="40270">
                  <c:v>43770.385416666599</c:v>
                </c:pt>
                <c:pt idx="40271">
                  <c:v>43770.40625</c:v>
                </c:pt>
                <c:pt idx="40272">
                  <c:v>43770.427083333401</c:v>
                </c:pt>
                <c:pt idx="40273">
                  <c:v>43770.447916666599</c:v>
                </c:pt>
                <c:pt idx="40274">
                  <c:v>43770.46875</c:v>
                </c:pt>
                <c:pt idx="40275">
                  <c:v>43770.489583333401</c:v>
                </c:pt>
                <c:pt idx="40276">
                  <c:v>43770.510416666599</c:v>
                </c:pt>
                <c:pt idx="40277">
                  <c:v>43770.53125</c:v>
                </c:pt>
                <c:pt idx="40278">
                  <c:v>43770.552083333401</c:v>
                </c:pt>
                <c:pt idx="40279">
                  <c:v>43770.572916666599</c:v>
                </c:pt>
                <c:pt idx="40280">
                  <c:v>43770.59375</c:v>
                </c:pt>
                <c:pt idx="40281">
                  <c:v>43770.614583333401</c:v>
                </c:pt>
                <c:pt idx="40282">
                  <c:v>43770.635416666599</c:v>
                </c:pt>
                <c:pt idx="40283">
                  <c:v>43770.65625</c:v>
                </c:pt>
                <c:pt idx="40284">
                  <c:v>43770.677083333401</c:v>
                </c:pt>
                <c:pt idx="40285">
                  <c:v>43770.697916666599</c:v>
                </c:pt>
                <c:pt idx="40286">
                  <c:v>43770.71875</c:v>
                </c:pt>
                <c:pt idx="40287">
                  <c:v>43770.739583333401</c:v>
                </c:pt>
                <c:pt idx="40288">
                  <c:v>43770.760416666599</c:v>
                </c:pt>
                <c:pt idx="40289">
                  <c:v>43770.78125</c:v>
                </c:pt>
                <c:pt idx="40290">
                  <c:v>43770.802083333401</c:v>
                </c:pt>
                <c:pt idx="40291">
                  <c:v>43770.822916666599</c:v>
                </c:pt>
                <c:pt idx="40292">
                  <c:v>43770.84375</c:v>
                </c:pt>
                <c:pt idx="40293">
                  <c:v>43770.864583333401</c:v>
                </c:pt>
                <c:pt idx="40294">
                  <c:v>43770.885416666599</c:v>
                </c:pt>
                <c:pt idx="40295">
                  <c:v>43770.90625</c:v>
                </c:pt>
                <c:pt idx="40296">
                  <c:v>43770.927083333401</c:v>
                </c:pt>
                <c:pt idx="40297">
                  <c:v>43770.947916666599</c:v>
                </c:pt>
                <c:pt idx="40298">
                  <c:v>43770.96875</c:v>
                </c:pt>
                <c:pt idx="40299">
                  <c:v>43770.989583333401</c:v>
                </c:pt>
                <c:pt idx="40300">
                  <c:v>43771.010416666599</c:v>
                </c:pt>
                <c:pt idx="40301">
                  <c:v>43771.03125</c:v>
                </c:pt>
                <c:pt idx="40302">
                  <c:v>43771.052083333401</c:v>
                </c:pt>
                <c:pt idx="40303">
                  <c:v>43771.072916666599</c:v>
                </c:pt>
                <c:pt idx="40304">
                  <c:v>43771.09375</c:v>
                </c:pt>
                <c:pt idx="40305">
                  <c:v>43771.114583333401</c:v>
                </c:pt>
                <c:pt idx="40306">
                  <c:v>43771.135416666599</c:v>
                </c:pt>
                <c:pt idx="40307">
                  <c:v>43771.15625</c:v>
                </c:pt>
                <c:pt idx="40308">
                  <c:v>43771.177083333401</c:v>
                </c:pt>
                <c:pt idx="40309">
                  <c:v>43771.197916666599</c:v>
                </c:pt>
                <c:pt idx="40310">
                  <c:v>43771.21875</c:v>
                </c:pt>
                <c:pt idx="40311">
                  <c:v>43771.239583333401</c:v>
                </c:pt>
                <c:pt idx="40312">
                  <c:v>43771.260416666599</c:v>
                </c:pt>
                <c:pt idx="40313">
                  <c:v>43771.28125</c:v>
                </c:pt>
                <c:pt idx="40314">
                  <c:v>43771.302083333401</c:v>
                </c:pt>
                <c:pt idx="40315">
                  <c:v>43771.322916666599</c:v>
                </c:pt>
                <c:pt idx="40316">
                  <c:v>43771.34375</c:v>
                </c:pt>
                <c:pt idx="40317">
                  <c:v>43771.364583333401</c:v>
                </c:pt>
                <c:pt idx="40318">
                  <c:v>43771.385416666599</c:v>
                </c:pt>
                <c:pt idx="40319">
                  <c:v>43771.40625</c:v>
                </c:pt>
                <c:pt idx="40320">
                  <c:v>43771.427083333401</c:v>
                </c:pt>
                <c:pt idx="40321">
                  <c:v>43771.447916666599</c:v>
                </c:pt>
                <c:pt idx="40322">
                  <c:v>43771.46875</c:v>
                </c:pt>
                <c:pt idx="40323">
                  <c:v>43771.489583333401</c:v>
                </c:pt>
                <c:pt idx="40324">
                  <c:v>43771.510416666599</c:v>
                </c:pt>
                <c:pt idx="40325">
                  <c:v>43771.53125</c:v>
                </c:pt>
                <c:pt idx="40326">
                  <c:v>43771.552083333401</c:v>
                </c:pt>
                <c:pt idx="40327">
                  <c:v>43771.572916666599</c:v>
                </c:pt>
                <c:pt idx="40328">
                  <c:v>43771.59375</c:v>
                </c:pt>
                <c:pt idx="40329">
                  <c:v>43771.614583333401</c:v>
                </c:pt>
                <c:pt idx="40330">
                  <c:v>43771.635416666599</c:v>
                </c:pt>
                <c:pt idx="40331">
                  <c:v>43771.65625</c:v>
                </c:pt>
                <c:pt idx="40332">
                  <c:v>43771.677083333401</c:v>
                </c:pt>
                <c:pt idx="40333">
                  <c:v>43771.697916666599</c:v>
                </c:pt>
                <c:pt idx="40334">
                  <c:v>43771.71875</c:v>
                </c:pt>
                <c:pt idx="40335">
                  <c:v>43771.739583333401</c:v>
                </c:pt>
                <c:pt idx="40336">
                  <c:v>43771.760416666599</c:v>
                </c:pt>
                <c:pt idx="40337">
                  <c:v>43771.78125</c:v>
                </c:pt>
                <c:pt idx="40338">
                  <c:v>43771.802083333401</c:v>
                </c:pt>
                <c:pt idx="40339">
                  <c:v>43771.822916666599</c:v>
                </c:pt>
                <c:pt idx="40340">
                  <c:v>43771.84375</c:v>
                </c:pt>
                <c:pt idx="40341">
                  <c:v>43771.864583333401</c:v>
                </c:pt>
                <c:pt idx="40342">
                  <c:v>43771.885416666599</c:v>
                </c:pt>
                <c:pt idx="40343">
                  <c:v>43771.90625</c:v>
                </c:pt>
                <c:pt idx="40344">
                  <c:v>43771.927083333401</c:v>
                </c:pt>
                <c:pt idx="40345">
                  <c:v>43771.947916666599</c:v>
                </c:pt>
                <c:pt idx="40346">
                  <c:v>43771.96875</c:v>
                </c:pt>
                <c:pt idx="40347">
                  <c:v>43771.989583333401</c:v>
                </c:pt>
                <c:pt idx="40348">
                  <c:v>43772.010416666599</c:v>
                </c:pt>
                <c:pt idx="40349">
                  <c:v>43772.03125</c:v>
                </c:pt>
                <c:pt idx="40350">
                  <c:v>43772.052083333401</c:v>
                </c:pt>
                <c:pt idx="40351">
                  <c:v>43772.072916666599</c:v>
                </c:pt>
                <c:pt idx="40352">
                  <c:v>43772.09375</c:v>
                </c:pt>
                <c:pt idx="40353">
                  <c:v>43772.114583333401</c:v>
                </c:pt>
                <c:pt idx="40354">
                  <c:v>43772.135416666599</c:v>
                </c:pt>
                <c:pt idx="40355">
                  <c:v>43772.15625</c:v>
                </c:pt>
                <c:pt idx="40356">
                  <c:v>43772.177083333401</c:v>
                </c:pt>
                <c:pt idx="40357">
                  <c:v>43772.197916666599</c:v>
                </c:pt>
                <c:pt idx="40358">
                  <c:v>43772.21875</c:v>
                </c:pt>
                <c:pt idx="40359">
                  <c:v>43772.239583333401</c:v>
                </c:pt>
                <c:pt idx="40360">
                  <c:v>43772.260416666599</c:v>
                </c:pt>
                <c:pt idx="40361">
                  <c:v>43772.28125</c:v>
                </c:pt>
                <c:pt idx="40362">
                  <c:v>43772.302083333401</c:v>
                </c:pt>
                <c:pt idx="40363">
                  <c:v>43772.322916666599</c:v>
                </c:pt>
                <c:pt idx="40364">
                  <c:v>43772.34375</c:v>
                </c:pt>
                <c:pt idx="40365">
                  <c:v>43772.364583333401</c:v>
                </c:pt>
                <c:pt idx="40366">
                  <c:v>43772.385416666599</c:v>
                </c:pt>
                <c:pt idx="40367">
                  <c:v>43772.40625</c:v>
                </c:pt>
                <c:pt idx="40368">
                  <c:v>43772.427083333401</c:v>
                </c:pt>
                <c:pt idx="40369">
                  <c:v>43772.447916666599</c:v>
                </c:pt>
                <c:pt idx="40370">
                  <c:v>43772.46875</c:v>
                </c:pt>
                <c:pt idx="40371">
                  <c:v>43772.489583333401</c:v>
                </c:pt>
                <c:pt idx="40372">
                  <c:v>43772.510416666599</c:v>
                </c:pt>
                <c:pt idx="40373">
                  <c:v>43772.53125</c:v>
                </c:pt>
                <c:pt idx="40374">
                  <c:v>43772.552083333401</c:v>
                </c:pt>
                <c:pt idx="40375">
                  <c:v>43772.572916666599</c:v>
                </c:pt>
                <c:pt idx="40376">
                  <c:v>43772.59375</c:v>
                </c:pt>
                <c:pt idx="40377">
                  <c:v>43772.614583333401</c:v>
                </c:pt>
                <c:pt idx="40378">
                  <c:v>43772.635416666599</c:v>
                </c:pt>
                <c:pt idx="40379">
                  <c:v>43772.65625</c:v>
                </c:pt>
                <c:pt idx="40380">
                  <c:v>43772.677083333401</c:v>
                </c:pt>
                <c:pt idx="40381">
                  <c:v>43772.697916666599</c:v>
                </c:pt>
                <c:pt idx="40382">
                  <c:v>43772.71875</c:v>
                </c:pt>
                <c:pt idx="40383">
                  <c:v>43772.739583333401</c:v>
                </c:pt>
                <c:pt idx="40384">
                  <c:v>43772.760416666599</c:v>
                </c:pt>
                <c:pt idx="40385">
                  <c:v>43772.78125</c:v>
                </c:pt>
                <c:pt idx="40386">
                  <c:v>43772.802083333401</c:v>
                </c:pt>
                <c:pt idx="40387">
                  <c:v>43772.822916666599</c:v>
                </c:pt>
                <c:pt idx="40388">
                  <c:v>43772.84375</c:v>
                </c:pt>
                <c:pt idx="40389">
                  <c:v>43772.864583333401</c:v>
                </c:pt>
                <c:pt idx="40390">
                  <c:v>43772.885416666599</c:v>
                </c:pt>
                <c:pt idx="40391">
                  <c:v>43772.90625</c:v>
                </c:pt>
                <c:pt idx="40392">
                  <c:v>43772.927083333401</c:v>
                </c:pt>
                <c:pt idx="40393">
                  <c:v>43772.947916666599</c:v>
                </c:pt>
                <c:pt idx="40394">
                  <c:v>43772.96875</c:v>
                </c:pt>
                <c:pt idx="40395">
                  <c:v>43772.989583333401</c:v>
                </c:pt>
                <c:pt idx="40396">
                  <c:v>43773.010416666599</c:v>
                </c:pt>
                <c:pt idx="40397">
                  <c:v>43773.03125</c:v>
                </c:pt>
                <c:pt idx="40398">
                  <c:v>43773.052083333401</c:v>
                </c:pt>
                <c:pt idx="40399">
                  <c:v>43773.072916666599</c:v>
                </c:pt>
                <c:pt idx="40400">
                  <c:v>43773.09375</c:v>
                </c:pt>
                <c:pt idx="40401">
                  <c:v>43773.114583333401</c:v>
                </c:pt>
                <c:pt idx="40402">
                  <c:v>43773.135416666599</c:v>
                </c:pt>
                <c:pt idx="40403">
                  <c:v>43773.15625</c:v>
                </c:pt>
                <c:pt idx="40404">
                  <c:v>43773.177083333401</c:v>
                </c:pt>
                <c:pt idx="40405">
                  <c:v>43773.197916666599</c:v>
                </c:pt>
                <c:pt idx="40406">
                  <c:v>43773.21875</c:v>
                </c:pt>
                <c:pt idx="40407">
                  <c:v>43773.239583333401</c:v>
                </c:pt>
                <c:pt idx="40408">
                  <c:v>43773.260416666599</c:v>
                </c:pt>
                <c:pt idx="40409">
                  <c:v>43773.28125</c:v>
                </c:pt>
                <c:pt idx="40410">
                  <c:v>43773.302083333401</c:v>
                </c:pt>
                <c:pt idx="40411">
                  <c:v>43773.322916666599</c:v>
                </c:pt>
                <c:pt idx="40412">
                  <c:v>43773.34375</c:v>
                </c:pt>
                <c:pt idx="40413">
                  <c:v>43773.364583333401</c:v>
                </c:pt>
                <c:pt idx="40414">
                  <c:v>43773.385416666599</c:v>
                </c:pt>
                <c:pt idx="40415">
                  <c:v>43773.40625</c:v>
                </c:pt>
                <c:pt idx="40416">
                  <c:v>43773.427083333401</c:v>
                </c:pt>
                <c:pt idx="40417">
                  <c:v>43773.447916666599</c:v>
                </c:pt>
                <c:pt idx="40418">
                  <c:v>43773.46875</c:v>
                </c:pt>
                <c:pt idx="40419">
                  <c:v>43773.489583333401</c:v>
                </c:pt>
                <c:pt idx="40420">
                  <c:v>43773.510416666599</c:v>
                </c:pt>
                <c:pt idx="40421">
                  <c:v>43773.53125</c:v>
                </c:pt>
                <c:pt idx="40422">
                  <c:v>43773.552083333401</c:v>
                </c:pt>
                <c:pt idx="40423">
                  <c:v>43773.572916666599</c:v>
                </c:pt>
                <c:pt idx="40424">
                  <c:v>43773.59375</c:v>
                </c:pt>
                <c:pt idx="40425">
                  <c:v>43773.614583333401</c:v>
                </c:pt>
                <c:pt idx="40426">
                  <c:v>43773.635416666599</c:v>
                </c:pt>
                <c:pt idx="40427">
                  <c:v>43773.65625</c:v>
                </c:pt>
                <c:pt idx="40428">
                  <c:v>43773.677083333401</c:v>
                </c:pt>
                <c:pt idx="40429">
                  <c:v>43773.697916666599</c:v>
                </c:pt>
                <c:pt idx="40430">
                  <c:v>43773.71875</c:v>
                </c:pt>
                <c:pt idx="40431">
                  <c:v>43773.739583333401</c:v>
                </c:pt>
                <c:pt idx="40432">
                  <c:v>43773.760416666599</c:v>
                </c:pt>
                <c:pt idx="40433">
                  <c:v>43773.78125</c:v>
                </c:pt>
                <c:pt idx="40434">
                  <c:v>43773.802083333401</c:v>
                </c:pt>
                <c:pt idx="40435">
                  <c:v>43773.822916666599</c:v>
                </c:pt>
                <c:pt idx="40436">
                  <c:v>43773.84375</c:v>
                </c:pt>
                <c:pt idx="40437">
                  <c:v>43773.864583333401</c:v>
                </c:pt>
                <c:pt idx="40438">
                  <c:v>43773.885416666599</c:v>
                </c:pt>
                <c:pt idx="40439">
                  <c:v>43773.90625</c:v>
                </c:pt>
                <c:pt idx="40440">
                  <c:v>43773.927083333401</c:v>
                </c:pt>
                <c:pt idx="40441">
                  <c:v>43773.947916666599</c:v>
                </c:pt>
                <c:pt idx="40442">
                  <c:v>43773.96875</c:v>
                </c:pt>
                <c:pt idx="40443">
                  <c:v>43773.989583333401</c:v>
                </c:pt>
                <c:pt idx="40444">
                  <c:v>43774.010416666599</c:v>
                </c:pt>
                <c:pt idx="40445">
                  <c:v>43774.03125</c:v>
                </c:pt>
                <c:pt idx="40446">
                  <c:v>43774.052083333401</c:v>
                </c:pt>
                <c:pt idx="40447">
                  <c:v>43774.072916666599</c:v>
                </c:pt>
                <c:pt idx="40448">
                  <c:v>43774.09375</c:v>
                </c:pt>
                <c:pt idx="40449">
                  <c:v>43774.114583333401</c:v>
                </c:pt>
                <c:pt idx="40450">
                  <c:v>43774.135416666599</c:v>
                </c:pt>
                <c:pt idx="40451">
                  <c:v>43774.15625</c:v>
                </c:pt>
                <c:pt idx="40452">
                  <c:v>43774.177083333401</c:v>
                </c:pt>
                <c:pt idx="40453">
                  <c:v>43774.197916666599</c:v>
                </c:pt>
                <c:pt idx="40454">
                  <c:v>43774.21875</c:v>
                </c:pt>
                <c:pt idx="40455">
                  <c:v>43774.239583333401</c:v>
                </c:pt>
                <c:pt idx="40456">
                  <c:v>43774.260416666599</c:v>
                </c:pt>
                <c:pt idx="40457">
                  <c:v>43774.28125</c:v>
                </c:pt>
                <c:pt idx="40458">
                  <c:v>43774.302083333401</c:v>
                </c:pt>
                <c:pt idx="40459">
                  <c:v>43774.322916666599</c:v>
                </c:pt>
                <c:pt idx="40460">
                  <c:v>43774.34375</c:v>
                </c:pt>
                <c:pt idx="40461">
                  <c:v>43774.364583333401</c:v>
                </c:pt>
                <c:pt idx="40462">
                  <c:v>43774.385416666599</c:v>
                </c:pt>
                <c:pt idx="40463">
                  <c:v>43774.40625</c:v>
                </c:pt>
                <c:pt idx="40464">
                  <c:v>43774.427083333401</c:v>
                </c:pt>
                <c:pt idx="40465">
                  <c:v>43774.447916666599</c:v>
                </c:pt>
                <c:pt idx="40466">
                  <c:v>43774.46875</c:v>
                </c:pt>
                <c:pt idx="40467">
                  <c:v>43774.489583333401</c:v>
                </c:pt>
                <c:pt idx="40468">
                  <c:v>43774.510416666599</c:v>
                </c:pt>
                <c:pt idx="40469">
                  <c:v>43774.53125</c:v>
                </c:pt>
                <c:pt idx="40470">
                  <c:v>43774.552083333401</c:v>
                </c:pt>
                <c:pt idx="40471">
                  <c:v>43774.572916666599</c:v>
                </c:pt>
                <c:pt idx="40472">
                  <c:v>43774.59375</c:v>
                </c:pt>
                <c:pt idx="40473">
                  <c:v>43774.614583333401</c:v>
                </c:pt>
                <c:pt idx="40474">
                  <c:v>43774.635416666599</c:v>
                </c:pt>
                <c:pt idx="40475">
                  <c:v>43774.65625</c:v>
                </c:pt>
                <c:pt idx="40476">
                  <c:v>43774.677083333401</c:v>
                </c:pt>
                <c:pt idx="40477">
                  <c:v>43774.697916666599</c:v>
                </c:pt>
                <c:pt idx="40478">
                  <c:v>43774.71875</c:v>
                </c:pt>
                <c:pt idx="40479">
                  <c:v>43774.739583333401</c:v>
                </c:pt>
                <c:pt idx="40480">
                  <c:v>43774.760416666599</c:v>
                </c:pt>
                <c:pt idx="40481">
                  <c:v>43774.78125</c:v>
                </c:pt>
                <c:pt idx="40482">
                  <c:v>43774.802083333401</c:v>
                </c:pt>
                <c:pt idx="40483">
                  <c:v>43774.822916666599</c:v>
                </c:pt>
                <c:pt idx="40484">
                  <c:v>43774.84375</c:v>
                </c:pt>
                <c:pt idx="40485">
                  <c:v>43774.864583333401</c:v>
                </c:pt>
                <c:pt idx="40486">
                  <c:v>43774.885416666599</c:v>
                </c:pt>
                <c:pt idx="40487">
                  <c:v>43774.90625</c:v>
                </c:pt>
                <c:pt idx="40488">
                  <c:v>43774.927083333401</c:v>
                </c:pt>
                <c:pt idx="40489">
                  <c:v>43774.947916666599</c:v>
                </c:pt>
                <c:pt idx="40490">
                  <c:v>43774.96875</c:v>
                </c:pt>
                <c:pt idx="40491">
                  <c:v>43774.989583333401</c:v>
                </c:pt>
                <c:pt idx="40492">
                  <c:v>43775.010416666599</c:v>
                </c:pt>
                <c:pt idx="40493">
                  <c:v>43775.03125</c:v>
                </c:pt>
                <c:pt idx="40494">
                  <c:v>43775.052083333401</c:v>
                </c:pt>
                <c:pt idx="40495">
                  <c:v>43775.072916666599</c:v>
                </c:pt>
                <c:pt idx="40496">
                  <c:v>43775.09375</c:v>
                </c:pt>
                <c:pt idx="40497">
                  <c:v>43775.114583333401</c:v>
                </c:pt>
                <c:pt idx="40498">
                  <c:v>43775.135416666599</c:v>
                </c:pt>
                <c:pt idx="40499">
                  <c:v>43775.15625</c:v>
                </c:pt>
                <c:pt idx="40500">
                  <c:v>43775.177083333401</c:v>
                </c:pt>
                <c:pt idx="40501">
                  <c:v>43775.197916666599</c:v>
                </c:pt>
                <c:pt idx="40502">
                  <c:v>43775.21875</c:v>
                </c:pt>
                <c:pt idx="40503">
                  <c:v>43775.239583333401</c:v>
                </c:pt>
                <c:pt idx="40504">
                  <c:v>43775.260416666599</c:v>
                </c:pt>
                <c:pt idx="40505">
                  <c:v>43775.28125</c:v>
                </c:pt>
                <c:pt idx="40506">
                  <c:v>43775.302083333401</c:v>
                </c:pt>
                <c:pt idx="40507">
                  <c:v>43775.322916666599</c:v>
                </c:pt>
                <c:pt idx="40508">
                  <c:v>43775.34375</c:v>
                </c:pt>
                <c:pt idx="40509">
                  <c:v>43775.364583333401</c:v>
                </c:pt>
                <c:pt idx="40510">
                  <c:v>43775.385416666599</c:v>
                </c:pt>
                <c:pt idx="40511">
                  <c:v>43775.40625</c:v>
                </c:pt>
                <c:pt idx="40512">
                  <c:v>43775.427083333401</c:v>
                </c:pt>
                <c:pt idx="40513">
                  <c:v>43775.447916666599</c:v>
                </c:pt>
                <c:pt idx="40514">
                  <c:v>43775.46875</c:v>
                </c:pt>
                <c:pt idx="40515">
                  <c:v>43775.489583333401</c:v>
                </c:pt>
                <c:pt idx="40516">
                  <c:v>43775.510416666599</c:v>
                </c:pt>
                <c:pt idx="40517">
                  <c:v>43775.53125</c:v>
                </c:pt>
                <c:pt idx="40518">
                  <c:v>43775.552083333401</c:v>
                </c:pt>
                <c:pt idx="40519">
                  <c:v>43775.572916666599</c:v>
                </c:pt>
                <c:pt idx="40520">
                  <c:v>43775.59375</c:v>
                </c:pt>
                <c:pt idx="40521">
                  <c:v>43775.614583333401</c:v>
                </c:pt>
                <c:pt idx="40522">
                  <c:v>43775.635416666599</c:v>
                </c:pt>
                <c:pt idx="40523">
                  <c:v>43775.65625</c:v>
                </c:pt>
                <c:pt idx="40524">
                  <c:v>43775.677083333401</c:v>
                </c:pt>
                <c:pt idx="40525">
                  <c:v>43775.697916666599</c:v>
                </c:pt>
                <c:pt idx="40526">
                  <c:v>43775.71875</c:v>
                </c:pt>
                <c:pt idx="40527">
                  <c:v>43775.739583333401</c:v>
                </c:pt>
                <c:pt idx="40528">
                  <c:v>43775.760416666599</c:v>
                </c:pt>
                <c:pt idx="40529">
                  <c:v>43775.78125</c:v>
                </c:pt>
                <c:pt idx="40530">
                  <c:v>43775.802083333401</c:v>
                </c:pt>
                <c:pt idx="40531">
                  <c:v>43775.822916666599</c:v>
                </c:pt>
                <c:pt idx="40532">
                  <c:v>43775.84375</c:v>
                </c:pt>
                <c:pt idx="40533">
                  <c:v>43775.864583333401</c:v>
                </c:pt>
                <c:pt idx="40534">
                  <c:v>43775.885416666599</c:v>
                </c:pt>
                <c:pt idx="40535">
                  <c:v>43775.90625</c:v>
                </c:pt>
                <c:pt idx="40536">
                  <c:v>43775.927083333401</c:v>
                </c:pt>
                <c:pt idx="40537">
                  <c:v>43775.947916666599</c:v>
                </c:pt>
                <c:pt idx="40538">
                  <c:v>43775.96875</c:v>
                </c:pt>
                <c:pt idx="40539">
                  <c:v>43775.989583333401</c:v>
                </c:pt>
                <c:pt idx="40540">
                  <c:v>43776.010416666599</c:v>
                </c:pt>
                <c:pt idx="40541">
                  <c:v>43776.03125</c:v>
                </c:pt>
                <c:pt idx="40542">
                  <c:v>43776.052083333401</c:v>
                </c:pt>
                <c:pt idx="40543">
                  <c:v>43776.072916666599</c:v>
                </c:pt>
                <c:pt idx="40544">
                  <c:v>43776.09375</c:v>
                </c:pt>
                <c:pt idx="40545">
                  <c:v>43776.114583333401</c:v>
                </c:pt>
                <c:pt idx="40546">
                  <c:v>43776.135416666599</c:v>
                </c:pt>
                <c:pt idx="40547">
                  <c:v>43776.15625</c:v>
                </c:pt>
                <c:pt idx="40548">
                  <c:v>43776.177083333401</c:v>
                </c:pt>
                <c:pt idx="40549">
                  <c:v>43776.197916666599</c:v>
                </c:pt>
                <c:pt idx="40550">
                  <c:v>43776.21875</c:v>
                </c:pt>
                <c:pt idx="40551">
                  <c:v>43776.239583333401</c:v>
                </c:pt>
                <c:pt idx="40552">
                  <c:v>43776.260416666599</c:v>
                </c:pt>
                <c:pt idx="40553">
                  <c:v>43776.28125</c:v>
                </c:pt>
                <c:pt idx="40554">
                  <c:v>43776.302083333401</c:v>
                </c:pt>
                <c:pt idx="40555">
                  <c:v>43776.322916666599</c:v>
                </c:pt>
                <c:pt idx="40556">
                  <c:v>43776.34375</c:v>
                </c:pt>
                <c:pt idx="40557">
                  <c:v>43776.364583333401</c:v>
                </c:pt>
                <c:pt idx="40558">
                  <c:v>43776.385416666599</c:v>
                </c:pt>
                <c:pt idx="40559">
                  <c:v>43776.40625</c:v>
                </c:pt>
                <c:pt idx="40560">
                  <c:v>43776.427083333401</c:v>
                </c:pt>
                <c:pt idx="40561">
                  <c:v>43776.447916666599</c:v>
                </c:pt>
                <c:pt idx="40562">
                  <c:v>43776.46875</c:v>
                </c:pt>
                <c:pt idx="40563">
                  <c:v>43776.489583333401</c:v>
                </c:pt>
                <c:pt idx="40564">
                  <c:v>43776.510416666599</c:v>
                </c:pt>
                <c:pt idx="40565">
                  <c:v>43776.53125</c:v>
                </c:pt>
                <c:pt idx="40566">
                  <c:v>43776.552083333401</c:v>
                </c:pt>
                <c:pt idx="40567">
                  <c:v>43776.572916666599</c:v>
                </c:pt>
                <c:pt idx="40568">
                  <c:v>43776.59375</c:v>
                </c:pt>
                <c:pt idx="40569">
                  <c:v>43776.614583333401</c:v>
                </c:pt>
                <c:pt idx="40570">
                  <c:v>43776.635416666599</c:v>
                </c:pt>
                <c:pt idx="40571">
                  <c:v>43776.65625</c:v>
                </c:pt>
                <c:pt idx="40572">
                  <c:v>43776.677083333401</c:v>
                </c:pt>
                <c:pt idx="40573">
                  <c:v>43776.697916666599</c:v>
                </c:pt>
                <c:pt idx="40574">
                  <c:v>43776.71875</c:v>
                </c:pt>
                <c:pt idx="40575">
                  <c:v>43776.739583333401</c:v>
                </c:pt>
                <c:pt idx="40576">
                  <c:v>43776.760416666599</c:v>
                </c:pt>
                <c:pt idx="40577">
                  <c:v>43776.78125</c:v>
                </c:pt>
                <c:pt idx="40578">
                  <c:v>43776.802083333401</c:v>
                </c:pt>
                <c:pt idx="40579">
                  <c:v>43776.822916666599</c:v>
                </c:pt>
                <c:pt idx="40580">
                  <c:v>43776.84375</c:v>
                </c:pt>
                <c:pt idx="40581">
                  <c:v>43776.864583333401</c:v>
                </c:pt>
                <c:pt idx="40582">
                  <c:v>43776.885416666599</c:v>
                </c:pt>
                <c:pt idx="40583">
                  <c:v>43776.90625</c:v>
                </c:pt>
                <c:pt idx="40584">
                  <c:v>43776.927083333401</c:v>
                </c:pt>
                <c:pt idx="40585">
                  <c:v>43776.947916666599</c:v>
                </c:pt>
                <c:pt idx="40586">
                  <c:v>43776.96875</c:v>
                </c:pt>
                <c:pt idx="40587">
                  <c:v>43776.989583333401</c:v>
                </c:pt>
                <c:pt idx="40588">
                  <c:v>43777.010416666599</c:v>
                </c:pt>
                <c:pt idx="40589">
                  <c:v>43777.03125</c:v>
                </c:pt>
                <c:pt idx="40590">
                  <c:v>43777.052083333401</c:v>
                </c:pt>
                <c:pt idx="40591">
                  <c:v>43777.072916666599</c:v>
                </c:pt>
                <c:pt idx="40592">
                  <c:v>43777.09375</c:v>
                </c:pt>
                <c:pt idx="40593">
                  <c:v>43777.114583333401</c:v>
                </c:pt>
                <c:pt idx="40594">
                  <c:v>43777.135416666599</c:v>
                </c:pt>
                <c:pt idx="40595">
                  <c:v>43777.15625</c:v>
                </c:pt>
                <c:pt idx="40596">
                  <c:v>43777.177083333401</c:v>
                </c:pt>
                <c:pt idx="40597">
                  <c:v>43777.197916666599</c:v>
                </c:pt>
                <c:pt idx="40598">
                  <c:v>43777.21875</c:v>
                </c:pt>
                <c:pt idx="40599">
                  <c:v>43777.239583333401</c:v>
                </c:pt>
                <c:pt idx="40600">
                  <c:v>43777.260416666599</c:v>
                </c:pt>
                <c:pt idx="40601">
                  <c:v>43777.28125</c:v>
                </c:pt>
                <c:pt idx="40602">
                  <c:v>43777.302083333401</c:v>
                </c:pt>
                <c:pt idx="40603">
                  <c:v>43777.322916666599</c:v>
                </c:pt>
                <c:pt idx="40604">
                  <c:v>43777.34375</c:v>
                </c:pt>
                <c:pt idx="40605">
                  <c:v>43777.364583333401</c:v>
                </c:pt>
                <c:pt idx="40606">
                  <c:v>43777.385416666599</c:v>
                </c:pt>
                <c:pt idx="40607">
                  <c:v>43777.40625</c:v>
                </c:pt>
                <c:pt idx="40608">
                  <c:v>43777.427083333401</c:v>
                </c:pt>
                <c:pt idx="40609">
                  <c:v>43777.447916666599</c:v>
                </c:pt>
                <c:pt idx="40610">
                  <c:v>43777.46875</c:v>
                </c:pt>
                <c:pt idx="40611">
                  <c:v>43777.489583333401</c:v>
                </c:pt>
                <c:pt idx="40612">
                  <c:v>43777.510416666599</c:v>
                </c:pt>
                <c:pt idx="40613">
                  <c:v>43777.53125</c:v>
                </c:pt>
                <c:pt idx="40614">
                  <c:v>43777.552083333401</c:v>
                </c:pt>
                <c:pt idx="40615">
                  <c:v>43777.572916666599</c:v>
                </c:pt>
                <c:pt idx="40616">
                  <c:v>43777.59375</c:v>
                </c:pt>
                <c:pt idx="40617">
                  <c:v>43777.614583333401</c:v>
                </c:pt>
                <c:pt idx="40618">
                  <c:v>43777.635416666599</c:v>
                </c:pt>
                <c:pt idx="40619">
                  <c:v>43777.65625</c:v>
                </c:pt>
                <c:pt idx="40620">
                  <c:v>43777.677083333401</c:v>
                </c:pt>
                <c:pt idx="40621">
                  <c:v>43777.697916666599</c:v>
                </c:pt>
                <c:pt idx="40622">
                  <c:v>43777.71875</c:v>
                </c:pt>
                <c:pt idx="40623">
                  <c:v>43777.739583333401</c:v>
                </c:pt>
                <c:pt idx="40624">
                  <c:v>43777.760416666599</c:v>
                </c:pt>
                <c:pt idx="40625">
                  <c:v>43777.78125</c:v>
                </c:pt>
                <c:pt idx="40626">
                  <c:v>43777.802083333401</c:v>
                </c:pt>
                <c:pt idx="40627">
                  <c:v>43777.822916666599</c:v>
                </c:pt>
                <c:pt idx="40628">
                  <c:v>43777.84375</c:v>
                </c:pt>
                <c:pt idx="40629">
                  <c:v>43777.864583333401</c:v>
                </c:pt>
                <c:pt idx="40630">
                  <c:v>43777.885416666599</c:v>
                </c:pt>
                <c:pt idx="40631">
                  <c:v>43777.90625</c:v>
                </c:pt>
                <c:pt idx="40632">
                  <c:v>43777.927083333401</c:v>
                </c:pt>
                <c:pt idx="40633">
                  <c:v>43777.947916666599</c:v>
                </c:pt>
                <c:pt idx="40634">
                  <c:v>43777.96875</c:v>
                </c:pt>
                <c:pt idx="40635">
                  <c:v>43777.989583333401</c:v>
                </c:pt>
                <c:pt idx="40636">
                  <c:v>43778.010416666599</c:v>
                </c:pt>
                <c:pt idx="40637">
                  <c:v>43778.03125</c:v>
                </c:pt>
                <c:pt idx="40638">
                  <c:v>43778.052083333401</c:v>
                </c:pt>
                <c:pt idx="40639">
                  <c:v>43778.072916666599</c:v>
                </c:pt>
                <c:pt idx="40640">
                  <c:v>43778.09375</c:v>
                </c:pt>
                <c:pt idx="40641">
                  <c:v>43778.114583333401</c:v>
                </c:pt>
                <c:pt idx="40642">
                  <c:v>43778.135416666599</c:v>
                </c:pt>
                <c:pt idx="40643">
                  <c:v>43778.15625</c:v>
                </c:pt>
                <c:pt idx="40644">
                  <c:v>43778.177083333401</c:v>
                </c:pt>
                <c:pt idx="40645">
                  <c:v>43778.197916666599</c:v>
                </c:pt>
                <c:pt idx="40646">
                  <c:v>43778.21875</c:v>
                </c:pt>
                <c:pt idx="40647">
                  <c:v>43778.239583333401</c:v>
                </c:pt>
                <c:pt idx="40648">
                  <c:v>43778.260416666599</c:v>
                </c:pt>
                <c:pt idx="40649">
                  <c:v>43778.28125</c:v>
                </c:pt>
                <c:pt idx="40650">
                  <c:v>43778.302083333401</c:v>
                </c:pt>
                <c:pt idx="40651">
                  <c:v>43778.322916666599</c:v>
                </c:pt>
                <c:pt idx="40652">
                  <c:v>43778.34375</c:v>
                </c:pt>
                <c:pt idx="40653">
                  <c:v>43778.364583333401</c:v>
                </c:pt>
                <c:pt idx="40654">
                  <c:v>43778.385416666599</c:v>
                </c:pt>
                <c:pt idx="40655">
                  <c:v>43778.40625</c:v>
                </c:pt>
                <c:pt idx="40656">
                  <c:v>43778.427083333401</c:v>
                </c:pt>
                <c:pt idx="40657">
                  <c:v>43778.447916666599</c:v>
                </c:pt>
                <c:pt idx="40658">
                  <c:v>43778.46875</c:v>
                </c:pt>
                <c:pt idx="40659">
                  <c:v>43778.489583333401</c:v>
                </c:pt>
                <c:pt idx="40660">
                  <c:v>43778.510416666599</c:v>
                </c:pt>
                <c:pt idx="40661">
                  <c:v>43778.53125</c:v>
                </c:pt>
                <c:pt idx="40662">
                  <c:v>43778.552083333401</c:v>
                </c:pt>
                <c:pt idx="40663">
                  <c:v>43778.572916666599</c:v>
                </c:pt>
                <c:pt idx="40664">
                  <c:v>43778.59375</c:v>
                </c:pt>
                <c:pt idx="40665">
                  <c:v>43778.614583333401</c:v>
                </c:pt>
                <c:pt idx="40666">
                  <c:v>43778.635416666599</c:v>
                </c:pt>
                <c:pt idx="40667">
                  <c:v>43778.65625</c:v>
                </c:pt>
                <c:pt idx="40668">
                  <c:v>43778.677083333401</c:v>
                </c:pt>
                <c:pt idx="40669">
                  <c:v>43778.697916666599</c:v>
                </c:pt>
                <c:pt idx="40670">
                  <c:v>43778.71875</c:v>
                </c:pt>
                <c:pt idx="40671">
                  <c:v>43778.739583333401</c:v>
                </c:pt>
                <c:pt idx="40672">
                  <c:v>43778.760416666599</c:v>
                </c:pt>
                <c:pt idx="40673">
                  <c:v>43778.78125</c:v>
                </c:pt>
                <c:pt idx="40674">
                  <c:v>43778.802083333401</c:v>
                </c:pt>
                <c:pt idx="40675">
                  <c:v>43778.822916666599</c:v>
                </c:pt>
                <c:pt idx="40676">
                  <c:v>43778.84375</c:v>
                </c:pt>
                <c:pt idx="40677">
                  <c:v>43778.864583333401</c:v>
                </c:pt>
                <c:pt idx="40678">
                  <c:v>43778.885416666599</c:v>
                </c:pt>
                <c:pt idx="40679">
                  <c:v>43778.90625</c:v>
                </c:pt>
                <c:pt idx="40680">
                  <c:v>43778.927083333401</c:v>
                </c:pt>
                <c:pt idx="40681">
                  <c:v>43778.947916666599</c:v>
                </c:pt>
                <c:pt idx="40682">
                  <c:v>43778.96875</c:v>
                </c:pt>
                <c:pt idx="40683">
                  <c:v>43778.989583333401</c:v>
                </c:pt>
                <c:pt idx="40684">
                  <c:v>43779.010416666599</c:v>
                </c:pt>
                <c:pt idx="40685">
                  <c:v>43779.03125</c:v>
                </c:pt>
                <c:pt idx="40686">
                  <c:v>43779.052083333401</c:v>
                </c:pt>
                <c:pt idx="40687">
                  <c:v>43779.072916666599</c:v>
                </c:pt>
                <c:pt idx="40688">
                  <c:v>43779.09375</c:v>
                </c:pt>
                <c:pt idx="40689">
                  <c:v>43779.114583333401</c:v>
                </c:pt>
                <c:pt idx="40690">
                  <c:v>43779.135416666599</c:v>
                </c:pt>
                <c:pt idx="40691">
                  <c:v>43779.15625</c:v>
                </c:pt>
                <c:pt idx="40692">
                  <c:v>43779.177083333401</c:v>
                </c:pt>
                <c:pt idx="40693">
                  <c:v>43779.197916666599</c:v>
                </c:pt>
                <c:pt idx="40694">
                  <c:v>43779.21875</c:v>
                </c:pt>
                <c:pt idx="40695">
                  <c:v>43779.239583333401</c:v>
                </c:pt>
                <c:pt idx="40696">
                  <c:v>43779.260416666599</c:v>
                </c:pt>
                <c:pt idx="40697">
                  <c:v>43779.28125</c:v>
                </c:pt>
                <c:pt idx="40698">
                  <c:v>43779.302083333401</c:v>
                </c:pt>
                <c:pt idx="40699">
                  <c:v>43779.322916666599</c:v>
                </c:pt>
                <c:pt idx="40700">
                  <c:v>43779.34375</c:v>
                </c:pt>
                <c:pt idx="40701">
                  <c:v>43779.364583333401</c:v>
                </c:pt>
                <c:pt idx="40702">
                  <c:v>43779.385416666599</c:v>
                </c:pt>
                <c:pt idx="40703">
                  <c:v>43779.40625</c:v>
                </c:pt>
                <c:pt idx="40704">
                  <c:v>43779.427083333401</c:v>
                </c:pt>
                <c:pt idx="40705">
                  <c:v>43779.447916666599</c:v>
                </c:pt>
                <c:pt idx="40706">
                  <c:v>43779.46875</c:v>
                </c:pt>
                <c:pt idx="40707">
                  <c:v>43779.489583333401</c:v>
                </c:pt>
                <c:pt idx="40708">
                  <c:v>43779.510416666599</c:v>
                </c:pt>
                <c:pt idx="40709">
                  <c:v>43779.53125</c:v>
                </c:pt>
                <c:pt idx="40710">
                  <c:v>43779.552083333401</c:v>
                </c:pt>
                <c:pt idx="40711">
                  <c:v>43779.572916666599</c:v>
                </c:pt>
                <c:pt idx="40712">
                  <c:v>43779.59375</c:v>
                </c:pt>
                <c:pt idx="40713">
                  <c:v>43779.614583333401</c:v>
                </c:pt>
                <c:pt idx="40714">
                  <c:v>43779.635416666599</c:v>
                </c:pt>
                <c:pt idx="40715">
                  <c:v>43779.65625</c:v>
                </c:pt>
                <c:pt idx="40716">
                  <c:v>43779.677083333401</c:v>
                </c:pt>
                <c:pt idx="40717">
                  <c:v>43779.697916666599</c:v>
                </c:pt>
                <c:pt idx="40718">
                  <c:v>43779.71875</c:v>
                </c:pt>
                <c:pt idx="40719">
                  <c:v>43779.739583333401</c:v>
                </c:pt>
                <c:pt idx="40720">
                  <c:v>43779.760416666599</c:v>
                </c:pt>
                <c:pt idx="40721">
                  <c:v>43779.78125</c:v>
                </c:pt>
                <c:pt idx="40722">
                  <c:v>43779.802083333401</c:v>
                </c:pt>
                <c:pt idx="40723">
                  <c:v>43779.822916666599</c:v>
                </c:pt>
                <c:pt idx="40724">
                  <c:v>43779.84375</c:v>
                </c:pt>
                <c:pt idx="40725">
                  <c:v>43779.864583333401</c:v>
                </c:pt>
                <c:pt idx="40726">
                  <c:v>43779.885416666599</c:v>
                </c:pt>
                <c:pt idx="40727">
                  <c:v>43779.90625</c:v>
                </c:pt>
                <c:pt idx="40728">
                  <c:v>43779.927083333401</c:v>
                </c:pt>
                <c:pt idx="40729">
                  <c:v>43779.947916666599</c:v>
                </c:pt>
                <c:pt idx="40730">
                  <c:v>43779.96875</c:v>
                </c:pt>
                <c:pt idx="40731">
                  <c:v>43779.989583333401</c:v>
                </c:pt>
                <c:pt idx="40732">
                  <c:v>43780.010416666599</c:v>
                </c:pt>
                <c:pt idx="40733">
                  <c:v>43780.03125</c:v>
                </c:pt>
                <c:pt idx="40734">
                  <c:v>43780.052083333401</c:v>
                </c:pt>
                <c:pt idx="40735">
                  <c:v>43780.072916666599</c:v>
                </c:pt>
                <c:pt idx="40736">
                  <c:v>43780.09375</c:v>
                </c:pt>
                <c:pt idx="40737">
                  <c:v>43780.114583333401</c:v>
                </c:pt>
                <c:pt idx="40738">
                  <c:v>43780.135416666599</c:v>
                </c:pt>
                <c:pt idx="40739">
                  <c:v>43780.15625</c:v>
                </c:pt>
                <c:pt idx="40740">
                  <c:v>43780.177083333401</c:v>
                </c:pt>
                <c:pt idx="40741">
                  <c:v>43780.197916666599</c:v>
                </c:pt>
                <c:pt idx="40742">
                  <c:v>43780.21875</c:v>
                </c:pt>
                <c:pt idx="40743">
                  <c:v>43780.239583333401</c:v>
                </c:pt>
                <c:pt idx="40744">
                  <c:v>43780.260416666599</c:v>
                </c:pt>
                <c:pt idx="40745">
                  <c:v>43780.28125</c:v>
                </c:pt>
                <c:pt idx="40746">
                  <c:v>43780.302083333401</c:v>
                </c:pt>
                <c:pt idx="40747">
                  <c:v>43780.322916666599</c:v>
                </c:pt>
                <c:pt idx="40748">
                  <c:v>43780.34375</c:v>
                </c:pt>
                <c:pt idx="40749">
                  <c:v>43780.364583333401</c:v>
                </c:pt>
                <c:pt idx="40750">
                  <c:v>43780.385416666599</c:v>
                </c:pt>
                <c:pt idx="40751">
                  <c:v>43780.40625</c:v>
                </c:pt>
                <c:pt idx="40752">
                  <c:v>43780.427083333401</c:v>
                </c:pt>
                <c:pt idx="40753">
                  <c:v>43780.447916666599</c:v>
                </c:pt>
                <c:pt idx="40754">
                  <c:v>43780.46875</c:v>
                </c:pt>
                <c:pt idx="40755">
                  <c:v>43780.489583333401</c:v>
                </c:pt>
                <c:pt idx="40756">
                  <c:v>43780.510416666599</c:v>
                </c:pt>
                <c:pt idx="40757">
                  <c:v>43780.53125</c:v>
                </c:pt>
                <c:pt idx="40758">
                  <c:v>43780.552083333401</c:v>
                </c:pt>
                <c:pt idx="40759">
                  <c:v>43780.572916666599</c:v>
                </c:pt>
                <c:pt idx="40760">
                  <c:v>43780.59375</c:v>
                </c:pt>
                <c:pt idx="40761">
                  <c:v>43780.614583333401</c:v>
                </c:pt>
                <c:pt idx="40762">
                  <c:v>43780.635416666599</c:v>
                </c:pt>
                <c:pt idx="40763">
                  <c:v>43780.65625</c:v>
                </c:pt>
                <c:pt idx="40764">
                  <c:v>43780.677083333401</c:v>
                </c:pt>
                <c:pt idx="40765">
                  <c:v>43780.697916666599</c:v>
                </c:pt>
                <c:pt idx="40766">
                  <c:v>43780.71875</c:v>
                </c:pt>
                <c:pt idx="40767">
                  <c:v>43780.739583333401</c:v>
                </c:pt>
                <c:pt idx="40768">
                  <c:v>43780.760416666599</c:v>
                </c:pt>
                <c:pt idx="40769">
                  <c:v>43780.78125</c:v>
                </c:pt>
                <c:pt idx="40770">
                  <c:v>43780.802083333401</c:v>
                </c:pt>
                <c:pt idx="40771">
                  <c:v>43780.822916666599</c:v>
                </c:pt>
                <c:pt idx="40772">
                  <c:v>43780.84375</c:v>
                </c:pt>
                <c:pt idx="40773">
                  <c:v>43780.864583333401</c:v>
                </c:pt>
                <c:pt idx="40774">
                  <c:v>43780.885416666599</c:v>
                </c:pt>
                <c:pt idx="40775">
                  <c:v>43780.90625</c:v>
                </c:pt>
                <c:pt idx="40776">
                  <c:v>43780.927083333401</c:v>
                </c:pt>
                <c:pt idx="40777">
                  <c:v>43780.947916666599</c:v>
                </c:pt>
                <c:pt idx="40778">
                  <c:v>43780.96875</c:v>
                </c:pt>
                <c:pt idx="40779">
                  <c:v>43780.989583333401</c:v>
                </c:pt>
                <c:pt idx="40780">
                  <c:v>43781.010416666599</c:v>
                </c:pt>
                <c:pt idx="40781">
                  <c:v>43781.03125</c:v>
                </c:pt>
                <c:pt idx="40782">
                  <c:v>43781.052083333401</c:v>
                </c:pt>
                <c:pt idx="40783">
                  <c:v>43781.072916666599</c:v>
                </c:pt>
                <c:pt idx="40784">
                  <c:v>43781.09375</c:v>
                </c:pt>
                <c:pt idx="40785">
                  <c:v>43781.114583333401</c:v>
                </c:pt>
                <c:pt idx="40786">
                  <c:v>43781.135416666599</c:v>
                </c:pt>
                <c:pt idx="40787">
                  <c:v>43781.15625</c:v>
                </c:pt>
                <c:pt idx="40788">
                  <c:v>43781.177083333401</c:v>
                </c:pt>
                <c:pt idx="40789">
                  <c:v>43781.197916666599</c:v>
                </c:pt>
                <c:pt idx="40790">
                  <c:v>43781.21875</c:v>
                </c:pt>
                <c:pt idx="40791">
                  <c:v>43781.239583333401</c:v>
                </c:pt>
                <c:pt idx="40792">
                  <c:v>43781.260416666599</c:v>
                </c:pt>
                <c:pt idx="40793">
                  <c:v>43781.28125</c:v>
                </c:pt>
                <c:pt idx="40794">
                  <c:v>43781.302083333401</c:v>
                </c:pt>
                <c:pt idx="40795">
                  <c:v>43781.322916666599</c:v>
                </c:pt>
                <c:pt idx="40796">
                  <c:v>43781.34375</c:v>
                </c:pt>
                <c:pt idx="40797">
                  <c:v>43781.364583333401</c:v>
                </c:pt>
                <c:pt idx="40798">
                  <c:v>43781.385416666599</c:v>
                </c:pt>
                <c:pt idx="40799">
                  <c:v>43781.40625</c:v>
                </c:pt>
                <c:pt idx="40800">
                  <c:v>43781.427083333401</c:v>
                </c:pt>
                <c:pt idx="40801">
                  <c:v>43781.447916666599</c:v>
                </c:pt>
                <c:pt idx="40802">
                  <c:v>43781.46875</c:v>
                </c:pt>
                <c:pt idx="40803">
                  <c:v>43781.489583333401</c:v>
                </c:pt>
                <c:pt idx="40804">
                  <c:v>43781.510416666599</c:v>
                </c:pt>
                <c:pt idx="40805">
                  <c:v>43781.53125</c:v>
                </c:pt>
                <c:pt idx="40806">
                  <c:v>43781.552083333401</c:v>
                </c:pt>
                <c:pt idx="40807">
                  <c:v>43781.572916666599</c:v>
                </c:pt>
                <c:pt idx="40808">
                  <c:v>43781.59375</c:v>
                </c:pt>
                <c:pt idx="40809">
                  <c:v>43781.614583333401</c:v>
                </c:pt>
                <c:pt idx="40810">
                  <c:v>43781.635416666599</c:v>
                </c:pt>
                <c:pt idx="40811">
                  <c:v>43781.65625</c:v>
                </c:pt>
                <c:pt idx="40812">
                  <c:v>43781.677083333401</c:v>
                </c:pt>
                <c:pt idx="40813">
                  <c:v>43781.697916666599</c:v>
                </c:pt>
                <c:pt idx="40814">
                  <c:v>43781.71875</c:v>
                </c:pt>
                <c:pt idx="40815">
                  <c:v>43781.739583333401</c:v>
                </c:pt>
                <c:pt idx="40816">
                  <c:v>43781.760416666599</c:v>
                </c:pt>
                <c:pt idx="40817">
                  <c:v>43781.78125</c:v>
                </c:pt>
                <c:pt idx="40818">
                  <c:v>43781.802083333401</c:v>
                </c:pt>
                <c:pt idx="40819">
                  <c:v>43781.822916666599</c:v>
                </c:pt>
                <c:pt idx="40820">
                  <c:v>43781.84375</c:v>
                </c:pt>
                <c:pt idx="40821">
                  <c:v>43781.864583333401</c:v>
                </c:pt>
                <c:pt idx="40822">
                  <c:v>43781.885416666599</c:v>
                </c:pt>
                <c:pt idx="40823">
                  <c:v>43781.90625</c:v>
                </c:pt>
                <c:pt idx="40824">
                  <c:v>43781.927083333401</c:v>
                </c:pt>
                <c:pt idx="40825">
                  <c:v>43781.947916666599</c:v>
                </c:pt>
                <c:pt idx="40826">
                  <c:v>43781.96875</c:v>
                </c:pt>
                <c:pt idx="40827">
                  <c:v>43781.989583333401</c:v>
                </c:pt>
                <c:pt idx="40828">
                  <c:v>43782.010416666599</c:v>
                </c:pt>
                <c:pt idx="40829">
                  <c:v>43782.03125</c:v>
                </c:pt>
                <c:pt idx="40830">
                  <c:v>43782.052083333401</c:v>
                </c:pt>
                <c:pt idx="40831">
                  <c:v>43782.072916666599</c:v>
                </c:pt>
                <c:pt idx="40832">
                  <c:v>43782.09375</c:v>
                </c:pt>
                <c:pt idx="40833">
                  <c:v>43782.114583333401</c:v>
                </c:pt>
                <c:pt idx="40834">
                  <c:v>43782.135416666599</c:v>
                </c:pt>
                <c:pt idx="40835">
                  <c:v>43782.15625</c:v>
                </c:pt>
                <c:pt idx="40836">
                  <c:v>43782.177083333401</c:v>
                </c:pt>
                <c:pt idx="40837">
                  <c:v>43782.197916666599</c:v>
                </c:pt>
                <c:pt idx="40838">
                  <c:v>43782.21875</c:v>
                </c:pt>
                <c:pt idx="40839">
                  <c:v>43782.239583333401</c:v>
                </c:pt>
                <c:pt idx="40840">
                  <c:v>43782.260416666599</c:v>
                </c:pt>
                <c:pt idx="40841">
                  <c:v>43782.28125</c:v>
                </c:pt>
                <c:pt idx="40842">
                  <c:v>43782.302083333401</c:v>
                </c:pt>
                <c:pt idx="40843">
                  <c:v>43782.322916666599</c:v>
                </c:pt>
                <c:pt idx="40844">
                  <c:v>43782.34375</c:v>
                </c:pt>
                <c:pt idx="40845">
                  <c:v>43782.364583333401</c:v>
                </c:pt>
                <c:pt idx="40846">
                  <c:v>43782.385416666599</c:v>
                </c:pt>
                <c:pt idx="40847">
                  <c:v>43782.40625</c:v>
                </c:pt>
                <c:pt idx="40848">
                  <c:v>43782.427083333401</c:v>
                </c:pt>
                <c:pt idx="40849">
                  <c:v>43782.447916666599</c:v>
                </c:pt>
                <c:pt idx="40850">
                  <c:v>43782.46875</c:v>
                </c:pt>
                <c:pt idx="40851">
                  <c:v>43782.489583333401</c:v>
                </c:pt>
                <c:pt idx="40852">
                  <c:v>43782.510416666599</c:v>
                </c:pt>
                <c:pt idx="40853">
                  <c:v>43782.53125</c:v>
                </c:pt>
                <c:pt idx="40854">
                  <c:v>43782.552083333401</c:v>
                </c:pt>
                <c:pt idx="40855">
                  <c:v>43782.572916666599</c:v>
                </c:pt>
                <c:pt idx="40856">
                  <c:v>43782.59375</c:v>
                </c:pt>
                <c:pt idx="40857">
                  <c:v>43782.614583333401</c:v>
                </c:pt>
                <c:pt idx="40858">
                  <c:v>43782.635416666599</c:v>
                </c:pt>
                <c:pt idx="40859">
                  <c:v>43782.65625</c:v>
                </c:pt>
                <c:pt idx="40860">
                  <c:v>43782.677083333401</c:v>
                </c:pt>
                <c:pt idx="40861">
                  <c:v>43782.697916666599</c:v>
                </c:pt>
                <c:pt idx="40862">
                  <c:v>43782.71875</c:v>
                </c:pt>
                <c:pt idx="40863">
                  <c:v>43782.739583333401</c:v>
                </c:pt>
                <c:pt idx="40864">
                  <c:v>43782.760416666599</c:v>
                </c:pt>
                <c:pt idx="40865">
                  <c:v>43782.78125</c:v>
                </c:pt>
                <c:pt idx="40866">
                  <c:v>43782.802083333401</c:v>
                </c:pt>
                <c:pt idx="40867">
                  <c:v>43782.822916666599</c:v>
                </c:pt>
                <c:pt idx="40868">
                  <c:v>43782.84375</c:v>
                </c:pt>
                <c:pt idx="40869">
                  <c:v>43782.864583333401</c:v>
                </c:pt>
                <c:pt idx="40870">
                  <c:v>43782.885416666599</c:v>
                </c:pt>
                <c:pt idx="40871">
                  <c:v>43782.90625</c:v>
                </c:pt>
                <c:pt idx="40872">
                  <c:v>43782.927083333401</c:v>
                </c:pt>
                <c:pt idx="40873">
                  <c:v>43782.947916666599</c:v>
                </c:pt>
                <c:pt idx="40874">
                  <c:v>43782.96875</c:v>
                </c:pt>
                <c:pt idx="40875">
                  <c:v>43782.989583333401</c:v>
                </c:pt>
                <c:pt idx="40876">
                  <c:v>43783.010416666599</c:v>
                </c:pt>
                <c:pt idx="40877">
                  <c:v>43783.03125</c:v>
                </c:pt>
                <c:pt idx="40878">
                  <c:v>43783.052083333401</c:v>
                </c:pt>
                <c:pt idx="40879">
                  <c:v>43783.072916666599</c:v>
                </c:pt>
                <c:pt idx="40880">
                  <c:v>43783.09375</c:v>
                </c:pt>
                <c:pt idx="40881">
                  <c:v>43783.114583333401</c:v>
                </c:pt>
                <c:pt idx="40882">
                  <c:v>43783.135416666599</c:v>
                </c:pt>
                <c:pt idx="40883">
                  <c:v>43783.15625</c:v>
                </c:pt>
                <c:pt idx="40884">
                  <c:v>43783.177083333401</c:v>
                </c:pt>
                <c:pt idx="40885">
                  <c:v>43783.197916666599</c:v>
                </c:pt>
                <c:pt idx="40886">
                  <c:v>43783.21875</c:v>
                </c:pt>
                <c:pt idx="40887">
                  <c:v>43783.239583333401</c:v>
                </c:pt>
                <c:pt idx="40888">
                  <c:v>43783.260416666599</c:v>
                </c:pt>
                <c:pt idx="40889">
                  <c:v>43783.28125</c:v>
                </c:pt>
                <c:pt idx="40890">
                  <c:v>43783.302083333401</c:v>
                </c:pt>
                <c:pt idx="40891">
                  <c:v>43783.322916666599</c:v>
                </c:pt>
                <c:pt idx="40892">
                  <c:v>43783.34375</c:v>
                </c:pt>
                <c:pt idx="40893">
                  <c:v>43783.364583333401</c:v>
                </c:pt>
                <c:pt idx="40894">
                  <c:v>43783.385416666599</c:v>
                </c:pt>
                <c:pt idx="40895">
                  <c:v>43783.40625</c:v>
                </c:pt>
                <c:pt idx="40896">
                  <c:v>43783.427083333401</c:v>
                </c:pt>
                <c:pt idx="40897">
                  <c:v>43783.447916666599</c:v>
                </c:pt>
                <c:pt idx="40898">
                  <c:v>43783.46875</c:v>
                </c:pt>
                <c:pt idx="40899">
                  <c:v>43783.489583333401</c:v>
                </c:pt>
                <c:pt idx="40900">
                  <c:v>43783.510416666599</c:v>
                </c:pt>
                <c:pt idx="40901">
                  <c:v>43783.53125</c:v>
                </c:pt>
                <c:pt idx="40902">
                  <c:v>43783.552083333401</c:v>
                </c:pt>
                <c:pt idx="40903">
                  <c:v>43783.572916666599</c:v>
                </c:pt>
                <c:pt idx="40904">
                  <c:v>43783.59375</c:v>
                </c:pt>
                <c:pt idx="40905">
                  <c:v>43783.614583333401</c:v>
                </c:pt>
                <c:pt idx="40906">
                  <c:v>43783.635416666599</c:v>
                </c:pt>
                <c:pt idx="40907">
                  <c:v>43783.65625</c:v>
                </c:pt>
                <c:pt idx="40908">
                  <c:v>43783.677083333401</c:v>
                </c:pt>
                <c:pt idx="40909">
                  <c:v>43783.697916666599</c:v>
                </c:pt>
                <c:pt idx="40910">
                  <c:v>43783.71875</c:v>
                </c:pt>
                <c:pt idx="40911">
                  <c:v>43783.739583333401</c:v>
                </c:pt>
                <c:pt idx="40912">
                  <c:v>43783.760416666599</c:v>
                </c:pt>
                <c:pt idx="40913">
                  <c:v>43783.78125</c:v>
                </c:pt>
                <c:pt idx="40914">
                  <c:v>43783.802083333401</c:v>
                </c:pt>
                <c:pt idx="40915">
                  <c:v>43783.822916666599</c:v>
                </c:pt>
                <c:pt idx="40916">
                  <c:v>43783.84375</c:v>
                </c:pt>
                <c:pt idx="40917">
                  <c:v>43783.864583333401</c:v>
                </c:pt>
                <c:pt idx="40918">
                  <c:v>43783.885416666599</c:v>
                </c:pt>
                <c:pt idx="40919">
                  <c:v>43783.90625</c:v>
                </c:pt>
                <c:pt idx="40920">
                  <c:v>43783.927083333401</c:v>
                </c:pt>
                <c:pt idx="40921">
                  <c:v>43783.947916666599</c:v>
                </c:pt>
                <c:pt idx="40922">
                  <c:v>43783.96875</c:v>
                </c:pt>
                <c:pt idx="40923">
                  <c:v>43783.989583333401</c:v>
                </c:pt>
                <c:pt idx="40924">
                  <c:v>43784.010416666599</c:v>
                </c:pt>
                <c:pt idx="40925">
                  <c:v>43784.03125</c:v>
                </c:pt>
                <c:pt idx="40926">
                  <c:v>43784.052083333401</c:v>
                </c:pt>
                <c:pt idx="40927">
                  <c:v>43784.072916666599</c:v>
                </c:pt>
                <c:pt idx="40928">
                  <c:v>43784.09375</c:v>
                </c:pt>
                <c:pt idx="40929">
                  <c:v>43784.114583333401</c:v>
                </c:pt>
                <c:pt idx="40930">
                  <c:v>43784.135416666599</c:v>
                </c:pt>
                <c:pt idx="40931">
                  <c:v>43784.15625</c:v>
                </c:pt>
                <c:pt idx="40932">
                  <c:v>43784.177083333401</c:v>
                </c:pt>
                <c:pt idx="40933">
                  <c:v>43784.197916666599</c:v>
                </c:pt>
                <c:pt idx="40934">
                  <c:v>43784.21875</c:v>
                </c:pt>
                <c:pt idx="40935">
                  <c:v>43784.239583333401</c:v>
                </c:pt>
                <c:pt idx="40936">
                  <c:v>43784.260416666599</c:v>
                </c:pt>
                <c:pt idx="40937">
                  <c:v>43784.28125</c:v>
                </c:pt>
                <c:pt idx="40938">
                  <c:v>43784.302083333401</c:v>
                </c:pt>
                <c:pt idx="40939">
                  <c:v>43784.322916666599</c:v>
                </c:pt>
                <c:pt idx="40940">
                  <c:v>43784.34375</c:v>
                </c:pt>
                <c:pt idx="40941">
                  <c:v>43784.364583333401</c:v>
                </c:pt>
                <c:pt idx="40942">
                  <c:v>43784.385416666599</c:v>
                </c:pt>
                <c:pt idx="40943">
                  <c:v>43784.40625</c:v>
                </c:pt>
                <c:pt idx="40944">
                  <c:v>43784.427083333401</c:v>
                </c:pt>
                <c:pt idx="40945">
                  <c:v>43784.447916666599</c:v>
                </c:pt>
                <c:pt idx="40946">
                  <c:v>43784.46875</c:v>
                </c:pt>
                <c:pt idx="40947">
                  <c:v>43784.489583333401</c:v>
                </c:pt>
                <c:pt idx="40948">
                  <c:v>43784.510416666599</c:v>
                </c:pt>
                <c:pt idx="40949">
                  <c:v>43784.53125</c:v>
                </c:pt>
                <c:pt idx="40950">
                  <c:v>43784.552083333401</c:v>
                </c:pt>
                <c:pt idx="40951">
                  <c:v>43784.572916666599</c:v>
                </c:pt>
                <c:pt idx="40952">
                  <c:v>43784.59375</c:v>
                </c:pt>
                <c:pt idx="40953">
                  <c:v>43784.614583333401</c:v>
                </c:pt>
                <c:pt idx="40954">
                  <c:v>43784.635416666599</c:v>
                </c:pt>
                <c:pt idx="40955">
                  <c:v>43784.65625</c:v>
                </c:pt>
                <c:pt idx="40956">
                  <c:v>43784.677083333401</c:v>
                </c:pt>
                <c:pt idx="40957">
                  <c:v>43784.697916666599</c:v>
                </c:pt>
                <c:pt idx="40958">
                  <c:v>43784.71875</c:v>
                </c:pt>
                <c:pt idx="40959">
                  <c:v>43784.739583333401</c:v>
                </c:pt>
                <c:pt idx="40960">
                  <c:v>43784.760416666599</c:v>
                </c:pt>
                <c:pt idx="40961">
                  <c:v>43784.78125</c:v>
                </c:pt>
                <c:pt idx="40962">
                  <c:v>43784.802083333401</c:v>
                </c:pt>
                <c:pt idx="40963">
                  <c:v>43784.822916666599</c:v>
                </c:pt>
                <c:pt idx="40964">
                  <c:v>43784.84375</c:v>
                </c:pt>
                <c:pt idx="40965">
                  <c:v>43784.864583333401</c:v>
                </c:pt>
                <c:pt idx="40966">
                  <c:v>43784.885416666599</c:v>
                </c:pt>
                <c:pt idx="40967">
                  <c:v>43784.90625</c:v>
                </c:pt>
                <c:pt idx="40968">
                  <c:v>43784.927083333401</c:v>
                </c:pt>
                <c:pt idx="40969">
                  <c:v>43784.947916666599</c:v>
                </c:pt>
                <c:pt idx="40970">
                  <c:v>43784.96875</c:v>
                </c:pt>
                <c:pt idx="40971">
                  <c:v>43784.989583333401</c:v>
                </c:pt>
                <c:pt idx="40972">
                  <c:v>43785.010416666599</c:v>
                </c:pt>
                <c:pt idx="40973">
                  <c:v>43785.03125</c:v>
                </c:pt>
                <c:pt idx="40974">
                  <c:v>43785.052083333401</c:v>
                </c:pt>
                <c:pt idx="40975">
                  <c:v>43785.072916666599</c:v>
                </c:pt>
                <c:pt idx="40976">
                  <c:v>43785.09375</c:v>
                </c:pt>
                <c:pt idx="40977">
                  <c:v>43785.114583333401</c:v>
                </c:pt>
                <c:pt idx="40978">
                  <c:v>43785.135416666599</c:v>
                </c:pt>
                <c:pt idx="40979">
                  <c:v>43785.15625</c:v>
                </c:pt>
                <c:pt idx="40980">
                  <c:v>43785.177083333401</c:v>
                </c:pt>
                <c:pt idx="40981">
                  <c:v>43785.197916666599</c:v>
                </c:pt>
                <c:pt idx="40982">
                  <c:v>43785.21875</c:v>
                </c:pt>
                <c:pt idx="40983">
                  <c:v>43785.239583333401</c:v>
                </c:pt>
                <c:pt idx="40984">
                  <c:v>43785.260416666599</c:v>
                </c:pt>
                <c:pt idx="40985">
                  <c:v>43785.28125</c:v>
                </c:pt>
                <c:pt idx="40986">
                  <c:v>43785.302083333401</c:v>
                </c:pt>
                <c:pt idx="40987">
                  <c:v>43785.322916666599</c:v>
                </c:pt>
                <c:pt idx="40988">
                  <c:v>43785.34375</c:v>
                </c:pt>
                <c:pt idx="40989">
                  <c:v>43785.364583333401</c:v>
                </c:pt>
                <c:pt idx="40990">
                  <c:v>43785.385416666599</c:v>
                </c:pt>
                <c:pt idx="40991">
                  <c:v>43785.40625</c:v>
                </c:pt>
                <c:pt idx="40992">
                  <c:v>43785.427083333401</c:v>
                </c:pt>
                <c:pt idx="40993">
                  <c:v>43785.447916666599</c:v>
                </c:pt>
                <c:pt idx="40994">
                  <c:v>43785.46875</c:v>
                </c:pt>
                <c:pt idx="40995">
                  <c:v>43785.489583333401</c:v>
                </c:pt>
                <c:pt idx="40996">
                  <c:v>43785.510416666599</c:v>
                </c:pt>
                <c:pt idx="40997">
                  <c:v>43785.53125</c:v>
                </c:pt>
                <c:pt idx="40998">
                  <c:v>43785.552083333401</c:v>
                </c:pt>
                <c:pt idx="40999">
                  <c:v>43785.572916666599</c:v>
                </c:pt>
                <c:pt idx="41000">
                  <c:v>43785.59375</c:v>
                </c:pt>
                <c:pt idx="41001">
                  <c:v>43785.614583333401</c:v>
                </c:pt>
                <c:pt idx="41002">
                  <c:v>43785.635416666599</c:v>
                </c:pt>
                <c:pt idx="41003">
                  <c:v>43785.65625</c:v>
                </c:pt>
                <c:pt idx="41004">
                  <c:v>43785.677083333401</c:v>
                </c:pt>
                <c:pt idx="41005">
                  <c:v>43785.697916666599</c:v>
                </c:pt>
                <c:pt idx="41006">
                  <c:v>43785.71875</c:v>
                </c:pt>
                <c:pt idx="41007">
                  <c:v>43785.739583333401</c:v>
                </c:pt>
                <c:pt idx="41008">
                  <c:v>43785.760416666599</c:v>
                </c:pt>
                <c:pt idx="41009">
                  <c:v>43785.78125</c:v>
                </c:pt>
                <c:pt idx="41010">
                  <c:v>43785.802083333401</c:v>
                </c:pt>
                <c:pt idx="41011">
                  <c:v>43785.822916666599</c:v>
                </c:pt>
                <c:pt idx="41012">
                  <c:v>43785.84375</c:v>
                </c:pt>
                <c:pt idx="41013">
                  <c:v>43785.864583333401</c:v>
                </c:pt>
                <c:pt idx="41014">
                  <c:v>43785.885416666599</c:v>
                </c:pt>
                <c:pt idx="41015">
                  <c:v>43785.90625</c:v>
                </c:pt>
                <c:pt idx="41016">
                  <c:v>43785.927083333401</c:v>
                </c:pt>
                <c:pt idx="41017">
                  <c:v>43785.947916666599</c:v>
                </c:pt>
                <c:pt idx="41018">
                  <c:v>43785.96875</c:v>
                </c:pt>
                <c:pt idx="41019">
                  <c:v>43785.989583333401</c:v>
                </c:pt>
                <c:pt idx="41020">
                  <c:v>43786.010416666599</c:v>
                </c:pt>
                <c:pt idx="41021">
                  <c:v>43786.03125</c:v>
                </c:pt>
                <c:pt idx="41022">
                  <c:v>43786.052083333401</c:v>
                </c:pt>
                <c:pt idx="41023">
                  <c:v>43786.072916666599</c:v>
                </c:pt>
                <c:pt idx="41024">
                  <c:v>43786.09375</c:v>
                </c:pt>
                <c:pt idx="41025">
                  <c:v>43786.114583333401</c:v>
                </c:pt>
                <c:pt idx="41026">
                  <c:v>43786.135416666599</c:v>
                </c:pt>
                <c:pt idx="41027">
                  <c:v>43786.15625</c:v>
                </c:pt>
                <c:pt idx="41028">
                  <c:v>43786.177083333401</c:v>
                </c:pt>
                <c:pt idx="41029">
                  <c:v>43786.197916666599</c:v>
                </c:pt>
                <c:pt idx="41030">
                  <c:v>43786.21875</c:v>
                </c:pt>
                <c:pt idx="41031">
                  <c:v>43786.239583333401</c:v>
                </c:pt>
                <c:pt idx="41032">
                  <c:v>43786.260416666599</c:v>
                </c:pt>
                <c:pt idx="41033">
                  <c:v>43786.28125</c:v>
                </c:pt>
                <c:pt idx="41034">
                  <c:v>43786.302083333401</c:v>
                </c:pt>
                <c:pt idx="41035">
                  <c:v>43786.322916666599</c:v>
                </c:pt>
                <c:pt idx="41036">
                  <c:v>43786.34375</c:v>
                </c:pt>
                <c:pt idx="41037">
                  <c:v>43786.364583333401</c:v>
                </c:pt>
                <c:pt idx="41038">
                  <c:v>43786.385416666599</c:v>
                </c:pt>
                <c:pt idx="41039">
                  <c:v>43786.40625</c:v>
                </c:pt>
                <c:pt idx="41040">
                  <c:v>43786.427083333401</c:v>
                </c:pt>
                <c:pt idx="41041">
                  <c:v>43786.447916666599</c:v>
                </c:pt>
                <c:pt idx="41042">
                  <c:v>43786.46875</c:v>
                </c:pt>
                <c:pt idx="41043">
                  <c:v>43786.489583333401</c:v>
                </c:pt>
                <c:pt idx="41044">
                  <c:v>43786.510416666599</c:v>
                </c:pt>
                <c:pt idx="41045">
                  <c:v>43786.53125</c:v>
                </c:pt>
                <c:pt idx="41046">
                  <c:v>43786.552083333401</c:v>
                </c:pt>
                <c:pt idx="41047">
                  <c:v>43786.572916666599</c:v>
                </c:pt>
                <c:pt idx="41048">
                  <c:v>43786.59375</c:v>
                </c:pt>
                <c:pt idx="41049">
                  <c:v>43786.614583333401</c:v>
                </c:pt>
                <c:pt idx="41050">
                  <c:v>43786.635416666599</c:v>
                </c:pt>
                <c:pt idx="41051">
                  <c:v>43786.65625</c:v>
                </c:pt>
                <c:pt idx="41052">
                  <c:v>43786.677083333401</c:v>
                </c:pt>
                <c:pt idx="41053">
                  <c:v>43786.697916666599</c:v>
                </c:pt>
                <c:pt idx="41054">
                  <c:v>43786.71875</c:v>
                </c:pt>
                <c:pt idx="41055">
                  <c:v>43786.739583333401</c:v>
                </c:pt>
                <c:pt idx="41056">
                  <c:v>43786.760416666599</c:v>
                </c:pt>
                <c:pt idx="41057">
                  <c:v>43786.78125</c:v>
                </c:pt>
                <c:pt idx="41058">
                  <c:v>43786.802083333401</c:v>
                </c:pt>
                <c:pt idx="41059">
                  <c:v>43786.822916666599</c:v>
                </c:pt>
                <c:pt idx="41060">
                  <c:v>43786.84375</c:v>
                </c:pt>
                <c:pt idx="41061">
                  <c:v>43786.864583333401</c:v>
                </c:pt>
                <c:pt idx="41062">
                  <c:v>43786.885416666599</c:v>
                </c:pt>
                <c:pt idx="41063">
                  <c:v>43786.90625</c:v>
                </c:pt>
                <c:pt idx="41064">
                  <c:v>43786.927083333401</c:v>
                </c:pt>
                <c:pt idx="41065">
                  <c:v>43786.947916666599</c:v>
                </c:pt>
                <c:pt idx="41066">
                  <c:v>43786.96875</c:v>
                </c:pt>
                <c:pt idx="41067">
                  <c:v>43786.989583333401</c:v>
                </c:pt>
                <c:pt idx="41068">
                  <c:v>43787.010416666599</c:v>
                </c:pt>
                <c:pt idx="41069">
                  <c:v>43787.03125</c:v>
                </c:pt>
                <c:pt idx="41070">
                  <c:v>43787.052083333401</c:v>
                </c:pt>
                <c:pt idx="41071">
                  <c:v>43787.072916666599</c:v>
                </c:pt>
                <c:pt idx="41072">
                  <c:v>43787.09375</c:v>
                </c:pt>
                <c:pt idx="41073">
                  <c:v>43787.114583333401</c:v>
                </c:pt>
                <c:pt idx="41074">
                  <c:v>43787.135416666599</c:v>
                </c:pt>
                <c:pt idx="41075">
                  <c:v>43787.15625</c:v>
                </c:pt>
                <c:pt idx="41076">
                  <c:v>43787.177083333401</c:v>
                </c:pt>
                <c:pt idx="41077">
                  <c:v>43787.197916666599</c:v>
                </c:pt>
                <c:pt idx="41078">
                  <c:v>43787.21875</c:v>
                </c:pt>
                <c:pt idx="41079">
                  <c:v>43787.239583333401</c:v>
                </c:pt>
                <c:pt idx="41080">
                  <c:v>43787.260416666599</c:v>
                </c:pt>
                <c:pt idx="41081">
                  <c:v>43787.28125</c:v>
                </c:pt>
                <c:pt idx="41082">
                  <c:v>43787.302083333401</c:v>
                </c:pt>
                <c:pt idx="41083">
                  <c:v>43787.322916666599</c:v>
                </c:pt>
                <c:pt idx="41084">
                  <c:v>43787.34375</c:v>
                </c:pt>
                <c:pt idx="41085">
                  <c:v>43787.364583333401</c:v>
                </c:pt>
                <c:pt idx="41086">
                  <c:v>43787.385416666599</c:v>
                </c:pt>
                <c:pt idx="41087">
                  <c:v>43787.40625</c:v>
                </c:pt>
                <c:pt idx="41088">
                  <c:v>43787.427083333401</c:v>
                </c:pt>
                <c:pt idx="41089">
                  <c:v>43787.447916666599</c:v>
                </c:pt>
                <c:pt idx="41090">
                  <c:v>43787.46875</c:v>
                </c:pt>
                <c:pt idx="41091">
                  <c:v>43787.489583333401</c:v>
                </c:pt>
                <c:pt idx="41092">
                  <c:v>43787.510416666599</c:v>
                </c:pt>
                <c:pt idx="41093">
                  <c:v>43787.53125</c:v>
                </c:pt>
                <c:pt idx="41094">
                  <c:v>43787.552083333401</c:v>
                </c:pt>
                <c:pt idx="41095">
                  <c:v>43787.572916666599</c:v>
                </c:pt>
                <c:pt idx="41096">
                  <c:v>43787.59375</c:v>
                </c:pt>
                <c:pt idx="41097">
                  <c:v>43787.614583333401</c:v>
                </c:pt>
                <c:pt idx="41098">
                  <c:v>43787.635416666599</c:v>
                </c:pt>
                <c:pt idx="41099">
                  <c:v>43787.65625</c:v>
                </c:pt>
                <c:pt idx="41100">
                  <c:v>43787.677083333401</c:v>
                </c:pt>
                <c:pt idx="41101">
                  <c:v>43787.697916666599</c:v>
                </c:pt>
                <c:pt idx="41102">
                  <c:v>43787.71875</c:v>
                </c:pt>
                <c:pt idx="41103">
                  <c:v>43787.739583333401</c:v>
                </c:pt>
                <c:pt idx="41104">
                  <c:v>43787.760416666599</c:v>
                </c:pt>
                <c:pt idx="41105">
                  <c:v>43787.78125</c:v>
                </c:pt>
                <c:pt idx="41106">
                  <c:v>43787.802083333401</c:v>
                </c:pt>
                <c:pt idx="41107">
                  <c:v>43787.822916666599</c:v>
                </c:pt>
                <c:pt idx="41108">
                  <c:v>43787.84375</c:v>
                </c:pt>
                <c:pt idx="41109">
                  <c:v>43787.864583333401</c:v>
                </c:pt>
                <c:pt idx="41110">
                  <c:v>43787.885416666599</c:v>
                </c:pt>
                <c:pt idx="41111">
                  <c:v>43787.90625</c:v>
                </c:pt>
                <c:pt idx="41112">
                  <c:v>43787.927083333401</c:v>
                </c:pt>
                <c:pt idx="41113">
                  <c:v>43787.947916666599</c:v>
                </c:pt>
                <c:pt idx="41114">
                  <c:v>43787.96875</c:v>
                </c:pt>
                <c:pt idx="41115">
                  <c:v>43787.989583333401</c:v>
                </c:pt>
                <c:pt idx="41116">
                  <c:v>43788.010416666599</c:v>
                </c:pt>
                <c:pt idx="41117">
                  <c:v>43788.03125</c:v>
                </c:pt>
                <c:pt idx="41118">
                  <c:v>43788.052083333401</c:v>
                </c:pt>
                <c:pt idx="41119">
                  <c:v>43788.072916666599</c:v>
                </c:pt>
                <c:pt idx="41120">
                  <c:v>43788.09375</c:v>
                </c:pt>
                <c:pt idx="41121">
                  <c:v>43788.114583333401</c:v>
                </c:pt>
                <c:pt idx="41122">
                  <c:v>43788.135416666599</c:v>
                </c:pt>
                <c:pt idx="41123">
                  <c:v>43788.15625</c:v>
                </c:pt>
                <c:pt idx="41124">
                  <c:v>43788.177083333401</c:v>
                </c:pt>
                <c:pt idx="41125">
                  <c:v>43788.197916666599</c:v>
                </c:pt>
                <c:pt idx="41126">
                  <c:v>43788.21875</c:v>
                </c:pt>
                <c:pt idx="41127">
                  <c:v>43788.239583333401</c:v>
                </c:pt>
                <c:pt idx="41128">
                  <c:v>43788.260416666599</c:v>
                </c:pt>
                <c:pt idx="41129">
                  <c:v>43788.28125</c:v>
                </c:pt>
                <c:pt idx="41130">
                  <c:v>43788.302083333401</c:v>
                </c:pt>
                <c:pt idx="41131">
                  <c:v>43788.322916666599</c:v>
                </c:pt>
                <c:pt idx="41132">
                  <c:v>43788.34375</c:v>
                </c:pt>
                <c:pt idx="41133">
                  <c:v>43788.364583333401</c:v>
                </c:pt>
                <c:pt idx="41134">
                  <c:v>43788.385416666599</c:v>
                </c:pt>
                <c:pt idx="41135">
                  <c:v>43788.40625</c:v>
                </c:pt>
                <c:pt idx="41136">
                  <c:v>43788.427083333401</c:v>
                </c:pt>
                <c:pt idx="41137">
                  <c:v>43788.447916666599</c:v>
                </c:pt>
                <c:pt idx="41138">
                  <c:v>43788.46875</c:v>
                </c:pt>
                <c:pt idx="41139">
                  <c:v>43788.489583333401</c:v>
                </c:pt>
                <c:pt idx="41140">
                  <c:v>43788.510416666599</c:v>
                </c:pt>
                <c:pt idx="41141">
                  <c:v>43788.53125</c:v>
                </c:pt>
                <c:pt idx="41142">
                  <c:v>43788.552083333401</c:v>
                </c:pt>
                <c:pt idx="41143">
                  <c:v>43788.572916666599</c:v>
                </c:pt>
                <c:pt idx="41144">
                  <c:v>43788.59375</c:v>
                </c:pt>
                <c:pt idx="41145">
                  <c:v>43788.614583333401</c:v>
                </c:pt>
                <c:pt idx="41146">
                  <c:v>43788.635416666599</c:v>
                </c:pt>
                <c:pt idx="41147">
                  <c:v>43788.65625</c:v>
                </c:pt>
                <c:pt idx="41148">
                  <c:v>43788.677083333401</c:v>
                </c:pt>
                <c:pt idx="41149">
                  <c:v>43788.697916666599</c:v>
                </c:pt>
                <c:pt idx="41150">
                  <c:v>43788.71875</c:v>
                </c:pt>
                <c:pt idx="41151">
                  <c:v>43788.739583333401</c:v>
                </c:pt>
                <c:pt idx="41152">
                  <c:v>43788.760416666599</c:v>
                </c:pt>
                <c:pt idx="41153">
                  <c:v>43788.78125</c:v>
                </c:pt>
                <c:pt idx="41154">
                  <c:v>43788.802083333401</c:v>
                </c:pt>
                <c:pt idx="41155">
                  <c:v>43788.822916666599</c:v>
                </c:pt>
                <c:pt idx="41156">
                  <c:v>43788.84375</c:v>
                </c:pt>
                <c:pt idx="41157">
                  <c:v>43788.864583333401</c:v>
                </c:pt>
                <c:pt idx="41158">
                  <c:v>43788.885416666599</c:v>
                </c:pt>
                <c:pt idx="41159">
                  <c:v>43788.90625</c:v>
                </c:pt>
                <c:pt idx="41160">
                  <c:v>43788.927083333401</c:v>
                </c:pt>
                <c:pt idx="41161">
                  <c:v>43788.947916666599</c:v>
                </c:pt>
                <c:pt idx="41162">
                  <c:v>43788.96875</c:v>
                </c:pt>
                <c:pt idx="41163">
                  <c:v>43788.989583333401</c:v>
                </c:pt>
                <c:pt idx="41164">
                  <c:v>43789.010416666599</c:v>
                </c:pt>
                <c:pt idx="41165">
                  <c:v>43789.03125</c:v>
                </c:pt>
                <c:pt idx="41166">
                  <c:v>43789.052083333401</c:v>
                </c:pt>
                <c:pt idx="41167">
                  <c:v>43789.072916666599</c:v>
                </c:pt>
                <c:pt idx="41168">
                  <c:v>43789.09375</c:v>
                </c:pt>
                <c:pt idx="41169">
                  <c:v>43789.114583333401</c:v>
                </c:pt>
                <c:pt idx="41170">
                  <c:v>43789.135416666599</c:v>
                </c:pt>
                <c:pt idx="41171">
                  <c:v>43789.15625</c:v>
                </c:pt>
                <c:pt idx="41172">
                  <c:v>43789.177083333401</c:v>
                </c:pt>
                <c:pt idx="41173">
                  <c:v>43789.197916666599</c:v>
                </c:pt>
                <c:pt idx="41174">
                  <c:v>43789.21875</c:v>
                </c:pt>
                <c:pt idx="41175">
                  <c:v>43789.239583333401</c:v>
                </c:pt>
                <c:pt idx="41176">
                  <c:v>43789.260416666599</c:v>
                </c:pt>
                <c:pt idx="41177">
                  <c:v>43789.28125</c:v>
                </c:pt>
                <c:pt idx="41178">
                  <c:v>43789.302083333401</c:v>
                </c:pt>
                <c:pt idx="41179">
                  <c:v>43789.322916666599</c:v>
                </c:pt>
                <c:pt idx="41180">
                  <c:v>43789.34375</c:v>
                </c:pt>
                <c:pt idx="41181">
                  <c:v>43789.364583333401</c:v>
                </c:pt>
                <c:pt idx="41182">
                  <c:v>43789.385416666599</c:v>
                </c:pt>
                <c:pt idx="41183">
                  <c:v>43789.40625</c:v>
                </c:pt>
                <c:pt idx="41184">
                  <c:v>43789.427083333401</c:v>
                </c:pt>
                <c:pt idx="41185">
                  <c:v>43789.447916666599</c:v>
                </c:pt>
                <c:pt idx="41186">
                  <c:v>43789.46875</c:v>
                </c:pt>
                <c:pt idx="41187">
                  <c:v>43789.489583333401</c:v>
                </c:pt>
                <c:pt idx="41188">
                  <c:v>43789.510416666599</c:v>
                </c:pt>
                <c:pt idx="41189">
                  <c:v>43789.53125</c:v>
                </c:pt>
                <c:pt idx="41190">
                  <c:v>43789.552083333401</c:v>
                </c:pt>
                <c:pt idx="41191">
                  <c:v>43789.572916666599</c:v>
                </c:pt>
                <c:pt idx="41192">
                  <c:v>43789.59375</c:v>
                </c:pt>
                <c:pt idx="41193">
                  <c:v>43789.614583333401</c:v>
                </c:pt>
                <c:pt idx="41194">
                  <c:v>43789.635416666599</c:v>
                </c:pt>
                <c:pt idx="41195">
                  <c:v>43789.65625</c:v>
                </c:pt>
                <c:pt idx="41196">
                  <c:v>43789.677083333401</c:v>
                </c:pt>
                <c:pt idx="41197">
                  <c:v>43789.697916666599</c:v>
                </c:pt>
                <c:pt idx="41198">
                  <c:v>43789.71875</c:v>
                </c:pt>
                <c:pt idx="41199">
                  <c:v>43789.739583333401</c:v>
                </c:pt>
                <c:pt idx="41200">
                  <c:v>43789.760416666599</c:v>
                </c:pt>
                <c:pt idx="41201">
                  <c:v>43789.78125</c:v>
                </c:pt>
                <c:pt idx="41202">
                  <c:v>43789.802083333401</c:v>
                </c:pt>
                <c:pt idx="41203">
                  <c:v>43789.822916666599</c:v>
                </c:pt>
                <c:pt idx="41204">
                  <c:v>43789.84375</c:v>
                </c:pt>
                <c:pt idx="41205">
                  <c:v>43789.864583333401</c:v>
                </c:pt>
                <c:pt idx="41206">
                  <c:v>43789.885416666599</c:v>
                </c:pt>
                <c:pt idx="41207">
                  <c:v>43789.90625</c:v>
                </c:pt>
                <c:pt idx="41208">
                  <c:v>43789.927083333401</c:v>
                </c:pt>
                <c:pt idx="41209">
                  <c:v>43789.947916666599</c:v>
                </c:pt>
                <c:pt idx="41210">
                  <c:v>43789.96875</c:v>
                </c:pt>
                <c:pt idx="41211">
                  <c:v>43789.989583333401</c:v>
                </c:pt>
                <c:pt idx="41212">
                  <c:v>43790.010416666599</c:v>
                </c:pt>
                <c:pt idx="41213">
                  <c:v>43790.03125</c:v>
                </c:pt>
                <c:pt idx="41214">
                  <c:v>43790.052083333401</c:v>
                </c:pt>
                <c:pt idx="41215">
                  <c:v>43790.072916666599</c:v>
                </c:pt>
                <c:pt idx="41216">
                  <c:v>43790.09375</c:v>
                </c:pt>
                <c:pt idx="41217">
                  <c:v>43790.114583333401</c:v>
                </c:pt>
                <c:pt idx="41218">
                  <c:v>43790.135416666599</c:v>
                </c:pt>
                <c:pt idx="41219">
                  <c:v>43790.15625</c:v>
                </c:pt>
                <c:pt idx="41220">
                  <c:v>43790.177083333401</c:v>
                </c:pt>
                <c:pt idx="41221">
                  <c:v>43790.197916666599</c:v>
                </c:pt>
                <c:pt idx="41222">
                  <c:v>43790.21875</c:v>
                </c:pt>
                <c:pt idx="41223">
                  <c:v>43790.239583333401</c:v>
                </c:pt>
                <c:pt idx="41224">
                  <c:v>43790.260416666599</c:v>
                </c:pt>
                <c:pt idx="41225">
                  <c:v>43790.28125</c:v>
                </c:pt>
                <c:pt idx="41226">
                  <c:v>43790.302083333401</c:v>
                </c:pt>
                <c:pt idx="41227">
                  <c:v>43790.322916666599</c:v>
                </c:pt>
                <c:pt idx="41228">
                  <c:v>43790.34375</c:v>
                </c:pt>
                <c:pt idx="41229">
                  <c:v>43790.364583333401</c:v>
                </c:pt>
                <c:pt idx="41230">
                  <c:v>43790.385416666599</c:v>
                </c:pt>
                <c:pt idx="41231">
                  <c:v>43790.40625</c:v>
                </c:pt>
                <c:pt idx="41232">
                  <c:v>43790.427083333401</c:v>
                </c:pt>
                <c:pt idx="41233">
                  <c:v>43790.447916666599</c:v>
                </c:pt>
                <c:pt idx="41234">
                  <c:v>43790.46875</c:v>
                </c:pt>
                <c:pt idx="41235">
                  <c:v>43790.489583333401</c:v>
                </c:pt>
                <c:pt idx="41236">
                  <c:v>43790.510416666599</c:v>
                </c:pt>
                <c:pt idx="41237">
                  <c:v>43790.53125</c:v>
                </c:pt>
                <c:pt idx="41238">
                  <c:v>43790.552083333401</c:v>
                </c:pt>
                <c:pt idx="41239">
                  <c:v>43790.572916666599</c:v>
                </c:pt>
                <c:pt idx="41240">
                  <c:v>43790.59375</c:v>
                </c:pt>
                <c:pt idx="41241">
                  <c:v>43790.614583333401</c:v>
                </c:pt>
                <c:pt idx="41242">
                  <c:v>43790.635416666599</c:v>
                </c:pt>
                <c:pt idx="41243">
                  <c:v>43790.65625</c:v>
                </c:pt>
                <c:pt idx="41244">
                  <c:v>43790.677083333401</c:v>
                </c:pt>
                <c:pt idx="41245">
                  <c:v>43790.697916666599</c:v>
                </c:pt>
                <c:pt idx="41246">
                  <c:v>43790.71875</c:v>
                </c:pt>
                <c:pt idx="41247">
                  <c:v>43790.739583333401</c:v>
                </c:pt>
                <c:pt idx="41248">
                  <c:v>43790.760416666599</c:v>
                </c:pt>
                <c:pt idx="41249">
                  <c:v>43790.78125</c:v>
                </c:pt>
                <c:pt idx="41250">
                  <c:v>43790.802083333401</c:v>
                </c:pt>
                <c:pt idx="41251">
                  <c:v>43790.822916666599</c:v>
                </c:pt>
                <c:pt idx="41252">
                  <c:v>43790.84375</c:v>
                </c:pt>
                <c:pt idx="41253">
                  <c:v>43790.864583333401</c:v>
                </c:pt>
                <c:pt idx="41254">
                  <c:v>43790.885416666599</c:v>
                </c:pt>
                <c:pt idx="41255">
                  <c:v>43790.90625</c:v>
                </c:pt>
                <c:pt idx="41256">
                  <c:v>43790.927083333401</c:v>
                </c:pt>
                <c:pt idx="41257">
                  <c:v>43790.947916666599</c:v>
                </c:pt>
                <c:pt idx="41258">
                  <c:v>43790.96875</c:v>
                </c:pt>
                <c:pt idx="41259">
                  <c:v>43790.989583333401</c:v>
                </c:pt>
                <c:pt idx="41260">
                  <c:v>43791.010416666599</c:v>
                </c:pt>
                <c:pt idx="41261">
                  <c:v>43791.03125</c:v>
                </c:pt>
                <c:pt idx="41262">
                  <c:v>43791.052083333401</c:v>
                </c:pt>
                <c:pt idx="41263">
                  <c:v>43791.072916666599</c:v>
                </c:pt>
                <c:pt idx="41264">
                  <c:v>43791.09375</c:v>
                </c:pt>
                <c:pt idx="41265">
                  <c:v>43791.114583333401</c:v>
                </c:pt>
                <c:pt idx="41266">
                  <c:v>43791.135416666599</c:v>
                </c:pt>
                <c:pt idx="41267">
                  <c:v>43791.15625</c:v>
                </c:pt>
                <c:pt idx="41268">
                  <c:v>43791.177083333401</c:v>
                </c:pt>
                <c:pt idx="41269">
                  <c:v>43791.197916666599</c:v>
                </c:pt>
                <c:pt idx="41270">
                  <c:v>43791.21875</c:v>
                </c:pt>
                <c:pt idx="41271">
                  <c:v>43791.239583333401</c:v>
                </c:pt>
                <c:pt idx="41272">
                  <c:v>43791.260416666599</c:v>
                </c:pt>
                <c:pt idx="41273">
                  <c:v>43791.28125</c:v>
                </c:pt>
                <c:pt idx="41274">
                  <c:v>43791.302083333401</c:v>
                </c:pt>
                <c:pt idx="41275">
                  <c:v>43791.322916666599</c:v>
                </c:pt>
                <c:pt idx="41276">
                  <c:v>43791.34375</c:v>
                </c:pt>
                <c:pt idx="41277">
                  <c:v>43791.364583333401</c:v>
                </c:pt>
                <c:pt idx="41278">
                  <c:v>43791.385416666599</c:v>
                </c:pt>
                <c:pt idx="41279">
                  <c:v>43791.40625</c:v>
                </c:pt>
                <c:pt idx="41280">
                  <c:v>43791.427083333401</c:v>
                </c:pt>
                <c:pt idx="41281">
                  <c:v>43791.447916666599</c:v>
                </c:pt>
                <c:pt idx="41282">
                  <c:v>43791.46875</c:v>
                </c:pt>
                <c:pt idx="41283">
                  <c:v>43791.489583333401</c:v>
                </c:pt>
                <c:pt idx="41284">
                  <c:v>43791.510416666599</c:v>
                </c:pt>
                <c:pt idx="41285">
                  <c:v>43791.53125</c:v>
                </c:pt>
                <c:pt idx="41286">
                  <c:v>43791.552083333401</c:v>
                </c:pt>
                <c:pt idx="41287">
                  <c:v>43791.572916666599</c:v>
                </c:pt>
                <c:pt idx="41288">
                  <c:v>43791.59375</c:v>
                </c:pt>
                <c:pt idx="41289">
                  <c:v>43791.614583333401</c:v>
                </c:pt>
                <c:pt idx="41290">
                  <c:v>43791.635416666599</c:v>
                </c:pt>
                <c:pt idx="41291">
                  <c:v>43791.65625</c:v>
                </c:pt>
                <c:pt idx="41292">
                  <c:v>43791.677083333401</c:v>
                </c:pt>
                <c:pt idx="41293">
                  <c:v>43791.697916666599</c:v>
                </c:pt>
                <c:pt idx="41294">
                  <c:v>43791.71875</c:v>
                </c:pt>
                <c:pt idx="41295">
                  <c:v>43791.739583333401</c:v>
                </c:pt>
                <c:pt idx="41296">
                  <c:v>43791.760416666599</c:v>
                </c:pt>
                <c:pt idx="41297">
                  <c:v>43791.78125</c:v>
                </c:pt>
                <c:pt idx="41298">
                  <c:v>43791.802083333401</c:v>
                </c:pt>
                <c:pt idx="41299">
                  <c:v>43791.822916666599</c:v>
                </c:pt>
                <c:pt idx="41300">
                  <c:v>43791.84375</c:v>
                </c:pt>
                <c:pt idx="41301">
                  <c:v>43791.864583333401</c:v>
                </c:pt>
                <c:pt idx="41302">
                  <c:v>43791.885416666599</c:v>
                </c:pt>
                <c:pt idx="41303">
                  <c:v>43791.90625</c:v>
                </c:pt>
                <c:pt idx="41304">
                  <c:v>43791.927083333401</c:v>
                </c:pt>
                <c:pt idx="41305">
                  <c:v>43791.947916666599</c:v>
                </c:pt>
                <c:pt idx="41306">
                  <c:v>43791.96875</c:v>
                </c:pt>
                <c:pt idx="41307">
                  <c:v>43791.989583333401</c:v>
                </c:pt>
                <c:pt idx="41308">
                  <c:v>43792.010416666599</c:v>
                </c:pt>
                <c:pt idx="41309">
                  <c:v>43792.03125</c:v>
                </c:pt>
                <c:pt idx="41310">
                  <c:v>43792.052083333401</c:v>
                </c:pt>
                <c:pt idx="41311">
                  <c:v>43792.072916666599</c:v>
                </c:pt>
                <c:pt idx="41312">
                  <c:v>43792.09375</c:v>
                </c:pt>
                <c:pt idx="41313">
                  <c:v>43792.114583333401</c:v>
                </c:pt>
                <c:pt idx="41314">
                  <c:v>43792.135416666599</c:v>
                </c:pt>
                <c:pt idx="41315">
                  <c:v>43792.15625</c:v>
                </c:pt>
                <c:pt idx="41316">
                  <c:v>43792.177083333401</c:v>
                </c:pt>
                <c:pt idx="41317">
                  <c:v>43792.197916666599</c:v>
                </c:pt>
                <c:pt idx="41318">
                  <c:v>43792.21875</c:v>
                </c:pt>
                <c:pt idx="41319">
                  <c:v>43792.239583333401</c:v>
                </c:pt>
                <c:pt idx="41320">
                  <c:v>43792.260416666599</c:v>
                </c:pt>
                <c:pt idx="41321">
                  <c:v>43792.28125</c:v>
                </c:pt>
                <c:pt idx="41322">
                  <c:v>43792.302083333401</c:v>
                </c:pt>
                <c:pt idx="41323">
                  <c:v>43792.322916666599</c:v>
                </c:pt>
                <c:pt idx="41324">
                  <c:v>43792.34375</c:v>
                </c:pt>
                <c:pt idx="41325">
                  <c:v>43792.364583333401</c:v>
                </c:pt>
                <c:pt idx="41326">
                  <c:v>43792.385416666599</c:v>
                </c:pt>
                <c:pt idx="41327">
                  <c:v>43792.40625</c:v>
                </c:pt>
                <c:pt idx="41328">
                  <c:v>43792.427083333401</c:v>
                </c:pt>
                <c:pt idx="41329">
                  <c:v>43792.447916666599</c:v>
                </c:pt>
                <c:pt idx="41330">
                  <c:v>43792.46875</c:v>
                </c:pt>
                <c:pt idx="41331">
                  <c:v>43792.489583333401</c:v>
                </c:pt>
                <c:pt idx="41332">
                  <c:v>43792.510416666599</c:v>
                </c:pt>
                <c:pt idx="41333">
                  <c:v>43792.53125</c:v>
                </c:pt>
                <c:pt idx="41334">
                  <c:v>43792.552083333401</c:v>
                </c:pt>
                <c:pt idx="41335">
                  <c:v>43792.572916666599</c:v>
                </c:pt>
                <c:pt idx="41336">
                  <c:v>43792.59375</c:v>
                </c:pt>
                <c:pt idx="41337">
                  <c:v>43792.614583333401</c:v>
                </c:pt>
                <c:pt idx="41338">
                  <c:v>43792.635416666599</c:v>
                </c:pt>
                <c:pt idx="41339">
                  <c:v>43792.65625</c:v>
                </c:pt>
                <c:pt idx="41340">
                  <c:v>43792.677083333401</c:v>
                </c:pt>
                <c:pt idx="41341">
                  <c:v>43792.697916666599</c:v>
                </c:pt>
                <c:pt idx="41342">
                  <c:v>43792.71875</c:v>
                </c:pt>
                <c:pt idx="41343">
                  <c:v>43792.739583333401</c:v>
                </c:pt>
                <c:pt idx="41344">
                  <c:v>43792.760416666599</c:v>
                </c:pt>
                <c:pt idx="41345">
                  <c:v>43792.78125</c:v>
                </c:pt>
                <c:pt idx="41346">
                  <c:v>43792.802083333401</c:v>
                </c:pt>
                <c:pt idx="41347">
                  <c:v>43792.822916666599</c:v>
                </c:pt>
                <c:pt idx="41348">
                  <c:v>43792.84375</c:v>
                </c:pt>
                <c:pt idx="41349">
                  <c:v>43792.864583333401</c:v>
                </c:pt>
                <c:pt idx="41350">
                  <c:v>43792.885416666599</c:v>
                </c:pt>
                <c:pt idx="41351">
                  <c:v>43792.90625</c:v>
                </c:pt>
                <c:pt idx="41352">
                  <c:v>43792.927083333401</c:v>
                </c:pt>
                <c:pt idx="41353">
                  <c:v>43792.947916666599</c:v>
                </c:pt>
                <c:pt idx="41354">
                  <c:v>43792.96875</c:v>
                </c:pt>
                <c:pt idx="41355">
                  <c:v>43792.989583333401</c:v>
                </c:pt>
                <c:pt idx="41356">
                  <c:v>43793.010416666599</c:v>
                </c:pt>
                <c:pt idx="41357">
                  <c:v>43793.03125</c:v>
                </c:pt>
                <c:pt idx="41358">
                  <c:v>43793.052083333401</c:v>
                </c:pt>
                <c:pt idx="41359">
                  <c:v>43793.072916666599</c:v>
                </c:pt>
                <c:pt idx="41360">
                  <c:v>43793.09375</c:v>
                </c:pt>
                <c:pt idx="41361">
                  <c:v>43793.114583333401</c:v>
                </c:pt>
                <c:pt idx="41362">
                  <c:v>43793.135416666599</c:v>
                </c:pt>
                <c:pt idx="41363">
                  <c:v>43793.15625</c:v>
                </c:pt>
                <c:pt idx="41364">
                  <c:v>43793.177083333401</c:v>
                </c:pt>
                <c:pt idx="41365">
                  <c:v>43793.197916666599</c:v>
                </c:pt>
                <c:pt idx="41366">
                  <c:v>43793.21875</c:v>
                </c:pt>
                <c:pt idx="41367">
                  <c:v>43793.239583333401</c:v>
                </c:pt>
                <c:pt idx="41368">
                  <c:v>43793.260416666599</c:v>
                </c:pt>
                <c:pt idx="41369">
                  <c:v>43793.28125</c:v>
                </c:pt>
                <c:pt idx="41370">
                  <c:v>43793.302083333401</c:v>
                </c:pt>
                <c:pt idx="41371">
                  <c:v>43793.322916666599</c:v>
                </c:pt>
                <c:pt idx="41372">
                  <c:v>43793.34375</c:v>
                </c:pt>
                <c:pt idx="41373">
                  <c:v>43793.364583333401</c:v>
                </c:pt>
                <c:pt idx="41374">
                  <c:v>43793.385416666599</c:v>
                </c:pt>
                <c:pt idx="41375">
                  <c:v>43793.40625</c:v>
                </c:pt>
                <c:pt idx="41376">
                  <c:v>43793.427083333401</c:v>
                </c:pt>
                <c:pt idx="41377">
                  <c:v>43793.447916666599</c:v>
                </c:pt>
                <c:pt idx="41378">
                  <c:v>43793.46875</c:v>
                </c:pt>
                <c:pt idx="41379">
                  <c:v>43793.489583333401</c:v>
                </c:pt>
                <c:pt idx="41380">
                  <c:v>43793.510416666599</c:v>
                </c:pt>
                <c:pt idx="41381">
                  <c:v>43793.53125</c:v>
                </c:pt>
                <c:pt idx="41382">
                  <c:v>43793.552083333401</c:v>
                </c:pt>
                <c:pt idx="41383">
                  <c:v>43793.572916666599</c:v>
                </c:pt>
                <c:pt idx="41384">
                  <c:v>43793.59375</c:v>
                </c:pt>
                <c:pt idx="41385">
                  <c:v>43793.614583333401</c:v>
                </c:pt>
                <c:pt idx="41386">
                  <c:v>43793.635416666599</c:v>
                </c:pt>
                <c:pt idx="41387">
                  <c:v>43793.65625</c:v>
                </c:pt>
                <c:pt idx="41388">
                  <c:v>43793.677083333401</c:v>
                </c:pt>
                <c:pt idx="41389">
                  <c:v>43793.697916666599</c:v>
                </c:pt>
                <c:pt idx="41390">
                  <c:v>43793.71875</c:v>
                </c:pt>
                <c:pt idx="41391">
                  <c:v>43793.739583333401</c:v>
                </c:pt>
                <c:pt idx="41392">
                  <c:v>43793.760416666599</c:v>
                </c:pt>
                <c:pt idx="41393">
                  <c:v>43793.78125</c:v>
                </c:pt>
                <c:pt idx="41394">
                  <c:v>43793.802083333401</c:v>
                </c:pt>
                <c:pt idx="41395">
                  <c:v>43793.822916666599</c:v>
                </c:pt>
                <c:pt idx="41396">
                  <c:v>43793.84375</c:v>
                </c:pt>
                <c:pt idx="41397">
                  <c:v>43793.864583333401</c:v>
                </c:pt>
                <c:pt idx="41398">
                  <c:v>43793.885416666599</c:v>
                </c:pt>
                <c:pt idx="41399">
                  <c:v>43793.90625</c:v>
                </c:pt>
                <c:pt idx="41400">
                  <c:v>43793.927083333401</c:v>
                </c:pt>
                <c:pt idx="41401">
                  <c:v>43793.947916666599</c:v>
                </c:pt>
                <c:pt idx="41402">
                  <c:v>43793.96875</c:v>
                </c:pt>
                <c:pt idx="41403">
                  <c:v>43793.989583333401</c:v>
                </c:pt>
                <c:pt idx="41404">
                  <c:v>43794.010416666599</c:v>
                </c:pt>
                <c:pt idx="41405">
                  <c:v>43794.03125</c:v>
                </c:pt>
                <c:pt idx="41406">
                  <c:v>43794.052083333401</c:v>
                </c:pt>
                <c:pt idx="41407">
                  <c:v>43794.072916666599</c:v>
                </c:pt>
                <c:pt idx="41408">
                  <c:v>43794.09375</c:v>
                </c:pt>
                <c:pt idx="41409">
                  <c:v>43794.114583333401</c:v>
                </c:pt>
                <c:pt idx="41410">
                  <c:v>43794.135416666599</c:v>
                </c:pt>
                <c:pt idx="41411">
                  <c:v>43794.15625</c:v>
                </c:pt>
                <c:pt idx="41412">
                  <c:v>43794.177083333401</c:v>
                </c:pt>
                <c:pt idx="41413">
                  <c:v>43794.197916666599</c:v>
                </c:pt>
                <c:pt idx="41414">
                  <c:v>43794.21875</c:v>
                </c:pt>
                <c:pt idx="41415">
                  <c:v>43794.239583333401</c:v>
                </c:pt>
                <c:pt idx="41416">
                  <c:v>43794.260416666599</c:v>
                </c:pt>
                <c:pt idx="41417">
                  <c:v>43794.28125</c:v>
                </c:pt>
                <c:pt idx="41418">
                  <c:v>43794.302083333401</c:v>
                </c:pt>
                <c:pt idx="41419">
                  <c:v>43794.322916666599</c:v>
                </c:pt>
                <c:pt idx="41420">
                  <c:v>43794.34375</c:v>
                </c:pt>
                <c:pt idx="41421">
                  <c:v>43794.364583333401</c:v>
                </c:pt>
                <c:pt idx="41422">
                  <c:v>43794.385416666599</c:v>
                </c:pt>
                <c:pt idx="41423">
                  <c:v>43794.40625</c:v>
                </c:pt>
                <c:pt idx="41424">
                  <c:v>43794.427083333401</c:v>
                </c:pt>
                <c:pt idx="41425">
                  <c:v>43794.447916666599</c:v>
                </c:pt>
                <c:pt idx="41426">
                  <c:v>43794.46875</c:v>
                </c:pt>
                <c:pt idx="41427">
                  <c:v>43794.489583333401</c:v>
                </c:pt>
                <c:pt idx="41428">
                  <c:v>43794.510416666599</c:v>
                </c:pt>
                <c:pt idx="41429">
                  <c:v>43794.53125</c:v>
                </c:pt>
                <c:pt idx="41430">
                  <c:v>43794.552083333401</c:v>
                </c:pt>
                <c:pt idx="41431">
                  <c:v>43794.572916666599</c:v>
                </c:pt>
                <c:pt idx="41432">
                  <c:v>43794.59375</c:v>
                </c:pt>
                <c:pt idx="41433">
                  <c:v>43794.614583333401</c:v>
                </c:pt>
                <c:pt idx="41434">
                  <c:v>43794.635416666599</c:v>
                </c:pt>
                <c:pt idx="41435">
                  <c:v>43794.65625</c:v>
                </c:pt>
                <c:pt idx="41436">
                  <c:v>43794.677083333401</c:v>
                </c:pt>
                <c:pt idx="41437">
                  <c:v>43794.697916666599</c:v>
                </c:pt>
                <c:pt idx="41438">
                  <c:v>43794.71875</c:v>
                </c:pt>
                <c:pt idx="41439">
                  <c:v>43794.739583333401</c:v>
                </c:pt>
                <c:pt idx="41440">
                  <c:v>43794.760416666599</c:v>
                </c:pt>
                <c:pt idx="41441">
                  <c:v>43794.78125</c:v>
                </c:pt>
                <c:pt idx="41442">
                  <c:v>43794.802083333401</c:v>
                </c:pt>
                <c:pt idx="41443">
                  <c:v>43794.822916666599</c:v>
                </c:pt>
                <c:pt idx="41444">
                  <c:v>43794.84375</c:v>
                </c:pt>
                <c:pt idx="41445">
                  <c:v>43794.864583333401</c:v>
                </c:pt>
                <c:pt idx="41446">
                  <c:v>43794.885416666599</c:v>
                </c:pt>
                <c:pt idx="41447">
                  <c:v>43794.90625</c:v>
                </c:pt>
                <c:pt idx="41448">
                  <c:v>43794.927083333401</c:v>
                </c:pt>
                <c:pt idx="41449">
                  <c:v>43794.947916666599</c:v>
                </c:pt>
                <c:pt idx="41450">
                  <c:v>43794.96875</c:v>
                </c:pt>
                <c:pt idx="41451">
                  <c:v>43794.989583333401</c:v>
                </c:pt>
                <c:pt idx="41452">
                  <c:v>43795.010416666599</c:v>
                </c:pt>
                <c:pt idx="41453">
                  <c:v>43795.03125</c:v>
                </c:pt>
                <c:pt idx="41454">
                  <c:v>43795.052083333401</c:v>
                </c:pt>
                <c:pt idx="41455">
                  <c:v>43795.072916666599</c:v>
                </c:pt>
                <c:pt idx="41456">
                  <c:v>43795.09375</c:v>
                </c:pt>
                <c:pt idx="41457">
                  <c:v>43795.114583333401</c:v>
                </c:pt>
                <c:pt idx="41458">
                  <c:v>43795.135416666599</c:v>
                </c:pt>
                <c:pt idx="41459">
                  <c:v>43795.15625</c:v>
                </c:pt>
                <c:pt idx="41460">
                  <c:v>43795.177083333401</c:v>
                </c:pt>
                <c:pt idx="41461">
                  <c:v>43795.197916666599</c:v>
                </c:pt>
                <c:pt idx="41462">
                  <c:v>43795.21875</c:v>
                </c:pt>
                <c:pt idx="41463">
                  <c:v>43795.239583333401</c:v>
                </c:pt>
                <c:pt idx="41464">
                  <c:v>43795.260416666599</c:v>
                </c:pt>
                <c:pt idx="41465">
                  <c:v>43795.28125</c:v>
                </c:pt>
                <c:pt idx="41466">
                  <c:v>43795.302083333401</c:v>
                </c:pt>
                <c:pt idx="41467">
                  <c:v>43795.322916666599</c:v>
                </c:pt>
                <c:pt idx="41468">
                  <c:v>43795.34375</c:v>
                </c:pt>
                <c:pt idx="41469">
                  <c:v>43795.364583333401</c:v>
                </c:pt>
                <c:pt idx="41470">
                  <c:v>43795.385416666599</c:v>
                </c:pt>
                <c:pt idx="41471">
                  <c:v>43795.40625</c:v>
                </c:pt>
                <c:pt idx="41472">
                  <c:v>43795.427083333401</c:v>
                </c:pt>
                <c:pt idx="41473">
                  <c:v>43795.447916666599</c:v>
                </c:pt>
                <c:pt idx="41474">
                  <c:v>43795.46875</c:v>
                </c:pt>
                <c:pt idx="41475">
                  <c:v>43795.489583333401</c:v>
                </c:pt>
                <c:pt idx="41476">
                  <c:v>43795.510416666599</c:v>
                </c:pt>
                <c:pt idx="41477">
                  <c:v>43795.53125</c:v>
                </c:pt>
                <c:pt idx="41478">
                  <c:v>43795.552083333401</c:v>
                </c:pt>
                <c:pt idx="41479">
                  <c:v>43795.572916666599</c:v>
                </c:pt>
                <c:pt idx="41480">
                  <c:v>43795.59375</c:v>
                </c:pt>
                <c:pt idx="41481">
                  <c:v>43795.614583333401</c:v>
                </c:pt>
                <c:pt idx="41482">
                  <c:v>43795.635416666599</c:v>
                </c:pt>
                <c:pt idx="41483">
                  <c:v>43795.65625</c:v>
                </c:pt>
                <c:pt idx="41484">
                  <c:v>43795.677083333401</c:v>
                </c:pt>
                <c:pt idx="41485">
                  <c:v>43795.697916666599</c:v>
                </c:pt>
                <c:pt idx="41486">
                  <c:v>43795.71875</c:v>
                </c:pt>
                <c:pt idx="41487">
                  <c:v>43795.739583333401</c:v>
                </c:pt>
                <c:pt idx="41488">
                  <c:v>43795.760416666599</c:v>
                </c:pt>
                <c:pt idx="41489">
                  <c:v>43795.78125</c:v>
                </c:pt>
                <c:pt idx="41490">
                  <c:v>43795.802083333401</c:v>
                </c:pt>
                <c:pt idx="41491">
                  <c:v>43795.822916666599</c:v>
                </c:pt>
                <c:pt idx="41492">
                  <c:v>43795.84375</c:v>
                </c:pt>
                <c:pt idx="41493">
                  <c:v>43795.864583333401</c:v>
                </c:pt>
                <c:pt idx="41494">
                  <c:v>43795.885416666599</c:v>
                </c:pt>
                <c:pt idx="41495">
                  <c:v>43795.90625</c:v>
                </c:pt>
                <c:pt idx="41496">
                  <c:v>43795.927083333401</c:v>
                </c:pt>
                <c:pt idx="41497">
                  <c:v>43795.947916666599</c:v>
                </c:pt>
                <c:pt idx="41498">
                  <c:v>43795.96875</c:v>
                </c:pt>
                <c:pt idx="41499">
                  <c:v>43795.989583333401</c:v>
                </c:pt>
                <c:pt idx="41500">
                  <c:v>43796.010416666599</c:v>
                </c:pt>
                <c:pt idx="41501">
                  <c:v>43796.03125</c:v>
                </c:pt>
                <c:pt idx="41502">
                  <c:v>43796.052083333401</c:v>
                </c:pt>
                <c:pt idx="41503">
                  <c:v>43796.072916666599</c:v>
                </c:pt>
                <c:pt idx="41504">
                  <c:v>43796.09375</c:v>
                </c:pt>
                <c:pt idx="41505">
                  <c:v>43796.114583333401</c:v>
                </c:pt>
                <c:pt idx="41506">
                  <c:v>43796.135416666599</c:v>
                </c:pt>
                <c:pt idx="41507">
                  <c:v>43796.15625</c:v>
                </c:pt>
                <c:pt idx="41508">
                  <c:v>43796.177083333401</c:v>
                </c:pt>
                <c:pt idx="41509">
                  <c:v>43796.197916666599</c:v>
                </c:pt>
                <c:pt idx="41510">
                  <c:v>43796.21875</c:v>
                </c:pt>
                <c:pt idx="41511">
                  <c:v>43796.239583333401</c:v>
                </c:pt>
                <c:pt idx="41512">
                  <c:v>43796.260416666599</c:v>
                </c:pt>
                <c:pt idx="41513">
                  <c:v>43796.28125</c:v>
                </c:pt>
                <c:pt idx="41514">
                  <c:v>43796.302083333401</c:v>
                </c:pt>
                <c:pt idx="41515">
                  <c:v>43796.322916666599</c:v>
                </c:pt>
                <c:pt idx="41516">
                  <c:v>43796.34375</c:v>
                </c:pt>
                <c:pt idx="41517">
                  <c:v>43796.364583333401</c:v>
                </c:pt>
                <c:pt idx="41518">
                  <c:v>43796.385416666599</c:v>
                </c:pt>
                <c:pt idx="41519">
                  <c:v>43796.40625</c:v>
                </c:pt>
                <c:pt idx="41520">
                  <c:v>43796.427083333401</c:v>
                </c:pt>
                <c:pt idx="41521">
                  <c:v>43796.447916666599</c:v>
                </c:pt>
                <c:pt idx="41522">
                  <c:v>43796.46875</c:v>
                </c:pt>
                <c:pt idx="41523">
                  <c:v>43796.489583333401</c:v>
                </c:pt>
                <c:pt idx="41524">
                  <c:v>43796.510416666599</c:v>
                </c:pt>
                <c:pt idx="41525">
                  <c:v>43796.53125</c:v>
                </c:pt>
                <c:pt idx="41526">
                  <c:v>43796.552083333401</c:v>
                </c:pt>
                <c:pt idx="41527">
                  <c:v>43796.572916666599</c:v>
                </c:pt>
                <c:pt idx="41528">
                  <c:v>43796.59375</c:v>
                </c:pt>
                <c:pt idx="41529">
                  <c:v>43796.614583333401</c:v>
                </c:pt>
                <c:pt idx="41530">
                  <c:v>43796.635416666599</c:v>
                </c:pt>
                <c:pt idx="41531">
                  <c:v>43796.65625</c:v>
                </c:pt>
                <c:pt idx="41532">
                  <c:v>43796.677083333401</c:v>
                </c:pt>
                <c:pt idx="41533">
                  <c:v>43796.697916666599</c:v>
                </c:pt>
                <c:pt idx="41534">
                  <c:v>43796.71875</c:v>
                </c:pt>
                <c:pt idx="41535">
                  <c:v>43796.739583333401</c:v>
                </c:pt>
                <c:pt idx="41536">
                  <c:v>43796.760416666599</c:v>
                </c:pt>
                <c:pt idx="41537">
                  <c:v>43796.78125</c:v>
                </c:pt>
                <c:pt idx="41538">
                  <c:v>43796.802083333401</c:v>
                </c:pt>
                <c:pt idx="41539">
                  <c:v>43796.822916666599</c:v>
                </c:pt>
                <c:pt idx="41540">
                  <c:v>43796.84375</c:v>
                </c:pt>
                <c:pt idx="41541">
                  <c:v>43796.864583333401</c:v>
                </c:pt>
                <c:pt idx="41542">
                  <c:v>43796.885416666599</c:v>
                </c:pt>
                <c:pt idx="41543">
                  <c:v>43796.90625</c:v>
                </c:pt>
                <c:pt idx="41544">
                  <c:v>43796.927083333401</c:v>
                </c:pt>
                <c:pt idx="41545">
                  <c:v>43796.947916666599</c:v>
                </c:pt>
                <c:pt idx="41546">
                  <c:v>43796.96875</c:v>
                </c:pt>
                <c:pt idx="41547">
                  <c:v>43796.989583333401</c:v>
                </c:pt>
                <c:pt idx="41548">
                  <c:v>43797.010416666599</c:v>
                </c:pt>
                <c:pt idx="41549">
                  <c:v>43797.03125</c:v>
                </c:pt>
                <c:pt idx="41550">
                  <c:v>43797.052083333401</c:v>
                </c:pt>
                <c:pt idx="41551">
                  <c:v>43797.072916666599</c:v>
                </c:pt>
                <c:pt idx="41552">
                  <c:v>43797.09375</c:v>
                </c:pt>
                <c:pt idx="41553">
                  <c:v>43797.114583333401</c:v>
                </c:pt>
                <c:pt idx="41554">
                  <c:v>43797.135416666599</c:v>
                </c:pt>
                <c:pt idx="41555">
                  <c:v>43797.15625</c:v>
                </c:pt>
                <c:pt idx="41556">
                  <c:v>43797.177083333401</c:v>
                </c:pt>
                <c:pt idx="41557">
                  <c:v>43797.197916666599</c:v>
                </c:pt>
                <c:pt idx="41558">
                  <c:v>43797.21875</c:v>
                </c:pt>
                <c:pt idx="41559">
                  <c:v>43797.239583333401</c:v>
                </c:pt>
                <c:pt idx="41560">
                  <c:v>43797.260416666599</c:v>
                </c:pt>
                <c:pt idx="41561">
                  <c:v>43797.28125</c:v>
                </c:pt>
                <c:pt idx="41562">
                  <c:v>43797.302083333401</c:v>
                </c:pt>
                <c:pt idx="41563">
                  <c:v>43797.322916666599</c:v>
                </c:pt>
                <c:pt idx="41564">
                  <c:v>43797.34375</c:v>
                </c:pt>
                <c:pt idx="41565">
                  <c:v>43797.364583333401</c:v>
                </c:pt>
                <c:pt idx="41566">
                  <c:v>43797.385416666599</c:v>
                </c:pt>
                <c:pt idx="41567">
                  <c:v>43797.40625</c:v>
                </c:pt>
                <c:pt idx="41568">
                  <c:v>43797.427083333401</c:v>
                </c:pt>
                <c:pt idx="41569">
                  <c:v>43797.447916666599</c:v>
                </c:pt>
                <c:pt idx="41570">
                  <c:v>43797.46875</c:v>
                </c:pt>
                <c:pt idx="41571">
                  <c:v>43797.489583333401</c:v>
                </c:pt>
                <c:pt idx="41572">
                  <c:v>43797.510416666599</c:v>
                </c:pt>
                <c:pt idx="41573">
                  <c:v>43797.53125</c:v>
                </c:pt>
                <c:pt idx="41574">
                  <c:v>43797.552083333401</c:v>
                </c:pt>
                <c:pt idx="41575">
                  <c:v>43797.572916666599</c:v>
                </c:pt>
                <c:pt idx="41576">
                  <c:v>43797.59375</c:v>
                </c:pt>
                <c:pt idx="41577">
                  <c:v>43797.614583333401</c:v>
                </c:pt>
                <c:pt idx="41578">
                  <c:v>43797.635416666599</c:v>
                </c:pt>
                <c:pt idx="41579">
                  <c:v>43797.65625</c:v>
                </c:pt>
                <c:pt idx="41580">
                  <c:v>43797.677083333401</c:v>
                </c:pt>
                <c:pt idx="41581">
                  <c:v>43797.697916666599</c:v>
                </c:pt>
                <c:pt idx="41582">
                  <c:v>43797.71875</c:v>
                </c:pt>
                <c:pt idx="41583">
                  <c:v>43797.739583333401</c:v>
                </c:pt>
                <c:pt idx="41584">
                  <c:v>43797.760416666599</c:v>
                </c:pt>
                <c:pt idx="41585">
                  <c:v>43797.78125</c:v>
                </c:pt>
                <c:pt idx="41586">
                  <c:v>43797.802083333401</c:v>
                </c:pt>
                <c:pt idx="41587">
                  <c:v>43797.822916666599</c:v>
                </c:pt>
                <c:pt idx="41588">
                  <c:v>43797.84375</c:v>
                </c:pt>
                <c:pt idx="41589">
                  <c:v>43797.864583333401</c:v>
                </c:pt>
                <c:pt idx="41590">
                  <c:v>43797.885416666599</c:v>
                </c:pt>
                <c:pt idx="41591">
                  <c:v>43797.90625</c:v>
                </c:pt>
                <c:pt idx="41592">
                  <c:v>43797.927083333401</c:v>
                </c:pt>
                <c:pt idx="41593">
                  <c:v>43797.947916666599</c:v>
                </c:pt>
                <c:pt idx="41594">
                  <c:v>43797.96875</c:v>
                </c:pt>
                <c:pt idx="41595">
                  <c:v>43797.989583333401</c:v>
                </c:pt>
                <c:pt idx="41596">
                  <c:v>43798.010416666599</c:v>
                </c:pt>
                <c:pt idx="41597">
                  <c:v>43798.03125</c:v>
                </c:pt>
                <c:pt idx="41598">
                  <c:v>43798.052083333401</c:v>
                </c:pt>
                <c:pt idx="41599">
                  <c:v>43798.072916666599</c:v>
                </c:pt>
                <c:pt idx="41600">
                  <c:v>43798.09375</c:v>
                </c:pt>
                <c:pt idx="41601">
                  <c:v>43798.114583333401</c:v>
                </c:pt>
                <c:pt idx="41602">
                  <c:v>43798.135416666599</c:v>
                </c:pt>
                <c:pt idx="41603">
                  <c:v>43798.15625</c:v>
                </c:pt>
                <c:pt idx="41604">
                  <c:v>43798.177083333401</c:v>
                </c:pt>
                <c:pt idx="41605">
                  <c:v>43798.197916666599</c:v>
                </c:pt>
                <c:pt idx="41606">
                  <c:v>43798.21875</c:v>
                </c:pt>
                <c:pt idx="41607">
                  <c:v>43798.239583333401</c:v>
                </c:pt>
                <c:pt idx="41608">
                  <c:v>43798.260416666599</c:v>
                </c:pt>
                <c:pt idx="41609">
                  <c:v>43798.28125</c:v>
                </c:pt>
                <c:pt idx="41610">
                  <c:v>43798.302083333401</c:v>
                </c:pt>
                <c:pt idx="41611">
                  <c:v>43798.322916666599</c:v>
                </c:pt>
                <c:pt idx="41612">
                  <c:v>43798.34375</c:v>
                </c:pt>
                <c:pt idx="41613">
                  <c:v>43798.364583333401</c:v>
                </c:pt>
                <c:pt idx="41614">
                  <c:v>43798.385416666599</c:v>
                </c:pt>
                <c:pt idx="41615">
                  <c:v>43798.40625</c:v>
                </c:pt>
                <c:pt idx="41616">
                  <c:v>43798.427083333401</c:v>
                </c:pt>
                <c:pt idx="41617">
                  <c:v>43798.447916666599</c:v>
                </c:pt>
                <c:pt idx="41618">
                  <c:v>43798.46875</c:v>
                </c:pt>
                <c:pt idx="41619">
                  <c:v>43798.489583333401</c:v>
                </c:pt>
                <c:pt idx="41620">
                  <c:v>43798.510416666599</c:v>
                </c:pt>
                <c:pt idx="41621">
                  <c:v>43798.53125</c:v>
                </c:pt>
                <c:pt idx="41622">
                  <c:v>43798.552083333401</c:v>
                </c:pt>
                <c:pt idx="41623">
                  <c:v>43798.572916666599</c:v>
                </c:pt>
                <c:pt idx="41624">
                  <c:v>43798.59375</c:v>
                </c:pt>
                <c:pt idx="41625">
                  <c:v>43798.614583333401</c:v>
                </c:pt>
                <c:pt idx="41626">
                  <c:v>43798.635416666599</c:v>
                </c:pt>
                <c:pt idx="41627">
                  <c:v>43798.65625</c:v>
                </c:pt>
                <c:pt idx="41628">
                  <c:v>43798.677083333401</c:v>
                </c:pt>
                <c:pt idx="41629">
                  <c:v>43798.697916666599</c:v>
                </c:pt>
                <c:pt idx="41630">
                  <c:v>43798.71875</c:v>
                </c:pt>
                <c:pt idx="41631">
                  <c:v>43798.739583333401</c:v>
                </c:pt>
                <c:pt idx="41632">
                  <c:v>43798.760416666599</c:v>
                </c:pt>
                <c:pt idx="41633">
                  <c:v>43798.78125</c:v>
                </c:pt>
                <c:pt idx="41634">
                  <c:v>43798.802083333401</c:v>
                </c:pt>
                <c:pt idx="41635">
                  <c:v>43798.822916666599</c:v>
                </c:pt>
                <c:pt idx="41636">
                  <c:v>43798.84375</c:v>
                </c:pt>
                <c:pt idx="41637">
                  <c:v>43798.864583333401</c:v>
                </c:pt>
                <c:pt idx="41638">
                  <c:v>43798.885416666599</c:v>
                </c:pt>
                <c:pt idx="41639">
                  <c:v>43798.90625</c:v>
                </c:pt>
                <c:pt idx="41640">
                  <c:v>43798.927083333401</c:v>
                </c:pt>
                <c:pt idx="41641">
                  <c:v>43798.947916666599</c:v>
                </c:pt>
                <c:pt idx="41642">
                  <c:v>43798.96875</c:v>
                </c:pt>
                <c:pt idx="41643">
                  <c:v>43798.989583333401</c:v>
                </c:pt>
                <c:pt idx="41644">
                  <c:v>43799.010416666599</c:v>
                </c:pt>
                <c:pt idx="41645">
                  <c:v>43799.03125</c:v>
                </c:pt>
                <c:pt idx="41646">
                  <c:v>43799.052083333401</c:v>
                </c:pt>
                <c:pt idx="41647">
                  <c:v>43799.072916666599</c:v>
                </c:pt>
                <c:pt idx="41648">
                  <c:v>43799.09375</c:v>
                </c:pt>
                <c:pt idx="41649">
                  <c:v>43799.114583333401</c:v>
                </c:pt>
                <c:pt idx="41650">
                  <c:v>43799.135416666599</c:v>
                </c:pt>
                <c:pt idx="41651">
                  <c:v>43799.15625</c:v>
                </c:pt>
                <c:pt idx="41652">
                  <c:v>43799.177083333401</c:v>
                </c:pt>
                <c:pt idx="41653">
                  <c:v>43799.197916666599</c:v>
                </c:pt>
                <c:pt idx="41654">
                  <c:v>43799.21875</c:v>
                </c:pt>
                <c:pt idx="41655">
                  <c:v>43799.239583333401</c:v>
                </c:pt>
                <c:pt idx="41656">
                  <c:v>43799.260416666599</c:v>
                </c:pt>
                <c:pt idx="41657">
                  <c:v>43799.28125</c:v>
                </c:pt>
                <c:pt idx="41658">
                  <c:v>43799.302083333401</c:v>
                </c:pt>
                <c:pt idx="41659">
                  <c:v>43799.322916666599</c:v>
                </c:pt>
                <c:pt idx="41660">
                  <c:v>43799.34375</c:v>
                </c:pt>
                <c:pt idx="41661">
                  <c:v>43799.364583333401</c:v>
                </c:pt>
                <c:pt idx="41662">
                  <c:v>43799.385416666599</c:v>
                </c:pt>
                <c:pt idx="41663">
                  <c:v>43799.40625</c:v>
                </c:pt>
                <c:pt idx="41664">
                  <c:v>43799.427083333401</c:v>
                </c:pt>
                <c:pt idx="41665">
                  <c:v>43799.447916666599</c:v>
                </c:pt>
                <c:pt idx="41666">
                  <c:v>43799.46875</c:v>
                </c:pt>
                <c:pt idx="41667">
                  <c:v>43799.489583333401</c:v>
                </c:pt>
                <c:pt idx="41668">
                  <c:v>43799.510416666599</c:v>
                </c:pt>
                <c:pt idx="41669">
                  <c:v>43799.53125</c:v>
                </c:pt>
                <c:pt idx="41670">
                  <c:v>43799.552083333401</c:v>
                </c:pt>
                <c:pt idx="41671">
                  <c:v>43799.572916666599</c:v>
                </c:pt>
                <c:pt idx="41672">
                  <c:v>43799.59375</c:v>
                </c:pt>
                <c:pt idx="41673">
                  <c:v>43799.614583333401</c:v>
                </c:pt>
                <c:pt idx="41674">
                  <c:v>43799.635416666599</c:v>
                </c:pt>
                <c:pt idx="41675">
                  <c:v>43799.65625</c:v>
                </c:pt>
                <c:pt idx="41676">
                  <c:v>43799.677083333401</c:v>
                </c:pt>
                <c:pt idx="41677">
                  <c:v>43799.697916666599</c:v>
                </c:pt>
                <c:pt idx="41678">
                  <c:v>43799.71875</c:v>
                </c:pt>
                <c:pt idx="41679">
                  <c:v>43799.739583333401</c:v>
                </c:pt>
                <c:pt idx="41680">
                  <c:v>43799.760416666599</c:v>
                </c:pt>
                <c:pt idx="41681">
                  <c:v>43799.78125</c:v>
                </c:pt>
                <c:pt idx="41682">
                  <c:v>43799.802083333401</c:v>
                </c:pt>
                <c:pt idx="41683">
                  <c:v>43799.822916666599</c:v>
                </c:pt>
                <c:pt idx="41684">
                  <c:v>43799.84375</c:v>
                </c:pt>
                <c:pt idx="41685">
                  <c:v>43799.864583333401</c:v>
                </c:pt>
                <c:pt idx="41686">
                  <c:v>43799.885416666599</c:v>
                </c:pt>
                <c:pt idx="41687">
                  <c:v>43799.90625</c:v>
                </c:pt>
                <c:pt idx="41688">
                  <c:v>43799.927083333401</c:v>
                </c:pt>
                <c:pt idx="41689">
                  <c:v>43799.947916666599</c:v>
                </c:pt>
                <c:pt idx="41690">
                  <c:v>43799.96875</c:v>
                </c:pt>
                <c:pt idx="41691">
                  <c:v>43799.989583333401</c:v>
                </c:pt>
                <c:pt idx="41692">
                  <c:v>43800.010416666599</c:v>
                </c:pt>
                <c:pt idx="41693">
                  <c:v>43800.03125</c:v>
                </c:pt>
                <c:pt idx="41694">
                  <c:v>43800.052083333401</c:v>
                </c:pt>
                <c:pt idx="41695">
                  <c:v>43800.072916666599</c:v>
                </c:pt>
                <c:pt idx="41696">
                  <c:v>43800.09375</c:v>
                </c:pt>
                <c:pt idx="41697">
                  <c:v>43800.114583333401</c:v>
                </c:pt>
                <c:pt idx="41698">
                  <c:v>43800.135416666599</c:v>
                </c:pt>
                <c:pt idx="41699">
                  <c:v>43800.15625</c:v>
                </c:pt>
                <c:pt idx="41700">
                  <c:v>43800.177083333401</c:v>
                </c:pt>
                <c:pt idx="41701">
                  <c:v>43800.197916666599</c:v>
                </c:pt>
                <c:pt idx="41702">
                  <c:v>43800.21875</c:v>
                </c:pt>
                <c:pt idx="41703">
                  <c:v>43800.239583333401</c:v>
                </c:pt>
                <c:pt idx="41704">
                  <c:v>43800.260416666599</c:v>
                </c:pt>
                <c:pt idx="41705">
                  <c:v>43800.28125</c:v>
                </c:pt>
                <c:pt idx="41706">
                  <c:v>43800.302083333401</c:v>
                </c:pt>
                <c:pt idx="41707">
                  <c:v>43800.322916666599</c:v>
                </c:pt>
                <c:pt idx="41708">
                  <c:v>43800.34375</c:v>
                </c:pt>
                <c:pt idx="41709">
                  <c:v>43800.364583333401</c:v>
                </c:pt>
                <c:pt idx="41710">
                  <c:v>43800.385416666599</c:v>
                </c:pt>
                <c:pt idx="41711">
                  <c:v>43800.40625</c:v>
                </c:pt>
                <c:pt idx="41712">
                  <c:v>43800.427083333401</c:v>
                </c:pt>
                <c:pt idx="41713">
                  <c:v>43800.447916666599</c:v>
                </c:pt>
                <c:pt idx="41714">
                  <c:v>43800.46875</c:v>
                </c:pt>
                <c:pt idx="41715">
                  <c:v>43800.489583333401</c:v>
                </c:pt>
                <c:pt idx="41716">
                  <c:v>43800.510416666599</c:v>
                </c:pt>
                <c:pt idx="41717">
                  <c:v>43800.53125</c:v>
                </c:pt>
                <c:pt idx="41718">
                  <c:v>43800.552083333401</c:v>
                </c:pt>
                <c:pt idx="41719">
                  <c:v>43800.572916666599</c:v>
                </c:pt>
                <c:pt idx="41720">
                  <c:v>43800.59375</c:v>
                </c:pt>
                <c:pt idx="41721">
                  <c:v>43800.614583333401</c:v>
                </c:pt>
                <c:pt idx="41722">
                  <c:v>43800.635416666599</c:v>
                </c:pt>
                <c:pt idx="41723">
                  <c:v>43800.65625</c:v>
                </c:pt>
                <c:pt idx="41724">
                  <c:v>43800.677083333401</c:v>
                </c:pt>
                <c:pt idx="41725">
                  <c:v>43800.697916666599</c:v>
                </c:pt>
                <c:pt idx="41726">
                  <c:v>43800.71875</c:v>
                </c:pt>
                <c:pt idx="41727">
                  <c:v>43800.739583333401</c:v>
                </c:pt>
                <c:pt idx="41728">
                  <c:v>43800.760416666599</c:v>
                </c:pt>
                <c:pt idx="41729">
                  <c:v>43800.78125</c:v>
                </c:pt>
                <c:pt idx="41730">
                  <c:v>43800.802083333401</c:v>
                </c:pt>
                <c:pt idx="41731">
                  <c:v>43800.822916666599</c:v>
                </c:pt>
                <c:pt idx="41732">
                  <c:v>43800.84375</c:v>
                </c:pt>
                <c:pt idx="41733">
                  <c:v>43800.864583333401</c:v>
                </c:pt>
                <c:pt idx="41734">
                  <c:v>43800.885416666599</c:v>
                </c:pt>
                <c:pt idx="41735">
                  <c:v>43800.90625</c:v>
                </c:pt>
                <c:pt idx="41736">
                  <c:v>43800.927083333401</c:v>
                </c:pt>
                <c:pt idx="41737">
                  <c:v>43800.947916666599</c:v>
                </c:pt>
                <c:pt idx="41738">
                  <c:v>43800.96875</c:v>
                </c:pt>
                <c:pt idx="41739">
                  <c:v>43800.989583333401</c:v>
                </c:pt>
                <c:pt idx="41740">
                  <c:v>43801.010416666599</c:v>
                </c:pt>
                <c:pt idx="41741">
                  <c:v>43801.03125</c:v>
                </c:pt>
                <c:pt idx="41742">
                  <c:v>43801.052083333401</c:v>
                </c:pt>
                <c:pt idx="41743">
                  <c:v>43801.072916666599</c:v>
                </c:pt>
                <c:pt idx="41744">
                  <c:v>43801.09375</c:v>
                </c:pt>
                <c:pt idx="41745">
                  <c:v>43801.114583333401</c:v>
                </c:pt>
                <c:pt idx="41746">
                  <c:v>43801.135416666599</c:v>
                </c:pt>
                <c:pt idx="41747">
                  <c:v>43801.15625</c:v>
                </c:pt>
                <c:pt idx="41748">
                  <c:v>43801.177083333401</c:v>
                </c:pt>
                <c:pt idx="41749">
                  <c:v>43801.197916666599</c:v>
                </c:pt>
                <c:pt idx="41750">
                  <c:v>43801.21875</c:v>
                </c:pt>
                <c:pt idx="41751">
                  <c:v>43801.239583333401</c:v>
                </c:pt>
                <c:pt idx="41752">
                  <c:v>43801.260416666599</c:v>
                </c:pt>
                <c:pt idx="41753">
                  <c:v>43801.28125</c:v>
                </c:pt>
                <c:pt idx="41754">
                  <c:v>43801.302083333401</c:v>
                </c:pt>
                <c:pt idx="41755">
                  <c:v>43801.322916666599</c:v>
                </c:pt>
                <c:pt idx="41756">
                  <c:v>43801.34375</c:v>
                </c:pt>
                <c:pt idx="41757">
                  <c:v>43801.364583333401</c:v>
                </c:pt>
                <c:pt idx="41758">
                  <c:v>43801.385416666599</c:v>
                </c:pt>
                <c:pt idx="41759">
                  <c:v>43801.40625</c:v>
                </c:pt>
                <c:pt idx="41760">
                  <c:v>43801.427083333401</c:v>
                </c:pt>
                <c:pt idx="41761">
                  <c:v>43801.447916666599</c:v>
                </c:pt>
                <c:pt idx="41762">
                  <c:v>43801.46875</c:v>
                </c:pt>
                <c:pt idx="41763">
                  <c:v>43801.489583333401</c:v>
                </c:pt>
                <c:pt idx="41764">
                  <c:v>43801.510416666599</c:v>
                </c:pt>
                <c:pt idx="41765">
                  <c:v>43801.53125</c:v>
                </c:pt>
                <c:pt idx="41766">
                  <c:v>43801.552083333401</c:v>
                </c:pt>
                <c:pt idx="41767">
                  <c:v>43801.572916666599</c:v>
                </c:pt>
                <c:pt idx="41768">
                  <c:v>43801.59375</c:v>
                </c:pt>
                <c:pt idx="41769">
                  <c:v>43801.614583333401</c:v>
                </c:pt>
                <c:pt idx="41770">
                  <c:v>43801.635416666599</c:v>
                </c:pt>
                <c:pt idx="41771">
                  <c:v>43801.65625</c:v>
                </c:pt>
                <c:pt idx="41772">
                  <c:v>43801.677083333401</c:v>
                </c:pt>
                <c:pt idx="41773">
                  <c:v>43801.697916666599</c:v>
                </c:pt>
                <c:pt idx="41774">
                  <c:v>43801.71875</c:v>
                </c:pt>
                <c:pt idx="41775">
                  <c:v>43801.739583333401</c:v>
                </c:pt>
                <c:pt idx="41776">
                  <c:v>43801.760416666599</c:v>
                </c:pt>
                <c:pt idx="41777">
                  <c:v>43801.78125</c:v>
                </c:pt>
                <c:pt idx="41778">
                  <c:v>43801.802083333401</c:v>
                </c:pt>
                <c:pt idx="41779">
                  <c:v>43801.822916666599</c:v>
                </c:pt>
                <c:pt idx="41780">
                  <c:v>43801.84375</c:v>
                </c:pt>
                <c:pt idx="41781">
                  <c:v>43801.864583333401</c:v>
                </c:pt>
                <c:pt idx="41782">
                  <c:v>43801.885416666599</c:v>
                </c:pt>
                <c:pt idx="41783">
                  <c:v>43801.90625</c:v>
                </c:pt>
                <c:pt idx="41784">
                  <c:v>43801.927083333401</c:v>
                </c:pt>
                <c:pt idx="41785">
                  <c:v>43801.947916666599</c:v>
                </c:pt>
                <c:pt idx="41786">
                  <c:v>43801.96875</c:v>
                </c:pt>
                <c:pt idx="41787">
                  <c:v>43801.989583333401</c:v>
                </c:pt>
                <c:pt idx="41788">
                  <c:v>43802.010416666599</c:v>
                </c:pt>
                <c:pt idx="41789">
                  <c:v>43802.03125</c:v>
                </c:pt>
                <c:pt idx="41790">
                  <c:v>43802.052083333401</c:v>
                </c:pt>
                <c:pt idx="41791">
                  <c:v>43802.072916666599</c:v>
                </c:pt>
                <c:pt idx="41792">
                  <c:v>43802.09375</c:v>
                </c:pt>
                <c:pt idx="41793">
                  <c:v>43802.114583333401</c:v>
                </c:pt>
                <c:pt idx="41794">
                  <c:v>43802.135416666599</c:v>
                </c:pt>
                <c:pt idx="41795">
                  <c:v>43802.15625</c:v>
                </c:pt>
                <c:pt idx="41796">
                  <c:v>43802.177083333401</c:v>
                </c:pt>
                <c:pt idx="41797">
                  <c:v>43802.197916666599</c:v>
                </c:pt>
                <c:pt idx="41798">
                  <c:v>43802.21875</c:v>
                </c:pt>
                <c:pt idx="41799">
                  <c:v>43802.239583333401</c:v>
                </c:pt>
                <c:pt idx="41800">
                  <c:v>43802.260416666599</c:v>
                </c:pt>
                <c:pt idx="41801">
                  <c:v>43802.28125</c:v>
                </c:pt>
                <c:pt idx="41802">
                  <c:v>43802.302083333401</c:v>
                </c:pt>
                <c:pt idx="41803">
                  <c:v>43802.322916666599</c:v>
                </c:pt>
                <c:pt idx="41804">
                  <c:v>43802.34375</c:v>
                </c:pt>
                <c:pt idx="41805">
                  <c:v>43802.364583333401</c:v>
                </c:pt>
                <c:pt idx="41806">
                  <c:v>43802.385416666599</c:v>
                </c:pt>
                <c:pt idx="41807">
                  <c:v>43802.40625</c:v>
                </c:pt>
                <c:pt idx="41808">
                  <c:v>43802.427083333401</c:v>
                </c:pt>
                <c:pt idx="41809">
                  <c:v>43802.447916666599</c:v>
                </c:pt>
                <c:pt idx="41810">
                  <c:v>43802.46875</c:v>
                </c:pt>
                <c:pt idx="41811">
                  <c:v>43802.489583333401</c:v>
                </c:pt>
                <c:pt idx="41812">
                  <c:v>43802.510416666599</c:v>
                </c:pt>
                <c:pt idx="41813">
                  <c:v>43802.53125</c:v>
                </c:pt>
                <c:pt idx="41814">
                  <c:v>43802.552083333401</c:v>
                </c:pt>
                <c:pt idx="41815">
                  <c:v>43802.572916666599</c:v>
                </c:pt>
                <c:pt idx="41816">
                  <c:v>43802.59375</c:v>
                </c:pt>
                <c:pt idx="41817">
                  <c:v>43802.614583333401</c:v>
                </c:pt>
                <c:pt idx="41818">
                  <c:v>43802.635416666599</c:v>
                </c:pt>
                <c:pt idx="41819">
                  <c:v>43802.65625</c:v>
                </c:pt>
                <c:pt idx="41820">
                  <c:v>43802.677083333401</c:v>
                </c:pt>
                <c:pt idx="41821">
                  <c:v>43802.697916666599</c:v>
                </c:pt>
                <c:pt idx="41822">
                  <c:v>43802.71875</c:v>
                </c:pt>
                <c:pt idx="41823">
                  <c:v>43802.739583333401</c:v>
                </c:pt>
                <c:pt idx="41824">
                  <c:v>43802.760416666599</c:v>
                </c:pt>
                <c:pt idx="41825">
                  <c:v>43802.78125</c:v>
                </c:pt>
                <c:pt idx="41826">
                  <c:v>43802.802083333401</c:v>
                </c:pt>
                <c:pt idx="41827">
                  <c:v>43802.822916666599</c:v>
                </c:pt>
                <c:pt idx="41828">
                  <c:v>43802.84375</c:v>
                </c:pt>
                <c:pt idx="41829">
                  <c:v>43802.864583333401</c:v>
                </c:pt>
                <c:pt idx="41830">
                  <c:v>43802.885416666599</c:v>
                </c:pt>
                <c:pt idx="41831">
                  <c:v>43802.90625</c:v>
                </c:pt>
                <c:pt idx="41832">
                  <c:v>43802.927083333401</c:v>
                </c:pt>
                <c:pt idx="41833">
                  <c:v>43802.947916666599</c:v>
                </c:pt>
                <c:pt idx="41834">
                  <c:v>43802.96875</c:v>
                </c:pt>
                <c:pt idx="41835">
                  <c:v>43802.989583333401</c:v>
                </c:pt>
                <c:pt idx="41836">
                  <c:v>43803.010416666599</c:v>
                </c:pt>
                <c:pt idx="41837">
                  <c:v>43803.03125</c:v>
                </c:pt>
                <c:pt idx="41838">
                  <c:v>43803.052083333401</c:v>
                </c:pt>
                <c:pt idx="41839">
                  <c:v>43803.072916666599</c:v>
                </c:pt>
                <c:pt idx="41840">
                  <c:v>43803.09375</c:v>
                </c:pt>
                <c:pt idx="41841">
                  <c:v>43803.114583333401</c:v>
                </c:pt>
                <c:pt idx="41842">
                  <c:v>43803.135416666599</c:v>
                </c:pt>
                <c:pt idx="41843">
                  <c:v>43803.15625</c:v>
                </c:pt>
                <c:pt idx="41844">
                  <c:v>43803.177083333401</c:v>
                </c:pt>
                <c:pt idx="41845">
                  <c:v>43803.197916666599</c:v>
                </c:pt>
                <c:pt idx="41846">
                  <c:v>43803.21875</c:v>
                </c:pt>
                <c:pt idx="41847">
                  <c:v>43803.239583333401</c:v>
                </c:pt>
                <c:pt idx="41848">
                  <c:v>43803.260416666599</c:v>
                </c:pt>
                <c:pt idx="41849">
                  <c:v>43803.28125</c:v>
                </c:pt>
                <c:pt idx="41850">
                  <c:v>43803.302083333401</c:v>
                </c:pt>
                <c:pt idx="41851">
                  <c:v>43803.322916666599</c:v>
                </c:pt>
                <c:pt idx="41852">
                  <c:v>43803.34375</c:v>
                </c:pt>
                <c:pt idx="41853">
                  <c:v>43803.364583333401</c:v>
                </c:pt>
                <c:pt idx="41854">
                  <c:v>43803.385416666599</c:v>
                </c:pt>
                <c:pt idx="41855">
                  <c:v>43803.40625</c:v>
                </c:pt>
                <c:pt idx="41856">
                  <c:v>43803.427083333401</c:v>
                </c:pt>
                <c:pt idx="41857">
                  <c:v>43803.447916666599</c:v>
                </c:pt>
                <c:pt idx="41858">
                  <c:v>43803.46875</c:v>
                </c:pt>
                <c:pt idx="41859">
                  <c:v>43803.489583333401</c:v>
                </c:pt>
                <c:pt idx="41860">
                  <c:v>43803.510416666599</c:v>
                </c:pt>
                <c:pt idx="41861">
                  <c:v>43803.53125</c:v>
                </c:pt>
                <c:pt idx="41862">
                  <c:v>43803.552083333401</c:v>
                </c:pt>
                <c:pt idx="41863">
                  <c:v>43803.572916666599</c:v>
                </c:pt>
                <c:pt idx="41864">
                  <c:v>43803.59375</c:v>
                </c:pt>
                <c:pt idx="41865">
                  <c:v>43803.614583333401</c:v>
                </c:pt>
                <c:pt idx="41866">
                  <c:v>43803.635416666599</c:v>
                </c:pt>
                <c:pt idx="41867">
                  <c:v>43803.65625</c:v>
                </c:pt>
                <c:pt idx="41868">
                  <c:v>43803.677083333401</c:v>
                </c:pt>
                <c:pt idx="41869">
                  <c:v>43803.697916666599</c:v>
                </c:pt>
                <c:pt idx="41870">
                  <c:v>43803.71875</c:v>
                </c:pt>
                <c:pt idx="41871">
                  <c:v>43803.739583333401</c:v>
                </c:pt>
                <c:pt idx="41872">
                  <c:v>43803.760416666599</c:v>
                </c:pt>
                <c:pt idx="41873">
                  <c:v>43803.78125</c:v>
                </c:pt>
                <c:pt idx="41874">
                  <c:v>43803.802083333401</c:v>
                </c:pt>
                <c:pt idx="41875">
                  <c:v>43803.822916666599</c:v>
                </c:pt>
                <c:pt idx="41876">
                  <c:v>43803.84375</c:v>
                </c:pt>
                <c:pt idx="41877">
                  <c:v>43803.864583333401</c:v>
                </c:pt>
                <c:pt idx="41878">
                  <c:v>43803.885416666599</c:v>
                </c:pt>
                <c:pt idx="41879">
                  <c:v>43803.90625</c:v>
                </c:pt>
                <c:pt idx="41880">
                  <c:v>43803.927083333401</c:v>
                </c:pt>
                <c:pt idx="41881">
                  <c:v>43803.947916666599</c:v>
                </c:pt>
                <c:pt idx="41882">
                  <c:v>43803.96875</c:v>
                </c:pt>
                <c:pt idx="41883">
                  <c:v>43803.989583333401</c:v>
                </c:pt>
                <c:pt idx="41884">
                  <c:v>43804.010416666599</c:v>
                </c:pt>
                <c:pt idx="41885">
                  <c:v>43804.03125</c:v>
                </c:pt>
                <c:pt idx="41886">
                  <c:v>43804.052083333401</c:v>
                </c:pt>
                <c:pt idx="41887">
                  <c:v>43804.072916666599</c:v>
                </c:pt>
                <c:pt idx="41888">
                  <c:v>43804.09375</c:v>
                </c:pt>
                <c:pt idx="41889">
                  <c:v>43804.114583333401</c:v>
                </c:pt>
                <c:pt idx="41890">
                  <c:v>43804.135416666599</c:v>
                </c:pt>
                <c:pt idx="41891">
                  <c:v>43804.15625</c:v>
                </c:pt>
                <c:pt idx="41892">
                  <c:v>43804.177083333401</c:v>
                </c:pt>
                <c:pt idx="41893">
                  <c:v>43804.197916666599</c:v>
                </c:pt>
                <c:pt idx="41894">
                  <c:v>43804.21875</c:v>
                </c:pt>
                <c:pt idx="41895">
                  <c:v>43804.239583333401</c:v>
                </c:pt>
                <c:pt idx="41896">
                  <c:v>43804.260416666599</c:v>
                </c:pt>
                <c:pt idx="41897">
                  <c:v>43804.28125</c:v>
                </c:pt>
                <c:pt idx="41898">
                  <c:v>43804.302083333401</c:v>
                </c:pt>
                <c:pt idx="41899">
                  <c:v>43804.322916666599</c:v>
                </c:pt>
                <c:pt idx="41900">
                  <c:v>43804.34375</c:v>
                </c:pt>
                <c:pt idx="41901">
                  <c:v>43804.364583333401</c:v>
                </c:pt>
                <c:pt idx="41902">
                  <c:v>43804.385416666599</c:v>
                </c:pt>
                <c:pt idx="41903">
                  <c:v>43804.40625</c:v>
                </c:pt>
                <c:pt idx="41904">
                  <c:v>43804.427083333401</c:v>
                </c:pt>
                <c:pt idx="41905">
                  <c:v>43804.447916666599</c:v>
                </c:pt>
                <c:pt idx="41906">
                  <c:v>43804.46875</c:v>
                </c:pt>
                <c:pt idx="41907">
                  <c:v>43804.489583333401</c:v>
                </c:pt>
                <c:pt idx="41908">
                  <c:v>43804.510416666599</c:v>
                </c:pt>
                <c:pt idx="41909">
                  <c:v>43804.53125</c:v>
                </c:pt>
                <c:pt idx="41910">
                  <c:v>43804.552083333401</c:v>
                </c:pt>
                <c:pt idx="41911">
                  <c:v>43804.572916666599</c:v>
                </c:pt>
                <c:pt idx="41912">
                  <c:v>43804.59375</c:v>
                </c:pt>
                <c:pt idx="41913">
                  <c:v>43804.614583333401</c:v>
                </c:pt>
                <c:pt idx="41914">
                  <c:v>43804.635416666599</c:v>
                </c:pt>
                <c:pt idx="41915">
                  <c:v>43804.65625</c:v>
                </c:pt>
                <c:pt idx="41916">
                  <c:v>43804.677083333401</c:v>
                </c:pt>
                <c:pt idx="41917">
                  <c:v>43804.697916666599</c:v>
                </c:pt>
                <c:pt idx="41918">
                  <c:v>43804.71875</c:v>
                </c:pt>
                <c:pt idx="41919">
                  <c:v>43804.739583333401</c:v>
                </c:pt>
                <c:pt idx="41920">
                  <c:v>43804.760416666599</c:v>
                </c:pt>
                <c:pt idx="41921">
                  <c:v>43804.78125</c:v>
                </c:pt>
                <c:pt idx="41922">
                  <c:v>43804.802083333401</c:v>
                </c:pt>
                <c:pt idx="41923">
                  <c:v>43804.822916666599</c:v>
                </c:pt>
                <c:pt idx="41924">
                  <c:v>43804.84375</c:v>
                </c:pt>
                <c:pt idx="41925">
                  <c:v>43804.864583333401</c:v>
                </c:pt>
                <c:pt idx="41926">
                  <c:v>43804.885416666599</c:v>
                </c:pt>
                <c:pt idx="41927">
                  <c:v>43804.90625</c:v>
                </c:pt>
                <c:pt idx="41928">
                  <c:v>43804.927083333401</c:v>
                </c:pt>
                <c:pt idx="41929">
                  <c:v>43804.947916666599</c:v>
                </c:pt>
                <c:pt idx="41930">
                  <c:v>43804.96875</c:v>
                </c:pt>
                <c:pt idx="41931">
                  <c:v>43804.989583333401</c:v>
                </c:pt>
                <c:pt idx="41932">
                  <c:v>43805.010416666599</c:v>
                </c:pt>
                <c:pt idx="41933">
                  <c:v>43805.03125</c:v>
                </c:pt>
                <c:pt idx="41934">
                  <c:v>43805.052083333401</c:v>
                </c:pt>
                <c:pt idx="41935">
                  <c:v>43805.072916666599</c:v>
                </c:pt>
                <c:pt idx="41936">
                  <c:v>43805.09375</c:v>
                </c:pt>
                <c:pt idx="41937">
                  <c:v>43805.114583333401</c:v>
                </c:pt>
                <c:pt idx="41938">
                  <c:v>43805.135416666599</c:v>
                </c:pt>
                <c:pt idx="41939">
                  <c:v>43805.15625</c:v>
                </c:pt>
                <c:pt idx="41940">
                  <c:v>43805.177083333401</c:v>
                </c:pt>
                <c:pt idx="41941">
                  <c:v>43805.197916666599</c:v>
                </c:pt>
                <c:pt idx="41942">
                  <c:v>43805.21875</c:v>
                </c:pt>
                <c:pt idx="41943">
                  <c:v>43805.239583333401</c:v>
                </c:pt>
                <c:pt idx="41944">
                  <c:v>43805.260416666599</c:v>
                </c:pt>
                <c:pt idx="41945">
                  <c:v>43805.28125</c:v>
                </c:pt>
                <c:pt idx="41946">
                  <c:v>43805.302083333401</c:v>
                </c:pt>
                <c:pt idx="41947">
                  <c:v>43805.322916666599</c:v>
                </c:pt>
                <c:pt idx="41948">
                  <c:v>43805.34375</c:v>
                </c:pt>
                <c:pt idx="41949">
                  <c:v>43805.364583333401</c:v>
                </c:pt>
                <c:pt idx="41950">
                  <c:v>43805.385416666599</c:v>
                </c:pt>
                <c:pt idx="41951">
                  <c:v>43805.40625</c:v>
                </c:pt>
                <c:pt idx="41952">
                  <c:v>43805.427083333401</c:v>
                </c:pt>
                <c:pt idx="41953">
                  <c:v>43805.447916666599</c:v>
                </c:pt>
                <c:pt idx="41954">
                  <c:v>43805.46875</c:v>
                </c:pt>
                <c:pt idx="41955">
                  <c:v>43805.489583333401</c:v>
                </c:pt>
                <c:pt idx="41956">
                  <c:v>43805.510416666599</c:v>
                </c:pt>
                <c:pt idx="41957">
                  <c:v>43805.53125</c:v>
                </c:pt>
                <c:pt idx="41958">
                  <c:v>43805.552083333401</c:v>
                </c:pt>
                <c:pt idx="41959">
                  <c:v>43805.572916666599</c:v>
                </c:pt>
                <c:pt idx="41960">
                  <c:v>43805.59375</c:v>
                </c:pt>
                <c:pt idx="41961">
                  <c:v>43805.614583333401</c:v>
                </c:pt>
                <c:pt idx="41962">
                  <c:v>43805.635416666599</c:v>
                </c:pt>
                <c:pt idx="41963">
                  <c:v>43805.65625</c:v>
                </c:pt>
                <c:pt idx="41964">
                  <c:v>43805.677083333401</c:v>
                </c:pt>
                <c:pt idx="41965">
                  <c:v>43805.697916666599</c:v>
                </c:pt>
                <c:pt idx="41966">
                  <c:v>43805.71875</c:v>
                </c:pt>
                <c:pt idx="41967">
                  <c:v>43805.739583333401</c:v>
                </c:pt>
                <c:pt idx="41968">
                  <c:v>43805.760416666599</c:v>
                </c:pt>
                <c:pt idx="41969">
                  <c:v>43805.78125</c:v>
                </c:pt>
                <c:pt idx="41970">
                  <c:v>43805.802083333401</c:v>
                </c:pt>
                <c:pt idx="41971">
                  <c:v>43805.822916666599</c:v>
                </c:pt>
                <c:pt idx="41972">
                  <c:v>43805.84375</c:v>
                </c:pt>
                <c:pt idx="41973">
                  <c:v>43805.864583333401</c:v>
                </c:pt>
                <c:pt idx="41974">
                  <c:v>43805.885416666599</c:v>
                </c:pt>
                <c:pt idx="41975">
                  <c:v>43805.90625</c:v>
                </c:pt>
                <c:pt idx="41976">
                  <c:v>43805.927083333401</c:v>
                </c:pt>
                <c:pt idx="41977">
                  <c:v>43805.947916666599</c:v>
                </c:pt>
                <c:pt idx="41978">
                  <c:v>43805.96875</c:v>
                </c:pt>
                <c:pt idx="41979">
                  <c:v>43805.989583333401</c:v>
                </c:pt>
                <c:pt idx="41980">
                  <c:v>43806.010416666599</c:v>
                </c:pt>
                <c:pt idx="41981">
                  <c:v>43806.03125</c:v>
                </c:pt>
                <c:pt idx="41982">
                  <c:v>43806.052083333401</c:v>
                </c:pt>
                <c:pt idx="41983">
                  <c:v>43806.072916666599</c:v>
                </c:pt>
                <c:pt idx="41984">
                  <c:v>43806.09375</c:v>
                </c:pt>
                <c:pt idx="41985">
                  <c:v>43806.114583333401</c:v>
                </c:pt>
                <c:pt idx="41986">
                  <c:v>43806.135416666599</c:v>
                </c:pt>
                <c:pt idx="41987">
                  <c:v>43806.15625</c:v>
                </c:pt>
                <c:pt idx="41988">
                  <c:v>43806.177083333401</c:v>
                </c:pt>
                <c:pt idx="41989">
                  <c:v>43806.197916666599</c:v>
                </c:pt>
                <c:pt idx="41990">
                  <c:v>43806.21875</c:v>
                </c:pt>
                <c:pt idx="41991">
                  <c:v>43806.239583333401</c:v>
                </c:pt>
                <c:pt idx="41992">
                  <c:v>43806.260416666599</c:v>
                </c:pt>
                <c:pt idx="41993">
                  <c:v>43806.28125</c:v>
                </c:pt>
                <c:pt idx="41994">
                  <c:v>43806.302083333401</c:v>
                </c:pt>
                <c:pt idx="41995">
                  <c:v>43806.322916666599</c:v>
                </c:pt>
                <c:pt idx="41996">
                  <c:v>43806.34375</c:v>
                </c:pt>
                <c:pt idx="41997">
                  <c:v>43806.364583333401</c:v>
                </c:pt>
                <c:pt idx="41998">
                  <c:v>43806.385416666599</c:v>
                </c:pt>
                <c:pt idx="41999">
                  <c:v>43806.40625</c:v>
                </c:pt>
                <c:pt idx="42000">
                  <c:v>43806.427083333401</c:v>
                </c:pt>
                <c:pt idx="42001">
                  <c:v>43806.447916666599</c:v>
                </c:pt>
                <c:pt idx="42002">
                  <c:v>43806.46875</c:v>
                </c:pt>
                <c:pt idx="42003">
                  <c:v>43806.489583333401</c:v>
                </c:pt>
                <c:pt idx="42004">
                  <c:v>43806.510416666599</c:v>
                </c:pt>
                <c:pt idx="42005">
                  <c:v>43806.53125</c:v>
                </c:pt>
                <c:pt idx="42006">
                  <c:v>43806.552083333401</c:v>
                </c:pt>
                <c:pt idx="42007">
                  <c:v>43806.572916666599</c:v>
                </c:pt>
                <c:pt idx="42008">
                  <c:v>43806.59375</c:v>
                </c:pt>
                <c:pt idx="42009">
                  <c:v>43806.614583333401</c:v>
                </c:pt>
                <c:pt idx="42010">
                  <c:v>43806.635416666599</c:v>
                </c:pt>
                <c:pt idx="42011">
                  <c:v>43806.65625</c:v>
                </c:pt>
                <c:pt idx="42012">
                  <c:v>43806.677083333401</c:v>
                </c:pt>
                <c:pt idx="42013">
                  <c:v>43806.697916666599</c:v>
                </c:pt>
                <c:pt idx="42014">
                  <c:v>43806.71875</c:v>
                </c:pt>
                <c:pt idx="42015">
                  <c:v>43806.739583333401</c:v>
                </c:pt>
                <c:pt idx="42016">
                  <c:v>43806.760416666599</c:v>
                </c:pt>
                <c:pt idx="42017">
                  <c:v>43806.78125</c:v>
                </c:pt>
                <c:pt idx="42018">
                  <c:v>43806.802083333401</c:v>
                </c:pt>
                <c:pt idx="42019">
                  <c:v>43806.822916666599</c:v>
                </c:pt>
                <c:pt idx="42020">
                  <c:v>43806.84375</c:v>
                </c:pt>
                <c:pt idx="42021">
                  <c:v>43806.864583333401</c:v>
                </c:pt>
                <c:pt idx="42022">
                  <c:v>43806.885416666599</c:v>
                </c:pt>
                <c:pt idx="42023">
                  <c:v>43806.90625</c:v>
                </c:pt>
                <c:pt idx="42024">
                  <c:v>43806.927083333401</c:v>
                </c:pt>
                <c:pt idx="42025">
                  <c:v>43806.947916666599</c:v>
                </c:pt>
                <c:pt idx="42026">
                  <c:v>43806.96875</c:v>
                </c:pt>
                <c:pt idx="42027">
                  <c:v>43806.989583333401</c:v>
                </c:pt>
                <c:pt idx="42028">
                  <c:v>43807.010416666599</c:v>
                </c:pt>
                <c:pt idx="42029">
                  <c:v>43807.03125</c:v>
                </c:pt>
                <c:pt idx="42030">
                  <c:v>43807.052083333401</c:v>
                </c:pt>
                <c:pt idx="42031">
                  <c:v>43807.072916666599</c:v>
                </c:pt>
                <c:pt idx="42032">
                  <c:v>43807.09375</c:v>
                </c:pt>
                <c:pt idx="42033">
                  <c:v>43807.114583333401</c:v>
                </c:pt>
                <c:pt idx="42034">
                  <c:v>43807.135416666599</c:v>
                </c:pt>
                <c:pt idx="42035">
                  <c:v>43807.15625</c:v>
                </c:pt>
                <c:pt idx="42036">
                  <c:v>43807.177083333401</c:v>
                </c:pt>
                <c:pt idx="42037">
                  <c:v>43807.197916666599</c:v>
                </c:pt>
                <c:pt idx="42038">
                  <c:v>43807.21875</c:v>
                </c:pt>
                <c:pt idx="42039">
                  <c:v>43807.239583333401</c:v>
                </c:pt>
                <c:pt idx="42040">
                  <c:v>43807.260416666599</c:v>
                </c:pt>
                <c:pt idx="42041">
                  <c:v>43807.28125</c:v>
                </c:pt>
                <c:pt idx="42042">
                  <c:v>43807.302083333401</c:v>
                </c:pt>
                <c:pt idx="42043">
                  <c:v>43807.322916666599</c:v>
                </c:pt>
                <c:pt idx="42044">
                  <c:v>43807.34375</c:v>
                </c:pt>
                <c:pt idx="42045">
                  <c:v>43807.364583333401</c:v>
                </c:pt>
                <c:pt idx="42046">
                  <c:v>43807.385416666599</c:v>
                </c:pt>
                <c:pt idx="42047">
                  <c:v>43807.40625</c:v>
                </c:pt>
                <c:pt idx="42048">
                  <c:v>43807.427083333401</c:v>
                </c:pt>
                <c:pt idx="42049">
                  <c:v>43807.447916666599</c:v>
                </c:pt>
                <c:pt idx="42050">
                  <c:v>43807.46875</c:v>
                </c:pt>
                <c:pt idx="42051">
                  <c:v>43807.489583333401</c:v>
                </c:pt>
                <c:pt idx="42052">
                  <c:v>43807.510416666599</c:v>
                </c:pt>
                <c:pt idx="42053">
                  <c:v>43807.53125</c:v>
                </c:pt>
                <c:pt idx="42054">
                  <c:v>43807.552083333401</c:v>
                </c:pt>
                <c:pt idx="42055">
                  <c:v>43807.572916666599</c:v>
                </c:pt>
                <c:pt idx="42056">
                  <c:v>43807.59375</c:v>
                </c:pt>
                <c:pt idx="42057">
                  <c:v>43807.614583333401</c:v>
                </c:pt>
                <c:pt idx="42058">
                  <c:v>43807.635416666599</c:v>
                </c:pt>
                <c:pt idx="42059">
                  <c:v>43807.65625</c:v>
                </c:pt>
                <c:pt idx="42060">
                  <c:v>43807.677083333401</c:v>
                </c:pt>
                <c:pt idx="42061">
                  <c:v>43807.697916666599</c:v>
                </c:pt>
                <c:pt idx="42062">
                  <c:v>43807.71875</c:v>
                </c:pt>
                <c:pt idx="42063">
                  <c:v>43807.739583333401</c:v>
                </c:pt>
                <c:pt idx="42064">
                  <c:v>43807.760416666599</c:v>
                </c:pt>
                <c:pt idx="42065">
                  <c:v>43807.78125</c:v>
                </c:pt>
                <c:pt idx="42066">
                  <c:v>43807.802083333401</c:v>
                </c:pt>
                <c:pt idx="42067">
                  <c:v>43807.822916666599</c:v>
                </c:pt>
                <c:pt idx="42068">
                  <c:v>43807.84375</c:v>
                </c:pt>
                <c:pt idx="42069">
                  <c:v>43807.864583333401</c:v>
                </c:pt>
                <c:pt idx="42070">
                  <c:v>43807.885416666599</c:v>
                </c:pt>
                <c:pt idx="42071">
                  <c:v>43807.90625</c:v>
                </c:pt>
                <c:pt idx="42072">
                  <c:v>43807.927083333401</c:v>
                </c:pt>
                <c:pt idx="42073">
                  <c:v>43807.947916666599</c:v>
                </c:pt>
                <c:pt idx="42074">
                  <c:v>43807.96875</c:v>
                </c:pt>
                <c:pt idx="42075">
                  <c:v>43807.989583333401</c:v>
                </c:pt>
                <c:pt idx="42076">
                  <c:v>43808.010416666599</c:v>
                </c:pt>
                <c:pt idx="42077">
                  <c:v>43808.03125</c:v>
                </c:pt>
                <c:pt idx="42078">
                  <c:v>43808.052083333401</c:v>
                </c:pt>
                <c:pt idx="42079">
                  <c:v>43808.072916666599</c:v>
                </c:pt>
                <c:pt idx="42080">
                  <c:v>43808.09375</c:v>
                </c:pt>
                <c:pt idx="42081">
                  <c:v>43808.114583333401</c:v>
                </c:pt>
                <c:pt idx="42082">
                  <c:v>43808.135416666599</c:v>
                </c:pt>
                <c:pt idx="42083">
                  <c:v>43808.15625</c:v>
                </c:pt>
                <c:pt idx="42084">
                  <c:v>43808.177083333401</c:v>
                </c:pt>
                <c:pt idx="42085">
                  <c:v>43808.197916666599</c:v>
                </c:pt>
                <c:pt idx="42086">
                  <c:v>43808.21875</c:v>
                </c:pt>
                <c:pt idx="42087">
                  <c:v>43808.239583333401</c:v>
                </c:pt>
                <c:pt idx="42088">
                  <c:v>43808.260416666599</c:v>
                </c:pt>
                <c:pt idx="42089">
                  <c:v>43808.28125</c:v>
                </c:pt>
                <c:pt idx="42090">
                  <c:v>43808.302083333401</c:v>
                </c:pt>
                <c:pt idx="42091">
                  <c:v>43808.322916666599</c:v>
                </c:pt>
                <c:pt idx="42092">
                  <c:v>43808.34375</c:v>
                </c:pt>
                <c:pt idx="42093">
                  <c:v>43808.364583333401</c:v>
                </c:pt>
                <c:pt idx="42094">
                  <c:v>43808.385416666599</c:v>
                </c:pt>
                <c:pt idx="42095">
                  <c:v>43808.40625</c:v>
                </c:pt>
                <c:pt idx="42096">
                  <c:v>43808.427083333401</c:v>
                </c:pt>
                <c:pt idx="42097">
                  <c:v>43808.447916666599</c:v>
                </c:pt>
                <c:pt idx="42098">
                  <c:v>43808.46875</c:v>
                </c:pt>
                <c:pt idx="42099">
                  <c:v>43808.489583333401</c:v>
                </c:pt>
                <c:pt idx="42100">
                  <c:v>43808.510416666599</c:v>
                </c:pt>
                <c:pt idx="42101">
                  <c:v>43808.53125</c:v>
                </c:pt>
                <c:pt idx="42102">
                  <c:v>43808.552083333401</c:v>
                </c:pt>
                <c:pt idx="42103">
                  <c:v>43808.572916666599</c:v>
                </c:pt>
                <c:pt idx="42104">
                  <c:v>43808.59375</c:v>
                </c:pt>
                <c:pt idx="42105">
                  <c:v>43808.614583333401</c:v>
                </c:pt>
                <c:pt idx="42106">
                  <c:v>43808.635416666599</c:v>
                </c:pt>
                <c:pt idx="42107">
                  <c:v>43808.65625</c:v>
                </c:pt>
                <c:pt idx="42108">
                  <c:v>43808.677083333401</c:v>
                </c:pt>
                <c:pt idx="42109">
                  <c:v>43808.697916666599</c:v>
                </c:pt>
                <c:pt idx="42110">
                  <c:v>43808.71875</c:v>
                </c:pt>
                <c:pt idx="42111">
                  <c:v>43808.739583333401</c:v>
                </c:pt>
                <c:pt idx="42112">
                  <c:v>43808.760416666599</c:v>
                </c:pt>
                <c:pt idx="42113">
                  <c:v>43808.78125</c:v>
                </c:pt>
                <c:pt idx="42114">
                  <c:v>43808.802083333401</c:v>
                </c:pt>
                <c:pt idx="42115">
                  <c:v>43808.822916666599</c:v>
                </c:pt>
                <c:pt idx="42116">
                  <c:v>43808.84375</c:v>
                </c:pt>
                <c:pt idx="42117">
                  <c:v>43808.864583333401</c:v>
                </c:pt>
                <c:pt idx="42118">
                  <c:v>43808.885416666599</c:v>
                </c:pt>
                <c:pt idx="42119">
                  <c:v>43808.90625</c:v>
                </c:pt>
                <c:pt idx="42120">
                  <c:v>43808.927083333401</c:v>
                </c:pt>
                <c:pt idx="42121">
                  <c:v>43808.947916666599</c:v>
                </c:pt>
                <c:pt idx="42122">
                  <c:v>43808.96875</c:v>
                </c:pt>
                <c:pt idx="42123">
                  <c:v>43808.989583333401</c:v>
                </c:pt>
                <c:pt idx="42124">
                  <c:v>43809.010416666599</c:v>
                </c:pt>
                <c:pt idx="42125">
                  <c:v>43809.03125</c:v>
                </c:pt>
                <c:pt idx="42126">
                  <c:v>43809.052083333401</c:v>
                </c:pt>
                <c:pt idx="42127">
                  <c:v>43809.072916666599</c:v>
                </c:pt>
                <c:pt idx="42128">
                  <c:v>43809.09375</c:v>
                </c:pt>
                <c:pt idx="42129">
                  <c:v>43809.114583333401</c:v>
                </c:pt>
                <c:pt idx="42130">
                  <c:v>43809.135416666599</c:v>
                </c:pt>
                <c:pt idx="42131">
                  <c:v>43809.15625</c:v>
                </c:pt>
                <c:pt idx="42132">
                  <c:v>43809.177083333401</c:v>
                </c:pt>
                <c:pt idx="42133">
                  <c:v>43809.197916666599</c:v>
                </c:pt>
                <c:pt idx="42134">
                  <c:v>43809.21875</c:v>
                </c:pt>
                <c:pt idx="42135">
                  <c:v>43809.239583333401</c:v>
                </c:pt>
                <c:pt idx="42136">
                  <c:v>43809.260416666599</c:v>
                </c:pt>
                <c:pt idx="42137">
                  <c:v>43809.28125</c:v>
                </c:pt>
                <c:pt idx="42138">
                  <c:v>43809.302083333401</c:v>
                </c:pt>
                <c:pt idx="42139">
                  <c:v>43809.322916666599</c:v>
                </c:pt>
                <c:pt idx="42140">
                  <c:v>43809.34375</c:v>
                </c:pt>
                <c:pt idx="42141">
                  <c:v>43809.364583333401</c:v>
                </c:pt>
                <c:pt idx="42142">
                  <c:v>43809.385416666599</c:v>
                </c:pt>
                <c:pt idx="42143">
                  <c:v>43809.40625</c:v>
                </c:pt>
                <c:pt idx="42144">
                  <c:v>43809.427083333401</c:v>
                </c:pt>
                <c:pt idx="42145">
                  <c:v>43809.447916666599</c:v>
                </c:pt>
                <c:pt idx="42146">
                  <c:v>43809.46875</c:v>
                </c:pt>
                <c:pt idx="42147">
                  <c:v>43809.489583333401</c:v>
                </c:pt>
                <c:pt idx="42148">
                  <c:v>43809.510416666599</c:v>
                </c:pt>
                <c:pt idx="42149">
                  <c:v>43809.53125</c:v>
                </c:pt>
                <c:pt idx="42150">
                  <c:v>43809.552083333401</c:v>
                </c:pt>
                <c:pt idx="42151">
                  <c:v>43809.572916666599</c:v>
                </c:pt>
                <c:pt idx="42152">
                  <c:v>43809.59375</c:v>
                </c:pt>
                <c:pt idx="42153">
                  <c:v>43809.614583333401</c:v>
                </c:pt>
                <c:pt idx="42154">
                  <c:v>43809.635416666599</c:v>
                </c:pt>
                <c:pt idx="42155">
                  <c:v>43809.65625</c:v>
                </c:pt>
                <c:pt idx="42156">
                  <c:v>43809.677083333401</c:v>
                </c:pt>
                <c:pt idx="42157">
                  <c:v>43809.697916666599</c:v>
                </c:pt>
                <c:pt idx="42158">
                  <c:v>43809.71875</c:v>
                </c:pt>
                <c:pt idx="42159">
                  <c:v>43809.739583333401</c:v>
                </c:pt>
                <c:pt idx="42160">
                  <c:v>43809.760416666599</c:v>
                </c:pt>
                <c:pt idx="42161">
                  <c:v>43809.78125</c:v>
                </c:pt>
                <c:pt idx="42162">
                  <c:v>43809.802083333401</c:v>
                </c:pt>
                <c:pt idx="42163">
                  <c:v>43809.822916666599</c:v>
                </c:pt>
                <c:pt idx="42164">
                  <c:v>43809.84375</c:v>
                </c:pt>
                <c:pt idx="42165">
                  <c:v>43809.864583333401</c:v>
                </c:pt>
                <c:pt idx="42166">
                  <c:v>43809.885416666599</c:v>
                </c:pt>
                <c:pt idx="42167">
                  <c:v>43809.90625</c:v>
                </c:pt>
                <c:pt idx="42168">
                  <c:v>43809.927083333401</c:v>
                </c:pt>
                <c:pt idx="42169">
                  <c:v>43809.947916666599</c:v>
                </c:pt>
                <c:pt idx="42170">
                  <c:v>43809.96875</c:v>
                </c:pt>
                <c:pt idx="42171">
                  <c:v>43809.989583333401</c:v>
                </c:pt>
                <c:pt idx="42172">
                  <c:v>43810.010416666599</c:v>
                </c:pt>
                <c:pt idx="42173">
                  <c:v>43810.03125</c:v>
                </c:pt>
                <c:pt idx="42174">
                  <c:v>43810.052083333401</c:v>
                </c:pt>
                <c:pt idx="42175">
                  <c:v>43810.072916666599</c:v>
                </c:pt>
                <c:pt idx="42176">
                  <c:v>43810.09375</c:v>
                </c:pt>
                <c:pt idx="42177">
                  <c:v>43810.114583333401</c:v>
                </c:pt>
                <c:pt idx="42178">
                  <c:v>43810.135416666599</c:v>
                </c:pt>
                <c:pt idx="42179">
                  <c:v>43810.15625</c:v>
                </c:pt>
                <c:pt idx="42180">
                  <c:v>43810.177083333401</c:v>
                </c:pt>
                <c:pt idx="42181">
                  <c:v>43810.197916666599</c:v>
                </c:pt>
                <c:pt idx="42182">
                  <c:v>43810.21875</c:v>
                </c:pt>
                <c:pt idx="42183">
                  <c:v>43810.239583333401</c:v>
                </c:pt>
                <c:pt idx="42184">
                  <c:v>43810.260416666599</c:v>
                </c:pt>
                <c:pt idx="42185">
                  <c:v>43810.28125</c:v>
                </c:pt>
                <c:pt idx="42186">
                  <c:v>43810.302083333401</c:v>
                </c:pt>
                <c:pt idx="42187">
                  <c:v>43810.322916666599</c:v>
                </c:pt>
                <c:pt idx="42188">
                  <c:v>43810.34375</c:v>
                </c:pt>
                <c:pt idx="42189">
                  <c:v>43810.364583333401</c:v>
                </c:pt>
                <c:pt idx="42190">
                  <c:v>43810.385416666599</c:v>
                </c:pt>
                <c:pt idx="42191">
                  <c:v>43810.40625</c:v>
                </c:pt>
                <c:pt idx="42192">
                  <c:v>43810.427083333401</c:v>
                </c:pt>
                <c:pt idx="42193">
                  <c:v>43810.447916666599</c:v>
                </c:pt>
                <c:pt idx="42194">
                  <c:v>43810.46875</c:v>
                </c:pt>
                <c:pt idx="42195">
                  <c:v>43810.489583333401</c:v>
                </c:pt>
                <c:pt idx="42196">
                  <c:v>43810.510416666599</c:v>
                </c:pt>
                <c:pt idx="42197">
                  <c:v>43810.53125</c:v>
                </c:pt>
                <c:pt idx="42198">
                  <c:v>43810.552083333401</c:v>
                </c:pt>
                <c:pt idx="42199">
                  <c:v>43810.572916666599</c:v>
                </c:pt>
                <c:pt idx="42200">
                  <c:v>43810.59375</c:v>
                </c:pt>
                <c:pt idx="42201">
                  <c:v>43810.614583333401</c:v>
                </c:pt>
                <c:pt idx="42202">
                  <c:v>43810.635416666599</c:v>
                </c:pt>
                <c:pt idx="42203">
                  <c:v>43810.65625</c:v>
                </c:pt>
                <c:pt idx="42204">
                  <c:v>43810.677083333401</c:v>
                </c:pt>
                <c:pt idx="42205">
                  <c:v>43810.697916666599</c:v>
                </c:pt>
                <c:pt idx="42206">
                  <c:v>43810.71875</c:v>
                </c:pt>
                <c:pt idx="42207">
                  <c:v>43810.739583333401</c:v>
                </c:pt>
                <c:pt idx="42208">
                  <c:v>43810.760416666599</c:v>
                </c:pt>
                <c:pt idx="42209">
                  <c:v>43810.78125</c:v>
                </c:pt>
                <c:pt idx="42210">
                  <c:v>43810.802083333401</c:v>
                </c:pt>
                <c:pt idx="42211">
                  <c:v>43810.822916666599</c:v>
                </c:pt>
                <c:pt idx="42212">
                  <c:v>43810.84375</c:v>
                </c:pt>
                <c:pt idx="42213">
                  <c:v>43810.864583333401</c:v>
                </c:pt>
                <c:pt idx="42214">
                  <c:v>43810.885416666599</c:v>
                </c:pt>
                <c:pt idx="42215">
                  <c:v>43810.90625</c:v>
                </c:pt>
                <c:pt idx="42216">
                  <c:v>43810.927083333401</c:v>
                </c:pt>
                <c:pt idx="42217">
                  <c:v>43810.947916666599</c:v>
                </c:pt>
                <c:pt idx="42218">
                  <c:v>43810.96875</c:v>
                </c:pt>
                <c:pt idx="42219">
                  <c:v>43810.989583333401</c:v>
                </c:pt>
                <c:pt idx="42220">
                  <c:v>43811.010416666599</c:v>
                </c:pt>
                <c:pt idx="42221">
                  <c:v>43811.03125</c:v>
                </c:pt>
                <c:pt idx="42222">
                  <c:v>43811.052083333401</c:v>
                </c:pt>
                <c:pt idx="42223">
                  <c:v>43811.072916666599</c:v>
                </c:pt>
                <c:pt idx="42224">
                  <c:v>43811.09375</c:v>
                </c:pt>
                <c:pt idx="42225">
                  <c:v>43811.114583333401</c:v>
                </c:pt>
                <c:pt idx="42226">
                  <c:v>43811.135416666599</c:v>
                </c:pt>
                <c:pt idx="42227">
                  <c:v>43811.15625</c:v>
                </c:pt>
                <c:pt idx="42228">
                  <c:v>43811.177083333401</c:v>
                </c:pt>
                <c:pt idx="42229">
                  <c:v>43811.197916666599</c:v>
                </c:pt>
                <c:pt idx="42230">
                  <c:v>43811.21875</c:v>
                </c:pt>
                <c:pt idx="42231">
                  <c:v>43811.239583333401</c:v>
                </c:pt>
                <c:pt idx="42232">
                  <c:v>43811.260416666599</c:v>
                </c:pt>
                <c:pt idx="42233">
                  <c:v>43811.28125</c:v>
                </c:pt>
                <c:pt idx="42234">
                  <c:v>43811.302083333401</c:v>
                </c:pt>
                <c:pt idx="42235">
                  <c:v>43811.322916666599</c:v>
                </c:pt>
                <c:pt idx="42236">
                  <c:v>43811.34375</c:v>
                </c:pt>
                <c:pt idx="42237">
                  <c:v>43811.364583333401</c:v>
                </c:pt>
                <c:pt idx="42238">
                  <c:v>43811.385416666599</c:v>
                </c:pt>
                <c:pt idx="42239">
                  <c:v>43811.40625</c:v>
                </c:pt>
                <c:pt idx="42240">
                  <c:v>43811.427083333401</c:v>
                </c:pt>
                <c:pt idx="42241">
                  <c:v>43811.447916666599</c:v>
                </c:pt>
                <c:pt idx="42242">
                  <c:v>43811.46875</c:v>
                </c:pt>
                <c:pt idx="42243">
                  <c:v>43811.489583333401</c:v>
                </c:pt>
                <c:pt idx="42244">
                  <c:v>43811.510416666599</c:v>
                </c:pt>
                <c:pt idx="42245">
                  <c:v>43811.53125</c:v>
                </c:pt>
                <c:pt idx="42246">
                  <c:v>43811.552083333401</c:v>
                </c:pt>
                <c:pt idx="42247">
                  <c:v>43811.572916666599</c:v>
                </c:pt>
                <c:pt idx="42248">
                  <c:v>43811.59375</c:v>
                </c:pt>
                <c:pt idx="42249">
                  <c:v>43811.614583333401</c:v>
                </c:pt>
                <c:pt idx="42250">
                  <c:v>43811.635416666599</c:v>
                </c:pt>
                <c:pt idx="42251">
                  <c:v>43811.65625</c:v>
                </c:pt>
                <c:pt idx="42252">
                  <c:v>43811.677083333401</c:v>
                </c:pt>
                <c:pt idx="42253">
                  <c:v>43811.697916666599</c:v>
                </c:pt>
                <c:pt idx="42254">
                  <c:v>43811.71875</c:v>
                </c:pt>
                <c:pt idx="42255">
                  <c:v>43811.739583333401</c:v>
                </c:pt>
                <c:pt idx="42256">
                  <c:v>43811.760416666599</c:v>
                </c:pt>
                <c:pt idx="42257">
                  <c:v>43811.78125</c:v>
                </c:pt>
                <c:pt idx="42258">
                  <c:v>43811.802083333401</c:v>
                </c:pt>
                <c:pt idx="42259">
                  <c:v>43811.822916666599</c:v>
                </c:pt>
                <c:pt idx="42260">
                  <c:v>43811.84375</c:v>
                </c:pt>
                <c:pt idx="42261">
                  <c:v>43811.864583333401</c:v>
                </c:pt>
                <c:pt idx="42262">
                  <c:v>43811.885416666599</c:v>
                </c:pt>
                <c:pt idx="42263">
                  <c:v>43811.90625</c:v>
                </c:pt>
                <c:pt idx="42264">
                  <c:v>43811.927083333401</c:v>
                </c:pt>
                <c:pt idx="42265">
                  <c:v>43811.947916666599</c:v>
                </c:pt>
                <c:pt idx="42266">
                  <c:v>43811.96875</c:v>
                </c:pt>
                <c:pt idx="42267">
                  <c:v>43811.989583333401</c:v>
                </c:pt>
                <c:pt idx="42268">
                  <c:v>43812.010416666599</c:v>
                </c:pt>
                <c:pt idx="42269">
                  <c:v>43812.03125</c:v>
                </c:pt>
                <c:pt idx="42270">
                  <c:v>43812.052083333401</c:v>
                </c:pt>
                <c:pt idx="42271">
                  <c:v>43812.072916666599</c:v>
                </c:pt>
                <c:pt idx="42272">
                  <c:v>43812.09375</c:v>
                </c:pt>
                <c:pt idx="42273">
                  <c:v>43812.114583333401</c:v>
                </c:pt>
                <c:pt idx="42274">
                  <c:v>43812.135416666599</c:v>
                </c:pt>
                <c:pt idx="42275">
                  <c:v>43812.15625</c:v>
                </c:pt>
                <c:pt idx="42276">
                  <c:v>43812.177083333401</c:v>
                </c:pt>
                <c:pt idx="42277">
                  <c:v>43812.197916666599</c:v>
                </c:pt>
                <c:pt idx="42278">
                  <c:v>43812.21875</c:v>
                </c:pt>
                <c:pt idx="42279">
                  <c:v>43812.239583333401</c:v>
                </c:pt>
                <c:pt idx="42280">
                  <c:v>43812.260416666599</c:v>
                </c:pt>
                <c:pt idx="42281">
                  <c:v>43812.28125</c:v>
                </c:pt>
                <c:pt idx="42282">
                  <c:v>43812.302083333401</c:v>
                </c:pt>
                <c:pt idx="42283">
                  <c:v>43812.322916666599</c:v>
                </c:pt>
                <c:pt idx="42284">
                  <c:v>43812.34375</c:v>
                </c:pt>
                <c:pt idx="42285">
                  <c:v>43812.364583333401</c:v>
                </c:pt>
                <c:pt idx="42286">
                  <c:v>43812.385416666599</c:v>
                </c:pt>
                <c:pt idx="42287">
                  <c:v>43812.40625</c:v>
                </c:pt>
                <c:pt idx="42288">
                  <c:v>43812.427083333401</c:v>
                </c:pt>
                <c:pt idx="42289">
                  <c:v>43812.447916666599</c:v>
                </c:pt>
                <c:pt idx="42290">
                  <c:v>43812.46875</c:v>
                </c:pt>
                <c:pt idx="42291">
                  <c:v>43812.489583333401</c:v>
                </c:pt>
                <c:pt idx="42292">
                  <c:v>43812.510416666599</c:v>
                </c:pt>
                <c:pt idx="42293">
                  <c:v>43812.53125</c:v>
                </c:pt>
                <c:pt idx="42294">
                  <c:v>43812.552083333401</c:v>
                </c:pt>
                <c:pt idx="42295">
                  <c:v>43812.572916666599</c:v>
                </c:pt>
                <c:pt idx="42296">
                  <c:v>43812.59375</c:v>
                </c:pt>
                <c:pt idx="42297">
                  <c:v>43812.614583333401</c:v>
                </c:pt>
                <c:pt idx="42298">
                  <c:v>43812.635416666599</c:v>
                </c:pt>
                <c:pt idx="42299">
                  <c:v>43812.65625</c:v>
                </c:pt>
                <c:pt idx="42300">
                  <c:v>43812.677083333401</c:v>
                </c:pt>
                <c:pt idx="42301">
                  <c:v>43812.697916666599</c:v>
                </c:pt>
                <c:pt idx="42302">
                  <c:v>43812.71875</c:v>
                </c:pt>
                <c:pt idx="42303">
                  <c:v>43812.739583333401</c:v>
                </c:pt>
                <c:pt idx="42304">
                  <c:v>43812.760416666599</c:v>
                </c:pt>
                <c:pt idx="42305">
                  <c:v>43812.78125</c:v>
                </c:pt>
                <c:pt idx="42306">
                  <c:v>43812.802083333401</c:v>
                </c:pt>
                <c:pt idx="42307">
                  <c:v>43812.822916666599</c:v>
                </c:pt>
                <c:pt idx="42308">
                  <c:v>43812.84375</c:v>
                </c:pt>
                <c:pt idx="42309">
                  <c:v>43812.864583333401</c:v>
                </c:pt>
                <c:pt idx="42310">
                  <c:v>43812.885416666599</c:v>
                </c:pt>
                <c:pt idx="42311">
                  <c:v>43812.90625</c:v>
                </c:pt>
                <c:pt idx="42312">
                  <c:v>43812.927083333401</c:v>
                </c:pt>
                <c:pt idx="42313">
                  <c:v>43812.947916666599</c:v>
                </c:pt>
                <c:pt idx="42314">
                  <c:v>43812.96875</c:v>
                </c:pt>
                <c:pt idx="42315">
                  <c:v>43812.989583333401</c:v>
                </c:pt>
                <c:pt idx="42316">
                  <c:v>43813.010416666599</c:v>
                </c:pt>
                <c:pt idx="42317">
                  <c:v>43813.03125</c:v>
                </c:pt>
                <c:pt idx="42318">
                  <c:v>43813.052083333401</c:v>
                </c:pt>
                <c:pt idx="42319">
                  <c:v>43813.072916666599</c:v>
                </c:pt>
                <c:pt idx="42320">
                  <c:v>43813.09375</c:v>
                </c:pt>
                <c:pt idx="42321">
                  <c:v>43813.114583333401</c:v>
                </c:pt>
                <c:pt idx="42322">
                  <c:v>43813.135416666599</c:v>
                </c:pt>
                <c:pt idx="42323">
                  <c:v>43813.15625</c:v>
                </c:pt>
                <c:pt idx="42324">
                  <c:v>43813.177083333401</c:v>
                </c:pt>
                <c:pt idx="42325">
                  <c:v>43813.197916666599</c:v>
                </c:pt>
                <c:pt idx="42326">
                  <c:v>43813.21875</c:v>
                </c:pt>
                <c:pt idx="42327">
                  <c:v>43813.239583333401</c:v>
                </c:pt>
                <c:pt idx="42328">
                  <c:v>43813.260416666599</c:v>
                </c:pt>
                <c:pt idx="42329">
                  <c:v>43813.28125</c:v>
                </c:pt>
                <c:pt idx="42330">
                  <c:v>43813.302083333401</c:v>
                </c:pt>
                <c:pt idx="42331">
                  <c:v>43813.322916666599</c:v>
                </c:pt>
                <c:pt idx="42332">
                  <c:v>43813.34375</c:v>
                </c:pt>
                <c:pt idx="42333">
                  <c:v>43813.364583333401</c:v>
                </c:pt>
                <c:pt idx="42334">
                  <c:v>43813.385416666599</c:v>
                </c:pt>
                <c:pt idx="42335">
                  <c:v>43813.40625</c:v>
                </c:pt>
                <c:pt idx="42336">
                  <c:v>43813.427083333401</c:v>
                </c:pt>
                <c:pt idx="42337">
                  <c:v>43813.447916666599</c:v>
                </c:pt>
                <c:pt idx="42338">
                  <c:v>43813.46875</c:v>
                </c:pt>
                <c:pt idx="42339">
                  <c:v>43813.489583333401</c:v>
                </c:pt>
                <c:pt idx="42340">
                  <c:v>43813.510416666599</c:v>
                </c:pt>
                <c:pt idx="42341">
                  <c:v>43813.53125</c:v>
                </c:pt>
                <c:pt idx="42342">
                  <c:v>43813.552083333401</c:v>
                </c:pt>
                <c:pt idx="42343">
                  <c:v>43813.572916666599</c:v>
                </c:pt>
                <c:pt idx="42344">
                  <c:v>43813.59375</c:v>
                </c:pt>
                <c:pt idx="42345">
                  <c:v>43813.614583333401</c:v>
                </c:pt>
                <c:pt idx="42346">
                  <c:v>43813.635416666599</c:v>
                </c:pt>
                <c:pt idx="42347">
                  <c:v>43813.65625</c:v>
                </c:pt>
                <c:pt idx="42348">
                  <c:v>43813.677083333401</c:v>
                </c:pt>
                <c:pt idx="42349">
                  <c:v>43813.697916666599</c:v>
                </c:pt>
                <c:pt idx="42350">
                  <c:v>43813.71875</c:v>
                </c:pt>
                <c:pt idx="42351">
                  <c:v>43813.739583333401</c:v>
                </c:pt>
                <c:pt idx="42352">
                  <c:v>43813.760416666599</c:v>
                </c:pt>
                <c:pt idx="42353">
                  <c:v>43813.78125</c:v>
                </c:pt>
                <c:pt idx="42354">
                  <c:v>43813.802083333401</c:v>
                </c:pt>
                <c:pt idx="42355">
                  <c:v>43813.822916666599</c:v>
                </c:pt>
                <c:pt idx="42356">
                  <c:v>43813.84375</c:v>
                </c:pt>
                <c:pt idx="42357">
                  <c:v>43813.864583333401</c:v>
                </c:pt>
                <c:pt idx="42358">
                  <c:v>43813.885416666599</c:v>
                </c:pt>
                <c:pt idx="42359">
                  <c:v>43813.90625</c:v>
                </c:pt>
                <c:pt idx="42360">
                  <c:v>43813.927083333401</c:v>
                </c:pt>
                <c:pt idx="42361">
                  <c:v>43813.947916666599</c:v>
                </c:pt>
                <c:pt idx="42362">
                  <c:v>43813.96875</c:v>
                </c:pt>
                <c:pt idx="42363">
                  <c:v>43813.989583333401</c:v>
                </c:pt>
                <c:pt idx="42364">
                  <c:v>43814.010416666599</c:v>
                </c:pt>
                <c:pt idx="42365">
                  <c:v>43814.03125</c:v>
                </c:pt>
                <c:pt idx="42366">
                  <c:v>43814.052083333401</c:v>
                </c:pt>
                <c:pt idx="42367">
                  <c:v>43814.072916666599</c:v>
                </c:pt>
                <c:pt idx="42368">
                  <c:v>43814.09375</c:v>
                </c:pt>
                <c:pt idx="42369">
                  <c:v>43814.114583333401</c:v>
                </c:pt>
                <c:pt idx="42370">
                  <c:v>43814.135416666599</c:v>
                </c:pt>
                <c:pt idx="42371">
                  <c:v>43814.15625</c:v>
                </c:pt>
                <c:pt idx="42372">
                  <c:v>43814.177083333401</c:v>
                </c:pt>
                <c:pt idx="42373">
                  <c:v>43814.197916666599</c:v>
                </c:pt>
                <c:pt idx="42374">
                  <c:v>43814.21875</c:v>
                </c:pt>
                <c:pt idx="42375">
                  <c:v>43814.239583333401</c:v>
                </c:pt>
                <c:pt idx="42376">
                  <c:v>43814.260416666599</c:v>
                </c:pt>
                <c:pt idx="42377">
                  <c:v>43814.28125</c:v>
                </c:pt>
                <c:pt idx="42378">
                  <c:v>43814.302083333401</c:v>
                </c:pt>
                <c:pt idx="42379">
                  <c:v>43814.322916666599</c:v>
                </c:pt>
                <c:pt idx="42380">
                  <c:v>43814.34375</c:v>
                </c:pt>
                <c:pt idx="42381">
                  <c:v>43814.364583333401</c:v>
                </c:pt>
                <c:pt idx="42382">
                  <c:v>43814.385416666599</c:v>
                </c:pt>
                <c:pt idx="42383">
                  <c:v>43814.40625</c:v>
                </c:pt>
                <c:pt idx="42384">
                  <c:v>43814.427083333401</c:v>
                </c:pt>
                <c:pt idx="42385">
                  <c:v>43814.447916666599</c:v>
                </c:pt>
                <c:pt idx="42386">
                  <c:v>43814.46875</c:v>
                </c:pt>
                <c:pt idx="42387">
                  <c:v>43814.489583333401</c:v>
                </c:pt>
                <c:pt idx="42388">
                  <c:v>43814.510416666599</c:v>
                </c:pt>
                <c:pt idx="42389">
                  <c:v>43814.53125</c:v>
                </c:pt>
                <c:pt idx="42390">
                  <c:v>43814.552083333401</c:v>
                </c:pt>
                <c:pt idx="42391">
                  <c:v>43814.572916666599</c:v>
                </c:pt>
                <c:pt idx="42392">
                  <c:v>43814.59375</c:v>
                </c:pt>
                <c:pt idx="42393">
                  <c:v>43814.614583333401</c:v>
                </c:pt>
                <c:pt idx="42394">
                  <c:v>43814.635416666599</c:v>
                </c:pt>
                <c:pt idx="42395">
                  <c:v>43814.65625</c:v>
                </c:pt>
                <c:pt idx="42396">
                  <c:v>43814.677083333401</c:v>
                </c:pt>
                <c:pt idx="42397">
                  <c:v>43814.697916666599</c:v>
                </c:pt>
                <c:pt idx="42398">
                  <c:v>43814.71875</c:v>
                </c:pt>
                <c:pt idx="42399">
                  <c:v>43814.739583333401</c:v>
                </c:pt>
                <c:pt idx="42400">
                  <c:v>43814.760416666599</c:v>
                </c:pt>
                <c:pt idx="42401">
                  <c:v>43814.78125</c:v>
                </c:pt>
                <c:pt idx="42402">
                  <c:v>43814.802083333401</c:v>
                </c:pt>
                <c:pt idx="42403">
                  <c:v>43814.822916666599</c:v>
                </c:pt>
                <c:pt idx="42404">
                  <c:v>43814.84375</c:v>
                </c:pt>
                <c:pt idx="42405">
                  <c:v>43814.864583333401</c:v>
                </c:pt>
                <c:pt idx="42406">
                  <c:v>43814.885416666599</c:v>
                </c:pt>
                <c:pt idx="42407">
                  <c:v>43814.90625</c:v>
                </c:pt>
                <c:pt idx="42408">
                  <c:v>43814.927083333401</c:v>
                </c:pt>
                <c:pt idx="42409">
                  <c:v>43814.947916666599</c:v>
                </c:pt>
                <c:pt idx="42410">
                  <c:v>43814.96875</c:v>
                </c:pt>
                <c:pt idx="42411">
                  <c:v>43814.989583333401</c:v>
                </c:pt>
                <c:pt idx="42412">
                  <c:v>43815.010416666599</c:v>
                </c:pt>
                <c:pt idx="42413">
                  <c:v>43815.03125</c:v>
                </c:pt>
                <c:pt idx="42414">
                  <c:v>43815.052083333401</c:v>
                </c:pt>
                <c:pt idx="42415">
                  <c:v>43815.072916666599</c:v>
                </c:pt>
                <c:pt idx="42416">
                  <c:v>43815.09375</c:v>
                </c:pt>
                <c:pt idx="42417">
                  <c:v>43815.114583333401</c:v>
                </c:pt>
                <c:pt idx="42418">
                  <c:v>43815.135416666599</c:v>
                </c:pt>
                <c:pt idx="42419">
                  <c:v>43815.15625</c:v>
                </c:pt>
                <c:pt idx="42420">
                  <c:v>43815.177083333401</c:v>
                </c:pt>
                <c:pt idx="42421">
                  <c:v>43815.197916666599</c:v>
                </c:pt>
                <c:pt idx="42422">
                  <c:v>43815.21875</c:v>
                </c:pt>
                <c:pt idx="42423">
                  <c:v>43815.239583333401</c:v>
                </c:pt>
                <c:pt idx="42424">
                  <c:v>43815.260416666599</c:v>
                </c:pt>
                <c:pt idx="42425">
                  <c:v>43815.28125</c:v>
                </c:pt>
                <c:pt idx="42426">
                  <c:v>43815.302083333401</c:v>
                </c:pt>
                <c:pt idx="42427">
                  <c:v>43815.322916666599</c:v>
                </c:pt>
                <c:pt idx="42428">
                  <c:v>43815.34375</c:v>
                </c:pt>
                <c:pt idx="42429">
                  <c:v>43815.364583333401</c:v>
                </c:pt>
                <c:pt idx="42430">
                  <c:v>43815.385416666599</c:v>
                </c:pt>
                <c:pt idx="42431">
                  <c:v>43815.40625</c:v>
                </c:pt>
                <c:pt idx="42432">
                  <c:v>43815.427083333401</c:v>
                </c:pt>
                <c:pt idx="42433">
                  <c:v>43815.447916666599</c:v>
                </c:pt>
                <c:pt idx="42434">
                  <c:v>43815.46875</c:v>
                </c:pt>
                <c:pt idx="42435">
                  <c:v>43815.489583333401</c:v>
                </c:pt>
                <c:pt idx="42436">
                  <c:v>43815.510416666599</c:v>
                </c:pt>
                <c:pt idx="42437">
                  <c:v>43815.53125</c:v>
                </c:pt>
                <c:pt idx="42438">
                  <c:v>43815.552083333401</c:v>
                </c:pt>
                <c:pt idx="42439">
                  <c:v>43815.572916666599</c:v>
                </c:pt>
                <c:pt idx="42440">
                  <c:v>43815.59375</c:v>
                </c:pt>
                <c:pt idx="42441">
                  <c:v>43815.614583333401</c:v>
                </c:pt>
                <c:pt idx="42442">
                  <c:v>43815.635416666599</c:v>
                </c:pt>
                <c:pt idx="42443">
                  <c:v>43815.65625</c:v>
                </c:pt>
                <c:pt idx="42444">
                  <c:v>43815.677083333401</c:v>
                </c:pt>
                <c:pt idx="42445">
                  <c:v>43815.697916666599</c:v>
                </c:pt>
                <c:pt idx="42446">
                  <c:v>43815.71875</c:v>
                </c:pt>
                <c:pt idx="42447">
                  <c:v>43815.739583333401</c:v>
                </c:pt>
                <c:pt idx="42448">
                  <c:v>43815.760416666599</c:v>
                </c:pt>
                <c:pt idx="42449">
                  <c:v>43815.78125</c:v>
                </c:pt>
                <c:pt idx="42450">
                  <c:v>43815.802083333401</c:v>
                </c:pt>
                <c:pt idx="42451">
                  <c:v>43815.822916666599</c:v>
                </c:pt>
                <c:pt idx="42452">
                  <c:v>43815.84375</c:v>
                </c:pt>
                <c:pt idx="42453">
                  <c:v>43815.864583333401</c:v>
                </c:pt>
                <c:pt idx="42454">
                  <c:v>43815.885416666599</c:v>
                </c:pt>
                <c:pt idx="42455">
                  <c:v>43815.90625</c:v>
                </c:pt>
                <c:pt idx="42456">
                  <c:v>43815.927083333401</c:v>
                </c:pt>
                <c:pt idx="42457">
                  <c:v>43815.947916666599</c:v>
                </c:pt>
                <c:pt idx="42458">
                  <c:v>43815.96875</c:v>
                </c:pt>
                <c:pt idx="42459">
                  <c:v>43815.989583333401</c:v>
                </c:pt>
                <c:pt idx="42460">
                  <c:v>43816.010416666599</c:v>
                </c:pt>
                <c:pt idx="42461">
                  <c:v>43816.03125</c:v>
                </c:pt>
                <c:pt idx="42462">
                  <c:v>43816.052083333401</c:v>
                </c:pt>
                <c:pt idx="42463">
                  <c:v>43816.072916666599</c:v>
                </c:pt>
                <c:pt idx="42464">
                  <c:v>43816.09375</c:v>
                </c:pt>
                <c:pt idx="42465">
                  <c:v>43816.114583333401</c:v>
                </c:pt>
                <c:pt idx="42466">
                  <c:v>43816.135416666599</c:v>
                </c:pt>
                <c:pt idx="42467">
                  <c:v>43816.15625</c:v>
                </c:pt>
                <c:pt idx="42468">
                  <c:v>43816.177083333401</c:v>
                </c:pt>
                <c:pt idx="42469">
                  <c:v>43816.197916666599</c:v>
                </c:pt>
                <c:pt idx="42470">
                  <c:v>43816.21875</c:v>
                </c:pt>
                <c:pt idx="42471">
                  <c:v>43816.239583333401</c:v>
                </c:pt>
                <c:pt idx="42472">
                  <c:v>43816.260416666599</c:v>
                </c:pt>
                <c:pt idx="42473">
                  <c:v>43816.28125</c:v>
                </c:pt>
                <c:pt idx="42474">
                  <c:v>43816.302083333401</c:v>
                </c:pt>
                <c:pt idx="42475">
                  <c:v>43816.322916666599</c:v>
                </c:pt>
                <c:pt idx="42476">
                  <c:v>43816.34375</c:v>
                </c:pt>
                <c:pt idx="42477">
                  <c:v>43816.364583333401</c:v>
                </c:pt>
                <c:pt idx="42478">
                  <c:v>43816.385416666599</c:v>
                </c:pt>
                <c:pt idx="42479">
                  <c:v>43816.40625</c:v>
                </c:pt>
                <c:pt idx="42480">
                  <c:v>43816.427083333401</c:v>
                </c:pt>
                <c:pt idx="42481">
                  <c:v>43816.447916666599</c:v>
                </c:pt>
                <c:pt idx="42482">
                  <c:v>43816.46875</c:v>
                </c:pt>
                <c:pt idx="42483">
                  <c:v>43816.489583333401</c:v>
                </c:pt>
                <c:pt idx="42484">
                  <c:v>43816.510416666599</c:v>
                </c:pt>
                <c:pt idx="42485">
                  <c:v>43816.53125</c:v>
                </c:pt>
                <c:pt idx="42486">
                  <c:v>43816.552083333401</c:v>
                </c:pt>
                <c:pt idx="42487">
                  <c:v>43816.572916666599</c:v>
                </c:pt>
                <c:pt idx="42488">
                  <c:v>43816.59375</c:v>
                </c:pt>
                <c:pt idx="42489">
                  <c:v>43816.614583333401</c:v>
                </c:pt>
                <c:pt idx="42490">
                  <c:v>43816.635416666599</c:v>
                </c:pt>
                <c:pt idx="42491">
                  <c:v>43816.65625</c:v>
                </c:pt>
                <c:pt idx="42492">
                  <c:v>43816.677083333401</c:v>
                </c:pt>
                <c:pt idx="42493">
                  <c:v>43816.697916666599</c:v>
                </c:pt>
                <c:pt idx="42494">
                  <c:v>43816.71875</c:v>
                </c:pt>
                <c:pt idx="42495">
                  <c:v>43816.739583333401</c:v>
                </c:pt>
                <c:pt idx="42496">
                  <c:v>43816.760416666599</c:v>
                </c:pt>
                <c:pt idx="42497">
                  <c:v>43816.78125</c:v>
                </c:pt>
                <c:pt idx="42498">
                  <c:v>43816.802083333401</c:v>
                </c:pt>
                <c:pt idx="42499">
                  <c:v>43816.822916666599</c:v>
                </c:pt>
                <c:pt idx="42500">
                  <c:v>43816.84375</c:v>
                </c:pt>
                <c:pt idx="42501">
                  <c:v>43816.864583333401</c:v>
                </c:pt>
                <c:pt idx="42502">
                  <c:v>43816.885416666599</c:v>
                </c:pt>
                <c:pt idx="42503">
                  <c:v>43816.90625</c:v>
                </c:pt>
                <c:pt idx="42504">
                  <c:v>43816.927083333401</c:v>
                </c:pt>
                <c:pt idx="42505">
                  <c:v>43816.947916666599</c:v>
                </c:pt>
                <c:pt idx="42506">
                  <c:v>43816.96875</c:v>
                </c:pt>
                <c:pt idx="42507">
                  <c:v>43816.989583333401</c:v>
                </c:pt>
                <c:pt idx="42508">
                  <c:v>43817.010416666599</c:v>
                </c:pt>
                <c:pt idx="42509">
                  <c:v>43817.03125</c:v>
                </c:pt>
                <c:pt idx="42510">
                  <c:v>43817.052083333401</c:v>
                </c:pt>
                <c:pt idx="42511">
                  <c:v>43817.072916666599</c:v>
                </c:pt>
                <c:pt idx="42512">
                  <c:v>43817.09375</c:v>
                </c:pt>
                <c:pt idx="42513">
                  <c:v>43817.114583333401</c:v>
                </c:pt>
                <c:pt idx="42514">
                  <c:v>43817.135416666599</c:v>
                </c:pt>
                <c:pt idx="42515">
                  <c:v>43817.15625</c:v>
                </c:pt>
                <c:pt idx="42516">
                  <c:v>43817.177083333401</c:v>
                </c:pt>
                <c:pt idx="42517">
                  <c:v>43817.197916666599</c:v>
                </c:pt>
                <c:pt idx="42518">
                  <c:v>43817.21875</c:v>
                </c:pt>
                <c:pt idx="42519">
                  <c:v>43817.239583333401</c:v>
                </c:pt>
                <c:pt idx="42520">
                  <c:v>43817.260416666599</c:v>
                </c:pt>
                <c:pt idx="42521">
                  <c:v>43817.28125</c:v>
                </c:pt>
                <c:pt idx="42522">
                  <c:v>43817.302083333401</c:v>
                </c:pt>
                <c:pt idx="42523">
                  <c:v>43817.322916666599</c:v>
                </c:pt>
                <c:pt idx="42524">
                  <c:v>43817.34375</c:v>
                </c:pt>
                <c:pt idx="42525">
                  <c:v>43817.364583333401</c:v>
                </c:pt>
                <c:pt idx="42526">
                  <c:v>43817.385416666599</c:v>
                </c:pt>
                <c:pt idx="42527">
                  <c:v>43817.40625</c:v>
                </c:pt>
                <c:pt idx="42528">
                  <c:v>43817.427083333401</c:v>
                </c:pt>
                <c:pt idx="42529">
                  <c:v>43817.447916666599</c:v>
                </c:pt>
                <c:pt idx="42530">
                  <c:v>43817.46875</c:v>
                </c:pt>
                <c:pt idx="42531">
                  <c:v>43817.489583333401</c:v>
                </c:pt>
                <c:pt idx="42532">
                  <c:v>43817.510416666599</c:v>
                </c:pt>
                <c:pt idx="42533">
                  <c:v>43817.53125</c:v>
                </c:pt>
                <c:pt idx="42534">
                  <c:v>43817.552083333401</c:v>
                </c:pt>
                <c:pt idx="42535">
                  <c:v>43817.572916666599</c:v>
                </c:pt>
                <c:pt idx="42536">
                  <c:v>43817.59375</c:v>
                </c:pt>
                <c:pt idx="42537">
                  <c:v>43817.614583333401</c:v>
                </c:pt>
                <c:pt idx="42538">
                  <c:v>43817.635416666599</c:v>
                </c:pt>
                <c:pt idx="42539">
                  <c:v>43817.65625</c:v>
                </c:pt>
                <c:pt idx="42540">
                  <c:v>43817.677083333401</c:v>
                </c:pt>
                <c:pt idx="42541">
                  <c:v>43817.697916666599</c:v>
                </c:pt>
                <c:pt idx="42542">
                  <c:v>43817.71875</c:v>
                </c:pt>
                <c:pt idx="42543">
                  <c:v>43817.739583333401</c:v>
                </c:pt>
                <c:pt idx="42544">
                  <c:v>43817.760416666599</c:v>
                </c:pt>
                <c:pt idx="42545">
                  <c:v>43817.78125</c:v>
                </c:pt>
                <c:pt idx="42546">
                  <c:v>43817.802083333401</c:v>
                </c:pt>
                <c:pt idx="42547">
                  <c:v>43817.822916666599</c:v>
                </c:pt>
                <c:pt idx="42548">
                  <c:v>43817.84375</c:v>
                </c:pt>
                <c:pt idx="42549">
                  <c:v>43817.864583333401</c:v>
                </c:pt>
                <c:pt idx="42550">
                  <c:v>43817.885416666599</c:v>
                </c:pt>
                <c:pt idx="42551">
                  <c:v>43817.90625</c:v>
                </c:pt>
                <c:pt idx="42552">
                  <c:v>43817.927083333401</c:v>
                </c:pt>
                <c:pt idx="42553">
                  <c:v>43817.947916666599</c:v>
                </c:pt>
                <c:pt idx="42554">
                  <c:v>43817.96875</c:v>
                </c:pt>
                <c:pt idx="42555">
                  <c:v>43817.989583333401</c:v>
                </c:pt>
                <c:pt idx="42556">
                  <c:v>43818.010416666599</c:v>
                </c:pt>
                <c:pt idx="42557">
                  <c:v>43818.03125</c:v>
                </c:pt>
                <c:pt idx="42558">
                  <c:v>43818.052083333401</c:v>
                </c:pt>
                <c:pt idx="42559">
                  <c:v>43818.072916666599</c:v>
                </c:pt>
                <c:pt idx="42560">
                  <c:v>43818.09375</c:v>
                </c:pt>
                <c:pt idx="42561">
                  <c:v>43818.114583333401</c:v>
                </c:pt>
                <c:pt idx="42562">
                  <c:v>43818.135416666599</c:v>
                </c:pt>
                <c:pt idx="42563">
                  <c:v>43818.15625</c:v>
                </c:pt>
                <c:pt idx="42564">
                  <c:v>43818.177083333401</c:v>
                </c:pt>
                <c:pt idx="42565">
                  <c:v>43818.197916666599</c:v>
                </c:pt>
                <c:pt idx="42566">
                  <c:v>43818.21875</c:v>
                </c:pt>
                <c:pt idx="42567">
                  <c:v>43818.239583333401</c:v>
                </c:pt>
                <c:pt idx="42568">
                  <c:v>43818.260416666599</c:v>
                </c:pt>
                <c:pt idx="42569">
                  <c:v>43818.28125</c:v>
                </c:pt>
                <c:pt idx="42570">
                  <c:v>43818.302083333401</c:v>
                </c:pt>
                <c:pt idx="42571">
                  <c:v>43818.322916666599</c:v>
                </c:pt>
                <c:pt idx="42572">
                  <c:v>43818.34375</c:v>
                </c:pt>
                <c:pt idx="42573">
                  <c:v>43818.364583333401</c:v>
                </c:pt>
                <c:pt idx="42574">
                  <c:v>43818.385416666599</c:v>
                </c:pt>
                <c:pt idx="42575">
                  <c:v>43818.40625</c:v>
                </c:pt>
                <c:pt idx="42576">
                  <c:v>43818.427083333401</c:v>
                </c:pt>
                <c:pt idx="42577">
                  <c:v>43818.447916666599</c:v>
                </c:pt>
                <c:pt idx="42578">
                  <c:v>43818.46875</c:v>
                </c:pt>
                <c:pt idx="42579">
                  <c:v>43818.489583333401</c:v>
                </c:pt>
                <c:pt idx="42580">
                  <c:v>43818.510416666599</c:v>
                </c:pt>
                <c:pt idx="42581">
                  <c:v>43818.53125</c:v>
                </c:pt>
                <c:pt idx="42582">
                  <c:v>43818.552083333401</c:v>
                </c:pt>
                <c:pt idx="42583">
                  <c:v>43818.572916666599</c:v>
                </c:pt>
                <c:pt idx="42584">
                  <c:v>43818.59375</c:v>
                </c:pt>
                <c:pt idx="42585">
                  <c:v>43818.614583333401</c:v>
                </c:pt>
                <c:pt idx="42586">
                  <c:v>43818.635416666599</c:v>
                </c:pt>
                <c:pt idx="42587">
                  <c:v>43818.65625</c:v>
                </c:pt>
                <c:pt idx="42588">
                  <c:v>43818.677083333401</c:v>
                </c:pt>
                <c:pt idx="42589">
                  <c:v>43818.697916666599</c:v>
                </c:pt>
                <c:pt idx="42590">
                  <c:v>43818.71875</c:v>
                </c:pt>
                <c:pt idx="42591">
                  <c:v>43818.739583333401</c:v>
                </c:pt>
                <c:pt idx="42592">
                  <c:v>43818.760416666599</c:v>
                </c:pt>
                <c:pt idx="42593">
                  <c:v>43818.78125</c:v>
                </c:pt>
                <c:pt idx="42594">
                  <c:v>43818.802083333401</c:v>
                </c:pt>
                <c:pt idx="42595">
                  <c:v>43818.822916666599</c:v>
                </c:pt>
                <c:pt idx="42596">
                  <c:v>43818.84375</c:v>
                </c:pt>
                <c:pt idx="42597">
                  <c:v>43818.864583333401</c:v>
                </c:pt>
                <c:pt idx="42598">
                  <c:v>43818.885416666599</c:v>
                </c:pt>
                <c:pt idx="42599">
                  <c:v>43818.90625</c:v>
                </c:pt>
                <c:pt idx="42600">
                  <c:v>43818.927083333401</c:v>
                </c:pt>
                <c:pt idx="42601">
                  <c:v>43818.947916666599</c:v>
                </c:pt>
                <c:pt idx="42602">
                  <c:v>43818.96875</c:v>
                </c:pt>
                <c:pt idx="42603">
                  <c:v>43818.989583333401</c:v>
                </c:pt>
                <c:pt idx="42604">
                  <c:v>43819.010416666599</c:v>
                </c:pt>
                <c:pt idx="42605">
                  <c:v>43819.03125</c:v>
                </c:pt>
                <c:pt idx="42606">
                  <c:v>43819.052083333401</c:v>
                </c:pt>
                <c:pt idx="42607">
                  <c:v>43819.072916666599</c:v>
                </c:pt>
                <c:pt idx="42608">
                  <c:v>43819.09375</c:v>
                </c:pt>
                <c:pt idx="42609">
                  <c:v>43819.114583333401</c:v>
                </c:pt>
                <c:pt idx="42610">
                  <c:v>43819.135416666599</c:v>
                </c:pt>
                <c:pt idx="42611">
                  <c:v>43819.15625</c:v>
                </c:pt>
                <c:pt idx="42612">
                  <c:v>43819.177083333401</c:v>
                </c:pt>
                <c:pt idx="42613">
                  <c:v>43819.197916666599</c:v>
                </c:pt>
                <c:pt idx="42614">
                  <c:v>43819.21875</c:v>
                </c:pt>
                <c:pt idx="42615">
                  <c:v>43819.239583333401</c:v>
                </c:pt>
                <c:pt idx="42616">
                  <c:v>43819.260416666599</c:v>
                </c:pt>
                <c:pt idx="42617">
                  <c:v>43819.28125</c:v>
                </c:pt>
                <c:pt idx="42618">
                  <c:v>43819.302083333401</c:v>
                </c:pt>
                <c:pt idx="42619">
                  <c:v>43819.322916666599</c:v>
                </c:pt>
                <c:pt idx="42620">
                  <c:v>43819.34375</c:v>
                </c:pt>
                <c:pt idx="42621">
                  <c:v>43819.364583333401</c:v>
                </c:pt>
                <c:pt idx="42622">
                  <c:v>43819.385416666599</c:v>
                </c:pt>
                <c:pt idx="42623">
                  <c:v>43819.40625</c:v>
                </c:pt>
                <c:pt idx="42624">
                  <c:v>43819.427083333401</c:v>
                </c:pt>
                <c:pt idx="42625">
                  <c:v>43819.447916666599</c:v>
                </c:pt>
                <c:pt idx="42626">
                  <c:v>43819.46875</c:v>
                </c:pt>
                <c:pt idx="42627">
                  <c:v>43819.489583333401</c:v>
                </c:pt>
                <c:pt idx="42628">
                  <c:v>43819.510416666599</c:v>
                </c:pt>
                <c:pt idx="42629">
                  <c:v>43819.53125</c:v>
                </c:pt>
                <c:pt idx="42630">
                  <c:v>43819.552083333401</c:v>
                </c:pt>
                <c:pt idx="42631">
                  <c:v>43819.572916666599</c:v>
                </c:pt>
                <c:pt idx="42632">
                  <c:v>43819.59375</c:v>
                </c:pt>
                <c:pt idx="42633">
                  <c:v>43819.614583333401</c:v>
                </c:pt>
                <c:pt idx="42634">
                  <c:v>43819.635416666599</c:v>
                </c:pt>
                <c:pt idx="42635">
                  <c:v>43819.65625</c:v>
                </c:pt>
                <c:pt idx="42636">
                  <c:v>43819.677083333401</c:v>
                </c:pt>
                <c:pt idx="42637">
                  <c:v>43819.697916666599</c:v>
                </c:pt>
                <c:pt idx="42638">
                  <c:v>43819.71875</c:v>
                </c:pt>
                <c:pt idx="42639">
                  <c:v>43819.739583333401</c:v>
                </c:pt>
                <c:pt idx="42640">
                  <c:v>43819.760416666599</c:v>
                </c:pt>
                <c:pt idx="42641">
                  <c:v>43819.78125</c:v>
                </c:pt>
                <c:pt idx="42642">
                  <c:v>43819.802083333401</c:v>
                </c:pt>
                <c:pt idx="42643">
                  <c:v>43819.822916666599</c:v>
                </c:pt>
                <c:pt idx="42644">
                  <c:v>43819.84375</c:v>
                </c:pt>
                <c:pt idx="42645">
                  <c:v>43819.864583333401</c:v>
                </c:pt>
                <c:pt idx="42646">
                  <c:v>43819.885416666599</c:v>
                </c:pt>
                <c:pt idx="42647">
                  <c:v>43819.90625</c:v>
                </c:pt>
                <c:pt idx="42648">
                  <c:v>43819.927083333401</c:v>
                </c:pt>
                <c:pt idx="42649">
                  <c:v>43819.947916666599</c:v>
                </c:pt>
                <c:pt idx="42650">
                  <c:v>43819.96875</c:v>
                </c:pt>
                <c:pt idx="42651">
                  <c:v>43819.989583333401</c:v>
                </c:pt>
                <c:pt idx="42652">
                  <c:v>43820.010416666599</c:v>
                </c:pt>
                <c:pt idx="42653">
                  <c:v>43820.03125</c:v>
                </c:pt>
                <c:pt idx="42654">
                  <c:v>43820.052083333401</c:v>
                </c:pt>
                <c:pt idx="42655">
                  <c:v>43820.072916666599</c:v>
                </c:pt>
                <c:pt idx="42656">
                  <c:v>43820.09375</c:v>
                </c:pt>
                <c:pt idx="42657">
                  <c:v>43820.114583333401</c:v>
                </c:pt>
                <c:pt idx="42658">
                  <c:v>43820.135416666599</c:v>
                </c:pt>
                <c:pt idx="42659">
                  <c:v>43820.15625</c:v>
                </c:pt>
                <c:pt idx="42660">
                  <c:v>43820.177083333401</c:v>
                </c:pt>
                <c:pt idx="42661">
                  <c:v>43820.197916666599</c:v>
                </c:pt>
                <c:pt idx="42662">
                  <c:v>43820.21875</c:v>
                </c:pt>
                <c:pt idx="42663">
                  <c:v>43820.239583333401</c:v>
                </c:pt>
                <c:pt idx="42664">
                  <c:v>43820.260416666599</c:v>
                </c:pt>
                <c:pt idx="42665">
                  <c:v>43820.28125</c:v>
                </c:pt>
                <c:pt idx="42666">
                  <c:v>43820.302083333401</c:v>
                </c:pt>
                <c:pt idx="42667">
                  <c:v>43820.322916666599</c:v>
                </c:pt>
                <c:pt idx="42668">
                  <c:v>43820.34375</c:v>
                </c:pt>
                <c:pt idx="42669">
                  <c:v>43820.364583333401</c:v>
                </c:pt>
                <c:pt idx="42670">
                  <c:v>43820.385416666599</c:v>
                </c:pt>
                <c:pt idx="42671">
                  <c:v>43820.40625</c:v>
                </c:pt>
                <c:pt idx="42672">
                  <c:v>43820.427083333401</c:v>
                </c:pt>
                <c:pt idx="42673">
                  <c:v>43820.447916666599</c:v>
                </c:pt>
                <c:pt idx="42674">
                  <c:v>43820.46875</c:v>
                </c:pt>
                <c:pt idx="42675">
                  <c:v>43820.489583333401</c:v>
                </c:pt>
                <c:pt idx="42676">
                  <c:v>43820.510416666599</c:v>
                </c:pt>
                <c:pt idx="42677">
                  <c:v>43820.53125</c:v>
                </c:pt>
                <c:pt idx="42678">
                  <c:v>43820.552083333401</c:v>
                </c:pt>
                <c:pt idx="42679">
                  <c:v>43820.572916666599</c:v>
                </c:pt>
                <c:pt idx="42680">
                  <c:v>43820.59375</c:v>
                </c:pt>
                <c:pt idx="42681">
                  <c:v>43820.614583333401</c:v>
                </c:pt>
                <c:pt idx="42682">
                  <c:v>43820.635416666599</c:v>
                </c:pt>
                <c:pt idx="42683">
                  <c:v>43820.65625</c:v>
                </c:pt>
                <c:pt idx="42684">
                  <c:v>43820.677083333401</c:v>
                </c:pt>
                <c:pt idx="42685">
                  <c:v>43820.697916666599</c:v>
                </c:pt>
                <c:pt idx="42686">
                  <c:v>43820.71875</c:v>
                </c:pt>
                <c:pt idx="42687">
                  <c:v>43820.739583333401</c:v>
                </c:pt>
                <c:pt idx="42688">
                  <c:v>43820.760416666599</c:v>
                </c:pt>
                <c:pt idx="42689">
                  <c:v>43820.78125</c:v>
                </c:pt>
                <c:pt idx="42690">
                  <c:v>43820.802083333401</c:v>
                </c:pt>
                <c:pt idx="42691">
                  <c:v>43820.822916666599</c:v>
                </c:pt>
                <c:pt idx="42692">
                  <c:v>43820.84375</c:v>
                </c:pt>
                <c:pt idx="42693">
                  <c:v>43820.864583333401</c:v>
                </c:pt>
                <c:pt idx="42694">
                  <c:v>43820.885416666599</c:v>
                </c:pt>
                <c:pt idx="42695">
                  <c:v>43820.90625</c:v>
                </c:pt>
                <c:pt idx="42696">
                  <c:v>43820.927083333401</c:v>
                </c:pt>
                <c:pt idx="42697">
                  <c:v>43820.947916666599</c:v>
                </c:pt>
                <c:pt idx="42698">
                  <c:v>43820.96875</c:v>
                </c:pt>
                <c:pt idx="42699">
                  <c:v>43820.989583333401</c:v>
                </c:pt>
                <c:pt idx="42700">
                  <c:v>43821.010416666599</c:v>
                </c:pt>
                <c:pt idx="42701">
                  <c:v>43821.03125</c:v>
                </c:pt>
                <c:pt idx="42702">
                  <c:v>43821.052083333401</c:v>
                </c:pt>
                <c:pt idx="42703">
                  <c:v>43821.072916666599</c:v>
                </c:pt>
                <c:pt idx="42704">
                  <c:v>43821.09375</c:v>
                </c:pt>
                <c:pt idx="42705">
                  <c:v>43821.114583333401</c:v>
                </c:pt>
                <c:pt idx="42706">
                  <c:v>43821.135416666599</c:v>
                </c:pt>
                <c:pt idx="42707">
                  <c:v>43821.15625</c:v>
                </c:pt>
                <c:pt idx="42708">
                  <c:v>43821.177083333401</c:v>
                </c:pt>
                <c:pt idx="42709">
                  <c:v>43821.197916666599</c:v>
                </c:pt>
                <c:pt idx="42710">
                  <c:v>43821.21875</c:v>
                </c:pt>
                <c:pt idx="42711">
                  <c:v>43821.239583333401</c:v>
                </c:pt>
                <c:pt idx="42712">
                  <c:v>43821.260416666599</c:v>
                </c:pt>
                <c:pt idx="42713">
                  <c:v>43821.28125</c:v>
                </c:pt>
                <c:pt idx="42714">
                  <c:v>43821.302083333401</c:v>
                </c:pt>
                <c:pt idx="42715">
                  <c:v>43821.322916666599</c:v>
                </c:pt>
                <c:pt idx="42716">
                  <c:v>43821.34375</c:v>
                </c:pt>
                <c:pt idx="42717">
                  <c:v>43821.364583333401</c:v>
                </c:pt>
                <c:pt idx="42718">
                  <c:v>43821.385416666599</c:v>
                </c:pt>
                <c:pt idx="42719">
                  <c:v>43821.40625</c:v>
                </c:pt>
                <c:pt idx="42720">
                  <c:v>43821.427083333401</c:v>
                </c:pt>
                <c:pt idx="42721">
                  <c:v>43821.447916666599</c:v>
                </c:pt>
                <c:pt idx="42722">
                  <c:v>43821.46875</c:v>
                </c:pt>
                <c:pt idx="42723">
                  <c:v>43821.489583333401</c:v>
                </c:pt>
                <c:pt idx="42724">
                  <c:v>43821.510416666599</c:v>
                </c:pt>
                <c:pt idx="42725">
                  <c:v>43821.53125</c:v>
                </c:pt>
                <c:pt idx="42726">
                  <c:v>43821.552083333401</c:v>
                </c:pt>
                <c:pt idx="42727">
                  <c:v>43821.572916666599</c:v>
                </c:pt>
                <c:pt idx="42728">
                  <c:v>43821.59375</c:v>
                </c:pt>
                <c:pt idx="42729">
                  <c:v>43821.614583333401</c:v>
                </c:pt>
                <c:pt idx="42730">
                  <c:v>43821.635416666599</c:v>
                </c:pt>
                <c:pt idx="42731">
                  <c:v>43821.65625</c:v>
                </c:pt>
                <c:pt idx="42732">
                  <c:v>43821.677083333401</c:v>
                </c:pt>
                <c:pt idx="42733">
                  <c:v>43821.697916666599</c:v>
                </c:pt>
                <c:pt idx="42734">
                  <c:v>43821.71875</c:v>
                </c:pt>
                <c:pt idx="42735">
                  <c:v>43821.739583333401</c:v>
                </c:pt>
                <c:pt idx="42736">
                  <c:v>43821.760416666599</c:v>
                </c:pt>
                <c:pt idx="42737">
                  <c:v>43821.78125</c:v>
                </c:pt>
                <c:pt idx="42738">
                  <c:v>43821.802083333401</c:v>
                </c:pt>
                <c:pt idx="42739">
                  <c:v>43821.822916666599</c:v>
                </c:pt>
                <c:pt idx="42740">
                  <c:v>43821.84375</c:v>
                </c:pt>
                <c:pt idx="42741">
                  <c:v>43821.864583333401</c:v>
                </c:pt>
                <c:pt idx="42742">
                  <c:v>43821.885416666599</c:v>
                </c:pt>
                <c:pt idx="42743">
                  <c:v>43821.90625</c:v>
                </c:pt>
                <c:pt idx="42744">
                  <c:v>43821.927083333401</c:v>
                </c:pt>
                <c:pt idx="42745">
                  <c:v>43821.947916666599</c:v>
                </c:pt>
                <c:pt idx="42746">
                  <c:v>43821.96875</c:v>
                </c:pt>
                <c:pt idx="42747">
                  <c:v>43821.989583333401</c:v>
                </c:pt>
                <c:pt idx="42748">
                  <c:v>43822.010416666599</c:v>
                </c:pt>
                <c:pt idx="42749">
                  <c:v>43822.03125</c:v>
                </c:pt>
                <c:pt idx="42750">
                  <c:v>43822.052083333401</c:v>
                </c:pt>
                <c:pt idx="42751">
                  <c:v>43822.072916666599</c:v>
                </c:pt>
                <c:pt idx="42752">
                  <c:v>43822.09375</c:v>
                </c:pt>
                <c:pt idx="42753">
                  <c:v>43822.114583333401</c:v>
                </c:pt>
                <c:pt idx="42754">
                  <c:v>43822.135416666599</c:v>
                </c:pt>
                <c:pt idx="42755">
                  <c:v>43822.15625</c:v>
                </c:pt>
                <c:pt idx="42756">
                  <c:v>43822.177083333401</c:v>
                </c:pt>
                <c:pt idx="42757">
                  <c:v>43822.197916666599</c:v>
                </c:pt>
                <c:pt idx="42758">
                  <c:v>43822.21875</c:v>
                </c:pt>
                <c:pt idx="42759">
                  <c:v>43822.239583333401</c:v>
                </c:pt>
                <c:pt idx="42760">
                  <c:v>43822.260416666599</c:v>
                </c:pt>
                <c:pt idx="42761">
                  <c:v>43822.28125</c:v>
                </c:pt>
                <c:pt idx="42762">
                  <c:v>43822.302083333401</c:v>
                </c:pt>
                <c:pt idx="42763">
                  <c:v>43822.322916666599</c:v>
                </c:pt>
                <c:pt idx="42764">
                  <c:v>43822.34375</c:v>
                </c:pt>
                <c:pt idx="42765">
                  <c:v>43822.364583333401</c:v>
                </c:pt>
                <c:pt idx="42766">
                  <c:v>43822.385416666599</c:v>
                </c:pt>
                <c:pt idx="42767">
                  <c:v>43822.40625</c:v>
                </c:pt>
                <c:pt idx="42768">
                  <c:v>43822.427083333401</c:v>
                </c:pt>
                <c:pt idx="42769">
                  <c:v>43822.447916666599</c:v>
                </c:pt>
                <c:pt idx="42770">
                  <c:v>43822.46875</c:v>
                </c:pt>
                <c:pt idx="42771">
                  <c:v>43822.489583333401</c:v>
                </c:pt>
                <c:pt idx="42772">
                  <c:v>43822.510416666599</c:v>
                </c:pt>
                <c:pt idx="42773">
                  <c:v>43822.53125</c:v>
                </c:pt>
                <c:pt idx="42774">
                  <c:v>43822.552083333401</c:v>
                </c:pt>
                <c:pt idx="42775">
                  <c:v>43822.572916666599</c:v>
                </c:pt>
                <c:pt idx="42776">
                  <c:v>43822.59375</c:v>
                </c:pt>
                <c:pt idx="42777">
                  <c:v>43822.614583333401</c:v>
                </c:pt>
                <c:pt idx="42778">
                  <c:v>43822.635416666599</c:v>
                </c:pt>
                <c:pt idx="42779">
                  <c:v>43822.65625</c:v>
                </c:pt>
                <c:pt idx="42780">
                  <c:v>43822.677083333401</c:v>
                </c:pt>
                <c:pt idx="42781">
                  <c:v>43822.697916666599</c:v>
                </c:pt>
                <c:pt idx="42782">
                  <c:v>43822.71875</c:v>
                </c:pt>
                <c:pt idx="42783">
                  <c:v>43822.739583333401</c:v>
                </c:pt>
                <c:pt idx="42784">
                  <c:v>43822.760416666599</c:v>
                </c:pt>
                <c:pt idx="42785">
                  <c:v>43822.78125</c:v>
                </c:pt>
                <c:pt idx="42786">
                  <c:v>43822.802083333401</c:v>
                </c:pt>
                <c:pt idx="42787">
                  <c:v>43822.822916666599</c:v>
                </c:pt>
                <c:pt idx="42788">
                  <c:v>43822.84375</c:v>
                </c:pt>
                <c:pt idx="42789">
                  <c:v>43822.864583333401</c:v>
                </c:pt>
                <c:pt idx="42790">
                  <c:v>43822.885416666599</c:v>
                </c:pt>
                <c:pt idx="42791">
                  <c:v>43822.90625</c:v>
                </c:pt>
                <c:pt idx="42792">
                  <c:v>43822.927083333401</c:v>
                </c:pt>
                <c:pt idx="42793">
                  <c:v>43822.947916666599</c:v>
                </c:pt>
                <c:pt idx="42794">
                  <c:v>43822.96875</c:v>
                </c:pt>
                <c:pt idx="42795">
                  <c:v>43822.989583333401</c:v>
                </c:pt>
                <c:pt idx="42796">
                  <c:v>43823.010416666599</c:v>
                </c:pt>
                <c:pt idx="42797">
                  <c:v>43823.03125</c:v>
                </c:pt>
                <c:pt idx="42798">
                  <c:v>43823.052083333401</c:v>
                </c:pt>
                <c:pt idx="42799">
                  <c:v>43823.072916666599</c:v>
                </c:pt>
                <c:pt idx="42800">
                  <c:v>43823.09375</c:v>
                </c:pt>
                <c:pt idx="42801">
                  <c:v>43823.114583333401</c:v>
                </c:pt>
                <c:pt idx="42802">
                  <c:v>43823.135416666599</c:v>
                </c:pt>
                <c:pt idx="42803">
                  <c:v>43823.15625</c:v>
                </c:pt>
                <c:pt idx="42804">
                  <c:v>43823.177083333401</c:v>
                </c:pt>
                <c:pt idx="42805">
                  <c:v>43823.197916666599</c:v>
                </c:pt>
                <c:pt idx="42806">
                  <c:v>43823.21875</c:v>
                </c:pt>
                <c:pt idx="42807">
                  <c:v>43823.239583333401</c:v>
                </c:pt>
                <c:pt idx="42808">
                  <c:v>43823.260416666599</c:v>
                </c:pt>
                <c:pt idx="42809">
                  <c:v>43823.28125</c:v>
                </c:pt>
                <c:pt idx="42810">
                  <c:v>43823.302083333401</c:v>
                </c:pt>
                <c:pt idx="42811">
                  <c:v>43823.322916666599</c:v>
                </c:pt>
                <c:pt idx="42812">
                  <c:v>43823.34375</c:v>
                </c:pt>
                <c:pt idx="42813">
                  <c:v>43823.364583333401</c:v>
                </c:pt>
                <c:pt idx="42814">
                  <c:v>43823.385416666599</c:v>
                </c:pt>
                <c:pt idx="42815">
                  <c:v>43823.40625</c:v>
                </c:pt>
                <c:pt idx="42816">
                  <c:v>43823.427083333401</c:v>
                </c:pt>
                <c:pt idx="42817">
                  <c:v>43823.447916666599</c:v>
                </c:pt>
                <c:pt idx="42818">
                  <c:v>43823.46875</c:v>
                </c:pt>
                <c:pt idx="42819">
                  <c:v>43823.489583333401</c:v>
                </c:pt>
                <c:pt idx="42820">
                  <c:v>43823.510416666599</c:v>
                </c:pt>
                <c:pt idx="42821">
                  <c:v>43823.53125</c:v>
                </c:pt>
                <c:pt idx="42822">
                  <c:v>43823.552083333401</c:v>
                </c:pt>
                <c:pt idx="42823">
                  <c:v>43823.572916666599</c:v>
                </c:pt>
                <c:pt idx="42824">
                  <c:v>43823.59375</c:v>
                </c:pt>
                <c:pt idx="42825">
                  <c:v>43823.614583333401</c:v>
                </c:pt>
                <c:pt idx="42826">
                  <c:v>43823.635416666599</c:v>
                </c:pt>
                <c:pt idx="42827">
                  <c:v>43823.65625</c:v>
                </c:pt>
                <c:pt idx="42828">
                  <c:v>43823.677083333401</c:v>
                </c:pt>
                <c:pt idx="42829">
                  <c:v>43823.697916666599</c:v>
                </c:pt>
                <c:pt idx="42830">
                  <c:v>43823.71875</c:v>
                </c:pt>
                <c:pt idx="42831">
                  <c:v>43823.739583333401</c:v>
                </c:pt>
                <c:pt idx="42832">
                  <c:v>43823.760416666599</c:v>
                </c:pt>
                <c:pt idx="42833">
                  <c:v>43823.78125</c:v>
                </c:pt>
                <c:pt idx="42834">
                  <c:v>43823.802083333401</c:v>
                </c:pt>
                <c:pt idx="42835">
                  <c:v>43823.822916666599</c:v>
                </c:pt>
                <c:pt idx="42836">
                  <c:v>43823.84375</c:v>
                </c:pt>
                <c:pt idx="42837">
                  <c:v>43823.864583333401</c:v>
                </c:pt>
                <c:pt idx="42838">
                  <c:v>43823.885416666599</c:v>
                </c:pt>
                <c:pt idx="42839">
                  <c:v>43823.90625</c:v>
                </c:pt>
                <c:pt idx="42840">
                  <c:v>43823.927083333401</c:v>
                </c:pt>
                <c:pt idx="42841">
                  <c:v>43823.947916666599</c:v>
                </c:pt>
                <c:pt idx="42842">
                  <c:v>43823.96875</c:v>
                </c:pt>
                <c:pt idx="42843">
                  <c:v>43823.989583333401</c:v>
                </c:pt>
                <c:pt idx="42844">
                  <c:v>43824.010416666599</c:v>
                </c:pt>
                <c:pt idx="42845">
                  <c:v>43824.03125</c:v>
                </c:pt>
                <c:pt idx="42846">
                  <c:v>43824.052083333401</c:v>
                </c:pt>
                <c:pt idx="42847">
                  <c:v>43824.072916666599</c:v>
                </c:pt>
                <c:pt idx="42848">
                  <c:v>43824.09375</c:v>
                </c:pt>
                <c:pt idx="42849">
                  <c:v>43824.114583333401</c:v>
                </c:pt>
                <c:pt idx="42850">
                  <c:v>43824.135416666599</c:v>
                </c:pt>
                <c:pt idx="42851">
                  <c:v>43824.15625</c:v>
                </c:pt>
                <c:pt idx="42852">
                  <c:v>43824.177083333401</c:v>
                </c:pt>
                <c:pt idx="42853">
                  <c:v>43824.197916666599</c:v>
                </c:pt>
                <c:pt idx="42854">
                  <c:v>43824.21875</c:v>
                </c:pt>
                <c:pt idx="42855">
                  <c:v>43824.239583333401</c:v>
                </c:pt>
                <c:pt idx="42856">
                  <c:v>43824.260416666599</c:v>
                </c:pt>
                <c:pt idx="42857">
                  <c:v>43824.28125</c:v>
                </c:pt>
                <c:pt idx="42858">
                  <c:v>43824.302083333401</c:v>
                </c:pt>
                <c:pt idx="42859">
                  <c:v>43824.322916666599</c:v>
                </c:pt>
                <c:pt idx="42860">
                  <c:v>43824.34375</c:v>
                </c:pt>
                <c:pt idx="42861">
                  <c:v>43824.364583333401</c:v>
                </c:pt>
                <c:pt idx="42862">
                  <c:v>43824.385416666599</c:v>
                </c:pt>
                <c:pt idx="42863">
                  <c:v>43824.40625</c:v>
                </c:pt>
                <c:pt idx="42864">
                  <c:v>43824.427083333401</c:v>
                </c:pt>
                <c:pt idx="42865">
                  <c:v>43824.447916666599</c:v>
                </c:pt>
                <c:pt idx="42866">
                  <c:v>43824.46875</c:v>
                </c:pt>
                <c:pt idx="42867">
                  <c:v>43824.489583333401</c:v>
                </c:pt>
                <c:pt idx="42868">
                  <c:v>43824.510416666599</c:v>
                </c:pt>
                <c:pt idx="42869">
                  <c:v>43824.53125</c:v>
                </c:pt>
                <c:pt idx="42870">
                  <c:v>43824.552083333401</c:v>
                </c:pt>
                <c:pt idx="42871">
                  <c:v>43824.572916666599</c:v>
                </c:pt>
                <c:pt idx="42872">
                  <c:v>43824.59375</c:v>
                </c:pt>
                <c:pt idx="42873">
                  <c:v>43824.614583333401</c:v>
                </c:pt>
                <c:pt idx="42874">
                  <c:v>43824.635416666599</c:v>
                </c:pt>
                <c:pt idx="42875">
                  <c:v>43824.65625</c:v>
                </c:pt>
                <c:pt idx="42876">
                  <c:v>43824.677083333401</c:v>
                </c:pt>
                <c:pt idx="42877">
                  <c:v>43824.697916666599</c:v>
                </c:pt>
                <c:pt idx="42878">
                  <c:v>43824.71875</c:v>
                </c:pt>
                <c:pt idx="42879">
                  <c:v>43824.739583333401</c:v>
                </c:pt>
                <c:pt idx="42880">
                  <c:v>43824.760416666599</c:v>
                </c:pt>
                <c:pt idx="42881">
                  <c:v>43824.78125</c:v>
                </c:pt>
                <c:pt idx="42882">
                  <c:v>43824.802083333401</c:v>
                </c:pt>
                <c:pt idx="42883">
                  <c:v>43824.822916666599</c:v>
                </c:pt>
                <c:pt idx="42884">
                  <c:v>43824.84375</c:v>
                </c:pt>
                <c:pt idx="42885">
                  <c:v>43824.864583333401</c:v>
                </c:pt>
                <c:pt idx="42886">
                  <c:v>43824.885416666599</c:v>
                </c:pt>
                <c:pt idx="42887">
                  <c:v>43824.90625</c:v>
                </c:pt>
                <c:pt idx="42888">
                  <c:v>43824.927083333401</c:v>
                </c:pt>
                <c:pt idx="42889">
                  <c:v>43824.947916666599</c:v>
                </c:pt>
                <c:pt idx="42890">
                  <c:v>43824.96875</c:v>
                </c:pt>
                <c:pt idx="42891">
                  <c:v>43824.989583333401</c:v>
                </c:pt>
                <c:pt idx="42892">
                  <c:v>43825.010416666599</c:v>
                </c:pt>
                <c:pt idx="42893">
                  <c:v>43825.03125</c:v>
                </c:pt>
                <c:pt idx="42894">
                  <c:v>43825.052083333401</c:v>
                </c:pt>
                <c:pt idx="42895">
                  <c:v>43825.072916666599</c:v>
                </c:pt>
                <c:pt idx="42896">
                  <c:v>43825.09375</c:v>
                </c:pt>
                <c:pt idx="42897">
                  <c:v>43825.114583333401</c:v>
                </c:pt>
                <c:pt idx="42898">
                  <c:v>43825.135416666599</c:v>
                </c:pt>
                <c:pt idx="42899">
                  <c:v>43825.15625</c:v>
                </c:pt>
                <c:pt idx="42900">
                  <c:v>43825.177083333401</c:v>
                </c:pt>
                <c:pt idx="42901">
                  <c:v>43825.197916666599</c:v>
                </c:pt>
                <c:pt idx="42902">
                  <c:v>43825.21875</c:v>
                </c:pt>
                <c:pt idx="42903">
                  <c:v>43825.239583333401</c:v>
                </c:pt>
                <c:pt idx="42904">
                  <c:v>43825.260416666599</c:v>
                </c:pt>
                <c:pt idx="42905">
                  <c:v>43825.28125</c:v>
                </c:pt>
                <c:pt idx="42906">
                  <c:v>43825.302083333401</c:v>
                </c:pt>
                <c:pt idx="42907">
                  <c:v>43825.322916666599</c:v>
                </c:pt>
                <c:pt idx="42908">
                  <c:v>43825.34375</c:v>
                </c:pt>
                <c:pt idx="42909">
                  <c:v>43825.364583333401</c:v>
                </c:pt>
                <c:pt idx="42910">
                  <c:v>43825.385416666599</c:v>
                </c:pt>
                <c:pt idx="42911">
                  <c:v>43825.40625</c:v>
                </c:pt>
                <c:pt idx="42912">
                  <c:v>43825.427083333401</c:v>
                </c:pt>
                <c:pt idx="42913">
                  <c:v>43825.447916666599</c:v>
                </c:pt>
                <c:pt idx="42914">
                  <c:v>43825.46875</c:v>
                </c:pt>
                <c:pt idx="42915">
                  <c:v>43825.489583333401</c:v>
                </c:pt>
                <c:pt idx="42916">
                  <c:v>43825.510416666599</c:v>
                </c:pt>
                <c:pt idx="42917">
                  <c:v>43825.53125</c:v>
                </c:pt>
                <c:pt idx="42918">
                  <c:v>43825.552083333401</c:v>
                </c:pt>
                <c:pt idx="42919">
                  <c:v>43825.572916666599</c:v>
                </c:pt>
                <c:pt idx="42920">
                  <c:v>43825.59375</c:v>
                </c:pt>
                <c:pt idx="42921">
                  <c:v>43825.614583333401</c:v>
                </c:pt>
                <c:pt idx="42922">
                  <c:v>43825.635416666599</c:v>
                </c:pt>
                <c:pt idx="42923">
                  <c:v>43825.65625</c:v>
                </c:pt>
                <c:pt idx="42924">
                  <c:v>43825.677083333401</c:v>
                </c:pt>
                <c:pt idx="42925">
                  <c:v>43825.697916666599</c:v>
                </c:pt>
                <c:pt idx="42926">
                  <c:v>43825.71875</c:v>
                </c:pt>
                <c:pt idx="42927">
                  <c:v>43825.739583333401</c:v>
                </c:pt>
                <c:pt idx="42928">
                  <c:v>43825.760416666599</c:v>
                </c:pt>
                <c:pt idx="42929">
                  <c:v>43825.78125</c:v>
                </c:pt>
                <c:pt idx="42930">
                  <c:v>43825.802083333401</c:v>
                </c:pt>
                <c:pt idx="42931">
                  <c:v>43825.822916666599</c:v>
                </c:pt>
                <c:pt idx="42932">
                  <c:v>43825.84375</c:v>
                </c:pt>
                <c:pt idx="42933">
                  <c:v>43825.864583333401</c:v>
                </c:pt>
                <c:pt idx="42934">
                  <c:v>43825.885416666599</c:v>
                </c:pt>
                <c:pt idx="42935">
                  <c:v>43825.90625</c:v>
                </c:pt>
                <c:pt idx="42936">
                  <c:v>43825.927083333401</c:v>
                </c:pt>
                <c:pt idx="42937">
                  <c:v>43825.947916666599</c:v>
                </c:pt>
                <c:pt idx="42938">
                  <c:v>43825.96875</c:v>
                </c:pt>
                <c:pt idx="42939">
                  <c:v>43825.989583333401</c:v>
                </c:pt>
                <c:pt idx="42940">
                  <c:v>43826.010416666599</c:v>
                </c:pt>
                <c:pt idx="42941">
                  <c:v>43826.03125</c:v>
                </c:pt>
                <c:pt idx="42942">
                  <c:v>43826.052083333401</c:v>
                </c:pt>
                <c:pt idx="42943">
                  <c:v>43826.072916666599</c:v>
                </c:pt>
                <c:pt idx="42944">
                  <c:v>43826.09375</c:v>
                </c:pt>
                <c:pt idx="42945">
                  <c:v>43826.114583333401</c:v>
                </c:pt>
                <c:pt idx="42946">
                  <c:v>43826.135416666599</c:v>
                </c:pt>
                <c:pt idx="42947">
                  <c:v>43826.15625</c:v>
                </c:pt>
                <c:pt idx="42948">
                  <c:v>43826.177083333401</c:v>
                </c:pt>
                <c:pt idx="42949">
                  <c:v>43826.197916666599</c:v>
                </c:pt>
                <c:pt idx="42950">
                  <c:v>43826.21875</c:v>
                </c:pt>
                <c:pt idx="42951">
                  <c:v>43826.239583333401</c:v>
                </c:pt>
                <c:pt idx="42952">
                  <c:v>43826.260416666599</c:v>
                </c:pt>
                <c:pt idx="42953">
                  <c:v>43826.28125</c:v>
                </c:pt>
                <c:pt idx="42954">
                  <c:v>43826.302083333401</c:v>
                </c:pt>
                <c:pt idx="42955">
                  <c:v>43826.322916666599</c:v>
                </c:pt>
                <c:pt idx="42956">
                  <c:v>43826.34375</c:v>
                </c:pt>
                <c:pt idx="42957">
                  <c:v>43826.364583333401</c:v>
                </c:pt>
                <c:pt idx="42958">
                  <c:v>43826.385416666599</c:v>
                </c:pt>
                <c:pt idx="42959">
                  <c:v>43826.40625</c:v>
                </c:pt>
                <c:pt idx="42960">
                  <c:v>43826.427083333401</c:v>
                </c:pt>
                <c:pt idx="42961">
                  <c:v>43826.447916666599</c:v>
                </c:pt>
                <c:pt idx="42962">
                  <c:v>43826.46875</c:v>
                </c:pt>
                <c:pt idx="42963">
                  <c:v>43826.489583333401</c:v>
                </c:pt>
                <c:pt idx="42964">
                  <c:v>43826.510416666599</c:v>
                </c:pt>
                <c:pt idx="42965">
                  <c:v>43826.53125</c:v>
                </c:pt>
                <c:pt idx="42966">
                  <c:v>43826.552083333401</c:v>
                </c:pt>
                <c:pt idx="42967">
                  <c:v>43826.572916666599</c:v>
                </c:pt>
                <c:pt idx="42968">
                  <c:v>43826.59375</c:v>
                </c:pt>
                <c:pt idx="42969">
                  <c:v>43826.614583333401</c:v>
                </c:pt>
                <c:pt idx="42970">
                  <c:v>43826.635416666599</c:v>
                </c:pt>
                <c:pt idx="42971">
                  <c:v>43826.65625</c:v>
                </c:pt>
                <c:pt idx="42972">
                  <c:v>43826.677083333401</c:v>
                </c:pt>
                <c:pt idx="42973">
                  <c:v>43826.697916666599</c:v>
                </c:pt>
                <c:pt idx="42974">
                  <c:v>43826.71875</c:v>
                </c:pt>
                <c:pt idx="42975">
                  <c:v>43826.739583333401</c:v>
                </c:pt>
                <c:pt idx="42976">
                  <c:v>43826.760416666599</c:v>
                </c:pt>
                <c:pt idx="42977">
                  <c:v>43826.78125</c:v>
                </c:pt>
                <c:pt idx="42978">
                  <c:v>43826.802083333401</c:v>
                </c:pt>
                <c:pt idx="42979">
                  <c:v>43826.822916666599</c:v>
                </c:pt>
                <c:pt idx="42980">
                  <c:v>43826.84375</c:v>
                </c:pt>
                <c:pt idx="42981">
                  <c:v>43826.864583333401</c:v>
                </c:pt>
                <c:pt idx="42982">
                  <c:v>43826.885416666599</c:v>
                </c:pt>
                <c:pt idx="42983">
                  <c:v>43826.90625</c:v>
                </c:pt>
                <c:pt idx="42984">
                  <c:v>43826.927083333401</c:v>
                </c:pt>
                <c:pt idx="42985">
                  <c:v>43826.947916666599</c:v>
                </c:pt>
                <c:pt idx="42986">
                  <c:v>43826.96875</c:v>
                </c:pt>
                <c:pt idx="42987">
                  <c:v>43826.989583333401</c:v>
                </c:pt>
                <c:pt idx="42988">
                  <c:v>43827.010416666599</c:v>
                </c:pt>
                <c:pt idx="42989">
                  <c:v>43827.03125</c:v>
                </c:pt>
                <c:pt idx="42990">
                  <c:v>43827.052083333401</c:v>
                </c:pt>
                <c:pt idx="42991">
                  <c:v>43827.072916666599</c:v>
                </c:pt>
                <c:pt idx="42992">
                  <c:v>43827.09375</c:v>
                </c:pt>
                <c:pt idx="42993">
                  <c:v>43827.114583333401</c:v>
                </c:pt>
                <c:pt idx="42994">
                  <c:v>43827.135416666599</c:v>
                </c:pt>
                <c:pt idx="42995">
                  <c:v>43827.15625</c:v>
                </c:pt>
                <c:pt idx="42996">
                  <c:v>43827.177083333401</c:v>
                </c:pt>
                <c:pt idx="42997">
                  <c:v>43827.197916666599</c:v>
                </c:pt>
                <c:pt idx="42998">
                  <c:v>43827.21875</c:v>
                </c:pt>
                <c:pt idx="42999">
                  <c:v>43827.239583333401</c:v>
                </c:pt>
                <c:pt idx="43000">
                  <c:v>43827.260416666599</c:v>
                </c:pt>
                <c:pt idx="43001">
                  <c:v>43827.28125</c:v>
                </c:pt>
                <c:pt idx="43002">
                  <c:v>43827.302083333401</c:v>
                </c:pt>
                <c:pt idx="43003">
                  <c:v>43827.322916666599</c:v>
                </c:pt>
                <c:pt idx="43004">
                  <c:v>43827.34375</c:v>
                </c:pt>
                <c:pt idx="43005">
                  <c:v>43827.364583333401</c:v>
                </c:pt>
                <c:pt idx="43006">
                  <c:v>43827.385416666599</c:v>
                </c:pt>
                <c:pt idx="43007">
                  <c:v>43827.40625</c:v>
                </c:pt>
                <c:pt idx="43008">
                  <c:v>43827.427083333401</c:v>
                </c:pt>
                <c:pt idx="43009">
                  <c:v>43827.447916666599</c:v>
                </c:pt>
                <c:pt idx="43010">
                  <c:v>43827.46875</c:v>
                </c:pt>
                <c:pt idx="43011">
                  <c:v>43827.489583333401</c:v>
                </c:pt>
                <c:pt idx="43012">
                  <c:v>43827.510416666599</c:v>
                </c:pt>
                <c:pt idx="43013">
                  <c:v>43827.53125</c:v>
                </c:pt>
                <c:pt idx="43014">
                  <c:v>43827.552083333401</c:v>
                </c:pt>
                <c:pt idx="43015">
                  <c:v>43827.572916666599</c:v>
                </c:pt>
                <c:pt idx="43016">
                  <c:v>43827.59375</c:v>
                </c:pt>
                <c:pt idx="43017">
                  <c:v>43827.614583333401</c:v>
                </c:pt>
                <c:pt idx="43018">
                  <c:v>43827.635416666599</c:v>
                </c:pt>
                <c:pt idx="43019">
                  <c:v>43827.65625</c:v>
                </c:pt>
                <c:pt idx="43020">
                  <c:v>43827.677083333401</c:v>
                </c:pt>
                <c:pt idx="43021">
                  <c:v>43827.697916666599</c:v>
                </c:pt>
                <c:pt idx="43022">
                  <c:v>43827.71875</c:v>
                </c:pt>
                <c:pt idx="43023">
                  <c:v>43827.739583333401</c:v>
                </c:pt>
                <c:pt idx="43024">
                  <c:v>43827.760416666599</c:v>
                </c:pt>
                <c:pt idx="43025">
                  <c:v>43827.78125</c:v>
                </c:pt>
                <c:pt idx="43026">
                  <c:v>43827.802083333401</c:v>
                </c:pt>
                <c:pt idx="43027">
                  <c:v>43827.822916666599</c:v>
                </c:pt>
                <c:pt idx="43028">
                  <c:v>43827.84375</c:v>
                </c:pt>
                <c:pt idx="43029">
                  <c:v>43827.864583333401</c:v>
                </c:pt>
                <c:pt idx="43030">
                  <c:v>43827.885416666599</c:v>
                </c:pt>
                <c:pt idx="43031">
                  <c:v>43827.90625</c:v>
                </c:pt>
                <c:pt idx="43032">
                  <c:v>43827.927083333401</c:v>
                </c:pt>
                <c:pt idx="43033">
                  <c:v>43827.947916666599</c:v>
                </c:pt>
                <c:pt idx="43034">
                  <c:v>43827.96875</c:v>
                </c:pt>
                <c:pt idx="43035">
                  <c:v>43827.989583333401</c:v>
                </c:pt>
                <c:pt idx="43036">
                  <c:v>43828.010416666599</c:v>
                </c:pt>
                <c:pt idx="43037">
                  <c:v>43828.03125</c:v>
                </c:pt>
                <c:pt idx="43038">
                  <c:v>43828.052083333401</c:v>
                </c:pt>
                <c:pt idx="43039">
                  <c:v>43828.072916666599</c:v>
                </c:pt>
                <c:pt idx="43040">
                  <c:v>43828.09375</c:v>
                </c:pt>
                <c:pt idx="43041">
                  <c:v>43828.114583333401</c:v>
                </c:pt>
                <c:pt idx="43042">
                  <c:v>43828.135416666599</c:v>
                </c:pt>
                <c:pt idx="43043">
                  <c:v>43828.15625</c:v>
                </c:pt>
                <c:pt idx="43044">
                  <c:v>43828.177083333401</c:v>
                </c:pt>
                <c:pt idx="43045">
                  <c:v>43828.197916666599</c:v>
                </c:pt>
                <c:pt idx="43046">
                  <c:v>43828.21875</c:v>
                </c:pt>
                <c:pt idx="43047">
                  <c:v>43828.239583333401</c:v>
                </c:pt>
                <c:pt idx="43048">
                  <c:v>43828.260416666599</c:v>
                </c:pt>
                <c:pt idx="43049">
                  <c:v>43828.28125</c:v>
                </c:pt>
                <c:pt idx="43050">
                  <c:v>43828.302083333401</c:v>
                </c:pt>
                <c:pt idx="43051">
                  <c:v>43828.322916666599</c:v>
                </c:pt>
                <c:pt idx="43052">
                  <c:v>43828.34375</c:v>
                </c:pt>
                <c:pt idx="43053">
                  <c:v>43828.364583333401</c:v>
                </c:pt>
                <c:pt idx="43054">
                  <c:v>43828.385416666599</c:v>
                </c:pt>
                <c:pt idx="43055">
                  <c:v>43828.40625</c:v>
                </c:pt>
                <c:pt idx="43056">
                  <c:v>43828.427083333401</c:v>
                </c:pt>
                <c:pt idx="43057">
                  <c:v>43828.447916666599</c:v>
                </c:pt>
                <c:pt idx="43058">
                  <c:v>43828.46875</c:v>
                </c:pt>
                <c:pt idx="43059">
                  <c:v>43828.489583333401</c:v>
                </c:pt>
                <c:pt idx="43060">
                  <c:v>43828.510416666599</c:v>
                </c:pt>
                <c:pt idx="43061">
                  <c:v>43828.53125</c:v>
                </c:pt>
                <c:pt idx="43062">
                  <c:v>43828.552083333401</c:v>
                </c:pt>
                <c:pt idx="43063">
                  <c:v>43828.572916666599</c:v>
                </c:pt>
                <c:pt idx="43064">
                  <c:v>43828.59375</c:v>
                </c:pt>
                <c:pt idx="43065">
                  <c:v>43828.614583333401</c:v>
                </c:pt>
                <c:pt idx="43066">
                  <c:v>43828.635416666599</c:v>
                </c:pt>
                <c:pt idx="43067">
                  <c:v>43828.65625</c:v>
                </c:pt>
                <c:pt idx="43068">
                  <c:v>43828.677083333401</c:v>
                </c:pt>
                <c:pt idx="43069">
                  <c:v>43828.697916666599</c:v>
                </c:pt>
                <c:pt idx="43070">
                  <c:v>43828.71875</c:v>
                </c:pt>
                <c:pt idx="43071">
                  <c:v>43828.739583333401</c:v>
                </c:pt>
                <c:pt idx="43072">
                  <c:v>43828.760416666599</c:v>
                </c:pt>
                <c:pt idx="43073">
                  <c:v>43828.78125</c:v>
                </c:pt>
                <c:pt idx="43074">
                  <c:v>43828.802083333401</c:v>
                </c:pt>
                <c:pt idx="43075">
                  <c:v>43828.822916666599</c:v>
                </c:pt>
                <c:pt idx="43076">
                  <c:v>43828.84375</c:v>
                </c:pt>
                <c:pt idx="43077">
                  <c:v>43828.864583333401</c:v>
                </c:pt>
                <c:pt idx="43078">
                  <c:v>43828.885416666599</c:v>
                </c:pt>
                <c:pt idx="43079">
                  <c:v>43828.90625</c:v>
                </c:pt>
                <c:pt idx="43080">
                  <c:v>43828.927083333401</c:v>
                </c:pt>
                <c:pt idx="43081">
                  <c:v>43828.947916666599</c:v>
                </c:pt>
                <c:pt idx="43082">
                  <c:v>43828.96875</c:v>
                </c:pt>
                <c:pt idx="43083">
                  <c:v>43828.989583333401</c:v>
                </c:pt>
                <c:pt idx="43084">
                  <c:v>43829.010416666599</c:v>
                </c:pt>
                <c:pt idx="43085">
                  <c:v>43829.03125</c:v>
                </c:pt>
                <c:pt idx="43086">
                  <c:v>43829.052083333401</c:v>
                </c:pt>
                <c:pt idx="43087">
                  <c:v>43829.072916666599</c:v>
                </c:pt>
                <c:pt idx="43088">
                  <c:v>43829.09375</c:v>
                </c:pt>
                <c:pt idx="43089">
                  <c:v>43829.114583333401</c:v>
                </c:pt>
                <c:pt idx="43090">
                  <c:v>43829.135416666599</c:v>
                </c:pt>
                <c:pt idx="43091">
                  <c:v>43829.15625</c:v>
                </c:pt>
                <c:pt idx="43092">
                  <c:v>43829.177083333401</c:v>
                </c:pt>
                <c:pt idx="43093">
                  <c:v>43829.197916666599</c:v>
                </c:pt>
                <c:pt idx="43094">
                  <c:v>43829.21875</c:v>
                </c:pt>
                <c:pt idx="43095">
                  <c:v>43829.239583333401</c:v>
                </c:pt>
                <c:pt idx="43096">
                  <c:v>43829.260416666599</c:v>
                </c:pt>
                <c:pt idx="43097">
                  <c:v>43829.28125</c:v>
                </c:pt>
                <c:pt idx="43098">
                  <c:v>43829.302083333401</c:v>
                </c:pt>
                <c:pt idx="43099">
                  <c:v>43829.322916666599</c:v>
                </c:pt>
                <c:pt idx="43100">
                  <c:v>43829.34375</c:v>
                </c:pt>
                <c:pt idx="43101">
                  <c:v>43829.364583333401</c:v>
                </c:pt>
                <c:pt idx="43102">
                  <c:v>43829.385416666599</c:v>
                </c:pt>
                <c:pt idx="43103">
                  <c:v>43829.40625</c:v>
                </c:pt>
                <c:pt idx="43104">
                  <c:v>43829.427083333401</c:v>
                </c:pt>
                <c:pt idx="43105">
                  <c:v>43829.447916666599</c:v>
                </c:pt>
                <c:pt idx="43106">
                  <c:v>43829.46875</c:v>
                </c:pt>
                <c:pt idx="43107">
                  <c:v>43829.489583333401</c:v>
                </c:pt>
                <c:pt idx="43108">
                  <c:v>43829.510416666599</c:v>
                </c:pt>
                <c:pt idx="43109">
                  <c:v>43829.53125</c:v>
                </c:pt>
                <c:pt idx="43110">
                  <c:v>43829.552083333401</c:v>
                </c:pt>
                <c:pt idx="43111">
                  <c:v>43829.572916666599</c:v>
                </c:pt>
                <c:pt idx="43112">
                  <c:v>43829.59375</c:v>
                </c:pt>
                <c:pt idx="43113">
                  <c:v>43829.614583333401</c:v>
                </c:pt>
                <c:pt idx="43114">
                  <c:v>43829.635416666599</c:v>
                </c:pt>
                <c:pt idx="43115">
                  <c:v>43829.65625</c:v>
                </c:pt>
                <c:pt idx="43116">
                  <c:v>43829.677083333401</c:v>
                </c:pt>
                <c:pt idx="43117">
                  <c:v>43829.697916666599</c:v>
                </c:pt>
                <c:pt idx="43118">
                  <c:v>43829.71875</c:v>
                </c:pt>
                <c:pt idx="43119">
                  <c:v>43829.739583333401</c:v>
                </c:pt>
                <c:pt idx="43120">
                  <c:v>43829.760416666599</c:v>
                </c:pt>
                <c:pt idx="43121">
                  <c:v>43829.78125</c:v>
                </c:pt>
                <c:pt idx="43122">
                  <c:v>43829.802083333401</c:v>
                </c:pt>
                <c:pt idx="43123">
                  <c:v>43829.822916666599</c:v>
                </c:pt>
                <c:pt idx="43124">
                  <c:v>43829.84375</c:v>
                </c:pt>
                <c:pt idx="43125">
                  <c:v>43829.864583333401</c:v>
                </c:pt>
                <c:pt idx="43126">
                  <c:v>43829.885416666599</c:v>
                </c:pt>
                <c:pt idx="43127">
                  <c:v>43829.90625</c:v>
                </c:pt>
                <c:pt idx="43128">
                  <c:v>43829.927083333401</c:v>
                </c:pt>
                <c:pt idx="43129">
                  <c:v>43829.947916666599</c:v>
                </c:pt>
                <c:pt idx="43130">
                  <c:v>43829.96875</c:v>
                </c:pt>
                <c:pt idx="43131">
                  <c:v>43829.989583333401</c:v>
                </c:pt>
                <c:pt idx="43132">
                  <c:v>43830.010416666599</c:v>
                </c:pt>
                <c:pt idx="43133">
                  <c:v>43830.03125</c:v>
                </c:pt>
                <c:pt idx="43134">
                  <c:v>43830.052083333401</c:v>
                </c:pt>
                <c:pt idx="43135">
                  <c:v>43830.072916666599</c:v>
                </c:pt>
                <c:pt idx="43136">
                  <c:v>43830.09375</c:v>
                </c:pt>
                <c:pt idx="43137">
                  <c:v>43830.114583333401</c:v>
                </c:pt>
                <c:pt idx="43138">
                  <c:v>43830.135416666599</c:v>
                </c:pt>
                <c:pt idx="43139">
                  <c:v>43830.15625</c:v>
                </c:pt>
                <c:pt idx="43140">
                  <c:v>43830.177083333401</c:v>
                </c:pt>
                <c:pt idx="43141">
                  <c:v>43830.197916666599</c:v>
                </c:pt>
                <c:pt idx="43142">
                  <c:v>43830.21875</c:v>
                </c:pt>
                <c:pt idx="43143">
                  <c:v>43830.239583333401</c:v>
                </c:pt>
                <c:pt idx="43144">
                  <c:v>43830.260416666599</c:v>
                </c:pt>
                <c:pt idx="43145">
                  <c:v>43830.28125</c:v>
                </c:pt>
                <c:pt idx="43146">
                  <c:v>43830.302083333401</c:v>
                </c:pt>
                <c:pt idx="43147">
                  <c:v>43830.322916666599</c:v>
                </c:pt>
                <c:pt idx="43148">
                  <c:v>43830.34375</c:v>
                </c:pt>
                <c:pt idx="43149">
                  <c:v>43830.364583333401</c:v>
                </c:pt>
                <c:pt idx="43150">
                  <c:v>43830.385416666599</c:v>
                </c:pt>
                <c:pt idx="43151">
                  <c:v>43830.40625</c:v>
                </c:pt>
                <c:pt idx="43152">
                  <c:v>43830.427083333401</c:v>
                </c:pt>
                <c:pt idx="43153">
                  <c:v>43830.447916666599</c:v>
                </c:pt>
                <c:pt idx="43154">
                  <c:v>43830.46875</c:v>
                </c:pt>
                <c:pt idx="43155">
                  <c:v>43830.489583333401</c:v>
                </c:pt>
                <c:pt idx="43156">
                  <c:v>43830.510416666599</c:v>
                </c:pt>
                <c:pt idx="43157">
                  <c:v>43830.53125</c:v>
                </c:pt>
                <c:pt idx="43158">
                  <c:v>43830.552083333401</c:v>
                </c:pt>
                <c:pt idx="43159">
                  <c:v>43830.572916666599</c:v>
                </c:pt>
                <c:pt idx="43160">
                  <c:v>43830.59375</c:v>
                </c:pt>
                <c:pt idx="43161">
                  <c:v>43830.614583333401</c:v>
                </c:pt>
                <c:pt idx="43162">
                  <c:v>43830.635416666599</c:v>
                </c:pt>
                <c:pt idx="43163">
                  <c:v>43830.65625</c:v>
                </c:pt>
                <c:pt idx="43164">
                  <c:v>43830.677083333401</c:v>
                </c:pt>
                <c:pt idx="43165">
                  <c:v>43830.697916666599</c:v>
                </c:pt>
                <c:pt idx="43166">
                  <c:v>43830.71875</c:v>
                </c:pt>
                <c:pt idx="43167">
                  <c:v>43830.739583333401</c:v>
                </c:pt>
                <c:pt idx="43168">
                  <c:v>43830.760416666599</c:v>
                </c:pt>
                <c:pt idx="43169">
                  <c:v>43830.78125</c:v>
                </c:pt>
                <c:pt idx="43170">
                  <c:v>43830.802083333401</c:v>
                </c:pt>
                <c:pt idx="43171">
                  <c:v>43830.822916666599</c:v>
                </c:pt>
                <c:pt idx="43172">
                  <c:v>43830.84375</c:v>
                </c:pt>
                <c:pt idx="43173">
                  <c:v>43830.864583333401</c:v>
                </c:pt>
                <c:pt idx="43174">
                  <c:v>43830.885416666599</c:v>
                </c:pt>
                <c:pt idx="43175">
                  <c:v>43830.90625</c:v>
                </c:pt>
                <c:pt idx="43176">
                  <c:v>43830.927083333401</c:v>
                </c:pt>
                <c:pt idx="43177">
                  <c:v>43830.947916666599</c:v>
                </c:pt>
                <c:pt idx="43178">
                  <c:v>43830.96875</c:v>
                </c:pt>
                <c:pt idx="43179">
                  <c:v>43830.989583333401</c:v>
                </c:pt>
                <c:pt idx="43180">
                  <c:v>43831.010416666599</c:v>
                </c:pt>
                <c:pt idx="43181">
                  <c:v>43831.03125</c:v>
                </c:pt>
                <c:pt idx="43182">
                  <c:v>43831.052083333401</c:v>
                </c:pt>
                <c:pt idx="43183">
                  <c:v>43831.072916666599</c:v>
                </c:pt>
                <c:pt idx="43184">
                  <c:v>43831.09375</c:v>
                </c:pt>
                <c:pt idx="43185">
                  <c:v>43831.114583333401</c:v>
                </c:pt>
                <c:pt idx="43186">
                  <c:v>43831.135416666599</c:v>
                </c:pt>
                <c:pt idx="43187">
                  <c:v>43831.15625</c:v>
                </c:pt>
                <c:pt idx="43188">
                  <c:v>43831.177083333401</c:v>
                </c:pt>
                <c:pt idx="43189">
                  <c:v>43831.197916666599</c:v>
                </c:pt>
                <c:pt idx="43190">
                  <c:v>43831.21875</c:v>
                </c:pt>
                <c:pt idx="43191">
                  <c:v>43831.239583333401</c:v>
                </c:pt>
                <c:pt idx="43192">
                  <c:v>43831.260416666599</c:v>
                </c:pt>
                <c:pt idx="43193">
                  <c:v>43831.28125</c:v>
                </c:pt>
                <c:pt idx="43194">
                  <c:v>43831.302083333401</c:v>
                </c:pt>
                <c:pt idx="43195">
                  <c:v>43831.322916666599</c:v>
                </c:pt>
                <c:pt idx="43196">
                  <c:v>43831.34375</c:v>
                </c:pt>
                <c:pt idx="43197">
                  <c:v>43831.364583333401</c:v>
                </c:pt>
                <c:pt idx="43198">
                  <c:v>43831.385416666599</c:v>
                </c:pt>
                <c:pt idx="43199">
                  <c:v>43831.40625</c:v>
                </c:pt>
                <c:pt idx="43200">
                  <c:v>43831.427083333401</c:v>
                </c:pt>
                <c:pt idx="43201">
                  <c:v>43831.447916666599</c:v>
                </c:pt>
                <c:pt idx="43202">
                  <c:v>43831.46875</c:v>
                </c:pt>
                <c:pt idx="43203">
                  <c:v>43831.489583333401</c:v>
                </c:pt>
                <c:pt idx="43204">
                  <c:v>43831.510416666599</c:v>
                </c:pt>
                <c:pt idx="43205">
                  <c:v>43831.53125</c:v>
                </c:pt>
                <c:pt idx="43206">
                  <c:v>43831.552083333401</c:v>
                </c:pt>
                <c:pt idx="43207">
                  <c:v>43831.572916666599</c:v>
                </c:pt>
                <c:pt idx="43208">
                  <c:v>43831.59375</c:v>
                </c:pt>
                <c:pt idx="43209">
                  <c:v>43831.614583333401</c:v>
                </c:pt>
                <c:pt idx="43210">
                  <c:v>43831.635416666599</c:v>
                </c:pt>
                <c:pt idx="43211">
                  <c:v>43831.65625</c:v>
                </c:pt>
                <c:pt idx="43212">
                  <c:v>43831.677083333401</c:v>
                </c:pt>
                <c:pt idx="43213">
                  <c:v>43831.697916666599</c:v>
                </c:pt>
                <c:pt idx="43214">
                  <c:v>43831.71875</c:v>
                </c:pt>
                <c:pt idx="43215">
                  <c:v>43831.739583333401</c:v>
                </c:pt>
                <c:pt idx="43216">
                  <c:v>43831.760416666599</c:v>
                </c:pt>
                <c:pt idx="43217">
                  <c:v>43831.78125</c:v>
                </c:pt>
                <c:pt idx="43218">
                  <c:v>43831.802083333401</c:v>
                </c:pt>
                <c:pt idx="43219">
                  <c:v>43831.822916666599</c:v>
                </c:pt>
                <c:pt idx="43220">
                  <c:v>43831.84375</c:v>
                </c:pt>
                <c:pt idx="43221">
                  <c:v>43831.864583333401</c:v>
                </c:pt>
                <c:pt idx="43222">
                  <c:v>43831.885416666599</c:v>
                </c:pt>
                <c:pt idx="43223">
                  <c:v>43831.90625</c:v>
                </c:pt>
                <c:pt idx="43224">
                  <c:v>43831.927083333401</c:v>
                </c:pt>
                <c:pt idx="43225">
                  <c:v>43831.947916666599</c:v>
                </c:pt>
                <c:pt idx="43226">
                  <c:v>43831.96875</c:v>
                </c:pt>
                <c:pt idx="43227">
                  <c:v>43831.989583333401</c:v>
                </c:pt>
                <c:pt idx="43228">
                  <c:v>43832.010416666599</c:v>
                </c:pt>
                <c:pt idx="43229">
                  <c:v>43832.03125</c:v>
                </c:pt>
                <c:pt idx="43230">
                  <c:v>43832.052083333401</c:v>
                </c:pt>
                <c:pt idx="43231">
                  <c:v>43832.072916666599</c:v>
                </c:pt>
                <c:pt idx="43232">
                  <c:v>43832.09375</c:v>
                </c:pt>
                <c:pt idx="43233">
                  <c:v>43832.114583333401</c:v>
                </c:pt>
                <c:pt idx="43234">
                  <c:v>43832.135416666599</c:v>
                </c:pt>
                <c:pt idx="43235">
                  <c:v>43832.15625</c:v>
                </c:pt>
                <c:pt idx="43236">
                  <c:v>43832.177083333401</c:v>
                </c:pt>
                <c:pt idx="43237">
                  <c:v>43832.197916666599</c:v>
                </c:pt>
                <c:pt idx="43238">
                  <c:v>43832.21875</c:v>
                </c:pt>
                <c:pt idx="43239">
                  <c:v>43832.239583333401</c:v>
                </c:pt>
                <c:pt idx="43240">
                  <c:v>43832.260416666599</c:v>
                </c:pt>
                <c:pt idx="43241">
                  <c:v>43832.28125</c:v>
                </c:pt>
                <c:pt idx="43242">
                  <c:v>43832.302083333401</c:v>
                </c:pt>
                <c:pt idx="43243">
                  <c:v>43832.322916666599</c:v>
                </c:pt>
                <c:pt idx="43244">
                  <c:v>43832.34375</c:v>
                </c:pt>
                <c:pt idx="43245">
                  <c:v>43832.364583333401</c:v>
                </c:pt>
                <c:pt idx="43246">
                  <c:v>43832.385416666599</c:v>
                </c:pt>
                <c:pt idx="43247">
                  <c:v>43832.40625</c:v>
                </c:pt>
                <c:pt idx="43248">
                  <c:v>43832.427083333401</c:v>
                </c:pt>
                <c:pt idx="43249">
                  <c:v>43832.447916666599</c:v>
                </c:pt>
                <c:pt idx="43250">
                  <c:v>43832.46875</c:v>
                </c:pt>
                <c:pt idx="43251">
                  <c:v>43832.489583333401</c:v>
                </c:pt>
                <c:pt idx="43252">
                  <c:v>43832.510416666599</c:v>
                </c:pt>
                <c:pt idx="43253">
                  <c:v>43832.53125</c:v>
                </c:pt>
                <c:pt idx="43254">
                  <c:v>43832.552083333401</c:v>
                </c:pt>
                <c:pt idx="43255">
                  <c:v>43832.572916666599</c:v>
                </c:pt>
                <c:pt idx="43256">
                  <c:v>43832.59375</c:v>
                </c:pt>
                <c:pt idx="43257">
                  <c:v>43832.614583333401</c:v>
                </c:pt>
                <c:pt idx="43258">
                  <c:v>43832.635416666599</c:v>
                </c:pt>
                <c:pt idx="43259">
                  <c:v>43832.65625</c:v>
                </c:pt>
                <c:pt idx="43260">
                  <c:v>43832.677083333401</c:v>
                </c:pt>
                <c:pt idx="43261">
                  <c:v>43832.697916666599</c:v>
                </c:pt>
                <c:pt idx="43262">
                  <c:v>43832.71875</c:v>
                </c:pt>
                <c:pt idx="43263">
                  <c:v>43832.739583333401</c:v>
                </c:pt>
                <c:pt idx="43264">
                  <c:v>43832.760416666599</c:v>
                </c:pt>
                <c:pt idx="43265">
                  <c:v>43832.78125</c:v>
                </c:pt>
                <c:pt idx="43266">
                  <c:v>43832.802083333401</c:v>
                </c:pt>
                <c:pt idx="43267">
                  <c:v>43832.822916666599</c:v>
                </c:pt>
                <c:pt idx="43268">
                  <c:v>43832.84375</c:v>
                </c:pt>
                <c:pt idx="43269">
                  <c:v>43832.864583333401</c:v>
                </c:pt>
                <c:pt idx="43270">
                  <c:v>43832.885416666599</c:v>
                </c:pt>
                <c:pt idx="43271">
                  <c:v>43832.90625</c:v>
                </c:pt>
                <c:pt idx="43272">
                  <c:v>43832.927083333401</c:v>
                </c:pt>
                <c:pt idx="43273">
                  <c:v>43832.947916666599</c:v>
                </c:pt>
                <c:pt idx="43274">
                  <c:v>43832.96875</c:v>
                </c:pt>
                <c:pt idx="43275">
                  <c:v>43832.989583333401</c:v>
                </c:pt>
                <c:pt idx="43276">
                  <c:v>43833.010416666599</c:v>
                </c:pt>
                <c:pt idx="43277">
                  <c:v>43833.03125</c:v>
                </c:pt>
                <c:pt idx="43278">
                  <c:v>43833.052083333401</c:v>
                </c:pt>
                <c:pt idx="43279">
                  <c:v>43833.072916666599</c:v>
                </c:pt>
                <c:pt idx="43280">
                  <c:v>43833.09375</c:v>
                </c:pt>
                <c:pt idx="43281">
                  <c:v>43833.114583333401</c:v>
                </c:pt>
                <c:pt idx="43282">
                  <c:v>43833.135416666599</c:v>
                </c:pt>
                <c:pt idx="43283">
                  <c:v>43833.15625</c:v>
                </c:pt>
                <c:pt idx="43284">
                  <c:v>43833.177083333401</c:v>
                </c:pt>
                <c:pt idx="43285">
                  <c:v>43833.197916666599</c:v>
                </c:pt>
                <c:pt idx="43286">
                  <c:v>43833.21875</c:v>
                </c:pt>
                <c:pt idx="43287">
                  <c:v>43833.239583333401</c:v>
                </c:pt>
                <c:pt idx="43288">
                  <c:v>43833.260416666599</c:v>
                </c:pt>
                <c:pt idx="43289">
                  <c:v>43833.28125</c:v>
                </c:pt>
                <c:pt idx="43290">
                  <c:v>43833.302083333401</c:v>
                </c:pt>
                <c:pt idx="43291">
                  <c:v>43833.322916666599</c:v>
                </c:pt>
                <c:pt idx="43292">
                  <c:v>43833.34375</c:v>
                </c:pt>
                <c:pt idx="43293">
                  <c:v>43833.364583333401</c:v>
                </c:pt>
                <c:pt idx="43294">
                  <c:v>43833.385416666599</c:v>
                </c:pt>
                <c:pt idx="43295">
                  <c:v>43833.40625</c:v>
                </c:pt>
                <c:pt idx="43296">
                  <c:v>43833.427083333401</c:v>
                </c:pt>
                <c:pt idx="43297">
                  <c:v>43833.447916666599</c:v>
                </c:pt>
                <c:pt idx="43298">
                  <c:v>43833.46875</c:v>
                </c:pt>
                <c:pt idx="43299">
                  <c:v>43833.489583333401</c:v>
                </c:pt>
                <c:pt idx="43300">
                  <c:v>43833.510416666599</c:v>
                </c:pt>
                <c:pt idx="43301">
                  <c:v>43833.53125</c:v>
                </c:pt>
                <c:pt idx="43302">
                  <c:v>43833.552083333401</c:v>
                </c:pt>
                <c:pt idx="43303">
                  <c:v>43833.572916666599</c:v>
                </c:pt>
                <c:pt idx="43304">
                  <c:v>43833.59375</c:v>
                </c:pt>
                <c:pt idx="43305">
                  <c:v>43833.614583333401</c:v>
                </c:pt>
                <c:pt idx="43306">
                  <c:v>43833.635416666599</c:v>
                </c:pt>
                <c:pt idx="43307">
                  <c:v>43833.65625</c:v>
                </c:pt>
                <c:pt idx="43308">
                  <c:v>43833.677083333401</c:v>
                </c:pt>
                <c:pt idx="43309">
                  <c:v>43833.697916666599</c:v>
                </c:pt>
                <c:pt idx="43310">
                  <c:v>43833.71875</c:v>
                </c:pt>
                <c:pt idx="43311">
                  <c:v>43833.739583333401</c:v>
                </c:pt>
                <c:pt idx="43312">
                  <c:v>43833.760416666599</c:v>
                </c:pt>
                <c:pt idx="43313">
                  <c:v>43833.78125</c:v>
                </c:pt>
                <c:pt idx="43314">
                  <c:v>43833.802083333401</c:v>
                </c:pt>
                <c:pt idx="43315">
                  <c:v>43833.822916666599</c:v>
                </c:pt>
                <c:pt idx="43316">
                  <c:v>43833.84375</c:v>
                </c:pt>
                <c:pt idx="43317">
                  <c:v>43833.864583333401</c:v>
                </c:pt>
                <c:pt idx="43318">
                  <c:v>43833.885416666599</c:v>
                </c:pt>
                <c:pt idx="43319">
                  <c:v>43833.90625</c:v>
                </c:pt>
                <c:pt idx="43320">
                  <c:v>43833.927083333401</c:v>
                </c:pt>
                <c:pt idx="43321">
                  <c:v>43833.947916666599</c:v>
                </c:pt>
                <c:pt idx="43322">
                  <c:v>43833.96875</c:v>
                </c:pt>
                <c:pt idx="43323">
                  <c:v>43833.989583333401</c:v>
                </c:pt>
                <c:pt idx="43324">
                  <c:v>43834.010416666599</c:v>
                </c:pt>
                <c:pt idx="43325">
                  <c:v>43834.03125</c:v>
                </c:pt>
                <c:pt idx="43326">
                  <c:v>43834.052083333401</c:v>
                </c:pt>
                <c:pt idx="43327">
                  <c:v>43834.072916666599</c:v>
                </c:pt>
                <c:pt idx="43328">
                  <c:v>43834.09375</c:v>
                </c:pt>
                <c:pt idx="43329">
                  <c:v>43834.114583333401</c:v>
                </c:pt>
                <c:pt idx="43330">
                  <c:v>43834.135416666599</c:v>
                </c:pt>
                <c:pt idx="43331">
                  <c:v>43834.15625</c:v>
                </c:pt>
                <c:pt idx="43332">
                  <c:v>43834.177083333401</c:v>
                </c:pt>
                <c:pt idx="43333">
                  <c:v>43834.197916666599</c:v>
                </c:pt>
                <c:pt idx="43334">
                  <c:v>43834.21875</c:v>
                </c:pt>
                <c:pt idx="43335">
                  <c:v>43834.239583333401</c:v>
                </c:pt>
                <c:pt idx="43336">
                  <c:v>43834.260416666599</c:v>
                </c:pt>
                <c:pt idx="43337">
                  <c:v>43834.28125</c:v>
                </c:pt>
                <c:pt idx="43338">
                  <c:v>43834.302083333401</c:v>
                </c:pt>
                <c:pt idx="43339">
                  <c:v>43834.322916666599</c:v>
                </c:pt>
                <c:pt idx="43340">
                  <c:v>43834.34375</c:v>
                </c:pt>
                <c:pt idx="43341">
                  <c:v>43834.364583333401</c:v>
                </c:pt>
                <c:pt idx="43342">
                  <c:v>43834.385416666599</c:v>
                </c:pt>
                <c:pt idx="43343">
                  <c:v>43834.40625</c:v>
                </c:pt>
                <c:pt idx="43344">
                  <c:v>43834.427083333401</c:v>
                </c:pt>
                <c:pt idx="43345">
                  <c:v>43834.447916666599</c:v>
                </c:pt>
                <c:pt idx="43346">
                  <c:v>43834.46875</c:v>
                </c:pt>
                <c:pt idx="43347">
                  <c:v>43834.489583333401</c:v>
                </c:pt>
                <c:pt idx="43348">
                  <c:v>43834.510416666599</c:v>
                </c:pt>
                <c:pt idx="43349">
                  <c:v>43834.53125</c:v>
                </c:pt>
                <c:pt idx="43350">
                  <c:v>43834.552083333401</c:v>
                </c:pt>
                <c:pt idx="43351">
                  <c:v>43834.572916666599</c:v>
                </c:pt>
                <c:pt idx="43352">
                  <c:v>43834.59375</c:v>
                </c:pt>
                <c:pt idx="43353">
                  <c:v>43834.614583333401</c:v>
                </c:pt>
                <c:pt idx="43354">
                  <c:v>43834.635416666599</c:v>
                </c:pt>
                <c:pt idx="43355">
                  <c:v>43834.65625</c:v>
                </c:pt>
                <c:pt idx="43356">
                  <c:v>43834.677083333401</c:v>
                </c:pt>
                <c:pt idx="43357">
                  <c:v>43834.697916666599</c:v>
                </c:pt>
                <c:pt idx="43358">
                  <c:v>43834.71875</c:v>
                </c:pt>
                <c:pt idx="43359">
                  <c:v>43834.739583333401</c:v>
                </c:pt>
                <c:pt idx="43360">
                  <c:v>43834.760416666599</c:v>
                </c:pt>
                <c:pt idx="43361">
                  <c:v>43834.78125</c:v>
                </c:pt>
                <c:pt idx="43362">
                  <c:v>43834.802083333401</c:v>
                </c:pt>
                <c:pt idx="43363">
                  <c:v>43834.822916666599</c:v>
                </c:pt>
                <c:pt idx="43364">
                  <c:v>43834.84375</c:v>
                </c:pt>
                <c:pt idx="43365">
                  <c:v>43834.864583333401</c:v>
                </c:pt>
                <c:pt idx="43366">
                  <c:v>43834.885416666599</c:v>
                </c:pt>
                <c:pt idx="43367">
                  <c:v>43834.90625</c:v>
                </c:pt>
                <c:pt idx="43368">
                  <c:v>43834.927083333401</c:v>
                </c:pt>
                <c:pt idx="43369">
                  <c:v>43834.947916666599</c:v>
                </c:pt>
                <c:pt idx="43370">
                  <c:v>43834.96875</c:v>
                </c:pt>
                <c:pt idx="43371">
                  <c:v>43834.989583333401</c:v>
                </c:pt>
                <c:pt idx="43372">
                  <c:v>43835.010416666599</c:v>
                </c:pt>
                <c:pt idx="43373">
                  <c:v>43835.03125</c:v>
                </c:pt>
                <c:pt idx="43374">
                  <c:v>43835.052083333401</c:v>
                </c:pt>
                <c:pt idx="43375">
                  <c:v>43835.072916666599</c:v>
                </c:pt>
                <c:pt idx="43376">
                  <c:v>43835.09375</c:v>
                </c:pt>
                <c:pt idx="43377">
                  <c:v>43835.114583333401</c:v>
                </c:pt>
                <c:pt idx="43378">
                  <c:v>43835.135416666599</c:v>
                </c:pt>
                <c:pt idx="43379">
                  <c:v>43835.15625</c:v>
                </c:pt>
                <c:pt idx="43380">
                  <c:v>43835.177083333401</c:v>
                </c:pt>
                <c:pt idx="43381">
                  <c:v>43835.197916666599</c:v>
                </c:pt>
                <c:pt idx="43382">
                  <c:v>43835.21875</c:v>
                </c:pt>
                <c:pt idx="43383">
                  <c:v>43835.239583333401</c:v>
                </c:pt>
                <c:pt idx="43384">
                  <c:v>43835.260416666599</c:v>
                </c:pt>
                <c:pt idx="43385">
                  <c:v>43835.28125</c:v>
                </c:pt>
                <c:pt idx="43386">
                  <c:v>43835.302083333401</c:v>
                </c:pt>
                <c:pt idx="43387">
                  <c:v>43835.322916666599</c:v>
                </c:pt>
                <c:pt idx="43388">
                  <c:v>43835.34375</c:v>
                </c:pt>
                <c:pt idx="43389">
                  <c:v>43835.364583333401</c:v>
                </c:pt>
                <c:pt idx="43390">
                  <c:v>43835.385416666599</c:v>
                </c:pt>
                <c:pt idx="43391">
                  <c:v>43835.40625</c:v>
                </c:pt>
                <c:pt idx="43392">
                  <c:v>43835.427083333401</c:v>
                </c:pt>
                <c:pt idx="43393">
                  <c:v>43835.447916666599</c:v>
                </c:pt>
                <c:pt idx="43394">
                  <c:v>43835.46875</c:v>
                </c:pt>
                <c:pt idx="43395">
                  <c:v>43835.489583333401</c:v>
                </c:pt>
                <c:pt idx="43396">
                  <c:v>43835.510416666599</c:v>
                </c:pt>
                <c:pt idx="43397">
                  <c:v>43835.53125</c:v>
                </c:pt>
                <c:pt idx="43398">
                  <c:v>43835.552083333401</c:v>
                </c:pt>
                <c:pt idx="43399">
                  <c:v>43835.572916666599</c:v>
                </c:pt>
                <c:pt idx="43400">
                  <c:v>43835.59375</c:v>
                </c:pt>
                <c:pt idx="43401">
                  <c:v>43835.614583333401</c:v>
                </c:pt>
                <c:pt idx="43402">
                  <c:v>43835.635416666599</c:v>
                </c:pt>
                <c:pt idx="43403">
                  <c:v>43835.65625</c:v>
                </c:pt>
                <c:pt idx="43404">
                  <c:v>43835.677083333401</c:v>
                </c:pt>
                <c:pt idx="43405">
                  <c:v>43835.697916666599</c:v>
                </c:pt>
                <c:pt idx="43406">
                  <c:v>43835.71875</c:v>
                </c:pt>
                <c:pt idx="43407">
                  <c:v>43835.739583333401</c:v>
                </c:pt>
                <c:pt idx="43408">
                  <c:v>43835.760416666599</c:v>
                </c:pt>
                <c:pt idx="43409">
                  <c:v>43835.78125</c:v>
                </c:pt>
                <c:pt idx="43410">
                  <c:v>43835.802083333401</c:v>
                </c:pt>
                <c:pt idx="43411">
                  <c:v>43835.822916666599</c:v>
                </c:pt>
                <c:pt idx="43412">
                  <c:v>43835.84375</c:v>
                </c:pt>
                <c:pt idx="43413">
                  <c:v>43835.864583333401</c:v>
                </c:pt>
                <c:pt idx="43414">
                  <c:v>43835.885416666599</c:v>
                </c:pt>
                <c:pt idx="43415">
                  <c:v>43835.90625</c:v>
                </c:pt>
                <c:pt idx="43416">
                  <c:v>43835.927083333401</c:v>
                </c:pt>
                <c:pt idx="43417">
                  <c:v>43835.947916666599</c:v>
                </c:pt>
                <c:pt idx="43418">
                  <c:v>43835.96875</c:v>
                </c:pt>
                <c:pt idx="43419">
                  <c:v>43835.989583333401</c:v>
                </c:pt>
                <c:pt idx="43420">
                  <c:v>43836.010416666599</c:v>
                </c:pt>
                <c:pt idx="43421">
                  <c:v>43836.03125</c:v>
                </c:pt>
                <c:pt idx="43422">
                  <c:v>43836.052083333401</c:v>
                </c:pt>
                <c:pt idx="43423">
                  <c:v>43836.072916666599</c:v>
                </c:pt>
                <c:pt idx="43424">
                  <c:v>43836.09375</c:v>
                </c:pt>
                <c:pt idx="43425">
                  <c:v>43836.114583333401</c:v>
                </c:pt>
                <c:pt idx="43426">
                  <c:v>43836.135416666599</c:v>
                </c:pt>
                <c:pt idx="43427">
                  <c:v>43836.15625</c:v>
                </c:pt>
                <c:pt idx="43428">
                  <c:v>43836.177083333401</c:v>
                </c:pt>
                <c:pt idx="43429">
                  <c:v>43836.197916666599</c:v>
                </c:pt>
                <c:pt idx="43430">
                  <c:v>43836.21875</c:v>
                </c:pt>
                <c:pt idx="43431">
                  <c:v>43836.239583333401</c:v>
                </c:pt>
                <c:pt idx="43432">
                  <c:v>43836.260416666599</c:v>
                </c:pt>
                <c:pt idx="43433">
                  <c:v>43836.28125</c:v>
                </c:pt>
                <c:pt idx="43434">
                  <c:v>43836.302083333401</c:v>
                </c:pt>
                <c:pt idx="43435">
                  <c:v>43836.322916666599</c:v>
                </c:pt>
                <c:pt idx="43436">
                  <c:v>43836.34375</c:v>
                </c:pt>
                <c:pt idx="43437">
                  <c:v>43836.364583333401</c:v>
                </c:pt>
                <c:pt idx="43438">
                  <c:v>43836.385416666599</c:v>
                </c:pt>
                <c:pt idx="43439">
                  <c:v>43836.40625</c:v>
                </c:pt>
                <c:pt idx="43440">
                  <c:v>43836.427083333401</c:v>
                </c:pt>
                <c:pt idx="43441">
                  <c:v>43836.447916666599</c:v>
                </c:pt>
                <c:pt idx="43442">
                  <c:v>43836.46875</c:v>
                </c:pt>
                <c:pt idx="43443">
                  <c:v>43836.489583333401</c:v>
                </c:pt>
                <c:pt idx="43444">
                  <c:v>43836.510416666599</c:v>
                </c:pt>
                <c:pt idx="43445">
                  <c:v>43836.53125</c:v>
                </c:pt>
                <c:pt idx="43446">
                  <c:v>43836.552083333401</c:v>
                </c:pt>
                <c:pt idx="43447">
                  <c:v>43836.572916666599</c:v>
                </c:pt>
                <c:pt idx="43448">
                  <c:v>43836.59375</c:v>
                </c:pt>
                <c:pt idx="43449">
                  <c:v>43836.614583333401</c:v>
                </c:pt>
                <c:pt idx="43450">
                  <c:v>43836.635416666599</c:v>
                </c:pt>
                <c:pt idx="43451">
                  <c:v>43836.65625</c:v>
                </c:pt>
                <c:pt idx="43452">
                  <c:v>43836.677083333401</c:v>
                </c:pt>
                <c:pt idx="43453">
                  <c:v>43836.697916666599</c:v>
                </c:pt>
                <c:pt idx="43454">
                  <c:v>43836.71875</c:v>
                </c:pt>
                <c:pt idx="43455">
                  <c:v>43836.739583333401</c:v>
                </c:pt>
                <c:pt idx="43456">
                  <c:v>43836.760416666599</c:v>
                </c:pt>
                <c:pt idx="43457">
                  <c:v>43836.78125</c:v>
                </c:pt>
                <c:pt idx="43458">
                  <c:v>43836.802083333401</c:v>
                </c:pt>
                <c:pt idx="43459">
                  <c:v>43836.822916666599</c:v>
                </c:pt>
                <c:pt idx="43460">
                  <c:v>43836.84375</c:v>
                </c:pt>
                <c:pt idx="43461">
                  <c:v>43836.864583333401</c:v>
                </c:pt>
                <c:pt idx="43462">
                  <c:v>43836.885416666599</c:v>
                </c:pt>
                <c:pt idx="43463">
                  <c:v>43836.90625</c:v>
                </c:pt>
                <c:pt idx="43464">
                  <c:v>43836.927083333401</c:v>
                </c:pt>
                <c:pt idx="43465">
                  <c:v>43836.947916666599</c:v>
                </c:pt>
                <c:pt idx="43466">
                  <c:v>43836.96875</c:v>
                </c:pt>
                <c:pt idx="43467">
                  <c:v>43836.989583333401</c:v>
                </c:pt>
                <c:pt idx="43468">
                  <c:v>43837.010416666599</c:v>
                </c:pt>
                <c:pt idx="43469">
                  <c:v>43837.03125</c:v>
                </c:pt>
                <c:pt idx="43470">
                  <c:v>43837.052083333401</c:v>
                </c:pt>
                <c:pt idx="43471">
                  <c:v>43837.072916666599</c:v>
                </c:pt>
                <c:pt idx="43472">
                  <c:v>43837.09375</c:v>
                </c:pt>
                <c:pt idx="43473">
                  <c:v>43837.114583333401</c:v>
                </c:pt>
                <c:pt idx="43474">
                  <c:v>43837.135416666599</c:v>
                </c:pt>
                <c:pt idx="43475">
                  <c:v>43837.15625</c:v>
                </c:pt>
                <c:pt idx="43476">
                  <c:v>43837.177083333401</c:v>
                </c:pt>
                <c:pt idx="43477">
                  <c:v>43837.197916666599</c:v>
                </c:pt>
                <c:pt idx="43478">
                  <c:v>43837.21875</c:v>
                </c:pt>
                <c:pt idx="43479">
                  <c:v>43837.239583333401</c:v>
                </c:pt>
                <c:pt idx="43480">
                  <c:v>43837.260416666599</c:v>
                </c:pt>
                <c:pt idx="43481">
                  <c:v>43837.28125</c:v>
                </c:pt>
                <c:pt idx="43482">
                  <c:v>43837.302083333401</c:v>
                </c:pt>
                <c:pt idx="43483">
                  <c:v>43837.322916666599</c:v>
                </c:pt>
                <c:pt idx="43484">
                  <c:v>43837.34375</c:v>
                </c:pt>
                <c:pt idx="43485">
                  <c:v>43837.364583333401</c:v>
                </c:pt>
                <c:pt idx="43486">
                  <c:v>43837.385416666599</c:v>
                </c:pt>
                <c:pt idx="43487">
                  <c:v>43837.40625</c:v>
                </c:pt>
                <c:pt idx="43488">
                  <c:v>43837.427083333401</c:v>
                </c:pt>
                <c:pt idx="43489">
                  <c:v>43837.447916666599</c:v>
                </c:pt>
                <c:pt idx="43490">
                  <c:v>43837.46875</c:v>
                </c:pt>
                <c:pt idx="43491">
                  <c:v>43837.489583333401</c:v>
                </c:pt>
                <c:pt idx="43492">
                  <c:v>43837.510416666599</c:v>
                </c:pt>
                <c:pt idx="43493">
                  <c:v>43837.53125</c:v>
                </c:pt>
                <c:pt idx="43494">
                  <c:v>43837.552083333401</c:v>
                </c:pt>
                <c:pt idx="43495">
                  <c:v>43837.572916666599</c:v>
                </c:pt>
                <c:pt idx="43496">
                  <c:v>43837.59375</c:v>
                </c:pt>
                <c:pt idx="43497">
                  <c:v>43837.614583333401</c:v>
                </c:pt>
                <c:pt idx="43498">
                  <c:v>43837.635416666599</c:v>
                </c:pt>
                <c:pt idx="43499">
                  <c:v>43837.65625</c:v>
                </c:pt>
                <c:pt idx="43500">
                  <c:v>43837.677083333401</c:v>
                </c:pt>
                <c:pt idx="43501">
                  <c:v>43837.697916666599</c:v>
                </c:pt>
                <c:pt idx="43502">
                  <c:v>43837.71875</c:v>
                </c:pt>
                <c:pt idx="43503">
                  <c:v>43837.739583333401</c:v>
                </c:pt>
                <c:pt idx="43504">
                  <c:v>43837.760416666599</c:v>
                </c:pt>
                <c:pt idx="43505">
                  <c:v>43837.78125</c:v>
                </c:pt>
                <c:pt idx="43506">
                  <c:v>43837.802083333401</c:v>
                </c:pt>
                <c:pt idx="43507">
                  <c:v>43837.822916666599</c:v>
                </c:pt>
                <c:pt idx="43508">
                  <c:v>43837.84375</c:v>
                </c:pt>
                <c:pt idx="43509">
                  <c:v>43837.864583333401</c:v>
                </c:pt>
                <c:pt idx="43510">
                  <c:v>43837.885416666599</c:v>
                </c:pt>
                <c:pt idx="43511">
                  <c:v>43837.90625</c:v>
                </c:pt>
                <c:pt idx="43512">
                  <c:v>43837.927083333401</c:v>
                </c:pt>
                <c:pt idx="43513">
                  <c:v>43837.947916666599</c:v>
                </c:pt>
                <c:pt idx="43514">
                  <c:v>43837.96875</c:v>
                </c:pt>
                <c:pt idx="43515">
                  <c:v>43837.989583333401</c:v>
                </c:pt>
                <c:pt idx="43516">
                  <c:v>43838.010416666599</c:v>
                </c:pt>
                <c:pt idx="43517">
                  <c:v>43838.03125</c:v>
                </c:pt>
                <c:pt idx="43518">
                  <c:v>43838.052083333401</c:v>
                </c:pt>
                <c:pt idx="43519">
                  <c:v>43838.072916666599</c:v>
                </c:pt>
                <c:pt idx="43520">
                  <c:v>43838.09375</c:v>
                </c:pt>
                <c:pt idx="43521">
                  <c:v>43838.114583333401</c:v>
                </c:pt>
                <c:pt idx="43522">
                  <c:v>43838.135416666599</c:v>
                </c:pt>
                <c:pt idx="43523">
                  <c:v>43838.15625</c:v>
                </c:pt>
                <c:pt idx="43524">
                  <c:v>43838.177083333401</c:v>
                </c:pt>
                <c:pt idx="43525">
                  <c:v>43838.197916666599</c:v>
                </c:pt>
                <c:pt idx="43526">
                  <c:v>43838.21875</c:v>
                </c:pt>
                <c:pt idx="43527">
                  <c:v>43838.239583333401</c:v>
                </c:pt>
                <c:pt idx="43528">
                  <c:v>43838.260416666599</c:v>
                </c:pt>
                <c:pt idx="43529">
                  <c:v>43838.28125</c:v>
                </c:pt>
                <c:pt idx="43530">
                  <c:v>43838.302083333401</c:v>
                </c:pt>
                <c:pt idx="43531">
                  <c:v>43838.322916666599</c:v>
                </c:pt>
                <c:pt idx="43532">
                  <c:v>43838.34375</c:v>
                </c:pt>
                <c:pt idx="43533">
                  <c:v>43838.364583333401</c:v>
                </c:pt>
                <c:pt idx="43534">
                  <c:v>43838.385416666599</c:v>
                </c:pt>
                <c:pt idx="43535">
                  <c:v>43838.40625</c:v>
                </c:pt>
                <c:pt idx="43536">
                  <c:v>43838.427083333401</c:v>
                </c:pt>
                <c:pt idx="43537">
                  <c:v>43838.447916666599</c:v>
                </c:pt>
                <c:pt idx="43538">
                  <c:v>43838.46875</c:v>
                </c:pt>
                <c:pt idx="43539">
                  <c:v>43838.489583333401</c:v>
                </c:pt>
                <c:pt idx="43540">
                  <c:v>43838.510416666599</c:v>
                </c:pt>
                <c:pt idx="43541">
                  <c:v>43838.53125</c:v>
                </c:pt>
                <c:pt idx="43542">
                  <c:v>43838.552083333401</c:v>
                </c:pt>
                <c:pt idx="43543">
                  <c:v>43838.572916666599</c:v>
                </c:pt>
                <c:pt idx="43544">
                  <c:v>43838.59375</c:v>
                </c:pt>
                <c:pt idx="43545">
                  <c:v>43838.614583333401</c:v>
                </c:pt>
                <c:pt idx="43546">
                  <c:v>43838.635416666599</c:v>
                </c:pt>
                <c:pt idx="43547">
                  <c:v>43838.65625</c:v>
                </c:pt>
                <c:pt idx="43548">
                  <c:v>43838.677083333401</c:v>
                </c:pt>
                <c:pt idx="43549">
                  <c:v>43838.697916666599</c:v>
                </c:pt>
                <c:pt idx="43550">
                  <c:v>43838.71875</c:v>
                </c:pt>
                <c:pt idx="43551">
                  <c:v>43838.739583333401</c:v>
                </c:pt>
                <c:pt idx="43552">
                  <c:v>43838.760416666599</c:v>
                </c:pt>
                <c:pt idx="43553">
                  <c:v>43838.78125</c:v>
                </c:pt>
                <c:pt idx="43554">
                  <c:v>43838.802083333401</c:v>
                </c:pt>
                <c:pt idx="43555">
                  <c:v>43838.822916666599</c:v>
                </c:pt>
                <c:pt idx="43556">
                  <c:v>43838.84375</c:v>
                </c:pt>
                <c:pt idx="43557">
                  <c:v>43838.864583333401</c:v>
                </c:pt>
                <c:pt idx="43558">
                  <c:v>43838.885416666599</c:v>
                </c:pt>
                <c:pt idx="43559">
                  <c:v>43838.90625</c:v>
                </c:pt>
                <c:pt idx="43560">
                  <c:v>43838.927083333401</c:v>
                </c:pt>
                <c:pt idx="43561">
                  <c:v>43838.947916666599</c:v>
                </c:pt>
                <c:pt idx="43562">
                  <c:v>43838.96875</c:v>
                </c:pt>
                <c:pt idx="43563">
                  <c:v>43838.989583333401</c:v>
                </c:pt>
                <c:pt idx="43564">
                  <c:v>43839.010416666599</c:v>
                </c:pt>
                <c:pt idx="43565">
                  <c:v>43839.03125</c:v>
                </c:pt>
                <c:pt idx="43566">
                  <c:v>43839.052083333401</c:v>
                </c:pt>
                <c:pt idx="43567">
                  <c:v>43839.072916666599</c:v>
                </c:pt>
                <c:pt idx="43568">
                  <c:v>43839.09375</c:v>
                </c:pt>
                <c:pt idx="43569">
                  <c:v>43839.114583333401</c:v>
                </c:pt>
                <c:pt idx="43570">
                  <c:v>43839.135416666599</c:v>
                </c:pt>
                <c:pt idx="43571">
                  <c:v>43839.15625</c:v>
                </c:pt>
                <c:pt idx="43572">
                  <c:v>43839.177083333401</c:v>
                </c:pt>
                <c:pt idx="43573">
                  <c:v>43839.197916666599</c:v>
                </c:pt>
                <c:pt idx="43574">
                  <c:v>43839.21875</c:v>
                </c:pt>
                <c:pt idx="43575">
                  <c:v>43839.239583333401</c:v>
                </c:pt>
                <c:pt idx="43576">
                  <c:v>43839.260416666599</c:v>
                </c:pt>
                <c:pt idx="43577">
                  <c:v>43839.28125</c:v>
                </c:pt>
                <c:pt idx="43578">
                  <c:v>43839.302083333401</c:v>
                </c:pt>
                <c:pt idx="43579">
                  <c:v>43839.322916666599</c:v>
                </c:pt>
                <c:pt idx="43580">
                  <c:v>43839.34375</c:v>
                </c:pt>
                <c:pt idx="43581">
                  <c:v>43839.364583333401</c:v>
                </c:pt>
                <c:pt idx="43582">
                  <c:v>43839.385416666599</c:v>
                </c:pt>
                <c:pt idx="43583">
                  <c:v>43839.40625</c:v>
                </c:pt>
                <c:pt idx="43584">
                  <c:v>43839.427083333401</c:v>
                </c:pt>
                <c:pt idx="43585">
                  <c:v>43839.447916666599</c:v>
                </c:pt>
                <c:pt idx="43586">
                  <c:v>43839.46875</c:v>
                </c:pt>
                <c:pt idx="43587">
                  <c:v>43839.489583333401</c:v>
                </c:pt>
                <c:pt idx="43588">
                  <c:v>43839.510416666599</c:v>
                </c:pt>
                <c:pt idx="43589">
                  <c:v>43839.53125</c:v>
                </c:pt>
                <c:pt idx="43590">
                  <c:v>43839.552083333401</c:v>
                </c:pt>
                <c:pt idx="43591">
                  <c:v>43839.572916666599</c:v>
                </c:pt>
                <c:pt idx="43592">
                  <c:v>43839.59375</c:v>
                </c:pt>
                <c:pt idx="43593">
                  <c:v>43839.614583333401</c:v>
                </c:pt>
                <c:pt idx="43594">
                  <c:v>43839.635416666599</c:v>
                </c:pt>
                <c:pt idx="43595">
                  <c:v>43839.65625</c:v>
                </c:pt>
                <c:pt idx="43596">
                  <c:v>43839.677083333401</c:v>
                </c:pt>
                <c:pt idx="43597">
                  <c:v>43839.697916666599</c:v>
                </c:pt>
                <c:pt idx="43598">
                  <c:v>43839.71875</c:v>
                </c:pt>
                <c:pt idx="43599">
                  <c:v>43839.739583333401</c:v>
                </c:pt>
                <c:pt idx="43600">
                  <c:v>43839.760416666599</c:v>
                </c:pt>
                <c:pt idx="43601">
                  <c:v>43839.78125</c:v>
                </c:pt>
                <c:pt idx="43602">
                  <c:v>43839.802083333401</c:v>
                </c:pt>
                <c:pt idx="43603">
                  <c:v>43839.822916666599</c:v>
                </c:pt>
                <c:pt idx="43604">
                  <c:v>43839.84375</c:v>
                </c:pt>
                <c:pt idx="43605">
                  <c:v>43839.864583333401</c:v>
                </c:pt>
                <c:pt idx="43606">
                  <c:v>43839.885416666599</c:v>
                </c:pt>
                <c:pt idx="43607">
                  <c:v>43839.90625</c:v>
                </c:pt>
                <c:pt idx="43608">
                  <c:v>43839.927083333401</c:v>
                </c:pt>
                <c:pt idx="43609">
                  <c:v>43839.947916666599</c:v>
                </c:pt>
                <c:pt idx="43610">
                  <c:v>43839.96875</c:v>
                </c:pt>
                <c:pt idx="43611">
                  <c:v>43839.989583333401</c:v>
                </c:pt>
                <c:pt idx="43612">
                  <c:v>43840.010416666599</c:v>
                </c:pt>
                <c:pt idx="43613">
                  <c:v>43840.03125</c:v>
                </c:pt>
                <c:pt idx="43614">
                  <c:v>43840.052083333401</c:v>
                </c:pt>
                <c:pt idx="43615">
                  <c:v>43840.072916666599</c:v>
                </c:pt>
                <c:pt idx="43616">
                  <c:v>43840.09375</c:v>
                </c:pt>
                <c:pt idx="43617">
                  <c:v>43840.114583333401</c:v>
                </c:pt>
                <c:pt idx="43618">
                  <c:v>43840.135416666599</c:v>
                </c:pt>
                <c:pt idx="43619">
                  <c:v>43840.15625</c:v>
                </c:pt>
                <c:pt idx="43620">
                  <c:v>43840.177083333401</c:v>
                </c:pt>
                <c:pt idx="43621">
                  <c:v>43840.197916666599</c:v>
                </c:pt>
                <c:pt idx="43622">
                  <c:v>43840.21875</c:v>
                </c:pt>
                <c:pt idx="43623">
                  <c:v>43840.239583333401</c:v>
                </c:pt>
                <c:pt idx="43624">
                  <c:v>43840.260416666599</c:v>
                </c:pt>
                <c:pt idx="43625">
                  <c:v>43840.28125</c:v>
                </c:pt>
                <c:pt idx="43626">
                  <c:v>43840.302083333401</c:v>
                </c:pt>
                <c:pt idx="43627">
                  <c:v>43840.322916666599</c:v>
                </c:pt>
                <c:pt idx="43628">
                  <c:v>43840.34375</c:v>
                </c:pt>
                <c:pt idx="43629">
                  <c:v>43840.364583333401</c:v>
                </c:pt>
                <c:pt idx="43630">
                  <c:v>43840.385416666599</c:v>
                </c:pt>
                <c:pt idx="43631">
                  <c:v>43840.40625</c:v>
                </c:pt>
                <c:pt idx="43632">
                  <c:v>43840.427083333401</c:v>
                </c:pt>
                <c:pt idx="43633">
                  <c:v>43840.447916666599</c:v>
                </c:pt>
                <c:pt idx="43634">
                  <c:v>43840.46875</c:v>
                </c:pt>
                <c:pt idx="43635">
                  <c:v>43840.489583333401</c:v>
                </c:pt>
                <c:pt idx="43636">
                  <c:v>43840.510416666599</c:v>
                </c:pt>
                <c:pt idx="43637">
                  <c:v>43840.53125</c:v>
                </c:pt>
                <c:pt idx="43638">
                  <c:v>43840.552083333401</c:v>
                </c:pt>
                <c:pt idx="43639">
                  <c:v>43840.572916666599</c:v>
                </c:pt>
                <c:pt idx="43640">
                  <c:v>43840.59375</c:v>
                </c:pt>
                <c:pt idx="43641">
                  <c:v>43840.614583333401</c:v>
                </c:pt>
                <c:pt idx="43642">
                  <c:v>43840.635416666599</c:v>
                </c:pt>
                <c:pt idx="43643">
                  <c:v>43840.65625</c:v>
                </c:pt>
                <c:pt idx="43644">
                  <c:v>43840.677083333401</c:v>
                </c:pt>
                <c:pt idx="43645">
                  <c:v>43840.697916666599</c:v>
                </c:pt>
                <c:pt idx="43646">
                  <c:v>43840.71875</c:v>
                </c:pt>
                <c:pt idx="43647">
                  <c:v>43840.739583333401</c:v>
                </c:pt>
                <c:pt idx="43648">
                  <c:v>43840.760416666599</c:v>
                </c:pt>
                <c:pt idx="43649">
                  <c:v>43840.78125</c:v>
                </c:pt>
                <c:pt idx="43650">
                  <c:v>43840.802083333401</c:v>
                </c:pt>
                <c:pt idx="43651">
                  <c:v>43840.822916666599</c:v>
                </c:pt>
                <c:pt idx="43652">
                  <c:v>43840.84375</c:v>
                </c:pt>
                <c:pt idx="43653">
                  <c:v>43840.864583333401</c:v>
                </c:pt>
                <c:pt idx="43654">
                  <c:v>43840.885416666599</c:v>
                </c:pt>
                <c:pt idx="43655">
                  <c:v>43840.90625</c:v>
                </c:pt>
                <c:pt idx="43656">
                  <c:v>43840.927083333401</c:v>
                </c:pt>
                <c:pt idx="43657">
                  <c:v>43840.947916666599</c:v>
                </c:pt>
                <c:pt idx="43658">
                  <c:v>43840.96875</c:v>
                </c:pt>
                <c:pt idx="43659">
                  <c:v>43840.989583333401</c:v>
                </c:pt>
                <c:pt idx="43660">
                  <c:v>43841.010416666599</c:v>
                </c:pt>
                <c:pt idx="43661">
                  <c:v>43841.03125</c:v>
                </c:pt>
                <c:pt idx="43662">
                  <c:v>43841.052083333401</c:v>
                </c:pt>
                <c:pt idx="43663">
                  <c:v>43841.072916666599</c:v>
                </c:pt>
                <c:pt idx="43664">
                  <c:v>43841.09375</c:v>
                </c:pt>
                <c:pt idx="43665">
                  <c:v>43841.114583333401</c:v>
                </c:pt>
                <c:pt idx="43666">
                  <c:v>43841.135416666599</c:v>
                </c:pt>
                <c:pt idx="43667">
                  <c:v>43841.15625</c:v>
                </c:pt>
                <c:pt idx="43668">
                  <c:v>43841.177083333401</c:v>
                </c:pt>
                <c:pt idx="43669">
                  <c:v>43841.197916666599</c:v>
                </c:pt>
                <c:pt idx="43670">
                  <c:v>43841.21875</c:v>
                </c:pt>
                <c:pt idx="43671">
                  <c:v>43841.239583333401</c:v>
                </c:pt>
                <c:pt idx="43672">
                  <c:v>43841.260416666599</c:v>
                </c:pt>
                <c:pt idx="43673">
                  <c:v>43841.28125</c:v>
                </c:pt>
                <c:pt idx="43674">
                  <c:v>43841.302083333401</c:v>
                </c:pt>
                <c:pt idx="43675">
                  <c:v>43841.322916666599</c:v>
                </c:pt>
                <c:pt idx="43676">
                  <c:v>43841.34375</c:v>
                </c:pt>
                <c:pt idx="43677">
                  <c:v>43841.364583333401</c:v>
                </c:pt>
                <c:pt idx="43678">
                  <c:v>43841.385416666599</c:v>
                </c:pt>
                <c:pt idx="43679">
                  <c:v>43841.40625</c:v>
                </c:pt>
                <c:pt idx="43680">
                  <c:v>43841.427083333401</c:v>
                </c:pt>
                <c:pt idx="43681">
                  <c:v>43841.447916666599</c:v>
                </c:pt>
                <c:pt idx="43682">
                  <c:v>43841.46875</c:v>
                </c:pt>
                <c:pt idx="43683">
                  <c:v>43841.489583333401</c:v>
                </c:pt>
                <c:pt idx="43684">
                  <c:v>43841.510416666599</c:v>
                </c:pt>
                <c:pt idx="43685">
                  <c:v>43841.53125</c:v>
                </c:pt>
                <c:pt idx="43686">
                  <c:v>43841.552083333401</c:v>
                </c:pt>
                <c:pt idx="43687">
                  <c:v>43841.572916666599</c:v>
                </c:pt>
                <c:pt idx="43688">
                  <c:v>43841.59375</c:v>
                </c:pt>
                <c:pt idx="43689">
                  <c:v>43841.614583333401</c:v>
                </c:pt>
                <c:pt idx="43690">
                  <c:v>43841.635416666599</c:v>
                </c:pt>
                <c:pt idx="43691">
                  <c:v>43841.65625</c:v>
                </c:pt>
                <c:pt idx="43692">
                  <c:v>43841.677083333401</c:v>
                </c:pt>
                <c:pt idx="43693">
                  <c:v>43841.697916666599</c:v>
                </c:pt>
                <c:pt idx="43694">
                  <c:v>43841.71875</c:v>
                </c:pt>
                <c:pt idx="43695">
                  <c:v>43841.739583333401</c:v>
                </c:pt>
                <c:pt idx="43696">
                  <c:v>43841.760416666599</c:v>
                </c:pt>
                <c:pt idx="43697">
                  <c:v>43841.78125</c:v>
                </c:pt>
                <c:pt idx="43698">
                  <c:v>43841.802083333401</c:v>
                </c:pt>
                <c:pt idx="43699">
                  <c:v>43841.822916666599</c:v>
                </c:pt>
                <c:pt idx="43700">
                  <c:v>43841.84375</c:v>
                </c:pt>
                <c:pt idx="43701">
                  <c:v>43841.864583333401</c:v>
                </c:pt>
                <c:pt idx="43702">
                  <c:v>43841.885416666599</c:v>
                </c:pt>
                <c:pt idx="43703">
                  <c:v>43841.90625</c:v>
                </c:pt>
                <c:pt idx="43704">
                  <c:v>43841.927083333401</c:v>
                </c:pt>
                <c:pt idx="43705">
                  <c:v>43841.947916666599</c:v>
                </c:pt>
                <c:pt idx="43706">
                  <c:v>43841.96875</c:v>
                </c:pt>
                <c:pt idx="43707">
                  <c:v>43841.989583333401</c:v>
                </c:pt>
                <c:pt idx="43708">
                  <c:v>43842.010416666599</c:v>
                </c:pt>
                <c:pt idx="43709">
                  <c:v>43842.03125</c:v>
                </c:pt>
                <c:pt idx="43710">
                  <c:v>43842.052083333401</c:v>
                </c:pt>
                <c:pt idx="43711">
                  <c:v>43842.072916666599</c:v>
                </c:pt>
                <c:pt idx="43712">
                  <c:v>43842.09375</c:v>
                </c:pt>
                <c:pt idx="43713">
                  <c:v>43842.114583333401</c:v>
                </c:pt>
                <c:pt idx="43714">
                  <c:v>43842.135416666599</c:v>
                </c:pt>
                <c:pt idx="43715">
                  <c:v>43842.15625</c:v>
                </c:pt>
                <c:pt idx="43716">
                  <c:v>43842.177083333401</c:v>
                </c:pt>
                <c:pt idx="43717">
                  <c:v>43842.197916666599</c:v>
                </c:pt>
                <c:pt idx="43718">
                  <c:v>43842.21875</c:v>
                </c:pt>
                <c:pt idx="43719">
                  <c:v>43842.239583333401</c:v>
                </c:pt>
                <c:pt idx="43720">
                  <c:v>43842.260416666599</c:v>
                </c:pt>
                <c:pt idx="43721">
                  <c:v>43842.28125</c:v>
                </c:pt>
                <c:pt idx="43722">
                  <c:v>43842.302083333401</c:v>
                </c:pt>
                <c:pt idx="43723">
                  <c:v>43842.322916666599</c:v>
                </c:pt>
                <c:pt idx="43724">
                  <c:v>43842.34375</c:v>
                </c:pt>
                <c:pt idx="43725">
                  <c:v>43842.364583333401</c:v>
                </c:pt>
                <c:pt idx="43726">
                  <c:v>43842.385416666599</c:v>
                </c:pt>
                <c:pt idx="43727">
                  <c:v>43842.40625</c:v>
                </c:pt>
                <c:pt idx="43728">
                  <c:v>43842.427083333401</c:v>
                </c:pt>
                <c:pt idx="43729">
                  <c:v>43842.447916666599</c:v>
                </c:pt>
                <c:pt idx="43730">
                  <c:v>43842.46875</c:v>
                </c:pt>
                <c:pt idx="43731">
                  <c:v>43842.489583333401</c:v>
                </c:pt>
                <c:pt idx="43732">
                  <c:v>43842.510416666599</c:v>
                </c:pt>
                <c:pt idx="43733">
                  <c:v>43842.53125</c:v>
                </c:pt>
                <c:pt idx="43734">
                  <c:v>43842.552083333401</c:v>
                </c:pt>
                <c:pt idx="43735">
                  <c:v>43842.572916666599</c:v>
                </c:pt>
                <c:pt idx="43736">
                  <c:v>43842.59375</c:v>
                </c:pt>
                <c:pt idx="43737">
                  <c:v>43842.614583333401</c:v>
                </c:pt>
                <c:pt idx="43738">
                  <c:v>43842.635416666599</c:v>
                </c:pt>
                <c:pt idx="43739">
                  <c:v>43842.65625</c:v>
                </c:pt>
                <c:pt idx="43740">
                  <c:v>43842.677083333401</c:v>
                </c:pt>
                <c:pt idx="43741">
                  <c:v>43842.697916666599</c:v>
                </c:pt>
                <c:pt idx="43742">
                  <c:v>43842.71875</c:v>
                </c:pt>
                <c:pt idx="43743">
                  <c:v>43842.739583333401</c:v>
                </c:pt>
                <c:pt idx="43744">
                  <c:v>43842.760416666599</c:v>
                </c:pt>
                <c:pt idx="43745">
                  <c:v>43842.78125</c:v>
                </c:pt>
                <c:pt idx="43746">
                  <c:v>43842.802083333401</c:v>
                </c:pt>
                <c:pt idx="43747">
                  <c:v>43842.822916666599</c:v>
                </c:pt>
                <c:pt idx="43748">
                  <c:v>43842.84375</c:v>
                </c:pt>
                <c:pt idx="43749">
                  <c:v>43842.864583333401</c:v>
                </c:pt>
                <c:pt idx="43750">
                  <c:v>43842.885416666599</c:v>
                </c:pt>
                <c:pt idx="43751">
                  <c:v>43842.90625</c:v>
                </c:pt>
                <c:pt idx="43752">
                  <c:v>43842.927083333401</c:v>
                </c:pt>
                <c:pt idx="43753">
                  <c:v>43842.947916666599</c:v>
                </c:pt>
                <c:pt idx="43754">
                  <c:v>43842.96875</c:v>
                </c:pt>
                <c:pt idx="43755">
                  <c:v>43842.989583333401</c:v>
                </c:pt>
                <c:pt idx="43756">
                  <c:v>43843.010416666599</c:v>
                </c:pt>
                <c:pt idx="43757">
                  <c:v>43843.03125</c:v>
                </c:pt>
                <c:pt idx="43758">
                  <c:v>43843.052083333401</c:v>
                </c:pt>
                <c:pt idx="43759">
                  <c:v>43843.072916666599</c:v>
                </c:pt>
                <c:pt idx="43760">
                  <c:v>43843.09375</c:v>
                </c:pt>
                <c:pt idx="43761">
                  <c:v>43843.114583333401</c:v>
                </c:pt>
                <c:pt idx="43762">
                  <c:v>43843.135416666599</c:v>
                </c:pt>
                <c:pt idx="43763">
                  <c:v>43843.15625</c:v>
                </c:pt>
                <c:pt idx="43764">
                  <c:v>43843.177083333401</c:v>
                </c:pt>
                <c:pt idx="43765">
                  <c:v>43843.197916666599</c:v>
                </c:pt>
                <c:pt idx="43766">
                  <c:v>43843.21875</c:v>
                </c:pt>
                <c:pt idx="43767">
                  <c:v>43843.239583333401</c:v>
                </c:pt>
                <c:pt idx="43768">
                  <c:v>43843.260416666599</c:v>
                </c:pt>
                <c:pt idx="43769">
                  <c:v>43843.28125</c:v>
                </c:pt>
                <c:pt idx="43770">
                  <c:v>43843.302083333401</c:v>
                </c:pt>
                <c:pt idx="43771">
                  <c:v>43843.322916666599</c:v>
                </c:pt>
                <c:pt idx="43772">
                  <c:v>43843.34375</c:v>
                </c:pt>
                <c:pt idx="43773">
                  <c:v>43843.364583333401</c:v>
                </c:pt>
                <c:pt idx="43774">
                  <c:v>43843.385416666599</c:v>
                </c:pt>
                <c:pt idx="43775">
                  <c:v>43843.40625</c:v>
                </c:pt>
                <c:pt idx="43776">
                  <c:v>43843.427083333401</c:v>
                </c:pt>
                <c:pt idx="43777">
                  <c:v>43843.447916666599</c:v>
                </c:pt>
                <c:pt idx="43778">
                  <c:v>43843.46875</c:v>
                </c:pt>
                <c:pt idx="43779">
                  <c:v>43843.489583333401</c:v>
                </c:pt>
                <c:pt idx="43780">
                  <c:v>43843.510416666599</c:v>
                </c:pt>
                <c:pt idx="43781">
                  <c:v>43843.53125</c:v>
                </c:pt>
                <c:pt idx="43782">
                  <c:v>43843.552083333401</c:v>
                </c:pt>
                <c:pt idx="43783">
                  <c:v>43843.572916666599</c:v>
                </c:pt>
                <c:pt idx="43784">
                  <c:v>43843.59375</c:v>
                </c:pt>
                <c:pt idx="43785">
                  <c:v>43843.614583333401</c:v>
                </c:pt>
                <c:pt idx="43786">
                  <c:v>43843.635416666599</c:v>
                </c:pt>
                <c:pt idx="43787">
                  <c:v>43843.65625</c:v>
                </c:pt>
                <c:pt idx="43788">
                  <c:v>43843.677083333401</c:v>
                </c:pt>
                <c:pt idx="43789">
                  <c:v>43843.697916666599</c:v>
                </c:pt>
                <c:pt idx="43790">
                  <c:v>43843.71875</c:v>
                </c:pt>
                <c:pt idx="43791">
                  <c:v>43843.739583333401</c:v>
                </c:pt>
                <c:pt idx="43792">
                  <c:v>43843.760416666599</c:v>
                </c:pt>
                <c:pt idx="43793">
                  <c:v>43843.78125</c:v>
                </c:pt>
                <c:pt idx="43794">
                  <c:v>43843.802083333401</c:v>
                </c:pt>
                <c:pt idx="43795">
                  <c:v>43843.822916666599</c:v>
                </c:pt>
                <c:pt idx="43796">
                  <c:v>43843.84375</c:v>
                </c:pt>
                <c:pt idx="43797">
                  <c:v>43843.864583333401</c:v>
                </c:pt>
                <c:pt idx="43798">
                  <c:v>43843.885416666599</c:v>
                </c:pt>
                <c:pt idx="43799">
                  <c:v>43843.90625</c:v>
                </c:pt>
                <c:pt idx="43800">
                  <c:v>43843.927083333401</c:v>
                </c:pt>
                <c:pt idx="43801">
                  <c:v>43843.947916666599</c:v>
                </c:pt>
                <c:pt idx="43802">
                  <c:v>43843.96875</c:v>
                </c:pt>
                <c:pt idx="43803">
                  <c:v>43843.989583333401</c:v>
                </c:pt>
                <c:pt idx="43804">
                  <c:v>43844.010416666599</c:v>
                </c:pt>
                <c:pt idx="43805">
                  <c:v>43844.03125</c:v>
                </c:pt>
                <c:pt idx="43806">
                  <c:v>43844.052083333401</c:v>
                </c:pt>
                <c:pt idx="43807">
                  <c:v>43844.072916666599</c:v>
                </c:pt>
                <c:pt idx="43808">
                  <c:v>43844.09375</c:v>
                </c:pt>
                <c:pt idx="43809">
                  <c:v>43844.114583333401</c:v>
                </c:pt>
                <c:pt idx="43810">
                  <c:v>43844.135416666599</c:v>
                </c:pt>
                <c:pt idx="43811">
                  <c:v>43844.15625</c:v>
                </c:pt>
                <c:pt idx="43812">
                  <c:v>43844.177083333401</c:v>
                </c:pt>
                <c:pt idx="43813">
                  <c:v>43844.197916666599</c:v>
                </c:pt>
                <c:pt idx="43814">
                  <c:v>43844.21875</c:v>
                </c:pt>
                <c:pt idx="43815">
                  <c:v>43844.239583333401</c:v>
                </c:pt>
                <c:pt idx="43816">
                  <c:v>43844.260416666599</c:v>
                </c:pt>
                <c:pt idx="43817">
                  <c:v>43844.28125</c:v>
                </c:pt>
                <c:pt idx="43818">
                  <c:v>43844.302083333401</c:v>
                </c:pt>
                <c:pt idx="43819">
                  <c:v>43844.322916666599</c:v>
                </c:pt>
                <c:pt idx="43820">
                  <c:v>43844.34375</c:v>
                </c:pt>
                <c:pt idx="43821">
                  <c:v>43844.364583333401</c:v>
                </c:pt>
                <c:pt idx="43822">
                  <c:v>43844.385416666599</c:v>
                </c:pt>
                <c:pt idx="43823">
                  <c:v>43844.40625</c:v>
                </c:pt>
                <c:pt idx="43824">
                  <c:v>43844.427083333401</c:v>
                </c:pt>
                <c:pt idx="43825">
                  <c:v>43844.447916666599</c:v>
                </c:pt>
                <c:pt idx="43826">
                  <c:v>43844.46875</c:v>
                </c:pt>
                <c:pt idx="43827">
                  <c:v>43844.489583333401</c:v>
                </c:pt>
                <c:pt idx="43828">
                  <c:v>43844.510416666599</c:v>
                </c:pt>
                <c:pt idx="43829">
                  <c:v>43844.53125</c:v>
                </c:pt>
                <c:pt idx="43830">
                  <c:v>43844.552083333401</c:v>
                </c:pt>
                <c:pt idx="43831">
                  <c:v>43844.572916666599</c:v>
                </c:pt>
                <c:pt idx="43832">
                  <c:v>43844.59375</c:v>
                </c:pt>
                <c:pt idx="43833">
                  <c:v>43844.614583333401</c:v>
                </c:pt>
                <c:pt idx="43834">
                  <c:v>43844.635416666599</c:v>
                </c:pt>
                <c:pt idx="43835">
                  <c:v>43844.65625</c:v>
                </c:pt>
                <c:pt idx="43836">
                  <c:v>43844.677083333401</c:v>
                </c:pt>
                <c:pt idx="43837">
                  <c:v>43844.697916666599</c:v>
                </c:pt>
                <c:pt idx="43838">
                  <c:v>43844.71875</c:v>
                </c:pt>
                <c:pt idx="43839">
                  <c:v>43844.739583333401</c:v>
                </c:pt>
                <c:pt idx="43840">
                  <c:v>43844.760416666599</c:v>
                </c:pt>
                <c:pt idx="43841">
                  <c:v>43844.78125</c:v>
                </c:pt>
                <c:pt idx="43842">
                  <c:v>43844.802083333401</c:v>
                </c:pt>
                <c:pt idx="43843">
                  <c:v>43844.822916666599</c:v>
                </c:pt>
                <c:pt idx="43844">
                  <c:v>43844.84375</c:v>
                </c:pt>
                <c:pt idx="43845">
                  <c:v>43844.864583333401</c:v>
                </c:pt>
                <c:pt idx="43846">
                  <c:v>43844.885416666599</c:v>
                </c:pt>
                <c:pt idx="43847">
                  <c:v>43844.90625</c:v>
                </c:pt>
                <c:pt idx="43848">
                  <c:v>43844.927083333401</c:v>
                </c:pt>
                <c:pt idx="43849">
                  <c:v>43844.947916666599</c:v>
                </c:pt>
                <c:pt idx="43850">
                  <c:v>43844.96875</c:v>
                </c:pt>
                <c:pt idx="43851">
                  <c:v>43844.989583333401</c:v>
                </c:pt>
                <c:pt idx="43852">
                  <c:v>43845.010416666599</c:v>
                </c:pt>
                <c:pt idx="43853">
                  <c:v>43845.03125</c:v>
                </c:pt>
                <c:pt idx="43854">
                  <c:v>43845.052083333401</c:v>
                </c:pt>
                <c:pt idx="43855">
                  <c:v>43845.072916666599</c:v>
                </c:pt>
                <c:pt idx="43856">
                  <c:v>43845.09375</c:v>
                </c:pt>
                <c:pt idx="43857">
                  <c:v>43845.114583333401</c:v>
                </c:pt>
                <c:pt idx="43858">
                  <c:v>43845.135416666599</c:v>
                </c:pt>
                <c:pt idx="43859">
                  <c:v>43845.15625</c:v>
                </c:pt>
                <c:pt idx="43860">
                  <c:v>43845.177083333401</c:v>
                </c:pt>
                <c:pt idx="43861">
                  <c:v>43845.197916666599</c:v>
                </c:pt>
                <c:pt idx="43862">
                  <c:v>43845.21875</c:v>
                </c:pt>
                <c:pt idx="43863">
                  <c:v>43845.239583333401</c:v>
                </c:pt>
                <c:pt idx="43864">
                  <c:v>43845.260416666599</c:v>
                </c:pt>
                <c:pt idx="43865">
                  <c:v>43845.28125</c:v>
                </c:pt>
                <c:pt idx="43866">
                  <c:v>43845.302083333401</c:v>
                </c:pt>
                <c:pt idx="43867">
                  <c:v>43845.322916666599</c:v>
                </c:pt>
                <c:pt idx="43868">
                  <c:v>43845.34375</c:v>
                </c:pt>
                <c:pt idx="43869">
                  <c:v>43845.364583333401</c:v>
                </c:pt>
                <c:pt idx="43870">
                  <c:v>43845.385416666599</c:v>
                </c:pt>
                <c:pt idx="43871">
                  <c:v>43845.40625</c:v>
                </c:pt>
                <c:pt idx="43872">
                  <c:v>43845.427083333401</c:v>
                </c:pt>
                <c:pt idx="43873">
                  <c:v>43845.447916666599</c:v>
                </c:pt>
                <c:pt idx="43874">
                  <c:v>43845.46875</c:v>
                </c:pt>
                <c:pt idx="43875">
                  <c:v>43845.489583333401</c:v>
                </c:pt>
                <c:pt idx="43876">
                  <c:v>43845.510416666599</c:v>
                </c:pt>
                <c:pt idx="43877">
                  <c:v>43845.53125</c:v>
                </c:pt>
                <c:pt idx="43878">
                  <c:v>43845.552083333401</c:v>
                </c:pt>
                <c:pt idx="43879">
                  <c:v>43845.572916666599</c:v>
                </c:pt>
                <c:pt idx="43880">
                  <c:v>43845.59375</c:v>
                </c:pt>
                <c:pt idx="43881">
                  <c:v>43845.614583333401</c:v>
                </c:pt>
                <c:pt idx="43882">
                  <c:v>43845.635416666599</c:v>
                </c:pt>
                <c:pt idx="43883">
                  <c:v>43845.65625</c:v>
                </c:pt>
                <c:pt idx="43884">
                  <c:v>43845.677083333401</c:v>
                </c:pt>
                <c:pt idx="43885">
                  <c:v>43845.697916666599</c:v>
                </c:pt>
                <c:pt idx="43886">
                  <c:v>43845.71875</c:v>
                </c:pt>
                <c:pt idx="43887">
                  <c:v>43845.739583333401</c:v>
                </c:pt>
                <c:pt idx="43888">
                  <c:v>43845.760416666599</c:v>
                </c:pt>
                <c:pt idx="43889">
                  <c:v>43845.78125</c:v>
                </c:pt>
                <c:pt idx="43890">
                  <c:v>43845.802083333401</c:v>
                </c:pt>
                <c:pt idx="43891">
                  <c:v>43845.822916666599</c:v>
                </c:pt>
                <c:pt idx="43892">
                  <c:v>43845.84375</c:v>
                </c:pt>
                <c:pt idx="43893">
                  <c:v>43845.864583333401</c:v>
                </c:pt>
                <c:pt idx="43894">
                  <c:v>43845.885416666599</c:v>
                </c:pt>
                <c:pt idx="43895">
                  <c:v>43845.90625</c:v>
                </c:pt>
                <c:pt idx="43896">
                  <c:v>43845.927083333401</c:v>
                </c:pt>
                <c:pt idx="43897">
                  <c:v>43845.947916666599</c:v>
                </c:pt>
                <c:pt idx="43898">
                  <c:v>43845.96875</c:v>
                </c:pt>
                <c:pt idx="43899">
                  <c:v>43845.989583333401</c:v>
                </c:pt>
                <c:pt idx="43900">
                  <c:v>43846.010416666599</c:v>
                </c:pt>
                <c:pt idx="43901">
                  <c:v>43846.03125</c:v>
                </c:pt>
                <c:pt idx="43902">
                  <c:v>43846.052083333401</c:v>
                </c:pt>
                <c:pt idx="43903">
                  <c:v>43846.072916666599</c:v>
                </c:pt>
                <c:pt idx="43904">
                  <c:v>43846.09375</c:v>
                </c:pt>
                <c:pt idx="43905">
                  <c:v>43846.114583333401</c:v>
                </c:pt>
                <c:pt idx="43906">
                  <c:v>43846.135416666599</c:v>
                </c:pt>
                <c:pt idx="43907">
                  <c:v>43846.15625</c:v>
                </c:pt>
                <c:pt idx="43908">
                  <c:v>43846.177083333401</c:v>
                </c:pt>
                <c:pt idx="43909">
                  <c:v>43846.197916666599</c:v>
                </c:pt>
                <c:pt idx="43910">
                  <c:v>43846.21875</c:v>
                </c:pt>
                <c:pt idx="43911">
                  <c:v>43846.239583333401</c:v>
                </c:pt>
                <c:pt idx="43912">
                  <c:v>43846.260416666599</c:v>
                </c:pt>
                <c:pt idx="43913">
                  <c:v>43846.28125</c:v>
                </c:pt>
                <c:pt idx="43914">
                  <c:v>43846.302083333401</c:v>
                </c:pt>
                <c:pt idx="43915">
                  <c:v>43846.322916666599</c:v>
                </c:pt>
                <c:pt idx="43916">
                  <c:v>43846.34375</c:v>
                </c:pt>
                <c:pt idx="43917">
                  <c:v>43846.364583333401</c:v>
                </c:pt>
                <c:pt idx="43918">
                  <c:v>43846.385416666599</c:v>
                </c:pt>
                <c:pt idx="43919">
                  <c:v>43846.40625</c:v>
                </c:pt>
                <c:pt idx="43920">
                  <c:v>43846.427083333401</c:v>
                </c:pt>
                <c:pt idx="43921">
                  <c:v>43846.447916666599</c:v>
                </c:pt>
                <c:pt idx="43922">
                  <c:v>43846.46875</c:v>
                </c:pt>
                <c:pt idx="43923">
                  <c:v>43846.489583333401</c:v>
                </c:pt>
                <c:pt idx="43924">
                  <c:v>43846.510416666599</c:v>
                </c:pt>
                <c:pt idx="43925">
                  <c:v>43846.53125</c:v>
                </c:pt>
                <c:pt idx="43926">
                  <c:v>43846.552083333401</c:v>
                </c:pt>
                <c:pt idx="43927">
                  <c:v>43846.572916666599</c:v>
                </c:pt>
                <c:pt idx="43928">
                  <c:v>43846.59375</c:v>
                </c:pt>
                <c:pt idx="43929">
                  <c:v>43846.614583333401</c:v>
                </c:pt>
                <c:pt idx="43930">
                  <c:v>43846.635416666599</c:v>
                </c:pt>
                <c:pt idx="43931">
                  <c:v>43846.65625</c:v>
                </c:pt>
                <c:pt idx="43932">
                  <c:v>43846.677083333401</c:v>
                </c:pt>
                <c:pt idx="43933">
                  <c:v>43846.697916666599</c:v>
                </c:pt>
                <c:pt idx="43934">
                  <c:v>43846.71875</c:v>
                </c:pt>
                <c:pt idx="43935">
                  <c:v>43846.739583333401</c:v>
                </c:pt>
                <c:pt idx="43936">
                  <c:v>43846.760416666599</c:v>
                </c:pt>
                <c:pt idx="43937">
                  <c:v>43846.78125</c:v>
                </c:pt>
                <c:pt idx="43938">
                  <c:v>43846.802083333401</c:v>
                </c:pt>
                <c:pt idx="43939">
                  <c:v>43846.822916666599</c:v>
                </c:pt>
                <c:pt idx="43940">
                  <c:v>43846.84375</c:v>
                </c:pt>
                <c:pt idx="43941">
                  <c:v>43846.864583333401</c:v>
                </c:pt>
                <c:pt idx="43942">
                  <c:v>43846.885416666599</c:v>
                </c:pt>
                <c:pt idx="43943">
                  <c:v>43846.90625</c:v>
                </c:pt>
                <c:pt idx="43944">
                  <c:v>43846.927083333401</c:v>
                </c:pt>
                <c:pt idx="43945">
                  <c:v>43846.947916666599</c:v>
                </c:pt>
                <c:pt idx="43946">
                  <c:v>43846.96875</c:v>
                </c:pt>
                <c:pt idx="43947">
                  <c:v>43846.989583333401</c:v>
                </c:pt>
                <c:pt idx="43948">
                  <c:v>43847.010416666599</c:v>
                </c:pt>
                <c:pt idx="43949">
                  <c:v>43847.03125</c:v>
                </c:pt>
                <c:pt idx="43950">
                  <c:v>43847.052083333401</c:v>
                </c:pt>
                <c:pt idx="43951">
                  <c:v>43847.072916666599</c:v>
                </c:pt>
                <c:pt idx="43952">
                  <c:v>43847.09375</c:v>
                </c:pt>
                <c:pt idx="43953">
                  <c:v>43847.114583333401</c:v>
                </c:pt>
                <c:pt idx="43954">
                  <c:v>43847.135416666599</c:v>
                </c:pt>
                <c:pt idx="43955">
                  <c:v>43847.15625</c:v>
                </c:pt>
                <c:pt idx="43956">
                  <c:v>43847.177083333401</c:v>
                </c:pt>
                <c:pt idx="43957">
                  <c:v>43847.197916666599</c:v>
                </c:pt>
                <c:pt idx="43958">
                  <c:v>43847.21875</c:v>
                </c:pt>
                <c:pt idx="43959">
                  <c:v>43847.239583333401</c:v>
                </c:pt>
                <c:pt idx="43960">
                  <c:v>43847.260416666599</c:v>
                </c:pt>
                <c:pt idx="43961">
                  <c:v>43847.28125</c:v>
                </c:pt>
                <c:pt idx="43962">
                  <c:v>43847.302083333401</c:v>
                </c:pt>
                <c:pt idx="43963">
                  <c:v>43847.322916666599</c:v>
                </c:pt>
                <c:pt idx="43964">
                  <c:v>43847.34375</c:v>
                </c:pt>
                <c:pt idx="43965">
                  <c:v>43847.364583333401</c:v>
                </c:pt>
                <c:pt idx="43966">
                  <c:v>43847.385416666599</c:v>
                </c:pt>
                <c:pt idx="43967">
                  <c:v>43847.40625</c:v>
                </c:pt>
                <c:pt idx="43968">
                  <c:v>43847.427083333401</c:v>
                </c:pt>
                <c:pt idx="43969">
                  <c:v>43847.447916666599</c:v>
                </c:pt>
                <c:pt idx="43970">
                  <c:v>43847.46875</c:v>
                </c:pt>
                <c:pt idx="43971">
                  <c:v>43847.489583333401</c:v>
                </c:pt>
                <c:pt idx="43972">
                  <c:v>43847.510416666599</c:v>
                </c:pt>
                <c:pt idx="43973">
                  <c:v>43847.53125</c:v>
                </c:pt>
                <c:pt idx="43974">
                  <c:v>43847.552083333401</c:v>
                </c:pt>
                <c:pt idx="43975">
                  <c:v>43847.572916666599</c:v>
                </c:pt>
                <c:pt idx="43976">
                  <c:v>43847.59375</c:v>
                </c:pt>
                <c:pt idx="43977">
                  <c:v>43847.614583333401</c:v>
                </c:pt>
                <c:pt idx="43978">
                  <c:v>43847.635416666599</c:v>
                </c:pt>
                <c:pt idx="43979">
                  <c:v>43847.65625</c:v>
                </c:pt>
                <c:pt idx="43980">
                  <c:v>43847.677083333401</c:v>
                </c:pt>
                <c:pt idx="43981">
                  <c:v>43847.697916666599</c:v>
                </c:pt>
                <c:pt idx="43982">
                  <c:v>43847.71875</c:v>
                </c:pt>
                <c:pt idx="43983">
                  <c:v>43847.739583333401</c:v>
                </c:pt>
                <c:pt idx="43984">
                  <c:v>43847.760416666599</c:v>
                </c:pt>
                <c:pt idx="43985">
                  <c:v>43847.78125</c:v>
                </c:pt>
                <c:pt idx="43986">
                  <c:v>43847.802083333401</c:v>
                </c:pt>
                <c:pt idx="43987">
                  <c:v>43847.822916666599</c:v>
                </c:pt>
                <c:pt idx="43988">
                  <c:v>43847.84375</c:v>
                </c:pt>
                <c:pt idx="43989">
                  <c:v>43847.864583333401</c:v>
                </c:pt>
                <c:pt idx="43990">
                  <c:v>43847.885416666599</c:v>
                </c:pt>
                <c:pt idx="43991">
                  <c:v>43847.90625</c:v>
                </c:pt>
                <c:pt idx="43992">
                  <c:v>43847.927083333401</c:v>
                </c:pt>
                <c:pt idx="43993">
                  <c:v>43847.947916666599</c:v>
                </c:pt>
                <c:pt idx="43994">
                  <c:v>43847.96875</c:v>
                </c:pt>
                <c:pt idx="43995">
                  <c:v>43847.989583333401</c:v>
                </c:pt>
                <c:pt idx="43996">
                  <c:v>43848.010416666599</c:v>
                </c:pt>
                <c:pt idx="43997">
                  <c:v>43848.03125</c:v>
                </c:pt>
                <c:pt idx="43998">
                  <c:v>43848.052083333401</c:v>
                </c:pt>
                <c:pt idx="43999">
                  <c:v>43848.072916666599</c:v>
                </c:pt>
                <c:pt idx="44000">
                  <c:v>43848.09375</c:v>
                </c:pt>
                <c:pt idx="44001">
                  <c:v>43848.114583333401</c:v>
                </c:pt>
                <c:pt idx="44002">
                  <c:v>43848.135416666599</c:v>
                </c:pt>
                <c:pt idx="44003">
                  <c:v>43848.15625</c:v>
                </c:pt>
                <c:pt idx="44004">
                  <c:v>43848.177083333401</c:v>
                </c:pt>
                <c:pt idx="44005">
                  <c:v>43848.197916666599</c:v>
                </c:pt>
                <c:pt idx="44006">
                  <c:v>43848.21875</c:v>
                </c:pt>
                <c:pt idx="44007">
                  <c:v>43848.239583333401</c:v>
                </c:pt>
                <c:pt idx="44008">
                  <c:v>43848.260416666599</c:v>
                </c:pt>
                <c:pt idx="44009">
                  <c:v>43848.28125</c:v>
                </c:pt>
                <c:pt idx="44010">
                  <c:v>43848.302083333401</c:v>
                </c:pt>
                <c:pt idx="44011">
                  <c:v>43848.322916666599</c:v>
                </c:pt>
                <c:pt idx="44012">
                  <c:v>43848.34375</c:v>
                </c:pt>
                <c:pt idx="44013">
                  <c:v>43848.364583333401</c:v>
                </c:pt>
                <c:pt idx="44014">
                  <c:v>43848.385416666599</c:v>
                </c:pt>
                <c:pt idx="44015">
                  <c:v>43848.40625</c:v>
                </c:pt>
                <c:pt idx="44016">
                  <c:v>43848.427083333401</c:v>
                </c:pt>
                <c:pt idx="44017">
                  <c:v>43848.447916666599</c:v>
                </c:pt>
                <c:pt idx="44018">
                  <c:v>43848.46875</c:v>
                </c:pt>
                <c:pt idx="44019">
                  <c:v>43848.489583333401</c:v>
                </c:pt>
                <c:pt idx="44020">
                  <c:v>43848.510416666599</c:v>
                </c:pt>
                <c:pt idx="44021">
                  <c:v>43848.53125</c:v>
                </c:pt>
                <c:pt idx="44022">
                  <c:v>43848.552083333401</c:v>
                </c:pt>
                <c:pt idx="44023">
                  <c:v>43848.572916666599</c:v>
                </c:pt>
                <c:pt idx="44024">
                  <c:v>43848.59375</c:v>
                </c:pt>
                <c:pt idx="44025">
                  <c:v>43848.614583333401</c:v>
                </c:pt>
                <c:pt idx="44026">
                  <c:v>43848.635416666599</c:v>
                </c:pt>
                <c:pt idx="44027">
                  <c:v>43848.65625</c:v>
                </c:pt>
                <c:pt idx="44028">
                  <c:v>43848.677083333401</c:v>
                </c:pt>
                <c:pt idx="44029">
                  <c:v>43848.697916666599</c:v>
                </c:pt>
                <c:pt idx="44030">
                  <c:v>43848.71875</c:v>
                </c:pt>
                <c:pt idx="44031">
                  <c:v>43848.739583333401</c:v>
                </c:pt>
                <c:pt idx="44032">
                  <c:v>43848.760416666599</c:v>
                </c:pt>
                <c:pt idx="44033">
                  <c:v>43848.78125</c:v>
                </c:pt>
                <c:pt idx="44034">
                  <c:v>43848.802083333401</c:v>
                </c:pt>
                <c:pt idx="44035">
                  <c:v>43848.822916666599</c:v>
                </c:pt>
                <c:pt idx="44036">
                  <c:v>43848.84375</c:v>
                </c:pt>
                <c:pt idx="44037">
                  <c:v>43848.864583333401</c:v>
                </c:pt>
                <c:pt idx="44038">
                  <c:v>43848.885416666599</c:v>
                </c:pt>
                <c:pt idx="44039">
                  <c:v>43848.90625</c:v>
                </c:pt>
                <c:pt idx="44040">
                  <c:v>43848.927083333401</c:v>
                </c:pt>
                <c:pt idx="44041">
                  <c:v>43848.947916666599</c:v>
                </c:pt>
                <c:pt idx="44042">
                  <c:v>43848.96875</c:v>
                </c:pt>
                <c:pt idx="44043">
                  <c:v>43848.989583333401</c:v>
                </c:pt>
                <c:pt idx="44044">
                  <c:v>43849.010416666599</c:v>
                </c:pt>
                <c:pt idx="44045">
                  <c:v>43849.03125</c:v>
                </c:pt>
                <c:pt idx="44046">
                  <c:v>43849.052083333401</c:v>
                </c:pt>
                <c:pt idx="44047">
                  <c:v>43849.072916666599</c:v>
                </c:pt>
                <c:pt idx="44048">
                  <c:v>43849.09375</c:v>
                </c:pt>
                <c:pt idx="44049">
                  <c:v>43849.114583333401</c:v>
                </c:pt>
                <c:pt idx="44050">
                  <c:v>43849.135416666599</c:v>
                </c:pt>
                <c:pt idx="44051">
                  <c:v>43849.15625</c:v>
                </c:pt>
                <c:pt idx="44052">
                  <c:v>43849.177083333401</c:v>
                </c:pt>
                <c:pt idx="44053">
                  <c:v>43849.197916666599</c:v>
                </c:pt>
                <c:pt idx="44054">
                  <c:v>43849.21875</c:v>
                </c:pt>
                <c:pt idx="44055">
                  <c:v>43849.239583333401</c:v>
                </c:pt>
                <c:pt idx="44056">
                  <c:v>43849.260416666599</c:v>
                </c:pt>
                <c:pt idx="44057">
                  <c:v>43849.28125</c:v>
                </c:pt>
                <c:pt idx="44058">
                  <c:v>43849.302083333401</c:v>
                </c:pt>
                <c:pt idx="44059">
                  <c:v>43849.322916666599</c:v>
                </c:pt>
                <c:pt idx="44060">
                  <c:v>43849.34375</c:v>
                </c:pt>
                <c:pt idx="44061">
                  <c:v>43849.364583333401</c:v>
                </c:pt>
                <c:pt idx="44062">
                  <c:v>43849.385416666599</c:v>
                </c:pt>
                <c:pt idx="44063">
                  <c:v>43849.40625</c:v>
                </c:pt>
                <c:pt idx="44064">
                  <c:v>43849.427083333401</c:v>
                </c:pt>
                <c:pt idx="44065">
                  <c:v>43849.447916666599</c:v>
                </c:pt>
                <c:pt idx="44066">
                  <c:v>43849.46875</c:v>
                </c:pt>
                <c:pt idx="44067">
                  <c:v>43849.489583333401</c:v>
                </c:pt>
                <c:pt idx="44068">
                  <c:v>43849.510416666599</c:v>
                </c:pt>
                <c:pt idx="44069">
                  <c:v>43849.53125</c:v>
                </c:pt>
                <c:pt idx="44070">
                  <c:v>43849.552083333401</c:v>
                </c:pt>
                <c:pt idx="44071">
                  <c:v>43849.572916666599</c:v>
                </c:pt>
                <c:pt idx="44072">
                  <c:v>43849.59375</c:v>
                </c:pt>
                <c:pt idx="44073">
                  <c:v>43849.614583333401</c:v>
                </c:pt>
                <c:pt idx="44074">
                  <c:v>43849.635416666599</c:v>
                </c:pt>
                <c:pt idx="44075">
                  <c:v>43849.65625</c:v>
                </c:pt>
                <c:pt idx="44076">
                  <c:v>43849.677083333401</c:v>
                </c:pt>
                <c:pt idx="44077">
                  <c:v>43849.697916666599</c:v>
                </c:pt>
                <c:pt idx="44078">
                  <c:v>43849.71875</c:v>
                </c:pt>
                <c:pt idx="44079">
                  <c:v>43849.739583333401</c:v>
                </c:pt>
                <c:pt idx="44080">
                  <c:v>43849.760416666599</c:v>
                </c:pt>
                <c:pt idx="44081">
                  <c:v>43849.78125</c:v>
                </c:pt>
                <c:pt idx="44082">
                  <c:v>43849.802083333401</c:v>
                </c:pt>
                <c:pt idx="44083">
                  <c:v>43849.822916666599</c:v>
                </c:pt>
                <c:pt idx="44084">
                  <c:v>43849.84375</c:v>
                </c:pt>
                <c:pt idx="44085">
                  <c:v>43849.864583333401</c:v>
                </c:pt>
                <c:pt idx="44086">
                  <c:v>43849.885416666599</c:v>
                </c:pt>
                <c:pt idx="44087">
                  <c:v>43849.90625</c:v>
                </c:pt>
                <c:pt idx="44088">
                  <c:v>43849.927083333401</c:v>
                </c:pt>
                <c:pt idx="44089">
                  <c:v>43849.947916666599</c:v>
                </c:pt>
                <c:pt idx="44090">
                  <c:v>43849.96875</c:v>
                </c:pt>
                <c:pt idx="44091">
                  <c:v>43849.989583333401</c:v>
                </c:pt>
                <c:pt idx="44092">
                  <c:v>43850.010416666599</c:v>
                </c:pt>
                <c:pt idx="44093">
                  <c:v>43850.03125</c:v>
                </c:pt>
                <c:pt idx="44094">
                  <c:v>43850.052083333401</c:v>
                </c:pt>
                <c:pt idx="44095">
                  <c:v>43850.072916666599</c:v>
                </c:pt>
                <c:pt idx="44096">
                  <c:v>43850.09375</c:v>
                </c:pt>
                <c:pt idx="44097">
                  <c:v>43850.114583333401</c:v>
                </c:pt>
                <c:pt idx="44098">
                  <c:v>43850.135416666599</c:v>
                </c:pt>
                <c:pt idx="44099">
                  <c:v>43850.15625</c:v>
                </c:pt>
                <c:pt idx="44100">
                  <c:v>43850.177083333401</c:v>
                </c:pt>
                <c:pt idx="44101">
                  <c:v>43850.197916666599</c:v>
                </c:pt>
                <c:pt idx="44102">
                  <c:v>43850.21875</c:v>
                </c:pt>
                <c:pt idx="44103">
                  <c:v>43850.239583333401</c:v>
                </c:pt>
                <c:pt idx="44104">
                  <c:v>43850.260416666599</c:v>
                </c:pt>
                <c:pt idx="44105">
                  <c:v>43850.28125</c:v>
                </c:pt>
                <c:pt idx="44106">
                  <c:v>43850.302083333401</c:v>
                </c:pt>
                <c:pt idx="44107">
                  <c:v>43850.322916666599</c:v>
                </c:pt>
                <c:pt idx="44108">
                  <c:v>43850.34375</c:v>
                </c:pt>
                <c:pt idx="44109">
                  <c:v>43850.364583333401</c:v>
                </c:pt>
                <c:pt idx="44110">
                  <c:v>43850.385416666599</c:v>
                </c:pt>
                <c:pt idx="44111">
                  <c:v>43850.40625</c:v>
                </c:pt>
                <c:pt idx="44112">
                  <c:v>43850.427083333401</c:v>
                </c:pt>
                <c:pt idx="44113">
                  <c:v>43850.447916666599</c:v>
                </c:pt>
                <c:pt idx="44114">
                  <c:v>43850.46875</c:v>
                </c:pt>
                <c:pt idx="44115">
                  <c:v>43850.489583333401</c:v>
                </c:pt>
                <c:pt idx="44116">
                  <c:v>43850.510416666599</c:v>
                </c:pt>
                <c:pt idx="44117">
                  <c:v>43850.53125</c:v>
                </c:pt>
                <c:pt idx="44118">
                  <c:v>43850.552083333401</c:v>
                </c:pt>
                <c:pt idx="44119">
                  <c:v>43850.572916666599</c:v>
                </c:pt>
                <c:pt idx="44120">
                  <c:v>43850.59375</c:v>
                </c:pt>
                <c:pt idx="44121">
                  <c:v>43850.614583333401</c:v>
                </c:pt>
                <c:pt idx="44122">
                  <c:v>43850.635416666599</c:v>
                </c:pt>
                <c:pt idx="44123">
                  <c:v>43850.65625</c:v>
                </c:pt>
                <c:pt idx="44124">
                  <c:v>43850.677083333401</c:v>
                </c:pt>
                <c:pt idx="44125">
                  <c:v>43850.697916666599</c:v>
                </c:pt>
                <c:pt idx="44126">
                  <c:v>43850.71875</c:v>
                </c:pt>
                <c:pt idx="44127">
                  <c:v>43850.739583333401</c:v>
                </c:pt>
                <c:pt idx="44128">
                  <c:v>43850.760416666599</c:v>
                </c:pt>
                <c:pt idx="44129">
                  <c:v>43850.78125</c:v>
                </c:pt>
                <c:pt idx="44130">
                  <c:v>43850.802083333401</c:v>
                </c:pt>
                <c:pt idx="44131">
                  <c:v>43850.822916666599</c:v>
                </c:pt>
                <c:pt idx="44132">
                  <c:v>43850.84375</c:v>
                </c:pt>
                <c:pt idx="44133">
                  <c:v>43850.864583333401</c:v>
                </c:pt>
                <c:pt idx="44134">
                  <c:v>43850.885416666599</c:v>
                </c:pt>
                <c:pt idx="44135">
                  <c:v>43850.90625</c:v>
                </c:pt>
                <c:pt idx="44136">
                  <c:v>43850.927083333401</c:v>
                </c:pt>
                <c:pt idx="44137">
                  <c:v>43850.947916666599</c:v>
                </c:pt>
                <c:pt idx="44138">
                  <c:v>43850.96875</c:v>
                </c:pt>
                <c:pt idx="44139">
                  <c:v>43850.989583333401</c:v>
                </c:pt>
                <c:pt idx="44140">
                  <c:v>43851.010416666599</c:v>
                </c:pt>
                <c:pt idx="44141">
                  <c:v>43851.03125</c:v>
                </c:pt>
                <c:pt idx="44142">
                  <c:v>43851.052083333401</c:v>
                </c:pt>
                <c:pt idx="44143">
                  <c:v>43851.072916666599</c:v>
                </c:pt>
                <c:pt idx="44144">
                  <c:v>43851.09375</c:v>
                </c:pt>
                <c:pt idx="44145">
                  <c:v>43851.114583333401</c:v>
                </c:pt>
                <c:pt idx="44146">
                  <c:v>43851.135416666599</c:v>
                </c:pt>
                <c:pt idx="44147">
                  <c:v>43851.15625</c:v>
                </c:pt>
                <c:pt idx="44148">
                  <c:v>43851.177083333401</c:v>
                </c:pt>
                <c:pt idx="44149">
                  <c:v>43851.197916666599</c:v>
                </c:pt>
                <c:pt idx="44150">
                  <c:v>43851.21875</c:v>
                </c:pt>
                <c:pt idx="44151">
                  <c:v>43851.239583333401</c:v>
                </c:pt>
                <c:pt idx="44152">
                  <c:v>43851.260416666599</c:v>
                </c:pt>
                <c:pt idx="44153">
                  <c:v>43851.28125</c:v>
                </c:pt>
                <c:pt idx="44154">
                  <c:v>43851.302083333401</c:v>
                </c:pt>
                <c:pt idx="44155">
                  <c:v>43851.322916666599</c:v>
                </c:pt>
                <c:pt idx="44156">
                  <c:v>43851.34375</c:v>
                </c:pt>
                <c:pt idx="44157">
                  <c:v>43851.364583333401</c:v>
                </c:pt>
                <c:pt idx="44158">
                  <c:v>43851.385416666599</c:v>
                </c:pt>
                <c:pt idx="44159">
                  <c:v>43851.40625</c:v>
                </c:pt>
                <c:pt idx="44160">
                  <c:v>43851.427083333401</c:v>
                </c:pt>
                <c:pt idx="44161">
                  <c:v>43851.447916666599</c:v>
                </c:pt>
                <c:pt idx="44162">
                  <c:v>43851.46875</c:v>
                </c:pt>
                <c:pt idx="44163">
                  <c:v>43851.489583333401</c:v>
                </c:pt>
                <c:pt idx="44164">
                  <c:v>43851.510416666599</c:v>
                </c:pt>
                <c:pt idx="44165">
                  <c:v>43851.53125</c:v>
                </c:pt>
                <c:pt idx="44166">
                  <c:v>43851.552083333401</c:v>
                </c:pt>
                <c:pt idx="44167">
                  <c:v>43851.572916666599</c:v>
                </c:pt>
                <c:pt idx="44168">
                  <c:v>43851.59375</c:v>
                </c:pt>
                <c:pt idx="44169">
                  <c:v>43851.614583333401</c:v>
                </c:pt>
                <c:pt idx="44170">
                  <c:v>43851.635416666599</c:v>
                </c:pt>
                <c:pt idx="44171">
                  <c:v>43851.65625</c:v>
                </c:pt>
                <c:pt idx="44172">
                  <c:v>43851.677083333401</c:v>
                </c:pt>
                <c:pt idx="44173">
                  <c:v>43851.697916666599</c:v>
                </c:pt>
                <c:pt idx="44174">
                  <c:v>43851.71875</c:v>
                </c:pt>
                <c:pt idx="44175">
                  <c:v>43851.739583333401</c:v>
                </c:pt>
                <c:pt idx="44176">
                  <c:v>43851.760416666599</c:v>
                </c:pt>
                <c:pt idx="44177">
                  <c:v>43851.78125</c:v>
                </c:pt>
                <c:pt idx="44178">
                  <c:v>43851.802083333401</c:v>
                </c:pt>
                <c:pt idx="44179">
                  <c:v>43851.822916666599</c:v>
                </c:pt>
                <c:pt idx="44180">
                  <c:v>43851.84375</c:v>
                </c:pt>
                <c:pt idx="44181">
                  <c:v>43851.864583333401</c:v>
                </c:pt>
                <c:pt idx="44182">
                  <c:v>43851.885416666599</c:v>
                </c:pt>
                <c:pt idx="44183">
                  <c:v>43851.90625</c:v>
                </c:pt>
                <c:pt idx="44184">
                  <c:v>43851.927083333401</c:v>
                </c:pt>
                <c:pt idx="44185">
                  <c:v>43851.947916666599</c:v>
                </c:pt>
                <c:pt idx="44186">
                  <c:v>43851.96875</c:v>
                </c:pt>
                <c:pt idx="44187">
                  <c:v>43851.989583333401</c:v>
                </c:pt>
                <c:pt idx="44188">
                  <c:v>43852.010416666599</c:v>
                </c:pt>
                <c:pt idx="44189">
                  <c:v>43852.03125</c:v>
                </c:pt>
                <c:pt idx="44190">
                  <c:v>43852.052083333401</c:v>
                </c:pt>
                <c:pt idx="44191">
                  <c:v>43852.072916666599</c:v>
                </c:pt>
                <c:pt idx="44192">
                  <c:v>43852.09375</c:v>
                </c:pt>
                <c:pt idx="44193">
                  <c:v>43852.114583333401</c:v>
                </c:pt>
                <c:pt idx="44194">
                  <c:v>43852.135416666599</c:v>
                </c:pt>
                <c:pt idx="44195">
                  <c:v>43852.15625</c:v>
                </c:pt>
                <c:pt idx="44196">
                  <c:v>43852.177083333401</c:v>
                </c:pt>
                <c:pt idx="44197">
                  <c:v>43852.197916666599</c:v>
                </c:pt>
                <c:pt idx="44198">
                  <c:v>43852.21875</c:v>
                </c:pt>
                <c:pt idx="44199">
                  <c:v>43852.239583333401</c:v>
                </c:pt>
                <c:pt idx="44200">
                  <c:v>43852.260416666599</c:v>
                </c:pt>
                <c:pt idx="44201">
                  <c:v>43852.28125</c:v>
                </c:pt>
                <c:pt idx="44202">
                  <c:v>43852.302083333401</c:v>
                </c:pt>
                <c:pt idx="44203">
                  <c:v>43852.322916666599</c:v>
                </c:pt>
                <c:pt idx="44204">
                  <c:v>43852.34375</c:v>
                </c:pt>
                <c:pt idx="44205">
                  <c:v>43852.364583333401</c:v>
                </c:pt>
                <c:pt idx="44206">
                  <c:v>43852.385416666599</c:v>
                </c:pt>
                <c:pt idx="44207">
                  <c:v>43852.40625</c:v>
                </c:pt>
                <c:pt idx="44208">
                  <c:v>43852.427083333401</c:v>
                </c:pt>
                <c:pt idx="44209">
                  <c:v>43852.447916666599</c:v>
                </c:pt>
                <c:pt idx="44210">
                  <c:v>43852.46875</c:v>
                </c:pt>
                <c:pt idx="44211">
                  <c:v>43852.489583333401</c:v>
                </c:pt>
                <c:pt idx="44212">
                  <c:v>43852.510416666599</c:v>
                </c:pt>
                <c:pt idx="44213">
                  <c:v>43852.53125</c:v>
                </c:pt>
                <c:pt idx="44214">
                  <c:v>43852.552083333401</c:v>
                </c:pt>
                <c:pt idx="44215">
                  <c:v>43852.572916666599</c:v>
                </c:pt>
                <c:pt idx="44216">
                  <c:v>43852.59375</c:v>
                </c:pt>
                <c:pt idx="44217">
                  <c:v>43852.614583333401</c:v>
                </c:pt>
                <c:pt idx="44218">
                  <c:v>43852.635416666599</c:v>
                </c:pt>
                <c:pt idx="44219">
                  <c:v>43852.65625</c:v>
                </c:pt>
                <c:pt idx="44220">
                  <c:v>43852.677083333401</c:v>
                </c:pt>
                <c:pt idx="44221">
                  <c:v>43852.697916666599</c:v>
                </c:pt>
                <c:pt idx="44222">
                  <c:v>43852.71875</c:v>
                </c:pt>
                <c:pt idx="44223">
                  <c:v>43852.739583333401</c:v>
                </c:pt>
                <c:pt idx="44224">
                  <c:v>43852.760416666599</c:v>
                </c:pt>
                <c:pt idx="44225">
                  <c:v>43852.78125</c:v>
                </c:pt>
                <c:pt idx="44226">
                  <c:v>43852.802083333401</c:v>
                </c:pt>
                <c:pt idx="44227">
                  <c:v>43852.822916666599</c:v>
                </c:pt>
                <c:pt idx="44228">
                  <c:v>43852.84375</c:v>
                </c:pt>
                <c:pt idx="44229">
                  <c:v>43852.864583333401</c:v>
                </c:pt>
                <c:pt idx="44230">
                  <c:v>43852.885416666599</c:v>
                </c:pt>
                <c:pt idx="44231">
                  <c:v>43852.90625</c:v>
                </c:pt>
                <c:pt idx="44232">
                  <c:v>43852.927083333401</c:v>
                </c:pt>
                <c:pt idx="44233">
                  <c:v>43852.947916666599</c:v>
                </c:pt>
                <c:pt idx="44234">
                  <c:v>43852.96875</c:v>
                </c:pt>
                <c:pt idx="44235">
                  <c:v>43852.989583333401</c:v>
                </c:pt>
                <c:pt idx="44236">
                  <c:v>43853.010416666599</c:v>
                </c:pt>
                <c:pt idx="44237">
                  <c:v>43853.03125</c:v>
                </c:pt>
                <c:pt idx="44238">
                  <c:v>43853.052083333401</c:v>
                </c:pt>
                <c:pt idx="44239">
                  <c:v>43853.072916666599</c:v>
                </c:pt>
                <c:pt idx="44240">
                  <c:v>43853.09375</c:v>
                </c:pt>
                <c:pt idx="44241">
                  <c:v>43853.114583333401</c:v>
                </c:pt>
                <c:pt idx="44242">
                  <c:v>43853.135416666599</c:v>
                </c:pt>
                <c:pt idx="44243">
                  <c:v>43853.15625</c:v>
                </c:pt>
                <c:pt idx="44244">
                  <c:v>43853.177083333401</c:v>
                </c:pt>
                <c:pt idx="44245">
                  <c:v>43853.197916666599</c:v>
                </c:pt>
                <c:pt idx="44246">
                  <c:v>43853.21875</c:v>
                </c:pt>
                <c:pt idx="44247">
                  <c:v>43853.239583333401</c:v>
                </c:pt>
                <c:pt idx="44248">
                  <c:v>43853.260416666599</c:v>
                </c:pt>
                <c:pt idx="44249">
                  <c:v>43853.28125</c:v>
                </c:pt>
                <c:pt idx="44250">
                  <c:v>43853.302083333401</c:v>
                </c:pt>
                <c:pt idx="44251">
                  <c:v>43853.322916666599</c:v>
                </c:pt>
                <c:pt idx="44252">
                  <c:v>43853.34375</c:v>
                </c:pt>
                <c:pt idx="44253">
                  <c:v>43853.364583333401</c:v>
                </c:pt>
                <c:pt idx="44254">
                  <c:v>43853.385416666599</c:v>
                </c:pt>
                <c:pt idx="44255">
                  <c:v>43853.40625</c:v>
                </c:pt>
                <c:pt idx="44256">
                  <c:v>43853.427083333401</c:v>
                </c:pt>
                <c:pt idx="44257">
                  <c:v>43853.447916666599</c:v>
                </c:pt>
                <c:pt idx="44258">
                  <c:v>43853.46875</c:v>
                </c:pt>
                <c:pt idx="44259">
                  <c:v>43853.489583333401</c:v>
                </c:pt>
                <c:pt idx="44260">
                  <c:v>43853.510416666599</c:v>
                </c:pt>
                <c:pt idx="44261">
                  <c:v>43853.53125</c:v>
                </c:pt>
                <c:pt idx="44262">
                  <c:v>43853.552083333401</c:v>
                </c:pt>
                <c:pt idx="44263">
                  <c:v>43853.572916666599</c:v>
                </c:pt>
                <c:pt idx="44264">
                  <c:v>43853.59375</c:v>
                </c:pt>
                <c:pt idx="44265">
                  <c:v>43853.614583333401</c:v>
                </c:pt>
                <c:pt idx="44266">
                  <c:v>43853.635416666599</c:v>
                </c:pt>
                <c:pt idx="44267">
                  <c:v>43853.65625</c:v>
                </c:pt>
                <c:pt idx="44268">
                  <c:v>43853.677083333401</c:v>
                </c:pt>
                <c:pt idx="44269">
                  <c:v>43853.697916666599</c:v>
                </c:pt>
                <c:pt idx="44270">
                  <c:v>43853.71875</c:v>
                </c:pt>
                <c:pt idx="44271">
                  <c:v>43853.739583333401</c:v>
                </c:pt>
                <c:pt idx="44272">
                  <c:v>43853.760416666599</c:v>
                </c:pt>
                <c:pt idx="44273">
                  <c:v>43853.78125</c:v>
                </c:pt>
                <c:pt idx="44274">
                  <c:v>43853.802083333401</c:v>
                </c:pt>
                <c:pt idx="44275">
                  <c:v>43853.822916666599</c:v>
                </c:pt>
                <c:pt idx="44276">
                  <c:v>43853.84375</c:v>
                </c:pt>
                <c:pt idx="44277">
                  <c:v>43853.864583333401</c:v>
                </c:pt>
                <c:pt idx="44278">
                  <c:v>43853.885416666599</c:v>
                </c:pt>
                <c:pt idx="44279">
                  <c:v>43853.90625</c:v>
                </c:pt>
                <c:pt idx="44280">
                  <c:v>43853.927083333401</c:v>
                </c:pt>
                <c:pt idx="44281">
                  <c:v>43853.947916666599</c:v>
                </c:pt>
                <c:pt idx="44282">
                  <c:v>43853.96875</c:v>
                </c:pt>
                <c:pt idx="44283">
                  <c:v>43853.989583333401</c:v>
                </c:pt>
                <c:pt idx="44284">
                  <c:v>43854.010416666599</c:v>
                </c:pt>
                <c:pt idx="44285">
                  <c:v>43854.03125</c:v>
                </c:pt>
                <c:pt idx="44286">
                  <c:v>43854.052083333401</c:v>
                </c:pt>
                <c:pt idx="44287">
                  <c:v>43854.072916666599</c:v>
                </c:pt>
                <c:pt idx="44288">
                  <c:v>43854.09375</c:v>
                </c:pt>
                <c:pt idx="44289">
                  <c:v>43854.114583333401</c:v>
                </c:pt>
                <c:pt idx="44290">
                  <c:v>43854.135416666599</c:v>
                </c:pt>
                <c:pt idx="44291">
                  <c:v>43854.15625</c:v>
                </c:pt>
                <c:pt idx="44292">
                  <c:v>43854.177083333401</c:v>
                </c:pt>
                <c:pt idx="44293">
                  <c:v>43854.197916666599</c:v>
                </c:pt>
                <c:pt idx="44294">
                  <c:v>43854.21875</c:v>
                </c:pt>
                <c:pt idx="44295">
                  <c:v>43854.239583333401</c:v>
                </c:pt>
                <c:pt idx="44296">
                  <c:v>43854.260416666599</c:v>
                </c:pt>
                <c:pt idx="44297">
                  <c:v>43854.28125</c:v>
                </c:pt>
                <c:pt idx="44298">
                  <c:v>43854.302083333401</c:v>
                </c:pt>
                <c:pt idx="44299">
                  <c:v>43854.322916666599</c:v>
                </c:pt>
                <c:pt idx="44300">
                  <c:v>43854.34375</c:v>
                </c:pt>
                <c:pt idx="44301">
                  <c:v>43854.364583333401</c:v>
                </c:pt>
                <c:pt idx="44302">
                  <c:v>43854.385416666599</c:v>
                </c:pt>
                <c:pt idx="44303">
                  <c:v>43854.40625</c:v>
                </c:pt>
                <c:pt idx="44304">
                  <c:v>43854.427083333401</c:v>
                </c:pt>
                <c:pt idx="44305">
                  <c:v>43854.447916666599</c:v>
                </c:pt>
                <c:pt idx="44306">
                  <c:v>43854.46875</c:v>
                </c:pt>
                <c:pt idx="44307">
                  <c:v>43854.489583333401</c:v>
                </c:pt>
                <c:pt idx="44308">
                  <c:v>43854.510416666599</c:v>
                </c:pt>
                <c:pt idx="44309">
                  <c:v>43854.53125</c:v>
                </c:pt>
                <c:pt idx="44310">
                  <c:v>43854.552083333401</c:v>
                </c:pt>
                <c:pt idx="44311">
                  <c:v>43854.572916666599</c:v>
                </c:pt>
                <c:pt idx="44312">
                  <c:v>43854.59375</c:v>
                </c:pt>
                <c:pt idx="44313">
                  <c:v>43854.614583333401</c:v>
                </c:pt>
                <c:pt idx="44314">
                  <c:v>43854.635416666599</c:v>
                </c:pt>
                <c:pt idx="44315">
                  <c:v>43854.65625</c:v>
                </c:pt>
                <c:pt idx="44316">
                  <c:v>43854.677083333401</c:v>
                </c:pt>
                <c:pt idx="44317">
                  <c:v>43854.697916666599</c:v>
                </c:pt>
                <c:pt idx="44318">
                  <c:v>43854.71875</c:v>
                </c:pt>
                <c:pt idx="44319">
                  <c:v>43854.739583333401</c:v>
                </c:pt>
                <c:pt idx="44320">
                  <c:v>43854.760416666599</c:v>
                </c:pt>
                <c:pt idx="44321">
                  <c:v>43854.78125</c:v>
                </c:pt>
                <c:pt idx="44322">
                  <c:v>43854.802083333401</c:v>
                </c:pt>
                <c:pt idx="44323">
                  <c:v>43854.822916666599</c:v>
                </c:pt>
                <c:pt idx="44324">
                  <c:v>43854.84375</c:v>
                </c:pt>
                <c:pt idx="44325">
                  <c:v>43854.864583333401</c:v>
                </c:pt>
                <c:pt idx="44326">
                  <c:v>43854.885416666599</c:v>
                </c:pt>
                <c:pt idx="44327">
                  <c:v>43854.90625</c:v>
                </c:pt>
                <c:pt idx="44328">
                  <c:v>43854.927083333401</c:v>
                </c:pt>
                <c:pt idx="44329">
                  <c:v>43854.947916666599</c:v>
                </c:pt>
                <c:pt idx="44330">
                  <c:v>43854.96875</c:v>
                </c:pt>
                <c:pt idx="44331">
                  <c:v>43854.989583333401</c:v>
                </c:pt>
                <c:pt idx="44332">
                  <c:v>43855.010416666599</c:v>
                </c:pt>
                <c:pt idx="44333">
                  <c:v>43855.03125</c:v>
                </c:pt>
                <c:pt idx="44334">
                  <c:v>43855.052083333401</c:v>
                </c:pt>
                <c:pt idx="44335">
                  <c:v>43855.072916666599</c:v>
                </c:pt>
                <c:pt idx="44336">
                  <c:v>43855.09375</c:v>
                </c:pt>
                <c:pt idx="44337">
                  <c:v>43855.114583333401</c:v>
                </c:pt>
                <c:pt idx="44338">
                  <c:v>43855.135416666599</c:v>
                </c:pt>
                <c:pt idx="44339">
                  <c:v>43855.15625</c:v>
                </c:pt>
                <c:pt idx="44340">
                  <c:v>43855.177083333401</c:v>
                </c:pt>
                <c:pt idx="44341">
                  <c:v>43855.197916666599</c:v>
                </c:pt>
                <c:pt idx="44342">
                  <c:v>43855.21875</c:v>
                </c:pt>
                <c:pt idx="44343">
                  <c:v>43855.239583333401</c:v>
                </c:pt>
                <c:pt idx="44344">
                  <c:v>43855.260416666599</c:v>
                </c:pt>
                <c:pt idx="44345">
                  <c:v>43855.28125</c:v>
                </c:pt>
                <c:pt idx="44346">
                  <c:v>43855.302083333401</c:v>
                </c:pt>
                <c:pt idx="44347">
                  <c:v>43855.322916666599</c:v>
                </c:pt>
                <c:pt idx="44348">
                  <c:v>43855.34375</c:v>
                </c:pt>
                <c:pt idx="44349">
                  <c:v>43855.364583333401</c:v>
                </c:pt>
                <c:pt idx="44350">
                  <c:v>43855.385416666599</c:v>
                </c:pt>
                <c:pt idx="44351">
                  <c:v>43855.40625</c:v>
                </c:pt>
                <c:pt idx="44352">
                  <c:v>43855.427083333401</c:v>
                </c:pt>
                <c:pt idx="44353">
                  <c:v>43855.447916666599</c:v>
                </c:pt>
                <c:pt idx="44354">
                  <c:v>43855.46875</c:v>
                </c:pt>
                <c:pt idx="44355">
                  <c:v>43855.489583333401</c:v>
                </c:pt>
                <c:pt idx="44356">
                  <c:v>43855.510416666599</c:v>
                </c:pt>
                <c:pt idx="44357">
                  <c:v>43855.53125</c:v>
                </c:pt>
                <c:pt idx="44358">
                  <c:v>43855.552083333401</c:v>
                </c:pt>
                <c:pt idx="44359">
                  <c:v>43855.572916666599</c:v>
                </c:pt>
                <c:pt idx="44360">
                  <c:v>43855.59375</c:v>
                </c:pt>
                <c:pt idx="44361">
                  <c:v>43855.614583333401</c:v>
                </c:pt>
                <c:pt idx="44362">
                  <c:v>43855.635416666599</c:v>
                </c:pt>
                <c:pt idx="44363">
                  <c:v>43855.65625</c:v>
                </c:pt>
                <c:pt idx="44364">
                  <c:v>43855.677083333401</c:v>
                </c:pt>
                <c:pt idx="44365">
                  <c:v>43855.697916666599</c:v>
                </c:pt>
                <c:pt idx="44366">
                  <c:v>43855.71875</c:v>
                </c:pt>
                <c:pt idx="44367">
                  <c:v>43855.739583333401</c:v>
                </c:pt>
                <c:pt idx="44368">
                  <c:v>43855.760416666599</c:v>
                </c:pt>
                <c:pt idx="44369">
                  <c:v>43855.78125</c:v>
                </c:pt>
                <c:pt idx="44370">
                  <c:v>43855.802083333401</c:v>
                </c:pt>
                <c:pt idx="44371">
                  <c:v>43855.822916666599</c:v>
                </c:pt>
                <c:pt idx="44372">
                  <c:v>43855.84375</c:v>
                </c:pt>
                <c:pt idx="44373">
                  <c:v>43855.864583333401</c:v>
                </c:pt>
                <c:pt idx="44374">
                  <c:v>43855.885416666599</c:v>
                </c:pt>
                <c:pt idx="44375">
                  <c:v>43855.90625</c:v>
                </c:pt>
                <c:pt idx="44376">
                  <c:v>43855.927083333401</c:v>
                </c:pt>
                <c:pt idx="44377">
                  <c:v>43855.947916666599</c:v>
                </c:pt>
                <c:pt idx="44378">
                  <c:v>43855.96875</c:v>
                </c:pt>
                <c:pt idx="44379">
                  <c:v>43855.989583333401</c:v>
                </c:pt>
                <c:pt idx="44380">
                  <c:v>43856.010416666599</c:v>
                </c:pt>
                <c:pt idx="44381">
                  <c:v>43856.03125</c:v>
                </c:pt>
                <c:pt idx="44382">
                  <c:v>43856.052083333401</c:v>
                </c:pt>
                <c:pt idx="44383">
                  <c:v>43856.072916666599</c:v>
                </c:pt>
                <c:pt idx="44384">
                  <c:v>43856.09375</c:v>
                </c:pt>
                <c:pt idx="44385">
                  <c:v>43856.114583333401</c:v>
                </c:pt>
                <c:pt idx="44386">
                  <c:v>43856.135416666599</c:v>
                </c:pt>
                <c:pt idx="44387">
                  <c:v>43856.15625</c:v>
                </c:pt>
                <c:pt idx="44388">
                  <c:v>43856.177083333401</c:v>
                </c:pt>
                <c:pt idx="44389">
                  <c:v>43856.197916666599</c:v>
                </c:pt>
                <c:pt idx="44390">
                  <c:v>43856.21875</c:v>
                </c:pt>
                <c:pt idx="44391">
                  <c:v>43856.239583333401</c:v>
                </c:pt>
                <c:pt idx="44392">
                  <c:v>43856.260416666599</c:v>
                </c:pt>
                <c:pt idx="44393">
                  <c:v>43856.28125</c:v>
                </c:pt>
                <c:pt idx="44394">
                  <c:v>43856.302083333401</c:v>
                </c:pt>
                <c:pt idx="44395">
                  <c:v>43856.322916666599</c:v>
                </c:pt>
                <c:pt idx="44396">
                  <c:v>43856.34375</c:v>
                </c:pt>
                <c:pt idx="44397">
                  <c:v>43856.364583333401</c:v>
                </c:pt>
                <c:pt idx="44398">
                  <c:v>43856.385416666599</c:v>
                </c:pt>
                <c:pt idx="44399">
                  <c:v>43856.40625</c:v>
                </c:pt>
                <c:pt idx="44400">
                  <c:v>43856.427083333401</c:v>
                </c:pt>
                <c:pt idx="44401">
                  <c:v>43856.447916666599</c:v>
                </c:pt>
                <c:pt idx="44402">
                  <c:v>43856.46875</c:v>
                </c:pt>
                <c:pt idx="44403">
                  <c:v>43856.489583333401</c:v>
                </c:pt>
                <c:pt idx="44404">
                  <c:v>43856.510416666599</c:v>
                </c:pt>
                <c:pt idx="44405">
                  <c:v>43856.53125</c:v>
                </c:pt>
                <c:pt idx="44406">
                  <c:v>43856.552083333401</c:v>
                </c:pt>
                <c:pt idx="44407">
                  <c:v>43856.572916666599</c:v>
                </c:pt>
                <c:pt idx="44408">
                  <c:v>43856.59375</c:v>
                </c:pt>
                <c:pt idx="44409">
                  <c:v>43856.614583333401</c:v>
                </c:pt>
                <c:pt idx="44410">
                  <c:v>43856.635416666599</c:v>
                </c:pt>
                <c:pt idx="44411">
                  <c:v>43856.65625</c:v>
                </c:pt>
                <c:pt idx="44412">
                  <c:v>43856.677083333401</c:v>
                </c:pt>
                <c:pt idx="44413">
                  <c:v>43856.697916666599</c:v>
                </c:pt>
                <c:pt idx="44414">
                  <c:v>43856.71875</c:v>
                </c:pt>
                <c:pt idx="44415">
                  <c:v>43856.739583333401</c:v>
                </c:pt>
                <c:pt idx="44416">
                  <c:v>43856.760416666599</c:v>
                </c:pt>
                <c:pt idx="44417">
                  <c:v>43856.78125</c:v>
                </c:pt>
                <c:pt idx="44418">
                  <c:v>43856.802083333401</c:v>
                </c:pt>
                <c:pt idx="44419">
                  <c:v>43856.822916666599</c:v>
                </c:pt>
                <c:pt idx="44420">
                  <c:v>43856.84375</c:v>
                </c:pt>
                <c:pt idx="44421">
                  <c:v>43856.864583333401</c:v>
                </c:pt>
                <c:pt idx="44422">
                  <c:v>43856.885416666599</c:v>
                </c:pt>
                <c:pt idx="44423">
                  <c:v>43856.90625</c:v>
                </c:pt>
                <c:pt idx="44424">
                  <c:v>43856.927083333401</c:v>
                </c:pt>
                <c:pt idx="44425">
                  <c:v>43856.947916666599</c:v>
                </c:pt>
                <c:pt idx="44426">
                  <c:v>43856.96875</c:v>
                </c:pt>
                <c:pt idx="44427">
                  <c:v>43856.989583333401</c:v>
                </c:pt>
                <c:pt idx="44428">
                  <c:v>43857.010416666599</c:v>
                </c:pt>
                <c:pt idx="44429">
                  <c:v>43857.03125</c:v>
                </c:pt>
                <c:pt idx="44430">
                  <c:v>43857.052083333401</c:v>
                </c:pt>
                <c:pt idx="44431">
                  <c:v>43857.072916666599</c:v>
                </c:pt>
                <c:pt idx="44432">
                  <c:v>43857.09375</c:v>
                </c:pt>
                <c:pt idx="44433">
                  <c:v>43857.114583333401</c:v>
                </c:pt>
                <c:pt idx="44434">
                  <c:v>43857.135416666599</c:v>
                </c:pt>
                <c:pt idx="44435">
                  <c:v>43857.15625</c:v>
                </c:pt>
                <c:pt idx="44436">
                  <c:v>43857.177083333401</c:v>
                </c:pt>
                <c:pt idx="44437">
                  <c:v>43857.197916666599</c:v>
                </c:pt>
                <c:pt idx="44438">
                  <c:v>43857.21875</c:v>
                </c:pt>
                <c:pt idx="44439">
                  <c:v>43857.239583333401</c:v>
                </c:pt>
                <c:pt idx="44440">
                  <c:v>43857.260416666599</c:v>
                </c:pt>
                <c:pt idx="44441">
                  <c:v>43857.28125</c:v>
                </c:pt>
                <c:pt idx="44442">
                  <c:v>43857.302083333401</c:v>
                </c:pt>
                <c:pt idx="44443">
                  <c:v>43857.322916666599</c:v>
                </c:pt>
                <c:pt idx="44444">
                  <c:v>43857.34375</c:v>
                </c:pt>
                <c:pt idx="44445">
                  <c:v>43857.364583333401</c:v>
                </c:pt>
                <c:pt idx="44446">
                  <c:v>43857.385416666599</c:v>
                </c:pt>
                <c:pt idx="44447">
                  <c:v>43857.40625</c:v>
                </c:pt>
                <c:pt idx="44448">
                  <c:v>43857.427083333401</c:v>
                </c:pt>
                <c:pt idx="44449">
                  <c:v>43857.447916666599</c:v>
                </c:pt>
                <c:pt idx="44450">
                  <c:v>43857.46875</c:v>
                </c:pt>
                <c:pt idx="44451">
                  <c:v>43857.489583333401</c:v>
                </c:pt>
                <c:pt idx="44452">
                  <c:v>43857.510416666599</c:v>
                </c:pt>
                <c:pt idx="44453">
                  <c:v>43857.53125</c:v>
                </c:pt>
                <c:pt idx="44454">
                  <c:v>43857.552083333401</c:v>
                </c:pt>
                <c:pt idx="44455">
                  <c:v>43857.572916666599</c:v>
                </c:pt>
                <c:pt idx="44456">
                  <c:v>43857.59375</c:v>
                </c:pt>
                <c:pt idx="44457">
                  <c:v>43857.614583333401</c:v>
                </c:pt>
                <c:pt idx="44458">
                  <c:v>43857.635416666599</c:v>
                </c:pt>
                <c:pt idx="44459">
                  <c:v>43857.65625</c:v>
                </c:pt>
                <c:pt idx="44460">
                  <c:v>43857.677083333401</c:v>
                </c:pt>
                <c:pt idx="44461">
                  <c:v>43857.697916666599</c:v>
                </c:pt>
                <c:pt idx="44462">
                  <c:v>43857.71875</c:v>
                </c:pt>
                <c:pt idx="44463">
                  <c:v>43857.739583333401</c:v>
                </c:pt>
                <c:pt idx="44464">
                  <c:v>43857.760416666599</c:v>
                </c:pt>
                <c:pt idx="44465">
                  <c:v>43857.78125</c:v>
                </c:pt>
                <c:pt idx="44466">
                  <c:v>43857.802083333401</c:v>
                </c:pt>
                <c:pt idx="44467">
                  <c:v>43857.822916666599</c:v>
                </c:pt>
                <c:pt idx="44468">
                  <c:v>43857.84375</c:v>
                </c:pt>
                <c:pt idx="44469">
                  <c:v>43857.864583333401</c:v>
                </c:pt>
                <c:pt idx="44470">
                  <c:v>43857.885416666599</c:v>
                </c:pt>
                <c:pt idx="44471">
                  <c:v>43857.90625</c:v>
                </c:pt>
                <c:pt idx="44472">
                  <c:v>43857.927083333401</c:v>
                </c:pt>
                <c:pt idx="44473">
                  <c:v>43857.947916666599</c:v>
                </c:pt>
                <c:pt idx="44474">
                  <c:v>43857.96875</c:v>
                </c:pt>
                <c:pt idx="44475">
                  <c:v>43857.989583333401</c:v>
                </c:pt>
                <c:pt idx="44476">
                  <c:v>43858.010416666599</c:v>
                </c:pt>
                <c:pt idx="44477">
                  <c:v>43858.03125</c:v>
                </c:pt>
                <c:pt idx="44478">
                  <c:v>43858.052083333401</c:v>
                </c:pt>
                <c:pt idx="44479">
                  <c:v>43858.072916666599</c:v>
                </c:pt>
                <c:pt idx="44480">
                  <c:v>43858.09375</c:v>
                </c:pt>
                <c:pt idx="44481">
                  <c:v>43858.114583333401</c:v>
                </c:pt>
                <c:pt idx="44482">
                  <c:v>43858.135416666599</c:v>
                </c:pt>
                <c:pt idx="44483">
                  <c:v>43858.15625</c:v>
                </c:pt>
                <c:pt idx="44484">
                  <c:v>43858.177083333401</c:v>
                </c:pt>
                <c:pt idx="44485">
                  <c:v>43858.197916666599</c:v>
                </c:pt>
                <c:pt idx="44486">
                  <c:v>43858.21875</c:v>
                </c:pt>
                <c:pt idx="44487">
                  <c:v>43858.239583333401</c:v>
                </c:pt>
                <c:pt idx="44488">
                  <c:v>43858.260416666599</c:v>
                </c:pt>
                <c:pt idx="44489">
                  <c:v>43858.28125</c:v>
                </c:pt>
                <c:pt idx="44490">
                  <c:v>43858.302083333401</c:v>
                </c:pt>
                <c:pt idx="44491">
                  <c:v>43858.322916666599</c:v>
                </c:pt>
                <c:pt idx="44492">
                  <c:v>43858.34375</c:v>
                </c:pt>
                <c:pt idx="44493">
                  <c:v>43858.364583333401</c:v>
                </c:pt>
                <c:pt idx="44494">
                  <c:v>43858.385416666599</c:v>
                </c:pt>
                <c:pt idx="44495">
                  <c:v>43858.40625</c:v>
                </c:pt>
                <c:pt idx="44496">
                  <c:v>43858.427083333401</c:v>
                </c:pt>
                <c:pt idx="44497">
                  <c:v>43858.447916666599</c:v>
                </c:pt>
                <c:pt idx="44498">
                  <c:v>43858.46875</c:v>
                </c:pt>
                <c:pt idx="44499">
                  <c:v>43858.489583333401</c:v>
                </c:pt>
                <c:pt idx="44500">
                  <c:v>43858.510416666599</c:v>
                </c:pt>
                <c:pt idx="44501">
                  <c:v>43858.53125</c:v>
                </c:pt>
                <c:pt idx="44502">
                  <c:v>43858.552083333401</c:v>
                </c:pt>
                <c:pt idx="44503">
                  <c:v>43858.572916666599</c:v>
                </c:pt>
                <c:pt idx="44504">
                  <c:v>43858.59375</c:v>
                </c:pt>
                <c:pt idx="44505">
                  <c:v>43858.614583333401</c:v>
                </c:pt>
                <c:pt idx="44506">
                  <c:v>43858.635416666599</c:v>
                </c:pt>
                <c:pt idx="44507">
                  <c:v>43858.65625</c:v>
                </c:pt>
                <c:pt idx="44508">
                  <c:v>43858.677083333401</c:v>
                </c:pt>
                <c:pt idx="44509">
                  <c:v>43858.697916666599</c:v>
                </c:pt>
                <c:pt idx="44510">
                  <c:v>43858.71875</c:v>
                </c:pt>
                <c:pt idx="44511">
                  <c:v>43858.739583333401</c:v>
                </c:pt>
                <c:pt idx="44512">
                  <c:v>43858.760416666599</c:v>
                </c:pt>
                <c:pt idx="44513">
                  <c:v>43858.78125</c:v>
                </c:pt>
                <c:pt idx="44514">
                  <c:v>43858.802083333401</c:v>
                </c:pt>
                <c:pt idx="44515">
                  <c:v>43858.822916666599</c:v>
                </c:pt>
                <c:pt idx="44516">
                  <c:v>43858.84375</c:v>
                </c:pt>
                <c:pt idx="44517">
                  <c:v>43858.864583333401</c:v>
                </c:pt>
                <c:pt idx="44518">
                  <c:v>43858.885416666599</c:v>
                </c:pt>
                <c:pt idx="44519">
                  <c:v>43858.90625</c:v>
                </c:pt>
                <c:pt idx="44520">
                  <c:v>43858.927083333401</c:v>
                </c:pt>
                <c:pt idx="44521">
                  <c:v>43858.947916666599</c:v>
                </c:pt>
                <c:pt idx="44522">
                  <c:v>43858.96875</c:v>
                </c:pt>
                <c:pt idx="44523">
                  <c:v>43858.989583333401</c:v>
                </c:pt>
                <c:pt idx="44524">
                  <c:v>43859.010416666599</c:v>
                </c:pt>
                <c:pt idx="44525">
                  <c:v>43859.03125</c:v>
                </c:pt>
                <c:pt idx="44526">
                  <c:v>43859.052083333401</c:v>
                </c:pt>
                <c:pt idx="44527">
                  <c:v>43859.072916666599</c:v>
                </c:pt>
                <c:pt idx="44528">
                  <c:v>43859.09375</c:v>
                </c:pt>
                <c:pt idx="44529">
                  <c:v>43859.114583333401</c:v>
                </c:pt>
                <c:pt idx="44530">
                  <c:v>43859.135416666599</c:v>
                </c:pt>
                <c:pt idx="44531">
                  <c:v>43859.15625</c:v>
                </c:pt>
                <c:pt idx="44532">
                  <c:v>43859.177083333401</c:v>
                </c:pt>
                <c:pt idx="44533">
                  <c:v>43859.197916666599</c:v>
                </c:pt>
                <c:pt idx="44534">
                  <c:v>43859.21875</c:v>
                </c:pt>
                <c:pt idx="44535">
                  <c:v>43859.239583333401</c:v>
                </c:pt>
                <c:pt idx="44536">
                  <c:v>43859.260416666599</c:v>
                </c:pt>
                <c:pt idx="44537">
                  <c:v>43859.28125</c:v>
                </c:pt>
                <c:pt idx="44538">
                  <c:v>43859.302083333401</c:v>
                </c:pt>
                <c:pt idx="44539">
                  <c:v>43859.322916666599</c:v>
                </c:pt>
                <c:pt idx="44540">
                  <c:v>43859.34375</c:v>
                </c:pt>
                <c:pt idx="44541">
                  <c:v>43859.364583333401</c:v>
                </c:pt>
                <c:pt idx="44542">
                  <c:v>43859.385416666599</c:v>
                </c:pt>
                <c:pt idx="44543">
                  <c:v>43859.40625</c:v>
                </c:pt>
                <c:pt idx="44544">
                  <c:v>43859.427083333401</c:v>
                </c:pt>
                <c:pt idx="44545">
                  <c:v>43859.447916666599</c:v>
                </c:pt>
                <c:pt idx="44546">
                  <c:v>43859.46875</c:v>
                </c:pt>
                <c:pt idx="44547">
                  <c:v>43859.489583333401</c:v>
                </c:pt>
                <c:pt idx="44548">
                  <c:v>43859.510416666599</c:v>
                </c:pt>
                <c:pt idx="44549">
                  <c:v>43859.53125</c:v>
                </c:pt>
                <c:pt idx="44550">
                  <c:v>43859.552083333401</c:v>
                </c:pt>
                <c:pt idx="44551">
                  <c:v>43859.572916666599</c:v>
                </c:pt>
                <c:pt idx="44552">
                  <c:v>43859.59375</c:v>
                </c:pt>
                <c:pt idx="44553">
                  <c:v>43859.614583333401</c:v>
                </c:pt>
                <c:pt idx="44554">
                  <c:v>43859.635416666599</c:v>
                </c:pt>
                <c:pt idx="44555">
                  <c:v>43859.65625</c:v>
                </c:pt>
                <c:pt idx="44556">
                  <c:v>43859.677083333401</c:v>
                </c:pt>
                <c:pt idx="44557">
                  <c:v>43859.697916666599</c:v>
                </c:pt>
                <c:pt idx="44558">
                  <c:v>43859.71875</c:v>
                </c:pt>
                <c:pt idx="44559">
                  <c:v>43859.739583333401</c:v>
                </c:pt>
                <c:pt idx="44560">
                  <c:v>43859.760416666599</c:v>
                </c:pt>
                <c:pt idx="44561">
                  <c:v>43859.78125</c:v>
                </c:pt>
                <c:pt idx="44562">
                  <c:v>43859.802083333401</c:v>
                </c:pt>
                <c:pt idx="44563">
                  <c:v>43859.822916666599</c:v>
                </c:pt>
                <c:pt idx="44564">
                  <c:v>43859.84375</c:v>
                </c:pt>
                <c:pt idx="44565">
                  <c:v>43859.864583333401</c:v>
                </c:pt>
                <c:pt idx="44566">
                  <c:v>43859.885416666599</c:v>
                </c:pt>
                <c:pt idx="44567">
                  <c:v>43859.90625</c:v>
                </c:pt>
                <c:pt idx="44568">
                  <c:v>43859.927083333401</c:v>
                </c:pt>
                <c:pt idx="44569">
                  <c:v>43859.947916666599</c:v>
                </c:pt>
                <c:pt idx="44570">
                  <c:v>43859.96875</c:v>
                </c:pt>
                <c:pt idx="44571">
                  <c:v>43859.989583333401</c:v>
                </c:pt>
                <c:pt idx="44572">
                  <c:v>43860.010416666599</c:v>
                </c:pt>
                <c:pt idx="44573">
                  <c:v>43860.03125</c:v>
                </c:pt>
                <c:pt idx="44574">
                  <c:v>43860.052083333401</c:v>
                </c:pt>
                <c:pt idx="44575">
                  <c:v>43860.072916666599</c:v>
                </c:pt>
                <c:pt idx="44576">
                  <c:v>43860.09375</c:v>
                </c:pt>
                <c:pt idx="44577">
                  <c:v>43860.114583333401</c:v>
                </c:pt>
                <c:pt idx="44578">
                  <c:v>43860.135416666599</c:v>
                </c:pt>
                <c:pt idx="44579">
                  <c:v>43860.15625</c:v>
                </c:pt>
                <c:pt idx="44580">
                  <c:v>43860.177083333401</c:v>
                </c:pt>
                <c:pt idx="44581">
                  <c:v>43860.197916666599</c:v>
                </c:pt>
                <c:pt idx="44582">
                  <c:v>43860.21875</c:v>
                </c:pt>
                <c:pt idx="44583">
                  <c:v>43860.239583333401</c:v>
                </c:pt>
                <c:pt idx="44584">
                  <c:v>43860.260416666599</c:v>
                </c:pt>
                <c:pt idx="44585">
                  <c:v>43860.28125</c:v>
                </c:pt>
                <c:pt idx="44586">
                  <c:v>43860.302083333401</c:v>
                </c:pt>
                <c:pt idx="44587">
                  <c:v>43860.322916666599</c:v>
                </c:pt>
                <c:pt idx="44588">
                  <c:v>43860.34375</c:v>
                </c:pt>
                <c:pt idx="44589">
                  <c:v>43860.364583333401</c:v>
                </c:pt>
                <c:pt idx="44590">
                  <c:v>43860.385416666599</c:v>
                </c:pt>
                <c:pt idx="44591">
                  <c:v>43860.40625</c:v>
                </c:pt>
                <c:pt idx="44592">
                  <c:v>43860.427083333401</c:v>
                </c:pt>
                <c:pt idx="44593">
                  <c:v>43860.447916666599</c:v>
                </c:pt>
                <c:pt idx="44594">
                  <c:v>43860.46875</c:v>
                </c:pt>
                <c:pt idx="44595">
                  <c:v>43860.489583333401</c:v>
                </c:pt>
                <c:pt idx="44596">
                  <c:v>43860.510416666599</c:v>
                </c:pt>
                <c:pt idx="44597">
                  <c:v>43860.53125</c:v>
                </c:pt>
                <c:pt idx="44598">
                  <c:v>43860.552083333401</c:v>
                </c:pt>
                <c:pt idx="44599">
                  <c:v>43860.572916666599</c:v>
                </c:pt>
                <c:pt idx="44600">
                  <c:v>43860.59375</c:v>
                </c:pt>
                <c:pt idx="44601">
                  <c:v>43860.614583333401</c:v>
                </c:pt>
                <c:pt idx="44602">
                  <c:v>43860.635416666599</c:v>
                </c:pt>
                <c:pt idx="44603">
                  <c:v>43860.65625</c:v>
                </c:pt>
                <c:pt idx="44604">
                  <c:v>43860.677083333401</c:v>
                </c:pt>
                <c:pt idx="44605">
                  <c:v>43860.697916666599</c:v>
                </c:pt>
                <c:pt idx="44606">
                  <c:v>43860.71875</c:v>
                </c:pt>
                <c:pt idx="44607">
                  <c:v>43860.739583333401</c:v>
                </c:pt>
                <c:pt idx="44608">
                  <c:v>43860.760416666599</c:v>
                </c:pt>
                <c:pt idx="44609">
                  <c:v>43860.78125</c:v>
                </c:pt>
                <c:pt idx="44610">
                  <c:v>43860.802083333401</c:v>
                </c:pt>
                <c:pt idx="44611">
                  <c:v>43860.822916666599</c:v>
                </c:pt>
                <c:pt idx="44612">
                  <c:v>43860.84375</c:v>
                </c:pt>
                <c:pt idx="44613">
                  <c:v>43860.864583333401</c:v>
                </c:pt>
                <c:pt idx="44614">
                  <c:v>43860.885416666599</c:v>
                </c:pt>
                <c:pt idx="44615">
                  <c:v>43860.90625</c:v>
                </c:pt>
                <c:pt idx="44616">
                  <c:v>43860.927083333401</c:v>
                </c:pt>
                <c:pt idx="44617">
                  <c:v>43860.947916666599</c:v>
                </c:pt>
                <c:pt idx="44618">
                  <c:v>43860.96875</c:v>
                </c:pt>
                <c:pt idx="44619">
                  <c:v>43860.989583333401</c:v>
                </c:pt>
                <c:pt idx="44620">
                  <c:v>43861.010416666599</c:v>
                </c:pt>
                <c:pt idx="44621">
                  <c:v>43861.03125</c:v>
                </c:pt>
                <c:pt idx="44622">
                  <c:v>43861.052083333401</c:v>
                </c:pt>
                <c:pt idx="44623">
                  <c:v>43861.072916666599</c:v>
                </c:pt>
                <c:pt idx="44624">
                  <c:v>43861.09375</c:v>
                </c:pt>
                <c:pt idx="44625">
                  <c:v>43861.114583333401</c:v>
                </c:pt>
                <c:pt idx="44626">
                  <c:v>43861.135416666599</c:v>
                </c:pt>
                <c:pt idx="44627">
                  <c:v>43861.15625</c:v>
                </c:pt>
                <c:pt idx="44628">
                  <c:v>43861.177083333401</c:v>
                </c:pt>
                <c:pt idx="44629">
                  <c:v>43861.197916666599</c:v>
                </c:pt>
                <c:pt idx="44630">
                  <c:v>43861.21875</c:v>
                </c:pt>
                <c:pt idx="44631">
                  <c:v>43861.239583333401</c:v>
                </c:pt>
                <c:pt idx="44632">
                  <c:v>43861.260416666599</c:v>
                </c:pt>
                <c:pt idx="44633">
                  <c:v>43861.28125</c:v>
                </c:pt>
                <c:pt idx="44634">
                  <c:v>43861.302083333401</c:v>
                </c:pt>
                <c:pt idx="44635">
                  <c:v>43861.322916666599</c:v>
                </c:pt>
                <c:pt idx="44636">
                  <c:v>43861.34375</c:v>
                </c:pt>
                <c:pt idx="44637">
                  <c:v>43861.364583333401</c:v>
                </c:pt>
                <c:pt idx="44638">
                  <c:v>43861.385416666599</c:v>
                </c:pt>
                <c:pt idx="44639">
                  <c:v>43861.40625</c:v>
                </c:pt>
                <c:pt idx="44640">
                  <c:v>43861.427083333401</c:v>
                </c:pt>
                <c:pt idx="44641">
                  <c:v>43861.447916666599</c:v>
                </c:pt>
                <c:pt idx="44642">
                  <c:v>43861.46875</c:v>
                </c:pt>
                <c:pt idx="44643">
                  <c:v>43861.489583333401</c:v>
                </c:pt>
                <c:pt idx="44644">
                  <c:v>43861.510416666599</c:v>
                </c:pt>
                <c:pt idx="44645">
                  <c:v>43861.53125</c:v>
                </c:pt>
                <c:pt idx="44646">
                  <c:v>43861.552083333401</c:v>
                </c:pt>
                <c:pt idx="44647">
                  <c:v>43861.572916666599</c:v>
                </c:pt>
                <c:pt idx="44648">
                  <c:v>43861.59375</c:v>
                </c:pt>
                <c:pt idx="44649">
                  <c:v>43861.614583333401</c:v>
                </c:pt>
                <c:pt idx="44650">
                  <c:v>43861.635416666599</c:v>
                </c:pt>
                <c:pt idx="44651">
                  <c:v>43861.65625</c:v>
                </c:pt>
                <c:pt idx="44652">
                  <c:v>43861.677083333401</c:v>
                </c:pt>
                <c:pt idx="44653">
                  <c:v>43861.697916666599</c:v>
                </c:pt>
                <c:pt idx="44654">
                  <c:v>43861.71875</c:v>
                </c:pt>
                <c:pt idx="44655">
                  <c:v>43861.739583333401</c:v>
                </c:pt>
                <c:pt idx="44656">
                  <c:v>43861.760416666599</c:v>
                </c:pt>
                <c:pt idx="44657">
                  <c:v>43861.78125</c:v>
                </c:pt>
                <c:pt idx="44658">
                  <c:v>43861.802083333401</c:v>
                </c:pt>
                <c:pt idx="44659">
                  <c:v>43861.822916666599</c:v>
                </c:pt>
                <c:pt idx="44660">
                  <c:v>43861.84375</c:v>
                </c:pt>
                <c:pt idx="44661">
                  <c:v>43861.864583333401</c:v>
                </c:pt>
                <c:pt idx="44662">
                  <c:v>43861.885416666599</c:v>
                </c:pt>
                <c:pt idx="44663">
                  <c:v>43861.90625</c:v>
                </c:pt>
                <c:pt idx="44664">
                  <c:v>43861.927083333401</c:v>
                </c:pt>
                <c:pt idx="44665">
                  <c:v>43861.947916666599</c:v>
                </c:pt>
                <c:pt idx="44666">
                  <c:v>43861.96875</c:v>
                </c:pt>
                <c:pt idx="44667">
                  <c:v>43861.989583333401</c:v>
                </c:pt>
                <c:pt idx="44668">
                  <c:v>43862.010416666599</c:v>
                </c:pt>
                <c:pt idx="44669">
                  <c:v>43862.03125</c:v>
                </c:pt>
                <c:pt idx="44670">
                  <c:v>43862.052083333401</c:v>
                </c:pt>
                <c:pt idx="44671">
                  <c:v>43862.072916666599</c:v>
                </c:pt>
                <c:pt idx="44672">
                  <c:v>43862.09375</c:v>
                </c:pt>
                <c:pt idx="44673">
                  <c:v>43862.114583333401</c:v>
                </c:pt>
                <c:pt idx="44674">
                  <c:v>43862.135416666599</c:v>
                </c:pt>
                <c:pt idx="44675">
                  <c:v>43862.15625</c:v>
                </c:pt>
                <c:pt idx="44676">
                  <c:v>43862.177083333401</c:v>
                </c:pt>
                <c:pt idx="44677">
                  <c:v>43862.197916666599</c:v>
                </c:pt>
                <c:pt idx="44678">
                  <c:v>43862.21875</c:v>
                </c:pt>
                <c:pt idx="44679">
                  <c:v>43862.239583333401</c:v>
                </c:pt>
                <c:pt idx="44680">
                  <c:v>43862.260416666599</c:v>
                </c:pt>
                <c:pt idx="44681">
                  <c:v>43862.28125</c:v>
                </c:pt>
                <c:pt idx="44682">
                  <c:v>43862.302083333401</c:v>
                </c:pt>
                <c:pt idx="44683">
                  <c:v>43862.322916666599</c:v>
                </c:pt>
                <c:pt idx="44684">
                  <c:v>43862.34375</c:v>
                </c:pt>
                <c:pt idx="44685">
                  <c:v>43862.364583333401</c:v>
                </c:pt>
                <c:pt idx="44686">
                  <c:v>43862.385416666599</c:v>
                </c:pt>
                <c:pt idx="44687">
                  <c:v>43862.40625</c:v>
                </c:pt>
                <c:pt idx="44688">
                  <c:v>43862.427083333401</c:v>
                </c:pt>
                <c:pt idx="44689">
                  <c:v>43862.447916666599</c:v>
                </c:pt>
                <c:pt idx="44690">
                  <c:v>43862.46875</c:v>
                </c:pt>
                <c:pt idx="44691">
                  <c:v>43862.489583333401</c:v>
                </c:pt>
                <c:pt idx="44692">
                  <c:v>43862.510416666599</c:v>
                </c:pt>
                <c:pt idx="44693">
                  <c:v>43862.53125</c:v>
                </c:pt>
                <c:pt idx="44694">
                  <c:v>43862.552083333401</c:v>
                </c:pt>
                <c:pt idx="44695">
                  <c:v>43862.572916666599</c:v>
                </c:pt>
                <c:pt idx="44696">
                  <c:v>43862.59375</c:v>
                </c:pt>
                <c:pt idx="44697">
                  <c:v>43862.614583333401</c:v>
                </c:pt>
                <c:pt idx="44698">
                  <c:v>43862.635416666599</c:v>
                </c:pt>
                <c:pt idx="44699">
                  <c:v>43862.65625</c:v>
                </c:pt>
                <c:pt idx="44700">
                  <c:v>43862.677083333401</c:v>
                </c:pt>
                <c:pt idx="44701">
                  <c:v>43862.697916666599</c:v>
                </c:pt>
                <c:pt idx="44702">
                  <c:v>43862.71875</c:v>
                </c:pt>
                <c:pt idx="44703">
                  <c:v>43862.739583333401</c:v>
                </c:pt>
                <c:pt idx="44704">
                  <c:v>43862.760416666599</c:v>
                </c:pt>
                <c:pt idx="44705">
                  <c:v>43862.78125</c:v>
                </c:pt>
                <c:pt idx="44706">
                  <c:v>43862.802083333401</c:v>
                </c:pt>
                <c:pt idx="44707">
                  <c:v>43862.822916666599</c:v>
                </c:pt>
                <c:pt idx="44708">
                  <c:v>43862.84375</c:v>
                </c:pt>
                <c:pt idx="44709">
                  <c:v>43862.864583333401</c:v>
                </c:pt>
                <c:pt idx="44710">
                  <c:v>43862.885416666599</c:v>
                </c:pt>
                <c:pt idx="44711">
                  <c:v>43862.90625</c:v>
                </c:pt>
                <c:pt idx="44712">
                  <c:v>43862.927083333401</c:v>
                </c:pt>
                <c:pt idx="44713">
                  <c:v>43862.947916666599</c:v>
                </c:pt>
                <c:pt idx="44714">
                  <c:v>43862.96875</c:v>
                </c:pt>
                <c:pt idx="44715">
                  <c:v>43862.989583333401</c:v>
                </c:pt>
                <c:pt idx="44716">
                  <c:v>43863.010416666599</c:v>
                </c:pt>
                <c:pt idx="44717">
                  <c:v>43863.03125</c:v>
                </c:pt>
                <c:pt idx="44718">
                  <c:v>43863.052083333401</c:v>
                </c:pt>
                <c:pt idx="44719">
                  <c:v>43863.072916666599</c:v>
                </c:pt>
                <c:pt idx="44720">
                  <c:v>43863.09375</c:v>
                </c:pt>
                <c:pt idx="44721">
                  <c:v>43863.114583333401</c:v>
                </c:pt>
                <c:pt idx="44722">
                  <c:v>43863.135416666599</c:v>
                </c:pt>
                <c:pt idx="44723">
                  <c:v>43863.15625</c:v>
                </c:pt>
                <c:pt idx="44724">
                  <c:v>43863.177083333401</c:v>
                </c:pt>
                <c:pt idx="44725">
                  <c:v>43863.197916666599</c:v>
                </c:pt>
                <c:pt idx="44726">
                  <c:v>43863.21875</c:v>
                </c:pt>
                <c:pt idx="44727">
                  <c:v>43863.239583333401</c:v>
                </c:pt>
                <c:pt idx="44728">
                  <c:v>43863.260416666599</c:v>
                </c:pt>
                <c:pt idx="44729">
                  <c:v>43863.28125</c:v>
                </c:pt>
                <c:pt idx="44730">
                  <c:v>43863.302083333401</c:v>
                </c:pt>
                <c:pt idx="44731">
                  <c:v>43863.322916666599</c:v>
                </c:pt>
                <c:pt idx="44732">
                  <c:v>43863.34375</c:v>
                </c:pt>
                <c:pt idx="44733">
                  <c:v>43863.364583333401</c:v>
                </c:pt>
                <c:pt idx="44734">
                  <c:v>43863.385416666599</c:v>
                </c:pt>
                <c:pt idx="44735">
                  <c:v>43863.40625</c:v>
                </c:pt>
                <c:pt idx="44736">
                  <c:v>43863.427083333401</c:v>
                </c:pt>
                <c:pt idx="44737">
                  <c:v>43863.447916666599</c:v>
                </c:pt>
                <c:pt idx="44738">
                  <c:v>43863.46875</c:v>
                </c:pt>
                <c:pt idx="44739">
                  <c:v>43863.489583333401</c:v>
                </c:pt>
                <c:pt idx="44740">
                  <c:v>43863.510416666599</c:v>
                </c:pt>
                <c:pt idx="44741">
                  <c:v>43863.53125</c:v>
                </c:pt>
                <c:pt idx="44742">
                  <c:v>43863.552083333401</c:v>
                </c:pt>
                <c:pt idx="44743">
                  <c:v>43863.572916666599</c:v>
                </c:pt>
                <c:pt idx="44744">
                  <c:v>43863.59375</c:v>
                </c:pt>
                <c:pt idx="44745">
                  <c:v>43863.614583333401</c:v>
                </c:pt>
                <c:pt idx="44746">
                  <c:v>43863.635416666599</c:v>
                </c:pt>
                <c:pt idx="44747">
                  <c:v>43863.65625</c:v>
                </c:pt>
                <c:pt idx="44748">
                  <c:v>43863.677083333401</c:v>
                </c:pt>
                <c:pt idx="44749">
                  <c:v>43863.697916666599</c:v>
                </c:pt>
                <c:pt idx="44750">
                  <c:v>43863.71875</c:v>
                </c:pt>
                <c:pt idx="44751">
                  <c:v>43863.739583333401</c:v>
                </c:pt>
                <c:pt idx="44752">
                  <c:v>43863.760416666599</c:v>
                </c:pt>
                <c:pt idx="44753">
                  <c:v>43863.78125</c:v>
                </c:pt>
                <c:pt idx="44754">
                  <c:v>43863.802083333401</c:v>
                </c:pt>
                <c:pt idx="44755">
                  <c:v>43863.822916666599</c:v>
                </c:pt>
                <c:pt idx="44756">
                  <c:v>43863.84375</c:v>
                </c:pt>
                <c:pt idx="44757">
                  <c:v>43863.864583333401</c:v>
                </c:pt>
                <c:pt idx="44758">
                  <c:v>43863.885416666599</c:v>
                </c:pt>
                <c:pt idx="44759">
                  <c:v>43863.90625</c:v>
                </c:pt>
                <c:pt idx="44760">
                  <c:v>43863.927083333401</c:v>
                </c:pt>
                <c:pt idx="44761">
                  <c:v>43863.947916666599</c:v>
                </c:pt>
                <c:pt idx="44762">
                  <c:v>43863.96875</c:v>
                </c:pt>
                <c:pt idx="44763">
                  <c:v>43863.989583333401</c:v>
                </c:pt>
                <c:pt idx="44764">
                  <c:v>43864.010416666599</c:v>
                </c:pt>
                <c:pt idx="44765">
                  <c:v>43864.03125</c:v>
                </c:pt>
                <c:pt idx="44766">
                  <c:v>43864.052083333401</c:v>
                </c:pt>
                <c:pt idx="44767">
                  <c:v>43864.072916666599</c:v>
                </c:pt>
                <c:pt idx="44768">
                  <c:v>43864.09375</c:v>
                </c:pt>
                <c:pt idx="44769">
                  <c:v>43864.114583333401</c:v>
                </c:pt>
                <c:pt idx="44770">
                  <c:v>43864.135416666599</c:v>
                </c:pt>
                <c:pt idx="44771">
                  <c:v>43864.15625</c:v>
                </c:pt>
                <c:pt idx="44772">
                  <c:v>43864.177083333401</c:v>
                </c:pt>
                <c:pt idx="44773">
                  <c:v>43864.197916666599</c:v>
                </c:pt>
                <c:pt idx="44774">
                  <c:v>43864.21875</c:v>
                </c:pt>
                <c:pt idx="44775">
                  <c:v>43864.239583333401</c:v>
                </c:pt>
                <c:pt idx="44776">
                  <c:v>43864.260416666599</c:v>
                </c:pt>
                <c:pt idx="44777">
                  <c:v>43864.28125</c:v>
                </c:pt>
                <c:pt idx="44778">
                  <c:v>43864.302083333401</c:v>
                </c:pt>
                <c:pt idx="44779">
                  <c:v>43864.322916666599</c:v>
                </c:pt>
                <c:pt idx="44780">
                  <c:v>43864.34375</c:v>
                </c:pt>
                <c:pt idx="44781">
                  <c:v>43864.364583333401</c:v>
                </c:pt>
                <c:pt idx="44782">
                  <c:v>43864.385416666599</c:v>
                </c:pt>
                <c:pt idx="44783">
                  <c:v>43864.40625</c:v>
                </c:pt>
                <c:pt idx="44784">
                  <c:v>43864.427083333401</c:v>
                </c:pt>
                <c:pt idx="44785">
                  <c:v>43864.447916666599</c:v>
                </c:pt>
                <c:pt idx="44786">
                  <c:v>43864.46875</c:v>
                </c:pt>
                <c:pt idx="44787">
                  <c:v>43864.489583333401</c:v>
                </c:pt>
                <c:pt idx="44788">
                  <c:v>43864.510416666599</c:v>
                </c:pt>
                <c:pt idx="44789">
                  <c:v>43864.53125</c:v>
                </c:pt>
                <c:pt idx="44790">
                  <c:v>43864.552083333401</c:v>
                </c:pt>
                <c:pt idx="44791">
                  <c:v>43864.572916666599</c:v>
                </c:pt>
                <c:pt idx="44792">
                  <c:v>43864.59375</c:v>
                </c:pt>
                <c:pt idx="44793">
                  <c:v>43864.614583333401</c:v>
                </c:pt>
                <c:pt idx="44794">
                  <c:v>43864.635416666599</c:v>
                </c:pt>
                <c:pt idx="44795">
                  <c:v>43864.65625</c:v>
                </c:pt>
                <c:pt idx="44796">
                  <c:v>43864.677083333401</c:v>
                </c:pt>
                <c:pt idx="44797">
                  <c:v>43864.697916666599</c:v>
                </c:pt>
                <c:pt idx="44798">
                  <c:v>43864.71875</c:v>
                </c:pt>
                <c:pt idx="44799">
                  <c:v>43864.739583333401</c:v>
                </c:pt>
                <c:pt idx="44800">
                  <c:v>43864.760416666599</c:v>
                </c:pt>
                <c:pt idx="44801">
                  <c:v>43864.78125</c:v>
                </c:pt>
                <c:pt idx="44802">
                  <c:v>43864.802083333401</c:v>
                </c:pt>
                <c:pt idx="44803">
                  <c:v>43864.822916666599</c:v>
                </c:pt>
                <c:pt idx="44804">
                  <c:v>43864.84375</c:v>
                </c:pt>
                <c:pt idx="44805">
                  <c:v>43864.864583333401</c:v>
                </c:pt>
                <c:pt idx="44806">
                  <c:v>43864.885416666599</c:v>
                </c:pt>
                <c:pt idx="44807">
                  <c:v>43864.90625</c:v>
                </c:pt>
                <c:pt idx="44808">
                  <c:v>43864.927083333401</c:v>
                </c:pt>
                <c:pt idx="44809">
                  <c:v>43864.947916666599</c:v>
                </c:pt>
                <c:pt idx="44810">
                  <c:v>43864.96875</c:v>
                </c:pt>
                <c:pt idx="44811">
                  <c:v>43864.989583333401</c:v>
                </c:pt>
                <c:pt idx="44812">
                  <c:v>43865.010416666599</c:v>
                </c:pt>
                <c:pt idx="44813">
                  <c:v>43865.03125</c:v>
                </c:pt>
                <c:pt idx="44814">
                  <c:v>43865.052083333401</c:v>
                </c:pt>
                <c:pt idx="44815">
                  <c:v>43865.072916666599</c:v>
                </c:pt>
                <c:pt idx="44816">
                  <c:v>43865.09375</c:v>
                </c:pt>
                <c:pt idx="44817">
                  <c:v>43865.114583333401</c:v>
                </c:pt>
                <c:pt idx="44818">
                  <c:v>43865.135416666599</c:v>
                </c:pt>
                <c:pt idx="44819">
                  <c:v>43865.15625</c:v>
                </c:pt>
                <c:pt idx="44820">
                  <c:v>43865.177083333401</c:v>
                </c:pt>
                <c:pt idx="44821">
                  <c:v>43865.197916666599</c:v>
                </c:pt>
                <c:pt idx="44822">
                  <c:v>43865.21875</c:v>
                </c:pt>
                <c:pt idx="44823">
                  <c:v>43865.239583333401</c:v>
                </c:pt>
                <c:pt idx="44824">
                  <c:v>43865.260416666599</c:v>
                </c:pt>
                <c:pt idx="44825">
                  <c:v>43865.28125</c:v>
                </c:pt>
                <c:pt idx="44826">
                  <c:v>43865.302083333401</c:v>
                </c:pt>
                <c:pt idx="44827">
                  <c:v>43865.322916666599</c:v>
                </c:pt>
                <c:pt idx="44828">
                  <c:v>43865.34375</c:v>
                </c:pt>
                <c:pt idx="44829">
                  <c:v>43865.364583333401</c:v>
                </c:pt>
                <c:pt idx="44830">
                  <c:v>43865.385416666599</c:v>
                </c:pt>
                <c:pt idx="44831">
                  <c:v>43865.40625</c:v>
                </c:pt>
                <c:pt idx="44832">
                  <c:v>43865.427083333401</c:v>
                </c:pt>
                <c:pt idx="44833">
                  <c:v>43865.447916666599</c:v>
                </c:pt>
                <c:pt idx="44834">
                  <c:v>43865.46875</c:v>
                </c:pt>
                <c:pt idx="44835">
                  <c:v>43865.489583333401</c:v>
                </c:pt>
                <c:pt idx="44836">
                  <c:v>43865.510416666599</c:v>
                </c:pt>
                <c:pt idx="44837">
                  <c:v>43865.53125</c:v>
                </c:pt>
                <c:pt idx="44838">
                  <c:v>43865.552083333401</c:v>
                </c:pt>
                <c:pt idx="44839">
                  <c:v>43865.572916666599</c:v>
                </c:pt>
                <c:pt idx="44840">
                  <c:v>43865.59375</c:v>
                </c:pt>
                <c:pt idx="44841">
                  <c:v>43865.614583333401</c:v>
                </c:pt>
                <c:pt idx="44842">
                  <c:v>43865.635416666599</c:v>
                </c:pt>
                <c:pt idx="44843">
                  <c:v>43865.65625</c:v>
                </c:pt>
                <c:pt idx="44844">
                  <c:v>43865.677083333401</c:v>
                </c:pt>
                <c:pt idx="44845">
                  <c:v>43865.697916666599</c:v>
                </c:pt>
                <c:pt idx="44846">
                  <c:v>43865.71875</c:v>
                </c:pt>
                <c:pt idx="44847">
                  <c:v>43865.739583333401</c:v>
                </c:pt>
                <c:pt idx="44848">
                  <c:v>43865.760416666599</c:v>
                </c:pt>
                <c:pt idx="44849">
                  <c:v>43865.78125</c:v>
                </c:pt>
                <c:pt idx="44850">
                  <c:v>43865.802083333401</c:v>
                </c:pt>
                <c:pt idx="44851">
                  <c:v>43865.822916666599</c:v>
                </c:pt>
                <c:pt idx="44852">
                  <c:v>43865.84375</c:v>
                </c:pt>
                <c:pt idx="44853">
                  <c:v>43865.864583333401</c:v>
                </c:pt>
                <c:pt idx="44854">
                  <c:v>43865.885416666599</c:v>
                </c:pt>
                <c:pt idx="44855">
                  <c:v>43865.90625</c:v>
                </c:pt>
                <c:pt idx="44856">
                  <c:v>43865.927083333401</c:v>
                </c:pt>
                <c:pt idx="44857">
                  <c:v>43865.947916666599</c:v>
                </c:pt>
                <c:pt idx="44858">
                  <c:v>43865.96875</c:v>
                </c:pt>
                <c:pt idx="44859">
                  <c:v>43865.989583333401</c:v>
                </c:pt>
                <c:pt idx="44860">
                  <c:v>43866.010416666599</c:v>
                </c:pt>
                <c:pt idx="44861">
                  <c:v>43866.03125</c:v>
                </c:pt>
                <c:pt idx="44862">
                  <c:v>43866.052083333401</c:v>
                </c:pt>
                <c:pt idx="44863">
                  <c:v>43866.072916666599</c:v>
                </c:pt>
                <c:pt idx="44864">
                  <c:v>43866.09375</c:v>
                </c:pt>
                <c:pt idx="44865">
                  <c:v>43866.114583333401</c:v>
                </c:pt>
                <c:pt idx="44866">
                  <c:v>43866.135416666599</c:v>
                </c:pt>
                <c:pt idx="44867">
                  <c:v>43866.15625</c:v>
                </c:pt>
                <c:pt idx="44868">
                  <c:v>43866.177083333401</c:v>
                </c:pt>
                <c:pt idx="44869">
                  <c:v>43866.197916666599</c:v>
                </c:pt>
                <c:pt idx="44870">
                  <c:v>43866.21875</c:v>
                </c:pt>
                <c:pt idx="44871">
                  <c:v>43866.239583333401</c:v>
                </c:pt>
                <c:pt idx="44872">
                  <c:v>43866.260416666599</c:v>
                </c:pt>
                <c:pt idx="44873">
                  <c:v>43866.28125</c:v>
                </c:pt>
                <c:pt idx="44874">
                  <c:v>43866.302083333401</c:v>
                </c:pt>
                <c:pt idx="44875">
                  <c:v>43866.322916666599</c:v>
                </c:pt>
                <c:pt idx="44876">
                  <c:v>43866.34375</c:v>
                </c:pt>
                <c:pt idx="44877">
                  <c:v>43866.364583333401</c:v>
                </c:pt>
                <c:pt idx="44878">
                  <c:v>43866.385416666599</c:v>
                </c:pt>
                <c:pt idx="44879">
                  <c:v>43866.40625</c:v>
                </c:pt>
                <c:pt idx="44880">
                  <c:v>43866.427083333401</c:v>
                </c:pt>
                <c:pt idx="44881">
                  <c:v>43866.447916666599</c:v>
                </c:pt>
                <c:pt idx="44882">
                  <c:v>43866.46875</c:v>
                </c:pt>
                <c:pt idx="44883">
                  <c:v>43866.489583333401</c:v>
                </c:pt>
                <c:pt idx="44884">
                  <c:v>43866.510416666599</c:v>
                </c:pt>
                <c:pt idx="44885">
                  <c:v>43866.53125</c:v>
                </c:pt>
                <c:pt idx="44886">
                  <c:v>43866.552083333401</c:v>
                </c:pt>
                <c:pt idx="44887">
                  <c:v>43866.572916666599</c:v>
                </c:pt>
                <c:pt idx="44888">
                  <c:v>43866.59375</c:v>
                </c:pt>
                <c:pt idx="44889">
                  <c:v>43866.614583333401</c:v>
                </c:pt>
                <c:pt idx="44890">
                  <c:v>43866.635416666599</c:v>
                </c:pt>
                <c:pt idx="44891">
                  <c:v>43866.65625</c:v>
                </c:pt>
                <c:pt idx="44892">
                  <c:v>43866.677083333401</c:v>
                </c:pt>
                <c:pt idx="44893">
                  <c:v>43866.697916666599</c:v>
                </c:pt>
                <c:pt idx="44894">
                  <c:v>43866.71875</c:v>
                </c:pt>
                <c:pt idx="44895">
                  <c:v>43866.739583333401</c:v>
                </c:pt>
                <c:pt idx="44896">
                  <c:v>43866.760416666599</c:v>
                </c:pt>
                <c:pt idx="44897">
                  <c:v>43866.78125</c:v>
                </c:pt>
                <c:pt idx="44898">
                  <c:v>43866.802083333401</c:v>
                </c:pt>
                <c:pt idx="44899">
                  <c:v>43866.822916666599</c:v>
                </c:pt>
                <c:pt idx="44900">
                  <c:v>43866.84375</c:v>
                </c:pt>
                <c:pt idx="44901">
                  <c:v>43866.864583333401</c:v>
                </c:pt>
                <c:pt idx="44902">
                  <c:v>43866.885416666599</c:v>
                </c:pt>
                <c:pt idx="44903">
                  <c:v>43866.90625</c:v>
                </c:pt>
                <c:pt idx="44904">
                  <c:v>43866.927083333401</c:v>
                </c:pt>
                <c:pt idx="44905">
                  <c:v>43866.947916666599</c:v>
                </c:pt>
                <c:pt idx="44906">
                  <c:v>43866.96875</c:v>
                </c:pt>
                <c:pt idx="44907">
                  <c:v>43866.989583333401</c:v>
                </c:pt>
                <c:pt idx="44908">
                  <c:v>43867.010416666599</c:v>
                </c:pt>
                <c:pt idx="44909">
                  <c:v>43867.03125</c:v>
                </c:pt>
                <c:pt idx="44910">
                  <c:v>43867.052083333401</c:v>
                </c:pt>
                <c:pt idx="44911">
                  <c:v>43867.072916666599</c:v>
                </c:pt>
                <c:pt idx="44912">
                  <c:v>43867.09375</c:v>
                </c:pt>
                <c:pt idx="44913">
                  <c:v>43867.114583333401</c:v>
                </c:pt>
                <c:pt idx="44914">
                  <c:v>43867.135416666599</c:v>
                </c:pt>
                <c:pt idx="44915">
                  <c:v>43867.15625</c:v>
                </c:pt>
                <c:pt idx="44916">
                  <c:v>43867.177083333401</c:v>
                </c:pt>
                <c:pt idx="44917">
                  <c:v>43867.197916666599</c:v>
                </c:pt>
                <c:pt idx="44918">
                  <c:v>43867.21875</c:v>
                </c:pt>
                <c:pt idx="44919">
                  <c:v>43867.239583333401</c:v>
                </c:pt>
                <c:pt idx="44920">
                  <c:v>43867.260416666599</c:v>
                </c:pt>
                <c:pt idx="44921">
                  <c:v>43867.28125</c:v>
                </c:pt>
                <c:pt idx="44922">
                  <c:v>43867.302083333401</c:v>
                </c:pt>
                <c:pt idx="44923">
                  <c:v>43867.322916666599</c:v>
                </c:pt>
                <c:pt idx="44924">
                  <c:v>43867.34375</c:v>
                </c:pt>
                <c:pt idx="44925">
                  <c:v>43867.364583333401</c:v>
                </c:pt>
                <c:pt idx="44926">
                  <c:v>43867.385416666599</c:v>
                </c:pt>
                <c:pt idx="44927">
                  <c:v>43867.40625</c:v>
                </c:pt>
                <c:pt idx="44928">
                  <c:v>43867.427083333401</c:v>
                </c:pt>
                <c:pt idx="44929">
                  <c:v>43867.447916666599</c:v>
                </c:pt>
                <c:pt idx="44930">
                  <c:v>43867.46875</c:v>
                </c:pt>
                <c:pt idx="44931">
                  <c:v>43867.489583333401</c:v>
                </c:pt>
                <c:pt idx="44932">
                  <c:v>43867.510416666599</c:v>
                </c:pt>
                <c:pt idx="44933">
                  <c:v>43867.53125</c:v>
                </c:pt>
                <c:pt idx="44934">
                  <c:v>43867.552083333401</c:v>
                </c:pt>
                <c:pt idx="44935">
                  <c:v>43867.572916666599</c:v>
                </c:pt>
                <c:pt idx="44936">
                  <c:v>43867.59375</c:v>
                </c:pt>
                <c:pt idx="44937">
                  <c:v>43867.614583333401</c:v>
                </c:pt>
                <c:pt idx="44938">
                  <c:v>43867.635416666599</c:v>
                </c:pt>
                <c:pt idx="44939">
                  <c:v>43867.65625</c:v>
                </c:pt>
                <c:pt idx="44940">
                  <c:v>43867.677083333401</c:v>
                </c:pt>
                <c:pt idx="44941">
                  <c:v>43867.697916666599</c:v>
                </c:pt>
                <c:pt idx="44942">
                  <c:v>43867.71875</c:v>
                </c:pt>
                <c:pt idx="44943">
                  <c:v>43867.739583333401</c:v>
                </c:pt>
                <c:pt idx="44944">
                  <c:v>43867.760416666599</c:v>
                </c:pt>
                <c:pt idx="44945">
                  <c:v>43867.78125</c:v>
                </c:pt>
                <c:pt idx="44946">
                  <c:v>43867.802083333401</c:v>
                </c:pt>
                <c:pt idx="44947">
                  <c:v>43867.822916666599</c:v>
                </c:pt>
                <c:pt idx="44948">
                  <c:v>43867.84375</c:v>
                </c:pt>
                <c:pt idx="44949">
                  <c:v>43867.864583333401</c:v>
                </c:pt>
                <c:pt idx="44950">
                  <c:v>43867.885416666599</c:v>
                </c:pt>
                <c:pt idx="44951">
                  <c:v>43867.90625</c:v>
                </c:pt>
                <c:pt idx="44952">
                  <c:v>43867.927083333401</c:v>
                </c:pt>
                <c:pt idx="44953">
                  <c:v>43867.947916666599</c:v>
                </c:pt>
                <c:pt idx="44954">
                  <c:v>43867.96875</c:v>
                </c:pt>
                <c:pt idx="44955">
                  <c:v>43867.989583333401</c:v>
                </c:pt>
                <c:pt idx="44956">
                  <c:v>43868.010416666599</c:v>
                </c:pt>
                <c:pt idx="44957">
                  <c:v>43868.03125</c:v>
                </c:pt>
                <c:pt idx="44958">
                  <c:v>43868.052083333401</c:v>
                </c:pt>
                <c:pt idx="44959">
                  <c:v>43868.072916666599</c:v>
                </c:pt>
                <c:pt idx="44960">
                  <c:v>43868.09375</c:v>
                </c:pt>
                <c:pt idx="44961">
                  <c:v>43868.114583333401</c:v>
                </c:pt>
                <c:pt idx="44962">
                  <c:v>43868.135416666599</c:v>
                </c:pt>
                <c:pt idx="44963">
                  <c:v>43868.15625</c:v>
                </c:pt>
                <c:pt idx="44964">
                  <c:v>43868.177083333401</c:v>
                </c:pt>
                <c:pt idx="44965">
                  <c:v>43868.197916666599</c:v>
                </c:pt>
                <c:pt idx="44966">
                  <c:v>43868.21875</c:v>
                </c:pt>
                <c:pt idx="44967">
                  <c:v>43868.239583333401</c:v>
                </c:pt>
                <c:pt idx="44968">
                  <c:v>43868.260416666599</c:v>
                </c:pt>
                <c:pt idx="44969">
                  <c:v>43868.28125</c:v>
                </c:pt>
                <c:pt idx="44970">
                  <c:v>43868.302083333401</c:v>
                </c:pt>
                <c:pt idx="44971">
                  <c:v>43868.322916666599</c:v>
                </c:pt>
                <c:pt idx="44972">
                  <c:v>43868.34375</c:v>
                </c:pt>
                <c:pt idx="44973">
                  <c:v>43868.364583333401</c:v>
                </c:pt>
                <c:pt idx="44974">
                  <c:v>43868.385416666599</c:v>
                </c:pt>
                <c:pt idx="44975">
                  <c:v>43868.40625</c:v>
                </c:pt>
                <c:pt idx="44976">
                  <c:v>43868.427083333401</c:v>
                </c:pt>
                <c:pt idx="44977">
                  <c:v>43868.447916666599</c:v>
                </c:pt>
                <c:pt idx="44978">
                  <c:v>43868.46875</c:v>
                </c:pt>
                <c:pt idx="44979">
                  <c:v>43868.489583333401</c:v>
                </c:pt>
                <c:pt idx="44980">
                  <c:v>43868.510416666599</c:v>
                </c:pt>
                <c:pt idx="44981">
                  <c:v>43868.53125</c:v>
                </c:pt>
                <c:pt idx="44982">
                  <c:v>43868.552083333401</c:v>
                </c:pt>
                <c:pt idx="44983">
                  <c:v>43868.572916666599</c:v>
                </c:pt>
                <c:pt idx="44984">
                  <c:v>43868.59375</c:v>
                </c:pt>
                <c:pt idx="44985">
                  <c:v>43868.614583333401</c:v>
                </c:pt>
                <c:pt idx="44986">
                  <c:v>43868.635416666599</c:v>
                </c:pt>
                <c:pt idx="44987">
                  <c:v>43868.65625</c:v>
                </c:pt>
                <c:pt idx="44988">
                  <c:v>43868.677083333401</c:v>
                </c:pt>
                <c:pt idx="44989">
                  <c:v>43868.697916666599</c:v>
                </c:pt>
                <c:pt idx="44990">
                  <c:v>43868.71875</c:v>
                </c:pt>
                <c:pt idx="44991">
                  <c:v>43868.739583333401</c:v>
                </c:pt>
                <c:pt idx="44992">
                  <c:v>43868.760416666599</c:v>
                </c:pt>
                <c:pt idx="44993">
                  <c:v>43868.78125</c:v>
                </c:pt>
                <c:pt idx="44994">
                  <c:v>43868.802083333401</c:v>
                </c:pt>
                <c:pt idx="44995">
                  <c:v>43868.822916666599</c:v>
                </c:pt>
                <c:pt idx="44996">
                  <c:v>43868.84375</c:v>
                </c:pt>
                <c:pt idx="44997">
                  <c:v>43868.864583333401</c:v>
                </c:pt>
                <c:pt idx="44998">
                  <c:v>43868.885416666599</c:v>
                </c:pt>
                <c:pt idx="44999">
                  <c:v>43868.90625</c:v>
                </c:pt>
                <c:pt idx="45000">
                  <c:v>43868.927083333401</c:v>
                </c:pt>
                <c:pt idx="45001">
                  <c:v>43868.947916666599</c:v>
                </c:pt>
                <c:pt idx="45002">
                  <c:v>43868.96875</c:v>
                </c:pt>
                <c:pt idx="45003">
                  <c:v>43868.989583333401</c:v>
                </c:pt>
                <c:pt idx="45004">
                  <c:v>43869.010416666599</c:v>
                </c:pt>
                <c:pt idx="45005">
                  <c:v>43869.03125</c:v>
                </c:pt>
                <c:pt idx="45006">
                  <c:v>43869.052083333401</c:v>
                </c:pt>
                <c:pt idx="45007">
                  <c:v>43869.072916666599</c:v>
                </c:pt>
                <c:pt idx="45008">
                  <c:v>43869.09375</c:v>
                </c:pt>
                <c:pt idx="45009">
                  <c:v>43869.114583333401</c:v>
                </c:pt>
                <c:pt idx="45010">
                  <c:v>43869.135416666599</c:v>
                </c:pt>
                <c:pt idx="45011">
                  <c:v>43869.15625</c:v>
                </c:pt>
                <c:pt idx="45012">
                  <c:v>43869.177083333401</c:v>
                </c:pt>
                <c:pt idx="45013">
                  <c:v>43869.197916666599</c:v>
                </c:pt>
                <c:pt idx="45014">
                  <c:v>43869.21875</c:v>
                </c:pt>
                <c:pt idx="45015">
                  <c:v>43869.239583333401</c:v>
                </c:pt>
                <c:pt idx="45016">
                  <c:v>43869.260416666599</c:v>
                </c:pt>
                <c:pt idx="45017">
                  <c:v>43869.28125</c:v>
                </c:pt>
                <c:pt idx="45018">
                  <c:v>43869.302083333401</c:v>
                </c:pt>
                <c:pt idx="45019">
                  <c:v>43869.322916666599</c:v>
                </c:pt>
                <c:pt idx="45020">
                  <c:v>43869.34375</c:v>
                </c:pt>
                <c:pt idx="45021">
                  <c:v>43869.364583333401</c:v>
                </c:pt>
                <c:pt idx="45022">
                  <c:v>43869.385416666599</c:v>
                </c:pt>
                <c:pt idx="45023">
                  <c:v>43869.40625</c:v>
                </c:pt>
                <c:pt idx="45024">
                  <c:v>43869.427083333401</c:v>
                </c:pt>
                <c:pt idx="45025">
                  <c:v>43869.447916666599</c:v>
                </c:pt>
                <c:pt idx="45026">
                  <c:v>43869.46875</c:v>
                </c:pt>
                <c:pt idx="45027">
                  <c:v>43869.489583333401</c:v>
                </c:pt>
                <c:pt idx="45028">
                  <c:v>43869.510416666599</c:v>
                </c:pt>
                <c:pt idx="45029">
                  <c:v>43869.53125</c:v>
                </c:pt>
                <c:pt idx="45030">
                  <c:v>43869.552083333401</c:v>
                </c:pt>
                <c:pt idx="45031">
                  <c:v>43869.572916666599</c:v>
                </c:pt>
                <c:pt idx="45032">
                  <c:v>43869.59375</c:v>
                </c:pt>
                <c:pt idx="45033">
                  <c:v>43869.614583333401</c:v>
                </c:pt>
                <c:pt idx="45034">
                  <c:v>43869.635416666599</c:v>
                </c:pt>
                <c:pt idx="45035">
                  <c:v>43869.65625</c:v>
                </c:pt>
                <c:pt idx="45036">
                  <c:v>43869.677083333401</c:v>
                </c:pt>
                <c:pt idx="45037">
                  <c:v>43869.697916666599</c:v>
                </c:pt>
                <c:pt idx="45038">
                  <c:v>43869.71875</c:v>
                </c:pt>
                <c:pt idx="45039">
                  <c:v>43869.739583333401</c:v>
                </c:pt>
                <c:pt idx="45040">
                  <c:v>43869.760416666599</c:v>
                </c:pt>
                <c:pt idx="45041">
                  <c:v>43869.78125</c:v>
                </c:pt>
                <c:pt idx="45042">
                  <c:v>43869.802083333401</c:v>
                </c:pt>
                <c:pt idx="45043">
                  <c:v>43869.822916666599</c:v>
                </c:pt>
                <c:pt idx="45044">
                  <c:v>43869.84375</c:v>
                </c:pt>
                <c:pt idx="45045">
                  <c:v>43869.864583333401</c:v>
                </c:pt>
                <c:pt idx="45046">
                  <c:v>43869.885416666599</c:v>
                </c:pt>
                <c:pt idx="45047">
                  <c:v>43869.90625</c:v>
                </c:pt>
                <c:pt idx="45048">
                  <c:v>43869.927083333401</c:v>
                </c:pt>
                <c:pt idx="45049">
                  <c:v>43869.947916666599</c:v>
                </c:pt>
                <c:pt idx="45050">
                  <c:v>43869.96875</c:v>
                </c:pt>
                <c:pt idx="45051">
                  <c:v>43869.989583333401</c:v>
                </c:pt>
                <c:pt idx="45052">
                  <c:v>43870.010416666599</c:v>
                </c:pt>
                <c:pt idx="45053">
                  <c:v>43870.03125</c:v>
                </c:pt>
                <c:pt idx="45054">
                  <c:v>43870.052083333401</c:v>
                </c:pt>
                <c:pt idx="45055">
                  <c:v>43870.072916666599</c:v>
                </c:pt>
                <c:pt idx="45056">
                  <c:v>43870.09375</c:v>
                </c:pt>
                <c:pt idx="45057">
                  <c:v>43870.114583333401</c:v>
                </c:pt>
                <c:pt idx="45058">
                  <c:v>43870.135416666599</c:v>
                </c:pt>
                <c:pt idx="45059">
                  <c:v>43870.15625</c:v>
                </c:pt>
                <c:pt idx="45060">
                  <c:v>43870.177083333401</c:v>
                </c:pt>
                <c:pt idx="45061">
                  <c:v>43870.197916666599</c:v>
                </c:pt>
                <c:pt idx="45062">
                  <c:v>43870.21875</c:v>
                </c:pt>
                <c:pt idx="45063">
                  <c:v>43870.239583333401</c:v>
                </c:pt>
                <c:pt idx="45064">
                  <c:v>43870.260416666599</c:v>
                </c:pt>
                <c:pt idx="45065">
                  <c:v>43870.28125</c:v>
                </c:pt>
                <c:pt idx="45066">
                  <c:v>43870.302083333401</c:v>
                </c:pt>
                <c:pt idx="45067">
                  <c:v>43870.322916666599</c:v>
                </c:pt>
                <c:pt idx="45068">
                  <c:v>43870.34375</c:v>
                </c:pt>
                <c:pt idx="45069">
                  <c:v>43870.364583333401</c:v>
                </c:pt>
                <c:pt idx="45070">
                  <c:v>43870.385416666599</c:v>
                </c:pt>
                <c:pt idx="45071">
                  <c:v>43870.40625</c:v>
                </c:pt>
                <c:pt idx="45072">
                  <c:v>43870.427083333401</c:v>
                </c:pt>
                <c:pt idx="45073">
                  <c:v>43870.447916666599</c:v>
                </c:pt>
                <c:pt idx="45074">
                  <c:v>43870.46875</c:v>
                </c:pt>
                <c:pt idx="45075">
                  <c:v>43870.489583333401</c:v>
                </c:pt>
                <c:pt idx="45076">
                  <c:v>43870.510416666599</c:v>
                </c:pt>
                <c:pt idx="45077">
                  <c:v>43870.53125</c:v>
                </c:pt>
                <c:pt idx="45078">
                  <c:v>43870.552083333401</c:v>
                </c:pt>
                <c:pt idx="45079">
                  <c:v>43870.572916666599</c:v>
                </c:pt>
                <c:pt idx="45080">
                  <c:v>43870.59375</c:v>
                </c:pt>
                <c:pt idx="45081">
                  <c:v>43870.614583333401</c:v>
                </c:pt>
                <c:pt idx="45082">
                  <c:v>43870.635416666599</c:v>
                </c:pt>
                <c:pt idx="45083">
                  <c:v>43870.65625</c:v>
                </c:pt>
                <c:pt idx="45084">
                  <c:v>43870.677083333401</c:v>
                </c:pt>
                <c:pt idx="45085">
                  <c:v>43870.697916666599</c:v>
                </c:pt>
                <c:pt idx="45086">
                  <c:v>43870.71875</c:v>
                </c:pt>
                <c:pt idx="45087">
                  <c:v>43870.739583333401</c:v>
                </c:pt>
                <c:pt idx="45088">
                  <c:v>43870.760416666599</c:v>
                </c:pt>
                <c:pt idx="45089">
                  <c:v>43870.78125</c:v>
                </c:pt>
                <c:pt idx="45090">
                  <c:v>43870.802083333401</c:v>
                </c:pt>
                <c:pt idx="45091">
                  <c:v>43870.822916666599</c:v>
                </c:pt>
                <c:pt idx="45092">
                  <c:v>43870.84375</c:v>
                </c:pt>
                <c:pt idx="45093">
                  <c:v>43870.864583333401</c:v>
                </c:pt>
                <c:pt idx="45094">
                  <c:v>43870.885416666599</c:v>
                </c:pt>
                <c:pt idx="45095">
                  <c:v>43870.90625</c:v>
                </c:pt>
                <c:pt idx="45096">
                  <c:v>43870.927083333401</c:v>
                </c:pt>
                <c:pt idx="45097">
                  <c:v>43870.947916666599</c:v>
                </c:pt>
                <c:pt idx="45098">
                  <c:v>43870.96875</c:v>
                </c:pt>
                <c:pt idx="45099">
                  <c:v>43870.989583333401</c:v>
                </c:pt>
                <c:pt idx="45100">
                  <c:v>43871.010416666599</c:v>
                </c:pt>
                <c:pt idx="45101">
                  <c:v>43871.03125</c:v>
                </c:pt>
                <c:pt idx="45102">
                  <c:v>43871.052083333401</c:v>
                </c:pt>
                <c:pt idx="45103">
                  <c:v>43871.072916666599</c:v>
                </c:pt>
                <c:pt idx="45104">
                  <c:v>43871.09375</c:v>
                </c:pt>
                <c:pt idx="45105">
                  <c:v>43871.114583333401</c:v>
                </c:pt>
                <c:pt idx="45106">
                  <c:v>43871.135416666599</c:v>
                </c:pt>
                <c:pt idx="45107">
                  <c:v>43871.15625</c:v>
                </c:pt>
                <c:pt idx="45108">
                  <c:v>43871.177083333401</c:v>
                </c:pt>
                <c:pt idx="45109">
                  <c:v>43871.197916666599</c:v>
                </c:pt>
                <c:pt idx="45110">
                  <c:v>43871.21875</c:v>
                </c:pt>
                <c:pt idx="45111">
                  <c:v>43871.239583333401</c:v>
                </c:pt>
                <c:pt idx="45112">
                  <c:v>43871.260416666599</c:v>
                </c:pt>
                <c:pt idx="45113">
                  <c:v>43871.28125</c:v>
                </c:pt>
                <c:pt idx="45114">
                  <c:v>43871.302083333401</c:v>
                </c:pt>
                <c:pt idx="45115">
                  <c:v>43871.322916666599</c:v>
                </c:pt>
                <c:pt idx="45116">
                  <c:v>43871.34375</c:v>
                </c:pt>
                <c:pt idx="45117">
                  <c:v>43871.364583333401</c:v>
                </c:pt>
                <c:pt idx="45118">
                  <c:v>43871.385416666599</c:v>
                </c:pt>
                <c:pt idx="45119">
                  <c:v>43871.40625</c:v>
                </c:pt>
                <c:pt idx="45120">
                  <c:v>43871.427083333401</c:v>
                </c:pt>
                <c:pt idx="45121">
                  <c:v>43871.447916666599</c:v>
                </c:pt>
                <c:pt idx="45122">
                  <c:v>43871.46875</c:v>
                </c:pt>
                <c:pt idx="45123">
                  <c:v>43871.489583333401</c:v>
                </c:pt>
                <c:pt idx="45124">
                  <c:v>43871.510416666599</c:v>
                </c:pt>
                <c:pt idx="45125">
                  <c:v>43871.53125</c:v>
                </c:pt>
                <c:pt idx="45126">
                  <c:v>43871.552083333401</c:v>
                </c:pt>
                <c:pt idx="45127">
                  <c:v>43871.572916666599</c:v>
                </c:pt>
                <c:pt idx="45128">
                  <c:v>43871.59375</c:v>
                </c:pt>
                <c:pt idx="45129">
                  <c:v>43871.614583333401</c:v>
                </c:pt>
                <c:pt idx="45130">
                  <c:v>43871.635416666599</c:v>
                </c:pt>
                <c:pt idx="45131">
                  <c:v>43871.65625</c:v>
                </c:pt>
                <c:pt idx="45132">
                  <c:v>43871.677083333401</c:v>
                </c:pt>
                <c:pt idx="45133">
                  <c:v>43871.697916666599</c:v>
                </c:pt>
                <c:pt idx="45134">
                  <c:v>43871.71875</c:v>
                </c:pt>
                <c:pt idx="45135">
                  <c:v>43871.739583333401</c:v>
                </c:pt>
                <c:pt idx="45136">
                  <c:v>43871.760416666599</c:v>
                </c:pt>
                <c:pt idx="45137">
                  <c:v>43871.78125</c:v>
                </c:pt>
                <c:pt idx="45138">
                  <c:v>43871.802083333401</c:v>
                </c:pt>
                <c:pt idx="45139">
                  <c:v>43871.822916666599</c:v>
                </c:pt>
                <c:pt idx="45140">
                  <c:v>43871.84375</c:v>
                </c:pt>
                <c:pt idx="45141">
                  <c:v>43871.864583333401</c:v>
                </c:pt>
                <c:pt idx="45142">
                  <c:v>43871.885416666599</c:v>
                </c:pt>
                <c:pt idx="45143">
                  <c:v>43871.90625</c:v>
                </c:pt>
                <c:pt idx="45144">
                  <c:v>43871.927083333401</c:v>
                </c:pt>
                <c:pt idx="45145">
                  <c:v>43871.947916666599</c:v>
                </c:pt>
                <c:pt idx="45146">
                  <c:v>43871.96875</c:v>
                </c:pt>
                <c:pt idx="45147">
                  <c:v>43871.989583333401</c:v>
                </c:pt>
                <c:pt idx="45148">
                  <c:v>43872.010416666599</c:v>
                </c:pt>
                <c:pt idx="45149">
                  <c:v>43872.03125</c:v>
                </c:pt>
                <c:pt idx="45150">
                  <c:v>43872.052083333401</c:v>
                </c:pt>
                <c:pt idx="45151">
                  <c:v>43872.072916666599</c:v>
                </c:pt>
                <c:pt idx="45152">
                  <c:v>43872.09375</c:v>
                </c:pt>
                <c:pt idx="45153">
                  <c:v>43872.114583333401</c:v>
                </c:pt>
                <c:pt idx="45154">
                  <c:v>43872.135416666599</c:v>
                </c:pt>
                <c:pt idx="45155">
                  <c:v>43872.15625</c:v>
                </c:pt>
                <c:pt idx="45156">
                  <c:v>43872.177083333401</c:v>
                </c:pt>
                <c:pt idx="45157">
                  <c:v>43872.197916666599</c:v>
                </c:pt>
                <c:pt idx="45158">
                  <c:v>43872.21875</c:v>
                </c:pt>
                <c:pt idx="45159">
                  <c:v>43872.239583333401</c:v>
                </c:pt>
                <c:pt idx="45160">
                  <c:v>43872.260416666599</c:v>
                </c:pt>
                <c:pt idx="45161">
                  <c:v>43872.28125</c:v>
                </c:pt>
                <c:pt idx="45162">
                  <c:v>43872.302083333401</c:v>
                </c:pt>
                <c:pt idx="45163">
                  <c:v>43872.322916666599</c:v>
                </c:pt>
                <c:pt idx="45164">
                  <c:v>43872.34375</c:v>
                </c:pt>
                <c:pt idx="45165">
                  <c:v>43872.364583333401</c:v>
                </c:pt>
                <c:pt idx="45166">
                  <c:v>43872.385416666599</c:v>
                </c:pt>
                <c:pt idx="45167">
                  <c:v>43872.40625</c:v>
                </c:pt>
                <c:pt idx="45168">
                  <c:v>43872.427083333401</c:v>
                </c:pt>
                <c:pt idx="45169">
                  <c:v>43872.447916666599</c:v>
                </c:pt>
                <c:pt idx="45170">
                  <c:v>43872.46875</c:v>
                </c:pt>
                <c:pt idx="45171">
                  <c:v>43872.489583333401</c:v>
                </c:pt>
                <c:pt idx="45172">
                  <c:v>43872.510416666599</c:v>
                </c:pt>
                <c:pt idx="45173">
                  <c:v>43872.53125</c:v>
                </c:pt>
                <c:pt idx="45174">
                  <c:v>43872.552083333401</c:v>
                </c:pt>
                <c:pt idx="45175">
                  <c:v>43872.572916666599</c:v>
                </c:pt>
                <c:pt idx="45176">
                  <c:v>43872.59375</c:v>
                </c:pt>
                <c:pt idx="45177">
                  <c:v>43872.614583333401</c:v>
                </c:pt>
                <c:pt idx="45178">
                  <c:v>43872.635416666599</c:v>
                </c:pt>
                <c:pt idx="45179">
                  <c:v>43872.65625</c:v>
                </c:pt>
                <c:pt idx="45180">
                  <c:v>43872.677083333401</c:v>
                </c:pt>
                <c:pt idx="45181">
                  <c:v>43872.697916666599</c:v>
                </c:pt>
                <c:pt idx="45182">
                  <c:v>43872.71875</c:v>
                </c:pt>
                <c:pt idx="45183">
                  <c:v>43872.739583333401</c:v>
                </c:pt>
                <c:pt idx="45184">
                  <c:v>43872.760416666599</c:v>
                </c:pt>
                <c:pt idx="45185">
                  <c:v>43872.78125</c:v>
                </c:pt>
                <c:pt idx="45186">
                  <c:v>43872.802083333401</c:v>
                </c:pt>
                <c:pt idx="45187">
                  <c:v>43872.822916666599</c:v>
                </c:pt>
                <c:pt idx="45188">
                  <c:v>43872.84375</c:v>
                </c:pt>
                <c:pt idx="45189">
                  <c:v>43872.864583333401</c:v>
                </c:pt>
                <c:pt idx="45190">
                  <c:v>43872.885416666599</c:v>
                </c:pt>
                <c:pt idx="45191">
                  <c:v>43872.90625</c:v>
                </c:pt>
                <c:pt idx="45192">
                  <c:v>43872.927083333401</c:v>
                </c:pt>
                <c:pt idx="45193">
                  <c:v>43872.947916666599</c:v>
                </c:pt>
                <c:pt idx="45194">
                  <c:v>43872.96875</c:v>
                </c:pt>
                <c:pt idx="45195">
                  <c:v>43872.989583333401</c:v>
                </c:pt>
                <c:pt idx="45196">
                  <c:v>43873.010416666599</c:v>
                </c:pt>
                <c:pt idx="45197">
                  <c:v>43873.03125</c:v>
                </c:pt>
                <c:pt idx="45198">
                  <c:v>43873.052083333401</c:v>
                </c:pt>
                <c:pt idx="45199">
                  <c:v>43873.072916666599</c:v>
                </c:pt>
                <c:pt idx="45200">
                  <c:v>43873.09375</c:v>
                </c:pt>
                <c:pt idx="45201">
                  <c:v>43873.114583333401</c:v>
                </c:pt>
                <c:pt idx="45202">
                  <c:v>43873.135416666599</c:v>
                </c:pt>
                <c:pt idx="45203">
                  <c:v>43873.15625</c:v>
                </c:pt>
                <c:pt idx="45204">
                  <c:v>43873.177083333401</c:v>
                </c:pt>
                <c:pt idx="45205">
                  <c:v>43873.197916666599</c:v>
                </c:pt>
                <c:pt idx="45206">
                  <c:v>43873.21875</c:v>
                </c:pt>
                <c:pt idx="45207">
                  <c:v>43873.239583333401</c:v>
                </c:pt>
                <c:pt idx="45208">
                  <c:v>43873.260416666599</c:v>
                </c:pt>
                <c:pt idx="45209">
                  <c:v>43873.28125</c:v>
                </c:pt>
                <c:pt idx="45210">
                  <c:v>43873.302083333401</c:v>
                </c:pt>
                <c:pt idx="45211">
                  <c:v>43873.322916666599</c:v>
                </c:pt>
                <c:pt idx="45212">
                  <c:v>43873.34375</c:v>
                </c:pt>
                <c:pt idx="45213">
                  <c:v>43873.364583333401</c:v>
                </c:pt>
                <c:pt idx="45214">
                  <c:v>43873.385416666599</c:v>
                </c:pt>
                <c:pt idx="45215">
                  <c:v>43873.40625</c:v>
                </c:pt>
                <c:pt idx="45216">
                  <c:v>43873.427083333401</c:v>
                </c:pt>
                <c:pt idx="45217">
                  <c:v>43873.447916666599</c:v>
                </c:pt>
                <c:pt idx="45218">
                  <c:v>43873.46875</c:v>
                </c:pt>
                <c:pt idx="45219">
                  <c:v>43873.489583333401</c:v>
                </c:pt>
                <c:pt idx="45220">
                  <c:v>43873.510416666599</c:v>
                </c:pt>
                <c:pt idx="45221">
                  <c:v>43873.53125</c:v>
                </c:pt>
                <c:pt idx="45222">
                  <c:v>43873.552083333401</c:v>
                </c:pt>
                <c:pt idx="45223">
                  <c:v>43873.572916666599</c:v>
                </c:pt>
                <c:pt idx="45224">
                  <c:v>43873.59375</c:v>
                </c:pt>
                <c:pt idx="45225">
                  <c:v>43873.614583333401</c:v>
                </c:pt>
                <c:pt idx="45226">
                  <c:v>43873.635416666599</c:v>
                </c:pt>
                <c:pt idx="45227">
                  <c:v>43873.65625</c:v>
                </c:pt>
                <c:pt idx="45228">
                  <c:v>43873.677083333401</c:v>
                </c:pt>
                <c:pt idx="45229">
                  <c:v>43873.697916666599</c:v>
                </c:pt>
                <c:pt idx="45230">
                  <c:v>43873.71875</c:v>
                </c:pt>
                <c:pt idx="45231">
                  <c:v>43873.739583333401</c:v>
                </c:pt>
                <c:pt idx="45232">
                  <c:v>43873.760416666599</c:v>
                </c:pt>
                <c:pt idx="45233">
                  <c:v>43873.78125</c:v>
                </c:pt>
                <c:pt idx="45234">
                  <c:v>43873.802083333401</c:v>
                </c:pt>
                <c:pt idx="45235">
                  <c:v>43873.822916666599</c:v>
                </c:pt>
                <c:pt idx="45236">
                  <c:v>43873.84375</c:v>
                </c:pt>
                <c:pt idx="45237">
                  <c:v>43873.864583333401</c:v>
                </c:pt>
                <c:pt idx="45238">
                  <c:v>43873.885416666599</c:v>
                </c:pt>
                <c:pt idx="45239">
                  <c:v>43873.90625</c:v>
                </c:pt>
                <c:pt idx="45240">
                  <c:v>43873.927083333401</c:v>
                </c:pt>
                <c:pt idx="45241">
                  <c:v>43873.947916666599</c:v>
                </c:pt>
                <c:pt idx="45242">
                  <c:v>43873.96875</c:v>
                </c:pt>
                <c:pt idx="45243">
                  <c:v>43873.989583333401</c:v>
                </c:pt>
                <c:pt idx="45244">
                  <c:v>43874.010416666599</c:v>
                </c:pt>
                <c:pt idx="45245">
                  <c:v>43874.03125</c:v>
                </c:pt>
                <c:pt idx="45246">
                  <c:v>43874.052083333401</c:v>
                </c:pt>
                <c:pt idx="45247">
                  <c:v>43874.072916666599</c:v>
                </c:pt>
                <c:pt idx="45248">
                  <c:v>43874.09375</c:v>
                </c:pt>
                <c:pt idx="45249">
                  <c:v>43874.114583333401</c:v>
                </c:pt>
                <c:pt idx="45250">
                  <c:v>43874.135416666599</c:v>
                </c:pt>
                <c:pt idx="45251">
                  <c:v>43874.15625</c:v>
                </c:pt>
                <c:pt idx="45252">
                  <c:v>43874.177083333401</c:v>
                </c:pt>
                <c:pt idx="45253">
                  <c:v>43874.197916666599</c:v>
                </c:pt>
                <c:pt idx="45254">
                  <c:v>43874.21875</c:v>
                </c:pt>
                <c:pt idx="45255">
                  <c:v>43874.239583333401</c:v>
                </c:pt>
                <c:pt idx="45256">
                  <c:v>43874.260416666599</c:v>
                </c:pt>
                <c:pt idx="45257">
                  <c:v>43874.28125</c:v>
                </c:pt>
                <c:pt idx="45258">
                  <c:v>43874.302083333401</c:v>
                </c:pt>
                <c:pt idx="45259">
                  <c:v>43874.322916666599</c:v>
                </c:pt>
                <c:pt idx="45260">
                  <c:v>43874.34375</c:v>
                </c:pt>
                <c:pt idx="45261">
                  <c:v>43874.364583333401</c:v>
                </c:pt>
                <c:pt idx="45262">
                  <c:v>43874.385416666599</c:v>
                </c:pt>
                <c:pt idx="45263">
                  <c:v>43874.40625</c:v>
                </c:pt>
                <c:pt idx="45264">
                  <c:v>43874.427083333401</c:v>
                </c:pt>
                <c:pt idx="45265">
                  <c:v>43874.447916666599</c:v>
                </c:pt>
                <c:pt idx="45266">
                  <c:v>43874.46875</c:v>
                </c:pt>
                <c:pt idx="45267">
                  <c:v>43874.489583333401</c:v>
                </c:pt>
                <c:pt idx="45268">
                  <c:v>43874.510416666599</c:v>
                </c:pt>
                <c:pt idx="45269">
                  <c:v>43874.53125</c:v>
                </c:pt>
                <c:pt idx="45270">
                  <c:v>43874.552083333401</c:v>
                </c:pt>
                <c:pt idx="45271">
                  <c:v>43874.572916666599</c:v>
                </c:pt>
                <c:pt idx="45272">
                  <c:v>43874.59375</c:v>
                </c:pt>
                <c:pt idx="45273">
                  <c:v>43874.614583333401</c:v>
                </c:pt>
                <c:pt idx="45274">
                  <c:v>43874.635416666599</c:v>
                </c:pt>
                <c:pt idx="45275">
                  <c:v>43874.65625</c:v>
                </c:pt>
                <c:pt idx="45276">
                  <c:v>43874.677083333401</c:v>
                </c:pt>
                <c:pt idx="45277">
                  <c:v>43874.697916666599</c:v>
                </c:pt>
                <c:pt idx="45278">
                  <c:v>43874.71875</c:v>
                </c:pt>
                <c:pt idx="45279">
                  <c:v>43874.739583333401</c:v>
                </c:pt>
                <c:pt idx="45280">
                  <c:v>43874.760416666599</c:v>
                </c:pt>
                <c:pt idx="45281">
                  <c:v>43874.78125</c:v>
                </c:pt>
                <c:pt idx="45282">
                  <c:v>43874.802083333401</c:v>
                </c:pt>
                <c:pt idx="45283">
                  <c:v>43874.822916666599</c:v>
                </c:pt>
                <c:pt idx="45284">
                  <c:v>43874.84375</c:v>
                </c:pt>
                <c:pt idx="45285">
                  <c:v>43874.864583333401</c:v>
                </c:pt>
                <c:pt idx="45286">
                  <c:v>43874.885416666599</c:v>
                </c:pt>
                <c:pt idx="45287">
                  <c:v>43874.90625</c:v>
                </c:pt>
                <c:pt idx="45288">
                  <c:v>43874.927083333401</c:v>
                </c:pt>
                <c:pt idx="45289">
                  <c:v>43874.947916666599</c:v>
                </c:pt>
                <c:pt idx="45290">
                  <c:v>43874.96875</c:v>
                </c:pt>
                <c:pt idx="45291">
                  <c:v>43874.989583333401</c:v>
                </c:pt>
                <c:pt idx="45292">
                  <c:v>43875.010416666599</c:v>
                </c:pt>
                <c:pt idx="45293">
                  <c:v>43875.03125</c:v>
                </c:pt>
                <c:pt idx="45294">
                  <c:v>43875.052083333401</c:v>
                </c:pt>
                <c:pt idx="45295">
                  <c:v>43875.072916666599</c:v>
                </c:pt>
                <c:pt idx="45296">
                  <c:v>43875.09375</c:v>
                </c:pt>
                <c:pt idx="45297">
                  <c:v>43875.114583333401</c:v>
                </c:pt>
                <c:pt idx="45298">
                  <c:v>43875.135416666599</c:v>
                </c:pt>
                <c:pt idx="45299">
                  <c:v>43875.15625</c:v>
                </c:pt>
                <c:pt idx="45300">
                  <c:v>43875.177083333401</c:v>
                </c:pt>
                <c:pt idx="45301">
                  <c:v>43875.197916666599</c:v>
                </c:pt>
                <c:pt idx="45302">
                  <c:v>43875.21875</c:v>
                </c:pt>
                <c:pt idx="45303">
                  <c:v>43875.239583333401</c:v>
                </c:pt>
                <c:pt idx="45304">
                  <c:v>43875.260416666599</c:v>
                </c:pt>
                <c:pt idx="45305">
                  <c:v>43875.28125</c:v>
                </c:pt>
                <c:pt idx="45306">
                  <c:v>43875.302083333401</c:v>
                </c:pt>
                <c:pt idx="45307">
                  <c:v>43875.322916666599</c:v>
                </c:pt>
                <c:pt idx="45308">
                  <c:v>43875.34375</c:v>
                </c:pt>
                <c:pt idx="45309">
                  <c:v>43875.364583333401</c:v>
                </c:pt>
                <c:pt idx="45310">
                  <c:v>43875.385416666599</c:v>
                </c:pt>
                <c:pt idx="45311">
                  <c:v>43875.40625</c:v>
                </c:pt>
                <c:pt idx="45312">
                  <c:v>43875.427083333401</c:v>
                </c:pt>
                <c:pt idx="45313">
                  <c:v>43875.447916666599</c:v>
                </c:pt>
                <c:pt idx="45314">
                  <c:v>43875.46875</c:v>
                </c:pt>
                <c:pt idx="45315">
                  <c:v>43875.489583333401</c:v>
                </c:pt>
                <c:pt idx="45316">
                  <c:v>43875.510416666599</c:v>
                </c:pt>
                <c:pt idx="45317">
                  <c:v>43875.53125</c:v>
                </c:pt>
                <c:pt idx="45318">
                  <c:v>43875.552083333401</c:v>
                </c:pt>
                <c:pt idx="45319">
                  <c:v>43875.572916666599</c:v>
                </c:pt>
                <c:pt idx="45320">
                  <c:v>43875.59375</c:v>
                </c:pt>
                <c:pt idx="45321">
                  <c:v>43875.614583333401</c:v>
                </c:pt>
                <c:pt idx="45322">
                  <c:v>43875.635416666599</c:v>
                </c:pt>
                <c:pt idx="45323">
                  <c:v>43875.65625</c:v>
                </c:pt>
                <c:pt idx="45324">
                  <c:v>43875.677083333401</c:v>
                </c:pt>
                <c:pt idx="45325">
                  <c:v>43875.697916666599</c:v>
                </c:pt>
                <c:pt idx="45326">
                  <c:v>43875.71875</c:v>
                </c:pt>
                <c:pt idx="45327">
                  <c:v>43875.739583333401</c:v>
                </c:pt>
                <c:pt idx="45328">
                  <c:v>43875.760416666599</c:v>
                </c:pt>
                <c:pt idx="45329">
                  <c:v>43875.78125</c:v>
                </c:pt>
                <c:pt idx="45330">
                  <c:v>43875.802083333401</c:v>
                </c:pt>
                <c:pt idx="45331">
                  <c:v>43875.822916666599</c:v>
                </c:pt>
                <c:pt idx="45332">
                  <c:v>43875.84375</c:v>
                </c:pt>
                <c:pt idx="45333">
                  <c:v>43875.864583333401</c:v>
                </c:pt>
                <c:pt idx="45334">
                  <c:v>43875.885416666599</c:v>
                </c:pt>
                <c:pt idx="45335">
                  <c:v>43875.90625</c:v>
                </c:pt>
                <c:pt idx="45336">
                  <c:v>43875.927083333401</c:v>
                </c:pt>
                <c:pt idx="45337">
                  <c:v>43875.947916666599</c:v>
                </c:pt>
                <c:pt idx="45338">
                  <c:v>43875.96875</c:v>
                </c:pt>
                <c:pt idx="45339">
                  <c:v>43875.989583333401</c:v>
                </c:pt>
                <c:pt idx="45340">
                  <c:v>43876.010416666599</c:v>
                </c:pt>
                <c:pt idx="45341">
                  <c:v>43876.03125</c:v>
                </c:pt>
                <c:pt idx="45342">
                  <c:v>43876.052083333401</c:v>
                </c:pt>
                <c:pt idx="45343">
                  <c:v>43876.072916666599</c:v>
                </c:pt>
                <c:pt idx="45344">
                  <c:v>43876.09375</c:v>
                </c:pt>
                <c:pt idx="45345">
                  <c:v>43876.114583333401</c:v>
                </c:pt>
                <c:pt idx="45346">
                  <c:v>43876.135416666599</c:v>
                </c:pt>
                <c:pt idx="45347">
                  <c:v>43876.15625</c:v>
                </c:pt>
                <c:pt idx="45348">
                  <c:v>43876.177083333401</c:v>
                </c:pt>
                <c:pt idx="45349">
                  <c:v>43876.197916666599</c:v>
                </c:pt>
                <c:pt idx="45350">
                  <c:v>43876.21875</c:v>
                </c:pt>
                <c:pt idx="45351">
                  <c:v>43876.239583333401</c:v>
                </c:pt>
                <c:pt idx="45352">
                  <c:v>43876.260416666599</c:v>
                </c:pt>
                <c:pt idx="45353">
                  <c:v>43876.28125</c:v>
                </c:pt>
                <c:pt idx="45354">
                  <c:v>43876.302083333401</c:v>
                </c:pt>
                <c:pt idx="45355">
                  <c:v>43876.322916666599</c:v>
                </c:pt>
                <c:pt idx="45356">
                  <c:v>43876.34375</c:v>
                </c:pt>
                <c:pt idx="45357">
                  <c:v>43876.364583333401</c:v>
                </c:pt>
                <c:pt idx="45358">
                  <c:v>43876.385416666599</c:v>
                </c:pt>
                <c:pt idx="45359">
                  <c:v>43876.40625</c:v>
                </c:pt>
                <c:pt idx="45360">
                  <c:v>43876.427083333401</c:v>
                </c:pt>
                <c:pt idx="45361">
                  <c:v>43876.447916666599</c:v>
                </c:pt>
                <c:pt idx="45362">
                  <c:v>43876.46875</c:v>
                </c:pt>
                <c:pt idx="45363">
                  <c:v>43876.489583333401</c:v>
                </c:pt>
                <c:pt idx="45364">
                  <c:v>43876.510416666599</c:v>
                </c:pt>
                <c:pt idx="45365">
                  <c:v>43876.53125</c:v>
                </c:pt>
                <c:pt idx="45366">
                  <c:v>43876.552083333401</c:v>
                </c:pt>
                <c:pt idx="45367">
                  <c:v>43876.572916666599</c:v>
                </c:pt>
                <c:pt idx="45368">
                  <c:v>43876.59375</c:v>
                </c:pt>
                <c:pt idx="45369">
                  <c:v>43876.614583333401</c:v>
                </c:pt>
                <c:pt idx="45370">
                  <c:v>43876.635416666599</c:v>
                </c:pt>
                <c:pt idx="45371">
                  <c:v>43876.65625</c:v>
                </c:pt>
                <c:pt idx="45372">
                  <c:v>43876.677083333401</c:v>
                </c:pt>
                <c:pt idx="45373">
                  <c:v>43876.697916666599</c:v>
                </c:pt>
                <c:pt idx="45374">
                  <c:v>43876.71875</c:v>
                </c:pt>
                <c:pt idx="45375">
                  <c:v>43876.739583333401</c:v>
                </c:pt>
                <c:pt idx="45376">
                  <c:v>43876.760416666599</c:v>
                </c:pt>
                <c:pt idx="45377">
                  <c:v>43876.78125</c:v>
                </c:pt>
                <c:pt idx="45378">
                  <c:v>43876.802083333401</c:v>
                </c:pt>
                <c:pt idx="45379">
                  <c:v>43876.822916666599</c:v>
                </c:pt>
                <c:pt idx="45380">
                  <c:v>43876.84375</c:v>
                </c:pt>
                <c:pt idx="45381">
                  <c:v>43876.864583333401</c:v>
                </c:pt>
                <c:pt idx="45382">
                  <c:v>43876.885416666599</c:v>
                </c:pt>
                <c:pt idx="45383">
                  <c:v>43876.90625</c:v>
                </c:pt>
                <c:pt idx="45384">
                  <c:v>43876.927083333401</c:v>
                </c:pt>
                <c:pt idx="45385">
                  <c:v>43876.947916666599</c:v>
                </c:pt>
                <c:pt idx="45386">
                  <c:v>43876.96875</c:v>
                </c:pt>
                <c:pt idx="45387">
                  <c:v>43876.989583333401</c:v>
                </c:pt>
                <c:pt idx="45388">
                  <c:v>43877.010416666599</c:v>
                </c:pt>
                <c:pt idx="45389">
                  <c:v>43877.03125</c:v>
                </c:pt>
                <c:pt idx="45390">
                  <c:v>43877.052083333401</c:v>
                </c:pt>
                <c:pt idx="45391">
                  <c:v>43877.072916666599</c:v>
                </c:pt>
                <c:pt idx="45392">
                  <c:v>43877.09375</c:v>
                </c:pt>
                <c:pt idx="45393">
                  <c:v>43877.114583333401</c:v>
                </c:pt>
                <c:pt idx="45394">
                  <c:v>43877.135416666599</c:v>
                </c:pt>
                <c:pt idx="45395">
                  <c:v>43877.15625</c:v>
                </c:pt>
                <c:pt idx="45396">
                  <c:v>43877.177083333401</c:v>
                </c:pt>
                <c:pt idx="45397">
                  <c:v>43877.197916666599</c:v>
                </c:pt>
                <c:pt idx="45398">
                  <c:v>43877.21875</c:v>
                </c:pt>
                <c:pt idx="45399">
                  <c:v>43877.239583333401</c:v>
                </c:pt>
                <c:pt idx="45400">
                  <c:v>43877.260416666599</c:v>
                </c:pt>
                <c:pt idx="45401">
                  <c:v>43877.28125</c:v>
                </c:pt>
                <c:pt idx="45402">
                  <c:v>43877.302083333401</c:v>
                </c:pt>
                <c:pt idx="45403">
                  <c:v>43877.322916666599</c:v>
                </c:pt>
                <c:pt idx="45404">
                  <c:v>43877.34375</c:v>
                </c:pt>
                <c:pt idx="45405">
                  <c:v>43877.364583333401</c:v>
                </c:pt>
                <c:pt idx="45406">
                  <c:v>43877.385416666599</c:v>
                </c:pt>
                <c:pt idx="45407">
                  <c:v>43877.40625</c:v>
                </c:pt>
                <c:pt idx="45408">
                  <c:v>43877.427083333401</c:v>
                </c:pt>
                <c:pt idx="45409">
                  <c:v>43877.447916666599</c:v>
                </c:pt>
                <c:pt idx="45410">
                  <c:v>43877.46875</c:v>
                </c:pt>
                <c:pt idx="45411">
                  <c:v>43877.489583333401</c:v>
                </c:pt>
                <c:pt idx="45412">
                  <c:v>43877.510416666599</c:v>
                </c:pt>
                <c:pt idx="45413">
                  <c:v>43877.53125</c:v>
                </c:pt>
                <c:pt idx="45414">
                  <c:v>43877.552083333401</c:v>
                </c:pt>
                <c:pt idx="45415">
                  <c:v>43877.572916666599</c:v>
                </c:pt>
                <c:pt idx="45416">
                  <c:v>43877.59375</c:v>
                </c:pt>
                <c:pt idx="45417">
                  <c:v>43877.614583333401</c:v>
                </c:pt>
                <c:pt idx="45418">
                  <c:v>43877.635416666599</c:v>
                </c:pt>
                <c:pt idx="45419">
                  <c:v>43877.65625</c:v>
                </c:pt>
                <c:pt idx="45420">
                  <c:v>43877.677083333401</c:v>
                </c:pt>
                <c:pt idx="45421">
                  <c:v>43877.697916666599</c:v>
                </c:pt>
                <c:pt idx="45422">
                  <c:v>43877.71875</c:v>
                </c:pt>
                <c:pt idx="45423">
                  <c:v>43877.739583333401</c:v>
                </c:pt>
                <c:pt idx="45424">
                  <c:v>43877.760416666599</c:v>
                </c:pt>
                <c:pt idx="45425">
                  <c:v>43877.78125</c:v>
                </c:pt>
                <c:pt idx="45426">
                  <c:v>43877.802083333401</c:v>
                </c:pt>
                <c:pt idx="45427">
                  <c:v>43877.822916666599</c:v>
                </c:pt>
                <c:pt idx="45428">
                  <c:v>43877.84375</c:v>
                </c:pt>
                <c:pt idx="45429">
                  <c:v>43877.864583333401</c:v>
                </c:pt>
                <c:pt idx="45430">
                  <c:v>43877.885416666599</c:v>
                </c:pt>
                <c:pt idx="45431">
                  <c:v>43877.90625</c:v>
                </c:pt>
                <c:pt idx="45432">
                  <c:v>43877.927083333401</c:v>
                </c:pt>
                <c:pt idx="45433">
                  <c:v>43877.947916666599</c:v>
                </c:pt>
                <c:pt idx="45434">
                  <c:v>43877.96875</c:v>
                </c:pt>
                <c:pt idx="45435">
                  <c:v>43877.989583333401</c:v>
                </c:pt>
                <c:pt idx="45436">
                  <c:v>43878.010416666599</c:v>
                </c:pt>
                <c:pt idx="45437">
                  <c:v>43878.03125</c:v>
                </c:pt>
                <c:pt idx="45438">
                  <c:v>43878.052083333401</c:v>
                </c:pt>
                <c:pt idx="45439">
                  <c:v>43878.072916666599</c:v>
                </c:pt>
                <c:pt idx="45440">
                  <c:v>43878.09375</c:v>
                </c:pt>
                <c:pt idx="45441">
                  <c:v>43878.114583333401</c:v>
                </c:pt>
                <c:pt idx="45442">
                  <c:v>43878.135416666599</c:v>
                </c:pt>
                <c:pt idx="45443">
                  <c:v>43878.15625</c:v>
                </c:pt>
                <c:pt idx="45444">
                  <c:v>43878.177083333401</c:v>
                </c:pt>
                <c:pt idx="45445">
                  <c:v>43878.197916666599</c:v>
                </c:pt>
                <c:pt idx="45446">
                  <c:v>43878.21875</c:v>
                </c:pt>
                <c:pt idx="45447">
                  <c:v>43878.239583333401</c:v>
                </c:pt>
                <c:pt idx="45448">
                  <c:v>43878.260416666599</c:v>
                </c:pt>
                <c:pt idx="45449">
                  <c:v>43878.28125</c:v>
                </c:pt>
                <c:pt idx="45450">
                  <c:v>43878.302083333401</c:v>
                </c:pt>
                <c:pt idx="45451">
                  <c:v>43878.322916666599</c:v>
                </c:pt>
                <c:pt idx="45452">
                  <c:v>43878.34375</c:v>
                </c:pt>
                <c:pt idx="45453">
                  <c:v>43878.364583333401</c:v>
                </c:pt>
                <c:pt idx="45454">
                  <c:v>43878.385416666599</c:v>
                </c:pt>
                <c:pt idx="45455">
                  <c:v>43878.40625</c:v>
                </c:pt>
                <c:pt idx="45456">
                  <c:v>43878.427083333401</c:v>
                </c:pt>
                <c:pt idx="45457">
                  <c:v>43878.447916666599</c:v>
                </c:pt>
                <c:pt idx="45458">
                  <c:v>43878.46875</c:v>
                </c:pt>
                <c:pt idx="45459">
                  <c:v>43878.489583333401</c:v>
                </c:pt>
                <c:pt idx="45460">
                  <c:v>43878.510416666599</c:v>
                </c:pt>
                <c:pt idx="45461">
                  <c:v>43878.53125</c:v>
                </c:pt>
                <c:pt idx="45462">
                  <c:v>43878.552083333401</c:v>
                </c:pt>
                <c:pt idx="45463">
                  <c:v>43878.572916666599</c:v>
                </c:pt>
                <c:pt idx="45464">
                  <c:v>43878.59375</c:v>
                </c:pt>
                <c:pt idx="45465">
                  <c:v>43878.614583333401</c:v>
                </c:pt>
                <c:pt idx="45466">
                  <c:v>43878.635416666599</c:v>
                </c:pt>
                <c:pt idx="45467">
                  <c:v>43878.65625</c:v>
                </c:pt>
                <c:pt idx="45468">
                  <c:v>43878.677083333401</c:v>
                </c:pt>
                <c:pt idx="45469">
                  <c:v>43878.697916666599</c:v>
                </c:pt>
                <c:pt idx="45470">
                  <c:v>43878.71875</c:v>
                </c:pt>
                <c:pt idx="45471">
                  <c:v>43878.739583333401</c:v>
                </c:pt>
                <c:pt idx="45472">
                  <c:v>43878.760416666599</c:v>
                </c:pt>
                <c:pt idx="45473">
                  <c:v>43878.78125</c:v>
                </c:pt>
                <c:pt idx="45474">
                  <c:v>43878.802083333401</c:v>
                </c:pt>
                <c:pt idx="45475">
                  <c:v>43878.822916666599</c:v>
                </c:pt>
                <c:pt idx="45476">
                  <c:v>43878.84375</c:v>
                </c:pt>
                <c:pt idx="45477">
                  <c:v>43878.864583333401</c:v>
                </c:pt>
                <c:pt idx="45478">
                  <c:v>43878.885416666599</c:v>
                </c:pt>
                <c:pt idx="45479">
                  <c:v>43878.90625</c:v>
                </c:pt>
                <c:pt idx="45480">
                  <c:v>43878.927083333401</c:v>
                </c:pt>
                <c:pt idx="45481">
                  <c:v>43878.947916666599</c:v>
                </c:pt>
                <c:pt idx="45482">
                  <c:v>43878.96875</c:v>
                </c:pt>
                <c:pt idx="45483">
                  <c:v>43878.989583333401</c:v>
                </c:pt>
                <c:pt idx="45484">
                  <c:v>43879.010416666599</c:v>
                </c:pt>
                <c:pt idx="45485">
                  <c:v>43879.03125</c:v>
                </c:pt>
                <c:pt idx="45486">
                  <c:v>43879.052083333401</c:v>
                </c:pt>
                <c:pt idx="45487">
                  <c:v>43879.072916666599</c:v>
                </c:pt>
                <c:pt idx="45488">
                  <c:v>43879.09375</c:v>
                </c:pt>
                <c:pt idx="45489">
                  <c:v>43879.114583333401</c:v>
                </c:pt>
                <c:pt idx="45490">
                  <c:v>43879.135416666599</c:v>
                </c:pt>
                <c:pt idx="45491">
                  <c:v>43879.15625</c:v>
                </c:pt>
                <c:pt idx="45492">
                  <c:v>43879.177083333401</c:v>
                </c:pt>
                <c:pt idx="45493">
                  <c:v>43879.197916666599</c:v>
                </c:pt>
                <c:pt idx="45494">
                  <c:v>43879.21875</c:v>
                </c:pt>
                <c:pt idx="45495">
                  <c:v>43879.239583333401</c:v>
                </c:pt>
                <c:pt idx="45496">
                  <c:v>43879.260416666599</c:v>
                </c:pt>
                <c:pt idx="45497">
                  <c:v>43879.28125</c:v>
                </c:pt>
                <c:pt idx="45498">
                  <c:v>43879.302083333401</c:v>
                </c:pt>
                <c:pt idx="45499">
                  <c:v>43879.322916666599</c:v>
                </c:pt>
                <c:pt idx="45500">
                  <c:v>43879.34375</c:v>
                </c:pt>
                <c:pt idx="45501">
                  <c:v>43879.364583333401</c:v>
                </c:pt>
                <c:pt idx="45502">
                  <c:v>43879.385416666599</c:v>
                </c:pt>
                <c:pt idx="45503">
                  <c:v>43879.40625</c:v>
                </c:pt>
                <c:pt idx="45504">
                  <c:v>43879.427083333401</c:v>
                </c:pt>
                <c:pt idx="45505">
                  <c:v>43879.447916666599</c:v>
                </c:pt>
                <c:pt idx="45506">
                  <c:v>43879.46875</c:v>
                </c:pt>
                <c:pt idx="45507">
                  <c:v>43879.489583333401</c:v>
                </c:pt>
                <c:pt idx="45508">
                  <c:v>43879.510416666599</c:v>
                </c:pt>
                <c:pt idx="45509">
                  <c:v>43879.53125</c:v>
                </c:pt>
                <c:pt idx="45510">
                  <c:v>43879.552083333401</c:v>
                </c:pt>
                <c:pt idx="45511">
                  <c:v>43879.572916666599</c:v>
                </c:pt>
                <c:pt idx="45512">
                  <c:v>43879.59375</c:v>
                </c:pt>
                <c:pt idx="45513">
                  <c:v>43879.614583333401</c:v>
                </c:pt>
                <c:pt idx="45514">
                  <c:v>43879.635416666599</c:v>
                </c:pt>
                <c:pt idx="45515">
                  <c:v>43879.65625</c:v>
                </c:pt>
                <c:pt idx="45516">
                  <c:v>43879.677083333401</c:v>
                </c:pt>
                <c:pt idx="45517">
                  <c:v>43879.697916666599</c:v>
                </c:pt>
                <c:pt idx="45518">
                  <c:v>43879.71875</c:v>
                </c:pt>
                <c:pt idx="45519">
                  <c:v>43879.739583333401</c:v>
                </c:pt>
                <c:pt idx="45520">
                  <c:v>43879.760416666599</c:v>
                </c:pt>
                <c:pt idx="45521">
                  <c:v>43879.78125</c:v>
                </c:pt>
                <c:pt idx="45522">
                  <c:v>43879.802083333401</c:v>
                </c:pt>
                <c:pt idx="45523">
                  <c:v>43879.822916666599</c:v>
                </c:pt>
                <c:pt idx="45524">
                  <c:v>43879.84375</c:v>
                </c:pt>
                <c:pt idx="45525">
                  <c:v>43879.864583333401</c:v>
                </c:pt>
                <c:pt idx="45526">
                  <c:v>43879.885416666599</c:v>
                </c:pt>
                <c:pt idx="45527">
                  <c:v>43879.90625</c:v>
                </c:pt>
                <c:pt idx="45528">
                  <c:v>43879.927083333401</c:v>
                </c:pt>
                <c:pt idx="45529">
                  <c:v>43879.947916666599</c:v>
                </c:pt>
                <c:pt idx="45530">
                  <c:v>43879.96875</c:v>
                </c:pt>
                <c:pt idx="45531">
                  <c:v>43879.989583333401</c:v>
                </c:pt>
                <c:pt idx="45532">
                  <c:v>43880.010416666599</c:v>
                </c:pt>
                <c:pt idx="45533">
                  <c:v>43880.03125</c:v>
                </c:pt>
                <c:pt idx="45534">
                  <c:v>43880.052083333401</c:v>
                </c:pt>
                <c:pt idx="45535">
                  <c:v>43880.072916666599</c:v>
                </c:pt>
                <c:pt idx="45536">
                  <c:v>43880.09375</c:v>
                </c:pt>
                <c:pt idx="45537">
                  <c:v>43880.114583333401</c:v>
                </c:pt>
                <c:pt idx="45538">
                  <c:v>43880.135416666599</c:v>
                </c:pt>
                <c:pt idx="45539">
                  <c:v>43880.15625</c:v>
                </c:pt>
                <c:pt idx="45540">
                  <c:v>43880.177083333401</c:v>
                </c:pt>
                <c:pt idx="45541">
                  <c:v>43880.197916666599</c:v>
                </c:pt>
                <c:pt idx="45542">
                  <c:v>43880.21875</c:v>
                </c:pt>
                <c:pt idx="45543">
                  <c:v>43880.239583333401</c:v>
                </c:pt>
                <c:pt idx="45544">
                  <c:v>43880.260416666599</c:v>
                </c:pt>
                <c:pt idx="45545">
                  <c:v>43880.28125</c:v>
                </c:pt>
                <c:pt idx="45546">
                  <c:v>43880.302083333401</c:v>
                </c:pt>
                <c:pt idx="45547">
                  <c:v>43880.322916666599</c:v>
                </c:pt>
                <c:pt idx="45548">
                  <c:v>43880.34375</c:v>
                </c:pt>
                <c:pt idx="45549">
                  <c:v>43880.364583333401</c:v>
                </c:pt>
                <c:pt idx="45550">
                  <c:v>43880.385416666599</c:v>
                </c:pt>
                <c:pt idx="45551">
                  <c:v>43880.40625</c:v>
                </c:pt>
                <c:pt idx="45552">
                  <c:v>43880.427083333401</c:v>
                </c:pt>
                <c:pt idx="45553">
                  <c:v>43880.447916666599</c:v>
                </c:pt>
                <c:pt idx="45554">
                  <c:v>43880.46875</c:v>
                </c:pt>
                <c:pt idx="45555">
                  <c:v>43880.489583333401</c:v>
                </c:pt>
                <c:pt idx="45556">
                  <c:v>43880.510416666599</c:v>
                </c:pt>
                <c:pt idx="45557">
                  <c:v>43880.53125</c:v>
                </c:pt>
                <c:pt idx="45558">
                  <c:v>43880.552083333401</c:v>
                </c:pt>
                <c:pt idx="45559">
                  <c:v>43880.572916666599</c:v>
                </c:pt>
                <c:pt idx="45560">
                  <c:v>43880.59375</c:v>
                </c:pt>
                <c:pt idx="45561">
                  <c:v>43880.614583333401</c:v>
                </c:pt>
                <c:pt idx="45562">
                  <c:v>43880.635416666599</c:v>
                </c:pt>
                <c:pt idx="45563">
                  <c:v>43880.65625</c:v>
                </c:pt>
                <c:pt idx="45564">
                  <c:v>43880.677083333401</c:v>
                </c:pt>
                <c:pt idx="45565">
                  <c:v>43880.697916666599</c:v>
                </c:pt>
                <c:pt idx="45566">
                  <c:v>43880.71875</c:v>
                </c:pt>
                <c:pt idx="45567">
                  <c:v>43880.739583333401</c:v>
                </c:pt>
                <c:pt idx="45568">
                  <c:v>43880.760416666599</c:v>
                </c:pt>
                <c:pt idx="45569">
                  <c:v>43880.78125</c:v>
                </c:pt>
                <c:pt idx="45570">
                  <c:v>43880.802083333401</c:v>
                </c:pt>
                <c:pt idx="45571">
                  <c:v>43880.822916666599</c:v>
                </c:pt>
                <c:pt idx="45572">
                  <c:v>43880.84375</c:v>
                </c:pt>
                <c:pt idx="45573">
                  <c:v>43880.864583333401</c:v>
                </c:pt>
                <c:pt idx="45574">
                  <c:v>43880.885416666599</c:v>
                </c:pt>
                <c:pt idx="45575">
                  <c:v>43880.90625</c:v>
                </c:pt>
                <c:pt idx="45576">
                  <c:v>43880.927083333401</c:v>
                </c:pt>
                <c:pt idx="45577">
                  <c:v>43880.947916666599</c:v>
                </c:pt>
                <c:pt idx="45578">
                  <c:v>43880.96875</c:v>
                </c:pt>
                <c:pt idx="45579">
                  <c:v>43880.989583333401</c:v>
                </c:pt>
                <c:pt idx="45580">
                  <c:v>43881.010416666599</c:v>
                </c:pt>
                <c:pt idx="45581">
                  <c:v>43881.03125</c:v>
                </c:pt>
                <c:pt idx="45582">
                  <c:v>43881.052083333401</c:v>
                </c:pt>
                <c:pt idx="45583">
                  <c:v>43881.072916666599</c:v>
                </c:pt>
                <c:pt idx="45584">
                  <c:v>43881.09375</c:v>
                </c:pt>
                <c:pt idx="45585">
                  <c:v>43881.114583333401</c:v>
                </c:pt>
                <c:pt idx="45586">
                  <c:v>43881.135416666599</c:v>
                </c:pt>
                <c:pt idx="45587">
                  <c:v>43881.15625</c:v>
                </c:pt>
                <c:pt idx="45588">
                  <c:v>43881.177083333401</c:v>
                </c:pt>
                <c:pt idx="45589">
                  <c:v>43881.197916666599</c:v>
                </c:pt>
                <c:pt idx="45590">
                  <c:v>43881.21875</c:v>
                </c:pt>
                <c:pt idx="45591">
                  <c:v>43881.239583333401</c:v>
                </c:pt>
                <c:pt idx="45592">
                  <c:v>43881.260416666599</c:v>
                </c:pt>
                <c:pt idx="45593">
                  <c:v>43881.28125</c:v>
                </c:pt>
                <c:pt idx="45594">
                  <c:v>43881.302083333401</c:v>
                </c:pt>
                <c:pt idx="45595">
                  <c:v>43881.322916666599</c:v>
                </c:pt>
                <c:pt idx="45596">
                  <c:v>43881.34375</c:v>
                </c:pt>
                <c:pt idx="45597">
                  <c:v>43881.364583333401</c:v>
                </c:pt>
                <c:pt idx="45598">
                  <c:v>43881.385416666599</c:v>
                </c:pt>
                <c:pt idx="45599">
                  <c:v>43881.40625</c:v>
                </c:pt>
                <c:pt idx="45600">
                  <c:v>43881.427083333401</c:v>
                </c:pt>
                <c:pt idx="45601">
                  <c:v>43881.447916666599</c:v>
                </c:pt>
                <c:pt idx="45602">
                  <c:v>43881.46875</c:v>
                </c:pt>
                <c:pt idx="45603">
                  <c:v>43881.489583333401</c:v>
                </c:pt>
                <c:pt idx="45604">
                  <c:v>43881.510416666599</c:v>
                </c:pt>
                <c:pt idx="45605">
                  <c:v>43881.53125</c:v>
                </c:pt>
                <c:pt idx="45606">
                  <c:v>43881.552083333401</c:v>
                </c:pt>
                <c:pt idx="45607">
                  <c:v>43881.572916666599</c:v>
                </c:pt>
                <c:pt idx="45608">
                  <c:v>43881.59375</c:v>
                </c:pt>
                <c:pt idx="45609">
                  <c:v>43881.614583333401</c:v>
                </c:pt>
                <c:pt idx="45610">
                  <c:v>43881.635416666599</c:v>
                </c:pt>
                <c:pt idx="45611">
                  <c:v>43881.65625</c:v>
                </c:pt>
                <c:pt idx="45612">
                  <c:v>43881.677083333401</c:v>
                </c:pt>
                <c:pt idx="45613">
                  <c:v>43881.697916666599</c:v>
                </c:pt>
                <c:pt idx="45614">
                  <c:v>43881.71875</c:v>
                </c:pt>
                <c:pt idx="45615">
                  <c:v>43881.739583333401</c:v>
                </c:pt>
                <c:pt idx="45616">
                  <c:v>43881.760416666599</c:v>
                </c:pt>
                <c:pt idx="45617">
                  <c:v>43881.78125</c:v>
                </c:pt>
                <c:pt idx="45618">
                  <c:v>43881.802083333401</c:v>
                </c:pt>
                <c:pt idx="45619">
                  <c:v>43881.822916666599</c:v>
                </c:pt>
                <c:pt idx="45620">
                  <c:v>43881.84375</c:v>
                </c:pt>
                <c:pt idx="45621">
                  <c:v>43881.864583333401</c:v>
                </c:pt>
                <c:pt idx="45622">
                  <c:v>43881.885416666599</c:v>
                </c:pt>
                <c:pt idx="45623">
                  <c:v>43881.90625</c:v>
                </c:pt>
                <c:pt idx="45624">
                  <c:v>43881.927083333401</c:v>
                </c:pt>
                <c:pt idx="45625">
                  <c:v>43881.947916666599</c:v>
                </c:pt>
                <c:pt idx="45626">
                  <c:v>43881.96875</c:v>
                </c:pt>
                <c:pt idx="45627">
                  <c:v>43881.989583333401</c:v>
                </c:pt>
                <c:pt idx="45628">
                  <c:v>43882.010416666599</c:v>
                </c:pt>
                <c:pt idx="45629">
                  <c:v>43882.03125</c:v>
                </c:pt>
                <c:pt idx="45630">
                  <c:v>43882.052083333401</c:v>
                </c:pt>
                <c:pt idx="45631">
                  <c:v>43882.072916666599</c:v>
                </c:pt>
                <c:pt idx="45632">
                  <c:v>43882.09375</c:v>
                </c:pt>
                <c:pt idx="45633">
                  <c:v>43882.114583333401</c:v>
                </c:pt>
                <c:pt idx="45634">
                  <c:v>43882.135416666599</c:v>
                </c:pt>
                <c:pt idx="45635">
                  <c:v>43882.15625</c:v>
                </c:pt>
                <c:pt idx="45636">
                  <c:v>43882.177083333401</c:v>
                </c:pt>
                <c:pt idx="45637">
                  <c:v>43882.197916666599</c:v>
                </c:pt>
                <c:pt idx="45638">
                  <c:v>43882.21875</c:v>
                </c:pt>
                <c:pt idx="45639">
                  <c:v>43882.239583333401</c:v>
                </c:pt>
                <c:pt idx="45640">
                  <c:v>43882.260416666599</c:v>
                </c:pt>
                <c:pt idx="45641">
                  <c:v>43882.28125</c:v>
                </c:pt>
                <c:pt idx="45642">
                  <c:v>43882.302083333401</c:v>
                </c:pt>
                <c:pt idx="45643">
                  <c:v>43882.322916666599</c:v>
                </c:pt>
                <c:pt idx="45644">
                  <c:v>43882.34375</c:v>
                </c:pt>
                <c:pt idx="45645">
                  <c:v>43882.364583333401</c:v>
                </c:pt>
                <c:pt idx="45646">
                  <c:v>43882.385416666599</c:v>
                </c:pt>
                <c:pt idx="45647">
                  <c:v>43882.40625</c:v>
                </c:pt>
                <c:pt idx="45648">
                  <c:v>43882.427083333401</c:v>
                </c:pt>
                <c:pt idx="45649">
                  <c:v>43882.447916666599</c:v>
                </c:pt>
                <c:pt idx="45650">
                  <c:v>43882.46875</c:v>
                </c:pt>
                <c:pt idx="45651">
                  <c:v>43882.489583333401</c:v>
                </c:pt>
                <c:pt idx="45652">
                  <c:v>43882.510416666599</c:v>
                </c:pt>
                <c:pt idx="45653">
                  <c:v>43882.53125</c:v>
                </c:pt>
                <c:pt idx="45654">
                  <c:v>43882.552083333401</c:v>
                </c:pt>
                <c:pt idx="45655">
                  <c:v>43882.572916666599</c:v>
                </c:pt>
                <c:pt idx="45656">
                  <c:v>43882.59375</c:v>
                </c:pt>
                <c:pt idx="45657">
                  <c:v>43882.614583333401</c:v>
                </c:pt>
                <c:pt idx="45658">
                  <c:v>43882.635416666599</c:v>
                </c:pt>
                <c:pt idx="45659">
                  <c:v>43882.65625</c:v>
                </c:pt>
                <c:pt idx="45660">
                  <c:v>43882.677083333401</c:v>
                </c:pt>
                <c:pt idx="45661">
                  <c:v>43882.697916666599</c:v>
                </c:pt>
                <c:pt idx="45662">
                  <c:v>43882.71875</c:v>
                </c:pt>
                <c:pt idx="45663">
                  <c:v>43882.739583333401</c:v>
                </c:pt>
                <c:pt idx="45664">
                  <c:v>43882.760416666599</c:v>
                </c:pt>
                <c:pt idx="45665">
                  <c:v>43882.78125</c:v>
                </c:pt>
                <c:pt idx="45666">
                  <c:v>43882.802083333401</c:v>
                </c:pt>
                <c:pt idx="45667">
                  <c:v>43882.822916666599</c:v>
                </c:pt>
                <c:pt idx="45668">
                  <c:v>43882.84375</c:v>
                </c:pt>
                <c:pt idx="45669">
                  <c:v>43882.864583333401</c:v>
                </c:pt>
                <c:pt idx="45670">
                  <c:v>43882.885416666599</c:v>
                </c:pt>
                <c:pt idx="45671">
                  <c:v>43882.90625</c:v>
                </c:pt>
                <c:pt idx="45672">
                  <c:v>43882.927083333401</c:v>
                </c:pt>
                <c:pt idx="45673">
                  <c:v>43882.947916666599</c:v>
                </c:pt>
                <c:pt idx="45674">
                  <c:v>43882.96875</c:v>
                </c:pt>
                <c:pt idx="45675">
                  <c:v>43882.989583333401</c:v>
                </c:pt>
                <c:pt idx="45676">
                  <c:v>43883.010416666599</c:v>
                </c:pt>
                <c:pt idx="45677">
                  <c:v>43883.03125</c:v>
                </c:pt>
                <c:pt idx="45678">
                  <c:v>43883.052083333401</c:v>
                </c:pt>
                <c:pt idx="45679">
                  <c:v>43883.072916666599</c:v>
                </c:pt>
                <c:pt idx="45680">
                  <c:v>43883.09375</c:v>
                </c:pt>
                <c:pt idx="45681">
                  <c:v>43883.114583333401</c:v>
                </c:pt>
                <c:pt idx="45682">
                  <c:v>43883.135416666599</c:v>
                </c:pt>
                <c:pt idx="45683">
                  <c:v>43883.15625</c:v>
                </c:pt>
                <c:pt idx="45684">
                  <c:v>43883.177083333401</c:v>
                </c:pt>
                <c:pt idx="45685">
                  <c:v>43883.197916666599</c:v>
                </c:pt>
                <c:pt idx="45686">
                  <c:v>43883.21875</c:v>
                </c:pt>
                <c:pt idx="45687">
                  <c:v>43883.239583333401</c:v>
                </c:pt>
                <c:pt idx="45688">
                  <c:v>43883.260416666599</c:v>
                </c:pt>
                <c:pt idx="45689">
                  <c:v>43883.28125</c:v>
                </c:pt>
                <c:pt idx="45690">
                  <c:v>43883.302083333401</c:v>
                </c:pt>
                <c:pt idx="45691">
                  <c:v>43883.322916666599</c:v>
                </c:pt>
                <c:pt idx="45692">
                  <c:v>43883.34375</c:v>
                </c:pt>
                <c:pt idx="45693">
                  <c:v>43883.364583333401</c:v>
                </c:pt>
                <c:pt idx="45694">
                  <c:v>43883.385416666599</c:v>
                </c:pt>
                <c:pt idx="45695">
                  <c:v>43883.40625</c:v>
                </c:pt>
                <c:pt idx="45696">
                  <c:v>43883.427083333401</c:v>
                </c:pt>
                <c:pt idx="45697">
                  <c:v>43883.447916666599</c:v>
                </c:pt>
                <c:pt idx="45698">
                  <c:v>43883.46875</c:v>
                </c:pt>
                <c:pt idx="45699">
                  <c:v>43883.489583333401</c:v>
                </c:pt>
                <c:pt idx="45700">
                  <c:v>43883.510416666599</c:v>
                </c:pt>
                <c:pt idx="45701">
                  <c:v>43883.53125</c:v>
                </c:pt>
                <c:pt idx="45702">
                  <c:v>43883.552083333401</c:v>
                </c:pt>
                <c:pt idx="45703">
                  <c:v>43883.572916666599</c:v>
                </c:pt>
                <c:pt idx="45704">
                  <c:v>43883.59375</c:v>
                </c:pt>
                <c:pt idx="45705">
                  <c:v>43883.614583333401</c:v>
                </c:pt>
                <c:pt idx="45706">
                  <c:v>43883.635416666599</c:v>
                </c:pt>
                <c:pt idx="45707">
                  <c:v>43883.65625</c:v>
                </c:pt>
                <c:pt idx="45708">
                  <c:v>43883.677083333401</c:v>
                </c:pt>
                <c:pt idx="45709">
                  <c:v>43883.697916666599</c:v>
                </c:pt>
                <c:pt idx="45710">
                  <c:v>43883.71875</c:v>
                </c:pt>
                <c:pt idx="45711">
                  <c:v>43883.739583333401</c:v>
                </c:pt>
                <c:pt idx="45712">
                  <c:v>43883.760416666599</c:v>
                </c:pt>
                <c:pt idx="45713">
                  <c:v>43883.78125</c:v>
                </c:pt>
                <c:pt idx="45714">
                  <c:v>43883.802083333401</c:v>
                </c:pt>
                <c:pt idx="45715">
                  <c:v>43883.822916666599</c:v>
                </c:pt>
                <c:pt idx="45716">
                  <c:v>43883.84375</c:v>
                </c:pt>
                <c:pt idx="45717">
                  <c:v>43883.864583333401</c:v>
                </c:pt>
                <c:pt idx="45718">
                  <c:v>43883.885416666599</c:v>
                </c:pt>
                <c:pt idx="45719">
                  <c:v>43883.90625</c:v>
                </c:pt>
                <c:pt idx="45720">
                  <c:v>43883.927083333401</c:v>
                </c:pt>
                <c:pt idx="45721">
                  <c:v>43883.947916666599</c:v>
                </c:pt>
                <c:pt idx="45722">
                  <c:v>43883.96875</c:v>
                </c:pt>
                <c:pt idx="45723">
                  <c:v>43883.989583333401</c:v>
                </c:pt>
                <c:pt idx="45724">
                  <c:v>43884.010416666599</c:v>
                </c:pt>
                <c:pt idx="45725">
                  <c:v>43884.03125</c:v>
                </c:pt>
                <c:pt idx="45726">
                  <c:v>43884.052083333401</c:v>
                </c:pt>
                <c:pt idx="45727">
                  <c:v>43884.072916666599</c:v>
                </c:pt>
                <c:pt idx="45728">
                  <c:v>43884.09375</c:v>
                </c:pt>
                <c:pt idx="45729">
                  <c:v>43884.114583333401</c:v>
                </c:pt>
                <c:pt idx="45730">
                  <c:v>43884.135416666599</c:v>
                </c:pt>
                <c:pt idx="45731">
                  <c:v>43884.15625</c:v>
                </c:pt>
                <c:pt idx="45732">
                  <c:v>43884.177083333401</c:v>
                </c:pt>
                <c:pt idx="45733">
                  <c:v>43884.197916666599</c:v>
                </c:pt>
                <c:pt idx="45734">
                  <c:v>43884.21875</c:v>
                </c:pt>
                <c:pt idx="45735">
                  <c:v>43884.239583333401</c:v>
                </c:pt>
                <c:pt idx="45736">
                  <c:v>43884.260416666599</c:v>
                </c:pt>
                <c:pt idx="45737">
                  <c:v>43884.28125</c:v>
                </c:pt>
                <c:pt idx="45738">
                  <c:v>43884.302083333401</c:v>
                </c:pt>
                <c:pt idx="45739">
                  <c:v>43884.322916666599</c:v>
                </c:pt>
                <c:pt idx="45740">
                  <c:v>43884.34375</c:v>
                </c:pt>
                <c:pt idx="45741">
                  <c:v>43884.364583333401</c:v>
                </c:pt>
                <c:pt idx="45742">
                  <c:v>43884.385416666599</c:v>
                </c:pt>
                <c:pt idx="45743">
                  <c:v>43884.40625</c:v>
                </c:pt>
                <c:pt idx="45744">
                  <c:v>43884.427083333401</c:v>
                </c:pt>
                <c:pt idx="45745">
                  <c:v>43884.447916666599</c:v>
                </c:pt>
                <c:pt idx="45746">
                  <c:v>43884.46875</c:v>
                </c:pt>
                <c:pt idx="45747">
                  <c:v>43884.489583333401</c:v>
                </c:pt>
                <c:pt idx="45748">
                  <c:v>43884.510416666599</c:v>
                </c:pt>
                <c:pt idx="45749">
                  <c:v>43884.53125</c:v>
                </c:pt>
                <c:pt idx="45750">
                  <c:v>43884.552083333401</c:v>
                </c:pt>
                <c:pt idx="45751">
                  <c:v>43884.572916666599</c:v>
                </c:pt>
                <c:pt idx="45752">
                  <c:v>43884.59375</c:v>
                </c:pt>
                <c:pt idx="45753">
                  <c:v>43884.614583333401</c:v>
                </c:pt>
                <c:pt idx="45754">
                  <c:v>43884.635416666599</c:v>
                </c:pt>
                <c:pt idx="45755">
                  <c:v>43884.65625</c:v>
                </c:pt>
                <c:pt idx="45756">
                  <c:v>43884.677083333401</c:v>
                </c:pt>
                <c:pt idx="45757">
                  <c:v>43884.697916666599</c:v>
                </c:pt>
                <c:pt idx="45758">
                  <c:v>43884.71875</c:v>
                </c:pt>
                <c:pt idx="45759">
                  <c:v>43884.739583333401</c:v>
                </c:pt>
                <c:pt idx="45760">
                  <c:v>43884.760416666599</c:v>
                </c:pt>
                <c:pt idx="45761">
                  <c:v>43884.78125</c:v>
                </c:pt>
                <c:pt idx="45762">
                  <c:v>43884.802083333401</c:v>
                </c:pt>
                <c:pt idx="45763">
                  <c:v>43884.822916666599</c:v>
                </c:pt>
                <c:pt idx="45764">
                  <c:v>43884.84375</c:v>
                </c:pt>
                <c:pt idx="45765">
                  <c:v>43884.864583333401</c:v>
                </c:pt>
                <c:pt idx="45766">
                  <c:v>43884.885416666599</c:v>
                </c:pt>
                <c:pt idx="45767">
                  <c:v>43884.90625</c:v>
                </c:pt>
                <c:pt idx="45768">
                  <c:v>43884.927083333401</c:v>
                </c:pt>
                <c:pt idx="45769">
                  <c:v>43884.947916666599</c:v>
                </c:pt>
                <c:pt idx="45770">
                  <c:v>43884.96875</c:v>
                </c:pt>
                <c:pt idx="45771">
                  <c:v>43884.989583333401</c:v>
                </c:pt>
                <c:pt idx="45772">
                  <c:v>43885.010416666599</c:v>
                </c:pt>
                <c:pt idx="45773">
                  <c:v>43885.03125</c:v>
                </c:pt>
                <c:pt idx="45774">
                  <c:v>43885.052083333401</c:v>
                </c:pt>
                <c:pt idx="45775">
                  <c:v>43885.072916666599</c:v>
                </c:pt>
                <c:pt idx="45776">
                  <c:v>43885.09375</c:v>
                </c:pt>
                <c:pt idx="45777">
                  <c:v>43885.114583333401</c:v>
                </c:pt>
                <c:pt idx="45778">
                  <c:v>43885.135416666599</c:v>
                </c:pt>
                <c:pt idx="45779">
                  <c:v>43885.15625</c:v>
                </c:pt>
                <c:pt idx="45780">
                  <c:v>43885.177083333401</c:v>
                </c:pt>
                <c:pt idx="45781">
                  <c:v>43885.197916666599</c:v>
                </c:pt>
                <c:pt idx="45782">
                  <c:v>43885.21875</c:v>
                </c:pt>
                <c:pt idx="45783">
                  <c:v>43885.239583333401</c:v>
                </c:pt>
                <c:pt idx="45784">
                  <c:v>43885.260416666599</c:v>
                </c:pt>
                <c:pt idx="45785">
                  <c:v>43885.28125</c:v>
                </c:pt>
                <c:pt idx="45786">
                  <c:v>43885.302083333401</c:v>
                </c:pt>
                <c:pt idx="45787">
                  <c:v>43885.322916666599</c:v>
                </c:pt>
                <c:pt idx="45788">
                  <c:v>43885.34375</c:v>
                </c:pt>
                <c:pt idx="45789">
                  <c:v>43885.364583333401</c:v>
                </c:pt>
                <c:pt idx="45790">
                  <c:v>43885.385416666599</c:v>
                </c:pt>
                <c:pt idx="45791">
                  <c:v>43885.40625</c:v>
                </c:pt>
                <c:pt idx="45792">
                  <c:v>43885.427083333401</c:v>
                </c:pt>
                <c:pt idx="45793">
                  <c:v>43885.447916666599</c:v>
                </c:pt>
                <c:pt idx="45794">
                  <c:v>43885.46875</c:v>
                </c:pt>
                <c:pt idx="45795">
                  <c:v>43885.489583333401</c:v>
                </c:pt>
                <c:pt idx="45796">
                  <c:v>43885.510416666599</c:v>
                </c:pt>
                <c:pt idx="45797">
                  <c:v>43885.53125</c:v>
                </c:pt>
                <c:pt idx="45798">
                  <c:v>43885.552083333401</c:v>
                </c:pt>
                <c:pt idx="45799">
                  <c:v>43885.572916666599</c:v>
                </c:pt>
                <c:pt idx="45800">
                  <c:v>43885.59375</c:v>
                </c:pt>
                <c:pt idx="45801">
                  <c:v>43885.614583333401</c:v>
                </c:pt>
                <c:pt idx="45802">
                  <c:v>43885.635416666599</c:v>
                </c:pt>
                <c:pt idx="45803">
                  <c:v>43885.65625</c:v>
                </c:pt>
                <c:pt idx="45804">
                  <c:v>43885.677083333401</c:v>
                </c:pt>
                <c:pt idx="45805">
                  <c:v>43885.697916666599</c:v>
                </c:pt>
                <c:pt idx="45806">
                  <c:v>43885.71875</c:v>
                </c:pt>
                <c:pt idx="45807">
                  <c:v>43885.739583333401</c:v>
                </c:pt>
                <c:pt idx="45808">
                  <c:v>43885.760416666599</c:v>
                </c:pt>
                <c:pt idx="45809">
                  <c:v>43885.78125</c:v>
                </c:pt>
                <c:pt idx="45810">
                  <c:v>43885.802083333401</c:v>
                </c:pt>
                <c:pt idx="45811">
                  <c:v>43885.822916666599</c:v>
                </c:pt>
                <c:pt idx="45812">
                  <c:v>43885.84375</c:v>
                </c:pt>
                <c:pt idx="45813">
                  <c:v>43885.864583333401</c:v>
                </c:pt>
                <c:pt idx="45814">
                  <c:v>43885.885416666599</c:v>
                </c:pt>
                <c:pt idx="45815">
                  <c:v>43885.90625</c:v>
                </c:pt>
                <c:pt idx="45816">
                  <c:v>43885.927083333401</c:v>
                </c:pt>
                <c:pt idx="45817">
                  <c:v>43885.947916666599</c:v>
                </c:pt>
                <c:pt idx="45818">
                  <c:v>43885.96875</c:v>
                </c:pt>
                <c:pt idx="45819">
                  <c:v>43885.989583333401</c:v>
                </c:pt>
                <c:pt idx="45820">
                  <c:v>43886.010416666599</c:v>
                </c:pt>
                <c:pt idx="45821">
                  <c:v>43886.03125</c:v>
                </c:pt>
                <c:pt idx="45822">
                  <c:v>43886.052083333401</c:v>
                </c:pt>
                <c:pt idx="45823">
                  <c:v>43886.072916666599</c:v>
                </c:pt>
                <c:pt idx="45824">
                  <c:v>43886.09375</c:v>
                </c:pt>
                <c:pt idx="45825">
                  <c:v>43886.114583333401</c:v>
                </c:pt>
                <c:pt idx="45826">
                  <c:v>43886.135416666599</c:v>
                </c:pt>
                <c:pt idx="45827">
                  <c:v>43886.15625</c:v>
                </c:pt>
                <c:pt idx="45828">
                  <c:v>43886.177083333401</c:v>
                </c:pt>
                <c:pt idx="45829">
                  <c:v>43886.197916666599</c:v>
                </c:pt>
                <c:pt idx="45830">
                  <c:v>43886.21875</c:v>
                </c:pt>
                <c:pt idx="45831">
                  <c:v>43886.239583333401</c:v>
                </c:pt>
                <c:pt idx="45832">
                  <c:v>43886.260416666599</c:v>
                </c:pt>
                <c:pt idx="45833">
                  <c:v>43886.28125</c:v>
                </c:pt>
                <c:pt idx="45834">
                  <c:v>43886.302083333401</c:v>
                </c:pt>
                <c:pt idx="45835">
                  <c:v>43886.322916666599</c:v>
                </c:pt>
                <c:pt idx="45836">
                  <c:v>43886.34375</c:v>
                </c:pt>
                <c:pt idx="45837">
                  <c:v>43886.364583333401</c:v>
                </c:pt>
                <c:pt idx="45838">
                  <c:v>43886.385416666599</c:v>
                </c:pt>
                <c:pt idx="45839">
                  <c:v>43886.40625</c:v>
                </c:pt>
                <c:pt idx="45840">
                  <c:v>43886.427083333401</c:v>
                </c:pt>
                <c:pt idx="45841">
                  <c:v>43886.447916666599</c:v>
                </c:pt>
                <c:pt idx="45842">
                  <c:v>43886.46875</c:v>
                </c:pt>
                <c:pt idx="45843">
                  <c:v>43886.489583333401</c:v>
                </c:pt>
                <c:pt idx="45844">
                  <c:v>43886.510416666599</c:v>
                </c:pt>
                <c:pt idx="45845">
                  <c:v>43886.53125</c:v>
                </c:pt>
                <c:pt idx="45846">
                  <c:v>43886.552083333401</c:v>
                </c:pt>
                <c:pt idx="45847">
                  <c:v>43886.572916666599</c:v>
                </c:pt>
                <c:pt idx="45848">
                  <c:v>43886.59375</c:v>
                </c:pt>
                <c:pt idx="45849">
                  <c:v>43886.614583333401</c:v>
                </c:pt>
                <c:pt idx="45850">
                  <c:v>43886.635416666599</c:v>
                </c:pt>
                <c:pt idx="45851">
                  <c:v>43886.65625</c:v>
                </c:pt>
                <c:pt idx="45852">
                  <c:v>43886.677083333401</c:v>
                </c:pt>
                <c:pt idx="45853">
                  <c:v>43886.697916666599</c:v>
                </c:pt>
                <c:pt idx="45854">
                  <c:v>43886.71875</c:v>
                </c:pt>
                <c:pt idx="45855">
                  <c:v>43886.739583333401</c:v>
                </c:pt>
                <c:pt idx="45856">
                  <c:v>43886.760416666599</c:v>
                </c:pt>
                <c:pt idx="45857">
                  <c:v>43886.78125</c:v>
                </c:pt>
                <c:pt idx="45858">
                  <c:v>43886.802083333401</c:v>
                </c:pt>
                <c:pt idx="45859">
                  <c:v>43886.822916666599</c:v>
                </c:pt>
                <c:pt idx="45860">
                  <c:v>43886.84375</c:v>
                </c:pt>
                <c:pt idx="45861">
                  <c:v>43886.864583333401</c:v>
                </c:pt>
                <c:pt idx="45862">
                  <c:v>43886.885416666599</c:v>
                </c:pt>
                <c:pt idx="45863">
                  <c:v>43886.90625</c:v>
                </c:pt>
                <c:pt idx="45864">
                  <c:v>43886.927083333401</c:v>
                </c:pt>
                <c:pt idx="45865">
                  <c:v>43886.947916666599</c:v>
                </c:pt>
                <c:pt idx="45866">
                  <c:v>43886.96875</c:v>
                </c:pt>
                <c:pt idx="45867">
                  <c:v>43886.989583333401</c:v>
                </c:pt>
                <c:pt idx="45868">
                  <c:v>43887.010416666599</c:v>
                </c:pt>
                <c:pt idx="45869">
                  <c:v>43887.03125</c:v>
                </c:pt>
                <c:pt idx="45870">
                  <c:v>43887.052083333401</c:v>
                </c:pt>
                <c:pt idx="45871">
                  <c:v>43887.072916666599</c:v>
                </c:pt>
                <c:pt idx="45872">
                  <c:v>43887.09375</c:v>
                </c:pt>
                <c:pt idx="45873">
                  <c:v>43887.114583333401</c:v>
                </c:pt>
                <c:pt idx="45874">
                  <c:v>43887.135416666599</c:v>
                </c:pt>
                <c:pt idx="45875">
                  <c:v>43887.15625</c:v>
                </c:pt>
                <c:pt idx="45876">
                  <c:v>43887.177083333401</c:v>
                </c:pt>
                <c:pt idx="45877">
                  <c:v>43887.197916666599</c:v>
                </c:pt>
                <c:pt idx="45878">
                  <c:v>43887.21875</c:v>
                </c:pt>
                <c:pt idx="45879">
                  <c:v>43887.239583333401</c:v>
                </c:pt>
                <c:pt idx="45880">
                  <c:v>43887.260416666599</c:v>
                </c:pt>
                <c:pt idx="45881">
                  <c:v>43887.28125</c:v>
                </c:pt>
                <c:pt idx="45882">
                  <c:v>43887.302083333401</c:v>
                </c:pt>
                <c:pt idx="45883">
                  <c:v>43887.322916666599</c:v>
                </c:pt>
                <c:pt idx="45884">
                  <c:v>43887.34375</c:v>
                </c:pt>
                <c:pt idx="45885">
                  <c:v>43887.364583333401</c:v>
                </c:pt>
                <c:pt idx="45886">
                  <c:v>43887.385416666599</c:v>
                </c:pt>
                <c:pt idx="45887">
                  <c:v>43887.40625</c:v>
                </c:pt>
                <c:pt idx="45888">
                  <c:v>43887.427083333401</c:v>
                </c:pt>
                <c:pt idx="45889">
                  <c:v>43887.447916666599</c:v>
                </c:pt>
                <c:pt idx="45890">
                  <c:v>43887.46875</c:v>
                </c:pt>
                <c:pt idx="45891">
                  <c:v>43887.489583333401</c:v>
                </c:pt>
                <c:pt idx="45892">
                  <c:v>43887.510416666599</c:v>
                </c:pt>
                <c:pt idx="45893">
                  <c:v>43887.53125</c:v>
                </c:pt>
                <c:pt idx="45894">
                  <c:v>43887.552083333401</c:v>
                </c:pt>
                <c:pt idx="45895">
                  <c:v>43887.572916666599</c:v>
                </c:pt>
                <c:pt idx="45896">
                  <c:v>43887.59375</c:v>
                </c:pt>
                <c:pt idx="45897">
                  <c:v>43887.614583333401</c:v>
                </c:pt>
                <c:pt idx="45898">
                  <c:v>43887.635416666599</c:v>
                </c:pt>
                <c:pt idx="45899">
                  <c:v>43887.65625</c:v>
                </c:pt>
                <c:pt idx="45900">
                  <c:v>43887.677083333401</c:v>
                </c:pt>
                <c:pt idx="45901">
                  <c:v>43887.697916666599</c:v>
                </c:pt>
                <c:pt idx="45902">
                  <c:v>43887.71875</c:v>
                </c:pt>
                <c:pt idx="45903">
                  <c:v>43887.739583333401</c:v>
                </c:pt>
                <c:pt idx="45904">
                  <c:v>43887.760416666599</c:v>
                </c:pt>
                <c:pt idx="45905">
                  <c:v>43887.78125</c:v>
                </c:pt>
                <c:pt idx="45906">
                  <c:v>43887.802083333401</c:v>
                </c:pt>
                <c:pt idx="45907">
                  <c:v>43887.822916666599</c:v>
                </c:pt>
                <c:pt idx="45908">
                  <c:v>43887.84375</c:v>
                </c:pt>
                <c:pt idx="45909">
                  <c:v>43887.864583333401</c:v>
                </c:pt>
                <c:pt idx="45910">
                  <c:v>43887.885416666599</c:v>
                </c:pt>
                <c:pt idx="45911">
                  <c:v>43887.90625</c:v>
                </c:pt>
                <c:pt idx="45912">
                  <c:v>43887.927083333401</c:v>
                </c:pt>
                <c:pt idx="45913">
                  <c:v>43887.947916666599</c:v>
                </c:pt>
                <c:pt idx="45914">
                  <c:v>43887.96875</c:v>
                </c:pt>
                <c:pt idx="45915">
                  <c:v>43887.989583333401</c:v>
                </c:pt>
                <c:pt idx="45916">
                  <c:v>43888.010416666599</c:v>
                </c:pt>
                <c:pt idx="45917">
                  <c:v>43888.03125</c:v>
                </c:pt>
                <c:pt idx="45918">
                  <c:v>43888.052083333401</c:v>
                </c:pt>
                <c:pt idx="45919">
                  <c:v>43888.072916666599</c:v>
                </c:pt>
                <c:pt idx="45920">
                  <c:v>43888.09375</c:v>
                </c:pt>
                <c:pt idx="45921">
                  <c:v>43888.114583333401</c:v>
                </c:pt>
                <c:pt idx="45922">
                  <c:v>43888.135416666599</c:v>
                </c:pt>
                <c:pt idx="45923">
                  <c:v>43888.15625</c:v>
                </c:pt>
                <c:pt idx="45924">
                  <c:v>43888.177083333401</c:v>
                </c:pt>
                <c:pt idx="45925">
                  <c:v>43888.197916666599</c:v>
                </c:pt>
                <c:pt idx="45926">
                  <c:v>43888.21875</c:v>
                </c:pt>
                <c:pt idx="45927">
                  <c:v>43888.239583333401</c:v>
                </c:pt>
                <c:pt idx="45928">
                  <c:v>43888.260416666599</c:v>
                </c:pt>
                <c:pt idx="45929">
                  <c:v>43888.28125</c:v>
                </c:pt>
                <c:pt idx="45930">
                  <c:v>43888.302083333401</c:v>
                </c:pt>
                <c:pt idx="45931">
                  <c:v>43888.322916666599</c:v>
                </c:pt>
                <c:pt idx="45932">
                  <c:v>43888.34375</c:v>
                </c:pt>
                <c:pt idx="45933">
                  <c:v>43888.364583333401</c:v>
                </c:pt>
                <c:pt idx="45934">
                  <c:v>43888.385416666599</c:v>
                </c:pt>
                <c:pt idx="45935">
                  <c:v>43888.40625</c:v>
                </c:pt>
                <c:pt idx="45936">
                  <c:v>43888.427083333401</c:v>
                </c:pt>
                <c:pt idx="45937">
                  <c:v>43888.447916666599</c:v>
                </c:pt>
                <c:pt idx="45938">
                  <c:v>43888.46875</c:v>
                </c:pt>
                <c:pt idx="45939">
                  <c:v>43888.489583333401</c:v>
                </c:pt>
                <c:pt idx="45940">
                  <c:v>43888.510416666599</c:v>
                </c:pt>
                <c:pt idx="45941">
                  <c:v>43888.53125</c:v>
                </c:pt>
                <c:pt idx="45942">
                  <c:v>43888.552083333401</c:v>
                </c:pt>
                <c:pt idx="45943">
                  <c:v>43888.572916666599</c:v>
                </c:pt>
                <c:pt idx="45944">
                  <c:v>43888.59375</c:v>
                </c:pt>
                <c:pt idx="45945">
                  <c:v>43888.614583333401</c:v>
                </c:pt>
                <c:pt idx="45946">
                  <c:v>43888.635416666599</c:v>
                </c:pt>
                <c:pt idx="45947">
                  <c:v>43888.65625</c:v>
                </c:pt>
                <c:pt idx="45948">
                  <c:v>43888.677083333401</c:v>
                </c:pt>
                <c:pt idx="45949">
                  <c:v>43888.697916666599</c:v>
                </c:pt>
                <c:pt idx="45950">
                  <c:v>43888.71875</c:v>
                </c:pt>
                <c:pt idx="45951">
                  <c:v>43888.739583333401</c:v>
                </c:pt>
                <c:pt idx="45952">
                  <c:v>43888.760416666599</c:v>
                </c:pt>
                <c:pt idx="45953">
                  <c:v>43888.78125</c:v>
                </c:pt>
                <c:pt idx="45954">
                  <c:v>43888.802083333401</c:v>
                </c:pt>
                <c:pt idx="45955">
                  <c:v>43888.822916666599</c:v>
                </c:pt>
                <c:pt idx="45956">
                  <c:v>43888.84375</c:v>
                </c:pt>
                <c:pt idx="45957">
                  <c:v>43888.864583333401</c:v>
                </c:pt>
                <c:pt idx="45958">
                  <c:v>43888.885416666599</c:v>
                </c:pt>
                <c:pt idx="45959">
                  <c:v>43888.90625</c:v>
                </c:pt>
                <c:pt idx="45960">
                  <c:v>43888.927083333401</c:v>
                </c:pt>
                <c:pt idx="45961">
                  <c:v>43888.947916666599</c:v>
                </c:pt>
                <c:pt idx="45962">
                  <c:v>43888.96875</c:v>
                </c:pt>
                <c:pt idx="45963">
                  <c:v>43888.989583333401</c:v>
                </c:pt>
                <c:pt idx="45964">
                  <c:v>43889.010416666599</c:v>
                </c:pt>
                <c:pt idx="45965">
                  <c:v>43889.03125</c:v>
                </c:pt>
                <c:pt idx="45966">
                  <c:v>43889.052083333401</c:v>
                </c:pt>
                <c:pt idx="45967">
                  <c:v>43889.072916666599</c:v>
                </c:pt>
                <c:pt idx="45968">
                  <c:v>43889.09375</c:v>
                </c:pt>
                <c:pt idx="45969">
                  <c:v>43889.114583333401</c:v>
                </c:pt>
                <c:pt idx="45970">
                  <c:v>43889.135416666599</c:v>
                </c:pt>
                <c:pt idx="45971">
                  <c:v>43889.15625</c:v>
                </c:pt>
                <c:pt idx="45972">
                  <c:v>43889.177083333401</c:v>
                </c:pt>
                <c:pt idx="45973">
                  <c:v>43889.197916666599</c:v>
                </c:pt>
                <c:pt idx="45974">
                  <c:v>43889.21875</c:v>
                </c:pt>
                <c:pt idx="45975">
                  <c:v>43889.239583333401</c:v>
                </c:pt>
                <c:pt idx="45976">
                  <c:v>43889.260416666599</c:v>
                </c:pt>
                <c:pt idx="45977">
                  <c:v>43889.28125</c:v>
                </c:pt>
                <c:pt idx="45978">
                  <c:v>43889.302083333401</c:v>
                </c:pt>
                <c:pt idx="45979">
                  <c:v>43889.322916666599</c:v>
                </c:pt>
                <c:pt idx="45980">
                  <c:v>43889.34375</c:v>
                </c:pt>
                <c:pt idx="45981">
                  <c:v>43889.364583333401</c:v>
                </c:pt>
                <c:pt idx="45982">
                  <c:v>43889.385416666599</c:v>
                </c:pt>
                <c:pt idx="45983">
                  <c:v>43889.40625</c:v>
                </c:pt>
                <c:pt idx="45984">
                  <c:v>43889.427083333401</c:v>
                </c:pt>
                <c:pt idx="45985">
                  <c:v>43889.447916666599</c:v>
                </c:pt>
                <c:pt idx="45986">
                  <c:v>43889.46875</c:v>
                </c:pt>
                <c:pt idx="45987">
                  <c:v>43889.489583333401</c:v>
                </c:pt>
                <c:pt idx="45988">
                  <c:v>43889.510416666599</c:v>
                </c:pt>
                <c:pt idx="45989">
                  <c:v>43889.53125</c:v>
                </c:pt>
                <c:pt idx="45990">
                  <c:v>43889.552083333401</c:v>
                </c:pt>
                <c:pt idx="45991">
                  <c:v>43889.572916666599</c:v>
                </c:pt>
                <c:pt idx="45992">
                  <c:v>43889.59375</c:v>
                </c:pt>
                <c:pt idx="45993">
                  <c:v>43889.614583333401</c:v>
                </c:pt>
                <c:pt idx="45994">
                  <c:v>43889.635416666599</c:v>
                </c:pt>
                <c:pt idx="45995">
                  <c:v>43889.65625</c:v>
                </c:pt>
                <c:pt idx="45996">
                  <c:v>43889.677083333401</c:v>
                </c:pt>
                <c:pt idx="45997">
                  <c:v>43889.697916666599</c:v>
                </c:pt>
                <c:pt idx="45998">
                  <c:v>43889.71875</c:v>
                </c:pt>
                <c:pt idx="45999">
                  <c:v>43889.739583333401</c:v>
                </c:pt>
                <c:pt idx="46000">
                  <c:v>43889.760416666599</c:v>
                </c:pt>
                <c:pt idx="46001">
                  <c:v>43889.78125</c:v>
                </c:pt>
                <c:pt idx="46002">
                  <c:v>43889.802083333401</c:v>
                </c:pt>
                <c:pt idx="46003">
                  <c:v>43889.822916666599</c:v>
                </c:pt>
                <c:pt idx="46004">
                  <c:v>43889.84375</c:v>
                </c:pt>
                <c:pt idx="46005">
                  <c:v>43889.864583333401</c:v>
                </c:pt>
                <c:pt idx="46006">
                  <c:v>43889.885416666599</c:v>
                </c:pt>
                <c:pt idx="46007">
                  <c:v>43889.90625</c:v>
                </c:pt>
                <c:pt idx="46008">
                  <c:v>43889.927083333401</c:v>
                </c:pt>
                <c:pt idx="46009">
                  <c:v>43889.947916666599</c:v>
                </c:pt>
                <c:pt idx="46010">
                  <c:v>43889.96875</c:v>
                </c:pt>
                <c:pt idx="46011">
                  <c:v>43889.989583333401</c:v>
                </c:pt>
                <c:pt idx="46012">
                  <c:v>43890.010416666599</c:v>
                </c:pt>
                <c:pt idx="46013">
                  <c:v>43890.03125</c:v>
                </c:pt>
                <c:pt idx="46014">
                  <c:v>43890.052083333401</c:v>
                </c:pt>
                <c:pt idx="46015">
                  <c:v>43890.072916666599</c:v>
                </c:pt>
                <c:pt idx="46016">
                  <c:v>43890.09375</c:v>
                </c:pt>
                <c:pt idx="46017">
                  <c:v>43890.114583333401</c:v>
                </c:pt>
                <c:pt idx="46018">
                  <c:v>43890.135416666599</c:v>
                </c:pt>
                <c:pt idx="46019">
                  <c:v>43890.15625</c:v>
                </c:pt>
                <c:pt idx="46020">
                  <c:v>43890.177083333401</c:v>
                </c:pt>
                <c:pt idx="46021">
                  <c:v>43890.197916666599</c:v>
                </c:pt>
                <c:pt idx="46022">
                  <c:v>43890.21875</c:v>
                </c:pt>
                <c:pt idx="46023">
                  <c:v>43890.239583333401</c:v>
                </c:pt>
                <c:pt idx="46024">
                  <c:v>43890.260416666599</c:v>
                </c:pt>
                <c:pt idx="46025">
                  <c:v>43890.28125</c:v>
                </c:pt>
                <c:pt idx="46026">
                  <c:v>43890.302083333401</c:v>
                </c:pt>
                <c:pt idx="46027">
                  <c:v>43890.322916666599</c:v>
                </c:pt>
                <c:pt idx="46028">
                  <c:v>43890.34375</c:v>
                </c:pt>
                <c:pt idx="46029">
                  <c:v>43890.364583333401</c:v>
                </c:pt>
                <c:pt idx="46030">
                  <c:v>43890.385416666599</c:v>
                </c:pt>
                <c:pt idx="46031">
                  <c:v>43890.40625</c:v>
                </c:pt>
                <c:pt idx="46032">
                  <c:v>43890.427083333401</c:v>
                </c:pt>
                <c:pt idx="46033">
                  <c:v>43890.447916666599</c:v>
                </c:pt>
                <c:pt idx="46034">
                  <c:v>43890.46875</c:v>
                </c:pt>
                <c:pt idx="46035">
                  <c:v>43890.489583333401</c:v>
                </c:pt>
                <c:pt idx="46036">
                  <c:v>43890.510416666599</c:v>
                </c:pt>
                <c:pt idx="46037">
                  <c:v>43890.53125</c:v>
                </c:pt>
                <c:pt idx="46038">
                  <c:v>43890.552083333401</c:v>
                </c:pt>
                <c:pt idx="46039">
                  <c:v>43890.572916666599</c:v>
                </c:pt>
                <c:pt idx="46040">
                  <c:v>43890.59375</c:v>
                </c:pt>
                <c:pt idx="46041">
                  <c:v>43890.614583333401</c:v>
                </c:pt>
                <c:pt idx="46042">
                  <c:v>43890.635416666599</c:v>
                </c:pt>
                <c:pt idx="46043">
                  <c:v>43890.65625</c:v>
                </c:pt>
                <c:pt idx="46044">
                  <c:v>43890.677083333401</c:v>
                </c:pt>
                <c:pt idx="46045">
                  <c:v>43890.697916666599</c:v>
                </c:pt>
                <c:pt idx="46046">
                  <c:v>43890.71875</c:v>
                </c:pt>
                <c:pt idx="46047">
                  <c:v>43890.739583333401</c:v>
                </c:pt>
                <c:pt idx="46048">
                  <c:v>43890.760416666599</c:v>
                </c:pt>
                <c:pt idx="46049">
                  <c:v>43890.78125</c:v>
                </c:pt>
                <c:pt idx="46050">
                  <c:v>43890.802083333401</c:v>
                </c:pt>
                <c:pt idx="46051">
                  <c:v>43890.822916666599</c:v>
                </c:pt>
                <c:pt idx="46052">
                  <c:v>43890.84375</c:v>
                </c:pt>
                <c:pt idx="46053">
                  <c:v>43890.864583333401</c:v>
                </c:pt>
                <c:pt idx="46054">
                  <c:v>43890.885416666599</c:v>
                </c:pt>
                <c:pt idx="46055">
                  <c:v>43890.90625</c:v>
                </c:pt>
                <c:pt idx="46056">
                  <c:v>43890.927083333401</c:v>
                </c:pt>
                <c:pt idx="46057">
                  <c:v>43890.947916666599</c:v>
                </c:pt>
                <c:pt idx="46058">
                  <c:v>43890.96875</c:v>
                </c:pt>
                <c:pt idx="46059">
                  <c:v>43890.989583333401</c:v>
                </c:pt>
                <c:pt idx="46060" formatCode="m/d/yyyy\ h:mm">
                  <c:v>43891.010416666664</c:v>
                </c:pt>
                <c:pt idx="46061" formatCode="m/d/yyyy\ h:mm">
                  <c:v>43891.03125</c:v>
                </c:pt>
                <c:pt idx="46062" formatCode="m/d/yyyy\ h:mm">
                  <c:v>43891.052083333336</c:v>
                </c:pt>
                <c:pt idx="46063" formatCode="m/d/yyyy\ h:mm">
                  <c:v>43891.072916666664</c:v>
                </c:pt>
                <c:pt idx="46064" formatCode="m/d/yyyy\ h:mm">
                  <c:v>43891.09375</c:v>
                </c:pt>
                <c:pt idx="46065" formatCode="m/d/yyyy\ h:mm">
                  <c:v>43891.114583333336</c:v>
                </c:pt>
                <c:pt idx="46066" formatCode="m/d/yyyy\ h:mm">
                  <c:v>43891.135416666664</c:v>
                </c:pt>
                <c:pt idx="46067" formatCode="m/d/yyyy\ h:mm">
                  <c:v>43891.15625</c:v>
                </c:pt>
                <c:pt idx="46068" formatCode="m/d/yyyy\ h:mm">
                  <c:v>43891.177083333336</c:v>
                </c:pt>
                <c:pt idx="46069" formatCode="m/d/yyyy\ h:mm">
                  <c:v>43891.197916666664</c:v>
                </c:pt>
                <c:pt idx="46070" formatCode="m/d/yyyy\ h:mm">
                  <c:v>43891.21875</c:v>
                </c:pt>
                <c:pt idx="46071" formatCode="m/d/yyyy\ h:mm">
                  <c:v>43891.239583333336</c:v>
                </c:pt>
                <c:pt idx="46072" formatCode="m/d/yyyy\ h:mm">
                  <c:v>43891.260416666664</c:v>
                </c:pt>
                <c:pt idx="46073" formatCode="m/d/yyyy\ h:mm">
                  <c:v>43891.28125</c:v>
                </c:pt>
                <c:pt idx="46074" formatCode="m/d/yyyy\ h:mm">
                  <c:v>43891.302083333336</c:v>
                </c:pt>
                <c:pt idx="46075" formatCode="m/d/yyyy\ h:mm">
                  <c:v>43891.322916666664</c:v>
                </c:pt>
                <c:pt idx="46076" formatCode="m/d/yyyy\ h:mm">
                  <c:v>43891.34375</c:v>
                </c:pt>
                <c:pt idx="46077" formatCode="m/d/yyyy\ h:mm">
                  <c:v>43891.364583333336</c:v>
                </c:pt>
                <c:pt idx="46078" formatCode="m/d/yyyy\ h:mm">
                  <c:v>43891.385416666664</c:v>
                </c:pt>
                <c:pt idx="46079" formatCode="m/d/yyyy\ h:mm">
                  <c:v>43891.40625</c:v>
                </c:pt>
                <c:pt idx="46080" formatCode="m/d/yyyy\ h:mm">
                  <c:v>43891.427083333336</c:v>
                </c:pt>
                <c:pt idx="46081" formatCode="m/d/yyyy\ h:mm">
                  <c:v>43891.447916666664</c:v>
                </c:pt>
                <c:pt idx="46082" formatCode="m/d/yyyy\ h:mm">
                  <c:v>43891.46875</c:v>
                </c:pt>
                <c:pt idx="46083" formatCode="m/d/yyyy\ h:mm">
                  <c:v>43891.489583333336</c:v>
                </c:pt>
                <c:pt idx="46084" formatCode="m/d/yyyy\ h:mm">
                  <c:v>43891.510416666664</c:v>
                </c:pt>
                <c:pt idx="46085" formatCode="m/d/yyyy\ h:mm">
                  <c:v>43891.53125</c:v>
                </c:pt>
                <c:pt idx="46086" formatCode="m/d/yyyy\ h:mm">
                  <c:v>43891.552083333336</c:v>
                </c:pt>
                <c:pt idx="46087" formatCode="m/d/yyyy\ h:mm">
                  <c:v>43891.572916666664</c:v>
                </c:pt>
                <c:pt idx="46088" formatCode="m/d/yyyy\ h:mm">
                  <c:v>43891.59375</c:v>
                </c:pt>
                <c:pt idx="46089" formatCode="m/d/yyyy\ h:mm">
                  <c:v>43891.614583333336</c:v>
                </c:pt>
                <c:pt idx="46090" formatCode="m/d/yyyy\ h:mm">
                  <c:v>43891.635416666664</c:v>
                </c:pt>
                <c:pt idx="46091" formatCode="m/d/yyyy\ h:mm">
                  <c:v>43891.65625</c:v>
                </c:pt>
                <c:pt idx="46092" formatCode="m/d/yyyy\ h:mm">
                  <c:v>43891.677083333336</c:v>
                </c:pt>
                <c:pt idx="46093" formatCode="m/d/yyyy\ h:mm">
                  <c:v>43891.697916666664</c:v>
                </c:pt>
                <c:pt idx="46094" formatCode="m/d/yyyy\ h:mm">
                  <c:v>43891.71875</c:v>
                </c:pt>
                <c:pt idx="46095" formatCode="m/d/yyyy\ h:mm">
                  <c:v>43891.739583333336</c:v>
                </c:pt>
                <c:pt idx="46096" formatCode="m/d/yyyy\ h:mm">
                  <c:v>43891.760416666664</c:v>
                </c:pt>
                <c:pt idx="46097" formatCode="m/d/yyyy\ h:mm">
                  <c:v>43891.78125</c:v>
                </c:pt>
                <c:pt idx="46098" formatCode="m/d/yyyy\ h:mm">
                  <c:v>43891.802083333336</c:v>
                </c:pt>
                <c:pt idx="46099" formatCode="m/d/yyyy\ h:mm">
                  <c:v>43891.822916666664</c:v>
                </c:pt>
                <c:pt idx="46100" formatCode="m/d/yyyy\ h:mm">
                  <c:v>43891.84375</c:v>
                </c:pt>
                <c:pt idx="46101" formatCode="m/d/yyyy\ h:mm">
                  <c:v>43891.864583333336</c:v>
                </c:pt>
                <c:pt idx="46102" formatCode="m/d/yyyy\ h:mm">
                  <c:v>43891.885416666664</c:v>
                </c:pt>
                <c:pt idx="46103" formatCode="m/d/yyyy\ h:mm">
                  <c:v>43891.90625</c:v>
                </c:pt>
                <c:pt idx="46104" formatCode="m/d/yyyy\ h:mm">
                  <c:v>43891.927083333336</c:v>
                </c:pt>
                <c:pt idx="46105" formatCode="m/d/yyyy\ h:mm">
                  <c:v>43891.947916666664</c:v>
                </c:pt>
                <c:pt idx="46106" formatCode="m/d/yyyy\ h:mm">
                  <c:v>43891.96875</c:v>
                </c:pt>
                <c:pt idx="46107" formatCode="m/d/yyyy\ h:mm">
                  <c:v>43891.989583333336</c:v>
                </c:pt>
                <c:pt idx="46108" formatCode="m/d/yyyy\ h:mm">
                  <c:v>43892.010416666664</c:v>
                </c:pt>
                <c:pt idx="46109" formatCode="m/d/yyyy\ h:mm">
                  <c:v>43892.03125</c:v>
                </c:pt>
                <c:pt idx="46110" formatCode="m/d/yyyy\ h:mm">
                  <c:v>43892.052083333336</c:v>
                </c:pt>
                <c:pt idx="46111" formatCode="m/d/yyyy\ h:mm">
                  <c:v>43892.072916666664</c:v>
                </c:pt>
                <c:pt idx="46112" formatCode="m/d/yyyy\ h:mm">
                  <c:v>43892.09375</c:v>
                </c:pt>
                <c:pt idx="46113" formatCode="m/d/yyyy\ h:mm">
                  <c:v>43892.114583333336</c:v>
                </c:pt>
                <c:pt idx="46114" formatCode="m/d/yyyy\ h:mm">
                  <c:v>43892.135416666664</c:v>
                </c:pt>
                <c:pt idx="46115" formatCode="m/d/yyyy\ h:mm">
                  <c:v>43892.15625</c:v>
                </c:pt>
                <c:pt idx="46116" formatCode="m/d/yyyy\ h:mm">
                  <c:v>43892.177083333336</c:v>
                </c:pt>
                <c:pt idx="46117" formatCode="m/d/yyyy\ h:mm">
                  <c:v>43892.197916666664</c:v>
                </c:pt>
                <c:pt idx="46118" formatCode="m/d/yyyy\ h:mm">
                  <c:v>43892.21875</c:v>
                </c:pt>
                <c:pt idx="46119" formatCode="m/d/yyyy\ h:mm">
                  <c:v>43892.239583333336</c:v>
                </c:pt>
                <c:pt idx="46120" formatCode="m/d/yyyy\ h:mm">
                  <c:v>43892.260416666664</c:v>
                </c:pt>
                <c:pt idx="46121" formatCode="m/d/yyyy\ h:mm">
                  <c:v>43892.28125</c:v>
                </c:pt>
                <c:pt idx="46122" formatCode="m/d/yyyy\ h:mm">
                  <c:v>43892.302083333336</c:v>
                </c:pt>
                <c:pt idx="46123" formatCode="m/d/yyyy\ h:mm">
                  <c:v>43892.322916666664</c:v>
                </c:pt>
                <c:pt idx="46124" formatCode="m/d/yyyy\ h:mm">
                  <c:v>43892.34375</c:v>
                </c:pt>
                <c:pt idx="46125" formatCode="m/d/yyyy\ h:mm">
                  <c:v>43892.364583333336</c:v>
                </c:pt>
                <c:pt idx="46126" formatCode="m/d/yyyy\ h:mm">
                  <c:v>43892.385416666664</c:v>
                </c:pt>
                <c:pt idx="46127" formatCode="m/d/yyyy\ h:mm">
                  <c:v>43892.40625</c:v>
                </c:pt>
                <c:pt idx="46128" formatCode="m/d/yyyy\ h:mm">
                  <c:v>43892.427083333336</c:v>
                </c:pt>
                <c:pt idx="46129" formatCode="m/d/yyyy\ h:mm">
                  <c:v>43892.447916666664</c:v>
                </c:pt>
                <c:pt idx="46130" formatCode="m/d/yyyy\ h:mm">
                  <c:v>43892.46875</c:v>
                </c:pt>
                <c:pt idx="46131" formatCode="m/d/yyyy\ h:mm">
                  <c:v>43892.489583333336</c:v>
                </c:pt>
                <c:pt idx="46132" formatCode="m/d/yyyy\ h:mm">
                  <c:v>43892.510416666664</c:v>
                </c:pt>
                <c:pt idx="46133" formatCode="m/d/yyyy\ h:mm">
                  <c:v>43892.53125</c:v>
                </c:pt>
                <c:pt idx="46134" formatCode="m/d/yyyy\ h:mm">
                  <c:v>43892.552083333336</c:v>
                </c:pt>
                <c:pt idx="46135" formatCode="m/d/yyyy\ h:mm">
                  <c:v>43892.572916666664</c:v>
                </c:pt>
                <c:pt idx="46136" formatCode="m/d/yyyy\ h:mm">
                  <c:v>43892.59375</c:v>
                </c:pt>
                <c:pt idx="46137" formatCode="m/d/yyyy\ h:mm">
                  <c:v>43892.614583333336</c:v>
                </c:pt>
                <c:pt idx="46138" formatCode="m/d/yyyy\ h:mm">
                  <c:v>43892.635416666664</c:v>
                </c:pt>
                <c:pt idx="46139" formatCode="m/d/yyyy\ h:mm">
                  <c:v>43892.65625</c:v>
                </c:pt>
                <c:pt idx="46140" formatCode="m/d/yyyy\ h:mm">
                  <c:v>43892.677083333336</c:v>
                </c:pt>
                <c:pt idx="46141" formatCode="m/d/yyyy\ h:mm">
                  <c:v>43892.697916666664</c:v>
                </c:pt>
                <c:pt idx="46142" formatCode="m/d/yyyy\ h:mm">
                  <c:v>43892.71875</c:v>
                </c:pt>
                <c:pt idx="46143" formatCode="m/d/yyyy\ h:mm">
                  <c:v>43892.739583333336</c:v>
                </c:pt>
                <c:pt idx="46144" formatCode="m/d/yyyy\ h:mm">
                  <c:v>43892.760416666664</c:v>
                </c:pt>
                <c:pt idx="46145" formatCode="m/d/yyyy\ h:mm">
                  <c:v>43892.78125</c:v>
                </c:pt>
                <c:pt idx="46146" formatCode="m/d/yyyy\ h:mm">
                  <c:v>43892.802083333336</c:v>
                </c:pt>
                <c:pt idx="46147" formatCode="m/d/yyyy\ h:mm">
                  <c:v>43892.822916666664</c:v>
                </c:pt>
                <c:pt idx="46148" formatCode="m/d/yyyy\ h:mm">
                  <c:v>43892.84375</c:v>
                </c:pt>
                <c:pt idx="46149" formatCode="m/d/yyyy\ h:mm">
                  <c:v>43892.864583333336</c:v>
                </c:pt>
                <c:pt idx="46150" formatCode="m/d/yyyy\ h:mm">
                  <c:v>43892.885416666664</c:v>
                </c:pt>
                <c:pt idx="46151" formatCode="m/d/yyyy\ h:mm">
                  <c:v>43892.90625</c:v>
                </c:pt>
                <c:pt idx="46152" formatCode="m/d/yyyy\ h:mm">
                  <c:v>43892.927083333336</c:v>
                </c:pt>
                <c:pt idx="46153" formatCode="m/d/yyyy\ h:mm">
                  <c:v>43892.947916666664</c:v>
                </c:pt>
                <c:pt idx="46154" formatCode="m/d/yyyy\ h:mm">
                  <c:v>43892.96875</c:v>
                </c:pt>
                <c:pt idx="46155" formatCode="m/d/yyyy\ h:mm">
                  <c:v>43892.989583333336</c:v>
                </c:pt>
                <c:pt idx="46156" formatCode="m/d/yyyy\ h:mm">
                  <c:v>43893.010416666664</c:v>
                </c:pt>
                <c:pt idx="46157" formatCode="m/d/yyyy\ h:mm">
                  <c:v>43893.03125</c:v>
                </c:pt>
                <c:pt idx="46158" formatCode="m/d/yyyy\ h:mm">
                  <c:v>43893.052083333336</c:v>
                </c:pt>
                <c:pt idx="46159" formatCode="m/d/yyyy\ h:mm">
                  <c:v>43893.072916666664</c:v>
                </c:pt>
                <c:pt idx="46160" formatCode="m/d/yyyy\ h:mm">
                  <c:v>43893.09375</c:v>
                </c:pt>
                <c:pt idx="46161" formatCode="m/d/yyyy\ h:mm">
                  <c:v>43893.114583333336</c:v>
                </c:pt>
                <c:pt idx="46162" formatCode="m/d/yyyy\ h:mm">
                  <c:v>43893.135416666664</c:v>
                </c:pt>
                <c:pt idx="46163" formatCode="m/d/yyyy\ h:mm">
                  <c:v>43893.15625</c:v>
                </c:pt>
                <c:pt idx="46164" formatCode="m/d/yyyy\ h:mm">
                  <c:v>43893.177083333336</c:v>
                </c:pt>
                <c:pt idx="46165" formatCode="m/d/yyyy\ h:mm">
                  <c:v>43893.197916666664</c:v>
                </c:pt>
                <c:pt idx="46166" formatCode="m/d/yyyy\ h:mm">
                  <c:v>43893.21875</c:v>
                </c:pt>
                <c:pt idx="46167" formatCode="m/d/yyyy\ h:mm">
                  <c:v>43893.239583333336</c:v>
                </c:pt>
                <c:pt idx="46168" formatCode="m/d/yyyy\ h:mm">
                  <c:v>43893.260416666664</c:v>
                </c:pt>
                <c:pt idx="46169" formatCode="m/d/yyyy\ h:mm">
                  <c:v>43893.28125</c:v>
                </c:pt>
                <c:pt idx="46170" formatCode="m/d/yyyy\ h:mm">
                  <c:v>43893.302083333336</c:v>
                </c:pt>
                <c:pt idx="46171" formatCode="m/d/yyyy\ h:mm">
                  <c:v>43893.322916666664</c:v>
                </c:pt>
                <c:pt idx="46172" formatCode="m/d/yyyy\ h:mm">
                  <c:v>43893.34375</c:v>
                </c:pt>
                <c:pt idx="46173" formatCode="m/d/yyyy\ h:mm">
                  <c:v>43893.364583333336</c:v>
                </c:pt>
                <c:pt idx="46174" formatCode="m/d/yyyy\ h:mm">
                  <c:v>43893.385416666664</c:v>
                </c:pt>
                <c:pt idx="46175" formatCode="m/d/yyyy\ h:mm">
                  <c:v>43893.40625</c:v>
                </c:pt>
                <c:pt idx="46176" formatCode="m/d/yyyy\ h:mm">
                  <c:v>43893.427083333336</c:v>
                </c:pt>
                <c:pt idx="46177" formatCode="m/d/yyyy\ h:mm">
                  <c:v>43893.447916666664</c:v>
                </c:pt>
                <c:pt idx="46178" formatCode="m/d/yyyy\ h:mm">
                  <c:v>43893.46875</c:v>
                </c:pt>
                <c:pt idx="46179" formatCode="m/d/yyyy\ h:mm">
                  <c:v>43893.489583333336</c:v>
                </c:pt>
                <c:pt idx="46180" formatCode="m/d/yyyy\ h:mm">
                  <c:v>43893.510416666664</c:v>
                </c:pt>
                <c:pt idx="46181" formatCode="m/d/yyyy\ h:mm">
                  <c:v>43893.53125</c:v>
                </c:pt>
                <c:pt idx="46182" formatCode="m/d/yyyy\ h:mm">
                  <c:v>43893.552083333336</c:v>
                </c:pt>
                <c:pt idx="46183" formatCode="m/d/yyyy\ h:mm">
                  <c:v>43893.572916666664</c:v>
                </c:pt>
                <c:pt idx="46184" formatCode="m/d/yyyy\ h:mm">
                  <c:v>43893.59375</c:v>
                </c:pt>
                <c:pt idx="46185" formatCode="m/d/yyyy\ h:mm">
                  <c:v>43893.614583333336</c:v>
                </c:pt>
                <c:pt idx="46186" formatCode="m/d/yyyy\ h:mm">
                  <c:v>43893.635416666664</c:v>
                </c:pt>
                <c:pt idx="46187" formatCode="m/d/yyyy\ h:mm">
                  <c:v>43893.65625</c:v>
                </c:pt>
                <c:pt idx="46188" formatCode="m/d/yyyy\ h:mm">
                  <c:v>43893.677083333336</c:v>
                </c:pt>
                <c:pt idx="46189" formatCode="m/d/yyyy\ h:mm">
                  <c:v>43893.697916666664</c:v>
                </c:pt>
                <c:pt idx="46190" formatCode="m/d/yyyy\ h:mm">
                  <c:v>43893.71875</c:v>
                </c:pt>
                <c:pt idx="46191" formatCode="m/d/yyyy\ h:mm">
                  <c:v>43893.739583333336</c:v>
                </c:pt>
                <c:pt idx="46192" formatCode="m/d/yyyy\ h:mm">
                  <c:v>43893.760416666664</c:v>
                </c:pt>
                <c:pt idx="46193" formatCode="m/d/yyyy\ h:mm">
                  <c:v>43893.78125</c:v>
                </c:pt>
                <c:pt idx="46194" formatCode="m/d/yyyy\ h:mm">
                  <c:v>43893.802083333336</c:v>
                </c:pt>
                <c:pt idx="46195" formatCode="m/d/yyyy\ h:mm">
                  <c:v>43893.822916666664</c:v>
                </c:pt>
                <c:pt idx="46196" formatCode="m/d/yyyy\ h:mm">
                  <c:v>43893.84375</c:v>
                </c:pt>
                <c:pt idx="46197" formatCode="m/d/yyyy\ h:mm">
                  <c:v>43893.864583333336</c:v>
                </c:pt>
                <c:pt idx="46198" formatCode="m/d/yyyy\ h:mm">
                  <c:v>43893.885416666664</c:v>
                </c:pt>
                <c:pt idx="46199" formatCode="m/d/yyyy\ h:mm">
                  <c:v>43893.90625</c:v>
                </c:pt>
                <c:pt idx="46200" formatCode="m/d/yyyy\ h:mm">
                  <c:v>43893.927083333336</c:v>
                </c:pt>
                <c:pt idx="46201" formatCode="m/d/yyyy\ h:mm">
                  <c:v>43893.947916666664</c:v>
                </c:pt>
                <c:pt idx="46202" formatCode="m/d/yyyy\ h:mm">
                  <c:v>43893.96875</c:v>
                </c:pt>
                <c:pt idx="46203" formatCode="m/d/yyyy\ h:mm">
                  <c:v>43893.989583333336</c:v>
                </c:pt>
                <c:pt idx="46204" formatCode="m/d/yyyy\ h:mm">
                  <c:v>43894.010416666664</c:v>
                </c:pt>
                <c:pt idx="46205" formatCode="m/d/yyyy\ h:mm">
                  <c:v>43894.03125</c:v>
                </c:pt>
                <c:pt idx="46206" formatCode="m/d/yyyy\ h:mm">
                  <c:v>43894.052083333336</c:v>
                </c:pt>
                <c:pt idx="46207" formatCode="m/d/yyyy\ h:mm">
                  <c:v>43894.072916666664</c:v>
                </c:pt>
                <c:pt idx="46208" formatCode="m/d/yyyy\ h:mm">
                  <c:v>43894.09375</c:v>
                </c:pt>
                <c:pt idx="46209" formatCode="m/d/yyyy\ h:mm">
                  <c:v>43894.114583333336</c:v>
                </c:pt>
                <c:pt idx="46210" formatCode="m/d/yyyy\ h:mm">
                  <c:v>43894.135416666664</c:v>
                </c:pt>
                <c:pt idx="46211" formatCode="m/d/yyyy\ h:mm">
                  <c:v>43894.15625</c:v>
                </c:pt>
                <c:pt idx="46212" formatCode="m/d/yyyy\ h:mm">
                  <c:v>43894.177083333336</c:v>
                </c:pt>
                <c:pt idx="46213" formatCode="m/d/yyyy\ h:mm">
                  <c:v>43894.197916666664</c:v>
                </c:pt>
                <c:pt idx="46214" formatCode="m/d/yyyy\ h:mm">
                  <c:v>43894.21875</c:v>
                </c:pt>
                <c:pt idx="46215" formatCode="m/d/yyyy\ h:mm">
                  <c:v>43894.239583333336</c:v>
                </c:pt>
                <c:pt idx="46216" formatCode="m/d/yyyy\ h:mm">
                  <c:v>43894.260416666664</c:v>
                </c:pt>
                <c:pt idx="46217" formatCode="m/d/yyyy\ h:mm">
                  <c:v>43894.28125</c:v>
                </c:pt>
                <c:pt idx="46218" formatCode="m/d/yyyy\ h:mm">
                  <c:v>43894.302083333336</c:v>
                </c:pt>
                <c:pt idx="46219" formatCode="m/d/yyyy\ h:mm">
                  <c:v>43894.322916666664</c:v>
                </c:pt>
                <c:pt idx="46220" formatCode="m/d/yyyy\ h:mm">
                  <c:v>43894.34375</c:v>
                </c:pt>
                <c:pt idx="46221" formatCode="m/d/yyyy\ h:mm">
                  <c:v>43894.364583333336</c:v>
                </c:pt>
                <c:pt idx="46222" formatCode="m/d/yyyy\ h:mm">
                  <c:v>43894.385416666664</c:v>
                </c:pt>
                <c:pt idx="46223" formatCode="m/d/yyyy\ h:mm">
                  <c:v>43894.40625</c:v>
                </c:pt>
                <c:pt idx="46224" formatCode="m/d/yyyy\ h:mm">
                  <c:v>43894.427083333336</c:v>
                </c:pt>
                <c:pt idx="46225" formatCode="m/d/yyyy\ h:mm">
                  <c:v>43894.447916666664</c:v>
                </c:pt>
                <c:pt idx="46226" formatCode="m/d/yyyy\ h:mm">
                  <c:v>43894.46875</c:v>
                </c:pt>
                <c:pt idx="46227" formatCode="m/d/yyyy\ h:mm">
                  <c:v>43894.489583333336</c:v>
                </c:pt>
                <c:pt idx="46228" formatCode="m/d/yyyy\ h:mm">
                  <c:v>43894.510416666664</c:v>
                </c:pt>
                <c:pt idx="46229" formatCode="m/d/yyyy\ h:mm">
                  <c:v>43894.53125</c:v>
                </c:pt>
                <c:pt idx="46230" formatCode="m/d/yyyy\ h:mm">
                  <c:v>43894.552083333336</c:v>
                </c:pt>
                <c:pt idx="46231" formatCode="m/d/yyyy\ h:mm">
                  <c:v>43894.572916666664</c:v>
                </c:pt>
                <c:pt idx="46232" formatCode="m/d/yyyy\ h:mm">
                  <c:v>43894.59375</c:v>
                </c:pt>
                <c:pt idx="46233" formatCode="m/d/yyyy\ h:mm">
                  <c:v>43894.614583333336</c:v>
                </c:pt>
                <c:pt idx="46234" formatCode="m/d/yyyy\ h:mm">
                  <c:v>43894.635416666664</c:v>
                </c:pt>
                <c:pt idx="46235" formatCode="m/d/yyyy\ h:mm">
                  <c:v>43894.65625</c:v>
                </c:pt>
                <c:pt idx="46236" formatCode="m/d/yyyy\ h:mm">
                  <c:v>43894.677083333336</c:v>
                </c:pt>
                <c:pt idx="46237" formatCode="m/d/yyyy\ h:mm">
                  <c:v>43894.697916666664</c:v>
                </c:pt>
                <c:pt idx="46238" formatCode="m/d/yyyy\ h:mm">
                  <c:v>43894.71875</c:v>
                </c:pt>
                <c:pt idx="46239" formatCode="m/d/yyyy\ h:mm">
                  <c:v>43894.739583333336</c:v>
                </c:pt>
                <c:pt idx="46240" formatCode="m/d/yyyy\ h:mm">
                  <c:v>43894.760416666664</c:v>
                </c:pt>
                <c:pt idx="46241" formatCode="m/d/yyyy\ h:mm">
                  <c:v>43894.78125</c:v>
                </c:pt>
                <c:pt idx="46242" formatCode="m/d/yyyy\ h:mm">
                  <c:v>43894.802083333336</c:v>
                </c:pt>
                <c:pt idx="46243" formatCode="m/d/yyyy\ h:mm">
                  <c:v>43894.822916666664</c:v>
                </c:pt>
                <c:pt idx="46244" formatCode="m/d/yyyy\ h:mm">
                  <c:v>43894.84375</c:v>
                </c:pt>
                <c:pt idx="46245" formatCode="m/d/yyyy\ h:mm">
                  <c:v>43894.864583333336</c:v>
                </c:pt>
                <c:pt idx="46246" formatCode="m/d/yyyy\ h:mm">
                  <c:v>43894.885416666664</c:v>
                </c:pt>
                <c:pt idx="46247" formatCode="m/d/yyyy\ h:mm">
                  <c:v>43894.90625</c:v>
                </c:pt>
                <c:pt idx="46248" formatCode="m/d/yyyy\ h:mm">
                  <c:v>43894.927083333336</c:v>
                </c:pt>
                <c:pt idx="46249" formatCode="m/d/yyyy\ h:mm">
                  <c:v>43894.947916666664</c:v>
                </c:pt>
                <c:pt idx="46250" formatCode="m/d/yyyy\ h:mm">
                  <c:v>43894.96875</c:v>
                </c:pt>
                <c:pt idx="46251" formatCode="m/d/yyyy\ h:mm">
                  <c:v>43894.989583333336</c:v>
                </c:pt>
                <c:pt idx="46252" formatCode="m/d/yyyy\ h:mm">
                  <c:v>43895.010416666664</c:v>
                </c:pt>
                <c:pt idx="46253" formatCode="m/d/yyyy\ h:mm">
                  <c:v>43895.03125</c:v>
                </c:pt>
                <c:pt idx="46254" formatCode="m/d/yyyy\ h:mm">
                  <c:v>43895.052083333336</c:v>
                </c:pt>
                <c:pt idx="46255" formatCode="m/d/yyyy\ h:mm">
                  <c:v>43895.072916666664</c:v>
                </c:pt>
                <c:pt idx="46256" formatCode="m/d/yyyy\ h:mm">
                  <c:v>43895.09375</c:v>
                </c:pt>
                <c:pt idx="46257" formatCode="m/d/yyyy\ h:mm">
                  <c:v>43895.114583333336</c:v>
                </c:pt>
                <c:pt idx="46258" formatCode="m/d/yyyy\ h:mm">
                  <c:v>43895.135416666664</c:v>
                </c:pt>
                <c:pt idx="46259" formatCode="m/d/yyyy\ h:mm">
                  <c:v>43895.15625</c:v>
                </c:pt>
                <c:pt idx="46260" formatCode="m/d/yyyy\ h:mm">
                  <c:v>43895.177083333336</c:v>
                </c:pt>
                <c:pt idx="46261" formatCode="m/d/yyyy\ h:mm">
                  <c:v>43895.197916666664</c:v>
                </c:pt>
                <c:pt idx="46262" formatCode="m/d/yyyy\ h:mm">
                  <c:v>43895.21875</c:v>
                </c:pt>
                <c:pt idx="46263" formatCode="m/d/yyyy\ h:mm">
                  <c:v>43895.239583333336</c:v>
                </c:pt>
                <c:pt idx="46264" formatCode="m/d/yyyy\ h:mm">
                  <c:v>43895.260416666664</c:v>
                </c:pt>
                <c:pt idx="46265" formatCode="m/d/yyyy\ h:mm">
                  <c:v>43895.28125</c:v>
                </c:pt>
                <c:pt idx="46266" formatCode="m/d/yyyy\ h:mm">
                  <c:v>43895.302083333336</c:v>
                </c:pt>
                <c:pt idx="46267" formatCode="m/d/yyyy\ h:mm">
                  <c:v>43895.322916666664</c:v>
                </c:pt>
                <c:pt idx="46268" formatCode="m/d/yyyy\ h:mm">
                  <c:v>43895.34375</c:v>
                </c:pt>
                <c:pt idx="46269" formatCode="m/d/yyyy\ h:mm">
                  <c:v>43895.364583333336</c:v>
                </c:pt>
                <c:pt idx="46270" formatCode="m/d/yyyy\ h:mm">
                  <c:v>43895.385416666664</c:v>
                </c:pt>
                <c:pt idx="46271" formatCode="m/d/yyyy\ h:mm">
                  <c:v>43895.40625</c:v>
                </c:pt>
                <c:pt idx="46272" formatCode="m/d/yyyy\ h:mm">
                  <c:v>43895.427083333336</c:v>
                </c:pt>
                <c:pt idx="46273" formatCode="m/d/yyyy\ h:mm">
                  <c:v>43895.447916666664</c:v>
                </c:pt>
                <c:pt idx="46274" formatCode="m/d/yyyy\ h:mm">
                  <c:v>43895.46875</c:v>
                </c:pt>
                <c:pt idx="46275" formatCode="m/d/yyyy\ h:mm">
                  <c:v>43895.489583333336</c:v>
                </c:pt>
                <c:pt idx="46276" formatCode="m/d/yyyy\ h:mm">
                  <c:v>43895.510416666664</c:v>
                </c:pt>
                <c:pt idx="46277" formatCode="m/d/yyyy\ h:mm">
                  <c:v>43895.53125</c:v>
                </c:pt>
                <c:pt idx="46278" formatCode="m/d/yyyy\ h:mm">
                  <c:v>43895.552083333336</c:v>
                </c:pt>
                <c:pt idx="46279" formatCode="m/d/yyyy\ h:mm">
                  <c:v>43895.572916666664</c:v>
                </c:pt>
                <c:pt idx="46280" formatCode="m/d/yyyy\ h:mm">
                  <c:v>43895.59375</c:v>
                </c:pt>
                <c:pt idx="46281" formatCode="m/d/yyyy\ h:mm">
                  <c:v>43895.614583333336</c:v>
                </c:pt>
                <c:pt idx="46282" formatCode="m/d/yyyy\ h:mm">
                  <c:v>43895.635416666664</c:v>
                </c:pt>
                <c:pt idx="46283" formatCode="m/d/yyyy\ h:mm">
                  <c:v>43895.65625</c:v>
                </c:pt>
                <c:pt idx="46284" formatCode="m/d/yyyy\ h:mm">
                  <c:v>43895.677083333336</c:v>
                </c:pt>
                <c:pt idx="46285" formatCode="m/d/yyyy\ h:mm">
                  <c:v>43895.697916666664</c:v>
                </c:pt>
                <c:pt idx="46286" formatCode="m/d/yyyy\ h:mm">
                  <c:v>43895.71875</c:v>
                </c:pt>
                <c:pt idx="46287" formatCode="m/d/yyyy\ h:mm">
                  <c:v>43895.739583333336</c:v>
                </c:pt>
                <c:pt idx="46288" formatCode="m/d/yyyy\ h:mm">
                  <c:v>43895.760416666664</c:v>
                </c:pt>
                <c:pt idx="46289" formatCode="m/d/yyyy\ h:mm">
                  <c:v>43895.78125</c:v>
                </c:pt>
                <c:pt idx="46290" formatCode="m/d/yyyy\ h:mm">
                  <c:v>43895.802083333336</c:v>
                </c:pt>
                <c:pt idx="46291" formatCode="m/d/yyyy\ h:mm">
                  <c:v>43895.822916666664</c:v>
                </c:pt>
                <c:pt idx="46292" formatCode="m/d/yyyy\ h:mm">
                  <c:v>43895.84375</c:v>
                </c:pt>
                <c:pt idx="46293" formatCode="m/d/yyyy\ h:mm">
                  <c:v>43895.864583333336</c:v>
                </c:pt>
                <c:pt idx="46294" formatCode="m/d/yyyy\ h:mm">
                  <c:v>43895.885416666664</c:v>
                </c:pt>
                <c:pt idx="46295" formatCode="m/d/yyyy\ h:mm">
                  <c:v>43895.90625</c:v>
                </c:pt>
                <c:pt idx="46296" formatCode="m/d/yyyy\ h:mm">
                  <c:v>43895.927083333336</c:v>
                </c:pt>
                <c:pt idx="46297" formatCode="m/d/yyyy\ h:mm">
                  <c:v>43895.947916666664</c:v>
                </c:pt>
                <c:pt idx="46298" formatCode="m/d/yyyy\ h:mm">
                  <c:v>43895.96875</c:v>
                </c:pt>
                <c:pt idx="46299" formatCode="m/d/yyyy\ h:mm">
                  <c:v>43895.989583333336</c:v>
                </c:pt>
                <c:pt idx="46300" formatCode="m/d/yyyy\ h:mm">
                  <c:v>43896.010416666664</c:v>
                </c:pt>
                <c:pt idx="46301" formatCode="m/d/yyyy\ h:mm">
                  <c:v>43896.03125</c:v>
                </c:pt>
                <c:pt idx="46302" formatCode="m/d/yyyy\ h:mm">
                  <c:v>43896.052083333336</c:v>
                </c:pt>
                <c:pt idx="46303" formatCode="m/d/yyyy\ h:mm">
                  <c:v>43896.072916666664</c:v>
                </c:pt>
                <c:pt idx="46304" formatCode="m/d/yyyy\ h:mm">
                  <c:v>43896.09375</c:v>
                </c:pt>
                <c:pt idx="46305" formatCode="m/d/yyyy\ h:mm">
                  <c:v>43896.114583333336</c:v>
                </c:pt>
                <c:pt idx="46306" formatCode="m/d/yyyy\ h:mm">
                  <c:v>43896.135416666664</c:v>
                </c:pt>
                <c:pt idx="46307" formatCode="m/d/yyyy\ h:mm">
                  <c:v>43896.15625</c:v>
                </c:pt>
                <c:pt idx="46308" formatCode="m/d/yyyy\ h:mm">
                  <c:v>43896.177083333336</c:v>
                </c:pt>
                <c:pt idx="46309" formatCode="m/d/yyyy\ h:mm">
                  <c:v>43896.197916666664</c:v>
                </c:pt>
                <c:pt idx="46310" formatCode="m/d/yyyy\ h:mm">
                  <c:v>43896.21875</c:v>
                </c:pt>
                <c:pt idx="46311" formatCode="m/d/yyyy\ h:mm">
                  <c:v>43896.239583333336</c:v>
                </c:pt>
                <c:pt idx="46312" formatCode="m/d/yyyy\ h:mm">
                  <c:v>43896.260416666664</c:v>
                </c:pt>
                <c:pt idx="46313" formatCode="m/d/yyyy\ h:mm">
                  <c:v>43896.28125</c:v>
                </c:pt>
                <c:pt idx="46314" formatCode="m/d/yyyy\ h:mm">
                  <c:v>43896.302083333336</c:v>
                </c:pt>
                <c:pt idx="46315" formatCode="m/d/yyyy\ h:mm">
                  <c:v>43896.322916666664</c:v>
                </c:pt>
                <c:pt idx="46316" formatCode="m/d/yyyy\ h:mm">
                  <c:v>43896.34375</c:v>
                </c:pt>
                <c:pt idx="46317" formatCode="m/d/yyyy\ h:mm">
                  <c:v>43896.364583333336</c:v>
                </c:pt>
                <c:pt idx="46318" formatCode="m/d/yyyy\ h:mm">
                  <c:v>43896.385416666664</c:v>
                </c:pt>
                <c:pt idx="46319" formatCode="m/d/yyyy\ h:mm">
                  <c:v>43896.40625</c:v>
                </c:pt>
                <c:pt idx="46320" formatCode="m/d/yyyy\ h:mm">
                  <c:v>43896.427083333336</c:v>
                </c:pt>
                <c:pt idx="46321" formatCode="m/d/yyyy\ h:mm">
                  <c:v>43896.447916666664</c:v>
                </c:pt>
                <c:pt idx="46322" formatCode="m/d/yyyy\ h:mm">
                  <c:v>43896.46875</c:v>
                </c:pt>
                <c:pt idx="46323" formatCode="m/d/yyyy\ h:mm">
                  <c:v>43896.489583333336</c:v>
                </c:pt>
                <c:pt idx="46324" formatCode="m/d/yyyy\ h:mm">
                  <c:v>43896.510416666664</c:v>
                </c:pt>
                <c:pt idx="46325" formatCode="m/d/yyyy\ h:mm">
                  <c:v>43896.53125</c:v>
                </c:pt>
                <c:pt idx="46326" formatCode="m/d/yyyy\ h:mm">
                  <c:v>43896.552083333336</c:v>
                </c:pt>
                <c:pt idx="46327" formatCode="m/d/yyyy\ h:mm">
                  <c:v>43896.572916666664</c:v>
                </c:pt>
                <c:pt idx="46328" formatCode="m/d/yyyy\ h:mm">
                  <c:v>43896.59375</c:v>
                </c:pt>
                <c:pt idx="46329" formatCode="m/d/yyyy\ h:mm">
                  <c:v>43896.614583333336</c:v>
                </c:pt>
                <c:pt idx="46330" formatCode="m/d/yyyy\ h:mm">
                  <c:v>43896.635416666664</c:v>
                </c:pt>
                <c:pt idx="46331" formatCode="m/d/yyyy\ h:mm">
                  <c:v>43896.65625</c:v>
                </c:pt>
                <c:pt idx="46332" formatCode="m/d/yyyy\ h:mm">
                  <c:v>43896.677083333336</c:v>
                </c:pt>
                <c:pt idx="46333" formatCode="m/d/yyyy\ h:mm">
                  <c:v>43896.697916666664</c:v>
                </c:pt>
                <c:pt idx="46334" formatCode="m/d/yyyy\ h:mm">
                  <c:v>43896.71875</c:v>
                </c:pt>
                <c:pt idx="46335" formatCode="m/d/yyyy\ h:mm">
                  <c:v>43896.739583333336</c:v>
                </c:pt>
                <c:pt idx="46336" formatCode="m/d/yyyy\ h:mm">
                  <c:v>43896.760416666664</c:v>
                </c:pt>
                <c:pt idx="46337" formatCode="m/d/yyyy\ h:mm">
                  <c:v>43896.78125</c:v>
                </c:pt>
                <c:pt idx="46338" formatCode="m/d/yyyy\ h:mm">
                  <c:v>43896.802083333336</c:v>
                </c:pt>
                <c:pt idx="46339" formatCode="m/d/yyyy\ h:mm">
                  <c:v>43896.822916666664</c:v>
                </c:pt>
                <c:pt idx="46340" formatCode="m/d/yyyy\ h:mm">
                  <c:v>43896.84375</c:v>
                </c:pt>
                <c:pt idx="46341" formatCode="m/d/yyyy\ h:mm">
                  <c:v>43896.864583333336</c:v>
                </c:pt>
                <c:pt idx="46342" formatCode="m/d/yyyy\ h:mm">
                  <c:v>43896.885416666664</c:v>
                </c:pt>
                <c:pt idx="46343" formatCode="m/d/yyyy\ h:mm">
                  <c:v>43896.90625</c:v>
                </c:pt>
                <c:pt idx="46344" formatCode="m/d/yyyy\ h:mm">
                  <c:v>43896.927083333336</c:v>
                </c:pt>
                <c:pt idx="46345" formatCode="m/d/yyyy\ h:mm">
                  <c:v>43896.947916666664</c:v>
                </c:pt>
                <c:pt idx="46346" formatCode="m/d/yyyy\ h:mm">
                  <c:v>43896.96875</c:v>
                </c:pt>
                <c:pt idx="46347" formatCode="m/d/yyyy\ h:mm">
                  <c:v>43896.989583333336</c:v>
                </c:pt>
                <c:pt idx="46348" formatCode="m/d/yyyy\ h:mm">
                  <c:v>43897.010416666664</c:v>
                </c:pt>
                <c:pt idx="46349" formatCode="m/d/yyyy\ h:mm">
                  <c:v>43897.03125</c:v>
                </c:pt>
                <c:pt idx="46350" formatCode="m/d/yyyy\ h:mm">
                  <c:v>43897.052083333336</c:v>
                </c:pt>
                <c:pt idx="46351" formatCode="m/d/yyyy\ h:mm">
                  <c:v>43897.072916666664</c:v>
                </c:pt>
                <c:pt idx="46352" formatCode="m/d/yyyy\ h:mm">
                  <c:v>43897.09375</c:v>
                </c:pt>
                <c:pt idx="46353" formatCode="m/d/yyyy\ h:mm">
                  <c:v>43897.114583333336</c:v>
                </c:pt>
                <c:pt idx="46354" formatCode="m/d/yyyy\ h:mm">
                  <c:v>43897.135416666664</c:v>
                </c:pt>
                <c:pt idx="46355" formatCode="m/d/yyyy\ h:mm">
                  <c:v>43897.15625</c:v>
                </c:pt>
                <c:pt idx="46356" formatCode="m/d/yyyy\ h:mm">
                  <c:v>43897.177083333336</c:v>
                </c:pt>
                <c:pt idx="46357" formatCode="m/d/yyyy\ h:mm">
                  <c:v>43897.197916666664</c:v>
                </c:pt>
                <c:pt idx="46358" formatCode="m/d/yyyy\ h:mm">
                  <c:v>43897.21875</c:v>
                </c:pt>
                <c:pt idx="46359" formatCode="m/d/yyyy\ h:mm">
                  <c:v>43897.239583333336</c:v>
                </c:pt>
                <c:pt idx="46360" formatCode="m/d/yyyy\ h:mm">
                  <c:v>43897.260416666664</c:v>
                </c:pt>
                <c:pt idx="46361" formatCode="m/d/yyyy\ h:mm">
                  <c:v>43897.28125</c:v>
                </c:pt>
                <c:pt idx="46362" formatCode="m/d/yyyy\ h:mm">
                  <c:v>43897.302083333336</c:v>
                </c:pt>
                <c:pt idx="46363" formatCode="m/d/yyyy\ h:mm">
                  <c:v>43897.322916666664</c:v>
                </c:pt>
                <c:pt idx="46364" formatCode="m/d/yyyy\ h:mm">
                  <c:v>43897.34375</c:v>
                </c:pt>
                <c:pt idx="46365" formatCode="m/d/yyyy\ h:mm">
                  <c:v>43897.364583333336</c:v>
                </c:pt>
                <c:pt idx="46366" formatCode="m/d/yyyy\ h:mm">
                  <c:v>43897.385416666664</c:v>
                </c:pt>
                <c:pt idx="46367" formatCode="m/d/yyyy\ h:mm">
                  <c:v>43897.40625</c:v>
                </c:pt>
                <c:pt idx="46368" formatCode="m/d/yyyy\ h:mm">
                  <c:v>43897.427083333336</c:v>
                </c:pt>
                <c:pt idx="46369" formatCode="m/d/yyyy\ h:mm">
                  <c:v>43897.447916666664</c:v>
                </c:pt>
                <c:pt idx="46370" formatCode="m/d/yyyy\ h:mm">
                  <c:v>43897.46875</c:v>
                </c:pt>
                <c:pt idx="46371" formatCode="m/d/yyyy\ h:mm">
                  <c:v>43897.489583333336</c:v>
                </c:pt>
                <c:pt idx="46372" formatCode="m/d/yyyy\ h:mm">
                  <c:v>43897.510416666664</c:v>
                </c:pt>
                <c:pt idx="46373" formatCode="m/d/yyyy\ h:mm">
                  <c:v>43897.53125</c:v>
                </c:pt>
                <c:pt idx="46374" formatCode="m/d/yyyy\ h:mm">
                  <c:v>43897.552083333336</c:v>
                </c:pt>
                <c:pt idx="46375" formatCode="m/d/yyyy\ h:mm">
                  <c:v>43897.572916666664</c:v>
                </c:pt>
                <c:pt idx="46376" formatCode="m/d/yyyy\ h:mm">
                  <c:v>43897.59375</c:v>
                </c:pt>
                <c:pt idx="46377" formatCode="m/d/yyyy\ h:mm">
                  <c:v>43897.614583333336</c:v>
                </c:pt>
                <c:pt idx="46378" formatCode="m/d/yyyy\ h:mm">
                  <c:v>43897.635416666664</c:v>
                </c:pt>
                <c:pt idx="46379" formatCode="m/d/yyyy\ h:mm">
                  <c:v>43897.65625</c:v>
                </c:pt>
                <c:pt idx="46380" formatCode="m/d/yyyy\ h:mm">
                  <c:v>43897.677083333336</c:v>
                </c:pt>
                <c:pt idx="46381" formatCode="m/d/yyyy\ h:mm">
                  <c:v>43897.697916666664</c:v>
                </c:pt>
                <c:pt idx="46382" formatCode="m/d/yyyy\ h:mm">
                  <c:v>43897.71875</c:v>
                </c:pt>
                <c:pt idx="46383" formatCode="m/d/yyyy\ h:mm">
                  <c:v>43897.739583333336</c:v>
                </c:pt>
                <c:pt idx="46384" formatCode="m/d/yyyy\ h:mm">
                  <c:v>43897.760416666664</c:v>
                </c:pt>
                <c:pt idx="46385" formatCode="m/d/yyyy\ h:mm">
                  <c:v>43897.78125</c:v>
                </c:pt>
                <c:pt idx="46386" formatCode="m/d/yyyy\ h:mm">
                  <c:v>43897.802083333336</c:v>
                </c:pt>
                <c:pt idx="46387" formatCode="m/d/yyyy\ h:mm">
                  <c:v>43897.822916666664</c:v>
                </c:pt>
                <c:pt idx="46388" formatCode="m/d/yyyy\ h:mm">
                  <c:v>43897.84375</c:v>
                </c:pt>
                <c:pt idx="46389" formatCode="m/d/yyyy\ h:mm">
                  <c:v>43897.864583333336</c:v>
                </c:pt>
                <c:pt idx="46390" formatCode="m/d/yyyy\ h:mm">
                  <c:v>43897.885416666664</c:v>
                </c:pt>
                <c:pt idx="46391" formatCode="m/d/yyyy\ h:mm">
                  <c:v>43897.90625</c:v>
                </c:pt>
                <c:pt idx="46392" formatCode="m/d/yyyy\ h:mm">
                  <c:v>43897.927083333336</c:v>
                </c:pt>
                <c:pt idx="46393" formatCode="m/d/yyyy\ h:mm">
                  <c:v>43897.947916666664</c:v>
                </c:pt>
                <c:pt idx="46394" formatCode="m/d/yyyy\ h:mm">
                  <c:v>43897.96875</c:v>
                </c:pt>
                <c:pt idx="46395" formatCode="m/d/yyyy\ h:mm">
                  <c:v>43897.989583333336</c:v>
                </c:pt>
                <c:pt idx="46396" formatCode="m/d/yyyy\ h:mm">
                  <c:v>43898.010416666664</c:v>
                </c:pt>
                <c:pt idx="46397" formatCode="m/d/yyyy\ h:mm">
                  <c:v>43898.03125</c:v>
                </c:pt>
                <c:pt idx="46398" formatCode="m/d/yyyy\ h:mm">
                  <c:v>43898.052083333336</c:v>
                </c:pt>
                <c:pt idx="46399" formatCode="m/d/yyyy\ h:mm">
                  <c:v>43898.072916666664</c:v>
                </c:pt>
                <c:pt idx="46400" formatCode="m/d/yyyy\ h:mm">
                  <c:v>43898.09375</c:v>
                </c:pt>
                <c:pt idx="46401" formatCode="m/d/yyyy\ h:mm">
                  <c:v>43898.114583333336</c:v>
                </c:pt>
                <c:pt idx="46402" formatCode="m/d/yyyy\ h:mm">
                  <c:v>43898.135416666664</c:v>
                </c:pt>
                <c:pt idx="46403" formatCode="m/d/yyyy\ h:mm">
                  <c:v>43898.15625</c:v>
                </c:pt>
                <c:pt idx="46404" formatCode="m/d/yyyy\ h:mm">
                  <c:v>43898.177083333336</c:v>
                </c:pt>
                <c:pt idx="46405" formatCode="m/d/yyyy\ h:mm">
                  <c:v>43898.197916666664</c:v>
                </c:pt>
                <c:pt idx="46406" formatCode="m/d/yyyy\ h:mm">
                  <c:v>43898.21875</c:v>
                </c:pt>
                <c:pt idx="46407" formatCode="m/d/yyyy\ h:mm">
                  <c:v>43898.239583333336</c:v>
                </c:pt>
                <c:pt idx="46408" formatCode="m/d/yyyy\ h:mm">
                  <c:v>43898.260416666664</c:v>
                </c:pt>
                <c:pt idx="46409" formatCode="m/d/yyyy\ h:mm">
                  <c:v>43898.28125</c:v>
                </c:pt>
                <c:pt idx="46410" formatCode="m/d/yyyy\ h:mm">
                  <c:v>43898.302083333336</c:v>
                </c:pt>
                <c:pt idx="46411" formatCode="m/d/yyyy\ h:mm">
                  <c:v>43898.322916666664</c:v>
                </c:pt>
                <c:pt idx="46412" formatCode="m/d/yyyy\ h:mm">
                  <c:v>43898.34375</c:v>
                </c:pt>
                <c:pt idx="46413" formatCode="m/d/yyyy\ h:mm">
                  <c:v>43898.364583333336</c:v>
                </c:pt>
                <c:pt idx="46414" formatCode="m/d/yyyy\ h:mm">
                  <c:v>43898.385416666664</c:v>
                </c:pt>
                <c:pt idx="46415" formatCode="m/d/yyyy\ h:mm">
                  <c:v>43898.40625</c:v>
                </c:pt>
                <c:pt idx="46416" formatCode="m/d/yyyy\ h:mm">
                  <c:v>43898.427083333336</c:v>
                </c:pt>
                <c:pt idx="46417" formatCode="m/d/yyyy\ h:mm">
                  <c:v>43898.447916666664</c:v>
                </c:pt>
                <c:pt idx="46418" formatCode="m/d/yyyy\ h:mm">
                  <c:v>43898.46875</c:v>
                </c:pt>
                <c:pt idx="46419" formatCode="m/d/yyyy\ h:mm">
                  <c:v>43898.489583333336</c:v>
                </c:pt>
                <c:pt idx="46420" formatCode="m/d/yyyy\ h:mm">
                  <c:v>43898.510416666664</c:v>
                </c:pt>
                <c:pt idx="46421" formatCode="m/d/yyyy\ h:mm">
                  <c:v>43898.53125</c:v>
                </c:pt>
                <c:pt idx="46422" formatCode="m/d/yyyy\ h:mm">
                  <c:v>43898.552083333336</c:v>
                </c:pt>
                <c:pt idx="46423" formatCode="m/d/yyyy\ h:mm">
                  <c:v>43898.572916666664</c:v>
                </c:pt>
                <c:pt idx="46424" formatCode="m/d/yyyy\ h:mm">
                  <c:v>43898.59375</c:v>
                </c:pt>
                <c:pt idx="46425" formatCode="m/d/yyyy\ h:mm">
                  <c:v>43898.614583333336</c:v>
                </c:pt>
                <c:pt idx="46426" formatCode="m/d/yyyy\ h:mm">
                  <c:v>43898.635416666664</c:v>
                </c:pt>
                <c:pt idx="46427" formatCode="m/d/yyyy\ h:mm">
                  <c:v>43898.65625</c:v>
                </c:pt>
                <c:pt idx="46428" formatCode="m/d/yyyy\ h:mm">
                  <c:v>43898.677083333336</c:v>
                </c:pt>
                <c:pt idx="46429" formatCode="m/d/yyyy\ h:mm">
                  <c:v>43898.697916666664</c:v>
                </c:pt>
                <c:pt idx="46430" formatCode="m/d/yyyy\ h:mm">
                  <c:v>43898.71875</c:v>
                </c:pt>
                <c:pt idx="46431" formatCode="m/d/yyyy\ h:mm">
                  <c:v>43898.739583333336</c:v>
                </c:pt>
                <c:pt idx="46432" formatCode="m/d/yyyy\ h:mm">
                  <c:v>43898.760416666664</c:v>
                </c:pt>
                <c:pt idx="46433" formatCode="m/d/yyyy\ h:mm">
                  <c:v>43898.78125</c:v>
                </c:pt>
                <c:pt idx="46434" formatCode="m/d/yyyy\ h:mm">
                  <c:v>43898.802083333336</c:v>
                </c:pt>
                <c:pt idx="46435" formatCode="m/d/yyyy\ h:mm">
                  <c:v>43898.822916666664</c:v>
                </c:pt>
                <c:pt idx="46436" formatCode="m/d/yyyy\ h:mm">
                  <c:v>43898.84375</c:v>
                </c:pt>
                <c:pt idx="46437" formatCode="m/d/yyyy\ h:mm">
                  <c:v>43898.864583333336</c:v>
                </c:pt>
                <c:pt idx="46438" formatCode="m/d/yyyy\ h:mm">
                  <c:v>43898.885416666664</c:v>
                </c:pt>
                <c:pt idx="46439" formatCode="m/d/yyyy\ h:mm">
                  <c:v>43898.90625</c:v>
                </c:pt>
                <c:pt idx="46440" formatCode="m/d/yyyy\ h:mm">
                  <c:v>43898.927083333336</c:v>
                </c:pt>
                <c:pt idx="46441" formatCode="m/d/yyyy\ h:mm">
                  <c:v>43898.947916666664</c:v>
                </c:pt>
                <c:pt idx="46442" formatCode="m/d/yyyy\ h:mm">
                  <c:v>43898.96875</c:v>
                </c:pt>
                <c:pt idx="46443" formatCode="m/d/yyyy\ h:mm">
                  <c:v>43898.989583333336</c:v>
                </c:pt>
                <c:pt idx="46444" formatCode="m/d/yyyy\ h:mm">
                  <c:v>43899.010416666664</c:v>
                </c:pt>
                <c:pt idx="46445" formatCode="m/d/yyyy\ h:mm">
                  <c:v>43899.03125</c:v>
                </c:pt>
                <c:pt idx="46446" formatCode="m/d/yyyy\ h:mm">
                  <c:v>43899.052083333336</c:v>
                </c:pt>
                <c:pt idx="46447" formatCode="m/d/yyyy\ h:mm">
                  <c:v>43899.072916666664</c:v>
                </c:pt>
                <c:pt idx="46448" formatCode="m/d/yyyy\ h:mm">
                  <c:v>43899.09375</c:v>
                </c:pt>
                <c:pt idx="46449" formatCode="m/d/yyyy\ h:mm">
                  <c:v>43899.114583333336</c:v>
                </c:pt>
                <c:pt idx="46450" formatCode="m/d/yyyy\ h:mm">
                  <c:v>43899.135416666664</c:v>
                </c:pt>
                <c:pt idx="46451" formatCode="m/d/yyyy\ h:mm">
                  <c:v>43899.15625</c:v>
                </c:pt>
                <c:pt idx="46452" formatCode="m/d/yyyy\ h:mm">
                  <c:v>43899.177083333336</c:v>
                </c:pt>
                <c:pt idx="46453" formatCode="m/d/yyyy\ h:mm">
                  <c:v>43899.197916666664</c:v>
                </c:pt>
                <c:pt idx="46454" formatCode="m/d/yyyy\ h:mm">
                  <c:v>43899.21875</c:v>
                </c:pt>
                <c:pt idx="46455" formatCode="m/d/yyyy\ h:mm">
                  <c:v>43899.239583333336</c:v>
                </c:pt>
                <c:pt idx="46456" formatCode="m/d/yyyy\ h:mm">
                  <c:v>43899.260416666664</c:v>
                </c:pt>
                <c:pt idx="46457" formatCode="m/d/yyyy\ h:mm">
                  <c:v>43899.28125</c:v>
                </c:pt>
                <c:pt idx="46458" formatCode="m/d/yyyy\ h:mm">
                  <c:v>43899.302083333336</c:v>
                </c:pt>
                <c:pt idx="46459" formatCode="m/d/yyyy\ h:mm">
                  <c:v>43899.322916666664</c:v>
                </c:pt>
                <c:pt idx="46460" formatCode="m/d/yyyy\ h:mm">
                  <c:v>43899.34375</c:v>
                </c:pt>
                <c:pt idx="46461" formatCode="m/d/yyyy\ h:mm">
                  <c:v>43899.364583333336</c:v>
                </c:pt>
                <c:pt idx="46462" formatCode="m/d/yyyy\ h:mm">
                  <c:v>43899.385416666664</c:v>
                </c:pt>
                <c:pt idx="46463" formatCode="m/d/yyyy\ h:mm">
                  <c:v>43899.40625</c:v>
                </c:pt>
                <c:pt idx="46464" formatCode="m/d/yyyy\ h:mm">
                  <c:v>43899.427083333336</c:v>
                </c:pt>
                <c:pt idx="46465" formatCode="m/d/yyyy\ h:mm">
                  <c:v>43899.447916666664</c:v>
                </c:pt>
                <c:pt idx="46466" formatCode="m/d/yyyy\ h:mm">
                  <c:v>43899.46875</c:v>
                </c:pt>
                <c:pt idx="46467" formatCode="m/d/yyyy\ h:mm">
                  <c:v>43899.489583333336</c:v>
                </c:pt>
                <c:pt idx="46468" formatCode="m/d/yyyy\ h:mm">
                  <c:v>43899.510416666664</c:v>
                </c:pt>
                <c:pt idx="46469" formatCode="m/d/yyyy\ h:mm">
                  <c:v>43899.53125</c:v>
                </c:pt>
                <c:pt idx="46470" formatCode="m/d/yyyy\ h:mm">
                  <c:v>43899.552083333336</c:v>
                </c:pt>
                <c:pt idx="46471" formatCode="m/d/yyyy\ h:mm">
                  <c:v>43899.572916666664</c:v>
                </c:pt>
                <c:pt idx="46472" formatCode="m/d/yyyy\ h:mm">
                  <c:v>43899.59375</c:v>
                </c:pt>
                <c:pt idx="46473" formatCode="m/d/yyyy\ h:mm">
                  <c:v>43899.614583333336</c:v>
                </c:pt>
                <c:pt idx="46474" formatCode="m/d/yyyy\ h:mm">
                  <c:v>43899.635416666664</c:v>
                </c:pt>
                <c:pt idx="46475" formatCode="m/d/yyyy\ h:mm">
                  <c:v>43899.65625</c:v>
                </c:pt>
                <c:pt idx="46476" formatCode="m/d/yyyy\ h:mm">
                  <c:v>43899.677083333336</c:v>
                </c:pt>
                <c:pt idx="46477" formatCode="m/d/yyyy\ h:mm">
                  <c:v>43899.697916666664</c:v>
                </c:pt>
                <c:pt idx="46478" formatCode="m/d/yyyy\ h:mm">
                  <c:v>43899.71875</c:v>
                </c:pt>
                <c:pt idx="46479" formatCode="m/d/yyyy\ h:mm">
                  <c:v>43899.739583333336</c:v>
                </c:pt>
                <c:pt idx="46480" formatCode="m/d/yyyy\ h:mm">
                  <c:v>43899.760416666664</c:v>
                </c:pt>
                <c:pt idx="46481" formatCode="m/d/yyyy\ h:mm">
                  <c:v>43899.78125</c:v>
                </c:pt>
                <c:pt idx="46482" formatCode="m/d/yyyy\ h:mm">
                  <c:v>43899.802083333336</c:v>
                </c:pt>
                <c:pt idx="46483" formatCode="m/d/yyyy\ h:mm">
                  <c:v>43899.822916666664</c:v>
                </c:pt>
                <c:pt idx="46484" formatCode="m/d/yyyy\ h:mm">
                  <c:v>43899.84375</c:v>
                </c:pt>
                <c:pt idx="46485" formatCode="m/d/yyyy\ h:mm">
                  <c:v>43899.864583333336</c:v>
                </c:pt>
                <c:pt idx="46486" formatCode="m/d/yyyy\ h:mm">
                  <c:v>43899.885416666664</c:v>
                </c:pt>
                <c:pt idx="46487" formatCode="m/d/yyyy\ h:mm">
                  <c:v>43899.90625</c:v>
                </c:pt>
                <c:pt idx="46488" formatCode="m/d/yyyy\ h:mm">
                  <c:v>43899.927083333336</c:v>
                </c:pt>
                <c:pt idx="46489" formatCode="m/d/yyyy\ h:mm">
                  <c:v>43899.947916666664</c:v>
                </c:pt>
                <c:pt idx="46490" formatCode="m/d/yyyy\ h:mm">
                  <c:v>43899.96875</c:v>
                </c:pt>
                <c:pt idx="46491" formatCode="m/d/yyyy\ h:mm">
                  <c:v>43899.989583333336</c:v>
                </c:pt>
                <c:pt idx="46492" formatCode="m/d/yyyy\ h:mm">
                  <c:v>43900.010416666664</c:v>
                </c:pt>
                <c:pt idx="46493" formatCode="m/d/yyyy\ h:mm">
                  <c:v>43900.03125</c:v>
                </c:pt>
                <c:pt idx="46494" formatCode="m/d/yyyy\ h:mm">
                  <c:v>43900.052083333336</c:v>
                </c:pt>
                <c:pt idx="46495" formatCode="m/d/yyyy\ h:mm">
                  <c:v>43900.072916666664</c:v>
                </c:pt>
                <c:pt idx="46496" formatCode="m/d/yyyy\ h:mm">
                  <c:v>43900.09375</c:v>
                </c:pt>
                <c:pt idx="46497" formatCode="m/d/yyyy\ h:mm">
                  <c:v>43900.114583333336</c:v>
                </c:pt>
                <c:pt idx="46498" formatCode="m/d/yyyy\ h:mm">
                  <c:v>43900.135416666664</c:v>
                </c:pt>
                <c:pt idx="46499" formatCode="m/d/yyyy\ h:mm">
                  <c:v>43900.15625</c:v>
                </c:pt>
                <c:pt idx="46500" formatCode="m/d/yyyy\ h:mm">
                  <c:v>43900.177083333336</c:v>
                </c:pt>
                <c:pt idx="46501" formatCode="m/d/yyyy\ h:mm">
                  <c:v>43900.197916666664</c:v>
                </c:pt>
                <c:pt idx="46502" formatCode="m/d/yyyy\ h:mm">
                  <c:v>43900.21875</c:v>
                </c:pt>
                <c:pt idx="46503" formatCode="m/d/yyyy\ h:mm">
                  <c:v>43900.239583333336</c:v>
                </c:pt>
                <c:pt idx="46504" formatCode="m/d/yyyy\ h:mm">
                  <c:v>43900.260416666664</c:v>
                </c:pt>
                <c:pt idx="46505" formatCode="m/d/yyyy\ h:mm">
                  <c:v>43900.28125</c:v>
                </c:pt>
                <c:pt idx="46506" formatCode="m/d/yyyy\ h:mm">
                  <c:v>43900.302083333336</c:v>
                </c:pt>
                <c:pt idx="46507" formatCode="m/d/yyyy\ h:mm">
                  <c:v>43900.322916666664</c:v>
                </c:pt>
                <c:pt idx="46508" formatCode="m/d/yyyy\ h:mm">
                  <c:v>43900.34375</c:v>
                </c:pt>
                <c:pt idx="46509" formatCode="m/d/yyyy\ h:mm">
                  <c:v>43900.364583333336</c:v>
                </c:pt>
                <c:pt idx="46510" formatCode="m/d/yyyy\ h:mm">
                  <c:v>43900.385416666664</c:v>
                </c:pt>
                <c:pt idx="46511" formatCode="m/d/yyyy\ h:mm">
                  <c:v>43900.40625</c:v>
                </c:pt>
                <c:pt idx="46512" formatCode="m/d/yyyy\ h:mm">
                  <c:v>43900.427083333336</c:v>
                </c:pt>
                <c:pt idx="46513" formatCode="m/d/yyyy\ h:mm">
                  <c:v>43900.447916666664</c:v>
                </c:pt>
                <c:pt idx="46514" formatCode="m/d/yyyy\ h:mm">
                  <c:v>43900.46875</c:v>
                </c:pt>
                <c:pt idx="46515" formatCode="m/d/yyyy\ h:mm">
                  <c:v>43900.489583333336</c:v>
                </c:pt>
                <c:pt idx="46516" formatCode="m/d/yyyy\ h:mm">
                  <c:v>43900.510416666664</c:v>
                </c:pt>
                <c:pt idx="46517" formatCode="m/d/yyyy\ h:mm">
                  <c:v>43900.53125</c:v>
                </c:pt>
                <c:pt idx="46518" formatCode="m/d/yyyy\ h:mm">
                  <c:v>43900.552083333336</c:v>
                </c:pt>
                <c:pt idx="46519" formatCode="m/d/yyyy\ h:mm">
                  <c:v>43900.572916666664</c:v>
                </c:pt>
                <c:pt idx="46520" formatCode="m/d/yyyy\ h:mm">
                  <c:v>43900.59375</c:v>
                </c:pt>
                <c:pt idx="46521" formatCode="m/d/yyyy\ h:mm">
                  <c:v>43900.614583333336</c:v>
                </c:pt>
                <c:pt idx="46522" formatCode="m/d/yyyy\ h:mm">
                  <c:v>43900.635416666664</c:v>
                </c:pt>
                <c:pt idx="46523" formatCode="m/d/yyyy\ h:mm">
                  <c:v>43900.65625</c:v>
                </c:pt>
                <c:pt idx="46524" formatCode="m/d/yyyy\ h:mm">
                  <c:v>43900.677083333336</c:v>
                </c:pt>
                <c:pt idx="46525" formatCode="m/d/yyyy\ h:mm">
                  <c:v>43900.697916666664</c:v>
                </c:pt>
                <c:pt idx="46526" formatCode="m/d/yyyy\ h:mm">
                  <c:v>43900.71875</c:v>
                </c:pt>
                <c:pt idx="46527" formatCode="m/d/yyyy\ h:mm">
                  <c:v>43900.739583333336</c:v>
                </c:pt>
                <c:pt idx="46528" formatCode="m/d/yyyy\ h:mm">
                  <c:v>43900.760416666664</c:v>
                </c:pt>
                <c:pt idx="46529" formatCode="m/d/yyyy\ h:mm">
                  <c:v>43900.78125</c:v>
                </c:pt>
                <c:pt idx="46530" formatCode="m/d/yyyy\ h:mm">
                  <c:v>43900.802083333336</c:v>
                </c:pt>
                <c:pt idx="46531" formatCode="m/d/yyyy\ h:mm">
                  <c:v>43900.822916666664</c:v>
                </c:pt>
                <c:pt idx="46532" formatCode="m/d/yyyy\ h:mm">
                  <c:v>43900.84375</c:v>
                </c:pt>
                <c:pt idx="46533" formatCode="m/d/yyyy\ h:mm">
                  <c:v>43900.864583333336</c:v>
                </c:pt>
                <c:pt idx="46534" formatCode="m/d/yyyy\ h:mm">
                  <c:v>43900.885416666664</c:v>
                </c:pt>
                <c:pt idx="46535" formatCode="m/d/yyyy\ h:mm">
                  <c:v>43900.90625</c:v>
                </c:pt>
                <c:pt idx="46536" formatCode="m/d/yyyy\ h:mm">
                  <c:v>43900.927083333336</c:v>
                </c:pt>
                <c:pt idx="46537" formatCode="m/d/yyyy\ h:mm">
                  <c:v>43900.947916666664</c:v>
                </c:pt>
                <c:pt idx="46538" formatCode="m/d/yyyy\ h:mm">
                  <c:v>43900.96875</c:v>
                </c:pt>
                <c:pt idx="46539" formatCode="m/d/yyyy\ h:mm">
                  <c:v>43900.989583333336</c:v>
                </c:pt>
                <c:pt idx="46540" formatCode="m/d/yyyy\ h:mm">
                  <c:v>43901.010416666664</c:v>
                </c:pt>
                <c:pt idx="46541" formatCode="m/d/yyyy\ h:mm">
                  <c:v>43901.03125</c:v>
                </c:pt>
                <c:pt idx="46542" formatCode="m/d/yyyy\ h:mm">
                  <c:v>43901.052083333336</c:v>
                </c:pt>
                <c:pt idx="46543" formatCode="m/d/yyyy\ h:mm">
                  <c:v>43901.072916666664</c:v>
                </c:pt>
                <c:pt idx="46544" formatCode="m/d/yyyy\ h:mm">
                  <c:v>43901.09375</c:v>
                </c:pt>
                <c:pt idx="46545" formatCode="m/d/yyyy\ h:mm">
                  <c:v>43901.114583333336</c:v>
                </c:pt>
                <c:pt idx="46546" formatCode="m/d/yyyy\ h:mm">
                  <c:v>43901.135416666664</c:v>
                </c:pt>
                <c:pt idx="46547" formatCode="m/d/yyyy\ h:mm">
                  <c:v>43901.15625</c:v>
                </c:pt>
                <c:pt idx="46548" formatCode="m/d/yyyy\ h:mm">
                  <c:v>43901.177083333336</c:v>
                </c:pt>
                <c:pt idx="46549" formatCode="m/d/yyyy\ h:mm">
                  <c:v>43901.197916666664</c:v>
                </c:pt>
                <c:pt idx="46550" formatCode="m/d/yyyy\ h:mm">
                  <c:v>43901.21875</c:v>
                </c:pt>
                <c:pt idx="46551" formatCode="m/d/yyyy\ h:mm">
                  <c:v>43901.239583333336</c:v>
                </c:pt>
                <c:pt idx="46552" formatCode="m/d/yyyy\ h:mm">
                  <c:v>43901.260416666664</c:v>
                </c:pt>
                <c:pt idx="46553" formatCode="m/d/yyyy\ h:mm">
                  <c:v>43901.28125</c:v>
                </c:pt>
                <c:pt idx="46554" formatCode="m/d/yyyy\ h:mm">
                  <c:v>43901.302083333336</c:v>
                </c:pt>
                <c:pt idx="46555" formatCode="m/d/yyyy\ h:mm">
                  <c:v>43901.322916666664</c:v>
                </c:pt>
                <c:pt idx="46556" formatCode="m/d/yyyy\ h:mm">
                  <c:v>43901.34375</c:v>
                </c:pt>
                <c:pt idx="46557" formatCode="m/d/yyyy\ h:mm">
                  <c:v>43901.364583333336</c:v>
                </c:pt>
                <c:pt idx="46558" formatCode="m/d/yyyy\ h:mm">
                  <c:v>43901.385416666664</c:v>
                </c:pt>
                <c:pt idx="46559" formatCode="m/d/yyyy\ h:mm">
                  <c:v>43901.40625</c:v>
                </c:pt>
                <c:pt idx="46560" formatCode="m/d/yyyy\ h:mm">
                  <c:v>43901.427083333336</c:v>
                </c:pt>
                <c:pt idx="46561" formatCode="m/d/yyyy\ h:mm">
                  <c:v>43901.447916666664</c:v>
                </c:pt>
                <c:pt idx="46562" formatCode="m/d/yyyy\ h:mm">
                  <c:v>43901.46875</c:v>
                </c:pt>
                <c:pt idx="46563" formatCode="m/d/yyyy\ h:mm">
                  <c:v>43901.489583333336</c:v>
                </c:pt>
                <c:pt idx="46564" formatCode="m/d/yyyy\ h:mm">
                  <c:v>43901.510416666664</c:v>
                </c:pt>
                <c:pt idx="46565" formatCode="m/d/yyyy\ h:mm">
                  <c:v>43901.53125</c:v>
                </c:pt>
                <c:pt idx="46566" formatCode="m/d/yyyy\ h:mm">
                  <c:v>43901.552083333336</c:v>
                </c:pt>
                <c:pt idx="46567" formatCode="m/d/yyyy\ h:mm">
                  <c:v>43901.572916666664</c:v>
                </c:pt>
                <c:pt idx="46568" formatCode="m/d/yyyy\ h:mm">
                  <c:v>43901.59375</c:v>
                </c:pt>
                <c:pt idx="46569" formatCode="m/d/yyyy\ h:mm">
                  <c:v>43901.614583333336</c:v>
                </c:pt>
                <c:pt idx="46570" formatCode="m/d/yyyy\ h:mm">
                  <c:v>43901.635416666664</c:v>
                </c:pt>
                <c:pt idx="46571" formatCode="m/d/yyyy\ h:mm">
                  <c:v>43901.65625</c:v>
                </c:pt>
                <c:pt idx="46572" formatCode="m/d/yyyy\ h:mm">
                  <c:v>43901.677083333336</c:v>
                </c:pt>
                <c:pt idx="46573" formatCode="m/d/yyyy\ h:mm">
                  <c:v>43901.697916666664</c:v>
                </c:pt>
                <c:pt idx="46574" formatCode="m/d/yyyy\ h:mm">
                  <c:v>43901.71875</c:v>
                </c:pt>
                <c:pt idx="46575" formatCode="m/d/yyyy\ h:mm">
                  <c:v>43901.739583333336</c:v>
                </c:pt>
                <c:pt idx="46576" formatCode="m/d/yyyy\ h:mm">
                  <c:v>43901.760416666664</c:v>
                </c:pt>
                <c:pt idx="46577" formatCode="m/d/yyyy\ h:mm">
                  <c:v>43901.78125</c:v>
                </c:pt>
                <c:pt idx="46578" formatCode="m/d/yyyy\ h:mm">
                  <c:v>43901.802083333336</c:v>
                </c:pt>
                <c:pt idx="46579" formatCode="m/d/yyyy\ h:mm">
                  <c:v>43901.822916666664</c:v>
                </c:pt>
                <c:pt idx="46580" formatCode="m/d/yyyy\ h:mm">
                  <c:v>43901.84375</c:v>
                </c:pt>
                <c:pt idx="46581" formatCode="m/d/yyyy\ h:mm">
                  <c:v>43901.864583333336</c:v>
                </c:pt>
                <c:pt idx="46582" formatCode="m/d/yyyy\ h:mm">
                  <c:v>43901.885416666664</c:v>
                </c:pt>
                <c:pt idx="46583" formatCode="m/d/yyyy\ h:mm">
                  <c:v>43901.90625</c:v>
                </c:pt>
                <c:pt idx="46584" formatCode="m/d/yyyy\ h:mm">
                  <c:v>43901.927083333336</c:v>
                </c:pt>
                <c:pt idx="46585" formatCode="m/d/yyyy\ h:mm">
                  <c:v>43901.947916666664</c:v>
                </c:pt>
                <c:pt idx="46586" formatCode="m/d/yyyy\ h:mm">
                  <c:v>43901.96875</c:v>
                </c:pt>
                <c:pt idx="46587" formatCode="m/d/yyyy\ h:mm">
                  <c:v>43901.989583333336</c:v>
                </c:pt>
                <c:pt idx="46588" formatCode="m/d/yyyy\ h:mm">
                  <c:v>43902.010416666664</c:v>
                </c:pt>
                <c:pt idx="46589" formatCode="m/d/yyyy\ h:mm">
                  <c:v>43902.03125</c:v>
                </c:pt>
                <c:pt idx="46590" formatCode="m/d/yyyy\ h:mm">
                  <c:v>43902.052083333336</c:v>
                </c:pt>
                <c:pt idx="46591" formatCode="m/d/yyyy\ h:mm">
                  <c:v>43902.072916666664</c:v>
                </c:pt>
                <c:pt idx="46592" formatCode="m/d/yyyy\ h:mm">
                  <c:v>43902.09375</c:v>
                </c:pt>
                <c:pt idx="46593" formatCode="m/d/yyyy\ h:mm">
                  <c:v>43902.114583333336</c:v>
                </c:pt>
                <c:pt idx="46594" formatCode="m/d/yyyy\ h:mm">
                  <c:v>43902.135416666664</c:v>
                </c:pt>
                <c:pt idx="46595" formatCode="m/d/yyyy\ h:mm">
                  <c:v>43902.15625</c:v>
                </c:pt>
                <c:pt idx="46596" formatCode="m/d/yyyy\ h:mm">
                  <c:v>43902.177083333336</c:v>
                </c:pt>
                <c:pt idx="46597" formatCode="m/d/yyyy\ h:mm">
                  <c:v>43902.197916666664</c:v>
                </c:pt>
                <c:pt idx="46598" formatCode="m/d/yyyy\ h:mm">
                  <c:v>43902.21875</c:v>
                </c:pt>
                <c:pt idx="46599" formatCode="m/d/yyyy\ h:mm">
                  <c:v>43902.239583333336</c:v>
                </c:pt>
                <c:pt idx="46600" formatCode="m/d/yyyy\ h:mm">
                  <c:v>43902.260416666664</c:v>
                </c:pt>
                <c:pt idx="46601" formatCode="m/d/yyyy\ h:mm">
                  <c:v>43902.28125</c:v>
                </c:pt>
                <c:pt idx="46602" formatCode="m/d/yyyy\ h:mm">
                  <c:v>43902.302083333336</c:v>
                </c:pt>
                <c:pt idx="46603" formatCode="m/d/yyyy\ h:mm">
                  <c:v>43902.322916666664</c:v>
                </c:pt>
                <c:pt idx="46604" formatCode="m/d/yyyy\ h:mm">
                  <c:v>43902.34375</c:v>
                </c:pt>
                <c:pt idx="46605" formatCode="m/d/yyyy\ h:mm">
                  <c:v>43902.364583333336</c:v>
                </c:pt>
                <c:pt idx="46606" formatCode="m/d/yyyy\ h:mm">
                  <c:v>43902.385416666664</c:v>
                </c:pt>
                <c:pt idx="46607" formatCode="m/d/yyyy\ h:mm">
                  <c:v>43902.40625</c:v>
                </c:pt>
                <c:pt idx="46608" formatCode="m/d/yyyy\ h:mm">
                  <c:v>43902.427083333336</c:v>
                </c:pt>
                <c:pt idx="46609" formatCode="m/d/yyyy\ h:mm">
                  <c:v>43902.447916666664</c:v>
                </c:pt>
                <c:pt idx="46610" formatCode="m/d/yyyy\ h:mm">
                  <c:v>43902.46875</c:v>
                </c:pt>
                <c:pt idx="46611" formatCode="m/d/yyyy\ h:mm">
                  <c:v>43902.489583333336</c:v>
                </c:pt>
                <c:pt idx="46612" formatCode="m/d/yyyy\ h:mm">
                  <c:v>43902.510416666664</c:v>
                </c:pt>
                <c:pt idx="46613" formatCode="m/d/yyyy\ h:mm">
                  <c:v>43902.53125</c:v>
                </c:pt>
                <c:pt idx="46614" formatCode="m/d/yyyy\ h:mm">
                  <c:v>43902.552083333336</c:v>
                </c:pt>
                <c:pt idx="46615" formatCode="m/d/yyyy\ h:mm">
                  <c:v>43902.572916666664</c:v>
                </c:pt>
                <c:pt idx="46616" formatCode="m/d/yyyy\ h:mm">
                  <c:v>43902.59375</c:v>
                </c:pt>
                <c:pt idx="46617" formatCode="m/d/yyyy\ h:mm">
                  <c:v>43902.614583333336</c:v>
                </c:pt>
                <c:pt idx="46618" formatCode="m/d/yyyy\ h:mm">
                  <c:v>43902.635416666664</c:v>
                </c:pt>
                <c:pt idx="46619" formatCode="m/d/yyyy\ h:mm">
                  <c:v>43902.65625</c:v>
                </c:pt>
                <c:pt idx="46620" formatCode="m/d/yyyy\ h:mm">
                  <c:v>43902.677083333336</c:v>
                </c:pt>
                <c:pt idx="46621" formatCode="m/d/yyyy\ h:mm">
                  <c:v>43902.697916666664</c:v>
                </c:pt>
                <c:pt idx="46622" formatCode="m/d/yyyy\ h:mm">
                  <c:v>43902.71875</c:v>
                </c:pt>
                <c:pt idx="46623" formatCode="m/d/yyyy\ h:mm">
                  <c:v>43902.739583333336</c:v>
                </c:pt>
                <c:pt idx="46624" formatCode="m/d/yyyy\ h:mm">
                  <c:v>43902.760416666664</c:v>
                </c:pt>
                <c:pt idx="46625" formatCode="m/d/yyyy\ h:mm">
                  <c:v>43902.78125</c:v>
                </c:pt>
                <c:pt idx="46626" formatCode="m/d/yyyy\ h:mm">
                  <c:v>43902.802083333336</c:v>
                </c:pt>
                <c:pt idx="46627" formatCode="m/d/yyyy\ h:mm">
                  <c:v>43902.822916666664</c:v>
                </c:pt>
                <c:pt idx="46628" formatCode="m/d/yyyy\ h:mm">
                  <c:v>43902.84375</c:v>
                </c:pt>
                <c:pt idx="46629" formatCode="m/d/yyyy\ h:mm">
                  <c:v>43902.864583333336</c:v>
                </c:pt>
                <c:pt idx="46630" formatCode="m/d/yyyy\ h:mm">
                  <c:v>43902.885416666664</c:v>
                </c:pt>
                <c:pt idx="46631" formatCode="m/d/yyyy\ h:mm">
                  <c:v>43902.90625</c:v>
                </c:pt>
                <c:pt idx="46632" formatCode="m/d/yyyy\ h:mm">
                  <c:v>43902.927083333336</c:v>
                </c:pt>
                <c:pt idx="46633" formatCode="m/d/yyyy\ h:mm">
                  <c:v>43902.947916666664</c:v>
                </c:pt>
                <c:pt idx="46634" formatCode="m/d/yyyy\ h:mm">
                  <c:v>43902.96875</c:v>
                </c:pt>
                <c:pt idx="46635" formatCode="m/d/yyyy\ h:mm">
                  <c:v>43902.989583333336</c:v>
                </c:pt>
                <c:pt idx="46636" formatCode="m/d/yyyy\ h:mm">
                  <c:v>43903.010416666664</c:v>
                </c:pt>
                <c:pt idx="46637" formatCode="m/d/yyyy\ h:mm">
                  <c:v>43903.03125</c:v>
                </c:pt>
                <c:pt idx="46638" formatCode="m/d/yyyy\ h:mm">
                  <c:v>43903.052083333336</c:v>
                </c:pt>
                <c:pt idx="46639" formatCode="m/d/yyyy\ h:mm">
                  <c:v>43903.072916666664</c:v>
                </c:pt>
                <c:pt idx="46640" formatCode="m/d/yyyy\ h:mm">
                  <c:v>43903.09375</c:v>
                </c:pt>
                <c:pt idx="46641" formatCode="m/d/yyyy\ h:mm">
                  <c:v>43903.114583333336</c:v>
                </c:pt>
                <c:pt idx="46642" formatCode="m/d/yyyy\ h:mm">
                  <c:v>43903.135416666664</c:v>
                </c:pt>
                <c:pt idx="46643" formatCode="m/d/yyyy\ h:mm">
                  <c:v>43903.15625</c:v>
                </c:pt>
                <c:pt idx="46644" formatCode="m/d/yyyy\ h:mm">
                  <c:v>43903.177083333336</c:v>
                </c:pt>
                <c:pt idx="46645" formatCode="m/d/yyyy\ h:mm">
                  <c:v>43903.197916666664</c:v>
                </c:pt>
                <c:pt idx="46646" formatCode="m/d/yyyy\ h:mm">
                  <c:v>43903.21875</c:v>
                </c:pt>
                <c:pt idx="46647" formatCode="m/d/yyyy\ h:mm">
                  <c:v>43903.239583333336</c:v>
                </c:pt>
                <c:pt idx="46648" formatCode="m/d/yyyy\ h:mm">
                  <c:v>43903.260416666664</c:v>
                </c:pt>
                <c:pt idx="46649" formatCode="m/d/yyyy\ h:mm">
                  <c:v>43903.28125</c:v>
                </c:pt>
                <c:pt idx="46650" formatCode="m/d/yyyy\ h:mm">
                  <c:v>43903.302083333336</c:v>
                </c:pt>
                <c:pt idx="46651" formatCode="m/d/yyyy\ h:mm">
                  <c:v>43903.322916666664</c:v>
                </c:pt>
                <c:pt idx="46652" formatCode="m/d/yyyy\ h:mm">
                  <c:v>43903.34375</c:v>
                </c:pt>
                <c:pt idx="46653" formatCode="m/d/yyyy\ h:mm">
                  <c:v>43903.364583333336</c:v>
                </c:pt>
                <c:pt idx="46654" formatCode="m/d/yyyy\ h:mm">
                  <c:v>43903.385416666664</c:v>
                </c:pt>
                <c:pt idx="46655" formatCode="m/d/yyyy\ h:mm">
                  <c:v>43903.40625</c:v>
                </c:pt>
                <c:pt idx="46656" formatCode="m/d/yyyy\ h:mm">
                  <c:v>43903.427083333336</c:v>
                </c:pt>
                <c:pt idx="46657" formatCode="m/d/yyyy\ h:mm">
                  <c:v>43903.447916666664</c:v>
                </c:pt>
                <c:pt idx="46658" formatCode="m/d/yyyy\ h:mm">
                  <c:v>43903.46875</c:v>
                </c:pt>
                <c:pt idx="46659" formatCode="m/d/yyyy\ h:mm">
                  <c:v>43903.489583333336</c:v>
                </c:pt>
                <c:pt idx="46660" formatCode="m/d/yyyy\ h:mm">
                  <c:v>43903.510416666664</c:v>
                </c:pt>
                <c:pt idx="46661" formatCode="m/d/yyyy\ h:mm">
                  <c:v>43903.53125</c:v>
                </c:pt>
                <c:pt idx="46662" formatCode="m/d/yyyy\ h:mm">
                  <c:v>43903.552083333336</c:v>
                </c:pt>
                <c:pt idx="46663" formatCode="m/d/yyyy\ h:mm">
                  <c:v>43903.572916666664</c:v>
                </c:pt>
                <c:pt idx="46664" formatCode="m/d/yyyy\ h:mm">
                  <c:v>43903.59375</c:v>
                </c:pt>
                <c:pt idx="46665" formatCode="m/d/yyyy\ h:mm">
                  <c:v>43903.614583333336</c:v>
                </c:pt>
                <c:pt idx="46666" formatCode="m/d/yyyy\ h:mm">
                  <c:v>43903.635416666664</c:v>
                </c:pt>
                <c:pt idx="46667" formatCode="m/d/yyyy\ h:mm">
                  <c:v>43903.65625</c:v>
                </c:pt>
                <c:pt idx="46668" formatCode="m/d/yyyy\ h:mm">
                  <c:v>43903.677083333336</c:v>
                </c:pt>
                <c:pt idx="46669" formatCode="m/d/yyyy\ h:mm">
                  <c:v>43903.697916666664</c:v>
                </c:pt>
                <c:pt idx="46670" formatCode="m/d/yyyy\ h:mm">
                  <c:v>43903.71875</c:v>
                </c:pt>
                <c:pt idx="46671" formatCode="m/d/yyyy\ h:mm">
                  <c:v>43903.739583333336</c:v>
                </c:pt>
                <c:pt idx="46672" formatCode="m/d/yyyy\ h:mm">
                  <c:v>43903.760416666664</c:v>
                </c:pt>
                <c:pt idx="46673" formatCode="m/d/yyyy\ h:mm">
                  <c:v>43903.78125</c:v>
                </c:pt>
                <c:pt idx="46674" formatCode="m/d/yyyy\ h:mm">
                  <c:v>43903.802083333336</c:v>
                </c:pt>
                <c:pt idx="46675" formatCode="m/d/yyyy\ h:mm">
                  <c:v>43903.822916666664</c:v>
                </c:pt>
                <c:pt idx="46676" formatCode="m/d/yyyy\ h:mm">
                  <c:v>43903.84375</c:v>
                </c:pt>
                <c:pt idx="46677" formatCode="m/d/yyyy\ h:mm">
                  <c:v>43903.864583333336</c:v>
                </c:pt>
                <c:pt idx="46678" formatCode="m/d/yyyy\ h:mm">
                  <c:v>43903.885416666664</c:v>
                </c:pt>
                <c:pt idx="46679" formatCode="m/d/yyyy\ h:mm">
                  <c:v>43903.90625</c:v>
                </c:pt>
                <c:pt idx="46680" formatCode="m/d/yyyy\ h:mm">
                  <c:v>43903.927083333336</c:v>
                </c:pt>
                <c:pt idx="46681" formatCode="m/d/yyyy\ h:mm">
                  <c:v>43903.947916666664</c:v>
                </c:pt>
                <c:pt idx="46682" formatCode="m/d/yyyy\ h:mm">
                  <c:v>43903.96875</c:v>
                </c:pt>
                <c:pt idx="46683" formatCode="m/d/yyyy\ h:mm">
                  <c:v>43903.989583333336</c:v>
                </c:pt>
                <c:pt idx="46684" formatCode="m/d/yyyy\ h:mm">
                  <c:v>43904.010416666664</c:v>
                </c:pt>
                <c:pt idx="46685" formatCode="m/d/yyyy\ h:mm">
                  <c:v>43904.03125</c:v>
                </c:pt>
                <c:pt idx="46686" formatCode="m/d/yyyy\ h:mm">
                  <c:v>43904.052083333336</c:v>
                </c:pt>
                <c:pt idx="46687" formatCode="m/d/yyyy\ h:mm">
                  <c:v>43904.072916666664</c:v>
                </c:pt>
                <c:pt idx="46688" formatCode="m/d/yyyy\ h:mm">
                  <c:v>43904.09375</c:v>
                </c:pt>
                <c:pt idx="46689" formatCode="m/d/yyyy\ h:mm">
                  <c:v>43904.114583333336</c:v>
                </c:pt>
                <c:pt idx="46690" formatCode="m/d/yyyy\ h:mm">
                  <c:v>43904.135416666664</c:v>
                </c:pt>
                <c:pt idx="46691" formatCode="m/d/yyyy\ h:mm">
                  <c:v>43904.15625</c:v>
                </c:pt>
                <c:pt idx="46692" formatCode="m/d/yyyy\ h:mm">
                  <c:v>43904.177083333336</c:v>
                </c:pt>
                <c:pt idx="46693" formatCode="m/d/yyyy\ h:mm">
                  <c:v>43904.197916666664</c:v>
                </c:pt>
                <c:pt idx="46694" formatCode="m/d/yyyy\ h:mm">
                  <c:v>43904.21875</c:v>
                </c:pt>
                <c:pt idx="46695" formatCode="m/d/yyyy\ h:mm">
                  <c:v>43904.239583333336</c:v>
                </c:pt>
                <c:pt idx="46696" formatCode="m/d/yyyy\ h:mm">
                  <c:v>43904.260416666664</c:v>
                </c:pt>
                <c:pt idx="46697" formatCode="m/d/yyyy\ h:mm">
                  <c:v>43904.28125</c:v>
                </c:pt>
                <c:pt idx="46698" formatCode="m/d/yyyy\ h:mm">
                  <c:v>43904.302083333336</c:v>
                </c:pt>
                <c:pt idx="46699" formatCode="m/d/yyyy\ h:mm">
                  <c:v>43904.322916666664</c:v>
                </c:pt>
                <c:pt idx="46700" formatCode="m/d/yyyy\ h:mm">
                  <c:v>43904.34375</c:v>
                </c:pt>
                <c:pt idx="46701" formatCode="m/d/yyyy\ h:mm">
                  <c:v>43904.364583333336</c:v>
                </c:pt>
                <c:pt idx="46702" formatCode="m/d/yyyy\ h:mm">
                  <c:v>43904.385416666664</c:v>
                </c:pt>
                <c:pt idx="46703" formatCode="m/d/yyyy\ h:mm">
                  <c:v>43904.40625</c:v>
                </c:pt>
                <c:pt idx="46704" formatCode="m/d/yyyy\ h:mm">
                  <c:v>43904.427083333336</c:v>
                </c:pt>
                <c:pt idx="46705" formatCode="m/d/yyyy\ h:mm">
                  <c:v>43904.447916666664</c:v>
                </c:pt>
                <c:pt idx="46706" formatCode="m/d/yyyy\ h:mm">
                  <c:v>43904.46875</c:v>
                </c:pt>
                <c:pt idx="46707" formatCode="m/d/yyyy\ h:mm">
                  <c:v>43904.489583333336</c:v>
                </c:pt>
                <c:pt idx="46708" formatCode="m/d/yyyy\ h:mm">
                  <c:v>43904.510416666664</c:v>
                </c:pt>
                <c:pt idx="46709" formatCode="m/d/yyyy\ h:mm">
                  <c:v>43904.53125</c:v>
                </c:pt>
                <c:pt idx="46710" formatCode="m/d/yyyy\ h:mm">
                  <c:v>43904.552083333336</c:v>
                </c:pt>
                <c:pt idx="46711" formatCode="m/d/yyyy\ h:mm">
                  <c:v>43904.572916666664</c:v>
                </c:pt>
                <c:pt idx="46712" formatCode="m/d/yyyy\ h:mm">
                  <c:v>43904.59375</c:v>
                </c:pt>
                <c:pt idx="46713" formatCode="m/d/yyyy\ h:mm">
                  <c:v>43904.614583333336</c:v>
                </c:pt>
                <c:pt idx="46714" formatCode="m/d/yyyy\ h:mm">
                  <c:v>43904.635416666664</c:v>
                </c:pt>
                <c:pt idx="46715" formatCode="m/d/yyyy\ h:mm">
                  <c:v>43904.65625</c:v>
                </c:pt>
                <c:pt idx="46716" formatCode="m/d/yyyy\ h:mm">
                  <c:v>43904.677083333336</c:v>
                </c:pt>
                <c:pt idx="46717" formatCode="m/d/yyyy\ h:mm">
                  <c:v>43904.697916666664</c:v>
                </c:pt>
                <c:pt idx="46718" formatCode="m/d/yyyy\ h:mm">
                  <c:v>43904.71875</c:v>
                </c:pt>
                <c:pt idx="46719" formatCode="m/d/yyyy\ h:mm">
                  <c:v>43904.739583333336</c:v>
                </c:pt>
                <c:pt idx="46720" formatCode="m/d/yyyy\ h:mm">
                  <c:v>43904.760416666664</c:v>
                </c:pt>
                <c:pt idx="46721" formatCode="m/d/yyyy\ h:mm">
                  <c:v>43904.78125</c:v>
                </c:pt>
                <c:pt idx="46722" formatCode="m/d/yyyy\ h:mm">
                  <c:v>43904.802083333336</c:v>
                </c:pt>
                <c:pt idx="46723" formatCode="m/d/yyyy\ h:mm">
                  <c:v>43904.822916666664</c:v>
                </c:pt>
                <c:pt idx="46724" formatCode="m/d/yyyy\ h:mm">
                  <c:v>43904.84375</c:v>
                </c:pt>
                <c:pt idx="46725" formatCode="m/d/yyyy\ h:mm">
                  <c:v>43904.864583333336</c:v>
                </c:pt>
                <c:pt idx="46726" formatCode="m/d/yyyy\ h:mm">
                  <c:v>43904.885416666664</c:v>
                </c:pt>
                <c:pt idx="46727" formatCode="m/d/yyyy\ h:mm">
                  <c:v>43904.90625</c:v>
                </c:pt>
                <c:pt idx="46728" formatCode="m/d/yyyy\ h:mm">
                  <c:v>43904.927083333336</c:v>
                </c:pt>
                <c:pt idx="46729" formatCode="m/d/yyyy\ h:mm">
                  <c:v>43904.947916666664</c:v>
                </c:pt>
                <c:pt idx="46730" formatCode="m/d/yyyy\ h:mm">
                  <c:v>43904.96875</c:v>
                </c:pt>
                <c:pt idx="46731" formatCode="m/d/yyyy\ h:mm">
                  <c:v>43904.989583333336</c:v>
                </c:pt>
                <c:pt idx="46732" formatCode="m/d/yyyy\ h:mm">
                  <c:v>43905.010416666664</c:v>
                </c:pt>
                <c:pt idx="46733" formatCode="m/d/yyyy\ h:mm">
                  <c:v>43905.03125</c:v>
                </c:pt>
                <c:pt idx="46734" formatCode="m/d/yyyy\ h:mm">
                  <c:v>43905.052083333336</c:v>
                </c:pt>
                <c:pt idx="46735" formatCode="m/d/yyyy\ h:mm">
                  <c:v>43905.072916666664</c:v>
                </c:pt>
                <c:pt idx="46736" formatCode="m/d/yyyy\ h:mm">
                  <c:v>43905.09375</c:v>
                </c:pt>
                <c:pt idx="46737" formatCode="m/d/yyyy\ h:mm">
                  <c:v>43905.114583333336</c:v>
                </c:pt>
                <c:pt idx="46738" formatCode="m/d/yyyy\ h:mm">
                  <c:v>43905.135416666664</c:v>
                </c:pt>
                <c:pt idx="46739" formatCode="m/d/yyyy\ h:mm">
                  <c:v>43905.15625</c:v>
                </c:pt>
                <c:pt idx="46740" formatCode="m/d/yyyy\ h:mm">
                  <c:v>43905.177083333336</c:v>
                </c:pt>
                <c:pt idx="46741" formatCode="m/d/yyyy\ h:mm">
                  <c:v>43905.197916666664</c:v>
                </c:pt>
                <c:pt idx="46742" formatCode="m/d/yyyy\ h:mm">
                  <c:v>43905.21875</c:v>
                </c:pt>
                <c:pt idx="46743" formatCode="m/d/yyyy\ h:mm">
                  <c:v>43905.239583333336</c:v>
                </c:pt>
                <c:pt idx="46744" formatCode="m/d/yyyy\ h:mm">
                  <c:v>43905.260416666664</c:v>
                </c:pt>
                <c:pt idx="46745" formatCode="m/d/yyyy\ h:mm">
                  <c:v>43905.28125</c:v>
                </c:pt>
                <c:pt idx="46746" formatCode="m/d/yyyy\ h:mm">
                  <c:v>43905.302083333336</c:v>
                </c:pt>
                <c:pt idx="46747" formatCode="m/d/yyyy\ h:mm">
                  <c:v>43905.322916666664</c:v>
                </c:pt>
                <c:pt idx="46748" formatCode="m/d/yyyy\ h:mm">
                  <c:v>43905.34375</c:v>
                </c:pt>
                <c:pt idx="46749" formatCode="m/d/yyyy\ h:mm">
                  <c:v>43905.364583333336</c:v>
                </c:pt>
                <c:pt idx="46750" formatCode="m/d/yyyy\ h:mm">
                  <c:v>43905.385416666664</c:v>
                </c:pt>
                <c:pt idx="46751" formatCode="m/d/yyyy\ h:mm">
                  <c:v>43905.40625</c:v>
                </c:pt>
                <c:pt idx="46752" formatCode="m/d/yyyy\ h:mm">
                  <c:v>43905.427083333336</c:v>
                </c:pt>
                <c:pt idx="46753" formatCode="m/d/yyyy\ h:mm">
                  <c:v>43905.447916666664</c:v>
                </c:pt>
                <c:pt idx="46754" formatCode="m/d/yyyy\ h:mm">
                  <c:v>43905.46875</c:v>
                </c:pt>
                <c:pt idx="46755" formatCode="m/d/yyyy\ h:mm">
                  <c:v>43905.489583333336</c:v>
                </c:pt>
                <c:pt idx="46756" formatCode="m/d/yyyy\ h:mm">
                  <c:v>43905.510416666664</c:v>
                </c:pt>
                <c:pt idx="46757" formatCode="m/d/yyyy\ h:mm">
                  <c:v>43905.53125</c:v>
                </c:pt>
                <c:pt idx="46758" formatCode="m/d/yyyy\ h:mm">
                  <c:v>43905.552083333336</c:v>
                </c:pt>
                <c:pt idx="46759" formatCode="m/d/yyyy\ h:mm">
                  <c:v>43905.572916666664</c:v>
                </c:pt>
                <c:pt idx="46760" formatCode="m/d/yyyy\ h:mm">
                  <c:v>43905.59375</c:v>
                </c:pt>
                <c:pt idx="46761" formatCode="m/d/yyyy\ h:mm">
                  <c:v>43905.614583333336</c:v>
                </c:pt>
                <c:pt idx="46762" formatCode="m/d/yyyy\ h:mm">
                  <c:v>43905.635416666664</c:v>
                </c:pt>
                <c:pt idx="46763" formatCode="m/d/yyyy\ h:mm">
                  <c:v>43905.65625</c:v>
                </c:pt>
                <c:pt idx="46764" formatCode="m/d/yyyy\ h:mm">
                  <c:v>43905.677083333336</c:v>
                </c:pt>
                <c:pt idx="46765" formatCode="m/d/yyyy\ h:mm">
                  <c:v>43905.697916666664</c:v>
                </c:pt>
                <c:pt idx="46766" formatCode="m/d/yyyy\ h:mm">
                  <c:v>43905.71875</c:v>
                </c:pt>
                <c:pt idx="46767" formatCode="m/d/yyyy\ h:mm">
                  <c:v>43905.739583333336</c:v>
                </c:pt>
                <c:pt idx="46768" formatCode="m/d/yyyy\ h:mm">
                  <c:v>43905.760416666664</c:v>
                </c:pt>
                <c:pt idx="46769" formatCode="m/d/yyyy\ h:mm">
                  <c:v>43905.78125</c:v>
                </c:pt>
                <c:pt idx="46770" formatCode="m/d/yyyy\ h:mm">
                  <c:v>43905.802083333336</c:v>
                </c:pt>
                <c:pt idx="46771" formatCode="m/d/yyyy\ h:mm">
                  <c:v>43905.822916666664</c:v>
                </c:pt>
                <c:pt idx="46772" formatCode="m/d/yyyy\ h:mm">
                  <c:v>43905.84375</c:v>
                </c:pt>
                <c:pt idx="46773" formatCode="m/d/yyyy\ h:mm">
                  <c:v>43905.864583333336</c:v>
                </c:pt>
                <c:pt idx="46774" formatCode="m/d/yyyy\ h:mm">
                  <c:v>43905.885416666664</c:v>
                </c:pt>
                <c:pt idx="46775" formatCode="m/d/yyyy\ h:mm">
                  <c:v>43905.90625</c:v>
                </c:pt>
                <c:pt idx="46776" formatCode="m/d/yyyy\ h:mm">
                  <c:v>43905.927083333336</c:v>
                </c:pt>
                <c:pt idx="46777" formatCode="m/d/yyyy\ h:mm">
                  <c:v>43905.947916666664</c:v>
                </c:pt>
                <c:pt idx="46778" formatCode="m/d/yyyy\ h:mm">
                  <c:v>43905.96875</c:v>
                </c:pt>
                <c:pt idx="46779" formatCode="m/d/yyyy\ h:mm">
                  <c:v>43905.989583333336</c:v>
                </c:pt>
                <c:pt idx="46780" formatCode="m/d/yyyy\ h:mm">
                  <c:v>43906.010416666664</c:v>
                </c:pt>
                <c:pt idx="46781" formatCode="m/d/yyyy\ h:mm">
                  <c:v>43906.03125</c:v>
                </c:pt>
                <c:pt idx="46782" formatCode="m/d/yyyy\ h:mm">
                  <c:v>43906.052083333336</c:v>
                </c:pt>
                <c:pt idx="46783" formatCode="m/d/yyyy\ h:mm">
                  <c:v>43906.072916666664</c:v>
                </c:pt>
                <c:pt idx="46784" formatCode="m/d/yyyy\ h:mm">
                  <c:v>43906.09375</c:v>
                </c:pt>
                <c:pt idx="46785" formatCode="m/d/yyyy\ h:mm">
                  <c:v>43906.114583333336</c:v>
                </c:pt>
                <c:pt idx="46786" formatCode="m/d/yyyy\ h:mm">
                  <c:v>43906.135416666664</c:v>
                </c:pt>
                <c:pt idx="46787" formatCode="m/d/yyyy\ h:mm">
                  <c:v>43906.15625</c:v>
                </c:pt>
                <c:pt idx="46788" formatCode="m/d/yyyy\ h:mm">
                  <c:v>43906.177083333336</c:v>
                </c:pt>
                <c:pt idx="46789" formatCode="m/d/yyyy\ h:mm">
                  <c:v>43906.197916666664</c:v>
                </c:pt>
                <c:pt idx="46790" formatCode="m/d/yyyy\ h:mm">
                  <c:v>43906.21875</c:v>
                </c:pt>
                <c:pt idx="46791" formatCode="m/d/yyyy\ h:mm">
                  <c:v>43906.239583333336</c:v>
                </c:pt>
                <c:pt idx="46792" formatCode="m/d/yyyy\ h:mm">
                  <c:v>43906.260416666664</c:v>
                </c:pt>
                <c:pt idx="46793" formatCode="m/d/yyyy\ h:mm">
                  <c:v>43906.28125</c:v>
                </c:pt>
                <c:pt idx="46794" formatCode="m/d/yyyy\ h:mm">
                  <c:v>43906.302083333336</c:v>
                </c:pt>
                <c:pt idx="46795" formatCode="m/d/yyyy\ h:mm">
                  <c:v>43906.322916666664</c:v>
                </c:pt>
                <c:pt idx="46796" formatCode="m/d/yyyy\ h:mm">
                  <c:v>43906.34375</c:v>
                </c:pt>
                <c:pt idx="46797" formatCode="m/d/yyyy\ h:mm">
                  <c:v>43906.364583333336</c:v>
                </c:pt>
                <c:pt idx="46798" formatCode="m/d/yyyy\ h:mm">
                  <c:v>43906.385416666664</c:v>
                </c:pt>
                <c:pt idx="46799" formatCode="m/d/yyyy\ h:mm">
                  <c:v>43906.40625</c:v>
                </c:pt>
                <c:pt idx="46800" formatCode="m/d/yyyy\ h:mm">
                  <c:v>43906.427083333336</c:v>
                </c:pt>
                <c:pt idx="46801" formatCode="m/d/yyyy\ h:mm">
                  <c:v>43906.447916666664</c:v>
                </c:pt>
                <c:pt idx="46802" formatCode="m/d/yyyy\ h:mm">
                  <c:v>43906.46875</c:v>
                </c:pt>
                <c:pt idx="46803" formatCode="m/d/yyyy\ h:mm">
                  <c:v>43906.489583333336</c:v>
                </c:pt>
                <c:pt idx="46804" formatCode="m/d/yyyy\ h:mm">
                  <c:v>43906.510416666664</c:v>
                </c:pt>
                <c:pt idx="46805" formatCode="m/d/yyyy\ h:mm">
                  <c:v>43906.53125</c:v>
                </c:pt>
                <c:pt idx="46806" formatCode="m/d/yyyy\ h:mm">
                  <c:v>43906.552083333336</c:v>
                </c:pt>
                <c:pt idx="46807" formatCode="m/d/yyyy\ h:mm">
                  <c:v>43906.572916666664</c:v>
                </c:pt>
                <c:pt idx="46808" formatCode="m/d/yyyy\ h:mm">
                  <c:v>43906.59375</c:v>
                </c:pt>
                <c:pt idx="46809" formatCode="m/d/yyyy\ h:mm">
                  <c:v>43906.614583333336</c:v>
                </c:pt>
                <c:pt idx="46810" formatCode="m/d/yyyy\ h:mm">
                  <c:v>43906.635416666664</c:v>
                </c:pt>
                <c:pt idx="46811" formatCode="m/d/yyyy\ h:mm">
                  <c:v>43906.65625</c:v>
                </c:pt>
                <c:pt idx="46812" formatCode="m/d/yyyy\ h:mm">
                  <c:v>43906.677083333336</c:v>
                </c:pt>
                <c:pt idx="46813" formatCode="m/d/yyyy\ h:mm">
                  <c:v>43906.697916666664</c:v>
                </c:pt>
                <c:pt idx="46814" formatCode="m/d/yyyy\ h:mm">
                  <c:v>43906.71875</c:v>
                </c:pt>
                <c:pt idx="46815" formatCode="m/d/yyyy\ h:mm">
                  <c:v>43906.739583333336</c:v>
                </c:pt>
                <c:pt idx="46816" formatCode="m/d/yyyy\ h:mm">
                  <c:v>43906.760416666664</c:v>
                </c:pt>
                <c:pt idx="46817" formatCode="m/d/yyyy\ h:mm">
                  <c:v>43906.78125</c:v>
                </c:pt>
                <c:pt idx="46818" formatCode="m/d/yyyy\ h:mm">
                  <c:v>43906.802083333336</c:v>
                </c:pt>
                <c:pt idx="46819" formatCode="m/d/yyyy\ h:mm">
                  <c:v>43906.822916666664</c:v>
                </c:pt>
                <c:pt idx="46820" formatCode="m/d/yyyy\ h:mm">
                  <c:v>43906.84375</c:v>
                </c:pt>
                <c:pt idx="46821" formatCode="m/d/yyyy\ h:mm">
                  <c:v>43906.864583333336</c:v>
                </c:pt>
                <c:pt idx="46822" formatCode="m/d/yyyy\ h:mm">
                  <c:v>43906.885416666664</c:v>
                </c:pt>
                <c:pt idx="46823" formatCode="m/d/yyyy\ h:mm">
                  <c:v>43906.90625</c:v>
                </c:pt>
                <c:pt idx="46824" formatCode="m/d/yyyy\ h:mm">
                  <c:v>43906.927083333336</c:v>
                </c:pt>
                <c:pt idx="46825" formatCode="m/d/yyyy\ h:mm">
                  <c:v>43906.947916666664</c:v>
                </c:pt>
                <c:pt idx="46826" formatCode="m/d/yyyy\ h:mm">
                  <c:v>43906.96875</c:v>
                </c:pt>
                <c:pt idx="46827" formatCode="m/d/yyyy\ h:mm">
                  <c:v>43906.989583333336</c:v>
                </c:pt>
                <c:pt idx="46828" formatCode="m/d/yyyy\ h:mm">
                  <c:v>43907.010416666664</c:v>
                </c:pt>
                <c:pt idx="46829" formatCode="m/d/yyyy\ h:mm">
                  <c:v>43907.03125</c:v>
                </c:pt>
                <c:pt idx="46830" formatCode="m/d/yyyy\ h:mm">
                  <c:v>43907.052083333336</c:v>
                </c:pt>
                <c:pt idx="46831" formatCode="m/d/yyyy\ h:mm">
                  <c:v>43907.072916666664</c:v>
                </c:pt>
                <c:pt idx="46832" formatCode="m/d/yyyy\ h:mm">
                  <c:v>43907.09375</c:v>
                </c:pt>
                <c:pt idx="46833" formatCode="m/d/yyyy\ h:mm">
                  <c:v>43907.114583333336</c:v>
                </c:pt>
                <c:pt idx="46834" formatCode="m/d/yyyy\ h:mm">
                  <c:v>43907.135416666664</c:v>
                </c:pt>
                <c:pt idx="46835" formatCode="m/d/yyyy\ h:mm">
                  <c:v>43907.15625</c:v>
                </c:pt>
                <c:pt idx="46836" formatCode="m/d/yyyy\ h:mm">
                  <c:v>43907.177083333336</c:v>
                </c:pt>
                <c:pt idx="46837" formatCode="m/d/yyyy\ h:mm">
                  <c:v>43907.197916666664</c:v>
                </c:pt>
                <c:pt idx="46838" formatCode="m/d/yyyy\ h:mm">
                  <c:v>43907.21875</c:v>
                </c:pt>
                <c:pt idx="46839" formatCode="m/d/yyyy\ h:mm">
                  <c:v>43907.239583333336</c:v>
                </c:pt>
                <c:pt idx="46840" formatCode="m/d/yyyy\ h:mm">
                  <c:v>43907.260416666664</c:v>
                </c:pt>
                <c:pt idx="46841" formatCode="m/d/yyyy\ h:mm">
                  <c:v>43907.28125</c:v>
                </c:pt>
                <c:pt idx="46842" formatCode="m/d/yyyy\ h:mm">
                  <c:v>43907.302083333336</c:v>
                </c:pt>
                <c:pt idx="46843" formatCode="m/d/yyyy\ h:mm">
                  <c:v>43907.322916666664</c:v>
                </c:pt>
                <c:pt idx="46844" formatCode="m/d/yyyy\ h:mm">
                  <c:v>43907.34375</c:v>
                </c:pt>
                <c:pt idx="46845" formatCode="m/d/yyyy\ h:mm">
                  <c:v>43907.364583333336</c:v>
                </c:pt>
                <c:pt idx="46846" formatCode="m/d/yyyy\ h:mm">
                  <c:v>43907.385416666664</c:v>
                </c:pt>
                <c:pt idx="46847" formatCode="m/d/yyyy\ h:mm">
                  <c:v>43907.40625</c:v>
                </c:pt>
                <c:pt idx="46848" formatCode="m/d/yyyy\ h:mm">
                  <c:v>43907.427083333336</c:v>
                </c:pt>
                <c:pt idx="46849" formatCode="m/d/yyyy\ h:mm">
                  <c:v>43907.447916666664</c:v>
                </c:pt>
                <c:pt idx="46850" formatCode="m/d/yyyy\ h:mm">
                  <c:v>43907.46875</c:v>
                </c:pt>
                <c:pt idx="46851" formatCode="m/d/yyyy\ h:mm">
                  <c:v>43907.489583333336</c:v>
                </c:pt>
                <c:pt idx="46852" formatCode="m/d/yyyy\ h:mm">
                  <c:v>43907.510416666664</c:v>
                </c:pt>
                <c:pt idx="46853" formatCode="m/d/yyyy\ h:mm">
                  <c:v>43907.53125</c:v>
                </c:pt>
                <c:pt idx="46854" formatCode="m/d/yyyy\ h:mm">
                  <c:v>43907.552083333336</c:v>
                </c:pt>
                <c:pt idx="46855" formatCode="m/d/yyyy\ h:mm">
                  <c:v>43907.572916666664</c:v>
                </c:pt>
                <c:pt idx="46856" formatCode="m/d/yyyy\ h:mm">
                  <c:v>43907.59375</c:v>
                </c:pt>
                <c:pt idx="46857" formatCode="m/d/yyyy\ h:mm">
                  <c:v>43907.614583333336</c:v>
                </c:pt>
                <c:pt idx="46858" formatCode="m/d/yyyy\ h:mm">
                  <c:v>43907.635416666664</c:v>
                </c:pt>
                <c:pt idx="46859" formatCode="m/d/yyyy\ h:mm">
                  <c:v>43907.65625</c:v>
                </c:pt>
                <c:pt idx="46860" formatCode="m/d/yyyy\ h:mm">
                  <c:v>43907.677083333336</c:v>
                </c:pt>
                <c:pt idx="46861" formatCode="m/d/yyyy\ h:mm">
                  <c:v>43907.697916666664</c:v>
                </c:pt>
                <c:pt idx="46862" formatCode="m/d/yyyy\ h:mm">
                  <c:v>43907.71875</c:v>
                </c:pt>
                <c:pt idx="46863" formatCode="m/d/yyyy\ h:mm">
                  <c:v>43907.739583333336</c:v>
                </c:pt>
                <c:pt idx="46864" formatCode="m/d/yyyy\ h:mm">
                  <c:v>43907.760416666664</c:v>
                </c:pt>
                <c:pt idx="46865" formatCode="m/d/yyyy\ h:mm">
                  <c:v>43907.78125</c:v>
                </c:pt>
                <c:pt idx="46866" formatCode="m/d/yyyy\ h:mm">
                  <c:v>43907.802083333336</c:v>
                </c:pt>
                <c:pt idx="46867" formatCode="m/d/yyyy\ h:mm">
                  <c:v>43907.822916666664</c:v>
                </c:pt>
                <c:pt idx="46868" formatCode="m/d/yyyy\ h:mm">
                  <c:v>43907.84375</c:v>
                </c:pt>
                <c:pt idx="46869" formatCode="m/d/yyyy\ h:mm">
                  <c:v>43907.864583333336</c:v>
                </c:pt>
                <c:pt idx="46870" formatCode="m/d/yyyy\ h:mm">
                  <c:v>43907.885416666664</c:v>
                </c:pt>
                <c:pt idx="46871" formatCode="m/d/yyyy\ h:mm">
                  <c:v>43907.90625</c:v>
                </c:pt>
                <c:pt idx="46872" formatCode="m/d/yyyy\ h:mm">
                  <c:v>43907.927083333336</c:v>
                </c:pt>
                <c:pt idx="46873" formatCode="m/d/yyyy\ h:mm">
                  <c:v>43907.947916666664</c:v>
                </c:pt>
                <c:pt idx="46874" formatCode="m/d/yyyy\ h:mm">
                  <c:v>43907.96875</c:v>
                </c:pt>
                <c:pt idx="46875" formatCode="m/d/yyyy\ h:mm">
                  <c:v>43907.989583333336</c:v>
                </c:pt>
                <c:pt idx="46876" formatCode="m/d/yyyy\ h:mm">
                  <c:v>43908.010416666664</c:v>
                </c:pt>
                <c:pt idx="46877" formatCode="m/d/yyyy\ h:mm">
                  <c:v>43908.03125</c:v>
                </c:pt>
                <c:pt idx="46878" formatCode="m/d/yyyy\ h:mm">
                  <c:v>43908.052083333336</c:v>
                </c:pt>
                <c:pt idx="46879" formatCode="m/d/yyyy\ h:mm">
                  <c:v>43908.072916666664</c:v>
                </c:pt>
                <c:pt idx="46880" formatCode="m/d/yyyy\ h:mm">
                  <c:v>43908.09375</c:v>
                </c:pt>
                <c:pt idx="46881" formatCode="m/d/yyyy\ h:mm">
                  <c:v>43908.114583333336</c:v>
                </c:pt>
                <c:pt idx="46882" formatCode="m/d/yyyy\ h:mm">
                  <c:v>43908.135416666664</c:v>
                </c:pt>
                <c:pt idx="46883" formatCode="m/d/yyyy\ h:mm">
                  <c:v>43908.15625</c:v>
                </c:pt>
                <c:pt idx="46884" formatCode="m/d/yyyy\ h:mm">
                  <c:v>43908.177083333336</c:v>
                </c:pt>
                <c:pt idx="46885" formatCode="m/d/yyyy\ h:mm">
                  <c:v>43908.197916666664</c:v>
                </c:pt>
                <c:pt idx="46886" formatCode="m/d/yyyy\ h:mm">
                  <c:v>43908.21875</c:v>
                </c:pt>
                <c:pt idx="46887" formatCode="m/d/yyyy\ h:mm">
                  <c:v>43908.239583333336</c:v>
                </c:pt>
                <c:pt idx="46888" formatCode="m/d/yyyy\ h:mm">
                  <c:v>43908.260416666664</c:v>
                </c:pt>
                <c:pt idx="46889" formatCode="m/d/yyyy\ h:mm">
                  <c:v>43908.28125</c:v>
                </c:pt>
                <c:pt idx="46890" formatCode="m/d/yyyy\ h:mm">
                  <c:v>43908.302083333336</c:v>
                </c:pt>
                <c:pt idx="46891" formatCode="m/d/yyyy\ h:mm">
                  <c:v>43908.322916666664</c:v>
                </c:pt>
                <c:pt idx="46892" formatCode="m/d/yyyy\ h:mm">
                  <c:v>43908.34375</c:v>
                </c:pt>
                <c:pt idx="46893" formatCode="m/d/yyyy\ h:mm">
                  <c:v>43908.364583333336</c:v>
                </c:pt>
                <c:pt idx="46894" formatCode="m/d/yyyy\ h:mm">
                  <c:v>43908.385416666664</c:v>
                </c:pt>
                <c:pt idx="46895" formatCode="m/d/yyyy\ h:mm">
                  <c:v>43908.40625</c:v>
                </c:pt>
                <c:pt idx="46896" formatCode="m/d/yyyy\ h:mm">
                  <c:v>43908.427083333336</c:v>
                </c:pt>
                <c:pt idx="46897" formatCode="m/d/yyyy\ h:mm">
                  <c:v>43908.447916666664</c:v>
                </c:pt>
                <c:pt idx="46898" formatCode="m/d/yyyy\ h:mm">
                  <c:v>43908.46875</c:v>
                </c:pt>
                <c:pt idx="46899" formatCode="m/d/yyyy\ h:mm">
                  <c:v>43908.489583333336</c:v>
                </c:pt>
                <c:pt idx="46900" formatCode="m/d/yyyy\ h:mm">
                  <c:v>43908.510416666664</c:v>
                </c:pt>
                <c:pt idx="46901" formatCode="m/d/yyyy\ h:mm">
                  <c:v>43908.53125</c:v>
                </c:pt>
                <c:pt idx="46902" formatCode="m/d/yyyy\ h:mm">
                  <c:v>43908.552083333336</c:v>
                </c:pt>
                <c:pt idx="46903" formatCode="m/d/yyyy\ h:mm">
                  <c:v>43908.572916666664</c:v>
                </c:pt>
                <c:pt idx="46904" formatCode="m/d/yyyy\ h:mm">
                  <c:v>43908.59375</c:v>
                </c:pt>
                <c:pt idx="46905" formatCode="m/d/yyyy\ h:mm">
                  <c:v>43908.614583333336</c:v>
                </c:pt>
                <c:pt idx="46906" formatCode="m/d/yyyy\ h:mm">
                  <c:v>43908.635416666664</c:v>
                </c:pt>
                <c:pt idx="46907" formatCode="m/d/yyyy\ h:mm">
                  <c:v>43908.65625</c:v>
                </c:pt>
                <c:pt idx="46908" formatCode="m/d/yyyy\ h:mm">
                  <c:v>43908.677083333336</c:v>
                </c:pt>
                <c:pt idx="46909" formatCode="m/d/yyyy\ h:mm">
                  <c:v>43908.697916666664</c:v>
                </c:pt>
                <c:pt idx="46910" formatCode="m/d/yyyy\ h:mm">
                  <c:v>43908.71875</c:v>
                </c:pt>
                <c:pt idx="46911" formatCode="m/d/yyyy\ h:mm">
                  <c:v>43908.739583333336</c:v>
                </c:pt>
                <c:pt idx="46912" formatCode="m/d/yyyy\ h:mm">
                  <c:v>43908.760416666664</c:v>
                </c:pt>
                <c:pt idx="46913" formatCode="m/d/yyyy\ h:mm">
                  <c:v>43908.78125</c:v>
                </c:pt>
                <c:pt idx="46914" formatCode="m/d/yyyy\ h:mm">
                  <c:v>43908.802083333336</c:v>
                </c:pt>
                <c:pt idx="46915" formatCode="m/d/yyyy\ h:mm">
                  <c:v>43908.822916666664</c:v>
                </c:pt>
                <c:pt idx="46916" formatCode="m/d/yyyy\ h:mm">
                  <c:v>43908.84375</c:v>
                </c:pt>
                <c:pt idx="46917" formatCode="m/d/yyyy\ h:mm">
                  <c:v>43908.864583333336</c:v>
                </c:pt>
                <c:pt idx="46918" formatCode="m/d/yyyy\ h:mm">
                  <c:v>43908.885416666664</c:v>
                </c:pt>
                <c:pt idx="46919" formatCode="m/d/yyyy\ h:mm">
                  <c:v>43908.90625</c:v>
                </c:pt>
                <c:pt idx="46920" formatCode="m/d/yyyy\ h:mm">
                  <c:v>43908.927083333336</c:v>
                </c:pt>
                <c:pt idx="46921" formatCode="m/d/yyyy\ h:mm">
                  <c:v>43908.947916666664</c:v>
                </c:pt>
                <c:pt idx="46922" formatCode="m/d/yyyy\ h:mm">
                  <c:v>43908.96875</c:v>
                </c:pt>
                <c:pt idx="46923" formatCode="m/d/yyyy\ h:mm">
                  <c:v>43908.989583333336</c:v>
                </c:pt>
                <c:pt idx="46924" formatCode="m/d/yyyy\ h:mm">
                  <c:v>43909.010416666664</c:v>
                </c:pt>
                <c:pt idx="46925" formatCode="m/d/yyyy\ h:mm">
                  <c:v>43909.03125</c:v>
                </c:pt>
                <c:pt idx="46926" formatCode="m/d/yyyy\ h:mm">
                  <c:v>43909.052083333336</c:v>
                </c:pt>
                <c:pt idx="46927" formatCode="m/d/yyyy\ h:mm">
                  <c:v>43909.072916666664</c:v>
                </c:pt>
                <c:pt idx="46928" formatCode="m/d/yyyy\ h:mm">
                  <c:v>43909.09375</c:v>
                </c:pt>
                <c:pt idx="46929" formatCode="m/d/yyyy\ h:mm">
                  <c:v>43909.114583333336</c:v>
                </c:pt>
                <c:pt idx="46930" formatCode="m/d/yyyy\ h:mm">
                  <c:v>43909.135416666664</c:v>
                </c:pt>
                <c:pt idx="46931" formatCode="m/d/yyyy\ h:mm">
                  <c:v>43909.15625</c:v>
                </c:pt>
                <c:pt idx="46932" formatCode="m/d/yyyy\ h:mm">
                  <c:v>43909.177083333336</c:v>
                </c:pt>
                <c:pt idx="46933" formatCode="m/d/yyyy\ h:mm">
                  <c:v>43909.197916666664</c:v>
                </c:pt>
                <c:pt idx="46934" formatCode="m/d/yyyy\ h:mm">
                  <c:v>43909.21875</c:v>
                </c:pt>
                <c:pt idx="46935" formatCode="m/d/yyyy\ h:mm">
                  <c:v>43909.239583333336</c:v>
                </c:pt>
                <c:pt idx="46936" formatCode="m/d/yyyy\ h:mm">
                  <c:v>43909.260416666664</c:v>
                </c:pt>
                <c:pt idx="46937" formatCode="m/d/yyyy\ h:mm">
                  <c:v>43909.28125</c:v>
                </c:pt>
                <c:pt idx="46938" formatCode="m/d/yyyy\ h:mm">
                  <c:v>43909.302083333336</c:v>
                </c:pt>
                <c:pt idx="46939" formatCode="m/d/yyyy\ h:mm">
                  <c:v>43909.322916666664</c:v>
                </c:pt>
                <c:pt idx="46940" formatCode="m/d/yyyy\ h:mm">
                  <c:v>43909.34375</c:v>
                </c:pt>
                <c:pt idx="46941" formatCode="m/d/yyyy\ h:mm">
                  <c:v>43909.364583333336</c:v>
                </c:pt>
                <c:pt idx="46942" formatCode="m/d/yyyy\ h:mm">
                  <c:v>43909.385416666664</c:v>
                </c:pt>
                <c:pt idx="46943" formatCode="m/d/yyyy\ h:mm">
                  <c:v>43909.40625</c:v>
                </c:pt>
                <c:pt idx="46944" formatCode="m/d/yyyy\ h:mm">
                  <c:v>43909.427083333336</c:v>
                </c:pt>
                <c:pt idx="46945" formatCode="m/d/yyyy\ h:mm">
                  <c:v>43909.447916666664</c:v>
                </c:pt>
                <c:pt idx="46946" formatCode="m/d/yyyy\ h:mm">
                  <c:v>43909.46875</c:v>
                </c:pt>
                <c:pt idx="46947" formatCode="m/d/yyyy\ h:mm">
                  <c:v>43909.489583333336</c:v>
                </c:pt>
                <c:pt idx="46948" formatCode="m/d/yyyy\ h:mm">
                  <c:v>43909.510416666664</c:v>
                </c:pt>
                <c:pt idx="46949" formatCode="m/d/yyyy\ h:mm">
                  <c:v>43909.53125</c:v>
                </c:pt>
                <c:pt idx="46950" formatCode="m/d/yyyy\ h:mm">
                  <c:v>43909.552083333336</c:v>
                </c:pt>
                <c:pt idx="46951" formatCode="m/d/yyyy\ h:mm">
                  <c:v>43909.572916666664</c:v>
                </c:pt>
                <c:pt idx="46952" formatCode="m/d/yyyy\ h:mm">
                  <c:v>43909.59375</c:v>
                </c:pt>
                <c:pt idx="46953" formatCode="m/d/yyyy\ h:mm">
                  <c:v>43909.614583333336</c:v>
                </c:pt>
                <c:pt idx="46954" formatCode="m/d/yyyy\ h:mm">
                  <c:v>43909.635416666664</c:v>
                </c:pt>
                <c:pt idx="46955" formatCode="m/d/yyyy\ h:mm">
                  <c:v>43909.65625</c:v>
                </c:pt>
                <c:pt idx="46956" formatCode="m/d/yyyy\ h:mm">
                  <c:v>43909.677083333336</c:v>
                </c:pt>
                <c:pt idx="46957" formatCode="m/d/yyyy\ h:mm">
                  <c:v>43909.697916666664</c:v>
                </c:pt>
                <c:pt idx="46958" formatCode="m/d/yyyy\ h:mm">
                  <c:v>43909.71875</c:v>
                </c:pt>
                <c:pt idx="46959" formatCode="m/d/yyyy\ h:mm">
                  <c:v>43909.739583333336</c:v>
                </c:pt>
                <c:pt idx="46960" formatCode="m/d/yyyy\ h:mm">
                  <c:v>43909.760416666664</c:v>
                </c:pt>
                <c:pt idx="46961" formatCode="m/d/yyyy\ h:mm">
                  <c:v>43909.78125</c:v>
                </c:pt>
                <c:pt idx="46962" formatCode="m/d/yyyy\ h:mm">
                  <c:v>43909.802083333336</c:v>
                </c:pt>
                <c:pt idx="46963" formatCode="m/d/yyyy\ h:mm">
                  <c:v>43909.822916666664</c:v>
                </c:pt>
                <c:pt idx="46964" formatCode="m/d/yyyy\ h:mm">
                  <c:v>43909.84375</c:v>
                </c:pt>
                <c:pt idx="46965" formatCode="m/d/yyyy\ h:mm">
                  <c:v>43909.864583333336</c:v>
                </c:pt>
                <c:pt idx="46966" formatCode="m/d/yyyy\ h:mm">
                  <c:v>43909.885416666664</c:v>
                </c:pt>
                <c:pt idx="46967" formatCode="m/d/yyyy\ h:mm">
                  <c:v>43909.90625</c:v>
                </c:pt>
                <c:pt idx="46968" formatCode="m/d/yyyy\ h:mm">
                  <c:v>43909.927083333336</c:v>
                </c:pt>
                <c:pt idx="46969" formatCode="m/d/yyyy\ h:mm">
                  <c:v>43909.947916666664</c:v>
                </c:pt>
                <c:pt idx="46970" formatCode="m/d/yyyy\ h:mm">
                  <c:v>43909.96875</c:v>
                </c:pt>
                <c:pt idx="46971" formatCode="m/d/yyyy\ h:mm">
                  <c:v>43909.989583333336</c:v>
                </c:pt>
                <c:pt idx="46972" formatCode="m/d/yyyy\ h:mm">
                  <c:v>43910.010416666664</c:v>
                </c:pt>
                <c:pt idx="46973" formatCode="m/d/yyyy\ h:mm">
                  <c:v>43910.03125</c:v>
                </c:pt>
                <c:pt idx="46974" formatCode="m/d/yyyy\ h:mm">
                  <c:v>43910.052083333336</c:v>
                </c:pt>
                <c:pt idx="46975" formatCode="m/d/yyyy\ h:mm">
                  <c:v>43910.072916666664</c:v>
                </c:pt>
                <c:pt idx="46976" formatCode="m/d/yyyy\ h:mm">
                  <c:v>43910.09375</c:v>
                </c:pt>
                <c:pt idx="46977" formatCode="m/d/yyyy\ h:mm">
                  <c:v>43910.114583333336</c:v>
                </c:pt>
                <c:pt idx="46978" formatCode="m/d/yyyy\ h:mm">
                  <c:v>43910.135416666664</c:v>
                </c:pt>
                <c:pt idx="46979" formatCode="m/d/yyyy\ h:mm">
                  <c:v>43910.15625</c:v>
                </c:pt>
                <c:pt idx="46980" formatCode="m/d/yyyy\ h:mm">
                  <c:v>43910.177083333336</c:v>
                </c:pt>
                <c:pt idx="46981" formatCode="m/d/yyyy\ h:mm">
                  <c:v>43910.197916666664</c:v>
                </c:pt>
                <c:pt idx="46982" formatCode="m/d/yyyy\ h:mm">
                  <c:v>43910.21875</c:v>
                </c:pt>
                <c:pt idx="46983" formatCode="m/d/yyyy\ h:mm">
                  <c:v>43910.239583333336</c:v>
                </c:pt>
                <c:pt idx="46984" formatCode="m/d/yyyy\ h:mm">
                  <c:v>43910.260416666664</c:v>
                </c:pt>
                <c:pt idx="46985" formatCode="m/d/yyyy\ h:mm">
                  <c:v>43910.28125</c:v>
                </c:pt>
                <c:pt idx="46986" formatCode="m/d/yyyy\ h:mm">
                  <c:v>43910.302083333336</c:v>
                </c:pt>
                <c:pt idx="46987" formatCode="m/d/yyyy\ h:mm">
                  <c:v>43910.322916666664</c:v>
                </c:pt>
                <c:pt idx="46988" formatCode="m/d/yyyy\ h:mm">
                  <c:v>43910.34375</c:v>
                </c:pt>
                <c:pt idx="46989" formatCode="m/d/yyyy\ h:mm">
                  <c:v>43910.364583333336</c:v>
                </c:pt>
                <c:pt idx="46990" formatCode="m/d/yyyy\ h:mm">
                  <c:v>43910.385416666664</c:v>
                </c:pt>
                <c:pt idx="46991" formatCode="m/d/yyyy\ h:mm">
                  <c:v>43910.40625</c:v>
                </c:pt>
                <c:pt idx="46992" formatCode="m/d/yyyy\ h:mm">
                  <c:v>43910.427083333336</c:v>
                </c:pt>
                <c:pt idx="46993" formatCode="m/d/yyyy\ h:mm">
                  <c:v>43910.447916666664</c:v>
                </c:pt>
                <c:pt idx="46994" formatCode="m/d/yyyy\ h:mm">
                  <c:v>43910.46875</c:v>
                </c:pt>
                <c:pt idx="46995" formatCode="m/d/yyyy\ h:mm">
                  <c:v>43910.489583333336</c:v>
                </c:pt>
                <c:pt idx="46996" formatCode="m/d/yyyy\ h:mm">
                  <c:v>43910.510416666664</c:v>
                </c:pt>
                <c:pt idx="46997" formatCode="m/d/yyyy\ h:mm">
                  <c:v>43910.53125</c:v>
                </c:pt>
                <c:pt idx="46998" formatCode="m/d/yyyy\ h:mm">
                  <c:v>43910.552083333336</c:v>
                </c:pt>
                <c:pt idx="46999" formatCode="m/d/yyyy\ h:mm">
                  <c:v>43910.572916666664</c:v>
                </c:pt>
                <c:pt idx="47000" formatCode="m/d/yyyy\ h:mm">
                  <c:v>43910.59375</c:v>
                </c:pt>
                <c:pt idx="47001" formatCode="m/d/yyyy\ h:mm">
                  <c:v>43910.614583333336</c:v>
                </c:pt>
                <c:pt idx="47002" formatCode="m/d/yyyy\ h:mm">
                  <c:v>43910.635416666664</c:v>
                </c:pt>
                <c:pt idx="47003" formatCode="m/d/yyyy\ h:mm">
                  <c:v>43910.65625</c:v>
                </c:pt>
                <c:pt idx="47004" formatCode="m/d/yyyy\ h:mm">
                  <c:v>43910.677083333336</c:v>
                </c:pt>
                <c:pt idx="47005" formatCode="m/d/yyyy\ h:mm">
                  <c:v>43910.697916666664</c:v>
                </c:pt>
                <c:pt idx="47006" formatCode="m/d/yyyy\ h:mm">
                  <c:v>43910.71875</c:v>
                </c:pt>
                <c:pt idx="47007" formatCode="m/d/yyyy\ h:mm">
                  <c:v>43910.739583333336</c:v>
                </c:pt>
                <c:pt idx="47008" formatCode="m/d/yyyy\ h:mm">
                  <c:v>43910.760416666664</c:v>
                </c:pt>
                <c:pt idx="47009" formatCode="m/d/yyyy\ h:mm">
                  <c:v>43910.78125</c:v>
                </c:pt>
                <c:pt idx="47010" formatCode="m/d/yyyy\ h:mm">
                  <c:v>43910.802083333336</c:v>
                </c:pt>
                <c:pt idx="47011" formatCode="m/d/yyyy\ h:mm">
                  <c:v>43910.822916666664</c:v>
                </c:pt>
                <c:pt idx="47012" formatCode="m/d/yyyy\ h:mm">
                  <c:v>43910.84375</c:v>
                </c:pt>
                <c:pt idx="47013" formatCode="m/d/yyyy\ h:mm">
                  <c:v>43910.864583333336</c:v>
                </c:pt>
                <c:pt idx="47014" formatCode="m/d/yyyy\ h:mm">
                  <c:v>43910.885416666664</c:v>
                </c:pt>
                <c:pt idx="47015" formatCode="m/d/yyyy\ h:mm">
                  <c:v>43910.90625</c:v>
                </c:pt>
                <c:pt idx="47016" formatCode="m/d/yyyy\ h:mm">
                  <c:v>43910.927083333336</c:v>
                </c:pt>
                <c:pt idx="47017" formatCode="m/d/yyyy\ h:mm">
                  <c:v>43910.947916666664</c:v>
                </c:pt>
                <c:pt idx="47018" formatCode="m/d/yyyy\ h:mm">
                  <c:v>43910.96875</c:v>
                </c:pt>
                <c:pt idx="47019" formatCode="m/d/yyyy\ h:mm">
                  <c:v>43910.989583333336</c:v>
                </c:pt>
                <c:pt idx="47020" formatCode="m/d/yyyy\ h:mm">
                  <c:v>43911.010416666664</c:v>
                </c:pt>
                <c:pt idx="47021" formatCode="m/d/yyyy\ h:mm">
                  <c:v>43911.03125</c:v>
                </c:pt>
                <c:pt idx="47022" formatCode="m/d/yyyy\ h:mm">
                  <c:v>43911.052083333336</c:v>
                </c:pt>
                <c:pt idx="47023" formatCode="m/d/yyyy\ h:mm">
                  <c:v>43911.072916666664</c:v>
                </c:pt>
                <c:pt idx="47024" formatCode="m/d/yyyy\ h:mm">
                  <c:v>43911.09375</c:v>
                </c:pt>
                <c:pt idx="47025" formatCode="m/d/yyyy\ h:mm">
                  <c:v>43911.114583333336</c:v>
                </c:pt>
                <c:pt idx="47026" formatCode="m/d/yyyy\ h:mm">
                  <c:v>43911.135416666664</c:v>
                </c:pt>
                <c:pt idx="47027" formatCode="m/d/yyyy\ h:mm">
                  <c:v>43911.15625</c:v>
                </c:pt>
                <c:pt idx="47028" formatCode="m/d/yyyy\ h:mm">
                  <c:v>43911.177083333336</c:v>
                </c:pt>
                <c:pt idx="47029" formatCode="m/d/yyyy\ h:mm">
                  <c:v>43911.197916666664</c:v>
                </c:pt>
                <c:pt idx="47030" formatCode="m/d/yyyy\ h:mm">
                  <c:v>43911.21875</c:v>
                </c:pt>
                <c:pt idx="47031" formatCode="m/d/yyyy\ h:mm">
                  <c:v>43911.239583333336</c:v>
                </c:pt>
                <c:pt idx="47032" formatCode="m/d/yyyy\ h:mm">
                  <c:v>43911.260416666664</c:v>
                </c:pt>
                <c:pt idx="47033" formatCode="m/d/yyyy\ h:mm">
                  <c:v>43911.28125</c:v>
                </c:pt>
                <c:pt idx="47034" formatCode="m/d/yyyy\ h:mm">
                  <c:v>43911.302083333336</c:v>
                </c:pt>
                <c:pt idx="47035" formatCode="m/d/yyyy\ h:mm">
                  <c:v>43911.322916666664</c:v>
                </c:pt>
                <c:pt idx="47036" formatCode="m/d/yyyy\ h:mm">
                  <c:v>43911.34375</c:v>
                </c:pt>
                <c:pt idx="47037" formatCode="m/d/yyyy\ h:mm">
                  <c:v>43911.364583333336</c:v>
                </c:pt>
                <c:pt idx="47038" formatCode="m/d/yyyy\ h:mm">
                  <c:v>43911.385416666664</c:v>
                </c:pt>
                <c:pt idx="47039" formatCode="m/d/yyyy\ h:mm">
                  <c:v>43911.40625</c:v>
                </c:pt>
                <c:pt idx="47040" formatCode="m/d/yyyy\ h:mm">
                  <c:v>43911.427083333336</c:v>
                </c:pt>
                <c:pt idx="47041" formatCode="m/d/yyyy\ h:mm">
                  <c:v>43911.447916666664</c:v>
                </c:pt>
                <c:pt idx="47042" formatCode="m/d/yyyy\ h:mm">
                  <c:v>43911.46875</c:v>
                </c:pt>
                <c:pt idx="47043" formatCode="m/d/yyyy\ h:mm">
                  <c:v>43911.489583333336</c:v>
                </c:pt>
                <c:pt idx="47044" formatCode="m/d/yyyy\ h:mm">
                  <c:v>43911.510416666664</c:v>
                </c:pt>
                <c:pt idx="47045" formatCode="m/d/yyyy\ h:mm">
                  <c:v>43911.53125</c:v>
                </c:pt>
                <c:pt idx="47046" formatCode="m/d/yyyy\ h:mm">
                  <c:v>43911.552083333336</c:v>
                </c:pt>
                <c:pt idx="47047" formatCode="m/d/yyyy\ h:mm">
                  <c:v>43911.572916666664</c:v>
                </c:pt>
                <c:pt idx="47048" formatCode="m/d/yyyy\ h:mm">
                  <c:v>43911.59375</c:v>
                </c:pt>
                <c:pt idx="47049" formatCode="m/d/yyyy\ h:mm">
                  <c:v>43911.614583333336</c:v>
                </c:pt>
                <c:pt idx="47050" formatCode="m/d/yyyy\ h:mm">
                  <c:v>43911.635416666664</c:v>
                </c:pt>
                <c:pt idx="47051" formatCode="m/d/yyyy\ h:mm">
                  <c:v>43911.65625</c:v>
                </c:pt>
                <c:pt idx="47052" formatCode="m/d/yyyy\ h:mm">
                  <c:v>43911.677083333336</c:v>
                </c:pt>
                <c:pt idx="47053" formatCode="m/d/yyyy\ h:mm">
                  <c:v>43911.697916666664</c:v>
                </c:pt>
                <c:pt idx="47054" formatCode="m/d/yyyy\ h:mm">
                  <c:v>43911.71875</c:v>
                </c:pt>
                <c:pt idx="47055" formatCode="m/d/yyyy\ h:mm">
                  <c:v>43911.739583333336</c:v>
                </c:pt>
                <c:pt idx="47056" formatCode="m/d/yyyy\ h:mm">
                  <c:v>43911.760416666664</c:v>
                </c:pt>
                <c:pt idx="47057" formatCode="m/d/yyyy\ h:mm">
                  <c:v>43911.78125</c:v>
                </c:pt>
                <c:pt idx="47058" formatCode="m/d/yyyy\ h:mm">
                  <c:v>43911.802083333336</c:v>
                </c:pt>
                <c:pt idx="47059" formatCode="m/d/yyyy\ h:mm">
                  <c:v>43911.822916666664</c:v>
                </c:pt>
                <c:pt idx="47060" formatCode="m/d/yyyy\ h:mm">
                  <c:v>43911.84375</c:v>
                </c:pt>
                <c:pt idx="47061" formatCode="m/d/yyyy\ h:mm">
                  <c:v>43911.864583333336</c:v>
                </c:pt>
                <c:pt idx="47062" formatCode="m/d/yyyy\ h:mm">
                  <c:v>43911.885416666664</c:v>
                </c:pt>
                <c:pt idx="47063" formatCode="m/d/yyyy\ h:mm">
                  <c:v>43911.90625</c:v>
                </c:pt>
                <c:pt idx="47064" formatCode="m/d/yyyy\ h:mm">
                  <c:v>43911.927083333336</c:v>
                </c:pt>
                <c:pt idx="47065" formatCode="m/d/yyyy\ h:mm">
                  <c:v>43911.947916666664</c:v>
                </c:pt>
                <c:pt idx="47066" formatCode="m/d/yyyy\ h:mm">
                  <c:v>43911.96875</c:v>
                </c:pt>
                <c:pt idx="47067" formatCode="m/d/yyyy\ h:mm">
                  <c:v>43911.989583333336</c:v>
                </c:pt>
                <c:pt idx="47068" formatCode="m/d/yyyy\ h:mm">
                  <c:v>43912.010416666664</c:v>
                </c:pt>
                <c:pt idx="47069" formatCode="m/d/yyyy\ h:mm">
                  <c:v>43912.03125</c:v>
                </c:pt>
                <c:pt idx="47070" formatCode="m/d/yyyy\ h:mm">
                  <c:v>43912.052083333336</c:v>
                </c:pt>
                <c:pt idx="47071" formatCode="m/d/yyyy\ h:mm">
                  <c:v>43912.072916666664</c:v>
                </c:pt>
                <c:pt idx="47072" formatCode="m/d/yyyy\ h:mm">
                  <c:v>43912.09375</c:v>
                </c:pt>
                <c:pt idx="47073" formatCode="m/d/yyyy\ h:mm">
                  <c:v>43912.114583333336</c:v>
                </c:pt>
                <c:pt idx="47074" formatCode="m/d/yyyy\ h:mm">
                  <c:v>43912.135416666664</c:v>
                </c:pt>
                <c:pt idx="47075" formatCode="m/d/yyyy\ h:mm">
                  <c:v>43912.15625</c:v>
                </c:pt>
                <c:pt idx="47076" formatCode="m/d/yyyy\ h:mm">
                  <c:v>43912.177083333336</c:v>
                </c:pt>
                <c:pt idx="47077" formatCode="m/d/yyyy\ h:mm">
                  <c:v>43912.197916666664</c:v>
                </c:pt>
                <c:pt idx="47078" formatCode="m/d/yyyy\ h:mm">
                  <c:v>43912.21875</c:v>
                </c:pt>
                <c:pt idx="47079" formatCode="m/d/yyyy\ h:mm">
                  <c:v>43912.239583333336</c:v>
                </c:pt>
                <c:pt idx="47080" formatCode="m/d/yyyy\ h:mm">
                  <c:v>43912.260416666664</c:v>
                </c:pt>
                <c:pt idx="47081" formatCode="m/d/yyyy\ h:mm">
                  <c:v>43912.28125</c:v>
                </c:pt>
                <c:pt idx="47082" formatCode="m/d/yyyy\ h:mm">
                  <c:v>43912.302083333336</c:v>
                </c:pt>
                <c:pt idx="47083" formatCode="m/d/yyyy\ h:mm">
                  <c:v>43912.322916666664</c:v>
                </c:pt>
                <c:pt idx="47084" formatCode="m/d/yyyy\ h:mm">
                  <c:v>43912.34375</c:v>
                </c:pt>
                <c:pt idx="47085" formatCode="m/d/yyyy\ h:mm">
                  <c:v>43912.364583333336</c:v>
                </c:pt>
                <c:pt idx="47086" formatCode="m/d/yyyy\ h:mm">
                  <c:v>43912.385416666664</c:v>
                </c:pt>
                <c:pt idx="47087" formatCode="m/d/yyyy\ h:mm">
                  <c:v>43912.40625</c:v>
                </c:pt>
                <c:pt idx="47088" formatCode="m/d/yyyy\ h:mm">
                  <c:v>43912.427083333336</c:v>
                </c:pt>
                <c:pt idx="47089" formatCode="m/d/yyyy\ h:mm">
                  <c:v>43912.447916666664</c:v>
                </c:pt>
                <c:pt idx="47090" formatCode="m/d/yyyy\ h:mm">
                  <c:v>43912.46875</c:v>
                </c:pt>
                <c:pt idx="47091" formatCode="m/d/yyyy\ h:mm">
                  <c:v>43912.489583333336</c:v>
                </c:pt>
                <c:pt idx="47092" formatCode="m/d/yyyy\ h:mm">
                  <c:v>43912.510416666664</c:v>
                </c:pt>
                <c:pt idx="47093" formatCode="m/d/yyyy\ h:mm">
                  <c:v>43912.53125</c:v>
                </c:pt>
                <c:pt idx="47094" formatCode="m/d/yyyy\ h:mm">
                  <c:v>43912.552083333336</c:v>
                </c:pt>
                <c:pt idx="47095" formatCode="m/d/yyyy\ h:mm">
                  <c:v>43912.572916666664</c:v>
                </c:pt>
                <c:pt idx="47096" formatCode="m/d/yyyy\ h:mm">
                  <c:v>43912.59375</c:v>
                </c:pt>
                <c:pt idx="47097" formatCode="m/d/yyyy\ h:mm">
                  <c:v>43912.614583333336</c:v>
                </c:pt>
                <c:pt idx="47098" formatCode="m/d/yyyy\ h:mm">
                  <c:v>43912.635416666664</c:v>
                </c:pt>
                <c:pt idx="47099" formatCode="m/d/yyyy\ h:mm">
                  <c:v>43912.65625</c:v>
                </c:pt>
                <c:pt idx="47100" formatCode="m/d/yyyy\ h:mm">
                  <c:v>43912.677083333336</c:v>
                </c:pt>
                <c:pt idx="47101" formatCode="m/d/yyyy\ h:mm">
                  <c:v>43912.697916666664</c:v>
                </c:pt>
                <c:pt idx="47102" formatCode="m/d/yyyy\ h:mm">
                  <c:v>43912.71875</c:v>
                </c:pt>
                <c:pt idx="47103" formatCode="m/d/yyyy\ h:mm">
                  <c:v>43912.739583333336</c:v>
                </c:pt>
                <c:pt idx="47104" formatCode="m/d/yyyy\ h:mm">
                  <c:v>43912.760416666664</c:v>
                </c:pt>
                <c:pt idx="47105" formatCode="m/d/yyyy\ h:mm">
                  <c:v>43912.78125</c:v>
                </c:pt>
                <c:pt idx="47106" formatCode="m/d/yyyy\ h:mm">
                  <c:v>43912.802083333336</c:v>
                </c:pt>
                <c:pt idx="47107" formatCode="m/d/yyyy\ h:mm">
                  <c:v>43912.822916666664</c:v>
                </c:pt>
                <c:pt idx="47108" formatCode="m/d/yyyy\ h:mm">
                  <c:v>43912.84375</c:v>
                </c:pt>
                <c:pt idx="47109" formatCode="m/d/yyyy\ h:mm">
                  <c:v>43912.864583333336</c:v>
                </c:pt>
                <c:pt idx="47110" formatCode="m/d/yyyy\ h:mm">
                  <c:v>43912.885416666664</c:v>
                </c:pt>
                <c:pt idx="47111" formatCode="m/d/yyyy\ h:mm">
                  <c:v>43912.90625</c:v>
                </c:pt>
                <c:pt idx="47112" formatCode="m/d/yyyy\ h:mm">
                  <c:v>43912.927083333336</c:v>
                </c:pt>
                <c:pt idx="47113" formatCode="m/d/yyyy\ h:mm">
                  <c:v>43912.947916666664</c:v>
                </c:pt>
                <c:pt idx="47114" formatCode="m/d/yyyy\ h:mm">
                  <c:v>43912.96875</c:v>
                </c:pt>
                <c:pt idx="47115" formatCode="m/d/yyyy\ h:mm">
                  <c:v>43912.989583333336</c:v>
                </c:pt>
                <c:pt idx="47116" formatCode="m/d/yyyy\ h:mm">
                  <c:v>43913.010416666664</c:v>
                </c:pt>
                <c:pt idx="47117" formatCode="m/d/yyyy\ h:mm">
                  <c:v>43913.03125</c:v>
                </c:pt>
                <c:pt idx="47118" formatCode="m/d/yyyy\ h:mm">
                  <c:v>43913.052083333336</c:v>
                </c:pt>
                <c:pt idx="47119" formatCode="m/d/yyyy\ h:mm">
                  <c:v>43913.072916666664</c:v>
                </c:pt>
                <c:pt idx="47120" formatCode="m/d/yyyy\ h:mm">
                  <c:v>43913.09375</c:v>
                </c:pt>
                <c:pt idx="47121" formatCode="m/d/yyyy\ h:mm">
                  <c:v>43913.114583333336</c:v>
                </c:pt>
                <c:pt idx="47122" formatCode="m/d/yyyy\ h:mm">
                  <c:v>43913.135416666664</c:v>
                </c:pt>
                <c:pt idx="47123" formatCode="m/d/yyyy\ h:mm">
                  <c:v>43913.15625</c:v>
                </c:pt>
                <c:pt idx="47124" formatCode="m/d/yyyy\ h:mm">
                  <c:v>43913.177083333336</c:v>
                </c:pt>
                <c:pt idx="47125" formatCode="m/d/yyyy\ h:mm">
                  <c:v>43913.197916666664</c:v>
                </c:pt>
                <c:pt idx="47126" formatCode="m/d/yyyy\ h:mm">
                  <c:v>43913.21875</c:v>
                </c:pt>
                <c:pt idx="47127" formatCode="m/d/yyyy\ h:mm">
                  <c:v>43913.239583333336</c:v>
                </c:pt>
                <c:pt idx="47128" formatCode="m/d/yyyy\ h:mm">
                  <c:v>43913.260416666664</c:v>
                </c:pt>
                <c:pt idx="47129" formatCode="m/d/yyyy\ h:mm">
                  <c:v>43913.28125</c:v>
                </c:pt>
                <c:pt idx="47130" formatCode="m/d/yyyy\ h:mm">
                  <c:v>43913.302083333336</c:v>
                </c:pt>
                <c:pt idx="47131" formatCode="m/d/yyyy\ h:mm">
                  <c:v>43913.322916666664</c:v>
                </c:pt>
                <c:pt idx="47132" formatCode="m/d/yyyy\ h:mm">
                  <c:v>43913.34375</c:v>
                </c:pt>
                <c:pt idx="47133" formatCode="m/d/yyyy\ h:mm">
                  <c:v>43913.364583333336</c:v>
                </c:pt>
                <c:pt idx="47134" formatCode="m/d/yyyy\ h:mm">
                  <c:v>43913.385416666664</c:v>
                </c:pt>
                <c:pt idx="47135" formatCode="m/d/yyyy\ h:mm">
                  <c:v>43913.40625</c:v>
                </c:pt>
                <c:pt idx="47136" formatCode="m/d/yyyy\ h:mm">
                  <c:v>43913.427083333336</c:v>
                </c:pt>
                <c:pt idx="47137" formatCode="m/d/yyyy\ h:mm">
                  <c:v>43913.447916666664</c:v>
                </c:pt>
                <c:pt idx="47138" formatCode="m/d/yyyy\ h:mm">
                  <c:v>43913.46875</c:v>
                </c:pt>
                <c:pt idx="47139" formatCode="m/d/yyyy\ h:mm">
                  <c:v>43913.489583333336</c:v>
                </c:pt>
                <c:pt idx="47140" formatCode="m/d/yyyy\ h:mm">
                  <c:v>43913.510416666664</c:v>
                </c:pt>
                <c:pt idx="47141" formatCode="m/d/yyyy\ h:mm">
                  <c:v>43913.53125</c:v>
                </c:pt>
                <c:pt idx="47142" formatCode="m/d/yyyy\ h:mm">
                  <c:v>43913.552083333336</c:v>
                </c:pt>
                <c:pt idx="47143" formatCode="m/d/yyyy\ h:mm">
                  <c:v>43913.572916666664</c:v>
                </c:pt>
                <c:pt idx="47144" formatCode="m/d/yyyy\ h:mm">
                  <c:v>43913.59375</c:v>
                </c:pt>
                <c:pt idx="47145" formatCode="m/d/yyyy\ h:mm">
                  <c:v>43913.614583333336</c:v>
                </c:pt>
                <c:pt idx="47146" formatCode="m/d/yyyy\ h:mm">
                  <c:v>43913.635416666664</c:v>
                </c:pt>
                <c:pt idx="47147" formatCode="m/d/yyyy\ h:mm">
                  <c:v>43913.65625</c:v>
                </c:pt>
                <c:pt idx="47148" formatCode="m/d/yyyy\ h:mm">
                  <c:v>43913.677083333336</c:v>
                </c:pt>
                <c:pt idx="47149" formatCode="m/d/yyyy\ h:mm">
                  <c:v>43913.697916666664</c:v>
                </c:pt>
                <c:pt idx="47150" formatCode="m/d/yyyy\ h:mm">
                  <c:v>43913.71875</c:v>
                </c:pt>
                <c:pt idx="47151" formatCode="m/d/yyyy\ h:mm">
                  <c:v>43913.739583333336</c:v>
                </c:pt>
                <c:pt idx="47152" formatCode="m/d/yyyy\ h:mm">
                  <c:v>43913.760416666664</c:v>
                </c:pt>
                <c:pt idx="47153" formatCode="m/d/yyyy\ h:mm">
                  <c:v>43913.78125</c:v>
                </c:pt>
                <c:pt idx="47154" formatCode="m/d/yyyy\ h:mm">
                  <c:v>43913.802083333336</c:v>
                </c:pt>
                <c:pt idx="47155" formatCode="m/d/yyyy\ h:mm">
                  <c:v>43913.822916666664</c:v>
                </c:pt>
                <c:pt idx="47156" formatCode="m/d/yyyy\ h:mm">
                  <c:v>43913.84375</c:v>
                </c:pt>
                <c:pt idx="47157" formatCode="m/d/yyyy\ h:mm">
                  <c:v>43913.864583333336</c:v>
                </c:pt>
                <c:pt idx="47158" formatCode="m/d/yyyy\ h:mm">
                  <c:v>43913.885416666664</c:v>
                </c:pt>
                <c:pt idx="47159" formatCode="m/d/yyyy\ h:mm">
                  <c:v>43913.90625</c:v>
                </c:pt>
                <c:pt idx="47160" formatCode="m/d/yyyy\ h:mm">
                  <c:v>43913.927083333336</c:v>
                </c:pt>
                <c:pt idx="47161" formatCode="m/d/yyyy\ h:mm">
                  <c:v>43913.947916666664</c:v>
                </c:pt>
                <c:pt idx="47162" formatCode="m/d/yyyy\ h:mm">
                  <c:v>43913.96875</c:v>
                </c:pt>
                <c:pt idx="47163" formatCode="m/d/yyyy\ h:mm">
                  <c:v>43913.989583333336</c:v>
                </c:pt>
                <c:pt idx="47164" formatCode="m/d/yyyy\ h:mm">
                  <c:v>43914.010416666664</c:v>
                </c:pt>
                <c:pt idx="47165" formatCode="m/d/yyyy\ h:mm">
                  <c:v>43914.03125</c:v>
                </c:pt>
                <c:pt idx="47166" formatCode="m/d/yyyy\ h:mm">
                  <c:v>43914.052083333336</c:v>
                </c:pt>
                <c:pt idx="47167" formatCode="m/d/yyyy\ h:mm">
                  <c:v>43914.072916666664</c:v>
                </c:pt>
                <c:pt idx="47168" formatCode="m/d/yyyy\ h:mm">
                  <c:v>43914.09375</c:v>
                </c:pt>
                <c:pt idx="47169" formatCode="m/d/yyyy\ h:mm">
                  <c:v>43914.114583333336</c:v>
                </c:pt>
                <c:pt idx="47170" formatCode="m/d/yyyy\ h:mm">
                  <c:v>43914.135416666664</c:v>
                </c:pt>
                <c:pt idx="47171" formatCode="m/d/yyyy\ h:mm">
                  <c:v>43914.15625</c:v>
                </c:pt>
                <c:pt idx="47172" formatCode="m/d/yyyy\ h:mm">
                  <c:v>43914.177083333336</c:v>
                </c:pt>
                <c:pt idx="47173" formatCode="m/d/yyyy\ h:mm">
                  <c:v>43914.197916666664</c:v>
                </c:pt>
                <c:pt idx="47174" formatCode="m/d/yyyy\ h:mm">
                  <c:v>43914.21875</c:v>
                </c:pt>
                <c:pt idx="47175" formatCode="m/d/yyyy\ h:mm">
                  <c:v>43914.239583333336</c:v>
                </c:pt>
                <c:pt idx="47176" formatCode="m/d/yyyy\ h:mm">
                  <c:v>43914.260416666664</c:v>
                </c:pt>
                <c:pt idx="47177" formatCode="m/d/yyyy\ h:mm">
                  <c:v>43914.28125</c:v>
                </c:pt>
                <c:pt idx="47178" formatCode="m/d/yyyy\ h:mm">
                  <c:v>43914.302083333336</c:v>
                </c:pt>
                <c:pt idx="47179" formatCode="m/d/yyyy\ h:mm">
                  <c:v>43914.322916666664</c:v>
                </c:pt>
                <c:pt idx="47180" formatCode="m/d/yyyy\ h:mm">
                  <c:v>43914.34375</c:v>
                </c:pt>
                <c:pt idx="47181" formatCode="m/d/yyyy\ h:mm">
                  <c:v>43914.364583333336</c:v>
                </c:pt>
                <c:pt idx="47182" formatCode="m/d/yyyy\ h:mm">
                  <c:v>43914.385416666664</c:v>
                </c:pt>
                <c:pt idx="47183" formatCode="m/d/yyyy\ h:mm">
                  <c:v>43914.40625</c:v>
                </c:pt>
                <c:pt idx="47184" formatCode="m/d/yyyy\ h:mm">
                  <c:v>43914.427083333336</c:v>
                </c:pt>
                <c:pt idx="47185" formatCode="m/d/yyyy\ h:mm">
                  <c:v>43914.447916666664</c:v>
                </c:pt>
                <c:pt idx="47186" formatCode="m/d/yyyy\ h:mm">
                  <c:v>43914.46875</c:v>
                </c:pt>
                <c:pt idx="47187" formatCode="m/d/yyyy\ h:mm">
                  <c:v>43914.489583333336</c:v>
                </c:pt>
                <c:pt idx="47188" formatCode="m/d/yyyy\ h:mm">
                  <c:v>43914.510416666664</c:v>
                </c:pt>
                <c:pt idx="47189" formatCode="m/d/yyyy\ h:mm">
                  <c:v>43914.53125</c:v>
                </c:pt>
                <c:pt idx="47190" formatCode="m/d/yyyy\ h:mm">
                  <c:v>43914.552083333336</c:v>
                </c:pt>
                <c:pt idx="47191" formatCode="m/d/yyyy\ h:mm">
                  <c:v>43914.572916666664</c:v>
                </c:pt>
                <c:pt idx="47192" formatCode="m/d/yyyy\ h:mm">
                  <c:v>43914.59375</c:v>
                </c:pt>
                <c:pt idx="47193" formatCode="m/d/yyyy\ h:mm">
                  <c:v>43914.614583333336</c:v>
                </c:pt>
                <c:pt idx="47194" formatCode="m/d/yyyy\ h:mm">
                  <c:v>43914.635416666664</c:v>
                </c:pt>
                <c:pt idx="47195" formatCode="m/d/yyyy\ h:mm">
                  <c:v>43914.65625</c:v>
                </c:pt>
                <c:pt idx="47196" formatCode="m/d/yyyy\ h:mm">
                  <c:v>43914.677083333336</c:v>
                </c:pt>
                <c:pt idx="47197" formatCode="m/d/yyyy\ h:mm">
                  <c:v>43914.697916666664</c:v>
                </c:pt>
                <c:pt idx="47198" formatCode="m/d/yyyy\ h:mm">
                  <c:v>43914.71875</c:v>
                </c:pt>
                <c:pt idx="47199" formatCode="m/d/yyyy\ h:mm">
                  <c:v>43914.739583333336</c:v>
                </c:pt>
                <c:pt idx="47200" formatCode="m/d/yyyy\ h:mm">
                  <c:v>43914.760416666664</c:v>
                </c:pt>
                <c:pt idx="47201" formatCode="m/d/yyyy\ h:mm">
                  <c:v>43914.78125</c:v>
                </c:pt>
                <c:pt idx="47202" formatCode="m/d/yyyy\ h:mm">
                  <c:v>43914.802083333336</c:v>
                </c:pt>
                <c:pt idx="47203" formatCode="m/d/yyyy\ h:mm">
                  <c:v>43914.822916666664</c:v>
                </c:pt>
                <c:pt idx="47204" formatCode="m/d/yyyy\ h:mm">
                  <c:v>43914.84375</c:v>
                </c:pt>
                <c:pt idx="47205" formatCode="m/d/yyyy\ h:mm">
                  <c:v>43914.864583333336</c:v>
                </c:pt>
                <c:pt idx="47206" formatCode="m/d/yyyy\ h:mm">
                  <c:v>43914.885416666664</c:v>
                </c:pt>
                <c:pt idx="47207" formatCode="m/d/yyyy\ h:mm">
                  <c:v>43914.90625</c:v>
                </c:pt>
                <c:pt idx="47208" formatCode="m/d/yyyy\ h:mm">
                  <c:v>43914.927083333336</c:v>
                </c:pt>
                <c:pt idx="47209" formatCode="m/d/yyyy\ h:mm">
                  <c:v>43914.947916666664</c:v>
                </c:pt>
                <c:pt idx="47210" formatCode="m/d/yyyy\ h:mm">
                  <c:v>43914.96875</c:v>
                </c:pt>
                <c:pt idx="47211" formatCode="m/d/yyyy\ h:mm">
                  <c:v>43914.989583333336</c:v>
                </c:pt>
                <c:pt idx="47212" formatCode="m/d/yyyy\ h:mm">
                  <c:v>43915.010416666664</c:v>
                </c:pt>
                <c:pt idx="47213" formatCode="m/d/yyyy\ h:mm">
                  <c:v>43915.03125</c:v>
                </c:pt>
                <c:pt idx="47214" formatCode="m/d/yyyy\ h:mm">
                  <c:v>43915.052083333336</c:v>
                </c:pt>
                <c:pt idx="47215" formatCode="m/d/yyyy\ h:mm">
                  <c:v>43915.072916666664</c:v>
                </c:pt>
                <c:pt idx="47216" formatCode="m/d/yyyy\ h:mm">
                  <c:v>43915.09375</c:v>
                </c:pt>
                <c:pt idx="47217" formatCode="m/d/yyyy\ h:mm">
                  <c:v>43915.114583333336</c:v>
                </c:pt>
                <c:pt idx="47218" formatCode="m/d/yyyy\ h:mm">
                  <c:v>43915.135416666664</c:v>
                </c:pt>
                <c:pt idx="47219" formatCode="m/d/yyyy\ h:mm">
                  <c:v>43915.15625</c:v>
                </c:pt>
                <c:pt idx="47220" formatCode="m/d/yyyy\ h:mm">
                  <c:v>43915.177083333336</c:v>
                </c:pt>
                <c:pt idx="47221" formatCode="m/d/yyyy\ h:mm">
                  <c:v>43915.197916666664</c:v>
                </c:pt>
                <c:pt idx="47222" formatCode="m/d/yyyy\ h:mm">
                  <c:v>43915.21875</c:v>
                </c:pt>
                <c:pt idx="47223" formatCode="m/d/yyyy\ h:mm">
                  <c:v>43915.239583333336</c:v>
                </c:pt>
                <c:pt idx="47224" formatCode="m/d/yyyy\ h:mm">
                  <c:v>43915.260416666664</c:v>
                </c:pt>
                <c:pt idx="47225" formatCode="m/d/yyyy\ h:mm">
                  <c:v>43915.28125</c:v>
                </c:pt>
                <c:pt idx="47226" formatCode="m/d/yyyy\ h:mm">
                  <c:v>43915.302083333336</c:v>
                </c:pt>
                <c:pt idx="47227" formatCode="m/d/yyyy\ h:mm">
                  <c:v>43915.322916666664</c:v>
                </c:pt>
                <c:pt idx="47228" formatCode="m/d/yyyy\ h:mm">
                  <c:v>43915.34375</c:v>
                </c:pt>
                <c:pt idx="47229" formatCode="m/d/yyyy\ h:mm">
                  <c:v>43915.364583333336</c:v>
                </c:pt>
                <c:pt idx="47230" formatCode="m/d/yyyy\ h:mm">
                  <c:v>43915.385416666664</c:v>
                </c:pt>
                <c:pt idx="47231" formatCode="m/d/yyyy\ h:mm">
                  <c:v>43915.40625</c:v>
                </c:pt>
                <c:pt idx="47232" formatCode="m/d/yyyy\ h:mm">
                  <c:v>43915.427083333336</c:v>
                </c:pt>
                <c:pt idx="47233" formatCode="m/d/yyyy\ h:mm">
                  <c:v>43915.447916666664</c:v>
                </c:pt>
                <c:pt idx="47234" formatCode="m/d/yyyy\ h:mm">
                  <c:v>43915.46875</c:v>
                </c:pt>
                <c:pt idx="47235" formatCode="m/d/yyyy\ h:mm">
                  <c:v>43915.489583333336</c:v>
                </c:pt>
                <c:pt idx="47236" formatCode="m/d/yyyy\ h:mm">
                  <c:v>43915.510416666664</c:v>
                </c:pt>
                <c:pt idx="47237" formatCode="m/d/yyyy\ h:mm">
                  <c:v>43915.53125</c:v>
                </c:pt>
                <c:pt idx="47238" formatCode="m/d/yyyy\ h:mm">
                  <c:v>43915.552083333336</c:v>
                </c:pt>
                <c:pt idx="47239" formatCode="m/d/yyyy\ h:mm">
                  <c:v>43915.572916666664</c:v>
                </c:pt>
                <c:pt idx="47240" formatCode="m/d/yyyy\ h:mm">
                  <c:v>43915.59375</c:v>
                </c:pt>
                <c:pt idx="47241" formatCode="m/d/yyyy\ h:mm">
                  <c:v>43915.614583333336</c:v>
                </c:pt>
                <c:pt idx="47242" formatCode="m/d/yyyy\ h:mm">
                  <c:v>43915.635416666664</c:v>
                </c:pt>
                <c:pt idx="47243" formatCode="m/d/yyyy\ h:mm">
                  <c:v>43915.65625</c:v>
                </c:pt>
                <c:pt idx="47244" formatCode="m/d/yyyy\ h:mm">
                  <c:v>43915.677083333336</c:v>
                </c:pt>
                <c:pt idx="47245" formatCode="m/d/yyyy\ h:mm">
                  <c:v>43915.697916666664</c:v>
                </c:pt>
                <c:pt idx="47246" formatCode="m/d/yyyy\ h:mm">
                  <c:v>43915.71875</c:v>
                </c:pt>
                <c:pt idx="47247" formatCode="m/d/yyyy\ h:mm">
                  <c:v>43915.739583333336</c:v>
                </c:pt>
                <c:pt idx="47248" formatCode="m/d/yyyy\ h:mm">
                  <c:v>43915.760416666664</c:v>
                </c:pt>
                <c:pt idx="47249" formatCode="m/d/yyyy\ h:mm">
                  <c:v>43915.78125</c:v>
                </c:pt>
                <c:pt idx="47250" formatCode="m/d/yyyy\ h:mm">
                  <c:v>43915.802083333336</c:v>
                </c:pt>
                <c:pt idx="47251" formatCode="m/d/yyyy\ h:mm">
                  <c:v>43915.822916666664</c:v>
                </c:pt>
                <c:pt idx="47252" formatCode="m/d/yyyy\ h:mm">
                  <c:v>43915.84375</c:v>
                </c:pt>
                <c:pt idx="47253" formatCode="m/d/yyyy\ h:mm">
                  <c:v>43915.864583333336</c:v>
                </c:pt>
                <c:pt idx="47254" formatCode="m/d/yyyy\ h:mm">
                  <c:v>43915.885416666664</c:v>
                </c:pt>
                <c:pt idx="47255" formatCode="m/d/yyyy\ h:mm">
                  <c:v>43915.90625</c:v>
                </c:pt>
                <c:pt idx="47256" formatCode="m/d/yyyy\ h:mm">
                  <c:v>43915.927083333336</c:v>
                </c:pt>
                <c:pt idx="47257" formatCode="m/d/yyyy\ h:mm">
                  <c:v>43915.947916666664</c:v>
                </c:pt>
                <c:pt idx="47258" formatCode="m/d/yyyy\ h:mm">
                  <c:v>43915.96875</c:v>
                </c:pt>
                <c:pt idx="47259" formatCode="m/d/yyyy\ h:mm">
                  <c:v>43915.989583333336</c:v>
                </c:pt>
                <c:pt idx="47260" formatCode="m/d/yyyy\ h:mm">
                  <c:v>43916.010416666664</c:v>
                </c:pt>
                <c:pt idx="47261" formatCode="m/d/yyyy\ h:mm">
                  <c:v>43916.03125</c:v>
                </c:pt>
                <c:pt idx="47262" formatCode="m/d/yyyy\ h:mm">
                  <c:v>43916.052083333336</c:v>
                </c:pt>
                <c:pt idx="47263" formatCode="m/d/yyyy\ h:mm">
                  <c:v>43916.072916666664</c:v>
                </c:pt>
                <c:pt idx="47264" formatCode="m/d/yyyy\ h:mm">
                  <c:v>43916.09375</c:v>
                </c:pt>
                <c:pt idx="47265" formatCode="m/d/yyyy\ h:mm">
                  <c:v>43916.114583333336</c:v>
                </c:pt>
                <c:pt idx="47266" formatCode="m/d/yyyy\ h:mm">
                  <c:v>43916.135416666664</c:v>
                </c:pt>
                <c:pt idx="47267" formatCode="m/d/yyyy\ h:mm">
                  <c:v>43916.15625</c:v>
                </c:pt>
                <c:pt idx="47268" formatCode="m/d/yyyy\ h:mm">
                  <c:v>43916.177083333336</c:v>
                </c:pt>
                <c:pt idx="47269" formatCode="m/d/yyyy\ h:mm">
                  <c:v>43916.197916666664</c:v>
                </c:pt>
                <c:pt idx="47270" formatCode="m/d/yyyy\ h:mm">
                  <c:v>43916.21875</c:v>
                </c:pt>
                <c:pt idx="47271" formatCode="m/d/yyyy\ h:mm">
                  <c:v>43916.239583333336</c:v>
                </c:pt>
                <c:pt idx="47272" formatCode="m/d/yyyy\ h:mm">
                  <c:v>43916.260416666664</c:v>
                </c:pt>
                <c:pt idx="47273" formatCode="m/d/yyyy\ h:mm">
                  <c:v>43916.28125</c:v>
                </c:pt>
                <c:pt idx="47274" formatCode="m/d/yyyy\ h:mm">
                  <c:v>43916.302083333336</c:v>
                </c:pt>
                <c:pt idx="47275" formatCode="m/d/yyyy\ h:mm">
                  <c:v>43916.322916666664</c:v>
                </c:pt>
                <c:pt idx="47276" formatCode="m/d/yyyy\ h:mm">
                  <c:v>43916.34375</c:v>
                </c:pt>
                <c:pt idx="47277" formatCode="m/d/yyyy\ h:mm">
                  <c:v>43916.364583333336</c:v>
                </c:pt>
                <c:pt idx="47278" formatCode="m/d/yyyy\ h:mm">
                  <c:v>43916.385416666664</c:v>
                </c:pt>
                <c:pt idx="47279" formatCode="m/d/yyyy\ h:mm">
                  <c:v>43916.40625</c:v>
                </c:pt>
                <c:pt idx="47280" formatCode="m/d/yyyy\ h:mm">
                  <c:v>43916.427083333336</c:v>
                </c:pt>
                <c:pt idx="47281" formatCode="m/d/yyyy\ h:mm">
                  <c:v>43916.447916666664</c:v>
                </c:pt>
                <c:pt idx="47282" formatCode="m/d/yyyy\ h:mm">
                  <c:v>43916.46875</c:v>
                </c:pt>
                <c:pt idx="47283" formatCode="m/d/yyyy\ h:mm">
                  <c:v>43916.489583333336</c:v>
                </c:pt>
                <c:pt idx="47284" formatCode="m/d/yyyy\ h:mm">
                  <c:v>43916.510416666664</c:v>
                </c:pt>
                <c:pt idx="47285" formatCode="m/d/yyyy\ h:mm">
                  <c:v>43916.53125</c:v>
                </c:pt>
                <c:pt idx="47286" formatCode="m/d/yyyy\ h:mm">
                  <c:v>43916.552083333336</c:v>
                </c:pt>
                <c:pt idx="47287" formatCode="m/d/yyyy\ h:mm">
                  <c:v>43916.572916666664</c:v>
                </c:pt>
                <c:pt idx="47288" formatCode="m/d/yyyy\ h:mm">
                  <c:v>43916.59375</c:v>
                </c:pt>
                <c:pt idx="47289" formatCode="m/d/yyyy\ h:mm">
                  <c:v>43916.614583333336</c:v>
                </c:pt>
                <c:pt idx="47290" formatCode="m/d/yyyy\ h:mm">
                  <c:v>43916.635416666664</c:v>
                </c:pt>
                <c:pt idx="47291" formatCode="m/d/yyyy\ h:mm">
                  <c:v>43916.65625</c:v>
                </c:pt>
                <c:pt idx="47292" formatCode="m/d/yyyy\ h:mm">
                  <c:v>43916.677083333336</c:v>
                </c:pt>
                <c:pt idx="47293" formatCode="m/d/yyyy\ h:mm">
                  <c:v>43916.697916666664</c:v>
                </c:pt>
                <c:pt idx="47294" formatCode="m/d/yyyy\ h:mm">
                  <c:v>43916.71875</c:v>
                </c:pt>
                <c:pt idx="47295" formatCode="m/d/yyyy\ h:mm">
                  <c:v>43916.739583333336</c:v>
                </c:pt>
                <c:pt idx="47296" formatCode="m/d/yyyy\ h:mm">
                  <c:v>43916.760416666664</c:v>
                </c:pt>
                <c:pt idx="47297" formatCode="m/d/yyyy\ h:mm">
                  <c:v>43916.78125</c:v>
                </c:pt>
                <c:pt idx="47298" formatCode="m/d/yyyy\ h:mm">
                  <c:v>43916.802083333336</c:v>
                </c:pt>
                <c:pt idx="47299" formatCode="m/d/yyyy\ h:mm">
                  <c:v>43916.822916666664</c:v>
                </c:pt>
                <c:pt idx="47300" formatCode="m/d/yyyy\ h:mm">
                  <c:v>43916.84375</c:v>
                </c:pt>
                <c:pt idx="47301" formatCode="m/d/yyyy\ h:mm">
                  <c:v>43916.864583333336</c:v>
                </c:pt>
                <c:pt idx="47302" formatCode="m/d/yyyy\ h:mm">
                  <c:v>43916.885416666664</c:v>
                </c:pt>
                <c:pt idx="47303" formatCode="m/d/yyyy\ h:mm">
                  <c:v>43916.90625</c:v>
                </c:pt>
                <c:pt idx="47304" formatCode="m/d/yyyy\ h:mm">
                  <c:v>43916.927083333336</c:v>
                </c:pt>
                <c:pt idx="47305" formatCode="m/d/yyyy\ h:mm">
                  <c:v>43916.947916666664</c:v>
                </c:pt>
                <c:pt idx="47306" formatCode="m/d/yyyy\ h:mm">
                  <c:v>43916.96875</c:v>
                </c:pt>
                <c:pt idx="47307" formatCode="m/d/yyyy\ h:mm">
                  <c:v>43916.989583333336</c:v>
                </c:pt>
                <c:pt idx="47308" formatCode="m/d/yyyy\ h:mm">
                  <c:v>43917.010416666664</c:v>
                </c:pt>
                <c:pt idx="47309" formatCode="m/d/yyyy\ h:mm">
                  <c:v>43917.03125</c:v>
                </c:pt>
                <c:pt idx="47310" formatCode="m/d/yyyy\ h:mm">
                  <c:v>43917.052083333336</c:v>
                </c:pt>
                <c:pt idx="47311" formatCode="m/d/yyyy\ h:mm">
                  <c:v>43917.072916666664</c:v>
                </c:pt>
                <c:pt idx="47312" formatCode="m/d/yyyy\ h:mm">
                  <c:v>43917.09375</c:v>
                </c:pt>
                <c:pt idx="47313" formatCode="m/d/yyyy\ h:mm">
                  <c:v>43917.114583333336</c:v>
                </c:pt>
                <c:pt idx="47314" formatCode="m/d/yyyy\ h:mm">
                  <c:v>43917.135416666664</c:v>
                </c:pt>
                <c:pt idx="47315" formatCode="m/d/yyyy\ h:mm">
                  <c:v>43917.15625</c:v>
                </c:pt>
                <c:pt idx="47316" formatCode="m/d/yyyy\ h:mm">
                  <c:v>43917.177083333336</c:v>
                </c:pt>
                <c:pt idx="47317" formatCode="m/d/yyyy\ h:mm">
                  <c:v>43917.197916666664</c:v>
                </c:pt>
                <c:pt idx="47318" formatCode="m/d/yyyy\ h:mm">
                  <c:v>43917.21875</c:v>
                </c:pt>
                <c:pt idx="47319" formatCode="m/d/yyyy\ h:mm">
                  <c:v>43917.239583333336</c:v>
                </c:pt>
                <c:pt idx="47320" formatCode="m/d/yyyy\ h:mm">
                  <c:v>43917.260416666664</c:v>
                </c:pt>
                <c:pt idx="47321" formatCode="m/d/yyyy\ h:mm">
                  <c:v>43917.28125</c:v>
                </c:pt>
                <c:pt idx="47322" formatCode="m/d/yyyy\ h:mm">
                  <c:v>43917.302083333336</c:v>
                </c:pt>
                <c:pt idx="47323" formatCode="m/d/yyyy\ h:mm">
                  <c:v>43917.322916666664</c:v>
                </c:pt>
                <c:pt idx="47324" formatCode="m/d/yyyy\ h:mm">
                  <c:v>43917.34375</c:v>
                </c:pt>
                <c:pt idx="47325" formatCode="m/d/yyyy\ h:mm">
                  <c:v>43917.364583333336</c:v>
                </c:pt>
                <c:pt idx="47326" formatCode="m/d/yyyy\ h:mm">
                  <c:v>43917.385416666664</c:v>
                </c:pt>
                <c:pt idx="47327" formatCode="m/d/yyyy\ h:mm">
                  <c:v>43917.40625</c:v>
                </c:pt>
                <c:pt idx="47328" formatCode="m/d/yyyy\ h:mm">
                  <c:v>43917.427083333336</c:v>
                </c:pt>
                <c:pt idx="47329" formatCode="m/d/yyyy\ h:mm">
                  <c:v>43917.447916666664</c:v>
                </c:pt>
                <c:pt idx="47330" formatCode="m/d/yyyy\ h:mm">
                  <c:v>43917.46875</c:v>
                </c:pt>
                <c:pt idx="47331" formatCode="m/d/yyyy\ h:mm">
                  <c:v>43917.489583333336</c:v>
                </c:pt>
                <c:pt idx="47332" formatCode="m/d/yyyy\ h:mm">
                  <c:v>43917.510416666664</c:v>
                </c:pt>
                <c:pt idx="47333" formatCode="m/d/yyyy\ h:mm">
                  <c:v>43917.53125</c:v>
                </c:pt>
                <c:pt idx="47334" formatCode="m/d/yyyy\ h:mm">
                  <c:v>43917.552083333336</c:v>
                </c:pt>
                <c:pt idx="47335" formatCode="m/d/yyyy\ h:mm">
                  <c:v>43917.572916666664</c:v>
                </c:pt>
                <c:pt idx="47336" formatCode="m/d/yyyy\ h:mm">
                  <c:v>43917.59375</c:v>
                </c:pt>
                <c:pt idx="47337" formatCode="m/d/yyyy\ h:mm">
                  <c:v>43917.614583333336</c:v>
                </c:pt>
                <c:pt idx="47338" formatCode="m/d/yyyy\ h:mm">
                  <c:v>43917.635416666664</c:v>
                </c:pt>
                <c:pt idx="47339" formatCode="m/d/yyyy\ h:mm">
                  <c:v>43917.65625</c:v>
                </c:pt>
                <c:pt idx="47340" formatCode="m/d/yyyy\ h:mm">
                  <c:v>43917.677083333336</c:v>
                </c:pt>
                <c:pt idx="47341" formatCode="m/d/yyyy\ h:mm">
                  <c:v>43917.697916666664</c:v>
                </c:pt>
                <c:pt idx="47342" formatCode="m/d/yyyy\ h:mm">
                  <c:v>43917.71875</c:v>
                </c:pt>
                <c:pt idx="47343" formatCode="m/d/yyyy\ h:mm">
                  <c:v>43917.739583333336</c:v>
                </c:pt>
                <c:pt idx="47344" formatCode="m/d/yyyy\ h:mm">
                  <c:v>43917.760416666664</c:v>
                </c:pt>
                <c:pt idx="47345" formatCode="m/d/yyyy\ h:mm">
                  <c:v>43917.78125</c:v>
                </c:pt>
                <c:pt idx="47346" formatCode="m/d/yyyy\ h:mm">
                  <c:v>43917.802083333336</c:v>
                </c:pt>
                <c:pt idx="47347" formatCode="m/d/yyyy\ h:mm">
                  <c:v>43917.822916666664</c:v>
                </c:pt>
                <c:pt idx="47348" formatCode="m/d/yyyy\ h:mm">
                  <c:v>43917.84375</c:v>
                </c:pt>
                <c:pt idx="47349" formatCode="m/d/yyyy\ h:mm">
                  <c:v>43917.864583333336</c:v>
                </c:pt>
                <c:pt idx="47350" formatCode="m/d/yyyy\ h:mm">
                  <c:v>43917.885416666664</c:v>
                </c:pt>
                <c:pt idx="47351" formatCode="m/d/yyyy\ h:mm">
                  <c:v>43917.90625</c:v>
                </c:pt>
                <c:pt idx="47352" formatCode="m/d/yyyy\ h:mm">
                  <c:v>43917.927083333336</c:v>
                </c:pt>
                <c:pt idx="47353" formatCode="m/d/yyyy\ h:mm">
                  <c:v>43917.947916666664</c:v>
                </c:pt>
                <c:pt idx="47354" formatCode="m/d/yyyy\ h:mm">
                  <c:v>43917.96875</c:v>
                </c:pt>
                <c:pt idx="47355" formatCode="m/d/yyyy\ h:mm">
                  <c:v>43917.989583333336</c:v>
                </c:pt>
                <c:pt idx="47356" formatCode="m/d/yyyy\ h:mm">
                  <c:v>43918.010416666664</c:v>
                </c:pt>
                <c:pt idx="47357" formatCode="m/d/yyyy\ h:mm">
                  <c:v>43918.03125</c:v>
                </c:pt>
                <c:pt idx="47358" formatCode="m/d/yyyy\ h:mm">
                  <c:v>43918.052083333336</c:v>
                </c:pt>
                <c:pt idx="47359" formatCode="m/d/yyyy\ h:mm">
                  <c:v>43918.072916666664</c:v>
                </c:pt>
                <c:pt idx="47360" formatCode="m/d/yyyy\ h:mm">
                  <c:v>43918.09375</c:v>
                </c:pt>
                <c:pt idx="47361" formatCode="m/d/yyyy\ h:mm">
                  <c:v>43918.114583333336</c:v>
                </c:pt>
                <c:pt idx="47362" formatCode="m/d/yyyy\ h:mm">
                  <c:v>43918.135416666664</c:v>
                </c:pt>
                <c:pt idx="47363" formatCode="m/d/yyyy\ h:mm">
                  <c:v>43918.15625</c:v>
                </c:pt>
                <c:pt idx="47364" formatCode="m/d/yyyy\ h:mm">
                  <c:v>43918.177083333336</c:v>
                </c:pt>
                <c:pt idx="47365" formatCode="m/d/yyyy\ h:mm">
                  <c:v>43918.197916666664</c:v>
                </c:pt>
                <c:pt idx="47366" formatCode="m/d/yyyy\ h:mm">
                  <c:v>43918.21875</c:v>
                </c:pt>
                <c:pt idx="47367" formatCode="m/d/yyyy\ h:mm">
                  <c:v>43918.239583333336</c:v>
                </c:pt>
                <c:pt idx="47368" formatCode="m/d/yyyy\ h:mm">
                  <c:v>43918.260416666664</c:v>
                </c:pt>
                <c:pt idx="47369" formatCode="m/d/yyyy\ h:mm">
                  <c:v>43918.28125</c:v>
                </c:pt>
                <c:pt idx="47370" formatCode="m/d/yyyy\ h:mm">
                  <c:v>43918.302083333336</c:v>
                </c:pt>
                <c:pt idx="47371" formatCode="m/d/yyyy\ h:mm">
                  <c:v>43918.322916666664</c:v>
                </c:pt>
                <c:pt idx="47372" formatCode="m/d/yyyy\ h:mm">
                  <c:v>43918.34375</c:v>
                </c:pt>
                <c:pt idx="47373" formatCode="m/d/yyyy\ h:mm">
                  <c:v>43918.364583333336</c:v>
                </c:pt>
                <c:pt idx="47374" formatCode="m/d/yyyy\ h:mm">
                  <c:v>43918.385416666664</c:v>
                </c:pt>
                <c:pt idx="47375" formatCode="m/d/yyyy\ h:mm">
                  <c:v>43918.40625</c:v>
                </c:pt>
                <c:pt idx="47376" formatCode="m/d/yyyy\ h:mm">
                  <c:v>43918.427083333336</c:v>
                </c:pt>
                <c:pt idx="47377" formatCode="m/d/yyyy\ h:mm">
                  <c:v>43918.447916666664</c:v>
                </c:pt>
                <c:pt idx="47378" formatCode="m/d/yyyy\ h:mm">
                  <c:v>43918.46875</c:v>
                </c:pt>
                <c:pt idx="47379" formatCode="m/d/yyyy\ h:mm">
                  <c:v>43918.489583333336</c:v>
                </c:pt>
                <c:pt idx="47380" formatCode="m/d/yyyy\ h:mm">
                  <c:v>43918.510416666664</c:v>
                </c:pt>
                <c:pt idx="47381" formatCode="m/d/yyyy\ h:mm">
                  <c:v>43918.53125</c:v>
                </c:pt>
                <c:pt idx="47382" formatCode="m/d/yyyy\ h:mm">
                  <c:v>43918.552083333336</c:v>
                </c:pt>
                <c:pt idx="47383" formatCode="m/d/yyyy\ h:mm">
                  <c:v>43918.572916666664</c:v>
                </c:pt>
                <c:pt idx="47384" formatCode="m/d/yyyy\ h:mm">
                  <c:v>43918.59375</c:v>
                </c:pt>
                <c:pt idx="47385" formatCode="m/d/yyyy\ h:mm">
                  <c:v>43918.614583333336</c:v>
                </c:pt>
                <c:pt idx="47386" formatCode="m/d/yyyy\ h:mm">
                  <c:v>43918.635416666664</c:v>
                </c:pt>
                <c:pt idx="47387" formatCode="m/d/yyyy\ h:mm">
                  <c:v>43918.65625</c:v>
                </c:pt>
                <c:pt idx="47388" formatCode="m/d/yyyy\ h:mm">
                  <c:v>43918.677083333336</c:v>
                </c:pt>
                <c:pt idx="47389" formatCode="m/d/yyyy\ h:mm">
                  <c:v>43918.697916666664</c:v>
                </c:pt>
                <c:pt idx="47390" formatCode="m/d/yyyy\ h:mm">
                  <c:v>43918.71875</c:v>
                </c:pt>
                <c:pt idx="47391" formatCode="m/d/yyyy\ h:mm">
                  <c:v>43918.739583333336</c:v>
                </c:pt>
                <c:pt idx="47392" formatCode="m/d/yyyy\ h:mm">
                  <c:v>43918.760416666664</c:v>
                </c:pt>
                <c:pt idx="47393" formatCode="m/d/yyyy\ h:mm">
                  <c:v>43918.78125</c:v>
                </c:pt>
                <c:pt idx="47394" formatCode="m/d/yyyy\ h:mm">
                  <c:v>43918.802083333336</c:v>
                </c:pt>
                <c:pt idx="47395" formatCode="m/d/yyyy\ h:mm">
                  <c:v>43918.822916666664</c:v>
                </c:pt>
                <c:pt idx="47396" formatCode="m/d/yyyy\ h:mm">
                  <c:v>43918.84375</c:v>
                </c:pt>
                <c:pt idx="47397" formatCode="m/d/yyyy\ h:mm">
                  <c:v>43918.864583333336</c:v>
                </c:pt>
                <c:pt idx="47398" formatCode="m/d/yyyy\ h:mm">
                  <c:v>43918.885416666664</c:v>
                </c:pt>
                <c:pt idx="47399" formatCode="m/d/yyyy\ h:mm">
                  <c:v>43918.90625</c:v>
                </c:pt>
                <c:pt idx="47400" formatCode="m/d/yyyy\ h:mm">
                  <c:v>43918.927083333336</c:v>
                </c:pt>
                <c:pt idx="47401" formatCode="m/d/yyyy\ h:mm">
                  <c:v>43918.947916666664</c:v>
                </c:pt>
                <c:pt idx="47402" formatCode="m/d/yyyy\ h:mm">
                  <c:v>43918.96875</c:v>
                </c:pt>
                <c:pt idx="47403" formatCode="m/d/yyyy\ h:mm">
                  <c:v>43918.989583333336</c:v>
                </c:pt>
                <c:pt idx="47404" formatCode="m/d/yyyy\ h:mm">
                  <c:v>43919.010416666664</c:v>
                </c:pt>
                <c:pt idx="47405" formatCode="m/d/yyyy\ h:mm">
                  <c:v>43919.03125</c:v>
                </c:pt>
                <c:pt idx="47406" formatCode="m/d/yyyy\ h:mm">
                  <c:v>43919.052083333336</c:v>
                </c:pt>
                <c:pt idx="47407" formatCode="m/d/yyyy\ h:mm">
                  <c:v>43919.072916666664</c:v>
                </c:pt>
                <c:pt idx="47408" formatCode="m/d/yyyy\ h:mm">
                  <c:v>43919.09375</c:v>
                </c:pt>
                <c:pt idx="47409" formatCode="m/d/yyyy\ h:mm">
                  <c:v>43919.114583333336</c:v>
                </c:pt>
                <c:pt idx="47410" formatCode="m/d/yyyy\ h:mm">
                  <c:v>43919.135416666664</c:v>
                </c:pt>
                <c:pt idx="47411" formatCode="m/d/yyyy\ h:mm">
                  <c:v>43919.15625</c:v>
                </c:pt>
                <c:pt idx="47412" formatCode="m/d/yyyy\ h:mm">
                  <c:v>43919.177083333336</c:v>
                </c:pt>
                <c:pt idx="47413" formatCode="m/d/yyyy\ h:mm">
                  <c:v>43919.197916666664</c:v>
                </c:pt>
                <c:pt idx="47414" formatCode="m/d/yyyy\ h:mm">
                  <c:v>43919.21875</c:v>
                </c:pt>
                <c:pt idx="47415" formatCode="m/d/yyyy\ h:mm">
                  <c:v>43919.239583333336</c:v>
                </c:pt>
                <c:pt idx="47416" formatCode="m/d/yyyy\ h:mm">
                  <c:v>43919.260416666664</c:v>
                </c:pt>
                <c:pt idx="47417" formatCode="m/d/yyyy\ h:mm">
                  <c:v>43919.28125</c:v>
                </c:pt>
                <c:pt idx="47418" formatCode="m/d/yyyy\ h:mm">
                  <c:v>43919.302083333336</c:v>
                </c:pt>
                <c:pt idx="47419" formatCode="m/d/yyyy\ h:mm">
                  <c:v>43919.322916666664</c:v>
                </c:pt>
                <c:pt idx="47420" formatCode="m/d/yyyy\ h:mm">
                  <c:v>43919.34375</c:v>
                </c:pt>
                <c:pt idx="47421" formatCode="m/d/yyyy\ h:mm">
                  <c:v>43919.364583333336</c:v>
                </c:pt>
                <c:pt idx="47422" formatCode="m/d/yyyy\ h:mm">
                  <c:v>43919.385416666664</c:v>
                </c:pt>
                <c:pt idx="47423" formatCode="m/d/yyyy\ h:mm">
                  <c:v>43919.40625</c:v>
                </c:pt>
                <c:pt idx="47424" formatCode="m/d/yyyy\ h:mm">
                  <c:v>43919.427083333336</c:v>
                </c:pt>
                <c:pt idx="47425" formatCode="m/d/yyyy\ h:mm">
                  <c:v>43919.447916666664</c:v>
                </c:pt>
                <c:pt idx="47426" formatCode="m/d/yyyy\ h:mm">
                  <c:v>43919.46875</c:v>
                </c:pt>
                <c:pt idx="47427" formatCode="m/d/yyyy\ h:mm">
                  <c:v>43919.489583333336</c:v>
                </c:pt>
                <c:pt idx="47428" formatCode="m/d/yyyy\ h:mm">
                  <c:v>43919.510416666664</c:v>
                </c:pt>
                <c:pt idx="47429" formatCode="m/d/yyyy\ h:mm">
                  <c:v>43919.53125</c:v>
                </c:pt>
                <c:pt idx="47430" formatCode="m/d/yyyy\ h:mm">
                  <c:v>43919.552083333336</c:v>
                </c:pt>
                <c:pt idx="47431" formatCode="m/d/yyyy\ h:mm">
                  <c:v>43919.572916666664</c:v>
                </c:pt>
                <c:pt idx="47432" formatCode="m/d/yyyy\ h:mm">
                  <c:v>43919.59375</c:v>
                </c:pt>
                <c:pt idx="47433" formatCode="m/d/yyyy\ h:mm">
                  <c:v>43919.614583333336</c:v>
                </c:pt>
                <c:pt idx="47434" formatCode="m/d/yyyy\ h:mm">
                  <c:v>43919.635416666664</c:v>
                </c:pt>
                <c:pt idx="47435" formatCode="m/d/yyyy\ h:mm">
                  <c:v>43919.65625</c:v>
                </c:pt>
                <c:pt idx="47436" formatCode="m/d/yyyy\ h:mm">
                  <c:v>43919.677083333336</c:v>
                </c:pt>
                <c:pt idx="47437" formatCode="m/d/yyyy\ h:mm">
                  <c:v>43919.697916666664</c:v>
                </c:pt>
                <c:pt idx="47438" formatCode="m/d/yyyy\ h:mm">
                  <c:v>43919.71875</c:v>
                </c:pt>
                <c:pt idx="47439" formatCode="m/d/yyyy\ h:mm">
                  <c:v>43919.739583333336</c:v>
                </c:pt>
                <c:pt idx="47440" formatCode="m/d/yyyy\ h:mm">
                  <c:v>43919.760416666664</c:v>
                </c:pt>
                <c:pt idx="47441" formatCode="m/d/yyyy\ h:mm">
                  <c:v>43919.78125</c:v>
                </c:pt>
                <c:pt idx="47442" formatCode="m/d/yyyy\ h:mm">
                  <c:v>43919.802083333336</c:v>
                </c:pt>
                <c:pt idx="47443" formatCode="m/d/yyyy\ h:mm">
                  <c:v>43919.822916666664</c:v>
                </c:pt>
                <c:pt idx="47444" formatCode="m/d/yyyy\ h:mm">
                  <c:v>43919.84375</c:v>
                </c:pt>
                <c:pt idx="47445" formatCode="m/d/yyyy\ h:mm">
                  <c:v>43919.864583333336</c:v>
                </c:pt>
                <c:pt idx="47446" formatCode="m/d/yyyy\ h:mm">
                  <c:v>43919.885416666664</c:v>
                </c:pt>
                <c:pt idx="47447" formatCode="m/d/yyyy\ h:mm">
                  <c:v>43919.90625</c:v>
                </c:pt>
                <c:pt idx="47448" formatCode="m/d/yyyy\ h:mm">
                  <c:v>43919.927083333336</c:v>
                </c:pt>
                <c:pt idx="47449" formatCode="m/d/yyyy\ h:mm">
                  <c:v>43919.947916666664</c:v>
                </c:pt>
                <c:pt idx="47450" formatCode="m/d/yyyy\ h:mm">
                  <c:v>43919.96875</c:v>
                </c:pt>
                <c:pt idx="47451" formatCode="m/d/yyyy\ h:mm">
                  <c:v>43919.989583333336</c:v>
                </c:pt>
                <c:pt idx="47452" formatCode="m/d/yyyy\ h:mm">
                  <c:v>43920.010416666664</c:v>
                </c:pt>
                <c:pt idx="47453" formatCode="m/d/yyyy\ h:mm">
                  <c:v>43920.03125</c:v>
                </c:pt>
                <c:pt idx="47454" formatCode="m/d/yyyy\ h:mm">
                  <c:v>43920.052083333336</c:v>
                </c:pt>
                <c:pt idx="47455" formatCode="m/d/yyyy\ h:mm">
                  <c:v>43920.072916666664</c:v>
                </c:pt>
                <c:pt idx="47456" formatCode="m/d/yyyy\ h:mm">
                  <c:v>43920.09375</c:v>
                </c:pt>
                <c:pt idx="47457" formatCode="m/d/yyyy\ h:mm">
                  <c:v>43920.114583333336</c:v>
                </c:pt>
                <c:pt idx="47458" formatCode="m/d/yyyy\ h:mm">
                  <c:v>43920.135416666664</c:v>
                </c:pt>
                <c:pt idx="47459" formatCode="m/d/yyyy\ h:mm">
                  <c:v>43920.15625</c:v>
                </c:pt>
                <c:pt idx="47460" formatCode="m/d/yyyy\ h:mm">
                  <c:v>43920.177083333336</c:v>
                </c:pt>
                <c:pt idx="47461" formatCode="m/d/yyyy\ h:mm">
                  <c:v>43920.197916666664</c:v>
                </c:pt>
                <c:pt idx="47462" formatCode="m/d/yyyy\ h:mm">
                  <c:v>43920.21875</c:v>
                </c:pt>
                <c:pt idx="47463" formatCode="m/d/yyyy\ h:mm">
                  <c:v>43920.239583333336</c:v>
                </c:pt>
                <c:pt idx="47464" formatCode="m/d/yyyy\ h:mm">
                  <c:v>43920.260416666664</c:v>
                </c:pt>
                <c:pt idx="47465" formatCode="m/d/yyyy\ h:mm">
                  <c:v>43920.28125</c:v>
                </c:pt>
                <c:pt idx="47466" formatCode="m/d/yyyy\ h:mm">
                  <c:v>43920.302083333336</c:v>
                </c:pt>
                <c:pt idx="47467" formatCode="m/d/yyyy\ h:mm">
                  <c:v>43920.322916666664</c:v>
                </c:pt>
                <c:pt idx="47468" formatCode="m/d/yyyy\ h:mm">
                  <c:v>43920.34375</c:v>
                </c:pt>
                <c:pt idx="47469" formatCode="m/d/yyyy\ h:mm">
                  <c:v>43920.364583333336</c:v>
                </c:pt>
                <c:pt idx="47470" formatCode="m/d/yyyy\ h:mm">
                  <c:v>43920.385416666664</c:v>
                </c:pt>
                <c:pt idx="47471" formatCode="m/d/yyyy\ h:mm">
                  <c:v>43920.40625</c:v>
                </c:pt>
                <c:pt idx="47472" formatCode="m/d/yyyy\ h:mm">
                  <c:v>43920.427083333336</c:v>
                </c:pt>
                <c:pt idx="47473" formatCode="m/d/yyyy\ h:mm">
                  <c:v>43920.447916666664</c:v>
                </c:pt>
                <c:pt idx="47474" formatCode="m/d/yyyy\ h:mm">
                  <c:v>43920.46875</c:v>
                </c:pt>
                <c:pt idx="47475" formatCode="m/d/yyyy\ h:mm">
                  <c:v>43920.489583333336</c:v>
                </c:pt>
                <c:pt idx="47476" formatCode="m/d/yyyy\ h:mm">
                  <c:v>43920.510416666664</c:v>
                </c:pt>
                <c:pt idx="47477" formatCode="m/d/yyyy\ h:mm">
                  <c:v>43920.53125</c:v>
                </c:pt>
                <c:pt idx="47478" formatCode="m/d/yyyy\ h:mm">
                  <c:v>43920.552083333336</c:v>
                </c:pt>
                <c:pt idx="47479" formatCode="m/d/yyyy\ h:mm">
                  <c:v>43920.572916666664</c:v>
                </c:pt>
                <c:pt idx="47480" formatCode="m/d/yyyy\ h:mm">
                  <c:v>43920.59375</c:v>
                </c:pt>
                <c:pt idx="47481" formatCode="m/d/yyyy\ h:mm">
                  <c:v>43920.614583333336</c:v>
                </c:pt>
                <c:pt idx="47482" formatCode="m/d/yyyy\ h:mm">
                  <c:v>43920.635416666664</c:v>
                </c:pt>
                <c:pt idx="47483" formatCode="m/d/yyyy\ h:mm">
                  <c:v>43920.65625</c:v>
                </c:pt>
                <c:pt idx="47484" formatCode="m/d/yyyy\ h:mm">
                  <c:v>43920.677083333336</c:v>
                </c:pt>
                <c:pt idx="47485" formatCode="m/d/yyyy\ h:mm">
                  <c:v>43920.697916666664</c:v>
                </c:pt>
                <c:pt idx="47486" formatCode="m/d/yyyy\ h:mm">
                  <c:v>43920.71875</c:v>
                </c:pt>
                <c:pt idx="47487" formatCode="m/d/yyyy\ h:mm">
                  <c:v>43920.739583333336</c:v>
                </c:pt>
                <c:pt idx="47488" formatCode="m/d/yyyy\ h:mm">
                  <c:v>43920.760416666664</c:v>
                </c:pt>
                <c:pt idx="47489" formatCode="m/d/yyyy\ h:mm">
                  <c:v>43920.78125</c:v>
                </c:pt>
                <c:pt idx="47490" formatCode="m/d/yyyy\ h:mm">
                  <c:v>43920.802083333336</c:v>
                </c:pt>
                <c:pt idx="47491" formatCode="m/d/yyyy\ h:mm">
                  <c:v>43920.822916666664</c:v>
                </c:pt>
                <c:pt idx="47492" formatCode="m/d/yyyy\ h:mm">
                  <c:v>43920.84375</c:v>
                </c:pt>
                <c:pt idx="47493" formatCode="m/d/yyyy\ h:mm">
                  <c:v>43920.864583333336</c:v>
                </c:pt>
                <c:pt idx="47494" formatCode="m/d/yyyy\ h:mm">
                  <c:v>43920.885416666664</c:v>
                </c:pt>
                <c:pt idx="47495" formatCode="m/d/yyyy\ h:mm">
                  <c:v>43920.90625</c:v>
                </c:pt>
                <c:pt idx="47496" formatCode="m/d/yyyy\ h:mm">
                  <c:v>43920.927083333336</c:v>
                </c:pt>
                <c:pt idx="47497" formatCode="m/d/yyyy\ h:mm">
                  <c:v>43920.947916666664</c:v>
                </c:pt>
                <c:pt idx="47498" formatCode="m/d/yyyy\ h:mm">
                  <c:v>43920.96875</c:v>
                </c:pt>
                <c:pt idx="47499" formatCode="m/d/yyyy\ h:mm">
                  <c:v>43920.989583333336</c:v>
                </c:pt>
                <c:pt idx="47500" formatCode="m/d/yyyy\ h:mm">
                  <c:v>43921.010416666664</c:v>
                </c:pt>
                <c:pt idx="47501" formatCode="m/d/yyyy\ h:mm">
                  <c:v>43921.03125</c:v>
                </c:pt>
                <c:pt idx="47502" formatCode="m/d/yyyy\ h:mm">
                  <c:v>43921.052083333336</c:v>
                </c:pt>
                <c:pt idx="47503" formatCode="m/d/yyyy\ h:mm">
                  <c:v>43921.072916666664</c:v>
                </c:pt>
                <c:pt idx="47504" formatCode="m/d/yyyy\ h:mm">
                  <c:v>43921.09375</c:v>
                </c:pt>
                <c:pt idx="47505" formatCode="m/d/yyyy\ h:mm">
                  <c:v>43921.114583333336</c:v>
                </c:pt>
                <c:pt idx="47506" formatCode="m/d/yyyy\ h:mm">
                  <c:v>43921.135416666664</c:v>
                </c:pt>
                <c:pt idx="47507" formatCode="m/d/yyyy\ h:mm">
                  <c:v>43921.15625</c:v>
                </c:pt>
                <c:pt idx="47508" formatCode="m/d/yyyy\ h:mm">
                  <c:v>43921.177083333336</c:v>
                </c:pt>
                <c:pt idx="47509" formatCode="m/d/yyyy\ h:mm">
                  <c:v>43921.197916666664</c:v>
                </c:pt>
                <c:pt idx="47510" formatCode="m/d/yyyy\ h:mm">
                  <c:v>43921.21875</c:v>
                </c:pt>
                <c:pt idx="47511" formatCode="m/d/yyyy\ h:mm">
                  <c:v>43921.239583333336</c:v>
                </c:pt>
                <c:pt idx="47512" formatCode="m/d/yyyy\ h:mm">
                  <c:v>43921.260416666664</c:v>
                </c:pt>
                <c:pt idx="47513" formatCode="m/d/yyyy\ h:mm">
                  <c:v>43921.28125</c:v>
                </c:pt>
                <c:pt idx="47514" formatCode="m/d/yyyy\ h:mm">
                  <c:v>43921.302083333336</c:v>
                </c:pt>
                <c:pt idx="47515" formatCode="m/d/yyyy\ h:mm">
                  <c:v>43921.322916666664</c:v>
                </c:pt>
                <c:pt idx="47516" formatCode="m/d/yyyy\ h:mm">
                  <c:v>43921.34375</c:v>
                </c:pt>
                <c:pt idx="47517" formatCode="m/d/yyyy\ h:mm">
                  <c:v>43921.364583333336</c:v>
                </c:pt>
                <c:pt idx="47518" formatCode="m/d/yyyy\ h:mm">
                  <c:v>43921.385416666664</c:v>
                </c:pt>
                <c:pt idx="47519" formatCode="m/d/yyyy\ h:mm">
                  <c:v>43921.40625</c:v>
                </c:pt>
                <c:pt idx="47520" formatCode="m/d/yyyy\ h:mm">
                  <c:v>43921.427083333336</c:v>
                </c:pt>
                <c:pt idx="47521" formatCode="m/d/yyyy\ h:mm">
                  <c:v>43921.447916666664</c:v>
                </c:pt>
                <c:pt idx="47522" formatCode="m/d/yyyy\ h:mm">
                  <c:v>43921.46875</c:v>
                </c:pt>
                <c:pt idx="47523" formatCode="m/d/yyyy\ h:mm">
                  <c:v>43921.489583333336</c:v>
                </c:pt>
                <c:pt idx="47524" formatCode="m/d/yyyy\ h:mm">
                  <c:v>43921.510416666664</c:v>
                </c:pt>
                <c:pt idx="47525" formatCode="m/d/yyyy\ h:mm">
                  <c:v>43921.53125</c:v>
                </c:pt>
                <c:pt idx="47526" formatCode="m/d/yyyy\ h:mm">
                  <c:v>43921.552083333336</c:v>
                </c:pt>
                <c:pt idx="47527" formatCode="m/d/yyyy\ h:mm">
                  <c:v>43921.572916666664</c:v>
                </c:pt>
                <c:pt idx="47528" formatCode="m/d/yyyy\ h:mm">
                  <c:v>43921.59375</c:v>
                </c:pt>
                <c:pt idx="47529" formatCode="m/d/yyyy\ h:mm">
                  <c:v>43921.614583333336</c:v>
                </c:pt>
                <c:pt idx="47530" formatCode="m/d/yyyy\ h:mm">
                  <c:v>43921.635416666664</c:v>
                </c:pt>
                <c:pt idx="47531" formatCode="m/d/yyyy\ h:mm">
                  <c:v>43921.65625</c:v>
                </c:pt>
                <c:pt idx="47532" formatCode="m/d/yyyy\ h:mm">
                  <c:v>43921.677083333336</c:v>
                </c:pt>
                <c:pt idx="47533" formatCode="m/d/yyyy\ h:mm">
                  <c:v>43921.697916666664</c:v>
                </c:pt>
                <c:pt idx="47534" formatCode="m/d/yyyy\ h:mm">
                  <c:v>43921.71875</c:v>
                </c:pt>
                <c:pt idx="47535" formatCode="m/d/yyyy\ h:mm">
                  <c:v>43921.739583333336</c:v>
                </c:pt>
                <c:pt idx="47536" formatCode="m/d/yyyy\ h:mm">
                  <c:v>43921.760416666664</c:v>
                </c:pt>
                <c:pt idx="47537" formatCode="m/d/yyyy\ h:mm">
                  <c:v>43921.78125</c:v>
                </c:pt>
                <c:pt idx="47538" formatCode="m/d/yyyy\ h:mm">
                  <c:v>43921.802083333336</c:v>
                </c:pt>
                <c:pt idx="47539" formatCode="m/d/yyyy\ h:mm">
                  <c:v>43921.822916666664</c:v>
                </c:pt>
                <c:pt idx="47540" formatCode="m/d/yyyy\ h:mm">
                  <c:v>43921.84375</c:v>
                </c:pt>
                <c:pt idx="47541" formatCode="m/d/yyyy\ h:mm">
                  <c:v>43921.864583333336</c:v>
                </c:pt>
                <c:pt idx="47542" formatCode="m/d/yyyy\ h:mm">
                  <c:v>43921.885416666664</c:v>
                </c:pt>
                <c:pt idx="47543" formatCode="m/d/yyyy\ h:mm">
                  <c:v>43921.90625</c:v>
                </c:pt>
                <c:pt idx="47544" formatCode="m/d/yyyy\ h:mm">
                  <c:v>43921.927083333336</c:v>
                </c:pt>
                <c:pt idx="47545" formatCode="m/d/yyyy\ h:mm">
                  <c:v>43921.947916666664</c:v>
                </c:pt>
                <c:pt idx="47546" formatCode="m/d/yyyy\ h:mm">
                  <c:v>43921.96875</c:v>
                </c:pt>
                <c:pt idx="47547" formatCode="m/d/yyyy\ h:mm">
                  <c:v>43921.989583333336</c:v>
                </c:pt>
                <c:pt idx="47548" formatCode="m/d/yyyy\ h:mm">
                  <c:v>43922.010416666664</c:v>
                </c:pt>
                <c:pt idx="47549" formatCode="m/d/yyyy\ h:mm">
                  <c:v>43922.03125</c:v>
                </c:pt>
                <c:pt idx="47550" formatCode="m/d/yyyy\ h:mm">
                  <c:v>43922.052083333336</c:v>
                </c:pt>
                <c:pt idx="47551" formatCode="m/d/yyyy\ h:mm">
                  <c:v>43922.072916666664</c:v>
                </c:pt>
                <c:pt idx="47552" formatCode="m/d/yyyy\ h:mm">
                  <c:v>43922.09375</c:v>
                </c:pt>
                <c:pt idx="47553" formatCode="m/d/yyyy\ h:mm">
                  <c:v>43922.114583333336</c:v>
                </c:pt>
                <c:pt idx="47554" formatCode="m/d/yyyy\ h:mm">
                  <c:v>43922.135416666664</c:v>
                </c:pt>
                <c:pt idx="47555" formatCode="m/d/yyyy\ h:mm">
                  <c:v>43922.15625</c:v>
                </c:pt>
                <c:pt idx="47556" formatCode="m/d/yyyy\ h:mm">
                  <c:v>43922.177083333336</c:v>
                </c:pt>
                <c:pt idx="47557" formatCode="m/d/yyyy\ h:mm">
                  <c:v>43922.197916666664</c:v>
                </c:pt>
                <c:pt idx="47558" formatCode="m/d/yyyy\ h:mm">
                  <c:v>43922.21875</c:v>
                </c:pt>
                <c:pt idx="47559" formatCode="m/d/yyyy\ h:mm">
                  <c:v>43922.239583333336</c:v>
                </c:pt>
                <c:pt idx="47560" formatCode="m/d/yyyy\ h:mm">
                  <c:v>43922.260416666664</c:v>
                </c:pt>
                <c:pt idx="47561" formatCode="m/d/yyyy\ h:mm">
                  <c:v>43922.28125</c:v>
                </c:pt>
                <c:pt idx="47562" formatCode="m/d/yyyy\ h:mm">
                  <c:v>43922.302083333336</c:v>
                </c:pt>
                <c:pt idx="47563" formatCode="m/d/yyyy\ h:mm">
                  <c:v>43922.322916666664</c:v>
                </c:pt>
                <c:pt idx="47564" formatCode="m/d/yyyy\ h:mm">
                  <c:v>43922.34375</c:v>
                </c:pt>
                <c:pt idx="47565" formatCode="m/d/yyyy\ h:mm">
                  <c:v>43922.364583333336</c:v>
                </c:pt>
                <c:pt idx="47566" formatCode="m/d/yyyy\ h:mm">
                  <c:v>43922.385416666664</c:v>
                </c:pt>
                <c:pt idx="47567" formatCode="m/d/yyyy\ h:mm">
                  <c:v>43922.40625</c:v>
                </c:pt>
                <c:pt idx="47568" formatCode="m/d/yyyy\ h:mm">
                  <c:v>43922.427083333336</c:v>
                </c:pt>
                <c:pt idx="47569" formatCode="m/d/yyyy\ h:mm">
                  <c:v>43922.447916666664</c:v>
                </c:pt>
                <c:pt idx="47570" formatCode="m/d/yyyy\ h:mm">
                  <c:v>43922.46875</c:v>
                </c:pt>
                <c:pt idx="47571" formatCode="m/d/yyyy\ h:mm">
                  <c:v>43922.489583333336</c:v>
                </c:pt>
                <c:pt idx="47572" formatCode="m/d/yyyy\ h:mm">
                  <c:v>43922.510416666664</c:v>
                </c:pt>
                <c:pt idx="47573" formatCode="m/d/yyyy\ h:mm">
                  <c:v>43922.53125</c:v>
                </c:pt>
                <c:pt idx="47574" formatCode="m/d/yyyy\ h:mm">
                  <c:v>43922.552083333336</c:v>
                </c:pt>
                <c:pt idx="47575" formatCode="m/d/yyyy\ h:mm">
                  <c:v>43922.572916666664</c:v>
                </c:pt>
                <c:pt idx="47576" formatCode="m/d/yyyy\ h:mm">
                  <c:v>43922.59375</c:v>
                </c:pt>
                <c:pt idx="47577" formatCode="m/d/yyyy\ h:mm">
                  <c:v>43922.614583333336</c:v>
                </c:pt>
                <c:pt idx="47578" formatCode="m/d/yyyy\ h:mm">
                  <c:v>43922.635416666664</c:v>
                </c:pt>
                <c:pt idx="47579" formatCode="m/d/yyyy\ h:mm">
                  <c:v>43922.65625</c:v>
                </c:pt>
                <c:pt idx="47580" formatCode="m/d/yyyy\ h:mm">
                  <c:v>43922.677083333336</c:v>
                </c:pt>
                <c:pt idx="47581" formatCode="m/d/yyyy\ h:mm">
                  <c:v>43922.697916666664</c:v>
                </c:pt>
                <c:pt idx="47582" formatCode="m/d/yyyy\ h:mm">
                  <c:v>43922.71875</c:v>
                </c:pt>
                <c:pt idx="47583" formatCode="m/d/yyyy\ h:mm">
                  <c:v>43922.739583333336</c:v>
                </c:pt>
                <c:pt idx="47584" formatCode="m/d/yyyy\ h:mm">
                  <c:v>43922.760416666664</c:v>
                </c:pt>
                <c:pt idx="47585" formatCode="m/d/yyyy\ h:mm">
                  <c:v>43922.78125</c:v>
                </c:pt>
                <c:pt idx="47586" formatCode="m/d/yyyy\ h:mm">
                  <c:v>43922.802083333336</c:v>
                </c:pt>
                <c:pt idx="47587" formatCode="m/d/yyyy\ h:mm">
                  <c:v>43922.822916666664</c:v>
                </c:pt>
                <c:pt idx="47588" formatCode="m/d/yyyy\ h:mm">
                  <c:v>43922.84375</c:v>
                </c:pt>
                <c:pt idx="47589" formatCode="m/d/yyyy\ h:mm">
                  <c:v>43922.864583333336</c:v>
                </c:pt>
                <c:pt idx="47590" formatCode="m/d/yyyy\ h:mm">
                  <c:v>43922.885416666664</c:v>
                </c:pt>
                <c:pt idx="47591" formatCode="m/d/yyyy\ h:mm">
                  <c:v>43922.90625</c:v>
                </c:pt>
                <c:pt idx="47592" formatCode="m/d/yyyy\ h:mm">
                  <c:v>43922.927083333336</c:v>
                </c:pt>
                <c:pt idx="47593" formatCode="m/d/yyyy\ h:mm">
                  <c:v>43922.947916666664</c:v>
                </c:pt>
                <c:pt idx="47594" formatCode="m/d/yyyy\ h:mm">
                  <c:v>43922.96875</c:v>
                </c:pt>
                <c:pt idx="47595" formatCode="m/d/yyyy\ h:mm">
                  <c:v>43922.989583333336</c:v>
                </c:pt>
                <c:pt idx="47596" formatCode="m/d/yyyy\ h:mm">
                  <c:v>43923.010416666664</c:v>
                </c:pt>
                <c:pt idx="47597" formatCode="m/d/yyyy\ h:mm">
                  <c:v>43923.03125</c:v>
                </c:pt>
                <c:pt idx="47598" formatCode="m/d/yyyy\ h:mm">
                  <c:v>43923.052083333336</c:v>
                </c:pt>
                <c:pt idx="47599" formatCode="m/d/yyyy\ h:mm">
                  <c:v>43923.072916666664</c:v>
                </c:pt>
                <c:pt idx="47600" formatCode="m/d/yyyy\ h:mm">
                  <c:v>43923.09375</c:v>
                </c:pt>
                <c:pt idx="47601" formatCode="m/d/yyyy\ h:mm">
                  <c:v>43923.114583333336</c:v>
                </c:pt>
                <c:pt idx="47602" formatCode="m/d/yyyy\ h:mm">
                  <c:v>43923.135416666664</c:v>
                </c:pt>
                <c:pt idx="47603" formatCode="m/d/yyyy\ h:mm">
                  <c:v>43923.15625</c:v>
                </c:pt>
                <c:pt idx="47604" formatCode="m/d/yyyy\ h:mm">
                  <c:v>43923.177083333336</c:v>
                </c:pt>
                <c:pt idx="47605" formatCode="m/d/yyyy\ h:mm">
                  <c:v>43923.197916666664</c:v>
                </c:pt>
                <c:pt idx="47606" formatCode="m/d/yyyy\ h:mm">
                  <c:v>43923.21875</c:v>
                </c:pt>
                <c:pt idx="47607" formatCode="m/d/yyyy\ h:mm">
                  <c:v>43923.239583333336</c:v>
                </c:pt>
                <c:pt idx="47608" formatCode="m/d/yyyy\ h:mm">
                  <c:v>43923.260416666664</c:v>
                </c:pt>
                <c:pt idx="47609" formatCode="m/d/yyyy\ h:mm">
                  <c:v>43923.28125</c:v>
                </c:pt>
                <c:pt idx="47610" formatCode="m/d/yyyy\ h:mm">
                  <c:v>43923.302083333336</c:v>
                </c:pt>
                <c:pt idx="47611" formatCode="m/d/yyyy\ h:mm">
                  <c:v>43923.322916666664</c:v>
                </c:pt>
                <c:pt idx="47612" formatCode="m/d/yyyy\ h:mm">
                  <c:v>43923.34375</c:v>
                </c:pt>
                <c:pt idx="47613" formatCode="m/d/yyyy\ h:mm">
                  <c:v>43923.364583333336</c:v>
                </c:pt>
                <c:pt idx="47614" formatCode="m/d/yyyy\ h:mm">
                  <c:v>43923.385416666664</c:v>
                </c:pt>
                <c:pt idx="47615" formatCode="m/d/yyyy\ h:mm">
                  <c:v>43923.40625</c:v>
                </c:pt>
                <c:pt idx="47616" formatCode="m/d/yyyy\ h:mm">
                  <c:v>43923.427083333336</c:v>
                </c:pt>
                <c:pt idx="47617" formatCode="m/d/yyyy\ h:mm">
                  <c:v>43923.447916666664</c:v>
                </c:pt>
                <c:pt idx="47618" formatCode="m/d/yyyy\ h:mm">
                  <c:v>43923.46875</c:v>
                </c:pt>
                <c:pt idx="47619" formatCode="m/d/yyyy\ h:mm">
                  <c:v>43923.489583333336</c:v>
                </c:pt>
                <c:pt idx="47620" formatCode="m/d/yyyy\ h:mm">
                  <c:v>43923.510416666664</c:v>
                </c:pt>
                <c:pt idx="47621" formatCode="m/d/yyyy\ h:mm">
                  <c:v>43923.53125</c:v>
                </c:pt>
                <c:pt idx="47622" formatCode="m/d/yyyy\ h:mm">
                  <c:v>43923.552083333336</c:v>
                </c:pt>
                <c:pt idx="47623" formatCode="m/d/yyyy\ h:mm">
                  <c:v>43923.572916666664</c:v>
                </c:pt>
                <c:pt idx="47624" formatCode="m/d/yyyy\ h:mm">
                  <c:v>43923.59375</c:v>
                </c:pt>
                <c:pt idx="47625" formatCode="m/d/yyyy\ h:mm">
                  <c:v>43923.614583333336</c:v>
                </c:pt>
                <c:pt idx="47626" formatCode="m/d/yyyy\ h:mm">
                  <c:v>43923.635416666664</c:v>
                </c:pt>
                <c:pt idx="47627" formatCode="m/d/yyyy\ h:mm">
                  <c:v>43923.65625</c:v>
                </c:pt>
                <c:pt idx="47628" formatCode="m/d/yyyy\ h:mm">
                  <c:v>43923.677083333336</c:v>
                </c:pt>
                <c:pt idx="47629" formatCode="m/d/yyyy\ h:mm">
                  <c:v>43923.697916666664</c:v>
                </c:pt>
                <c:pt idx="47630" formatCode="m/d/yyyy\ h:mm">
                  <c:v>43923.71875</c:v>
                </c:pt>
                <c:pt idx="47631" formatCode="m/d/yyyy\ h:mm">
                  <c:v>43923.739583333336</c:v>
                </c:pt>
                <c:pt idx="47632" formatCode="m/d/yyyy\ h:mm">
                  <c:v>43923.760416666664</c:v>
                </c:pt>
                <c:pt idx="47633" formatCode="m/d/yyyy\ h:mm">
                  <c:v>43923.78125</c:v>
                </c:pt>
                <c:pt idx="47634" formatCode="m/d/yyyy\ h:mm">
                  <c:v>43923.802083333336</c:v>
                </c:pt>
                <c:pt idx="47635" formatCode="m/d/yyyy\ h:mm">
                  <c:v>43923.822916666664</c:v>
                </c:pt>
                <c:pt idx="47636" formatCode="m/d/yyyy\ h:mm">
                  <c:v>43923.84375</c:v>
                </c:pt>
                <c:pt idx="47637" formatCode="m/d/yyyy\ h:mm">
                  <c:v>43923.864583333336</c:v>
                </c:pt>
                <c:pt idx="47638" formatCode="m/d/yyyy\ h:mm">
                  <c:v>43923.885416666664</c:v>
                </c:pt>
                <c:pt idx="47639" formatCode="m/d/yyyy\ h:mm">
                  <c:v>43923.90625</c:v>
                </c:pt>
                <c:pt idx="47640" formatCode="m/d/yyyy\ h:mm">
                  <c:v>43923.927083333336</c:v>
                </c:pt>
                <c:pt idx="47641" formatCode="m/d/yyyy\ h:mm">
                  <c:v>43923.947916666664</c:v>
                </c:pt>
                <c:pt idx="47642" formatCode="m/d/yyyy\ h:mm">
                  <c:v>43923.96875</c:v>
                </c:pt>
                <c:pt idx="47643" formatCode="m/d/yyyy\ h:mm">
                  <c:v>43923.989583333336</c:v>
                </c:pt>
                <c:pt idx="47644" formatCode="m/d/yyyy\ h:mm">
                  <c:v>43924.010416666664</c:v>
                </c:pt>
                <c:pt idx="47645" formatCode="m/d/yyyy\ h:mm">
                  <c:v>43924.03125</c:v>
                </c:pt>
                <c:pt idx="47646" formatCode="m/d/yyyy\ h:mm">
                  <c:v>43924.052083333336</c:v>
                </c:pt>
                <c:pt idx="47647" formatCode="m/d/yyyy\ h:mm">
                  <c:v>43924.072916666664</c:v>
                </c:pt>
                <c:pt idx="47648" formatCode="m/d/yyyy\ h:mm">
                  <c:v>43924.09375</c:v>
                </c:pt>
                <c:pt idx="47649" formatCode="m/d/yyyy\ h:mm">
                  <c:v>43924.114583333336</c:v>
                </c:pt>
                <c:pt idx="47650" formatCode="m/d/yyyy\ h:mm">
                  <c:v>43924.135416666664</c:v>
                </c:pt>
                <c:pt idx="47651" formatCode="m/d/yyyy\ h:mm">
                  <c:v>43924.15625</c:v>
                </c:pt>
                <c:pt idx="47652" formatCode="m/d/yyyy\ h:mm">
                  <c:v>43924.177083333336</c:v>
                </c:pt>
                <c:pt idx="47653" formatCode="m/d/yyyy\ h:mm">
                  <c:v>43924.197916666664</c:v>
                </c:pt>
                <c:pt idx="47654" formatCode="m/d/yyyy\ h:mm">
                  <c:v>43924.21875</c:v>
                </c:pt>
                <c:pt idx="47655" formatCode="m/d/yyyy\ h:mm">
                  <c:v>43924.239583333336</c:v>
                </c:pt>
                <c:pt idx="47656" formatCode="m/d/yyyy\ h:mm">
                  <c:v>43924.260416666664</c:v>
                </c:pt>
                <c:pt idx="47657" formatCode="m/d/yyyy\ h:mm">
                  <c:v>43924.28125</c:v>
                </c:pt>
                <c:pt idx="47658" formatCode="m/d/yyyy\ h:mm">
                  <c:v>43924.302083333336</c:v>
                </c:pt>
                <c:pt idx="47659" formatCode="m/d/yyyy\ h:mm">
                  <c:v>43924.322916666664</c:v>
                </c:pt>
                <c:pt idx="47660" formatCode="m/d/yyyy\ h:mm">
                  <c:v>43924.34375</c:v>
                </c:pt>
                <c:pt idx="47661" formatCode="m/d/yyyy\ h:mm">
                  <c:v>43924.364583333336</c:v>
                </c:pt>
                <c:pt idx="47662" formatCode="m/d/yyyy\ h:mm">
                  <c:v>43924.385416666664</c:v>
                </c:pt>
                <c:pt idx="47663" formatCode="m/d/yyyy\ h:mm">
                  <c:v>43924.40625</c:v>
                </c:pt>
                <c:pt idx="47664" formatCode="m/d/yyyy\ h:mm">
                  <c:v>43924.427083333336</c:v>
                </c:pt>
                <c:pt idx="47665" formatCode="m/d/yyyy\ h:mm">
                  <c:v>43924.447916666664</c:v>
                </c:pt>
                <c:pt idx="47666" formatCode="m/d/yyyy\ h:mm">
                  <c:v>43924.46875</c:v>
                </c:pt>
                <c:pt idx="47667" formatCode="m/d/yyyy\ h:mm">
                  <c:v>43924.489583333336</c:v>
                </c:pt>
                <c:pt idx="47668" formatCode="m/d/yyyy\ h:mm">
                  <c:v>43924.510416666664</c:v>
                </c:pt>
                <c:pt idx="47669" formatCode="m/d/yyyy\ h:mm">
                  <c:v>43924.53125</c:v>
                </c:pt>
                <c:pt idx="47670" formatCode="m/d/yyyy\ h:mm">
                  <c:v>43924.552083333336</c:v>
                </c:pt>
                <c:pt idx="47671" formatCode="m/d/yyyy\ h:mm">
                  <c:v>43924.572916666664</c:v>
                </c:pt>
                <c:pt idx="47672" formatCode="m/d/yyyy\ h:mm">
                  <c:v>43924.59375</c:v>
                </c:pt>
                <c:pt idx="47673" formatCode="m/d/yyyy\ h:mm">
                  <c:v>43924.614583333336</c:v>
                </c:pt>
                <c:pt idx="47674" formatCode="m/d/yyyy\ h:mm">
                  <c:v>43924.635416666664</c:v>
                </c:pt>
                <c:pt idx="47675" formatCode="m/d/yyyy\ h:mm">
                  <c:v>43924.65625</c:v>
                </c:pt>
                <c:pt idx="47676" formatCode="m/d/yyyy\ h:mm">
                  <c:v>43924.677083333336</c:v>
                </c:pt>
                <c:pt idx="47677" formatCode="m/d/yyyy\ h:mm">
                  <c:v>43924.697916666664</c:v>
                </c:pt>
                <c:pt idx="47678" formatCode="m/d/yyyy\ h:mm">
                  <c:v>43924.71875</c:v>
                </c:pt>
                <c:pt idx="47679" formatCode="m/d/yyyy\ h:mm">
                  <c:v>43924.739583333336</c:v>
                </c:pt>
                <c:pt idx="47680" formatCode="m/d/yyyy\ h:mm">
                  <c:v>43924.760416666664</c:v>
                </c:pt>
                <c:pt idx="47681" formatCode="m/d/yyyy\ h:mm">
                  <c:v>43924.78125</c:v>
                </c:pt>
                <c:pt idx="47682" formatCode="m/d/yyyy\ h:mm">
                  <c:v>43924.802083333336</c:v>
                </c:pt>
                <c:pt idx="47683" formatCode="m/d/yyyy\ h:mm">
                  <c:v>43924.822916666664</c:v>
                </c:pt>
                <c:pt idx="47684" formatCode="m/d/yyyy\ h:mm">
                  <c:v>43924.84375</c:v>
                </c:pt>
                <c:pt idx="47685" formatCode="m/d/yyyy\ h:mm">
                  <c:v>43924.864583333336</c:v>
                </c:pt>
                <c:pt idx="47686" formatCode="m/d/yyyy\ h:mm">
                  <c:v>43924.885416666664</c:v>
                </c:pt>
                <c:pt idx="47687" formatCode="m/d/yyyy\ h:mm">
                  <c:v>43924.90625</c:v>
                </c:pt>
                <c:pt idx="47688" formatCode="m/d/yyyy\ h:mm">
                  <c:v>43924.927083333336</c:v>
                </c:pt>
                <c:pt idx="47689" formatCode="m/d/yyyy\ h:mm">
                  <c:v>43924.947916666664</c:v>
                </c:pt>
                <c:pt idx="47690" formatCode="m/d/yyyy\ h:mm">
                  <c:v>43924.96875</c:v>
                </c:pt>
                <c:pt idx="47691" formatCode="m/d/yyyy\ h:mm">
                  <c:v>43924.989583333336</c:v>
                </c:pt>
                <c:pt idx="47692" formatCode="m/d/yyyy\ h:mm">
                  <c:v>43925.010416666664</c:v>
                </c:pt>
                <c:pt idx="47693" formatCode="m/d/yyyy\ h:mm">
                  <c:v>43925.03125</c:v>
                </c:pt>
                <c:pt idx="47694" formatCode="m/d/yyyy\ h:mm">
                  <c:v>43925.052083333336</c:v>
                </c:pt>
                <c:pt idx="47695" formatCode="m/d/yyyy\ h:mm">
                  <c:v>43925.072916666664</c:v>
                </c:pt>
                <c:pt idx="47696" formatCode="m/d/yyyy\ h:mm">
                  <c:v>43925.09375</c:v>
                </c:pt>
                <c:pt idx="47697" formatCode="m/d/yyyy\ h:mm">
                  <c:v>43925.114583333336</c:v>
                </c:pt>
                <c:pt idx="47698" formatCode="m/d/yyyy\ h:mm">
                  <c:v>43925.135416666664</c:v>
                </c:pt>
                <c:pt idx="47699" formatCode="m/d/yyyy\ h:mm">
                  <c:v>43925.15625</c:v>
                </c:pt>
                <c:pt idx="47700" formatCode="m/d/yyyy\ h:mm">
                  <c:v>43925.177083333336</c:v>
                </c:pt>
                <c:pt idx="47701" formatCode="m/d/yyyy\ h:mm">
                  <c:v>43925.197916666664</c:v>
                </c:pt>
                <c:pt idx="47702" formatCode="m/d/yyyy\ h:mm">
                  <c:v>43925.21875</c:v>
                </c:pt>
                <c:pt idx="47703" formatCode="m/d/yyyy\ h:mm">
                  <c:v>43925.239583333336</c:v>
                </c:pt>
                <c:pt idx="47704" formatCode="m/d/yyyy\ h:mm">
                  <c:v>43925.260416666664</c:v>
                </c:pt>
                <c:pt idx="47705" formatCode="m/d/yyyy\ h:mm">
                  <c:v>43925.28125</c:v>
                </c:pt>
                <c:pt idx="47706" formatCode="m/d/yyyy\ h:mm">
                  <c:v>43925.302083333336</c:v>
                </c:pt>
                <c:pt idx="47707" formatCode="m/d/yyyy\ h:mm">
                  <c:v>43925.322916666664</c:v>
                </c:pt>
                <c:pt idx="47708" formatCode="m/d/yyyy\ h:mm">
                  <c:v>43925.34375</c:v>
                </c:pt>
                <c:pt idx="47709" formatCode="m/d/yyyy\ h:mm">
                  <c:v>43925.364583333336</c:v>
                </c:pt>
                <c:pt idx="47710" formatCode="m/d/yyyy\ h:mm">
                  <c:v>43925.385416666664</c:v>
                </c:pt>
                <c:pt idx="47711" formatCode="m/d/yyyy\ h:mm">
                  <c:v>43925.40625</c:v>
                </c:pt>
                <c:pt idx="47712" formatCode="m/d/yyyy\ h:mm">
                  <c:v>43925.427083333336</c:v>
                </c:pt>
                <c:pt idx="47713" formatCode="m/d/yyyy\ h:mm">
                  <c:v>43925.447916666664</c:v>
                </c:pt>
                <c:pt idx="47714" formatCode="m/d/yyyy\ h:mm">
                  <c:v>43925.46875</c:v>
                </c:pt>
                <c:pt idx="47715" formatCode="m/d/yyyy\ h:mm">
                  <c:v>43925.489583333336</c:v>
                </c:pt>
                <c:pt idx="47716" formatCode="m/d/yyyy\ h:mm">
                  <c:v>43925.510416666664</c:v>
                </c:pt>
                <c:pt idx="47717" formatCode="m/d/yyyy\ h:mm">
                  <c:v>43925.53125</c:v>
                </c:pt>
                <c:pt idx="47718" formatCode="m/d/yyyy\ h:mm">
                  <c:v>43925.552083333336</c:v>
                </c:pt>
                <c:pt idx="47719" formatCode="m/d/yyyy\ h:mm">
                  <c:v>43925.572916666664</c:v>
                </c:pt>
                <c:pt idx="47720" formatCode="m/d/yyyy\ h:mm">
                  <c:v>43925.59375</c:v>
                </c:pt>
                <c:pt idx="47721" formatCode="m/d/yyyy\ h:mm">
                  <c:v>43925.614583333336</c:v>
                </c:pt>
                <c:pt idx="47722" formatCode="m/d/yyyy\ h:mm">
                  <c:v>43925.635416666664</c:v>
                </c:pt>
                <c:pt idx="47723" formatCode="m/d/yyyy\ h:mm">
                  <c:v>43925.65625</c:v>
                </c:pt>
                <c:pt idx="47724" formatCode="m/d/yyyy\ h:mm">
                  <c:v>43925.677083333336</c:v>
                </c:pt>
                <c:pt idx="47725" formatCode="m/d/yyyy\ h:mm">
                  <c:v>43925.697916666664</c:v>
                </c:pt>
                <c:pt idx="47726" formatCode="m/d/yyyy\ h:mm">
                  <c:v>43925.71875</c:v>
                </c:pt>
                <c:pt idx="47727" formatCode="m/d/yyyy\ h:mm">
                  <c:v>43925.739583333336</c:v>
                </c:pt>
                <c:pt idx="47728" formatCode="m/d/yyyy\ h:mm">
                  <c:v>43925.760416666664</c:v>
                </c:pt>
                <c:pt idx="47729" formatCode="m/d/yyyy\ h:mm">
                  <c:v>43925.78125</c:v>
                </c:pt>
                <c:pt idx="47730" formatCode="m/d/yyyy\ h:mm">
                  <c:v>43925.802083333336</c:v>
                </c:pt>
                <c:pt idx="47731" formatCode="m/d/yyyy\ h:mm">
                  <c:v>43925.822916666664</c:v>
                </c:pt>
                <c:pt idx="47732" formatCode="m/d/yyyy\ h:mm">
                  <c:v>43925.84375</c:v>
                </c:pt>
                <c:pt idx="47733" formatCode="m/d/yyyy\ h:mm">
                  <c:v>43925.864583333336</c:v>
                </c:pt>
                <c:pt idx="47734" formatCode="m/d/yyyy\ h:mm">
                  <c:v>43925.885416666664</c:v>
                </c:pt>
                <c:pt idx="47735" formatCode="m/d/yyyy\ h:mm">
                  <c:v>43925.90625</c:v>
                </c:pt>
                <c:pt idx="47736" formatCode="m/d/yyyy\ h:mm">
                  <c:v>43925.927083333336</c:v>
                </c:pt>
                <c:pt idx="47737" formatCode="m/d/yyyy\ h:mm">
                  <c:v>43925.947916666664</c:v>
                </c:pt>
                <c:pt idx="47738" formatCode="m/d/yyyy\ h:mm">
                  <c:v>43925.96875</c:v>
                </c:pt>
                <c:pt idx="47739" formatCode="m/d/yyyy\ h:mm">
                  <c:v>43925.989583333336</c:v>
                </c:pt>
                <c:pt idx="47740" formatCode="m/d/yyyy\ h:mm">
                  <c:v>43926.010416666664</c:v>
                </c:pt>
                <c:pt idx="47741" formatCode="m/d/yyyy\ h:mm">
                  <c:v>43926.03125</c:v>
                </c:pt>
                <c:pt idx="47742" formatCode="m/d/yyyy\ h:mm">
                  <c:v>43926.052083333336</c:v>
                </c:pt>
                <c:pt idx="47743" formatCode="m/d/yyyy\ h:mm">
                  <c:v>43926.072916666664</c:v>
                </c:pt>
                <c:pt idx="47744" formatCode="m/d/yyyy\ h:mm">
                  <c:v>43926.09375</c:v>
                </c:pt>
                <c:pt idx="47745" formatCode="m/d/yyyy\ h:mm">
                  <c:v>43926.114583333336</c:v>
                </c:pt>
                <c:pt idx="47746" formatCode="m/d/yyyy\ h:mm">
                  <c:v>43926.135416666664</c:v>
                </c:pt>
                <c:pt idx="47747" formatCode="m/d/yyyy\ h:mm">
                  <c:v>43926.15625</c:v>
                </c:pt>
                <c:pt idx="47748" formatCode="m/d/yyyy\ h:mm">
                  <c:v>43926.177083333336</c:v>
                </c:pt>
                <c:pt idx="47749" formatCode="m/d/yyyy\ h:mm">
                  <c:v>43926.197916666664</c:v>
                </c:pt>
                <c:pt idx="47750" formatCode="m/d/yyyy\ h:mm">
                  <c:v>43926.21875</c:v>
                </c:pt>
                <c:pt idx="47751" formatCode="m/d/yyyy\ h:mm">
                  <c:v>43926.239583333336</c:v>
                </c:pt>
                <c:pt idx="47752" formatCode="m/d/yyyy\ h:mm">
                  <c:v>43926.260416666664</c:v>
                </c:pt>
                <c:pt idx="47753" formatCode="m/d/yyyy\ h:mm">
                  <c:v>43926.28125</c:v>
                </c:pt>
                <c:pt idx="47754" formatCode="m/d/yyyy\ h:mm">
                  <c:v>43926.302083333336</c:v>
                </c:pt>
                <c:pt idx="47755" formatCode="m/d/yyyy\ h:mm">
                  <c:v>43926.322916666664</c:v>
                </c:pt>
                <c:pt idx="47756" formatCode="m/d/yyyy\ h:mm">
                  <c:v>43926.34375</c:v>
                </c:pt>
                <c:pt idx="47757" formatCode="m/d/yyyy\ h:mm">
                  <c:v>43926.364583333336</c:v>
                </c:pt>
                <c:pt idx="47758" formatCode="m/d/yyyy\ h:mm">
                  <c:v>43926.385416666664</c:v>
                </c:pt>
                <c:pt idx="47759" formatCode="m/d/yyyy\ h:mm">
                  <c:v>43926.40625</c:v>
                </c:pt>
                <c:pt idx="47760" formatCode="m/d/yyyy\ h:mm">
                  <c:v>43926.427083333336</c:v>
                </c:pt>
                <c:pt idx="47761" formatCode="m/d/yyyy\ h:mm">
                  <c:v>43926.447916666664</c:v>
                </c:pt>
                <c:pt idx="47762" formatCode="m/d/yyyy\ h:mm">
                  <c:v>43926.46875</c:v>
                </c:pt>
                <c:pt idx="47763" formatCode="m/d/yyyy\ h:mm">
                  <c:v>43926.489583333336</c:v>
                </c:pt>
                <c:pt idx="47764" formatCode="m/d/yyyy\ h:mm">
                  <c:v>43926.510416666664</c:v>
                </c:pt>
                <c:pt idx="47765" formatCode="m/d/yyyy\ h:mm">
                  <c:v>43926.53125</c:v>
                </c:pt>
                <c:pt idx="47766" formatCode="m/d/yyyy\ h:mm">
                  <c:v>43926.552083333336</c:v>
                </c:pt>
                <c:pt idx="47767" formatCode="m/d/yyyy\ h:mm">
                  <c:v>43926.572916666664</c:v>
                </c:pt>
                <c:pt idx="47768" formatCode="m/d/yyyy\ h:mm">
                  <c:v>43926.59375</c:v>
                </c:pt>
                <c:pt idx="47769" formatCode="m/d/yyyy\ h:mm">
                  <c:v>43926.614583333336</c:v>
                </c:pt>
                <c:pt idx="47770" formatCode="m/d/yyyy\ h:mm">
                  <c:v>43926.635416666664</c:v>
                </c:pt>
                <c:pt idx="47771" formatCode="m/d/yyyy\ h:mm">
                  <c:v>43926.65625</c:v>
                </c:pt>
                <c:pt idx="47772" formatCode="m/d/yyyy\ h:mm">
                  <c:v>43926.677083333336</c:v>
                </c:pt>
                <c:pt idx="47773" formatCode="m/d/yyyy\ h:mm">
                  <c:v>43926.697916666664</c:v>
                </c:pt>
                <c:pt idx="47774" formatCode="m/d/yyyy\ h:mm">
                  <c:v>43926.71875</c:v>
                </c:pt>
                <c:pt idx="47775" formatCode="m/d/yyyy\ h:mm">
                  <c:v>43926.739583333336</c:v>
                </c:pt>
                <c:pt idx="47776" formatCode="m/d/yyyy\ h:mm">
                  <c:v>43926.760416666664</c:v>
                </c:pt>
                <c:pt idx="47777" formatCode="m/d/yyyy\ h:mm">
                  <c:v>43926.78125</c:v>
                </c:pt>
                <c:pt idx="47778" formatCode="m/d/yyyy\ h:mm">
                  <c:v>43926.802083333336</c:v>
                </c:pt>
                <c:pt idx="47779" formatCode="m/d/yyyy\ h:mm">
                  <c:v>43926.822916666664</c:v>
                </c:pt>
                <c:pt idx="47780" formatCode="m/d/yyyy\ h:mm">
                  <c:v>43926.84375</c:v>
                </c:pt>
                <c:pt idx="47781" formatCode="m/d/yyyy\ h:mm">
                  <c:v>43926.864583333336</c:v>
                </c:pt>
                <c:pt idx="47782" formatCode="m/d/yyyy\ h:mm">
                  <c:v>43926.885416666664</c:v>
                </c:pt>
                <c:pt idx="47783" formatCode="m/d/yyyy\ h:mm">
                  <c:v>43926.90625</c:v>
                </c:pt>
                <c:pt idx="47784" formatCode="m/d/yyyy\ h:mm">
                  <c:v>43926.927083333336</c:v>
                </c:pt>
                <c:pt idx="47785" formatCode="m/d/yyyy\ h:mm">
                  <c:v>43926.947916666664</c:v>
                </c:pt>
                <c:pt idx="47786" formatCode="m/d/yyyy\ h:mm">
                  <c:v>43926.96875</c:v>
                </c:pt>
                <c:pt idx="47787" formatCode="m/d/yyyy\ h:mm">
                  <c:v>43926.989583333336</c:v>
                </c:pt>
                <c:pt idx="47788" formatCode="m/d/yyyy\ h:mm">
                  <c:v>43927.010416666664</c:v>
                </c:pt>
                <c:pt idx="47789" formatCode="m/d/yyyy\ h:mm">
                  <c:v>43927.03125</c:v>
                </c:pt>
                <c:pt idx="47790" formatCode="m/d/yyyy\ h:mm">
                  <c:v>43927.052083333336</c:v>
                </c:pt>
                <c:pt idx="47791" formatCode="m/d/yyyy\ h:mm">
                  <c:v>43927.072916666664</c:v>
                </c:pt>
                <c:pt idx="47792" formatCode="m/d/yyyy\ h:mm">
                  <c:v>43927.09375</c:v>
                </c:pt>
                <c:pt idx="47793" formatCode="m/d/yyyy\ h:mm">
                  <c:v>43927.114583333336</c:v>
                </c:pt>
                <c:pt idx="47794" formatCode="m/d/yyyy\ h:mm">
                  <c:v>43927.135416666664</c:v>
                </c:pt>
                <c:pt idx="47795" formatCode="m/d/yyyy\ h:mm">
                  <c:v>43927.15625</c:v>
                </c:pt>
                <c:pt idx="47796" formatCode="m/d/yyyy\ h:mm">
                  <c:v>43927.177083333336</c:v>
                </c:pt>
                <c:pt idx="47797" formatCode="m/d/yyyy\ h:mm">
                  <c:v>43927.197916666664</c:v>
                </c:pt>
                <c:pt idx="47798" formatCode="m/d/yyyy\ h:mm">
                  <c:v>43927.21875</c:v>
                </c:pt>
                <c:pt idx="47799" formatCode="m/d/yyyy\ h:mm">
                  <c:v>43927.239583333336</c:v>
                </c:pt>
                <c:pt idx="47800" formatCode="m/d/yyyy\ h:mm">
                  <c:v>43927.260416666664</c:v>
                </c:pt>
                <c:pt idx="47801" formatCode="m/d/yyyy\ h:mm">
                  <c:v>43927.28125</c:v>
                </c:pt>
                <c:pt idx="47802" formatCode="m/d/yyyy\ h:mm">
                  <c:v>43927.302083333336</c:v>
                </c:pt>
                <c:pt idx="47803" formatCode="m/d/yyyy\ h:mm">
                  <c:v>43927.322916666664</c:v>
                </c:pt>
                <c:pt idx="47804" formatCode="m/d/yyyy\ h:mm">
                  <c:v>43927.34375</c:v>
                </c:pt>
                <c:pt idx="47805" formatCode="m/d/yyyy\ h:mm">
                  <c:v>43927.364583333336</c:v>
                </c:pt>
                <c:pt idx="47806" formatCode="m/d/yyyy\ h:mm">
                  <c:v>43927.385416666664</c:v>
                </c:pt>
                <c:pt idx="47807" formatCode="m/d/yyyy\ h:mm">
                  <c:v>43927.40625</c:v>
                </c:pt>
                <c:pt idx="47808" formatCode="m/d/yyyy\ h:mm">
                  <c:v>43927.427083333336</c:v>
                </c:pt>
                <c:pt idx="47809" formatCode="m/d/yyyy\ h:mm">
                  <c:v>43927.447916666664</c:v>
                </c:pt>
                <c:pt idx="47810" formatCode="m/d/yyyy\ h:mm">
                  <c:v>43927.46875</c:v>
                </c:pt>
                <c:pt idx="47811" formatCode="m/d/yyyy\ h:mm">
                  <c:v>43927.489583333336</c:v>
                </c:pt>
                <c:pt idx="47812" formatCode="m/d/yyyy\ h:mm">
                  <c:v>43927.510416666664</c:v>
                </c:pt>
                <c:pt idx="47813" formatCode="m/d/yyyy\ h:mm">
                  <c:v>43927.53125</c:v>
                </c:pt>
                <c:pt idx="47814" formatCode="m/d/yyyy\ h:mm">
                  <c:v>43927.552083333336</c:v>
                </c:pt>
                <c:pt idx="47815" formatCode="m/d/yyyy\ h:mm">
                  <c:v>43927.572916666664</c:v>
                </c:pt>
                <c:pt idx="47816" formatCode="m/d/yyyy\ h:mm">
                  <c:v>43927.59375</c:v>
                </c:pt>
                <c:pt idx="47817" formatCode="m/d/yyyy\ h:mm">
                  <c:v>43927.614583333336</c:v>
                </c:pt>
                <c:pt idx="47818" formatCode="m/d/yyyy\ h:mm">
                  <c:v>43927.635416666664</c:v>
                </c:pt>
                <c:pt idx="47819" formatCode="m/d/yyyy\ h:mm">
                  <c:v>43927.65625</c:v>
                </c:pt>
                <c:pt idx="47820" formatCode="m/d/yyyy\ h:mm">
                  <c:v>43927.677083333336</c:v>
                </c:pt>
                <c:pt idx="47821" formatCode="m/d/yyyy\ h:mm">
                  <c:v>43927.697916666664</c:v>
                </c:pt>
                <c:pt idx="47822" formatCode="m/d/yyyy\ h:mm">
                  <c:v>43927.71875</c:v>
                </c:pt>
                <c:pt idx="47823" formatCode="m/d/yyyy\ h:mm">
                  <c:v>43927.739583333336</c:v>
                </c:pt>
                <c:pt idx="47824" formatCode="m/d/yyyy\ h:mm">
                  <c:v>43927.760416666664</c:v>
                </c:pt>
                <c:pt idx="47825" formatCode="m/d/yyyy\ h:mm">
                  <c:v>43927.78125</c:v>
                </c:pt>
                <c:pt idx="47826" formatCode="m/d/yyyy\ h:mm">
                  <c:v>43927.802083333336</c:v>
                </c:pt>
                <c:pt idx="47827" formatCode="m/d/yyyy\ h:mm">
                  <c:v>43927.822916666664</c:v>
                </c:pt>
                <c:pt idx="47828" formatCode="m/d/yyyy\ h:mm">
                  <c:v>43927.84375</c:v>
                </c:pt>
                <c:pt idx="47829" formatCode="m/d/yyyy\ h:mm">
                  <c:v>43927.864583333336</c:v>
                </c:pt>
                <c:pt idx="47830" formatCode="m/d/yyyy\ h:mm">
                  <c:v>43927.885416666664</c:v>
                </c:pt>
                <c:pt idx="47831" formatCode="m/d/yyyy\ h:mm">
                  <c:v>43927.90625</c:v>
                </c:pt>
                <c:pt idx="47832" formatCode="m/d/yyyy\ h:mm">
                  <c:v>43927.927083333336</c:v>
                </c:pt>
                <c:pt idx="47833" formatCode="m/d/yyyy\ h:mm">
                  <c:v>43927.947916666664</c:v>
                </c:pt>
                <c:pt idx="47834" formatCode="m/d/yyyy\ h:mm">
                  <c:v>43927.96875</c:v>
                </c:pt>
                <c:pt idx="47835" formatCode="m/d/yyyy\ h:mm">
                  <c:v>43927.989583333336</c:v>
                </c:pt>
                <c:pt idx="47836" formatCode="m/d/yyyy\ h:mm">
                  <c:v>43928.010416666664</c:v>
                </c:pt>
                <c:pt idx="47837" formatCode="m/d/yyyy\ h:mm">
                  <c:v>43928.03125</c:v>
                </c:pt>
                <c:pt idx="47838" formatCode="m/d/yyyy\ h:mm">
                  <c:v>43928.052083333336</c:v>
                </c:pt>
                <c:pt idx="47839" formatCode="m/d/yyyy\ h:mm">
                  <c:v>43928.072916666664</c:v>
                </c:pt>
                <c:pt idx="47840" formatCode="m/d/yyyy\ h:mm">
                  <c:v>43928.09375</c:v>
                </c:pt>
                <c:pt idx="47841" formatCode="m/d/yyyy\ h:mm">
                  <c:v>43928.114583333336</c:v>
                </c:pt>
                <c:pt idx="47842" formatCode="m/d/yyyy\ h:mm">
                  <c:v>43928.135416666664</c:v>
                </c:pt>
                <c:pt idx="47843" formatCode="m/d/yyyy\ h:mm">
                  <c:v>43928.15625</c:v>
                </c:pt>
                <c:pt idx="47844" formatCode="m/d/yyyy\ h:mm">
                  <c:v>43928.177083333336</c:v>
                </c:pt>
                <c:pt idx="47845" formatCode="m/d/yyyy\ h:mm">
                  <c:v>43928.197916666664</c:v>
                </c:pt>
                <c:pt idx="47846" formatCode="m/d/yyyy\ h:mm">
                  <c:v>43928.21875</c:v>
                </c:pt>
                <c:pt idx="47847" formatCode="m/d/yyyy\ h:mm">
                  <c:v>43928.239583333336</c:v>
                </c:pt>
                <c:pt idx="47848" formatCode="m/d/yyyy\ h:mm">
                  <c:v>43928.260416666664</c:v>
                </c:pt>
                <c:pt idx="47849" formatCode="m/d/yyyy\ h:mm">
                  <c:v>43928.28125</c:v>
                </c:pt>
                <c:pt idx="47850" formatCode="m/d/yyyy\ h:mm">
                  <c:v>43928.302083333336</c:v>
                </c:pt>
                <c:pt idx="47851" formatCode="m/d/yyyy\ h:mm">
                  <c:v>43928.322916666664</c:v>
                </c:pt>
                <c:pt idx="47852" formatCode="m/d/yyyy\ h:mm">
                  <c:v>43928.34375</c:v>
                </c:pt>
                <c:pt idx="47853" formatCode="m/d/yyyy\ h:mm">
                  <c:v>43928.364583333336</c:v>
                </c:pt>
                <c:pt idx="47854" formatCode="m/d/yyyy\ h:mm">
                  <c:v>43928.385416666664</c:v>
                </c:pt>
                <c:pt idx="47855" formatCode="m/d/yyyy\ h:mm">
                  <c:v>43928.40625</c:v>
                </c:pt>
                <c:pt idx="47856" formatCode="m/d/yyyy\ h:mm">
                  <c:v>43928.427083333336</c:v>
                </c:pt>
                <c:pt idx="47857" formatCode="m/d/yyyy\ h:mm">
                  <c:v>43928.447916666664</c:v>
                </c:pt>
                <c:pt idx="47858" formatCode="m/d/yyyy\ h:mm">
                  <c:v>43928.46875</c:v>
                </c:pt>
                <c:pt idx="47859" formatCode="m/d/yyyy\ h:mm">
                  <c:v>43928.489583333336</c:v>
                </c:pt>
                <c:pt idx="47860" formatCode="m/d/yyyy\ h:mm">
                  <c:v>43928.510416666664</c:v>
                </c:pt>
                <c:pt idx="47861" formatCode="m/d/yyyy\ h:mm">
                  <c:v>43928.53125</c:v>
                </c:pt>
                <c:pt idx="47862" formatCode="m/d/yyyy\ h:mm">
                  <c:v>43928.552083333336</c:v>
                </c:pt>
                <c:pt idx="47863" formatCode="m/d/yyyy\ h:mm">
                  <c:v>43928.572916666664</c:v>
                </c:pt>
                <c:pt idx="47864" formatCode="m/d/yyyy\ h:mm">
                  <c:v>43928.59375</c:v>
                </c:pt>
                <c:pt idx="47865" formatCode="m/d/yyyy\ h:mm">
                  <c:v>43928.614583333336</c:v>
                </c:pt>
                <c:pt idx="47866" formatCode="m/d/yyyy\ h:mm">
                  <c:v>43928.635416666664</c:v>
                </c:pt>
                <c:pt idx="47867" formatCode="m/d/yyyy\ h:mm">
                  <c:v>43928.65625</c:v>
                </c:pt>
                <c:pt idx="47868" formatCode="m/d/yyyy\ h:mm">
                  <c:v>43928.677083333336</c:v>
                </c:pt>
                <c:pt idx="47869" formatCode="m/d/yyyy\ h:mm">
                  <c:v>43928.697916666664</c:v>
                </c:pt>
                <c:pt idx="47870" formatCode="m/d/yyyy\ h:mm">
                  <c:v>43928.71875</c:v>
                </c:pt>
                <c:pt idx="47871" formatCode="m/d/yyyy\ h:mm">
                  <c:v>43928.739583333336</c:v>
                </c:pt>
                <c:pt idx="47872" formatCode="m/d/yyyy\ h:mm">
                  <c:v>43928.760416666664</c:v>
                </c:pt>
                <c:pt idx="47873" formatCode="m/d/yyyy\ h:mm">
                  <c:v>43928.78125</c:v>
                </c:pt>
                <c:pt idx="47874" formatCode="m/d/yyyy\ h:mm">
                  <c:v>43928.802083333336</c:v>
                </c:pt>
                <c:pt idx="47875" formatCode="m/d/yyyy\ h:mm">
                  <c:v>43928.822916666664</c:v>
                </c:pt>
                <c:pt idx="47876" formatCode="m/d/yyyy\ h:mm">
                  <c:v>43928.84375</c:v>
                </c:pt>
                <c:pt idx="47877" formatCode="m/d/yyyy\ h:mm">
                  <c:v>43928.864583333336</c:v>
                </c:pt>
                <c:pt idx="47878" formatCode="m/d/yyyy\ h:mm">
                  <c:v>43928.885416666664</c:v>
                </c:pt>
                <c:pt idx="47879" formatCode="m/d/yyyy\ h:mm">
                  <c:v>43928.90625</c:v>
                </c:pt>
                <c:pt idx="47880" formatCode="m/d/yyyy\ h:mm">
                  <c:v>43928.927083333336</c:v>
                </c:pt>
                <c:pt idx="47881" formatCode="m/d/yyyy\ h:mm">
                  <c:v>43928.947916666664</c:v>
                </c:pt>
                <c:pt idx="47882" formatCode="m/d/yyyy\ h:mm">
                  <c:v>43928.96875</c:v>
                </c:pt>
                <c:pt idx="47883" formatCode="m/d/yyyy\ h:mm">
                  <c:v>43928.989583333336</c:v>
                </c:pt>
                <c:pt idx="47884" formatCode="m/d/yyyy\ h:mm">
                  <c:v>43929.010416666664</c:v>
                </c:pt>
                <c:pt idx="47885" formatCode="m/d/yyyy\ h:mm">
                  <c:v>43929.03125</c:v>
                </c:pt>
                <c:pt idx="47886" formatCode="m/d/yyyy\ h:mm">
                  <c:v>43929.052083333336</c:v>
                </c:pt>
                <c:pt idx="47887" formatCode="m/d/yyyy\ h:mm">
                  <c:v>43929.072916666664</c:v>
                </c:pt>
                <c:pt idx="47888" formatCode="m/d/yyyy\ h:mm">
                  <c:v>43929.09375</c:v>
                </c:pt>
                <c:pt idx="47889" formatCode="m/d/yyyy\ h:mm">
                  <c:v>43929.114583333336</c:v>
                </c:pt>
                <c:pt idx="47890" formatCode="m/d/yyyy\ h:mm">
                  <c:v>43929.135416666664</c:v>
                </c:pt>
                <c:pt idx="47891" formatCode="m/d/yyyy\ h:mm">
                  <c:v>43929.15625</c:v>
                </c:pt>
                <c:pt idx="47892" formatCode="m/d/yyyy\ h:mm">
                  <c:v>43929.177083333336</c:v>
                </c:pt>
                <c:pt idx="47893" formatCode="m/d/yyyy\ h:mm">
                  <c:v>43929.197916666664</c:v>
                </c:pt>
                <c:pt idx="47894" formatCode="m/d/yyyy\ h:mm">
                  <c:v>43929.21875</c:v>
                </c:pt>
                <c:pt idx="47895" formatCode="m/d/yyyy\ h:mm">
                  <c:v>43929.239583333336</c:v>
                </c:pt>
                <c:pt idx="47896" formatCode="m/d/yyyy\ h:mm">
                  <c:v>43929.260416666664</c:v>
                </c:pt>
                <c:pt idx="47897" formatCode="m/d/yyyy\ h:mm">
                  <c:v>43929.28125</c:v>
                </c:pt>
                <c:pt idx="47898" formatCode="m/d/yyyy\ h:mm">
                  <c:v>43929.302083333336</c:v>
                </c:pt>
                <c:pt idx="47899" formatCode="m/d/yyyy\ h:mm">
                  <c:v>43929.322916666664</c:v>
                </c:pt>
                <c:pt idx="47900" formatCode="m/d/yyyy\ h:mm">
                  <c:v>43929.34375</c:v>
                </c:pt>
                <c:pt idx="47901" formatCode="m/d/yyyy\ h:mm">
                  <c:v>43929.364583333336</c:v>
                </c:pt>
                <c:pt idx="47902" formatCode="m/d/yyyy\ h:mm">
                  <c:v>43929.385416666664</c:v>
                </c:pt>
                <c:pt idx="47903" formatCode="m/d/yyyy\ h:mm">
                  <c:v>43929.40625</c:v>
                </c:pt>
                <c:pt idx="47904" formatCode="m/d/yyyy\ h:mm">
                  <c:v>43929.427083333336</c:v>
                </c:pt>
                <c:pt idx="47905" formatCode="m/d/yyyy\ h:mm">
                  <c:v>43929.447916666664</c:v>
                </c:pt>
                <c:pt idx="47906" formatCode="m/d/yyyy\ h:mm">
                  <c:v>43929.46875</c:v>
                </c:pt>
                <c:pt idx="47907" formatCode="m/d/yyyy\ h:mm">
                  <c:v>43929.489583333336</c:v>
                </c:pt>
                <c:pt idx="47908" formatCode="m/d/yyyy\ h:mm">
                  <c:v>43929.510416666664</c:v>
                </c:pt>
                <c:pt idx="47909" formatCode="m/d/yyyy\ h:mm">
                  <c:v>43929.53125</c:v>
                </c:pt>
                <c:pt idx="47910" formatCode="m/d/yyyy\ h:mm">
                  <c:v>43929.552083333336</c:v>
                </c:pt>
                <c:pt idx="47911" formatCode="m/d/yyyy\ h:mm">
                  <c:v>43929.572916666664</c:v>
                </c:pt>
                <c:pt idx="47912" formatCode="m/d/yyyy\ h:mm">
                  <c:v>43929.59375</c:v>
                </c:pt>
                <c:pt idx="47913" formatCode="m/d/yyyy\ h:mm">
                  <c:v>43929.614583333336</c:v>
                </c:pt>
                <c:pt idx="47914" formatCode="m/d/yyyy\ h:mm">
                  <c:v>43929.635416666664</c:v>
                </c:pt>
                <c:pt idx="47915" formatCode="m/d/yyyy\ h:mm">
                  <c:v>43929.65625</c:v>
                </c:pt>
                <c:pt idx="47916" formatCode="m/d/yyyy\ h:mm">
                  <c:v>43929.677083333336</c:v>
                </c:pt>
                <c:pt idx="47917" formatCode="m/d/yyyy\ h:mm">
                  <c:v>43929.697916666664</c:v>
                </c:pt>
                <c:pt idx="47918" formatCode="m/d/yyyy\ h:mm">
                  <c:v>43929.71875</c:v>
                </c:pt>
                <c:pt idx="47919" formatCode="m/d/yyyy\ h:mm">
                  <c:v>43929.739583333336</c:v>
                </c:pt>
                <c:pt idx="47920" formatCode="m/d/yyyy\ h:mm">
                  <c:v>43929.760416666664</c:v>
                </c:pt>
                <c:pt idx="47921" formatCode="m/d/yyyy\ h:mm">
                  <c:v>43929.78125</c:v>
                </c:pt>
                <c:pt idx="47922" formatCode="m/d/yyyy\ h:mm">
                  <c:v>43929.802083333336</c:v>
                </c:pt>
                <c:pt idx="47923" formatCode="m/d/yyyy\ h:mm">
                  <c:v>43929.822916666664</c:v>
                </c:pt>
                <c:pt idx="47924" formatCode="m/d/yyyy\ h:mm">
                  <c:v>43929.84375</c:v>
                </c:pt>
                <c:pt idx="47925" formatCode="m/d/yyyy\ h:mm">
                  <c:v>43929.864583333336</c:v>
                </c:pt>
                <c:pt idx="47926" formatCode="m/d/yyyy\ h:mm">
                  <c:v>43929.885416666664</c:v>
                </c:pt>
                <c:pt idx="47927" formatCode="m/d/yyyy\ h:mm">
                  <c:v>43929.90625</c:v>
                </c:pt>
                <c:pt idx="47928" formatCode="m/d/yyyy\ h:mm">
                  <c:v>43929.927083333336</c:v>
                </c:pt>
                <c:pt idx="47929" formatCode="m/d/yyyy\ h:mm">
                  <c:v>43929.947916666664</c:v>
                </c:pt>
                <c:pt idx="47930" formatCode="m/d/yyyy\ h:mm">
                  <c:v>43929.96875</c:v>
                </c:pt>
                <c:pt idx="47931" formatCode="m/d/yyyy\ h:mm">
                  <c:v>43929.989583333336</c:v>
                </c:pt>
                <c:pt idx="47932" formatCode="m/d/yyyy\ h:mm">
                  <c:v>43930.010416666664</c:v>
                </c:pt>
                <c:pt idx="47933" formatCode="m/d/yyyy\ h:mm">
                  <c:v>43930.03125</c:v>
                </c:pt>
                <c:pt idx="47934" formatCode="m/d/yyyy\ h:mm">
                  <c:v>43930.052083333336</c:v>
                </c:pt>
                <c:pt idx="47935" formatCode="m/d/yyyy\ h:mm">
                  <c:v>43930.072916666664</c:v>
                </c:pt>
                <c:pt idx="47936" formatCode="m/d/yyyy\ h:mm">
                  <c:v>43930.09375</c:v>
                </c:pt>
                <c:pt idx="47937" formatCode="m/d/yyyy\ h:mm">
                  <c:v>43930.114583333336</c:v>
                </c:pt>
                <c:pt idx="47938" formatCode="m/d/yyyy\ h:mm">
                  <c:v>43930.135416666664</c:v>
                </c:pt>
                <c:pt idx="47939" formatCode="m/d/yyyy\ h:mm">
                  <c:v>43930.15625</c:v>
                </c:pt>
                <c:pt idx="47940" formatCode="m/d/yyyy\ h:mm">
                  <c:v>43930.177083333336</c:v>
                </c:pt>
                <c:pt idx="47941" formatCode="m/d/yyyy\ h:mm">
                  <c:v>43930.197916666664</c:v>
                </c:pt>
                <c:pt idx="47942" formatCode="m/d/yyyy\ h:mm">
                  <c:v>43930.21875</c:v>
                </c:pt>
                <c:pt idx="47943" formatCode="m/d/yyyy\ h:mm">
                  <c:v>43930.239583333336</c:v>
                </c:pt>
                <c:pt idx="47944" formatCode="m/d/yyyy\ h:mm">
                  <c:v>43930.260416666664</c:v>
                </c:pt>
                <c:pt idx="47945" formatCode="m/d/yyyy\ h:mm">
                  <c:v>43930.28125</c:v>
                </c:pt>
                <c:pt idx="47946" formatCode="m/d/yyyy\ h:mm">
                  <c:v>43930.302083333336</c:v>
                </c:pt>
                <c:pt idx="47947" formatCode="m/d/yyyy\ h:mm">
                  <c:v>43930.322916666664</c:v>
                </c:pt>
                <c:pt idx="47948" formatCode="m/d/yyyy\ h:mm">
                  <c:v>43930.34375</c:v>
                </c:pt>
                <c:pt idx="47949" formatCode="m/d/yyyy\ h:mm">
                  <c:v>43930.364583333336</c:v>
                </c:pt>
                <c:pt idx="47950" formatCode="m/d/yyyy\ h:mm">
                  <c:v>43930.385416666664</c:v>
                </c:pt>
                <c:pt idx="47951" formatCode="m/d/yyyy\ h:mm">
                  <c:v>43930.40625</c:v>
                </c:pt>
                <c:pt idx="47952" formatCode="m/d/yyyy\ h:mm">
                  <c:v>43930.427083333336</c:v>
                </c:pt>
                <c:pt idx="47953" formatCode="m/d/yyyy\ h:mm">
                  <c:v>43930.447916666664</c:v>
                </c:pt>
                <c:pt idx="47954" formatCode="m/d/yyyy\ h:mm">
                  <c:v>43930.46875</c:v>
                </c:pt>
                <c:pt idx="47955" formatCode="m/d/yyyy\ h:mm">
                  <c:v>43930.489583333336</c:v>
                </c:pt>
                <c:pt idx="47956" formatCode="m/d/yyyy\ h:mm">
                  <c:v>43930.510416666664</c:v>
                </c:pt>
                <c:pt idx="47957" formatCode="m/d/yyyy\ h:mm">
                  <c:v>43930.53125</c:v>
                </c:pt>
                <c:pt idx="47958" formatCode="m/d/yyyy\ h:mm">
                  <c:v>43930.552083333336</c:v>
                </c:pt>
                <c:pt idx="47959" formatCode="m/d/yyyy\ h:mm">
                  <c:v>43930.572916666664</c:v>
                </c:pt>
                <c:pt idx="47960" formatCode="m/d/yyyy\ h:mm">
                  <c:v>43930.59375</c:v>
                </c:pt>
                <c:pt idx="47961" formatCode="m/d/yyyy\ h:mm">
                  <c:v>43930.614583333336</c:v>
                </c:pt>
                <c:pt idx="47962" formatCode="m/d/yyyy\ h:mm">
                  <c:v>43930.635416666664</c:v>
                </c:pt>
                <c:pt idx="47963" formatCode="m/d/yyyy\ h:mm">
                  <c:v>43930.65625</c:v>
                </c:pt>
                <c:pt idx="47964" formatCode="m/d/yyyy\ h:mm">
                  <c:v>43930.677083333336</c:v>
                </c:pt>
                <c:pt idx="47965" formatCode="m/d/yyyy\ h:mm">
                  <c:v>43930.697916666664</c:v>
                </c:pt>
                <c:pt idx="47966" formatCode="m/d/yyyy\ h:mm">
                  <c:v>43930.71875</c:v>
                </c:pt>
                <c:pt idx="47967" formatCode="m/d/yyyy\ h:mm">
                  <c:v>43930.739583333336</c:v>
                </c:pt>
                <c:pt idx="47968" formatCode="m/d/yyyy\ h:mm">
                  <c:v>43930.760416666664</c:v>
                </c:pt>
                <c:pt idx="47969" formatCode="m/d/yyyy\ h:mm">
                  <c:v>43930.78125</c:v>
                </c:pt>
                <c:pt idx="47970" formatCode="m/d/yyyy\ h:mm">
                  <c:v>43930.802083333336</c:v>
                </c:pt>
                <c:pt idx="47971" formatCode="m/d/yyyy\ h:mm">
                  <c:v>43930.822916666664</c:v>
                </c:pt>
                <c:pt idx="47972" formatCode="m/d/yyyy\ h:mm">
                  <c:v>43930.84375</c:v>
                </c:pt>
                <c:pt idx="47973" formatCode="m/d/yyyy\ h:mm">
                  <c:v>43930.864583333336</c:v>
                </c:pt>
                <c:pt idx="47974" formatCode="m/d/yyyy\ h:mm">
                  <c:v>43930.885416666664</c:v>
                </c:pt>
                <c:pt idx="47975" formatCode="m/d/yyyy\ h:mm">
                  <c:v>43930.90625</c:v>
                </c:pt>
                <c:pt idx="47976" formatCode="m/d/yyyy\ h:mm">
                  <c:v>43930.927083333336</c:v>
                </c:pt>
                <c:pt idx="47977" formatCode="m/d/yyyy\ h:mm">
                  <c:v>43930.947916666664</c:v>
                </c:pt>
                <c:pt idx="47978" formatCode="m/d/yyyy\ h:mm">
                  <c:v>43930.96875</c:v>
                </c:pt>
                <c:pt idx="47979" formatCode="m/d/yyyy\ h:mm">
                  <c:v>43930.989583333336</c:v>
                </c:pt>
                <c:pt idx="47980" formatCode="m/d/yyyy\ h:mm">
                  <c:v>43931.010416666664</c:v>
                </c:pt>
                <c:pt idx="47981" formatCode="m/d/yyyy\ h:mm">
                  <c:v>43931.03125</c:v>
                </c:pt>
                <c:pt idx="47982" formatCode="m/d/yyyy\ h:mm">
                  <c:v>43931.052083333336</c:v>
                </c:pt>
                <c:pt idx="47983" formatCode="m/d/yyyy\ h:mm">
                  <c:v>43931.072916666664</c:v>
                </c:pt>
                <c:pt idx="47984" formatCode="m/d/yyyy\ h:mm">
                  <c:v>43931.09375</c:v>
                </c:pt>
                <c:pt idx="47985" formatCode="m/d/yyyy\ h:mm">
                  <c:v>43931.114583333336</c:v>
                </c:pt>
                <c:pt idx="47986" formatCode="m/d/yyyy\ h:mm">
                  <c:v>43931.135416666664</c:v>
                </c:pt>
                <c:pt idx="47987" formatCode="m/d/yyyy\ h:mm">
                  <c:v>43931.15625</c:v>
                </c:pt>
                <c:pt idx="47988" formatCode="m/d/yyyy\ h:mm">
                  <c:v>43931.177083333336</c:v>
                </c:pt>
                <c:pt idx="47989" formatCode="m/d/yyyy\ h:mm">
                  <c:v>43931.197916666664</c:v>
                </c:pt>
                <c:pt idx="47990" formatCode="m/d/yyyy\ h:mm">
                  <c:v>43931.21875</c:v>
                </c:pt>
                <c:pt idx="47991" formatCode="m/d/yyyy\ h:mm">
                  <c:v>43931.239583333336</c:v>
                </c:pt>
                <c:pt idx="47992" formatCode="m/d/yyyy\ h:mm">
                  <c:v>43931.260416666664</c:v>
                </c:pt>
                <c:pt idx="47993" formatCode="m/d/yyyy\ h:mm">
                  <c:v>43931.28125</c:v>
                </c:pt>
                <c:pt idx="47994" formatCode="m/d/yyyy\ h:mm">
                  <c:v>43931.302083333336</c:v>
                </c:pt>
                <c:pt idx="47995" formatCode="m/d/yyyy\ h:mm">
                  <c:v>43931.322916666664</c:v>
                </c:pt>
                <c:pt idx="47996" formatCode="m/d/yyyy\ h:mm">
                  <c:v>43931.34375</c:v>
                </c:pt>
                <c:pt idx="47997" formatCode="m/d/yyyy\ h:mm">
                  <c:v>43931.364583333336</c:v>
                </c:pt>
                <c:pt idx="47998" formatCode="m/d/yyyy\ h:mm">
                  <c:v>43931.385416666664</c:v>
                </c:pt>
                <c:pt idx="47999" formatCode="m/d/yyyy\ h:mm">
                  <c:v>43931.40625</c:v>
                </c:pt>
                <c:pt idx="48000" formatCode="m/d/yyyy\ h:mm">
                  <c:v>43931.427083333336</c:v>
                </c:pt>
                <c:pt idx="48001" formatCode="m/d/yyyy\ h:mm">
                  <c:v>43931.447916666664</c:v>
                </c:pt>
                <c:pt idx="48002" formatCode="m/d/yyyy\ h:mm">
                  <c:v>43931.46875</c:v>
                </c:pt>
                <c:pt idx="48003" formatCode="m/d/yyyy\ h:mm">
                  <c:v>43931.489583333336</c:v>
                </c:pt>
                <c:pt idx="48004" formatCode="m/d/yyyy\ h:mm">
                  <c:v>43931.510416666664</c:v>
                </c:pt>
                <c:pt idx="48005" formatCode="m/d/yyyy\ h:mm">
                  <c:v>43931.53125</c:v>
                </c:pt>
                <c:pt idx="48006" formatCode="m/d/yyyy\ h:mm">
                  <c:v>43931.552083333336</c:v>
                </c:pt>
                <c:pt idx="48007" formatCode="m/d/yyyy\ h:mm">
                  <c:v>43931.572916666664</c:v>
                </c:pt>
                <c:pt idx="48008" formatCode="m/d/yyyy\ h:mm">
                  <c:v>43931.59375</c:v>
                </c:pt>
                <c:pt idx="48009" formatCode="m/d/yyyy\ h:mm">
                  <c:v>43931.614583333336</c:v>
                </c:pt>
                <c:pt idx="48010" formatCode="m/d/yyyy\ h:mm">
                  <c:v>43931.635416666664</c:v>
                </c:pt>
                <c:pt idx="48011" formatCode="m/d/yyyy\ h:mm">
                  <c:v>43931.65625</c:v>
                </c:pt>
                <c:pt idx="48012" formatCode="m/d/yyyy\ h:mm">
                  <c:v>43931.677083333336</c:v>
                </c:pt>
                <c:pt idx="48013" formatCode="m/d/yyyy\ h:mm">
                  <c:v>43931.697916666664</c:v>
                </c:pt>
                <c:pt idx="48014" formatCode="m/d/yyyy\ h:mm">
                  <c:v>43931.71875</c:v>
                </c:pt>
                <c:pt idx="48015" formatCode="m/d/yyyy\ h:mm">
                  <c:v>43931.739583333336</c:v>
                </c:pt>
                <c:pt idx="48016" formatCode="m/d/yyyy\ h:mm">
                  <c:v>43931.760416666664</c:v>
                </c:pt>
                <c:pt idx="48017" formatCode="m/d/yyyy\ h:mm">
                  <c:v>43931.78125</c:v>
                </c:pt>
                <c:pt idx="48018" formatCode="m/d/yyyy\ h:mm">
                  <c:v>43931.802083333336</c:v>
                </c:pt>
                <c:pt idx="48019" formatCode="m/d/yyyy\ h:mm">
                  <c:v>43931.822916666664</c:v>
                </c:pt>
                <c:pt idx="48020" formatCode="m/d/yyyy\ h:mm">
                  <c:v>43931.84375</c:v>
                </c:pt>
                <c:pt idx="48021" formatCode="m/d/yyyy\ h:mm">
                  <c:v>43931.864583333336</c:v>
                </c:pt>
                <c:pt idx="48022" formatCode="m/d/yyyy\ h:mm">
                  <c:v>43931.885416666664</c:v>
                </c:pt>
                <c:pt idx="48023" formatCode="m/d/yyyy\ h:mm">
                  <c:v>43931.90625</c:v>
                </c:pt>
                <c:pt idx="48024" formatCode="m/d/yyyy\ h:mm">
                  <c:v>43931.927083333336</c:v>
                </c:pt>
                <c:pt idx="48025" formatCode="m/d/yyyy\ h:mm">
                  <c:v>43931.947916666664</c:v>
                </c:pt>
                <c:pt idx="48026" formatCode="m/d/yyyy\ h:mm">
                  <c:v>43931.96875</c:v>
                </c:pt>
                <c:pt idx="48027" formatCode="m/d/yyyy\ h:mm">
                  <c:v>43931.989583333336</c:v>
                </c:pt>
                <c:pt idx="48028" formatCode="m/d/yyyy\ h:mm">
                  <c:v>43932.010416666664</c:v>
                </c:pt>
                <c:pt idx="48029" formatCode="m/d/yyyy\ h:mm">
                  <c:v>43932.03125</c:v>
                </c:pt>
                <c:pt idx="48030" formatCode="m/d/yyyy\ h:mm">
                  <c:v>43932.052083333336</c:v>
                </c:pt>
                <c:pt idx="48031" formatCode="m/d/yyyy\ h:mm">
                  <c:v>43932.072916666664</c:v>
                </c:pt>
                <c:pt idx="48032" formatCode="m/d/yyyy\ h:mm">
                  <c:v>43932.09375</c:v>
                </c:pt>
                <c:pt idx="48033" formatCode="m/d/yyyy\ h:mm">
                  <c:v>43932.114583333336</c:v>
                </c:pt>
                <c:pt idx="48034" formatCode="m/d/yyyy\ h:mm">
                  <c:v>43932.135416666664</c:v>
                </c:pt>
                <c:pt idx="48035" formatCode="m/d/yyyy\ h:mm">
                  <c:v>43932.15625</c:v>
                </c:pt>
                <c:pt idx="48036" formatCode="m/d/yyyy\ h:mm">
                  <c:v>43932.177083333336</c:v>
                </c:pt>
                <c:pt idx="48037" formatCode="m/d/yyyy\ h:mm">
                  <c:v>43932.197916666664</c:v>
                </c:pt>
                <c:pt idx="48038" formatCode="m/d/yyyy\ h:mm">
                  <c:v>43932.21875</c:v>
                </c:pt>
                <c:pt idx="48039" formatCode="m/d/yyyy\ h:mm">
                  <c:v>43932.239583333336</c:v>
                </c:pt>
                <c:pt idx="48040" formatCode="m/d/yyyy\ h:mm">
                  <c:v>43932.260416666664</c:v>
                </c:pt>
                <c:pt idx="48041" formatCode="m/d/yyyy\ h:mm">
                  <c:v>43932.28125</c:v>
                </c:pt>
                <c:pt idx="48042" formatCode="m/d/yyyy\ h:mm">
                  <c:v>43932.302083333336</c:v>
                </c:pt>
                <c:pt idx="48043" formatCode="m/d/yyyy\ h:mm">
                  <c:v>43932.322916666664</c:v>
                </c:pt>
                <c:pt idx="48044" formatCode="m/d/yyyy\ h:mm">
                  <c:v>43932.34375</c:v>
                </c:pt>
                <c:pt idx="48045" formatCode="m/d/yyyy\ h:mm">
                  <c:v>43932.364583333336</c:v>
                </c:pt>
                <c:pt idx="48046" formatCode="m/d/yyyy\ h:mm">
                  <c:v>43932.385416666664</c:v>
                </c:pt>
                <c:pt idx="48047" formatCode="m/d/yyyy\ h:mm">
                  <c:v>43932.40625</c:v>
                </c:pt>
                <c:pt idx="48048" formatCode="m/d/yyyy\ h:mm">
                  <c:v>43932.427083333336</c:v>
                </c:pt>
                <c:pt idx="48049" formatCode="m/d/yyyy\ h:mm">
                  <c:v>43932.447916666664</c:v>
                </c:pt>
                <c:pt idx="48050" formatCode="m/d/yyyy\ h:mm">
                  <c:v>43932.46875</c:v>
                </c:pt>
                <c:pt idx="48051" formatCode="m/d/yyyy\ h:mm">
                  <c:v>43932.489583333336</c:v>
                </c:pt>
                <c:pt idx="48052" formatCode="m/d/yyyy\ h:mm">
                  <c:v>43932.510416666664</c:v>
                </c:pt>
                <c:pt idx="48053" formatCode="m/d/yyyy\ h:mm">
                  <c:v>43932.53125</c:v>
                </c:pt>
                <c:pt idx="48054" formatCode="m/d/yyyy\ h:mm">
                  <c:v>43932.552083333336</c:v>
                </c:pt>
                <c:pt idx="48055" formatCode="m/d/yyyy\ h:mm">
                  <c:v>43932.572916666664</c:v>
                </c:pt>
                <c:pt idx="48056" formatCode="m/d/yyyy\ h:mm">
                  <c:v>43932.59375</c:v>
                </c:pt>
                <c:pt idx="48057" formatCode="m/d/yyyy\ h:mm">
                  <c:v>43932.614583333336</c:v>
                </c:pt>
                <c:pt idx="48058" formatCode="m/d/yyyy\ h:mm">
                  <c:v>43932.635416666664</c:v>
                </c:pt>
                <c:pt idx="48059" formatCode="m/d/yyyy\ h:mm">
                  <c:v>43932.65625</c:v>
                </c:pt>
                <c:pt idx="48060" formatCode="m/d/yyyy\ h:mm">
                  <c:v>43932.677083333336</c:v>
                </c:pt>
                <c:pt idx="48061" formatCode="m/d/yyyy\ h:mm">
                  <c:v>43932.697916666664</c:v>
                </c:pt>
                <c:pt idx="48062" formatCode="m/d/yyyy\ h:mm">
                  <c:v>43932.71875</c:v>
                </c:pt>
                <c:pt idx="48063" formatCode="m/d/yyyy\ h:mm">
                  <c:v>43932.739583333336</c:v>
                </c:pt>
                <c:pt idx="48064" formatCode="m/d/yyyy\ h:mm">
                  <c:v>43932.760416666664</c:v>
                </c:pt>
                <c:pt idx="48065" formatCode="m/d/yyyy\ h:mm">
                  <c:v>43932.78125</c:v>
                </c:pt>
                <c:pt idx="48066" formatCode="m/d/yyyy\ h:mm">
                  <c:v>43932.802083333336</c:v>
                </c:pt>
                <c:pt idx="48067" formatCode="m/d/yyyy\ h:mm">
                  <c:v>43932.822916666664</c:v>
                </c:pt>
                <c:pt idx="48068" formatCode="m/d/yyyy\ h:mm">
                  <c:v>43932.84375</c:v>
                </c:pt>
                <c:pt idx="48069" formatCode="m/d/yyyy\ h:mm">
                  <c:v>43932.864583333336</c:v>
                </c:pt>
                <c:pt idx="48070" formatCode="m/d/yyyy\ h:mm">
                  <c:v>43932.885416666664</c:v>
                </c:pt>
                <c:pt idx="48071" formatCode="m/d/yyyy\ h:mm">
                  <c:v>43932.90625</c:v>
                </c:pt>
                <c:pt idx="48072" formatCode="m/d/yyyy\ h:mm">
                  <c:v>43932.927083333336</c:v>
                </c:pt>
                <c:pt idx="48073" formatCode="m/d/yyyy\ h:mm">
                  <c:v>43932.947916666664</c:v>
                </c:pt>
                <c:pt idx="48074" formatCode="m/d/yyyy\ h:mm">
                  <c:v>43932.96875</c:v>
                </c:pt>
                <c:pt idx="48075" formatCode="m/d/yyyy\ h:mm">
                  <c:v>43932.989583333336</c:v>
                </c:pt>
                <c:pt idx="48076" formatCode="m/d/yyyy\ h:mm">
                  <c:v>43933.010416666664</c:v>
                </c:pt>
                <c:pt idx="48077" formatCode="m/d/yyyy\ h:mm">
                  <c:v>43933.03125</c:v>
                </c:pt>
                <c:pt idx="48078" formatCode="m/d/yyyy\ h:mm">
                  <c:v>43933.052083333336</c:v>
                </c:pt>
                <c:pt idx="48079" formatCode="m/d/yyyy\ h:mm">
                  <c:v>43933.072916666664</c:v>
                </c:pt>
                <c:pt idx="48080" formatCode="m/d/yyyy\ h:mm">
                  <c:v>43933.09375</c:v>
                </c:pt>
                <c:pt idx="48081" formatCode="m/d/yyyy\ h:mm">
                  <c:v>43933.114583333336</c:v>
                </c:pt>
                <c:pt idx="48082" formatCode="m/d/yyyy\ h:mm">
                  <c:v>43933.135416666664</c:v>
                </c:pt>
                <c:pt idx="48083" formatCode="m/d/yyyy\ h:mm">
                  <c:v>43933.15625</c:v>
                </c:pt>
                <c:pt idx="48084" formatCode="m/d/yyyy\ h:mm">
                  <c:v>43933.177083333336</c:v>
                </c:pt>
                <c:pt idx="48085" formatCode="m/d/yyyy\ h:mm">
                  <c:v>43933.197916666664</c:v>
                </c:pt>
                <c:pt idx="48086" formatCode="m/d/yyyy\ h:mm">
                  <c:v>43933.21875</c:v>
                </c:pt>
                <c:pt idx="48087" formatCode="m/d/yyyy\ h:mm">
                  <c:v>43933.239583333336</c:v>
                </c:pt>
                <c:pt idx="48088" formatCode="m/d/yyyy\ h:mm">
                  <c:v>43933.260416666664</c:v>
                </c:pt>
                <c:pt idx="48089" formatCode="m/d/yyyy\ h:mm">
                  <c:v>43933.28125</c:v>
                </c:pt>
                <c:pt idx="48090" formatCode="m/d/yyyy\ h:mm">
                  <c:v>43933.302083333336</c:v>
                </c:pt>
                <c:pt idx="48091" formatCode="m/d/yyyy\ h:mm">
                  <c:v>43933.322916666664</c:v>
                </c:pt>
                <c:pt idx="48092" formatCode="m/d/yyyy\ h:mm">
                  <c:v>43933.34375</c:v>
                </c:pt>
                <c:pt idx="48093" formatCode="m/d/yyyy\ h:mm">
                  <c:v>43933.364583333336</c:v>
                </c:pt>
                <c:pt idx="48094" formatCode="m/d/yyyy\ h:mm">
                  <c:v>43933.385416666664</c:v>
                </c:pt>
                <c:pt idx="48095" formatCode="m/d/yyyy\ h:mm">
                  <c:v>43933.40625</c:v>
                </c:pt>
                <c:pt idx="48096" formatCode="m/d/yyyy\ h:mm">
                  <c:v>43933.427083333336</c:v>
                </c:pt>
                <c:pt idx="48097" formatCode="m/d/yyyy\ h:mm">
                  <c:v>43933.447916666664</c:v>
                </c:pt>
                <c:pt idx="48098" formatCode="m/d/yyyy\ h:mm">
                  <c:v>43933.46875</c:v>
                </c:pt>
                <c:pt idx="48099" formatCode="m/d/yyyy\ h:mm">
                  <c:v>43933.489583333336</c:v>
                </c:pt>
                <c:pt idx="48100" formatCode="m/d/yyyy\ h:mm">
                  <c:v>43933.510416666664</c:v>
                </c:pt>
                <c:pt idx="48101" formatCode="m/d/yyyy\ h:mm">
                  <c:v>43933.53125</c:v>
                </c:pt>
                <c:pt idx="48102" formatCode="m/d/yyyy\ h:mm">
                  <c:v>43933.552083333336</c:v>
                </c:pt>
                <c:pt idx="48103" formatCode="m/d/yyyy\ h:mm">
                  <c:v>43933.572916666664</c:v>
                </c:pt>
                <c:pt idx="48104" formatCode="m/d/yyyy\ h:mm">
                  <c:v>43933.59375</c:v>
                </c:pt>
                <c:pt idx="48105" formatCode="m/d/yyyy\ h:mm">
                  <c:v>43933.614583333336</c:v>
                </c:pt>
                <c:pt idx="48106" formatCode="m/d/yyyy\ h:mm">
                  <c:v>43933.635416666664</c:v>
                </c:pt>
                <c:pt idx="48107" formatCode="m/d/yyyy\ h:mm">
                  <c:v>43933.65625</c:v>
                </c:pt>
                <c:pt idx="48108" formatCode="m/d/yyyy\ h:mm">
                  <c:v>43933.677083333336</c:v>
                </c:pt>
                <c:pt idx="48109" formatCode="m/d/yyyy\ h:mm">
                  <c:v>43933.697916666664</c:v>
                </c:pt>
                <c:pt idx="48110" formatCode="m/d/yyyy\ h:mm">
                  <c:v>43933.71875</c:v>
                </c:pt>
                <c:pt idx="48111" formatCode="m/d/yyyy\ h:mm">
                  <c:v>43933.739583333336</c:v>
                </c:pt>
                <c:pt idx="48112" formatCode="m/d/yyyy\ h:mm">
                  <c:v>43933.760416666664</c:v>
                </c:pt>
                <c:pt idx="48113" formatCode="m/d/yyyy\ h:mm">
                  <c:v>43933.78125</c:v>
                </c:pt>
                <c:pt idx="48114" formatCode="m/d/yyyy\ h:mm">
                  <c:v>43933.802083333336</c:v>
                </c:pt>
                <c:pt idx="48115" formatCode="m/d/yyyy\ h:mm">
                  <c:v>43933.822916666664</c:v>
                </c:pt>
                <c:pt idx="48116" formatCode="m/d/yyyy\ h:mm">
                  <c:v>43933.84375</c:v>
                </c:pt>
                <c:pt idx="48117" formatCode="m/d/yyyy\ h:mm">
                  <c:v>43933.864583333336</c:v>
                </c:pt>
                <c:pt idx="48118" formatCode="m/d/yyyy\ h:mm">
                  <c:v>43933.885416666664</c:v>
                </c:pt>
                <c:pt idx="48119" formatCode="m/d/yyyy\ h:mm">
                  <c:v>43933.90625</c:v>
                </c:pt>
                <c:pt idx="48120" formatCode="m/d/yyyy\ h:mm">
                  <c:v>43933.927083333336</c:v>
                </c:pt>
                <c:pt idx="48121" formatCode="m/d/yyyy\ h:mm">
                  <c:v>43933.947916666664</c:v>
                </c:pt>
                <c:pt idx="48122" formatCode="m/d/yyyy\ h:mm">
                  <c:v>43933.96875</c:v>
                </c:pt>
                <c:pt idx="48123" formatCode="m/d/yyyy\ h:mm">
                  <c:v>43933.989583333336</c:v>
                </c:pt>
                <c:pt idx="48124" formatCode="m/d/yyyy\ h:mm">
                  <c:v>43934.010416666664</c:v>
                </c:pt>
                <c:pt idx="48125" formatCode="m/d/yyyy\ h:mm">
                  <c:v>43934.03125</c:v>
                </c:pt>
                <c:pt idx="48126" formatCode="m/d/yyyy\ h:mm">
                  <c:v>43934.052083333336</c:v>
                </c:pt>
                <c:pt idx="48127" formatCode="m/d/yyyy\ h:mm">
                  <c:v>43934.072916666664</c:v>
                </c:pt>
                <c:pt idx="48128" formatCode="m/d/yyyy\ h:mm">
                  <c:v>43934.09375</c:v>
                </c:pt>
                <c:pt idx="48129" formatCode="m/d/yyyy\ h:mm">
                  <c:v>43934.114583333336</c:v>
                </c:pt>
                <c:pt idx="48130" formatCode="m/d/yyyy\ h:mm">
                  <c:v>43934.135416666664</c:v>
                </c:pt>
                <c:pt idx="48131" formatCode="m/d/yyyy\ h:mm">
                  <c:v>43934.15625</c:v>
                </c:pt>
                <c:pt idx="48132" formatCode="m/d/yyyy\ h:mm">
                  <c:v>43934.177083333336</c:v>
                </c:pt>
                <c:pt idx="48133" formatCode="m/d/yyyy\ h:mm">
                  <c:v>43934.197916666664</c:v>
                </c:pt>
                <c:pt idx="48134" formatCode="m/d/yyyy\ h:mm">
                  <c:v>43934.21875</c:v>
                </c:pt>
                <c:pt idx="48135" formatCode="m/d/yyyy\ h:mm">
                  <c:v>43934.239583333336</c:v>
                </c:pt>
                <c:pt idx="48136" formatCode="m/d/yyyy\ h:mm">
                  <c:v>43934.260416666664</c:v>
                </c:pt>
                <c:pt idx="48137" formatCode="m/d/yyyy\ h:mm">
                  <c:v>43934.28125</c:v>
                </c:pt>
                <c:pt idx="48138" formatCode="m/d/yyyy\ h:mm">
                  <c:v>43934.302083333336</c:v>
                </c:pt>
                <c:pt idx="48139" formatCode="m/d/yyyy\ h:mm">
                  <c:v>43934.322916666664</c:v>
                </c:pt>
                <c:pt idx="48140" formatCode="m/d/yyyy\ h:mm">
                  <c:v>43934.34375</c:v>
                </c:pt>
                <c:pt idx="48141" formatCode="m/d/yyyy\ h:mm">
                  <c:v>43934.364583333336</c:v>
                </c:pt>
                <c:pt idx="48142" formatCode="m/d/yyyy\ h:mm">
                  <c:v>43934.385416666664</c:v>
                </c:pt>
                <c:pt idx="48143" formatCode="m/d/yyyy\ h:mm">
                  <c:v>43934.40625</c:v>
                </c:pt>
                <c:pt idx="48144" formatCode="m/d/yyyy\ h:mm">
                  <c:v>43934.427083333336</c:v>
                </c:pt>
                <c:pt idx="48145" formatCode="m/d/yyyy\ h:mm">
                  <c:v>43934.447916666664</c:v>
                </c:pt>
                <c:pt idx="48146" formatCode="m/d/yyyy\ h:mm">
                  <c:v>43934.46875</c:v>
                </c:pt>
                <c:pt idx="48147" formatCode="m/d/yyyy\ h:mm">
                  <c:v>43934.489583333336</c:v>
                </c:pt>
                <c:pt idx="48148" formatCode="m/d/yyyy\ h:mm">
                  <c:v>43934.510416666664</c:v>
                </c:pt>
                <c:pt idx="48149" formatCode="m/d/yyyy\ h:mm">
                  <c:v>43934.53125</c:v>
                </c:pt>
                <c:pt idx="48150" formatCode="m/d/yyyy\ h:mm">
                  <c:v>43934.552083333336</c:v>
                </c:pt>
                <c:pt idx="48151" formatCode="m/d/yyyy\ h:mm">
                  <c:v>43934.572916666664</c:v>
                </c:pt>
                <c:pt idx="48152" formatCode="m/d/yyyy\ h:mm">
                  <c:v>43934.59375</c:v>
                </c:pt>
                <c:pt idx="48153" formatCode="m/d/yyyy\ h:mm">
                  <c:v>43934.614583333336</c:v>
                </c:pt>
                <c:pt idx="48154" formatCode="m/d/yyyy\ h:mm">
                  <c:v>43934.635416666664</c:v>
                </c:pt>
                <c:pt idx="48155" formatCode="m/d/yyyy\ h:mm">
                  <c:v>43934.65625</c:v>
                </c:pt>
                <c:pt idx="48156" formatCode="m/d/yyyy\ h:mm">
                  <c:v>43934.677083333336</c:v>
                </c:pt>
                <c:pt idx="48157" formatCode="m/d/yyyy\ h:mm">
                  <c:v>43934.697916666664</c:v>
                </c:pt>
                <c:pt idx="48158" formatCode="m/d/yyyy\ h:mm">
                  <c:v>43934.71875</c:v>
                </c:pt>
                <c:pt idx="48159" formatCode="m/d/yyyy\ h:mm">
                  <c:v>43934.739583333336</c:v>
                </c:pt>
                <c:pt idx="48160" formatCode="m/d/yyyy\ h:mm">
                  <c:v>43934.760416666664</c:v>
                </c:pt>
                <c:pt idx="48161" formatCode="m/d/yyyy\ h:mm">
                  <c:v>43934.78125</c:v>
                </c:pt>
                <c:pt idx="48162" formatCode="m/d/yyyy\ h:mm">
                  <c:v>43934.802083333336</c:v>
                </c:pt>
                <c:pt idx="48163" formatCode="m/d/yyyy\ h:mm">
                  <c:v>43934.822916666664</c:v>
                </c:pt>
                <c:pt idx="48164" formatCode="m/d/yyyy\ h:mm">
                  <c:v>43934.84375</c:v>
                </c:pt>
                <c:pt idx="48165" formatCode="m/d/yyyy\ h:mm">
                  <c:v>43934.864583333336</c:v>
                </c:pt>
                <c:pt idx="48166" formatCode="m/d/yyyy\ h:mm">
                  <c:v>43934.885416666664</c:v>
                </c:pt>
                <c:pt idx="48167" formatCode="m/d/yyyy\ h:mm">
                  <c:v>43934.90625</c:v>
                </c:pt>
                <c:pt idx="48168" formatCode="m/d/yyyy\ h:mm">
                  <c:v>43934.927083333336</c:v>
                </c:pt>
                <c:pt idx="48169" formatCode="m/d/yyyy\ h:mm">
                  <c:v>43934.947916666664</c:v>
                </c:pt>
                <c:pt idx="48170" formatCode="m/d/yyyy\ h:mm">
                  <c:v>43934.96875</c:v>
                </c:pt>
                <c:pt idx="48171" formatCode="m/d/yyyy\ h:mm">
                  <c:v>43934.989583333336</c:v>
                </c:pt>
                <c:pt idx="48172" formatCode="m/d/yyyy\ h:mm">
                  <c:v>43935.010416666664</c:v>
                </c:pt>
                <c:pt idx="48173" formatCode="m/d/yyyy\ h:mm">
                  <c:v>43935.03125</c:v>
                </c:pt>
                <c:pt idx="48174" formatCode="m/d/yyyy\ h:mm">
                  <c:v>43935.052083333336</c:v>
                </c:pt>
                <c:pt idx="48175" formatCode="m/d/yyyy\ h:mm">
                  <c:v>43935.072916666664</c:v>
                </c:pt>
                <c:pt idx="48176" formatCode="m/d/yyyy\ h:mm">
                  <c:v>43935.09375</c:v>
                </c:pt>
                <c:pt idx="48177" formatCode="m/d/yyyy\ h:mm">
                  <c:v>43935.114583333336</c:v>
                </c:pt>
                <c:pt idx="48178" formatCode="m/d/yyyy\ h:mm">
                  <c:v>43935.135416666664</c:v>
                </c:pt>
                <c:pt idx="48179" formatCode="m/d/yyyy\ h:mm">
                  <c:v>43935.15625</c:v>
                </c:pt>
                <c:pt idx="48180" formatCode="m/d/yyyy\ h:mm">
                  <c:v>43935.177083333336</c:v>
                </c:pt>
                <c:pt idx="48181" formatCode="m/d/yyyy\ h:mm">
                  <c:v>43935.197916666664</c:v>
                </c:pt>
                <c:pt idx="48182" formatCode="m/d/yyyy\ h:mm">
                  <c:v>43935.21875</c:v>
                </c:pt>
                <c:pt idx="48183" formatCode="m/d/yyyy\ h:mm">
                  <c:v>43935.239583333336</c:v>
                </c:pt>
                <c:pt idx="48184" formatCode="m/d/yyyy\ h:mm">
                  <c:v>43935.260416666664</c:v>
                </c:pt>
                <c:pt idx="48185" formatCode="m/d/yyyy\ h:mm">
                  <c:v>43935.28125</c:v>
                </c:pt>
                <c:pt idx="48186" formatCode="m/d/yyyy\ h:mm">
                  <c:v>43935.302083333336</c:v>
                </c:pt>
                <c:pt idx="48187" formatCode="m/d/yyyy\ h:mm">
                  <c:v>43935.322916666664</c:v>
                </c:pt>
                <c:pt idx="48188" formatCode="m/d/yyyy\ h:mm">
                  <c:v>43935.34375</c:v>
                </c:pt>
                <c:pt idx="48189" formatCode="m/d/yyyy\ h:mm">
                  <c:v>43935.364583333336</c:v>
                </c:pt>
                <c:pt idx="48190" formatCode="m/d/yyyy\ h:mm">
                  <c:v>43935.385416666664</c:v>
                </c:pt>
                <c:pt idx="48191" formatCode="m/d/yyyy\ h:mm">
                  <c:v>43935.40625</c:v>
                </c:pt>
                <c:pt idx="48192" formatCode="m/d/yyyy\ h:mm">
                  <c:v>43935.427083333336</c:v>
                </c:pt>
                <c:pt idx="48193" formatCode="m/d/yyyy\ h:mm">
                  <c:v>43935.447916666664</c:v>
                </c:pt>
                <c:pt idx="48194" formatCode="m/d/yyyy\ h:mm">
                  <c:v>43935.46875</c:v>
                </c:pt>
                <c:pt idx="48195" formatCode="m/d/yyyy\ h:mm">
                  <c:v>43935.489583333336</c:v>
                </c:pt>
                <c:pt idx="48196" formatCode="m/d/yyyy\ h:mm">
                  <c:v>43935.510416666664</c:v>
                </c:pt>
                <c:pt idx="48197" formatCode="m/d/yyyy\ h:mm">
                  <c:v>43935.53125</c:v>
                </c:pt>
                <c:pt idx="48198" formatCode="m/d/yyyy\ h:mm">
                  <c:v>43935.552083333336</c:v>
                </c:pt>
                <c:pt idx="48199" formatCode="m/d/yyyy\ h:mm">
                  <c:v>43935.572916666664</c:v>
                </c:pt>
                <c:pt idx="48200" formatCode="m/d/yyyy\ h:mm">
                  <c:v>43935.59375</c:v>
                </c:pt>
                <c:pt idx="48201" formatCode="m/d/yyyy\ h:mm">
                  <c:v>43935.614583333336</c:v>
                </c:pt>
                <c:pt idx="48202" formatCode="m/d/yyyy\ h:mm">
                  <c:v>43935.635416666664</c:v>
                </c:pt>
                <c:pt idx="48203" formatCode="m/d/yyyy\ h:mm">
                  <c:v>43935.65625</c:v>
                </c:pt>
                <c:pt idx="48204" formatCode="m/d/yyyy\ h:mm">
                  <c:v>43935.677083333336</c:v>
                </c:pt>
                <c:pt idx="48205" formatCode="m/d/yyyy\ h:mm">
                  <c:v>43935.697916666664</c:v>
                </c:pt>
                <c:pt idx="48206" formatCode="m/d/yyyy\ h:mm">
                  <c:v>43935.71875</c:v>
                </c:pt>
                <c:pt idx="48207" formatCode="m/d/yyyy\ h:mm">
                  <c:v>43935.739583333336</c:v>
                </c:pt>
                <c:pt idx="48208" formatCode="m/d/yyyy\ h:mm">
                  <c:v>43935.760416666664</c:v>
                </c:pt>
                <c:pt idx="48209" formatCode="m/d/yyyy\ h:mm">
                  <c:v>43935.78125</c:v>
                </c:pt>
                <c:pt idx="48210" formatCode="m/d/yyyy\ h:mm">
                  <c:v>43935.802083333336</c:v>
                </c:pt>
                <c:pt idx="48211" formatCode="m/d/yyyy\ h:mm">
                  <c:v>43935.822916666664</c:v>
                </c:pt>
                <c:pt idx="48212" formatCode="m/d/yyyy\ h:mm">
                  <c:v>43935.84375</c:v>
                </c:pt>
                <c:pt idx="48213" formatCode="m/d/yyyy\ h:mm">
                  <c:v>43935.864583333336</c:v>
                </c:pt>
                <c:pt idx="48214" formatCode="m/d/yyyy\ h:mm">
                  <c:v>43935.885416666664</c:v>
                </c:pt>
                <c:pt idx="48215" formatCode="m/d/yyyy\ h:mm">
                  <c:v>43935.90625</c:v>
                </c:pt>
                <c:pt idx="48216" formatCode="m/d/yyyy\ h:mm">
                  <c:v>43935.927083333336</c:v>
                </c:pt>
                <c:pt idx="48217" formatCode="m/d/yyyy\ h:mm">
                  <c:v>43935.947916666664</c:v>
                </c:pt>
                <c:pt idx="48218" formatCode="m/d/yyyy\ h:mm">
                  <c:v>43935.96875</c:v>
                </c:pt>
                <c:pt idx="48219" formatCode="m/d/yyyy\ h:mm">
                  <c:v>43935.989583333336</c:v>
                </c:pt>
                <c:pt idx="48220" formatCode="m/d/yyyy\ h:mm">
                  <c:v>43936.010416666664</c:v>
                </c:pt>
                <c:pt idx="48221" formatCode="m/d/yyyy\ h:mm">
                  <c:v>43936.03125</c:v>
                </c:pt>
                <c:pt idx="48222" formatCode="m/d/yyyy\ h:mm">
                  <c:v>43936.052083333336</c:v>
                </c:pt>
                <c:pt idx="48223" formatCode="m/d/yyyy\ h:mm">
                  <c:v>43936.072916666664</c:v>
                </c:pt>
                <c:pt idx="48224" formatCode="m/d/yyyy\ h:mm">
                  <c:v>43936.09375</c:v>
                </c:pt>
                <c:pt idx="48225" formatCode="m/d/yyyy\ h:mm">
                  <c:v>43936.114583333336</c:v>
                </c:pt>
                <c:pt idx="48226" formatCode="m/d/yyyy\ h:mm">
                  <c:v>43936.135416666664</c:v>
                </c:pt>
                <c:pt idx="48227" formatCode="m/d/yyyy\ h:mm">
                  <c:v>43936.15625</c:v>
                </c:pt>
                <c:pt idx="48228" formatCode="m/d/yyyy\ h:mm">
                  <c:v>43936.177083333336</c:v>
                </c:pt>
                <c:pt idx="48229" formatCode="m/d/yyyy\ h:mm">
                  <c:v>43936.197916666664</c:v>
                </c:pt>
                <c:pt idx="48230" formatCode="m/d/yyyy\ h:mm">
                  <c:v>43936.21875</c:v>
                </c:pt>
                <c:pt idx="48231" formatCode="m/d/yyyy\ h:mm">
                  <c:v>43936.239583333336</c:v>
                </c:pt>
                <c:pt idx="48232" formatCode="m/d/yyyy\ h:mm">
                  <c:v>43936.260416666664</c:v>
                </c:pt>
                <c:pt idx="48233" formatCode="m/d/yyyy\ h:mm">
                  <c:v>43936.28125</c:v>
                </c:pt>
                <c:pt idx="48234" formatCode="m/d/yyyy\ h:mm">
                  <c:v>43936.302083333336</c:v>
                </c:pt>
                <c:pt idx="48235" formatCode="m/d/yyyy\ h:mm">
                  <c:v>43936.322916666664</c:v>
                </c:pt>
                <c:pt idx="48236" formatCode="m/d/yyyy\ h:mm">
                  <c:v>43936.34375</c:v>
                </c:pt>
                <c:pt idx="48237" formatCode="m/d/yyyy\ h:mm">
                  <c:v>43936.364583333336</c:v>
                </c:pt>
                <c:pt idx="48238" formatCode="m/d/yyyy\ h:mm">
                  <c:v>43936.385416666664</c:v>
                </c:pt>
                <c:pt idx="48239" formatCode="m/d/yyyy\ h:mm">
                  <c:v>43936.40625</c:v>
                </c:pt>
                <c:pt idx="48240" formatCode="m/d/yyyy\ h:mm">
                  <c:v>43936.427083333336</c:v>
                </c:pt>
                <c:pt idx="48241" formatCode="m/d/yyyy\ h:mm">
                  <c:v>43936.447916666664</c:v>
                </c:pt>
                <c:pt idx="48242" formatCode="m/d/yyyy\ h:mm">
                  <c:v>43936.46875</c:v>
                </c:pt>
                <c:pt idx="48243" formatCode="m/d/yyyy\ h:mm">
                  <c:v>43936.489583333336</c:v>
                </c:pt>
                <c:pt idx="48244" formatCode="m/d/yyyy\ h:mm">
                  <c:v>43936.510416666664</c:v>
                </c:pt>
                <c:pt idx="48245" formatCode="m/d/yyyy\ h:mm">
                  <c:v>43936.53125</c:v>
                </c:pt>
                <c:pt idx="48246" formatCode="m/d/yyyy\ h:mm">
                  <c:v>43936.552083333336</c:v>
                </c:pt>
                <c:pt idx="48247" formatCode="m/d/yyyy\ h:mm">
                  <c:v>43936.572916666664</c:v>
                </c:pt>
                <c:pt idx="48248" formatCode="m/d/yyyy\ h:mm">
                  <c:v>43936.59375</c:v>
                </c:pt>
                <c:pt idx="48249" formatCode="m/d/yyyy\ h:mm">
                  <c:v>43936.614583333336</c:v>
                </c:pt>
                <c:pt idx="48250" formatCode="m/d/yyyy\ h:mm">
                  <c:v>43936.635416666664</c:v>
                </c:pt>
                <c:pt idx="48251" formatCode="m/d/yyyy\ h:mm">
                  <c:v>43936.65625</c:v>
                </c:pt>
                <c:pt idx="48252" formatCode="m/d/yyyy\ h:mm">
                  <c:v>43936.677083333336</c:v>
                </c:pt>
                <c:pt idx="48253" formatCode="m/d/yyyy\ h:mm">
                  <c:v>43936.697916666664</c:v>
                </c:pt>
                <c:pt idx="48254" formatCode="m/d/yyyy\ h:mm">
                  <c:v>43936.71875</c:v>
                </c:pt>
                <c:pt idx="48255" formatCode="m/d/yyyy\ h:mm">
                  <c:v>43936.739583333336</c:v>
                </c:pt>
                <c:pt idx="48256" formatCode="m/d/yyyy\ h:mm">
                  <c:v>43936.760416666664</c:v>
                </c:pt>
                <c:pt idx="48257" formatCode="m/d/yyyy\ h:mm">
                  <c:v>43936.78125</c:v>
                </c:pt>
                <c:pt idx="48258" formatCode="m/d/yyyy\ h:mm">
                  <c:v>43936.802083333336</c:v>
                </c:pt>
                <c:pt idx="48259" formatCode="m/d/yyyy\ h:mm">
                  <c:v>43936.822916666664</c:v>
                </c:pt>
                <c:pt idx="48260" formatCode="m/d/yyyy\ h:mm">
                  <c:v>43936.84375</c:v>
                </c:pt>
                <c:pt idx="48261" formatCode="m/d/yyyy\ h:mm">
                  <c:v>43936.864583333336</c:v>
                </c:pt>
                <c:pt idx="48262" formatCode="m/d/yyyy\ h:mm">
                  <c:v>43936.885416666664</c:v>
                </c:pt>
                <c:pt idx="48263" formatCode="m/d/yyyy\ h:mm">
                  <c:v>43936.90625</c:v>
                </c:pt>
                <c:pt idx="48264" formatCode="m/d/yyyy\ h:mm">
                  <c:v>43936.927083333336</c:v>
                </c:pt>
                <c:pt idx="48265" formatCode="m/d/yyyy\ h:mm">
                  <c:v>43936.947916666664</c:v>
                </c:pt>
                <c:pt idx="48266" formatCode="m/d/yyyy\ h:mm">
                  <c:v>43936.96875</c:v>
                </c:pt>
                <c:pt idx="48267" formatCode="m/d/yyyy\ h:mm">
                  <c:v>43936.989583333336</c:v>
                </c:pt>
                <c:pt idx="48268" formatCode="m/d/yyyy\ h:mm">
                  <c:v>43937.010416666664</c:v>
                </c:pt>
                <c:pt idx="48269" formatCode="m/d/yyyy\ h:mm">
                  <c:v>43937.03125</c:v>
                </c:pt>
                <c:pt idx="48270" formatCode="m/d/yyyy\ h:mm">
                  <c:v>43937.052083333336</c:v>
                </c:pt>
                <c:pt idx="48271" formatCode="m/d/yyyy\ h:mm">
                  <c:v>43937.072916666664</c:v>
                </c:pt>
                <c:pt idx="48272" formatCode="m/d/yyyy\ h:mm">
                  <c:v>43937.09375</c:v>
                </c:pt>
                <c:pt idx="48273" formatCode="m/d/yyyy\ h:mm">
                  <c:v>43937.114583333336</c:v>
                </c:pt>
                <c:pt idx="48274" formatCode="m/d/yyyy\ h:mm">
                  <c:v>43937.135416666664</c:v>
                </c:pt>
                <c:pt idx="48275" formatCode="m/d/yyyy\ h:mm">
                  <c:v>43937.15625</c:v>
                </c:pt>
                <c:pt idx="48276" formatCode="m/d/yyyy\ h:mm">
                  <c:v>43937.177083333336</c:v>
                </c:pt>
                <c:pt idx="48277" formatCode="m/d/yyyy\ h:mm">
                  <c:v>43937.197916666664</c:v>
                </c:pt>
                <c:pt idx="48278" formatCode="m/d/yyyy\ h:mm">
                  <c:v>43937.21875</c:v>
                </c:pt>
                <c:pt idx="48279" formatCode="m/d/yyyy\ h:mm">
                  <c:v>43937.239583333336</c:v>
                </c:pt>
                <c:pt idx="48280" formatCode="m/d/yyyy\ h:mm">
                  <c:v>43937.260416666664</c:v>
                </c:pt>
                <c:pt idx="48281" formatCode="m/d/yyyy\ h:mm">
                  <c:v>43937.28125</c:v>
                </c:pt>
                <c:pt idx="48282" formatCode="m/d/yyyy\ h:mm">
                  <c:v>43937.302083333336</c:v>
                </c:pt>
                <c:pt idx="48283" formatCode="m/d/yyyy\ h:mm">
                  <c:v>43937.322916666664</c:v>
                </c:pt>
                <c:pt idx="48284" formatCode="m/d/yyyy\ h:mm">
                  <c:v>43937.34375</c:v>
                </c:pt>
                <c:pt idx="48285" formatCode="m/d/yyyy\ h:mm">
                  <c:v>43937.364583333336</c:v>
                </c:pt>
                <c:pt idx="48286" formatCode="m/d/yyyy\ h:mm">
                  <c:v>43937.385416666664</c:v>
                </c:pt>
                <c:pt idx="48287" formatCode="m/d/yyyy\ h:mm">
                  <c:v>43937.40625</c:v>
                </c:pt>
                <c:pt idx="48288" formatCode="m/d/yyyy\ h:mm">
                  <c:v>43937.427083333336</c:v>
                </c:pt>
                <c:pt idx="48289" formatCode="m/d/yyyy\ h:mm">
                  <c:v>43937.447916666664</c:v>
                </c:pt>
                <c:pt idx="48290" formatCode="m/d/yyyy\ h:mm">
                  <c:v>43937.46875</c:v>
                </c:pt>
                <c:pt idx="48291" formatCode="m/d/yyyy\ h:mm">
                  <c:v>43937.489583333336</c:v>
                </c:pt>
                <c:pt idx="48292" formatCode="m/d/yyyy\ h:mm">
                  <c:v>43937.510416666664</c:v>
                </c:pt>
                <c:pt idx="48293" formatCode="m/d/yyyy\ h:mm">
                  <c:v>43937.53125</c:v>
                </c:pt>
                <c:pt idx="48294" formatCode="m/d/yyyy\ h:mm">
                  <c:v>43937.552083333336</c:v>
                </c:pt>
                <c:pt idx="48295" formatCode="m/d/yyyy\ h:mm">
                  <c:v>43937.572916666664</c:v>
                </c:pt>
                <c:pt idx="48296" formatCode="m/d/yyyy\ h:mm">
                  <c:v>43937.59375</c:v>
                </c:pt>
                <c:pt idx="48297" formatCode="m/d/yyyy\ h:mm">
                  <c:v>43937.614583333336</c:v>
                </c:pt>
                <c:pt idx="48298" formatCode="m/d/yyyy\ h:mm">
                  <c:v>43937.635416666664</c:v>
                </c:pt>
                <c:pt idx="48299" formatCode="m/d/yyyy\ h:mm">
                  <c:v>43937.65625</c:v>
                </c:pt>
                <c:pt idx="48300" formatCode="m/d/yyyy\ h:mm">
                  <c:v>43937.677083333336</c:v>
                </c:pt>
                <c:pt idx="48301" formatCode="m/d/yyyy\ h:mm">
                  <c:v>43937.697916666664</c:v>
                </c:pt>
                <c:pt idx="48302" formatCode="m/d/yyyy\ h:mm">
                  <c:v>43937.71875</c:v>
                </c:pt>
                <c:pt idx="48303" formatCode="m/d/yyyy\ h:mm">
                  <c:v>43937.739583333336</c:v>
                </c:pt>
                <c:pt idx="48304" formatCode="m/d/yyyy\ h:mm">
                  <c:v>43937.760416666664</c:v>
                </c:pt>
                <c:pt idx="48305" formatCode="m/d/yyyy\ h:mm">
                  <c:v>43937.78125</c:v>
                </c:pt>
                <c:pt idx="48306" formatCode="m/d/yyyy\ h:mm">
                  <c:v>43937.802083333336</c:v>
                </c:pt>
                <c:pt idx="48307" formatCode="m/d/yyyy\ h:mm">
                  <c:v>43937.822916666664</c:v>
                </c:pt>
                <c:pt idx="48308" formatCode="m/d/yyyy\ h:mm">
                  <c:v>43937.84375</c:v>
                </c:pt>
                <c:pt idx="48309" formatCode="m/d/yyyy\ h:mm">
                  <c:v>43937.864583333336</c:v>
                </c:pt>
                <c:pt idx="48310" formatCode="m/d/yyyy\ h:mm">
                  <c:v>43937.885416666664</c:v>
                </c:pt>
                <c:pt idx="48311" formatCode="m/d/yyyy\ h:mm">
                  <c:v>43937.90625</c:v>
                </c:pt>
                <c:pt idx="48312" formatCode="m/d/yyyy\ h:mm">
                  <c:v>43937.927083333336</c:v>
                </c:pt>
                <c:pt idx="48313" formatCode="m/d/yyyy\ h:mm">
                  <c:v>43937.947916666664</c:v>
                </c:pt>
                <c:pt idx="48314" formatCode="m/d/yyyy\ h:mm">
                  <c:v>43937.96875</c:v>
                </c:pt>
                <c:pt idx="48315" formatCode="m/d/yyyy\ h:mm">
                  <c:v>43937.989583333336</c:v>
                </c:pt>
                <c:pt idx="48316" formatCode="m/d/yyyy\ h:mm">
                  <c:v>43938.010416666664</c:v>
                </c:pt>
                <c:pt idx="48317" formatCode="m/d/yyyy\ h:mm">
                  <c:v>43938.03125</c:v>
                </c:pt>
                <c:pt idx="48318" formatCode="m/d/yyyy\ h:mm">
                  <c:v>43938.052083333336</c:v>
                </c:pt>
                <c:pt idx="48319" formatCode="m/d/yyyy\ h:mm">
                  <c:v>43938.072916666664</c:v>
                </c:pt>
                <c:pt idx="48320" formatCode="m/d/yyyy\ h:mm">
                  <c:v>43938.09375</c:v>
                </c:pt>
                <c:pt idx="48321" formatCode="m/d/yyyy\ h:mm">
                  <c:v>43938.114583333336</c:v>
                </c:pt>
                <c:pt idx="48322" formatCode="m/d/yyyy\ h:mm">
                  <c:v>43938.135416666664</c:v>
                </c:pt>
                <c:pt idx="48323" formatCode="m/d/yyyy\ h:mm">
                  <c:v>43938.15625</c:v>
                </c:pt>
                <c:pt idx="48324" formatCode="m/d/yyyy\ h:mm">
                  <c:v>43938.177083333336</c:v>
                </c:pt>
                <c:pt idx="48325" formatCode="m/d/yyyy\ h:mm">
                  <c:v>43938.197916666664</c:v>
                </c:pt>
                <c:pt idx="48326" formatCode="m/d/yyyy\ h:mm">
                  <c:v>43938.21875</c:v>
                </c:pt>
                <c:pt idx="48327" formatCode="m/d/yyyy\ h:mm">
                  <c:v>43938.239583333336</c:v>
                </c:pt>
                <c:pt idx="48328" formatCode="m/d/yyyy\ h:mm">
                  <c:v>43938.260416666664</c:v>
                </c:pt>
                <c:pt idx="48329" formatCode="m/d/yyyy\ h:mm">
                  <c:v>43938.28125</c:v>
                </c:pt>
                <c:pt idx="48330" formatCode="m/d/yyyy\ h:mm">
                  <c:v>43938.302083333336</c:v>
                </c:pt>
                <c:pt idx="48331" formatCode="m/d/yyyy\ h:mm">
                  <c:v>43938.322916666664</c:v>
                </c:pt>
                <c:pt idx="48332" formatCode="m/d/yyyy\ h:mm">
                  <c:v>43938.34375</c:v>
                </c:pt>
                <c:pt idx="48333" formatCode="m/d/yyyy\ h:mm">
                  <c:v>43938.364583333336</c:v>
                </c:pt>
                <c:pt idx="48334" formatCode="m/d/yyyy\ h:mm">
                  <c:v>43938.385416666664</c:v>
                </c:pt>
                <c:pt idx="48335" formatCode="m/d/yyyy\ h:mm">
                  <c:v>43938.40625</c:v>
                </c:pt>
                <c:pt idx="48336" formatCode="m/d/yyyy\ h:mm">
                  <c:v>43938.427083333336</c:v>
                </c:pt>
                <c:pt idx="48337" formatCode="m/d/yyyy\ h:mm">
                  <c:v>43938.447916666664</c:v>
                </c:pt>
                <c:pt idx="48338" formatCode="m/d/yyyy\ h:mm">
                  <c:v>43938.46875</c:v>
                </c:pt>
                <c:pt idx="48339" formatCode="m/d/yyyy\ h:mm">
                  <c:v>43938.489583333336</c:v>
                </c:pt>
                <c:pt idx="48340" formatCode="m/d/yyyy\ h:mm">
                  <c:v>43938.510416666664</c:v>
                </c:pt>
                <c:pt idx="48341" formatCode="m/d/yyyy\ h:mm">
                  <c:v>43938.53125</c:v>
                </c:pt>
                <c:pt idx="48342" formatCode="m/d/yyyy\ h:mm">
                  <c:v>43938.552083333336</c:v>
                </c:pt>
                <c:pt idx="48343" formatCode="m/d/yyyy\ h:mm">
                  <c:v>43938.572916666664</c:v>
                </c:pt>
                <c:pt idx="48344" formatCode="m/d/yyyy\ h:mm">
                  <c:v>43938.59375</c:v>
                </c:pt>
                <c:pt idx="48345" formatCode="m/d/yyyy\ h:mm">
                  <c:v>43938.614583333336</c:v>
                </c:pt>
                <c:pt idx="48346" formatCode="m/d/yyyy\ h:mm">
                  <c:v>43938.635416666664</c:v>
                </c:pt>
                <c:pt idx="48347" formatCode="m/d/yyyy\ h:mm">
                  <c:v>43938.65625</c:v>
                </c:pt>
                <c:pt idx="48348" formatCode="m/d/yyyy\ h:mm">
                  <c:v>43938.677083333336</c:v>
                </c:pt>
                <c:pt idx="48349" formatCode="m/d/yyyy\ h:mm">
                  <c:v>43938.697916666664</c:v>
                </c:pt>
                <c:pt idx="48350" formatCode="m/d/yyyy\ h:mm">
                  <c:v>43938.71875</c:v>
                </c:pt>
                <c:pt idx="48351" formatCode="m/d/yyyy\ h:mm">
                  <c:v>43938.739583333336</c:v>
                </c:pt>
                <c:pt idx="48352" formatCode="m/d/yyyy\ h:mm">
                  <c:v>43938.760416666664</c:v>
                </c:pt>
                <c:pt idx="48353" formatCode="m/d/yyyy\ h:mm">
                  <c:v>43938.78125</c:v>
                </c:pt>
                <c:pt idx="48354" formatCode="m/d/yyyy\ h:mm">
                  <c:v>43938.802083333336</c:v>
                </c:pt>
                <c:pt idx="48355" formatCode="m/d/yyyy\ h:mm">
                  <c:v>43938.822916666664</c:v>
                </c:pt>
                <c:pt idx="48356" formatCode="m/d/yyyy\ h:mm">
                  <c:v>43938.84375</c:v>
                </c:pt>
                <c:pt idx="48357" formatCode="m/d/yyyy\ h:mm">
                  <c:v>43938.864583333336</c:v>
                </c:pt>
                <c:pt idx="48358" formatCode="m/d/yyyy\ h:mm">
                  <c:v>43938.885416666664</c:v>
                </c:pt>
                <c:pt idx="48359" formatCode="m/d/yyyy\ h:mm">
                  <c:v>43938.90625</c:v>
                </c:pt>
                <c:pt idx="48360" formatCode="m/d/yyyy\ h:mm">
                  <c:v>43938.927083333336</c:v>
                </c:pt>
                <c:pt idx="48361" formatCode="m/d/yyyy\ h:mm">
                  <c:v>43938.947916666664</c:v>
                </c:pt>
                <c:pt idx="48362" formatCode="m/d/yyyy\ h:mm">
                  <c:v>43938.96875</c:v>
                </c:pt>
                <c:pt idx="48363" formatCode="m/d/yyyy\ h:mm">
                  <c:v>43938.989583333336</c:v>
                </c:pt>
                <c:pt idx="48364" formatCode="m/d/yyyy\ h:mm">
                  <c:v>43939.010416666664</c:v>
                </c:pt>
                <c:pt idx="48365" formatCode="m/d/yyyy\ h:mm">
                  <c:v>43939.03125</c:v>
                </c:pt>
                <c:pt idx="48366" formatCode="m/d/yyyy\ h:mm">
                  <c:v>43939.052083333336</c:v>
                </c:pt>
                <c:pt idx="48367" formatCode="m/d/yyyy\ h:mm">
                  <c:v>43939.072916666664</c:v>
                </c:pt>
                <c:pt idx="48368" formatCode="m/d/yyyy\ h:mm">
                  <c:v>43939.09375</c:v>
                </c:pt>
                <c:pt idx="48369" formatCode="m/d/yyyy\ h:mm">
                  <c:v>43939.114583333336</c:v>
                </c:pt>
                <c:pt idx="48370" formatCode="m/d/yyyy\ h:mm">
                  <c:v>43939.135416666664</c:v>
                </c:pt>
                <c:pt idx="48371" formatCode="m/d/yyyy\ h:mm">
                  <c:v>43939.15625</c:v>
                </c:pt>
                <c:pt idx="48372" formatCode="m/d/yyyy\ h:mm">
                  <c:v>43939.177083333336</c:v>
                </c:pt>
                <c:pt idx="48373" formatCode="m/d/yyyy\ h:mm">
                  <c:v>43939.197916666664</c:v>
                </c:pt>
                <c:pt idx="48374" formatCode="m/d/yyyy\ h:mm">
                  <c:v>43939.21875</c:v>
                </c:pt>
                <c:pt idx="48375" formatCode="m/d/yyyy\ h:mm">
                  <c:v>43939.239583333336</c:v>
                </c:pt>
                <c:pt idx="48376" formatCode="m/d/yyyy\ h:mm">
                  <c:v>43939.260416666664</c:v>
                </c:pt>
                <c:pt idx="48377" formatCode="m/d/yyyy\ h:mm">
                  <c:v>43939.28125</c:v>
                </c:pt>
                <c:pt idx="48378" formatCode="m/d/yyyy\ h:mm">
                  <c:v>43939.302083333336</c:v>
                </c:pt>
                <c:pt idx="48379" formatCode="m/d/yyyy\ h:mm">
                  <c:v>43939.322916666664</c:v>
                </c:pt>
                <c:pt idx="48380" formatCode="m/d/yyyy\ h:mm">
                  <c:v>43939.34375</c:v>
                </c:pt>
                <c:pt idx="48381" formatCode="m/d/yyyy\ h:mm">
                  <c:v>43939.364583333336</c:v>
                </c:pt>
                <c:pt idx="48382" formatCode="m/d/yyyy\ h:mm">
                  <c:v>43939.385416666664</c:v>
                </c:pt>
                <c:pt idx="48383" formatCode="m/d/yyyy\ h:mm">
                  <c:v>43939.40625</c:v>
                </c:pt>
                <c:pt idx="48384" formatCode="m/d/yyyy\ h:mm">
                  <c:v>43939.427083333336</c:v>
                </c:pt>
                <c:pt idx="48385" formatCode="m/d/yyyy\ h:mm">
                  <c:v>43939.447916666664</c:v>
                </c:pt>
                <c:pt idx="48386" formatCode="m/d/yyyy\ h:mm">
                  <c:v>43939.46875</c:v>
                </c:pt>
                <c:pt idx="48387" formatCode="m/d/yyyy\ h:mm">
                  <c:v>43939.489583333336</c:v>
                </c:pt>
                <c:pt idx="48388" formatCode="m/d/yyyy\ h:mm">
                  <c:v>43939.510416666664</c:v>
                </c:pt>
                <c:pt idx="48389" formatCode="m/d/yyyy\ h:mm">
                  <c:v>43939.53125</c:v>
                </c:pt>
                <c:pt idx="48390" formatCode="m/d/yyyy\ h:mm">
                  <c:v>43939.552083333336</c:v>
                </c:pt>
                <c:pt idx="48391" formatCode="m/d/yyyy\ h:mm">
                  <c:v>43939.572916666664</c:v>
                </c:pt>
                <c:pt idx="48392" formatCode="m/d/yyyy\ h:mm">
                  <c:v>43939.59375</c:v>
                </c:pt>
                <c:pt idx="48393" formatCode="m/d/yyyy\ h:mm">
                  <c:v>43939.614583333336</c:v>
                </c:pt>
                <c:pt idx="48394" formatCode="m/d/yyyy\ h:mm">
                  <c:v>43939.635416666664</c:v>
                </c:pt>
                <c:pt idx="48395" formatCode="m/d/yyyy\ h:mm">
                  <c:v>43939.65625</c:v>
                </c:pt>
                <c:pt idx="48396" formatCode="m/d/yyyy\ h:mm">
                  <c:v>43939.677083333336</c:v>
                </c:pt>
                <c:pt idx="48397" formatCode="m/d/yyyy\ h:mm">
                  <c:v>43939.697916666664</c:v>
                </c:pt>
                <c:pt idx="48398" formatCode="m/d/yyyy\ h:mm">
                  <c:v>43939.71875</c:v>
                </c:pt>
                <c:pt idx="48399" formatCode="m/d/yyyy\ h:mm">
                  <c:v>43939.739583333336</c:v>
                </c:pt>
                <c:pt idx="48400" formatCode="m/d/yyyy\ h:mm">
                  <c:v>43939.760416666664</c:v>
                </c:pt>
                <c:pt idx="48401" formatCode="m/d/yyyy\ h:mm">
                  <c:v>43939.78125</c:v>
                </c:pt>
                <c:pt idx="48402" formatCode="m/d/yyyy\ h:mm">
                  <c:v>43939.802083333336</c:v>
                </c:pt>
                <c:pt idx="48403" formatCode="m/d/yyyy\ h:mm">
                  <c:v>43939.822916666664</c:v>
                </c:pt>
                <c:pt idx="48404" formatCode="m/d/yyyy\ h:mm">
                  <c:v>43939.84375</c:v>
                </c:pt>
                <c:pt idx="48405" formatCode="m/d/yyyy\ h:mm">
                  <c:v>43939.864583333336</c:v>
                </c:pt>
                <c:pt idx="48406" formatCode="m/d/yyyy\ h:mm">
                  <c:v>43939.885416666664</c:v>
                </c:pt>
                <c:pt idx="48407" formatCode="m/d/yyyy\ h:mm">
                  <c:v>43939.90625</c:v>
                </c:pt>
                <c:pt idx="48408" formatCode="m/d/yyyy\ h:mm">
                  <c:v>43939.927083333336</c:v>
                </c:pt>
                <c:pt idx="48409" formatCode="m/d/yyyy\ h:mm">
                  <c:v>43939.947916666664</c:v>
                </c:pt>
                <c:pt idx="48410" formatCode="m/d/yyyy\ h:mm">
                  <c:v>43939.96875</c:v>
                </c:pt>
                <c:pt idx="48411" formatCode="m/d/yyyy\ h:mm">
                  <c:v>43939.989583333336</c:v>
                </c:pt>
                <c:pt idx="48412" formatCode="m/d/yyyy\ h:mm">
                  <c:v>43940.010416666664</c:v>
                </c:pt>
                <c:pt idx="48413" formatCode="m/d/yyyy\ h:mm">
                  <c:v>43940.03125</c:v>
                </c:pt>
                <c:pt idx="48414" formatCode="m/d/yyyy\ h:mm">
                  <c:v>43940.052083333336</c:v>
                </c:pt>
                <c:pt idx="48415" formatCode="m/d/yyyy\ h:mm">
                  <c:v>43940.072916666664</c:v>
                </c:pt>
                <c:pt idx="48416" formatCode="m/d/yyyy\ h:mm">
                  <c:v>43940.09375</c:v>
                </c:pt>
                <c:pt idx="48417" formatCode="m/d/yyyy\ h:mm">
                  <c:v>43940.114583333336</c:v>
                </c:pt>
                <c:pt idx="48418" formatCode="m/d/yyyy\ h:mm">
                  <c:v>43940.135416666664</c:v>
                </c:pt>
                <c:pt idx="48419" formatCode="m/d/yyyy\ h:mm">
                  <c:v>43940.15625</c:v>
                </c:pt>
                <c:pt idx="48420" formatCode="m/d/yyyy\ h:mm">
                  <c:v>43940.177083333336</c:v>
                </c:pt>
                <c:pt idx="48421" formatCode="m/d/yyyy\ h:mm">
                  <c:v>43940.197916666664</c:v>
                </c:pt>
                <c:pt idx="48422" formatCode="m/d/yyyy\ h:mm">
                  <c:v>43940.21875</c:v>
                </c:pt>
                <c:pt idx="48423" formatCode="m/d/yyyy\ h:mm">
                  <c:v>43940.239583333336</c:v>
                </c:pt>
                <c:pt idx="48424" formatCode="m/d/yyyy\ h:mm">
                  <c:v>43940.260416666664</c:v>
                </c:pt>
                <c:pt idx="48425" formatCode="m/d/yyyy\ h:mm">
                  <c:v>43940.28125</c:v>
                </c:pt>
                <c:pt idx="48426" formatCode="m/d/yyyy\ h:mm">
                  <c:v>43940.302083333336</c:v>
                </c:pt>
                <c:pt idx="48427" formatCode="m/d/yyyy\ h:mm">
                  <c:v>43940.322916666664</c:v>
                </c:pt>
                <c:pt idx="48428" formatCode="m/d/yyyy\ h:mm">
                  <c:v>43940.34375</c:v>
                </c:pt>
                <c:pt idx="48429" formatCode="m/d/yyyy\ h:mm">
                  <c:v>43940.364583333336</c:v>
                </c:pt>
                <c:pt idx="48430" formatCode="m/d/yyyy\ h:mm">
                  <c:v>43940.385416666664</c:v>
                </c:pt>
                <c:pt idx="48431" formatCode="m/d/yyyy\ h:mm">
                  <c:v>43940.40625</c:v>
                </c:pt>
                <c:pt idx="48432" formatCode="m/d/yyyy\ h:mm">
                  <c:v>43940.427083333336</c:v>
                </c:pt>
                <c:pt idx="48433" formatCode="m/d/yyyy\ h:mm">
                  <c:v>43940.447916666664</c:v>
                </c:pt>
                <c:pt idx="48434" formatCode="m/d/yyyy\ h:mm">
                  <c:v>43940.46875</c:v>
                </c:pt>
                <c:pt idx="48435" formatCode="m/d/yyyy\ h:mm">
                  <c:v>43940.489583333336</c:v>
                </c:pt>
                <c:pt idx="48436" formatCode="m/d/yyyy\ h:mm">
                  <c:v>43940.510416666664</c:v>
                </c:pt>
                <c:pt idx="48437" formatCode="m/d/yyyy\ h:mm">
                  <c:v>43940.53125</c:v>
                </c:pt>
                <c:pt idx="48438" formatCode="m/d/yyyy\ h:mm">
                  <c:v>43940.552083333336</c:v>
                </c:pt>
                <c:pt idx="48439" formatCode="m/d/yyyy\ h:mm">
                  <c:v>43940.572916666664</c:v>
                </c:pt>
                <c:pt idx="48440" formatCode="m/d/yyyy\ h:mm">
                  <c:v>43940.59375</c:v>
                </c:pt>
                <c:pt idx="48441" formatCode="m/d/yyyy\ h:mm">
                  <c:v>43940.614583333336</c:v>
                </c:pt>
                <c:pt idx="48442" formatCode="m/d/yyyy\ h:mm">
                  <c:v>43940.635416666664</c:v>
                </c:pt>
                <c:pt idx="48443" formatCode="m/d/yyyy\ h:mm">
                  <c:v>43940.65625</c:v>
                </c:pt>
                <c:pt idx="48444" formatCode="m/d/yyyy\ h:mm">
                  <c:v>43940.677083333336</c:v>
                </c:pt>
                <c:pt idx="48445" formatCode="m/d/yyyy\ h:mm">
                  <c:v>43940.697916666664</c:v>
                </c:pt>
                <c:pt idx="48446" formatCode="m/d/yyyy\ h:mm">
                  <c:v>43940.71875</c:v>
                </c:pt>
                <c:pt idx="48447" formatCode="m/d/yyyy\ h:mm">
                  <c:v>43940.739583333336</c:v>
                </c:pt>
                <c:pt idx="48448" formatCode="m/d/yyyy\ h:mm">
                  <c:v>43940.760416666664</c:v>
                </c:pt>
                <c:pt idx="48449" formatCode="m/d/yyyy\ h:mm">
                  <c:v>43940.78125</c:v>
                </c:pt>
                <c:pt idx="48450" formatCode="m/d/yyyy\ h:mm">
                  <c:v>43940.802083333336</c:v>
                </c:pt>
                <c:pt idx="48451" formatCode="m/d/yyyy\ h:mm">
                  <c:v>43940.822916666664</c:v>
                </c:pt>
                <c:pt idx="48452" formatCode="m/d/yyyy\ h:mm">
                  <c:v>43940.84375</c:v>
                </c:pt>
                <c:pt idx="48453" formatCode="m/d/yyyy\ h:mm">
                  <c:v>43940.864583333336</c:v>
                </c:pt>
                <c:pt idx="48454" formatCode="m/d/yyyy\ h:mm">
                  <c:v>43940.885416666664</c:v>
                </c:pt>
                <c:pt idx="48455" formatCode="m/d/yyyy\ h:mm">
                  <c:v>43940.90625</c:v>
                </c:pt>
                <c:pt idx="48456" formatCode="m/d/yyyy\ h:mm">
                  <c:v>43940.927083333336</c:v>
                </c:pt>
                <c:pt idx="48457" formatCode="m/d/yyyy\ h:mm">
                  <c:v>43940.947916666664</c:v>
                </c:pt>
                <c:pt idx="48458" formatCode="m/d/yyyy\ h:mm">
                  <c:v>43940.96875</c:v>
                </c:pt>
                <c:pt idx="48459" formatCode="m/d/yyyy\ h:mm">
                  <c:v>43940.989583333336</c:v>
                </c:pt>
                <c:pt idx="48460" formatCode="m/d/yyyy\ h:mm">
                  <c:v>43941.010416666664</c:v>
                </c:pt>
                <c:pt idx="48461" formatCode="m/d/yyyy\ h:mm">
                  <c:v>43941.03125</c:v>
                </c:pt>
                <c:pt idx="48462" formatCode="m/d/yyyy\ h:mm">
                  <c:v>43941.052083333336</c:v>
                </c:pt>
                <c:pt idx="48463" formatCode="m/d/yyyy\ h:mm">
                  <c:v>43941.072916666664</c:v>
                </c:pt>
                <c:pt idx="48464" formatCode="m/d/yyyy\ h:mm">
                  <c:v>43941.09375</c:v>
                </c:pt>
                <c:pt idx="48465" formatCode="m/d/yyyy\ h:mm">
                  <c:v>43941.114583333336</c:v>
                </c:pt>
                <c:pt idx="48466" formatCode="m/d/yyyy\ h:mm">
                  <c:v>43941.135416666664</c:v>
                </c:pt>
                <c:pt idx="48467" formatCode="m/d/yyyy\ h:mm">
                  <c:v>43941.15625</c:v>
                </c:pt>
                <c:pt idx="48468" formatCode="m/d/yyyy\ h:mm">
                  <c:v>43941.177083333336</c:v>
                </c:pt>
                <c:pt idx="48469" formatCode="m/d/yyyy\ h:mm">
                  <c:v>43941.197916666664</c:v>
                </c:pt>
                <c:pt idx="48470" formatCode="m/d/yyyy\ h:mm">
                  <c:v>43941.21875</c:v>
                </c:pt>
                <c:pt idx="48471" formatCode="m/d/yyyy\ h:mm">
                  <c:v>43941.239583333336</c:v>
                </c:pt>
                <c:pt idx="48472" formatCode="m/d/yyyy\ h:mm">
                  <c:v>43941.260416666664</c:v>
                </c:pt>
                <c:pt idx="48473" formatCode="m/d/yyyy\ h:mm">
                  <c:v>43941.28125</c:v>
                </c:pt>
                <c:pt idx="48474" formatCode="m/d/yyyy\ h:mm">
                  <c:v>43941.302083333336</c:v>
                </c:pt>
                <c:pt idx="48475" formatCode="m/d/yyyy\ h:mm">
                  <c:v>43941.322916666664</c:v>
                </c:pt>
                <c:pt idx="48476" formatCode="m/d/yyyy\ h:mm">
                  <c:v>43941.34375</c:v>
                </c:pt>
                <c:pt idx="48477" formatCode="m/d/yyyy\ h:mm">
                  <c:v>43941.364583333336</c:v>
                </c:pt>
                <c:pt idx="48478" formatCode="m/d/yyyy\ h:mm">
                  <c:v>43941.385416666664</c:v>
                </c:pt>
                <c:pt idx="48479" formatCode="m/d/yyyy\ h:mm">
                  <c:v>43941.40625</c:v>
                </c:pt>
                <c:pt idx="48480" formatCode="m/d/yyyy\ h:mm">
                  <c:v>43941.427083333336</c:v>
                </c:pt>
                <c:pt idx="48481" formatCode="m/d/yyyy\ h:mm">
                  <c:v>43941.447916666664</c:v>
                </c:pt>
                <c:pt idx="48482" formatCode="m/d/yyyy\ h:mm">
                  <c:v>43941.46875</c:v>
                </c:pt>
                <c:pt idx="48483" formatCode="m/d/yyyy\ h:mm">
                  <c:v>43941.489583333336</c:v>
                </c:pt>
                <c:pt idx="48484" formatCode="m/d/yyyy\ h:mm">
                  <c:v>43941.510416666664</c:v>
                </c:pt>
                <c:pt idx="48485" formatCode="m/d/yyyy\ h:mm">
                  <c:v>43941.53125</c:v>
                </c:pt>
                <c:pt idx="48486" formatCode="m/d/yyyy\ h:mm">
                  <c:v>43941.552083333336</c:v>
                </c:pt>
                <c:pt idx="48487" formatCode="m/d/yyyy\ h:mm">
                  <c:v>43941.572916666664</c:v>
                </c:pt>
                <c:pt idx="48488" formatCode="m/d/yyyy\ h:mm">
                  <c:v>43941.59375</c:v>
                </c:pt>
                <c:pt idx="48489" formatCode="m/d/yyyy\ h:mm">
                  <c:v>43941.614583333336</c:v>
                </c:pt>
                <c:pt idx="48490" formatCode="m/d/yyyy\ h:mm">
                  <c:v>43941.635416666664</c:v>
                </c:pt>
                <c:pt idx="48491" formatCode="m/d/yyyy\ h:mm">
                  <c:v>43941.65625</c:v>
                </c:pt>
                <c:pt idx="48492" formatCode="m/d/yyyy\ h:mm">
                  <c:v>43941.677083333336</c:v>
                </c:pt>
                <c:pt idx="48493" formatCode="m/d/yyyy\ h:mm">
                  <c:v>43941.697916666664</c:v>
                </c:pt>
                <c:pt idx="48494" formatCode="m/d/yyyy\ h:mm">
                  <c:v>43941.71875</c:v>
                </c:pt>
                <c:pt idx="48495" formatCode="m/d/yyyy\ h:mm">
                  <c:v>43941.739583333336</c:v>
                </c:pt>
                <c:pt idx="48496" formatCode="m/d/yyyy\ h:mm">
                  <c:v>43941.760416666664</c:v>
                </c:pt>
                <c:pt idx="48497" formatCode="m/d/yyyy\ h:mm">
                  <c:v>43941.78125</c:v>
                </c:pt>
                <c:pt idx="48498" formatCode="m/d/yyyy\ h:mm">
                  <c:v>43941.802083333336</c:v>
                </c:pt>
                <c:pt idx="48499" formatCode="m/d/yyyy\ h:mm">
                  <c:v>43941.822916666664</c:v>
                </c:pt>
                <c:pt idx="48500" formatCode="m/d/yyyy\ h:mm">
                  <c:v>43941.84375</c:v>
                </c:pt>
                <c:pt idx="48501" formatCode="m/d/yyyy\ h:mm">
                  <c:v>43941.864583333336</c:v>
                </c:pt>
                <c:pt idx="48502" formatCode="m/d/yyyy\ h:mm">
                  <c:v>43941.885416666664</c:v>
                </c:pt>
                <c:pt idx="48503" formatCode="m/d/yyyy\ h:mm">
                  <c:v>43941.90625</c:v>
                </c:pt>
                <c:pt idx="48504" formatCode="m/d/yyyy\ h:mm">
                  <c:v>43941.927083333336</c:v>
                </c:pt>
                <c:pt idx="48505" formatCode="m/d/yyyy\ h:mm">
                  <c:v>43941.947916666664</c:v>
                </c:pt>
                <c:pt idx="48506" formatCode="m/d/yyyy\ h:mm">
                  <c:v>43941.96875</c:v>
                </c:pt>
                <c:pt idx="48507" formatCode="m/d/yyyy\ h:mm">
                  <c:v>43941.989583333336</c:v>
                </c:pt>
                <c:pt idx="48508" formatCode="m/d/yyyy\ h:mm">
                  <c:v>43942.010416666664</c:v>
                </c:pt>
                <c:pt idx="48509" formatCode="m/d/yyyy\ h:mm">
                  <c:v>43942.03125</c:v>
                </c:pt>
                <c:pt idx="48510" formatCode="m/d/yyyy\ h:mm">
                  <c:v>43942.052083333336</c:v>
                </c:pt>
                <c:pt idx="48511" formatCode="m/d/yyyy\ h:mm">
                  <c:v>43942.072916666664</c:v>
                </c:pt>
                <c:pt idx="48512" formatCode="m/d/yyyy\ h:mm">
                  <c:v>43942.09375</c:v>
                </c:pt>
                <c:pt idx="48513" formatCode="m/d/yyyy\ h:mm">
                  <c:v>43942.114583333336</c:v>
                </c:pt>
                <c:pt idx="48514" formatCode="m/d/yyyy\ h:mm">
                  <c:v>43942.135416666664</c:v>
                </c:pt>
                <c:pt idx="48515" formatCode="m/d/yyyy\ h:mm">
                  <c:v>43942.15625</c:v>
                </c:pt>
                <c:pt idx="48516" formatCode="m/d/yyyy\ h:mm">
                  <c:v>43942.177083333336</c:v>
                </c:pt>
                <c:pt idx="48517" formatCode="m/d/yyyy\ h:mm">
                  <c:v>43942.197916666664</c:v>
                </c:pt>
                <c:pt idx="48518" formatCode="m/d/yyyy\ h:mm">
                  <c:v>43942.21875</c:v>
                </c:pt>
                <c:pt idx="48519" formatCode="m/d/yyyy\ h:mm">
                  <c:v>43942.239583333336</c:v>
                </c:pt>
                <c:pt idx="48520" formatCode="m/d/yyyy\ h:mm">
                  <c:v>43942.260416666664</c:v>
                </c:pt>
                <c:pt idx="48521" formatCode="m/d/yyyy\ h:mm">
                  <c:v>43942.28125</c:v>
                </c:pt>
                <c:pt idx="48522" formatCode="m/d/yyyy\ h:mm">
                  <c:v>43942.302083333336</c:v>
                </c:pt>
                <c:pt idx="48523" formatCode="m/d/yyyy\ h:mm">
                  <c:v>43942.322916666664</c:v>
                </c:pt>
                <c:pt idx="48524" formatCode="m/d/yyyy\ h:mm">
                  <c:v>43942.34375</c:v>
                </c:pt>
                <c:pt idx="48525" formatCode="m/d/yyyy\ h:mm">
                  <c:v>43942.364583333336</c:v>
                </c:pt>
                <c:pt idx="48526" formatCode="m/d/yyyy\ h:mm">
                  <c:v>43942.385416666664</c:v>
                </c:pt>
                <c:pt idx="48527" formatCode="m/d/yyyy\ h:mm">
                  <c:v>43942.40625</c:v>
                </c:pt>
                <c:pt idx="48528" formatCode="m/d/yyyy\ h:mm">
                  <c:v>43942.427083333336</c:v>
                </c:pt>
                <c:pt idx="48529" formatCode="m/d/yyyy\ h:mm">
                  <c:v>43942.447916666664</c:v>
                </c:pt>
                <c:pt idx="48530" formatCode="m/d/yyyy\ h:mm">
                  <c:v>43942.46875</c:v>
                </c:pt>
                <c:pt idx="48531" formatCode="m/d/yyyy\ h:mm">
                  <c:v>43942.489583333336</c:v>
                </c:pt>
                <c:pt idx="48532" formatCode="m/d/yyyy\ h:mm">
                  <c:v>43942.510416666664</c:v>
                </c:pt>
                <c:pt idx="48533" formatCode="m/d/yyyy\ h:mm">
                  <c:v>43942.53125</c:v>
                </c:pt>
                <c:pt idx="48534" formatCode="m/d/yyyy\ h:mm">
                  <c:v>43942.552083333336</c:v>
                </c:pt>
                <c:pt idx="48535" formatCode="m/d/yyyy\ h:mm">
                  <c:v>43942.572916666664</c:v>
                </c:pt>
                <c:pt idx="48536" formatCode="m/d/yyyy\ h:mm">
                  <c:v>43942.59375</c:v>
                </c:pt>
                <c:pt idx="48537" formatCode="m/d/yyyy\ h:mm">
                  <c:v>43942.614583333336</c:v>
                </c:pt>
                <c:pt idx="48538" formatCode="m/d/yyyy\ h:mm">
                  <c:v>43942.635416666664</c:v>
                </c:pt>
                <c:pt idx="48539" formatCode="m/d/yyyy\ h:mm">
                  <c:v>43942.65625</c:v>
                </c:pt>
                <c:pt idx="48540" formatCode="m/d/yyyy\ h:mm">
                  <c:v>43942.677083333336</c:v>
                </c:pt>
                <c:pt idx="48541" formatCode="m/d/yyyy\ h:mm">
                  <c:v>43942.697916666664</c:v>
                </c:pt>
                <c:pt idx="48542" formatCode="m/d/yyyy\ h:mm">
                  <c:v>43942.71875</c:v>
                </c:pt>
                <c:pt idx="48543" formatCode="m/d/yyyy\ h:mm">
                  <c:v>43942.739583333336</c:v>
                </c:pt>
                <c:pt idx="48544" formatCode="m/d/yyyy\ h:mm">
                  <c:v>43942.760416666664</c:v>
                </c:pt>
                <c:pt idx="48545" formatCode="m/d/yyyy\ h:mm">
                  <c:v>43942.78125</c:v>
                </c:pt>
                <c:pt idx="48546" formatCode="m/d/yyyy\ h:mm">
                  <c:v>43942.802083333336</c:v>
                </c:pt>
                <c:pt idx="48547" formatCode="m/d/yyyy\ h:mm">
                  <c:v>43942.822916666664</c:v>
                </c:pt>
                <c:pt idx="48548" formatCode="m/d/yyyy\ h:mm">
                  <c:v>43942.84375</c:v>
                </c:pt>
                <c:pt idx="48549" formatCode="m/d/yyyy\ h:mm">
                  <c:v>43942.864583333336</c:v>
                </c:pt>
                <c:pt idx="48550" formatCode="m/d/yyyy\ h:mm">
                  <c:v>43942.885416666664</c:v>
                </c:pt>
                <c:pt idx="48551" formatCode="m/d/yyyy\ h:mm">
                  <c:v>43942.90625</c:v>
                </c:pt>
                <c:pt idx="48552" formatCode="m/d/yyyy\ h:mm">
                  <c:v>43942.927083333336</c:v>
                </c:pt>
                <c:pt idx="48553" formatCode="m/d/yyyy\ h:mm">
                  <c:v>43942.947916666664</c:v>
                </c:pt>
                <c:pt idx="48554" formatCode="m/d/yyyy\ h:mm">
                  <c:v>43942.96875</c:v>
                </c:pt>
                <c:pt idx="48555" formatCode="m/d/yyyy\ h:mm">
                  <c:v>43942.989583333336</c:v>
                </c:pt>
                <c:pt idx="48556" formatCode="m/d/yyyy\ h:mm">
                  <c:v>43943.010416666664</c:v>
                </c:pt>
                <c:pt idx="48557" formatCode="m/d/yyyy\ h:mm">
                  <c:v>43943.03125</c:v>
                </c:pt>
                <c:pt idx="48558" formatCode="m/d/yyyy\ h:mm">
                  <c:v>43943.052083333336</c:v>
                </c:pt>
                <c:pt idx="48559" formatCode="m/d/yyyy\ h:mm">
                  <c:v>43943.072916666664</c:v>
                </c:pt>
                <c:pt idx="48560" formatCode="m/d/yyyy\ h:mm">
                  <c:v>43943.09375</c:v>
                </c:pt>
                <c:pt idx="48561" formatCode="m/d/yyyy\ h:mm">
                  <c:v>43943.114583333336</c:v>
                </c:pt>
                <c:pt idx="48562" formatCode="m/d/yyyy\ h:mm">
                  <c:v>43943.135416666664</c:v>
                </c:pt>
                <c:pt idx="48563" formatCode="m/d/yyyy\ h:mm">
                  <c:v>43943.15625</c:v>
                </c:pt>
                <c:pt idx="48564" formatCode="m/d/yyyy\ h:mm">
                  <c:v>43943.177083333336</c:v>
                </c:pt>
                <c:pt idx="48565" formatCode="m/d/yyyy\ h:mm">
                  <c:v>43943.197916666664</c:v>
                </c:pt>
                <c:pt idx="48566" formatCode="m/d/yyyy\ h:mm">
                  <c:v>43943.21875</c:v>
                </c:pt>
                <c:pt idx="48567" formatCode="m/d/yyyy\ h:mm">
                  <c:v>43943.239583333336</c:v>
                </c:pt>
                <c:pt idx="48568" formatCode="m/d/yyyy\ h:mm">
                  <c:v>43943.260416666664</c:v>
                </c:pt>
                <c:pt idx="48569" formatCode="m/d/yyyy\ h:mm">
                  <c:v>43943.28125</c:v>
                </c:pt>
                <c:pt idx="48570" formatCode="m/d/yyyy\ h:mm">
                  <c:v>43943.302083333336</c:v>
                </c:pt>
                <c:pt idx="48571" formatCode="m/d/yyyy\ h:mm">
                  <c:v>43943.322916666664</c:v>
                </c:pt>
                <c:pt idx="48572" formatCode="m/d/yyyy\ h:mm">
                  <c:v>43943.34375</c:v>
                </c:pt>
                <c:pt idx="48573" formatCode="m/d/yyyy\ h:mm">
                  <c:v>43943.364583333336</c:v>
                </c:pt>
                <c:pt idx="48574" formatCode="m/d/yyyy\ h:mm">
                  <c:v>43943.385416666664</c:v>
                </c:pt>
                <c:pt idx="48575" formatCode="m/d/yyyy\ h:mm">
                  <c:v>43943.40625</c:v>
                </c:pt>
                <c:pt idx="48576" formatCode="m/d/yyyy\ h:mm">
                  <c:v>43943.427083333336</c:v>
                </c:pt>
                <c:pt idx="48577" formatCode="m/d/yyyy\ h:mm">
                  <c:v>43943.447916666664</c:v>
                </c:pt>
                <c:pt idx="48578" formatCode="m/d/yyyy\ h:mm">
                  <c:v>43943.46875</c:v>
                </c:pt>
                <c:pt idx="48579" formatCode="m/d/yyyy\ h:mm">
                  <c:v>43943.489583333336</c:v>
                </c:pt>
                <c:pt idx="48580" formatCode="m/d/yyyy\ h:mm">
                  <c:v>43943.510416666664</c:v>
                </c:pt>
                <c:pt idx="48581" formatCode="m/d/yyyy\ h:mm">
                  <c:v>43943.53125</c:v>
                </c:pt>
                <c:pt idx="48582" formatCode="m/d/yyyy\ h:mm">
                  <c:v>43943.552083333336</c:v>
                </c:pt>
                <c:pt idx="48583" formatCode="m/d/yyyy\ h:mm">
                  <c:v>43943.572916666664</c:v>
                </c:pt>
                <c:pt idx="48584" formatCode="m/d/yyyy\ h:mm">
                  <c:v>43943.59375</c:v>
                </c:pt>
                <c:pt idx="48585" formatCode="m/d/yyyy\ h:mm">
                  <c:v>43943.614583333336</c:v>
                </c:pt>
                <c:pt idx="48586" formatCode="m/d/yyyy\ h:mm">
                  <c:v>43943.635416666664</c:v>
                </c:pt>
                <c:pt idx="48587" formatCode="m/d/yyyy\ h:mm">
                  <c:v>43943.65625</c:v>
                </c:pt>
                <c:pt idx="48588" formatCode="m/d/yyyy\ h:mm">
                  <c:v>43943.677083333336</c:v>
                </c:pt>
                <c:pt idx="48589" formatCode="m/d/yyyy\ h:mm">
                  <c:v>43943.697916666664</c:v>
                </c:pt>
                <c:pt idx="48590" formatCode="m/d/yyyy\ h:mm">
                  <c:v>43943.71875</c:v>
                </c:pt>
                <c:pt idx="48591" formatCode="m/d/yyyy\ h:mm">
                  <c:v>43943.739583333336</c:v>
                </c:pt>
                <c:pt idx="48592" formatCode="m/d/yyyy\ h:mm">
                  <c:v>43943.760416666664</c:v>
                </c:pt>
                <c:pt idx="48593" formatCode="m/d/yyyy\ h:mm">
                  <c:v>43943.78125</c:v>
                </c:pt>
                <c:pt idx="48594" formatCode="m/d/yyyy\ h:mm">
                  <c:v>43943.802083333336</c:v>
                </c:pt>
                <c:pt idx="48595" formatCode="m/d/yyyy\ h:mm">
                  <c:v>43943.822916666664</c:v>
                </c:pt>
                <c:pt idx="48596" formatCode="m/d/yyyy\ h:mm">
                  <c:v>43943.84375</c:v>
                </c:pt>
                <c:pt idx="48597" formatCode="m/d/yyyy\ h:mm">
                  <c:v>43943.864583333336</c:v>
                </c:pt>
                <c:pt idx="48598" formatCode="m/d/yyyy\ h:mm">
                  <c:v>43943.885416666664</c:v>
                </c:pt>
                <c:pt idx="48599" formatCode="m/d/yyyy\ h:mm">
                  <c:v>43943.90625</c:v>
                </c:pt>
                <c:pt idx="48600" formatCode="m/d/yyyy\ h:mm">
                  <c:v>43943.927083333336</c:v>
                </c:pt>
                <c:pt idx="48601" formatCode="m/d/yyyy\ h:mm">
                  <c:v>43943.947916666664</c:v>
                </c:pt>
                <c:pt idx="48602" formatCode="m/d/yyyy\ h:mm">
                  <c:v>43943.96875</c:v>
                </c:pt>
                <c:pt idx="48603" formatCode="m/d/yyyy\ h:mm">
                  <c:v>43943.989583333336</c:v>
                </c:pt>
                <c:pt idx="48604" formatCode="m/d/yyyy\ h:mm">
                  <c:v>43944.010416666664</c:v>
                </c:pt>
                <c:pt idx="48605" formatCode="m/d/yyyy\ h:mm">
                  <c:v>43944.03125</c:v>
                </c:pt>
                <c:pt idx="48606" formatCode="m/d/yyyy\ h:mm">
                  <c:v>43944.052083333336</c:v>
                </c:pt>
                <c:pt idx="48607" formatCode="m/d/yyyy\ h:mm">
                  <c:v>43944.072916666664</c:v>
                </c:pt>
                <c:pt idx="48608" formatCode="m/d/yyyy\ h:mm">
                  <c:v>43944.09375</c:v>
                </c:pt>
                <c:pt idx="48609" formatCode="m/d/yyyy\ h:mm">
                  <c:v>43944.114583333336</c:v>
                </c:pt>
                <c:pt idx="48610" formatCode="m/d/yyyy\ h:mm">
                  <c:v>43944.135416666664</c:v>
                </c:pt>
                <c:pt idx="48611" formatCode="m/d/yyyy\ h:mm">
                  <c:v>43944.15625</c:v>
                </c:pt>
                <c:pt idx="48612" formatCode="m/d/yyyy\ h:mm">
                  <c:v>43944.177083333336</c:v>
                </c:pt>
                <c:pt idx="48613" formatCode="m/d/yyyy\ h:mm">
                  <c:v>43944.197916666664</c:v>
                </c:pt>
                <c:pt idx="48614" formatCode="m/d/yyyy\ h:mm">
                  <c:v>43944.21875</c:v>
                </c:pt>
                <c:pt idx="48615" formatCode="m/d/yyyy\ h:mm">
                  <c:v>43944.239583333336</c:v>
                </c:pt>
                <c:pt idx="48616" formatCode="m/d/yyyy\ h:mm">
                  <c:v>43944.260416666664</c:v>
                </c:pt>
                <c:pt idx="48617" formatCode="m/d/yyyy\ h:mm">
                  <c:v>43944.28125</c:v>
                </c:pt>
                <c:pt idx="48618" formatCode="m/d/yyyy\ h:mm">
                  <c:v>43944.302083333336</c:v>
                </c:pt>
                <c:pt idx="48619" formatCode="m/d/yyyy\ h:mm">
                  <c:v>43944.322916666664</c:v>
                </c:pt>
                <c:pt idx="48620" formatCode="m/d/yyyy\ h:mm">
                  <c:v>43944.34375</c:v>
                </c:pt>
                <c:pt idx="48621" formatCode="m/d/yyyy\ h:mm">
                  <c:v>43944.364583333336</c:v>
                </c:pt>
                <c:pt idx="48622" formatCode="m/d/yyyy\ h:mm">
                  <c:v>43944.385416666664</c:v>
                </c:pt>
                <c:pt idx="48623" formatCode="m/d/yyyy\ h:mm">
                  <c:v>43944.40625</c:v>
                </c:pt>
                <c:pt idx="48624" formatCode="m/d/yyyy\ h:mm">
                  <c:v>43944.427083333336</c:v>
                </c:pt>
                <c:pt idx="48625" formatCode="m/d/yyyy\ h:mm">
                  <c:v>43944.447916666664</c:v>
                </c:pt>
                <c:pt idx="48626" formatCode="m/d/yyyy\ h:mm">
                  <c:v>43944.46875</c:v>
                </c:pt>
                <c:pt idx="48627" formatCode="m/d/yyyy\ h:mm">
                  <c:v>43944.489583333336</c:v>
                </c:pt>
                <c:pt idx="48628" formatCode="m/d/yyyy\ h:mm">
                  <c:v>43944.510416666664</c:v>
                </c:pt>
                <c:pt idx="48629" formatCode="m/d/yyyy\ h:mm">
                  <c:v>43944.53125</c:v>
                </c:pt>
                <c:pt idx="48630" formatCode="m/d/yyyy\ h:mm">
                  <c:v>43944.552083333336</c:v>
                </c:pt>
                <c:pt idx="48631" formatCode="m/d/yyyy\ h:mm">
                  <c:v>43944.572916666664</c:v>
                </c:pt>
                <c:pt idx="48632" formatCode="m/d/yyyy\ h:mm">
                  <c:v>43944.59375</c:v>
                </c:pt>
                <c:pt idx="48633" formatCode="m/d/yyyy\ h:mm">
                  <c:v>43944.614583333336</c:v>
                </c:pt>
                <c:pt idx="48634" formatCode="m/d/yyyy\ h:mm">
                  <c:v>43944.635416666664</c:v>
                </c:pt>
                <c:pt idx="48635" formatCode="m/d/yyyy\ h:mm">
                  <c:v>43944.65625</c:v>
                </c:pt>
                <c:pt idx="48636" formatCode="m/d/yyyy\ h:mm">
                  <c:v>43944.677083333336</c:v>
                </c:pt>
                <c:pt idx="48637" formatCode="m/d/yyyy\ h:mm">
                  <c:v>43944.697916666664</c:v>
                </c:pt>
                <c:pt idx="48638" formatCode="m/d/yyyy\ h:mm">
                  <c:v>43944.71875</c:v>
                </c:pt>
                <c:pt idx="48639" formatCode="m/d/yyyy\ h:mm">
                  <c:v>43944.739583333336</c:v>
                </c:pt>
                <c:pt idx="48640" formatCode="m/d/yyyy\ h:mm">
                  <c:v>43944.760416666664</c:v>
                </c:pt>
                <c:pt idx="48641" formatCode="m/d/yyyy\ h:mm">
                  <c:v>43944.78125</c:v>
                </c:pt>
                <c:pt idx="48642" formatCode="m/d/yyyy\ h:mm">
                  <c:v>43944.802083333336</c:v>
                </c:pt>
                <c:pt idx="48643" formatCode="m/d/yyyy\ h:mm">
                  <c:v>43944.822916666664</c:v>
                </c:pt>
                <c:pt idx="48644" formatCode="m/d/yyyy\ h:mm">
                  <c:v>43944.84375</c:v>
                </c:pt>
                <c:pt idx="48645" formatCode="m/d/yyyy\ h:mm">
                  <c:v>43944.864583333336</c:v>
                </c:pt>
                <c:pt idx="48646" formatCode="m/d/yyyy\ h:mm">
                  <c:v>43944.885416666664</c:v>
                </c:pt>
                <c:pt idx="48647" formatCode="m/d/yyyy\ h:mm">
                  <c:v>43944.90625</c:v>
                </c:pt>
                <c:pt idx="48648" formatCode="m/d/yyyy\ h:mm">
                  <c:v>43944.927083333336</c:v>
                </c:pt>
                <c:pt idx="48649" formatCode="m/d/yyyy\ h:mm">
                  <c:v>43944.947916666664</c:v>
                </c:pt>
                <c:pt idx="48650" formatCode="m/d/yyyy\ h:mm">
                  <c:v>43944.96875</c:v>
                </c:pt>
                <c:pt idx="48651" formatCode="m/d/yyyy\ h:mm">
                  <c:v>43944.989583333336</c:v>
                </c:pt>
                <c:pt idx="48652" formatCode="m/d/yyyy\ h:mm">
                  <c:v>43945.010416666664</c:v>
                </c:pt>
                <c:pt idx="48653" formatCode="m/d/yyyy\ h:mm">
                  <c:v>43945.03125</c:v>
                </c:pt>
                <c:pt idx="48654" formatCode="m/d/yyyy\ h:mm">
                  <c:v>43945.052083333336</c:v>
                </c:pt>
                <c:pt idx="48655" formatCode="m/d/yyyy\ h:mm">
                  <c:v>43945.072916666664</c:v>
                </c:pt>
                <c:pt idx="48656" formatCode="m/d/yyyy\ h:mm">
                  <c:v>43945.09375</c:v>
                </c:pt>
                <c:pt idx="48657" formatCode="m/d/yyyy\ h:mm">
                  <c:v>43945.114583333336</c:v>
                </c:pt>
                <c:pt idx="48658" formatCode="m/d/yyyy\ h:mm">
                  <c:v>43945.135416666664</c:v>
                </c:pt>
                <c:pt idx="48659" formatCode="m/d/yyyy\ h:mm">
                  <c:v>43945.15625</c:v>
                </c:pt>
                <c:pt idx="48660" formatCode="m/d/yyyy\ h:mm">
                  <c:v>43945.177083333336</c:v>
                </c:pt>
                <c:pt idx="48661" formatCode="m/d/yyyy\ h:mm">
                  <c:v>43945.197916666664</c:v>
                </c:pt>
                <c:pt idx="48662" formatCode="m/d/yyyy\ h:mm">
                  <c:v>43945.21875</c:v>
                </c:pt>
                <c:pt idx="48663" formatCode="m/d/yyyy\ h:mm">
                  <c:v>43945.239583333336</c:v>
                </c:pt>
                <c:pt idx="48664" formatCode="m/d/yyyy\ h:mm">
                  <c:v>43945.260416666664</c:v>
                </c:pt>
                <c:pt idx="48665" formatCode="m/d/yyyy\ h:mm">
                  <c:v>43945.28125</c:v>
                </c:pt>
                <c:pt idx="48666" formatCode="m/d/yyyy\ h:mm">
                  <c:v>43945.302083333336</c:v>
                </c:pt>
                <c:pt idx="48667" formatCode="m/d/yyyy\ h:mm">
                  <c:v>43945.322916666664</c:v>
                </c:pt>
                <c:pt idx="48668" formatCode="m/d/yyyy\ h:mm">
                  <c:v>43945.34375</c:v>
                </c:pt>
                <c:pt idx="48669" formatCode="m/d/yyyy\ h:mm">
                  <c:v>43945.364583333336</c:v>
                </c:pt>
                <c:pt idx="48670" formatCode="m/d/yyyy\ h:mm">
                  <c:v>43945.385416666664</c:v>
                </c:pt>
                <c:pt idx="48671" formatCode="m/d/yyyy\ h:mm">
                  <c:v>43945.40625</c:v>
                </c:pt>
                <c:pt idx="48672" formatCode="m/d/yyyy\ h:mm">
                  <c:v>43945.427083333336</c:v>
                </c:pt>
                <c:pt idx="48673" formatCode="m/d/yyyy\ h:mm">
                  <c:v>43945.447916666664</c:v>
                </c:pt>
                <c:pt idx="48674" formatCode="m/d/yyyy\ h:mm">
                  <c:v>43945.46875</c:v>
                </c:pt>
                <c:pt idx="48675" formatCode="m/d/yyyy\ h:mm">
                  <c:v>43945.489583333336</c:v>
                </c:pt>
                <c:pt idx="48676" formatCode="m/d/yyyy\ h:mm">
                  <c:v>43945.510416666664</c:v>
                </c:pt>
                <c:pt idx="48677" formatCode="m/d/yyyy\ h:mm">
                  <c:v>43945.53125</c:v>
                </c:pt>
                <c:pt idx="48678" formatCode="m/d/yyyy\ h:mm">
                  <c:v>43945.552083333336</c:v>
                </c:pt>
                <c:pt idx="48679" formatCode="m/d/yyyy\ h:mm">
                  <c:v>43945.572916666664</c:v>
                </c:pt>
                <c:pt idx="48680" formatCode="m/d/yyyy\ h:mm">
                  <c:v>43945.59375</c:v>
                </c:pt>
                <c:pt idx="48681" formatCode="m/d/yyyy\ h:mm">
                  <c:v>43945.614583333336</c:v>
                </c:pt>
                <c:pt idx="48682" formatCode="m/d/yyyy\ h:mm">
                  <c:v>43945.635416666664</c:v>
                </c:pt>
                <c:pt idx="48683" formatCode="m/d/yyyy\ h:mm">
                  <c:v>43945.65625</c:v>
                </c:pt>
                <c:pt idx="48684" formatCode="m/d/yyyy\ h:mm">
                  <c:v>43945.677083333336</c:v>
                </c:pt>
                <c:pt idx="48685" formatCode="m/d/yyyy\ h:mm">
                  <c:v>43945.697916666664</c:v>
                </c:pt>
                <c:pt idx="48686" formatCode="m/d/yyyy\ h:mm">
                  <c:v>43945.71875</c:v>
                </c:pt>
                <c:pt idx="48687" formatCode="m/d/yyyy\ h:mm">
                  <c:v>43945.739583333336</c:v>
                </c:pt>
                <c:pt idx="48688" formatCode="m/d/yyyy\ h:mm">
                  <c:v>43945.760416666664</c:v>
                </c:pt>
                <c:pt idx="48689" formatCode="m/d/yyyy\ h:mm">
                  <c:v>43945.78125</c:v>
                </c:pt>
                <c:pt idx="48690" formatCode="m/d/yyyy\ h:mm">
                  <c:v>43945.802083333336</c:v>
                </c:pt>
                <c:pt idx="48691" formatCode="m/d/yyyy\ h:mm">
                  <c:v>43945.822916666664</c:v>
                </c:pt>
                <c:pt idx="48692" formatCode="m/d/yyyy\ h:mm">
                  <c:v>43945.84375</c:v>
                </c:pt>
                <c:pt idx="48693" formatCode="m/d/yyyy\ h:mm">
                  <c:v>43945.864583333336</c:v>
                </c:pt>
                <c:pt idx="48694" formatCode="m/d/yyyy\ h:mm">
                  <c:v>43945.885416666664</c:v>
                </c:pt>
                <c:pt idx="48695" formatCode="m/d/yyyy\ h:mm">
                  <c:v>43945.90625</c:v>
                </c:pt>
                <c:pt idx="48696" formatCode="m/d/yyyy\ h:mm">
                  <c:v>43945.927083333336</c:v>
                </c:pt>
                <c:pt idx="48697" formatCode="m/d/yyyy\ h:mm">
                  <c:v>43945.947916666664</c:v>
                </c:pt>
                <c:pt idx="48698" formatCode="m/d/yyyy\ h:mm">
                  <c:v>43945.96875</c:v>
                </c:pt>
                <c:pt idx="48699" formatCode="m/d/yyyy\ h:mm">
                  <c:v>43945.989583333336</c:v>
                </c:pt>
                <c:pt idx="48700" formatCode="m/d/yyyy\ h:mm">
                  <c:v>43946.010416666664</c:v>
                </c:pt>
                <c:pt idx="48701" formatCode="m/d/yyyy\ h:mm">
                  <c:v>43946.03125</c:v>
                </c:pt>
                <c:pt idx="48702" formatCode="m/d/yyyy\ h:mm">
                  <c:v>43946.052083333336</c:v>
                </c:pt>
                <c:pt idx="48703" formatCode="m/d/yyyy\ h:mm">
                  <c:v>43946.072916666664</c:v>
                </c:pt>
                <c:pt idx="48704" formatCode="m/d/yyyy\ h:mm">
                  <c:v>43946.09375</c:v>
                </c:pt>
                <c:pt idx="48705" formatCode="m/d/yyyy\ h:mm">
                  <c:v>43946.114583333336</c:v>
                </c:pt>
                <c:pt idx="48706" formatCode="m/d/yyyy\ h:mm">
                  <c:v>43946.135416666664</c:v>
                </c:pt>
                <c:pt idx="48707" formatCode="m/d/yyyy\ h:mm">
                  <c:v>43946.15625</c:v>
                </c:pt>
                <c:pt idx="48708" formatCode="m/d/yyyy\ h:mm">
                  <c:v>43946.177083333336</c:v>
                </c:pt>
                <c:pt idx="48709" formatCode="m/d/yyyy\ h:mm">
                  <c:v>43946.197916666664</c:v>
                </c:pt>
                <c:pt idx="48710" formatCode="m/d/yyyy\ h:mm">
                  <c:v>43946.21875</c:v>
                </c:pt>
                <c:pt idx="48711" formatCode="m/d/yyyy\ h:mm">
                  <c:v>43946.239583333336</c:v>
                </c:pt>
                <c:pt idx="48712" formatCode="m/d/yyyy\ h:mm">
                  <c:v>43946.260416666664</c:v>
                </c:pt>
                <c:pt idx="48713" formatCode="m/d/yyyy\ h:mm">
                  <c:v>43946.28125</c:v>
                </c:pt>
                <c:pt idx="48714" formatCode="m/d/yyyy\ h:mm">
                  <c:v>43946.302083333336</c:v>
                </c:pt>
                <c:pt idx="48715" formatCode="m/d/yyyy\ h:mm">
                  <c:v>43946.322916666664</c:v>
                </c:pt>
                <c:pt idx="48716" formatCode="m/d/yyyy\ h:mm">
                  <c:v>43946.34375</c:v>
                </c:pt>
                <c:pt idx="48717" formatCode="m/d/yyyy\ h:mm">
                  <c:v>43946.364583333336</c:v>
                </c:pt>
                <c:pt idx="48718" formatCode="m/d/yyyy\ h:mm">
                  <c:v>43946.385416666664</c:v>
                </c:pt>
                <c:pt idx="48719" formatCode="m/d/yyyy\ h:mm">
                  <c:v>43946.40625</c:v>
                </c:pt>
                <c:pt idx="48720" formatCode="m/d/yyyy\ h:mm">
                  <c:v>43946.427083333336</c:v>
                </c:pt>
                <c:pt idx="48721" formatCode="m/d/yyyy\ h:mm">
                  <c:v>43946.447916666664</c:v>
                </c:pt>
                <c:pt idx="48722" formatCode="m/d/yyyy\ h:mm">
                  <c:v>43946.46875</c:v>
                </c:pt>
                <c:pt idx="48723" formatCode="m/d/yyyy\ h:mm">
                  <c:v>43946.489583333336</c:v>
                </c:pt>
                <c:pt idx="48724" formatCode="m/d/yyyy\ h:mm">
                  <c:v>43946.510416666664</c:v>
                </c:pt>
                <c:pt idx="48725" formatCode="m/d/yyyy\ h:mm">
                  <c:v>43946.53125</c:v>
                </c:pt>
                <c:pt idx="48726" formatCode="m/d/yyyy\ h:mm">
                  <c:v>43946.552083333336</c:v>
                </c:pt>
                <c:pt idx="48727" formatCode="m/d/yyyy\ h:mm">
                  <c:v>43946.572916666664</c:v>
                </c:pt>
                <c:pt idx="48728" formatCode="m/d/yyyy\ h:mm">
                  <c:v>43946.59375</c:v>
                </c:pt>
                <c:pt idx="48729" formatCode="m/d/yyyy\ h:mm">
                  <c:v>43946.614583333336</c:v>
                </c:pt>
                <c:pt idx="48730" formatCode="m/d/yyyy\ h:mm">
                  <c:v>43946.635416666664</c:v>
                </c:pt>
                <c:pt idx="48731" formatCode="m/d/yyyy\ h:mm">
                  <c:v>43946.65625</c:v>
                </c:pt>
                <c:pt idx="48732" formatCode="m/d/yyyy\ h:mm">
                  <c:v>43946.677083333336</c:v>
                </c:pt>
                <c:pt idx="48733" formatCode="m/d/yyyy\ h:mm">
                  <c:v>43946.697916666664</c:v>
                </c:pt>
                <c:pt idx="48734" formatCode="m/d/yyyy\ h:mm">
                  <c:v>43946.71875</c:v>
                </c:pt>
                <c:pt idx="48735" formatCode="m/d/yyyy\ h:mm">
                  <c:v>43946.739583333336</c:v>
                </c:pt>
                <c:pt idx="48736" formatCode="m/d/yyyy\ h:mm">
                  <c:v>43946.760416666664</c:v>
                </c:pt>
                <c:pt idx="48737" formatCode="m/d/yyyy\ h:mm">
                  <c:v>43946.78125</c:v>
                </c:pt>
                <c:pt idx="48738" formatCode="m/d/yyyy\ h:mm">
                  <c:v>43946.802083333336</c:v>
                </c:pt>
                <c:pt idx="48739" formatCode="m/d/yyyy\ h:mm">
                  <c:v>43946.822916666664</c:v>
                </c:pt>
                <c:pt idx="48740" formatCode="m/d/yyyy\ h:mm">
                  <c:v>43946.84375</c:v>
                </c:pt>
                <c:pt idx="48741" formatCode="m/d/yyyy\ h:mm">
                  <c:v>43946.864583333336</c:v>
                </c:pt>
                <c:pt idx="48742" formatCode="m/d/yyyy\ h:mm">
                  <c:v>43946.885416666664</c:v>
                </c:pt>
                <c:pt idx="48743" formatCode="m/d/yyyy\ h:mm">
                  <c:v>43946.90625</c:v>
                </c:pt>
                <c:pt idx="48744" formatCode="m/d/yyyy\ h:mm">
                  <c:v>43946.927083333336</c:v>
                </c:pt>
                <c:pt idx="48745" formatCode="m/d/yyyy\ h:mm">
                  <c:v>43946.947916666664</c:v>
                </c:pt>
                <c:pt idx="48746" formatCode="m/d/yyyy\ h:mm">
                  <c:v>43946.96875</c:v>
                </c:pt>
                <c:pt idx="48747" formatCode="m/d/yyyy\ h:mm">
                  <c:v>43946.989583333336</c:v>
                </c:pt>
                <c:pt idx="48748" formatCode="m/d/yyyy\ h:mm">
                  <c:v>43947.010416666664</c:v>
                </c:pt>
                <c:pt idx="48749" formatCode="m/d/yyyy\ h:mm">
                  <c:v>43947.03125</c:v>
                </c:pt>
                <c:pt idx="48750" formatCode="m/d/yyyy\ h:mm">
                  <c:v>43947.052083333336</c:v>
                </c:pt>
                <c:pt idx="48751" formatCode="m/d/yyyy\ h:mm">
                  <c:v>43947.072916666664</c:v>
                </c:pt>
                <c:pt idx="48752" formatCode="m/d/yyyy\ h:mm">
                  <c:v>43947.09375</c:v>
                </c:pt>
                <c:pt idx="48753" formatCode="m/d/yyyy\ h:mm">
                  <c:v>43947.114583333336</c:v>
                </c:pt>
                <c:pt idx="48754" formatCode="m/d/yyyy\ h:mm">
                  <c:v>43947.135416666664</c:v>
                </c:pt>
                <c:pt idx="48755" formatCode="m/d/yyyy\ h:mm">
                  <c:v>43947.15625</c:v>
                </c:pt>
                <c:pt idx="48756" formatCode="m/d/yyyy\ h:mm">
                  <c:v>43947.177083333336</c:v>
                </c:pt>
                <c:pt idx="48757" formatCode="m/d/yyyy\ h:mm">
                  <c:v>43947.197916666664</c:v>
                </c:pt>
                <c:pt idx="48758" formatCode="m/d/yyyy\ h:mm">
                  <c:v>43947.21875</c:v>
                </c:pt>
                <c:pt idx="48759" formatCode="m/d/yyyy\ h:mm">
                  <c:v>43947.239583333336</c:v>
                </c:pt>
                <c:pt idx="48760" formatCode="m/d/yyyy\ h:mm">
                  <c:v>43947.260416666664</c:v>
                </c:pt>
                <c:pt idx="48761" formatCode="m/d/yyyy\ h:mm">
                  <c:v>43947.28125</c:v>
                </c:pt>
                <c:pt idx="48762" formatCode="m/d/yyyy\ h:mm">
                  <c:v>43947.302083333336</c:v>
                </c:pt>
                <c:pt idx="48763" formatCode="m/d/yyyy\ h:mm">
                  <c:v>43947.322916666664</c:v>
                </c:pt>
                <c:pt idx="48764" formatCode="m/d/yyyy\ h:mm">
                  <c:v>43947.34375</c:v>
                </c:pt>
                <c:pt idx="48765" formatCode="m/d/yyyy\ h:mm">
                  <c:v>43947.364583333336</c:v>
                </c:pt>
                <c:pt idx="48766" formatCode="m/d/yyyy\ h:mm">
                  <c:v>43947.385416666664</c:v>
                </c:pt>
                <c:pt idx="48767" formatCode="m/d/yyyy\ h:mm">
                  <c:v>43947.40625</c:v>
                </c:pt>
                <c:pt idx="48768" formatCode="m/d/yyyy\ h:mm">
                  <c:v>43947.427083333336</c:v>
                </c:pt>
                <c:pt idx="48769" formatCode="m/d/yyyy\ h:mm">
                  <c:v>43947.447916666664</c:v>
                </c:pt>
                <c:pt idx="48770" formatCode="m/d/yyyy\ h:mm">
                  <c:v>43947.46875</c:v>
                </c:pt>
                <c:pt idx="48771" formatCode="m/d/yyyy\ h:mm">
                  <c:v>43947.489583333336</c:v>
                </c:pt>
                <c:pt idx="48772" formatCode="m/d/yyyy\ h:mm">
                  <c:v>43947.510416666664</c:v>
                </c:pt>
                <c:pt idx="48773" formatCode="m/d/yyyy\ h:mm">
                  <c:v>43947.53125</c:v>
                </c:pt>
                <c:pt idx="48774" formatCode="m/d/yyyy\ h:mm">
                  <c:v>43947.552083333336</c:v>
                </c:pt>
                <c:pt idx="48775" formatCode="m/d/yyyy\ h:mm">
                  <c:v>43947.572916666664</c:v>
                </c:pt>
                <c:pt idx="48776" formatCode="m/d/yyyy\ h:mm">
                  <c:v>43947.59375</c:v>
                </c:pt>
                <c:pt idx="48777" formatCode="m/d/yyyy\ h:mm">
                  <c:v>43947.614583333336</c:v>
                </c:pt>
                <c:pt idx="48778" formatCode="m/d/yyyy\ h:mm">
                  <c:v>43947.635416666664</c:v>
                </c:pt>
                <c:pt idx="48779" formatCode="m/d/yyyy\ h:mm">
                  <c:v>43947.65625</c:v>
                </c:pt>
                <c:pt idx="48780" formatCode="m/d/yyyy\ h:mm">
                  <c:v>43947.677083333336</c:v>
                </c:pt>
                <c:pt idx="48781" formatCode="m/d/yyyy\ h:mm">
                  <c:v>43947.697916666664</c:v>
                </c:pt>
                <c:pt idx="48782" formatCode="m/d/yyyy\ h:mm">
                  <c:v>43947.71875</c:v>
                </c:pt>
                <c:pt idx="48783" formatCode="m/d/yyyy\ h:mm">
                  <c:v>43947.739583333336</c:v>
                </c:pt>
                <c:pt idx="48784" formatCode="m/d/yyyy\ h:mm">
                  <c:v>43947.760416666664</c:v>
                </c:pt>
                <c:pt idx="48785" formatCode="m/d/yyyy\ h:mm">
                  <c:v>43947.78125</c:v>
                </c:pt>
                <c:pt idx="48786" formatCode="m/d/yyyy\ h:mm">
                  <c:v>43947.802083333336</c:v>
                </c:pt>
                <c:pt idx="48787" formatCode="m/d/yyyy\ h:mm">
                  <c:v>43947.822916666664</c:v>
                </c:pt>
                <c:pt idx="48788" formatCode="m/d/yyyy\ h:mm">
                  <c:v>43947.84375</c:v>
                </c:pt>
                <c:pt idx="48789" formatCode="m/d/yyyy\ h:mm">
                  <c:v>43947.864583333336</c:v>
                </c:pt>
                <c:pt idx="48790" formatCode="m/d/yyyy\ h:mm">
                  <c:v>43947.885416666664</c:v>
                </c:pt>
                <c:pt idx="48791" formatCode="m/d/yyyy\ h:mm">
                  <c:v>43947.90625</c:v>
                </c:pt>
                <c:pt idx="48792" formatCode="m/d/yyyy\ h:mm">
                  <c:v>43947.927083333336</c:v>
                </c:pt>
                <c:pt idx="48793" formatCode="m/d/yyyy\ h:mm">
                  <c:v>43947.947916666664</c:v>
                </c:pt>
                <c:pt idx="48794" formatCode="m/d/yyyy\ h:mm">
                  <c:v>43947.96875</c:v>
                </c:pt>
                <c:pt idx="48795" formatCode="m/d/yyyy\ h:mm">
                  <c:v>43947.989583333336</c:v>
                </c:pt>
                <c:pt idx="48796" formatCode="m/d/yyyy\ h:mm">
                  <c:v>43948.010416666664</c:v>
                </c:pt>
                <c:pt idx="48797" formatCode="m/d/yyyy\ h:mm">
                  <c:v>43948.03125</c:v>
                </c:pt>
                <c:pt idx="48798" formatCode="m/d/yyyy\ h:mm">
                  <c:v>43948.052083333336</c:v>
                </c:pt>
                <c:pt idx="48799" formatCode="m/d/yyyy\ h:mm">
                  <c:v>43948.072916666664</c:v>
                </c:pt>
                <c:pt idx="48800" formatCode="m/d/yyyy\ h:mm">
                  <c:v>43948.09375</c:v>
                </c:pt>
                <c:pt idx="48801" formatCode="m/d/yyyy\ h:mm">
                  <c:v>43948.114583333336</c:v>
                </c:pt>
                <c:pt idx="48802" formatCode="m/d/yyyy\ h:mm">
                  <c:v>43948.135416666664</c:v>
                </c:pt>
                <c:pt idx="48803" formatCode="m/d/yyyy\ h:mm">
                  <c:v>43948.15625</c:v>
                </c:pt>
                <c:pt idx="48804" formatCode="m/d/yyyy\ h:mm">
                  <c:v>43948.177083333336</c:v>
                </c:pt>
                <c:pt idx="48805" formatCode="m/d/yyyy\ h:mm">
                  <c:v>43948.197916666664</c:v>
                </c:pt>
                <c:pt idx="48806" formatCode="m/d/yyyy\ h:mm">
                  <c:v>43948.21875</c:v>
                </c:pt>
                <c:pt idx="48807" formatCode="m/d/yyyy\ h:mm">
                  <c:v>43948.239583333336</c:v>
                </c:pt>
                <c:pt idx="48808" formatCode="m/d/yyyy\ h:mm">
                  <c:v>43948.260416666664</c:v>
                </c:pt>
                <c:pt idx="48809" formatCode="m/d/yyyy\ h:mm">
                  <c:v>43948.28125</c:v>
                </c:pt>
                <c:pt idx="48810" formatCode="m/d/yyyy\ h:mm">
                  <c:v>43948.302083333336</c:v>
                </c:pt>
                <c:pt idx="48811" formatCode="m/d/yyyy\ h:mm">
                  <c:v>43948.322916666664</c:v>
                </c:pt>
                <c:pt idx="48812" formatCode="m/d/yyyy\ h:mm">
                  <c:v>43948.34375</c:v>
                </c:pt>
                <c:pt idx="48813" formatCode="m/d/yyyy\ h:mm">
                  <c:v>43948.364583333336</c:v>
                </c:pt>
                <c:pt idx="48814" formatCode="m/d/yyyy\ h:mm">
                  <c:v>43948.385416666664</c:v>
                </c:pt>
                <c:pt idx="48815" formatCode="m/d/yyyy\ h:mm">
                  <c:v>43948.40625</c:v>
                </c:pt>
                <c:pt idx="48816" formatCode="m/d/yyyy\ h:mm">
                  <c:v>43948.427083333336</c:v>
                </c:pt>
                <c:pt idx="48817" formatCode="m/d/yyyy\ h:mm">
                  <c:v>43948.447916666664</c:v>
                </c:pt>
                <c:pt idx="48818" formatCode="m/d/yyyy\ h:mm">
                  <c:v>43948.46875</c:v>
                </c:pt>
                <c:pt idx="48819" formatCode="m/d/yyyy\ h:mm">
                  <c:v>43948.489583333336</c:v>
                </c:pt>
                <c:pt idx="48820" formatCode="m/d/yyyy\ h:mm">
                  <c:v>43948.510416666664</c:v>
                </c:pt>
                <c:pt idx="48821" formatCode="m/d/yyyy\ h:mm">
                  <c:v>43948.53125</c:v>
                </c:pt>
                <c:pt idx="48822" formatCode="m/d/yyyy\ h:mm">
                  <c:v>43948.552083333336</c:v>
                </c:pt>
                <c:pt idx="48823" formatCode="m/d/yyyy\ h:mm">
                  <c:v>43948.572916666664</c:v>
                </c:pt>
                <c:pt idx="48824" formatCode="m/d/yyyy\ h:mm">
                  <c:v>43948.59375</c:v>
                </c:pt>
                <c:pt idx="48825" formatCode="m/d/yyyy\ h:mm">
                  <c:v>43948.614583333336</c:v>
                </c:pt>
                <c:pt idx="48826" formatCode="m/d/yyyy\ h:mm">
                  <c:v>43948.635416666664</c:v>
                </c:pt>
                <c:pt idx="48827" formatCode="m/d/yyyy\ h:mm">
                  <c:v>43948.65625</c:v>
                </c:pt>
                <c:pt idx="48828" formatCode="m/d/yyyy\ h:mm">
                  <c:v>43948.677083333336</c:v>
                </c:pt>
                <c:pt idx="48829" formatCode="m/d/yyyy\ h:mm">
                  <c:v>43948.697916666664</c:v>
                </c:pt>
                <c:pt idx="48830" formatCode="m/d/yyyy\ h:mm">
                  <c:v>43948.71875</c:v>
                </c:pt>
                <c:pt idx="48831" formatCode="m/d/yyyy\ h:mm">
                  <c:v>43948.739583333336</c:v>
                </c:pt>
                <c:pt idx="48832" formatCode="m/d/yyyy\ h:mm">
                  <c:v>43948.760416666664</c:v>
                </c:pt>
                <c:pt idx="48833" formatCode="m/d/yyyy\ h:mm">
                  <c:v>43948.78125</c:v>
                </c:pt>
                <c:pt idx="48834" formatCode="m/d/yyyy\ h:mm">
                  <c:v>43948.802083333336</c:v>
                </c:pt>
                <c:pt idx="48835" formatCode="m/d/yyyy\ h:mm">
                  <c:v>43948.822916666664</c:v>
                </c:pt>
                <c:pt idx="48836" formatCode="m/d/yyyy\ h:mm">
                  <c:v>43948.84375</c:v>
                </c:pt>
                <c:pt idx="48837" formatCode="m/d/yyyy\ h:mm">
                  <c:v>43948.864583333336</c:v>
                </c:pt>
                <c:pt idx="48838" formatCode="m/d/yyyy\ h:mm">
                  <c:v>43948.885416666664</c:v>
                </c:pt>
                <c:pt idx="48839" formatCode="m/d/yyyy\ h:mm">
                  <c:v>43948.90625</c:v>
                </c:pt>
                <c:pt idx="48840" formatCode="m/d/yyyy\ h:mm">
                  <c:v>43948.927083333336</c:v>
                </c:pt>
                <c:pt idx="48841" formatCode="m/d/yyyy\ h:mm">
                  <c:v>43948.947916666664</c:v>
                </c:pt>
                <c:pt idx="48842" formatCode="m/d/yyyy\ h:mm">
                  <c:v>43948.96875</c:v>
                </c:pt>
                <c:pt idx="48843" formatCode="m/d/yyyy\ h:mm">
                  <c:v>43948.989583333336</c:v>
                </c:pt>
                <c:pt idx="48844" formatCode="m/d/yyyy\ h:mm">
                  <c:v>43949.010416666664</c:v>
                </c:pt>
                <c:pt idx="48845" formatCode="m/d/yyyy\ h:mm">
                  <c:v>43949.03125</c:v>
                </c:pt>
                <c:pt idx="48846" formatCode="m/d/yyyy\ h:mm">
                  <c:v>43949.052083333336</c:v>
                </c:pt>
                <c:pt idx="48847" formatCode="m/d/yyyy\ h:mm">
                  <c:v>43949.072916666664</c:v>
                </c:pt>
                <c:pt idx="48848" formatCode="m/d/yyyy\ h:mm">
                  <c:v>43949.09375</c:v>
                </c:pt>
                <c:pt idx="48849" formatCode="m/d/yyyy\ h:mm">
                  <c:v>43949.114583333336</c:v>
                </c:pt>
                <c:pt idx="48850" formatCode="m/d/yyyy\ h:mm">
                  <c:v>43949.135416666664</c:v>
                </c:pt>
                <c:pt idx="48851" formatCode="m/d/yyyy\ h:mm">
                  <c:v>43949.15625</c:v>
                </c:pt>
                <c:pt idx="48852" formatCode="m/d/yyyy\ h:mm">
                  <c:v>43949.177083333336</c:v>
                </c:pt>
                <c:pt idx="48853" formatCode="m/d/yyyy\ h:mm">
                  <c:v>43949.197916666664</c:v>
                </c:pt>
                <c:pt idx="48854" formatCode="m/d/yyyy\ h:mm">
                  <c:v>43949.21875</c:v>
                </c:pt>
                <c:pt idx="48855" formatCode="m/d/yyyy\ h:mm">
                  <c:v>43949.239583333336</c:v>
                </c:pt>
                <c:pt idx="48856" formatCode="m/d/yyyy\ h:mm">
                  <c:v>43949.260416666664</c:v>
                </c:pt>
                <c:pt idx="48857" formatCode="m/d/yyyy\ h:mm">
                  <c:v>43949.28125</c:v>
                </c:pt>
                <c:pt idx="48858" formatCode="m/d/yyyy\ h:mm">
                  <c:v>43949.302083333336</c:v>
                </c:pt>
                <c:pt idx="48859" formatCode="m/d/yyyy\ h:mm">
                  <c:v>43949.322916666664</c:v>
                </c:pt>
                <c:pt idx="48860" formatCode="m/d/yyyy\ h:mm">
                  <c:v>43949.34375</c:v>
                </c:pt>
                <c:pt idx="48861" formatCode="m/d/yyyy\ h:mm">
                  <c:v>43949.364583333336</c:v>
                </c:pt>
                <c:pt idx="48862" formatCode="m/d/yyyy\ h:mm">
                  <c:v>43949.385416666664</c:v>
                </c:pt>
                <c:pt idx="48863" formatCode="m/d/yyyy\ h:mm">
                  <c:v>43949.40625</c:v>
                </c:pt>
                <c:pt idx="48864" formatCode="m/d/yyyy\ h:mm">
                  <c:v>43949.427083333336</c:v>
                </c:pt>
                <c:pt idx="48865" formatCode="m/d/yyyy\ h:mm">
                  <c:v>43949.447916666664</c:v>
                </c:pt>
                <c:pt idx="48866" formatCode="m/d/yyyy\ h:mm">
                  <c:v>43949.46875</c:v>
                </c:pt>
                <c:pt idx="48867" formatCode="m/d/yyyy\ h:mm">
                  <c:v>43949.489583333336</c:v>
                </c:pt>
                <c:pt idx="48868" formatCode="m/d/yyyy\ h:mm">
                  <c:v>43949.510416666664</c:v>
                </c:pt>
                <c:pt idx="48869" formatCode="m/d/yyyy\ h:mm">
                  <c:v>43949.53125</c:v>
                </c:pt>
                <c:pt idx="48870" formatCode="m/d/yyyy\ h:mm">
                  <c:v>43949.552083333336</c:v>
                </c:pt>
                <c:pt idx="48871" formatCode="m/d/yyyy\ h:mm">
                  <c:v>43949.572916666664</c:v>
                </c:pt>
                <c:pt idx="48872" formatCode="m/d/yyyy\ h:mm">
                  <c:v>43949.59375</c:v>
                </c:pt>
                <c:pt idx="48873" formatCode="m/d/yyyy\ h:mm">
                  <c:v>43949.614583333336</c:v>
                </c:pt>
                <c:pt idx="48874" formatCode="m/d/yyyy\ h:mm">
                  <c:v>43949.635416666664</c:v>
                </c:pt>
                <c:pt idx="48875" formatCode="m/d/yyyy\ h:mm">
                  <c:v>43949.65625</c:v>
                </c:pt>
                <c:pt idx="48876" formatCode="m/d/yyyy\ h:mm">
                  <c:v>43949.677083333336</c:v>
                </c:pt>
                <c:pt idx="48877" formatCode="m/d/yyyy\ h:mm">
                  <c:v>43949.697916666664</c:v>
                </c:pt>
                <c:pt idx="48878" formatCode="m/d/yyyy\ h:mm">
                  <c:v>43949.71875</c:v>
                </c:pt>
                <c:pt idx="48879" formatCode="m/d/yyyy\ h:mm">
                  <c:v>43949.739583333336</c:v>
                </c:pt>
                <c:pt idx="48880" formatCode="m/d/yyyy\ h:mm">
                  <c:v>43949.760416666664</c:v>
                </c:pt>
                <c:pt idx="48881" formatCode="m/d/yyyy\ h:mm">
                  <c:v>43949.78125</c:v>
                </c:pt>
                <c:pt idx="48882" formatCode="m/d/yyyy\ h:mm">
                  <c:v>43949.802083333336</c:v>
                </c:pt>
                <c:pt idx="48883" formatCode="m/d/yyyy\ h:mm">
                  <c:v>43949.822916666664</c:v>
                </c:pt>
                <c:pt idx="48884" formatCode="m/d/yyyy\ h:mm">
                  <c:v>43949.84375</c:v>
                </c:pt>
                <c:pt idx="48885" formatCode="m/d/yyyy\ h:mm">
                  <c:v>43949.864583333336</c:v>
                </c:pt>
                <c:pt idx="48886" formatCode="m/d/yyyy\ h:mm">
                  <c:v>43949.885416666664</c:v>
                </c:pt>
                <c:pt idx="48887" formatCode="m/d/yyyy\ h:mm">
                  <c:v>43949.90625</c:v>
                </c:pt>
                <c:pt idx="48888" formatCode="m/d/yyyy\ h:mm">
                  <c:v>43949.927083333336</c:v>
                </c:pt>
                <c:pt idx="48889" formatCode="m/d/yyyy\ h:mm">
                  <c:v>43949.947916666664</c:v>
                </c:pt>
                <c:pt idx="48890" formatCode="m/d/yyyy\ h:mm">
                  <c:v>43949.96875</c:v>
                </c:pt>
                <c:pt idx="48891" formatCode="m/d/yyyy\ h:mm">
                  <c:v>43949.989583333336</c:v>
                </c:pt>
                <c:pt idx="48892" formatCode="m/d/yyyy\ h:mm">
                  <c:v>43950.010416666664</c:v>
                </c:pt>
                <c:pt idx="48893" formatCode="m/d/yyyy\ h:mm">
                  <c:v>43950.03125</c:v>
                </c:pt>
                <c:pt idx="48894" formatCode="m/d/yyyy\ h:mm">
                  <c:v>43950.052083333336</c:v>
                </c:pt>
                <c:pt idx="48895" formatCode="m/d/yyyy\ h:mm">
                  <c:v>43950.072916666664</c:v>
                </c:pt>
                <c:pt idx="48896" formatCode="m/d/yyyy\ h:mm">
                  <c:v>43950.09375</c:v>
                </c:pt>
                <c:pt idx="48897" formatCode="m/d/yyyy\ h:mm">
                  <c:v>43950.114583333336</c:v>
                </c:pt>
                <c:pt idx="48898" formatCode="m/d/yyyy\ h:mm">
                  <c:v>43950.135416666664</c:v>
                </c:pt>
                <c:pt idx="48899" formatCode="m/d/yyyy\ h:mm">
                  <c:v>43950.15625</c:v>
                </c:pt>
                <c:pt idx="48900" formatCode="m/d/yyyy\ h:mm">
                  <c:v>43950.177083333336</c:v>
                </c:pt>
                <c:pt idx="48901" formatCode="m/d/yyyy\ h:mm">
                  <c:v>43950.197916666664</c:v>
                </c:pt>
                <c:pt idx="48902" formatCode="m/d/yyyy\ h:mm">
                  <c:v>43950.21875</c:v>
                </c:pt>
                <c:pt idx="48903" formatCode="m/d/yyyy\ h:mm">
                  <c:v>43950.239583333336</c:v>
                </c:pt>
                <c:pt idx="48904" formatCode="m/d/yyyy\ h:mm">
                  <c:v>43950.260416666664</c:v>
                </c:pt>
                <c:pt idx="48905" formatCode="m/d/yyyy\ h:mm">
                  <c:v>43950.28125</c:v>
                </c:pt>
                <c:pt idx="48906" formatCode="m/d/yyyy\ h:mm">
                  <c:v>43950.302083333336</c:v>
                </c:pt>
                <c:pt idx="48907" formatCode="m/d/yyyy\ h:mm">
                  <c:v>43950.322916666664</c:v>
                </c:pt>
                <c:pt idx="48908" formatCode="m/d/yyyy\ h:mm">
                  <c:v>43950.34375</c:v>
                </c:pt>
                <c:pt idx="48909" formatCode="m/d/yyyy\ h:mm">
                  <c:v>43950.364583333336</c:v>
                </c:pt>
                <c:pt idx="48910" formatCode="m/d/yyyy\ h:mm">
                  <c:v>43950.385416666664</c:v>
                </c:pt>
                <c:pt idx="48911" formatCode="m/d/yyyy\ h:mm">
                  <c:v>43950.40625</c:v>
                </c:pt>
                <c:pt idx="48912" formatCode="m/d/yyyy\ h:mm">
                  <c:v>43950.427083333336</c:v>
                </c:pt>
                <c:pt idx="48913" formatCode="m/d/yyyy\ h:mm">
                  <c:v>43950.447916666664</c:v>
                </c:pt>
                <c:pt idx="48914" formatCode="m/d/yyyy\ h:mm">
                  <c:v>43950.46875</c:v>
                </c:pt>
                <c:pt idx="48915" formatCode="m/d/yyyy\ h:mm">
                  <c:v>43950.489583333336</c:v>
                </c:pt>
                <c:pt idx="48916" formatCode="m/d/yyyy\ h:mm">
                  <c:v>43950.510416666664</c:v>
                </c:pt>
                <c:pt idx="48917" formatCode="m/d/yyyy\ h:mm">
                  <c:v>43950.53125</c:v>
                </c:pt>
                <c:pt idx="48918" formatCode="m/d/yyyy\ h:mm">
                  <c:v>43950.552083333336</c:v>
                </c:pt>
                <c:pt idx="48919" formatCode="m/d/yyyy\ h:mm">
                  <c:v>43950.572916666664</c:v>
                </c:pt>
                <c:pt idx="48920" formatCode="m/d/yyyy\ h:mm">
                  <c:v>43950.59375</c:v>
                </c:pt>
                <c:pt idx="48921" formatCode="m/d/yyyy\ h:mm">
                  <c:v>43950.614583333336</c:v>
                </c:pt>
                <c:pt idx="48922" formatCode="m/d/yyyy\ h:mm">
                  <c:v>43950.635416666664</c:v>
                </c:pt>
                <c:pt idx="48923" formatCode="m/d/yyyy\ h:mm">
                  <c:v>43950.65625</c:v>
                </c:pt>
                <c:pt idx="48924" formatCode="m/d/yyyy\ h:mm">
                  <c:v>43950.677083333336</c:v>
                </c:pt>
                <c:pt idx="48925" formatCode="m/d/yyyy\ h:mm">
                  <c:v>43950.697916666664</c:v>
                </c:pt>
                <c:pt idx="48926" formatCode="m/d/yyyy\ h:mm">
                  <c:v>43950.71875</c:v>
                </c:pt>
                <c:pt idx="48927" formatCode="m/d/yyyy\ h:mm">
                  <c:v>43950.739583333336</c:v>
                </c:pt>
                <c:pt idx="48928" formatCode="m/d/yyyy\ h:mm">
                  <c:v>43950.760416666664</c:v>
                </c:pt>
                <c:pt idx="48929" formatCode="m/d/yyyy\ h:mm">
                  <c:v>43950.78125</c:v>
                </c:pt>
                <c:pt idx="48930" formatCode="m/d/yyyy\ h:mm">
                  <c:v>43950.802083333336</c:v>
                </c:pt>
                <c:pt idx="48931" formatCode="m/d/yyyy\ h:mm">
                  <c:v>43950.822916666664</c:v>
                </c:pt>
                <c:pt idx="48932" formatCode="m/d/yyyy\ h:mm">
                  <c:v>43950.84375</c:v>
                </c:pt>
                <c:pt idx="48933" formatCode="m/d/yyyy\ h:mm">
                  <c:v>43950.864583333336</c:v>
                </c:pt>
                <c:pt idx="48934" formatCode="m/d/yyyy\ h:mm">
                  <c:v>43950.885416666664</c:v>
                </c:pt>
                <c:pt idx="48935" formatCode="m/d/yyyy\ h:mm">
                  <c:v>43950.90625</c:v>
                </c:pt>
                <c:pt idx="48936" formatCode="m/d/yyyy\ h:mm">
                  <c:v>43950.927083333336</c:v>
                </c:pt>
                <c:pt idx="48937" formatCode="m/d/yyyy\ h:mm">
                  <c:v>43950.947916666664</c:v>
                </c:pt>
                <c:pt idx="48938" formatCode="m/d/yyyy\ h:mm">
                  <c:v>43950.96875</c:v>
                </c:pt>
                <c:pt idx="48939" formatCode="m/d/yyyy\ h:mm">
                  <c:v>43950.989583333336</c:v>
                </c:pt>
                <c:pt idx="48940" formatCode="m/d/yyyy\ h:mm">
                  <c:v>43951.010416666664</c:v>
                </c:pt>
                <c:pt idx="48941" formatCode="m/d/yyyy\ h:mm">
                  <c:v>43951.03125</c:v>
                </c:pt>
                <c:pt idx="48942" formatCode="m/d/yyyy\ h:mm">
                  <c:v>43951.052083333336</c:v>
                </c:pt>
                <c:pt idx="48943" formatCode="m/d/yyyy\ h:mm">
                  <c:v>43951.072916666664</c:v>
                </c:pt>
                <c:pt idx="48944" formatCode="m/d/yyyy\ h:mm">
                  <c:v>43951.09375</c:v>
                </c:pt>
                <c:pt idx="48945" formatCode="m/d/yyyy\ h:mm">
                  <c:v>43951.114583333336</c:v>
                </c:pt>
                <c:pt idx="48946" formatCode="m/d/yyyy\ h:mm">
                  <c:v>43951.135416666664</c:v>
                </c:pt>
                <c:pt idx="48947" formatCode="m/d/yyyy\ h:mm">
                  <c:v>43951.15625</c:v>
                </c:pt>
                <c:pt idx="48948" formatCode="m/d/yyyy\ h:mm">
                  <c:v>43951.177083333336</c:v>
                </c:pt>
                <c:pt idx="48949" formatCode="m/d/yyyy\ h:mm">
                  <c:v>43951.197916666664</c:v>
                </c:pt>
                <c:pt idx="48950" formatCode="m/d/yyyy\ h:mm">
                  <c:v>43951.21875</c:v>
                </c:pt>
                <c:pt idx="48951" formatCode="m/d/yyyy\ h:mm">
                  <c:v>43951.239583333336</c:v>
                </c:pt>
                <c:pt idx="48952" formatCode="m/d/yyyy\ h:mm">
                  <c:v>43951.260416666664</c:v>
                </c:pt>
                <c:pt idx="48953" formatCode="m/d/yyyy\ h:mm">
                  <c:v>43951.28125</c:v>
                </c:pt>
                <c:pt idx="48954" formatCode="m/d/yyyy\ h:mm">
                  <c:v>43951.302083333336</c:v>
                </c:pt>
                <c:pt idx="48955" formatCode="m/d/yyyy\ h:mm">
                  <c:v>43951.322916666664</c:v>
                </c:pt>
                <c:pt idx="48956" formatCode="m/d/yyyy\ h:mm">
                  <c:v>43951.34375</c:v>
                </c:pt>
                <c:pt idx="48957" formatCode="m/d/yyyy\ h:mm">
                  <c:v>43951.364583333336</c:v>
                </c:pt>
                <c:pt idx="48958" formatCode="m/d/yyyy\ h:mm">
                  <c:v>43951.385416666664</c:v>
                </c:pt>
                <c:pt idx="48959" formatCode="m/d/yyyy\ h:mm">
                  <c:v>43951.40625</c:v>
                </c:pt>
                <c:pt idx="48960" formatCode="m/d/yyyy\ h:mm">
                  <c:v>43951.427083333336</c:v>
                </c:pt>
                <c:pt idx="48961" formatCode="m/d/yyyy\ h:mm">
                  <c:v>43951.447916666664</c:v>
                </c:pt>
                <c:pt idx="48962" formatCode="m/d/yyyy\ h:mm">
                  <c:v>43951.46875</c:v>
                </c:pt>
                <c:pt idx="48963" formatCode="m/d/yyyy\ h:mm">
                  <c:v>43951.489583333336</c:v>
                </c:pt>
                <c:pt idx="48964" formatCode="m/d/yyyy\ h:mm">
                  <c:v>43951.510416666664</c:v>
                </c:pt>
                <c:pt idx="48965" formatCode="m/d/yyyy\ h:mm">
                  <c:v>43951.53125</c:v>
                </c:pt>
                <c:pt idx="48966" formatCode="m/d/yyyy\ h:mm">
                  <c:v>43951.552083333336</c:v>
                </c:pt>
                <c:pt idx="48967" formatCode="m/d/yyyy\ h:mm">
                  <c:v>43951.572916666664</c:v>
                </c:pt>
                <c:pt idx="48968" formatCode="m/d/yyyy\ h:mm">
                  <c:v>43951.59375</c:v>
                </c:pt>
                <c:pt idx="48969" formatCode="m/d/yyyy\ h:mm">
                  <c:v>43951.614583333336</c:v>
                </c:pt>
                <c:pt idx="48970" formatCode="m/d/yyyy\ h:mm">
                  <c:v>43951.635416666664</c:v>
                </c:pt>
                <c:pt idx="48971" formatCode="m/d/yyyy\ h:mm">
                  <c:v>43951.65625</c:v>
                </c:pt>
                <c:pt idx="48972" formatCode="m/d/yyyy\ h:mm">
                  <c:v>43951.677083333336</c:v>
                </c:pt>
                <c:pt idx="48973" formatCode="m/d/yyyy\ h:mm">
                  <c:v>43951.697916666664</c:v>
                </c:pt>
                <c:pt idx="48974" formatCode="m/d/yyyy\ h:mm">
                  <c:v>43951.71875</c:v>
                </c:pt>
                <c:pt idx="48975" formatCode="m/d/yyyy\ h:mm">
                  <c:v>43951.739583333336</c:v>
                </c:pt>
                <c:pt idx="48976" formatCode="m/d/yyyy\ h:mm">
                  <c:v>43951.760416666664</c:v>
                </c:pt>
                <c:pt idx="48977" formatCode="m/d/yyyy\ h:mm">
                  <c:v>43951.78125</c:v>
                </c:pt>
                <c:pt idx="48978" formatCode="m/d/yyyy\ h:mm">
                  <c:v>43951.802083333336</c:v>
                </c:pt>
                <c:pt idx="48979" formatCode="m/d/yyyy\ h:mm">
                  <c:v>43951.822916666664</c:v>
                </c:pt>
                <c:pt idx="48980" formatCode="m/d/yyyy\ h:mm">
                  <c:v>43951.84375</c:v>
                </c:pt>
                <c:pt idx="48981" formatCode="m/d/yyyy\ h:mm">
                  <c:v>43951.864583333336</c:v>
                </c:pt>
                <c:pt idx="48982" formatCode="m/d/yyyy\ h:mm">
                  <c:v>43951.885416666664</c:v>
                </c:pt>
                <c:pt idx="48983" formatCode="m/d/yyyy\ h:mm">
                  <c:v>43951.90625</c:v>
                </c:pt>
                <c:pt idx="48984" formatCode="m/d/yyyy\ h:mm">
                  <c:v>43951.927083333336</c:v>
                </c:pt>
                <c:pt idx="48985" formatCode="m/d/yyyy\ h:mm">
                  <c:v>43951.947916666664</c:v>
                </c:pt>
                <c:pt idx="48986" formatCode="m/d/yyyy\ h:mm">
                  <c:v>43951.96875</c:v>
                </c:pt>
                <c:pt idx="48987" formatCode="m/d/yyyy\ h:mm">
                  <c:v>43951.989583333336</c:v>
                </c:pt>
                <c:pt idx="48988" formatCode="m/d/yyyy\ h:mm">
                  <c:v>43952.010416666664</c:v>
                </c:pt>
                <c:pt idx="48989" formatCode="m/d/yyyy\ h:mm">
                  <c:v>43952.03125</c:v>
                </c:pt>
                <c:pt idx="48990" formatCode="m/d/yyyy\ h:mm">
                  <c:v>43952.052083333336</c:v>
                </c:pt>
                <c:pt idx="48991" formatCode="m/d/yyyy\ h:mm">
                  <c:v>43952.072916666664</c:v>
                </c:pt>
                <c:pt idx="48992" formatCode="m/d/yyyy\ h:mm">
                  <c:v>43952.09375</c:v>
                </c:pt>
                <c:pt idx="48993" formatCode="m/d/yyyy\ h:mm">
                  <c:v>43952.114583333336</c:v>
                </c:pt>
                <c:pt idx="48994" formatCode="m/d/yyyy\ h:mm">
                  <c:v>43952.135416666664</c:v>
                </c:pt>
                <c:pt idx="48995" formatCode="m/d/yyyy\ h:mm">
                  <c:v>43952.15625</c:v>
                </c:pt>
                <c:pt idx="48996" formatCode="m/d/yyyy\ h:mm">
                  <c:v>43952.177083333336</c:v>
                </c:pt>
                <c:pt idx="48997" formatCode="m/d/yyyy\ h:mm">
                  <c:v>43952.197916666664</c:v>
                </c:pt>
                <c:pt idx="48998" formatCode="m/d/yyyy\ h:mm">
                  <c:v>43952.21875</c:v>
                </c:pt>
                <c:pt idx="48999" formatCode="m/d/yyyy\ h:mm">
                  <c:v>43952.239583333336</c:v>
                </c:pt>
                <c:pt idx="49000" formatCode="m/d/yyyy\ h:mm">
                  <c:v>43952.260416666664</c:v>
                </c:pt>
                <c:pt idx="49001" formatCode="m/d/yyyy\ h:mm">
                  <c:v>43952.28125</c:v>
                </c:pt>
                <c:pt idx="49002" formatCode="m/d/yyyy\ h:mm">
                  <c:v>43952.302083333336</c:v>
                </c:pt>
                <c:pt idx="49003" formatCode="m/d/yyyy\ h:mm">
                  <c:v>43952.322916666664</c:v>
                </c:pt>
                <c:pt idx="49004" formatCode="m/d/yyyy\ h:mm">
                  <c:v>43952.34375</c:v>
                </c:pt>
                <c:pt idx="49005" formatCode="m/d/yyyy\ h:mm">
                  <c:v>43952.364583333336</c:v>
                </c:pt>
                <c:pt idx="49006" formatCode="m/d/yyyy\ h:mm">
                  <c:v>43952.385416666664</c:v>
                </c:pt>
                <c:pt idx="49007" formatCode="m/d/yyyy\ h:mm">
                  <c:v>43952.40625</c:v>
                </c:pt>
                <c:pt idx="49008" formatCode="m/d/yyyy\ h:mm">
                  <c:v>43952.427083333336</c:v>
                </c:pt>
                <c:pt idx="49009" formatCode="m/d/yyyy\ h:mm">
                  <c:v>43952.447916666664</c:v>
                </c:pt>
                <c:pt idx="49010" formatCode="m/d/yyyy\ h:mm">
                  <c:v>43952.46875</c:v>
                </c:pt>
                <c:pt idx="49011" formatCode="m/d/yyyy\ h:mm">
                  <c:v>43952.489583333336</c:v>
                </c:pt>
                <c:pt idx="49012" formatCode="m/d/yyyy\ h:mm">
                  <c:v>43952.510416666664</c:v>
                </c:pt>
                <c:pt idx="49013" formatCode="m/d/yyyy\ h:mm">
                  <c:v>43952.53125</c:v>
                </c:pt>
                <c:pt idx="49014" formatCode="m/d/yyyy\ h:mm">
                  <c:v>43952.552083333336</c:v>
                </c:pt>
                <c:pt idx="49015" formatCode="m/d/yyyy\ h:mm">
                  <c:v>43952.572916666664</c:v>
                </c:pt>
                <c:pt idx="49016" formatCode="m/d/yyyy\ h:mm">
                  <c:v>43952.59375</c:v>
                </c:pt>
                <c:pt idx="49017" formatCode="m/d/yyyy\ h:mm">
                  <c:v>43952.614583333336</c:v>
                </c:pt>
                <c:pt idx="49018" formatCode="m/d/yyyy\ h:mm">
                  <c:v>43952.635416666664</c:v>
                </c:pt>
                <c:pt idx="49019" formatCode="m/d/yyyy\ h:mm">
                  <c:v>43952.65625</c:v>
                </c:pt>
                <c:pt idx="49020" formatCode="m/d/yyyy\ h:mm">
                  <c:v>43952.677083333336</c:v>
                </c:pt>
                <c:pt idx="49021" formatCode="m/d/yyyy\ h:mm">
                  <c:v>43952.697916666664</c:v>
                </c:pt>
                <c:pt idx="49022" formatCode="m/d/yyyy\ h:mm">
                  <c:v>43952.71875</c:v>
                </c:pt>
                <c:pt idx="49023" formatCode="m/d/yyyy\ h:mm">
                  <c:v>43952.739583333336</c:v>
                </c:pt>
                <c:pt idx="49024" formatCode="m/d/yyyy\ h:mm">
                  <c:v>43952.760416666664</c:v>
                </c:pt>
                <c:pt idx="49025" formatCode="m/d/yyyy\ h:mm">
                  <c:v>43952.78125</c:v>
                </c:pt>
                <c:pt idx="49026" formatCode="m/d/yyyy\ h:mm">
                  <c:v>43952.802083333336</c:v>
                </c:pt>
                <c:pt idx="49027" formatCode="m/d/yyyy\ h:mm">
                  <c:v>43952.822916666664</c:v>
                </c:pt>
                <c:pt idx="49028" formatCode="m/d/yyyy\ h:mm">
                  <c:v>43952.84375</c:v>
                </c:pt>
                <c:pt idx="49029" formatCode="m/d/yyyy\ h:mm">
                  <c:v>43952.864583333336</c:v>
                </c:pt>
                <c:pt idx="49030" formatCode="m/d/yyyy\ h:mm">
                  <c:v>43952.885416666664</c:v>
                </c:pt>
                <c:pt idx="49031" formatCode="m/d/yyyy\ h:mm">
                  <c:v>43952.90625</c:v>
                </c:pt>
                <c:pt idx="49032" formatCode="m/d/yyyy\ h:mm">
                  <c:v>43952.927083333336</c:v>
                </c:pt>
                <c:pt idx="49033" formatCode="m/d/yyyy\ h:mm">
                  <c:v>43952.947916666664</c:v>
                </c:pt>
                <c:pt idx="49034" formatCode="m/d/yyyy\ h:mm">
                  <c:v>43952.96875</c:v>
                </c:pt>
                <c:pt idx="49035" formatCode="m/d/yyyy\ h:mm">
                  <c:v>43952.989583333336</c:v>
                </c:pt>
                <c:pt idx="49036" formatCode="m/d/yyyy\ h:mm">
                  <c:v>43953.010416666664</c:v>
                </c:pt>
                <c:pt idx="49037" formatCode="m/d/yyyy\ h:mm">
                  <c:v>43953.03125</c:v>
                </c:pt>
                <c:pt idx="49038" formatCode="m/d/yyyy\ h:mm">
                  <c:v>43953.052083333336</c:v>
                </c:pt>
                <c:pt idx="49039" formatCode="m/d/yyyy\ h:mm">
                  <c:v>43953.072916666664</c:v>
                </c:pt>
                <c:pt idx="49040" formatCode="m/d/yyyy\ h:mm">
                  <c:v>43953.09375</c:v>
                </c:pt>
                <c:pt idx="49041" formatCode="m/d/yyyy\ h:mm">
                  <c:v>43953.114583333336</c:v>
                </c:pt>
                <c:pt idx="49042" formatCode="m/d/yyyy\ h:mm">
                  <c:v>43953.135416666664</c:v>
                </c:pt>
                <c:pt idx="49043" formatCode="m/d/yyyy\ h:mm">
                  <c:v>43953.15625</c:v>
                </c:pt>
                <c:pt idx="49044" formatCode="m/d/yyyy\ h:mm">
                  <c:v>43953.177083333336</c:v>
                </c:pt>
                <c:pt idx="49045" formatCode="m/d/yyyy\ h:mm">
                  <c:v>43953.197916666664</c:v>
                </c:pt>
                <c:pt idx="49046" formatCode="m/d/yyyy\ h:mm">
                  <c:v>43953.21875</c:v>
                </c:pt>
                <c:pt idx="49047" formatCode="m/d/yyyy\ h:mm">
                  <c:v>43953.239583333336</c:v>
                </c:pt>
                <c:pt idx="49048" formatCode="m/d/yyyy\ h:mm">
                  <c:v>43953.260416666664</c:v>
                </c:pt>
                <c:pt idx="49049" formatCode="m/d/yyyy\ h:mm">
                  <c:v>43953.28125</c:v>
                </c:pt>
                <c:pt idx="49050" formatCode="m/d/yyyy\ h:mm">
                  <c:v>43953.302083333336</c:v>
                </c:pt>
                <c:pt idx="49051" formatCode="m/d/yyyy\ h:mm">
                  <c:v>43953.322916666664</c:v>
                </c:pt>
                <c:pt idx="49052" formatCode="m/d/yyyy\ h:mm">
                  <c:v>43953.34375</c:v>
                </c:pt>
                <c:pt idx="49053" formatCode="m/d/yyyy\ h:mm">
                  <c:v>43953.364583333336</c:v>
                </c:pt>
                <c:pt idx="49054" formatCode="m/d/yyyy\ h:mm">
                  <c:v>43953.385416666664</c:v>
                </c:pt>
                <c:pt idx="49055" formatCode="m/d/yyyy\ h:mm">
                  <c:v>43953.40625</c:v>
                </c:pt>
                <c:pt idx="49056" formatCode="m/d/yyyy\ h:mm">
                  <c:v>43953.427083333336</c:v>
                </c:pt>
                <c:pt idx="49057" formatCode="m/d/yyyy\ h:mm">
                  <c:v>43953.447916666664</c:v>
                </c:pt>
                <c:pt idx="49058" formatCode="m/d/yyyy\ h:mm">
                  <c:v>43953.46875</c:v>
                </c:pt>
                <c:pt idx="49059" formatCode="m/d/yyyy\ h:mm">
                  <c:v>43953.489583333336</c:v>
                </c:pt>
                <c:pt idx="49060" formatCode="m/d/yyyy\ h:mm">
                  <c:v>43953.510416666664</c:v>
                </c:pt>
                <c:pt idx="49061" formatCode="m/d/yyyy\ h:mm">
                  <c:v>43953.53125</c:v>
                </c:pt>
                <c:pt idx="49062" formatCode="m/d/yyyy\ h:mm">
                  <c:v>43953.552083333336</c:v>
                </c:pt>
                <c:pt idx="49063" formatCode="m/d/yyyy\ h:mm">
                  <c:v>43953.572916666664</c:v>
                </c:pt>
                <c:pt idx="49064" formatCode="m/d/yyyy\ h:mm">
                  <c:v>43953.59375</c:v>
                </c:pt>
                <c:pt idx="49065" formatCode="m/d/yyyy\ h:mm">
                  <c:v>43953.614583333336</c:v>
                </c:pt>
                <c:pt idx="49066" formatCode="m/d/yyyy\ h:mm">
                  <c:v>43953.635416666664</c:v>
                </c:pt>
                <c:pt idx="49067" formatCode="m/d/yyyy\ h:mm">
                  <c:v>43953.65625</c:v>
                </c:pt>
                <c:pt idx="49068" formatCode="m/d/yyyy\ h:mm">
                  <c:v>43953.677083333336</c:v>
                </c:pt>
                <c:pt idx="49069" formatCode="m/d/yyyy\ h:mm">
                  <c:v>43953.697916666664</c:v>
                </c:pt>
                <c:pt idx="49070" formatCode="m/d/yyyy\ h:mm">
                  <c:v>43953.71875</c:v>
                </c:pt>
                <c:pt idx="49071" formatCode="m/d/yyyy\ h:mm">
                  <c:v>43953.739583333336</c:v>
                </c:pt>
                <c:pt idx="49072" formatCode="m/d/yyyy\ h:mm">
                  <c:v>43953.760416666664</c:v>
                </c:pt>
                <c:pt idx="49073" formatCode="m/d/yyyy\ h:mm">
                  <c:v>43953.78125</c:v>
                </c:pt>
                <c:pt idx="49074" formatCode="m/d/yyyy\ h:mm">
                  <c:v>43953.802083333336</c:v>
                </c:pt>
                <c:pt idx="49075" formatCode="m/d/yyyy\ h:mm">
                  <c:v>43953.822916666664</c:v>
                </c:pt>
                <c:pt idx="49076" formatCode="m/d/yyyy\ h:mm">
                  <c:v>43953.84375</c:v>
                </c:pt>
                <c:pt idx="49077" formatCode="m/d/yyyy\ h:mm">
                  <c:v>43953.864583333336</c:v>
                </c:pt>
                <c:pt idx="49078" formatCode="m/d/yyyy\ h:mm">
                  <c:v>43953.885416666664</c:v>
                </c:pt>
                <c:pt idx="49079" formatCode="m/d/yyyy\ h:mm">
                  <c:v>43953.90625</c:v>
                </c:pt>
                <c:pt idx="49080" formatCode="m/d/yyyy\ h:mm">
                  <c:v>43953.927083333336</c:v>
                </c:pt>
                <c:pt idx="49081" formatCode="m/d/yyyy\ h:mm">
                  <c:v>43953.947916666664</c:v>
                </c:pt>
                <c:pt idx="49082" formatCode="m/d/yyyy\ h:mm">
                  <c:v>43953.96875</c:v>
                </c:pt>
                <c:pt idx="49083" formatCode="m/d/yyyy\ h:mm">
                  <c:v>43953.989583333336</c:v>
                </c:pt>
                <c:pt idx="49084" formatCode="m/d/yyyy\ h:mm">
                  <c:v>43954.010416666664</c:v>
                </c:pt>
                <c:pt idx="49085" formatCode="m/d/yyyy\ h:mm">
                  <c:v>43954.03125</c:v>
                </c:pt>
                <c:pt idx="49086" formatCode="m/d/yyyy\ h:mm">
                  <c:v>43954.052083333336</c:v>
                </c:pt>
                <c:pt idx="49087" formatCode="m/d/yyyy\ h:mm">
                  <c:v>43954.072916666664</c:v>
                </c:pt>
                <c:pt idx="49088" formatCode="m/d/yyyy\ h:mm">
                  <c:v>43954.09375</c:v>
                </c:pt>
                <c:pt idx="49089" formatCode="m/d/yyyy\ h:mm">
                  <c:v>43954.114583333336</c:v>
                </c:pt>
                <c:pt idx="49090" formatCode="m/d/yyyy\ h:mm">
                  <c:v>43954.135416666664</c:v>
                </c:pt>
                <c:pt idx="49091" formatCode="m/d/yyyy\ h:mm">
                  <c:v>43954.15625</c:v>
                </c:pt>
                <c:pt idx="49092" formatCode="m/d/yyyy\ h:mm">
                  <c:v>43954.177083333336</c:v>
                </c:pt>
                <c:pt idx="49093" formatCode="m/d/yyyy\ h:mm">
                  <c:v>43954.197916666664</c:v>
                </c:pt>
                <c:pt idx="49094" formatCode="m/d/yyyy\ h:mm">
                  <c:v>43954.21875</c:v>
                </c:pt>
                <c:pt idx="49095" formatCode="m/d/yyyy\ h:mm">
                  <c:v>43954.239583333336</c:v>
                </c:pt>
                <c:pt idx="49096" formatCode="m/d/yyyy\ h:mm">
                  <c:v>43954.260416666664</c:v>
                </c:pt>
                <c:pt idx="49097" formatCode="m/d/yyyy\ h:mm">
                  <c:v>43954.28125</c:v>
                </c:pt>
                <c:pt idx="49098" formatCode="m/d/yyyy\ h:mm">
                  <c:v>43954.302083333336</c:v>
                </c:pt>
                <c:pt idx="49099" formatCode="m/d/yyyy\ h:mm">
                  <c:v>43954.322916666664</c:v>
                </c:pt>
                <c:pt idx="49100" formatCode="m/d/yyyy\ h:mm">
                  <c:v>43954.34375</c:v>
                </c:pt>
                <c:pt idx="49101" formatCode="m/d/yyyy\ h:mm">
                  <c:v>43954.364583333336</c:v>
                </c:pt>
                <c:pt idx="49102" formatCode="m/d/yyyy\ h:mm">
                  <c:v>43954.385416666664</c:v>
                </c:pt>
                <c:pt idx="49103" formatCode="m/d/yyyy\ h:mm">
                  <c:v>43954.40625</c:v>
                </c:pt>
                <c:pt idx="49104" formatCode="m/d/yyyy\ h:mm">
                  <c:v>43954.427083333336</c:v>
                </c:pt>
                <c:pt idx="49105" formatCode="m/d/yyyy\ h:mm">
                  <c:v>43954.447916666664</c:v>
                </c:pt>
                <c:pt idx="49106" formatCode="m/d/yyyy\ h:mm">
                  <c:v>43954.46875</c:v>
                </c:pt>
                <c:pt idx="49107" formatCode="m/d/yyyy\ h:mm">
                  <c:v>43954.489583333336</c:v>
                </c:pt>
                <c:pt idx="49108" formatCode="m/d/yyyy\ h:mm">
                  <c:v>43954.510416666664</c:v>
                </c:pt>
                <c:pt idx="49109" formatCode="m/d/yyyy\ h:mm">
                  <c:v>43954.53125</c:v>
                </c:pt>
                <c:pt idx="49110" formatCode="m/d/yyyy\ h:mm">
                  <c:v>43954.552083333336</c:v>
                </c:pt>
                <c:pt idx="49111" formatCode="m/d/yyyy\ h:mm">
                  <c:v>43954.572916666664</c:v>
                </c:pt>
                <c:pt idx="49112" formatCode="m/d/yyyy\ h:mm">
                  <c:v>43954.59375</c:v>
                </c:pt>
                <c:pt idx="49113" formatCode="m/d/yyyy\ h:mm">
                  <c:v>43954.614583333336</c:v>
                </c:pt>
                <c:pt idx="49114" formatCode="m/d/yyyy\ h:mm">
                  <c:v>43954.635416666664</c:v>
                </c:pt>
                <c:pt idx="49115" formatCode="m/d/yyyy\ h:mm">
                  <c:v>43954.65625</c:v>
                </c:pt>
                <c:pt idx="49116" formatCode="m/d/yyyy\ h:mm">
                  <c:v>43954.677083333336</c:v>
                </c:pt>
                <c:pt idx="49117" formatCode="m/d/yyyy\ h:mm">
                  <c:v>43954.697916666664</c:v>
                </c:pt>
                <c:pt idx="49118" formatCode="m/d/yyyy\ h:mm">
                  <c:v>43954.71875</c:v>
                </c:pt>
                <c:pt idx="49119" formatCode="m/d/yyyy\ h:mm">
                  <c:v>43954.739583333336</c:v>
                </c:pt>
                <c:pt idx="49120" formatCode="m/d/yyyy\ h:mm">
                  <c:v>43954.760416666664</c:v>
                </c:pt>
                <c:pt idx="49121" formatCode="m/d/yyyy\ h:mm">
                  <c:v>43954.78125</c:v>
                </c:pt>
                <c:pt idx="49122" formatCode="m/d/yyyy\ h:mm">
                  <c:v>43954.802083333336</c:v>
                </c:pt>
                <c:pt idx="49123" formatCode="m/d/yyyy\ h:mm">
                  <c:v>43954.822916666664</c:v>
                </c:pt>
                <c:pt idx="49124" formatCode="m/d/yyyy\ h:mm">
                  <c:v>43954.84375</c:v>
                </c:pt>
                <c:pt idx="49125" formatCode="m/d/yyyy\ h:mm">
                  <c:v>43954.864583333336</c:v>
                </c:pt>
                <c:pt idx="49126" formatCode="m/d/yyyy\ h:mm">
                  <c:v>43954.885416666664</c:v>
                </c:pt>
                <c:pt idx="49127" formatCode="m/d/yyyy\ h:mm">
                  <c:v>43954.90625</c:v>
                </c:pt>
                <c:pt idx="49128" formatCode="m/d/yyyy\ h:mm">
                  <c:v>43954.927083333336</c:v>
                </c:pt>
                <c:pt idx="49129" formatCode="m/d/yyyy\ h:mm">
                  <c:v>43954.947916666664</c:v>
                </c:pt>
                <c:pt idx="49130" formatCode="m/d/yyyy\ h:mm">
                  <c:v>43954.96875</c:v>
                </c:pt>
                <c:pt idx="49131" formatCode="m/d/yyyy\ h:mm">
                  <c:v>43954.989583333336</c:v>
                </c:pt>
                <c:pt idx="49132" formatCode="m/d/yyyy\ h:mm">
                  <c:v>43955.010416666664</c:v>
                </c:pt>
                <c:pt idx="49133" formatCode="m/d/yyyy\ h:mm">
                  <c:v>43955.03125</c:v>
                </c:pt>
                <c:pt idx="49134" formatCode="m/d/yyyy\ h:mm">
                  <c:v>43955.052083333336</c:v>
                </c:pt>
                <c:pt idx="49135" formatCode="m/d/yyyy\ h:mm">
                  <c:v>43955.072916666664</c:v>
                </c:pt>
                <c:pt idx="49136" formatCode="m/d/yyyy\ h:mm">
                  <c:v>43955.09375</c:v>
                </c:pt>
                <c:pt idx="49137" formatCode="m/d/yyyy\ h:mm">
                  <c:v>43955.114583333336</c:v>
                </c:pt>
                <c:pt idx="49138" formatCode="m/d/yyyy\ h:mm">
                  <c:v>43955.135416666664</c:v>
                </c:pt>
                <c:pt idx="49139" formatCode="m/d/yyyy\ h:mm">
                  <c:v>43955.15625</c:v>
                </c:pt>
                <c:pt idx="49140" formatCode="m/d/yyyy\ h:mm">
                  <c:v>43955.177083333336</c:v>
                </c:pt>
                <c:pt idx="49141" formatCode="m/d/yyyy\ h:mm">
                  <c:v>43955.197916666664</c:v>
                </c:pt>
                <c:pt idx="49142" formatCode="m/d/yyyy\ h:mm">
                  <c:v>43955.21875</c:v>
                </c:pt>
                <c:pt idx="49143" formatCode="m/d/yyyy\ h:mm">
                  <c:v>43955.239583333336</c:v>
                </c:pt>
                <c:pt idx="49144" formatCode="m/d/yyyy\ h:mm">
                  <c:v>43955.260416666664</c:v>
                </c:pt>
                <c:pt idx="49145" formatCode="m/d/yyyy\ h:mm">
                  <c:v>43955.28125</c:v>
                </c:pt>
                <c:pt idx="49146" formatCode="m/d/yyyy\ h:mm">
                  <c:v>43955.302083333336</c:v>
                </c:pt>
                <c:pt idx="49147" formatCode="m/d/yyyy\ h:mm">
                  <c:v>43955.322916666664</c:v>
                </c:pt>
                <c:pt idx="49148" formatCode="m/d/yyyy\ h:mm">
                  <c:v>43955.34375</c:v>
                </c:pt>
                <c:pt idx="49149" formatCode="m/d/yyyy\ h:mm">
                  <c:v>43955.364583333336</c:v>
                </c:pt>
                <c:pt idx="49150" formatCode="m/d/yyyy\ h:mm">
                  <c:v>43955.385416666664</c:v>
                </c:pt>
                <c:pt idx="49151" formatCode="m/d/yyyy\ h:mm">
                  <c:v>43955.40625</c:v>
                </c:pt>
                <c:pt idx="49152" formatCode="m/d/yyyy\ h:mm">
                  <c:v>43955.427083333336</c:v>
                </c:pt>
                <c:pt idx="49153" formatCode="m/d/yyyy\ h:mm">
                  <c:v>43955.447916666664</c:v>
                </c:pt>
                <c:pt idx="49154" formatCode="m/d/yyyy\ h:mm">
                  <c:v>43955.46875</c:v>
                </c:pt>
                <c:pt idx="49155" formatCode="m/d/yyyy\ h:mm">
                  <c:v>43955.489583333336</c:v>
                </c:pt>
                <c:pt idx="49156" formatCode="m/d/yyyy\ h:mm">
                  <c:v>43955.510416666664</c:v>
                </c:pt>
                <c:pt idx="49157" formatCode="m/d/yyyy\ h:mm">
                  <c:v>43955.53125</c:v>
                </c:pt>
                <c:pt idx="49158" formatCode="m/d/yyyy\ h:mm">
                  <c:v>43955.552083333336</c:v>
                </c:pt>
                <c:pt idx="49159" formatCode="m/d/yyyy\ h:mm">
                  <c:v>43955.572916666664</c:v>
                </c:pt>
                <c:pt idx="49160" formatCode="m/d/yyyy\ h:mm">
                  <c:v>43955.59375</c:v>
                </c:pt>
                <c:pt idx="49161" formatCode="m/d/yyyy\ h:mm">
                  <c:v>43955.614583333336</c:v>
                </c:pt>
                <c:pt idx="49162" formatCode="m/d/yyyy\ h:mm">
                  <c:v>43955.635416666664</c:v>
                </c:pt>
                <c:pt idx="49163" formatCode="m/d/yyyy\ h:mm">
                  <c:v>43955.65625</c:v>
                </c:pt>
                <c:pt idx="49164" formatCode="m/d/yyyy\ h:mm">
                  <c:v>43955.677083333336</c:v>
                </c:pt>
                <c:pt idx="49165" formatCode="m/d/yyyy\ h:mm">
                  <c:v>43955.697916666664</c:v>
                </c:pt>
                <c:pt idx="49166" formatCode="m/d/yyyy\ h:mm">
                  <c:v>43955.71875</c:v>
                </c:pt>
                <c:pt idx="49167" formatCode="m/d/yyyy\ h:mm">
                  <c:v>43955.739583333336</c:v>
                </c:pt>
                <c:pt idx="49168" formatCode="m/d/yyyy\ h:mm">
                  <c:v>43955.760416666664</c:v>
                </c:pt>
                <c:pt idx="49169" formatCode="m/d/yyyy\ h:mm">
                  <c:v>43955.78125</c:v>
                </c:pt>
                <c:pt idx="49170" formatCode="m/d/yyyy\ h:mm">
                  <c:v>43955.802083333336</c:v>
                </c:pt>
                <c:pt idx="49171" formatCode="m/d/yyyy\ h:mm">
                  <c:v>43955.822916666664</c:v>
                </c:pt>
                <c:pt idx="49172" formatCode="m/d/yyyy\ h:mm">
                  <c:v>43955.84375</c:v>
                </c:pt>
                <c:pt idx="49173" formatCode="m/d/yyyy\ h:mm">
                  <c:v>43955.864583333336</c:v>
                </c:pt>
                <c:pt idx="49174" formatCode="m/d/yyyy\ h:mm">
                  <c:v>43955.885416666664</c:v>
                </c:pt>
                <c:pt idx="49175" formatCode="m/d/yyyy\ h:mm">
                  <c:v>43955.90625</c:v>
                </c:pt>
                <c:pt idx="49176" formatCode="m/d/yyyy\ h:mm">
                  <c:v>43955.927083333336</c:v>
                </c:pt>
                <c:pt idx="49177" formatCode="m/d/yyyy\ h:mm">
                  <c:v>43955.947916666664</c:v>
                </c:pt>
                <c:pt idx="49178" formatCode="m/d/yyyy\ h:mm">
                  <c:v>43955.96875</c:v>
                </c:pt>
                <c:pt idx="49179" formatCode="m/d/yyyy\ h:mm">
                  <c:v>43955.989583333336</c:v>
                </c:pt>
                <c:pt idx="49180" formatCode="m/d/yyyy\ h:mm">
                  <c:v>43956.010416666664</c:v>
                </c:pt>
                <c:pt idx="49181" formatCode="m/d/yyyy\ h:mm">
                  <c:v>43956.03125</c:v>
                </c:pt>
                <c:pt idx="49182" formatCode="m/d/yyyy\ h:mm">
                  <c:v>43956.052083333336</c:v>
                </c:pt>
                <c:pt idx="49183" formatCode="m/d/yyyy\ h:mm">
                  <c:v>43956.072916666664</c:v>
                </c:pt>
                <c:pt idx="49184" formatCode="m/d/yyyy\ h:mm">
                  <c:v>43956.09375</c:v>
                </c:pt>
                <c:pt idx="49185" formatCode="m/d/yyyy\ h:mm">
                  <c:v>43956.114583333336</c:v>
                </c:pt>
                <c:pt idx="49186" formatCode="m/d/yyyy\ h:mm">
                  <c:v>43956.135416666664</c:v>
                </c:pt>
                <c:pt idx="49187" formatCode="m/d/yyyy\ h:mm">
                  <c:v>43956.15625</c:v>
                </c:pt>
                <c:pt idx="49188" formatCode="m/d/yyyy\ h:mm">
                  <c:v>43956.177083333336</c:v>
                </c:pt>
                <c:pt idx="49189" formatCode="m/d/yyyy\ h:mm">
                  <c:v>43956.197916666664</c:v>
                </c:pt>
                <c:pt idx="49190" formatCode="m/d/yyyy\ h:mm">
                  <c:v>43956.21875</c:v>
                </c:pt>
                <c:pt idx="49191" formatCode="m/d/yyyy\ h:mm">
                  <c:v>43956.239583333336</c:v>
                </c:pt>
                <c:pt idx="49192" formatCode="m/d/yyyy\ h:mm">
                  <c:v>43956.260416666664</c:v>
                </c:pt>
                <c:pt idx="49193" formatCode="m/d/yyyy\ h:mm">
                  <c:v>43956.28125</c:v>
                </c:pt>
                <c:pt idx="49194" formatCode="m/d/yyyy\ h:mm">
                  <c:v>43956.302083333336</c:v>
                </c:pt>
                <c:pt idx="49195" formatCode="m/d/yyyy\ h:mm">
                  <c:v>43956.322916666664</c:v>
                </c:pt>
                <c:pt idx="49196" formatCode="m/d/yyyy\ h:mm">
                  <c:v>43956.34375</c:v>
                </c:pt>
                <c:pt idx="49197" formatCode="m/d/yyyy\ h:mm">
                  <c:v>43956.364583333336</c:v>
                </c:pt>
                <c:pt idx="49198" formatCode="m/d/yyyy\ h:mm">
                  <c:v>43956.385416666664</c:v>
                </c:pt>
                <c:pt idx="49199" formatCode="m/d/yyyy\ h:mm">
                  <c:v>43956.40625</c:v>
                </c:pt>
                <c:pt idx="49200" formatCode="m/d/yyyy\ h:mm">
                  <c:v>43956.427083333336</c:v>
                </c:pt>
                <c:pt idx="49201" formatCode="m/d/yyyy\ h:mm">
                  <c:v>43956.447916666664</c:v>
                </c:pt>
                <c:pt idx="49202" formatCode="m/d/yyyy\ h:mm">
                  <c:v>43956.46875</c:v>
                </c:pt>
                <c:pt idx="49203" formatCode="m/d/yyyy\ h:mm">
                  <c:v>43956.489583333336</c:v>
                </c:pt>
                <c:pt idx="49204" formatCode="m/d/yyyy\ h:mm">
                  <c:v>43956.510416666664</c:v>
                </c:pt>
                <c:pt idx="49205" formatCode="m/d/yyyy\ h:mm">
                  <c:v>43956.53125</c:v>
                </c:pt>
                <c:pt idx="49206" formatCode="m/d/yyyy\ h:mm">
                  <c:v>43956.552083333336</c:v>
                </c:pt>
                <c:pt idx="49207" formatCode="m/d/yyyy\ h:mm">
                  <c:v>43956.572916666664</c:v>
                </c:pt>
                <c:pt idx="49208" formatCode="m/d/yyyy\ h:mm">
                  <c:v>43956.59375</c:v>
                </c:pt>
                <c:pt idx="49209" formatCode="m/d/yyyy\ h:mm">
                  <c:v>43956.614583333336</c:v>
                </c:pt>
                <c:pt idx="49210" formatCode="m/d/yyyy\ h:mm">
                  <c:v>43956.635416666664</c:v>
                </c:pt>
                <c:pt idx="49211" formatCode="m/d/yyyy\ h:mm">
                  <c:v>43956.65625</c:v>
                </c:pt>
                <c:pt idx="49212" formatCode="m/d/yyyy\ h:mm">
                  <c:v>43956.677083333336</c:v>
                </c:pt>
                <c:pt idx="49213" formatCode="m/d/yyyy\ h:mm">
                  <c:v>43956.697916666664</c:v>
                </c:pt>
                <c:pt idx="49214" formatCode="m/d/yyyy\ h:mm">
                  <c:v>43956.71875</c:v>
                </c:pt>
                <c:pt idx="49215" formatCode="m/d/yyyy\ h:mm">
                  <c:v>43956.739583333336</c:v>
                </c:pt>
                <c:pt idx="49216" formatCode="m/d/yyyy\ h:mm">
                  <c:v>43956.760416666664</c:v>
                </c:pt>
                <c:pt idx="49217" formatCode="m/d/yyyy\ h:mm">
                  <c:v>43956.78125</c:v>
                </c:pt>
                <c:pt idx="49218" formatCode="m/d/yyyy\ h:mm">
                  <c:v>43956.802083333336</c:v>
                </c:pt>
                <c:pt idx="49219" formatCode="m/d/yyyy\ h:mm">
                  <c:v>43956.822916666664</c:v>
                </c:pt>
                <c:pt idx="49220" formatCode="m/d/yyyy\ h:mm">
                  <c:v>43956.84375</c:v>
                </c:pt>
                <c:pt idx="49221" formatCode="m/d/yyyy\ h:mm">
                  <c:v>43956.864583333336</c:v>
                </c:pt>
                <c:pt idx="49222" formatCode="m/d/yyyy\ h:mm">
                  <c:v>43956.885416666664</c:v>
                </c:pt>
                <c:pt idx="49223" formatCode="m/d/yyyy\ h:mm">
                  <c:v>43956.90625</c:v>
                </c:pt>
                <c:pt idx="49224" formatCode="m/d/yyyy\ h:mm">
                  <c:v>43956.927083333336</c:v>
                </c:pt>
                <c:pt idx="49225" formatCode="m/d/yyyy\ h:mm">
                  <c:v>43956.947916666664</c:v>
                </c:pt>
                <c:pt idx="49226" formatCode="m/d/yyyy\ h:mm">
                  <c:v>43956.96875</c:v>
                </c:pt>
                <c:pt idx="49227" formatCode="m/d/yyyy\ h:mm">
                  <c:v>43956.989583333336</c:v>
                </c:pt>
                <c:pt idx="49228" formatCode="m/d/yyyy\ h:mm">
                  <c:v>43957.010416666664</c:v>
                </c:pt>
                <c:pt idx="49229" formatCode="m/d/yyyy\ h:mm">
                  <c:v>43957.03125</c:v>
                </c:pt>
                <c:pt idx="49230" formatCode="m/d/yyyy\ h:mm">
                  <c:v>43957.052083333336</c:v>
                </c:pt>
                <c:pt idx="49231" formatCode="m/d/yyyy\ h:mm">
                  <c:v>43957.072916666664</c:v>
                </c:pt>
                <c:pt idx="49232" formatCode="m/d/yyyy\ h:mm">
                  <c:v>43957.09375</c:v>
                </c:pt>
                <c:pt idx="49233" formatCode="m/d/yyyy\ h:mm">
                  <c:v>43957.114583333336</c:v>
                </c:pt>
                <c:pt idx="49234" formatCode="m/d/yyyy\ h:mm">
                  <c:v>43957.135416666664</c:v>
                </c:pt>
                <c:pt idx="49235" formatCode="m/d/yyyy\ h:mm">
                  <c:v>43957.15625</c:v>
                </c:pt>
                <c:pt idx="49236" formatCode="m/d/yyyy\ h:mm">
                  <c:v>43957.177083333336</c:v>
                </c:pt>
                <c:pt idx="49237" formatCode="m/d/yyyy\ h:mm">
                  <c:v>43957.197916666664</c:v>
                </c:pt>
                <c:pt idx="49238" formatCode="m/d/yyyy\ h:mm">
                  <c:v>43957.21875</c:v>
                </c:pt>
                <c:pt idx="49239" formatCode="m/d/yyyy\ h:mm">
                  <c:v>43957.239583333336</c:v>
                </c:pt>
                <c:pt idx="49240" formatCode="m/d/yyyy\ h:mm">
                  <c:v>43957.260416666664</c:v>
                </c:pt>
                <c:pt idx="49241" formatCode="m/d/yyyy\ h:mm">
                  <c:v>43957.28125</c:v>
                </c:pt>
                <c:pt idx="49242" formatCode="m/d/yyyy\ h:mm">
                  <c:v>43957.302083333336</c:v>
                </c:pt>
                <c:pt idx="49243" formatCode="m/d/yyyy\ h:mm">
                  <c:v>43957.322916666664</c:v>
                </c:pt>
                <c:pt idx="49244" formatCode="m/d/yyyy\ h:mm">
                  <c:v>43957.34375</c:v>
                </c:pt>
                <c:pt idx="49245" formatCode="m/d/yyyy\ h:mm">
                  <c:v>43957.364583333336</c:v>
                </c:pt>
                <c:pt idx="49246" formatCode="m/d/yyyy\ h:mm">
                  <c:v>43957.385416666664</c:v>
                </c:pt>
                <c:pt idx="49247" formatCode="m/d/yyyy\ h:mm">
                  <c:v>43957.40625</c:v>
                </c:pt>
                <c:pt idx="49248" formatCode="m/d/yyyy\ h:mm">
                  <c:v>43957.427083333336</c:v>
                </c:pt>
                <c:pt idx="49249" formatCode="m/d/yyyy\ h:mm">
                  <c:v>43957.447916666664</c:v>
                </c:pt>
                <c:pt idx="49250" formatCode="m/d/yyyy\ h:mm">
                  <c:v>43957.46875</c:v>
                </c:pt>
                <c:pt idx="49251" formatCode="m/d/yyyy\ h:mm">
                  <c:v>43957.489583333336</c:v>
                </c:pt>
                <c:pt idx="49252" formatCode="m/d/yyyy\ h:mm">
                  <c:v>43957.510416666664</c:v>
                </c:pt>
                <c:pt idx="49253" formatCode="m/d/yyyy\ h:mm">
                  <c:v>43957.53125</c:v>
                </c:pt>
                <c:pt idx="49254" formatCode="m/d/yyyy\ h:mm">
                  <c:v>43957.552083333336</c:v>
                </c:pt>
                <c:pt idx="49255" formatCode="m/d/yyyy\ h:mm">
                  <c:v>43957.572916666664</c:v>
                </c:pt>
                <c:pt idx="49256" formatCode="m/d/yyyy\ h:mm">
                  <c:v>43957.59375</c:v>
                </c:pt>
                <c:pt idx="49257" formatCode="m/d/yyyy\ h:mm">
                  <c:v>43957.614583333336</c:v>
                </c:pt>
                <c:pt idx="49258" formatCode="m/d/yyyy\ h:mm">
                  <c:v>43957.635416666664</c:v>
                </c:pt>
                <c:pt idx="49259" formatCode="m/d/yyyy\ h:mm">
                  <c:v>43957.65625</c:v>
                </c:pt>
                <c:pt idx="49260" formatCode="m/d/yyyy\ h:mm">
                  <c:v>43957.677083333336</c:v>
                </c:pt>
                <c:pt idx="49261" formatCode="m/d/yyyy\ h:mm">
                  <c:v>43957.697916666664</c:v>
                </c:pt>
                <c:pt idx="49262" formatCode="m/d/yyyy\ h:mm">
                  <c:v>43957.71875</c:v>
                </c:pt>
                <c:pt idx="49263" formatCode="m/d/yyyy\ h:mm">
                  <c:v>43957.739583333336</c:v>
                </c:pt>
                <c:pt idx="49264" formatCode="m/d/yyyy\ h:mm">
                  <c:v>43957.760416666664</c:v>
                </c:pt>
                <c:pt idx="49265" formatCode="m/d/yyyy\ h:mm">
                  <c:v>43957.78125</c:v>
                </c:pt>
                <c:pt idx="49266" formatCode="m/d/yyyy\ h:mm">
                  <c:v>43957.802083333336</c:v>
                </c:pt>
                <c:pt idx="49267" formatCode="m/d/yyyy\ h:mm">
                  <c:v>43957.822916666664</c:v>
                </c:pt>
                <c:pt idx="49268" formatCode="m/d/yyyy\ h:mm">
                  <c:v>43957.84375</c:v>
                </c:pt>
                <c:pt idx="49269" formatCode="m/d/yyyy\ h:mm">
                  <c:v>43957.864583333336</c:v>
                </c:pt>
                <c:pt idx="49270" formatCode="m/d/yyyy\ h:mm">
                  <c:v>43957.885416666664</c:v>
                </c:pt>
                <c:pt idx="49271" formatCode="m/d/yyyy\ h:mm">
                  <c:v>43957.90625</c:v>
                </c:pt>
                <c:pt idx="49272" formatCode="m/d/yyyy\ h:mm">
                  <c:v>43957.927083333336</c:v>
                </c:pt>
                <c:pt idx="49273" formatCode="m/d/yyyy\ h:mm">
                  <c:v>43957.947916666664</c:v>
                </c:pt>
                <c:pt idx="49274" formatCode="m/d/yyyy\ h:mm">
                  <c:v>43957.96875</c:v>
                </c:pt>
                <c:pt idx="49275" formatCode="m/d/yyyy\ h:mm">
                  <c:v>43957.989583333336</c:v>
                </c:pt>
                <c:pt idx="49276" formatCode="m/d/yyyy\ h:mm">
                  <c:v>43958.010416666664</c:v>
                </c:pt>
                <c:pt idx="49277" formatCode="m/d/yyyy\ h:mm">
                  <c:v>43958.03125</c:v>
                </c:pt>
                <c:pt idx="49278" formatCode="m/d/yyyy\ h:mm">
                  <c:v>43958.052083333336</c:v>
                </c:pt>
                <c:pt idx="49279" formatCode="m/d/yyyy\ h:mm">
                  <c:v>43958.072916666664</c:v>
                </c:pt>
                <c:pt idx="49280" formatCode="m/d/yyyy\ h:mm">
                  <c:v>43958.09375</c:v>
                </c:pt>
                <c:pt idx="49281" formatCode="m/d/yyyy\ h:mm">
                  <c:v>43958.114583333336</c:v>
                </c:pt>
                <c:pt idx="49282" formatCode="m/d/yyyy\ h:mm">
                  <c:v>43958.135416666664</c:v>
                </c:pt>
                <c:pt idx="49283" formatCode="m/d/yyyy\ h:mm">
                  <c:v>43958.15625</c:v>
                </c:pt>
                <c:pt idx="49284" formatCode="m/d/yyyy\ h:mm">
                  <c:v>43958.177083333336</c:v>
                </c:pt>
                <c:pt idx="49285" formatCode="m/d/yyyy\ h:mm">
                  <c:v>43958.197916666664</c:v>
                </c:pt>
                <c:pt idx="49286" formatCode="m/d/yyyy\ h:mm">
                  <c:v>43958.21875</c:v>
                </c:pt>
                <c:pt idx="49287" formatCode="m/d/yyyy\ h:mm">
                  <c:v>43958.239583333336</c:v>
                </c:pt>
                <c:pt idx="49288" formatCode="m/d/yyyy\ h:mm">
                  <c:v>43958.260416666664</c:v>
                </c:pt>
                <c:pt idx="49289" formatCode="m/d/yyyy\ h:mm">
                  <c:v>43958.28125</c:v>
                </c:pt>
                <c:pt idx="49290" formatCode="m/d/yyyy\ h:mm">
                  <c:v>43958.302083333336</c:v>
                </c:pt>
                <c:pt idx="49291" formatCode="m/d/yyyy\ h:mm">
                  <c:v>43958.322916666664</c:v>
                </c:pt>
                <c:pt idx="49292" formatCode="m/d/yyyy\ h:mm">
                  <c:v>43958.34375</c:v>
                </c:pt>
                <c:pt idx="49293" formatCode="m/d/yyyy\ h:mm">
                  <c:v>43958.364583333336</c:v>
                </c:pt>
                <c:pt idx="49294" formatCode="m/d/yyyy\ h:mm">
                  <c:v>43958.385416666664</c:v>
                </c:pt>
                <c:pt idx="49295" formatCode="m/d/yyyy\ h:mm">
                  <c:v>43958.40625</c:v>
                </c:pt>
                <c:pt idx="49296" formatCode="m/d/yyyy\ h:mm">
                  <c:v>43958.427083333336</c:v>
                </c:pt>
                <c:pt idx="49297" formatCode="m/d/yyyy\ h:mm">
                  <c:v>43958.447916666664</c:v>
                </c:pt>
                <c:pt idx="49298" formatCode="m/d/yyyy\ h:mm">
                  <c:v>43958.46875</c:v>
                </c:pt>
                <c:pt idx="49299" formatCode="m/d/yyyy\ h:mm">
                  <c:v>43958.489583333336</c:v>
                </c:pt>
                <c:pt idx="49300" formatCode="m/d/yyyy\ h:mm">
                  <c:v>43958.510416666664</c:v>
                </c:pt>
                <c:pt idx="49301" formatCode="m/d/yyyy\ h:mm">
                  <c:v>43958.53125</c:v>
                </c:pt>
                <c:pt idx="49302" formatCode="m/d/yyyy\ h:mm">
                  <c:v>43958.552083333336</c:v>
                </c:pt>
                <c:pt idx="49303" formatCode="m/d/yyyy\ h:mm">
                  <c:v>43958.572916666664</c:v>
                </c:pt>
                <c:pt idx="49304" formatCode="m/d/yyyy\ h:mm">
                  <c:v>43958.59375</c:v>
                </c:pt>
                <c:pt idx="49305" formatCode="m/d/yyyy\ h:mm">
                  <c:v>43958.614583333336</c:v>
                </c:pt>
                <c:pt idx="49306" formatCode="m/d/yyyy\ h:mm">
                  <c:v>43958.635416666664</c:v>
                </c:pt>
                <c:pt idx="49307" formatCode="m/d/yyyy\ h:mm">
                  <c:v>43958.65625</c:v>
                </c:pt>
                <c:pt idx="49308" formatCode="m/d/yyyy\ h:mm">
                  <c:v>43958.677083333336</c:v>
                </c:pt>
                <c:pt idx="49309" formatCode="m/d/yyyy\ h:mm">
                  <c:v>43958.697916666664</c:v>
                </c:pt>
                <c:pt idx="49310" formatCode="m/d/yyyy\ h:mm">
                  <c:v>43958.71875</c:v>
                </c:pt>
                <c:pt idx="49311" formatCode="m/d/yyyy\ h:mm">
                  <c:v>43958.739583333336</c:v>
                </c:pt>
                <c:pt idx="49312" formatCode="m/d/yyyy\ h:mm">
                  <c:v>43958.760416666664</c:v>
                </c:pt>
                <c:pt idx="49313" formatCode="m/d/yyyy\ h:mm">
                  <c:v>43958.78125</c:v>
                </c:pt>
                <c:pt idx="49314" formatCode="m/d/yyyy\ h:mm">
                  <c:v>43958.802083333336</c:v>
                </c:pt>
                <c:pt idx="49315" formatCode="m/d/yyyy\ h:mm">
                  <c:v>43958.822916666664</c:v>
                </c:pt>
                <c:pt idx="49316" formatCode="m/d/yyyy\ h:mm">
                  <c:v>43958.84375</c:v>
                </c:pt>
                <c:pt idx="49317" formatCode="m/d/yyyy\ h:mm">
                  <c:v>43958.864583333336</c:v>
                </c:pt>
                <c:pt idx="49318" formatCode="m/d/yyyy\ h:mm">
                  <c:v>43958.885416666664</c:v>
                </c:pt>
                <c:pt idx="49319" formatCode="m/d/yyyy\ h:mm">
                  <c:v>43958.90625</c:v>
                </c:pt>
                <c:pt idx="49320" formatCode="m/d/yyyy\ h:mm">
                  <c:v>43958.927083333336</c:v>
                </c:pt>
                <c:pt idx="49321" formatCode="m/d/yyyy\ h:mm">
                  <c:v>43958.947916666664</c:v>
                </c:pt>
                <c:pt idx="49322" formatCode="m/d/yyyy\ h:mm">
                  <c:v>43958.96875</c:v>
                </c:pt>
                <c:pt idx="49323" formatCode="m/d/yyyy\ h:mm">
                  <c:v>43958.989583333336</c:v>
                </c:pt>
                <c:pt idx="49324" formatCode="m/d/yyyy\ h:mm">
                  <c:v>43959.010416666664</c:v>
                </c:pt>
                <c:pt idx="49325" formatCode="m/d/yyyy\ h:mm">
                  <c:v>43959.03125</c:v>
                </c:pt>
                <c:pt idx="49326" formatCode="m/d/yyyy\ h:mm">
                  <c:v>43959.052083333336</c:v>
                </c:pt>
                <c:pt idx="49327" formatCode="m/d/yyyy\ h:mm">
                  <c:v>43959.072916666664</c:v>
                </c:pt>
                <c:pt idx="49328" formatCode="m/d/yyyy\ h:mm">
                  <c:v>43959.09375</c:v>
                </c:pt>
                <c:pt idx="49329" formatCode="m/d/yyyy\ h:mm">
                  <c:v>43959.114583333336</c:v>
                </c:pt>
                <c:pt idx="49330" formatCode="m/d/yyyy\ h:mm">
                  <c:v>43959.135416666664</c:v>
                </c:pt>
                <c:pt idx="49331" formatCode="m/d/yyyy\ h:mm">
                  <c:v>43959.15625</c:v>
                </c:pt>
                <c:pt idx="49332" formatCode="m/d/yyyy\ h:mm">
                  <c:v>43959.177083333336</c:v>
                </c:pt>
                <c:pt idx="49333" formatCode="m/d/yyyy\ h:mm">
                  <c:v>43959.197916666664</c:v>
                </c:pt>
                <c:pt idx="49334" formatCode="m/d/yyyy\ h:mm">
                  <c:v>43959.21875</c:v>
                </c:pt>
                <c:pt idx="49335" formatCode="m/d/yyyy\ h:mm">
                  <c:v>43959.239583333336</c:v>
                </c:pt>
                <c:pt idx="49336" formatCode="m/d/yyyy\ h:mm">
                  <c:v>43959.260416666664</c:v>
                </c:pt>
                <c:pt idx="49337" formatCode="m/d/yyyy\ h:mm">
                  <c:v>43959.28125</c:v>
                </c:pt>
                <c:pt idx="49338" formatCode="m/d/yyyy\ h:mm">
                  <c:v>43959.302083333336</c:v>
                </c:pt>
                <c:pt idx="49339" formatCode="m/d/yyyy\ h:mm">
                  <c:v>43959.322916666664</c:v>
                </c:pt>
                <c:pt idx="49340" formatCode="m/d/yyyy\ h:mm">
                  <c:v>43959.34375</c:v>
                </c:pt>
                <c:pt idx="49341" formatCode="m/d/yyyy\ h:mm">
                  <c:v>43959.364583333336</c:v>
                </c:pt>
                <c:pt idx="49342" formatCode="m/d/yyyy\ h:mm">
                  <c:v>43959.385416666664</c:v>
                </c:pt>
                <c:pt idx="49343" formatCode="m/d/yyyy\ h:mm">
                  <c:v>43959.40625</c:v>
                </c:pt>
                <c:pt idx="49344" formatCode="m/d/yyyy\ h:mm">
                  <c:v>43959.427083333336</c:v>
                </c:pt>
                <c:pt idx="49345" formatCode="m/d/yyyy\ h:mm">
                  <c:v>43959.447916666664</c:v>
                </c:pt>
                <c:pt idx="49346" formatCode="m/d/yyyy\ h:mm">
                  <c:v>43959.46875</c:v>
                </c:pt>
                <c:pt idx="49347" formatCode="m/d/yyyy\ h:mm">
                  <c:v>43959.489583333336</c:v>
                </c:pt>
                <c:pt idx="49348" formatCode="m/d/yyyy\ h:mm">
                  <c:v>43959.510416666664</c:v>
                </c:pt>
                <c:pt idx="49349" formatCode="m/d/yyyy\ h:mm">
                  <c:v>43959.53125</c:v>
                </c:pt>
                <c:pt idx="49350" formatCode="m/d/yyyy\ h:mm">
                  <c:v>43959.552083333336</c:v>
                </c:pt>
                <c:pt idx="49351" formatCode="m/d/yyyy\ h:mm">
                  <c:v>43959.572916666664</c:v>
                </c:pt>
                <c:pt idx="49352" formatCode="m/d/yyyy\ h:mm">
                  <c:v>43959.59375</c:v>
                </c:pt>
                <c:pt idx="49353" formatCode="m/d/yyyy\ h:mm">
                  <c:v>43959.614583333336</c:v>
                </c:pt>
                <c:pt idx="49354" formatCode="m/d/yyyy\ h:mm">
                  <c:v>43959.635416666664</c:v>
                </c:pt>
                <c:pt idx="49355" formatCode="m/d/yyyy\ h:mm">
                  <c:v>43959.65625</c:v>
                </c:pt>
                <c:pt idx="49356" formatCode="m/d/yyyy\ h:mm">
                  <c:v>43959.677083333336</c:v>
                </c:pt>
                <c:pt idx="49357" formatCode="m/d/yyyy\ h:mm">
                  <c:v>43959.697916666664</c:v>
                </c:pt>
                <c:pt idx="49358" formatCode="m/d/yyyy\ h:mm">
                  <c:v>43959.71875</c:v>
                </c:pt>
                <c:pt idx="49359" formatCode="m/d/yyyy\ h:mm">
                  <c:v>43959.739583333336</c:v>
                </c:pt>
                <c:pt idx="49360" formatCode="m/d/yyyy\ h:mm">
                  <c:v>43959.760416666664</c:v>
                </c:pt>
                <c:pt idx="49361" formatCode="m/d/yyyy\ h:mm">
                  <c:v>43959.78125</c:v>
                </c:pt>
                <c:pt idx="49362" formatCode="m/d/yyyy\ h:mm">
                  <c:v>43959.802083333336</c:v>
                </c:pt>
                <c:pt idx="49363" formatCode="m/d/yyyy\ h:mm">
                  <c:v>43959.822916666664</c:v>
                </c:pt>
                <c:pt idx="49364" formatCode="m/d/yyyy\ h:mm">
                  <c:v>43959.84375</c:v>
                </c:pt>
                <c:pt idx="49365" formatCode="m/d/yyyy\ h:mm">
                  <c:v>43959.864583333336</c:v>
                </c:pt>
                <c:pt idx="49366" formatCode="m/d/yyyy\ h:mm">
                  <c:v>43959.885416666664</c:v>
                </c:pt>
                <c:pt idx="49367" formatCode="m/d/yyyy\ h:mm">
                  <c:v>43959.90625</c:v>
                </c:pt>
                <c:pt idx="49368" formatCode="m/d/yyyy\ h:mm">
                  <c:v>43959.927083333336</c:v>
                </c:pt>
                <c:pt idx="49369" formatCode="m/d/yyyy\ h:mm">
                  <c:v>43959.947916666664</c:v>
                </c:pt>
                <c:pt idx="49370" formatCode="m/d/yyyy\ h:mm">
                  <c:v>43959.96875</c:v>
                </c:pt>
                <c:pt idx="49371" formatCode="m/d/yyyy\ h:mm">
                  <c:v>43959.989583333336</c:v>
                </c:pt>
                <c:pt idx="49372" formatCode="m/d/yyyy\ h:mm">
                  <c:v>43960.010416666664</c:v>
                </c:pt>
                <c:pt idx="49373" formatCode="m/d/yyyy\ h:mm">
                  <c:v>43960.03125</c:v>
                </c:pt>
                <c:pt idx="49374" formatCode="m/d/yyyy\ h:mm">
                  <c:v>43960.052083333336</c:v>
                </c:pt>
                <c:pt idx="49375" formatCode="m/d/yyyy\ h:mm">
                  <c:v>43960.072916666664</c:v>
                </c:pt>
                <c:pt idx="49376" formatCode="m/d/yyyy\ h:mm">
                  <c:v>43960.09375</c:v>
                </c:pt>
                <c:pt idx="49377" formatCode="m/d/yyyy\ h:mm">
                  <c:v>43960.114583333336</c:v>
                </c:pt>
                <c:pt idx="49378" formatCode="m/d/yyyy\ h:mm">
                  <c:v>43960.135416666664</c:v>
                </c:pt>
                <c:pt idx="49379" formatCode="m/d/yyyy\ h:mm">
                  <c:v>43960.15625</c:v>
                </c:pt>
                <c:pt idx="49380" formatCode="m/d/yyyy\ h:mm">
                  <c:v>43960.177083333336</c:v>
                </c:pt>
                <c:pt idx="49381" formatCode="m/d/yyyy\ h:mm">
                  <c:v>43960.197916666664</c:v>
                </c:pt>
                <c:pt idx="49382" formatCode="m/d/yyyy\ h:mm">
                  <c:v>43960.21875</c:v>
                </c:pt>
                <c:pt idx="49383" formatCode="m/d/yyyy\ h:mm">
                  <c:v>43960.239583333336</c:v>
                </c:pt>
                <c:pt idx="49384" formatCode="m/d/yyyy\ h:mm">
                  <c:v>43960.260416666664</c:v>
                </c:pt>
                <c:pt idx="49385" formatCode="m/d/yyyy\ h:mm">
                  <c:v>43960.28125</c:v>
                </c:pt>
                <c:pt idx="49386" formatCode="m/d/yyyy\ h:mm">
                  <c:v>43960.302083333336</c:v>
                </c:pt>
                <c:pt idx="49387" formatCode="m/d/yyyy\ h:mm">
                  <c:v>43960.322916666664</c:v>
                </c:pt>
                <c:pt idx="49388" formatCode="m/d/yyyy\ h:mm">
                  <c:v>43960.34375</c:v>
                </c:pt>
                <c:pt idx="49389" formatCode="m/d/yyyy\ h:mm">
                  <c:v>43960.364583333336</c:v>
                </c:pt>
                <c:pt idx="49390" formatCode="m/d/yyyy\ h:mm">
                  <c:v>43960.385416666664</c:v>
                </c:pt>
                <c:pt idx="49391" formatCode="m/d/yyyy\ h:mm">
                  <c:v>43960.40625</c:v>
                </c:pt>
                <c:pt idx="49392" formatCode="m/d/yyyy\ h:mm">
                  <c:v>43960.427083333336</c:v>
                </c:pt>
                <c:pt idx="49393" formatCode="m/d/yyyy\ h:mm">
                  <c:v>43960.447916666664</c:v>
                </c:pt>
                <c:pt idx="49394" formatCode="m/d/yyyy\ h:mm">
                  <c:v>43960.46875</c:v>
                </c:pt>
                <c:pt idx="49395" formatCode="m/d/yyyy\ h:mm">
                  <c:v>43960.489583333336</c:v>
                </c:pt>
                <c:pt idx="49396" formatCode="m/d/yyyy\ h:mm">
                  <c:v>43960.510416666664</c:v>
                </c:pt>
                <c:pt idx="49397" formatCode="m/d/yyyy\ h:mm">
                  <c:v>43960.53125</c:v>
                </c:pt>
                <c:pt idx="49398" formatCode="m/d/yyyy\ h:mm">
                  <c:v>43960.552083333336</c:v>
                </c:pt>
                <c:pt idx="49399" formatCode="m/d/yyyy\ h:mm">
                  <c:v>43960.572916666664</c:v>
                </c:pt>
                <c:pt idx="49400" formatCode="m/d/yyyy\ h:mm">
                  <c:v>43960.59375</c:v>
                </c:pt>
                <c:pt idx="49401" formatCode="m/d/yyyy\ h:mm">
                  <c:v>43960.614583333336</c:v>
                </c:pt>
                <c:pt idx="49402" formatCode="m/d/yyyy\ h:mm">
                  <c:v>43960.635416666664</c:v>
                </c:pt>
                <c:pt idx="49403" formatCode="m/d/yyyy\ h:mm">
                  <c:v>43960.65625</c:v>
                </c:pt>
                <c:pt idx="49404" formatCode="m/d/yyyy\ h:mm">
                  <c:v>43960.677083333336</c:v>
                </c:pt>
                <c:pt idx="49405" formatCode="m/d/yyyy\ h:mm">
                  <c:v>43960.697916666664</c:v>
                </c:pt>
                <c:pt idx="49406" formatCode="m/d/yyyy\ h:mm">
                  <c:v>43960.71875</c:v>
                </c:pt>
                <c:pt idx="49407" formatCode="m/d/yyyy\ h:mm">
                  <c:v>43960.739583333336</c:v>
                </c:pt>
                <c:pt idx="49408" formatCode="m/d/yyyy\ h:mm">
                  <c:v>43960.760416666664</c:v>
                </c:pt>
                <c:pt idx="49409" formatCode="m/d/yyyy\ h:mm">
                  <c:v>43960.78125</c:v>
                </c:pt>
                <c:pt idx="49410" formatCode="m/d/yyyy\ h:mm">
                  <c:v>43960.802083333336</c:v>
                </c:pt>
                <c:pt idx="49411" formatCode="m/d/yyyy\ h:mm">
                  <c:v>43960.822916666664</c:v>
                </c:pt>
                <c:pt idx="49412" formatCode="m/d/yyyy\ h:mm">
                  <c:v>43960.84375</c:v>
                </c:pt>
                <c:pt idx="49413" formatCode="m/d/yyyy\ h:mm">
                  <c:v>43960.864583333336</c:v>
                </c:pt>
                <c:pt idx="49414" formatCode="m/d/yyyy\ h:mm">
                  <c:v>43960.885416666664</c:v>
                </c:pt>
                <c:pt idx="49415" formatCode="m/d/yyyy\ h:mm">
                  <c:v>43960.90625</c:v>
                </c:pt>
                <c:pt idx="49416" formatCode="m/d/yyyy\ h:mm">
                  <c:v>43960.927083333336</c:v>
                </c:pt>
                <c:pt idx="49417" formatCode="m/d/yyyy\ h:mm">
                  <c:v>43960.947916666664</c:v>
                </c:pt>
                <c:pt idx="49418" formatCode="m/d/yyyy\ h:mm">
                  <c:v>43960.96875</c:v>
                </c:pt>
                <c:pt idx="49419" formatCode="m/d/yyyy\ h:mm">
                  <c:v>43960.989583333336</c:v>
                </c:pt>
                <c:pt idx="49420" formatCode="m/d/yyyy\ h:mm">
                  <c:v>43961.010416666664</c:v>
                </c:pt>
                <c:pt idx="49421" formatCode="m/d/yyyy\ h:mm">
                  <c:v>43961.03125</c:v>
                </c:pt>
                <c:pt idx="49422" formatCode="m/d/yyyy\ h:mm">
                  <c:v>43961.052083333336</c:v>
                </c:pt>
                <c:pt idx="49423" formatCode="m/d/yyyy\ h:mm">
                  <c:v>43961.072916666664</c:v>
                </c:pt>
                <c:pt idx="49424" formatCode="m/d/yyyy\ h:mm">
                  <c:v>43961.09375</c:v>
                </c:pt>
                <c:pt idx="49425" formatCode="m/d/yyyy\ h:mm">
                  <c:v>43961.114583333336</c:v>
                </c:pt>
                <c:pt idx="49426" formatCode="m/d/yyyy\ h:mm">
                  <c:v>43961.135416666664</c:v>
                </c:pt>
                <c:pt idx="49427" formatCode="m/d/yyyy\ h:mm">
                  <c:v>43961.15625</c:v>
                </c:pt>
                <c:pt idx="49428" formatCode="m/d/yyyy\ h:mm">
                  <c:v>43961.177083333336</c:v>
                </c:pt>
                <c:pt idx="49429" formatCode="m/d/yyyy\ h:mm">
                  <c:v>43961.197916666664</c:v>
                </c:pt>
                <c:pt idx="49430" formatCode="m/d/yyyy\ h:mm">
                  <c:v>43961.21875</c:v>
                </c:pt>
                <c:pt idx="49431" formatCode="m/d/yyyy\ h:mm">
                  <c:v>43961.239583333336</c:v>
                </c:pt>
                <c:pt idx="49432" formatCode="m/d/yyyy\ h:mm">
                  <c:v>43961.260416666664</c:v>
                </c:pt>
                <c:pt idx="49433" formatCode="m/d/yyyy\ h:mm">
                  <c:v>43961.28125</c:v>
                </c:pt>
                <c:pt idx="49434" formatCode="m/d/yyyy\ h:mm">
                  <c:v>43961.302083333336</c:v>
                </c:pt>
                <c:pt idx="49435" formatCode="m/d/yyyy\ h:mm">
                  <c:v>43961.322916666664</c:v>
                </c:pt>
                <c:pt idx="49436" formatCode="m/d/yyyy\ h:mm">
                  <c:v>43961.34375</c:v>
                </c:pt>
                <c:pt idx="49437" formatCode="m/d/yyyy\ h:mm">
                  <c:v>43961.364583333336</c:v>
                </c:pt>
                <c:pt idx="49438" formatCode="m/d/yyyy\ h:mm">
                  <c:v>43961.385416666664</c:v>
                </c:pt>
                <c:pt idx="49439" formatCode="m/d/yyyy\ h:mm">
                  <c:v>43961.40625</c:v>
                </c:pt>
                <c:pt idx="49440" formatCode="m/d/yyyy\ h:mm">
                  <c:v>43961.427083333336</c:v>
                </c:pt>
                <c:pt idx="49441" formatCode="m/d/yyyy\ h:mm">
                  <c:v>43961.447916666664</c:v>
                </c:pt>
                <c:pt idx="49442" formatCode="m/d/yyyy\ h:mm">
                  <c:v>43961.46875</c:v>
                </c:pt>
                <c:pt idx="49443" formatCode="m/d/yyyy\ h:mm">
                  <c:v>43961.489583333336</c:v>
                </c:pt>
                <c:pt idx="49444" formatCode="m/d/yyyy\ h:mm">
                  <c:v>43961.510416666664</c:v>
                </c:pt>
                <c:pt idx="49445" formatCode="m/d/yyyy\ h:mm">
                  <c:v>43961.53125</c:v>
                </c:pt>
                <c:pt idx="49446" formatCode="m/d/yyyy\ h:mm">
                  <c:v>43961.552083333336</c:v>
                </c:pt>
                <c:pt idx="49447" formatCode="m/d/yyyy\ h:mm">
                  <c:v>43961.572916666664</c:v>
                </c:pt>
                <c:pt idx="49448" formatCode="m/d/yyyy\ h:mm">
                  <c:v>43961.59375</c:v>
                </c:pt>
                <c:pt idx="49449" formatCode="m/d/yyyy\ h:mm">
                  <c:v>43961.614583333336</c:v>
                </c:pt>
                <c:pt idx="49450" formatCode="m/d/yyyy\ h:mm">
                  <c:v>43961.635416666664</c:v>
                </c:pt>
                <c:pt idx="49451" formatCode="m/d/yyyy\ h:mm">
                  <c:v>43961.65625</c:v>
                </c:pt>
                <c:pt idx="49452" formatCode="m/d/yyyy\ h:mm">
                  <c:v>43961.677083333336</c:v>
                </c:pt>
                <c:pt idx="49453" formatCode="m/d/yyyy\ h:mm">
                  <c:v>43961.697916666664</c:v>
                </c:pt>
                <c:pt idx="49454" formatCode="m/d/yyyy\ h:mm">
                  <c:v>43961.71875</c:v>
                </c:pt>
                <c:pt idx="49455" formatCode="m/d/yyyy\ h:mm">
                  <c:v>43961.739583333336</c:v>
                </c:pt>
                <c:pt idx="49456" formatCode="m/d/yyyy\ h:mm">
                  <c:v>43961.760416666664</c:v>
                </c:pt>
                <c:pt idx="49457" formatCode="m/d/yyyy\ h:mm">
                  <c:v>43961.78125</c:v>
                </c:pt>
                <c:pt idx="49458" formatCode="m/d/yyyy\ h:mm">
                  <c:v>43961.802083333336</c:v>
                </c:pt>
                <c:pt idx="49459" formatCode="m/d/yyyy\ h:mm">
                  <c:v>43961.822916666664</c:v>
                </c:pt>
                <c:pt idx="49460" formatCode="m/d/yyyy\ h:mm">
                  <c:v>43961.84375</c:v>
                </c:pt>
                <c:pt idx="49461" formatCode="m/d/yyyy\ h:mm">
                  <c:v>43961.864583333336</c:v>
                </c:pt>
                <c:pt idx="49462" formatCode="m/d/yyyy\ h:mm">
                  <c:v>43961.885416666664</c:v>
                </c:pt>
                <c:pt idx="49463" formatCode="m/d/yyyy\ h:mm">
                  <c:v>43961.90625</c:v>
                </c:pt>
                <c:pt idx="49464" formatCode="m/d/yyyy\ h:mm">
                  <c:v>43961.927083333336</c:v>
                </c:pt>
                <c:pt idx="49465" formatCode="m/d/yyyy\ h:mm">
                  <c:v>43961.947916666664</c:v>
                </c:pt>
                <c:pt idx="49466" formatCode="m/d/yyyy\ h:mm">
                  <c:v>43961.96875</c:v>
                </c:pt>
                <c:pt idx="49467" formatCode="m/d/yyyy\ h:mm">
                  <c:v>43961.989583333336</c:v>
                </c:pt>
                <c:pt idx="49468" formatCode="m/d/yyyy\ h:mm">
                  <c:v>43962.010416666664</c:v>
                </c:pt>
                <c:pt idx="49469" formatCode="m/d/yyyy\ h:mm">
                  <c:v>43962.03125</c:v>
                </c:pt>
                <c:pt idx="49470" formatCode="m/d/yyyy\ h:mm">
                  <c:v>43962.052083333336</c:v>
                </c:pt>
                <c:pt idx="49471" formatCode="m/d/yyyy\ h:mm">
                  <c:v>43962.072916666664</c:v>
                </c:pt>
                <c:pt idx="49472" formatCode="m/d/yyyy\ h:mm">
                  <c:v>43962.09375</c:v>
                </c:pt>
                <c:pt idx="49473" formatCode="m/d/yyyy\ h:mm">
                  <c:v>43962.114583333336</c:v>
                </c:pt>
                <c:pt idx="49474" formatCode="m/d/yyyy\ h:mm">
                  <c:v>43962.135416666664</c:v>
                </c:pt>
                <c:pt idx="49475" formatCode="m/d/yyyy\ h:mm">
                  <c:v>43962.15625</c:v>
                </c:pt>
                <c:pt idx="49476" formatCode="m/d/yyyy\ h:mm">
                  <c:v>43962.177083333336</c:v>
                </c:pt>
                <c:pt idx="49477" formatCode="m/d/yyyy\ h:mm">
                  <c:v>43962.197916666664</c:v>
                </c:pt>
                <c:pt idx="49478" formatCode="m/d/yyyy\ h:mm">
                  <c:v>43962.21875</c:v>
                </c:pt>
                <c:pt idx="49479" formatCode="m/d/yyyy\ h:mm">
                  <c:v>43962.239583333336</c:v>
                </c:pt>
                <c:pt idx="49480" formatCode="m/d/yyyy\ h:mm">
                  <c:v>43962.260416666664</c:v>
                </c:pt>
                <c:pt idx="49481" formatCode="m/d/yyyy\ h:mm">
                  <c:v>43962.28125</c:v>
                </c:pt>
                <c:pt idx="49482" formatCode="m/d/yyyy\ h:mm">
                  <c:v>43962.302083333336</c:v>
                </c:pt>
                <c:pt idx="49483" formatCode="m/d/yyyy\ h:mm">
                  <c:v>43962.322916666664</c:v>
                </c:pt>
                <c:pt idx="49484" formatCode="m/d/yyyy\ h:mm">
                  <c:v>43962.34375</c:v>
                </c:pt>
                <c:pt idx="49485" formatCode="m/d/yyyy\ h:mm">
                  <c:v>43962.364583333336</c:v>
                </c:pt>
                <c:pt idx="49486" formatCode="m/d/yyyy\ h:mm">
                  <c:v>43962.385416666664</c:v>
                </c:pt>
                <c:pt idx="49487" formatCode="m/d/yyyy\ h:mm">
                  <c:v>43962.40625</c:v>
                </c:pt>
                <c:pt idx="49488" formatCode="m/d/yyyy\ h:mm">
                  <c:v>43962.427083333336</c:v>
                </c:pt>
                <c:pt idx="49489" formatCode="m/d/yyyy\ h:mm">
                  <c:v>43962.447916666664</c:v>
                </c:pt>
                <c:pt idx="49490" formatCode="m/d/yyyy\ h:mm">
                  <c:v>43962.46875</c:v>
                </c:pt>
                <c:pt idx="49491" formatCode="m/d/yyyy\ h:mm">
                  <c:v>43962.489583333336</c:v>
                </c:pt>
                <c:pt idx="49492" formatCode="m/d/yyyy\ h:mm">
                  <c:v>43962.510416666664</c:v>
                </c:pt>
                <c:pt idx="49493" formatCode="m/d/yyyy\ h:mm">
                  <c:v>43962.53125</c:v>
                </c:pt>
                <c:pt idx="49494" formatCode="m/d/yyyy\ h:mm">
                  <c:v>43962.552083333336</c:v>
                </c:pt>
                <c:pt idx="49495" formatCode="m/d/yyyy\ h:mm">
                  <c:v>43962.572916666664</c:v>
                </c:pt>
                <c:pt idx="49496" formatCode="m/d/yyyy\ h:mm">
                  <c:v>43962.59375</c:v>
                </c:pt>
                <c:pt idx="49497" formatCode="m/d/yyyy\ h:mm">
                  <c:v>43962.614583333336</c:v>
                </c:pt>
                <c:pt idx="49498" formatCode="m/d/yyyy\ h:mm">
                  <c:v>43962.635416666664</c:v>
                </c:pt>
                <c:pt idx="49499" formatCode="m/d/yyyy\ h:mm">
                  <c:v>43962.65625</c:v>
                </c:pt>
                <c:pt idx="49500" formatCode="m/d/yyyy\ h:mm">
                  <c:v>43962.677083333336</c:v>
                </c:pt>
                <c:pt idx="49501" formatCode="m/d/yyyy\ h:mm">
                  <c:v>43962.697916666664</c:v>
                </c:pt>
                <c:pt idx="49502" formatCode="m/d/yyyy\ h:mm">
                  <c:v>43962.71875</c:v>
                </c:pt>
                <c:pt idx="49503" formatCode="m/d/yyyy\ h:mm">
                  <c:v>43962.739583333336</c:v>
                </c:pt>
                <c:pt idx="49504" formatCode="m/d/yyyy\ h:mm">
                  <c:v>43962.760416666664</c:v>
                </c:pt>
                <c:pt idx="49505" formatCode="m/d/yyyy\ h:mm">
                  <c:v>43962.78125</c:v>
                </c:pt>
                <c:pt idx="49506" formatCode="m/d/yyyy\ h:mm">
                  <c:v>43962.802083333336</c:v>
                </c:pt>
                <c:pt idx="49507" formatCode="m/d/yyyy\ h:mm">
                  <c:v>43962.822916666664</c:v>
                </c:pt>
                <c:pt idx="49508" formatCode="m/d/yyyy\ h:mm">
                  <c:v>43962.84375</c:v>
                </c:pt>
                <c:pt idx="49509" formatCode="m/d/yyyy\ h:mm">
                  <c:v>43962.864583333336</c:v>
                </c:pt>
                <c:pt idx="49510" formatCode="m/d/yyyy\ h:mm">
                  <c:v>43962.885416666664</c:v>
                </c:pt>
                <c:pt idx="49511" formatCode="m/d/yyyy\ h:mm">
                  <c:v>43962.90625</c:v>
                </c:pt>
                <c:pt idx="49512" formatCode="m/d/yyyy\ h:mm">
                  <c:v>43962.927083333336</c:v>
                </c:pt>
                <c:pt idx="49513" formatCode="m/d/yyyy\ h:mm">
                  <c:v>43962.947916666664</c:v>
                </c:pt>
                <c:pt idx="49514" formatCode="m/d/yyyy\ h:mm">
                  <c:v>43962.96875</c:v>
                </c:pt>
                <c:pt idx="49515" formatCode="m/d/yyyy\ h:mm">
                  <c:v>43962.989583333336</c:v>
                </c:pt>
                <c:pt idx="49516" formatCode="m/d/yyyy\ h:mm">
                  <c:v>43963.010416666664</c:v>
                </c:pt>
                <c:pt idx="49517" formatCode="m/d/yyyy\ h:mm">
                  <c:v>43963.03125</c:v>
                </c:pt>
                <c:pt idx="49518" formatCode="m/d/yyyy\ h:mm">
                  <c:v>43963.052083333336</c:v>
                </c:pt>
                <c:pt idx="49519" formatCode="m/d/yyyy\ h:mm">
                  <c:v>43963.072916666664</c:v>
                </c:pt>
                <c:pt idx="49520" formatCode="m/d/yyyy\ h:mm">
                  <c:v>43963.09375</c:v>
                </c:pt>
                <c:pt idx="49521" formatCode="m/d/yyyy\ h:mm">
                  <c:v>43963.114583333336</c:v>
                </c:pt>
                <c:pt idx="49522" formatCode="m/d/yyyy\ h:mm">
                  <c:v>43963.135416666664</c:v>
                </c:pt>
                <c:pt idx="49523" formatCode="m/d/yyyy\ h:mm">
                  <c:v>43963.15625</c:v>
                </c:pt>
                <c:pt idx="49524" formatCode="m/d/yyyy\ h:mm">
                  <c:v>43963.177083333336</c:v>
                </c:pt>
                <c:pt idx="49525" formatCode="m/d/yyyy\ h:mm">
                  <c:v>43963.197916666664</c:v>
                </c:pt>
                <c:pt idx="49526" formatCode="m/d/yyyy\ h:mm">
                  <c:v>43963.21875</c:v>
                </c:pt>
                <c:pt idx="49527" formatCode="m/d/yyyy\ h:mm">
                  <c:v>43963.239583333336</c:v>
                </c:pt>
                <c:pt idx="49528" formatCode="m/d/yyyy\ h:mm">
                  <c:v>43963.260416666664</c:v>
                </c:pt>
                <c:pt idx="49529" formatCode="m/d/yyyy\ h:mm">
                  <c:v>43963.28125</c:v>
                </c:pt>
                <c:pt idx="49530" formatCode="m/d/yyyy\ h:mm">
                  <c:v>43963.302083333336</c:v>
                </c:pt>
                <c:pt idx="49531" formatCode="m/d/yyyy\ h:mm">
                  <c:v>43963.322916666664</c:v>
                </c:pt>
                <c:pt idx="49532" formatCode="m/d/yyyy\ h:mm">
                  <c:v>43963.34375</c:v>
                </c:pt>
                <c:pt idx="49533" formatCode="m/d/yyyy\ h:mm">
                  <c:v>43963.364583333336</c:v>
                </c:pt>
                <c:pt idx="49534" formatCode="m/d/yyyy\ h:mm">
                  <c:v>43963.385416666664</c:v>
                </c:pt>
                <c:pt idx="49535" formatCode="m/d/yyyy\ h:mm">
                  <c:v>43963.40625</c:v>
                </c:pt>
                <c:pt idx="49536" formatCode="m/d/yyyy\ h:mm">
                  <c:v>43963.427083333336</c:v>
                </c:pt>
                <c:pt idx="49537" formatCode="m/d/yyyy\ h:mm">
                  <c:v>43963.447916666664</c:v>
                </c:pt>
                <c:pt idx="49538" formatCode="m/d/yyyy\ h:mm">
                  <c:v>43963.46875</c:v>
                </c:pt>
                <c:pt idx="49539" formatCode="m/d/yyyy\ h:mm">
                  <c:v>43963.489583333336</c:v>
                </c:pt>
                <c:pt idx="49540" formatCode="m/d/yyyy\ h:mm">
                  <c:v>43963.510416666664</c:v>
                </c:pt>
                <c:pt idx="49541" formatCode="m/d/yyyy\ h:mm">
                  <c:v>43963.53125</c:v>
                </c:pt>
                <c:pt idx="49542" formatCode="m/d/yyyy\ h:mm">
                  <c:v>43963.552083333336</c:v>
                </c:pt>
                <c:pt idx="49543" formatCode="m/d/yyyy\ h:mm">
                  <c:v>43963.572916666664</c:v>
                </c:pt>
                <c:pt idx="49544" formatCode="m/d/yyyy\ h:mm">
                  <c:v>43963.59375</c:v>
                </c:pt>
                <c:pt idx="49545" formatCode="m/d/yyyy\ h:mm">
                  <c:v>43963.614583333336</c:v>
                </c:pt>
                <c:pt idx="49546" formatCode="m/d/yyyy\ h:mm">
                  <c:v>43963.635416666664</c:v>
                </c:pt>
                <c:pt idx="49547" formatCode="m/d/yyyy\ h:mm">
                  <c:v>43963.65625</c:v>
                </c:pt>
                <c:pt idx="49548" formatCode="m/d/yyyy\ h:mm">
                  <c:v>43963.677083333336</c:v>
                </c:pt>
                <c:pt idx="49549" formatCode="m/d/yyyy\ h:mm">
                  <c:v>43963.697916666664</c:v>
                </c:pt>
                <c:pt idx="49550" formatCode="m/d/yyyy\ h:mm">
                  <c:v>43963.71875</c:v>
                </c:pt>
                <c:pt idx="49551" formatCode="m/d/yyyy\ h:mm">
                  <c:v>43963.739583333336</c:v>
                </c:pt>
                <c:pt idx="49552" formatCode="m/d/yyyy\ h:mm">
                  <c:v>43963.760416666664</c:v>
                </c:pt>
                <c:pt idx="49553" formatCode="m/d/yyyy\ h:mm">
                  <c:v>43963.78125</c:v>
                </c:pt>
                <c:pt idx="49554" formatCode="m/d/yyyy\ h:mm">
                  <c:v>43963.802083333336</c:v>
                </c:pt>
                <c:pt idx="49555" formatCode="m/d/yyyy\ h:mm">
                  <c:v>43963.822916666664</c:v>
                </c:pt>
                <c:pt idx="49556" formatCode="m/d/yyyy\ h:mm">
                  <c:v>43963.84375</c:v>
                </c:pt>
                <c:pt idx="49557" formatCode="m/d/yyyy\ h:mm">
                  <c:v>43963.864583333336</c:v>
                </c:pt>
                <c:pt idx="49558" formatCode="m/d/yyyy\ h:mm">
                  <c:v>43963.885416666664</c:v>
                </c:pt>
                <c:pt idx="49559" formatCode="m/d/yyyy\ h:mm">
                  <c:v>43963.90625</c:v>
                </c:pt>
                <c:pt idx="49560" formatCode="m/d/yyyy\ h:mm">
                  <c:v>43963.927083333336</c:v>
                </c:pt>
                <c:pt idx="49561" formatCode="m/d/yyyy\ h:mm">
                  <c:v>43963.947916666664</c:v>
                </c:pt>
                <c:pt idx="49562" formatCode="m/d/yyyy\ h:mm">
                  <c:v>43963.96875</c:v>
                </c:pt>
                <c:pt idx="49563" formatCode="m/d/yyyy\ h:mm">
                  <c:v>43963.989583333336</c:v>
                </c:pt>
                <c:pt idx="49564" formatCode="m/d/yyyy\ h:mm">
                  <c:v>43964.010416666664</c:v>
                </c:pt>
                <c:pt idx="49565" formatCode="m/d/yyyy\ h:mm">
                  <c:v>43964.03125</c:v>
                </c:pt>
                <c:pt idx="49566" formatCode="m/d/yyyy\ h:mm">
                  <c:v>43964.052083333336</c:v>
                </c:pt>
                <c:pt idx="49567" formatCode="m/d/yyyy\ h:mm">
                  <c:v>43964.072916666664</c:v>
                </c:pt>
                <c:pt idx="49568" formatCode="m/d/yyyy\ h:mm">
                  <c:v>43964.09375</c:v>
                </c:pt>
                <c:pt idx="49569" formatCode="m/d/yyyy\ h:mm">
                  <c:v>43964.114583333336</c:v>
                </c:pt>
                <c:pt idx="49570" formatCode="m/d/yyyy\ h:mm">
                  <c:v>43964.135416666664</c:v>
                </c:pt>
                <c:pt idx="49571" formatCode="m/d/yyyy\ h:mm">
                  <c:v>43964.15625</c:v>
                </c:pt>
                <c:pt idx="49572" formatCode="m/d/yyyy\ h:mm">
                  <c:v>43964.177083333336</c:v>
                </c:pt>
                <c:pt idx="49573" formatCode="m/d/yyyy\ h:mm">
                  <c:v>43964.197916666664</c:v>
                </c:pt>
                <c:pt idx="49574" formatCode="m/d/yyyy\ h:mm">
                  <c:v>43964.21875</c:v>
                </c:pt>
                <c:pt idx="49575" formatCode="m/d/yyyy\ h:mm">
                  <c:v>43964.239583333336</c:v>
                </c:pt>
                <c:pt idx="49576" formatCode="m/d/yyyy\ h:mm">
                  <c:v>43964.260416666664</c:v>
                </c:pt>
                <c:pt idx="49577" formatCode="m/d/yyyy\ h:mm">
                  <c:v>43964.28125</c:v>
                </c:pt>
                <c:pt idx="49578" formatCode="m/d/yyyy\ h:mm">
                  <c:v>43964.302083333336</c:v>
                </c:pt>
                <c:pt idx="49579" formatCode="m/d/yyyy\ h:mm">
                  <c:v>43964.322916666664</c:v>
                </c:pt>
                <c:pt idx="49580" formatCode="m/d/yyyy\ h:mm">
                  <c:v>43964.34375</c:v>
                </c:pt>
                <c:pt idx="49581" formatCode="m/d/yyyy\ h:mm">
                  <c:v>43964.364583333336</c:v>
                </c:pt>
                <c:pt idx="49582" formatCode="m/d/yyyy\ h:mm">
                  <c:v>43964.385416666664</c:v>
                </c:pt>
                <c:pt idx="49583" formatCode="m/d/yyyy\ h:mm">
                  <c:v>43964.40625</c:v>
                </c:pt>
                <c:pt idx="49584" formatCode="m/d/yyyy\ h:mm">
                  <c:v>43964.427083333336</c:v>
                </c:pt>
                <c:pt idx="49585" formatCode="m/d/yyyy\ h:mm">
                  <c:v>43964.447916666664</c:v>
                </c:pt>
                <c:pt idx="49586" formatCode="m/d/yyyy\ h:mm">
                  <c:v>43964.46875</c:v>
                </c:pt>
                <c:pt idx="49587" formatCode="m/d/yyyy\ h:mm">
                  <c:v>43964.489583333336</c:v>
                </c:pt>
                <c:pt idx="49588" formatCode="m/d/yyyy\ h:mm">
                  <c:v>43964.510416666664</c:v>
                </c:pt>
                <c:pt idx="49589" formatCode="m/d/yyyy\ h:mm">
                  <c:v>43964.53125</c:v>
                </c:pt>
                <c:pt idx="49590" formatCode="m/d/yyyy\ h:mm">
                  <c:v>43964.552083333336</c:v>
                </c:pt>
                <c:pt idx="49591" formatCode="m/d/yyyy\ h:mm">
                  <c:v>43964.572916666664</c:v>
                </c:pt>
                <c:pt idx="49592" formatCode="m/d/yyyy\ h:mm">
                  <c:v>43964.59375</c:v>
                </c:pt>
                <c:pt idx="49593" formatCode="m/d/yyyy\ h:mm">
                  <c:v>43964.614583333336</c:v>
                </c:pt>
                <c:pt idx="49594" formatCode="m/d/yyyy\ h:mm">
                  <c:v>43964.635416666664</c:v>
                </c:pt>
                <c:pt idx="49595" formatCode="m/d/yyyy\ h:mm">
                  <c:v>43964.65625</c:v>
                </c:pt>
                <c:pt idx="49596" formatCode="m/d/yyyy\ h:mm">
                  <c:v>43964.677083333336</c:v>
                </c:pt>
                <c:pt idx="49597" formatCode="m/d/yyyy\ h:mm">
                  <c:v>43964.697916666664</c:v>
                </c:pt>
                <c:pt idx="49598" formatCode="m/d/yyyy\ h:mm">
                  <c:v>43964.71875</c:v>
                </c:pt>
                <c:pt idx="49599" formatCode="m/d/yyyy\ h:mm">
                  <c:v>43964.739583333336</c:v>
                </c:pt>
                <c:pt idx="49600" formatCode="m/d/yyyy\ h:mm">
                  <c:v>43964.760416666664</c:v>
                </c:pt>
                <c:pt idx="49601" formatCode="m/d/yyyy\ h:mm">
                  <c:v>43964.78125</c:v>
                </c:pt>
                <c:pt idx="49602" formatCode="m/d/yyyy\ h:mm">
                  <c:v>43964.802083333336</c:v>
                </c:pt>
                <c:pt idx="49603" formatCode="m/d/yyyy\ h:mm">
                  <c:v>43964.822916666664</c:v>
                </c:pt>
                <c:pt idx="49604" formatCode="m/d/yyyy\ h:mm">
                  <c:v>43964.84375</c:v>
                </c:pt>
                <c:pt idx="49605" formatCode="m/d/yyyy\ h:mm">
                  <c:v>43964.864583333336</c:v>
                </c:pt>
                <c:pt idx="49606" formatCode="m/d/yyyy\ h:mm">
                  <c:v>43964.885416666664</c:v>
                </c:pt>
                <c:pt idx="49607" formatCode="m/d/yyyy\ h:mm">
                  <c:v>43964.90625</c:v>
                </c:pt>
                <c:pt idx="49608" formatCode="m/d/yyyy\ h:mm">
                  <c:v>43964.927083333336</c:v>
                </c:pt>
                <c:pt idx="49609" formatCode="m/d/yyyy\ h:mm">
                  <c:v>43964.947916666664</c:v>
                </c:pt>
                <c:pt idx="49610" formatCode="m/d/yyyy\ h:mm">
                  <c:v>43964.96875</c:v>
                </c:pt>
                <c:pt idx="49611" formatCode="m/d/yyyy\ h:mm">
                  <c:v>43964.989583333336</c:v>
                </c:pt>
                <c:pt idx="49612" formatCode="m/d/yyyy\ h:mm">
                  <c:v>43965.010416666664</c:v>
                </c:pt>
                <c:pt idx="49613" formatCode="m/d/yyyy\ h:mm">
                  <c:v>43965.03125</c:v>
                </c:pt>
                <c:pt idx="49614" formatCode="m/d/yyyy\ h:mm">
                  <c:v>43965.052083333336</c:v>
                </c:pt>
                <c:pt idx="49615" formatCode="m/d/yyyy\ h:mm">
                  <c:v>43965.072916666664</c:v>
                </c:pt>
                <c:pt idx="49616" formatCode="m/d/yyyy\ h:mm">
                  <c:v>43965.09375</c:v>
                </c:pt>
                <c:pt idx="49617" formatCode="m/d/yyyy\ h:mm">
                  <c:v>43965.114583333336</c:v>
                </c:pt>
                <c:pt idx="49618" formatCode="m/d/yyyy\ h:mm">
                  <c:v>43965.135416666664</c:v>
                </c:pt>
                <c:pt idx="49619" formatCode="m/d/yyyy\ h:mm">
                  <c:v>43965.15625</c:v>
                </c:pt>
                <c:pt idx="49620" formatCode="m/d/yyyy\ h:mm">
                  <c:v>43965.177083333336</c:v>
                </c:pt>
                <c:pt idx="49621" formatCode="m/d/yyyy\ h:mm">
                  <c:v>43965.197916666664</c:v>
                </c:pt>
                <c:pt idx="49622" formatCode="m/d/yyyy\ h:mm">
                  <c:v>43965.21875</c:v>
                </c:pt>
                <c:pt idx="49623" formatCode="m/d/yyyy\ h:mm">
                  <c:v>43965.239583333336</c:v>
                </c:pt>
                <c:pt idx="49624" formatCode="m/d/yyyy\ h:mm">
                  <c:v>43965.260416666664</c:v>
                </c:pt>
                <c:pt idx="49625" formatCode="m/d/yyyy\ h:mm">
                  <c:v>43965.28125</c:v>
                </c:pt>
                <c:pt idx="49626" formatCode="m/d/yyyy\ h:mm">
                  <c:v>43965.302083333336</c:v>
                </c:pt>
                <c:pt idx="49627" formatCode="m/d/yyyy\ h:mm">
                  <c:v>43965.322916666664</c:v>
                </c:pt>
                <c:pt idx="49628" formatCode="m/d/yyyy\ h:mm">
                  <c:v>43965.34375</c:v>
                </c:pt>
                <c:pt idx="49629" formatCode="m/d/yyyy\ h:mm">
                  <c:v>43965.364583333336</c:v>
                </c:pt>
                <c:pt idx="49630" formatCode="m/d/yyyy\ h:mm">
                  <c:v>43965.385416666664</c:v>
                </c:pt>
                <c:pt idx="49631" formatCode="m/d/yyyy\ h:mm">
                  <c:v>43965.40625</c:v>
                </c:pt>
                <c:pt idx="49632" formatCode="m/d/yyyy\ h:mm">
                  <c:v>43965.427083333336</c:v>
                </c:pt>
                <c:pt idx="49633" formatCode="m/d/yyyy\ h:mm">
                  <c:v>43965.447916666664</c:v>
                </c:pt>
                <c:pt idx="49634" formatCode="m/d/yyyy\ h:mm">
                  <c:v>43965.46875</c:v>
                </c:pt>
                <c:pt idx="49635" formatCode="m/d/yyyy\ h:mm">
                  <c:v>43965.489583333336</c:v>
                </c:pt>
                <c:pt idx="49636" formatCode="m/d/yyyy\ h:mm">
                  <c:v>43965.510416666664</c:v>
                </c:pt>
                <c:pt idx="49637" formatCode="m/d/yyyy\ h:mm">
                  <c:v>43965.53125</c:v>
                </c:pt>
                <c:pt idx="49638" formatCode="m/d/yyyy\ h:mm">
                  <c:v>43965.552083333336</c:v>
                </c:pt>
                <c:pt idx="49639" formatCode="m/d/yyyy\ h:mm">
                  <c:v>43965.572916666664</c:v>
                </c:pt>
                <c:pt idx="49640" formatCode="m/d/yyyy\ h:mm">
                  <c:v>43965.59375</c:v>
                </c:pt>
                <c:pt idx="49641" formatCode="m/d/yyyy\ h:mm">
                  <c:v>43965.614583333336</c:v>
                </c:pt>
                <c:pt idx="49642" formatCode="m/d/yyyy\ h:mm">
                  <c:v>43965.635416666664</c:v>
                </c:pt>
                <c:pt idx="49643" formatCode="m/d/yyyy\ h:mm">
                  <c:v>43965.65625</c:v>
                </c:pt>
                <c:pt idx="49644" formatCode="m/d/yyyy\ h:mm">
                  <c:v>43965.677083333336</c:v>
                </c:pt>
                <c:pt idx="49645" formatCode="m/d/yyyy\ h:mm">
                  <c:v>43965.697916666664</c:v>
                </c:pt>
                <c:pt idx="49646" formatCode="m/d/yyyy\ h:mm">
                  <c:v>43965.71875</c:v>
                </c:pt>
                <c:pt idx="49647" formatCode="m/d/yyyy\ h:mm">
                  <c:v>43965.739583333336</c:v>
                </c:pt>
                <c:pt idx="49648" formatCode="m/d/yyyy\ h:mm">
                  <c:v>43965.760416666664</c:v>
                </c:pt>
                <c:pt idx="49649" formatCode="m/d/yyyy\ h:mm">
                  <c:v>43965.78125</c:v>
                </c:pt>
                <c:pt idx="49650" formatCode="m/d/yyyy\ h:mm">
                  <c:v>43965.802083333336</c:v>
                </c:pt>
                <c:pt idx="49651" formatCode="m/d/yyyy\ h:mm">
                  <c:v>43965.822916666664</c:v>
                </c:pt>
                <c:pt idx="49652" formatCode="m/d/yyyy\ h:mm">
                  <c:v>43965.84375</c:v>
                </c:pt>
                <c:pt idx="49653" formatCode="m/d/yyyy\ h:mm">
                  <c:v>43965.864583333336</c:v>
                </c:pt>
                <c:pt idx="49654" formatCode="m/d/yyyy\ h:mm">
                  <c:v>43965.885416666664</c:v>
                </c:pt>
                <c:pt idx="49655" formatCode="m/d/yyyy\ h:mm">
                  <c:v>43965.90625</c:v>
                </c:pt>
                <c:pt idx="49656" formatCode="m/d/yyyy\ h:mm">
                  <c:v>43965.927083333336</c:v>
                </c:pt>
                <c:pt idx="49657" formatCode="m/d/yyyy\ h:mm">
                  <c:v>43965.947916666664</c:v>
                </c:pt>
                <c:pt idx="49658" formatCode="m/d/yyyy\ h:mm">
                  <c:v>43965.96875</c:v>
                </c:pt>
                <c:pt idx="49659" formatCode="m/d/yyyy\ h:mm">
                  <c:v>43965.989583333336</c:v>
                </c:pt>
                <c:pt idx="49660" formatCode="m/d/yyyy\ h:mm">
                  <c:v>43966.010416666664</c:v>
                </c:pt>
                <c:pt idx="49661" formatCode="m/d/yyyy\ h:mm">
                  <c:v>43966.03125</c:v>
                </c:pt>
                <c:pt idx="49662" formatCode="m/d/yyyy\ h:mm">
                  <c:v>43966.052083333336</c:v>
                </c:pt>
                <c:pt idx="49663" formatCode="m/d/yyyy\ h:mm">
                  <c:v>43966.072916666664</c:v>
                </c:pt>
                <c:pt idx="49664" formatCode="m/d/yyyy\ h:mm">
                  <c:v>43966.09375</c:v>
                </c:pt>
                <c:pt idx="49665" formatCode="m/d/yyyy\ h:mm">
                  <c:v>43966.114583333336</c:v>
                </c:pt>
                <c:pt idx="49666" formatCode="m/d/yyyy\ h:mm">
                  <c:v>43966.135416666664</c:v>
                </c:pt>
                <c:pt idx="49667" formatCode="m/d/yyyy\ h:mm">
                  <c:v>43966.15625</c:v>
                </c:pt>
                <c:pt idx="49668" formatCode="m/d/yyyy\ h:mm">
                  <c:v>43966.177083333336</c:v>
                </c:pt>
                <c:pt idx="49669" formatCode="m/d/yyyy\ h:mm">
                  <c:v>43966.197916666664</c:v>
                </c:pt>
                <c:pt idx="49670" formatCode="m/d/yyyy\ h:mm">
                  <c:v>43966.21875</c:v>
                </c:pt>
                <c:pt idx="49671" formatCode="m/d/yyyy\ h:mm">
                  <c:v>43966.239583333336</c:v>
                </c:pt>
                <c:pt idx="49672" formatCode="m/d/yyyy\ h:mm">
                  <c:v>43966.260416666664</c:v>
                </c:pt>
                <c:pt idx="49673" formatCode="m/d/yyyy\ h:mm">
                  <c:v>43966.28125</c:v>
                </c:pt>
                <c:pt idx="49674" formatCode="m/d/yyyy\ h:mm">
                  <c:v>43966.302083333336</c:v>
                </c:pt>
                <c:pt idx="49675" formatCode="m/d/yyyy\ h:mm">
                  <c:v>43966.322916666664</c:v>
                </c:pt>
                <c:pt idx="49676" formatCode="m/d/yyyy\ h:mm">
                  <c:v>43966.34375</c:v>
                </c:pt>
                <c:pt idx="49677" formatCode="m/d/yyyy\ h:mm">
                  <c:v>43966.364583333336</c:v>
                </c:pt>
                <c:pt idx="49678" formatCode="m/d/yyyy\ h:mm">
                  <c:v>43966.385416666664</c:v>
                </c:pt>
                <c:pt idx="49679" formatCode="m/d/yyyy\ h:mm">
                  <c:v>43966.40625</c:v>
                </c:pt>
                <c:pt idx="49680" formatCode="m/d/yyyy\ h:mm">
                  <c:v>43966.427083333336</c:v>
                </c:pt>
                <c:pt idx="49681" formatCode="m/d/yyyy\ h:mm">
                  <c:v>43966.447916666664</c:v>
                </c:pt>
                <c:pt idx="49682" formatCode="m/d/yyyy\ h:mm">
                  <c:v>43966.46875</c:v>
                </c:pt>
                <c:pt idx="49683" formatCode="m/d/yyyy\ h:mm">
                  <c:v>43966.489583333336</c:v>
                </c:pt>
                <c:pt idx="49684" formatCode="m/d/yyyy\ h:mm">
                  <c:v>43966.510416666664</c:v>
                </c:pt>
                <c:pt idx="49685" formatCode="m/d/yyyy\ h:mm">
                  <c:v>43966.53125</c:v>
                </c:pt>
                <c:pt idx="49686" formatCode="m/d/yyyy\ h:mm">
                  <c:v>43966.552083333336</c:v>
                </c:pt>
                <c:pt idx="49687" formatCode="m/d/yyyy\ h:mm">
                  <c:v>43966.572916666664</c:v>
                </c:pt>
                <c:pt idx="49688" formatCode="m/d/yyyy\ h:mm">
                  <c:v>43966.59375</c:v>
                </c:pt>
                <c:pt idx="49689" formatCode="m/d/yyyy\ h:mm">
                  <c:v>43966.614583333336</c:v>
                </c:pt>
                <c:pt idx="49690" formatCode="m/d/yyyy\ h:mm">
                  <c:v>43966.635416666664</c:v>
                </c:pt>
                <c:pt idx="49691" formatCode="m/d/yyyy\ h:mm">
                  <c:v>43966.65625</c:v>
                </c:pt>
                <c:pt idx="49692" formatCode="m/d/yyyy\ h:mm">
                  <c:v>43966.677083333336</c:v>
                </c:pt>
                <c:pt idx="49693" formatCode="m/d/yyyy\ h:mm">
                  <c:v>43966.697916666664</c:v>
                </c:pt>
                <c:pt idx="49694" formatCode="m/d/yyyy\ h:mm">
                  <c:v>43966.71875</c:v>
                </c:pt>
                <c:pt idx="49695" formatCode="m/d/yyyy\ h:mm">
                  <c:v>43966.739583333336</c:v>
                </c:pt>
                <c:pt idx="49696" formatCode="m/d/yyyy\ h:mm">
                  <c:v>43966.760416666664</c:v>
                </c:pt>
                <c:pt idx="49697" formatCode="m/d/yyyy\ h:mm">
                  <c:v>43966.78125</c:v>
                </c:pt>
                <c:pt idx="49698" formatCode="m/d/yyyy\ h:mm">
                  <c:v>43966.802083333336</c:v>
                </c:pt>
                <c:pt idx="49699" formatCode="m/d/yyyy\ h:mm">
                  <c:v>43966.822916666664</c:v>
                </c:pt>
                <c:pt idx="49700" formatCode="m/d/yyyy\ h:mm">
                  <c:v>43966.84375</c:v>
                </c:pt>
                <c:pt idx="49701" formatCode="m/d/yyyy\ h:mm">
                  <c:v>43966.864583333336</c:v>
                </c:pt>
                <c:pt idx="49702" formatCode="m/d/yyyy\ h:mm">
                  <c:v>43966.885416666664</c:v>
                </c:pt>
                <c:pt idx="49703" formatCode="m/d/yyyy\ h:mm">
                  <c:v>43966.90625</c:v>
                </c:pt>
                <c:pt idx="49704" formatCode="m/d/yyyy\ h:mm">
                  <c:v>43966.927083333336</c:v>
                </c:pt>
                <c:pt idx="49705" formatCode="m/d/yyyy\ h:mm">
                  <c:v>43966.947916666664</c:v>
                </c:pt>
                <c:pt idx="49706" formatCode="m/d/yyyy\ h:mm">
                  <c:v>43966.96875</c:v>
                </c:pt>
                <c:pt idx="49707" formatCode="m/d/yyyy\ h:mm">
                  <c:v>43966.989583333336</c:v>
                </c:pt>
                <c:pt idx="49708" formatCode="m/d/yyyy\ h:mm">
                  <c:v>43967.010416666664</c:v>
                </c:pt>
                <c:pt idx="49709" formatCode="m/d/yyyy\ h:mm">
                  <c:v>43967.03125</c:v>
                </c:pt>
                <c:pt idx="49710" formatCode="m/d/yyyy\ h:mm">
                  <c:v>43967.052083333336</c:v>
                </c:pt>
                <c:pt idx="49711" formatCode="m/d/yyyy\ h:mm">
                  <c:v>43967.072916666664</c:v>
                </c:pt>
                <c:pt idx="49712" formatCode="m/d/yyyy\ h:mm">
                  <c:v>43967.09375</c:v>
                </c:pt>
                <c:pt idx="49713" formatCode="m/d/yyyy\ h:mm">
                  <c:v>43967.114583333336</c:v>
                </c:pt>
                <c:pt idx="49714" formatCode="m/d/yyyy\ h:mm">
                  <c:v>43967.135416666664</c:v>
                </c:pt>
                <c:pt idx="49715" formatCode="m/d/yyyy\ h:mm">
                  <c:v>43967.15625</c:v>
                </c:pt>
                <c:pt idx="49716" formatCode="m/d/yyyy\ h:mm">
                  <c:v>43967.177083333336</c:v>
                </c:pt>
                <c:pt idx="49717" formatCode="m/d/yyyy\ h:mm">
                  <c:v>43967.197916666664</c:v>
                </c:pt>
                <c:pt idx="49718" formatCode="m/d/yyyy\ h:mm">
                  <c:v>43967.21875</c:v>
                </c:pt>
                <c:pt idx="49719" formatCode="m/d/yyyy\ h:mm">
                  <c:v>43967.239583333336</c:v>
                </c:pt>
                <c:pt idx="49720" formatCode="m/d/yyyy\ h:mm">
                  <c:v>43967.260416666664</c:v>
                </c:pt>
                <c:pt idx="49721" formatCode="m/d/yyyy\ h:mm">
                  <c:v>43967.28125</c:v>
                </c:pt>
                <c:pt idx="49722" formatCode="m/d/yyyy\ h:mm">
                  <c:v>43967.302083333336</c:v>
                </c:pt>
                <c:pt idx="49723" formatCode="m/d/yyyy\ h:mm">
                  <c:v>43967.322916666664</c:v>
                </c:pt>
                <c:pt idx="49724" formatCode="m/d/yyyy\ h:mm">
                  <c:v>43967.34375</c:v>
                </c:pt>
                <c:pt idx="49725" formatCode="m/d/yyyy\ h:mm">
                  <c:v>43967.364583333336</c:v>
                </c:pt>
                <c:pt idx="49726" formatCode="m/d/yyyy\ h:mm">
                  <c:v>43967.385416666664</c:v>
                </c:pt>
                <c:pt idx="49727" formatCode="m/d/yyyy\ h:mm">
                  <c:v>43967.40625</c:v>
                </c:pt>
                <c:pt idx="49728" formatCode="m/d/yyyy\ h:mm">
                  <c:v>43967.427083333336</c:v>
                </c:pt>
                <c:pt idx="49729" formatCode="m/d/yyyy\ h:mm">
                  <c:v>43967.447916666664</c:v>
                </c:pt>
                <c:pt idx="49730" formatCode="m/d/yyyy\ h:mm">
                  <c:v>43967.46875</c:v>
                </c:pt>
                <c:pt idx="49731" formatCode="m/d/yyyy\ h:mm">
                  <c:v>43967.489583333336</c:v>
                </c:pt>
                <c:pt idx="49732" formatCode="m/d/yyyy\ h:mm">
                  <c:v>43967.510416666664</c:v>
                </c:pt>
                <c:pt idx="49733" formatCode="m/d/yyyy\ h:mm">
                  <c:v>43967.53125</c:v>
                </c:pt>
                <c:pt idx="49734" formatCode="m/d/yyyy\ h:mm">
                  <c:v>43967.552083333336</c:v>
                </c:pt>
                <c:pt idx="49735" formatCode="m/d/yyyy\ h:mm">
                  <c:v>43967.572916666664</c:v>
                </c:pt>
                <c:pt idx="49736" formatCode="m/d/yyyy\ h:mm">
                  <c:v>43967.59375</c:v>
                </c:pt>
                <c:pt idx="49737" formatCode="m/d/yyyy\ h:mm">
                  <c:v>43967.614583333336</c:v>
                </c:pt>
                <c:pt idx="49738" formatCode="m/d/yyyy\ h:mm">
                  <c:v>43967.635416666664</c:v>
                </c:pt>
                <c:pt idx="49739" formatCode="m/d/yyyy\ h:mm">
                  <c:v>43967.65625</c:v>
                </c:pt>
                <c:pt idx="49740" formatCode="m/d/yyyy\ h:mm">
                  <c:v>43967.677083333336</c:v>
                </c:pt>
                <c:pt idx="49741" formatCode="m/d/yyyy\ h:mm">
                  <c:v>43967.697916666664</c:v>
                </c:pt>
                <c:pt idx="49742" formatCode="m/d/yyyy\ h:mm">
                  <c:v>43967.71875</c:v>
                </c:pt>
                <c:pt idx="49743" formatCode="m/d/yyyy\ h:mm">
                  <c:v>43967.739583333336</c:v>
                </c:pt>
                <c:pt idx="49744" formatCode="m/d/yyyy\ h:mm">
                  <c:v>43967.760416666664</c:v>
                </c:pt>
                <c:pt idx="49745" formatCode="m/d/yyyy\ h:mm">
                  <c:v>43967.78125</c:v>
                </c:pt>
                <c:pt idx="49746" formatCode="m/d/yyyy\ h:mm">
                  <c:v>43967.802083333336</c:v>
                </c:pt>
                <c:pt idx="49747" formatCode="m/d/yyyy\ h:mm">
                  <c:v>43967.822916666664</c:v>
                </c:pt>
                <c:pt idx="49748" formatCode="m/d/yyyy\ h:mm">
                  <c:v>43967.84375</c:v>
                </c:pt>
                <c:pt idx="49749" formatCode="m/d/yyyy\ h:mm">
                  <c:v>43967.864583333336</c:v>
                </c:pt>
                <c:pt idx="49750" formatCode="m/d/yyyy\ h:mm">
                  <c:v>43967.885416666664</c:v>
                </c:pt>
                <c:pt idx="49751" formatCode="m/d/yyyy\ h:mm">
                  <c:v>43967.90625</c:v>
                </c:pt>
                <c:pt idx="49752" formatCode="m/d/yyyy\ h:mm">
                  <c:v>43967.927083333336</c:v>
                </c:pt>
                <c:pt idx="49753" formatCode="m/d/yyyy\ h:mm">
                  <c:v>43967.947916666664</c:v>
                </c:pt>
                <c:pt idx="49754" formatCode="m/d/yyyy\ h:mm">
                  <c:v>43967.96875</c:v>
                </c:pt>
                <c:pt idx="49755" formatCode="m/d/yyyy\ h:mm">
                  <c:v>43967.989583333336</c:v>
                </c:pt>
                <c:pt idx="49756" formatCode="m/d/yyyy\ h:mm">
                  <c:v>43968.010416666664</c:v>
                </c:pt>
                <c:pt idx="49757" formatCode="m/d/yyyy\ h:mm">
                  <c:v>43968.03125</c:v>
                </c:pt>
                <c:pt idx="49758" formatCode="m/d/yyyy\ h:mm">
                  <c:v>43968.052083333336</c:v>
                </c:pt>
                <c:pt idx="49759" formatCode="m/d/yyyy\ h:mm">
                  <c:v>43968.072916666664</c:v>
                </c:pt>
                <c:pt idx="49760" formatCode="m/d/yyyy\ h:mm">
                  <c:v>43968.09375</c:v>
                </c:pt>
                <c:pt idx="49761" formatCode="m/d/yyyy\ h:mm">
                  <c:v>43968.114583333336</c:v>
                </c:pt>
                <c:pt idx="49762" formatCode="m/d/yyyy\ h:mm">
                  <c:v>43968.135416666664</c:v>
                </c:pt>
                <c:pt idx="49763" formatCode="m/d/yyyy\ h:mm">
                  <c:v>43968.15625</c:v>
                </c:pt>
                <c:pt idx="49764" formatCode="m/d/yyyy\ h:mm">
                  <c:v>43968.177083333336</c:v>
                </c:pt>
                <c:pt idx="49765" formatCode="m/d/yyyy\ h:mm">
                  <c:v>43968.197916666664</c:v>
                </c:pt>
                <c:pt idx="49766" formatCode="m/d/yyyy\ h:mm">
                  <c:v>43968.21875</c:v>
                </c:pt>
                <c:pt idx="49767" formatCode="m/d/yyyy\ h:mm">
                  <c:v>43968.239583333336</c:v>
                </c:pt>
                <c:pt idx="49768" formatCode="m/d/yyyy\ h:mm">
                  <c:v>43968.260416666664</c:v>
                </c:pt>
                <c:pt idx="49769" formatCode="m/d/yyyy\ h:mm">
                  <c:v>43968.28125</c:v>
                </c:pt>
                <c:pt idx="49770" formatCode="m/d/yyyy\ h:mm">
                  <c:v>43968.302083333336</c:v>
                </c:pt>
                <c:pt idx="49771" formatCode="m/d/yyyy\ h:mm">
                  <c:v>43968.322916666664</c:v>
                </c:pt>
                <c:pt idx="49772" formatCode="m/d/yyyy\ h:mm">
                  <c:v>43968.34375</c:v>
                </c:pt>
                <c:pt idx="49773" formatCode="m/d/yyyy\ h:mm">
                  <c:v>43968.364583333336</c:v>
                </c:pt>
                <c:pt idx="49774" formatCode="m/d/yyyy\ h:mm">
                  <c:v>43968.385416666664</c:v>
                </c:pt>
                <c:pt idx="49775" formatCode="m/d/yyyy\ h:mm">
                  <c:v>43968.40625</c:v>
                </c:pt>
                <c:pt idx="49776" formatCode="m/d/yyyy\ h:mm">
                  <c:v>43968.427083333336</c:v>
                </c:pt>
                <c:pt idx="49777" formatCode="m/d/yyyy\ h:mm">
                  <c:v>43968.447916666664</c:v>
                </c:pt>
                <c:pt idx="49778" formatCode="m/d/yyyy\ h:mm">
                  <c:v>43968.46875</c:v>
                </c:pt>
                <c:pt idx="49779" formatCode="m/d/yyyy\ h:mm">
                  <c:v>43968.489583333336</c:v>
                </c:pt>
                <c:pt idx="49780" formatCode="m/d/yyyy\ h:mm">
                  <c:v>43968.510416666664</c:v>
                </c:pt>
                <c:pt idx="49781" formatCode="m/d/yyyy\ h:mm">
                  <c:v>43968.53125</c:v>
                </c:pt>
                <c:pt idx="49782" formatCode="m/d/yyyy\ h:mm">
                  <c:v>43968.552083333336</c:v>
                </c:pt>
                <c:pt idx="49783" formatCode="m/d/yyyy\ h:mm">
                  <c:v>43968.572916666664</c:v>
                </c:pt>
                <c:pt idx="49784" formatCode="m/d/yyyy\ h:mm">
                  <c:v>43968.59375</c:v>
                </c:pt>
                <c:pt idx="49785" formatCode="m/d/yyyy\ h:mm">
                  <c:v>43968.614583333336</c:v>
                </c:pt>
                <c:pt idx="49786" formatCode="m/d/yyyy\ h:mm">
                  <c:v>43968.635416666664</c:v>
                </c:pt>
                <c:pt idx="49787" formatCode="m/d/yyyy\ h:mm">
                  <c:v>43968.65625</c:v>
                </c:pt>
                <c:pt idx="49788" formatCode="m/d/yyyy\ h:mm">
                  <c:v>43968.677083333336</c:v>
                </c:pt>
                <c:pt idx="49789" formatCode="m/d/yyyy\ h:mm">
                  <c:v>43968.697916666664</c:v>
                </c:pt>
                <c:pt idx="49790" formatCode="m/d/yyyy\ h:mm">
                  <c:v>43968.71875</c:v>
                </c:pt>
                <c:pt idx="49791" formatCode="m/d/yyyy\ h:mm">
                  <c:v>43968.739583333336</c:v>
                </c:pt>
                <c:pt idx="49792" formatCode="m/d/yyyy\ h:mm">
                  <c:v>43968.760416666664</c:v>
                </c:pt>
                <c:pt idx="49793" formatCode="m/d/yyyy\ h:mm">
                  <c:v>43968.78125</c:v>
                </c:pt>
                <c:pt idx="49794" formatCode="m/d/yyyy\ h:mm">
                  <c:v>43968.802083333336</c:v>
                </c:pt>
                <c:pt idx="49795" formatCode="m/d/yyyy\ h:mm">
                  <c:v>43968.822916666664</c:v>
                </c:pt>
                <c:pt idx="49796" formatCode="m/d/yyyy\ h:mm">
                  <c:v>43968.84375</c:v>
                </c:pt>
                <c:pt idx="49797" formatCode="m/d/yyyy\ h:mm">
                  <c:v>43968.864583333336</c:v>
                </c:pt>
                <c:pt idx="49798" formatCode="m/d/yyyy\ h:mm">
                  <c:v>43968.885416666664</c:v>
                </c:pt>
                <c:pt idx="49799" formatCode="m/d/yyyy\ h:mm">
                  <c:v>43968.90625</c:v>
                </c:pt>
                <c:pt idx="49800" formatCode="m/d/yyyy\ h:mm">
                  <c:v>43968.927083333336</c:v>
                </c:pt>
                <c:pt idx="49801" formatCode="m/d/yyyy\ h:mm">
                  <c:v>43968.947916666664</c:v>
                </c:pt>
                <c:pt idx="49802" formatCode="m/d/yyyy\ h:mm">
                  <c:v>43968.96875</c:v>
                </c:pt>
                <c:pt idx="49803" formatCode="m/d/yyyy\ h:mm">
                  <c:v>43968.989583333336</c:v>
                </c:pt>
                <c:pt idx="49804" formatCode="m/d/yyyy\ h:mm">
                  <c:v>43969.010416666664</c:v>
                </c:pt>
                <c:pt idx="49805" formatCode="m/d/yyyy\ h:mm">
                  <c:v>43969.03125</c:v>
                </c:pt>
                <c:pt idx="49806" formatCode="m/d/yyyy\ h:mm">
                  <c:v>43969.052083333336</c:v>
                </c:pt>
                <c:pt idx="49807" formatCode="m/d/yyyy\ h:mm">
                  <c:v>43969.072916666664</c:v>
                </c:pt>
                <c:pt idx="49808" formatCode="m/d/yyyy\ h:mm">
                  <c:v>43969.09375</c:v>
                </c:pt>
                <c:pt idx="49809" formatCode="m/d/yyyy\ h:mm">
                  <c:v>43969.114583333336</c:v>
                </c:pt>
                <c:pt idx="49810" formatCode="m/d/yyyy\ h:mm">
                  <c:v>43969.135416666664</c:v>
                </c:pt>
                <c:pt idx="49811" formatCode="m/d/yyyy\ h:mm">
                  <c:v>43969.15625</c:v>
                </c:pt>
                <c:pt idx="49812" formatCode="m/d/yyyy\ h:mm">
                  <c:v>43969.177083333336</c:v>
                </c:pt>
                <c:pt idx="49813" formatCode="m/d/yyyy\ h:mm">
                  <c:v>43969.197916666664</c:v>
                </c:pt>
                <c:pt idx="49814" formatCode="m/d/yyyy\ h:mm">
                  <c:v>43969.21875</c:v>
                </c:pt>
                <c:pt idx="49815" formatCode="m/d/yyyy\ h:mm">
                  <c:v>43969.239583333336</c:v>
                </c:pt>
                <c:pt idx="49816" formatCode="m/d/yyyy\ h:mm">
                  <c:v>43969.260416666664</c:v>
                </c:pt>
                <c:pt idx="49817" formatCode="m/d/yyyy\ h:mm">
                  <c:v>43969.28125</c:v>
                </c:pt>
                <c:pt idx="49818" formatCode="m/d/yyyy\ h:mm">
                  <c:v>43969.302083333336</c:v>
                </c:pt>
                <c:pt idx="49819" formatCode="m/d/yyyy\ h:mm">
                  <c:v>43969.322916666664</c:v>
                </c:pt>
                <c:pt idx="49820" formatCode="m/d/yyyy\ h:mm">
                  <c:v>43969.34375</c:v>
                </c:pt>
                <c:pt idx="49821" formatCode="m/d/yyyy\ h:mm">
                  <c:v>43969.364583333336</c:v>
                </c:pt>
                <c:pt idx="49822" formatCode="m/d/yyyy\ h:mm">
                  <c:v>43969.385416666664</c:v>
                </c:pt>
                <c:pt idx="49823" formatCode="m/d/yyyy\ h:mm">
                  <c:v>43969.40625</c:v>
                </c:pt>
                <c:pt idx="49824" formatCode="m/d/yyyy\ h:mm">
                  <c:v>43969.427083333336</c:v>
                </c:pt>
                <c:pt idx="49825" formatCode="m/d/yyyy\ h:mm">
                  <c:v>43969.447916666664</c:v>
                </c:pt>
                <c:pt idx="49826" formatCode="m/d/yyyy\ h:mm">
                  <c:v>43969.46875</c:v>
                </c:pt>
                <c:pt idx="49827" formatCode="m/d/yyyy\ h:mm">
                  <c:v>43969.489583333336</c:v>
                </c:pt>
                <c:pt idx="49828" formatCode="m/d/yyyy\ h:mm">
                  <c:v>43969.510416666664</c:v>
                </c:pt>
                <c:pt idx="49829" formatCode="m/d/yyyy\ h:mm">
                  <c:v>43969.53125</c:v>
                </c:pt>
                <c:pt idx="49830" formatCode="m/d/yyyy\ h:mm">
                  <c:v>43969.552083333336</c:v>
                </c:pt>
                <c:pt idx="49831" formatCode="m/d/yyyy\ h:mm">
                  <c:v>43969.572916666664</c:v>
                </c:pt>
                <c:pt idx="49832" formatCode="m/d/yyyy\ h:mm">
                  <c:v>43969.59375</c:v>
                </c:pt>
                <c:pt idx="49833" formatCode="m/d/yyyy\ h:mm">
                  <c:v>43969.614583333336</c:v>
                </c:pt>
                <c:pt idx="49834" formatCode="m/d/yyyy\ h:mm">
                  <c:v>43969.635416666664</c:v>
                </c:pt>
                <c:pt idx="49835" formatCode="m/d/yyyy\ h:mm">
                  <c:v>43969.65625</c:v>
                </c:pt>
                <c:pt idx="49836" formatCode="m/d/yyyy\ h:mm">
                  <c:v>43969.677083333336</c:v>
                </c:pt>
                <c:pt idx="49837" formatCode="m/d/yyyy\ h:mm">
                  <c:v>43969.697916666664</c:v>
                </c:pt>
                <c:pt idx="49838" formatCode="m/d/yyyy\ h:mm">
                  <c:v>43969.71875</c:v>
                </c:pt>
                <c:pt idx="49839" formatCode="m/d/yyyy\ h:mm">
                  <c:v>43969.739583333336</c:v>
                </c:pt>
                <c:pt idx="49840" formatCode="m/d/yyyy\ h:mm">
                  <c:v>43969.760416666664</c:v>
                </c:pt>
                <c:pt idx="49841" formatCode="m/d/yyyy\ h:mm">
                  <c:v>43969.78125</c:v>
                </c:pt>
                <c:pt idx="49842" formatCode="m/d/yyyy\ h:mm">
                  <c:v>43969.802083333336</c:v>
                </c:pt>
                <c:pt idx="49843" formatCode="m/d/yyyy\ h:mm">
                  <c:v>43969.822916666664</c:v>
                </c:pt>
                <c:pt idx="49844" formatCode="m/d/yyyy\ h:mm">
                  <c:v>43969.84375</c:v>
                </c:pt>
                <c:pt idx="49845" formatCode="m/d/yyyy\ h:mm">
                  <c:v>43969.864583333336</c:v>
                </c:pt>
                <c:pt idx="49846" formatCode="m/d/yyyy\ h:mm">
                  <c:v>43969.885416666664</c:v>
                </c:pt>
                <c:pt idx="49847" formatCode="m/d/yyyy\ h:mm">
                  <c:v>43969.90625</c:v>
                </c:pt>
                <c:pt idx="49848" formatCode="m/d/yyyy\ h:mm">
                  <c:v>43969.927083333336</c:v>
                </c:pt>
                <c:pt idx="49849" formatCode="m/d/yyyy\ h:mm">
                  <c:v>43969.947916666664</c:v>
                </c:pt>
                <c:pt idx="49850" formatCode="m/d/yyyy\ h:mm">
                  <c:v>43969.96875</c:v>
                </c:pt>
                <c:pt idx="49851" formatCode="m/d/yyyy\ h:mm">
                  <c:v>43969.989583333336</c:v>
                </c:pt>
                <c:pt idx="49852" formatCode="m/d/yyyy\ h:mm">
                  <c:v>43970.010416666664</c:v>
                </c:pt>
                <c:pt idx="49853" formatCode="m/d/yyyy\ h:mm">
                  <c:v>43970.03125</c:v>
                </c:pt>
                <c:pt idx="49854" formatCode="m/d/yyyy\ h:mm">
                  <c:v>43970.052083333336</c:v>
                </c:pt>
                <c:pt idx="49855" formatCode="m/d/yyyy\ h:mm">
                  <c:v>43970.072916666664</c:v>
                </c:pt>
                <c:pt idx="49856" formatCode="m/d/yyyy\ h:mm">
                  <c:v>43970.09375</c:v>
                </c:pt>
                <c:pt idx="49857" formatCode="m/d/yyyy\ h:mm">
                  <c:v>43970.114583333336</c:v>
                </c:pt>
                <c:pt idx="49858" formatCode="m/d/yyyy\ h:mm">
                  <c:v>43970.135416666664</c:v>
                </c:pt>
                <c:pt idx="49859" formatCode="m/d/yyyy\ h:mm">
                  <c:v>43970.15625</c:v>
                </c:pt>
                <c:pt idx="49860" formatCode="m/d/yyyy\ h:mm">
                  <c:v>43970.177083333336</c:v>
                </c:pt>
                <c:pt idx="49861" formatCode="m/d/yyyy\ h:mm">
                  <c:v>43970.197916666664</c:v>
                </c:pt>
                <c:pt idx="49862" formatCode="m/d/yyyy\ h:mm">
                  <c:v>43970.21875</c:v>
                </c:pt>
                <c:pt idx="49863" formatCode="m/d/yyyy\ h:mm">
                  <c:v>43970.239583333336</c:v>
                </c:pt>
                <c:pt idx="49864" formatCode="m/d/yyyy\ h:mm">
                  <c:v>43970.260416666664</c:v>
                </c:pt>
                <c:pt idx="49865" formatCode="m/d/yyyy\ h:mm">
                  <c:v>43970.28125</c:v>
                </c:pt>
                <c:pt idx="49866" formatCode="m/d/yyyy\ h:mm">
                  <c:v>43970.302083333336</c:v>
                </c:pt>
                <c:pt idx="49867" formatCode="m/d/yyyy\ h:mm">
                  <c:v>43970.322916666664</c:v>
                </c:pt>
                <c:pt idx="49868" formatCode="m/d/yyyy\ h:mm">
                  <c:v>43970.34375</c:v>
                </c:pt>
                <c:pt idx="49869" formatCode="m/d/yyyy\ h:mm">
                  <c:v>43970.364583333336</c:v>
                </c:pt>
                <c:pt idx="49870" formatCode="m/d/yyyy\ h:mm">
                  <c:v>43970.385416666664</c:v>
                </c:pt>
                <c:pt idx="49871" formatCode="m/d/yyyy\ h:mm">
                  <c:v>43970.40625</c:v>
                </c:pt>
                <c:pt idx="49872" formatCode="m/d/yyyy\ h:mm">
                  <c:v>43970.427083333336</c:v>
                </c:pt>
                <c:pt idx="49873" formatCode="m/d/yyyy\ h:mm">
                  <c:v>43970.447916666664</c:v>
                </c:pt>
                <c:pt idx="49874" formatCode="m/d/yyyy\ h:mm">
                  <c:v>43970.46875</c:v>
                </c:pt>
                <c:pt idx="49875" formatCode="m/d/yyyy\ h:mm">
                  <c:v>43970.489583333336</c:v>
                </c:pt>
                <c:pt idx="49876" formatCode="m/d/yyyy\ h:mm">
                  <c:v>43970.510416666664</c:v>
                </c:pt>
                <c:pt idx="49877" formatCode="m/d/yyyy\ h:mm">
                  <c:v>43970.53125</c:v>
                </c:pt>
                <c:pt idx="49878" formatCode="m/d/yyyy\ h:mm">
                  <c:v>43970.552083333336</c:v>
                </c:pt>
                <c:pt idx="49879" formatCode="m/d/yyyy\ h:mm">
                  <c:v>43970.572916666664</c:v>
                </c:pt>
                <c:pt idx="49880" formatCode="m/d/yyyy\ h:mm">
                  <c:v>43970.59375</c:v>
                </c:pt>
                <c:pt idx="49881" formatCode="m/d/yyyy\ h:mm">
                  <c:v>43970.614583333336</c:v>
                </c:pt>
                <c:pt idx="49882" formatCode="m/d/yyyy\ h:mm">
                  <c:v>43970.635416666664</c:v>
                </c:pt>
                <c:pt idx="49883" formatCode="m/d/yyyy\ h:mm">
                  <c:v>43970.65625</c:v>
                </c:pt>
                <c:pt idx="49884" formatCode="m/d/yyyy\ h:mm">
                  <c:v>43970.677083333336</c:v>
                </c:pt>
                <c:pt idx="49885" formatCode="m/d/yyyy\ h:mm">
                  <c:v>43970.697916666664</c:v>
                </c:pt>
                <c:pt idx="49886" formatCode="m/d/yyyy\ h:mm">
                  <c:v>43970.71875</c:v>
                </c:pt>
                <c:pt idx="49887" formatCode="m/d/yyyy\ h:mm">
                  <c:v>43970.739583333336</c:v>
                </c:pt>
                <c:pt idx="49888" formatCode="m/d/yyyy\ h:mm">
                  <c:v>43970.760416666664</c:v>
                </c:pt>
                <c:pt idx="49889" formatCode="m/d/yyyy\ h:mm">
                  <c:v>43970.78125</c:v>
                </c:pt>
                <c:pt idx="49890" formatCode="m/d/yyyy\ h:mm">
                  <c:v>43970.802083333336</c:v>
                </c:pt>
                <c:pt idx="49891" formatCode="m/d/yyyy\ h:mm">
                  <c:v>43970.822916666664</c:v>
                </c:pt>
                <c:pt idx="49892" formatCode="m/d/yyyy\ h:mm">
                  <c:v>43970.84375</c:v>
                </c:pt>
                <c:pt idx="49893" formatCode="m/d/yyyy\ h:mm">
                  <c:v>43970.864583333336</c:v>
                </c:pt>
                <c:pt idx="49894" formatCode="m/d/yyyy\ h:mm">
                  <c:v>43970.885416666664</c:v>
                </c:pt>
                <c:pt idx="49895" formatCode="m/d/yyyy\ h:mm">
                  <c:v>43970.90625</c:v>
                </c:pt>
                <c:pt idx="49896" formatCode="m/d/yyyy\ h:mm">
                  <c:v>43970.927083333336</c:v>
                </c:pt>
                <c:pt idx="49897" formatCode="m/d/yyyy\ h:mm">
                  <c:v>43970.947916666664</c:v>
                </c:pt>
                <c:pt idx="49898" formatCode="m/d/yyyy\ h:mm">
                  <c:v>43970.96875</c:v>
                </c:pt>
                <c:pt idx="49899" formatCode="m/d/yyyy\ h:mm">
                  <c:v>43970.989583333336</c:v>
                </c:pt>
                <c:pt idx="49900" formatCode="m/d/yyyy\ h:mm">
                  <c:v>43971.010416666664</c:v>
                </c:pt>
                <c:pt idx="49901" formatCode="m/d/yyyy\ h:mm">
                  <c:v>43971.03125</c:v>
                </c:pt>
                <c:pt idx="49902" formatCode="m/d/yyyy\ h:mm">
                  <c:v>43971.052083333336</c:v>
                </c:pt>
                <c:pt idx="49903" formatCode="m/d/yyyy\ h:mm">
                  <c:v>43971.072916666664</c:v>
                </c:pt>
                <c:pt idx="49904" formatCode="m/d/yyyy\ h:mm">
                  <c:v>43971.09375</c:v>
                </c:pt>
                <c:pt idx="49905" formatCode="m/d/yyyy\ h:mm">
                  <c:v>43971.114583333336</c:v>
                </c:pt>
                <c:pt idx="49906" formatCode="m/d/yyyy\ h:mm">
                  <c:v>43971.135416666664</c:v>
                </c:pt>
                <c:pt idx="49907" formatCode="m/d/yyyy\ h:mm">
                  <c:v>43971.15625</c:v>
                </c:pt>
                <c:pt idx="49908" formatCode="m/d/yyyy\ h:mm">
                  <c:v>43971.177083333336</c:v>
                </c:pt>
                <c:pt idx="49909" formatCode="m/d/yyyy\ h:mm">
                  <c:v>43971.197916666664</c:v>
                </c:pt>
                <c:pt idx="49910" formatCode="m/d/yyyy\ h:mm">
                  <c:v>43971.21875</c:v>
                </c:pt>
                <c:pt idx="49911" formatCode="m/d/yyyy\ h:mm">
                  <c:v>43971.239583333336</c:v>
                </c:pt>
                <c:pt idx="49912" formatCode="m/d/yyyy\ h:mm">
                  <c:v>43971.260416666664</c:v>
                </c:pt>
                <c:pt idx="49913" formatCode="m/d/yyyy\ h:mm">
                  <c:v>43971.28125</c:v>
                </c:pt>
                <c:pt idx="49914" formatCode="m/d/yyyy\ h:mm">
                  <c:v>43971.302083333336</c:v>
                </c:pt>
                <c:pt idx="49915" formatCode="m/d/yyyy\ h:mm">
                  <c:v>43971.322916666664</c:v>
                </c:pt>
                <c:pt idx="49916" formatCode="m/d/yyyy\ h:mm">
                  <c:v>43971.34375</c:v>
                </c:pt>
                <c:pt idx="49917" formatCode="m/d/yyyy\ h:mm">
                  <c:v>43971.364583333336</c:v>
                </c:pt>
                <c:pt idx="49918" formatCode="m/d/yyyy\ h:mm">
                  <c:v>43971.385416666664</c:v>
                </c:pt>
                <c:pt idx="49919" formatCode="m/d/yyyy\ h:mm">
                  <c:v>43971.40625</c:v>
                </c:pt>
                <c:pt idx="49920" formatCode="m/d/yyyy\ h:mm">
                  <c:v>43971.427083333336</c:v>
                </c:pt>
                <c:pt idx="49921" formatCode="m/d/yyyy\ h:mm">
                  <c:v>43971.447916666664</c:v>
                </c:pt>
                <c:pt idx="49922" formatCode="m/d/yyyy\ h:mm">
                  <c:v>43971.46875</c:v>
                </c:pt>
                <c:pt idx="49923" formatCode="m/d/yyyy\ h:mm">
                  <c:v>43971.489583333336</c:v>
                </c:pt>
                <c:pt idx="49924" formatCode="m/d/yyyy\ h:mm">
                  <c:v>43971.510416666664</c:v>
                </c:pt>
                <c:pt idx="49925" formatCode="m/d/yyyy\ h:mm">
                  <c:v>43971.53125</c:v>
                </c:pt>
                <c:pt idx="49926" formatCode="m/d/yyyy\ h:mm">
                  <c:v>43971.552083333336</c:v>
                </c:pt>
                <c:pt idx="49927" formatCode="m/d/yyyy\ h:mm">
                  <c:v>43971.572916666664</c:v>
                </c:pt>
                <c:pt idx="49928" formatCode="m/d/yyyy\ h:mm">
                  <c:v>43971.59375</c:v>
                </c:pt>
                <c:pt idx="49929" formatCode="m/d/yyyy\ h:mm">
                  <c:v>43971.614583333336</c:v>
                </c:pt>
                <c:pt idx="49930" formatCode="m/d/yyyy\ h:mm">
                  <c:v>43971.635416666664</c:v>
                </c:pt>
                <c:pt idx="49931" formatCode="m/d/yyyy\ h:mm">
                  <c:v>43971.65625</c:v>
                </c:pt>
                <c:pt idx="49932" formatCode="m/d/yyyy\ h:mm">
                  <c:v>43971.677083333336</c:v>
                </c:pt>
                <c:pt idx="49933" formatCode="m/d/yyyy\ h:mm">
                  <c:v>43971.697916666664</c:v>
                </c:pt>
                <c:pt idx="49934" formatCode="m/d/yyyy\ h:mm">
                  <c:v>43971.71875</c:v>
                </c:pt>
                <c:pt idx="49935" formatCode="m/d/yyyy\ h:mm">
                  <c:v>43971.739583333336</c:v>
                </c:pt>
                <c:pt idx="49936" formatCode="m/d/yyyy\ h:mm">
                  <c:v>43971.760416666664</c:v>
                </c:pt>
                <c:pt idx="49937" formatCode="m/d/yyyy\ h:mm">
                  <c:v>43971.78125</c:v>
                </c:pt>
                <c:pt idx="49938" formatCode="m/d/yyyy\ h:mm">
                  <c:v>43971.802083333336</c:v>
                </c:pt>
                <c:pt idx="49939" formatCode="m/d/yyyy\ h:mm">
                  <c:v>43971.822916666664</c:v>
                </c:pt>
                <c:pt idx="49940" formatCode="m/d/yyyy\ h:mm">
                  <c:v>43971.84375</c:v>
                </c:pt>
                <c:pt idx="49941" formatCode="m/d/yyyy\ h:mm">
                  <c:v>43971.864583333336</c:v>
                </c:pt>
                <c:pt idx="49942" formatCode="m/d/yyyy\ h:mm">
                  <c:v>43971.885416666664</c:v>
                </c:pt>
                <c:pt idx="49943" formatCode="m/d/yyyy\ h:mm">
                  <c:v>43971.90625</c:v>
                </c:pt>
                <c:pt idx="49944" formatCode="m/d/yyyy\ h:mm">
                  <c:v>43971.927083333336</c:v>
                </c:pt>
                <c:pt idx="49945" formatCode="m/d/yyyy\ h:mm">
                  <c:v>43971.947916666664</c:v>
                </c:pt>
                <c:pt idx="49946" formatCode="m/d/yyyy\ h:mm">
                  <c:v>43971.96875</c:v>
                </c:pt>
                <c:pt idx="49947" formatCode="m/d/yyyy\ h:mm">
                  <c:v>43971.989583333336</c:v>
                </c:pt>
                <c:pt idx="49948" formatCode="m/d/yyyy\ h:mm">
                  <c:v>43972.010416666664</c:v>
                </c:pt>
                <c:pt idx="49949" formatCode="m/d/yyyy\ h:mm">
                  <c:v>43972.03125</c:v>
                </c:pt>
                <c:pt idx="49950" formatCode="m/d/yyyy\ h:mm">
                  <c:v>43972.052083333336</c:v>
                </c:pt>
                <c:pt idx="49951" formatCode="m/d/yyyy\ h:mm">
                  <c:v>43972.072916666664</c:v>
                </c:pt>
                <c:pt idx="49952" formatCode="m/d/yyyy\ h:mm">
                  <c:v>43972.09375</c:v>
                </c:pt>
                <c:pt idx="49953" formatCode="m/d/yyyy\ h:mm">
                  <c:v>43972.114583333336</c:v>
                </c:pt>
                <c:pt idx="49954" formatCode="m/d/yyyy\ h:mm">
                  <c:v>43972.135416666664</c:v>
                </c:pt>
                <c:pt idx="49955" formatCode="m/d/yyyy\ h:mm">
                  <c:v>43972.15625</c:v>
                </c:pt>
                <c:pt idx="49956" formatCode="m/d/yyyy\ h:mm">
                  <c:v>43972.177083333336</c:v>
                </c:pt>
                <c:pt idx="49957" formatCode="m/d/yyyy\ h:mm">
                  <c:v>43972.197916666664</c:v>
                </c:pt>
                <c:pt idx="49958" formatCode="m/d/yyyy\ h:mm">
                  <c:v>43972.21875</c:v>
                </c:pt>
                <c:pt idx="49959" formatCode="m/d/yyyy\ h:mm">
                  <c:v>43972.239583333336</c:v>
                </c:pt>
                <c:pt idx="49960" formatCode="m/d/yyyy\ h:mm">
                  <c:v>43972.260416666664</c:v>
                </c:pt>
                <c:pt idx="49961" formatCode="m/d/yyyy\ h:mm">
                  <c:v>43972.28125</c:v>
                </c:pt>
                <c:pt idx="49962" formatCode="m/d/yyyy\ h:mm">
                  <c:v>43972.302083333336</c:v>
                </c:pt>
                <c:pt idx="49963" formatCode="m/d/yyyy\ h:mm">
                  <c:v>43972.322916666664</c:v>
                </c:pt>
                <c:pt idx="49964" formatCode="m/d/yyyy\ h:mm">
                  <c:v>43972.34375</c:v>
                </c:pt>
                <c:pt idx="49965" formatCode="m/d/yyyy\ h:mm">
                  <c:v>43972.364583333336</c:v>
                </c:pt>
                <c:pt idx="49966" formatCode="m/d/yyyy\ h:mm">
                  <c:v>43972.385416666664</c:v>
                </c:pt>
                <c:pt idx="49967" formatCode="m/d/yyyy\ h:mm">
                  <c:v>43972.40625</c:v>
                </c:pt>
                <c:pt idx="49968" formatCode="m/d/yyyy\ h:mm">
                  <c:v>43972.427083333336</c:v>
                </c:pt>
                <c:pt idx="49969" formatCode="m/d/yyyy\ h:mm">
                  <c:v>43972.447916666664</c:v>
                </c:pt>
                <c:pt idx="49970" formatCode="m/d/yyyy\ h:mm">
                  <c:v>43972.46875</c:v>
                </c:pt>
                <c:pt idx="49971" formatCode="m/d/yyyy\ h:mm">
                  <c:v>43972.489583333336</c:v>
                </c:pt>
                <c:pt idx="49972" formatCode="m/d/yyyy\ h:mm">
                  <c:v>43972.510416666664</c:v>
                </c:pt>
                <c:pt idx="49973" formatCode="m/d/yyyy\ h:mm">
                  <c:v>43972.53125</c:v>
                </c:pt>
                <c:pt idx="49974" formatCode="m/d/yyyy\ h:mm">
                  <c:v>43972.552083333336</c:v>
                </c:pt>
                <c:pt idx="49975" formatCode="m/d/yyyy\ h:mm">
                  <c:v>43972.572916666664</c:v>
                </c:pt>
                <c:pt idx="49976" formatCode="m/d/yyyy\ h:mm">
                  <c:v>43972.59375</c:v>
                </c:pt>
                <c:pt idx="49977" formatCode="m/d/yyyy\ h:mm">
                  <c:v>43972.614583333336</c:v>
                </c:pt>
                <c:pt idx="49978" formatCode="m/d/yyyy\ h:mm">
                  <c:v>43972.635416666664</c:v>
                </c:pt>
                <c:pt idx="49979" formatCode="m/d/yyyy\ h:mm">
                  <c:v>43972.65625</c:v>
                </c:pt>
                <c:pt idx="49980" formatCode="m/d/yyyy\ h:mm">
                  <c:v>43972.677083333336</c:v>
                </c:pt>
                <c:pt idx="49981" formatCode="m/d/yyyy\ h:mm">
                  <c:v>43972.697916666664</c:v>
                </c:pt>
                <c:pt idx="49982" formatCode="m/d/yyyy\ h:mm">
                  <c:v>43972.71875</c:v>
                </c:pt>
                <c:pt idx="49983" formatCode="m/d/yyyy\ h:mm">
                  <c:v>43972.739583333336</c:v>
                </c:pt>
                <c:pt idx="49984" formatCode="m/d/yyyy\ h:mm">
                  <c:v>43972.760416666664</c:v>
                </c:pt>
                <c:pt idx="49985" formatCode="m/d/yyyy\ h:mm">
                  <c:v>43972.78125</c:v>
                </c:pt>
                <c:pt idx="49986" formatCode="m/d/yyyy\ h:mm">
                  <c:v>43972.802083333336</c:v>
                </c:pt>
                <c:pt idx="49987" formatCode="m/d/yyyy\ h:mm">
                  <c:v>43972.822916666664</c:v>
                </c:pt>
                <c:pt idx="49988" formatCode="m/d/yyyy\ h:mm">
                  <c:v>43972.84375</c:v>
                </c:pt>
                <c:pt idx="49989" formatCode="m/d/yyyy\ h:mm">
                  <c:v>43972.864583333336</c:v>
                </c:pt>
                <c:pt idx="49990" formatCode="m/d/yyyy\ h:mm">
                  <c:v>43972.885416666664</c:v>
                </c:pt>
                <c:pt idx="49991" formatCode="m/d/yyyy\ h:mm">
                  <c:v>43972.90625</c:v>
                </c:pt>
                <c:pt idx="49992" formatCode="m/d/yyyy\ h:mm">
                  <c:v>43972.927083333336</c:v>
                </c:pt>
                <c:pt idx="49993" formatCode="m/d/yyyy\ h:mm">
                  <c:v>43972.947916666664</c:v>
                </c:pt>
                <c:pt idx="49994" formatCode="m/d/yyyy\ h:mm">
                  <c:v>43972.96875</c:v>
                </c:pt>
                <c:pt idx="49995" formatCode="m/d/yyyy\ h:mm">
                  <c:v>43972.989583333336</c:v>
                </c:pt>
                <c:pt idx="49996" formatCode="m/d/yyyy\ h:mm">
                  <c:v>43973.010416666664</c:v>
                </c:pt>
                <c:pt idx="49997" formatCode="m/d/yyyy\ h:mm">
                  <c:v>43973.03125</c:v>
                </c:pt>
                <c:pt idx="49998" formatCode="m/d/yyyy\ h:mm">
                  <c:v>43973.052083333336</c:v>
                </c:pt>
                <c:pt idx="49999" formatCode="m/d/yyyy\ h:mm">
                  <c:v>43973.072916666664</c:v>
                </c:pt>
                <c:pt idx="50000" formatCode="m/d/yyyy\ h:mm">
                  <c:v>43973.09375</c:v>
                </c:pt>
                <c:pt idx="50001" formatCode="m/d/yyyy\ h:mm">
                  <c:v>43973.114583333336</c:v>
                </c:pt>
                <c:pt idx="50002" formatCode="m/d/yyyy\ h:mm">
                  <c:v>43973.135416666664</c:v>
                </c:pt>
                <c:pt idx="50003" formatCode="m/d/yyyy\ h:mm">
                  <c:v>43973.15625</c:v>
                </c:pt>
                <c:pt idx="50004" formatCode="m/d/yyyy\ h:mm">
                  <c:v>43973.177083333336</c:v>
                </c:pt>
                <c:pt idx="50005" formatCode="m/d/yyyy\ h:mm">
                  <c:v>43973.197916666664</c:v>
                </c:pt>
                <c:pt idx="50006" formatCode="m/d/yyyy\ h:mm">
                  <c:v>43973.21875</c:v>
                </c:pt>
                <c:pt idx="50007" formatCode="m/d/yyyy\ h:mm">
                  <c:v>43973.239583333336</c:v>
                </c:pt>
                <c:pt idx="50008" formatCode="m/d/yyyy\ h:mm">
                  <c:v>43973.260416666664</c:v>
                </c:pt>
                <c:pt idx="50009" formatCode="m/d/yyyy\ h:mm">
                  <c:v>43973.28125</c:v>
                </c:pt>
                <c:pt idx="50010" formatCode="m/d/yyyy\ h:mm">
                  <c:v>43973.302083333336</c:v>
                </c:pt>
                <c:pt idx="50011" formatCode="m/d/yyyy\ h:mm">
                  <c:v>43973.322916666664</c:v>
                </c:pt>
                <c:pt idx="50012" formatCode="m/d/yyyy\ h:mm">
                  <c:v>43973.34375</c:v>
                </c:pt>
                <c:pt idx="50013" formatCode="m/d/yyyy\ h:mm">
                  <c:v>43973.364583333336</c:v>
                </c:pt>
                <c:pt idx="50014" formatCode="m/d/yyyy\ h:mm">
                  <c:v>43973.385416666664</c:v>
                </c:pt>
                <c:pt idx="50015" formatCode="m/d/yyyy\ h:mm">
                  <c:v>43973.40625</c:v>
                </c:pt>
                <c:pt idx="50016" formatCode="m/d/yyyy\ h:mm">
                  <c:v>43973.427083333336</c:v>
                </c:pt>
                <c:pt idx="50017" formatCode="m/d/yyyy\ h:mm">
                  <c:v>43973.447916666664</c:v>
                </c:pt>
                <c:pt idx="50018" formatCode="m/d/yyyy\ h:mm">
                  <c:v>43973.46875</c:v>
                </c:pt>
                <c:pt idx="50019" formatCode="m/d/yyyy\ h:mm">
                  <c:v>43973.489583333336</c:v>
                </c:pt>
                <c:pt idx="50020" formatCode="m/d/yyyy\ h:mm">
                  <c:v>43973.510416666664</c:v>
                </c:pt>
                <c:pt idx="50021" formatCode="m/d/yyyy\ h:mm">
                  <c:v>43973.53125</c:v>
                </c:pt>
                <c:pt idx="50022" formatCode="m/d/yyyy\ h:mm">
                  <c:v>43973.552083333336</c:v>
                </c:pt>
                <c:pt idx="50023" formatCode="m/d/yyyy\ h:mm">
                  <c:v>43973.572916666664</c:v>
                </c:pt>
                <c:pt idx="50024" formatCode="m/d/yyyy\ h:mm">
                  <c:v>43973.59375</c:v>
                </c:pt>
                <c:pt idx="50025" formatCode="m/d/yyyy\ h:mm">
                  <c:v>43973.614583333336</c:v>
                </c:pt>
                <c:pt idx="50026" formatCode="m/d/yyyy\ h:mm">
                  <c:v>43973.635416666664</c:v>
                </c:pt>
                <c:pt idx="50027" formatCode="m/d/yyyy\ h:mm">
                  <c:v>43973.65625</c:v>
                </c:pt>
                <c:pt idx="50028" formatCode="m/d/yyyy\ h:mm">
                  <c:v>43973.677083333336</c:v>
                </c:pt>
                <c:pt idx="50029" formatCode="m/d/yyyy\ h:mm">
                  <c:v>43973.697916666664</c:v>
                </c:pt>
                <c:pt idx="50030" formatCode="m/d/yyyy\ h:mm">
                  <c:v>43973.71875</c:v>
                </c:pt>
                <c:pt idx="50031" formatCode="m/d/yyyy\ h:mm">
                  <c:v>43973.739583333336</c:v>
                </c:pt>
                <c:pt idx="50032" formatCode="m/d/yyyy\ h:mm">
                  <c:v>43973.760416666664</c:v>
                </c:pt>
                <c:pt idx="50033" formatCode="m/d/yyyy\ h:mm">
                  <c:v>43973.78125</c:v>
                </c:pt>
                <c:pt idx="50034" formatCode="m/d/yyyy\ h:mm">
                  <c:v>43973.802083333336</c:v>
                </c:pt>
                <c:pt idx="50035" formatCode="m/d/yyyy\ h:mm">
                  <c:v>43973.822916666664</c:v>
                </c:pt>
                <c:pt idx="50036" formatCode="m/d/yyyy\ h:mm">
                  <c:v>43973.84375</c:v>
                </c:pt>
                <c:pt idx="50037" formatCode="m/d/yyyy\ h:mm">
                  <c:v>43973.864583333336</c:v>
                </c:pt>
                <c:pt idx="50038" formatCode="m/d/yyyy\ h:mm">
                  <c:v>43973.885416666664</c:v>
                </c:pt>
                <c:pt idx="50039" formatCode="m/d/yyyy\ h:mm">
                  <c:v>43973.90625</c:v>
                </c:pt>
                <c:pt idx="50040" formatCode="m/d/yyyy\ h:mm">
                  <c:v>43973.927083333336</c:v>
                </c:pt>
                <c:pt idx="50041" formatCode="m/d/yyyy\ h:mm">
                  <c:v>43973.947916666664</c:v>
                </c:pt>
                <c:pt idx="50042" formatCode="m/d/yyyy\ h:mm">
                  <c:v>43973.96875</c:v>
                </c:pt>
                <c:pt idx="50043" formatCode="m/d/yyyy\ h:mm">
                  <c:v>43973.989583333336</c:v>
                </c:pt>
                <c:pt idx="50044" formatCode="m/d/yyyy\ h:mm">
                  <c:v>43974.010416666664</c:v>
                </c:pt>
                <c:pt idx="50045" formatCode="m/d/yyyy\ h:mm">
                  <c:v>43974.03125</c:v>
                </c:pt>
                <c:pt idx="50046" formatCode="m/d/yyyy\ h:mm">
                  <c:v>43974.052083333336</c:v>
                </c:pt>
                <c:pt idx="50047" formatCode="m/d/yyyy\ h:mm">
                  <c:v>43974.072916666664</c:v>
                </c:pt>
                <c:pt idx="50048" formatCode="m/d/yyyy\ h:mm">
                  <c:v>43974.09375</c:v>
                </c:pt>
                <c:pt idx="50049" formatCode="m/d/yyyy\ h:mm">
                  <c:v>43974.114583333336</c:v>
                </c:pt>
                <c:pt idx="50050" formatCode="m/d/yyyy\ h:mm">
                  <c:v>43974.135416666664</c:v>
                </c:pt>
                <c:pt idx="50051" formatCode="m/d/yyyy\ h:mm">
                  <c:v>43974.15625</c:v>
                </c:pt>
                <c:pt idx="50052" formatCode="m/d/yyyy\ h:mm">
                  <c:v>43974.177083333336</c:v>
                </c:pt>
                <c:pt idx="50053" formatCode="m/d/yyyy\ h:mm">
                  <c:v>43974.197916666664</c:v>
                </c:pt>
                <c:pt idx="50054" formatCode="m/d/yyyy\ h:mm">
                  <c:v>43974.21875</c:v>
                </c:pt>
                <c:pt idx="50055" formatCode="m/d/yyyy\ h:mm">
                  <c:v>43974.239583333336</c:v>
                </c:pt>
                <c:pt idx="50056" formatCode="m/d/yyyy\ h:mm">
                  <c:v>43974.260416666664</c:v>
                </c:pt>
                <c:pt idx="50057" formatCode="m/d/yyyy\ h:mm">
                  <c:v>43974.28125</c:v>
                </c:pt>
                <c:pt idx="50058" formatCode="m/d/yyyy\ h:mm">
                  <c:v>43974.302083333336</c:v>
                </c:pt>
                <c:pt idx="50059" formatCode="m/d/yyyy\ h:mm">
                  <c:v>43974.322916666664</c:v>
                </c:pt>
                <c:pt idx="50060" formatCode="m/d/yyyy\ h:mm">
                  <c:v>43974.34375</c:v>
                </c:pt>
                <c:pt idx="50061" formatCode="m/d/yyyy\ h:mm">
                  <c:v>43974.364583333336</c:v>
                </c:pt>
                <c:pt idx="50062" formatCode="m/d/yyyy\ h:mm">
                  <c:v>43974.385416666664</c:v>
                </c:pt>
                <c:pt idx="50063" formatCode="m/d/yyyy\ h:mm">
                  <c:v>43974.40625</c:v>
                </c:pt>
                <c:pt idx="50064" formatCode="m/d/yyyy\ h:mm">
                  <c:v>43974.427083333336</c:v>
                </c:pt>
                <c:pt idx="50065" formatCode="m/d/yyyy\ h:mm">
                  <c:v>43974.447916666664</c:v>
                </c:pt>
                <c:pt idx="50066" formatCode="m/d/yyyy\ h:mm">
                  <c:v>43974.46875</c:v>
                </c:pt>
                <c:pt idx="50067" formatCode="m/d/yyyy\ h:mm">
                  <c:v>43974.489583333336</c:v>
                </c:pt>
                <c:pt idx="50068" formatCode="m/d/yyyy\ h:mm">
                  <c:v>43974.510416666664</c:v>
                </c:pt>
                <c:pt idx="50069" formatCode="m/d/yyyy\ h:mm">
                  <c:v>43974.53125</c:v>
                </c:pt>
                <c:pt idx="50070" formatCode="m/d/yyyy\ h:mm">
                  <c:v>43974.552083333336</c:v>
                </c:pt>
                <c:pt idx="50071" formatCode="m/d/yyyy\ h:mm">
                  <c:v>43974.572916666664</c:v>
                </c:pt>
                <c:pt idx="50072" formatCode="m/d/yyyy\ h:mm">
                  <c:v>43974.59375</c:v>
                </c:pt>
                <c:pt idx="50073" formatCode="m/d/yyyy\ h:mm">
                  <c:v>43974.614583333336</c:v>
                </c:pt>
                <c:pt idx="50074" formatCode="m/d/yyyy\ h:mm">
                  <c:v>43974.635416666664</c:v>
                </c:pt>
                <c:pt idx="50075" formatCode="m/d/yyyy\ h:mm">
                  <c:v>43974.65625</c:v>
                </c:pt>
                <c:pt idx="50076" formatCode="m/d/yyyy\ h:mm">
                  <c:v>43974.677083333336</c:v>
                </c:pt>
                <c:pt idx="50077" formatCode="m/d/yyyy\ h:mm">
                  <c:v>43974.697916666664</c:v>
                </c:pt>
                <c:pt idx="50078" formatCode="m/d/yyyy\ h:mm">
                  <c:v>43974.71875</c:v>
                </c:pt>
                <c:pt idx="50079" formatCode="m/d/yyyy\ h:mm">
                  <c:v>43974.739583333336</c:v>
                </c:pt>
                <c:pt idx="50080" formatCode="m/d/yyyy\ h:mm">
                  <c:v>43974.760416666664</c:v>
                </c:pt>
                <c:pt idx="50081" formatCode="m/d/yyyy\ h:mm">
                  <c:v>43974.78125</c:v>
                </c:pt>
                <c:pt idx="50082" formatCode="m/d/yyyy\ h:mm">
                  <c:v>43974.802083333336</c:v>
                </c:pt>
                <c:pt idx="50083" formatCode="m/d/yyyy\ h:mm">
                  <c:v>43974.822916666664</c:v>
                </c:pt>
                <c:pt idx="50084" formatCode="m/d/yyyy\ h:mm">
                  <c:v>43974.84375</c:v>
                </c:pt>
                <c:pt idx="50085" formatCode="m/d/yyyy\ h:mm">
                  <c:v>43974.864583333336</c:v>
                </c:pt>
                <c:pt idx="50086" formatCode="m/d/yyyy\ h:mm">
                  <c:v>43974.885416666664</c:v>
                </c:pt>
                <c:pt idx="50087" formatCode="m/d/yyyy\ h:mm">
                  <c:v>43974.90625</c:v>
                </c:pt>
                <c:pt idx="50088" formatCode="m/d/yyyy\ h:mm">
                  <c:v>43974.927083333336</c:v>
                </c:pt>
                <c:pt idx="50089" formatCode="m/d/yyyy\ h:mm">
                  <c:v>43974.947916666664</c:v>
                </c:pt>
                <c:pt idx="50090" formatCode="m/d/yyyy\ h:mm">
                  <c:v>43974.96875</c:v>
                </c:pt>
                <c:pt idx="50091" formatCode="m/d/yyyy\ h:mm">
                  <c:v>43974.989583333336</c:v>
                </c:pt>
                <c:pt idx="50092" formatCode="m/d/yyyy\ h:mm">
                  <c:v>43975.010416666664</c:v>
                </c:pt>
                <c:pt idx="50093" formatCode="m/d/yyyy\ h:mm">
                  <c:v>43975.03125</c:v>
                </c:pt>
                <c:pt idx="50094" formatCode="m/d/yyyy\ h:mm">
                  <c:v>43975.052083333336</c:v>
                </c:pt>
                <c:pt idx="50095" formatCode="m/d/yyyy\ h:mm">
                  <c:v>43975.072916666664</c:v>
                </c:pt>
                <c:pt idx="50096" formatCode="m/d/yyyy\ h:mm">
                  <c:v>43975.09375</c:v>
                </c:pt>
                <c:pt idx="50097" formatCode="m/d/yyyy\ h:mm">
                  <c:v>43975.114583333336</c:v>
                </c:pt>
                <c:pt idx="50098" formatCode="m/d/yyyy\ h:mm">
                  <c:v>43975.135416666664</c:v>
                </c:pt>
                <c:pt idx="50099" formatCode="m/d/yyyy\ h:mm">
                  <c:v>43975.15625</c:v>
                </c:pt>
                <c:pt idx="50100" formatCode="m/d/yyyy\ h:mm">
                  <c:v>43975.177083333336</c:v>
                </c:pt>
                <c:pt idx="50101" formatCode="m/d/yyyy\ h:mm">
                  <c:v>43975.197916666664</c:v>
                </c:pt>
                <c:pt idx="50102" formatCode="m/d/yyyy\ h:mm">
                  <c:v>43975.21875</c:v>
                </c:pt>
                <c:pt idx="50103" formatCode="m/d/yyyy\ h:mm">
                  <c:v>43975.239583333336</c:v>
                </c:pt>
                <c:pt idx="50104" formatCode="m/d/yyyy\ h:mm">
                  <c:v>43975.260416666664</c:v>
                </c:pt>
                <c:pt idx="50105" formatCode="m/d/yyyy\ h:mm">
                  <c:v>43975.28125</c:v>
                </c:pt>
                <c:pt idx="50106" formatCode="m/d/yyyy\ h:mm">
                  <c:v>43975.302083333336</c:v>
                </c:pt>
                <c:pt idx="50107" formatCode="m/d/yyyy\ h:mm">
                  <c:v>43975.322916666664</c:v>
                </c:pt>
                <c:pt idx="50108" formatCode="m/d/yyyy\ h:mm">
                  <c:v>43975.34375</c:v>
                </c:pt>
                <c:pt idx="50109" formatCode="m/d/yyyy\ h:mm">
                  <c:v>43975.364583333336</c:v>
                </c:pt>
                <c:pt idx="50110" formatCode="m/d/yyyy\ h:mm">
                  <c:v>43975.385416666664</c:v>
                </c:pt>
                <c:pt idx="50111" formatCode="m/d/yyyy\ h:mm">
                  <c:v>43975.40625</c:v>
                </c:pt>
                <c:pt idx="50112" formatCode="m/d/yyyy\ h:mm">
                  <c:v>43975.427083333336</c:v>
                </c:pt>
                <c:pt idx="50113" formatCode="m/d/yyyy\ h:mm">
                  <c:v>43975.447916666664</c:v>
                </c:pt>
                <c:pt idx="50114" formatCode="m/d/yyyy\ h:mm">
                  <c:v>43975.46875</c:v>
                </c:pt>
                <c:pt idx="50115" formatCode="m/d/yyyy\ h:mm">
                  <c:v>43975.489583333336</c:v>
                </c:pt>
                <c:pt idx="50116" formatCode="m/d/yyyy\ h:mm">
                  <c:v>43975.510416666664</c:v>
                </c:pt>
                <c:pt idx="50117" formatCode="m/d/yyyy\ h:mm">
                  <c:v>43975.53125</c:v>
                </c:pt>
                <c:pt idx="50118" formatCode="m/d/yyyy\ h:mm">
                  <c:v>43975.552083333336</c:v>
                </c:pt>
                <c:pt idx="50119" formatCode="m/d/yyyy\ h:mm">
                  <c:v>43975.572916666664</c:v>
                </c:pt>
                <c:pt idx="50120" formatCode="m/d/yyyy\ h:mm">
                  <c:v>43975.59375</c:v>
                </c:pt>
                <c:pt idx="50121" formatCode="m/d/yyyy\ h:mm">
                  <c:v>43975.614583333336</c:v>
                </c:pt>
                <c:pt idx="50122" formatCode="m/d/yyyy\ h:mm">
                  <c:v>43975.635416666664</c:v>
                </c:pt>
                <c:pt idx="50123" formatCode="m/d/yyyy\ h:mm">
                  <c:v>43975.65625</c:v>
                </c:pt>
                <c:pt idx="50124" formatCode="m/d/yyyy\ h:mm">
                  <c:v>43975.677083333336</c:v>
                </c:pt>
                <c:pt idx="50125" formatCode="m/d/yyyy\ h:mm">
                  <c:v>43975.697916666664</c:v>
                </c:pt>
                <c:pt idx="50126" formatCode="m/d/yyyy\ h:mm">
                  <c:v>43975.71875</c:v>
                </c:pt>
                <c:pt idx="50127" formatCode="m/d/yyyy\ h:mm">
                  <c:v>43975.739583333336</c:v>
                </c:pt>
                <c:pt idx="50128" formatCode="m/d/yyyy\ h:mm">
                  <c:v>43975.760416666664</c:v>
                </c:pt>
                <c:pt idx="50129" formatCode="m/d/yyyy\ h:mm">
                  <c:v>43975.78125</c:v>
                </c:pt>
                <c:pt idx="50130" formatCode="m/d/yyyy\ h:mm">
                  <c:v>43975.802083333336</c:v>
                </c:pt>
                <c:pt idx="50131" formatCode="m/d/yyyy\ h:mm">
                  <c:v>43975.822916666664</c:v>
                </c:pt>
                <c:pt idx="50132" formatCode="m/d/yyyy\ h:mm">
                  <c:v>43975.84375</c:v>
                </c:pt>
                <c:pt idx="50133" formatCode="m/d/yyyy\ h:mm">
                  <c:v>43975.864583333336</c:v>
                </c:pt>
                <c:pt idx="50134" formatCode="m/d/yyyy\ h:mm">
                  <c:v>43975.885416666664</c:v>
                </c:pt>
                <c:pt idx="50135" formatCode="m/d/yyyy\ h:mm">
                  <c:v>43975.90625</c:v>
                </c:pt>
                <c:pt idx="50136" formatCode="m/d/yyyy\ h:mm">
                  <c:v>43975.927083333336</c:v>
                </c:pt>
                <c:pt idx="50137" formatCode="m/d/yyyy\ h:mm">
                  <c:v>43975.947916666664</c:v>
                </c:pt>
                <c:pt idx="50138" formatCode="m/d/yyyy\ h:mm">
                  <c:v>43975.96875</c:v>
                </c:pt>
                <c:pt idx="50139" formatCode="m/d/yyyy\ h:mm">
                  <c:v>43975.989583333336</c:v>
                </c:pt>
                <c:pt idx="50140" formatCode="m/d/yyyy\ h:mm">
                  <c:v>43976.010416666664</c:v>
                </c:pt>
                <c:pt idx="50141" formatCode="m/d/yyyy\ h:mm">
                  <c:v>43976.03125</c:v>
                </c:pt>
                <c:pt idx="50142" formatCode="m/d/yyyy\ h:mm">
                  <c:v>43976.052083333336</c:v>
                </c:pt>
                <c:pt idx="50143" formatCode="m/d/yyyy\ h:mm">
                  <c:v>43976.072916666664</c:v>
                </c:pt>
                <c:pt idx="50144" formatCode="m/d/yyyy\ h:mm">
                  <c:v>43976.09375</c:v>
                </c:pt>
                <c:pt idx="50145" formatCode="m/d/yyyy\ h:mm">
                  <c:v>43976.114583333336</c:v>
                </c:pt>
                <c:pt idx="50146" formatCode="m/d/yyyy\ h:mm">
                  <c:v>43976.135416666664</c:v>
                </c:pt>
                <c:pt idx="50147" formatCode="m/d/yyyy\ h:mm">
                  <c:v>43976.15625</c:v>
                </c:pt>
                <c:pt idx="50148" formatCode="m/d/yyyy\ h:mm">
                  <c:v>43976.177083333336</c:v>
                </c:pt>
                <c:pt idx="50149" formatCode="m/d/yyyy\ h:mm">
                  <c:v>43976.197916666664</c:v>
                </c:pt>
                <c:pt idx="50150" formatCode="m/d/yyyy\ h:mm">
                  <c:v>43976.21875</c:v>
                </c:pt>
                <c:pt idx="50151" formatCode="m/d/yyyy\ h:mm">
                  <c:v>43976.239583333336</c:v>
                </c:pt>
                <c:pt idx="50152" formatCode="m/d/yyyy\ h:mm">
                  <c:v>43976.260416666664</c:v>
                </c:pt>
                <c:pt idx="50153" formatCode="m/d/yyyy\ h:mm">
                  <c:v>43976.28125</c:v>
                </c:pt>
                <c:pt idx="50154" formatCode="m/d/yyyy\ h:mm">
                  <c:v>43976.302083333336</c:v>
                </c:pt>
                <c:pt idx="50155" formatCode="m/d/yyyy\ h:mm">
                  <c:v>43976.322916666664</c:v>
                </c:pt>
                <c:pt idx="50156" formatCode="m/d/yyyy\ h:mm">
                  <c:v>43976.34375</c:v>
                </c:pt>
                <c:pt idx="50157" formatCode="m/d/yyyy\ h:mm">
                  <c:v>43976.364583333336</c:v>
                </c:pt>
                <c:pt idx="50158" formatCode="m/d/yyyy\ h:mm">
                  <c:v>43976.385416666664</c:v>
                </c:pt>
                <c:pt idx="50159" formatCode="m/d/yyyy\ h:mm">
                  <c:v>43976.40625</c:v>
                </c:pt>
                <c:pt idx="50160" formatCode="m/d/yyyy\ h:mm">
                  <c:v>43976.427083333336</c:v>
                </c:pt>
                <c:pt idx="50161" formatCode="m/d/yyyy\ h:mm">
                  <c:v>43976.447916666664</c:v>
                </c:pt>
                <c:pt idx="50162" formatCode="m/d/yyyy\ h:mm">
                  <c:v>43976.46875</c:v>
                </c:pt>
                <c:pt idx="50163" formatCode="m/d/yyyy\ h:mm">
                  <c:v>43976.489583333336</c:v>
                </c:pt>
                <c:pt idx="50164" formatCode="m/d/yyyy\ h:mm">
                  <c:v>43976.510416666664</c:v>
                </c:pt>
                <c:pt idx="50165" formatCode="m/d/yyyy\ h:mm">
                  <c:v>43976.53125</c:v>
                </c:pt>
                <c:pt idx="50166" formatCode="m/d/yyyy\ h:mm">
                  <c:v>43976.552083333336</c:v>
                </c:pt>
                <c:pt idx="50167" formatCode="m/d/yyyy\ h:mm">
                  <c:v>43976.572916666664</c:v>
                </c:pt>
                <c:pt idx="50168" formatCode="m/d/yyyy\ h:mm">
                  <c:v>43976.59375</c:v>
                </c:pt>
                <c:pt idx="50169" formatCode="m/d/yyyy\ h:mm">
                  <c:v>43976.614583333336</c:v>
                </c:pt>
                <c:pt idx="50170" formatCode="m/d/yyyy\ h:mm">
                  <c:v>43976.635416666664</c:v>
                </c:pt>
                <c:pt idx="50171" formatCode="m/d/yyyy\ h:mm">
                  <c:v>43976.65625</c:v>
                </c:pt>
                <c:pt idx="50172" formatCode="m/d/yyyy\ h:mm">
                  <c:v>43976.677083333336</c:v>
                </c:pt>
                <c:pt idx="50173" formatCode="m/d/yyyy\ h:mm">
                  <c:v>43976.697916666664</c:v>
                </c:pt>
                <c:pt idx="50174" formatCode="m/d/yyyy\ h:mm">
                  <c:v>43976.71875</c:v>
                </c:pt>
                <c:pt idx="50175" formatCode="m/d/yyyy\ h:mm">
                  <c:v>43976.739583333336</c:v>
                </c:pt>
                <c:pt idx="50176" formatCode="m/d/yyyy\ h:mm">
                  <c:v>43976.760416666664</c:v>
                </c:pt>
                <c:pt idx="50177" formatCode="m/d/yyyy\ h:mm">
                  <c:v>43976.78125</c:v>
                </c:pt>
                <c:pt idx="50178" formatCode="m/d/yyyy\ h:mm">
                  <c:v>43976.802083333336</c:v>
                </c:pt>
                <c:pt idx="50179" formatCode="m/d/yyyy\ h:mm">
                  <c:v>43976.822916666664</c:v>
                </c:pt>
                <c:pt idx="50180" formatCode="m/d/yyyy\ h:mm">
                  <c:v>43976.84375</c:v>
                </c:pt>
                <c:pt idx="50181" formatCode="m/d/yyyy\ h:mm">
                  <c:v>43976.864583333336</c:v>
                </c:pt>
                <c:pt idx="50182" formatCode="m/d/yyyy\ h:mm">
                  <c:v>43976.885416666664</c:v>
                </c:pt>
                <c:pt idx="50183" formatCode="m/d/yyyy\ h:mm">
                  <c:v>43976.90625</c:v>
                </c:pt>
                <c:pt idx="50184" formatCode="m/d/yyyy\ h:mm">
                  <c:v>43976.927083333336</c:v>
                </c:pt>
                <c:pt idx="50185" formatCode="m/d/yyyy\ h:mm">
                  <c:v>43976.947916666664</c:v>
                </c:pt>
                <c:pt idx="50186" formatCode="m/d/yyyy\ h:mm">
                  <c:v>43976.96875</c:v>
                </c:pt>
                <c:pt idx="50187" formatCode="m/d/yyyy\ h:mm">
                  <c:v>43976.989583333336</c:v>
                </c:pt>
                <c:pt idx="50188" formatCode="m/d/yyyy\ h:mm">
                  <c:v>43977.010416666664</c:v>
                </c:pt>
                <c:pt idx="50189" formatCode="m/d/yyyy\ h:mm">
                  <c:v>43977.03125</c:v>
                </c:pt>
                <c:pt idx="50190" formatCode="m/d/yyyy\ h:mm">
                  <c:v>43977.052083333336</c:v>
                </c:pt>
                <c:pt idx="50191" formatCode="m/d/yyyy\ h:mm">
                  <c:v>43977.072916666664</c:v>
                </c:pt>
                <c:pt idx="50192" formatCode="m/d/yyyy\ h:mm">
                  <c:v>43977.09375</c:v>
                </c:pt>
                <c:pt idx="50193" formatCode="m/d/yyyy\ h:mm">
                  <c:v>43977.114583333336</c:v>
                </c:pt>
                <c:pt idx="50194" formatCode="m/d/yyyy\ h:mm">
                  <c:v>43977.135416666664</c:v>
                </c:pt>
                <c:pt idx="50195" formatCode="m/d/yyyy\ h:mm">
                  <c:v>43977.15625</c:v>
                </c:pt>
                <c:pt idx="50196" formatCode="m/d/yyyy\ h:mm">
                  <c:v>43977.177083333336</c:v>
                </c:pt>
                <c:pt idx="50197" formatCode="m/d/yyyy\ h:mm">
                  <c:v>43977.197916666664</c:v>
                </c:pt>
                <c:pt idx="50198" formatCode="m/d/yyyy\ h:mm">
                  <c:v>43977.21875</c:v>
                </c:pt>
                <c:pt idx="50199" formatCode="m/d/yyyy\ h:mm">
                  <c:v>43977.239583333336</c:v>
                </c:pt>
                <c:pt idx="50200" formatCode="m/d/yyyy\ h:mm">
                  <c:v>43977.260416666664</c:v>
                </c:pt>
                <c:pt idx="50201" formatCode="m/d/yyyy\ h:mm">
                  <c:v>43977.28125</c:v>
                </c:pt>
                <c:pt idx="50202" formatCode="m/d/yyyy\ h:mm">
                  <c:v>43977.302083333336</c:v>
                </c:pt>
                <c:pt idx="50203" formatCode="m/d/yyyy\ h:mm">
                  <c:v>43977.322916666664</c:v>
                </c:pt>
                <c:pt idx="50204" formatCode="m/d/yyyy\ h:mm">
                  <c:v>43977.34375</c:v>
                </c:pt>
                <c:pt idx="50205" formatCode="m/d/yyyy\ h:mm">
                  <c:v>43977.364583333336</c:v>
                </c:pt>
                <c:pt idx="50206" formatCode="m/d/yyyy\ h:mm">
                  <c:v>43977.385416666664</c:v>
                </c:pt>
                <c:pt idx="50207" formatCode="m/d/yyyy\ h:mm">
                  <c:v>43977.40625</c:v>
                </c:pt>
                <c:pt idx="50208" formatCode="m/d/yyyy\ h:mm">
                  <c:v>43977.427083333336</c:v>
                </c:pt>
                <c:pt idx="50209" formatCode="m/d/yyyy\ h:mm">
                  <c:v>43977.447916666664</c:v>
                </c:pt>
                <c:pt idx="50210" formatCode="m/d/yyyy\ h:mm">
                  <c:v>43977.46875</c:v>
                </c:pt>
                <c:pt idx="50211" formatCode="m/d/yyyy\ h:mm">
                  <c:v>43977.489583333336</c:v>
                </c:pt>
                <c:pt idx="50212" formatCode="m/d/yyyy\ h:mm">
                  <c:v>43977.510416666664</c:v>
                </c:pt>
                <c:pt idx="50213" formatCode="m/d/yyyy\ h:mm">
                  <c:v>43977.53125</c:v>
                </c:pt>
                <c:pt idx="50214" formatCode="m/d/yyyy\ h:mm">
                  <c:v>43977.552083333336</c:v>
                </c:pt>
                <c:pt idx="50215" formatCode="m/d/yyyy\ h:mm">
                  <c:v>43977.572916666664</c:v>
                </c:pt>
                <c:pt idx="50216" formatCode="m/d/yyyy\ h:mm">
                  <c:v>43977.59375</c:v>
                </c:pt>
                <c:pt idx="50217" formatCode="m/d/yyyy\ h:mm">
                  <c:v>43977.614583333336</c:v>
                </c:pt>
                <c:pt idx="50218" formatCode="m/d/yyyy\ h:mm">
                  <c:v>43977.635416666664</c:v>
                </c:pt>
                <c:pt idx="50219" formatCode="m/d/yyyy\ h:mm">
                  <c:v>43977.65625</c:v>
                </c:pt>
                <c:pt idx="50220" formatCode="m/d/yyyy\ h:mm">
                  <c:v>43977.677083333336</c:v>
                </c:pt>
                <c:pt idx="50221" formatCode="m/d/yyyy\ h:mm">
                  <c:v>43977.697916666664</c:v>
                </c:pt>
                <c:pt idx="50222" formatCode="m/d/yyyy\ h:mm">
                  <c:v>43977.71875</c:v>
                </c:pt>
                <c:pt idx="50223" formatCode="m/d/yyyy\ h:mm">
                  <c:v>43977.739583333336</c:v>
                </c:pt>
                <c:pt idx="50224" formatCode="m/d/yyyy\ h:mm">
                  <c:v>43977.760416666664</c:v>
                </c:pt>
                <c:pt idx="50225" formatCode="m/d/yyyy\ h:mm">
                  <c:v>43977.78125</c:v>
                </c:pt>
                <c:pt idx="50226" formatCode="m/d/yyyy\ h:mm">
                  <c:v>43977.802083333336</c:v>
                </c:pt>
                <c:pt idx="50227" formatCode="m/d/yyyy\ h:mm">
                  <c:v>43977.822916666664</c:v>
                </c:pt>
                <c:pt idx="50228" formatCode="m/d/yyyy\ h:mm">
                  <c:v>43977.84375</c:v>
                </c:pt>
                <c:pt idx="50229" formatCode="m/d/yyyy\ h:mm">
                  <c:v>43977.864583333336</c:v>
                </c:pt>
                <c:pt idx="50230" formatCode="m/d/yyyy\ h:mm">
                  <c:v>43977.885416666664</c:v>
                </c:pt>
                <c:pt idx="50231" formatCode="m/d/yyyy\ h:mm">
                  <c:v>43977.90625</c:v>
                </c:pt>
                <c:pt idx="50232" formatCode="m/d/yyyy\ h:mm">
                  <c:v>43977.927083333336</c:v>
                </c:pt>
                <c:pt idx="50233" formatCode="m/d/yyyy\ h:mm">
                  <c:v>43977.947916666664</c:v>
                </c:pt>
                <c:pt idx="50234" formatCode="m/d/yyyy\ h:mm">
                  <c:v>43977.96875</c:v>
                </c:pt>
                <c:pt idx="50235" formatCode="m/d/yyyy\ h:mm">
                  <c:v>43977.989583333336</c:v>
                </c:pt>
                <c:pt idx="50236" formatCode="m/d/yyyy\ h:mm">
                  <c:v>43978.010416666664</c:v>
                </c:pt>
                <c:pt idx="50237" formatCode="m/d/yyyy\ h:mm">
                  <c:v>43978.03125</c:v>
                </c:pt>
                <c:pt idx="50238" formatCode="m/d/yyyy\ h:mm">
                  <c:v>43978.052083333336</c:v>
                </c:pt>
                <c:pt idx="50239" formatCode="m/d/yyyy\ h:mm">
                  <c:v>43978.072916666664</c:v>
                </c:pt>
                <c:pt idx="50240" formatCode="m/d/yyyy\ h:mm">
                  <c:v>43978.09375</c:v>
                </c:pt>
                <c:pt idx="50241" formatCode="m/d/yyyy\ h:mm">
                  <c:v>43978.114583333336</c:v>
                </c:pt>
                <c:pt idx="50242" formatCode="m/d/yyyy\ h:mm">
                  <c:v>43978.135416666664</c:v>
                </c:pt>
                <c:pt idx="50243" formatCode="m/d/yyyy\ h:mm">
                  <c:v>43978.15625</c:v>
                </c:pt>
                <c:pt idx="50244" formatCode="m/d/yyyy\ h:mm">
                  <c:v>43978.177083333336</c:v>
                </c:pt>
                <c:pt idx="50245" formatCode="m/d/yyyy\ h:mm">
                  <c:v>43978.197916666664</c:v>
                </c:pt>
                <c:pt idx="50246" formatCode="m/d/yyyy\ h:mm">
                  <c:v>43978.21875</c:v>
                </c:pt>
                <c:pt idx="50247" formatCode="m/d/yyyy\ h:mm">
                  <c:v>43978.239583333336</c:v>
                </c:pt>
                <c:pt idx="50248" formatCode="m/d/yyyy\ h:mm">
                  <c:v>43978.260416666664</c:v>
                </c:pt>
                <c:pt idx="50249" formatCode="m/d/yyyy\ h:mm">
                  <c:v>43978.28125</c:v>
                </c:pt>
                <c:pt idx="50250" formatCode="m/d/yyyy\ h:mm">
                  <c:v>43978.302083333336</c:v>
                </c:pt>
                <c:pt idx="50251" formatCode="m/d/yyyy\ h:mm">
                  <c:v>43978.322916666664</c:v>
                </c:pt>
                <c:pt idx="50252" formatCode="m/d/yyyy\ h:mm">
                  <c:v>43978.34375</c:v>
                </c:pt>
                <c:pt idx="50253" formatCode="m/d/yyyy\ h:mm">
                  <c:v>43978.364583333336</c:v>
                </c:pt>
                <c:pt idx="50254" formatCode="m/d/yyyy\ h:mm">
                  <c:v>43978.385416666664</c:v>
                </c:pt>
                <c:pt idx="50255" formatCode="m/d/yyyy\ h:mm">
                  <c:v>43978.40625</c:v>
                </c:pt>
                <c:pt idx="50256" formatCode="m/d/yyyy\ h:mm">
                  <c:v>43978.427083333336</c:v>
                </c:pt>
                <c:pt idx="50257" formatCode="m/d/yyyy\ h:mm">
                  <c:v>43978.447916666664</c:v>
                </c:pt>
                <c:pt idx="50258" formatCode="m/d/yyyy\ h:mm">
                  <c:v>43978.46875</c:v>
                </c:pt>
                <c:pt idx="50259" formatCode="m/d/yyyy\ h:mm">
                  <c:v>43978.489583333336</c:v>
                </c:pt>
                <c:pt idx="50260" formatCode="m/d/yyyy\ h:mm">
                  <c:v>43978.510416666664</c:v>
                </c:pt>
                <c:pt idx="50261" formatCode="m/d/yyyy\ h:mm">
                  <c:v>43978.53125</c:v>
                </c:pt>
                <c:pt idx="50262" formatCode="m/d/yyyy\ h:mm">
                  <c:v>43978.552083333336</c:v>
                </c:pt>
                <c:pt idx="50263" formatCode="m/d/yyyy\ h:mm">
                  <c:v>43978.572916666664</c:v>
                </c:pt>
                <c:pt idx="50264" formatCode="m/d/yyyy\ h:mm">
                  <c:v>43978.59375</c:v>
                </c:pt>
                <c:pt idx="50265" formatCode="m/d/yyyy\ h:mm">
                  <c:v>43978.614583333336</c:v>
                </c:pt>
                <c:pt idx="50266" formatCode="m/d/yyyy\ h:mm">
                  <c:v>43978.635416666664</c:v>
                </c:pt>
                <c:pt idx="50267" formatCode="m/d/yyyy\ h:mm">
                  <c:v>43978.65625</c:v>
                </c:pt>
                <c:pt idx="50268" formatCode="m/d/yyyy\ h:mm">
                  <c:v>43978.677083333336</c:v>
                </c:pt>
                <c:pt idx="50269" formatCode="m/d/yyyy\ h:mm">
                  <c:v>43978.697916666664</c:v>
                </c:pt>
                <c:pt idx="50270" formatCode="m/d/yyyy\ h:mm">
                  <c:v>43978.71875</c:v>
                </c:pt>
                <c:pt idx="50271" formatCode="m/d/yyyy\ h:mm">
                  <c:v>43978.739583333336</c:v>
                </c:pt>
                <c:pt idx="50272" formatCode="m/d/yyyy\ h:mm">
                  <c:v>43978.760416666664</c:v>
                </c:pt>
                <c:pt idx="50273" formatCode="m/d/yyyy\ h:mm">
                  <c:v>43978.78125</c:v>
                </c:pt>
                <c:pt idx="50274" formatCode="m/d/yyyy\ h:mm">
                  <c:v>43978.802083333336</c:v>
                </c:pt>
                <c:pt idx="50275" formatCode="m/d/yyyy\ h:mm">
                  <c:v>43978.822916666664</c:v>
                </c:pt>
                <c:pt idx="50276" formatCode="m/d/yyyy\ h:mm">
                  <c:v>43978.84375</c:v>
                </c:pt>
                <c:pt idx="50277" formatCode="m/d/yyyy\ h:mm">
                  <c:v>43978.864583333336</c:v>
                </c:pt>
                <c:pt idx="50278" formatCode="m/d/yyyy\ h:mm">
                  <c:v>43978.885416666664</c:v>
                </c:pt>
                <c:pt idx="50279" formatCode="m/d/yyyy\ h:mm">
                  <c:v>43978.90625</c:v>
                </c:pt>
                <c:pt idx="50280" formatCode="m/d/yyyy\ h:mm">
                  <c:v>43978.927083333336</c:v>
                </c:pt>
                <c:pt idx="50281" formatCode="m/d/yyyy\ h:mm">
                  <c:v>43978.947916666664</c:v>
                </c:pt>
                <c:pt idx="50282" formatCode="m/d/yyyy\ h:mm">
                  <c:v>43978.96875</c:v>
                </c:pt>
                <c:pt idx="50283" formatCode="m/d/yyyy\ h:mm">
                  <c:v>43978.989583333336</c:v>
                </c:pt>
                <c:pt idx="50284" formatCode="m/d/yyyy\ h:mm">
                  <c:v>43979.010416666664</c:v>
                </c:pt>
                <c:pt idx="50285" formatCode="m/d/yyyy\ h:mm">
                  <c:v>43979.03125</c:v>
                </c:pt>
                <c:pt idx="50286" formatCode="m/d/yyyy\ h:mm">
                  <c:v>43979.052083333336</c:v>
                </c:pt>
                <c:pt idx="50287" formatCode="m/d/yyyy\ h:mm">
                  <c:v>43979.072916666664</c:v>
                </c:pt>
                <c:pt idx="50288" formatCode="m/d/yyyy\ h:mm">
                  <c:v>43979.09375</c:v>
                </c:pt>
                <c:pt idx="50289" formatCode="m/d/yyyy\ h:mm">
                  <c:v>43979.114583333336</c:v>
                </c:pt>
                <c:pt idx="50290" formatCode="m/d/yyyy\ h:mm">
                  <c:v>43979.135416666664</c:v>
                </c:pt>
                <c:pt idx="50291" formatCode="m/d/yyyy\ h:mm">
                  <c:v>43979.15625</c:v>
                </c:pt>
                <c:pt idx="50292" formatCode="m/d/yyyy\ h:mm">
                  <c:v>43979.177083333336</c:v>
                </c:pt>
                <c:pt idx="50293" formatCode="m/d/yyyy\ h:mm">
                  <c:v>43979.197916666664</c:v>
                </c:pt>
                <c:pt idx="50294" formatCode="m/d/yyyy\ h:mm">
                  <c:v>43979.21875</c:v>
                </c:pt>
                <c:pt idx="50295" formatCode="m/d/yyyy\ h:mm">
                  <c:v>43979.239583333336</c:v>
                </c:pt>
                <c:pt idx="50296" formatCode="m/d/yyyy\ h:mm">
                  <c:v>43979.260416666664</c:v>
                </c:pt>
                <c:pt idx="50297" formatCode="m/d/yyyy\ h:mm">
                  <c:v>43979.28125</c:v>
                </c:pt>
                <c:pt idx="50298" formatCode="m/d/yyyy\ h:mm">
                  <c:v>43979.302083333336</c:v>
                </c:pt>
                <c:pt idx="50299" formatCode="m/d/yyyy\ h:mm">
                  <c:v>43979.322916666664</c:v>
                </c:pt>
                <c:pt idx="50300" formatCode="m/d/yyyy\ h:mm">
                  <c:v>43979.34375</c:v>
                </c:pt>
                <c:pt idx="50301" formatCode="m/d/yyyy\ h:mm">
                  <c:v>43979.364583333336</c:v>
                </c:pt>
                <c:pt idx="50302" formatCode="m/d/yyyy\ h:mm">
                  <c:v>43979.385416666664</c:v>
                </c:pt>
                <c:pt idx="50303" formatCode="m/d/yyyy\ h:mm">
                  <c:v>43979.40625</c:v>
                </c:pt>
                <c:pt idx="50304" formatCode="m/d/yyyy\ h:mm">
                  <c:v>43979.427083333336</c:v>
                </c:pt>
                <c:pt idx="50305" formatCode="m/d/yyyy\ h:mm">
                  <c:v>43979.447916666664</c:v>
                </c:pt>
                <c:pt idx="50306" formatCode="m/d/yyyy\ h:mm">
                  <c:v>43979.46875</c:v>
                </c:pt>
                <c:pt idx="50307" formatCode="m/d/yyyy\ h:mm">
                  <c:v>43979.489583333336</c:v>
                </c:pt>
                <c:pt idx="50308" formatCode="m/d/yyyy\ h:mm">
                  <c:v>43979.510416666664</c:v>
                </c:pt>
                <c:pt idx="50309" formatCode="m/d/yyyy\ h:mm">
                  <c:v>43979.53125</c:v>
                </c:pt>
                <c:pt idx="50310" formatCode="m/d/yyyy\ h:mm">
                  <c:v>43979.552083333336</c:v>
                </c:pt>
                <c:pt idx="50311" formatCode="m/d/yyyy\ h:mm">
                  <c:v>43979.572916666664</c:v>
                </c:pt>
                <c:pt idx="50312" formatCode="m/d/yyyy\ h:mm">
                  <c:v>43979.59375</c:v>
                </c:pt>
                <c:pt idx="50313" formatCode="m/d/yyyy\ h:mm">
                  <c:v>43979.614583333336</c:v>
                </c:pt>
                <c:pt idx="50314" formatCode="m/d/yyyy\ h:mm">
                  <c:v>43979.635416666664</c:v>
                </c:pt>
                <c:pt idx="50315" formatCode="m/d/yyyy\ h:mm">
                  <c:v>43979.65625</c:v>
                </c:pt>
                <c:pt idx="50316" formatCode="m/d/yyyy\ h:mm">
                  <c:v>43979.677083333336</c:v>
                </c:pt>
                <c:pt idx="50317" formatCode="m/d/yyyy\ h:mm">
                  <c:v>43979.697916666664</c:v>
                </c:pt>
                <c:pt idx="50318" formatCode="m/d/yyyy\ h:mm">
                  <c:v>43979.71875</c:v>
                </c:pt>
                <c:pt idx="50319" formatCode="m/d/yyyy\ h:mm">
                  <c:v>43979.739583333336</c:v>
                </c:pt>
                <c:pt idx="50320" formatCode="m/d/yyyy\ h:mm">
                  <c:v>43979.760416666664</c:v>
                </c:pt>
                <c:pt idx="50321" formatCode="m/d/yyyy\ h:mm">
                  <c:v>43979.78125</c:v>
                </c:pt>
                <c:pt idx="50322" formatCode="m/d/yyyy\ h:mm">
                  <c:v>43979.802083333336</c:v>
                </c:pt>
                <c:pt idx="50323" formatCode="m/d/yyyy\ h:mm">
                  <c:v>43979.822916666664</c:v>
                </c:pt>
                <c:pt idx="50324" formatCode="m/d/yyyy\ h:mm">
                  <c:v>43979.84375</c:v>
                </c:pt>
                <c:pt idx="50325" formatCode="m/d/yyyy\ h:mm">
                  <c:v>43979.864583333336</c:v>
                </c:pt>
                <c:pt idx="50326" formatCode="m/d/yyyy\ h:mm">
                  <c:v>43979.885416666664</c:v>
                </c:pt>
                <c:pt idx="50327" formatCode="m/d/yyyy\ h:mm">
                  <c:v>43979.90625</c:v>
                </c:pt>
                <c:pt idx="50328" formatCode="m/d/yyyy\ h:mm">
                  <c:v>43979.927083333336</c:v>
                </c:pt>
                <c:pt idx="50329" formatCode="m/d/yyyy\ h:mm">
                  <c:v>43979.947916666664</c:v>
                </c:pt>
                <c:pt idx="50330" formatCode="m/d/yyyy\ h:mm">
                  <c:v>43979.96875</c:v>
                </c:pt>
                <c:pt idx="50331" formatCode="m/d/yyyy\ h:mm">
                  <c:v>43979.989583333336</c:v>
                </c:pt>
                <c:pt idx="50332" formatCode="m/d/yyyy\ h:mm">
                  <c:v>43980.010416666664</c:v>
                </c:pt>
                <c:pt idx="50333" formatCode="m/d/yyyy\ h:mm">
                  <c:v>43980.03125</c:v>
                </c:pt>
                <c:pt idx="50334" formatCode="m/d/yyyy\ h:mm">
                  <c:v>43980.052083333336</c:v>
                </c:pt>
                <c:pt idx="50335" formatCode="m/d/yyyy\ h:mm">
                  <c:v>43980.072916666664</c:v>
                </c:pt>
                <c:pt idx="50336" formatCode="m/d/yyyy\ h:mm">
                  <c:v>43980.09375</c:v>
                </c:pt>
                <c:pt idx="50337" formatCode="m/d/yyyy\ h:mm">
                  <c:v>43980.114583333336</c:v>
                </c:pt>
                <c:pt idx="50338" formatCode="m/d/yyyy\ h:mm">
                  <c:v>43980.135416666664</c:v>
                </c:pt>
                <c:pt idx="50339" formatCode="m/d/yyyy\ h:mm">
                  <c:v>43980.15625</c:v>
                </c:pt>
                <c:pt idx="50340" formatCode="m/d/yyyy\ h:mm">
                  <c:v>43980.177083333336</c:v>
                </c:pt>
                <c:pt idx="50341" formatCode="m/d/yyyy\ h:mm">
                  <c:v>43980.197916666664</c:v>
                </c:pt>
                <c:pt idx="50342" formatCode="m/d/yyyy\ h:mm">
                  <c:v>43980.21875</c:v>
                </c:pt>
                <c:pt idx="50343" formatCode="m/d/yyyy\ h:mm">
                  <c:v>43980.239583333336</c:v>
                </c:pt>
                <c:pt idx="50344" formatCode="m/d/yyyy\ h:mm">
                  <c:v>43980.260416666664</c:v>
                </c:pt>
                <c:pt idx="50345" formatCode="m/d/yyyy\ h:mm">
                  <c:v>43980.28125</c:v>
                </c:pt>
                <c:pt idx="50346" formatCode="m/d/yyyy\ h:mm">
                  <c:v>43980.302083333336</c:v>
                </c:pt>
                <c:pt idx="50347" formatCode="m/d/yyyy\ h:mm">
                  <c:v>43980.322916666664</c:v>
                </c:pt>
                <c:pt idx="50348" formatCode="m/d/yyyy\ h:mm">
                  <c:v>43980.34375</c:v>
                </c:pt>
                <c:pt idx="50349" formatCode="m/d/yyyy\ h:mm">
                  <c:v>43980.364583333336</c:v>
                </c:pt>
                <c:pt idx="50350" formatCode="m/d/yyyy\ h:mm">
                  <c:v>43980.385416666664</c:v>
                </c:pt>
                <c:pt idx="50351" formatCode="m/d/yyyy\ h:mm">
                  <c:v>43980.40625</c:v>
                </c:pt>
                <c:pt idx="50352" formatCode="m/d/yyyy\ h:mm">
                  <c:v>43980.427083333336</c:v>
                </c:pt>
                <c:pt idx="50353" formatCode="m/d/yyyy\ h:mm">
                  <c:v>43980.447916666664</c:v>
                </c:pt>
                <c:pt idx="50354" formatCode="m/d/yyyy\ h:mm">
                  <c:v>43980.46875</c:v>
                </c:pt>
                <c:pt idx="50355" formatCode="m/d/yyyy\ h:mm">
                  <c:v>43980.489583333336</c:v>
                </c:pt>
                <c:pt idx="50356" formatCode="m/d/yyyy\ h:mm">
                  <c:v>43980.510416666664</c:v>
                </c:pt>
                <c:pt idx="50357" formatCode="m/d/yyyy\ h:mm">
                  <c:v>43980.53125</c:v>
                </c:pt>
                <c:pt idx="50358" formatCode="m/d/yyyy\ h:mm">
                  <c:v>43980.552083333336</c:v>
                </c:pt>
                <c:pt idx="50359" formatCode="m/d/yyyy\ h:mm">
                  <c:v>43980.572916666664</c:v>
                </c:pt>
                <c:pt idx="50360" formatCode="m/d/yyyy\ h:mm">
                  <c:v>43980.59375</c:v>
                </c:pt>
                <c:pt idx="50361" formatCode="m/d/yyyy\ h:mm">
                  <c:v>43980.614583333336</c:v>
                </c:pt>
                <c:pt idx="50362" formatCode="m/d/yyyy\ h:mm">
                  <c:v>43980.635416666664</c:v>
                </c:pt>
                <c:pt idx="50363" formatCode="m/d/yyyy\ h:mm">
                  <c:v>43980.65625</c:v>
                </c:pt>
                <c:pt idx="50364" formatCode="m/d/yyyy\ h:mm">
                  <c:v>43980.677083333336</c:v>
                </c:pt>
                <c:pt idx="50365" formatCode="m/d/yyyy\ h:mm">
                  <c:v>43980.697916666664</c:v>
                </c:pt>
                <c:pt idx="50366" formatCode="m/d/yyyy\ h:mm">
                  <c:v>43980.71875</c:v>
                </c:pt>
                <c:pt idx="50367" formatCode="m/d/yyyy\ h:mm">
                  <c:v>43980.739583333336</c:v>
                </c:pt>
                <c:pt idx="50368" formatCode="m/d/yyyy\ h:mm">
                  <c:v>43980.760416666664</c:v>
                </c:pt>
                <c:pt idx="50369" formatCode="m/d/yyyy\ h:mm">
                  <c:v>43980.78125</c:v>
                </c:pt>
                <c:pt idx="50370" formatCode="m/d/yyyy\ h:mm">
                  <c:v>43980.802083333336</c:v>
                </c:pt>
                <c:pt idx="50371" formatCode="m/d/yyyy\ h:mm">
                  <c:v>43980.822916666664</c:v>
                </c:pt>
                <c:pt idx="50372" formatCode="m/d/yyyy\ h:mm">
                  <c:v>43980.84375</c:v>
                </c:pt>
                <c:pt idx="50373" formatCode="m/d/yyyy\ h:mm">
                  <c:v>43980.864583333336</c:v>
                </c:pt>
                <c:pt idx="50374" formatCode="m/d/yyyy\ h:mm">
                  <c:v>43980.885416666664</c:v>
                </c:pt>
                <c:pt idx="50375" formatCode="m/d/yyyy\ h:mm">
                  <c:v>43980.90625</c:v>
                </c:pt>
                <c:pt idx="50376" formatCode="m/d/yyyy\ h:mm">
                  <c:v>43980.927083333336</c:v>
                </c:pt>
                <c:pt idx="50377" formatCode="m/d/yyyy\ h:mm">
                  <c:v>43980.947916666664</c:v>
                </c:pt>
                <c:pt idx="50378" formatCode="m/d/yyyy\ h:mm">
                  <c:v>43980.96875</c:v>
                </c:pt>
                <c:pt idx="50379" formatCode="m/d/yyyy\ h:mm">
                  <c:v>43980.989583333336</c:v>
                </c:pt>
                <c:pt idx="50380" formatCode="m/d/yyyy\ h:mm">
                  <c:v>43981.010416666664</c:v>
                </c:pt>
                <c:pt idx="50381" formatCode="m/d/yyyy\ h:mm">
                  <c:v>43981.03125</c:v>
                </c:pt>
                <c:pt idx="50382" formatCode="m/d/yyyy\ h:mm">
                  <c:v>43981.052083333336</c:v>
                </c:pt>
                <c:pt idx="50383" formatCode="m/d/yyyy\ h:mm">
                  <c:v>43981.072916666664</c:v>
                </c:pt>
                <c:pt idx="50384" formatCode="m/d/yyyy\ h:mm">
                  <c:v>43981.09375</c:v>
                </c:pt>
                <c:pt idx="50385" formatCode="m/d/yyyy\ h:mm">
                  <c:v>43981.114583333336</c:v>
                </c:pt>
                <c:pt idx="50386" formatCode="m/d/yyyy\ h:mm">
                  <c:v>43981.135416666664</c:v>
                </c:pt>
                <c:pt idx="50387" formatCode="m/d/yyyy\ h:mm">
                  <c:v>43981.15625</c:v>
                </c:pt>
                <c:pt idx="50388" formatCode="m/d/yyyy\ h:mm">
                  <c:v>43981.177083333336</c:v>
                </c:pt>
                <c:pt idx="50389" formatCode="m/d/yyyy\ h:mm">
                  <c:v>43981.197916666664</c:v>
                </c:pt>
                <c:pt idx="50390" formatCode="m/d/yyyy\ h:mm">
                  <c:v>43981.21875</c:v>
                </c:pt>
                <c:pt idx="50391" formatCode="m/d/yyyy\ h:mm">
                  <c:v>43981.239583333336</c:v>
                </c:pt>
                <c:pt idx="50392" formatCode="m/d/yyyy\ h:mm">
                  <c:v>43981.260416666664</c:v>
                </c:pt>
                <c:pt idx="50393" formatCode="m/d/yyyy\ h:mm">
                  <c:v>43981.28125</c:v>
                </c:pt>
                <c:pt idx="50394" formatCode="m/d/yyyy\ h:mm">
                  <c:v>43981.302083333336</c:v>
                </c:pt>
                <c:pt idx="50395" formatCode="m/d/yyyy\ h:mm">
                  <c:v>43981.322916666664</c:v>
                </c:pt>
                <c:pt idx="50396" formatCode="m/d/yyyy\ h:mm">
                  <c:v>43981.34375</c:v>
                </c:pt>
                <c:pt idx="50397" formatCode="m/d/yyyy\ h:mm">
                  <c:v>43981.364583333336</c:v>
                </c:pt>
                <c:pt idx="50398" formatCode="m/d/yyyy\ h:mm">
                  <c:v>43981.385416666664</c:v>
                </c:pt>
                <c:pt idx="50399" formatCode="m/d/yyyy\ h:mm">
                  <c:v>43981.40625</c:v>
                </c:pt>
                <c:pt idx="50400" formatCode="m/d/yyyy\ h:mm">
                  <c:v>43981.427083333336</c:v>
                </c:pt>
                <c:pt idx="50401" formatCode="m/d/yyyy\ h:mm">
                  <c:v>43981.447916666664</c:v>
                </c:pt>
                <c:pt idx="50402" formatCode="m/d/yyyy\ h:mm">
                  <c:v>43981.46875</c:v>
                </c:pt>
                <c:pt idx="50403" formatCode="m/d/yyyy\ h:mm">
                  <c:v>43981.489583333336</c:v>
                </c:pt>
                <c:pt idx="50404" formatCode="m/d/yyyy\ h:mm">
                  <c:v>43981.510416666664</c:v>
                </c:pt>
                <c:pt idx="50405" formatCode="m/d/yyyy\ h:mm">
                  <c:v>43981.53125</c:v>
                </c:pt>
                <c:pt idx="50406" formatCode="m/d/yyyy\ h:mm">
                  <c:v>43981.552083333336</c:v>
                </c:pt>
                <c:pt idx="50407" formatCode="m/d/yyyy\ h:mm">
                  <c:v>43981.572916666664</c:v>
                </c:pt>
                <c:pt idx="50408" formatCode="m/d/yyyy\ h:mm">
                  <c:v>43981.59375</c:v>
                </c:pt>
                <c:pt idx="50409" formatCode="m/d/yyyy\ h:mm">
                  <c:v>43981.614583333336</c:v>
                </c:pt>
                <c:pt idx="50410" formatCode="m/d/yyyy\ h:mm">
                  <c:v>43981.635416666664</c:v>
                </c:pt>
                <c:pt idx="50411" formatCode="m/d/yyyy\ h:mm">
                  <c:v>43981.65625</c:v>
                </c:pt>
                <c:pt idx="50412" formatCode="m/d/yyyy\ h:mm">
                  <c:v>43981.677083333336</c:v>
                </c:pt>
                <c:pt idx="50413" formatCode="m/d/yyyy\ h:mm">
                  <c:v>43981.697916666664</c:v>
                </c:pt>
                <c:pt idx="50414" formatCode="m/d/yyyy\ h:mm">
                  <c:v>43981.71875</c:v>
                </c:pt>
                <c:pt idx="50415" formatCode="m/d/yyyy\ h:mm">
                  <c:v>43981.739583333336</c:v>
                </c:pt>
                <c:pt idx="50416" formatCode="m/d/yyyy\ h:mm">
                  <c:v>43981.760416666664</c:v>
                </c:pt>
                <c:pt idx="50417" formatCode="m/d/yyyy\ h:mm">
                  <c:v>43981.78125</c:v>
                </c:pt>
                <c:pt idx="50418" formatCode="m/d/yyyy\ h:mm">
                  <c:v>43981.802083333336</c:v>
                </c:pt>
                <c:pt idx="50419" formatCode="m/d/yyyy\ h:mm">
                  <c:v>43981.822916666664</c:v>
                </c:pt>
                <c:pt idx="50420" formatCode="m/d/yyyy\ h:mm">
                  <c:v>43981.84375</c:v>
                </c:pt>
                <c:pt idx="50421" formatCode="m/d/yyyy\ h:mm">
                  <c:v>43981.864583333336</c:v>
                </c:pt>
                <c:pt idx="50422" formatCode="m/d/yyyy\ h:mm">
                  <c:v>43981.885416666664</c:v>
                </c:pt>
                <c:pt idx="50423" formatCode="m/d/yyyy\ h:mm">
                  <c:v>43981.90625</c:v>
                </c:pt>
                <c:pt idx="50424" formatCode="m/d/yyyy\ h:mm">
                  <c:v>43981.927083333336</c:v>
                </c:pt>
                <c:pt idx="50425" formatCode="m/d/yyyy\ h:mm">
                  <c:v>43981.947916666664</c:v>
                </c:pt>
                <c:pt idx="50426" formatCode="m/d/yyyy\ h:mm">
                  <c:v>43981.96875</c:v>
                </c:pt>
                <c:pt idx="50427" formatCode="m/d/yyyy\ h:mm">
                  <c:v>43981.989583333336</c:v>
                </c:pt>
                <c:pt idx="50428" formatCode="m/d/yyyy\ h:mm">
                  <c:v>43982.010416666664</c:v>
                </c:pt>
                <c:pt idx="50429" formatCode="m/d/yyyy\ h:mm">
                  <c:v>43982.03125</c:v>
                </c:pt>
                <c:pt idx="50430" formatCode="m/d/yyyy\ h:mm">
                  <c:v>43982.052083333336</c:v>
                </c:pt>
                <c:pt idx="50431" formatCode="m/d/yyyy\ h:mm">
                  <c:v>43982.072916666664</c:v>
                </c:pt>
                <c:pt idx="50432" formatCode="m/d/yyyy\ h:mm">
                  <c:v>43982.09375</c:v>
                </c:pt>
                <c:pt idx="50433" formatCode="m/d/yyyy\ h:mm">
                  <c:v>43982.114583333336</c:v>
                </c:pt>
                <c:pt idx="50434" formatCode="m/d/yyyy\ h:mm">
                  <c:v>43982.135416666664</c:v>
                </c:pt>
                <c:pt idx="50435" formatCode="m/d/yyyy\ h:mm">
                  <c:v>43982.15625</c:v>
                </c:pt>
                <c:pt idx="50436" formatCode="m/d/yyyy\ h:mm">
                  <c:v>43982.177083333336</c:v>
                </c:pt>
                <c:pt idx="50437" formatCode="m/d/yyyy\ h:mm">
                  <c:v>43982.197916666664</c:v>
                </c:pt>
                <c:pt idx="50438" formatCode="m/d/yyyy\ h:mm">
                  <c:v>43982.21875</c:v>
                </c:pt>
                <c:pt idx="50439" formatCode="m/d/yyyy\ h:mm">
                  <c:v>43982.239583333336</c:v>
                </c:pt>
                <c:pt idx="50440" formatCode="m/d/yyyy\ h:mm">
                  <c:v>43982.260416666664</c:v>
                </c:pt>
                <c:pt idx="50441" formatCode="m/d/yyyy\ h:mm">
                  <c:v>43982.28125</c:v>
                </c:pt>
                <c:pt idx="50442" formatCode="m/d/yyyy\ h:mm">
                  <c:v>43982.302083333336</c:v>
                </c:pt>
                <c:pt idx="50443" formatCode="m/d/yyyy\ h:mm">
                  <c:v>43982.322916666664</c:v>
                </c:pt>
                <c:pt idx="50444" formatCode="m/d/yyyy\ h:mm">
                  <c:v>43982.34375</c:v>
                </c:pt>
                <c:pt idx="50445" formatCode="m/d/yyyy\ h:mm">
                  <c:v>43982.364583333336</c:v>
                </c:pt>
                <c:pt idx="50446" formatCode="m/d/yyyy\ h:mm">
                  <c:v>43982.385416666664</c:v>
                </c:pt>
                <c:pt idx="50447" formatCode="m/d/yyyy\ h:mm">
                  <c:v>43982.40625</c:v>
                </c:pt>
                <c:pt idx="50448" formatCode="m/d/yyyy\ h:mm">
                  <c:v>43982.427083333336</c:v>
                </c:pt>
                <c:pt idx="50449" formatCode="m/d/yyyy\ h:mm">
                  <c:v>43982.447916666664</c:v>
                </c:pt>
                <c:pt idx="50450" formatCode="m/d/yyyy\ h:mm">
                  <c:v>43982.46875</c:v>
                </c:pt>
                <c:pt idx="50451" formatCode="m/d/yyyy\ h:mm">
                  <c:v>43982.489583333336</c:v>
                </c:pt>
                <c:pt idx="50452" formatCode="m/d/yyyy\ h:mm">
                  <c:v>43982.510416666664</c:v>
                </c:pt>
                <c:pt idx="50453" formatCode="m/d/yyyy\ h:mm">
                  <c:v>43982.53125</c:v>
                </c:pt>
                <c:pt idx="50454" formatCode="m/d/yyyy\ h:mm">
                  <c:v>43982.552083333336</c:v>
                </c:pt>
                <c:pt idx="50455" formatCode="m/d/yyyy\ h:mm">
                  <c:v>43982.572916666664</c:v>
                </c:pt>
                <c:pt idx="50456" formatCode="m/d/yyyy\ h:mm">
                  <c:v>43982.59375</c:v>
                </c:pt>
                <c:pt idx="50457" formatCode="m/d/yyyy\ h:mm">
                  <c:v>43982.614583333336</c:v>
                </c:pt>
                <c:pt idx="50458" formatCode="m/d/yyyy\ h:mm">
                  <c:v>43982.635416666664</c:v>
                </c:pt>
                <c:pt idx="50459" formatCode="m/d/yyyy\ h:mm">
                  <c:v>43982.65625</c:v>
                </c:pt>
                <c:pt idx="50460" formatCode="m/d/yyyy\ h:mm">
                  <c:v>43982.677083333336</c:v>
                </c:pt>
                <c:pt idx="50461" formatCode="m/d/yyyy\ h:mm">
                  <c:v>43982.697916666664</c:v>
                </c:pt>
                <c:pt idx="50462" formatCode="m/d/yyyy\ h:mm">
                  <c:v>43982.71875</c:v>
                </c:pt>
                <c:pt idx="50463" formatCode="m/d/yyyy\ h:mm">
                  <c:v>43982.739583333336</c:v>
                </c:pt>
                <c:pt idx="50464" formatCode="m/d/yyyy\ h:mm">
                  <c:v>43982.760416666664</c:v>
                </c:pt>
                <c:pt idx="50465" formatCode="m/d/yyyy\ h:mm">
                  <c:v>43982.78125</c:v>
                </c:pt>
                <c:pt idx="50466" formatCode="m/d/yyyy\ h:mm">
                  <c:v>43982.802083333336</c:v>
                </c:pt>
                <c:pt idx="50467" formatCode="m/d/yyyy\ h:mm">
                  <c:v>43982.822916666664</c:v>
                </c:pt>
                <c:pt idx="50468" formatCode="m/d/yyyy\ h:mm">
                  <c:v>43982.84375</c:v>
                </c:pt>
                <c:pt idx="50469" formatCode="m/d/yyyy\ h:mm">
                  <c:v>43982.864583333336</c:v>
                </c:pt>
                <c:pt idx="50470" formatCode="m/d/yyyy\ h:mm">
                  <c:v>43982.885416666664</c:v>
                </c:pt>
                <c:pt idx="50471" formatCode="m/d/yyyy\ h:mm">
                  <c:v>43982.90625</c:v>
                </c:pt>
                <c:pt idx="50472" formatCode="m/d/yyyy\ h:mm">
                  <c:v>43982.927083333336</c:v>
                </c:pt>
                <c:pt idx="50473" formatCode="m/d/yyyy\ h:mm">
                  <c:v>43982.947916666664</c:v>
                </c:pt>
                <c:pt idx="50474" formatCode="m/d/yyyy\ h:mm">
                  <c:v>43982.96875</c:v>
                </c:pt>
                <c:pt idx="50475" formatCode="m/d/yyyy\ h:mm">
                  <c:v>43982.989583333336</c:v>
                </c:pt>
                <c:pt idx="50476" formatCode="m/d/yyyy\ h:mm">
                  <c:v>43983.010416666664</c:v>
                </c:pt>
                <c:pt idx="50477" formatCode="m/d/yyyy\ h:mm">
                  <c:v>43983.03125</c:v>
                </c:pt>
                <c:pt idx="50478" formatCode="m/d/yyyy\ h:mm">
                  <c:v>43983.052083333336</c:v>
                </c:pt>
                <c:pt idx="50479" formatCode="m/d/yyyy\ h:mm">
                  <c:v>43983.072916666664</c:v>
                </c:pt>
                <c:pt idx="50480" formatCode="m/d/yyyy\ h:mm">
                  <c:v>43983.09375</c:v>
                </c:pt>
                <c:pt idx="50481" formatCode="m/d/yyyy\ h:mm">
                  <c:v>43983.114583333336</c:v>
                </c:pt>
                <c:pt idx="50482" formatCode="m/d/yyyy\ h:mm">
                  <c:v>43983.135416666664</c:v>
                </c:pt>
                <c:pt idx="50483" formatCode="m/d/yyyy\ h:mm">
                  <c:v>43983.15625</c:v>
                </c:pt>
                <c:pt idx="50484" formatCode="m/d/yyyy\ h:mm">
                  <c:v>43983.177083333336</c:v>
                </c:pt>
                <c:pt idx="50485" formatCode="m/d/yyyy\ h:mm">
                  <c:v>43983.197916666664</c:v>
                </c:pt>
                <c:pt idx="50486" formatCode="m/d/yyyy\ h:mm">
                  <c:v>43983.21875</c:v>
                </c:pt>
                <c:pt idx="50487" formatCode="m/d/yyyy\ h:mm">
                  <c:v>43983.239583333336</c:v>
                </c:pt>
                <c:pt idx="50488" formatCode="m/d/yyyy\ h:mm">
                  <c:v>43983.260416666664</c:v>
                </c:pt>
                <c:pt idx="50489" formatCode="m/d/yyyy\ h:mm">
                  <c:v>43983.28125</c:v>
                </c:pt>
                <c:pt idx="50490" formatCode="m/d/yyyy\ h:mm">
                  <c:v>43983.302083333336</c:v>
                </c:pt>
                <c:pt idx="50491" formatCode="m/d/yyyy\ h:mm">
                  <c:v>43983.322916666664</c:v>
                </c:pt>
                <c:pt idx="50492" formatCode="m/d/yyyy\ h:mm">
                  <c:v>43983.34375</c:v>
                </c:pt>
                <c:pt idx="50493" formatCode="m/d/yyyy\ h:mm">
                  <c:v>43983.364583333336</c:v>
                </c:pt>
                <c:pt idx="50494" formatCode="m/d/yyyy\ h:mm">
                  <c:v>43983.385416666664</c:v>
                </c:pt>
                <c:pt idx="50495" formatCode="m/d/yyyy\ h:mm">
                  <c:v>43983.40625</c:v>
                </c:pt>
                <c:pt idx="50496" formatCode="m/d/yyyy\ h:mm">
                  <c:v>43983.427083333336</c:v>
                </c:pt>
                <c:pt idx="50497" formatCode="m/d/yyyy\ h:mm">
                  <c:v>43983.447916666664</c:v>
                </c:pt>
                <c:pt idx="50498" formatCode="m/d/yyyy\ h:mm">
                  <c:v>43983.46875</c:v>
                </c:pt>
                <c:pt idx="50499" formatCode="m/d/yyyy\ h:mm">
                  <c:v>43983.489583333336</c:v>
                </c:pt>
                <c:pt idx="50500" formatCode="m/d/yyyy\ h:mm">
                  <c:v>43983.510416666664</c:v>
                </c:pt>
                <c:pt idx="50501" formatCode="m/d/yyyy\ h:mm">
                  <c:v>43983.53125</c:v>
                </c:pt>
                <c:pt idx="50502" formatCode="m/d/yyyy\ h:mm">
                  <c:v>43983.552083333336</c:v>
                </c:pt>
                <c:pt idx="50503" formatCode="m/d/yyyy\ h:mm">
                  <c:v>43983.572916666664</c:v>
                </c:pt>
                <c:pt idx="50504" formatCode="m/d/yyyy\ h:mm">
                  <c:v>43983.59375</c:v>
                </c:pt>
                <c:pt idx="50505" formatCode="m/d/yyyy\ h:mm">
                  <c:v>43983.614583333336</c:v>
                </c:pt>
                <c:pt idx="50506" formatCode="m/d/yyyy\ h:mm">
                  <c:v>43983.635416666664</c:v>
                </c:pt>
                <c:pt idx="50507" formatCode="m/d/yyyy\ h:mm">
                  <c:v>43983.65625</c:v>
                </c:pt>
                <c:pt idx="50508" formatCode="m/d/yyyy\ h:mm">
                  <c:v>43983.677083333336</c:v>
                </c:pt>
                <c:pt idx="50509" formatCode="m/d/yyyy\ h:mm">
                  <c:v>43983.697916666664</c:v>
                </c:pt>
                <c:pt idx="50510" formatCode="m/d/yyyy\ h:mm">
                  <c:v>43983.71875</c:v>
                </c:pt>
                <c:pt idx="50511" formatCode="m/d/yyyy\ h:mm">
                  <c:v>43983.739583333336</c:v>
                </c:pt>
                <c:pt idx="50512" formatCode="m/d/yyyy\ h:mm">
                  <c:v>43983.760416666664</c:v>
                </c:pt>
                <c:pt idx="50513" formatCode="m/d/yyyy\ h:mm">
                  <c:v>43983.78125</c:v>
                </c:pt>
                <c:pt idx="50514" formatCode="m/d/yyyy\ h:mm">
                  <c:v>43983.802083333336</c:v>
                </c:pt>
                <c:pt idx="50515" formatCode="m/d/yyyy\ h:mm">
                  <c:v>43983.822916666664</c:v>
                </c:pt>
                <c:pt idx="50516" formatCode="m/d/yyyy\ h:mm">
                  <c:v>43983.84375</c:v>
                </c:pt>
                <c:pt idx="50517" formatCode="m/d/yyyy\ h:mm">
                  <c:v>43983.864583333336</c:v>
                </c:pt>
                <c:pt idx="50518" formatCode="m/d/yyyy\ h:mm">
                  <c:v>43983.885416666664</c:v>
                </c:pt>
                <c:pt idx="50519" formatCode="m/d/yyyy\ h:mm">
                  <c:v>43983.90625</c:v>
                </c:pt>
                <c:pt idx="50520" formatCode="m/d/yyyy\ h:mm">
                  <c:v>43983.927083333336</c:v>
                </c:pt>
                <c:pt idx="50521" formatCode="m/d/yyyy\ h:mm">
                  <c:v>43983.947916666664</c:v>
                </c:pt>
                <c:pt idx="50522" formatCode="m/d/yyyy\ h:mm">
                  <c:v>43983.96875</c:v>
                </c:pt>
                <c:pt idx="50523" formatCode="m/d/yyyy\ h:mm">
                  <c:v>43983.989583333336</c:v>
                </c:pt>
                <c:pt idx="50524" formatCode="m/d/yyyy\ h:mm">
                  <c:v>43984.010416666664</c:v>
                </c:pt>
                <c:pt idx="50525" formatCode="m/d/yyyy\ h:mm">
                  <c:v>43984.03125</c:v>
                </c:pt>
                <c:pt idx="50526" formatCode="m/d/yyyy\ h:mm">
                  <c:v>43984.052083333336</c:v>
                </c:pt>
                <c:pt idx="50527" formatCode="m/d/yyyy\ h:mm">
                  <c:v>43984.072916666664</c:v>
                </c:pt>
                <c:pt idx="50528" formatCode="m/d/yyyy\ h:mm">
                  <c:v>43984.09375</c:v>
                </c:pt>
                <c:pt idx="50529" formatCode="m/d/yyyy\ h:mm">
                  <c:v>43984.114583333336</c:v>
                </c:pt>
                <c:pt idx="50530" formatCode="m/d/yyyy\ h:mm">
                  <c:v>43984.135416666664</c:v>
                </c:pt>
                <c:pt idx="50531" formatCode="m/d/yyyy\ h:mm">
                  <c:v>43984.15625</c:v>
                </c:pt>
                <c:pt idx="50532" formatCode="m/d/yyyy\ h:mm">
                  <c:v>43984.177083333336</c:v>
                </c:pt>
                <c:pt idx="50533" formatCode="m/d/yyyy\ h:mm">
                  <c:v>43984.197916666664</c:v>
                </c:pt>
                <c:pt idx="50534" formatCode="m/d/yyyy\ h:mm">
                  <c:v>43984.21875</c:v>
                </c:pt>
                <c:pt idx="50535" formatCode="m/d/yyyy\ h:mm">
                  <c:v>43984.239583333336</c:v>
                </c:pt>
                <c:pt idx="50536" formatCode="m/d/yyyy\ h:mm">
                  <c:v>43984.260416666664</c:v>
                </c:pt>
                <c:pt idx="50537" formatCode="m/d/yyyy\ h:mm">
                  <c:v>43984.28125</c:v>
                </c:pt>
                <c:pt idx="50538" formatCode="m/d/yyyy\ h:mm">
                  <c:v>43984.302083333336</c:v>
                </c:pt>
                <c:pt idx="50539" formatCode="m/d/yyyy\ h:mm">
                  <c:v>43984.322916666664</c:v>
                </c:pt>
                <c:pt idx="50540" formatCode="m/d/yyyy\ h:mm">
                  <c:v>43984.34375</c:v>
                </c:pt>
                <c:pt idx="50541" formatCode="m/d/yyyy\ h:mm">
                  <c:v>43984.364583333336</c:v>
                </c:pt>
                <c:pt idx="50542" formatCode="m/d/yyyy\ h:mm">
                  <c:v>43984.385416666664</c:v>
                </c:pt>
                <c:pt idx="50543" formatCode="m/d/yyyy\ h:mm">
                  <c:v>43984.40625</c:v>
                </c:pt>
                <c:pt idx="50544" formatCode="m/d/yyyy\ h:mm">
                  <c:v>43984.427083333336</c:v>
                </c:pt>
                <c:pt idx="50545" formatCode="m/d/yyyy\ h:mm">
                  <c:v>43984.447916666664</c:v>
                </c:pt>
                <c:pt idx="50546" formatCode="m/d/yyyy\ h:mm">
                  <c:v>43984.46875</c:v>
                </c:pt>
                <c:pt idx="50547" formatCode="m/d/yyyy\ h:mm">
                  <c:v>43984.489583333336</c:v>
                </c:pt>
                <c:pt idx="50548" formatCode="m/d/yyyy\ h:mm">
                  <c:v>43984.510416666664</c:v>
                </c:pt>
                <c:pt idx="50549" formatCode="m/d/yyyy\ h:mm">
                  <c:v>43984.53125</c:v>
                </c:pt>
                <c:pt idx="50550" formatCode="m/d/yyyy\ h:mm">
                  <c:v>43984.552083333336</c:v>
                </c:pt>
                <c:pt idx="50551" formatCode="m/d/yyyy\ h:mm">
                  <c:v>43984.572916666664</c:v>
                </c:pt>
                <c:pt idx="50552" formatCode="m/d/yyyy\ h:mm">
                  <c:v>43984.59375</c:v>
                </c:pt>
                <c:pt idx="50553" formatCode="m/d/yyyy\ h:mm">
                  <c:v>43984.614583333336</c:v>
                </c:pt>
                <c:pt idx="50554" formatCode="m/d/yyyy\ h:mm">
                  <c:v>43984.635416666664</c:v>
                </c:pt>
                <c:pt idx="50555" formatCode="m/d/yyyy\ h:mm">
                  <c:v>43984.65625</c:v>
                </c:pt>
                <c:pt idx="50556" formatCode="m/d/yyyy\ h:mm">
                  <c:v>43984.677083333336</c:v>
                </c:pt>
                <c:pt idx="50557" formatCode="m/d/yyyy\ h:mm">
                  <c:v>43984.697916666664</c:v>
                </c:pt>
                <c:pt idx="50558" formatCode="m/d/yyyy\ h:mm">
                  <c:v>43984.71875</c:v>
                </c:pt>
                <c:pt idx="50559" formatCode="m/d/yyyy\ h:mm">
                  <c:v>43984.739583333336</c:v>
                </c:pt>
                <c:pt idx="50560" formatCode="m/d/yyyy\ h:mm">
                  <c:v>43984.760416666664</c:v>
                </c:pt>
                <c:pt idx="50561" formatCode="m/d/yyyy\ h:mm">
                  <c:v>43984.78125</c:v>
                </c:pt>
                <c:pt idx="50562" formatCode="m/d/yyyy\ h:mm">
                  <c:v>43984.802083333336</c:v>
                </c:pt>
                <c:pt idx="50563" formatCode="m/d/yyyy\ h:mm">
                  <c:v>43984.822916666664</c:v>
                </c:pt>
                <c:pt idx="50564" formatCode="m/d/yyyy\ h:mm">
                  <c:v>43984.84375</c:v>
                </c:pt>
                <c:pt idx="50565" formatCode="m/d/yyyy\ h:mm">
                  <c:v>43984.864583333336</c:v>
                </c:pt>
                <c:pt idx="50566" formatCode="m/d/yyyy\ h:mm">
                  <c:v>43984.885416666664</c:v>
                </c:pt>
                <c:pt idx="50567" formatCode="m/d/yyyy\ h:mm">
                  <c:v>43984.90625</c:v>
                </c:pt>
                <c:pt idx="50568" formatCode="m/d/yyyy\ h:mm">
                  <c:v>43984.927083333336</c:v>
                </c:pt>
                <c:pt idx="50569" formatCode="m/d/yyyy\ h:mm">
                  <c:v>43984.947916666664</c:v>
                </c:pt>
                <c:pt idx="50570" formatCode="m/d/yyyy\ h:mm">
                  <c:v>43984.96875</c:v>
                </c:pt>
                <c:pt idx="50571" formatCode="m/d/yyyy\ h:mm">
                  <c:v>43984.989583333336</c:v>
                </c:pt>
                <c:pt idx="50572" formatCode="m/d/yyyy\ h:mm">
                  <c:v>43985.010416666664</c:v>
                </c:pt>
                <c:pt idx="50573" formatCode="m/d/yyyy\ h:mm">
                  <c:v>43985.03125</c:v>
                </c:pt>
                <c:pt idx="50574" formatCode="m/d/yyyy\ h:mm">
                  <c:v>43985.052083333336</c:v>
                </c:pt>
                <c:pt idx="50575" formatCode="m/d/yyyy\ h:mm">
                  <c:v>43985.072916666664</c:v>
                </c:pt>
                <c:pt idx="50576" formatCode="m/d/yyyy\ h:mm">
                  <c:v>43985.09375</c:v>
                </c:pt>
                <c:pt idx="50577" formatCode="m/d/yyyy\ h:mm">
                  <c:v>43985.114583333336</c:v>
                </c:pt>
                <c:pt idx="50578" formatCode="m/d/yyyy\ h:mm">
                  <c:v>43985.135416666664</c:v>
                </c:pt>
                <c:pt idx="50579" formatCode="m/d/yyyy\ h:mm">
                  <c:v>43985.15625</c:v>
                </c:pt>
                <c:pt idx="50580" formatCode="m/d/yyyy\ h:mm">
                  <c:v>43985.177083333336</c:v>
                </c:pt>
                <c:pt idx="50581" formatCode="m/d/yyyy\ h:mm">
                  <c:v>43985.197916666664</c:v>
                </c:pt>
                <c:pt idx="50582" formatCode="m/d/yyyy\ h:mm">
                  <c:v>43985.21875</c:v>
                </c:pt>
                <c:pt idx="50583" formatCode="m/d/yyyy\ h:mm">
                  <c:v>43985.239583333336</c:v>
                </c:pt>
                <c:pt idx="50584" formatCode="m/d/yyyy\ h:mm">
                  <c:v>43985.260416666664</c:v>
                </c:pt>
                <c:pt idx="50585" formatCode="m/d/yyyy\ h:mm">
                  <c:v>43985.28125</c:v>
                </c:pt>
                <c:pt idx="50586" formatCode="m/d/yyyy\ h:mm">
                  <c:v>43985.302083333336</c:v>
                </c:pt>
                <c:pt idx="50587" formatCode="m/d/yyyy\ h:mm">
                  <c:v>43985.322916666664</c:v>
                </c:pt>
                <c:pt idx="50588" formatCode="m/d/yyyy\ h:mm">
                  <c:v>43985.34375</c:v>
                </c:pt>
                <c:pt idx="50589" formatCode="m/d/yyyy\ h:mm">
                  <c:v>43985.364583333336</c:v>
                </c:pt>
                <c:pt idx="50590" formatCode="m/d/yyyy\ h:mm">
                  <c:v>43985.385416666664</c:v>
                </c:pt>
                <c:pt idx="50591" formatCode="m/d/yyyy\ h:mm">
                  <c:v>43985.40625</c:v>
                </c:pt>
                <c:pt idx="50592" formatCode="m/d/yyyy\ h:mm">
                  <c:v>43985.427083333336</c:v>
                </c:pt>
                <c:pt idx="50593" formatCode="m/d/yyyy\ h:mm">
                  <c:v>43985.447916666664</c:v>
                </c:pt>
                <c:pt idx="50594" formatCode="m/d/yyyy\ h:mm">
                  <c:v>43985.46875</c:v>
                </c:pt>
                <c:pt idx="50595" formatCode="m/d/yyyy\ h:mm">
                  <c:v>43985.489583333336</c:v>
                </c:pt>
                <c:pt idx="50596" formatCode="m/d/yyyy\ h:mm">
                  <c:v>43985.510416666664</c:v>
                </c:pt>
                <c:pt idx="50597" formatCode="m/d/yyyy\ h:mm">
                  <c:v>43985.53125</c:v>
                </c:pt>
                <c:pt idx="50598" formatCode="m/d/yyyy\ h:mm">
                  <c:v>43985.552083333336</c:v>
                </c:pt>
                <c:pt idx="50599" formatCode="m/d/yyyy\ h:mm">
                  <c:v>43985.572916666664</c:v>
                </c:pt>
                <c:pt idx="50600" formatCode="m/d/yyyy\ h:mm">
                  <c:v>43985.59375</c:v>
                </c:pt>
                <c:pt idx="50601" formatCode="m/d/yyyy\ h:mm">
                  <c:v>43985.614583333336</c:v>
                </c:pt>
                <c:pt idx="50602" formatCode="m/d/yyyy\ h:mm">
                  <c:v>43985.635416666664</c:v>
                </c:pt>
                <c:pt idx="50603" formatCode="m/d/yyyy\ h:mm">
                  <c:v>43985.65625</c:v>
                </c:pt>
                <c:pt idx="50604" formatCode="m/d/yyyy\ h:mm">
                  <c:v>43985.677083333336</c:v>
                </c:pt>
                <c:pt idx="50605" formatCode="m/d/yyyy\ h:mm">
                  <c:v>43985.697916666664</c:v>
                </c:pt>
                <c:pt idx="50606" formatCode="m/d/yyyy\ h:mm">
                  <c:v>43985.71875</c:v>
                </c:pt>
                <c:pt idx="50607" formatCode="m/d/yyyy\ h:mm">
                  <c:v>43985.739583333336</c:v>
                </c:pt>
                <c:pt idx="50608" formatCode="m/d/yyyy\ h:mm">
                  <c:v>43985.760416666664</c:v>
                </c:pt>
                <c:pt idx="50609" formatCode="m/d/yyyy\ h:mm">
                  <c:v>43985.78125</c:v>
                </c:pt>
                <c:pt idx="50610" formatCode="m/d/yyyy\ h:mm">
                  <c:v>43985.802083333336</c:v>
                </c:pt>
                <c:pt idx="50611" formatCode="m/d/yyyy\ h:mm">
                  <c:v>43985.822916666664</c:v>
                </c:pt>
                <c:pt idx="50612" formatCode="m/d/yyyy\ h:mm">
                  <c:v>43985.84375</c:v>
                </c:pt>
                <c:pt idx="50613" formatCode="m/d/yyyy\ h:mm">
                  <c:v>43985.864583333336</c:v>
                </c:pt>
                <c:pt idx="50614" formatCode="m/d/yyyy\ h:mm">
                  <c:v>43985.885416666664</c:v>
                </c:pt>
                <c:pt idx="50615" formatCode="m/d/yyyy\ h:mm">
                  <c:v>43985.90625</c:v>
                </c:pt>
                <c:pt idx="50616" formatCode="m/d/yyyy\ h:mm">
                  <c:v>43985.927083333336</c:v>
                </c:pt>
                <c:pt idx="50617" formatCode="m/d/yyyy\ h:mm">
                  <c:v>43985.947916666664</c:v>
                </c:pt>
                <c:pt idx="50618" formatCode="m/d/yyyy\ h:mm">
                  <c:v>43985.96875</c:v>
                </c:pt>
                <c:pt idx="50619" formatCode="m/d/yyyy\ h:mm">
                  <c:v>43985.989583333336</c:v>
                </c:pt>
                <c:pt idx="50620" formatCode="m/d/yyyy\ h:mm">
                  <c:v>43986.010416666664</c:v>
                </c:pt>
                <c:pt idx="50621" formatCode="m/d/yyyy\ h:mm">
                  <c:v>43986.03125</c:v>
                </c:pt>
                <c:pt idx="50622" formatCode="m/d/yyyy\ h:mm">
                  <c:v>43986.052083333336</c:v>
                </c:pt>
                <c:pt idx="50623" formatCode="m/d/yyyy\ h:mm">
                  <c:v>43986.072916666664</c:v>
                </c:pt>
                <c:pt idx="50624" formatCode="m/d/yyyy\ h:mm">
                  <c:v>43986.09375</c:v>
                </c:pt>
                <c:pt idx="50625" formatCode="m/d/yyyy\ h:mm">
                  <c:v>43986.114583333336</c:v>
                </c:pt>
                <c:pt idx="50626" formatCode="m/d/yyyy\ h:mm">
                  <c:v>43986.135416666664</c:v>
                </c:pt>
                <c:pt idx="50627" formatCode="m/d/yyyy\ h:mm">
                  <c:v>43986.15625</c:v>
                </c:pt>
                <c:pt idx="50628" formatCode="m/d/yyyy\ h:mm">
                  <c:v>43986.177083333336</c:v>
                </c:pt>
                <c:pt idx="50629" formatCode="m/d/yyyy\ h:mm">
                  <c:v>43986.197916666664</c:v>
                </c:pt>
                <c:pt idx="50630" formatCode="m/d/yyyy\ h:mm">
                  <c:v>43986.21875</c:v>
                </c:pt>
                <c:pt idx="50631" formatCode="m/d/yyyy\ h:mm">
                  <c:v>43986.239583333336</c:v>
                </c:pt>
                <c:pt idx="50632" formatCode="m/d/yyyy\ h:mm">
                  <c:v>43986.260416666664</c:v>
                </c:pt>
                <c:pt idx="50633" formatCode="m/d/yyyy\ h:mm">
                  <c:v>43986.28125</c:v>
                </c:pt>
                <c:pt idx="50634" formatCode="m/d/yyyy\ h:mm">
                  <c:v>43986.302083333336</c:v>
                </c:pt>
                <c:pt idx="50635" formatCode="m/d/yyyy\ h:mm">
                  <c:v>43986.322916666664</c:v>
                </c:pt>
                <c:pt idx="50636" formatCode="m/d/yyyy\ h:mm">
                  <c:v>43986.34375</c:v>
                </c:pt>
                <c:pt idx="50637" formatCode="m/d/yyyy\ h:mm">
                  <c:v>43986.364583333336</c:v>
                </c:pt>
                <c:pt idx="50638" formatCode="m/d/yyyy\ h:mm">
                  <c:v>43986.385416666664</c:v>
                </c:pt>
                <c:pt idx="50639" formatCode="m/d/yyyy\ h:mm">
                  <c:v>43986.40625</c:v>
                </c:pt>
                <c:pt idx="50640" formatCode="m/d/yyyy\ h:mm">
                  <c:v>43986.427083333336</c:v>
                </c:pt>
                <c:pt idx="50641" formatCode="m/d/yyyy\ h:mm">
                  <c:v>43986.447916666664</c:v>
                </c:pt>
                <c:pt idx="50642" formatCode="m/d/yyyy\ h:mm">
                  <c:v>43986.46875</c:v>
                </c:pt>
                <c:pt idx="50643" formatCode="m/d/yyyy\ h:mm">
                  <c:v>43986.489583333336</c:v>
                </c:pt>
                <c:pt idx="50644" formatCode="m/d/yyyy\ h:mm">
                  <c:v>43986.510416666664</c:v>
                </c:pt>
                <c:pt idx="50645" formatCode="m/d/yyyy\ h:mm">
                  <c:v>43986.53125</c:v>
                </c:pt>
                <c:pt idx="50646" formatCode="m/d/yyyy\ h:mm">
                  <c:v>43986.552083333336</c:v>
                </c:pt>
                <c:pt idx="50647" formatCode="m/d/yyyy\ h:mm">
                  <c:v>43986.572916666664</c:v>
                </c:pt>
                <c:pt idx="50648" formatCode="m/d/yyyy\ h:mm">
                  <c:v>43986.59375</c:v>
                </c:pt>
                <c:pt idx="50649" formatCode="m/d/yyyy\ h:mm">
                  <c:v>43986.614583333336</c:v>
                </c:pt>
                <c:pt idx="50650" formatCode="m/d/yyyy\ h:mm">
                  <c:v>43986.635416666664</c:v>
                </c:pt>
                <c:pt idx="50651" formatCode="m/d/yyyy\ h:mm">
                  <c:v>43986.65625</c:v>
                </c:pt>
                <c:pt idx="50652" formatCode="m/d/yyyy\ h:mm">
                  <c:v>43986.677083333336</c:v>
                </c:pt>
                <c:pt idx="50653" formatCode="m/d/yyyy\ h:mm">
                  <c:v>43986.697916666664</c:v>
                </c:pt>
                <c:pt idx="50654" formatCode="m/d/yyyy\ h:mm">
                  <c:v>43986.71875</c:v>
                </c:pt>
                <c:pt idx="50655" formatCode="m/d/yyyy\ h:mm">
                  <c:v>43986.739583333336</c:v>
                </c:pt>
                <c:pt idx="50656" formatCode="m/d/yyyy\ h:mm">
                  <c:v>43986.760416666664</c:v>
                </c:pt>
                <c:pt idx="50657" formatCode="m/d/yyyy\ h:mm">
                  <c:v>43986.78125</c:v>
                </c:pt>
                <c:pt idx="50658" formatCode="m/d/yyyy\ h:mm">
                  <c:v>43986.802083333336</c:v>
                </c:pt>
                <c:pt idx="50659" formatCode="m/d/yyyy\ h:mm">
                  <c:v>43986.822916666664</c:v>
                </c:pt>
                <c:pt idx="50660" formatCode="m/d/yyyy\ h:mm">
                  <c:v>43986.84375</c:v>
                </c:pt>
                <c:pt idx="50661" formatCode="m/d/yyyy\ h:mm">
                  <c:v>43986.864583333336</c:v>
                </c:pt>
                <c:pt idx="50662" formatCode="m/d/yyyy\ h:mm">
                  <c:v>43986.885416666664</c:v>
                </c:pt>
                <c:pt idx="50663" formatCode="m/d/yyyy\ h:mm">
                  <c:v>43986.90625</c:v>
                </c:pt>
                <c:pt idx="50664" formatCode="m/d/yyyy\ h:mm">
                  <c:v>43986.927083333336</c:v>
                </c:pt>
                <c:pt idx="50665" formatCode="m/d/yyyy\ h:mm">
                  <c:v>43986.947916666664</c:v>
                </c:pt>
                <c:pt idx="50666" formatCode="m/d/yyyy\ h:mm">
                  <c:v>43986.96875</c:v>
                </c:pt>
                <c:pt idx="50667" formatCode="m/d/yyyy\ h:mm">
                  <c:v>43986.989583333336</c:v>
                </c:pt>
                <c:pt idx="50668" formatCode="m/d/yyyy\ h:mm">
                  <c:v>43987.010416666664</c:v>
                </c:pt>
                <c:pt idx="50669" formatCode="m/d/yyyy\ h:mm">
                  <c:v>43987.03125</c:v>
                </c:pt>
                <c:pt idx="50670" formatCode="m/d/yyyy\ h:mm">
                  <c:v>43987.052083333336</c:v>
                </c:pt>
                <c:pt idx="50671" formatCode="m/d/yyyy\ h:mm">
                  <c:v>43987.072916666664</c:v>
                </c:pt>
                <c:pt idx="50672" formatCode="m/d/yyyy\ h:mm">
                  <c:v>43987.09375</c:v>
                </c:pt>
                <c:pt idx="50673" formatCode="m/d/yyyy\ h:mm">
                  <c:v>43987.114583333336</c:v>
                </c:pt>
                <c:pt idx="50674" formatCode="m/d/yyyy\ h:mm">
                  <c:v>43987.135416666664</c:v>
                </c:pt>
                <c:pt idx="50675" formatCode="m/d/yyyy\ h:mm">
                  <c:v>43987.15625</c:v>
                </c:pt>
                <c:pt idx="50676" formatCode="m/d/yyyy\ h:mm">
                  <c:v>43987.177083333336</c:v>
                </c:pt>
                <c:pt idx="50677" formatCode="m/d/yyyy\ h:mm">
                  <c:v>43987.197916666664</c:v>
                </c:pt>
                <c:pt idx="50678" formatCode="m/d/yyyy\ h:mm">
                  <c:v>43987.21875</c:v>
                </c:pt>
                <c:pt idx="50679" formatCode="m/d/yyyy\ h:mm">
                  <c:v>43987.239583333336</c:v>
                </c:pt>
                <c:pt idx="50680" formatCode="m/d/yyyy\ h:mm">
                  <c:v>43987.260416666664</c:v>
                </c:pt>
                <c:pt idx="50681" formatCode="m/d/yyyy\ h:mm">
                  <c:v>43987.28125</c:v>
                </c:pt>
                <c:pt idx="50682" formatCode="m/d/yyyy\ h:mm">
                  <c:v>43987.302083333336</c:v>
                </c:pt>
                <c:pt idx="50683" formatCode="m/d/yyyy\ h:mm">
                  <c:v>43987.322916666664</c:v>
                </c:pt>
                <c:pt idx="50684" formatCode="m/d/yyyy\ h:mm">
                  <c:v>43987.34375</c:v>
                </c:pt>
                <c:pt idx="50685" formatCode="m/d/yyyy\ h:mm">
                  <c:v>43987.364583333336</c:v>
                </c:pt>
                <c:pt idx="50686" formatCode="m/d/yyyy\ h:mm">
                  <c:v>43987.385416666664</c:v>
                </c:pt>
                <c:pt idx="50687" formatCode="m/d/yyyy\ h:mm">
                  <c:v>43987.40625</c:v>
                </c:pt>
                <c:pt idx="50688" formatCode="m/d/yyyy\ h:mm">
                  <c:v>43987.427083333336</c:v>
                </c:pt>
                <c:pt idx="50689" formatCode="m/d/yyyy\ h:mm">
                  <c:v>43987.447916666664</c:v>
                </c:pt>
                <c:pt idx="50690" formatCode="m/d/yyyy\ h:mm">
                  <c:v>43987.46875</c:v>
                </c:pt>
                <c:pt idx="50691" formatCode="m/d/yyyy\ h:mm">
                  <c:v>43987.489583333336</c:v>
                </c:pt>
                <c:pt idx="50692" formatCode="m/d/yyyy\ h:mm">
                  <c:v>43987.510416666664</c:v>
                </c:pt>
                <c:pt idx="50693" formatCode="m/d/yyyy\ h:mm">
                  <c:v>43987.53125</c:v>
                </c:pt>
                <c:pt idx="50694" formatCode="m/d/yyyy\ h:mm">
                  <c:v>43987.552083333336</c:v>
                </c:pt>
                <c:pt idx="50695" formatCode="m/d/yyyy\ h:mm">
                  <c:v>43987.572916666664</c:v>
                </c:pt>
                <c:pt idx="50696" formatCode="m/d/yyyy\ h:mm">
                  <c:v>43987.59375</c:v>
                </c:pt>
                <c:pt idx="50697" formatCode="m/d/yyyy\ h:mm">
                  <c:v>43987.614583333336</c:v>
                </c:pt>
                <c:pt idx="50698" formatCode="m/d/yyyy\ h:mm">
                  <c:v>43987.635416666664</c:v>
                </c:pt>
                <c:pt idx="50699" formatCode="m/d/yyyy\ h:mm">
                  <c:v>43987.65625</c:v>
                </c:pt>
                <c:pt idx="50700" formatCode="m/d/yyyy\ h:mm">
                  <c:v>43987.677083333336</c:v>
                </c:pt>
                <c:pt idx="50701" formatCode="m/d/yyyy\ h:mm">
                  <c:v>43987.697916666664</c:v>
                </c:pt>
                <c:pt idx="50702" formatCode="m/d/yyyy\ h:mm">
                  <c:v>43987.71875</c:v>
                </c:pt>
                <c:pt idx="50703" formatCode="m/d/yyyy\ h:mm">
                  <c:v>43987.739583333336</c:v>
                </c:pt>
                <c:pt idx="50704" formatCode="m/d/yyyy\ h:mm">
                  <c:v>43987.760416666664</c:v>
                </c:pt>
                <c:pt idx="50705" formatCode="m/d/yyyy\ h:mm">
                  <c:v>43987.78125</c:v>
                </c:pt>
                <c:pt idx="50706" formatCode="m/d/yyyy\ h:mm">
                  <c:v>43987.802083333336</c:v>
                </c:pt>
                <c:pt idx="50707" formatCode="m/d/yyyy\ h:mm">
                  <c:v>43987.822916666664</c:v>
                </c:pt>
                <c:pt idx="50708" formatCode="m/d/yyyy\ h:mm">
                  <c:v>43987.84375</c:v>
                </c:pt>
                <c:pt idx="50709" formatCode="m/d/yyyy\ h:mm">
                  <c:v>43987.864583333336</c:v>
                </c:pt>
                <c:pt idx="50710" formatCode="m/d/yyyy\ h:mm">
                  <c:v>43987.885416666664</c:v>
                </c:pt>
                <c:pt idx="50711" formatCode="m/d/yyyy\ h:mm">
                  <c:v>43987.90625</c:v>
                </c:pt>
                <c:pt idx="50712" formatCode="m/d/yyyy\ h:mm">
                  <c:v>43987.927083333336</c:v>
                </c:pt>
                <c:pt idx="50713" formatCode="m/d/yyyy\ h:mm">
                  <c:v>43987.947916666664</c:v>
                </c:pt>
                <c:pt idx="50714" formatCode="m/d/yyyy\ h:mm">
                  <c:v>43987.96875</c:v>
                </c:pt>
                <c:pt idx="50715" formatCode="m/d/yyyy\ h:mm">
                  <c:v>43987.989583333336</c:v>
                </c:pt>
                <c:pt idx="50716" formatCode="m/d/yyyy\ h:mm">
                  <c:v>43988.010416666664</c:v>
                </c:pt>
                <c:pt idx="50717" formatCode="m/d/yyyy\ h:mm">
                  <c:v>43988.03125</c:v>
                </c:pt>
                <c:pt idx="50718" formatCode="m/d/yyyy\ h:mm">
                  <c:v>43988.052083333336</c:v>
                </c:pt>
                <c:pt idx="50719" formatCode="m/d/yyyy\ h:mm">
                  <c:v>43988.072916666664</c:v>
                </c:pt>
                <c:pt idx="50720" formatCode="m/d/yyyy\ h:mm">
                  <c:v>43988.09375</c:v>
                </c:pt>
                <c:pt idx="50721" formatCode="m/d/yyyy\ h:mm">
                  <c:v>43988.114583333336</c:v>
                </c:pt>
                <c:pt idx="50722" formatCode="m/d/yyyy\ h:mm">
                  <c:v>43988.135416666664</c:v>
                </c:pt>
                <c:pt idx="50723" formatCode="m/d/yyyy\ h:mm">
                  <c:v>43988.15625</c:v>
                </c:pt>
                <c:pt idx="50724" formatCode="m/d/yyyy\ h:mm">
                  <c:v>43988.177083333336</c:v>
                </c:pt>
                <c:pt idx="50725" formatCode="m/d/yyyy\ h:mm">
                  <c:v>43988.197916666664</c:v>
                </c:pt>
                <c:pt idx="50726" formatCode="m/d/yyyy\ h:mm">
                  <c:v>43988.21875</c:v>
                </c:pt>
                <c:pt idx="50727" formatCode="m/d/yyyy\ h:mm">
                  <c:v>43988.239583333336</c:v>
                </c:pt>
                <c:pt idx="50728" formatCode="m/d/yyyy\ h:mm">
                  <c:v>43988.260416666664</c:v>
                </c:pt>
                <c:pt idx="50729" formatCode="m/d/yyyy\ h:mm">
                  <c:v>43988.28125</c:v>
                </c:pt>
                <c:pt idx="50730" formatCode="m/d/yyyy\ h:mm">
                  <c:v>43988.302083333336</c:v>
                </c:pt>
                <c:pt idx="50731" formatCode="m/d/yyyy\ h:mm">
                  <c:v>43988.322916666664</c:v>
                </c:pt>
                <c:pt idx="50732" formatCode="m/d/yyyy\ h:mm">
                  <c:v>43988.34375</c:v>
                </c:pt>
                <c:pt idx="50733" formatCode="m/d/yyyy\ h:mm">
                  <c:v>43988.364583333336</c:v>
                </c:pt>
                <c:pt idx="50734" formatCode="m/d/yyyy\ h:mm">
                  <c:v>43988.385416666664</c:v>
                </c:pt>
                <c:pt idx="50735" formatCode="m/d/yyyy\ h:mm">
                  <c:v>43988.40625</c:v>
                </c:pt>
                <c:pt idx="50736" formatCode="m/d/yyyy\ h:mm">
                  <c:v>43988.427083333336</c:v>
                </c:pt>
                <c:pt idx="50737" formatCode="m/d/yyyy\ h:mm">
                  <c:v>43988.447916666664</c:v>
                </c:pt>
                <c:pt idx="50738" formatCode="m/d/yyyy\ h:mm">
                  <c:v>43988.46875</c:v>
                </c:pt>
                <c:pt idx="50739" formatCode="m/d/yyyy\ h:mm">
                  <c:v>43988.489583333336</c:v>
                </c:pt>
                <c:pt idx="50740" formatCode="m/d/yyyy\ h:mm">
                  <c:v>43988.510416666664</c:v>
                </c:pt>
                <c:pt idx="50741" formatCode="m/d/yyyy\ h:mm">
                  <c:v>43988.53125</c:v>
                </c:pt>
                <c:pt idx="50742" formatCode="m/d/yyyy\ h:mm">
                  <c:v>43988.552083333336</c:v>
                </c:pt>
                <c:pt idx="50743" formatCode="m/d/yyyy\ h:mm">
                  <c:v>43988.572916666664</c:v>
                </c:pt>
                <c:pt idx="50744" formatCode="m/d/yyyy\ h:mm">
                  <c:v>43988.59375</c:v>
                </c:pt>
                <c:pt idx="50745" formatCode="m/d/yyyy\ h:mm">
                  <c:v>43988.614583333336</c:v>
                </c:pt>
                <c:pt idx="50746" formatCode="m/d/yyyy\ h:mm">
                  <c:v>43988.635416666664</c:v>
                </c:pt>
                <c:pt idx="50747" formatCode="m/d/yyyy\ h:mm">
                  <c:v>43988.65625</c:v>
                </c:pt>
                <c:pt idx="50748" formatCode="m/d/yyyy\ h:mm">
                  <c:v>43988.677083333336</c:v>
                </c:pt>
                <c:pt idx="50749" formatCode="m/d/yyyy\ h:mm">
                  <c:v>43988.697916666664</c:v>
                </c:pt>
                <c:pt idx="50750" formatCode="m/d/yyyy\ h:mm">
                  <c:v>43988.71875</c:v>
                </c:pt>
                <c:pt idx="50751" formatCode="m/d/yyyy\ h:mm">
                  <c:v>43988.739583333336</c:v>
                </c:pt>
                <c:pt idx="50752" formatCode="m/d/yyyy\ h:mm">
                  <c:v>43988.760416666664</c:v>
                </c:pt>
                <c:pt idx="50753" formatCode="m/d/yyyy\ h:mm">
                  <c:v>43988.78125</c:v>
                </c:pt>
                <c:pt idx="50754" formatCode="m/d/yyyy\ h:mm">
                  <c:v>43988.802083333336</c:v>
                </c:pt>
                <c:pt idx="50755" formatCode="m/d/yyyy\ h:mm">
                  <c:v>43988.822916666664</c:v>
                </c:pt>
                <c:pt idx="50756" formatCode="m/d/yyyy\ h:mm">
                  <c:v>43988.84375</c:v>
                </c:pt>
                <c:pt idx="50757" formatCode="m/d/yyyy\ h:mm">
                  <c:v>43988.864583333336</c:v>
                </c:pt>
                <c:pt idx="50758" formatCode="m/d/yyyy\ h:mm">
                  <c:v>43988.885416666664</c:v>
                </c:pt>
                <c:pt idx="50759" formatCode="m/d/yyyy\ h:mm">
                  <c:v>43988.90625</c:v>
                </c:pt>
                <c:pt idx="50760" formatCode="m/d/yyyy\ h:mm">
                  <c:v>43988.927083333336</c:v>
                </c:pt>
                <c:pt idx="50761" formatCode="m/d/yyyy\ h:mm">
                  <c:v>43988.947916666664</c:v>
                </c:pt>
                <c:pt idx="50762" formatCode="m/d/yyyy\ h:mm">
                  <c:v>43988.96875</c:v>
                </c:pt>
                <c:pt idx="50763" formatCode="m/d/yyyy\ h:mm">
                  <c:v>43988.989583333336</c:v>
                </c:pt>
                <c:pt idx="50764" formatCode="m/d/yyyy\ h:mm">
                  <c:v>43989.010416666664</c:v>
                </c:pt>
                <c:pt idx="50765" formatCode="m/d/yyyy\ h:mm">
                  <c:v>43989.03125</c:v>
                </c:pt>
                <c:pt idx="50766" formatCode="m/d/yyyy\ h:mm">
                  <c:v>43989.052083333336</c:v>
                </c:pt>
                <c:pt idx="50767" formatCode="m/d/yyyy\ h:mm">
                  <c:v>43989.072916666664</c:v>
                </c:pt>
                <c:pt idx="50768" formatCode="m/d/yyyy\ h:mm">
                  <c:v>43989.09375</c:v>
                </c:pt>
                <c:pt idx="50769" formatCode="m/d/yyyy\ h:mm">
                  <c:v>43989.114583333336</c:v>
                </c:pt>
                <c:pt idx="50770" formatCode="m/d/yyyy\ h:mm">
                  <c:v>43989.135416666664</c:v>
                </c:pt>
                <c:pt idx="50771" formatCode="m/d/yyyy\ h:mm">
                  <c:v>43989.15625</c:v>
                </c:pt>
                <c:pt idx="50772" formatCode="m/d/yyyy\ h:mm">
                  <c:v>43989.177083333336</c:v>
                </c:pt>
                <c:pt idx="50773" formatCode="m/d/yyyy\ h:mm">
                  <c:v>43989.197916666664</c:v>
                </c:pt>
                <c:pt idx="50774" formatCode="m/d/yyyy\ h:mm">
                  <c:v>43989.21875</c:v>
                </c:pt>
                <c:pt idx="50775" formatCode="m/d/yyyy\ h:mm">
                  <c:v>43989.239583333336</c:v>
                </c:pt>
                <c:pt idx="50776" formatCode="m/d/yyyy\ h:mm">
                  <c:v>43989.260416666664</c:v>
                </c:pt>
                <c:pt idx="50777" formatCode="m/d/yyyy\ h:mm">
                  <c:v>43989.28125</c:v>
                </c:pt>
                <c:pt idx="50778" formatCode="m/d/yyyy\ h:mm">
                  <c:v>43989.302083333336</c:v>
                </c:pt>
                <c:pt idx="50779" formatCode="m/d/yyyy\ h:mm">
                  <c:v>43989.322916666664</c:v>
                </c:pt>
                <c:pt idx="50780" formatCode="m/d/yyyy\ h:mm">
                  <c:v>43989.34375</c:v>
                </c:pt>
                <c:pt idx="50781" formatCode="m/d/yyyy\ h:mm">
                  <c:v>43989.364583333336</c:v>
                </c:pt>
                <c:pt idx="50782" formatCode="m/d/yyyy\ h:mm">
                  <c:v>43989.385416666664</c:v>
                </c:pt>
                <c:pt idx="50783" formatCode="m/d/yyyy\ h:mm">
                  <c:v>43989.40625</c:v>
                </c:pt>
                <c:pt idx="50784" formatCode="m/d/yyyy\ h:mm">
                  <c:v>43989.427083333336</c:v>
                </c:pt>
                <c:pt idx="50785" formatCode="m/d/yyyy\ h:mm">
                  <c:v>43989.447916666664</c:v>
                </c:pt>
                <c:pt idx="50786" formatCode="m/d/yyyy\ h:mm">
                  <c:v>43989.46875</c:v>
                </c:pt>
                <c:pt idx="50787" formatCode="m/d/yyyy\ h:mm">
                  <c:v>43989.489583333336</c:v>
                </c:pt>
                <c:pt idx="50788" formatCode="m/d/yyyy\ h:mm">
                  <c:v>43989.510416666664</c:v>
                </c:pt>
                <c:pt idx="50789" formatCode="m/d/yyyy\ h:mm">
                  <c:v>43989.53125</c:v>
                </c:pt>
                <c:pt idx="50790" formatCode="m/d/yyyy\ h:mm">
                  <c:v>43989.552083333336</c:v>
                </c:pt>
                <c:pt idx="50791" formatCode="m/d/yyyy\ h:mm">
                  <c:v>43989.572916666664</c:v>
                </c:pt>
                <c:pt idx="50792" formatCode="m/d/yyyy\ h:mm">
                  <c:v>43989.59375</c:v>
                </c:pt>
                <c:pt idx="50793" formatCode="m/d/yyyy\ h:mm">
                  <c:v>43989.614583333336</c:v>
                </c:pt>
                <c:pt idx="50794" formatCode="m/d/yyyy\ h:mm">
                  <c:v>43989.635416666664</c:v>
                </c:pt>
                <c:pt idx="50795" formatCode="m/d/yyyy\ h:mm">
                  <c:v>43989.65625</c:v>
                </c:pt>
                <c:pt idx="50796" formatCode="m/d/yyyy\ h:mm">
                  <c:v>43989.677083333336</c:v>
                </c:pt>
                <c:pt idx="50797" formatCode="m/d/yyyy\ h:mm">
                  <c:v>43989.697916666664</c:v>
                </c:pt>
                <c:pt idx="50798" formatCode="m/d/yyyy\ h:mm">
                  <c:v>43989.71875</c:v>
                </c:pt>
                <c:pt idx="50799" formatCode="m/d/yyyy\ h:mm">
                  <c:v>43989.739583333336</c:v>
                </c:pt>
                <c:pt idx="50800" formatCode="m/d/yyyy\ h:mm">
                  <c:v>43989.760416666664</c:v>
                </c:pt>
                <c:pt idx="50801" formatCode="m/d/yyyy\ h:mm">
                  <c:v>43989.78125</c:v>
                </c:pt>
                <c:pt idx="50802" formatCode="m/d/yyyy\ h:mm">
                  <c:v>43989.802083333336</c:v>
                </c:pt>
                <c:pt idx="50803" formatCode="m/d/yyyy\ h:mm">
                  <c:v>43989.822916666664</c:v>
                </c:pt>
                <c:pt idx="50804" formatCode="m/d/yyyy\ h:mm">
                  <c:v>43989.84375</c:v>
                </c:pt>
                <c:pt idx="50805" formatCode="m/d/yyyy\ h:mm">
                  <c:v>43989.864583333336</c:v>
                </c:pt>
                <c:pt idx="50806" formatCode="m/d/yyyy\ h:mm">
                  <c:v>43989.885416666664</c:v>
                </c:pt>
                <c:pt idx="50807" formatCode="m/d/yyyy\ h:mm">
                  <c:v>43989.90625</c:v>
                </c:pt>
                <c:pt idx="50808" formatCode="m/d/yyyy\ h:mm">
                  <c:v>43989.927083333336</c:v>
                </c:pt>
                <c:pt idx="50809" formatCode="m/d/yyyy\ h:mm">
                  <c:v>43989.947916666664</c:v>
                </c:pt>
                <c:pt idx="50810" formatCode="m/d/yyyy\ h:mm">
                  <c:v>43989.96875</c:v>
                </c:pt>
                <c:pt idx="50811" formatCode="m/d/yyyy\ h:mm">
                  <c:v>43989.989583333336</c:v>
                </c:pt>
                <c:pt idx="50812" formatCode="m/d/yyyy\ h:mm">
                  <c:v>43990.010416666664</c:v>
                </c:pt>
                <c:pt idx="50813" formatCode="m/d/yyyy\ h:mm">
                  <c:v>43990.03125</c:v>
                </c:pt>
                <c:pt idx="50814" formatCode="m/d/yyyy\ h:mm">
                  <c:v>43990.052083333336</c:v>
                </c:pt>
                <c:pt idx="50815" formatCode="m/d/yyyy\ h:mm">
                  <c:v>43990.072916666664</c:v>
                </c:pt>
                <c:pt idx="50816" formatCode="m/d/yyyy\ h:mm">
                  <c:v>43990.09375</c:v>
                </c:pt>
                <c:pt idx="50817" formatCode="m/d/yyyy\ h:mm">
                  <c:v>43990.114583333336</c:v>
                </c:pt>
                <c:pt idx="50818" formatCode="m/d/yyyy\ h:mm">
                  <c:v>43990.135416666664</c:v>
                </c:pt>
                <c:pt idx="50819" formatCode="m/d/yyyy\ h:mm">
                  <c:v>43990.15625</c:v>
                </c:pt>
                <c:pt idx="50820" formatCode="m/d/yyyy\ h:mm">
                  <c:v>43990.177083333336</c:v>
                </c:pt>
                <c:pt idx="50821" formatCode="m/d/yyyy\ h:mm">
                  <c:v>43990.197916666664</c:v>
                </c:pt>
                <c:pt idx="50822" formatCode="m/d/yyyy\ h:mm">
                  <c:v>43990.21875</c:v>
                </c:pt>
                <c:pt idx="50823" formatCode="m/d/yyyy\ h:mm">
                  <c:v>43990.239583333336</c:v>
                </c:pt>
                <c:pt idx="50824" formatCode="m/d/yyyy\ h:mm">
                  <c:v>43990.260416666664</c:v>
                </c:pt>
                <c:pt idx="50825" formatCode="m/d/yyyy\ h:mm">
                  <c:v>43990.28125</c:v>
                </c:pt>
                <c:pt idx="50826" formatCode="m/d/yyyy\ h:mm">
                  <c:v>43990.302083333336</c:v>
                </c:pt>
                <c:pt idx="50827" formatCode="m/d/yyyy\ h:mm">
                  <c:v>43990.322916666664</c:v>
                </c:pt>
                <c:pt idx="50828" formatCode="m/d/yyyy\ h:mm">
                  <c:v>43990.34375</c:v>
                </c:pt>
                <c:pt idx="50829" formatCode="m/d/yyyy\ h:mm">
                  <c:v>43990.364583333336</c:v>
                </c:pt>
                <c:pt idx="50830" formatCode="m/d/yyyy\ h:mm">
                  <c:v>43990.385416666664</c:v>
                </c:pt>
                <c:pt idx="50831" formatCode="m/d/yyyy\ h:mm">
                  <c:v>43990.40625</c:v>
                </c:pt>
                <c:pt idx="50832" formatCode="m/d/yyyy\ h:mm">
                  <c:v>43990.427083333336</c:v>
                </c:pt>
                <c:pt idx="50833" formatCode="m/d/yyyy\ h:mm">
                  <c:v>43990.447916666664</c:v>
                </c:pt>
                <c:pt idx="50834" formatCode="m/d/yyyy\ h:mm">
                  <c:v>43990.46875</c:v>
                </c:pt>
                <c:pt idx="50835" formatCode="m/d/yyyy\ h:mm">
                  <c:v>43990.489583333336</c:v>
                </c:pt>
                <c:pt idx="50836" formatCode="m/d/yyyy\ h:mm">
                  <c:v>43990.510416666664</c:v>
                </c:pt>
                <c:pt idx="50837" formatCode="m/d/yyyy\ h:mm">
                  <c:v>43990.53125</c:v>
                </c:pt>
                <c:pt idx="50838" formatCode="m/d/yyyy\ h:mm">
                  <c:v>43990.552083333336</c:v>
                </c:pt>
                <c:pt idx="50839" formatCode="m/d/yyyy\ h:mm">
                  <c:v>43990.572916666664</c:v>
                </c:pt>
                <c:pt idx="50840" formatCode="m/d/yyyy\ h:mm">
                  <c:v>43990.59375</c:v>
                </c:pt>
                <c:pt idx="50841" formatCode="m/d/yyyy\ h:mm">
                  <c:v>43990.614583333336</c:v>
                </c:pt>
                <c:pt idx="50842" formatCode="m/d/yyyy\ h:mm">
                  <c:v>43990.635416666664</c:v>
                </c:pt>
                <c:pt idx="50843" formatCode="m/d/yyyy\ h:mm">
                  <c:v>43990.65625</c:v>
                </c:pt>
                <c:pt idx="50844" formatCode="m/d/yyyy\ h:mm">
                  <c:v>43990.677083333336</c:v>
                </c:pt>
                <c:pt idx="50845" formatCode="m/d/yyyy\ h:mm">
                  <c:v>43990.697916666664</c:v>
                </c:pt>
                <c:pt idx="50846" formatCode="m/d/yyyy\ h:mm">
                  <c:v>43990.71875</c:v>
                </c:pt>
                <c:pt idx="50847" formatCode="m/d/yyyy\ h:mm">
                  <c:v>43990.739583333336</c:v>
                </c:pt>
                <c:pt idx="50848" formatCode="m/d/yyyy\ h:mm">
                  <c:v>43990.760416666664</c:v>
                </c:pt>
                <c:pt idx="50849" formatCode="m/d/yyyy\ h:mm">
                  <c:v>43990.78125</c:v>
                </c:pt>
                <c:pt idx="50850" formatCode="m/d/yyyy\ h:mm">
                  <c:v>43990.802083333336</c:v>
                </c:pt>
                <c:pt idx="50851" formatCode="m/d/yyyy\ h:mm">
                  <c:v>43990.822916666664</c:v>
                </c:pt>
                <c:pt idx="50852" formatCode="m/d/yyyy\ h:mm">
                  <c:v>43990.84375</c:v>
                </c:pt>
                <c:pt idx="50853" formatCode="m/d/yyyy\ h:mm">
                  <c:v>43990.864583333336</c:v>
                </c:pt>
                <c:pt idx="50854" formatCode="m/d/yyyy\ h:mm">
                  <c:v>43990.885416666664</c:v>
                </c:pt>
                <c:pt idx="50855" formatCode="m/d/yyyy\ h:mm">
                  <c:v>43990.90625</c:v>
                </c:pt>
                <c:pt idx="50856" formatCode="m/d/yyyy\ h:mm">
                  <c:v>43990.927083333336</c:v>
                </c:pt>
                <c:pt idx="50857" formatCode="m/d/yyyy\ h:mm">
                  <c:v>43990.947916666664</c:v>
                </c:pt>
                <c:pt idx="50858" formatCode="m/d/yyyy\ h:mm">
                  <c:v>43990.96875</c:v>
                </c:pt>
                <c:pt idx="50859" formatCode="m/d/yyyy\ h:mm">
                  <c:v>43990.989583333336</c:v>
                </c:pt>
                <c:pt idx="50860" formatCode="m/d/yyyy\ h:mm">
                  <c:v>43991.010416666664</c:v>
                </c:pt>
                <c:pt idx="50861" formatCode="m/d/yyyy\ h:mm">
                  <c:v>43991.03125</c:v>
                </c:pt>
                <c:pt idx="50862" formatCode="m/d/yyyy\ h:mm">
                  <c:v>43991.052083333336</c:v>
                </c:pt>
                <c:pt idx="50863" formatCode="m/d/yyyy\ h:mm">
                  <c:v>43991.072916666664</c:v>
                </c:pt>
                <c:pt idx="50864" formatCode="m/d/yyyy\ h:mm">
                  <c:v>43991.09375</c:v>
                </c:pt>
                <c:pt idx="50865" formatCode="m/d/yyyy\ h:mm">
                  <c:v>43991.114583333336</c:v>
                </c:pt>
                <c:pt idx="50866" formatCode="m/d/yyyy\ h:mm">
                  <c:v>43991.135416666664</c:v>
                </c:pt>
                <c:pt idx="50867" formatCode="m/d/yyyy\ h:mm">
                  <c:v>43991.15625</c:v>
                </c:pt>
                <c:pt idx="50868" formatCode="m/d/yyyy\ h:mm">
                  <c:v>43991.177083333336</c:v>
                </c:pt>
                <c:pt idx="50869" formatCode="m/d/yyyy\ h:mm">
                  <c:v>43991.197916666664</c:v>
                </c:pt>
                <c:pt idx="50870" formatCode="m/d/yyyy\ h:mm">
                  <c:v>43991.21875</c:v>
                </c:pt>
                <c:pt idx="50871" formatCode="m/d/yyyy\ h:mm">
                  <c:v>43991.239583333336</c:v>
                </c:pt>
                <c:pt idx="50872" formatCode="m/d/yyyy\ h:mm">
                  <c:v>43991.260416666664</c:v>
                </c:pt>
                <c:pt idx="50873" formatCode="m/d/yyyy\ h:mm">
                  <c:v>43991.28125</c:v>
                </c:pt>
                <c:pt idx="50874" formatCode="m/d/yyyy\ h:mm">
                  <c:v>43991.302083333336</c:v>
                </c:pt>
                <c:pt idx="50875" formatCode="m/d/yyyy\ h:mm">
                  <c:v>43991.322916666664</c:v>
                </c:pt>
                <c:pt idx="50876" formatCode="m/d/yyyy\ h:mm">
                  <c:v>43991.34375</c:v>
                </c:pt>
                <c:pt idx="50877" formatCode="m/d/yyyy\ h:mm">
                  <c:v>43991.364583333336</c:v>
                </c:pt>
                <c:pt idx="50878" formatCode="m/d/yyyy\ h:mm">
                  <c:v>43991.385416666664</c:v>
                </c:pt>
                <c:pt idx="50879" formatCode="m/d/yyyy\ h:mm">
                  <c:v>43991.40625</c:v>
                </c:pt>
                <c:pt idx="50880" formatCode="m/d/yyyy\ h:mm">
                  <c:v>43991.427083333336</c:v>
                </c:pt>
                <c:pt idx="50881" formatCode="m/d/yyyy\ h:mm">
                  <c:v>43991.447916666664</c:v>
                </c:pt>
                <c:pt idx="50882" formatCode="m/d/yyyy\ h:mm">
                  <c:v>43991.46875</c:v>
                </c:pt>
                <c:pt idx="50883" formatCode="m/d/yyyy\ h:mm">
                  <c:v>43991.489583333336</c:v>
                </c:pt>
                <c:pt idx="50884" formatCode="m/d/yyyy\ h:mm">
                  <c:v>43991.510416666664</c:v>
                </c:pt>
                <c:pt idx="50885" formatCode="m/d/yyyy\ h:mm">
                  <c:v>43991.53125</c:v>
                </c:pt>
                <c:pt idx="50886" formatCode="m/d/yyyy\ h:mm">
                  <c:v>43991.552083333336</c:v>
                </c:pt>
                <c:pt idx="50887" formatCode="m/d/yyyy\ h:mm">
                  <c:v>43991.572916666664</c:v>
                </c:pt>
                <c:pt idx="50888" formatCode="m/d/yyyy\ h:mm">
                  <c:v>43991.59375</c:v>
                </c:pt>
                <c:pt idx="50889" formatCode="m/d/yyyy\ h:mm">
                  <c:v>43991.614583333336</c:v>
                </c:pt>
                <c:pt idx="50890" formatCode="m/d/yyyy\ h:mm">
                  <c:v>43991.635416666664</c:v>
                </c:pt>
                <c:pt idx="50891" formatCode="m/d/yyyy\ h:mm">
                  <c:v>43991.65625</c:v>
                </c:pt>
                <c:pt idx="50892" formatCode="m/d/yyyy\ h:mm">
                  <c:v>43991.677083333336</c:v>
                </c:pt>
                <c:pt idx="50893" formatCode="m/d/yyyy\ h:mm">
                  <c:v>43991.697916666664</c:v>
                </c:pt>
                <c:pt idx="50894" formatCode="m/d/yyyy\ h:mm">
                  <c:v>43991.71875</c:v>
                </c:pt>
                <c:pt idx="50895" formatCode="m/d/yyyy\ h:mm">
                  <c:v>43991.739583333336</c:v>
                </c:pt>
                <c:pt idx="50896" formatCode="m/d/yyyy\ h:mm">
                  <c:v>43991.760416666664</c:v>
                </c:pt>
                <c:pt idx="50897" formatCode="m/d/yyyy\ h:mm">
                  <c:v>43991.78125</c:v>
                </c:pt>
                <c:pt idx="50898" formatCode="m/d/yyyy\ h:mm">
                  <c:v>43991.802083333336</c:v>
                </c:pt>
                <c:pt idx="50899" formatCode="m/d/yyyy\ h:mm">
                  <c:v>43991.822916666664</c:v>
                </c:pt>
                <c:pt idx="50900" formatCode="m/d/yyyy\ h:mm">
                  <c:v>43991.84375</c:v>
                </c:pt>
                <c:pt idx="50901" formatCode="m/d/yyyy\ h:mm">
                  <c:v>43991.864583333336</c:v>
                </c:pt>
                <c:pt idx="50902" formatCode="m/d/yyyy\ h:mm">
                  <c:v>43991.885416666664</c:v>
                </c:pt>
                <c:pt idx="50903" formatCode="m/d/yyyy\ h:mm">
                  <c:v>43991.90625</c:v>
                </c:pt>
                <c:pt idx="50904" formatCode="m/d/yyyy\ h:mm">
                  <c:v>43991.927083333336</c:v>
                </c:pt>
                <c:pt idx="50905" formatCode="m/d/yyyy\ h:mm">
                  <c:v>43991.947916666664</c:v>
                </c:pt>
                <c:pt idx="50906" formatCode="m/d/yyyy\ h:mm">
                  <c:v>43991.96875</c:v>
                </c:pt>
                <c:pt idx="50907" formatCode="m/d/yyyy\ h:mm">
                  <c:v>43991.989583333336</c:v>
                </c:pt>
                <c:pt idx="50908" formatCode="m/d/yyyy\ h:mm">
                  <c:v>43992.010416666664</c:v>
                </c:pt>
                <c:pt idx="50909" formatCode="m/d/yyyy\ h:mm">
                  <c:v>43992.03125</c:v>
                </c:pt>
                <c:pt idx="50910" formatCode="m/d/yyyy\ h:mm">
                  <c:v>43992.052083333336</c:v>
                </c:pt>
                <c:pt idx="50911" formatCode="m/d/yyyy\ h:mm">
                  <c:v>43992.072916666664</c:v>
                </c:pt>
                <c:pt idx="50912" formatCode="m/d/yyyy\ h:mm">
                  <c:v>43992.09375</c:v>
                </c:pt>
                <c:pt idx="50913" formatCode="m/d/yyyy\ h:mm">
                  <c:v>43992.114583333336</c:v>
                </c:pt>
                <c:pt idx="50914" formatCode="m/d/yyyy\ h:mm">
                  <c:v>43992.135416666664</c:v>
                </c:pt>
                <c:pt idx="50915" formatCode="m/d/yyyy\ h:mm">
                  <c:v>43992.15625</c:v>
                </c:pt>
                <c:pt idx="50916" formatCode="m/d/yyyy\ h:mm">
                  <c:v>43992.177083333336</c:v>
                </c:pt>
                <c:pt idx="50917" formatCode="m/d/yyyy\ h:mm">
                  <c:v>43992.197916666664</c:v>
                </c:pt>
                <c:pt idx="50918" formatCode="m/d/yyyy\ h:mm">
                  <c:v>43992.21875</c:v>
                </c:pt>
                <c:pt idx="50919" formatCode="m/d/yyyy\ h:mm">
                  <c:v>43992.239583333336</c:v>
                </c:pt>
                <c:pt idx="50920" formatCode="m/d/yyyy\ h:mm">
                  <c:v>43992.260416666664</c:v>
                </c:pt>
                <c:pt idx="50921" formatCode="m/d/yyyy\ h:mm">
                  <c:v>43992.28125</c:v>
                </c:pt>
                <c:pt idx="50922" formatCode="m/d/yyyy\ h:mm">
                  <c:v>43992.302083333336</c:v>
                </c:pt>
                <c:pt idx="50923" formatCode="m/d/yyyy\ h:mm">
                  <c:v>43992.322916666664</c:v>
                </c:pt>
                <c:pt idx="50924" formatCode="m/d/yyyy\ h:mm">
                  <c:v>43992.34375</c:v>
                </c:pt>
                <c:pt idx="50925" formatCode="m/d/yyyy\ h:mm">
                  <c:v>43992.364583333336</c:v>
                </c:pt>
                <c:pt idx="50926" formatCode="m/d/yyyy\ h:mm">
                  <c:v>43992.385416666664</c:v>
                </c:pt>
                <c:pt idx="50927" formatCode="m/d/yyyy\ h:mm">
                  <c:v>43992.40625</c:v>
                </c:pt>
                <c:pt idx="50928" formatCode="m/d/yyyy\ h:mm">
                  <c:v>43992.427083333336</c:v>
                </c:pt>
                <c:pt idx="50929" formatCode="m/d/yyyy\ h:mm">
                  <c:v>43992.447916666664</c:v>
                </c:pt>
                <c:pt idx="50930" formatCode="m/d/yyyy\ h:mm">
                  <c:v>43992.46875</c:v>
                </c:pt>
                <c:pt idx="50931" formatCode="m/d/yyyy\ h:mm">
                  <c:v>43992.489583333336</c:v>
                </c:pt>
                <c:pt idx="50932" formatCode="m/d/yyyy\ h:mm">
                  <c:v>43992.510416666664</c:v>
                </c:pt>
                <c:pt idx="50933" formatCode="m/d/yyyy\ h:mm">
                  <c:v>43992.53125</c:v>
                </c:pt>
                <c:pt idx="50934" formatCode="m/d/yyyy\ h:mm">
                  <c:v>43992.552083333336</c:v>
                </c:pt>
                <c:pt idx="50935" formatCode="m/d/yyyy\ h:mm">
                  <c:v>43992.572916666664</c:v>
                </c:pt>
                <c:pt idx="50936" formatCode="m/d/yyyy\ h:mm">
                  <c:v>43992.59375</c:v>
                </c:pt>
                <c:pt idx="50937" formatCode="m/d/yyyy\ h:mm">
                  <c:v>43992.614583333336</c:v>
                </c:pt>
                <c:pt idx="50938" formatCode="m/d/yyyy\ h:mm">
                  <c:v>43992.635416666664</c:v>
                </c:pt>
                <c:pt idx="50939" formatCode="m/d/yyyy\ h:mm">
                  <c:v>43992.65625</c:v>
                </c:pt>
                <c:pt idx="50940" formatCode="m/d/yyyy\ h:mm">
                  <c:v>43992.677083333336</c:v>
                </c:pt>
                <c:pt idx="50941" formatCode="m/d/yyyy\ h:mm">
                  <c:v>43992.697916666664</c:v>
                </c:pt>
                <c:pt idx="50942" formatCode="m/d/yyyy\ h:mm">
                  <c:v>43992.71875</c:v>
                </c:pt>
                <c:pt idx="50943" formatCode="m/d/yyyy\ h:mm">
                  <c:v>43992.739583333336</c:v>
                </c:pt>
                <c:pt idx="50944" formatCode="m/d/yyyy\ h:mm">
                  <c:v>43992.760416666664</c:v>
                </c:pt>
                <c:pt idx="50945" formatCode="m/d/yyyy\ h:mm">
                  <c:v>43992.78125</c:v>
                </c:pt>
                <c:pt idx="50946" formatCode="m/d/yyyy\ h:mm">
                  <c:v>43992.802083333336</c:v>
                </c:pt>
                <c:pt idx="50947" formatCode="m/d/yyyy\ h:mm">
                  <c:v>43992.822916666664</c:v>
                </c:pt>
                <c:pt idx="50948" formatCode="m/d/yyyy\ h:mm">
                  <c:v>43992.84375</c:v>
                </c:pt>
                <c:pt idx="50949" formatCode="m/d/yyyy\ h:mm">
                  <c:v>43992.864583333336</c:v>
                </c:pt>
                <c:pt idx="50950" formatCode="m/d/yyyy\ h:mm">
                  <c:v>43992.885416666664</c:v>
                </c:pt>
                <c:pt idx="50951" formatCode="m/d/yyyy\ h:mm">
                  <c:v>43992.90625</c:v>
                </c:pt>
                <c:pt idx="50952" formatCode="m/d/yyyy\ h:mm">
                  <c:v>43992.927083333336</c:v>
                </c:pt>
                <c:pt idx="50953" formatCode="m/d/yyyy\ h:mm">
                  <c:v>43992.947916666664</c:v>
                </c:pt>
                <c:pt idx="50954" formatCode="m/d/yyyy\ h:mm">
                  <c:v>43992.96875</c:v>
                </c:pt>
                <c:pt idx="50955" formatCode="m/d/yyyy\ h:mm">
                  <c:v>43992.989583333336</c:v>
                </c:pt>
                <c:pt idx="50956" formatCode="m/d/yyyy\ h:mm">
                  <c:v>43993.010416666664</c:v>
                </c:pt>
                <c:pt idx="50957" formatCode="m/d/yyyy\ h:mm">
                  <c:v>43993.03125</c:v>
                </c:pt>
                <c:pt idx="50958" formatCode="m/d/yyyy\ h:mm">
                  <c:v>43993.052083333336</c:v>
                </c:pt>
                <c:pt idx="50959" formatCode="m/d/yyyy\ h:mm">
                  <c:v>43993.072916666664</c:v>
                </c:pt>
                <c:pt idx="50960" formatCode="m/d/yyyy\ h:mm">
                  <c:v>43993.09375</c:v>
                </c:pt>
                <c:pt idx="50961" formatCode="m/d/yyyy\ h:mm">
                  <c:v>43993.114583333336</c:v>
                </c:pt>
                <c:pt idx="50962" formatCode="m/d/yyyy\ h:mm">
                  <c:v>43993.135416666664</c:v>
                </c:pt>
                <c:pt idx="50963" formatCode="m/d/yyyy\ h:mm">
                  <c:v>43993.15625</c:v>
                </c:pt>
                <c:pt idx="50964" formatCode="m/d/yyyy\ h:mm">
                  <c:v>43993.177083333336</c:v>
                </c:pt>
                <c:pt idx="50965" formatCode="m/d/yyyy\ h:mm">
                  <c:v>43993.197916666664</c:v>
                </c:pt>
                <c:pt idx="50966" formatCode="m/d/yyyy\ h:mm">
                  <c:v>43993.21875</c:v>
                </c:pt>
                <c:pt idx="50967" formatCode="m/d/yyyy\ h:mm">
                  <c:v>43993.239583333336</c:v>
                </c:pt>
                <c:pt idx="50968" formatCode="m/d/yyyy\ h:mm">
                  <c:v>43993.260416666664</c:v>
                </c:pt>
                <c:pt idx="50969" formatCode="m/d/yyyy\ h:mm">
                  <c:v>43993.28125</c:v>
                </c:pt>
                <c:pt idx="50970" formatCode="m/d/yyyy\ h:mm">
                  <c:v>43993.302083333336</c:v>
                </c:pt>
                <c:pt idx="50971" formatCode="m/d/yyyy\ h:mm">
                  <c:v>43993.322916666664</c:v>
                </c:pt>
                <c:pt idx="50972" formatCode="m/d/yyyy\ h:mm">
                  <c:v>43993.34375</c:v>
                </c:pt>
                <c:pt idx="50973" formatCode="m/d/yyyy\ h:mm">
                  <c:v>43993.364583333336</c:v>
                </c:pt>
                <c:pt idx="50974" formatCode="m/d/yyyy\ h:mm">
                  <c:v>43993.385416666664</c:v>
                </c:pt>
                <c:pt idx="50975" formatCode="m/d/yyyy\ h:mm">
                  <c:v>43993.40625</c:v>
                </c:pt>
                <c:pt idx="50976" formatCode="m/d/yyyy\ h:mm">
                  <c:v>43993.427083333336</c:v>
                </c:pt>
                <c:pt idx="50977" formatCode="m/d/yyyy\ h:mm">
                  <c:v>43993.447916666664</c:v>
                </c:pt>
                <c:pt idx="50978" formatCode="m/d/yyyy\ h:mm">
                  <c:v>43993.46875</c:v>
                </c:pt>
                <c:pt idx="50979" formatCode="m/d/yyyy\ h:mm">
                  <c:v>43993.489583333336</c:v>
                </c:pt>
                <c:pt idx="50980" formatCode="m/d/yyyy\ h:mm">
                  <c:v>43993.510416666664</c:v>
                </c:pt>
                <c:pt idx="50981" formatCode="m/d/yyyy\ h:mm">
                  <c:v>43993.53125</c:v>
                </c:pt>
                <c:pt idx="50982" formatCode="m/d/yyyy\ h:mm">
                  <c:v>43993.552083333336</c:v>
                </c:pt>
                <c:pt idx="50983" formatCode="m/d/yyyy\ h:mm">
                  <c:v>43993.572916666664</c:v>
                </c:pt>
                <c:pt idx="50984" formatCode="m/d/yyyy\ h:mm">
                  <c:v>43993.59375</c:v>
                </c:pt>
                <c:pt idx="50985" formatCode="m/d/yyyy\ h:mm">
                  <c:v>43993.614583333336</c:v>
                </c:pt>
                <c:pt idx="50986" formatCode="m/d/yyyy\ h:mm">
                  <c:v>43993.635416666664</c:v>
                </c:pt>
                <c:pt idx="50987" formatCode="m/d/yyyy\ h:mm">
                  <c:v>43993.65625</c:v>
                </c:pt>
                <c:pt idx="50988" formatCode="m/d/yyyy\ h:mm">
                  <c:v>43993.677083333336</c:v>
                </c:pt>
                <c:pt idx="50989" formatCode="m/d/yyyy\ h:mm">
                  <c:v>43993.697916666664</c:v>
                </c:pt>
                <c:pt idx="50990" formatCode="m/d/yyyy\ h:mm">
                  <c:v>43993.71875</c:v>
                </c:pt>
                <c:pt idx="50991" formatCode="m/d/yyyy\ h:mm">
                  <c:v>43993.739583333336</c:v>
                </c:pt>
                <c:pt idx="50992" formatCode="m/d/yyyy\ h:mm">
                  <c:v>43993.760416666664</c:v>
                </c:pt>
                <c:pt idx="50993" formatCode="m/d/yyyy\ h:mm">
                  <c:v>43993.78125</c:v>
                </c:pt>
                <c:pt idx="50994" formatCode="m/d/yyyy\ h:mm">
                  <c:v>43993.802083333336</c:v>
                </c:pt>
                <c:pt idx="50995" formatCode="m/d/yyyy\ h:mm">
                  <c:v>43993.822916666664</c:v>
                </c:pt>
                <c:pt idx="50996" formatCode="m/d/yyyy\ h:mm">
                  <c:v>43993.84375</c:v>
                </c:pt>
                <c:pt idx="50997" formatCode="m/d/yyyy\ h:mm">
                  <c:v>43993.864583333336</c:v>
                </c:pt>
                <c:pt idx="50998" formatCode="m/d/yyyy\ h:mm">
                  <c:v>43993.885416666664</c:v>
                </c:pt>
                <c:pt idx="50999" formatCode="m/d/yyyy\ h:mm">
                  <c:v>43993.90625</c:v>
                </c:pt>
                <c:pt idx="51000" formatCode="m/d/yyyy\ h:mm">
                  <c:v>43993.927083333336</c:v>
                </c:pt>
                <c:pt idx="51001" formatCode="m/d/yyyy\ h:mm">
                  <c:v>43993.947916666664</c:v>
                </c:pt>
                <c:pt idx="51002" formatCode="m/d/yyyy\ h:mm">
                  <c:v>43993.96875</c:v>
                </c:pt>
                <c:pt idx="51003" formatCode="m/d/yyyy\ h:mm">
                  <c:v>43993.989583333336</c:v>
                </c:pt>
                <c:pt idx="51004" formatCode="m/d/yyyy\ h:mm">
                  <c:v>43994.010416666664</c:v>
                </c:pt>
                <c:pt idx="51005" formatCode="m/d/yyyy\ h:mm">
                  <c:v>43994.03125</c:v>
                </c:pt>
                <c:pt idx="51006" formatCode="m/d/yyyy\ h:mm">
                  <c:v>43994.052083333336</c:v>
                </c:pt>
                <c:pt idx="51007" formatCode="m/d/yyyy\ h:mm">
                  <c:v>43994.072916666664</c:v>
                </c:pt>
                <c:pt idx="51008" formatCode="m/d/yyyy\ h:mm">
                  <c:v>43994.09375</c:v>
                </c:pt>
                <c:pt idx="51009" formatCode="m/d/yyyy\ h:mm">
                  <c:v>43994.114583333336</c:v>
                </c:pt>
                <c:pt idx="51010" formatCode="m/d/yyyy\ h:mm">
                  <c:v>43994.135416666664</c:v>
                </c:pt>
                <c:pt idx="51011" formatCode="m/d/yyyy\ h:mm">
                  <c:v>43994.15625</c:v>
                </c:pt>
                <c:pt idx="51012" formatCode="m/d/yyyy\ h:mm">
                  <c:v>43994.177083333336</c:v>
                </c:pt>
                <c:pt idx="51013" formatCode="m/d/yyyy\ h:mm">
                  <c:v>43994.197916666664</c:v>
                </c:pt>
                <c:pt idx="51014" formatCode="m/d/yyyy\ h:mm">
                  <c:v>43994.21875</c:v>
                </c:pt>
                <c:pt idx="51015" formatCode="m/d/yyyy\ h:mm">
                  <c:v>43994.239583333336</c:v>
                </c:pt>
                <c:pt idx="51016" formatCode="m/d/yyyy\ h:mm">
                  <c:v>43994.260416666664</c:v>
                </c:pt>
                <c:pt idx="51017" formatCode="m/d/yyyy\ h:mm">
                  <c:v>43994.28125</c:v>
                </c:pt>
                <c:pt idx="51018" formatCode="m/d/yyyy\ h:mm">
                  <c:v>43994.302083333336</c:v>
                </c:pt>
                <c:pt idx="51019" formatCode="m/d/yyyy\ h:mm">
                  <c:v>43994.322916666664</c:v>
                </c:pt>
                <c:pt idx="51020" formatCode="m/d/yyyy\ h:mm">
                  <c:v>43994.34375</c:v>
                </c:pt>
                <c:pt idx="51021" formatCode="m/d/yyyy\ h:mm">
                  <c:v>43994.364583333336</c:v>
                </c:pt>
                <c:pt idx="51022" formatCode="m/d/yyyy\ h:mm">
                  <c:v>43994.385416666664</c:v>
                </c:pt>
                <c:pt idx="51023" formatCode="m/d/yyyy\ h:mm">
                  <c:v>43994.40625</c:v>
                </c:pt>
                <c:pt idx="51024" formatCode="m/d/yyyy\ h:mm">
                  <c:v>43994.427083333336</c:v>
                </c:pt>
                <c:pt idx="51025" formatCode="m/d/yyyy\ h:mm">
                  <c:v>43994.447916666664</c:v>
                </c:pt>
                <c:pt idx="51026" formatCode="m/d/yyyy\ h:mm">
                  <c:v>43994.46875</c:v>
                </c:pt>
                <c:pt idx="51027" formatCode="m/d/yyyy\ h:mm">
                  <c:v>43994.489583333336</c:v>
                </c:pt>
                <c:pt idx="51028" formatCode="m/d/yyyy\ h:mm">
                  <c:v>43994.510416666664</c:v>
                </c:pt>
                <c:pt idx="51029" formatCode="m/d/yyyy\ h:mm">
                  <c:v>43994.53125</c:v>
                </c:pt>
                <c:pt idx="51030" formatCode="m/d/yyyy\ h:mm">
                  <c:v>43994.552083333336</c:v>
                </c:pt>
                <c:pt idx="51031" formatCode="m/d/yyyy\ h:mm">
                  <c:v>43994.572916666664</c:v>
                </c:pt>
                <c:pt idx="51032" formatCode="m/d/yyyy\ h:mm">
                  <c:v>43994.59375</c:v>
                </c:pt>
                <c:pt idx="51033" formatCode="m/d/yyyy\ h:mm">
                  <c:v>43994.614583333336</c:v>
                </c:pt>
                <c:pt idx="51034" formatCode="m/d/yyyy\ h:mm">
                  <c:v>43994.635416666664</c:v>
                </c:pt>
                <c:pt idx="51035" formatCode="m/d/yyyy\ h:mm">
                  <c:v>43994.65625</c:v>
                </c:pt>
                <c:pt idx="51036" formatCode="m/d/yyyy\ h:mm">
                  <c:v>43994.677083333336</c:v>
                </c:pt>
                <c:pt idx="51037" formatCode="m/d/yyyy\ h:mm">
                  <c:v>43994.697916666664</c:v>
                </c:pt>
                <c:pt idx="51038" formatCode="m/d/yyyy\ h:mm">
                  <c:v>43994.71875</c:v>
                </c:pt>
                <c:pt idx="51039" formatCode="m/d/yyyy\ h:mm">
                  <c:v>43994.739583333336</c:v>
                </c:pt>
                <c:pt idx="51040" formatCode="m/d/yyyy\ h:mm">
                  <c:v>43994.760416666664</c:v>
                </c:pt>
                <c:pt idx="51041" formatCode="m/d/yyyy\ h:mm">
                  <c:v>43994.78125</c:v>
                </c:pt>
                <c:pt idx="51042" formatCode="m/d/yyyy\ h:mm">
                  <c:v>43994.802083333336</c:v>
                </c:pt>
                <c:pt idx="51043" formatCode="m/d/yyyy\ h:mm">
                  <c:v>43994.822916666664</c:v>
                </c:pt>
                <c:pt idx="51044" formatCode="m/d/yyyy\ h:mm">
                  <c:v>43994.84375</c:v>
                </c:pt>
                <c:pt idx="51045" formatCode="m/d/yyyy\ h:mm">
                  <c:v>43994.864583333336</c:v>
                </c:pt>
                <c:pt idx="51046" formatCode="m/d/yyyy\ h:mm">
                  <c:v>43994.885416666664</c:v>
                </c:pt>
                <c:pt idx="51047" formatCode="m/d/yyyy\ h:mm">
                  <c:v>43994.90625</c:v>
                </c:pt>
                <c:pt idx="51048" formatCode="m/d/yyyy\ h:mm">
                  <c:v>43994.927083333336</c:v>
                </c:pt>
                <c:pt idx="51049" formatCode="m/d/yyyy\ h:mm">
                  <c:v>43994.947916666664</c:v>
                </c:pt>
                <c:pt idx="51050" formatCode="m/d/yyyy\ h:mm">
                  <c:v>43994.96875</c:v>
                </c:pt>
                <c:pt idx="51051" formatCode="m/d/yyyy\ h:mm">
                  <c:v>43994.989583333336</c:v>
                </c:pt>
                <c:pt idx="51052" formatCode="m/d/yyyy\ h:mm">
                  <c:v>43995.010416666664</c:v>
                </c:pt>
                <c:pt idx="51053" formatCode="m/d/yyyy\ h:mm">
                  <c:v>43995.03125</c:v>
                </c:pt>
                <c:pt idx="51054" formatCode="m/d/yyyy\ h:mm">
                  <c:v>43995.052083333336</c:v>
                </c:pt>
                <c:pt idx="51055" formatCode="m/d/yyyy\ h:mm">
                  <c:v>43995.072916666664</c:v>
                </c:pt>
                <c:pt idx="51056" formatCode="m/d/yyyy\ h:mm">
                  <c:v>43995.09375</c:v>
                </c:pt>
                <c:pt idx="51057" formatCode="m/d/yyyy\ h:mm">
                  <c:v>43995.114583333336</c:v>
                </c:pt>
                <c:pt idx="51058" formatCode="m/d/yyyy\ h:mm">
                  <c:v>43995.135416666664</c:v>
                </c:pt>
                <c:pt idx="51059" formatCode="m/d/yyyy\ h:mm">
                  <c:v>43995.15625</c:v>
                </c:pt>
                <c:pt idx="51060" formatCode="m/d/yyyy\ h:mm">
                  <c:v>43995.177083333336</c:v>
                </c:pt>
                <c:pt idx="51061" formatCode="m/d/yyyy\ h:mm">
                  <c:v>43995.197916666664</c:v>
                </c:pt>
                <c:pt idx="51062" formatCode="m/d/yyyy\ h:mm">
                  <c:v>43995.21875</c:v>
                </c:pt>
                <c:pt idx="51063" formatCode="m/d/yyyy\ h:mm">
                  <c:v>43995.239583333336</c:v>
                </c:pt>
                <c:pt idx="51064" formatCode="m/d/yyyy\ h:mm">
                  <c:v>43995.260416666664</c:v>
                </c:pt>
                <c:pt idx="51065" formatCode="m/d/yyyy\ h:mm">
                  <c:v>43995.28125</c:v>
                </c:pt>
                <c:pt idx="51066" formatCode="m/d/yyyy\ h:mm">
                  <c:v>43995.302083333336</c:v>
                </c:pt>
                <c:pt idx="51067" formatCode="m/d/yyyy\ h:mm">
                  <c:v>43995.322916666664</c:v>
                </c:pt>
                <c:pt idx="51068" formatCode="m/d/yyyy\ h:mm">
                  <c:v>43995.34375</c:v>
                </c:pt>
                <c:pt idx="51069" formatCode="m/d/yyyy\ h:mm">
                  <c:v>43995.364583333336</c:v>
                </c:pt>
                <c:pt idx="51070" formatCode="m/d/yyyy\ h:mm">
                  <c:v>43995.385416666664</c:v>
                </c:pt>
                <c:pt idx="51071" formatCode="m/d/yyyy\ h:mm">
                  <c:v>43995.40625</c:v>
                </c:pt>
                <c:pt idx="51072" formatCode="m/d/yyyy\ h:mm">
                  <c:v>43995.427083333336</c:v>
                </c:pt>
                <c:pt idx="51073" formatCode="m/d/yyyy\ h:mm">
                  <c:v>43995.447916666664</c:v>
                </c:pt>
                <c:pt idx="51074" formatCode="m/d/yyyy\ h:mm">
                  <c:v>43995.46875</c:v>
                </c:pt>
                <c:pt idx="51075" formatCode="m/d/yyyy\ h:mm">
                  <c:v>43995.489583333336</c:v>
                </c:pt>
                <c:pt idx="51076" formatCode="m/d/yyyy\ h:mm">
                  <c:v>43995.510416666664</c:v>
                </c:pt>
                <c:pt idx="51077" formatCode="m/d/yyyy\ h:mm">
                  <c:v>43995.53125</c:v>
                </c:pt>
                <c:pt idx="51078" formatCode="m/d/yyyy\ h:mm">
                  <c:v>43995.552083333336</c:v>
                </c:pt>
                <c:pt idx="51079" formatCode="m/d/yyyy\ h:mm">
                  <c:v>43995.572916666664</c:v>
                </c:pt>
                <c:pt idx="51080" formatCode="m/d/yyyy\ h:mm">
                  <c:v>43995.59375</c:v>
                </c:pt>
                <c:pt idx="51081" formatCode="m/d/yyyy\ h:mm">
                  <c:v>43995.614583333336</c:v>
                </c:pt>
                <c:pt idx="51082" formatCode="m/d/yyyy\ h:mm">
                  <c:v>43995.635416666664</c:v>
                </c:pt>
                <c:pt idx="51083" formatCode="m/d/yyyy\ h:mm">
                  <c:v>43995.65625</c:v>
                </c:pt>
                <c:pt idx="51084" formatCode="m/d/yyyy\ h:mm">
                  <c:v>43995.677083333336</c:v>
                </c:pt>
                <c:pt idx="51085" formatCode="m/d/yyyy\ h:mm">
                  <c:v>43995.697916666664</c:v>
                </c:pt>
                <c:pt idx="51086" formatCode="m/d/yyyy\ h:mm">
                  <c:v>43995.71875</c:v>
                </c:pt>
                <c:pt idx="51087" formatCode="m/d/yyyy\ h:mm">
                  <c:v>43995.739583333336</c:v>
                </c:pt>
                <c:pt idx="51088" formatCode="m/d/yyyy\ h:mm">
                  <c:v>43995.760416666664</c:v>
                </c:pt>
                <c:pt idx="51089" formatCode="m/d/yyyy\ h:mm">
                  <c:v>43995.78125</c:v>
                </c:pt>
                <c:pt idx="51090" formatCode="m/d/yyyy\ h:mm">
                  <c:v>43995.802083333336</c:v>
                </c:pt>
                <c:pt idx="51091" formatCode="m/d/yyyy\ h:mm">
                  <c:v>43995.822916666664</c:v>
                </c:pt>
                <c:pt idx="51092" formatCode="m/d/yyyy\ h:mm">
                  <c:v>43995.84375</c:v>
                </c:pt>
                <c:pt idx="51093" formatCode="m/d/yyyy\ h:mm">
                  <c:v>43995.864583333336</c:v>
                </c:pt>
                <c:pt idx="51094" formatCode="m/d/yyyy\ h:mm">
                  <c:v>43995.885416666664</c:v>
                </c:pt>
                <c:pt idx="51095" formatCode="m/d/yyyy\ h:mm">
                  <c:v>43995.90625</c:v>
                </c:pt>
                <c:pt idx="51096" formatCode="m/d/yyyy\ h:mm">
                  <c:v>43995.927083333336</c:v>
                </c:pt>
                <c:pt idx="51097" formatCode="m/d/yyyy\ h:mm">
                  <c:v>43995.947916666664</c:v>
                </c:pt>
                <c:pt idx="51098" formatCode="m/d/yyyy\ h:mm">
                  <c:v>43995.96875</c:v>
                </c:pt>
                <c:pt idx="51099" formatCode="m/d/yyyy\ h:mm">
                  <c:v>43995.989583333336</c:v>
                </c:pt>
                <c:pt idx="51100" formatCode="m/d/yyyy\ h:mm">
                  <c:v>43996.010416666664</c:v>
                </c:pt>
                <c:pt idx="51101" formatCode="m/d/yyyy\ h:mm">
                  <c:v>43996.03125</c:v>
                </c:pt>
                <c:pt idx="51102" formatCode="m/d/yyyy\ h:mm">
                  <c:v>43996.052083333336</c:v>
                </c:pt>
                <c:pt idx="51103" formatCode="m/d/yyyy\ h:mm">
                  <c:v>43996.072916666664</c:v>
                </c:pt>
                <c:pt idx="51104" formatCode="m/d/yyyy\ h:mm">
                  <c:v>43996.09375</c:v>
                </c:pt>
                <c:pt idx="51105" formatCode="m/d/yyyy\ h:mm">
                  <c:v>43996.114583333336</c:v>
                </c:pt>
                <c:pt idx="51106" formatCode="m/d/yyyy\ h:mm">
                  <c:v>43996.135416666664</c:v>
                </c:pt>
                <c:pt idx="51107" formatCode="m/d/yyyy\ h:mm">
                  <c:v>43996.15625</c:v>
                </c:pt>
                <c:pt idx="51108" formatCode="m/d/yyyy\ h:mm">
                  <c:v>43996.177083333336</c:v>
                </c:pt>
                <c:pt idx="51109" formatCode="m/d/yyyy\ h:mm">
                  <c:v>43996.197916666664</c:v>
                </c:pt>
                <c:pt idx="51110" formatCode="m/d/yyyy\ h:mm">
                  <c:v>43996.21875</c:v>
                </c:pt>
                <c:pt idx="51111" formatCode="m/d/yyyy\ h:mm">
                  <c:v>43996.239583333336</c:v>
                </c:pt>
                <c:pt idx="51112" formatCode="m/d/yyyy\ h:mm">
                  <c:v>43996.260416666664</c:v>
                </c:pt>
                <c:pt idx="51113" formatCode="m/d/yyyy\ h:mm">
                  <c:v>43996.28125</c:v>
                </c:pt>
                <c:pt idx="51114" formatCode="m/d/yyyy\ h:mm">
                  <c:v>43996.302083333336</c:v>
                </c:pt>
                <c:pt idx="51115" formatCode="m/d/yyyy\ h:mm">
                  <c:v>43996.322916666664</c:v>
                </c:pt>
                <c:pt idx="51116" formatCode="m/d/yyyy\ h:mm">
                  <c:v>43996.34375</c:v>
                </c:pt>
                <c:pt idx="51117" formatCode="m/d/yyyy\ h:mm">
                  <c:v>43996.364583333336</c:v>
                </c:pt>
                <c:pt idx="51118" formatCode="m/d/yyyy\ h:mm">
                  <c:v>43996.385416666664</c:v>
                </c:pt>
                <c:pt idx="51119" formatCode="m/d/yyyy\ h:mm">
                  <c:v>43996.40625</c:v>
                </c:pt>
                <c:pt idx="51120" formatCode="m/d/yyyy\ h:mm">
                  <c:v>43996.427083333336</c:v>
                </c:pt>
                <c:pt idx="51121" formatCode="m/d/yyyy\ h:mm">
                  <c:v>43996.447916666664</c:v>
                </c:pt>
                <c:pt idx="51122" formatCode="m/d/yyyy\ h:mm">
                  <c:v>43996.46875</c:v>
                </c:pt>
                <c:pt idx="51123" formatCode="m/d/yyyy\ h:mm">
                  <c:v>43996.489583333336</c:v>
                </c:pt>
                <c:pt idx="51124" formatCode="m/d/yyyy\ h:mm">
                  <c:v>43996.510416666664</c:v>
                </c:pt>
                <c:pt idx="51125" formatCode="m/d/yyyy\ h:mm">
                  <c:v>43996.53125</c:v>
                </c:pt>
                <c:pt idx="51126" formatCode="m/d/yyyy\ h:mm">
                  <c:v>43996.552083333336</c:v>
                </c:pt>
                <c:pt idx="51127" formatCode="m/d/yyyy\ h:mm">
                  <c:v>43996.572916666664</c:v>
                </c:pt>
                <c:pt idx="51128" formatCode="m/d/yyyy\ h:mm">
                  <c:v>43996.59375</c:v>
                </c:pt>
                <c:pt idx="51129" formatCode="m/d/yyyy\ h:mm">
                  <c:v>43996.614583333336</c:v>
                </c:pt>
                <c:pt idx="51130" formatCode="m/d/yyyy\ h:mm">
                  <c:v>43996.635416666664</c:v>
                </c:pt>
                <c:pt idx="51131" formatCode="m/d/yyyy\ h:mm">
                  <c:v>43996.65625</c:v>
                </c:pt>
                <c:pt idx="51132" formatCode="m/d/yyyy\ h:mm">
                  <c:v>43996.677083333336</c:v>
                </c:pt>
                <c:pt idx="51133" formatCode="m/d/yyyy\ h:mm">
                  <c:v>43996.697916666664</c:v>
                </c:pt>
                <c:pt idx="51134" formatCode="m/d/yyyy\ h:mm">
                  <c:v>43996.71875</c:v>
                </c:pt>
                <c:pt idx="51135" formatCode="m/d/yyyy\ h:mm">
                  <c:v>43996.739583333336</c:v>
                </c:pt>
                <c:pt idx="51136" formatCode="m/d/yyyy\ h:mm">
                  <c:v>43996.760416666664</c:v>
                </c:pt>
                <c:pt idx="51137" formatCode="m/d/yyyy\ h:mm">
                  <c:v>43996.78125</c:v>
                </c:pt>
                <c:pt idx="51138" formatCode="m/d/yyyy\ h:mm">
                  <c:v>43996.802083333336</c:v>
                </c:pt>
                <c:pt idx="51139" formatCode="m/d/yyyy\ h:mm">
                  <c:v>43996.822916666664</c:v>
                </c:pt>
                <c:pt idx="51140" formatCode="m/d/yyyy\ h:mm">
                  <c:v>43996.84375</c:v>
                </c:pt>
                <c:pt idx="51141" formatCode="m/d/yyyy\ h:mm">
                  <c:v>43996.864583333336</c:v>
                </c:pt>
                <c:pt idx="51142" formatCode="m/d/yyyy\ h:mm">
                  <c:v>43996.885416666664</c:v>
                </c:pt>
                <c:pt idx="51143" formatCode="m/d/yyyy\ h:mm">
                  <c:v>43996.90625</c:v>
                </c:pt>
                <c:pt idx="51144" formatCode="m/d/yyyy\ h:mm">
                  <c:v>43996.927083333336</c:v>
                </c:pt>
                <c:pt idx="51145" formatCode="m/d/yyyy\ h:mm">
                  <c:v>43996.947916666664</c:v>
                </c:pt>
                <c:pt idx="51146" formatCode="m/d/yyyy\ h:mm">
                  <c:v>43996.96875</c:v>
                </c:pt>
                <c:pt idx="51147" formatCode="m/d/yyyy\ h:mm">
                  <c:v>43996.989583333336</c:v>
                </c:pt>
                <c:pt idx="51148" formatCode="m/d/yyyy\ h:mm">
                  <c:v>43997.010416666664</c:v>
                </c:pt>
                <c:pt idx="51149" formatCode="m/d/yyyy\ h:mm">
                  <c:v>43997.03125</c:v>
                </c:pt>
                <c:pt idx="51150" formatCode="m/d/yyyy\ h:mm">
                  <c:v>43997.052083333336</c:v>
                </c:pt>
                <c:pt idx="51151" formatCode="m/d/yyyy\ h:mm">
                  <c:v>43997.072916666664</c:v>
                </c:pt>
                <c:pt idx="51152" formatCode="m/d/yyyy\ h:mm">
                  <c:v>43997.09375</c:v>
                </c:pt>
                <c:pt idx="51153" formatCode="m/d/yyyy\ h:mm">
                  <c:v>43997.114583333336</c:v>
                </c:pt>
                <c:pt idx="51154" formatCode="m/d/yyyy\ h:mm">
                  <c:v>43997.135416666664</c:v>
                </c:pt>
                <c:pt idx="51155" formatCode="m/d/yyyy\ h:mm">
                  <c:v>43997.15625</c:v>
                </c:pt>
                <c:pt idx="51156" formatCode="m/d/yyyy\ h:mm">
                  <c:v>43997.177083333336</c:v>
                </c:pt>
                <c:pt idx="51157" formatCode="m/d/yyyy\ h:mm">
                  <c:v>43997.197916666664</c:v>
                </c:pt>
                <c:pt idx="51158" formatCode="m/d/yyyy\ h:mm">
                  <c:v>43997.21875</c:v>
                </c:pt>
                <c:pt idx="51159" formatCode="m/d/yyyy\ h:mm">
                  <c:v>43997.239583333336</c:v>
                </c:pt>
                <c:pt idx="51160" formatCode="m/d/yyyy\ h:mm">
                  <c:v>43997.260416666664</c:v>
                </c:pt>
                <c:pt idx="51161" formatCode="m/d/yyyy\ h:mm">
                  <c:v>43997.28125</c:v>
                </c:pt>
                <c:pt idx="51162" formatCode="m/d/yyyy\ h:mm">
                  <c:v>43997.302083333336</c:v>
                </c:pt>
                <c:pt idx="51163" formatCode="m/d/yyyy\ h:mm">
                  <c:v>43997.322916666664</c:v>
                </c:pt>
                <c:pt idx="51164" formatCode="m/d/yyyy\ h:mm">
                  <c:v>43997.34375</c:v>
                </c:pt>
                <c:pt idx="51165" formatCode="m/d/yyyy\ h:mm">
                  <c:v>43997.364583333336</c:v>
                </c:pt>
                <c:pt idx="51166" formatCode="m/d/yyyy\ h:mm">
                  <c:v>43997.385416666664</c:v>
                </c:pt>
                <c:pt idx="51167" formatCode="m/d/yyyy\ h:mm">
                  <c:v>43997.40625</c:v>
                </c:pt>
                <c:pt idx="51168" formatCode="m/d/yyyy\ h:mm">
                  <c:v>43997.427083333336</c:v>
                </c:pt>
                <c:pt idx="51169" formatCode="m/d/yyyy\ h:mm">
                  <c:v>43997.447916666664</c:v>
                </c:pt>
                <c:pt idx="51170" formatCode="m/d/yyyy\ h:mm">
                  <c:v>43997.46875</c:v>
                </c:pt>
                <c:pt idx="51171" formatCode="m/d/yyyy\ h:mm">
                  <c:v>43997.489583333336</c:v>
                </c:pt>
                <c:pt idx="51172" formatCode="m/d/yyyy\ h:mm">
                  <c:v>43997.510416666664</c:v>
                </c:pt>
                <c:pt idx="51173" formatCode="m/d/yyyy\ h:mm">
                  <c:v>43997.53125</c:v>
                </c:pt>
                <c:pt idx="51174" formatCode="m/d/yyyy\ h:mm">
                  <c:v>43997.552083333336</c:v>
                </c:pt>
                <c:pt idx="51175" formatCode="m/d/yyyy\ h:mm">
                  <c:v>43997.572916666664</c:v>
                </c:pt>
                <c:pt idx="51176" formatCode="m/d/yyyy\ h:mm">
                  <c:v>43997.59375</c:v>
                </c:pt>
                <c:pt idx="51177" formatCode="m/d/yyyy\ h:mm">
                  <c:v>43997.614583333336</c:v>
                </c:pt>
                <c:pt idx="51178" formatCode="m/d/yyyy\ h:mm">
                  <c:v>43997.635416666664</c:v>
                </c:pt>
                <c:pt idx="51179" formatCode="m/d/yyyy\ h:mm">
                  <c:v>43997.65625</c:v>
                </c:pt>
                <c:pt idx="51180" formatCode="m/d/yyyy\ h:mm">
                  <c:v>43997.677083333336</c:v>
                </c:pt>
                <c:pt idx="51181" formatCode="m/d/yyyy\ h:mm">
                  <c:v>43997.697916666664</c:v>
                </c:pt>
                <c:pt idx="51182" formatCode="m/d/yyyy\ h:mm">
                  <c:v>43997.71875</c:v>
                </c:pt>
                <c:pt idx="51183" formatCode="m/d/yyyy\ h:mm">
                  <c:v>43997.739583333336</c:v>
                </c:pt>
                <c:pt idx="51184" formatCode="m/d/yyyy\ h:mm">
                  <c:v>43997.760416666664</c:v>
                </c:pt>
                <c:pt idx="51185" formatCode="m/d/yyyy\ h:mm">
                  <c:v>43997.78125</c:v>
                </c:pt>
                <c:pt idx="51186" formatCode="m/d/yyyy\ h:mm">
                  <c:v>43997.802083333336</c:v>
                </c:pt>
                <c:pt idx="51187" formatCode="m/d/yyyy\ h:mm">
                  <c:v>43997.822916666664</c:v>
                </c:pt>
                <c:pt idx="51188" formatCode="m/d/yyyy\ h:mm">
                  <c:v>43997.84375</c:v>
                </c:pt>
                <c:pt idx="51189" formatCode="m/d/yyyy\ h:mm">
                  <c:v>43997.864583333336</c:v>
                </c:pt>
                <c:pt idx="51190" formatCode="m/d/yyyy\ h:mm">
                  <c:v>43997.885416666664</c:v>
                </c:pt>
                <c:pt idx="51191" formatCode="m/d/yyyy\ h:mm">
                  <c:v>43997.90625</c:v>
                </c:pt>
                <c:pt idx="51192" formatCode="m/d/yyyy\ h:mm">
                  <c:v>43997.927083333336</c:v>
                </c:pt>
                <c:pt idx="51193" formatCode="m/d/yyyy\ h:mm">
                  <c:v>43997.947916666664</c:v>
                </c:pt>
                <c:pt idx="51194" formatCode="m/d/yyyy\ h:mm">
                  <c:v>43997.96875</c:v>
                </c:pt>
                <c:pt idx="51195" formatCode="m/d/yyyy\ h:mm">
                  <c:v>43997.989583333336</c:v>
                </c:pt>
                <c:pt idx="51196" formatCode="m/d/yyyy\ h:mm">
                  <c:v>43998.010416666664</c:v>
                </c:pt>
                <c:pt idx="51197" formatCode="m/d/yyyy\ h:mm">
                  <c:v>43998.03125</c:v>
                </c:pt>
                <c:pt idx="51198" formatCode="m/d/yyyy\ h:mm">
                  <c:v>43998.052083333336</c:v>
                </c:pt>
                <c:pt idx="51199" formatCode="m/d/yyyy\ h:mm">
                  <c:v>43998.072916666664</c:v>
                </c:pt>
                <c:pt idx="51200" formatCode="m/d/yyyy\ h:mm">
                  <c:v>43998.09375</c:v>
                </c:pt>
                <c:pt idx="51201" formatCode="m/d/yyyy\ h:mm">
                  <c:v>43998.114583333336</c:v>
                </c:pt>
                <c:pt idx="51202" formatCode="m/d/yyyy\ h:mm">
                  <c:v>43998.135416666664</c:v>
                </c:pt>
                <c:pt idx="51203" formatCode="m/d/yyyy\ h:mm">
                  <c:v>43998.15625</c:v>
                </c:pt>
                <c:pt idx="51204" formatCode="m/d/yyyy\ h:mm">
                  <c:v>43998.177083333336</c:v>
                </c:pt>
                <c:pt idx="51205" formatCode="m/d/yyyy\ h:mm">
                  <c:v>43998.197916666664</c:v>
                </c:pt>
                <c:pt idx="51206" formatCode="m/d/yyyy\ h:mm">
                  <c:v>43998.21875</c:v>
                </c:pt>
                <c:pt idx="51207" formatCode="m/d/yyyy\ h:mm">
                  <c:v>43998.239583333336</c:v>
                </c:pt>
                <c:pt idx="51208" formatCode="m/d/yyyy\ h:mm">
                  <c:v>43998.260416666664</c:v>
                </c:pt>
                <c:pt idx="51209" formatCode="m/d/yyyy\ h:mm">
                  <c:v>43998.28125</c:v>
                </c:pt>
                <c:pt idx="51210" formatCode="m/d/yyyy\ h:mm">
                  <c:v>43998.302083333336</c:v>
                </c:pt>
                <c:pt idx="51211" formatCode="m/d/yyyy\ h:mm">
                  <c:v>43998.322916666664</c:v>
                </c:pt>
                <c:pt idx="51212" formatCode="m/d/yyyy\ h:mm">
                  <c:v>43998.34375</c:v>
                </c:pt>
                <c:pt idx="51213" formatCode="m/d/yyyy\ h:mm">
                  <c:v>43998.364583333336</c:v>
                </c:pt>
                <c:pt idx="51214" formatCode="m/d/yyyy\ h:mm">
                  <c:v>43998.385416666664</c:v>
                </c:pt>
                <c:pt idx="51215" formatCode="m/d/yyyy\ h:mm">
                  <c:v>43998.40625</c:v>
                </c:pt>
                <c:pt idx="51216" formatCode="m/d/yyyy\ h:mm">
                  <c:v>43998.427083333336</c:v>
                </c:pt>
                <c:pt idx="51217" formatCode="m/d/yyyy\ h:mm">
                  <c:v>43998.447916666664</c:v>
                </c:pt>
                <c:pt idx="51218" formatCode="m/d/yyyy\ h:mm">
                  <c:v>43998.46875</c:v>
                </c:pt>
                <c:pt idx="51219" formatCode="m/d/yyyy\ h:mm">
                  <c:v>43998.489583333336</c:v>
                </c:pt>
                <c:pt idx="51220" formatCode="m/d/yyyy\ h:mm">
                  <c:v>43998.510416666664</c:v>
                </c:pt>
                <c:pt idx="51221" formatCode="m/d/yyyy\ h:mm">
                  <c:v>43998.53125</c:v>
                </c:pt>
                <c:pt idx="51222" formatCode="m/d/yyyy\ h:mm">
                  <c:v>43998.552083333336</c:v>
                </c:pt>
                <c:pt idx="51223" formatCode="m/d/yyyy\ h:mm">
                  <c:v>43998.572916666664</c:v>
                </c:pt>
                <c:pt idx="51224" formatCode="m/d/yyyy\ h:mm">
                  <c:v>43998.59375</c:v>
                </c:pt>
                <c:pt idx="51225" formatCode="m/d/yyyy\ h:mm">
                  <c:v>43998.614583333336</c:v>
                </c:pt>
                <c:pt idx="51226" formatCode="m/d/yyyy\ h:mm">
                  <c:v>43998.635416666664</c:v>
                </c:pt>
                <c:pt idx="51227" formatCode="m/d/yyyy\ h:mm">
                  <c:v>43998.65625</c:v>
                </c:pt>
                <c:pt idx="51228" formatCode="m/d/yyyy\ h:mm">
                  <c:v>43998.677083333336</c:v>
                </c:pt>
                <c:pt idx="51229" formatCode="m/d/yyyy\ h:mm">
                  <c:v>43998.697916666664</c:v>
                </c:pt>
                <c:pt idx="51230" formatCode="m/d/yyyy\ h:mm">
                  <c:v>43998.71875</c:v>
                </c:pt>
                <c:pt idx="51231" formatCode="m/d/yyyy\ h:mm">
                  <c:v>43998.739583333336</c:v>
                </c:pt>
                <c:pt idx="51232" formatCode="m/d/yyyy\ h:mm">
                  <c:v>43998.760416666664</c:v>
                </c:pt>
                <c:pt idx="51233" formatCode="m/d/yyyy\ h:mm">
                  <c:v>43998.78125</c:v>
                </c:pt>
                <c:pt idx="51234" formatCode="m/d/yyyy\ h:mm">
                  <c:v>43998.802083333336</c:v>
                </c:pt>
                <c:pt idx="51235" formatCode="m/d/yyyy\ h:mm">
                  <c:v>43998.822916666664</c:v>
                </c:pt>
                <c:pt idx="51236" formatCode="m/d/yyyy\ h:mm">
                  <c:v>43998.84375</c:v>
                </c:pt>
                <c:pt idx="51237" formatCode="m/d/yyyy\ h:mm">
                  <c:v>43998.864583333336</c:v>
                </c:pt>
                <c:pt idx="51238" formatCode="m/d/yyyy\ h:mm">
                  <c:v>43998.885416666664</c:v>
                </c:pt>
                <c:pt idx="51239" formatCode="m/d/yyyy\ h:mm">
                  <c:v>43998.90625</c:v>
                </c:pt>
                <c:pt idx="51240" formatCode="m/d/yyyy\ h:mm">
                  <c:v>43998.927083333336</c:v>
                </c:pt>
                <c:pt idx="51241" formatCode="m/d/yyyy\ h:mm">
                  <c:v>43998.947916666664</c:v>
                </c:pt>
                <c:pt idx="51242" formatCode="m/d/yyyy\ h:mm">
                  <c:v>43998.96875</c:v>
                </c:pt>
                <c:pt idx="51243" formatCode="m/d/yyyy\ h:mm">
                  <c:v>43998.989583333336</c:v>
                </c:pt>
                <c:pt idx="51244" formatCode="m/d/yyyy\ h:mm">
                  <c:v>43999.010416666664</c:v>
                </c:pt>
                <c:pt idx="51245" formatCode="m/d/yyyy\ h:mm">
                  <c:v>43999.03125</c:v>
                </c:pt>
                <c:pt idx="51246" formatCode="m/d/yyyy\ h:mm">
                  <c:v>43999.052083333336</c:v>
                </c:pt>
                <c:pt idx="51247" formatCode="m/d/yyyy\ h:mm">
                  <c:v>43999.072916666664</c:v>
                </c:pt>
                <c:pt idx="51248" formatCode="m/d/yyyy\ h:mm">
                  <c:v>43999.09375</c:v>
                </c:pt>
                <c:pt idx="51249" formatCode="m/d/yyyy\ h:mm">
                  <c:v>43999.114583333336</c:v>
                </c:pt>
                <c:pt idx="51250" formatCode="m/d/yyyy\ h:mm">
                  <c:v>43999.135416666664</c:v>
                </c:pt>
                <c:pt idx="51251" formatCode="m/d/yyyy\ h:mm">
                  <c:v>43999.15625</c:v>
                </c:pt>
                <c:pt idx="51252" formatCode="m/d/yyyy\ h:mm">
                  <c:v>43999.177083333336</c:v>
                </c:pt>
                <c:pt idx="51253" formatCode="m/d/yyyy\ h:mm">
                  <c:v>43999.197916666664</c:v>
                </c:pt>
                <c:pt idx="51254" formatCode="m/d/yyyy\ h:mm">
                  <c:v>43999.21875</c:v>
                </c:pt>
                <c:pt idx="51255" formatCode="m/d/yyyy\ h:mm">
                  <c:v>43999.239583333336</c:v>
                </c:pt>
                <c:pt idx="51256" formatCode="m/d/yyyy\ h:mm">
                  <c:v>43999.260416666664</c:v>
                </c:pt>
                <c:pt idx="51257" formatCode="m/d/yyyy\ h:mm">
                  <c:v>43999.28125</c:v>
                </c:pt>
                <c:pt idx="51258" formatCode="m/d/yyyy\ h:mm">
                  <c:v>43999.302083333336</c:v>
                </c:pt>
                <c:pt idx="51259" formatCode="m/d/yyyy\ h:mm">
                  <c:v>43999.322916666664</c:v>
                </c:pt>
                <c:pt idx="51260" formatCode="m/d/yyyy\ h:mm">
                  <c:v>43999.34375</c:v>
                </c:pt>
                <c:pt idx="51261" formatCode="m/d/yyyy\ h:mm">
                  <c:v>43999.364583333336</c:v>
                </c:pt>
                <c:pt idx="51262" formatCode="m/d/yyyy\ h:mm">
                  <c:v>43999.385416666664</c:v>
                </c:pt>
                <c:pt idx="51263" formatCode="m/d/yyyy\ h:mm">
                  <c:v>43999.40625</c:v>
                </c:pt>
                <c:pt idx="51264" formatCode="m/d/yyyy\ h:mm">
                  <c:v>43999.427083333336</c:v>
                </c:pt>
                <c:pt idx="51265" formatCode="m/d/yyyy\ h:mm">
                  <c:v>43999.447916666664</c:v>
                </c:pt>
                <c:pt idx="51266" formatCode="m/d/yyyy\ h:mm">
                  <c:v>43999.46875</c:v>
                </c:pt>
                <c:pt idx="51267" formatCode="m/d/yyyy\ h:mm">
                  <c:v>43999.489583333336</c:v>
                </c:pt>
                <c:pt idx="51268" formatCode="m/d/yyyy\ h:mm">
                  <c:v>43999.510416666664</c:v>
                </c:pt>
                <c:pt idx="51269" formatCode="m/d/yyyy\ h:mm">
                  <c:v>43999.53125</c:v>
                </c:pt>
                <c:pt idx="51270" formatCode="m/d/yyyy\ h:mm">
                  <c:v>43999.552083333336</c:v>
                </c:pt>
                <c:pt idx="51271" formatCode="m/d/yyyy\ h:mm">
                  <c:v>43999.572916666664</c:v>
                </c:pt>
                <c:pt idx="51272" formatCode="m/d/yyyy\ h:mm">
                  <c:v>43999.59375</c:v>
                </c:pt>
                <c:pt idx="51273" formatCode="m/d/yyyy\ h:mm">
                  <c:v>43999.614583333336</c:v>
                </c:pt>
                <c:pt idx="51274" formatCode="m/d/yyyy\ h:mm">
                  <c:v>43999.635416666664</c:v>
                </c:pt>
                <c:pt idx="51275" formatCode="m/d/yyyy\ h:mm">
                  <c:v>43999.65625</c:v>
                </c:pt>
                <c:pt idx="51276" formatCode="m/d/yyyy\ h:mm">
                  <c:v>43999.677083333336</c:v>
                </c:pt>
                <c:pt idx="51277" formatCode="m/d/yyyy\ h:mm">
                  <c:v>43999.697916666664</c:v>
                </c:pt>
                <c:pt idx="51278" formatCode="m/d/yyyy\ h:mm">
                  <c:v>43999.71875</c:v>
                </c:pt>
                <c:pt idx="51279" formatCode="m/d/yyyy\ h:mm">
                  <c:v>43999.739583333336</c:v>
                </c:pt>
                <c:pt idx="51280" formatCode="m/d/yyyy\ h:mm">
                  <c:v>43999.760416666664</c:v>
                </c:pt>
                <c:pt idx="51281" formatCode="m/d/yyyy\ h:mm">
                  <c:v>43999.78125</c:v>
                </c:pt>
                <c:pt idx="51282" formatCode="m/d/yyyy\ h:mm">
                  <c:v>43999.802083333336</c:v>
                </c:pt>
                <c:pt idx="51283" formatCode="m/d/yyyy\ h:mm">
                  <c:v>43999.822916666664</c:v>
                </c:pt>
                <c:pt idx="51284" formatCode="m/d/yyyy\ h:mm">
                  <c:v>43999.84375</c:v>
                </c:pt>
                <c:pt idx="51285" formatCode="m/d/yyyy\ h:mm">
                  <c:v>43999.864583333336</c:v>
                </c:pt>
                <c:pt idx="51286" formatCode="m/d/yyyy\ h:mm">
                  <c:v>43999.885416666664</c:v>
                </c:pt>
                <c:pt idx="51287" formatCode="m/d/yyyy\ h:mm">
                  <c:v>43999.90625</c:v>
                </c:pt>
                <c:pt idx="51288" formatCode="m/d/yyyy\ h:mm">
                  <c:v>43999.927083333336</c:v>
                </c:pt>
                <c:pt idx="51289" formatCode="m/d/yyyy\ h:mm">
                  <c:v>43999.947916666664</c:v>
                </c:pt>
                <c:pt idx="51290" formatCode="m/d/yyyy\ h:mm">
                  <c:v>43999.96875</c:v>
                </c:pt>
                <c:pt idx="51291" formatCode="m/d/yyyy\ h:mm">
                  <c:v>43999.989583333336</c:v>
                </c:pt>
                <c:pt idx="51292" formatCode="m/d/yyyy\ h:mm">
                  <c:v>44000.010416666664</c:v>
                </c:pt>
                <c:pt idx="51293" formatCode="m/d/yyyy\ h:mm">
                  <c:v>44000.03125</c:v>
                </c:pt>
                <c:pt idx="51294" formatCode="m/d/yyyy\ h:mm">
                  <c:v>44000.052083333336</c:v>
                </c:pt>
                <c:pt idx="51295" formatCode="m/d/yyyy\ h:mm">
                  <c:v>44000.072916666664</c:v>
                </c:pt>
                <c:pt idx="51296" formatCode="m/d/yyyy\ h:mm">
                  <c:v>44000.09375</c:v>
                </c:pt>
                <c:pt idx="51297" formatCode="m/d/yyyy\ h:mm">
                  <c:v>44000.114583333336</c:v>
                </c:pt>
                <c:pt idx="51298" formatCode="m/d/yyyy\ h:mm">
                  <c:v>44000.135416666664</c:v>
                </c:pt>
                <c:pt idx="51299" formatCode="m/d/yyyy\ h:mm">
                  <c:v>44000.15625</c:v>
                </c:pt>
                <c:pt idx="51300" formatCode="m/d/yyyy\ h:mm">
                  <c:v>44000.177083333336</c:v>
                </c:pt>
                <c:pt idx="51301" formatCode="m/d/yyyy\ h:mm">
                  <c:v>44000.197916666664</c:v>
                </c:pt>
                <c:pt idx="51302" formatCode="m/d/yyyy\ h:mm">
                  <c:v>44000.21875</c:v>
                </c:pt>
                <c:pt idx="51303" formatCode="m/d/yyyy\ h:mm">
                  <c:v>44000.239583333336</c:v>
                </c:pt>
                <c:pt idx="51304" formatCode="m/d/yyyy\ h:mm">
                  <c:v>44000.260416666664</c:v>
                </c:pt>
                <c:pt idx="51305" formatCode="m/d/yyyy\ h:mm">
                  <c:v>44000.28125</c:v>
                </c:pt>
                <c:pt idx="51306" formatCode="m/d/yyyy\ h:mm">
                  <c:v>44000.302083333336</c:v>
                </c:pt>
                <c:pt idx="51307" formatCode="m/d/yyyy\ h:mm">
                  <c:v>44000.322916666664</c:v>
                </c:pt>
                <c:pt idx="51308" formatCode="m/d/yyyy\ h:mm">
                  <c:v>44000.34375</c:v>
                </c:pt>
                <c:pt idx="51309" formatCode="m/d/yyyy\ h:mm">
                  <c:v>44000.364583333336</c:v>
                </c:pt>
                <c:pt idx="51310" formatCode="m/d/yyyy\ h:mm">
                  <c:v>44000.385416666664</c:v>
                </c:pt>
                <c:pt idx="51311" formatCode="m/d/yyyy\ h:mm">
                  <c:v>44000.40625</c:v>
                </c:pt>
                <c:pt idx="51312" formatCode="m/d/yyyy\ h:mm">
                  <c:v>44000.427083333336</c:v>
                </c:pt>
                <c:pt idx="51313" formatCode="m/d/yyyy\ h:mm">
                  <c:v>44000.447916666664</c:v>
                </c:pt>
                <c:pt idx="51314" formatCode="m/d/yyyy\ h:mm">
                  <c:v>44000.46875</c:v>
                </c:pt>
                <c:pt idx="51315" formatCode="m/d/yyyy\ h:mm">
                  <c:v>44000.489583333336</c:v>
                </c:pt>
                <c:pt idx="51316" formatCode="m/d/yyyy\ h:mm">
                  <c:v>44000.510416666664</c:v>
                </c:pt>
                <c:pt idx="51317" formatCode="m/d/yyyy\ h:mm">
                  <c:v>44000.53125</c:v>
                </c:pt>
                <c:pt idx="51318" formatCode="m/d/yyyy\ h:mm">
                  <c:v>44000.552083333336</c:v>
                </c:pt>
                <c:pt idx="51319" formatCode="m/d/yyyy\ h:mm">
                  <c:v>44000.572916666664</c:v>
                </c:pt>
                <c:pt idx="51320" formatCode="m/d/yyyy\ h:mm">
                  <c:v>44000.59375</c:v>
                </c:pt>
                <c:pt idx="51321" formatCode="m/d/yyyy\ h:mm">
                  <c:v>44000.614583333336</c:v>
                </c:pt>
                <c:pt idx="51322" formatCode="m/d/yyyy\ h:mm">
                  <c:v>44000.635416666664</c:v>
                </c:pt>
                <c:pt idx="51323" formatCode="m/d/yyyy\ h:mm">
                  <c:v>44000.65625</c:v>
                </c:pt>
                <c:pt idx="51324" formatCode="m/d/yyyy\ h:mm">
                  <c:v>44000.677083333336</c:v>
                </c:pt>
                <c:pt idx="51325" formatCode="m/d/yyyy\ h:mm">
                  <c:v>44000.697916666664</c:v>
                </c:pt>
                <c:pt idx="51326" formatCode="m/d/yyyy\ h:mm">
                  <c:v>44000.71875</c:v>
                </c:pt>
                <c:pt idx="51327" formatCode="m/d/yyyy\ h:mm">
                  <c:v>44000.739583333336</c:v>
                </c:pt>
                <c:pt idx="51328" formatCode="m/d/yyyy\ h:mm">
                  <c:v>44000.760416666664</c:v>
                </c:pt>
                <c:pt idx="51329" formatCode="m/d/yyyy\ h:mm">
                  <c:v>44000.78125</c:v>
                </c:pt>
                <c:pt idx="51330" formatCode="m/d/yyyy\ h:mm">
                  <c:v>44000.802083333336</c:v>
                </c:pt>
                <c:pt idx="51331" formatCode="m/d/yyyy\ h:mm">
                  <c:v>44000.822916666664</c:v>
                </c:pt>
                <c:pt idx="51332" formatCode="m/d/yyyy\ h:mm">
                  <c:v>44000.84375</c:v>
                </c:pt>
                <c:pt idx="51333" formatCode="m/d/yyyy\ h:mm">
                  <c:v>44000.864583333336</c:v>
                </c:pt>
                <c:pt idx="51334" formatCode="m/d/yyyy\ h:mm">
                  <c:v>44000.885416666664</c:v>
                </c:pt>
                <c:pt idx="51335" formatCode="m/d/yyyy\ h:mm">
                  <c:v>44000.90625</c:v>
                </c:pt>
                <c:pt idx="51336" formatCode="m/d/yyyy\ h:mm">
                  <c:v>44000.927083333336</c:v>
                </c:pt>
                <c:pt idx="51337" formatCode="m/d/yyyy\ h:mm">
                  <c:v>44000.947916666664</c:v>
                </c:pt>
                <c:pt idx="51338" formatCode="m/d/yyyy\ h:mm">
                  <c:v>44000.96875</c:v>
                </c:pt>
                <c:pt idx="51339" formatCode="m/d/yyyy\ h:mm">
                  <c:v>44000.989583333336</c:v>
                </c:pt>
                <c:pt idx="51340" formatCode="m/d/yyyy\ h:mm">
                  <c:v>44001.010416666664</c:v>
                </c:pt>
                <c:pt idx="51341" formatCode="m/d/yyyy\ h:mm">
                  <c:v>44001.03125</c:v>
                </c:pt>
                <c:pt idx="51342" formatCode="m/d/yyyy\ h:mm">
                  <c:v>44001.052083333336</c:v>
                </c:pt>
                <c:pt idx="51343" formatCode="m/d/yyyy\ h:mm">
                  <c:v>44001.072916666664</c:v>
                </c:pt>
                <c:pt idx="51344" formatCode="m/d/yyyy\ h:mm">
                  <c:v>44001.09375</c:v>
                </c:pt>
                <c:pt idx="51345" formatCode="m/d/yyyy\ h:mm">
                  <c:v>44001.114583333336</c:v>
                </c:pt>
                <c:pt idx="51346" formatCode="m/d/yyyy\ h:mm">
                  <c:v>44001.135416666664</c:v>
                </c:pt>
                <c:pt idx="51347" formatCode="m/d/yyyy\ h:mm">
                  <c:v>44001.15625</c:v>
                </c:pt>
                <c:pt idx="51348" formatCode="m/d/yyyy\ h:mm">
                  <c:v>44001.177083333336</c:v>
                </c:pt>
                <c:pt idx="51349" formatCode="m/d/yyyy\ h:mm">
                  <c:v>44001.197916666664</c:v>
                </c:pt>
                <c:pt idx="51350" formatCode="m/d/yyyy\ h:mm">
                  <c:v>44001.21875</c:v>
                </c:pt>
                <c:pt idx="51351" formatCode="m/d/yyyy\ h:mm">
                  <c:v>44001.239583333336</c:v>
                </c:pt>
                <c:pt idx="51352" formatCode="m/d/yyyy\ h:mm">
                  <c:v>44001.260416666664</c:v>
                </c:pt>
                <c:pt idx="51353" formatCode="m/d/yyyy\ h:mm">
                  <c:v>44001.28125</c:v>
                </c:pt>
                <c:pt idx="51354" formatCode="m/d/yyyy\ h:mm">
                  <c:v>44001.302083333336</c:v>
                </c:pt>
                <c:pt idx="51355" formatCode="m/d/yyyy\ h:mm">
                  <c:v>44001.322916666664</c:v>
                </c:pt>
                <c:pt idx="51356" formatCode="m/d/yyyy\ h:mm">
                  <c:v>44001.34375</c:v>
                </c:pt>
                <c:pt idx="51357" formatCode="m/d/yyyy\ h:mm">
                  <c:v>44001.364583333336</c:v>
                </c:pt>
                <c:pt idx="51358" formatCode="m/d/yyyy\ h:mm">
                  <c:v>44001.385416666664</c:v>
                </c:pt>
                <c:pt idx="51359" formatCode="m/d/yyyy\ h:mm">
                  <c:v>44001.40625</c:v>
                </c:pt>
                <c:pt idx="51360" formatCode="m/d/yyyy\ h:mm">
                  <c:v>44001.427083333336</c:v>
                </c:pt>
                <c:pt idx="51361" formatCode="m/d/yyyy\ h:mm">
                  <c:v>44001.447916666664</c:v>
                </c:pt>
                <c:pt idx="51362" formatCode="m/d/yyyy\ h:mm">
                  <c:v>44001.46875</c:v>
                </c:pt>
                <c:pt idx="51363" formatCode="m/d/yyyy\ h:mm">
                  <c:v>44001.489583333336</c:v>
                </c:pt>
                <c:pt idx="51364" formatCode="m/d/yyyy\ h:mm">
                  <c:v>44001.510416666664</c:v>
                </c:pt>
                <c:pt idx="51365" formatCode="m/d/yyyy\ h:mm">
                  <c:v>44001.53125</c:v>
                </c:pt>
                <c:pt idx="51366" formatCode="m/d/yyyy\ h:mm">
                  <c:v>44001.552083333336</c:v>
                </c:pt>
                <c:pt idx="51367" formatCode="m/d/yyyy\ h:mm">
                  <c:v>44001.572916666664</c:v>
                </c:pt>
                <c:pt idx="51368" formatCode="m/d/yyyy\ h:mm">
                  <c:v>44001.59375</c:v>
                </c:pt>
                <c:pt idx="51369" formatCode="m/d/yyyy\ h:mm">
                  <c:v>44001.614583333336</c:v>
                </c:pt>
                <c:pt idx="51370" formatCode="m/d/yyyy\ h:mm">
                  <c:v>44001.635416666664</c:v>
                </c:pt>
                <c:pt idx="51371" formatCode="m/d/yyyy\ h:mm">
                  <c:v>44001.65625</c:v>
                </c:pt>
                <c:pt idx="51372" formatCode="m/d/yyyy\ h:mm">
                  <c:v>44001.677083333336</c:v>
                </c:pt>
                <c:pt idx="51373" formatCode="m/d/yyyy\ h:mm">
                  <c:v>44001.697916666664</c:v>
                </c:pt>
                <c:pt idx="51374" formatCode="m/d/yyyy\ h:mm">
                  <c:v>44001.71875</c:v>
                </c:pt>
                <c:pt idx="51375" formatCode="m/d/yyyy\ h:mm">
                  <c:v>44001.739583333336</c:v>
                </c:pt>
                <c:pt idx="51376" formatCode="m/d/yyyy\ h:mm">
                  <c:v>44001.760416666664</c:v>
                </c:pt>
                <c:pt idx="51377" formatCode="m/d/yyyy\ h:mm">
                  <c:v>44001.78125</c:v>
                </c:pt>
                <c:pt idx="51378" formatCode="m/d/yyyy\ h:mm">
                  <c:v>44001.802083333336</c:v>
                </c:pt>
                <c:pt idx="51379" formatCode="m/d/yyyy\ h:mm">
                  <c:v>44001.822916666664</c:v>
                </c:pt>
                <c:pt idx="51380" formatCode="m/d/yyyy\ h:mm">
                  <c:v>44001.84375</c:v>
                </c:pt>
                <c:pt idx="51381" formatCode="m/d/yyyy\ h:mm">
                  <c:v>44001.864583333336</c:v>
                </c:pt>
                <c:pt idx="51382" formatCode="m/d/yyyy\ h:mm">
                  <c:v>44001.885416666664</c:v>
                </c:pt>
                <c:pt idx="51383" formatCode="m/d/yyyy\ h:mm">
                  <c:v>44001.90625</c:v>
                </c:pt>
                <c:pt idx="51384" formatCode="m/d/yyyy\ h:mm">
                  <c:v>44001.927083333336</c:v>
                </c:pt>
                <c:pt idx="51385" formatCode="m/d/yyyy\ h:mm">
                  <c:v>44001.947916666664</c:v>
                </c:pt>
                <c:pt idx="51386" formatCode="m/d/yyyy\ h:mm">
                  <c:v>44001.96875</c:v>
                </c:pt>
                <c:pt idx="51387" formatCode="m/d/yyyy\ h:mm">
                  <c:v>44001.989583333336</c:v>
                </c:pt>
                <c:pt idx="51388" formatCode="m/d/yyyy\ h:mm">
                  <c:v>44002.010416666664</c:v>
                </c:pt>
                <c:pt idx="51389" formatCode="m/d/yyyy\ h:mm">
                  <c:v>44002.03125</c:v>
                </c:pt>
                <c:pt idx="51390" formatCode="m/d/yyyy\ h:mm">
                  <c:v>44002.052083333336</c:v>
                </c:pt>
                <c:pt idx="51391" formatCode="m/d/yyyy\ h:mm">
                  <c:v>44002.072916666664</c:v>
                </c:pt>
                <c:pt idx="51392" formatCode="m/d/yyyy\ h:mm">
                  <c:v>44002.09375</c:v>
                </c:pt>
                <c:pt idx="51393" formatCode="m/d/yyyy\ h:mm">
                  <c:v>44002.114583333336</c:v>
                </c:pt>
                <c:pt idx="51394" formatCode="m/d/yyyy\ h:mm">
                  <c:v>44002.135416666664</c:v>
                </c:pt>
                <c:pt idx="51395" formatCode="m/d/yyyy\ h:mm">
                  <c:v>44002.15625</c:v>
                </c:pt>
                <c:pt idx="51396" formatCode="m/d/yyyy\ h:mm">
                  <c:v>44002.177083333336</c:v>
                </c:pt>
                <c:pt idx="51397" formatCode="m/d/yyyy\ h:mm">
                  <c:v>44002.197916666664</c:v>
                </c:pt>
                <c:pt idx="51398" formatCode="m/d/yyyy\ h:mm">
                  <c:v>44002.21875</c:v>
                </c:pt>
                <c:pt idx="51399" formatCode="m/d/yyyy\ h:mm">
                  <c:v>44002.239583333336</c:v>
                </c:pt>
                <c:pt idx="51400" formatCode="m/d/yyyy\ h:mm">
                  <c:v>44002.260416666664</c:v>
                </c:pt>
                <c:pt idx="51401" formatCode="m/d/yyyy\ h:mm">
                  <c:v>44002.28125</c:v>
                </c:pt>
                <c:pt idx="51402" formatCode="m/d/yyyy\ h:mm">
                  <c:v>44002.302083333336</c:v>
                </c:pt>
                <c:pt idx="51403" formatCode="m/d/yyyy\ h:mm">
                  <c:v>44002.322916666664</c:v>
                </c:pt>
                <c:pt idx="51404" formatCode="m/d/yyyy\ h:mm">
                  <c:v>44002.34375</c:v>
                </c:pt>
                <c:pt idx="51405" formatCode="m/d/yyyy\ h:mm">
                  <c:v>44002.364583333336</c:v>
                </c:pt>
                <c:pt idx="51406" formatCode="m/d/yyyy\ h:mm">
                  <c:v>44002.385416666664</c:v>
                </c:pt>
                <c:pt idx="51407" formatCode="m/d/yyyy\ h:mm">
                  <c:v>44002.40625</c:v>
                </c:pt>
                <c:pt idx="51408" formatCode="m/d/yyyy\ h:mm">
                  <c:v>44002.427083333336</c:v>
                </c:pt>
                <c:pt idx="51409" formatCode="m/d/yyyy\ h:mm">
                  <c:v>44002.447916666664</c:v>
                </c:pt>
                <c:pt idx="51410" formatCode="m/d/yyyy\ h:mm">
                  <c:v>44002.46875</c:v>
                </c:pt>
                <c:pt idx="51411" formatCode="m/d/yyyy\ h:mm">
                  <c:v>44002.489583333336</c:v>
                </c:pt>
                <c:pt idx="51412" formatCode="m/d/yyyy\ h:mm">
                  <c:v>44002.510416666664</c:v>
                </c:pt>
                <c:pt idx="51413" formatCode="m/d/yyyy\ h:mm">
                  <c:v>44002.53125</c:v>
                </c:pt>
                <c:pt idx="51414" formatCode="m/d/yyyy\ h:mm">
                  <c:v>44002.552083333336</c:v>
                </c:pt>
                <c:pt idx="51415" formatCode="m/d/yyyy\ h:mm">
                  <c:v>44002.572916666664</c:v>
                </c:pt>
                <c:pt idx="51416" formatCode="m/d/yyyy\ h:mm">
                  <c:v>44002.59375</c:v>
                </c:pt>
                <c:pt idx="51417" formatCode="m/d/yyyy\ h:mm">
                  <c:v>44002.614583333336</c:v>
                </c:pt>
                <c:pt idx="51418" formatCode="m/d/yyyy\ h:mm">
                  <c:v>44002.635416666664</c:v>
                </c:pt>
                <c:pt idx="51419" formatCode="m/d/yyyy\ h:mm">
                  <c:v>44002.65625</c:v>
                </c:pt>
                <c:pt idx="51420" formatCode="m/d/yyyy\ h:mm">
                  <c:v>44002.677083333336</c:v>
                </c:pt>
                <c:pt idx="51421" formatCode="m/d/yyyy\ h:mm">
                  <c:v>44002.697916666664</c:v>
                </c:pt>
                <c:pt idx="51422" formatCode="m/d/yyyy\ h:mm">
                  <c:v>44002.71875</c:v>
                </c:pt>
                <c:pt idx="51423" formatCode="m/d/yyyy\ h:mm">
                  <c:v>44002.739583333336</c:v>
                </c:pt>
                <c:pt idx="51424" formatCode="m/d/yyyy\ h:mm">
                  <c:v>44002.760416666664</c:v>
                </c:pt>
                <c:pt idx="51425" formatCode="m/d/yyyy\ h:mm">
                  <c:v>44002.78125</c:v>
                </c:pt>
                <c:pt idx="51426" formatCode="m/d/yyyy\ h:mm">
                  <c:v>44002.802083333336</c:v>
                </c:pt>
                <c:pt idx="51427" formatCode="m/d/yyyy\ h:mm">
                  <c:v>44002.822916666664</c:v>
                </c:pt>
                <c:pt idx="51428" formatCode="m/d/yyyy\ h:mm">
                  <c:v>44002.84375</c:v>
                </c:pt>
                <c:pt idx="51429" formatCode="m/d/yyyy\ h:mm">
                  <c:v>44002.864583333336</c:v>
                </c:pt>
                <c:pt idx="51430" formatCode="m/d/yyyy\ h:mm">
                  <c:v>44002.885416666664</c:v>
                </c:pt>
                <c:pt idx="51431" formatCode="m/d/yyyy\ h:mm">
                  <c:v>44002.90625</c:v>
                </c:pt>
                <c:pt idx="51432" formatCode="m/d/yyyy\ h:mm">
                  <c:v>44002.927083333336</c:v>
                </c:pt>
                <c:pt idx="51433" formatCode="m/d/yyyy\ h:mm">
                  <c:v>44002.947916666664</c:v>
                </c:pt>
                <c:pt idx="51434" formatCode="m/d/yyyy\ h:mm">
                  <c:v>44002.96875</c:v>
                </c:pt>
                <c:pt idx="51435" formatCode="m/d/yyyy\ h:mm">
                  <c:v>44002.989583333336</c:v>
                </c:pt>
                <c:pt idx="51436" formatCode="m/d/yyyy\ h:mm">
                  <c:v>44003.010416666664</c:v>
                </c:pt>
                <c:pt idx="51437" formatCode="m/d/yyyy\ h:mm">
                  <c:v>44003.03125</c:v>
                </c:pt>
                <c:pt idx="51438" formatCode="m/d/yyyy\ h:mm">
                  <c:v>44003.052083333336</c:v>
                </c:pt>
                <c:pt idx="51439" formatCode="m/d/yyyy\ h:mm">
                  <c:v>44003.072916666664</c:v>
                </c:pt>
                <c:pt idx="51440" formatCode="m/d/yyyy\ h:mm">
                  <c:v>44003.09375</c:v>
                </c:pt>
                <c:pt idx="51441" formatCode="m/d/yyyy\ h:mm">
                  <c:v>44003.114583333336</c:v>
                </c:pt>
                <c:pt idx="51442" formatCode="m/d/yyyy\ h:mm">
                  <c:v>44003.135416666664</c:v>
                </c:pt>
                <c:pt idx="51443" formatCode="m/d/yyyy\ h:mm">
                  <c:v>44003.15625</c:v>
                </c:pt>
                <c:pt idx="51444" formatCode="m/d/yyyy\ h:mm">
                  <c:v>44003.177083333336</c:v>
                </c:pt>
                <c:pt idx="51445" formatCode="m/d/yyyy\ h:mm">
                  <c:v>44003.197916666664</c:v>
                </c:pt>
                <c:pt idx="51446" formatCode="m/d/yyyy\ h:mm">
                  <c:v>44003.21875</c:v>
                </c:pt>
                <c:pt idx="51447" formatCode="m/d/yyyy\ h:mm">
                  <c:v>44003.239583333336</c:v>
                </c:pt>
                <c:pt idx="51448" formatCode="m/d/yyyy\ h:mm">
                  <c:v>44003.260416666664</c:v>
                </c:pt>
                <c:pt idx="51449" formatCode="m/d/yyyy\ h:mm">
                  <c:v>44003.28125</c:v>
                </c:pt>
                <c:pt idx="51450" formatCode="m/d/yyyy\ h:mm">
                  <c:v>44003.302083333336</c:v>
                </c:pt>
                <c:pt idx="51451" formatCode="m/d/yyyy\ h:mm">
                  <c:v>44003.322916666664</c:v>
                </c:pt>
                <c:pt idx="51452" formatCode="m/d/yyyy\ h:mm">
                  <c:v>44003.34375</c:v>
                </c:pt>
                <c:pt idx="51453" formatCode="m/d/yyyy\ h:mm">
                  <c:v>44003.364583333336</c:v>
                </c:pt>
                <c:pt idx="51454" formatCode="m/d/yyyy\ h:mm">
                  <c:v>44003.385416666664</c:v>
                </c:pt>
                <c:pt idx="51455" formatCode="m/d/yyyy\ h:mm">
                  <c:v>44003.40625</c:v>
                </c:pt>
                <c:pt idx="51456" formatCode="m/d/yyyy\ h:mm">
                  <c:v>44003.427083333336</c:v>
                </c:pt>
                <c:pt idx="51457" formatCode="m/d/yyyy\ h:mm">
                  <c:v>44003.447916666664</c:v>
                </c:pt>
                <c:pt idx="51458" formatCode="m/d/yyyy\ h:mm">
                  <c:v>44003.46875</c:v>
                </c:pt>
                <c:pt idx="51459" formatCode="m/d/yyyy\ h:mm">
                  <c:v>44003.489583333336</c:v>
                </c:pt>
                <c:pt idx="51460" formatCode="m/d/yyyy\ h:mm">
                  <c:v>44003.510416666664</c:v>
                </c:pt>
                <c:pt idx="51461" formatCode="m/d/yyyy\ h:mm">
                  <c:v>44003.53125</c:v>
                </c:pt>
                <c:pt idx="51462" formatCode="m/d/yyyy\ h:mm">
                  <c:v>44003.552083333336</c:v>
                </c:pt>
                <c:pt idx="51463" formatCode="m/d/yyyy\ h:mm">
                  <c:v>44003.572916666664</c:v>
                </c:pt>
                <c:pt idx="51464" formatCode="m/d/yyyy\ h:mm">
                  <c:v>44003.59375</c:v>
                </c:pt>
                <c:pt idx="51465" formatCode="m/d/yyyy\ h:mm">
                  <c:v>44003.614583333336</c:v>
                </c:pt>
                <c:pt idx="51466" formatCode="m/d/yyyy\ h:mm">
                  <c:v>44003.635416666664</c:v>
                </c:pt>
                <c:pt idx="51467" formatCode="m/d/yyyy\ h:mm">
                  <c:v>44003.65625</c:v>
                </c:pt>
                <c:pt idx="51468" formatCode="m/d/yyyy\ h:mm">
                  <c:v>44003.677083333336</c:v>
                </c:pt>
                <c:pt idx="51469" formatCode="m/d/yyyy\ h:mm">
                  <c:v>44003.697916666664</c:v>
                </c:pt>
                <c:pt idx="51470" formatCode="m/d/yyyy\ h:mm">
                  <c:v>44003.71875</c:v>
                </c:pt>
                <c:pt idx="51471" formatCode="m/d/yyyy\ h:mm">
                  <c:v>44003.739583333336</c:v>
                </c:pt>
                <c:pt idx="51472" formatCode="m/d/yyyy\ h:mm">
                  <c:v>44003.760416666664</c:v>
                </c:pt>
                <c:pt idx="51473" formatCode="m/d/yyyy\ h:mm">
                  <c:v>44003.78125</c:v>
                </c:pt>
                <c:pt idx="51474" formatCode="m/d/yyyy\ h:mm">
                  <c:v>44003.802083333336</c:v>
                </c:pt>
                <c:pt idx="51475" formatCode="m/d/yyyy\ h:mm">
                  <c:v>44003.822916666664</c:v>
                </c:pt>
                <c:pt idx="51476" formatCode="m/d/yyyy\ h:mm">
                  <c:v>44003.84375</c:v>
                </c:pt>
                <c:pt idx="51477" formatCode="m/d/yyyy\ h:mm">
                  <c:v>44003.864583333336</c:v>
                </c:pt>
                <c:pt idx="51478" formatCode="m/d/yyyy\ h:mm">
                  <c:v>44003.885416666664</c:v>
                </c:pt>
                <c:pt idx="51479" formatCode="m/d/yyyy\ h:mm">
                  <c:v>44003.90625</c:v>
                </c:pt>
                <c:pt idx="51480" formatCode="m/d/yyyy\ h:mm">
                  <c:v>44003.927083333336</c:v>
                </c:pt>
                <c:pt idx="51481" formatCode="m/d/yyyy\ h:mm">
                  <c:v>44003.947916666664</c:v>
                </c:pt>
                <c:pt idx="51482" formatCode="m/d/yyyy\ h:mm">
                  <c:v>44003.96875</c:v>
                </c:pt>
                <c:pt idx="51483" formatCode="m/d/yyyy\ h:mm">
                  <c:v>44003.989583333336</c:v>
                </c:pt>
                <c:pt idx="51484" formatCode="m/d/yyyy\ h:mm">
                  <c:v>44004.010416666664</c:v>
                </c:pt>
                <c:pt idx="51485" formatCode="m/d/yyyy\ h:mm">
                  <c:v>44004.03125</c:v>
                </c:pt>
                <c:pt idx="51486" formatCode="m/d/yyyy\ h:mm">
                  <c:v>44004.052083333336</c:v>
                </c:pt>
                <c:pt idx="51487" formatCode="m/d/yyyy\ h:mm">
                  <c:v>44004.072916666664</c:v>
                </c:pt>
                <c:pt idx="51488" formatCode="m/d/yyyy\ h:mm">
                  <c:v>44004.09375</c:v>
                </c:pt>
                <c:pt idx="51489" formatCode="m/d/yyyy\ h:mm">
                  <c:v>44004.114583333336</c:v>
                </c:pt>
                <c:pt idx="51490" formatCode="m/d/yyyy\ h:mm">
                  <c:v>44004.135416666664</c:v>
                </c:pt>
                <c:pt idx="51491" formatCode="m/d/yyyy\ h:mm">
                  <c:v>44004.15625</c:v>
                </c:pt>
                <c:pt idx="51492" formatCode="m/d/yyyy\ h:mm">
                  <c:v>44004.177083333336</c:v>
                </c:pt>
                <c:pt idx="51493" formatCode="m/d/yyyy\ h:mm">
                  <c:v>44004.197916666664</c:v>
                </c:pt>
                <c:pt idx="51494" formatCode="m/d/yyyy\ h:mm">
                  <c:v>44004.21875</c:v>
                </c:pt>
                <c:pt idx="51495" formatCode="m/d/yyyy\ h:mm">
                  <c:v>44004.239583333336</c:v>
                </c:pt>
                <c:pt idx="51496" formatCode="m/d/yyyy\ h:mm">
                  <c:v>44004.260416666664</c:v>
                </c:pt>
                <c:pt idx="51497" formatCode="m/d/yyyy\ h:mm">
                  <c:v>44004.28125</c:v>
                </c:pt>
                <c:pt idx="51498" formatCode="m/d/yyyy\ h:mm">
                  <c:v>44004.302083333336</c:v>
                </c:pt>
                <c:pt idx="51499" formatCode="m/d/yyyy\ h:mm">
                  <c:v>44004.322916666664</c:v>
                </c:pt>
                <c:pt idx="51500" formatCode="m/d/yyyy\ h:mm">
                  <c:v>44004.34375</c:v>
                </c:pt>
                <c:pt idx="51501" formatCode="m/d/yyyy\ h:mm">
                  <c:v>44004.364583333336</c:v>
                </c:pt>
                <c:pt idx="51502" formatCode="m/d/yyyy\ h:mm">
                  <c:v>44004.385416666664</c:v>
                </c:pt>
                <c:pt idx="51503" formatCode="m/d/yyyy\ h:mm">
                  <c:v>44004.40625</c:v>
                </c:pt>
                <c:pt idx="51504" formatCode="m/d/yyyy\ h:mm">
                  <c:v>44004.427083333336</c:v>
                </c:pt>
                <c:pt idx="51505" formatCode="m/d/yyyy\ h:mm">
                  <c:v>44004.447916666664</c:v>
                </c:pt>
                <c:pt idx="51506" formatCode="m/d/yyyy\ h:mm">
                  <c:v>44004.46875</c:v>
                </c:pt>
                <c:pt idx="51507" formatCode="m/d/yyyy\ h:mm">
                  <c:v>44004.489583333336</c:v>
                </c:pt>
                <c:pt idx="51508" formatCode="m/d/yyyy\ h:mm">
                  <c:v>44004.510416666664</c:v>
                </c:pt>
                <c:pt idx="51509" formatCode="m/d/yyyy\ h:mm">
                  <c:v>44004.53125</c:v>
                </c:pt>
                <c:pt idx="51510" formatCode="m/d/yyyy\ h:mm">
                  <c:v>44004.552083333336</c:v>
                </c:pt>
                <c:pt idx="51511" formatCode="m/d/yyyy\ h:mm">
                  <c:v>44004.572916666664</c:v>
                </c:pt>
                <c:pt idx="51512" formatCode="m/d/yyyy\ h:mm">
                  <c:v>44004.59375</c:v>
                </c:pt>
                <c:pt idx="51513" formatCode="m/d/yyyy\ h:mm">
                  <c:v>44004.614583333336</c:v>
                </c:pt>
                <c:pt idx="51514" formatCode="m/d/yyyy\ h:mm">
                  <c:v>44004.635416666664</c:v>
                </c:pt>
                <c:pt idx="51515" formatCode="m/d/yyyy\ h:mm">
                  <c:v>44004.65625</c:v>
                </c:pt>
                <c:pt idx="51516" formatCode="m/d/yyyy\ h:mm">
                  <c:v>44004.677083333336</c:v>
                </c:pt>
                <c:pt idx="51517" formatCode="m/d/yyyy\ h:mm">
                  <c:v>44004.697916666664</c:v>
                </c:pt>
                <c:pt idx="51518" formatCode="m/d/yyyy\ h:mm">
                  <c:v>44004.71875</c:v>
                </c:pt>
                <c:pt idx="51519" formatCode="m/d/yyyy\ h:mm">
                  <c:v>44004.739583333336</c:v>
                </c:pt>
                <c:pt idx="51520" formatCode="m/d/yyyy\ h:mm">
                  <c:v>44004.760416666664</c:v>
                </c:pt>
                <c:pt idx="51521" formatCode="m/d/yyyy\ h:mm">
                  <c:v>44004.78125</c:v>
                </c:pt>
                <c:pt idx="51522" formatCode="m/d/yyyy\ h:mm">
                  <c:v>44004.802083333336</c:v>
                </c:pt>
                <c:pt idx="51523" formatCode="m/d/yyyy\ h:mm">
                  <c:v>44004.822916666664</c:v>
                </c:pt>
                <c:pt idx="51524" formatCode="m/d/yyyy\ h:mm">
                  <c:v>44004.84375</c:v>
                </c:pt>
                <c:pt idx="51525" formatCode="m/d/yyyy\ h:mm">
                  <c:v>44004.864583333336</c:v>
                </c:pt>
                <c:pt idx="51526" formatCode="m/d/yyyy\ h:mm">
                  <c:v>44004.885416666664</c:v>
                </c:pt>
                <c:pt idx="51527" formatCode="m/d/yyyy\ h:mm">
                  <c:v>44004.90625</c:v>
                </c:pt>
                <c:pt idx="51528" formatCode="m/d/yyyy\ h:mm">
                  <c:v>44004.927083333336</c:v>
                </c:pt>
                <c:pt idx="51529" formatCode="m/d/yyyy\ h:mm">
                  <c:v>44004.947916666664</c:v>
                </c:pt>
                <c:pt idx="51530" formatCode="m/d/yyyy\ h:mm">
                  <c:v>44004.96875</c:v>
                </c:pt>
                <c:pt idx="51531" formatCode="m/d/yyyy\ h:mm">
                  <c:v>44004.989583333336</c:v>
                </c:pt>
                <c:pt idx="51532" formatCode="m/d/yyyy\ h:mm">
                  <c:v>44005.010416666664</c:v>
                </c:pt>
                <c:pt idx="51533" formatCode="m/d/yyyy\ h:mm">
                  <c:v>44005.03125</c:v>
                </c:pt>
                <c:pt idx="51534" formatCode="m/d/yyyy\ h:mm">
                  <c:v>44005.052083333336</c:v>
                </c:pt>
                <c:pt idx="51535" formatCode="m/d/yyyy\ h:mm">
                  <c:v>44005.072916666664</c:v>
                </c:pt>
                <c:pt idx="51536" formatCode="m/d/yyyy\ h:mm">
                  <c:v>44005.09375</c:v>
                </c:pt>
                <c:pt idx="51537" formatCode="m/d/yyyy\ h:mm">
                  <c:v>44005.114583333336</c:v>
                </c:pt>
                <c:pt idx="51538" formatCode="m/d/yyyy\ h:mm">
                  <c:v>44005.135416666664</c:v>
                </c:pt>
                <c:pt idx="51539" formatCode="m/d/yyyy\ h:mm">
                  <c:v>44005.15625</c:v>
                </c:pt>
                <c:pt idx="51540" formatCode="m/d/yyyy\ h:mm">
                  <c:v>44005.177083333336</c:v>
                </c:pt>
                <c:pt idx="51541" formatCode="m/d/yyyy\ h:mm">
                  <c:v>44005.197916666664</c:v>
                </c:pt>
                <c:pt idx="51542" formatCode="m/d/yyyy\ h:mm">
                  <c:v>44005.21875</c:v>
                </c:pt>
                <c:pt idx="51543" formatCode="m/d/yyyy\ h:mm">
                  <c:v>44005.239583333336</c:v>
                </c:pt>
                <c:pt idx="51544" formatCode="m/d/yyyy\ h:mm">
                  <c:v>44005.260416666664</c:v>
                </c:pt>
                <c:pt idx="51545" formatCode="m/d/yyyy\ h:mm">
                  <c:v>44005.28125</c:v>
                </c:pt>
                <c:pt idx="51546" formatCode="m/d/yyyy\ h:mm">
                  <c:v>44005.302083333336</c:v>
                </c:pt>
                <c:pt idx="51547" formatCode="m/d/yyyy\ h:mm">
                  <c:v>44005.322916666664</c:v>
                </c:pt>
                <c:pt idx="51548" formatCode="m/d/yyyy\ h:mm">
                  <c:v>44005.34375</c:v>
                </c:pt>
                <c:pt idx="51549" formatCode="m/d/yyyy\ h:mm">
                  <c:v>44005.364583333336</c:v>
                </c:pt>
                <c:pt idx="51550" formatCode="m/d/yyyy\ h:mm">
                  <c:v>44005.385416666664</c:v>
                </c:pt>
                <c:pt idx="51551" formatCode="m/d/yyyy\ h:mm">
                  <c:v>44005.40625</c:v>
                </c:pt>
                <c:pt idx="51552" formatCode="m/d/yyyy\ h:mm">
                  <c:v>44005.427083333336</c:v>
                </c:pt>
                <c:pt idx="51553" formatCode="m/d/yyyy\ h:mm">
                  <c:v>44005.447916666664</c:v>
                </c:pt>
                <c:pt idx="51554" formatCode="m/d/yyyy\ h:mm">
                  <c:v>44005.46875</c:v>
                </c:pt>
                <c:pt idx="51555" formatCode="m/d/yyyy\ h:mm">
                  <c:v>44005.489583333336</c:v>
                </c:pt>
                <c:pt idx="51556" formatCode="m/d/yyyy\ h:mm">
                  <c:v>44005.510416666664</c:v>
                </c:pt>
                <c:pt idx="51557" formatCode="m/d/yyyy\ h:mm">
                  <c:v>44005.53125</c:v>
                </c:pt>
                <c:pt idx="51558" formatCode="m/d/yyyy\ h:mm">
                  <c:v>44005.552083333336</c:v>
                </c:pt>
                <c:pt idx="51559" formatCode="m/d/yyyy\ h:mm">
                  <c:v>44005.572916666664</c:v>
                </c:pt>
                <c:pt idx="51560" formatCode="m/d/yyyy\ h:mm">
                  <c:v>44005.59375</c:v>
                </c:pt>
                <c:pt idx="51561" formatCode="m/d/yyyy\ h:mm">
                  <c:v>44005.614583333336</c:v>
                </c:pt>
                <c:pt idx="51562" formatCode="m/d/yyyy\ h:mm">
                  <c:v>44005.635416666664</c:v>
                </c:pt>
                <c:pt idx="51563" formatCode="m/d/yyyy\ h:mm">
                  <c:v>44005.65625</c:v>
                </c:pt>
                <c:pt idx="51564" formatCode="m/d/yyyy\ h:mm">
                  <c:v>44005.677083333336</c:v>
                </c:pt>
                <c:pt idx="51565" formatCode="m/d/yyyy\ h:mm">
                  <c:v>44005.697916666664</c:v>
                </c:pt>
                <c:pt idx="51566" formatCode="m/d/yyyy\ h:mm">
                  <c:v>44005.71875</c:v>
                </c:pt>
                <c:pt idx="51567" formatCode="m/d/yyyy\ h:mm">
                  <c:v>44005.739583333336</c:v>
                </c:pt>
                <c:pt idx="51568" formatCode="m/d/yyyy\ h:mm">
                  <c:v>44005.760416666664</c:v>
                </c:pt>
                <c:pt idx="51569" formatCode="m/d/yyyy\ h:mm">
                  <c:v>44005.78125</c:v>
                </c:pt>
                <c:pt idx="51570" formatCode="m/d/yyyy\ h:mm">
                  <c:v>44005.802083333336</c:v>
                </c:pt>
                <c:pt idx="51571" formatCode="m/d/yyyy\ h:mm">
                  <c:v>44005.822916666664</c:v>
                </c:pt>
                <c:pt idx="51572" formatCode="m/d/yyyy\ h:mm">
                  <c:v>44005.84375</c:v>
                </c:pt>
                <c:pt idx="51573" formatCode="m/d/yyyy\ h:mm">
                  <c:v>44005.864583333336</c:v>
                </c:pt>
                <c:pt idx="51574" formatCode="m/d/yyyy\ h:mm">
                  <c:v>44005.885416666664</c:v>
                </c:pt>
                <c:pt idx="51575" formatCode="m/d/yyyy\ h:mm">
                  <c:v>44005.90625</c:v>
                </c:pt>
                <c:pt idx="51576" formatCode="m/d/yyyy\ h:mm">
                  <c:v>44005.927083333336</c:v>
                </c:pt>
                <c:pt idx="51577" formatCode="m/d/yyyy\ h:mm">
                  <c:v>44005.947916666664</c:v>
                </c:pt>
                <c:pt idx="51578" formatCode="m/d/yyyy\ h:mm">
                  <c:v>44005.96875</c:v>
                </c:pt>
                <c:pt idx="51579" formatCode="m/d/yyyy\ h:mm">
                  <c:v>44005.989583333336</c:v>
                </c:pt>
                <c:pt idx="51580" formatCode="m/d/yyyy\ h:mm">
                  <c:v>44006.010416666664</c:v>
                </c:pt>
                <c:pt idx="51581" formatCode="m/d/yyyy\ h:mm">
                  <c:v>44006.03125</c:v>
                </c:pt>
                <c:pt idx="51582" formatCode="m/d/yyyy\ h:mm">
                  <c:v>44006.052083333336</c:v>
                </c:pt>
                <c:pt idx="51583" formatCode="m/d/yyyy\ h:mm">
                  <c:v>44006.072916666664</c:v>
                </c:pt>
                <c:pt idx="51584" formatCode="m/d/yyyy\ h:mm">
                  <c:v>44006.09375</c:v>
                </c:pt>
                <c:pt idx="51585" formatCode="m/d/yyyy\ h:mm">
                  <c:v>44006.114583333336</c:v>
                </c:pt>
                <c:pt idx="51586" formatCode="m/d/yyyy\ h:mm">
                  <c:v>44006.135416666664</c:v>
                </c:pt>
                <c:pt idx="51587" formatCode="m/d/yyyy\ h:mm">
                  <c:v>44006.15625</c:v>
                </c:pt>
                <c:pt idx="51588" formatCode="m/d/yyyy\ h:mm">
                  <c:v>44006.177083333336</c:v>
                </c:pt>
                <c:pt idx="51589" formatCode="m/d/yyyy\ h:mm">
                  <c:v>44006.197916666664</c:v>
                </c:pt>
                <c:pt idx="51590" formatCode="m/d/yyyy\ h:mm">
                  <c:v>44006.21875</c:v>
                </c:pt>
                <c:pt idx="51591" formatCode="m/d/yyyy\ h:mm">
                  <c:v>44006.239583333336</c:v>
                </c:pt>
                <c:pt idx="51592" formatCode="m/d/yyyy\ h:mm">
                  <c:v>44006.260416666664</c:v>
                </c:pt>
                <c:pt idx="51593" formatCode="m/d/yyyy\ h:mm">
                  <c:v>44006.28125</c:v>
                </c:pt>
                <c:pt idx="51594" formatCode="m/d/yyyy\ h:mm">
                  <c:v>44006.302083333336</c:v>
                </c:pt>
                <c:pt idx="51595" formatCode="m/d/yyyy\ h:mm">
                  <c:v>44006.322916666664</c:v>
                </c:pt>
                <c:pt idx="51596" formatCode="m/d/yyyy\ h:mm">
                  <c:v>44006.34375</c:v>
                </c:pt>
                <c:pt idx="51597" formatCode="m/d/yyyy\ h:mm">
                  <c:v>44006.364583333336</c:v>
                </c:pt>
                <c:pt idx="51598" formatCode="m/d/yyyy\ h:mm">
                  <c:v>44006.385416666664</c:v>
                </c:pt>
                <c:pt idx="51599" formatCode="m/d/yyyy\ h:mm">
                  <c:v>44006.40625</c:v>
                </c:pt>
                <c:pt idx="51600" formatCode="m/d/yyyy\ h:mm">
                  <c:v>44006.427083333336</c:v>
                </c:pt>
                <c:pt idx="51601" formatCode="m/d/yyyy\ h:mm">
                  <c:v>44006.447916666664</c:v>
                </c:pt>
                <c:pt idx="51602" formatCode="m/d/yyyy\ h:mm">
                  <c:v>44006.46875</c:v>
                </c:pt>
                <c:pt idx="51603" formatCode="m/d/yyyy\ h:mm">
                  <c:v>44006.489583333336</c:v>
                </c:pt>
                <c:pt idx="51604" formatCode="m/d/yyyy\ h:mm">
                  <c:v>44006.510416666664</c:v>
                </c:pt>
                <c:pt idx="51605" formatCode="m/d/yyyy\ h:mm">
                  <c:v>44006.53125</c:v>
                </c:pt>
                <c:pt idx="51606" formatCode="m/d/yyyy\ h:mm">
                  <c:v>44006.552083333336</c:v>
                </c:pt>
                <c:pt idx="51607" formatCode="m/d/yyyy\ h:mm">
                  <c:v>44006.572916666664</c:v>
                </c:pt>
                <c:pt idx="51608" formatCode="m/d/yyyy\ h:mm">
                  <c:v>44006.59375</c:v>
                </c:pt>
                <c:pt idx="51609" formatCode="m/d/yyyy\ h:mm">
                  <c:v>44006.614583333336</c:v>
                </c:pt>
                <c:pt idx="51610" formatCode="m/d/yyyy\ h:mm">
                  <c:v>44006.635416666664</c:v>
                </c:pt>
                <c:pt idx="51611" formatCode="m/d/yyyy\ h:mm">
                  <c:v>44006.65625</c:v>
                </c:pt>
                <c:pt idx="51612" formatCode="m/d/yyyy\ h:mm">
                  <c:v>44006.677083333336</c:v>
                </c:pt>
                <c:pt idx="51613" formatCode="m/d/yyyy\ h:mm">
                  <c:v>44006.697916666664</c:v>
                </c:pt>
                <c:pt idx="51614" formatCode="m/d/yyyy\ h:mm">
                  <c:v>44006.71875</c:v>
                </c:pt>
                <c:pt idx="51615" formatCode="m/d/yyyy\ h:mm">
                  <c:v>44006.739583333336</c:v>
                </c:pt>
                <c:pt idx="51616" formatCode="m/d/yyyy\ h:mm">
                  <c:v>44006.760416666664</c:v>
                </c:pt>
                <c:pt idx="51617" formatCode="m/d/yyyy\ h:mm">
                  <c:v>44006.78125</c:v>
                </c:pt>
                <c:pt idx="51618" formatCode="m/d/yyyy\ h:mm">
                  <c:v>44006.802083333336</c:v>
                </c:pt>
                <c:pt idx="51619" formatCode="m/d/yyyy\ h:mm">
                  <c:v>44006.822916666664</c:v>
                </c:pt>
                <c:pt idx="51620" formatCode="m/d/yyyy\ h:mm">
                  <c:v>44006.84375</c:v>
                </c:pt>
                <c:pt idx="51621" formatCode="m/d/yyyy\ h:mm">
                  <c:v>44006.864583333336</c:v>
                </c:pt>
                <c:pt idx="51622" formatCode="m/d/yyyy\ h:mm">
                  <c:v>44006.885416666664</c:v>
                </c:pt>
                <c:pt idx="51623" formatCode="m/d/yyyy\ h:mm">
                  <c:v>44006.90625</c:v>
                </c:pt>
                <c:pt idx="51624" formatCode="m/d/yyyy\ h:mm">
                  <c:v>44006.927083333336</c:v>
                </c:pt>
                <c:pt idx="51625" formatCode="m/d/yyyy\ h:mm">
                  <c:v>44006.947916666664</c:v>
                </c:pt>
                <c:pt idx="51626" formatCode="m/d/yyyy\ h:mm">
                  <c:v>44006.96875</c:v>
                </c:pt>
                <c:pt idx="51627" formatCode="m/d/yyyy\ h:mm">
                  <c:v>44006.989583333336</c:v>
                </c:pt>
                <c:pt idx="51628" formatCode="m/d/yyyy\ h:mm">
                  <c:v>44007.010416666664</c:v>
                </c:pt>
                <c:pt idx="51629" formatCode="m/d/yyyy\ h:mm">
                  <c:v>44007.03125</c:v>
                </c:pt>
                <c:pt idx="51630" formatCode="m/d/yyyy\ h:mm">
                  <c:v>44007.052083333336</c:v>
                </c:pt>
                <c:pt idx="51631" formatCode="m/d/yyyy\ h:mm">
                  <c:v>44007.072916666664</c:v>
                </c:pt>
                <c:pt idx="51632" formatCode="m/d/yyyy\ h:mm">
                  <c:v>44007.09375</c:v>
                </c:pt>
                <c:pt idx="51633" formatCode="m/d/yyyy\ h:mm">
                  <c:v>44007.114583333336</c:v>
                </c:pt>
                <c:pt idx="51634" formatCode="m/d/yyyy\ h:mm">
                  <c:v>44007.135416666664</c:v>
                </c:pt>
                <c:pt idx="51635" formatCode="m/d/yyyy\ h:mm">
                  <c:v>44007.15625</c:v>
                </c:pt>
                <c:pt idx="51636" formatCode="m/d/yyyy\ h:mm">
                  <c:v>44007.177083333336</c:v>
                </c:pt>
                <c:pt idx="51637" formatCode="m/d/yyyy\ h:mm">
                  <c:v>44007.197916666664</c:v>
                </c:pt>
                <c:pt idx="51638" formatCode="m/d/yyyy\ h:mm">
                  <c:v>44007.21875</c:v>
                </c:pt>
                <c:pt idx="51639" formatCode="m/d/yyyy\ h:mm">
                  <c:v>44007.239583333336</c:v>
                </c:pt>
                <c:pt idx="51640" formatCode="m/d/yyyy\ h:mm">
                  <c:v>44007.260416666664</c:v>
                </c:pt>
                <c:pt idx="51641" formatCode="m/d/yyyy\ h:mm">
                  <c:v>44007.28125</c:v>
                </c:pt>
                <c:pt idx="51642" formatCode="m/d/yyyy\ h:mm">
                  <c:v>44007.302083333336</c:v>
                </c:pt>
                <c:pt idx="51643" formatCode="m/d/yyyy\ h:mm">
                  <c:v>44007.322916666664</c:v>
                </c:pt>
                <c:pt idx="51644" formatCode="m/d/yyyy\ h:mm">
                  <c:v>44007.34375</c:v>
                </c:pt>
                <c:pt idx="51645" formatCode="m/d/yyyy\ h:mm">
                  <c:v>44007.364583333336</c:v>
                </c:pt>
                <c:pt idx="51646" formatCode="m/d/yyyy\ h:mm">
                  <c:v>44007.385416666664</c:v>
                </c:pt>
                <c:pt idx="51647" formatCode="m/d/yyyy\ h:mm">
                  <c:v>44007.40625</c:v>
                </c:pt>
                <c:pt idx="51648" formatCode="m/d/yyyy\ h:mm">
                  <c:v>44007.427083333336</c:v>
                </c:pt>
                <c:pt idx="51649" formatCode="m/d/yyyy\ h:mm">
                  <c:v>44007.447916666664</c:v>
                </c:pt>
                <c:pt idx="51650" formatCode="m/d/yyyy\ h:mm">
                  <c:v>44007.46875</c:v>
                </c:pt>
                <c:pt idx="51651" formatCode="m/d/yyyy\ h:mm">
                  <c:v>44007.489583333336</c:v>
                </c:pt>
                <c:pt idx="51652" formatCode="m/d/yyyy\ h:mm">
                  <c:v>44007.510416666664</c:v>
                </c:pt>
                <c:pt idx="51653" formatCode="m/d/yyyy\ h:mm">
                  <c:v>44007.53125</c:v>
                </c:pt>
                <c:pt idx="51654" formatCode="m/d/yyyy\ h:mm">
                  <c:v>44007.552083333336</c:v>
                </c:pt>
                <c:pt idx="51655" formatCode="m/d/yyyy\ h:mm">
                  <c:v>44007.572916666664</c:v>
                </c:pt>
                <c:pt idx="51656" formatCode="m/d/yyyy\ h:mm">
                  <c:v>44007.59375</c:v>
                </c:pt>
                <c:pt idx="51657" formatCode="m/d/yyyy\ h:mm">
                  <c:v>44007.614583333336</c:v>
                </c:pt>
                <c:pt idx="51658" formatCode="m/d/yyyy\ h:mm">
                  <c:v>44007.635416666664</c:v>
                </c:pt>
                <c:pt idx="51659" formatCode="m/d/yyyy\ h:mm">
                  <c:v>44007.65625</c:v>
                </c:pt>
                <c:pt idx="51660" formatCode="m/d/yyyy\ h:mm">
                  <c:v>44007.677083333336</c:v>
                </c:pt>
                <c:pt idx="51661" formatCode="m/d/yyyy\ h:mm">
                  <c:v>44007.697916666664</c:v>
                </c:pt>
                <c:pt idx="51662" formatCode="m/d/yyyy\ h:mm">
                  <c:v>44007.71875</c:v>
                </c:pt>
                <c:pt idx="51663" formatCode="m/d/yyyy\ h:mm">
                  <c:v>44007.739583333336</c:v>
                </c:pt>
                <c:pt idx="51664" formatCode="m/d/yyyy\ h:mm">
                  <c:v>44007.760416666664</c:v>
                </c:pt>
                <c:pt idx="51665" formatCode="m/d/yyyy\ h:mm">
                  <c:v>44007.78125</c:v>
                </c:pt>
                <c:pt idx="51666" formatCode="m/d/yyyy\ h:mm">
                  <c:v>44007.802083333336</c:v>
                </c:pt>
                <c:pt idx="51667" formatCode="m/d/yyyy\ h:mm">
                  <c:v>44007.822916666664</c:v>
                </c:pt>
                <c:pt idx="51668" formatCode="m/d/yyyy\ h:mm">
                  <c:v>44007.84375</c:v>
                </c:pt>
                <c:pt idx="51669" formatCode="m/d/yyyy\ h:mm">
                  <c:v>44007.864583333336</c:v>
                </c:pt>
                <c:pt idx="51670" formatCode="m/d/yyyy\ h:mm">
                  <c:v>44007.885416666664</c:v>
                </c:pt>
                <c:pt idx="51671" formatCode="m/d/yyyy\ h:mm">
                  <c:v>44007.90625</c:v>
                </c:pt>
                <c:pt idx="51672" formatCode="m/d/yyyy\ h:mm">
                  <c:v>44007.927083333336</c:v>
                </c:pt>
                <c:pt idx="51673" formatCode="m/d/yyyy\ h:mm">
                  <c:v>44007.947916666664</c:v>
                </c:pt>
                <c:pt idx="51674" formatCode="m/d/yyyy\ h:mm">
                  <c:v>44007.96875</c:v>
                </c:pt>
                <c:pt idx="51675" formatCode="m/d/yyyy\ h:mm">
                  <c:v>44007.989583333336</c:v>
                </c:pt>
                <c:pt idx="51676" formatCode="m/d/yyyy\ h:mm">
                  <c:v>44008.010416666664</c:v>
                </c:pt>
                <c:pt idx="51677" formatCode="m/d/yyyy\ h:mm">
                  <c:v>44008.03125</c:v>
                </c:pt>
                <c:pt idx="51678" formatCode="m/d/yyyy\ h:mm">
                  <c:v>44008.052083333336</c:v>
                </c:pt>
                <c:pt idx="51679" formatCode="m/d/yyyy\ h:mm">
                  <c:v>44008.072916666664</c:v>
                </c:pt>
                <c:pt idx="51680" formatCode="m/d/yyyy\ h:mm">
                  <c:v>44008.09375</c:v>
                </c:pt>
                <c:pt idx="51681" formatCode="m/d/yyyy\ h:mm">
                  <c:v>44008.114583333336</c:v>
                </c:pt>
                <c:pt idx="51682" formatCode="m/d/yyyy\ h:mm">
                  <c:v>44008.135416666664</c:v>
                </c:pt>
                <c:pt idx="51683" formatCode="m/d/yyyy\ h:mm">
                  <c:v>44008.15625</c:v>
                </c:pt>
                <c:pt idx="51684" formatCode="m/d/yyyy\ h:mm">
                  <c:v>44008.177083333336</c:v>
                </c:pt>
                <c:pt idx="51685" formatCode="m/d/yyyy\ h:mm">
                  <c:v>44008.197916666664</c:v>
                </c:pt>
                <c:pt idx="51686" formatCode="m/d/yyyy\ h:mm">
                  <c:v>44008.21875</c:v>
                </c:pt>
                <c:pt idx="51687" formatCode="m/d/yyyy\ h:mm">
                  <c:v>44008.239583333336</c:v>
                </c:pt>
                <c:pt idx="51688" formatCode="m/d/yyyy\ h:mm">
                  <c:v>44008.260416666664</c:v>
                </c:pt>
                <c:pt idx="51689" formatCode="m/d/yyyy\ h:mm">
                  <c:v>44008.28125</c:v>
                </c:pt>
                <c:pt idx="51690" formatCode="m/d/yyyy\ h:mm">
                  <c:v>44008.302083333336</c:v>
                </c:pt>
                <c:pt idx="51691" formatCode="m/d/yyyy\ h:mm">
                  <c:v>44008.322916666664</c:v>
                </c:pt>
                <c:pt idx="51692" formatCode="m/d/yyyy\ h:mm">
                  <c:v>44008.34375</c:v>
                </c:pt>
                <c:pt idx="51693" formatCode="m/d/yyyy\ h:mm">
                  <c:v>44008.364583333336</c:v>
                </c:pt>
                <c:pt idx="51694" formatCode="m/d/yyyy\ h:mm">
                  <c:v>44008.385416666664</c:v>
                </c:pt>
                <c:pt idx="51695" formatCode="m/d/yyyy\ h:mm">
                  <c:v>44008.40625</c:v>
                </c:pt>
                <c:pt idx="51696" formatCode="m/d/yyyy\ h:mm">
                  <c:v>44008.427083333336</c:v>
                </c:pt>
                <c:pt idx="51697" formatCode="m/d/yyyy\ h:mm">
                  <c:v>44008.447916666664</c:v>
                </c:pt>
                <c:pt idx="51698" formatCode="m/d/yyyy\ h:mm">
                  <c:v>44008.46875</c:v>
                </c:pt>
                <c:pt idx="51699" formatCode="m/d/yyyy\ h:mm">
                  <c:v>44008.489583333336</c:v>
                </c:pt>
                <c:pt idx="51700" formatCode="m/d/yyyy\ h:mm">
                  <c:v>44008.510416666664</c:v>
                </c:pt>
                <c:pt idx="51701" formatCode="m/d/yyyy\ h:mm">
                  <c:v>44008.53125</c:v>
                </c:pt>
                <c:pt idx="51702" formatCode="m/d/yyyy\ h:mm">
                  <c:v>44008.552083333336</c:v>
                </c:pt>
                <c:pt idx="51703" formatCode="m/d/yyyy\ h:mm">
                  <c:v>44008.572916666664</c:v>
                </c:pt>
                <c:pt idx="51704" formatCode="m/d/yyyy\ h:mm">
                  <c:v>44008.59375</c:v>
                </c:pt>
                <c:pt idx="51705" formatCode="m/d/yyyy\ h:mm">
                  <c:v>44008.614583333336</c:v>
                </c:pt>
                <c:pt idx="51706" formatCode="m/d/yyyy\ h:mm">
                  <c:v>44008.635416666664</c:v>
                </c:pt>
                <c:pt idx="51707" formatCode="m/d/yyyy\ h:mm">
                  <c:v>44008.65625</c:v>
                </c:pt>
                <c:pt idx="51708" formatCode="m/d/yyyy\ h:mm">
                  <c:v>44008.677083333336</c:v>
                </c:pt>
                <c:pt idx="51709" formatCode="m/d/yyyy\ h:mm">
                  <c:v>44008.697916666664</c:v>
                </c:pt>
                <c:pt idx="51710" formatCode="m/d/yyyy\ h:mm">
                  <c:v>44008.71875</c:v>
                </c:pt>
                <c:pt idx="51711" formatCode="m/d/yyyy\ h:mm">
                  <c:v>44008.739583333336</c:v>
                </c:pt>
                <c:pt idx="51712" formatCode="m/d/yyyy\ h:mm">
                  <c:v>44008.760416666664</c:v>
                </c:pt>
                <c:pt idx="51713" formatCode="m/d/yyyy\ h:mm">
                  <c:v>44008.78125</c:v>
                </c:pt>
                <c:pt idx="51714" formatCode="m/d/yyyy\ h:mm">
                  <c:v>44008.802083333336</c:v>
                </c:pt>
                <c:pt idx="51715" formatCode="m/d/yyyy\ h:mm">
                  <c:v>44008.822916666664</c:v>
                </c:pt>
                <c:pt idx="51716" formatCode="m/d/yyyy\ h:mm">
                  <c:v>44008.84375</c:v>
                </c:pt>
                <c:pt idx="51717" formatCode="m/d/yyyy\ h:mm">
                  <c:v>44008.864583333336</c:v>
                </c:pt>
                <c:pt idx="51718" formatCode="m/d/yyyy\ h:mm">
                  <c:v>44008.885416666664</c:v>
                </c:pt>
                <c:pt idx="51719" formatCode="m/d/yyyy\ h:mm">
                  <c:v>44008.90625</c:v>
                </c:pt>
                <c:pt idx="51720" formatCode="m/d/yyyy\ h:mm">
                  <c:v>44008.927083333336</c:v>
                </c:pt>
                <c:pt idx="51721" formatCode="m/d/yyyy\ h:mm">
                  <c:v>44008.947916666664</c:v>
                </c:pt>
                <c:pt idx="51722" formatCode="m/d/yyyy\ h:mm">
                  <c:v>44008.96875</c:v>
                </c:pt>
                <c:pt idx="51723" formatCode="m/d/yyyy\ h:mm">
                  <c:v>44008.989583333336</c:v>
                </c:pt>
                <c:pt idx="51724" formatCode="m/d/yyyy\ h:mm">
                  <c:v>44009.010416666664</c:v>
                </c:pt>
                <c:pt idx="51725" formatCode="m/d/yyyy\ h:mm">
                  <c:v>44009.03125</c:v>
                </c:pt>
                <c:pt idx="51726" formatCode="m/d/yyyy\ h:mm">
                  <c:v>44009.052083333336</c:v>
                </c:pt>
                <c:pt idx="51727" formatCode="m/d/yyyy\ h:mm">
                  <c:v>44009.072916666664</c:v>
                </c:pt>
                <c:pt idx="51728" formatCode="m/d/yyyy\ h:mm">
                  <c:v>44009.09375</c:v>
                </c:pt>
                <c:pt idx="51729" formatCode="m/d/yyyy\ h:mm">
                  <c:v>44009.114583333336</c:v>
                </c:pt>
                <c:pt idx="51730" formatCode="m/d/yyyy\ h:mm">
                  <c:v>44009.135416666664</c:v>
                </c:pt>
                <c:pt idx="51731" formatCode="m/d/yyyy\ h:mm">
                  <c:v>44009.15625</c:v>
                </c:pt>
                <c:pt idx="51732" formatCode="m/d/yyyy\ h:mm">
                  <c:v>44009.177083333336</c:v>
                </c:pt>
                <c:pt idx="51733" formatCode="m/d/yyyy\ h:mm">
                  <c:v>44009.197916666664</c:v>
                </c:pt>
                <c:pt idx="51734" formatCode="m/d/yyyy\ h:mm">
                  <c:v>44009.21875</c:v>
                </c:pt>
                <c:pt idx="51735" formatCode="m/d/yyyy\ h:mm">
                  <c:v>44009.239583333336</c:v>
                </c:pt>
                <c:pt idx="51736" formatCode="m/d/yyyy\ h:mm">
                  <c:v>44009.260416666664</c:v>
                </c:pt>
                <c:pt idx="51737" formatCode="m/d/yyyy\ h:mm">
                  <c:v>44009.28125</c:v>
                </c:pt>
                <c:pt idx="51738" formatCode="m/d/yyyy\ h:mm">
                  <c:v>44009.302083333336</c:v>
                </c:pt>
                <c:pt idx="51739" formatCode="m/d/yyyy\ h:mm">
                  <c:v>44009.322916666664</c:v>
                </c:pt>
                <c:pt idx="51740" formatCode="m/d/yyyy\ h:mm">
                  <c:v>44009.34375</c:v>
                </c:pt>
                <c:pt idx="51741" formatCode="m/d/yyyy\ h:mm">
                  <c:v>44009.364583333336</c:v>
                </c:pt>
                <c:pt idx="51742" formatCode="m/d/yyyy\ h:mm">
                  <c:v>44009.385416666664</c:v>
                </c:pt>
                <c:pt idx="51743" formatCode="m/d/yyyy\ h:mm">
                  <c:v>44009.40625</c:v>
                </c:pt>
                <c:pt idx="51744" formatCode="m/d/yyyy\ h:mm">
                  <c:v>44009.427083333336</c:v>
                </c:pt>
                <c:pt idx="51745" formatCode="m/d/yyyy\ h:mm">
                  <c:v>44009.447916666664</c:v>
                </c:pt>
                <c:pt idx="51746" formatCode="m/d/yyyy\ h:mm">
                  <c:v>44009.46875</c:v>
                </c:pt>
                <c:pt idx="51747" formatCode="m/d/yyyy\ h:mm">
                  <c:v>44009.489583333336</c:v>
                </c:pt>
                <c:pt idx="51748" formatCode="m/d/yyyy\ h:mm">
                  <c:v>44009.510416666664</c:v>
                </c:pt>
                <c:pt idx="51749" formatCode="m/d/yyyy\ h:mm">
                  <c:v>44009.53125</c:v>
                </c:pt>
                <c:pt idx="51750" formatCode="m/d/yyyy\ h:mm">
                  <c:v>44009.552083333336</c:v>
                </c:pt>
                <c:pt idx="51751" formatCode="m/d/yyyy\ h:mm">
                  <c:v>44009.572916666664</c:v>
                </c:pt>
                <c:pt idx="51752" formatCode="m/d/yyyy\ h:mm">
                  <c:v>44009.59375</c:v>
                </c:pt>
                <c:pt idx="51753" formatCode="m/d/yyyy\ h:mm">
                  <c:v>44009.614583333336</c:v>
                </c:pt>
                <c:pt idx="51754" formatCode="m/d/yyyy\ h:mm">
                  <c:v>44009.635416666664</c:v>
                </c:pt>
                <c:pt idx="51755" formatCode="m/d/yyyy\ h:mm">
                  <c:v>44009.65625</c:v>
                </c:pt>
                <c:pt idx="51756" formatCode="m/d/yyyy\ h:mm">
                  <c:v>44009.677083333336</c:v>
                </c:pt>
                <c:pt idx="51757" formatCode="m/d/yyyy\ h:mm">
                  <c:v>44009.697916666664</c:v>
                </c:pt>
                <c:pt idx="51758" formatCode="m/d/yyyy\ h:mm">
                  <c:v>44009.71875</c:v>
                </c:pt>
                <c:pt idx="51759" formatCode="m/d/yyyy\ h:mm">
                  <c:v>44009.739583333336</c:v>
                </c:pt>
                <c:pt idx="51760" formatCode="m/d/yyyy\ h:mm">
                  <c:v>44009.760416666664</c:v>
                </c:pt>
                <c:pt idx="51761" formatCode="m/d/yyyy\ h:mm">
                  <c:v>44009.78125</c:v>
                </c:pt>
                <c:pt idx="51762" formatCode="m/d/yyyy\ h:mm">
                  <c:v>44009.802083333336</c:v>
                </c:pt>
                <c:pt idx="51763" formatCode="m/d/yyyy\ h:mm">
                  <c:v>44009.822916666664</c:v>
                </c:pt>
                <c:pt idx="51764" formatCode="m/d/yyyy\ h:mm">
                  <c:v>44009.84375</c:v>
                </c:pt>
                <c:pt idx="51765" formatCode="m/d/yyyy\ h:mm">
                  <c:v>44009.864583333336</c:v>
                </c:pt>
                <c:pt idx="51766" formatCode="m/d/yyyy\ h:mm">
                  <c:v>44009.885416666664</c:v>
                </c:pt>
                <c:pt idx="51767" formatCode="m/d/yyyy\ h:mm">
                  <c:v>44009.90625</c:v>
                </c:pt>
                <c:pt idx="51768" formatCode="m/d/yyyy\ h:mm">
                  <c:v>44009.927083333336</c:v>
                </c:pt>
                <c:pt idx="51769" formatCode="m/d/yyyy\ h:mm">
                  <c:v>44009.947916666664</c:v>
                </c:pt>
                <c:pt idx="51770" formatCode="m/d/yyyy\ h:mm">
                  <c:v>44009.96875</c:v>
                </c:pt>
                <c:pt idx="51771" formatCode="m/d/yyyy\ h:mm">
                  <c:v>44009.989583333336</c:v>
                </c:pt>
                <c:pt idx="51772" formatCode="m/d/yyyy\ h:mm">
                  <c:v>44010.010416666664</c:v>
                </c:pt>
                <c:pt idx="51773" formatCode="m/d/yyyy\ h:mm">
                  <c:v>44010.03125</c:v>
                </c:pt>
                <c:pt idx="51774" formatCode="m/d/yyyy\ h:mm">
                  <c:v>44010.052083333336</c:v>
                </c:pt>
                <c:pt idx="51775" formatCode="m/d/yyyy\ h:mm">
                  <c:v>44010.072916666664</c:v>
                </c:pt>
                <c:pt idx="51776" formatCode="m/d/yyyy\ h:mm">
                  <c:v>44010.09375</c:v>
                </c:pt>
                <c:pt idx="51777" formatCode="m/d/yyyy\ h:mm">
                  <c:v>44010.114583333336</c:v>
                </c:pt>
                <c:pt idx="51778" formatCode="m/d/yyyy\ h:mm">
                  <c:v>44010.135416666664</c:v>
                </c:pt>
                <c:pt idx="51779" formatCode="m/d/yyyy\ h:mm">
                  <c:v>44010.15625</c:v>
                </c:pt>
                <c:pt idx="51780" formatCode="m/d/yyyy\ h:mm">
                  <c:v>44010.177083333336</c:v>
                </c:pt>
                <c:pt idx="51781" formatCode="m/d/yyyy\ h:mm">
                  <c:v>44010.197916666664</c:v>
                </c:pt>
                <c:pt idx="51782" formatCode="m/d/yyyy\ h:mm">
                  <c:v>44010.21875</c:v>
                </c:pt>
                <c:pt idx="51783" formatCode="m/d/yyyy\ h:mm">
                  <c:v>44010.239583333336</c:v>
                </c:pt>
                <c:pt idx="51784" formatCode="m/d/yyyy\ h:mm">
                  <c:v>44010.260416666664</c:v>
                </c:pt>
                <c:pt idx="51785" formatCode="m/d/yyyy\ h:mm">
                  <c:v>44010.28125</c:v>
                </c:pt>
                <c:pt idx="51786" formatCode="m/d/yyyy\ h:mm">
                  <c:v>44010.302083333336</c:v>
                </c:pt>
                <c:pt idx="51787" formatCode="m/d/yyyy\ h:mm">
                  <c:v>44010.322916666664</c:v>
                </c:pt>
                <c:pt idx="51788" formatCode="m/d/yyyy\ h:mm">
                  <c:v>44010.34375</c:v>
                </c:pt>
                <c:pt idx="51789" formatCode="m/d/yyyy\ h:mm">
                  <c:v>44010.364583333336</c:v>
                </c:pt>
                <c:pt idx="51790" formatCode="m/d/yyyy\ h:mm">
                  <c:v>44010.385416666664</c:v>
                </c:pt>
                <c:pt idx="51791" formatCode="m/d/yyyy\ h:mm">
                  <c:v>44010.40625</c:v>
                </c:pt>
                <c:pt idx="51792" formatCode="m/d/yyyy\ h:mm">
                  <c:v>44010.427083333336</c:v>
                </c:pt>
                <c:pt idx="51793" formatCode="m/d/yyyy\ h:mm">
                  <c:v>44010.447916666664</c:v>
                </c:pt>
                <c:pt idx="51794" formatCode="m/d/yyyy\ h:mm">
                  <c:v>44010.46875</c:v>
                </c:pt>
                <c:pt idx="51795" formatCode="m/d/yyyy\ h:mm">
                  <c:v>44010.489583333336</c:v>
                </c:pt>
                <c:pt idx="51796" formatCode="m/d/yyyy\ h:mm">
                  <c:v>44010.510416666664</c:v>
                </c:pt>
                <c:pt idx="51797" formatCode="m/d/yyyy\ h:mm">
                  <c:v>44010.53125</c:v>
                </c:pt>
                <c:pt idx="51798" formatCode="m/d/yyyy\ h:mm">
                  <c:v>44010.552083333336</c:v>
                </c:pt>
                <c:pt idx="51799" formatCode="m/d/yyyy\ h:mm">
                  <c:v>44010.572916666664</c:v>
                </c:pt>
                <c:pt idx="51800" formatCode="m/d/yyyy\ h:mm">
                  <c:v>44010.59375</c:v>
                </c:pt>
                <c:pt idx="51801" formatCode="m/d/yyyy\ h:mm">
                  <c:v>44010.614583333336</c:v>
                </c:pt>
                <c:pt idx="51802" formatCode="m/d/yyyy\ h:mm">
                  <c:v>44010.635416666664</c:v>
                </c:pt>
                <c:pt idx="51803" formatCode="m/d/yyyy\ h:mm">
                  <c:v>44010.65625</c:v>
                </c:pt>
                <c:pt idx="51804" formatCode="m/d/yyyy\ h:mm">
                  <c:v>44010.677083333336</c:v>
                </c:pt>
                <c:pt idx="51805" formatCode="m/d/yyyy\ h:mm">
                  <c:v>44010.697916666664</c:v>
                </c:pt>
                <c:pt idx="51806" formatCode="m/d/yyyy\ h:mm">
                  <c:v>44010.71875</c:v>
                </c:pt>
                <c:pt idx="51807" formatCode="m/d/yyyy\ h:mm">
                  <c:v>44010.739583333336</c:v>
                </c:pt>
                <c:pt idx="51808" formatCode="m/d/yyyy\ h:mm">
                  <c:v>44010.760416666664</c:v>
                </c:pt>
                <c:pt idx="51809" formatCode="m/d/yyyy\ h:mm">
                  <c:v>44010.78125</c:v>
                </c:pt>
                <c:pt idx="51810" formatCode="m/d/yyyy\ h:mm">
                  <c:v>44010.802083333336</c:v>
                </c:pt>
                <c:pt idx="51811" formatCode="m/d/yyyy\ h:mm">
                  <c:v>44010.822916666664</c:v>
                </c:pt>
                <c:pt idx="51812" formatCode="m/d/yyyy\ h:mm">
                  <c:v>44010.84375</c:v>
                </c:pt>
                <c:pt idx="51813" formatCode="m/d/yyyy\ h:mm">
                  <c:v>44010.864583333336</c:v>
                </c:pt>
                <c:pt idx="51814" formatCode="m/d/yyyy\ h:mm">
                  <c:v>44010.885416666664</c:v>
                </c:pt>
                <c:pt idx="51815" formatCode="m/d/yyyy\ h:mm">
                  <c:v>44010.90625</c:v>
                </c:pt>
                <c:pt idx="51816" formatCode="m/d/yyyy\ h:mm">
                  <c:v>44010.927083333336</c:v>
                </c:pt>
                <c:pt idx="51817" formatCode="m/d/yyyy\ h:mm">
                  <c:v>44010.947916666664</c:v>
                </c:pt>
                <c:pt idx="51818" formatCode="m/d/yyyy\ h:mm">
                  <c:v>44010.96875</c:v>
                </c:pt>
                <c:pt idx="51819" formatCode="m/d/yyyy\ h:mm">
                  <c:v>44010.989583333336</c:v>
                </c:pt>
                <c:pt idx="51820" formatCode="m/d/yyyy\ h:mm">
                  <c:v>44011.010416666664</c:v>
                </c:pt>
                <c:pt idx="51821" formatCode="m/d/yyyy\ h:mm">
                  <c:v>44011.03125</c:v>
                </c:pt>
                <c:pt idx="51822" formatCode="m/d/yyyy\ h:mm">
                  <c:v>44011.052083333336</c:v>
                </c:pt>
                <c:pt idx="51823" formatCode="m/d/yyyy\ h:mm">
                  <c:v>44011.072916666664</c:v>
                </c:pt>
                <c:pt idx="51824" formatCode="m/d/yyyy\ h:mm">
                  <c:v>44011.09375</c:v>
                </c:pt>
                <c:pt idx="51825" formatCode="m/d/yyyy\ h:mm">
                  <c:v>44011.114583333336</c:v>
                </c:pt>
                <c:pt idx="51826" formatCode="m/d/yyyy\ h:mm">
                  <c:v>44011.135416666664</c:v>
                </c:pt>
                <c:pt idx="51827" formatCode="m/d/yyyy\ h:mm">
                  <c:v>44011.15625</c:v>
                </c:pt>
                <c:pt idx="51828" formatCode="m/d/yyyy\ h:mm">
                  <c:v>44011.177083333336</c:v>
                </c:pt>
                <c:pt idx="51829" formatCode="m/d/yyyy\ h:mm">
                  <c:v>44011.197916666664</c:v>
                </c:pt>
                <c:pt idx="51830" formatCode="m/d/yyyy\ h:mm">
                  <c:v>44011.21875</c:v>
                </c:pt>
                <c:pt idx="51831" formatCode="m/d/yyyy\ h:mm">
                  <c:v>44011.239583333336</c:v>
                </c:pt>
                <c:pt idx="51832" formatCode="m/d/yyyy\ h:mm">
                  <c:v>44011.260416666664</c:v>
                </c:pt>
                <c:pt idx="51833" formatCode="m/d/yyyy\ h:mm">
                  <c:v>44011.28125</c:v>
                </c:pt>
                <c:pt idx="51834" formatCode="m/d/yyyy\ h:mm">
                  <c:v>44011.302083333336</c:v>
                </c:pt>
                <c:pt idx="51835" formatCode="m/d/yyyy\ h:mm">
                  <c:v>44011.322916666664</c:v>
                </c:pt>
                <c:pt idx="51836" formatCode="m/d/yyyy\ h:mm">
                  <c:v>44011.34375</c:v>
                </c:pt>
                <c:pt idx="51837" formatCode="m/d/yyyy\ h:mm">
                  <c:v>44011.364583333336</c:v>
                </c:pt>
                <c:pt idx="51838" formatCode="m/d/yyyy\ h:mm">
                  <c:v>44011.385416666664</c:v>
                </c:pt>
                <c:pt idx="51839" formatCode="m/d/yyyy\ h:mm">
                  <c:v>44011.40625</c:v>
                </c:pt>
                <c:pt idx="51840" formatCode="m/d/yyyy\ h:mm">
                  <c:v>44011.427083333336</c:v>
                </c:pt>
                <c:pt idx="51841" formatCode="m/d/yyyy\ h:mm">
                  <c:v>44011.447916666664</c:v>
                </c:pt>
                <c:pt idx="51842" formatCode="m/d/yyyy\ h:mm">
                  <c:v>44011.46875</c:v>
                </c:pt>
                <c:pt idx="51843" formatCode="m/d/yyyy\ h:mm">
                  <c:v>44011.489583333336</c:v>
                </c:pt>
                <c:pt idx="51844" formatCode="m/d/yyyy\ h:mm">
                  <c:v>44011.510416666664</c:v>
                </c:pt>
                <c:pt idx="51845" formatCode="m/d/yyyy\ h:mm">
                  <c:v>44011.53125</c:v>
                </c:pt>
                <c:pt idx="51846" formatCode="m/d/yyyy\ h:mm">
                  <c:v>44011.552083333336</c:v>
                </c:pt>
                <c:pt idx="51847" formatCode="m/d/yyyy\ h:mm">
                  <c:v>44011.572916666664</c:v>
                </c:pt>
                <c:pt idx="51848" formatCode="m/d/yyyy\ h:mm">
                  <c:v>44011.59375</c:v>
                </c:pt>
                <c:pt idx="51849" formatCode="m/d/yyyy\ h:mm">
                  <c:v>44011.614583333336</c:v>
                </c:pt>
                <c:pt idx="51850" formatCode="m/d/yyyy\ h:mm">
                  <c:v>44011.635416666664</c:v>
                </c:pt>
                <c:pt idx="51851" formatCode="m/d/yyyy\ h:mm">
                  <c:v>44011.65625</c:v>
                </c:pt>
                <c:pt idx="51852" formatCode="m/d/yyyy\ h:mm">
                  <c:v>44011.677083333336</c:v>
                </c:pt>
                <c:pt idx="51853" formatCode="m/d/yyyy\ h:mm">
                  <c:v>44011.697916666664</c:v>
                </c:pt>
                <c:pt idx="51854" formatCode="m/d/yyyy\ h:mm">
                  <c:v>44011.71875</c:v>
                </c:pt>
                <c:pt idx="51855" formatCode="m/d/yyyy\ h:mm">
                  <c:v>44011.739583333336</c:v>
                </c:pt>
                <c:pt idx="51856" formatCode="m/d/yyyy\ h:mm">
                  <c:v>44011.760416666664</c:v>
                </c:pt>
                <c:pt idx="51857" formatCode="m/d/yyyy\ h:mm">
                  <c:v>44011.78125</c:v>
                </c:pt>
                <c:pt idx="51858" formatCode="m/d/yyyy\ h:mm">
                  <c:v>44011.802083333336</c:v>
                </c:pt>
                <c:pt idx="51859" formatCode="m/d/yyyy\ h:mm">
                  <c:v>44011.822916666664</c:v>
                </c:pt>
                <c:pt idx="51860" formatCode="m/d/yyyy\ h:mm">
                  <c:v>44011.84375</c:v>
                </c:pt>
                <c:pt idx="51861" formatCode="m/d/yyyy\ h:mm">
                  <c:v>44011.864583333336</c:v>
                </c:pt>
                <c:pt idx="51862" formatCode="m/d/yyyy\ h:mm">
                  <c:v>44011.885416666664</c:v>
                </c:pt>
                <c:pt idx="51863" formatCode="m/d/yyyy\ h:mm">
                  <c:v>44011.90625</c:v>
                </c:pt>
                <c:pt idx="51864" formatCode="m/d/yyyy\ h:mm">
                  <c:v>44011.927083333336</c:v>
                </c:pt>
                <c:pt idx="51865" formatCode="m/d/yyyy\ h:mm">
                  <c:v>44011.947916666664</c:v>
                </c:pt>
                <c:pt idx="51866" formatCode="m/d/yyyy\ h:mm">
                  <c:v>44011.96875</c:v>
                </c:pt>
                <c:pt idx="51867" formatCode="m/d/yyyy\ h:mm">
                  <c:v>44011.989583333336</c:v>
                </c:pt>
                <c:pt idx="51868" formatCode="m/d/yyyy\ h:mm">
                  <c:v>44012.010416666664</c:v>
                </c:pt>
                <c:pt idx="51869" formatCode="m/d/yyyy\ h:mm">
                  <c:v>44012.03125</c:v>
                </c:pt>
                <c:pt idx="51870" formatCode="m/d/yyyy\ h:mm">
                  <c:v>44012.052083333336</c:v>
                </c:pt>
                <c:pt idx="51871" formatCode="m/d/yyyy\ h:mm">
                  <c:v>44012.072916666664</c:v>
                </c:pt>
                <c:pt idx="51872" formatCode="m/d/yyyy\ h:mm">
                  <c:v>44012.09375</c:v>
                </c:pt>
                <c:pt idx="51873" formatCode="m/d/yyyy\ h:mm">
                  <c:v>44012.114583333336</c:v>
                </c:pt>
                <c:pt idx="51874" formatCode="m/d/yyyy\ h:mm">
                  <c:v>44012.135416666664</c:v>
                </c:pt>
                <c:pt idx="51875" formatCode="m/d/yyyy\ h:mm">
                  <c:v>44012.15625</c:v>
                </c:pt>
                <c:pt idx="51876" formatCode="m/d/yyyy\ h:mm">
                  <c:v>44012.177083333336</c:v>
                </c:pt>
                <c:pt idx="51877" formatCode="m/d/yyyy\ h:mm">
                  <c:v>44012.197916666664</c:v>
                </c:pt>
                <c:pt idx="51878" formatCode="m/d/yyyy\ h:mm">
                  <c:v>44012.21875</c:v>
                </c:pt>
                <c:pt idx="51879" formatCode="m/d/yyyy\ h:mm">
                  <c:v>44012.239583333336</c:v>
                </c:pt>
                <c:pt idx="51880" formatCode="m/d/yyyy\ h:mm">
                  <c:v>44012.260416666664</c:v>
                </c:pt>
                <c:pt idx="51881" formatCode="m/d/yyyy\ h:mm">
                  <c:v>44012.28125</c:v>
                </c:pt>
                <c:pt idx="51882" formatCode="m/d/yyyy\ h:mm">
                  <c:v>44012.302083333336</c:v>
                </c:pt>
                <c:pt idx="51883" formatCode="m/d/yyyy\ h:mm">
                  <c:v>44012.322916666664</c:v>
                </c:pt>
                <c:pt idx="51884" formatCode="m/d/yyyy\ h:mm">
                  <c:v>44012.34375</c:v>
                </c:pt>
                <c:pt idx="51885" formatCode="m/d/yyyy\ h:mm">
                  <c:v>44012.364583333336</c:v>
                </c:pt>
                <c:pt idx="51886" formatCode="m/d/yyyy\ h:mm">
                  <c:v>44012.385416666664</c:v>
                </c:pt>
                <c:pt idx="51887" formatCode="m/d/yyyy\ h:mm">
                  <c:v>44012.40625</c:v>
                </c:pt>
                <c:pt idx="51888" formatCode="m/d/yyyy\ h:mm">
                  <c:v>44012.427083333336</c:v>
                </c:pt>
                <c:pt idx="51889" formatCode="m/d/yyyy\ h:mm">
                  <c:v>44012.447916666664</c:v>
                </c:pt>
                <c:pt idx="51890" formatCode="m/d/yyyy\ h:mm">
                  <c:v>44012.46875</c:v>
                </c:pt>
                <c:pt idx="51891" formatCode="m/d/yyyy\ h:mm">
                  <c:v>44012.489583333336</c:v>
                </c:pt>
                <c:pt idx="51892" formatCode="m/d/yyyy\ h:mm">
                  <c:v>44012.510416666664</c:v>
                </c:pt>
                <c:pt idx="51893" formatCode="m/d/yyyy\ h:mm">
                  <c:v>44012.53125</c:v>
                </c:pt>
                <c:pt idx="51894" formatCode="m/d/yyyy\ h:mm">
                  <c:v>44012.552083333336</c:v>
                </c:pt>
                <c:pt idx="51895" formatCode="m/d/yyyy\ h:mm">
                  <c:v>44012.572916666664</c:v>
                </c:pt>
                <c:pt idx="51896" formatCode="m/d/yyyy\ h:mm">
                  <c:v>44012.59375</c:v>
                </c:pt>
                <c:pt idx="51897" formatCode="m/d/yyyy\ h:mm">
                  <c:v>44012.614583333336</c:v>
                </c:pt>
                <c:pt idx="51898" formatCode="m/d/yyyy\ h:mm">
                  <c:v>44012.635416666664</c:v>
                </c:pt>
                <c:pt idx="51899" formatCode="m/d/yyyy\ h:mm">
                  <c:v>44012.65625</c:v>
                </c:pt>
                <c:pt idx="51900" formatCode="m/d/yyyy\ h:mm">
                  <c:v>44012.677083333336</c:v>
                </c:pt>
                <c:pt idx="51901" formatCode="m/d/yyyy\ h:mm">
                  <c:v>44012.697916666664</c:v>
                </c:pt>
                <c:pt idx="51902" formatCode="m/d/yyyy\ h:mm">
                  <c:v>44012.71875</c:v>
                </c:pt>
                <c:pt idx="51903" formatCode="m/d/yyyy\ h:mm">
                  <c:v>44012.739583333336</c:v>
                </c:pt>
                <c:pt idx="51904" formatCode="m/d/yyyy\ h:mm">
                  <c:v>44012.760416666664</c:v>
                </c:pt>
                <c:pt idx="51905" formatCode="m/d/yyyy\ h:mm">
                  <c:v>44012.78125</c:v>
                </c:pt>
                <c:pt idx="51906" formatCode="m/d/yyyy\ h:mm">
                  <c:v>44012.802083333336</c:v>
                </c:pt>
                <c:pt idx="51907" formatCode="m/d/yyyy\ h:mm">
                  <c:v>44012.822916666664</c:v>
                </c:pt>
                <c:pt idx="51908" formatCode="m/d/yyyy\ h:mm">
                  <c:v>44012.84375</c:v>
                </c:pt>
                <c:pt idx="51909" formatCode="m/d/yyyy\ h:mm">
                  <c:v>44012.864583333336</c:v>
                </c:pt>
                <c:pt idx="51910" formatCode="m/d/yyyy\ h:mm">
                  <c:v>44012.885416666664</c:v>
                </c:pt>
                <c:pt idx="51911" formatCode="m/d/yyyy\ h:mm">
                  <c:v>44012.90625</c:v>
                </c:pt>
                <c:pt idx="51912" formatCode="m/d/yyyy\ h:mm">
                  <c:v>44012.927083333336</c:v>
                </c:pt>
                <c:pt idx="51913" formatCode="m/d/yyyy\ h:mm">
                  <c:v>44012.947916666664</c:v>
                </c:pt>
                <c:pt idx="51914" formatCode="m/d/yyyy\ h:mm">
                  <c:v>44012.96875</c:v>
                </c:pt>
                <c:pt idx="51915" formatCode="m/d/yyyy\ h:mm">
                  <c:v>44012.989583333336</c:v>
                </c:pt>
              </c:numCache>
            </c:numRef>
          </c:xVal>
          <c:yVal>
            <c:numRef>
              <c:f>Data!$AD$22:$AD$51937</c:f>
              <c:numCache>
                <c:formatCode>General</c:formatCode>
                <c:ptCount val="51916"/>
                <c:pt idx="0">
                  <c:v>8.5638083359999992</c:v>
                </c:pt>
                <c:pt idx="1">
                  <c:v>8.7872854609999997</c:v>
                </c:pt>
                <c:pt idx="2">
                  <c:v>7.411852444</c:v>
                </c:pt>
                <c:pt idx="3">
                  <c:v>7.1673380780000002</c:v>
                </c:pt>
                <c:pt idx="4">
                  <c:v>7.7687802479999997</c:v>
                </c:pt>
                <c:pt idx="5">
                  <c:v>7.411746366</c:v>
                </c:pt>
                <c:pt idx="6">
                  <c:v>8.2951856700000004</c:v>
                </c:pt>
                <c:pt idx="7">
                  <c:v>7.5272198760000002</c:v>
                </c:pt>
                <c:pt idx="8">
                  <c:v>8.8479251019999996</c:v>
                </c:pt>
                <c:pt idx="9">
                  <c:v>11.810279769999999</c:v>
                </c:pt>
                <c:pt idx="10">
                  <c:v>8.4100052259999991</c:v>
                </c:pt>
                <c:pt idx="11">
                  <c:v>7.5050811309999998</c:v>
                </c:pt>
                <c:pt idx="12">
                  <c:v>7.5927733220000002</c:v>
                </c:pt>
                <c:pt idx="13">
                  <c:v>8.4118520110000006</c:v>
                </c:pt>
                <c:pt idx="14">
                  <c:v>9.2887040279999997</c:v>
                </c:pt>
                <c:pt idx="15">
                  <c:v>8.8011616430000004</c:v>
                </c:pt>
                <c:pt idx="16">
                  <c:v>11.25974596</c:v>
                </c:pt>
                <c:pt idx="17">
                  <c:v>11.77467628</c:v>
                </c:pt>
                <c:pt idx="18">
                  <c:v>13.94897916</c:v>
                </c:pt>
                <c:pt idx="19">
                  <c:v>15.017829770000001</c:v>
                </c:pt>
                <c:pt idx="20">
                  <c:v>14.95262228</c:v>
                </c:pt>
                <c:pt idx="21">
                  <c:v>13.07561394</c:v>
                </c:pt>
                <c:pt idx="22">
                  <c:v>10.6692655</c:v>
                </c:pt>
                <c:pt idx="23">
                  <c:v>7.8147847840000004</c:v>
                </c:pt>
                <c:pt idx="24">
                  <c:v>6.7932630310000004</c:v>
                </c:pt>
                <c:pt idx="25">
                  <c:v>6.2448964389999997</c:v>
                </c:pt>
                <c:pt idx="26">
                  <c:v>6.3275630769999998</c:v>
                </c:pt>
                <c:pt idx="27">
                  <c:v>6.1341613099999996</c:v>
                </c:pt>
                <c:pt idx="28">
                  <c:v>6.0523892520000002</c:v>
                </c:pt>
                <c:pt idx="29">
                  <c:v>6.129265599</c:v>
                </c:pt>
                <c:pt idx="30">
                  <c:v>6.1963617659999999</c:v>
                </c:pt>
                <c:pt idx="31">
                  <c:v>6.36427458</c:v>
                </c:pt>
                <c:pt idx="32">
                  <c:v>6.5989800399999998</c:v>
                </c:pt>
                <c:pt idx="33">
                  <c:v>6.8264884830000003</c:v>
                </c:pt>
                <c:pt idx="34">
                  <c:v>6.9424133059999997</c:v>
                </c:pt>
                <c:pt idx="35">
                  <c:v>6.8667024989999996</c:v>
                </c:pt>
                <c:pt idx="36">
                  <c:v>6.4676233950000004</c:v>
                </c:pt>
                <c:pt idx="37">
                  <c:v>6.4672924390000004</c:v>
                </c:pt>
                <c:pt idx="38">
                  <c:v>6.5714688570000002</c:v>
                </c:pt>
                <c:pt idx="39">
                  <c:v>6.6739641079999998</c:v>
                </c:pt>
                <c:pt idx="40">
                  <c:v>7.02566326</c:v>
                </c:pt>
                <c:pt idx="41">
                  <c:v>7.2293972440000003</c:v>
                </c:pt>
                <c:pt idx="42">
                  <c:v>7.0600406649999998</c:v>
                </c:pt>
                <c:pt idx="43">
                  <c:v>6.7015664370000003</c:v>
                </c:pt>
                <c:pt idx="44">
                  <c:v>6.5842746700000001</c:v>
                </c:pt>
                <c:pt idx="45">
                  <c:v>6.520405963</c:v>
                </c:pt>
                <c:pt idx="46">
                  <c:v>6.286817696</c:v>
                </c:pt>
                <c:pt idx="47">
                  <c:v>6.3312386939999996</c:v>
                </c:pt>
                <c:pt idx="48">
                  <c:v>6.8709947729999996</c:v>
                </c:pt>
                <c:pt idx="49">
                  <c:v>7.711436</c:v>
                </c:pt>
                <c:pt idx="50">
                  <c:v>9.428053835</c:v>
                </c:pt>
                <c:pt idx="51">
                  <c:v>8.8760310100000002</c:v>
                </c:pt>
                <c:pt idx="52">
                  <c:v>8.8727726699999998</c:v>
                </c:pt>
                <c:pt idx="53">
                  <c:v>9.1386157220000008</c:v>
                </c:pt>
                <c:pt idx="54">
                  <c:v>9.2501467900000005</c:v>
                </c:pt>
                <c:pt idx="55">
                  <c:v>9.3791217249999992</c:v>
                </c:pt>
                <c:pt idx="56">
                  <c:v>10.53656282</c:v>
                </c:pt>
                <c:pt idx="57">
                  <c:v>12.27121189</c:v>
                </c:pt>
                <c:pt idx="58">
                  <c:v>11.643816040000001</c:v>
                </c:pt>
                <c:pt idx="59">
                  <c:v>10.660346349999999</c:v>
                </c:pt>
                <c:pt idx="60">
                  <c:v>10.728671609999999</c:v>
                </c:pt>
                <c:pt idx="61">
                  <c:v>11.706516929999999</c:v>
                </c:pt>
                <c:pt idx="62">
                  <c:v>12.562615660000001</c:v>
                </c:pt>
                <c:pt idx="63">
                  <c:v>13.299007189999999</c:v>
                </c:pt>
                <c:pt idx="64">
                  <c:v>14.064211029999999</c:v>
                </c:pt>
                <c:pt idx="65">
                  <c:v>15.38211181</c:v>
                </c:pt>
                <c:pt idx="66">
                  <c:v>14.76912997</c:v>
                </c:pt>
                <c:pt idx="67">
                  <c:v>13.7694653</c:v>
                </c:pt>
                <c:pt idx="68">
                  <c:v>13.04760164</c:v>
                </c:pt>
                <c:pt idx="69">
                  <c:v>12.71821057</c:v>
                </c:pt>
                <c:pt idx="70">
                  <c:v>12.34533935</c:v>
                </c:pt>
                <c:pt idx="71">
                  <c:v>11.90733883</c:v>
                </c:pt>
                <c:pt idx="72">
                  <c:v>11.575697359999999</c:v>
                </c:pt>
                <c:pt idx="73">
                  <c:v>11.22074377</c:v>
                </c:pt>
                <c:pt idx="74">
                  <c:v>11.04642299</c:v>
                </c:pt>
                <c:pt idx="75">
                  <c:v>10.94307057</c:v>
                </c:pt>
                <c:pt idx="76">
                  <c:v>10.88641367</c:v>
                </c:pt>
                <c:pt idx="77">
                  <c:v>11.053928150000001</c:v>
                </c:pt>
                <c:pt idx="78">
                  <c:v>11.40342104</c:v>
                </c:pt>
                <c:pt idx="79">
                  <c:v>11.772399269999999</c:v>
                </c:pt>
                <c:pt idx="80">
                  <c:v>10.94006877</c:v>
                </c:pt>
                <c:pt idx="81">
                  <c:v>9.9534340799999992</c:v>
                </c:pt>
                <c:pt idx="82">
                  <c:v>10.50063858</c:v>
                </c:pt>
                <c:pt idx="83">
                  <c:v>11.79475425</c:v>
                </c:pt>
                <c:pt idx="84">
                  <c:v>11.81682449</c:v>
                </c:pt>
                <c:pt idx="85">
                  <c:v>9.531703104</c:v>
                </c:pt>
                <c:pt idx="86">
                  <c:v>7.9331000769999998</c:v>
                </c:pt>
                <c:pt idx="87">
                  <c:v>9.0592567010000007</c:v>
                </c:pt>
                <c:pt idx="88">
                  <c:v>9.5366203219999992</c:v>
                </c:pt>
                <c:pt idx="89">
                  <c:v>9.5660936880000005</c:v>
                </c:pt>
                <c:pt idx="90">
                  <c:v>10.242505769999999</c:v>
                </c:pt>
                <c:pt idx="91">
                  <c:v>12.263343069999999</c:v>
                </c:pt>
                <c:pt idx="92">
                  <c:v>15.695586580000001</c:v>
                </c:pt>
                <c:pt idx="93">
                  <c:v>15.258018939999999</c:v>
                </c:pt>
                <c:pt idx="94">
                  <c:v>15.060768169999999</c:v>
                </c:pt>
                <c:pt idx="95">
                  <c:v>16.054434799999999</c:v>
                </c:pt>
                <c:pt idx="96">
                  <c:v>16.246532219999999</c:v>
                </c:pt>
                <c:pt idx="97">
                  <c:v>17.460574690000001</c:v>
                </c:pt>
                <c:pt idx="98">
                  <c:v>18.505516700000001</c:v>
                </c:pt>
                <c:pt idx="99">
                  <c:v>17.497004390000001</c:v>
                </c:pt>
                <c:pt idx="100">
                  <c:v>17.194426140000001</c:v>
                </c:pt>
                <c:pt idx="101">
                  <c:v>16.926165820000001</c:v>
                </c:pt>
                <c:pt idx="102">
                  <c:v>17.69360107</c:v>
                </c:pt>
                <c:pt idx="103">
                  <c:v>20.297374560000002</c:v>
                </c:pt>
                <c:pt idx="104">
                  <c:v>21.34033436</c:v>
                </c:pt>
                <c:pt idx="105">
                  <c:v>20.228299060000001</c:v>
                </c:pt>
                <c:pt idx="106">
                  <c:v>18.75787858</c:v>
                </c:pt>
                <c:pt idx="107">
                  <c:v>18.106736699999999</c:v>
                </c:pt>
                <c:pt idx="108">
                  <c:v>18.71475173</c:v>
                </c:pt>
                <c:pt idx="109">
                  <c:v>19.170672939999999</c:v>
                </c:pt>
                <c:pt idx="110">
                  <c:v>19.3073953</c:v>
                </c:pt>
                <c:pt idx="111">
                  <c:v>21.22403023</c:v>
                </c:pt>
                <c:pt idx="112">
                  <c:v>23.267734470000001</c:v>
                </c:pt>
                <c:pt idx="113">
                  <c:v>23.41177974</c:v>
                </c:pt>
                <c:pt idx="114">
                  <c:v>23.6299432</c:v>
                </c:pt>
                <c:pt idx="115">
                  <c:v>23.241364820000001</c:v>
                </c:pt>
                <c:pt idx="116">
                  <c:v>20.94770458</c:v>
                </c:pt>
                <c:pt idx="117">
                  <c:v>16.38315953</c:v>
                </c:pt>
                <c:pt idx="118">
                  <c:v>13.971074850000001</c:v>
                </c:pt>
                <c:pt idx="119">
                  <c:v>15.609627959999999</c:v>
                </c:pt>
                <c:pt idx="120">
                  <c:v>20.542892999999999</c:v>
                </c:pt>
                <c:pt idx="121">
                  <c:v>21.644516230000001</c:v>
                </c:pt>
                <c:pt idx="122">
                  <c:v>20.597607719999999</c:v>
                </c:pt>
                <c:pt idx="123">
                  <c:v>18.37674801</c:v>
                </c:pt>
                <c:pt idx="124">
                  <c:v>18.5093949</c:v>
                </c:pt>
                <c:pt idx="125">
                  <c:v>21.99851541</c:v>
                </c:pt>
                <c:pt idx="126">
                  <c:v>25.70896162</c:v>
                </c:pt>
                <c:pt idx="127">
                  <c:v>25.989248190000001</c:v>
                </c:pt>
                <c:pt idx="128">
                  <c:v>26.005927150000002</c:v>
                </c:pt>
                <c:pt idx="129">
                  <c:v>25.7687761</c:v>
                </c:pt>
                <c:pt idx="130">
                  <c:v>26.0446709</c:v>
                </c:pt>
                <c:pt idx="131">
                  <c:v>25.872461250000001</c:v>
                </c:pt>
                <c:pt idx="132">
                  <c:v>25.56046825</c:v>
                </c:pt>
                <c:pt idx="133">
                  <c:v>25.21063844</c:v>
                </c:pt>
                <c:pt idx="134">
                  <c:v>24.9356799</c:v>
                </c:pt>
                <c:pt idx="135">
                  <c:v>24.96810855</c:v>
                </c:pt>
                <c:pt idx="136">
                  <c:v>24.889369429999999</c:v>
                </c:pt>
                <c:pt idx="137">
                  <c:v>23.688374570000001</c:v>
                </c:pt>
                <c:pt idx="138">
                  <c:v>20.822055020000001</c:v>
                </c:pt>
                <c:pt idx="139">
                  <c:v>17.230732830000001</c:v>
                </c:pt>
                <c:pt idx="140">
                  <c:v>18.824303610000001</c:v>
                </c:pt>
                <c:pt idx="141">
                  <c:v>17.087067040000001</c:v>
                </c:pt>
                <c:pt idx="142">
                  <c:v>17.736436999999999</c:v>
                </c:pt>
                <c:pt idx="143">
                  <c:v>18.656863359999999</c:v>
                </c:pt>
                <c:pt idx="144">
                  <c:v>16.717820029999999</c:v>
                </c:pt>
                <c:pt idx="145">
                  <c:v>16.691157579999999</c:v>
                </c:pt>
                <c:pt idx="146">
                  <c:v>17.961280909999999</c:v>
                </c:pt>
                <c:pt idx="147">
                  <c:v>17.30625229</c:v>
                </c:pt>
                <c:pt idx="148">
                  <c:v>16.49577047</c:v>
                </c:pt>
                <c:pt idx="149">
                  <c:v>15.98599598</c:v>
                </c:pt>
                <c:pt idx="150">
                  <c:v>15.77196558</c:v>
                </c:pt>
                <c:pt idx="151">
                  <c:v>20.414668460000001</c:v>
                </c:pt>
                <c:pt idx="152">
                  <c:v>22.694114630000001</c:v>
                </c:pt>
                <c:pt idx="153">
                  <c:v>22.143233810000002</c:v>
                </c:pt>
                <c:pt idx="154">
                  <c:v>21.05512113</c:v>
                </c:pt>
                <c:pt idx="155">
                  <c:v>18.75551226</c:v>
                </c:pt>
                <c:pt idx="156">
                  <c:v>17.254632560000001</c:v>
                </c:pt>
                <c:pt idx="157">
                  <c:v>15.68369551</c:v>
                </c:pt>
                <c:pt idx="158">
                  <c:v>16.448584060000002</c:v>
                </c:pt>
                <c:pt idx="159">
                  <c:v>18.760084419999998</c:v>
                </c:pt>
                <c:pt idx="160">
                  <c:v>20.42832829</c:v>
                </c:pt>
                <c:pt idx="161">
                  <c:v>20.902379589999999</c:v>
                </c:pt>
                <c:pt idx="162">
                  <c:v>21.23739213</c:v>
                </c:pt>
                <c:pt idx="163">
                  <c:v>22.03973706</c:v>
                </c:pt>
                <c:pt idx="164">
                  <c:v>22.75993532</c:v>
                </c:pt>
                <c:pt idx="165">
                  <c:v>23.54288699</c:v>
                </c:pt>
                <c:pt idx="166">
                  <c:v>23.867331440000001</c:v>
                </c:pt>
                <c:pt idx="167">
                  <c:v>23.791895190000002</c:v>
                </c:pt>
                <c:pt idx="168">
                  <c:v>23.734389669999999</c:v>
                </c:pt>
                <c:pt idx="169">
                  <c:v>23.748871520000002</c:v>
                </c:pt>
                <c:pt idx="170">
                  <c:v>22.917009149999998</c:v>
                </c:pt>
                <c:pt idx="171">
                  <c:v>20.185380039999998</c:v>
                </c:pt>
                <c:pt idx="172">
                  <c:v>17.459384350000001</c:v>
                </c:pt>
                <c:pt idx="173">
                  <c:v>14.590692300000001</c:v>
                </c:pt>
                <c:pt idx="174">
                  <c:v>15.063974740000001</c:v>
                </c:pt>
                <c:pt idx="175">
                  <c:v>15.54455372</c:v>
                </c:pt>
                <c:pt idx="176">
                  <c:v>14.92168843</c:v>
                </c:pt>
                <c:pt idx="177">
                  <c:v>14.493555130000001</c:v>
                </c:pt>
                <c:pt idx="178">
                  <c:v>13.54873547</c:v>
                </c:pt>
                <c:pt idx="179">
                  <c:v>13.04838327</c:v>
                </c:pt>
                <c:pt idx="180">
                  <c:v>12.70416412</c:v>
                </c:pt>
                <c:pt idx="181">
                  <c:v>12.41662071</c:v>
                </c:pt>
                <c:pt idx="182">
                  <c:v>12.372083930000001</c:v>
                </c:pt>
                <c:pt idx="183">
                  <c:v>12.438176029999999</c:v>
                </c:pt>
                <c:pt idx="184">
                  <c:v>12.78841909</c:v>
                </c:pt>
                <c:pt idx="185">
                  <c:v>12.767153390000001</c:v>
                </c:pt>
                <c:pt idx="186">
                  <c:v>13.305305110000001</c:v>
                </c:pt>
                <c:pt idx="187">
                  <c:v>13.82998284</c:v>
                </c:pt>
                <c:pt idx="188">
                  <c:v>12.414317820000001</c:v>
                </c:pt>
                <c:pt idx="189">
                  <c:v>14.58017789</c:v>
                </c:pt>
                <c:pt idx="190">
                  <c:v>18.63762728</c:v>
                </c:pt>
                <c:pt idx="191">
                  <c:v>20.912512240000002</c:v>
                </c:pt>
                <c:pt idx="192">
                  <c:v>22.211267880000001</c:v>
                </c:pt>
                <c:pt idx="193">
                  <c:v>21.944451220000001</c:v>
                </c:pt>
                <c:pt idx="194">
                  <c:v>21.24885153</c:v>
                </c:pt>
                <c:pt idx="195">
                  <c:v>20.944683090000002</c:v>
                </c:pt>
                <c:pt idx="196">
                  <c:v>21.406860989999998</c:v>
                </c:pt>
                <c:pt idx="197">
                  <c:v>20.917806330000001</c:v>
                </c:pt>
                <c:pt idx="198">
                  <c:v>21.06812064</c:v>
                </c:pt>
                <c:pt idx="199">
                  <c:v>21.903726039999999</c:v>
                </c:pt>
                <c:pt idx="200">
                  <c:v>22.374804919999999</c:v>
                </c:pt>
                <c:pt idx="201">
                  <c:v>22.206688669999998</c:v>
                </c:pt>
                <c:pt idx="202">
                  <c:v>22.184250370000001</c:v>
                </c:pt>
                <c:pt idx="203">
                  <c:v>22.67667161</c:v>
                </c:pt>
                <c:pt idx="204">
                  <c:v>22.50953376</c:v>
                </c:pt>
                <c:pt idx="205">
                  <c:v>22.6390253</c:v>
                </c:pt>
                <c:pt idx="206">
                  <c:v>21.841518270000002</c:v>
                </c:pt>
                <c:pt idx="207">
                  <c:v>22.021295179999999</c:v>
                </c:pt>
                <c:pt idx="208">
                  <c:v>22.684889729999998</c:v>
                </c:pt>
                <c:pt idx="209">
                  <c:v>23.19296804</c:v>
                </c:pt>
                <c:pt idx="210">
                  <c:v>23.171998250000001</c:v>
                </c:pt>
                <c:pt idx="211">
                  <c:v>23.086412660000001</c:v>
                </c:pt>
                <c:pt idx="212">
                  <c:v>22.885986020000001</c:v>
                </c:pt>
                <c:pt idx="213">
                  <c:v>21.902820370000001</c:v>
                </c:pt>
                <c:pt idx="214">
                  <c:v>20.81508371</c:v>
                </c:pt>
                <c:pt idx="215">
                  <c:v>19.36786528</c:v>
                </c:pt>
                <c:pt idx="216">
                  <c:v>17.459830960000001</c:v>
                </c:pt>
                <c:pt idx="217">
                  <c:v>15.99341613</c:v>
                </c:pt>
                <c:pt idx="218">
                  <c:v>14.417699929999999</c:v>
                </c:pt>
                <c:pt idx="219">
                  <c:v>13.414621410000001</c:v>
                </c:pt>
                <c:pt idx="220">
                  <c:v>11.95202388</c:v>
                </c:pt>
                <c:pt idx="221">
                  <c:v>11.353962170000001</c:v>
                </c:pt>
                <c:pt idx="222">
                  <c:v>11.113827710000001</c:v>
                </c:pt>
                <c:pt idx="223">
                  <c:v>11.295138290000001</c:v>
                </c:pt>
                <c:pt idx="224">
                  <c:v>11.69844904</c:v>
                </c:pt>
                <c:pt idx="225">
                  <c:v>11.99847954</c:v>
                </c:pt>
                <c:pt idx="226">
                  <c:v>12.745761959999999</c:v>
                </c:pt>
                <c:pt idx="227">
                  <c:v>13.925555259999999</c:v>
                </c:pt>
                <c:pt idx="228">
                  <c:v>15.55068296</c:v>
                </c:pt>
                <c:pt idx="229">
                  <c:v>18.044948130000002</c:v>
                </c:pt>
                <c:pt idx="230">
                  <c:v>21.138480999999999</c:v>
                </c:pt>
                <c:pt idx="231">
                  <c:v>22.201127400000001</c:v>
                </c:pt>
                <c:pt idx="232">
                  <c:v>22.78394875</c:v>
                </c:pt>
                <c:pt idx="233">
                  <c:v>22.997882950000001</c:v>
                </c:pt>
                <c:pt idx="234">
                  <c:v>23.38358328</c:v>
                </c:pt>
                <c:pt idx="235">
                  <c:v>23.160246090000001</c:v>
                </c:pt>
                <c:pt idx="236">
                  <c:v>22.861322560000001</c:v>
                </c:pt>
                <c:pt idx="237">
                  <c:v>22.406738430000001</c:v>
                </c:pt>
                <c:pt idx="238">
                  <c:v>22.248221789999999</c:v>
                </c:pt>
                <c:pt idx="239">
                  <c:v>22.00681251</c:v>
                </c:pt>
                <c:pt idx="240">
                  <c:v>21.998228399999999</c:v>
                </c:pt>
                <c:pt idx="241">
                  <c:v>21.74759242</c:v>
                </c:pt>
                <c:pt idx="242">
                  <c:v>21.200127760000001</c:v>
                </c:pt>
                <c:pt idx="243">
                  <c:v>21.2393088</c:v>
                </c:pt>
                <c:pt idx="244">
                  <c:v>21.051309159999999</c:v>
                </c:pt>
                <c:pt idx="245">
                  <c:v>21.241655690000002</c:v>
                </c:pt>
                <c:pt idx="246">
                  <c:v>21.743210439999999</c:v>
                </c:pt>
                <c:pt idx="247">
                  <c:v>22.181800190000001</c:v>
                </c:pt>
                <c:pt idx="248">
                  <c:v>23.286280860000002</c:v>
                </c:pt>
                <c:pt idx="249">
                  <c:v>23.589252139999999</c:v>
                </c:pt>
                <c:pt idx="250">
                  <c:v>23.5742197</c:v>
                </c:pt>
                <c:pt idx="251">
                  <c:v>23.747432830000001</c:v>
                </c:pt>
                <c:pt idx="252">
                  <c:v>23.635935509999999</c:v>
                </c:pt>
                <c:pt idx="253">
                  <c:v>23.31612586</c:v>
                </c:pt>
                <c:pt idx="254">
                  <c:v>22.872903560000001</c:v>
                </c:pt>
                <c:pt idx="255">
                  <c:v>22.270434909999999</c:v>
                </c:pt>
                <c:pt idx="256">
                  <c:v>21.965837329999999</c:v>
                </c:pt>
                <c:pt idx="257">
                  <c:v>22.031173320000001</c:v>
                </c:pt>
                <c:pt idx="258">
                  <c:v>22.136894689999998</c:v>
                </c:pt>
                <c:pt idx="259">
                  <c:v>22.731790029999999</c:v>
                </c:pt>
                <c:pt idx="260">
                  <c:v>23.13288768</c:v>
                </c:pt>
                <c:pt idx="261">
                  <c:v>23.13492389</c:v>
                </c:pt>
                <c:pt idx="262">
                  <c:v>23.143835719999998</c:v>
                </c:pt>
                <c:pt idx="263">
                  <c:v>23.444496900000001</c:v>
                </c:pt>
                <c:pt idx="264">
                  <c:v>23.502807690000001</c:v>
                </c:pt>
                <c:pt idx="265">
                  <c:v>23.597356959999999</c:v>
                </c:pt>
                <c:pt idx="266">
                  <c:v>24.049141209999998</c:v>
                </c:pt>
                <c:pt idx="267">
                  <c:v>24.144929869999999</c:v>
                </c:pt>
                <c:pt idx="268">
                  <c:v>24.082554689999998</c:v>
                </c:pt>
                <c:pt idx="269">
                  <c:v>23.989371760000001</c:v>
                </c:pt>
                <c:pt idx="270">
                  <c:v>24.276918210000002</c:v>
                </c:pt>
                <c:pt idx="271">
                  <c:v>24.850158690000001</c:v>
                </c:pt>
                <c:pt idx="272">
                  <c:v>24.782568489999999</c:v>
                </c:pt>
                <c:pt idx="273">
                  <c:v>24.513972079999998</c:v>
                </c:pt>
                <c:pt idx="274">
                  <c:v>24.519993700000001</c:v>
                </c:pt>
                <c:pt idx="275">
                  <c:v>24.43181706</c:v>
                </c:pt>
                <c:pt idx="276">
                  <c:v>24.43690372</c:v>
                </c:pt>
                <c:pt idx="277">
                  <c:v>24.43897149</c:v>
                </c:pt>
                <c:pt idx="278">
                  <c:v>24.311538930000001</c:v>
                </c:pt>
                <c:pt idx="279">
                  <c:v>24.270985079999999</c:v>
                </c:pt>
                <c:pt idx="280">
                  <c:v>24.017462330000001</c:v>
                </c:pt>
                <c:pt idx="281">
                  <c:v>22.645532809999999</c:v>
                </c:pt>
                <c:pt idx="282">
                  <c:v>21.495638289999999</c:v>
                </c:pt>
                <c:pt idx="283">
                  <c:v>21.54539428</c:v>
                </c:pt>
                <c:pt idx="284">
                  <c:v>21.4372413</c:v>
                </c:pt>
                <c:pt idx="285">
                  <c:v>21.64628398</c:v>
                </c:pt>
                <c:pt idx="286">
                  <c:v>20.409582100000002</c:v>
                </c:pt>
                <c:pt idx="287">
                  <c:v>19.919490379999999</c:v>
                </c:pt>
                <c:pt idx="288">
                  <c:v>19.374622609999999</c:v>
                </c:pt>
                <c:pt idx="289">
                  <c:v>19.24614725</c:v>
                </c:pt>
                <c:pt idx="290">
                  <c:v>19.450734560000001</c:v>
                </c:pt>
                <c:pt idx="291">
                  <c:v>19.91609339</c:v>
                </c:pt>
                <c:pt idx="292">
                  <c:v>20.151997529999999</c:v>
                </c:pt>
                <c:pt idx="293">
                  <c:v>20.01621943</c:v>
                </c:pt>
                <c:pt idx="294">
                  <c:v>19.96638617</c:v>
                </c:pt>
                <c:pt idx="295">
                  <c:v>20.034077029999999</c:v>
                </c:pt>
                <c:pt idx="296">
                  <c:v>21.844725310000001</c:v>
                </c:pt>
                <c:pt idx="297">
                  <c:v>23.30174654</c:v>
                </c:pt>
                <c:pt idx="298">
                  <c:v>23.65550335</c:v>
                </c:pt>
                <c:pt idx="299">
                  <c:v>23.586453949999999</c:v>
                </c:pt>
                <c:pt idx="300">
                  <c:v>23.382423379999999</c:v>
                </c:pt>
                <c:pt idx="301">
                  <c:v>23.517007</c:v>
                </c:pt>
                <c:pt idx="302">
                  <c:v>23.5426854</c:v>
                </c:pt>
                <c:pt idx="303">
                  <c:v>23.480291309999998</c:v>
                </c:pt>
                <c:pt idx="304">
                  <c:v>23.794661519999998</c:v>
                </c:pt>
                <c:pt idx="305">
                  <c:v>24.191733289999998</c:v>
                </c:pt>
                <c:pt idx="306">
                  <c:v>24.23994682</c:v>
                </c:pt>
                <c:pt idx="307">
                  <c:v>23.208357599999999</c:v>
                </c:pt>
                <c:pt idx="308">
                  <c:v>22.463653539999999</c:v>
                </c:pt>
                <c:pt idx="309">
                  <c:v>22.41518233</c:v>
                </c:pt>
                <c:pt idx="310">
                  <c:v>22.393512950000002</c:v>
                </c:pt>
                <c:pt idx="311">
                  <c:v>21.132624280000002</c:v>
                </c:pt>
                <c:pt idx="312">
                  <c:v>19.719388840000001</c:v>
                </c:pt>
                <c:pt idx="313">
                  <c:v>19.467800789999998</c:v>
                </c:pt>
                <c:pt idx="314">
                  <c:v>20.254440949999999</c:v>
                </c:pt>
                <c:pt idx="315">
                  <c:v>20.705067790000001</c:v>
                </c:pt>
                <c:pt idx="316">
                  <c:v>21.25849891</c:v>
                </c:pt>
                <c:pt idx="317">
                  <c:v>19.469324650000001</c:v>
                </c:pt>
                <c:pt idx="318">
                  <c:v>17.025058789999999</c:v>
                </c:pt>
                <c:pt idx="319">
                  <c:v>16.985771150000001</c:v>
                </c:pt>
                <c:pt idx="320">
                  <c:v>17.103942289999999</c:v>
                </c:pt>
                <c:pt idx="321">
                  <c:v>17.282497459999998</c:v>
                </c:pt>
                <c:pt idx="322">
                  <c:v>17.42538412</c:v>
                </c:pt>
                <c:pt idx="323">
                  <c:v>17.84584388</c:v>
                </c:pt>
                <c:pt idx="324">
                  <c:v>18.23341404</c:v>
                </c:pt>
                <c:pt idx="325">
                  <c:v>19.916237150000001</c:v>
                </c:pt>
                <c:pt idx="326">
                  <c:v>21.529718110000001</c:v>
                </c:pt>
                <c:pt idx="327">
                  <c:v>23.405658819999999</c:v>
                </c:pt>
                <c:pt idx="328">
                  <c:v>24.22584191</c:v>
                </c:pt>
                <c:pt idx="329">
                  <c:v>24.212983120000001</c:v>
                </c:pt>
                <c:pt idx="330">
                  <c:v>23.832195209999998</c:v>
                </c:pt>
                <c:pt idx="331">
                  <c:v>24.05100208</c:v>
                </c:pt>
                <c:pt idx="332">
                  <c:v>23.2282662</c:v>
                </c:pt>
                <c:pt idx="333">
                  <c:v>21.453800390000001</c:v>
                </c:pt>
                <c:pt idx="334">
                  <c:v>19.672203069999998</c:v>
                </c:pt>
                <c:pt idx="335">
                  <c:v>19.734088450000002</c:v>
                </c:pt>
                <c:pt idx="336">
                  <c:v>20.207039850000001</c:v>
                </c:pt>
                <c:pt idx="337">
                  <c:v>19.347854290000001</c:v>
                </c:pt>
                <c:pt idx="338">
                  <c:v>19.194076190000001</c:v>
                </c:pt>
                <c:pt idx="339">
                  <c:v>19.188474320000001</c:v>
                </c:pt>
                <c:pt idx="340">
                  <c:v>18.92685956</c:v>
                </c:pt>
                <c:pt idx="341">
                  <c:v>18.863639760000002</c:v>
                </c:pt>
                <c:pt idx="342">
                  <c:v>19.372519820000001</c:v>
                </c:pt>
                <c:pt idx="343">
                  <c:v>19.44592707</c:v>
                </c:pt>
                <c:pt idx="344">
                  <c:v>22.546010370000001</c:v>
                </c:pt>
                <c:pt idx="345">
                  <c:v>23.636483510000001</c:v>
                </c:pt>
                <c:pt idx="346">
                  <c:v>23.758978389999999</c:v>
                </c:pt>
                <c:pt idx="347">
                  <c:v>24.130021589999998</c:v>
                </c:pt>
                <c:pt idx="348">
                  <c:v>24.292273009999999</c:v>
                </c:pt>
                <c:pt idx="349">
                  <c:v>24.194132419999999</c:v>
                </c:pt>
                <c:pt idx="350">
                  <c:v>24.416241599999999</c:v>
                </c:pt>
                <c:pt idx="351">
                  <c:v>24.558940159999999</c:v>
                </c:pt>
                <c:pt idx="352">
                  <c:v>24.701975439999998</c:v>
                </c:pt>
                <c:pt idx="353">
                  <c:v>24.615335089999999</c:v>
                </c:pt>
                <c:pt idx="354">
                  <c:v>24.410058679999999</c:v>
                </c:pt>
                <c:pt idx="355">
                  <c:v>23.698871870000001</c:v>
                </c:pt>
                <c:pt idx="356">
                  <c:v>22.81151951</c:v>
                </c:pt>
                <c:pt idx="357">
                  <c:v>22.630563800000001</c:v>
                </c:pt>
                <c:pt idx="358">
                  <c:v>22.533828589999999</c:v>
                </c:pt>
                <c:pt idx="359">
                  <c:v>19.59013131</c:v>
                </c:pt>
                <c:pt idx="360">
                  <c:v>17.842985070000001</c:v>
                </c:pt>
                <c:pt idx="361">
                  <c:v>15.795667119999999</c:v>
                </c:pt>
                <c:pt idx="362">
                  <c:v>20.59312542</c:v>
                </c:pt>
                <c:pt idx="363">
                  <c:v>23.157037460000002</c:v>
                </c:pt>
                <c:pt idx="364">
                  <c:v>23.73663707</c:v>
                </c:pt>
                <c:pt idx="365">
                  <c:v>24.22841193</c:v>
                </c:pt>
                <c:pt idx="366">
                  <c:v>23.980925849999998</c:v>
                </c:pt>
                <c:pt idx="367">
                  <c:v>23.648265760000001</c:v>
                </c:pt>
                <c:pt idx="368">
                  <c:v>23.647353209999999</c:v>
                </c:pt>
                <c:pt idx="369">
                  <c:v>23.745431759999999</c:v>
                </c:pt>
                <c:pt idx="370">
                  <c:v>23.655040119999999</c:v>
                </c:pt>
                <c:pt idx="371">
                  <c:v>23.71524277</c:v>
                </c:pt>
                <c:pt idx="372">
                  <c:v>23.5528485</c:v>
                </c:pt>
                <c:pt idx="373">
                  <c:v>23.368386050000002</c:v>
                </c:pt>
                <c:pt idx="374">
                  <c:v>23.20433877</c:v>
                </c:pt>
                <c:pt idx="375">
                  <c:v>23.48676545</c:v>
                </c:pt>
                <c:pt idx="376">
                  <c:v>23.52704761</c:v>
                </c:pt>
                <c:pt idx="377">
                  <c:v>23.17739216</c:v>
                </c:pt>
                <c:pt idx="378">
                  <c:v>22.850462270000001</c:v>
                </c:pt>
                <c:pt idx="379">
                  <c:v>22.172204069999999</c:v>
                </c:pt>
                <c:pt idx="380">
                  <c:v>21.89803822</c:v>
                </c:pt>
                <c:pt idx="381">
                  <c:v>21.31140053</c:v>
                </c:pt>
                <c:pt idx="382">
                  <c:v>20.003997309999999</c:v>
                </c:pt>
                <c:pt idx="383">
                  <c:v>18.814346409999999</c:v>
                </c:pt>
                <c:pt idx="384">
                  <c:v>17.586076819999999</c:v>
                </c:pt>
                <c:pt idx="385">
                  <c:v>17.85428576</c:v>
                </c:pt>
                <c:pt idx="386">
                  <c:v>17.27867869</c:v>
                </c:pt>
                <c:pt idx="387">
                  <c:v>17.451906149999999</c:v>
                </c:pt>
                <c:pt idx="388">
                  <c:v>18.379375849999999</c:v>
                </c:pt>
                <c:pt idx="389">
                  <c:v>18.988459930000001</c:v>
                </c:pt>
                <c:pt idx="390">
                  <c:v>18.751728459999999</c:v>
                </c:pt>
                <c:pt idx="391">
                  <c:v>18.601060059999998</c:v>
                </c:pt>
                <c:pt idx="392">
                  <c:v>20.15983846</c:v>
                </c:pt>
                <c:pt idx="393">
                  <c:v>21.842387200000001</c:v>
                </c:pt>
                <c:pt idx="394">
                  <c:v>22.98712505</c:v>
                </c:pt>
                <c:pt idx="395">
                  <c:v>23.231247679999999</c:v>
                </c:pt>
                <c:pt idx="396">
                  <c:v>23.334558449999999</c:v>
                </c:pt>
                <c:pt idx="397">
                  <c:v>23.768675819999999</c:v>
                </c:pt>
                <c:pt idx="398">
                  <c:v>23.914079940000001</c:v>
                </c:pt>
                <c:pt idx="399">
                  <c:v>24.22061197</c:v>
                </c:pt>
                <c:pt idx="400">
                  <c:v>24.402750780000002</c:v>
                </c:pt>
                <c:pt idx="401">
                  <c:v>24.794768659999999</c:v>
                </c:pt>
                <c:pt idx="402">
                  <c:v>25.152572790000001</c:v>
                </c:pt>
                <c:pt idx="403">
                  <c:v>25.16561179</c:v>
                </c:pt>
                <c:pt idx="404">
                  <c:v>25.081793260000001</c:v>
                </c:pt>
                <c:pt idx="405">
                  <c:v>25.009286880000001</c:v>
                </c:pt>
                <c:pt idx="406">
                  <c:v>24.844070420000001</c:v>
                </c:pt>
                <c:pt idx="407">
                  <c:v>24.500698910000001</c:v>
                </c:pt>
                <c:pt idx="408">
                  <c:v>24.477782829999999</c:v>
                </c:pt>
                <c:pt idx="409">
                  <c:v>24.642654539999999</c:v>
                </c:pt>
                <c:pt idx="410">
                  <c:v>24.779524630000001</c:v>
                </c:pt>
                <c:pt idx="411">
                  <c:v>24.197444180000002</c:v>
                </c:pt>
                <c:pt idx="412">
                  <c:v>24.52814703</c:v>
                </c:pt>
                <c:pt idx="413">
                  <c:v>23.478500759999999</c:v>
                </c:pt>
                <c:pt idx="414">
                  <c:v>22.8680819</c:v>
                </c:pt>
                <c:pt idx="415">
                  <c:v>22.743997400000001</c:v>
                </c:pt>
                <c:pt idx="416">
                  <c:v>22.223108809999999</c:v>
                </c:pt>
                <c:pt idx="417">
                  <c:v>20.726361900000001</c:v>
                </c:pt>
                <c:pt idx="418">
                  <c:v>21.469640590000001</c:v>
                </c:pt>
                <c:pt idx="419">
                  <c:v>20.769393149999999</c:v>
                </c:pt>
                <c:pt idx="420">
                  <c:v>18.95182247</c:v>
                </c:pt>
                <c:pt idx="421">
                  <c:v>17.10486173</c:v>
                </c:pt>
                <c:pt idx="422">
                  <c:v>15.633063829999999</c:v>
                </c:pt>
                <c:pt idx="423">
                  <c:v>17.525919349999999</c:v>
                </c:pt>
                <c:pt idx="424">
                  <c:v>20.118301379999998</c:v>
                </c:pt>
                <c:pt idx="425">
                  <c:v>18.257655119999999</c:v>
                </c:pt>
                <c:pt idx="426">
                  <c:v>16.036947349999998</c:v>
                </c:pt>
                <c:pt idx="427">
                  <c:v>15.264873980000001</c:v>
                </c:pt>
                <c:pt idx="428">
                  <c:v>16.588322560000002</c:v>
                </c:pt>
                <c:pt idx="429">
                  <c:v>15.62125672</c:v>
                </c:pt>
                <c:pt idx="430">
                  <c:v>16.901131840000001</c:v>
                </c:pt>
                <c:pt idx="431">
                  <c:v>18.887698960000002</c:v>
                </c:pt>
                <c:pt idx="432">
                  <c:v>19.230869850000001</c:v>
                </c:pt>
                <c:pt idx="433">
                  <c:v>19.009267860000001</c:v>
                </c:pt>
                <c:pt idx="434">
                  <c:v>19.199344839999998</c:v>
                </c:pt>
                <c:pt idx="435">
                  <c:v>19.099639270000001</c:v>
                </c:pt>
                <c:pt idx="436">
                  <c:v>19.46829597</c:v>
                </c:pt>
                <c:pt idx="437">
                  <c:v>20.169535209999999</c:v>
                </c:pt>
                <c:pt idx="438">
                  <c:v>21.064541689999999</c:v>
                </c:pt>
                <c:pt idx="439">
                  <c:v>22.556304239999999</c:v>
                </c:pt>
                <c:pt idx="440">
                  <c:v>24.451712830000002</c:v>
                </c:pt>
                <c:pt idx="441">
                  <c:v>25.488484580000002</c:v>
                </c:pt>
                <c:pt idx="442">
                  <c:v>26.34602563</c:v>
                </c:pt>
                <c:pt idx="443">
                  <c:v>26.715025969999999</c:v>
                </c:pt>
                <c:pt idx="444">
                  <c:v>27.013210659999999</c:v>
                </c:pt>
                <c:pt idx="445">
                  <c:v>27.355827609999999</c:v>
                </c:pt>
                <c:pt idx="446">
                  <c:v>27.853329769999998</c:v>
                </c:pt>
                <c:pt idx="447">
                  <c:v>28.097960700000002</c:v>
                </c:pt>
                <c:pt idx="448">
                  <c:v>27.968154970000001</c:v>
                </c:pt>
                <c:pt idx="449">
                  <c:v>27.950600730000001</c:v>
                </c:pt>
                <c:pt idx="450">
                  <c:v>28.17255054</c:v>
                </c:pt>
                <c:pt idx="451">
                  <c:v>28.275506020000002</c:v>
                </c:pt>
                <c:pt idx="452">
                  <c:v>28.160579739999999</c:v>
                </c:pt>
                <c:pt idx="453">
                  <c:v>27.731730429999999</c:v>
                </c:pt>
                <c:pt idx="454">
                  <c:v>27.491023720000001</c:v>
                </c:pt>
                <c:pt idx="455">
                  <c:v>27.620243309999999</c:v>
                </c:pt>
                <c:pt idx="456">
                  <c:v>27.473503669999999</c:v>
                </c:pt>
                <c:pt idx="457">
                  <c:v>27.190295379999998</c:v>
                </c:pt>
                <c:pt idx="458">
                  <c:v>27.286380749999999</c:v>
                </c:pt>
                <c:pt idx="459">
                  <c:v>27.30435752</c:v>
                </c:pt>
                <c:pt idx="460">
                  <c:v>27.185280580000001</c:v>
                </c:pt>
                <c:pt idx="461">
                  <c:v>27.01692663</c:v>
                </c:pt>
                <c:pt idx="462">
                  <c:v>26.868076139999999</c:v>
                </c:pt>
                <c:pt idx="463">
                  <c:v>26.97528346</c:v>
                </c:pt>
                <c:pt idx="464">
                  <c:v>26.748528690000001</c:v>
                </c:pt>
                <c:pt idx="465">
                  <c:v>25.998833139999999</c:v>
                </c:pt>
                <c:pt idx="466">
                  <c:v>24.590208130000001</c:v>
                </c:pt>
                <c:pt idx="467">
                  <c:v>20.983628849999999</c:v>
                </c:pt>
                <c:pt idx="468">
                  <c:v>17.266314120000001</c:v>
                </c:pt>
                <c:pt idx="469">
                  <c:v>16.20125852</c:v>
                </c:pt>
                <c:pt idx="470">
                  <c:v>17.5381502</c:v>
                </c:pt>
                <c:pt idx="471">
                  <c:v>18.99626735</c:v>
                </c:pt>
                <c:pt idx="472">
                  <c:v>18.339391880000001</c:v>
                </c:pt>
                <c:pt idx="473">
                  <c:v>18.778345779999999</c:v>
                </c:pt>
                <c:pt idx="474">
                  <c:v>17.860375820000002</c:v>
                </c:pt>
                <c:pt idx="475">
                  <c:v>17.440421140000002</c:v>
                </c:pt>
                <c:pt idx="476">
                  <c:v>22.32184157</c:v>
                </c:pt>
                <c:pt idx="477">
                  <c:v>22.283227230000001</c:v>
                </c:pt>
                <c:pt idx="478">
                  <c:v>20.623040899999999</c:v>
                </c:pt>
                <c:pt idx="479">
                  <c:v>20.142319860000001</c:v>
                </c:pt>
                <c:pt idx="480">
                  <c:v>20.639465390000002</c:v>
                </c:pt>
                <c:pt idx="481">
                  <c:v>20.253498650000001</c:v>
                </c:pt>
                <c:pt idx="482">
                  <c:v>19.288471680000001</c:v>
                </c:pt>
                <c:pt idx="483">
                  <c:v>18.550983469999998</c:v>
                </c:pt>
                <c:pt idx="484">
                  <c:v>18.14066424</c:v>
                </c:pt>
                <c:pt idx="485">
                  <c:v>18.813111840000001</c:v>
                </c:pt>
                <c:pt idx="486">
                  <c:v>19.595314349999999</c:v>
                </c:pt>
                <c:pt idx="487">
                  <c:v>21.935913119999999</c:v>
                </c:pt>
                <c:pt idx="488">
                  <c:v>23.789235390000002</c:v>
                </c:pt>
                <c:pt idx="489">
                  <c:v>25.27423727</c:v>
                </c:pt>
                <c:pt idx="490">
                  <c:v>25.722156550000001</c:v>
                </c:pt>
                <c:pt idx="491">
                  <c:v>25.523251800000001</c:v>
                </c:pt>
                <c:pt idx="492">
                  <c:v>25.069505679999999</c:v>
                </c:pt>
                <c:pt idx="493">
                  <c:v>24.96857434</c:v>
                </c:pt>
                <c:pt idx="494">
                  <c:v>25.02144753</c:v>
                </c:pt>
                <c:pt idx="495">
                  <c:v>24.388179260000001</c:v>
                </c:pt>
                <c:pt idx="496">
                  <c:v>23.091839570000001</c:v>
                </c:pt>
                <c:pt idx="497">
                  <c:v>20.942029309999999</c:v>
                </c:pt>
                <c:pt idx="498">
                  <c:v>19.788772609999999</c:v>
                </c:pt>
                <c:pt idx="499">
                  <c:v>18.946266789999999</c:v>
                </c:pt>
                <c:pt idx="500">
                  <c:v>18.44622571</c:v>
                </c:pt>
                <c:pt idx="501">
                  <c:v>17.019606880000001</c:v>
                </c:pt>
                <c:pt idx="502">
                  <c:v>15.718277519999999</c:v>
                </c:pt>
                <c:pt idx="503">
                  <c:v>14.29385665</c:v>
                </c:pt>
                <c:pt idx="504">
                  <c:v>13.2971828</c:v>
                </c:pt>
                <c:pt idx="505">
                  <c:v>12.976391080000001</c:v>
                </c:pt>
                <c:pt idx="506">
                  <c:v>12.8277041</c:v>
                </c:pt>
                <c:pt idx="507">
                  <c:v>12.800989250000001</c:v>
                </c:pt>
                <c:pt idx="508">
                  <c:v>12.70168578</c:v>
                </c:pt>
                <c:pt idx="509">
                  <c:v>12.70857618</c:v>
                </c:pt>
                <c:pt idx="510">
                  <c:v>12.45742516</c:v>
                </c:pt>
                <c:pt idx="511">
                  <c:v>12.430257320000001</c:v>
                </c:pt>
                <c:pt idx="512">
                  <c:v>12.637527260000001</c:v>
                </c:pt>
                <c:pt idx="513">
                  <c:v>12.1463371</c:v>
                </c:pt>
                <c:pt idx="514">
                  <c:v>11.534989879999999</c:v>
                </c:pt>
                <c:pt idx="515">
                  <c:v>11.63010674</c:v>
                </c:pt>
                <c:pt idx="516">
                  <c:v>11.91742934</c:v>
                </c:pt>
                <c:pt idx="517">
                  <c:v>12.513229859999999</c:v>
                </c:pt>
                <c:pt idx="518">
                  <c:v>12.8623916</c:v>
                </c:pt>
                <c:pt idx="519">
                  <c:v>12.9733628</c:v>
                </c:pt>
                <c:pt idx="520">
                  <c:v>12.310656590000001</c:v>
                </c:pt>
                <c:pt idx="521">
                  <c:v>12.41719426</c:v>
                </c:pt>
                <c:pt idx="522">
                  <c:v>15.39304967</c:v>
                </c:pt>
                <c:pt idx="523">
                  <c:v>16.809455150000002</c:v>
                </c:pt>
                <c:pt idx="524">
                  <c:v>21.114402810000001</c:v>
                </c:pt>
                <c:pt idx="525">
                  <c:v>21.80566516</c:v>
                </c:pt>
                <c:pt idx="526">
                  <c:v>20.580698129999998</c:v>
                </c:pt>
                <c:pt idx="527">
                  <c:v>20.135647129999999</c:v>
                </c:pt>
                <c:pt idx="528">
                  <c:v>18.849365299999999</c:v>
                </c:pt>
                <c:pt idx="529">
                  <c:v>18.149854000000001</c:v>
                </c:pt>
                <c:pt idx="530">
                  <c:v>18.088333429999999</c:v>
                </c:pt>
                <c:pt idx="531">
                  <c:v>18.098606119999999</c:v>
                </c:pt>
                <c:pt idx="532">
                  <c:v>17.68040452</c:v>
                </c:pt>
                <c:pt idx="533">
                  <c:v>17.141976079999999</c:v>
                </c:pt>
                <c:pt idx="534">
                  <c:v>16.21569212</c:v>
                </c:pt>
                <c:pt idx="535">
                  <c:v>20.718071649999999</c:v>
                </c:pt>
                <c:pt idx="536">
                  <c:v>24.178486270000001</c:v>
                </c:pt>
                <c:pt idx="537">
                  <c:v>23.679387989999999</c:v>
                </c:pt>
                <c:pt idx="538">
                  <c:v>23.190646919999999</c:v>
                </c:pt>
                <c:pt idx="539">
                  <c:v>22.60145326</c:v>
                </c:pt>
                <c:pt idx="540">
                  <c:v>21.811348890000001</c:v>
                </c:pt>
                <c:pt idx="541">
                  <c:v>21.404461359999999</c:v>
                </c:pt>
                <c:pt idx="542">
                  <c:v>21.917463959999999</c:v>
                </c:pt>
                <c:pt idx="543">
                  <c:v>21.25404004</c:v>
                </c:pt>
                <c:pt idx="544">
                  <c:v>18.63831047</c:v>
                </c:pt>
                <c:pt idx="545">
                  <c:v>20.118384549999998</c:v>
                </c:pt>
                <c:pt idx="546">
                  <c:v>21.862136679999999</c:v>
                </c:pt>
                <c:pt idx="547">
                  <c:v>21.170240799999998</c:v>
                </c:pt>
                <c:pt idx="548">
                  <c:v>18.256187959999998</c:v>
                </c:pt>
                <c:pt idx="549">
                  <c:v>16.42277601</c:v>
                </c:pt>
                <c:pt idx="550">
                  <c:v>14.81603958</c:v>
                </c:pt>
                <c:pt idx="551">
                  <c:v>13.646825059999999</c:v>
                </c:pt>
                <c:pt idx="552">
                  <c:v>12.91477538</c:v>
                </c:pt>
                <c:pt idx="553">
                  <c:v>11.93355343</c:v>
                </c:pt>
                <c:pt idx="554">
                  <c:v>11.31658464</c:v>
                </c:pt>
                <c:pt idx="555">
                  <c:v>10.955154459999999</c:v>
                </c:pt>
                <c:pt idx="556">
                  <c:v>10.639170890000001</c:v>
                </c:pt>
                <c:pt idx="557">
                  <c:v>10.3882274</c:v>
                </c:pt>
                <c:pt idx="558">
                  <c:v>10.181751670000001</c:v>
                </c:pt>
                <c:pt idx="559">
                  <c:v>10.35923573</c:v>
                </c:pt>
                <c:pt idx="560">
                  <c:v>10.173290720000001</c:v>
                </c:pt>
                <c:pt idx="561">
                  <c:v>10.08527132</c:v>
                </c:pt>
                <c:pt idx="562">
                  <c:v>9.9061588169999997</c:v>
                </c:pt>
                <c:pt idx="563">
                  <c:v>9.9831522929999998</c:v>
                </c:pt>
                <c:pt idx="564">
                  <c:v>9.9940770749999999</c:v>
                </c:pt>
                <c:pt idx="565">
                  <c:v>10.05223303</c:v>
                </c:pt>
                <c:pt idx="566">
                  <c:v>10.043373799999999</c:v>
                </c:pt>
                <c:pt idx="567">
                  <c:v>10.213901849999999</c:v>
                </c:pt>
                <c:pt idx="568">
                  <c:v>10.671335750000001</c:v>
                </c:pt>
                <c:pt idx="569">
                  <c:v>10.203344749999999</c:v>
                </c:pt>
                <c:pt idx="570">
                  <c:v>9.6908307209999993</c:v>
                </c:pt>
                <c:pt idx="571">
                  <c:v>9.5871335749999993</c:v>
                </c:pt>
                <c:pt idx="572">
                  <c:v>12.387847450000001</c:v>
                </c:pt>
                <c:pt idx="573">
                  <c:v>12.581056480000001</c:v>
                </c:pt>
                <c:pt idx="574">
                  <c:v>11.30872585</c:v>
                </c:pt>
                <c:pt idx="575">
                  <c:v>12.677750189999999</c:v>
                </c:pt>
                <c:pt idx="576">
                  <c:v>13.03993644</c:v>
                </c:pt>
                <c:pt idx="577">
                  <c:v>14.24048692</c:v>
                </c:pt>
                <c:pt idx="578">
                  <c:v>15.59974843</c:v>
                </c:pt>
                <c:pt idx="579">
                  <c:v>16.751753740000002</c:v>
                </c:pt>
                <c:pt idx="580">
                  <c:v>17.414137749999998</c:v>
                </c:pt>
                <c:pt idx="581">
                  <c:v>19.465205350000002</c:v>
                </c:pt>
                <c:pt idx="582">
                  <c:v>22.080207680000001</c:v>
                </c:pt>
                <c:pt idx="583">
                  <c:v>23.697977380000001</c:v>
                </c:pt>
                <c:pt idx="584">
                  <c:v>23.799251049999999</c:v>
                </c:pt>
                <c:pt idx="585">
                  <c:v>23.29007781</c:v>
                </c:pt>
                <c:pt idx="586">
                  <c:v>22.572723440000001</c:v>
                </c:pt>
                <c:pt idx="587">
                  <c:v>23.203308150000002</c:v>
                </c:pt>
                <c:pt idx="588">
                  <c:v>23.676790050000001</c:v>
                </c:pt>
                <c:pt idx="589">
                  <c:v>22.73998924</c:v>
                </c:pt>
                <c:pt idx="590">
                  <c:v>19.340425020000001</c:v>
                </c:pt>
                <c:pt idx="591">
                  <c:v>19.343861950000001</c:v>
                </c:pt>
                <c:pt idx="592">
                  <c:v>22.382799930000001</c:v>
                </c:pt>
                <c:pt idx="593">
                  <c:v>25.083014800000001</c:v>
                </c:pt>
                <c:pt idx="594">
                  <c:v>27.437062510000001</c:v>
                </c:pt>
                <c:pt idx="595">
                  <c:v>28.3839635</c:v>
                </c:pt>
                <c:pt idx="596">
                  <c:v>28.774415080000001</c:v>
                </c:pt>
                <c:pt idx="597">
                  <c:v>29.15668114</c:v>
                </c:pt>
                <c:pt idx="598">
                  <c:v>29.17572229</c:v>
                </c:pt>
                <c:pt idx="599">
                  <c:v>28.54462916</c:v>
                </c:pt>
                <c:pt idx="600">
                  <c:v>26.450815850000001</c:v>
                </c:pt>
                <c:pt idx="601">
                  <c:v>21.08927985</c:v>
                </c:pt>
                <c:pt idx="602">
                  <c:v>18.450211939999999</c:v>
                </c:pt>
                <c:pt idx="603">
                  <c:v>25.138554509999999</c:v>
                </c:pt>
                <c:pt idx="604">
                  <c:v>26.397655090000001</c:v>
                </c:pt>
                <c:pt idx="605">
                  <c:v>25.513246989999999</c:v>
                </c:pt>
                <c:pt idx="606">
                  <c:v>27.01869374</c:v>
                </c:pt>
                <c:pt idx="607">
                  <c:v>27.121397959999999</c:v>
                </c:pt>
                <c:pt idx="608">
                  <c:v>27.221016939999998</c:v>
                </c:pt>
                <c:pt idx="609">
                  <c:v>27.05018901</c:v>
                </c:pt>
                <c:pt idx="610">
                  <c:v>26.650781810000002</c:v>
                </c:pt>
                <c:pt idx="611">
                  <c:v>26.867212869999999</c:v>
                </c:pt>
                <c:pt idx="612">
                  <c:v>26.6810449</c:v>
                </c:pt>
                <c:pt idx="613">
                  <c:v>26.660104180000001</c:v>
                </c:pt>
                <c:pt idx="614">
                  <c:v>26.795941679999999</c:v>
                </c:pt>
                <c:pt idx="615">
                  <c:v>26.94539515</c:v>
                </c:pt>
                <c:pt idx="616">
                  <c:v>27.519583000000001</c:v>
                </c:pt>
                <c:pt idx="617">
                  <c:v>27.17585592</c:v>
                </c:pt>
                <c:pt idx="618">
                  <c:v>26.4427059</c:v>
                </c:pt>
                <c:pt idx="619">
                  <c:v>25.877796650000001</c:v>
                </c:pt>
                <c:pt idx="620">
                  <c:v>24.959401400000001</c:v>
                </c:pt>
                <c:pt idx="621">
                  <c:v>24.56003862</c:v>
                </c:pt>
                <c:pt idx="622">
                  <c:v>21.497907309999999</c:v>
                </c:pt>
                <c:pt idx="623">
                  <c:v>20.224008829999999</c:v>
                </c:pt>
                <c:pt idx="624">
                  <c:v>19.729574629999998</c:v>
                </c:pt>
                <c:pt idx="625">
                  <c:v>18.159162540000001</c:v>
                </c:pt>
                <c:pt idx="626">
                  <c:v>17.762093969999999</c:v>
                </c:pt>
                <c:pt idx="627">
                  <c:v>16.732036669999999</c:v>
                </c:pt>
                <c:pt idx="628">
                  <c:v>16.875399160000001</c:v>
                </c:pt>
                <c:pt idx="629">
                  <c:v>17.57866353</c:v>
                </c:pt>
                <c:pt idx="630">
                  <c:v>18.344790700000001</c:v>
                </c:pt>
                <c:pt idx="631">
                  <c:v>18.108299379999998</c:v>
                </c:pt>
                <c:pt idx="632">
                  <c:v>19.37462502</c:v>
                </c:pt>
                <c:pt idx="633">
                  <c:v>20.299362370000001</c:v>
                </c:pt>
                <c:pt idx="634">
                  <c:v>20.907013670000001</c:v>
                </c:pt>
                <c:pt idx="635">
                  <c:v>21.580746260000002</c:v>
                </c:pt>
                <c:pt idx="636">
                  <c:v>21.858486769999999</c:v>
                </c:pt>
                <c:pt idx="637">
                  <c:v>21.702759960000002</c:v>
                </c:pt>
                <c:pt idx="638">
                  <c:v>22.036044789999998</c:v>
                </c:pt>
                <c:pt idx="639">
                  <c:v>22.934661210000002</c:v>
                </c:pt>
                <c:pt idx="640">
                  <c:v>22.981724310000001</c:v>
                </c:pt>
                <c:pt idx="641">
                  <c:v>23.719561519999999</c:v>
                </c:pt>
                <c:pt idx="642">
                  <c:v>24.605647250000001</c:v>
                </c:pt>
                <c:pt idx="643">
                  <c:v>25.176745329999999</c:v>
                </c:pt>
                <c:pt idx="644">
                  <c:v>25.774141010000001</c:v>
                </c:pt>
                <c:pt idx="645">
                  <c:v>26.390615100000002</c:v>
                </c:pt>
                <c:pt idx="646">
                  <c:v>26.32728449</c:v>
                </c:pt>
                <c:pt idx="647">
                  <c:v>25.779063239999999</c:v>
                </c:pt>
                <c:pt idx="648">
                  <c:v>24.920620230000001</c:v>
                </c:pt>
                <c:pt idx="649">
                  <c:v>24.297176669999999</c:v>
                </c:pt>
                <c:pt idx="650">
                  <c:v>25.10157534</c:v>
                </c:pt>
                <c:pt idx="651">
                  <c:v>25.32276053</c:v>
                </c:pt>
                <c:pt idx="652">
                  <c:v>24.981275740000001</c:v>
                </c:pt>
                <c:pt idx="653">
                  <c:v>24.806982850000001</c:v>
                </c:pt>
                <c:pt idx="654">
                  <c:v>24.859256999999999</c:v>
                </c:pt>
                <c:pt idx="655">
                  <c:v>24.92982971</c:v>
                </c:pt>
                <c:pt idx="656">
                  <c:v>24.841685139999999</c:v>
                </c:pt>
                <c:pt idx="657">
                  <c:v>24.416133219999999</c:v>
                </c:pt>
                <c:pt idx="658">
                  <c:v>24.074967749999999</c:v>
                </c:pt>
                <c:pt idx="659">
                  <c:v>24.21013512</c:v>
                </c:pt>
                <c:pt idx="660">
                  <c:v>24.04560193</c:v>
                </c:pt>
                <c:pt idx="661">
                  <c:v>23.88297901</c:v>
                </c:pt>
                <c:pt idx="662">
                  <c:v>24.125760979999999</c:v>
                </c:pt>
                <c:pt idx="663">
                  <c:v>24.52993476</c:v>
                </c:pt>
                <c:pt idx="664">
                  <c:v>24.313238949999999</c:v>
                </c:pt>
                <c:pt idx="665">
                  <c:v>23.619930239999999</c:v>
                </c:pt>
                <c:pt idx="666">
                  <c:v>22.367634989999999</c:v>
                </c:pt>
                <c:pt idx="667">
                  <c:v>21.78771528</c:v>
                </c:pt>
                <c:pt idx="668">
                  <c:v>21.288872099999999</c:v>
                </c:pt>
                <c:pt idx="669">
                  <c:v>20.78208549</c:v>
                </c:pt>
                <c:pt idx="670">
                  <c:v>20.440700759999999</c:v>
                </c:pt>
                <c:pt idx="671">
                  <c:v>19.75909871</c:v>
                </c:pt>
                <c:pt idx="672">
                  <c:v>18.641150410000002</c:v>
                </c:pt>
                <c:pt idx="673">
                  <c:v>17.525825229999999</c:v>
                </c:pt>
                <c:pt idx="674">
                  <c:v>16.713762790000001</c:v>
                </c:pt>
                <c:pt idx="675">
                  <c:v>17.517034970000001</c:v>
                </c:pt>
                <c:pt idx="676">
                  <c:v>16.87771991</c:v>
                </c:pt>
                <c:pt idx="677">
                  <c:v>16.454807460000001</c:v>
                </c:pt>
                <c:pt idx="678">
                  <c:v>17.830083859999998</c:v>
                </c:pt>
                <c:pt idx="679">
                  <c:v>17.85065226</c:v>
                </c:pt>
                <c:pt idx="680">
                  <c:v>17.558190010000001</c:v>
                </c:pt>
                <c:pt idx="681">
                  <c:v>17.28470089</c:v>
                </c:pt>
                <c:pt idx="682">
                  <c:v>16.553765389999999</c:v>
                </c:pt>
                <c:pt idx="683">
                  <c:v>15.08897938</c:v>
                </c:pt>
                <c:pt idx="684">
                  <c:v>14.85298791</c:v>
                </c:pt>
                <c:pt idx="685">
                  <c:v>15.920857699999999</c:v>
                </c:pt>
                <c:pt idx="686">
                  <c:v>17.428840950000001</c:v>
                </c:pt>
                <c:pt idx="687">
                  <c:v>18.234389780000001</c:v>
                </c:pt>
                <c:pt idx="688">
                  <c:v>18.949614069999999</c:v>
                </c:pt>
                <c:pt idx="689">
                  <c:v>19.49597756</c:v>
                </c:pt>
                <c:pt idx="690">
                  <c:v>19.39044509</c:v>
                </c:pt>
                <c:pt idx="691">
                  <c:v>19.70072901</c:v>
                </c:pt>
                <c:pt idx="692">
                  <c:v>20.156122409999998</c:v>
                </c:pt>
                <c:pt idx="693">
                  <c:v>20.158684480000002</c:v>
                </c:pt>
                <c:pt idx="694">
                  <c:v>20.747806969999999</c:v>
                </c:pt>
                <c:pt idx="695">
                  <c:v>21.528273240000001</c:v>
                </c:pt>
                <c:pt idx="696">
                  <c:v>21.91004238</c:v>
                </c:pt>
                <c:pt idx="697">
                  <c:v>21.780263009999999</c:v>
                </c:pt>
                <c:pt idx="698">
                  <c:v>21.392145289999998</c:v>
                </c:pt>
                <c:pt idx="699">
                  <c:v>21.162420919999999</c:v>
                </c:pt>
                <c:pt idx="700">
                  <c:v>20.93220561</c:v>
                </c:pt>
                <c:pt idx="701">
                  <c:v>20.528664729999999</c:v>
                </c:pt>
                <c:pt idx="702">
                  <c:v>20.805447539999999</c:v>
                </c:pt>
                <c:pt idx="703">
                  <c:v>20.089667259999999</c:v>
                </c:pt>
                <c:pt idx="704">
                  <c:v>20.051984409999999</c:v>
                </c:pt>
                <c:pt idx="705">
                  <c:v>19.358400589999999</c:v>
                </c:pt>
                <c:pt idx="706">
                  <c:v>19.2917418</c:v>
                </c:pt>
                <c:pt idx="707">
                  <c:v>19.310750590000001</c:v>
                </c:pt>
                <c:pt idx="708">
                  <c:v>17.911569679999999</c:v>
                </c:pt>
                <c:pt idx="709">
                  <c:v>16.898373020000001</c:v>
                </c:pt>
                <c:pt idx="710">
                  <c:v>17.266862199999998</c:v>
                </c:pt>
                <c:pt idx="711">
                  <c:v>18.700992500000002</c:v>
                </c:pt>
                <c:pt idx="712">
                  <c:v>19.998273409999999</c:v>
                </c:pt>
                <c:pt idx="713">
                  <c:v>19.69321381</c:v>
                </c:pt>
                <c:pt idx="714">
                  <c:v>17.939335759999999</c:v>
                </c:pt>
                <c:pt idx="715">
                  <c:v>15.91250119</c:v>
                </c:pt>
                <c:pt idx="716">
                  <c:v>15.21154791</c:v>
                </c:pt>
                <c:pt idx="717">
                  <c:v>14.76288942</c:v>
                </c:pt>
                <c:pt idx="718">
                  <c:v>14.33421573</c:v>
                </c:pt>
                <c:pt idx="719">
                  <c:v>13.37846908</c:v>
                </c:pt>
                <c:pt idx="720">
                  <c:v>13.5719691</c:v>
                </c:pt>
                <c:pt idx="721">
                  <c:v>12.167456359999999</c:v>
                </c:pt>
                <c:pt idx="722">
                  <c:v>13.42115061</c:v>
                </c:pt>
                <c:pt idx="723">
                  <c:v>14.624870659999999</c:v>
                </c:pt>
                <c:pt idx="724">
                  <c:v>14.090535360000001</c:v>
                </c:pt>
                <c:pt idx="725">
                  <c:v>14.438502550000001</c:v>
                </c:pt>
                <c:pt idx="726">
                  <c:v>15.48309935</c:v>
                </c:pt>
                <c:pt idx="727">
                  <c:v>15.65466655</c:v>
                </c:pt>
                <c:pt idx="728">
                  <c:v>16.86656387</c:v>
                </c:pt>
                <c:pt idx="729">
                  <c:v>19.50033874</c:v>
                </c:pt>
                <c:pt idx="730">
                  <c:v>20.769427740000001</c:v>
                </c:pt>
                <c:pt idx="731">
                  <c:v>20.90267103</c:v>
                </c:pt>
                <c:pt idx="732">
                  <c:v>21.161945289999998</c:v>
                </c:pt>
                <c:pt idx="733">
                  <c:v>21.7496586</c:v>
                </c:pt>
                <c:pt idx="734">
                  <c:v>22.105961959999998</c:v>
                </c:pt>
                <c:pt idx="735">
                  <c:v>22.193688989999998</c:v>
                </c:pt>
                <c:pt idx="736">
                  <c:v>22.18319077</c:v>
                </c:pt>
                <c:pt idx="737">
                  <c:v>22.371582369999999</c:v>
                </c:pt>
                <c:pt idx="738">
                  <c:v>22.482602700000001</c:v>
                </c:pt>
                <c:pt idx="739">
                  <c:v>22.498426309999999</c:v>
                </c:pt>
                <c:pt idx="740">
                  <c:v>22.583242129999999</c:v>
                </c:pt>
                <c:pt idx="741">
                  <c:v>22.592182099999999</c:v>
                </c:pt>
                <c:pt idx="742">
                  <c:v>22.452667460000001</c:v>
                </c:pt>
                <c:pt idx="743">
                  <c:v>22.402992170000001</c:v>
                </c:pt>
                <c:pt idx="744">
                  <c:v>22.22777336</c:v>
                </c:pt>
                <c:pt idx="745">
                  <c:v>21.79533296</c:v>
                </c:pt>
                <c:pt idx="746">
                  <c:v>21.181328010000001</c:v>
                </c:pt>
                <c:pt idx="747">
                  <c:v>21.515897979999998</c:v>
                </c:pt>
                <c:pt idx="748">
                  <c:v>19.573735750000001</c:v>
                </c:pt>
                <c:pt idx="749">
                  <c:v>18.46397155</c:v>
                </c:pt>
                <c:pt idx="750">
                  <c:v>18.504015769999999</c:v>
                </c:pt>
                <c:pt idx="751">
                  <c:v>18.259849989999999</c:v>
                </c:pt>
                <c:pt idx="752">
                  <c:v>18.33563844</c:v>
                </c:pt>
                <c:pt idx="753">
                  <c:v>18.228726439999999</c:v>
                </c:pt>
                <c:pt idx="754">
                  <c:v>15.796426690000001</c:v>
                </c:pt>
                <c:pt idx="755">
                  <c:v>17.100956669999999</c:v>
                </c:pt>
                <c:pt idx="756">
                  <c:v>16.722966490000001</c:v>
                </c:pt>
                <c:pt idx="757">
                  <c:v>15.955656019999999</c:v>
                </c:pt>
                <c:pt idx="758">
                  <c:v>16.757343120000002</c:v>
                </c:pt>
                <c:pt idx="759">
                  <c:v>18.83123629</c:v>
                </c:pt>
                <c:pt idx="760">
                  <c:v>19.560478750000001</c:v>
                </c:pt>
                <c:pt idx="761">
                  <c:v>20.07517137</c:v>
                </c:pt>
                <c:pt idx="762">
                  <c:v>19.999157619999998</c:v>
                </c:pt>
                <c:pt idx="763">
                  <c:v>18.62012498</c:v>
                </c:pt>
                <c:pt idx="764">
                  <c:v>17.949772169999999</c:v>
                </c:pt>
                <c:pt idx="765">
                  <c:v>17.513918159999999</c:v>
                </c:pt>
                <c:pt idx="766">
                  <c:v>17.31822558</c:v>
                </c:pt>
                <c:pt idx="767">
                  <c:v>16.823774119999999</c:v>
                </c:pt>
                <c:pt idx="768">
                  <c:v>16.31552361</c:v>
                </c:pt>
                <c:pt idx="769">
                  <c:v>15.86634136</c:v>
                </c:pt>
                <c:pt idx="770">
                  <c:v>15.67899832</c:v>
                </c:pt>
                <c:pt idx="771">
                  <c:v>15.946052119999999</c:v>
                </c:pt>
                <c:pt idx="772">
                  <c:v>15.645819940000001</c:v>
                </c:pt>
                <c:pt idx="773">
                  <c:v>15.91178596</c:v>
                </c:pt>
                <c:pt idx="774">
                  <c:v>17.259253059999999</c:v>
                </c:pt>
                <c:pt idx="775">
                  <c:v>20.060747859999999</c:v>
                </c:pt>
                <c:pt idx="776">
                  <c:v>22.530228619999999</c:v>
                </c:pt>
                <c:pt idx="777">
                  <c:v>23.96018956</c:v>
                </c:pt>
                <c:pt idx="778">
                  <c:v>24.649731289999998</c:v>
                </c:pt>
                <c:pt idx="779">
                  <c:v>25.420127369999999</c:v>
                </c:pt>
                <c:pt idx="780">
                  <c:v>26.098885079999999</c:v>
                </c:pt>
                <c:pt idx="781">
                  <c:v>26.654474329999999</c:v>
                </c:pt>
                <c:pt idx="782">
                  <c:v>27.089806970000001</c:v>
                </c:pt>
                <c:pt idx="783">
                  <c:v>27.451205080000001</c:v>
                </c:pt>
                <c:pt idx="784">
                  <c:v>27.49158366</c:v>
                </c:pt>
                <c:pt idx="785">
                  <c:v>27.370747569999999</c:v>
                </c:pt>
                <c:pt idx="786">
                  <c:v>27.239990250000002</c:v>
                </c:pt>
                <c:pt idx="787">
                  <c:v>27.074066559999999</c:v>
                </c:pt>
                <c:pt idx="788">
                  <c:v>27.123850650000001</c:v>
                </c:pt>
                <c:pt idx="789">
                  <c:v>27.016766650000001</c:v>
                </c:pt>
                <c:pt idx="790">
                  <c:v>27.103317740000001</c:v>
                </c:pt>
                <c:pt idx="791">
                  <c:v>27.145649349999999</c:v>
                </c:pt>
                <c:pt idx="792">
                  <c:v>27.20966297</c:v>
                </c:pt>
                <c:pt idx="793">
                  <c:v>26.574642229999998</c:v>
                </c:pt>
                <c:pt idx="794">
                  <c:v>26.970668809999999</c:v>
                </c:pt>
                <c:pt idx="795">
                  <c:v>27.174424070000001</c:v>
                </c:pt>
                <c:pt idx="796">
                  <c:v>26.73532148</c:v>
                </c:pt>
                <c:pt idx="797">
                  <c:v>26.153743429999999</c:v>
                </c:pt>
                <c:pt idx="798">
                  <c:v>25.434077760000001</c:v>
                </c:pt>
                <c:pt idx="799">
                  <c:v>25.57515596</c:v>
                </c:pt>
                <c:pt idx="800">
                  <c:v>26.207243999999999</c:v>
                </c:pt>
                <c:pt idx="801">
                  <c:v>23.531184199999998</c:v>
                </c:pt>
                <c:pt idx="802">
                  <c:v>18.367896859999998</c:v>
                </c:pt>
                <c:pt idx="803">
                  <c:v>17.012430030000001</c:v>
                </c:pt>
                <c:pt idx="804">
                  <c:v>17.18114404</c:v>
                </c:pt>
                <c:pt idx="805">
                  <c:v>21.593984899999999</c:v>
                </c:pt>
                <c:pt idx="806">
                  <c:v>16.53202636</c:v>
                </c:pt>
                <c:pt idx="807">
                  <c:v>19.196455780000001</c:v>
                </c:pt>
                <c:pt idx="808">
                  <c:v>19.7319754</c:v>
                </c:pt>
                <c:pt idx="809">
                  <c:v>20.67566429</c:v>
                </c:pt>
                <c:pt idx="810">
                  <c:v>22.230233500000001</c:v>
                </c:pt>
                <c:pt idx="811">
                  <c:v>20.21453309</c:v>
                </c:pt>
                <c:pt idx="812">
                  <c:v>23.539585129999999</c:v>
                </c:pt>
                <c:pt idx="813">
                  <c:v>23.235460589999999</c:v>
                </c:pt>
                <c:pt idx="814">
                  <c:v>21.952749529999998</c:v>
                </c:pt>
                <c:pt idx="815">
                  <c:v>20.944546020000001</c:v>
                </c:pt>
                <c:pt idx="816">
                  <c:v>19.133981930000001</c:v>
                </c:pt>
                <c:pt idx="817">
                  <c:v>17.702935320000002</c:v>
                </c:pt>
                <c:pt idx="818">
                  <c:v>17.319304420000002</c:v>
                </c:pt>
                <c:pt idx="819">
                  <c:v>17.72634145</c:v>
                </c:pt>
                <c:pt idx="820">
                  <c:v>18.367980620000001</c:v>
                </c:pt>
                <c:pt idx="821">
                  <c:v>18.701357300000002</c:v>
                </c:pt>
                <c:pt idx="822">
                  <c:v>18.031635869999999</c:v>
                </c:pt>
                <c:pt idx="823">
                  <c:v>19.355015359999999</c:v>
                </c:pt>
                <c:pt idx="824">
                  <c:v>22.330930089999999</c:v>
                </c:pt>
                <c:pt idx="825">
                  <c:v>23.41806935</c:v>
                </c:pt>
                <c:pt idx="826">
                  <c:v>23.514824829999998</c:v>
                </c:pt>
                <c:pt idx="827">
                  <c:v>23.236517939999999</c:v>
                </c:pt>
                <c:pt idx="828">
                  <c:v>22.681003919999998</c:v>
                </c:pt>
                <c:pt idx="829">
                  <c:v>21.99771483</c:v>
                </c:pt>
                <c:pt idx="830">
                  <c:v>21.343483899999999</c:v>
                </c:pt>
                <c:pt idx="831">
                  <c:v>21.002475610000001</c:v>
                </c:pt>
                <c:pt idx="832">
                  <c:v>20.332931559999999</c:v>
                </c:pt>
                <c:pt idx="833">
                  <c:v>20.3239795</c:v>
                </c:pt>
                <c:pt idx="834">
                  <c:v>21.382053920000001</c:v>
                </c:pt>
                <c:pt idx="835">
                  <c:v>22.038702560000001</c:v>
                </c:pt>
                <c:pt idx="836">
                  <c:v>22.514442209999999</c:v>
                </c:pt>
                <c:pt idx="837">
                  <c:v>23.427880760000001</c:v>
                </c:pt>
                <c:pt idx="838">
                  <c:v>22.39939725</c:v>
                </c:pt>
                <c:pt idx="839">
                  <c:v>21.53407721</c:v>
                </c:pt>
                <c:pt idx="840">
                  <c:v>17.617944120000001</c:v>
                </c:pt>
                <c:pt idx="841">
                  <c:v>14.925016660000001</c:v>
                </c:pt>
                <c:pt idx="842">
                  <c:v>14.174196569999999</c:v>
                </c:pt>
                <c:pt idx="843">
                  <c:v>14.124913429999999</c:v>
                </c:pt>
                <c:pt idx="844">
                  <c:v>13.74861185</c:v>
                </c:pt>
                <c:pt idx="845">
                  <c:v>13.20208208</c:v>
                </c:pt>
                <c:pt idx="846">
                  <c:v>12.727728409999999</c:v>
                </c:pt>
                <c:pt idx="847">
                  <c:v>12.69516629</c:v>
                </c:pt>
                <c:pt idx="848">
                  <c:v>12.180576650000001</c:v>
                </c:pt>
                <c:pt idx="849">
                  <c:v>11.84609487</c:v>
                </c:pt>
                <c:pt idx="850">
                  <c:v>11.44336032</c:v>
                </c:pt>
                <c:pt idx="851">
                  <c:v>11.3128437</c:v>
                </c:pt>
                <c:pt idx="852">
                  <c:v>11.183043079999999</c:v>
                </c:pt>
                <c:pt idx="853">
                  <c:v>11.037972959999999</c:v>
                </c:pt>
                <c:pt idx="854">
                  <c:v>11.03733733</c:v>
                </c:pt>
                <c:pt idx="855">
                  <c:v>11.07184436</c:v>
                </c:pt>
                <c:pt idx="856">
                  <c:v>11.41230341</c:v>
                </c:pt>
                <c:pt idx="857">
                  <c:v>11.634449010000001</c:v>
                </c:pt>
                <c:pt idx="858">
                  <c:v>11.49067061</c:v>
                </c:pt>
                <c:pt idx="859">
                  <c:v>11.285160319999999</c:v>
                </c:pt>
                <c:pt idx="860">
                  <c:v>12.019815830000001</c:v>
                </c:pt>
                <c:pt idx="861">
                  <c:v>12.68327502</c:v>
                </c:pt>
                <c:pt idx="862">
                  <c:v>15.395311420000001</c:v>
                </c:pt>
                <c:pt idx="863">
                  <c:v>14.826368049999999</c:v>
                </c:pt>
                <c:pt idx="864">
                  <c:v>13.517157559999999</c:v>
                </c:pt>
                <c:pt idx="865">
                  <c:v>13.861449329999999</c:v>
                </c:pt>
                <c:pt idx="866">
                  <c:v>13.33404054</c:v>
                </c:pt>
                <c:pt idx="867">
                  <c:v>13.65583897</c:v>
                </c:pt>
                <c:pt idx="868">
                  <c:v>13.686672509999999</c:v>
                </c:pt>
                <c:pt idx="869">
                  <c:v>14.965952509999999</c:v>
                </c:pt>
                <c:pt idx="870">
                  <c:v>15.80699761</c:v>
                </c:pt>
                <c:pt idx="871">
                  <c:v>19.091032980000001</c:v>
                </c:pt>
                <c:pt idx="872">
                  <c:v>16.965603680000001</c:v>
                </c:pt>
                <c:pt idx="873">
                  <c:v>15.65428148</c:v>
                </c:pt>
                <c:pt idx="874">
                  <c:v>15.274973060000001</c:v>
                </c:pt>
                <c:pt idx="875">
                  <c:v>14.938483740000001</c:v>
                </c:pt>
                <c:pt idx="876">
                  <c:v>14.25701608</c:v>
                </c:pt>
                <c:pt idx="877">
                  <c:v>14.794912099999999</c:v>
                </c:pt>
                <c:pt idx="878">
                  <c:v>16.334223519999998</c:v>
                </c:pt>
                <c:pt idx="879">
                  <c:v>17.72112628</c:v>
                </c:pt>
                <c:pt idx="880">
                  <c:v>19.589370209999998</c:v>
                </c:pt>
                <c:pt idx="881">
                  <c:v>21.945179979999999</c:v>
                </c:pt>
                <c:pt idx="882">
                  <c:v>23.065358790000001</c:v>
                </c:pt>
                <c:pt idx="883">
                  <c:v>23.71001691</c:v>
                </c:pt>
                <c:pt idx="884">
                  <c:v>24.06462745</c:v>
                </c:pt>
                <c:pt idx="885">
                  <c:v>23.281606499999999</c:v>
                </c:pt>
                <c:pt idx="886">
                  <c:v>21.762103929999999</c:v>
                </c:pt>
                <c:pt idx="887">
                  <c:v>19.824154480000001</c:v>
                </c:pt>
                <c:pt idx="888">
                  <c:v>17.266982689999999</c:v>
                </c:pt>
                <c:pt idx="889">
                  <c:v>16.835643820000001</c:v>
                </c:pt>
                <c:pt idx="890">
                  <c:v>16.048684890000001</c:v>
                </c:pt>
                <c:pt idx="891">
                  <c:v>16.97861533</c:v>
                </c:pt>
                <c:pt idx="892">
                  <c:v>19.718331540000001</c:v>
                </c:pt>
                <c:pt idx="893">
                  <c:v>23.197822330000001</c:v>
                </c:pt>
                <c:pt idx="894">
                  <c:v>23.735818040000002</c:v>
                </c:pt>
                <c:pt idx="895">
                  <c:v>23.849098850000001</c:v>
                </c:pt>
                <c:pt idx="896">
                  <c:v>24.004953929999999</c:v>
                </c:pt>
                <c:pt idx="897">
                  <c:v>23.99055126</c:v>
                </c:pt>
                <c:pt idx="898">
                  <c:v>23.82675244</c:v>
                </c:pt>
                <c:pt idx="899">
                  <c:v>23.808540149999999</c:v>
                </c:pt>
                <c:pt idx="900">
                  <c:v>23.41206979</c:v>
                </c:pt>
                <c:pt idx="901">
                  <c:v>23.91806476</c:v>
                </c:pt>
                <c:pt idx="902">
                  <c:v>23.944852820000001</c:v>
                </c:pt>
                <c:pt idx="903">
                  <c:v>23.82433202</c:v>
                </c:pt>
                <c:pt idx="904">
                  <c:v>25.532501580000002</c:v>
                </c:pt>
                <c:pt idx="905">
                  <c:v>24.665510959999999</c:v>
                </c:pt>
                <c:pt idx="906">
                  <c:v>19.840243910000002</c:v>
                </c:pt>
                <c:pt idx="907">
                  <c:v>18.510014030000001</c:v>
                </c:pt>
                <c:pt idx="908">
                  <c:v>17.284194280000001</c:v>
                </c:pt>
                <c:pt idx="909">
                  <c:v>15.80088218</c:v>
                </c:pt>
                <c:pt idx="910">
                  <c:v>13.49965336</c:v>
                </c:pt>
                <c:pt idx="911">
                  <c:v>11.867856379999999</c:v>
                </c:pt>
                <c:pt idx="912">
                  <c:v>16.517242490000001</c:v>
                </c:pt>
                <c:pt idx="913">
                  <c:v>15.662767560000001</c:v>
                </c:pt>
                <c:pt idx="914">
                  <c:v>16.01173507</c:v>
                </c:pt>
                <c:pt idx="915">
                  <c:v>16.247305170000001</c:v>
                </c:pt>
                <c:pt idx="916">
                  <c:v>15.781398080000001</c:v>
                </c:pt>
                <c:pt idx="917">
                  <c:v>14.58933262</c:v>
                </c:pt>
                <c:pt idx="918">
                  <c:v>15.62632324</c:v>
                </c:pt>
                <c:pt idx="919">
                  <c:v>15.936058450000001</c:v>
                </c:pt>
                <c:pt idx="920">
                  <c:v>16.746855459999999</c:v>
                </c:pt>
                <c:pt idx="921">
                  <c:v>22.093896829999998</c:v>
                </c:pt>
                <c:pt idx="922">
                  <c:v>22.269466439999999</c:v>
                </c:pt>
                <c:pt idx="923">
                  <c:v>21.144275100000002</c:v>
                </c:pt>
                <c:pt idx="924">
                  <c:v>20.635543009999999</c:v>
                </c:pt>
                <c:pt idx="925">
                  <c:v>21.016799349999999</c:v>
                </c:pt>
                <c:pt idx="926">
                  <c:v>21.319026900000001</c:v>
                </c:pt>
                <c:pt idx="927">
                  <c:v>20.879012920000001</c:v>
                </c:pt>
                <c:pt idx="928">
                  <c:v>21.524748240000001</c:v>
                </c:pt>
                <c:pt idx="929">
                  <c:v>22.16160708</c:v>
                </c:pt>
                <c:pt idx="930">
                  <c:v>23.010532690000002</c:v>
                </c:pt>
                <c:pt idx="931">
                  <c:v>24.15427463</c:v>
                </c:pt>
                <c:pt idx="932">
                  <c:v>24.586302669999998</c:v>
                </c:pt>
                <c:pt idx="933">
                  <c:v>22.018285299999999</c:v>
                </c:pt>
                <c:pt idx="934">
                  <c:v>20.416091120000001</c:v>
                </c:pt>
                <c:pt idx="935">
                  <c:v>16.863688079999999</c:v>
                </c:pt>
                <c:pt idx="936">
                  <c:v>15.18366003</c:v>
                </c:pt>
                <c:pt idx="937">
                  <c:v>14.91493185</c:v>
                </c:pt>
                <c:pt idx="938">
                  <c:v>15.859670400000001</c:v>
                </c:pt>
                <c:pt idx="939">
                  <c:v>16.116435469999999</c:v>
                </c:pt>
                <c:pt idx="940">
                  <c:v>16.49776808</c:v>
                </c:pt>
                <c:pt idx="941">
                  <c:v>16.942936490000001</c:v>
                </c:pt>
                <c:pt idx="942">
                  <c:v>16.16493328</c:v>
                </c:pt>
                <c:pt idx="943">
                  <c:v>15.95685396</c:v>
                </c:pt>
                <c:pt idx="944">
                  <c:v>15.66564252</c:v>
                </c:pt>
                <c:pt idx="945">
                  <c:v>15.55637162</c:v>
                </c:pt>
                <c:pt idx="946">
                  <c:v>15.53794695</c:v>
                </c:pt>
                <c:pt idx="947">
                  <c:v>14.793605189999999</c:v>
                </c:pt>
                <c:pt idx="948">
                  <c:v>13.134727610000001</c:v>
                </c:pt>
                <c:pt idx="949">
                  <c:v>11.63717892</c:v>
                </c:pt>
                <c:pt idx="950">
                  <c:v>11.983626510000001</c:v>
                </c:pt>
                <c:pt idx="951">
                  <c:v>14.14401593</c:v>
                </c:pt>
                <c:pt idx="952">
                  <c:v>15.636625280000001</c:v>
                </c:pt>
                <c:pt idx="953">
                  <c:v>15.3365437</c:v>
                </c:pt>
                <c:pt idx="954">
                  <c:v>15.15198504</c:v>
                </c:pt>
                <c:pt idx="955">
                  <c:v>15.949263480000001</c:v>
                </c:pt>
                <c:pt idx="956">
                  <c:v>16.45916871</c:v>
                </c:pt>
                <c:pt idx="957">
                  <c:v>15.09839977</c:v>
                </c:pt>
                <c:pt idx="958">
                  <c:v>13.1359882</c:v>
                </c:pt>
                <c:pt idx="959">
                  <c:v>14.97870636</c:v>
                </c:pt>
                <c:pt idx="960">
                  <c:v>16.913355679999999</c:v>
                </c:pt>
                <c:pt idx="961">
                  <c:v>15.27603298</c:v>
                </c:pt>
                <c:pt idx="962">
                  <c:v>15.409280949999999</c:v>
                </c:pt>
                <c:pt idx="963">
                  <c:v>15.245613949999999</c:v>
                </c:pt>
                <c:pt idx="964">
                  <c:v>15.0431843</c:v>
                </c:pt>
                <c:pt idx="965">
                  <c:v>15.293863269999999</c:v>
                </c:pt>
                <c:pt idx="966">
                  <c:v>16.181743090000001</c:v>
                </c:pt>
                <c:pt idx="967">
                  <c:v>17.441594680000001</c:v>
                </c:pt>
                <c:pt idx="968">
                  <c:v>18.42779135</c:v>
                </c:pt>
                <c:pt idx="969">
                  <c:v>18.28552745</c:v>
                </c:pt>
                <c:pt idx="970">
                  <c:v>18.861135820000001</c:v>
                </c:pt>
                <c:pt idx="971">
                  <c:v>19.30304709</c:v>
                </c:pt>
                <c:pt idx="972">
                  <c:v>19.713944179999999</c:v>
                </c:pt>
                <c:pt idx="973">
                  <c:v>18.623015219999999</c:v>
                </c:pt>
                <c:pt idx="974">
                  <c:v>18.43820723</c:v>
                </c:pt>
                <c:pt idx="975">
                  <c:v>19.158659190000002</c:v>
                </c:pt>
                <c:pt idx="976">
                  <c:v>19.74964473</c:v>
                </c:pt>
                <c:pt idx="977">
                  <c:v>20.560967510000001</c:v>
                </c:pt>
                <c:pt idx="978">
                  <c:v>20.45783479</c:v>
                </c:pt>
                <c:pt idx="979">
                  <c:v>20.248725459999999</c:v>
                </c:pt>
                <c:pt idx="980">
                  <c:v>20.164842149999998</c:v>
                </c:pt>
                <c:pt idx="981">
                  <c:v>20.159234009999999</c:v>
                </c:pt>
                <c:pt idx="982">
                  <c:v>18.79565114</c:v>
                </c:pt>
                <c:pt idx="983">
                  <c:v>17.21180974</c:v>
                </c:pt>
                <c:pt idx="984">
                  <c:v>13.64622836</c:v>
                </c:pt>
                <c:pt idx="985">
                  <c:v>11.65572603</c:v>
                </c:pt>
                <c:pt idx="986">
                  <c:v>10.92170198</c:v>
                </c:pt>
                <c:pt idx="987">
                  <c:v>13.59184711</c:v>
                </c:pt>
                <c:pt idx="988">
                  <c:v>20.68511839</c:v>
                </c:pt>
                <c:pt idx="989">
                  <c:v>23.236022470000002</c:v>
                </c:pt>
                <c:pt idx="990">
                  <c:v>21.188576640000001</c:v>
                </c:pt>
                <c:pt idx="991">
                  <c:v>19.10220159</c:v>
                </c:pt>
                <c:pt idx="992">
                  <c:v>17.041505059999999</c:v>
                </c:pt>
                <c:pt idx="993">
                  <c:v>13.48105691</c:v>
                </c:pt>
                <c:pt idx="994">
                  <c:v>12.0566643</c:v>
                </c:pt>
                <c:pt idx="995">
                  <c:v>12.165170440000001</c:v>
                </c:pt>
                <c:pt idx="996">
                  <c:v>12.66991634</c:v>
                </c:pt>
                <c:pt idx="997">
                  <c:v>13.388746729999999</c:v>
                </c:pt>
                <c:pt idx="998">
                  <c:v>13.57781902</c:v>
                </c:pt>
                <c:pt idx="999">
                  <c:v>14.106528969999999</c:v>
                </c:pt>
                <c:pt idx="1000">
                  <c:v>15.26944565</c:v>
                </c:pt>
                <c:pt idx="1001">
                  <c:v>16.389763469999998</c:v>
                </c:pt>
                <c:pt idx="1002">
                  <c:v>16.172247859999999</c:v>
                </c:pt>
                <c:pt idx="1003">
                  <c:v>15.543314909999999</c:v>
                </c:pt>
                <c:pt idx="1004">
                  <c:v>15.040219130000001</c:v>
                </c:pt>
                <c:pt idx="1005">
                  <c:v>16.703796830000002</c:v>
                </c:pt>
                <c:pt idx="1006">
                  <c:v>17.33860215</c:v>
                </c:pt>
                <c:pt idx="1007">
                  <c:v>17.79068599</c:v>
                </c:pt>
                <c:pt idx="1008">
                  <c:v>17.636209610000002</c:v>
                </c:pt>
                <c:pt idx="1009">
                  <c:v>17.447848619999998</c:v>
                </c:pt>
                <c:pt idx="1010">
                  <c:v>16.642893749999999</c:v>
                </c:pt>
                <c:pt idx="1011">
                  <c:v>15.63115238</c:v>
                </c:pt>
                <c:pt idx="1012">
                  <c:v>15.717909730000001</c:v>
                </c:pt>
                <c:pt idx="1013">
                  <c:v>16.205602219999999</c:v>
                </c:pt>
                <c:pt idx="1014">
                  <c:v>16.3400237</c:v>
                </c:pt>
                <c:pt idx="1015">
                  <c:v>15.67898469</c:v>
                </c:pt>
                <c:pt idx="1016">
                  <c:v>15.380351920000001</c:v>
                </c:pt>
                <c:pt idx="1017">
                  <c:v>14.881996989999999</c:v>
                </c:pt>
                <c:pt idx="1018">
                  <c:v>16.744025669999999</c:v>
                </c:pt>
                <c:pt idx="1019">
                  <c:v>17.078761620000002</c:v>
                </c:pt>
                <c:pt idx="1020">
                  <c:v>15.961268159999999</c:v>
                </c:pt>
                <c:pt idx="1021">
                  <c:v>14.986942409999999</c:v>
                </c:pt>
                <c:pt idx="1022">
                  <c:v>15.73360965</c:v>
                </c:pt>
                <c:pt idx="1023">
                  <c:v>16.594383319999999</c:v>
                </c:pt>
                <c:pt idx="1024">
                  <c:v>17.221634259999998</c:v>
                </c:pt>
                <c:pt idx="1025">
                  <c:v>17.932670420000001</c:v>
                </c:pt>
                <c:pt idx="1026">
                  <c:v>17.52804927</c:v>
                </c:pt>
                <c:pt idx="1027">
                  <c:v>17.484622569999999</c:v>
                </c:pt>
                <c:pt idx="1028">
                  <c:v>17.442078689999999</c:v>
                </c:pt>
                <c:pt idx="1029">
                  <c:v>17.635619999999999</c:v>
                </c:pt>
                <c:pt idx="1030">
                  <c:v>17.076973519999999</c:v>
                </c:pt>
                <c:pt idx="1031">
                  <c:v>15.54550296</c:v>
                </c:pt>
                <c:pt idx="1032">
                  <c:v>13.965993920000001</c:v>
                </c:pt>
                <c:pt idx="1033">
                  <c:v>12.96881995</c:v>
                </c:pt>
                <c:pt idx="1034">
                  <c:v>13.648529</c:v>
                </c:pt>
                <c:pt idx="1035">
                  <c:v>13.89076867</c:v>
                </c:pt>
                <c:pt idx="1036">
                  <c:v>14.07793201</c:v>
                </c:pt>
                <c:pt idx="1037">
                  <c:v>13.99407837</c:v>
                </c:pt>
                <c:pt idx="1038">
                  <c:v>13.88546689</c:v>
                </c:pt>
                <c:pt idx="1039">
                  <c:v>14.170135800000001</c:v>
                </c:pt>
                <c:pt idx="1040">
                  <c:v>14.344140510000001</c:v>
                </c:pt>
                <c:pt idx="1041">
                  <c:v>14.60889025</c:v>
                </c:pt>
                <c:pt idx="1042">
                  <c:v>14.383684349999999</c:v>
                </c:pt>
                <c:pt idx="1043">
                  <c:v>13.809784430000001</c:v>
                </c:pt>
                <c:pt idx="1044">
                  <c:v>14.797693130000001</c:v>
                </c:pt>
                <c:pt idx="1045">
                  <c:v>15.229965350000001</c:v>
                </c:pt>
                <c:pt idx="1046">
                  <c:v>14.121397099999999</c:v>
                </c:pt>
                <c:pt idx="1047">
                  <c:v>14.781959519999999</c:v>
                </c:pt>
                <c:pt idx="1048">
                  <c:v>14.69012983</c:v>
                </c:pt>
                <c:pt idx="1049">
                  <c:v>15.48649694</c:v>
                </c:pt>
                <c:pt idx="1050">
                  <c:v>15.702369579999999</c:v>
                </c:pt>
                <c:pt idx="1051">
                  <c:v>15.84083599</c:v>
                </c:pt>
                <c:pt idx="1052">
                  <c:v>15.78607704</c:v>
                </c:pt>
                <c:pt idx="1053">
                  <c:v>15.6169078</c:v>
                </c:pt>
                <c:pt idx="1054">
                  <c:v>15.92017736</c:v>
                </c:pt>
                <c:pt idx="1055">
                  <c:v>15.971216549999999</c:v>
                </c:pt>
                <c:pt idx="1056">
                  <c:v>15.6591839</c:v>
                </c:pt>
                <c:pt idx="1057">
                  <c:v>16.016773359999998</c:v>
                </c:pt>
                <c:pt idx="1058">
                  <c:v>16.282250770000001</c:v>
                </c:pt>
                <c:pt idx="1059">
                  <c:v>15.76611673</c:v>
                </c:pt>
                <c:pt idx="1060">
                  <c:v>15.89681118</c:v>
                </c:pt>
                <c:pt idx="1061">
                  <c:v>15.919188780000001</c:v>
                </c:pt>
                <c:pt idx="1062">
                  <c:v>15.653447809999999</c:v>
                </c:pt>
                <c:pt idx="1063">
                  <c:v>15.549712530000001</c:v>
                </c:pt>
                <c:pt idx="1064">
                  <c:v>16.18061526</c:v>
                </c:pt>
                <c:pt idx="1065">
                  <c:v>17.50823188</c:v>
                </c:pt>
                <c:pt idx="1066">
                  <c:v>20.84495008</c:v>
                </c:pt>
                <c:pt idx="1067">
                  <c:v>21.827328000000001</c:v>
                </c:pt>
                <c:pt idx="1068">
                  <c:v>21.313632670000001</c:v>
                </c:pt>
                <c:pt idx="1069">
                  <c:v>20.720972140000001</c:v>
                </c:pt>
                <c:pt idx="1070">
                  <c:v>20.470206470000001</c:v>
                </c:pt>
                <c:pt idx="1071">
                  <c:v>19.893796729999998</c:v>
                </c:pt>
                <c:pt idx="1072">
                  <c:v>19.409211519999999</c:v>
                </c:pt>
                <c:pt idx="1073">
                  <c:v>19.742610989999999</c:v>
                </c:pt>
                <c:pt idx="1074">
                  <c:v>20.887884209999999</c:v>
                </c:pt>
                <c:pt idx="1075">
                  <c:v>21.20886071</c:v>
                </c:pt>
                <c:pt idx="1076">
                  <c:v>20.77150323</c:v>
                </c:pt>
                <c:pt idx="1077">
                  <c:v>19.180043170000001</c:v>
                </c:pt>
                <c:pt idx="1078">
                  <c:v>18.528023749999999</c:v>
                </c:pt>
                <c:pt idx="1079">
                  <c:v>17.437493969999998</c:v>
                </c:pt>
                <c:pt idx="1080">
                  <c:v>15.83887726</c:v>
                </c:pt>
                <c:pt idx="1081">
                  <c:v>15.088733230000001</c:v>
                </c:pt>
                <c:pt idx="1082">
                  <c:v>14.851491149999999</c:v>
                </c:pt>
                <c:pt idx="1083">
                  <c:v>14.620885729999999</c:v>
                </c:pt>
                <c:pt idx="1084">
                  <c:v>14.516968990000001</c:v>
                </c:pt>
                <c:pt idx="1085">
                  <c:v>14.557472110000001</c:v>
                </c:pt>
                <c:pt idx="1086">
                  <c:v>14.76404477</c:v>
                </c:pt>
                <c:pt idx="1087">
                  <c:v>14.624557899999999</c:v>
                </c:pt>
                <c:pt idx="1088">
                  <c:v>14.505727200000001</c:v>
                </c:pt>
                <c:pt idx="1089">
                  <c:v>13.96575629</c:v>
                </c:pt>
                <c:pt idx="1090">
                  <c:v>13.617805880000001</c:v>
                </c:pt>
                <c:pt idx="1091">
                  <c:v>13.64793946</c:v>
                </c:pt>
                <c:pt idx="1092">
                  <c:v>13.987433709999999</c:v>
                </c:pt>
                <c:pt idx="1093">
                  <c:v>14.37479918</c:v>
                </c:pt>
                <c:pt idx="1094">
                  <c:v>14.173145420000001</c:v>
                </c:pt>
                <c:pt idx="1095">
                  <c:v>14.88303872</c:v>
                </c:pt>
                <c:pt idx="1096">
                  <c:v>15.60753038</c:v>
                </c:pt>
                <c:pt idx="1097">
                  <c:v>15.851643490000001</c:v>
                </c:pt>
                <c:pt idx="1098">
                  <c:v>14.9337012</c:v>
                </c:pt>
                <c:pt idx="1099">
                  <c:v>15.1874214</c:v>
                </c:pt>
                <c:pt idx="1100">
                  <c:v>16.160496810000001</c:v>
                </c:pt>
                <c:pt idx="1101">
                  <c:v>16.35034039</c:v>
                </c:pt>
                <c:pt idx="1102">
                  <c:v>16.051848410000002</c:v>
                </c:pt>
                <c:pt idx="1103">
                  <c:v>16.15271898</c:v>
                </c:pt>
                <c:pt idx="1104">
                  <c:v>16.151477329999999</c:v>
                </c:pt>
                <c:pt idx="1105">
                  <c:v>15.89038489</c:v>
                </c:pt>
                <c:pt idx="1106">
                  <c:v>14.33526515</c:v>
                </c:pt>
                <c:pt idx="1107">
                  <c:v>14.83472823</c:v>
                </c:pt>
                <c:pt idx="1108">
                  <c:v>16.48355939</c:v>
                </c:pt>
                <c:pt idx="1109">
                  <c:v>16.86645232</c:v>
                </c:pt>
                <c:pt idx="1110">
                  <c:v>17.513266219999998</c:v>
                </c:pt>
                <c:pt idx="1111">
                  <c:v>18.089123860000001</c:v>
                </c:pt>
                <c:pt idx="1112">
                  <c:v>21.235001159999999</c:v>
                </c:pt>
                <c:pt idx="1113">
                  <c:v>24.033449019999999</c:v>
                </c:pt>
                <c:pt idx="1114">
                  <c:v>24.538173260000001</c:v>
                </c:pt>
                <c:pt idx="1115">
                  <c:v>25.19376493</c:v>
                </c:pt>
                <c:pt idx="1116">
                  <c:v>25.74058119</c:v>
                </c:pt>
                <c:pt idx="1117">
                  <c:v>25.934200329999999</c:v>
                </c:pt>
                <c:pt idx="1118">
                  <c:v>25.89557786</c:v>
                </c:pt>
                <c:pt idx="1119">
                  <c:v>26.348939089999998</c:v>
                </c:pt>
                <c:pt idx="1120">
                  <c:v>26.24198007</c:v>
                </c:pt>
                <c:pt idx="1121">
                  <c:v>26.159442540000001</c:v>
                </c:pt>
                <c:pt idx="1122">
                  <c:v>26.458983679999999</c:v>
                </c:pt>
                <c:pt idx="1123">
                  <c:v>26.730083919999998</c:v>
                </c:pt>
                <c:pt idx="1124">
                  <c:v>26.64498472</c:v>
                </c:pt>
                <c:pt idx="1125">
                  <c:v>27.00487854</c:v>
                </c:pt>
                <c:pt idx="1126">
                  <c:v>27.268820739999999</c:v>
                </c:pt>
                <c:pt idx="1127">
                  <c:v>26.823107619999998</c:v>
                </c:pt>
                <c:pt idx="1128">
                  <c:v>26.2982753</c:v>
                </c:pt>
                <c:pt idx="1129">
                  <c:v>25.869635519999999</c:v>
                </c:pt>
                <c:pt idx="1130">
                  <c:v>25.89596031</c:v>
                </c:pt>
                <c:pt idx="1131">
                  <c:v>26.081414240000001</c:v>
                </c:pt>
                <c:pt idx="1132">
                  <c:v>26.111451760000001</c:v>
                </c:pt>
                <c:pt idx="1133">
                  <c:v>25.821153370000001</c:v>
                </c:pt>
                <c:pt idx="1134">
                  <c:v>25.364128600000001</c:v>
                </c:pt>
                <c:pt idx="1135">
                  <c:v>24.535214750000002</c:v>
                </c:pt>
                <c:pt idx="1136">
                  <c:v>23.807581689999999</c:v>
                </c:pt>
                <c:pt idx="1137">
                  <c:v>22.510227440000001</c:v>
                </c:pt>
                <c:pt idx="1138">
                  <c:v>20.17841125</c:v>
                </c:pt>
                <c:pt idx="1139">
                  <c:v>17.11171667</c:v>
                </c:pt>
                <c:pt idx="1140">
                  <c:v>15.65261793</c:v>
                </c:pt>
                <c:pt idx="1141">
                  <c:v>14.122381020000001</c:v>
                </c:pt>
                <c:pt idx="1142">
                  <c:v>12.111969220000001</c:v>
                </c:pt>
                <c:pt idx="1143">
                  <c:v>12.64776101</c:v>
                </c:pt>
                <c:pt idx="1144">
                  <c:v>13.440806759999999</c:v>
                </c:pt>
                <c:pt idx="1145">
                  <c:v>14.92702441</c:v>
                </c:pt>
                <c:pt idx="1146">
                  <c:v>15.40272482</c:v>
                </c:pt>
                <c:pt idx="1147">
                  <c:v>17.004388339999998</c:v>
                </c:pt>
                <c:pt idx="1148">
                  <c:v>18.17032172</c:v>
                </c:pt>
                <c:pt idx="1149">
                  <c:v>19.81211184</c:v>
                </c:pt>
                <c:pt idx="1150">
                  <c:v>20.991604880000001</c:v>
                </c:pt>
                <c:pt idx="1151">
                  <c:v>20.890159300000001</c:v>
                </c:pt>
                <c:pt idx="1152">
                  <c:v>20.43067404</c:v>
                </c:pt>
                <c:pt idx="1153">
                  <c:v>19.72240562</c:v>
                </c:pt>
                <c:pt idx="1154">
                  <c:v>20.137466790000001</c:v>
                </c:pt>
                <c:pt idx="1155">
                  <c:v>20.33586318</c:v>
                </c:pt>
                <c:pt idx="1156">
                  <c:v>20.113102229999999</c:v>
                </c:pt>
                <c:pt idx="1157">
                  <c:v>19.88441929</c:v>
                </c:pt>
                <c:pt idx="1158">
                  <c:v>20.48969438</c:v>
                </c:pt>
                <c:pt idx="1159">
                  <c:v>22.409884519999999</c:v>
                </c:pt>
                <c:pt idx="1160">
                  <c:v>23.029583179999999</c:v>
                </c:pt>
                <c:pt idx="1161">
                  <c:v>23.574312129999999</c:v>
                </c:pt>
                <c:pt idx="1162">
                  <c:v>23.47187628</c:v>
                </c:pt>
                <c:pt idx="1163">
                  <c:v>23.854401920000001</c:v>
                </c:pt>
                <c:pt idx="1164">
                  <c:v>24.2860671</c:v>
                </c:pt>
                <c:pt idx="1165">
                  <c:v>24.779041469999999</c:v>
                </c:pt>
                <c:pt idx="1166">
                  <c:v>25.055875669999999</c:v>
                </c:pt>
                <c:pt idx="1167">
                  <c:v>25.252028240000001</c:v>
                </c:pt>
                <c:pt idx="1168">
                  <c:v>25.527013969999999</c:v>
                </c:pt>
                <c:pt idx="1169">
                  <c:v>25.679006810000001</c:v>
                </c:pt>
                <c:pt idx="1170">
                  <c:v>26.060153969999998</c:v>
                </c:pt>
                <c:pt idx="1171">
                  <c:v>25.901474879999999</c:v>
                </c:pt>
                <c:pt idx="1172">
                  <c:v>25.581715339999999</c:v>
                </c:pt>
                <c:pt idx="1173">
                  <c:v>25.71950399</c:v>
                </c:pt>
                <c:pt idx="1174">
                  <c:v>26.120272409999998</c:v>
                </c:pt>
                <c:pt idx="1175">
                  <c:v>26.110041079999998</c:v>
                </c:pt>
                <c:pt idx="1176">
                  <c:v>26.118643720000001</c:v>
                </c:pt>
                <c:pt idx="1177">
                  <c:v>26.360788620000001</c:v>
                </c:pt>
                <c:pt idx="1178">
                  <c:v>25.7546383</c:v>
                </c:pt>
                <c:pt idx="1179">
                  <c:v>25.401716830000002</c:v>
                </c:pt>
                <c:pt idx="1180">
                  <c:v>23.851534820000001</c:v>
                </c:pt>
                <c:pt idx="1181">
                  <c:v>23.800962909999999</c:v>
                </c:pt>
                <c:pt idx="1182">
                  <c:v>17.317389469999998</c:v>
                </c:pt>
                <c:pt idx="1183">
                  <c:v>13.091989030000001</c:v>
                </c:pt>
                <c:pt idx="1184">
                  <c:v>7.9039228609999999</c:v>
                </c:pt>
                <c:pt idx="1185">
                  <c:v>7.0669888380000003</c:v>
                </c:pt>
                <c:pt idx="1186">
                  <c:v>7.408157031</c:v>
                </c:pt>
                <c:pt idx="1187">
                  <c:v>9.1305051549999998</c:v>
                </c:pt>
                <c:pt idx="1188">
                  <c:v>11.92587129</c:v>
                </c:pt>
                <c:pt idx="1189">
                  <c:v>17.874561190000001</c:v>
                </c:pt>
                <c:pt idx="1190">
                  <c:v>19.609369430000001</c:v>
                </c:pt>
                <c:pt idx="1191">
                  <c:v>17.480653199999999</c:v>
                </c:pt>
                <c:pt idx="1192">
                  <c:v>19.214941169999999</c:v>
                </c:pt>
                <c:pt idx="1193">
                  <c:v>18.070194570000002</c:v>
                </c:pt>
                <c:pt idx="1194">
                  <c:v>16.745143030000001</c:v>
                </c:pt>
                <c:pt idx="1195">
                  <c:v>15.59792949</c:v>
                </c:pt>
                <c:pt idx="1196">
                  <c:v>17.198434989999999</c:v>
                </c:pt>
                <c:pt idx="1197">
                  <c:v>17.734489610000001</c:v>
                </c:pt>
                <c:pt idx="1198">
                  <c:v>18.631059029999999</c:v>
                </c:pt>
                <c:pt idx="1199">
                  <c:v>19.459605629999999</c:v>
                </c:pt>
                <c:pt idx="1200">
                  <c:v>19.35078699</c:v>
                </c:pt>
                <c:pt idx="1201">
                  <c:v>18.849239109999999</c:v>
                </c:pt>
                <c:pt idx="1202">
                  <c:v>18.763850919999999</c:v>
                </c:pt>
                <c:pt idx="1203">
                  <c:v>19.54678693</c:v>
                </c:pt>
                <c:pt idx="1204">
                  <c:v>20.189427930000001</c:v>
                </c:pt>
                <c:pt idx="1205">
                  <c:v>21.295553340000001</c:v>
                </c:pt>
                <c:pt idx="1206">
                  <c:v>21.81971545</c:v>
                </c:pt>
                <c:pt idx="1207">
                  <c:v>22.107678880000002</c:v>
                </c:pt>
                <c:pt idx="1208">
                  <c:v>24.329844550000001</c:v>
                </c:pt>
                <c:pt idx="1209">
                  <c:v>25.251437930000002</c:v>
                </c:pt>
                <c:pt idx="1210">
                  <c:v>25.989012880000001</c:v>
                </c:pt>
                <c:pt idx="1211">
                  <c:v>26.079345150000002</c:v>
                </c:pt>
                <c:pt idx="1212">
                  <c:v>26.1366589</c:v>
                </c:pt>
                <c:pt idx="1213">
                  <c:v>25.860334330000001</c:v>
                </c:pt>
                <c:pt idx="1214">
                  <c:v>25.099994819999999</c:v>
                </c:pt>
                <c:pt idx="1215">
                  <c:v>25.575170709999998</c:v>
                </c:pt>
                <c:pt idx="1216">
                  <c:v>26.238730239999999</c:v>
                </c:pt>
                <c:pt idx="1217">
                  <c:v>26.636375220000001</c:v>
                </c:pt>
                <c:pt idx="1218">
                  <c:v>26.71464538</c:v>
                </c:pt>
                <c:pt idx="1219">
                  <c:v>26.89157084</c:v>
                </c:pt>
                <c:pt idx="1220">
                  <c:v>26.76370356</c:v>
                </c:pt>
                <c:pt idx="1221">
                  <c:v>26.71448354</c:v>
                </c:pt>
                <c:pt idx="1222">
                  <c:v>26.742203880000002</c:v>
                </c:pt>
                <c:pt idx="1223">
                  <c:v>26.898618849999998</c:v>
                </c:pt>
                <c:pt idx="1224">
                  <c:v>26.921979709999999</c:v>
                </c:pt>
                <c:pt idx="1225">
                  <c:v>26.974879309999999</c:v>
                </c:pt>
                <c:pt idx="1226">
                  <c:v>26.744541819999998</c:v>
                </c:pt>
                <c:pt idx="1227">
                  <c:v>26.128053139999999</c:v>
                </c:pt>
                <c:pt idx="1228">
                  <c:v>24.523095609999999</c:v>
                </c:pt>
                <c:pt idx="1229">
                  <c:v>21.772437020000002</c:v>
                </c:pt>
                <c:pt idx="1230">
                  <c:v>18.82531848</c:v>
                </c:pt>
                <c:pt idx="1231">
                  <c:v>21.309806420000001</c:v>
                </c:pt>
                <c:pt idx="1232">
                  <c:v>18.880851409999998</c:v>
                </c:pt>
                <c:pt idx="1233">
                  <c:v>19.070653629999999</c:v>
                </c:pt>
                <c:pt idx="1234">
                  <c:v>21.94654714</c:v>
                </c:pt>
                <c:pt idx="1235">
                  <c:v>22.044335539999999</c:v>
                </c:pt>
                <c:pt idx="1236">
                  <c:v>23.048366099999999</c:v>
                </c:pt>
                <c:pt idx="1237">
                  <c:v>23.55621816</c:v>
                </c:pt>
                <c:pt idx="1238">
                  <c:v>23.96871947</c:v>
                </c:pt>
                <c:pt idx="1239">
                  <c:v>23.797661040000001</c:v>
                </c:pt>
                <c:pt idx="1240">
                  <c:v>22.840463400000001</c:v>
                </c:pt>
                <c:pt idx="1241">
                  <c:v>23.934578500000001</c:v>
                </c:pt>
                <c:pt idx="1242">
                  <c:v>24.234265010000001</c:v>
                </c:pt>
                <c:pt idx="1243">
                  <c:v>23.783817259999999</c:v>
                </c:pt>
                <c:pt idx="1244">
                  <c:v>23.621571150000001</c:v>
                </c:pt>
                <c:pt idx="1245">
                  <c:v>23.532023240000001</c:v>
                </c:pt>
                <c:pt idx="1246">
                  <c:v>23.640700800000001</c:v>
                </c:pt>
                <c:pt idx="1247">
                  <c:v>22.900310149999999</c:v>
                </c:pt>
                <c:pt idx="1248">
                  <c:v>22.297222080000001</c:v>
                </c:pt>
                <c:pt idx="1249">
                  <c:v>21.962873439999999</c:v>
                </c:pt>
                <c:pt idx="1250">
                  <c:v>22.396112670000001</c:v>
                </c:pt>
                <c:pt idx="1251">
                  <c:v>21.848274379999999</c:v>
                </c:pt>
                <c:pt idx="1252">
                  <c:v>20.85012953</c:v>
                </c:pt>
                <c:pt idx="1253">
                  <c:v>19.93748519</c:v>
                </c:pt>
                <c:pt idx="1254">
                  <c:v>19.890853280000002</c:v>
                </c:pt>
                <c:pt idx="1255">
                  <c:v>21.000174179999998</c:v>
                </c:pt>
                <c:pt idx="1256">
                  <c:v>21.92875626</c:v>
                </c:pt>
                <c:pt idx="1257">
                  <c:v>22.75761692</c:v>
                </c:pt>
                <c:pt idx="1258">
                  <c:v>22.63463389</c:v>
                </c:pt>
                <c:pt idx="1259">
                  <c:v>22.365094070000001</c:v>
                </c:pt>
                <c:pt idx="1260">
                  <c:v>23.064562800000001</c:v>
                </c:pt>
                <c:pt idx="1261">
                  <c:v>23.284667979999998</c:v>
                </c:pt>
                <c:pt idx="1262">
                  <c:v>23.141581909999999</c:v>
                </c:pt>
                <c:pt idx="1263">
                  <c:v>23.472614</c:v>
                </c:pt>
                <c:pt idx="1264">
                  <c:v>23.491568059999999</c:v>
                </c:pt>
                <c:pt idx="1265">
                  <c:v>23.52937799</c:v>
                </c:pt>
                <c:pt idx="1266">
                  <c:v>23.90951274</c:v>
                </c:pt>
                <c:pt idx="1267">
                  <c:v>24.625652670000001</c:v>
                </c:pt>
                <c:pt idx="1268">
                  <c:v>24.84226516</c:v>
                </c:pt>
                <c:pt idx="1269">
                  <c:v>25.072532819999999</c:v>
                </c:pt>
                <c:pt idx="1270">
                  <c:v>25.009244420000002</c:v>
                </c:pt>
                <c:pt idx="1271">
                  <c:v>24.589228210000002</c:v>
                </c:pt>
                <c:pt idx="1272">
                  <c:v>23.658301810000001</c:v>
                </c:pt>
                <c:pt idx="1273">
                  <c:v>21.56438198</c:v>
                </c:pt>
                <c:pt idx="1274">
                  <c:v>20.035265849999998</c:v>
                </c:pt>
                <c:pt idx="1275">
                  <c:v>17.89477308</c:v>
                </c:pt>
                <c:pt idx="1276">
                  <c:v>17.158155369999999</c:v>
                </c:pt>
                <c:pt idx="1277">
                  <c:v>15.833570229999999</c:v>
                </c:pt>
                <c:pt idx="1278">
                  <c:v>15.3248734</c:v>
                </c:pt>
                <c:pt idx="1279">
                  <c:v>15.47618106</c:v>
                </c:pt>
                <c:pt idx="1280">
                  <c:v>16.69851379</c:v>
                </c:pt>
                <c:pt idx="1281">
                  <c:v>18.986587109999999</c:v>
                </c:pt>
                <c:pt idx="1282">
                  <c:v>22.16980203</c:v>
                </c:pt>
                <c:pt idx="1283">
                  <c:v>24.260486</c:v>
                </c:pt>
                <c:pt idx="1284">
                  <c:v>24.57468107</c:v>
                </c:pt>
                <c:pt idx="1285">
                  <c:v>24.481744559999999</c:v>
                </c:pt>
                <c:pt idx="1286">
                  <c:v>23.858966070000001</c:v>
                </c:pt>
                <c:pt idx="1287">
                  <c:v>23.83405922</c:v>
                </c:pt>
                <c:pt idx="1288">
                  <c:v>23.86551115</c:v>
                </c:pt>
                <c:pt idx="1289">
                  <c:v>24.11727999</c:v>
                </c:pt>
                <c:pt idx="1290">
                  <c:v>24.146044539999998</c:v>
                </c:pt>
                <c:pt idx="1291">
                  <c:v>23.85434046</c:v>
                </c:pt>
                <c:pt idx="1292">
                  <c:v>23.612336849999998</c:v>
                </c:pt>
                <c:pt idx="1293">
                  <c:v>23.195747570000002</c:v>
                </c:pt>
                <c:pt idx="1294">
                  <c:v>22.124738449999999</c:v>
                </c:pt>
                <c:pt idx="1295">
                  <c:v>21.840301520000001</c:v>
                </c:pt>
                <c:pt idx="1296">
                  <c:v>20.845237650000001</c:v>
                </c:pt>
                <c:pt idx="1297">
                  <c:v>20.801112799999999</c:v>
                </c:pt>
                <c:pt idx="1298">
                  <c:v>19.554958859999999</c:v>
                </c:pt>
                <c:pt idx="1299">
                  <c:v>18.666028919999999</c:v>
                </c:pt>
                <c:pt idx="1300">
                  <c:v>18.0989577</c:v>
                </c:pt>
                <c:pt idx="1301">
                  <c:v>17.753812369999999</c:v>
                </c:pt>
                <c:pt idx="1302">
                  <c:v>17.693981279999999</c:v>
                </c:pt>
                <c:pt idx="1303">
                  <c:v>18.65636739</c:v>
                </c:pt>
                <c:pt idx="1304">
                  <c:v>18.395975530000001</c:v>
                </c:pt>
                <c:pt idx="1305">
                  <c:v>18.70021006</c:v>
                </c:pt>
                <c:pt idx="1306">
                  <c:v>20.85940647</c:v>
                </c:pt>
                <c:pt idx="1307">
                  <c:v>23.551831069999999</c:v>
                </c:pt>
                <c:pt idx="1308">
                  <c:v>23.617980620000001</c:v>
                </c:pt>
                <c:pt idx="1309">
                  <c:v>22.905957489999999</c:v>
                </c:pt>
                <c:pt idx="1310">
                  <c:v>22.279409439999998</c:v>
                </c:pt>
                <c:pt idx="1311">
                  <c:v>22.347981430000001</c:v>
                </c:pt>
                <c:pt idx="1312">
                  <c:v>22.38095843</c:v>
                </c:pt>
                <c:pt idx="1313">
                  <c:v>22.872494400000001</c:v>
                </c:pt>
                <c:pt idx="1314">
                  <c:v>24.118599759999999</c:v>
                </c:pt>
                <c:pt idx="1315">
                  <c:v>24.191862990000001</c:v>
                </c:pt>
                <c:pt idx="1316">
                  <c:v>24.313557100000001</c:v>
                </c:pt>
                <c:pt idx="1317">
                  <c:v>24.36865568</c:v>
                </c:pt>
                <c:pt idx="1318">
                  <c:v>22.777956</c:v>
                </c:pt>
                <c:pt idx="1319">
                  <c:v>20.507120950000001</c:v>
                </c:pt>
                <c:pt idx="1320">
                  <c:v>19.496451279999999</c:v>
                </c:pt>
                <c:pt idx="1321">
                  <c:v>19.22117969</c:v>
                </c:pt>
                <c:pt idx="1322">
                  <c:v>19.48782834</c:v>
                </c:pt>
                <c:pt idx="1323">
                  <c:v>20.234882389999999</c:v>
                </c:pt>
                <c:pt idx="1324">
                  <c:v>20.083719640000002</c:v>
                </c:pt>
                <c:pt idx="1325">
                  <c:v>20.122907130000002</c:v>
                </c:pt>
                <c:pt idx="1326">
                  <c:v>20.143923789999999</c:v>
                </c:pt>
                <c:pt idx="1327">
                  <c:v>20.244216349999999</c:v>
                </c:pt>
                <c:pt idx="1328">
                  <c:v>20.512515100000002</c:v>
                </c:pt>
                <c:pt idx="1329">
                  <c:v>22.873033159999999</c:v>
                </c:pt>
                <c:pt idx="1330">
                  <c:v>24.62454756</c:v>
                </c:pt>
                <c:pt idx="1331">
                  <c:v>24.439283639999999</c:v>
                </c:pt>
                <c:pt idx="1332">
                  <c:v>24.808982060000002</c:v>
                </c:pt>
                <c:pt idx="1333">
                  <c:v>24.947306149999999</c:v>
                </c:pt>
                <c:pt idx="1334">
                  <c:v>24.828307209999998</c:v>
                </c:pt>
                <c:pt idx="1335">
                  <c:v>24.625335849999999</c:v>
                </c:pt>
                <c:pt idx="1336">
                  <c:v>25.55392428</c:v>
                </c:pt>
                <c:pt idx="1337">
                  <c:v>25.132248409999999</c:v>
                </c:pt>
                <c:pt idx="1338">
                  <c:v>23.97476618</c:v>
                </c:pt>
                <c:pt idx="1339">
                  <c:v>23.326325310000001</c:v>
                </c:pt>
                <c:pt idx="1340">
                  <c:v>22.63710068</c:v>
                </c:pt>
                <c:pt idx="1341">
                  <c:v>21.820745580000001</c:v>
                </c:pt>
                <c:pt idx="1342">
                  <c:v>20.107354520000001</c:v>
                </c:pt>
                <c:pt idx="1343">
                  <c:v>18.448729849999999</c:v>
                </c:pt>
                <c:pt idx="1344">
                  <c:v>18.931163009999999</c:v>
                </c:pt>
                <c:pt idx="1345">
                  <c:v>18.569557889999999</c:v>
                </c:pt>
                <c:pt idx="1346">
                  <c:v>18.484670260000001</c:v>
                </c:pt>
                <c:pt idx="1347">
                  <c:v>18.40075096</c:v>
                </c:pt>
                <c:pt idx="1348">
                  <c:v>17.720322240000002</c:v>
                </c:pt>
                <c:pt idx="1349">
                  <c:v>17.139267400000001</c:v>
                </c:pt>
                <c:pt idx="1350">
                  <c:v>16.95787898</c:v>
                </c:pt>
                <c:pt idx="1351">
                  <c:v>16.545612179999999</c:v>
                </c:pt>
                <c:pt idx="1352">
                  <c:v>17.2285483</c:v>
                </c:pt>
                <c:pt idx="1353">
                  <c:v>22.002398620000001</c:v>
                </c:pt>
                <c:pt idx="1354">
                  <c:v>23.827886880000001</c:v>
                </c:pt>
                <c:pt idx="1355">
                  <c:v>24.342548170000001</c:v>
                </c:pt>
                <c:pt idx="1356">
                  <c:v>24.317996239999999</c:v>
                </c:pt>
                <c:pt idx="1357">
                  <c:v>24.140741370000001</c:v>
                </c:pt>
                <c:pt idx="1358">
                  <c:v>24.70417857</c:v>
                </c:pt>
                <c:pt idx="1359">
                  <c:v>24.99913622</c:v>
                </c:pt>
                <c:pt idx="1360">
                  <c:v>25.036183099999999</c:v>
                </c:pt>
                <c:pt idx="1361">
                  <c:v>24.305641789999999</c:v>
                </c:pt>
                <c:pt idx="1362">
                  <c:v>23.819155240000001</c:v>
                </c:pt>
                <c:pt idx="1363">
                  <c:v>24.175337500000001</c:v>
                </c:pt>
                <c:pt idx="1364">
                  <c:v>24.10613296</c:v>
                </c:pt>
                <c:pt idx="1365">
                  <c:v>24.091798050000001</c:v>
                </c:pt>
                <c:pt idx="1366">
                  <c:v>23.170744190000001</c:v>
                </c:pt>
                <c:pt idx="1367">
                  <c:v>15.46011011</c:v>
                </c:pt>
                <c:pt idx="1368">
                  <c:v>13.93681106</c:v>
                </c:pt>
                <c:pt idx="1369">
                  <c:v>15.973996250000001</c:v>
                </c:pt>
                <c:pt idx="1370">
                  <c:v>15.201748569999999</c:v>
                </c:pt>
                <c:pt idx="1371">
                  <c:v>13.938104940000001</c:v>
                </c:pt>
                <c:pt idx="1372">
                  <c:v>14.035559599999999</c:v>
                </c:pt>
                <c:pt idx="1373">
                  <c:v>13.516084490000001</c:v>
                </c:pt>
                <c:pt idx="1374">
                  <c:v>13.00143753</c:v>
                </c:pt>
                <c:pt idx="1375">
                  <c:v>11.48827968</c:v>
                </c:pt>
                <c:pt idx="1376">
                  <c:v>9.7512507979999992</c:v>
                </c:pt>
                <c:pt idx="1377">
                  <c:v>9.9725904449999998</c:v>
                </c:pt>
                <c:pt idx="1378">
                  <c:v>12.227842649999999</c:v>
                </c:pt>
                <c:pt idx="1379">
                  <c:v>13.74633148</c:v>
                </c:pt>
                <c:pt idx="1380">
                  <c:v>13.75330903</c:v>
                </c:pt>
                <c:pt idx="1381">
                  <c:v>15.315681489999999</c:v>
                </c:pt>
                <c:pt idx="1382">
                  <c:v>16.38828711</c:v>
                </c:pt>
                <c:pt idx="1383">
                  <c:v>16.066771960000001</c:v>
                </c:pt>
                <c:pt idx="1384">
                  <c:v>16.644107250000001</c:v>
                </c:pt>
                <c:pt idx="1385">
                  <c:v>21.410925729999999</c:v>
                </c:pt>
                <c:pt idx="1386">
                  <c:v>23.799346830000001</c:v>
                </c:pt>
                <c:pt idx="1387">
                  <c:v>21.66674106</c:v>
                </c:pt>
                <c:pt idx="1388">
                  <c:v>22.157679949999999</c:v>
                </c:pt>
                <c:pt idx="1389">
                  <c:v>22.86145007</c:v>
                </c:pt>
                <c:pt idx="1390">
                  <c:v>23.62365526</c:v>
                </c:pt>
                <c:pt idx="1391">
                  <c:v>22.954884580000002</c:v>
                </c:pt>
                <c:pt idx="1392">
                  <c:v>22.238798639999999</c:v>
                </c:pt>
                <c:pt idx="1393">
                  <c:v>21.80209</c:v>
                </c:pt>
                <c:pt idx="1394">
                  <c:v>21.051933099999999</c:v>
                </c:pt>
                <c:pt idx="1395">
                  <c:v>20.524510809999999</c:v>
                </c:pt>
                <c:pt idx="1396">
                  <c:v>20.54538058</c:v>
                </c:pt>
                <c:pt idx="1397">
                  <c:v>20.796428509999998</c:v>
                </c:pt>
                <c:pt idx="1398">
                  <c:v>21.037941969999999</c:v>
                </c:pt>
                <c:pt idx="1399">
                  <c:v>20.561524049999999</c:v>
                </c:pt>
                <c:pt idx="1400">
                  <c:v>23.697912980000002</c:v>
                </c:pt>
                <c:pt idx="1401">
                  <c:v>25.307006520000002</c:v>
                </c:pt>
                <c:pt idx="1402">
                  <c:v>25.385553179999999</c:v>
                </c:pt>
                <c:pt idx="1403">
                  <c:v>24.49095685</c:v>
                </c:pt>
                <c:pt idx="1404">
                  <c:v>24.537233910000001</c:v>
                </c:pt>
                <c:pt idx="1405">
                  <c:v>24.069777420000001</c:v>
                </c:pt>
                <c:pt idx="1406">
                  <c:v>22.566423019999998</c:v>
                </c:pt>
                <c:pt idx="1407">
                  <c:v>21.71183358</c:v>
                </c:pt>
                <c:pt idx="1408">
                  <c:v>23.676921220000001</c:v>
                </c:pt>
                <c:pt idx="1409">
                  <c:v>24.506583970000001</c:v>
                </c:pt>
                <c:pt idx="1410">
                  <c:v>24.275875540000001</c:v>
                </c:pt>
                <c:pt idx="1411">
                  <c:v>24.04565994</c:v>
                </c:pt>
                <c:pt idx="1412">
                  <c:v>22.34185372</c:v>
                </c:pt>
                <c:pt idx="1413">
                  <c:v>21.133729519999999</c:v>
                </c:pt>
                <c:pt idx="1414">
                  <c:v>18.411147790000001</c:v>
                </c:pt>
                <c:pt idx="1415">
                  <c:v>15.45497716</c:v>
                </c:pt>
                <c:pt idx="1416">
                  <c:v>13.504006609999999</c:v>
                </c:pt>
                <c:pt idx="1417">
                  <c:v>11.75574821</c:v>
                </c:pt>
                <c:pt idx="1418">
                  <c:v>11.085085960000001</c:v>
                </c:pt>
                <c:pt idx="1419">
                  <c:v>15.10419963</c:v>
                </c:pt>
                <c:pt idx="1420">
                  <c:v>16.020811460000001</c:v>
                </c:pt>
                <c:pt idx="1421">
                  <c:v>19.33839321</c:v>
                </c:pt>
                <c:pt idx="1422">
                  <c:v>20.120684520000001</c:v>
                </c:pt>
                <c:pt idx="1423">
                  <c:v>15.68473311</c:v>
                </c:pt>
                <c:pt idx="1424">
                  <c:v>14.497930050000001</c:v>
                </c:pt>
                <c:pt idx="1425">
                  <c:v>12.2104053</c:v>
                </c:pt>
                <c:pt idx="1426">
                  <c:v>12.008450270000001</c:v>
                </c:pt>
                <c:pt idx="1427">
                  <c:v>11.856357879999999</c:v>
                </c:pt>
                <c:pt idx="1428">
                  <c:v>11.762069199999999</c:v>
                </c:pt>
                <c:pt idx="1429">
                  <c:v>12.329805990000001</c:v>
                </c:pt>
                <c:pt idx="1430">
                  <c:v>13.831194</c:v>
                </c:pt>
                <c:pt idx="1431">
                  <c:v>14.96267759</c:v>
                </c:pt>
                <c:pt idx="1432">
                  <c:v>16.131627989999998</c:v>
                </c:pt>
                <c:pt idx="1433">
                  <c:v>17.247360789999998</c:v>
                </c:pt>
                <c:pt idx="1434">
                  <c:v>17.414297179999998</c:v>
                </c:pt>
                <c:pt idx="1435">
                  <c:v>17.571029280000001</c:v>
                </c:pt>
                <c:pt idx="1436">
                  <c:v>18.719566709999999</c:v>
                </c:pt>
                <c:pt idx="1437">
                  <c:v>19.997422650000001</c:v>
                </c:pt>
                <c:pt idx="1438">
                  <c:v>20.40079691</c:v>
                </c:pt>
                <c:pt idx="1439">
                  <c:v>18.760045309999999</c:v>
                </c:pt>
                <c:pt idx="1440">
                  <c:v>19.544101909999998</c:v>
                </c:pt>
                <c:pt idx="1441">
                  <c:v>17.96494959</c:v>
                </c:pt>
                <c:pt idx="1442">
                  <c:v>17.728770369999999</c:v>
                </c:pt>
                <c:pt idx="1443">
                  <c:v>17.533750220000002</c:v>
                </c:pt>
                <c:pt idx="1444">
                  <c:v>18.001279709999999</c:v>
                </c:pt>
                <c:pt idx="1445">
                  <c:v>18.298211720000001</c:v>
                </c:pt>
                <c:pt idx="1446">
                  <c:v>18.252425250000002</c:v>
                </c:pt>
                <c:pt idx="1447">
                  <c:v>17.28303133</c:v>
                </c:pt>
                <c:pt idx="1448">
                  <c:v>19.241702790000001</c:v>
                </c:pt>
                <c:pt idx="1449">
                  <c:v>22.775052729999999</c:v>
                </c:pt>
                <c:pt idx="1450">
                  <c:v>23.31321015</c:v>
                </c:pt>
                <c:pt idx="1451">
                  <c:v>23.49396033</c:v>
                </c:pt>
                <c:pt idx="1452">
                  <c:v>23.473767980000002</c:v>
                </c:pt>
                <c:pt idx="1453">
                  <c:v>23.517310859999998</c:v>
                </c:pt>
                <c:pt idx="1454">
                  <c:v>24.04759546</c:v>
                </c:pt>
                <c:pt idx="1455">
                  <c:v>24.785347869999999</c:v>
                </c:pt>
                <c:pt idx="1456">
                  <c:v>24.771731299999999</c:v>
                </c:pt>
                <c:pt idx="1457">
                  <c:v>25.22100296</c:v>
                </c:pt>
                <c:pt idx="1458">
                  <c:v>25.68842746</c:v>
                </c:pt>
                <c:pt idx="1459">
                  <c:v>26.310260799999998</c:v>
                </c:pt>
                <c:pt idx="1460">
                  <c:v>27.002967829999999</c:v>
                </c:pt>
                <c:pt idx="1461">
                  <c:v>27.227985990000001</c:v>
                </c:pt>
                <c:pt idx="1462">
                  <c:v>27.184370179999998</c:v>
                </c:pt>
                <c:pt idx="1463">
                  <c:v>26.899124690000001</c:v>
                </c:pt>
                <c:pt idx="1464">
                  <c:v>26.137127329999998</c:v>
                </c:pt>
                <c:pt idx="1465">
                  <c:v>26.004839709999999</c:v>
                </c:pt>
                <c:pt idx="1466">
                  <c:v>26.745351419999999</c:v>
                </c:pt>
                <c:pt idx="1467">
                  <c:v>27.114115869999999</c:v>
                </c:pt>
                <c:pt idx="1468">
                  <c:v>27.156846909999999</c:v>
                </c:pt>
                <c:pt idx="1469">
                  <c:v>27.215892579999998</c:v>
                </c:pt>
                <c:pt idx="1470">
                  <c:v>27.22569601</c:v>
                </c:pt>
                <c:pt idx="1471">
                  <c:v>27.14141747</c:v>
                </c:pt>
                <c:pt idx="1472">
                  <c:v>26.974706829999999</c:v>
                </c:pt>
                <c:pt idx="1473">
                  <c:v>26.43307459</c:v>
                </c:pt>
                <c:pt idx="1474">
                  <c:v>26.193828150000002</c:v>
                </c:pt>
                <c:pt idx="1475">
                  <c:v>26.33300298</c:v>
                </c:pt>
                <c:pt idx="1476">
                  <c:v>26.127699190000001</c:v>
                </c:pt>
                <c:pt idx="1477">
                  <c:v>26.21240508</c:v>
                </c:pt>
                <c:pt idx="1478">
                  <c:v>25.84649374</c:v>
                </c:pt>
                <c:pt idx="1479">
                  <c:v>25.45867148</c:v>
                </c:pt>
                <c:pt idx="1480">
                  <c:v>26.350934800000001</c:v>
                </c:pt>
                <c:pt idx="1481">
                  <c:v>26.361929459999999</c:v>
                </c:pt>
                <c:pt idx="1482">
                  <c:v>25.96031662</c:v>
                </c:pt>
                <c:pt idx="1483">
                  <c:v>25.53903519</c:v>
                </c:pt>
                <c:pt idx="1484">
                  <c:v>24.05285417</c:v>
                </c:pt>
                <c:pt idx="1485">
                  <c:v>22.88964983</c:v>
                </c:pt>
                <c:pt idx="1486">
                  <c:v>21.879400969999999</c:v>
                </c:pt>
                <c:pt idx="1487">
                  <c:v>21.291458509999998</c:v>
                </c:pt>
                <c:pt idx="1488">
                  <c:v>20.961090810000002</c:v>
                </c:pt>
                <c:pt idx="1489">
                  <c:v>21.30866206</c:v>
                </c:pt>
                <c:pt idx="1490">
                  <c:v>21.507744819999999</c:v>
                </c:pt>
                <c:pt idx="1491">
                  <c:v>21.601657899999999</c:v>
                </c:pt>
                <c:pt idx="1492">
                  <c:v>21.578827239999999</c:v>
                </c:pt>
                <c:pt idx="1493">
                  <c:v>21.68752529</c:v>
                </c:pt>
                <c:pt idx="1494">
                  <c:v>21.522863699999998</c:v>
                </c:pt>
                <c:pt idx="1495">
                  <c:v>23.227995979999999</c:v>
                </c:pt>
                <c:pt idx="1496">
                  <c:v>24.701371980000001</c:v>
                </c:pt>
                <c:pt idx="1497">
                  <c:v>25.19006602</c:v>
                </c:pt>
                <c:pt idx="1498">
                  <c:v>25.287075999999999</c:v>
                </c:pt>
                <c:pt idx="1499">
                  <c:v>25.42113633</c:v>
                </c:pt>
                <c:pt idx="1500">
                  <c:v>25.310315110000001</c:v>
                </c:pt>
                <c:pt idx="1501">
                  <c:v>25.444501410000001</c:v>
                </c:pt>
                <c:pt idx="1502">
                  <c:v>25.353492540000001</c:v>
                </c:pt>
                <c:pt idx="1503">
                  <c:v>25.486497440000001</c:v>
                </c:pt>
                <c:pt idx="1504">
                  <c:v>25.843533669999999</c:v>
                </c:pt>
                <c:pt idx="1505">
                  <c:v>26.023753849999999</c:v>
                </c:pt>
                <c:pt idx="1506">
                  <c:v>26.177872969999999</c:v>
                </c:pt>
                <c:pt idx="1507">
                  <c:v>26.210331660000001</c:v>
                </c:pt>
                <c:pt idx="1508">
                  <c:v>26.16145221</c:v>
                </c:pt>
                <c:pt idx="1509">
                  <c:v>26.251941649999999</c:v>
                </c:pt>
                <c:pt idx="1510">
                  <c:v>26.376412899999998</c:v>
                </c:pt>
                <c:pt idx="1511">
                  <c:v>26.288752850000002</c:v>
                </c:pt>
                <c:pt idx="1512">
                  <c:v>26.14044591</c:v>
                </c:pt>
                <c:pt idx="1513">
                  <c:v>25.90714959</c:v>
                </c:pt>
                <c:pt idx="1514">
                  <c:v>25.782421920000001</c:v>
                </c:pt>
                <c:pt idx="1515">
                  <c:v>25.780714710000002</c:v>
                </c:pt>
                <c:pt idx="1516">
                  <c:v>25.560459819999998</c:v>
                </c:pt>
                <c:pt idx="1517">
                  <c:v>25.434636300000001</c:v>
                </c:pt>
                <c:pt idx="1518">
                  <c:v>25.492702600000001</c:v>
                </c:pt>
                <c:pt idx="1519">
                  <c:v>25.164794919999999</c:v>
                </c:pt>
                <c:pt idx="1520">
                  <c:v>24.453169670000001</c:v>
                </c:pt>
                <c:pt idx="1521">
                  <c:v>23.812998830000002</c:v>
                </c:pt>
                <c:pt idx="1522">
                  <c:v>23.505141729999998</c:v>
                </c:pt>
                <c:pt idx="1523">
                  <c:v>23.290535429999998</c:v>
                </c:pt>
                <c:pt idx="1524">
                  <c:v>23.067412489999999</c:v>
                </c:pt>
                <c:pt idx="1525">
                  <c:v>22.757094290000001</c:v>
                </c:pt>
                <c:pt idx="1526">
                  <c:v>23.525208289999998</c:v>
                </c:pt>
                <c:pt idx="1527">
                  <c:v>23.507742329999999</c:v>
                </c:pt>
                <c:pt idx="1528">
                  <c:v>24.329396719999998</c:v>
                </c:pt>
                <c:pt idx="1529">
                  <c:v>24.530702290000001</c:v>
                </c:pt>
                <c:pt idx="1530">
                  <c:v>24.03953795</c:v>
                </c:pt>
                <c:pt idx="1531">
                  <c:v>23.813652430000001</c:v>
                </c:pt>
                <c:pt idx="1532">
                  <c:v>23.32245258</c:v>
                </c:pt>
                <c:pt idx="1533">
                  <c:v>23.00097379</c:v>
                </c:pt>
                <c:pt idx="1534">
                  <c:v>22.37238893</c:v>
                </c:pt>
                <c:pt idx="1535">
                  <c:v>22.103899609999999</c:v>
                </c:pt>
                <c:pt idx="1536">
                  <c:v>21.534254700000002</c:v>
                </c:pt>
                <c:pt idx="1537">
                  <c:v>20.21861393</c:v>
                </c:pt>
                <c:pt idx="1538">
                  <c:v>19.80611751</c:v>
                </c:pt>
                <c:pt idx="1539">
                  <c:v>19.406265560000001</c:v>
                </c:pt>
                <c:pt idx="1540">
                  <c:v>19.263052590000001</c:v>
                </c:pt>
                <c:pt idx="1541">
                  <c:v>18.894304099999999</c:v>
                </c:pt>
                <c:pt idx="1542">
                  <c:v>18.185460160000002</c:v>
                </c:pt>
                <c:pt idx="1543">
                  <c:v>17.428763709999998</c:v>
                </c:pt>
                <c:pt idx="1544">
                  <c:v>19.609391240000001</c:v>
                </c:pt>
                <c:pt idx="1545">
                  <c:v>21.613666330000001</c:v>
                </c:pt>
                <c:pt idx="1546">
                  <c:v>22.797702820000001</c:v>
                </c:pt>
                <c:pt idx="1547">
                  <c:v>24.023720610000002</c:v>
                </c:pt>
                <c:pt idx="1548">
                  <c:v>24.744497840000001</c:v>
                </c:pt>
                <c:pt idx="1549">
                  <c:v>24.631499600000001</c:v>
                </c:pt>
                <c:pt idx="1550">
                  <c:v>24.727759679999998</c:v>
                </c:pt>
                <c:pt idx="1551">
                  <c:v>24.551292180000001</c:v>
                </c:pt>
                <c:pt idx="1552">
                  <c:v>24.548934160000002</c:v>
                </c:pt>
                <c:pt idx="1553">
                  <c:v>24.26977501</c:v>
                </c:pt>
                <c:pt idx="1554">
                  <c:v>24.089738539999999</c:v>
                </c:pt>
                <c:pt idx="1555">
                  <c:v>24.51036998</c:v>
                </c:pt>
                <c:pt idx="1556">
                  <c:v>24.854901210000001</c:v>
                </c:pt>
                <c:pt idx="1557">
                  <c:v>24.676283000000002</c:v>
                </c:pt>
                <c:pt idx="1558">
                  <c:v>24.604193339999998</c:v>
                </c:pt>
                <c:pt idx="1559">
                  <c:v>24.36888905</c:v>
                </c:pt>
                <c:pt idx="1560">
                  <c:v>23.234057610000001</c:v>
                </c:pt>
                <c:pt idx="1561">
                  <c:v>23.678754999999999</c:v>
                </c:pt>
                <c:pt idx="1562">
                  <c:v>22.37076545</c:v>
                </c:pt>
                <c:pt idx="1563">
                  <c:v>20.354449209999999</c:v>
                </c:pt>
                <c:pt idx="1564">
                  <c:v>18.36148596</c:v>
                </c:pt>
                <c:pt idx="1565">
                  <c:v>16.782091210000001</c:v>
                </c:pt>
                <c:pt idx="1566">
                  <c:v>16.063589650000001</c:v>
                </c:pt>
                <c:pt idx="1567">
                  <c:v>15.41727783</c:v>
                </c:pt>
                <c:pt idx="1568">
                  <c:v>15.59788269</c:v>
                </c:pt>
                <c:pt idx="1569">
                  <c:v>20.914968980000001</c:v>
                </c:pt>
                <c:pt idx="1570">
                  <c:v>22.770119770000001</c:v>
                </c:pt>
                <c:pt idx="1571">
                  <c:v>22.905895619999999</c:v>
                </c:pt>
                <c:pt idx="1572">
                  <c:v>22.979005690000001</c:v>
                </c:pt>
                <c:pt idx="1573">
                  <c:v>22.159713010000001</c:v>
                </c:pt>
                <c:pt idx="1574">
                  <c:v>22.360568180000001</c:v>
                </c:pt>
                <c:pt idx="1575">
                  <c:v>23.369797349999999</c:v>
                </c:pt>
                <c:pt idx="1576">
                  <c:v>24.025314999999999</c:v>
                </c:pt>
                <c:pt idx="1577">
                  <c:v>24.310648659999998</c:v>
                </c:pt>
                <c:pt idx="1578">
                  <c:v>24.063511139999999</c:v>
                </c:pt>
                <c:pt idx="1579">
                  <c:v>22.961470500000001</c:v>
                </c:pt>
                <c:pt idx="1580">
                  <c:v>22.47405672</c:v>
                </c:pt>
                <c:pt idx="1581">
                  <c:v>21.629906999999999</c:v>
                </c:pt>
                <c:pt idx="1582">
                  <c:v>21.428663879999998</c:v>
                </c:pt>
                <c:pt idx="1583">
                  <c:v>20.6146818</c:v>
                </c:pt>
                <c:pt idx="1584">
                  <c:v>21.285844900000001</c:v>
                </c:pt>
                <c:pt idx="1585">
                  <c:v>21.071579310000001</c:v>
                </c:pt>
                <c:pt idx="1586">
                  <c:v>19.82338798</c:v>
                </c:pt>
                <c:pt idx="1587">
                  <c:v>18.934949320000001</c:v>
                </c:pt>
                <c:pt idx="1588">
                  <c:v>18.80241406</c:v>
                </c:pt>
                <c:pt idx="1589">
                  <c:v>19.361905480000001</c:v>
                </c:pt>
                <c:pt idx="1590">
                  <c:v>19.205627339999999</c:v>
                </c:pt>
                <c:pt idx="1591">
                  <c:v>18.989939020000001</c:v>
                </c:pt>
                <c:pt idx="1592">
                  <c:v>18.88994151</c:v>
                </c:pt>
                <c:pt idx="1593">
                  <c:v>18.569953430000002</c:v>
                </c:pt>
                <c:pt idx="1594">
                  <c:v>21.17177929</c:v>
                </c:pt>
                <c:pt idx="1595">
                  <c:v>24.68319825</c:v>
                </c:pt>
                <c:pt idx="1596">
                  <c:v>25.451685690000001</c:v>
                </c:pt>
                <c:pt idx="1597">
                  <c:v>25.581170010000001</c:v>
                </c:pt>
                <c:pt idx="1598">
                  <c:v>25.304174310000001</c:v>
                </c:pt>
                <c:pt idx="1599">
                  <c:v>25.023151299999999</c:v>
                </c:pt>
                <c:pt idx="1600">
                  <c:v>24.787717239999999</c:v>
                </c:pt>
                <c:pt idx="1601">
                  <c:v>24.63070604</c:v>
                </c:pt>
                <c:pt idx="1602">
                  <c:v>24.416086750000002</c:v>
                </c:pt>
                <c:pt idx="1603">
                  <c:v>23.688817520000001</c:v>
                </c:pt>
                <c:pt idx="1604">
                  <c:v>22.223843039999998</c:v>
                </c:pt>
                <c:pt idx="1605">
                  <c:v>22.51771716</c:v>
                </c:pt>
                <c:pt idx="1606">
                  <c:v>22.30261041</c:v>
                </c:pt>
                <c:pt idx="1607">
                  <c:v>21.300319500000001</c:v>
                </c:pt>
                <c:pt idx="1608">
                  <c:v>20.72390716</c:v>
                </c:pt>
                <c:pt idx="1609">
                  <c:v>20.741797720000001</c:v>
                </c:pt>
                <c:pt idx="1610">
                  <c:v>21.561645680000002</c:v>
                </c:pt>
                <c:pt idx="1611">
                  <c:v>21.477495380000001</c:v>
                </c:pt>
                <c:pt idx="1612">
                  <c:v>20.431551299999999</c:v>
                </c:pt>
                <c:pt idx="1613">
                  <c:v>19.774768699999999</c:v>
                </c:pt>
                <c:pt idx="1614">
                  <c:v>19.687772330000001</c:v>
                </c:pt>
                <c:pt idx="1615">
                  <c:v>19.59271395</c:v>
                </c:pt>
                <c:pt idx="1616">
                  <c:v>19.913120030000002</c:v>
                </c:pt>
                <c:pt idx="1617">
                  <c:v>19.65248334</c:v>
                </c:pt>
                <c:pt idx="1618">
                  <c:v>20.290203590000001</c:v>
                </c:pt>
                <c:pt idx="1619">
                  <c:v>20.98798369</c:v>
                </c:pt>
                <c:pt idx="1620">
                  <c:v>21.3347488</c:v>
                </c:pt>
                <c:pt idx="1621">
                  <c:v>21.296467360000001</c:v>
                </c:pt>
                <c:pt idx="1622">
                  <c:v>20.522282199999999</c:v>
                </c:pt>
                <c:pt idx="1623">
                  <c:v>20.614041329999999</c:v>
                </c:pt>
                <c:pt idx="1624">
                  <c:v>20.99233121</c:v>
                </c:pt>
                <c:pt idx="1625">
                  <c:v>21.194990399999998</c:v>
                </c:pt>
                <c:pt idx="1626">
                  <c:v>20.0336611</c:v>
                </c:pt>
                <c:pt idx="1627">
                  <c:v>19.690201869999999</c:v>
                </c:pt>
                <c:pt idx="1628">
                  <c:v>19.742484309999998</c:v>
                </c:pt>
                <c:pt idx="1629">
                  <c:v>18.400180720000002</c:v>
                </c:pt>
                <c:pt idx="1630">
                  <c:v>17.09609567</c:v>
                </c:pt>
                <c:pt idx="1631">
                  <c:v>18.114253739999999</c:v>
                </c:pt>
                <c:pt idx="1632">
                  <c:v>16.460533349999999</c:v>
                </c:pt>
                <c:pt idx="1633">
                  <c:v>16.189586869999999</c:v>
                </c:pt>
                <c:pt idx="1634">
                  <c:v>15.66403006</c:v>
                </c:pt>
                <c:pt idx="1635">
                  <c:v>16.007468809999999</c:v>
                </c:pt>
                <c:pt idx="1636">
                  <c:v>16.452925759999999</c:v>
                </c:pt>
                <c:pt idx="1637">
                  <c:v>16.45721747</c:v>
                </c:pt>
                <c:pt idx="1638">
                  <c:v>16.968694289999998</c:v>
                </c:pt>
                <c:pt idx="1639">
                  <c:v>16.878956559999999</c:v>
                </c:pt>
                <c:pt idx="1640">
                  <c:v>16.406822200000001</c:v>
                </c:pt>
                <c:pt idx="1641">
                  <c:v>15.39617975</c:v>
                </c:pt>
                <c:pt idx="1642">
                  <c:v>14.61599373</c:v>
                </c:pt>
                <c:pt idx="1643">
                  <c:v>14.95744479</c:v>
                </c:pt>
                <c:pt idx="1644">
                  <c:v>15.16253706</c:v>
                </c:pt>
                <c:pt idx="1645">
                  <c:v>15.04832094</c:v>
                </c:pt>
                <c:pt idx="1646">
                  <c:v>15.41594272</c:v>
                </c:pt>
                <c:pt idx="1647">
                  <c:v>16.250692489999999</c:v>
                </c:pt>
                <c:pt idx="1648">
                  <c:v>16.49965242</c:v>
                </c:pt>
                <c:pt idx="1649">
                  <c:v>16.280988000000001</c:v>
                </c:pt>
                <c:pt idx="1650">
                  <c:v>16.38198929</c:v>
                </c:pt>
                <c:pt idx="1651">
                  <c:v>16.703024110000001</c:v>
                </c:pt>
                <c:pt idx="1652">
                  <c:v>16.350517239999999</c:v>
                </c:pt>
                <c:pt idx="1653">
                  <c:v>16.06362107</c:v>
                </c:pt>
                <c:pt idx="1654">
                  <c:v>16.009859599999999</c:v>
                </c:pt>
                <c:pt idx="1655">
                  <c:v>15.674104140000001</c:v>
                </c:pt>
                <c:pt idx="1656">
                  <c:v>14.91461428</c:v>
                </c:pt>
                <c:pt idx="1657">
                  <c:v>14.350988449999999</c:v>
                </c:pt>
                <c:pt idx="1658">
                  <c:v>14.04763756</c:v>
                </c:pt>
                <c:pt idx="1659">
                  <c:v>13.76071078</c:v>
                </c:pt>
                <c:pt idx="1660">
                  <c:v>13.66351534</c:v>
                </c:pt>
                <c:pt idx="1661">
                  <c:v>13.213798369999999</c:v>
                </c:pt>
                <c:pt idx="1662">
                  <c:v>12.610073659999999</c:v>
                </c:pt>
                <c:pt idx="1663">
                  <c:v>12.706307649999999</c:v>
                </c:pt>
                <c:pt idx="1664">
                  <c:v>12.621122509999999</c:v>
                </c:pt>
                <c:pt idx="1665">
                  <c:v>12.298754539999999</c:v>
                </c:pt>
                <c:pt idx="1666">
                  <c:v>11.668289010000001</c:v>
                </c:pt>
                <c:pt idx="1667">
                  <c:v>10.91100168</c:v>
                </c:pt>
                <c:pt idx="1668">
                  <c:v>10.719031380000001</c:v>
                </c:pt>
                <c:pt idx="1669">
                  <c:v>11.70521419</c:v>
                </c:pt>
                <c:pt idx="1670">
                  <c:v>12.771278519999999</c:v>
                </c:pt>
                <c:pt idx="1671">
                  <c:v>13.22204784</c:v>
                </c:pt>
                <c:pt idx="1672">
                  <c:v>13.07943362</c:v>
                </c:pt>
                <c:pt idx="1673">
                  <c:v>13.79404542</c:v>
                </c:pt>
                <c:pt idx="1674">
                  <c:v>15.16769221</c:v>
                </c:pt>
                <c:pt idx="1675">
                  <c:v>15.567594209999999</c:v>
                </c:pt>
                <c:pt idx="1676">
                  <c:v>15.96382492</c:v>
                </c:pt>
                <c:pt idx="1677">
                  <c:v>15.570257679999999</c:v>
                </c:pt>
                <c:pt idx="1678">
                  <c:v>14.969442470000001</c:v>
                </c:pt>
                <c:pt idx="1679">
                  <c:v>14.366536829999999</c:v>
                </c:pt>
                <c:pt idx="1680">
                  <c:v>13.89697162</c:v>
                </c:pt>
                <c:pt idx="1681">
                  <c:v>14.08517149</c:v>
                </c:pt>
                <c:pt idx="1682">
                  <c:v>13.84726455</c:v>
                </c:pt>
                <c:pt idx="1683">
                  <c:v>13.720659080000001</c:v>
                </c:pt>
                <c:pt idx="1684">
                  <c:v>13.72980083</c:v>
                </c:pt>
                <c:pt idx="1685">
                  <c:v>13.86854986</c:v>
                </c:pt>
                <c:pt idx="1686">
                  <c:v>14.45421998</c:v>
                </c:pt>
                <c:pt idx="1687">
                  <c:v>14.79658126</c:v>
                </c:pt>
                <c:pt idx="1688">
                  <c:v>15.71968418</c:v>
                </c:pt>
                <c:pt idx="1689">
                  <c:v>16.314688579999999</c:v>
                </c:pt>
                <c:pt idx="1690">
                  <c:v>16.707125319999999</c:v>
                </c:pt>
                <c:pt idx="1691">
                  <c:v>16.754473969999999</c:v>
                </c:pt>
                <c:pt idx="1692">
                  <c:v>16.298064499999999</c:v>
                </c:pt>
                <c:pt idx="1693">
                  <c:v>16.181933130000001</c:v>
                </c:pt>
                <c:pt idx="1694">
                  <c:v>16.64677391</c:v>
                </c:pt>
                <c:pt idx="1695">
                  <c:v>16.684392559999999</c:v>
                </c:pt>
                <c:pt idx="1696">
                  <c:v>16.462866040000002</c:v>
                </c:pt>
                <c:pt idx="1697">
                  <c:v>16.610710470000001</c:v>
                </c:pt>
                <c:pt idx="1698">
                  <c:v>17.057611850000001</c:v>
                </c:pt>
                <c:pt idx="1699">
                  <c:v>16.753856729999999</c:v>
                </c:pt>
                <c:pt idx="1700">
                  <c:v>16.68062596</c:v>
                </c:pt>
                <c:pt idx="1701">
                  <c:v>16.080558100000001</c:v>
                </c:pt>
                <c:pt idx="1702">
                  <c:v>15.30676313</c:v>
                </c:pt>
                <c:pt idx="1703">
                  <c:v>14.485141629999999</c:v>
                </c:pt>
                <c:pt idx="1704">
                  <c:v>14.15362698</c:v>
                </c:pt>
                <c:pt idx="1705">
                  <c:v>14.063916799999999</c:v>
                </c:pt>
                <c:pt idx="1706">
                  <c:v>14.131175839999999</c:v>
                </c:pt>
                <c:pt idx="1707">
                  <c:v>14.12613419</c:v>
                </c:pt>
                <c:pt idx="1708">
                  <c:v>14.165145519999999</c:v>
                </c:pt>
                <c:pt idx="1709">
                  <c:v>14.109606530000001</c:v>
                </c:pt>
                <c:pt idx="1710">
                  <c:v>14.212585219999999</c:v>
                </c:pt>
                <c:pt idx="1711">
                  <c:v>14.361402590000001</c:v>
                </c:pt>
                <c:pt idx="1712">
                  <c:v>14.180310690000001</c:v>
                </c:pt>
                <c:pt idx="1713">
                  <c:v>14.40550885</c:v>
                </c:pt>
                <c:pt idx="1714">
                  <c:v>14.841071660000001</c:v>
                </c:pt>
                <c:pt idx="1715">
                  <c:v>15.01006364</c:v>
                </c:pt>
                <c:pt idx="1716">
                  <c:v>15.194699630000001</c:v>
                </c:pt>
                <c:pt idx="1717">
                  <c:v>15.60488565</c:v>
                </c:pt>
                <c:pt idx="1718">
                  <c:v>15.77201301</c:v>
                </c:pt>
                <c:pt idx="1719">
                  <c:v>15.81768033</c:v>
                </c:pt>
                <c:pt idx="1720">
                  <c:v>15.73206746</c:v>
                </c:pt>
                <c:pt idx="1721">
                  <c:v>15.71374786</c:v>
                </c:pt>
                <c:pt idx="1722">
                  <c:v>15.02430371</c:v>
                </c:pt>
                <c:pt idx="1723">
                  <c:v>14.22240701</c:v>
                </c:pt>
                <c:pt idx="1724">
                  <c:v>13.8489836</c:v>
                </c:pt>
                <c:pt idx="1725">
                  <c:v>13.649944059999999</c:v>
                </c:pt>
                <c:pt idx="1726">
                  <c:v>13.80936153</c:v>
                </c:pt>
                <c:pt idx="1727">
                  <c:v>13.08910796</c:v>
                </c:pt>
                <c:pt idx="1728">
                  <c:v>12.91227671</c:v>
                </c:pt>
                <c:pt idx="1729">
                  <c:v>13.323335630000001</c:v>
                </c:pt>
                <c:pt idx="1730">
                  <c:v>13.767206099999999</c:v>
                </c:pt>
                <c:pt idx="1731">
                  <c:v>14.357442819999999</c:v>
                </c:pt>
                <c:pt idx="1732">
                  <c:v>14.778495059999999</c:v>
                </c:pt>
                <c:pt idx="1733">
                  <c:v>15.636144310000001</c:v>
                </c:pt>
                <c:pt idx="1734">
                  <c:v>16.850385110000001</c:v>
                </c:pt>
                <c:pt idx="1735">
                  <c:v>18.13486666</c:v>
                </c:pt>
                <c:pt idx="1736">
                  <c:v>18.669625069999999</c:v>
                </c:pt>
                <c:pt idx="1737">
                  <c:v>18.327069779999999</c:v>
                </c:pt>
                <c:pt idx="1738">
                  <c:v>17.058329959999998</c:v>
                </c:pt>
                <c:pt idx="1739">
                  <c:v>16.552131930000002</c:v>
                </c:pt>
                <c:pt idx="1740">
                  <c:v>16.74931308</c:v>
                </c:pt>
                <c:pt idx="1741">
                  <c:v>17.123652700000001</c:v>
                </c:pt>
                <c:pt idx="1742">
                  <c:v>18.241465819999998</c:v>
                </c:pt>
                <c:pt idx="1743">
                  <c:v>19.030854919999999</c:v>
                </c:pt>
                <c:pt idx="1744">
                  <c:v>19.40702263</c:v>
                </c:pt>
                <c:pt idx="1745">
                  <c:v>19.972148449999999</c:v>
                </c:pt>
                <c:pt idx="1746">
                  <c:v>20.88784214</c:v>
                </c:pt>
                <c:pt idx="1747">
                  <c:v>21.587463339999999</c:v>
                </c:pt>
                <c:pt idx="1748">
                  <c:v>21.804281280000001</c:v>
                </c:pt>
                <c:pt idx="1749">
                  <c:v>22.184910949999999</c:v>
                </c:pt>
                <c:pt idx="1750">
                  <c:v>22.963211879999999</c:v>
                </c:pt>
                <c:pt idx="1751">
                  <c:v>23.661160280000001</c:v>
                </c:pt>
                <c:pt idx="1752">
                  <c:v>23.629948899999999</c:v>
                </c:pt>
                <c:pt idx="1753">
                  <c:v>23.96065012</c:v>
                </c:pt>
                <c:pt idx="1754">
                  <c:v>24.108546969999999</c:v>
                </c:pt>
                <c:pt idx="1755">
                  <c:v>23.822022359999998</c:v>
                </c:pt>
                <c:pt idx="1756">
                  <c:v>23.68189353</c:v>
                </c:pt>
                <c:pt idx="1757">
                  <c:v>23.545966029999999</c:v>
                </c:pt>
                <c:pt idx="1758">
                  <c:v>22.973037080000001</c:v>
                </c:pt>
                <c:pt idx="1759">
                  <c:v>19.87595992</c:v>
                </c:pt>
                <c:pt idx="1760">
                  <c:v>16.40021896</c:v>
                </c:pt>
                <c:pt idx="1761">
                  <c:v>14.95535933</c:v>
                </c:pt>
                <c:pt idx="1762">
                  <c:v>14.151626419999999</c:v>
                </c:pt>
                <c:pt idx="1763">
                  <c:v>12.70190888</c:v>
                </c:pt>
                <c:pt idx="1764">
                  <c:v>12.8581421</c:v>
                </c:pt>
                <c:pt idx="1765">
                  <c:v>13.770508120000001</c:v>
                </c:pt>
                <c:pt idx="1766">
                  <c:v>14.358109669999999</c:v>
                </c:pt>
                <c:pt idx="1767">
                  <c:v>15.0831587</c:v>
                </c:pt>
                <c:pt idx="1768">
                  <c:v>16.03660992</c:v>
                </c:pt>
                <c:pt idx="1769">
                  <c:v>18.225400109999999</c:v>
                </c:pt>
                <c:pt idx="1770">
                  <c:v>17.649929660000002</c:v>
                </c:pt>
                <c:pt idx="1771">
                  <c:v>17.167833300000002</c:v>
                </c:pt>
                <c:pt idx="1772">
                  <c:v>17.863064130000001</c:v>
                </c:pt>
                <c:pt idx="1773">
                  <c:v>19.523511169999999</c:v>
                </c:pt>
                <c:pt idx="1774">
                  <c:v>20.34186764</c:v>
                </c:pt>
                <c:pt idx="1775">
                  <c:v>20.741104660000001</c:v>
                </c:pt>
                <c:pt idx="1776">
                  <c:v>21.01806753</c:v>
                </c:pt>
                <c:pt idx="1777">
                  <c:v>20.204190229999998</c:v>
                </c:pt>
                <c:pt idx="1778">
                  <c:v>20.517722030000002</c:v>
                </c:pt>
                <c:pt idx="1779">
                  <c:v>19.179051579999999</c:v>
                </c:pt>
                <c:pt idx="1780">
                  <c:v>18.875684490000001</c:v>
                </c:pt>
                <c:pt idx="1781">
                  <c:v>18.916609529999999</c:v>
                </c:pt>
                <c:pt idx="1782">
                  <c:v>19.29808006</c:v>
                </c:pt>
                <c:pt idx="1783">
                  <c:v>19.862859889999999</c:v>
                </c:pt>
                <c:pt idx="1784">
                  <c:v>19.859444849999999</c:v>
                </c:pt>
                <c:pt idx="1785">
                  <c:v>19.596909620000002</c:v>
                </c:pt>
                <c:pt idx="1786">
                  <c:v>20.19401877</c:v>
                </c:pt>
                <c:pt idx="1787">
                  <c:v>20.525677999999999</c:v>
                </c:pt>
                <c:pt idx="1788">
                  <c:v>21.32085562</c:v>
                </c:pt>
                <c:pt idx="1789">
                  <c:v>21.726959839999999</c:v>
                </c:pt>
                <c:pt idx="1790">
                  <c:v>22.541094820000001</c:v>
                </c:pt>
                <c:pt idx="1791">
                  <c:v>22.96370331</c:v>
                </c:pt>
                <c:pt idx="1792">
                  <c:v>23.109833699999999</c:v>
                </c:pt>
                <c:pt idx="1793">
                  <c:v>23.818906559999999</c:v>
                </c:pt>
                <c:pt idx="1794">
                  <c:v>24.736360529999999</c:v>
                </c:pt>
                <c:pt idx="1795">
                  <c:v>24.844740099999999</c:v>
                </c:pt>
                <c:pt idx="1796">
                  <c:v>24.874010909999999</c:v>
                </c:pt>
                <c:pt idx="1797">
                  <c:v>24.92703242</c:v>
                </c:pt>
                <c:pt idx="1798">
                  <c:v>24.542546059999999</c:v>
                </c:pt>
                <c:pt idx="1799">
                  <c:v>24.508517680000001</c:v>
                </c:pt>
                <c:pt idx="1800">
                  <c:v>24.518657430000001</c:v>
                </c:pt>
                <c:pt idx="1801">
                  <c:v>24.501931519999999</c:v>
                </c:pt>
                <c:pt idx="1802">
                  <c:v>24.25499026</c:v>
                </c:pt>
                <c:pt idx="1803">
                  <c:v>23.53638166</c:v>
                </c:pt>
                <c:pt idx="1804">
                  <c:v>23.39943135</c:v>
                </c:pt>
                <c:pt idx="1805">
                  <c:v>23.713557179999999</c:v>
                </c:pt>
                <c:pt idx="1806">
                  <c:v>24.124260060000001</c:v>
                </c:pt>
                <c:pt idx="1807">
                  <c:v>24.254980969999998</c:v>
                </c:pt>
                <c:pt idx="1808">
                  <c:v>24.087846370000001</c:v>
                </c:pt>
                <c:pt idx="1809">
                  <c:v>23.971793460000001</c:v>
                </c:pt>
                <c:pt idx="1810">
                  <c:v>23.980653019999998</c:v>
                </c:pt>
                <c:pt idx="1811">
                  <c:v>23.785536889999999</c:v>
                </c:pt>
                <c:pt idx="1812">
                  <c:v>23.5253598</c:v>
                </c:pt>
                <c:pt idx="1813">
                  <c:v>23.70942797</c:v>
                </c:pt>
                <c:pt idx="1814">
                  <c:v>23.300664829999999</c:v>
                </c:pt>
                <c:pt idx="1815">
                  <c:v>23.169058010000001</c:v>
                </c:pt>
                <c:pt idx="1816">
                  <c:v>24.12983646</c:v>
                </c:pt>
                <c:pt idx="1817">
                  <c:v>24.522449000000002</c:v>
                </c:pt>
                <c:pt idx="1818">
                  <c:v>23.82594748</c:v>
                </c:pt>
                <c:pt idx="1819">
                  <c:v>23.33236952</c:v>
                </c:pt>
                <c:pt idx="1820">
                  <c:v>23.012714259999999</c:v>
                </c:pt>
                <c:pt idx="1821">
                  <c:v>22.03656806</c:v>
                </c:pt>
                <c:pt idx="1822">
                  <c:v>21.371934419999999</c:v>
                </c:pt>
                <c:pt idx="1823">
                  <c:v>20.8571442</c:v>
                </c:pt>
                <c:pt idx="1824">
                  <c:v>20.077053729999999</c:v>
                </c:pt>
                <c:pt idx="1825">
                  <c:v>18.9776007</c:v>
                </c:pt>
                <c:pt idx="1826">
                  <c:v>18.572547449999998</c:v>
                </c:pt>
                <c:pt idx="1827">
                  <c:v>18.998557179999999</c:v>
                </c:pt>
                <c:pt idx="1828">
                  <c:v>18.99922699</c:v>
                </c:pt>
                <c:pt idx="1829">
                  <c:v>18.753601719999999</c:v>
                </c:pt>
                <c:pt idx="1830">
                  <c:v>17.661015840000001</c:v>
                </c:pt>
                <c:pt idx="1831">
                  <c:v>17.868937079999998</c:v>
                </c:pt>
                <c:pt idx="1832">
                  <c:v>18.977226519999999</c:v>
                </c:pt>
                <c:pt idx="1833">
                  <c:v>19.850310029999999</c:v>
                </c:pt>
                <c:pt idx="1834">
                  <c:v>19.181904169999999</c:v>
                </c:pt>
                <c:pt idx="1835">
                  <c:v>18.63456665</c:v>
                </c:pt>
                <c:pt idx="1836">
                  <c:v>19.49376608</c:v>
                </c:pt>
                <c:pt idx="1837">
                  <c:v>19.057312580000001</c:v>
                </c:pt>
                <c:pt idx="1838">
                  <c:v>19.974436860000001</c:v>
                </c:pt>
                <c:pt idx="1839">
                  <c:v>20.713644469999998</c:v>
                </c:pt>
                <c:pt idx="1840">
                  <c:v>21.201898620000001</c:v>
                </c:pt>
                <c:pt idx="1841">
                  <c:v>22.10819206</c:v>
                </c:pt>
                <c:pt idx="1842">
                  <c:v>22.978750399999999</c:v>
                </c:pt>
                <c:pt idx="1843">
                  <c:v>23.54551609</c:v>
                </c:pt>
                <c:pt idx="1844">
                  <c:v>23.768963339999999</c:v>
                </c:pt>
                <c:pt idx="1845">
                  <c:v>23.856369409999999</c:v>
                </c:pt>
                <c:pt idx="1846">
                  <c:v>23.570080619999999</c:v>
                </c:pt>
                <c:pt idx="1847">
                  <c:v>23.262702910000002</c:v>
                </c:pt>
                <c:pt idx="1848">
                  <c:v>22.97702731</c:v>
                </c:pt>
                <c:pt idx="1849">
                  <c:v>22.63937147</c:v>
                </c:pt>
                <c:pt idx="1850">
                  <c:v>22.52705705</c:v>
                </c:pt>
                <c:pt idx="1851">
                  <c:v>22.58982731</c:v>
                </c:pt>
                <c:pt idx="1852">
                  <c:v>22.277395720000001</c:v>
                </c:pt>
                <c:pt idx="1853">
                  <c:v>22.414234839999999</c:v>
                </c:pt>
                <c:pt idx="1854">
                  <c:v>22.998661330000001</c:v>
                </c:pt>
                <c:pt idx="1855">
                  <c:v>23.034286160000001</c:v>
                </c:pt>
                <c:pt idx="1856">
                  <c:v>23.149078899999999</c:v>
                </c:pt>
                <c:pt idx="1857">
                  <c:v>23.17711409</c:v>
                </c:pt>
                <c:pt idx="1858">
                  <c:v>23.41710187</c:v>
                </c:pt>
                <c:pt idx="1859">
                  <c:v>23.56452689</c:v>
                </c:pt>
                <c:pt idx="1860">
                  <c:v>23.779527340000001</c:v>
                </c:pt>
                <c:pt idx="1861">
                  <c:v>23.733761260000001</c:v>
                </c:pt>
                <c:pt idx="1862">
                  <c:v>23.35353954</c:v>
                </c:pt>
                <c:pt idx="1863">
                  <c:v>23.55797656</c:v>
                </c:pt>
                <c:pt idx="1864">
                  <c:v>23.162936030000001</c:v>
                </c:pt>
                <c:pt idx="1865">
                  <c:v>23.77196387</c:v>
                </c:pt>
                <c:pt idx="1866">
                  <c:v>23.428340420000001</c:v>
                </c:pt>
                <c:pt idx="1867">
                  <c:v>22.219904849999999</c:v>
                </c:pt>
                <c:pt idx="1868">
                  <c:v>20.45475776</c:v>
                </c:pt>
                <c:pt idx="1869">
                  <c:v>20.2271532</c:v>
                </c:pt>
                <c:pt idx="1870">
                  <c:v>20.10783215</c:v>
                </c:pt>
                <c:pt idx="1871">
                  <c:v>19.458007460000001</c:v>
                </c:pt>
                <c:pt idx="1872">
                  <c:v>19.39979215</c:v>
                </c:pt>
                <c:pt idx="1873">
                  <c:v>18.973483890000001</c:v>
                </c:pt>
                <c:pt idx="1874">
                  <c:v>17.996414219999998</c:v>
                </c:pt>
                <c:pt idx="1875">
                  <c:v>17.390682389999998</c:v>
                </c:pt>
                <c:pt idx="1876">
                  <c:v>17.6568015</c:v>
                </c:pt>
                <c:pt idx="1877">
                  <c:v>16.740613740000001</c:v>
                </c:pt>
                <c:pt idx="1878">
                  <c:v>16.92469414</c:v>
                </c:pt>
                <c:pt idx="1879">
                  <c:v>17.88165309</c:v>
                </c:pt>
                <c:pt idx="1880">
                  <c:v>18.875327259999999</c:v>
                </c:pt>
                <c:pt idx="1881">
                  <c:v>18.836603620000002</c:v>
                </c:pt>
                <c:pt idx="1882">
                  <c:v>18.398909</c:v>
                </c:pt>
                <c:pt idx="1883">
                  <c:v>18.297306150000001</c:v>
                </c:pt>
                <c:pt idx="1884">
                  <c:v>18.070255119999999</c:v>
                </c:pt>
                <c:pt idx="1885">
                  <c:v>17.599359199999999</c:v>
                </c:pt>
                <c:pt idx="1886">
                  <c:v>17.914496750000001</c:v>
                </c:pt>
                <c:pt idx="1887">
                  <c:v>18.49403976</c:v>
                </c:pt>
                <c:pt idx="1888">
                  <c:v>19.944694330000001</c:v>
                </c:pt>
                <c:pt idx="1889">
                  <c:v>21.748851689999999</c:v>
                </c:pt>
                <c:pt idx="1890">
                  <c:v>22.75950538</c:v>
                </c:pt>
                <c:pt idx="1891">
                  <c:v>23.305507089999999</c:v>
                </c:pt>
                <c:pt idx="1892">
                  <c:v>23.466908060000002</c:v>
                </c:pt>
                <c:pt idx="1893">
                  <c:v>23.999643469999999</c:v>
                </c:pt>
                <c:pt idx="1894">
                  <c:v>23.951922929999999</c:v>
                </c:pt>
                <c:pt idx="1895">
                  <c:v>23.00171242</c:v>
                </c:pt>
                <c:pt idx="1896">
                  <c:v>22.412523109999999</c:v>
                </c:pt>
                <c:pt idx="1897">
                  <c:v>21.6080334</c:v>
                </c:pt>
                <c:pt idx="1898">
                  <c:v>21.419177120000001</c:v>
                </c:pt>
                <c:pt idx="1899">
                  <c:v>20.14441403</c:v>
                </c:pt>
                <c:pt idx="1900">
                  <c:v>20.58438374</c:v>
                </c:pt>
                <c:pt idx="1901">
                  <c:v>21.37007706</c:v>
                </c:pt>
                <c:pt idx="1902">
                  <c:v>21.304421439999999</c:v>
                </c:pt>
                <c:pt idx="1903">
                  <c:v>21.916843180000001</c:v>
                </c:pt>
                <c:pt idx="1904">
                  <c:v>22.703494379999999</c:v>
                </c:pt>
                <c:pt idx="1905">
                  <c:v>22.890173000000001</c:v>
                </c:pt>
                <c:pt idx="1906">
                  <c:v>22.879397579999999</c:v>
                </c:pt>
                <c:pt idx="1907">
                  <c:v>22.54387968</c:v>
                </c:pt>
                <c:pt idx="1908">
                  <c:v>22.061390110000001</c:v>
                </c:pt>
                <c:pt idx="1909">
                  <c:v>21.647988590000001</c:v>
                </c:pt>
                <c:pt idx="1910">
                  <c:v>21.475908950000001</c:v>
                </c:pt>
                <c:pt idx="1911">
                  <c:v>21.559372199999999</c:v>
                </c:pt>
                <c:pt idx="1912">
                  <c:v>22.22007675</c:v>
                </c:pt>
                <c:pt idx="1913">
                  <c:v>22.198018709999999</c:v>
                </c:pt>
                <c:pt idx="1914">
                  <c:v>21.746567349999999</c:v>
                </c:pt>
                <c:pt idx="1915">
                  <c:v>20.721866009999999</c:v>
                </c:pt>
                <c:pt idx="1916">
                  <c:v>16.502070029999999</c:v>
                </c:pt>
                <c:pt idx="1917">
                  <c:v>15.42667149</c:v>
                </c:pt>
                <c:pt idx="1918">
                  <c:v>15.026727230000001</c:v>
                </c:pt>
                <c:pt idx="1919">
                  <c:v>14.97612241</c:v>
                </c:pt>
                <c:pt idx="1920">
                  <c:v>15.048493690000001</c:v>
                </c:pt>
                <c:pt idx="1921">
                  <c:v>16.050750919999999</c:v>
                </c:pt>
                <c:pt idx="1922">
                  <c:v>17.15091559</c:v>
                </c:pt>
                <c:pt idx="1923">
                  <c:v>16.673972289999998</c:v>
                </c:pt>
                <c:pt idx="1924">
                  <c:v>16.410154729999999</c:v>
                </c:pt>
                <c:pt idx="1925">
                  <c:v>16.848272510000001</c:v>
                </c:pt>
                <c:pt idx="1926">
                  <c:v>17.025047929999999</c:v>
                </c:pt>
                <c:pt idx="1927">
                  <c:v>17.822774320000001</c:v>
                </c:pt>
                <c:pt idx="1928">
                  <c:v>20.182090970000001</c:v>
                </c:pt>
                <c:pt idx="1929">
                  <c:v>22.301825019999999</c:v>
                </c:pt>
                <c:pt idx="1930">
                  <c:v>23.45430829</c:v>
                </c:pt>
                <c:pt idx="1931">
                  <c:v>24.862310879999999</c:v>
                </c:pt>
                <c:pt idx="1932">
                  <c:v>25.729025060000001</c:v>
                </c:pt>
                <c:pt idx="1933">
                  <c:v>25.713131270000002</c:v>
                </c:pt>
                <c:pt idx="1934">
                  <c:v>24.988814609999999</c:v>
                </c:pt>
                <c:pt idx="1935">
                  <c:v>23.652066869999999</c:v>
                </c:pt>
                <c:pt idx="1936">
                  <c:v>22.202177509999999</c:v>
                </c:pt>
                <c:pt idx="1937">
                  <c:v>21.689505560000001</c:v>
                </c:pt>
                <c:pt idx="1938">
                  <c:v>22.00559827</c:v>
                </c:pt>
                <c:pt idx="1939">
                  <c:v>22.689169639999999</c:v>
                </c:pt>
                <c:pt idx="1940">
                  <c:v>23.348690000000001</c:v>
                </c:pt>
                <c:pt idx="1941">
                  <c:v>23.724291170000001</c:v>
                </c:pt>
                <c:pt idx="1942">
                  <c:v>24.046285749999999</c:v>
                </c:pt>
                <c:pt idx="1943">
                  <c:v>24.158304600000001</c:v>
                </c:pt>
                <c:pt idx="1944">
                  <c:v>24.243550540000001</c:v>
                </c:pt>
                <c:pt idx="1945">
                  <c:v>24.196874359999999</c:v>
                </c:pt>
                <c:pt idx="1946">
                  <c:v>23.941873950000002</c:v>
                </c:pt>
                <c:pt idx="1947">
                  <c:v>23.825737709999999</c:v>
                </c:pt>
                <c:pt idx="1948">
                  <c:v>23.25872283</c:v>
                </c:pt>
                <c:pt idx="1949">
                  <c:v>22.835374000000002</c:v>
                </c:pt>
                <c:pt idx="1950">
                  <c:v>22.21176792</c:v>
                </c:pt>
                <c:pt idx="1951">
                  <c:v>21.727630940000001</c:v>
                </c:pt>
                <c:pt idx="1952">
                  <c:v>21.450032790000002</c:v>
                </c:pt>
                <c:pt idx="1953">
                  <c:v>18.151968149999998</c:v>
                </c:pt>
                <c:pt idx="1954">
                  <c:v>17.801320780000001</c:v>
                </c:pt>
                <c:pt idx="1955">
                  <c:v>15.87364883</c:v>
                </c:pt>
                <c:pt idx="1956">
                  <c:v>14.756473939999999</c:v>
                </c:pt>
                <c:pt idx="1957">
                  <c:v>12.407770149999999</c:v>
                </c:pt>
                <c:pt idx="1958">
                  <c:v>13.10896784</c:v>
                </c:pt>
                <c:pt idx="1959">
                  <c:v>12.447180899999999</c:v>
                </c:pt>
                <c:pt idx="1960">
                  <c:v>14.90680566</c:v>
                </c:pt>
                <c:pt idx="1961">
                  <c:v>15.21097451</c:v>
                </c:pt>
                <c:pt idx="1962">
                  <c:v>17.111198000000002</c:v>
                </c:pt>
                <c:pt idx="1963">
                  <c:v>20.130677500000001</c:v>
                </c:pt>
                <c:pt idx="1964">
                  <c:v>21.517645330000001</c:v>
                </c:pt>
                <c:pt idx="1965">
                  <c:v>20.911827980000002</c:v>
                </c:pt>
                <c:pt idx="1966">
                  <c:v>21.0525199</c:v>
                </c:pt>
                <c:pt idx="1967">
                  <c:v>17.008677259999999</c:v>
                </c:pt>
                <c:pt idx="1968">
                  <c:v>17.721642129999999</c:v>
                </c:pt>
                <c:pt idx="1969">
                  <c:v>17.522872799999998</c:v>
                </c:pt>
                <c:pt idx="1970">
                  <c:v>18.151993789999999</c:v>
                </c:pt>
                <c:pt idx="1971">
                  <c:v>18.974224150000001</c:v>
                </c:pt>
                <c:pt idx="1972">
                  <c:v>18.663206039999999</c:v>
                </c:pt>
                <c:pt idx="1973">
                  <c:v>18.244080839999999</c:v>
                </c:pt>
                <c:pt idx="1974">
                  <c:v>19.307471069999998</c:v>
                </c:pt>
                <c:pt idx="1975">
                  <c:v>20.536057450000001</c:v>
                </c:pt>
                <c:pt idx="1976">
                  <c:v>22.8904222</c:v>
                </c:pt>
                <c:pt idx="1977">
                  <c:v>25.123522829999999</c:v>
                </c:pt>
                <c:pt idx="1978">
                  <c:v>26.38844782</c:v>
                </c:pt>
                <c:pt idx="1979">
                  <c:v>27.25943826</c:v>
                </c:pt>
                <c:pt idx="1980">
                  <c:v>27.748356640000001</c:v>
                </c:pt>
                <c:pt idx="1981">
                  <c:v>27.822349500000001</c:v>
                </c:pt>
                <c:pt idx="1982">
                  <c:v>27.89339811</c:v>
                </c:pt>
                <c:pt idx="1983">
                  <c:v>27.943080080000001</c:v>
                </c:pt>
                <c:pt idx="1984">
                  <c:v>27.856990339999999</c:v>
                </c:pt>
                <c:pt idx="1985">
                  <c:v>27.807495370000002</c:v>
                </c:pt>
                <c:pt idx="1986">
                  <c:v>27.621929049999999</c:v>
                </c:pt>
                <c:pt idx="1987">
                  <c:v>27.490638570000002</c:v>
                </c:pt>
                <c:pt idx="1988">
                  <c:v>27.48187502</c:v>
                </c:pt>
                <c:pt idx="1989">
                  <c:v>27.143290400000001</c:v>
                </c:pt>
                <c:pt idx="1990">
                  <c:v>26.77042393</c:v>
                </c:pt>
                <c:pt idx="1991">
                  <c:v>26.554594099999999</c:v>
                </c:pt>
                <c:pt idx="1992">
                  <c:v>26.569104209999999</c:v>
                </c:pt>
                <c:pt idx="1993">
                  <c:v>26.28433575</c:v>
                </c:pt>
                <c:pt idx="1994">
                  <c:v>26.21757423</c:v>
                </c:pt>
                <c:pt idx="1995">
                  <c:v>24.695197610000001</c:v>
                </c:pt>
                <c:pt idx="1996">
                  <c:v>21.68979951</c:v>
                </c:pt>
                <c:pt idx="1997">
                  <c:v>17.67364044</c:v>
                </c:pt>
                <c:pt idx="1998">
                  <c:v>18.927870129999999</c:v>
                </c:pt>
                <c:pt idx="1999">
                  <c:v>20.63155523</c:v>
                </c:pt>
                <c:pt idx="2000">
                  <c:v>17.385953829999998</c:v>
                </c:pt>
                <c:pt idx="2001">
                  <c:v>14.97212708</c:v>
                </c:pt>
                <c:pt idx="2002">
                  <c:v>14.39545483</c:v>
                </c:pt>
                <c:pt idx="2003">
                  <c:v>13.646547569999999</c:v>
                </c:pt>
                <c:pt idx="2004">
                  <c:v>13.636530049999999</c:v>
                </c:pt>
                <c:pt idx="2005">
                  <c:v>12.84119216</c:v>
                </c:pt>
                <c:pt idx="2006">
                  <c:v>13.12463112</c:v>
                </c:pt>
                <c:pt idx="2007">
                  <c:v>13.751608389999999</c:v>
                </c:pt>
                <c:pt idx="2008">
                  <c:v>14.26027642</c:v>
                </c:pt>
                <c:pt idx="2009">
                  <c:v>16.63764037</c:v>
                </c:pt>
                <c:pt idx="2010">
                  <c:v>17.318212320000001</c:v>
                </c:pt>
                <c:pt idx="2011">
                  <c:v>18.28031803</c:v>
                </c:pt>
                <c:pt idx="2012">
                  <c:v>15.874692080000001</c:v>
                </c:pt>
                <c:pt idx="2013">
                  <c:v>16.467590640000001</c:v>
                </c:pt>
                <c:pt idx="2014">
                  <c:v>17.32535614</c:v>
                </c:pt>
                <c:pt idx="2015">
                  <c:v>17.84162457</c:v>
                </c:pt>
                <c:pt idx="2016">
                  <c:v>17.367652249999999</c:v>
                </c:pt>
                <c:pt idx="2017">
                  <c:v>17.43698887</c:v>
                </c:pt>
                <c:pt idx="2018">
                  <c:v>15.935044169999999</c:v>
                </c:pt>
                <c:pt idx="2019">
                  <c:v>15.674343990000001</c:v>
                </c:pt>
                <c:pt idx="2020">
                  <c:v>15.961630639999999</c:v>
                </c:pt>
                <c:pt idx="2021">
                  <c:v>15.63458578</c:v>
                </c:pt>
                <c:pt idx="2022">
                  <c:v>16.558763259999999</c:v>
                </c:pt>
                <c:pt idx="2023">
                  <c:v>19.160940879999998</c:v>
                </c:pt>
                <c:pt idx="2024">
                  <c:v>20.471442450000001</c:v>
                </c:pt>
                <c:pt idx="2025">
                  <c:v>19.500867589999999</c:v>
                </c:pt>
                <c:pt idx="2026">
                  <c:v>19.2372166</c:v>
                </c:pt>
                <c:pt idx="2027">
                  <c:v>19.69215934</c:v>
                </c:pt>
                <c:pt idx="2028">
                  <c:v>20.234170639999999</c:v>
                </c:pt>
                <c:pt idx="2029">
                  <c:v>20.716414610000001</c:v>
                </c:pt>
                <c:pt idx="2030">
                  <c:v>21.487795850000001</c:v>
                </c:pt>
                <c:pt idx="2031">
                  <c:v>22.839138330000001</c:v>
                </c:pt>
                <c:pt idx="2032">
                  <c:v>23.98036433</c:v>
                </c:pt>
                <c:pt idx="2033">
                  <c:v>24.722134029999999</c:v>
                </c:pt>
                <c:pt idx="2034">
                  <c:v>25.04766017</c:v>
                </c:pt>
                <c:pt idx="2035">
                  <c:v>24.917278419999999</c:v>
                </c:pt>
                <c:pt idx="2036">
                  <c:v>24.359220759999999</c:v>
                </c:pt>
                <c:pt idx="2037">
                  <c:v>23.88191574</c:v>
                </c:pt>
                <c:pt idx="2038">
                  <c:v>21.557827750000001</c:v>
                </c:pt>
                <c:pt idx="2039">
                  <c:v>17.166635970000002</c:v>
                </c:pt>
                <c:pt idx="2040">
                  <c:v>16.326199410000001</c:v>
                </c:pt>
                <c:pt idx="2041">
                  <c:v>17.48531706</c:v>
                </c:pt>
                <c:pt idx="2042">
                  <c:v>22.90044674</c:v>
                </c:pt>
                <c:pt idx="2043">
                  <c:v>25.350296740000001</c:v>
                </c:pt>
                <c:pt idx="2044">
                  <c:v>26.135376310000002</c:v>
                </c:pt>
                <c:pt idx="2045">
                  <c:v>26.295559399999998</c:v>
                </c:pt>
                <c:pt idx="2046">
                  <c:v>26.332419730000002</c:v>
                </c:pt>
                <c:pt idx="2047">
                  <c:v>25.43054309</c:v>
                </c:pt>
                <c:pt idx="2048">
                  <c:v>25.15924639</c:v>
                </c:pt>
                <c:pt idx="2049">
                  <c:v>24.71103643</c:v>
                </c:pt>
                <c:pt idx="2050">
                  <c:v>24.315936749999999</c:v>
                </c:pt>
                <c:pt idx="2051">
                  <c:v>22.720391800000002</c:v>
                </c:pt>
                <c:pt idx="2052">
                  <c:v>20.151306309999999</c:v>
                </c:pt>
                <c:pt idx="2053">
                  <c:v>18.486615329999999</c:v>
                </c:pt>
                <c:pt idx="2054">
                  <c:v>20.69956771</c:v>
                </c:pt>
                <c:pt idx="2055">
                  <c:v>22.53950575</c:v>
                </c:pt>
                <c:pt idx="2056">
                  <c:v>22.668783090000002</c:v>
                </c:pt>
                <c:pt idx="2057">
                  <c:v>24.87992019</c:v>
                </c:pt>
                <c:pt idx="2058">
                  <c:v>24.296663880000001</c:v>
                </c:pt>
                <c:pt idx="2059">
                  <c:v>22.222743309999998</c:v>
                </c:pt>
                <c:pt idx="2060">
                  <c:v>19.623544410000001</c:v>
                </c:pt>
                <c:pt idx="2061">
                  <c:v>17.125361269999999</c:v>
                </c:pt>
                <c:pt idx="2062">
                  <c:v>16.84916028</c:v>
                </c:pt>
                <c:pt idx="2063">
                  <c:v>15.24265952</c:v>
                </c:pt>
                <c:pt idx="2064">
                  <c:v>13.427797999999999</c:v>
                </c:pt>
                <c:pt idx="2065">
                  <c:v>14.018288829999999</c:v>
                </c:pt>
                <c:pt idx="2066">
                  <c:v>15.63333783</c:v>
                </c:pt>
                <c:pt idx="2067">
                  <c:v>15.405701410000001</c:v>
                </c:pt>
                <c:pt idx="2068">
                  <c:v>14.412405550000001</c:v>
                </c:pt>
                <c:pt idx="2069">
                  <c:v>13.6035761</c:v>
                </c:pt>
                <c:pt idx="2070">
                  <c:v>14.26511571</c:v>
                </c:pt>
                <c:pt idx="2071">
                  <c:v>16.026057980000001</c:v>
                </c:pt>
                <c:pt idx="2072">
                  <c:v>18.364119039999999</c:v>
                </c:pt>
                <c:pt idx="2073">
                  <c:v>17.398764589999999</c:v>
                </c:pt>
                <c:pt idx="2074">
                  <c:v>16.443731419999999</c:v>
                </c:pt>
                <c:pt idx="2075">
                  <c:v>16.257182870000001</c:v>
                </c:pt>
                <c:pt idx="2076">
                  <c:v>16.103528470000001</c:v>
                </c:pt>
                <c:pt idx="2077">
                  <c:v>15.3954469</c:v>
                </c:pt>
                <c:pt idx="2078">
                  <c:v>14.511263599999999</c:v>
                </c:pt>
                <c:pt idx="2079">
                  <c:v>14.266068089999999</c:v>
                </c:pt>
                <c:pt idx="2080">
                  <c:v>14.113443309999999</c:v>
                </c:pt>
                <c:pt idx="2081">
                  <c:v>13.642093089999999</c:v>
                </c:pt>
                <c:pt idx="2082">
                  <c:v>14.552839990000001</c:v>
                </c:pt>
                <c:pt idx="2083">
                  <c:v>14.8957148</c:v>
                </c:pt>
                <c:pt idx="2084">
                  <c:v>16.15719129</c:v>
                </c:pt>
                <c:pt idx="2085">
                  <c:v>17.566315450000001</c:v>
                </c:pt>
                <c:pt idx="2086">
                  <c:v>17.03927595</c:v>
                </c:pt>
                <c:pt idx="2087">
                  <c:v>14.654202829999999</c:v>
                </c:pt>
                <c:pt idx="2088">
                  <c:v>13.389436099999999</c:v>
                </c:pt>
                <c:pt idx="2089">
                  <c:v>11.681047189999999</c:v>
                </c:pt>
                <c:pt idx="2090">
                  <c:v>10.18563327</c:v>
                </c:pt>
                <c:pt idx="2091">
                  <c:v>9.3008512910000007</c:v>
                </c:pt>
                <c:pt idx="2092">
                  <c:v>9.0258887110000003</c:v>
                </c:pt>
                <c:pt idx="2093">
                  <c:v>9.0017017700000004</c:v>
                </c:pt>
                <c:pt idx="2094">
                  <c:v>9.0871388240000002</c:v>
                </c:pt>
                <c:pt idx="2095">
                  <c:v>9.1349059409999995</c:v>
                </c:pt>
                <c:pt idx="2096">
                  <c:v>9.5125623180000005</c:v>
                </c:pt>
                <c:pt idx="2097">
                  <c:v>10.250977000000001</c:v>
                </c:pt>
                <c:pt idx="2098">
                  <c:v>10.8196201</c:v>
                </c:pt>
                <c:pt idx="2099">
                  <c:v>11.65899409</c:v>
                </c:pt>
                <c:pt idx="2100">
                  <c:v>12.12212808</c:v>
                </c:pt>
                <c:pt idx="2101">
                  <c:v>12.94542532</c:v>
                </c:pt>
                <c:pt idx="2102">
                  <c:v>15.3200541</c:v>
                </c:pt>
                <c:pt idx="2103">
                  <c:v>20.064647919999999</c:v>
                </c:pt>
                <c:pt idx="2104">
                  <c:v>22.805919400000001</c:v>
                </c:pt>
                <c:pt idx="2105">
                  <c:v>23.660254330000001</c:v>
                </c:pt>
                <c:pt idx="2106">
                  <c:v>22.45999428</c:v>
                </c:pt>
                <c:pt idx="2107">
                  <c:v>21.056022160000001</c:v>
                </c:pt>
                <c:pt idx="2108">
                  <c:v>21.306042550000001</c:v>
                </c:pt>
                <c:pt idx="2109">
                  <c:v>20.68792376</c:v>
                </c:pt>
                <c:pt idx="2110">
                  <c:v>20.089901829999999</c:v>
                </c:pt>
                <c:pt idx="2111">
                  <c:v>19.106875890000001</c:v>
                </c:pt>
                <c:pt idx="2112">
                  <c:v>18.868578339999999</c:v>
                </c:pt>
                <c:pt idx="2113">
                  <c:v>18.77323161</c:v>
                </c:pt>
                <c:pt idx="2114">
                  <c:v>18.77811539</c:v>
                </c:pt>
                <c:pt idx="2115">
                  <c:v>18.6984408</c:v>
                </c:pt>
                <c:pt idx="2116">
                  <c:v>17.59607213</c:v>
                </c:pt>
                <c:pt idx="2117">
                  <c:v>18.751845190000001</c:v>
                </c:pt>
                <c:pt idx="2118">
                  <c:v>19.596360319999999</c:v>
                </c:pt>
                <c:pt idx="2119">
                  <c:v>19.292375419999999</c:v>
                </c:pt>
                <c:pt idx="2120">
                  <c:v>18.501860319999999</c:v>
                </c:pt>
                <c:pt idx="2121">
                  <c:v>17.867008609999999</c:v>
                </c:pt>
                <c:pt idx="2122">
                  <c:v>17.225682880000001</c:v>
                </c:pt>
                <c:pt idx="2123">
                  <c:v>16.391066479999999</c:v>
                </c:pt>
                <c:pt idx="2124">
                  <c:v>16.685894220000002</c:v>
                </c:pt>
                <c:pt idx="2125">
                  <c:v>16.476456240000001</c:v>
                </c:pt>
                <c:pt idx="2126">
                  <c:v>16.748009379999999</c:v>
                </c:pt>
                <c:pt idx="2127">
                  <c:v>17.169379760000002</c:v>
                </c:pt>
                <c:pt idx="2128">
                  <c:v>18.400281499999998</c:v>
                </c:pt>
                <c:pt idx="2129">
                  <c:v>18.949298550000002</c:v>
                </c:pt>
                <c:pt idx="2130">
                  <c:v>19.564462410000001</c:v>
                </c:pt>
                <c:pt idx="2131">
                  <c:v>20.93151795</c:v>
                </c:pt>
                <c:pt idx="2132">
                  <c:v>21.21146929</c:v>
                </c:pt>
                <c:pt idx="2133">
                  <c:v>21.319992379999999</c:v>
                </c:pt>
                <c:pt idx="2134">
                  <c:v>21.258517139999999</c:v>
                </c:pt>
                <c:pt idx="2135">
                  <c:v>21.13115677</c:v>
                </c:pt>
                <c:pt idx="2136">
                  <c:v>21.149025850000001</c:v>
                </c:pt>
                <c:pt idx="2137">
                  <c:v>21.03278036</c:v>
                </c:pt>
                <c:pt idx="2138">
                  <c:v>20.964309549999999</c:v>
                </c:pt>
                <c:pt idx="2139">
                  <c:v>20.84255593</c:v>
                </c:pt>
                <c:pt idx="2140">
                  <c:v>20.97261928</c:v>
                </c:pt>
                <c:pt idx="2141">
                  <c:v>20.569198180000001</c:v>
                </c:pt>
                <c:pt idx="2142">
                  <c:v>20.688983660000002</c:v>
                </c:pt>
                <c:pt idx="2143">
                  <c:v>20.571751859999999</c:v>
                </c:pt>
                <c:pt idx="2144">
                  <c:v>19.851970649999998</c:v>
                </c:pt>
                <c:pt idx="2145">
                  <c:v>20.023553289999999</c:v>
                </c:pt>
                <c:pt idx="2146">
                  <c:v>19.755159500000001</c:v>
                </c:pt>
                <c:pt idx="2147">
                  <c:v>19.21191498</c:v>
                </c:pt>
                <c:pt idx="2148">
                  <c:v>19.711298920000001</c:v>
                </c:pt>
                <c:pt idx="2149">
                  <c:v>19.743735300000001</c:v>
                </c:pt>
                <c:pt idx="2150">
                  <c:v>18.65868755</c:v>
                </c:pt>
                <c:pt idx="2151">
                  <c:v>18.59715156</c:v>
                </c:pt>
                <c:pt idx="2152">
                  <c:v>19.114610119999998</c:v>
                </c:pt>
                <c:pt idx="2153">
                  <c:v>20.423702689999999</c:v>
                </c:pt>
                <c:pt idx="2154">
                  <c:v>19.564777190000001</c:v>
                </c:pt>
                <c:pt idx="2155">
                  <c:v>17.927794160000001</c:v>
                </c:pt>
                <c:pt idx="2156">
                  <c:v>16.668514689999999</c:v>
                </c:pt>
                <c:pt idx="2157">
                  <c:v>16.267639849999998</c:v>
                </c:pt>
                <c:pt idx="2158">
                  <c:v>14.543872260000001</c:v>
                </c:pt>
                <c:pt idx="2159">
                  <c:v>15.140039</c:v>
                </c:pt>
                <c:pt idx="2160">
                  <c:v>15.157484759999999</c:v>
                </c:pt>
                <c:pt idx="2161">
                  <c:v>14.14811825</c:v>
                </c:pt>
                <c:pt idx="2162">
                  <c:v>13.9242553</c:v>
                </c:pt>
                <c:pt idx="2163">
                  <c:v>13.24722626</c:v>
                </c:pt>
                <c:pt idx="2164">
                  <c:v>13.68819068</c:v>
                </c:pt>
                <c:pt idx="2165">
                  <c:v>13.786594429999999</c:v>
                </c:pt>
                <c:pt idx="2166">
                  <c:v>13.72918731</c:v>
                </c:pt>
                <c:pt idx="2167">
                  <c:v>13.606630320000001</c:v>
                </c:pt>
                <c:pt idx="2168">
                  <c:v>13.53185899</c:v>
                </c:pt>
                <c:pt idx="2169">
                  <c:v>13.43880951</c:v>
                </c:pt>
                <c:pt idx="2170">
                  <c:v>16.465224580000001</c:v>
                </c:pt>
                <c:pt idx="2171">
                  <c:v>18.23521452</c:v>
                </c:pt>
                <c:pt idx="2172">
                  <c:v>19.395999969999998</c:v>
                </c:pt>
                <c:pt idx="2173">
                  <c:v>19.600852920000001</c:v>
                </c:pt>
                <c:pt idx="2174">
                  <c:v>19.880440549999999</c:v>
                </c:pt>
                <c:pt idx="2175">
                  <c:v>19.916646719999999</c:v>
                </c:pt>
                <c:pt idx="2176">
                  <c:v>20.074351679999999</c:v>
                </c:pt>
                <c:pt idx="2177">
                  <c:v>20.11497778</c:v>
                </c:pt>
                <c:pt idx="2178">
                  <c:v>20.160989180000001</c:v>
                </c:pt>
                <c:pt idx="2179">
                  <c:v>20.090197920000001</c:v>
                </c:pt>
                <c:pt idx="2180">
                  <c:v>19.989925750000001</c:v>
                </c:pt>
                <c:pt idx="2181">
                  <c:v>19.712768690000001</c:v>
                </c:pt>
                <c:pt idx="2182">
                  <c:v>19.62079649</c:v>
                </c:pt>
                <c:pt idx="2183">
                  <c:v>19.32573824</c:v>
                </c:pt>
                <c:pt idx="2184">
                  <c:v>18.73016793</c:v>
                </c:pt>
                <c:pt idx="2185">
                  <c:v>17.90870013</c:v>
                </c:pt>
                <c:pt idx="2186">
                  <c:v>18.07934663</c:v>
                </c:pt>
                <c:pt idx="2187">
                  <c:v>17.00872026</c:v>
                </c:pt>
                <c:pt idx="2188">
                  <c:v>16.243214850000001</c:v>
                </c:pt>
                <c:pt idx="2189">
                  <c:v>15.727039080000001</c:v>
                </c:pt>
                <c:pt idx="2190">
                  <c:v>15.229774969999999</c:v>
                </c:pt>
                <c:pt idx="2191">
                  <c:v>15.48105011</c:v>
                </c:pt>
                <c:pt idx="2192">
                  <c:v>15.12496709</c:v>
                </c:pt>
                <c:pt idx="2193">
                  <c:v>15.06711073</c:v>
                </c:pt>
                <c:pt idx="2194">
                  <c:v>15.159381850000001</c:v>
                </c:pt>
                <c:pt idx="2195">
                  <c:v>15.34295242</c:v>
                </c:pt>
                <c:pt idx="2196">
                  <c:v>15.22649052</c:v>
                </c:pt>
                <c:pt idx="2197">
                  <c:v>15.54475012</c:v>
                </c:pt>
                <c:pt idx="2198">
                  <c:v>16.007569109999999</c:v>
                </c:pt>
                <c:pt idx="2199">
                  <c:v>16.473659959999999</c:v>
                </c:pt>
                <c:pt idx="2200">
                  <c:v>16.857542599999999</c:v>
                </c:pt>
                <c:pt idx="2201">
                  <c:v>17.524920560000002</c:v>
                </c:pt>
                <c:pt idx="2202">
                  <c:v>17.70789955</c:v>
                </c:pt>
                <c:pt idx="2203">
                  <c:v>18.05980593</c:v>
                </c:pt>
                <c:pt idx="2204">
                  <c:v>17.823305380000001</c:v>
                </c:pt>
                <c:pt idx="2205">
                  <c:v>17.788081600000002</c:v>
                </c:pt>
                <c:pt idx="2206">
                  <c:v>16.83666814</c:v>
                </c:pt>
                <c:pt idx="2207">
                  <c:v>16.744544579999999</c:v>
                </c:pt>
                <c:pt idx="2208">
                  <c:v>15.474214440000001</c:v>
                </c:pt>
                <c:pt idx="2209">
                  <c:v>15.48818374</c:v>
                </c:pt>
                <c:pt idx="2210">
                  <c:v>15.905280899999999</c:v>
                </c:pt>
                <c:pt idx="2211">
                  <c:v>16.1833271</c:v>
                </c:pt>
                <c:pt idx="2212">
                  <c:v>16.180658409999999</c:v>
                </c:pt>
                <c:pt idx="2213">
                  <c:v>16.01956629</c:v>
                </c:pt>
                <c:pt idx="2214">
                  <c:v>15.760116350000001</c:v>
                </c:pt>
                <c:pt idx="2215">
                  <c:v>15.444834609999999</c:v>
                </c:pt>
                <c:pt idx="2216">
                  <c:v>16.884834080000001</c:v>
                </c:pt>
                <c:pt idx="2217">
                  <c:v>18.13751749</c:v>
                </c:pt>
                <c:pt idx="2218">
                  <c:v>18.20212746</c:v>
                </c:pt>
                <c:pt idx="2219">
                  <c:v>18.131043300000002</c:v>
                </c:pt>
                <c:pt idx="2220">
                  <c:v>18.300344460000002</c:v>
                </c:pt>
                <c:pt idx="2221">
                  <c:v>19.040761679999999</c:v>
                </c:pt>
                <c:pt idx="2222">
                  <c:v>19.755060189999998</c:v>
                </c:pt>
                <c:pt idx="2223">
                  <c:v>20.510981139999998</c:v>
                </c:pt>
                <c:pt idx="2224">
                  <c:v>21.004047010000001</c:v>
                </c:pt>
                <c:pt idx="2225">
                  <c:v>20.50536537</c:v>
                </c:pt>
                <c:pt idx="2226">
                  <c:v>20.296663219999999</c:v>
                </c:pt>
                <c:pt idx="2227">
                  <c:v>20.251330240000001</c:v>
                </c:pt>
                <c:pt idx="2228">
                  <c:v>20.133438989999998</c:v>
                </c:pt>
                <c:pt idx="2229">
                  <c:v>20.17812838</c:v>
                </c:pt>
                <c:pt idx="2230">
                  <c:v>20.311740390000001</c:v>
                </c:pt>
                <c:pt idx="2231">
                  <c:v>20.646862609999999</c:v>
                </c:pt>
                <c:pt idx="2232">
                  <c:v>20.641584680000001</c:v>
                </c:pt>
                <c:pt idx="2233">
                  <c:v>19.998811400000001</c:v>
                </c:pt>
                <c:pt idx="2234">
                  <c:v>19.48805071</c:v>
                </c:pt>
                <c:pt idx="2235">
                  <c:v>18.78679494</c:v>
                </c:pt>
                <c:pt idx="2236">
                  <c:v>17.052155290000002</c:v>
                </c:pt>
                <c:pt idx="2237">
                  <c:v>16.071134239999999</c:v>
                </c:pt>
                <c:pt idx="2238">
                  <c:v>16.2619732</c:v>
                </c:pt>
                <c:pt idx="2239">
                  <c:v>16.508513319999999</c:v>
                </c:pt>
                <c:pt idx="2240">
                  <c:v>16.81445931</c:v>
                </c:pt>
                <c:pt idx="2241">
                  <c:v>18.273665340000001</c:v>
                </c:pt>
                <c:pt idx="2242">
                  <c:v>18.729192340000001</c:v>
                </c:pt>
                <c:pt idx="2243">
                  <c:v>18.521787710000002</c:v>
                </c:pt>
                <c:pt idx="2244">
                  <c:v>19.330103730000001</c:v>
                </c:pt>
                <c:pt idx="2245">
                  <c:v>18.39488373</c:v>
                </c:pt>
                <c:pt idx="2246">
                  <c:v>18.43855314</c:v>
                </c:pt>
                <c:pt idx="2247">
                  <c:v>18.639395390000001</c:v>
                </c:pt>
                <c:pt idx="2248">
                  <c:v>18.675849830000001</c:v>
                </c:pt>
                <c:pt idx="2249">
                  <c:v>17.917886710000001</c:v>
                </c:pt>
                <c:pt idx="2250">
                  <c:v>16.81354769</c:v>
                </c:pt>
                <c:pt idx="2251">
                  <c:v>17.009734250000001</c:v>
                </c:pt>
                <c:pt idx="2252">
                  <c:v>16.521810949999999</c:v>
                </c:pt>
                <c:pt idx="2253">
                  <c:v>15.647679070000001</c:v>
                </c:pt>
                <c:pt idx="2254">
                  <c:v>15.03337997</c:v>
                </c:pt>
                <c:pt idx="2255">
                  <c:v>16.295158369999999</c:v>
                </c:pt>
                <c:pt idx="2256">
                  <c:v>15.746944750000001</c:v>
                </c:pt>
                <c:pt idx="2257">
                  <c:v>15.316398039999999</c:v>
                </c:pt>
                <c:pt idx="2258">
                  <c:v>15.07836805</c:v>
                </c:pt>
                <c:pt idx="2259">
                  <c:v>16.559002370000002</c:v>
                </c:pt>
                <c:pt idx="2260">
                  <c:v>16.452562</c:v>
                </c:pt>
                <c:pt idx="2261">
                  <c:v>15.96558424</c:v>
                </c:pt>
                <c:pt idx="2262">
                  <c:v>15.531385589999999</c:v>
                </c:pt>
                <c:pt idx="2263">
                  <c:v>16.225915659999998</c:v>
                </c:pt>
                <c:pt idx="2264">
                  <c:v>18.3212565</c:v>
                </c:pt>
                <c:pt idx="2265">
                  <c:v>18.675518319999998</c:v>
                </c:pt>
                <c:pt idx="2266">
                  <c:v>19.135857040000001</c:v>
                </c:pt>
                <c:pt idx="2267">
                  <c:v>19.175503460000002</c:v>
                </c:pt>
                <c:pt idx="2268">
                  <c:v>18.756138190000001</c:v>
                </c:pt>
                <c:pt idx="2269">
                  <c:v>18.879941930000001</c:v>
                </c:pt>
                <c:pt idx="2270">
                  <c:v>18.85511945</c:v>
                </c:pt>
                <c:pt idx="2271">
                  <c:v>19.119827910000001</c:v>
                </c:pt>
                <c:pt idx="2272">
                  <c:v>19.139282990000002</c:v>
                </c:pt>
                <c:pt idx="2273">
                  <c:v>19.182281440000001</c:v>
                </c:pt>
                <c:pt idx="2274">
                  <c:v>19.178651339999998</c:v>
                </c:pt>
                <c:pt idx="2275">
                  <c:v>18.912039700000001</c:v>
                </c:pt>
                <c:pt idx="2276">
                  <c:v>18.941469359999999</c:v>
                </c:pt>
                <c:pt idx="2277">
                  <c:v>19.125454850000001</c:v>
                </c:pt>
                <c:pt idx="2278">
                  <c:v>19.591995140000002</c:v>
                </c:pt>
                <c:pt idx="2279">
                  <c:v>19.7725103</c:v>
                </c:pt>
                <c:pt idx="2280">
                  <c:v>19.716576759999999</c:v>
                </c:pt>
                <c:pt idx="2281">
                  <c:v>19.415926500000001</c:v>
                </c:pt>
                <c:pt idx="2282">
                  <c:v>19.093742880000001</c:v>
                </c:pt>
                <c:pt idx="2283">
                  <c:v>19.11733731</c:v>
                </c:pt>
                <c:pt idx="2284">
                  <c:v>19.027486939999999</c:v>
                </c:pt>
                <c:pt idx="2285">
                  <c:v>18.884865919999999</c:v>
                </c:pt>
                <c:pt idx="2286">
                  <c:v>18.95195889</c:v>
                </c:pt>
                <c:pt idx="2287">
                  <c:v>18.935527109999999</c:v>
                </c:pt>
                <c:pt idx="2288">
                  <c:v>18.988418289999998</c:v>
                </c:pt>
                <c:pt idx="2289">
                  <c:v>18.920102230000001</c:v>
                </c:pt>
                <c:pt idx="2290">
                  <c:v>19.152815029999999</c:v>
                </c:pt>
                <c:pt idx="2291">
                  <c:v>19.31502553</c:v>
                </c:pt>
                <c:pt idx="2292">
                  <c:v>18.81386814</c:v>
                </c:pt>
                <c:pt idx="2293">
                  <c:v>19.368152460000001</c:v>
                </c:pt>
                <c:pt idx="2294">
                  <c:v>18.90269618</c:v>
                </c:pt>
                <c:pt idx="2295">
                  <c:v>19.066392660000002</c:v>
                </c:pt>
                <c:pt idx="2296">
                  <c:v>19.306838020000001</c:v>
                </c:pt>
                <c:pt idx="2297">
                  <c:v>20.503937489999998</c:v>
                </c:pt>
                <c:pt idx="2298">
                  <c:v>20.941098480000001</c:v>
                </c:pt>
                <c:pt idx="2299">
                  <c:v>20.904442800000002</c:v>
                </c:pt>
                <c:pt idx="2300">
                  <c:v>21.131622320000002</c:v>
                </c:pt>
                <c:pt idx="2301">
                  <c:v>20.678678720000001</c:v>
                </c:pt>
                <c:pt idx="2302">
                  <c:v>20.16730183</c:v>
                </c:pt>
                <c:pt idx="2303">
                  <c:v>19.559308120000001</c:v>
                </c:pt>
                <c:pt idx="2304">
                  <c:v>19.375342230000001</c:v>
                </c:pt>
                <c:pt idx="2305">
                  <c:v>19.558502740000002</c:v>
                </c:pt>
                <c:pt idx="2306">
                  <c:v>19.81962819</c:v>
                </c:pt>
                <c:pt idx="2307">
                  <c:v>19.79672206</c:v>
                </c:pt>
                <c:pt idx="2308">
                  <c:v>19.1797225</c:v>
                </c:pt>
                <c:pt idx="2309">
                  <c:v>18.989967199999999</c:v>
                </c:pt>
                <c:pt idx="2310">
                  <c:v>19.63879605</c:v>
                </c:pt>
                <c:pt idx="2311">
                  <c:v>19.576778569999998</c:v>
                </c:pt>
                <c:pt idx="2312">
                  <c:v>19.782511379999999</c:v>
                </c:pt>
                <c:pt idx="2313">
                  <c:v>19.949968559999999</c:v>
                </c:pt>
                <c:pt idx="2314">
                  <c:v>20.32134473</c:v>
                </c:pt>
                <c:pt idx="2315">
                  <c:v>20.848382820000001</c:v>
                </c:pt>
                <c:pt idx="2316">
                  <c:v>21.63420558</c:v>
                </c:pt>
                <c:pt idx="2317">
                  <c:v>22.530462289999999</c:v>
                </c:pt>
                <c:pt idx="2318">
                  <c:v>23.066698209999998</c:v>
                </c:pt>
                <c:pt idx="2319">
                  <c:v>23.262073229999999</c:v>
                </c:pt>
                <c:pt idx="2320">
                  <c:v>23.31905068</c:v>
                </c:pt>
                <c:pt idx="2321">
                  <c:v>23.53572351</c:v>
                </c:pt>
                <c:pt idx="2322">
                  <c:v>23.833929430000001</c:v>
                </c:pt>
                <c:pt idx="2323">
                  <c:v>23.864953450000002</c:v>
                </c:pt>
                <c:pt idx="2324">
                  <c:v>23.798272090000001</c:v>
                </c:pt>
                <c:pt idx="2325">
                  <c:v>23.483773410000001</c:v>
                </c:pt>
                <c:pt idx="2326">
                  <c:v>23.311321629999998</c:v>
                </c:pt>
                <c:pt idx="2327">
                  <c:v>23.17576644</c:v>
                </c:pt>
                <c:pt idx="2328">
                  <c:v>23.107747410000002</c:v>
                </c:pt>
                <c:pt idx="2329">
                  <c:v>23.07220118</c:v>
                </c:pt>
                <c:pt idx="2330">
                  <c:v>22.82211929</c:v>
                </c:pt>
                <c:pt idx="2331">
                  <c:v>22.737854200000001</c:v>
                </c:pt>
                <c:pt idx="2332">
                  <c:v>22.566538649999998</c:v>
                </c:pt>
                <c:pt idx="2333">
                  <c:v>22.469737330000001</c:v>
                </c:pt>
                <c:pt idx="2334">
                  <c:v>22.543386129999998</c:v>
                </c:pt>
                <c:pt idx="2335">
                  <c:v>22.741154139999999</c:v>
                </c:pt>
                <c:pt idx="2336">
                  <c:v>22.155479740000001</c:v>
                </c:pt>
                <c:pt idx="2337">
                  <c:v>22.354903490000002</c:v>
                </c:pt>
                <c:pt idx="2338">
                  <c:v>22.33026271</c:v>
                </c:pt>
                <c:pt idx="2339">
                  <c:v>21.791858520000002</c:v>
                </c:pt>
                <c:pt idx="2340">
                  <c:v>22.080524690000001</c:v>
                </c:pt>
                <c:pt idx="2341">
                  <c:v>21.70824099</c:v>
                </c:pt>
                <c:pt idx="2342">
                  <c:v>22.276569779999999</c:v>
                </c:pt>
                <c:pt idx="2343">
                  <c:v>21.390077460000001</c:v>
                </c:pt>
                <c:pt idx="2344">
                  <c:v>21.959198919999999</c:v>
                </c:pt>
                <c:pt idx="2345">
                  <c:v>21.474700070000001</c:v>
                </c:pt>
                <c:pt idx="2346">
                  <c:v>19.974570069999999</c:v>
                </c:pt>
                <c:pt idx="2347">
                  <c:v>19.73491435</c:v>
                </c:pt>
                <c:pt idx="2348">
                  <c:v>19.873887060000001</c:v>
                </c:pt>
                <c:pt idx="2349">
                  <c:v>19.87800326</c:v>
                </c:pt>
                <c:pt idx="2350">
                  <c:v>20.155892439999999</c:v>
                </c:pt>
                <c:pt idx="2351">
                  <c:v>20.265762460000001</c:v>
                </c:pt>
                <c:pt idx="2352">
                  <c:v>19.013442309999999</c:v>
                </c:pt>
                <c:pt idx="2353">
                  <c:v>19.090402579999999</c:v>
                </c:pt>
                <c:pt idx="2354">
                  <c:v>19.343751829999999</c:v>
                </c:pt>
                <c:pt idx="2355">
                  <c:v>19.627479139999998</c:v>
                </c:pt>
                <c:pt idx="2356">
                  <c:v>19.541505999999998</c:v>
                </c:pt>
                <c:pt idx="2357">
                  <c:v>19.475324560000001</c:v>
                </c:pt>
                <c:pt idx="2358">
                  <c:v>19.534814000000001</c:v>
                </c:pt>
                <c:pt idx="2359">
                  <c:v>19.916525879999998</c:v>
                </c:pt>
                <c:pt idx="2360">
                  <c:v>22.31581499</c:v>
                </c:pt>
                <c:pt idx="2361">
                  <c:v>23.675786030000001</c:v>
                </c:pt>
                <c:pt idx="2362">
                  <c:v>24.608600429999999</c:v>
                </c:pt>
                <c:pt idx="2363">
                  <c:v>25.24856608</c:v>
                </c:pt>
                <c:pt idx="2364">
                  <c:v>25.418229329999999</c:v>
                </c:pt>
                <c:pt idx="2365">
                  <c:v>25.693109539999998</c:v>
                </c:pt>
                <c:pt idx="2366">
                  <c:v>25.9951288</c:v>
                </c:pt>
                <c:pt idx="2367">
                  <c:v>26.31661218</c:v>
                </c:pt>
                <c:pt idx="2368">
                  <c:v>26.085105129999999</c:v>
                </c:pt>
                <c:pt idx="2369">
                  <c:v>26.008898110000001</c:v>
                </c:pt>
                <c:pt idx="2370">
                  <c:v>25.98849165</c:v>
                </c:pt>
                <c:pt idx="2371">
                  <c:v>25.400003080000001</c:v>
                </c:pt>
                <c:pt idx="2372">
                  <c:v>24.022992200000001</c:v>
                </c:pt>
                <c:pt idx="2373">
                  <c:v>20.443313580000002</c:v>
                </c:pt>
                <c:pt idx="2374">
                  <c:v>19.022502240000001</c:v>
                </c:pt>
                <c:pt idx="2375">
                  <c:v>17.49985929</c:v>
                </c:pt>
                <c:pt idx="2376">
                  <c:v>16.800080739999999</c:v>
                </c:pt>
                <c:pt idx="2377">
                  <c:v>16.707378389999999</c:v>
                </c:pt>
                <c:pt idx="2378">
                  <c:v>17.067548720000001</c:v>
                </c:pt>
                <c:pt idx="2379">
                  <c:v>16.801457710000001</c:v>
                </c:pt>
                <c:pt idx="2380">
                  <c:v>16.409449129999999</c:v>
                </c:pt>
                <c:pt idx="2381">
                  <c:v>15.571040399999999</c:v>
                </c:pt>
                <c:pt idx="2382">
                  <c:v>15.334037029999999</c:v>
                </c:pt>
                <c:pt idx="2383">
                  <c:v>15.609587749999999</c:v>
                </c:pt>
                <c:pt idx="2384">
                  <c:v>16.4011684</c:v>
                </c:pt>
                <c:pt idx="2385">
                  <c:v>17.035935210000002</c:v>
                </c:pt>
                <c:pt idx="2386">
                  <c:v>19.125177099999998</c:v>
                </c:pt>
                <c:pt idx="2387">
                  <c:v>16.364095559999999</c:v>
                </c:pt>
                <c:pt idx="2388">
                  <c:v>16.219287349999998</c:v>
                </c:pt>
                <c:pt idx="2389">
                  <c:v>16.084345469999999</c:v>
                </c:pt>
                <c:pt idx="2390">
                  <c:v>15.17018431</c:v>
                </c:pt>
                <c:pt idx="2391">
                  <c:v>14.5252578</c:v>
                </c:pt>
                <c:pt idx="2392">
                  <c:v>14.41109879</c:v>
                </c:pt>
                <c:pt idx="2393">
                  <c:v>14.56547196</c:v>
                </c:pt>
                <c:pt idx="2394">
                  <c:v>14.783368830000001</c:v>
                </c:pt>
                <c:pt idx="2395">
                  <c:v>14.03417451</c:v>
                </c:pt>
                <c:pt idx="2396">
                  <c:v>12.809242660000001</c:v>
                </c:pt>
                <c:pt idx="2397">
                  <c:v>15.26278072</c:v>
                </c:pt>
                <c:pt idx="2398">
                  <c:v>16.061435599999999</c:v>
                </c:pt>
                <c:pt idx="2399">
                  <c:v>16.752852950000001</c:v>
                </c:pt>
                <c:pt idx="2400">
                  <c:v>16.967294070000001</c:v>
                </c:pt>
                <c:pt idx="2401">
                  <c:v>17.738400649999999</c:v>
                </c:pt>
                <c:pt idx="2402">
                  <c:v>19.131837990000001</c:v>
                </c:pt>
                <c:pt idx="2403">
                  <c:v>20.064308189999998</c:v>
                </c:pt>
                <c:pt idx="2404">
                  <c:v>20.567749930000002</c:v>
                </c:pt>
                <c:pt idx="2405">
                  <c:v>20.977476639999999</c:v>
                </c:pt>
                <c:pt idx="2406">
                  <c:v>21.64615186</c:v>
                </c:pt>
                <c:pt idx="2407">
                  <c:v>23.611150049999999</c:v>
                </c:pt>
                <c:pt idx="2408">
                  <c:v>26.23768497</c:v>
                </c:pt>
                <c:pt idx="2409">
                  <c:v>27.217355560000001</c:v>
                </c:pt>
                <c:pt idx="2410">
                  <c:v>27.715174810000001</c:v>
                </c:pt>
                <c:pt idx="2411">
                  <c:v>28.125775869999998</c:v>
                </c:pt>
                <c:pt idx="2412">
                  <c:v>28.13484545</c:v>
                </c:pt>
                <c:pt idx="2413">
                  <c:v>28.15815237</c:v>
                </c:pt>
                <c:pt idx="2414">
                  <c:v>28.265445920000001</c:v>
                </c:pt>
                <c:pt idx="2415">
                  <c:v>28.33031184</c:v>
                </c:pt>
                <c:pt idx="2416">
                  <c:v>28.278379220000001</c:v>
                </c:pt>
                <c:pt idx="2417">
                  <c:v>28.10565626</c:v>
                </c:pt>
                <c:pt idx="2418">
                  <c:v>28.07114468</c:v>
                </c:pt>
                <c:pt idx="2419">
                  <c:v>28.027302299999999</c:v>
                </c:pt>
                <c:pt idx="2420">
                  <c:v>28.136929129999999</c:v>
                </c:pt>
                <c:pt idx="2421">
                  <c:v>28.308689489999999</c:v>
                </c:pt>
                <c:pt idx="2422">
                  <c:v>28.070244299999999</c:v>
                </c:pt>
                <c:pt idx="2423">
                  <c:v>27.899797979999999</c:v>
                </c:pt>
                <c:pt idx="2424">
                  <c:v>27.717309119999999</c:v>
                </c:pt>
                <c:pt idx="2425">
                  <c:v>27.33820248</c:v>
                </c:pt>
                <c:pt idx="2426">
                  <c:v>27.63267918</c:v>
                </c:pt>
                <c:pt idx="2427">
                  <c:v>27.351061049999998</c:v>
                </c:pt>
                <c:pt idx="2428">
                  <c:v>27.35305142</c:v>
                </c:pt>
                <c:pt idx="2429">
                  <c:v>27.001221569999998</c:v>
                </c:pt>
                <c:pt idx="2430">
                  <c:v>27.062482630000002</c:v>
                </c:pt>
                <c:pt idx="2431">
                  <c:v>26.859723679999998</c:v>
                </c:pt>
                <c:pt idx="2432">
                  <c:v>26.711755199999999</c:v>
                </c:pt>
                <c:pt idx="2433">
                  <c:v>26.68490989</c:v>
                </c:pt>
                <c:pt idx="2434">
                  <c:v>26.49172291</c:v>
                </c:pt>
                <c:pt idx="2435">
                  <c:v>26.158802990000002</c:v>
                </c:pt>
                <c:pt idx="2436">
                  <c:v>25.519451069999999</c:v>
                </c:pt>
                <c:pt idx="2437">
                  <c:v>25.288419909999998</c:v>
                </c:pt>
                <c:pt idx="2438">
                  <c:v>24.58236247</c:v>
                </c:pt>
                <c:pt idx="2439">
                  <c:v>25.277008049999999</c:v>
                </c:pt>
                <c:pt idx="2440">
                  <c:v>25.50824484</c:v>
                </c:pt>
                <c:pt idx="2441">
                  <c:v>25.838155530000002</c:v>
                </c:pt>
                <c:pt idx="2442">
                  <c:v>25.73035788</c:v>
                </c:pt>
                <c:pt idx="2443">
                  <c:v>25.733022259999998</c:v>
                </c:pt>
                <c:pt idx="2444">
                  <c:v>25.536921079999999</c:v>
                </c:pt>
                <c:pt idx="2445">
                  <c:v>22.5649306</c:v>
                </c:pt>
                <c:pt idx="2446">
                  <c:v>21.963312160000001</c:v>
                </c:pt>
                <c:pt idx="2447">
                  <c:v>21.52667177</c:v>
                </c:pt>
                <c:pt idx="2448">
                  <c:v>22.64247185</c:v>
                </c:pt>
                <c:pt idx="2449">
                  <c:v>22.656096130000002</c:v>
                </c:pt>
                <c:pt idx="2450">
                  <c:v>22.74613725</c:v>
                </c:pt>
                <c:pt idx="2451">
                  <c:v>22.683182729999999</c:v>
                </c:pt>
                <c:pt idx="2452">
                  <c:v>22.36419661</c:v>
                </c:pt>
                <c:pt idx="2453">
                  <c:v>21.966196589999999</c:v>
                </c:pt>
                <c:pt idx="2454">
                  <c:v>21.987337400000001</c:v>
                </c:pt>
                <c:pt idx="2455">
                  <c:v>23.385549470000001</c:v>
                </c:pt>
                <c:pt idx="2456">
                  <c:v>23.934309710000001</c:v>
                </c:pt>
                <c:pt idx="2457">
                  <c:v>24.442216309999999</c:v>
                </c:pt>
                <c:pt idx="2458">
                  <c:v>24.99241009</c:v>
                </c:pt>
                <c:pt idx="2459">
                  <c:v>25.046051349999999</c:v>
                </c:pt>
                <c:pt idx="2460">
                  <c:v>25.294658089999999</c:v>
                </c:pt>
                <c:pt idx="2461">
                  <c:v>25.324797490000002</c:v>
                </c:pt>
                <c:pt idx="2462">
                  <c:v>25.251217619999998</c:v>
                </c:pt>
                <c:pt idx="2463">
                  <c:v>25.036279910000001</c:v>
                </c:pt>
                <c:pt idx="2464">
                  <c:v>24.652082199999999</c:v>
                </c:pt>
                <c:pt idx="2465">
                  <c:v>24.078824650000001</c:v>
                </c:pt>
                <c:pt idx="2466">
                  <c:v>24.501448979999999</c:v>
                </c:pt>
                <c:pt idx="2467">
                  <c:v>25.19847382</c:v>
                </c:pt>
                <c:pt idx="2468">
                  <c:v>26.0306754</c:v>
                </c:pt>
                <c:pt idx="2469">
                  <c:v>26.385311600000001</c:v>
                </c:pt>
                <c:pt idx="2470">
                  <c:v>26.516923299999998</c:v>
                </c:pt>
                <c:pt idx="2471">
                  <c:v>26.316615179999999</c:v>
                </c:pt>
                <c:pt idx="2472">
                  <c:v>25.860579380000001</c:v>
                </c:pt>
                <c:pt idx="2473">
                  <c:v>25.859337629999999</c:v>
                </c:pt>
                <c:pt idx="2474">
                  <c:v>25.95184562</c:v>
                </c:pt>
                <c:pt idx="2475">
                  <c:v>25.780151230000001</c:v>
                </c:pt>
                <c:pt idx="2476">
                  <c:v>24.7672931</c:v>
                </c:pt>
                <c:pt idx="2477">
                  <c:v>24.514587290000001</c:v>
                </c:pt>
                <c:pt idx="2478">
                  <c:v>23.387369379999999</c:v>
                </c:pt>
                <c:pt idx="2479">
                  <c:v>22.326066050000001</c:v>
                </c:pt>
                <c:pt idx="2480">
                  <c:v>21.826626399999999</c:v>
                </c:pt>
                <c:pt idx="2481">
                  <c:v>21.640910519999998</c:v>
                </c:pt>
                <c:pt idx="2482">
                  <c:v>20.660605100000001</c:v>
                </c:pt>
                <c:pt idx="2483">
                  <c:v>21.183356530000001</c:v>
                </c:pt>
                <c:pt idx="2484">
                  <c:v>18.903423119999999</c:v>
                </c:pt>
                <c:pt idx="2485">
                  <c:v>16.78833788</c:v>
                </c:pt>
                <c:pt idx="2486">
                  <c:v>17.10894059</c:v>
                </c:pt>
                <c:pt idx="2487">
                  <c:v>17.170608569999999</c:v>
                </c:pt>
                <c:pt idx="2488">
                  <c:v>16.627142410000001</c:v>
                </c:pt>
                <c:pt idx="2489">
                  <c:v>14.680596120000001</c:v>
                </c:pt>
                <c:pt idx="2490">
                  <c:v>11.66952276</c:v>
                </c:pt>
                <c:pt idx="2491">
                  <c:v>10.78087423</c:v>
                </c:pt>
                <c:pt idx="2492">
                  <c:v>12.423064910000001</c:v>
                </c:pt>
                <c:pt idx="2493">
                  <c:v>15.472583240000001</c:v>
                </c:pt>
                <c:pt idx="2494">
                  <c:v>17.363099259999998</c:v>
                </c:pt>
                <c:pt idx="2495">
                  <c:v>18.73237928</c:v>
                </c:pt>
                <c:pt idx="2496">
                  <c:v>16.376031650000002</c:v>
                </c:pt>
                <c:pt idx="2497">
                  <c:v>13.37502377</c:v>
                </c:pt>
                <c:pt idx="2498">
                  <c:v>13.10004874</c:v>
                </c:pt>
                <c:pt idx="2499">
                  <c:v>14.2605085</c:v>
                </c:pt>
                <c:pt idx="2500">
                  <c:v>16.73834858</c:v>
                </c:pt>
                <c:pt idx="2501">
                  <c:v>17.114924989999999</c:v>
                </c:pt>
                <c:pt idx="2502">
                  <c:v>17.835602479999999</c:v>
                </c:pt>
                <c:pt idx="2503">
                  <c:v>19.654199049999999</c:v>
                </c:pt>
                <c:pt idx="2504">
                  <c:v>21.736255499999999</c:v>
                </c:pt>
                <c:pt idx="2505">
                  <c:v>21.503893609999999</c:v>
                </c:pt>
                <c:pt idx="2506">
                  <c:v>21.48200799</c:v>
                </c:pt>
                <c:pt idx="2507">
                  <c:v>21.89933512</c:v>
                </c:pt>
                <c:pt idx="2508">
                  <c:v>22.46309329</c:v>
                </c:pt>
                <c:pt idx="2509">
                  <c:v>23.307215060000001</c:v>
                </c:pt>
                <c:pt idx="2510">
                  <c:v>22.388350190000001</c:v>
                </c:pt>
                <c:pt idx="2511">
                  <c:v>20.61169898</c:v>
                </c:pt>
                <c:pt idx="2512">
                  <c:v>19.25163341</c:v>
                </c:pt>
                <c:pt idx="2513">
                  <c:v>18.69381108</c:v>
                </c:pt>
                <c:pt idx="2514">
                  <c:v>17.6460279</c:v>
                </c:pt>
                <c:pt idx="2515">
                  <c:v>17.132537679999999</c:v>
                </c:pt>
                <c:pt idx="2516">
                  <c:v>17.874241829999999</c:v>
                </c:pt>
                <c:pt idx="2517">
                  <c:v>18.365345479999998</c:v>
                </c:pt>
                <c:pt idx="2518">
                  <c:v>18.667284769999998</c:v>
                </c:pt>
                <c:pt idx="2519">
                  <c:v>19.447478109999999</c:v>
                </c:pt>
                <c:pt idx="2520">
                  <c:v>20.298864290000001</c:v>
                </c:pt>
                <c:pt idx="2521">
                  <c:v>22.589133449999999</c:v>
                </c:pt>
                <c:pt idx="2522">
                  <c:v>24.266195539999998</c:v>
                </c:pt>
                <c:pt idx="2523">
                  <c:v>24.673215649999999</c:v>
                </c:pt>
                <c:pt idx="2524">
                  <c:v>24.098973610000002</c:v>
                </c:pt>
                <c:pt idx="2525">
                  <c:v>24.28270655</c:v>
                </c:pt>
                <c:pt idx="2526">
                  <c:v>24.59469502</c:v>
                </c:pt>
                <c:pt idx="2527">
                  <c:v>24.53107438</c:v>
                </c:pt>
                <c:pt idx="2528">
                  <c:v>24.634324490000001</c:v>
                </c:pt>
                <c:pt idx="2529">
                  <c:v>24.65702061</c:v>
                </c:pt>
                <c:pt idx="2530">
                  <c:v>24.419251190000001</c:v>
                </c:pt>
                <c:pt idx="2531">
                  <c:v>24.35130715</c:v>
                </c:pt>
                <c:pt idx="2532">
                  <c:v>24.324920729999999</c:v>
                </c:pt>
                <c:pt idx="2533">
                  <c:v>24.53290552</c:v>
                </c:pt>
                <c:pt idx="2534">
                  <c:v>24.174708899999999</c:v>
                </c:pt>
                <c:pt idx="2535">
                  <c:v>24.24917911</c:v>
                </c:pt>
                <c:pt idx="2536">
                  <c:v>24.625301010000001</c:v>
                </c:pt>
                <c:pt idx="2537">
                  <c:v>24.592810320000002</c:v>
                </c:pt>
                <c:pt idx="2538">
                  <c:v>24.644488339999999</c:v>
                </c:pt>
                <c:pt idx="2539">
                  <c:v>23.937063869999999</c:v>
                </c:pt>
                <c:pt idx="2540">
                  <c:v>22.857292470000001</c:v>
                </c:pt>
                <c:pt idx="2541">
                  <c:v>22.238690219999999</c:v>
                </c:pt>
                <c:pt idx="2542">
                  <c:v>21.449749730000001</c:v>
                </c:pt>
                <c:pt idx="2543">
                  <c:v>22.016698529999999</c:v>
                </c:pt>
                <c:pt idx="2544">
                  <c:v>22.110470759999998</c:v>
                </c:pt>
                <c:pt idx="2545">
                  <c:v>20.628980779999999</c:v>
                </c:pt>
                <c:pt idx="2546">
                  <c:v>19.593232960000002</c:v>
                </c:pt>
                <c:pt idx="2547">
                  <c:v>19.159631399999999</c:v>
                </c:pt>
                <c:pt idx="2548">
                  <c:v>18.825387630000002</c:v>
                </c:pt>
                <c:pt idx="2549">
                  <c:v>17.989478259999998</c:v>
                </c:pt>
                <c:pt idx="2550">
                  <c:v>17.036080370000001</c:v>
                </c:pt>
                <c:pt idx="2551">
                  <c:v>15.278166499999999</c:v>
                </c:pt>
                <c:pt idx="2552">
                  <c:v>14.74914148</c:v>
                </c:pt>
                <c:pt idx="2553">
                  <c:v>14.78165806</c:v>
                </c:pt>
                <c:pt idx="2554">
                  <c:v>15.71124786</c:v>
                </c:pt>
                <c:pt idx="2555">
                  <c:v>16.32422618</c:v>
                </c:pt>
                <c:pt idx="2556">
                  <c:v>17.119253059999998</c:v>
                </c:pt>
                <c:pt idx="2557">
                  <c:v>18.17050506</c:v>
                </c:pt>
                <c:pt idx="2558">
                  <c:v>18.650332559999999</c:v>
                </c:pt>
                <c:pt idx="2559">
                  <c:v>18.16284898</c:v>
                </c:pt>
                <c:pt idx="2560">
                  <c:v>18.48789605</c:v>
                </c:pt>
                <c:pt idx="2561">
                  <c:v>19.75314848</c:v>
                </c:pt>
                <c:pt idx="2562">
                  <c:v>20.491547600000001</c:v>
                </c:pt>
                <c:pt idx="2563">
                  <c:v>21.129226370000001</c:v>
                </c:pt>
                <c:pt idx="2564">
                  <c:v>21.405543219999998</c:v>
                </c:pt>
                <c:pt idx="2565">
                  <c:v>21.574818430000001</c:v>
                </c:pt>
                <c:pt idx="2566">
                  <c:v>22.04224881</c:v>
                </c:pt>
                <c:pt idx="2567">
                  <c:v>21.88890499</c:v>
                </c:pt>
                <c:pt idx="2568">
                  <c:v>21.754676740000001</c:v>
                </c:pt>
                <c:pt idx="2569">
                  <c:v>21.38550906</c:v>
                </c:pt>
                <c:pt idx="2570">
                  <c:v>21.243701139999999</c:v>
                </c:pt>
                <c:pt idx="2571">
                  <c:v>21.222806980000001</c:v>
                </c:pt>
                <c:pt idx="2572">
                  <c:v>21.201120710000001</c:v>
                </c:pt>
                <c:pt idx="2573">
                  <c:v>21.322568400000002</c:v>
                </c:pt>
                <c:pt idx="2574">
                  <c:v>21.300174680000001</c:v>
                </c:pt>
                <c:pt idx="2575">
                  <c:v>21.16190671</c:v>
                </c:pt>
                <c:pt idx="2576">
                  <c:v>21.044993309999999</c:v>
                </c:pt>
                <c:pt idx="2577">
                  <c:v>20.870096620000002</c:v>
                </c:pt>
                <c:pt idx="2578">
                  <c:v>20.60427735</c:v>
                </c:pt>
                <c:pt idx="2579">
                  <c:v>20.352243250000001</c:v>
                </c:pt>
                <c:pt idx="2580">
                  <c:v>20.19021532</c:v>
                </c:pt>
                <c:pt idx="2581">
                  <c:v>20.446270370000001</c:v>
                </c:pt>
                <c:pt idx="2582">
                  <c:v>19.67133428</c:v>
                </c:pt>
                <c:pt idx="2583">
                  <c:v>20.724174260000002</c:v>
                </c:pt>
                <c:pt idx="2584">
                  <c:v>20.777914729999999</c:v>
                </c:pt>
                <c:pt idx="2585">
                  <c:v>21.550768900000001</c:v>
                </c:pt>
                <c:pt idx="2586">
                  <c:v>21.428034220000001</c:v>
                </c:pt>
                <c:pt idx="2587">
                  <c:v>21.135880239999999</c:v>
                </c:pt>
                <c:pt idx="2588">
                  <c:v>19.7539993</c:v>
                </c:pt>
                <c:pt idx="2589">
                  <c:v>18.731819130000002</c:v>
                </c:pt>
                <c:pt idx="2590">
                  <c:v>18.146906210000001</c:v>
                </c:pt>
                <c:pt idx="2591">
                  <c:v>17.317861019999999</c:v>
                </c:pt>
                <c:pt idx="2592">
                  <c:v>17.293401110000001</c:v>
                </c:pt>
                <c:pt idx="2593">
                  <c:v>17.338258499999998</c:v>
                </c:pt>
                <c:pt idx="2594">
                  <c:v>16.96617135</c:v>
                </c:pt>
                <c:pt idx="2595">
                  <c:v>16.766198320000001</c:v>
                </c:pt>
                <c:pt idx="2596">
                  <c:v>16.078498230000001</c:v>
                </c:pt>
                <c:pt idx="2597">
                  <c:v>15.7596162</c:v>
                </c:pt>
                <c:pt idx="2598">
                  <c:v>15.534385739999999</c:v>
                </c:pt>
                <c:pt idx="2599">
                  <c:v>15.88661394</c:v>
                </c:pt>
                <c:pt idx="2600">
                  <c:v>16.460243850000001</c:v>
                </c:pt>
                <c:pt idx="2601">
                  <c:v>17.86187387</c:v>
                </c:pt>
                <c:pt idx="2602">
                  <c:v>18.372903600000001</c:v>
                </c:pt>
                <c:pt idx="2603">
                  <c:v>18.395091669999999</c:v>
                </c:pt>
                <c:pt idx="2604">
                  <c:v>18.11865753</c:v>
                </c:pt>
                <c:pt idx="2605">
                  <c:v>17.702797740000001</c:v>
                </c:pt>
                <c:pt idx="2606">
                  <c:v>17.581001440000001</c:v>
                </c:pt>
                <c:pt idx="2607">
                  <c:v>17.657262920000001</c:v>
                </c:pt>
                <c:pt idx="2608">
                  <c:v>17.974810179999999</c:v>
                </c:pt>
                <c:pt idx="2609">
                  <c:v>17.76037487</c:v>
                </c:pt>
                <c:pt idx="2610">
                  <c:v>17.518351890000002</c:v>
                </c:pt>
                <c:pt idx="2611">
                  <c:v>17.85204332</c:v>
                </c:pt>
                <c:pt idx="2612">
                  <c:v>18.172062029999999</c:v>
                </c:pt>
                <c:pt idx="2613">
                  <c:v>17.96751897</c:v>
                </c:pt>
                <c:pt idx="2614">
                  <c:v>18.003557839999999</c:v>
                </c:pt>
                <c:pt idx="2615">
                  <c:v>17.662835879999999</c:v>
                </c:pt>
                <c:pt idx="2616">
                  <c:v>17.87407249</c:v>
                </c:pt>
                <c:pt idx="2617">
                  <c:v>17.584242209999999</c:v>
                </c:pt>
                <c:pt idx="2618">
                  <c:v>17.637020889999999</c:v>
                </c:pt>
                <c:pt idx="2619">
                  <c:v>17.84450455</c:v>
                </c:pt>
                <c:pt idx="2620">
                  <c:v>17.04630289</c:v>
                </c:pt>
                <c:pt idx="2621">
                  <c:v>17.074760520000002</c:v>
                </c:pt>
                <c:pt idx="2622">
                  <c:v>16.744438160000001</c:v>
                </c:pt>
                <c:pt idx="2623">
                  <c:v>16.310721900000001</c:v>
                </c:pt>
                <c:pt idx="2624">
                  <c:v>16.016305970000001</c:v>
                </c:pt>
                <c:pt idx="2625">
                  <c:v>16.30567812</c:v>
                </c:pt>
                <c:pt idx="2626">
                  <c:v>16.669278349999999</c:v>
                </c:pt>
                <c:pt idx="2627">
                  <c:v>16.535595140000002</c:v>
                </c:pt>
                <c:pt idx="2628">
                  <c:v>16.656130210000001</c:v>
                </c:pt>
                <c:pt idx="2629">
                  <c:v>16.621227149999999</c:v>
                </c:pt>
                <c:pt idx="2630">
                  <c:v>16.718592000000001</c:v>
                </c:pt>
                <c:pt idx="2631">
                  <c:v>16.948530430000002</c:v>
                </c:pt>
                <c:pt idx="2632">
                  <c:v>17.075887300000002</c:v>
                </c:pt>
                <c:pt idx="2633">
                  <c:v>16.988177319999998</c:v>
                </c:pt>
                <c:pt idx="2634">
                  <c:v>16.925933830000002</c:v>
                </c:pt>
                <c:pt idx="2635">
                  <c:v>16.57949794</c:v>
                </c:pt>
                <c:pt idx="2636">
                  <c:v>16.433985849999999</c:v>
                </c:pt>
                <c:pt idx="2637">
                  <c:v>15.612373420000001</c:v>
                </c:pt>
                <c:pt idx="2638">
                  <c:v>12.590474690000001</c:v>
                </c:pt>
                <c:pt idx="2639">
                  <c:v>11.32730677</c:v>
                </c:pt>
                <c:pt idx="2640">
                  <c:v>10.671490909999999</c:v>
                </c:pt>
                <c:pt idx="2641">
                  <c:v>10.268715070000001</c:v>
                </c:pt>
                <c:pt idx="2642">
                  <c:v>9.966401587</c:v>
                </c:pt>
                <c:pt idx="2643">
                  <c:v>9.6990559619999992</c:v>
                </c:pt>
                <c:pt idx="2644">
                  <c:v>9.567702379</c:v>
                </c:pt>
                <c:pt idx="2645">
                  <c:v>9.6764650779999997</c:v>
                </c:pt>
                <c:pt idx="2646">
                  <c:v>9.5423698740000003</c:v>
                </c:pt>
                <c:pt idx="2647">
                  <c:v>11.331824579999999</c:v>
                </c:pt>
                <c:pt idx="2648">
                  <c:v>17.982066830000001</c:v>
                </c:pt>
                <c:pt idx="2649">
                  <c:v>21.565301179999999</c:v>
                </c:pt>
                <c:pt idx="2650">
                  <c:v>22.614717750000001</c:v>
                </c:pt>
                <c:pt idx="2651">
                  <c:v>23.416737359999999</c:v>
                </c:pt>
                <c:pt idx="2652">
                  <c:v>24.329519099999999</c:v>
                </c:pt>
                <c:pt idx="2653">
                  <c:v>24.804695809999998</c:v>
                </c:pt>
                <c:pt idx="2654">
                  <c:v>24.931332279999999</c:v>
                </c:pt>
                <c:pt idx="2655">
                  <c:v>24.985380150000001</c:v>
                </c:pt>
                <c:pt idx="2656">
                  <c:v>25.259663639999999</c:v>
                </c:pt>
                <c:pt idx="2657">
                  <c:v>25.242300889999999</c:v>
                </c:pt>
                <c:pt idx="2658">
                  <c:v>25.106684560000001</c:v>
                </c:pt>
                <c:pt idx="2659">
                  <c:v>24.785560090000001</c:v>
                </c:pt>
                <c:pt idx="2660">
                  <c:v>24.537634180000001</c:v>
                </c:pt>
                <c:pt idx="2661">
                  <c:v>24.130122620000002</c:v>
                </c:pt>
                <c:pt idx="2662">
                  <c:v>23.826264720000001</c:v>
                </c:pt>
                <c:pt idx="2663">
                  <c:v>23.64422004</c:v>
                </c:pt>
                <c:pt idx="2664">
                  <c:v>23.221631299999999</c:v>
                </c:pt>
                <c:pt idx="2665">
                  <c:v>22.73859861</c:v>
                </c:pt>
                <c:pt idx="2666">
                  <c:v>22.569314349999999</c:v>
                </c:pt>
                <c:pt idx="2667">
                  <c:v>22.453452410000001</c:v>
                </c:pt>
                <c:pt idx="2668">
                  <c:v>21.220245460000001</c:v>
                </c:pt>
                <c:pt idx="2669">
                  <c:v>17.310569359999999</c:v>
                </c:pt>
                <c:pt idx="2670">
                  <c:v>15.396271949999999</c:v>
                </c:pt>
                <c:pt idx="2671">
                  <c:v>15.247320350000001</c:v>
                </c:pt>
                <c:pt idx="2672">
                  <c:v>16.78573402</c:v>
                </c:pt>
                <c:pt idx="2673">
                  <c:v>16.22061266</c:v>
                </c:pt>
                <c:pt idx="2674">
                  <c:v>14.26612985</c:v>
                </c:pt>
                <c:pt idx="2675">
                  <c:v>15.943109529999999</c:v>
                </c:pt>
                <c:pt idx="2676">
                  <c:v>17.934966159999998</c:v>
                </c:pt>
                <c:pt idx="2677">
                  <c:v>18.45872559</c:v>
                </c:pt>
                <c:pt idx="2678">
                  <c:v>16.576176950000001</c:v>
                </c:pt>
                <c:pt idx="2679">
                  <c:v>17.53878284</c:v>
                </c:pt>
                <c:pt idx="2680">
                  <c:v>18.78634739</c:v>
                </c:pt>
                <c:pt idx="2681">
                  <c:v>18.508999200000002</c:v>
                </c:pt>
                <c:pt idx="2682">
                  <c:v>18.123800500000002</c:v>
                </c:pt>
                <c:pt idx="2683">
                  <c:v>17.85013163</c:v>
                </c:pt>
                <c:pt idx="2684">
                  <c:v>19.52528311</c:v>
                </c:pt>
                <c:pt idx="2685">
                  <c:v>20.32303473</c:v>
                </c:pt>
                <c:pt idx="2686">
                  <c:v>21.19039853</c:v>
                </c:pt>
                <c:pt idx="2687">
                  <c:v>21.759142860000001</c:v>
                </c:pt>
                <c:pt idx="2688">
                  <c:v>21.999941549999999</c:v>
                </c:pt>
                <c:pt idx="2689">
                  <c:v>21.86715718</c:v>
                </c:pt>
                <c:pt idx="2690">
                  <c:v>22.380172210000001</c:v>
                </c:pt>
                <c:pt idx="2691">
                  <c:v>22.86850501</c:v>
                </c:pt>
                <c:pt idx="2692">
                  <c:v>23.353789339999999</c:v>
                </c:pt>
                <c:pt idx="2693">
                  <c:v>23.729824879999999</c:v>
                </c:pt>
                <c:pt idx="2694">
                  <c:v>23.591645100000001</c:v>
                </c:pt>
                <c:pt idx="2695">
                  <c:v>24.663969789999999</c:v>
                </c:pt>
                <c:pt idx="2696">
                  <c:v>25.849341379999998</c:v>
                </c:pt>
                <c:pt idx="2697">
                  <c:v>26.571806030000001</c:v>
                </c:pt>
                <c:pt idx="2698">
                  <c:v>27.07921275</c:v>
                </c:pt>
                <c:pt idx="2699">
                  <c:v>27.50305689</c:v>
                </c:pt>
                <c:pt idx="2700">
                  <c:v>27.56110881</c:v>
                </c:pt>
                <c:pt idx="2701">
                  <c:v>27.925052130000001</c:v>
                </c:pt>
                <c:pt idx="2702">
                  <c:v>28.347865519999999</c:v>
                </c:pt>
                <c:pt idx="2703">
                  <c:v>28.594453600000001</c:v>
                </c:pt>
                <c:pt idx="2704">
                  <c:v>28.203568010000001</c:v>
                </c:pt>
                <c:pt idx="2705">
                  <c:v>27.706494469999999</c:v>
                </c:pt>
                <c:pt idx="2706">
                  <c:v>27.599034039999999</c:v>
                </c:pt>
                <c:pt idx="2707">
                  <c:v>27.24551666</c:v>
                </c:pt>
                <c:pt idx="2708">
                  <c:v>26.624065900000002</c:v>
                </c:pt>
                <c:pt idx="2709">
                  <c:v>26.606010749999999</c:v>
                </c:pt>
                <c:pt idx="2710">
                  <c:v>26.814003320000001</c:v>
                </c:pt>
                <c:pt idx="2711">
                  <c:v>26.468225539999999</c:v>
                </c:pt>
                <c:pt idx="2712">
                  <c:v>25.8270689</c:v>
                </c:pt>
                <c:pt idx="2713">
                  <c:v>25.112036889999999</c:v>
                </c:pt>
                <c:pt idx="2714">
                  <c:v>24.64436572</c:v>
                </c:pt>
                <c:pt idx="2715">
                  <c:v>24.489949429999999</c:v>
                </c:pt>
                <c:pt idx="2716">
                  <c:v>24.799141989999999</c:v>
                </c:pt>
                <c:pt idx="2717">
                  <c:v>24.886360109999998</c:v>
                </c:pt>
                <c:pt idx="2718">
                  <c:v>24.508456070000001</c:v>
                </c:pt>
                <c:pt idx="2719">
                  <c:v>24.345519450000001</c:v>
                </c:pt>
                <c:pt idx="2720">
                  <c:v>24.057312530000001</c:v>
                </c:pt>
                <c:pt idx="2721">
                  <c:v>23.862768849999998</c:v>
                </c:pt>
                <c:pt idx="2722">
                  <c:v>23.585290140000001</c:v>
                </c:pt>
                <c:pt idx="2723">
                  <c:v>22.717328729999998</c:v>
                </c:pt>
                <c:pt idx="2724">
                  <c:v>22.561994779999999</c:v>
                </c:pt>
                <c:pt idx="2725">
                  <c:v>21.844774130000001</c:v>
                </c:pt>
                <c:pt idx="2726">
                  <c:v>21.481923049999999</c:v>
                </c:pt>
                <c:pt idx="2727">
                  <c:v>22.161735530000001</c:v>
                </c:pt>
                <c:pt idx="2728">
                  <c:v>21.551419159999998</c:v>
                </c:pt>
                <c:pt idx="2729">
                  <c:v>22.36605308</c:v>
                </c:pt>
                <c:pt idx="2730">
                  <c:v>22.709575269999998</c:v>
                </c:pt>
                <c:pt idx="2731">
                  <c:v>23.32101063</c:v>
                </c:pt>
                <c:pt idx="2732">
                  <c:v>24.49942214</c:v>
                </c:pt>
                <c:pt idx="2733">
                  <c:v>24.46619733</c:v>
                </c:pt>
                <c:pt idx="2734">
                  <c:v>24.445857029999999</c:v>
                </c:pt>
                <c:pt idx="2735">
                  <c:v>24.030078339999999</c:v>
                </c:pt>
                <c:pt idx="2736">
                  <c:v>23.668279200000001</c:v>
                </c:pt>
                <c:pt idx="2737">
                  <c:v>23.177920090000001</c:v>
                </c:pt>
                <c:pt idx="2738">
                  <c:v>21.384489039999998</c:v>
                </c:pt>
                <c:pt idx="2739">
                  <c:v>19.677843209999999</c:v>
                </c:pt>
                <c:pt idx="2740">
                  <c:v>19.231104240000001</c:v>
                </c:pt>
                <c:pt idx="2741">
                  <c:v>19.28856949</c:v>
                </c:pt>
                <c:pt idx="2742">
                  <c:v>18.42388068</c:v>
                </c:pt>
                <c:pt idx="2743">
                  <c:v>18.072857819999999</c:v>
                </c:pt>
                <c:pt idx="2744">
                  <c:v>19.405516049999999</c:v>
                </c:pt>
                <c:pt idx="2745">
                  <c:v>22.16469296</c:v>
                </c:pt>
                <c:pt idx="2746">
                  <c:v>23.335135699999999</c:v>
                </c:pt>
                <c:pt idx="2747">
                  <c:v>23.958731310000001</c:v>
                </c:pt>
                <c:pt idx="2748">
                  <c:v>24.389889610000001</c:v>
                </c:pt>
                <c:pt idx="2749">
                  <c:v>24.51301385</c:v>
                </c:pt>
                <c:pt idx="2750">
                  <c:v>24.495146089999999</c:v>
                </c:pt>
                <c:pt idx="2751">
                  <c:v>24.490400430000001</c:v>
                </c:pt>
                <c:pt idx="2752">
                  <c:v>23.894930550000002</c:v>
                </c:pt>
                <c:pt idx="2753">
                  <c:v>23.7064673</c:v>
                </c:pt>
                <c:pt idx="2754">
                  <c:v>22.9303177</c:v>
                </c:pt>
                <c:pt idx="2755">
                  <c:v>20.09392368</c:v>
                </c:pt>
                <c:pt idx="2756">
                  <c:v>20.32856838</c:v>
                </c:pt>
                <c:pt idx="2757">
                  <c:v>21.503092299999999</c:v>
                </c:pt>
                <c:pt idx="2758">
                  <c:v>21.505192390000001</c:v>
                </c:pt>
                <c:pt idx="2759">
                  <c:v>20.542450299999999</c:v>
                </c:pt>
                <c:pt idx="2760">
                  <c:v>21.198296920000001</c:v>
                </c:pt>
                <c:pt idx="2761">
                  <c:v>20.648080409999999</c:v>
                </c:pt>
                <c:pt idx="2762">
                  <c:v>21.07512578</c:v>
                </c:pt>
                <c:pt idx="2763">
                  <c:v>20.765138960000002</c:v>
                </c:pt>
                <c:pt idx="2764">
                  <c:v>17.846361309999999</c:v>
                </c:pt>
                <c:pt idx="2765">
                  <c:v>16.688015839999998</c:v>
                </c:pt>
                <c:pt idx="2766">
                  <c:v>14.209585280000001</c:v>
                </c:pt>
                <c:pt idx="2767">
                  <c:v>12.36544265</c:v>
                </c:pt>
                <c:pt idx="2768">
                  <c:v>11.73668997</c:v>
                </c:pt>
                <c:pt idx="2769">
                  <c:v>11.247935999999999</c:v>
                </c:pt>
                <c:pt idx="2770">
                  <c:v>10.897218219999999</c:v>
                </c:pt>
                <c:pt idx="2771">
                  <c:v>11.02178282</c:v>
                </c:pt>
                <c:pt idx="2772">
                  <c:v>12.25795353</c:v>
                </c:pt>
                <c:pt idx="2773">
                  <c:v>15.319791179999999</c:v>
                </c:pt>
                <c:pt idx="2774">
                  <c:v>18.906616</c:v>
                </c:pt>
                <c:pt idx="2775">
                  <c:v>18.778032880000001</c:v>
                </c:pt>
                <c:pt idx="2776">
                  <c:v>17.070584839999999</c:v>
                </c:pt>
                <c:pt idx="2777">
                  <c:v>14.73522753</c:v>
                </c:pt>
                <c:pt idx="2778">
                  <c:v>16.479878589999998</c:v>
                </c:pt>
                <c:pt idx="2779">
                  <c:v>15.809808479999999</c:v>
                </c:pt>
                <c:pt idx="2780">
                  <c:v>14.56124232</c:v>
                </c:pt>
                <c:pt idx="2781">
                  <c:v>15.164554150000001</c:v>
                </c:pt>
                <c:pt idx="2782">
                  <c:v>14.98960945</c:v>
                </c:pt>
                <c:pt idx="2783">
                  <c:v>15.899105929999999</c:v>
                </c:pt>
                <c:pt idx="2784">
                  <c:v>17.354398610000001</c:v>
                </c:pt>
                <c:pt idx="2785">
                  <c:v>16.895676640000001</c:v>
                </c:pt>
                <c:pt idx="2786">
                  <c:v>14.948535469999999</c:v>
                </c:pt>
                <c:pt idx="2787">
                  <c:v>12.4575338</c:v>
                </c:pt>
                <c:pt idx="2788">
                  <c:v>12.228023479999999</c:v>
                </c:pt>
                <c:pt idx="2789">
                  <c:v>11.021543169999999</c:v>
                </c:pt>
                <c:pt idx="2790">
                  <c:v>10.747335359999999</c:v>
                </c:pt>
                <c:pt idx="2791">
                  <c:v>11.246427300000001</c:v>
                </c:pt>
                <c:pt idx="2792">
                  <c:v>12.4392417</c:v>
                </c:pt>
                <c:pt idx="2793">
                  <c:v>12.877104620000001</c:v>
                </c:pt>
                <c:pt idx="2794">
                  <c:v>18.035135019999998</c:v>
                </c:pt>
                <c:pt idx="2795">
                  <c:v>20.610358000000002</c:v>
                </c:pt>
                <c:pt idx="2796">
                  <c:v>22.41612632</c:v>
                </c:pt>
                <c:pt idx="2797">
                  <c:v>23.280289249999999</c:v>
                </c:pt>
                <c:pt idx="2798">
                  <c:v>23.36852507</c:v>
                </c:pt>
                <c:pt idx="2799">
                  <c:v>23.723328120000001</c:v>
                </c:pt>
                <c:pt idx="2800">
                  <c:v>23.615608730000002</c:v>
                </c:pt>
                <c:pt idx="2801">
                  <c:v>23.414827989999999</c:v>
                </c:pt>
                <c:pt idx="2802">
                  <c:v>23.041228570000001</c:v>
                </c:pt>
                <c:pt idx="2803">
                  <c:v>22.214591779999999</c:v>
                </c:pt>
                <c:pt idx="2804">
                  <c:v>21.220474660000001</c:v>
                </c:pt>
                <c:pt idx="2805">
                  <c:v>16.649443829999999</c:v>
                </c:pt>
                <c:pt idx="2806">
                  <c:v>14.27022477</c:v>
                </c:pt>
                <c:pt idx="2807">
                  <c:v>16.762126129999999</c:v>
                </c:pt>
                <c:pt idx="2808">
                  <c:v>19.604733450000001</c:v>
                </c:pt>
                <c:pt idx="2809">
                  <c:v>15.460973510000001</c:v>
                </c:pt>
                <c:pt idx="2810">
                  <c:v>16.305686099999999</c:v>
                </c:pt>
                <c:pt idx="2811">
                  <c:v>17.744066350000001</c:v>
                </c:pt>
                <c:pt idx="2812">
                  <c:v>19.342818950000002</c:v>
                </c:pt>
                <c:pt idx="2813">
                  <c:v>19.455490380000001</c:v>
                </c:pt>
                <c:pt idx="2814">
                  <c:v>17.185187979999998</c:v>
                </c:pt>
                <c:pt idx="2815">
                  <c:v>15.22097986</c:v>
                </c:pt>
                <c:pt idx="2816">
                  <c:v>12.051636670000001</c:v>
                </c:pt>
                <c:pt idx="2817">
                  <c:v>15.13011784</c:v>
                </c:pt>
                <c:pt idx="2818">
                  <c:v>17.600846969999999</c:v>
                </c:pt>
                <c:pt idx="2819">
                  <c:v>16.421288830000002</c:v>
                </c:pt>
                <c:pt idx="2820">
                  <c:v>9.4423530150000001</c:v>
                </c:pt>
                <c:pt idx="2821">
                  <c:v>8.0209744569999994</c:v>
                </c:pt>
                <c:pt idx="2822">
                  <c:v>7.901213276</c:v>
                </c:pt>
                <c:pt idx="2823">
                  <c:v>6.3074173890000003</c:v>
                </c:pt>
                <c:pt idx="2824">
                  <c:v>5.1627753859999999</c:v>
                </c:pt>
                <c:pt idx="2825">
                  <c:v>6.3855033419999998</c:v>
                </c:pt>
                <c:pt idx="2826">
                  <c:v>8.8233210569999994</c:v>
                </c:pt>
                <c:pt idx="2827">
                  <c:v>8.3872144730000002</c:v>
                </c:pt>
                <c:pt idx="2828">
                  <c:v>7.0797360679999999</c:v>
                </c:pt>
                <c:pt idx="2829">
                  <c:v>6.1316217970000002</c:v>
                </c:pt>
                <c:pt idx="2830">
                  <c:v>7.860547564</c:v>
                </c:pt>
                <c:pt idx="2831">
                  <c:v>12.91820324</c:v>
                </c:pt>
                <c:pt idx="2832">
                  <c:v>13.90936741</c:v>
                </c:pt>
                <c:pt idx="2833">
                  <c:v>11.5191053</c:v>
                </c:pt>
                <c:pt idx="2834">
                  <c:v>9.7392068540000007</c:v>
                </c:pt>
                <c:pt idx="2835">
                  <c:v>10.7413829</c:v>
                </c:pt>
                <c:pt idx="2836">
                  <c:v>11.807856170000001</c:v>
                </c:pt>
                <c:pt idx="2837">
                  <c:v>12.25071194</c:v>
                </c:pt>
                <c:pt idx="2838">
                  <c:v>11.68754665</c:v>
                </c:pt>
                <c:pt idx="2839">
                  <c:v>11.24366653</c:v>
                </c:pt>
                <c:pt idx="2840">
                  <c:v>12.51703047</c:v>
                </c:pt>
                <c:pt idx="2841">
                  <c:v>13.64641518</c:v>
                </c:pt>
                <c:pt idx="2842">
                  <c:v>12.95554141</c:v>
                </c:pt>
                <c:pt idx="2843">
                  <c:v>13.150514769999999</c:v>
                </c:pt>
                <c:pt idx="2844">
                  <c:v>14.421725690000001</c:v>
                </c:pt>
                <c:pt idx="2845">
                  <c:v>15.18449506</c:v>
                </c:pt>
                <c:pt idx="2846">
                  <c:v>15.73397162</c:v>
                </c:pt>
                <c:pt idx="2847">
                  <c:v>16.00451661</c:v>
                </c:pt>
                <c:pt idx="2848">
                  <c:v>15.865347359999999</c:v>
                </c:pt>
                <c:pt idx="2849">
                  <c:v>15.519336170000001</c:v>
                </c:pt>
                <c:pt idx="2850">
                  <c:v>14.866611839999999</c:v>
                </c:pt>
                <c:pt idx="2851">
                  <c:v>13.66579299</c:v>
                </c:pt>
                <c:pt idx="2852">
                  <c:v>12.74176125</c:v>
                </c:pt>
                <c:pt idx="2853">
                  <c:v>11.72134316</c:v>
                </c:pt>
                <c:pt idx="2854">
                  <c:v>6.5692867430000002</c:v>
                </c:pt>
                <c:pt idx="2855">
                  <c:v>5.3796085480000002</c:v>
                </c:pt>
                <c:pt idx="2856">
                  <c:v>5.4168874919999999</c:v>
                </c:pt>
                <c:pt idx="2857">
                  <c:v>5.3814449890000002</c:v>
                </c:pt>
                <c:pt idx="2858">
                  <c:v>5.4143386959999997</c:v>
                </c:pt>
                <c:pt idx="2859">
                  <c:v>5.6190103069999999</c:v>
                </c:pt>
                <c:pt idx="2860">
                  <c:v>5.8421065519999997</c:v>
                </c:pt>
                <c:pt idx="2861">
                  <c:v>6.1147088490000003</c:v>
                </c:pt>
                <c:pt idx="2862">
                  <c:v>6.5631133689999999</c:v>
                </c:pt>
                <c:pt idx="2863">
                  <c:v>6.8572554300000004</c:v>
                </c:pt>
                <c:pt idx="2864">
                  <c:v>6.876896876</c:v>
                </c:pt>
                <c:pt idx="2865">
                  <c:v>6.7189056200000001</c:v>
                </c:pt>
                <c:pt idx="2866">
                  <c:v>6.8137434920000004</c:v>
                </c:pt>
                <c:pt idx="2867">
                  <c:v>7.3054854550000003</c:v>
                </c:pt>
                <c:pt idx="2868">
                  <c:v>7.9829180959999997</c:v>
                </c:pt>
                <c:pt idx="2869">
                  <c:v>8.0823786559999995</c:v>
                </c:pt>
                <c:pt idx="2870">
                  <c:v>7.7973835170000001</c:v>
                </c:pt>
                <c:pt idx="2871">
                  <c:v>7.6264543040000001</c:v>
                </c:pt>
                <c:pt idx="2872">
                  <c:v>7.4923384869999996</c:v>
                </c:pt>
                <c:pt idx="2873">
                  <c:v>7.3158334030000001</c:v>
                </c:pt>
                <c:pt idx="2874">
                  <c:v>7.2247857</c:v>
                </c:pt>
                <c:pt idx="2875">
                  <c:v>6.8862677220000004</c:v>
                </c:pt>
                <c:pt idx="2876">
                  <c:v>6.7367226609999999</c:v>
                </c:pt>
                <c:pt idx="2877">
                  <c:v>6.7575408799999996</c:v>
                </c:pt>
                <c:pt idx="2878">
                  <c:v>6.879697298</c:v>
                </c:pt>
                <c:pt idx="2879">
                  <c:v>12.788409209999999</c:v>
                </c:pt>
                <c:pt idx="2880">
                  <c:v>14.71383047</c:v>
                </c:pt>
                <c:pt idx="2881">
                  <c:v>16.364176950000001</c:v>
                </c:pt>
                <c:pt idx="2882">
                  <c:v>16.359489669999999</c:v>
                </c:pt>
                <c:pt idx="2883">
                  <c:v>14.63289722</c:v>
                </c:pt>
                <c:pt idx="2884">
                  <c:v>16.5173937</c:v>
                </c:pt>
                <c:pt idx="2885">
                  <c:v>16.560973310000001</c:v>
                </c:pt>
                <c:pt idx="2886">
                  <c:v>16.949349049999999</c:v>
                </c:pt>
                <c:pt idx="2887">
                  <c:v>17.22004433</c:v>
                </c:pt>
                <c:pt idx="2888">
                  <c:v>20.18877655</c:v>
                </c:pt>
                <c:pt idx="2889">
                  <c:v>22.206165129999999</c:v>
                </c:pt>
                <c:pt idx="2890">
                  <c:v>23.663775269999999</c:v>
                </c:pt>
                <c:pt idx="2891">
                  <c:v>23.732329750000002</c:v>
                </c:pt>
                <c:pt idx="2892">
                  <c:v>23.109202610000001</c:v>
                </c:pt>
                <c:pt idx="2893">
                  <c:v>23.313527539999999</c:v>
                </c:pt>
                <c:pt idx="2894">
                  <c:v>23.936716019999999</c:v>
                </c:pt>
                <c:pt idx="2895">
                  <c:v>23.69654358</c:v>
                </c:pt>
                <c:pt idx="2896">
                  <c:v>22.655369310000001</c:v>
                </c:pt>
                <c:pt idx="2897">
                  <c:v>19.189950490000001</c:v>
                </c:pt>
                <c:pt idx="2898">
                  <c:v>15.80594129</c:v>
                </c:pt>
                <c:pt idx="2899">
                  <c:v>12.17640696</c:v>
                </c:pt>
                <c:pt idx="2900">
                  <c:v>10.41975534</c:v>
                </c:pt>
                <c:pt idx="2901">
                  <c:v>9.3097704070000002</c:v>
                </c:pt>
                <c:pt idx="2902">
                  <c:v>8.9156925139999998</c:v>
                </c:pt>
                <c:pt idx="2903">
                  <c:v>13.27464296</c:v>
                </c:pt>
                <c:pt idx="2904">
                  <c:v>15.41475194</c:v>
                </c:pt>
                <c:pt idx="2905">
                  <c:v>17.301230199999999</c:v>
                </c:pt>
                <c:pt idx="2906">
                  <c:v>19.825233780000001</c:v>
                </c:pt>
                <c:pt idx="2907">
                  <c:v>21.6026284</c:v>
                </c:pt>
                <c:pt idx="2908">
                  <c:v>22.95381493</c:v>
                </c:pt>
                <c:pt idx="2909">
                  <c:v>22.334209009999999</c:v>
                </c:pt>
                <c:pt idx="2910">
                  <c:v>22.664828870000001</c:v>
                </c:pt>
                <c:pt idx="2911">
                  <c:v>21.70481294</c:v>
                </c:pt>
                <c:pt idx="2912">
                  <c:v>20.721904680000002</c:v>
                </c:pt>
                <c:pt idx="2913">
                  <c:v>18.490184979999999</c:v>
                </c:pt>
                <c:pt idx="2914">
                  <c:v>18.42586193</c:v>
                </c:pt>
                <c:pt idx="2915">
                  <c:v>17.694889419999999</c:v>
                </c:pt>
                <c:pt idx="2916">
                  <c:v>17.757340450000001</c:v>
                </c:pt>
                <c:pt idx="2917">
                  <c:v>17.035857889999999</c:v>
                </c:pt>
                <c:pt idx="2918">
                  <c:v>15.02423639</c:v>
                </c:pt>
                <c:pt idx="2919">
                  <c:v>12.184303180000001</c:v>
                </c:pt>
                <c:pt idx="2920">
                  <c:v>10.929763899999999</c:v>
                </c:pt>
                <c:pt idx="2921">
                  <c:v>10.62007384</c:v>
                </c:pt>
                <c:pt idx="2922">
                  <c:v>10.349710180000001</c:v>
                </c:pt>
                <c:pt idx="2923">
                  <c:v>14.7446833</c:v>
                </c:pt>
                <c:pt idx="2924">
                  <c:v>20.769236660000001</c:v>
                </c:pt>
                <c:pt idx="2925">
                  <c:v>19.934227870000001</c:v>
                </c:pt>
                <c:pt idx="2926">
                  <c:v>19.870610460000002</c:v>
                </c:pt>
                <c:pt idx="2927">
                  <c:v>22.12291407</c:v>
                </c:pt>
                <c:pt idx="2928">
                  <c:v>23.014289680000001</c:v>
                </c:pt>
                <c:pt idx="2929">
                  <c:v>23.154806560000001</c:v>
                </c:pt>
                <c:pt idx="2930">
                  <c:v>23.599002779999999</c:v>
                </c:pt>
                <c:pt idx="2931">
                  <c:v>23.487626890000001</c:v>
                </c:pt>
                <c:pt idx="2932">
                  <c:v>23.11562245</c:v>
                </c:pt>
                <c:pt idx="2933">
                  <c:v>23.49254341</c:v>
                </c:pt>
                <c:pt idx="2934">
                  <c:v>25.065703429999999</c:v>
                </c:pt>
                <c:pt idx="2935">
                  <c:v>25.833392960000001</c:v>
                </c:pt>
                <c:pt idx="2936">
                  <c:v>26.294195240000001</c:v>
                </c:pt>
                <c:pt idx="2937">
                  <c:v>26.634855900000002</c:v>
                </c:pt>
                <c:pt idx="2938">
                  <c:v>26.723414519999999</c:v>
                </c:pt>
                <c:pt idx="2939">
                  <c:v>26.88879051</c:v>
                </c:pt>
                <c:pt idx="2940">
                  <c:v>27.084916209999999</c:v>
                </c:pt>
                <c:pt idx="2941">
                  <c:v>27.153372959999999</c:v>
                </c:pt>
                <c:pt idx="2942">
                  <c:v>27.07685412</c:v>
                </c:pt>
                <c:pt idx="2943">
                  <c:v>27.050617970000001</c:v>
                </c:pt>
                <c:pt idx="2944">
                  <c:v>26.953757020000001</c:v>
                </c:pt>
                <c:pt idx="2945">
                  <c:v>26.750928859999998</c:v>
                </c:pt>
                <c:pt idx="2946">
                  <c:v>26.36652995</c:v>
                </c:pt>
                <c:pt idx="2947">
                  <c:v>26.284499870000001</c:v>
                </c:pt>
                <c:pt idx="2948">
                  <c:v>26.214459000000002</c:v>
                </c:pt>
                <c:pt idx="2949">
                  <c:v>25.87785637</c:v>
                </c:pt>
                <c:pt idx="2950">
                  <c:v>25.752541409999999</c:v>
                </c:pt>
                <c:pt idx="2951">
                  <c:v>25.397233320000002</c:v>
                </c:pt>
                <c:pt idx="2952">
                  <c:v>25.381410649999999</c:v>
                </c:pt>
                <c:pt idx="2953">
                  <c:v>25.39214299</c:v>
                </c:pt>
                <c:pt idx="2954">
                  <c:v>25.532644829999999</c:v>
                </c:pt>
                <c:pt idx="2955">
                  <c:v>25.510527750000001</c:v>
                </c:pt>
                <c:pt idx="2956">
                  <c:v>25.38710661</c:v>
                </c:pt>
                <c:pt idx="2957">
                  <c:v>25.04698458</c:v>
                </c:pt>
                <c:pt idx="2958">
                  <c:v>24.997284239999999</c:v>
                </c:pt>
                <c:pt idx="2959">
                  <c:v>25.597996330000001</c:v>
                </c:pt>
                <c:pt idx="2960">
                  <c:v>26.00777733</c:v>
                </c:pt>
                <c:pt idx="2961">
                  <c:v>25.861844359999999</c:v>
                </c:pt>
                <c:pt idx="2962">
                  <c:v>25.72167314</c:v>
                </c:pt>
                <c:pt idx="2963">
                  <c:v>25.97626253</c:v>
                </c:pt>
                <c:pt idx="2964">
                  <c:v>26.24341763</c:v>
                </c:pt>
                <c:pt idx="2965">
                  <c:v>26.256079100000001</c:v>
                </c:pt>
                <c:pt idx="2966">
                  <c:v>26.054781389999999</c:v>
                </c:pt>
                <c:pt idx="2967">
                  <c:v>26.10903197</c:v>
                </c:pt>
                <c:pt idx="2968">
                  <c:v>26.376684359999999</c:v>
                </c:pt>
                <c:pt idx="2969">
                  <c:v>25.999264620000002</c:v>
                </c:pt>
                <c:pt idx="2970">
                  <c:v>25.862323849999999</c:v>
                </c:pt>
                <c:pt idx="2971">
                  <c:v>25.934683280000002</c:v>
                </c:pt>
                <c:pt idx="2972">
                  <c:v>25.786085459999999</c:v>
                </c:pt>
                <c:pt idx="2973">
                  <c:v>25.856187120000001</c:v>
                </c:pt>
                <c:pt idx="2974">
                  <c:v>25.35744335</c:v>
                </c:pt>
                <c:pt idx="2975">
                  <c:v>24.9031582</c:v>
                </c:pt>
                <c:pt idx="2976">
                  <c:v>24.547241360000001</c:v>
                </c:pt>
                <c:pt idx="2977">
                  <c:v>23.824657930000001</c:v>
                </c:pt>
                <c:pt idx="2978">
                  <c:v>23.070103119999999</c:v>
                </c:pt>
                <c:pt idx="2979">
                  <c:v>22.66932864</c:v>
                </c:pt>
                <c:pt idx="2980">
                  <c:v>22.1966082</c:v>
                </c:pt>
                <c:pt idx="2981">
                  <c:v>22.371948249999999</c:v>
                </c:pt>
                <c:pt idx="2982">
                  <c:v>22.33883543</c:v>
                </c:pt>
                <c:pt idx="2983">
                  <c:v>22.427372259999999</c:v>
                </c:pt>
                <c:pt idx="2984">
                  <c:v>22.559684220000001</c:v>
                </c:pt>
                <c:pt idx="2985">
                  <c:v>22.687183470000001</c:v>
                </c:pt>
                <c:pt idx="2986">
                  <c:v>23.069404769999998</c:v>
                </c:pt>
                <c:pt idx="2987">
                  <c:v>23.408321369999999</c:v>
                </c:pt>
                <c:pt idx="2988">
                  <c:v>23.620043119999998</c:v>
                </c:pt>
                <c:pt idx="2989">
                  <c:v>23.855954560000001</c:v>
                </c:pt>
                <c:pt idx="2990">
                  <c:v>23.848520560000001</c:v>
                </c:pt>
                <c:pt idx="2991">
                  <c:v>23.689367749999999</c:v>
                </c:pt>
                <c:pt idx="2992">
                  <c:v>23.48278213</c:v>
                </c:pt>
                <c:pt idx="2993">
                  <c:v>23.843931789999999</c:v>
                </c:pt>
                <c:pt idx="2994">
                  <c:v>23.510317239999999</c:v>
                </c:pt>
                <c:pt idx="2995">
                  <c:v>23.620346229999999</c:v>
                </c:pt>
                <c:pt idx="2996">
                  <c:v>23.27711712</c:v>
                </c:pt>
                <c:pt idx="2997">
                  <c:v>23.445077550000001</c:v>
                </c:pt>
                <c:pt idx="2998">
                  <c:v>23.417834930000001</c:v>
                </c:pt>
                <c:pt idx="2999">
                  <c:v>23.343623010000002</c:v>
                </c:pt>
                <c:pt idx="3000">
                  <c:v>23.295782389999999</c:v>
                </c:pt>
                <c:pt idx="3001">
                  <c:v>23.269709670000001</c:v>
                </c:pt>
                <c:pt idx="3002">
                  <c:v>23.431320450000001</c:v>
                </c:pt>
                <c:pt idx="3003">
                  <c:v>23.30057407</c:v>
                </c:pt>
                <c:pt idx="3004">
                  <c:v>23.449833609999999</c:v>
                </c:pt>
                <c:pt idx="3005">
                  <c:v>23.48029279</c:v>
                </c:pt>
                <c:pt idx="3006">
                  <c:v>23.34558899</c:v>
                </c:pt>
                <c:pt idx="3007">
                  <c:v>23.493593090000001</c:v>
                </c:pt>
                <c:pt idx="3008">
                  <c:v>22.471604509999999</c:v>
                </c:pt>
                <c:pt idx="3009">
                  <c:v>21.82034831</c:v>
                </c:pt>
                <c:pt idx="3010">
                  <c:v>21.70987976</c:v>
                </c:pt>
                <c:pt idx="3011">
                  <c:v>21.665158819999998</c:v>
                </c:pt>
                <c:pt idx="3012">
                  <c:v>22.72303737</c:v>
                </c:pt>
                <c:pt idx="3013">
                  <c:v>22.903287120000002</c:v>
                </c:pt>
                <c:pt idx="3014">
                  <c:v>22.530886450000001</c:v>
                </c:pt>
                <c:pt idx="3015">
                  <c:v>22.233707849999998</c:v>
                </c:pt>
                <c:pt idx="3016">
                  <c:v>22.547542960000001</c:v>
                </c:pt>
                <c:pt idx="3017">
                  <c:v>23.329154769999999</c:v>
                </c:pt>
                <c:pt idx="3018">
                  <c:v>23.81625944</c:v>
                </c:pt>
                <c:pt idx="3019">
                  <c:v>23.112063719999998</c:v>
                </c:pt>
                <c:pt idx="3020">
                  <c:v>23.047641380000002</c:v>
                </c:pt>
                <c:pt idx="3021">
                  <c:v>22.00631671</c:v>
                </c:pt>
                <c:pt idx="3022">
                  <c:v>21.241707590000001</c:v>
                </c:pt>
                <c:pt idx="3023">
                  <c:v>21.070424379999999</c:v>
                </c:pt>
                <c:pt idx="3024">
                  <c:v>20.514303909999999</c:v>
                </c:pt>
                <c:pt idx="3025">
                  <c:v>19.87209893</c:v>
                </c:pt>
                <c:pt idx="3026">
                  <c:v>19.40305352</c:v>
                </c:pt>
                <c:pt idx="3027">
                  <c:v>18.701990429999999</c:v>
                </c:pt>
                <c:pt idx="3028">
                  <c:v>18.226845319999999</c:v>
                </c:pt>
                <c:pt idx="3029">
                  <c:v>18.30175251</c:v>
                </c:pt>
                <c:pt idx="3030">
                  <c:v>18.386556769999999</c:v>
                </c:pt>
                <c:pt idx="3031">
                  <c:v>20.2310619</c:v>
                </c:pt>
                <c:pt idx="3032">
                  <c:v>20.545752950000001</c:v>
                </c:pt>
                <c:pt idx="3033">
                  <c:v>20.502158829999999</c:v>
                </c:pt>
                <c:pt idx="3034">
                  <c:v>20.869410980000001</c:v>
                </c:pt>
                <c:pt idx="3035">
                  <c:v>20.73723768</c:v>
                </c:pt>
                <c:pt idx="3036">
                  <c:v>21.011229459999999</c:v>
                </c:pt>
                <c:pt idx="3037">
                  <c:v>20.753131610000001</c:v>
                </c:pt>
                <c:pt idx="3038">
                  <c:v>21.042181710000001</c:v>
                </c:pt>
                <c:pt idx="3039">
                  <c:v>21.001291269999999</c:v>
                </c:pt>
                <c:pt idx="3040">
                  <c:v>20.895334770000002</c:v>
                </c:pt>
                <c:pt idx="3041">
                  <c:v>21.110066289999999</c:v>
                </c:pt>
                <c:pt idx="3042">
                  <c:v>21.349051790000001</c:v>
                </c:pt>
                <c:pt idx="3043">
                  <c:v>21.41073652</c:v>
                </c:pt>
                <c:pt idx="3044">
                  <c:v>21.35684526</c:v>
                </c:pt>
                <c:pt idx="3045">
                  <c:v>20.991315270000001</c:v>
                </c:pt>
                <c:pt idx="3046">
                  <c:v>19.460084670000001</c:v>
                </c:pt>
                <c:pt idx="3047">
                  <c:v>18.358720760000001</c:v>
                </c:pt>
                <c:pt idx="3048">
                  <c:v>16.992545140000001</c:v>
                </c:pt>
                <c:pt idx="3049">
                  <c:v>16.38190054</c:v>
                </c:pt>
                <c:pt idx="3050">
                  <c:v>16.508630700000001</c:v>
                </c:pt>
                <c:pt idx="3051">
                  <c:v>18.33111242</c:v>
                </c:pt>
                <c:pt idx="3052">
                  <c:v>19.942060649999998</c:v>
                </c:pt>
                <c:pt idx="3053">
                  <c:v>20.749544100000001</c:v>
                </c:pt>
                <c:pt idx="3054">
                  <c:v>21.343165339999999</c:v>
                </c:pt>
                <c:pt idx="3055">
                  <c:v>21.115106269999998</c:v>
                </c:pt>
                <c:pt idx="3056">
                  <c:v>20.29891915</c:v>
                </c:pt>
                <c:pt idx="3057">
                  <c:v>21.018201770000001</c:v>
                </c:pt>
                <c:pt idx="3058">
                  <c:v>20.995522680000001</c:v>
                </c:pt>
                <c:pt idx="3059">
                  <c:v>20.760682689999999</c:v>
                </c:pt>
                <c:pt idx="3060">
                  <c:v>21.228221319999999</c:v>
                </c:pt>
                <c:pt idx="3061">
                  <c:v>21.196473990000001</c:v>
                </c:pt>
                <c:pt idx="3062">
                  <c:v>21.098615259999999</c:v>
                </c:pt>
                <c:pt idx="3063">
                  <c:v>20.875658600000001</c:v>
                </c:pt>
                <c:pt idx="3064">
                  <c:v>20.77689925</c:v>
                </c:pt>
                <c:pt idx="3065">
                  <c:v>20.791016200000001</c:v>
                </c:pt>
                <c:pt idx="3066">
                  <c:v>20.4854542</c:v>
                </c:pt>
                <c:pt idx="3067">
                  <c:v>19.934006249999999</c:v>
                </c:pt>
                <c:pt idx="3068">
                  <c:v>19.024338239999999</c:v>
                </c:pt>
                <c:pt idx="3069">
                  <c:v>18.19155276</c:v>
                </c:pt>
                <c:pt idx="3070">
                  <c:v>16.549738019999999</c:v>
                </c:pt>
                <c:pt idx="3071">
                  <c:v>16.294650440000002</c:v>
                </c:pt>
                <c:pt idx="3072">
                  <c:v>16.02141847</c:v>
                </c:pt>
                <c:pt idx="3073">
                  <c:v>16.710995820000001</c:v>
                </c:pt>
                <c:pt idx="3074">
                  <c:v>15.80089036</c:v>
                </c:pt>
                <c:pt idx="3075">
                  <c:v>16.276997080000001</c:v>
                </c:pt>
                <c:pt idx="3076">
                  <c:v>16.815165499999999</c:v>
                </c:pt>
                <c:pt idx="3077">
                  <c:v>16.46077039</c:v>
                </c:pt>
                <c:pt idx="3078">
                  <c:v>15.59804991</c:v>
                </c:pt>
                <c:pt idx="3079">
                  <c:v>15.36349807</c:v>
                </c:pt>
                <c:pt idx="3080">
                  <c:v>14.989256279999999</c:v>
                </c:pt>
                <c:pt idx="3081">
                  <c:v>15.23313076</c:v>
                </c:pt>
                <c:pt idx="3082">
                  <c:v>17.210928320000001</c:v>
                </c:pt>
                <c:pt idx="3083">
                  <c:v>18.857967639999998</c:v>
                </c:pt>
                <c:pt idx="3084">
                  <c:v>20.33165468</c:v>
                </c:pt>
                <c:pt idx="3085">
                  <c:v>21.013733940000002</c:v>
                </c:pt>
                <c:pt idx="3086">
                  <c:v>21.81188912</c:v>
                </c:pt>
                <c:pt idx="3087">
                  <c:v>22.107476869999999</c:v>
                </c:pt>
                <c:pt idx="3088">
                  <c:v>22.188199940000001</c:v>
                </c:pt>
                <c:pt idx="3089">
                  <c:v>21.85062885</c:v>
                </c:pt>
                <c:pt idx="3090">
                  <c:v>21.717487680000001</c:v>
                </c:pt>
                <c:pt idx="3091">
                  <c:v>21.653150480000001</c:v>
                </c:pt>
                <c:pt idx="3092">
                  <c:v>21.413736579999998</c:v>
                </c:pt>
                <c:pt idx="3093">
                  <c:v>21.279901769999999</c:v>
                </c:pt>
                <c:pt idx="3094">
                  <c:v>21.06329277</c:v>
                </c:pt>
                <c:pt idx="3095">
                  <c:v>21.246072430000002</c:v>
                </c:pt>
                <c:pt idx="3096">
                  <c:v>21.251416630000001</c:v>
                </c:pt>
                <c:pt idx="3097">
                  <c:v>20.92489892</c:v>
                </c:pt>
                <c:pt idx="3098">
                  <c:v>20.043743060000001</c:v>
                </c:pt>
                <c:pt idx="3099">
                  <c:v>20.334557830000001</c:v>
                </c:pt>
                <c:pt idx="3100">
                  <c:v>20.060028750000001</c:v>
                </c:pt>
                <c:pt idx="3101">
                  <c:v>19.221875879999999</c:v>
                </c:pt>
                <c:pt idx="3102">
                  <c:v>17.19675612</c:v>
                </c:pt>
                <c:pt idx="3103">
                  <c:v>15.17472257</c:v>
                </c:pt>
                <c:pt idx="3104">
                  <c:v>14.37672991</c:v>
                </c:pt>
                <c:pt idx="3105">
                  <c:v>12.421775070000001</c:v>
                </c:pt>
                <c:pt idx="3106">
                  <c:v>12.55589545</c:v>
                </c:pt>
                <c:pt idx="3107">
                  <c:v>12.6036488</c:v>
                </c:pt>
                <c:pt idx="3108">
                  <c:v>12.162558089999999</c:v>
                </c:pt>
                <c:pt idx="3109">
                  <c:v>11.558207360000001</c:v>
                </c:pt>
                <c:pt idx="3110">
                  <c:v>11.46645238</c:v>
                </c:pt>
                <c:pt idx="3111">
                  <c:v>11.92557244</c:v>
                </c:pt>
                <c:pt idx="3112">
                  <c:v>11.9245436</c:v>
                </c:pt>
                <c:pt idx="3113">
                  <c:v>12.02724899</c:v>
                </c:pt>
                <c:pt idx="3114">
                  <c:v>12.114963250000001</c:v>
                </c:pt>
                <c:pt idx="3115">
                  <c:v>13.02442037</c:v>
                </c:pt>
                <c:pt idx="3116">
                  <c:v>14.833597510000001</c:v>
                </c:pt>
                <c:pt idx="3117">
                  <c:v>16.30567199</c:v>
                </c:pt>
                <c:pt idx="3118">
                  <c:v>16.099083140000001</c:v>
                </c:pt>
                <c:pt idx="3119">
                  <c:v>15.96580346</c:v>
                </c:pt>
                <c:pt idx="3120">
                  <c:v>15.949696449999999</c:v>
                </c:pt>
                <c:pt idx="3121">
                  <c:v>16.223230090000001</c:v>
                </c:pt>
                <c:pt idx="3122">
                  <c:v>16.225263219999999</c:v>
                </c:pt>
                <c:pt idx="3123">
                  <c:v>16.136893229999998</c:v>
                </c:pt>
                <c:pt idx="3124">
                  <c:v>15.76755082</c:v>
                </c:pt>
                <c:pt idx="3125">
                  <c:v>15.360282679999999</c:v>
                </c:pt>
                <c:pt idx="3126">
                  <c:v>14.717414140000001</c:v>
                </c:pt>
                <c:pt idx="3127">
                  <c:v>14.9650719</c:v>
                </c:pt>
                <c:pt idx="3128">
                  <c:v>14.800510450000001</c:v>
                </c:pt>
                <c:pt idx="3129">
                  <c:v>15.34400713</c:v>
                </c:pt>
                <c:pt idx="3130">
                  <c:v>18.956735779999999</c:v>
                </c:pt>
                <c:pt idx="3131">
                  <c:v>21.220737239999998</c:v>
                </c:pt>
                <c:pt idx="3132">
                  <c:v>21.971641259999998</c:v>
                </c:pt>
                <c:pt idx="3133">
                  <c:v>22.673636519999999</c:v>
                </c:pt>
                <c:pt idx="3134">
                  <c:v>22.809776670000002</c:v>
                </c:pt>
                <c:pt idx="3135">
                  <c:v>22.739730789999999</c:v>
                </c:pt>
                <c:pt idx="3136">
                  <c:v>22.78830473</c:v>
                </c:pt>
                <c:pt idx="3137">
                  <c:v>22.92062666</c:v>
                </c:pt>
                <c:pt idx="3138">
                  <c:v>22.892050579999999</c:v>
                </c:pt>
                <c:pt idx="3139">
                  <c:v>22.709044800000001</c:v>
                </c:pt>
                <c:pt idx="3140">
                  <c:v>22.604770890000001</c:v>
                </c:pt>
                <c:pt idx="3141">
                  <c:v>22.21486135</c:v>
                </c:pt>
                <c:pt idx="3142">
                  <c:v>21.144250360000001</c:v>
                </c:pt>
                <c:pt idx="3143">
                  <c:v>20.566740500000002</c:v>
                </c:pt>
                <c:pt idx="3144">
                  <c:v>19.105552660000001</c:v>
                </c:pt>
                <c:pt idx="3145">
                  <c:v>17.54176807</c:v>
                </c:pt>
                <c:pt idx="3146">
                  <c:v>16.553303620000001</c:v>
                </c:pt>
                <c:pt idx="3147">
                  <c:v>16.67820622</c:v>
                </c:pt>
                <c:pt idx="3148">
                  <c:v>17.450882069999999</c:v>
                </c:pt>
                <c:pt idx="3149">
                  <c:v>18.478618010000002</c:v>
                </c:pt>
                <c:pt idx="3150">
                  <c:v>18.960398550000001</c:v>
                </c:pt>
                <c:pt idx="3151">
                  <c:v>19.070744380000001</c:v>
                </c:pt>
                <c:pt idx="3152">
                  <c:v>19.772253299999999</c:v>
                </c:pt>
                <c:pt idx="3153">
                  <c:v>19.88952299</c:v>
                </c:pt>
                <c:pt idx="3154">
                  <c:v>19.452302110000002</c:v>
                </c:pt>
                <c:pt idx="3155">
                  <c:v>19.41612902</c:v>
                </c:pt>
                <c:pt idx="3156">
                  <c:v>19.54856929</c:v>
                </c:pt>
                <c:pt idx="3157">
                  <c:v>19.451484600000001</c:v>
                </c:pt>
                <c:pt idx="3158">
                  <c:v>19.737956539999999</c:v>
                </c:pt>
                <c:pt idx="3159">
                  <c:v>20.241095649999998</c:v>
                </c:pt>
                <c:pt idx="3160">
                  <c:v>19.9375398</c:v>
                </c:pt>
                <c:pt idx="3161">
                  <c:v>20.617880849999999</c:v>
                </c:pt>
                <c:pt idx="3162">
                  <c:v>21.176398420000002</c:v>
                </c:pt>
                <c:pt idx="3163">
                  <c:v>20.74840025</c:v>
                </c:pt>
                <c:pt idx="3164">
                  <c:v>20.345330180000001</c:v>
                </c:pt>
                <c:pt idx="3165">
                  <c:v>20.491058689999999</c:v>
                </c:pt>
                <c:pt idx="3166">
                  <c:v>20.13949332</c:v>
                </c:pt>
                <c:pt idx="3167">
                  <c:v>19.94844269</c:v>
                </c:pt>
                <c:pt idx="3168">
                  <c:v>19.54818509</c:v>
                </c:pt>
                <c:pt idx="3169">
                  <c:v>18.872619069999999</c:v>
                </c:pt>
                <c:pt idx="3170">
                  <c:v>18.515325560000001</c:v>
                </c:pt>
                <c:pt idx="3171">
                  <c:v>17.058095210000001</c:v>
                </c:pt>
                <c:pt idx="3172">
                  <c:v>16.708585429999999</c:v>
                </c:pt>
                <c:pt idx="3173">
                  <c:v>15.866983769999999</c:v>
                </c:pt>
                <c:pt idx="3174">
                  <c:v>16.04511256</c:v>
                </c:pt>
                <c:pt idx="3175">
                  <c:v>16.084088059999999</c:v>
                </c:pt>
                <c:pt idx="3176">
                  <c:v>15.5363939</c:v>
                </c:pt>
                <c:pt idx="3177">
                  <c:v>14.51790162</c:v>
                </c:pt>
                <c:pt idx="3178">
                  <c:v>19.158094640000002</c:v>
                </c:pt>
                <c:pt idx="3179">
                  <c:v>21.420406639999999</c:v>
                </c:pt>
                <c:pt idx="3180">
                  <c:v>21.82618677</c:v>
                </c:pt>
                <c:pt idx="3181">
                  <c:v>22.474293670000002</c:v>
                </c:pt>
                <c:pt idx="3182">
                  <c:v>22.8371751</c:v>
                </c:pt>
                <c:pt idx="3183">
                  <c:v>23.091161840000002</c:v>
                </c:pt>
                <c:pt idx="3184">
                  <c:v>23.19198184</c:v>
                </c:pt>
                <c:pt idx="3185">
                  <c:v>23.140488080000001</c:v>
                </c:pt>
                <c:pt idx="3186">
                  <c:v>23.38952184</c:v>
                </c:pt>
                <c:pt idx="3187">
                  <c:v>23.37376317</c:v>
                </c:pt>
                <c:pt idx="3188">
                  <c:v>23.258357350000001</c:v>
                </c:pt>
                <c:pt idx="3189">
                  <c:v>23.00780645</c:v>
                </c:pt>
                <c:pt idx="3190">
                  <c:v>22.436359530000001</c:v>
                </c:pt>
                <c:pt idx="3191">
                  <c:v>22.03663856</c:v>
                </c:pt>
                <c:pt idx="3192">
                  <c:v>21.792296260000001</c:v>
                </c:pt>
                <c:pt idx="3193">
                  <c:v>21.52527486</c:v>
                </c:pt>
                <c:pt idx="3194">
                  <c:v>21.313252089999999</c:v>
                </c:pt>
                <c:pt idx="3195">
                  <c:v>21.487620549999999</c:v>
                </c:pt>
                <c:pt idx="3196">
                  <c:v>22.060911480000001</c:v>
                </c:pt>
                <c:pt idx="3197">
                  <c:v>22.839275950000001</c:v>
                </c:pt>
                <c:pt idx="3198">
                  <c:v>23.741385959999999</c:v>
                </c:pt>
                <c:pt idx="3199">
                  <c:v>23.818521700000002</c:v>
                </c:pt>
                <c:pt idx="3200">
                  <c:v>23.828947840000001</c:v>
                </c:pt>
                <c:pt idx="3201">
                  <c:v>23.676773059999999</c:v>
                </c:pt>
                <c:pt idx="3202">
                  <c:v>23.883288279999999</c:v>
                </c:pt>
                <c:pt idx="3203">
                  <c:v>24.033833659999999</c:v>
                </c:pt>
                <c:pt idx="3204">
                  <c:v>23.886796019999998</c:v>
                </c:pt>
                <c:pt idx="3205">
                  <c:v>23.835153949999999</c:v>
                </c:pt>
                <c:pt idx="3206">
                  <c:v>23.759789049999998</c:v>
                </c:pt>
                <c:pt idx="3207">
                  <c:v>23.61451417</c:v>
                </c:pt>
                <c:pt idx="3208">
                  <c:v>23.659975129999999</c:v>
                </c:pt>
                <c:pt idx="3209">
                  <c:v>24.555403739999999</c:v>
                </c:pt>
                <c:pt idx="3210">
                  <c:v>24.649521870000001</c:v>
                </c:pt>
                <c:pt idx="3211">
                  <c:v>23.715634900000001</c:v>
                </c:pt>
                <c:pt idx="3212">
                  <c:v>22.913927059999999</c:v>
                </c:pt>
                <c:pt idx="3213">
                  <c:v>22.362015110000002</c:v>
                </c:pt>
                <c:pt idx="3214">
                  <c:v>21.70354742</c:v>
                </c:pt>
                <c:pt idx="3215">
                  <c:v>20.318916649999998</c:v>
                </c:pt>
                <c:pt idx="3216">
                  <c:v>18.479403600000001</c:v>
                </c:pt>
                <c:pt idx="3217">
                  <c:v>18.645177</c:v>
                </c:pt>
                <c:pt idx="3218">
                  <c:v>17.025924159999999</c:v>
                </c:pt>
                <c:pt idx="3219">
                  <c:v>16.068011259999999</c:v>
                </c:pt>
                <c:pt idx="3220">
                  <c:v>15.93335789</c:v>
                </c:pt>
                <c:pt idx="3221">
                  <c:v>15.250165129999999</c:v>
                </c:pt>
                <c:pt idx="3222">
                  <c:v>15.47092954</c:v>
                </c:pt>
                <c:pt idx="3223">
                  <c:v>15.493792020000001</c:v>
                </c:pt>
                <c:pt idx="3224">
                  <c:v>15.315546489999999</c:v>
                </c:pt>
                <c:pt idx="3225">
                  <c:v>15.32186527</c:v>
                </c:pt>
                <c:pt idx="3226">
                  <c:v>15.66870711</c:v>
                </c:pt>
                <c:pt idx="3227">
                  <c:v>14.57350074</c:v>
                </c:pt>
                <c:pt idx="3228">
                  <c:v>15.62183482</c:v>
                </c:pt>
                <c:pt idx="3229">
                  <c:v>17.009989560000001</c:v>
                </c:pt>
                <c:pt idx="3230">
                  <c:v>17.375698499999999</c:v>
                </c:pt>
                <c:pt idx="3231">
                  <c:v>18.003510299999999</c:v>
                </c:pt>
                <c:pt idx="3232">
                  <c:v>18.251891489999998</c:v>
                </c:pt>
                <c:pt idx="3233">
                  <c:v>18.591964239999999</c:v>
                </c:pt>
                <c:pt idx="3234">
                  <c:v>18.597332000000002</c:v>
                </c:pt>
                <c:pt idx="3235">
                  <c:v>18.185270540000001</c:v>
                </c:pt>
                <c:pt idx="3236">
                  <c:v>16.737327530000002</c:v>
                </c:pt>
                <c:pt idx="3237">
                  <c:v>14.12285713</c:v>
                </c:pt>
                <c:pt idx="3238">
                  <c:v>13.585127010000001</c:v>
                </c:pt>
                <c:pt idx="3239">
                  <c:v>12.03475924</c:v>
                </c:pt>
                <c:pt idx="3240">
                  <c:v>10.914461960000001</c:v>
                </c:pt>
                <c:pt idx="3241">
                  <c:v>10.43722026</c:v>
                </c:pt>
                <c:pt idx="3242">
                  <c:v>9.283623296</c:v>
                </c:pt>
                <c:pt idx="3243">
                  <c:v>8.8012002200000001</c:v>
                </c:pt>
                <c:pt idx="3244">
                  <c:v>9.6060370660000007</c:v>
                </c:pt>
                <c:pt idx="3245">
                  <c:v>10.99191545</c:v>
                </c:pt>
                <c:pt idx="3246">
                  <c:v>12.91846179</c:v>
                </c:pt>
                <c:pt idx="3247">
                  <c:v>13.61535874</c:v>
                </c:pt>
                <c:pt idx="3248">
                  <c:v>13.260930930000001</c:v>
                </c:pt>
                <c:pt idx="3249">
                  <c:v>13.29231291</c:v>
                </c:pt>
                <c:pt idx="3250">
                  <c:v>13.75486909</c:v>
                </c:pt>
                <c:pt idx="3251">
                  <c:v>11.53631618</c:v>
                </c:pt>
                <c:pt idx="3252">
                  <c:v>10.144148550000001</c:v>
                </c:pt>
                <c:pt idx="3253">
                  <c:v>9.2325176090000003</c:v>
                </c:pt>
                <c:pt idx="3254">
                  <c:v>8.4701792180000002</c:v>
                </c:pt>
                <c:pt idx="3255">
                  <c:v>7.954366362</c:v>
                </c:pt>
                <c:pt idx="3256">
                  <c:v>7.7794420310000003</c:v>
                </c:pt>
                <c:pt idx="3257">
                  <c:v>8.0635571610000003</c:v>
                </c:pt>
                <c:pt idx="3258">
                  <c:v>8.5438404040000009</c:v>
                </c:pt>
                <c:pt idx="3259">
                  <c:v>8.8704778080000004</c:v>
                </c:pt>
                <c:pt idx="3260">
                  <c:v>9.2454599159999997</c:v>
                </c:pt>
                <c:pt idx="3261">
                  <c:v>9.1309539439999998</c:v>
                </c:pt>
                <c:pt idx="3262">
                  <c:v>10.145340210000001</c:v>
                </c:pt>
                <c:pt idx="3263">
                  <c:v>10.01629288</c:v>
                </c:pt>
                <c:pt idx="3264">
                  <c:v>10.17405877</c:v>
                </c:pt>
                <c:pt idx="3265">
                  <c:v>10.86998412</c:v>
                </c:pt>
                <c:pt idx="3266">
                  <c:v>11.682412210000001</c:v>
                </c:pt>
                <c:pt idx="3267">
                  <c:v>12.340928269999999</c:v>
                </c:pt>
                <c:pt idx="3268">
                  <c:v>12.4989831</c:v>
                </c:pt>
                <c:pt idx="3269">
                  <c:v>12.565209729999999</c:v>
                </c:pt>
                <c:pt idx="3270">
                  <c:v>13.31999716</c:v>
                </c:pt>
                <c:pt idx="3271">
                  <c:v>15.43040663</c:v>
                </c:pt>
                <c:pt idx="3272">
                  <c:v>17.292704659999998</c:v>
                </c:pt>
                <c:pt idx="3273">
                  <c:v>18.1498408</c:v>
                </c:pt>
                <c:pt idx="3274">
                  <c:v>18.9065139</c:v>
                </c:pt>
                <c:pt idx="3275">
                  <c:v>19.183511289999998</c:v>
                </c:pt>
                <c:pt idx="3276">
                  <c:v>19.494148760000002</c:v>
                </c:pt>
                <c:pt idx="3277">
                  <c:v>19.281090389999999</c:v>
                </c:pt>
                <c:pt idx="3278">
                  <c:v>20.208610190000002</c:v>
                </c:pt>
                <c:pt idx="3279">
                  <c:v>22.120187349999998</c:v>
                </c:pt>
                <c:pt idx="3280">
                  <c:v>23.25667073</c:v>
                </c:pt>
                <c:pt idx="3281">
                  <c:v>24.057614340000001</c:v>
                </c:pt>
                <c:pt idx="3282">
                  <c:v>24.420684250000001</c:v>
                </c:pt>
                <c:pt idx="3283">
                  <c:v>24.88609254</c:v>
                </c:pt>
                <c:pt idx="3284">
                  <c:v>25.366568690000001</c:v>
                </c:pt>
                <c:pt idx="3285">
                  <c:v>25.483258280000001</c:v>
                </c:pt>
                <c:pt idx="3286">
                  <c:v>25.327419580000001</c:v>
                </c:pt>
                <c:pt idx="3287">
                  <c:v>25.03560689</c:v>
                </c:pt>
                <c:pt idx="3288">
                  <c:v>24.692303760000001</c:v>
                </c:pt>
                <c:pt idx="3289">
                  <c:v>24.697772879999999</c:v>
                </c:pt>
                <c:pt idx="3290">
                  <c:v>24.578378109999999</c:v>
                </c:pt>
                <c:pt idx="3291">
                  <c:v>24.48315126</c:v>
                </c:pt>
                <c:pt idx="3292">
                  <c:v>24.023747060000002</c:v>
                </c:pt>
                <c:pt idx="3293">
                  <c:v>24.09884864</c:v>
                </c:pt>
                <c:pt idx="3294">
                  <c:v>24.443501430000001</c:v>
                </c:pt>
                <c:pt idx="3295">
                  <c:v>24.247021620000002</c:v>
                </c:pt>
                <c:pt idx="3296">
                  <c:v>24.12569371</c:v>
                </c:pt>
                <c:pt idx="3297">
                  <c:v>24.02816305</c:v>
                </c:pt>
                <c:pt idx="3298">
                  <c:v>24.09755461</c:v>
                </c:pt>
                <c:pt idx="3299">
                  <c:v>24.016185889999999</c:v>
                </c:pt>
                <c:pt idx="3300">
                  <c:v>23.653625519999999</c:v>
                </c:pt>
                <c:pt idx="3301">
                  <c:v>23.415005359999999</c:v>
                </c:pt>
                <c:pt idx="3302">
                  <c:v>23.291023639999999</c:v>
                </c:pt>
                <c:pt idx="3303">
                  <c:v>22.529080449999999</c:v>
                </c:pt>
                <c:pt idx="3304">
                  <c:v>22.757419680000002</c:v>
                </c:pt>
                <c:pt idx="3305">
                  <c:v>23.9598105</c:v>
                </c:pt>
                <c:pt idx="3306">
                  <c:v>24.45823322</c:v>
                </c:pt>
                <c:pt idx="3307">
                  <c:v>24.149846180000001</c:v>
                </c:pt>
                <c:pt idx="3308">
                  <c:v>23.725766849999999</c:v>
                </c:pt>
                <c:pt idx="3309">
                  <c:v>23.550442050000001</c:v>
                </c:pt>
                <c:pt idx="3310">
                  <c:v>23.559829839999999</c:v>
                </c:pt>
                <c:pt idx="3311">
                  <c:v>23.412943980000001</c:v>
                </c:pt>
                <c:pt idx="3312">
                  <c:v>23.45827529</c:v>
                </c:pt>
                <c:pt idx="3313">
                  <c:v>23.24051957</c:v>
                </c:pt>
                <c:pt idx="3314">
                  <c:v>22.680620600000001</c:v>
                </c:pt>
                <c:pt idx="3315">
                  <c:v>22.10944757</c:v>
                </c:pt>
                <c:pt idx="3316">
                  <c:v>22.399893339999998</c:v>
                </c:pt>
                <c:pt idx="3317">
                  <c:v>22.041064259999999</c:v>
                </c:pt>
                <c:pt idx="3318">
                  <c:v>22.427978230000001</c:v>
                </c:pt>
                <c:pt idx="3319">
                  <c:v>22.867723269999999</c:v>
                </c:pt>
                <c:pt idx="3320">
                  <c:v>23.094085809999999</c:v>
                </c:pt>
                <c:pt idx="3321">
                  <c:v>23.777362449999998</c:v>
                </c:pt>
                <c:pt idx="3322">
                  <c:v>24.17110096</c:v>
                </c:pt>
                <c:pt idx="3323">
                  <c:v>23.955495389999999</c:v>
                </c:pt>
                <c:pt idx="3324">
                  <c:v>24.34352118</c:v>
                </c:pt>
                <c:pt idx="3325">
                  <c:v>24.10768053</c:v>
                </c:pt>
                <c:pt idx="3326">
                  <c:v>24.022996119999998</c:v>
                </c:pt>
                <c:pt idx="3327">
                  <c:v>23.833430920000001</c:v>
                </c:pt>
                <c:pt idx="3328">
                  <c:v>23.673318399999999</c:v>
                </c:pt>
                <c:pt idx="3329">
                  <c:v>23.63206984</c:v>
                </c:pt>
                <c:pt idx="3330">
                  <c:v>23.323027509999999</c:v>
                </c:pt>
                <c:pt idx="3331">
                  <c:v>22.873562249999999</c:v>
                </c:pt>
                <c:pt idx="3332">
                  <c:v>22.568991650000001</c:v>
                </c:pt>
                <c:pt idx="3333">
                  <c:v>22.695723869999998</c:v>
                </c:pt>
                <c:pt idx="3334">
                  <c:v>22.305554059999999</c:v>
                </c:pt>
                <c:pt idx="3335">
                  <c:v>22.467077710000002</c:v>
                </c:pt>
                <c:pt idx="3336">
                  <c:v>22.566479879999999</c:v>
                </c:pt>
                <c:pt idx="3337">
                  <c:v>21.90896304</c:v>
                </c:pt>
                <c:pt idx="3338">
                  <c:v>21.455916599999998</c:v>
                </c:pt>
                <c:pt idx="3339">
                  <c:v>21.341282029999999</c:v>
                </c:pt>
                <c:pt idx="3340">
                  <c:v>21.233735859999999</c:v>
                </c:pt>
                <c:pt idx="3341">
                  <c:v>21.110052140000001</c:v>
                </c:pt>
                <c:pt idx="3342">
                  <c:v>20.789585630000001</c:v>
                </c:pt>
                <c:pt idx="3343">
                  <c:v>20.713198080000002</c:v>
                </c:pt>
                <c:pt idx="3344">
                  <c:v>20.16047004</c:v>
                </c:pt>
                <c:pt idx="3345">
                  <c:v>19.61429777</c:v>
                </c:pt>
                <c:pt idx="3346">
                  <c:v>19.566645050000002</c:v>
                </c:pt>
                <c:pt idx="3347">
                  <c:v>19.746170429999999</c:v>
                </c:pt>
                <c:pt idx="3348">
                  <c:v>19.680360060000002</c:v>
                </c:pt>
                <c:pt idx="3349">
                  <c:v>20.052112300000001</c:v>
                </c:pt>
                <c:pt idx="3350">
                  <c:v>20.41479051</c:v>
                </c:pt>
                <c:pt idx="3351">
                  <c:v>20.218500509999998</c:v>
                </c:pt>
                <c:pt idx="3352">
                  <c:v>20.741803640000001</c:v>
                </c:pt>
                <c:pt idx="3353">
                  <c:v>20.776945529999999</c:v>
                </c:pt>
                <c:pt idx="3354">
                  <c:v>20.63004287</c:v>
                </c:pt>
                <c:pt idx="3355">
                  <c:v>20.39494505</c:v>
                </c:pt>
                <c:pt idx="3356">
                  <c:v>19.805591230000001</c:v>
                </c:pt>
                <c:pt idx="3357">
                  <c:v>18.94541108</c:v>
                </c:pt>
                <c:pt idx="3358">
                  <c:v>18.75256237</c:v>
                </c:pt>
                <c:pt idx="3359">
                  <c:v>18.48481988</c:v>
                </c:pt>
                <c:pt idx="3360">
                  <c:v>18.647890709999999</c:v>
                </c:pt>
                <c:pt idx="3361">
                  <c:v>18.6884908</c:v>
                </c:pt>
                <c:pt idx="3362">
                  <c:v>18.20798928</c:v>
                </c:pt>
                <c:pt idx="3363">
                  <c:v>18.152625239999999</c:v>
                </c:pt>
                <c:pt idx="3364">
                  <c:v>17.798369659999999</c:v>
                </c:pt>
                <c:pt idx="3365">
                  <c:v>17.86323239</c:v>
                </c:pt>
                <c:pt idx="3366">
                  <c:v>17.422643040000001</c:v>
                </c:pt>
                <c:pt idx="3367">
                  <c:v>17.503860700000001</c:v>
                </c:pt>
                <c:pt idx="3368">
                  <c:v>17.506511419999999</c:v>
                </c:pt>
                <c:pt idx="3369">
                  <c:v>17.498360810000001</c:v>
                </c:pt>
                <c:pt idx="3370">
                  <c:v>17.421870689999999</c:v>
                </c:pt>
                <c:pt idx="3371">
                  <c:v>17.894168359999998</c:v>
                </c:pt>
                <c:pt idx="3372">
                  <c:v>18.74595424</c:v>
                </c:pt>
                <c:pt idx="3373">
                  <c:v>19.340634080000001</c:v>
                </c:pt>
                <c:pt idx="3374">
                  <c:v>19.528709920000001</c:v>
                </c:pt>
                <c:pt idx="3375">
                  <c:v>19.32238319</c:v>
                </c:pt>
                <c:pt idx="3376">
                  <c:v>19.258450679999999</c:v>
                </c:pt>
                <c:pt idx="3377">
                  <c:v>19.285285120000001</c:v>
                </c:pt>
                <c:pt idx="3378">
                  <c:v>19.041537430000002</c:v>
                </c:pt>
                <c:pt idx="3379">
                  <c:v>19.092237650000001</c:v>
                </c:pt>
                <c:pt idx="3380">
                  <c:v>18.783353439999999</c:v>
                </c:pt>
                <c:pt idx="3381">
                  <c:v>18.65366745</c:v>
                </c:pt>
                <c:pt idx="3382">
                  <c:v>18.501212070000001</c:v>
                </c:pt>
                <c:pt idx="3383">
                  <c:v>18.535315260000001</c:v>
                </c:pt>
                <c:pt idx="3384">
                  <c:v>18.768618450000002</c:v>
                </c:pt>
                <c:pt idx="3385">
                  <c:v>18.95293938</c:v>
                </c:pt>
                <c:pt idx="3386">
                  <c:v>19.184930550000001</c:v>
                </c:pt>
                <c:pt idx="3387">
                  <c:v>19.205787040000001</c:v>
                </c:pt>
                <c:pt idx="3388">
                  <c:v>19.084339419999999</c:v>
                </c:pt>
                <c:pt idx="3389">
                  <c:v>18.898005940000001</c:v>
                </c:pt>
                <c:pt idx="3390">
                  <c:v>18.74098184</c:v>
                </c:pt>
                <c:pt idx="3391">
                  <c:v>18.608493200000002</c:v>
                </c:pt>
                <c:pt idx="3392">
                  <c:v>18.678252000000001</c:v>
                </c:pt>
                <c:pt idx="3393">
                  <c:v>18.524858519999999</c:v>
                </c:pt>
                <c:pt idx="3394">
                  <c:v>18.43909683</c:v>
                </c:pt>
                <c:pt idx="3395">
                  <c:v>18.552772839999999</c:v>
                </c:pt>
                <c:pt idx="3396">
                  <c:v>18.685677340000002</c:v>
                </c:pt>
                <c:pt idx="3397">
                  <c:v>18.703417940000001</c:v>
                </c:pt>
                <c:pt idx="3398">
                  <c:v>18.713712879999999</c:v>
                </c:pt>
                <c:pt idx="3399">
                  <c:v>18.723397049999999</c:v>
                </c:pt>
                <c:pt idx="3400">
                  <c:v>18.969610849999999</c:v>
                </c:pt>
                <c:pt idx="3401">
                  <c:v>19.024613410000001</c:v>
                </c:pt>
                <c:pt idx="3402">
                  <c:v>18.832441580000001</c:v>
                </c:pt>
                <c:pt idx="3403">
                  <c:v>18.197974339999998</c:v>
                </c:pt>
                <c:pt idx="3404">
                  <c:v>18.371291110000001</c:v>
                </c:pt>
                <c:pt idx="3405">
                  <c:v>18.382594659999999</c:v>
                </c:pt>
                <c:pt idx="3406">
                  <c:v>18.167056420000002</c:v>
                </c:pt>
                <c:pt idx="3407">
                  <c:v>17.541810259999998</c:v>
                </c:pt>
                <c:pt idx="3408">
                  <c:v>17.151139529999998</c:v>
                </c:pt>
                <c:pt idx="3409">
                  <c:v>16.68066395</c:v>
                </c:pt>
                <c:pt idx="3410">
                  <c:v>16.94896941</c:v>
                </c:pt>
                <c:pt idx="3411">
                  <c:v>16.9143972</c:v>
                </c:pt>
                <c:pt idx="3412">
                  <c:v>16.863228960000001</c:v>
                </c:pt>
                <c:pt idx="3413">
                  <c:v>16.935337759999999</c:v>
                </c:pt>
                <c:pt idx="3414">
                  <c:v>17.003968740000001</c:v>
                </c:pt>
                <c:pt idx="3415">
                  <c:v>17.373128269999999</c:v>
                </c:pt>
                <c:pt idx="3416">
                  <c:v>17.551155260000002</c:v>
                </c:pt>
                <c:pt idx="3417">
                  <c:v>17.70981617</c:v>
                </c:pt>
                <c:pt idx="3418">
                  <c:v>17.88978358</c:v>
                </c:pt>
                <c:pt idx="3419">
                  <c:v>18.324209960000001</c:v>
                </c:pt>
                <c:pt idx="3420">
                  <c:v>18.4485575</c:v>
                </c:pt>
                <c:pt idx="3421">
                  <c:v>18.446480019999999</c:v>
                </c:pt>
                <c:pt idx="3422">
                  <c:v>18.44859065</c:v>
                </c:pt>
                <c:pt idx="3423">
                  <c:v>18.38833326</c:v>
                </c:pt>
                <c:pt idx="3424">
                  <c:v>18.240519110000001</c:v>
                </c:pt>
                <c:pt idx="3425">
                  <c:v>18.213863400000001</c:v>
                </c:pt>
                <c:pt idx="3426">
                  <c:v>18.35359244</c:v>
                </c:pt>
                <c:pt idx="3427">
                  <c:v>18.521818889999999</c:v>
                </c:pt>
                <c:pt idx="3428">
                  <c:v>18.664929529999998</c:v>
                </c:pt>
                <c:pt idx="3429">
                  <c:v>18.680580809999999</c:v>
                </c:pt>
                <c:pt idx="3430">
                  <c:v>18.691960519999999</c:v>
                </c:pt>
                <c:pt idx="3431">
                  <c:v>18.89585267</c:v>
                </c:pt>
                <c:pt idx="3432">
                  <c:v>18.932364639999999</c:v>
                </c:pt>
                <c:pt idx="3433">
                  <c:v>19.063468610000001</c:v>
                </c:pt>
                <c:pt idx="3434">
                  <c:v>19.24847763</c:v>
                </c:pt>
                <c:pt idx="3435">
                  <c:v>19.332285129999999</c:v>
                </c:pt>
                <c:pt idx="3436">
                  <c:v>19.084087889999999</c:v>
                </c:pt>
                <c:pt idx="3437">
                  <c:v>18.898810610000002</c:v>
                </c:pt>
                <c:pt idx="3438">
                  <c:v>19.20414302</c:v>
                </c:pt>
                <c:pt idx="3439">
                  <c:v>19.118104639999999</c:v>
                </c:pt>
                <c:pt idx="3440">
                  <c:v>18.909863560000002</c:v>
                </c:pt>
                <c:pt idx="3441">
                  <c:v>18.578555829999999</c:v>
                </c:pt>
                <c:pt idx="3442">
                  <c:v>18.04658616</c:v>
                </c:pt>
                <c:pt idx="3443">
                  <c:v>18.23976747</c:v>
                </c:pt>
                <c:pt idx="3444">
                  <c:v>18.333347740000001</c:v>
                </c:pt>
                <c:pt idx="3445">
                  <c:v>18.277427729999999</c:v>
                </c:pt>
                <c:pt idx="3446">
                  <c:v>17.936667119999999</c:v>
                </c:pt>
                <c:pt idx="3447">
                  <c:v>18.127084230000001</c:v>
                </c:pt>
                <c:pt idx="3448">
                  <c:v>18.685824230000001</c:v>
                </c:pt>
                <c:pt idx="3449">
                  <c:v>19.34365811</c:v>
                </c:pt>
                <c:pt idx="3450">
                  <c:v>18.781500359999999</c:v>
                </c:pt>
                <c:pt idx="3451">
                  <c:v>18.00561751</c:v>
                </c:pt>
                <c:pt idx="3452">
                  <c:v>15.742763739999999</c:v>
                </c:pt>
                <c:pt idx="3453">
                  <c:v>16.842366810000001</c:v>
                </c:pt>
                <c:pt idx="3454">
                  <c:v>17.56926906</c:v>
                </c:pt>
                <c:pt idx="3455">
                  <c:v>17.808972709999999</c:v>
                </c:pt>
                <c:pt idx="3456">
                  <c:v>16.769393269999998</c:v>
                </c:pt>
                <c:pt idx="3457">
                  <c:v>16.999563760000001</c:v>
                </c:pt>
                <c:pt idx="3458">
                  <c:v>16.40503863</c:v>
                </c:pt>
                <c:pt idx="3459">
                  <c:v>16.525138330000001</c:v>
                </c:pt>
                <c:pt idx="3460">
                  <c:v>16.338413379999999</c:v>
                </c:pt>
                <c:pt idx="3461">
                  <c:v>16.207111999999999</c:v>
                </c:pt>
                <c:pt idx="3462">
                  <c:v>17.07530087</c:v>
                </c:pt>
                <c:pt idx="3463">
                  <c:v>17.344349269999999</c:v>
                </c:pt>
                <c:pt idx="3464">
                  <c:v>18.306980240000001</c:v>
                </c:pt>
                <c:pt idx="3465">
                  <c:v>19.998777919999998</c:v>
                </c:pt>
                <c:pt idx="3466">
                  <c:v>20.566048689999999</c:v>
                </c:pt>
                <c:pt idx="3467">
                  <c:v>21.320578480000002</c:v>
                </c:pt>
                <c:pt idx="3468">
                  <c:v>21.79273461</c:v>
                </c:pt>
                <c:pt idx="3469">
                  <c:v>21.867876379999998</c:v>
                </c:pt>
                <c:pt idx="3470">
                  <c:v>21.998179199999999</c:v>
                </c:pt>
                <c:pt idx="3471">
                  <c:v>22.132968429999998</c:v>
                </c:pt>
                <c:pt idx="3472">
                  <c:v>22.236706290000001</c:v>
                </c:pt>
                <c:pt idx="3473">
                  <c:v>22.138959710000002</c:v>
                </c:pt>
                <c:pt idx="3474">
                  <c:v>22.140621710000001</c:v>
                </c:pt>
                <c:pt idx="3475">
                  <c:v>21.969854789999999</c:v>
                </c:pt>
                <c:pt idx="3476">
                  <c:v>21.602506730000002</c:v>
                </c:pt>
                <c:pt idx="3477">
                  <c:v>21.4471053</c:v>
                </c:pt>
                <c:pt idx="3478">
                  <c:v>22.0147321</c:v>
                </c:pt>
                <c:pt idx="3479">
                  <c:v>22.089785970000001</c:v>
                </c:pt>
                <c:pt idx="3480">
                  <c:v>21.989773190000001</c:v>
                </c:pt>
                <c:pt idx="3481">
                  <c:v>21.902624790000001</c:v>
                </c:pt>
                <c:pt idx="3482">
                  <c:v>21.973411030000001</c:v>
                </c:pt>
                <c:pt idx="3483">
                  <c:v>21.89024045</c:v>
                </c:pt>
                <c:pt idx="3484">
                  <c:v>21.52377152</c:v>
                </c:pt>
                <c:pt idx="3485">
                  <c:v>21.358442419999999</c:v>
                </c:pt>
                <c:pt idx="3486">
                  <c:v>21.0857356</c:v>
                </c:pt>
                <c:pt idx="3487">
                  <c:v>21.086107940000002</c:v>
                </c:pt>
                <c:pt idx="3488">
                  <c:v>20.409621210000001</c:v>
                </c:pt>
                <c:pt idx="3489">
                  <c:v>20.542732040000001</c:v>
                </c:pt>
                <c:pt idx="3490">
                  <c:v>20.39700835</c:v>
                </c:pt>
                <c:pt idx="3491">
                  <c:v>20.734749820000001</c:v>
                </c:pt>
                <c:pt idx="3492">
                  <c:v>19.696100260000001</c:v>
                </c:pt>
                <c:pt idx="3493">
                  <c:v>20.086631820000001</c:v>
                </c:pt>
                <c:pt idx="3494">
                  <c:v>20.289507910000001</c:v>
                </c:pt>
                <c:pt idx="3495">
                  <c:v>19.79848595</c:v>
                </c:pt>
                <c:pt idx="3496">
                  <c:v>20.54650114</c:v>
                </c:pt>
                <c:pt idx="3497">
                  <c:v>21.030905879999999</c:v>
                </c:pt>
                <c:pt idx="3498">
                  <c:v>21.252903849999999</c:v>
                </c:pt>
                <c:pt idx="3499">
                  <c:v>21.06976066</c:v>
                </c:pt>
                <c:pt idx="3500">
                  <c:v>20.792108769999999</c:v>
                </c:pt>
                <c:pt idx="3501">
                  <c:v>20.926697789999999</c:v>
                </c:pt>
                <c:pt idx="3502">
                  <c:v>20.383631050000002</c:v>
                </c:pt>
                <c:pt idx="3503">
                  <c:v>19.955663520000002</c:v>
                </c:pt>
                <c:pt idx="3504">
                  <c:v>19.097876100000001</c:v>
                </c:pt>
                <c:pt idx="3505">
                  <c:v>19.097417140000001</c:v>
                </c:pt>
                <c:pt idx="3506">
                  <c:v>18.631226389999998</c:v>
                </c:pt>
                <c:pt idx="3507">
                  <c:v>18.15376097</c:v>
                </c:pt>
                <c:pt idx="3508">
                  <c:v>17.061595709999999</c:v>
                </c:pt>
                <c:pt idx="3509">
                  <c:v>17.88369217</c:v>
                </c:pt>
                <c:pt idx="3510">
                  <c:v>18.308254430000002</c:v>
                </c:pt>
                <c:pt idx="3511">
                  <c:v>18.077237010000001</c:v>
                </c:pt>
                <c:pt idx="3512">
                  <c:v>18.353134870000002</c:v>
                </c:pt>
                <c:pt idx="3513">
                  <c:v>18.027496410000001</c:v>
                </c:pt>
                <c:pt idx="3514">
                  <c:v>18.196340259999999</c:v>
                </c:pt>
                <c:pt idx="3515">
                  <c:v>17.855691119999999</c:v>
                </c:pt>
                <c:pt idx="3516">
                  <c:v>18.466709680000001</c:v>
                </c:pt>
                <c:pt idx="3517">
                  <c:v>19.273153069999999</c:v>
                </c:pt>
                <c:pt idx="3518">
                  <c:v>19.975949369999999</c:v>
                </c:pt>
                <c:pt idx="3519">
                  <c:v>20.411653439999998</c:v>
                </c:pt>
                <c:pt idx="3520">
                  <c:v>20.79861142</c:v>
                </c:pt>
                <c:pt idx="3521">
                  <c:v>20.982770120000001</c:v>
                </c:pt>
                <c:pt idx="3522">
                  <c:v>21.15740748</c:v>
                </c:pt>
                <c:pt idx="3523">
                  <c:v>21.286647420000001</c:v>
                </c:pt>
                <c:pt idx="3524">
                  <c:v>21.17669823</c:v>
                </c:pt>
                <c:pt idx="3525">
                  <c:v>21.04345825</c:v>
                </c:pt>
                <c:pt idx="3526">
                  <c:v>20.96006379</c:v>
                </c:pt>
                <c:pt idx="3527">
                  <c:v>20.85978613</c:v>
                </c:pt>
                <c:pt idx="3528">
                  <c:v>20.73934637</c:v>
                </c:pt>
                <c:pt idx="3529">
                  <c:v>20.72994911</c:v>
                </c:pt>
                <c:pt idx="3530">
                  <c:v>20.75270471</c:v>
                </c:pt>
                <c:pt idx="3531">
                  <c:v>20.833096659999999</c:v>
                </c:pt>
                <c:pt idx="3532">
                  <c:v>20.683277660000002</c:v>
                </c:pt>
                <c:pt idx="3533">
                  <c:v>21.04467936</c:v>
                </c:pt>
                <c:pt idx="3534">
                  <c:v>20.961766770000001</c:v>
                </c:pt>
                <c:pt idx="3535">
                  <c:v>20.91610756</c:v>
                </c:pt>
                <c:pt idx="3536">
                  <c:v>20.34757068</c:v>
                </c:pt>
                <c:pt idx="3537">
                  <c:v>19.584356589999999</c:v>
                </c:pt>
                <c:pt idx="3538">
                  <c:v>19.32904431</c:v>
                </c:pt>
                <c:pt idx="3539">
                  <c:v>19.25094996</c:v>
                </c:pt>
                <c:pt idx="3540">
                  <c:v>19.487528739999998</c:v>
                </c:pt>
                <c:pt idx="3541">
                  <c:v>19.749011970000002</c:v>
                </c:pt>
                <c:pt idx="3542">
                  <c:v>20.421150040000001</c:v>
                </c:pt>
                <c:pt idx="3543">
                  <c:v>20.629472499999999</c:v>
                </c:pt>
                <c:pt idx="3544">
                  <c:v>20.4355577</c:v>
                </c:pt>
                <c:pt idx="3545">
                  <c:v>21.00251089</c:v>
                </c:pt>
                <c:pt idx="3546">
                  <c:v>20.809280900000001</c:v>
                </c:pt>
                <c:pt idx="3547">
                  <c:v>20.412659699999999</c:v>
                </c:pt>
                <c:pt idx="3548">
                  <c:v>19.454304830000002</c:v>
                </c:pt>
                <c:pt idx="3549">
                  <c:v>18.954618310000001</c:v>
                </c:pt>
                <c:pt idx="3550">
                  <c:v>18.494423269999999</c:v>
                </c:pt>
                <c:pt idx="3551">
                  <c:v>17.836243469999999</c:v>
                </c:pt>
                <c:pt idx="3552">
                  <c:v>17.502230709999999</c:v>
                </c:pt>
                <c:pt idx="3553">
                  <c:v>17.518636919999999</c:v>
                </c:pt>
                <c:pt idx="3554">
                  <c:v>16.80157852</c:v>
                </c:pt>
                <c:pt idx="3555">
                  <c:v>16.17662872</c:v>
                </c:pt>
                <c:pt idx="3556">
                  <c:v>16.485474969999999</c:v>
                </c:pt>
                <c:pt idx="3557">
                  <c:v>16.56892706</c:v>
                </c:pt>
                <c:pt idx="3558">
                  <c:v>16.571374720000001</c:v>
                </c:pt>
                <c:pt idx="3559">
                  <c:v>15.933779960000001</c:v>
                </c:pt>
                <c:pt idx="3560">
                  <c:v>16.840082020000001</c:v>
                </c:pt>
                <c:pt idx="3561">
                  <c:v>18.1115803</c:v>
                </c:pt>
                <c:pt idx="3562">
                  <c:v>18.537149549999999</c:v>
                </c:pt>
                <c:pt idx="3563">
                  <c:v>18.570056409999999</c:v>
                </c:pt>
                <c:pt idx="3564">
                  <c:v>18.54936524</c:v>
                </c:pt>
                <c:pt idx="3565">
                  <c:v>18.4059934</c:v>
                </c:pt>
                <c:pt idx="3566">
                  <c:v>18.47419897</c:v>
                </c:pt>
                <c:pt idx="3567">
                  <c:v>18.889537690000001</c:v>
                </c:pt>
                <c:pt idx="3568">
                  <c:v>19.22573328</c:v>
                </c:pt>
                <c:pt idx="3569">
                  <c:v>19.340235740000001</c:v>
                </c:pt>
                <c:pt idx="3570">
                  <c:v>19.33307842</c:v>
                </c:pt>
                <c:pt idx="3571">
                  <c:v>19.43735693</c:v>
                </c:pt>
                <c:pt idx="3572">
                  <c:v>19.741160319999999</c:v>
                </c:pt>
                <c:pt idx="3573">
                  <c:v>19.85448062</c:v>
                </c:pt>
                <c:pt idx="3574">
                  <c:v>19.731459610000002</c:v>
                </c:pt>
                <c:pt idx="3575">
                  <c:v>19.53010707</c:v>
                </c:pt>
                <c:pt idx="3576">
                  <c:v>19.452154570000001</c:v>
                </c:pt>
                <c:pt idx="3577">
                  <c:v>19.35022768</c:v>
                </c:pt>
                <c:pt idx="3578">
                  <c:v>19.11713713</c:v>
                </c:pt>
                <c:pt idx="3579">
                  <c:v>18.822172699999999</c:v>
                </c:pt>
                <c:pt idx="3580">
                  <c:v>18.43939593</c:v>
                </c:pt>
                <c:pt idx="3581">
                  <c:v>18.515587230000001</c:v>
                </c:pt>
                <c:pt idx="3582">
                  <c:v>18.0693077</c:v>
                </c:pt>
                <c:pt idx="3583">
                  <c:v>18.417125769999998</c:v>
                </c:pt>
                <c:pt idx="3584">
                  <c:v>18.172486339999999</c:v>
                </c:pt>
                <c:pt idx="3585">
                  <c:v>17.984779490000001</c:v>
                </c:pt>
                <c:pt idx="3586">
                  <c:v>18.267356769999999</c:v>
                </c:pt>
                <c:pt idx="3587">
                  <c:v>17.698258079999999</c:v>
                </c:pt>
                <c:pt idx="3588">
                  <c:v>17.741057290000001</c:v>
                </c:pt>
                <c:pt idx="3589">
                  <c:v>18.127157929999999</c:v>
                </c:pt>
                <c:pt idx="3590">
                  <c:v>18.199515909999999</c:v>
                </c:pt>
                <c:pt idx="3591">
                  <c:v>17.551893920000001</c:v>
                </c:pt>
                <c:pt idx="3592">
                  <c:v>16.74672537</c:v>
                </c:pt>
                <c:pt idx="3593">
                  <c:v>17.104225419999999</c:v>
                </c:pt>
                <c:pt idx="3594">
                  <c:v>17.892613829999998</c:v>
                </c:pt>
                <c:pt idx="3595">
                  <c:v>18.71712638</c:v>
                </c:pt>
                <c:pt idx="3596">
                  <c:v>17.807947240000001</c:v>
                </c:pt>
                <c:pt idx="3597">
                  <c:v>15.59811901</c:v>
                </c:pt>
                <c:pt idx="3598">
                  <c:v>15.25747823</c:v>
                </c:pt>
                <c:pt idx="3599">
                  <c:v>15.08152812</c:v>
                </c:pt>
                <c:pt idx="3600">
                  <c:v>14.241048839999999</c:v>
                </c:pt>
                <c:pt idx="3601">
                  <c:v>13.33543392</c:v>
                </c:pt>
                <c:pt idx="3602">
                  <c:v>12.39662055</c:v>
                </c:pt>
                <c:pt idx="3603">
                  <c:v>13.213701159999999</c:v>
                </c:pt>
                <c:pt idx="3604">
                  <c:v>13.487036079999999</c:v>
                </c:pt>
                <c:pt idx="3605">
                  <c:v>13.41798889</c:v>
                </c:pt>
                <c:pt idx="3606">
                  <c:v>12.52094226</c:v>
                </c:pt>
                <c:pt idx="3607">
                  <c:v>13.198624669999999</c:v>
                </c:pt>
                <c:pt idx="3608">
                  <c:v>14.36174697</c:v>
                </c:pt>
                <c:pt idx="3609">
                  <c:v>15.70931408</c:v>
                </c:pt>
                <c:pt idx="3610">
                  <c:v>16.02781882</c:v>
                </c:pt>
                <c:pt idx="3611">
                  <c:v>16.205130390000001</c:v>
                </c:pt>
                <c:pt idx="3612">
                  <c:v>16.370353349999998</c:v>
                </c:pt>
                <c:pt idx="3613">
                  <c:v>16.390563230000001</c:v>
                </c:pt>
                <c:pt idx="3614">
                  <c:v>16.203024249999999</c:v>
                </c:pt>
                <c:pt idx="3615">
                  <c:v>16.15300483</c:v>
                </c:pt>
                <c:pt idx="3616">
                  <c:v>16.756890559999999</c:v>
                </c:pt>
                <c:pt idx="3617">
                  <c:v>17.149773499999998</c:v>
                </c:pt>
                <c:pt idx="3618">
                  <c:v>17.39501924</c:v>
                </c:pt>
                <c:pt idx="3619">
                  <c:v>17.797681820000001</c:v>
                </c:pt>
                <c:pt idx="3620">
                  <c:v>18.178385200000001</c:v>
                </c:pt>
                <c:pt idx="3621">
                  <c:v>18.531416499999999</c:v>
                </c:pt>
                <c:pt idx="3622">
                  <c:v>18.684652369999998</c:v>
                </c:pt>
                <c:pt idx="3623">
                  <c:v>18.69687682</c:v>
                </c:pt>
                <c:pt idx="3624">
                  <c:v>18.837229560000001</c:v>
                </c:pt>
                <c:pt idx="3625">
                  <c:v>18.812943910000001</c:v>
                </c:pt>
                <c:pt idx="3626">
                  <c:v>18.834286240000001</c:v>
                </c:pt>
                <c:pt idx="3627">
                  <c:v>18.875409600000001</c:v>
                </c:pt>
                <c:pt idx="3628">
                  <c:v>18.804837500000001</c:v>
                </c:pt>
                <c:pt idx="3629">
                  <c:v>18.8674529</c:v>
                </c:pt>
                <c:pt idx="3630">
                  <c:v>18.820539950000001</c:v>
                </c:pt>
                <c:pt idx="3631">
                  <c:v>18.564553190000002</c:v>
                </c:pt>
                <c:pt idx="3632">
                  <c:v>18.292145900000001</c:v>
                </c:pt>
                <c:pt idx="3633">
                  <c:v>18.095008849999999</c:v>
                </c:pt>
                <c:pt idx="3634">
                  <c:v>17.983836289999999</c:v>
                </c:pt>
                <c:pt idx="3635">
                  <c:v>18.165552160000001</c:v>
                </c:pt>
                <c:pt idx="3636">
                  <c:v>18.126346250000001</c:v>
                </c:pt>
                <c:pt idx="3637">
                  <c:v>17.190389549999999</c:v>
                </c:pt>
                <c:pt idx="3638">
                  <c:v>17.78347115</c:v>
                </c:pt>
                <c:pt idx="3639">
                  <c:v>17.884923300000001</c:v>
                </c:pt>
                <c:pt idx="3640">
                  <c:v>17.943696509999999</c:v>
                </c:pt>
                <c:pt idx="3641">
                  <c:v>18.224561829999999</c:v>
                </c:pt>
                <c:pt idx="3642">
                  <c:v>18.188129849999999</c:v>
                </c:pt>
                <c:pt idx="3643">
                  <c:v>17.964546210000002</c:v>
                </c:pt>
                <c:pt idx="3644">
                  <c:v>17.408966620000001</c:v>
                </c:pt>
                <c:pt idx="3645">
                  <c:v>17.429752870000002</c:v>
                </c:pt>
                <c:pt idx="3646">
                  <c:v>16.490545730000001</c:v>
                </c:pt>
                <c:pt idx="3647">
                  <c:v>16.116902209999999</c:v>
                </c:pt>
                <c:pt idx="3648">
                  <c:v>15.8535875</c:v>
                </c:pt>
                <c:pt idx="3649">
                  <c:v>16.005853999999999</c:v>
                </c:pt>
                <c:pt idx="3650">
                  <c:v>15.856399120000001</c:v>
                </c:pt>
                <c:pt idx="3651">
                  <c:v>15.65844893</c:v>
                </c:pt>
                <c:pt idx="3652">
                  <c:v>15.407582059999999</c:v>
                </c:pt>
                <c:pt idx="3653">
                  <c:v>14.811252980000001</c:v>
                </c:pt>
                <c:pt idx="3654">
                  <c:v>15.3327566</c:v>
                </c:pt>
                <c:pt idx="3655">
                  <c:v>15.67611587</c:v>
                </c:pt>
                <c:pt idx="3656">
                  <c:v>17.232375520000002</c:v>
                </c:pt>
                <c:pt idx="3657">
                  <c:v>16.954662920000001</c:v>
                </c:pt>
                <c:pt idx="3658">
                  <c:v>16.59813802</c:v>
                </c:pt>
                <c:pt idx="3659">
                  <c:v>16.677105050000002</c:v>
                </c:pt>
                <c:pt idx="3660">
                  <c:v>16.5554922</c:v>
                </c:pt>
                <c:pt idx="3661">
                  <c:v>17.196825650000001</c:v>
                </c:pt>
                <c:pt idx="3662">
                  <c:v>17.859209570000001</c:v>
                </c:pt>
                <c:pt idx="3663">
                  <c:v>18.343500519999999</c:v>
                </c:pt>
                <c:pt idx="3664">
                  <c:v>18.681430769999999</c:v>
                </c:pt>
                <c:pt idx="3665">
                  <c:v>19.145901110000001</c:v>
                </c:pt>
                <c:pt idx="3666">
                  <c:v>19.573471090000002</c:v>
                </c:pt>
                <c:pt idx="3667">
                  <c:v>19.630975129999999</c:v>
                </c:pt>
                <c:pt idx="3668">
                  <c:v>19.67235655</c:v>
                </c:pt>
                <c:pt idx="3669">
                  <c:v>19.805840239999998</c:v>
                </c:pt>
                <c:pt idx="3670">
                  <c:v>19.901988419999999</c:v>
                </c:pt>
                <c:pt idx="3671">
                  <c:v>19.962831609999999</c:v>
                </c:pt>
                <c:pt idx="3672">
                  <c:v>20.044177359999999</c:v>
                </c:pt>
                <c:pt idx="3673">
                  <c:v>20.275338690000002</c:v>
                </c:pt>
                <c:pt idx="3674">
                  <c:v>20.479871750000001</c:v>
                </c:pt>
                <c:pt idx="3675">
                  <c:v>20.38121743</c:v>
                </c:pt>
                <c:pt idx="3676">
                  <c:v>20.347002580000002</c:v>
                </c:pt>
                <c:pt idx="3677">
                  <c:v>20.483949559999999</c:v>
                </c:pt>
                <c:pt idx="3678">
                  <c:v>20.49595996</c:v>
                </c:pt>
                <c:pt idx="3679">
                  <c:v>20.507902300000001</c:v>
                </c:pt>
                <c:pt idx="3680">
                  <c:v>20.33590998</c:v>
                </c:pt>
                <c:pt idx="3681">
                  <c:v>20.49073331</c:v>
                </c:pt>
                <c:pt idx="3682">
                  <c:v>20.350378920000001</c:v>
                </c:pt>
                <c:pt idx="3683">
                  <c:v>20.612452789999999</c:v>
                </c:pt>
                <c:pt idx="3684">
                  <c:v>20.633021679999999</c:v>
                </c:pt>
                <c:pt idx="3685">
                  <c:v>20.781258569999999</c:v>
                </c:pt>
                <c:pt idx="3686">
                  <c:v>20.779569909999999</c:v>
                </c:pt>
                <c:pt idx="3687">
                  <c:v>20.821682890000002</c:v>
                </c:pt>
                <c:pt idx="3688">
                  <c:v>20.88347783</c:v>
                </c:pt>
                <c:pt idx="3689">
                  <c:v>21.091071660000001</c:v>
                </c:pt>
                <c:pt idx="3690">
                  <c:v>21.238865730000001</c:v>
                </c:pt>
                <c:pt idx="3691">
                  <c:v>20.946421569999998</c:v>
                </c:pt>
                <c:pt idx="3692">
                  <c:v>20.89012589</c:v>
                </c:pt>
                <c:pt idx="3693">
                  <c:v>20.819363030000002</c:v>
                </c:pt>
                <c:pt idx="3694">
                  <c:v>20.297198439999999</c:v>
                </c:pt>
                <c:pt idx="3695">
                  <c:v>19.967804399999999</c:v>
                </c:pt>
                <c:pt idx="3696">
                  <c:v>18.671844100000001</c:v>
                </c:pt>
                <c:pt idx="3697">
                  <c:v>17.601167499999999</c:v>
                </c:pt>
                <c:pt idx="3698">
                  <c:v>17.259711469999999</c:v>
                </c:pt>
                <c:pt idx="3699">
                  <c:v>17.292972330000001</c:v>
                </c:pt>
                <c:pt idx="3700">
                  <c:v>16.739111059999999</c:v>
                </c:pt>
                <c:pt idx="3701">
                  <c:v>15.480057710000001</c:v>
                </c:pt>
                <c:pt idx="3702">
                  <c:v>15.30562825</c:v>
                </c:pt>
                <c:pt idx="3703">
                  <c:v>15.82845624</c:v>
                </c:pt>
                <c:pt idx="3704">
                  <c:v>16.137228409999999</c:v>
                </c:pt>
                <c:pt idx="3705">
                  <c:v>15.79257855</c:v>
                </c:pt>
                <c:pt idx="3706">
                  <c:v>16.215662550000001</c:v>
                </c:pt>
                <c:pt idx="3707">
                  <c:v>16.825676789999999</c:v>
                </c:pt>
                <c:pt idx="3708">
                  <c:v>16.717043969999999</c:v>
                </c:pt>
                <c:pt idx="3709">
                  <c:v>16.830776440000001</c:v>
                </c:pt>
                <c:pt idx="3710">
                  <c:v>16.922390629999999</c:v>
                </c:pt>
                <c:pt idx="3711">
                  <c:v>17.37394351</c:v>
                </c:pt>
                <c:pt idx="3712">
                  <c:v>18.067230200000001</c:v>
                </c:pt>
                <c:pt idx="3713">
                  <c:v>19.010955169999999</c:v>
                </c:pt>
                <c:pt idx="3714">
                  <c:v>19.260609169999999</c:v>
                </c:pt>
                <c:pt idx="3715">
                  <c:v>19.229920440000001</c:v>
                </c:pt>
                <c:pt idx="3716">
                  <c:v>19.244312619999999</c:v>
                </c:pt>
                <c:pt idx="3717">
                  <c:v>19.309746239999999</c:v>
                </c:pt>
                <c:pt idx="3718">
                  <c:v>19.414063630000001</c:v>
                </c:pt>
                <c:pt idx="3719">
                  <c:v>19.469721239999998</c:v>
                </c:pt>
                <c:pt idx="3720">
                  <c:v>19.57543278</c:v>
                </c:pt>
                <c:pt idx="3721">
                  <c:v>19.236601690000001</c:v>
                </c:pt>
                <c:pt idx="3722">
                  <c:v>18.74558854</c:v>
                </c:pt>
                <c:pt idx="3723">
                  <c:v>17.59120141</c:v>
                </c:pt>
                <c:pt idx="3724">
                  <c:v>16.500991819999999</c:v>
                </c:pt>
                <c:pt idx="3725">
                  <c:v>15.49920854</c:v>
                </c:pt>
                <c:pt idx="3726">
                  <c:v>15.103473060000001</c:v>
                </c:pt>
                <c:pt idx="3727">
                  <c:v>15.041137989999999</c:v>
                </c:pt>
                <c:pt idx="3728">
                  <c:v>15.81083407</c:v>
                </c:pt>
                <c:pt idx="3729">
                  <c:v>15.87067027</c:v>
                </c:pt>
                <c:pt idx="3730">
                  <c:v>15.762840369999999</c:v>
                </c:pt>
                <c:pt idx="3731">
                  <c:v>15.811267129999999</c:v>
                </c:pt>
                <c:pt idx="3732">
                  <c:v>16.184727389999999</c:v>
                </c:pt>
                <c:pt idx="3733">
                  <c:v>16.741822899999999</c:v>
                </c:pt>
                <c:pt idx="3734">
                  <c:v>17.01301879</c:v>
                </c:pt>
                <c:pt idx="3735">
                  <c:v>16.519300739999998</c:v>
                </c:pt>
                <c:pt idx="3736">
                  <c:v>16.063174069999999</c:v>
                </c:pt>
                <c:pt idx="3737">
                  <c:v>16.185253079999999</c:v>
                </c:pt>
                <c:pt idx="3738">
                  <c:v>16.29463792</c:v>
                </c:pt>
                <c:pt idx="3739">
                  <c:v>14.780074190000001</c:v>
                </c:pt>
                <c:pt idx="3740">
                  <c:v>12.999359699999999</c:v>
                </c:pt>
                <c:pt idx="3741">
                  <c:v>12.76562639</c:v>
                </c:pt>
                <c:pt idx="3742">
                  <c:v>12.770355159999999</c:v>
                </c:pt>
                <c:pt idx="3743">
                  <c:v>14.028845840000001</c:v>
                </c:pt>
                <c:pt idx="3744">
                  <c:v>14.347948089999999</c:v>
                </c:pt>
                <c:pt idx="3745">
                  <c:v>14.12795884</c:v>
                </c:pt>
                <c:pt idx="3746">
                  <c:v>14.008722049999999</c:v>
                </c:pt>
                <c:pt idx="3747">
                  <c:v>12.78344815</c:v>
                </c:pt>
                <c:pt idx="3748">
                  <c:v>11.953915050000001</c:v>
                </c:pt>
                <c:pt idx="3749">
                  <c:v>10.19185658</c:v>
                </c:pt>
                <c:pt idx="3750">
                  <c:v>10.40459328</c:v>
                </c:pt>
                <c:pt idx="3751">
                  <c:v>10.24677329</c:v>
                </c:pt>
                <c:pt idx="3752">
                  <c:v>10.2718826</c:v>
                </c:pt>
                <c:pt idx="3753">
                  <c:v>10.57499505</c:v>
                </c:pt>
                <c:pt idx="3754">
                  <c:v>11.6146654</c:v>
                </c:pt>
                <c:pt idx="3755">
                  <c:v>12.649101290000001</c:v>
                </c:pt>
                <c:pt idx="3756">
                  <c:v>12.31985261</c:v>
                </c:pt>
                <c:pt idx="3757">
                  <c:v>12.08061943</c:v>
                </c:pt>
                <c:pt idx="3758">
                  <c:v>12.000247659999999</c:v>
                </c:pt>
                <c:pt idx="3759">
                  <c:v>12.311098579999999</c:v>
                </c:pt>
                <c:pt idx="3760">
                  <c:v>12.459819639999999</c:v>
                </c:pt>
                <c:pt idx="3761">
                  <c:v>12.79627183</c:v>
                </c:pt>
                <c:pt idx="3762">
                  <c:v>13.23177437</c:v>
                </c:pt>
                <c:pt idx="3763">
                  <c:v>13.537661180000001</c:v>
                </c:pt>
                <c:pt idx="3764">
                  <c:v>14.124737639999999</c:v>
                </c:pt>
                <c:pt idx="3765">
                  <c:v>14.822330020000001</c:v>
                </c:pt>
                <c:pt idx="3766">
                  <c:v>15.56464935</c:v>
                </c:pt>
                <c:pt idx="3767">
                  <c:v>15.970750880000001</c:v>
                </c:pt>
                <c:pt idx="3768">
                  <c:v>16.433397429999999</c:v>
                </c:pt>
                <c:pt idx="3769">
                  <c:v>16.634411499999999</c:v>
                </c:pt>
                <c:pt idx="3770">
                  <c:v>16.066688800000001</c:v>
                </c:pt>
                <c:pt idx="3771">
                  <c:v>15.1441242</c:v>
                </c:pt>
                <c:pt idx="3772">
                  <c:v>13.82234158</c:v>
                </c:pt>
                <c:pt idx="3773">
                  <c:v>13.11170946</c:v>
                </c:pt>
                <c:pt idx="3774">
                  <c:v>12.27926443</c:v>
                </c:pt>
                <c:pt idx="3775">
                  <c:v>12.31183302</c:v>
                </c:pt>
                <c:pt idx="3776">
                  <c:v>11.59274269</c:v>
                </c:pt>
                <c:pt idx="3777">
                  <c:v>11.46956876</c:v>
                </c:pt>
                <c:pt idx="3778">
                  <c:v>10.96822109</c:v>
                </c:pt>
                <c:pt idx="3779">
                  <c:v>10.99900656</c:v>
                </c:pt>
                <c:pt idx="3780">
                  <c:v>10.709073269999999</c:v>
                </c:pt>
                <c:pt idx="3781">
                  <c:v>10.23383718</c:v>
                </c:pt>
                <c:pt idx="3782">
                  <c:v>9.8966103560000001</c:v>
                </c:pt>
                <c:pt idx="3783">
                  <c:v>9.7318629909999999</c:v>
                </c:pt>
                <c:pt idx="3784">
                  <c:v>9.7148409450000006</c:v>
                </c:pt>
                <c:pt idx="3785">
                  <c:v>9.6713560340000004</c:v>
                </c:pt>
                <c:pt idx="3786">
                  <c:v>9.5373544040000002</c:v>
                </c:pt>
                <c:pt idx="3787">
                  <c:v>9.2498758849999998</c:v>
                </c:pt>
                <c:pt idx="3788">
                  <c:v>9.2446017999999999</c:v>
                </c:pt>
                <c:pt idx="3789">
                  <c:v>9.0976040149999999</c:v>
                </c:pt>
                <c:pt idx="3790">
                  <c:v>9.2803944699999992</c:v>
                </c:pt>
                <c:pt idx="3791">
                  <c:v>8.5212554029999996</c:v>
                </c:pt>
                <c:pt idx="3792">
                  <c:v>8.6115934149999998</c:v>
                </c:pt>
                <c:pt idx="3793">
                  <c:v>8.8956620290000004</c:v>
                </c:pt>
                <c:pt idx="3794">
                  <c:v>9.2367765889999998</c:v>
                </c:pt>
                <c:pt idx="3795">
                  <c:v>8.9896557399999999</c:v>
                </c:pt>
                <c:pt idx="3796">
                  <c:v>8.1734699319999997</c:v>
                </c:pt>
                <c:pt idx="3797">
                  <c:v>7.80091307</c:v>
                </c:pt>
                <c:pt idx="3798">
                  <c:v>8.2472164320000001</c:v>
                </c:pt>
                <c:pt idx="3799">
                  <c:v>8.1480873969999994</c:v>
                </c:pt>
                <c:pt idx="3800">
                  <c:v>7.6417649289999998</c:v>
                </c:pt>
                <c:pt idx="3801">
                  <c:v>13.188040900000001</c:v>
                </c:pt>
                <c:pt idx="3802">
                  <c:v>14.931423580000001</c:v>
                </c:pt>
                <c:pt idx="3803">
                  <c:v>14.780548169999999</c:v>
                </c:pt>
                <c:pt idx="3804">
                  <c:v>14.73330591</c:v>
                </c:pt>
                <c:pt idx="3805">
                  <c:v>14.80029612</c:v>
                </c:pt>
                <c:pt idx="3806">
                  <c:v>14.19192881</c:v>
                </c:pt>
                <c:pt idx="3807">
                  <c:v>13.59855948</c:v>
                </c:pt>
                <c:pt idx="3808">
                  <c:v>13.174952060000001</c:v>
                </c:pt>
                <c:pt idx="3809">
                  <c:v>12.95808059</c:v>
                </c:pt>
                <c:pt idx="3810">
                  <c:v>12.900741099999999</c:v>
                </c:pt>
                <c:pt idx="3811">
                  <c:v>13.110473369999999</c:v>
                </c:pt>
                <c:pt idx="3812">
                  <c:v>13.224912290000001</c:v>
                </c:pt>
                <c:pt idx="3813">
                  <c:v>13.669098780000001</c:v>
                </c:pt>
                <c:pt idx="3814">
                  <c:v>15.39937406</c:v>
                </c:pt>
                <c:pt idx="3815">
                  <c:v>18.14302022</c:v>
                </c:pt>
                <c:pt idx="3816">
                  <c:v>22.083712930000001</c:v>
                </c:pt>
                <c:pt idx="3817">
                  <c:v>23.529227909999999</c:v>
                </c:pt>
                <c:pt idx="3818">
                  <c:v>23.90812558</c:v>
                </c:pt>
                <c:pt idx="3819">
                  <c:v>24.093562349999999</c:v>
                </c:pt>
                <c:pt idx="3820">
                  <c:v>24.014356079999999</c:v>
                </c:pt>
                <c:pt idx="3821">
                  <c:v>23.959692189999998</c:v>
                </c:pt>
                <c:pt idx="3822">
                  <c:v>23.67444914</c:v>
                </c:pt>
                <c:pt idx="3823">
                  <c:v>23.584481520000001</c:v>
                </c:pt>
                <c:pt idx="3824">
                  <c:v>23.202490040000001</c:v>
                </c:pt>
                <c:pt idx="3825">
                  <c:v>23.08907323</c:v>
                </c:pt>
                <c:pt idx="3826">
                  <c:v>22.851156159999999</c:v>
                </c:pt>
                <c:pt idx="3827">
                  <c:v>22.550551689999999</c:v>
                </c:pt>
                <c:pt idx="3828">
                  <c:v>22.476424690000002</c:v>
                </c:pt>
                <c:pt idx="3829">
                  <c:v>22.49803107</c:v>
                </c:pt>
                <c:pt idx="3830">
                  <c:v>22.13626601</c:v>
                </c:pt>
                <c:pt idx="3831">
                  <c:v>21.77278738</c:v>
                </c:pt>
                <c:pt idx="3832">
                  <c:v>21.64377786</c:v>
                </c:pt>
                <c:pt idx="3833">
                  <c:v>21.519722479999999</c:v>
                </c:pt>
                <c:pt idx="3834">
                  <c:v>20.396433630000001</c:v>
                </c:pt>
                <c:pt idx="3835">
                  <c:v>19.547576320000001</c:v>
                </c:pt>
                <c:pt idx="3836">
                  <c:v>19.365899500000001</c:v>
                </c:pt>
                <c:pt idx="3837">
                  <c:v>18.74951094</c:v>
                </c:pt>
                <c:pt idx="3838">
                  <c:v>18.26555098</c:v>
                </c:pt>
                <c:pt idx="3839">
                  <c:v>17.180370799999999</c:v>
                </c:pt>
                <c:pt idx="3840">
                  <c:v>17.619251680000001</c:v>
                </c:pt>
                <c:pt idx="3841">
                  <c:v>17.674182299999998</c:v>
                </c:pt>
                <c:pt idx="3842">
                  <c:v>17.16663497</c:v>
                </c:pt>
                <c:pt idx="3843">
                  <c:v>16.725550800000001</c:v>
                </c:pt>
                <c:pt idx="3844">
                  <c:v>15.994661860000001</c:v>
                </c:pt>
                <c:pt idx="3845">
                  <c:v>16.836784959999999</c:v>
                </c:pt>
                <c:pt idx="3846">
                  <c:v>17.199631249999999</c:v>
                </c:pt>
                <c:pt idx="3847">
                  <c:v>17.344824859999999</c:v>
                </c:pt>
                <c:pt idx="3848">
                  <c:v>17.457053609999999</c:v>
                </c:pt>
                <c:pt idx="3849">
                  <c:v>17.608930050000001</c:v>
                </c:pt>
                <c:pt idx="3850">
                  <c:v>17.42873166</c:v>
                </c:pt>
                <c:pt idx="3851">
                  <c:v>17.531527010000001</c:v>
                </c:pt>
                <c:pt idx="3852">
                  <c:v>17.91273425</c:v>
                </c:pt>
                <c:pt idx="3853">
                  <c:v>18.650502880000001</c:v>
                </c:pt>
                <c:pt idx="3854">
                  <c:v>19.028375570000001</c:v>
                </c:pt>
                <c:pt idx="3855">
                  <c:v>19.74085775</c:v>
                </c:pt>
                <c:pt idx="3856">
                  <c:v>20.273493999999999</c:v>
                </c:pt>
                <c:pt idx="3857">
                  <c:v>20.687373950000001</c:v>
                </c:pt>
                <c:pt idx="3858">
                  <c:v>20.384508579999999</c:v>
                </c:pt>
                <c:pt idx="3859">
                  <c:v>20.040456989999999</c:v>
                </c:pt>
                <c:pt idx="3860">
                  <c:v>19.907482999999999</c:v>
                </c:pt>
                <c:pt idx="3861">
                  <c:v>19.962095059999999</c:v>
                </c:pt>
                <c:pt idx="3862">
                  <c:v>19.991409640000001</c:v>
                </c:pt>
                <c:pt idx="3863">
                  <c:v>20.073057210000002</c:v>
                </c:pt>
                <c:pt idx="3864">
                  <c:v>19.974753929999999</c:v>
                </c:pt>
                <c:pt idx="3865">
                  <c:v>19.687724469999999</c:v>
                </c:pt>
                <c:pt idx="3866">
                  <c:v>19.44250259</c:v>
                </c:pt>
                <c:pt idx="3867">
                  <c:v>19.64889733</c:v>
                </c:pt>
                <c:pt idx="3868">
                  <c:v>19.43039915</c:v>
                </c:pt>
                <c:pt idx="3869">
                  <c:v>19.252694089999999</c:v>
                </c:pt>
                <c:pt idx="3870">
                  <c:v>19.193218160000001</c:v>
                </c:pt>
                <c:pt idx="3871">
                  <c:v>19.131173579999999</c:v>
                </c:pt>
                <c:pt idx="3872">
                  <c:v>19.069220659999999</c:v>
                </c:pt>
                <c:pt idx="3873">
                  <c:v>18.626468160000002</c:v>
                </c:pt>
                <c:pt idx="3874">
                  <c:v>18.14659048</c:v>
                </c:pt>
                <c:pt idx="3875">
                  <c:v>18.067921349999999</c:v>
                </c:pt>
                <c:pt idx="3876">
                  <c:v>17.895279649999999</c:v>
                </c:pt>
                <c:pt idx="3877">
                  <c:v>17.803741580000001</c:v>
                </c:pt>
                <c:pt idx="3878">
                  <c:v>17.672849939999999</c:v>
                </c:pt>
                <c:pt idx="3879">
                  <c:v>17.53654925</c:v>
                </c:pt>
                <c:pt idx="3880">
                  <c:v>17.48544953</c:v>
                </c:pt>
                <c:pt idx="3881">
                  <c:v>17.893753820000001</c:v>
                </c:pt>
                <c:pt idx="3882">
                  <c:v>18.036161509999999</c:v>
                </c:pt>
                <c:pt idx="3883">
                  <c:v>17.717827029999999</c:v>
                </c:pt>
                <c:pt idx="3884">
                  <c:v>17.580293640000001</c:v>
                </c:pt>
                <c:pt idx="3885">
                  <c:v>17.24970742</c:v>
                </c:pt>
                <c:pt idx="3886">
                  <c:v>17.541827309999999</c:v>
                </c:pt>
                <c:pt idx="3887">
                  <c:v>16.900649789999999</c:v>
                </c:pt>
                <c:pt idx="3888">
                  <c:v>16.903020590000001</c:v>
                </c:pt>
                <c:pt idx="3889">
                  <c:v>16.62346943</c:v>
                </c:pt>
                <c:pt idx="3890">
                  <c:v>16.136497689999999</c:v>
                </c:pt>
                <c:pt idx="3891">
                  <c:v>15.94017781</c:v>
                </c:pt>
                <c:pt idx="3892">
                  <c:v>15.508961579999999</c:v>
                </c:pt>
                <c:pt idx="3893">
                  <c:v>15.13764746</c:v>
                </c:pt>
                <c:pt idx="3894">
                  <c:v>15.313568849999999</c:v>
                </c:pt>
                <c:pt idx="3895">
                  <c:v>15.44678225</c:v>
                </c:pt>
                <c:pt idx="3896">
                  <c:v>15.0934031</c:v>
                </c:pt>
                <c:pt idx="3897">
                  <c:v>14.74173762</c:v>
                </c:pt>
                <c:pt idx="3898">
                  <c:v>15.950600120000001</c:v>
                </c:pt>
                <c:pt idx="3899">
                  <c:v>17.175813510000001</c:v>
                </c:pt>
                <c:pt idx="3900">
                  <c:v>17.685419419999999</c:v>
                </c:pt>
                <c:pt idx="3901">
                  <c:v>18.223810690000001</c:v>
                </c:pt>
                <c:pt idx="3902">
                  <c:v>18.377306409999999</c:v>
                </c:pt>
                <c:pt idx="3903">
                  <c:v>18.69774344</c:v>
                </c:pt>
                <c:pt idx="3904">
                  <c:v>18.9023611</c:v>
                </c:pt>
                <c:pt idx="3905">
                  <c:v>18.99433312</c:v>
                </c:pt>
                <c:pt idx="3906">
                  <c:v>18.991581969999999</c:v>
                </c:pt>
                <c:pt idx="3907">
                  <c:v>18.727198680000001</c:v>
                </c:pt>
                <c:pt idx="3908">
                  <c:v>18.763078449999998</c:v>
                </c:pt>
                <c:pt idx="3909">
                  <c:v>18.694798989999999</c:v>
                </c:pt>
                <c:pt idx="3910">
                  <c:v>18.91138862</c:v>
                </c:pt>
                <c:pt idx="3911">
                  <c:v>18.953570289999998</c:v>
                </c:pt>
                <c:pt idx="3912">
                  <c:v>18.992469</c:v>
                </c:pt>
                <c:pt idx="3913">
                  <c:v>19.206607720000001</c:v>
                </c:pt>
                <c:pt idx="3914">
                  <c:v>18.731204099999999</c:v>
                </c:pt>
                <c:pt idx="3915">
                  <c:v>18.022581020000001</c:v>
                </c:pt>
                <c:pt idx="3916">
                  <c:v>17.784930880000001</c:v>
                </c:pt>
                <c:pt idx="3917">
                  <c:v>17.77806137</c:v>
                </c:pt>
                <c:pt idx="3918">
                  <c:v>16.943167429999999</c:v>
                </c:pt>
                <c:pt idx="3919">
                  <c:v>16.74181196</c:v>
                </c:pt>
                <c:pt idx="3920">
                  <c:v>16.384331710000001</c:v>
                </c:pt>
                <c:pt idx="3921">
                  <c:v>16.109396390000001</c:v>
                </c:pt>
                <c:pt idx="3922">
                  <c:v>15.81698241</c:v>
                </c:pt>
                <c:pt idx="3923">
                  <c:v>16.282079620000001</c:v>
                </c:pt>
                <c:pt idx="3924">
                  <c:v>16.31270692</c:v>
                </c:pt>
                <c:pt idx="3925">
                  <c:v>17.178958949999998</c:v>
                </c:pt>
                <c:pt idx="3926">
                  <c:v>17.286790539999998</c:v>
                </c:pt>
                <c:pt idx="3927">
                  <c:v>17.399931030000001</c:v>
                </c:pt>
                <c:pt idx="3928">
                  <c:v>17.944852019999999</c:v>
                </c:pt>
                <c:pt idx="3929">
                  <c:v>18.405128080000001</c:v>
                </c:pt>
                <c:pt idx="3930">
                  <c:v>18.024151109999998</c:v>
                </c:pt>
                <c:pt idx="3931">
                  <c:v>17.09851243</c:v>
                </c:pt>
                <c:pt idx="3932">
                  <c:v>15.92083759</c:v>
                </c:pt>
                <c:pt idx="3933">
                  <c:v>15.00103019</c:v>
                </c:pt>
                <c:pt idx="3934">
                  <c:v>15.480335719999999</c:v>
                </c:pt>
                <c:pt idx="3935">
                  <c:v>15.44645459</c:v>
                </c:pt>
                <c:pt idx="3936">
                  <c:v>15.2787916</c:v>
                </c:pt>
                <c:pt idx="3937">
                  <c:v>14.995031559999999</c:v>
                </c:pt>
                <c:pt idx="3938">
                  <c:v>14.93946948</c:v>
                </c:pt>
                <c:pt idx="3939">
                  <c:v>15.16283129</c:v>
                </c:pt>
                <c:pt idx="3940">
                  <c:v>15.38902319</c:v>
                </c:pt>
                <c:pt idx="3941">
                  <c:v>15.33744611</c:v>
                </c:pt>
                <c:pt idx="3942">
                  <c:v>14.99615343</c:v>
                </c:pt>
                <c:pt idx="3943">
                  <c:v>15.90290791</c:v>
                </c:pt>
                <c:pt idx="3944">
                  <c:v>18.165031890000002</c:v>
                </c:pt>
                <c:pt idx="3945">
                  <c:v>18.958042729999999</c:v>
                </c:pt>
                <c:pt idx="3946">
                  <c:v>19.23296951</c:v>
                </c:pt>
                <c:pt idx="3947">
                  <c:v>19.135288280000001</c:v>
                </c:pt>
                <c:pt idx="3948">
                  <c:v>19.233161509999999</c:v>
                </c:pt>
                <c:pt idx="3949">
                  <c:v>19.751092360000001</c:v>
                </c:pt>
                <c:pt idx="3950">
                  <c:v>20.310970260000001</c:v>
                </c:pt>
                <c:pt idx="3951">
                  <c:v>20.647876650000001</c:v>
                </c:pt>
                <c:pt idx="3952">
                  <c:v>20.671696990000001</c:v>
                </c:pt>
                <c:pt idx="3953">
                  <c:v>20.737878720000001</c:v>
                </c:pt>
                <c:pt idx="3954">
                  <c:v>20.553898820000001</c:v>
                </c:pt>
                <c:pt idx="3955">
                  <c:v>20.087591549999999</c:v>
                </c:pt>
                <c:pt idx="3956">
                  <c:v>19.86193042</c:v>
                </c:pt>
                <c:pt idx="3957">
                  <c:v>19.77128707</c:v>
                </c:pt>
                <c:pt idx="3958">
                  <c:v>19.754258480000001</c:v>
                </c:pt>
                <c:pt idx="3959">
                  <c:v>19.72402086</c:v>
                </c:pt>
                <c:pt idx="3960">
                  <c:v>19.700729299999999</c:v>
                </c:pt>
                <c:pt idx="3961">
                  <c:v>19.56094508</c:v>
                </c:pt>
                <c:pt idx="3962">
                  <c:v>19.53936603</c:v>
                </c:pt>
                <c:pt idx="3963">
                  <c:v>19.26857042</c:v>
                </c:pt>
                <c:pt idx="3964">
                  <c:v>19.319080369999998</c:v>
                </c:pt>
                <c:pt idx="3965">
                  <c:v>18.925071670000001</c:v>
                </c:pt>
                <c:pt idx="3966">
                  <c:v>18.34261579</c:v>
                </c:pt>
                <c:pt idx="3967">
                  <c:v>18.955663560000001</c:v>
                </c:pt>
                <c:pt idx="3968">
                  <c:v>18.83475674</c:v>
                </c:pt>
                <c:pt idx="3969">
                  <c:v>18.00418642</c:v>
                </c:pt>
                <c:pt idx="3970">
                  <c:v>18.109628669999999</c:v>
                </c:pt>
                <c:pt idx="3971">
                  <c:v>18.576072239999998</c:v>
                </c:pt>
                <c:pt idx="3972">
                  <c:v>17.994808549999998</c:v>
                </c:pt>
                <c:pt idx="3973">
                  <c:v>18.295909810000001</c:v>
                </c:pt>
                <c:pt idx="3974">
                  <c:v>18.201550109999999</c:v>
                </c:pt>
                <c:pt idx="3975">
                  <c:v>18.504183210000001</c:v>
                </c:pt>
                <c:pt idx="3976">
                  <c:v>18.21456572</c:v>
                </c:pt>
                <c:pt idx="3977">
                  <c:v>18.88818972</c:v>
                </c:pt>
                <c:pt idx="3978">
                  <c:v>19.43711442</c:v>
                </c:pt>
                <c:pt idx="3979">
                  <c:v>18.95134466</c:v>
                </c:pt>
                <c:pt idx="3980">
                  <c:v>19.10628397</c:v>
                </c:pt>
                <c:pt idx="3981">
                  <c:v>18.64337724</c:v>
                </c:pt>
                <c:pt idx="3982">
                  <c:v>18.084719280000002</c:v>
                </c:pt>
                <c:pt idx="3983">
                  <c:v>18.078893600000001</c:v>
                </c:pt>
                <c:pt idx="3984">
                  <c:v>17.756308629999999</c:v>
                </c:pt>
                <c:pt idx="3985">
                  <c:v>17.04895655</c:v>
                </c:pt>
                <c:pt idx="3986">
                  <c:v>16.94924945</c:v>
                </c:pt>
                <c:pt idx="3987">
                  <c:v>16.537807390000001</c:v>
                </c:pt>
                <c:pt idx="3988">
                  <c:v>16.216616089999999</c:v>
                </c:pt>
                <c:pt idx="3989">
                  <c:v>16.07574417</c:v>
                </c:pt>
                <c:pt idx="3990">
                  <c:v>15.613119319999999</c:v>
                </c:pt>
                <c:pt idx="3991">
                  <c:v>15.795221659999999</c:v>
                </c:pt>
                <c:pt idx="3992">
                  <c:v>16.939334110000001</c:v>
                </c:pt>
                <c:pt idx="3993">
                  <c:v>17.21769183</c:v>
                </c:pt>
                <c:pt idx="3994">
                  <c:v>18.181756400000001</c:v>
                </c:pt>
                <c:pt idx="3995">
                  <c:v>18.6553994</c:v>
                </c:pt>
                <c:pt idx="3996">
                  <c:v>18.714625999999999</c:v>
                </c:pt>
                <c:pt idx="3997">
                  <c:v>18.774556149999999</c:v>
                </c:pt>
                <c:pt idx="3998">
                  <c:v>19.058492009999998</c:v>
                </c:pt>
                <c:pt idx="3999">
                  <c:v>19.030004430000002</c:v>
                </c:pt>
                <c:pt idx="4000">
                  <c:v>18.22129198</c:v>
                </c:pt>
                <c:pt idx="4001">
                  <c:v>18.15427867</c:v>
                </c:pt>
                <c:pt idx="4002">
                  <c:v>18.77703889</c:v>
                </c:pt>
                <c:pt idx="4003">
                  <c:v>19.330357830000001</c:v>
                </c:pt>
                <c:pt idx="4004">
                  <c:v>19.509214490000002</c:v>
                </c:pt>
                <c:pt idx="4005">
                  <c:v>19.267948759999999</c:v>
                </c:pt>
                <c:pt idx="4006">
                  <c:v>18.831314020000001</c:v>
                </c:pt>
                <c:pt idx="4007">
                  <c:v>18.560384800000001</c:v>
                </c:pt>
                <c:pt idx="4008">
                  <c:v>18.78215608</c:v>
                </c:pt>
                <c:pt idx="4009">
                  <c:v>19.072203470000002</c:v>
                </c:pt>
                <c:pt idx="4010">
                  <c:v>18.871415429999999</c:v>
                </c:pt>
                <c:pt idx="4011">
                  <c:v>18.39071071</c:v>
                </c:pt>
                <c:pt idx="4012">
                  <c:v>18.18752903</c:v>
                </c:pt>
                <c:pt idx="4013">
                  <c:v>18.107410250000001</c:v>
                </c:pt>
                <c:pt idx="4014">
                  <c:v>17.865067289999999</c:v>
                </c:pt>
                <c:pt idx="4015">
                  <c:v>17.237718040000001</c:v>
                </c:pt>
                <c:pt idx="4016">
                  <c:v>16.63611908</c:v>
                </c:pt>
                <c:pt idx="4017">
                  <c:v>16.802455330000001</c:v>
                </c:pt>
                <c:pt idx="4018">
                  <c:v>16.950166169999999</c:v>
                </c:pt>
                <c:pt idx="4019">
                  <c:v>17.367746310000001</c:v>
                </c:pt>
                <c:pt idx="4020">
                  <c:v>17.732152679999999</c:v>
                </c:pt>
                <c:pt idx="4021">
                  <c:v>17.825802759999998</c:v>
                </c:pt>
                <c:pt idx="4022">
                  <c:v>18.05298676</c:v>
                </c:pt>
                <c:pt idx="4023">
                  <c:v>18.170145980000001</c:v>
                </c:pt>
                <c:pt idx="4024">
                  <c:v>18.62268474</c:v>
                </c:pt>
                <c:pt idx="4025">
                  <c:v>18.88305034</c:v>
                </c:pt>
                <c:pt idx="4026">
                  <c:v>18.828383769999999</c:v>
                </c:pt>
                <c:pt idx="4027">
                  <c:v>17.736876949999999</c:v>
                </c:pt>
                <c:pt idx="4028">
                  <c:v>16.73245008</c:v>
                </c:pt>
                <c:pt idx="4029">
                  <c:v>16.357113330000001</c:v>
                </c:pt>
                <c:pt idx="4030">
                  <c:v>15.31410243</c:v>
                </c:pt>
                <c:pt idx="4031">
                  <c:v>14.309929950000001</c:v>
                </c:pt>
                <c:pt idx="4032">
                  <c:v>13.74561626</c:v>
                </c:pt>
                <c:pt idx="4033">
                  <c:v>13.491628629999999</c:v>
                </c:pt>
                <c:pt idx="4034">
                  <c:v>14.3167288</c:v>
                </c:pt>
                <c:pt idx="4035">
                  <c:v>13.79091292</c:v>
                </c:pt>
                <c:pt idx="4036">
                  <c:v>12.78859799</c:v>
                </c:pt>
                <c:pt idx="4037">
                  <c:v>12.13108454</c:v>
                </c:pt>
                <c:pt idx="4038">
                  <c:v>11.747679809999999</c:v>
                </c:pt>
                <c:pt idx="4039">
                  <c:v>12.04570116</c:v>
                </c:pt>
                <c:pt idx="4040">
                  <c:v>12.077222470000001</c:v>
                </c:pt>
                <c:pt idx="4041">
                  <c:v>11.475028099999999</c:v>
                </c:pt>
                <c:pt idx="4042">
                  <c:v>11.72116875</c:v>
                </c:pt>
                <c:pt idx="4043">
                  <c:v>12.10073721</c:v>
                </c:pt>
                <c:pt idx="4044">
                  <c:v>11.32265065</c:v>
                </c:pt>
                <c:pt idx="4045">
                  <c:v>10.70239415</c:v>
                </c:pt>
                <c:pt idx="4046">
                  <c:v>10.52542313</c:v>
                </c:pt>
                <c:pt idx="4047">
                  <c:v>10.884595940000001</c:v>
                </c:pt>
                <c:pt idx="4048">
                  <c:v>10.75564908</c:v>
                </c:pt>
                <c:pt idx="4049">
                  <c:v>10.581391699999999</c:v>
                </c:pt>
                <c:pt idx="4050">
                  <c:v>10.39977451</c:v>
                </c:pt>
                <c:pt idx="4051">
                  <c:v>10.395915649999999</c:v>
                </c:pt>
                <c:pt idx="4052">
                  <c:v>11.292292229999999</c:v>
                </c:pt>
                <c:pt idx="4053">
                  <c:v>11.74008589</c:v>
                </c:pt>
                <c:pt idx="4054">
                  <c:v>10.63527328</c:v>
                </c:pt>
                <c:pt idx="4055">
                  <c:v>9.1249148649999992</c:v>
                </c:pt>
                <c:pt idx="4056">
                  <c:v>7.9382877179999998</c:v>
                </c:pt>
                <c:pt idx="4057">
                  <c:v>8.4516811430000001</c:v>
                </c:pt>
                <c:pt idx="4058">
                  <c:v>9.4832540900000009</c:v>
                </c:pt>
                <c:pt idx="4059">
                  <c:v>9.9110582340000004</c:v>
                </c:pt>
                <c:pt idx="4060">
                  <c:v>10.34125581</c:v>
                </c:pt>
                <c:pt idx="4061">
                  <c:v>10.61419165</c:v>
                </c:pt>
                <c:pt idx="4062">
                  <c:v>10.952307729999999</c:v>
                </c:pt>
                <c:pt idx="4063">
                  <c:v>10.95559199</c:v>
                </c:pt>
                <c:pt idx="4064">
                  <c:v>10.190544940000001</c:v>
                </c:pt>
                <c:pt idx="4065">
                  <c:v>9.6961262220000002</c:v>
                </c:pt>
                <c:pt idx="4066">
                  <c:v>9.6328245409999997</c:v>
                </c:pt>
                <c:pt idx="4067">
                  <c:v>9.4689149839999995</c:v>
                </c:pt>
                <c:pt idx="4068">
                  <c:v>9.3930994870000006</c:v>
                </c:pt>
                <c:pt idx="4069">
                  <c:v>9.4266424240000006</c:v>
                </c:pt>
                <c:pt idx="4070">
                  <c:v>9.4844360699999992</c:v>
                </c:pt>
                <c:pt idx="4071">
                  <c:v>9.6526558270000002</c:v>
                </c:pt>
                <c:pt idx="4072">
                  <c:v>9.6789691209999997</c:v>
                </c:pt>
                <c:pt idx="4073">
                  <c:v>9.7327622700000003</c:v>
                </c:pt>
                <c:pt idx="4074">
                  <c:v>9.8997378919999992</c:v>
                </c:pt>
                <c:pt idx="4075">
                  <c:v>10.718125179999999</c:v>
                </c:pt>
                <c:pt idx="4076">
                  <c:v>11.813112029999999</c:v>
                </c:pt>
                <c:pt idx="4077">
                  <c:v>13.42137441</c:v>
                </c:pt>
                <c:pt idx="4078">
                  <c:v>14.14614652</c:v>
                </c:pt>
                <c:pt idx="4079">
                  <c:v>16.106900069999998</c:v>
                </c:pt>
                <c:pt idx="4080">
                  <c:v>16.2798783</c:v>
                </c:pt>
                <c:pt idx="4081">
                  <c:v>16.397646569999999</c:v>
                </c:pt>
                <c:pt idx="4082">
                  <c:v>15.80762981</c:v>
                </c:pt>
                <c:pt idx="4083">
                  <c:v>15.69352026</c:v>
                </c:pt>
                <c:pt idx="4084">
                  <c:v>15.606486840000001</c:v>
                </c:pt>
                <c:pt idx="4085">
                  <c:v>15.82130572</c:v>
                </c:pt>
                <c:pt idx="4086">
                  <c:v>16.261834019999998</c:v>
                </c:pt>
                <c:pt idx="4087">
                  <c:v>16.169919369999999</c:v>
                </c:pt>
                <c:pt idx="4088">
                  <c:v>16.487398450000001</c:v>
                </c:pt>
                <c:pt idx="4089">
                  <c:v>16.959866730000002</c:v>
                </c:pt>
                <c:pt idx="4090">
                  <c:v>16.7561347</c:v>
                </c:pt>
                <c:pt idx="4091">
                  <c:v>17.978503570000001</c:v>
                </c:pt>
                <c:pt idx="4092">
                  <c:v>17.27094409</c:v>
                </c:pt>
                <c:pt idx="4093">
                  <c:v>18.06315382</c:v>
                </c:pt>
                <c:pt idx="4094">
                  <c:v>19.210864860000001</c:v>
                </c:pt>
                <c:pt idx="4095">
                  <c:v>19.815299570000001</c:v>
                </c:pt>
                <c:pt idx="4096">
                  <c:v>20.89464693</c:v>
                </c:pt>
                <c:pt idx="4097">
                  <c:v>21.625069910000001</c:v>
                </c:pt>
                <c:pt idx="4098">
                  <c:v>22.211538130000001</c:v>
                </c:pt>
                <c:pt idx="4099">
                  <c:v>22.400818730000001</c:v>
                </c:pt>
                <c:pt idx="4100">
                  <c:v>22.63168258</c:v>
                </c:pt>
                <c:pt idx="4101">
                  <c:v>22.731641870000001</c:v>
                </c:pt>
                <c:pt idx="4102">
                  <c:v>22.36975121</c:v>
                </c:pt>
                <c:pt idx="4103">
                  <c:v>22.086902309999999</c:v>
                </c:pt>
                <c:pt idx="4104">
                  <c:v>21.657092389999999</c:v>
                </c:pt>
                <c:pt idx="4105">
                  <c:v>20.897195889999999</c:v>
                </c:pt>
                <c:pt idx="4106">
                  <c:v>19.872352419999999</c:v>
                </c:pt>
                <c:pt idx="4107">
                  <c:v>19.212791459999998</c:v>
                </c:pt>
                <c:pt idx="4108">
                  <c:v>18.10916667</c:v>
                </c:pt>
                <c:pt idx="4109">
                  <c:v>16.852152029999999</c:v>
                </c:pt>
                <c:pt idx="4110">
                  <c:v>16.1592372</c:v>
                </c:pt>
                <c:pt idx="4111">
                  <c:v>15.720064880000001</c:v>
                </c:pt>
                <c:pt idx="4112">
                  <c:v>15.32003514</c:v>
                </c:pt>
                <c:pt idx="4113">
                  <c:v>15.11543451</c:v>
                </c:pt>
                <c:pt idx="4114">
                  <c:v>14.89703954</c:v>
                </c:pt>
                <c:pt idx="4115">
                  <c:v>14.703973169999999</c:v>
                </c:pt>
                <c:pt idx="4116">
                  <c:v>14.620402650000001</c:v>
                </c:pt>
                <c:pt idx="4117">
                  <c:v>14.661664910000001</c:v>
                </c:pt>
                <c:pt idx="4118">
                  <c:v>14.857724210000001</c:v>
                </c:pt>
                <c:pt idx="4119">
                  <c:v>15.240378270000001</c:v>
                </c:pt>
                <c:pt idx="4120">
                  <c:v>15.2930587</c:v>
                </c:pt>
                <c:pt idx="4121">
                  <c:v>16.14416237</c:v>
                </c:pt>
                <c:pt idx="4122">
                  <c:v>19.028109359999998</c:v>
                </c:pt>
                <c:pt idx="4123">
                  <c:v>19.88250863</c:v>
                </c:pt>
                <c:pt idx="4124">
                  <c:v>19.677763410000001</c:v>
                </c:pt>
                <c:pt idx="4125">
                  <c:v>19.5862549</c:v>
                </c:pt>
                <c:pt idx="4126">
                  <c:v>19.007986590000002</c:v>
                </c:pt>
                <c:pt idx="4127">
                  <c:v>18.890187359999999</c:v>
                </c:pt>
                <c:pt idx="4128">
                  <c:v>21.365510960000002</c:v>
                </c:pt>
                <c:pt idx="4129">
                  <c:v>21.737116279999999</c:v>
                </c:pt>
                <c:pt idx="4130">
                  <c:v>21.133516279999998</c:v>
                </c:pt>
                <c:pt idx="4131">
                  <c:v>20.25595247</c:v>
                </c:pt>
                <c:pt idx="4132">
                  <c:v>20.191332589999998</c:v>
                </c:pt>
                <c:pt idx="4133">
                  <c:v>19.560714279999999</c:v>
                </c:pt>
                <c:pt idx="4134">
                  <c:v>19.471616900000001</c:v>
                </c:pt>
                <c:pt idx="4135">
                  <c:v>19.087317970000001</c:v>
                </c:pt>
                <c:pt idx="4136">
                  <c:v>19.102783389999999</c:v>
                </c:pt>
                <c:pt idx="4137">
                  <c:v>18.871764160000001</c:v>
                </c:pt>
                <c:pt idx="4138">
                  <c:v>19.21969313</c:v>
                </c:pt>
                <c:pt idx="4139">
                  <c:v>19.440470189999999</c:v>
                </c:pt>
                <c:pt idx="4140">
                  <c:v>17.572286099999999</c:v>
                </c:pt>
                <c:pt idx="4141">
                  <c:v>17.571401909999999</c:v>
                </c:pt>
                <c:pt idx="4142">
                  <c:v>18.468612539999999</c:v>
                </c:pt>
                <c:pt idx="4143">
                  <c:v>18.366465219999998</c:v>
                </c:pt>
                <c:pt idx="4144">
                  <c:v>18.730673150000001</c:v>
                </c:pt>
                <c:pt idx="4145">
                  <c:v>19.71161545</c:v>
                </c:pt>
                <c:pt idx="4146">
                  <c:v>19.99387127</c:v>
                </c:pt>
                <c:pt idx="4147">
                  <c:v>19.788551720000001</c:v>
                </c:pt>
                <c:pt idx="4148">
                  <c:v>19.392908200000001</c:v>
                </c:pt>
                <c:pt idx="4149">
                  <c:v>19.142890609999998</c:v>
                </c:pt>
                <c:pt idx="4150">
                  <c:v>19.327269279999999</c:v>
                </c:pt>
                <c:pt idx="4151">
                  <c:v>19.304783319999999</c:v>
                </c:pt>
                <c:pt idx="4152">
                  <c:v>19.014112319999999</c:v>
                </c:pt>
                <c:pt idx="4153">
                  <c:v>18.520919760000002</c:v>
                </c:pt>
                <c:pt idx="4154">
                  <c:v>18.1523927</c:v>
                </c:pt>
                <c:pt idx="4155">
                  <c:v>18.295544289999999</c:v>
                </c:pt>
                <c:pt idx="4156">
                  <c:v>18.236147169999999</c:v>
                </c:pt>
                <c:pt idx="4157">
                  <c:v>18.322199080000001</c:v>
                </c:pt>
                <c:pt idx="4158">
                  <c:v>18.610305499999999</c:v>
                </c:pt>
                <c:pt idx="4159">
                  <c:v>18.589971800000001</c:v>
                </c:pt>
                <c:pt idx="4160">
                  <c:v>18.419450040000001</c:v>
                </c:pt>
                <c:pt idx="4161">
                  <c:v>18.444972150000002</c:v>
                </c:pt>
                <c:pt idx="4162">
                  <c:v>18.559937089999998</c:v>
                </c:pt>
                <c:pt idx="4163">
                  <c:v>18.268517930000002</c:v>
                </c:pt>
                <c:pt idx="4164">
                  <c:v>18.168890449999999</c:v>
                </c:pt>
                <c:pt idx="4165">
                  <c:v>17.905555119999999</c:v>
                </c:pt>
                <c:pt idx="4166">
                  <c:v>17.683210460000002</c:v>
                </c:pt>
                <c:pt idx="4167">
                  <c:v>17.300067370000001</c:v>
                </c:pt>
                <c:pt idx="4168">
                  <c:v>17.413658089999998</c:v>
                </c:pt>
                <c:pt idx="4169">
                  <c:v>17.727342279999998</c:v>
                </c:pt>
                <c:pt idx="4170">
                  <c:v>17.630586359999999</c:v>
                </c:pt>
                <c:pt idx="4171">
                  <c:v>17.51503675</c:v>
                </c:pt>
                <c:pt idx="4172">
                  <c:v>17.225640009999999</c:v>
                </c:pt>
                <c:pt idx="4173">
                  <c:v>16.73880256</c:v>
                </c:pt>
                <c:pt idx="4174">
                  <c:v>16.044565009999999</c:v>
                </c:pt>
                <c:pt idx="4175">
                  <c:v>15.07890798</c:v>
                </c:pt>
                <c:pt idx="4176">
                  <c:v>14.203055539999999</c:v>
                </c:pt>
                <c:pt idx="4177">
                  <c:v>13.976463689999999</c:v>
                </c:pt>
                <c:pt idx="4178">
                  <c:v>13.648971189999999</c:v>
                </c:pt>
                <c:pt idx="4179">
                  <c:v>13.629883319999999</c:v>
                </c:pt>
                <c:pt idx="4180">
                  <c:v>13.803722029999999</c:v>
                </c:pt>
                <c:pt idx="4181">
                  <c:v>13.871131549999999</c:v>
                </c:pt>
                <c:pt idx="4182">
                  <c:v>14.075275270000001</c:v>
                </c:pt>
                <c:pt idx="4183">
                  <c:v>14.684167260000001</c:v>
                </c:pt>
                <c:pt idx="4184">
                  <c:v>14.975070840000001</c:v>
                </c:pt>
                <c:pt idx="4185">
                  <c:v>14.947899899999999</c:v>
                </c:pt>
                <c:pt idx="4186">
                  <c:v>15.23735136</c:v>
                </c:pt>
                <c:pt idx="4187">
                  <c:v>15.26661803</c:v>
                </c:pt>
                <c:pt idx="4188">
                  <c:v>15.308603339999999</c:v>
                </c:pt>
                <c:pt idx="4189">
                  <c:v>15.492194380000001</c:v>
                </c:pt>
                <c:pt idx="4190">
                  <c:v>16.082608</c:v>
                </c:pt>
                <c:pt idx="4191">
                  <c:v>16.454852370000001</c:v>
                </c:pt>
                <c:pt idx="4192">
                  <c:v>16.529827950000001</c:v>
                </c:pt>
                <c:pt idx="4193">
                  <c:v>16.60539009</c:v>
                </c:pt>
                <c:pt idx="4194">
                  <c:v>16.708708609999999</c:v>
                </c:pt>
                <c:pt idx="4195">
                  <c:v>16.7539157</c:v>
                </c:pt>
                <c:pt idx="4196">
                  <c:v>16.711716880000001</c:v>
                </c:pt>
                <c:pt idx="4197">
                  <c:v>16.547595009999998</c:v>
                </c:pt>
                <c:pt idx="4198">
                  <c:v>16.482139360000001</c:v>
                </c:pt>
                <c:pt idx="4199">
                  <c:v>16.41804814</c:v>
                </c:pt>
                <c:pt idx="4200">
                  <c:v>16.491920369999999</c:v>
                </c:pt>
                <c:pt idx="4201">
                  <c:v>16.334681870000001</c:v>
                </c:pt>
                <c:pt idx="4202">
                  <c:v>15.880329209999999</c:v>
                </c:pt>
                <c:pt idx="4203">
                  <c:v>15.60948717</c:v>
                </c:pt>
                <c:pt idx="4204">
                  <c:v>15.434771599999999</c:v>
                </c:pt>
                <c:pt idx="4205">
                  <c:v>15.24343202</c:v>
                </c:pt>
                <c:pt idx="4206">
                  <c:v>15.38184878</c:v>
                </c:pt>
                <c:pt idx="4207">
                  <c:v>15.778894429999999</c:v>
                </c:pt>
                <c:pt idx="4208">
                  <c:v>15.30296912</c:v>
                </c:pt>
                <c:pt idx="4209">
                  <c:v>15.370904120000001</c:v>
                </c:pt>
                <c:pt idx="4210">
                  <c:v>15.633854899999999</c:v>
                </c:pt>
                <c:pt idx="4211">
                  <c:v>15.64380253</c:v>
                </c:pt>
                <c:pt idx="4212">
                  <c:v>15.59134386</c:v>
                </c:pt>
                <c:pt idx="4213">
                  <c:v>15.348277080000001</c:v>
                </c:pt>
                <c:pt idx="4214">
                  <c:v>15.55392887</c:v>
                </c:pt>
                <c:pt idx="4215">
                  <c:v>15.58001842</c:v>
                </c:pt>
                <c:pt idx="4216">
                  <c:v>15.474975349999999</c:v>
                </c:pt>
                <c:pt idx="4217">
                  <c:v>16.19083865</c:v>
                </c:pt>
                <c:pt idx="4218">
                  <c:v>16.574195039999999</c:v>
                </c:pt>
                <c:pt idx="4219">
                  <c:v>15.93762162</c:v>
                </c:pt>
                <c:pt idx="4220">
                  <c:v>15.723659359999999</c:v>
                </c:pt>
                <c:pt idx="4221">
                  <c:v>15.608286079999999</c:v>
                </c:pt>
                <c:pt idx="4222">
                  <c:v>15.125036270000001</c:v>
                </c:pt>
                <c:pt idx="4223">
                  <c:v>15.058215799999999</c:v>
                </c:pt>
                <c:pt idx="4224">
                  <c:v>14.46260829</c:v>
                </c:pt>
                <c:pt idx="4225">
                  <c:v>14.295687170000001</c:v>
                </c:pt>
                <c:pt idx="4226">
                  <c:v>14.1558321</c:v>
                </c:pt>
                <c:pt idx="4227">
                  <c:v>14.211768810000001</c:v>
                </c:pt>
                <c:pt idx="4228">
                  <c:v>13.9255917</c:v>
                </c:pt>
                <c:pt idx="4229">
                  <c:v>13.69504366</c:v>
                </c:pt>
                <c:pt idx="4230">
                  <c:v>13.42248682</c:v>
                </c:pt>
                <c:pt idx="4231">
                  <c:v>13.443994399999999</c:v>
                </c:pt>
                <c:pt idx="4232">
                  <c:v>13.710516220000001</c:v>
                </c:pt>
                <c:pt idx="4233">
                  <c:v>14.435729690000001</c:v>
                </c:pt>
                <c:pt idx="4234">
                  <c:v>15.67249268</c:v>
                </c:pt>
                <c:pt idx="4235">
                  <c:v>17.051307179999998</c:v>
                </c:pt>
                <c:pt idx="4236">
                  <c:v>17.53025087</c:v>
                </c:pt>
                <c:pt idx="4237">
                  <c:v>17.62172932</c:v>
                </c:pt>
                <c:pt idx="4238">
                  <c:v>17.592887300000001</c:v>
                </c:pt>
                <c:pt idx="4239">
                  <c:v>17.448220890000002</c:v>
                </c:pt>
                <c:pt idx="4240">
                  <c:v>17.384666559999999</c:v>
                </c:pt>
                <c:pt idx="4241">
                  <c:v>17.256810649999998</c:v>
                </c:pt>
                <c:pt idx="4242">
                  <c:v>17.20623711</c:v>
                </c:pt>
                <c:pt idx="4243">
                  <c:v>17.234294869999999</c:v>
                </c:pt>
                <c:pt idx="4244">
                  <c:v>17.365209409999999</c:v>
                </c:pt>
                <c:pt idx="4245">
                  <c:v>17.596943660000001</c:v>
                </c:pt>
                <c:pt idx="4246">
                  <c:v>17.62958463</c:v>
                </c:pt>
                <c:pt idx="4247">
                  <c:v>17.63959204</c:v>
                </c:pt>
                <c:pt idx="4248">
                  <c:v>17.673201779999999</c:v>
                </c:pt>
                <c:pt idx="4249">
                  <c:v>17.58492755</c:v>
                </c:pt>
                <c:pt idx="4250">
                  <c:v>17.468990430000002</c:v>
                </c:pt>
                <c:pt idx="4251">
                  <c:v>17.314423959999999</c:v>
                </c:pt>
                <c:pt idx="4252">
                  <c:v>16.959129350000001</c:v>
                </c:pt>
                <c:pt idx="4253">
                  <c:v>16.674556630000001</c:v>
                </c:pt>
                <c:pt idx="4254">
                  <c:v>16.80634405</c:v>
                </c:pt>
                <c:pt idx="4255">
                  <c:v>16.951012169999998</c:v>
                </c:pt>
                <c:pt idx="4256">
                  <c:v>16.91061414</c:v>
                </c:pt>
                <c:pt idx="4257">
                  <c:v>16.673173640000002</c:v>
                </c:pt>
                <c:pt idx="4258">
                  <c:v>16.62496367</c:v>
                </c:pt>
                <c:pt idx="4259">
                  <c:v>16.518150850000001</c:v>
                </c:pt>
                <c:pt idx="4260">
                  <c:v>16.237153299999999</c:v>
                </c:pt>
                <c:pt idx="4261">
                  <c:v>15.90566565</c:v>
                </c:pt>
                <c:pt idx="4262">
                  <c:v>15.74121221</c:v>
                </c:pt>
                <c:pt idx="4263">
                  <c:v>15.81594572</c:v>
                </c:pt>
                <c:pt idx="4264">
                  <c:v>15.900469640000001</c:v>
                </c:pt>
                <c:pt idx="4265">
                  <c:v>16.17980489</c:v>
                </c:pt>
                <c:pt idx="4266">
                  <c:v>16.328202879999999</c:v>
                </c:pt>
                <c:pt idx="4267">
                  <c:v>16.315826189999999</c:v>
                </c:pt>
                <c:pt idx="4268">
                  <c:v>15.99524495</c:v>
                </c:pt>
                <c:pt idx="4269">
                  <c:v>15.969624789999999</c:v>
                </c:pt>
                <c:pt idx="4270">
                  <c:v>15.963525479999999</c:v>
                </c:pt>
                <c:pt idx="4271">
                  <c:v>15.95707438</c:v>
                </c:pt>
                <c:pt idx="4272">
                  <c:v>15.783145749999999</c:v>
                </c:pt>
                <c:pt idx="4273">
                  <c:v>15.58427092</c:v>
                </c:pt>
                <c:pt idx="4274">
                  <c:v>15.290614229999999</c:v>
                </c:pt>
                <c:pt idx="4275">
                  <c:v>15.236573460000001</c:v>
                </c:pt>
                <c:pt idx="4276">
                  <c:v>14.960074349999999</c:v>
                </c:pt>
                <c:pt idx="4277">
                  <c:v>14.91662612</c:v>
                </c:pt>
                <c:pt idx="4278">
                  <c:v>15.100737649999999</c:v>
                </c:pt>
                <c:pt idx="4279">
                  <c:v>15.1102145</c:v>
                </c:pt>
                <c:pt idx="4280">
                  <c:v>15.23006112</c:v>
                </c:pt>
                <c:pt idx="4281">
                  <c:v>15.752537970000001</c:v>
                </c:pt>
                <c:pt idx="4282">
                  <c:v>16.215402739999998</c:v>
                </c:pt>
                <c:pt idx="4283">
                  <c:v>16.307961330000001</c:v>
                </c:pt>
                <c:pt idx="4284">
                  <c:v>16.14747976</c:v>
                </c:pt>
                <c:pt idx="4285">
                  <c:v>16.121046969999998</c:v>
                </c:pt>
                <c:pt idx="4286">
                  <c:v>16.297920550000001</c:v>
                </c:pt>
                <c:pt idx="4287">
                  <c:v>16.301922059999999</c:v>
                </c:pt>
                <c:pt idx="4288">
                  <c:v>16.290764580000001</c:v>
                </c:pt>
                <c:pt idx="4289">
                  <c:v>16.141161159999999</c:v>
                </c:pt>
                <c:pt idx="4290">
                  <c:v>16.149517920000001</c:v>
                </c:pt>
                <c:pt idx="4291">
                  <c:v>16.358073910000002</c:v>
                </c:pt>
                <c:pt idx="4292">
                  <c:v>16.51749431</c:v>
                </c:pt>
                <c:pt idx="4293">
                  <c:v>16.733294099999998</c:v>
                </c:pt>
                <c:pt idx="4294">
                  <c:v>16.89900862</c:v>
                </c:pt>
                <c:pt idx="4295">
                  <c:v>17.056071379999999</c:v>
                </c:pt>
                <c:pt idx="4296">
                  <c:v>17.10698326</c:v>
                </c:pt>
                <c:pt idx="4297">
                  <c:v>17.267986539999999</c:v>
                </c:pt>
                <c:pt idx="4298">
                  <c:v>17.17501107</c:v>
                </c:pt>
                <c:pt idx="4299">
                  <c:v>17.167854770000002</c:v>
                </c:pt>
                <c:pt idx="4300">
                  <c:v>17.121243379999999</c:v>
                </c:pt>
                <c:pt idx="4301">
                  <c:v>17.123567959999999</c:v>
                </c:pt>
                <c:pt idx="4302">
                  <c:v>16.845484370000001</c:v>
                </c:pt>
                <c:pt idx="4303">
                  <c:v>16.27104868</c:v>
                </c:pt>
                <c:pt idx="4304">
                  <c:v>16.48625315</c:v>
                </c:pt>
                <c:pt idx="4305">
                  <c:v>15.94304361</c:v>
                </c:pt>
                <c:pt idx="4306">
                  <c:v>16.185601290000001</c:v>
                </c:pt>
                <c:pt idx="4307">
                  <c:v>15.668728610000001</c:v>
                </c:pt>
                <c:pt idx="4308">
                  <c:v>15.969051410000001</c:v>
                </c:pt>
                <c:pt idx="4309">
                  <c:v>15.914161780000001</c:v>
                </c:pt>
                <c:pt idx="4310">
                  <c:v>15.68575746</c:v>
                </c:pt>
                <c:pt idx="4311">
                  <c:v>15.753370029999999</c:v>
                </c:pt>
                <c:pt idx="4312">
                  <c:v>15.86470001</c:v>
                </c:pt>
                <c:pt idx="4313">
                  <c:v>16.478040979999999</c:v>
                </c:pt>
                <c:pt idx="4314">
                  <c:v>16.86070037</c:v>
                </c:pt>
                <c:pt idx="4315">
                  <c:v>15.964984360000001</c:v>
                </c:pt>
                <c:pt idx="4316">
                  <c:v>14.89794682</c:v>
                </c:pt>
                <c:pt idx="4317">
                  <c:v>14.246711899999999</c:v>
                </c:pt>
                <c:pt idx="4318">
                  <c:v>13.793138819999999</c:v>
                </c:pt>
                <c:pt idx="4319">
                  <c:v>13.262287130000001</c:v>
                </c:pt>
                <c:pt idx="4320">
                  <c:v>13.17996879</c:v>
                </c:pt>
                <c:pt idx="4321">
                  <c:v>13.374338910000001</c:v>
                </c:pt>
                <c:pt idx="4322">
                  <c:v>13.28046146</c:v>
                </c:pt>
                <c:pt idx="4323">
                  <c:v>12.49925305</c:v>
                </c:pt>
                <c:pt idx="4324">
                  <c:v>12.959145039999999</c:v>
                </c:pt>
                <c:pt idx="4325">
                  <c:v>12.33810326</c:v>
                </c:pt>
                <c:pt idx="4326">
                  <c:v>13.08993866</c:v>
                </c:pt>
                <c:pt idx="4327">
                  <c:v>13.01845303</c:v>
                </c:pt>
                <c:pt idx="4328">
                  <c:v>13.007725349999999</c:v>
                </c:pt>
                <c:pt idx="4329">
                  <c:v>13.92927618</c:v>
                </c:pt>
                <c:pt idx="4330">
                  <c:v>14.897675359999999</c:v>
                </c:pt>
                <c:pt idx="4331">
                  <c:v>15.41640318</c:v>
                </c:pt>
                <c:pt idx="4332">
                  <c:v>15.73548905</c:v>
                </c:pt>
                <c:pt idx="4333">
                  <c:v>16.252751490000001</c:v>
                </c:pt>
                <c:pt idx="4334">
                  <c:v>16.270506139999998</c:v>
                </c:pt>
                <c:pt idx="4335">
                  <c:v>16.099855909999999</c:v>
                </c:pt>
                <c:pt idx="4336">
                  <c:v>16.664810460000002</c:v>
                </c:pt>
                <c:pt idx="4337">
                  <c:v>17.274821230000001</c:v>
                </c:pt>
                <c:pt idx="4338">
                  <c:v>17.586946739999998</c:v>
                </c:pt>
                <c:pt idx="4339">
                  <c:v>17.701645209999999</c:v>
                </c:pt>
                <c:pt idx="4340">
                  <c:v>17.445687509999999</c:v>
                </c:pt>
                <c:pt idx="4341">
                  <c:v>17.128189949999999</c:v>
                </c:pt>
                <c:pt idx="4342">
                  <c:v>17.168242580000001</c:v>
                </c:pt>
                <c:pt idx="4343">
                  <c:v>16.91924513</c:v>
                </c:pt>
                <c:pt idx="4344">
                  <c:v>16.75565104</c:v>
                </c:pt>
                <c:pt idx="4345">
                  <c:v>16.42583466</c:v>
                </c:pt>
                <c:pt idx="4346">
                  <c:v>16.380326440000001</c:v>
                </c:pt>
                <c:pt idx="4347">
                  <c:v>16.47762462</c:v>
                </c:pt>
                <c:pt idx="4348">
                  <c:v>16.17717167</c:v>
                </c:pt>
                <c:pt idx="4349">
                  <c:v>16.13352231</c:v>
                </c:pt>
                <c:pt idx="4350">
                  <c:v>16.161740779999999</c:v>
                </c:pt>
                <c:pt idx="4351">
                  <c:v>16.352111749999999</c:v>
                </c:pt>
                <c:pt idx="4352">
                  <c:v>16.40776511</c:v>
                </c:pt>
                <c:pt idx="4353">
                  <c:v>17.155763619999998</c:v>
                </c:pt>
                <c:pt idx="4354">
                  <c:v>16.841353349999999</c:v>
                </c:pt>
                <c:pt idx="4355">
                  <c:v>16.722599200000001</c:v>
                </c:pt>
                <c:pt idx="4356">
                  <c:v>16.624334529999999</c:v>
                </c:pt>
                <c:pt idx="4357">
                  <c:v>16.88257656</c:v>
                </c:pt>
                <c:pt idx="4358">
                  <c:v>16.728093510000001</c:v>
                </c:pt>
                <c:pt idx="4359">
                  <c:v>16.452372499999999</c:v>
                </c:pt>
                <c:pt idx="4360">
                  <c:v>16.814855649999998</c:v>
                </c:pt>
                <c:pt idx="4361">
                  <c:v>17.57566228</c:v>
                </c:pt>
                <c:pt idx="4362">
                  <c:v>17.95332303</c:v>
                </c:pt>
                <c:pt idx="4363">
                  <c:v>17.752258189999999</c:v>
                </c:pt>
                <c:pt idx="4364">
                  <c:v>17.35029677</c:v>
                </c:pt>
                <c:pt idx="4365">
                  <c:v>16.726838350000001</c:v>
                </c:pt>
                <c:pt idx="4366">
                  <c:v>16.645500859999999</c:v>
                </c:pt>
                <c:pt idx="4367">
                  <c:v>16.41882047</c:v>
                </c:pt>
                <c:pt idx="4368">
                  <c:v>15.833483019999999</c:v>
                </c:pt>
                <c:pt idx="4369">
                  <c:v>15.28403387</c:v>
                </c:pt>
                <c:pt idx="4370">
                  <c:v>14.27396736</c:v>
                </c:pt>
                <c:pt idx="4371">
                  <c:v>13.88326661</c:v>
                </c:pt>
                <c:pt idx="4372">
                  <c:v>13.146800519999999</c:v>
                </c:pt>
                <c:pt idx="4373">
                  <c:v>13.003598050000001</c:v>
                </c:pt>
                <c:pt idx="4374">
                  <c:v>12.776650739999999</c:v>
                </c:pt>
                <c:pt idx="4375">
                  <c:v>12.646224699999999</c:v>
                </c:pt>
                <c:pt idx="4376">
                  <c:v>12.28211495</c:v>
                </c:pt>
                <c:pt idx="4377">
                  <c:v>12.53189675</c:v>
                </c:pt>
                <c:pt idx="4378">
                  <c:v>13.03114354</c:v>
                </c:pt>
                <c:pt idx="4379">
                  <c:v>13.708909090000001</c:v>
                </c:pt>
                <c:pt idx="4380">
                  <c:v>14.25206391</c:v>
                </c:pt>
                <c:pt idx="4381">
                  <c:v>15.63331846</c:v>
                </c:pt>
                <c:pt idx="4382">
                  <c:v>16.27007055</c:v>
                </c:pt>
                <c:pt idx="4383">
                  <c:v>15.260770409999999</c:v>
                </c:pt>
                <c:pt idx="4384">
                  <c:v>14.82383149</c:v>
                </c:pt>
                <c:pt idx="4385">
                  <c:v>15.538899900000001</c:v>
                </c:pt>
                <c:pt idx="4386">
                  <c:v>15.830143939999999</c:v>
                </c:pt>
                <c:pt idx="4387">
                  <c:v>15.193004670000001</c:v>
                </c:pt>
                <c:pt idx="4388">
                  <c:v>14.7455967</c:v>
                </c:pt>
                <c:pt idx="4389">
                  <c:v>14.83506979</c:v>
                </c:pt>
                <c:pt idx="4390">
                  <c:v>15.035668769999999</c:v>
                </c:pt>
                <c:pt idx="4391">
                  <c:v>15.13005085</c:v>
                </c:pt>
                <c:pt idx="4392">
                  <c:v>15.161724570000001</c:v>
                </c:pt>
                <c:pt idx="4393">
                  <c:v>15.191748560000001</c:v>
                </c:pt>
                <c:pt idx="4394">
                  <c:v>15.16191794</c:v>
                </c:pt>
                <c:pt idx="4395">
                  <c:v>15.13210529</c:v>
                </c:pt>
                <c:pt idx="4396">
                  <c:v>15.02155832</c:v>
                </c:pt>
                <c:pt idx="4397">
                  <c:v>14.64463742</c:v>
                </c:pt>
                <c:pt idx="4398">
                  <c:v>14.78602851</c:v>
                </c:pt>
                <c:pt idx="4399">
                  <c:v>14.57295776</c:v>
                </c:pt>
                <c:pt idx="4400">
                  <c:v>15.06937151</c:v>
                </c:pt>
                <c:pt idx="4401">
                  <c:v>14.86286359</c:v>
                </c:pt>
                <c:pt idx="4402">
                  <c:v>14.71593114</c:v>
                </c:pt>
                <c:pt idx="4403">
                  <c:v>14.48184288</c:v>
                </c:pt>
                <c:pt idx="4404">
                  <c:v>14.444142080000001</c:v>
                </c:pt>
                <c:pt idx="4405">
                  <c:v>14.371751789999999</c:v>
                </c:pt>
                <c:pt idx="4406">
                  <c:v>14.07710543</c:v>
                </c:pt>
                <c:pt idx="4407">
                  <c:v>13.853443800000001</c:v>
                </c:pt>
                <c:pt idx="4408">
                  <c:v>13.962372070000001</c:v>
                </c:pt>
                <c:pt idx="4409">
                  <c:v>13.909602980000001</c:v>
                </c:pt>
                <c:pt idx="4410">
                  <c:v>14.265927899999999</c:v>
                </c:pt>
                <c:pt idx="4411">
                  <c:v>14.320036050000001</c:v>
                </c:pt>
                <c:pt idx="4412">
                  <c:v>13.85197795</c:v>
                </c:pt>
                <c:pt idx="4413">
                  <c:v>12.179889579999999</c:v>
                </c:pt>
                <c:pt idx="4414">
                  <c:v>11.376887569999999</c:v>
                </c:pt>
                <c:pt idx="4415">
                  <c:v>10.350106500000001</c:v>
                </c:pt>
                <c:pt idx="4416">
                  <c:v>9.9719054739999997</c:v>
                </c:pt>
                <c:pt idx="4417">
                  <c:v>10.01427498</c:v>
                </c:pt>
                <c:pt idx="4418">
                  <c:v>10.39318065</c:v>
                </c:pt>
                <c:pt idx="4419">
                  <c:v>10.48664138</c:v>
                </c:pt>
                <c:pt idx="4420">
                  <c:v>10.52215941</c:v>
                </c:pt>
                <c:pt idx="4421">
                  <c:v>10.89325373</c:v>
                </c:pt>
                <c:pt idx="4422">
                  <c:v>10.89188117</c:v>
                </c:pt>
                <c:pt idx="4423">
                  <c:v>10.8541328</c:v>
                </c:pt>
                <c:pt idx="4424">
                  <c:v>10.59024103</c:v>
                </c:pt>
                <c:pt idx="4425">
                  <c:v>12.13575539</c:v>
                </c:pt>
                <c:pt idx="4426">
                  <c:v>12.93371559</c:v>
                </c:pt>
                <c:pt idx="4427">
                  <c:v>13.332105390000001</c:v>
                </c:pt>
                <c:pt idx="4428">
                  <c:v>13.41633188</c:v>
                </c:pt>
                <c:pt idx="4429">
                  <c:v>13.83919689</c:v>
                </c:pt>
                <c:pt idx="4430">
                  <c:v>14.01757731</c:v>
                </c:pt>
                <c:pt idx="4431">
                  <c:v>14.22470062</c:v>
                </c:pt>
                <c:pt idx="4432">
                  <c:v>13.81617677</c:v>
                </c:pt>
                <c:pt idx="4433">
                  <c:v>13.521284619999999</c:v>
                </c:pt>
                <c:pt idx="4434">
                  <c:v>13.53605095</c:v>
                </c:pt>
                <c:pt idx="4435">
                  <c:v>13.41376447</c:v>
                </c:pt>
                <c:pt idx="4436">
                  <c:v>13.52407036</c:v>
                </c:pt>
                <c:pt idx="4437">
                  <c:v>13.901188729999999</c:v>
                </c:pt>
                <c:pt idx="4438">
                  <c:v>13.9990446</c:v>
                </c:pt>
                <c:pt idx="4439">
                  <c:v>14.01960616</c:v>
                </c:pt>
                <c:pt idx="4440">
                  <c:v>14.3585177</c:v>
                </c:pt>
                <c:pt idx="4441">
                  <c:v>14.448854689999999</c:v>
                </c:pt>
                <c:pt idx="4442">
                  <c:v>14.31949822</c:v>
                </c:pt>
                <c:pt idx="4443">
                  <c:v>13.869662959999999</c:v>
                </c:pt>
                <c:pt idx="4444">
                  <c:v>13.738966019999999</c:v>
                </c:pt>
                <c:pt idx="4445">
                  <c:v>13.54441121</c:v>
                </c:pt>
                <c:pt idx="4446">
                  <c:v>14.23772314</c:v>
                </c:pt>
                <c:pt idx="4447">
                  <c:v>14.30607221</c:v>
                </c:pt>
                <c:pt idx="4448">
                  <c:v>14.454472429999999</c:v>
                </c:pt>
                <c:pt idx="4449">
                  <c:v>14.21784083</c:v>
                </c:pt>
                <c:pt idx="4450">
                  <c:v>13.815489169999999</c:v>
                </c:pt>
                <c:pt idx="4451">
                  <c:v>13.42307761</c:v>
                </c:pt>
                <c:pt idx="4452">
                  <c:v>13.52836855</c:v>
                </c:pt>
                <c:pt idx="4453">
                  <c:v>13.8177211</c:v>
                </c:pt>
                <c:pt idx="4454">
                  <c:v>13.76002023</c:v>
                </c:pt>
                <c:pt idx="4455">
                  <c:v>13.772088500000001</c:v>
                </c:pt>
                <c:pt idx="4456">
                  <c:v>14.12749612</c:v>
                </c:pt>
                <c:pt idx="4457">
                  <c:v>14.13783331</c:v>
                </c:pt>
                <c:pt idx="4458">
                  <c:v>14.106946539999999</c:v>
                </c:pt>
                <c:pt idx="4459">
                  <c:v>13.963661719999999</c:v>
                </c:pt>
                <c:pt idx="4460">
                  <c:v>14.04186515</c:v>
                </c:pt>
                <c:pt idx="4461">
                  <c:v>14.395199809999999</c:v>
                </c:pt>
                <c:pt idx="4462">
                  <c:v>14.386128749999999</c:v>
                </c:pt>
                <c:pt idx="4463">
                  <c:v>14.222152250000001</c:v>
                </c:pt>
                <c:pt idx="4464">
                  <c:v>13.996398129999999</c:v>
                </c:pt>
                <c:pt idx="4465">
                  <c:v>14.32812019</c:v>
                </c:pt>
                <c:pt idx="4466">
                  <c:v>13.67131674</c:v>
                </c:pt>
                <c:pt idx="4467">
                  <c:v>13.23896545</c:v>
                </c:pt>
                <c:pt idx="4468">
                  <c:v>13.044069759999999</c:v>
                </c:pt>
                <c:pt idx="4469">
                  <c:v>12.83097214</c:v>
                </c:pt>
                <c:pt idx="4470">
                  <c:v>12.922937900000001</c:v>
                </c:pt>
                <c:pt idx="4471">
                  <c:v>13.468818410000001</c:v>
                </c:pt>
                <c:pt idx="4472">
                  <c:v>14.121543129999999</c:v>
                </c:pt>
                <c:pt idx="4473">
                  <c:v>14.646054579999999</c:v>
                </c:pt>
                <c:pt idx="4474">
                  <c:v>14.37054839</c:v>
                </c:pt>
                <c:pt idx="4475">
                  <c:v>14.960333260000001</c:v>
                </c:pt>
                <c:pt idx="4476">
                  <c:v>14.22183472</c:v>
                </c:pt>
                <c:pt idx="4477">
                  <c:v>13.16925503</c:v>
                </c:pt>
                <c:pt idx="4478">
                  <c:v>13.967988139999999</c:v>
                </c:pt>
                <c:pt idx="4479">
                  <c:v>13.816259929999999</c:v>
                </c:pt>
                <c:pt idx="4480">
                  <c:v>14.02680484</c:v>
                </c:pt>
                <c:pt idx="4481">
                  <c:v>14.611652449999999</c:v>
                </c:pt>
                <c:pt idx="4482">
                  <c:v>15.106515030000001</c:v>
                </c:pt>
                <c:pt idx="4483">
                  <c:v>15.221286429999999</c:v>
                </c:pt>
                <c:pt idx="4484">
                  <c:v>15.158511430000001</c:v>
                </c:pt>
                <c:pt idx="4485">
                  <c:v>14.74539175</c:v>
                </c:pt>
                <c:pt idx="4486">
                  <c:v>14.42544837</c:v>
                </c:pt>
                <c:pt idx="4487">
                  <c:v>14.06650153</c:v>
                </c:pt>
                <c:pt idx="4488">
                  <c:v>13.93899459</c:v>
                </c:pt>
                <c:pt idx="4489">
                  <c:v>13.815415639999999</c:v>
                </c:pt>
                <c:pt idx="4490">
                  <c:v>13.49501822</c:v>
                </c:pt>
                <c:pt idx="4491">
                  <c:v>13.02755458</c:v>
                </c:pt>
                <c:pt idx="4492">
                  <c:v>12.997163430000001</c:v>
                </c:pt>
                <c:pt idx="4493">
                  <c:v>12.72219954</c:v>
                </c:pt>
                <c:pt idx="4494">
                  <c:v>12.52848432</c:v>
                </c:pt>
                <c:pt idx="4495">
                  <c:v>12.77525486</c:v>
                </c:pt>
                <c:pt idx="4496">
                  <c:v>13.07149523</c:v>
                </c:pt>
                <c:pt idx="4497">
                  <c:v>13.225708790000001</c:v>
                </c:pt>
                <c:pt idx="4498">
                  <c:v>13.30696498</c:v>
                </c:pt>
                <c:pt idx="4499">
                  <c:v>13.134582139999999</c:v>
                </c:pt>
                <c:pt idx="4500">
                  <c:v>13.219145129999999</c:v>
                </c:pt>
                <c:pt idx="4501">
                  <c:v>13.84919249</c:v>
                </c:pt>
                <c:pt idx="4502">
                  <c:v>14.93373748</c:v>
                </c:pt>
                <c:pt idx="4503">
                  <c:v>15.32296144</c:v>
                </c:pt>
                <c:pt idx="4504">
                  <c:v>15.612120900000001</c:v>
                </c:pt>
                <c:pt idx="4505">
                  <c:v>16.076173539999999</c:v>
                </c:pt>
                <c:pt idx="4506">
                  <c:v>16.06211811</c:v>
                </c:pt>
                <c:pt idx="4507">
                  <c:v>15.979554350000001</c:v>
                </c:pt>
                <c:pt idx="4508">
                  <c:v>15.13906892</c:v>
                </c:pt>
                <c:pt idx="4509">
                  <c:v>14.404926809999999</c:v>
                </c:pt>
                <c:pt idx="4510">
                  <c:v>14.15259644</c:v>
                </c:pt>
                <c:pt idx="4511">
                  <c:v>13.57354043</c:v>
                </c:pt>
                <c:pt idx="4512">
                  <c:v>11.731162400000001</c:v>
                </c:pt>
                <c:pt idx="4513">
                  <c:v>10.257299509999999</c:v>
                </c:pt>
                <c:pt idx="4514">
                  <c:v>9.6724435989999993</c:v>
                </c:pt>
                <c:pt idx="4515">
                  <c:v>9.5963095500000009</c:v>
                </c:pt>
                <c:pt idx="4516">
                  <c:v>9.5370141830000001</c:v>
                </c:pt>
                <c:pt idx="4517">
                  <c:v>9.4195137980000005</c:v>
                </c:pt>
                <c:pt idx="4518">
                  <c:v>9.3147572190000005</c:v>
                </c:pt>
                <c:pt idx="4519">
                  <c:v>9.2049710660000006</c:v>
                </c:pt>
                <c:pt idx="4520">
                  <c:v>9.0903768019999998</c:v>
                </c:pt>
                <c:pt idx="4521">
                  <c:v>12.764884029999999</c:v>
                </c:pt>
                <c:pt idx="4522">
                  <c:v>16.0952977</c:v>
                </c:pt>
                <c:pt idx="4523">
                  <c:v>16.595826020000001</c:v>
                </c:pt>
                <c:pt idx="4524">
                  <c:v>16.82546425</c:v>
                </c:pt>
                <c:pt idx="4525">
                  <c:v>16.98055261</c:v>
                </c:pt>
                <c:pt idx="4526">
                  <c:v>16.979502400000001</c:v>
                </c:pt>
                <c:pt idx="4527">
                  <c:v>16.741411500000002</c:v>
                </c:pt>
                <c:pt idx="4528">
                  <c:v>16.738232230000001</c:v>
                </c:pt>
                <c:pt idx="4529">
                  <c:v>16.644251260000001</c:v>
                </c:pt>
                <c:pt idx="4530">
                  <c:v>15.25113114</c:v>
                </c:pt>
                <c:pt idx="4531">
                  <c:v>13.90074929</c:v>
                </c:pt>
                <c:pt idx="4532">
                  <c:v>12.237917210000001</c:v>
                </c:pt>
                <c:pt idx="4533">
                  <c:v>11.14496293</c:v>
                </c:pt>
                <c:pt idx="4534">
                  <c:v>10.42688852</c:v>
                </c:pt>
                <c:pt idx="4535">
                  <c:v>9.8989690219999993</c:v>
                </c:pt>
                <c:pt idx="4536">
                  <c:v>9.4847788009999991</c:v>
                </c:pt>
                <c:pt idx="4537">
                  <c:v>9.2509472109999997</c:v>
                </c:pt>
                <c:pt idx="4538">
                  <c:v>9.0647124090000002</c:v>
                </c:pt>
                <c:pt idx="4539">
                  <c:v>8.8550208339999994</c:v>
                </c:pt>
                <c:pt idx="4540">
                  <c:v>8.5716529500000007</c:v>
                </c:pt>
                <c:pt idx="4541">
                  <c:v>7.7811626289999998</c:v>
                </c:pt>
                <c:pt idx="4542">
                  <c:v>7.5375146109999998</c:v>
                </c:pt>
                <c:pt idx="4543">
                  <c:v>7.2028043139999998</c:v>
                </c:pt>
                <c:pt idx="4544">
                  <c:v>7.298858901</c:v>
                </c:pt>
                <c:pt idx="4545">
                  <c:v>7.3752267189999996</c:v>
                </c:pt>
                <c:pt idx="4546">
                  <c:v>7.4872611730000003</c:v>
                </c:pt>
                <c:pt idx="4547">
                  <c:v>7.8576030450000003</c:v>
                </c:pt>
                <c:pt idx="4548">
                  <c:v>8.5980828109999994</c:v>
                </c:pt>
                <c:pt idx="4549">
                  <c:v>9.0347016680000003</c:v>
                </c:pt>
                <c:pt idx="4550">
                  <c:v>8.8049213179999999</c:v>
                </c:pt>
                <c:pt idx="4551">
                  <c:v>8.4889673929999994</c:v>
                </c:pt>
                <c:pt idx="4552">
                  <c:v>8.8264119280000006</c:v>
                </c:pt>
                <c:pt idx="4553">
                  <c:v>8.8779433070000007</c:v>
                </c:pt>
                <c:pt idx="4554">
                  <c:v>8.9963296190000008</c:v>
                </c:pt>
                <c:pt idx="4555">
                  <c:v>8.7643556950000008</c:v>
                </c:pt>
                <c:pt idx="4556">
                  <c:v>8.3687229110000008</c:v>
                </c:pt>
                <c:pt idx="4557">
                  <c:v>8.0683518139999997</c:v>
                </c:pt>
                <c:pt idx="4558">
                  <c:v>7.9883172619999998</c:v>
                </c:pt>
                <c:pt idx="4559">
                  <c:v>7.89985231</c:v>
                </c:pt>
                <c:pt idx="4560">
                  <c:v>7.9208213900000004</c:v>
                </c:pt>
                <c:pt idx="4561">
                  <c:v>7.9081385949999996</c:v>
                </c:pt>
                <c:pt idx="4562">
                  <c:v>7.8771285579999999</c:v>
                </c:pt>
                <c:pt idx="4563">
                  <c:v>7.7508930310000004</c:v>
                </c:pt>
                <c:pt idx="4564">
                  <c:v>7.6514224190000002</c:v>
                </c:pt>
                <c:pt idx="4565">
                  <c:v>7.5893560799999999</c:v>
                </c:pt>
                <c:pt idx="4566">
                  <c:v>7.4428183429999999</c:v>
                </c:pt>
                <c:pt idx="4567">
                  <c:v>7.2919489549999996</c:v>
                </c:pt>
                <c:pt idx="4568">
                  <c:v>7.174865681</c:v>
                </c:pt>
                <c:pt idx="4569">
                  <c:v>7.2542068799999999</c:v>
                </c:pt>
                <c:pt idx="4570">
                  <c:v>7.2518255070000004</c:v>
                </c:pt>
                <c:pt idx="4571">
                  <c:v>7.0552822150000001</c:v>
                </c:pt>
                <c:pt idx="4572">
                  <c:v>7.0602654390000001</c:v>
                </c:pt>
                <c:pt idx="4573">
                  <c:v>7.422861524</c:v>
                </c:pt>
                <c:pt idx="4574">
                  <c:v>9.7779081869999995</c:v>
                </c:pt>
                <c:pt idx="4575">
                  <c:v>9.8788480799999991</c:v>
                </c:pt>
                <c:pt idx="4576">
                  <c:v>9.0912130480000002</c:v>
                </c:pt>
                <c:pt idx="4577">
                  <c:v>7.2321278649999998</c:v>
                </c:pt>
                <c:pt idx="4578">
                  <c:v>7.1844904200000004</c:v>
                </c:pt>
                <c:pt idx="4579">
                  <c:v>6.9709427149999996</c:v>
                </c:pt>
                <c:pt idx="4580">
                  <c:v>6.8313960969999998</c:v>
                </c:pt>
                <c:pt idx="4581">
                  <c:v>7.0477602079999997</c:v>
                </c:pt>
                <c:pt idx="4582">
                  <c:v>7.3130120229999998</c:v>
                </c:pt>
                <c:pt idx="4583">
                  <c:v>7.4640047919999999</c:v>
                </c:pt>
                <c:pt idx="4584">
                  <c:v>7.6391744690000003</c:v>
                </c:pt>
                <c:pt idx="4585">
                  <c:v>7.6974804389999996</c:v>
                </c:pt>
                <c:pt idx="4586">
                  <c:v>7.6957596559999999</c:v>
                </c:pt>
                <c:pt idx="4587">
                  <c:v>7.677160604</c:v>
                </c:pt>
                <c:pt idx="4588">
                  <c:v>7.68074382</c:v>
                </c:pt>
                <c:pt idx="4589">
                  <c:v>7.639267244</c:v>
                </c:pt>
                <c:pt idx="4590">
                  <c:v>7.6112394239999999</c:v>
                </c:pt>
                <c:pt idx="4591">
                  <c:v>7.5641666369999996</c:v>
                </c:pt>
                <c:pt idx="4592">
                  <c:v>7.4881541199999999</c:v>
                </c:pt>
                <c:pt idx="4593">
                  <c:v>7.4759201580000001</c:v>
                </c:pt>
                <c:pt idx="4594">
                  <c:v>7.4630934660000001</c:v>
                </c:pt>
                <c:pt idx="4595">
                  <c:v>7.526758772</c:v>
                </c:pt>
                <c:pt idx="4596">
                  <c:v>7.5561054890000001</c:v>
                </c:pt>
                <c:pt idx="4597">
                  <c:v>7.39622622</c:v>
                </c:pt>
                <c:pt idx="4598">
                  <c:v>7.2751951330000004</c:v>
                </c:pt>
                <c:pt idx="4599">
                  <c:v>7.2454622080000002</c:v>
                </c:pt>
                <c:pt idx="4600">
                  <c:v>7.2380055539999999</c:v>
                </c:pt>
                <c:pt idx="4601">
                  <c:v>7.1654633179999996</c:v>
                </c:pt>
                <c:pt idx="4602">
                  <c:v>7.1187333270000002</c:v>
                </c:pt>
                <c:pt idx="4603">
                  <c:v>7.0496302369999997</c:v>
                </c:pt>
                <c:pt idx="4604">
                  <c:v>6.9591904800000002</c:v>
                </c:pt>
                <c:pt idx="4605">
                  <c:v>6.8546992299999996</c:v>
                </c:pt>
                <c:pt idx="4606">
                  <c:v>6.8940135260000002</c:v>
                </c:pt>
                <c:pt idx="4607">
                  <c:v>6.9374252639999998</c:v>
                </c:pt>
                <c:pt idx="4608">
                  <c:v>6.9007157719999999</c:v>
                </c:pt>
                <c:pt idx="4609">
                  <c:v>6.8573972679999997</c:v>
                </c:pt>
                <c:pt idx="4610">
                  <c:v>6.8114839370000002</c:v>
                </c:pt>
                <c:pt idx="4611">
                  <c:v>6.7954475509999996</c:v>
                </c:pt>
                <c:pt idx="4612">
                  <c:v>6.7101340799999996</c:v>
                </c:pt>
                <c:pt idx="4613">
                  <c:v>6.6459247499999998</c:v>
                </c:pt>
                <c:pt idx="4614">
                  <c:v>6.597698909</c:v>
                </c:pt>
                <c:pt idx="4615">
                  <c:v>6.4628225810000002</c:v>
                </c:pt>
                <c:pt idx="4616">
                  <c:v>6.4187597609999996</c:v>
                </c:pt>
                <c:pt idx="4617">
                  <c:v>7.8225365780000002</c:v>
                </c:pt>
                <c:pt idx="4618">
                  <c:v>10.40125482</c:v>
                </c:pt>
                <c:pt idx="4619">
                  <c:v>10.67536494</c:v>
                </c:pt>
                <c:pt idx="4620">
                  <c:v>10.934068509999999</c:v>
                </c:pt>
                <c:pt idx="4621">
                  <c:v>11.02300337</c:v>
                </c:pt>
                <c:pt idx="4622">
                  <c:v>11.35512033</c:v>
                </c:pt>
                <c:pt idx="4623">
                  <c:v>12.35371722</c:v>
                </c:pt>
                <c:pt idx="4624">
                  <c:v>12.569950889999999</c:v>
                </c:pt>
                <c:pt idx="4625">
                  <c:v>12.24940552</c:v>
                </c:pt>
                <c:pt idx="4626">
                  <c:v>11.75266478</c:v>
                </c:pt>
                <c:pt idx="4627">
                  <c:v>11.43118056</c:v>
                </c:pt>
                <c:pt idx="4628">
                  <c:v>11.440535300000001</c:v>
                </c:pt>
                <c:pt idx="4629">
                  <c:v>10.8863489</c:v>
                </c:pt>
                <c:pt idx="4630">
                  <c:v>10.00305882</c:v>
                </c:pt>
                <c:pt idx="4631">
                  <c:v>10.04105466</c:v>
                </c:pt>
                <c:pt idx="4632">
                  <c:v>12.3972157</c:v>
                </c:pt>
                <c:pt idx="4633">
                  <c:v>15.44090173</c:v>
                </c:pt>
                <c:pt idx="4634">
                  <c:v>16.212840029999999</c:v>
                </c:pt>
                <c:pt idx="4635">
                  <c:v>18.3591856</c:v>
                </c:pt>
                <c:pt idx="4636">
                  <c:v>19.839590080000001</c:v>
                </c:pt>
                <c:pt idx="4637">
                  <c:v>20.62787436</c:v>
                </c:pt>
                <c:pt idx="4638">
                  <c:v>20.866839689999999</c:v>
                </c:pt>
                <c:pt idx="4639">
                  <c:v>20.838462060000001</c:v>
                </c:pt>
                <c:pt idx="4640">
                  <c:v>20.998526219999999</c:v>
                </c:pt>
                <c:pt idx="4641">
                  <c:v>21.308322669999999</c:v>
                </c:pt>
                <c:pt idx="4642">
                  <c:v>21.729861920000001</c:v>
                </c:pt>
                <c:pt idx="4643">
                  <c:v>21.635475700000001</c:v>
                </c:pt>
                <c:pt idx="4644">
                  <c:v>21.364723779999998</c:v>
                </c:pt>
                <c:pt idx="4645">
                  <c:v>21.149998159999999</c:v>
                </c:pt>
                <c:pt idx="4646">
                  <c:v>21.040080740000001</c:v>
                </c:pt>
                <c:pt idx="4647">
                  <c:v>21.14833762</c:v>
                </c:pt>
                <c:pt idx="4648">
                  <c:v>21.36690127</c:v>
                </c:pt>
                <c:pt idx="4649">
                  <c:v>21.540829280000001</c:v>
                </c:pt>
                <c:pt idx="4650">
                  <c:v>22.128963240000001</c:v>
                </c:pt>
                <c:pt idx="4651">
                  <c:v>21.72225684</c:v>
                </c:pt>
                <c:pt idx="4652">
                  <c:v>21.115292799999999</c:v>
                </c:pt>
                <c:pt idx="4653">
                  <c:v>20.72552718</c:v>
                </c:pt>
                <c:pt idx="4654">
                  <c:v>20.414209119999999</c:v>
                </c:pt>
                <c:pt idx="4655">
                  <c:v>19.185174979999999</c:v>
                </c:pt>
                <c:pt idx="4656">
                  <c:v>18.40418133</c:v>
                </c:pt>
                <c:pt idx="4657">
                  <c:v>17.477953370000002</c:v>
                </c:pt>
                <c:pt idx="4658">
                  <c:v>16.685943170000002</c:v>
                </c:pt>
                <c:pt idx="4659">
                  <c:v>16.507634029999998</c:v>
                </c:pt>
                <c:pt idx="4660">
                  <c:v>16.410957700000001</c:v>
                </c:pt>
                <c:pt idx="4661">
                  <c:v>16.700341170000002</c:v>
                </c:pt>
                <c:pt idx="4662">
                  <c:v>17.16881261</c:v>
                </c:pt>
                <c:pt idx="4663">
                  <c:v>18.078086209999999</c:v>
                </c:pt>
                <c:pt idx="4664">
                  <c:v>19.333341050000001</c:v>
                </c:pt>
                <c:pt idx="4665">
                  <c:v>20.098319830000001</c:v>
                </c:pt>
                <c:pt idx="4666">
                  <c:v>20.671248670000001</c:v>
                </c:pt>
                <c:pt idx="4667">
                  <c:v>21.140123289999998</c:v>
                </c:pt>
                <c:pt idx="4668">
                  <c:v>21.655263519999998</c:v>
                </c:pt>
                <c:pt idx="4669">
                  <c:v>21.626686509999999</c:v>
                </c:pt>
                <c:pt idx="4670">
                  <c:v>21.632778559999998</c:v>
                </c:pt>
                <c:pt idx="4671">
                  <c:v>21.58308478</c:v>
                </c:pt>
                <c:pt idx="4672">
                  <c:v>21.725200600000001</c:v>
                </c:pt>
                <c:pt idx="4673">
                  <c:v>21.628451720000001</c:v>
                </c:pt>
                <c:pt idx="4674">
                  <c:v>21.431204130000001</c:v>
                </c:pt>
                <c:pt idx="4675">
                  <c:v>21.244198780000001</c:v>
                </c:pt>
                <c:pt idx="4676">
                  <c:v>20.834696130000001</c:v>
                </c:pt>
                <c:pt idx="4677">
                  <c:v>20.698483549999999</c:v>
                </c:pt>
                <c:pt idx="4678">
                  <c:v>20.448586070000001</c:v>
                </c:pt>
                <c:pt idx="4679">
                  <c:v>20.154897129999998</c:v>
                </c:pt>
                <c:pt idx="4680">
                  <c:v>19.896145619999999</c:v>
                </c:pt>
                <c:pt idx="4681">
                  <c:v>19.699715049999998</c:v>
                </c:pt>
                <c:pt idx="4682">
                  <c:v>18.717523629999999</c:v>
                </c:pt>
                <c:pt idx="4683">
                  <c:v>18.656298660000001</c:v>
                </c:pt>
                <c:pt idx="4684">
                  <c:v>18.62647402</c:v>
                </c:pt>
                <c:pt idx="4685">
                  <c:v>17.758909330000002</c:v>
                </c:pt>
                <c:pt idx="4686">
                  <c:v>17.523468229999999</c:v>
                </c:pt>
                <c:pt idx="4687">
                  <c:v>16.638134789999999</c:v>
                </c:pt>
                <c:pt idx="4688">
                  <c:v>16.593279599999999</c:v>
                </c:pt>
                <c:pt idx="4689">
                  <c:v>17.429436720000002</c:v>
                </c:pt>
                <c:pt idx="4690">
                  <c:v>17.4229451</c:v>
                </c:pt>
                <c:pt idx="4691">
                  <c:v>16.904141060000001</c:v>
                </c:pt>
                <c:pt idx="4692">
                  <c:v>17.029620489999999</c:v>
                </c:pt>
                <c:pt idx="4693">
                  <c:v>17.463211149999999</c:v>
                </c:pt>
                <c:pt idx="4694">
                  <c:v>17.866794809999998</c:v>
                </c:pt>
                <c:pt idx="4695">
                  <c:v>17.265573329999999</c:v>
                </c:pt>
                <c:pt idx="4696">
                  <c:v>17.795103050000002</c:v>
                </c:pt>
                <c:pt idx="4697">
                  <c:v>18.442742039999999</c:v>
                </c:pt>
                <c:pt idx="4698">
                  <c:v>19.269374769999999</c:v>
                </c:pt>
                <c:pt idx="4699">
                  <c:v>19.557763269999999</c:v>
                </c:pt>
                <c:pt idx="4700">
                  <c:v>19.197708779999999</c:v>
                </c:pt>
                <c:pt idx="4701">
                  <c:v>18.586086609999999</c:v>
                </c:pt>
                <c:pt idx="4702">
                  <c:v>17.311814569999999</c:v>
                </c:pt>
                <c:pt idx="4703">
                  <c:v>17.863852720000001</c:v>
                </c:pt>
                <c:pt idx="4704">
                  <c:v>17.85180789</c:v>
                </c:pt>
                <c:pt idx="4705">
                  <c:v>17.403590080000001</c:v>
                </c:pt>
                <c:pt idx="4706">
                  <c:v>16.915712729999999</c:v>
                </c:pt>
                <c:pt idx="4707">
                  <c:v>16.793389489999999</c:v>
                </c:pt>
                <c:pt idx="4708">
                  <c:v>16.514221509999999</c:v>
                </c:pt>
                <c:pt idx="4709">
                  <c:v>16.214859570000002</c:v>
                </c:pt>
                <c:pt idx="4710">
                  <c:v>16.099893689999998</c:v>
                </c:pt>
                <c:pt idx="4711">
                  <c:v>16.026408610000001</c:v>
                </c:pt>
                <c:pt idx="4712">
                  <c:v>16.509956089999999</c:v>
                </c:pt>
                <c:pt idx="4713">
                  <c:v>17.440519330000001</c:v>
                </c:pt>
                <c:pt idx="4714">
                  <c:v>18.265313989999999</c:v>
                </c:pt>
                <c:pt idx="4715">
                  <c:v>18.397424539999999</c:v>
                </c:pt>
                <c:pt idx="4716">
                  <c:v>18.540752940000001</c:v>
                </c:pt>
                <c:pt idx="4717">
                  <c:v>18.677567750000001</c:v>
                </c:pt>
                <c:pt idx="4718">
                  <c:v>18.84531922</c:v>
                </c:pt>
                <c:pt idx="4719">
                  <c:v>19.062112039999999</c:v>
                </c:pt>
                <c:pt idx="4720">
                  <c:v>18.973181629999999</c:v>
                </c:pt>
                <c:pt idx="4721">
                  <c:v>19.10000642</c:v>
                </c:pt>
                <c:pt idx="4722">
                  <c:v>18.96610381</c:v>
                </c:pt>
                <c:pt idx="4723">
                  <c:v>18.855644730000002</c:v>
                </c:pt>
                <c:pt idx="4724">
                  <c:v>18.6585492</c:v>
                </c:pt>
                <c:pt idx="4725">
                  <c:v>18.503229950000001</c:v>
                </c:pt>
                <c:pt idx="4726">
                  <c:v>18.339080190000001</c:v>
                </c:pt>
                <c:pt idx="4727">
                  <c:v>18.246823389999999</c:v>
                </c:pt>
                <c:pt idx="4728">
                  <c:v>18.366075030000001</c:v>
                </c:pt>
                <c:pt idx="4729">
                  <c:v>18.259658460000001</c:v>
                </c:pt>
                <c:pt idx="4730">
                  <c:v>17.545051690000001</c:v>
                </c:pt>
                <c:pt idx="4731">
                  <c:v>17.69424442</c:v>
                </c:pt>
                <c:pt idx="4732">
                  <c:v>17.848125570000001</c:v>
                </c:pt>
                <c:pt idx="4733">
                  <c:v>17.120883620000001</c:v>
                </c:pt>
                <c:pt idx="4734">
                  <c:v>16.87631597</c:v>
                </c:pt>
                <c:pt idx="4735">
                  <c:v>17.560181249999999</c:v>
                </c:pt>
                <c:pt idx="4736">
                  <c:v>16.546518089999999</c:v>
                </c:pt>
                <c:pt idx="4737">
                  <c:v>16.860881370000001</c:v>
                </c:pt>
                <c:pt idx="4738">
                  <c:v>17.235536549999999</c:v>
                </c:pt>
                <c:pt idx="4739">
                  <c:v>16.444578320000002</c:v>
                </c:pt>
                <c:pt idx="4740">
                  <c:v>15.968138160000001</c:v>
                </c:pt>
                <c:pt idx="4741">
                  <c:v>16.374519849999999</c:v>
                </c:pt>
                <c:pt idx="4742">
                  <c:v>15.950145040000001</c:v>
                </c:pt>
                <c:pt idx="4743">
                  <c:v>16.065175669999999</c:v>
                </c:pt>
                <c:pt idx="4744">
                  <c:v>16.64151124</c:v>
                </c:pt>
                <c:pt idx="4745">
                  <c:v>18.052298109999999</c:v>
                </c:pt>
                <c:pt idx="4746">
                  <c:v>19.035431679999999</c:v>
                </c:pt>
                <c:pt idx="4747">
                  <c:v>18.458416700000001</c:v>
                </c:pt>
                <c:pt idx="4748">
                  <c:v>17.778970260000001</c:v>
                </c:pt>
                <c:pt idx="4749">
                  <c:v>17.516309369999998</c:v>
                </c:pt>
                <c:pt idx="4750">
                  <c:v>16.470626639999999</c:v>
                </c:pt>
                <c:pt idx="4751">
                  <c:v>15.59405241</c:v>
                </c:pt>
                <c:pt idx="4752">
                  <c:v>15.421076319999999</c:v>
                </c:pt>
                <c:pt idx="4753">
                  <c:v>14.11096358</c:v>
                </c:pt>
                <c:pt idx="4754">
                  <c:v>13.43349418</c:v>
                </c:pt>
                <c:pt idx="4755">
                  <c:v>13.00863446</c:v>
                </c:pt>
                <c:pt idx="4756">
                  <c:v>12.498989310000001</c:v>
                </c:pt>
                <c:pt idx="4757">
                  <c:v>11.89829076</c:v>
                </c:pt>
                <c:pt idx="4758">
                  <c:v>11.85196736</c:v>
                </c:pt>
                <c:pt idx="4759">
                  <c:v>13.574987719999999</c:v>
                </c:pt>
                <c:pt idx="4760">
                  <c:v>13.58921419</c:v>
                </c:pt>
                <c:pt idx="4761">
                  <c:v>14.985397669999999</c:v>
                </c:pt>
                <c:pt idx="4762">
                  <c:v>16.451009280000001</c:v>
                </c:pt>
                <c:pt idx="4763">
                  <c:v>16.869262859999999</c:v>
                </c:pt>
                <c:pt idx="4764">
                  <c:v>17.28750226</c:v>
                </c:pt>
                <c:pt idx="4765">
                  <c:v>17.477343279999999</c:v>
                </c:pt>
                <c:pt idx="4766">
                  <c:v>17.354024160000002</c:v>
                </c:pt>
                <c:pt idx="4767">
                  <c:v>17.142329589999999</c:v>
                </c:pt>
                <c:pt idx="4768">
                  <c:v>17.112601309999999</c:v>
                </c:pt>
                <c:pt idx="4769">
                  <c:v>17.106563739999999</c:v>
                </c:pt>
                <c:pt idx="4770">
                  <c:v>16.963253949999999</c:v>
                </c:pt>
                <c:pt idx="4771">
                  <c:v>16.880811569999999</c:v>
                </c:pt>
                <c:pt idx="4772">
                  <c:v>16.755266070000001</c:v>
                </c:pt>
                <c:pt idx="4773">
                  <c:v>16.38339955</c:v>
                </c:pt>
                <c:pt idx="4774">
                  <c:v>16.236801199999999</c:v>
                </c:pt>
                <c:pt idx="4775">
                  <c:v>15.89474304</c:v>
                </c:pt>
                <c:pt idx="4776">
                  <c:v>15.82034084</c:v>
                </c:pt>
                <c:pt idx="4777">
                  <c:v>15.43195489</c:v>
                </c:pt>
                <c:pt idx="4778">
                  <c:v>15.224538020000001</c:v>
                </c:pt>
                <c:pt idx="4779">
                  <c:v>14.925670520000001</c:v>
                </c:pt>
                <c:pt idx="4780">
                  <c:v>14.77673802</c:v>
                </c:pt>
                <c:pt idx="4781">
                  <c:v>15.13528213</c:v>
                </c:pt>
                <c:pt idx="4782">
                  <c:v>14.460757790000001</c:v>
                </c:pt>
                <c:pt idx="4783">
                  <c:v>14.505570280000001</c:v>
                </c:pt>
                <c:pt idx="4784">
                  <c:v>14.184540650000001</c:v>
                </c:pt>
                <c:pt idx="4785">
                  <c:v>14.193005339999999</c:v>
                </c:pt>
                <c:pt idx="4786">
                  <c:v>14.26810345</c:v>
                </c:pt>
                <c:pt idx="4787">
                  <c:v>13.97480955</c:v>
                </c:pt>
                <c:pt idx="4788">
                  <c:v>12.56685483</c:v>
                </c:pt>
                <c:pt idx="4789">
                  <c:v>13.732863330000001</c:v>
                </c:pt>
                <c:pt idx="4790">
                  <c:v>14.617758159999999</c:v>
                </c:pt>
                <c:pt idx="4791">
                  <c:v>15.130537820000001</c:v>
                </c:pt>
                <c:pt idx="4792">
                  <c:v>15.34736973</c:v>
                </c:pt>
                <c:pt idx="4793">
                  <c:v>15.82193902</c:v>
                </c:pt>
                <c:pt idx="4794">
                  <c:v>16.111413989999999</c:v>
                </c:pt>
                <c:pt idx="4795">
                  <c:v>15.079919690000001</c:v>
                </c:pt>
                <c:pt idx="4796">
                  <c:v>15.03906009</c:v>
                </c:pt>
                <c:pt idx="4797">
                  <c:v>15.03932603</c:v>
                </c:pt>
                <c:pt idx="4798">
                  <c:v>15.220843289999999</c:v>
                </c:pt>
                <c:pt idx="4799">
                  <c:v>15.045021480000001</c:v>
                </c:pt>
                <c:pt idx="4800">
                  <c:v>14.749376059999999</c:v>
                </c:pt>
                <c:pt idx="4801">
                  <c:v>14.70119072</c:v>
                </c:pt>
                <c:pt idx="4802">
                  <c:v>14.155970890000001</c:v>
                </c:pt>
                <c:pt idx="4803">
                  <c:v>13.781325430000001</c:v>
                </c:pt>
                <c:pt idx="4804">
                  <c:v>13.427649580000001</c:v>
                </c:pt>
                <c:pt idx="4805">
                  <c:v>13.121106920000001</c:v>
                </c:pt>
                <c:pt idx="4806">
                  <c:v>12.81372565</c:v>
                </c:pt>
                <c:pt idx="4807">
                  <c:v>12.60062353</c:v>
                </c:pt>
                <c:pt idx="4808">
                  <c:v>12.375647280000001</c:v>
                </c:pt>
                <c:pt idx="4809">
                  <c:v>12.26540466</c:v>
                </c:pt>
                <c:pt idx="4810">
                  <c:v>15.05901158</c:v>
                </c:pt>
                <c:pt idx="4811">
                  <c:v>16.00910434</c:v>
                </c:pt>
                <c:pt idx="4812">
                  <c:v>16.888800270000001</c:v>
                </c:pt>
                <c:pt idx="4813">
                  <c:v>17.005230269999998</c:v>
                </c:pt>
                <c:pt idx="4814">
                  <c:v>17.091771730000001</c:v>
                </c:pt>
                <c:pt idx="4815">
                  <c:v>17.666667799999999</c:v>
                </c:pt>
                <c:pt idx="4816">
                  <c:v>17.839962409999998</c:v>
                </c:pt>
                <c:pt idx="4817">
                  <c:v>17.768791929999999</c:v>
                </c:pt>
                <c:pt idx="4818">
                  <c:v>17.601036270000002</c:v>
                </c:pt>
                <c:pt idx="4819">
                  <c:v>17.490497189999999</c:v>
                </c:pt>
                <c:pt idx="4820">
                  <c:v>17.423516530000001</c:v>
                </c:pt>
                <c:pt idx="4821">
                  <c:v>17.39761704</c:v>
                </c:pt>
                <c:pt idx="4822">
                  <c:v>16.695790850000002</c:v>
                </c:pt>
                <c:pt idx="4823">
                  <c:v>17.092023569999999</c:v>
                </c:pt>
                <c:pt idx="4824">
                  <c:v>16.837750840000002</c:v>
                </c:pt>
                <c:pt idx="4825">
                  <c:v>16.414468679999999</c:v>
                </c:pt>
                <c:pt idx="4826">
                  <c:v>16.20341204</c:v>
                </c:pt>
                <c:pt idx="4827">
                  <c:v>16.088626980000001</c:v>
                </c:pt>
                <c:pt idx="4828">
                  <c:v>16.35568087</c:v>
                </c:pt>
                <c:pt idx="4829">
                  <c:v>16.02371479</c:v>
                </c:pt>
                <c:pt idx="4830">
                  <c:v>16.786783020000001</c:v>
                </c:pt>
                <c:pt idx="4831">
                  <c:v>16.473884980000001</c:v>
                </c:pt>
                <c:pt idx="4832">
                  <c:v>16.339170370000001</c:v>
                </c:pt>
                <c:pt idx="4833">
                  <c:v>16.210420079999999</c:v>
                </c:pt>
                <c:pt idx="4834">
                  <c:v>16.324783650000001</c:v>
                </c:pt>
                <c:pt idx="4835">
                  <c:v>15.591696779999999</c:v>
                </c:pt>
                <c:pt idx="4836">
                  <c:v>15.159795770000001</c:v>
                </c:pt>
                <c:pt idx="4837">
                  <c:v>14.38276946</c:v>
                </c:pt>
                <c:pt idx="4838">
                  <c:v>13.750793570000001</c:v>
                </c:pt>
                <c:pt idx="4839">
                  <c:v>13.664726269999999</c:v>
                </c:pt>
                <c:pt idx="4840">
                  <c:v>13.42594061</c:v>
                </c:pt>
                <c:pt idx="4841">
                  <c:v>13.63604763</c:v>
                </c:pt>
                <c:pt idx="4842">
                  <c:v>14.5462512</c:v>
                </c:pt>
                <c:pt idx="4843">
                  <c:v>14.56964617</c:v>
                </c:pt>
                <c:pt idx="4844">
                  <c:v>13.46602508</c:v>
                </c:pt>
                <c:pt idx="4845">
                  <c:v>13.311286969999999</c:v>
                </c:pt>
                <c:pt idx="4846">
                  <c:v>13.49372058</c:v>
                </c:pt>
                <c:pt idx="4847">
                  <c:v>13.58181405</c:v>
                </c:pt>
                <c:pt idx="4848">
                  <c:v>13.503167749999999</c:v>
                </c:pt>
                <c:pt idx="4849">
                  <c:v>13.426931120000001</c:v>
                </c:pt>
                <c:pt idx="4850">
                  <c:v>12.637811429999999</c:v>
                </c:pt>
                <c:pt idx="4851">
                  <c:v>13.373251610000001</c:v>
                </c:pt>
                <c:pt idx="4852">
                  <c:v>13.90629478</c:v>
                </c:pt>
                <c:pt idx="4853">
                  <c:v>13.77378764</c:v>
                </c:pt>
                <c:pt idx="4854">
                  <c:v>13.66897724</c:v>
                </c:pt>
                <c:pt idx="4855">
                  <c:v>13.625590040000001</c:v>
                </c:pt>
                <c:pt idx="4856">
                  <c:v>13.63862716</c:v>
                </c:pt>
                <c:pt idx="4857">
                  <c:v>13.6687069</c:v>
                </c:pt>
                <c:pt idx="4858">
                  <c:v>13.480434839999999</c:v>
                </c:pt>
                <c:pt idx="4859">
                  <c:v>13.510955020000001</c:v>
                </c:pt>
                <c:pt idx="4860">
                  <c:v>13.16955544</c:v>
                </c:pt>
                <c:pt idx="4861">
                  <c:v>14.302971960000001</c:v>
                </c:pt>
                <c:pt idx="4862">
                  <c:v>16.610075770000002</c:v>
                </c:pt>
                <c:pt idx="4863">
                  <c:v>16.779800009999999</c:v>
                </c:pt>
                <c:pt idx="4864">
                  <c:v>16.83191467</c:v>
                </c:pt>
                <c:pt idx="4865">
                  <c:v>16.834060619999999</c:v>
                </c:pt>
                <c:pt idx="4866">
                  <c:v>16.995749570000001</c:v>
                </c:pt>
                <c:pt idx="4867">
                  <c:v>17.15702757</c:v>
                </c:pt>
                <c:pt idx="4868">
                  <c:v>17.24369677</c:v>
                </c:pt>
                <c:pt idx="4869">
                  <c:v>17.091821880000001</c:v>
                </c:pt>
                <c:pt idx="4870">
                  <c:v>16.797864359999998</c:v>
                </c:pt>
                <c:pt idx="4871">
                  <c:v>16.552024920000001</c:v>
                </c:pt>
                <c:pt idx="4872">
                  <c:v>16.243375929999999</c:v>
                </c:pt>
                <c:pt idx="4873">
                  <c:v>16.121306359999998</c:v>
                </c:pt>
                <c:pt idx="4874">
                  <c:v>15.841417</c:v>
                </c:pt>
                <c:pt idx="4875">
                  <c:v>15.342329810000001</c:v>
                </c:pt>
                <c:pt idx="4876">
                  <c:v>14.78024885</c:v>
                </c:pt>
                <c:pt idx="4877">
                  <c:v>13.719819429999999</c:v>
                </c:pt>
                <c:pt idx="4878">
                  <c:v>12.78513253</c:v>
                </c:pt>
                <c:pt idx="4879">
                  <c:v>12.52620772</c:v>
                </c:pt>
                <c:pt idx="4880">
                  <c:v>12.557114990000001</c:v>
                </c:pt>
                <c:pt idx="4881">
                  <c:v>12.44030506</c:v>
                </c:pt>
                <c:pt idx="4882">
                  <c:v>12.28948054</c:v>
                </c:pt>
                <c:pt idx="4883">
                  <c:v>12.345344949999999</c:v>
                </c:pt>
                <c:pt idx="4884">
                  <c:v>11.99714926</c:v>
                </c:pt>
                <c:pt idx="4885">
                  <c:v>12.16591955</c:v>
                </c:pt>
                <c:pt idx="4886">
                  <c:v>12.021329590000001</c:v>
                </c:pt>
                <c:pt idx="4887">
                  <c:v>12.09037225</c:v>
                </c:pt>
                <c:pt idx="4888">
                  <c:v>12.19307057</c:v>
                </c:pt>
                <c:pt idx="4889">
                  <c:v>12.369852059999999</c:v>
                </c:pt>
                <c:pt idx="4890">
                  <c:v>12.641988509999999</c:v>
                </c:pt>
                <c:pt idx="4891">
                  <c:v>12.62799706</c:v>
                </c:pt>
                <c:pt idx="4892">
                  <c:v>11.72303608</c:v>
                </c:pt>
                <c:pt idx="4893">
                  <c:v>11.41846469</c:v>
                </c:pt>
                <c:pt idx="4894">
                  <c:v>12.030299579999999</c:v>
                </c:pt>
                <c:pt idx="4895">
                  <c:v>12.477770169999999</c:v>
                </c:pt>
                <c:pt idx="4896">
                  <c:v>12.62322127</c:v>
                </c:pt>
                <c:pt idx="4897">
                  <c:v>12.54319765</c:v>
                </c:pt>
                <c:pt idx="4898">
                  <c:v>12.32831623</c:v>
                </c:pt>
                <c:pt idx="4899">
                  <c:v>12.062904959999999</c:v>
                </c:pt>
                <c:pt idx="4900">
                  <c:v>11.70724328</c:v>
                </c:pt>
                <c:pt idx="4901">
                  <c:v>11.563760690000001</c:v>
                </c:pt>
                <c:pt idx="4902">
                  <c:v>11.433598419999999</c:v>
                </c:pt>
                <c:pt idx="4903">
                  <c:v>11.34558816</c:v>
                </c:pt>
                <c:pt idx="4904">
                  <c:v>11.380440370000001</c:v>
                </c:pt>
                <c:pt idx="4905">
                  <c:v>11.33971431</c:v>
                </c:pt>
                <c:pt idx="4906">
                  <c:v>11.07175075</c:v>
                </c:pt>
                <c:pt idx="4907">
                  <c:v>12.383213120000001</c:v>
                </c:pt>
                <c:pt idx="4908">
                  <c:v>13.58445751</c:v>
                </c:pt>
                <c:pt idx="4909">
                  <c:v>13.77477828</c:v>
                </c:pt>
                <c:pt idx="4910">
                  <c:v>14.10328034</c:v>
                </c:pt>
                <c:pt idx="4911">
                  <c:v>14.48196109</c:v>
                </c:pt>
                <c:pt idx="4912">
                  <c:v>14.812647220000001</c:v>
                </c:pt>
                <c:pt idx="4913">
                  <c:v>15.045434569999999</c:v>
                </c:pt>
                <c:pt idx="4914">
                  <c:v>15.056376930000001</c:v>
                </c:pt>
                <c:pt idx="4915">
                  <c:v>14.745227659999999</c:v>
                </c:pt>
                <c:pt idx="4916">
                  <c:v>14.715692389999999</c:v>
                </c:pt>
                <c:pt idx="4917">
                  <c:v>14.570724500000001</c:v>
                </c:pt>
                <c:pt idx="4918">
                  <c:v>14.364696029999999</c:v>
                </c:pt>
                <c:pt idx="4919">
                  <c:v>14.04995298</c:v>
                </c:pt>
                <c:pt idx="4920">
                  <c:v>13.48850118</c:v>
                </c:pt>
                <c:pt idx="4921">
                  <c:v>13.26663418</c:v>
                </c:pt>
                <c:pt idx="4922">
                  <c:v>12.993738260000001</c:v>
                </c:pt>
                <c:pt idx="4923">
                  <c:v>12.71361855</c:v>
                </c:pt>
                <c:pt idx="4924">
                  <c:v>12.50542707</c:v>
                </c:pt>
                <c:pt idx="4925">
                  <c:v>11.83914959</c:v>
                </c:pt>
                <c:pt idx="4926">
                  <c:v>10.801559109999999</c:v>
                </c:pt>
                <c:pt idx="4927">
                  <c:v>9.6340280909999993</c:v>
                </c:pt>
                <c:pt idx="4928">
                  <c:v>8.5534447749999991</c:v>
                </c:pt>
                <c:pt idx="4929">
                  <c:v>7.8477855339999998</c:v>
                </c:pt>
                <c:pt idx="4930">
                  <c:v>8.1804349189999996</c:v>
                </c:pt>
                <c:pt idx="4931">
                  <c:v>8.4381955120000001</c:v>
                </c:pt>
                <c:pt idx="4932">
                  <c:v>8.2245957000000001</c:v>
                </c:pt>
                <c:pt idx="4933">
                  <c:v>8.0657699839999992</c:v>
                </c:pt>
                <c:pt idx="4934">
                  <c:v>7.9336379160000003</c:v>
                </c:pt>
                <c:pt idx="4935">
                  <c:v>7.7158313539999996</c:v>
                </c:pt>
                <c:pt idx="4936">
                  <c:v>7.7607400389999999</c:v>
                </c:pt>
                <c:pt idx="4937">
                  <c:v>7.9333467799999999</c:v>
                </c:pt>
                <c:pt idx="4938">
                  <c:v>7.6554963410000001</c:v>
                </c:pt>
                <c:pt idx="4939">
                  <c:v>7.7591616940000003</c:v>
                </c:pt>
                <c:pt idx="4940">
                  <c:v>7.8814993519999996</c:v>
                </c:pt>
                <c:pt idx="4941">
                  <c:v>7.6267452450000004</c:v>
                </c:pt>
                <c:pt idx="4942">
                  <c:v>7.3163499969999997</c:v>
                </c:pt>
                <c:pt idx="4943">
                  <c:v>6.6631005300000004</c:v>
                </c:pt>
                <c:pt idx="4944">
                  <c:v>5.8329800699999996</c:v>
                </c:pt>
                <c:pt idx="4945">
                  <c:v>5.3460280539999996</c:v>
                </c:pt>
                <c:pt idx="4946">
                  <c:v>4.7353565040000003</c:v>
                </c:pt>
                <c:pt idx="4947">
                  <c:v>5.8849846460000004</c:v>
                </c:pt>
                <c:pt idx="4948">
                  <c:v>6.2497029150000003</c:v>
                </c:pt>
                <c:pt idx="4949">
                  <c:v>7.0139849239999998</c:v>
                </c:pt>
                <c:pt idx="4950">
                  <c:v>7.2442232779999998</c:v>
                </c:pt>
                <c:pt idx="4951">
                  <c:v>7.2502396969999996</c:v>
                </c:pt>
                <c:pt idx="4952">
                  <c:v>6.813481511</c:v>
                </c:pt>
                <c:pt idx="4953">
                  <c:v>6.3821394959999997</c:v>
                </c:pt>
                <c:pt idx="4954">
                  <c:v>6.286304253</c:v>
                </c:pt>
                <c:pt idx="4955">
                  <c:v>13.18973164</c:v>
                </c:pt>
                <c:pt idx="4956">
                  <c:v>15.07456945</c:v>
                </c:pt>
                <c:pt idx="4957">
                  <c:v>15.27963265</c:v>
                </c:pt>
                <c:pt idx="4958">
                  <c:v>15.21810189</c:v>
                </c:pt>
                <c:pt idx="4959">
                  <c:v>14.893504249999999</c:v>
                </c:pt>
                <c:pt idx="4960">
                  <c:v>14.481004069999999</c:v>
                </c:pt>
                <c:pt idx="4961">
                  <c:v>13.87094785</c:v>
                </c:pt>
                <c:pt idx="4962">
                  <c:v>11.908187939999999</c:v>
                </c:pt>
                <c:pt idx="4963">
                  <c:v>9.4469577309999995</c:v>
                </c:pt>
                <c:pt idx="4964">
                  <c:v>9.8418513169999997</c:v>
                </c:pt>
                <c:pt idx="4965">
                  <c:v>10.05835377</c:v>
                </c:pt>
                <c:pt idx="4966">
                  <c:v>9.7524930390000009</c:v>
                </c:pt>
                <c:pt idx="4967">
                  <c:v>9.2329872040000005</c:v>
                </c:pt>
                <c:pt idx="4968">
                  <c:v>8.778746795</c:v>
                </c:pt>
                <c:pt idx="4969">
                  <c:v>8.3824552299999997</c:v>
                </c:pt>
                <c:pt idx="4970">
                  <c:v>8.1344288989999995</c:v>
                </c:pt>
                <c:pt idx="4971">
                  <c:v>8.0314181930000004</c:v>
                </c:pt>
                <c:pt idx="4972">
                  <c:v>7.9908479779999997</c:v>
                </c:pt>
                <c:pt idx="4973">
                  <c:v>7.8635261280000002</c:v>
                </c:pt>
                <c:pt idx="4974">
                  <c:v>7.8633644949999999</c:v>
                </c:pt>
                <c:pt idx="4975">
                  <c:v>7.8867470219999998</c:v>
                </c:pt>
                <c:pt idx="4976">
                  <c:v>7.8922026089999999</c:v>
                </c:pt>
                <c:pt idx="4977">
                  <c:v>7.7899052859999998</c:v>
                </c:pt>
                <c:pt idx="4978">
                  <c:v>7.9557438200000004</c:v>
                </c:pt>
                <c:pt idx="4979">
                  <c:v>8.356978883</c:v>
                </c:pt>
                <c:pt idx="4980">
                  <c:v>8.5642521089999999</c:v>
                </c:pt>
                <c:pt idx="4981">
                  <c:v>8.6177168070000008</c:v>
                </c:pt>
                <c:pt idx="4982">
                  <c:v>8.8191280540000001</c:v>
                </c:pt>
                <c:pt idx="4983">
                  <c:v>14.16292582</c:v>
                </c:pt>
                <c:pt idx="4984">
                  <c:v>16.28234278</c:v>
                </c:pt>
                <c:pt idx="4985">
                  <c:v>15.278624649999999</c:v>
                </c:pt>
                <c:pt idx="4986">
                  <c:v>10.34016087</c:v>
                </c:pt>
                <c:pt idx="4987">
                  <c:v>8.8623563969999992</c:v>
                </c:pt>
                <c:pt idx="4988">
                  <c:v>8.750163723</c:v>
                </c:pt>
                <c:pt idx="4989">
                  <c:v>8.6625804120000005</c:v>
                </c:pt>
                <c:pt idx="4990">
                  <c:v>8.6090995130000003</c:v>
                </c:pt>
                <c:pt idx="4991">
                  <c:v>8.4884549939999996</c:v>
                </c:pt>
                <c:pt idx="4992">
                  <c:v>8.5673090980000008</c:v>
                </c:pt>
                <c:pt idx="4993">
                  <c:v>8.5241553850000003</c:v>
                </c:pt>
                <c:pt idx="4994">
                  <c:v>8.5251236890000008</c:v>
                </c:pt>
                <c:pt idx="4995">
                  <c:v>8.588698977</c:v>
                </c:pt>
                <c:pt idx="4996">
                  <c:v>8.4964521279999996</c:v>
                </c:pt>
                <c:pt idx="4997">
                  <c:v>8.3562187790000007</c:v>
                </c:pt>
                <c:pt idx="4998">
                  <c:v>8.1951341000000006</c:v>
                </c:pt>
                <c:pt idx="4999">
                  <c:v>8.7379557309999996</c:v>
                </c:pt>
                <c:pt idx="5000">
                  <c:v>10.32819894</c:v>
                </c:pt>
                <c:pt idx="5001">
                  <c:v>10.63154585</c:v>
                </c:pt>
                <c:pt idx="5002">
                  <c:v>10.60791453</c:v>
                </c:pt>
                <c:pt idx="5003">
                  <c:v>14.886651540000001</c:v>
                </c:pt>
                <c:pt idx="5004">
                  <c:v>17.837142910000001</c:v>
                </c:pt>
                <c:pt idx="5005">
                  <c:v>16.83737168</c:v>
                </c:pt>
                <c:pt idx="5006">
                  <c:v>15.29820041</c:v>
                </c:pt>
                <c:pt idx="5007">
                  <c:v>13.84113387</c:v>
                </c:pt>
                <c:pt idx="5008">
                  <c:v>13.384709669999999</c:v>
                </c:pt>
                <c:pt idx="5009">
                  <c:v>12.84753342</c:v>
                </c:pt>
                <c:pt idx="5010">
                  <c:v>10.267159230000001</c:v>
                </c:pt>
                <c:pt idx="5011">
                  <c:v>9.6072862800000003</c:v>
                </c:pt>
                <c:pt idx="5012">
                  <c:v>9.1162915239999993</c:v>
                </c:pt>
                <c:pt idx="5013">
                  <c:v>8.1928206990000003</c:v>
                </c:pt>
                <c:pt idx="5014">
                  <c:v>7.4326055850000001</c:v>
                </c:pt>
                <c:pt idx="5015">
                  <c:v>6.4364014039999997</c:v>
                </c:pt>
                <c:pt idx="5016">
                  <c:v>5.9749020699999997</c:v>
                </c:pt>
                <c:pt idx="5017">
                  <c:v>5.7646651090000001</c:v>
                </c:pt>
                <c:pt idx="5018">
                  <c:v>6.0812220909999999</c:v>
                </c:pt>
                <c:pt idx="5019">
                  <c:v>7.8778816190000001</c:v>
                </c:pt>
                <c:pt idx="5020">
                  <c:v>8.4871601840000004</c:v>
                </c:pt>
                <c:pt idx="5021">
                  <c:v>12.51861238</c:v>
                </c:pt>
                <c:pt idx="5022">
                  <c:v>15.66561506</c:v>
                </c:pt>
                <c:pt idx="5023">
                  <c:v>17.06413225</c:v>
                </c:pt>
                <c:pt idx="5024">
                  <c:v>17.249408549999998</c:v>
                </c:pt>
                <c:pt idx="5025">
                  <c:v>17.100154880000002</c:v>
                </c:pt>
                <c:pt idx="5026">
                  <c:v>18.721401369999999</c:v>
                </c:pt>
                <c:pt idx="5027">
                  <c:v>19.53260053</c:v>
                </c:pt>
                <c:pt idx="5028">
                  <c:v>20.295741809999999</c:v>
                </c:pt>
                <c:pt idx="5029">
                  <c:v>20.64879938</c:v>
                </c:pt>
                <c:pt idx="5030">
                  <c:v>20.893768649999998</c:v>
                </c:pt>
                <c:pt idx="5031">
                  <c:v>20.958136379999999</c:v>
                </c:pt>
                <c:pt idx="5032">
                  <c:v>21.267699440000001</c:v>
                </c:pt>
                <c:pt idx="5033">
                  <c:v>21.524713479999999</c:v>
                </c:pt>
                <c:pt idx="5034">
                  <c:v>21.810901319999999</c:v>
                </c:pt>
                <c:pt idx="5035">
                  <c:v>21.953880139999999</c:v>
                </c:pt>
                <c:pt idx="5036">
                  <c:v>21.71239435</c:v>
                </c:pt>
                <c:pt idx="5037">
                  <c:v>21.189134259999999</c:v>
                </c:pt>
                <c:pt idx="5038">
                  <c:v>20.29937662</c:v>
                </c:pt>
                <c:pt idx="5039">
                  <c:v>18.48990074</c:v>
                </c:pt>
                <c:pt idx="5040">
                  <c:v>19.28759719</c:v>
                </c:pt>
                <c:pt idx="5041">
                  <c:v>19.338388670000001</c:v>
                </c:pt>
                <c:pt idx="5042">
                  <c:v>19.849337309999999</c:v>
                </c:pt>
                <c:pt idx="5043">
                  <c:v>19.008249030000002</c:v>
                </c:pt>
                <c:pt idx="5044">
                  <c:v>18.10791643</c:v>
                </c:pt>
                <c:pt idx="5045">
                  <c:v>16.335391430000001</c:v>
                </c:pt>
                <c:pt idx="5046">
                  <c:v>15.554278200000001</c:v>
                </c:pt>
                <c:pt idx="5047">
                  <c:v>14.968823309999999</c:v>
                </c:pt>
                <c:pt idx="5048">
                  <c:v>14.81168021</c:v>
                </c:pt>
                <c:pt idx="5049">
                  <c:v>14.557047689999999</c:v>
                </c:pt>
                <c:pt idx="5050">
                  <c:v>13.20478286</c:v>
                </c:pt>
                <c:pt idx="5051">
                  <c:v>12.00985096</c:v>
                </c:pt>
                <c:pt idx="5052">
                  <c:v>11.97315075</c:v>
                </c:pt>
                <c:pt idx="5053">
                  <c:v>11.92545896</c:v>
                </c:pt>
                <c:pt idx="5054">
                  <c:v>11.797639719999999</c:v>
                </c:pt>
                <c:pt idx="5055">
                  <c:v>11.828496449999999</c:v>
                </c:pt>
                <c:pt idx="5056">
                  <c:v>11.85234919</c:v>
                </c:pt>
                <c:pt idx="5057">
                  <c:v>11.8316553</c:v>
                </c:pt>
                <c:pt idx="5058">
                  <c:v>11.658345730000001</c:v>
                </c:pt>
                <c:pt idx="5059">
                  <c:v>11.142928700000001</c:v>
                </c:pt>
                <c:pt idx="5060">
                  <c:v>10.90759338</c:v>
                </c:pt>
                <c:pt idx="5061">
                  <c:v>10.362787429999999</c:v>
                </c:pt>
                <c:pt idx="5062">
                  <c:v>10.171384570000001</c:v>
                </c:pt>
                <c:pt idx="5063">
                  <c:v>9.9080290499999997</c:v>
                </c:pt>
                <c:pt idx="5064">
                  <c:v>9.7282390200000002</c:v>
                </c:pt>
                <c:pt idx="5065">
                  <c:v>9.9715591929999992</c:v>
                </c:pt>
                <c:pt idx="5066">
                  <c:v>9.9652965640000009</c:v>
                </c:pt>
                <c:pt idx="5067">
                  <c:v>10.002172160000001</c:v>
                </c:pt>
                <c:pt idx="5068">
                  <c:v>10.25945967</c:v>
                </c:pt>
                <c:pt idx="5069">
                  <c:v>10.878682400000001</c:v>
                </c:pt>
                <c:pt idx="5070">
                  <c:v>12.26305155</c:v>
                </c:pt>
                <c:pt idx="5071">
                  <c:v>12.322990750000001</c:v>
                </c:pt>
                <c:pt idx="5072">
                  <c:v>12.767938839999999</c:v>
                </c:pt>
                <c:pt idx="5073">
                  <c:v>13.293593</c:v>
                </c:pt>
                <c:pt idx="5074">
                  <c:v>12.68002615</c:v>
                </c:pt>
                <c:pt idx="5075">
                  <c:v>13.483654720000001</c:v>
                </c:pt>
                <c:pt idx="5076">
                  <c:v>13.181334039999999</c:v>
                </c:pt>
                <c:pt idx="5077">
                  <c:v>13.4420778</c:v>
                </c:pt>
                <c:pt idx="5078">
                  <c:v>13.54560019</c:v>
                </c:pt>
                <c:pt idx="5079">
                  <c:v>13.52719806</c:v>
                </c:pt>
                <c:pt idx="5080">
                  <c:v>13.953468859999999</c:v>
                </c:pt>
                <c:pt idx="5081">
                  <c:v>14.762175020000001</c:v>
                </c:pt>
                <c:pt idx="5082">
                  <c:v>15.282220629999999</c:v>
                </c:pt>
                <c:pt idx="5083">
                  <c:v>15.49541535</c:v>
                </c:pt>
                <c:pt idx="5084">
                  <c:v>14.75946345</c:v>
                </c:pt>
                <c:pt idx="5085">
                  <c:v>14.44452815</c:v>
                </c:pt>
                <c:pt idx="5086">
                  <c:v>13.68839408</c:v>
                </c:pt>
                <c:pt idx="5087">
                  <c:v>12.631414169999999</c:v>
                </c:pt>
                <c:pt idx="5088">
                  <c:v>11.912475300000001</c:v>
                </c:pt>
                <c:pt idx="5089">
                  <c:v>12.26083437</c:v>
                </c:pt>
                <c:pt idx="5090">
                  <c:v>12.172510109999999</c:v>
                </c:pt>
                <c:pt idx="5091">
                  <c:v>11.59196607</c:v>
                </c:pt>
                <c:pt idx="5092">
                  <c:v>11.37889931</c:v>
                </c:pt>
                <c:pt idx="5093">
                  <c:v>11.01418189</c:v>
                </c:pt>
                <c:pt idx="5094">
                  <c:v>11.31797978</c:v>
                </c:pt>
                <c:pt idx="5095">
                  <c:v>11.14647195</c:v>
                </c:pt>
                <c:pt idx="5096">
                  <c:v>10.93972892</c:v>
                </c:pt>
                <c:pt idx="5097">
                  <c:v>10.767107960000001</c:v>
                </c:pt>
                <c:pt idx="5098">
                  <c:v>10.852230029999999</c:v>
                </c:pt>
                <c:pt idx="5099">
                  <c:v>10.96892901</c:v>
                </c:pt>
                <c:pt idx="5100">
                  <c:v>12.56514307</c:v>
                </c:pt>
                <c:pt idx="5101">
                  <c:v>13.62392938</c:v>
                </c:pt>
                <c:pt idx="5102">
                  <c:v>13.91496617</c:v>
                </c:pt>
                <c:pt idx="5103">
                  <c:v>14.184945770000001</c:v>
                </c:pt>
                <c:pt idx="5104">
                  <c:v>14.375405199999999</c:v>
                </c:pt>
                <c:pt idx="5105">
                  <c:v>14.35275343</c:v>
                </c:pt>
                <c:pt idx="5106">
                  <c:v>14.371984100000001</c:v>
                </c:pt>
                <c:pt idx="5107">
                  <c:v>13.95381609</c:v>
                </c:pt>
                <c:pt idx="5108">
                  <c:v>13.80788415</c:v>
                </c:pt>
                <c:pt idx="5109">
                  <c:v>14.06910888</c:v>
                </c:pt>
                <c:pt idx="5110">
                  <c:v>14.41245101</c:v>
                </c:pt>
                <c:pt idx="5111">
                  <c:v>14.663311070000001</c:v>
                </c:pt>
                <c:pt idx="5112">
                  <c:v>14.94508411</c:v>
                </c:pt>
                <c:pt idx="5113">
                  <c:v>15.14129911</c:v>
                </c:pt>
                <c:pt idx="5114">
                  <c:v>15.12256794</c:v>
                </c:pt>
                <c:pt idx="5115">
                  <c:v>15.200744139999999</c:v>
                </c:pt>
                <c:pt idx="5116">
                  <c:v>15.37842796</c:v>
                </c:pt>
                <c:pt idx="5117">
                  <c:v>15.72730831</c:v>
                </c:pt>
                <c:pt idx="5118">
                  <c:v>15.82618916</c:v>
                </c:pt>
                <c:pt idx="5119">
                  <c:v>15.80588964</c:v>
                </c:pt>
                <c:pt idx="5120">
                  <c:v>15.47637658</c:v>
                </c:pt>
                <c:pt idx="5121">
                  <c:v>15.514020329999999</c:v>
                </c:pt>
                <c:pt idx="5122">
                  <c:v>15.75345197</c:v>
                </c:pt>
                <c:pt idx="5123">
                  <c:v>15.687275209999999</c:v>
                </c:pt>
                <c:pt idx="5124">
                  <c:v>14.92533852</c:v>
                </c:pt>
                <c:pt idx="5125">
                  <c:v>13.87075215</c:v>
                </c:pt>
                <c:pt idx="5126">
                  <c:v>13.12190856</c:v>
                </c:pt>
                <c:pt idx="5127">
                  <c:v>12.607452289999999</c:v>
                </c:pt>
                <c:pt idx="5128">
                  <c:v>12.523928550000001</c:v>
                </c:pt>
                <c:pt idx="5129">
                  <c:v>12.513309720000001</c:v>
                </c:pt>
                <c:pt idx="5130">
                  <c:v>12.27346968</c:v>
                </c:pt>
                <c:pt idx="5131">
                  <c:v>12.09904201</c:v>
                </c:pt>
                <c:pt idx="5132">
                  <c:v>12.01947535</c:v>
                </c:pt>
                <c:pt idx="5133">
                  <c:v>12.694741799999999</c:v>
                </c:pt>
                <c:pt idx="5134">
                  <c:v>13.82927881</c:v>
                </c:pt>
                <c:pt idx="5135">
                  <c:v>14.18885203</c:v>
                </c:pt>
                <c:pt idx="5136">
                  <c:v>14.764247620000001</c:v>
                </c:pt>
                <c:pt idx="5137">
                  <c:v>14.132350519999999</c:v>
                </c:pt>
                <c:pt idx="5138">
                  <c:v>13.918343289999999</c:v>
                </c:pt>
                <c:pt idx="5139">
                  <c:v>13.954765159999999</c:v>
                </c:pt>
                <c:pt idx="5140">
                  <c:v>14.05946327</c:v>
                </c:pt>
                <c:pt idx="5141">
                  <c:v>14.11862532</c:v>
                </c:pt>
                <c:pt idx="5142">
                  <c:v>13.682343270000001</c:v>
                </c:pt>
                <c:pt idx="5143">
                  <c:v>13.42081445</c:v>
                </c:pt>
                <c:pt idx="5144">
                  <c:v>13.44597641</c:v>
                </c:pt>
                <c:pt idx="5145">
                  <c:v>13.609934340000001</c:v>
                </c:pt>
                <c:pt idx="5146">
                  <c:v>13.49136446</c:v>
                </c:pt>
                <c:pt idx="5147">
                  <c:v>13.471442079999999</c:v>
                </c:pt>
                <c:pt idx="5148">
                  <c:v>13.52393154</c:v>
                </c:pt>
                <c:pt idx="5149">
                  <c:v>13.66446852</c:v>
                </c:pt>
                <c:pt idx="5150">
                  <c:v>14.059986609999999</c:v>
                </c:pt>
                <c:pt idx="5151">
                  <c:v>16.185138049999999</c:v>
                </c:pt>
                <c:pt idx="5152">
                  <c:v>16.454242839999999</c:v>
                </c:pt>
                <c:pt idx="5153">
                  <c:v>16.391048210000001</c:v>
                </c:pt>
                <c:pt idx="5154">
                  <c:v>16.440500140000001</c:v>
                </c:pt>
                <c:pt idx="5155">
                  <c:v>16.564558040000001</c:v>
                </c:pt>
                <c:pt idx="5156">
                  <c:v>16.587543650000001</c:v>
                </c:pt>
                <c:pt idx="5157">
                  <c:v>16.799032780000001</c:v>
                </c:pt>
                <c:pt idx="5158">
                  <c:v>16.912454400000001</c:v>
                </c:pt>
                <c:pt idx="5159">
                  <c:v>16.777591839999999</c:v>
                </c:pt>
                <c:pt idx="5160">
                  <c:v>16.897939730000001</c:v>
                </c:pt>
                <c:pt idx="5161">
                  <c:v>17.08632162</c:v>
                </c:pt>
                <c:pt idx="5162">
                  <c:v>17.187828769999999</c:v>
                </c:pt>
                <c:pt idx="5163">
                  <c:v>17.213332479999998</c:v>
                </c:pt>
                <c:pt idx="5164">
                  <c:v>17.268521960000001</c:v>
                </c:pt>
                <c:pt idx="5165">
                  <c:v>17.26913124</c:v>
                </c:pt>
                <c:pt idx="5166">
                  <c:v>17.07438338</c:v>
                </c:pt>
                <c:pt idx="5167">
                  <c:v>17.112398410000001</c:v>
                </c:pt>
                <c:pt idx="5168">
                  <c:v>16.75563803</c:v>
                </c:pt>
                <c:pt idx="5169">
                  <c:v>15.73705065</c:v>
                </c:pt>
                <c:pt idx="5170">
                  <c:v>15.70525494</c:v>
                </c:pt>
                <c:pt idx="5171">
                  <c:v>16.056707240000001</c:v>
                </c:pt>
                <c:pt idx="5172">
                  <c:v>15.654405669999999</c:v>
                </c:pt>
                <c:pt idx="5173">
                  <c:v>15.95295887</c:v>
                </c:pt>
                <c:pt idx="5174">
                  <c:v>16.03505389</c:v>
                </c:pt>
                <c:pt idx="5175">
                  <c:v>16.528539259999999</c:v>
                </c:pt>
                <c:pt idx="5176">
                  <c:v>16.387439319999999</c:v>
                </c:pt>
                <c:pt idx="5177">
                  <c:v>16.664101479999999</c:v>
                </c:pt>
                <c:pt idx="5178">
                  <c:v>18.028992179999999</c:v>
                </c:pt>
                <c:pt idx="5179">
                  <c:v>18.105666339999999</c:v>
                </c:pt>
                <c:pt idx="5180">
                  <c:v>17.806522789999999</c:v>
                </c:pt>
                <c:pt idx="5181">
                  <c:v>17.51327191</c:v>
                </c:pt>
                <c:pt idx="5182">
                  <c:v>17.061660830000001</c:v>
                </c:pt>
                <c:pt idx="5183">
                  <c:v>17.233569280000001</c:v>
                </c:pt>
                <c:pt idx="5184">
                  <c:v>16.716774130000001</c:v>
                </c:pt>
                <c:pt idx="5185">
                  <c:v>16.192616269999998</c:v>
                </c:pt>
                <c:pt idx="5186">
                  <c:v>15.96633177</c:v>
                </c:pt>
                <c:pt idx="5187">
                  <c:v>15.35473942</c:v>
                </c:pt>
                <c:pt idx="5188">
                  <c:v>14.989605190000001</c:v>
                </c:pt>
                <c:pt idx="5189">
                  <c:v>15.022255530000001</c:v>
                </c:pt>
                <c:pt idx="5190">
                  <c:v>14.749096</c:v>
                </c:pt>
                <c:pt idx="5191">
                  <c:v>14.301832920000001</c:v>
                </c:pt>
                <c:pt idx="5192">
                  <c:v>14.22176735</c:v>
                </c:pt>
                <c:pt idx="5193">
                  <c:v>14.27296469</c:v>
                </c:pt>
                <c:pt idx="5194">
                  <c:v>14.036064</c:v>
                </c:pt>
                <c:pt idx="5195">
                  <c:v>14.347465980000001</c:v>
                </c:pt>
                <c:pt idx="5196">
                  <c:v>14.667425400000001</c:v>
                </c:pt>
                <c:pt idx="5197">
                  <c:v>15.0829477</c:v>
                </c:pt>
                <c:pt idx="5198">
                  <c:v>15.388372070000001</c:v>
                </c:pt>
                <c:pt idx="5199">
                  <c:v>16.031132360000001</c:v>
                </c:pt>
                <c:pt idx="5200">
                  <c:v>16.872178909999999</c:v>
                </c:pt>
                <c:pt idx="5201">
                  <c:v>17.677413520000002</c:v>
                </c:pt>
                <c:pt idx="5202">
                  <c:v>17.918172330000001</c:v>
                </c:pt>
                <c:pt idx="5203">
                  <c:v>18.036797350000001</c:v>
                </c:pt>
                <c:pt idx="5204">
                  <c:v>18.09053475</c:v>
                </c:pt>
                <c:pt idx="5205">
                  <c:v>17.691865119999999</c:v>
                </c:pt>
                <c:pt idx="5206">
                  <c:v>17.99325902</c:v>
                </c:pt>
                <c:pt idx="5207">
                  <c:v>18.527031449999999</c:v>
                </c:pt>
                <c:pt idx="5208">
                  <c:v>18.74092529</c:v>
                </c:pt>
                <c:pt idx="5209">
                  <c:v>18.682887019999999</c:v>
                </c:pt>
                <c:pt idx="5210">
                  <c:v>18.420430880000001</c:v>
                </c:pt>
                <c:pt idx="5211">
                  <c:v>18.216700679999999</c:v>
                </c:pt>
                <c:pt idx="5212">
                  <c:v>17.675659880000001</c:v>
                </c:pt>
                <c:pt idx="5213">
                  <c:v>17.295844840000001</c:v>
                </c:pt>
                <c:pt idx="5214">
                  <c:v>16.975594340000001</c:v>
                </c:pt>
                <c:pt idx="5215">
                  <c:v>17.51896241</c:v>
                </c:pt>
                <c:pt idx="5216">
                  <c:v>16.487107139999999</c:v>
                </c:pt>
                <c:pt idx="5217">
                  <c:v>16.996829219999999</c:v>
                </c:pt>
                <c:pt idx="5218">
                  <c:v>17.50452645</c:v>
                </c:pt>
                <c:pt idx="5219">
                  <c:v>17.911235229999999</c:v>
                </c:pt>
                <c:pt idx="5220">
                  <c:v>17.946802519999999</c:v>
                </c:pt>
                <c:pt idx="5221">
                  <c:v>17.533260970000001</c:v>
                </c:pt>
                <c:pt idx="5222">
                  <c:v>17.549945090000001</c:v>
                </c:pt>
                <c:pt idx="5223">
                  <c:v>17.32997379</c:v>
                </c:pt>
                <c:pt idx="5224">
                  <c:v>17.1978516</c:v>
                </c:pt>
                <c:pt idx="5225">
                  <c:v>17.013107609999999</c:v>
                </c:pt>
                <c:pt idx="5226">
                  <c:v>17.220681079999999</c:v>
                </c:pt>
                <c:pt idx="5227">
                  <c:v>15.765773340000001</c:v>
                </c:pt>
                <c:pt idx="5228">
                  <c:v>13.642059720000001</c:v>
                </c:pt>
                <c:pt idx="5229">
                  <c:v>11.479908679999999</c:v>
                </c:pt>
                <c:pt idx="5230">
                  <c:v>11.157559900000001</c:v>
                </c:pt>
                <c:pt idx="5231">
                  <c:v>11.52694136</c:v>
                </c:pt>
                <c:pt idx="5232">
                  <c:v>11.046806159999999</c:v>
                </c:pt>
                <c:pt idx="5233">
                  <c:v>10.366065040000001</c:v>
                </c:pt>
                <c:pt idx="5234">
                  <c:v>9.3914127510000007</c:v>
                </c:pt>
                <c:pt idx="5235">
                  <c:v>9.5325858889999999</c:v>
                </c:pt>
                <c:pt idx="5236">
                  <c:v>10.15345232</c:v>
                </c:pt>
                <c:pt idx="5237">
                  <c:v>11.242483180000001</c:v>
                </c:pt>
                <c:pt idx="5238">
                  <c:v>11.557953449999999</c:v>
                </c:pt>
                <c:pt idx="5239">
                  <c:v>11.644462470000001</c:v>
                </c:pt>
                <c:pt idx="5240">
                  <c:v>12.114493209999999</c:v>
                </c:pt>
                <c:pt idx="5241">
                  <c:v>12.21174596</c:v>
                </c:pt>
                <c:pt idx="5242">
                  <c:v>12.2295645</c:v>
                </c:pt>
                <c:pt idx="5243">
                  <c:v>12.84232518</c:v>
                </c:pt>
                <c:pt idx="5244">
                  <c:v>13.139016850000001</c:v>
                </c:pt>
                <c:pt idx="5245">
                  <c:v>13.154447810000001</c:v>
                </c:pt>
                <c:pt idx="5246">
                  <c:v>13.70793885</c:v>
                </c:pt>
                <c:pt idx="5247">
                  <c:v>14.283093859999999</c:v>
                </c:pt>
                <c:pt idx="5248">
                  <c:v>14.534898869999999</c:v>
                </c:pt>
                <c:pt idx="5249">
                  <c:v>14.74090722</c:v>
                </c:pt>
                <c:pt idx="5250">
                  <c:v>15.02069612</c:v>
                </c:pt>
                <c:pt idx="5251">
                  <c:v>15.186261350000001</c:v>
                </c:pt>
                <c:pt idx="5252">
                  <c:v>14.948425029999999</c:v>
                </c:pt>
                <c:pt idx="5253">
                  <c:v>14.801346929999999</c:v>
                </c:pt>
                <c:pt idx="5254">
                  <c:v>14.524804400000001</c:v>
                </c:pt>
                <c:pt idx="5255">
                  <c:v>13.99602507</c:v>
                </c:pt>
                <c:pt idx="5256">
                  <c:v>13.58260935</c:v>
                </c:pt>
                <c:pt idx="5257">
                  <c:v>13.38567671</c:v>
                </c:pt>
                <c:pt idx="5258">
                  <c:v>12.88904243</c:v>
                </c:pt>
                <c:pt idx="5259">
                  <c:v>12.974044490000001</c:v>
                </c:pt>
                <c:pt idx="5260">
                  <c:v>13.2046043</c:v>
                </c:pt>
                <c:pt idx="5261">
                  <c:v>13.92734031</c:v>
                </c:pt>
                <c:pt idx="5262">
                  <c:v>13.93081233</c:v>
                </c:pt>
                <c:pt idx="5263">
                  <c:v>14.22038747</c:v>
                </c:pt>
                <c:pt idx="5264">
                  <c:v>14.61079024</c:v>
                </c:pt>
                <c:pt idx="5265">
                  <c:v>15.13973401</c:v>
                </c:pt>
                <c:pt idx="5266">
                  <c:v>14.40550474</c:v>
                </c:pt>
                <c:pt idx="5267">
                  <c:v>14.325992039999999</c:v>
                </c:pt>
                <c:pt idx="5268">
                  <c:v>14.546024839999999</c:v>
                </c:pt>
                <c:pt idx="5269">
                  <c:v>14.70941633</c:v>
                </c:pt>
                <c:pt idx="5270">
                  <c:v>14.368808700000001</c:v>
                </c:pt>
                <c:pt idx="5271">
                  <c:v>13.9123173</c:v>
                </c:pt>
                <c:pt idx="5272">
                  <c:v>14.189871549999999</c:v>
                </c:pt>
                <c:pt idx="5273">
                  <c:v>14.54554907</c:v>
                </c:pt>
                <c:pt idx="5274">
                  <c:v>14.861673120000001</c:v>
                </c:pt>
                <c:pt idx="5275">
                  <c:v>15.196759869999999</c:v>
                </c:pt>
                <c:pt idx="5276">
                  <c:v>15.39334556</c:v>
                </c:pt>
                <c:pt idx="5277">
                  <c:v>15.618111730000001</c:v>
                </c:pt>
                <c:pt idx="5278">
                  <c:v>15.575696560000001</c:v>
                </c:pt>
                <c:pt idx="5279">
                  <c:v>15.21688994</c:v>
                </c:pt>
                <c:pt idx="5280">
                  <c:v>14.88841068</c:v>
                </c:pt>
                <c:pt idx="5281">
                  <c:v>14.48663925</c:v>
                </c:pt>
                <c:pt idx="5282">
                  <c:v>14.77374292</c:v>
                </c:pt>
                <c:pt idx="5283">
                  <c:v>14.425987599999999</c:v>
                </c:pt>
                <c:pt idx="5284">
                  <c:v>14.212133290000001</c:v>
                </c:pt>
                <c:pt idx="5285">
                  <c:v>13.991382809999999</c:v>
                </c:pt>
                <c:pt idx="5286">
                  <c:v>14.114400549999999</c:v>
                </c:pt>
                <c:pt idx="5287">
                  <c:v>13.869186109999999</c:v>
                </c:pt>
                <c:pt idx="5288">
                  <c:v>13.85044707</c:v>
                </c:pt>
                <c:pt idx="5289">
                  <c:v>14.03405521</c:v>
                </c:pt>
                <c:pt idx="5290">
                  <c:v>14.553444580000001</c:v>
                </c:pt>
                <c:pt idx="5291">
                  <c:v>14.630856789999999</c:v>
                </c:pt>
                <c:pt idx="5292">
                  <c:v>14.563463629999999</c:v>
                </c:pt>
                <c:pt idx="5293">
                  <c:v>14.65311829</c:v>
                </c:pt>
                <c:pt idx="5294">
                  <c:v>14.912963</c:v>
                </c:pt>
                <c:pt idx="5295">
                  <c:v>15.033317139999999</c:v>
                </c:pt>
                <c:pt idx="5296">
                  <c:v>14.994898389999999</c:v>
                </c:pt>
                <c:pt idx="5297">
                  <c:v>15.09247079</c:v>
                </c:pt>
                <c:pt idx="5298">
                  <c:v>15.08764757</c:v>
                </c:pt>
                <c:pt idx="5299">
                  <c:v>15.098386959999999</c:v>
                </c:pt>
                <c:pt idx="5300">
                  <c:v>14.995464889999999</c:v>
                </c:pt>
                <c:pt idx="5301">
                  <c:v>14.87472075</c:v>
                </c:pt>
                <c:pt idx="5302">
                  <c:v>14.92847662</c:v>
                </c:pt>
                <c:pt idx="5303">
                  <c:v>14.78405014</c:v>
                </c:pt>
                <c:pt idx="5304">
                  <c:v>14.84166697</c:v>
                </c:pt>
                <c:pt idx="5305">
                  <c:v>14.68482229</c:v>
                </c:pt>
                <c:pt idx="5306">
                  <c:v>14.60189546</c:v>
                </c:pt>
                <c:pt idx="5307">
                  <c:v>14.667122170000001</c:v>
                </c:pt>
                <c:pt idx="5308">
                  <c:v>14.443864749999999</c:v>
                </c:pt>
                <c:pt idx="5309">
                  <c:v>14.63403096</c:v>
                </c:pt>
                <c:pt idx="5310">
                  <c:v>14.628851060000001</c:v>
                </c:pt>
                <c:pt idx="5311">
                  <c:v>14.401111119999999</c:v>
                </c:pt>
                <c:pt idx="5312">
                  <c:v>14.43661479</c:v>
                </c:pt>
                <c:pt idx="5313">
                  <c:v>15.12199753</c:v>
                </c:pt>
                <c:pt idx="5314">
                  <c:v>15.06192841</c:v>
                </c:pt>
                <c:pt idx="5315">
                  <c:v>14.91723135</c:v>
                </c:pt>
                <c:pt idx="5316">
                  <c:v>14.78051913</c:v>
                </c:pt>
                <c:pt idx="5317">
                  <c:v>14.68399393</c:v>
                </c:pt>
                <c:pt idx="5318">
                  <c:v>13.93225449</c:v>
                </c:pt>
                <c:pt idx="5319">
                  <c:v>13.883234079999999</c:v>
                </c:pt>
                <c:pt idx="5320">
                  <c:v>13.85527986</c:v>
                </c:pt>
                <c:pt idx="5321">
                  <c:v>14.12465343</c:v>
                </c:pt>
                <c:pt idx="5322">
                  <c:v>14.75840434</c:v>
                </c:pt>
                <c:pt idx="5323">
                  <c:v>14.11567915</c:v>
                </c:pt>
                <c:pt idx="5324">
                  <c:v>12.40346993</c:v>
                </c:pt>
                <c:pt idx="5325">
                  <c:v>12.06308598</c:v>
                </c:pt>
                <c:pt idx="5326">
                  <c:v>12.989860289999999</c:v>
                </c:pt>
                <c:pt idx="5327">
                  <c:v>12.277916749999999</c:v>
                </c:pt>
                <c:pt idx="5328">
                  <c:v>11.99842194</c:v>
                </c:pt>
                <c:pt idx="5329">
                  <c:v>12.199244889999999</c:v>
                </c:pt>
                <c:pt idx="5330">
                  <c:v>12.24999203</c:v>
                </c:pt>
                <c:pt idx="5331">
                  <c:v>12.523059030000001</c:v>
                </c:pt>
                <c:pt idx="5332">
                  <c:v>12.80564062</c:v>
                </c:pt>
                <c:pt idx="5333">
                  <c:v>12.700877330000001</c:v>
                </c:pt>
                <c:pt idx="5334">
                  <c:v>12.57730027</c:v>
                </c:pt>
                <c:pt idx="5335">
                  <c:v>12.50174827</c:v>
                </c:pt>
                <c:pt idx="5336">
                  <c:v>12.544511480000001</c:v>
                </c:pt>
                <c:pt idx="5337">
                  <c:v>12.8314237</c:v>
                </c:pt>
                <c:pt idx="5338">
                  <c:v>13.050579000000001</c:v>
                </c:pt>
                <c:pt idx="5339">
                  <c:v>13.57525283</c:v>
                </c:pt>
                <c:pt idx="5340">
                  <c:v>14.029934900000001</c:v>
                </c:pt>
                <c:pt idx="5341">
                  <c:v>14.3333815</c:v>
                </c:pt>
                <c:pt idx="5342">
                  <c:v>14.010413700000001</c:v>
                </c:pt>
                <c:pt idx="5343">
                  <c:v>13.80161829</c:v>
                </c:pt>
                <c:pt idx="5344">
                  <c:v>13.94593055</c:v>
                </c:pt>
                <c:pt idx="5345">
                  <c:v>14.098963319999999</c:v>
                </c:pt>
                <c:pt idx="5346">
                  <c:v>14.203474590000001</c:v>
                </c:pt>
                <c:pt idx="5347">
                  <c:v>14.31466238</c:v>
                </c:pt>
                <c:pt idx="5348">
                  <c:v>14.456077540000001</c:v>
                </c:pt>
                <c:pt idx="5349">
                  <c:v>14.61280726</c:v>
                </c:pt>
                <c:pt idx="5350">
                  <c:v>14.58039711</c:v>
                </c:pt>
                <c:pt idx="5351">
                  <c:v>14.744240339999999</c:v>
                </c:pt>
                <c:pt idx="5352">
                  <c:v>14.87381697</c:v>
                </c:pt>
                <c:pt idx="5353">
                  <c:v>14.91727912</c:v>
                </c:pt>
                <c:pt idx="5354">
                  <c:v>15.002633149999999</c:v>
                </c:pt>
                <c:pt idx="5355">
                  <c:v>15.010167600000001</c:v>
                </c:pt>
                <c:pt idx="5356">
                  <c:v>15.08675247</c:v>
                </c:pt>
                <c:pt idx="5357">
                  <c:v>14.959216319999999</c:v>
                </c:pt>
                <c:pt idx="5358">
                  <c:v>14.94263392</c:v>
                </c:pt>
                <c:pt idx="5359">
                  <c:v>14.83328833</c:v>
                </c:pt>
                <c:pt idx="5360">
                  <c:v>14.623427919999999</c:v>
                </c:pt>
                <c:pt idx="5361">
                  <c:v>14.227401909999999</c:v>
                </c:pt>
                <c:pt idx="5362">
                  <c:v>13.445008700000001</c:v>
                </c:pt>
                <c:pt idx="5363">
                  <c:v>13.58946177</c:v>
                </c:pt>
                <c:pt idx="5364">
                  <c:v>13.60244211</c:v>
                </c:pt>
                <c:pt idx="5365">
                  <c:v>13.513827129999999</c:v>
                </c:pt>
                <c:pt idx="5366">
                  <c:v>13.485106500000001</c:v>
                </c:pt>
                <c:pt idx="5367">
                  <c:v>13.920717740000001</c:v>
                </c:pt>
                <c:pt idx="5368">
                  <c:v>13.237388409999999</c:v>
                </c:pt>
                <c:pt idx="5369">
                  <c:v>14.094095129999999</c:v>
                </c:pt>
                <c:pt idx="5370">
                  <c:v>14.70479808</c:v>
                </c:pt>
                <c:pt idx="5371">
                  <c:v>15.368462409999999</c:v>
                </c:pt>
                <c:pt idx="5372">
                  <c:v>14.96174257</c:v>
                </c:pt>
                <c:pt idx="5373">
                  <c:v>14.20079187</c:v>
                </c:pt>
                <c:pt idx="5374">
                  <c:v>13.88225117</c:v>
                </c:pt>
                <c:pt idx="5375">
                  <c:v>13.852783280000001</c:v>
                </c:pt>
                <c:pt idx="5376">
                  <c:v>13.76168756</c:v>
                </c:pt>
                <c:pt idx="5377">
                  <c:v>13.34589403</c:v>
                </c:pt>
                <c:pt idx="5378">
                  <c:v>13.302532920000001</c:v>
                </c:pt>
                <c:pt idx="5379">
                  <c:v>13.46609443</c:v>
                </c:pt>
                <c:pt idx="5380">
                  <c:v>13.357239010000001</c:v>
                </c:pt>
                <c:pt idx="5381">
                  <c:v>12.952216379999999</c:v>
                </c:pt>
                <c:pt idx="5382">
                  <c:v>12.63550891</c:v>
                </c:pt>
                <c:pt idx="5383">
                  <c:v>12.24199729</c:v>
                </c:pt>
                <c:pt idx="5384">
                  <c:v>12.158440150000001</c:v>
                </c:pt>
                <c:pt idx="5385">
                  <c:v>11.997174680000001</c:v>
                </c:pt>
                <c:pt idx="5386">
                  <c:v>11.8190464</c:v>
                </c:pt>
                <c:pt idx="5387">
                  <c:v>11.73934912</c:v>
                </c:pt>
                <c:pt idx="5388">
                  <c:v>11.8771089</c:v>
                </c:pt>
                <c:pt idx="5389">
                  <c:v>14.56474968</c:v>
                </c:pt>
                <c:pt idx="5390">
                  <c:v>15.412869479999999</c:v>
                </c:pt>
                <c:pt idx="5391">
                  <c:v>16.005387280000001</c:v>
                </c:pt>
                <c:pt idx="5392">
                  <c:v>16.173124919999999</c:v>
                </c:pt>
                <c:pt idx="5393">
                  <c:v>16.165520019999999</c:v>
                </c:pt>
                <c:pt idx="5394">
                  <c:v>16.292956780000001</c:v>
                </c:pt>
                <c:pt idx="5395">
                  <c:v>16.199154409999998</c:v>
                </c:pt>
                <c:pt idx="5396">
                  <c:v>16.16626115</c:v>
                </c:pt>
                <c:pt idx="5397">
                  <c:v>15.75132384</c:v>
                </c:pt>
                <c:pt idx="5398">
                  <c:v>15.30614739</c:v>
                </c:pt>
                <c:pt idx="5399">
                  <c:v>15.482405719999999</c:v>
                </c:pt>
                <c:pt idx="5400">
                  <c:v>14.66125454</c:v>
                </c:pt>
                <c:pt idx="5401">
                  <c:v>14.34523927</c:v>
                </c:pt>
                <c:pt idx="5402">
                  <c:v>14.22280984</c:v>
                </c:pt>
                <c:pt idx="5403">
                  <c:v>14.207508349999999</c:v>
                </c:pt>
                <c:pt idx="5404">
                  <c:v>14.207448250000001</c:v>
                </c:pt>
                <c:pt idx="5405">
                  <c:v>14.13821738</c:v>
                </c:pt>
                <c:pt idx="5406">
                  <c:v>14.35819276</c:v>
                </c:pt>
                <c:pt idx="5407">
                  <c:v>14.029357660000001</c:v>
                </c:pt>
                <c:pt idx="5408">
                  <c:v>13.91017372</c:v>
                </c:pt>
                <c:pt idx="5409">
                  <c:v>14.11220528</c:v>
                </c:pt>
                <c:pt idx="5410">
                  <c:v>14.13662764</c:v>
                </c:pt>
                <c:pt idx="5411">
                  <c:v>14.413176569999999</c:v>
                </c:pt>
                <c:pt idx="5412">
                  <c:v>14.2434765</c:v>
                </c:pt>
                <c:pt idx="5413">
                  <c:v>13.579948829999999</c:v>
                </c:pt>
                <c:pt idx="5414">
                  <c:v>13.602319960000001</c:v>
                </c:pt>
                <c:pt idx="5415">
                  <c:v>13.92169876</c:v>
                </c:pt>
                <c:pt idx="5416">
                  <c:v>14.01770082</c:v>
                </c:pt>
                <c:pt idx="5417">
                  <c:v>14.284691479999999</c:v>
                </c:pt>
                <c:pt idx="5418">
                  <c:v>14.58968091</c:v>
                </c:pt>
                <c:pt idx="5419">
                  <c:v>14.808468469999999</c:v>
                </c:pt>
                <c:pt idx="5420">
                  <c:v>14.080298770000001</c:v>
                </c:pt>
                <c:pt idx="5421">
                  <c:v>14.143692379999999</c:v>
                </c:pt>
                <c:pt idx="5422">
                  <c:v>14.43813175</c:v>
                </c:pt>
                <c:pt idx="5423">
                  <c:v>14.336435740000001</c:v>
                </c:pt>
                <c:pt idx="5424">
                  <c:v>14.806925359999999</c:v>
                </c:pt>
                <c:pt idx="5425">
                  <c:v>14.653971009999999</c:v>
                </c:pt>
                <c:pt idx="5426">
                  <c:v>14.54143833</c:v>
                </c:pt>
                <c:pt idx="5427">
                  <c:v>15.539517760000001</c:v>
                </c:pt>
                <c:pt idx="5428">
                  <c:v>15.44046681</c:v>
                </c:pt>
                <c:pt idx="5429">
                  <c:v>14.94075001</c:v>
                </c:pt>
                <c:pt idx="5430">
                  <c:v>14.62337994</c:v>
                </c:pt>
                <c:pt idx="5431">
                  <c:v>14.15198902</c:v>
                </c:pt>
                <c:pt idx="5432">
                  <c:v>14.14447678</c:v>
                </c:pt>
                <c:pt idx="5433">
                  <c:v>14.60451683</c:v>
                </c:pt>
                <c:pt idx="5434">
                  <c:v>14.30541936</c:v>
                </c:pt>
                <c:pt idx="5435">
                  <c:v>13.78397736</c:v>
                </c:pt>
                <c:pt idx="5436">
                  <c:v>13.258239250000001</c:v>
                </c:pt>
                <c:pt idx="5437">
                  <c:v>13.240254240000001</c:v>
                </c:pt>
                <c:pt idx="5438">
                  <c:v>13.383617750000001</c:v>
                </c:pt>
                <c:pt idx="5439">
                  <c:v>13.16805527</c:v>
                </c:pt>
                <c:pt idx="5440">
                  <c:v>12.86240626</c:v>
                </c:pt>
                <c:pt idx="5441">
                  <c:v>12.530020950000001</c:v>
                </c:pt>
                <c:pt idx="5442">
                  <c:v>12.42098345</c:v>
                </c:pt>
                <c:pt idx="5443">
                  <c:v>12.279158560000001</c:v>
                </c:pt>
                <c:pt idx="5444">
                  <c:v>11.90475307</c:v>
                </c:pt>
                <c:pt idx="5445">
                  <c:v>11.30712147</c:v>
                </c:pt>
                <c:pt idx="5446">
                  <c:v>11.112483810000001</c:v>
                </c:pt>
                <c:pt idx="5447">
                  <c:v>11.072740489999999</c:v>
                </c:pt>
                <c:pt idx="5448">
                  <c:v>11.155929260000001</c:v>
                </c:pt>
                <c:pt idx="5449">
                  <c:v>11.090603310000001</c:v>
                </c:pt>
                <c:pt idx="5450">
                  <c:v>11.577335590000001</c:v>
                </c:pt>
                <c:pt idx="5451">
                  <c:v>11.994257299999999</c:v>
                </c:pt>
                <c:pt idx="5452">
                  <c:v>12.37058412</c:v>
                </c:pt>
                <c:pt idx="5453">
                  <c:v>12.66322825</c:v>
                </c:pt>
                <c:pt idx="5454">
                  <c:v>13.40151811</c:v>
                </c:pt>
                <c:pt idx="5455">
                  <c:v>13.77170209</c:v>
                </c:pt>
                <c:pt idx="5456">
                  <c:v>14.0147274</c:v>
                </c:pt>
                <c:pt idx="5457">
                  <c:v>14.084156399999999</c:v>
                </c:pt>
                <c:pt idx="5458">
                  <c:v>13.95918687</c:v>
                </c:pt>
                <c:pt idx="5459">
                  <c:v>13.90910796</c:v>
                </c:pt>
                <c:pt idx="5460">
                  <c:v>13.85501174</c:v>
                </c:pt>
                <c:pt idx="5461">
                  <c:v>13.46175309</c:v>
                </c:pt>
                <c:pt idx="5462">
                  <c:v>13.10469415</c:v>
                </c:pt>
                <c:pt idx="5463">
                  <c:v>12.826534410000001</c:v>
                </c:pt>
                <c:pt idx="5464">
                  <c:v>12.71293116</c:v>
                </c:pt>
                <c:pt idx="5465">
                  <c:v>13.15851193</c:v>
                </c:pt>
                <c:pt idx="5466">
                  <c:v>13.51058486</c:v>
                </c:pt>
                <c:pt idx="5467">
                  <c:v>14.66782405</c:v>
                </c:pt>
                <c:pt idx="5468">
                  <c:v>15.008691219999999</c:v>
                </c:pt>
                <c:pt idx="5469">
                  <c:v>14.515945970000001</c:v>
                </c:pt>
                <c:pt idx="5470">
                  <c:v>13.806137959999999</c:v>
                </c:pt>
                <c:pt idx="5471">
                  <c:v>13.48464394</c:v>
                </c:pt>
                <c:pt idx="5472">
                  <c:v>13.32132242</c:v>
                </c:pt>
                <c:pt idx="5473">
                  <c:v>12.21454628</c:v>
                </c:pt>
                <c:pt idx="5474">
                  <c:v>12.30445974</c:v>
                </c:pt>
                <c:pt idx="5475">
                  <c:v>12.25787017</c:v>
                </c:pt>
                <c:pt idx="5476">
                  <c:v>11.79711049</c:v>
                </c:pt>
                <c:pt idx="5477">
                  <c:v>11.43443233</c:v>
                </c:pt>
                <c:pt idx="5478">
                  <c:v>11.541546909999999</c:v>
                </c:pt>
                <c:pt idx="5479">
                  <c:v>11.19300587</c:v>
                </c:pt>
                <c:pt idx="5480">
                  <c:v>10.90822215</c:v>
                </c:pt>
                <c:pt idx="5481">
                  <c:v>10.709800570000001</c:v>
                </c:pt>
                <c:pt idx="5482">
                  <c:v>11.808092200000001</c:v>
                </c:pt>
                <c:pt idx="5483">
                  <c:v>11.974244280000001</c:v>
                </c:pt>
                <c:pt idx="5484">
                  <c:v>12.25296794</c:v>
                </c:pt>
                <c:pt idx="5485">
                  <c:v>12.42189849</c:v>
                </c:pt>
                <c:pt idx="5486">
                  <c:v>12.397591970000001</c:v>
                </c:pt>
                <c:pt idx="5487">
                  <c:v>12.74365469</c:v>
                </c:pt>
                <c:pt idx="5488">
                  <c:v>13.3554744</c:v>
                </c:pt>
                <c:pt idx="5489">
                  <c:v>13.746497379999999</c:v>
                </c:pt>
                <c:pt idx="5490">
                  <c:v>14.09022012</c:v>
                </c:pt>
                <c:pt idx="5491">
                  <c:v>14.12762002</c:v>
                </c:pt>
                <c:pt idx="5492">
                  <c:v>14.008418519999999</c:v>
                </c:pt>
                <c:pt idx="5493">
                  <c:v>13.995430109999999</c:v>
                </c:pt>
                <c:pt idx="5494">
                  <c:v>13.825648810000001</c:v>
                </c:pt>
                <c:pt idx="5495">
                  <c:v>13.739141180000001</c:v>
                </c:pt>
                <c:pt idx="5496">
                  <c:v>13.56825403</c:v>
                </c:pt>
                <c:pt idx="5497">
                  <c:v>13.34778844</c:v>
                </c:pt>
                <c:pt idx="5498">
                  <c:v>13.01124914</c:v>
                </c:pt>
                <c:pt idx="5499">
                  <c:v>12.756916609999999</c:v>
                </c:pt>
                <c:pt idx="5500">
                  <c:v>12.73893735</c:v>
                </c:pt>
                <c:pt idx="5501">
                  <c:v>12.42868365</c:v>
                </c:pt>
                <c:pt idx="5502">
                  <c:v>12.37323765</c:v>
                </c:pt>
                <c:pt idx="5503">
                  <c:v>12.26878425</c:v>
                </c:pt>
                <c:pt idx="5504">
                  <c:v>12.13791108</c:v>
                </c:pt>
                <c:pt idx="5505">
                  <c:v>12.193651900000001</c:v>
                </c:pt>
                <c:pt idx="5506">
                  <c:v>12.118049429999999</c:v>
                </c:pt>
                <c:pt idx="5507">
                  <c:v>12.248877650000001</c:v>
                </c:pt>
                <c:pt idx="5508">
                  <c:v>12.345658520000001</c:v>
                </c:pt>
                <c:pt idx="5509">
                  <c:v>12.36363573</c:v>
                </c:pt>
                <c:pt idx="5510">
                  <c:v>12.29304417</c:v>
                </c:pt>
                <c:pt idx="5511">
                  <c:v>12.10380144</c:v>
                </c:pt>
                <c:pt idx="5512">
                  <c:v>12.30433103</c:v>
                </c:pt>
                <c:pt idx="5513">
                  <c:v>12.53269139</c:v>
                </c:pt>
                <c:pt idx="5514">
                  <c:v>12.676034339999999</c:v>
                </c:pt>
                <c:pt idx="5515">
                  <c:v>12.72638942</c:v>
                </c:pt>
                <c:pt idx="5516">
                  <c:v>12.43096177</c:v>
                </c:pt>
                <c:pt idx="5517">
                  <c:v>12.310559749999999</c:v>
                </c:pt>
                <c:pt idx="5518">
                  <c:v>12.06655007</c:v>
                </c:pt>
                <c:pt idx="5519">
                  <c:v>11.645785030000001</c:v>
                </c:pt>
                <c:pt idx="5520">
                  <c:v>10.866605570000001</c:v>
                </c:pt>
                <c:pt idx="5521">
                  <c:v>10.81847606</c:v>
                </c:pt>
                <c:pt idx="5522">
                  <c:v>10.52139539</c:v>
                </c:pt>
                <c:pt idx="5523">
                  <c:v>10.462527680000001</c:v>
                </c:pt>
                <c:pt idx="5524">
                  <c:v>10.45358527</c:v>
                </c:pt>
                <c:pt idx="5525">
                  <c:v>10.36963431</c:v>
                </c:pt>
                <c:pt idx="5526">
                  <c:v>10.219289330000001</c:v>
                </c:pt>
                <c:pt idx="5527">
                  <c:v>10.18395258</c:v>
                </c:pt>
                <c:pt idx="5528">
                  <c:v>11.046915200000001</c:v>
                </c:pt>
                <c:pt idx="5529">
                  <c:v>11.94705574</c:v>
                </c:pt>
                <c:pt idx="5530">
                  <c:v>13.676142349999999</c:v>
                </c:pt>
                <c:pt idx="5531">
                  <c:v>14.6555632</c:v>
                </c:pt>
                <c:pt idx="5532">
                  <c:v>14.91266959</c:v>
                </c:pt>
                <c:pt idx="5533">
                  <c:v>15.1384498</c:v>
                </c:pt>
                <c:pt idx="5534">
                  <c:v>15.32175855</c:v>
                </c:pt>
                <c:pt idx="5535">
                  <c:v>15.514799910000001</c:v>
                </c:pt>
                <c:pt idx="5536">
                  <c:v>15.646487840000001</c:v>
                </c:pt>
                <c:pt idx="5537">
                  <c:v>15.631912509999999</c:v>
                </c:pt>
                <c:pt idx="5538">
                  <c:v>15.61348564</c:v>
                </c:pt>
                <c:pt idx="5539">
                  <c:v>15.47733173</c:v>
                </c:pt>
                <c:pt idx="5540">
                  <c:v>15.570524089999999</c:v>
                </c:pt>
                <c:pt idx="5541">
                  <c:v>15.89518258</c:v>
                </c:pt>
                <c:pt idx="5542">
                  <c:v>16.106992999999999</c:v>
                </c:pt>
                <c:pt idx="5543">
                  <c:v>16.28575665</c:v>
                </c:pt>
                <c:pt idx="5544">
                  <c:v>16.317207100000001</c:v>
                </c:pt>
                <c:pt idx="5545">
                  <c:v>16.44059519</c:v>
                </c:pt>
                <c:pt idx="5546">
                  <c:v>16.37768706</c:v>
                </c:pt>
                <c:pt idx="5547">
                  <c:v>16.482849460000001</c:v>
                </c:pt>
                <c:pt idx="5548">
                  <c:v>16.380795559999999</c:v>
                </c:pt>
                <c:pt idx="5549">
                  <c:v>16.420342569999999</c:v>
                </c:pt>
                <c:pt idx="5550">
                  <c:v>16.268536539999999</c:v>
                </c:pt>
                <c:pt idx="5551">
                  <c:v>16.34547375</c:v>
                </c:pt>
                <c:pt idx="5552">
                  <c:v>16.42308452</c:v>
                </c:pt>
                <c:pt idx="5553">
                  <c:v>16.46120552</c:v>
                </c:pt>
                <c:pt idx="5554">
                  <c:v>16.584056919999998</c:v>
                </c:pt>
                <c:pt idx="5555">
                  <c:v>16.424895729999999</c:v>
                </c:pt>
                <c:pt idx="5556">
                  <c:v>16.062472039999999</c:v>
                </c:pt>
                <c:pt idx="5557">
                  <c:v>15.635229929999999</c:v>
                </c:pt>
                <c:pt idx="5558">
                  <c:v>15.716440560000001</c:v>
                </c:pt>
                <c:pt idx="5559">
                  <c:v>16.441469850000001</c:v>
                </c:pt>
                <c:pt idx="5560">
                  <c:v>16.57280497</c:v>
                </c:pt>
                <c:pt idx="5561">
                  <c:v>16.858859120000002</c:v>
                </c:pt>
                <c:pt idx="5562">
                  <c:v>17.207196580000002</c:v>
                </c:pt>
                <c:pt idx="5563">
                  <c:v>17.238070960000002</c:v>
                </c:pt>
                <c:pt idx="5564">
                  <c:v>17.057191679999999</c:v>
                </c:pt>
                <c:pt idx="5565">
                  <c:v>16.561176440000001</c:v>
                </c:pt>
                <c:pt idx="5566">
                  <c:v>15.77608942</c:v>
                </c:pt>
                <c:pt idx="5567">
                  <c:v>15.71164782</c:v>
                </c:pt>
                <c:pt idx="5568">
                  <c:v>14.98240446</c:v>
                </c:pt>
                <c:pt idx="5569">
                  <c:v>14.206194890000001</c:v>
                </c:pt>
                <c:pt idx="5570">
                  <c:v>13.68284644</c:v>
                </c:pt>
                <c:pt idx="5571">
                  <c:v>13.97926236</c:v>
                </c:pt>
                <c:pt idx="5572">
                  <c:v>14.07571622</c:v>
                </c:pt>
                <c:pt idx="5573">
                  <c:v>14.5202692</c:v>
                </c:pt>
                <c:pt idx="5574">
                  <c:v>14.471305389999999</c:v>
                </c:pt>
                <c:pt idx="5575">
                  <c:v>14.45233696</c:v>
                </c:pt>
                <c:pt idx="5576">
                  <c:v>15.54662544</c:v>
                </c:pt>
                <c:pt idx="5577">
                  <c:v>15.983210850000001</c:v>
                </c:pt>
                <c:pt idx="5578">
                  <c:v>16.68474827</c:v>
                </c:pt>
                <c:pt idx="5579">
                  <c:v>17.1083851</c:v>
                </c:pt>
                <c:pt idx="5580">
                  <c:v>17.193846879999999</c:v>
                </c:pt>
                <c:pt idx="5581">
                  <c:v>17.095064699999998</c:v>
                </c:pt>
                <c:pt idx="5582">
                  <c:v>16.82946664</c:v>
                </c:pt>
                <c:pt idx="5583">
                  <c:v>16.649424140000001</c:v>
                </c:pt>
                <c:pt idx="5584">
                  <c:v>16.630659869999999</c:v>
                </c:pt>
                <c:pt idx="5585">
                  <c:v>16.525770340000001</c:v>
                </c:pt>
                <c:pt idx="5586">
                  <c:v>16.50275662</c:v>
                </c:pt>
                <c:pt idx="5587">
                  <c:v>16.658454939999999</c:v>
                </c:pt>
                <c:pt idx="5588">
                  <c:v>16.632732279999999</c:v>
                </c:pt>
                <c:pt idx="5589">
                  <c:v>16.7303544</c:v>
                </c:pt>
                <c:pt idx="5590">
                  <c:v>16.70574989</c:v>
                </c:pt>
                <c:pt idx="5591">
                  <c:v>16.590964230000001</c:v>
                </c:pt>
                <c:pt idx="5592">
                  <c:v>16.622627810000001</c:v>
                </c:pt>
                <c:pt idx="5593">
                  <c:v>16.525876029999999</c:v>
                </c:pt>
                <c:pt idx="5594">
                  <c:v>16.701392210000002</c:v>
                </c:pt>
                <c:pt idx="5595">
                  <c:v>16.53306684</c:v>
                </c:pt>
                <c:pt idx="5596">
                  <c:v>16.62370671</c:v>
                </c:pt>
                <c:pt idx="5597">
                  <c:v>16.51985797</c:v>
                </c:pt>
                <c:pt idx="5598">
                  <c:v>16.270401069999998</c:v>
                </c:pt>
                <c:pt idx="5599">
                  <c:v>16.196361320000001</c:v>
                </c:pt>
                <c:pt idx="5600">
                  <c:v>16.07668662</c:v>
                </c:pt>
                <c:pt idx="5601">
                  <c:v>16.113975480000001</c:v>
                </c:pt>
                <c:pt idx="5602">
                  <c:v>15.94798576</c:v>
                </c:pt>
                <c:pt idx="5603">
                  <c:v>15.66636821</c:v>
                </c:pt>
                <c:pt idx="5604">
                  <c:v>15.30921288</c:v>
                </c:pt>
                <c:pt idx="5605">
                  <c:v>15.465450430000001</c:v>
                </c:pt>
                <c:pt idx="5606">
                  <c:v>15.330789360000001</c:v>
                </c:pt>
                <c:pt idx="5607">
                  <c:v>15.48395507</c:v>
                </c:pt>
                <c:pt idx="5608">
                  <c:v>15.777499580000001</c:v>
                </c:pt>
                <c:pt idx="5609">
                  <c:v>15.876452179999999</c:v>
                </c:pt>
                <c:pt idx="5610">
                  <c:v>16.07632512</c:v>
                </c:pt>
                <c:pt idx="5611">
                  <c:v>15.670302469999999</c:v>
                </c:pt>
                <c:pt idx="5612">
                  <c:v>15.0512777</c:v>
                </c:pt>
                <c:pt idx="5613">
                  <c:v>14.405303849999999</c:v>
                </c:pt>
                <c:pt idx="5614">
                  <c:v>13.7842626</c:v>
                </c:pt>
                <c:pt idx="5615">
                  <c:v>13.54200389</c:v>
                </c:pt>
                <c:pt idx="5616">
                  <c:v>12.835109940000001</c:v>
                </c:pt>
                <c:pt idx="5617">
                  <c:v>12.1343478</c:v>
                </c:pt>
                <c:pt idx="5618">
                  <c:v>12.241122089999999</c:v>
                </c:pt>
                <c:pt idx="5619">
                  <c:v>11.92615876</c:v>
                </c:pt>
                <c:pt idx="5620">
                  <c:v>11.789375270000001</c:v>
                </c:pt>
                <c:pt idx="5621">
                  <c:v>11.61736447</c:v>
                </c:pt>
                <c:pt idx="5622">
                  <c:v>11.44474533</c:v>
                </c:pt>
                <c:pt idx="5623">
                  <c:v>11.96679395</c:v>
                </c:pt>
                <c:pt idx="5624">
                  <c:v>12.45068174</c:v>
                </c:pt>
                <c:pt idx="5625">
                  <c:v>13.0838447</c:v>
                </c:pt>
                <c:pt idx="5626">
                  <c:v>13.14190687</c:v>
                </c:pt>
                <c:pt idx="5627">
                  <c:v>13.63487984</c:v>
                </c:pt>
                <c:pt idx="5628">
                  <c:v>13.718709280000001</c:v>
                </c:pt>
                <c:pt idx="5629">
                  <c:v>13.736748860000001</c:v>
                </c:pt>
                <c:pt idx="5630">
                  <c:v>13.62954154</c:v>
                </c:pt>
                <c:pt idx="5631">
                  <c:v>13.48843832</c:v>
                </c:pt>
                <c:pt idx="5632">
                  <c:v>13.29199569</c:v>
                </c:pt>
                <c:pt idx="5633">
                  <c:v>13.04000901</c:v>
                </c:pt>
                <c:pt idx="5634">
                  <c:v>12.95145932</c:v>
                </c:pt>
                <c:pt idx="5635">
                  <c:v>12.801860899999999</c:v>
                </c:pt>
                <c:pt idx="5636">
                  <c:v>12.73206341</c:v>
                </c:pt>
                <c:pt idx="5637">
                  <c:v>12.60943286</c:v>
                </c:pt>
                <c:pt idx="5638">
                  <c:v>12.6079021</c:v>
                </c:pt>
                <c:pt idx="5639">
                  <c:v>12.65574086</c:v>
                </c:pt>
                <c:pt idx="5640">
                  <c:v>12.5589409</c:v>
                </c:pt>
                <c:pt idx="5641">
                  <c:v>12.45810196</c:v>
                </c:pt>
                <c:pt idx="5642">
                  <c:v>12.30611742</c:v>
                </c:pt>
                <c:pt idx="5643">
                  <c:v>12.418140960000001</c:v>
                </c:pt>
                <c:pt idx="5644">
                  <c:v>12.37090881</c:v>
                </c:pt>
                <c:pt idx="5645">
                  <c:v>12.370864360000001</c:v>
                </c:pt>
                <c:pt idx="5646">
                  <c:v>12.19891865</c:v>
                </c:pt>
                <c:pt idx="5647">
                  <c:v>12.11321839</c:v>
                </c:pt>
                <c:pt idx="5648">
                  <c:v>12.11090531</c:v>
                </c:pt>
                <c:pt idx="5649">
                  <c:v>12.078582430000001</c:v>
                </c:pt>
                <c:pt idx="5650">
                  <c:v>11.936088420000001</c:v>
                </c:pt>
                <c:pt idx="5651">
                  <c:v>11.7885013</c:v>
                </c:pt>
                <c:pt idx="5652">
                  <c:v>11.566883600000001</c:v>
                </c:pt>
                <c:pt idx="5653">
                  <c:v>11.295291069999999</c:v>
                </c:pt>
                <c:pt idx="5654">
                  <c:v>11.232390069999999</c:v>
                </c:pt>
                <c:pt idx="5655">
                  <c:v>11.299096349999999</c:v>
                </c:pt>
                <c:pt idx="5656">
                  <c:v>11.055001600000001</c:v>
                </c:pt>
                <c:pt idx="5657">
                  <c:v>11.44360599</c:v>
                </c:pt>
                <c:pt idx="5658">
                  <c:v>11.62875829</c:v>
                </c:pt>
                <c:pt idx="5659">
                  <c:v>11.889266449999999</c:v>
                </c:pt>
                <c:pt idx="5660">
                  <c:v>11.110411450000001</c:v>
                </c:pt>
                <c:pt idx="5661">
                  <c:v>10.630700709999999</c:v>
                </c:pt>
                <c:pt idx="5662">
                  <c:v>8.7505419890000002</c:v>
                </c:pt>
                <c:pt idx="5663">
                  <c:v>8.5268545729999996</c:v>
                </c:pt>
                <c:pt idx="5664">
                  <c:v>9.2045036140000001</c:v>
                </c:pt>
                <c:pt idx="5665">
                  <c:v>9.2852108209999997</c:v>
                </c:pt>
                <c:pt idx="5666">
                  <c:v>7.9390971239999999</c:v>
                </c:pt>
                <c:pt idx="5667">
                  <c:v>8.5511663840000001</c:v>
                </c:pt>
                <c:pt idx="5668">
                  <c:v>8.3389212290000003</c:v>
                </c:pt>
                <c:pt idx="5669">
                  <c:v>8.3819353280000009</c:v>
                </c:pt>
                <c:pt idx="5670">
                  <c:v>8.5852468000000002</c:v>
                </c:pt>
                <c:pt idx="5671">
                  <c:v>8.4169207190000002</c:v>
                </c:pt>
                <c:pt idx="5672">
                  <c:v>7.7490609859999999</c:v>
                </c:pt>
                <c:pt idx="5673">
                  <c:v>8.3079139689999995</c:v>
                </c:pt>
                <c:pt idx="5674">
                  <c:v>8.918743632</c:v>
                </c:pt>
                <c:pt idx="5675">
                  <c:v>10.12327118</c:v>
                </c:pt>
                <c:pt idx="5676">
                  <c:v>12.09132022</c:v>
                </c:pt>
                <c:pt idx="5677">
                  <c:v>13.04308902</c:v>
                </c:pt>
                <c:pt idx="5678">
                  <c:v>13.497206419999999</c:v>
                </c:pt>
                <c:pt idx="5679">
                  <c:v>13.757394270000001</c:v>
                </c:pt>
                <c:pt idx="5680">
                  <c:v>14.089335350000001</c:v>
                </c:pt>
                <c:pt idx="5681">
                  <c:v>14.522866609999999</c:v>
                </c:pt>
                <c:pt idx="5682">
                  <c:v>14.57549953</c:v>
                </c:pt>
                <c:pt idx="5683">
                  <c:v>14.37911351</c:v>
                </c:pt>
                <c:pt idx="5684">
                  <c:v>13.94465181</c:v>
                </c:pt>
                <c:pt idx="5685">
                  <c:v>13.751850170000001</c:v>
                </c:pt>
                <c:pt idx="5686">
                  <c:v>13.39876772</c:v>
                </c:pt>
                <c:pt idx="5687">
                  <c:v>12.639521139999999</c:v>
                </c:pt>
                <c:pt idx="5688">
                  <c:v>12.25604759</c:v>
                </c:pt>
                <c:pt idx="5689">
                  <c:v>12.233151360000001</c:v>
                </c:pt>
                <c:pt idx="5690">
                  <c:v>11.98935221</c:v>
                </c:pt>
                <c:pt idx="5691">
                  <c:v>12.319801379999999</c:v>
                </c:pt>
                <c:pt idx="5692">
                  <c:v>12.09715982</c:v>
                </c:pt>
                <c:pt idx="5693">
                  <c:v>11.96612137</c:v>
                </c:pt>
                <c:pt idx="5694">
                  <c:v>12.31080588</c:v>
                </c:pt>
                <c:pt idx="5695">
                  <c:v>11.972868800000001</c:v>
                </c:pt>
                <c:pt idx="5696">
                  <c:v>11.697196480000001</c:v>
                </c:pt>
                <c:pt idx="5697">
                  <c:v>10.934188000000001</c:v>
                </c:pt>
                <c:pt idx="5698">
                  <c:v>10.433047309999999</c:v>
                </c:pt>
                <c:pt idx="5699">
                  <c:v>10.61083678</c:v>
                </c:pt>
                <c:pt idx="5700">
                  <c:v>10.37914202</c:v>
                </c:pt>
                <c:pt idx="5701">
                  <c:v>10.39430001</c:v>
                </c:pt>
                <c:pt idx="5702">
                  <c:v>10.25473738</c:v>
                </c:pt>
                <c:pt idx="5703">
                  <c:v>10.798045589999999</c:v>
                </c:pt>
                <c:pt idx="5704">
                  <c:v>10.90147271</c:v>
                </c:pt>
                <c:pt idx="5705">
                  <c:v>11.41328541</c:v>
                </c:pt>
                <c:pt idx="5706">
                  <c:v>12.16670903</c:v>
                </c:pt>
                <c:pt idx="5707">
                  <c:v>12.184856330000001</c:v>
                </c:pt>
                <c:pt idx="5708">
                  <c:v>10.98850668</c:v>
                </c:pt>
                <c:pt idx="5709">
                  <c:v>9.7025013280000003</c:v>
                </c:pt>
                <c:pt idx="5710">
                  <c:v>9.5027506410000004</c:v>
                </c:pt>
                <c:pt idx="5711">
                  <c:v>8.5344116939999992</c:v>
                </c:pt>
                <c:pt idx="5712">
                  <c:v>7.9766293429999999</c:v>
                </c:pt>
                <c:pt idx="5713">
                  <c:v>9.3527598419999993</c:v>
                </c:pt>
                <c:pt idx="5714">
                  <c:v>9.6379053900000002</c:v>
                </c:pt>
                <c:pt idx="5715">
                  <c:v>9.2511120400000006</c:v>
                </c:pt>
                <c:pt idx="5716">
                  <c:v>8.9826602760000007</c:v>
                </c:pt>
                <c:pt idx="5717">
                  <c:v>8.8580528209999994</c:v>
                </c:pt>
                <c:pt idx="5718">
                  <c:v>8.5715782899999997</c:v>
                </c:pt>
                <c:pt idx="5719">
                  <c:v>6.8922886099999996</c:v>
                </c:pt>
                <c:pt idx="5720">
                  <c:v>6.9517114299999996</c:v>
                </c:pt>
                <c:pt idx="5721">
                  <c:v>7.1732923130000001</c:v>
                </c:pt>
                <c:pt idx="5722">
                  <c:v>6.8315674120000001</c:v>
                </c:pt>
                <c:pt idx="5723">
                  <c:v>6.7281661039999996</c:v>
                </c:pt>
                <c:pt idx="5724">
                  <c:v>6.917787863</c:v>
                </c:pt>
                <c:pt idx="5725">
                  <c:v>7.3375791589999997</c:v>
                </c:pt>
                <c:pt idx="5726">
                  <c:v>12.405107109999999</c:v>
                </c:pt>
                <c:pt idx="5727">
                  <c:v>13.920803619999999</c:v>
                </c:pt>
                <c:pt idx="5728">
                  <c:v>14.09340409</c:v>
                </c:pt>
                <c:pt idx="5729">
                  <c:v>13.711413739999999</c:v>
                </c:pt>
                <c:pt idx="5730">
                  <c:v>11.962799390000001</c:v>
                </c:pt>
                <c:pt idx="5731">
                  <c:v>10.320674929999999</c:v>
                </c:pt>
                <c:pt idx="5732">
                  <c:v>10.862268650000001</c:v>
                </c:pt>
                <c:pt idx="5733">
                  <c:v>11.722036210000001</c:v>
                </c:pt>
                <c:pt idx="5734">
                  <c:v>11.951487630000001</c:v>
                </c:pt>
                <c:pt idx="5735">
                  <c:v>11.972221729999999</c:v>
                </c:pt>
                <c:pt idx="5736">
                  <c:v>11.12514146</c:v>
                </c:pt>
                <c:pt idx="5737">
                  <c:v>9.9963353940000008</c:v>
                </c:pt>
                <c:pt idx="5738">
                  <c:v>8.361365374</c:v>
                </c:pt>
                <c:pt idx="5739">
                  <c:v>6.8797452139999997</c:v>
                </c:pt>
                <c:pt idx="5740">
                  <c:v>6.7231745150000002</c:v>
                </c:pt>
                <c:pt idx="5741">
                  <c:v>6.9873492180000003</c:v>
                </c:pt>
                <c:pt idx="5742">
                  <c:v>7.0122127040000004</c:v>
                </c:pt>
                <c:pt idx="5743">
                  <c:v>6.9689953070000001</c:v>
                </c:pt>
                <c:pt idx="5744">
                  <c:v>6.971704173</c:v>
                </c:pt>
                <c:pt idx="5745">
                  <c:v>6.9914122729999999</c:v>
                </c:pt>
                <c:pt idx="5746">
                  <c:v>7.014016271</c:v>
                </c:pt>
                <c:pt idx="5747">
                  <c:v>7.2982771829999997</c:v>
                </c:pt>
                <c:pt idx="5748">
                  <c:v>7.5854587670000004</c:v>
                </c:pt>
                <c:pt idx="5749">
                  <c:v>7.5515728839999996</c:v>
                </c:pt>
                <c:pt idx="5750">
                  <c:v>7.4250479289999998</c:v>
                </c:pt>
                <c:pt idx="5751">
                  <c:v>7.4617649760000004</c:v>
                </c:pt>
                <c:pt idx="5752">
                  <c:v>7.5947277800000004</c:v>
                </c:pt>
                <c:pt idx="5753">
                  <c:v>7.6237413800000002</c:v>
                </c:pt>
                <c:pt idx="5754">
                  <c:v>7.7041441859999997</c:v>
                </c:pt>
                <c:pt idx="5755">
                  <c:v>7.8562279009999996</c:v>
                </c:pt>
                <c:pt idx="5756">
                  <c:v>8.0298541429999997</c:v>
                </c:pt>
                <c:pt idx="5757">
                  <c:v>8.2405596990000003</c:v>
                </c:pt>
                <c:pt idx="5758">
                  <c:v>8.4419589590000008</c:v>
                </c:pt>
                <c:pt idx="5759">
                  <c:v>8.6509493410000005</c:v>
                </c:pt>
                <c:pt idx="5760">
                  <c:v>8.8198435219999993</c:v>
                </c:pt>
                <c:pt idx="5761">
                  <c:v>8.9066848180000004</c:v>
                </c:pt>
                <c:pt idx="5762">
                  <c:v>8.999372266</c:v>
                </c:pt>
                <c:pt idx="5763">
                  <c:v>9.0461646370000004</c:v>
                </c:pt>
                <c:pt idx="5764">
                  <c:v>9.1507238399999995</c:v>
                </c:pt>
                <c:pt idx="5765">
                  <c:v>9.2001752089999993</c:v>
                </c:pt>
                <c:pt idx="5766">
                  <c:v>9.1484899889999998</c:v>
                </c:pt>
                <c:pt idx="5767">
                  <c:v>8.966180842</c:v>
                </c:pt>
                <c:pt idx="5768">
                  <c:v>8.9404648860000009</c:v>
                </c:pt>
                <c:pt idx="5769">
                  <c:v>8.8370833599999994</c:v>
                </c:pt>
                <c:pt idx="5770">
                  <c:v>8.7691582609999994</c:v>
                </c:pt>
                <c:pt idx="5771">
                  <c:v>8.8307259689999995</c:v>
                </c:pt>
                <c:pt idx="5772">
                  <c:v>9.098757419</c:v>
                </c:pt>
                <c:pt idx="5773">
                  <c:v>8.9917687009999998</c:v>
                </c:pt>
                <c:pt idx="5774">
                  <c:v>8.8960731469999992</c:v>
                </c:pt>
                <c:pt idx="5775">
                  <c:v>8.8033468080000006</c:v>
                </c:pt>
                <c:pt idx="5776">
                  <c:v>8.6196319060000004</c:v>
                </c:pt>
                <c:pt idx="5777">
                  <c:v>8.7217317619999992</c:v>
                </c:pt>
                <c:pt idx="5778">
                  <c:v>8.8271263750000006</c:v>
                </c:pt>
                <c:pt idx="5779">
                  <c:v>8.6983639260000007</c:v>
                </c:pt>
                <c:pt idx="5780">
                  <c:v>8.5695553980000003</c:v>
                </c:pt>
                <c:pt idx="5781">
                  <c:v>8.5635883259999996</c:v>
                </c:pt>
                <c:pt idx="5782">
                  <c:v>8.6931773139999997</c:v>
                </c:pt>
                <c:pt idx="5783">
                  <c:v>8.8109400979999997</c:v>
                </c:pt>
                <c:pt idx="5784">
                  <c:v>8.9871880770000008</c:v>
                </c:pt>
                <c:pt idx="5785">
                  <c:v>9.1802405349999994</c:v>
                </c:pt>
                <c:pt idx="5786">
                  <c:v>9.2633288050000004</c:v>
                </c:pt>
                <c:pt idx="5787">
                  <c:v>9.2906243409999991</c:v>
                </c:pt>
                <c:pt idx="5788">
                  <c:v>9.2384789190000003</c:v>
                </c:pt>
                <c:pt idx="5789">
                  <c:v>9.1582051609999997</c:v>
                </c:pt>
                <c:pt idx="5790">
                  <c:v>9.1326829830000005</c:v>
                </c:pt>
                <c:pt idx="5791">
                  <c:v>9.1885408270000006</c:v>
                </c:pt>
                <c:pt idx="5792">
                  <c:v>9.1628025320000006</c:v>
                </c:pt>
                <c:pt idx="5793">
                  <c:v>9.1640575440000003</c:v>
                </c:pt>
                <c:pt idx="5794">
                  <c:v>9.1099773390000003</c:v>
                </c:pt>
                <c:pt idx="5795">
                  <c:v>9.1139172370000008</c:v>
                </c:pt>
                <c:pt idx="5796">
                  <c:v>9.1389893329999996</c:v>
                </c:pt>
                <c:pt idx="5797">
                  <c:v>9.1560121540000008</c:v>
                </c:pt>
                <c:pt idx="5798">
                  <c:v>9.16236417</c:v>
                </c:pt>
                <c:pt idx="5799">
                  <c:v>9.1890084460000008</c:v>
                </c:pt>
                <c:pt idx="5800">
                  <c:v>9.2974389300000002</c:v>
                </c:pt>
                <c:pt idx="5801">
                  <c:v>9.3221005090000002</c:v>
                </c:pt>
                <c:pt idx="5802">
                  <c:v>9.3911496149999998</c:v>
                </c:pt>
                <c:pt idx="5803">
                  <c:v>9.4224627559999998</c:v>
                </c:pt>
                <c:pt idx="5804">
                  <c:v>9.5131198129999994</c:v>
                </c:pt>
                <c:pt idx="5805">
                  <c:v>9.4747632680000002</c:v>
                </c:pt>
                <c:pt idx="5806">
                  <c:v>9.536499182</c:v>
                </c:pt>
                <c:pt idx="5807">
                  <c:v>9.4087233500000007</c:v>
                </c:pt>
                <c:pt idx="5808">
                  <c:v>9.3481297390000009</c:v>
                </c:pt>
                <c:pt idx="5809">
                  <c:v>9.3674173889999999</c:v>
                </c:pt>
                <c:pt idx="5810">
                  <c:v>9.4235497380000002</c:v>
                </c:pt>
                <c:pt idx="5811">
                  <c:v>9.5685123930000007</c:v>
                </c:pt>
                <c:pt idx="5812">
                  <c:v>9.6595819489999997</c:v>
                </c:pt>
                <c:pt idx="5813">
                  <c:v>9.8320479370000005</c:v>
                </c:pt>
                <c:pt idx="5814">
                  <c:v>9.5907903819999998</c:v>
                </c:pt>
                <c:pt idx="5815">
                  <c:v>9.6431800089999999</c:v>
                </c:pt>
                <c:pt idx="5816">
                  <c:v>9.8782758560000001</c:v>
                </c:pt>
                <c:pt idx="5817">
                  <c:v>9.7538032099999992</c:v>
                </c:pt>
                <c:pt idx="5818">
                  <c:v>9.7512527969999994</c:v>
                </c:pt>
                <c:pt idx="5819">
                  <c:v>9.6643253960000006</c:v>
                </c:pt>
                <c:pt idx="5820">
                  <c:v>11.39840154</c:v>
                </c:pt>
                <c:pt idx="5821">
                  <c:v>11.72708235</c:v>
                </c:pt>
                <c:pt idx="5822">
                  <c:v>11.798285099999999</c:v>
                </c:pt>
                <c:pt idx="5823">
                  <c:v>11.76139674</c:v>
                </c:pt>
                <c:pt idx="5824">
                  <c:v>11.64486979</c:v>
                </c:pt>
                <c:pt idx="5825">
                  <c:v>11.110763260000001</c:v>
                </c:pt>
                <c:pt idx="5826">
                  <c:v>10.466462740000001</c:v>
                </c:pt>
                <c:pt idx="5827">
                  <c:v>9.9800443009999995</c:v>
                </c:pt>
                <c:pt idx="5828">
                  <c:v>9.493583439</c:v>
                </c:pt>
                <c:pt idx="5829">
                  <c:v>9.2486366899999997</c:v>
                </c:pt>
                <c:pt idx="5830">
                  <c:v>9.3409780789999992</c:v>
                </c:pt>
                <c:pt idx="5831">
                  <c:v>9.4052915240000008</c:v>
                </c:pt>
                <c:pt idx="5832">
                  <c:v>9.2651436310000008</c:v>
                </c:pt>
                <c:pt idx="5833">
                  <c:v>10.023262949999999</c:v>
                </c:pt>
                <c:pt idx="5834">
                  <c:v>10.21870758</c:v>
                </c:pt>
                <c:pt idx="5835">
                  <c:v>10.49207535</c:v>
                </c:pt>
                <c:pt idx="5836">
                  <c:v>10.27279598</c:v>
                </c:pt>
                <c:pt idx="5837">
                  <c:v>9.7107171359999995</c:v>
                </c:pt>
                <c:pt idx="5838">
                  <c:v>9.6650630320000008</c:v>
                </c:pt>
                <c:pt idx="5839">
                  <c:v>9.8851992600000003</c:v>
                </c:pt>
                <c:pt idx="5840">
                  <c:v>10.960583489999999</c:v>
                </c:pt>
                <c:pt idx="5841">
                  <c:v>10.91501023</c:v>
                </c:pt>
                <c:pt idx="5842">
                  <c:v>10.797732679999999</c:v>
                </c:pt>
                <c:pt idx="5843">
                  <c:v>10.74964306</c:v>
                </c:pt>
                <c:pt idx="5844">
                  <c:v>10.10945128</c:v>
                </c:pt>
                <c:pt idx="5845">
                  <c:v>9.4512043830000003</c:v>
                </c:pt>
                <c:pt idx="5846">
                  <c:v>8.5799467140000001</c:v>
                </c:pt>
                <c:pt idx="5847">
                  <c:v>7.9403590460000002</c:v>
                </c:pt>
                <c:pt idx="5848">
                  <c:v>7.294318949</c:v>
                </c:pt>
                <c:pt idx="5849">
                  <c:v>7.0267933879999998</c:v>
                </c:pt>
                <c:pt idx="5850">
                  <c:v>7.2556816670000002</c:v>
                </c:pt>
                <c:pt idx="5851">
                  <c:v>7.2670392340000003</c:v>
                </c:pt>
                <c:pt idx="5852">
                  <c:v>7.3457666939999999</c:v>
                </c:pt>
                <c:pt idx="5853">
                  <c:v>7.4320564850000004</c:v>
                </c:pt>
                <c:pt idx="5854">
                  <c:v>7.9571293299999999</c:v>
                </c:pt>
                <c:pt idx="5855">
                  <c:v>8.329087264</c:v>
                </c:pt>
                <c:pt idx="5856">
                  <c:v>8.4395887460000001</c:v>
                </c:pt>
                <c:pt idx="5857">
                  <c:v>8.2533518860000008</c:v>
                </c:pt>
                <c:pt idx="5858">
                  <c:v>8.4912156149999998</c:v>
                </c:pt>
                <c:pt idx="5859">
                  <c:v>9.0449184539999994</c:v>
                </c:pt>
                <c:pt idx="5860">
                  <c:v>9.2065741849999991</c:v>
                </c:pt>
                <c:pt idx="5861">
                  <c:v>8.4803074830000007</c:v>
                </c:pt>
                <c:pt idx="5862">
                  <c:v>8.2404782050000005</c:v>
                </c:pt>
                <c:pt idx="5863">
                  <c:v>8.4333816600000002</c:v>
                </c:pt>
                <c:pt idx="5864">
                  <c:v>8.3931867390000008</c:v>
                </c:pt>
                <c:pt idx="5865">
                  <c:v>8.7091600459999992</c:v>
                </c:pt>
                <c:pt idx="5866">
                  <c:v>8.6013524209999996</c:v>
                </c:pt>
                <c:pt idx="5867">
                  <c:v>8.9444068609999992</c:v>
                </c:pt>
                <c:pt idx="5868">
                  <c:v>9.8583810869999997</c:v>
                </c:pt>
                <c:pt idx="5869">
                  <c:v>10.20952934</c:v>
                </c:pt>
                <c:pt idx="5870">
                  <c:v>10.70390109</c:v>
                </c:pt>
                <c:pt idx="5871">
                  <c:v>11.14775642</c:v>
                </c:pt>
                <c:pt idx="5872">
                  <c:v>11.182956280000001</c:v>
                </c:pt>
                <c:pt idx="5873">
                  <c:v>10.83235032</c:v>
                </c:pt>
                <c:pt idx="5874">
                  <c:v>10.84748864</c:v>
                </c:pt>
                <c:pt idx="5875">
                  <c:v>11.050017540000001</c:v>
                </c:pt>
                <c:pt idx="5876">
                  <c:v>10.719223209999999</c:v>
                </c:pt>
                <c:pt idx="5877">
                  <c:v>10.41023783</c:v>
                </c:pt>
                <c:pt idx="5878">
                  <c:v>10.49402214</c:v>
                </c:pt>
                <c:pt idx="5879">
                  <c:v>10.69293386</c:v>
                </c:pt>
                <c:pt idx="5880">
                  <c:v>10.757901710000001</c:v>
                </c:pt>
                <c:pt idx="5881">
                  <c:v>11.19287445</c:v>
                </c:pt>
                <c:pt idx="5882">
                  <c:v>11.22356132</c:v>
                </c:pt>
                <c:pt idx="5883">
                  <c:v>10.970351839999999</c:v>
                </c:pt>
                <c:pt idx="5884">
                  <c:v>10.59017588</c:v>
                </c:pt>
                <c:pt idx="5885">
                  <c:v>10.350005980000001</c:v>
                </c:pt>
                <c:pt idx="5886">
                  <c:v>10.314297959999999</c:v>
                </c:pt>
                <c:pt idx="5887">
                  <c:v>10.37875747</c:v>
                </c:pt>
                <c:pt idx="5888">
                  <c:v>10.160041789999999</c:v>
                </c:pt>
                <c:pt idx="5889">
                  <c:v>9.8857102599999997</c:v>
                </c:pt>
                <c:pt idx="5890">
                  <c:v>9.5279786800000004</c:v>
                </c:pt>
                <c:pt idx="5891">
                  <c:v>9.1383286950000002</c:v>
                </c:pt>
                <c:pt idx="5892">
                  <c:v>8.8266875410000001</c:v>
                </c:pt>
                <c:pt idx="5893">
                  <c:v>9.2801096049999998</c:v>
                </c:pt>
                <c:pt idx="5894">
                  <c:v>11.03250029</c:v>
                </c:pt>
                <c:pt idx="5895">
                  <c:v>10.70309342</c:v>
                </c:pt>
                <c:pt idx="5896">
                  <c:v>10.824432890000001</c:v>
                </c:pt>
                <c:pt idx="5897">
                  <c:v>11.93834015</c:v>
                </c:pt>
                <c:pt idx="5898">
                  <c:v>11.621952479999999</c:v>
                </c:pt>
                <c:pt idx="5899">
                  <c:v>11.569982749999999</c:v>
                </c:pt>
                <c:pt idx="5900">
                  <c:v>11.33107045</c:v>
                </c:pt>
                <c:pt idx="5901">
                  <c:v>10.555947529999999</c:v>
                </c:pt>
                <c:pt idx="5902">
                  <c:v>8.6794604520000007</c:v>
                </c:pt>
                <c:pt idx="5903">
                  <c:v>7.1205791549999997</c:v>
                </c:pt>
                <c:pt idx="5904">
                  <c:v>6.554226613</c:v>
                </c:pt>
                <c:pt idx="5905">
                  <c:v>6.2638566920000001</c:v>
                </c:pt>
                <c:pt idx="5906">
                  <c:v>6.5204723820000003</c:v>
                </c:pt>
                <c:pt idx="5907">
                  <c:v>6.4901475890000002</c:v>
                </c:pt>
                <c:pt idx="5908">
                  <c:v>6.6790865669999997</c:v>
                </c:pt>
                <c:pt idx="5909">
                  <c:v>6.4814365880000002</c:v>
                </c:pt>
                <c:pt idx="5910">
                  <c:v>6.5769637970000003</c:v>
                </c:pt>
                <c:pt idx="5911">
                  <c:v>6.9596008979999997</c:v>
                </c:pt>
                <c:pt idx="5912">
                  <c:v>7.2558561959999999</c:v>
                </c:pt>
                <c:pt idx="5913">
                  <c:v>7.4557703689999997</c:v>
                </c:pt>
                <c:pt idx="5914">
                  <c:v>8.244886653</c:v>
                </c:pt>
                <c:pt idx="5915">
                  <c:v>9.8286079550000007</c:v>
                </c:pt>
                <c:pt idx="5916">
                  <c:v>11.34209953</c:v>
                </c:pt>
                <c:pt idx="5917">
                  <c:v>12.145710619999999</c:v>
                </c:pt>
                <c:pt idx="5918">
                  <c:v>12.79604986</c:v>
                </c:pt>
                <c:pt idx="5919">
                  <c:v>13.303611160000001</c:v>
                </c:pt>
                <c:pt idx="5920">
                  <c:v>13.89567242</c:v>
                </c:pt>
                <c:pt idx="5921">
                  <c:v>13.967393680000001</c:v>
                </c:pt>
                <c:pt idx="5922">
                  <c:v>13.10744511</c:v>
                </c:pt>
                <c:pt idx="5923">
                  <c:v>12.96685087</c:v>
                </c:pt>
                <c:pt idx="5924">
                  <c:v>10.53885796</c:v>
                </c:pt>
                <c:pt idx="5925">
                  <c:v>7.9656914179999996</c:v>
                </c:pt>
                <c:pt idx="5926">
                  <c:v>6.9118399540000004</c:v>
                </c:pt>
                <c:pt idx="5927">
                  <c:v>6.9661217999999998</c:v>
                </c:pt>
                <c:pt idx="5928">
                  <c:v>7.3571791380000002</c:v>
                </c:pt>
                <c:pt idx="5929">
                  <c:v>7.097514994</c:v>
                </c:pt>
                <c:pt idx="5930">
                  <c:v>7.0704783999999998</c:v>
                </c:pt>
                <c:pt idx="5931">
                  <c:v>7.3086878039999998</c:v>
                </c:pt>
                <c:pt idx="5932">
                  <c:v>7.4588010049999998</c:v>
                </c:pt>
                <c:pt idx="5933">
                  <c:v>6.9347692939999996</c:v>
                </c:pt>
                <c:pt idx="5934">
                  <c:v>6.1021690409999998</c:v>
                </c:pt>
                <c:pt idx="5935">
                  <c:v>6.3490150759999997</c:v>
                </c:pt>
                <c:pt idx="5936">
                  <c:v>6.5232440130000002</c:v>
                </c:pt>
                <c:pt idx="5937">
                  <c:v>6.4751699829999998</c:v>
                </c:pt>
                <c:pt idx="5938">
                  <c:v>6.0613105750000003</c:v>
                </c:pt>
                <c:pt idx="5939">
                  <c:v>5.8342344529999997</c:v>
                </c:pt>
                <c:pt idx="5940">
                  <c:v>5.9658976539999999</c:v>
                </c:pt>
                <c:pt idx="5941">
                  <c:v>5.8690992120000001</c:v>
                </c:pt>
                <c:pt idx="5942">
                  <c:v>5.7189102360000001</c:v>
                </c:pt>
                <c:pt idx="5943">
                  <c:v>5.6421772209999999</c:v>
                </c:pt>
                <c:pt idx="5944">
                  <c:v>6.9176327879999997</c:v>
                </c:pt>
                <c:pt idx="5945">
                  <c:v>7.4037950449999999</c:v>
                </c:pt>
                <c:pt idx="5946">
                  <c:v>7.1336667189999998</c:v>
                </c:pt>
                <c:pt idx="5947">
                  <c:v>6.6487316820000002</c:v>
                </c:pt>
                <c:pt idx="5948">
                  <c:v>6.1951771640000004</c:v>
                </c:pt>
                <c:pt idx="5949">
                  <c:v>6.0448780989999999</c:v>
                </c:pt>
                <c:pt idx="5950">
                  <c:v>6.0372331409999997</c:v>
                </c:pt>
                <c:pt idx="5951">
                  <c:v>5.8337005470000003</c:v>
                </c:pt>
                <c:pt idx="5952">
                  <c:v>5.8677890030000004</c:v>
                </c:pt>
                <c:pt idx="5953">
                  <c:v>6.0009346910000003</c:v>
                </c:pt>
                <c:pt idx="5954">
                  <c:v>5.8288264490000001</c:v>
                </c:pt>
                <c:pt idx="5955">
                  <c:v>5.677626471</c:v>
                </c:pt>
                <c:pt idx="5956">
                  <c:v>5.5328524679999997</c:v>
                </c:pt>
                <c:pt idx="5957">
                  <c:v>6.1002366959999996</c:v>
                </c:pt>
                <c:pt idx="5958">
                  <c:v>6.174808316</c:v>
                </c:pt>
                <c:pt idx="5959">
                  <c:v>6.8172789649999999</c:v>
                </c:pt>
                <c:pt idx="5960">
                  <c:v>7.4085712819999996</c:v>
                </c:pt>
                <c:pt idx="5961">
                  <c:v>6.6764746260000001</c:v>
                </c:pt>
                <c:pt idx="5962">
                  <c:v>5.5855832259999998</c:v>
                </c:pt>
                <c:pt idx="5963">
                  <c:v>5.5272843959999998</c:v>
                </c:pt>
                <c:pt idx="5964">
                  <c:v>5.3907446620000004</c:v>
                </c:pt>
                <c:pt idx="5965">
                  <c:v>5.1864343010000002</c:v>
                </c:pt>
                <c:pt idx="5966">
                  <c:v>7.222108134</c:v>
                </c:pt>
                <c:pt idx="5967">
                  <c:v>6.3124338919999996</c:v>
                </c:pt>
                <c:pt idx="5968">
                  <c:v>5.3880086110000001</c:v>
                </c:pt>
                <c:pt idx="5969">
                  <c:v>5.1847126660000002</c:v>
                </c:pt>
                <c:pt idx="5970">
                  <c:v>4.8785052389999999</c:v>
                </c:pt>
                <c:pt idx="5971">
                  <c:v>5.1459359659999997</c:v>
                </c:pt>
                <c:pt idx="5972">
                  <c:v>5.5577599680000001</c:v>
                </c:pt>
                <c:pt idx="5973">
                  <c:v>5.5799943000000001</c:v>
                </c:pt>
                <c:pt idx="5974">
                  <c:v>5.6579723450000001</c:v>
                </c:pt>
                <c:pt idx="5975">
                  <c:v>5.8496200380000003</c:v>
                </c:pt>
                <c:pt idx="5976">
                  <c:v>5.9427438080000003</c:v>
                </c:pt>
                <c:pt idx="5977">
                  <c:v>6.0630774929999998</c:v>
                </c:pt>
                <c:pt idx="5978">
                  <c:v>6.0351297720000003</c:v>
                </c:pt>
                <c:pt idx="5979">
                  <c:v>5.9444028629999996</c:v>
                </c:pt>
                <c:pt idx="5980">
                  <c:v>5.8339577399999998</c:v>
                </c:pt>
                <c:pt idx="5981">
                  <c:v>5.7797435679999998</c:v>
                </c:pt>
                <c:pt idx="5982">
                  <c:v>5.8346301220000001</c:v>
                </c:pt>
                <c:pt idx="5983">
                  <c:v>5.7439523120000002</c:v>
                </c:pt>
                <c:pt idx="5984">
                  <c:v>5.7108479750000001</c:v>
                </c:pt>
                <c:pt idx="5985">
                  <c:v>5.6245732630000003</c:v>
                </c:pt>
                <c:pt idx="5986">
                  <c:v>5.6735703239999999</c:v>
                </c:pt>
                <c:pt idx="5987">
                  <c:v>5.7864667289999998</c:v>
                </c:pt>
                <c:pt idx="5988">
                  <c:v>5.8192292229999998</c:v>
                </c:pt>
                <c:pt idx="5989">
                  <c:v>5.8315798809999997</c:v>
                </c:pt>
                <c:pt idx="5990">
                  <c:v>5.8373069749999997</c:v>
                </c:pt>
                <c:pt idx="5991">
                  <c:v>5.9208680200000003</c:v>
                </c:pt>
                <c:pt idx="5992">
                  <c:v>5.8750890350000002</c:v>
                </c:pt>
                <c:pt idx="5993">
                  <c:v>5.933001945</c:v>
                </c:pt>
                <c:pt idx="5994">
                  <c:v>6.0668673179999999</c:v>
                </c:pt>
                <c:pt idx="5995">
                  <c:v>6.2675920679999999</c:v>
                </c:pt>
                <c:pt idx="5996">
                  <c:v>6.1774242079999997</c:v>
                </c:pt>
                <c:pt idx="5997">
                  <c:v>6.0671244179999997</c:v>
                </c:pt>
                <c:pt idx="5998">
                  <c:v>5.9718829250000001</c:v>
                </c:pt>
                <c:pt idx="5999">
                  <c:v>5.8233536690000003</c:v>
                </c:pt>
                <c:pt idx="6000">
                  <c:v>5.6071689129999998</c:v>
                </c:pt>
                <c:pt idx="6001">
                  <c:v>5.4599670439999999</c:v>
                </c:pt>
                <c:pt idx="6002">
                  <c:v>5.5212768490000004</c:v>
                </c:pt>
                <c:pt idx="6003">
                  <c:v>5.3286741559999999</c:v>
                </c:pt>
                <c:pt idx="6004">
                  <c:v>4.6170573209999999</c:v>
                </c:pt>
                <c:pt idx="6005">
                  <c:v>3.7854498030000001</c:v>
                </c:pt>
                <c:pt idx="6006">
                  <c:v>4.0817197390000004</c:v>
                </c:pt>
                <c:pt idx="6007">
                  <c:v>4.7598932239999998</c:v>
                </c:pt>
                <c:pt idx="6008">
                  <c:v>5.6173468379999996</c:v>
                </c:pt>
                <c:pt idx="6009">
                  <c:v>5.2411482769999997</c:v>
                </c:pt>
                <c:pt idx="6010">
                  <c:v>5.4598845059999999</c:v>
                </c:pt>
                <c:pt idx="6011">
                  <c:v>6.7264406179999998</c:v>
                </c:pt>
                <c:pt idx="6012">
                  <c:v>9.3160908320000004</c:v>
                </c:pt>
                <c:pt idx="6013">
                  <c:v>9.4277590989999993</c:v>
                </c:pt>
                <c:pt idx="6014">
                  <c:v>8.3576056679999997</c:v>
                </c:pt>
                <c:pt idx="6015">
                  <c:v>7.8263397880000003</c:v>
                </c:pt>
                <c:pt idx="6016">
                  <c:v>7.4247393869999998</c:v>
                </c:pt>
                <c:pt idx="6017">
                  <c:v>6.0308997209999999</c:v>
                </c:pt>
                <c:pt idx="6018">
                  <c:v>6.3162610939999997</c:v>
                </c:pt>
                <c:pt idx="6019">
                  <c:v>5.6705069379999999</c:v>
                </c:pt>
                <c:pt idx="6020">
                  <c:v>5.133341197</c:v>
                </c:pt>
                <c:pt idx="6021">
                  <c:v>4.9086846709999996</c:v>
                </c:pt>
                <c:pt idx="6022">
                  <c:v>4.8527664210000001</c:v>
                </c:pt>
                <c:pt idx="6023">
                  <c:v>4.6783114709999998</c:v>
                </c:pt>
                <c:pt idx="6024">
                  <c:v>4.7368263800000001</c:v>
                </c:pt>
                <c:pt idx="6025">
                  <c:v>4.5010123310000001</c:v>
                </c:pt>
                <c:pt idx="6026">
                  <c:v>4.9263531800000004</c:v>
                </c:pt>
                <c:pt idx="6027">
                  <c:v>5.1389849600000002</c:v>
                </c:pt>
                <c:pt idx="6028">
                  <c:v>5.0327663500000002</c:v>
                </c:pt>
                <c:pt idx="6029">
                  <c:v>4.6854221000000003</c:v>
                </c:pt>
                <c:pt idx="6030">
                  <c:v>4.8060352139999996</c:v>
                </c:pt>
                <c:pt idx="6031">
                  <c:v>4.9431860299999997</c:v>
                </c:pt>
                <c:pt idx="6032">
                  <c:v>5.046102028</c:v>
                </c:pt>
                <c:pt idx="6033">
                  <c:v>5.0441360270000004</c:v>
                </c:pt>
                <c:pt idx="6034">
                  <c:v>5.0914067379999999</c:v>
                </c:pt>
                <c:pt idx="6035">
                  <c:v>5.1047361819999999</c:v>
                </c:pt>
                <c:pt idx="6036">
                  <c:v>5.0948803219999999</c:v>
                </c:pt>
                <c:pt idx="6037">
                  <c:v>5.2810006859999996</c:v>
                </c:pt>
                <c:pt idx="6038">
                  <c:v>5.410956562</c:v>
                </c:pt>
                <c:pt idx="6039">
                  <c:v>5.437596568</c:v>
                </c:pt>
                <c:pt idx="6040">
                  <c:v>5.360867421</c:v>
                </c:pt>
                <c:pt idx="6041">
                  <c:v>5.4388766029999998</c:v>
                </c:pt>
                <c:pt idx="6042">
                  <c:v>5.4889520940000001</c:v>
                </c:pt>
                <c:pt idx="6043">
                  <c:v>5.1872435780000004</c:v>
                </c:pt>
                <c:pt idx="6044">
                  <c:v>4.7432201159999998</c:v>
                </c:pt>
                <c:pt idx="6045">
                  <c:v>4.6666071169999999</c:v>
                </c:pt>
                <c:pt idx="6046">
                  <c:v>4.7153124359999996</c:v>
                </c:pt>
                <c:pt idx="6047">
                  <c:v>4.7558186200000003</c:v>
                </c:pt>
                <c:pt idx="6048">
                  <c:v>4.7392230700000004</c:v>
                </c:pt>
                <c:pt idx="6049">
                  <c:v>4.8628439309999996</c:v>
                </c:pt>
                <c:pt idx="6050">
                  <c:v>4.9184341790000001</c:v>
                </c:pt>
                <c:pt idx="6051">
                  <c:v>4.8227111789999997</c:v>
                </c:pt>
                <c:pt idx="6052">
                  <c:v>5.0586401350000001</c:v>
                </c:pt>
                <c:pt idx="6053">
                  <c:v>5.2114558689999999</c:v>
                </c:pt>
                <c:pt idx="6054">
                  <c:v>5.3371575870000001</c:v>
                </c:pt>
                <c:pt idx="6055">
                  <c:v>5.2702640900000004</c:v>
                </c:pt>
                <c:pt idx="6056">
                  <c:v>5.2921470570000002</c:v>
                </c:pt>
                <c:pt idx="6057">
                  <c:v>5.5755022759999999</c:v>
                </c:pt>
                <c:pt idx="6058">
                  <c:v>5.6655952850000002</c:v>
                </c:pt>
                <c:pt idx="6059">
                  <c:v>5.5937314850000002</c:v>
                </c:pt>
                <c:pt idx="6060">
                  <c:v>5.4789901849999998</c:v>
                </c:pt>
                <c:pt idx="6061">
                  <c:v>5.4933778450000004</c:v>
                </c:pt>
                <c:pt idx="6062">
                  <c:v>5.6147337100000003</c:v>
                </c:pt>
                <c:pt idx="6063">
                  <c:v>5.640893223</c:v>
                </c:pt>
                <c:pt idx="6064">
                  <c:v>5.6630711649999999</c:v>
                </c:pt>
                <c:pt idx="6065">
                  <c:v>5.6006969839999998</c:v>
                </c:pt>
                <c:pt idx="6066">
                  <c:v>5.5974344370000004</c:v>
                </c:pt>
                <c:pt idx="6067">
                  <c:v>5.6917429930000001</c:v>
                </c:pt>
                <c:pt idx="6068">
                  <c:v>5.8324431710000004</c:v>
                </c:pt>
                <c:pt idx="6069">
                  <c:v>6.0060339059999999</c:v>
                </c:pt>
                <c:pt idx="6070">
                  <c:v>6.2046843489999999</c:v>
                </c:pt>
                <c:pt idx="6071">
                  <c:v>8.7119378249999997</c:v>
                </c:pt>
                <c:pt idx="6072">
                  <c:v>7.8486273530000004</c:v>
                </c:pt>
                <c:pt idx="6073">
                  <c:v>8.2729094209999996</c:v>
                </c:pt>
                <c:pt idx="6074">
                  <c:v>8.7725507629999999</c:v>
                </c:pt>
                <c:pt idx="6075">
                  <c:v>10.30766953</c:v>
                </c:pt>
                <c:pt idx="6076">
                  <c:v>11.50909272</c:v>
                </c:pt>
                <c:pt idx="6077">
                  <c:v>11.799427830000001</c:v>
                </c:pt>
                <c:pt idx="6078">
                  <c:v>12.80853055</c:v>
                </c:pt>
                <c:pt idx="6079">
                  <c:v>12.705390830000001</c:v>
                </c:pt>
                <c:pt idx="6080">
                  <c:v>13.257895319999999</c:v>
                </c:pt>
                <c:pt idx="6081">
                  <c:v>16.460776110000001</c:v>
                </c:pt>
                <c:pt idx="6082">
                  <c:v>17.80898826</c:v>
                </c:pt>
                <c:pt idx="6083">
                  <c:v>18.209319529999998</c:v>
                </c:pt>
                <c:pt idx="6084">
                  <c:v>18.02756115</c:v>
                </c:pt>
                <c:pt idx="6085">
                  <c:v>18.086395469999999</c:v>
                </c:pt>
                <c:pt idx="6086">
                  <c:v>18.310050390000001</c:v>
                </c:pt>
                <c:pt idx="6087">
                  <c:v>18.21155894</c:v>
                </c:pt>
                <c:pt idx="6088">
                  <c:v>18.360860420000002</c:v>
                </c:pt>
                <c:pt idx="6089">
                  <c:v>18.64725589</c:v>
                </c:pt>
                <c:pt idx="6090">
                  <c:v>18.837713300000001</c:v>
                </c:pt>
                <c:pt idx="6091">
                  <c:v>18.883965119999999</c:v>
                </c:pt>
                <c:pt idx="6092">
                  <c:v>18.60918414</c:v>
                </c:pt>
                <c:pt idx="6093">
                  <c:v>18.406804260000001</c:v>
                </c:pt>
                <c:pt idx="6094">
                  <c:v>17.878961539999999</c:v>
                </c:pt>
                <c:pt idx="6095">
                  <c:v>17.373598080000001</c:v>
                </c:pt>
                <c:pt idx="6096">
                  <c:v>17.27168953</c:v>
                </c:pt>
                <c:pt idx="6097">
                  <c:v>16.09872528</c:v>
                </c:pt>
                <c:pt idx="6098">
                  <c:v>15.797210229999999</c:v>
                </c:pt>
                <c:pt idx="6099">
                  <c:v>15.32008278</c:v>
                </c:pt>
                <c:pt idx="6100">
                  <c:v>14.860504779999999</c:v>
                </c:pt>
                <c:pt idx="6101">
                  <c:v>14.197100750000001</c:v>
                </c:pt>
                <c:pt idx="6102">
                  <c:v>13.550547079999999</c:v>
                </c:pt>
                <c:pt idx="6103">
                  <c:v>14.312527230000001</c:v>
                </c:pt>
                <c:pt idx="6104">
                  <c:v>15.310941639999999</c:v>
                </c:pt>
                <c:pt idx="6105">
                  <c:v>16.338330089999999</c:v>
                </c:pt>
                <c:pt idx="6106">
                  <c:v>16.084813350000001</c:v>
                </c:pt>
                <c:pt idx="6107">
                  <c:v>16.31678424</c:v>
                </c:pt>
                <c:pt idx="6108">
                  <c:v>16.634310750000001</c:v>
                </c:pt>
                <c:pt idx="6109">
                  <c:v>16.824793889999999</c:v>
                </c:pt>
                <c:pt idx="6110">
                  <c:v>17.108422409999999</c:v>
                </c:pt>
                <c:pt idx="6111">
                  <c:v>17.089223260000001</c:v>
                </c:pt>
                <c:pt idx="6112">
                  <c:v>17.057564330000002</c:v>
                </c:pt>
                <c:pt idx="6113">
                  <c:v>16.922244689999999</c:v>
                </c:pt>
                <c:pt idx="6114">
                  <c:v>16.811107610000001</c:v>
                </c:pt>
                <c:pt idx="6115">
                  <c:v>16.642338980000002</c:v>
                </c:pt>
                <c:pt idx="6116">
                  <c:v>16.61463315</c:v>
                </c:pt>
                <c:pt idx="6117">
                  <c:v>16.462670320000001</c:v>
                </c:pt>
                <c:pt idx="6118">
                  <c:v>16.624477639999999</c:v>
                </c:pt>
                <c:pt idx="6119">
                  <c:v>15.971838979999999</c:v>
                </c:pt>
                <c:pt idx="6120">
                  <c:v>15.803072650000001</c:v>
                </c:pt>
                <c:pt idx="6121">
                  <c:v>15.751540289999999</c:v>
                </c:pt>
                <c:pt idx="6122">
                  <c:v>15.335030509999999</c:v>
                </c:pt>
                <c:pt idx="6123">
                  <c:v>14.937357069999999</c:v>
                </c:pt>
                <c:pt idx="6124">
                  <c:v>15.03533558</c:v>
                </c:pt>
                <c:pt idx="6125">
                  <c:v>15.08299738</c:v>
                </c:pt>
                <c:pt idx="6126">
                  <c:v>15.39151957</c:v>
                </c:pt>
                <c:pt idx="6127">
                  <c:v>15.34512762</c:v>
                </c:pt>
                <c:pt idx="6128">
                  <c:v>14.816513029999999</c:v>
                </c:pt>
                <c:pt idx="6129">
                  <c:v>14.976345930000001</c:v>
                </c:pt>
                <c:pt idx="6130">
                  <c:v>14.834444810000001</c:v>
                </c:pt>
                <c:pt idx="6131">
                  <c:v>14.83531968</c:v>
                </c:pt>
                <c:pt idx="6132">
                  <c:v>15.189346329999999</c:v>
                </c:pt>
                <c:pt idx="6133">
                  <c:v>15.17298351</c:v>
                </c:pt>
                <c:pt idx="6134">
                  <c:v>14.916506500000001</c:v>
                </c:pt>
                <c:pt idx="6135">
                  <c:v>14.83645563</c:v>
                </c:pt>
                <c:pt idx="6136">
                  <c:v>14.33579099</c:v>
                </c:pt>
                <c:pt idx="6137">
                  <c:v>14.380929030000001</c:v>
                </c:pt>
                <c:pt idx="6138">
                  <c:v>15.000491289999999</c:v>
                </c:pt>
                <c:pt idx="6139">
                  <c:v>15.180356099999999</c:v>
                </c:pt>
                <c:pt idx="6140">
                  <c:v>15.12751976</c:v>
                </c:pt>
                <c:pt idx="6141">
                  <c:v>14.604200260000001</c:v>
                </c:pt>
                <c:pt idx="6142">
                  <c:v>13.79137373</c:v>
                </c:pt>
                <c:pt idx="6143">
                  <c:v>13.07522801</c:v>
                </c:pt>
                <c:pt idx="6144">
                  <c:v>12.76780791</c:v>
                </c:pt>
                <c:pt idx="6145">
                  <c:v>11.89440274</c:v>
                </c:pt>
                <c:pt idx="6146">
                  <c:v>10.59830346</c:v>
                </c:pt>
                <c:pt idx="6147">
                  <c:v>11.097288369999999</c:v>
                </c:pt>
                <c:pt idx="6148">
                  <c:v>10.868869289999999</c:v>
                </c:pt>
                <c:pt idx="6149">
                  <c:v>12.511238540000001</c:v>
                </c:pt>
                <c:pt idx="6150">
                  <c:v>11.96407986</c:v>
                </c:pt>
                <c:pt idx="6151">
                  <c:v>11.21909112</c:v>
                </c:pt>
                <c:pt idx="6152">
                  <c:v>12.08521474</c:v>
                </c:pt>
                <c:pt idx="6153">
                  <c:v>13.649367440000001</c:v>
                </c:pt>
                <c:pt idx="6154">
                  <c:v>13.678986330000001</c:v>
                </c:pt>
                <c:pt idx="6155">
                  <c:v>14.060123770000001</c:v>
                </c:pt>
                <c:pt idx="6156">
                  <c:v>14.173086550000001</c:v>
                </c:pt>
                <c:pt idx="6157">
                  <c:v>14.061920410000001</c:v>
                </c:pt>
                <c:pt idx="6158">
                  <c:v>13.73777127</c:v>
                </c:pt>
                <c:pt idx="6159">
                  <c:v>13.83017194</c:v>
                </c:pt>
                <c:pt idx="6160">
                  <c:v>13.75165037</c:v>
                </c:pt>
                <c:pt idx="6161">
                  <c:v>13.6768673</c:v>
                </c:pt>
                <c:pt idx="6162">
                  <c:v>13.61809234</c:v>
                </c:pt>
                <c:pt idx="6163">
                  <c:v>13.57770481</c:v>
                </c:pt>
                <c:pt idx="6164">
                  <c:v>13.49648204</c:v>
                </c:pt>
                <c:pt idx="6165">
                  <c:v>13.36875949</c:v>
                </c:pt>
                <c:pt idx="6166">
                  <c:v>13.34489527</c:v>
                </c:pt>
                <c:pt idx="6167">
                  <c:v>13.55854875</c:v>
                </c:pt>
                <c:pt idx="6168">
                  <c:v>13.66172046</c:v>
                </c:pt>
                <c:pt idx="6169">
                  <c:v>13.91896281</c:v>
                </c:pt>
                <c:pt idx="6170">
                  <c:v>13.736717199999999</c:v>
                </c:pt>
                <c:pt idx="6171">
                  <c:v>13.617757989999999</c:v>
                </c:pt>
                <c:pt idx="6172">
                  <c:v>13.67363611</c:v>
                </c:pt>
                <c:pt idx="6173">
                  <c:v>13.537814640000001</c:v>
                </c:pt>
                <c:pt idx="6174">
                  <c:v>13.50833819</c:v>
                </c:pt>
                <c:pt idx="6175">
                  <c:v>13.32466601</c:v>
                </c:pt>
                <c:pt idx="6176">
                  <c:v>12.97723367</c:v>
                </c:pt>
                <c:pt idx="6177">
                  <c:v>12.847165970000001</c:v>
                </c:pt>
                <c:pt idx="6178">
                  <c:v>12.75034516</c:v>
                </c:pt>
                <c:pt idx="6179">
                  <c:v>12.69878986</c:v>
                </c:pt>
                <c:pt idx="6180">
                  <c:v>12.73413886</c:v>
                </c:pt>
                <c:pt idx="6181">
                  <c:v>12.77843421</c:v>
                </c:pt>
                <c:pt idx="6182">
                  <c:v>12.740394739999999</c:v>
                </c:pt>
                <c:pt idx="6183">
                  <c:v>12.597792180000001</c:v>
                </c:pt>
                <c:pt idx="6184">
                  <c:v>12.53628707</c:v>
                </c:pt>
                <c:pt idx="6185">
                  <c:v>12.636462460000001</c:v>
                </c:pt>
                <c:pt idx="6186">
                  <c:v>12.788565609999999</c:v>
                </c:pt>
                <c:pt idx="6187">
                  <c:v>12.97455695</c:v>
                </c:pt>
                <c:pt idx="6188">
                  <c:v>13.423375160000001</c:v>
                </c:pt>
                <c:pt idx="6189">
                  <c:v>13.99994339</c:v>
                </c:pt>
                <c:pt idx="6190">
                  <c:v>13.9933768</c:v>
                </c:pt>
                <c:pt idx="6191">
                  <c:v>13.410474239999999</c:v>
                </c:pt>
                <c:pt idx="6192">
                  <c:v>13.469211530000001</c:v>
                </c:pt>
                <c:pt idx="6193">
                  <c:v>13.498872690000001</c:v>
                </c:pt>
                <c:pt idx="6194">
                  <c:v>14.69699144</c:v>
                </c:pt>
                <c:pt idx="6195">
                  <c:v>15.53455314</c:v>
                </c:pt>
                <c:pt idx="6196">
                  <c:v>15.618476940000001</c:v>
                </c:pt>
                <c:pt idx="6197">
                  <c:v>15.71723847</c:v>
                </c:pt>
                <c:pt idx="6198">
                  <c:v>15.329417279999999</c:v>
                </c:pt>
                <c:pt idx="6199">
                  <c:v>15.27807172</c:v>
                </c:pt>
                <c:pt idx="6200">
                  <c:v>15.3080105</c:v>
                </c:pt>
                <c:pt idx="6201">
                  <c:v>15.259789</c:v>
                </c:pt>
                <c:pt idx="6202">
                  <c:v>14.87684936</c:v>
                </c:pt>
                <c:pt idx="6203">
                  <c:v>14.40732848</c:v>
                </c:pt>
                <c:pt idx="6204">
                  <c:v>14.31148937</c:v>
                </c:pt>
                <c:pt idx="6205">
                  <c:v>14.511015029999999</c:v>
                </c:pt>
                <c:pt idx="6206">
                  <c:v>13.96248142</c:v>
                </c:pt>
                <c:pt idx="6207">
                  <c:v>13.619665919999999</c:v>
                </c:pt>
                <c:pt idx="6208">
                  <c:v>13.33594392</c:v>
                </c:pt>
                <c:pt idx="6209">
                  <c:v>13.34576483</c:v>
                </c:pt>
                <c:pt idx="6210">
                  <c:v>13.389484489999999</c:v>
                </c:pt>
                <c:pt idx="6211">
                  <c:v>13.04034388</c:v>
                </c:pt>
                <c:pt idx="6212">
                  <c:v>12.83483011</c:v>
                </c:pt>
                <c:pt idx="6213">
                  <c:v>12.59229436</c:v>
                </c:pt>
                <c:pt idx="6214">
                  <c:v>11.879306890000001</c:v>
                </c:pt>
                <c:pt idx="6215">
                  <c:v>11.518307549999999</c:v>
                </c:pt>
                <c:pt idx="6216">
                  <c:v>11.53211613</c:v>
                </c:pt>
                <c:pt idx="6217">
                  <c:v>10.92737376</c:v>
                </c:pt>
                <c:pt idx="6218">
                  <c:v>10.6280825</c:v>
                </c:pt>
                <c:pt idx="6219">
                  <c:v>11.264572210000001</c:v>
                </c:pt>
                <c:pt idx="6220">
                  <c:v>11.971110080000001</c:v>
                </c:pt>
                <c:pt idx="6221">
                  <c:v>12.11820417</c:v>
                </c:pt>
                <c:pt idx="6222">
                  <c:v>12.173016430000001</c:v>
                </c:pt>
                <c:pt idx="6223">
                  <c:v>12.19963572</c:v>
                </c:pt>
                <c:pt idx="6224">
                  <c:v>12.34024436</c:v>
                </c:pt>
                <c:pt idx="6225">
                  <c:v>12.447671789999999</c:v>
                </c:pt>
                <c:pt idx="6226">
                  <c:v>12.035484459999999</c:v>
                </c:pt>
                <c:pt idx="6227">
                  <c:v>12.070700990000001</c:v>
                </c:pt>
                <c:pt idx="6228">
                  <c:v>12.134502700000001</c:v>
                </c:pt>
                <c:pt idx="6229">
                  <c:v>12.1158906</c:v>
                </c:pt>
                <c:pt idx="6230">
                  <c:v>12.215702370000001</c:v>
                </c:pt>
                <c:pt idx="6231">
                  <c:v>12.19711583</c:v>
                </c:pt>
                <c:pt idx="6232">
                  <c:v>12.26885109</c:v>
                </c:pt>
                <c:pt idx="6233">
                  <c:v>12.29099658</c:v>
                </c:pt>
                <c:pt idx="6234">
                  <c:v>12.46180405</c:v>
                </c:pt>
                <c:pt idx="6235">
                  <c:v>12.74535077</c:v>
                </c:pt>
                <c:pt idx="6236">
                  <c:v>12.80776022</c:v>
                </c:pt>
                <c:pt idx="6237">
                  <c:v>12.86994692</c:v>
                </c:pt>
                <c:pt idx="6238">
                  <c:v>13.123075139999999</c:v>
                </c:pt>
                <c:pt idx="6239">
                  <c:v>13.08016808</c:v>
                </c:pt>
                <c:pt idx="6240">
                  <c:v>12.48944717</c:v>
                </c:pt>
                <c:pt idx="6241">
                  <c:v>12.45243322</c:v>
                </c:pt>
                <c:pt idx="6242">
                  <c:v>12.993400749999999</c:v>
                </c:pt>
                <c:pt idx="6243">
                  <c:v>13.032994670000001</c:v>
                </c:pt>
                <c:pt idx="6244">
                  <c:v>12.65696838</c:v>
                </c:pt>
                <c:pt idx="6245">
                  <c:v>12.56062082</c:v>
                </c:pt>
                <c:pt idx="6246">
                  <c:v>12.22258589</c:v>
                </c:pt>
                <c:pt idx="6247">
                  <c:v>10.901456700000001</c:v>
                </c:pt>
                <c:pt idx="6248">
                  <c:v>10.50275478</c:v>
                </c:pt>
                <c:pt idx="6249">
                  <c:v>10.51838744</c:v>
                </c:pt>
                <c:pt idx="6250">
                  <c:v>10.724923370000001</c:v>
                </c:pt>
                <c:pt idx="6251">
                  <c:v>10.967719560000001</c:v>
                </c:pt>
                <c:pt idx="6252">
                  <c:v>11.12374084</c:v>
                </c:pt>
                <c:pt idx="6253">
                  <c:v>10.837097780000001</c:v>
                </c:pt>
                <c:pt idx="6254">
                  <c:v>10.74860719</c:v>
                </c:pt>
                <c:pt idx="6255">
                  <c:v>10.558004159999999</c:v>
                </c:pt>
                <c:pt idx="6256">
                  <c:v>10.4482888</c:v>
                </c:pt>
                <c:pt idx="6257">
                  <c:v>10.450295909999999</c:v>
                </c:pt>
                <c:pt idx="6258">
                  <c:v>10.51871339</c:v>
                </c:pt>
                <c:pt idx="6259">
                  <c:v>10.6393703</c:v>
                </c:pt>
                <c:pt idx="6260">
                  <c:v>10.54642909</c:v>
                </c:pt>
                <c:pt idx="6261">
                  <c:v>10.6708228</c:v>
                </c:pt>
                <c:pt idx="6262">
                  <c:v>10.84402996</c:v>
                </c:pt>
                <c:pt idx="6263">
                  <c:v>10.95367596</c:v>
                </c:pt>
                <c:pt idx="6264">
                  <c:v>11.0072153</c:v>
                </c:pt>
                <c:pt idx="6265">
                  <c:v>11.295410370000001</c:v>
                </c:pt>
                <c:pt idx="6266">
                  <c:v>10.971542149999999</c:v>
                </c:pt>
                <c:pt idx="6267">
                  <c:v>10.959605249999999</c:v>
                </c:pt>
                <c:pt idx="6268">
                  <c:v>11.047002859999999</c:v>
                </c:pt>
                <c:pt idx="6269">
                  <c:v>10.82979085</c:v>
                </c:pt>
                <c:pt idx="6270">
                  <c:v>10.793295710000001</c:v>
                </c:pt>
                <c:pt idx="6271">
                  <c:v>11.019887929999999</c:v>
                </c:pt>
                <c:pt idx="6272">
                  <c:v>11.10183902</c:v>
                </c:pt>
                <c:pt idx="6273">
                  <c:v>11.206896860000001</c:v>
                </c:pt>
                <c:pt idx="6274">
                  <c:v>10.697026920000001</c:v>
                </c:pt>
                <c:pt idx="6275">
                  <c:v>11.224633150000001</c:v>
                </c:pt>
                <c:pt idx="6276">
                  <c:v>11.2400696</c:v>
                </c:pt>
                <c:pt idx="6277">
                  <c:v>11.38751414</c:v>
                </c:pt>
                <c:pt idx="6278">
                  <c:v>11.611934140000001</c:v>
                </c:pt>
                <c:pt idx="6279">
                  <c:v>11.647315969999999</c:v>
                </c:pt>
                <c:pt idx="6280">
                  <c:v>11.7469906</c:v>
                </c:pt>
                <c:pt idx="6281">
                  <c:v>11.94921783</c:v>
                </c:pt>
                <c:pt idx="6282">
                  <c:v>12.12740921</c:v>
                </c:pt>
                <c:pt idx="6283">
                  <c:v>12.174366429999999</c:v>
                </c:pt>
                <c:pt idx="6284">
                  <c:v>12.359232909999999</c:v>
                </c:pt>
                <c:pt idx="6285">
                  <c:v>12.50682596</c:v>
                </c:pt>
                <c:pt idx="6286">
                  <c:v>12.67490873</c:v>
                </c:pt>
                <c:pt idx="6287">
                  <c:v>12.898489830000001</c:v>
                </c:pt>
                <c:pt idx="6288">
                  <c:v>12.92946263</c:v>
                </c:pt>
                <c:pt idx="6289">
                  <c:v>13.123469289999999</c:v>
                </c:pt>
                <c:pt idx="6290">
                  <c:v>13.0713495</c:v>
                </c:pt>
                <c:pt idx="6291">
                  <c:v>12.327631589999999</c:v>
                </c:pt>
                <c:pt idx="6292">
                  <c:v>12.133940900000001</c:v>
                </c:pt>
                <c:pt idx="6293">
                  <c:v>12.854107470000001</c:v>
                </c:pt>
                <c:pt idx="6294">
                  <c:v>12.545561060000001</c:v>
                </c:pt>
                <c:pt idx="6295">
                  <c:v>12.3410537</c:v>
                </c:pt>
                <c:pt idx="6296">
                  <c:v>12.277233969999999</c:v>
                </c:pt>
                <c:pt idx="6297">
                  <c:v>11.777576059999999</c:v>
                </c:pt>
                <c:pt idx="6298">
                  <c:v>11.816775659999999</c:v>
                </c:pt>
                <c:pt idx="6299">
                  <c:v>11.825060629999999</c:v>
                </c:pt>
                <c:pt idx="6300">
                  <c:v>11.98807665</c:v>
                </c:pt>
                <c:pt idx="6301">
                  <c:v>12.42782805</c:v>
                </c:pt>
                <c:pt idx="6302">
                  <c:v>12.50711263</c:v>
                </c:pt>
                <c:pt idx="6303">
                  <c:v>12.454356860000001</c:v>
                </c:pt>
                <c:pt idx="6304">
                  <c:v>12.169096469999999</c:v>
                </c:pt>
                <c:pt idx="6305">
                  <c:v>12.21410324</c:v>
                </c:pt>
                <c:pt idx="6306">
                  <c:v>11.83004156</c:v>
                </c:pt>
                <c:pt idx="6307">
                  <c:v>11.64352098</c:v>
                </c:pt>
                <c:pt idx="6308">
                  <c:v>11.693061760000001</c:v>
                </c:pt>
                <c:pt idx="6309">
                  <c:v>11.72915706</c:v>
                </c:pt>
                <c:pt idx="6310">
                  <c:v>12.05843185</c:v>
                </c:pt>
                <c:pt idx="6311">
                  <c:v>11.979925250000001</c:v>
                </c:pt>
                <c:pt idx="6312">
                  <c:v>11.84165069</c:v>
                </c:pt>
                <c:pt idx="6313">
                  <c:v>12.062576330000001</c:v>
                </c:pt>
                <c:pt idx="6314">
                  <c:v>11.93041448</c:v>
                </c:pt>
                <c:pt idx="6315">
                  <c:v>11.919475609999999</c:v>
                </c:pt>
                <c:pt idx="6316">
                  <c:v>11.92336757</c:v>
                </c:pt>
                <c:pt idx="6317">
                  <c:v>11.771377709999999</c:v>
                </c:pt>
                <c:pt idx="6318">
                  <c:v>11.7830768</c:v>
                </c:pt>
                <c:pt idx="6319">
                  <c:v>11.60368735</c:v>
                </c:pt>
                <c:pt idx="6320">
                  <c:v>11.45008194</c:v>
                </c:pt>
                <c:pt idx="6321">
                  <c:v>11.249598499999999</c:v>
                </c:pt>
                <c:pt idx="6322">
                  <c:v>11.175909000000001</c:v>
                </c:pt>
                <c:pt idx="6323">
                  <c:v>11.3478353</c:v>
                </c:pt>
                <c:pt idx="6324">
                  <c:v>11.35927654</c:v>
                </c:pt>
                <c:pt idx="6325">
                  <c:v>11.323340440000001</c:v>
                </c:pt>
                <c:pt idx="6326">
                  <c:v>11.596010379999999</c:v>
                </c:pt>
                <c:pt idx="6327">
                  <c:v>11.43016794</c:v>
                </c:pt>
                <c:pt idx="6328">
                  <c:v>11.35236164</c:v>
                </c:pt>
                <c:pt idx="6329">
                  <c:v>11.37638722</c:v>
                </c:pt>
                <c:pt idx="6330">
                  <c:v>11.762301949999999</c:v>
                </c:pt>
                <c:pt idx="6331">
                  <c:v>12.1714541</c:v>
                </c:pt>
                <c:pt idx="6332">
                  <c:v>11.965865709999999</c:v>
                </c:pt>
                <c:pt idx="6333">
                  <c:v>11.92615174</c:v>
                </c:pt>
                <c:pt idx="6334">
                  <c:v>11.841327659999999</c:v>
                </c:pt>
                <c:pt idx="6335">
                  <c:v>11.806860199999999</c:v>
                </c:pt>
                <c:pt idx="6336">
                  <c:v>11.749200050000001</c:v>
                </c:pt>
                <c:pt idx="6337">
                  <c:v>11.627759040000001</c:v>
                </c:pt>
                <c:pt idx="6338">
                  <c:v>11.37750421</c:v>
                </c:pt>
                <c:pt idx="6339">
                  <c:v>11.45046142</c:v>
                </c:pt>
                <c:pt idx="6340">
                  <c:v>11.367887339999999</c:v>
                </c:pt>
                <c:pt idx="6341">
                  <c:v>11.47662366</c:v>
                </c:pt>
                <c:pt idx="6342">
                  <c:v>11.983214569999999</c:v>
                </c:pt>
                <c:pt idx="6343">
                  <c:v>11.824667529999999</c:v>
                </c:pt>
                <c:pt idx="6344">
                  <c:v>11.585497439999999</c:v>
                </c:pt>
                <c:pt idx="6345">
                  <c:v>11.2734583</c:v>
                </c:pt>
                <c:pt idx="6346">
                  <c:v>10.63631011</c:v>
                </c:pt>
                <c:pt idx="6347">
                  <c:v>10.13326318</c:v>
                </c:pt>
                <c:pt idx="6348">
                  <c:v>10.179265259999999</c:v>
                </c:pt>
                <c:pt idx="6349">
                  <c:v>10.418082269999999</c:v>
                </c:pt>
                <c:pt idx="6350">
                  <c:v>10.41747777</c:v>
                </c:pt>
                <c:pt idx="6351">
                  <c:v>10.07555608</c:v>
                </c:pt>
                <c:pt idx="6352">
                  <c:v>10.46038852</c:v>
                </c:pt>
                <c:pt idx="6353">
                  <c:v>10.868173219999999</c:v>
                </c:pt>
                <c:pt idx="6354">
                  <c:v>10.81852147</c:v>
                </c:pt>
                <c:pt idx="6355">
                  <c:v>10.70749889</c:v>
                </c:pt>
                <c:pt idx="6356">
                  <c:v>10.46984069</c:v>
                </c:pt>
                <c:pt idx="6357">
                  <c:v>10.19497885</c:v>
                </c:pt>
                <c:pt idx="6358">
                  <c:v>9.801541769</c:v>
                </c:pt>
                <c:pt idx="6359">
                  <c:v>9.614104223</c:v>
                </c:pt>
                <c:pt idx="6360">
                  <c:v>9.9346278370000007</c:v>
                </c:pt>
                <c:pt idx="6361">
                  <c:v>10.36151169</c:v>
                </c:pt>
                <c:pt idx="6362">
                  <c:v>10.733788110000001</c:v>
                </c:pt>
                <c:pt idx="6363">
                  <c:v>10.67769069</c:v>
                </c:pt>
                <c:pt idx="6364">
                  <c:v>10.29580135</c:v>
                </c:pt>
                <c:pt idx="6365">
                  <c:v>10.221254630000001</c:v>
                </c:pt>
                <c:pt idx="6366">
                  <c:v>10.760898600000001</c:v>
                </c:pt>
                <c:pt idx="6367">
                  <c:v>10.701212030000001</c:v>
                </c:pt>
                <c:pt idx="6368">
                  <c:v>10.66375801</c:v>
                </c:pt>
                <c:pt idx="6369">
                  <c:v>10.64215987</c:v>
                </c:pt>
                <c:pt idx="6370">
                  <c:v>10.32917589</c:v>
                </c:pt>
                <c:pt idx="6371">
                  <c:v>10.02791934</c:v>
                </c:pt>
                <c:pt idx="6372">
                  <c:v>9.8386827060000002</c:v>
                </c:pt>
                <c:pt idx="6373">
                  <c:v>9.7278813829999997</c:v>
                </c:pt>
                <c:pt idx="6374">
                  <c:v>9.6337075859999999</c:v>
                </c:pt>
                <c:pt idx="6375">
                  <c:v>9.6950823620000008</c:v>
                </c:pt>
                <c:pt idx="6376">
                  <c:v>9.5384956410000008</c:v>
                </c:pt>
                <c:pt idx="6377">
                  <c:v>9.3733126420000001</c:v>
                </c:pt>
                <c:pt idx="6378">
                  <c:v>9.0081040459999997</c:v>
                </c:pt>
                <c:pt idx="6379">
                  <c:v>8.8067961649999997</c:v>
                </c:pt>
                <c:pt idx="6380">
                  <c:v>8.6162230900000001</c:v>
                </c:pt>
                <c:pt idx="6381">
                  <c:v>8.5666430800000004</c:v>
                </c:pt>
                <c:pt idx="6382">
                  <c:v>8.3824400420000007</c:v>
                </c:pt>
                <c:pt idx="6383">
                  <c:v>8.4884188940000005</c:v>
                </c:pt>
                <c:pt idx="6384">
                  <c:v>8.4660866349999999</c:v>
                </c:pt>
                <c:pt idx="6385">
                  <c:v>8.6145201409999999</c:v>
                </c:pt>
                <c:pt idx="6386">
                  <c:v>8.6909211610000003</c:v>
                </c:pt>
                <c:pt idx="6387">
                  <c:v>8.6195829530000001</c:v>
                </c:pt>
                <c:pt idx="6388">
                  <c:v>8.5681132869999992</c:v>
                </c:pt>
                <c:pt idx="6389">
                  <c:v>8.4526718570000003</c:v>
                </c:pt>
                <c:pt idx="6390">
                  <c:v>8.2058076579999994</c:v>
                </c:pt>
                <c:pt idx="6391">
                  <c:v>8.0960015769999991</c:v>
                </c:pt>
                <c:pt idx="6392">
                  <c:v>8.0371823209999995</c:v>
                </c:pt>
                <c:pt idx="6393">
                  <c:v>8.0641396249999993</c:v>
                </c:pt>
                <c:pt idx="6394">
                  <c:v>8.0696050859999993</c:v>
                </c:pt>
                <c:pt idx="6395">
                  <c:v>7.9877088169999997</c:v>
                </c:pt>
                <c:pt idx="6396">
                  <c:v>7.9922012980000003</c:v>
                </c:pt>
                <c:pt idx="6397">
                  <c:v>8.0128290960000008</c:v>
                </c:pt>
                <c:pt idx="6398">
                  <c:v>8.0383700549999997</c:v>
                </c:pt>
                <c:pt idx="6399">
                  <c:v>8.1394800220000008</c:v>
                </c:pt>
                <c:pt idx="6400">
                  <c:v>8.4343173329999992</c:v>
                </c:pt>
                <c:pt idx="6401">
                  <c:v>8.4354625129999992</c:v>
                </c:pt>
                <c:pt idx="6402">
                  <c:v>8.1182448140000005</c:v>
                </c:pt>
                <c:pt idx="6403">
                  <c:v>8.06754952</c:v>
                </c:pt>
                <c:pt idx="6404">
                  <c:v>8.1925166849999993</c:v>
                </c:pt>
                <c:pt idx="6405">
                  <c:v>8.2946008970000005</c:v>
                </c:pt>
                <c:pt idx="6406">
                  <c:v>8.5084245020000004</c:v>
                </c:pt>
                <c:pt idx="6407">
                  <c:v>8.5182526870000004</c:v>
                </c:pt>
                <c:pt idx="6408">
                  <c:v>8.2977918400000004</c:v>
                </c:pt>
                <c:pt idx="6409">
                  <c:v>8.2195366229999998</c:v>
                </c:pt>
                <c:pt idx="6410">
                  <c:v>8.2223448720000007</c:v>
                </c:pt>
                <c:pt idx="6411">
                  <c:v>8.4349398779999998</c:v>
                </c:pt>
                <c:pt idx="6412">
                  <c:v>8.4718365339999995</c:v>
                </c:pt>
                <c:pt idx="6413">
                  <c:v>8.3586732520000009</c:v>
                </c:pt>
                <c:pt idx="6414">
                  <c:v>8.3191381399999997</c:v>
                </c:pt>
                <c:pt idx="6415">
                  <c:v>8.3510107730000005</c:v>
                </c:pt>
                <c:pt idx="6416">
                  <c:v>8.3445795670000003</c:v>
                </c:pt>
                <c:pt idx="6417">
                  <c:v>8.3868443930000005</c:v>
                </c:pt>
                <c:pt idx="6418">
                  <c:v>8.6534860309999999</c:v>
                </c:pt>
                <c:pt idx="6419">
                  <c:v>8.9390133160000005</c:v>
                </c:pt>
                <c:pt idx="6420">
                  <c:v>9.8330600379999993</c:v>
                </c:pt>
                <c:pt idx="6421">
                  <c:v>9.4821228479999995</c:v>
                </c:pt>
                <c:pt idx="6422">
                  <c:v>10.60545469</c:v>
                </c:pt>
                <c:pt idx="6423">
                  <c:v>11.261284229999999</c:v>
                </c:pt>
                <c:pt idx="6424">
                  <c:v>11.446432250000001</c:v>
                </c:pt>
                <c:pt idx="6425">
                  <c:v>11.742441149999999</c:v>
                </c:pt>
                <c:pt idx="6426">
                  <c:v>11.950178490000001</c:v>
                </c:pt>
                <c:pt idx="6427">
                  <c:v>12.72537554</c:v>
                </c:pt>
                <c:pt idx="6428">
                  <c:v>12.97726559</c:v>
                </c:pt>
                <c:pt idx="6429">
                  <c:v>13.28770572</c:v>
                </c:pt>
                <c:pt idx="6430">
                  <c:v>13.38820059</c:v>
                </c:pt>
                <c:pt idx="6431">
                  <c:v>13.40122199</c:v>
                </c:pt>
                <c:pt idx="6432">
                  <c:v>13.46950024</c:v>
                </c:pt>
                <c:pt idx="6433">
                  <c:v>13.39715219</c:v>
                </c:pt>
                <c:pt idx="6434">
                  <c:v>13.217518849999999</c:v>
                </c:pt>
                <c:pt idx="6435">
                  <c:v>12.97546947</c:v>
                </c:pt>
                <c:pt idx="6436">
                  <c:v>12.25485245</c:v>
                </c:pt>
                <c:pt idx="6437">
                  <c:v>11.06179655</c:v>
                </c:pt>
                <c:pt idx="6438">
                  <c:v>11.814637749999999</c:v>
                </c:pt>
                <c:pt idx="6439">
                  <c:v>11.492598409999999</c:v>
                </c:pt>
                <c:pt idx="6440">
                  <c:v>11.30419755</c:v>
                </c:pt>
                <c:pt idx="6441">
                  <c:v>11.13302629</c:v>
                </c:pt>
                <c:pt idx="6442">
                  <c:v>13.110550269999999</c:v>
                </c:pt>
                <c:pt idx="6443">
                  <c:v>13.958094989999999</c:v>
                </c:pt>
                <c:pt idx="6444">
                  <c:v>13.395901</c:v>
                </c:pt>
                <c:pt idx="6445">
                  <c:v>12.94114566</c:v>
                </c:pt>
                <c:pt idx="6446">
                  <c:v>13.44341777</c:v>
                </c:pt>
                <c:pt idx="6447">
                  <c:v>13.61423126</c:v>
                </c:pt>
                <c:pt idx="6448">
                  <c:v>13.859679529999999</c:v>
                </c:pt>
                <c:pt idx="6449">
                  <c:v>14.17222226</c:v>
                </c:pt>
                <c:pt idx="6450">
                  <c:v>14.299321020000001</c:v>
                </c:pt>
                <c:pt idx="6451">
                  <c:v>14.49446717</c:v>
                </c:pt>
                <c:pt idx="6452">
                  <c:v>14.72896706</c:v>
                </c:pt>
                <c:pt idx="6453">
                  <c:v>14.92257998</c:v>
                </c:pt>
                <c:pt idx="6454">
                  <c:v>15.03643252</c:v>
                </c:pt>
                <c:pt idx="6455">
                  <c:v>14.986983690000001</c:v>
                </c:pt>
                <c:pt idx="6456">
                  <c:v>14.89191503</c:v>
                </c:pt>
                <c:pt idx="6457">
                  <c:v>14.65466591</c:v>
                </c:pt>
                <c:pt idx="6458">
                  <c:v>14.43499229</c:v>
                </c:pt>
                <c:pt idx="6459">
                  <c:v>14.63411163</c:v>
                </c:pt>
                <c:pt idx="6460">
                  <c:v>14.67589416</c:v>
                </c:pt>
                <c:pt idx="6461">
                  <c:v>14.00538646</c:v>
                </c:pt>
                <c:pt idx="6462">
                  <c:v>13.80396957</c:v>
                </c:pt>
                <c:pt idx="6463">
                  <c:v>13.652924519999999</c:v>
                </c:pt>
                <c:pt idx="6464">
                  <c:v>13.770841580000001</c:v>
                </c:pt>
                <c:pt idx="6465">
                  <c:v>14.226287859999999</c:v>
                </c:pt>
                <c:pt idx="6466">
                  <c:v>13.204727200000001</c:v>
                </c:pt>
                <c:pt idx="6467">
                  <c:v>12.947385280000001</c:v>
                </c:pt>
                <c:pt idx="6468">
                  <c:v>13.23176014</c:v>
                </c:pt>
                <c:pt idx="6469">
                  <c:v>13.439988570000001</c:v>
                </c:pt>
                <c:pt idx="6470">
                  <c:v>13.40604439</c:v>
                </c:pt>
                <c:pt idx="6471">
                  <c:v>13.602461999999999</c:v>
                </c:pt>
                <c:pt idx="6472">
                  <c:v>12.96363543</c:v>
                </c:pt>
                <c:pt idx="6473">
                  <c:v>13.43127191</c:v>
                </c:pt>
                <c:pt idx="6474">
                  <c:v>13.653347439999999</c:v>
                </c:pt>
                <c:pt idx="6475">
                  <c:v>13.5129628</c:v>
                </c:pt>
                <c:pt idx="6476">
                  <c:v>15.191422129999999</c:v>
                </c:pt>
                <c:pt idx="6477">
                  <c:v>15.17218375</c:v>
                </c:pt>
                <c:pt idx="6478">
                  <c:v>14.294210140000001</c:v>
                </c:pt>
                <c:pt idx="6479">
                  <c:v>14.097730090000001</c:v>
                </c:pt>
                <c:pt idx="6480">
                  <c:v>13.093020750000001</c:v>
                </c:pt>
                <c:pt idx="6481">
                  <c:v>12.61077966</c:v>
                </c:pt>
                <c:pt idx="6482">
                  <c:v>12.95772255</c:v>
                </c:pt>
                <c:pt idx="6483">
                  <c:v>12.530149720000001</c:v>
                </c:pt>
                <c:pt idx="6484">
                  <c:v>12.2411584</c:v>
                </c:pt>
                <c:pt idx="6485">
                  <c:v>11.83990719</c:v>
                </c:pt>
                <c:pt idx="6486">
                  <c:v>11.825813159999999</c:v>
                </c:pt>
                <c:pt idx="6487">
                  <c:v>11.64470837</c:v>
                </c:pt>
                <c:pt idx="6488">
                  <c:v>12.0171809</c:v>
                </c:pt>
                <c:pt idx="6489">
                  <c:v>12.12445235</c:v>
                </c:pt>
                <c:pt idx="6490">
                  <c:v>12.186198839999999</c:v>
                </c:pt>
                <c:pt idx="6491">
                  <c:v>12.31515402</c:v>
                </c:pt>
                <c:pt idx="6492">
                  <c:v>12.38636779</c:v>
                </c:pt>
                <c:pt idx="6493">
                  <c:v>12.55234815</c:v>
                </c:pt>
                <c:pt idx="6494">
                  <c:v>12.66100752</c:v>
                </c:pt>
                <c:pt idx="6495">
                  <c:v>13.08817874</c:v>
                </c:pt>
                <c:pt idx="6496">
                  <c:v>13.83703581</c:v>
                </c:pt>
                <c:pt idx="6497">
                  <c:v>14.15776264</c:v>
                </c:pt>
                <c:pt idx="6498">
                  <c:v>14.02329361</c:v>
                </c:pt>
                <c:pt idx="6499">
                  <c:v>13.510082089999999</c:v>
                </c:pt>
                <c:pt idx="6500">
                  <c:v>13.610539810000001</c:v>
                </c:pt>
                <c:pt idx="6501">
                  <c:v>13.86197342</c:v>
                </c:pt>
                <c:pt idx="6502">
                  <c:v>13.781706679999999</c:v>
                </c:pt>
                <c:pt idx="6503">
                  <c:v>13.3464376</c:v>
                </c:pt>
                <c:pt idx="6504">
                  <c:v>13.067813129999999</c:v>
                </c:pt>
                <c:pt idx="6505">
                  <c:v>12.832452290000001</c:v>
                </c:pt>
                <c:pt idx="6506">
                  <c:v>12.693408120000001</c:v>
                </c:pt>
                <c:pt idx="6507">
                  <c:v>12.42524504</c:v>
                </c:pt>
                <c:pt idx="6508">
                  <c:v>12.11301237</c:v>
                </c:pt>
                <c:pt idx="6509">
                  <c:v>12.029772810000001</c:v>
                </c:pt>
                <c:pt idx="6510">
                  <c:v>12.03345346</c:v>
                </c:pt>
                <c:pt idx="6511">
                  <c:v>12.16490316</c:v>
                </c:pt>
                <c:pt idx="6512">
                  <c:v>12.24610216</c:v>
                </c:pt>
                <c:pt idx="6513">
                  <c:v>12.165691150000001</c:v>
                </c:pt>
                <c:pt idx="6514">
                  <c:v>12.176533450000001</c:v>
                </c:pt>
                <c:pt idx="6515">
                  <c:v>12.03885981</c:v>
                </c:pt>
                <c:pt idx="6516">
                  <c:v>11.73708149</c:v>
                </c:pt>
                <c:pt idx="6517">
                  <c:v>11.751461730000001</c:v>
                </c:pt>
                <c:pt idx="6518">
                  <c:v>11.67348608</c:v>
                </c:pt>
                <c:pt idx="6519">
                  <c:v>11.602630680000001</c:v>
                </c:pt>
                <c:pt idx="6520">
                  <c:v>11.437644860000001</c:v>
                </c:pt>
                <c:pt idx="6521">
                  <c:v>11.55900143</c:v>
                </c:pt>
                <c:pt idx="6522">
                  <c:v>12.10574622</c:v>
                </c:pt>
                <c:pt idx="6523">
                  <c:v>12.51163721</c:v>
                </c:pt>
                <c:pt idx="6524">
                  <c:v>12.48503668</c:v>
                </c:pt>
                <c:pt idx="6525">
                  <c:v>11.71807592</c:v>
                </c:pt>
                <c:pt idx="6526">
                  <c:v>11.012196729999999</c:v>
                </c:pt>
                <c:pt idx="6527">
                  <c:v>10.78469948</c:v>
                </c:pt>
                <c:pt idx="6528">
                  <c:v>10.73916863</c:v>
                </c:pt>
                <c:pt idx="6529">
                  <c:v>11.008483529999999</c:v>
                </c:pt>
                <c:pt idx="6530">
                  <c:v>10.786637689999999</c:v>
                </c:pt>
                <c:pt idx="6531">
                  <c:v>10.37960889</c:v>
                </c:pt>
                <c:pt idx="6532">
                  <c:v>10.273432270000001</c:v>
                </c:pt>
                <c:pt idx="6533">
                  <c:v>10.24549566</c:v>
                </c:pt>
                <c:pt idx="6534">
                  <c:v>10.19256897</c:v>
                </c:pt>
                <c:pt idx="6535">
                  <c:v>10.088816400000001</c:v>
                </c:pt>
                <c:pt idx="6536">
                  <c:v>11.02092232</c:v>
                </c:pt>
                <c:pt idx="6537">
                  <c:v>11.389878080000001</c:v>
                </c:pt>
                <c:pt idx="6538">
                  <c:v>11.201038860000001</c:v>
                </c:pt>
                <c:pt idx="6539">
                  <c:v>11.519277750000001</c:v>
                </c:pt>
                <c:pt idx="6540">
                  <c:v>12.0097513</c:v>
                </c:pt>
                <c:pt idx="6541">
                  <c:v>13.417113199999999</c:v>
                </c:pt>
                <c:pt idx="6542">
                  <c:v>13.87339596</c:v>
                </c:pt>
                <c:pt idx="6543">
                  <c:v>14.091560469999999</c:v>
                </c:pt>
                <c:pt idx="6544">
                  <c:v>14.223583570000001</c:v>
                </c:pt>
                <c:pt idx="6545">
                  <c:v>14.080490230000001</c:v>
                </c:pt>
                <c:pt idx="6546">
                  <c:v>13.946768990000001</c:v>
                </c:pt>
                <c:pt idx="6547">
                  <c:v>13.937599369999999</c:v>
                </c:pt>
                <c:pt idx="6548">
                  <c:v>13.471888379999999</c:v>
                </c:pt>
                <c:pt idx="6549">
                  <c:v>13.38603561</c:v>
                </c:pt>
                <c:pt idx="6550">
                  <c:v>13.517149</c:v>
                </c:pt>
                <c:pt idx="6551">
                  <c:v>13.313072200000001</c:v>
                </c:pt>
                <c:pt idx="6552">
                  <c:v>13.18511966</c:v>
                </c:pt>
                <c:pt idx="6553">
                  <c:v>13.127886780000001</c:v>
                </c:pt>
                <c:pt idx="6554">
                  <c:v>13.184550809999999</c:v>
                </c:pt>
                <c:pt idx="6555">
                  <c:v>13.097652289999999</c:v>
                </c:pt>
                <c:pt idx="6556">
                  <c:v>12.962146089999999</c:v>
                </c:pt>
                <c:pt idx="6557">
                  <c:v>12.369901949999999</c:v>
                </c:pt>
                <c:pt idx="6558">
                  <c:v>11.68344115</c:v>
                </c:pt>
                <c:pt idx="6559">
                  <c:v>11.019522589999999</c:v>
                </c:pt>
                <c:pt idx="6560">
                  <c:v>10.6709213</c:v>
                </c:pt>
                <c:pt idx="6561">
                  <c:v>10.4558687</c:v>
                </c:pt>
                <c:pt idx="6562">
                  <c:v>10.0010937</c:v>
                </c:pt>
                <c:pt idx="6563">
                  <c:v>9.8213851410000004</c:v>
                </c:pt>
                <c:pt idx="6564">
                  <c:v>9.5317225089999997</c:v>
                </c:pt>
                <c:pt idx="6565">
                  <c:v>9.1869127039999992</c:v>
                </c:pt>
                <c:pt idx="6566">
                  <c:v>8.9357447170000004</c:v>
                </c:pt>
                <c:pt idx="6567">
                  <c:v>8.9485335139999993</c:v>
                </c:pt>
                <c:pt idx="6568">
                  <c:v>8.7141125489999993</c:v>
                </c:pt>
                <c:pt idx="6569">
                  <c:v>8.7186838360000003</c:v>
                </c:pt>
                <c:pt idx="6570">
                  <c:v>8.8038980749999993</c:v>
                </c:pt>
                <c:pt idx="6571">
                  <c:v>9.3333753060000006</c:v>
                </c:pt>
                <c:pt idx="6572">
                  <c:v>9.6783262990000001</c:v>
                </c:pt>
                <c:pt idx="6573">
                  <c:v>10.27440567</c:v>
                </c:pt>
                <c:pt idx="6574">
                  <c:v>10.49074557</c:v>
                </c:pt>
                <c:pt idx="6575">
                  <c:v>10.445759069999999</c:v>
                </c:pt>
                <c:pt idx="6576">
                  <c:v>10.59544797</c:v>
                </c:pt>
                <c:pt idx="6577">
                  <c:v>11.29327217</c:v>
                </c:pt>
                <c:pt idx="6578">
                  <c:v>11.935603629999999</c:v>
                </c:pt>
                <c:pt idx="6579">
                  <c:v>11.83694332</c:v>
                </c:pt>
                <c:pt idx="6580">
                  <c:v>11.738263140000001</c:v>
                </c:pt>
                <c:pt idx="6581">
                  <c:v>11.12920845</c:v>
                </c:pt>
                <c:pt idx="6582">
                  <c:v>10.81668657</c:v>
                </c:pt>
                <c:pt idx="6583">
                  <c:v>11.007688269999999</c:v>
                </c:pt>
                <c:pt idx="6584">
                  <c:v>9.9725358079999999</c:v>
                </c:pt>
                <c:pt idx="6585">
                  <c:v>10.6580314</c:v>
                </c:pt>
                <c:pt idx="6586">
                  <c:v>11.05297311</c:v>
                </c:pt>
                <c:pt idx="6587">
                  <c:v>12.64810651</c:v>
                </c:pt>
                <c:pt idx="6588">
                  <c:v>13.149848609999999</c:v>
                </c:pt>
                <c:pt idx="6589">
                  <c:v>13.357372509999999</c:v>
                </c:pt>
                <c:pt idx="6590">
                  <c:v>13.478988210000001</c:v>
                </c:pt>
                <c:pt idx="6591">
                  <c:v>14.09489393</c:v>
                </c:pt>
                <c:pt idx="6592">
                  <c:v>14.543316300000001</c:v>
                </c:pt>
                <c:pt idx="6593">
                  <c:v>14.601415510000001</c:v>
                </c:pt>
                <c:pt idx="6594">
                  <c:v>14.54227496</c:v>
                </c:pt>
                <c:pt idx="6595">
                  <c:v>14.41836936</c:v>
                </c:pt>
                <c:pt idx="6596">
                  <c:v>14.475410309999999</c:v>
                </c:pt>
                <c:pt idx="6597">
                  <c:v>14.397895630000001</c:v>
                </c:pt>
                <c:pt idx="6598">
                  <c:v>14.10601711</c:v>
                </c:pt>
                <c:pt idx="6599">
                  <c:v>13.543560599999999</c:v>
                </c:pt>
                <c:pt idx="6600">
                  <c:v>13.110971940000001</c:v>
                </c:pt>
                <c:pt idx="6601">
                  <c:v>13.4417426</c:v>
                </c:pt>
                <c:pt idx="6602">
                  <c:v>13.22009078</c:v>
                </c:pt>
                <c:pt idx="6603">
                  <c:v>12.71570232</c:v>
                </c:pt>
                <c:pt idx="6604">
                  <c:v>12.425743089999999</c:v>
                </c:pt>
                <c:pt idx="6605">
                  <c:v>12.05923284</c:v>
                </c:pt>
                <c:pt idx="6606">
                  <c:v>11.993096530000001</c:v>
                </c:pt>
                <c:pt idx="6607">
                  <c:v>11.48955449</c:v>
                </c:pt>
                <c:pt idx="6608">
                  <c:v>11.57956635</c:v>
                </c:pt>
                <c:pt idx="6609">
                  <c:v>12.206271620000001</c:v>
                </c:pt>
                <c:pt idx="6610">
                  <c:v>11.892191110000001</c:v>
                </c:pt>
                <c:pt idx="6611">
                  <c:v>11.824098210000001</c:v>
                </c:pt>
                <c:pt idx="6612">
                  <c:v>12.07812075</c:v>
                </c:pt>
                <c:pt idx="6613">
                  <c:v>12.332744140000001</c:v>
                </c:pt>
                <c:pt idx="6614">
                  <c:v>12.380203720000001</c:v>
                </c:pt>
                <c:pt idx="6615">
                  <c:v>12.15710166</c:v>
                </c:pt>
                <c:pt idx="6616">
                  <c:v>11.891557410000001</c:v>
                </c:pt>
                <c:pt idx="6617">
                  <c:v>12.34132617</c:v>
                </c:pt>
                <c:pt idx="6618">
                  <c:v>12.60942612</c:v>
                </c:pt>
                <c:pt idx="6619">
                  <c:v>12.77192715</c:v>
                </c:pt>
                <c:pt idx="6620">
                  <c:v>12.83192496</c:v>
                </c:pt>
                <c:pt idx="6621">
                  <c:v>12.57449214</c:v>
                </c:pt>
                <c:pt idx="6622">
                  <c:v>12.35811631</c:v>
                </c:pt>
                <c:pt idx="6623">
                  <c:v>11.9723454</c:v>
                </c:pt>
                <c:pt idx="6624">
                  <c:v>11.96334585</c:v>
                </c:pt>
                <c:pt idx="6625">
                  <c:v>11.38814925</c:v>
                </c:pt>
                <c:pt idx="6626">
                  <c:v>11.153778369999999</c:v>
                </c:pt>
                <c:pt idx="6627">
                  <c:v>10.978345839999999</c:v>
                </c:pt>
                <c:pt idx="6628">
                  <c:v>10.748995799999999</c:v>
                </c:pt>
                <c:pt idx="6629">
                  <c:v>10.30313855</c:v>
                </c:pt>
                <c:pt idx="6630">
                  <c:v>9.6054497669999996</c:v>
                </c:pt>
                <c:pt idx="6631">
                  <c:v>9.4090822840000001</c:v>
                </c:pt>
                <c:pt idx="6632">
                  <c:v>9.4089982790000004</c:v>
                </c:pt>
                <c:pt idx="6633">
                  <c:v>9.3146623300000009</c:v>
                </c:pt>
                <c:pt idx="6634">
                  <c:v>9.0786360009999996</c:v>
                </c:pt>
                <c:pt idx="6635">
                  <c:v>9.1178303140000008</c:v>
                </c:pt>
                <c:pt idx="6636">
                  <c:v>8.9900463800000008</c:v>
                </c:pt>
                <c:pt idx="6637">
                  <c:v>8.7568021409999997</c:v>
                </c:pt>
                <c:pt idx="6638">
                  <c:v>8.7338143410000004</c:v>
                </c:pt>
                <c:pt idx="6639">
                  <c:v>8.6492331030000003</c:v>
                </c:pt>
                <c:pt idx="6640">
                  <c:v>8.8587251640000009</c:v>
                </c:pt>
                <c:pt idx="6641">
                  <c:v>10.170832730000001</c:v>
                </c:pt>
                <c:pt idx="6642">
                  <c:v>9.3931841570000003</c:v>
                </c:pt>
                <c:pt idx="6643">
                  <c:v>9.2975211099999999</c:v>
                </c:pt>
                <c:pt idx="6644">
                  <c:v>9.5380492500000003</c:v>
                </c:pt>
                <c:pt idx="6645">
                  <c:v>9.8695766979999995</c:v>
                </c:pt>
                <c:pt idx="6646">
                  <c:v>10.100548119999999</c:v>
                </c:pt>
                <c:pt idx="6647">
                  <c:v>9.8328607619999993</c:v>
                </c:pt>
                <c:pt idx="6648">
                  <c:v>9.7443926899999997</c:v>
                </c:pt>
                <c:pt idx="6649">
                  <c:v>9.6768824020000004</c:v>
                </c:pt>
                <c:pt idx="6650">
                  <c:v>9.4086592430000007</c:v>
                </c:pt>
                <c:pt idx="6651">
                  <c:v>9.2753654700000006</c:v>
                </c:pt>
                <c:pt idx="6652">
                  <c:v>9.0661504120000007</c:v>
                </c:pt>
                <c:pt idx="6653">
                  <c:v>9.0900082290000004</c:v>
                </c:pt>
                <c:pt idx="6654">
                  <c:v>9.1406946639999997</c:v>
                </c:pt>
                <c:pt idx="6655">
                  <c:v>9.0401123099999996</c:v>
                </c:pt>
                <c:pt idx="6656">
                  <c:v>8.7159131930000004</c:v>
                </c:pt>
                <c:pt idx="6657">
                  <c:v>8.5412401360000008</c:v>
                </c:pt>
                <c:pt idx="6658">
                  <c:v>8.471217502</c:v>
                </c:pt>
                <c:pt idx="6659">
                  <c:v>8.4014188030000003</c:v>
                </c:pt>
                <c:pt idx="6660">
                  <c:v>8.3437829739999998</c:v>
                </c:pt>
                <c:pt idx="6661">
                  <c:v>8.4013868790000004</c:v>
                </c:pt>
                <c:pt idx="6662">
                  <c:v>8.7388228859999995</c:v>
                </c:pt>
                <c:pt idx="6663">
                  <c:v>8.7152213770000007</c:v>
                </c:pt>
                <c:pt idx="6664">
                  <c:v>8.5062451729999999</c:v>
                </c:pt>
                <c:pt idx="6665">
                  <c:v>8.3291762840000008</c:v>
                </c:pt>
                <c:pt idx="6666">
                  <c:v>8.4610963100000003</c:v>
                </c:pt>
                <c:pt idx="6667">
                  <c:v>8.6050929420000006</c:v>
                </c:pt>
                <c:pt idx="6668">
                  <c:v>8.6836802199999994</c:v>
                </c:pt>
                <c:pt idx="6669">
                  <c:v>8.7013592279999994</c:v>
                </c:pt>
                <c:pt idx="6670">
                  <c:v>8.8472481839999997</c:v>
                </c:pt>
                <c:pt idx="6671">
                  <c:v>8.8329284250000004</c:v>
                </c:pt>
                <c:pt idx="6672">
                  <c:v>8.8419714989999996</c:v>
                </c:pt>
                <c:pt idx="6673">
                  <c:v>8.8901641560000009</c:v>
                </c:pt>
                <c:pt idx="6674">
                  <c:v>8.9384912480000001</c:v>
                </c:pt>
                <c:pt idx="6675">
                  <c:v>8.9878824969999993</c:v>
                </c:pt>
                <c:pt idx="6676">
                  <c:v>9.0768796169999995</c:v>
                </c:pt>
                <c:pt idx="6677">
                  <c:v>8.9373211210000001</c:v>
                </c:pt>
                <c:pt idx="6678">
                  <c:v>8.825056622</c:v>
                </c:pt>
                <c:pt idx="6679">
                  <c:v>8.8558945849999997</c:v>
                </c:pt>
                <c:pt idx="6680">
                  <c:v>8.8172277539999993</c:v>
                </c:pt>
                <c:pt idx="6681">
                  <c:v>8.6495264160000005</c:v>
                </c:pt>
                <c:pt idx="6682">
                  <c:v>8.6253523629999993</c:v>
                </c:pt>
                <c:pt idx="6683">
                  <c:v>8.6426090020000004</c:v>
                </c:pt>
                <c:pt idx="6684">
                  <c:v>8.6552788839999995</c:v>
                </c:pt>
                <c:pt idx="6685">
                  <c:v>8.7535869519999991</c:v>
                </c:pt>
                <c:pt idx="6686">
                  <c:v>8.7403969719999992</c:v>
                </c:pt>
                <c:pt idx="6687">
                  <c:v>8.6719053049999992</c:v>
                </c:pt>
                <c:pt idx="6688">
                  <c:v>8.7440630850000005</c:v>
                </c:pt>
                <c:pt idx="6689">
                  <c:v>8.7260255529999995</c:v>
                </c:pt>
                <c:pt idx="6690">
                  <c:v>8.5865831529999994</c:v>
                </c:pt>
                <c:pt idx="6691">
                  <c:v>8.7013942639999993</c:v>
                </c:pt>
                <c:pt idx="6692">
                  <c:v>8.8147231440000002</c:v>
                </c:pt>
                <c:pt idx="6693">
                  <c:v>8.8170347800000002</c:v>
                </c:pt>
                <c:pt idx="6694">
                  <c:v>8.7356787619999992</c:v>
                </c:pt>
                <c:pt idx="6695">
                  <c:v>8.7959386829999993</c:v>
                </c:pt>
                <c:pt idx="6696">
                  <c:v>8.7847442789999999</c:v>
                </c:pt>
                <c:pt idx="6697">
                  <c:v>8.8799536949999993</c:v>
                </c:pt>
                <c:pt idx="6698">
                  <c:v>8.8622270319999998</c:v>
                </c:pt>
                <c:pt idx="6699">
                  <c:v>8.8619899419999992</c:v>
                </c:pt>
                <c:pt idx="6700">
                  <c:v>8.8394127680000008</c:v>
                </c:pt>
                <c:pt idx="6701">
                  <c:v>8.8677652949999999</c:v>
                </c:pt>
                <c:pt idx="6702">
                  <c:v>8.9951613960000003</c:v>
                </c:pt>
                <c:pt idx="6703">
                  <c:v>9.1283219110000005</c:v>
                </c:pt>
                <c:pt idx="6704">
                  <c:v>9.1353207279999999</c:v>
                </c:pt>
                <c:pt idx="6705">
                  <c:v>9.1188111539999994</c:v>
                </c:pt>
                <c:pt idx="6706">
                  <c:v>9.1536745810000006</c:v>
                </c:pt>
                <c:pt idx="6707">
                  <c:v>9.0346017300000003</c:v>
                </c:pt>
                <c:pt idx="6708">
                  <c:v>8.9394745550000003</c:v>
                </c:pt>
                <c:pt idx="6709">
                  <c:v>8.9016316619999998</c:v>
                </c:pt>
                <c:pt idx="6710">
                  <c:v>8.9854081879999992</c:v>
                </c:pt>
                <c:pt idx="6711">
                  <c:v>9.1858310710000008</c:v>
                </c:pt>
                <c:pt idx="6712">
                  <c:v>9.2373762950000007</c:v>
                </c:pt>
                <c:pt idx="6713">
                  <c:v>9.2883847189999997</c:v>
                </c:pt>
                <c:pt idx="6714">
                  <c:v>9.2926740369999994</c:v>
                </c:pt>
                <c:pt idx="6715">
                  <c:v>9.4072844740000008</c:v>
                </c:pt>
                <c:pt idx="6716">
                  <c:v>9.2694843850000002</c:v>
                </c:pt>
                <c:pt idx="6717">
                  <c:v>9.1129500839999995</c:v>
                </c:pt>
                <c:pt idx="6718">
                  <c:v>9.0550343370000004</c:v>
                </c:pt>
                <c:pt idx="6719">
                  <c:v>8.9981040060000002</c:v>
                </c:pt>
                <c:pt idx="6720">
                  <c:v>8.9861930099999991</c:v>
                </c:pt>
                <c:pt idx="6721">
                  <c:v>8.8628710250000005</c:v>
                </c:pt>
                <c:pt idx="6722">
                  <c:v>8.7684600879999994</c:v>
                </c:pt>
                <c:pt idx="6723">
                  <c:v>8.7547169359999994</c:v>
                </c:pt>
                <c:pt idx="6724">
                  <c:v>8.6383477620000004</c:v>
                </c:pt>
                <c:pt idx="6725">
                  <c:v>8.5407182880000008</c:v>
                </c:pt>
                <c:pt idx="6726">
                  <c:v>8.545569575</c:v>
                </c:pt>
                <c:pt idx="6727">
                  <c:v>8.2825980670000003</c:v>
                </c:pt>
                <c:pt idx="6728">
                  <c:v>8.1740838080000007</c:v>
                </c:pt>
                <c:pt idx="6729">
                  <c:v>8.3321678230000007</c:v>
                </c:pt>
                <c:pt idx="6730">
                  <c:v>8.3056200990000004</c:v>
                </c:pt>
                <c:pt idx="6731">
                  <c:v>8.207055166</c:v>
                </c:pt>
                <c:pt idx="6732">
                  <c:v>7.9134454109999997</c:v>
                </c:pt>
                <c:pt idx="6733">
                  <c:v>7.9109612450000002</c:v>
                </c:pt>
                <c:pt idx="6734">
                  <c:v>8.1628562179999999</c:v>
                </c:pt>
                <c:pt idx="6735">
                  <c:v>8.1401328339999992</c:v>
                </c:pt>
                <c:pt idx="6736">
                  <c:v>8.1383808389999999</c:v>
                </c:pt>
                <c:pt idx="6737">
                  <c:v>8.0583523540000002</c:v>
                </c:pt>
                <c:pt idx="6738">
                  <c:v>8.036923861</c:v>
                </c:pt>
                <c:pt idx="6739">
                  <c:v>7.9807158469999999</c:v>
                </c:pt>
                <c:pt idx="6740">
                  <c:v>7.9844049840000002</c:v>
                </c:pt>
                <c:pt idx="6741">
                  <c:v>7.9234835700000001</c:v>
                </c:pt>
                <c:pt idx="6742">
                  <c:v>7.9069238970000004</c:v>
                </c:pt>
                <c:pt idx="6743">
                  <c:v>7.9654974259999998</c:v>
                </c:pt>
                <c:pt idx="6744">
                  <c:v>7.9443111240000004</c:v>
                </c:pt>
                <c:pt idx="6745">
                  <c:v>7.949135751</c:v>
                </c:pt>
                <c:pt idx="6746">
                  <c:v>7.9021326900000002</c:v>
                </c:pt>
                <c:pt idx="6747">
                  <c:v>7.8307951090000003</c:v>
                </c:pt>
                <c:pt idx="6748">
                  <c:v>7.8705984349999998</c:v>
                </c:pt>
                <c:pt idx="6749">
                  <c:v>7.8761492430000004</c:v>
                </c:pt>
                <c:pt idx="6750">
                  <c:v>7.7472255929999996</c:v>
                </c:pt>
                <c:pt idx="6751">
                  <c:v>7.669367942</c:v>
                </c:pt>
                <c:pt idx="6752">
                  <c:v>7.5926205119999999</c:v>
                </c:pt>
                <c:pt idx="6753">
                  <c:v>7.4740275719999998</c:v>
                </c:pt>
                <c:pt idx="6754">
                  <c:v>7.1250633849999998</c:v>
                </c:pt>
                <c:pt idx="6755">
                  <c:v>7.1612458410000004</c:v>
                </c:pt>
                <c:pt idx="6756">
                  <c:v>7.0859332479999999</c:v>
                </c:pt>
                <c:pt idx="6757">
                  <c:v>7.0261410179999997</c:v>
                </c:pt>
                <c:pt idx="6758">
                  <c:v>7.2097953749999997</c:v>
                </c:pt>
                <c:pt idx="6759">
                  <c:v>7.3027213660000001</c:v>
                </c:pt>
                <c:pt idx="6760">
                  <c:v>7.3682550060000001</c:v>
                </c:pt>
                <c:pt idx="6761">
                  <c:v>7.4226617319999999</c:v>
                </c:pt>
                <c:pt idx="6762">
                  <c:v>7.2384408249999996</c:v>
                </c:pt>
                <c:pt idx="6763">
                  <c:v>7.2453864640000001</c:v>
                </c:pt>
                <c:pt idx="6764">
                  <c:v>6.7996417339999997</c:v>
                </c:pt>
                <c:pt idx="6765">
                  <c:v>6.5098592770000003</c:v>
                </c:pt>
                <c:pt idx="6766">
                  <c:v>5.9332333889999997</c:v>
                </c:pt>
                <c:pt idx="6767">
                  <c:v>5.2763803979999997</c:v>
                </c:pt>
                <c:pt idx="6768">
                  <c:v>4.843259668</c:v>
                </c:pt>
                <c:pt idx="6769">
                  <c:v>3.997877479</c:v>
                </c:pt>
                <c:pt idx="6770">
                  <c:v>3.274704845</c:v>
                </c:pt>
                <c:pt idx="6771">
                  <c:v>3.1125150779999999</c:v>
                </c:pt>
                <c:pt idx="6772">
                  <c:v>3.1182610309999998</c:v>
                </c:pt>
                <c:pt idx="6773">
                  <c:v>2.951473842</c:v>
                </c:pt>
                <c:pt idx="6774">
                  <c:v>2.9857337689999999</c:v>
                </c:pt>
                <c:pt idx="6775">
                  <c:v>2.9884375159999998</c:v>
                </c:pt>
                <c:pt idx="6776">
                  <c:v>3.002404275</c:v>
                </c:pt>
                <c:pt idx="6777">
                  <c:v>3.127910247</c:v>
                </c:pt>
                <c:pt idx="6778">
                  <c:v>3.3713056859999999</c:v>
                </c:pt>
                <c:pt idx="6779">
                  <c:v>3.9971080579999998</c:v>
                </c:pt>
                <c:pt idx="6780">
                  <c:v>4.8435843600000004</c:v>
                </c:pt>
                <c:pt idx="6781">
                  <c:v>5.1047854819999996</c:v>
                </c:pt>
                <c:pt idx="6782">
                  <c:v>4.9641667820000004</c:v>
                </c:pt>
                <c:pt idx="6783">
                  <c:v>5.2116281019999997</c:v>
                </c:pt>
                <c:pt idx="6784">
                  <c:v>5.3830006539999999</c:v>
                </c:pt>
                <c:pt idx="6785">
                  <c:v>5.2116343709999997</c:v>
                </c:pt>
                <c:pt idx="6786">
                  <c:v>5.2588072270000001</c:v>
                </c:pt>
                <c:pt idx="6787">
                  <c:v>5.4475137330000001</c:v>
                </c:pt>
                <c:pt idx="6788">
                  <c:v>5.6028945859999997</c:v>
                </c:pt>
                <c:pt idx="6789">
                  <c:v>5.8283898150000004</c:v>
                </c:pt>
                <c:pt idx="6790">
                  <c:v>6.022147554</c:v>
                </c:pt>
                <c:pt idx="6791">
                  <c:v>6.0146841240000004</c:v>
                </c:pt>
                <c:pt idx="6792">
                  <c:v>5.8896194240000002</c:v>
                </c:pt>
                <c:pt idx="6793">
                  <c:v>5.7758315590000002</c:v>
                </c:pt>
                <c:pt idx="6794">
                  <c:v>5.5566079110000004</c:v>
                </c:pt>
                <c:pt idx="6795">
                  <c:v>5.394584257</c:v>
                </c:pt>
                <c:pt idx="6796">
                  <c:v>5.5084325200000004</c:v>
                </c:pt>
                <c:pt idx="6797">
                  <c:v>5.2591636319999999</c:v>
                </c:pt>
                <c:pt idx="6798">
                  <c:v>5.0448702440000002</c:v>
                </c:pt>
                <c:pt idx="6799">
                  <c:v>4.878335538</c:v>
                </c:pt>
                <c:pt idx="6800">
                  <c:v>4.8039321519999998</c:v>
                </c:pt>
                <c:pt idx="6801">
                  <c:v>4.7027176610000003</c:v>
                </c:pt>
                <c:pt idx="6802">
                  <c:v>4.4833927510000002</c:v>
                </c:pt>
                <c:pt idx="6803">
                  <c:v>4.0002528650000002</c:v>
                </c:pt>
                <c:pt idx="6804">
                  <c:v>4.1383119810000002</c:v>
                </c:pt>
                <c:pt idx="6805">
                  <c:v>4.0692400900000001</c:v>
                </c:pt>
                <c:pt idx="6806">
                  <c:v>3.8499325419999999</c:v>
                </c:pt>
                <c:pt idx="6807">
                  <c:v>3.5141037119999998</c:v>
                </c:pt>
                <c:pt idx="6808">
                  <c:v>3.1445935700000001</c:v>
                </c:pt>
                <c:pt idx="6809">
                  <c:v>3.4465312529999999</c:v>
                </c:pt>
                <c:pt idx="6810">
                  <c:v>3.1473679159999999</c:v>
                </c:pt>
                <c:pt idx="6811">
                  <c:v>2.9147061810000001</c:v>
                </c:pt>
                <c:pt idx="6812">
                  <c:v>3.0100922749999999</c:v>
                </c:pt>
                <c:pt idx="6813">
                  <c:v>2.8471027489999998</c:v>
                </c:pt>
                <c:pt idx="6814">
                  <c:v>2.449673615</c:v>
                </c:pt>
                <c:pt idx="6815">
                  <c:v>2.0668348719999998</c:v>
                </c:pt>
                <c:pt idx="6816">
                  <c:v>2.1293005420000002</c:v>
                </c:pt>
                <c:pt idx="6817">
                  <c:v>2.1141517350000001</c:v>
                </c:pt>
                <c:pt idx="6818">
                  <c:v>2.1465192270000002</c:v>
                </c:pt>
                <c:pt idx="6819">
                  <c:v>2.0762324109999999</c:v>
                </c:pt>
                <c:pt idx="6820">
                  <c:v>2.123369732</c:v>
                </c:pt>
                <c:pt idx="6821">
                  <c:v>2.181414336</c:v>
                </c:pt>
                <c:pt idx="6822">
                  <c:v>2.2970591250000001</c:v>
                </c:pt>
                <c:pt idx="6823">
                  <c:v>2.4891175049999998</c:v>
                </c:pt>
                <c:pt idx="6824">
                  <c:v>2.6788036640000001</c:v>
                </c:pt>
                <c:pt idx="6825">
                  <c:v>2.7466447380000001</c:v>
                </c:pt>
                <c:pt idx="6826">
                  <c:v>2.8499447999999998</c:v>
                </c:pt>
                <c:pt idx="6827">
                  <c:v>2.8673816310000002</c:v>
                </c:pt>
                <c:pt idx="6828">
                  <c:v>2.8324701000000001</c:v>
                </c:pt>
                <c:pt idx="6829">
                  <c:v>2.9043821080000001</c:v>
                </c:pt>
                <c:pt idx="6830">
                  <c:v>2.9586618769999999</c:v>
                </c:pt>
                <c:pt idx="6831">
                  <c:v>3.0094012810000002</c:v>
                </c:pt>
                <c:pt idx="6832">
                  <c:v>3.1940278819999999</c:v>
                </c:pt>
                <c:pt idx="6833">
                  <c:v>3.174329234</c:v>
                </c:pt>
                <c:pt idx="6834">
                  <c:v>3.201028467</c:v>
                </c:pt>
                <c:pt idx="6835">
                  <c:v>3.3710396170000001</c:v>
                </c:pt>
                <c:pt idx="6836">
                  <c:v>3.5809821510000002</c:v>
                </c:pt>
                <c:pt idx="6837">
                  <c:v>3.6891677860000001</c:v>
                </c:pt>
                <c:pt idx="6838">
                  <c:v>3.7370649380000001</c:v>
                </c:pt>
                <c:pt idx="6839">
                  <c:v>3.832811891</c:v>
                </c:pt>
                <c:pt idx="6840">
                  <c:v>3.9150990289999998</c:v>
                </c:pt>
                <c:pt idx="6841">
                  <c:v>4.0186483839999996</c:v>
                </c:pt>
                <c:pt idx="6842">
                  <c:v>4.1613941040000002</c:v>
                </c:pt>
                <c:pt idx="6843">
                  <c:v>4.2356619179999999</c:v>
                </c:pt>
                <c:pt idx="6844">
                  <c:v>4.2657865179999996</c:v>
                </c:pt>
                <c:pt idx="6845">
                  <c:v>4.2909515069999999</c:v>
                </c:pt>
                <c:pt idx="6846">
                  <c:v>4.3531253520000002</c:v>
                </c:pt>
                <c:pt idx="6847">
                  <c:v>4.5193364469999997</c:v>
                </c:pt>
                <c:pt idx="6848">
                  <c:v>4.785938754</c:v>
                </c:pt>
                <c:pt idx="6849">
                  <c:v>5.0967823069999998</c:v>
                </c:pt>
                <c:pt idx="6850">
                  <c:v>5.5681491589999998</c:v>
                </c:pt>
                <c:pt idx="6851">
                  <c:v>5.604642761</c:v>
                </c:pt>
                <c:pt idx="6852">
                  <c:v>5.6439450339999997</c:v>
                </c:pt>
                <c:pt idx="6853">
                  <c:v>5.7480676040000001</c:v>
                </c:pt>
                <c:pt idx="6854">
                  <c:v>5.8167469279999997</c:v>
                </c:pt>
                <c:pt idx="6855">
                  <c:v>5.9355191749999996</c:v>
                </c:pt>
                <c:pt idx="6856">
                  <c:v>5.9539585270000002</c:v>
                </c:pt>
                <c:pt idx="6857">
                  <c:v>5.9880198880000002</c:v>
                </c:pt>
                <c:pt idx="6858">
                  <c:v>6.0455873960000002</c:v>
                </c:pt>
                <c:pt idx="6859">
                  <c:v>6.1791256260000003</c:v>
                </c:pt>
                <c:pt idx="6860">
                  <c:v>6.3926001819999998</c:v>
                </c:pt>
                <c:pt idx="6861">
                  <c:v>6.1181359850000003</c:v>
                </c:pt>
                <c:pt idx="6862">
                  <c:v>6.486858335</c:v>
                </c:pt>
                <c:pt idx="6863">
                  <c:v>6.200081365</c:v>
                </c:pt>
                <c:pt idx="6864">
                  <c:v>6.3127749719999997</c:v>
                </c:pt>
                <c:pt idx="6865">
                  <c:v>6.5516722549999997</c:v>
                </c:pt>
                <c:pt idx="6866">
                  <c:v>7.6996257239999997</c:v>
                </c:pt>
                <c:pt idx="6867">
                  <c:v>6.5151778870000001</c:v>
                </c:pt>
                <c:pt idx="6868">
                  <c:v>6.6225108129999999</c:v>
                </c:pt>
                <c:pt idx="6869">
                  <c:v>8.338774742</c:v>
                </c:pt>
                <c:pt idx="6870">
                  <c:v>10.392742030000001</c:v>
                </c:pt>
                <c:pt idx="6871">
                  <c:v>12.366863540000001</c:v>
                </c:pt>
                <c:pt idx="6872">
                  <c:v>11.79415972</c:v>
                </c:pt>
                <c:pt idx="6873">
                  <c:v>12.753364149999999</c:v>
                </c:pt>
                <c:pt idx="6874">
                  <c:v>13.86433525</c:v>
                </c:pt>
                <c:pt idx="6875">
                  <c:v>14.417614410000001</c:v>
                </c:pt>
                <c:pt idx="6876">
                  <c:v>15.190288580000001</c:v>
                </c:pt>
                <c:pt idx="6877">
                  <c:v>15.67191292</c:v>
                </c:pt>
                <c:pt idx="6878">
                  <c:v>15.528727399999999</c:v>
                </c:pt>
                <c:pt idx="6879">
                  <c:v>16.00729158</c:v>
                </c:pt>
                <c:pt idx="6880">
                  <c:v>16.05512392</c:v>
                </c:pt>
                <c:pt idx="6881">
                  <c:v>16.37695574</c:v>
                </c:pt>
                <c:pt idx="6882">
                  <c:v>16.186358680000001</c:v>
                </c:pt>
                <c:pt idx="6883">
                  <c:v>15.92303633</c:v>
                </c:pt>
                <c:pt idx="6884">
                  <c:v>16.065990800000002</c:v>
                </c:pt>
                <c:pt idx="6885">
                  <c:v>16.140142300000001</c:v>
                </c:pt>
                <c:pt idx="6886">
                  <c:v>15.951590270000001</c:v>
                </c:pt>
                <c:pt idx="6887">
                  <c:v>15.782987329999999</c:v>
                </c:pt>
                <c:pt idx="6888">
                  <c:v>15.51546334</c:v>
                </c:pt>
                <c:pt idx="6889">
                  <c:v>15.400294479999999</c:v>
                </c:pt>
                <c:pt idx="6890">
                  <c:v>15.38495404</c:v>
                </c:pt>
                <c:pt idx="6891">
                  <c:v>15.401339950000001</c:v>
                </c:pt>
                <c:pt idx="6892">
                  <c:v>15.49935365</c:v>
                </c:pt>
                <c:pt idx="6893">
                  <c:v>15.54565846</c:v>
                </c:pt>
                <c:pt idx="6894">
                  <c:v>15.965606640000001</c:v>
                </c:pt>
                <c:pt idx="6895">
                  <c:v>16.153686990000001</c:v>
                </c:pt>
                <c:pt idx="6896">
                  <c:v>16.0824347</c:v>
                </c:pt>
                <c:pt idx="6897">
                  <c:v>15.892188770000001</c:v>
                </c:pt>
                <c:pt idx="6898">
                  <c:v>15.48329977</c:v>
                </c:pt>
                <c:pt idx="6899">
                  <c:v>15.041890710000001</c:v>
                </c:pt>
                <c:pt idx="6900">
                  <c:v>14.71300909</c:v>
                </c:pt>
                <c:pt idx="6901">
                  <c:v>14.39782085</c:v>
                </c:pt>
                <c:pt idx="6902">
                  <c:v>14.09285446</c:v>
                </c:pt>
                <c:pt idx="6903">
                  <c:v>14.13509608</c:v>
                </c:pt>
                <c:pt idx="6904">
                  <c:v>14.275195950000001</c:v>
                </c:pt>
                <c:pt idx="6905">
                  <c:v>14.45171627</c:v>
                </c:pt>
                <c:pt idx="6906">
                  <c:v>14.46147214</c:v>
                </c:pt>
                <c:pt idx="6907">
                  <c:v>14.45485837</c:v>
                </c:pt>
                <c:pt idx="6908">
                  <c:v>14.106890480000001</c:v>
                </c:pt>
                <c:pt idx="6909">
                  <c:v>13.82834061</c:v>
                </c:pt>
                <c:pt idx="6910">
                  <c:v>13.465711900000001</c:v>
                </c:pt>
                <c:pt idx="6911">
                  <c:v>13.870231540000001</c:v>
                </c:pt>
                <c:pt idx="6912">
                  <c:v>14.380044509999999</c:v>
                </c:pt>
                <c:pt idx="6913">
                  <c:v>14.194046869999999</c:v>
                </c:pt>
                <c:pt idx="6914">
                  <c:v>14.18192977</c:v>
                </c:pt>
                <c:pt idx="6915">
                  <c:v>13.69568267</c:v>
                </c:pt>
                <c:pt idx="6916">
                  <c:v>13.8017428</c:v>
                </c:pt>
                <c:pt idx="6917">
                  <c:v>13.909490180000001</c:v>
                </c:pt>
                <c:pt idx="6918">
                  <c:v>13.93662005</c:v>
                </c:pt>
                <c:pt idx="6919">
                  <c:v>14.16297857</c:v>
                </c:pt>
                <c:pt idx="6920">
                  <c:v>14.12006738</c:v>
                </c:pt>
                <c:pt idx="6921">
                  <c:v>13.928673209999999</c:v>
                </c:pt>
                <c:pt idx="6922">
                  <c:v>13.162909150000001</c:v>
                </c:pt>
                <c:pt idx="6923">
                  <c:v>13.5069341</c:v>
                </c:pt>
                <c:pt idx="6924">
                  <c:v>13.5738129</c:v>
                </c:pt>
                <c:pt idx="6925">
                  <c:v>13.34633855</c:v>
                </c:pt>
                <c:pt idx="6926">
                  <c:v>13.28148021</c:v>
                </c:pt>
                <c:pt idx="6927">
                  <c:v>13.030203370000001</c:v>
                </c:pt>
                <c:pt idx="6928">
                  <c:v>12.205114460000001</c:v>
                </c:pt>
                <c:pt idx="6929">
                  <c:v>11.90704674</c:v>
                </c:pt>
                <c:pt idx="6930">
                  <c:v>11.27896791</c:v>
                </c:pt>
                <c:pt idx="6931">
                  <c:v>10.690226340000001</c:v>
                </c:pt>
                <c:pt idx="6932">
                  <c:v>10.45239608</c:v>
                </c:pt>
                <c:pt idx="6933">
                  <c:v>10.464421850000001</c:v>
                </c:pt>
                <c:pt idx="6934">
                  <c:v>10.02143807</c:v>
                </c:pt>
                <c:pt idx="6935">
                  <c:v>9.7221514920000001</c:v>
                </c:pt>
                <c:pt idx="6936">
                  <c:v>9.9001331490000002</c:v>
                </c:pt>
                <c:pt idx="6937">
                  <c:v>9.4454577830000002</c:v>
                </c:pt>
                <c:pt idx="6938">
                  <c:v>9.1029663280000008</c:v>
                </c:pt>
                <c:pt idx="6939">
                  <c:v>9.5674634699999999</c:v>
                </c:pt>
                <c:pt idx="6940">
                  <c:v>9.7898377140000008</c:v>
                </c:pt>
                <c:pt idx="6941">
                  <c:v>10.09480727</c:v>
                </c:pt>
                <c:pt idx="6942">
                  <c:v>10.292813860000001</c:v>
                </c:pt>
                <c:pt idx="6943">
                  <c:v>10.25599379</c:v>
                </c:pt>
                <c:pt idx="6944">
                  <c:v>10.550011899999999</c:v>
                </c:pt>
                <c:pt idx="6945">
                  <c:v>10.787198419999999</c:v>
                </c:pt>
                <c:pt idx="6946">
                  <c:v>10.80318978</c:v>
                </c:pt>
                <c:pt idx="6947">
                  <c:v>10.70350623</c:v>
                </c:pt>
                <c:pt idx="6948">
                  <c:v>10.629671910000001</c:v>
                </c:pt>
                <c:pt idx="6949">
                  <c:v>10.49411227</c:v>
                </c:pt>
                <c:pt idx="6950">
                  <c:v>10.26775866</c:v>
                </c:pt>
                <c:pt idx="6951">
                  <c:v>10.06917084</c:v>
                </c:pt>
                <c:pt idx="6952">
                  <c:v>9.9019517050000001</c:v>
                </c:pt>
                <c:pt idx="6953">
                  <c:v>9.961171663</c:v>
                </c:pt>
                <c:pt idx="6954">
                  <c:v>10.297067200000001</c:v>
                </c:pt>
                <c:pt idx="6955">
                  <c:v>10.531016729999999</c:v>
                </c:pt>
                <c:pt idx="6956">
                  <c:v>10.70754926</c:v>
                </c:pt>
                <c:pt idx="6957">
                  <c:v>9.8004275859999996</c:v>
                </c:pt>
                <c:pt idx="6958">
                  <c:v>8.9937342759999996</c:v>
                </c:pt>
                <c:pt idx="6959">
                  <c:v>7.8862825230000002</c:v>
                </c:pt>
                <c:pt idx="6960">
                  <c:v>7.4183511739999997</c:v>
                </c:pt>
                <c:pt idx="6961">
                  <c:v>7.4729913540000004</c:v>
                </c:pt>
                <c:pt idx="6962">
                  <c:v>7.3523861239999997</c:v>
                </c:pt>
                <c:pt idx="6963">
                  <c:v>7.6108436150000003</c:v>
                </c:pt>
                <c:pt idx="6964">
                  <c:v>7.9898513250000001</c:v>
                </c:pt>
                <c:pt idx="6965">
                  <c:v>7.8124565920000002</c:v>
                </c:pt>
                <c:pt idx="6966">
                  <c:v>7.9066600109999996</c:v>
                </c:pt>
                <c:pt idx="6967">
                  <c:v>7.5646239460000002</c:v>
                </c:pt>
                <c:pt idx="6968">
                  <c:v>7.7147050869999996</c:v>
                </c:pt>
                <c:pt idx="6969">
                  <c:v>7.4770416859999997</c:v>
                </c:pt>
                <c:pt idx="6970">
                  <c:v>7.3706911570000004</c:v>
                </c:pt>
                <c:pt idx="6971">
                  <c:v>7.6965988510000001</c:v>
                </c:pt>
                <c:pt idx="6972">
                  <c:v>7.7993516029999999</c:v>
                </c:pt>
                <c:pt idx="6973">
                  <c:v>8.0610758689999997</c:v>
                </c:pt>
                <c:pt idx="6974">
                  <c:v>8.1449944179999996</c:v>
                </c:pt>
                <c:pt idx="6975">
                  <c:v>8.0898392169999997</c:v>
                </c:pt>
                <c:pt idx="6976">
                  <c:v>8.0719847710000003</c:v>
                </c:pt>
                <c:pt idx="6977">
                  <c:v>7.9590820620000002</c:v>
                </c:pt>
                <c:pt idx="6978">
                  <c:v>8.0266819999999992</c:v>
                </c:pt>
                <c:pt idx="6979">
                  <c:v>8.025361556</c:v>
                </c:pt>
                <c:pt idx="6980">
                  <c:v>8.3120665280000008</c:v>
                </c:pt>
                <c:pt idx="6981">
                  <c:v>8.2362781760000008</c:v>
                </c:pt>
                <c:pt idx="6982">
                  <c:v>8.1944945029999996</c:v>
                </c:pt>
                <c:pt idx="6983">
                  <c:v>7.9838551219999996</c:v>
                </c:pt>
                <c:pt idx="6984">
                  <c:v>7.8070861349999996</c:v>
                </c:pt>
                <c:pt idx="6985">
                  <c:v>7.8086593789999998</c:v>
                </c:pt>
                <c:pt idx="6986">
                  <c:v>7.6422515820000001</c:v>
                </c:pt>
                <c:pt idx="6987">
                  <c:v>7.6384218739999996</c:v>
                </c:pt>
                <c:pt idx="6988">
                  <c:v>7.5619623100000002</c:v>
                </c:pt>
                <c:pt idx="6989">
                  <c:v>7.5321036360000004</c:v>
                </c:pt>
                <c:pt idx="6990">
                  <c:v>7.6346507729999997</c:v>
                </c:pt>
                <c:pt idx="6991">
                  <c:v>7.789467503</c:v>
                </c:pt>
                <c:pt idx="6992">
                  <c:v>7.8799191229999996</c:v>
                </c:pt>
                <c:pt idx="6993">
                  <c:v>7.8145113559999997</c:v>
                </c:pt>
                <c:pt idx="6994">
                  <c:v>7.7529780539999997</c:v>
                </c:pt>
                <c:pt idx="6995">
                  <c:v>7.827653669</c:v>
                </c:pt>
                <c:pt idx="6996">
                  <c:v>8.0646565750000008</c:v>
                </c:pt>
                <c:pt idx="6997">
                  <c:v>7.9328612439999997</c:v>
                </c:pt>
                <c:pt idx="6998">
                  <c:v>7.7289455379999996</c:v>
                </c:pt>
                <c:pt idx="6999">
                  <c:v>7.967319904</c:v>
                </c:pt>
                <c:pt idx="7000">
                  <c:v>7.8114376449999998</c:v>
                </c:pt>
                <c:pt idx="7001">
                  <c:v>8.1652205789999996</c:v>
                </c:pt>
                <c:pt idx="7002">
                  <c:v>8.1405095210000002</c:v>
                </c:pt>
                <c:pt idx="7003">
                  <c:v>8.2255125259999993</c:v>
                </c:pt>
                <c:pt idx="7004">
                  <c:v>7.6333811699999998</c:v>
                </c:pt>
                <c:pt idx="7005">
                  <c:v>7.6761193619999997</c:v>
                </c:pt>
                <c:pt idx="7006">
                  <c:v>7.6806570289999998</c:v>
                </c:pt>
                <c:pt idx="7007">
                  <c:v>7.9816018570000002</c:v>
                </c:pt>
                <c:pt idx="7008">
                  <c:v>8.1527791900000004</c:v>
                </c:pt>
                <c:pt idx="7009">
                  <c:v>8.3414963330000003</c:v>
                </c:pt>
                <c:pt idx="7010">
                  <c:v>8.3573044959999994</c:v>
                </c:pt>
                <c:pt idx="7011">
                  <c:v>8.2961352450000003</c:v>
                </c:pt>
                <c:pt idx="7012">
                  <c:v>8.2218490150000001</c:v>
                </c:pt>
                <c:pt idx="7013">
                  <c:v>8.1092708649999992</c:v>
                </c:pt>
                <c:pt idx="7014">
                  <c:v>7.9467846690000004</c:v>
                </c:pt>
                <c:pt idx="7015">
                  <c:v>7.7816920090000004</c:v>
                </c:pt>
                <c:pt idx="7016">
                  <c:v>7.7196659399999996</c:v>
                </c:pt>
                <c:pt idx="7017">
                  <c:v>7.6724952039999996</c:v>
                </c:pt>
                <c:pt idx="7018">
                  <c:v>7.2380560880000004</c:v>
                </c:pt>
                <c:pt idx="7019">
                  <c:v>6.7945994650000001</c:v>
                </c:pt>
                <c:pt idx="7020">
                  <c:v>6.9421714989999996</c:v>
                </c:pt>
                <c:pt idx="7021">
                  <c:v>7.0769483089999996</c:v>
                </c:pt>
                <c:pt idx="7022">
                  <c:v>7.405470277</c:v>
                </c:pt>
                <c:pt idx="7023">
                  <c:v>7.3719688320000003</c:v>
                </c:pt>
                <c:pt idx="7024">
                  <c:v>7.0065602509999998</c:v>
                </c:pt>
                <c:pt idx="7025">
                  <c:v>6.5968873129999999</c:v>
                </c:pt>
                <c:pt idx="7026">
                  <c:v>6.6876151359999998</c:v>
                </c:pt>
                <c:pt idx="7027">
                  <c:v>7.1456438479999997</c:v>
                </c:pt>
                <c:pt idx="7028">
                  <c:v>7.1487287459999997</c:v>
                </c:pt>
                <c:pt idx="7029">
                  <c:v>7.2013600850000001</c:v>
                </c:pt>
                <c:pt idx="7030">
                  <c:v>7.2079322269999997</c:v>
                </c:pt>
                <c:pt idx="7031">
                  <c:v>7.1804167369999998</c:v>
                </c:pt>
                <c:pt idx="7032">
                  <c:v>7.2711913060000004</c:v>
                </c:pt>
                <c:pt idx="7033">
                  <c:v>7.2340866909999999</c:v>
                </c:pt>
                <c:pt idx="7034">
                  <c:v>7.1635661339999999</c:v>
                </c:pt>
                <c:pt idx="7035">
                  <c:v>7.0584743000000003</c:v>
                </c:pt>
                <c:pt idx="7036">
                  <c:v>6.9184925149999996</c:v>
                </c:pt>
                <c:pt idx="7037">
                  <c:v>6.7309105000000002</c:v>
                </c:pt>
                <c:pt idx="7038">
                  <c:v>6.6339485570000001</c:v>
                </c:pt>
                <c:pt idx="7039">
                  <c:v>6.7446842980000001</c:v>
                </c:pt>
                <c:pt idx="7040">
                  <c:v>6.6756077280000001</c:v>
                </c:pt>
                <c:pt idx="7041">
                  <c:v>6.6035341330000001</c:v>
                </c:pt>
                <c:pt idx="7042">
                  <c:v>6.5121879470000001</c:v>
                </c:pt>
                <c:pt idx="7043">
                  <c:v>6.3845665870000001</c:v>
                </c:pt>
                <c:pt idx="7044">
                  <c:v>6.2802499049999998</c:v>
                </c:pt>
                <c:pt idx="7045">
                  <c:v>6.1560023230000001</c:v>
                </c:pt>
                <c:pt idx="7046">
                  <c:v>6.2053702309999998</c:v>
                </c:pt>
                <c:pt idx="7047">
                  <c:v>6.2252635109999996</c:v>
                </c:pt>
                <c:pt idx="7048">
                  <c:v>6.2724182610000003</c:v>
                </c:pt>
                <c:pt idx="7049">
                  <c:v>6.2359939889999998</c:v>
                </c:pt>
                <c:pt idx="7050">
                  <c:v>6.2227304539999997</c:v>
                </c:pt>
                <c:pt idx="7051">
                  <c:v>6.3620060970000001</c:v>
                </c:pt>
                <c:pt idx="7052">
                  <c:v>6.1173793390000002</c:v>
                </c:pt>
                <c:pt idx="7053">
                  <c:v>6.084273134</c:v>
                </c:pt>
                <c:pt idx="7054">
                  <c:v>5.8615676179999996</c:v>
                </c:pt>
                <c:pt idx="7055">
                  <c:v>5.5730573269999999</c:v>
                </c:pt>
                <c:pt idx="7056">
                  <c:v>6.2034330459999998</c:v>
                </c:pt>
                <c:pt idx="7057">
                  <c:v>6.0463454079999996</c:v>
                </c:pt>
                <c:pt idx="7058">
                  <c:v>6.0312257210000002</c:v>
                </c:pt>
                <c:pt idx="7059">
                  <c:v>6.2085615770000002</c:v>
                </c:pt>
                <c:pt idx="7060">
                  <c:v>5.9503912919999999</c:v>
                </c:pt>
                <c:pt idx="7061">
                  <c:v>5.8551026439999996</c:v>
                </c:pt>
                <c:pt idx="7062">
                  <c:v>5.354977645</c:v>
                </c:pt>
                <c:pt idx="7063">
                  <c:v>5.2498780790000001</c:v>
                </c:pt>
                <c:pt idx="7064">
                  <c:v>5.6334317260000004</c:v>
                </c:pt>
                <c:pt idx="7065">
                  <c:v>5.4495888729999997</c:v>
                </c:pt>
                <c:pt idx="7066">
                  <c:v>5.2879730340000002</c:v>
                </c:pt>
                <c:pt idx="7067">
                  <c:v>5.515950847</c:v>
                </c:pt>
                <c:pt idx="7068">
                  <c:v>5.7378408790000002</c:v>
                </c:pt>
                <c:pt idx="7069">
                  <c:v>5.9353658979999997</c:v>
                </c:pt>
                <c:pt idx="7070">
                  <c:v>5.7937689890000001</c:v>
                </c:pt>
                <c:pt idx="7071">
                  <c:v>5.581980164</c:v>
                </c:pt>
                <c:pt idx="7072">
                  <c:v>5.4431289539999996</c:v>
                </c:pt>
                <c:pt idx="7073">
                  <c:v>5.2994570740000002</c:v>
                </c:pt>
                <c:pt idx="7074">
                  <c:v>5.277807911</c:v>
                </c:pt>
                <c:pt idx="7075">
                  <c:v>5.2713004589999999</c:v>
                </c:pt>
                <c:pt idx="7076">
                  <c:v>5.2363831999999997</c:v>
                </c:pt>
                <c:pt idx="7077">
                  <c:v>5.0841811950000002</c:v>
                </c:pt>
                <c:pt idx="7078">
                  <c:v>4.9154427939999996</c:v>
                </c:pt>
                <c:pt idx="7079">
                  <c:v>4.8648976069999996</c:v>
                </c:pt>
                <c:pt idx="7080">
                  <c:v>4.7502472730000003</c:v>
                </c:pt>
                <c:pt idx="7081">
                  <c:v>4.8509898209999998</c:v>
                </c:pt>
                <c:pt idx="7082">
                  <c:v>4.9872843040000001</c:v>
                </c:pt>
                <c:pt idx="7083">
                  <c:v>4.6678137399999997</c:v>
                </c:pt>
                <c:pt idx="7084">
                  <c:v>4.4193867759999996</c:v>
                </c:pt>
                <c:pt idx="7085">
                  <c:v>4.2970610819999999</c:v>
                </c:pt>
                <c:pt idx="7086">
                  <c:v>4.1810844639999996</c:v>
                </c:pt>
                <c:pt idx="7087">
                  <c:v>4.2263390340000004</c:v>
                </c:pt>
                <c:pt idx="7088">
                  <c:v>4.2654394040000003</c:v>
                </c:pt>
                <c:pt idx="7089">
                  <c:v>4.1724781650000002</c:v>
                </c:pt>
                <c:pt idx="7090">
                  <c:v>4.0170988479999998</c:v>
                </c:pt>
                <c:pt idx="7091">
                  <c:v>3.7110069010000002</c:v>
                </c:pt>
                <c:pt idx="7092">
                  <c:v>3.8875781169999999</c:v>
                </c:pt>
                <c:pt idx="7093">
                  <c:v>3.9698982329999999</c:v>
                </c:pt>
                <c:pt idx="7094">
                  <c:v>3.9526702810000001</c:v>
                </c:pt>
                <c:pt idx="7095">
                  <c:v>4.0208185939999996</c:v>
                </c:pt>
                <c:pt idx="7096">
                  <c:v>4.0133560619999997</c:v>
                </c:pt>
                <c:pt idx="7097">
                  <c:v>3.969687269</c:v>
                </c:pt>
                <c:pt idx="7098">
                  <c:v>4.1244070830000004</c:v>
                </c:pt>
                <c:pt idx="7099">
                  <c:v>4.2692223240000002</c:v>
                </c:pt>
                <c:pt idx="7100">
                  <c:v>4.3207873409999999</c:v>
                </c:pt>
                <c:pt idx="7101">
                  <c:v>4.231047319</c:v>
                </c:pt>
                <c:pt idx="7102">
                  <c:v>3.7558642789999999</c:v>
                </c:pt>
                <c:pt idx="7103">
                  <c:v>3.4550849779999999</c:v>
                </c:pt>
                <c:pt idx="7104">
                  <c:v>3.2792855520000002</c:v>
                </c:pt>
                <c:pt idx="7105">
                  <c:v>3.1308080770000002</c:v>
                </c:pt>
                <c:pt idx="7106">
                  <c:v>2.9352085489999999</c:v>
                </c:pt>
                <c:pt idx="7107">
                  <c:v>3.1466697159999999</c:v>
                </c:pt>
                <c:pt idx="7108">
                  <c:v>3.3124633870000002</c:v>
                </c:pt>
                <c:pt idx="7109">
                  <c:v>3.3540536319999998</c:v>
                </c:pt>
                <c:pt idx="7110">
                  <c:v>3.4759985680000001</c:v>
                </c:pt>
                <c:pt idx="7111">
                  <c:v>3.6622491770000001</c:v>
                </c:pt>
                <c:pt idx="7112">
                  <c:v>3.849641606</c:v>
                </c:pt>
                <c:pt idx="7113">
                  <c:v>4.0069410630000002</c:v>
                </c:pt>
                <c:pt idx="7114">
                  <c:v>4.2431312529999996</c:v>
                </c:pt>
                <c:pt idx="7115">
                  <c:v>4.5357772430000001</c:v>
                </c:pt>
                <c:pt idx="7116">
                  <c:v>6.0818847209999998</c:v>
                </c:pt>
                <c:pt idx="7117">
                  <c:v>8.3822593760000004</c:v>
                </c:pt>
                <c:pt idx="7118">
                  <c:v>8.7683574439999994</c:v>
                </c:pt>
                <c:pt idx="7119">
                  <c:v>8.7163527129999991</c:v>
                </c:pt>
                <c:pt idx="7120">
                  <c:v>8.7775344000000004</c:v>
                </c:pt>
                <c:pt idx="7121">
                  <c:v>8.8170408929999997</c:v>
                </c:pt>
                <c:pt idx="7122">
                  <c:v>8.3272057060000009</c:v>
                </c:pt>
                <c:pt idx="7123">
                  <c:v>6.9882812740000002</c:v>
                </c:pt>
                <c:pt idx="7124">
                  <c:v>6.2501273639999999</c:v>
                </c:pt>
                <c:pt idx="7125">
                  <c:v>5.9799052540000002</c:v>
                </c:pt>
                <c:pt idx="7126">
                  <c:v>5.4840561900000004</c:v>
                </c:pt>
                <c:pt idx="7127">
                  <c:v>5.605900149</c:v>
                </c:pt>
                <c:pt idx="7128">
                  <c:v>6.0636524850000004</c:v>
                </c:pt>
                <c:pt idx="7129">
                  <c:v>5.9686514229999998</c:v>
                </c:pt>
                <c:pt idx="7130">
                  <c:v>6.1363129650000001</c:v>
                </c:pt>
                <c:pt idx="7131">
                  <c:v>5.185657205</c:v>
                </c:pt>
                <c:pt idx="7132">
                  <c:v>5.4737486740000003</c:v>
                </c:pt>
                <c:pt idx="7133">
                  <c:v>5.3900767309999997</c:v>
                </c:pt>
                <c:pt idx="7134">
                  <c:v>5.5543469569999999</c:v>
                </c:pt>
                <c:pt idx="7135">
                  <c:v>5.7429085659999997</c:v>
                </c:pt>
                <c:pt idx="7136">
                  <c:v>5.4868352539999998</c:v>
                </c:pt>
                <c:pt idx="7137">
                  <c:v>4.9322394120000004</c:v>
                </c:pt>
                <c:pt idx="7138">
                  <c:v>4.7280176450000004</c:v>
                </c:pt>
                <c:pt idx="7139">
                  <c:v>4.2688527719999998</c:v>
                </c:pt>
                <c:pt idx="7140">
                  <c:v>4.4022889149999997</c:v>
                </c:pt>
                <c:pt idx="7141">
                  <c:v>4.6637851599999998</c:v>
                </c:pt>
                <c:pt idx="7142">
                  <c:v>5.532089182</c:v>
                </c:pt>
                <c:pt idx="7143">
                  <c:v>4.4659335999999996</c:v>
                </c:pt>
                <c:pt idx="7144">
                  <c:v>3.573199486</c:v>
                </c:pt>
                <c:pt idx="7145">
                  <c:v>3.468073006</c:v>
                </c:pt>
                <c:pt idx="7146">
                  <c:v>5.0168728539999998</c:v>
                </c:pt>
                <c:pt idx="7147">
                  <c:v>6.2160016779999996</c:v>
                </c:pt>
                <c:pt idx="7148">
                  <c:v>5.7571394680000001</c:v>
                </c:pt>
                <c:pt idx="7149">
                  <c:v>5.791716847</c:v>
                </c:pt>
                <c:pt idx="7150">
                  <c:v>4.5452038720000001</c:v>
                </c:pt>
                <c:pt idx="7151">
                  <c:v>5.1595309250000003</c:v>
                </c:pt>
                <c:pt idx="7152">
                  <c:v>4.4001780730000002</c:v>
                </c:pt>
                <c:pt idx="7153">
                  <c:v>3.6844336790000001</c:v>
                </c:pt>
                <c:pt idx="7154">
                  <c:v>2.3724930990000002</c:v>
                </c:pt>
                <c:pt idx="7155">
                  <c:v>2.80697105</c:v>
                </c:pt>
                <c:pt idx="7156">
                  <c:v>2.8390758599999999</c:v>
                </c:pt>
                <c:pt idx="7157">
                  <c:v>2.217353439</c:v>
                </c:pt>
                <c:pt idx="7158">
                  <c:v>2.6142539239999998</c:v>
                </c:pt>
                <c:pt idx="7159">
                  <c:v>2.3171713170000001</c:v>
                </c:pt>
                <c:pt idx="7160">
                  <c:v>1.9571521970000001</c:v>
                </c:pt>
                <c:pt idx="7161">
                  <c:v>2.457549395</c:v>
                </c:pt>
                <c:pt idx="7162">
                  <c:v>3.3440462929999999</c:v>
                </c:pt>
                <c:pt idx="7163">
                  <c:v>3.5344980129999999</c:v>
                </c:pt>
                <c:pt idx="7164">
                  <c:v>3.3672021559999998</c:v>
                </c:pt>
                <c:pt idx="7165">
                  <c:v>3.5253194510000001</c:v>
                </c:pt>
                <c:pt idx="7166">
                  <c:v>3.5055121699999998</c:v>
                </c:pt>
                <c:pt idx="7167">
                  <c:v>3.222645113</c:v>
                </c:pt>
                <c:pt idx="7168">
                  <c:v>3.2737222959999999</c:v>
                </c:pt>
                <c:pt idx="7169">
                  <c:v>3.371754701</c:v>
                </c:pt>
                <c:pt idx="7170">
                  <c:v>3.4624495030000002</c:v>
                </c:pt>
                <c:pt idx="7171">
                  <c:v>3.5049446789999998</c:v>
                </c:pt>
                <c:pt idx="7172">
                  <c:v>3.2649248530000001</c:v>
                </c:pt>
                <c:pt idx="7173">
                  <c:v>3.1510614659999998</c:v>
                </c:pt>
                <c:pt idx="7174">
                  <c:v>3.0368960619999998</c:v>
                </c:pt>
                <c:pt idx="7175">
                  <c:v>3.0980485889999998</c:v>
                </c:pt>
                <c:pt idx="7176">
                  <c:v>3.0944446330000002</c:v>
                </c:pt>
                <c:pt idx="7177">
                  <c:v>3.246282592</c:v>
                </c:pt>
                <c:pt idx="7178">
                  <c:v>3.0792264550000001</c:v>
                </c:pt>
                <c:pt idx="7179">
                  <c:v>3.082035984</c:v>
                </c:pt>
                <c:pt idx="7180">
                  <c:v>3.0407332789999999</c:v>
                </c:pt>
                <c:pt idx="7181">
                  <c:v>3.0978643199999998</c:v>
                </c:pt>
                <c:pt idx="7182">
                  <c:v>3.1262600310000002</c:v>
                </c:pt>
                <c:pt idx="7183">
                  <c:v>3.1242797289999999</c:v>
                </c:pt>
                <c:pt idx="7184">
                  <c:v>3.066460932</c:v>
                </c:pt>
                <c:pt idx="7185">
                  <c:v>2.8043826090000001</c:v>
                </c:pt>
                <c:pt idx="7186">
                  <c:v>2.8213604939999999</c:v>
                </c:pt>
                <c:pt idx="7187">
                  <c:v>2.5180137760000001</c:v>
                </c:pt>
                <c:pt idx="7188">
                  <c:v>2.5120435950000002</c:v>
                </c:pt>
                <c:pt idx="7189">
                  <c:v>2.4510970040000002</c:v>
                </c:pt>
                <c:pt idx="7190">
                  <c:v>2.4205483800000001</c:v>
                </c:pt>
                <c:pt idx="7191">
                  <c:v>2.4683578310000001</c:v>
                </c:pt>
                <c:pt idx="7192">
                  <c:v>2.5413481080000002</c:v>
                </c:pt>
                <c:pt idx="7193">
                  <c:v>2.5483219469999998</c:v>
                </c:pt>
                <c:pt idx="7194">
                  <c:v>2.4465869850000002</c:v>
                </c:pt>
                <c:pt idx="7195">
                  <c:v>2.4732730740000002</c:v>
                </c:pt>
                <c:pt idx="7196">
                  <c:v>2.4919773040000002</c:v>
                </c:pt>
                <c:pt idx="7197">
                  <c:v>2.552089236</c:v>
                </c:pt>
                <c:pt idx="7198">
                  <c:v>2.4148711889999999</c:v>
                </c:pt>
                <c:pt idx="7199">
                  <c:v>2.1481162829999998</c:v>
                </c:pt>
                <c:pt idx="7200">
                  <c:v>2.0958835269999998</c:v>
                </c:pt>
                <c:pt idx="7201">
                  <c:v>2.2523221100000002</c:v>
                </c:pt>
                <c:pt idx="7202">
                  <c:v>2.1299224990000001</c:v>
                </c:pt>
                <c:pt idx="7203">
                  <c:v>2.0533697270000002</c:v>
                </c:pt>
                <c:pt idx="7204">
                  <c:v>2.2287914419999999</c:v>
                </c:pt>
                <c:pt idx="7205">
                  <c:v>2.1682268910000002</c:v>
                </c:pt>
                <c:pt idx="7206">
                  <c:v>2.3066290139999999</c:v>
                </c:pt>
                <c:pt idx="7207">
                  <c:v>2.3201879769999998</c:v>
                </c:pt>
                <c:pt idx="7208">
                  <c:v>2.3618255779999999</c:v>
                </c:pt>
                <c:pt idx="7209">
                  <c:v>2.5452406070000002</c:v>
                </c:pt>
                <c:pt idx="7210">
                  <c:v>2.5825457890000001</c:v>
                </c:pt>
                <c:pt idx="7211">
                  <c:v>2.4671358790000002</c:v>
                </c:pt>
                <c:pt idx="7212">
                  <c:v>2.3802708180000001</c:v>
                </c:pt>
                <c:pt idx="7213">
                  <c:v>2.2757868179999998</c:v>
                </c:pt>
                <c:pt idx="7214">
                  <c:v>2.448820644</c:v>
                </c:pt>
                <c:pt idx="7215">
                  <c:v>2.5715069989999999</c:v>
                </c:pt>
                <c:pt idx="7216">
                  <c:v>2.4326014699999998</c:v>
                </c:pt>
                <c:pt idx="7217">
                  <c:v>2.5637012659999998</c:v>
                </c:pt>
                <c:pt idx="7218">
                  <c:v>2.6461676120000002</c:v>
                </c:pt>
                <c:pt idx="7219">
                  <c:v>2.5980957560000002</c:v>
                </c:pt>
                <c:pt idx="7220">
                  <c:v>2.7555139899999999</c:v>
                </c:pt>
                <c:pt idx="7221">
                  <c:v>2.7879929049999999</c:v>
                </c:pt>
                <c:pt idx="7222">
                  <c:v>2.7363803670000002</c:v>
                </c:pt>
                <c:pt idx="7223">
                  <c:v>2.803988522</c:v>
                </c:pt>
                <c:pt idx="7224">
                  <c:v>2.7939883289999998</c:v>
                </c:pt>
                <c:pt idx="7225">
                  <c:v>2.8597361060000002</c:v>
                </c:pt>
                <c:pt idx="7226">
                  <c:v>2.798566428</c:v>
                </c:pt>
                <c:pt idx="7227">
                  <c:v>2.7426898120000001</c:v>
                </c:pt>
                <c:pt idx="7228">
                  <c:v>2.8241940890000001</c:v>
                </c:pt>
                <c:pt idx="7229">
                  <c:v>2.8895475400000001</c:v>
                </c:pt>
                <c:pt idx="7230">
                  <c:v>3.1505445500000002</c:v>
                </c:pt>
                <c:pt idx="7231">
                  <c:v>3.366610551</c:v>
                </c:pt>
                <c:pt idx="7232">
                  <c:v>3.5414456369999998</c:v>
                </c:pt>
                <c:pt idx="7233">
                  <c:v>3.766513765</c:v>
                </c:pt>
                <c:pt idx="7234">
                  <c:v>4.2099789830000001</c:v>
                </c:pt>
                <c:pt idx="7235">
                  <c:v>4.7196192779999997</c:v>
                </c:pt>
                <c:pt idx="7236">
                  <c:v>6.6758191570000003</c:v>
                </c:pt>
                <c:pt idx="7237">
                  <c:v>7.1713634959999997</c:v>
                </c:pt>
                <c:pt idx="7238">
                  <c:v>7.5050278629999996</c:v>
                </c:pt>
                <c:pt idx="7239">
                  <c:v>8.2798147479999997</c:v>
                </c:pt>
                <c:pt idx="7240">
                  <c:v>9.8633585630000002</c:v>
                </c:pt>
                <c:pt idx="7241">
                  <c:v>12.709993880000001</c:v>
                </c:pt>
                <c:pt idx="7242">
                  <c:v>13.88056926</c:v>
                </c:pt>
                <c:pt idx="7243">
                  <c:v>14.185062739999999</c:v>
                </c:pt>
                <c:pt idx="7244">
                  <c:v>14.401497730000001</c:v>
                </c:pt>
                <c:pt idx="7245">
                  <c:v>14.570916130000001</c:v>
                </c:pt>
                <c:pt idx="7246">
                  <c:v>15.024677609999999</c:v>
                </c:pt>
                <c:pt idx="7247">
                  <c:v>15.19018226</c:v>
                </c:pt>
                <c:pt idx="7248">
                  <c:v>15.162237279999999</c:v>
                </c:pt>
                <c:pt idx="7249">
                  <c:v>15.50481074</c:v>
                </c:pt>
                <c:pt idx="7250">
                  <c:v>15.67582093</c:v>
                </c:pt>
                <c:pt idx="7251">
                  <c:v>15.941042319999999</c:v>
                </c:pt>
                <c:pt idx="7252">
                  <c:v>15.39504829</c:v>
                </c:pt>
                <c:pt idx="7253">
                  <c:v>15.02991471</c:v>
                </c:pt>
                <c:pt idx="7254">
                  <c:v>15.49351485</c:v>
                </c:pt>
                <c:pt idx="7255">
                  <c:v>15.69609399</c:v>
                </c:pt>
                <c:pt idx="7256">
                  <c:v>14.402578030000001</c:v>
                </c:pt>
                <c:pt idx="7257">
                  <c:v>13.44429416</c:v>
                </c:pt>
                <c:pt idx="7258">
                  <c:v>13.44310222</c:v>
                </c:pt>
                <c:pt idx="7259">
                  <c:v>13.763040650000001</c:v>
                </c:pt>
                <c:pt idx="7260">
                  <c:v>13.01471048</c:v>
                </c:pt>
                <c:pt idx="7261">
                  <c:v>12.636230299999999</c:v>
                </c:pt>
                <c:pt idx="7262">
                  <c:v>12.988647630000001</c:v>
                </c:pt>
                <c:pt idx="7263">
                  <c:v>13.47622469</c:v>
                </c:pt>
                <c:pt idx="7264">
                  <c:v>13.650325179999999</c:v>
                </c:pt>
                <c:pt idx="7265">
                  <c:v>14.22407701</c:v>
                </c:pt>
                <c:pt idx="7266">
                  <c:v>14.54545806</c:v>
                </c:pt>
                <c:pt idx="7267">
                  <c:v>14.378500560000001</c:v>
                </c:pt>
                <c:pt idx="7268">
                  <c:v>14.134072890000001</c:v>
                </c:pt>
                <c:pt idx="7269">
                  <c:v>13.935813680000001</c:v>
                </c:pt>
                <c:pt idx="7270">
                  <c:v>13.830983460000001</c:v>
                </c:pt>
                <c:pt idx="7271">
                  <c:v>14.04448852</c:v>
                </c:pt>
                <c:pt idx="7272">
                  <c:v>14.22886061</c:v>
                </c:pt>
                <c:pt idx="7273">
                  <c:v>14.15055167</c:v>
                </c:pt>
                <c:pt idx="7274">
                  <c:v>13.92038488</c:v>
                </c:pt>
                <c:pt idx="7275">
                  <c:v>13.70752806</c:v>
                </c:pt>
                <c:pt idx="7276">
                  <c:v>13.33455346</c:v>
                </c:pt>
                <c:pt idx="7277">
                  <c:v>13.06231167</c:v>
                </c:pt>
                <c:pt idx="7278">
                  <c:v>13.06068219</c:v>
                </c:pt>
                <c:pt idx="7279">
                  <c:v>13.07258946</c:v>
                </c:pt>
                <c:pt idx="7280">
                  <c:v>12.857191630000001</c:v>
                </c:pt>
                <c:pt idx="7281">
                  <c:v>12.799491420000001</c:v>
                </c:pt>
                <c:pt idx="7282">
                  <c:v>12.85150076</c:v>
                </c:pt>
                <c:pt idx="7283">
                  <c:v>12.96112432</c:v>
                </c:pt>
                <c:pt idx="7284">
                  <c:v>12.90175189</c:v>
                </c:pt>
                <c:pt idx="7285">
                  <c:v>12.914170950000001</c:v>
                </c:pt>
                <c:pt idx="7286">
                  <c:v>12.92498395</c:v>
                </c:pt>
                <c:pt idx="7287">
                  <c:v>13.049172710000001</c:v>
                </c:pt>
                <c:pt idx="7288">
                  <c:v>13.18678439</c:v>
                </c:pt>
                <c:pt idx="7289">
                  <c:v>13.312213849999999</c:v>
                </c:pt>
                <c:pt idx="7290">
                  <c:v>13.541167059999999</c:v>
                </c:pt>
                <c:pt idx="7291">
                  <c:v>13.78168249</c:v>
                </c:pt>
                <c:pt idx="7292">
                  <c:v>14.11417389</c:v>
                </c:pt>
                <c:pt idx="7293">
                  <c:v>14.44220013</c:v>
                </c:pt>
                <c:pt idx="7294">
                  <c:v>14.77045706</c:v>
                </c:pt>
                <c:pt idx="7295">
                  <c:v>15.163892880000001</c:v>
                </c:pt>
                <c:pt idx="7296">
                  <c:v>15.758098710000001</c:v>
                </c:pt>
                <c:pt idx="7297">
                  <c:v>14.52329039</c:v>
                </c:pt>
                <c:pt idx="7298">
                  <c:v>14.20391601</c:v>
                </c:pt>
                <c:pt idx="7299">
                  <c:v>13.58828692</c:v>
                </c:pt>
                <c:pt idx="7300">
                  <c:v>13.218760209999999</c:v>
                </c:pt>
                <c:pt idx="7301">
                  <c:v>13.188516310000001</c:v>
                </c:pt>
                <c:pt idx="7302">
                  <c:v>12.83723902</c:v>
                </c:pt>
                <c:pt idx="7303">
                  <c:v>13.086169630000001</c:v>
                </c:pt>
                <c:pt idx="7304">
                  <c:v>13.766584480000001</c:v>
                </c:pt>
                <c:pt idx="7305">
                  <c:v>14.137784269999999</c:v>
                </c:pt>
                <c:pt idx="7306">
                  <c:v>14.50834214</c:v>
                </c:pt>
                <c:pt idx="7307">
                  <c:v>14.302340989999999</c:v>
                </c:pt>
                <c:pt idx="7308">
                  <c:v>14.10289774</c:v>
                </c:pt>
                <c:pt idx="7309">
                  <c:v>14.0803137</c:v>
                </c:pt>
                <c:pt idx="7310">
                  <c:v>14.25858569</c:v>
                </c:pt>
                <c:pt idx="7311">
                  <c:v>14.340251179999999</c:v>
                </c:pt>
                <c:pt idx="7312">
                  <c:v>14.067191899999999</c:v>
                </c:pt>
                <c:pt idx="7313">
                  <c:v>13.966237420000001</c:v>
                </c:pt>
                <c:pt idx="7314">
                  <c:v>13.823241749999999</c:v>
                </c:pt>
                <c:pt idx="7315">
                  <c:v>13.84097315</c:v>
                </c:pt>
                <c:pt idx="7316">
                  <c:v>14.026892520000001</c:v>
                </c:pt>
                <c:pt idx="7317">
                  <c:v>14.065535410000001</c:v>
                </c:pt>
                <c:pt idx="7318">
                  <c:v>13.924425250000001</c:v>
                </c:pt>
                <c:pt idx="7319">
                  <c:v>13.778434730000001</c:v>
                </c:pt>
                <c:pt idx="7320">
                  <c:v>13.51407605</c:v>
                </c:pt>
                <c:pt idx="7321">
                  <c:v>13.370097960000001</c:v>
                </c:pt>
                <c:pt idx="7322">
                  <c:v>13.11072729</c:v>
                </c:pt>
                <c:pt idx="7323">
                  <c:v>12.790527859999999</c:v>
                </c:pt>
                <c:pt idx="7324">
                  <c:v>12.906672739999999</c:v>
                </c:pt>
                <c:pt idx="7325">
                  <c:v>12.769845159999999</c:v>
                </c:pt>
                <c:pt idx="7326">
                  <c:v>12.369871809999999</c:v>
                </c:pt>
                <c:pt idx="7327">
                  <c:v>12.237593459999999</c:v>
                </c:pt>
                <c:pt idx="7328">
                  <c:v>12.44242006</c:v>
                </c:pt>
                <c:pt idx="7329">
                  <c:v>12.4284205</c:v>
                </c:pt>
                <c:pt idx="7330">
                  <c:v>12.864351040000001</c:v>
                </c:pt>
                <c:pt idx="7331">
                  <c:v>12.881703829999999</c:v>
                </c:pt>
                <c:pt idx="7332">
                  <c:v>13.03879819</c:v>
                </c:pt>
                <c:pt idx="7333">
                  <c:v>13.253560739999999</c:v>
                </c:pt>
                <c:pt idx="7334">
                  <c:v>13.425187129999999</c:v>
                </c:pt>
                <c:pt idx="7335">
                  <c:v>13.59741292</c:v>
                </c:pt>
                <c:pt idx="7336">
                  <c:v>13.758815050000001</c:v>
                </c:pt>
                <c:pt idx="7337">
                  <c:v>13.694656500000001</c:v>
                </c:pt>
                <c:pt idx="7338">
                  <c:v>13.7687057</c:v>
                </c:pt>
                <c:pt idx="7339">
                  <c:v>13.69216707</c:v>
                </c:pt>
                <c:pt idx="7340">
                  <c:v>14.040828579999999</c:v>
                </c:pt>
                <c:pt idx="7341">
                  <c:v>14.275337260000001</c:v>
                </c:pt>
                <c:pt idx="7342">
                  <c:v>14.0497035</c:v>
                </c:pt>
                <c:pt idx="7343">
                  <c:v>14.019716349999999</c:v>
                </c:pt>
                <c:pt idx="7344">
                  <c:v>13.894048700000001</c:v>
                </c:pt>
                <c:pt idx="7345">
                  <c:v>13.26110357</c:v>
                </c:pt>
                <c:pt idx="7346">
                  <c:v>13.15278751</c:v>
                </c:pt>
                <c:pt idx="7347">
                  <c:v>12.32215237</c:v>
                </c:pt>
                <c:pt idx="7348">
                  <c:v>12.08470902</c:v>
                </c:pt>
                <c:pt idx="7349">
                  <c:v>11.73667697</c:v>
                </c:pt>
                <c:pt idx="7350">
                  <c:v>12.01093812</c:v>
                </c:pt>
                <c:pt idx="7351">
                  <c:v>12.28221924</c:v>
                </c:pt>
                <c:pt idx="7352">
                  <c:v>12.48123139</c:v>
                </c:pt>
                <c:pt idx="7353">
                  <c:v>12.49479272</c:v>
                </c:pt>
                <c:pt idx="7354">
                  <c:v>12.990115060000001</c:v>
                </c:pt>
                <c:pt idx="7355">
                  <c:v>13.517681659999999</c:v>
                </c:pt>
                <c:pt idx="7356">
                  <c:v>13.38702677</c:v>
                </c:pt>
                <c:pt idx="7357">
                  <c:v>13.28319342</c:v>
                </c:pt>
                <c:pt idx="7358">
                  <c:v>13.09319202</c:v>
                </c:pt>
                <c:pt idx="7359">
                  <c:v>13.17156539</c:v>
                </c:pt>
                <c:pt idx="7360">
                  <c:v>13.335581080000001</c:v>
                </c:pt>
                <c:pt idx="7361">
                  <c:v>13.48376872</c:v>
                </c:pt>
                <c:pt idx="7362">
                  <c:v>13.563466979999999</c:v>
                </c:pt>
                <c:pt idx="7363">
                  <c:v>13.231179620000001</c:v>
                </c:pt>
                <c:pt idx="7364">
                  <c:v>12.71145961</c:v>
                </c:pt>
                <c:pt idx="7365">
                  <c:v>12.672784529999999</c:v>
                </c:pt>
                <c:pt idx="7366">
                  <c:v>12.93556324</c:v>
                </c:pt>
                <c:pt idx="7367">
                  <c:v>13.10026725</c:v>
                </c:pt>
                <c:pt idx="7368">
                  <c:v>12.69734573</c:v>
                </c:pt>
                <c:pt idx="7369">
                  <c:v>12.733936030000001</c:v>
                </c:pt>
                <c:pt idx="7370">
                  <c:v>12.43368383</c:v>
                </c:pt>
                <c:pt idx="7371">
                  <c:v>12.19403945</c:v>
                </c:pt>
                <c:pt idx="7372">
                  <c:v>11.99091445</c:v>
                </c:pt>
                <c:pt idx="7373">
                  <c:v>12.0049153</c:v>
                </c:pt>
                <c:pt idx="7374">
                  <c:v>12.040782719999999</c:v>
                </c:pt>
                <c:pt idx="7375">
                  <c:v>12.05396919</c:v>
                </c:pt>
                <c:pt idx="7376">
                  <c:v>11.86697549</c:v>
                </c:pt>
                <c:pt idx="7377">
                  <c:v>11.92996544</c:v>
                </c:pt>
                <c:pt idx="7378">
                  <c:v>11.679425139999999</c:v>
                </c:pt>
                <c:pt idx="7379">
                  <c:v>11.48869653</c:v>
                </c:pt>
                <c:pt idx="7380">
                  <c:v>11.47691399</c:v>
                </c:pt>
                <c:pt idx="7381">
                  <c:v>11.353596980000001</c:v>
                </c:pt>
                <c:pt idx="7382">
                  <c:v>11.52268735</c:v>
                </c:pt>
                <c:pt idx="7383">
                  <c:v>11.241362629999999</c:v>
                </c:pt>
                <c:pt idx="7384">
                  <c:v>11.334548789999999</c:v>
                </c:pt>
                <c:pt idx="7385">
                  <c:v>11.48157814</c:v>
                </c:pt>
                <c:pt idx="7386">
                  <c:v>11.881097840000001</c:v>
                </c:pt>
                <c:pt idx="7387">
                  <c:v>12.18918225</c:v>
                </c:pt>
                <c:pt idx="7388">
                  <c:v>12.286124770000001</c:v>
                </c:pt>
                <c:pt idx="7389">
                  <c:v>12.233935089999999</c:v>
                </c:pt>
                <c:pt idx="7390">
                  <c:v>11.933094820000001</c:v>
                </c:pt>
                <c:pt idx="7391">
                  <c:v>11.935034679999999</c:v>
                </c:pt>
                <c:pt idx="7392">
                  <c:v>11.66551866</c:v>
                </c:pt>
                <c:pt idx="7393">
                  <c:v>11.10687338</c:v>
                </c:pt>
                <c:pt idx="7394">
                  <c:v>10.62501542</c:v>
                </c:pt>
                <c:pt idx="7395">
                  <c:v>9.6740537399999997</c:v>
                </c:pt>
                <c:pt idx="7396">
                  <c:v>9.031410245</c:v>
                </c:pt>
                <c:pt idx="7397">
                  <c:v>8.9040192210000004</c:v>
                </c:pt>
                <c:pt idx="7398">
                  <c:v>8.7632977459999992</c:v>
                </c:pt>
                <c:pt idx="7399">
                  <c:v>8.9519990909999994</c:v>
                </c:pt>
                <c:pt idx="7400">
                  <c:v>8.7933036060000003</c:v>
                </c:pt>
                <c:pt idx="7401">
                  <c:v>8.4244572600000005</c:v>
                </c:pt>
                <c:pt idx="7402">
                  <c:v>8.2886595809999992</c:v>
                </c:pt>
                <c:pt idx="7403">
                  <c:v>7.9757438299999999</c:v>
                </c:pt>
                <c:pt idx="7404">
                  <c:v>7.8687649239999997</c:v>
                </c:pt>
                <c:pt idx="7405">
                  <c:v>7.9950772099999998</c:v>
                </c:pt>
                <c:pt idx="7406">
                  <c:v>8.1931859859999996</c:v>
                </c:pt>
                <c:pt idx="7407">
                  <c:v>8.4079464949999991</c:v>
                </c:pt>
                <c:pt idx="7408">
                  <c:v>8.2976262149999993</c:v>
                </c:pt>
                <c:pt idx="7409">
                  <c:v>8.3726498280000001</c:v>
                </c:pt>
                <c:pt idx="7410">
                  <c:v>8.468533442</c:v>
                </c:pt>
                <c:pt idx="7411">
                  <c:v>8.460752759</c:v>
                </c:pt>
                <c:pt idx="7412">
                  <c:v>8.5321090930000008</c:v>
                </c:pt>
                <c:pt idx="7413">
                  <c:v>8.609335797</c:v>
                </c:pt>
                <c:pt idx="7414">
                  <c:v>8.6764547319999998</c:v>
                </c:pt>
                <c:pt idx="7415">
                  <c:v>8.8307565589999992</c:v>
                </c:pt>
                <c:pt idx="7416">
                  <c:v>8.7026156659999998</c:v>
                </c:pt>
                <c:pt idx="7417">
                  <c:v>8.7465961619999995</c:v>
                </c:pt>
                <c:pt idx="7418">
                  <c:v>8.6805478409999992</c:v>
                </c:pt>
                <c:pt idx="7419">
                  <c:v>8.6423046550000002</c:v>
                </c:pt>
                <c:pt idx="7420">
                  <c:v>8.5544656309999993</c:v>
                </c:pt>
                <c:pt idx="7421">
                  <c:v>8.5941124529999993</c:v>
                </c:pt>
                <c:pt idx="7422">
                  <c:v>8.5786817039999992</c:v>
                </c:pt>
                <c:pt idx="7423">
                  <c:v>8.4729868580000005</c:v>
                </c:pt>
                <c:pt idx="7424">
                  <c:v>8.3167522050000002</c:v>
                </c:pt>
                <c:pt idx="7425">
                  <c:v>8.0071289599999993</c:v>
                </c:pt>
                <c:pt idx="7426">
                  <c:v>8.060695376</c:v>
                </c:pt>
                <c:pt idx="7427">
                  <c:v>8.1443192930000006</c:v>
                </c:pt>
                <c:pt idx="7428">
                  <c:v>7.5772710019999998</c:v>
                </c:pt>
                <c:pt idx="7429">
                  <c:v>7.4184475650000001</c:v>
                </c:pt>
                <c:pt idx="7430">
                  <c:v>7.5620767369999999</c:v>
                </c:pt>
                <c:pt idx="7431">
                  <c:v>7.3928180369999996</c:v>
                </c:pt>
                <c:pt idx="7432">
                  <c:v>6.9520400279999999</c:v>
                </c:pt>
                <c:pt idx="7433">
                  <c:v>7.0054412560000001</c:v>
                </c:pt>
                <c:pt idx="7434">
                  <c:v>7.3779191109999998</c:v>
                </c:pt>
                <c:pt idx="7435">
                  <c:v>7.5895091060000004</c:v>
                </c:pt>
                <c:pt idx="7436">
                  <c:v>7.1648564690000001</c:v>
                </c:pt>
                <c:pt idx="7437">
                  <c:v>6.8618236709999998</c:v>
                </c:pt>
                <c:pt idx="7438">
                  <c:v>6.8811777159999998</c:v>
                </c:pt>
                <c:pt idx="7439">
                  <c:v>6.8037659929999998</c:v>
                </c:pt>
                <c:pt idx="7440">
                  <c:v>6.6493022469999996</c:v>
                </c:pt>
                <c:pt idx="7441">
                  <c:v>6.400956699</c:v>
                </c:pt>
                <c:pt idx="7442">
                  <c:v>6.2608322540000003</c:v>
                </c:pt>
                <c:pt idx="7443">
                  <c:v>5.9662137980000001</c:v>
                </c:pt>
                <c:pt idx="7444">
                  <c:v>6.0431361719999996</c:v>
                </c:pt>
                <c:pt idx="7445">
                  <c:v>6.4753498240000003</c:v>
                </c:pt>
                <c:pt idx="7446">
                  <c:v>6.3853808240000003</c:v>
                </c:pt>
                <c:pt idx="7447">
                  <c:v>5.9645906569999996</c:v>
                </c:pt>
                <c:pt idx="7448">
                  <c:v>5.7307577580000002</c:v>
                </c:pt>
                <c:pt idx="7449">
                  <c:v>5.8198436569999998</c:v>
                </c:pt>
                <c:pt idx="7450">
                  <c:v>5.8819730699999999</c:v>
                </c:pt>
                <c:pt idx="7451">
                  <c:v>6.0855328689999997</c:v>
                </c:pt>
                <c:pt idx="7452">
                  <c:v>6.1361985920000004</c:v>
                </c:pt>
                <c:pt idx="7453">
                  <c:v>6.249004373</c:v>
                </c:pt>
                <c:pt idx="7454">
                  <c:v>6.0934890060000004</c:v>
                </c:pt>
                <c:pt idx="7455">
                  <c:v>5.6505564809999997</c:v>
                </c:pt>
                <c:pt idx="7456">
                  <c:v>5.9535742870000004</c:v>
                </c:pt>
                <c:pt idx="7457">
                  <c:v>6.1264791430000001</c:v>
                </c:pt>
                <c:pt idx="7458">
                  <c:v>6.3000811859999999</c:v>
                </c:pt>
                <c:pt idx="7459">
                  <c:v>6.1543553720000004</c:v>
                </c:pt>
                <c:pt idx="7460">
                  <c:v>5.7337955129999996</c:v>
                </c:pt>
                <c:pt idx="7461">
                  <c:v>5.241089573</c:v>
                </c:pt>
                <c:pt idx="7462">
                  <c:v>5.044384333</c:v>
                </c:pt>
                <c:pt idx="7463">
                  <c:v>5.0106257589999998</c:v>
                </c:pt>
                <c:pt idx="7464">
                  <c:v>4.9759314630000002</c:v>
                </c:pt>
                <c:pt idx="7465">
                  <c:v>4.9040975319999998</c:v>
                </c:pt>
                <c:pt idx="7466">
                  <c:v>4.6314685090000003</c:v>
                </c:pt>
                <c:pt idx="7467">
                  <c:v>4.891251155</c:v>
                </c:pt>
                <c:pt idx="7468">
                  <c:v>4.9600615770000003</c:v>
                </c:pt>
                <c:pt idx="7469">
                  <c:v>5.0962260290000003</c:v>
                </c:pt>
                <c:pt idx="7470">
                  <c:v>5.1849238910000004</c:v>
                </c:pt>
                <c:pt idx="7471">
                  <c:v>5.3898544499999996</c:v>
                </c:pt>
                <c:pt idx="7472">
                  <c:v>5.7108885120000004</c:v>
                </c:pt>
                <c:pt idx="7473">
                  <c:v>5.7762005900000002</c:v>
                </c:pt>
                <c:pt idx="7474">
                  <c:v>5.7178670680000003</c:v>
                </c:pt>
                <c:pt idx="7475">
                  <c:v>5.3630944149999999</c:v>
                </c:pt>
                <c:pt idx="7476">
                  <c:v>5.2280916040000003</c:v>
                </c:pt>
                <c:pt idx="7477">
                  <c:v>5.3803404429999997</c:v>
                </c:pt>
                <c:pt idx="7478">
                  <c:v>5.7213823540000002</c:v>
                </c:pt>
                <c:pt idx="7479">
                  <c:v>6.0492967049999997</c:v>
                </c:pt>
                <c:pt idx="7480">
                  <c:v>6.0668674940000002</c:v>
                </c:pt>
                <c:pt idx="7481">
                  <c:v>6.3269601839999998</c:v>
                </c:pt>
                <c:pt idx="7482">
                  <c:v>6.3653022500000001</c:v>
                </c:pt>
                <c:pt idx="7483">
                  <c:v>5.9147712009999998</c:v>
                </c:pt>
                <c:pt idx="7484">
                  <c:v>5.5890729649999997</c:v>
                </c:pt>
                <c:pt idx="7485">
                  <c:v>5.1711390020000003</c:v>
                </c:pt>
                <c:pt idx="7486">
                  <c:v>4.9066263330000002</c:v>
                </c:pt>
                <c:pt idx="7487">
                  <c:v>5.054598414</c:v>
                </c:pt>
                <c:pt idx="7488">
                  <c:v>4.9819483309999999</c:v>
                </c:pt>
                <c:pt idx="7489">
                  <c:v>5.2797330599999999</c:v>
                </c:pt>
                <c:pt idx="7490">
                  <c:v>5.5230836249999999</c:v>
                </c:pt>
                <c:pt idx="7491">
                  <c:v>4.4850514739999996</c:v>
                </c:pt>
                <c:pt idx="7492">
                  <c:v>4.0708477849999998</c:v>
                </c:pt>
                <c:pt idx="7493">
                  <c:v>4.0918068029999999</c:v>
                </c:pt>
                <c:pt idx="7494">
                  <c:v>3.8812595889999999</c:v>
                </c:pt>
                <c:pt idx="7495">
                  <c:v>3.912628862</c:v>
                </c:pt>
                <c:pt idx="7496">
                  <c:v>3.9651358860000001</c:v>
                </c:pt>
                <c:pt idx="7497">
                  <c:v>4.436504792</c:v>
                </c:pt>
                <c:pt idx="7498">
                  <c:v>4.3912567400000002</c:v>
                </c:pt>
                <c:pt idx="7499">
                  <c:v>4.8581126760000002</c:v>
                </c:pt>
                <c:pt idx="7500">
                  <c:v>7.0821081770000003</c:v>
                </c:pt>
                <c:pt idx="7501">
                  <c:v>7.853037219</c:v>
                </c:pt>
                <c:pt idx="7502">
                  <c:v>8.0781560900000002</c:v>
                </c:pt>
                <c:pt idx="7503">
                  <c:v>8.1091479020000001</c:v>
                </c:pt>
                <c:pt idx="7504">
                  <c:v>7.3230312419999999</c:v>
                </c:pt>
                <c:pt idx="7505">
                  <c:v>7.0482521719999998</c:v>
                </c:pt>
                <c:pt idx="7506">
                  <c:v>7.0052797699999996</c:v>
                </c:pt>
                <c:pt idx="7507">
                  <c:v>6.3887169139999997</c:v>
                </c:pt>
                <c:pt idx="7508">
                  <c:v>6.3027746139999996</c:v>
                </c:pt>
                <c:pt idx="7509">
                  <c:v>5.3161423509999999</c:v>
                </c:pt>
                <c:pt idx="7510">
                  <c:v>5.2804676580000001</c:v>
                </c:pt>
                <c:pt idx="7511">
                  <c:v>5.4296190229999999</c:v>
                </c:pt>
                <c:pt idx="7512">
                  <c:v>5.3516711089999998</c:v>
                </c:pt>
                <c:pt idx="7513">
                  <c:v>4.801562015</c:v>
                </c:pt>
                <c:pt idx="7514">
                  <c:v>5.4393305749999996</c:v>
                </c:pt>
                <c:pt idx="7515">
                  <c:v>5.6876604180000001</c:v>
                </c:pt>
                <c:pt idx="7516">
                  <c:v>5.4379695139999997</c:v>
                </c:pt>
                <c:pt idx="7517">
                  <c:v>5.3460949439999998</c:v>
                </c:pt>
                <c:pt idx="7518">
                  <c:v>5.3969758710000004</c:v>
                </c:pt>
                <c:pt idx="7519">
                  <c:v>5.3885164010000004</c:v>
                </c:pt>
                <c:pt idx="7520">
                  <c:v>5.3852945759999997</c:v>
                </c:pt>
                <c:pt idx="7521">
                  <c:v>5.1918079979999998</c:v>
                </c:pt>
                <c:pt idx="7522">
                  <c:v>5.0201211240000001</c:v>
                </c:pt>
                <c:pt idx="7523">
                  <c:v>4.7536055360000002</c:v>
                </c:pt>
                <c:pt idx="7524">
                  <c:v>4.787681224</c:v>
                </c:pt>
                <c:pt idx="7525">
                  <c:v>5.143165464</c:v>
                </c:pt>
                <c:pt idx="7526">
                  <c:v>4.9626059050000002</c:v>
                </c:pt>
                <c:pt idx="7527">
                  <c:v>4.9425339399999997</c:v>
                </c:pt>
                <c:pt idx="7528">
                  <c:v>4.8895985739999999</c:v>
                </c:pt>
                <c:pt idx="7529">
                  <c:v>4.9414883869999997</c:v>
                </c:pt>
                <c:pt idx="7530">
                  <c:v>4.7665009779999998</c:v>
                </c:pt>
                <c:pt idx="7531">
                  <c:v>4.9094500380000001</c:v>
                </c:pt>
                <c:pt idx="7532">
                  <c:v>5.0454952180000001</c:v>
                </c:pt>
                <c:pt idx="7533">
                  <c:v>4.6257877120000002</c:v>
                </c:pt>
                <c:pt idx="7534">
                  <c:v>4.4362728960000002</c:v>
                </c:pt>
                <c:pt idx="7535">
                  <c:v>4.5151160319999999</c:v>
                </c:pt>
                <c:pt idx="7536">
                  <c:v>4.4309575460000001</c:v>
                </c:pt>
                <c:pt idx="7537">
                  <c:v>4.4623937539999998</c:v>
                </c:pt>
                <c:pt idx="7538">
                  <c:v>4.2791393070000003</c:v>
                </c:pt>
                <c:pt idx="7539">
                  <c:v>4.0431433930000003</c:v>
                </c:pt>
                <c:pt idx="7540">
                  <c:v>4.5826668689999996</c:v>
                </c:pt>
                <c:pt idx="7541">
                  <c:v>4.0267189180000003</c:v>
                </c:pt>
                <c:pt idx="7542">
                  <c:v>3.8392726069999998</c:v>
                </c:pt>
                <c:pt idx="7543">
                  <c:v>3.844007521</c:v>
                </c:pt>
                <c:pt idx="7544">
                  <c:v>4.0339986840000002</c:v>
                </c:pt>
                <c:pt idx="7545">
                  <c:v>4.3188228750000004</c:v>
                </c:pt>
                <c:pt idx="7546">
                  <c:v>4.5437752949999997</c:v>
                </c:pt>
                <c:pt idx="7547">
                  <c:v>4.7823798579999997</c:v>
                </c:pt>
                <c:pt idx="7548">
                  <c:v>5.0229805040000004</c:v>
                </c:pt>
                <c:pt idx="7549">
                  <c:v>5.127408644</c:v>
                </c:pt>
                <c:pt idx="7550">
                  <c:v>4.8212484739999999</c:v>
                </c:pt>
                <c:pt idx="7551">
                  <c:v>5.5026653210000003</c:v>
                </c:pt>
                <c:pt idx="7552">
                  <c:v>5.2159366819999997</c:v>
                </c:pt>
                <c:pt idx="7553">
                  <c:v>4.2466734629999996</c:v>
                </c:pt>
                <c:pt idx="7554">
                  <c:v>3.4202545209999999</c:v>
                </c:pt>
                <c:pt idx="7555">
                  <c:v>3.5241104490000001</c:v>
                </c:pt>
                <c:pt idx="7556">
                  <c:v>3.6691465879999998</c:v>
                </c:pt>
                <c:pt idx="7557">
                  <c:v>3.6463916599999999</c:v>
                </c:pt>
                <c:pt idx="7558">
                  <c:v>3.5478038590000001</c:v>
                </c:pt>
                <c:pt idx="7559">
                  <c:v>3.2916812979999999</c:v>
                </c:pt>
                <c:pt idx="7560">
                  <c:v>3.3356448849999998</c:v>
                </c:pt>
                <c:pt idx="7561">
                  <c:v>3.4813048700000002</c:v>
                </c:pt>
                <c:pt idx="7562">
                  <c:v>3.4430027509999999</c:v>
                </c:pt>
                <c:pt idx="7563">
                  <c:v>3.4925290370000002</c:v>
                </c:pt>
                <c:pt idx="7564">
                  <c:v>3.6967008030000001</c:v>
                </c:pt>
                <c:pt idx="7565">
                  <c:v>3.87986852</c:v>
                </c:pt>
                <c:pt idx="7566">
                  <c:v>3.6140664490000001</c:v>
                </c:pt>
                <c:pt idx="7567">
                  <c:v>3.4469741850000002</c:v>
                </c:pt>
                <c:pt idx="7568">
                  <c:v>3.5024451289999998</c:v>
                </c:pt>
                <c:pt idx="7569">
                  <c:v>3.495141383</c:v>
                </c:pt>
                <c:pt idx="7570">
                  <c:v>3.4413665629999999</c:v>
                </c:pt>
                <c:pt idx="7571">
                  <c:v>3.4516712190000001</c:v>
                </c:pt>
                <c:pt idx="7572">
                  <c:v>3.7202567700000002</c:v>
                </c:pt>
                <c:pt idx="7573">
                  <c:v>3.8141432819999999</c:v>
                </c:pt>
                <c:pt idx="7574">
                  <c:v>3.6633130469999999</c:v>
                </c:pt>
                <c:pt idx="7575">
                  <c:v>3.7270457330000002</c:v>
                </c:pt>
                <c:pt idx="7576">
                  <c:v>3.75622459</c:v>
                </c:pt>
                <c:pt idx="7577">
                  <c:v>3.8848563899999999</c:v>
                </c:pt>
                <c:pt idx="7578">
                  <c:v>3.87492159</c:v>
                </c:pt>
                <c:pt idx="7579">
                  <c:v>3.8546269999999998</c:v>
                </c:pt>
                <c:pt idx="7580">
                  <c:v>3.9140232250000002</c:v>
                </c:pt>
                <c:pt idx="7581">
                  <c:v>4.00656473</c:v>
                </c:pt>
                <c:pt idx="7582">
                  <c:v>4.0254869959999997</c:v>
                </c:pt>
                <c:pt idx="7583">
                  <c:v>4.0901697849999996</c:v>
                </c:pt>
                <c:pt idx="7584">
                  <c:v>4.1516754420000002</c:v>
                </c:pt>
                <c:pt idx="7585">
                  <c:v>4.2030525980000002</c:v>
                </c:pt>
                <c:pt idx="7586">
                  <c:v>4.3764593209999996</c:v>
                </c:pt>
                <c:pt idx="7587">
                  <c:v>4.3401812460000002</c:v>
                </c:pt>
                <c:pt idx="7588">
                  <c:v>4.4588281089999997</c:v>
                </c:pt>
                <c:pt idx="7589">
                  <c:v>4.6853324570000003</c:v>
                </c:pt>
                <c:pt idx="7590">
                  <c:v>4.4494276020000001</c:v>
                </c:pt>
                <c:pt idx="7591">
                  <c:v>4.1553512279999998</c:v>
                </c:pt>
                <c:pt idx="7592">
                  <c:v>4.2655818820000002</c:v>
                </c:pt>
                <c:pt idx="7593">
                  <c:v>4.2388501529999996</c:v>
                </c:pt>
                <c:pt idx="7594">
                  <c:v>5.5920534929999999</c:v>
                </c:pt>
                <c:pt idx="7595">
                  <c:v>6.1081126269999997</c:v>
                </c:pt>
                <c:pt idx="7596">
                  <c:v>6.2832626559999998</c:v>
                </c:pt>
                <c:pt idx="7597">
                  <c:v>6.4530241640000003</c:v>
                </c:pt>
                <c:pt idx="7598">
                  <c:v>6.1116238840000001</c:v>
                </c:pt>
                <c:pt idx="7599">
                  <c:v>5.5442338810000003</c:v>
                </c:pt>
                <c:pt idx="7600">
                  <c:v>6.0512233550000003</c:v>
                </c:pt>
                <c:pt idx="7601">
                  <c:v>5.85875301</c:v>
                </c:pt>
                <c:pt idx="7602">
                  <c:v>5.4410424900000001</c:v>
                </c:pt>
                <c:pt idx="7603">
                  <c:v>5.3245028889999997</c:v>
                </c:pt>
                <c:pt idx="7604">
                  <c:v>4.7850379089999997</c:v>
                </c:pt>
                <c:pt idx="7605">
                  <c:v>4.738091152</c:v>
                </c:pt>
                <c:pt idx="7606">
                  <c:v>4.3326058510000003</c:v>
                </c:pt>
                <c:pt idx="7607">
                  <c:v>4.4078966419999999</c:v>
                </c:pt>
                <c:pt idx="7608">
                  <c:v>4.5788587710000002</c:v>
                </c:pt>
                <c:pt idx="7609">
                  <c:v>5.0260123419999996</c:v>
                </c:pt>
                <c:pt idx="7610">
                  <c:v>5.0259456150000004</c:v>
                </c:pt>
                <c:pt idx="7611">
                  <c:v>4.764460111</c:v>
                </c:pt>
                <c:pt idx="7612">
                  <c:v>4.7249495460000004</c:v>
                </c:pt>
                <c:pt idx="7613">
                  <c:v>4.6891379860000004</c:v>
                </c:pt>
                <c:pt idx="7614">
                  <c:v>4.7245260269999996</c:v>
                </c:pt>
                <c:pt idx="7615">
                  <c:v>4.7391900939999996</c:v>
                </c:pt>
                <c:pt idx="7616">
                  <c:v>4.8409761019999999</c:v>
                </c:pt>
                <c:pt idx="7617">
                  <c:v>5.0188396539999998</c:v>
                </c:pt>
                <c:pt idx="7618">
                  <c:v>5.2038940900000004</c:v>
                </c:pt>
                <c:pt idx="7619">
                  <c:v>5.3843108190000004</c:v>
                </c:pt>
                <c:pt idx="7620">
                  <c:v>5.5708747440000002</c:v>
                </c:pt>
                <c:pt idx="7621">
                  <c:v>5.816644921</c:v>
                </c:pt>
                <c:pt idx="7622">
                  <c:v>5.7065269330000001</c:v>
                </c:pt>
                <c:pt idx="7623">
                  <c:v>5.6801099309999996</c:v>
                </c:pt>
                <c:pt idx="7624">
                  <c:v>5.4409006260000004</c:v>
                </c:pt>
                <c:pt idx="7625">
                  <c:v>5.3679820889999998</c:v>
                </c:pt>
                <c:pt idx="7626">
                  <c:v>5.626623629</c:v>
                </c:pt>
                <c:pt idx="7627">
                  <c:v>5.8454728879999998</c:v>
                </c:pt>
                <c:pt idx="7628">
                  <c:v>5.9279359639999996</c:v>
                </c:pt>
                <c:pt idx="7629">
                  <c:v>5.8940961539999996</c:v>
                </c:pt>
                <c:pt idx="7630">
                  <c:v>5.7721534869999997</c:v>
                </c:pt>
                <c:pt idx="7631">
                  <c:v>5.6188408089999999</c:v>
                </c:pt>
                <c:pt idx="7632">
                  <c:v>5.5624029320000004</c:v>
                </c:pt>
                <c:pt idx="7633">
                  <c:v>5.7024184990000002</c:v>
                </c:pt>
                <c:pt idx="7634">
                  <c:v>5.7750122370000003</c:v>
                </c:pt>
                <c:pt idx="7635">
                  <c:v>5.8059056340000001</c:v>
                </c:pt>
                <c:pt idx="7636">
                  <c:v>5.74021355</c:v>
                </c:pt>
                <c:pt idx="7637">
                  <c:v>5.5460976310000003</c:v>
                </c:pt>
                <c:pt idx="7638">
                  <c:v>5.4625022220000004</c:v>
                </c:pt>
                <c:pt idx="7639">
                  <c:v>5.3692004430000004</c:v>
                </c:pt>
                <c:pt idx="7640">
                  <c:v>5.3704479430000003</c:v>
                </c:pt>
                <c:pt idx="7641">
                  <c:v>5.3424854420000001</c:v>
                </c:pt>
                <c:pt idx="7642">
                  <c:v>5.3094399030000003</c:v>
                </c:pt>
                <c:pt idx="7643">
                  <c:v>5.2129310780000004</c:v>
                </c:pt>
                <c:pt idx="7644">
                  <c:v>5.3510553060000001</c:v>
                </c:pt>
                <c:pt idx="7645">
                  <c:v>6.0602223899999998</c:v>
                </c:pt>
                <c:pt idx="7646">
                  <c:v>6.1195101000000003</c:v>
                </c:pt>
                <c:pt idx="7647">
                  <c:v>6.0425588890000004</c:v>
                </c:pt>
                <c:pt idx="7648">
                  <c:v>5.7906193439999996</c:v>
                </c:pt>
                <c:pt idx="7649">
                  <c:v>5.3890861799999996</c:v>
                </c:pt>
                <c:pt idx="7650">
                  <c:v>5.3144158189999997</c:v>
                </c:pt>
                <c:pt idx="7651">
                  <c:v>4.964317651</c:v>
                </c:pt>
                <c:pt idx="7652">
                  <c:v>5.3756325389999997</c:v>
                </c:pt>
                <c:pt idx="7653">
                  <c:v>5.7127221019999999</c:v>
                </c:pt>
                <c:pt idx="7654">
                  <c:v>5.857364113</c:v>
                </c:pt>
                <c:pt idx="7655">
                  <c:v>6.4721068549999998</c:v>
                </c:pt>
                <c:pt idx="7656">
                  <c:v>6.4054284289999996</c:v>
                </c:pt>
                <c:pt idx="7657">
                  <c:v>6.1540337220000003</c:v>
                </c:pt>
                <c:pt idx="7658">
                  <c:v>5.7773140789999999</c:v>
                </c:pt>
                <c:pt idx="7659">
                  <c:v>5.8747876850000003</c:v>
                </c:pt>
                <c:pt idx="7660">
                  <c:v>5.4349704320000001</c:v>
                </c:pt>
                <c:pt idx="7661">
                  <c:v>5.3609054350000003</c:v>
                </c:pt>
                <c:pt idx="7662">
                  <c:v>4.9765182479999996</c:v>
                </c:pt>
                <c:pt idx="7663">
                  <c:v>4.6820759489999997</c:v>
                </c:pt>
                <c:pt idx="7664">
                  <c:v>4.5769853080000003</c:v>
                </c:pt>
                <c:pt idx="7665">
                  <c:v>4.654945552</c:v>
                </c:pt>
                <c:pt idx="7666">
                  <c:v>4.6751689760000001</c:v>
                </c:pt>
                <c:pt idx="7667">
                  <c:v>4.595548065</c:v>
                </c:pt>
                <c:pt idx="7668">
                  <c:v>4.4379721720000003</c:v>
                </c:pt>
                <c:pt idx="7669">
                  <c:v>4.6449267440000002</c:v>
                </c:pt>
                <c:pt idx="7670">
                  <c:v>5.1540412670000002</c:v>
                </c:pt>
                <c:pt idx="7671">
                  <c:v>5.3517445070000003</c:v>
                </c:pt>
                <c:pt idx="7672">
                  <c:v>5.4628681630000004</c:v>
                </c:pt>
                <c:pt idx="7673">
                  <c:v>5.6277196409999997</c:v>
                </c:pt>
                <c:pt idx="7674">
                  <c:v>5.7339845340000002</c:v>
                </c:pt>
                <c:pt idx="7675">
                  <c:v>5.6439334759999999</c:v>
                </c:pt>
                <c:pt idx="7676">
                  <c:v>5.5574676380000003</c:v>
                </c:pt>
                <c:pt idx="7677">
                  <c:v>5.5222999399999999</c:v>
                </c:pt>
                <c:pt idx="7678">
                  <c:v>5.5221821420000001</c:v>
                </c:pt>
                <c:pt idx="7679">
                  <c:v>5.5718286179999996</c:v>
                </c:pt>
                <c:pt idx="7680">
                  <c:v>5.6380538590000002</c:v>
                </c:pt>
                <c:pt idx="7681">
                  <c:v>5.7558233010000004</c:v>
                </c:pt>
                <c:pt idx="7682">
                  <c:v>5.4988918499999997</c:v>
                </c:pt>
                <c:pt idx="7683">
                  <c:v>5.6831004939999996</c:v>
                </c:pt>
                <c:pt idx="7684">
                  <c:v>5.6242999249999999</c:v>
                </c:pt>
                <c:pt idx="7685">
                  <c:v>5.6217611390000002</c:v>
                </c:pt>
                <c:pt idx="7686">
                  <c:v>5.7146819750000004</c:v>
                </c:pt>
                <c:pt idx="7687">
                  <c:v>5.7497476470000004</c:v>
                </c:pt>
                <c:pt idx="7688">
                  <c:v>5.7957484370000003</c:v>
                </c:pt>
                <c:pt idx="7689">
                  <c:v>5.9780468420000004</c:v>
                </c:pt>
                <c:pt idx="7690">
                  <c:v>6.1052145979999999</c:v>
                </c:pt>
                <c:pt idx="7691">
                  <c:v>6.1906769119999998</c:v>
                </c:pt>
                <c:pt idx="7692">
                  <c:v>6.1287157780000001</c:v>
                </c:pt>
                <c:pt idx="7693">
                  <c:v>6.1286266850000004</c:v>
                </c:pt>
                <c:pt idx="7694">
                  <c:v>6.0101931359999998</c:v>
                </c:pt>
                <c:pt idx="7695">
                  <c:v>5.9038968450000002</c:v>
                </c:pt>
                <c:pt idx="7696">
                  <c:v>5.9706138380000002</c:v>
                </c:pt>
                <c:pt idx="7697">
                  <c:v>5.9778996940000004</c:v>
                </c:pt>
                <c:pt idx="7698">
                  <c:v>6.095808881</c:v>
                </c:pt>
                <c:pt idx="7699">
                  <c:v>6.0667066849999998</c:v>
                </c:pt>
                <c:pt idx="7700">
                  <c:v>6.2496600820000001</c:v>
                </c:pt>
                <c:pt idx="7701">
                  <c:v>6.5245535690000001</c:v>
                </c:pt>
                <c:pt idx="7702">
                  <c:v>6.456488298</c:v>
                </c:pt>
                <c:pt idx="7703">
                  <c:v>6.3668262269999998</c:v>
                </c:pt>
                <c:pt idx="7704">
                  <c:v>6.0948704280000001</c:v>
                </c:pt>
                <c:pt idx="7705">
                  <c:v>5.9494743630000002</c:v>
                </c:pt>
                <c:pt idx="7706">
                  <c:v>5.7735280089999996</c:v>
                </c:pt>
                <c:pt idx="7707">
                  <c:v>5.5825071810000004</c:v>
                </c:pt>
                <c:pt idx="7708">
                  <c:v>5.616177413</c:v>
                </c:pt>
                <c:pt idx="7709">
                  <c:v>5.5308141449999999</c:v>
                </c:pt>
                <c:pt idx="7710">
                  <c:v>5.4451908690000002</c:v>
                </c:pt>
                <c:pt idx="7711">
                  <c:v>5.1766630259999999</c:v>
                </c:pt>
                <c:pt idx="7712">
                  <c:v>4.9864871519999996</c:v>
                </c:pt>
                <c:pt idx="7713">
                  <c:v>5.0380133230000004</c:v>
                </c:pt>
                <c:pt idx="7714">
                  <c:v>5.0136946650000001</c:v>
                </c:pt>
                <c:pt idx="7715">
                  <c:v>4.9618869989999999</c:v>
                </c:pt>
                <c:pt idx="7716">
                  <c:v>4.9248004180000002</c:v>
                </c:pt>
                <c:pt idx="7717">
                  <c:v>5.0585286890000001</c:v>
                </c:pt>
                <c:pt idx="7718">
                  <c:v>5.1689218639999996</c:v>
                </c:pt>
                <c:pt idx="7719">
                  <c:v>5.1623223039999999</c:v>
                </c:pt>
                <c:pt idx="7720">
                  <c:v>5.2252165120000003</c:v>
                </c:pt>
                <c:pt idx="7721">
                  <c:v>5.3302742480000003</c:v>
                </c:pt>
                <c:pt idx="7722">
                  <c:v>5.4016571579999999</c:v>
                </c:pt>
                <c:pt idx="7723">
                  <c:v>5.4554471629999997</c:v>
                </c:pt>
                <c:pt idx="7724">
                  <c:v>5.4179096979999999</c:v>
                </c:pt>
                <c:pt idx="7725">
                  <c:v>5.3830794119999998</c:v>
                </c:pt>
                <c:pt idx="7726">
                  <c:v>5.5450265830000003</c:v>
                </c:pt>
                <c:pt idx="7727">
                  <c:v>5.0743155719999997</c:v>
                </c:pt>
                <c:pt idx="7728">
                  <c:v>4.905943991</c:v>
                </c:pt>
                <c:pt idx="7729">
                  <c:v>5.6306260440000004</c:v>
                </c:pt>
                <c:pt idx="7730">
                  <c:v>5.6766117490000001</c:v>
                </c:pt>
                <c:pt idx="7731">
                  <c:v>6.9831021260000004</c:v>
                </c:pt>
                <c:pt idx="7732">
                  <c:v>7.4677411439999997</c:v>
                </c:pt>
                <c:pt idx="7733">
                  <c:v>9.3935755489999995</c:v>
                </c:pt>
                <c:pt idx="7734">
                  <c:v>11.02241778</c:v>
                </c:pt>
                <c:pt idx="7735">
                  <c:v>11.849157740000001</c:v>
                </c:pt>
                <c:pt idx="7736">
                  <c:v>11.911701880000001</c:v>
                </c:pt>
                <c:pt idx="7737">
                  <c:v>12.30321393</c:v>
                </c:pt>
                <c:pt idx="7738">
                  <c:v>12.97821662</c:v>
                </c:pt>
                <c:pt idx="7739">
                  <c:v>14.17762061</c:v>
                </c:pt>
                <c:pt idx="7740">
                  <c:v>14.66094116</c:v>
                </c:pt>
                <c:pt idx="7741">
                  <c:v>14.847454239999999</c:v>
                </c:pt>
                <c:pt idx="7742">
                  <c:v>15.03427314</c:v>
                </c:pt>
                <c:pt idx="7743">
                  <c:v>14.480637099999999</c:v>
                </c:pt>
                <c:pt idx="7744">
                  <c:v>13.891554149999999</c:v>
                </c:pt>
                <c:pt idx="7745">
                  <c:v>13.268319590000001</c:v>
                </c:pt>
                <c:pt idx="7746">
                  <c:v>12.538604680000001</c:v>
                </c:pt>
                <c:pt idx="7747">
                  <c:v>11.323025790000001</c:v>
                </c:pt>
                <c:pt idx="7748">
                  <c:v>10.86458519</c:v>
                </c:pt>
                <c:pt idx="7749">
                  <c:v>10.545490450000001</c:v>
                </c:pt>
                <c:pt idx="7750">
                  <c:v>10.271001719999999</c:v>
                </c:pt>
                <c:pt idx="7751">
                  <c:v>10.73981268</c:v>
                </c:pt>
                <c:pt idx="7752">
                  <c:v>11.78932017</c:v>
                </c:pt>
                <c:pt idx="7753">
                  <c:v>13.513525420000001</c:v>
                </c:pt>
                <c:pt idx="7754">
                  <c:v>14.50156468</c:v>
                </c:pt>
                <c:pt idx="7755">
                  <c:v>14.957747899999999</c:v>
                </c:pt>
                <c:pt idx="7756">
                  <c:v>15.069947969999999</c:v>
                </c:pt>
                <c:pt idx="7757">
                  <c:v>14.934552</c:v>
                </c:pt>
                <c:pt idx="7758">
                  <c:v>14.37909032</c:v>
                </c:pt>
                <c:pt idx="7759">
                  <c:v>13.22373612</c:v>
                </c:pt>
                <c:pt idx="7760">
                  <c:v>11.408427700000001</c:v>
                </c:pt>
                <c:pt idx="7761">
                  <c:v>10.526759569999999</c:v>
                </c:pt>
                <c:pt idx="7762">
                  <c:v>10.373123</c:v>
                </c:pt>
                <c:pt idx="7763">
                  <c:v>10.344167880000001</c:v>
                </c:pt>
                <c:pt idx="7764">
                  <c:v>10.40709732</c:v>
                </c:pt>
                <c:pt idx="7765">
                  <c:v>10.560613549999999</c:v>
                </c:pt>
                <c:pt idx="7766">
                  <c:v>10.748416799999999</c:v>
                </c:pt>
                <c:pt idx="7767">
                  <c:v>10.790986289999999</c:v>
                </c:pt>
                <c:pt idx="7768">
                  <c:v>10.77568076</c:v>
                </c:pt>
                <c:pt idx="7769">
                  <c:v>10.759489930000001</c:v>
                </c:pt>
                <c:pt idx="7770">
                  <c:v>10.74427919</c:v>
                </c:pt>
                <c:pt idx="7771">
                  <c:v>10.845732050000001</c:v>
                </c:pt>
                <c:pt idx="7772">
                  <c:v>10.76818347</c:v>
                </c:pt>
                <c:pt idx="7773">
                  <c:v>10.695624799999999</c:v>
                </c:pt>
                <c:pt idx="7774">
                  <c:v>10.761477770000001</c:v>
                </c:pt>
                <c:pt idx="7775">
                  <c:v>10.70849679</c:v>
                </c:pt>
                <c:pt idx="7776">
                  <c:v>10.898479399999999</c:v>
                </c:pt>
                <c:pt idx="7777">
                  <c:v>10.899076470000001</c:v>
                </c:pt>
                <c:pt idx="7778">
                  <c:v>10.64840367</c:v>
                </c:pt>
                <c:pt idx="7779">
                  <c:v>10.44757871</c:v>
                </c:pt>
                <c:pt idx="7780">
                  <c:v>10.59197904</c:v>
                </c:pt>
                <c:pt idx="7781">
                  <c:v>10.77930059</c:v>
                </c:pt>
                <c:pt idx="7782">
                  <c:v>10.911856</c:v>
                </c:pt>
                <c:pt idx="7783">
                  <c:v>11.201872120000001</c:v>
                </c:pt>
                <c:pt idx="7784">
                  <c:v>11.404739810000001</c:v>
                </c:pt>
                <c:pt idx="7785">
                  <c:v>11.29316738</c:v>
                </c:pt>
                <c:pt idx="7786">
                  <c:v>11.385706089999999</c:v>
                </c:pt>
                <c:pt idx="7787">
                  <c:v>11.15886622</c:v>
                </c:pt>
                <c:pt idx="7788">
                  <c:v>10.81487686</c:v>
                </c:pt>
                <c:pt idx="7789">
                  <c:v>10.694044870000001</c:v>
                </c:pt>
                <c:pt idx="7790">
                  <c:v>10.84350588</c:v>
                </c:pt>
                <c:pt idx="7791">
                  <c:v>10.76489381</c:v>
                </c:pt>
                <c:pt idx="7792">
                  <c:v>10.483571469999999</c:v>
                </c:pt>
                <c:pt idx="7793">
                  <c:v>10.32904637</c:v>
                </c:pt>
                <c:pt idx="7794">
                  <c:v>10.84098023</c:v>
                </c:pt>
                <c:pt idx="7795">
                  <c:v>12.28942891</c:v>
                </c:pt>
                <c:pt idx="7796">
                  <c:v>12.255875440000001</c:v>
                </c:pt>
                <c:pt idx="7797">
                  <c:v>11.95842923</c:v>
                </c:pt>
                <c:pt idx="7798">
                  <c:v>11.86287443</c:v>
                </c:pt>
                <c:pt idx="7799">
                  <c:v>11.50367683</c:v>
                </c:pt>
                <c:pt idx="7800">
                  <c:v>11.292975370000001</c:v>
                </c:pt>
                <c:pt idx="7801">
                  <c:v>11.125039620000001</c:v>
                </c:pt>
                <c:pt idx="7802">
                  <c:v>11.027384899999999</c:v>
                </c:pt>
                <c:pt idx="7803">
                  <c:v>11.01679601</c:v>
                </c:pt>
                <c:pt idx="7804">
                  <c:v>10.9649825</c:v>
                </c:pt>
                <c:pt idx="7805">
                  <c:v>10.7532592</c:v>
                </c:pt>
                <c:pt idx="7806">
                  <c:v>10.508149120000001</c:v>
                </c:pt>
                <c:pt idx="7807">
                  <c:v>10.19832151</c:v>
                </c:pt>
                <c:pt idx="7808">
                  <c:v>9.7231564319999997</c:v>
                </c:pt>
                <c:pt idx="7809">
                  <c:v>9.3764098279999999</c:v>
                </c:pt>
                <c:pt idx="7810">
                  <c:v>9.1286016159999992</c:v>
                </c:pt>
                <c:pt idx="7811">
                  <c:v>8.8051121779999999</c:v>
                </c:pt>
                <c:pt idx="7812">
                  <c:v>8.4657008749999996</c:v>
                </c:pt>
                <c:pt idx="7813">
                  <c:v>8.2607326299999997</c:v>
                </c:pt>
                <c:pt idx="7814">
                  <c:v>8.1745974369999992</c:v>
                </c:pt>
                <c:pt idx="7815">
                  <c:v>8.0671276059999997</c:v>
                </c:pt>
                <c:pt idx="7816">
                  <c:v>8.2838000790000006</c:v>
                </c:pt>
                <c:pt idx="7817">
                  <c:v>8.2954439739999994</c:v>
                </c:pt>
                <c:pt idx="7818">
                  <c:v>8.5717825849999993</c:v>
                </c:pt>
                <c:pt idx="7819">
                  <c:v>8.7708814129999997</c:v>
                </c:pt>
                <c:pt idx="7820">
                  <c:v>8.8992933890000003</c:v>
                </c:pt>
                <c:pt idx="7821">
                  <c:v>9.268317455</c:v>
                </c:pt>
                <c:pt idx="7822">
                  <c:v>9.5093184819999994</c:v>
                </c:pt>
                <c:pt idx="7823">
                  <c:v>9.6983073189999995</c:v>
                </c:pt>
                <c:pt idx="7824">
                  <c:v>9.9508381040000007</c:v>
                </c:pt>
                <c:pt idx="7825">
                  <c:v>10.078514159999999</c:v>
                </c:pt>
                <c:pt idx="7826">
                  <c:v>10.36577175</c:v>
                </c:pt>
                <c:pt idx="7827">
                  <c:v>10.65100325</c:v>
                </c:pt>
                <c:pt idx="7828">
                  <c:v>10.62361926</c:v>
                </c:pt>
                <c:pt idx="7829">
                  <c:v>11.265006100000001</c:v>
                </c:pt>
                <c:pt idx="7830">
                  <c:v>11.58028886</c:v>
                </c:pt>
                <c:pt idx="7831">
                  <c:v>11.822733210000001</c:v>
                </c:pt>
                <c:pt idx="7832">
                  <c:v>12.17163989</c:v>
                </c:pt>
                <c:pt idx="7833">
                  <c:v>11.98160994</c:v>
                </c:pt>
                <c:pt idx="7834">
                  <c:v>11.52926431</c:v>
                </c:pt>
                <c:pt idx="7835">
                  <c:v>11.415968189999999</c:v>
                </c:pt>
                <c:pt idx="7836">
                  <c:v>10.69781744</c:v>
                </c:pt>
                <c:pt idx="7837">
                  <c:v>10.267766379999999</c:v>
                </c:pt>
                <c:pt idx="7838">
                  <c:v>9.9330368999999994</c:v>
                </c:pt>
                <c:pt idx="7839">
                  <c:v>9.8095986780000004</c:v>
                </c:pt>
                <c:pt idx="7840">
                  <c:v>9.7820659049999996</c:v>
                </c:pt>
                <c:pt idx="7841">
                  <c:v>9.7609213720000003</c:v>
                </c:pt>
                <c:pt idx="7842">
                  <c:v>9.6993374830000008</c:v>
                </c:pt>
                <c:pt idx="7843">
                  <c:v>9.575171203</c:v>
                </c:pt>
                <c:pt idx="7844">
                  <c:v>9.6435295960000005</c:v>
                </c:pt>
                <c:pt idx="7845">
                  <c:v>9.7759668590000004</c:v>
                </c:pt>
                <c:pt idx="7846">
                  <c:v>9.8987327339999993</c:v>
                </c:pt>
                <c:pt idx="7847">
                  <c:v>9.9194847609999997</c:v>
                </c:pt>
                <c:pt idx="7848">
                  <c:v>9.5466108690000002</c:v>
                </c:pt>
                <c:pt idx="7849">
                  <c:v>9.7569390939999998</c:v>
                </c:pt>
                <c:pt idx="7850">
                  <c:v>9.5074816809999998</c:v>
                </c:pt>
                <c:pt idx="7851">
                  <c:v>9.5840642010000003</c:v>
                </c:pt>
                <c:pt idx="7852">
                  <c:v>9.2915555469999997</c:v>
                </c:pt>
                <c:pt idx="7853">
                  <c:v>8.8844758559999999</c:v>
                </c:pt>
                <c:pt idx="7854">
                  <c:v>8.3967358950000008</c:v>
                </c:pt>
                <c:pt idx="7855">
                  <c:v>8.5471426449999992</c:v>
                </c:pt>
                <c:pt idx="7856">
                  <c:v>8.5340594509999992</c:v>
                </c:pt>
                <c:pt idx="7857">
                  <c:v>8.6062512380000005</c:v>
                </c:pt>
                <c:pt idx="7858">
                  <c:v>8.9479502199999992</c:v>
                </c:pt>
                <c:pt idx="7859">
                  <c:v>8.4713429379999994</c:v>
                </c:pt>
                <c:pt idx="7860">
                  <c:v>8.2556620699999996</c:v>
                </c:pt>
                <c:pt idx="7861">
                  <c:v>8.0174864229999994</c:v>
                </c:pt>
                <c:pt idx="7862">
                  <c:v>7.6930856150000002</c:v>
                </c:pt>
                <c:pt idx="7863">
                  <c:v>8.2614063570000003</c:v>
                </c:pt>
                <c:pt idx="7864">
                  <c:v>8.6259789139999992</c:v>
                </c:pt>
                <c:pt idx="7865">
                  <c:v>8.3511274849999992</c:v>
                </c:pt>
                <c:pt idx="7866">
                  <c:v>8.3568125319999993</c:v>
                </c:pt>
                <c:pt idx="7867">
                  <c:v>8.3817539570000008</c:v>
                </c:pt>
                <c:pt idx="7868">
                  <c:v>8.7823493359999993</c:v>
                </c:pt>
                <c:pt idx="7869">
                  <c:v>8.2434928690000007</c:v>
                </c:pt>
                <c:pt idx="7870">
                  <c:v>6.9145096879999999</c:v>
                </c:pt>
                <c:pt idx="7871">
                  <c:v>6.9085079299999999</c:v>
                </c:pt>
                <c:pt idx="7872">
                  <c:v>6.963737793</c:v>
                </c:pt>
                <c:pt idx="7873">
                  <c:v>7.1810218910000003</c:v>
                </c:pt>
                <c:pt idx="7874">
                  <c:v>6.8092692599999998</c:v>
                </c:pt>
                <c:pt idx="7875">
                  <c:v>7.0563768180000004</c:v>
                </c:pt>
                <c:pt idx="7876">
                  <c:v>7.2986502560000002</c:v>
                </c:pt>
                <c:pt idx="7877">
                  <c:v>7.4945663400000004</c:v>
                </c:pt>
                <c:pt idx="7878">
                  <c:v>7.1374886059999998</c:v>
                </c:pt>
                <c:pt idx="7879">
                  <c:v>6.9268218739999998</c:v>
                </c:pt>
                <c:pt idx="7880">
                  <c:v>7.3103228329999999</c:v>
                </c:pt>
                <c:pt idx="7881">
                  <c:v>7.2627623430000003</c:v>
                </c:pt>
                <c:pt idx="7882">
                  <c:v>7.0263658400000004</c:v>
                </c:pt>
                <c:pt idx="7883">
                  <c:v>6.6460083900000004</c:v>
                </c:pt>
                <c:pt idx="7884">
                  <c:v>6.5681905069999997</c:v>
                </c:pt>
                <c:pt idx="7885">
                  <c:v>6.6380418590000003</c:v>
                </c:pt>
                <c:pt idx="7886">
                  <c:v>6.8184753039999997</c:v>
                </c:pt>
                <c:pt idx="7887">
                  <c:v>6.9710295020000004</c:v>
                </c:pt>
                <c:pt idx="7888">
                  <c:v>7.0960901630000004</c:v>
                </c:pt>
                <c:pt idx="7889">
                  <c:v>7.186384769</c:v>
                </c:pt>
                <c:pt idx="7890">
                  <c:v>7.1158853950000003</c:v>
                </c:pt>
                <c:pt idx="7891">
                  <c:v>6.9750518919999998</c:v>
                </c:pt>
                <c:pt idx="7892">
                  <c:v>6.9385426780000001</c:v>
                </c:pt>
                <c:pt idx="7893">
                  <c:v>6.9259967470000001</c:v>
                </c:pt>
                <c:pt idx="7894">
                  <c:v>6.6793240889999996</c:v>
                </c:pt>
                <c:pt idx="7895">
                  <c:v>6.5567140330000004</c:v>
                </c:pt>
                <c:pt idx="7896">
                  <c:v>6.4186850020000001</c:v>
                </c:pt>
                <c:pt idx="7897">
                  <c:v>6.0895125710000002</c:v>
                </c:pt>
                <c:pt idx="7898">
                  <c:v>6.0151352930000002</c:v>
                </c:pt>
                <c:pt idx="7899">
                  <c:v>5.578462043</c:v>
                </c:pt>
                <c:pt idx="7900">
                  <c:v>5.1718053609999997</c:v>
                </c:pt>
                <c:pt idx="7901">
                  <c:v>5.1532062029999999</c:v>
                </c:pt>
                <c:pt idx="7902">
                  <c:v>5.2889623950000004</c:v>
                </c:pt>
                <c:pt idx="7903">
                  <c:v>5.2868147030000001</c:v>
                </c:pt>
                <c:pt idx="7904">
                  <c:v>5.3013796360000001</c:v>
                </c:pt>
                <c:pt idx="7905">
                  <c:v>5.6244959970000004</c:v>
                </c:pt>
                <c:pt idx="7906">
                  <c:v>5.21157279</c:v>
                </c:pt>
                <c:pt idx="7907">
                  <c:v>5.7791582750000003</c:v>
                </c:pt>
                <c:pt idx="7908">
                  <c:v>6.144093582</c:v>
                </c:pt>
                <c:pt idx="7909">
                  <c:v>5.9764540469999998</c:v>
                </c:pt>
                <c:pt idx="7910">
                  <c:v>6.3428420670000003</c:v>
                </c:pt>
                <c:pt idx="7911">
                  <c:v>6.2552166519999997</c:v>
                </c:pt>
                <c:pt idx="7912">
                  <c:v>6.398294945</c:v>
                </c:pt>
                <c:pt idx="7913">
                  <c:v>6.13732714</c:v>
                </c:pt>
                <c:pt idx="7914">
                  <c:v>6.2958705669999997</c:v>
                </c:pt>
                <c:pt idx="7915">
                  <c:v>6.7127095490000004</c:v>
                </c:pt>
                <c:pt idx="7916">
                  <c:v>6.9888920069999996</c:v>
                </c:pt>
                <c:pt idx="7917">
                  <c:v>7.0135652669999997</c:v>
                </c:pt>
                <c:pt idx="7918">
                  <c:v>7.4195884449999996</c:v>
                </c:pt>
                <c:pt idx="7919">
                  <c:v>7.1093507090000001</c:v>
                </c:pt>
                <c:pt idx="7920">
                  <c:v>6.5408069849999997</c:v>
                </c:pt>
                <c:pt idx="7921">
                  <c:v>6.564270166</c:v>
                </c:pt>
                <c:pt idx="7922">
                  <c:v>6.656707205</c:v>
                </c:pt>
                <c:pt idx="7923">
                  <c:v>6.6081447420000003</c:v>
                </c:pt>
                <c:pt idx="7924">
                  <c:v>6.895959264</c:v>
                </c:pt>
                <c:pt idx="7925">
                  <c:v>6.8382768069999997</c:v>
                </c:pt>
                <c:pt idx="7926">
                  <c:v>6.8331403330000002</c:v>
                </c:pt>
                <c:pt idx="7927">
                  <c:v>6.9710149299999999</c:v>
                </c:pt>
                <c:pt idx="7928">
                  <c:v>6.928129298</c:v>
                </c:pt>
                <c:pt idx="7929">
                  <c:v>7.0591122889999998</c:v>
                </c:pt>
                <c:pt idx="7930">
                  <c:v>7.0657993640000001</c:v>
                </c:pt>
                <c:pt idx="7931">
                  <c:v>6.941558422</c:v>
                </c:pt>
                <c:pt idx="7932">
                  <c:v>6.8874757720000002</c:v>
                </c:pt>
                <c:pt idx="7933">
                  <c:v>6.7827638019999998</c:v>
                </c:pt>
                <c:pt idx="7934">
                  <c:v>6.6826862150000004</c:v>
                </c:pt>
                <c:pt idx="7935">
                  <c:v>6.6869331159999996</c:v>
                </c:pt>
                <c:pt idx="7936">
                  <c:v>6.7488906139999996</c:v>
                </c:pt>
                <c:pt idx="7937">
                  <c:v>6.8138118370000003</c:v>
                </c:pt>
                <c:pt idx="7938">
                  <c:v>6.8196646730000001</c:v>
                </c:pt>
                <c:pt idx="7939">
                  <c:v>6.8423240940000003</c:v>
                </c:pt>
                <c:pt idx="7940">
                  <c:v>6.9245095579999996</c:v>
                </c:pt>
                <c:pt idx="7941">
                  <c:v>7.2967362610000004</c:v>
                </c:pt>
                <c:pt idx="7942">
                  <c:v>7.144758779</c:v>
                </c:pt>
                <c:pt idx="7943">
                  <c:v>7.1613345300000004</c:v>
                </c:pt>
                <c:pt idx="7944">
                  <c:v>7.1403993369999998</c:v>
                </c:pt>
                <c:pt idx="7945">
                  <c:v>7.0450830209999999</c:v>
                </c:pt>
                <c:pt idx="7946">
                  <c:v>7.0813124570000001</c:v>
                </c:pt>
                <c:pt idx="7947">
                  <c:v>7.1440436199999997</c:v>
                </c:pt>
                <c:pt idx="7948">
                  <c:v>7.0782291109999997</c:v>
                </c:pt>
                <c:pt idx="7949">
                  <c:v>7.1066755419999996</c:v>
                </c:pt>
                <c:pt idx="7950">
                  <c:v>7.2083079870000004</c:v>
                </c:pt>
                <c:pt idx="7951">
                  <c:v>7.4984269560000003</c:v>
                </c:pt>
                <c:pt idx="7952">
                  <c:v>7.5486648699999996</c:v>
                </c:pt>
                <c:pt idx="7953">
                  <c:v>7.4326163379999999</c:v>
                </c:pt>
                <c:pt idx="7954">
                  <c:v>7.7080188090000004</c:v>
                </c:pt>
                <c:pt idx="7955">
                  <c:v>7.7646458430000003</c:v>
                </c:pt>
                <c:pt idx="7956">
                  <c:v>7.7676232580000004</c:v>
                </c:pt>
                <c:pt idx="7957">
                  <c:v>7.9609037359999997</c:v>
                </c:pt>
                <c:pt idx="7958">
                  <c:v>7.6103650480000002</c:v>
                </c:pt>
                <c:pt idx="7959">
                  <c:v>7.8495583069999997</c:v>
                </c:pt>
                <c:pt idx="7960">
                  <c:v>7.793670348</c:v>
                </c:pt>
                <c:pt idx="7961">
                  <c:v>7.6976079740000003</c:v>
                </c:pt>
                <c:pt idx="7962">
                  <c:v>7.5429692360000002</c:v>
                </c:pt>
                <c:pt idx="7963">
                  <c:v>7.4234032010000002</c:v>
                </c:pt>
                <c:pt idx="7964">
                  <c:v>7.708974982</c:v>
                </c:pt>
                <c:pt idx="7965">
                  <c:v>7.7532768240000003</c:v>
                </c:pt>
                <c:pt idx="7966">
                  <c:v>7.7527869379999999</c:v>
                </c:pt>
                <c:pt idx="7967">
                  <c:v>8.1090561539999992</c:v>
                </c:pt>
                <c:pt idx="7968">
                  <c:v>8.4356812469999998</c:v>
                </c:pt>
                <c:pt idx="7969">
                  <c:v>8.4782883509999998</c:v>
                </c:pt>
                <c:pt idx="7970">
                  <c:v>8.4818965889999998</c:v>
                </c:pt>
                <c:pt idx="7971">
                  <c:v>8.1804361389999993</c:v>
                </c:pt>
                <c:pt idx="7972">
                  <c:v>7.9651015440000004</c:v>
                </c:pt>
                <c:pt idx="7973">
                  <c:v>7.6753458090000004</c:v>
                </c:pt>
                <c:pt idx="7974">
                  <c:v>8.1027199640000003</c:v>
                </c:pt>
                <c:pt idx="7975">
                  <c:v>8.3340168380000001</c:v>
                </c:pt>
                <c:pt idx="7976">
                  <c:v>8.5080433279999994</c:v>
                </c:pt>
                <c:pt idx="7977">
                  <c:v>8.7213343440000006</c:v>
                </c:pt>
                <c:pt idx="7978">
                  <c:v>9.2044393630000005</c:v>
                </c:pt>
                <c:pt idx="7979">
                  <c:v>11.575610169999999</c:v>
                </c:pt>
                <c:pt idx="7980">
                  <c:v>12.948962610000001</c:v>
                </c:pt>
                <c:pt idx="7981">
                  <c:v>12.72782638</c:v>
                </c:pt>
                <c:pt idx="7982">
                  <c:v>10.562473860000001</c:v>
                </c:pt>
                <c:pt idx="7983">
                  <c:v>9.8091133760000009</c:v>
                </c:pt>
                <c:pt idx="7984">
                  <c:v>9.1840995190000001</c:v>
                </c:pt>
                <c:pt idx="7985">
                  <c:v>8.596631124</c:v>
                </c:pt>
                <c:pt idx="7986">
                  <c:v>8.9114128099999999</c:v>
                </c:pt>
                <c:pt idx="7987">
                  <c:v>9.1008581349999993</c:v>
                </c:pt>
                <c:pt idx="7988">
                  <c:v>9.0648508010000004</c:v>
                </c:pt>
                <c:pt idx="7989">
                  <c:v>9.2626412439999992</c:v>
                </c:pt>
                <c:pt idx="7990">
                  <c:v>9.6388666529999991</c:v>
                </c:pt>
                <c:pt idx="7991">
                  <c:v>9.519275747</c:v>
                </c:pt>
                <c:pt idx="7992">
                  <c:v>9.3675813219999995</c:v>
                </c:pt>
                <c:pt idx="7993">
                  <c:v>9.0614176250000007</c:v>
                </c:pt>
                <c:pt idx="7994">
                  <c:v>8.45683279</c:v>
                </c:pt>
                <c:pt idx="7995">
                  <c:v>8.4378387749999995</c:v>
                </c:pt>
                <c:pt idx="7996">
                  <c:v>8.7040969449999999</c:v>
                </c:pt>
                <c:pt idx="7997">
                  <c:v>8.8270590460000005</c:v>
                </c:pt>
                <c:pt idx="7998">
                  <c:v>8.7279140979999994</c:v>
                </c:pt>
                <c:pt idx="7999">
                  <c:v>8.8914454050000007</c:v>
                </c:pt>
                <c:pt idx="8000">
                  <c:v>9.2088399380000006</c:v>
                </c:pt>
                <c:pt idx="8001">
                  <c:v>9.4096153030000007</c:v>
                </c:pt>
                <c:pt idx="8002">
                  <c:v>8.9451356319999995</c:v>
                </c:pt>
                <c:pt idx="8003">
                  <c:v>8.6175797280000008</c:v>
                </c:pt>
                <c:pt idx="8004">
                  <c:v>8.2779549849999992</c:v>
                </c:pt>
                <c:pt idx="8005">
                  <c:v>8.0055504830000004</c:v>
                </c:pt>
                <c:pt idx="8006">
                  <c:v>8.614716262</c:v>
                </c:pt>
                <c:pt idx="8007">
                  <c:v>8.7766604029999993</c:v>
                </c:pt>
                <c:pt idx="8008">
                  <c:v>8.5008740889999999</c:v>
                </c:pt>
                <c:pt idx="8009">
                  <c:v>7.9181963919999996</c:v>
                </c:pt>
                <c:pt idx="8010">
                  <c:v>8.1313506499999999</c:v>
                </c:pt>
                <c:pt idx="8011">
                  <c:v>8.7194824969999996</c:v>
                </c:pt>
                <c:pt idx="8012">
                  <c:v>9.1125757790000002</c:v>
                </c:pt>
                <c:pt idx="8013">
                  <c:v>9.0844396950000004</c:v>
                </c:pt>
                <c:pt idx="8014">
                  <c:v>8.1150169440000006</c:v>
                </c:pt>
                <c:pt idx="8015">
                  <c:v>8.0029011029999992</c:v>
                </c:pt>
                <c:pt idx="8016">
                  <c:v>8.1918780009999992</c:v>
                </c:pt>
                <c:pt idx="8017">
                  <c:v>9.4630095829999998</c:v>
                </c:pt>
                <c:pt idx="8018">
                  <c:v>9.4414947920000003</c:v>
                </c:pt>
                <c:pt idx="8019">
                  <c:v>9.4315341979999996</c:v>
                </c:pt>
                <c:pt idx="8020">
                  <c:v>9.0999322970000005</c:v>
                </c:pt>
                <c:pt idx="8021">
                  <c:v>8.9589027140000006</c:v>
                </c:pt>
                <c:pt idx="8022">
                  <c:v>8.9468035720000003</c:v>
                </c:pt>
                <c:pt idx="8023">
                  <c:v>9.1247201699999998</c:v>
                </c:pt>
                <c:pt idx="8024">
                  <c:v>9.2023977820000002</c:v>
                </c:pt>
                <c:pt idx="8025">
                  <c:v>9.2267391910000001</c:v>
                </c:pt>
                <c:pt idx="8026">
                  <c:v>9.1793266070000001</c:v>
                </c:pt>
                <c:pt idx="8027">
                  <c:v>9.2625092129999995</c:v>
                </c:pt>
                <c:pt idx="8028">
                  <c:v>9.3228011199999994</c:v>
                </c:pt>
                <c:pt idx="8029">
                  <c:v>9.1818361589999995</c:v>
                </c:pt>
                <c:pt idx="8030">
                  <c:v>9.2020695010000004</c:v>
                </c:pt>
                <c:pt idx="8031">
                  <c:v>9.9843596429999995</c:v>
                </c:pt>
                <c:pt idx="8032">
                  <c:v>10.12647147</c:v>
                </c:pt>
                <c:pt idx="8033">
                  <c:v>9.9944358940000004</c:v>
                </c:pt>
                <c:pt idx="8034">
                  <c:v>10.126841689999999</c:v>
                </c:pt>
                <c:pt idx="8035">
                  <c:v>10.560894660000001</c:v>
                </c:pt>
                <c:pt idx="8036">
                  <c:v>10.578024040000001</c:v>
                </c:pt>
                <c:pt idx="8037">
                  <c:v>10.54927335</c:v>
                </c:pt>
                <c:pt idx="8038">
                  <c:v>10.08061706</c:v>
                </c:pt>
                <c:pt idx="8039">
                  <c:v>9.8311467350000008</c:v>
                </c:pt>
                <c:pt idx="8040">
                  <c:v>9.8288002120000009</c:v>
                </c:pt>
                <c:pt idx="8041">
                  <c:v>10.037410980000001</c:v>
                </c:pt>
                <c:pt idx="8042">
                  <c:v>10.22360759</c:v>
                </c:pt>
                <c:pt idx="8043">
                  <c:v>10.23932181</c:v>
                </c:pt>
                <c:pt idx="8044">
                  <c:v>10.50101448</c:v>
                </c:pt>
                <c:pt idx="8045">
                  <c:v>10.58034037</c:v>
                </c:pt>
                <c:pt idx="8046">
                  <c:v>10.834834620000001</c:v>
                </c:pt>
                <c:pt idx="8047">
                  <c:v>10.85320347</c:v>
                </c:pt>
                <c:pt idx="8048">
                  <c:v>11.0170326</c:v>
                </c:pt>
                <c:pt idx="8049">
                  <c:v>11.126575170000001</c:v>
                </c:pt>
                <c:pt idx="8050">
                  <c:v>11.24755313</c:v>
                </c:pt>
                <c:pt idx="8051">
                  <c:v>11.37308245</c:v>
                </c:pt>
                <c:pt idx="8052">
                  <c:v>11.81681513</c:v>
                </c:pt>
                <c:pt idx="8053">
                  <c:v>12.313713</c:v>
                </c:pt>
                <c:pt idx="8054">
                  <c:v>11.952108689999999</c:v>
                </c:pt>
                <c:pt idx="8055">
                  <c:v>11.6663873</c:v>
                </c:pt>
                <c:pt idx="8056">
                  <c:v>11.78348497</c:v>
                </c:pt>
                <c:pt idx="8057">
                  <c:v>12.60841654</c:v>
                </c:pt>
                <c:pt idx="8058">
                  <c:v>13.57523799</c:v>
                </c:pt>
                <c:pt idx="8059">
                  <c:v>13.994093960000001</c:v>
                </c:pt>
                <c:pt idx="8060">
                  <c:v>14.242416609999999</c:v>
                </c:pt>
                <c:pt idx="8061">
                  <c:v>14.35112271</c:v>
                </c:pt>
                <c:pt idx="8062">
                  <c:v>14.58211378</c:v>
                </c:pt>
                <c:pt idx="8063">
                  <c:v>14.473659079999999</c:v>
                </c:pt>
                <c:pt idx="8064">
                  <c:v>14.421032540000001</c:v>
                </c:pt>
                <c:pt idx="8065">
                  <c:v>14.544061749999999</c:v>
                </c:pt>
                <c:pt idx="8066">
                  <c:v>13.99449785</c:v>
                </c:pt>
                <c:pt idx="8067">
                  <c:v>12.979396879999999</c:v>
                </c:pt>
                <c:pt idx="8068">
                  <c:v>12.2755627</c:v>
                </c:pt>
                <c:pt idx="8069">
                  <c:v>11.505538380000001</c:v>
                </c:pt>
                <c:pt idx="8070">
                  <c:v>10.87911819</c:v>
                </c:pt>
                <c:pt idx="8071">
                  <c:v>10.690561260000001</c:v>
                </c:pt>
                <c:pt idx="8072">
                  <c:v>10.03853535</c:v>
                </c:pt>
                <c:pt idx="8073">
                  <c:v>9.3221818600000006</c:v>
                </c:pt>
                <c:pt idx="8074">
                  <c:v>9.1667873909999997</c:v>
                </c:pt>
                <c:pt idx="8075">
                  <c:v>8.9424240299999997</c:v>
                </c:pt>
                <c:pt idx="8076">
                  <c:v>9.8108283449999991</c:v>
                </c:pt>
                <c:pt idx="8077">
                  <c:v>10.146915760000001</c:v>
                </c:pt>
                <c:pt idx="8078">
                  <c:v>10.358024410000001</c:v>
                </c:pt>
                <c:pt idx="8079">
                  <c:v>10.31050123</c:v>
                </c:pt>
                <c:pt idx="8080">
                  <c:v>10.20874725</c:v>
                </c:pt>
                <c:pt idx="8081">
                  <c:v>10.18081381</c:v>
                </c:pt>
                <c:pt idx="8082">
                  <c:v>9.9854601790000004</c:v>
                </c:pt>
                <c:pt idx="8083">
                  <c:v>9.8223917790000002</c:v>
                </c:pt>
                <c:pt idx="8084">
                  <c:v>9.7234103429999994</c:v>
                </c:pt>
                <c:pt idx="8085">
                  <c:v>9.3465681489999994</c:v>
                </c:pt>
                <c:pt idx="8086">
                  <c:v>9.3011074170000008</c:v>
                </c:pt>
                <c:pt idx="8087">
                  <c:v>8.7123297350000009</c:v>
                </c:pt>
                <c:pt idx="8088">
                  <c:v>8.4612952470000007</c:v>
                </c:pt>
                <c:pt idx="8089">
                  <c:v>8.0895773510000009</c:v>
                </c:pt>
                <c:pt idx="8090">
                  <c:v>7.6306643149999998</c:v>
                </c:pt>
                <c:pt idx="8091">
                  <c:v>7.4057560179999999</c:v>
                </c:pt>
                <c:pt idx="8092">
                  <c:v>7.3166081009999999</c:v>
                </c:pt>
                <c:pt idx="8093">
                  <c:v>7.2447578789999998</c:v>
                </c:pt>
                <c:pt idx="8094">
                  <c:v>7.2578442570000004</c:v>
                </c:pt>
                <c:pt idx="8095">
                  <c:v>7.1920467349999999</c:v>
                </c:pt>
                <c:pt idx="8096">
                  <c:v>7.1881869979999999</c:v>
                </c:pt>
                <c:pt idx="8097">
                  <c:v>7.1879412159999996</c:v>
                </c:pt>
                <c:pt idx="8098">
                  <c:v>7.1827605730000004</c:v>
                </c:pt>
                <c:pt idx="8099">
                  <c:v>7.1709219910000002</c:v>
                </c:pt>
                <c:pt idx="8100">
                  <c:v>7.2559670650000001</c:v>
                </c:pt>
                <c:pt idx="8101">
                  <c:v>7.5512855630000004</c:v>
                </c:pt>
                <c:pt idx="8102">
                  <c:v>7.8636938040000004</c:v>
                </c:pt>
                <c:pt idx="8103">
                  <c:v>8.1248230960000001</c:v>
                </c:pt>
                <c:pt idx="8104">
                  <c:v>8.2869649269999996</c:v>
                </c:pt>
                <c:pt idx="8105">
                  <c:v>8.5568752789999998</c:v>
                </c:pt>
                <c:pt idx="8106">
                  <c:v>8.2012562649999996</c:v>
                </c:pt>
                <c:pt idx="8107">
                  <c:v>8.0028869950000008</c:v>
                </c:pt>
                <c:pt idx="8108">
                  <c:v>8.4655129099999993</c:v>
                </c:pt>
                <c:pt idx="8109">
                  <c:v>8.2324122249999991</c:v>
                </c:pt>
                <c:pt idx="8110">
                  <c:v>7.8434265979999997</c:v>
                </c:pt>
                <c:pt idx="8111">
                  <c:v>8.0497296439999992</c:v>
                </c:pt>
                <c:pt idx="8112">
                  <c:v>7.976589014</c:v>
                </c:pt>
                <c:pt idx="8113">
                  <c:v>7.8359537420000001</c:v>
                </c:pt>
                <c:pt idx="8114">
                  <c:v>8.0298464070000009</c:v>
                </c:pt>
                <c:pt idx="8115">
                  <c:v>7.8685186480000002</c:v>
                </c:pt>
                <c:pt idx="8116">
                  <c:v>7.3238952340000001</c:v>
                </c:pt>
                <c:pt idx="8117">
                  <c:v>6.8708412870000002</c:v>
                </c:pt>
                <c:pt idx="8118">
                  <c:v>6.5584189110000004</c:v>
                </c:pt>
                <c:pt idx="8119">
                  <c:v>6.4111604790000003</c:v>
                </c:pt>
                <c:pt idx="8120">
                  <c:v>6.0899173920000003</c:v>
                </c:pt>
                <c:pt idx="8121">
                  <c:v>5.9508621140000004</c:v>
                </c:pt>
                <c:pt idx="8122">
                  <c:v>6.4651138189999999</c:v>
                </c:pt>
                <c:pt idx="8123">
                  <c:v>6.4778960120000004</c:v>
                </c:pt>
                <c:pt idx="8124">
                  <c:v>6.5695214039999996</c:v>
                </c:pt>
                <c:pt idx="8125">
                  <c:v>6.6777313779999998</c:v>
                </c:pt>
                <c:pt idx="8126">
                  <c:v>6.7265658989999997</c:v>
                </c:pt>
                <c:pt idx="8127">
                  <c:v>6.7758539659999997</c:v>
                </c:pt>
                <c:pt idx="8128">
                  <c:v>7.138556425</c:v>
                </c:pt>
                <c:pt idx="8129">
                  <c:v>7.7220517160000002</c:v>
                </c:pt>
                <c:pt idx="8130">
                  <c:v>7.9500805369999998</c:v>
                </c:pt>
                <c:pt idx="8131">
                  <c:v>8.1351697109999996</c:v>
                </c:pt>
                <c:pt idx="8132">
                  <c:v>8.336058499</c:v>
                </c:pt>
                <c:pt idx="8133">
                  <c:v>8.34407867</c:v>
                </c:pt>
                <c:pt idx="8134">
                  <c:v>8.3443474510000009</c:v>
                </c:pt>
                <c:pt idx="8135">
                  <c:v>8.3037636240000001</c:v>
                </c:pt>
                <c:pt idx="8136">
                  <c:v>8.2389818479999999</c:v>
                </c:pt>
                <c:pt idx="8137">
                  <c:v>8.3426460539999994</c:v>
                </c:pt>
                <c:pt idx="8138">
                  <c:v>8.2866853359999997</c:v>
                </c:pt>
                <c:pt idx="8139">
                  <c:v>8.0968557729999997</c:v>
                </c:pt>
                <c:pt idx="8140">
                  <c:v>8.1062096060000002</c:v>
                </c:pt>
                <c:pt idx="8141">
                  <c:v>8.0134475789999993</c:v>
                </c:pt>
                <c:pt idx="8142">
                  <c:v>7.8940300329999999</c:v>
                </c:pt>
                <c:pt idx="8143">
                  <c:v>7.6823722769999998</c:v>
                </c:pt>
                <c:pt idx="8144">
                  <c:v>7.5448125800000003</c:v>
                </c:pt>
                <c:pt idx="8145">
                  <c:v>7.4391963040000002</c:v>
                </c:pt>
                <c:pt idx="8146">
                  <c:v>7.4321867490000004</c:v>
                </c:pt>
                <c:pt idx="8147">
                  <c:v>7.5565538950000004</c:v>
                </c:pt>
                <c:pt idx="8148">
                  <c:v>7.6183599160000002</c:v>
                </c:pt>
                <c:pt idx="8149">
                  <c:v>7.8512926160000003</c:v>
                </c:pt>
                <c:pt idx="8150">
                  <c:v>7.9789052839999997</c:v>
                </c:pt>
                <c:pt idx="8151">
                  <c:v>8.0211642919999999</c:v>
                </c:pt>
                <c:pt idx="8152">
                  <c:v>8.0462723480000005</c:v>
                </c:pt>
                <c:pt idx="8153">
                  <c:v>8.1709474120000003</c:v>
                </c:pt>
                <c:pt idx="8154">
                  <c:v>8.2383043829999991</c:v>
                </c:pt>
                <c:pt idx="8155">
                  <c:v>8.2420939630000003</c:v>
                </c:pt>
                <c:pt idx="8156">
                  <c:v>8.368619528</c:v>
                </c:pt>
                <c:pt idx="8157">
                  <c:v>8.5784565080000004</c:v>
                </c:pt>
                <c:pt idx="8158">
                  <c:v>8.760543878</c:v>
                </c:pt>
                <c:pt idx="8159">
                  <c:v>9.0203701649999992</c:v>
                </c:pt>
                <c:pt idx="8160">
                  <c:v>9.2884813410000007</c:v>
                </c:pt>
                <c:pt idx="8161">
                  <c:v>9.5270093080000002</c:v>
                </c:pt>
                <c:pt idx="8162">
                  <c:v>10.08632502</c:v>
                </c:pt>
                <c:pt idx="8163">
                  <c:v>10.19083829</c:v>
                </c:pt>
                <c:pt idx="8164">
                  <c:v>10.243447890000001</c:v>
                </c:pt>
                <c:pt idx="8165">
                  <c:v>10.52130328</c:v>
                </c:pt>
                <c:pt idx="8166">
                  <c:v>10.91643973</c:v>
                </c:pt>
                <c:pt idx="8167">
                  <c:v>10.91496079</c:v>
                </c:pt>
                <c:pt idx="8168">
                  <c:v>11.41651663</c:v>
                </c:pt>
                <c:pt idx="8169">
                  <c:v>11.68515389</c:v>
                </c:pt>
                <c:pt idx="8170">
                  <c:v>12.426254200000001</c:v>
                </c:pt>
                <c:pt idx="8171">
                  <c:v>12.787955289999999</c:v>
                </c:pt>
                <c:pt idx="8172">
                  <c:v>12.56753904</c:v>
                </c:pt>
                <c:pt idx="8173">
                  <c:v>12.6313561</c:v>
                </c:pt>
                <c:pt idx="8174">
                  <c:v>12.86862938</c:v>
                </c:pt>
                <c:pt idx="8175">
                  <c:v>12.979937079999999</c:v>
                </c:pt>
                <c:pt idx="8176">
                  <c:v>12.977430549999999</c:v>
                </c:pt>
                <c:pt idx="8177">
                  <c:v>12.97491346</c:v>
                </c:pt>
                <c:pt idx="8178">
                  <c:v>12.97189036</c:v>
                </c:pt>
                <c:pt idx="8179">
                  <c:v>12.880204579999999</c:v>
                </c:pt>
                <c:pt idx="8180">
                  <c:v>13.05424496</c:v>
                </c:pt>
                <c:pt idx="8181">
                  <c:v>13.14151084</c:v>
                </c:pt>
                <c:pt idx="8182">
                  <c:v>13.05017645</c:v>
                </c:pt>
                <c:pt idx="8183">
                  <c:v>13.13736548</c:v>
                </c:pt>
                <c:pt idx="8184">
                  <c:v>13.135718300000001</c:v>
                </c:pt>
                <c:pt idx="8185">
                  <c:v>12.95679973</c:v>
                </c:pt>
                <c:pt idx="8186">
                  <c:v>12.60737907</c:v>
                </c:pt>
                <c:pt idx="8187">
                  <c:v>12.35118595</c:v>
                </c:pt>
                <c:pt idx="8188">
                  <c:v>11.93360285</c:v>
                </c:pt>
                <c:pt idx="8189">
                  <c:v>11.61956264</c:v>
                </c:pt>
                <c:pt idx="8190">
                  <c:v>11.53820118</c:v>
                </c:pt>
                <c:pt idx="8191">
                  <c:v>11.45788649</c:v>
                </c:pt>
                <c:pt idx="8192">
                  <c:v>11.379418619999999</c:v>
                </c:pt>
                <c:pt idx="8193">
                  <c:v>11.29126514</c:v>
                </c:pt>
                <c:pt idx="8194">
                  <c:v>11.148484099999999</c:v>
                </c:pt>
                <c:pt idx="8195">
                  <c:v>11.14814086</c:v>
                </c:pt>
                <c:pt idx="8196">
                  <c:v>11.22416821</c:v>
                </c:pt>
                <c:pt idx="8197">
                  <c:v>11.36820649</c:v>
                </c:pt>
                <c:pt idx="8198">
                  <c:v>11.367308469999999</c:v>
                </c:pt>
                <c:pt idx="8199">
                  <c:v>11.208839709999999</c:v>
                </c:pt>
                <c:pt idx="8200">
                  <c:v>11.44259812</c:v>
                </c:pt>
                <c:pt idx="8201">
                  <c:v>11.20403166</c:v>
                </c:pt>
                <c:pt idx="8202">
                  <c:v>11.12397432</c:v>
                </c:pt>
                <c:pt idx="8203">
                  <c:v>11.277943759999999</c:v>
                </c:pt>
                <c:pt idx="8204">
                  <c:v>11.353487339999999</c:v>
                </c:pt>
                <c:pt idx="8205">
                  <c:v>11.42929818</c:v>
                </c:pt>
                <c:pt idx="8206">
                  <c:v>11.5469211</c:v>
                </c:pt>
                <c:pt idx="8207">
                  <c:v>11.529358309999999</c:v>
                </c:pt>
                <c:pt idx="8208">
                  <c:v>11.51008818</c:v>
                </c:pt>
                <c:pt idx="8209">
                  <c:v>11.85452252</c:v>
                </c:pt>
                <c:pt idx="8210">
                  <c:v>12.076721060000001</c:v>
                </c:pt>
                <c:pt idx="8211">
                  <c:v>12.05605838</c:v>
                </c:pt>
                <c:pt idx="8212">
                  <c:v>12.04787984</c:v>
                </c:pt>
                <c:pt idx="8213">
                  <c:v>11.979950690000001</c:v>
                </c:pt>
                <c:pt idx="8214">
                  <c:v>11.80976965</c:v>
                </c:pt>
                <c:pt idx="8215">
                  <c:v>11.93977372</c:v>
                </c:pt>
                <c:pt idx="8216">
                  <c:v>12.129730609999999</c:v>
                </c:pt>
                <c:pt idx="8217">
                  <c:v>11.895799540000001</c:v>
                </c:pt>
                <c:pt idx="8218">
                  <c:v>11.75162222</c:v>
                </c:pt>
                <c:pt idx="8219">
                  <c:v>11.7355357</c:v>
                </c:pt>
                <c:pt idx="8220">
                  <c:v>11.82100046</c:v>
                </c:pt>
                <c:pt idx="8221">
                  <c:v>11.474237159999999</c:v>
                </c:pt>
                <c:pt idx="8222">
                  <c:v>11.601361109999999</c:v>
                </c:pt>
                <c:pt idx="8223">
                  <c:v>11.774783559999999</c:v>
                </c:pt>
                <c:pt idx="8224">
                  <c:v>11.82736543</c:v>
                </c:pt>
                <c:pt idx="8225">
                  <c:v>11.908954270000001</c:v>
                </c:pt>
                <c:pt idx="8226">
                  <c:v>11.677981089999999</c:v>
                </c:pt>
                <c:pt idx="8227">
                  <c:v>11.47907049</c:v>
                </c:pt>
                <c:pt idx="8228">
                  <c:v>11.757006609999999</c:v>
                </c:pt>
                <c:pt idx="8229">
                  <c:v>11.395489550000001</c:v>
                </c:pt>
                <c:pt idx="8230">
                  <c:v>11.15823483</c:v>
                </c:pt>
                <c:pt idx="8231">
                  <c:v>10.73207498</c:v>
                </c:pt>
                <c:pt idx="8232">
                  <c:v>10.47748636</c:v>
                </c:pt>
                <c:pt idx="8233">
                  <c:v>10.31334457</c:v>
                </c:pt>
                <c:pt idx="8234">
                  <c:v>10.25780164</c:v>
                </c:pt>
                <c:pt idx="8235">
                  <c:v>10.17001492</c:v>
                </c:pt>
                <c:pt idx="8236">
                  <c:v>10.09008888</c:v>
                </c:pt>
                <c:pt idx="8237">
                  <c:v>10.00726075</c:v>
                </c:pt>
                <c:pt idx="8238">
                  <c:v>10.10020389</c:v>
                </c:pt>
                <c:pt idx="8239">
                  <c:v>9.7752901150000007</c:v>
                </c:pt>
                <c:pt idx="8240">
                  <c:v>9.8538148159999999</c:v>
                </c:pt>
                <c:pt idx="8241">
                  <c:v>9.7312178710000001</c:v>
                </c:pt>
                <c:pt idx="8242">
                  <c:v>9.6126469189999995</c:v>
                </c:pt>
                <c:pt idx="8243">
                  <c:v>9.536252674</c:v>
                </c:pt>
                <c:pt idx="8244">
                  <c:v>9.7160599429999994</c:v>
                </c:pt>
                <c:pt idx="8245">
                  <c:v>9.6445693180000003</c:v>
                </c:pt>
                <c:pt idx="8246">
                  <c:v>9.6524425340000004</c:v>
                </c:pt>
                <c:pt idx="8247">
                  <c:v>9.156416535</c:v>
                </c:pt>
                <c:pt idx="8248">
                  <c:v>9.2807056840000008</c:v>
                </c:pt>
                <c:pt idx="8249">
                  <c:v>9.4668827170000007</c:v>
                </c:pt>
                <c:pt idx="8250">
                  <c:v>9.5983540049999991</c:v>
                </c:pt>
                <c:pt idx="8251">
                  <c:v>9.7719600539999991</c:v>
                </c:pt>
                <c:pt idx="8252">
                  <c:v>9.9715115260000005</c:v>
                </c:pt>
                <c:pt idx="8253">
                  <c:v>9.6387844509999994</c:v>
                </c:pt>
                <c:pt idx="8254">
                  <c:v>9.2897395879999998</c:v>
                </c:pt>
                <c:pt idx="8255">
                  <c:v>9.3865553500000001</c:v>
                </c:pt>
                <c:pt idx="8256">
                  <c:v>9.449811253</c:v>
                </c:pt>
                <c:pt idx="8257">
                  <c:v>9.5342568419999996</c:v>
                </c:pt>
                <c:pt idx="8258">
                  <c:v>9.3170682980000006</c:v>
                </c:pt>
                <c:pt idx="8259">
                  <c:v>9.5645608200000005</c:v>
                </c:pt>
                <c:pt idx="8260">
                  <c:v>9.8967489359999998</c:v>
                </c:pt>
                <c:pt idx="8261">
                  <c:v>9.8186644760000004</c:v>
                </c:pt>
                <c:pt idx="8262">
                  <c:v>9.8309905690000008</c:v>
                </c:pt>
                <c:pt idx="8263">
                  <c:v>9.824704079</c:v>
                </c:pt>
                <c:pt idx="8264">
                  <c:v>9.7387026280000004</c:v>
                </c:pt>
                <c:pt idx="8265">
                  <c:v>9.9473747849999992</c:v>
                </c:pt>
                <c:pt idx="8266">
                  <c:v>10.08866577</c:v>
                </c:pt>
                <c:pt idx="8267">
                  <c:v>10.00860795</c:v>
                </c:pt>
                <c:pt idx="8268">
                  <c:v>10.00271392</c:v>
                </c:pt>
                <c:pt idx="8269">
                  <c:v>10.0836291</c:v>
                </c:pt>
                <c:pt idx="8270">
                  <c:v>10.12809279</c:v>
                </c:pt>
                <c:pt idx="8271">
                  <c:v>10.08395353</c:v>
                </c:pt>
                <c:pt idx="8272">
                  <c:v>10.148707590000001</c:v>
                </c:pt>
                <c:pt idx="8273">
                  <c:v>10.1347931</c:v>
                </c:pt>
                <c:pt idx="8274">
                  <c:v>9.9868687210000004</c:v>
                </c:pt>
                <c:pt idx="8275">
                  <c:v>9.9541383440000004</c:v>
                </c:pt>
                <c:pt idx="8276">
                  <c:v>10.05011118</c:v>
                </c:pt>
                <c:pt idx="8277">
                  <c:v>10.097415489999999</c:v>
                </c:pt>
                <c:pt idx="8278">
                  <c:v>10.115068040000001</c:v>
                </c:pt>
                <c:pt idx="8279">
                  <c:v>9.8701692459999997</c:v>
                </c:pt>
                <c:pt idx="8280">
                  <c:v>9.6249404080000005</c:v>
                </c:pt>
                <c:pt idx="8281">
                  <c:v>9.4566483229999996</c:v>
                </c:pt>
                <c:pt idx="8282">
                  <c:v>9.3799951739999994</c:v>
                </c:pt>
                <c:pt idx="8283">
                  <c:v>9.2868355010000005</c:v>
                </c:pt>
                <c:pt idx="8284">
                  <c:v>9.2562813619999993</c:v>
                </c:pt>
                <c:pt idx="8285">
                  <c:v>9.1690917519999999</c:v>
                </c:pt>
                <c:pt idx="8286">
                  <c:v>9.0899596690000006</c:v>
                </c:pt>
                <c:pt idx="8287">
                  <c:v>9.1545830600000002</c:v>
                </c:pt>
                <c:pt idx="8288">
                  <c:v>9.1465955470000004</c:v>
                </c:pt>
                <c:pt idx="8289">
                  <c:v>9.3447501670000008</c:v>
                </c:pt>
                <c:pt idx="8290">
                  <c:v>9.6211207999999999</c:v>
                </c:pt>
                <c:pt idx="8291">
                  <c:v>9.5768930910000005</c:v>
                </c:pt>
                <c:pt idx="8292">
                  <c:v>9.631345778</c:v>
                </c:pt>
                <c:pt idx="8293">
                  <c:v>9.7680410169999998</c:v>
                </c:pt>
                <c:pt idx="8294">
                  <c:v>9.8325114239999998</c:v>
                </c:pt>
                <c:pt idx="8295">
                  <c:v>9.7960218739999991</c:v>
                </c:pt>
                <c:pt idx="8296">
                  <c:v>9.7502826250000005</c:v>
                </c:pt>
                <c:pt idx="8297">
                  <c:v>9.5984542659999992</c:v>
                </c:pt>
                <c:pt idx="8298">
                  <c:v>9.5812859590000006</c:v>
                </c:pt>
                <c:pt idx="8299">
                  <c:v>9.5790416040000004</c:v>
                </c:pt>
                <c:pt idx="8300">
                  <c:v>9.4461137839999996</c:v>
                </c:pt>
                <c:pt idx="8301">
                  <c:v>9.6023115089999997</c:v>
                </c:pt>
                <c:pt idx="8302">
                  <c:v>9.775918248</c:v>
                </c:pt>
                <c:pt idx="8303">
                  <c:v>9.604803317</c:v>
                </c:pt>
                <c:pt idx="8304">
                  <c:v>9.7106642720000007</c:v>
                </c:pt>
                <c:pt idx="8305">
                  <c:v>9.5686900739999992</c:v>
                </c:pt>
                <c:pt idx="8306">
                  <c:v>9.0763757199999997</c:v>
                </c:pt>
                <c:pt idx="8307">
                  <c:v>9.1843255839999998</c:v>
                </c:pt>
                <c:pt idx="8308">
                  <c:v>9.0311117410000001</c:v>
                </c:pt>
                <c:pt idx="8309">
                  <c:v>8.8222262709999999</c:v>
                </c:pt>
                <c:pt idx="8310">
                  <c:v>8.6403705909999999</c:v>
                </c:pt>
                <c:pt idx="8311">
                  <c:v>8.6858510379999991</c:v>
                </c:pt>
                <c:pt idx="8312">
                  <c:v>8.3912551450000006</c:v>
                </c:pt>
                <c:pt idx="8313">
                  <c:v>8.2898388189999999</c:v>
                </c:pt>
                <c:pt idx="8314">
                  <c:v>8.1039640360000007</c:v>
                </c:pt>
                <c:pt idx="8315">
                  <c:v>8.3086960770000005</c:v>
                </c:pt>
                <c:pt idx="8316">
                  <c:v>8.5255474509999996</c:v>
                </c:pt>
                <c:pt idx="8317">
                  <c:v>8.6108897399999993</c:v>
                </c:pt>
                <c:pt idx="8318">
                  <c:v>8.6349751399999999</c:v>
                </c:pt>
                <c:pt idx="8319">
                  <c:v>8.6318713060000007</c:v>
                </c:pt>
                <c:pt idx="8320">
                  <c:v>8.6560588299999992</c:v>
                </c:pt>
                <c:pt idx="8321">
                  <c:v>8.7211175399999998</c:v>
                </c:pt>
                <c:pt idx="8322">
                  <c:v>8.7900645470000001</c:v>
                </c:pt>
                <c:pt idx="8323">
                  <c:v>8.7247954930000002</c:v>
                </c:pt>
                <c:pt idx="8324">
                  <c:v>8.6560819149999997</c:v>
                </c:pt>
                <c:pt idx="8325">
                  <c:v>8.7595842699999995</c:v>
                </c:pt>
                <c:pt idx="8326">
                  <c:v>8.7197324100000007</c:v>
                </c:pt>
                <c:pt idx="8327">
                  <c:v>8.5530228400000006</c:v>
                </c:pt>
                <c:pt idx="8328">
                  <c:v>8.5271442719999992</c:v>
                </c:pt>
                <c:pt idx="8329">
                  <c:v>8.5759146570000002</c:v>
                </c:pt>
                <c:pt idx="8330">
                  <c:v>8.6236183279999992</c:v>
                </c:pt>
                <c:pt idx="8331">
                  <c:v>8.5668688609999997</c:v>
                </c:pt>
                <c:pt idx="8332">
                  <c:v>8.4319493740000002</c:v>
                </c:pt>
                <c:pt idx="8333">
                  <c:v>8.377766093</c:v>
                </c:pt>
                <c:pt idx="8334">
                  <c:v>8.3159794199999997</c:v>
                </c:pt>
                <c:pt idx="8335">
                  <c:v>8.4506839209999995</c:v>
                </c:pt>
                <c:pt idx="8336">
                  <c:v>7.5374750319999997</c:v>
                </c:pt>
                <c:pt idx="8337">
                  <c:v>7.7421795869999999</c:v>
                </c:pt>
                <c:pt idx="8338">
                  <c:v>8.5593889099999991</c:v>
                </c:pt>
                <c:pt idx="8339">
                  <c:v>8.4949522040000005</c:v>
                </c:pt>
                <c:pt idx="8340">
                  <c:v>9.1233482400000003</c:v>
                </c:pt>
                <c:pt idx="8341">
                  <c:v>9.7580108150000004</c:v>
                </c:pt>
                <c:pt idx="8342">
                  <c:v>10.267388649999999</c:v>
                </c:pt>
                <c:pt idx="8343">
                  <c:v>10.28050882</c:v>
                </c:pt>
                <c:pt idx="8344">
                  <c:v>9.6059242909999991</c:v>
                </c:pt>
                <c:pt idx="8345">
                  <c:v>9.4814307539999998</c:v>
                </c:pt>
                <c:pt idx="8346">
                  <c:v>10.099849109999999</c:v>
                </c:pt>
                <c:pt idx="8347">
                  <c:v>10.579851359999999</c:v>
                </c:pt>
                <c:pt idx="8348">
                  <c:v>10.80909097</c:v>
                </c:pt>
                <c:pt idx="8349">
                  <c:v>10.90296599</c:v>
                </c:pt>
                <c:pt idx="8350">
                  <c:v>10.82301043</c:v>
                </c:pt>
                <c:pt idx="8351">
                  <c:v>11.12754412</c:v>
                </c:pt>
                <c:pt idx="8352">
                  <c:v>11.584433069999999</c:v>
                </c:pt>
                <c:pt idx="8353">
                  <c:v>12.23540062</c:v>
                </c:pt>
                <c:pt idx="8354">
                  <c:v>12.5080873</c:v>
                </c:pt>
                <c:pt idx="8355">
                  <c:v>12.08721896</c:v>
                </c:pt>
                <c:pt idx="8356">
                  <c:v>11.52121026</c:v>
                </c:pt>
                <c:pt idx="8357">
                  <c:v>11.07432869</c:v>
                </c:pt>
                <c:pt idx="8358">
                  <c:v>11.156096059999999</c:v>
                </c:pt>
                <c:pt idx="8359">
                  <c:v>11.52627485</c:v>
                </c:pt>
                <c:pt idx="8360">
                  <c:v>11.73850307</c:v>
                </c:pt>
                <c:pt idx="8361">
                  <c:v>11.59952099</c:v>
                </c:pt>
                <c:pt idx="8362">
                  <c:v>11.796999339999999</c:v>
                </c:pt>
                <c:pt idx="8363">
                  <c:v>12.03857326</c:v>
                </c:pt>
                <c:pt idx="8364">
                  <c:v>12.11804383</c:v>
                </c:pt>
                <c:pt idx="8365">
                  <c:v>12.500299099999999</c:v>
                </c:pt>
                <c:pt idx="8366">
                  <c:v>12.564571040000001</c:v>
                </c:pt>
                <c:pt idx="8367">
                  <c:v>12.636812279999999</c:v>
                </c:pt>
                <c:pt idx="8368">
                  <c:v>12.546931600000001</c:v>
                </c:pt>
                <c:pt idx="8369">
                  <c:v>12.63100449</c:v>
                </c:pt>
                <c:pt idx="8370">
                  <c:v>12.71708808</c:v>
                </c:pt>
                <c:pt idx="8371">
                  <c:v>12.892057790000001</c:v>
                </c:pt>
                <c:pt idx="8372">
                  <c:v>12.889799780000001</c:v>
                </c:pt>
                <c:pt idx="8373">
                  <c:v>12.90147524</c:v>
                </c:pt>
                <c:pt idx="8374">
                  <c:v>12.986264589999999</c:v>
                </c:pt>
                <c:pt idx="8375">
                  <c:v>12.96717022</c:v>
                </c:pt>
                <c:pt idx="8376">
                  <c:v>12.96346151</c:v>
                </c:pt>
                <c:pt idx="8377">
                  <c:v>12.97476067</c:v>
                </c:pt>
                <c:pt idx="8378">
                  <c:v>12.88498701</c:v>
                </c:pt>
                <c:pt idx="8379">
                  <c:v>12.796057640000001</c:v>
                </c:pt>
                <c:pt idx="8380">
                  <c:v>12.88215804</c:v>
                </c:pt>
                <c:pt idx="8381">
                  <c:v>12.879040639999999</c:v>
                </c:pt>
                <c:pt idx="8382">
                  <c:v>12.8775394</c:v>
                </c:pt>
                <c:pt idx="8383">
                  <c:v>12.789160320000001</c:v>
                </c:pt>
                <c:pt idx="8384">
                  <c:v>12.787505489999999</c:v>
                </c:pt>
                <c:pt idx="8385">
                  <c:v>12.69843084</c:v>
                </c:pt>
                <c:pt idx="8386">
                  <c:v>12.609803060000001</c:v>
                </c:pt>
                <c:pt idx="8387">
                  <c:v>12.520920820000001</c:v>
                </c:pt>
                <c:pt idx="8388">
                  <c:v>12.51833293</c:v>
                </c:pt>
                <c:pt idx="8389">
                  <c:v>12.515501629999999</c:v>
                </c:pt>
                <c:pt idx="8390">
                  <c:v>12.34004165</c:v>
                </c:pt>
                <c:pt idx="8391">
                  <c:v>12.33556535</c:v>
                </c:pt>
                <c:pt idx="8392">
                  <c:v>12.247167019999999</c:v>
                </c:pt>
                <c:pt idx="8393">
                  <c:v>12.160104280000001</c:v>
                </c:pt>
                <c:pt idx="8394">
                  <c:v>12.241442989999999</c:v>
                </c:pt>
                <c:pt idx="8395">
                  <c:v>12.23802923</c:v>
                </c:pt>
                <c:pt idx="8396">
                  <c:v>12.23380847</c:v>
                </c:pt>
                <c:pt idx="8397">
                  <c:v>12.31340821</c:v>
                </c:pt>
                <c:pt idx="8398">
                  <c:v>12.39440368</c:v>
                </c:pt>
                <c:pt idx="8399">
                  <c:v>12.56397827</c:v>
                </c:pt>
                <c:pt idx="8400">
                  <c:v>12.47637883</c:v>
                </c:pt>
                <c:pt idx="8401">
                  <c:v>12.56211523</c:v>
                </c:pt>
                <c:pt idx="8402">
                  <c:v>12.736257910000001</c:v>
                </c:pt>
                <c:pt idx="8403">
                  <c:v>13.00004266</c:v>
                </c:pt>
                <c:pt idx="8404">
                  <c:v>13.089084529999999</c:v>
                </c:pt>
                <c:pt idx="8405">
                  <c:v>13.17934451</c:v>
                </c:pt>
                <c:pt idx="8406">
                  <c:v>13.3592855</c:v>
                </c:pt>
                <c:pt idx="8407">
                  <c:v>13.35628359</c:v>
                </c:pt>
                <c:pt idx="8408">
                  <c:v>13.35393578</c:v>
                </c:pt>
                <c:pt idx="8409">
                  <c:v>13.53495554</c:v>
                </c:pt>
                <c:pt idx="8410">
                  <c:v>13.44007972</c:v>
                </c:pt>
                <c:pt idx="8411">
                  <c:v>13.529230699999999</c:v>
                </c:pt>
                <c:pt idx="8412">
                  <c:v>13.52536372</c:v>
                </c:pt>
                <c:pt idx="8413">
                  <c:v>13.42966176</c:v>
                </c:pt>
                <c:pt idx="8414">
                  <c:v>13.42620425</c:v>
                </c:pt>
                <c:pt idx="8415">
                  <c:v>13.14982041</c:v>
                </c:pt>
                <c:pt idx="8416">
                  <c:v>12.96701259</c:v>
                </c:pt>
                <c:pt idx="8417">
                  <c:v>12.611581749999999</c:v>
                </c:pt>
                <c:pt idx="8418">
                  <c:v>12.60789389</c:v>
                </c:pt>
                <c:pt idx="8419">
                  <c:v>12.867721299999999</c:v>
                </c:pt>
                <c:pt idx="8420">
                  <c:v>12.87824567</c:v>
                </c:pt>
                <c:pt idx="8421">
                  <c:v>12.68753388</c:v>
                </c:pt>
                <c:pt idx="8422">
                  <c:v>12.4391087</c:v>
                </c:pt>
                <c:pt idx="8423">
                  <c:v>12.43759773</c:v>
                </c:pt>
                <c:pt idx="8424">
                  <c:v>12.266998920000001</c:v>
                </c:pt>
                <c:pt idx="8425">
                  <c:v>11.849878970000001</c:v>
                </c:pt>
                <c:pt idx="8426">
                  <c:v>11.285764090000001</c:v>
                </c:pt>
                <c:pt idx="8427">
                  <c:v>11.44306134</c:v>
                </c:pt>
                <c:pt idx="8428">
                  <c:v>11.20392593</c:v>
                </c:pt>
                <c:pt idx="8429">
                  <c:v>11.045612070000001</c:v>
                </c:pt>
                <c:pt idx="8430">
                  <c:v>10.81299589</c:v>
                </c:pt>
                <c:pt idx="8431">
                  <c:v>10.88711301</c:v>
                </c:pt>
                <c:pt idx="8432">
                  <c:v>10.80921865</c:v>
                </c:pt>
                <c:pt idx="8433">
                  <c:v>10.961254719999999</c:v>
                </c:pt>
                <c:pt idx="8434">
                  <c:v>10.808357519999999</c:v>
                </c:pt>
                <c:pt idx="8435">
                  <c:v>10.73241586</c:v>
                </c:pt>
                <c:pt idx="8436">
                  <c:v>10.882713259999999</c:v>
                </c:pt>
                <c:pt idx="8437">
                  <c:v>10.95616049</c:v>
                </c:pt>
                <c:pt idx="8438">
                  <c:v>11.25244859</c:v>
                </c:pt>
                <c:pt idx="8439">
                  <c:v>11.092917610000001</c:v>
                </c:pt>
                <c:pt idx="8440">
                  <c:v>11.564094259999999</c:v>
                </c:pt>
                <c:pt idx="8441">
                  <c:v>11.56089216</c:v>
                </c:pt>
                <c:pt idx="8442">
                  <c:v>11.9668443</c:v>
                </c:pt>
                <c:pt idx="8443">
                  <c:v>12.643292799999999</c:v>
                </c:pt>
                <c:pt idx="8444">
                  <c:v>13.613440730000001</c:v>
                </c:pt>
                <c:pt idx="8445">
                  <c:v>13.52192368</c:v>
                </c:pt>
                <c:pt idx="8446">
                  <c:v>13.18991278</c:v>
                </c:pt>
                <c:pt idx="8447">
                  <c:v>12.641253949999999</c:v>
                </c:pt>
                <c:pt idx="8448">
                  <c:v>12.11862342</c:v>
                </c:pt>
                <c:pt idx="8449">
                  <c:v>12.12667669</c:v>
                </c:pt>
                <c:pt idx="8450">
                  <c:v>11.829704749999999</c:v>
                </c:pt>
                <c:pt idx="8451">
                  <c:v>11.47416342</c:v>
                </c:pt>
                <c:pt idx="8452">
                  <c:v>10.70784473</c:v>
                </c:pt>
                <c:pt idx="8453">
                  <c:v>10.10757375</c:v>
                </c:pt>
                <c:pt idx="8454">
                  <c:v>9.8329102559999999</c:v>
                </c:pt>
                <c:pt idx="8455">
                  <c:v>9.7300171889999998</c:v>
                </c:pt>
                <c:pt idx="8456">
                  <c:v>9.6249779390000008</c:v>
                </c:pt>
                <c:pt idx="8457">
                  <c:v>9.7558643749999998</c:v>
                </c:pt>
                <c:pt idx="8458">
                  <c:v>9.7210072350000001</c:v>
                </c:pt>
                <c:pt idx="8459">
                  <c:v>9.2945113280000005</c:v>
                </c:pt>
                <c:pt idx="8460">
                  <c:v>9.2287327149999996</c:v>
                </c:pt>
                <c:pt idx="8461">
                  <c:v>9.3106631249999996</c:v>
                </c:pt>
                <c:pt idx="8462">
                  <c:v>9.4897430459999992</c:v>
                </c:pt>
                <c:pt idx="8463">
                  <c:v>9.726860125</c:v>
                </c:pt>
                <c:pt idx="8464">
                  <c:v>9.8435234880000007</c:v>
                </c:pt>
                <c:pt idx="8465">
                  <c:v>9.4304755609999997</c:v>
                </c:pt>
                <c:pt idx="8466">
                  <c:v>9.5460639829999998</c:v>
                </c:pt>
                <c:pt idx="8467">
                  <c:v>9.6644456600000002</c:v>
                </c:pt>
                <c:pt idx="8468">
                  <c:v>9.8657065040000003</c:v>
                </c:pt>
                <c:pt idx="8469">
                  <c:v>9.6285419860000001</c:v>
                </c:pt>
                <c:pt idx="8470">
                  <c:v>9.3380771100000004</c:v>
                </c:pt>
                <c:pt idx="8471">
                  <c:v>9.2116309269999999</c:v>
                </c:pt>
                <c:pt idx="8472">
                  <c:v>9.0587885769999996</c:v>
                </c:pt>
                <c:pt idx="8473">
                  <c:v>8.9348264670000006</c:v>
                </c:pt>
                <c:pt idx="8474">
                  <c:v>8.6089735580000006</c:v>
                </c:pt>
                <c:pt idx="8475">
                  <c:v>8.3226684639999995</c:v>
                </c:pt>
                <c:pt idx="8476">
                  <c:v>7.761693406</c:v>
                </c:pt>
                <c:pt idx="8477">
                  <c:v>7.4734458200000002</c:v>
                </c:pt>
                <c:pt idx="8478">
                  <c:v>7.5598240619999997</c:v>
                </c:pt>
                <c:pt idx="8479">
                  <c:v>7.4516346760000003</c:v>
                </c:pt>
                <c:pt idx="8480">
                  <c:v>7.5295104510000002</c:v>
                </c:pt>
                <c:pt idx="8481">
                  <c:v>7.3771497540000004</c:v>
                </c:pt>
                <c:pt idx="8482">
                  <c:v>7.736974934</c:v>
                </c:pt>
                <c:pt idx="8483">
                  <c:v>8.1234678099999993</c:v>
                </c:pt>
                <c:pt idx="8484">
                  <c:v>8.2000701019999997</c:v>
                </c:pt>
                <c:pt idx="8485">
                  <c:v>8.0500797070000001</c:v>
                </c:pt>
                <c:pt idx="8486">
                  <c:v>7.9899595120000004</c:v>
                </c:pt>
                <c:pt idx="8487">
                  <c:v>8.0406503820000008</c:v>
                </c:pt>
                <c:pt idx="8488">
                  <c:v>8.0534796380000007</c:v>
                </c:pt>
                <c:pt idx="8489">
                  <c:v>7.9766177770000004</c:v>
                </c:pt>
                <c:pt idx="8490">
                  <c:v>8.242600801</c:v>
                </c:pt>
                <c:pt idx="8491">
                  <c:v>8.3692731760000001</c:v>
                </c:pt>
                <c:pt idx="8492">
                  <c:v>8.302591692</c:v>
                </c:pt>
                <c:pt idx="8493">
                  <c:v>8.2639246719999999</c:v>
                </c:pt>
                <c:pt idx="8494">
                  <c:v>8.2190081809999995</c:v>
                </c:pt>
                <c:pt idx="8495">
                  <c:v>7.4799489430000001</c:v>
                </c:pt>
                <c:pt idx="8496">
                  <c:v>7.3151421059999997</c:v>
                </c:pt>
                <c:pt idx="8497">
                  <c:v>6.9184073589999997</c:v>
                </c:pt>
                <c:pt idx="8498">
                  <c:v>6.5520548730000003</c:v>
                </c:pt>
                <c:pt idx="8499">
                  <c:v>6.9344192119999999</c:v>
                </c:pt>
                <c:pt idx="8500">
                  <c:v>6.9341234700000003</c:v>
                </c:pt>
                <c:pt idx="8501">
                  <c:v>7.1753094500000003</c:v>
                </c:pt>
                <c:pt idx="8502">
                  <c:v>6.2369974099999999</c:v>
                </c:pt>
                <c:pt idx="8503">
                  <c:v>5.8496113919999999</c:v>
                </c:pt>
                <c:pt idx="8504">
                  <c:v>5.6389120830000001</c:v>
                </c:pt>
                <c:pt idx="8505">
                  <c:v>4.974686427</c:v>
                </c:pt>
                <c:pt idx="8506">
                  <c:v>5.2340897799999997</c:v>
                </c:pt>
                <c:pt idx="8507">
                  <c:v>5.6917631399999999</c:v>
                </c:pt>
                <c:pt idx="8508">
                  <c:v>6.2107584569999998</c:v>
                </c:pt>
                <c:pt idx="8509">
                  <c:v>7.6455425779999997</c:v>
                </c:pt>
                <c:pt idx="8510">
                  <c:v>8.9126106600000004</c:v>
                </c:pt>
                <c:pt idx="8511">
                  <c:v>8.6551261040000007</c:v>
                </c:pt>
                <c:pt idx="8512">
                  <c:v>8.7020619610000001</c:v>
                </c:pt>
                <c:pt idx="8513">
                  <c:v>9.1268680849999999</c:v>
                </c:pt>
                <c:pt idx="8514">
                  <c:v>9.3871839700000006</c:v>
                </c:pt>
                <c:pt idx="8515">
                  <c:v>9.2566754459999991</c:v>
                </c:pt>
                <c:pt idx="8516">
                  <c:v>8.1358065570000004</c:v>
                </c:pt>
                <c:pt idx="8517">
                  <c:v>5.1214240279999999</c:v>
                </c:pt>
                <c:pt idx="8518">
                  <c:v>5.2422780470000001</c:v>
                </c:pt>
                <c:pt idx="8519">
                  <c:v>6.3492600829999999</c:v>
                </c:pt>
                <c:pt idx="8520">
                  <c:v>6.8791210559999998</c:v>
                </c:pt>
                <c:pt idx="8521">
                  <c:v>7.0471969860000003</c:v>
                </c:pt>
                <c:pt idx="8522">
                  <c:v>6.6833041020000001</c:v>
                </c:pt>
                <c:pt idx="8523">
                  <c:v>5.5744624900000002</c:v>
                </c:pt>
                <c:pt idx="8524">
                  <c:v>4.949667099</c:v>
                </c:pt>
                <c:pt idx="8525">
                  <c:v>4.658817494</c:v>
                </c:pt>
                <c:pt idx="8526">
                  <c:v>4.5518814919999997</c:v>
                </c:pt>
                <c:pt idx="8527">
                  <c:v>4.9901112469999998</c:v>
                </c:pt>
                <c:pt idx="8528">
                  <c:v>4.7743328829999996</c:v>
                </c:pt>
                <c:pt idx="8529">
                  <c:v>4.3827305509999999</c:v>
                </c:pt>
                <c:pt idx="8530">
                  <c:v>4.145740977</c:v>
                </c:pt>
                <c:pt idx="8531">
                  <c:v>3.7734534110000002</c:v>
                </c:pt>
                <c:pt idx="8532">
                  <c:v>3.7888820220000001</c:v>
                </c:pt>
                <c:pt idx="8533">
                  <c:v>4.1078459580000004</c:v>
                </c:pt>
                <c:pt idx="8534">
                  <c:v>4.8380465680000002</c:v>
                </c:pt>
                <c:pt idx="8535">
                  <c:v>5.9140451680000004</c:v>
                </c:pt>
                <c:pt idx="8536">
                  <c:v>6.3192997020000004</c:v>
                </c:pt>
                <c:pt idx="8537">
                  <c:v>6.3521138309999996</c:v>
                </c:pt>
                <c:pt idx="8538">
                  <c:v>6.1613542050000003</c:v>
                </c:pt>
                <c:pt idx="8539">
                  <c:v>6.0078475170000001</c:v>
                </c:pt>
                <c:pt idx="8540">
                  <c:v>6.2406801850000004</c:v>
                </c:pt>
                <c:pt idx="8541">
                  <c:v>5.9865205369999996</c:v>
                </c:pt>
                <c:pt idx="8542">
                  <c:v>6.2728709179999997</c:v>
                </c:pt>
                <c:pt idx="8543">
                  <c:v>7.1780707530000001</c:v>
                </c:pt>
                <c:pt idx="8544">
                  <c:v>7.6234495019999997</c:v>
                </c:pt>
                <c:pt idx="8545">
                  <c:v>7.856606813</c:v>
                </c:pt>
                <c:pt idx="8546">
                  <c:v>7.8274478460000001</c:v>
                </c:pt>
                <c:pt idx="8547">
                  <c:v>6.5140530400000003</c:v>
                </c:pt>
                <c:pt idx="8548">
                  <c:v>7.9344305869999996</c:v>
                </c:pt>
                <c:pt idx="8549">
                  <c:v>9.5091937350000002</c:v>
                </c:pt>
                <c:pt idx="8550">
                  <c:v>11.0265906</c:v>
                </c:pt>
                <c:pt idx="8551">
                  <c:v>11.25175314</c:v>
                </c:pt>
                <c:pt idx="8552">
                  <c:v>11.297194879999999</c:v>
                </c:pt>
                <c:pt idx="8553">
                  <c:v>11.28204333</c:v>
                </c:pt>
                <c:pt idx="8554">
                  <c:v>11.30210512</c:v>
                </c:pt>
                <c:pt idx="8555">
                  <c:v>11.703941390000001</c:v>
                </c:pt>
                <c:pt idx="8556">
                  <c:v>11.875440790000001</c:v>
                </c:pt>
                <c:pt idx="8557">
                  <c:v>12.03154612</c:v>
                </c:pt>
                <c:pt idx="8558">
                  <c:v>12.18077774</c:v>
                </c:pt>
                <c:pt idx="8559">
                  <c:v>12.38075641</c:v>
                </c:pt>
                <c:pt idx="8560">
                  <c:v>12.42618146</c:v>
                </c:pt>
                <c:pt idx="8561">
                  <c:v>12.510544899999999</c:v>
                </c:pt>
                <c:pt idx="8562">
                  <c:v>12.4943648</c:v>
                </c:pt>
                <c:pt idx="8563">
                  <c:v>12.39557621</c:v>
                </c:pt>
                <c:pt idx="8564">
                  <c:v>12.05813318</c:v>
                </c:pt>
                <c:pt idx="8565">
                  <c:v>11.738432810000001</c:v>
                </c:pt>
                <c:pt idx="8566">
                  <c:v>11.642128680000001</c:v>
                </c:pt>
                <c:pt idx="8567">
                  <c:v>10.78102163</c:v>
                </c:pt>
                <c:pt idx="8568">
                  <c:v>9.8314599929999993</c:v>
                </c:pt>
                <c:pt idx="8569">
                  <c:v>10.211583490000001</c:v>
                </c:pt>
                <c:pt idx="8570">
                  <c:v>9.9584242520000004</c:v>
                </c:pt>
                <c:pt idx="8571">
                  <c:v>9.9010947589999994</c:v>
                </c:pt>
                <c:pt idx="8572">
                  <c:v>9.8838923340000004</c:v>
                </c:pt>
                <c:pt idx="8573">
                  <c:v>10.000542169999999</c:v>
                </c:pt>
                <c:pt idx="8574">
                  <c:v>9.8852560010000001</c:v>
                </c:pt>
                <c:pt idx="8575">
                  <c:v>10.193578130000001</c:v>
                </c:pt>
                <c:pt idx="8576">
                  <c:v>10.569508819999999</c:v>
                </c:pt>
                <c:pt idx="8577">
                  <c:v>10.084236239999999</c:v>
                </c:pt>
                <c:pt idx="8578">
                  <c:v>10.068382550000001</c:v>
                </c:pt>
                <c:pt idx="8579">
                  <c:v>10.501181089999999</c:v>
                </c:pt>
                <c:pt idx="8580">
                  <c:v>10.71821592</c:v>
                </c:pt>
                <c:pt idx="8581">
                  <c:v>10.624795219999999</c:v>
                </c:pt>
                <c:pt idx="8582">
                  <c:v>10.66916223</c:v>
                </c:pt>
                <c:pt idx="8583">
                  <c:v>10.604949980000001</c:v>
                </c:pt>
                <c:pt idx="8584">
                  <c:v>10.399069470000001</c:v>
                </c:pt>
                <c:pt idx="8585">
                  <c:v>10.18660128</c:v>
                </c:pt>
                <c:pt idx="8586">
                  <c:v>10.368225109999999</c:v>
                </c:pt>
                <c:pt idx="8587">
                  <c:v>10.94354347</c:v>
                </c:pt>
                <c:pt idx="8588">
                  <c:v>11.118966690000001</c:v>
                </c:pt>
                <c:pt idx="8589">
                  <c:v>11.01693036</c:v>
                </c:pt>
                <c:pt idx="8590">
                  <c:v>10.82782944</c:v>
                </c:pt>
                <c:pt idx="8591">
                  <c:v>10.646064429999999</c:v>
                </c:pt>
                <c:pt idx="8592">
                  <c:v>10.723131840000001</c:v>
                </c:pt>
                <c:pt idx="8593">
                  <c:v>10.68436432</c:v>
                </c:pt>
                <c:pt idx="8594">
                  <c:v>10.75562747</c:v>
                </c:pt>
                <c:pt idx="8595">
                  <c:v>10.671669959999999</c:v>
                </c:pt>
                <c:pt idx="8596">
                  <c:v>10.800998549999999</c:v>
                </c:pt>
                <c:pt idx="8597">
                  <c:v>10.98492034</c:v>
                </c:pt>
                <c:pt idx="8598">
                  <c:v>11.565860320000001</c:v>
                </c:pt>
                <c:pt idx="8599">
                  <c:v>11.536981109999999</c:v>
                </c:pt>
                <c:pt idx="8600">
                  <c:v>11.762247179999999</c:v>
                </c:pt>
                <c:pt idx="8601">
                  <c:v>12.115236619999999</c:v>
                </c:pt>
                <c:pt idx="8602">
                  <c:v>12.103064</c:v>
                </c:pt>
                <c:pt idx="8603">
                  <c:v>11.97869483</c:v>
                </c:pt>
                <c:pt idx="8604">
                  <c:v>11.587219510000001</c:v>
                </c:pt>
                <c:pt idx="8605">
                  <c:v>11.34355439</c:v>
                </c:pt>
                <c:pt idx="8606">
                  <c:v>9.3985627350000005</c:v>
                </c:pt>
                <c:pt idx="8607">
                  <c:v>8.046251174</c:v>
                </c:pt>
                <c:pt idx="8608">
                  <c:v>6.6766454739999999</c:v>
                </c:pt>
                <c:pt idx="8609">
                  <c:v>6.247745009</c:v>
                </c:pt>
                <c:pt idx="8610">
                  <c:v>6.1520743150000001</c:v>
                </c:pt>
                <c:pt idx="8611">
                  <c:v>5.5546949960000003</c:v>
                </c:pt>
                <c:pt idx="8612">
                  <c:v>4.4363249290000004</c:v>
                </c:pt>
                <c:pt idx="8613">
                  <c:v>4.4914710360000001</c:v>
                </c:pt>
                <c:pt idx="8614">
                  <c:v>4.6149964069999996</c:v>
                </c:pt>
                <c:pt idx="8615">
                  <c:v>5.1394068510000004</c:v>
                </c:pt>
                <c:pt idx="8616">
                  <c:v>5.4273360669999997</c:v>
                </c:pt>
                <c:pt idx="8617">
                  <c:v>5.7235453539999996</c:v>
                </c:pt>
                <c:pt idx="8618">
                  <c:v>6.190516476</c:v>
                </c:pt>
                <c:pt idx="8619">
                  <c:v>6.0966544730000001</c:v>
                </c:pt>
                <c:pt idx="8620">
                  <c:v>5.7268865160000004</c:v>
                </c:pt>
                <c:pt idx="8621">
                  <c:v>5.2860473939999997</c:v>
                </c:pt>
                <c:pt idx="8622">
                  <c:v>4.3572461000000002</c:v>
                </c:pt>
                <c:pt idx="8623">
                  <c:v>4.4299957210000001</c:v>
                </c:pt>
                <c:pt idx="8624">
                  <c:v>4.4302075490000004</c:v>
                </c:pt>
                <c:pt idx="8625">
                  <c:v>4.7544183589999998</c:v>
                </c:pt>
                <c:pt idx="8626">
                  <c:v>5.1767120709999999</c:v>
                </c:pt>
                <c:pt idx="8627">
                  <c:v>5.4582021940000001</c:v>
                </c:pt>
                <c:pt idx="8628">
                  <c:v>5.7643974099999999</c:v>
                </c:pt>
                <c:pt idx="8629">
                  <c:v>6.0028172130000002</c:v>
                </c:pt>
                <c:pt idx="8630">
                  <c:v>6.2411114889999997</c:v>
                </c:pt>
                <c:pt idx="8631">
                  <c:v>6.3514801519999997</c:v>
                </c:pt>
                <c:pt idx="8632">
                  <c:v>6.1201602490000004</c:v>
                </c:pt>
                <c:pt idx="8633">
                  <c:v>6.0312174199999999</c:v>
                </c:pt>
                <c:pt idx="8634">
                  <c:v>6.1687600219999998</c:v>
                </c:pt>
                <c:pt idx="8635">
                  <c:v>6.4220952310000001</c:v>
                </c:pt>
                <c:pt idx="8636">
                  <c:v>6.2359698339999996</c:v>
                </c:pt>
                <c:pt idx="8637">
                  <c:v>6.2392599540000004</c:v>
                </c:pt>
                <c:pt idx="8638">
                  <c:v>5.4316715090000001</c:v>
                </c:pt>
                <c:pt idx="8639">
                  <c:v>5.1318652819999997</c:v>
                </c:pt>
                <c:pt idx="8640">
                  <c:v>5.5373783909999998</c:v>
                </c:pt>
                <c:pt idx="8641">
                  <c:v>5.4630469770000003</c:v>
                </c:pt>
                <c:pt idx="8642">
                  <c:v>4.9922641240000001</c:v>
                </c:pt>
                <c:pt idx="8643">
                  <c:v>5.4298527720000003</c:v>
                </c:pt>
                <c:pt idx="8644">
                  <c:v>4.8894612720000001</c:v>
                </c:pt>
                <c:pt idx="8645">
                  <c:v>4.8896871339999999</c:v>
                </c:pt>
                <c:pt idx="8646">
                  <c:v>5.2585408439999997</c:v>
                </c:pt>
                <c:pt idx="8647">
                  <c:v>5.2613954600000001</c:v>
                </c:pt>
                <c:pt idx="8648">
                  <c:v>4.2605649760000004</c:v>
                </c:pt>
                <c:pt idx="8649">
                  <c:v>2.8500383820000001</c:v>
                </c:pt>
                <c:pt idx="8650">
                  <c:v>2.7767351269999998</c:v>
                </c:pt>
                <c:pt idx="8651">
                  <c:v>2.614368158</c:v>
                </c:pt>
                <c:pt idx="8652">
                  <c:v>2.5921203730000002</c:v>
                </c:pt>
                <c:pt idx="8653">
                  <c:v>2.758241462</c:v>
                </c:pt>
                <c:pt idx="8654">
                  <c:v>3.2514136680000001</c:v>
                </c:pt>
                <c:pt idx="8655">
                  <c:v>3.4804826179999999</c:v>
                </c:pt>
                <c:pt idx="8656">
                  <c:v>3.1069455160000001</c:v>
                </c:pt>
                <c:pt idx="8657">
                  <c:v>2.619211613</c:v>
                </c:pt>
                <c:pt idx="8658">
                  <c:v>2.6993294579999998</c:v>
                </c:pt>
                <c:pt idx="8659">
                  <c:v>3.0884715379999998</c:v>
                </c:pt>
                <c:pt idx="8660">
                  <c:v>3.1490726759999998</c:v>
                </c:pt>
                <c:pt idx="8661">
                  <c:v>2.8983068269999999</c:v>
                </c:pt>
                <c:pt idx="8662">
                  <c:v>2.9323293019999999</c:v>
                </c:pt>
                <c:pt idx="8663">
                  <c:v>2.9863409179999998</c:v>
                </c:pt>
                <c:pt idx="8664">
                  <c:v>3.0703662860000001</c:v>
                </c:pt>
                <c:pt idx="8665">
                  <c:v>3.201860189</c:v>
                </c:pt>
                <c:pt idx="8666">
                  <c:v>3.9292620239999998</c:v>
                </c:pt>
                <c:pt idx="8667">
                  <c:v>4.7846445590000002</c:v>
                </c:pt>
                <c:pt idx="8668">
                  <c:v>5.7697542889999998</c:v>
                </c:pt>
                <c:pt idx="8669">
                  <c:v>6.4241461050000002</c:v>
                </c:pt>
                <c:pt idx="8670">
                  <c:v>6.8595659869999999</c:v>
                </c:pt>
                <c:pt idx="8671">
                  <c:v>7.3071064630000002</c:v>
                </c:pt>
                <c:pt idx="8672">
                  <c:v>7.6800814409999996</c:v>
                </c:pt>
                <c:pt idx="8673">
                  <c:v>7.4704648650000003</c:v>
                </c:pt>
                <c:pt idx="8674">
                  <c:v>7.0813261560000003</c:v>
                </c:pt>
                <c:pt idx="8675">
                  <c:v>6.9145766399999999</c:v>
                </c:pt>
                <c:pt idx="8676">
                  <c:v>6.8089483839999998</c:v>
                </c:pt>
                <c:pt idx="8677">
                  <c:v>6.5631364330000004</c:v>
                </c:pt>
                <c:pt idx="8678">
                  <c:v>6.6366468300000001</c:v>
                </c:pt>
                <c:pt idx="8679">
                  <c:v>6.8412952889999996</c:v>
                </c:pt>
                <c:pt idx="8680">
                  <c:v>6.9244525599999998</c:v>
                </c:pt>
                <c:pt idx="8681">
                  <c:v>7.001764992</c:v>
                </c:pt>
                <c:pt idx="8682">
                  <c:v>6.9539292819999998</c:v>
                </c:pt>
                <c:pt idx="8683">
                  <c:v>7.1480986670000002</c:v>
                </c:pt>
                <c:pt idx="8684">
                  <c:v>7.712336444</c:v>
                </c:pt>
                <c:pt idx="8685">
                  <c:v>10.07426212</c:v>
                </c:pt>
                <c:pt idx="8686">
                  <c:v>11.43587509</c:v>
                </c:pt>
                <c:pt idx="8687">
                  <c:v>11.788505539999999</c:v>
                </c:pt>
                <c:pt idx="8688">
                  <c:v>12.37529559</c:v>
                </c:pt>
                <c:pt idx="8689">
                  <c:v>12.1281915</c:v>
                </c:pt>
                <c:pt idx="8690">
                  <c:v>11.335487069999999</c:v>
                </c:pt>
                <c:pt idx="8691">
                  <c:v>10.82554957</c:v>
                </c:pt>
                <c:pt idx="8692">
                  <c:v>11.31903913</c:v>
                </c:pt>
                <c:pt idx="8693">
                  <c:v>10.867093880000001</c:v>
                </c:pt>
                <c:pt idx="8694">
                  <c:v>10.382071030000001</c:v>
                </c:pt>
                <c:pt idx="8695">
                  <c:v>10.596591950000001</c:v>
                </c:pt>
                <c:pt idx="8696">
                  <c:v>10.33954044</c:v>
                </c:pt>
                <c:pt idx="8697">
                  <c:v>9.5710057840000005</c:v>
                </c:pt>
                <c:pt idx="8698">
                  <c:v>9.3193561640000002</c:v>
                </c:pt>
                <c:pt idx="8699">
                  <c:v>10.32616456</c:v>
                </c:pt>
                <c:pt idx="8700">
                  <c:v>10.34277773</c:v>
                </c:pt>
                <c:pt idx="8701">
                  <c:v>10.0429586</c:v>
                </c:pt>
                <c:pt idx="8702">
                  <c:v>10.42388761</c:v>
                </c:pt>
                <c:pt idx="8703">
                  <c:v>11.172351109999999</c:v>
                </c:pt>
                <c:pt idx="8704">
                  <c:v>11.47625457</c:v>
                </c:pt>
                <c:pt idx="8705">
                  <c:v>11.444280790000001</c:v>
                </c:pt>
                <c:pt idx="8706">
                  <c:v>12.219219150000001</c:v>
                </c:pt>
                <c:pt idx="8707">
                  <c:v>11.681586510000001</c:v>
                </c:pt>
                <c:pt idx="8708">
                  <c:v>11.74327834</c:v>
                </c:pt>
                <c:pt idx="8709">
                  <c:v>11.23418049</c:v>
                </c:pt>
                <c:pt idx="8710">
                  <c:v>10.386984829999999</c:v>
                </c:pt>
                <c:pt idx="8711">
                  <c:v>10.085676810000001</c:v>
                </c:pt>
                <c:pt idx="8712">
                  <c:v>9.8685616159999991</c:v>
                </c:pt>
                <c:pt idx="8713">
                  <c:v>10.091430150000001</c:v>
                </c:pt>
                <c:pt idx="8714">
                  <c:v>9.8986632879999998</c:v>
                </c:pt>
                <c:pt idx="8715">
                  <c:v>9.7038598989999993</c:v>
                </c:pt>
                <c:pt idx="8716">
                  <c:v>9.7886928149999992</c:v>
                </c:pt>
                <c:pt idx="8717">
                  <c:v>10.310535209999999</c:v>
                </c:pt>
                <c:pt idx="8718">
                  <c:v>10.612698979999999</c:v>
                </c:pt>
                <c:pt idx="8719">
                  <c:v>11.15889024</c:v>
                </c:pt>
                <c:pt idx="8720">
                  <c:v>11.07661111</c:v>
                </c:pt>
                <c:pt idx="8721">
                  <c:v>11.586399350000001</c:v>
                </c:pt>
                <c:pt idx="8722">
                  <c:v>12.005604269999999</c:v>
                </c:pt>
                <c:pt idx="8723">
                  <c:v>11.944504459999999</c:v>
                </c:pt>
                <c:pt idx="8724">
                  <c:v>11.06594948</c:v>
                </c:pt>
                <c:pt idx="8725">
                  <c:v>9.0751734759999998</c:v>
                </c:pt>
                <c:pt idx="8726">
                  <c:v>7.9707293019999996</c:v>
                </c:pt>
                <c:pt idx="8727">
                  <c:v>7.4680246969999997</c:v>
                </c:pt>
                <c:pt idx="8728">
                  <c:v>7.4763709839999999</c:v>
                </c:pt>
                <c:pt idx="8729">
                  <c:v>7.017099194</c:v>
                </c:pt>
                <c:pt idx="8730">
                  <c:v>7.0654468279999998</c:v>
                </c:pt>
                <c:pt idx="8731">
                  <c:v>7.29921913</c:v>
                </c:pt>
                <c:pt idx="8732">
                  <c:v>7.1471263089999999</c:v>
                </c:pt>
                <c:pt idx="8733">
                  <c:v>6.3354896519999997</c:v>
                </c:pt>
                <c:pt idx="8734">
                  <c:v>6.0083113240000001</c:v>
                </c:pt>
                <c:pt idx="8735">
                  <c:v>6.247772576</c:v>
                </c:pt>
                <c:pt idx="8736">
                  <c:v>6.0743942520000003</c:v>
                </c:pt>
                <c:pt idx="8737">
                  <c:v>5.7412280339999997</c:v>
                </c:pt>
                <c:pt idx="8738">
                  <c:v>5.4065789730000002</c:v>
                </c:pt>
                <c:pt idx="8739">
                  <c:v>5.2957074139999998</c:v>
                </c:pt>
                <c:pt idx="8740">
                  <c:v>5.6452636460000001</c:v>
                </c:pt>
                <c:pt idx="8741">
                  <c:v>6.0532908110000001</c:v>
                </c:pt>
                <c:pt idx="8742">
                  <c:v>6.4375583179999998</c:v>
                </c:pt>
                <c:pt idx="8743">
                  <c:v>6.6858225510000002</c:v>
                </c:pt>
                <c:pt idx="8744">
                  <c:v>6.7782419669999996</c:v>
                </c:pt>
                <c:pt idx="8745">
                  <c:v>6.7990043399999998</c:v>
                </c:pt>
                <c:pt idx="8746">
                  <c:v>6.9364971740000003</c:v>
                </c:pt>
                <c:pt idx="8747">
                  <c:v>6.8447554090000002</c:v>
                </c:pt>
                <c:pt idx="8748">
                  <c:v>6.9377845679999997</c:v>
                </c:pt>
                <c:pt idx="8749">
                  <c:v>6.6835020099999998</c:v>
                </c:pt>
                <c:pt idx="8750">
                  <c:v>6.7399789029999999</c:v>
                </c:pt>
                <c:pt idx="8751">
                  <c:v>7.346645165</c:v>
                </c:pt>
                <c:pt idx="8752">
                  <c:v>7.2596290769999996</c:v>
                </c:pt>
                <c:pt idx="8753">
                  <c:v>7.5652604610000003</c:v>
                </c:pt>
                <c:pt idx="8754">
                  <c:v>8.9140302219999992</c:v>
                </c:pt>
                <c:pt idx="8755">
                  <c:v>8.7059404909999998</c:v>
                </c:pt>
                <c:pt idx="8756">
                  <c:v>9.21149022</c:v>
                </c:pt>
                <c:pt idx="8757">
                  <c:v>9.7442714630000005</c:v>
                </c:pt>
                <c:pt idx="8758">
                  <c:v>9.7614211550000007</c:v>
                </c:pt>
                <c:pt idx="8759">
                  <c:v>9.7811489070000004</c:v>
                </c:pt>
                <c:pt idx="8760">
                  <c:v>9.8833412089999992</c:v>
                </c:pt>
                <c:pt idx="8761">
                  <c:v>10.79541753</c:v>
                </c:pt>
                <c:pt idx="8762">
                  <c:v>11.535230439999999</c:v>
                </c:pt>
                <c:pt idx="8763">
                  <c:v>12.793838389999999</c:v>
                </c:pt>
                <c:pt idx="8764">
                  <c:v>13.158312609999999</c:v>
                </c:pt>
                <c:pt idx="8765">
                  <c:v>13.00387156</c:v>
                </c:pt>
                <c:pt idx="8766">
                  <c:v>13.002873259999999</c:v>
                </c:pt>
                <c:pt idx="8767">
                  <c:v>13.00165395</c:v>
                </c:pt>
                <c:pt idx="8768">
                  <c:v>13.090211800000001</c:v>
                </c:pt>
                <c:pt idx="8769">
                  <c:v>13.000266890000001</c:v>
                </c:pt>
                <c:pt idx="8770">
                  <c:v>12.57165758</c:v>
                </c:pt>
                <c:pt idx="8771">
                  <c:v>12.48503017</c:v>
                </c:pt>
                <c:pt idx="8772">
                  <c:v>12.311521949999999</c:v>
                </c:pt>
                <c:pt idx="8773">
                  <c:v>12.055568389999999</c:v>
                </c:pt>
                <c:pt idx="8774">
                  <c:v>11.802421300000001</c:v>
                </c:pt>
                <c:pt idx="8775">
                  <c:v>11.716215719999999</c:v>
                </c:pt>
                <c:pt idx="8776">
                  <c:v>11.63172348</c:v>
                </c:pt>
                <c:pt idx="8777">
                  <c:v>11.62840602</c:v>
                </c:pt>
                <c:pt idx="8778">
                  <c:v>11.708033589999999</c:v>
                </c:pt>
                <c:pt idx="8779">
                  <c:v>11.7057526</c:v>
                </c:pt>
                <c:pt idx="8780">
                  <c:v>11.9524115</c:v>
                </c:pt>
                <c:pt idx="8781">
                  <c:v>12.65499026</c:v>
                </c:pt>
                <c:pt idx="8782">
                  <c:v>12.134566019999999</c:v>
                </c:pt>
                <c:pt idx="8783">
                  <c:v>10.919838909999999</c:v>
                </c:pt>
                <c:pt idx="8784">
                  <c:v>10.00135759</c:v>
                </c:pt>
                <c:pt idx="8785">
                  <c:v>9.3073652540000005</c:v>
                </c:pt>
                <c:pt idx="8786">
                  <c:v>8.5175664569999991</c:v>
                </c:pt>
                <c:pt idx="8787">
                  <c:v>7.9338202500000001</c:v>
                </c:pt>
                <c:pt idx="8788">
                  <c:v>6.7070964379999998</c:v>
                </c:pt>
                <c:pt idx="8789">
                  <c:v>6.7657276629999998</c:v>
                </c:pt>
                <c:pt idx="8790">
                  <c:v>6.9126264869999998</c:v>
                </c:pt>
                <c:pt idx="8791">
                  <c:v>6.3050314790000002</c:v>
                </c:pt>
                <c:pt idx="8792">
                  <c:v>6.2001831750000003</c:v>
                </c:pt>
                <c:pt idx="8793">
                  <c:v>5.8593222989999996</c:v>
                </c:pt>
                <c:pt idx="8794">
                  <c:v>5.6356820389999998</c:v>
                </c:pt>
                <c:pt idx="8795">
                  <c:v>5.4512902390000004</c:v>
                </c:pt>
                <c:pt idx="8796">
                  <c:v>5.6542292740000004</c:v>
                </c:pt>
                <c:pt idx="8797">
                  <c:v>6.1850568819999996</c:v>
                </c:pt>
                <c:pt idx="8798">
                  <c:v>7.0193458770000001</c:v>
                </c:pt>
                <c:pt idx="8799">
                  <c:v>7.5837252929999996</c:v>
                </c:pt>
                <c:pt idx="8800">
                  <c:v>8.1167204359999996</c:v>
                </c:pt>
                <c:pt idx="8801">
                  <c:v>8.8926305190000008</c:v>
                </c:pt>
                <c:pt idx="8802">
                  <c:v>8.8772835570000002</c:v>
                </c:pt>
                <c:pt idx="8803">
                  <c:v>8.8572651709999999</c:v>
                </c:pt>
                <c:pt idx="8804">
                  <c:v>9.0316397720000001</c:v>
                </c:pt>
                <c:pt idx="8805">
                  <c:v>10.32311322</c:v>
                </c:pt>
                <c:pt idx="8806">
                  <c:v>11.585181499999999</c:v>
                </c:pt>
                <c:pt idx="8807">
                  <c:v>11.82147103</c:v>
                </c:pt>
                <c:pt idx="8808">
                  <c:v>11.99849023</c:v>
                </c:pt>
                <c:pt idx="8809">
                  <c:v>11.998952470000001</c:v>
                </c:pt>
                <c:pt idx="8810">
                  <c:v>11.998302949999999</c:v>
                </c:pt>
                <c:pt idx="8811">
                  <c:v>11.99786596</c:v>
                </c:pt>
                <c:pt idx="8812">
                  <c:v>12.081217880000001</c:v>
                </c:pt>
                <c:pt idx="8813">
                  <c:v>12.163680019999999</c:v>
                </c:pt>
                <c:pt idx="8814">
                  <c:v>12.07709996</c:v>
                </c:pt>
                <c:pt idx="8815">
                  <c:v>12.075967909999999</c:v>
                </c:pt>
                <c:pt idx="8816">
                  <c:v>11.98986442</c:v>
                </c:pt>
                <c:pt idx="8817">
                  <c:v>11.98686212</c:v>
                </c:pt>
                <c:pt idx="8818">
                  <c:v>11.98410436</c:v>
                </c:pt>
                <c:pt idx="8819">
                  <c:v>11.981912579999999</c:v>
                </c:pt>
                <c:pt idx="8820">
                  <c:v>12.06530034</c:v>
                </c:pt>
                <c:pt idx="8821">
                  <c:v>12.14927067</c:v>
                </c:pt>
                <c:pt idx="8822">
                  <c:v>12.14670424</c:v>
                </c:pt>
                <c:pt idx="8823">
                  <c:v>12.143740790000001</c:v>
                </c:pt>
                <c:pt idx="8824">
                  <c:v>12.138926189999999</c:v>
                </c:pt>
                <c:pt idx="8825">
                  <c:v>11.96724444</c:v>
                </c:pt>
                <c:pt idx="8826">
                  <c:v>11.963932789999999</c:v>
                </c:pt>
                <c:pt idx="8827">
                  <c:v>12.042585519999999</c:v>
                </c:pt>
                <c:pt idx="8828">
                  <c:v>12.12420068</c:v>
                </c:pt>
                <c:pt idx="8829">
                  <c:v>12.11994017</c:v>
                </c:pt>
                <c:pt idx="8830">
                  <c:v>12.20097734</c:v>
                </c:pt>
                <c:pt idx="8831">
                  <c:v>12.542632960000001</c:v>
                </c:pt>
                <c:pt idx="8832">
                  <c:v>12.805513599999999</c:v>
                </c:pt>
                <c:pt idx="8833">
                  <c:v>13.074144609999999</c:v>
                </c:pt>
                <c:pt idx="8834">
                  <c:v>13.34896271</c:v>
                </c:pt>
                <c:pt idx="8835">
                  <c:v>13.72348564</c:v>
                </c:pt>
                <c:pt idx="8836">
                  <c:v>14.01158693</c:v>
                </c:pt>
                <c:pt idx="8837">
                  <c:v>14.982906910000001</c:v>
                </c:pt>
                <c:pt idx="8838">
                  <c:v>15.06205535</c:v>
                </c:pt>
                <c:pt idx="8839">
                  <c:v>14.43938953</c:v>
                </c:pt>
                <c:pt idx="8840">
                  <c:v>14.28936771</c:v>
                </c:pt>
                <c:pt idx="8841">
                  <c:v>14.4823497</c:v>
                </c:pt>
                <c:pt idx="8842">
                  <c:v>14.366800980000001</c:v>
                </c:pt>
                <c:pt idx="8843">
                  <c:v>13.803847210000001</c:v>
                </c:pt>
                <c:pt idx="8844">
                  <c:v>14.12590861</c:v>
                </c:pt>
                <c:pt idx="8845">
                  <c:v>13.999952589999999</c:v>
                </c:pt>
                <c:pt idx="8846">
                  <c:v>13.705117530000001</c:v>
                </c:pt>
                <c:pt idx="8847">
                  <c:v>13.608132449999999</c:v>
                </c:pt>
                <c:pt idx="8848">
                  <c:v>13.4183124</c:v>
                </c:pt>
                <c:pt idx="8849">
                  <c:v>13.32277889</c:v>
                </c:pt>
                <c:pt idx="8850">
                  <c:v>13.13851906</c:v>
                </c:pt>
                <c:pt idx="8851">
                  <c:v>12.777780780000001</c:v>
                </c:pt>
                <c:pt idx="8852">
                  <c:v>12.61571275</c:v>
                </c:pt>
                <c:pt idx="8853">
                  <c:v>12.440099160000001</c:v>
                </c:pt>
                <c:pt idx="8854">
                  <c:v>12.35158294</c:v>
                </c:pt>
                <c:pt idx="8855">
                  <c:v>12.4230131</c:v>
                </c:pt>
                <c:pt idx="8856">
                  <c:v>12.249532500000001</c:v>
                </c:pt>
                <c:pt idx="8857">
                  <c:v>11.925844059999999</c:v>
                </c:pt>
                <c:pt idx="8858">
                  <c:v>11.84308395</c:v>
                </c:pt>
                <c:pt idx="8859">
                  <c:v>11.76183612</c:v>
                </c:pt>
                <c:pt idx="8860">
                  <c:v>11.84685857</c:v>
                </c:pt>
                <c:pt idx="8861">
                  <c:v>11.834399790000001</c:v>
                </c:pt>
                <c:pt idx="8862">
                  <c:v>11.66913781</c:v>
                </c:pt>
                <c:pt idx="8863">
                  <c:v>11.66887045</c:v>
                </c:pt>
                <c:pt idx="8864">
                  <c:v>11.66976652</c:v>
                </c:pt>
                <c:pt idx="8865">
                  <c:v>11.508225639999999</c:v>
                </c:pt>
                <c:pt idx="8866">
                  <c:v>11.11101075</c:v>
                </c:pt>
                <c:pt idx="8867">
                  <c:v>10.659988999999999</c:v>
                </c:pt>
                <c:pt idx="8868">
                  <c:v>11.01149511</c:v>
                </c:pt>
                <c:pt idx="8869">
                  <c:v>10.90804833</c:v>
                </c:pt>
                <c:pt idx="8870">
                  <c:v>10.98441019</c:v>
                </c:pt>
                <c:pt idx="8871">
                  <c:v>10.095279980000001</c:v>
                </c:pt>
                <c:pt idx="8872">
                  <c:v>10.330585660000001</c:v>
                </c:pt>
                <c:pt idx="8873">
                  <c:v>10.41469871</c:v>
                </c:pt>
                <c:pt idx="8874">
                  <c:v>10.605196299999999</c:v>
                </c:pt>
                <c:pt idx="8875">
                  <c:v>11.33297589</c:v>
                </c:pt>
                <c:pt idx="8876">
                  <c:v>12.046320769999999</c:v>
                </c:pt>
                <c:pt idx="8877">
                  <c:v>11.598552890000001</c:v>
                </c:pt>
                <c:pt idx="8878">
                  <c:v>11.26051442</c:v>
                </c:pt>
                <c:pt idx="8879">
                  <c:v>11.443785289999999</c:v>
                </c:pt>
                <c:pt idx="8880">
                  <c:v>11.616169579999999</c:v>
                </c:pt>
                <c:pt idx="8881">
                  <c:v>10.99375833</c:v>
                </c:pt>
                <c:pt idx="8882">
                  <c:v>9.7043293520000002</c:v>
                </c:pt>
                <c:pt idx="8883">
                  <c:v>9.6074504659999995</c:v>
                </c:pt>
                <c:pt idx="8884">
                  <c:v>10.21747162</c:v>
                </c:pt>
                <c:pt idx="8885">
                  <c:v>10.13540596</c:v>
                </c:pt>
                <c:pt idx="8886">
                  <c:v>9.6149487039999997</c:v>
                </c:pt>
                <c:pt idx="8887">
                  <c:v>9.4502817219999997</c:v>
                </c:pt>
                <c:pt idx="8888">
                  <c:v>9.3497513899999998</c:v>
                </c:pt>
                <c:pt idx="8889">
                  <c:v>9.2722481890000008</c:v>
                </c:pt>
                <c:pt idx="8890">
                  <c:v>9.3156496830000002</c:v>
                </c:pt>
                <c:pt idx="8891">
                  <c:v>9.1595297850000001</c:v>
                </c:pt>
                <c:pt idx="8892">
                  <c:v>9.4515410979999999</c:v>
                </c:pt>
                <c:pt idx="8893">
                  <c:v>10.328246180000001</c:v>
                </c:pt>
                <c:pt idx="8894">
                  <c:v>10.93341901</c:v>
                </c:pt>
                <c:pt idx="8895">
                  <c:v>11.289985890000001</c:v>
                </c:pt>
                <c:pt idx="8896">
                  <c:v>11.73961267</c:v>
                </c:pt>
                <c:pt idx="8897">
                  <c:v>11.958876910000001</c:v>
                </c:pt>
                <c:pt idx="8898">
                  <c:v>11.97036305</c:v>
                </c:pt>
                <c:pt idx="8899">
                  <c:v>11.72293065</c:v>
                </c:pt>
                <c:pt idx="8900">
                  <c:v>11.49087609</c:v>
                </c:pt>
                <c:pt idx="8901">
                  <c:v>11.2347246</c:v>
                </c:pt>
                <c:pt idx="8902">
                  <c:v>11.24229624</c:v>
                </c:pt>
                <c:pt idx="8903">
                  <c:v>11.236725399999999</c:v>
                </c:pt>
                <c:pt idx="8904">
                  <c:v>11.04394739</c:v>
                </c:pt>
                <c:pt idx="8905">
                  <c:v>11.22080206</c:v>
                </c:pt>
                <c:pt idx="8906">
                  <c:v>11.326901960000001</c:v>
                </c:pt>
                <c:pt idx="8907">
                  <c:v>11.21401184</c:v>
                </c:pt>
                <c:pt idx="8908">
                  <c:v>11.41156528</c:v>
                </c:pt>
                <c:pt idx="8909">
                  <c:v>11.63721891</c:v>
                </c:pt>
                <c:pt idx="8910">
                  <c:v>11.341700899999999</c:v>
                </c:pt>
                <c:pt idx="8911">
                  <c:v>11.397985159999999</c:v>
                </c:pt>
                <c:pt idx="8912">
                  <c:v>11.37486352</c:v>
                </c:pt>
                <c:pt idx="8913">
                  <c:v>11.316106120000001</c:v>
                </c:pt>
                <c:pt idx="8914">
                  <c:v>11.15839618</c:v>
                </c:pt>
                <c:pt idx="8915">
                  <c:v>11.292938189999999</c:v>
                </c:pt>
                <c:pt idx="8916">
                  <c:v>11.35042144</c:v>
                </c:pt>
                <c:pt idx="8917">
                  <c:v>11.170890180000001</c:v>
                </c:pt>
                <c:pt idx="8918">
                  <c:v>11.2448701</c:v>
                </c:pt>
                <c:pt idx="8919">
                  <c:v>11.097412820000001</c:v>
                </c:pt>
                <c:pt idx="8920">
                  <c:v>11.016753810000001</c:v>
                </c:pt>
                <c:pt idx="8921">
                  <c:v>10.86167068</c:v>
                </c:pt>
                <c:pt idx="8922">
                  <c:v>10.70834726</c:v>
                </c:pt>
                <c:pt idx="8923">
                  <c:v>10.861893650000001</c:v>
                </c:pt>
                <c:pt idx="8924">
                  <c:v>10.93839374</c:v>
                </c:pt>
                <c:pt idx="8925">
                  <c:v>11.09216226</c:v>
                </c:pt>
                <c:pt idx="8926">
                  <c:v>11.167236040000001</c:v>
                </c:pt>
                <c:pt idx="8927">
                  <c:v>11.05776064</c:v>
                </c:pt>
                <c:pt idx="8928">
                  <c:v>10.935662069999999</c:v>
                </c:pt>
                <c:pt idx="8929">
                  <c:v>11.03237534</c:v>
                </c:pt>
                <c:pt idx="8930">
                  <c:v>11.246846010000001</c:v>
                </c:pt>
                <c:pt idx="8931">
                  <c:v>11.40262879</c:v>
                </c:pt>
                <c:pt idx="8932">
                  <c:v>11.613485499999999</c:v>
                </c:pt>
                <c:pt idx="8933">
                  <c:v>11.81798392</c:v>
                </c:pt>
                <c:pt idx="8934">
                  <c:v>11.75047047</c:v>
                </c:pt>
                <c:pt idx="8935">
                  <c:v>11.91876136</c:v>
                </c:pt>
                <c:pt idx="8936">
                  <c:v>12.08485166</c:v>
                </c:pt>
                <c:pt idx="8937">
                  <c:v>13.211447250000001</c:v>
                </c:pt>
                <c:pt idx="8938">
                  <c:v>13.47572048</c:v>
                </c:pt>
                <c:pt idx="8939">
                  <c:v>12.957143159999999</c:v>
                </c:pt>
                <c:pt idx="8940">
                  <c:v>12.671004480000001</c:v>
                </c:pt>
                <c:pt idx="8941">
                  <c:v>12.698510929999999</c:v>
                </c:pt>
                <c:pt idx="8942">
                  <c:v>12.63476958</c:v>
                </c:pt>
                <c:pt idx="8943">
                  <c:v>12.7770426</c:v>
                </c:pt>
                <c:pt idx="8944">
                  <c:v>13.011539900000001</c:v>
                </c:pt>
                <c:pt idx="8945">
                  <c:v>12.844182480000001</c:v>
                </c:pt>
                <c:pt idx="8946">
                  <c:v>12.84316265</c:v>
                </c:pt>
                <c:pt idx="8947">
                  <c:v>12.843427800000001</c:v>
                </c:pt>
                <c:pt idx="8948">
                  <c:v>12.679557839999999</c:v>
                </c:pt>
                <c:pt idx="8949">
                  <c:v>12.68010374</c:v>
                </c:pt>
                <c:pt idx="8950">
                  <c:v>12.59188164</c:v>
                </c:pt>
                <c:pt idx="8951">
                  <c:v>12.41793277</c:v>
                </c:pt>
                <c:pt idx="8952">
                  <c:v>12.33036609</c:v>
                </c:pt>
                <c:pt idx="8953">
                  <c:v>12.24337618</c:v>
                </c:pt>
                <c:pt idx="8954">
                  <c:v>12.24373057</c:v>
                </c:pt>
                <c:pt idx="8955">
                  <c:v>12.07436021</c:v>
                </c:pt>
                <c:pt idx="8956">
                  <c:v>12.07603834</c:v>
                </c:pt>
                <c:pt idx="8957">
                  <c:v>12.160975240000001</c:v>
                </c:pt>
                <c:pt idx="8958">
                  <c:v>12.063268860000001</c:v>
                </c:pt>
                <c:pt idx="8959">
                  <c:v>11.982093730000001</c:v>
                </c:pt>
                <c:pt idx="8960">
                  <c:v>12.06762215</c:v>
                </c:pt>
                <c:pt idx="8961">
                  <c:v>12.23758374</c:v>
                </c:pt>
                <c:pt idx="8962">
                  <c:v>12.22574219</c:v>
                </c:pt>
                <c:pt idx="8963">
                  <c:v>12.023279430000001</c:v>
                </c:pt>
                <c:pt idx="8964">
                  <c:v>11.555976899999999</c:v>
                </c:pt>
                <c:pt idx="8965">
                  <c:v>11.35807163</c:v>
                </c:pt>
                <c:pt idx="8966">
                  <c:v>11.193189289999999</c:v>
                </c:pt>
                <c:pt idx="8967">
                  <c:v>10.988655789999999</c:v>
                </c:pt>
                <c:pt idx="8968">
                  <c:v>10.769157330000001</c:v>
                </c:pt>
                <c:pt idx="8969">
                  <c:v>10.50538792</c:v>
                </c:pt>
                <c:pt idx="8970">
                  <c:v>10.575088969999999</c:v>
                </c:pt>
                <c:pt idx="8971">
                  <c:v>10.574624529999999</c:v>
                </c:pt>
                <c:pt idx="8972">
                  <c:v>10.83446264</c:v>
                </c:pt>
                <c:pt idx="8973">
                  <c:v>11.115457579999999</c:v>
                </c:pt>
                <c:pt idx="8974">
                  <c:v>11.285743310000001</c:v>
                </c:pt>
                <c:pt idx="8975">
                  <c:v>11.128806640000001</c:v>
                </c:pt>
                <c:pt idx="8976">
                  <c:v>10.94356146</c:v>
                </c:pt>
                <c:pt idx="8977">
                  <c:v>10.196645180000001</c:v>
                </c:pt>
                <c:pt idx="8978">
                  <c:v>9.5155066949999991</c:v>
                </c:pt>
                <c:pt idx="8979">
                  <c:v>8.9197464629999992</c:v>
                </c:pt>
                <c:pt idx="8980">
                  <c:v>8.4812106309999997</c:v>
                </c:pt>
                <c:pt idx="8981">
                  <c:v>8.4449667230000003</c:v>
                </c:pt>
                <c:pt idx="8982">
                  <c:v>8.3154956569999996</c:v>
                </c:pt>
                <c:pt idx="8983">
                  <c:v>8.3052748310000002</c:v>
                </c:pt>
                <c:pt idx="8984">
                  <c:v>8.2674605660000005</c:v>
                </c:pt>
                <c:pt idx="8985">
                  <c:v>8.2872355570000007</c:v>
                </c:pt>
                <c:pt idx="8986">
                  <c:v>7.8997966130000004</c:v>
                </c:pt>
                <c:pt idx="8987">
                  <c:v>7.9187058749999997</c:v>
                </c:pt>
                <c:pt idx="8988">
                  <c:v>7.6890791700000003</c:v>
                </c:pt>
                <c:pt idx="8989">
                  <c:v>7.6420828629999997</c:v>
                </c:pt>
                <c:pt idx="8990">
                  <c:v>7.5790946119999996</c:v>
                </c:pt>
                <c:pt idx="8991">
                  <c:v>7.7734087289999998</c:v>
                </c:pt>
                <c:pt idx="8992">
                  <c:v>7.6816008389999997</c:v>
                </c:pt>
                <c:pt idx="8993">
                  <c:v>7.5736914390000001</c:v>
                </c:pt>
                <c:pt idx="8994">
                  <c:v>7.4092737629999998</c:v>
                </c:pt>
                <c:pt idx="8995">
                  <c:v>7.1965907119999999</c:v>
                </c:pt>
                <c:pt idx="8996">
                  <c:v>6.9536626100000003</c:v>
                </c:pt>
                <c:pt idx="8997">
                  <c:v>6.9331505529999999</c:v>
                </c:pt>
                <c:pt idx="8998">
                  <c:v>7.165696176</c:v>
                </c:pt>
                <c:pt idx="8999">
                  <c:v>7.2532552880000001</c:v>
                </c:pt>
                <c:pt idx="9000">
                  <c:v>7.8127479490000002</c:v>
                </c:pt>
                <c:pt idx="9001">
                  <c:v>8.6455094819999996</c:v>
                </c:pt>
                <c:pt idx="9002">
                  <c:v>9.8022620020000009</c:v>
                </c:pt>
                <c:pt idx="9003">
                  <c:v>10.48763681</c:v>
                </c:pt>
                <c:pt idx="9004">
                  <c:v>10.86876372</c:v>
                </c:pt>
                <c:pt idx="9005">
                  <c:v>10.485761589999999</c:v>
                </c:pt>
                <c:pt idx="9006">
                  <c:v>10.04108424</c:v>
                </c:pt>
                <c:pt idx="9007">
                  <c:v>9.8243249890000008</c:v>
                </c:pt>
                <c:pt idx="9008">
                  <c:v>9.7516161500000003</c:v>
                </c:pt>
                <c:pt idx="9009">
                  <c:v>9.7592714310000002</c:v>
                </c:pt>
                <c:pt idx="9010">
                  <c:v>9.7594817589999998</c:v>
                </c:pt>
                <c:pt idx="9011">
                  <c:v>9.4083899370000008</c:v>
                </c:pt>
                <c:pt idx="9012">
                  <c:v>9.4089894510000001</c:v>
                </c:pt>
                <c:pt idx="9013">
                  <c:v>9.1366314400000004</c:v>
                </c:pt>
                <c:pt idx="9014">
                  <c:v>9.1346039290000007</c:v>
                </c:pt>
                <c:pt idx="9015">
                  <c:v>9.1309558420000005</c:v>
                </c:pt>
                <c:pt idx="9016">
                  <c:v>8.995806194</c:v>
                </c:pt>
                <c:pt idx="9017">
                  <c:v>8.9925129360000007</c:v>
                </c:pt>
                <c:pt idx="9018">
                  <c:v>8.9224646090000004</c:v>
                </c:pt>
                <c:pt idx="9019">
                  <c:v>8.9846926870000008</c:v>
                </c:pt>
                <c:pt idx="9020">
                  <c:v>9.1124217709999993</c:v>
                </c:pt>
                <c:pt idx="9021">
                  <c:v>9.3121859919999999</c:v>
                </c:pt>
                <c:pt idx="9022">
                  <c:v>9.4443907720000002</c:v>
                </c:pt>
                <c:pt idx="9023">
                  <c:v>9.7869409760000003</c:v>
                </c:pt>
                <c:pt idx="9024">
                  <c:v>9.785028917</c:v>
                </c:pt>
                <c:pt idx="9025">
                  <c:v>10.070420390000001</c:v>
                </c:pt>
                <c:pt idx="9026">
                  <c:v>10.504024080000001</c:v>
                </c:pt>
                <c:pt idx="9027">
                  <c:v>10.42426605</c:v>
                </c:pt>
                <c:pt idx="9028">
                  <c:v>9.1382533519999996</c:v>
                </c:pt>
                <c:pt idx="9029">
                  <c:v>8.087505556</c:v>
                </c:pt>
                <c:pt idx="9030">
                  <c:v>8.1376069369999993</c:v>
                </c:pt>
                <c:pt idx="9031">
                  <c:v>9.5666442549999999</c:v>
                </c:pt>
                <c:pt idx="9032">
                  <c:v>9.3561827690000001</c:v>
                </c:pt>
                <c:pt idx="9033">
                  <c:v>9.80467099</c:v>
                </c:pt>
                <c:pt idx="9034">
                  <c:v>9.804430623</c:v>
                </c:pt>
                <c:pt idx="9035">
                  <c:v>8.6470864570000003</c:v>
                </c:pt>
                <c:pt idx="9036">
                  <c:v>8.6772148189999996</c:v>
                </c:pt>
                <c:pt idx="9037">
                  <c:v>8.4997907870000002</c:v>
                </c:pt>
                <c:pt idx="9038">
                  <c:v>8.3722362070000003</c:v>
                </c:pt>
                <c:pt idx="9039">
                  <c:v>8.5035432019999995</c:v>
                </c:pt>
                <c:pt idx="9040">
                  <c:v>8.5398674670000005</c:v>
                </c:pt>
                <c:pt idx="9041">
                  <c:v>8.5394840940000005</c:v>
                </c:pt>
                <c:pt idx="9042">
                  <c:v>8.5026360390000004</c:v>
                </c:pt>
                <c:pt idx="9043">
                  <c:v>8.3222744609999992</c:v>
                </c:pt>
                <c:pt idx="9044">
                  <c:v>8.3955867180000006</c:v>
                </c:pt>
                <c:pt idx="9045">
                  <c:v>8.4468818450000001</c:v>
                </c:pt>
                <c:pt idx="9046">
                  <c:v>8.4918212830000002</c:v>
                </c:pt>
                <c:pt idx="9047">
                  <c:v>8.5304591470000002</c:v>
                </c:pt>
                <c:pt idx="9048">
                  <c:v>8.4699375509999992</c:v>
                </c:pt>
                <c:pt idx="9049">
                  <c:v>8.2737975919999993</c:v>
                </c:pt>
                <c:pt idx="9050">
                  <c:v>8.3572804779999998</c:v>
                </c:pt>
                <c:pt idx="9051">
                  <c:v>8.5523301580000002</c:v>
                </c:pt>
                <c:pt idx="9052">
                  <c:v>8.5816888230000004</c:v>
                </c:pt>
                <c:pt idx="9053">
                  <c:v>8.7668699459999999</c:v>
                </c:pt>
                <c:pt idx="9054">
                  <c:v>8.9983147349999992</c:v>
                </c:pt>
                <c:pt idx="9055">
                  <c:v>9.1194523430000007</c:v>
                </c:pt>
                <c:pt idx="9056">
                  <c:v>9.5515471450000007</c:v>
                </c:pt>
                <c:pt idx="9057">
                  <c:v>9.7104636650000007</c:v>
                </c:pt>
                <c:pt idx="9058">
                  <c:v>9.7211319970000005</c:v>
                </c:pt>
                <c:pt idx="9059">
                  <c:v>9.6805607089999999</c:v>
                </c:pt>
                <c:pt idx="9060">
                  <c:v>9.6910726530000009</c:v>
                </c:pt>
                <c:pt idx="9061">
                  <c:v>9.618595912</c:v>
                </c:pt>
                <c:pt idx="9062">
                  <c:v>9.6154510109999993</c:v>
                </c:pt>
                <c:pt idx="9063">
                  <c:v>9.6126828540000009</c:v>
                </c:pt>
                <c:pt idx="9064">
                  <c:v>9.5404508789999998</c:v>
                </c:pt>
                <c:pt idx="9065">
                  <c:v>9.7494203640000006</c:v>
                </c:pt>
                <c:pt idx="9066">
                  <c:v>9.8182373149999993</c:v>
                </c:pt>
                <c:pt idx="9067">
                  <c:v>10.104358639999999</c:v>
                </c:pt>
                <c:pt idx="9068">
                  <c:v>10.32208881</c:v>
                </c:pt>
                <c:pt idx="9069">
                  <c:v>10.857715669999999</c:v>
                </c:pt>
                <c:pt idx="9070">
                  <c:v>10.584895449999999</c:v>
                </c:pt>
                <c:pt idx="9071">
                  <c:v>10.389402329999999</c:v>
                </c:pt>
                <c:pt idx="9072">
                  <c:v>10.09376342</c:v>
                </c:pt>
                <c:pt idx="9073">
                  <c:v>9.9541381199999996</c:v>
                </c:pt>
                <c:pt idx="9074">
                  <c:v>9.638356602</c:v>
                </c:pt>
                <c:pt idx="9075">
                  <c:v>9.4122081529999999</c:v>
                </c:pt>
                <c:pt idx="9076">
                  <c:v>9.1248691100000006</c:v>
                </c:pt>
                <c:pt idx="9077">
                  <c:v>9.0783350239999994</c:v>
                </c:pt>
                <c:pt idx="9078">
                  <c:v>9.2130796430000004</c:v>
                </c:pt>
                <c:pt idx="9079">
                  <c:v>9.1442949890000005</c:v>
                </c:pt>
                <c:pt idx="9080">
                  <c:v>8.7609199469999997</c:v>
                </c:pt>
                <c:pt idx="9081">
                  <c:v>9.1850508749999999</c:v>
                </c:pt>
                <c:pt idx="9082">
                  <c:v>9.0262061950000003</c:v>
                </c:pt>
                <c:pt idx="9083">
                  <c:v>9.2156009179999998</c:v>
                </c:pt>
                <c:pt idx="9084">
                  <c:v>9.3739064810000006</c:v>
                </c:pt>
                <c:pt idx="9085">
                  <c:v>9.5184493640000003</c:v>
                </c:pt>
                <c:pt idx="9086">
                  <c:v>9.7519230849999996</c:v>
                </c:pt>
                <c:pt idx="9087">
                  <c:v>9.9480770150000009</c:v>
                </c:pt>
                <c:pt idx="9088">
                  <c:v>10.16268644</c:v>
                </c:pt>
                <c:pt idx="9089">
                  <c:v>9.9690233859999999</c:v>
                </c:pt>
                <c:pt idx="9090">
                  <c:v>9.9212920310000001</c:v>
                </c:pt>
                <c:pt idx="9091">
                  <c:v>9.7466689599999992</c:v>
                </c:pt>
                <c:pt idx="9092">
                  <c:v>9.7695225860000008</c:v>
                </c:pt>
                <c:pt idx="9093">
                  <c:v>9.5277513149999997</c:v>
                </c:pt>
                <c:pt idx="9094">
                  <c:v>9.111181942</c:v>
                </c:pt>
                <c:pt idx="9095">
                  <c:v>8.9521939679999996</c:v>
                </c:pt>
                <c:pt idx="9096">
                  <c:v>8.5559315110000007</c:v>
                </c:pt>
                <c:pt idx="9097">
                  <c:v>8.3323646470000003</c:v>
                </c:pt>
                <c:pt idx="9098">
                  <c:v>8.2158032290000005</c:v>
                </c:pt>
                <c:pt idx="9099">
                  <c:v>8.2697385430000008</c:v>
                </c:pt>
                <c:pt idx="9100">
                  <c:v>7.62797679</c:v>
                </c:pt>
                <c:pt idx="9101">
                  <c:v>7.1596289300000002</c:v>
                </c:pt>
                <c:pt idx="9102">
                  <c:v>6.9379860029999998</c:v>
                </c:pt>
                <c:pt idx="9103">
                  <c:v>6.8739533269999997</c:v>
                </c:pt>
                <c:pt idx="9104">
                  <c:v>6.6615667949999997</c:v>
                </c:pt>
                <c:pt idx="9105">
                  <c:v>6.6014135249999999</c:v>
                </c:pt>
                <c:pt idx="9106">
                  <c:v>6.4934532740000002</c:v>
                </c:pt>
                <c:pt idx="9107">
                  <c:v>6.1978844740000003</c:v>
                </c:pt>
                <c:pt idx="9108">
                  <c:v>5.9877069340000002</c:v>
                </c:pt>
                <c:pt idx="9109">
                  <c:v>5.9047268229999998</c:v>
                </c:pt>
                <c:pt idx="9110">
                  <c:v>5.9322267630000001</c:v>
                </c:pt>
                <c:pt idx="9111">
                  <c:v>6.1618667929999997</c:v>
                </c:pt>
                <c:pt idx="9112">
                  <c:v>6.2399394199999998</c:v>
                </c:pt>
                <c:pt idx="9113">
                  <c:v>5.9881270070000001</c:v>
                </c:pt>
                <c:pt idx="9114">
                  <c:v>5.8861609919999998</c:v>
                </c:pt>
                <c:pt idx="9115">
                  <c:v>6.0427253759999999</c:v>
                </c:pt>
                <c:pt idx="9116">
                  <c:v>5.9851567430000001</c:v>
                </c:pt>
                <c:pt idx="9117">
                  <c:v>5.9743021340000002</c:v>
                </c:pt>
                <c:pt idx="9118">
                  <c:v>5.6572179499999997</c:v>
                </c:pt>
                <c:pt idx="9119">
                  <c:v>5.0337662099999996</c:v>
                </c:pt>
                <c:pt idx="9120">
                  <c:v>4.8699143449999998</c:v>
                </c:pt>
                <c:pt idx="9121">
                  <c:v>4.8370598779999998</c:v>
                </c:pt>
                <c:pt idx="9122">
                  <c:v>4.788313681</c:v>
                </c:pt>
                <c:pt idx="9123">
                  <c:v>4.8776381210000004</c:v>
                </c:pt>
                <c:pt idx="9124">
                  <c:v>5.2261535480000001</c:v>
                </c:pt>
                <c:pt idx="9125">
                  <c:v>4.9014465840000003</c:v>
                </c:pt>
                <c:pt idx="9126">
                  <c:v>5.2562902549999997</c:v>
                </c:pt>
                <c:pt idx="9127">
                  <c:v>5.8137145979999998</c:v>
                </c:pt>
                <c:pt idx="9128">
                  <c:v>5.588340895</c:v>
                </c:pt>
                <c:pt idx="9129">
                  <c:v>5.5291791689999998</c:v>
                </c:pt>
                <c:pt idx="9130">
                  <c:v>5.2657852570000001</c:v>
                </c:pt>
                <c:pt idx="9131">
                  <c:v>5.3946946179999999</c:v>
                </c:pt>
                <c:pt idx="9132">
                  <c:v>5.3497251459999999</c:v>
                </c:pt>
                <c:pt idx="9133">
                  <c:v>5.0596200869999999</c:v>
                </c:pt>
                <c:pt idx="9134">
                  <c:v>4.7323189799999996</c:v>
                </c:pt>
                <c:pt idx="9135">
                  <c:v>4.6642827970000003</c:v>
                </c:pt>
                <c:pt idx="9136">
                  <c:v>4.4530975420000001</c:v>
                </c:pt>
                <c:pt idx="9137">
                  <c:v>4.4676089609999998</c:v>
                </c:pt>
                <c:pt idx="9138">
                  <c:v>4.2163865659999997</c:v>
                </c:pt>
                <c:pt idx="9139">
                  <c:v>4.4120200970000001</c:v>
                </c:pt>
                <c:pt idx="9140">
                  <c:v>4.6948193739999997</c:v>
                </c:pt>
                <c:pt idx="9141">
                  <c:v>5.0056528550000001</c:v>
                </c:pt>
                <c:pt idx="9142">
                  <c:v>5.1914534659999996</c:v>
                </c:pt>
                <c:pt idx="9143">
                  <c:v>5.3252364810000001</c:v>
                </c:pt>
                <c:pt idx="9144">
                  <c:v>5.4370652279999998</c:v>
                </c:pt>
                <c:pt idx="9145">
                  <c:v>5.6413938449999996</c:v>
                </c:pt>
                <c:pt idx="9146">
                  <c:v>5.8520219469999999</c:v>
                </c:pt>
                <c:pt idx="9147">
                  <c:v>6.0421301170000001</c:v>
                </c:pt>
                <c:pt idx="9148">
                  <c:v>6.1014413809999999</c:v>
                </c:pt>
                <c:pt idx="9149">
                  <c:v>5.9025829649999997</c:v>
                </c:pt>
                <c:pt idx="9150">
                  <c:v>5.8674169569999997</c:v>
                </c:pt>
                <c:pt idx="9151">
                  <c:v>5.6423568619999998</c:v>
                </c:pt>
                <c:pt idx="9152">
                  <c:v>5.2916510680000002</c:v>
                </c:pt>
                <c:pt idx="9153">
                  <c:v>5.073262433</c:v>
                </c:pt>
                <c:pt idx="9154">
                  <c:v>5.1271294379999999</c:v>
                </c:pt>
                <c:pt idx="9155">
                  <c:v>5.1682447570000001</c:v>
                </c:pt>
                <c:pt idx="9156">
                  <c:v>5.2444280939999999</c:v>
                </c:pt>
                <c:pt idx="9157">
                  <c:v>5.33648495</c:v>
                </c:pt>
                <c:pt idx="9158">
                  <c:v>5.1889961170000003</c:v>
                </c:pt>
                <c:pt idx="9159">
                  <c:v>5.1979955850000001</c:v>
                </c:pt>
                <c:pt idx="9160">
                  <c:v>5.0158066129999996</c:v>
                </c:pt>
                <c:pt idx="9161">
                  <c:v>5.3702566340000004</c:v>
                </c:pt>
                <c:pt idx="9162">
                  <c:v>5.7834007920000001</c:v>
                </c:pt>
                <c:pt idx="9163">
                  <c:v>6.6777702149999998</c:v>
                </c:pt>
                <c:pt idx="9164">
                  <c:v>7.7486141550000003</c:v>
                </c:pt>
                <c:pt idx="9165">
                  <c:v>7.9467678169999996</c:v>
                </c:pt>
                <c:pt idx="9166">
                  <c:v>7.8959785189999998</c:v>
                </c:pt>
                <c:pt idx="9167">
                  <c:v>7.3787736910000001</c:v>
                </c:pt>
                <c:pt idx="9168">
                  <c:v>7.0870616240000004</c:v>
                </c:pt>
                <c:pt idx="9169">
                  <c:v>6.922770366</c:v>
                </c:pt>
                <c:pt idx="9170">
                  <c:v>6.6605539340000002</c:v>
                </c:pt>
                <c:pt idx="9171">
                  <c:v>6.786898388</c:v>
                </c:pt>
                <c:pt idx="9172">
                  <c:v>6.6019406900000002</c:v>
                </c:pt>
                <c:pt idx="9173">
                  <c:v>6.8811988089999998</c:v>
                </c:pt>
                <c:pt idx="9174">
                  <c:v>6.7661212270000002</c:v>
                </c:pt>
                <c:pt idx="9175">
                  <c:v>6.5302841020000004</c:v>
                </c:pt>
                <c:pt idx="9176">
                  <c:v>6.3962844419999998</c:v>
                </c:pt>
                <c:pt idx="9177">
                  <c:v>6.3277376390000004</c:v>
                </c:pt>
                <c:pt idx="9178">
                  <c:v>6.3335228480000003</c:v>
                </c:pt>
                <c:pt idx="9179">
                  <c:v>6.3401354769999996</c:v>
                </c:pt>
                <c:pt idx="9180">
                  <c:v>6.4208485020000001</c:v>
                </c:pt>
                <c:pt idx="9181">
                  <c:v>6.3698575899999996</c:v>
                </c:pt>
                <c:pt idx="9182">
                  <c:v>6.8835730149999996</c:v>
                </c:pt>
                <c:pt idx="9183">
                  <c:v>8.8319665020000002</c:v>
                </c:pt>
                <c:pt idx="9184">
                  <c:v>8.7428429409999993</c:v>
                </c:pt>
                <c:pt idx="9185">
                  <c:v>7.9143784439999996</c:v>
                </c:pt>
                <c:pt idx="9186">
                  <c:v>7.3569068890000002</c:v>
                </c:pt>
                <c:pt idx="9187">
                  <c:v>7.4394383639999999</c:v>
                </c:pt>
                <c:pt idx="9188">
                  <c:v>7.6546851939999998</c:v>
                </c:pt>
                <c:pt idx="9189">
                  <c:v>7.4693100259999996</c:v>
                </c:pt>
                <c:pt idx="9190">
                  <c:v>7.3565999350000002</c:v>
                </c:pt>
                <c:pt idx="9191">
                  <c:v>7.3490337280000002</c:v>
                </c:pt>
                <c:pt idx="9192">
                  <c:v>7.4022909700000001</c:v>
                </c:pt>
                <c:pt idx="9193">
                  <c:v>7.3777990139999998</c:v>
                </c:pt>
                <c:pt idx="9194">
                  <c:v>7.5174948810000002</c:v>
                </c:pt>
                <c:pt idx="9195">
                  <c:v>8.0845079660000003</c:v>
                </c:pt>
                <c:pt idx="9196">
                  <c:v>8.3481598560000005</c:v>
                </c:pt>
                <c:pt idx="9197">
                  <c:v>8.4941089830000003</c:v>
                </c:pt>
                <c:pt idx="9198">
                  <c:v>8.6546874959999993</c:v>
                </c:pt>
                <c:pt idx="9199">
                  <c:v>8.8116720550000007</c:v>
                </c:pt>
                <c:pt idx="9200">
                  <c:v>8.9493939079999993</c:v>
                </c:pt>
                <c:pt idx="9201">
                  <c:v>9.1461340129999993</c:v>
                </c:pt>
                <c:pt idx="9202">
                  <c:v>9.6409650039999999</c:v>
                </c:pt>
                <c:pt idx="9203">
                  <c:v>10.106858689999999</c:v>
                </c:pt>
                <c:pt idx="9204">
                  <c:v>10.31756422</c:v>
                </c:pt>
                <c:pt idx="9205">
                  <c:v>10.48011981</c:v>
                </c:pt>
                <c:pt idx="9206">
                  <c:v>10.51608352</c:v>
                </c:pt>
                <c:pt idx="9207">
                  <c:v>10.69668345</c:v>
                </c:pt>
                <c:pt idx="9208">
                  <c:v>11.2322615</c:v>
                </c:pt>
                <c:pt idx="9209">
                  <c:v>11.51908974</c:v>
                </c:pt>
                <c:pt idx="9210">
                  <c:v>11.51893082</c:v>
                </c:pt>
                <c:pt idx="9211">
                  <c:v>11.46482681</c:v>
                </c:pt>
                <c:pt idx="9212">
                  <c:v>11.29001309</c:v>
                </c:pt>
                <c:pt idx="9213">
                  <c:v>11.51964609</c:v>
                </c:pt>
                <c:pt idx="9214">
                  <c:v>11.34261133</c:v>
                </c:pt>
                <c:pt idx="9215">
                  <c:v>11.24673267</c:v>
                </c:pt>
                <c:pt idx="9216">
                  <c:v>11.187798129999999</c:v>
                </c:pt>
                <c:pt idx="9217">
                  <c:v>11.18552854</c:v>
                </c:pt>
                <c:pt idx="9218">
                  <c:v>10.883418199999999</c:v>
                </c:pt>
                <c:pt idx="9219">
                  <c:v>10.33468976</c:v>
                </c:pt>
                <c:pt idx="9220">
                  <c:v>9.2329710009999992</c:v>
                </c:pt>
                <c:pt idx="9221">
                  <c:v>9.3219406360000008</c:v>
                </c:pt>
                <c:pt idx="9222">
                  <c:v>9.0881399500000004</c:v>
                </c:pt>
                <c:pt idx="9223">
                  <c:v>9.4060866300000008</c:v>
                </c:pt>
                <c:pt idx="9224">
                  <c:v>9.5190240030000002</c:v>
                </c:pt>
                <c:pt idx="9225">
                  <c:v>9.4446458969999991</c:v>
                </c:pt>
                <c:pt idx="9226">
                  <c:v>9.9540439979999995</c:v>
                </c:pt>
                <c:pt idx="9227">
                  <c:v>10.16848759</c:v>
                </c:pt>
                <c:pt idx="9228">
                  <c:v>10.30752625</c:v>
                </c:pt>
                <c:pt idx="9229">
                  <c:v>10.311212810000001</c:v>
                </c:pt>
                <c:pt idx="9230">
                  <c:v>10.639247470000001</c:v>
                </c:pt>
                <c:pt idx="9231">
                  <c:v>11.08396784</c:v>
                </c:pt>
                <c:pt idx="9232">
                  <c:v>11.362141960000001</c:v>
                </c:pt>
                <c:pt idx="9233">
                  <c:v>11.535364019999999</c:v>
                </c:pt>
                <c:pt idx="9234">
                  <c:v>11.71095429</c:v>
                </c:pt>
                <c:pt idx="9235">
                  <c:v>11.749272449999999</c:v>
                </c:pt>
                <c:pt idx="9236">
                  <c:v>11.7594276</c:v>
                </c:pt>
                <c:pt idx="9237">
                  <c:v>11.807825299999999</c:v>
                </c:pt>
                <c:pt idx="9238">
                  <c:v>11.920390749999999</c:v>
                </c:pt>
                <c:pt idx="9239">
                  <c:v>12.06436499</c:v>
                </c:pt>
                <c:pt idx="9240">
                  <c:v>12.181055969999999</c:v>
                </c:pt>
                <c:pt idx="9241">
                  <c:v>12.12005643</c:v>
                </c:pt>
                <c:pt idx="9242">
                  <c:v>12.06278981</c:v>
                </c:pt>
                <c:pt idx="9243">
                  <c:v>11.91669546</c:v>
                </c:pt>
                <c:pt idx="9244">
                  <c:v>11.629739320000001</c:v>
                </c:pt>
                <c:pt idx="9245">
                  <c:v>11.25739089</c:v>
                </c:pt>
                <c:pt idx="9246">
                  <c:v>10.962417220000001</c:v>
                </c:pt>
                <c:pt idx="9247">
                  <c:v>10.93721813</c:v>
                </c:pt>
                <c:pt idx="9248">
                  <c:v>10.76189864</c:v>
                </c:pt>
                <c:pt idx="9249">
                  <c:v>10.66045327</c:v>
                </c:pt>
                <c:pt idx="9250">
                  <c:v>10.42366303</c:v>
                </c:pt>
                <c:pt idx="9251">
                  <c:v>10.387475139999999</c:v>
                </c:pt>
                <c:pt idx="9252">
                  <c:v>10.036656260000001</c:v>
                </c:pt>
                <c:pt idx="9253">
                  <c:v>9.8420110839999992</c:v>
                </c:pt>
                <c:pt idx="9254">
                  <c:v>9.6485125099999998</c:v>
                </c:pt>
                <c:pt idx="9255">
                  <c:v>9.5770896259999994</c:v>
                </c:pt>
                <c:pt idx="9256">
                  <c:v>9.5369821780000006</c:v>
                </c:pt>
                <c:pt idx="9257">
                  <c:v>9.5203660059999997</c:v>
                </c:pt>
                <c:pt idx="9258">
                  <c:v>9.575020232</c:v>
                </c:pt>
                <c:pt idx="9259">
                  <c:v>9.7384235799999992</c:v>
                </c:pt>
                <c:pt idx="9260">
                  <c:v>9.9742063640000005</c:v>
                </c:pt>
                <c:pt idx="9261">
                  <c:v>10.05168756</c:v>
                </c:pt>
                <c:pt idx="9262">
                  <c:v>10.218770770000001</c:v>
                </c:pt>
                <c:pt idx="9263">
                  <c:v>10.37991476</c:v>
                </c:pt>
                <c:pt idx="9264">
                  <c:v>10.35058916</c:v>
                </c:pt>
                <c:pt idx="9265">
                  <c:v>10.37047402</c:v>
                </c:pt>
                <c:pt idx="9266">
                  <c:v>10.04757931</c:v>
                </c:pt>
                <c:pt idx="9267">
                  <c:v>9.8823788990000008</c:v>
                </c:pt>
                <c:pt idx="9268">
                  <c:v>9.7385847810000001</c:v>
                </c:pt>
                <c:pt idx="9269">
                  <c:v>9.3428507869999997</c:v>
                </c:pt>
                <c:pt idx="9270">
                  <c:v>9.3596045120000007</c:v>
                </c:pt>
                <c:pt idx="9271">
                  <c:v>9.6375933549999999</c:v>
                </c:pt>
                <c:pt idx="9272">
                  <c:v>9.7408436829999996</c:v>
                </c:pt>
                <c:pt idx="9273">
                  <c:v>9.3940307470000004</c:v>
                </c:pt>
                <c:pt idx="9274">
                  <c:v>9.2699205039999999</c:v>
                </c:pt>
                <c:pt idx="9275">
                  <c:v>9.9038581949999998</c:v>
                </c:pt>
                <c:pt idx="9276">
                  <c:v>10.811468720000001</c:v>
                </c:pt>
                <c:pt idx="9277">
                  <c:v>11.012573720000001</c:v>
                </c:pt>
                <c:pt idx="9278">
                  <c:v>11.366073330000001</c:v>
                </c:pt>
                <c:pt idx="9279">
                  <c:v>11.747372049999999</c:v>
                </c:pt>
                <c:pt idx="9280">
                  <c:v>11.949109999999999</c:v>
                </c:pt>
                <c:pt idx="9281">
                  <c:v>12.12620328</c:v>
                </c:pt>
                <c:pt idx="9282">
                  <c:v>12.122519240000001</c:v>
                </c:pt>
                <c:pt idx="9283">
                  <c:v>11.87742291</c:v>
                </c:pt>
                <c:pt idx="9284">
                  <c:v>11.472894950000001</c:v>
                </c:pt>
                <c:pt idx="9285">
                  <c:v>11.05676858</c:v>
                </c:pt>
                <c:pt idx="9286">
                  <c:v>10.6507045</c:v>
                </c:pt>
                <c:pt idx="9287">
                  <c:v>10.64151603</c:v>
                </c:pt>
                <c:pt idx="9288">
                  <c:v>10.82611313</c:v>
                </c:pt>
                <c:pt idx="9289">
                  <c:v>11.301393389999999</c:v>
                </c:pt>
                <c:pt idx="9290">
                  <c:v>11.91726019</c:v>
                </c:pt>
                <c:pt idx="9291">
                  <c:v>12.39117467</c:v>
                </c:pt>
                <c:pt idx="9292">
                  <c:v>12.42295313</c:v>
                </c:pt>
                <c:pt idx="9293">
                  <c:v>12.424261639999999</c:v>
                </c:pt>
                <c:pt idx="9294">
                  <c:v>12.252055929999999</c:v>
                </c:pt>
                <c:pt idx="9295">
                  <c:v>12.18032526</c:v>
                </c:pt>
                <c:pt idx="9296">
                  <c:v>11.99942864</c:v>
                </c:pt>
                <c:pt idx="9297">
                  <c:v>12.01365638</c:v>
                </c:pt>
                <c:pt idx="9298">
                  <c:v>11.930013750000001</c:v>
                </c:pt>
                <c:pt idx="9299">
                  <c:v>11.76434457</c:v>
                </c:pt>
                <c:pt idx="9300">
                  <c:v>11.518498170000001</c:v>
                </c:pt>
                <c:pt idx="9301">
                  <c:v>11.437497349999999</c:v>
                </c:pt>
                <c:pt idx="9302">
                  <c:v>11.35478737</c:v>
                </c:pt>
                <c:pt idx="9303">
                  <c:v>11.273562650000001</c:v>
                </c:pt>
                <c:pt idx="9304">
                  <c:v>11.11352055</c:v>
                </c:pt>
                <c:pt idx="9305">
                  <c:v>11.03492428</c:v>
                </c:pt>
                <c:pt idx="9306">
                  <c:v>11.03389555</c:v>
                </c:pt>
                <c:pt idx="9307">
                  <c:v>11.114394280000001</c:v>
                </c:pt>
                <c:pt idx="9308">
                  <c:v>11.435622649999999</c:v>
                </c:pt>
                <c:pt idx="9309">
                  <c:v>11.50261585</c:v>
                </c:pt>
                <c:pt idx="9310">
                  <c:v>11.384250440000001</c:v>
                </c:pt>
                <c:pt idx="9311">
                  <c:v>11.240041809999999</c:v>
                </c:pt>
                <c:pt idx="9312">
                  <c:v>11.087333109999999</c:v>
                </c:pt>
                <c:pt idx="9313">
                  <c:v>11.24738462</c:v>
                </c:pt>
                <c:pt idx="9314">
                  <c:v>11.315672169999999</c:v>
                </c:pt>
                <c:pt idx="9315">
                  <c:v>11.14803714</c:v>
                </c:pt>
                <c:pt idx="9316">
                  <c:v>10.88969546</c:v>
                </c:pt>
                <c:pt idx="9317">
                  <c:v>10.822893820000001</c:v>
                </c:pt>
                <c:pt idx="9318">
                  <c:v>10.89114243</c:v>
                </c:pt>
                <c:pt idx="9319">
                  <c:v>10.893817459999999</c:v>
                </c:pt>
                <c:pt idx="9320">
                  <c:v>10.889448979999999</c:v>
                </c:pt>
                <c:pt idx="9321">
                  <c:v>10.858681069999999</c:v>
                </c:pt>
                <c:pt idx="9322">
                  <c:v>10.75460679</c:v>
                </c:pt>
                <c:pt idx="9323">
                  <c:v>10.006908879999999</c:v>
                </c:pt>
                <c:pt idx="9324">
                  <c:v>9.3994287970000006</c:v>
                </c:pt>
                <c:pt idx="9325">
                  <c:v>9.1510858590000002</c:v>
                </c:pt>
                <c:pt idx="9326">
                  <c:v>9.8050767929999996</c:v>
                </c:pt>
                <c:pt idx="9327">
                  <c:v>10.154265130000001</c:v>
                </c:pt>
                <c:pt idx="9328">
                  <c:v>10.47183126</c:v>
                </c:pt>
                <c:pt idx="9329">
                  <c:v>10.556353550000001</c:v>
                </c:pt>
                <c:pt idx="9330">
                  <c:v>10.479536059999999</c:v>
                </c:pt>
                <c:pt idx="9331">
                  <c:v>10.476130250000001</c:v>
                </c:pt>
                <c:pt idx="9332">
                  <c:v>10.549608170000001</c:v>
                </c:pt>
                <c:pt idx="9333">
                  <c:v>10.011957539999999</c:v>
                </c:pt>
                <c:pt idx="9334">
                  <c:v>9.4246794559999998</c:v>
                </c:pt>
                <c:pt idx="9335">
                  <c:v>8.9761864849999995</c:v>
                </c:pt>
                <c:pt idx="9336">
                  <c:v>8.6852195509999994</c:v>
                </c:pt>
                <c:pt idx="9337">
                  <c:v>8.3708259500000004</c:v>
                </c:pt>
                <c:pt idx="9338">
                  <c:v>8.1844374969999993</c:v>
                </c:pt>
                <c:pt idx="9339">
                  <c:v>8.0329887739999997</c:v>
                </c:pt>
                <c:pt idx="9340">
                  <c:v>7.8483415650000001</c:v>
                </c:pt>
                <c:pt idx="9341">
                  <c:v>7.9140212889999999</c:v>
                </c:pt>
                <c:pt idx="9342">
                  <c:v>7.9681162600000004</c:v>
                </c:pt>
                <c:pt idx="9343">
                  <c:v>8.1457075079999992</c:v>
                </c:pt>
                <c:pt idx="9344">
                  <c:v>8.1283370829999999</c:v>
                </c:pt>
                <c:pt idx="9345">
                  <c:v>8.0871826119999994</c:v>
                </c:pt>
                <c:pt idx="9346">
                  <c:v>7.872960773</c:v>
                </c:pt>
                <c:pt idx="9347">
                  <c:v>7.7073561240000004</c:v>
                </c:pt>
                <c:pt idx="9348">
                  <c:v>7.5547998830000003</c:v>
                </c:pt>
                <c:pt idx="9349">
                  <c:v>7.5874202620000002</c:v>
                </c:pt>
                <c:pt idx="9350">
                  <c:v>7.6623036649999996</c:v>
                </c:pt>
                <c:pt idx="9351">
                  <c:v>7.7041195399999998</c:v>
                </c:pt>
                <c:pt idx="9352">
                  <c:v>7.8564304590000003</c:v>
                </c:pt>
                <c:pt idx="9353">
                  <c:v>7.8943731389999998</c:v>
                </c:pt>
                <c:pt idx="9354">
                  <c:v>7.9979888560000001</c:v>
                </c:pt>
                <c:pt idx="9355">
                  <c:v>8.1559089339999993</c:v>
                </c:pt>
                <c:pt idx="9356">
                  <c:v>8.2884936109999998</c:v>
                </c:pt>
                <c:pt idx="9357">
                  <c:v>8.4468335190000001</c:v>
                </c:pt>
                <c:pt idx="9358">
                  <c:v>8.6007555230000001</c:v>
                </c:pt>
                <c:pt idx="9359">
                  <c:v>8.102295689</c:v>
                </c:pt>
                <c:pt idx="9360">
                  <c:v>8.0988071500000007</c:v>
                </c:pt>
                <c:pt idx="9361">
                  <c:v>7.9306012160000003</c:v>
                </c:pt>
                <c:pt idx="9362">
                  <c:v>7.7814471999999997</c:v>
                </c:pt>
                <c:pt idx="9363">
                  <c:v>7.5841910739999996</c:v>
                </c:pt>
                <c:pt idx="9364">
                  <c:v>7.8040154709999996</c:v>
                </c:pt>
                <c:pt idx="9365">
                  <c:v>8.1624659509999997</c:v>
                </c:pt>
                <c:pt idx="9366">
                  <c:v>8.1113090280000009</c:v>
                </c:pt>
                <c:pt idx="9367">
                  <c:v>8.0719893860000003</c:v>
                </c:pt>
                <c:pt idx="9368">
                  <c:v>8.5186496940000005</c:v>
                </c:pt>
                <c:pt idx="9369">
                  <c:v>8.1461637200000006</c:v>
                </c:pt>
                <c:pt idx="9370">
                  <c:v>8.0997487990000003</c:v>
                </c:pt>
                <c:pt idx="9371">
                  <c:v>8.0376460759999997</c:v>
                </c:pt>
                <c:pt idx="9372">
                  <c:v>8.2289783550000006</c:v>
                </c:pt>
                <c:pt idx="9373">
                  <c:v>8.0474607569999996</c:v>
                </c:pt>
                <c:pt idx="9374">
                  <c:v>8.1443186710000006</c:v>
                </c:pt>
                <c:pt idx="9375">
                  <c:v>8.2015334670000009</c:v>
                </c:pt>
                <c:pt idx="9376">
                  <c:v>8.2970051080000005</c:v>
                </c:pt>
                <c:pt idx="9377">
                  <c:v>8.4802271660000006</c:v>
                </c:pt>
                <c:pt idx="9378">
                  <c:v>8.5378567699999994</c:v>
                </c:pt>
                <c:pt idx="9379">
                  <c:v>8.5524979259999991</c:v>
                </c:pt>
                <c:pt idx="9380">
                  <c:v>8.6910211020000006</c:v>
                </c:pt>
                <c:pt idx="9381">
                  <c:v>8.7398140850000008</c:v>
                </c:pt>
                <c:pt idx="9382">
                  <c:v>8.8003018050000001</c:v>
                </c:pt>
                <c:pt idx="9383">
                  <c:v>8.7665471079999993</c:v>
                </c:pt>
                <c:pt idx="9384">
                  <c:v>8.8906258349999998</c:v>
                </c:pt>
                <c:pt idx="9385">
                  <c:v>8.9571542270000002</c:v>
                </c:pt>
                <c:pt idx="9386">
                  <c:v>8.9575877829999992</c:v>
                </c:pt>
                <c:pt idx="9387">
                  <c:v>8.9572095429999994</c:v>
                </c:pt>
                <c:pt idx="9388">
                  <c:v>9.0242332609999991</c:v>
                </c:pt>
                <c:pt idx="9389">
                  <c:v>9.0228926840000003</c:v>
                </c:pt>
                <c:pt idx="9390">
                  <c:v>9.0886599669999999</c:v>
                </c:pt>
                <c:pt idx="9391">
                  <c:v>9.2926390179999991</c:v>
                </c:pt>
                <c:pt idx="9392">
                  <c:v>9.5706203389999995</c:v>
                </c:pt>
                <c:pt idx="9393">
                  <c:v>9.6389523290000003</c:v>
                </c:pt>
                <c:pt idx="9394">
                  <c:v>9.6361806659999996</c:v>
                </c:pt>
                <c:pt idx="9395">
                  <c:v>9.7051513669999991</c:v>
                </c:pt>
                <c:pt idx="9396">
                  <c:v>9.7750570830000001</c:v>
                </c:pt>
                <c:pt idx="9397">
                  <c:v>9.7733129460000008</c:v>
                </c:pt>
                <c:pt idx="9398">
                  <c:v>9.7713073309999992</c:v>
                </c:pt>
                <c:pt idx="9399">
                  <c:v>9.7680998639999999</c:v>
                </c:pt>
                <c:pt idx="9400">
                  <c:v>9.8354818799999997</c:v>
                </c:pt>
                <c:pt idx="9401">
                  <c:v>9.9053154009999993</c:v>
                </c:pt>
                <c:pt idx="9402">
                  <c:v>9.9755371999999998</c:v>
                </c:pt>
                <c:pt idx="9403">
                  <c:v>9.9725468979999992</c:v>
                </c:pt>
                <c:pt idx="9404">
                  <c:v>10.041915039999999</c:v>
                </c:pt>
                <c:pt idx="9405">
                  <c:v>10.03935907</c:v>
                </c:pt>
                <c:pt idx="9406">
                  <c:v>10.036739969999999</c:v>
                </c:pt>
                <c:pt idx="9407">
                  <c:v>10.10760795</c:v>
                </c:pt>
                <c:pt idx="9408">
                  <c:v>10.25544625</c:v>
                </c:pt>
                <c:pt idx="9409">
                  <c:v>10.3308991</c:v>
                </c:pt>
                <c:pt idx="9410">
                  <c:v>10.257289950000001</c:v>
                </c:pt>
                <c:pt idx="9411">
                  <c:v>10.18455395</c:v>
                </c:pt>
                <c:pt idx="9412">
                  <c:v>10.26038147</c:v>
                </c:pt>
                <c:pt idx="9413">
                  <c:v>10.187673119999999</c:v>
                </c:pt>
                <c:pt idx="9414">
                  <c:v>10.187610980000001</c:v>
                </c:pt>
                <c:pt idx="9415">
                  <c:v>10.260965049999999</c:v>
                </c:pt>
                <c:pt idx="9416">
                  <c:v>10.485790099999999</c:v>
                </c:pt>
                <c:pt idx="9417">
                  <c:v>10.56099904</c:v>
                </c:pt>
                <c:pt idx="9418">
                  <c:v>10.5602716</c:v>
                </c:pt>
                <c:pt idx="9419">
                  <c:v>10.25650976</c:v>
                </c:pt>
                <c:pt idx="9420">
                  <c:v>10.255345289999999</c:v>
                </c:pt>
                <c:pt idx="9421">
                  <c:v>10.40359844</c:v>
                </c:pt>
                <c:pt idx="9422">
                  <c:v>10.400638839999999</c:v>
                </c:pt>
                <c:pt idx="9423">
                  <c:v>10.24559285</c:v>
                </c:pt>
                <c:pt idx="9424">
                  <c:v>9.8758779519999997</c:v>
                </c:pt>
                <c:pt idx="9425">
                  <c:v>9.8732212659999998</c:v>
                </c:pt>
                <c:pt idx="9426">
                  <c:v>9.8727474080000004</c:v>
                </c:pt>
                <c:pt idx="9427">
                  <c:v>9.800231685</c:v>
                </c:pt>
                <c:pt idx="9428">
                  <c:v>9.8709919859999999</c:v>
                </c:pt>
                <c:pt idx="9429">
                  <c:v>10.01468792</c:v>
                </c:pt>
                <c:pt idx="9430">
                  <c:v>10.160554510000001</c:v>
                </c:pt>
                <c:pt idx="9431">
                  <c:v>10.084886940000001</c:v>
                </c:pt>
                <c:pt idx="9432">
                  <c:v>10.30619315</c:v>
                </c:pt>
                <c:pt idx="9433">
                  <c:v>10.083053120000001</c:v>
                </c:pt>
                <c:pt idx="9434">
                  <c:v>10.00988927</c:v>
                </c:pt>
                <c:pt idx="9435">
                  <c:v>9.4406247430000008</c:v>
                </c:pt>
                <c:pt idx="9436">
                  <c:v>9.7209209189999992</c:v>
                </c:pt>
                <c:pt idx="9437">
                  <c:v>9.7203063600000004</c:v>
                </c:pt>
                <c:pt idx="9438">
                  <c:v>9.7913123399999993</c:v>
                </c:pt>
                <c:pt idx="9439">
                  <c:v>9.7904475400000006</c:v>
                </c:pt>
                <c:pt idx="9440">
                  <c:v>9.6477788269999998</c:v>
                </c:pt>
                <c:pt idx="9441">
                  <c:v>9.5070544780000006</c:v>
                </c:pt>
                <c:pt idx="9442">
                  <c:v>9.4370423100000007</c:v>
                </c:pt>
                <c:pt idx="9443">
                  <c:v>9.3090576400000007</c:v>
                </c:pt>
                <c:pt idx="9444">
                  <c:v>8.9708325450000004</c:v>
                </c:pt>
                <c:pt idx="9445">
                  <c:v>8.5141888479999999</c:v>
                </c:pt>
                <c:pt idx="9446">
                  <c:v>8.5764852749999996</c:v>
                </c:pt>
                <c:pt idx="9447">
                  <c:v>8.5736135040000008</c:v>
                </c:pt>
                <c:pt idx="9448">
                  <c:v>8.3186571889999996</c:v>
                </c:pt>
                <c:pt idx="9449">
                  <c:v>8.5065016969999991</c:v>
                </c:pt>
                <c:pt idx="9450">
                  <c:v>8.8843434259999992</c:v>
                </c:pt>
                <c:pt idx="9451">
                  <c:v>9.9924626679999999</c:v>
                </c:pt>
                <c:pt idx="9452">
                  <c:v>11.20208781</c:v>
                </c:pt>
                <c:pt idx="9453">
                  <c:v>11.9402724</c:v>
                </c:pt>
                <c:pt idx="9454">
                  <c:v>11.60401059</c:v>
                </c:pt>
                <c:pt idx="9455">
                  <c:v>10.801995890000001</c:v>
                </c:pt>
                <c:pt idx="9456">
                  <c:v>11.60201745</c:v>
                </c:pt>
                <c:pt idx="9457">
                  <c:v>11.85267269</c:v>
                </c:pt>
                <c:pt idx="9458">
                  <c:v>12.527767519999999</c:v>
                </c:pt>
                <c:pt idx="9459">
                  <c:v>12.04319435</c:v>
                </c:pt>
                <c:pt idx="9460">
                  <c:v>12.190009</c:v>
                </c:pt>
                <c:pt idx="9461">
                  <c:v>11.82547671</c:v>
                </c:pt>
                <c:pt idx="9462">
                  <c:v>11.710984610000001</c:v>
                </c:pt>
                <c:pt idx="9463">
                  <c:v>11.42569685</c:v>
                </c:pt>
                <c:pt idx="9464">
                  <c:v>11.62004731</c:v>
                </c:pt>
                <c:pt idx="9465">
                  <c:v>11.84829979</c:v>
                </c:pt>
                <c:pt idx="9466">
                  <c:v>11.958115940000001</c:v>
                </c:pt>
                <c:pt idx="9467">
                  <c:v>11.86740764</c:v>
                </c:pt>
                <c:pt idx="9468">
                  <c:v>11.73234197</c:v>
                </c:pt>
                <c:pt idx="9469">
                  <c:v>11.33716083</c:v>
                </c:pt>
                <c:pt idx="9470">
                  <c:v>11.26051137</c:v>
                </c:pt>
                <c:pt idx="9471">
                  <c:v>11.321815470000001</c:v>
                </c:pt>
                <c:pt idx="9472">
                  <c:v>11.267510250000001</c:v>
                </c:pt>
                <c:pt idx="9473">
                  <c:v>10.66540281</c:v>
                </c:pt>
                <c:pt idx="9474">
                  <c:v>9.8848615280000001</c:v>
                </c:pt>
                <c:pt idx="9475">
                  <c:v>9.6360145490000004</c:v>
                </c:pt>
                <c:pt idx="9476">
                  <c:v>9.5547924309999992</c:v>
                </c:pt>
                <c:pt idx="9477">
                  <c:v>9.1647778280000001</c:v>
                </c:pt>
                <c:pt idx="9478">
                  <c:v>9.1223773450000003</c:v>
                </c:pt>
                <c:pt idx="9479">
                  <c:v>8.8996642660000003</c:v>
                </c:pt>
                <c:pt idx="9480">
                  <c:v>8.7762323729999991</c:v>
                </c:pt>
                <c:pt idx="9481">
                  <c:v>8.6160687750000005</c:v>
                </c:pt>
                <c:pt idx="9482">
                  <c:v>8.5324208709999994</c:v>
                </c:pt>
                <c:pt idx="9483">
                  <c:v>8.4820676240000008</c:v>
                </c:pt>
                <c:pt idx="9484">
                  <c:v>8.5267798819999996</c:v>
                </c:pt>
                <c:pt idx="9485">
                  <c:v>8.6321538269999998</c:v>
                </c:pt>
                <c:pt idx="9486">
                  <c:v>8.695581615</c:v>
                </c:pt>
                <c:pt idx="9487">
                  <c:v>8.718952367</c:v>
                </c:pt>
                <c:pt idx="9488">
                  <c:v>8.6342455830000002</c:v>
                </c:pt>
                <c:pt idx="9489">
                  <c:v>8.6206141299999999</c:v>
                </c:pt>
                <c:pt idx="9490">
                  <c:v>8.6116484369999995</c:v>
                </c:pt>
                <c:pt idx="9491">
                  <c:v>8.6888294310000003</c:v>
                </c:pt>
                <c:pt idx="9492">
                  <c:v>8.7396694000000004</c:v>
                </c:pt>
                <c:pt idx="9493">
                  <c:v>8.7986489769999991</c:v>
                </c:pt>
                <c:pt idx="9494">
                  <c:v>8.9329528390000004</c:v>
                </c:pt>
                <c:pt idx="9495">
                  <c:v>8.9469632440000009</c:v>
                </c:pt>
                <c:pt idx="9496">
                  <c:v>8.6561215540000003</c:v>
                </c:pt>
                <c:pt idx="9497">
                  <c:v>8.5984529710000004</c:v>
                </c:pt>
                <c:pt idx="9498">
                  <c:v>8.6961194969999998</c:v>
                </c:pt>
                <c:pt idx="9499">
                  <c:v>9.1456591960000004</c:v>
                </c:pt>
                <c:pt idx="9500">
                  <c:v>9.8458901399999998</c:v>
                </c:pt>
                <c:pt idx="9501">
                  <c:v>10.55481661</c:v>
                </c:pt>
                <c:pt idx="9502">
                  <c:v>10.86707363</c:v>
                </c:pt>
                <c:pt idx="9503">
                  <c:v>11.036627620000001</c:v>
                </c:pt>
                <c:pt idx="9504">
                  <c:v>11.11014486</c:v>
                </c:pt>
                <c:pt idx="9505">
                  <c:v>11.3526483</c:v>
                </c:pt>
                <c:pt idx="9506">
                  <c:v>11.682531089999999</c:v>
                </c:pt>
                <c:pt idx="9507">
                  <c:v>11.85316838</c:v>
                </c:pt>
                <c:pt idx="9508">
                  <c:v>12.059317650000001</c:v>
                </c:pt>
                <c:pt idx="9509">
                  <c:v>10.99196753</c:v>
                </c:pt>
                <c:pt idx="9510">
                  <c:v>11.129010709999999</c:v>
                </c:pt>
                <c:pt idx="9511">
                  <c:v>10.542224579999999</c:v>
                </c:pt>
                <c:pt idx="9512">
                  <c:v>10.407398369999999</c:v>
                </c:pt>
                <c:pt idx="9513">
                  <c:v>10.14216605</c:v>
                </c:pt>
                <c:pt idx="9514">
                  <c:v>9.735211048</c:v>
                </c:pt>
                <c:pt idx="9515">
                  <c:v>10.36399928</c:v>
                </c:pt>
                <c:pt idx="9516">
                  <c:v>11.552924429999999</c:v>
                </c:pt>
                <c:pt idx="9517">
                  <c:v>11.387790949999999</c:v>
                </c:pt>
                <c:pt idx="9518">
                  <c:v>11.323514360000001</c:v>
                </c:pt>
                <c:pt idx="9519">
                  <c:v>11.44198301</c:v>
                </c:pt>
                <c:pt idx="9520">
                  <c:v>11.52274386</c:v>
                </c:pt>
                <c:pt idx="9521">
                  <c:v>11.35711495</c:v>
                </c:pt>
                <c:pt idx="9522">
                  <c:v>11.19340497</c:v>
                </c:pt>
                <c:pt idx="9523">
                  <c:v>10.795951799999999</c:v>
                </c:pt>
                <c:pt idx="9524">
                  <c:v>10.48858802</c:v>
                </c:pt>
                <c:pt idx="9525">
                  <c:v>10.188483529999999</c:v>
                </c:pt>
                <c:pt idx="9526">
                  <c:v>10.462070430000001</c:v>
                </c:pt>
                <c:pt idx="9527">
                  <c:v>10.078200519999999</c:v>
                </c:pt>
                <c:pt idx="9528">
                  <c:v>9.7704631370000001</c:v>
                </c:pt>
                <c:pt idx="9529">
                  <c:v>9.6634351130000002</c:v>
                </c:pt>
                <c:pt idx="9530">
                  <c:v>9.8374863710000007</c:v>
                </c:pt>
                <c:pt idx="9531">
                  <c:v>9.6228847749999993</c:v>
                </c:pt>
                <c:pt idx="9532">
                  <c:v>9.5192464609999998</c:v>
                </c:pt>
                <c:pt idx="9533">
                  <c:v>9.3734730390000003</c:v>
                </c:pt>
                <c:pt idx="9534">
                  <c:v>8.943234898</c:v>
                </c:pt>
                <c:pt idx="9535">
                  <c:v>8.8173741490000008</c:v>
                </c:pt>
                <c:pt idx="9536">
                  <c:v>8.7446720310000003</c:v>
                </c:pt>
                <c:pt idx="9537">
                  <c:v>8.7107818229999996</c:v>
                </c:pt>
                <c:pt idx="9538">
                  <c:v>8.6615906490000008</c:v>
                </c:pt>
                <c:pt idx="9539">
                  <c:v>8.534173333</c:v>
                </c:pt>
                <c:pt idx="9540">
                  <c:v>8.6713460700000002</c:v>
                </c:pt>
                <c:pt idx="9541">
                  <c:v>8.6828343730000004</c:v>
                </c:pt>
                <c:pt idx="9542">
                  <c:v>8.9784635799999997</c:v>
                </c:pt>
                <c:pt idx="9543">
                  <c:v>9.0590566209999999</c:v>
                </c:pt>
                <c:pt idx="9544">
                  <c:v>9.1008707859999998</c:v>
                </c:pt>
                <c:pt idx="9545">
                  <c:v>9.2781168150000006</c:v>
                </c:pt>
                <c:pt idx="9546">
                  <c:v>9.8239776079999999</c:v>
                </c:pt>
                <c:pt idx="9547">
                  <c:v>10.154894199999999</c:v>
                </c:pt>
                <c:pt idx="9548">
                  <c:v>11.0029214</c:v>
                </c:pt>
                <c:pt idx="9549">
                  <c:v>11.04270165</c:v>
                </c:pt>
                <c:pt idx="9550">
                  <c:v>11.15575216</c:v>
                </c:pt>
                <c:pt idx="9551">
                  <c:v>11.21575086</c:v>
                </c:pt>
                <c:pt idx="9552">
                  <c:v>10.97056448</c:v>
                </c:pt>
                <c:pt idx="9553">
                  <c:v>10.86897169</c:v>
                </c:pt>
                <c:pt idx="9554">
                  <c:v>10.83579344</c:v>
                </c:pt>
                <c:pt idx="9555">
                  <c:v>10.7029899</c:v>
                </c:pt>
                <c:pt idx="9556">
                  <c:v>10.58205347</c:v>
                </c:pt>
                <c:pt idx="9557">
                  <c:v>10.058949480000001</c:v>
                </c:pt>
                <c:pt idx="9558">
                  <c:v>10.2948331</c:v>
                </c:pt>
                <c:pt idx="9559">
                  <c:v>10.66690539</c:v>
                </c:pt>
                <c:pt idx="9560">
                  <c:v>10.36285137</c:v>
                </c:pt>
                <c:pt idx="9561">
                  <c:v>10.43585176</c:v>
                </c:pt>
                <c:pt idx="9562">
                  <c:v>9.9887524069999998</c:v>
                </c:pt>
                <c:pt idx="9563">
                  <c:v>10.565223140000001</c:v>
                </c:pt>
                <c:pt idx="9564">
                  <c:v>10.96377141</c:v>
                </c:pt>
                <c:pt idx="9565">
                  <c:v>10.68923582</c:v>
                </c:pt>
                <c:pt idx="9566">
                  <c:v>10.65991462</c:v>
                </c:pt>
                <c:pt idx="9567">
                  <c:v>10.68446436</c:v>
                </c:pt>
                <c:pt idx="9568">
                  <c:v>11.05432306</c:v>
                </c:pt>
                <c:pt idx="9569">
                  <c:v>11.28721994</c:v>
                </c:pt>
                <c:pt idx="9570">
                  <c:v>11.20876344</c:v>
                </c:pt>
                <c:pt idx="9571">
                  <c:v>11.31546335</c:v>
                </c:pt>
                <c:pt idx="9572">
                  <c:v>11.318905300000001</c:v>
                </c:pt>
                <c:pt idx="9573">
                  <c:v>11.01141354</c:v>
                </c:pt>
                <c:pt idx="9574">
                  <c:v>10.6988032</c:v>
                </c:pt>
                <c:pt idx="9575">
                  <c:v>10.54614842</c:v>
                </c:pt>
                <c:pt idx="9576">
                  <c:v>10.54628832</c:v>
                </c:pt>
                <c:pt idx="9577">
                  <c:v>10.54587195</c:v>
                </c:pt>
                <c:pt idx="9578">
                  <c:v>10.40369669</c:v>
                </c:pt>
                <c:pt idx="9579">
                  <c:v>9.9262850100000009</c:v>
                </c:pt>
                <c:pt idx="9580">
                  <c:v>9.7861936420000006</c:v>
                </c:pt>
                <c:pt idx="9581">
                  <c:v>9.8977651560000002</c:v>
                </c:pt>
                <c:pt idx="9582">
                  <c:v>9.7153275630000007</c:v>
                </c:pt>
                <c:pt idx="9583">
                  <c:v>9.4515633159999997</c:v>
                </c:pt>
                <c:pt idx="9584">
                  <c:v>9.3649193589999999</c:v>
                </c:pt>
                <c:pt idx="9585">
                  <c:v>9.3793934300000004</c:v>
                </c:pt>
                <c:pt idx="9586">
                  <c:v>9.2654154559999995</c:v>
                </c:pt>
                <c:pt idx="9587">
                  <c:v>9.1173935499999992</c:v>
                </c:pt>
                <c:pt idx="9588">
                  <c:v>8.9940607159999999</c:v>
                </c:pt>
                <c:pt idx="9589">
                  <c:v>9.0211285599999993</c:v>
                </c:pt>
                <c:pt idx="9590">
                  <c:v>9.4172799900000008</c:v>
                </c:pt>
                <c:pt idx="9591">
                  <c:v>9.7369962210000001</c:v>
                </c:pt>
                <c:pt idx="9592">
                  <c:v>9.7824743020000007</c:v>
                </c:pt>
                <c:pt idx="9593">
                  <c:v>9.7245011039999998</c:v>
                </c:pt>
                <c:pt idx="9594">
                  <c:v>10.244636549999999</c:v>
                </c:pt>
                <c:pt idx="9595">
                  <c:v>10.925143500000001</c:v>
                </c:pt>
                <c:pt idx="9596">
                  <c:v>10.77008403</c:v>
                </c:pt>
                <c:pt idx="9597">
                  <c:v>11.00599059</c:v>
                </c:pt>
                <c:pt idx="9598">
                  <c:v>10.97698752</c:v>
                </c:pt>
                <c:pt idx="9599">
                  <c:v>10.976094440000001</c:v>
                </c:pt>
                <c:pt idx="9600">
                  <c:v>10.507512439999999</c:v>
                </c:pt>
                <c:pt idx="9601">
                  <c:v>10.630440800000001</c:v>
                </c:pt>
                <c:pt idx="9602">
                  <c:v>10.92644647</c:v>
                </c:pt>
                <c:pt idx="9603">
                  <c:v>10.948762759999999</c:v>
                </c:pt>
                <c:pt idx="9604">
                  <c:v>10.736963299999999</c:v>
                </c:pt>
                <c:pt idx="9605">
                  <c:v>10.43862976</c:v>
                </c:pt>
                <c:pt idx="9606">
                  <c:v>9.9373674419999993</c:v>
                </c:pt>
                <c:pt idx="9607">
                  <c:v>10.02200006</c:v>
                </c:pt>
                <c:pt idx="9608">
                  <c:v>10.596517240000001</c:v>
                </c:pt>
                <c:pt idx="9609">
                  <c:v>10.543966559999999</c:v>
                </c:pt>
                <c:pt idx="9610">
                  <c:v>10.45185822</c:v>
                </c:pt>
                <c:pt idx="9611">
                  <c:v>10.392995819999999</c:v>
                </c:pt>
                <c:pt idx="9612">
                  <c:v>10.200916169999999</c:v>
                </c:pt>
                <c:pt idx="9613">
                  <c:v>10.22377533</c:v>
                </c:pt>
                <c:pt idx="9614">
                  <c:v>10.411259810000001</c:v>
                </c:pt>
                <c:pt idx="9615">
                  <c:v>10.422340419999999</c:v>
                </c:pt>
                <c:pt idx="9616">
                  <c:v>10.499157800000001</c:v>
                </c:pt>
                <c:pt idx="9617">
                  <c:v>10.523292550000001</c:v>
                </c:pt>
                <c:pt idx="9618">
                  <c:v>10.37086446</c:v>
                </c:pt>
                <c:pt idx="9619">
                  <c:v>10.231942780000001</c:v>
                </c:pt>
                <c:pt idx="9620">
                  <c:v>10.388574889999999</c:v>
                </c:pt>
                <c:pt idx="9621">
                  <c:v>10.22390884</c:v>
                </c:pt>
                <c:pt idx="9622">
                  <c:v>10.15076565</c:v>
                </c:pt>
                <c:pt idx="9623">
                  <c:v>9.9261284019999998</c:v>
                </c:pt>
                <c:pt idx="9624">
                  <c:v>9.6144130630000006</c:v>
                </c:pt>
                <c:pt idx="9625">
                  <c:v>9.5724368529999992</c:v>
                </c:pt>
                <c:pt idx="9626">
                  <c:v>9.6765450190000006</c:v>
                </c:pt>
                <c:pt idx="9627">
                  <c:v>9.1388060689999993</c:v>
                </c:pt>
                <c:pt idx="9628">
                  <c:v>9.0241866680000005</c:v>
                </c:pt>
                <c:pt idx="9629">
                  <c:v>9.0092060249999992</c:v>
                </c:pt>
                <c:pt idx="9630">
                  <c:v>8.6194993830000008</c:v>
                </c:pt>
                <c:pt idx="9631">
                  <c:v>8.4586513510000003</c:v>
                </c:pt>
                <c:pt idx="9632">
                  <c:v>8.5331669879999996</c:v>
                </c:pt>
                <c:pt idx="9633">
                  <c:v>8.5929954009999996</c:v>
                </c:pt>
                <c:pt idx="9634">
                  <c:v>8.4357308240000002</c:v>
                </c:pt>
                <c:pt idx="9635">
                  <c:v>7.9667809759999999</c:v>
                </c:pt>
                <c:pt idx="9636">
                  <c:v>7.7581143709999996</c:v>
                </c:pt>
                <c:pt idx="9637">
                  <c:v>7.7305600730000004</c:v>
                </c:pt>
                <c:pt idx="9638">
                  <c:v>7.8142978879999996</c:v>
                </c:pt>
                <c:pt idx="9639">
                  <c:v>7.7234429750000002</c:v>
                </c:pt>
                <c:pt idx="9640">
                  <c:v>7.8289436219999997</c:v>
                </c:pt>
                <c:pt idx="9641">
                  <c:v>7.8076886109999997</c:v>
                </c:pt>
                <c:pt idx="9642">
                  <c:v>7.8971428980000002</c:v>
                </c:pt>
                <c:pt idx="9643">
                  <c:v>8.1890149460000004</c:v>
                </c:pt>
                <c:pt idx="9644">
                  <c:v>8.1377360850000002</c:v>
                </c:pt>
                <c:pt idx="9645">
                  <c:v>8.5342688290000002</c:v>
                </c:pt>
                <c:pt idx="9646">
                  <c:v>8.7540420010000002</c:v>
                </c:pt>
                <c:pt idx="9647">
                  <c:v>8.7274380229999995</c:v>
                </c:pt>
                <c:pt idx="9648">
                  <c:v>8.6256035749999995</c:v>
                </c:pt>
                <c:pt idx="9649">
                  <c:v>9.1922789330000008</c:v>
                </c:pt>
                <c:pt idx="9650">
                  <c:v>9.8610900560000001</c:v>
                </c:pt>
                <c:pt idx="9651">
                  <c:v>10.060256499999999</c:v>
                </c:pt>
                <c:pt idx="9652">
                  <c:v>10.233781820000001</c:v>
                </c:pt>
                <c:pt idx="9653">
                  <c:v>10.3225587</c:v>
                </c:pt>
                <c:pt idx="9654">
                  <c:v>10.409061810000001</c:v>
                </c:pt>
                <c:pt idx="9655">
                  <c:v>10.441258299999999</c:v>
                </c:pt>
                <c:pt idx="9656">
                  <c:v>10.552109590000001</c:v>
                </c:pt>
                <c:pt idx="9657">
                  <c:v>10.56393291</c:v>
                </c:pt>
                <c:pt idx="9658">
                  <c:v>10.748205499999999</c:v>
                </c:pt>
                <c:pt idx="9659">
                  <c:v>10.708874939999999</c:v>
                </c:pt>
                <c:pt idx="9660">
                  <c:v>11.00777813</c:v>
                </c:pt>
                <c:pt idx="9661">
                  <c:v>10.687555619999999</c:v>
                </c:pt>
                <c:pt idx="9662">
                  <c:v>8.2066493670000007</c:v>
                </c:pt>
                <c:pt idx="9663">
                  <c:v>11.191889</c:v>
                </c:pt>
                <c:pt idx="9664">
                  <c:v>8.3389252749999994</c:v>
                </c:pt>
                <c:pt idx="9665">
                  <c:v>7.4724612649999997</c:v>
                </c:pt>
                <c:pt idx="9666">
                  <c:v>7.2815020309999996</c:v>
                </c:pt>
                <c:pt idx="9667">
                  <c:v>7.2303200160000003</c:v>
                </c:pt>
                <c:pt idx="9668">
                  <c:v>7.1650858489999996</c:v>
                </c:pt>
                <c:pt idx="9669">
                  <c:v>7.1257480400000004</c:v>
                </c:pt>
                <c:pt idx="9670">
                  <c:v>6.7259442470000002</c:v>
                </c:pt>
                <c:pt idx="9671">
                  <c:v>6.4685285239999999</c:v>
                </c:pt>
                <c:pt idx="9672">
                  <c:v>6.3790281039999996</c:v>
                </c:pt>
                <c:pt idx="9673">
                  <c:v>6.1251706219999997</c:v>
                </c:pt>
                <c:pt idx="9674">
                  <c:v>5.8279130239999999</c:v>
                </c:pt>
                <c:pt idx="9675">
                  <c:v>5.753791294</c:v>
                </c:pt>
                <c:pt idx="9676">
                  <c:v>5.4890959490000002</c:v>
                </c:pt>
                <c:pt idx="9677">
                  <c:v>5.2967542160000001</c:v>
                </c:pt>
                <c:pt idx="9678">
                  <c:v>5.2357196369999999</c:v>
                </c:pt>
                <c:pt idx="9679">
                  <c:v>5.1513595529999998</c:v>
                </c:pt>
                <c:pt idx="9680">
                  <c:v>5.0905779940000002</c:v>
                </c:pt>
                <c:pt idx="9681">
                  <c:v>5.3797137230000001</c:v>
                </c:pt>
                <c:pt idx="9682">
                  <c:v>5.5994185649999997</c:v>
                </c:pt>
                <c:pt idx="9683">
                  <c:v>5.823775285</c:v>
                </c:pt>
                <c:pt idx="9684">
                  <c:v>5.954147614</c:v>
                </c:pt>
                <c:pt idx="9685">
                  <c:v>5.8515017619999998</c:v>
                </c:pt>
                <c:pt idx="9686">
                  <c:v>5.6893362850000004</c:v>
                </c:pt>
                <c:pt idx="9687">
                  <c:v>5.5267832869999998</c:v>
                </c:pt>
                <c:pt idx="9688">
                  <c:v>5.3896942960000001</c:v>
                </c:pt>
                <c:pt idx="9689">
                  <c:v>5.3289578219999996</c:v>
                </c:pt>
                <c:pt idx="9690">
                  <c:v>5.4292729160000004</c:v>
                </c:pt>
                <c:pt idx="9691">
                  <c:v>5.6675226260000002</c:v>
                </c:pt>
                <c:pt idx="9692">
                  <c:v>5.7170679499999997</c:v>
                </c:pt>
                <c:pt idx="9693">
                  <c:v>5.3847915559999997</c:v>
                </c:pt>
                <c:pt idx="9694">
                  <c:v>5.3085738559999998</c:v>
                </c:pt>
                <c:pt idx="9695">
                  <c:v>5.262403977</c:v>
                </c:pt>
                <c:pt idx="9696">
                  <c:v>5.8901101069999999</c:v>
                </c:pt>
                <c:pt idx="9697">
                  <c:v>8.4287839429999991</c:v>
                </c:pt>
                <c:pt idx="9698">
                  <c:v>8.3932678620000001</c:v>
                </c:pt>
                <c:pt idx="9699">
                  <c:v>9.2920753129999998</c:v>
                </c:pt>
                <c:pt idx="9700">
                  <c:v>9.6175572509999991</c:v>
                </c:pt>
                <c:pt idx="9701">
                  <c:v>9.7718545389999996</c:v>
                </c:pt>
                <c:pt idx="9702">
                  <c:v>10.05672109</c:v>
                </c:pt>
                <c:pt idx="9703">
                  <c:v>9.8363797670000004</c:v>
                </c:pt>
                <c:pt idx="9704">
                  <c:v>10.16790217</c:v>
                </c:pt>
                <c:pt idx="9705">
                  <c:v>10.6731292</c:v>
                </c:pt>
                <c:pt idx="9706">
                  <c:v>9.427604573</c:v>
                </c:pt>
                <c:pt idx="9707">
                  <c:v>7.9251139899999998</c:v>
                </c:pt>
                <c:pt idx="9708">
                  <c:v>8.1456367299999997</c:v>
                </c:pt>
                <c:pt idx="9709">
                  <c:v>8.891328068</c:v>
                </c:pt>
                <c:pt idx="9710">
                  <c:v>10.94417176</c:v>
                </c:pt>
                <c:pt idx="9711">
                  <c:v>10.69871404</c:v>
                </c:pt>
                <c:pt idx="9712">
                  <c:v>10.646175489999999</c:v>
                </c:pt>
                <c:pt idx="9713">
                  <c:v>9.2734480349999995</c:v>
                </c:pt>
                <c:pt idx="9714">
                  <c:v>7.452891717</c:v>
                </c:pt>
                <c:pt idx="9715">
                  <c:v>6.7005868609999997</c:v>
                </c:pt>
                <c:pt idx="9716">
                  <c:v>6.7471127539999998</c:v>
                </c:pt>
                <c:pt idx="9717">
                  <c:v>5.8903441550000002</c:v>
                </c:pt>
                <c:pt idx="9718">
                  <c:v>5.2827832519999998</c:v>
                </c:pt>
                <c:pt idx="9719">
                  <c:v>5.0475638719999996</c:v>
                </c:pt>
                <c:pt idx="9720">
                  <c:v>4.9868761499999996</c:v>
                </c:pt>
                <c:pt idx="9721">
                  <c:v>4.8233703920000002</c:v>
                </c:pt>
                <c:pt idx="9722">
                  <c:v>4.5720672770000004</c:v>
                </c:pt>
                <c:pt idx="9723">
                  <c:v>5.0662602940000001</c:v>
                </c:pt>
                <c:pt idx="9724">
                  <c:v>5.3017948669999999</c:v>
                </c:pt>
                <c:pt idx="9725">
                  <c:v>5.1754429540000002</c:v>
                </c:pt>
                <c:pt idx="9726">
                  <c:v>5.3490389010000001</c:v>
                </c:pt>
                <c:pt idx="9727">
                  <c:v>5.1492564940000003</c:v>
                </c:pt>
                <c:pt idx="9728">
                  <c:v>4.9645138879999999</c:v>
                </c:pt>
                <c:pt idx="9729">
                  <c:v>4.9016656120000004</c:v>
                </c:pt>
                <c:pt idx="9730">
                  <c:v>4.8916798019999996</c:v>
                </c:pt>
                <c:pt idx="9731">
                  <c:v>4.4286297689999996</c:v>
                </c:pt>
                <c:pt idx="9732">
                  <c:v>4.3883343379999999</c:v>
                </c:pt>
                <c:pt idx="9733">
                  <c:v>4.511867423</c:v>
                </c:pt>
                <c:pt idx="9734">
                  <c:v>4.4064291129999997</c:v>
                </c:pt>
                <c:pt idx="9735">
                  <c:v>4.3148108609999998</c:v>
                </c:pt>
                <c:pt idx="9736">
                  <c:v>4.3086855479999997</c:v>
                </c:pt>
                <c:pt idx="9737">
                  <c:v>4.3096592720000002</c:v>
                </c:pt>
                <c:pt idx="9738">
                  <c:v>4.5732089719999998</c:v>
                </c:pt>
                <c:pt idx="9739">
                  <c:v>4.9056488969999998</c:v>
                </c:pt>
                <c:pt idx="9740">
                  <c:v>4.9982854479999999</c:v>
                </c:pt>
                <c:pt idx="9741">
                  <c:v>5.2719809120000001</c:v>
                </c:pt>
                <c:pt idx="9742">
                  <c:v>5.1566023169999999</c:v>
                </c:pt>
                <c:pt idx="9743">
                  <c:v>4.7441031669999996</c:v>
                </c:pt>
                <c:pt idx="9744">
                  <c:v>4.4265375799999997</c:v>
                </c:pt>
                <c:pt idx="9745">
                  <c:v>4.1853669360000003</c:v>
                </c:pt>
                <c:pt idx="9746">
                  <c:v>4.7270672920000001</c:v>
                </c:pt>
                <c:pt idx="9747">
                  <c:v>4.6035683699999996</c:v>
                </c:pt>
                <c:pt idx="9748">
                  <c:v>5.0245609790000003</c:v>
                </c:pt>
                <c:pt idx="9749">
                  <c:v>5.4847438720000001</c:v>
                </c:pt>
                <c:pt idx="9750">
                  <c:v>5.496518397</c:v>
                </c:pt>
                <c:pt idx="9751">
                  <c:v>5.4206929779999999</c:v>
                </c:pt>
                <c:pt idx="9752">
                  <c:v>5.5363621910000003</c:v>
                </c:pt>
                <c:pt idx="9753">
                  <c:v>5.2679547849999997</c:v>
                </c:pt>
                <c:pt idx="9754">
                  <c:v>6.2970390949999997</c:v>
                </c:pt>
                <c:pt idx="9755">
                  <c:v>8.1784550869999997</c:v>
                </c:pt>
                <c:pt idx="9756">
                  <c:v>7.9737596249999996</c:v>
                </c:pt>
                <c:pt idx="9757">
                  <c:v>7.8658640760000003</c:v>
                </c:pt>
                <c:pt idx="9758">
                  <c:v>7.6616915319999999</c:v>
                </c:pt>
                <c:pt idx="9759">
                  <c:v>9.0800063049999995</c:v>
                </c:pt>
                <c:pt idx="9760">
                  <c:v>9.3179641219999993</c:v>
                </c:pt>
                <c:pt idx="9761">
                  <c:v>8.8343852030000001</c:v>
                </c:pt>
                <c:pt idx="9762">
                  <c:v>7.8273213110000004</c:v>
                </c:pt>
                <c:pt idx="9763">
                  <c:v>5.5922109039999999</c:v>
                </c:pt>
                <c:pt idx="9764">
                  <c:v>6.0940945170000003</c:v>
                </c:pt>
                <c:pt idx="9765">
                  <c:v>6.4897511899999998</c:v>
                </c:pt>
                <c:pt idx="9766">
                  <c:v>6.4884626760000002</c:v>
                </c:pt>
                <c:pt idx="9767">
                  <c:v>6.5104309279999999</c:v>
                </c:pt>
                <c:pt idx="9768">
                  <c:v>6.4550522270000004</c:v>
                </c:pt>
                <c:pt idx="9769">
                  <c:v>6.1099721220000003</c:v>
                </c:pt>
                <c:pt idx="9770">
                  <c:v>6.1099397509999998</c:v>
                </c:pt>
                <c:pt idx="9771">
                  <c:v>6.1173444970000004</c:v>
                </c:pt>
                <c:pt idx="9772">
                  <c:v>5.999463124</c:v>
                </c:pt>
                <c:pt idx="9773">
                  <c:v>5.6960611979999998</c:v>
                </c:pt>
                <c:pt idx="9774">
                  <c:v>5.7027567000000001</c:v>
                </c:pt>
                <c:pt idx="9775">
                  <c:v>5.0280250119999996</c:v>
                </c:pt>
                <c:pt idx="9776">
                  <c:v>4.0292922659999997</c:v>
                </c:pt>
                <c:pt idx="9777">
                  <c:v>4.2556370890000004</c:v>
                </c:pt>
                <c:pt idx="9778">
                  <c:v>4.1209540210000002</c:v>
                </c:pt>
                <c:pt idx="9779">
                  <c:v>3.97183171</c:v>
                </c:pt>
                <c:pt idx="9780">
                  <c:v>3.9039413679999999</c:v>
                </c:pt>
                <c:pt idx="9781">
                  <c:v>3.8155520140000001</c:v>
                </c:pt>
                <c:pt idx="9782">
                  <c:v>3.216025524</c:v>
                </c:pt>
                <c:pt idx="9783">
                  <c:v>3.3817430860000002</c:v>
                </c:pt>
                <c:pt idx="9784">
                  <c:v>3.574892373</c:v>
                </c:pt>
                <c:pt idx="9785">
                  <c:v>3.8080651780000001</c:v>
                </c:pt>
                <c:pt idx="9786">
                  <c:v>3.9092883110000001</c:v>
                </c:pt>
                <c:pt idx="9787">
                  <c:v>4.5335238990000004</c:v>
                </c:pt>
                <c:pt idx="9788">
                  <c:v>5.1752287819999996</c:v>
                </c:pt>
                <c:pt idx="9789">
                  <c:v>5.1792992399999997</c:v>
                </c:pt>
                <c:pt idx="9790">
                  <c:v>5.0979194989999996</c:v>
                </c:pt>
                <c:pt idx="9791">
                  <c:v>4.2895869549999999</c:v>
                </c:pt>
                <c:pt idx="9792">
                  <c:v>3.9153895649999999</c:v>
                </c:pt>
                <c:pt idx="9793">
                  <c:v>3.6829695450000002</c:v>
                </c:pt>
                <c:pt idx="9794">
                  <c:v>4.1130300980000003</c:v>
                </c:pt>
                <c:pt idx="9795">
                  <c:v>4.2806596429999999</c:v>
                </c:pt>
                <c:pt idx="9796">
                  <c:v>3.7644501099999998</c:v>
                </c:pt>
                <c:pt idx="9797">
                  <c:v>3.563831779</c:v>
                </c:pt>
                <c:pt idx="9798">
                  <c:v>3.9923955539999998</c:v>
                </c:pt>
                <c:pt idx="9799">
                  <c:v>3.5594596169999999</c:v>
                </c:pt>
                <c:pt idx="9800">
                  <c:v>3.5821865399999999</c:v>
                </c:pt>
                <c:pt idx="9801">
                  <c:v>3.835243604</c:v>
                </c:pt>
                <c:pt idx="9802">
                  <c:v>4.1380921859999997</c:v>
                </c:pt>
                <c:pt idx="9803">
                  <c:v>4.1971498580000004</c:v>
                </c:pt>
                <c:pt idx="9804">
                  <c:v>4.3535367190000001</c:v>
                </c:pt>
                <c:pt idx="9805">
                  <c:v>5.3433238449999996</c:v>
                </c:pt>
                <c:pt idx="9806">
                  <c:v>6.2101858249999999</c:v>
                </c:pt>
                <c:pt idx="9807">
                  <c:v>7.2803372949999998</c:v>
                </c:pt>
                <c:pt idx="9808">
                  <c:v>6.1796127539999999</c:v>
                </c:pt>
                <c:pt idx="9809">
                  <c:v>6.3467323789999996</c:v>
                </c:pt>
                <c:pt idx="9810">
                  <c:v>6.2860718630000001</c:v>
                </c:pt>
                <c:pt idx="9811">
                  <c:v>6.4098492260000004</c:v>
                </c:pt>
                <c:pt idx="9812">
                  <c:v>5.901381722</c:v>
                </c:pt>
                <c:pt idx="9813">
                  <c:v>5.3335844249999997</c:v>
                </c:pt>
                <c:pt idx="9814">
                  <c:v>4.2956000760000004</c:v>
                </c:pt>
                <c:pt idx="9815">
                  <c:v>3.1639171479999999</c:v>
                </c:pt>
                <c:pt idx="9816">
                  <c:v>2.6906948040000001</c:v>
                </c:pt>
                <c:pt idx="9817">
                  <c:v>2.5437386559999999</c:v>
                </c:pt>
                <c:pt idx="9818">
                  <c:v>2.6469511410000002</c:v>
                </c:pt>
                <c:pt idx="9819">
                  <c:v>2.4580634529999998</c:v>
                </c:pt>
                <c:pt idx="9820">
                  <c:v>2.5224915370000001</c:v>
                </c:pt>
                <c:pt idx="9821">
                  <c:v>2.5640915629999999</c:v>
                </c:pt>
                <c:pt idx="9822">
                  <c:v>2.188530541</c:v>
                </c:pt>
                <c:pt idx="9823">
                  <c:v>3.392033005</c:v>
                </c:pt>
                <c:pt idx="9824">
                  <c:v>3.1783405820000001</c:v>
                </c:pt>
                <c:pt idx="9825">
                  <c:v>3.1552146900000002</c:v>
                </c:pt>
                <c:pt idx="9826">
                  <c:v>3.0146311049999999</c:v>
                </c:pt>
                <c:pt idx="9827">
                  <c:v>2.6717329680000002</c:v>
                </c:pt>
                <c:pt idx="9828">
                  <c:v>2.6783906200000001</c:v>
                </c:pt>
                <c:pt idx="9829">
                  <c:v>2.671124238</c:v>
                </c:pt>
                <c:pt idx="9830">
                  <c:v>2.821817121</c:v>
                </c:pt>
                <c:pt idx="9831">
                  <c:v>2.7640452990000002</c:v>
                </c:pt>
                <c:pt idx="9832">
                  <c:v>2.6587374869999998</c:v>
                </c:pt>
                <c:pt idx="9833">
                  <c:v>2.9005664160000002</c:v>
                </c:pt>
                <c:pt idx="9834">
                  <c:v>3.246968012</c:v>
                </c:pt>
                <c:pt idx="9835">
                  <c:v>4.1705852449999998</c:v>
                </c:pt>
                <c:pt idx="9836">
                  <c:v>5.5180303110000004</c:v>
                </c:pt>
                <c:pt idx="9837">
                  <c:v>5.99019952</c:v>
                </c:pt>
                <c:pt idx="9838">
                  <c:v>4.0897555299999997</c:v>
                </c:pt>
                <c:pt idx="9839">
                  <c:v>2.9426660349999998</c:v>
                </c:pt>
                <c:pt idx="9840">
                  <c:v>3.0288202129999999</c:v>
                </c:pt>
                <c:pt idx="9841">
                  <c:v>2.878835955</c:v>
                </c:pt>
                <c:pt idx="9842">
                  <c:v>2.7245560790000001</c:v>
                </c:pt>
                <c:pt idx="9843">
                  <c:v>2.9686647740000001</c:v>
                </c:pt>
                <c:pt idx="9844">
                  <c:v>3.3451984490000002</c:v>
                </c:pt>
                <c:pt idx="9845">
                  <c:v>3.9501464120000001</c:v>
                </c:pt>
                <c:pt idx="9846">
                  <c:v>5.643834258</c:v>
                </c:pt>
                <c:pt idx="9847">
                  <c:v>6.1577019220000002</c:v>
                </c:pt>
                <c:pt idx="9848">
                  <c:v>6.2068335719999999</c:v>
                </c:pt>
                <c:pt idx="9849">
                  <c:v>5.7822727670000003</c:v>
                </c:pt>
                <c:pt idx="9850">
                  <c:v>6.1796167100000003</c:v>
                </c:pt>
                <c:pt idx="9851">
                  <c:v>7.025288422</c:v>
                </c:pt>
                <c:pt idx="9852">
                  <c:v>7.6270856169999997</c:v>
                </c:pt>
                <c:pt idx="9853">
                  <c:v>7.6648407140000003</c:v>
                </c:pt>
                <c:pt idx="9854">
                  <c:v>8.5646573149999998</c:v>
                </c:pt>
                <c:pt idx="9855">
                  <c:v>7.9397354480000004</c:v>
                </c:pt>
                <c:pt idx="9856">
                  <c:v>5.5772995820000002</c:v>
                </c:pt>
                <c:pt idx="9857">
                  <c:v>6.3746229630000002</c:v>
                </c:pt>
                <c:pt idx="9858">
                  <c:v>5.3689499310000004</c:v>
                </c:pt>
                <c:pt idx="9859">
                  <c:v>5.4455688440000003</c:v>
                </c:pt>
                <c:pt idx="9860">
                  <c:v>4.9021012400000004</c:v>
                </c:pt>
                <c:pt idx="9861">
                  <c:v>5.303670382</c:v>
                </c:pt>
                <c:pt idx="9862">
                  <c:v>4.6693528280000001</c:v>
                </c:pt>
                <c:pt idx="9863">
                  <c:v>4.993818825</c:v>
                </c:pt>
                <c:pt idx="9864">
                  <c:v>4.525607452</c:v>
                </c:pt>
                <c:pt idx="9865">
                  <c:v>4.271556597</c:v>
                </c:pt>
                <c:pt idx="9866">
                  <c:v>3.5282369099999999</c:v>
                </c:pt>
                <c:pt idx="9867">
                  <c:v>3.156191969</c:v>
                </c:pt>
                <c:pt idx="9868">
                  <c:v>3.8819479800000001</c:v>
                </c:pt>
                <c:pt idx="9869">
                  <c:v>3.7986143769999998</c:v>
                </c:pt>
                <c:pt idx="9870">
                  <c:v>3.138017998</c:v>
                </c:pt>
                <c:pt idx="9871">
                  <c:v>2.8922936469999998</c:v>
                </c:pt>
                <c:pt idx="9872">
                  <c:v>2.759944344</c:v>
                </c:pt>
                <c:pt idx="9873">
                  <c:v>2.9355290379999999</c:v>
                </c:pt>
                <c:pt idx="9874">
                  <c:v>3.4947332790000001</c:v>
                </c:pt>
                <c:pt idx="9875">
                  <c:v>3.4890904069999999</c:v>
                </c:pt>
                <c:pt idx="9876">
                  <c:v>3.0684204500000001</c:v>
                </c:pt>
                <c:pt idx="9877">
                  <c:v>2.8535149390000001</c:v>
                </c:pt>
                <c:pt idx="9878">
                  <c:v>2.787030187</c:v>
                </c:pt>
                <c:pt idx="9879">
                  <c:v>2.7854631940000001</c:v>
                </c:pt>
                <c:pt idx="9880">
                  <c:v>2.8062730170000001</c:v>
                </c:pt>
                <c:pt idx="9881">
                  <c:v>3.0730798500000001</c:v>
                </c:pt>
                <c:pt idx="9882">
                  <c:v>3.8218259159999999</c:v>
                </c:pt>
                <c:pt idx="9883">
                  <c:v>4.1133877500000002</c:v>
                </c:pt>
                <c:pt idx="9884">
                  <c:v>5.0100022869999998</c:v>
                </c:pt>
                <c:pt idx="9885">
                  <c:v>5.6149342879999997</c:v>
                </c:pt>
                <c:pt idx="9886">
                  <c:v>5.3788507230000002</c:v>
                </c:pt>
                <c:pt idx="9887">
                  <c:v>6.2990439670000002</c:v>
                </c:pt>
                <c:pt idx="9888">
                  <c:v>5.6305072620000001</c:v>
                </c:pt>
                <c:pt idx="9889">
                  <c:v>5.2710257440000001</c:v>
                </c:pt>
                <c:pt idx="9890">
                  <c:v>4.9527240670000001</c:v>
                </c:pt>
                <c:pt idx="9891">
                  <c:v>4.8937364910000003</c:v>
                </c:pt>
                <c:pt idx="9892">
                  <c:v>5.424336759</c:v>
                </c:pt>
                <c:pt idx="9893">
                  <c:v>4.5893210470000003</c:v>
                </c:pt>
                <c:pt idx="9894">
                  <c:v>4.6377834580000004</c:v>
                </c:pt>
                <c:pt idx="9895">
                  <c:v>6.6126393590000001</c:v>
                </c:pt>
                <c:pt idx="9896">
                  <c:v>5.8809698050000003</c:v>
                </c:pt>
                <c:pt idx="9897">
                  <c:v>6.2336791790000001</c:v>
                </c:pt>
                <c:pt idx="9898">
                  <c:v>6.4951947629999998</c:v>
                </c:pt>
                <c:pt idx="9899">
                  <c:v>7.5242253809999999</c:v>
                </c:pt>
                <c:pt idx="9900">
                  <c:v>7.1056398569999999</c:v>
                </c:pt>
                <c:pt idx="9901">
                  <c:v>6.9984483920000002</c:v>
                </c:pt>
                <c:pt idx="9902">
                  <c:v>7.1511547379999998</c:v>
                </c:pt>
                <c:pt idx="9903">
                  <c:v>5.1632024300000001</c:v>
                </c:pt>
                <c:pt idx="9904">
                  <c:v>7.0404386060000004</c:v>
                </c:pt>
                <c:pt idx="9905">
                  <c:v>6.5219476199999997</c:v>
                </c:pt>
                <c:pt idx="9906">
                  <c:v>6.0192875130000001</c:v>
                </c:pt>
                <c:pt idx="9907">
                  <c:v>5.5066330509999997</c:v>
                </c:pt>
                <c:pt idx="9908">
                  <c:v>4.8041442830000003</c:v>
                </c:pt>
                <c:pt idx="9909">
                  <c:v>4.6441713690000004</c:v>
                </c:pt>
                <c:pt idx="9910">
                  <c:v>4.4118882709999996</c:v>
                </c:pt>
                <c:pt idx="9911">
                  <c:v>4.1815324250000003</c:v>
                </c:pt>
                <c:pt idx="9912">
                  <c:v>4.0724386519999998</c:v>
                </c:pt>
                <c:pt idx="9913">
                  <c:v>4.0674441090000002</c:v>
                </c:pt>
                <c:pt idx="9914">
                  <c:v>3.598353007</c:v>
                </c:pt>
                <c:pt idx="9915">
                  <c:v>3.7562193289999999</c:v>
                </c:pt>
                <c:pt idx="9916">
                  <c:v>3.7295218550000002</c:v>
                </c:pt>
                <c:pt idx="9917">
                  <c:v>4.0706896749999997</c:v>
                </c:pt>
                <c:pt idx="9918">
                  <c:v>3.9235013269999999</c:v>
                </c:pt>
                <c:pt idx="9919">
                  <c:v>3.9368821619999999</c:v>
                </c:pt>
                <c:pt idx="9920">
                  <c:v>3.9678053040000001</c:v>
                </c:pt>
                <c:pt idx="9921">
                  <c:v>3.6717423149999999</c:v>
                </c:pt>
                <c:pt idx="9922">
                  <c:v>3.7725009900000002</c:v>
                </c:pt>
                <c:pt idx="9923">
                  <c:v>3.6527791619999999</c:v>
                </c:pt>
                <c:pt idx="9924">
                  <c:v>3.728843285</c:v>
                </c:pt>
                <c:pt idx="9925">
                  <c:v>3.5434991830000002</c:v>
                </c:pt>
                <c:pt idx="9926">
                  <c:v>3.5080059970000002</c:v>
                </c:pt>
                <c:pt idx="9927">
                  <c:v>3.8654761670000002</c:v>
                </c:pt>
                <c:pt idx="9928">
                  <c:v>3.7900141920000001</c:v>
                </c:pt>
                <c:pt idx="9929">
                  <c:v>3.7663453279999999</c:v>
                </c:pt>
                <c:pt idx="9930">
                  <c:v>4.136334164</c:v>
                </c:pt>
                <c:pt idx="9931">
                  <c:v>4.8403660229999996</c:v>
                </c:pt>
                <c:pt idx="9932">
                  <c:v>5.2557502720000002</c:v>
                </c:pt>
                <c:pt idx="9933">
                  <c:v>5.1719769370000002</c:v>
                </c:pt>
                <c:pt idx="9934">
                  <c:v>4.5231737780000003</c:v>
                </c:pt>
                <c:pt idx="9935">
                  <c:v>3.9236464230000001</c:v>
                </c:pt>
                <c:pt idx="9936">
                  <c:v>4.0139448590000004</c:v>
                </c:pt>
                <c:pt idx="9937">
                  <c:v>3.4997180239999999</c:v>
                </c:pt>
                <c:pt idx="9938">
                  <c:v>3.5153452280000002</c:v>
                </c:pt>
                <c:pt idx="9939">
                  <c:v>3.3003326949999998</c:v>
                </c:pt>
                <c:pt idx="9940">
                  <c:v>3.3231401580000002</c:v>
                </c:pt>
                <c:pt idx="9941">
                  <c:v>3.5464867240000002</c:v>
                </c:pt>
                <c:pt idx="9942">
                  <c:v>3.6141980500000002</c:v>
                </c:pt>
                <c:pt idx="9943">
                  <c:v>3.6512815340000002</c:v>
                </c:pt>
                <c:pt idx="9944">
                  <c:v>3.9357368030000002</c:v>
                </c:pt>
                <c:pt idx="9945">
                  <c:v>3.8686717009999998</c:v>
                </c:pt>
                <c:pt idx="9946">
                  <c:v>3.9211511689999998</c:v>
                </c:pt>
                <c:pt idx="9947">
                  <c:v>3.959237645</c:v>
                </c:pt>
                <c:pt idx="9948">
                  <c:v>4.0335324110000004</c:v>
                </c:pt>
                <c:pt idx="9949">
                  <c:v>3.9149703749999998</c:v>
                </c:pt>
                <c:pt idx="9950">
                  <c:v>4.5547870599999998</c:v>
                </c:pt>
                <c:pt idx="9951">
                  <c:v>4.7076132319999999</c:v>
                </c:pt>
                <c:pt idx="9952">
                  <c:v>4.4134101890000004</c:v>
                </c:pt>
                <c:pt idx="9953">
                  <c:v>4.4990063490000001</c:v>
                </c:pt>
                <c:pt idx="9954">
                  <c:v>4.2018049880000001</c:v>
                </c:pt>
                <c:pt idx="9955">
                  <c:v>3.996204863</c:v>
                </c:pt>
                <c:pt idx="9956">
                  <c:v>3.9021342400000001</c:v>
                </c:pt>
                <c:pt idx="9957">
                  <c:v>3.7262940960000002</c:v>
                </c:pt>
                <c:pt idx="9958">
                  <c:v>3.629115289</c:v>
                </c:pt>
                <c:pt idx="9959">
                  <c:v>3.7105213469999998</c:v>
                </c:pt>
                <c:pt idx="9960">
                  <c:v>3.9739688320000002</c:v>
                </c:pt>
                <c:pt idx="9961">
                  <c:v>4.1922787140000004</c:v>
                </c:pt>
                <c:pt idx="9962">
                  <c:v>4.2058087689999999</c:v>
                </c:pt>
                <c:pt idx="9963">
                  <c:v>3.7775980969999998</c:v>
                </c:pt>
                <c:pt idx="9964">
                  <c:v>3.6916827250000002</c:v>
                </c:pt>
                <c:pt idx="9965">
                  <c:v>4.1583109800000004</c:v>
                </c:pt>
                <c:pt idx="9966">
                  <c:v>4.536497958</c:v>
                </c:pt>
                <c:pt idx="9967">
                  <c:v>4.181245627</c:v>
                </c:pt>
                <c:pt idx="9968">
                  <c:v>3.7839218749999999</c:v>
                </c:pt>
                <c:pt idx="9969">
                  <c:v>3.89041652</c:v>
                </c:pt>
                <c:pt idx="9970">
                  <c:v>3.6648696869999999</c:v>
                </c:pt>
                <c:pt idx="9971">
                  <c:v>3.4905295519999999</c:v>
                </c:pt>
                <c:pt idx="9972">
                  <c:v>3.4365084050000001</c:v>
                </c:pt>
                <c:pt idx="9973">
                  <c:v>3.5133023620000001</c:v>
                </c:pt>
                <c:pt idx="9974">
                  <c:v>3.593181285</c:v>
                </c:pt>
                <c:pt idx="9975">
                  <c:v>3.4982358680000001</c:v>
                </c:pt>
                <c:pt idx="9976">
                  <c:v>3.4695601279999999</c:v>
                </c:pt>
                <c:pt idx="9977">
                  <c:v>3.4270100729999999</c:v>
                </c:pt>
                <c:pt idx="9978">
                  <c:v>3.5012139750000002</c:v>
                </c:pt>
                <c:pt idx="9979">
                  <c:v>4.0164245369999998</c:v>
                </c:pt>
                <c:pt idx="9980">
                  <c:v>4.4651167090000001</c:v>
                </c:pt>
                <c:pt idx="9981">
                  <c:v>4.3966737050000004</c:v>
                </c:pt>
                <c:pt idx="9982">
                  <c:v>4.3839920360000004</c:v>
                </c:pt>
                <c:pt idx="9983">
                  <c:v>3.886623588</c:v>
                </c:pt>
                <c:pt idx="9984">
                  <c:v>3.0036926460000002</c:v>
                </c:pt>
                <c:pt idx="9985">
                  <c:v>2.4755208340000001</c:v>
                </c:pt>
                <c:pt idx="9986">
                  <c:v>2.8008248670000002</c:v>
                </c:pt>
                <c:pt idx="9987">
                  <c:v>3.2077454699999999</c:v>
                </c:pt>
                <c:pt idx="9988">
                  <c:v>3.4535033340000001</c:v>
                </c:pt>
                <c:pt idx="9989">
                  <c:v>4.0005438130000002</c:v>
                </c:pt>
                <c:pt idx="9990">
                  <c:v>3.6755821310000001</c:v>
                </c:pt>
                <c:pt idx="9991">
                  <c:v>5.4515947450000004</c:v>
                </c:pt>
                <c:pt idx="9992">
                  <c:v>5.3859173279999997</c:v>
                </c:pt>
                <c:pt idx="9993">
                  <c:v>5.2899417829999997</c:v>
                </c:pt>
                <c:pt idx="9994">
                  <c:v>6.837768552</c:v>
                </c:pt>
                <c:pt idx="9995">
                  <c:v>6.4694611679999996</c:v>
                </c:pt>
                <c:pt idx="9996">
                  <c:v>6.2619364759999998</c:v>
                </c:pt>
                <c:pt idx="9997">
                  <c:v>6.9473288679999996</c:v>
                </c:pt>
                <c:pt idx="9998">
                  <c:v>6.3397953400000002</c:v>
                </c:pt>
                <c:pt idx="9999">
                  <c:v>4.2062247519999998</c:v>
                </c:pt>
                <c:pt idx="10000">
                  <c:v>3.4876598740000002</c:v>
                </c:pt>
                <c:pt idx="10001">
                  <c:v>3.1812557730000002</c:v>
                </c:pt>
                <c:pt idx="10002">
                  <c:v>2.171388774</c:v>
                </c:pt>
                <c:pt idx="10003">
                  <c:v>1.7132024880000001</c:v>
                </c:pt>
                <c:pt idx="10004">
                  <c:v>1.6683467009999999</c:v>
                </c:pt>
                <c:pt idx="10005">
                  <c:v>1.4221930490000001</c:v>
                </c:pt>
                <c:pt idx="10006">
                  <c:v>1.410825877</c:v>
                </c:pt>
                <c:pt idx="10007">
                  <c:v>1.843157698</c:v>
                </c:pt>
                <c:pt idx="10008">
                  <c:v>1.976335983</c:v>
                </c:pt>
                <c:pt idx="10009">
                  <c:v>1.8693832020000001</c:v>
                </c:pt>
                <c:pt idx="10010">
                  <c:v>1.9159524779999999</c:v>
                </c:pt>
                <c:pt idx="10011">
                  <c:v>2.0756950860000001</c:v>
                </c:pt>
                <c:pt idx="10012">
                  <c:v>2.0440179079999998</c:v>
                </c:pt>
                <c:pt idx="10013">
                  <c:v>2.1326901450000002</c:v>
                </c:pt>
                <c:pt idx="10014">
                  <c:v>2.2353715300000001</c:v>
                </c:pt>
                <c:pt idx="10015">
                  <c:v>2.335905452</c:v>
                </c:pt>
                <c:pt idx="10016">
                  <c:v>2.4326212869999999</c:v>
                </c:pt>
                <c:pt idx="10017">
                  <c:v>2.7497499099999998</c:v>
                </c:pt>
                <c:pt idx="10018">
                  <c:v>2.935331084</c:v>
                </c:pt>
                <c:pt idx="10019">
                  <c:v>3.0425777780000001</c:v>
                </c:pt>
                <c:pt idx="10020">
                  <c:v>3.1000980020000002</c:v>
                </c:pt>
                <c:pt idx="10021">
                  <c:v>3.1370574580000001</c:v>
                </c:pt>
                <c:pt idx="10022">
                  <c:v>3.124477395</c:v>
                </c:pt>
                <c:pt idx="10023">
                  <c:v>3.3203486</c:v>
                </c:pt>
                <c:pt idx="10024">
                  <c:v>3.3237977939999999</c:v>
                </c:pt>
                <c:pt idx="10025">
                  <c:v>3.298294888</c:v>
                </c:pt>
                <c:pt idx="10026">
                  <c:v>3.366815892</c:v>
                </c:pt>
                <c:pt idx="10027">
                  <c:v>3.6785049810000001</c:v>
                </c:pt>
                <c:pt idx="10028">
                  <c:v>4.775703805</c:v>
                </c:pt>
                <c:pt idx="10029">
                  <c:v>4.5490933499999997</c:v>
                </c:pt>
                <c:pt idx="10030">
                  <c:v>4.4199832219999999</c:v>
                </c:pt>
                <c:pt idx="10031">
                  <c:v>4.6843391680000002</c:v>
                </c:pt>
                <c:pt idx="10032">
                  <c:v>4.6078536950000002</c:v>
                </c:pt>
                <c:pt idx="10033">
                  <c:v>4.786483037</c:v>
                </c:pt>
                <c:pt idx="10034">
                  <c:v>4.976185278</c:v>
                </c:pt>
                <c:pt idx="10035">
                  <c:v>5.1675483680000003</c:v>
                </c:pt>
                <c:pt idx="10036">
                  <c:v>5.2209044169999999</c:v>
                </c:pt>
                <c:pt idx="10037">
                  <c:v>5.8572466859999999</c:v>
                </c:pt>
                <c:pt idx="10038">
                  <c:v>6.860315022</c:v>
                </c:pt>
                <c:pt idx="10039">
                  <c:v>7.0563533730000003</c:v>
                </c:pt>
                <c:pt idx="10040">
                  <c:v>8.0916141530000001</c:v>
                </c:pt>
                <c:pt idx="10041">
                  <c:v>8.6417818820000001</c:v>
                </c:pt>
                <c:pt idx="10042">
                  <c:v>9.9439321019999998</c:v>
                </c:pt>
                <c:pt idx="10043">
                  <c:v>10.37708123</c:v>
                </c:pt>
                <c:pt idx="10044">
                  <c:v>10.80300027</c:v>
                </c:pt>
                <c:pt idx="10045">
                  <c:v>11.703645890000001</c:v>
                </c:pt>
                <c:pt idx="10046">
                  <c:v>12.66574524</c:v>
                </c:pt>
                <c:pt idx="10047">
                  <c:v>14.09021826</c:v>
                </c:pt>
                <c:pt idx="10048">
                  <c:v>12.827575700000001</c:v>
                </c:pt>
                <c:pt idx="10049">
                  <c:v>11.25348801</c:v>
                </c:pt>
                <c:pt idx="10050">
                  <c:v>9.9117234019999998</c:v>
                </c:pt>
                <c:pt idx="10051">
                  <c:v>9.5273817090000001</c:v>
                </c:pt>
                <c:pt idx="10052">
                  <c:v>8.7948174740000002</c:v>
                </c:pt>
                <c:pt idx="10053">
                  <c:v>7.2443073240000002</c:v>
                </c:pt>
                <c:pt idx="10054">
                  <c:v>6.376915779</c:v>
                </c:pt>
                <c:pt idx="10055">
                  <c:v>6.1652374419999996</c:v>
                </c:pt>
                <c:pt idx="10056">
                  <c:v>5.7007877980000004</c:v>
                </c:pt>
                <c:pt idx="10057">
                  <c:v>6.5932282830000002</c:v>
                </c:pt>
                <c:pt idx="10058">
                  <c:v>6.3910132260000001</c:v>
                </c:pt>
                <c:pt idx="10059">
                  <c:v>6.4860254590000004</c:v>
                </c:pt>
                <c:pt idx="10060">
                  <c:v>5.8373936019999997</c:v>
                </c:pt>
                <c:pt idx="10061">
                  <c:v>5.7319960060000001</c:v>
                </c:pt>
                <c:pt idx="10062">
                  <c:v>5.7149285709999997</c:v>
                </c:pt>
                <c:pt idx="10063">
                  <c:v>5.5589581959999999</c:v>
                </c:pt>
                <c:pt idx="10064">
                  <c:v>5.8363154850000001</c:v>
                </c:pt>
                <c:pt idx="10065">
                  <c:v>5.42779466</c:v>
                </c:pt>
                <c:pt idx="10066">
                  <c:v>5.174043137</c:v>
                </c:pt>
                <c:pt idx="10067">
                  <c:v>5.462185453</c:v>
                </c:pt>
                <c:pt idx="10068">
                  <c:v>3.8977225899999999</c:v>
                </c:pt>
                <c:pt idx="10069">
                  <c:v>3.454976093</c:v>
                </c:pt>
                <c:pt idx="10070">
                  <c:v>4.7463585400000001</c:v>
                </c:pt>
                <c:pt idx="10071">
                  <c:v>4.8491575259999999</c:v>
                </c:pt>
                <c:pt idx="10072">
                  <c:v>4.2569269539999999</c:v>
                </c:pt>
                <c:pt idx="10073">
                  <c:v>5.4471570549999999</c:v>
                </c:pt>
                <c:pt idx="10074">
                  <c:v>4.4633031059999997</c:v>
                </c:pt>
                <c:pt idx="10075">
                  <c:v>5.0055132059999998</c:v>
                </c:pt>
                <c:pt idx="10076">
                  <c:v>5.3190774709999999</c:v>
                </c:pt>
                <c:pt idx="10077">
                  <c:v>5.3398768069999996</c:v>
                </c:pt>
                <c:pt idx="10078">
                  <c:v>5.2687716910000004</c:v>
                </c:pt>
                <c:pt idx="10079">
                  <c:v>5.2841471389999999</c:v>
                </c:pt>
                <c:pt idx="10080">
                  <c:v>5.0224014659999998</c:v>
                </c:pt>
                <c:pt idx="10081">
                  <c:v>4.9663779540000004</c:v>
                </c:pt>
                <c:pt idx="10082">
                  <c:v>5.1959322830000003</c:v>
                </c:pt>
                <c:pt idx="10083">
                  <c:v>5.1618874769999996</c:v>
                </c:pt>
                <c:pt idx="10084">
                  <c:v>5.1395237930000004</c:v>
                </c:pt>
                <c:pt idx="10085">
                  <c:v>5.2775818499999998</c:v>
                </c:pt>
                <c:pt idx="10086">
                  <c:v>5.7481892170000002</c:v>
                </c:pt>
                <c:pt idx="10087">
                  <c:v>6.119625128</c:v>
                </c:pt>
                <c:pt idx="10088">
                  <c:v>6.3148281470000001</c:v>
                </c:pt>
                <c:pt idx="10089">
                  <c:v>6.7121761749999997</c:v>
                </c:pt>
                <c:pt idx="10090">
                  <c:v>6.8335245269999998</c:v>
                </c:pt>
                <c:pt idx="10091">
                  <c:v>7.0537525670000001</c:v>
                </c:pt>
                <c:pt idx="10092">
                  <c:v>7.4477376360000003</c:v>
                </c:pt>
                <c:pt idx="10093">
                  <c:v>7.9612558670000002</c:v>
                </c:pt>
                <c:pt idx="10094">
                  <c:v>8.259852081</c:v>
                </c:pt>
                <c:pt idx="10095">
                  <c:v>8.2620282110000005</c:v>
                </c:pt>
                <c:pt idx="10096">
                  <c:v>7.627275193</c:v>
                </c:pt>
                <c:pt idx="10097">
                  <c:v>6.9675629839999997</c:v>
                </c:pt>
                <c:pt idx="10098">
                  <c:v>6.6786890789999998</c:v>
                </c:pt>
                <c:pt idx="10099">
                  <c:v>5.778815882</c:v>
                </c:pt>
                <c:pt idx="10100">
                  <c:v>6.0697047050000004</c:v>
                </c:pt>
                <c:pt idx="10101">
                  <c:v>6.460787077</c:v>
                </c:pt>
                <c:pt idx="10102">
                  <c:v>6.457326804</c:v>
                </c:pt>
                <c:pt idx="10103">
                  <c:v>6.5905043550000002</c:v>
                </c:pt>
                <c:pt idx="10104">
                  <c:v>6.5624849809999999</c:v>
                </c:pt>
                <c:pt idx="10105">
                  <c:v>6.051078403</c:v>
                </c:pt>
                <c:pt idx="10106">
                  <c:v>5.7534524459999998</c:v>
                </c:pt>
                <c:pt idx="10107">
                  <c:v>5.6078040270000002</c:v>
                </c:pt>
                <c:pt idx="10108">
                  <c:v>5.4381240169999998</c:v>
                </c:pt>
                <c:pt idx="10109">
                  <c:v>5.3977927499999998</c:v>
                </c:pt>
                <c:pt idx="10110">
                  <c:v>5.3559842529999999</c:v>
                </c:pt>
                <c:pt idx="10111">
                  <c:v>5.1308239899999997</c:v>
                </c:pt>
                <c:pt idx="10112">
                  <c:v>4.9485389690000003</c:v>
                </c:pt>
                <c:pt idx="10113">
                  <c:v>4.754976976</c:v>
                </c:pt>
                <c:pt idx="10114">
                  <c:v>4.7833333419999997</c:v>
                </c:pt>
                <c:pt idx="10115">
                  <c:v>4.6402168079999999</c:v>
                </c:pt>
                <c:pt idx="10116">
                  <c:v>4.6678099199999998</c:v>
                </c:pt>
                <c:pt idx="10117">
                  <c:v>4.4670865600000003</c:v>
                </c:pt>
                <c:pt idx="10118">
                  <c:v>4.2641382810000001</c:v>
                </c:pt>
                <c:pt idx="10119">
                  <c:v>4.2354254559999998</c:v>
                </c:pt>
                <c:pt idx="10120">
                  <c:v>4.0875127400000002</c:v>
                </c:pt>
                <c:pt idx="10121">
                  <c:v>4.1191398030000004</c:v>
                </c:pt>
                <c:pt idx="10122">
                  <c:v>4.2052274839999999</c:v>
                </c:pt>
                <c:pt idx="10123">
                  <c:v>4.4097848070000003</c:v>
                </c:pt>
                <c:pt idx="10124">
                  <c:v>4.6814998330000002</c:v>
                </c:pt>
                <c:pt idx="10125">
                  <c:v>4.902350159</c:v>
                </c:pt>
                <c:pt idx="10126">
                  <c:v>5.3555215540000001</c:v>
                </c:pt>
                <c:pt idx="10127">
                  <c:v>6.4440742670000004</c:v>
                </c:pt>
                <c:pt idx="10128">
                  <c:v>6.2657746740000002</c:v>
                </c:pt>
                <c:pt idx="10129">
                  <c:v>6.5127430589999999</c:v>
                </c:pt>
                <c:pt idx="10130">
                  <c:v>7.4923028729999999</c:v>
                </c:pt>
                <c:pt idx="10131">
                  <c:v>8.0168203299999998</c:v>
                </c:pt>
                <c:pt idx="10132">
                  <c:v>8.9044754919999995</c:v>
                </c:pt>
                <c:pt idx="10133">
                  <c:v>9.6306609509999994</c:v>
                </c:pt>
                <c:pt idx="10134">
                  <c:v>10.587697029999999</c:v>
                </c:pt>
                <c:pt idx="10135">
                  <c:v>10.68372755</c:v>
                </c:pt>
                <c:pt idx="10136">
                  <c:v>10.935503349999999</c:v>
                </c:pt>
                <c:pt idx="10137">
                  <c:v>11.415721169999999</c:v>
                </c:pt>
                <c:pt idx="10138">
                  <c:v>12.57364374</c:v>
                </c:pt>
                <c:pt idx="10139">
                  <c:v>15.5182802</c:v>
                </c:pt>
                <c:pt idx="10140">
                  <c:v>15.540391809999999</c:v>
                </c:pt>
                <c:pt idx="10141">
                  <c:v>15.93511161</c:v>
                </c:pt>
                <c:pt idx="10142">
                  <c:v>15.42408758</c:v>
                </c:pt>
                <c:pt idx="10143">
                  <c:v>12.790922309999999</c:v>
                </c:pt>
                <c:pt idx="10144">
                  <c:v>10.92696793</c:v>
                </c:pt>
                <c:pt idx="10145">
                  <c:v>9.3503653159999995</c:v>
                </c:pt>
                <c:pt idx="10146">
                  <c:v>7.6176841700000004</c:v>
                </c:pt>
                <c:pt idx="10147">
                  <c:v>6.4850765629999998</c:v>
                </c:pt>
                <c:pt idx="10148">
                  <c:v>11.556269520000001</c:v>
                </c:pt>
                <c:pt idx="10149">
                  <c:v>16.356604879999999</c:v>
                </c:pt>
                <c:pt idx="10150">
                  <c:v>16.144715489999999</c:v>
                </c:pt>
                <c:pt idx="10151">
                  <c:v>16.017197419999999</c:v>
                </c:pt>
                <c:pt idx="10152">
                  <c:v>15.7766374</c:v>
                </c:pt>
                <c:pt idx="10153">
                  <c:v>15.60582393</c:v>
                </c:pt>
                <c:pt idx="10154">
                  <c:v>15.826116969999999</c:v>
                </c:pt>
                <c:pt idx="10155">
                  <c:v>15.68195701</c:v>
                </c:pt>
                <c:pt idx="10156">
                  <c:v>15.41153225</c:v>
                </c:pt>
                <c:pt idx="10157">
                  <c:v>14.75138469</c:v>
                </c:pt>
                <c:pt idx="10158">
                  <c:v>14.737776200000001</c:v>
                </c:pt>
                <c:pt idx="10159">
                  <c:v>14.64014617</c:v>
                </c:pt>
                <c:pt idx="10160">
                  <c:v>13.37872127</c:v>
                </c:pt>
                <c:pt idx="10161">
                  <c:v>12.80275026</c:v>
                </c:pt>
                <c:pt idx="10162">
                  <c:v>12.35357958</c:v>
                </c:pt>
                <c:pt idx="10163">
                  <c:v>11.92539717</c:v>
                </c:pt>
                <c:pt idx="10164">
                  <c:v>12.37012915</c:v>
                </c:pt>
                <c:pt idx="10165">
                  <c:v>14.220761919999999</c:v>
                </c:pt>
                <c:pt idx="10166">
                  <c:v>14.800435390000001</c:v>
                </c:pt>
                <c:pt idx="10167">
                  <c:v>14.46197014</c:v>
                </c:pt>
                <c:pt idx="10168">
                  <c:v>14.454495489999999</c:v>
                </c:pt>
                <c:pt idx="10169">
                  <c:v>14.55078494</c:v>
                </c:pt>
                <c:pt idx="10170">
                  <c:v>14.481103409999999</c:v>
                </c:pt>
                <c:pt idx="10171">
                  <c:v>13.77216979</c:v>
                </c:pt>
                <c:pt idx="10172">
                  <c:v>12.88282459</c:v>
                </c:pt>
                <c:pt idx="10173">
                  <c:v>14.593025669999999</c:v>
                </c:pt>
                <c:pt idx="10174">
                  <c:v>14.73849152</c:v>
                </c:pt>
                <c:pt idx="10175">
                  <c:v>14.35796826</c:v>
                </c:pt>
                <c:pt idx="10176">
                  <c:v>14.150368370000001</c:v>
                </c:pt>
                <c:pt idx="10177">
                  <c:v>13.854106270000001</c:v>
                </c:pt>
                <c:pt idx="10178">
                  <c:v>11.55034086</c:v>
                </c:pt>
                <c:pt idx="10179">
                  <c:v>10.26070298</c:v>
                </c:pt>
                <c:pt idx="10180">
                  <c:v>10.988642280000001</c:v>
                </c:pt>
                <c:pt idx="10181">
                  <c:v>12.82918374</c:v>
                </c:pt>
                <c:pt idx="10182">
                  <c:v>12.3120312</c:v>
                </c:pt>
                <c:pt idx="10183">
                  <c:v>11.392667790000001</c:v>
                </c:pt>
                <c:pt idx="10184">
                  <c:v>10.80707686</c:v>
                </c:pt>
                <c:pt idx="10185">
                  <c:v>10.662192170000001</c:v>
                </c:pt>
                <c:pt idx="10186">
                  <c:v>10.832817439999999</c:v>
                </c:pt>
                <c:pt idx="10187">
                  <c:v>11.028780299999999</c:v>
                </c:pt>
                <c:pt idx="10188">
                  <c:v>12.97223163</c:v>
                </c:pt>
                <c:pt idx="10189">
                  <c:v>14.143449520000001</c:v>
                </c:pt>
                <c:pt idx="10190">
                  <c:v>15.466695789999999</c:v>
                </c:pt>
                <c:pt idx="10191">
                  <c:v>15.66704698</c:v>
                </c:pt>
                <c:pt idx="10192">
                  <c:v>15.38912292</c:v>
                </c:pt>
                <c:pt idx="10193">
                  <c:v>15.30110451</c:v>
                </c:pt>
                <c:pt idx="10194">
                  <c:v>14.86304039</c:v>
                </c:pt>
                <c:pt idx="10195">
                  <c:v>14.456257389999999</c:v>
                </c:pt>
                <c:pt idx="10196">
                  <c:v>13.955143140000001</c:v>
                </c:pt>
                <c:pt idx="10197">
                  <c:v>13.55066995</c:v>
                </c:pt>
                <c:pt idx="10198">
                  <c:v>13.306719190000001</c:v>
                </c:pt>
                <c:pt idx="10199">
                  <c:v>13.706172430000001</c:v>
                </c:pt>
                <c:pt idx="10200">
                  <c:v>13.78425766</c:v>
                </c:pt>
                <c:pt idx="10201">
                  <c:v>13.84319885</c:v>
                </c:pt>
                <c:pt idx="10202">
                  <c:v>14.095761420000001</c:v>
                </c:pt>
                <c:pt idx="10203">
                  <c:v>14.310040000000001</c:v>
                </c:pt>
                <c:pt idx="10204">
                  <c:v>14.213870890000001</c:v>
                </c:pt>
                <c:pt idx="10205">
                  <c:v>13.92912785</c:v>
                </c:pt>
                <c:pt idx="10206">
                  <c:v>13.65041463</c:v>
                </c:pt>
                <c:pt idx="10207">
                  <c:v>13.46447798</c:v>
                </c:pt>
                <c:pt idx="10208">
                  <c:v>13.46885846</c:v>
                </c:pt>
                <c:pt idx="10209">
                  <c:v>13.469647869999999</c:v>
                </c:pt>
                <c:pt idx="10210">
                  <c:v>13.38065256</c:v>
                </c:pt>
                <c:pt idx="10211">
                  <c:v>13.202921399999999</c:v>
                </c:pt>
                <c:pt idx="10212">
                  <c:v>13.11481597</c:v>
                </c:pt>
                <c:pt idx="10213">
                  <c:v>13.12741849</c:v>
                </c:pt>
                <c:pt idx="10214">
                  <c:v>13.126432250000001</c:v>
                </c:pt>
                <c:pt idx="10215">
                  <c:v>13.03557552</c:v>
                </c:pt>
                <c:pt idx="10216">
                  <c:v>13.126648980000001</c:v>
                </c:pt>
                <c:pt idx="10217">
                  <c:v>12.858370949999999</c:v>
                </c:pt>
                <c:pt idx="10218">
                  <c:v>12.856119619999999</c:v>
                </c:pt>
                <c:pt idx="10219">
                  <c:v>12.853861909999999</c:v>
                </c:pt>
                <c:pt idx="10220">
                  <c:v>12.761755259999999</c:v>
                </c:pt>
                <c:pt idx="10221">
                  <c:v>12.94021472</c:v>
                </c:pt>
                <c:pt idx="10222">
                  <c:v>12.75930265</c:v>
                </c:pt>
                <c:pt idx="10223">
                  <c:v>12.492459370000001</c:v>
                </c:pt>
                <c:pt idx="10224">
                  <c:v>12.57549423</c:v>
                </c:pt>
                <c:pt idx="10225">
                  <c:v>13.19581939</c:v>
                </c:pt>
                <c:pt idx="10226">
                  <c:v>12.70419124</c:v>
                </c:pt>
                <c:pt idx="10227">
                  <c:v>11.60339943</c:v>
                </c:pt>
                <c:pt idx="10228">
                  <c:v>11.553657919999999</c:v>
                </c:pt>
                <c:pt idx="10229">
                  <c:v>11.925319419999999</c:v>
                </c:pt>
                <c:pt idx="10230">
                  <c:v>11.985550679999999</c:v>
                </c:pt>
                <c:pt idx="10231">
                  <c:v>11.453892160000001</c:v>
                </c:pt>
                <c:pt idx="10232">
                  <c:v>10.89613363</c:v>
                </c:pt>
                <c:pt idx="10233">
                  <c:v>11.34766647</c:v>
                </c:pt>
                <c:pt idx="10234">
                  <c:v>12.23523181</c:v>
                </c:pt>
                <c:pt idx="10235">
                  <c:v>12.388056410000001</c:v>
                </c:pt>
                <c:pt idx="10236">
                  <c:v>11.29609722</c:v>
                </c:pt>
                <c:pt idx="10237">
                  <c:v>11.44250948</c:v>
                </c:pt>
                <c:pt idx="10238">
                  <c:v>11.814962360000001</c:v>
                </c:pt>
                <c:pt idx="10239">
                  <c:v>12.312757850000001</c:v>
                </c:pt>
                <c:pt idx="10240">
                  <c:v>12.534212070000001</c:v>
                </c:pt>
                <c:pt idx="10241">
                  <c:v>12.773659869999999</c:v>
                </c:pt>
                <c:pt idx="10242">
                  <c:v>12.819018809999999</c:v>
                </c:pt>
                <c:pt idx="10243">
                  <c:v>12.84440625</c:v>
                </c:pt>
                <c:pt idx="10244">
                  <c:v>12.7190102</c:v>
                </c:pt>
                <c:pt idx="10245">
                  <c:v>12.372248730000001</c:v>
                </c:pt>
                <c:pt idx="10246">
                  <c:v>12.370912150000001</c:v>
                </c:pt>
                <c:pt idx="10247">
                  <c:v>12.456511539999999</c:v>
                </c:pt>
                <c:pt idx="10248">
                  <c:v>12.371440290000001</c:v>
                </c:pt>
                <c:pt idx="10249">
                  <c:v>12.21452221</c:v>
                </c:pt>
                <c:pt idx="10250">
                  <c:v>11.96404774</c:v>
                </c:pt>
                <c:pt idx="10251">
                  <c:v>11.96368038</c:v>
                </c:pt>
                <c:pt idx="10252">
                  <c:v>11.96392339</c:v>
                </c:pt>
                <c:pt idx="10253">
                  <c:v>11.235719850000001</c:v>
                </c:pt>
                <c:pt idx="10254">
                  <c:v>11.000460370000001</c:v>
                </c:pt>
                <c:pt idx="10255">
                  <c:v>11.235675179999999</c:v>
                </c:pt>
                <c:pt idx="10256">
                  <c:v>11.3161451</c:v>
                </c:pt>
                <c:pt idx="10257">
                  <c:v>11.002734269999999</c:v>
                </c:pt>
                <c:pt idx="10258">
                  <c:v>11.082219820000001</c:v>
                </c:pt>
                <c:pt idx="10259">
                  <c:v>11.08443795</c:v>
                </c:pt>
                <c:pt idx="10260">
                  <c:v>10.701758829999999</c:v>
                </c:pt>
                <c:pt idx="10261">
                  <c:v>10.340949070000001</c:v>
                </c:pt>
                <c:pt idx="10262">
                  <c:v>10.19310553</c:v>
                </c:pt>
                <c:pt idx="10263">
                  <c:v>10.121812500000001</c:v>
                </c:pt>
                <c:pt idx="10264">
                  <c:v>10.194613520000001</c:v>
                </c:pt>
                <c:pt idx="10265">
                  <c:v>10.19376269</c:v>
                </c:pt>
                <c:pt idx="10266">
                  <c:v>10.70296699</c:v>
                </c:pt>
                <c:pt idx="10267">
                  <c:v>11.723269</c:v>
                </c:pt>
                <c:pt idx="10268">
                  <c:v>12.38872711</c:v>
                </c:pt>
                <c:pt idx="10269">
                  <c:v>10.52399203</c:v>
                </c:pt>
                <c:pt idx="10270">
                  <c:v>10.05496449</c:v>
                </c:pt>
                <c:pt idx="10271">
                  <c:v>9.4719835359999998</c:v>
                </c:pt>
                <c:pt idx="10272">
                  <c:v>9.4112263499999997</c:v>
                </c:pt>
                <c:pt idx="10273">
                  <c:v>8.9477596090000002</c:v>
                </c:pt>
                <c:pt idx="10274">
                  <c:v>9.2056547579999997</c:v>
                </c:pt>
                <c:pt idx="10275">
                  <c:v>9.1425926929999992</c:v>
                </c:pt>
                <c:pt idx="10276">
                  <c:v>9.3832842759999995</c:v>
                </c:pt>
                <c:pt idx="10277">
                  <c:v>9.2586354600000007</c:v>
                </c:pt>
                <c:pt idx="10278">
                  <c:v>9.3639974709999994</c:v>
                </c:pt>
                <c:pt idx="10279">
                  <c:v>9.2100838570000008</c:v>
                </c:pt>
                <c:pt idx="10280">
                  <c:v>8.7031197470000006</c:v>
                </c:pt>
                <c:pt idx="10281">
                  <c:v>8.4903616270000004</c:v>
                </c:pt>
                <c:pt idx="10282">
                  <c:v>8.2319099149999992</c:v>
                </c:pt>
                <c:pt idx="10283">
                  <c:v>8.7569851599999993</c:v>
                </c:pt>
                <c:pt idx="10284">
                  <c:v>9.0488240270000002</c:v>
                </c:pt>
                <c:pt idx="10285">
                  <c:v>9.2925488170000001</c:v>
                </c:pt>
                <c:pt idx="10286">
                  <c:v>9.4685530589999995</c:v>
                </c:pt>
                <c:pt idx="10287">
                  <c:v>9.701983341</c:v>
                </c:pt>
                <c:pt idx="10288">
                  <c:v>10.12319825</c:v>
                </c:pt>
                <c:pt idx="10289">
                  <c:v>10.59940776</c:v>
                </c:pt>
                <c:pt idx="10290">
                  <c:v>9.9430213040000002</c:v>
                </c:pt>
                <c:pt idx="10291">
                  <c:v>9.7430358750000003</c:v>
                </c:pt>
                <c:pt idx="10292">
                  <c:v>9.4077821739999994</c:v>
                </c:pt>
                <c:pt idx="10293">
                  <c:v>9.3925900050000006</c:v>
                </c:pt>
                <c:pt idx="10294">
                  <c:v>9.5139114750000005</c:v>
                </c:pt>
                <c:pt idx="10295">
                  <c:v>9.5945835370000001</c:v>
                </c:pt>
                <c:pt idx="10296">
                  <c:v>9.7937917379999995</c:v>
                </c:pt>
                <c:pt idx="10297">
                  <c:v>9.9179537480000004</c:v>
                </c:pt>
                <c:pt idx="10298">
                  <c:v>9.7569747820000003</c:v>
                </c:pt>
                <c:pt idx="10299">
                  <c:v>9.7479783690000001</c:v>
                </c:pt>
                <c:pt idx="10300">
                  <c:v>9.7561386250000002</c:v>
                </c:pt>
                <c:pt idx="10301">
                  <c:v>9.2883345770000005</c:v>
                </c:pt>
                <c:pt idx="10302">
                  <c:v>8.9070541730000006</c:v>
                </c:pt>
                <c:pt idx="10303">
                  <c:v>8.8805561520000005</c:v>
                </c:pt>
                <c:pt idx="10304">
                  <c:v>8.8093379790000004</c:v>
                </c:pt>
                <c:pt idx="10305">
                  <c:v>8.873830538</c:v>
                </c:pt>
                <c:pt idx="10306">
                  <c:v>8.8898958720000003</c:v>
                </c:pt>
                <c:pt idx="10307">
                  <c:v>8.9523077549999996</c:v>
                </c:pt>
                <c:pt idx="10308">
                  <c:v>8.8918323560000001</c:v>
                </c:pt>
                <c:pt idx="10309">
                  <c:v>8.6100807939999999</c:v>
                </c:pt>
                <c:pt idx="10310">
                  <c:v>8.6191235989999999</c:v>
                </c:pt>
                <c:pt idx="10311">
                  <c:v>8.6861667879999995</c:v>
                </c:pt>
                <c:pt idx="10312">
                  <c:v>8.5666621539999994</c:v>
                </c:pt>
                <c:pt idx="10313">
                  <c:v>8.2706528600000002</c:v>
                </c:pt>
                <c:pt idx="10314">
                  <c:v>8.4897291619999997</c:v>
                </c:pt>
                <c:pt idx="10315">
                  <c:v>8.6885749830000005</c:v>
                </c:pt>
                <c:pt idx="10316">
                  <c:v>8.8984538939999993</c:v>
                </c:pt>
                <c:pt idx="10317">
                  <c:v>8.8912460820000003</c:v>
                </c:pt>
                <c:pt idx="10318">
                  <c:v>8.5109337000000007</c:v>
                </c:pt>
                <c:pt idx="10319">
                  <c:v>8.3524202830000007</c:v>
                </c:pt>
                <c:pt idx="10320">
                  <c:v>8.0310112090000008</c:v>
                </c:pt>
                <c:pt idx="10321">
                  <c:v>7.9055741150000003</c:v>
                </c:pt>
                <c:pt idx="10322">
                  <c:v>8.0543734439999994</c:v>
                </c:pt>
                <c:pt idx="10323">
                  <c:v>8.4017712969999998</c:v>
                </c:pt>
                <c:pt idx="10324">
                  <c:v>8.9183033520000006</c:v>
                </c:pt>
                <c:pt idx="10325">
                  <c:v>8.9575733100000008</c:v>
                </c:pt>
                <c:pt idx="10326">
                  <c:v>9.3714871770000006</c:v>
                </c:pt>
                <c:pt idx="10327">
                  <c:v>9.2486384210000008</c:v>
                </c:pt>
                <c:pt idx="10328">
                  <c:v>9.2733528459999999</c:v>
                </c:pt>
                <c:pt idx="10329">
                  <c:v>9.3115175079999997</c:v>
                </c:pt>
                <c:pt idx="10330">
                  <c:v>9.5040084159999996</c:v>
                </c:pt>
                <c:pt idx="10331">
                  <c:v>9.4358478409999993</c:v>
                </c:pt>
                <c:pt idx="10332">
                  <c:v>9.3491708750000004</c:v>
                </c:pt>
                <c:pt idx="10333">
                  <c:v>9.5532892749999991</c:v>
                </c:pt>
                <c:pt idx="10334">
                  <c:v>9.7396863029999992</c:v>
                </c:pt>
                <c:pt idx="10335">
                  <c:v>9.8290790210000001</c:v>
                </c:pt>
                <c:pt idx="10336">
                  <c:v>9.8428298860000005</c:v>
                </c:pt>
                <c:pt idx="10337">
                  <c:v>10.352675319999999</c:v>
                </c:pt>
                <c:pt idx="10338">
                  <c:v>10.19779329</c:v>
                </c:pt>
                <c:pt idx="10339">
                  <c:v>9.9104340410000002</c:v>
                </c:pt>
                <c:pt idx="10340">
                  <c:v>9.3854593319999999</c:v>
                </c:pt>
                <c:pt idx="10341">
                  <c:v>8.9871110180000002</c:v>
                </c:pt>
                <c:pt idx="10342">
                  <c:v>8.8208113630000007</c:v>
                </c:pt>
                <c:pt idx="10343">
                  <c:v>9.7424783460000004</c:v>
                </c:pt>
                <c:pt idx="10344">
                  <c:v>10.83101196</c:v>
                </c:pt>
                <c:pt idx="10345">
                  <c:v>11.24185677</c:v>
                </c:pt>
                <c:pt idx="10346">
                  <c:v>10.95005445</c:v>
                </c:pt>
                <c:pt idx="10347">
                  <c:v>10.925224760000001</c:v>
                </c:pt>
                <c:pt idx="10348">
                  <c:v>10.777128919999999</c:v>
                </c:pt>
                <c:pt idx="10349">
                  <c:v>10.601061079999999</c:v>
                </c:pt>
                <c:pt idx="10350">
                  <c:v>11.0390315</c:v>
                </c:pt>
                <c:pt idx="10351">
                  <c:v>10.92151466</c:v>
                </c:pt>
                <c:pt idx="10352">
                  <c:v>9.9050096920000001</c:v>
                </c:pt>
                <c:pt idx="10353">
                  <c:v>10.31721353</c:v>
                </c:pt>
                <c:pt idx="10354">
                  <c:v>10.3420858</c:v>
                </c:pt>
                <c:pt idx="10355">
                  <c:v>10.721173800000001</c:v>
                </c:pt>
                <c:pt idx="10356">
                  <c:v>10.84229169</c:v>
                </c:pt>
                <c:pt idx="10357">
                  <c:v>10.734477500000001</c:v>
                </c:pt>
                <c:pt idx="10358">
                  <c:v>11.09279012</c:v>
                </c:pt>
                <c:pt idx="10359">
                  <c:v>11.37969844</c:v>
                </c:pt>
                <c:pt idx="10360">
                  <c:v>11.958729630000001</c:v>
                </c:pt>
                <c:pt idx="10361">
                  <c:v>10.88248035</c:v>
                </c:pt>
                <c:pt idx="10362">
                  <c:v>11.075390990000001</c:v>
                </c:pt>
                <c:pt idx="10363">
                  <c:v>10.69586582</c:v>
                </c:pt>
                <c:pt idx="10364">
                  <c:v>10.82757136</c:v>
                </c:pt>
                <c:pt idx="10365">
                  <c:v>10.61468971</c:v>
                </c:pt>
                <c:pt idx="10366">
                  <c:v>10.306580950000001</c:v>
                </c:pt>
                <c:pt idx="10367">
                  <c:v>10.59768785</c:v>
                </c:pt>
                <c:pt idx="10368">
                  <c:v>9.7454425199999992</c:v>
                </c:pt>
                <c:pt idx="10369">
                  <c:v>9.9236995530000005</c:v>
                </c:pt>
                <c:pt idx="10370">
                  <c:v>10.31952321</c:v>
                </c:pt>
                <c:pt idx="10371">
                  <c:v>10.232958180000001</c:v>
                </c:pt>
                <c:pt idx="10372">
                  <c:v>10.15665355</c:v>
                </c:pt>
                <c:pt idx="10373">
                  <c:v>10.76104958</c:v>
                </c:pt>
                <c:pt idx="10374">
                  <c:v>11.02091452</c:v>
                </c:pt>
                <c:pt idx="10375">
                  <c:v>9.8901481069999999</c:v>
                </c:pt>
                <c:pt idx="10376">
                  <c:v>10.20456768</c:v>
                </c:pt>
                <c:pt idx="10377">
                  <c:v>10.286999570000001</c:v>
                </c:pt>
                <c:pt idx="10378">
                  <c:v>10.58173577</c:v>
                </c:pt>
                <c:pt idx="10379">
                  <c:v>10.46705345</c:v>
                </c:pt>
                <c:pt idx="10380">
                  <c:v>11.55951988</c:v>
                </c:pt>
                <c:pt idx="10381">
                  <c:v>12.78827173</c:v>
                </c:pt>
                <c:pt idx="10382">
                  <c:v>14.373736620000001</c:v>
                </c:pt>
                <c:pt idx="10383">
                  <c:v>14.947180700000001</c:v>
                </c:pt>
                <c:pt idx="10384">
                  <c:v>15.01527235</c:v>
                </c:pt>
                <c:pt idx="10385">
                  <c:v>14.910181700000001</c:v>
                </c:pt>
                <c:pt idx="10386">
                  <c:v>14.550365899999999</c:v>
                </c:pt>
                <c:pt idx="10387">
                  <c:v>14.61402084</c:v>
                </c:pt>
                <c:pt idx="10388">
                  <c:v>14.368781759999999</c:v>
                </c:pt>
                <c:pt idx="10389">
                  <c:v>14.3470858</c:v>
                </c:pt>
                <c:pt idx="10390">
                  <c:v>14.24979673</c:v>
                </c:pt>
                <c:pt idx="10391">
                  <c:v>14.280010109999999</c:v>
                </c:pt>
                <c:pt idx="10392">
                  <c:v>14.187540309999999</c:v>
                </c:pt>
                <c:pt idx="10393">
                  <c:v>14.18750807</c:v>
                </c:pt>
                <c:pt idx="10394">
                  <c:v>14.299765150000001</c:v>
                </c:pt>
                <c:pt idx="10395">
                  <c:v>14.205153559999999</c:v>
                </c:pt>
                <c:pt idx="10396">
                  <c:v>14.208906949999999</c:v>
                </c:pt>
                <c:pt idx="10397">
                  <c:v>14.213321840000001</c:v>
                </c:pt>
                <c:pt idx="10398">
                  <c:v>14.11923721</c:v>
                </c:pt>
                <c:pt idx="10399">
                  <c:v>12.66475799</c:v>
                </c:pt>
                <c:pt idx="10400">
                  <c:v>11.9036931</c:v>
                </c:pt>
                <c:pt idx="10401">
                  <c:v>12.15668041</c:v>
                </c:pt>
                <c:pt idx="10402">
                  <c:v>12.15760734</c:v>
                </c:pt>
                <c:pt idx="10403">
                  <c:v>12.040892360000001</c:v>
                </c:pt>
                <c:pt idx="10404">
                  <c:v>12.12267099</c:v>
                </c:pt>
                <c:pt idx="10405">
                  <c:v>12.314995379999999</c:v>
                </c:pt>
                <c:pt idx="10406">
                  <c:v>12.329370129999999</c:v>
                </c:pt>
                <c:pt idx="10407">
                  <c:v>12.1609354</c:v>
                </c:pt>
                <c:pt idx="10408">
                  <c:v>12.24368746</c:v>
                </c:pt>
                <c:pt idx="10409">
                  <c:v>11.50267554</c:v>
                </c:pt>
                <c:pt idx="10410">
                  <c:v>9.8652834760000001</c:v>
                </c:pt>
                <c:pt idx="10411">
                  <c:v>10.07592094</c:v>
                </c:pt>
                <c:pt idx="10412">
                  <c:v>10.79956089</c:v>
                </c:pt>
                <c:pt idx="10413">
                  <c:v>10.93583727</c:v>
                </c:pt>
                <c:pt idx="10414">
                  <c:v>10.446870499999999</c:v>
                </c:pt>
                <c:pt idx="10415">
                  <c:v>9.8446839879999999</c:v>
                </c:pt>
                <c:pt idx="10416">
                  <c:v>9.7937062969999999</c:v>
                </c:pt>
                <c:pt idx="10417">
                  <c:v>9.7498411760000003</c:v>
                </c:pt>
                <c:pt idx="10418">
                  <c:v>10.16743724</c:v>
                </c:pt>
                <c:pt idx="10419">
                  <c:v>9.8465951280000006</c:v>
                </c:pt>
                <c:pt idx="10420">
                  <c:v>9.6330506390000004</c:v>
                </c:pt>
                <c:pt idx="10421">
                  <c:v>8.9879439459999997</c:v>
                </c:pt>
                <c:pt idx="10422">
                  <c:v>8.7012001459999997</c:v>
                </c:pt>
                <c:pt idx="10423">
                  <c:v>9.6304228369999993</c:v>
                </c:pt>
                <c:pt idx="10424">
                  <c:v>9.4786369609999994</c:v>
                </c:pt>
                <c:pt idx="10425">
                  <c:v>9.0373659610000008</c:v>
                </c:pt>
                <c:pt idx="10426">
                  <c:v>8.6280752019999998</c:v>
                </c:pt>
                <c:pt idx="10427">
                  <c:v>8.7700694020000007</c:v>
                </c:pt>
                <c:pt idx="10428">
                  <c:v>8.9477587379999992</c:v>
                </c:pt>
                <c:pt idx="10429">
                  <c:v>9.5147310829999991</c:v>
                </c:pt>
                <c:pt idx="10430">
                  <c:v>9.5851759590000007</c:v>
                </c:pt>
                <c:pt idx="10431">
                  <c:v>9.4248153200000004</c:v>
                </c:pt>
                <c:pt idx="10432">
                  <c:v>9.7985538929999993</c:v>
                </c:pt>
                <c:pt idx="10433">
                  <c:v>10.08032684</c:v>
                </c:pt>
                <c:pt idx="10434">
                  <c:v>9.6461669719999996</c:v>
                </c:pt>
                <c:pt idx="10435">
                  <c:v>9.6473249200000009</c:v>
                </c:pt>
                <c:pt idx="10436">
                  <c:v>9.8868685569999997</c:v>
                </c:pt>
                <c:pt idx="10437">
                  <c:v>10.86534123</c:v>
                </c:pt>
                <c:pt idx="10438">
                  <c:v>11.2913511</c:v>
                </c:pt>
                <c:pt idx="10439">
                  <c:v>11.450507719999999</c:v>
                </c:pt>
                <c:pt idx="10440">
                  <c:v>11.532403329999999</c:v>
                </c:pt>
                <c:pt idx="10441">
                  <c:v>11.45728059</c:v>
                </c:pt>
                <c:pt idx="10442">
                  <c:v>11.379619160000001</c:v>
                </c:pt>
                <c:pt idx="10443">
                  <c:v>11.30185983</c:v>
                </c:pt>
                <c:pt idx="10444">
                  <c:v>11.30152208</c:v>
                </c:pt>
                <c:pt idx="10445">
                  <c:v>11.37958072</c:v>
                </c:pt>
                <c:pt idx="10446">
                  <c:v>11.468810789999999</c:v>
                </c:pt>
                <c:pt idx="10447">
                  <c:v>11.4682485</c:v>
                </c:pt>
                <c:pt idx="10448">
                  <c:v>11.54869871</c:v>
                </c:pt>
                <c:pt idx="10449">
                  <c:v>11.629102850000001</c:v>
                </c:pt>
                <c:pt idx="10450">
                  <c:v>11.708960899999999</c:v>
                </c:pt>
                <c:pt idx="10451">
                  <c:v>11.708145119999999</c:v>
                </c:pt>
                <c:pt idx="10452">
                  <c:v>11.707022179999999</c:v>
                </c:pt>
                <c:pt idx="10453">
                  <c:v>11.625061000000001</c:v>
                </c:pt>
                <c:pt idx="10454">
                  <c:v>11.78599726</c:v>
                </c:pt>
                <c:pt idx="10455">
                  <c:v>11.867244919999999</c:v>
                </c:pt>
                <c:pt idx="10456">
                  <c:v>12.030335920000001</c:v>
                </c:pt>
                <c:pt idx="10457">
                  <c:v>12.27831617</c:v>
                </c:pt>
                <c:pt idx="10458">
                  <c:v>12.359938400000001</c:v>
                </c:pt>
                <c:pt idx="10459">
                  <c:v>12.359181</c:v>
                </c:pt>
                <c:pt idx="10460">
                  <c:v>12.44316373</c:v>
                </c:pt>
                <c:pt idx="10461">
                  <c:v>12.52773111</c:v>
                </c:pt>
                <c:pt idx="10462">
                  <c:v>12.61545351</c:v>
                </c:pt>
                <c:pt idx="10463">
                  <c:v>12.791010590000001</c:v>
                </c:pt>
                <c:pt idx="10464">
                  <c:v>12.968818219999999</c:v>
                </c:pt>
                <c:pt idx="10465">
                  <c:v>13.32767754</c:v>
                </c:pt>
                <c:pt idx="10466">
                  <c:v>13.78811456</c:v>
                </c:pt>
                <c:pt idx="10467">
                  <c:v>14.34288778</c:v>
                </c:pt>
                <c:pt idx="10468">
                  <c:v>15.13292218</c:v>
                </c:pt>
                <c:pt idx="10469">
                  <c:v>15.45532609</c:v>
                </c:pt>
                <c:pt idx="10470">
                  <c:v>15.021014259999999</c:v>
                </c:pt>
                <c:pt idx="10471">
                  <c:v>14.99057021</c:v>
                </c:pt>
                <c:pt idx="10472">
                  <c:v>15.11429532</c:v>
                </c:pt>
                <c:pt idx="10473">
                  <c:v>14.739361430000001</c:v>
                </c:pt>
                <c:pt idx="10474">
                  <c:v>14.68910692</c:v>
                </c:pt>
                <c:pt idx="10475">
                  <c:v>14.576274919999999</c:v>
                </c:pt>
                <c:pt idx="10476">
                  <c:v>14.437942</c:v>
                </c:pt>
                <c:pt idx="10477">
                  <c:v>14.504280939999999</c:v>
                </c:pt>
                <c:pt idx="10478">
                  <c:v>14.402130079999999</c:v>
                </c:pt>
                <c:pt idx="10479">
                  <c:v>14.22878899</c:v>
                </c:pt>
                <c:pt idx="10480">
                  <c:v>14.140336789999999</c:v>
                </c:pt>
                <c:pt idx="10481">
                  <c:v>13.84322495</c:v>
                </c:pt>
                <c:pt idx="10482">
                  <c:v>13.765458629999999</c:v>
                </c:pt>
                <c:pt idx="10483">
                  <c:v>13.67200465</c:v>
                </c:pt>
                <c:pt idx="10484">
                  <c:v>12.38574302</c:v>
                </c:pt>
                <c:pt idx="10485">
                  <c:v>13.484251840000001</c:v>
                </c:pt>
                <c:pt idx="10486">
                  <c:v>12.80088243</c:v>
                </c:pt>
                <c:pt idx="10487">
                  <c:v>13.302066079999999</c:v>
                </c:pt>
                <c:pt idx="10488">
                  <c:v>12.54379301</c:v>
                </c:pt>
                <c:pt idx="10489">
                  <c:v>12.859072319999999</c:v>
                </c:pt>
                <c:pt idx="10490">
                  <c:v>12.77337816</c:v>
                </c:pt>
                <c:pt idx="10491">
                  <c:v>12.775946680000001</c:v>
                </c:pt>
                <c:pt idx="10492">
                  <c:v>12.30811102</c:v>
                </c:pt>
                <c:pt idx="10493">
                  <c:v>12.70414158</c:v>
                </c:pt>
                <c:pt idx="10494">
                  <c:v>12.693171510000001</c:v>
                </c:pt>
                <c:pt idx="10495">
                  <c:v>12.710088409999999</c:v>
                </c:pt>
                <c:pt idx="10496">
                  <c:v>12.71477017</c:v>
                </c:pt>
                <c:pt idx="10497">
                  <c:v>12.71573705</c:v>
                </c:pt>
                <c:pt idx="10498">
                  <c:v>12.542947379999999</c:v>
                </c:pt>
                <c:pt idx="10499">
                  <c:v>12.37661913</c:v>
                </c:pt>
                <c:pt idx="10500">
                  <c:v>12.37763882</c:v>
                </c:pt>
                <c:pt idx="10501">
                  <c:v>12.378352380000001</c:v>
                </c:pt>
                <c:pt idx="10502">
                  <c:v>12.087976680000001</c:v>
                </c:pt>
                <c:pt idx="10503">
                  <c:v>10.324676950000001</c:v>
                </c:pt>
                <c:pt idx="10504">
                  <c:v>12.208974509999999</c:v>
                </c:pt>
                <c:pt idx="10505">
                  <c:v>12.20874944</c:v>
                </c:pt>
                <c:pt idx="10506">
                  <c:v>12.29132954</c:v>
                </c:pt>
                <c:pt idx="10507">
                  <c:v>12.37210198</c:v>
                </c:pt>
                <c:pt idx="10508">
                  <c:v>12.369809269999999</c:v>
                </c:pt>
                <c:pt idx="10509">
                  <c:v>12.451195630000001</c:v>
                </c:pt>
                <c:pt idx="10510">
                  <c:v>12.6218772</c:v>
                </c:pt>
                <c:pt idx="10511">
                  <c:v>12.86792107</c:v>
                </c:pt>
                <c:pt idx="10512">
                  <c:v>13.166820619999999</c:v>
                </c:pt>
                <c:pt idx="10513">
                  <c:v>11.44779643</c:v>
                </c:pt>
                <c:pt idx="10514">
                  <c:v>10.746906900000001</c:v>
                </c:pt>
                <c:pt idx="10515">
                  <c:v>10.819617729999999</c:v>
                </c:pt>
                <c:pt idx="10516">
                  <c:v>10.89360778</c:v>
                </c:pt>
                <c:pt idx="10517">
                  <c:v>10.94774303</c:v>
                </c:pt>
                <c:pt idx="10518">
                  <c:v>10.67805416</c:v>
                </c:pt>
                <c:pt idx="10519">
                  <c:v>11.301319830000001</c:v>
                </c:pt>
                <c:pt idx="10520">
                  <c:v>11.15666841</c:v>
                </c:pt>
                <c:pt idx="10521">
                  <c:v>11.288690539999999</c:v>
                </c:pt>
                <c:pt idx="10522">
                  <c:v>11.14372075</c:v>
                </c:pt>
                <c:pt idx="10523">
                  <c:v>11.01715229</c:v>
                </c:pt>
                <c:pt idx="10524">
                  <c:v>11.40707285</c:v>
                </c:pt>
                <c:pt idx="10525">
                  <c:v>11.31412546</c:v>
                </c:pt>
                <c:pt idx="10526">
                  <c:v>11.623916339999999</c:v>
                </c:pt>
                <c:pt idx="10527">
                  <c:v>11.73576328</c:v>
                </c:pt>
                <c:pt idx="10528">
                  <c:v>12.849684809999999</c:v>
                </c:pt>
                <c:pt idx="10529">
                  <c:v>13.22065124</c:v>
                </c:pt>
                <c:pt idx="10530">
                  <c:v>13.25983315</c:v>
                </c:pt>
                <c:pt idx="10531">
                  <c:v>12.65258618</c:v>
                </c:pt>
                <c:pt idx="10532">
                  <c:v>11.87622569</c:v>
                </c:pt>
                <c:pt idx="10533">
                  <c:v>12.082410510000001</c:v>
                </c:pt>
                <c:pt idx="10534">
                  <c:v>11.942927790000001</c:v>
                </c:pt>
                <c:pt idx="10535">
                  <c:v>11.56864946</c:v>
                </c:pt>
                <c:pt idx="10536">
                  <c:v>11.685426850000001</c:v>
                </c:pt>
                <c:pt idx="10537">
                  <c:v>11.75480323</c:v>
                </c:pt>
                <c:pt idx="10538">
                  <c:v>11.734871999999999</c:v>
                </c:pt>
                <c:pt idx="10539">
                  <c:v>11.76603611</c:v>
                </c:pt>
                <c:pt idx="10540">
                  <c:v>11.63521875</c:v>
                </c:pt>
                <c:pt idx="10541">
                  <c:v>11.44825125</c:v>
                </c:pt>
                <c:pt idx="10542">
                  <c:v>11.15812757</c:v>
                </c:pt>
                <c:pt idx="10543">
                  <c:v>10.86419364</c:v>
                </c:pt>
                <c:pt idx="10544">
                  <c:v>10.69724478</c:v>
                </c:pt>
                <c:pt idx="10545">
                  <c:v>10.626219219999999</c:v>
                </c:pt>
                <c:pt idx="10546">
                  <c:v>10.290108610000001</c:v>
                </c:pt>
                <c:pt idx="10547">
                  <c:v>9.8579985489999995</c:v>
                </c:pt>
                <c:pt idx="10548">
                  <c:v>9.7374435459999997</c:v>
                </c:pt>
                <c:pt idx="10549">
                  <c:v>9.4603772310000007</c:v>
                </c:pt>
                <c:pt idx="10550">
                  <c:v>9.1188371109999995</c:v>
                </c:pt>
                <c:pt idx="10551">
                  <c:v>9.249999657</c:v>
                </c:pt>
                <c:pt idx="10552">
                  <c:v>9.3194853099999992</c:v>
                </c:pt>
                <c:pt idx="10553">
                  <c:v>9.4034680739999992</c:v>
                </c:pt>
                <c:pt idx="10554">
                  <c:v>9.6508377779999996</c:v>
                </c:pt>
                <c:pt idx="10555">
                  <c:v>10.438616830000001</c:v>
                </c:pt>
                <c:pt idx="10556">
                  <c:v>10.00511176</c:v>
                </c:pt>
                <c:pt idx="10557">
                  <c:v>9.057409839</c:v>
                </c:pt>
                <c:pt idx="10558">
                  <c:v>8.5510426420000005</c:v>
                </c:pt>
                <c:pt idx="10559">
                  <c:v>9.060923764</c:v>
                </c:pt>
                <c:pt idx="10560">
                  <c:v>9.2615233999999997</c:v>
                </c:pt>
                <c:pt idx="10561">
                  <c:v>9.1223863450000007</c:v>
                </c:pt>
                <c:pt idx="10562">
                  <c:v>8.5991413080000001</c:v>
                </c:pt>
                <c:pt idx="10563">
                  <c:v>8.5215551349999998</c:v>
                </c:pt>
                <c:pt idx="10564">
                  <c:v>8.3444804460000004</c:v>
                </c:pt>
                <c:pt idx="10565">
                  <c:v>8.8274038640000008</c:v>
                </c:pt>
                <c:pt idx="10566">
                  <c:v>9.1692372809999991</c:v>
                </c:pt>
                <c:pt idx="10567">
                  <c:v>9.0726214059999997</c:v>
                </c:pt>
                <c:pt idx="10568">
                  <c:v>8.9123134490000009</c:v>
                </c:pt>
                <c:pt idx="10569">
                  <c:v>8.6848905009999999</c:v>
                </c:pt>
                <c:pt idx="10570">
                  <c:v>8.5319441610000002</c:v>
                </c:pt>
                <c:pt idx="10571">
                  <c:v>9.4382699730000006</c:v>
                </c:pt>
                <c:pt idx="10572">
                  <c:v>9.6409550710000005</c:v>
                </c:pt>
                <c:pt idx="10573">
                  <c:v>9.6237948749999997</c:v>
                </c:pt>
                <c:pt idx="10574">
                  <c:v>10.413215709999999</c:v>
                </c:pt>
                <c:pt idx="10575">
                  <c:v>10.4163324</c:v>
                </c:pt>
                <c:pt idx="10576">
                  <c:v>10.500078500000001</c:v>
                </c:pt>
                <c:pt idx="10577">
                  <c:v>10.24147748</c:v>
                </c:pt>
                <c:pt idx="10578">
                  <c:v>10.204325600000001</c:v>
                </c:pt>
                <c:pt idx="10579">
                  <c:v>10.20174252</c:v>
                </c:pt>
                <c:pt idx="10580">
                  <c:v>10.34359396</c:v>
                </c:pt>
                <c:pt idx="10581">
                  <c:v>10.34518587</c:v>
                </c:pt>
                <c:pt idx="10582">
                  <c:v>9.9752321189999993</c:v>
                </c:pt>
                <c:pt idx="10583">
                  <c:v>9.9033915379999993</c:v>
                </c:pt>
                <c:pt idx="10584">
                  <c:v>9.7389802779999997</c:v>
                </c:pt>
                <c:pt idx="10585">
                  <c:v>9.7280282210000006</c:v>
                </c:pt>
                <c:pt idx="10586">
                  <c:v>9.2812223750000005</c:v>
                </c:pt>
                <c:pt idx="10587">
                  <c:v>9.1535765040000001</c:v>
                </c:pt>
                <c:pt idx="10588">
                  <c:v>9.0171694559999995</c:v>
                </c:pt>
                <c:pt idx="10589">
                  <c:v>8.7098047140000006</c:v>
                </c:pt>
                <c:pt idx="10590">
                  <c:v>7.5241603140000004</c:v>
                </c:pt>
                <c:pt idx="10591">
                  <c:v>5.8176743389999999</c:v>
                </c:pt>
                <c:pt idx="10592">
                  <c:v>5.6574311609999999</c:v>
                </c:pt>
                <c:pt idx="10593">
                  <c:v>5.6917798270000004</c:v>
                </c:pt>
                <c:pt idx="10594">
                  <c:v>5.5149213169999998</c:v>
                </c:pt>
                <c:pt idx="10595">
                  <c:v>5.4013655639999998</c:v>
                </c:pt>
                <c:pt idx="10596">
                  <c:v>5.2368800110000002</c:v>
                </c:pt>
                <c:pt idx="10597">
                  <c:v>5.5635828969999999</c:v>
                </c:pt>
                <c:pt idx="10598">
                  <c:v>5.9746186689999998</c:v>
                </c:pt>
                <c:pt idx="10599">
                  <c:v>5.9689231539999996</c:v>
                </c:pt>
                <c:pt idx="10600">
                  <c:v>6.1954513560000004</c:v>
                </c:pt>
                <c:pt idx="10601">
                  <c:v>6.7222317800000004</c:v>
                </c:pt>
                <c:pt idx="10602">
                  <c:v>7.0931537120000003</c:v>
                </c:pt>
                <c:pt idx="10603">
                  <c:v>7.985188119</c:v>
                </c:pt>
                <c:pt idx="10604">
                  <c:v>8.3840008269999995</c:v>
                </c:pt>
                <c:pt idx="10605">
                  <c:v>8.3651535470000002</c:v>
                </c:pt>
                <c:pt idx="10606">
                  <c:v>7.4562785790000001</c:v>
                </c:pt>
                <c:pt idx="10607">
                  <c:v>7.3274542269999996</c:v>
                </c:pt>
                <c:pt idx="10608">
                  <c:v>7.9452382909999999</c:v>
                </c:pt>
                <c:pt idx="10609">
                  <c:v>8.1218764930000003</c:v>
                </c:pt>
                <c:pt idx="10610">
                  <c:v>8.3574530740000004</c:v>
                </c:pt>
                <c:pt idx="10611">
                  <c:v>8.6271335750000002</c:v>
                </c:pt>
                <c:pt idx="10612">
                  <c:v>8.8335451280000008</c:v>
                </c:pt>
                <c:pt idx="10613">
                  <c:v>8.6212371149999996</c:v>
                </c:pt>
                <c:pt idx="10614">
                  <c:v>8.6902689500000001</c:v>
                </c:pt>
                <c:pt idx="10616">
                  <c:v>8.2987003169999998</c:v>
                </c:pt>
                <c:pt idx="10617">
                  <c:v>8.096932164</c:v>
                </c:pt>
                <c:pt idx="10618">
                  <c:v>8.1690013609999994</c:v>
                </c:pt>
                <c:pt idx="10619">
                  <c:v>8.2969903519999999</c:v>
                </c:pt>
                <c:pt idx="10620">
                  <c:v>8.8113638089999995</c:v>
                </c:pt>
                <c:pt idx="10621">
                  <c:v>9.1362011699999996</c:v>
                </c:pt>
                <c:pt idx="10622">
                  <c:v>9.8064098489999996</c:v>
                </c:pt>
                <c:pt idx="10623">
                  <c:v>10.11462931</c:v>
                </c:pt>
                <c:pt idx="10624">
                  <c:v>10.52612163</c:v>
                </c:pt>
                <c:pt idx="10625">
                  <c:v>11.017032070000001</c:v>
                </c:pt>
                <c:pt idx="10626">
                  <c:v>10.531207240000001</c:v>
                </c:pt>
                <c:pt idx="10627">
                  <c:v>9.9840556780000007</c:v>
                </c:pt>
                <c:pt idx="10628">
                  <c:v>9.5922475939999998</c:v>
                </c:pt>
                <c:pt idx="10629">
                  <c:v>8.9585741960000007</c:v>
                </c:pt>
                <c:pt idx="10630">
                  <c:v>8.3395627510000008</c:v>
                </c:pt>
                <c:pt idx="10631">
                  <c:v>7.6748301420000002</c:v>
                </c:pt>
                <c:pt idx="10632">
                  <c:v>8.1812335849999993</c:v>
                </c:pt>
                <c:pt idx="10633">
                  <c:v>8.3042455799999999</c:v>
                </c:pt>
                <c:pt idx="10634">
                  <c:v>8.4617658799999997</c:v>
                </c:pt>
                <c:pt idx="10635">
                  <c:v>8.4499707290000003</c:v>
                </c:pt>
                <c:pt idx="10636">
                  <c:v>8.2737580689999994</c:v>
                </c:pt>
                <c:pt idx="10637">
                  <c:v>8.9403555909999994</c:v>
                </c:pt>
                <c:pt idx="10638">
                  <c:v>9.6606527740000008</c:v>
                </c:pt>
                <c:pt idx="10639">
                  <c:v>11.246298850000001</c:v>
                </c:pt>
                <c:pt idx="10640">
                  <c:v>12.333785840000001</c:v>
                </c:pt>
                <c:pt idx="10641">
                  <c:v>12.85191992</c:v>
                </c:pt>
                <c:pt idx="10642">
                  <c:v>12.988321600000001</c:v>
                </c:pt>
                <c:pt idx="10643">
                  <c:v>13.10859028</c:v>
                </c:pt>
                <c:pt idx="10644">
                  <c:v>13.0703598</c:v>
                </c:pt>
                <c:pt idx="10645">
                  <c:v>12.666119650000001</c:v>
                </c:pt>
                <c:pt idx="10646">
                  <c:v>12.71184637</c:v>
                </c:pt>
                <c:pt idx="10647">
                  <c:v>12.914008490000001</c:v>
                </c:pt>
                <c:pt idx="10648">
                  <c:v>13.043373239999999</c:v>
                </c:pt>
                <c:pt idx="10649">
                  <c:v>13.021535849999999</c:v>
                </c:pt>
                <c:pt idx="10650">
                  <c:v>13.044099149999999</c:v>
                </c:pt>
                <c:pt idx="10651">
                  <c:v>12.54841317</c:v>
                </c:pt>
                <c:pt idx="10652">
                  <c:v>12.38645764</c:v>
                </c:pt>
                <c:pt idx="10653">
                  <c:v>11.822029860000001</c:v>
                </c:pt>
                <c:pt idx="10654">
                  <c:v>11.503877299999999</c:v>
                </c:pt>
                <c:pt idx="10655">
                  <c:v>11.28347211</c:v>
                </c:pt>
                <c:pt idx="10656">
                  <c:v>11.559707810000001</c:v>
                </c:pt>
                <c:pt idx="10657">
                  <c:v>11.488812729999999</c:v>
                </c:pt>
                <c:pt idx="10658">
                  <c:v>11.65766869</c:v>
                </c:pt>
                <c:pt idx="10659">
                  <c:v>11.87111024</c:v>
                </c:pt>
                <c:pt idx="10661">
                  <c:v>12.07630853</c:v>
                </c:pt>
                <c:pt idx="10662">
                  <c:v>10.66936538</c:v>
                </c:pt>
                <c:pt idx="10663">
                  <c:v>10.958512410000001</c:v>
                </c:pt>
                <c:pt idx="10664">
                  <c:v>11.06749357</c:v>
                </c:pt>
                <c:pt idx="10665">
                  <c:v>11.235608750000001</c:v>
                </c:pt>
                <c:pt idx="10666">
                  <c:v>11.219177589999999</c:v>
                </c:pt>
                <c:pt idx="10667">
                  <c:v>11.25232853</c:v>
                </c:pt>
                <c:pt idx="10668">
                  <c:v>11.16165234</c:v>
                </c:pt>
                <c:pt idx="10669">
                  <c:v>11.57650218</c:v>
                </c:pt>
                <c:pt idx="10670">
                  <c:v>11.85759017</c:v>
                </c:pt>
                <c:pt idx="10671">
                  <c:v>13.1560159</c:v>
                </c:pt>
                <c:pt idx="10672">
                  <c:v>14.190838080000001</c:v>
                </c:pt>
                <c:pt idx="10673">
                  <c:v>13.496492160000001</c:v>
                </c:pt>
                <c:pt idx="10674">
                  <c:v>12.950695720000001</c:v>
                </c:pt>
                <c:pt idx="10675">
                  <c:v>12.95108063</c:v>
                </c:pt>
                <c:pt idx="10676">
                  <c:v>12.917361229999999</c:v>
                </c:pt>
                <c:pt idx="10677">
                  <c:v>12.81260041</c:v>
                </c:pt>
                <c:pt idx="10678">
                  <c:v>12.75748484</c:v>
                </c:pt>
                <c:pt idx="10679">
                  <c:v>12.893090389999999</c:v>
                </c:pt>
                <c:pt idx="10680">
                  <c:v>12.79907489</c:v>
                </c:pt>
                <c:pt idx="10681">
                  <c:v>12.791664340000001</c:v>
                </c:pt>
                <c:pt idx="10682">
                  <c:v>12.122078309999999</c:v>
                </c:pt>
                <c:pt idx="10683">
                  <c:v>11.87221171</c:v>
                </c:pt>
                <c:pt idx="10684">
                  <c:v>11.87115213</c:v>
                </c:pt>
                <c:pt idx="10685">
                  <c:v>11.984561380000001</c:v>
                </c:pt>
                <c:pt idx="10686">
                  <c:v>11.908013970000001</c:v>
                </c:pt>
                <c:pt idx="10687">
                  <c:v>12.03165583</c:v>
                </c:pt>
                <c:pt idx="10688">
                  <c:v>12.19641624</c:v>
                </c:pt>
                <c:pt idx="10689">
                  <c:v>12.45859301</c:v>
                </c:pt>
                <c:pt idx="10690">
                  <c:v>13.04368041</c:v>
                </c:pt>
                <c:pt idx="10691">
                  <c:v>13.36635557</c:v>
                </c:pt>
                <c:pt idx="10692">
                  <c:v>13.634100549999999</c:v>
                </c:pt>
                <c:pt idx="10693">
                  <c:v>13.637661270000001</c:v>
                </c:pt>
                <c:pt idx="10694">
                  <c:v>13.49557896</c:v>
                </c:pt>
                <c:pt idx="10695">
                  <c:v>13.411501210000001</c:v>
                </c:pt>
                <c:pt idx="10696">
                  <c:v>13.599013210000001</c:v>
                </c:pt>
                <c:pt idx="10697">
                  <c:v>14.00666938</c:v>
                </c:pt>
                <c:pt idx="10698">
                  <c:v>14.40400022</c:v>
                </c:pt>
                <c:pt idx="10699">
                  <c:v>14.596103019999999</c:v>
                </c:pt>
                <c:pt idx="10700">
                  <c:v>14.72366839</c:v>
                </c:pt>
                <c:pt idx="10701">
                  <c:v>14.92367967</c:v>
                </c:pt>
                <c:pt idx="10702">
                  <c:v>14.909239380000001</c:v>
                </c:pt>
                <c:pt idx="10703">
                  <c:v>14.21134696</c:v>
                </c:pt>
                <c:pt idx="10704">
                  <c:v>13.71341149</c:v>
                </c:pt>
                <c:pt idx="10705">
                  <c:v>13.689288830000001</c:v>
                </c:pt>
                <c:pt idx="10706">
                  <c:v>13.53172936</c:v>
                </c:pt>
                <c:pt idx="10707">
                  <c:v>13.92854138</c:v>
                </c:pt>
                <c:pt idx="10708">
                  <c:v>13.418611070000001</c:v>
                </c:pt>
                <c:pt idx="10709">
                  <c:v>12.97393252</c:v>
                </c:pt>
                <c:pt idx="10710">
                  <c:v>12.570586499999999</c:v>
                </c:pt>
                <c:pt idx="10711">
                  <c:v>12.54771075</c:v>
                </c:pt>
                <c:pt idx="10712">
                  <c:v>12.86276279</c:v>
                </c:pt>
                <c:pt idx="10713">
                  <c:v>12.55469044</c:v>
                </c:pt>
                <c:pt idx="10714">
                  <c:v>12.69204214</c:v>
                </c:pt>
                <c:pt idx="10715">
                  <c:v>12.45749127</c:v>
                </c:pt>
                <c:pt idx="10716">
                  <c:v>12.37161491</c:v>
                </c:pt>
                <c:pt idx="10717">
                  <c:v>12.83049113</c:v>
                </c:pt>
                <c:pt idx="10718">
                  <c:v>12.900887470000001</c:v>
                </c:pt>
                <c:pt idx="10719">
                  <c:v>12.823664040000001</c:v>
                </c:pt>
                <c:pt idx="10720">
                  <c:v>12.66350278</c:v>
                </c:pt>
                <c:pt idx="10721">
                  <c:v>12.82827906</c:v>
                </c:pt>
                <c:pt idx="10722">
                  <c:v>13.187967390000001</c:v>
                </c:pt>
                <c:pt idx="10723">
                  <c:v>13.80061774</c:v>
                </c:pt>
                <c:pt idx="10724">
                  <c:v>13.13024938</c:v>
                </c:pt>
                <c:pt idx="10725">
                  <c:v>13.02954954</c:v>
                </c:pt>
                <c:pt idx="10726">
                  <c:v>12.99565763</c:v>
                </c:pt>
                <c:pt idx="10727">
                  <c:v>12.31212629</c:v>
                </c:pt>
                <c:pt idx="10728">
                  <c:v>11.79851816</c:v>
                </c:pt>
                <c:pt idx="10729">
                  <c:v>11.60019937</c:v>
                </c:pt>
                <c:pt idx="10730">
                  <c:v>11.607158330000001</c:v>
                </c:pt>
                <c:pt idx="10731">
                  <c:v>11.473728899999999</c:v>
                </c:pt>
                <c:pt idx="10732">
                  <c:v>11.449704799999999</c:v>
                </c:pt>
                <c:pt idx="10733">
                  <c:v>11.738724449999999</c:v>
                </c:pt>
                <c:pt idx="10734">
                  <c:v>12.043161250000001</c:v>
                </c:pt>
                <c:pt idx="10735">
                  <c:v>12.20905245</c:v>
                </c:pt>
                <c:pt idx="10736">
                  <c:v>12.61380642</c:v>
                </c:pt>
                <c:pt idx="10737">
                  <c:v>12.419228</c:v>
                </c:pt>
                <c:pt idx="10738">
                  <c:v>12.307323630000001</c:v>
                </c:pt>
                <c:pt idx="10739">
                  <c:v>12.07612432</c:v>
                </c:pt>
                <c:pt idx="10740">
                  <c:v>12.00768514</c:v>
                </c:pt>
                <c:pt idx="10741">
                  <c:v>11.603342720000001</c:v>
                </c:pt>
                <c:pt idx="10742">
                  <c:v>11.97662789</c:v>
                </c:pt>
                <c:pt idx="10743">
                  <c:v>11.322913529999999</c:v>
                </c:pt>
                <c:pt idx="10744">
                  <c:v>10.90629762</c:v>
                </c:pt>
                <c:pt idx="10745">
                  <c:v>10.44736591</c:v>
                </c:pt>
                <c:pt idx="10746">
                  <c:v>10.93817057</c:v>
                </c:pt>
                <c:pt idx="10747">
                  <c:v>11.33837215</c:v>
                </c:pt>
                <c:pt idx="10748">
                  <c:v>12.01408445</c:v>
                </c:pt>
                <c:pt idx="10749">
                  <c:v>13.54412978</c:v>
                </c:pt>
                <c:pt idx="10750">
                  <c:v>13.779635539999999</c:v>
                </c:pt>
                <c:pt idx="10751">
                  <c:v>13.258534579999999</c:v>
                </c:pt>
                <c:pt idx="10752">
                  <c:v>14.19360228</c:v>
                </c:pt>
                <c:pt idx="10753">
                  <c:v>13.9270762</c:v>
                </c:pt>
                <c:pt idx="10754">
                  <c:v>12.606365390000001</c:v>
                </c:pt>
                <c:pt idx="10755">
                  <c:v>11.96414349</c:v>
                </c:pt>
                <c:pt idx="10756">
                  <c:v>11.434098840000001</c:v>
                </c:pt>
                <c:pt idx="10757">
                  <c:v>11.755718</c:v>
                </c:pt>
                <c:pt idx="10758">
                  <c:v>11.67899265</c:v>
                </c:pt>
                <c:pt idx="10759">
                  <c:v>12.15166934</c:v>
                </c:pt>
                <c:pt idx="10760">
                  <c:v>12.16106083</c:v>
                </c:pt>
                <c:pt idx="10761">
                  <c:v>11.66729554</c:v>
                </c:pt>
                <c:pt idx="10762">
                  <c:v>12.06624951</c:v>
                </c:pt>
                <c:pt idx="10763">
                  <c:v>12.0254197</c:v>
                </c:pt>
                <c:pt idx="10764">
                  <c:v>11.662980449999999</c:v>
                </c:pt>
                <c:pt idx="10765">
                  <c:v>11.79984846</c:v>
                </c:pt>
                <c:pt idx="10766">
                  <c:v>13.03322011</c:v>
                </c:pt>
                <c:pt idx="10767">
                  <c:v>13.23817622</c:v>
                </c:pt>
                <c:pt idx="10768">
                  <c:v>13.52201681</c:v>
                </c:pt>
                <c:pt idx="10769">
                  <c:v>13.596039149999999</c:v>
                </c:pt>
                <c:pt idx="10770">
                  <c:v>13.59663656</c:v>
                </c:pt>
                <c:pt idx="10771">
                  <c:v>13.24919072</c:v>
                </c:pt>
                <c:pt idx="10772">
                  <c:v>12.731101389999999</c:v>
                </c:pt>
                <c:pt idx="10773">
                  <c:v>12.424973830000001</c:v>
                </c:pt>
                <c:pt idx="10774">
                  <c:v>12.329558110000001</c:v>
                </c:pt>
                <c:pt idx="10775">
                  <c:v>12.12275404</c:v>
                </c:pt>
                <c:pt idx="10776">
                  <c:v>12.28399718</c:v>
                </c:pt>
                <c:pt idx="10777">
                  <c:v>12.24213273</c:v>
                </c:pt>
                <c:pt idx="10778">
                  <c:v>12.409072650000001</c:v>
                </c:pt>
                <c:pt idx="10779">
                  <c:v>12.012023490000001</c:v>
                </c:pt>
                <c:pt idx="10780">
                  <c:v>12.36256653</c:v>
                </c:pt>
                <c:pt idx="10781">
                  <c:v>12.46702084</c:v>
                </c:pt>
                <c:pt idx="10782">
                  <c:v>12.306985490000001</c:v>
                </c:pt>
                <c:pt idx="10783">
                  <c:v>11.983718919999999</c:v>
                </c:pt>
                <c:pt idx="10784">
                  <c:v>11.372778800000001</c:v>
                </c:pt>
                <c:pt idx="10785">
                  <c:v>11.33011479</c:v>
                </c:pt>
                <c:pt idx="10786">
                  <c:v>11.720208919999999</c:v>
                </c:pt>
                <c:pt idx="10787">
                  <c:v>12.062720430000001</c:v>
                </c:pt>
                <c:pt idx="10788">
                  <c:v>12.01477839</c:v>
                </c:pt>
                <c:pt idx="10789">
                  <c:v>11.93832634</c:v>
                </c:pt>
                <c:pt idx="10790">
                  <c:v>11.88504706</c:v>
                </c:pt>
                <c:pt idx="10791">
                  <c:v>11.478450459999999</c:v>
                </c:pt>
                <c:pt idx="10792">
                  <c:v>11.232358489999999</c:v>
                </c:pt>
                <c:pt idx="10793">
                  <c:v>11.30015609</c:v>
                </c:pt>
                <c:pt idx="10794">
                  <c:v>11.57450841</c:v>
                </c:pt>
                <c:pt idx="10795">
                  <c:v>11.665748860000001</c:v>
                </c:pt>
                <c:pt idx="10796">
                  <c:v>11.045939969999999</c:v>
                </c:pt>
                <c:pt idx="10797">
                  <c:v>10.29344418</c:v>
                </c:pt>
                <c:pt idx="10798">
                  <c:v>9.9927842150000004</c:v>
                </c:pt>
                <c:pt idx="10799">
                  <c:v>9.6468854460000006</c:v>
                </c:pt>
                <c:pt idx="10800">
                  <c:v>10.12950455</c:v>
                </c:pt>
                <c:pt idx="10801">
                  <c:v>10.140639269999999</c:v>
                </c:pt>
                <c:pt idx="10802">
                  <c:v>9.2724191860000005</c:v>
                </c:pt>
                <c:pt idx="10803">
                  <c:v>7.3970379670000002</c:v>
                </c:pt>
                <c:pt idx="10804">
                  <c:v>7.7785470920000002</c:v>
                </c:pt>
                <c:pt idx="10805">
                  <c:v>6.953340517</c:v>
                </c:pt>
                <c:pt idx="10806">
                  <c:v>7.9289156869999999</c:v>
                </c:pt>
                <c:pt idx="10807">
                  <c:v>7.9504126629999998</c:v>
                </c:pt>
                <c:pt idx="10808">
                  <c:v>7.6657801159999996</c:v>
                </c:pt>
                <c:pt idx="10809">
                  <c:v>7.8125161910000003</c:v>
                </c:pt>
                <c:pt idx="10810">
                  <c:v>11.040752510000001</c:v>
                </c:pt>
                <c:pt idx="10811">
                  <c:v>13.77181251</c:v>
                </c:pt>
                <c:pt idx="10812">
                  <c:v>12.419801039999999</c:v>
                </c:pt>
                <c:pt idx="10813">
                  <c:v>13.20863117</c:v>
                </c:pt>
                <c:pt idx="10814">
                  <c:v>9.1717934830000001</c:v>
                </c:pt>
                <c:pt idx="10815">
                  <c:v>14.63600656</c:v>
                </c:pt>
                <c:pt idx="10816">
                  <c:v>14.5053696</c:v>
                </c:pt>
                <c:pt idx="10817">
                  <c:v>14.31333169</c:v>
                </c:pt>
                <c:pt idx="10818">
                  <c:v>14.01881831</c:v>
                </c:pt>
                <c:pt idx="10819">
                  <c:v>14.259396880000001</c:v>
                </c:pt>
                <c:pt idx="10820">
                  <c:v>13.89218434</c:v>
                </c:pt>
                <c:pt idx="10821">
                  <c:v>13.81291519</c:v>
                </c:pt>
                <c:pt idx="10822">
                  <c:v>13.405696300000001</c:v>
                </c:pt>
                <c:pt idx="10823">
                  <c:v>13.003076180000001</c:v>
                </c:pt>
                <c:pt idx="10824">
                  <c:v>12.542650119999999</c:v>
                </c:pt>
                <c:pt idx="10825">
                  <c:v>11.7080099</c:v>
                </c:pt>
                <c:pt idx="10826">
                  <c:v>11.52971683</c:v>
                </c:pt>
                <c:pt idx="10827">
                  <c:v>12.19628456</c:v>
                </c:pt>
                <c:pt idx="10828">
                  <c:v>12.602505710000001</c:v>
                </c:pt>
                <c:pt idx="10829">
                  <c:v>12.722121899999999</c:v>
                </c:pt>
                <c:pt idx="10830">
                  <c:v>11.967007840000001</c:v>
                </c:pt>
                <c:pt idx="10831">
                  <c:v>11.375645479999999</c:v>
                </c:pt>
                <c:pt idx="10832">
                  <c:v>11.84529899</c:v>
                </c:pt>
                <c:pt idx="10833">
                  <c:v>12.418275360000001</c:v>
                </c:pt>
                <c:pt idx="10834">
                  <c:v>12.641104240000001</c:v>
                </c:pt>
                <c:pt idx="10835">
                  <c:v>11.421716829999999</c:v>
                </c:pt>
                <c:pt idx="10836">
                  <c:v>11.368827359999999</c:v>
                </c:pt>
                <c:pt idx="10837">
                  <c:v>11.47612679</c:v>
                </c:pt>
                <c:pt idx="10838">
                  <c:v>11.80569064</c:v>
                </c:pt>
                <c:pt idx="10839">
                  <c:v>12.219717449999999</c:v>
                </c:pt>
                <c:pt idx="10840">
                  <c:v>12.520949359999999</c:v>
                </c:pt>
                <c:pt idx="10841">
                  <c:v>12.80814105</c:v>
                </c:pt>
                <c:pt idx="10842">
                  <c:v>12.871289089999999</c:v>
                </c:pt>
                <c:pt idx="10843">
                  <c:v>13.1922041</c:v>
                </c:pt>
                <c:pt idx="10844">
                  <c:v>13.39911979</c:v>
                </c:pt>
                <c:pt idx="10845">
                  <c:v>13.573975450000001</c:v>
                </c:pt>
                <c:pt idx="10846">
                  <c:v>12.671358789999999</c:v>
                </c:pt>
                <c:pt idx="10847">
                  <c:v>12.15329893</c:v>
                </c:pt>
                <c:pt idx="10848">
                  <c:v>11.927573860000001</c:v>
                </c:pt>
                <c:pt idx="10849">
                  <c:v>6.699949632</c:v>
                </c:pt>
                <c:pt idx="10850">
                  <c:v>4.3409491190000002</c:v>
                </c:pt>
                <c:pt idx="10851">
                  <c:v>5.7497781420000003</c:v>
                </c:pt>
                <c:pt idx="10852">
                  <c:v>7.2124627889999999</c:v>
                </c:pt>
                <c:pt idx="10853">
                  <c:v>8.3643240849999998</c:v>
                </c:pt>
                <c:pt idx="10854">
                  <c:v>10.04380098</c:v>
                </c:pt>
                <c:pt idx="10855">
                  <c:v>10.69485485</c:v>
                </c:pt>
                <c:pt idx="10856">
                  <c:v>11.39686801</c:v>
                </c:pt>
                <c:pt idx="10857">
                  <c:v>11.06469317</c:v>
                </c:pt>
                <c:pt idx="10858">
                  <c:v>9.0030532759999993</c:v>
                </c:pt>
                <c:pt idx="10859">
                  <c:v>9.7547553090000001</c:v>
                </c:pt>
                <c:pt idx="10860">
                  <c:v>10.93225423</c:v>
                </c:pt>
                <c:pt idx="10861">
                  <c:v>9.2298025179999996</c:v>
                </c:pt>
                <c:pt idx="10862">
                  <c:v>10.113265220000001</c:v>
                </c:pt>
                <c:pt idx="10863">
                  <c:v>10.90938485</c:v>
                </c:pt>
                <c:pt idx="10864">
                  <c:v>10.573476660000001</c:v>
                </c:pt>
                <c:pt idx="10865">
                  <c:v>9.8210307649999997</c:v>
                </c:pt>
                <c:pt idx="10866">
                  <c:v>9.6246882839999994</c:v>
                </c:pt>
                <c:pt idx="10867">
                  <c:v>9.7344467770000005</c:v>
                </c:pt>
                <c:pt idx="10868">
                  <c:v>9.7860697329999997</c:v>
                </c:pt>
                <c:pt idx="10869">
                  <c:v>9.8226097729999999</c:v>
                </c:pt>
                <c:pt idx="10870">
                  <c:v>9.8385783819999997</c:v>
                </c:pt>
                <c:pt idx="10871">
                  <c:v>10.117283670000001</c:v>
                </c:pt>
                <c:pt idx="10872">
                  <c:v>10.3884253</c:v>
                </c:pt>
                <c:pt idx="10873">
                  <c:v>10.514658470000001</c:v>
                </c:pt>
                <c:pt idx="10874">
                  <c:v>10.60023951</c:v>
                </c:pt>
                <c:pt idx="10875">
                  <c:v>10.465338360000001</c:v>
                </c:pt>
                <c:pt idx="10876">
                  <c:v>10.29583747</c:v>
                </c:pt>
                <c:pt idx="10877">
                  <c:v>10.28780338</c:v>
                </c:pt>
                <c:pt idx="10878">
                  <c:v>10.09794874</c:v>
                </c:pt>
                <c:pt idx="10879">
                  <c:v>9.9312930819999998</c:v>
                </c:pt>
                <c:pt idx="10880">
                  <c:v>9.6475478829999997</c:v>
                </c:pt>
                <c:pt idx="10881">
                  <c:v>9.7677775350000005</c:v>
                </c:pt>
                <c:pt idx="10882">
                  <c:v>10.81356604</c:v>
                </c:pt>
                <c:pt idx="10883">
                  <c:v>12.31260247</c:v>
                </c:pt>
                <c:pt idx="10884">
                  <c:v>12.71576763</c:v>
                </c:pt>
                <c:pt idx="10885">
                  <c:v>13.04122374</c:v>
                </c:pt>
                <c:pt idx="10886">
                  <c:v>13.0953169</c:v>
                </c:pt>
                <c:pt idx="10887">
                  <c:v>12.86370091</c:v>
                </c:pt>
                <c:pt idx="10888">
                  <c:v>13.21280015</c:v>
                </c:pt>
                <c:pt idx="10889">
                  <c:v>13.40111924</c:v>
                </c:pt>
                <c:pt idx="10890">
                  <c:v>12.815827179999999</c:v>
                </c:pt>
                <c:pt idx="10891">
                  <c:v>12.64543613</c:v>
                </c:pt>
                <c:pt idx="10892">
                  <c:v>13.06965044</c:v>
                </c:pt>
                <c:pt idx="10893">
                  <c:v>13.4819776</c:v>
                </c:pt>
                <c:pt idx="10894">
                  <c:v>12.400196920000001</c:v>
                </c:pt>
                <c:pt idx="10895">
                  <c:v>13.29988387</c:v>
                </c:pt>
                <c:pt idx="10896">
                  <c:v>13.45276428</c:v>
                </c:pt>
                <c:pt idx="10897">
                  <c:v>12.997249849999999</c:v>
                </c:pt>
                <c:pt idx="10898">
                  <c:v>12.17554745</c:v>
                </c:pt>
                <c:pt idx="10899">
                  <c:v>12.19916636</c:v>
                </c:pt>
                <c:pt idx="10900">
                  <c:v>11.290409650000001</c:v>
                </c:pt>
                <c:pt idx="10901">
                  <c:v>11.866231150000001</c:v>
                </c:pt>
                <c:pt idx="10902">
                  <c:v>12.06246015</c:v>
                </c:pt>
                <c:pt idx="10903">
                  <c:v>10.04214981</c:v>
                </c:pt>
                <c:pt idx="10904">
                  <c:v>11.598045190000001</c:v>
                </c:pt>
                <c:pt idx="10906">
                  <c:v>14.319300699999999</c:v>
                </c:pt>
                <c:pt idx="10907">
                  <c:v>12.72924894</c:v>
                </c:pt>
                <c:pt idx="10908">
                  <c:v>12.93617594</c:v>
                </c:pt>
                <c:pt idx="10909">
                  <c:v>13.142960220000001</c:v>
                </c:pt>
                <c:pt idx="10910">
                  <c:v>13.063006250000001</c:v>
                </c:pt>
                <c:pt idx="10911">
                  <c:v>12.83208887</c:v>
                </c:pt>
                <c:pt idx="10912">
                  <c:v>12.97348225</c:v>
                </c:pt>
                <c:pt idx="10913">
                  <c:v>13.064649169999999</c:v>
                </c:pt>
                <c:pt idx="10914">
                  <c:v>13.099737899999999</c:v>
                </c:pt>
                <c:pt idx="10915">
                  <c:v>13.132451469999999</c:v>
                </c:pt>
                <c:pt idx="10916">
                  <c:v>12.84488271</c:v>
                </c:pt>
                <c:pt idx="10917">
                  <c:v>12.49464577</c:v>
                </c:pt>
                <c:pt idx="10918">
                  <c:v>12.18233757</c:v>
                </c:pt>
                <c:pt idx="10919">
                  <c:v>11.49004049</c:v>
                </c:pt>
                <c:pt idx="10920">
                  <c:v>10.92252238</c:v>
                </c:pt>
                <c:pt idx="10921">
                  <c:v>10.09804827</c:v>
                </c:pt>
                <c:pt idx="10922">
                  <c:v>9.1294977619999997</c:v>
                </c:pt>
                <c:pt idx="10923">
                  <c:v>9.2053823060000006</c:v>
                </c:pt>
                <c:pt idx="10924">
                  <c:v>9.0265978740000001</c:v>
                </c:pt>
                <c:pt idx="10925">
                  <c:v>9.9681157210000002</c:v>
                </c:pt>
                <c:pt idx="10926">
                  <c:v>10.02889027</c:v>
                </c:pt>
                <c:pt idx="10927">
                  <c:v>10.36551991</c:v>
                </c:pt>
                <c:pt idx="10928">
                  <c:v>10.075517</c:v>
                </c:pt>
                <c:pt idx="10929">
                  <c:v>10.01612362</c:v>
                </c:pt>
                <c:pt idx="10930">
                  <c:v>9.9265511699999998</c:v>
                </c:pt>
                <c:pt idx="10931">
                  <c:v>9.4237586889999996</c:v>
                </c:pt>
                <c:pt idx="10932">
                  <c:v>9.1713611480000008</c:v>
                </c:pt>
                <c:pt idx="10933">
                  <c:v>8.902951582</c:v>
                </c:pt>
                <c:pt idx="10934">
                  <c:v>9.0721750060000002</c:v>
                </c:pt>
                <c:pt idx="10935">
                  <c:v>9.0233864110000006</c:v>
                </c:pt>
                <c:pt idx="10936">
                  <c:v>8.9494569399999992</c:v>
                </c:pt>
                <c:pt idx="10937">
                  <c:v>9.2389034320000007</c:v>
                </c:pt>
                <c:pt idx="10938">
                  <c:v>9.4210271829999996</c:v>
                </c:pt>
                <c:pt idx="10939">
                  <c:v>9.8177661399999998</c:v>
                </c:pt>
                <c:pt idx="10940">
                  <c:v>9.6117603129999996</c:v>
                </c:pt>
                <c:pt idx="10941">
                  <c:v>9.8777583920000005</c:v>
                </c:pt>
                <c:pt idx="10942">
                  <c:v>10.10830507</c:v>
                </c:pt>
                <c:pt idx="10943">
                  <c:v>10.17294693</c:v>
                </c:pt>
                <c:pt idx="10944">
                  <c:v>10.252976070000001</c:v>
                </c:pt>
                <c:pt idx="10945">
                  <c:v>10.596473019999999</c:v>
                </c:pt>
                <c:pt idx="10946">
                  <c:v>10.767769100000001</c:v>
                </c:pt>
                <c:pt idx="10947">
                  <c:v>10.46741637</c:v>
                </c:pt>
                <c:pt idx="10948">
                  <c:v>10.8280434</c:v>
                </c:pt>
                <c:pt idx="10949">
                  <c:v>10.391980950000001</c:v>
                </c:pt>
                <c:pt idx="10950">
                  <c:v>11.33736582</c:v>
                </c:pt>
                <c:pt idx="10951">
                  <c:v>11.277900320000001</c:v>
                </c:pt>
                <c:pt idx="10952">
                  <c:v>11.069843990000001</c:v>
                </c:pt>
                <c:pt idx="10953">
                  <c:v>11.32438649</c:v>
                </c:pt>
                <c:pt idx="10954">
                  <c:v>11.152989760000001</c:v>
                </c:pt>
                <c:pt idx="10955">
                  <c:v>10.52729716</c:v>
                </c:pt>
                <c:pt idx="10956">
                  <c:v>10.63732366</c:v>
                </c:pt>
                <c:pt idx="10957">
                  <c:v>12.3673015</c:v>
                </c:pt>
                <c:pt idx="10958">
                  <c:v>12.41541904</c:v>
                </c:pt>
                <c:pt idx="10959">
                  <c:v>12.20330779</c:v>
                </c:pt>
                <c:pt idx="10960">
                  <c:v>12.24158622</c:v>
                </c:pt>
                <c:pt idx="10961">
                  <c:v>11.92414067</c:v>
                </c:pt>
                <c:pt idx="10962">
                  <c:v>12.103218999999999</c:v>
                </c:pt>
                <c:pt idx="10963">
                  <c:v>12.01522961</c:v>
                </c:pt>
                <c:pt idx="10964">
                  <c:v>11.878699340000001</c:v>
                </c:pt>
                <c:pt idx="10965">
                  <c:v>11.68098425</c:v>
                </c:pt>
                <c:pt idx="10966">
                  <c:v>11.302435089999999</c:v>
                </c:pt>
                <c:pt idx="10967">
                  <c:v>11.232718670000001</c:v>
                </c:pt>
                <c:pt idx="10968">
                  <c:v>11.06932031</c:v>
                </c:pt>
                <c:pt idx="10969">
                  <c:v>10.864592590000001</c:v>
                </c:pt>
                <c:pt idx="10970">
                  <c:v>10.73759521</c:v>
                </c:pt>
                <c:pt idx="10971">
                  <c:v>10.45794843</c:v>
                </c:pt>
                <c:pt idx="10972">
                  <c:v>10.48023459</c:v>
                </c:pt>
                <c:pt idx="10973">
                  <c:v>10.54286173</c:v>
                </c:pt>
                <c:pt idx="10974">
                  <c:v>10.622932479999999</c:v>
                </c:pt>
                <c:pt idx="10975">
                  <c:v>10.586605349999999</c:v>
                </c:pt>
                <c:pt idx="10976">
                  <c:v>10.68393657</c:v>
                </c:pt>
                <c:pt idx="10977">
                  <c:v>10.619202080000001</c:v>
                </c:pt>
                <c:pt idx="10978">
                  <c:v>10.5061895</c:v>
                </c:pt>
                <c:pt idx="10979">
                  <c:v>10.192184470000001</c:v>
                </c:pt>
                <c:pt idx="10980">
                  <c:v>10.01545746</c:v>
                </c:pt>
                <c:pt idx="10981">
                  <c:v>10.03972738</c:v>
                </c:pt>
                <c:pt idx="10982">
                  <c:v>10.007051349999999</c:v>
                </c:pt>
                <c:pt idx="10983">
                  <c:v>10.07110091</c:v>
                </c:pt>
                <c:pt idx="10984">
                  <c:v>10.21757826</c:v>
                </c:pt>
                <c:pt idx="10985">
                  <c:v>10.60773741</c:v>
                </c:pt>
                <c:pt idx="10986">
                  <c:v>11.114843609999999</c:v>
                </c:pt>
                <c:pt idx="10987">
                  <c:v>11.55449368</c:v>
                </c:pt>
                <c:pt idx="10988">
                  <c:v>11.24173364</c:v>
                </c:pt>
                <c:pt idx="10989">
                  <c:v>11.43778354</c:v>
                </c:pt>
                <c:pt idx="10990">
                  <c:v>11.37025515</c:v>
                </c:pt>
                <c:pt idx="10991">
                  <c:v>11.85112195</c:v>
                </c:pt>
                <c:pt idx="10992">
                  <c:v>11.576342500000001</c:v>
                </c:pt>
                <c:pt idx="10993">
                  <c:v>11.136300670000001</c:v>
                </c:pt>
                <c:pt idx="10994">
                  <c:v>10.60662892</c:v>
                </c:pt>
                <c:pt idx="10995">
                  <c:v>10.499469360000001</c:v>
                </c:pt>
                <c:pt idx="10996">
                  <c:v>10.961894940000001</c:v>
                </c:pt>
                <c:pt idx="10997">
                  <c:v>11.17556564</c:v>
                </c:pt>
                <c:pt idx="10998">
                  <c:v>10.753859670000001</c:v>
                </c:pt>
                <c:pt idx="10999">
                  <c:v>10.575282830000001</c:v>
                </c:pt>
                <c:pt idx="11000">
                  <c:v>11.148790419999999</c:v>
                </c:pt>
                <c:pt idx="11001">
                  <c:v>11.04845633</c:v>
                </c:pt>
                <c:pt idx="11002">
                  <c:v>11.385123979999999</c:v>
                </c:pt>
                <c:pt idx="11003">
                  <c:v>12.06417401</c:v>
                </c:pt>
                <c:pt idx="11004">
                  <c:v>12.149890600000001</c:v>
                </c:pt>
                <c:pt idx="11005">
                  <c:v>12.207459310000001</c:v>
                </c:pt>
                <c:pt idx="11006">
                  <c:v>12.16228686</c:v>
                </c:pt>
                <c:pt idx="11007">
                  <c:v>11.97662285</c:v>
                </c:pt>
                <c:pt idx="11008">
                  <c:v>12.048801170000001</c:v>
                </c:pt>
                <c:pt idx="11009">
                  <c:v>12.38911306</c:v>
                </c:pt>
                <c:pt idx="11010">
                  <c:v>12.79167183</c:v>
                </c:pt>
                <c:pt idx="11011">
                  <c:v>12.691637910000001</c:v>
                </c:pt>
                <c:pt idx="11012">
                  <c:v>12.39752813</c:v>
                </c:pt>
                <c:pt idx="11013">
                  <c:v>11.90409144</c:v>
                </c:pt>
                <c:pt idx="11014">
                  <c:v>11.01008143</c:v>
                </c:pt>
                <c:pt idx="11015">
                  <c:v>10.361943549999999</c:v>
                </c:pt>
                <c:pt idx="11016">
                  <c:v>10.14707761</c:v>
                </c:pt>
                <c:pt idx="11017">
                  <c:v>10.19078266</c:v>
                </c:pt>
                <c:pt idx="11018">
                  <c:v>10.08450878</c:v>
                </c:pt>
                <c:pt idx="11019">
                  <c:v>9.8948105210000001</c:v>
                </c:pt>
                <c:pt idx="11020">
                  <c:v>9.0767573650000006</c:v>
                </c:pt>
                <c:pt idx="11021">
                  <c:v>8.7197815760000008</c:v>
                </c:pt>
                <c:pt idx="11022">
                  <c:v>7.9316240179999999</c:v>
                </c:pt>
                <c:pt idx="11023">
                  <c:v>7.2755576990000002</c:v>
                </c:pt>
                <c:pt idx="11024">
                  <c:v>7.1503291630000003</c:v>
                </c:pt>
                <c:pt idx="11025">
                  <c:v>7.308312312</c:v>
                </c:pt>
                <c:pt idx="11026">
                  <c:v>7.60233253</c:v>
                </c:pt>
                <c:pt idx="11027">
                  <c:v>7.9134441100000004</c:v>
                </c:pt>
                <c:pt idx="11028">
                  <c:v>8.0043336160000003</c:v>
                </c:pt>
                <c:pt idx="11029">
                  <c:v>8.6425713169999998</c:v>
                </c:pt>
                <c:pt idx="11030">
                  <c:v>8.5824451489999998</c:v>
                </c:pt>
                <c:pt idx="11031">
                  <c:v>8.5273724899999994</c:v>
                </c:pt>
                <c:pt idx="11032">
                  <c:v>8.5812271750000004</c:v>
                </c:pt>
                <c:pt idx="11033">
                  <c:v>8.8101397509999995</c:v>
                </c:pt>
                <c:pt idx="11034">
                  <c:v>9.3958223630000006</c:v>
                </c:pt>
                <c:pt idx="11035">
                  <c:v>10.350356140000001</c:v>
                </c:pt>
                <c:pt idx="11036">
                  <c:v>10.6328073</c:v>
                </c:pt>
                <c:pt idx="11037">
                  <c:v>9.7108415949999998</c:v>
                </c:pt>
                <c:pt idx="11038">
                  <c:v>9.921923949</c:v>
                </c:pt>
                <c:pt idx="11039">
                  <c:v>10.510997440000001</c:v>
                </c:pt>
                <c:pt idx="11040">
                  <c:v>10.52866144</c:v>
                </c:pt>
                <c:pt idx="11041">
                  <c:v>10.02541375</c:v>
                </c:pt>
                <c:pt idx="11042">
                  <c:v>10.42853809</c:v>
                </c:pt>
                <c:pt idx="11043">
                  <c:v>10.52597508</c:v>
                </c:pt>
                <c:pt idx="11044">
                  <c:v>10.707970660000001</c:v>
                </c:pt>
                <c:pt idx="11045">
                  <c:v>10.90107583</c:v>
                </c:pt>
                <c:pt idx="11046">
                  <c:v>11.45037849</c:v>
                </c:pt>
                <c:pt idx="11047">
                  <c:v>11.927029689999999</c:v>
                </c:pt>
                <c:pt idx="11048">
                  <c:v>12.250005310000001</c:v>
                </c:pt>
                <c:pt idx="11049">
                  <c:v>12.35300647</c:v>
                </c:pt>
                <c:pt idx="11050">
                  <c:v>12.43088753</c:v>
                </c:pt>
                <c:pt idx="11051">
                  <c:v>12.25803552</c:v>
                </c:pt>
                <c:pt idx="11052">
                  <c:v>12.206990940000001</c:v>
                </c:pt>
                <c:pt idx="11053">
                  <c:v>12.736676360000001</c:v>
                </c:pt>
                <c:pt idx="11054">
                  <c:v>13.0415387</c:v>
                </c:pt>
                <c:pt idx="11055">
                  <c:v>13.713038129999999</c:v>
                </c:pt>
                <c:pt idx="11056">
                  <c:v>13.75336736</c:v>
                </c:pt>
                <c:pt idx="11057">
                  <c:v>13.72712799</c:v>
                </c:pt>
                <c:pt idx="11058">
                  <c:v>13.59275777</c:v>
                </c:pt>
                <c:pt idx="11059">
                  <c:v>13.134573230000001</c:v>
                </c:pt>
                <c:pt idx="11060">
                  <c:v>12.244918459999999</c:v>
                </c:pt>
                <c:pt idx="11061">
                  <c:v>11.739038649999999</c:v>
                </c:pt>
                <c:pt idx="11062">
                  <c:v>11.553709209999999</c:v>
                </c:pt>
                <c:pt idx="11063">
                  <c:v>11.40947227</c:v>
                </c:pt>
                <c:pt idx="11064">
                  <c:v>11.298520699999999</c:v>
                </c:pt>
                <c:pt idx="11065">
                  <c:v>11.058405609999999</c:v>
                </c:pt>
                <c:pt idx="11066">
                  <c:v>10.806726129999999</c:v>
                </c:pt>
                <c:pt idx="11067">
                  <c:v>10.703207839999999</c:v>
                </c:pt>
                <c:pt idx="11068">
                  <c:v>10.5031967</c:v>
                </c:pt>
                <c:pt idx="11069">
                  <c:v>10.268177850000001</c:v>
                </c:pt>
                <c:pt idx="11070">
                  <c:v>10.39648601</c:v>
                </c:pt>
                <c:pt idx="11071">
                  <c:v>10.818683569999999</c:v>
                </c:pt>
                <c:pt idx="11072">
                  <c:v>10.90710775</c:v>
                </c:pt>
                <c:pt idx="11073">
                  <c:v>10.66895398</c:v>
                </c:pt>
                <c:pt idx="11074">
                  <c:v>10.59934563</c:v>
                </c:pt>
                <c:pt idx="11075">
                  <c:v>10.700543039999999</c:v>
                </c:pt>
                <c:pt idx="11076">
                  <c:v>10.775604489999999</c:v>
                </c:pt>
                <c:pt idx="11077">
                  <c:v>10.56304489</c:v>
                </c:pt>
                <c:pt idx="11078">
                  <c:v>10.21756632</c:v>
                </c:pt>
                <c:pt idx="11079">
                  <c:v>10.12255266</c:v>
                </c:pt>
                <c:pt idx="11080">
                  <c:v>10.012437759999999</c:v>
                </c:pt>
                <c:pt idx="11081">
                  <c:v>9.8418021810000003</c:v>
                </c:pt>
                <c:pt idx="11082">
                  <c:v>10.49018294</c:v>
                </c:pt>
                <c:pt idx="11083">
                  <c:v>11.572453660000001</c:v>
                </c:pt>
                <c:pt idx="11084">
                  <c:v>11.308564499999999</c:v>
                </c:pt>
                <c:pt idx="11085">
                  <c:v>10.4723744</c:v>
                </c:pt>
                <c:pt idx="11086">
                  <c:v>10.57258128</c:v>
                </c:pt>
                <c:pt idx="11087">
                  <c:v>10.59883292</c:v>
                </c:pt>
                <c:pt idx="11088">
                  <c:v>10.62988809</c:v>
                </c:pt>
                <c:pt idx="11089">
                  <c:v>10.984035329999999</c:v>
                </c:pt>
                <c:pt idx="11090">
                  <c:v>10.970204900000001</c:v>
                </c:pt>
                <c:pt idx="11091">
                  <c:v>11.286686359999999</c:v>
                </c:pt>
                <c:pt idx="11092">
                  <c:v>11.25500106</c:v>
                </c:pt>
                <c:pt idx="11093">
                  <c:v>11.20237404</c:v>
                </c:pt>
                <c:pt idx="11094">
                  <c:v>11.204569019999999</c:v>
                </c:pt>
                <c:pt idx="11095">
                  <c:v>11.59844532</c:v>
                </c:pt>
                <c:pt idx="11096">
                  <c:v>11.27198901</c:v>
                </c:pt>
                <c:pt idx="11097">
                  <c:v>11.20349343</c:v>
                </c:pt>
                <c:pt idx="11098">
                  <c:v>10.68376211</c:v>
                </c:pt>
                <c:pt idx="11099">
                  <c:v>10.408289870000001</c:v>
                </c:pt>
                <c:pt idx="11100">
                  <c:v>10.16749735</c:v>
                </c:pt>
                <c:pt idx="11101">
                  <c:v>10.4998582</c:v>
                </c:pt>
                <c:pt idx="11102">
                  <c:v>11.91934822</c:v>
                </c:pt>
                <c:pt idx="11103">
                  <c:v>12.87703994</c:v>
                </c:pt>
                <c:pt idx="11104">
                  <c:v>13.473458949999999</c:v>
                </c:pt>
                <c:pt idx="11105">
                  <c:v>13.423761150000001</c:v>
                </c:pt>
                <c:pt idx="11106">
                  <c:v>13.19255748</c:v>
                </c:pt>
                <c:pt idx="11107">
                  <c:v>12.72304025</c:v>
                </c:pt>
                <c:pt idx="11108">
                  <c:v>12.051725360000001</c:v>
                </c:pt>
                <c:pt idx="11109">
                  <c:v>11.671667619999999</c:v>
                </c:pt>
                <c:pt idx="11110">
                  <c:v>11.08610446</c:v>
                </c:pt>
                <c:pt idx="11111">
                  <c:v>10.4598707</c:v>
                </c:pt>
                <c:pt idx="11112">
                  <c:v>10.04253057</c:v>
                </c:pt>
                <c:pt idx="11113">
                  <c:v>9.5316923189999994</c:v>
                </c:pt>
                <c:pt idx="11114">
                  <c:v>9.0896990790000007</c:v>
                </c:pt>
                <c:pt idx="11115">
                  <c:v>8.9425589250000002</c:v>
                </c:pt>
                <c:pt idx="11116">
                  <c:v>9.1719292990000003</c:v>
                </c:pt>
                <c:pt idx="11117">
                  <c:v>9.4006479239999994</c:v>
                </c:pt>
                <c:pt idx="11118">
                  <c:v>9.2488710530000002</c:v>
                </c:pt>
                <c:pt idx="11119">
                  <c:v>9.2990076540000004</c:v>
                </c:pt>
                <c:pt idx="11120">
                  <c:v>9.5734692700000004</c:v>
                </c:pt>
                <c:pt idx="11121">
                  <c:v>9.7445335899999996</c:v>
                </c:pt>
                <c:pt idx="11122">
                  <c:v>9.7506704309999996</c:v>
                </c:pt>
                <c:pt idx="11123">
                  <c:v>9.8602189839999994</c:v>
                </c:pt>
                <c:pt idx="11124">
                  <c:v>9.6795770460000004</c:v>
                </c:pt>
                <c:pt idx="11125">
                  <c:v>9.9736228229999995</c:v>
                </c:pt>
                <c:pt idx="11126">
                  <c:v>9.8722536949999995</c:v>
                </c:pt>
                <c:pt idx="11127">
                  <c:v>9.5082911170000006</c:v>
                </c:pt>
                <c:pt idx="11128">
                  <c:v>9.5165265940000001</c:v>
                </c:pt>
                <c:pt idx="11129">
                  <c:v>9.5169159180000005</c:v>
                </c:pt>
                <c:pt idx="11130">
                  <c:v>9.840423135</c:v>
                </c:pt>
                <c:pt idx="11131">
                  <c:v>10.423126570000001</c:v>
                </c:pt>
                <c:pt idx="11132">
                  <c:v>10.673403520000001</c:v>
                </c:pt>
                <c:pt idx="11133">
                  <c:v>10.34792955</c:v>
                </c:pt>
                <c:pt idx="11134">
                  <c:v>10.346636439999999</c:v>
                </c:pt>
                <c:pt idx="11135">
                  <c:v>10.10051041</c:v>
                </c:pt>
                <c:pt idx="11136">
                  <c:v>10.16145187</c:v>
                </c:pt>
                <c:pt idx="11137">
                  <c:v>9.8328665429999997</c:v>
                </c:pt>
                <c:pt idx="11138">
                  <c:v>9.5357753439999993</c:v>
                </c:pt>
                <c:pt idx="11139">
                  <c:v>10.127641580000001</c:v>
                </c:pt>
                <c:pt idx="11140">
                  <c:v>10.12094345</c:v>
                </c:pt>
                <c:pt idx="11141">
                  <c:v>10.17040051</c:v>
                </c:pt>
                <c:pt idx="11142">
                  <c:v>10.088955350000001</c:v>
                </c:pt>
                <c:pt idx="11143">
                  <c:v>10.109374170000001</c:v>
                </c:pt>
                <c:pt idx="11144">
                  <c:v>10.0703324</c:v>
                </c:pt>
                <c:pt idx="11145">
                  <c:v>10.08823475</c:v>
                </c:pt>
                <c:pt idx="11146">
                  <c:v>9.9144624239999999</c:v>
                </c:pt>
                <c:pt idx="11147">
                  <c:v>9.9062620510000006</c:v>
                </c:pt>
                <c:pt idx="11148">
                  <c:v>9.9893057449999993</c:v>
                </c:pt>
                <c:pt idx="11149">
                  <c:v>10.324222499999999</c:v>
                </c:pt>
                <c:pt idx="11150">
                  <c:v>10.333503</c:v>
                </c:pt>
                <c:pt idx="11151">
                  <c:v>11.324470679999999</c:v>
                </c:pt>
                <c:pt idx="11152">
                  <c:v>11.23539506</c:v>
                </c:pt>
                <c:pt idx="11153">
                  <c:v>10.520169149999999</c:v>
                </c:pt>
                <c:pt idx="11154">
                  <c:v>9.9426593200000006</c:v>
                </c:pt>
                <c:pt idx="11155">
                  <c:v>9.8479935249999997</c:v>
                </c:pt>
                <c:pt idx="11156">
                  <c:v>9.6280860439999998</c:v>
                </c:pt>
                <c:pt idx="11157">
                  <c:v>9.4265216869999993</c:v>
                </c:pt>
                <c:pt idx="11158">
                  <c:v>9.3079829679999992</c:v>
                </c:pt>
                <c:pt idx="11159">
                  <c:v>9.0678016800000005</c:v>
                </c:pt>
                <c:pt idx="11160">
                  <c:v>9.0140462610000007</c:v>
                </c:pt>
                <c:pt idx="11161">
                  <c:v>8.8803979769999994</c:v>
                </c:pt>
                <c:pt idx="11162">
                  <c:v>8.7177964390000007</c:v>
                </c:pt>
                <c:pt idx="11163">
                  <c:v>8.8307728060000006</c:v>
                </c:pt>
                <c:pt idx="11164">
                  <c:v>9.0107392439999998</c:v>
                </c:pt>
                <c:pt idx="11165">
                  <c:v>8.8834702679999999</c:v>
                </c:pt>
                <c:pt idx="11166">
                  <c:v>8.6985456410000008</c:v>
                </c:pt>
                <c:pt idx="11167">
                  <c:v>8.6109515349999999</c:v>
                </c:pt>
                <c:pt idx="11168">
                  <c:v>8.4782856219999996</c:v>
                </c:pt>
                <c:pt idx="11169">
                  <c:v>8.3244165189999997</c:v>
                </c:pt>
                <c:pt idx="11170">
                  <c:v>8.2096763849999999</c:v>
                </c:pt>
                <c:pt idx="11171">
                  <c:v>8.1446541000000003</c:v>
                </c:pt>
                <c:pt idx="11172">
                  <c:v>8.0955550820000006</c:v>
                </c:pt>
                <c:pt idx="11173">
                  <c:v>8.0638682950000007</c:v>
                </c:pt>
                <c:pt idx="11174">
                  <c:v>7.9984697159999998</c:v>
                </c:pt>
                <c:pt idx="11175">
                  <c:v>7.9267454949999996</c:v>
                </c:pt>
                <c:pt idx="11176">
                  <c:v>7.8769228059999996</c:v>
                </c:pt>
                <c:pt idx="11177">
                  <c:v>7.8777323580000003</c:v>
                </c:pt>
                <c:pt idx="11178">
                  <c:v>8.2670672090000004</c:v>
                </c:pt>
                <c:pt idx="11179">
                  <c:v>8.985097133</c:v>
                </c:pt>
                <c:pt idx="11180">
                  <c:v>8.4162944349999993</c:v>
                </c:pt>
                <c:pt idx="11181">
                  <c:v>8.8250544410000007</c:v>
                </c:pt>
                <c:pt idx="11182">
                  <c:v>9.3154169870000008</c:v>
                </c:pt>
                <c:pt idx="11183">
                  <c:v>9.7278207969999997</c:v>
                </c:pt>
                <c:pt idx="11184">
                  <c:v>10.228732880000001</c:v>
                </c:pt>
                <c:pt idx="11186">
                  <c:v>11.14763325</c:v>
                </c:pt>
                <c:pt idx="11188">
                  <c:v>12.847421649999999</c:v>
                </c:pt>
                <c:pt idx="11189">
                  <c:v>11.885116760000001</c:v>
                </c:pt>
                <c:pt idx="11190">
                  <c:v>12.21633619</c:v>
                </c:pt>
                <c:pt idx="11191">
                  <c:v>12.0601386</c:v>
                </c:pt>
                <c:pt idx="11192">
                  <c:v>12.49666674</c:v>
                </c:pt>
                <c:pt idx="11193">
                  <c:v>12.101352459999999</c:v>
                </c:pt>
                <c:pt idx="11194">
                  <c:v>12.56097576</c:v>
                </c:pt>
                <c:pt idx="11195">
                  <c:v>11.55684765</c:v>
                </c:pt>
                <c:pt idx="11196">
                  <c:v>12.193238770000001</c:v>
                </c:pt>
                <c:pt idx="11197">
                  <c:v>14.69103571</c:v>
                </c:pt>
                <c:pt idx="11198">
                  <c:v>16.922724330000001</c:v>
                </c:pt>
                <c:pt idx="11199">
                  <c:v>15.280069579999999</c:v>
                </c:pt>
                <c:pt idx="11200">
                  <c:v>14.58679776</c:v>
                </c:pt>
                <c:pt idx="11201">
                  <c:v>14.71803495</c:v>
                </c:pt>
                <c:pt idx="11202">
                  <c:v>12.95708013</c:v>
                </c:pt>
                <c:pt idx="11203">
                  <c:v>11.392852550000001</c:v>
                </c:pt>
                <c:pt idx="11204">
                  <c:v>10.116257170000001</c:v>
                </c:pt>
                <c:pt idx="11205">
                  <c:v>9.2865655900000004</c:v>
                </c:pt>
                <c:pt idx="11206">
                  <c:v>8.6889068750000007</c:v>
                </c:pt>
                <c:pt idx="11207">
                  <c:v>8.5493581859999992</c:v>
                </c:pt>
                <c:pt idx="11208">
                  <c:v>8.6570701240000005</c:v>
                </c:pt>
                <c:pt idx="11209">
                  <c:v>8.7664992900000005</c:v>
                </c:pt>
                <c:pt idx="11210">
                  <c:v>8.6487435490000006</c:v>
                </c:pt>
                <c:pt idx="11211">
                  <c:v>8.5340577490000005</c:v>
                </c:pt>
                <c:pt idx="11212">
                  <c:v>8.0594795789999996</c:v>
                </c:pt>
                <c:pt idx="11213">
                  <c:v>8.0375797850000001</c:v>
                </c:pt>
                <c:pt idx="11214">
                  <c:v>8.2167846620000002</c:v>
                </c:pt>
                <c:pt idx="11215">
                  <c:v>9.6226880450000003</c:v>
                </c:pt>
                <c:pt idx="11216">
                  <c:v>11.405766359999999</c:v>
                </c:pt>
                <c:pt idx="11217">
                  <c:v>11.412829049999999</c:v>
                </c:pt>
                <c:pt idx="11218">
                  <c:v>11.343712050000001</c:v>
                </c:pt>
                <c:pt idx="11219">
                  <c:v>11.020756970000001</c:v>
                </c:pt>
                <c:pt idx="11220">
                  <c:v>10.7185726</c:v>
                </c:pt>
                <c:pt idx="11221">
                  <c:v>10.42286846</c:v>
                </c:pt>
                <c:pt idx="11222">
                  <c:v>10.04047753</c:v>
                </c:pt>
                <c:pt idx="11223">
                  <c:v>9.8938589100000005</c:v>
                </c:pt>
                <c:pt idx="11224">
                  <c:v>9.7457302630000004</c:v>
                </c:pt>
                <c:pt idx="11225">
                  <c:v>9.6257387330000004</c:v>
                </c:pt>
                <c:pt idx="11226">
                  <c:v>9.5998902350000002</c:v>
                </c:pt>
                <c:pt idx="11227">
                  <c:v>9.8582242359999999</c:v>
                </c:pt>
                <c:pt idx="11228">
                  <c:v>9.6189836359999994</c:v>
                </c:pt>
                <c:pt idx="11229">
                  <c:v>9.7030194789999999</c:v>
                </c:pt>
                <c:pt idx="11230">
                  <c:v>9.3875491820000008</c:v>
                </c:pt>
                <c:pt idx="11231">
                  <c:v>8.7879325799999997</c:v>
                </c:pt>
                <c:pt idx="11232">
                  <c:v>9.3056880300000007</c:v>
                </c:pt>
                <c:pt idx="11233">
                  <c:v>7.467603016</c:v>
                </c:pt>
                <c:pt idx="11234">
                  <c:v>8.5793738650000009</c:v>
                </c:pt>
                <c:pt idx="11235">
                  <c:v>8.4031759039999994</c:v>
                </c:pt>
                <c:pt idx="11236">
                  <c:v>8.0373457429999995</c:v>
                </c:pt>
                <c:pt idx="11237">
                  <c:v>10.15020754</c:v>
                </c:pt>
                <c:pt idx="11238">
                  <c:v>12.89319826</c:v>
                </c:pt>
                <c:pt idx="11239">
                  <c:v>11.747191259999999</c:v>
                </c:pt>
                <c:pt idx="11240">
                  <c:v>13.54323381</c:v>
                </c:pt>
                <c:pt idx="11241">
                  <c:v>13.1187393</c:v>
                </c:pt>
                <c:pt idx="11242">
                  <c:v>12.39457554</c:v>
                </c:pt>
                <c:pt idx="11243">
                  <c:v>9.9054865260000007</c:v>
                </c:pt>
                <c:pt idx="11244">
                  <c:v>9.3525168139999995</c:v>
                </c:pt>
                <c:pt idx="11245">
                  <c:v>16.662925470000001</c:v>
                </c:pt>
                <c:pt idx="11246">
                  <c:v>17.29161925</c:v>
                </c:pt>
                <c:pt idx="11247">
                  <c:v>16.6183944</c:v>
                </c:pt>
                <c:pt idx="11248">
                  <c:v>16.606533429999999</c:v>
                </c:pt>
                <c:pt idx="11249">
                  <c:v>14.67263528</c:v>
                </c:pt>
                <c:pt idx="11250">
                  <c:v>11.04642787</c:v>
                </c:pt>
                <c:pt idx="11251">
                  <c:v>8.3454869630000008</c:v>
                </c:pt>
                <c:pt idx="11252">
                  <c:v>8.2884872759999997</c:v>
                </c:pt>
                <c:pt idx="11253">
                  <c:v>7.9895665249999999</c:v>
                </c:pt>
                <c:pt idx="11254">
                  <c:v>8.0989831429999999</c:v>
                </c:pt>
                <c:pt idx="11255">
                  <c:v>10.26248062</c:v>
                </c:pt>
                <c:pt idx="11256">
                  <c:v>11.04478961</c:v>
                </c:pt>
                <c:pt idx="11257">
                  <c:v>12.5087788</c:v>
                </c:pt>
                <c:pt idx="11258">
                  <c:v>12.770547219999999</c:v>
                </c:pt>
                <c:pt idx="11259">
                  <c:v>11.32456026</c:v>
                </c:pt>
                <c:pt idx="11260">
                  <c:v>10.27838751</c:v>
                </c:pt>
                <c:pt idx="11261">
                  <c:v>10.555139219999999</c:v>
                </c:pt>
                <c:pt idx="11262">
                  <c:v>10.37128746</c:v>
                </c:pt>
                <c:pt idx="11263">
                  <c:v>9.7114565590000002</c:v>
                </c:pt>
                <c:pt idx="11264">
                  <c:v>9.8230953579999998</c:v>
                </c:pt>
                <c:pt idx="11265">
                  <c:v>10.087665210000001</c:v>
                </c:pt>
                <c:pt idx="11266">
                  <c:v>9.8486439739999998</c:v>
                </c:pt>
                <c:pt idx="11267">
                  <c:v>9.4038805710000002</c:v>
                </c:pt>
                <c:pt idx="11268">
                  <c:v>9.9323228419999996</c:v>
                </c:pt>
                <c:pt idx="11269">
                  <c:v>9.3890396870000004</c:v>
                </c:pt>
                <c:pt idx="11270">
                  <c:v>9.4954084900000009</c:v>
                </c:pt>
                <c:pt idx="11271">
                  <c:v>9.3811349649999993</c:v>
                </c:pt>
                <c:pt idx="11272">
                  <c:v>9.3887958030000007</c:v>
                </c:pt>
                <c:pt idx="11273">
                  <c:v>9.602294723</c:v>
                </c:pt>
                <c:pt idx="11274">
                  <c:v>10.320122769999999</c:v>
                </c:pt>
                <c:pt idx="11275">
                  <c:v>11.06214306</c:v>
                </c:pt>
                <c:pt idx="11276">
                  <c:v>11.45334654</c:v>
                </c:pt>
                <c:pt idx="11277">
                  <c:v>10.90997277</c:v>
                </c:pt>
                <c:pt idx="11278">
                  <c:v>11.25426966</c:v>
                </c:pt>
                <c:pt idx="11279">
                  <c:v>10.59838238</c:v>
                </c:pt>
                <c:pt idx="11280">
                  <c:v>9.468910782</c:v>
                </c:pt>
                <c:pt idx="11281">
                  <c:v>9.3887694289999999</c:v>
                </c:pt>
                <c:pt idx="11282">
                  <c:v>9.0807624730000001</c:v>
                </c:pt>
                <c:pt idx="11283">
                  <c:v>8.7343700070000008</c:v>
                </c:pt>
                <c:pt idx="11284">
                  <c:v>8.2560395999999994</c:v>
                </c:pt>
                <c:pt idx="11285">
                  <c:v>8.2931071379999999</c:v>
                </c:pt>
                <c:pt idx="11286">
                  <c:v>8.9177837130000004</c:v>
                </c:pt>
                <c:pt idx="11287">
                  <c:v>9.2592158970000007</c:v>
                </c:pt>
                <c:pt idx="11288">
                  <c:v>8.8772993580000001</c:v>
                </c:pt>
                <c:pt idx="11289">
                  <c:v>8.7997273069999995</c:v>
                </c:pt>
                <c:pt idx="11290">
                  <c:v>8.7511086959999993</c:v>
                </c:pt>
                <c:pt idx="11291">
                  <c:v>8.598704197</c:v>
                </c:pt>
                <c:pt idx="11292">
                  <c:v>8.8076273129999993</c:v>
                </c:pt>
                <c:pt idx="11293">
                  <c:v>8.8951587439999997</c:v>
                </c:pt>
                <c:pt idx="11294">
                  <c:v>9.010862478</c:v>
                </c:pt>
                <c:pt idx="11295">
                  <c:v>8.9364508209999993</c:v>
                </c:pt>
                <c:pt idx="11296">
                  <c:v>9.3759489150000004</c:v>
                </c:pt>
                <c:pt idx="11297">
                  <c:v>9.1754878850000008</c:v>
                </c:pt>
                <c:pt idx="11298">
                  <c:v>9.1861268509999991</c:v>
                </c:pt>
                <c:pt idx="11299">
                  <c:v>8.6322422949999993</c:v>
                </c:pt>
                <c:pt idx="11300">
                  <c:v>7.6648312839999999</c:v>
                </c:pt>
                <c:pt idx="11301">
                  <c:v>7.5818694359999999</c:v>
                </c:pt>
                <c:pt idx="11302">
                  <c:v>7.7622879070000002</c:v>
                </c:pt>
                <c:pt idx="11303">
                  <c:v>8.0107847060000008</c:v>
                </c:pt>
                <c:pt idx="11304">
                  <c:v>8.8832597619999998</c:v>
                </c:pt>
                <c:pt idx="11305">
                  <c:v>9.9604209279999996</c:v>
                </c:pt>
                <c:pt idx="11306">
                  <c:v>10.02020007</c:v>
                </c:pt>
                <c:pt idx="11307">
                  <c:v>9.7888139560000003</c:v>
                </c:pt>
                <c:pt idx="11308">
                  <c:v>9.7195595210000008</c:v>
                </c:pt>
                <c:pt idx="11309">
                  <c:v>9.8056283190000002</c:v>
                </c:pt>
                <c:pt idx="11310">
                  <c:v>9.9127247510000007</c:v>
                </c:pt>
                <c:pt idx="11311">
                  <c:v>9.9592554139999994</c:v>
                </c:pt>
                <c:pt idx="11312">
                  <c:v>9.8330860050000002</c:v>
                </c:pt>
                <c:pt idx="11313">
                  <c:v>9.4349903860000008</c:v>
                </c:pt>
                <c:pt idx="11314">
                  <c:v>9.1527419549999998</c:v>
                </c:pt>
                <c:pt idx="11315">
                  <c:v>9.2364605159999993</c:v>
                </c:pt>
                <c:pt idx="11316">
                  <c:v>9.5083815989999998</c:v>
                </c:pt>
                <c:pt idx="11317">
                  <c:v>9.7817109460000005</c:v>
                </c:pt>
                <c:pt idx="11318">
                  <c:v>10.026382</c:v>
                </c:pt>
                <c:pt idx="11319">
                  <c:v>9.9025564629999998</c:v>
                </c:pt>
                <c:pt idx="11320">
                  <c:v>10.054856040000001</c:v>
                </c:pt>
                <c:pt idx="11321">
                  <c:v>10.02296647</c:v>
                </c:pt>
                <c:pt idx="11322">
                  <c:v>9.8615645549999993</c:v>
                </c:pt>
                <c:pt idx="11323">
                  <c:v>9.6281244430000008</c:v>
                </c:pt>
                <c:pt idx="11324">
                  <c:v>9.9249064409999992</c:v>
                </c:pt>
                <c:pt idx="11325">
                  <c:v>9.9175748129999999</c:v>
                </c:pt>
                <c:pt idx="11326">
                  <c:v>10.02188595</c:v>
                </c:pt>
                <c:pt idx="11327">
                  <c:v>10.16318727</c:v>
                </c:pt>
                <c:pt idx="11328">
                  <c:v>10.33939651</c:v>
                </c:pt>
                <c:pt idx="11329">
                  <c:v>9.8892099130000002</c:v>
                </c:pt>
                <c:pt idx="11330">
                  <c:v>8.2378223009999996</c:v>
                </c:pt>
                <c:pt idx="11331">
                  <c:v>8.8666359989999997</c:v>
                </c:pt>
                <c:pt idx="11332">
                  <c:v>9.2340893180000005</c:v>
                </c:pt>
                <c:pt idx="11344">
                  <c:v>12.776070560000001</c:v>
                </c:pt>
                <c:pt idx="11345">
                  <c:v>13.566802409999999</c:v>
                </c:pt>
                <c:pt idx="11346">
                  <c:v>14.58881343</c:v>
                </c:pt>
                <c:pt idx="11347">
                  <c:v>15.387155460000001</c:v>
                </c:pt>
                <c:pt idx="11348">
                  <c:v>14.096505629999999</c:v>
                </c:pt>
                <c:pt idx="11356">
                  <c:v>14.59243139</c:v>
                </c:pt>
                <c:pt idx="11357">
                  <c:v>15.53822334</c:v>
                </c:pt>
                <c:pt idx="11358">
                  <c:v>15.23848343</c:v>
                </c:pt>
                <c:pt idx="11359">
                  <c:v>11.747063170000001</c:v>
                </c:pt>
                <c:pt idx="11360">
                  <c:v>14.963837460000001</c:v>
                </c:pt>
                <c:pt idx="11361">
                  <c:v>13.22024747</c:v>
                </c:pt>
                <c:pt idx="11362">
                  <c:v>15.13981549</c:v>
                </c:pt>
                <c:pt idx="11363">
                  <c:v>11.748940709999999</c:v>
                </c:pt>
                <c:pt idx="11364">
                  <c:v>14.70379821</c:v>
                </c:pt>
                <c:pt idx="11365">
                  <c:v>14.962109359999999</c:v>
                </c:pt>
                <c:pt idx="11366">
                  <c:v>15.587357750000001</c:v>
                </c:pt>
                <c:pt idx="11367">
                  <c:v>15.25910584</c:v>
                </c:pt>
                <c:pt idx="11368">
                  <c:v>14.35452881</c:v>
                </c:pt>
                <c:pt idx="11369">
                  <c:v>14.266323979999999</c:v>
                </c:pt>
                <c:pt idx="11370">
                  <c:v>12.7513372</c:v>
                </c:pt>
                <c:pt idx="11371">
                  <c:v>13.61131393</c:v>
                </c:pt>
                <c:pt idx="11372">
                  <c:v>15.567648200000001</c:v>
                </c:pt>
                <c:pt idx="11373">
                  <c:v>14.17594761</c:v>
                </c:pt>
                <c:pt idx="11374">
                  <c:v>13.507793899999999</c:v>
                </c:pt>
                <c:pt idx="11375">
                  <c:v>13.69279877</c:v>
                </c:pt>
                <c:pt idx="11376">
                  <c:v>12.829962829999999</c:v>
                </c:pt>
                <c:pt idx="11377">
                  <c:v>12.893404970000001</c:v>
                </c:pt>
                <c:pt idx="11378">
                  <c:v>13.33583958</c:v>
                </c:pt>
                <c:pt idx="11379">
                  <c:v>12.981078869999999</c:v>
                </c:pt>
                <c:pt idx="11380">
                  <c:v>11.76149305</c:v>
                </c:pt>
                <c:pt idx="11381">
                  <c:v>9.636722486</c:v>
                </c:pt>
                <c:pt idx="11382">
                  <c:v>10.86225445</c:v>
                </c:pt>
                <c:pt idx="11383">
                  <c:v>11.90621</c:v>
                </c:pt>
                <c:pt idx="11384">
                  <c:v>10.13299859</c:v>
                </c:pt>
                <c:pt idx="11385">
                  <c:v>11.22802712</c:v>
                </c:pt>
                <c:pt idx="11386">
                  <c:v>8.155683324</c:v>
                </c:pt>
                <c:pt idx="11387">
                  <c:v>9.3602258680000006</c:v>
                </c:pt>
                <c:pt idx="11388">
                  <c:v>9.7450868069999999</c:v>
                </c:pt>
                <c:pt idx="11389">
                  <c:v>9.8308335570000001</c:v>
                </c:pt>
                <c:pt idx="11390">
                  <c:v>10.67744639</c:v>
                </c:pt>
                <c:pt idx="11391">
                  <c:v>10.369881060000001</c:v>
                </c:pt>
                <c:pt idx="11392">
                  <c:v>12.10513879</c:v>
                </c:pt>
                <c:pt idx="11393">
                  <c:v>12.59320563</c:v>
                </c:pt>
                <c:pt idx="11394">
                  <c:v>13.44735156</c:v>
                </c:pt>
                <c:pt idx="11395">
                  <c:v>13.47823799</c:v>
                </c:pt>
                <c:pt idx="11396">
                  <c:v>10.4902487</c:v>
                </c:pt>
                <c:pt idx="11397">
                  <c:v>13.49428601</c:v>
                </c:pt>
                <c:pt idx="11398">
                  <c:v>13.39790337</c:v>
                </c:pt>
                <c:pt idx="11399">
                  <c:v>12.406503089999999</c:v>
                </c:pt>
                <c:pt idx="11400">
                  <c:v>13.44878007</c:v>
                </c:pt>
                <c:pt idx="11401">
                  <c:v>13.276535450000001</c:v>
                </c:pt>
                <c:pt idx="11402">
                  <c:v>13.30538428</c:v>
                </c:pt>
                <c:pt idx="11403">
                  <c:v>13.26813782</c:v>
                </c:pt>
                <c:pt idx="11404">
                  <c:v>13.21403958</c:v>
                </c:pt>
                <c:pt idx="11405">
                  <c:v>13.2118009</c:v>
                </c:pt>
                <c:pt idx="11406">
                  <c:v>13.119568940000001</c:v>
                </c:pt>
                <c:pt idx="11407">
                  <c:v>13.31846479</c:v>
                </c:pt>
                <c:pt idx="11408">
                  <c:v>13.146732480000001</c:v>
                </c:pt>
                <c:pt idx="11409">
                  <c:v>13.3214402</c:v>
                </c:pt>
                <c:pt idx="11410">
                  <c:v>13.342133029999999</c:v>
                </c:pt>
                <c:pt idx="11411">
                  <c:v>13.351047680000001</c:v>
                </c:pt>
                <c:pt idx="11412">
                  <c:v>13.08116426</c:v>
                </c:pt>
                <c:pt idx="11413">
                  <c:v>12.77888527</c:v>
                </c:pt>
                <c:pt idx="11414">
                  <c:v>12.45803707</c:v>
                </c:pt>
                <c:pt idx="11415">
                  <c:v>12.62586379</c:v>
                </c:pt>
                <c:pt idx="11416">
                  <c:v>12.787912179999999</c:v>
                </c:pt>
                <c:pt idx="11417">
                  <c:v>13.286651279999999</c:v>
                </c:pt>
                <c:pt idx="11418">
                  <c:v>13.61116683</c:v>
                </c:pt>
                <c:pt idx="11419">
                  <c:v>14.060056380000001</c:v>
                </c:pt>
                <c:pt idx="11420">
                  <c:v>14.46447835</c:v>
                </c:pt>
                <c:pt idx="11421">
                  <c:v>14.060295119999999</c:v>
                </c:pt>
                <c:pt idx="11422">
                  <c:v>13.10332938</c:v>
                </c:pt>
                <c:pt idx="11423">
                  <c:v>10.30228543</c:v>
                </c:pt>
                <c:pt idx="11424">
                  <c:v>9.6688157100000005</c:v>
                </c:pt>
                <c:pt idx="11425">
                  <c:v>6.6083786230000001</c:v>
                </c:pt>
                <c:pt idx="11426">
                  <c:v>7.0771045240000001</c:v>
                </c:pt>
                <c:pt idx="11427">
                  <c:v>9.6204417549999999</c:v>
                </c:pt>
                <c:pt idx="11428">
                  <c:v>6.6502648860000004</c:v>
                </c:pt>
                <c:pt idx="11429">
                  <c:v>8.8690796909999996</c:v>
                </c:pt>
                <c:pt idx="11430">
                  <c:v>10.589228589999999</c:v>
                </c:pt>
                <c:pt idx="11431">
                  <c:v>9.6873448549999992</c:v>
                </c:pt>
                <c:pt idx="11432">
                  <c:v>10.194768740000001</c:v>
                </c:pt>
                <c:pt idx="11433">
                  <c:v>5.4426978970000004</c:v>
                </c:pt>
                <c:pt idx="11434">
                  <c:v>9.0533002669999991</c:v>
                </c:pt>
                <c:pt idx="11435">
                  <c:v>9.8025489960000005</c:v>
                </c:pt>
                <c:pt idx="11436">
                  <c:v>12.37304074</c:v>
                </c:pt>
                <c:pt idx="11437">
                  <c:v>10.52989167</c:v>
                </c:pt>
                <c:pt idx="11438">
                  <c:v>12.59450339</c:v>
                </c:pt>
                <c:pt idx="11439">
                  <c:v>9.2778571759999995</c:v>
                </c:pt>
                <c:pt idx="11440">
                  <c:v>11.492485500000001</c:v>
                </c:pt>
                <c:pt idx="11441">
                  <c:v>11.959373810000001</c:v>
                </c:pt>
                <c:pt idx="11442">
                  <c:v>11.95195758</c:v>
                </c:pt>
                <c:pt idx="11443">
                  <c:v>11.969768500000001</c:v>
                </c:pt>
                <c:pt idx="11444">
                  <c:v>12.04895351</c:v>
                </c:pt>
                <c:pt idx="11445">
                  <c:v>12.1060628</c:v>
                </c:pt>
                <c:pt idx="11446">
                  <c:v>12.080550240000001</c:v>
                </c:pt>
                <c:pt idx="11447">
                  <c:v>12.16055746</c:v>
                </c:pt>
                <c:pt idx="11448">
                  <c:v>12.081494299999999</c:v>
                </c:pt>
                <c:pt idx="11449">
                  <c:v>12.03953171</c:v>
                </c:pt>
                <c:pt idx="11450">
                  <c:v>11.99979997</c:v>
                </c:pt>
                <c:pt idx="11451">
                  <c:v>11.5517761</c:v>
                </c:pt>
                <c:pt idx="11452">
                  <c:v>11.81102724</c:v>
                </c:pt>
                <c:pt idx="11453">
                  <c:v>11.589703889999999</c:v>
                </c:pt>
                <c:pt idx="11454">
                  <c:v>11.3920999</c:v>
                </c:pt>
                <c:pt idx="11455">
                  <c:v>11.698524839999999</c:v>
                </c:pt>
                <c:pt idx="11456">
                  <c:v>11.48964333</c:v>
                </c:pt>
                <c:pt idx="11457">
                  <c:v>11.63549843</c:v>
                </c:pt>
                <c:pt idx="11458">
                  <c:v>11.5591761</c:v>
                </c:pt>
                <c:pt idx="11459">
                  <c:v>11.939139880000001</c:v>
                </c:pt>
                <c:pt idx="11460">
                  <c:v>11.698559599999999</c:v>
                </c:pt>
                <c:pt idx="11461">
                  <c:v>11.60215513</c:v>
                </c:pt>
                <c:pt idx="11462">
                  <c:v>11.14096797</c:v>
                </c:pt>
                <c:pt idx="11463">
                  <c:v>11.139106780000001</c:v>
                </c:pt>
                <c:pt idx="11464">
                  <c:v>11.03029495</c:v>
                </c:pt>
                <c:pt idx="11465">
                  <c:v>11.08312227</c:v>
                </c:pt>
                <c:pt idx="11466">
                  <c:v>11.34346083</c:v>
                </c:pt>
                <c:pt idx="11467">
                  <c:v>11.41569003</c:v>
                </c:pt>
                <c:pt idx="11468">
                  <c:v>11.09689811</c:v>
                </c:pt>
                <c:pt idx="11469">
                  <c:v>7.5186163090000004</c:v>
                </c:pt>
                <c:pt idx="11470">
                  <c:v>8.0308298960000002</c:v>
                </c:pt>
                <c:pt idx="11471">
                  <c:v>9.265495628</c:v>
                </c:pt>
                <c:pt idx="11472">
                  <c:v>10.50029923</c:v>
                </c:pt>
                <c:pt idx="11473">
                  <c:v>11.120809680000001</c:v>
                </c:pt>
                <c:pt idx="11474">
                  <c:v>7.3223869730000004</c:v>
                </c:pt>
                <c:pt idx="11475">
                  <c:v>10.71568806</c:v>
                </c:pt>
                <c:pt idx="11476">
                  <c:v>11.144448280000001</c:v>
                </c:pt>
                <c:pt idx="11477">
                  <c:v>11.63946423</c:v>
                </c:pt>
                <c:pt idx="11478">
                  <c:v>11.883050280000001</c:v>
                </c:pt>
                <c:pt idx="11479">
                  <c:v>11.52574122</c:v>
                </c:pt>
                <c:pt idx="11481">
                  <c:v>12.64873888</c:v>
                </c:pt>
                <c:pt idx="11482">
                  <c:v>9.9163213579999994</c:v>
                </c:pt>
                <c:pt idx="11483">
                  <c:v>8.4079012970000004</c:v>
                </c:pt>
                <c:pt idx="11484">
                  <c:v>14.011881949999999</c:v>
                </c:pt>
                <c:pt idx="11485">
                  <c:v>12.61739129</c:v>
                </c:pt>
                <c:pt idx="11486">
                  <c:v>13.009109090000001</c:v>
                </c:pt>
                <c:pt idx="11487">
                  <c:v>10.984449189999999</c:v>
                </c:pt>
                <c:pt idx="11488">
                  <c:v>14.133998249999999</c:v>
                </c:pt>
                <c:pt idx="11489">
                  <c:v>14.08932225</c:v>
                </c:pt>
                <c:pt idx="11490">
                  <c:v>13.988466989999999</c:v>
                </c:pt>
                <c:pt idx="11491">
                  <c:v>14.049978429999999</c:v>
                </c:pt>
                <c:pt idx="11492">
                  <c:v>13.6781921</c:v>
                </c:pt>
                <c:pt idx="11493">
                  <c:v>13.582754400000001</c:v>
                </c:pt>
                <c:pt idx="11494">
                  <c:v>13.339164780000001</c:v>
                </c:pt>
                <c:pt idx="11495">
                  <c:v>13.245454130000001</c:v>
                </c:pt>
                <c:pt idx="11496">
                  <c:v>12.826437029999999</c:v>
                </c:pt>
                <c:pt idx="11497">
                  <c:v>12.69149058</c:v>
                </c:pt>
                <c:pt idx="11498">
                  <c:v>12.511319329999999</c:v>
                </c:pt>
                <c:pt idx="11499">
                  <c:v>12.2879381</c:v>
                </c:pt>
                <c:pt idx="11500">
                  <c:v>12.23042618</c:v>
                </c:pt>
                <c:pt idx="11501">
                  <c:v>12.1150848</c:v>
                </c:pt>
                <c:pt idx="11502">
                  <c:v>11.92564235</c:v>
                </c:pt>
                <c:pt idx="11503">
                  <c:v>11.805231640000001</c:v>
                </c:pt>
                <c:pt idx="11504">
                  <c:v>11.46727639</c:v>
                </c:pt>
                <c:pt idx="11505">
                  <c:v>11.07427289</c:v>
                </c:pt>
                <c:pt idx="11506">
                  <c:v>11.017032110000001</c:v>
                </c:pt>
                <c:pt idx="11507">
                  <c:v>10.95367053</c:v>
                </c:pt>
                <c:pt idx="11508">
                  <c:v>11.108608500000001</c:v>
                </c:pt>
                <c:pt idx="11509">
                  <c:v>11.20871846</c:v>
                </c:pt>
                <c:pt idx="11510">
                  <c:v>11.26875879</c:v>
                </c:pt>
                <c:pt idx="11511">
                  <c:v>11.37688764</c:v>
                </c:pt>
                <c:pt idx="11512">
                  <c:v>11.877104810000001</c:v>
                </c:pt>
                <c:pt idx="11513">
                  <c:v>12.41887359</c:v>
                </c:pt>
                <c:pt idx="11514">
                  <c:v>12.81054297</c:v>
                </c:pt>
                <c:pt idx="11515">
                  <c:v>12.485225120000001</c:v>
                </c:pt>
                <c:pt idx="11516">
                  <c:v>13.097968229999999</c:v>
                </c:pt>
                <c:pt idx="11517">
                  <c:v>12.90842271</c:v>
                </c:pt>
                <c:pt idx="11518">
                  <c:v>12.976213919999999</c:v>
                </c:pt>
                <c:pt idx="11519">
                  <c:v>12.875856750000001</c:v>
                </c:pt>
                <c:pt idx="11520">
                  <c:v>10.65324261</c:v>
                </c:pt>
                <c:pt idx="11521">
                  <c:v>8.502938339</c:v>
                </c:pt>
                <c:pt idx="11522">
                  <c:v>9.7344453150000003</c:v>
                </c:pt>
                <c:pt idx="11523">
                  <c:v>5.7051415639999998</c:v>
                </c:pt>
                <c:pt idx="11524">
                  <c:v>8.1842549709999997</c:v>
                </c:pt>
                <c:pt idx="11525">
                  <c:v>11.7939647</c:v>
                </c:pt>
                <c:pt idx="11526">
                  <c:v>11.40965832</c:v>
                </c:pt>
                <c:pt idx="11527">
                  <c:v>12.12141978</c:v>
                </c:pt>
                <c:pt idx="11528">
                  <c:v>10.577155680000001</c:v>
                </c:pt>
                <c:pt idx="11529">
                  <c:v>12.79035554</c:v>
                </c:pt>
                <c:pt idx="11530">
                  <c:v>13.1926641</c:v>
                </c:pt>
                <c:pt idx="11531">
                  <c:v>13.7149123</c:v>
                </c:pt>
                <c:pt idx="11532">
                  <c:v>13.95768007</c:v>
                </c:pt>
                <c:pt idx="11534">
                  <c:v>15.77708732</c:v>
                </c:pt>
                <c:pt idx="11535">
                  <c:v>15.43956146</c:v>
                </c:pt>
                <c:pt idx="11536">
                  <c:v>15.18411165</c:v>
                </c:pt>
                <c:pt idx="11537">
                  <c:v>15.00582144</c:v>
                </c:pt>
                <c:pt idx="11538">
                  <c:v>14.810191400000001</c:v>
                </c:pt>
                <c:pt idx="11539">
                  <c:v>14.49102113</c:v>
                </c:pt>
                <c:pt idx="11540">
                  <c:v>14.004514199999999</c:v>
                </c:pt>
                <c:pt idx="11541">
                  <c:v>13.61997549</c:v>
                </c:pt>
                <c:pt idx="11542">
                  <c:v>13.09059283</c:v>
                </c:pt>
                <c:pt idx="11543">
                  <c:v>12.93191624</c:v>
                </c:pt>
                <c:pt idx="11544">
                  <c:v>12.44931764</c:v>
                </c:pt>
                <c:pt idx="11545">
                  <c:v>12.27157547</c:v>
                </c:pt>
                <c:pt idx="11546">
                  <c:v>12.492958249999999</c:v>
                </c:pt>
                <c:pt idx="11547">
                  <c:v>12.635183830000001</c:v>
                </c:pt>
                <c:pt idx="11548">
                  <c:v>12.48553371</c:v>
                </c:pt>
                <c:pt idx="11549">
                  <c:v>12.47575359</c:v>
                </c:pt>
                <c:pt idx="11550">
                  <c:v>11.94512535</c:v>
                </c:pt>
                <c:pt idx="11551">
                  <c:v>11.737060359999999</c:v>
                </c:pt>
                <c:pt idx="11552">
                  <c:v>11.45442229</c:v>
                </c:pt>
                <c:pt idx="11553">
                  <c:v>11.470753759999999</c:v>
                </c:pt>
                <c:pt idx="11554">
                  <c:v>11.16594463</c:v>
                </c:pt>
                <c:pt idx="11555">
                  <c:v>11.06937308</c:v>
                </c:pt>
                <c:pt idx="11556">
                  <c:v>10.72333785</c:v>
                </c:pt>
                <c:pt idx="11557">
                  <c:v>10.44401382</c:v>
                </c:pt>
                <c:pt idx="11558">
                  <c:v>10.071216379999999</c:v>
                </c:pt>
                <c:pt idx="11559">
                  <c:v>10.10898877</c:v>
                </c:pt>
                <c:pt idx="11560">
                  <c:v>9.783382842</c:v>
                </c:pt>
                <c:pt idx="11561">
                  <c:v>10.0953386</c:v>
                </c:pt>
                <c:pt idx="11562">
                  <c:v>10.892801800000001</c:v>
                </c:pt>
                <c:pt idx="11563">
                  <c:v>10.595818080000001</c:v>
                </c:pt>
                <c:pt idx="11564">
                  <c:v>9.3959578500000003</c:v>
                </c:pt>
                <c:pt idx="11565">
                  <c:v>10.389326430000001</c:v>
                </c:pt>
                <c:pt idx="11566">
                  <c:v>11.03262466</c:v>
                </c:pt>
                <c:pt idx="11567">
                  <c:v>10.495044679999999</c:v>
                </c:pt>
                <c:pt idx="11568">
                  <c:v>11.411645849999999</c:v>
                </c:pt>
                <c:pt idx="11569">
                  <c:v>11.03245482</c:v>
                </c:pt>
                <c:pt idx="11570">
                  <c:v>11.166488149999999</c:v>
                </c:pt>
                <c:pt idx="11571">
                  <c:v>9.8289395010000007</c:v>
                </c:pt>
                <c:pt idx="11572">
                  <c:v>8.5863080249999992</c:v>
                </c:pt>
                <c:pt idx="11573">
                  <c:v>8.9202388970000008</c:v>
                </c:pt>
                <c:pt idx="11574">
                  <c:v>10.662886240000001</c:v>
                </c:pt>
                <c:pt idx="11575">
                  <c:v>12.15689272</c:v>
                </c:pt>
                <c:pt idx="11576">
                  <c:v>11.19725618</c:v>
                </c:pt>
                <c:pt idx="11577">
                  <c:v>11.2807998</c:v>
                </c:pt>
                <c:pt idx="11578">
                  <c:v>10.45605246</c:v>
                </c:pt>
                <c:pt idx="11579">
                  <c:v>11.333549850000001</c:v>
                </c:pt>
                <c:pt idx="11580">
                  <c:v>11.539763020000001</c:v>
                </c:pt>
                <c:pt idx="11581">
                  <c:v>11.80442446</c:v>
                </c:pt>
                <c:pt idx="11582">
                  <c:v>13.427089110000001</c:v>
                </c:pt>
                <c:pt idx="11583">
                  <c:v>13.875813300000001</c:v>
                </c:pt>
                <c:pt idx="11584">
                  <c:v>14.376593829999999</c:v>
                </c:pt>
                <c:pt idx="11585">
                  <c:v>14.56228336</c:v>
                </c:pt>
                <c:pt idx="11586">
                  <c:v>14.453384939999999</c:v>
                </c:pt>
                <c:pt idx="11587">
                  <c:v>14.27730875</c:v>
                </c:pt>
                <c:pt idx="11588">
                  <c:v>13.665426</c:v>
                </c:pt>
                <c:pt idx="11589">
                  <c:v>12.731369340000001</c:v>
                </c:pt>
                <c:pt idx="11590">
                  <c:v>10.854366799999999</c:v>
                </c:pt>
                <c:pt idx="11592">
                  <c:v>5.6786119360000002</c:v>
                </c:pt>
                <c:pt idx="11593">
                  <c:v>7.303324709</c:v>
                </c:pt>
                <c:pt idx="11594">
                  <c:v>7.4927738169999998</c:v>
                </c:pt>
                <c:pt idx="11595">
                  <c:v>7.7180484959999998</c:v>
                </c:pt>
                <c:pt idx="11596">
                  <c:v>7.2340945689999998</c:v>
                </c:pt>
                <c:pt idx="11597">
                  <c:v>6.7717880810000004</c:v>
                </c:pt>
                <c:pt idx="11598">
                  <c:v>6.4102551969999997</c:v>
                </c:pt>
                <c:pt idx="11599">
                  <c:v>6.2579642010000001</c:v>
                </c:pt>
                <c:pt idx="11600">
                  <c:v>6.1970416259999999</c:v>
                </c:pt>
                <c:pt idx="11601">
                  <c:v>6.5134722170000003</c:v>
                </c:pt>
                <c:pt idx="11602">
                  <c:v>6.7542367859999999</c:v>
                </c:pt>
                <c:pt idx="11603">
                  <c:v>6.8878251339999998</c:v>
                </c:pt>
                <c:pt idx="11604">
                  <c:v>7.1056125320000003</c:v>
                </c:pt>
                <c:pt idx="11605">
                  <c:v>7.3897065030000002</c:v>
                </c:pt>
                <c:pt idx="11606">
                  <c:v>7.5421532129999997</c:v>
                </c:pt>
                <c:pt idx="11607">
                  <c:v>7.1952192129999997</c:v>
                </c:pt>
                <c:pt idx="11608">
                  <c:v>7.2098421159999999</c:v>
                </c:pt>
                <c:pt idx="11609">
                  <c:v>7.3481477489999998</c:v>
                </c:pt>
                <c:pt idx="11610">
                  <c:v>8.2952831820000004</c:v>
                </c:pt>
                <c:pt idx="11611">
                  <c:v>9.3317766229999997</c:v>
                </c:pt>
                <c:pt idx="11612">
                  <c:v>9.6097393800000006</c:v>
                </c:pt>
                <c:pt idx="11613">
                  <c:v>9.209608566</c:v>
                </c:pt>
                <c:pt idx="11614">
                  <c:v>9.135953207</c:v>
                </c:pt>
                <c:pt idx="11615">
                  <c:v>9.3148981160000002</c:v>
                </c:pt>
                <c:pt idx="11616">
                  <c:v>8.1860001209999993</c:v>
                </c:pt>
                <c:pt idx="11617">
                  <c:v>7.7690974769999999</c:v>
                </c:pt>
                <c:pt idx="11618">
                  <c:v>8.2587399549999994</c:v>
                </c:pt>
                <c:pt idx="11619">
                  <c:v>7.5761945730000004</c:v>
                </c:pt>
                <c:pt idx="11620">
                  <c:v>6.8715074899999999</c:v>
                </c:pt>
                <c:pt idx="11621">
                  <c:v>7.8686246799999999</c:v>
                </c:pt>
                <c:pt idx="11622">
                  <c:v>9.6117226509999991</c:v>
                </c:pt>
                <c:pt idx="11623">
                  <c:v>11.02726133</c:v>
                </c:pt>
                <c:pt idx="11624">
                  <c:v>8.316294654</c:v>
                </c:pt>
                <c:pt idx="11625">
                  <c:v>9.5326106300000006</c:v>
                </c:pt>
                <c:pt idx="11626">
                  <c:v>11.249987819999999</c:v>
                </c:pt>
                <c:pt idx="11627">
                  <c:v>10.74215897</c:v>
                </c:pt>
                <c:pt idx="11628">
                  <c:v>11.392102039999999</c:v>
                </c:pt>
                <c:pt idx="11629">
                  <c:v>13.159042579999999</c:v>
                </c:pt>
                <c:pt idx="11630">
                  <c:v>14.52968347</c:v>
                </c:pt>
                <c:pt idx="11631">
                  <c:v>14.046915540000001</c:v>
                </c:pt>
                <c:pt idx="11632">
                  <c:v>14.62563546</c:v>
                </c:pt>
                <c:pt idx="11633">
                  <c:v>14.788714430000001</c:v>
                </c:pt>
                <c:pt idx="11634">
                  <c:v>13.94923575</c:v>
                </c:pt>
                <c:pt idx="11635">
                  <c:v>13.32652077</c:v>
                </c:pt>
                <c:pt idx="11636">
                  <c:v>12.76665785</c:v>
                </c:pt>
                <c:pt idx="11637">
                  <c:v>12.705973070000001</c:v>
                </c:pt>
                <c:pt idx="11638">
                  <c:v>12.509573319999999</c:v>
                </c:pt>
                <c:pt idx="11639">
                  <c:v>11.04511424</c:v>
                </c:pt>
                <c:pt idx="11640">
                  <c:v>10.33267502</c:v>
                </c:pt>
                <c:pt idx="11641">
                  <c:v>8.0451402509999994</c:v>
                </c:pt>
                <c:pt idx="11642">
                  <c:v>6.0437588819999997</c:v>
                </c:pt>
                <c:pt idx="11643">
                  <c:v>5.6503772620000001</c:v>
                </c:pt>
                <c:pt idx="11644">
                  <c:v>5.2705005280000004</c:v>
                </c:pt>
                <c:pt idx="11645">
                  <c:v>4.7215370099999996</c:v>
                </c:pt>
                <c:pt idx="11646">
                  <c:v>4.3137669780000003</c:v>
                </c:pt>
                <c:pt idx="11647">
                  <c:v>4.5301372500000001</c:v>
                </c:pt>
                <c:pt idx="11648">
                  <c:v>4.6365887360000002</c:v>
                </c:pt>
                <c:pt idx="11649">
                  <c:v>4.7543307629999996</c:v>
                </c:pt>
                <c:pt idx="11650">
                  <c:v>4.9919937299999999</c:v>
                </c:pt>
                <c:pt idx="11651">
                  <c:v>5.229709766</c:v>
                </c:pt>
                <c:pt idx="11652">
                  <c:v>5.63776484</c:v>
                </c:pt>
                <c:pt idx="11653">
                  <c:v>5.7428489059999999</c:v>
                </c:pt>
                <c:pt idx="11654">
                  <c:v>6.1056641300000001</c:v>
                </c:pt>
                <c:pt idx="11655">
                  <c:v>6.0784183790000004</c:v>
                </c:pt>
                <c:pt idx="11656">
                  <c:v>5.8453858519999997</c:v>
                </c:pt>
                <c:pt idx="11657">
                  <c:v>6.2266236910000003</c:v>
                </c:pt>
                <c:pt idx="11658">
                  <c:v>7.0793446790000001</c:v>
                </c:pt>
                <c:pt idx="11659">
                  <c:v>7.7030185089999996</c:v>
                </c:pt>
                <c:pt idx="11660">
                  <c:v>7.7133634869999996</c:v>
                </c:pt>
                <c:pt idx="11661">
                  <c:v>6.751467324</c:v>
                </c:pt>
                <c:pt idx="11662">
                  <c:v>7.0932224039999996</c:v>
                </c:pt>
                <c:pt idx="11663">
                  <c:v>6.994094681</c:v>
                </c:pt>
                <c:pt idx="11664">
                  <c:v>7.2221790739999996</c:v>
                </c:pt>
                <c:pt idx="11665">
                  <c:v>9.3681923890000007</c:v>
                </c:pt>
                <c:pt idx="11666">
                  <c:v>9.3576754780000009</c:v>
                </c:pt>
                <c:pt idx="11667">
                  <c:v>6.5892931959999999</c:v>
                </c:pt>
                <c:pt idx="11668">
                  <c:v>7.0706821780000002</c:v>
                </c:pt>
                <c:pt idx="11669">
                  <c:v>9.5317477099999994</c:v>
                </c:pt>
                <c:pt idx="11670">
                  <c:v>10.64435718</c:v>
                </c:pt>
                <c:pt idx="11671">
                  <c:v>7.9454292860000004</c:v>
                </c:pt>
                <c:pt idx="11672">
                  <c:v>10.09617209</c:v>
                </c:pt>
                <c:pt idx="11673">
                  <c:v>11.50118026</c:v>
                </c:pt>
                <c:pt idx="11674">
                  <c:v>11.820968649999999</c:v>
                </c:pt>
                <c:pt idx="11675">
                  <c:v>11.018666229999999</c:v>
                </c:pt>
                <c:pt idx="11676">
                  <c:v>10.996066770000001</c:v>
                </c:pt>
                <c:pt idx="11677">
                  <c:v>12.29082309</c:v>
                </c:pt>
                <c:pt idx="11678">
                  <c:v>12.679306540000001</c:v>
                </c:pt>
                <c:pt idx="11679">
                  <c:v>12.699844560000001</c:v>
                </c:pt>
                <c:pt idx="11680">
                  <c:v>12.97356669</c:v>
                </c:pt>
                <c:pt idx="11681">
                  <c:v>12.914108560000001</c:v>
                </c:pt>
                <c:pt idx="11682">
                  <c:v>12.743160250000001</c:v>
                </c:pt>
                <c:pt idx="11683">
                  <c:v>12.366052809999999</c:v>
                </c:pt>
                <c:pt idx="11684">
                  <c:v>11.971086590000001</c:v>
                </c:pt>
                <c:pt idx="11685">
                  <c:v>11.60931892</c:v>
                </c:pt>
                <c:pt idx="11686">
                  <c:v>11.41300264</c:v>
                </c:pt>
                <c:pt idx="11687">
                  <c:v>11.306977679999999</c:v>
                </c:pt>
                <c:pt idx="11688">
                  <c:v>11.363717299999999</c:v>
                </c:pt>
                <c:pt idx="11689">
                  <c:v>11.25828115</c:v>
                </c:pt>
                <c:pt idx="11690">
                  <c:v>11.10660736</c:v>
                </c:pt>
                <c:pt idx="11691">
                  <c:v>11.194497139999999</c:v>
                </c:pt>
                <c:pt idx="11692">
                  <c:v>10.597111180000001</c:v>
                </c:pt>
                <c:pt idx="11693">
                  <c:v>9.8963544409999997</c:v>
                </c:pt>
                <c:pt idx="11694">
                  <c:v>9.6407883390000002</c:v>
                </c:pt>
                <c:pt idx="11695">
                  <c:v>8.9298906129999995</c:v>
                </c:pt>
                <c:pt idx="11696">
                  <c:v>8.7248889080000005</c:v>
                </c:pt>
                <c:pt idx="11697">
                  <c:v>9.059927579</c:v>
                </c:pt>
                <c:pt idx="11698">
                  <c:v>10.58705528</c:v>
                </c:pt>
                <c:pt idx="11699">
                  <c:v>11.751806459999999</c:v>
                </c:pt>
                <c:pt idx="11700">
                  <c:v>12.3687606</c:v>
                </c:pt>
                <c:pt idx="11701">
                  <c:v>12.86301121</c:v>
                </c:pt>
                <c:pt idx="11702">
                  <c:v>13.045794649999999</c:v>
                </c:pt>
                <c:pt idx="11703">
                  <c:v>12.83584065</c:v>
                </c:pt>
                <c:pt idx="11704">
                  <c:v>13.236131049999999</c:v>
                </c:pt>
                <c:pt idx="11705">
                  <c:v>13.549420189999999</c:v>
                </c:pt>
                <c:pt idx="11706">
                  <c:v>13.73886776</c:v>
                </c:pt>
                <c:pt idx="11707">
                  <c:v>13.768503750000001</c:v>
                </c:pt>
                <c:pt idx="11708">
                  <c:v>12.19944007</c:v>
                </c:pt>
                <c:pt idx="11709">
                  <c:v>11.92656807</c:v>
                </c:pt>
                <c:pt idx="11710">
                  <c:v>9.8547019769999995</c:v>
                </c:pt>
                <c:pt idx="11711">
                  <c:v>8.6382643249999997</c:v>
                </c:pt>
                <c:pt idx="11712">
                  <c:v>8.9239075799999998</c:v>
                </c:pt>
                <c:pt idx="11713">
                  <c:v>8.5495667560000008</c:v>
                </c:pt>
                <c:pt idx="11714">
                  <c:v>10.01948994</c:v>
                </c:pt>
                <c:pt idx="11715">
                  <c:v>10.1464531</c:v>
                </c:pt>
                <c:pt idx="11716">
                  <c:v>11.848648170000001</c:v>
                </c:pt>
                <c:pt idx="11717">
                  <c:v>12.06968605</c:v>
                </c:pt>
                <c:pt idx="11718">
                  <c:v>10.437938389999999</c:v>
                </c:pt>
                <c:pt idx="11719">
                  <c:v>10.31431682</c:v>
                </c:pt>
                <c:pt idx="11720">
                  <c:v>9.6925115819999998</c:v>
                </c:pt>
                <c:pt idx="11721">
                  <c:v>12.499071109999999</c:v>
                </c:pt>
                <c:pt idx="11722">
                  <c:v>12.177210519999999</c:v>
                </c:pt>
                <c:pt idx="11723">
                  <c:v>11.75434332</c:v>
                </c:pt>
                <c:pt idx="11724">
                  <c:v>10.87728096</c:v>
                </c:pt>
                <c:pt idx="11725">
                  <c:v>9.454723048</c:v>
                </c:pt>
                <c:pt idx="11726">
                  <c:v>10.81648697</c:v>
                </c:pt>
                <c:pt idx="11727">
                  <c:v>12.27272778</c:v>
                </c:pt>
                <c:pt idx="11728">
                  <c:v>13.634588539999999</c:v>
                </c:pt>
                <c:pt idx="11729">
                  <c:v>13.5586187</c:v>
                </c:pt>
                <c:pt idx="11730">
                  <c:v>13.34472856</c:v>
                </c:pt>
                <c:pt idx="11731">
                  <c:v>13.3181143</c:v>
                </c:pt>
                <c:pt idx="11732">
                  <c:v>13.04967027</c:v>
                </c:pt>
                <c:pt idx="11733">
                  <c:v>12.840579549999999</c:v>
                </c:pt>
                <c:pt idx="11734">
                  <c:v>12.472357110000001</c:v>
                </c:pt>
                <c:pt idx="11735">
                  <c:v>12.204795539999999</c:v>
                </c:pt>
                <c:pt idx="11736">
                  <c:v>12.091795510000001</c:v>
                </c:pt>
                <c:pt idx="11737">
                  <c:v>11.54955706</c:v>
                </c:pt>
                <c:pt idx="11738">
                  <c:v>11.17170155</c:v>
                </c:pt>
                <c:pt idx="11739">
                  <c:v>11.143204069999999</c:v>
                </c:pt>
                <c:pt idx="11740">
                  <c:v>10.643220400000001</c:v>
                </c:pt>
                <c:pt idx="11741">
                  <c:v>10.46914492</c:v>
                </c:pt>
                <c:pt idx="11742">
                  <c:v>10.567016199999999</c:v>
                </c:pt>
                <c:pt idx="11743">
                  <c:v>10.052878359999999</c:v>
                </c:pt>
                <c:pt idx="11744">
                  <c:v>9.7262127629999995</c:v>
                </c:pt>
                <c:pt idx="11745">
                  <c:v>9.4961028970000001</c:v>
                </c:pt>
                <c:pt idx="11746">
                  <c:v>9.4359495800000008</c:v>
                </c:pt>
                <c:pt idx="11747">
                  <c:v>9.0260164659999997</c:v>
                </c:pt>
                <c:pt idx="11748">
                  <c:v>8.7498280739999998</c:v>
                </c:pt>
                <c:pt idx="11749">
                  <c:v>9.0836248259999994</c:v>
                </c:pt>
                <c:pt idx="11750">
                  <c:v>8.7658299139999993</c:v>
                </c:pt>
                <c:pt idx="11751">
                  <c:v>8.6088436880000003</c:v>
                </c:pt>
                <c:pt idx="11752">
                  <c:v>9.9775806540000005</c:v>
                </c:pt>
                <c:pt idx="11755">
                  <c:v>11.131419129999999</c:v>
                </c:pt>
                <c:pt idx="11756">
                  <c:v>11.110952109999999</c:v>
                </c:pt>
                <c:pt idx="11757">
                  <c:v>11.430910389999999</c:v>
                </c:pt>
                <c:pt idx="11758">
                  <c:v>10.30961737</c:v>
                </c:pt>
                <c:pt idx="11759">
                  <c:v>10.3433414</c:v>
                </c:pt>
                <c:pt idx="11760">
                  <c:v>9.3780052779999998</c:v>
                </c:pt>
                <c:pt idx="11761">
                  <c:v>8.6354023279999996</c:v>
                </c:pt>
                <c:pt idx="11762">
                  <c:v>10.335484470000001</c:v>
                </c:pt>
                <c:pt idx="11763">
                  <c:v>10.17250117</c:v>
                </c:pt>
                <c:pt idx="11764">
                  <c:v>9.7303697170000003</c:v>
                </c:pt>
                <c:pt idx="11765">
                  <c:v>9.7997561999999991</c:v>
                </c:pt>
                <c:pt idx="11766">
                  <c:v>8.9972411290000007</c:v>
                </c:pt>
                <c:pt idx="11767">
                  <c:v>8.7693169260000001</c:v>
                </c:pt>
                <c:pt idx="11768">
                  <c:v>8.4769652129999997</c:v>
                </c:pt>
                <c:pt idx="11769">
                  <c:v>8.999859506</c:v>
                </c:pt>
                <c:pt idx="11770">
                  <c:v>9.5782676109999993</c:v>
                </c:pt>
                <c:pt idx="11771">
                  <c:v>10.65483429</c:v>
                </c:pt>
                <c:pt idx="11772">
                  <c:v>11.59980107</c:v>
                </c:pt>
                <c:pt idx="11773">
                  <c:v>13.475766459999999</c:v>
                </c:pt>
                <c:pt idx="11774">
                  <c:v>13.953686190000001</c:v>
                </c:pt>
                <c:pt idx="11775">
                  <c:v>14.180900279999999</c:v>
                </c:pt>
                <c:pt idx="11776">
                  <c:v>14.35989442</c:v>
                </c:pt>
                <c:pt idx="11777">
                  <c:v>13.75997928</c:v>
                </c:pt>
                <c:pt idx="11778">
                  <c:v>10.61012405</c:v>
                </c:pt>
                <c:pt idx="11779">
                  <c:v>9.6159852570000002</c:v>
                </c:pt>
                <c:pt idx="11780">
                  <c:v>10.678254920000001</c:v>
                </c:pt>
                <c:pt idx="11781">
                  <c:v>11.069853180000001</c:v>
                </c:pt>
                <c:pt idx="11782">
                  <c:v>10.984833500000001</c:v>
                </c:pt>
                <c:pt idx="11783">
                  <c:v>11.016527979999999</c:v>
                </c:pt>
                <c:pt idx="11784">
                  <c:v>10.24507272</c:v>
                </c:pt>
                <c:pt idx="11785">
                  <c:v>9.1348510970000003</c:v>
                </c:pt>
                <c:pt idx="11786">
                  <c:v>8.3327618159999997</c:v>
                </c:pt>
                <c:pt idx="11787">
                  <c:v>8.7957008850000005</c:v>
                </c:pt>
                <c:pt idx="11788">
                  <c:v>9.0832759719999991</c:v>
                </c:pt>
                <c:pt idx="11789">
                  <c:v>7.7660257010000002</c:v>
                </c:pt>
                <c:pt idx="11790">
                  <c:v>10.45739543</c:v>
                </c:pt>
                <c:pt idx="11791">
                  <c:v>10.410084660000001</c:v>
                </c:pt>
                <c:pt idx="11792">
                  <c:v>9.845089862</c:v>
                </c:pt>
                <c:pt idx="11793">
                  <c:v>8.3943558219999996</c:v>
                </c:pt>
                <c:pt idx="11794">
                  <c:v>9.0797564600000005</c:v>
                </c:pt>
                <c:pt idx="11795">
                  <c:v>9.0396591480000001</c:v>
                </c:pt>
                <c:pt idx="11796">
                  <c:v>7.2121029669999999</c:v>
                </c:pt>
                <c:pt idx="11797">
                  <c:v>6.5038234170000004</c:v>
                </c:pt>
                <c:pt idx="11798">
                  <c:v>6.3396694089999999</c:v>
                </c:pt>
                <c:pt idx="11799">
                  <c:v>6.3033156840000002</c:v>
                </c:pt>
                <c:pt idx="11800">
                  <c:v>6.2730974289999999</c:v>
                </c:pt>
                <c:pt idx="11801">
                  <c:v>6.6174450680000003</c:v>
                </c:pt>
                <c:pt idx="11802">
                  <c:v>6.7284930510000001</c:v>
                </c:pt>
                <c:pt idx="11803">
                  <c:v>6.7363011650000004</c:v>
                </c:pt>
                <c:pt idx="11804">
                  <c:v>7.0475958219999999</c:v>
                </c:pt>
                <c:pt idx="11805">
                  <c:v>7.163263894</c:v>
                </c:pt>
                <c:pt idx="11806">
                  <c:v>7.3146914670000003</c:v>
                </c:pt>
                <c:pt idx="11807">
                  <c:v>7.3691405650000004</c:v>
                </c:pt>
                <c:pt idx="11808">
                  <c:v>7.600930945</c:v>
                </c:pt>
                <c:pt idx="11809">
                  <c:v>7.8478362260000001</c:v>
                </c:pt>
                <c:pt idx="11810">
                  <c:v>7.7034818740000004</c:v>
                </c:pt>
                <c:pt idx="11811">
                  <c:v>7.5373886629999998</c:v>
                </c:pt>
                <c:pt idx="11812">
                  <c:v>7.6184005240000001</c:v>
                </c:pt>
                <c:pt idx="11813">
                  <c:v>7.9810364939999996</c:v>
                </c:pt>
                <c:pt idx="11814">
                  <c:v>8.2755000869999993</c:v>
                </c:pt>
                <c:pt idx="11815">
                  <c:v>8.1996556490000003</c:v>
                </c:pt>
                <c:pt idx="11816">
                  <c:v>8.259007982</c:v>
                </c:pt>
                <c:pt idx="11817">
                  <c:v>8.3176098869999997</c:v>
                </c:pt>
                <c:pt idx="11818">
                  <c:v>8.5078435050000003</c:v>
                </c:pt>
                <c:pt idx="11819">
                  <c:v>8.7470127929999997</c:v>
                </c:pt>
                <c:pt idx="11820">
                  <c:v>9.0937895789999992</c:v>
                </c:pt>
                <c:pt idx="11821">
                  <c:v>9.1379960849999993</c:v>
                </c:pt>
                <c:pt idx="11822">
                  <c:v>9.4286326260000006</c:v>
                </c:pt>
                <c:pt idx="11823">
                  <c:v>9.4602457859999998</c:v>
                </c:pt>
                <c:pt idx="11824">
                  <c:v>8.9633242969999998</c:v>
                </c:pt>
                <c:pt idx="11825">
                  <c:v>8.6576472859999996</c:v>
                </c:pt>
                <c:pt idx="11826">
                  <c:v>8.8417921899999996</c:v>
                </c:pt>
                <c:pt idx="11827">
                  <c:v>8.7066334970000003</c:v>
                </c:pt>
                <c:pt idx="11828">
                  <c:v>8.0894971489999996</c:v>
                </c:pt>
                <c:pt idx="11829">
                  <c:v>7.8274150799999997</c:v>
                </c:pt>
                <c:pt idx="11830">
                  <c:v>7.7390801219999998</c:v>
                </c:pt>
                <c:pt idx="11831">
                  <c:v>7.5942014310000001</c:v>
                </c:pt>
                <c:pt idx="11832">
                  <c:v>7.4389312419999998</c:v>
                </c:pt>
                <c:pt idx="11833">
                  <c:v>7.3558916209999996</c:v>
                </c:pt>
                <c:pt idx="11834">
                  <c:v>7.1471614719999996</c:v>
                </c:pt>
                <c:pt idx="11835">
                  <c:v>7.0726383989999997</c:v>
                </c:pt>
                <c:pt idx="11836">
                  <c:v>6.8772474030000001</c:v>
                </c:pt>
                <c:pt idx="11837">
                  <c:v>7.064672603</c:v>
                </c:pt>
                <c:pt idx="11838">
                  <c:v>7.0392356920000001</c:v>
                </c:pt>
                <c:pt idx="11839">
                  <c:v>7.4019143840000003</c:v>
                </c:pt>
                <c:pt idx="11840">
                  <c:v>7.7518312040000001</c:v>
                </c:pt>
                <c:pt idx="11841">
                  <c:v>8.0090878140000008</c:v>
                </c:pt>
                <c:pt idx="11842">
                  <c:v>8.0020341649999995</c:v>
                </c:pt>
                <c:pt idx="11843">
                  <c:v>7.9632131519999998</c:v>
                </c:pt>
                <c:pt idx="11844">
                  <c:v>7.802135861</c:v>
                </c:pt>
                <c:pt idx="11845">
                  <c:v>7.7609439690000004</c:v>
                </c:pt>
                <c:pt idx="11846">
                  <c:v>7.6370104889999997</c:v>
                </c:pt>
                <c:pt idx="11847">
                  <c:v>7.3733399029999998</c:v>
                </c:pt>
                <c:pt idx="11848">
                  <c:v>7.5599069410000004</c:v>
                </c:pt>
                <c:pt idx="11849">
                  <c:v>8.0204816529999992</c:v>
                </c:pt>
                <c:pt idx="11850">
                  <c:v>8.7292225349999999</c:v>
                </c:pt>
                <c:pt idx="11851">
                  <c:v>9.5473807730000004</c:v>
                </c:pt>
                <c:pt idx="11852">
                  <c:v>9.4037285619999995</c:v>
                </c:pt>
                <c:pt idx="11853">
                  <c:v>8.8383237749999992</c:v>
                </c:pt>
                <c:pt idx="11854">
                  <c:v>9.4032898770000006</c:v>
                </c:pt>
                <c:pt idx="11855">
                  <c:v>9.4067851830000002</c:v>
                </c:pt>
                <c:pt idx="11856">
                  <c:v>9.3320548159999994</c:v>
                </c:pt>
                <c:pt idx="11857">
                  <c:v>9.3890380049999997</c:v>
                </c:pt>
                <c:pt idx="11858">
                  <c:v>9.5592722079999994</c:v>
                </c:pt>
                <c:pt idx="11859">
                  <c:v>9.4184180649999991</c:v>
                </c:pt>
                <c:pt idx="11860">
                  <c:v>9.4371079929999997</c:v>
                </c:pt>
                <c:pt idx="11861">
                  <c:v>9.6744088599999998</c:v>
                </c:pt>
                <c:pt idx="11862">
                  <c:v>9.2967513890000006</c:v>
                </c:pt>
                <c:pt idx="11863">
                  <c:v>9.1698405380000008</c:v>
                </c:pt>
                <c:pt idx="11864">
                  <c:v>9.5293573519999999</c:v>
                </c:pt>
                <c:pt idx="11865">
                  <c:v>9.7628903149999999</c:v>
                </c:pt>
                <c:pt idx="11866">
                  <c:v>9.9530636930000007</c:v>
                </c:pt>
                <c:pt idx="11867">
                  <c:v>10.148049090000001</c:v>
                </c:pt>
                <c:pt idx="11868">
                  <c:v>9.9296757939999996</c:v>
                </c:pt>
                <c:pt idx="11869">
                  <c:v>9.9009664700000002</c:v>
                </c:pt>
                <c:pt idx="11870">
                  <c:v>9.5361434480000007</c:v>
                </c:pt>
                <c:pt idx="11871">
                  <c:v>9.3070193230000005</c:v>
                </c:pt>
                <c:pt idx="11872">
                  <c:v>8.7611373140000008</c:v>
                </c:pt>
                <c:pt idx="11873">
                  <c:v>8.4614461859999999</c:v>
                </c:pt>
                <c:pt idx="11874">
                  <c:v>8.4403736899999995</c:v>
                </c:pt>
                <c:pt idx="11875">
                  <c:v>8.3025375750000006</c:v>
                </c:pt>
                <c:pt idx="11876">
                  <c:v>8.1868481739999996</c:v>
                </c:pt>
                <c:pt idx="11877">
                  <c:v>7.7986875400000004</c:v>
                </c:pt>
                <c:pt idx="11878">
                  <c:v>8.0573230359999997</c:v>
                </c:pt>
                <c:pt idx="11879">
                  <c:v>8.3208983609999994</c:v>
                </c:pt>
                <c:pt idx="11880">
                  <c:v>9.6074206669999995</c:v>
                </c:pt>
                <c:pt idx="11881">
                  <c:v>10.6658986</c:v>
                </c:pt>
                <c:pt idx="11882">
                  <c:v>9.8918406470000004</c:v>
                </c:pt>
                <c:pt idx="11883">
                  <c:v>10.1282426</c:v>
                </c:pt>
                <c:pt idx="11884">
                  <c:v>10.682940179999999</c:v>
                </c:pt>
                <c:pt idx="11885">
                  <c:v>13.836022120000001</c:v>
                </c:pt>
                <c:pt idx="11886">
                  <c:v>15.221775040000001</c:v>
                </c:pt>
                <c:pt idx="11887">
                  <c:v>14.16758853</c:v>
                </c:pt>
                <c:pt idx="11888">
                  <c:v>13.275869999999999</c:v>
                </c:pt>
                <c:pt idx="11889">
                  <c:v>10.91419097</c:v>
                </c:pt>
                <c:pt idx="11890">
                  <c:v>10.246088589999999</c:v>
                </c:pt>
                <c:pt idx="11891">
                  <c:v>9.8615674060000007</c:v>
                </c:pt>
                <c:pt idx="11892">
                  <c:v>9.8879680279999995</c:v>
                </c:pt>
                <c:pt idx="11893">
                  <c:v>9.7117280830000006</c:v>
                </c:pt>
                <c:pt idx="11894">
                  <c:v>9.8455815100000006</c:v>
                </c:pt>
                <c:pt idx="11895">
                  <c:v>9.6444455569999992</c:v>
                </c:pt>
                <c:pt idx="11896">
                  <c:v>9.9533409000000006</c:v>
                </c:pt>
                <c:pt idx="11897">
                  <c:v>10.435807090000001</c:v>
                </c:pt>
                <c:pt idx="11898">
                  <c:v>10.993383359999999</c:v>
                </c:pt>
                <c:pt idx="11899">
                  <c:v>10.782344889999999</c:v>
                </c:pt>
                <c:pt idx="11900">
                  <c:v>10.903475329999999</c:v>
                </c:pt>
                <c:pt idx="11901">
                  <c:v>11.083032299999999</c:v>
                </c:pt>
                <c:pt idx="11902">
                  <c:v>11.14237374</c:v>
                </c:pt>
                <c:pt idx="11903">
                  <c:v>10.69608858</c:v>
                </c:pt>
                <c:pt idx="11904">
                  <c:v>10.78692654</c:v>
                </c:pt>
                <c:pt idx="11905">
                  <c:v>10.876048369999999</c:v>
                </c:pt>
                <c:pt idx="11906">
                  <c:v>10.414346180000001</c:v>
                </c:pt>
                <c:pt idx="11907">
                  <c:v>9.6494327880000004</c:v>
                </c:pt>
                <c:pt idx="11908">
                  <c:v>9.2242971820000008</c:v>
                </c:pt>
                <c:pt idx="11909">
                  <c:v>10.54661654</c:v>
                </c:pt>
                <c:pt idx="11910">
                  <c:v>8.5519034040000008</c:v>
                </c:pt>
                <c:pt idx="11911">
                  <c:v>8.1436751320000003</c:v>
                </c:pt>
                <c:pt idx="11912">
                  <c:v>8.2474552620000008</c:v>
                </c:pt>
                <c:pt idx="11913">
                  <c:v>8.2448980370000005</c:v>
                </c:pt>
                <c:pt idx="11914">
                  <c:v>7.9108742049999998</c:v>
                </c:pt>
                <c:pt idx="11915">
                  <c:v>12.78542363</c:v>
                </c:pt>
                <c:pt idx="11916">
                  <c:v>13.245213059999999</c:v>
                </c:pt>
                <c:pt idx="11917">
                  <c:v>12.266387330000001</c:v>
                </c:pt>
                <c:pt idx="11918">
                  <c:v>11.8366702</c:v>
                </c:pt>
                <c:pt idx="11919">
                  <c:v>10.63425011</c:v>
                </c:pt>
                <c:pt idx="11920">
                  <c:v>9.4003951870000009</c:v>
                </c:pt>
                <c:pt idx="11921">
                  <c:v>9.3025026670000006</c:v>
                </c:pt>
                <c:pt idx="11922">
                  <c:v>8.8975868350000002</c:v>
                </c:pt>
                <c:pt idx="11923">
                  <c:v>8.1064770970000009</c:v>
                </c:pt>
                <c:pt idx="11924">
                  <c:v>7.7299074340000002</c:v>
                </c:pt>
                <c:pt idx="11925">
                  <c:v>6.8595106670000003</c:v>
                </c:pt>
                <c:pt idx="11926">
                  <c:v>5.5648575600000001</c:v>
                </c:pt>
                <c:pt idx="11927">
                  <c:v>5.9291406929999999</c:v>
                </c:pt>
                <c:pt idx="11928">
                  <c:v>4.8428151760000002</c:v>
                </c:pt>
                <c:pt idx="11929">
                  <c:v>4.2692749660000002</c:v>
                </c:pt>
                <c:pt idx="11930">
                  <c:v>4.2144236099999999</c:v>
                </c:pt>
                <c:pt idx="11931">
                  <c:v>4.2510286620000004</c:v>
                </c:pt>
                <c:pt idx="11932">
                  <c:v>4.3924690630000001</c:v>
                </c:pt>
                <c:pt idx="11933">
                  <c:v>4.5001914129999996</c:v>
                </c:pt>
                <c:pt idx="11934">
                  <c:v>3.9512763999999998</c:v>
                </c:pt>
                <c:pt idx="11935">
                  <c:v>3.6298507550000001</c:v>
                </c:pt>
                <c:pt idx="11936">
                  <c:v>4.6398555860000004</c:v>
                </c:pt>
                <c:pt idx="11937">
                  <c:v>5.9561694909999998</c:v>
                </c:pt>
                <c:pt idx="11938">
                  <c:v>6.7358087729999996</c:v>
                </c:pt>
                <c:pt idx="11939">
                  <c:v>6.8199910600000004</c:v>
                </c:pt>
                <c:pt idx="11940">
                  <c:v>6.3823108470000003</c:v>
                </c:pt>
                <c:pt idx="11941">
                  <c:v>6.4912148810000003</c:v>
                </c:pt>
                <c:pt idx="11942">
                  <c:v>6.6490240959999998</c:v>
                </c:pt>
                <c:pt idx="11943">
                  <c:v>6.9012071639999997</c:v>
                </c:pt>
                <c:pt idx="11944">
                  <c:v>6.5516488219999998</c:v>
                </c:pt>
                <c:pt idx="11945">
                  <c:v>6.8627544260000004</c:v>
                </c:pt>
                <c:pt idx="11946">
                  <c:v>7.7481868250000003</c:v>
                </c:pt>
                <c:pt idx="11947">
                  <c:v>7.2318604630000003</c:v>
                </c:pt>
                <c:pt idx="11948">
                  <c:v>6.8508388580000004</c:v>
                </c:pt>
                <c:pt idx="11949">
                  <c:v>6.8203125690000004</c:v>
                </c:pt>
                <c:pt idx="11950">
                  <c:v>7.1791923860000004</c:v>
                </c:pt>
                <c:pt idx="11951">
                  <c:v>6.9596666569999996</c:v>
                </c:pt>
                <c:pt idx="11952">
                  <c:v>7.0382831369999996</c:v>
                </c:pt>
                <c:pt idx="11953">
                  <c:v>6.6511066249999997</c:v>
                </c:pt>
                <c:pt idx="11954">
                  <c:v>6.6892902100000002</c:v>
                </c:pt>
                <c:pt idx="11955">
                  <c:v>6.7962493469999998</c:v>
                </c:pt>
                <c:pt idx="11956">
                  <c:v>7.0750351199999999</c:v>
                </c:pt>
                <c:pt idx="11957">
                  <c:v>7.1876375899999996</c:v>
                </c:pt>
                <c:pt idx="11958">
                  <c:v>7.3161470059999996</c:v>
                </c:pt>
                <c:pt idx="11959">
                  <c:v>7.7825548839999996</c:v>
                </c:pt>
                <c:pt idx="11960">
                  <c:v>8.0094834709999994</c:v>
                </c:pt>
                <c:pt idx="11961">
                  <c:v>8.0765806579999992</c:v>
                </c:pt>
                <c:pt idx="11962">
                  <c:v>8.1107222589999992</c:v>
                </c:pt>
                <c:pt idx="11963">
                  <c:v>9.1675175899999992</c:v>
                </c:pt>
                <c:pt idx="11964">
                  <c:v>8.5160834770000005</c:v>
                </c:pt>
                <c:pt idx="11965">
                  <c:v>8.013680785</c:v>
                </c:pt>
                <c:pt idx="11966">
                  <c:v>8.3652339470000001</c:v>
                </c:pt>
                <c:pt idx="11967">
                  <c:v>10.599538750000001</c:v>
                </c:pt>
                <c:pt idx="11968">
                  <c:v>10.23525705</c:v>
                </c:pt>
                <c:pt idx="11969">
                  <c:v>10.55295883</c:v>
                </c:pt>
                <c:pt idx="11970">
                  <c:v>10.220586640000001</c:v>
                </c:pt>
                <c:pt idx="11971">
                  <c:v>9.1778212069999991</c:v>
                </c:pt>
                <c:pt idx="11972">
                  <c:v>9.9844095100000008</c:v>
                </c:pt>
                <c:pt idx="11973">
                  <c:v>10.34714587</c:v>
                </c:pt>
                <c:pt idx="11974">
                  <c:v>9.4638252630000004</c:v>
                </c:pt>
                <c:pt idx="11975">
                  <c:v>8.8005677840000001</c:v>
                </c:pt>
                <c:pt idx="11976">
                  <c:v>8.5057769430000008</c:v>
                </c:pt>
                <c:pt idx="11977">
                  <c:v>8.0365226730000003</c:v>
                </c:pt>
                <c:pt idx="11978">
                  <c:v>7.2033290250000004</c:v>
                </c:pt>
                <c:pt idx="11979">
                  <c:v>6.2381873839999997</c:v>
                </c:pt>
                <c:pt idx="11980">
                  <c:v>6.7590992009999997</c:v>
                </c:pt>
                <c:pt idx="11981">
                  <c:v>7.2605209630000003</c:v>
                </c:pt>
                <c:pt idx="11982">
                  <c:v>7.3903957059999996</c:v>
                </c:pt>
                <c:pt idx="11983">
                  <c:v>7.2625974319999997</c:v>
                </c:pt>
                <c:pt idx="11984">
                  <c:v>6.9337033689999998</c:v>
                </c:pt>
                <c:pt idx="11985">
                  <c:v>6.9359321960000004</c:v>
                </c:pt>
                <c:pt idx="11986">
                  <c:v>6.4853063359999998</c:v>
                </c:pt>
                <c:pt idx="11987">
                  <c:v>6.3600120069999999</c:v>
                </c:pt>
                <c:pt idx="11988">
                  <c:v>6.7212960629999996</c:v>
                </c:pt>
                <c:pt idx="11989">
                  <c:v>6.5336899199999996</c:v>
                </c:pt>
                <c:pt idx="11990">
                  <c:v>6.4064574250000001</c:v>
                </c:pt>
                <c:pt idx="11991">
                  <c:v>6.3758557859999998</c:v>
                </c:pt>
                <c:pt idx="11992">
                  <c:v>6.7961125320000004</c:v>
                </c:pt>
                <c:pt idx="11993">
                  <c:v>7.2712265880000002</c:v>
                </c:pt>
                <c:pt idx="11994">
                  <c:v>8.0229051669999993</c:v>
                </c:pt>
                <c:pt idx="11995">
                  <c:v>8.0463508459999993</c:v>
                </c:pt>
                <c:pt idx="11996">
                  <c:v>7.7976347319999997</c:v>
                </c:pt>
                <c:pt idx="11997">
                  <c:v>7.5826253929999998</c:v>
                </c:pt>
                <c:pt idx="11998">
                  <c:v>7.741438101</c:v>
                </c:pt>
                <c:pt idx="11999">
                  <c:v>8.0259727509999994</c:v>
                </c:pt>
                <c:pt idx="12000">
                  <c:v>8.0266289569999998</c:v>
                </c:pt>
                <c:pt idx="12001">
                  <c:v>7.9926794350000003</c:v>
                </c:pt>
                <c:pt idx="12002">
                  <c:v>8.2431173019999999</c:v>
                </c:pt>
                <c:pt idx="12003">
                  <c:v>8.8225367139999999</c:v>
                </c:pt>
                <c:pt idx="12004">
                  <c:v>8.9704458999999996</c:v>
                </c:pt>
                <c:pt idx="12005">
                  <c:v>8.7006918039999999</c:v>
                </c:pt>
                <c:pt idx="12006">
                  <c:v>8.9990964390000006</c:v>
                </c:pt>
                <c:pt idx="12007">
                  <c:v>8.9131409860000002</c:v>
                </c:pt>
                <c:pt idx="12008">
                  <c:v>9.1358847650000001</c:v>
                </c:pt>
                <c:pt idx="12009">
                  <c:v>9.4961493509999997</c:v>
                </c:pt>
                <c:pt idx="12010">
                  <c:v>9.2393141530000005</c:v>
                </c:pt>
                <c:pt idx="12011">
                  <c:v>9.2399442369999996</c:v>
                </c:pt>
                <c:pt idx="12012">
                  <c:v>9.3368503979999993</c:v>
                </c:pt>
                <c:pt idx="12013">
                  <c:v>9.0178539880000006</c:v>
                </c:pt>
                <c:pt idx="12014">
                  <c:v>9.0093241390000003</c:v>
                </c:pt>
                <c:pt idx="12015">
                  <c:v>9.4010529199999997</c:v>
                </c:pt>
                <c:pt idx="12016">
                  <c:v>8.6980380149999998</c:v>
                </c:pt>
                <c:pt idx="12017">
                  <c:v>8.090618718</c:v>
                </c:pt>
                <c:pt idx="12018">
                  <c:v>7.8773694799999996</c:v>
                </c:pt>
                <c:pt idx="12019">
                  <c:v>7.9393737690000004</c:v>
                </c:pt>
                <c:pt idx="12020">
                  <c:v>8.1887577240000002</c:v>
                </c:pt>
                <c:pt idx="12021">
                  <c:v>8.1276603549999997</c:v>
                </c:pt>
                <c:pt idx="12022">
                  <c:v>8.5291819479999997</c:v>
                </c:pt>
                <c:pt idx="12023">
                  <c:v>8.2277276110000006</c:v>
                </c:pt>
                <c:pt idx="12024">
                  <c:v>8.3004599540000008</c:v>
                </c:pt>
                <c:pt idx="12025">
                  <c:v>8.3255084910000008</c:v>
                </c:pt>
                <c:pt idx="12026">
                  <c:v>8.4708506159999999</c:v>
                </c:pt>
                <c:pt idx="12027">
                  <c:v>8.6915000469999999</c:v>
                </c:pt>
                <c:pt idx="12028">
                  <c:v>8.8135807750000001</c:v>
                </c:pt>
                <c:pt idx="12029">
                  <c:v>8.774710743</c:v>
                </c:pt>
                <c:pt idx="12030">
                  <c:v>8.8755200869999999</c:v>
                </c:pt>
                <c:pt idx="12031">
                  <c:v>8.6506420239999997</c:v>
                </c:pt>
                <c:pt idx="12032">
                  <c:v>8.3740110869999995</c:v>
                </c:pt>
                <c:pt idx="12033">
                  <c:v>8.3766764420000008</c:v>
                </c:pt>
                <c:pt idx="12034">
                  <c:v>8.2244005100000006</c:v>
                </c:pt>
                <c:pt idx="12035">
                  <c:v>8.030133567</c:v>
                </c:pt>
                <c:pt idx="12036">
                  <c:v>8.2123581409999993</c:v>
                </c:pt>
                <c:pt idx="12037">
                  <c:v>8.348422309</c:v>
                </c:pt>
                <c:pt idx="12038">
                  <c:v>8.1391715789999992</c:v>
                </c:pt>
                <c:pt idx="12039">
                  <c:v>8.2611177169999994</c:v>
                </c:pt>
                <c:pt idx="12040">
                  <c:v>8.1635546189999992</c:v>
                </c:pt>
                <c:pt idx="12041">
                  <c:v>8.3924680519999999</c:v>
                </c:pt>
                <c:pt idx="12042">
                  <c:v>8.5326792519999994</c:v>
                </c:pt>
                <c:pt idx="12043">
                  <c:v>8.5113682970000006</c:v>
                </c:pt>
                <c:pt idx="12044">
                  <c:v>8.769834372</c:v>
                </c:pt>
                <c:pt idx="12045">
                  <c:v>8.2029280250000003</c:v>
                </c:pt>
                <c:pt idx="12046">
                  <c:v>6.3354012009999998</c:v>
                </c:pt>
                <c:pt idx="12047">
                  <c:v>8.5086722290000001</c:v>
                </c:pt>
                <c:pt idx="12048">
                  <c:v>8.4547874650000008</c:v>
                </c:pt>
                <c:pt idx="12049">
                  <c:v>9.2614538540000009</c:v>
                </c:pt>
                <c:pt idx="12050">
                  <c:v>8.9369247089999995</c:v>
                </c:pt>
                <c:pt idx="12051">
                  <c:v>9.5926888950000002</c:v>
                </c:pt>
                <c:pt idx="12052">
                  <c:v>8.8447226630000007</c:v>
                </c:pt>
                <c:pt idx="12053">
                  <c:v>9.8714002159999996</c:v>
                </c:pt>
                <c:pt idx="12054">
                  <c:v>10.07699225</c:v>
                </c:pt>
                <c:pt idx="12055">
                  <c:v>10.100206460000001</c:v>
                </c:pt>
                <c:pt idx="12056">
                  <c:v>11.16091625</c:v>
                </c:pt>
                <c:pt idx="12057">
                  <c:v>10.92991204</c:v>
                </c:pt>
                <c:pt idx="12058">
                  <c:v>10.85935525</c:v>
                </c:pt>
                <c:pt idx="12059">
                  <c:v>10.8602446</c:v>
                </c:pt>
                <c:pt idx="12060">
                  <c:v>10.625995189999999</c:v>
                </c:pt>
                <c:pt idx="12061">
                  <c:v>10.885263739999999</c:v>
                </c:pt>
                <c:pt idx="12062">
                  <c:v>10.78525013</c:v>
                </c:pt>
                <c:pt idx="12063">
                  <c:v>10.7374268</c:v>
                </c:pt>
                <c:pt idx="12064">
                  <c:v>10.70481644</c:v>
                </c:pt>
                <c:pt idx="12065">
                  <c:v>10.768155289999999</c:v>
                </c:pt>
                <c:pt idx="12066">
                  <c:v>9.9329912030000003</c:v>
                </c:pt>
                <c:pt idx="12067">
                  <c:v>8.7232934479999997</c:v>
                </c:pt>
                <c:pt idx="12068">
                  <c:v>9.3113291730000007</c:v>
                </c:pt>
                <c:pt idx="12069">
                  <c:v>10.43534182</c:v>
                </c:pt>
                <c:pt idx="12070">
                  <c:v>10.93076392</c:v>
                </c:pt>
                <c:pt idx="12071">
                  <c:v>10.91280922</c:v>
                </c:pt>
                <c:pt idx="12084">
                  <c:v>13.48532275</c:v>
                </c:pt>
                <c:pt idx="12085">
                  <c:v>12.055213950000001</c:v>
                </c:pt>
                <c:pt idx="12086">
                  <c:v>12.29356479</c:v>
                </c:pt>
                <c:pt idx="12087">
                  <c:v>19.178382630000002</c:v>
                </c:pt>
                <c:pt idx="12088">
                  <c:v>18.209697760000001</c:v>
                </c:pt>
                <c:pt idx="12089">
                  <c:v>18.799371950000001</c:v>
                </c:pt>
                <c:pt idx="12090">
                  <c:v>18.739560709999999</c:v>
                </c:pt>
                <c:pt idx="12091">
                  <c:v>18.080519930000001</c:v>
                </c:pt>
                <c:pt idx="12092">
                  <c:v>18.176504040000001</c:v>
                </c:pt>
                <c:pt idx="12093">
                  <c:v>17.045564559999999</c:v>
                </c:pt>
                <c:pt idx="12094">
                  <c:v>16.584702549999999</c:v>
                </c:pt>
                <c:pt idx="12095">
                  <c:v>16.456107020000001</c:v>
                </c:pt>
                <c:pt idx="12096">
                  <c:v>15.953711200000001</c:v>
                </c:pt>
                <c:pt idx="12097">
                  <c:v>14.52416852</c:v>
                </c:pt>
                <c:pt idx="12098">
                  <c:v>12.441856659999999</c:v>
                </c:pt>
                <c:pt idx="12099">
                  <c:v>9.1357298969999992</c:v>
                </c:pt>
                <c:pt idx="12100">
                  <c:v>10.816276650000001</c:v>
                </c:pt>
                <c:pt idx="12101">
                  <c:v>10.3632037</c:v>
                </c:pt>
                <c:pt idx="12102">
                  <c:v>11.60939158</c:v>
                </c:pt>
                <c:pt idx="12103">
                  <c:v>11.349953149999999</c:v>
                </c:pt>
                <c:pt idx="12104">
                  <c:v>8.4582645509999992</c:v>
                </c:pt>
                <c:pt idx="12105">
                  <c:v>9.6699911190000005</c:v>
                </c:pt>
                <c:pt idx="12106">
                  <c:v>8.1814725680000002</c:v>
                </c:pt>
                <c:pt idx="12107">
                  <c:v>12.755510259999999</c:v>
                </c:pt>
                <c:pt idx="12108">
                  <c:v>10.43477719</c:v>
                </c:pt>
                <c:pt idx="12109">
                  <c:v>8.8781310789999992</c:v>
                </c:pt>
                <c:pt idx="12110">
                  <c:v>11.612995590000001</c:v>
                </c:pt>
                <c:pt idx="12111">
                  <c:v>8.3157288789999999</c:v>
                </c:pt>
                <c:pt idx="12112">
                  <c:v>13.744779879999999</c:v>
                </c:pt>
                <c:pt idx="12113">
                  <c:v>12.207304199999999</c:v>
                </c:pt>
                <c:pt idx="12114">
                  <c:v>11.42354811</c:v>
                </c:pt>
                <c:pt idx="12115">
                  <c:v>14.58973735</c:v>
                </c:pt>
                <c:pt idx="12116">
                  <c:v>11.919570179999999</c:v>
                </c:pt>
                <c:pt idx="12117">
                  <c:v>9.1925577179999998</c:v>
                </c:pt>
                <c:pt idx="12118">
                  <c:v>12.839733499999999</c:v>
                </c:pt>
                <c:pt idx="12119">
                  <c:v>12.3351308</c:v>
                </c:pt>
                <c:pt idx="12120">
                  <c:v>12.75117899</c:v>
                </c:pt>
                <c:pt idx="12121">
                  <c:v>12.555529050000001</c:v>
                </c:pt>
                <c:pt idx="12122">
                  <c:v>12.27703088</c:v>
                </c:pt>
                <c:pt idx="12123">
                  <c:v>12.08228297</c:v>
                </c:pt>
                <c:pt idx="12124">
                  <c:v>11.846542449999999</c:v>
                </c:pt>
                <c:pt idx="12125">
                  <c:v>11.513989649999999</c:v>
                </c:pt>
                <c:pt idx="12126">
                  <c:v>11.50534191</c:v>
                </c:pt>
                <c:pt idx="12127">
                  <c:v>11.728751239999999</c:v>
                </c:pt>
                <c:pt idx="12128">
                  <c:v>11.74647399</c:v>
                </c:pt>
                <c:pt idx="12129">
                  <c:v>11.823576879999999</c:v>
                </c:pt>
                <c:pt idx="12130">
                  <c:v>11.88708772</c:v>
                </c:pt>
                <c:pt idx="12131">
                  <c:v>12.04700654</c:v>
                </c:pt>
                <c:pt idx="12132">
                  <c:v>12.12243056</c:v>
                </c:pt>
                <c:pt idx="12133">
                  <c:v>12.045511429999999</c:v>
                </c:pt>
                <c:pt idx="12134">
                  <c:v>12.01958447</c:v>
                </c:pt>
                <c:pt idx="12135">
                  <c:v>11.844435799999999</c:v>
                </c:pt>
                <c:pt idx="12136">
                  <c:v>11.80745462</c:v>
                </c:pt>
                <c:pt idx="12137">
                  <c:v>12.63363388</c:v>
                </c:pt>
                <c:pt idx="12138">
                  <c:v>12.699537299999999</c:v>
                </c:pt>
                <c:pt idx="12139">
                  <c:v>12.2074763</c:v>
                </c:pt>
                <c:pt idx="12140">
                  <c:v>11.82997226</c:v>
                </c:pt>
                <c:pt idx="12141">
                  <c:v>10.85955502</c:v>
                </c:pt>
                <c:pt idx="12142">
                  <c:v>10.91656639</c:v>
                </c:pt>
                <c:pt idx="12143">
                  <c:v>10.59076254</c:v>
                </c:pt>
                <c:pt idx="12144">
                  <c:v>10.687538139999999</c:v>
                </c:pt>
                <c:pt idx="12145">
                  <c:v>11.06829295</c:v>
                </c:pt>
                <c:pt idx="12146">
                  <c:v>11.01420804</c:v>
                </c:pt>
                <c:pt idx="12147">
                  <c:v>11.34952934</c:v>
                </c:pt>
                <c:pt idx="12148">
                  <c:v>11.701424279999999</c:v>
                </c:pt>
                <c:pt idx="12149">
                  <c:v>11.598136029999999</c:v>
                </c:pt>
                <c:pt idx="12150">
                  <c:v>11.238330469999999</c:v>
                </c:pt>
                <c:pt idx="12151">
                  <c:v>10.77910924</c:v>
                </c:pt>
                <c:pt idx="12152">
                  <c:v>10.49601833</c:v>
                </c:pt>
                <c:pt idx="12153">
                  <c:v>10.60917456</c:v>
                </c:pt>
                <c:pt idx="12154">
                  <c:v>10.69506438</c:v>
                </c:pt>
                <c:pt idx="12155">
                  <c:v>10.83089365</c:v>
                </c:pt>
                <c:pt idx="12156">
                  <c:v>12.658035590000001</c:v>
                </c:pt>
                <c:pt idx="12157">
                  <c:v>11.807240780000001</c:v>
                </c:pt>
                <c:pt idx="12158">
                  <c:v>13.52092101</c:v>
                </c:pt>
                <c:pt idx="12159">
                  <c:v>13.61615289</c:v>
                </c:pt>
                <c:pt idx="12160">
                  <c:v>13.691117289999999</c:v>
                </c:pt>
                <c:pt idx="12161">
                  <c:v>13.73956021</c:v>
                </c:pt>
                <c:pt idx="12162">
                  <c:v>13.75610054</c:v>
                </c:pt>
                <c:pt idx="12163">
                  <c:v>13.58132887</c:v>
                </c:pt>
                <c:pt idx="12164">
                  <c:v>12.922235089999999</c:v>
                </c:pt>
                <c:pt idx="12165">
                  <c:v>11.485848000000001</c:v>
                </c:pt>
                <c:pt idx="12166">
                  <c:v>10.936686699999999</c:v>
                </c:pt>
                <c:pt idx="12167">
                  <c:v>10.97535892</c:v>
                </c:pt>
                <c:pt idx="12168">
                  <c:v>10.68752851</c:v>
                </c:pt>
                <c:pt idx="12169">
                  <c:v>10.11462579</c:v>
                </c:pt>
                <c:pt idx="12170">
                  <c:v>9.4576353789999992</c:v>
                </c:pt>
                <c:pt idx="12171">
                  <c:v>9.3327316329999999</c:v>
                </c:pt>
                <c:pt idx="12172">
                  <c:v>9.9533563530000002</c:v>
                </c:pt>
                <c:pt idx="12173">
                  <c:v>10.3416453</c:v>
                </c:pt>
                <c:pt idx="12174">
                  <c:v>10.3301871</c:v>
                </c:pt>
                <c:pt idx="12175">
                  <c:v>9.7917467770000002</c:v>
                </c:pt>
                <c:pt idx="12176">
                  <c:v>9.2649811960000008</c:v>
                </c:pt>
                <c:pt idx="12177">
                  <c:v>9.1262160810000008</c:v>
                </c:pt>
                <c:pt idx="12178">
                  <c:v>9.0592602620000005</c:v>
                </c:pt>
                <c:pt idx="12179">
                  <c:v>8.8963278900000002</c:v>
                </c:pt>
                <c:pt idx="12180">
                  <c:v>8.7318319310000003</c:v>
                </c:pt>
                <c:pt idx="12181">
                  <c:v>8.5599774469999996</c:v>
                </c:pt>
                <c:pt idx="12182">
                  <c:v>8.5223519289999992</c:v>
                </c:pt>
                <c:pt idx="12183">
                  <c:v>8.5928929739999997</c:v>
                </c:pt>
                <c:pt idx="12184">
                  <c:v>8.8218932980000009</c:v>
                </c:pt>
                <c:pt idx="12185">
                  <c:v>9.5033053729999999</c:v>
                </c:pt>
                <c:pt idx="12186">
                  <c:v>9.5167653330000004</c:v>
                </c:pt>
                <c:pt idx="12187">
                  <c:v>9.770571146</c:v>
                </c:pt>
                <c:pt idx="12188">
                  <c:v>9.5906519200000009</c:v>
                </c:pt>
                <c:pt idx="12189">
                  <c:v>9.6426562310000001</c:v>
                </c:pt>
                <c:pt idx="12190">
                  <c:v>9.6565782410000001</c:v>
                </c:pt>
                <c:pt idx="12191">
                  <c:v>10.02090855</c:v>
                </c:pt>
                <c:pt idx="12192">
                  <c:v>10.311668259999999</c:v>
                </c:pt>
                <c:pt idx="12193">
                  <c:v>10.17478672</c:v>
                </c:pt>
                <c:pt idx="12206">
                  <c:v>7.5726341079999999</c:v>
                </c:pt>
                <c:pt idx="12207">
                  <c:v>8.0584065299999992</c:v>
                </c:pt>
                <c:pt idx="12208">
                  <c:v>10.974246320000001</c:v>
                </c:pt>
                <c:pt idx="12209">
                  <c:v>10.23166221</c:v>
                </c:pt>
                <c:pt idx="12210">
                  <c:v>8.5041449660000001</c:v>
                </c:pt>
                <c:pt idx="12211">
                  <c:v>8.9383159229999993</c:v>
                </c:pt>
                <c:pt idx="12212">
                  <c:v>8.8751883770000006</c:v>
                </c:pt>
                <c:pt idx="12213">
                  <c:v>9.4394581639999995</c:v>
                </c:pt>
                <c:pt idx="12214">
                  <c:v>9.1310075640000008</c:v>
                </c:pt>
                <c:pt idx="12217">
                  <c:v>8.4012631219999996</c:v>
                </c:pt>
                <c:pt idx="12218">
                  <c:v>9.9246571039999996</c:v>
                </c:pt>
                <c:pt idx="12219">
                  <c:v>8.5144843780000006</c:v>
                </c:pt>
                <c:pt idx="12220">
                  <c:v>9.9158493990000007</c:v>
                </c:pt>
                <c:pt idx="12221">
                  <c:v>9.6486305100000003</c:v>
                </c:pt>
                <c:pt idx="12222">
                  <c:v>9.4495476780000001</c:v>
                </c:pt>
                <c:pt idx="12223">
                  <c:v>9.6616266230000001</c:v>
                </c:pt>
                <c:pt idx="12224">
                  <c:v>9.8650166640000005</c:v>
                </c:pt>
                <c:pt idx="12225">
                  <c:v>8.8525811050000005</c:v>
                </c:pt>
                <c:pt idx="12226">
                  <c:v>9.3120890119999995</c:v>
                </c:pt>
                <c:pt idx="12227">
                  <c:v>8.206359806</c:v>
                </c:pt>
                <c:pt idx="12228">
                  <c:v>8.5186913559999997</c:v>
                </c:pt>
                <c:pt idx="12229">
                  <c:v>9.1714434790000006</c:v>
                </c:pt>
                <c:pt idx="12231">
                  <c:v>9.5266510899999997</c:v>
                </c:pt>
                <c:pt idx="12232">
                  <c:v>9.6595079459999997</c:v>
                </c:pt>
                <c:pt idx="12234">
                  <c:v>12.12607912</c:v>
                </c:pt>
                <c:pt idx="12235">
                  <c:v>10.53307444</c:v>
                </c:pt>
                <c:pt idx="12236">
                  <c:v>11.84302246</c:v>
                </c:pt>
                <c:pt idx="12237">
                  <c:v>12.26802082</c:v>
                </c:pt>
                <c:pt idx="12238">
                  <c:v>10.70152216</c:v>
                </c:pt>
                <c:pt idx="12239">
                  <c:v>10.239788730000001</c:v>
                </c:pt>
                <c:pt idx="12240">
                  <c:v>10.421747269999999</c:v>
                </c:pt>
                <c:pt idx="12241">
                  <c:v>10.14992354</c:v>
                </c:pt>
                <c:pt idx="12242">
                  <c:v>10.13483332</c:v>
                </c:pt>
                <c:pt idx="12243">
                  <c:v>9.5998844890000008</c:v>
                </c:pt>
                <c:pt idx="12244">
                  <c:v>9.1262493859999996</c:v>
                </c:pt>
                <c:pt idx="12245">
                  <c:v>8.8259080369999996</c:v>
                </c:pt>
                <c:pt idx="12246">
                  <c:v>9.7630394070000008</c:v>
                </c:pt>
                <c:pt idx="12247">
                  <c:v>11.07377144</c:v>
                </c:pt>
                <c:pt idx="12248">
                  <c:v>10.933658149999999</c:v>
                </c:pt>
                <c:pt idx="12249">
                  <c:v>10.05143932</c:v>
                </c:pt>
                <c:pt idx="12250">
                  <c:v>9.6843895849999999</c:v>
                </c:pt>
                <c:pt idx="12251">
                  <c:v>8.5492858139999992</c:v>
                </c:pt>
                <c:pt idx="12252">
                  <c:v>11.26321899</c:v>
                </c:pt>
                <c:pt idx="12253">
                  <c:v>13.465629829999999</c:v>
                </c:pt>
                <c:pt idx="12254">
                  <c:v>15.742520860000001</c:v>
                </c:pt>
                <c:pt idx="12255">
                  <c:v>16.527933560000001</c:v>
                </c:pt>
                <c:pt idx="12256">
                  <c:v>13.82125375</c:v>
                </c:pt>
                <c:pt idx="12257">
                  <c:v>10.15403893</c:v>
                </c:pt>
                <c:pt idx="12258">
                  <c:v>10.35366898</c:v>
                </c:pt>
                <c:pt idx="12259">
                  <c:v>10.61884289</c:v>
                </c:pt>
                <c:pt idx="12260">
                  <c:v>10.531393339999999</c:v>
                </c:pt>
                <c:pt idx="12261">
                  <c:v>9.7498631739999997</c:v>
                </c:pt>
                <c:pt idx="12262">
                  <c:v>10.381077149999999</c:v>
                </c:pt>
                <c:pt idx="12263">
                  <c:v>11.273069530000001</c:v>
                </c:pt>
                <c:pt idx="12264">
                  <c:v>11.216541680000001</c:v>
                </c:pt>
                <c:pt idx="12265">
                  <c:v>11.37557412</c:v>
                </c:pt>
                <c:pt idx="12266">
                  <c:v>10.581109079999999</c:v>
                </c:pt>
                <c:pt idx="12267">
                  <c:v>10.24614175</c:v>
                </c:pt>
                <c:pt idx="12268">
                  <c:v>8.3125068720000002</c:v>
                </c:pt>
                <c:pt idx="12269">
                  <c:v>7.9238403479999997</c:v>
                </c:pt>
                <c:pt idx="12270">
                  <c:v>8.0359865490000004</c:v>
                </c:pt>
                <c:pt idx="12271">
                  <c:v>8.5017058940000005</c:v>
                </c:pt>
                <c:pt idx="12272">
                  <c:v>8.7998462180000008</c:v>
                </c:pt>
                <c:pt idx="12273">
                  <c:v>8.486174278</c:v>
                </c:pt>
                <c:pt idx="12274">
                  <c:v>9.7182184300000003</c:v>
                </c:pt>
                <c:pt idx="12275">
                  <c:v>10.996827189999999</c:v>
                </c:pt>
                <c:pt idx="12276">
                  <c:v>11.6851956</c:v>
                </c:pt>
                <c:pt idx="12277">
                  <c:v>11.85818742</c:v>
                </c:pt>
                <c:pt idx="12278">
                  <c:v>11.555105470000001</c:v>
                </c:pt>
                <c:pt idx="12279">
                  <c:v>15.031194579999999</c:v>
                </c:pt>
                <c:pt idx="12280">
                  <c:v>16.124020300000002</c:v>
                </c:pt>
                <c:pt idx="12281">
                  <c:v>16.6063528</c:v>
                </c:pt>
                <c:pt idx="12282">
                  <c:v>17.600890029999999</c:v>
                </c:pt>
                <c:pt idx="12284">
                  <c:v>18.079889359999999</c:v>
                </c:pt>
                <c:pt idx="12285">
                  <c:v>16.19727151</c:v>
                </c:pt>
                <c:pt idx="12286">
                  <c:v>16.608900590000001</c:v>
                </c:pt>
                <c:pt idx="12287">
                  <c:v>17.174386009999999</c:v>
                </c:pt>
                <c:pt idx="12288">
                  <c:v>14.17797227</c:v>
                </c:pt>
                <c:pt idx="12289">
                  <c:v>16.057870730000001</c:v>
                </c:pt>
                <c:pt idx="12290">
                  <c:v>15.43312983</c:v>
                </c:pt>
                <c:pt idx="12291">
                  <c:v>15.964612880000001</c:v>
                </c:pt>
                <c:pt idx="12292">
                  <c:v>14.531485010000001</c:v>
                </c:pt>
                <c:pt idx="12293">
                  <c:v>14.98108815</c:v>
                </c:pt>
                <c:pt idx="12294">
                  <c:v>14.552774429999999</c:v>
                </c:pt>
                <c:pt idx="12295">
                  <c:v>13.815933040000001</c:v>
                </c:pt>
                <c:pt idx="12296">
                  <c:v>12.419284620000001</c:v>
                </c:pt>
                <c:pt idx="12297">
                  <c:v>11.82718725</c:v>
                </c:pt>
                <c:pt idx="12298">
                  <c:v>12.77481109</c:v>
                </c:pt>
                <c:pt idx="12299">
                  <c:v>12.785672809999999</c:v>
                </c:pt>
                <c:pt idx="12300">
                  <c:v>12.724916220000001</c:v>
                </c:pt>
                <c:pt idx="12301">
                  <c:v>12.52626079</c:v>
                </c:pt>
                <c:pt idx="12302">
                  <c:v>13.238943770000001</c:v>
                </c:pt>
                <c:pt idx="12303">
                  <c:v>12.718288830000001</c:v>
                </c:pt>
                <c:pt idx="12304">
                  <c:v>12.72124556</c:v>
                </c:pt>
                <c:pt idx="12305">
                  <c:v>12.508708439999999</c:v>
                </c:pt>
                <c:pt idx="12306">
                  <c:v>12.4432803</c:v>
                </c:pt>
                <c:pt idx="12307">
                  <c:v>12.620338159999999</c:v>
                </c:pt>
                <c:pt idx="12308">
                  <c:v>12.471907440000001</c:v>
                </c:pt>
                <c:pt idx="12309">
                  <c:v>11.521554890000001</c:v>
                </c:pt>
                <c:pt idx="12310">
                  <c:v>10.296103909999999</c:v>
                </c:pt>
                <c:pt idx="12311">
                  <c:v>9.6992839009999994</c:v>
                </c:pt>
                <c:pt idx="12313">
                  <c:v>13.34736118</c:v>
                </c:pt>
                <c:pt idx="12314">
                  <c:v>17.233136170000002</c:v>
                </c:pt>
                <c:pt idx="12315">
                  <c:v>19.154142289999999</c:v>
                </c:pt>
                <c:pt idx="12316">
                  <c:v>19.18955626</c:v>
                </c:pt>
                <c:pt idx="12317">
                  <c:v>19.070485829999999</c:v>
                </c:pt>
                <c:pt idx="12318">
                  <c:v>19.53584747</c:v>
                </c:pt>
                <c:pt idx="12319">
                  <c:v>18.34314212</c:v>
                </c:pt>
                <c:pt idx="12320">
                  <c:v>17.748049340000001</c:v>
                </c:pt>
                <c:pt idx="12321">
                  <c:v>17.59633221</c:v>
                </c:pt>
                <c:pt idx="12322">
                  <c:v>16.691267249999999</c:v>
                </c:pt>
                <c:pt idx="12323">
                  <c:v>17.702526259999999</c:v>
                </c:pt>
                <c:pt idx="12324">
                  <c:v>18.044853410000002</c:v>
                </c:pt>
                <c:pt idx="12325">
                  <c:v>17.808964230000001</c:v>
                </c:pt>
                <c:pt idx="12326">
                  <c:v>17.02200341</c:v>
                </c:pt>
                <c:pt idx="12327">
                  <c:v>16.511963420000001</c:v>
                </c:pt>
                <c:pt idx="12328">
                  <c:v>16.359912479999998</c:v>
                </c:pt>
                <c:pt idx="12329">
                  <c:v>15.79343757</c:v>
                </c:pt>
                <c:pt idx="12330">
                  <c:v>15.354473329999999</c:v>
                </c:pt>
                <c:pt idx="12331">
                  <c:v>14.476509070000001</c:v>
                </c:pt>
                <c:pt idx="12332">
                  <c:v>15.22031857</c:v>
                </c:pt>
                <c:pt idx="12333">
                  <c:v>16.166884</c:v>
                </c:pt>
                <c:pt idx="12334">
                  <c:v>15.99917116</c:v>
                </c:pt>
                <c:pt idx="12335">
                  <c:v>14.591351810000001</c:v>
                </c:pt>
                <c:pt idx="12336">
                  <c:v>12.489035530000001</c:v>
                </c:pt>
                <c:pt idx="12337">
                  <c:v>11.33809364</c:v>
                </c:pt>
                <c:pt idx="12338">
                  <c:v>10.441282449999999</c:v>
                </c:pt>
                <c:pt idx="12339">
                  <c:v>10.460132270000001</c:v>
                </c:pt>
                <c:pt idx="12340">
                  <c:v>10.13007262</c:v>
                </c:pt>
                <c:pt idx="12341">
                  <c:v>9.1346456590000003</c:v>
                </c:pt>
                <c:pt idx="12342">
                  <c:v>9.7805865440000002</c:v>
                </c:pt>
                <c:pt idx="12343">
                  <c:v>10.72851537</c:v>
                </c:pt>
                <c:pt idx="12344">
                  <c:v>11.094079499999999</c:v>
                </c:pt>
                <c:pt idx="12345">
                  <c:v>10.248586550000001</c:v>
                </c:pt>
                <c:pt idx="12346">
                  <c:v>9.6696093380000008</c:v>
                </c:pt>
                <c:pt idx="12347">
                  <c:v>9.5140045749999995</c:v>
                </c:pt>
                <c:pt idx="12348">
                  <c:v>9.3528328060000003</c:v>
                </c:pt>
                <c:pt idx="12349">
                  <c:v>10.389089309999999</c:v>
                </c:pt>
                <c:pt idx="12350">
                  <c:v>10.879949679999999</c:v>
                </c:pt>
                <c:pt idx="12351">
                  <c:v>11.55151291</c:v>
                </c:pt>
                <c:pt idx="12352">
                  <c:v>12.044859000000001</c:v>
                </c:pt>
                <c:pt idx="12353">
                  <c:v>12.856217259999999</c:v>
                </c:pt>
                <c:pt idx="12354">
                  <c:v>13.491849330000001</c:v>
                </c:pt>
                <c:pt idx="12355">
                  <c:v>13.634432820000001</c:v>
                </c:pt>
                <c:pt idx="12356">
                  <c:v>13.7791806</c:v>
                </c:pt>
                <c:pt idx="12357">
                  <c:v>13.703281049999999</c:v>
                </c:pt>
                <c:pt idx="12358">
                  <c:v>13.58581302</c:v>
                </c:pt>
                <c:pt idx="12359">
                  <c:v>13.988336479999999</c:v>
                </c:pt>
                <c:pt idx="12360">
                  <c:v>14.11241935</c:v>
                </c:pt>
                <c:pt idx="12361">
                  <c:v>14.125865020000001</c:v>
                </c:pt>
                <c:pt idx="12362">
                  <c:v>13.079918279999999</c:v>
                </c:pt>
                <c:pt idx="12363">
                  <c:v>12.511849</c:v>
                </c:pt>
                <c:pt idx="12364">
                  <c:v>12.730861340000001</c:v>
                </c:pt>
                <c:pt idx="12365">
                  <c:v>13.03224666</c:v>
                </c:pt>
                <c:pt idx="12366">
                  <c:v>13.271331200000001</c:v>
                </c:pt>
                <c:pt idx="12367">
                  <c:v>13.533368530000001</c:v>
                </c:pt>
                <c:pt idx="12368">
                  <c:v>13.53185903</c:v>
                </c:pt>
                <c:pt idx="12369">
                  <c:v>13.53908184</c:v>
                </c:pt>
                <c:pt idx="12370">
                  <c:v>13.43583361</c:v>
                </c:pt>
                <c:pt idx="12371">
                  <c:v>13.36079166</c:v>
                </c:pt>
                <c:pt idx="12372">
                  <c:v>13.44340575</c:v>
                </c:pt>
                <c:pt idx="12373">
                  <c:v>13.267206570000001</c:v>
                </c:pt>
                <c:pt idx="12374">
                  <c:v>12.7591801</c:v>
                </c:pt>
                <c:pt idx="12375">
                  <c:v>12.75649177</c:v>
                </c:pt>
                <c:pt idx="12376">
                  <c:v>12.588613860000001</c:v>
                </c:pt>
                <c:pt idx="12377">
                  <c:v>12.595739590000001</c:v>
                </c:pt>
                <c:pt idx="12378">
                  <c:v>12.75631533</c:v>
                </c:pt>
                <c:pt idx="12379">
                  <c:v>12.90497848</c:v>
                </c:pt>
                <c:pt idx="12380">
                  <c:v>13.322470920000001</c:v>
                </c:pt>
                <c:pt idx="12381">
                  <c:v>13.578202429999999</c:v>
                </c:pt>
                <c:pt idx="12382">
                  <c:v>14.395619979999999</c:v>
                </c:pt>
                <c:pt idx="12384">
                  <c:v>13.604325770000001</c:v>
                </c:pt>
                <c:pt idx="12385">
                  <c:v>12.62187443</c:v>
                </c:pt>
                <c:pt idx="12386">
                  <c:v>12.71418182</c:v>
                </c:pt>
                <c:pt idx="12387">
                  <c:v>12.49684894</c:v>
                </c:pt>
                <c:pt idx="12388">
                  <c:v>12.915237019999999</c:v>
                </c:pt>
                <c:pt idx="12389">
                  <c:v>12.44167131</c:v>
                </c:pt>
                <c:pt idx="12390">
                  <c:v>13.32468632</c:v>
                </c:pt>
                <c:pt idx="12391">
                  <c:v>13.06523443</c:v>
                </c:pt>
                <c:pt idx="12392">
                  <c:v>13.52675754</c:v>
                </c:pt>
                <c:pt idx="12393">
                  <c:v>13.07695582</c:v>
                </c:pt>
                <c:pt idx="12394">
                  <c:v>13.489392329999999</c:v>
                </c:pt>
                <c:pt idx="12395">
                  <c:v>12.331129860000001</c:v>
                </c:pt>
                <c:pt idx="12396">
                  <c:v>12.239054830000001</c:v>
                </c:pt>
                <c:pt idx="12397">
                  <c:v>12.64261101</c:v>
                </c:pt>
                <c:pt idx="12398">
                  <c:v>12.77341279</c:v>
                </c:pt>
                <c:pt idx="12399">
                  <c:v>12.88332091</c:v>
                </c:pt>
                <c:pt idx="12400">
                  <c:v>13.22256174</c:v>
                </c:pt>
                <c:pt idx="12401">
                  <c:v>13.45491283</c:v>
                </c:pt>
                <c:pt idx="12402">
                  <c:v>13.521978259999999</c:v>
                </c:pt>
                <c:pt idx="12403">
                  <c:v>13.60972488</c:v>
                </c:pt>
                <c:pt idx="12404">
                  <c:v>13.31974692</c:v>
                </c:pt>
                <c:pt idx="12405">
                  <c:v>13.590332979999999</c:v>
                </c:pt>
                <c:pt idx="12406">
                  <c:v>13.617303850000001</c:v>
                </c:pt>
                <c:pt idx="12407">
                  <c:v>13.39323669</c:v>
                </c:pt>
                <c:pt idx="12408">
                  <c:v>12.96545607</c:v>
                </c:pt>
                <c:pt idx="12409">
                  <c:v>12.974616129999999</c:v>
                </c:pt>
                <c:pt idx="12410">
                  <c:v>12.23644322</c:v>
                </c:pt>
                <c:pt idx="12411">
                  <c:v>12.68805094</c:v>
                </c:pt>
                <c:pt idx="12412">
                  <c:v>12.157472970000001</c:v>
                </c:pt>
                <c:pt idx="12413">
                  <c:v>11.172497679999999</c:v>
                </c:pt>
                <c:pt idx="12414">
                  <c:v>11.180004289999999</c:v>
                </c:pt>
                <c:pt idx="12415">
                  <c:v>11.43268226</c:v>
                </c:pt>
                <c:pt idx="12416">
                  <c:v>11.83590899</c:v>
                </c:pt>
                <c:pt idx="12417">
                  <c:v>11.281267270000001</c:v>
                </c:pt>
                <c:pt idx="12418">
                  <c:v>11.21908092</c:v>
                </c:pt>
                <c:pt idx="12419">
                  <c:v>11.808463679999999</c:v>
                </c:pt>
                <c:pt idx="12420">
                  <c:v>11.03401788</c:v>
                </c:pt>
                <c:pt idx="12421">
                  <c:v>11.275636049999999</c:v>
                </c:pt>
                <c:pt idx="12422">
                  <c:v>11.835808610000001</c:v>
                </c:pt>
                <c:pt idx="12423">
                  <c:v>12.78297214</c:v>
                </c:pt>
                <c:pt idx="12426">
                  <c:v>13.64704416</c:v>
                </c:pt>
                <c:pt idx="12427">
                  <c:v>12.44468657</c:v>
                </c:pt>
                <c:pt idx="12428">
                  <c:v>12.23629339</c:v>
                </c:pt>
                <c:pt idx="12429">
                  <c:v>12.39871567</c:v>
                </c:pt>
                <c:pt idx="12430">
                  <c:v>11.780433909999999</c:v>
                </c:pt>
                <c:pt idx="12431">
                  <c:v>11.705988400000001</c:v>
                </c:pt>
                <c:pt idx="12432">
                  <c:v>11.390789910000001</c:v>
                </c:pt>
                <c:pt idx="12433">
                  <c:v>11.218512840000001</c:v>
                </c:pt>
                <c:pt idx="12434">
                  <c:v>10.698334259999999</c:v>
                </c:pt>
                <c:pt idx="12435">
                  <c:v>11.028458949999999</c:v>
                </c:pt>
                <c:pt idx="12436">
                  <c:v>11.17341777</c:v>
                </c:pt>
                <c:pt idx="12437">
                  <c:v>10.69690761</c:v>
                </c:pt>
                <c:pt idx="12438">
                  <c:v>9.6399811829999997</c:v>
                </c:pt>
                <c:pt idx="12439">
                  <c:v>9.3050526229999999</c:v>
                </c:pt>
                <c:pt idx="12440">
                  <c:v>8.7515953399999997</c:v>
                </c:pt>
                <c:pt idx="12441">
                  <c:v>9.2618476390000009</c:v>
                </c:pt>
                <c:pt idx="12442">
                  <c:v>9.5818849349999997</c:v>
                </c:pt>
                <c:pt idx="12443">
                  <c:v>9.2551176920000007</c:v>
                </c:pt>
                <c:pt idx="12444">
                  <c:v>10.47711017</c:v>
                </c:pt>
                <c:pt idx="12445">
                  <c:v>13.61032492</c:v>
                </c:pt>
                <c:pt idx="12446">
                  <c:v>13.70282529</c:v>
                </c:pt>
                <c:pt idx="12447">
                  <c:v>14.05951018</c:v>
                </c:pt>
                <c:pt idx="12448">
                  <c:v>14.25244163</c:v>
                </c:pt>
                <c:pt idx="12449">
                  <c:v>14.39571276</c:v>
                </c:pt>
                <c:pt idx="12450">
                  <c:v>14.70452787</c:v>
                </c:pt>
                <c:pt idx="12451">
                  <c:v>14.60103151</c:v>
                </c:pt>
                <c:pt idx="12452">
                  <c:v>14.94081094</c:v>
                </c:pt>
                <c:pt idx="12453">
                  <c:v>15.592716619999999</c:v>
                </c:pt>
                <c:pt idx="12454">
                  <c:v>12.267417569999999</c:v>
                </c:pt>
                <c:pt idx="12455">
                  <c:v>10.59283855</c:v>
                </c:pt>
                <c:pt idx="12456">
                  <c:v>10.7186062</c:v>
                </c:pt>
                <c:pt idx="12457">
                  <c:v>10.95015592</c:v>
                </c:pt>
                <c:pt idx="12458">
                  <c:v>10.69024332</c:v>
                </c:pt>
                <c:pt idx="12459">
                  <c:v>10.20019557</c:v>
                </c:pt>
                <c:pt idx="12460">
                  <c:v>9.9239236250000005</c:v>
                </c:pt>
                <c:pt idx="12461">
                  <c:v>10.081757380000001</c:v>
                </c:pt>
                <c:pt idx="12462">
                  <c:v>10.209414900000001</c:v>
                </c:pt>
                <c:pt idx="12463">
                  <c:v>10.145356489999999</c:v>
                </c:pt>
                <c:pt idx="12464">
                  <c:v>9.9436111500000006</c:v>
                </c:pt>
                <c:pt idx="12465">
                  <c:v>9.8833568209999996</c:v>
                </c:pt>
                <c:pt idx="12466">
                  <c:v>9.9171293459999994</c:v>
                </c:pt>
                <c:pt idx="12467">
                  <c:v>9.9532174229999999</c:v>
                </c:pt>
                <c:pt idx="12468">
                  <c:v>10.01832787</c:v>
                </c:pt>
                <c:pt idx="12469">
                  <c:v>9.9102875109999999</c:v>
                </c:pt>
                <c:pt idx="12470">
                  <c:v>9.7617583190000001</c:v>
                </c:pt>
                <c:pt idx="12471">
                  <c:v>9.9149783899999999</c:v>
                </c:pt>
                <c:pt idx="12472">
                  <c:v>10.103055039999999</c:v>
                </c:pt>
                <c:pt idx="12473">
                  <c:v>10.09626488</c:v>
                </c:pt>
                <c:pt idx="12474">
                  <c:v>10.44541263</c:v>
                </c:pt>
                <c:pt idx="12475">
                  <c:v>10.464403799999999</c:v>
                </c:pt>
                <c:pt idx="12476">
                  <c:v>9.4543109279999999</c:v>
                </c:pt>
                <c:pt idx="12477">
                  <c:v>9.4055155349999993</c:v>
                </c:pt>
                <c:pt idx="12478">
                  <c:v>9.0425252789999995</c:v>
                </c:pt>
                <c:pt idx="12479">
                  <c:v>9.3065820410000004</c:v>
                </c:pt>
                <c:pt idx="12480">
                  <c:v>9.0463449499999999</c:v>
                </c:pt>
                <c:pt idx="12481">
                  <c:v>8.7905144550000003</c:v>
                </c:pt>
                <c:pt idx="12482">
                  <c:v>9.7479768159999995</c:v>
                </c:pt>
                <c:pt idx="12483">
                  <c:v>9.8023326320000006</c:v>
                </c:pt>
                <c:pt idx="12484">
                  <c:v>10.48717274</c:v>
                </c:pt>
                <c:pt idx="12485">
                  <c:v>11.080756190000001</c:v>
                </c:pt>
                <c:pt idx="12486">
                  <c:v>12.34555211</c:v>
                </c:pt>
                <c:pt idx="12487">
                  <c:v>13.4333198</c:v>
                </c:pt>
                <c:pt idx="12488">
                  <c:v>13.846609539999999</c:v>
                </c:pt>
                <c:pt idx="12489">
                  <c:v>14.626833469999999</c:v>
                </c:pt>
                <c:pt idx="12490">
                  <c:v>14.83974813</c:v>
                </c:pt>
                <c:pt idx="12491">
                  <c:v>13.85949063</c:v>
                </c:pt>
                <c:pt idx="12492">
                  <c:v>13.01046704</c:v>
                </c:pt>
                <c:pt idx="12493">
                  <c:v>13.235647999999999</c:v>
                </c:pt>
                <c:pt idx="12494">
                  <c:v>14.07183219</c:v>
                </c:pt>
                <c:pt idx="12495">
                  <c:v>14.20234808</c:v>
                </c:pt>
                <c:pt idx="12496">
                  <c:v>14.56913971</c:v>
                </c:pt>
                <c:pt idx="12497">
                  <c:v>14.663105939999999</c:v>
                </c:pt>
                <c:pt idx="12498">
                  <c:v>14.72534965</c:v>
                </c:pt>
                <c:pt idx="12499">
                  <c:v>14.512644509999999</c:v>
                </c:pt>
                <c:pt idx="12500">
                  <c:v>14.10494235</c:v>
                </c:pt>
                <c:pt idx="12501">
                  <c:v>13.49190639</c:v>
                </c:pt>
                <c:pt idx="12502">
                  <c:v>12.825034649999999</c:v>
                </c:pt>
                <c:pt idx="12503">
                  <c:v>12.006815789999999</c:v>
                </c:pt>
                <c:pt idx="12504">
                  <c:v>11.15101321</c:v>
                </c:pt>
                <c:pt idx="12505">
                  <c:v>10.583841809999999</c:v>
                </c:pt>
                <c:pt idx="12506">
                  <c:v>10.003955059999999</c:v>
                </c:pt>
                <c:pt idx="12507">
                  <c:v>9.1370774089999998</c:v>
                </c:pt>
                <c:pt idx="12508">
                  <c:v>8.8245937740000002</c:v>
                </c:pt>
                <c:pt idx="12509">
                  <c:v>8.9320775319999992</c:v>
                </c:pt>
                <c:pt idx="12510">
                  <c:v>8.5157511980000002</c:v>
                </c:pt>
                <c:pt idx="12511">
                  <c:v>8.3588512080000008</c:v>
                </c:pt>
                <c:pt idx="12512">
                  <c:v>8.5293638660000006</c:v>
                </c:pt>
                <c:pt idx="12513">
                  <c:v>8.6459145060000004</c:v>
                </c:pt>
                <c:pt idx="12514">
                  <c:v>8.6785864490000009</c:v>
                </c:pt>
                <c:pt idx="12515">
                  <c:v>8.5806607770000003</c:v>
                </c:pt>
                <c:pt idx="12516">
                  <c:v>8.3873403870000001</c:v>
                </c:pt>
                <c:pt idx="12517">
                  <c:v>8.3036065820000005</c:v>
                </c:pt>
                <c:pt idx="12518">
                  <c:v>8.1862756490000006</c:v>
                </c:pt>
                <c:pt idx="12519">
                  <c:v>8.4250561059999995</c:v>
                </c:pt>
                <c:pt idx="12520">
                  <c:v>8.7651353140000001</c:v>
                </c:pt>
                <c:pt idx="12521">
                  <c:v>9.6572516729999993</c:v>
                </c:pt>
                <c:pt idx="12522">
                  <c:v>10.36206848</c:v>
                </c:pt>
                <c:pt idx="12523">
                  <c:v>8.8554194699999993</c:v>
                </c:pt>
                <c:pt idx="12524">
                  <c:v>8.4127389909999994</c:v>
                </c:pt>
                <c:pt idx="12525">
                  <c:v>8.6534371510000003</c:v>
                </c:pt>
                <c:pt idx="12526">
                  <c:v>12.352077120000001</c:v>
                </c:pt>
                <c:pt idx="12527">
                  <c:v>13.152521050000001</c:v>
                </c:pt>
                <c:pt idx="12528">
                  <c:v>13.85483694</c:v>
                </c:pt>
                <c:pt idx="12529">
                  <c:v>13.05630335</c:v>
                </c:pt>
                <c:pt idx="12530">
                  <c:v>12.363920459999999</c:v>
                </c:pt>
                <c:pt idx="12531">
                  <c:v>11.665180019999999</c:v>
                </c:pt>
                <c:pt idx="12532">
                  <c:v>10.90656392</c:v>
                </c:pt>
                <c:pt idx="12533">
                  <c:v>11.091068330000001</c:v>
                </c:pt>
                <c:pt idx="12534">
                  <c:v>12.983559619999999</c:v>
                </c:pt>
                <c:pt idx="12535">
                  <c:v>12.870455359999999</c:v>
                </c:pt>
                <c:pt idx="12536">
                  <c:v>13.02202061</c:v>
                </c:pt>
                <c:pt idx="12537">
                  <c:v>13.483153400000001</c:v>
                </c:pt>
                <c:pt idx="12538">
                  <c:v>14.12436095</c:v>
                </c:pt>
                <c:pt idx="12539">
                  <c:v>14.0600202</c:v>
                </c:pt>
                <c:pt idx="12540">
                  <c:v>13.59435032</c:v>
                </c:pt>
                <c:pt idx="12541">
                  <c:v>13.261372010000001</c:v>
                </c:pt>
                <c:pt idx="12542">
                  <c:v>13.72631827</c:v>
                </c:pt>
                <c:pt idx="12543">
                  <c:v>14.843645410000001</c:v>
                </c:pt>
                <c:pt idx="12544">
                  <c:v>15.56918501</c:v>
                </c:pt>
                <c:pt idx="12545">
                  <c:v>15.44570536</c:v>
                </c:pt>
                <c:pt idx="12546">
                  <c:v>14.70361011</c:v>
                </c:pt>
                <c:pt idx="12547">
                  <c:v>14.021639820000001</c:v>
                </c:pt>
                <c:pt idx="12548">
                  <c:v>14.880658240000001</c:v>
                </c:pt>
                <c:pt idx="12549">
                  <c:v>13.939703700000001</c:v>
                </c:pt>
                <c:pt idx="12550">
                  <c:v>13.89957755</c:v>
                </c:pt>
                <c:pt idx="12551">
                  <c:v>12.44182297</c:v>
                </c:pt>
                <c:pt idx="12552">
                  <c:v>9.7297247410000001</c:v>
                </c:pt>
                <c:pt idx="12553">
                  <c:v>11.104721</c:v>
                </c:pt>
                <c:pt idx="12554">
                  <c:v>9.6737102910000008</c:v>
                </c:pt>
                <c:pt idx="12555">
                  <c:v>9.464717211</c:v>
                </c:pt>
                <c:pt idx="12556">
                  <c:v>7.274786873</c:v>
                </c:pt>
                <c:pt idx="12557">
                  <c:v>7.6346779400000004</c:v>
                </c:pt>
                <c:pt idx="12558">
                  <c:v>5.5615780709999996</c:v>
                </c:pt>
                <c:pt idx="12559">
                  <c:v>6.2168663000000004</c:v>
                </c:pt>
                <c:pt idx="12560">
                  <c:v>7.8386888560000001</c:v>
                </c:pt>
                <c:pt idx="12561">
                  <c:v>6.3071445300000004</c:v>
                </c:pt>
                <c:pt idx="12562">
                  <c:v>5.6259058780000002</c:v>
                </c:pt>
                <c:pt idx="12563">
                  <c:v>6.438351419</c:v>
                </c:pt>
                <c:pt idx="12564">
                  <c:v>6.6113488800000004</c:v>
                </c:pt>
                <c:pt idx="12565">
                  <c:v>7.2051473269999997</c:v>
                </c:pt>
                <c:pt idx="12566">
                  <c:v>8.1260747920000007</c:v>
                </c:pt>
                <c:pt idx="12567">
                  <c:v>8.2601661790000005</c:v>
                </c:pt>
                <c:pt idx="12568">
                  <c:v>8.1489845879999994</c:v>
                </c:pt>
                <c:pt idx="12569">
                  <c:v>8.8215789949999994</c:v>
                </c:pt>
                <c:pt idx="12570">
                  <c:v>9.2245912459999992</c:v>
                </c:pt>
                <c:pt idx="12571">
                  <c:v>9.0803867969999992</c:v>
                </c:pt>
                <c:pt idx="12572">
                  <c:v>6.6836717630000004</c:v>
                </c:pt>
                <c:pt idx="12573">
                  <c:v>8.4129375579999994</c:v>
                </c:pt>
                <c:pt idx="12574">
                  <c:v>8.7971002069999997</c:v>
                </c:pt>
                <c:pt idx="12575">
                  <c:v>7.4468307979999997</c:v>
                </c:pt>
                <c:pt idx="12576">
                  <c:v>8.6322313939999997</c:v>
                </c:pt>
                <c:pt idx="12577">
                  <c:v>9.218915033</c:v>
                </c:pt>
                <c:pt idx="12578">
                  <c:v>11.109008859999999</c:v>
                </c:pt>
                <c:pt idx="12579">
                  <c:v>11.593648529999999</c:v>
                </c:pt>
                <c:pt idx="12580">
                  <c:v>12.261632759999999</c:v>
                </c:pt>
                <c:pt idx="12581">
                  <c:v>12.13875526</c:v>
                </c:pt>
                <c:pt idx="12582">
                  <c:v>12.76804948</c:v>
                </c:pt>
                <c:pt idx="12583">
                  <c:v>13.65181327</c:v>
                </c:pt>
                <c:pt idx="12584">
                  <c:v>13.36054425</c:v>
                </c:pt>
                <c:pt idx="12585">
                  <c:v>13.682608249999999</c:v>
                </c:pt>
                <c:pt idx="12586">
                  <c:v>14.566055589999999</c:v>
                </c:pt>
                <c:pt idx="12587">
                  <c:v>15.23753127</c:v>
                </c:pt>
                <c:pt idx="12588">
                  <c:v>15.493548949999999</c:v>
                </c:pt>
                <c:pt idx="12589">
                  <c:v>15.71034268</c:v>
                </c:pt>
                <c:pt idx="12590">
                  <c:v>15.921577709999999</c:v>
                </c:pt>
                <c:pt idx="12591">
                  <c:v>15.84312218</c:v>
                </c:pt>
                <c:pt idx="12592">
                  <c:v>15.460550769999999</c:v>
                </c:pt>
                <c:pt idx="12593">
                  <c:v>15.317306009999999</c:v>
                </c:pt>
                <c:pt idx="12594">
                  <c:v>15.12559939</c:v>
                </c:pt>
                <c:pt idx="12595">
                  <c:v>14.958311549999999</c:v>
                </c:pt>
                <c:pt idx="12596">
                  <c:v>14.826280649999999</c:v>
                </c:pt>
                <c:pt idx="12597">
                  <c:v>14.65882414</c:v>
                </c:pt>
                <c:pt idx="12598">
                  <c:v>14.377943569999999</c:v>
                </c:pt>
                <c:pt idx="12599">
                  <c:v>13.820462239999999</c:v>
                </c:pt>
                <c:pt idx="12600">
                  <c:v>12.83324607</c:v>
                </c:pt>
                <c:pt idx="12601">
                  <c:v>12.04034439</c:v>
                </c:pt>
                <c:pt idx="12602">
                  <c:v>11.224030369999999</c:v>
                </c:pt>
                <c:pt idx="12603">
                  <c:v>11.39347343</c:v>
                </c:pt>
                <c:pt idx="12604">
                  <c:v>11.051890820000001</c:v>
                </c:pt>
                <c:pt idx="12605">
                  <c:v>10.145629899999999</c:v>
                </c:pt>
                <c:pt idx="12606">
                  <c:v>9.770156192</c:v>
                </c:pt>
                <c:pt idx="12607">
                  <c:v>8.6403192840000003</c:v>
                </c:pt>
                <c:pt idx="12608">
                  <c:v>6.0717887199999998</c:v>
                </c:pt>
                <c:pt idx="12609">
                  <c:v>6.1564396920000002</c:v>
                </c:pt>
                <c:pt idx="12610">
                  <c:v>10.67704459</c:v>
                </c:pt>
                <c:pt idx="12611">
                  <c:v>10.8909442</c:v>
                </c:pt>
                <c:pt idx="12612">
                  <c:v>9.7978884480000001</c:v>
                </c:pt>
                <c:pt idx="12613">
                  <c:v>10.640576960000001</c:v>
                </c:pt>
                <c:pt idx="12614">
                  <c:v>10.78574199</c:v>
                </c:pt>
                <c:pt idx="12615">
                  <c:v>8.3445912999999994</c:v>
                </c:pt>
                <c:pt idx="12616">
                  <c:v>7.6663719119999998</c:v>
                </c:pt>
                <c:pt idx="12617">
                  <c:v>7.4118718890000004</c:v>
                </c:pt>
                <c:pt idx="12618">
                  <c:v>9.1068141039999997</c:v>
                </c:pt>
                <c:pt idx="12619">
                  <c:v>8.6752377339999995</c:v>
                </c:pt>
                <c:pt idx="12620">
                  <c:v>8.5321429979999994</c:v>
                </c:pt>
                <c:pt idx="12621">
                  <c:v>8.591711944</c:v>
                </c:pt>
                <c:pt idx="12622">
                  <c:v>8.0193063930000008</c:v>
                </c:pt>
                <c:pt idx="12623">
                  <c:v>7.5040113469999996</c:v>
                </c:pt>
                <c:pt idx="12624">
                  <c:v>7.2291988600000003</c:v>
                </c:pt>
                <c:pt idx="12625">
                  <c:v>7.1694301539999996</c:v>
                </c:pt>
                <c:pt idx="12626">
                  <c:v>6.9903465799999998</c:v>
                </c:pt>
                <c:pt idx="12627">
                  <c:v>6.7885003719999997</c:v>
                </c:pt>
                <c:pt idx="12628">
                  <c:v>6.4276459539999999</c:v>
                </c:pt>
                <c:pt idx="12629">
                  <c:v>6.2602091670000002</c:v>
                </c:pt>
                <c:pt idx="12630">
                  <c:v>6.0695500539999996</c:v>
                </c:pt>
                <c:pt idx="12631">
                  <c:v>5.9355737199999998</c:v>
                </c:pt>
                <c:pt idx="12632">
                  <c:v>5.7950476780000004</c:v>
                </c:pt>
                <c:pt idx="12633">
                  <c:v>5.8262957399999999</c:v>
                </c:pt>
                <c:pt idx="12634">
                  <c:v>5.8571164979999999</c:v>
                </c:pt>
                <c:pt idx="12635">
                  <c:v>5.9251260109999997</c:v>
                </c:pt>
                <c:pt idx="12636">
                  <c:v>5.8201077989999996</c:v>
                </c:pt>
                <c:pt idx="12637">
                  <c:v>12.758228519999999</c:v>
                </c:pt>
                <c:pt idx="12638">
                  <c:v>13.584582660000001</c:v>
                </c:pt>
                <c:pt idx="12639">
                  <c:v>13.64865883</c:v>
                </c:pt>
                <c:pt idx="12640">
                  <c:v>13.50476394</c:v>
                </c:pt>
                <c:pt idx="12641">
                  <c:v>13.08176385</c:v>
                </c:pt>
                <c:pt idx="12642">
                  <c:v>12.28541212</c:v>
                </c:pt>
                <c:pt idx="12643">
                  <c:v>10.12946372</c:v>
                </c:pt>
                <c:pt idx="12644">
                  <c:v>8.2007489800000002</c:v>
                </c:pt>
                <c:pt idx="12645">
                  <c:v>7.7507582929999996</c:v>
                </c:pt>
                <c:pt idx="12646">
                  <c:v>7.4529578020000002</c:v>
                </c:pt>
                <c:pt idx="12647">
                  <c:v>7.1556408569999999</c:v>
                </c:pt>
                <c:pt idx="12648">
                  <c:v>9.9570272030000009</c:v>
                </c:pt>
                <c:pt idx="12649">
                  <c:v>6.7246506840000002</c:v>
                </c:pt>
                <c:pt idx="12650">
                  <c:v>6.0664143629999998</c:v>
                </c:pt>
                <c:pt idx="12651">
                  <c:v>5.6657142660000002</c:v>
                </c:pt>
                <c:pt idx="12652">
                  <c:v>5.5725647089999999</c:v>
                </c:pt>
                <c:pt idx="12653">
                  <c:v>5.557281927</c:v>
                </c:pt>
                <c:pt idx="12654">
                  <c:v>5.8669485779999997</c:v>
                </c:pt>
                <c:pt idx="12655">
                  <c:v>5.2465401859999998</c:v>
                </c:pt>
                <c:pt idx="12656">
                  <c:v>4.5471177919999999</c:v>
                </c:pt>
                <c:pt idx="12657">
                  <c:v>4.4939037969999998</c:v>
                </c:pt>
                <c:pt idx="12658">
                  <c:v>4.3406923659999999</c:v>
                </c:pt>
                <c:pt idx="12659">
                  <c:v>4.1092854389999998</c:v>
                </c:pt>
                <c:pt idx="12660">
                  <c:v>4.0356914189999999</c:v>
                </c:pt>
                <c:pt idx="12661">
                  <c:v>4.0068572570000001</c:v>
                </c:pt>
                <c:pt idx="12662">
                  <c:v>4.0602567110000001</c:v>
                </c:pt>
                <c:pt idx="12663">
                  <c:v>4.2595364770000002</c:v>
                </c:pt>
                <c:pt idx="12664">
                  <c:v>4.3580363799999997</c:v>
                </c:pt>
                <c:pt idx="12665">
                  <c:v>4.4566213039999996</c:v>
                </c:pt>
                <c:pt idx="12666">
                  <c:v>4.4749629569999998</c:v>
                </c:pt>
                <c:pt idx="12667">
                  <c:v>4.7436053139999999</c:v>
                </c:pt>
                <c:pt idx="12668">
                  <c:v>4.9998195550000002</c:v>
                </c:pt>
                <c:pt idx="12669">
                  <c:v>5.0847604329999996</c:v>
                </c:pt>
                <c:pt idx="12670">
                  <c:v>5.356099275</c:v>
                </c:pt>
                <c:pt idx="12671">
                  <c:v>5.5419526159999997</c:v>
                </c:pt>
                <c:pt idx="12672">
                  <c:v>5.3854870479999999</c:v>
                </c:pt>
                <c:pt idx="12673">
                  <c:v>5.6376437680000002</c:v>
                </c:pt>
                <c:pt idx="12674">
                  <c:v>5.9350579000000003</c:v>
                </c:pt>
                <c:pt idx="12675">
                  <c:v>6.2819455250000003</c:v>
                </c:pt>
                <c:pt idx="12676">
                  <c:v>6.8116433860000001</c:v>
                </c:pt>
                <c:pt idx="12677">
                  <c:v>6.7953383440000001</c:v>
                </c:pt>
                <c:pt idx="12678">
                  <c:v>7.2159943569999996</c:v>
                </c:pt>
                <c:pt idx="12679">
                  <c:v>7.6146323679999997</c:v>
                </c:pt>
                <c:pt idx="12680">
                  <c:v>8.7343309999999992</c:v>
                </c:pt>
                <c:pt idx="12681">
                  <c:v>10.97441332</c:v>
                </c:pt>
                <c:pt idx="12682">
                  <c:v>15.186888420000001</c:v>
                </c:pt>
                <c:pt idx="12683">
                  <c:v>16.258845959999999</c:v>
                </c:pt>
                <c:pt idx="12684">
                  <c:v>15.860887780000001</c:v>
                </c:pt>
                <c:pt idx="12685">
                  <c:v>15.18616501</c:v>
                </c:pt>
                <c:pt idx="12686">
                  <c:v>14.080788460000001</c:v>
                </c:pt>
                <c:pt idx="12687">
                  <c:v>12.682281400000001</c:v>
                </c:pt>
                <c:pt idx="12688">
                  <c:v>11.649385219999999</c:v>
                </c:pt>
                <c:pt idx="12689">
                  <c:v>11.03046879</c:v>
                </c:pt>
                <c:pt idx="12690">
                  <c:v>10.474537979999999</c:v>
                </c:pt>
                <c:pt idx="12691">
                  <c:v>9.9585247460000001</c:v>
                </c:pt>
                <c:pt idx="12692">
                  <c:v>9.486909936</c:v>
                </c:pt>
                <c:pt idx="12693">
                  <c:v>9.1162837250000006</c:v>
                </c:pt>
                <c:pt idx="12694">
                  <c:v>9.0339044959999999</c:v>
                </c:pt>
                <c:pt idx="12695">
                  <c:v>11.253281490000001</c:v>
                </c:pt>
                <c:pt idx="12696">
                  <c:v>14.701041549999999</c:v>
                </c:pt>
                <c:pt idx="12697">
                  <c:v>13.4268369</c:v>
                </c:pt>
                <c:pt idx="12698">
                  <c:v>11.768419590000001</c:v>
                </c:pt>
                <c:pt idx="12699">
                  <c:v>12.49125005</c:v>
                </c:pt>
                <c:pt idx="12700">
                  <c:v>13.64496548</c:v>
                </c:pt>
                <c:pt idx="12701">
                  <c:v>11.37244553</c:v>
                </c:pt>
                <c:pt idx="12702">
                  <c:v>12.27328979</c:v>
                </c:pt>
                <c:pt idx="12703">
                  <c:v>10.0384704</c:v>
                </c:pt>
                <c:pt idx="12704">
                  <c:v>7.532889043</c:v>
                </c:pt>
                <c:pt idx="12705">
                  <c:v>7.1949045890000001</c:v>
                </c:pt>
                <c:pt idx="12706">
                  <c:v>6.9986425959999998</c:v>
                </c:pt>
                <c:pt idx="12707">
                  <c:v>6.2473038970000001</c:v>
                </c:pt>
                <c:pt idx="12708">
                  <c:v>5.5214251670000003</c:v>
                </c:pt>
                <c:pt idx="12709">
                  <c:v>4.6105826409999997</c:v>
                </c:pt>
                <c:pt idx="12710">
                  <c:v>6.4475014240000004</c:v>
                </c:pt>
                <c:pt idx="12711">
                  <c:v>4.2903884310000002</c:v>
                </c:pt>
                <c:pt idx="12712">
                  <c:v>4.4390780999999997</c:v>
                </c:pt>
                <c:pt idx="12713">
                  <c:v>7.9693376210000002</c:v>
                </c:pt>
                <c:pt idx="12714">
                  <c:v>12.75211075</c:v>
                </c:pt>
                <c:pt idx="12715">
                  <c:v>14.41248424</c:v>
                </c:pt>
                <c:pt idx="12716">
                  <c:v>15.02466587</c:v>
                </c:pt>
                <c:pt idx="12717">
                  <c:v>14.59724928</c:v>
                </c:pt>
                <c:pt idx="12718">
                  <c:v>13.9892767</c:v>
                </c:pt>
                <c:pt idx="12719">
                  <c:v>14.102793</c:v>
                </c:pt>
                <c:pt idx="12720">
                  <c:v>11.44021266</c:v>
                </c:pt>
                <c:pt idx="12721">
                  <c:v>5.5824717850000001</c:v>
                </c:pt>
                <c:pt idx="12722">
                  <c:v>3.7802139179999998</c:v>
                </c:pt>
                <c:pt idx="12723">
                  <c:v>3.5782173730000002</c:v>
                </c:pt>
                <c:pt idx="12724">
                  <c:v>3.6357564409999998</c:v>
                </c:pt>
                <c:pt idx="12725">
                  <c:v>4.1386146779999997</c:v>
                </c:pt>
                <c:pt idx="12726">
                  <c:v>8.3122721419999994</c:v>
                </c:pt>
                <c:pt idx="12727">
                  <c:v>11.096285330000001</c:v>
                </c:pt>
                <c:pt idx="12728">
                  <c:v>11.33921361</c:v>
                </c:pt>
                <c:pt idx="12729">
                  <c:v>11.07887672</c:v>
                </c:pt>
                <c:pt idx="12730">
                  <c:v>10.876115520000001</c:v>
                </c:pt>
                <c:pt idx="12731">
                  <c:v>11.216121019999999</c:v>
                </c:pt>
                <c:pt idx="12732">
                  <c:v>13.393185300000001</c:v>
                </c:pt>
                <c:pt idx="12733">
                  <c:v>15.80611234</c:v>
                </c:pt>
                <c:pt idx="12734">
                  <c:v>16.176521229999999</c:v>
                </c:pt>
                <c:pt idx="12735">
                  <c:v>16.167954099999999</c:v>
                </c:pt>
                <c:pt idx="12736">
                  <c:v>15.53215741</c:v>
                </c:pt>
                <c:pt idx="12737">
                  <c:v>14.81448793</c:v>
                </c:pt>
                <c:pt idx="12738">
                  <c:v>13.430482980000001</c:v>
                </c:pt>
                <c:pt idx="12739">
                  <c:v>11.246280629999999</c:v>
                </c:pt>
                <c:pt idx="12740">
                  <c:v>10.85753068</c:v>
                </c:pt>
                <c:pt idx="12741">
                  <c:v>9.81614304</c:v>
                </c:pt>
                <c:pt idx="12742">
                  <c:v>12.93029128</c:v>
                </c:pt>
                <c:pt idx="12743">
                  <c:v>11.47943169</c:v>
                </c:pt>
                <c:pt idx="12744">
                  <c:v>8.6080009240000006</c:v>
                </c:pt>
                <c:pt idx="12745">
                  <c:v>7.60151808</c:v>
                </c:pt>
                <c:pt idx="12746">
                  <c:v>7.1457366059999998</c:v>
                </c:pt>
                <c:pt idx="12747">
                  <c:v>6.864738344</c:v>
                </c:pt>
                <c:pt idx="12748">
                  <c:v>6.5611568330000001</c:v>
                </c:pt>
                <c:pt idx="12749">
                  <c:v>6.3868145270000003</c:v>
                </c:pt>
                <c:pt idx="12750">
                  <c:v>5.9798664449999999</c:v>
                </c:pt>
                <c:pt idx="12751">
                  <c:v>5.3991437409999996</c:v>
                </c:pt>
                <c:pt idx="12752">
                  <c:v>5.1845993239999997</c:v>
                </c:pt>
                <c:pt idx="12753">
                  <c:v>6.9842146380000001</c:v>
                </c:pt>
                <c:pt idx="12754">
                  <c:v>5.608611174</c:v>
                </c:pt>
                <c:pt idx="12755">
                  <c:v>5.474033801</c:v>
                </c:pt>
                <c:pt idx="12756">
                  <c:v>5.6427129120000004</c:v>
                </c:pt>
                <c:pt idx="12757">
                  <c:v>5.7299769139999999</c:v>
                </c:pt>
                <c:pt idx="12758">
                  <c:v>5.7690787979999998</c:v>
                </c:pt>
                <c:pt idx="12759">
                  <c:v>5.789047107</c:v>
                </c:pt>
                <c:pt idx="12760">
                  <c:v>6.0771329090000004</c:v>
                </c:pt>
                <c:pt idx="12761">
                  <c:v>6.3048448779999999</c:v>
                </c:pt>
                <c:pt idx="12762">
                  <c:v>5.812610845</c:v>
                </c:pt>
                <c:pt idx="12763">
                  <c:v>5.3469650819999996</c:v>
                </c:pt>
                <c:pt idx="12764">
                  <c:v>5.704423706</c:v>
                </c:pt>
                <c:pt idx="12765">
                  <c:v>5.2098407959999999</c:v>
                </c:pt>
                <c:pt idx="12766">
                  <c:v>5.3830949199999996</c:v>
                </c:pt>
                <c:pt idx="12767">
                  <c:v>5.9077319560000001</c:v>
                </c:pt>
                <c:pt idx="12768">
                  <c:v>7.0017924809999998</c:v>
                </c:pt>
                <c:pt idx="12769">
                  <c:v>7.55496488</c:v>
                </c:pt>
                <c:pt idx="12770">
                  <c:v>8.2416640020000003</c:v>
                </c:pt>
                <c:pt idx="12771">
                  <c:v>8.7202479200000003</c:v>
                </c:pt>
                <c:pt idx="12772">
                  <c:v>9.2005736480000007</c:v>
                </c:pt>
                <c:pt idx="12773">
                  <c:v>9.5962843299999996</c:v>
                </c:pt>
                <c:pt idx="12774">
                  <c:v>9.6867671459999993</c:v>
                </c:pt>
                <c:pt idx="12775">
                  <c:v>10.32870084</c:v>
                </c:pt>
                <c:pt idx="12776">
                  <c:v>11.04098915</c:v>
                </c:pt>
                <c:pt idx="12777">
                  <c:v>11.21335814</c:v>
                </c:pt>
                <c:pt idx="12778">
                  <c:v>10.19377948</c:v>
                </c:pt>
                <c:pt idx="12779">
                  <c:v>12.42838933</c:v>
                </c:pt>
                <c:pt idx="12780">
                  <c:v>12.06920401</c:v>
                </c:pt>
                <c:pt idx="12781">
                  <c:v>11.43615121</c:v>
                </c:pt>
                <c:pt idx="12782">
                  <c:v>11.68151992</c:v>
                </c:pt>
                <c:pt idx="12783">
                  <c:v>13.240694810000001</c:v>
                </c:pt>
                <c:pt idx="12784">
                  <c:v>14.173523749999999</c:v>
                </c:pt>
                <c:pt idx="12785">
                  <c:v>13.998040680000001</c:v>
                </c:pt>
                <c:pt idx="12786">
                  <c:v>14.14284496</c:v>
                </c:pt>
                <c:pt idx="12787">
                  <c:v>14.642045769999999</c:v>
                </c:pt>
                <c:pt idx="12788">
                  <c:v>15.07634122</c:v>
                </c:pt>
                <c:pt idx="12789">
                  <c:v>14.886998480000001</c:v>
                </c:pt>
                <c:pt idx="12790">
                  <c:v>14.745855110000001</c:v>
                </c:pt>
                <c:pt idx="12791">
                  <c:v>15.89234042</c:v>
                </c:pt>
                <c:pt idx="12792">
                  <c:v>15.60174258</c:v>
                </c:pt>
                <c:pt idx="12793">
                  <c:v>15.50445833</c:v>
                </c:pt>
                <c:pt idx="12794">
                  <c:v>15.60059805</c:v>
                </c:pt>
                <c:pt idx="12795">
                  <c:v>14.07937927</c:v>
                </c:pt>
                <c:pt idx="12796">
                  <c:v>12.37427452</c:v>
                </c:pt>
                <c:pt idx="12797">
                  <c:v>11.7113742</c:v>
                </c:pt>
                <c:pt idx="12798">
                  <c:v>13.49024947</c:v>
                </c:pt>
                <c:pt idx="12799">
                  <c:v>15.19201698</c:v>
                </c:pt>
                <c:pt idx="12800">
                  <c:v>16.03140436</c:v>
                </c:pt>
                <c:pt idx="12801">
                  <c:v>15.917346220000001</c:v>
                </c:pt>
                <c:pt idx="12802">
                  <c:v>15.19519124</c:v>
                </c:pt>
                <c:pt idx="12803">
                  <c:v>14.7786288</c:v>
                </c:pt>
                <c:pt idx="12804">
                  <c:v>14.623773890000001</c:v>
                </c:pt>
                <c:pt idx="12805">
                  <c:v>14.293383820000001</c:v>
                </c:pt>
                <c:pt idx="12806">
                  <c:v>14.24678611</c:v>
                </c:pt>
                <c:pt idx="12807">
                  <c:v>14.12676752</c:v>
                </c:pt>
                <c:pt idx="12808">
                  <c:v>13.254618880000001</c:v>
                </c:pt>
                <c:pt idx="12809">
                  <c:v>11.850721030000001</c:v>
                </c:pt>
                <c:pt idx="12810">
                  <c:v>8.6899424150000009</c:v>
                </c:pt>
                <c:pt idx="12811">
                  <c:v>6.9130475850000002</c:v>
                </c:pt>
                <c:pt idx="12812">
                  <c:v>6.300604249</c:v>
                </c:pt>
                <c:pt idx="12813">
                  <c:v>7.8668691439999998</c:v>
                </c:pt>
                <c:pt idx="12814">
                  <c:v>11.83399007</c:v>
                </c:pt>
                <c:pt idx="12815">
                  <c:v>12.785976270000001</c:v>
                </c:pt>
                <c:pt idx="12816">
                  <c:v>12.022986639999999</c:v>
                </c:pt>
                <c:pt idx="12817">
                  <c:v>10.54602886</c:v>
                </c:pt>
                <c:pt idx="12818">
                  <c:v>9.8930929810000006</c:v>
                </c:pt>
                <c:pt idx="12819">
                  <c:v>10.41684182</c:v>
                </c:pt>
                <c:pt idx="12820">
                  <c:v>10.609779290000001</c:v>
                </c:pt>
                <c:pt idx="12821">
                  <c:v>10.731147760000001</c:v>
                </c:pt>
                <c:pt idx="12822">
                  <c:v>10.946569240000001</c:v>
                </c:pt>
                <c:pt idx="12823">
                  <c:v>12.981851600000001</c:v>
                </c:pt>
                <c:pt idx="12824">
                  <c:v>13.541522390000001</c:v>
                </c:pt>
                <c:pt idx="12825">
                  <c:v>13.79876554</c:v>
                </c:pt>
                <c:pt idx="12826">
                  <c:v>13.879856350000001</c:v>
                </c:pt>
                <c:pt idx="12827">
                  <c:v>14.541042129999999</c:v>
                </c:pt>
                <c:pt idx="12828">
                  <c:v>14.80093155</c:v>
                </c:pt>
                <c:pt idx="12829">
                  <c:v>14.63854357</c:v>
                </c:pt>
                <c:pt idx="12830">
                  <c:v>14.56363045</c:v>
                </c:pt>
                <c:pt idx="12831">
                  <c:v>14.48220781</c:v>
                </c:pt>
                <c:pt idx="12832">
                  <c:v>14.484187289999999</c:v>
                </c:pt>
                <c:pt idx="12833">
                  <c:v>14.65622014</c:v>
                </c:pt>
                <c:pt idx="12834">
                  <c:v>14.646663930000001</c:v>
                </c:pt>
                <c:pt idx="12835">
                  <c:v>13.691854019999999</c:v>
                </c:pt>
                <c:pt idx="12836">
                  <c:v>12.54904384</c:v>
                </c:pt>
                <c:pt idx="12837">
                  <c:v>11.34675884</c:v>
                </c:pt>
                <c:pt idx="12838">
                  <c:v>10.19113808</c:v>
                </c:pt>
                <c:pt idx="12839">
                  <c:v>9.8300402600000005</c:v>
                </c:pt>
                <c:pt idx="12840">
                  <c:v>10.017973420000001</c:v>
                </c:pt>
                <c:pt idx="12841">
                  <c:v>9.8791917179999995</c:v>
                </c:pt>
                <c:pt idx="12842">
                  <c:v>10.227918239999999</c:v>
                </c:pt>
                <c:pt idx="12843">
                  <c:v>10.03268823</c:v>
                </c:pt>
                <c:pt idx="12844">
                  <c:v>9.2976763239999993</c:v>
                </c:pt>
                <c:pt idx="12845">
                  <c:v>8.6172207919999995</c:v>
                </c:pt>
                <c:pt idx="12846">
                  <c:v>8.8308432840000002</c:v>
                </c:pt>
                <c:pt idx="12847">
                  <c:v>8.7156038410000001</c:v>
                </c:pt>
                <c:pt idx="12848">
                  <c:v>9.0213233039999992</c:v>
                </c:pt>
                <c:pt idx="12849">
                  <c:v>9.3429642400000006</c:v>
                </c:pt>
                <c:pt idx="12850">
                  <c:v>9.4794829790000001</c:v>
                </c:pt>
                <c:pt idx="12851">
                  <c:v>9.4051364149999994</c:v>
                </c:pt>
                <c:pt idx="12852">
                  <c:v>10.016529889999999</c:v>
                </c:pt>
                <c:pt idx="12853">
                  <c:v>9.8437178910000007</c:v>
                </c:pt>
                <c:pt idx="12854">
                  <c:v>10.098174909999999</c:v>
                </c:pt>
                <c:pt idx="12855">
                  <c:v>10.486692440000001</c:v>
                </c:pt>
                <c:pt idx="12856">
                  <c:v>10.822921340000001</c:v>
                </c:pt>
                <c:pt idx="12857">
                  <c:v>10.48624723</c:v>
                </c:pt>
                <c:pt idx="12858">
                  <c:v>9.5420270069999997</c:v>
                </c:pt>
                <c:pt idx="12859">
                  <c:v>8.3876368009999993</c:v>
                </c:pt>
                <c:pt idx="12860">
                  <c:v>9.2894051260000001</c:v>
                </c:pt>
                <c:pt idx="12861">
                  <c:v>11.029234539999999</c:v>
                </c:pt>
                <c:pt idx="12862">
                  <c:v>10.155688290000001</c:v>
                </c:pt>
                <c:pt idx="12863">
                  <c:v>9.0354744149999995</c:v>
                </c:pt>
                <c:pt idx="12864">
                  <c:v>9.0959854890000003</c:v>
                </c:pt>
                <c:pt idx="12865">
                  <c:v>10.24609287</c:v>
                </c:pt>
                <c:pt idx="12866">
                  <c:v>10.713250589999999</c:v>
                </c:pt>
                <c:pt idx="12867">
                  <c:v>10.6664665</c:v>
                </c:pt>
                <c:pt idx="12868">
                  <c:v>10.664954290000001</c:v>
                </c:pt>
                <c:pt idx="12869">
                  <c:v>10.598565730000001</c:v>
                </c:pt>
                <c:pt idx="12870">
                  <c:v>10.1956402</c:v>
                </c:pt>
                <c:pt idx="12871">
                  <c:v>9.4855092509999999</c:v>
                </c:pt>
                <c:pt idx="12872">
                  <c:v>9.7131218199999996</c:v>
                </c:pt>
                <c:pt idx="12873">
                  <c:v>11.37820718</c:v>
                </c:pt>
                <c:pt idx="12874">
                  <c:v>11.74686024</c:v>
                </c:pt>
                <c:pt idx="12875">
                  <c:v>11.43750831</c:v>
                </c:pt>
                <c:pt idx="12876">
                  <c:v>11.25989311</c:v>
                </c:pt>
                <c:pt idx="12877">
                  <c:v>11.022077769999999</c:v>
                </c:pt>
                <c:pt idx="12878">
                  <c:v>11.554143979999999</c:v>
                </c:pt>
                <c:pt idx="12879">
                  <c:v>12.29331897</c:v>
                </c:pt>
                <c:pt idx="12880">
                  <c:v>12.73271452</c:v>
                </c:pt>
                <c:pt idx="12881">
                  <c:v>13.07551183</c:v>
                </c:pt>
                <c:pt idx="12882">
                  <c:v>13.48232541</c:v>
                </c:pt>
                <c:pt idx="12883">
                  <c:v>13.47299626</c:v>
                </c:pt>
                <c:pt idx="12884">
                  <c:v>13.40209435</c:v>
                </c:pt>
                <c:pt idx="12885">
                  <c:v>12.842475609999999</c:v>
                </c:pt>
                <c:pt idx="12886">
                  <c:v>12.416881760000001</c:v>
                </c:pt>
                <c:pt idx="12887">
                  <c:v>12.28304035</c:v>
                </c:pt>
                <c:pt idx="12888">
                  <c:v>12.29314214</c:v>
                </c:pt>
                <c:pt idx="12889">
                  <c:v>12.32608074</c:v>
                </c:pt>
                <c:pt idx="12890">
                  <c:v>12.47042207</c:v>
                </c:pt>
                <c:pt idx="12891">
                  <c:v>12.34812803</c:v>
                </c:pt>
                <c:pt idx="12892">
                  <c:v>12.51447263</c:v>
                </c:pt>
                <c:pt idx="12893">
                  <c:v>12.30880728</c:v>
                </c:pt>
                <c:pt idx="12894">
                  <c:v>12.466982160000001</c:v>
                </c:pt>
                <c:pt idx="12895">
                  <c:v>12.321152469999999</c:v>
                </c:pt>
                <c:pt idx="12896">
                  <c:v>12.375953239999999</c:v>
                </c:pt>
                <c:pt idx="12897">
                  <c:v>12.77294098</c:v>
                </c:pt>
                <c:pt idx="12898">
                  <c:v>13.380400099999999</c:v>
                </c:pt>
                <c:pt idx="12899">
                  <c:v>13.13476745</c:v>
                </c:pt>
                <c:pt idx="12900">
                  <c:v>13.124759470000001</c:v>
                </c:pt>
                <c:pt idx="12901">
                  <c:v>13.47732368</c:v>
                </c:pt>
                <c:pt idx="12902">
                  <c:v>13.747577</c:v>
                </c:pt>
                <c:pt idx="12903">
                  <c:v>13.94367948</c:v>
                </c:pt>
                <c:pt idx="12904">
                  <c:v>14.126365809999999</c:v>
                </c:pt>
                <c:pt idx="12905">
                  <c:v>14.312778290000001</c:v>
                </c:pt>
                <c:pt idx="12906">
                  <c:v>14.38933042</c:v>
                </c:pt>
                <c:pt idx="12907">
                  <c:v>14.65773454</c:v>
                </c:pt>
                <c:pt idx="12908">
                  <c:v>14.317518550000001</c:v>
                </c:pt>
                <c:pt idx="12909">
                  <c:v>13.24609826</c:v>
                </c:pt>
                <c:pt idx="12910">
                  <c:v>12.38679387</c:v>
                </c:pt>
                <c:pt idx="12911">
                  <c:v>12.40547514</c:v>
                </c:pt>
                <c:pt idx="12912">
                  <c:v>12.044644</c:v>
                </c:pt>
                <c:pt idx="12913">
                  <c:v>11.90816628</c:v>
                </c:pt>
                <c:pt idx="12914">
                  <c:v>12.20269921</c:v>
                </c:pt>
                <c:pt idx="12915">
                  <c:v>14.258814689999999</c:v>
                </c:pt>
                <c:pt idx="12916">
                  <c:v>13.82352098</c:v>
                </c:pt>
                <c:pt idx="12917">
                  <c:v>11.720906210000001</c:v>
                </c:pt>
                <c:pt idx="12918">
                  <c:v>10.89586931</c:v>
                </c:pt>
                <c:pt idx="12919">
                  <c:v>10.342802089999999</c:v>
                </c:pt>
                <c:pt idx="12920">
                  <c:v>11.05647312</c:v>
                </c:pt>
                <c:pt idx="12921">
                  <c:v>11.880594739999999</c:v>
                </c:pt>
                <c:pt idx="12922">
                  <c:v>12.65801205</c:v>
                </c:pt>
                <c:pt idx="12923">
                  <c:v>12.406009859999999</c:v>
                </c:pt>
                <c:pt idx="12924">
                  <c:v>11.81248149</c:v>
                </c:pt>
                <c:pt idx="12925">
                  <c:v>12.05678515</c:v>
                </c:pt>
                <c:pt idx="12926">
                  <c:v>12.35880206</c:v>
                </c:pt>
                <c:pt idx="12927">
                  <c:v>12.559711030000001</c:v>
                </c:pt>
                <c:pt idx="12928">
                  <c:v>12.68618569</c:v>
                </c:pt>
                <c:pt idx="12929">
                  <c:v>13.1862432</c:v>
                </c:pt>
                <c:pt idx="12930">
                  <c:v>13.71033018</c:v>
                </c:pt>
                <c:pt idx="12931">
                  <c:v>13.84037491</c:v>
                </c:pt>
                <c:pt idx="12932">
                  <c:v>13.85177828</c:v>
                </c:pt>
                <c:pt idx="12933">
                  <c:v>14.055456830000001</c:v>
                </c:pt>
                <c:pt idx="12934">
                  <c:v>13.93764011</c:v>
                </c:pt>
                <c:pt idx="12935">
                  <c:v>14.26287044</c:v>
                </c:pt>
                <c:pt idx="12936">
                  <c:v>14.33689014</c:v>
                </c:pt>
                <c:pt idx="12937">
                  <c:v>14.220915939999999</c:v>
                </c:pt>
                <c:pt idx="12938">
                  <c:v>14.2277787</c:v>
                </c:pt>
                <c:pt idx="12939">
                  <c:v>14.26904467</c:v>
                </c:pt>
                <c:pt idx="12940">
                  <c:v>14.36544346</c:v>
                </c:pt>
                <c:pt idx="12941">
                  <c:v>14.46046735</c:v>
                </c:pt>
                <c:pt idx="12942">
                  <c:v>14.46160214</c:v>
                </c:pt>
                <c:pt idx="12943">
                  <c:v>14.654206569999999</c:v>
                </c:pt>
                <c:pt idx="12944">
                  <c:v>14.751359150000001</c:v>
                </c:pt>
                <c:pt idx="12945">
                  <c:v>14.75158828</c:v>
                </c:pt>
                <c:pt idx="12946">
                  <c:v>14.65604519</c:v>
                </c:pt>
                <c:pt idx="12947">
                  <c:v>14.65564333</c:v>
                </c:pt>
                <c:pt idx="12948">
                  <c:v>14.380167220000001</c:v>
                </c:pt>
                <c:pt idx="12949">
                  <c:v>14.362469900000001</c:v>
                </c:pt>
                <c:pt idx="12950">
                  <c:v>14.468996260000001</c:v>
                </c:pt>
                <c:pt idx="12951">
                  <c:v>14.369891150000001</c:v>
                </c:pt>
                <c:pt idx="12952">
                  <c:v>14.44772352</c:v>
                </c:pt>
                <c:pt idx="12953">
                  <c:v>14.735261400000001</c:v>
                </c:pt>
                <c:pt idx="12954">
                  <c:v>14.92520421</c:v>
                </c:pt>
                <c:pt idx="12955">
                  <c:v>15.003273869999999</c:v>
                </c:pt>
                <c:pt idx="12956">
                  <c:v>14.05961486</c:v>
                </c:pt>
                <c:pt idx="12957">
                  <c:v>13.179578149999999</c:v>
                </c:pt>
                <c:pt idx="12958">
                  <c:v>12.86886821</c:v>
                </c:pt>
                <c:pt idx="12959">
                  <c:v>12.607128230000001</c:v>
                </c:pt>
                <c:pt idx="12960">
                  <c:v>12.678450959999999</c:v>
                </c:pt>
                <c:pt idx="12961">
                  <c:v>12.38936584</c:v>
                </c:pt>
                <c:pt idx="12962">
                  <c:v>12.441327360000001</c:v>
                </c:pt>
                <c:pt idx="12963">
                  <c:v>12.14428403</c:v>
                </c:pt>
                <c:pt idx="12964">
                  <c:v>11.93291477</c:v>
                </c:pt>
                <c:pt idx="12965">
                  <c:v>11.74433178</c:v>
                </c:pt>
                <c:pt idx="12966">
                  <c:v>11.347784750000001</c:v>
                </c:pt>
                <c:pt idx="12967">
                  <c:v>11.844721</c:v>
                </c:pt>
                <c:pt idx="12968">
                  <c:v>12.173728479999999</c:v>
                </c:pt>
                <c:pt idx="12969">
                  <c:v>12.648463100000001</c:v>
                </c:pt>
                <c:pt idx="12970">
                  <c:v>12.27283147</c:v>
                </c:pt>
                <c:pt idx="12971">
                  <c:v>12.13927232</c:v>
                </c:pt>
                <c:pt idx="12972">
                  <c:v>12.161242680000001</c:v>
                </c:pt>
                <c:pt idx="12973">
                  <c:v>12.64663599</c:v>
                </c:pt>
                <c:pt idx="12974">
                  <c:v>12.93132958</c:v>
                </c:pt>
                <c:pt idx="12975">
                  <c:v>13.61465991</c:v>
                </c:pt>
                <c:pt idx="12976">
                  <c:v>14.174521199999999</c:v>
                </c:pt>
                <c:pt idx="12977">
                  <c:v>14.61378829</c:v>
                </c:pt>
                <c:pt idx="12978">
                  <c:v>14.680249849999999</c:v>
                </c:pt>
                <c:pt idx="12979">
                  <c:v>14.697621610000001</c:v>
                </c:pt>
                <c:pt idx="12980">
                  <c:v>14.67309717</c:v>
                </c:pt>
                <c:pt idx="12981">
                  <c:v>14.387832059999999</c:v>
                </c:pt>
                <c:pt idx="12982">
                  <c:v>14.05938694</c:v>
                </c:pt>
                <c:pt idx="12983">
                  <c:v>13.79758006</c:v>
                </c:pt>
                <c:pt idx="12984">
                  <c:v>13.35589777</c:v>
                </c:pt>
                <c:pt idx="12985">
                  <c:v>13.37573244</c:v>
                </c:pt>
                <c:pt idx="12986">
                  <c:v>12.758388719999999</c:v>
                </c:pt>
                <c:pt idx="12987">
                  <c:v>12.15751695</c:v>
                </c:pt>
                <c:pt idx="12988">
                  <c:v>11.143659189999999</c:v>
                </c:pt>
                <c:pt idx="12989">
                  <c:v>10.86739517</c:v>
                </c:pt>
                <c:pt idx="12990">
                  <c:v>11.45025343</c:v>
                </c:pt>
                <c:pt idx="12991">
                  <c:v>11.56633577</c:v>
                </c:pt>
                <c:pt idx="12992">
                  <c:v>12.371861259999999</c:v>
                </c:pt>
                <c:pt idx="12993">
                  <c:v>12.60293038</c:v>
                </c:pt>
                <c:pt idx="12994">
                  <c:v>12.606176140000001</c:v>
                </c:pt>
                <c:pt idx="12995">
                  <c:v>11.98828973</c:v>
                </c:pt>
                <c:pt idx="12996">
                  <c:v>11.645395860000001</c:v>
                </c:pt>
                <c:pt idx="12997">
                  <c:v>11.49138471</c:v>
                </c:pt>
                <c:pt idx="12998">
                  <c:v>11.415715000000001</c:v>
                </c:pt>
                <c:pt idx="12999">
                  <c:v>11.1414103</c:v>
                </c:pt>
                <c:pt idx="13000">
                  <c:v>11.260057720000001</c:v>
                </c:pt>
                <c:pt idx="13001">
                  <c:v>12.035493600000001</c:v>
                </c:pt>
                <c:pt idx="13002">
                  <c:v>12.296889159999999</c:v>
                </c:pt>
                <c:pt idx="13003">
                  <c:v>11.448762779999999</c:v>
                </c:pt>
                <c:pt idx="13004">
                  <c:v>11.52471588</c:v>
                </c:pt>
                <c:pt idx="13005">
                  <c:v>9.8440196800000006</c:v>
                </c:pt>
                <c:pt idx="13006">
                  <c:v>9.6100878900000009</c:v>
                </c:pt>
                <c:pt idx="13007">
                  <c:v>9.8893548570000007</c:v>
                </c:pt>
                <c:pt idx="13008">
                  <c:v>9.4960714829999997</c:v>
                </c:pt>
                <c:pt idx="13009">
                  <c:v>10.03073725</c:v>
                </c:pt>
                <c:pt idx="13010">
                  <c:v>9.4918730670000002</c:v>
                </c:pt>
                <c:pt idx="13011">
                  <c:v>9.5775866759999992</c:v>
                </c:pt>
                <c:pt idx="13012">
                  <c:v>9.923259689</c:v>
                </c:pt>
                <c:pt idx="13013">
                  <c:v>9.9524831700000007</c:v>
                </c:pt>
                <c:pt idx="13014">
                  <c:v>9.8713868649999998</c:v>
                </c:pt>
                <c:pt idx="13015">
                  <c:v>9.5727828119999998</c:v>
                </c:pt>
                <c:pt idx="13016">
                  <c:v>9.3152494790000002</c:v>
                </c:pt>
                <c:pt idx="13017">
                  <c:v>9.8005693919999999</c:v>
                </c:pt>
                <c:pt idx="13018">
                  <c:v>9.7068111810000008</c:v>
                </c:pt>
                <c:pt idx="13019">
                  <c:v>9.5856487779999995</c:v>
                </c:pt>
                <c:pt idx="13020">
                  <c:v>10.084982220000001</c:v>
                </c:pt>
                <c:pt idx="13021">
                  <c:v>10.87448586</c:v>
                </c:pt>
                <c:pt idx="13022">
                  <c:v>12.683218249999999</c:v>
                </c:pt>
                <c:pt idx="13023">
                  <c:v>11.193121590000001</c:v>
                </c:pt>
                <c:pt idx="13024">
                  <c:v>13.856364729999999</c:v>
                </c:pt>
                <c:pt idx="13025">
                  <c:v>15.26444113</c:v>
                </c:pt>
                <c:pt idx="13026">
                  <c:v>15.535836829999999</c:v>
                </c:pt>
                <c:pt idx="13027">
                  <c:v>15.556590119999999</c:v>
                </c:pt>
                <c:pt idx="13028">
                  <c:v>15.265370989999999</c:v>
                </c:pt>
                <c:pt idx="13029">
                  <c:v>14.98843273</c:v>
                </c:pt>
                <c:pt idx="13030">
                  <c:v>14.635470229999999</c:v>
                </c:pt>
                <c:pt idx="13031">
                  <c:v>13.89111943</c:v>
                </c:pt>
                <c:pt idx="13032">
                  <c:v>12.33711651</c:v>
                </c:pt>
                <c:pt idx="13033">
                  <c:v>10.503488150000001</c:v>
                </c:pt>
                <c:pt idx="13034">
                  <c:v>10.35867041</c:v>
                </c:pt>
                <c:pt idx="13035">
                  <c:v>10.45056969</c:v>
                </c:pt>
                <c:pt idx="13036">
                  <c:v>10.67054804</c:v>
                </c:pt>
                <c:pt idx="13037">
                  <c:v>10.238948819999999</c:v>
                </c:pt>
                <c:pt idx="13038">
                  <c:v>9.1933788120000006</c:v>
                </c:pt>
                <c:pt idx="13039">
                  <c:v>8.8816314510000005</c:v>
                </c:pt>
                <c:pt idx="13040">
                  <c:v>8.6557497889999997</c:v>
                </c:pt>
                <c:pt idx="13041">
                  <c:v>8.5179358149999995</c:v>
                </c:pt>
                <c:pt idx="13042">
                  <c:v>8.3307300610000006</c:v>
                </c:pt>
                <c:pt idx="13043">
                  <c:v>8.0414366259999994</c:v>
                </c:pt>
                <c:pt idx="13044">
                  <c:v>7.7161547749999997</c:v>
                </c:pt>
                <c:pt idx="13045">
                  <c:v>7.4495055560000001</c:v>
                </c:pt>
                <c:pt idx="13046">
                  <c:v>7.4166787420000002</c:v>
                </c:pt>
                <c:pt idx="13047">
                  <c:v>7.5535065030000004</c:v>
                </c:pt>
                <c:pt idx="13048">
                  <c:v>7.7602305950000003</c:v>
                </c:pt>
                <c:pt idx="13049">
                  <c:v>8.3298050410000002</c:v>
                </c:pt>
                <c:pt idx="13050">
                  <c:v>8.4788473490000005</c:v>
                </c:pt>
                <c:pt idx="13051">
                  <c:v>8.740116789</c:v>
                </c:pt>
                <c:pt idx="13052">
                  <c:v>10.31270819</c:v>
                </c:pt>
                <c:pt idx="13053">
                  <c:v>10.67147954</c:v>
                </c:pt>
                <c:pt idx="13054">
                  <c:v>10.52329797</c:v>
                </c:pt>
                <c:pt idx="13055">
                  <c:v>10.443594579999999</c:v>
                </c:pt>
                <c:pt idx="13056">
                  <c:v>10.33116117</c:v>
                </c:pt>
                <c:pt idx="13057">
                  <c:v>10.38061957</c:v>
                </c:pt>
                <c:pt idx="13058">
                  <c:v>10.362031160000001</c:v>
                </c:pt>
                <c:pt idx="13059">
                  <c:v>10.01133645</c:v>
                </c:pt>
                <c:pt idx="13060">
                  <c:v>9.8044308440000005</c:v>
                </c:pt>
                <c:pt idx="13061">
                  <c:v>9.3891772339999999</c:v>
                </c:pt>
                <c:pt idx="13062">
                  <c:v>9.2217448940000004</c:v>
                </c:pt>
                <c:pt idx="13063">
                  <c:v>9.5592304370000001</c:v>
                </c:pt>
                <c:pt idx="13064">
                  <c:v>9.7658824049999993</c:v>
                </c:pt>
                <c:pt idx="13065">
                  <c:v>9.6730659970000001</c:v>
                </c:pt>
                <c:pt idx="13066">
                  <c:v>9.9913774580000005</c:v>
                </c:pt>
                <c:pt idx="13067">
                  <c:v>12.60067228</c:v>
                </c:pt>
                <c:pt idx="13068">
                  <c:v>12.699021119999999</c:v>
                </c:pt>
                <c:pt idx="13069">
                  <c:v>12.170742430000001</c:v>
                </c:pt>
                <c:pt idx="13070">
                  <c:v>11.76985232</c:v>
                </c:pt>
                <c:pt idx="13071">
                  <c:v>11.575076080000001</c:v>
                </c:pt>
                <c:pt idx="13072">
                  <c:v>12.01263872</c:v>
                </c:pt>
                <c:pt idx="13073">
                  <c:v>12.212581589999999</c:v>
                </c:pt>
                <c:pt idx="13074">
                  <c:v>11.563179180000001</c:v>
                </c:pt>
                <c:pt idx="13075">
                  <c:v>11.17830202</c:v>
                </c:pt>
                <c:pt idx="13076">
                  <c:v>10.87350266</c:v>
                </c:pt>
                <c:pt idx="13077">
                  <c:v>10.281018850000001</c:v>
                </c:pt>
                <c:pt idx="13078">
                  <c:v>9.8234752590000003</c:v>
                </c:pt>
                <c:pt idx="13079">
                  <c:v>9.3381841380000008</c:v>
                </c:pt>
                <c:pt idx="13080">
                  <c:v>8.6666777120000003</c:v>
                </c:pt>
                <c:pt idx="13081">
                  <c:v>8.051010947</c:v>
                </c:pt>
                <c:pt idx="13082">
                  <c:v>8.1813040499999996</c:v>
                </c:pt>
                <c:pt idx="13083">
                  <c:v>7.905238765</c:v>
                </c:pt>
                <c:pt idx="13084">
                  <c:v>8.1217428819999995</c:v>
                </c:pt>
                <c:pt idx="13085">
                  <c:v>8.2163887259999999</c:v>
                </c:pt>
                <c:pt idx="13086">
                  <c:v>8.035383693</c:v>
                </c:pt>
                <c:pt idx="13087">
                  <c:v>7.9510976429999998</c:v>
                </c:pt>
                <c:pt idx="13088">
                  <c:v>7.5445171679999996</c:v>
                </c:pt>
                <c:pt idx="13089">
                  <c:v>7.326526007</c:v>
                </c:pt>
                <c:pt idx="13090">
                  <c:v>8.0148145290000006</c:v>
                </c:pt>
                <c:pt idx="13091">
                  <c:v>8.6948576870000007</c:v>
                </c:pt>
                <c:pt idx="13092">
                  <c:v>8.6047414070000006</c:v>
                </c:pt>
                <c:pt idx="13093">
                  <c:v>8.1949268209999993</c:v>
                </c:pt>
                <c:pt idx="13094">
                  <c:v>8.1208959039999993</c:v>
                </c:pt>
                <c:pt idx="13095">
                  <c:v>8.6624078170000001</c:v>
                </c:pt>
                <c:pt idx="13096">
                  <c:v>9.3118774149999997</c:v>
                </c:pt>
                <c:pt idx="13097">
                  <c:v>9.6125289289999998</c:v>
                </c:pt>
                <c:pt idx="13098">
                  <c:v>9.1956686600000008</c:v>
                </c:pt>
                <c:pt idx="13099">
                  <c:v>9.0448248830000004</c:v>
                </c:pt>
                <c:pt idx="13100">
                  <c:v>9.0752341780000005</c:v>
                </c:pt>
                <c:pt idx="13101">
                  <c:v>9.2136878240000009</c:v>
                </c:pt>
                <c:pt idx="13102">
                  <c:v>8.6115568870000008</c:v>
                </c:pt>
                <c:pt idx="13103">
                  <c:v>8.0449867810000004</c:v>
                </c:pt>
                <c:pt idx="13104">
                  <c:v>8.3633611620000003</c:v>
                </c:pt>
                <c:pt idx="13105">
                  <c:v>9.3914354640000006</c:v>
                </c:pt>
                <c:pt idx="13106">
                  <c:v>9.8107397229999993</c:v>
                </c:pt>
                <c:pt idx="13107">
                  <c:v>10.2043932</c:v>
                </c:pt>
                <c:pt idx="13108">
                  <c:v>10.665521139999999</c:v>
                </c:pt>
                <c:pt idx="13109">
                  <c:v>10.819304929999999</c:v>
                </c:pt>
                <c:pt idx="13110">
                  <c:v>10.687019100000001</c:v>
                </c:pt>
                <c:pt idx="13111">
                  <c:v>10.66826545</c:v>
                </c:pt>
                <c:pt idx="13112">
                  <c:v>10.993855480000001</c:v>
                </c:pt>
                <c:pt idx="13113">
                  <c:v>11.71192965</c:v>
                </c:pt>
                <c:pt idx="13114">
                  <c:v>12.91494679</c:v>
                </c:pt>
                <c:pt idx="13115">
                  <c:v>14.377591880000001</c:v>
                </c:pt>
                <c:pt idx="13116">
                  <c:v>14.689509810000001</c:v>
                </c:pt>
                <c:pt idx="13117">
                  <c:v>14.49724367</c:v>
                </c:pt>
                <c:pt idx="13118">
                  <c:v>14.02704022</c:v>
                </c:pt>
                <c:pt idx="13119">
                  <c:v>13.14837726</c:v>
                </c:pt>
                <c:pt idx="13120">
                  <c:v>13.14343674</c:v>
                </c:pt>
                <c:pt idx="13121">
                  <c:v>13.224908470000001</c:v>
                </c:pt>
                <c:pt idx="13122">
                  <c:v>12.06812691</c:v>
                </c:pt>
                <c:pt idx="13123">
                  <c:v>11.3272364</c:v>
                </c:pt>
                <c:pt idx="13124">
                  <c:v>10.826375430000001</c:v>
                </c:pt>
                <c:pt idx="13125">
                  <c:v>10.71301135</c:v>
                </c:pt>
                <c:pt idx="13126">
                  <c:v>10.72302393</c:v>
                </c:pt>
                <c:pt idx="13127">
                  <c:v>10.686154930000001</c:v>
                </c:pt>
                <c:pt idx="13128">
                  <c:v>10.958981380000001</c:v>
                </c:pt>
                <c:pt idx="13129">
                  <c:v>11.00239786</c:v>
                </c:pt>
                <c:pt idx="13130">
                  <c:v>10.690132650000001</c:v>
                </c:pt>
                <c:pt idx="13131">
                  <c:v>10.45590219</c:v>
                </c:pt>
                <c:pt idx="13132">
                  <c:v>10.35550741</c:v>
                </c:pt>
                <c:pt idx="13133">
                  <c:v>10.071836879999999</c:v>
                </c:pt>
                <c:pt idx="13134">
                  <c:v>9.7592578420000002</c:v>
                </c:pt>
                <c:pt idx="13135">
                  <c:v>9.6097741689999996</c:v>
                </c:pt>
                <c:pt idx="13136">
                  <c:v>9.6108770379999999</c:v>
                </c:pt>
                <c:pt idx="13137">
                  <c:v>9.6151869039999998</c:v>
                </c:pt>
                <c:pt idx="13138">
                  <c:v>9.2281254950000005</c:v>
                </c:pt>
                <c:pt idx="13139">
                  <c:v>9.2490570279999993</c:v>
                </c:pt>
                <c:pt idx="13140">
                  <c:v>9.2255547250000003</c:v>
                </c:pt>
                <c:pt idx="13141">
                  <c:v>9.0830167290000006</c:v>
                </c:pt>
                <c:pt idx="13142">
                  <c:v>9.0175561139999996</c:v>
                </c:pt>
                <c:pt idx="13143">
                  <c:v>10.112695</c:v>
                </c:pt>
                <c:pt idx="13144">
                  <c:v>11.18711714</c:v>
                </c:pt>
                <c:pt idx="13145">
                  <c:v>12.2270006</c:v>
                </c:pt>
                <c:pt idx="13146">
                  <c:v>12.77275285</c:v>
                </c:pt>
                <c:pt idx="13147">
                  <c:v>13.10325521</c:v>
                </c:pt>
                <c:pt idx="13148">
                  <c:v>13.04769823</c:v>
                </c:pt>
                <c:pt idx="13149">
                  <c:v>12.64828778</c:v>
                </c:pt>
                <c:pt idx="13150">
                  <c:v>12.40621207</c:v>
                </c:pt>
                <c:pt idx="13151">
                  <c:v>12.191168899999999</c:v>
                </c:pt>
                <c:pt idx="13152">
                  <c:v>12.758929820000001</c:v>
                </c:pt>
                <c:pt idx="13153">
                  <c:v>12.36737033</c:v>
                </c:pt>
                <c:pt idx="13154">
                  <c:v>12.185781479999999</c:v>
                </c:pt>
                <c:pt idx="13155">
                  <c:v>11.981295299999999</c:v>
                </c:pt>
                <c:pt idx="13156">
                  <c:v>11.50293199</c:v>
                </c:pt>
                <c:pt idx="13157">
                  <c:v>11.43583523</c:v>
                </c:pt>
                <c:pt idx="13158">
                  <c:v>11.172785190000001</c:v>
                </c:pt>
                <c:pt idx="13159">
                  <c:v>11.0159755</c:v>
                </c:pt>
                <c:pt idx="13160">
                  <c:v>11.674968720000001</c:v>
                </c:pt>
                <c:pt idx="13161">
                  <c:v>13.000404509999999</c:v>
                </c:pt>
                <c:pt idx="13162">
                  <c:v>13.273682640000001</c:v>
                </c:pt>
                <c:pt idx="13163">
                  <c:v>13.702315090000001</c:v>
                </c:pt>
                <c:pt idx="13164">
                  <c:v>12.82471591</c:v>
                </c:pt>
                <c:pt idx="13165">
                  <c:v>11.89041319</c:v>
                </c:pt>
                <c:pt idx="13166">
                  <c:v>11.89676399</c:v>
                </c:pt>
                <c:pt idx="13167">
                  <c:v>11.88095332</c:v>
                </c:pt>
                <c:pt idx="13168">
                  <c:v>11.727098099999999</c:v>
                </c:pt>
                <c:pt idx="13169">
                  <c:v>12.37915652</c:v>
                </c:pt>
                <c:pt idx="13170">
                  <c:v>12.26543363</c:v>
                </c:pt>
                <c:pt idx="13171">
                  <c:v>10.976160910000001</c:v>
                </c:pt>
                <c:pt idx="13172">
                  <c:v>10.728807099999999</c:v>
                </c:pt>
                <c:pt idx="13173">
                  <c:v>10.205510439999999</c:v>
                </c:pt>
                <c:pt idx="13174">
                  <c:v>10.01904865</c:v>
                </c:pt>
                <c:pt idx="13175">
                  <c:v>9.3560525220000006</c:v>
                </c:pt>
                <c:pt idx="13176">
                  <c:v>9.3313848840000002</c:v>
                </c:pt>
                <c:pt idx="13177">
                  <c:v>9.3653299200000006</c:v>
                </c:pt>
                <c:pt idx="13178">
                  <c:v>9.1252384949999996</c:v>
                </c:pt>
                <c:pt idx="13179">
                  <c:v>9.1406344050000001</c:v>
                </c:pt>
                <c:pt idx="13180">
                  <c:v>9.2120434850000006</c:v>
                </c:pt>
                <c:pt idx="13181">
                  <c:v>9.2806190490000002</c:v>
                </c:pt>
                <c:pt idx="13182">
                  <c:v>9.2696733150000004</c:v>
                </c:pt>
                <c:pt idx="13183">
                  <c:v>9.306463527</c:v>
                </c:pt>
                <c:pt idx="13184">
                  <c:v>9.5090880359999996</c:v>
                </c:pt>
                <c:pt idx="13185">
                  <c:v>9.5251315329999997</c:v>
                </c:pt>
                <c:pt idx="13186">
                  <c:v>9.6911310989999997</c:v>
                </c:pt>
                <c:pt idx="13187">
                  <c:v>8.6085111350000005</c:v>
                </c:pt>
                <c:pt idx="13188">
                  <c:v>7.5341262550000003</c:v>
                </c:pt>
                <c:pt idx="13189">
                  <c:v>7.4515493089999998</c:v>
                </c:pt>
                <c:pt idx="13190">
                  <c:v>7.3541492479999997</c:v>
                </c:pt>
                <c:pt idx="13191">
                  <c:v>7.4493339230000002</c:v>
                </c:pt>
                <c:pt idx="13192">
                  <c:v>7.4580089469999997</c:v>
                </c:pt>
                <c:pt idx="13193">
                  <c:v>7.3814966579999997</c:v>
                </c:pt>
                <c:pt idx="13194">
                  <c:v>7.5668948</c:v>
                </c:pt>
                <c:pt idx="13195">
                  <c:v>7.6252497330000004</c:v>
                </c:pt>
                <c:pt idx="13196">
                  <c:v>7.7113982029999999</c:v>
                </c:pt>
                <c:pt idx="13197">
                  <c:v>7.476064128</c:v>
                </c:pt>
                <c:pt idx="13198">
                  <c:v>7.1534304019999997</c:v>
                </c:pt>
                <c:pt idx="13199">
                  <c:v>6.8179849690000003</c:v>
                </c:pt>
                <c:pt idx="13200">
                  <c:v>5.7788271299999998</c:v>
                </c:pt>
                <c:pt idx="13201">
                  <c:v>5.5407696580000003</c:v>
                </c:pt>
                <c:pt idx="13202">
                  <c:v>5.328530507</c:v>
                </c:pt>
                <c:pt idx="13203">
                  <c:v>5.6801421430000003</c:v>
                </c:pt>
                <c:pt idx="13204">
                  <c:v>6.0395231989999996</c:v>
                </c:pt>
                <c:pt idx="13205">
                  <c:v>7.9839501620000002</c:v>
                </c:pt>
                <c:pt idx="13206">
                  <c:v>7.8769769969999999</c:v>
                </c:pt>
                <c:pt idx="13207">
                  <c:v>8.7954294019999999</c:v>
                </c:pt>
                <c:pt idx="13208">
                  <c:v>10.13296983</c:v>
                </c:pt>
                <c:pt idx="13209">
                  <c:v>10.38425799</c:v>
                </c:pt>
                <c:pt idx="13210">
                  <c:v>9.9090972399999995</c:v>
                </c:pt>
                <c:pt idx="13211">
                  <c:v>9.4359205070000005</c:v>
                </c:pt>
                <c:pt idx="13212">
                  <c:v>8.6307343430000003</c:v>
                </c:pt>
                <c:pt idx="13213">
                  <c:v>9.0219984899999996</c:v>
                </c:pt>
                <c:pt idx="13214">
                  <c:v>9.7691579710000003</c:v>
                </c:pt>
                <c:pt idx="13215">
                  <c:v>10.817873199999999</c:v>
                </c:pt>
                <c:pt idx="13216">
                  <c:v>10.36928121</c:v>
                </c:pt>
                <c:pt idx="13217">
                  <c:v>10.26523658</c:v>
                </c:pt>
                <c:pt idx="13218">
                  <c:v>10.833487399999999</c:v>
                </c:pt>
                <c:pt idx="13219">
                  <c:v>10.428102429999999</c:v>
                </c:pt>
                <c:pt idx="13220">
                  <c:v>9.7271029759999994</c:v>
                </c:pt>
                <c:pt idx="13221">
                  <c:v>8.0077394369999997</c:v>
                </c:pt>
                <c:pt idx="13222">
                  <c:v>6.606788162</c:v>
                </c:pt>
                <c:pt idx="13223">
                  <c:v>5.1938595320000003</c:v>
                </c:pt>
                <c:pt idx="13224">
                  <c:v>4.5816715920000002</c:v>
                </c:pt>
                <c:pt idx="13225">
                  <c:v>4.3164204990000004</c:v>
                </c:pt>
                <c:pt idx="13226">
                  <c:v>4.2030264160000002</c:v>
                </c:pt>
                <c:pt idx="13227">
                  <c:v>4.030413545</c:v>
                </c:pt>
                <c:pt idx="13228">
                  <c:v>3.839036052</c:v>
                </c:pt>
                <c:pt idx="13229">
                  <c:v>3.5155506889999999</c:v>
                </c:pt>
                <c:pt idx="13230">
                  <c:v>3.1195182670000001</c:v>
                </c:pt>
                <c:pt idx="13231">
                  <c:v>3.120544781</c:v>
                </c:pt>
                <c:pt idx="13232">
                  <c:v>2.8421336259999999</c:v>
                </c:pt>
                <c:pt idx="13233">
                  <c:v>2.784998383</c:v>
                </c:pt>
                <c:pt idx="13234">
                  <c:v>2.7455049489999999</c:v>
                </c:pt>
                <c:pt idx="13235">
                  <c:v>2.6936463179999999</c:v>
                </c:pt>
                <c:pt idx="13236">
                  <c:v>2.810937815</c:v>
                </c:pt>
                <c:pt idx="13237">
                  <c:v>3.335852284</c:v>
                </c:pt>
                <c:pt idx="13238">
                  <c:v>5.2358624069999999</c:v>
                </c:pt>
                <c:pt idx="13239">
                  <c:v>6.4611027779999999</c:v>
                </c:pt>
                <c:pt idx="13240">
                  <c:v>6.7468472320000004</c:v>
                </c:pt>
                <c:pt idx="13241">
                  <c:v>6.7227757659999998</c:v>
                </c:pt>
                <c:pt idx="13242">
                  <c:v>6.2424874780000001</c:v>
                </c:pt>
                <c:pt idx="13243">
                  <c:v>5.8770369929999999</c:v>
                </c:pt>
                <c:pt idx="13244">
                  <c:v>5.5012601539999997</c:v>
                </c:pt>
                <c:pt idx="13245">
                  <c:v>4.9214560489999997</c:v>
                </c:pt>
                <c:pt idx="13246">
                  <c:v>4.8787639860000001</c:v>
                </c:pt>
                <c:pt idx="13247">
                  <c:v>4.6938271580000004</c:v>
                </c:pt>
                <c:pt idx="13248">
                  <c:v>4.5054971779999997</c:v>
                </c:pt>
                <c:pt idx="13249">
                  <c:v>4.3783888649999998</c:v>
                </c:pt>
                <c:pt idx="13250">
                  <c:v>4.0644497389999996</c:v>
                </c:pt>
                <c:pt idx="13251">
                  <c:v>3.8031784160000002</c:v>
                </c:pt>
                <c:pt idx="13252">
                  <c:v>3.5832601049999999</c:v>
                </c:pt>
                <c:pt idx="13253">
                  <c:v>3.6066364329999998</c:v>
                </c:pt>
                <c:pt idx="13254">
                  <c:v>3.545048006</c:v>
                </c:pt>
                <c:pt idx="13255">
                  <c:v>3.6174852500000001</c:v>
                </c:pt>
                <c:pt idx="13256">
                  <c:v>3.579112415</c:v>
                </c:pt>
                <c:pt idx="13257">
                  <c:v>3.4261971189999998</c:v>
                </c:pt>
                <c:pt idx="13258">
                  <c:v>3.4013512050000001</c:v>
                </c:pt>
                <c:pt idx="13259">
                  <c:v>5.8670765549999997</c:v>
                </c:pt>
                <c:pt idx="13260">
                  <c:v>8.3514417989999998</c:v>
                </c:pt>
                <c:pt idx="13261">
                  <c:v>8.1473136569999998</c:v>
                </c:pt>
                <c:pt idx="13262">
                  <c:v>8.1983607989999996</c:v>
                </c:pt>
                <c:pt idx="13263">
                  <c:v>7.9112501980000003</c:v>
                </c:pt>
                <c:pt idx="13264">
                  <c:v>8.0629904030000006</c:v>
                </c:pt>
                <c:pt idx="13265">
                  <c:v>8.3503096160000005</c:v>
                </c:pt>
                <c:pt idx="13266">
                  <c:v>8.5128608319999994</c:v>
                </c:pt>
                <c:pt idx="13267">
                  <c:v>8.7293051619999993</c:v>
                </c:pt>
                <c:pt idx="13268">
                  <c:v>8.7839765449999998</c:v>
                </c:pt>
                <c:pt idx="13269">
                  <c:v>8.371960069</c:v>
                </c:pt>
                <c:pt idx="13270">
                  <c:v>7.8009977859999999</c:v>
                </c:pt>
                <c:pt idx="13271">
                  <c:v>7.356277639</c:v>
                </c:pt>
                <c:pt idx="13272">
                  <c:v>6.1769260880000001</c:v>
                </c:pt>
                <c:pt idx="13273">
                  <c:v>5.0140896570000004</c:v>
                </c:pt>
                <c:pt idx="13274">
                  <c:v>5.2241373580000001</c:v>
                </c:pt>
                <c:pt idx="13275">
                  <c:v>5.5405389559999998</c:v>
                </c:pt>
                <c:pt idx="13276">
                  <c:v>5.6212324450000004</c:v>
                </c:pt>
                <c:pt idx="13277">
                  <c:v>5.7596907780000004</c:v>
                </c:pt>
                <c:pt idx="13278">
                  <c:v>5.5148087180000003</c:v>
                </c:pt>
                <c:pt idx="13279">
                  <c:v>4.9525823999999998</c:v>
                </c:pt>
                <c:pt idx="13280">
                  <c:v>5.0954726600000004</c:v>
                </c:pt>
                <c:pt idx="13281">
                  <c:v>5.1154799479999999</c:v>
                </c:pt>
                <c:pt idx="13282">
                  <c:v>5.0170930379999996</c:v>
                </c:pt>
                <c:pt idx="13283">
                  <c:v>4.9909221400000003</c:v>
                </c:pt>
                <c:pt idx="13284">
                  <c:v>5.1424024499999996</c:v>
                </c:pt>
                <c:pt idx="13285">
                  <c:v>4.5293401749999997</c:v>
                </c:pt>
                <c:pt idx="13286">
                  <c:v>4.2596720809999997</c:v>
                </c:pt>
                <c:pt idx="13287">
                  <c:v>4.9307376749999996</c:v>
                </c:pt>
                <c:pt idx="13288">
                  <c:v>5.3153868559999999</c:v>
                </c:pt>
                <c:pt idx="13289">
                  <c:v>5.5556398800000002</c:v>
                </c:pt>
                <c:pt idx="13290">
                  <c:v>5.4901162880000003</c:v>
                </c:pt>
                <c:pt idx="13291">
                  <c:v>4.5148579010000001</c:v>
                </c:pt>
                <c:pt idx="13292">
                  <c:v>4.491985026</c:v>
                </c:pt>
                <c:pt idx="13293">
                  <c:v>4.3874072770000003</c:v>
                </c:pt>
                <c:pt idx="13294">
                  <c:v>4.4842180650000003</c:v>
                </c:pt>
                <c:pt idx="13295">
                  <c:v>4.2155817190000002</c:v>
                </c:pt>
                <c:pt idx="13296">
                  <c:v>4.1267821099999997</c:v>
                </c:pt>
                <c:pt idx="13297">
                  <c:v>4.1489769470000004</c:v>
                </c:pt>
                <c:pt idx="13298">
                  <c:v>3.9897809149999999</c:v>
                </c:pt>
                <c:pt idx="13299">
                  <c:v>4.0626311340000001</c:v>
                </c:pt>
                <c:pt idx="13300">
                  <c:v>4.014501128</c:v>
                </c:pt>
                <c:pt idx="13301">
                  <c:v>4.1368572480000001</c:v>
                </c:pt>
                <c:pt idx="13302">
                  <c:v>4.1873795989999998</c:v>
                </c:pt>
                <c:pt idx="13303">
                  <c:v>4.2393604590000002</c:v>
                </c:pt>
                <c:pt idx="13304">
                  <c:v>4.3424286700000003</c:v>
                </c:pt>
                <c:pt idx="13305">
                  <c:v>4.3176822550000002</c:v>
                </c:pt>
                <c:pt idx="13306">
                  <c:v>4.3439262159999998</c:v>
                </c:pt>
                <c:pt idx="13307">
                  <c:v>4.4223393580000003</c:v>
                </c:pt>
                <c:pt idx="13308">
                  <c:v>4.980481106</c:v>
                </c:pt>
                <c:pt idx="13309">
                  <c:v>4.8566777070000002</c:v>
                </c:pt>
                <c:pt idx="13310">
                  <c:v>4.3492929949999999</c:v>
                </c:pt>
                <c:pt idx="13311">
                  <c:v>4.5391413470000002</c:v>
                </c:pt>
                <c:pt idx="13312">
                  <c:v>4.6739802900000003</c:v>
                </c:pt>
                <c:pt idx="13313">
                  <c:v>4.6941611630000004</c:v>
                </c:pt>
                <c:pt idx="13314">
                  <c:v>4.579905889</c:v>
                </c:pt>
                <c:pt idx="13315">
                  <c:v>4.5682625789999998</c:v>
                </c:pt>
                <c:pt idx="13316">
                  <c:v>4.5152417920000003</c:v>
                </c:pt>
                <c:pt idx="13317">
                  <c:v>4.608062908</c:v>
                </c:pt>
                <c:pt idx="13318">
                  <c:v>4.9639632799999998</c:v>
                </c:pt>
                <c:pt idx="13319">
                  <c:v>8.015701773</c:v>
                </c:pt>
                <c:pt idx="13320">
                  <c:v>9.0050480509999993</c:v>
                </c:pt>
                <c:pt idx="13321">
                  <c:v>8.4921053949999994</c:v>
                </c:pt>
                <c:pt idx="13322">
                  <c:v>7.7635353069999997</c:v>
                </c:pt>
                <c:pt idx="13323">
                  <c:v>6.9261135139999999</c:v>
                </c:pt>
                <c:pt idx="13324">
                  <c:v>6.6277288700000003</c:v>
                </c:pt>
                <c:pt idx="13325">
                  <c:v>7.9077167770000001</c:v>
                </c:pt>
                <c:pt idx="13326">
                  <c:v>8.3464237539999999</c:v>
                </c:pt>
                <c:pt idx="13327">
                  <c:v>9.8133946020000007</c:v>
                </c:pt>
                <c:pt idx="13328">
                  <c:v>9.4014095869999998</c:v>
                </c:pt>
                <c:pt idx="13329">
                  <c:v>11.31572413</c:v>
                </c:pt>
                <c:pt idx="13330">
                  <c:v>14.519236660000001</c:v>
                </c:pt>
                <c:pt idx="13331">
                  <c:v>15.503102549999999</c:v>
                </c:pt>
                <c:pt idx="13332">
                  <c:v>15.967356179999999</c:v>
                </c:pt>
                <c:pt idx="13333">
                  <c:v>15.790532170000001</c:v>
                </c:pt>
                <c:pt idx="13334">
                  <c:v>14.632833740000001</c:v>
                </c:pt>
                <c:pt idx="13335">
                  <c:v>13.514772990000001</c:v>
                </c:pt>
                <c:pt idx="13336">
                  <c:v>13.04610563</c:v>
                </c:pt>
                <c:pt idx="13337">
                  <c:v>12.041856020000001</c:v>
                </c:pt>
                <c:pt idx="13338">
                  <c:v>10.208917359999999</c:v>
                </c:pt>
                <c:pt idx="13339">
                  <c:v>13.927027860000001</c:v>
                </c:pt>
                <c:pt idx="13340">
                  <c:v>13.938110569999999</c:v>
                </c:pt>
                <c:pt idx="13341">
                  <c:v>13.487448710000001</c:v>
                </c:pt>
                <c:pt idx="13342">
                  <c:v>13.064255409999999</c:v>
                </c:pt>
                <c:pt idx="13343">
                  <c:v>11.376036279999999</c:v>
                </c:pt>
                <c:pt idx="13344">
                  <c:v>11.73174375</c:v>
                </c:pt>
                <c:pt idx="13345">
                  <c:v>11.76405615</c:v>
                </c:pt>
                <c:pt idx="13346">
                  <c:v>11.797537090000001</c:v>
                </c:pt>
                <c:pt idx="13347">
                  <c:v>10.161872430000001</c:v>
                </c:pt>
                <c:pt idx="13348">
                  <c:v>10.080586070000001</c:v>
                </c:pt>
                <c:pt idx="13349">
                  <c:v>10.908066290000001</c:v>
                </c:pt>
                <c:pt idx="13350">
                  <c:v>12.389696280000001</c:v>
                </c:pt>
                <c:pt idx="13351">
                  <c:v>13.179899710000001</c:v>
                </c:pt>
                <c:pt idx="13352">
                  <c:v>11.674633910000001</c:v>
                </c:pt>
                <c:pt idx="13353">
                  <c:v>10.65191175</c:v>
                </c:pt>
                <c:pt idx="13354">
                  <c:v>9.4018368490000004</c:v>
                </c:pt>
                <c:pt idx="13355">
                  <c:v>9.1649541679999995</c:v>
                </c:pt>
                <c:pt idx="13356">
                  <c:v>11.17338659</c:v>
                </c:pt>
                <c:pt idx="13357">
                  <c:v>12.63018394</c:v>
                </c:pt>
                <c:pt idx="13358">
                  <c:v>14.20203523</c:v>
                </c:pt>
                <c:pt idx="13359">
                  <c:v>13.34911295</c:v>
                </c:pt>
                <c:pt idx="13360">
                  <c:v>13.419659530000001</c:v>
                </c:pt>
                <c:pt idx="13361">
                  <c:v>13.70437901</c:v>
                </c:pt>
                <c:pt idx="13362">
                  <c:v>14.136066680000001</c:v>
                </c:pt>
                <c:pt idx="13363">
                  <c:v>15.067286579999999</c:v>
                </c:pt>
                <c:pt idx="13364">
                  <c:v>15.781946100000001</c:v>
                </c:pt>
                <c:pt idx="13365">
                  <c:v>16.190350410000001</c:v>
                </c:pt>
                <c:pt idx="13366">
                  <c:v>16.058175720000001</c:v>
                </c:pt>
                <c:pt idx="13367">
                  <c:v>15.80227726</c:v>
                </c:pt>
                <c:pt idx="13368">
                  <c:v>16.109416169999999</c:v>
                </c:pt>
                <c:pt idx="13369">
                  <c:v>13.977685749999999</c:v>
                </c:pt>
                <c:pt idx="13370">
                  <c:v>13.403082599999999</c:v>
                </c:pt>
                <c:pt idx="13371">
                  <c:v>12.338584190000001</c:v>
                </c:pt>
                <c:pt idx="13372">
                  <c:v>11.843162550000001</c:v>
                </c:pt>
                <c:pt idx="13373">
                  <c:v>10.6557301</c:v>
                </c:pt>
                <c:pt idx="13374">
                  <c:v>9.0951809909999994</c:v>
                </c:pt>
                <c:pt idx="13375">
                  <c:v>8.7379518879999996</c:v>
                </c:pt>
                <c:pt idx="13376">
                  <c:v>11.124306430000001</c:v>
                </c:pt>
                <c:pt idx="13377">
                  <c:v>11.28109995</c:v>
                </c:pt>
                <c:pt idx="13378">
                  <c:v>12.617994100000001</c:v>
                </c:pt>
                <c:pt idx="13379">
                  <c:v>13.11296325</c:v>
                </c:pt>
                <c:pt idx="13380">
                  <c:v>13.05104339</c:v>
                </c:pt>
                <c:pt idx="13381">
                  <c:v>12.08367861</c:v>
                </c:pt>
                <c:pt idx="13382">
                  <c:v>9.7599972459999993</c:v>
                </c:pt>
                <c:pt idx="13383">
                  <c:v>9.6065804719999992</c:v>
                </c:pt>
                <c:pt idx="13384">
                  <c:v>9.1468787210000002</c:v>
                </c:pt>
                <c:pt idx="13385">
                  <c:v>9.6788796280000007</c:v>
                </c:pt>
                <c:pt idx="13386">
                  <c:v>9.1237359290000004</c:v>
                </c:pt>
                <c:pt idx="13387">
                  <c:v>7.3877405969999996</c:v>
                </c:pt>
                <c:pt idx="13388">
                  <c:v>7.3480876190000002</c:v>
                </c:pt>
                <c:pt idx="13389">
                  <c:v>7.9828233050000001</c:v>
                </c:pt>
                <c:pt idx="13390">
                  <c:v>8.0295395519999992</c:v>
                </c:pt>
                <c:pt idx="13391">
                  <c:v>8.0068308259999998</c:v>
                </c:pt>
                <c:pt idx="13392">
                  <c:v>8.1188843080000002</c:v>
                </c:pt>
                <c:pt idx="13393">
                  <c:v>8.2605915910000007</c:v>
                </c:pt>
                <c:pt idx="13394">
                  <c:v>8.3621802990000003</c:v>
                </c:pt>
                <c:pt idx="13395">
                  <c:v>9.6652057649999996</c:v>
                </c:pt>
                <c:pt idx="13396">
                  <c:v>10.88345966</c:v>
                </c:pt>
                <c:pt idx="13397">
                  <c:v>11.182293059999999</c:v>
                </c:pt>
                <c:pt idx="13398">
                  <c:v>8.6065764530000006</c:v>
                </c:pt>
                <c:pt idx="13399">
                  <c:v>7.5330148899999996</c:v>
                </c:pt>
                <c:pt idx="13400">
                  <c:v>7.7011232869999997</c:v>
                </c:pt>
                <c:pt idx="13401">
                  <c:v>7.9605269620000003</c:v>
                </c:pt>
                <c:pt idx="13402">
                  <c:v>7.7002871290000003</c:v>
                </c:pt>
                <c:pt idx="13403">
                  <c:v>7.9641133069999999</c:v>
                </c:pt>
                <c:pt idx="13404">
                  <c:v>8.7302650449999994</c:v>
                </c:pt>
                <c:pt idx="13405">
                  <c:v>8.1737819809999994</c:v>
                </c:pt>
                <c:pt idx="13406">
                  <c:v>9.2895332229999994</c:v>
                </c:pt>
                <c:pt idx="13407">
                  <c:v>10.3132208</c:v>
                </c:pt>
                <c:pt idx="13408">
                  <c:v>11.06217288</c:v>
                </c:pt>
                <c:pt idx="13409">
                  <c:v>11.51452181</c:v>
                </c:pt>
                <c:pt idx="13410">
                  <c:v>12.271707129999999</c:v>
                </c:pt>
                <c:pt idx="13411">
                  <c:v>14.205470050000001</c:v>
                </c:pt>
                <c:pt idx="13412">
                  <c:v>14.728100570000001</c:v>
                </c:pt>
                <c:pt idx="13413">
                  <c:v>13.99990554</c:v>
                </c:pt>
                <c:pt idx="13414">
                  <c:v>12.90013033</c:v>
                </c:pt>
                <c:pt idx="13415">
                  <c:v>12.01704655</c:v>
                </c:pt>
                <c:pt idx="13416">
                  <c:v>11.95871998</c:v>
                </c:pt>
                <c:pt idx="13417">
                  <c:v>11.55940663</c:v>
                </c:pt>
                <c:pt idx="13418">
                  <c:v>11.696520550000001</c:v>
                </c:pt>
                <c:pt idx="13419">
                  <c:v>11.903726349999999</c:v>
                </c:pt>
                <c:pt idx="13420">
                  <c:v>12.45661093</c:v>
                </c:pt>
                <c:pt idx="13421">
                  <c:v>11.869975780000001</c:v>
                </c:pt>
                <c:pt idx="13422">
                  <c:v>11.931154830000001</c:v>
                </c:pt>
                <c:pt idx="13423">
                  <c:v>11.59184958</c:v>
                </c:pt>
                <c:pt idx="13424">
                  <c:v>10.745255220000001</c:v>
                </c:pt>
                <c:pt idx="13425">
                  <c:v>9.5460851739999999</c:v>
                </c:pt>
                <c:pt idx="13426">
                  <c:v>9.3980939269999997</c:v>
                </c:pt>
                <c:pt idx="13427">
                  <c:v>10.01984212</c:v>
                </c:pt>
                <c:pt idx="13428">
                  <c:v>10.81493901</c:v>
                </c:pt>
                <c:pt idx="13429">
                  <c:v>11.60664809</c:v>
                </c:pt>
                <c:pt idx="13430">
                  <c:v>12.712468899999999</c:v>
                </c:pt>
                <c:pt idx="13431">
                  <c:v>13.65335552</c:v>
                </c:pt>
                <c:pt idx="13432">
                  <c:v>13.61800702</c:v>
                </c:pt>
                <c:pt idx="13433">
                  <c:v>13.1187004</c:v>
                </c:pt>
                <c:pt idx="13434">
                  <c:v>12.35010535</c:v>
                </c:pt>
                <c:pt idx="13435">
                  <c:v>11.3507032</c:v>
                </c:pt>
                <c:pt idx="13436">
                  <c:v>11.00057075</c:v>
                </c:pt>
                <c:pt idx="13437">
                  <c:v>10.071430980000001</c:v>
                </c:pt>
                <c:pt idx="13438">
                  <c:v>11.19508357</c:v>
                </c:pt>
                <c:pt idx="13439">
                  <c:v>9.6655217859999993</c:v>
                </c:pt>
                <c:pt idx="13440">
                  <c:v>9.6810037779999991</c:v>
                </c:pt>
                <c:pt idx="13441">
                  <c:v>12.44145471</c:v>
                </c:pt>
                <c:pt idx="13442">
                  <c:v>13.21867445</c:v>
                </c:pt>
                <c:pt idx="13443">
                  <c:v>13.191046180000001</c:v>
                </c:pt>
                <c:pt idx="13444">
                  <c:v>12.78444627</c:v>
                </c:pt>
                <c:pt idx="13445">
                  <c:v>11.37304752</c:v>
                </c:pt>
                <c:pt idx="13446">
                  <c:v>10.66370978</c:v>
                </c:pt>
                <c:pt idx="13447">
                  <c:v>10.350530839999999</c:v>
                </c:pt>
                <c:pt idx="13448">
                  <c:v>11.0670298</c:v>
                </c:pt>
                <c:pt idx="13449">
                  <c:v>10.887406410000001</c:v>
                </c:pt>
                <c:pt idx="13450">
                  <c:v>10.66871583</c:v>
                </c:pt>
                <c:pt idx="13451">
                  <c:v>9.0363732829999996</c:v>
                </c:pt>
                <c:pt idx="13452">
                  <c:v>8.1963691910000005</c:v>
                </c:pt>
                <c:pt idx="13454">
                  <c:v>12.92085305</c:v>
                </c:pt>
                <c:pt idx="13455">
                  <c:v>15.282173139999999</c:v>
                </c:pt>
                <c:pt idx="13456">
                  <c:v>15.359949500000001</c:v>
                </c:pt>
                <c:pt idx="13457">
                  <c:v>14.284102730000001</c:v>
                </c:pt>
                <c:pt idx="13458">
                  <c:v>13.74951358</c:v>
                </c:pt>
                <c:pt idx="13459">
                  <c:v>14.25402555</c:v>
                </c:pt>
                <c:pt idx="13460">
                  <c:v>14.882619979999999</c:v>
                </c:pt>
                <c:pt idx="13461">
                  <c:v>15.004397429999999</c:v>
                </c:pt>
                <c:pt idx="13462">
                  <c:v>15.07427908</c:v>
                </c:pt>
                <c:pt idx="13463">
                  <c:v>14.88978168</c:v>
                </c:pt>
                <c:pt idx="13464">
                  <c:v>15.018459010000001</c:v>
                </c:pt>
                <c:pt idx="13465">
                  <c:v>15.10209867</c:v>
                </c:pt>
                <c:pt idx="13466">
                  <c:v>15.42800207</c:v>
                </c:pt>
                <c:pt idx="13467">
                  <c:v>15.629311380000001</c:v>
                </c:pt>
                <c:pt idx="13468">
                  <c:v>15.67598304</c:v>
                </c:pt>
                <c:pt idx="13469">
                  <c:v>15.90234796</c:v>
                </c:pt>
                <c:pt idx="13470">
                  <c:v>16.016025030000002</c:v>
                </c:pt>
                <c:pt idx="13471">
                  <c:v>16.08969939</c:v>
                </c:pt>
                <c:pt idx="13472">
                  <c:v>15.952520359999999</c:v>
                </c:pt>
                <c:pt idx="13473">
                  <c:v>15.98628003</c:v>
                </c:pt>
                <c:pt idx="13474">
                  <c:v>15.858499269999999</c:v>
                </c:pt>
                <c:pt idx="13475">
                  <c:v>15.755594869999999</c:v>
                </c:pt>
                <c:pt idx="13476">
                  <c:v>15.65031379</c:v>
                </c:pt>
                <c:pt idx="13477">
                  <c:v>15.64922269</c:v>
                </c:pt>
                <c:pt idx="13478">
                  <c:v>15.75133443</c:v>
                </c:pt>
                <c:pt idx="13479">
                  <c:v>15.62866245</c:v>
                </c:pt>
                <c:pt idx="13480">
                  <c:v>15.60186382</c:v>
                </c:pt>
                <c:pt idx="13481">
                  <c:v>15.608646630000001</c:v>
                </c:pt>
                <c:pt idx="13482">
                  <c:v>15.949188380000001</c:v>
                </c:pt>
                <c:pt idx="13483">
                  <c:v>16.140637699999999</c:v>
                </c:pt>
                <c:pt idx="13484">
                  <c:v>16.203281799999999</c:v>
                </c:pt>
                <c:pt idx="13485">
                  <c:v>15.68553451</c:v>
                </c:pt>
                <c:pt idx="13486">
                  <c:v>15.328612039999999</c:v>
                </c:pt>
                <c:pt idx="13487">
                  <c:v>14.323137689999999</c:v>
                </c:pt>
                <c:pt idx="13488">
                  <c:v>13.58737045</c:v>
                </c:pt>
                <c:pt idx="13489">
                  <c:v>13.258199530000001</c:v>
                </c:pt>
                <c:pt idx="13490">
                  <c:v>12.84967586</c:v>
                </c:pt>
                <c:pt idx="13491">
                  <c:v>15.0656491</c:v>
                </c:pt>
                <c:pt idx="13492">
                  <c:v>13.6021693</c:v>
                </c:pt>
                <c:pt idx="13493">
                  <c:v>10.99731098</c:v>
                </c:pt>
                <c:pt idx="13494">
                  <c:v>9.7182327270000002</c:v>
                </c:pt>
                <c:pt idx="13495">
                  <c:v>9.7779376039999999</c:v>
                </c:pt>
                <c:pt idx="13496">
                  <c:v>9.8290396500000003</c:v>
                </c:pt>
                <c:pt idx="13497">
                  <c:v>9.8404094059999991</c:v>
                </c:pt>
                <c:pt idx="13498">
                  <c:v>9.7538153990000005</c:v>
                </c:pt>
                <c:pt idx="13499">
                  <c:v>9.7880778510000006</c:v>
                </c:pt>
                <c:pt idx="13500">
                  <c:v>10.73351005</c:v>
                </c:pt>
                <c:pt idx="13501">
                  <c:v>10.647955700000001</c:v>
                </c:pt>
                <c:pt idx="13502">
                  <c:v>10.83592284</c:v>
                </c:pt>
                <c:pt idx="13503">
                  <c:v>11.124418950000001</c:v>
                </c:pt>
                <c:pt idx="13504">
                  <c:v>11.70977542</c:v>
                </c:pt>
                <c:pt idx="13505">
                  <c:v>12.75293948</c:v>
                </c:pt>
                <c:pt idx="13506">
                  <c:v>13.00242012</c:v>
                </c:pt>
                <c:pt idx="13507">
                  <c:v>12.823281720000001</c:v>
                </c:pt>
                <c:pt idx="13508">
                  <c:v>12.875258069999999</c:v>
                </c:pt>
                <c:pt idx="13509">
                  <c:v>12.9512061</c:v>
                </c:pt>
                <c:pt idx="13510">
                  <c:v>13.082305590000001</c:v>
                </c:pt>
                <c:pt idx="13511">
                  <c:v>13.40974709</c:v>
                </c:pt>
                <c:pt idx="13512">
                  <c:v>13.673079400000001</c:v>
                </c:pt>
                <c:pt idx="13513">
                  <c:v>13.885505520000001</c:v>
                </c:pt>
                <c:pt idx="13514">
                  <c:v>13.7282622</c:v>
                </c:pt>
                <c:pt idx="13515">
                  <c:v>13.071603420000001</c:v>
                </c:pt>
                <c:pt idx="13516">
                  <c:v>12.61234956</c:v>
                </c:pt>
                <c:pt idx="13517">
                  <c:v>12.09799653</c:v>
                </c:pt>
                <c:pt idx="13518">
                  <c:v>11.794091699999999</c:v>
                </c:pt>
                <c:pt idx="13519">
                  <c:v>11.39009482</c:v>
                </c:pt>
                <c:pt idx="13520">
                  <c:v>11.36490143</c:v>
                </c:pt>
                <c:pt idx="13521">
                  <c:v>11.519900659999999</c:v>
                </c:pt>
                <c:pt idx="13522">
                  <c:v>11.9395615</c:v>
                </c:pt>
                <c:pt idx="13523">
                  <c:v>11.653444820000001</c:v>
                </c:pt>
                <c:pt idx="13524">
                  <c:v>11.399818310000001</c:v>
                </c:pt>
                <c:pt idx="13525">
                  <c:v>11.37359399</c:v>
                </c:pt>
                <c:pt idx="13526">
                  <c:v>11.623620750000001</c:v>
                </c:pt>
                <c:pt idx="13527">
                  <c:v>12.240874529999999</c:v>
                </c:pt>
                <c:pt idx="13528">
                  <c:v>12.57410949</c:v>
                </c:pt>
                <c:pt idx="13529">
                  <c:v>12.00190467</c:v>
                </c:pt>
                <c:pt idx="13530">
                  <c:v>11.070641309999999</c:v>
                </c:pt>
                <c:pt idx="13531">
                  <c:v>8.95597888</c:v>
                </c:pt>
                <c:pt idx="13532">
                  <c:v>8.9917067110000009</c:v>
                </c:pt>
                <c:pt idx="13533">
                  <c:v>9.3716172830000009</c:v>
                </c:pt>
                <c:pt idx="13534">
                  <c:v>9.3373667769999997</c:v>
                </c:pt>
                <c:pt idx="13535">
                  <c:v>9.2246241340000008</c:v>
                </c:pt>
                <c:pt idx="13536">
                  <c:v>8.9474619440000005</c:v>
                </c:pt>
                <c:pt idx="13537">
                  <c:v>8.8910434949999999</c:v>
                </c:pt>
                <c:pt idx="13538">
                  <c:v>8.7729139590000003</c:v>
                </c:pt>
                <c:pt idx="13539">
                  <c:v>8.5103779619999997</c:v>
                </c:pt>
                <c:pt idx="13540">
                  <c:v>8.3289777790000006</c:v>
                </c:pt>
                <c:pt idx="13541">
                  <c:v>8.2254006059999991</c:v>
                </c:pt>
                <c:pt idx="13542">
                  <c:v>8.4527518290000003</c:v>
                </c:pt>
                <c:pt idx="13543">
                  <c:v>8.6129914000000003</c:v>
                </c:pt>
                <c:pt idx="13544">
                  <c:v>8.6610280520000007</c:v>
                </c:pt>
                <c:pt idx="13545">
                  <c:v>11.23450152</c:v>
                </c:pt>
                <c:pt idx="13546">
                  <c:v>11.756390209999999</c:v>
                </c:pt>
                <c:pt idx="13547">
                  <c:v>12.056432020000001</c:v>
                </c:pt>
                <c:pt idx="13548">
                  <c:v>12.2660894</c:v>
                </c:pt>
                <c:pt idx="13549">
                  <c:v>12.444090920000001</c:v>
                </c:pt>
                <c:pt idx="13550">
                  <c:v>12.510019460000001</c:v>
                </c:pt>
                <c:pt idx="13551">
                  <c:v>12.446034340000001</c:v>
                </c:pt>
                <c:pt idx="13552">
                  <c:v>12.52595621</c:v>
                </c:pt>
                <c:pt idx="13553">
                  <c:v>12.3696564</c:v>
                </c:pt>
                <c:pt idx="13554">
                  <c:v>12.13044565</c:v>
                </c:pt>
                <c:pt idx="13555">
                  <c:v>11.97266844</c:v>
                </c:pt>
                <c:pt idx="13556">
                  <c:v>11.902874239999999</c:v>
                </c:pt>
                <c:pt idx="13557">
                  <c:v>11.788989839999999</c:v>
                </c:pt>
                <c:pt idx="13558">
                  <c:v>11.31013671</c:v>
                </c:pt>
                <c:pt idx="13559">
                  <c:v>11.2056931</c:v>
                </c:pt>
                <c:pt idx="13560">
                  <c:v>11.068721249999999</c:v>
                </c:pt>
                <c:pt idx="13561">
                  <c:v>11.108907840000001</c:v>
                </c:pt>
                <c:pt idx="13562">
                  <c:v>10.81041007</c:v>
                </c:pt>
                <c:pt idx="13563">
                  <c:v>10.47095234</c:v>
                </c:pt>
                <c:pt idx="13564">
                  <c:v>10.477708059999999</c:v>
                </c:pt>
                <c:pt idx="13565">
                  <c:v>10.903779249999999</c:v>
                </c:pt>
                <c:pt idx="13566">
                  <c:v>10.830875580000001</c:v>
                </c:pt>
                <c:pt idx="13567">
                  <c:v>10.690602309999999</c:v>
                </c:pt>
                <c:pt idx="13568">
                  <c:v>10.689072729999999</c:v>
                </c:pt>
                <c:pt idx="13569">
                  <c:v>10.46798894</c:v>
                </c:pt>
                <c:pt idx="13570">
                  <c:v>10.12342246</c:v>
                </c:pt>
                <c:pt idx="13571">
                  <c:v>10.08033285</c:v>
                </c:pt>
                <c:pt idx="13572">
                  <c:v>10.105520650000001</c:v>
                </c:pt>
                <c:pt idx="13573">
                  <c:v>10.22374291</c:v>
                </c:pt>
                <c:pt idx="13574">
                  <c:v>10.16774453</c:v>
                </c:pt>
                <c:pt idx="13575">
                  <c:v>10.05196284</c:v>
                </c:pt>
                <c:pt idx="13576">
                  <c:v>9.4129983240000001</c:v>
                </c:pt>
                <c:pt idx="13577">
                  <c:v>8.4217358529999995</c:v>
                </c:pt>
                <c:pt idx="13578">
                  <c:v>7.8809212860000004</c:v>
                </c:pt>
                <c:pt idx="13579">
                  <c:v>7.6440251999999997</c:v>
                </c:pt>
                <c:pt idx="13580">
                  <c:v>7.4675620399999998</c:v>
                </c:pt>
                <c:pt idx="13581">
                  <c:v>7.0650698810000003</c:v>
                </c:pt>
                <c:pt idx="13582">
                  <c:v>6.812779119</c:v>
                </c:pt>
                <c:pt idx="13583">
                  <c:v>6.915710614</c:v>
                </c:pt>
                <c:pt idx="13584">
                  <c:v>6.5981985520000004</c:v>
                </c:pt>
                <c:pt idx="13585">
                  <c:v>6.6806526489999998</c:v>
                </c:pt>
                <c:pt idx="13586">
                  <c:v>6.647394297</c:v>
                </c:pt>
                <c:pt idx="13587">
                  <c:v>6.3690739169999997</c:v>
                </c:pt>
                <c:pt idx="13588">
                  <c:v>6.2639102400000004</c:v>
                </c:pt>
                <c:pt idx="13589">
                  <c:v>6.157813837</c:v>
                </c:pt>
                <c:pt idx="13590">
                  <c:v>5.9604242640000002</c:v>
                </c:pt>
                <c:pt idx="13591">
                  <c:v>5.9630622420000003</c:v>
                </c:pt>
                <c:pt idx="13592">
                  <c:v>9.5299573350000006</c:v>
                </c:pt>
                <c:pt idx="13593">
                  <c:v>12.985708710000001</c:v>
                </c:pt>
                <c:pt idx="13594">
                  <c:v>14.53557363</c:v>
                </c:pt>
                <c:pt idx="13595">
                  <c:v>15.879383020000001</c:v>
                </c:pt>
                <c:pt idx="13596">
                  <c:v>15.99035514</c:v>
                </c:pt>
                <c:pt idx="13597">
                  <c:v>15.764921380000001</c:v>
                </c:pt>
                <c:pt idx="13598">
                  <c:v>16.221825509999999</c:v>
                </c:pt>
                <c:pt idx="13599">
                  <c:v>16.20128308</c:v>
                </c:pt>
                <c:pt idx="13600">
                  <c:v>16.330801279999999</c:v>
                </c:pt>
                <c:pt idx="13601">
                  <c:v>16.613376779999999</c:v>
                </c:pt>
                <c:pt idx="13602">
                  <c:v>16.946135859999998</c:v>
                </c:pt>
                <c:pt idx="13603">
                  <c:v>17.283946060000002</c:v>
                </c:pt>
                <c:pt idx="13604">
                  <c:v>16.82332727</c:v>
                </c:pt>
                <c:pt idx="13605">
                  <c:v>16.657792659999998</c:v>
                </c:pt>
                <c:pt idx="13606">
                  <c:v>16.669170350000002</c:v>
                </c:pt>
                <c:pt idx="13607">
                  <c:v>16.40676844</c:v>
                </c:pt>
                <c:pt idx="13608">
                  <c:v>16.518308609999998</c:v>
                </c:pt>
                <c:pt idx="13609">
                  <c:v>16.871814780000001</c:v>
                </c:pt>
                <c:pt idx="13610">
                  <c:v>17.019293749999999</c:v>
                </c:pt>
                <c:pt idx="13611">
                  <c:v>16.916002930000001</c:v>
                </c:pt>
                <c:pt idx="13612">
                  <c:v>16.798587380000001</c:v>
                </c:pt>
                <c:pt idx="13613">
                  <c:v>17.166019639999998</c:v>
                </c:pt>
                <c:pt idx="13614">
                  <c:v>16.714169330000001</c:v>
                </c:pt>
                <c:pt idx="13615">
                  <c:v>16.62084342</c:v>
                </c:pt>
                <c:pt idx="13616">
                  <c:v>16.661334230000001</c:v>
                </c:pt>
                <c:pt idx="13617">
                  <c:v>16.824823869999999</c:v>
                </c:pt>
                <c:pt idx="13618">
                  <c:v>15.128282</c:v>
                </c:pt>
                <c:pt idx="13619">
                  <c:v>14.63442044</c:v>
                </c:pt>
                <c:pt idx="13620">
                  <c:v>13.96210164</c:v>
                </c:pt>
                <c:pt idx="13621">
                  <c:v>13.10734573</c:v>
                </c:pt>
                <c:pt idx="13622">
                  <c:v>14.81820151</c:v>
                </c:pt>
                <c:pt idx="13623">
                  <c:v>16.489332640000001</c:v>
                </c:pt>
                <c:pt idx="13624">
                  <c:v>16.618399239999999</c:v>
                </c:pt>
                <c:pt idx="13625">
                  <c:v>16.62226987</c:v>
                </c:pt>
                <c:pt idx="13626">
                  <c:v>16.660523080000001</c:v>
                </c:pt>
                <c:pt idx="13627">
                  <c:v>16.133896150000002</c:v>
                </c:pt>
                <c:pt idx="13628">
                  <c:v>16.08537278</c:v>
                </c:pt>
                <c:pt idx="13629">
                  <c:v>16.087835389999999</c:v>
                </c:pt>
                <c:pt idx="13630">
                  <c:v>15.509781009999999</c:v>
                </c:pt>
                <c:pt idx="13631">
                  <c:v>15.138386949999999</c:v>
                </c:pt>
                <c:pt idx="13632">
                  <c:v>14.7742372</c:v>
                </c:pt>
                <c:pt idx="13633">
                  <c:v>14.70970163</c:v>
                </c:pt>
                <c:pt idx="13634">
                  <c:v>15.010084689999999</c:v>
                </c:pt>
                <c:pt idx="13635">
                  <c:v>15.051090739999999</c:v>
                </c:pt>
                <c:pt idx="13636">
                  <c:v>16.418304939999999</c:v>
                </c:pt>
                <c:pt idx="13637">
                  <c:v>15.391024379999999</c:v>
                </c:pt>
                <c:pt idx="13638">
                  <c:v>15.2024337</c:v>
                </c:pt>
                <c:pt idx="13639">
                  <c:v>15.478721609999999</c:v>
                </c:pt>
                <c:pt idx="13640">
                  <c:v>14.73598155</c:v>
                </c:pt>
                <c:pt idx="13641">
                  <c:v>13.718596290000001</c:v>
                </c:pt>
                <c:pt idx="13642">
                  <c:v>13.660289300000001</c:v>
                </c:pt>
                <c:pt idx="13643">
                  <c:v>14.00454805</c:v>
                </c:pt>
                <c:pt idx="13644">
                  <c:v>15.281671859999999</c:v>
                </c:pt>
                <c:pt idx="13645">
                  <c:v>15.50387446</c:v>
                </c:pt>
                <c:pt idx="13646">
                  <c:v>15.591805559999999</c:v>
                </c:pt>
                <c:pt idx="13647">
                  <c:v>15.28827937</c:v>
                </c:pt>
                <c:pt idx="13648">
                  <c:v>15.252633769999999</c:v>
                </c:pt>
                <c:pt idx="13649">
                  <c:v>15.134500389999999</c:v>
                </c:pt>
                <c:pt idx="13650">
                  <c:v>15.45882956</c:v>
                </c:pt>
                <c:pt idx="13651">
                  <c:v>15.65605637</c:v>
                </c:pt>
                <c:pt idx="13652">
                  <c:v>15.823107050000001</c:v>
                </c:pt>
                <c:pt idx="13653">
                  <c:v>15.74949067</c:v>
                </c:pt>
                <c:pt idx="13654">
                  <c:v>15.777251440000001</c:v>
                </c:pt>
                <c:pt idx="13655">
                  <c:v>15.697488460000001</c:v>
                </c:pt>
                <c:pt idx="13656">
                  <c:v>15.54500741</c:v>
                </c:pt>
                <c:pt idx="13657">
                  <c:v>15.248885870000001</c:v>
                </c:pt>
                <c:pt idx="13658">
                  <c:v>14.97180197</c:v>
                </c:pt>
                <c:pt idx="13659">
                  <c:v>14.704732809999999</c:v>
                </c:pt>
                <c:pt idx="13660">
                  <c:v>14.308815620000001</c:v>
                </c:pt>
                <c:pt idx="13661">
                  <c:v>13.79161431</c:v>
                </c:pt>
                <c:pt idx="13662">
                  <c:v>13.87866062</c:v>
                </c:pt>
                <c:pt idx="13663">
                  <c:v>13.606192</c:v>
                </c:pt>
                <c:pt idx="13664">
                  <c:v>13.49926234</c:v>
                </c:pt>
                <c:pt idx="13665">
                  <c:v>13.47799532</c:v>
                </c:pt>
                <c:pt idx="13666">
                  <c:v>13.540823769999999</c:v>
                </c:pt>
                <c:pt idx="13667">
                  <c:v>13.677057939999999</c:v>
                </c:pt>
                <c:pt idx="13668">
                  <c:v>13.7697828</c:v>
                </c:pt>
                <c:pt idx="13669">
                  <c:v>13.80458479</c:v>
                </c:pt>
                <c:pt idx="13670">
                  <c:v>14.14193341</c:v>
                </c:pt>
                <c:pt idx="13671">
                  <c:v>14.497957250000001</c:v>
                </c:pt>
                <c:pt idx="13672">
                  <c:v>14.46261539</c:v>
                </c:pt>
                <c:pt idx="13673">
                  <c:v>14.8201774</c:v>
                </c:pt>
                <c:pt idx="13674">
                  <c:v>14.82079484</c:v>
                </c:pt>
                <c:pt idx="13675">
                  <c:v>14.69389748</c:v>
                </c:pt>
                <c:pt idx="13676">
                  <c:v>15.07037311</c:v>
                </c:pt>
                <c:pt idx="13677">
                  <c:v>15.391335099999999</c:v>
                </c:pt>
                <c:pt idx="13678">
                  <c:v>15.81399036</c:v>
                </c:pt>
                <c:pt idx="13679">
                  <c:v>16.253080650000001</c:v>
                </c:pt>
                <c:pt idx="13680">
                  <c:v>16.279305449999999</c:v>
                </c:pt>
                <c:pt idx="13681">
                  <c:v>16.23080685</c:v>
                </c:pt>
                <c:pt idx="13682">
                  <c:v>16.19414373</c:v>
                </c:pt>
                <c:pt idx="13683">
                  <c:v>15.610033919999999</c:v>
                </c:pt>
                <c:pt idx="13684">
                  <c:v>15.12090845</c:v>
                </c:pt>
                <c:pt idx="13685">
                  <c:v>15.52555029</c:v>
                </c:pt>
                <c:pt idx="13686">
                  <c:v>15.60975713</c:v>
                </c:pt>
                <c:pt idx="13687">
                  <c:v>16.379814209999999</c:v>
                </c:pt>
                <c:pt idx="13688">
                  <c:v>17.065647949999999</c:v>
                </c:pt>
                <c:pt idx="13689">
                  <c:v>16.127123640000001</c:v>
                </c:pt>
                <c:pt idx="13690">
                  <c:v>17.779018010000001</c:v>
                </c:pt>
                <c:pt idx="13691">
                  <c:v>17.898060529999999</c:v>
                </c:pt>
                <c:pt idx="13692">
                  <c:v>17.866408679999999</c:v>
                </c:pt>
                <c:pt idx="13693">
                  <c:v>17.694641000000001</c:v>
                </c:pt>
                <c:pt idx="13694">
                  <c:v>17.195386710000001</c:v>
                </c:pt>
                <c:pt idx="13695">
                  <c:v>17.288731389999999</c:v>
                </c:pt>
                <c:pt idx="13696">
                  <c:v>17.15340711</c:v>
                </c:pt>
                <c:pt idx="13697">
                  <c:v>17.570017759999999</c:v>
                </c:pt>
                <c:pt idx="13698">
                  <c:v>17.67001647</c:v>
                </c:pt>
                <c:pt idx="13699">
                  <c:v>17.702203470000001</c:v>
                </c:pt>
                <c:pt idx="13700">
                  <c:v>17.73488498</c:v>
                </c:pt>
                <c:pt idx="13701">
                  <c:v>17.486173900000001</c:v>
                </c:pt>
                <c:pt idx="13702">
                  <c:v>16.918931629999999</c:v>
                </c:pt>
                <c:pt idx="13703">
                  <c:v>16.605973800000001</c:v>
                </c:pt>
                <c:pt idx="13704">
                  <c:v>16.60700276</c:v>
                </c:pt>
                <c:pt idx="13705">
                  <c:v>16.409108159999999</c:v>
                </c:pt>
                <c:pt idx="13706">
                  <c:v>16.501860600000001</c:v>
                </c:pt>
                <c:pt idx="13707">
                  <c:v>16.629040669999998</c:v>
                </c:pt>
                <c:pt idx="13708">
                  <c:v>16.524891190000002</c:v>
                </c:pt>
                <c:pt idx="13709">
                  <c:v>16.40449117</c:v>
                </c:pt>
                <c:pt idx="13710">
                  <c:v>16.20855573</c:v>
                </c:pt>
                <c:pt idx="13711">
                  <c:v>15.888860899999999</c:v>
                </c:pt>
                <c:pt idx="13712">
                  <c:v>15.78243354</c:v>
                </c:pt>
                <c:pt idx="13713">
                  <c:v>15.168193390000001</c:v>
                </c:pt>
                <c:pt idx="13714">
                  <c:v>14.478549060000001</c:v>
                </c:pt>
                <c:pt idx="13715">
                  <c:v>14.096505260000001</c:v>
                </c:pt>
                <c:pt idx="13716">
                  <c:v>13.907490230000001</c:v>
                </c:pt>
                <c:pt idx="13717">
                  <c:v>13.88656192</c:v>
                </c:pt>
                <c:pt idx="13718">
                  <c:v>13.73591691</c:v>
                </c:pt>
                <c:pt idx="13719">
                  <c:v>13.48312089</c:v>
                </c:pt>
                <c:pt idx="13720">
                  <c:v>13.34641837</c:v>
                </c:pt>
                <c:pt idx="13721">
                  <c:v>13.273794390000001</c:v>
                </c:pt>
                <c:pt idx="13722">
                  <c:v>13.766442570000001</c:v>
                </c:pt>
                <c:pt idx="13723">
                  <c:v>14.16007293</c:v>
                </c:pt>
                <c:pt idx="13724">
                  <c:v>13.96744698</c:v>
                </c:pt>
                <c:pt idx="13725">
                  <c:v>13.96633027</c:v>
                </c:pt>
                <c:pt idx="13726">
                  <c:v>14.56548793</c:v>
                </c:pt>
                <c:pt idx="13727">
                  <c:v>14.71629718</c:v>
                </c:pt>
                <c:pt idx="13728">
                  <c:v>13.863221790000001</c:v>
                </c:pt>
                <c:pt idx="13729">
                  <c:v>13.5411968</c:v>
                </c:pt>
                <c:pt idx="13730">
                  <c:v>13.06388989</c:v>
                </c:pt>
                <c:pt idx="13731">
                  <c:v>12.883181629999999</c:v>
                </c:pt>
                <c:pt idx="13732">
                  <c:v>13.14042034</c:v>
                </c:pt>
                <c:pt idx="13733">
                  <c:v>12.56237492</c:v>
                </c:pt>
                <c:pt idx="13734">
                  <c:v>14.616952599999999</c:v>
                </c:pt>
                <c:pt idx="13735">
                  <c:v>15.471922859999999</c:v>
                </c:pt>
                <c:pt idx="13736">
                  <c:v>15.256288939999999</c:v>
                </c:pt>
                <c:pt idx="13737">
                  <c:v>15.294085020000001</c:v>
                </c:pt>
                <c:pt idx="13738">
                  <c:v>14.96084387</c:v>
                </c:pt>
                <c:pt idx="13739">
                  <c:v>14.404984560000001</c:v>
                </c:pt>
                <c:pt idx="13740">
                  <c:v>14.268819089999999</c:v>
                </c:pt>
                <c:pt idx="13741">
                  <c:v>14.351715710000001</c:v>
                </c:pt>
                <c:pt idx="13742">
                  <c:v>15.2357133</c:v>
                </c:pt>
                <c:pt idx="13743">
                  <c:v>15.851533509999999</c:v>
                </c:pt>
                <c:pt idx="13744">
                  <c:v>16.331939890000001</c:v>
                </c:pt>
                <c:pt idx="13745">
                  <c:v>16.6171389</c:v>
                </c:pt>
                <c:pt idx="13746">
                  <c:v>16.388583359999998</c:v>
                </c:pt>
                <c:pt idx="13747">
                  <c:v>16.12381104</c:v>
                </c:pt>
                <c:pt idx="13748">
                  <c:v>15.321511510000001</c:v>
                </c:pt>
                <c:pt idx="13749">
                  <c:v>15.19728813</c:v>
                </c:pt>
                <c:pt idx="13750">
                  <c:v>14.91484503</c:v>
                </c:pt>
                <c:pt idx="13751">
                  <c:v>14.757813909999999</c:v>
                </c:pt>
                <c:pt idx="13752">
                  <c:v>13.599988870000001</c:v>
                </c:pt>
                <c:pt idx="13753">
                  <c:v>12.74870735</c:v>
                </c:pt>
                <c:pt idx="13754">
                  <c:v>13.176636780000001</c:v>
                </c:pt>
                <c:pt idx="13755">
                  <c:v>13.962768219999999</c:v>
                </c:pt>
                <c:pt idx="13756">
                  <c:v>14.569076409999999</c:v>
                </c:pt>
                <c:pt idx="13757">
                  <c:v>14.97497609</c:v>
                </c:pt>
                <c:pt idx="13758">
                  <c:v>16.97300091</c:v>
                </c:pt>
                <c:pt idx="13759">
                  <c:v>17.792117990000001</c:v>
                </c:pt>
                <c:pt idx="13760">
                  <c:v>17.938559489999999</c:v>
                </c:pt>
                <c:pt idx="13761">
                  <c:v>18.012682510000001</c:v>
                </c:pt>
                <c:pt idx="13762">
                  <c:v>18.068483919999998</c:v>
                </c:pt>
                <c:pt idx="13763">
                  <c:v>18.072836729999999</c:v>
                </c:pt>
                <c:pt idx="13764">
                  <c:v>17.954439279999999</c:v>
                </c:pt>
                <c:pt idx="13765">
                  <c:v>17.703195520000001</c:v>
                </c:pt>
                <c:pt idx="13766">
                  <c:v>17.48950104</c:v>
                </c:pt>
                <c:pt idx="13767">
                  <c:v>17.601616249999999</c:v>
                </c:pt>
                <c:pt idx="13768">
                  <c:v>17.597834219999999</c:v>
                </c:pt>
                <c:pt idx="13769">
                  <c:v>17.94167418</c:v>
                </c:pt>
                <c:pt idx="13770">
                  <c:v>18.37694694</c:v>
                </c:pt>
                <c:pt idx="13771">
                  <c:v>17.654866800000001</c:v>
                </c:pt>
                <c:pt idx="13772">
                  <c:v>16.904172580000001</c:v>
                </c:pt>
                <c:pt idx="13773">
                  <c:v>16.33385157</c:v>
                </c:pt>
                <c:pt idx="13774">
                  <c:v>15.94425358</c:v>
                </c:pt>
                <c:pt idx="13775">
                  <c:v>15.500435530000001</c:v>
                </c:pt>
                <c:pt idx="13776">
                  <c:v>13.787641089999999</c:v>
                </c:pt>
                <c:pt idx="13777">
                  <c:v>12.96044404</c:v>
                </c:pt>
                <c:pt idx="13778">
                  <c:v>12.43965135</c:v>
                </c:pt>
                <c:pt idx="13779">
                  <c:v>12.116529910000001</c:v>
                </c:pt>
                <c:pt idx="13780">
                  <c:v>11.15937454</c:v>
                </c:pt>
                <c:pt idx="13781">
                  <c:v>11.235292749999999</c:v>
                </c:pt>
                <c:pt idx="13782">
                  <c:v>11.639920630000001</c:v>
                </c:pt>
                <c:pt idx="13783">
                  <c:v>12.74177935</c:v>
                </c:pt>
                <c:pt idx="13784">
                  <c:v>11.777454580000001</c:v>
                </c:pt>
                <c:pt idx="13785">
                  <c:v>11.06972684</c:v>
                </c:pt>
                <c:pt idx="13786">
                  <c:v>11.2998996</c:v>
                </c:pt>
                <c:pt idx="13787">
                  <c:v>11.64370695</c:v>
                </c:pt>
                <c:pt idx="13788">
                  <c:v>10.518474039999999</c:v>
                </c:pt>
                <c:pt idx="13789">
                  <c:v>10.932316589999999</c:v>
                </c:pt>
                <c:pt idx="13790">
                  <c:v>10.714050930000001</c:v>
                </c:pt>
                <c:pt idx="13791">
                  <c:v>11.75307782</c:v>
                </c:pt>
                <c:pt idx="13792">
                  <c:v>11.86749768</c:v>
                </c:pt>
                <c:pt idx="13793">
                  <c:v>12.169325799999999</c:v>
                </c:pt>
                <c:pt idx="13794">
                  <c:v>11.94062767</c:v>
                </c:pt>
                <c:pt idx="13795">
                  <c:v>10.466065690000001</c:v>
                </c:pt>
                <c:pt idx="13796">
                  <c:v>8.9968149190000002</c:v>
                </c:pt>
                <c:pt idx="13797">
                  <c:v>8.2183670230000008</c:v>
                </c:pt>
                <c:pt idx="13798">
                  <c:v>7.6314771869999998</c:v>
                </c:pt>
                <c:pt idx="13799">
                  <c:v>7.4641976940000001</c:v>
                </c:pt>
                <c:pt idx="13800">
                  <c:v>7.4413010750000002</c:v>
                </c:pt>
                <c:pt idx="13801">
                  <c:v>7.3722863649999999</c:v>
                </c:pt>
                <c:pt idx="13802">
                  <c:v>7.3736685849999999</c:v>
                </c:pt>
                <c:pt idx="13803">
                  <c:v>7.5060557560000003</c:v>
                </c:pt>
                <c:pt idx="13804">
                  <c:v>7.8654753279999996</c:v>
                </c:pt>
                <c:pt idx="13805">
                  <c:v>8.2482847869999993</c:v>
                </c:pt>
                <c:pt idx="13806">
                  <c:v>8.3407045950000001</c:v>
                </c:pt>
                <c:pt idx="13807">
                  <c:v>8.3636239240000005</c:v>
                </c:pt>
                <c:pt idx="13808">
                  <c:v>8.3308525590000002</c:v>
                </c:pt>
                <c:pt idx="13809">
                  <c:v>8.3150960969999996</c:v>
                </c:pt>
                <c:pt idx="13810">
                  <c:v>8.4854196379999998</c:v>
                </c:pt>
                <c:pt idx="13811">
                  <c:v>8.6341992570000006</c:v>
                </c:pt>
                <c:pt idx="13812">
                  <c:v>8.5565643369999993</c:v>
                </c:pt>
                <c:pt idx="13813">
                  <c:v>8.5541638029999998</c:v>
                </c:pt>
                <c:pt idx="13814">
                  <c:v>8.752197228</c:v>
                </c:pt>
                <c:pt idx="13815">
                  <c:v>8.6001478470000006</c:v>
                </c:pt>
                <c:pt idx="13816">
                  <c:v>8.9051753500000004</c:v>
                </c:pt>
                <c:pt idx="13817">
                  <c:v>9.0264104409999995</c:v>
                </c:pt>
                <c:pt idx="13818">
                  <c:v>9.1468566819999992</c:v>
                </c:pt>
                <c:pt idx="13819">
                  <c:v>9.1795831309999993</c:v>
                </c:pt>
                <c:pt idx="13820">
                  <c:v>9.0249711240000003</c:v>
                </c:pt>
                <c:pt idx="13821">
                  <c:v>8.9618601410000007</c:v>
                </c:pt>
                <c:pt idx="13822">
                  <c:v>9.2418806440000001</c:v>
                </c:pt>
                <c:pt idx="13823">
                  <c:v>9.6123624989999996</c:v>
                </c:pt>
                <c:pt idx="13824">
                  <c:v>9.6259257330000008</c:v>
                </c:pt>
                <c:pt idx="13825">
                  <c:v>9.6601775609999994</c:v>
                </c:pt>
                <c:pt idx="13826">
                  <c:v>9.6794528849999999</c:v>
                </c:pt>
                <c:pt idx="13827">
                  <c:v>9.5753202230000003</c:v>
                </c:pt>
                <c:pt idx="13828">
                  <c:v>9.5815350420000005</c:v>
                </c:pt>
                <c:pt idx="13829">
                  <c:v>9.5949073390000006</c:v>
                </c:pt>
                <c:pt idx="13830">
                  <c:v>9.6385080419999998</c:v>
                </c:pt>
                <c:pt idx="13831">
                  <c:v>9.6244863259999995</c:v>
                </c:pt>
                <c:pt idx="13832">
                  <c:v>9.6876105300000006</c:v>
                </c:pt>
                <c:pt idx="13833">
                  <c:v>11.6425977</c:v>
                </c:pt>
                <c:pt idx="13834">
                  <c:v>12.99658455</c:v>
                </c:pt>
                <c:pt idx="13835">
                  <c:v>12.98551529</c:v>
                </c:pt>
                <c:pt idx="13836">
                  <c:v>12.8548844</c:v>
                </c:pt>
                <c:pt idx="13837">
                  <c:v>12.732612570000001</c:v>
                </c:pt>
                <c:pt idx="13838">
                  <c:v>12.303352479999999</c:v>
                </c:pt>
                <c:pt idx="13839">
                  <c:v>12.522117140000001</c:v>
                </c:pt>
                <c:pt idx="13840">
                  <c:v>12.384729269999999</c:v>
                </c:pt>
                <c:pt idx="13841">
                  <c:v>12.99017578</c:v>
                </c:pt>
                <c:pt idx="13842">
                  <c:v>12.882602889999999</c:v>
                </c:pt>
                <c:pt idx="13843">
                  <c:v>12.966988519999999</c:v>
                </c:pt>
                <c:pt idx="13844">
                  <c:v>12.38371285</c:v>
                </c:pt>
                <c:pt idx="13845">
                  <c:v>13.431916599999999</c:v>
                </c:pt>
                <c:pt idx="13846">
                  <c:v>13.29500855</c:v>
                </c:pt>
                <c:pt idx="13847">
                  <c:v>12.350311469999999</c:v>
                </c:pt>
                <c:pt idx="13848">
                  <c:v>12.07533462</c:v>
                </c:pt>
                <c:pt idx="13849">
                  <c:v>12.788540530000001</c:v>
                </c:pt>
                <c:pt idx="13850">
                  <c:v>13.356044649999999</c:v>
                </c:pt>
                <c:pt idx="13851">
                  <c:v>12.962066249999999</c:v>
                </c:pt>
                <c:pt idx="13852">
                  <c:v>13.400654640000001</c:v>
                </c:pt>
                <c:pt idx="13853">
                  <c:v>13.109366079999999</c:v>
                </c:pt>
                <c:pt idx="13854">
                  <c:v>12.357447479999999</c:v>
                </c:pt>
                <c:pt idx="13855">
                  <c:v>12.10098183</c:v>
                </c:pt>
                <c:pt idx="13856">
                  <c:v>11.726555919999999</c:v>
                </c:pt>
                <c:pt idx="13857">
                  <c:v>11.37909653</c:v>
                </c:pt>
                <c:pt idx="13858">
                  <c:v>11.18588544</c:v>
                </c:pt>
                <c:pt idx="13859">
                  <c:v>11.0370837</c:v>
                </c:pt>
                <c:pt idx="13860">
                  <c:v>11.01262605</c:v>
                </c:pt>
                <c:pt idx="13861">
                  <c:v>11.081371170000001</c:v>
                </c:pt>
                <c:pt idx="13862">
                  <c:v>11.0820835</c:v>
                </c:pt>
                <c:pt idx="13863">
                  <c:v>11.27031086</c:v>
                </c:pt>
                <c:pt idx="13864">
                  <c:v>11.335837529999999</c:v>
                </c:pt>
                <c:pt idx="13865">
                  <c:v>11.006226420000001</c:v>
                </c:pt>
                <c:pt idx="13866">
                  <c:v>10.9719043</c:v>
                </c:pt>
                <c:pt idx="13867">
                  <c:v>10.89587315</c:v>
                </c:pt>
                <c:pt idx="13868">
                  <c:v>11.03784338</c:v>
                </c:pt>
                <c:pt idx="13869">
                  <c:v>11.17741846</c:v>
                </c:pt>
                <c:pt idx="13870">
                  <c:v>11.206893060000001</c:v>
                </c:pt>
                <c:pt idx="13871">
                  <c:v>11.30441809</c:v>
                </c:pt>
                <c:pt idx="13872">
                  <c:v>11.1308305</c:v>
                </c:pt>
                <c:pt idx="13873">
                  <c:v>10.441746119999999</c:v>
                </c:pt>
                <c:pt idx="13874">
                  <c:v>10.14828483</c:v>
                </c:pt>
                <c:pt idx="13875">
                  <c:v>10.349868450000001</c:v>
                </c:pt>
                <c:pt idx="13876">
                  <c:v>10.359223549999999</c:v>
                </c:pt>
                <c:pt idx="13877">
                  <c:v>10.00021877</c:v>
                </c:pt>
                <c:pt idx="13878">
                  <c:v>9.2496257770000003</c:v>
                </c:pt>
                <c:pt idx="13879">
                  <c:v>8.9979784639999991</c:v>
                </c:pt>
                <c:pt idx="13880">
                  <c:v>8.5313451550000003</c:v>
                </c:pt>
                <c:pt idx="13881">
                  <c:v>7.8873964509999999</c:v>
                </c:pt>
                <c:pt idx="13882">
                  <c:v>7.6509021419999996</c:v>
                </c:pt>
                <c:pt idx="13883">
                  <c:v>8.0557118120000002</c:v>
                </c:pt>
                <c:pt idx="13884">
                  <c:v>7.5130230100000004</c:v>
                </c:pt>
                <c:pt idx="13885">
                  <c:v>6.7528236259999996</c:v>
                </c:pt>
                <c:pt idx="13886">
                  <c:v>7.051124046</c:v>
                </c:pt>
                <c:pt idx="13887">
                  <c:v>8.1411779119999998</c:v>
                </c:pt>
                <c:pt idx="13888">
                  <c:v>9.0292210809999993</c:v>
                </c:pt>
                <c:pt idx="13889">
                  <c:v>10.124212269999999</c:v>
                </c:pt>
                <c:pt idx="13890">
                  <c:v>10.03029059</c:v>
                </c:pt>
                <c:pt idx="13891">
                  <c:v>7.835632854</c:v>
                </c:pt>
                <c:pt idx="13892">
                  <c:v>7.5682807429999999</c:v>
                </c:pt>
                <c:pt idx="13893">
                  <c:v>8.1672173150000003</c:v>
                </c:pt>
                <c:pt idx="13894">
                  <c:v>8.3590485690000005</c:v>
                </c:pt>
                <c:pt idx="13895">
                  <c:v>8.6657303859999999</c:v>
                </c:pt>
                <c:pt idx="13896">
                  <c:v>8.6993744829999997</c:v>
                </c:pt>
                <c:pt idx="13897">
                  <c:v>8.4581490650000006</c:v>
                </c:pt>
                <c:pt idx="13898">
                  <c:v>8.2590868890000007</c:v>
                </c:pt>
                <c:pt idx="13899">
                  <c:v>8.3012023020000001</c:v>
                </c:pt>
                <c:pt idx="13900">
                  <c:v>8.3415092679999994</c:v>
                </c:pt>
                <c:pt idx="13901">
                  <c:v>8.3433726480000008</c:v>
                </c:pt>
                <c:pt idx="13902">
                  <c:v>8.3288405510000008</c:v>
                </c:pt>
                <c:pt idx="13903">
                  <c:v>8.2799484700000008</c:v>
                </c:pt>
                <c:pt idx="13904">
                  <c:v>8.2986842359999997</c:v>
                </c:pt>
                <c:pt idx="13905">
                  <c:v>8.3670107819999995</c:v>
                </c:pt>
                <c:pt idx="13906">
                  <c:v>8.4182230730000001</c:v>
                </c:pt>
                <c:pt idx="13907">
                  <c:v>8.5164349129999994</c:v>
                </c:pt>
                <c:pt idx="13908">
                  <c:v>8.5768061089999996</c:v>
                </c:pt>
                <c:pt idx="13909">
                  <c:v>8.7773991690000006</c:v>
                </c:pt>
                <c:pt idx="13910">
                  <c:v>8.9483496690000006</c:v>
                </c:pt>
                <c:pt idx="13911">
                  <c:v>9.4335188890000001</c:v>
                </c:pt>
                <c:pt idx="13912">
                  <c:v>10.099593410000001</c:v>
                </c:pt>
                <c:pt idx="13913">
                  <c:v>10.351022739999999</c:v>
                </c:pt>
                <c:pt idx="13914">
                  <c:v>10.83097605</c:v>
                </c:pt>
                <c:pt idx="13915">
                  <c:v>10.794423050000001</c:v>
                </c:pt>
                <c:pt idx="13916">
                  <c:v>10.53982544</c:v>
                </c:pt>
                <c:pt idx="13917">
                  <c:v>10.56538173</c:v>
                </c:pt>
                <c:pt idx="13918">
                  <c:v>10.878849779999999</c:v>
                </c:pt>
                <c:pt idx="13919">
                  <c:v>10.842032400000001</c:v>
                </c:pt>
                <c:pt idx="13920">
                  <c:v>10.50954276</c:v>
                </c:pt>
                <c:pt idx="13921">
                  <c:v>10.333882020000001</c:v>
                </c:pt>
                <c:pt idx="13922">
                  <c:v>10.223992969999999</c:v>
                </c:pt>
                <c:pt idx="13923">
                  <c:v>10.35164745</c:v>
                </c:pt>
                <c:pt idx="13924">
                  <c:v>10.150742060000001</c:v>
                </c:pt>
                <c:pt idx="13925">
                  <c:v>9.7927040299999994</c:v>
                </c:pt>
                <c:pt idx="13926">
                  <c:v>9.6005943340000002</c:v>
                </c:pt>
                <c:pt idx="13927">
                  <c:v>9.5619543490000005</c:v>
                </c:pt>
                <c:pt idx="13928">
                  <c:v>9.6061553859999993</c:v>
                </c:pt>
                <c:pt idx="13929">
                  <c:v>9.76535522</c:v>
                </c:pt>
                <c:pt idx="13930">
                  <c:v>9.424173819</c:v>
                </c:pt>
                <c:pt idx="13931">
                  <c:v>9.1638230830000005</c:v>
                </c:pt>
                <c:pt idx="13932">
                  <c:v>9.087041675</c:v>
                </c:pt>
                <c:pt idx="13933">
                  <c:v>9.0999629859999995</c:v>
                </c:pt>
                <c:pt idx="13934">
                  <c:v>9.8057948419999992</c:v>
                </c:pt>
                <c:pt idx="13935">
                  <c:v>9.5821799100000007</c:v>
                </c:pt>
                <c:pt idx="13936">
                  <c:v>9.8585785319999992</c:v>
                </c:pt>
                <c:pt idx="13937">
                  <c:v>10.08473425</c:v>
                </c:pt>
                <c:pt idx="13938">
                  <c:v>10.72376802</c:v>
                </c:pt>
                <c:pt idx="13939">
                  <c:v>11.005679499999999</c:v>
                </c:pt>
                <c:pt idx="13940">
                  <c:v>11.277265440000001</c:v>
                </c:pt>
                <c:pt idx="13941">
                  <c:v>11.37243997</c:v>
                </c:pt>
                <c:pt idx="13942">
                  <c:v>12.336321140000001</c:v>
                </c:pt>
                <c:pt idx="13943">
                  <c:v>12.395039880000001</c:v>
                </c:pt>
                <c:pt idx="13944">
                  <c:v>12.59371492</c:v>
                </c:pt>
                <c:pt idx="13945">
                  <c:v>12.266096040000001</c:v>
                </c:pt>
                <c:pt idx="13946">
                  <c:v>10.81469652</c:v>
                </c:pt>
                <c:pt idx="13947">
                  <c:v>9.7905487820000001</c:v>
                </c:pt>
                <c:pt idx="13948">
                  <c:v>9.8488553260000007</c:v>
                </c:pt>
                <c:pt idx="13949">
                  <c:v>10.23942152</c:v>
                </c:pt>
                <c:pt idx="13950">
                  <c:v>11.2079241</c:v>
                </c:pt>
                <c:pt idx="13951">
                  <c:v>11.201035060000001</c:v>
                </c:pt>
                <c:pt idx="13952">
                  <c:v>11.229535909999999</c:v>
                </c:pt>
                <c:pt idx="13953">
                  <c:v>11.28216151</c:v>
                </c:pt>
                <c:pt idx="13954">
                  <c:v>11.19635768</c:v>
                </c:pt>
                <c:pt idx="13955">
                  <c:v>11.10984113</c:v>
                </c:pt>
                <c:pt idx="13956">
                  <c:v>11.32453716</c:v>
                </c:pt>
                <c:pt idx="13957">
                  <c:v>11.40862523</c:v>
                </c:pt>
                <c:pt idx="13958">
                  <c:v>11.57109726</c:v>
                </c:pt>
                <c:pt idx="13959">
                  <c:v>11.54725429</c:v>
                </c:pt>
                <c:pt idx="13960">
                  <c:v>11.30003496</c:v>
                </c:pt>
                <c:pt idx="13961">
                  <c:v>11.007132390000001</c:v>
                </c:pt>
                <c:pt idx="13962">
                  <c:v>11.13814354</c:v>
                </c:pt>
                <c:pt idx="13963">
                  <c:v>11.306401859999999</c:v>
                </c:pt>
                <c:pt idx="13964">
                  <c:v>11.336087429999999</c:v>
                </c:pt>
                <c:pt idx="13965">
                  <c:v>10.923410049999999</c:v>
                </c:pt>
                <c:pt idx="13966">
                  <c:v>10.4764403</c:v>
                </c:pt>
                <c:pt idx="13967">
                  <c:v>10.455922360000001</c:v>
                </c:pt>
                <c:pt idx="13968">
                  <c:v>10.399751269999999</c:v>
                </c:pt>
                <c:pt idx="13969">
                  <c:v>10.419771770000001</c:v>
                </c:pt>
                <c:pt idx="13970">
                  <c:v>10.372093939999999</c:v>
                </c:pt>
                <c:pt idx="13971">
                  <c:v>10.06183049</c:v>
                </c:pt>
                <c:pt idx="13972">
                  <c:v>9.8193377339999994</c:v>
                </c:pt>
                <c:pt idx="13973">
                  <c:v>9.6164860020000003</c:v>
                </c:pt>
                <c:pt idx="13974">
                  <c:v>9.1017011710000002</c:v>
                </c:pt>
                <c:pt idx="13975">
                  <c:v>9.1858994079999992</c:v>
                </c:pt>
                <c:pt idx="13976">
                  <c:v>8.7736395720000004</c:v>
                </c:pt>
                <c:pt idx="13977">
                  <c:v>7.7979004190000003</c:v>
                </c:pt>
                <c:pt idx="13978">
                  <c:v>8.8474511010000008</c:v>
                </c:pt>
                <c:pt idx="13979">
                  <c:v>8.8760954210000005</c:v>
                </c:pt>
                <c:pt idx="13980">
                  <c:v>9.5713372680000006</c:v>
                </c:pt>
                <c:pt idx="13981">
                  <c:v>10.678772199999999</c:v>
                </c:pt>
                <c:pt idx="13982">
                  <c:v>10.67250952</c:v>
                </c:pt>
                <c:pt idx="13983">
                  <c:v>10.57184911</c:v>
                </c:pt>
                <c:pt idx="13984">
                  <c:v>10.47617361</c:v>
                </c:pt>
                <c:pt idx="13985">
                  <c:v>10.203408980000001</c:v>
                </c:pt>
                <c:pt idx="13986">
                  <c:v>9.6189527659999996</c:v>
                </c:pt>
                <c:pt idx="13987">
                  <c:v>9.3044802250000007</c:v>
                </c:pt>
                <c:pt idx="13988">
                  <c:v>9.9251742919999995</c:v>
                </c:pt>
                <c:pt idx="13989">
                  <c:v>10.833804710000001</c:v>
                </c:pt>
                <c:pt idx="13990">
                  <c:v>11.22056175</c:v>
                </c:pt>
                <c:pt idx="13991">
                  <c:v>11.076876309999999</c:v>
                </c:pt>
                <c:pt idx="13992">
                  <c:v>11.020865300000001</c:v>
                </c:pt>
                <c:pt idx="13993">
                  <c:v>10.88542028</c:v>
                </c:pt>
                <c:pt idx="13994">
                  <c:v>10.809261380000001</c:v>
                </c:pt>
                <c:pt idx="13995">
                  <c:v>10.80454806</c:v>
                </c:pt>
                <c:pt idx="13996">
                  <c:v>10.68411165</c:v>
                </c:pt>
                <c:pt idx="13997">
                  <c:v>10.476399860000001</c:v>
                </c:pt>
                <c:pt idx="13998">
                  <c:v>10.40053545</c:v>
                </c:pt>
                <c:pt idx="13999">
                  <c:v>10.37624559</c:v>
                </c:pt>
                <c:pt idx="14000">
                  <c:v>10.28080703</c:v>
                </c:pt>
                <c:pt idx="14001">
                  <c:v>10.132865109999999</c:v>
                </c:pt>
                <c:pt idx="14002">
                  <c:v>10.14718995</c:v>
                </c:pt>
                <c:pt idx="14003">
                  <c:v>10.02384666</c:v>
                </c:pt>
                <c:pt idx="14004">
                  <c:v>9.8872580120000002</c:v>
                </c:pt>
                <c:pt idx="14005">
                  <c:v>9.7057675569999997</c:v>
                </c:pt>
                <c:pt idx="14006">
                  <c:v>9.5549116860000005</c:v>
                </c:pt>
                <c:pt idx="14007">
                  <c:v>9.508262727</c:v>
                </c:pt>
                <c:pt idx="14008">
                  <c:v>9.4621759749999992</c:v>
                </c:pt>
                <c:pt idx="14009">
                  <c:v>9.3481875950000006</c:v>
                </c:pt>
                <c:pt idx="14010">
                  <c:v>9.1636393910000002</c:v>
                </c:pt>
                <c:pt idx="14011">
                  <c:v>9.1274321660000002</c:v>
                </c:pt>
                <c:pt idx="14012">
                  <c:v>8.996546575</c:v>
                </c:pt>
                <c:pt idx="14013">
                  <c:v>9.0720812810000009</c:v>
                </c:pt>
                <c:pt idx="14014">
                  <c:v>8.8153094949999993</c:v>
                </c:pt>
                <c:pt idx="14015">
                  <c:v>8.9988748350000005</c:v>
                </c:pt>
                <c:pt idx="14016">
                  <c:v>8.4549100040000003</c:v>
                </c:pt>
                <c:pt idx="14017">
                  <c:v>7.9750901750000001</c:v>
                </c:pt>
                <c:pt idx="14018">
                  <c:v>7.7782569300000004</c:v>
                </c:pt>
                <c:pt idx="14019">
                  <c:v>7.4803292170000004</c:v>
                </c:pt>
                <c:pt idx="14020">
                  <c:v>7.4188547619999996</c:v>
                </c:pt>
                <c:pt idx="14021">
                  <c:v>7.3514529639999999</c:v>
                </c:pt>
                <c:pt idx="14022">
                  <c:v>7.8856365889999998</c:v>
                </c:pt>
                <c:pt idx="14023">
                  <c:v>7.6141295920000003</c:v>
                </c:pt>
                <c:pt idx="14024">
                  <c:v>7.0463431060000001</c:v>
                </c:pt>
                <c:pt idx="14025">
                  <c:v>7.3139343219999997</c:v>
                </c:pt>
                <c:pt idx="14026">
                  <c:v>7.2521645689999996</c:v>
                </c:pt>
                <c:pt idx="14027">
                  <c:v>7.1698376530000001</c:v>
                </c:pt>
                <c:pt idx="14028">
                  <c:v>7.4547405290000004</c:v>
                </c:pt>
                <c:pt idx="14029">
                  <c:v>7.3047791679999996</c:v>
                </c:pt>
                <c:pt idx="14030">
                  <c:v>7.627894832</c:v>
                </c:pt>
                <c:pt idx="14031">
                  <c:v>7.9528365499999998</c:v>
                </c:pt>
                <c:pt idx="14032">
                  <c:v>8.3073050609999992</c:v>
                </c:pt>
                <c:pt idx="14033">
                  <c:v>8.6355615029999999</c:v>
                </c:pt>
                <c:pt idx="14034">
                  <c:v>8.9595479620000003</c:v>
                </c:pt>
                <c:pt idx="14035">
                  <c:v>8.8406866480000001</c:v>
                </c:pt>
                <c:pt idx="14036">
                  <c:v>8.3449240170000003</c:v>
                </c:pt>
                <c:pt idx="14037">
                  <c:v>8.2363194990000004</c:v>
                </c:pt>
                <c:pt idx="14038">
                  <c:v>8.047788873</c:v>
                </c:pt>
                <c:pt idx="14039">
                  <c:v>7.3853116849999996</c:v>
                </c:pt>
                <c:pt idx="14040">
                  <c:v>7.6152626379999999</c:v>
                </c:pt>
                <c:pt idx="14041">
                  <c:v>7.9162461630000003</c:v>
                </c:pt>
                <c:pt idx="14042">
                  <c:v>7.9307154329999996</c:v>
                </c:pt>
                <c:pt idx="14043">
                  <c:v>7.8576501639999998</c:v>
                </c:pt>
                <c:pt idx="14044">
                  <c:v>7.8871493060000004</c:v>
                </c:pt>
                <c:pt idx="14045">
                  <c:v>7.9255655579999997</c:v>
                </c:pt>
                <c:pt idx="14046">
                  <c:v>7.8793860010000003</c:v>
                </c:pt>
                <c:pt idx="14047">
                  <c:v>7.9157677670000002</c:v>
                </c:pt>
                <c:pt idx="14048">
                  <c:v>7.9320933269999996</c:v>
                </c:pt>
                <c:pt idx="14049">
                  <c:v>7.886097672</c:v>
                </c:pt>
                <c:pt idx="14050">
                  <c:v>8.0321891559999994</c:v>
                </c:pt>
                <c:pt idx="14051">
                  <c:v>8.2140381100000006</c:v>
                </c:pt>
                <c:pt idx="14052">
                  <c:v>8.3753963739999993</c:v>
                </c:pt>
                <c:pt idx="14053">
                  <c:v>8.7601358470000008</c:v>
                </c:pt>
                <c:pt idx="14054">
                  <c:v>8.9245425790000006</c:v>
                </c:pt>
                <c:pt idx="14055">
                  <c:v>9.0761911489999996</c:v>
                </c:pt>
                <c:pt idx="14056">
                  <c:v>9.6258631119999993</c:v>
                </c:pt>
                <c:pt idx="14057">
                  <c:v>9.5231540030000001</c:v>
                </c:pt>
                <c:pt idx="14058">
                  <c:v>9.2795444420000006</c:v>
                </c:pt>
                <c:pt idx="14059">
                  <c:v>9.0048971949999999</c:v>
                </c:pt>
                <c:pt idx="14060">
                  <c:v>9.2276846090000006</c:v>
                </c:pt>
                <c:pt idx="14061">
                  <c:v>9.4333384389999999</c:v>
                </c:pt>
                <c:pt idx="14062">
                  <c:v>9.2347978029999993</c:v>
                </c:pt>
                <c:pt idx="14063">
                  <c:v>8.7072663680000009</c:v>
                </c:pt>
                <c:pt idx="14064">
                  <c:v>8.4552621949999995</c:v>
                </c:pt>
                <c:pt idx="14065">
                  <c:v>8.1453983559999994</c:v>
                </c:pt>
                <c:pt idx="14066">
                  <c:v>7.8909074349999999</c:v>
                </c:pt>
                <c:pt idx="14067">
                  <c:v>7.9061409390000001</c:v>
                </c:pt>
                <c:pt idx="14068">
                  <c:v>7.9811462899999999</c:v>
                </c:pt>
                <c:pt idx="14069">
                  <c:v>8.0757459649999994</c:v>
                </c:pt>
                <c:pt idx="14070">
                  <c:v>7.8726020160000001</c:v>
                </c:pt>
                <c:pt idx="14071">
                  <c:v>7.6313816230000002</c:v>
                </c:pt>
                <c:pt idx="14072">
                  <c:v>8.8489789069999993</c:v>
                </c:pt>
                <c:pt idx="14073">
                  <c:v>9.2259365300000002</c:v>
                </c:pt>
                <c:pt idx="14074">
                  <c:v>8.9111916630000003</c:v>
                </c:pt>
                <c:pt idx="14075">
                  <c:v>9.0202484179999995</c:v>
                </c:pt>
                <c:pt idx="14076">
                  <c:v>8.4125084640000001</c:v>
                </c:pt>
                <c:pt idx="14077">
                  <c:v>8.0236053789999993</c:v>
                </c:pt>
                <c:pt idx="14078">
                  <c:v>7.8860849960000001</c:v>
                </c:pt>
                <c:pt idx="14079">
                  <c:v>7.946119683</c:v>
                </c:pt>
                <c:pt idx="14080">
                  <c:v>8.090809127</c:v>
                </c:pt>
                <c:pt idx="14081">
                  <c:v>8.2242671430000005</c:v>
                </c:pt>
                <c:pt idx="14082">
                  <c:v>8.3949031260000009</c:v>
                </c:pt>
                <c:pt idx="14083">
                  <c:v>8.3852913830000002</c:v>
                </c:pt>
                <c:pt idx="14084">
                  <c:v>8.5354792800000006</c:v>
                </c:pt>
                <c:pt idx="14085">
                  <c:v>8.6300661040000008</c:v>
                </c:pt>
                <c:pt idx="14086">
                  <c:v>8.6100533460000008</c:v>
                </c:pt>
                <c:pt idx="14087">
                  <c:v>8.5431347940000002</c:v>
                </c:pt>
                <c:pt idx="14088">
                  <c:v>8.6367528369999995</c:v>
                </c:pt>
                <c:pt idx="14089">
                  <c:v>9.7212148930000009</c:v>
                </c:pt>
                <c:pt idx="14090">
                  <c:v>14.491370010000001</c:v>
                </c:pt>
                <c:pt idx="14091">
                  <c:v>15.34307527</c:v>
                </c:pt>
                <c:pt idx="14092">
                  <c:v>17.3454193</c:v>
                </c:pt>
                <c:pt idx="14093">
                  <c:v>17.401356839999998</c:v>
                </c:pt>
                <c:pt idx="14094">
                  <c:v>17.366824520000002</c:v>
                </c:pt>
                <c:pt idx="14095">
                  <c:v>17.678238919999998</c:v>
                </c:pt>
                <c:pt idx="14096">
                  <c:v>18.16468004</c:v>
                </c:pt>
                <c:pt idx="14097">
                  <c:v>19.57406692</c:v>
                </c:pt>
                <c:pt idx="14098">
                  <c:v>17.858210140000001</c:v>
                </c:pt>
                <c:pt idx="14099">
                  <c:v>17.7833097</c:v>
                </c:pt>
                <c:pt idx="14100">
                  <c:v>19.128000499999999</c:v>
                </c:pt>
                <c:pt idx="14101">
                  <c:v>20.195905360000001</c:v>
                </c:pt>
                <c:pt idx="14102">
                  <c:v>21.171568019999999</c:v>
                </c:pt>
                <c:pt idx="14103">
                  <c:v>21.517886300000001</c:v>
                </c:pt>
                <c:pt idx="14104">
                  <c:v>21.602282630000001</c:v>
                </c:pt>
                <c:pt idx="14105">
                  <c:v>21.467612809999999</c:v>
                </c:pt>
                <c:pt idx="14106">
                  <c:v>21.514596229999999</c:v>
                </c:pt>
                <c:pt idx="14107">
                  <c:v>20.408769079999999</c:v>
                </c:pt>
                <c:pt idx="14108">
                  <c:v>19.370717549999998</c:v>
                </c:pt>
                <c:pt idx="14109">
                  <c:v>18.97522034</c:v>
                </c:pt>
                <c:pt idx="14110">
                  <c:v>18.254467850000001</c:v>
                </c:pt>
                <c:pt idx="14111">
                  <c:v>17.779559280000001</c:v>
                </c:pt>
                <c:pt idx="14112">
                  <c:v>17.279284319999999</c:v>
                </c:pt>
                <c:pt idx="14113">
                  <c:v>15.39557737</c:v>
                </c:pt>
                <c:pt idx="14114">
                  <c:v>15.6241734</c:v>
                </c:pt>
                <c:pt idx="14115">
                  <c:v>14.400151579999999</c:v>
                </c:pt>
                <c:pt idx="14116">
                  <c:v>13.960840859999999</c:v>
                </c:pt>
                <c:pt idx="14117">
                  <c:v>13.128156089999999</c:v>
                </c:pt>
                <c:pt idx="14118">
                  <c:v>12.36666262</c:v>
                </c:pt>
                <c:pt idx="14119">
                  <c:v>11.55715249</c:v>
                </c:pt>
                <c:pt idx="14120">
                  <c:v>11.035825089999999</c:v>
                </c:pt>
                <c:pt idx="14121">
                  <c:v>10.311182410000001</c:v>
                </c:pt>
                <c:pt idx="14122">
                  <c:v>10.16202509</c:v>
                </c:pt>
                <c:pt idx="14123">
                  <c:v>10.355394479999999</c:v>
                </c:pt>
                <c:pt idx="14124">
                  <c:v>11.85864396</c:v>
                </c:pt>
                <c:pt idx="14125">
                  <c:v>12.617748000000001</c:v>
                </c:pt>
                <c:pt idx="14126">
                  <c:v>14.384007069999999</c:v>
                </c:pt>
                <c:pt idx="14127">
                  <c:v>15.813791849999999</c:v>
                </c:pt>
                <c:pt idx="14128">
                  <c:v>16.126584950000002</c:v>
                </c:pt>
                <c:pt idx="14129">
                  <c:v>16.244923150000002</c:v>
                </c:pt>
                <c:pt idx="14130">
                  <c:v>16.475021659999999</c:v>
                </c:pt>
                <c:pt idx="14131">
                  <c:v>17.03207102</c:v>
                </c:pt>
                <c:pt idx="14132">
                  <c:v>17.07642946</c:v>
                </c:pt>
                <c:pt idx="14133">
                  <c:v>15.389682219999999</c:v>
                </c:pt>
                <c:pt idx="14134">
                  <c:v>12.832682180000001</c:v>
                </c:pt>
                <c:pt idx="14135">
                  <c:v>11.74732721</c:v>
                </c:pt>
                <c:pt idx="14136">
                  <c:v>11.637142409999999</c:v>
                </c:pt>
                <c:pt idx="14137">
                  <c:v>11.597837220000001</c:v>
                </c:pt>
                <c:pt idx="14138">
                  <c:v>10.33391578</c:v>
                </c:pt>
                <c:pt idx="14139">
                  <c:v>10.35475038</c:v>
                </c:pt>
                <c:pt idx="14140">
                  <c:v>12.580990249999999</c:v>
                </c:pt>
                <c:pt idx="14141">
                  <c:v>13.03169288</c:v>
                </c:pt>
                <c:pt idx="14142">
                  <c:v>13.754969210000001</c:v>
                </c:pt>
                <c:pt idx="14143">
                  <c:v>12.815804249999999</c:v>
                </c:pt>
                <c:pt idx="14144">
                  <c:v>10.11618664</c:v>
                </c:pt>
                <c:pt idx="14145">
                  <c:v>9.5982541080000008</c:v>
                </c:pt>
                <c:pt idx="14146">
                  <c:v>12.50997763</c:v>
                </c:pt>
                <c:pt idx="14147">
                  <c:v>12.16159788</c:v>
                </c:pt>
                <c:pt idx="14148">
                  <c:v>10.82307964</c:v>
                </c:pt>
                <c:pt idx="14149">
                  <c:v>8.4689772780000006</c:v>
                </c:pt>
                <c:pt idx="14150">
                  <c:v>7.6472950700000002</c:v>
                </c:pt>
                <c:pt idx="14151">
                  <c:v>8.3270047189999996</c:v>
                </c:pt>
                <c:pt idx="14152">
                  <c:v>8.6219558050000007</c:v>
                </c:pt>
                <c:pt idx="14153">
                  <c:v>7.3623507909999999</c:v>
                </c:pt>
                <c:pt idx="14154">
                  <c:v>5.4035821369999999</c:v>
                </c:pt>
                <c:pt idx="14155">
                  <c:v>4.9182681879999999</c:v>
                </c:pt>
                <c:pt idx="14156">
                  <c:v>3.7661540200000001</c:v>
                </c:pt>
                <c:pt idx="14157">
                  <c:v>3.7930234540000001</c:v>
                </c:pt>
                <c:pt idx="14158">
                  <c:v>3.8736410870000002</c:v>
                </c:pt>
                <c:pt idx="14159">
                  <c:v>4.052205388</c:v>
                </c:pt>
                <c:pt idx="14160">
                  <c:v>3.8292610649999999</c:v>
                </c:pt>
                <c:pt idx="14161">
                  <c:v>4.0076381220000004</c:v>
                </c:pt>
                <c:pt idx="14162">
                  <c:v>6.550603046</c:v>
                </c:pt>
                <c:pt idx="14163">
                  <c:v>8.272251335</c:v>
                </c:pt>
                <c:pt idx="14164">
                  <c:v>8.1520412820000008</c:v>
                </c:pt>
                <c:pt idx="14165">
                  <c:v>8.2395438740000007</c:v>
                </c:pt>
                <c:pt idx="14166">
                  <c:v>7.756580392</c:v>
                </c:pt>
                <c:pt idx="14167">
                  <c:v>8.5098776170000008</c:v>
                </c:pt>
                <c:pt idx="14168">
                  <c:v>8.2213138400000005</c:v>
                </c:pt>
                <c:pt idx="14169">
                  <c:v>8.1226368339999997</c:v>
                </c:pt>
                <c:pt idx="14170">
                  <c:v>8.7001607280000002</c:v>
                </c:pt>
                <c:pt idx="14171">
                  <c:v>9.8000981730000003</c:v>
                </c:pt>
                <c:pt idx="14172">
                  <c:v>9.4744970459999998</c:v>
                </c:pt>
                <c:pt idx="14173">
                  <c:v>9.904210097</c:v>
                </c:pt>
                <c:pt idx="14174">
                  <c:v>9.9694996519999997</c:v>
                </c:pt>
                <c:pt idx="14175">
                  <c:v>9.8740730590000005</c:v>
                </c:pt>
                <c:pt idx="14176">
                  <c:v>9.7274102740000004</c:v>
                </c:pt>
                <c:pt idx="14177">
                  <c:v>9.4520575309999995</c:v>
                </c:pt>
                <c:pt idx="14178">
                  <c:v>9.7519601809999994</c:v>
                </c:pt>
                <c:pt idx="14179">
                  <c:v>10.92571993</c:v>
                </c:pt>
                <c:pt idx="14180">
                  <c:v>11.24781467</c:v>
                </c:pt>
                <c:pt idx="14181">
                  <c:v>11.29159967</c:v>
                </c:pt>
                <c:pt idx="14182">
                  <c:v>11.39101127</c:v>
                </c:pt>
                <c:pt idx="14183">
                  <c:v>11.42668194</c:v>
                </c:pt>
                <c:pt idx="14184">
                  <c:v>11.027366860000001</c:v>
                </c:pt>
                <c:pt idx="14185">
                  <c:v>10.4605803</c:v>
                </c:pt>
                <c:pt idx="14186">
                  <c:v>11.339939599999999</c:v>
                </c:pt>
                <c:pt idx="14187">
                  <c:v>11.44645435</c:v>
                </c:pt>
                <c:pt idx="14188">
                  <c:v>11.20934102</c:v>
                </c:pt>
                <c:pt idx="14189">
                  <c:v>11.00642208</c:v>
                </c:pt>
                <c:pt idx="14190">
                  <c:v>11.08480469</c:v>
                </c:pt>
                <c:pt idx="14191">
                  <c:v>10.43264991</c:v>
                </c:pt>
                <c:pt idx="14192">
                  <c:v>10.78646299</c:v>
                </c:pt>
                <c:pt idx="14193">
                  <c:v>11.118278460000001</c:v>
                </c:pt>
                <c:pt idx="14194">
                  <c:v>11.017195839999999</c:v>
                </c:pt>
                <c:pt idx="14195">
                  <c:v>10.383884910000001</c:v>
                </c:pt>
                <c:pt idx="14196">
                  <c:v>10.046253310000001</c:v>
                </c:pt>
                <c:pt idx="14197">
                  <c:v>9.9527630279999997</c:v>
                </c:pt>
                <c:pt idx="14198">
                  <c:v>10.123723249999999</c:v>
                </c:pt>
                <c:pt idx="14199">
                  <c:v>11.13887995</c:v>
                </c:pt>
                <c:pt idx="14200">
                  <c:v>16.370340290000001</c:v>
                </c:pt>
                <c:pt idx="14201">
                  <c:v>19.304362449999999</c:v>
                </c:pt>
                <c:pt idx="14202">
                  <c:v>19.91383356</c:v>
                </c:pt>
                <c:pt idx="14203">
                  <c:v>19.760012669999998</c:v>
                </c:pt>
                <c:pt idx="14204">
                  <c:v>19.5395349</c:v>
                </c:pt>
                <c:pt idx="14205">
                  <c:v>19.650270989999999</c:v>
                </c:pt>
                <c:pt idx="14206">
                  <c:v>19.305239319999998</c:v>
                </c:pt>
                <c:pt idx="14207">
                  <c:v>19.04256492</c:v>
                </c:pt>
                <c:pt idx="14208">
                  <c:v>18.9805584</c:v>
                </c:pt>
                <c:pt idx="14209">
                  <c:v>18.814960320000001</c:v>
                </c:pt>
                <c:pt idx="14210">
                  <c:v>20.12423884</c:v>
                </c:pt>
                <c:pt idx="14211">
                  <c:v>21.546475610000002</c:v>
                </c:pt>
                <c:pt idx="14212">
                  <c:v>21.63515864</c:v>
                </c:pt>
                <c:pt idx="14213">
                  <c:v>21.527541060000001</c:v>
                </c:pt>
                <c:pt idx="14214">
                  <c:v>19.174777689999999</c:v>
                </c:pt>
                <c:pt idx="14215">
                  <c:v>17.82538847</c:v>
                </c:pt>
                <c:pt idx="14216">
                  <c:v>17.056489859999999</c:v>
                </c:pt>
                <c:pt idx="14217">
                  <c:v>16.8818278</c:v>
                </c:pt>
                <c:pt idx="14218">
                  <c:v>16.94187337</c:v>
                </c:pt>
                <c:pt idx="14219">
                  <c:v>16.566104809999999</c:v>
                </c:pt>
                <c:pt idx="14220">
                  <c:v>15.806567039999999</c:v>
                </c:pt>
                <c:pt idx="14221">
                  <c:v>15.39511757</c:v>
                </c:pt>
                <c:pt idx="14222">
                  <c:v>15.24701838</c:v>
                </c:pt>
                <c:pt idx="14223">
                  <c:v>15.795901710000001</c:v>
                </c:pt>
                <c:pt idx="14224">
                  <c:v>15.87175453</c:v>
                </c:pt>
                <c:pt idx="14225">
                  <c:v>15.959991110000001</c:v>
                </c:pt>
                <c:pt idx="14226">
                  <c:v>16.262601849999999</c:v>
                </c:pt>
                <c:pt idx="14227">
                  <c:v>16.93683558</c:v>
                </c:pt>
                <c:pt idx="14228">
                  <c:v>17.19092311</c:v>
                </c:pt>
                <c:pt idx="14229">
                  <c:v>17.370331759999999</c:v>
                </c:pt>
                <c:pt idx="14230">
                  <c:v>17.71879599</c:v>
                </c:pt>
                <c:pt idx="14231">
                  <c:v>17.738731900000001</c:v>
                </c:pt>
                <c:pt idx="14232">
                  <c:v>17.515991450000001</c:v>
                </c:pt>
                <c:pt idx="14233">
                  <c:v>17.14594606</c:v>
                </c:pt>
                <c:pt idx="14234">
                  <c:v>17.218601960000001</c:v>
                </c:pt>
                <c:pt idx="14235">
                  <c:v>17.136623629999999</c:v>
                </c:pt>
                <c:pt idx="14236">
                  <c:v>17.071446730000002</c:v>
                </c:pt>
                <c:pt idx="14237">
                  <c:v>17.1364582</c:v>
                </c:pt>
                <c:pt idx="14238">
                  <c:v>17.244758770000001</c:v>
                </c:pt>
                <c:pt idx="14239">
                  <c:v>17.14031907</c:v>
                </c:pt>
                <c:pt idx="14240">
                  <c:v>17.163041589999999</c:v>
                </c:pt>
                <c:pt idx="14241">
                  <c:v>16.927474459999999</c:v>
                </c:pt>
                <c:pt idx="14242">
                  <c:v>16.514277809999999</c:v>
                </c:pt>
                <c:pt idx="14243">
                  <c:v>16.410546660000001</c:v>
                </c:pt>
                <c:pt idx="14244">
                  <c:v>16.411371880000001</c:v>
                </c:pt>
                <c:pt idx="14245">
                  <c:v>16.198719229999998</c:v>
                </c:pt>
                <c:pt idx="14246">
                  <c:v>16.26858262</c:v>
                </c:pt>
                <c:pt idx="14247">
                  <c:v>15.932096189999999</c:v>
                </c:pt>
                <c:pt idx="14248">
                  <c:v>15.1870341</c:v>
                </c:pt>
                <c:pt idx="14249">
                  <c:v>13.303734540000001</c:v>
                </c:pt>
                <c:pt idx="14250">
                  <c:v>12.1270218</c:v>
                </c:pt>
                <c:pt idx="14251">
                  <c:v>11.874605389999999</c:v>
                </c:pt>
                <c:pt idx="14252">
                  <c:v>11.09868775</c:v>
                </c:pt>
                <c:pt idx="14253">
                  <c:v>8.8380538009999992</c:v>
                </c:pt>
                <c:pt idx="14254">
                  <c:v>8.7850742769999997</c:v>
                </c:pt>
                <c:pt idx="14255">
                  <c:v>8.5268211009999995</c:v>
                </c:pt>
                <c:pt idx="14256">
                  <c:v>8.5782165700000004</c:v>
                </c:pt>
                <c:pt idx="14257">
                  <c:v>8.0581239510000007</c:v>
                </c:pt>
                <c:pt idx="14258">
                  <c:v>7.5989410570000002</c:v>
                </c:pt>
                <c:pt idx="14259">
                  <c:v>7.7325145659999999</c:v>
                </c:pt>
                <c:pt idx="14260">
                  <c:v>8.1814708570000008</c:v>
                </c:pt>
                <c:pt idx="14261">
                  <c:v>9.1013886040000003</c:v>
                </c:pt>
                <c:pt idx="14262">
                  <c:v>9.2419952100000007</c:v>
                </c:pt>
                <c:pt idx="14263">
                  <c:v>9.4156484270000007</c:v>
                </c:pt>
                <c:pt idx="14264">
                  <c:v>9.7350191729999995</c:v>
                </c:pt>
                <c:pt idx="14265">
                  <c:v>10.1982526</c:v>
                </c:pt>
                <c:pt idx="14266">
                  <c:v>10.6235499</c:v>
                </c:pt>
                <c:pt idx="14267">
                  <c:v>11.81590465</c:v>
                </c:pt>
                <c:pt idx="14268">
                  <c:v>12.30871818</c:v>
                </c:pt>
                <c:pt idx="14269">
                  <c:v>13.579313709999999</c:v>
                </c:pt>
                <c:pt idx="14270">
                  <c:v>14.465398179999999</c:v>
                </c:pt>
                <c:pt idx="14271">
                  <c:v>14.64299288</c:v>
                </c:pt>
                <c:pt idx="14272">
                  <c:v>14.906253810000001</c:v>
                </c:pt>
                <c:pt idx="14273">
                  <c:v>15.5362343</c:v>
                </c:pt>
                <c:pt idx="14274">
                  <c:v>14.892076899999999</c:v>
                </c:pt>
                <c:pt idx="14275">
                  <c:v>15.66285456</c:v>
                </c:pt>
                <c:pt idx="14276">
                  <c:v>16.430762219999998</c:v>
                </c:pt>
                <c:pt idx="14277">
                  <c:v>16.634579689999999</c:v>
                </c:pt>
                <c:pt idx="14278">
                  <c:v>16.560877250000001</c:v>
                </c:pt>
                <c:pt idx="14279">
                  <c:v>16.526451560000002</c:v>
                </c:pt>
                <c:pt idx="14280">
                  <c:v>16.4369026</c:v>
                </c:pt>
                <c:pt idx="14281">
                  <c:v>16.47145111</c:v>
                </c:pt>
                <c:pt idx="14282">
                  <c:v>16.776161160000001</c:v>
                </c:pt>
                <c:pt idx="14283">
                  <c:v>17.627605389999999</c:v>
                </c:pt>
                <c:pt idx="14284">
                  <c:v>17.96588792</c:v>
                </c:pt>
                <c:pt idx="14285">
                  <c:v>17.96770064</c:v>
                </c:pt>
                <c:pt idx="14286">
                  <c:v>17.506891119999999</c:v>
                </c:pt>
                <c:pt idx="14287">
                  <c:v>17.391954559999999</c:v>
                </c:pt>
                <c:pt idx="14288">
                  <c:v>17.505093599999999</c:v>
                </c:pt>
                <c:pt idx="14289">
                  <c:v>17.391622529999999</c:v>
                </c:pt>
                <c:pt idx="14290">
                  <c:v>17.276591570000001</c:v>
                </c:pt>
                <c:pt idx="14291">
                  <c:v>17.276174869999998</c:v>
                </c:pt>
                <c:pt idx="14292">
                  <c:v>17.179631919999999</c:v>
                </c:pt>
                <c:pt idx="14293">
                  <c:v>17.04637713</c:v>
                </c:pt>
                <c:pt idx="14294">
                  <c:v>16.930445840000001</c:v>
                </c:pt>
                <c:pt idx="14295">
                  <c:v>17.488671119999999</c:v>
                </c:pt>
                <c:pt idx="14296">
                  <c:v>17.374920110000001</c:v>
                </c:pt>
                <c:pt idx="14297">
                  <c:v>17.365224980000001</c:v>
                </c:pt>
                <c:pt idx="14298">
                  <c:v>15.92298772</c:v>
                </c:pt>
                <c:pt idx="14299">
                  <c:v>15.24096323</c:v>
                </c:pt>
                <c:pt idx="14300">
                  <c:v>14.708574090000001</c:v>
                </c:pt>
                <c:pt idx="14301">
                  <c:v>14.044811790000001</c:v>
                </c:pt>
                <c:pt idx="14302">
                  <c:v>13.920244179999999</c:v>
                </c:pt>
                <c:pt idx="14303">
                  <c:v>13.59761977</c:v>
                </c:pt>
                <c:pt idx="14304">
                  <c:v>12.76416311</c:v>
                </c:pt>
                <c:pt idx="14305">
                  <c:v>12.25467894</c:v>
                </c:pt>
                <c:pt idx="14306">
                  <c:v>12.15040606</c:v>
                </c:pt>
                <c:pt idx="14307">
                  <c:v>12.431566739999999</c:v>
                </c:pt>
                <c:pt idx="14308">
                  <c:v>12.18842332</c:v>
                </c:pt>
                <c:pt idx="14309">
                  <c:v>11.996224059999999</c:v>
                </c:pt>
                <c:pt idx="14310">
                  <c:v>11.722591850000001</c:v>
                </c:pt>
                <c:pt idx="14311">
                  <c:v>11.57895587</c:v>
                </c:pt>
                <c:pt idx="14312">
                  <c:v>11.61044042</c:v>
                </c:pt>
                <c:pt idx="14313">
                  <c:v>11.74236267</c:v>
                </c:pt>
                <c:pt idx="14314">
                  <c:v>12.832605900000001</c:v>
                </c:pt>
                <c:pt idx="14315">
                  <c:v>14.49750867</c:v>
                </c:pt>
                <c:pt idx="14316">
                  <c:v>15.094137079999999</c:v>
                </c:pt>
                <c:pt idx="14317">
                  <c:v>15.21574341</c:v>
                </c:pt>
                <c:pt idx="14318">
                  <c:v>15.190247340000001</c:v>
                </c:pt>
                <c:pt idx="14319">
                  <c:v>15.317922429999999</c:v>
                </c:pt>
                <c:pt idx="14320">
                  <c:v>15.515900220000001</c:v>
                </c:pt>
                <c:pt idx="14321">
                  <c:v>15.282022</c:v>
                </c:pt>
                <c:pt idx="14322">
                  <c:v>15.32005841</c:v>
                </c:pt>
                <c:pt idx="14323">
                  <c:v>15.27579091</c:v>
                </c:pt>
                <c:pt idx="14324">
                  <c:v>14.93276127</c:v>
                </c:pt>
                <c:pt idx="14325">
                  <c:v>14.59514439</c:v>
                </c:pt>
                <c:pt idx="14326">
                  <c:v>14.180453780000001</c:v>
                </c:pt>
                <c:pt idx="14327">
                  <c:v>13.68875502</c:v>
                </c:pt>
                <c:pt idx="14328">
                  <c:v>13.145960390000001</c:v>
                </c:pt>
                <c:pt idx="14329">
                  <c:v>12.419323690000001</c:v>
                </c:pt>
                <c:pt idx="14330">
                  <c:v>11.81827417</c:v>
                </c:pt>
                <c:pt idx="14331">
                  <c:v>11.14430703</c:v>
                </c:pt>
                <c:pt idx="14332">
                  <c:v>10.79208905</c:v>
                </c:pt>
                <c:pt idx="14333">
                  <c:v>10.561791749999999</c:v>
                </c:pt>
                <c:pt idx="14334">
                  <c:v>10.28032621</c:v>
                </c:pt>
                <c:pt idx="14335">
                  <c:v>9.9227325410000002</c:v>
                </c:pt>
                <c:pt idx="14336">
                  <c:v>10.79058863</c:v>
                </c:pt>
                <c:pt idx="14337">
                  <c:v>11.88923499</c:v>
                </c:pt>
                <c:pt idx="14338">
                  <c:v>12.89502802</c:v>
                </c:pt>
                <c:pt idx="14339">
                  <c:v>13.521750259999999</c:v>
                </c:pt>
                <c:pt idx="14340">
                  <c:v>13.419984579999999</c:v>
                </c:pt>
                <c:pt idx="14341">
                  <c:v>13.00701651</c:v>
                </c:pt>
                <c:pt idx="14342">
                  <c:v>13.17053054</c:v>
                </c:pt>
                <c:pt idx="14343">
                  <c:v>11.278607940000001</c:v>
                </c:pt>
                <c:pt idx="14344">
                  <c:v>10.57307604</c:v>
                </c:pt>
                <c:pt idx="14345">
                  <c:v>11.80474594</c:v>
                </c:pt>
                <c:pt idx="14346">
                  <c:v>13.20817076</c:v>
                </c:pt>
                <c:pt idx="14347">
                  <c:v>13.18893353</c:v>
                </c:pt>
                <c:pt idx="14348">
                  <c:v>12.795591829999999</c:v>
                </c:pt>
                <c:pt idx="14349">
                  <c:v>13.03192557</c:v>
                </c:pt>
                <c:pt idx="14350">
                  <c:v>12.36209895</c:v>
                </c:pt>
                <c:pt idx="14351">
                  <c:v>12.194800170000001</c:v>
                </c:pt>
                <c:pt idx="14352">
                  <c:v>11.314803749999999</c:v>
                </c:pt>
                <c:pt idx="14353">
                  <c:v>10.048459660000001</c:v>
                </c:pt>
                <c:pt idx="14354">
                  <c:v>9.7378161490000004</c:v>
                </c:pt>
                <c:pt idx="14355">
                  <c:v>9.6713040600000006</c:v>
                </c:pt>
                <c:pt idx="14356">
                  <c:v>8.7381628990000006</c:v>
                </c:pt>
                <c:pt idx="14357">
                  <c:v>9.0768972570000006</c:v>
                </c:pt>
                <c:pt idx="14358">
                  <c:v>9.1146004670000007</c:v>
                </c:pt>
                <c:pt idx="14359">
                  <c:v>8.5537759320000006</c:v>
                </c:pt>
                <c:pt idx="14360">
                  <c:v>8.2152349250000007</c:v>
                </c:pt>
                <c:pt idx="14361">
                  <c:v>8.6568081669999994</c:v>
                </c:pt>
                <c:pt idx="14362">
                  <c:v>8.9701115490000003</c:v>
                </c:pt>
                <c:pt idx="14363">
                  <c:v>8.9495687620000002</c:v>
                </c:pt>
                <c:pt idx="14364">
                  <c:v>8.4118719110000004</c:v>
                </c:pt>
                <c:pt idx="14365">
                  <c:v>7.4818973399999997</c:v>
                </c:pt>
                <c:pt idx="14366">
                  <c:v>7.3176788850000003</c:v>
                </c:pt>
                <c:pt idx="14367">
                  <c:v>8.2617713269999999</c:v>
                </c:pt>
                <c:pt idx="14368">
                  <c:v>9.1945111429999997</c:v>
                </c:pt>
                <c:pt idx="14369">
                  <c:v>9.6267616510000007</c:v>
                </c:pt>
                <c:pt idx="14370">
                  <c:v>9.3287883590000007</c:v>
                </c:pt>
                <c:pt idx="14371">
                  <c:v>9.2882444880000001</c:v>
                </c:pt>
                <c:pt idx="14372">
                  <c:v>9.4918733970000009</c:v>
                </c:pt>
                <c:pt idx="14373">
                  <c:v>9.7715021350000004</c:v>
                </c:pt>
                <c:pt idx="14374">
                  <c:v>10.61167944</c:v>
                </c:pt>
                <c:pt idx="14375">
                  <c:v>10.680734790000001</c:v>
                </c:pt>
                <c:pt idx="14376">
                  <c:v>11.32240021</c:v>
                </c:pt>
                <c:pt idx="14377">
                  <c:v>10.965136920000001</c:v>
                </c:pt>
                <c:pt idx="14378">
                  <c:v>10.39769085</c:v>
                </c:pt>
                <c:pt idx="14379">
                  <c:v>10.441370819999999</c:v>
                </c:pt>
                <c:pt idx="14380">
                  <c:v>10.5794104</c:v>
                </c:pt>
                <c:pt idx="14381">
                  <c:v>11.28300692</c:v>
                </c:pt>
                <c:pt idx="14382">
                  <c:v>11.365120770000001</c:v>
                </c:pt>
                <c:pt idx="14383">
                  <c:v>11.39770802</c:v>
                </c:pt>
                <c:pt idx="14384">
                  <c:v>11.04778919</c:v>
                </c:pt>
                <c:pt idx="14385">
                  <c:v>16.161372759999999</c:v>
                </c:pt>
                <c:pt idx="14386">
                  <c:v>18.994065240000001</c:v>
                </c:pt>
                <c:pt idx="14387">
                  <c:v>18.885960870000002</c:v>
                </c:pt>
                <c:pt idx="14388">
                  <c:v>17.547646830000001</c:v>
                </c:pt>
                <c:pt idx="14389">
                  <c:v>14.093461359999999</c:v>
                </c:pt>
                <c:pt idx="14390">
                  <c:v>11.01973334</c:v>
                </c:pt>
                <c:pt idx="14391">
                  <c:v>10.29277746</c:v>
                </c:pt>
                <c:pt idx="14392">
                  <c:v>9.7659621360000006</c:v>
                </c:pt>
                <c:pt idx="14393">
                  <c:v>8.5299234560000006</c:v>
                </c:pt>
                <c:pt idx="14394">
                  <c:v>7.4215288309999998</c:v>
                </c:pt>
                <c:pt idx="14395">
                  <c:v>11.0285783</c:v>
                </c:pt>
                <c:pt idx="14396">
                  <c:v>10.393218579999999</c:v>
                </c:pt>
                <c:pt idx="14397">
                  <c:v>12.808358399999999</c:v>
                </c:pt>
                <c:pt idx="14398">
                  <c:v>9.878316882</c:v>
                </c:pt>
                <c:pt idx="14399">
                  <c:v>9.9896619950000005</c:v>
                </c:pt>
                <c:pt idx="14400">
                  <c:v>8.3848426749999998</c:v>
                </c:pt>
                <c:pt idx="14401">
                  <c:v>8.8697467119999995</c:v>
                </c:pt>
                <c:pt idx="14402">
                  <c:v>10.27621997</c:v>
                </c:pt>
                <c:pt idx="14403">
                  <c:v>12.17521986</c:v>
                </c:pt>
                <c:pt idx="14404">
                  <c:v>13.98950151</c:v>
                </c:pt>
                <c:pt idx="14405">
                  <c:v>12.90549219</c:v>
                </c:pt>
                <c:pt idx="14406">
                  <c:v>13.054502640000001</c:v>
                </c:pt>
                <c:pt idx="14407">
                  <c:v>13.68485984</c:v>
                </c:pt>
                <c:pt idx="14408">
                  <c:v>13.442425780000001</c:v>
                </c:pt>
                <c:pt idx="14409">
                  <c:v>13.12022573</c:v>
                </c:pt>
                <c:pt idx="14410">
                  <c:v>12.996055500000001</c:v>
                </c:pt>
                <c:pt idx="14411">
                  <c:v>13.61936291</c:v>
                </c:pt>
                <c:pt idx="14412">
                  <c:v>14.68781368</c:v>
                </c:pt>
                <c:pt idx="14413">
                  <c:v>15.620340860000001</c:v>
                </c:pt>
                <c:pt idx="14414">
                  <c:v>16.137445530000001</c:v>
                </c:pt>
                <c:pt idx="14415">
                  <c:v>15.92026598</c:v>
                </c:pt>
                <c:pt idx="14416">
                  <c:v>15.35067437</c:v>
                </c:pt>
                <c:pt idx="14417">
                  <c:v>15.15465659</c:v>
                </c:pt>
                <c:pt idx="14418">
                  <c:v>15.67912533</c:v>
                </c:pt>
                <c:pt idx="14419">
                  <c:v>16.201706590000001</c:v>
                </c:pt>
                <c:pt idx="14420">
                  <c:v>16.172457649999998</c:v>
                </c:pt>
                <c:pt idx="14421">
                  <c:v>17.109203709999999</c:v>
                </c:pt>
                <c:pt idx="14422">
                  <c:v>17.65761882</c:v>
                </c:pt>
                <c:pt idx="14423">
                  <c:v>17.251607190000001</c:v>
                </c:pt>
                <c:pt idx="14424">
                  <c:v>17.179290160000001</c:v>
                </c:pt>
                <c:pt idx="14425">
                  <c:v>17.312998539999999</c:v>
                </c:pt>
                <c:pt idx="14426">
                  <c:v>17.456674679999999</c:v>
                </c:pt>
                <c:pt idx="14427">
                  <c:v>17.62348618</c:v>
                </c:pt>
                <c:pt idx="14428">
                  <c:v>18.057562919999999</c:v>
                </c:pt>
                <c:pt idx="14429">
                  <c:v>18.239781069999999</c:v>
                </c:pt>
                <c:pt idx="14430">
                  <c:v>18.190325390000002</c:v>
                </c:pt>
                <c:pt idx="14431">
                  <c:v>18.11841695</c:v>
                </c:pt>
                <c:pt idx="14432">
                  <c:v>18.289575459999998</c:v>
                </c:pt>
                <c:pt idx="14433">
                  <c:v>17.965307289999998</c:v>
                </c:pt>
                <c:pt idx="14434">
                  <c:v>17.941586780000002</c:v>
                </c:pt>
                <c:pt idx="14435">
                  <c:v>18.106043540000002</c:v>
                </c:pt>
                <c:pt idx="14436">
                  <c:v>18.107503009999999</c:v>
                </c:pt>
                <c:pt idx="14437">
                  <c:v>17.679885779999999</c:v>
                </c:pt>
                <c:pt idx="14438">
                  <c:v>17.195171739999999</c:v>
                </c:pt>
                <c:pt idx="14439">
                  <c:v>17.243764670000001</c:v>
                </c:pt>
                <c:pt idx="14440">
                  <c:v>17.491816750000002</c:v>
                </c:pt>
                <c:pt idx="14441">
                  <c:v>17.361548930000001</c:v>
                </c:pt>
                <c:pt idx="14442">
                  <c:v>17.77106182</c:v>
                </c:pt>
                <c:pt idx="14443">
                  <c:v>17.519618529999999</c:v>
                </c:pt>
                <c:pt idx="14444">
                  <c:v>17.32628742</c:v>
                </c:pt>
                <c:pt idx="14445">
                  <c:v>16.045930760000001</c:v>
                </c:pt>
                <c:pt idx="14446">
                  <c:v>15.89064859</c:v>
                </c:pt>
                <c:pt idx="14447">
                  <c:v>15.14510099</c:v>
                </c:pt>
                <c:pt idx="14448">
                  <c:v>14.495854100000001</c:v>
                </c:pt>
                <c:pt idx="14449">
                  <c:v>12.68848002</c:v>
                </c:pt>
                <c:pt idx="14450">
                  <c:v>11.815306169999999</c:v>
                </c:pt>
                <c:pt idx="14451">
                  <c:v>11.411823829999999</c:v>
                </c:pt>
                <c:pt idx="14452">
                  <c:v>11.738090509999999</c:v>
                </c:pt>
                <c:pt idx="14453">
                  <c:v>12.492737229999999</c:v>
                </c:pt>
                <c:pt idx="14454">
                  <c:v>12.084362649999999</c:v>
                </c:pt>
                <c:pt idx="14455">
                  <c:v>11.72855169</c:v>
                </c:pt>
                <c:pt idx="14456">
                  <c:v>13.25887022</c:v>
                </c:pt>
                <c:pt idx="14457">
                  <c:v>13.446206910000001</c:v>
                </c:pt>
                <c:pt idx="14458">
                  <c:v>13.251599880000001</c:v>
                </c:pt>
                <c:pt idx="14459">
                  <c:v>12.49161864</c:v>
                </c:pt>
                <c:pt idx="14460">
                  <c:v>12.56757713</c:v>
                </c:pt>
                <c:pt idx="14461">
                  <c:v>13.327821439999999</c:v>
                </c:pt>
                <c:pt idx="14462">
                  <c:v>14.12411829</c:v>
                </c:pt>
                <c:pt idx="14463">
                  <c:v>14.46177619</c:v>
                </c:pt>
                <c:pt idx="14464">
                  <c:v>14.41062384</c:v>
                </c:pt>
                <c:pt idx="14465">
                  <c:v>14.643077999999999</c:v>
                </c:pt>
                <c:pt idx="14466">
                  <c:v>15.42056195</c:v>
                </c:pt>
                <c:pt idx="14467">
                  <c:v>16.217045939999998</c:v>
                </c:pt>
                <c:pt idx="14468">
                  <c:v>16.520530539999999</c:v>
                </c:pt>
                <c:pt idx="14469">
                  <c:v>16.810086460000001</c:v>
                </c:pt>
                <c:pt idx="14470">
                  <c:v>17.17276377</c:v>
                </c:pt>
                <c:pt idx="14471">
                  <c:v>17.393975829999999</c:v>
                </c:pt>
                <c:pt idx="14472">
                  <c:v>17.4661598</c:v>
                </c:pt>
                <c:pt idx="14473">
                  <c:v>17.706708540000001</c:v>
                </c:pt>
                <c:pt idx="14474">
                  <c:v>17.989298659999999</c:v>
                </c:pt>
                <c:pt idx="14475">
                  <c:v>18.14143391</c:v>
                </c:pt>
                <c:pt idx="14476">
                  <c:v>18.234311609999999</c:v>
                </c:pt>
                <c:pt idx="14477">
                  <c:v>18.23175913</c:v>
                </c:pt>
                <c:pt idx="14478">
                  <c:v>18.00171761</c:v>
                </c:pt>
                <c:pt idx="14479">
                  <c:v>17.75058391</c:v>
                </c:pt>
                <c:pt idx="14480">
                  <c:v>17.70774342</c:v>
                </c:pt>
                <c:pt idx="14481">
                  <c:v>17.746196009999998</c:v>
                </c:pt>
                <c:pt idx="14482">
                  <c:v>17.995128709999999</c:v>
                </c:pt>
                <c:pt idx="14483">
                  <c:v>18.109960220000001</c:v>
                </c:pt>
                <c:pt idx="14484">
                  <c:v>18.209696619999999</c:v>
                </c:pt>
                <c:pt idx="14485">
                  <c:v>18.22693159</c:v>
                </c:pt>
                <c:pt idx="14486">
                  <c:v>18.20400252</c:v>
                </c:pt>
                <c:pt idx="14487">
                  <c:v>18.102125149999999</c:v>
                </c:pt>
                <c:pt idx="14488">
                  <c:v>18.317381319999999</c:v>
                </c:pt>
                <c:pt idx="14489">
                  <c:v>18.771373010000001</c:v>
                </c:pt>
                <c:pt idx="14490">
                  <c:v>18.388524820000001</c:v>
                </c:pt>
                <c:pt idx="14491">
                  <c:v>17.662368919999999</c:v>
                </c:pt>
                <c:pt idx="14492">
                  <c:v>16.59647189</c:v>
                </c:pt>
                <c:pt idx="14493">
                  <c:v>16.004428350000001</c:v>
                </c:pt>
                <c:pt idx="14494">
                  <c:v>15.502748009999999</c:v>
                </c:pt>
                <c:pt idx="14495">
                  <c:v>15.480974359999999</c:v>
                </c:pt>
                <c:pt idx="14496">
                  <c:v>15.733075339999999</c:v>
                </c:pt>
                <c:pt idx="14497">
                  <c:v>14.95497144</c:v>
                </c:pt>
                <c:pt idx="14498">
                  <c:v>14.47972523</c:v>
                </c:pt>
                <c:pt idx="14499">
                  <c:v>14.70817849</c:v>
                </c:pt>
                <c:pt idx="14500">
                  <c:v>14.661210199999999</c:v>
                </c:pt>
                <c:pt idx="14501">
                  <c:v>14.88221532</c:v>
                </c:pt>
                <c:pt idx="14502">
                  <c:v>14.950508170000001</c:v>
                </c:pt>
                <c:pt idx="14503">
                  <c:v>15.447319029999999</c:v>
                </c:pt>
                <c:pt idx="14504">
                  <c:v>15.188719620000001</c:v>
                </c:pt>
                <c:pt idx="14505">
                  <c:v>14.745089289999999</c:v>
                </c:pt>
                <c:pt idx="14506">
                  <c:v>14.841749500000001</c:v>
                </c:pt>
                <c:pt idx="14507">
                  <c:v>15.272032660000001</c:v>
                </c:pt>
                <c:pt idx="14508">
                  <c:v>15.440396079999999</c:v>
                </c:pt>
                <c:pt idx="14509">
                  <c:v>15.027218469999999</c:v>
                </c:pt>
                <c:pt idx="14510">
                  <c:v>14.85935342</c:v>
                </c:pt>
                <c:pt idx="14511">
                  <c:v>14.86521941</c:v>
                </c:pt>
                <c:pt idx="14512">
                  <c:v>14.067180110000001</c:v>
                </c:pt>
                <c:pt idx="14513">
                  <c:v>14.87074116</c:v>
                </c:pt>
                <c:pt idx="14514">
                  <c:v>15.3519507</c:v>
                </c:pt>
                <c:pt idx="14515">
                  <c:v>15.931311969999999</c:v>
                </c:pt>
                <c:pt idx="14516">
                  <c:v>16.145053010000002</c:v>
                </c:pt>
                <c:pt idx="14517">
                  <c:v>16.52432044</c:v>
                </c:pt>
                <c:pt idx="14518">
                  <c:v>16.760007860000002</c:v>
                </c:pt>
                <c:pt idx="14519">
                  <c:v>16.81850502</c:v>
                </c:pt>
                <c:pt idx="14520">
                  <c:v>16.581927650000001</c:v>
                </c:pt>
                <c:pt idx="14521">
                  <c:v>16.721660809999999</c:v>
                </c:pt>
                <c:pt idx="14522">
                  <c:v>16.95033098</c:v>
                </c:pt>
                <c:pt idx="14523">
                  <c:v>16.860900470000001</c:v>
                </c:pt>
                <c:pt idx="14524">
                  <c:v>17.093790200000001</c:v>
                </c:pt>
                <c:pt idx="14525">
                  <c:v>17.0020387</c:v>
                </c:pt>
                <c:pt idx="14526">
                  <c:v>17.021385949999999</c:v>
                </c:pt>
                <c:pt idx="14527">
                  <c:v>17.01440363</c:v>
                </c:pt>
                <c:pt idx="14528">
                  <c:v>17.04346473</c:v>
                </c:pt>
                <c:pt idx="14529">
                  <c:v>17.18077173</c:v>
                </c:pt>
                <c:pt idx="14530">
                  <c:v>17.264093880000001</c:v>
                </c:pt>
                <c:pt idx="14531">
                  <c:v>17.262419359999999</c:v>
                </c:pt>
                <c:pt idx="14532">
                  <c:v>17.14889938</c:v>
                </c:pt>
                <c:pt idx="14533">
                  <c:v>17.14786294</c:v>
                </c:pt>
                <c:pt idx="14534">
                  <c:v>17.16401785</c:v>
                </c:pt>
                <c:pt idx="14535">
                  <c:v>17.251331619999998</c:v>
                </c:pt>
                <c:pt idx="14536">
                  <c:v>17.803372039999999</c:v>
                </c:pt>
                <c:pt idx="14537">
                  <c:v>16.627229830000001</c:v>
                </c:pt>
                <c:pt idx="14538">
                  <c:v>16.088120620000002</c:v>
                </c:pt>
                <c:pt idx="14539">
                  <c:v>15.58211421</c:v>
                </c:pt>
                <c:pt idx="14540">
                  <c:v>13.75577625</c:v>
                </c:pt>
                <c:pt idx="14541">
                  <c:v>13.108472450000001</c:v>
                </c:pt>
                <c:pt idx="14542">
                  <c:v>12.917821139999999</c:v>
                </c:pt>
                <c:pt idx="14543">
                  <c:v>12.67584074</c:v>
                </c:pt>
                <c:pt idx="14544">
                  <c:v>12.503104199999999</c:v>
                </c:pt>
                <c:pt idx="14545">
                  <c:v>11.98892575</c:v>
                </c:pt>
                <c:pt idx="14546">
                  <c:v>11.511215</c:v>
                </c:pt>
                <c:pt idx="14547">
                  <c:v>11.00949121</c:v>
                </c:pt>
                <c:pt idx="14548">
                  <c:v>10.89146217</c:v>
                </c:pt>
                <c:pt idx="14549">
                  <c:v>10.986979359999999</c:v>
                </c:pt>
                <c:pt idx="14550">
                  <c:v>10.85336644</c:v>
                </c:pt>
                <c:pt idx="14551">
                  <c:v>12.080151409999999</c:v>
                </c:pt>
                <c:pt idx="14552">
                  <c:v>13.57452573</c:v>
                </c:pt>
                <c:pt idx="14553">
                  <c:v>13.793902879999999</c:v>
                </c:pt>
                <c:pt idx="14554">
                  <c:v>13.73537303</c:v>
                </c:pt>
                <c:pt idx="14555">
                  <c:v>13.71922824</c:v>
                </c:pt>
                <c:pt idx="14556">
                  <c:v>13.26015044</c:v>
                </c:pt>
                <c:pt idx="14557">
                  <c:v>12.90902142</c:v>
                </c:pt>
                <c:pt idx="14558">
                  <c:v>13.27584819</c:v>
                </c:pt>
                <c:pt idx="14559">
                  <c:v>14.074160579999999</c:v>
                </c:pt>
                <c:pt idx="14560">
                  <c:v>14.356507929999999</c:v>
                </c:pt>
                <c:pt idx="14561">
                  <c:v>14.554567369999999</c:v>
                </c:pt>
                <c:pt idx="14562">
                  <c:v>14.90016134</c:v>
                </c:pt>
                <c:pt idx="14563">
                  <c:v>14.96644392</c:v>
                </c:pt>
                <c:pt idx="14564">
                  <c:v>14.864935279999999</c:v>
                </c:pt>
                <c:pt idx="14565">
                  <c:v>14.806179800000001</c:v>
                </c:pt>
                <c:pt idx="14566">
                  <c:v>14.720211109999999</c:v>
                </c:pt>
                <c:pt idx="14567">
                  <c:v>14.205022870000001</c:v>
                </c:pt>
                <c:pt idx="14568">
                  <c:v>13.31846773</c:v>
                </c:pt>
                <c:pt idx="14569">
                  <c:v>12.13181174</c:v>
                </c:pt>
                <c:pt idx="14570">
                  <c:v>11.861935020000001</c:v>
                </c:pt>
                <c:pt idx="14571">
                  <c:v>10.51981526</c:v>
                </c:pt>
                <c:pt idx="14572">
                  <c:v>9.6593805550000003</c:v>
                </c:pt>
                <c:pt idx="14573">
                  <c:v>8.9732022849999993</c:v>
                </c:pt>
                <c:pt idx="14574">
                  <c:v>7.8996667460000003</c:v>
                </c:pt>
                <c:pt idx="14575">
                  <c:v>7.1953636100000002</c:v>
                </c:pt>
                <c:pt idx="14576">
                  <c:v>6.6601926010000003</c:v>
                </c:pt>
                <c:pt idx="14577">
                  <c:v>5.4248970590000001</c:v>
                </c:pt>
                <c:pt idx="14578">
                  <c:v>4.7972034710000004</c:v>
                </c:pt>
                <c:pt idx="14579">
                  <c:v>4.6659959219999996</c:v>
                </c:pt>
                <c:pt idx="14580">
                  <c:v>5.8050030069999998</c:v>
                </c:pt>
                <c:pt idx="14581">
                  <c:v>6.5200804769999996</c:v>
                </c:pt>
                <c:pt idx="14582">
                  <c:v>6.5658959540000001</c:v>
                </c:pt>
                <c:pt idx="14583">
                  <c:v>7.1822703069999996</c:v>
                </c:pt>
                <c:pt idx="14584">
                  <c:v>7.5711622240000001</c:v>
                </c:pt>
                <c:pt idx="14585">
                  <c:v>8.0048839709999999</c:v>
                </c:pt>
                <c:pt idx="14586">
                  <c:v>7.8294966940000004</c:v>
                </c:pt>
                <c:pt idx="14587">
                  <c:v>8.3854516110000006</c:v>
                </c:pt>
                <c:pt idx="14588">
                  <c:v>9.3981033669999992</c:v>
                </c:pt>
                <c:pt idx="14589">
                  <c:v>9.6245993789999993</c:v>
                </c:pt>
                <c:pt idx="14590">
                  <c:v>9.9329031990000001</c:v>
                </c:pt>
                <c:pt idx="14591">
                  <c:v>10.154104930000001</c:v>
                </c:pt>
                <c:pt idx="14592">
                  <c:v>10.41036259</c:v>
                </c:pt>
                <c:pt idx="14593">
                  <c:v>10.35503029</c:v>
                </c:pt>
                <c:pt idx="14594">
                  <c:v>10.170394</c:v>
                </c:pt>
                <c:pt idx="14595">
                  <c:v>10.379179389999999</c:v>
                </c:pt>
                <c:pt idx="14596">
                  <c:v>10.89475041</c:v>
                </c:pt>
                <c:pt idx="14597">
                  <c:v>11.63911369</c:v>
                </c:pt>
                <c:pt idx="14598">
                  <c:v>12.565489579999999</c:v>
                </c:pt>
                <c:pt idx="14599">
                  <c:v>15.569130060000001</c:v>
                </c:pt>
                <c:pt idx="14600">
                  <c:v>17.376908100000001</c:v>
                </c:pt>
                <c:pt idx="14601">
                  <c:v>17.942857799999999</c:v>
                </c:pt>
                <c:pt idx="14602">
                  <c:v>18.403509010000001</c:v>
                </c:pt>
                <c:pt idx="14603">
                  <c:v>18.499634610000001</c:v>
                </c:pt>
                <c:pt idx="14604">
                  <c:v>18.636832909999999</c:v>
                </c:pt>
                <c:pt idx="14605">
                  <c:v>18.695506129999998</c:v>
                </c:pt>
                <c:pt idx="14606">
                  <c:v>18.738079209999999</c:v>
                </c:pt>
                <c:pt idx="14607">
                  <c:v>18.770574750000002</c:v>
                </c:pt>
                <c:pt idx="14608">
                  <c:v>18.764555550000001</c:v>
                </c:pt>
                <c:pt idx="14609">
                  <c:v>18.720142930000002</c:v>
                </c:pt>
                <c:pt idx="14610">
                  <c:v>18.51885592</c:v>
                </c:pt>
                <c:pt idx="14611">
                  <c:v>18.56269112</c:v>
                </c:pt>
                <c:pt idx="14612">
                  <c:v>17.976344820000001</c:v>
                </c:pt>
                <c:pt idx="14613">
                  <c:v>15.96182791</c:v>
                </c:pt>
                <c:pt idx="14614">
                  <c:v>15.35201868</c:v>
                </c:pt>
                <c:pt idx="14615">
                  <c:v>14.743183309999999</c:v>
                </c:pt>
                <c:pt idx="14616">
                  <c:v>13.375767339999999</c:v>
                </c:pt>
                <c:pt idx="14617">
                  <c:v>12.47640711</c:v>
                </c:pt>
                <c:pt idx="14618">
                  <c:v>11.77940693</c:v>
                </c:pt>
                <c:pt idx="14619">
                  <c:v>10.726888649999999</c:v>
                </c:pt>
                <c:pt idx="14620">
                  <c:v>9.7635960659999999</c:v>
                </c:pt>
                <c:pt idx="14621">
                  <c:v>8.8804940489999993</c:v>
                </c:pt>
                <c:pt idx="14622">
                  <c:v>7.7416663620000001</c:v>
                </c:pt>
                <c:pt idx="14623">
                  <c:v>7.6047018990000002</c:v>
                </c:pt>
                <c:pt idx="14624">
                  <c:v>7.432722375</c:v>
                </c:pt>
                <c:pt idx="14625">
                  <c:v>7.426131839</c:v>
                </c:pt>
                <c:pt idx="14626">
                  <c:v>7.5966481330000004</c:v>
                </c:pt>
                <c:pt idx="14627">
                  <c:v>7.389776458</c:v>
                </c:pt>
                <c:pt idx="14628">
                  <c:v>7.342376893</c:v>
                </c:pt>
                <c:pt idx="14629">
                  <c:v>7.3705142500000003</c:v>
                </c:pt>
                <c:pt idx="14630">
                  <c:v>7.4810429550000004</c:v>
                </c:pt>
                <c:pt idx="14631">
                  <c:v>7.8332981889999997</c:v>
                </c:pt>
                <c:pt idx="14632">
                  <c:v>8.0721269380000003</c:v>
                </c:pt>
                <c:pt idx="14633">
                  <c:v>8.2317087129999997</c:v>
                </c:pt>
                <c:pt idx="14634">
                  <c:v>8.8256778829999991</c:v>
                </c:pt>
                <c:pt idx="14635">
                  <c:v>9.2244902310000008</c:v>
                </c:pt>
                <c:pt idx="14636">
                  <c:v>9.2364257439999999</c:v>
                </c:pt>
                <c:pt idx="14637">
                  <c:v>9.2918672840000003</c:v>
                </c:pt>
                <c:pt idx="14638">
                  <c:v>9.0507415640000008</c:v>
                </c:pt>
                <c:pt idx="14639">
                  <c:v>8.4824810349999993</c:v>
                </c:pt>
                <c:pt idx="14640">
                  <c:v>7.2381565730000004</c:v>
                </c:pt>
                <c:pt idx="14641">
                  <c:v>7.3433586010000003</c:v>
                </c:pt>
                <c:pt idx="14642">
                  <c:v>7.7063896060000001</c:v>
                </c:pt>
                <c:pt idx="14643">
                  <c:v>7.5534456749999999</c:v>
                </c:pt>
                <c:pt idx="14644">
                  <c:v>7.440223391</c:v>
                </c:pt>
                <c:pt idx="14645">
                  <c:v>7.6625534799999997</c:v>
                </c:pt>
                <c:pt idx="14646">
                  <c:v>9.3702841059999997</c:v>
                </c:pt>
                <c:pt idx="14647">
                  <c:v>14.70396704</c:v>
                </c:pt>
                <c:pt idx="14648">
                  <c:v>17.055763129999999</c:v>
                </c:pt>
                <c:pt idx="14649">
                  <c:v>17.836659210000001</c:v>
                </c:pt>
                <c:pt idx="14650">
                  <c:v>17.969743189999999</c:v>
                </c:pt>
                <c:pt idx="14651">
                  <c:v>16.77533382</c:v>
                </c:pt>
                <c:pt idx="14652">
                  <c:v>16.21589251</c:v>
                </c:pt>
                <c:pt idx="14653">
                  <c:v>15.69256141</c:v>
                </c:pt>
                <c:pt idx="14654">
                  <c:v>14.841875720000001</c:v>
                </c:pt>
                <c:pt idx="14655">
                  <c:v>14.962143299999999</c:v>
                </c:pt>
                <c:pt idx="14656">
                  <c:v>15.062359089999999</c:v>
                </c:pt>
                <c:pt idx="14657">
                  <c:v>14.8595142</c:v>
                </c:pt>
                <c:pt idx="14658">
                  <c:v>15.241054460000001</c:v>
                </c:pt>
                <c:pt idx="14659">
                  <c:v>15.145175050000001</c:v>
                </c:pt>
                <c:pt idx="14660">
                  <c:v>14.63379121</c:v>
                </c:pt>
                <c:pt idx="14661">
                  <c:v>13.885702909999999</c:v>
                </c:pt>
                <c:pt idx="14662">
                  <c:v>12.27474256</c:v>
                </c:pt>
                <c:pt idx="14663">
                  <c:v>11.291709320000001</c:v>
                </c:pt>
                <c:pt idx="14664">
                  <c:v>10.98293769</c:v>
                </c:pt>
                <c:pt idx="14665">
                  <c:v>10.818341609999999</c:v>
                </c:pt>
                <c:pt idx="14666">
                  <c:v>10.6364301</c:v>
                </c:pt>
                <c:pt idx="14667">
                  <c:v>10.33482998</c:v>
                </c:pt>
                <c:pt idx="14668">
                  <c:v>9.8732616889999996</c:v>
                </c:pt>
                <c:pt idx="14669">
                  <c:v>9.7833941109999998</c:v>
                </c:pt>
                <c:pt idx="14670">
                  <c:v>9.8127930909999996</c:v>
                </c:pt>
                <c:pt idx="14671">
                  <c:v>9.7966496729999992</c:v>
                </c:pt>
                <c:pt idx="14672">
                  <c:v>9.8064408039999993</c:v>
                </c:pt>
                <c:pt idx="14673">
                  <c:v>9.7188333470000003</c:v>
                </c:pt>
                <c:pt idx="14674">
                  <c:v>8.9591244349999997</c:v>
                </c:pt>
                <c:pt idx="14675">
                  <c:v>8.4553717519999996</c:v>
                </c:pt>
                <c:pt idx="14676">
                  <c:v>8.1927038410000002</c:v>
                </c:pt>
                <c:pt idx="14677">
                  <c:v>7.7387932450000001</c:v>
                </c:pt>
                <c:pt idx="14678">
                  <c:v>7.4381219129999998</c:v>
                </c:pt>
                <c:pt idx="14679">
                  <c:v>7.2498444830000004</c:v>
                </c:pt>
                <c:pt idx="14680">
                  <c:v>7.2822400739999997</c:v>
                </c:pt>
                <c:pt idx="14681">
                  <c:v>7.3163465460000001</c:v>
                </c:pt>
                <c:pt idx="14682">
                  <c:v>7.3466650009999999</c:v>
                </c:pt>
                <c:pt idx="14683">
                  <c:v>7.2846898270000002</c:v>
                </c:pt>
                <c:pt idx="14684">
                  <c:v>7.3300817739999999</c:v>
                </c:pt>
                <c:pt idx="14685">
                  <c:v>7.3714235319999997</c:v>
                </c:pt>
                <c:pt idx="14686">
                  <c:v>7.3223951060000001</c:v>
                </c:pt>
                <c:pt idx="14687">
                  <c:v>7.2184184489999996</c:v>
                </c:pt>
                <c:pt idx="14688">
                  <c:v>7.1951279049999997</c:v>
                </c:pt>
                <c:pt idx="14689">
                  <c:v>7.1561344580000004</c:v>
                </c:pt>
                <c:pt idx="14690">
                  <c:v>7.1084748900000001</c:v>
                </c:pt>
                <c:pt idx="14691">
                  <c:v>7.0659474619999996</c:v>
                </c:pt>
                <c:pt idx="14692">
                  <c:v>6.4596312009999997</c:v>
                </c:pt>
                <c:pt idx="14693">
                  <c:v>5.8390123579999997</c:v>
                </c:pt>
                <c:pt idx="14694">
                  <c:v>5.6857022280000002</c:v>
                </c:pt>
                <c:pt idx="14695">
                  <c:v>5.7286117220000001</c:v>
                </c:pt>
                <c:pt idx="14696">
                  <c:v>5.9369674870000004</c:v>
                </c:pt>
                <c:pt idx="14697">
                  <c:v>6.0603692750000002</c:v>
                </c:pt>
                <c:pt idx="14698">
                  <c:v>6.0062653700000004</c:v>
                </c:pt>
                <c:pt idx="14699">
                  <c:v>5.8723930360000001</c:v>
                </c:pt>
                <c:pt idx="14700">
                  <c:v>5.9387796159999997</c:v>
                </c:pt>
                <c:pt idx="14701">
                  <c:v>5.897777359</c:v>
                </c:pt>
                <c:pt idx="14702">
                  <c:v>5.9869142350000004</c:v>
                </c:pt>
                <c:pt idx="14703">
                  <c:v>6.0202173480000001</c:v>
                </c:pt>
                <c:pt idx="14704">
                  <c:v>6.2024957079999998</c:v>
                </c:pt>
                <c:pt idx="14705">
                  <c:v>6.2196635569999996</c:v>
                </c:pt>
                <c:pt idx="14706">
                  <c:v>6.3494442869999999</c:v>
                </c:pt>
                <c:pt idx="14707">
                  <c:v>6.1407271300000001</c:v>
                </c:pt>
                <c:pt idx="14708">
                  <c:v>6.2421882999999996</c:v>
                </c:pt>
                <c:pt idx="14709">
                  <c:v>6.2007345850000002</c:v>
                </c:pt>
                <c:pt idx="14710">
                  <c:v>6.1038170970000003</c:v>
                </c:pt>
                <c:pt idx="14711">
                  <c:v>6.1040480439999998</c:v>
                </c:pt>
                <c:pt idx="14712">
                  <c:v>6.1678256659999997</c:v>
                </c:pt>
                <c:pt idx="14713">
                  <c:v>6.0004952640000004</c:v>
                </c:pt>
                <c:pt idx="14714">
                  <c:v>5.8578291360000003</c:v>
                </c:pt>
                <c:pt idx="14715">
                  <c:v>5.9775349899999997</c:v>
                </c:pt>
                <c:pt idx="14716">
                  <c:v>6.0786497639999997</c:v>
                </c:pt>
                <c:pt idx="14717">
                  <c:v>6.1071694540000001</c:v>
                </c:pt>
                <c:pt idx="14718">
                  <c:v>6.1082250609999997</c:v>
                </c:pt>
                <c:pt idx="14719">
                  <c:v>6.1432221949999999</c:v>
                </c:pt>
                <c:pt idx="14720">
                  <c:v>6.1744456589999999</c:v>
                </c:pt>
                <c:pt idx="14721">
                  <c:v>6.150390034</c:v>
                </c:pt>
                <c:pt idx="14722">
                  <c:v>6.1568091840000001</c:v>
                </c:pt>
                <c:pt idx="14723">
                  <c:v>6.1569651629999997</c:v>
                </c:pt>
                <c:pt idx="14724">
                  <c:v>6.2783319689999999</c:v>
                </c:pt>
                <c:pt idx="14725">
                  <c:v>6.3552172479999998</c:v>
                </c:pt>
                <c:pt idx="14726">
                  <c:v>6.2767345240000001</c:v>
                </c:pt>
                <c:pt idx="14727">
                  <c:v>6.3853714479999999</c:v>
                </c:pt>
                <c:pt idx="14728">
                  <c:v>6.3435562169999997</c:v>
                </c:pt>
                <c:pt idx="14729">
                  <c:v>6.356003404</c:v>
                </c:pt>
                <c:pt idx="14730">
                  <c:v>6.3636657999999997</c:v>
                </c:pt>
                <c:pt idx="14731">
                  <c:v>6.4571015870000004</c:v>
                </c:pt>
                <c:pt idx="14732">
                  <c:v>6.4758799580000002</c:v>
                </c:pt>
                <c:pt idx="14733">
                  <c:v>6.5775424859999996</c:v>
                </c:pt>
                <c:pt idx="14734">
                  <c:v>6.5828386070000002</c:v>
                </c:pt>
                <c:pt idx="14735">
                  <c:v>6.5081422790000003</c:v>
                </c:pt>
                <c:pt idx="14736">
                  <c:v>6.553653175</c:v>
                </c:pt>
                <c:pt idx="14737">
                  <c:v>6.6190261120000002</c:v>
                </c:pt>
                <c:pt idx="14738">
                  <c:v>6.7473480989999999</c:v>
                </c:pt>
                <c:pt idx="14739">
                  <c:v>6.9044188880000004</c:v>
                </c:pt>
                <c:pt idx="14740">
                  <c:v>6.9846274040000003</c:v>
                </c:pt>
                <c:pt idx="14741">
                  <c:v>6.9839254989999997</c:v>
                </c:pt>
                <c:pt idx="14742">
                  <c:v>7.0794940789999998</c:v>
                </c:pt>
                <c:pt idx="14743">
                  <c:v>7.1368066409999997</c:v>
                </c:pt>
                <c:pt idx="14744">
                  <c:v>7.1780931990000001</c:v>
                </c:pt>
                <c:pt idx="14745">
                  <c:v>7.1335044109999997</c:v>
                </c:pt>
                <c:pt idx="14746">
                  <c:v>7.1384728160000002</c:v>
                </c:pt>
                <c:pt idx="14747">
                  <c:v>7.0759515640000004</c:v>
                </c:pt>
                <c:pt idx="14748">
                  <c:v>7.2562471369999999</c:v>
                </c:pt>
                <c:pt idx="14749">
                  <c:v>7.2417592749999997</c:v>
                </c:pt>
                <c:pt idx="14750">
                  <c:v>7.0621830670000003</c:v>
                </c:pt>
                <c:pt idx="14751">
                  <c:v>6.9538568170000001</c:v>
                </c:pt>
                <c:pt idx="14752">
                  <c:v>6.9787799059999998</c:v>
                </c:pt>
                <c:pt idx="14753">
                  <c:v>7.1133718019999996</c:v>
                </c:pt>
                <c:pt idx="14754">
                  <c:v>7.046811774</c:v>
                </c:pt>
                <c:pt idx="14755">
                  <c:v>7.0035943539999996</c:v>
                </c:pt>
                <c:pt idx="14756">
                  <c:v>7.011100645</c:v>
                </c:pt>
                <c:pt idx="14757">
                  <c:v>6.8669380750000002</c:v>
                </c:pt>
                <c:pt idx="14758">
                  <c:v>6.9733073880000003</c:v>
                </c:pt>
                <c:pt idx="14759">
                  <c:v>7.1761508020000004</c:v>
                </c:pt>
                <c:pt idx="14760">
                  <c:v>7.2524533819999997</c:v>
                </c:pt>
                <c:pt idx="14761">
                  <c:v>7.2989551940000004</c:v>
                </c:pt>
                <c:pt idx="14762">
                  <c:v>7.4721819480000002</c:v>
                </c:pt>
                <c:pt idx="14763">
                  <c:v>7.611790182</c:v>
                </c:pt>
                <c:pt idx="14764">
                  <c:v>7.6490348160000003</c:v>
                </c:pt>
                <c:pt idx="14765">
                  <c:v>7.4727450649999998</c:v>
                </c:pt>
                <c:pt idx="14766">
                  <c:v>7.5502463520000003</c:v>
                </c:pt>
                <c:pt idx="14767">
                  <c:v>7.6008854320000001</c:v>
                </c:pt>
                <c:pt idx="14768">
                  <c:v>7.6476490530000003</c:v>
                </c:pt>
                <c:pt idx="14769">
                  <c:v>7.6170281019999999</c:v>
                </c:pt>
                <c:pt idx="14770">
                  <c:v>7.6508280949999996</c:v>
                </c:pt>
                <c:pt idx="14771">
                  <c:v>7.6448022140000003</c:v>
                </c:pt>
                <c:pt idx="14772">
                  <c:v>7.3978332489999996</c:v>
                </c:pt>
                <c:pt idx="14773">
                  <c:v>7.1818210120000003</c:v>
                </c:pt>
                <c:pt idx="14774">
                  <c:v>7.5507067909999996</c:v>
                </c:pt>
                <c:pt idx="14775">
                  <c:v>8.0106025620000008</c:v>
                </c:pt>
                <c:pt idx="14776">
                  <c:v>8.3869983339999994</c:v>
                </c:pt>
                <c:pt idx="14777">
                  <c:v>8.3826043299999995</c:v>
                </c:pt>
                <c:pt idx="14778">
                  <c:v>8.3698081010000003</c:v>
                </c:pt>
                <c:pt idx="14779">
                  <c:v>8.5106571330000005</c:v>
                </c:pt>
                <c:pt idx="14780">
                  <c:v>8.5540676449999999</c:v>
                </c:pt>
                <c:pt idx="14781">
                  <c:v>8.5709112180000009</c:v>
                </c:pt>
                <c:pt idx="14782">
                  <c:v>8.6125634170000005</c:v>
                </c:pt>
                <c:pt idx="14783">
                  <c:v>8.7090743360000005</c:v>
                </c:pt>
                <c:pt idx="14784">
                  <c:v>8.7584722950000007</c:v>
                </c:pt>
                <c:pt idx="14785">
                  <c:v>8.5748841539999994</c:v>
                </c:pt>
                <c:pt idx="14786">
                  <c:v>8.5291279919999994</c:v>
                </c:pt>
                <c:pt idx="14787">
                  <c:v>8.5646737809999998</c:v>
                </c:pt>
                <c:pt idx="14788">
                  <c:v>8.1607575469999993</c:v>
                </c:pt>
                <c:pt idx="14789">
                  <c:v>7.760514412</c:v>
                </c:pt>
                <c:pt idx="14790">
                  <c:v>7.387254253</c:v>
                </c:pt>
                <c:pt idx="14791">
                  <c:v>6.6117742100000001</c:v>
                </c:pt>
                <c:pt idx="14792">
                  <c:v>6.3750616369999999</c:v>
                </c:pt>
                <c:pt idx="14793">
                  <c:v>12.632808089999999</c:v>
                </c:pt>
                <c:pt idx="14794">
                  <c:v>14.2006566</c:v>
                </c:pt>
                <c:pt idx="14795">
                  <c:v>14.046848349999999</c:v>
                </c:pt>
                <c:pt idx="14796">
                  <c:v>13.019311549999999</c:v>
                </c:pt>
                <c:pt idx="14797">
                  <c:v>13.36563329</c:v>
                </c:pt>
                <c:pt idx="14798">
                  <c:v>13.936813580000001</c:v>
                </c:pt>
                <c:pt idx="14799">
                  <c:v>12.29545948</c:v>
                </c:pt>
                <c:pt idx="14800">
                  <c:v>11.74059506</c:v>
                </c:pt>
                <c:pt idx="14801">
                  <c:v>11.70993591</c:v>
                </c:pt>
                <c:pt idx="14802">
                  <c:v>10.95506189</c:v>
                </c:pt>
                <c:pt idx="14803">
                  <c:v>10.93628796</c:v>
                </c:pt>
                <c:pt idx="14804">
                  <c:v>10.44871734</c:v>
                </c:pt>
                <c:pt idx="14805">
                  <c:v>10.15072086</c:v>
                </c:pt>
                <c:pt idx="14806">
                  <c:v>9.7749213459999993</c:v>
                </c:pt>
                <c:pt idx="14807">
                  <c:v>9.7269975080000002</c:v>
                </c:pt>
                <c:pt idx="14808">
                  <c:v>10.09568507</c:v>
                </c:pt>
                <c:pt idx="14809">
                  <c:v>10.072826640000001</c:v>
                </c:pt>
                <c:pt idx="14810">
                  <c:v>14.278349</c:v>
                </c:pt>
                <c:pt idx="14811">
                  <c:v>13.580368180000001</c:v>
                </c:pt>
                <c:pt idx="14812">
                  <c:v>12.77599023</c:v>
                </c:pt>
                <c:pt idx="14813">
                  <c:v>10.71191621</c:v>
                </c:pt>
                <c:pt idx="14814">
                  <c:v>9.6770592640000004</c:v>
                </c:pt>
                <c:pt idx="14815">
                  <c:v>9.7321294460000001</c:v>
                </c:pt>
                <c:pt idx="14816">
                  <c:v>9.2409191790000005</c:v>
                </c:pt>
                <c:pt idx="14817">
                  <c:v>9.0377231219999992</c:v>
                </c:pt>
                <c:pt idx="14818">
                  <c:v>9.3845760909999996</c:v>
                </c:pt>
                <c:pt idx="14819">
                  <c:v>11.368079229999999</c:v>
                </c:pt>
                <c:pt idx="14820">
                  <c:v>11.893299730000001</c:v>
                </c:pt>
                <c:pt idx="14821">
                  <c:v>10.832190110000001</c:v>
                </c:pt>
                <c:pt idx="14822">
                  <c:v>10.88071403</c:v>
                </c:pt>
                <c:pt idx="14823">
                  <c:v>10.30214054</c:v>
                </c:pt>
                <c:pt idx="14824">
                  <c:v>12.23216641</c:v>
                </c:pt>
                <c:pt idx="14825">
                  <c:v>15.04672845</c:v>
                </c:pt>
                <c:pt idx="14826">
                  <c:v>15.378078370000001</c:v>
                </c:pt>
                <c:pt idx="14827">
                  <c:v>17.977155400000001</c:v>
                </c:pt>
                <c:pt idx="14828">
                  <c:v>16.997695629999999</c:v>
                </c:pt>
                <c:pt idx="14829">
                  <c:v>18.523725410000001</c:v>
                </c:pt>
                <c:pt idx="14830">
                  <c:v>19.068077689999999</c:v>
                </c:pt>
                <c:pt idx="14831">
                  <c:v>17.91059838</c:v>
                </c:pt>
                <c:pt idx="14832">
                  <c:v>16.144802070000001</c:v>
                </c:pt>
                <c:pt idx="14833">
                  <c:v>14.90960121</c:v>
                </c:pt>
                <c:pt idx="14834">
                  <c:v>12.13848494</c:v>
                </c:pt>
                <c:pt idx="14835">
                  <c:v>11.772439650000001</c:v>
                </c:pt>
                <c:pt idx="14836">
                  <c:v>11.88308204</c:v>
                </c:pt>
                <c:pt idx="14837">
                  <c:v>12.430828010000001</c:v>
                </c:pt>
                <c:pt idx="14838">
                  <c:v>12.7726732</c:v>
                </c:pt>
                <c:pt idx="14839">
                  <c:v>14.359057200000001</c:v>
                </c:pt>
                <c:pt idx="14840">
                  <c:v>13.96177024</c:v>
                </c:pt>
                <c:pt idx="14841">
                  <c:v>12.74162718</c:v>
                </c:pt>
                <c:pt idx="14842">
                  <c:v>11.51640826</c:v>
                </c:pt>
                <c:pt idx="14843">
                  <c:v>10.84654357</c:v>
                </c:pt>
                <c:pt idx="14844">
                  <c:v>9.9924129770000008</c:v>
                </c:pt>
                <c:pt idx="14845">
                  <c:v>9.556918778</c:v>
                </c:pt>
                <c:pt idx="14846">
                  <c:v>9.8825832990000002</c:v>
                </c:pt>
                <c:pt idx="14847">
                  <c:v>10.08833804</c:v>
                </c:pt>
                <c:pt idx="14848">
                  <c:v>10.54594661</c:v>
                </c:pt>
                <c:pt idx="14849">
                  <c:v>10.55042392</c:v>
                </c:pt>
                <c:pt idx="14850">
                  <c:v>9.6257674659999992</c:v>
                </c:pt>
                <c:pt idx="14851">
                  <c:v>9.0173367419999995</c:v>
                </c:pt>
                <c:pt idx="14852">
                  <c:v>8.6204934180000006</c:v>
                </c:pt>
                <c:pt idx="14853">
                  <c:v>8.6105332249999993</c:v>
                </c:pt>
                <c:pt idx="14854">
                  <c:v>8.8206583609999996</c:v>
                </c:pt>
                <c:pt idx="14855">
                  <c:v>8.7019664619999997</c:v>
                </c:pt>
                <c:pt idx="14856">
                  <c:v>8.0022806420000006</c:v>
                </c:pt>
                <c:pt idx="14857">
                  <c:v>7.8732622259999996</c:v>
                </c:pt>
                <c:pt idx="14858">
                  <c:v>8.2754655259999996</c:v>
                </c:pt>
                <c:pt idx="14859">
                  <c:v>8.1893599300000002</c:v>
                </c:pt>
                <c:pt idx="14860">
                  <c:v>8.1187746389999997</c:v>
                </c:pt>
                <c:pt idx="14861">
                  <c:v>8.435319904</c:v>
                </c:pt>
                <c:pt idx="14862">
                  <c:v>8.4139386219999999</c:v>
                </c:pt>
                <c:pt idx="14863">
                  <c:v>8.5409996849999992</c:v>
                </c:pt>
                <c:pt idx="14864">
                  <c:v>8.7857155430000002</c:v>
                </c:pt>
                <c:pt idx="14865">
                  <c:v>8.7443152449999992</c:v>
                </c:pt>
                <c:pt idx="14866">
                  <c:v>8.8780774519999994</c:v>
                </c:pt>
                <c:pt idx="14867">
                  <c:v>8.6715299730000002</c:v>
                </c:pt>
                <c:pt idx="14868">
                  <c:v>8.6931165319999995</c:v>
                </c:pt>
                <c:pt idx="14869">
                  <c:v>8.1188484750000001</c:v>
                </c:pt>
                <c:pt idx="14870">
                  <c:v>8.0242421799999999</c:v>
                </c:pt>
                <c:pt idx="14871">
                  <c:v>8.3083586999999994</c:v>
                </c:pt>
                <c:pt idx="14872">
                  <c:v>8.87765454</c:v>
                </c:pt>
                <c:pt idx="14873">
                  <c:v>8.5988425270000004</c:v>
                </c:pt>
                <c:pt idx="14874">
                  <c:v>8.6972316480000007</c:v>
                </c:pt>
                <c:pt idx="14875">
                  <c:v>8.8147192689999994</c:v>
                </c:pt>
                <c:pt idx="14876">
                  <c:v>8.5479433090000008</c:v>
                </c:pt>
                <c:pt idx="14877">
                  <c:v>8.2364857790000006</c:v>
                </c:pt>
                <c:pt idx="14878">
                  <c:v>7.9910783070000004</c:v>
                </c:pt>
                <c:pt idx="14879">
                  <c:v>7.9761749010000003</c:v>
                </c:pt>
                <c:pt idx="14880">
                  <c:v>7.8255352909999996</c:v>
                </c:pt>
                <c:pt idx="14881">
                  <c:v>7.7047781469999999</c:v>
                </c:pt>
                <c:pt idx="14882">
                  <c:v>7.2502728550000004</c:v>
                </c:pt>
                <c:pt idx="14883">
                  <c:v>7.3458813310000002</c:v>
                </c:pt>
                <c:pt idx="14884">
                  <c:v>8.0778815480000006</c:v>
                </c:pt>
                <c:pt idx="14885">
                  <c:v>8.6005649369999997</c:v>
                </c:pt>
                <c:pt idx="14886">
                  <c:v>7.9290023200000004</c:v>
                </c:pt>
                <c:pt idx="14887">
                  <c:v>8.1967999549999995</c:v>
                </c:pt>
                <c:pt idx="14888">
                  <c:v>8.5625438549999995</c:v>
                </c:pt>
                <c:pt idx="14889">
                  <c:v>8.2457272449999994</c:v>
                </c:pt>
                <c:pt idx="14890">
                  <c:v>7.4310205659999999</c:v>
                </c:pt>
                <c:pt idx="14891">
                  <c:v>7.40492857</c:v>
                </c:pt>
                <c:pt idx="14892">
                  <c:v>7.4209204140000002</c:v>
                </c:pt>
                <c:pt idx="14893">
                  <c:v>7.4713680499999997</c:v>
                </c:pt>
                <c:pt idx="14894">
                  <c:v>7.2766915709999997</c:v>
                </c:pt>
                <c:pt idx="14895">
                  <c:v>7.203447851</c:v>
                </c:pt>
                <c:pt idx="14896">
                  <c:v>7.6911533759999999</c:v>
                </c:pt>
                <c:pt idx="14897">
                  <c:v>8.3220503400000005</c:v>
                </c:pt>
                <c:pt idx="14898">
                  <c:v>8.7330988299999994</c:v>
                </c:pt>
                <c:pt idx="14899">
                  <c:v>8.5631576519999992</c:v>
                </c:pt>
                <c:pt idx="14900">
                  <c:v>7.8648390880000001</c:v>
                </c:pt>
                <c:pt idx="14901">
                  <c:v>6.8527999289999997</c:v>
                </c:pt>
                <c:pt idx="14902">
                  <c:v>6.7356367549999998</c:v>
                </c:pt>
                <c:pt idx="14903">
                  <c:v>6.6599379770000002</c:v>
                </c:pt>
                <c:pt idx="14904">
                  <c:v>6.9045335440000004</c:v>
                </c:pt>
                <c:pt idx="14905">
                  <c:v>7.1976842249999997</c:v>
                </c:pt>
                <c:pt idx="14906">
                  <c:v>7.3597263980000003</c:v>
                </c:pt>
                <c:pt idx="14907">
                  <c:v>7.5408018459999999</c:v>
                </c:pt>
                <c:pt idx="14908">
                  <c:v>7.5803456530000002</c:v>
                </c:pt>
                <c:pt idx="14909">
                  <c:v>7.625822125</c:v>
                </c:pt>
                <c:pt idx="14910">
                  <c:v>7.492730881</c:v>
                </c:pt>
                <c:pt idx="14911">
                  <c:v>7.2527908400000003</c:v>
                </c:pt>
                <c:pt idx="14912">
                  <c:v>7.0191580770000002</c:v>
                </c:pt>
                <c:pt idx="14913">
                  <c:v>6.9671599799999999</c:v>
                </c:pt>
                <c:pt idx="14914">
                  <c:v>6.926270895</c:v>
                </c:pt>
                <c:pt idx="14915">
                  <c:v>6.9323807649999996</c:v>
                </c:pt>
                <c:pt idx="14916">
                  <c:v>6.9994128199999999</c:v>
                </c:pt>
                <c:pt idx="14917">
                  <c:v>7.0460181950000003</c:v>
                </c:pt>
                <c:pt idx="14918">
                  <c:v>6.9819448189999997</c:v>
                </c:pt>
                <c:pt idx="14919">
                  <c:v>7.061242075</c:v>
                </c:pt>
                <c:pt idx="14920">
                  <c:v>7.3040320090000002</c:v>
                </c:pt>
                <c:pt idx="14921">
                  <c:v>7.6766347939999999</c:v>
                </c:pt>
                <c:pt idx="14922">
                  <c:v>7.5649346140000002</c:v>
                </c:pt>
                <c:pt idx="14923">
                  <c:v>7.6914806349999996</c:v>
                </c:pt>
                <c:pt idx="14924">
                  <c:v>7.6492401919999997</c:v>
                </c:pt>
                <c:pt idx="14925">
                  <c:v>7.3543392130000003</c:v>
                </c:pt>
                <c:pt idx="14926">
                  <c:v>7.192170902</c:v>
                </c:pt>
                <c:pt idx="14927">
                  <c:v>7.1044211739999996</c:v>
                </c:pt>
                <c:pt idx="14928">
                  <c:v>7.1348000750000002</c:v>
                </c:pt>
                <c:pt idx="14929">
                  <c:v>7.0239037709999996</c:v>
                </c:pt>
                <c:pt idx="14930">
                  <c:v>7.0464207300000004</c:v>
                </c:pt>
                <c:pt idx="14931">
                  <c:v>7.0715623049999996</c:v>
                </c:pt>
                <c:pt idx="14932">
                  <c:v>6.9469649269999998</c:v>
                </c:pt>
                <c:pt idx="14933">
                  <c:v>6.7810848899999998</c:v>
                </c:pt>
                <c:pt idx="14934">
                  <c:v>6.8513733710000002</c:v>
                </c:pt>
                <c:pt idx="14935">
                  <c:v>6.7189017480000004</c:v>
                </c:pt>
                <c:pt idx="14936">
                  <c:v>6.6601931069999996</c:v>
                </c:pt>
                <c:pt idx="14937">
                  <c:v>6.6038848430000003</c:v>
                </c:pt>
                <c:pt idx="14938">
                  <c:v>6.5791392960000001</c:v>
                </c:pt>
                <c:pt idx="14939">
                  <c:v>6.5440972090000002</c:v>
                </c:pt>
                <c:pt idx="14940">
                  <c:v>6.4625892499999997</c:v>
                </c:pt>
                <c:pt idx="14941">
                  <c:v>6.4628223990000002</c:v>
                </c:pt>
                <c:pt idx="14942">
                  <c:v>6.4741454230000004</c:v>
                </c:pt>
                <c:pt idx="14943">
                  <c:v>6.5096926670000004</c:v>
                </c:pt>
                <c:pt idx="14944">
                  <c:v>6.5137682459999997</c:v>
                </c:pt>
                <c:pt idx="14945">
                  <c:v>6.6744159710000002</c:v>
                </c:pt>
                <c:pt idx="14946">
                  <c:v>6.9092389299999999</c:v>
                </c:pt>
                <c:pt idx="14947">
                  <c:v>6.8638864679999996</c:v>
                </c:pt>
                <c:pt idx="14948">
                  <c:v>6.8060934529999999</c:v>
                </c:pt>
                <c:pt idx="14949">
                  <c:v>6.800425078</c:v>
                </c:pt>
                <c:pt idx="14950">
                  <c:v>6.8694048179999996</c:v>
                </c:pt>
                <c:pt idx="14951">
                  <c:v>6.9566892060000001</c:v>
                </c:pt>
                <c:pt idx="14952">
                  <c:v>6.9264691169999999</c:v>
                </c:pt>
                <c:pt idx="14953">
                  <c:v>7.0037600449999999</c:v>
                </c:pt>
                <c:pt idx="14954">
                  <c:v>6.932935574</c:v>
                </c:pt>
                <c:pt idx="14955">
                  <c:v>6.8057486520000001</c:v>
                </c:pt>
                <c:pt idx="14956">
                  <c:v>6.7830562089999997</c:v>
                </c:pt>
                <c:pt idx="14957">
                  <c:v>6.9062335880000001</c:v>
                </c:pt>
                <c:pt idx="14958">
                  <c:v>7.097867258</c:v>
                </c:pt>
                <c:pt idx="14959">
                  <c:v>7.4080513979999996</c:v>
                </c:pt>
                <c:pt idx="14960">
                  <c:v>8.0479758310000005</c:v>
                </c:pt>
                <c:pt idx="14961">
                  <c:v>8.3651543250000007</c:v>
                </c:pt>
                <c:pt idx="14962">
                  <c:v>8.3672343110000007</c:v>
                </c:pt>
                <c:pt idx="14963">
                  <c:v>8.4129081180000007</c:v>
                </c:pt>
                <c:pt idx="14964">
                  <c:v>8.2213014940000004</c:v>
                </c:pt>
                <c:pt idx="14965">
                  <c:v>8.0854530249999996</c:v>
                </c:pt>
                <c:pt idx="14966">
                  <c:v>8.1458535269999999</c:v>
                </c:pt>
                <c:pt idx="14967">
                  <c:v>8.3492952569999996</c:v>
                </c:pt>
                <c:pt idx="14968">
                  <c:v>8.5556614779999993</c:v>
                </c:pt>
                <c:pt idx="14969">
                  <c:v>8.6165332719999999</c:v>
                </c:pt>
                <c:pt idx="14970">
                  <c:v>8.2439937679999993</c:v>
                </c:pt>
                <c:pt idx="14971">
                  <c:v>7.4407404320000001</c:v>
                </c:pt>
                <c:pt idx="14972">
                  <c:v>6.5022694259999998</c:v>
                </c:pt>
                <c:pt idx="14973">
                  <c:v>5.4220864200000003</c:v>
                </c:pt>
                <c:pt idx="14974">
                  <c:v>6.380745492</c:v>
                </c:pt>
                <c:pt idx="14975">
                  <c:v>6.9959354129999998</c:v>
                </c:pt>
                <c:pt idx="14976">
                  <c:v>8.0425567600000001</c:v>
                </c:pt>
                <c:pt idx="14977">
                  <c:v>9.0755199100000006</c:v>
                </c:pt>
                <c:pt idx="14978">
                  <c:v>8.8775191519999996</c:v>
                </c:pt>
                <c:pt idx="14979">
                  <c:v>8.266588659</c:v>
                </c:pt>
                <c:pt idx="14980">
                  <c:v>7.6649287140000002</c:v>
                </c:pt>
                <c:pt idx="14981">
                  <c:v>8.4254986059999997</c:v>
                </c:pt>
                <c:pt idx="14982">
                  <c:v>9.0810087710000005</c:v>
                </c:pt>
                <c:pt idx="14983">
                  <c:v>8.6864367980000008</c:v>
                </c:pt>
                <c:pt idx="14984">
                  <c:v>8.6826758680000005</c:v>
                </c:pt>
                <c:pt idx="14985">
                  <c:v>8.7202551610000008</c:v>
                </c:pt>
                <c:pt idx="14986">
                  <c:v>9.5470954080000006</c:v>
                </c:pt>
                <c:pt idx="14987">
                  <c:v>9.9105478629999997</c:v>
                </c:pt>
                <c:pt idx="14988">
                  <c:v>10.5665472</c:v>
                </c:pt>
                <c:pt idx="14989">
                  <c:v>10.478522699999999</c:v>
                </c:pt>
                <c:pt idx="14990">
                  <c:v>9.9528690589999993</c:v>
                </c:pt>
                <c:pt idx="14991">
                  <c:v>11.893948760000001</c:v>
                </c:pt>
                <c:pt idx="14992">
                  <c:v>13.37408591</c:v>
                </c:pt>
                <c:pt idx="14993">
                  <c:v>12.60166639</c:v>
                </c:pt>
                <c:pt idx="14994">
                  <c:v>13.18345141</c:v>
                </c:pt>
                <c:pt idx="14995">
                  <c:v>14.304591820000001</c:v>
                </c:pt>
                <c:pt idx="14996">
                  <c:v>18.6242719</c:v>
                </c:pt>
                <c:pt idx="14997">
                  <c:v>19.60848258</c:v>
                </c:pt>
                <c:pt idx="14998">
                  <c:v>18.98054204</c:v>
                </c:pt>
                <c:pt idx="14999">
                  <c:v>19.30711767</c:v>
                </c:pt>
                <c:pt idx="15000">
                  <c:v>20.060914629999999</c:v>
                </c:pt>
                <c:pt idx="15001">
                  <c:v>21.280281980000002</c:v>
                </c:pt>
                <c:pt idx="15002">
                  <c:v>21.709286200000001</c:v>
                </c:pt>
                <c:pt idx="15003">
                  <c:v>21.494679990000002</c:v>
                </c:pt>
                <c:pt idx="15004">
                  <c:v>21.473802800000001</c:v>
                </c:pt>
                <c:pt idx="15005">
                  <c:v>21.923166519999999</c:v>
                </c:pt>
                <c:pt idx="15006">
                  <c:v>21.783757730000001</c:v>
                </c:pt>
                <c:pt idx="15007">
                  <c:v>21.361247970000001</c:v>
                </c:pt>
                <c:pt idx="15008">
                  <c:v>20.925946490000001</c:v>
                </c:pt>
                <c:pt idx="15009">
                  <c:v>21.054663260000002</c:v>
                </c:pt>
                <c:pt idx="15010">
                  <c:v>20.939398570000002</c:v>
                </c:pt>
                <c:pt idx="15011">
                  <c:v>20.783393</c:v>
                </c:pt>
                <c:pt idx="15012">
                  <c:v>20.930708679999999</c:v>
                </c:pt>
                <c:pt idx="15013">
                  <c:v>21.461260549999999</c:v>
                </c:pt>
                <c:pt idx="15014">
                  <c:v>21.688502230000001</c:v>
                </c:pt>
                <c:pt idx="15015">
                  <c:v>21.68109497</c:v>
                </c:pt>
                <c:pt idx="15016">
                  <c:v>21.136554279999999</c:v>
                </c:pt>
                <c:pt idx="15017">
                  <c:v>19.932950300000002</c:v>
                </c:pt>
                <c:pt idx="15018">
                  <c:v>18.441704479999999</c:v>
                </c:pt>
                <c:pt idx="15019">
                  <c:v>17.614804700000001</c:v>
                </c:pt>
                <c:pt idx="15020">
                  <c:v>17.311032390000001</c:v>
                </c:pt>
                <c:pt idx="15021">
                  <c:v>16.347398819999999</c:v>
                </c:pt>
                <c:pt idx="15022">
                  <c:v>15.817300100000001</c:v>
                </c:pt>
                <c:pt idx="15023">
                  <c:v>15.38066106</c:v>
                </c:pt>
                <c:pt idx="15024">
                  <c:v>14.486903849999999</c:v>
                </c:pt>
                <c:pt idx="15025">
                  <c:v>13.7663452</c:v>
                </c:pt>
                <c:pt idx="15026">
                  <c:v>13.768200759999999</c:v>
                </c:pt>
                <c:pt idx="15027">
                  <c:v>13.244391050000001</c:v>
                </c:pt>
                <c:pt idx="15028">
                  <c:v>12.0570348</c:v>
                </c:pt>
                <c:pt idx="15029">
                  <c:v>11.70589872</c:v>
                </c:pt>
                <c:pt idx="15030">
                  <c:v>13.41202981</c:v>
                </c:pt>
                <c:pt idx="15031">
                  <c:v>17.67990885</c:v>
                </c:pt>
                <c:pt idx="15032">
                  <c:v>14.9468142</c:v>
                </c:pt>
                <c:pt idx="15033">
                  <c:v>11.926322770000001</c:v>
                </c:pt>
                <c:pt idx="15034">
                  <c:v>11.02869261</c:v>
                </c:pt>
                <c:pt idx="15035">
                  <c:v>10.22985523</c:v>
                </c:pt>
                <c:pt idx="15036">
                  <c:v>9.3561943650000003</c:v>
                </c:pt>
                <c:pt idx="15037">
                  <c:v>10.231964509999999</c:v>
                </c:pt>
                <c:pt idx="15038">
                  <c:v>12.07649784</c:v>
                </c:pt>
                <c:pt idx="15039">
                  <c:v>13.57312742</c:v>
                </c:pt>
                <c:pt idx="15040">
                  <c:v>13.887813769999999</c:v>
                </c:pt>
                <c:pt idx="15041">
                  <c:v>14.602609960000001</c:v>
                </c:pt>
                <c:pt idx="15042">
                  <c:v>13.974551119999999</c:v>
                </c:pt>
                <c:pt idx="15043">
                  <c:v>11.498122800000001</c:v>
                </c:pt>
                <c:pt idx="15044">
                  <c:v>9.8945688300000008</c:v>
                </c:pt>
                <c:pt idx="15045">
                  <c:v>8.9881043439999999</c:v>
                </c:pt>
                <c:pt idx="15046">
                  <c:v>8.5703174040000007</c:v>
                </c:pt>
                <c:pt idx="15047">
                  <c:v>8.5788011530000006</c:v>
                </c:pt>
                <c:pt idx="15048">
                  <c:v>8.49911423</c:v>
                </c:pt>
                <c:pt idx="15049">
                  <c:v>8.1617790140000004</c:v>
                </c:pt>
                <c:pt idx="15050">
                  <c:v>7.8310255809999996</c:v>
                </c:pt>
                <c:pt idx="15051">
                  <c:v>7.2401430360000001</c:v>
                </c:pt>
                <c:pt idx="15052">
                  <c:v>6.3879430590000004</c:v>
                </c:pt>
                <c:pt idx="15053">
                  <c:v>5.9956729190000004</c:v>
                </c:pt>
                <c:pt idx="15054">
                  <c:v>6.2315524599999996</c:v>
                </c:pt>
                <c:pt idx="15055">
                  <c:v>6.4750852019999998</c:v>
                </c:pt>
                <c:pt idx="15056">
                  <c:v>6.3038732040000003</c:v>
                </c:pt>
                <c:pt idx="15057">
                  <c:v>6.0782423919999999</c:v>
                </c:pt>
                <c:pt idx="15058">
                  <c:v>6.2774243810000003</c:v>
                </c:pt>
                <c:pt idx="15059">
                  <c:v>6.3193032069999999</c:v>
                </c:pt>
                <c:pt idx="15060">
                  <c:v>6.3111406560000001</c:v>
                </c:pt>
                <c:pt idx="15061">
                  <c:v>6.5238682219999999</c:v>
                </c:pt>
                <c:pt idx="15062">
                  <c:v>6.8663859299999999</c:v>
                </c:pt>
                <c:pt idx="15063">
                  <c:v>7.0671873930000002</c:v>
                </c:pt>
                <c:pt idx="15064">
                  <c:v>7.0464282520000001</c:v>
                </c:pt>
                <c:pt idx="15065">
                  <c:v>7.251137334</c:v>
                </c:pt>
                <c:pt idx="15066">
                  <c:v>7.2853721330000001</c:v>
                </c:pt>
                <c:pt idx="15067">
                  <c:v>7.2588056840000004</c:v>
                </c:pt>
                <c:pt idx="15068">
                  <c:v>8.0205960429999994</c:v>
                </c:pt>
                <c:pt idx="15069">
                  <c:v>6.7586530949999997</c:v>
                </c:pt>
                <c:pt idx="15070">
                  <c:v>6.3700808589999998</c:v>
                </c:pt>
                <c:pt idx="15071">
                  <c:v>6.5580315960000002</c:v>
                </c:pt>
                <c:pt idx="15072">
                  <c:v>6.9411661770000004</c:v>
                </c:pt>
                <c:pt idx="15073">
                  <c:v>7.4679310550000002</c:v>
                </c:pt>
                <c:pt idx="15074">
                  <c:v>7.789219653</c:v>
                </c:pt>
                <c:pt idx="15075">
                  <c:v>8.5794166329999992</c:v>
                </c:pt>
                <c:pt idx="15076">
                  <c:v>8.3001973420000006</c:v>
                </c:pt>
                <c:pt idx="15077">
                  <c:v>8.6814295599999998</c:v>
                </c:pt>
                <c:pt idx="15078">
                  <c:v>9.0289508200000004</c:v>
                </c:pt>
                <c:pt idx="15079">
                  <c:v>9.084333032</c:v>
                </c:pt>
                <c:pt idx="15080">
                  <c:v>8.7881807940000005</c:v>
                </c:pt>
                <c:pt idx="15081">
                  <c:v>8.6888284939999991</c:v>
                </c:pt>
                <c:pt idx="15082">
                  <c:v>8.4877747610000007</c:v>
                </c:pt>
                <c:pt idx="15083">
                  <c:v>8.1726462840000007</c:v>
                </c:pt>
                <c:pt idx="15084">
                  <c:v>8.527647365</c:v>
                </c:pt>
                <c:pt idx="15085">
                  <c:v>10.25698281</c:v>
                </c:pt>
                <c:pt idx="15086">
                  <c:v>10.981014310000001</c:v>
                </c:pt>
                <c:pt idx="15087">
                  <c:v>10.6951211</c:v>
                </c:pt>
                <c:pt idx="15088">
                  <c:v>10.55938143</c:v>
                </c:pt>
                <c:pt idx="15089">
                  <c:v>10.5720606</c:v>
                </c:pt>
                <c:pt idx="15090">
                  <c:v>10.458950659999999</c:v>
                </c:pt>
                <c:pt idx="15091">
                  <c:v>10.20772828</c:v>
                </c:pt>
                <c:pt idx="15092">
                  <c:v>10.03071286</c:v>
                </c:pt>
                <c:pt idx="15093">
                  <c:v>9.8995376040000007</c:v>
                </c:pt>
                <c:pt idx="15094">
                  <c:v>9.7182258600000004</c:v>
                </c:pt>
                <c:pt idx="15095">
                  <c:v>9.6492341719999999</c:v>
                </c:pt>
                <c:pt idx="15096">
                  <c:v>9.8307724879999991</c:v>
                </c:pt>
                <c:pt idx="15097">
                  <c:v>9.9567098170000001</c:v>
                </c:pt>
                <c:pt idx="15098">
                  <c:v>9.8499040319999995</c:v>
                </c:pt>
                <c:pt idx="15099">
                  <c:v>9.6938854780000003</c:v>
                </c:pt>
                <c:pt idx="15100">
                  <c:v>9.5278410020000006</c:v>
                </c:pt>
                <c:pt idx="15101">
                  <c:v>9.7965336789999995</c:v>
                </c:pt>
                <c:pt idx="15102">
                  <c:v>9.7350843109999996</c:v>
                </c:pt>
                <c:pt idx="15103">
                  <c:v>9.7104302340000004</c:v>
                </c:pt>
                <c:pt idx="15104">
                  <c:v>9.6816236690000004</c:v>
                </c:pt>
                <c:pt idx="15105">
                  <c:v>9.7423404659999999</c:v>
                </c:pt>
                <c:pt idx="15106">
                  <c:v>9.5185942650000008</c:v>
                </c:pt>
                <c:pt idx="15107">
                  <c:v>9.5595883740000005</c:v>
                </c:pt>
                <c:pt idx="15108">
                  <c:v>9.5370789679999994</c:v>
                </c:pt>
                <c:pt idx="15109">
                  <c:v>9.4801967200000004</c:v>
                </c:pt>
                <c:pt idx="15110">
                  <c:v>9.7224751139999999</c:v>
                </c:pt>
                <c:pt idx="15111">
                  <c:v>10.37324098</c:v>
                </c:pt>
                <c:pt idx="15112">
                  <c:v>10.6362568</c:v>
                </c:pt>
                <c:pt idx="15113">
                  <c:v>10.53550143</c:v>
                </c:pt>
                <c:pt idx="15114">
                  <c:v>10.88399856</c:v>
                </c:pt>
                <c:pt idx="15115">
                  <c:v>11.95075127</c:v>
                </c:pt>
                <c:pt idx="15116">
                  <c:v>12.637043220000001</c:v>
                </c:pt>
                <c:pt idx="15117">
                  <c:v>13.25612076</c:v>
                </c:pt>
                <c:pt idx="15118">
                  <c:v>13.029720360000001</c:v>
                </c:pt>
                <c:pt idx="15119">
                  <c:v>12.619486630000001</c:v>
                </c:pt>
                <c:pt idx="15120">
                  <c:v>11.977109</c:v>
                </c:pt>
                <c:pt idx="15121">
                  <c:v>11.698545149999999</c:v>
                </c:pt>
                <c:pt idx="15122">
                  <c:v>11.336206799999999</c:v>
                </c:pt>
                <c:pt idx="15123">
                  <c:v>11.369575230000001</c:v>
                </c:pt>
                <c:pt idx="15124">
                  <c:v>12.07115679</c:v>
                </c:pt>
                <c:pt idx="15125">
                  <c:v>13.023944780000001</c:v>
                </c:pt>
                <c:pt idx="15126">
                  <c:v>13.09939915</c:v>
                </c:pt>
                <c:pt idx="15127">
                  <c:v>14.85087714</c:v>
                </c:pt>
                <c:pt idx="15128">
                  <c:v>16.964968930000001</c:v>
                </c:pt>
                <c:pt idx="15129">
                  <c:v>18.37426456</c:v>
                </c:pt>
                <c:pt idx="15130">
                  <c:v>18.480298650000002</c:v>
                </c:pt>
                <c:pt idx="15131">
                  <c:v>18.095725179999999</c:v>
                </c:pt>
                <c:pt idx="15132">
                  <c:v>17.948657180000001</c:v>
                </c:pt>
                <c:pt idx="15133">
                  <c:v>17.044151549999999</c:v>
                </c:pt>
                <c:pt idx="15134">
                  <c:v>16.021032600000002</c:v>
                </c:pt>
                <c:pt idx="15135">
                  <c:v>16.486242369999999</c:v>
                </c:pt>
                <c:pt idx="15136">
                  <c:v>16.323404459999999</c:v>
                </c:pt>
                <c:pt idx="15137">
                  <c:v>15.4903136</c:v>
                </c:pt>
                <c:pt idx="15138">
                  <c:v>14.50883284</c:v>
                </c:pt>
                <c:pt idx="15139">
                  <c:v>12.455621389999999</c:v>
                </c:pt>
                <c:pt idx="15140">
                  <c:v>11.037289250000001</c:v>
                </c:pt>
                <c:pt idx="15141">
                  <c:v>10.58705016</c:v>
                </c:pt>
                <c:pt idx="15142">
                  <c:v>10.155892740000001</c:v>
                </c:pt>
                <c:pt idx="15143">
                  <c:v>9.9739008439999992</c:v>
                </c:pt>
                <c:pt idx="15144">
                  <c:v>9.8997295619999992</c:v>
                </c:pt>
                <c:pt idx="15145">
                  <c:v>10.084661779999999</c:v>
                </c:pt>
                <c:pt idx="15146">
                  <c:v>11.05516297</c:v>
                </c:pt>
                <c:pt idx="15147">
                  <c:v>10.417069120000001</c:v>
                </c:pt>
                <c:pt idx="15148">
                  <c:v>9.9044680920000001</c:v>
                </c:pt>
                <c:pt idx="15149">
                  <c:v>9.6869693209999994</c:v>
                </c:pt>
                <c:pt idx="15150">
                  <c:v>9.6426714249999996</c:v>
                </c:pt>
                <c:pt idx="15151">
                  <c:v>10.203397539999999</c:v>
                </c:pt>
                <c:pt idx="15152">
                  <c:v>11.806862929999999</c:v>
                </c:pt>
                <c:pt idx="15153">
                  <c:v>10.85459273</c:v>
                </c:pt>
                <c:pt idx="15154">
                  <c:v>10.111846480000001</c:v>
                </c:pt>
                <c:pt idx="15155">
                  <c:v>9.6301203110000007</c:v>
                </c:pt>
                <c:pt idx="15156">
                  <c:v>9.7985469159999994</c:v>
                </c:pt>
                <c:pt idx="15157">
                  <c:v>9.8000673200000001</c:v>
                </c:pt>
                <c:pt idx="15158">
                  <c:v>9.8652487149999999</c:v>
                </c:pt>
                <c:pt idx="15159">
                  <c:v>9.8260355760000007</c:v>
                </c:pt>
                <c:pt idx="15160">
                  <c:v>9.2398817389999994</c:v>
                </c:pt>
                <c:pt idx="15161">
                  <c:v>8.3476884330000001</c:v>
                </c:pt>
                <c:pt idx="15162">
                  <c:v>8.7612384159999994</c:v>
                </c:pt>
                <c:pt idx="15163">
                  <c:v>9.8816370459999998</c:v>
                </c:pt>
                <c:pt idx="15164">
                  <c:v>10.23616805</c:v>
                </c:pt>
                <c:pt idx="15165">
                  <c:v>10.456731850000001</c:v>
                </c:pt>
                <c:pt idx="15166">
                  <c:v>10.84341418</c:v>
                </c:pt>
                <c:pt idx="15167">
                  <c:v>13.235582750000001</c:v>
                </c:pt>
                <c:pt idx="15168">
                  <c:v>13.4429035</c:v>
                </c:pt>
                <c:pt idx="15169">
                  <c:v>12.17925674</c:v>
                </c:pt>
                <c:pt idx="15170">
                  <c:v>11.863500200000001</c:v>
                </c:pt>
                <c:pt idx="15171">
                  <c:v>13.0364434</c:v>
                </c:pt>
                <c:pt idx="15172">
                  <c:v>13.75153457</c:v>
                </c:pt>
                <c:pt idx="15173">
                  <c:v>15.24319757</c:v>
                </c:pt>
                <c:pt idx="15174">
                  <c:v>17.294318820000001</c:v>
                </c:pt>
                <c:pt idx="15175">
                  <c:v>17.234337459999999</c:v>
                </c:pt>
                <c:pt idx="15176">
                  <c:v>16.69999932</c:v>
                </c:pt>
                <c:pt idx="15177">
                  <c:v>16.940429869999999</c:v>
                </c:pt>
                <c:pt idx="15178">
                  <c:v>16.432369739999999</c:v>
                </c:pt>
                <c:pt idx="15179">
                  <c:v>16.06407188</c:v>
                </c:pt>
                <c:pt idx="15180">
                  <c:v>16.756709489999999</c:v>
                </c:pt>
                <c:pt idx="15181">
                  <c:v>17.696297820000002</c:v>
                </c:pt>
                <c:pt idx="15182">
                  <c:v>18.060541879999999</c:v>
                </c:pt>
                <c:pt idx="15183">
                  <c:v>18.398792799999999</c:v>
                </c:pt>
                <c:pt idx="15184">
                  <c:v>17.673885649999999</c:v>
                </c:pt>
                <c:pt idx="15185">
                  <c:v>16.51795941</c:v>
                </c:pt>
                <c:pt idx="15186">
                  <c:v>15.956636</c:v>
                </c:pt>
                <c:pt idx="15187">
                  <c:v>17.037190679999998</c:v>
                </c:pt>
                <c:pt idx="15188">
                  <c:v>17.572650299999999</c:v>
                </c:pt>
                <c:pt idx="15189">
                  <c:v>17.687306790000001</c:v>
                </c:pt>
                <c:pt idx="15190">
                  <c:v>17.63934536</c:v>
                </c:pt>
                <c:pt idx="15191">
                  <c:v>17.400904279999999</c:v>
                </c:pt>
                <c:pt idx="15192">
                  <c:v>17.62979726</c:v>
                </c:pt>
                <c:pt idx="15193">
                  <c:v>17.9038909</c:v>
                </c:pt>
                <c:pt idx="15194">
                  <c:v>17.930989189999998</c:v>
                </c:pt>
                <c:pt idx="15195">
                  <c:v>17.17331038</c:v>
                </c:pt>
                <c:pt idx="15196">
                  <c:v>16.044358769999999</c:v>
                </c:pt>
                <c:pt idx="15197">
                  <c:v>15.10005853</c:v>
                </c:pt>
                <c:pt idx="15198">
                  <c:v>13.6486892</c:v>
                </c:pt>
                <c:pt idx="15199">
                  <c:v>13.304265320000001</c:v>
                </c:pt>
                <c:pt idx="15200">
                  <c:v>13.52047308</c:v>
                </c:pt>
                <c:pt idx="15201">
                  <c:v>12.57218782</c:v>
                </c:pt>
                <c:pt idx="15202">
                  <c:v>13.435842559999999</c:v>
                </c:pt>
                <c:pt idx="15203">
                  <c:v>16.593959309999999</c:v>
                </c:pt>
                <c:pt idx="15204">
                  <c:v>14.4906077</c:v>
                </c:pt>
                <c:pt idx="15205">
                  <c:v>13.73808052</c:v>
                </c:pt>
                <c:pt idx="15206">
                  <c:v>14.50562869</c:v>
                </c:pt>
                <c:pt idx="15207">
                  <c:v>15.028127919999999</c:v>
                </c:pt>
                <c:pt idx="15208">
                  <c:v>14.431990989999999</c:v>
                </c:pt>
                <c:pt idx="15209">
                  <c:v>14.05893442</c:v>
                </c:pt>
                <c:pt idx="15210">
                  <c:v>12.53489171</c:v>
                </c:pt>
                <c:pt idx="15211">
                  <c:v>13.38150379</c:v>
                </c:pt>
                <c:pt idx="15212">
                  <c:v>15.856627039999999</c:v>
                </c:pt>
                <c:pt idx="15213">
                  <c:v>18.045129970000001</c:v>
                </c:pt>
                <c:pt idx="15214">
                  <c:v>18.083476619999999</c:v>
                </c:pt>
                <c:pt idx="15215">
                  <c:v>18.82504016</c:v>
                </c:pt>
                <c:pt idx="15216">
                  <c:v>17.500290410000002</c:v>
                </c:pt>
                <c:pt idx="15217">
                  <c:v>13.704663650000001</c:v>
                </c:pt>
                <c:pt idx="15218">
                  <c:v>14.81309817</c:v>
                </c:pt>
                <c:pt idx="15219">
                  <c:v>16.894352659999999</c:v>
                </c:pt>
                <c:pt idx="15220">
                  <c:v>16.938269420000001</c:v>
                </c:pt>
                <c:pt idx="15221">
                  <c:v>15.926556140000001</c:v>
                </c:pt>
                <c:pt idx="15222">
                  <c:v>13.96260202</c:v>
                </c:pt>
                <c:pt idx="15223">
                  <c:v>16.424119919999999</c:v>
                </c:pt>
                <c:pt idx="15224">
                  <c:v>20.910542499999998</c:v>
                </c:pt>
                <c:pt idx="15225">
                  <c:v>20.79949307</c:v>
                </c:pt>
                <c:pt idx="15226">
                  <c:v>20.516993029999998</c:v>
                </c:pt>
                <c:pt idx="15227">
                  <c:v>19.97012685</c:v>
                </c:pt>
                <c:pt idx="15228">
                  <c:v>20.430641189999999</c:v>
                </c:pt>
                <c:pt idx="15229">
                  <c:v>19.935859220000001</c:v>
                </c:pt>
                <c:pt idx="15230">
                  <c:v>19.616227760000001</c:v>
                </c:pt>
                <c:pt idx="15231">
                  <c:v>19.856706729999999</c:v>
                </c:pt>
                <c:pt idx="15232">
                  <c:v>19.956125459999999</c:v>
                </c:pt>
                <c:pt idx="15233">
                  <c:v>19.11220028</c:v>
                </c:pt>
                <c:pt idx="15234">
                  <c:v>17.88784046</c:v>
                </c:pt>
                <c:pt idx="15235">
                  <c:v>17.336627740000001</c:v>
                </c:pt>
                <c:pt idx="15236">
                  <c:v>17.405371989999999</c:v>
                </c:pt>
                <c:pt idx="15237">
                  <c:v>17.585097829999999</c:v>
                </c:pt>
                <c:pt idx="15238">
                  <c:v>17.885476059999998</c:v>
                </c:pt>
                <c:pt idx="15239">
                  <c:v>18.460952939999999</c:v>
                </c:pt>
                <c:pt idx="15240">
                  <c:v>18.266185249999999</c:v>
                </c:pt>
                <c:pt idx="15241">
                  <c:v>18.157898679999999</c:v>
                </c:pt>
                <c:pt idx="15242">
                  <c:v>16.43468902</c:v>
                </c:pt>
                <c:pt idx="15243">
                  <c:v>17.119884930000001</c:v>
                </c:pt>
                <c:pt idx="15244">
                  <c:v>18.775950259999998</c:v>
                </c:pt>
                <c:pt idx="15245">
                  <c:v>19.135428149999999</c:v>
                </c:pt>
                <c:pt idx="15246">
                  <c:v>18.783983859999999</c:v>
                </c:pt>
                <c:pt idx="15247">
                  <c:v>17.979512719999999</c:v>
                </c:pt>
                <c:pt idx="15248">
                  <c:v>17.73815488</c:v>
                </c:pt>
                <c:pt idx="15249">
                  <c:v>18.655999560000001</c:v>
                </c:pt>
                <c:pt idx="15250">
                  <c:v>19.219957740000002</c:v>
                </c:pt>
                <c:pt idx="15251">
                  <c:v>19.880989849999999</c:v>
                </c:pt>
                <c:pt idx="15252">
                  <c:v>19.702339290000001</c:v>
                </c:pt>
                <c:pt idx="15253">
                  <c:v>19.992733879999999</c:v>
                </c:pt>
                <c:pt idx="15254">
                  <c:v>21.063297670000001</c:v>
                </c:pt>
                <c:pt idx="15255">
                  <c:v>21.285257720000001</c:v>
                </c:pt>
                <c:pt idx="15256">
                  <c:v>21.448737059999999</c:v>
                </c:pt>
                <c:pt idx="15257">
                  <c:v>21.346706659999999</c:v>
                </c:pt>
                <c:pt idx="15258">
                  <c:v>21.174561499999999</c:v>
                </c:pt>
                <c:pt idx="15259">
                  <c:v>21.280962779999999</c:v>
                </c:pt>
                <c:pt idx="15260">
                  <c:v>21.00338052</c:v>
                </c:pt>
                <c:pt idx="15261">
                  <c:v>20.923365220000001</c:v>
                </c:pt>
                <c:pt idx="15262">
                  <c:v>20.679595549999998</c:v>
                </c:pt>
                <c:pt idx="15263">
                  <c:v>20.824580149999999</c:v>
                </c:pt>
                <c:pt idx="15264">
                  <c:v>20.76272509</c:v>
                </c:pt>
                <c:pt idx="15265">
                  <c:v>19.901415100000001</c:v>
                </c:pt>
                <c:pt idx="15266">
                  <c:v>19.57779129</c:v>
                </c:pt>
                <c:pt idx="15267">
                  <c:v>19.431710800000001</c:v>
                </c:pt>
                <c:pt idx="15268">
                  <c:v>19.020668730000001</c:v>
                </c:pt>
                <c:pt idx="15269">
                  <c:v>18.912578190000001</c:v>
                </c:pt>
                <c:pt idx="15270">
                  <c:v>19.02899764</c:v>
                </c:pt>
                <c:pt idx="15271">
                  <c:v>18.841446560000001</c:v>
                </c:pt>
                <c:pt idx="15272">
                  <c:v>19.02627833</c:v>
                </c:pt>
                <c:pt idx="15273">
                  <c:v>18.444786069999999</c:v>
                </c:pt>
                <c:pt idx="15274">
                  <c:v>16.60299277</c:v>
                </c:pt>
                <c:pt idx="15275">
                  <c:v>15.3867324</c:v>
                </c:pt>
                <c:pt idx="15276">
                  <c:v>15.25566188</c:v>
                </c:pt>
                <c:pt idx="15277">
                  <c:v>16.23337459</c:v>
                </c:pt>
                <c:pt idx="15278">
                  <c:v>17.124161600000001</c:v>
                </c:pt>
                <c:pt idx="15279">
                  <c:v>17.86950659</c:v>
                </c:pt>
                <c:pt idx="15280">
                  <c:v>17.487224879999999</c:v>
                </c:pt>
                <c:pt idx="15281">
                  <c:v>16.39738148</c:v>
                </c:pt>
                <c:pt idx="15282">
                  <c:v>15.961483769999999</c:v>
                </c:pt>
                <c:pt idx="15283">
                  <c:v>15.36196988</c:v>
                </c:pt>
                <c:pt idx="15284">
                  <c:v>14.08104226</c:v>
                </c:pt>
                <c:pt idx="15285">
                  <c:v>12.9634255</c:v>
                </c:pt>
                <c:pt idx="15286">
                  <c:v>12.59897894</c:v>
                </c:pt>
                <c:pt idx="15287">
                  <c:v>12.59455689</c:v>
                </c:pt>
                <c:pt idx="15288">
                  <c:v>12.58355441</c:v>
                </c:pt>
                <c:pt idx="15289">
                  <c:v>13.543364540000001</c:v>
                </c:pt>
                <c:pt idx="15290">
                  <c:v>14.041933070000001</c:v>
                </c:pt>
                <c:pt idx="15291">
                  <c:v>16.056766079999999</c:v>
                </c:pt>
                <c:pt idx="15292">
                  <c:v>18.329721459999998</c:v>
                </c:pt>
                <c:pt idx="15293">
                  <c:v>19.11563494</c:v>
                </c:pt>
                <c:pt idx="15294">
                  <c:v>19.170042039999998</c:v>
                </c:pt>
                <c:pt idx="15295">
                  <c:v>18.966669060000001</c:v>
                </c:pt>
                <c:pt idx="15296">
                  <c:v>19.14862158</c:v>
                </c:pt>
                <c:pt idx="15297">
                  <c:v>18.938823920000001</c:v>
                </c:pt>
                <c:pt idx="15298">
                  <c:v>19.04573761</c:v>
                </c:pt>
                <c:pt idx="15299">
                  <c:v>18.35734794</c:v>
                </c:pt>
                <c:pt idx="15300">
                  <c:v>17.729333230000002</c:v>
                </c:pt>
                <c:pt idx="15301">
                  <c:v>18.242134220000001</c:v>
                </c:pt>
                <c:pt idx="15302">
                  <c:v>17.86772191</c:v>
                </c:pt>
                <c:pt idx="15303">
                  <c:v>18.873977620000002</c:v>
                </c:pt>
                <c:pt idx="15304">
                  <c:v>19.08626568</c:v>
                </c:pt>
                <c:pt idx="15305">
                  <c:v>19.121071390000001</c:v>
                </c:pt>
                <c:pt idx="15306">
                  <c:v>18.535479089999999</c:v>
                </c:pt>
                <c:pt idx="15307">
                  <c:v>18.05530023</c:v>
                </c:pt>
                <c:pt idx="15308">
                  <c:v>17.240679230000001</c:v>
                </c:pt>
                <c:pt idx="15309">
                  <c:v>16.843200360000001</c:v>
                </c:pt>
                <c:pt idx="15310">
                  <c:v>16.528243230000001</c:v>
                </c:pt>
                <c:pt idx="15311">
                  <c:v>16.271576459999999</c:v>
                </c:pt>
                <c:pt idx="15312">
                  <c:v>15.96664142</c:v>
                </c:pt>
                <c:pt idx="15313">
                  <c:v>15.879923939999999</c:v>
                </c:pt>
                <c:pt idx="15314">
                  <c:v>15.59839021</c:v>
                </c:pt>
                <c:pt idx="15315">
                  <c:v>14.676156219999999</c:v>
                </c:pt>
                <c:pt idx="15316">
                  <c:v>14.62583416</c:v>
                </c:pt>
                <c:pt idx="15317">
                  <c:v>15.073007609999999</c:v>
                </c:pt>
                <c:pt idx="15318">
                  <c:v>17.297525149999998</c:v>
                </c:pt>
                <c:pt idx="15319">
                  <c:v>18.162247879999999</c:v>
                </c:pt>
                <c:pt idx="15320">
                  <c:v>17.811508419999999</c:v>
                </c:pt>
                <c:pt idx="15321">
                  <c:v>17.568996559999999</c:v>
                </c:pt>
                <c:pt idx="15322">
                  <c:v>17.4071827</c:v>
                </c:pt>
                <c:pt idx="15323">
                  <c:v>17.868364939999999</c:v>
                </c:pt>
                <c:pt idx="15324">
                  <c:v>17.355262799999998</c:v>
                </c:pt>
                <c:pt idx="15325">
                  <c:v>17.023344340000001</c:v>
                </c:pt>
                <c:pt idx="15326">
                  <c:v>17.329365800000001</c:v>
                </c:pt>
                <c:pt idx="15327">
                  <c:v>17.65793613</c:v>
                </c:pt>
                <c:pt idx="15328">
                  <c:v>17.841546480000002</c:v>
                </c:pt>
                <c:pt idx="15329">
                  <c:v>18.106440259999999</c:v>
                </c:pt>
                <c:pt idx="15330">
                  <c:v>18.622614779999999</c:v>
                </c:pt>
                <c:pt idx="15331">
                  <c:v>19.050795959999999</c:v>
                </c:pt>
                <c:pt idx="15332">
                  <c:v>19.350483690000001</c:v>
                </c:pt>
                <c:pt idx="15333">
                  <c:v>19.52288811</c:v>
                </c:pt>
                <c:pt idx="15334">
                  <c:v>19.979685610000001</c:v>
                </c:pt>
                <c:pt idx="15335">
                  <c:v>20.07908355</c:v>
                </c:pt>
                <c:pt idx="15336">
                  <c:v>20.036563050000002</c:v>
                </c:pt>
                <c:pt idx="15337">
                  <c:v>19.140060890000001</c:v>
                </c:pt>
                <c:pt idx="15338">
                  <c:v>18.014492350000001</c:v>
                </c:pt>
                <c:pt idx="15339">
                  <c:v>17.615411559999998</c:v>
                </c:pt>
                <c:pt idx="15340">
                  <c:v>17.8630879</c:v>
                </c:pt>
                <c:pt idx="15341">
                  <c:v>18.614596460000001</c:v>
                </c:pt>
                <c:pt idx="15342">
                  <c:v>18.535233380000001</c:v>
                </c:pt>
                <c:pt idx="15343">
                  <c:v>19.108012590000001</c:v>
                </c:pt>
                <c:pt idx="15344">
                  <c:v>19.665186850000001</c:v>
                </c:pt>
                <c:pt idx="15345">
                  <c:v>19.891344289999999</c:v>
                </c:pt>
                <c:pt idx="15346">
                  <c:v>20.096142839999999</c:v>
                </c:pt>
                <c:pt idx="15347">
                  <c:v>20.007682509999999</c:v>
                </c:pt>
                <c:pt idx="15348">
                  <c:v>20.295374079999998</c:v>
                </c:pt>
                <c:pt idx="15349">
                  <c:v>20.80392732</c:v>
                </c:pt>
                <c:pt idx="15350">
                  <c:v>21.064397469999999</c:v>
                </c:pt>
                <c:pt idx="15351">
                  <c:v>21.305210550000002</c:v>
                </c:pt>
                <c:pt idx="15352">
                  <c:v>21.062560220000002</c:v>
                </c:pt>
                <c:pt idx="15353">
                  <c:v>20.429735149999999</c:v>
                </c:pt>
                <c:pt idx="15354">
                  <c:v>20.121138330000001</c:v>
                </c:pt>
                <c:pt idx="15355">
                  <c:v>19.83040136</c:v>
                </c:pt>
                <c:pt idx="15356">
                  <c:v>19.493651280000002</c:v>
                </c:pt>
                <c:pt idx="15357">
                  <c:v>18.65619564</c:v>
                </c:pt>
                <c:pt idx="15358">
                  <c:v>18.163777039999999</c:v>
                </c:pt>
                <c:pt idx="15359">
                  <c:v>17.580432890000001</c:v>
                </c:pt>
                <c:pt idx="15360">
                  <c:v>17.049071309999999</c:v>
                </c:pt>
                <c:pt idx="15361">
                  <c:v>16.676290900000001</c:v>
                </c:pt>
                <c:pt idx="15362">
                  <c:v>16.081926540000001</c:v>
                </c:pt>
                <c:pt idx="15363">
                  <c:v>15.96961398</c:v>
                </c:pt>
                <c:pt idx="15364">
                  <c:v>16.768648030000001</c:v>
                </c:pt>
                <c:pt idx="15365">
                  <c:v>17.456194740000001</c:v>
                </c:pt>
                <c:pt idx="15366">
                  <c:v>15.96785249</c:v>
                </c:pt>
                <c:pt idx="15367">
                  <c:v>13.9405755</c:v>
                </c:pt>
                <c:pt idx="15368">
                  <c:v>12.791077870000001</c:v>
                </c:pt>
                <c:pt idx="15369">
                  <c:v>12.517702910000001</c:v>
                </c:pt>
                <c:pt idx="15370">
                  <c:v>13.05408274</c:v>
                </c:pt>
                <c:pt idx="15371">
                  <c:v>14.162000519999999</c:v>
                </c:pt>
                <c:pt idx="15372">
                  <c:v>14.779011880000001</c:v>
                </c:pt>
                <c:pt idx="15373">
                  <c:v>14.89962933</c:v>
                </c:pt>
                <c:pt idx="15374">
                  <c:v>15.701544609999999</c:v>
                </c:pt>
                <c:pt idx="15375">
                  <c:v>16.300948810000001</c:v>
                </c:pt>
                <c:pt idx="15376">
                  <c:v>16.844520859999999</c:v>
                </c:pt>
                <c:pt idx="15377">
                  <c:v>18.35660197</c:v>
                </c:pt>
                <c:pt idx="15378">
                  <c:v>19.26156121</c:v>
                </c:pt>
                <c:pt idx="15379">
                  <c:v>19.187480990000001</c:v>
                </c:pt>
                <c:pt idx="15380">
                  <c:v>19.20990286</c:v>
                </c:pt>
                <c:pt idx="15381">
                  <c:v>18.999165130000002</c:v>
                </c:pt>
                <c:pt idx="15382">
                  <c:v>16.721902149999998</c:v>
                </c:pt>
                <c:pt idx="15383">
                  <c:v>14.28059637</c:v>
                </c:pt>
                <c:pt idx="15384">
                  <c:v>14.621154860000001</c:v>
                </c:pt>
                <c:pt idx="15385">
                  <c:v>14.18328337</c:v>
                </c:pt>
                <c:pt idx="15386">
                  <c:v>13.687694280000001</c:v>
                </c:pt>
                <c:pt idx="15387">
                  <c:v>12.789042500000001</c:v>
                </c:pt>
                <c:pt idx="15388">
                  <c:v>12.5392677</c:v>
                </c:pt>
                <c:pt idx="15389">
                  <c:v>12.74718676</c:v>
                </c:pt>
                <c:pt idx="15390">
                  <c:v>12.75498457</c:v>
                </c:pt>
                <c:pt idx="15391">
                  <c:v>12.9511591</c:v>
                </c:pt>
                <c:pt idx="15392">
                  <c:v>13.29553473</c:v>
                </c:pt>
                <c:pt idx="15393">
                  <c:v>13.54736119</c:v>
                </c:pt>
                <c:pt idx="15394">
                  <c:v>13.83941836</c:v>
                </c:pt>
                <c:pt idx="15395">
                  <c:v>14.16057481</c:v>
                </c:pt>
                <c:pt idx="15396">
                  <c:v>14.20511376</c:v>
                </c:pt>
                <c:pt idx="15397">
                  <c:v>14.181097749999999</c:v>
                </c:pt>
                <c:pt idx="15398">
                  <c:v>14.33382645</c:v>
                </c:pt>
                <c:pt idx="15399">
                  <c:v>14.37436726</c:v>
                </c:pt>
                <c:pt idx="15400">
                  <c:v>14.18416027</c:v>
                </c:pt>
                <c:pt idx="15401">
                  <c:v>14.582744509999999</c:v>
                </c:pt>
                <c:pt idx="15402">
                  <c:v>15.126792930000001</c:v>
                </c:pt>
                <c:pt idx="15403">
                  <c:v>15.80930489</c:v>
                </c:pt>
                <c:pt idx="15404">
                  <c:v>16.097558930000002</c:v>
                </c:pt>
                <c:pt idx="15405">
                  <c:v>16.529921330000001</c:v>
                </c:pt>
                <c:pt idx="15406">
                  <c:v>17.00271132</c:v>
                </c:pt>
                <c:pt idx="15407">
                  <c:v>16.90402271</c:v>
                </c:pt>
                <c:pt idx="15408">
                  <c:v>16.565099780000001</c:v>
                </c:pt>
                <c:pt idx="15409">
                  <c:v>16.000387700000001</c:v>
                </c:pt>
                <c:pt idx="15410">
                  <c:v>15.57404217</c:v>
                </c:pt>
                <c:pt idx="15411">
                  <c:v>15.089479519999999</c:v>
                </c:pt>
                <c:pt idx="15412">
                  <c:v>14.98694259</c:v>
                </c:pt>
                <c:pt idx="15413">
                  <c:v>14.71062906</c:v>
                </c:pt>
                <c:pt idx="15414">
                  <c:v>14.56467677</c:v>
                </c:pt>
                <c:pt idx="15415">
                  <c:v>16.713310029999999</c:v>
                </c:pt>
                <c:pt idx="15416">
                  <c:v>17.589719720000002</c:v>
                </c:pt>
                <c:pt idx="15417">
                  <c:v>18.031316360000002</c:v>
                </c:pt>
                <c:pt idx="15418">
                  <c:v>18.07129874</c:v>
                </c:pt>
                <c:pt idx="15419">
                  <c:v>17.86134281</c:v>
                </c:pt>
                <c:pt idx="15420">
                  <c:v>17.54937692</c:v>
                </c:pt>
                <c:pt idx="15421">
                  <c:v>16.885200399999999</c:v>
                </c:pt>
                <c:pt idx="15422">
                  <c:v>17.555856410000001</c:v>
                </c:pt>
                <c:pt idx="15423">
                  <c:v>17.597809689999998</c:v>
                </c:pt>
                <c:pt idx="15424">
                  <c:v>17.683219189999999</c:v>
                </c:pt>
                <c:pt idx="15425">
                  <c:v>18.403082940000001</c:v>
                </c:pt>
                <c:pt idx="15426">
                  <c:v>19.097990039999999</c:v>
                </c:pt>
                <c:pt idx="15427">
                  <c:v>19.86221995</c:v>
                </c:pt>
                <c:pt idx="15428">
                  <c:v>20.074526049999999</c:v>
                </c:pt>
                <c:pt idx="15429">
                  <c:v>20.15919062</c:v>
                </c:pt>
                <c:pt idx="15430">
                  <c:v>20.408491260000002</c:v>
                </c:pt>
                <c:pt idx="15431">
                  <c:v>20.645236140000002</c:v>
                </c:pt>
                <c:pt idx="15432">
                  <c:v>20.609270689999999</c:v>
                </c:pt>
                <c:pt idx="15433">
                  <c:v>20.38045898</c:v>
                </c:pt>
                <c:pt idx="15434">
                  <c:v>20.235718609999999</c:v>
                </c:pt>
                <c:pt idx="15435">
                  <c:v>20.282424219999999</c:v>
                </c:pt>
                <c:pt idx="15436">
                  <c:v>20.17419233</c:v>
                </c:pt>
                <c:pt idx="15437">
                  <c:v>20.167118899999998</c:v>
                </c:pt>
                <c:pt idx="15438">
                  <c:v>19.872498270000001</c:v>
                </c:pt>
                <c:pt idx="15439">
                  <c:v>19.807343119999999</c:v>
                </c:pt>
                <c:pt idx="15440">
                  <c:v>19.74508003</c:v>
                </c:pt>
                <c:pt idx="15441">
                  <c:v>19.518611</c:v>
                </c:pt>
                <c:pt idx="15442">
                  <c:v>19.454407660000001</c:v>
                </c:pt>
                <c:pt idx="15443">
                  <c:v>19.637549960000001</c:v>
                </c:pt>
                <c:pt idx="15444">
                  <c:v>19.760955630000002</c:v>
                </c:pt>
                <c:pt idx="15445">
                  <c:v>19.882550389999999</c:v>
                </c:pt>
                <c:pt idx="15446">
                  <c:v>20.006886189999999</c:v>
                </c:pt>
                <c:pt idx="15447">
                  <c:v>20.257449950000002</c:v>
                </c:pt>
                <c:pt idx="15448">
                  <c:v>20.512662649999999</c:v>
                </c:pt>
                <c:pt idx="15449">
                  <c:v>21.100640240000001</c:v>
                </c:pt>
                <c:pt idx="15450">
                  <c:v>19.992061100000001</c:v>
                </c:pt>
                <c:pt idx="15451">
                  <c:v>18.664946449999999</c:v>
                </c:pt>
                <c:pt idx="15452">
                  <c:v>17.872789109999999</c:v>
                </c:pt>
                <c:pt idx="15453">
                  <c:v>16.676356120000001</c:v>
                </c:pt>
                <c:pt idx="15454">
                  <c:v>16.867110369999999</c:v>
                </c:pt>
                <c:pt idx="15455">
                  <c:v>17.18706414</c:v>
                </c:pt>
                <c:pt idx="15456">
                  <c:v>15.81081208</c:v>
                </c:pt>
                <c:pt idx="15457">
                  <c:v>14.780506949999999</c:v>
                </c:pt>
                <c:pt idx="15458">
                  <c:v>14.563888629999999</c:v>
                </c:pt>
                <c:pt idx="15459">
                  <c:v>14.300495700000001</c:v>
                </c:pt>
                <c:pt idx="15460">
                  <c:v>14.19147901</c:v>
                </c:pt>
                <c:pt idx="15461">
                  <c:v>14.14741903</c:v>
                </c:pt>
                <c:pt idx="15462">
                  <c:v>13.446661130000001</c:v>
                </c:pt>
                <c:pt idx="15463">
                  <c:v>14.50833795</c:v>
                </c:pt>
                <c:pt idx="15464">
                  <c:v>14.59558249</c:v>
                </c:pt>
                <c:pt idx="15465">
                  <c:v>14.63294911</c:v>
                </c:pt>
                <c:pt idx="15466">
                  <c:v>14.61604436</c:v>
                </c:pt>
                <c:pt idx="15467">
                  <c:v>14.96996961</c:v>
                </c:pt>
                <c:pt idx="15468">
                  <c:v>15.30509404</c:v>
                </c:pt>
                <c:pt idx="15469">
                  <c:v>15.675630079999999</c:v>
                </c:pt>
                <c:pt idx="15470">
                  <c:v>15.84853002</c:v>
                </c:pt>
                <c:pt idx="15471">
                  <c:v>16.25608454</c:v>
                </c:pt>
                <c:pt idx="15472">
                  <c:v>17.222228789999999</c:v>
                </c:pt>
                <c:pt idx="15473">
                  <c:v>17.84345987</c:v>
                </c:pt>
                <c:pt idx="15474">
                  <c:v>18.848742949999998</c:v>
                </c:pt>
                <c:pt idx="15475">
                  <c:v>19.819524810000001</c:v>
                </c:pt>
                <c:pt idx="15476">
                  <c:v>19.91112365</c:v>
                </c:pt>
                <c:pt idx="15477">
                  <c:v>19.517362559999999</c:v>
                </c:pt>
                <c:pt idx="15478">
                  <c:v>18.710421220000001</c:v>
                </c:pt>
                <c:pt idx="15479">
                  <c:v>18.67897992</c:v>
                </c:pt>
                <c:pt idx="15480">
                  <c:v>18.760416299999999</c:v>
                </c:pt>
                <c:pt idx="15481">
                  <c:v>18.849300230000001</c:v>
                </c:pt>
                <c:pt idx="15482">
                  <c:v>18.61804592</c:v>
                </c:pt>
                <c:pt idx="15483">
                  <c:v>18.29998707</c:v>
                </c:pt>
                <c:pt idx="15484">
                  <c:v>17.772735820000001</c:v>
                </c:pt>
                <c:pt idx="15485">
                  <c:v>17.218816440000001</c:v>
                </c:pt>
                <c:pt idx="15486">
                  <c:v>17.316219820000001</c:v>
                </c:pt>
                <c:pt idx="15487">
                  <c:v>17.454564489999999</c:v>
                </c:pt>
                <c:pt idx="15488">
                  <c:v>17.313422389999999</c:v>
                </c:pt>
                <c:pt idx="15489">
                  <c:v>17.227433560000001</c:v>
                </c:pt>
                <c:pt idx="15490">
                  <c:v>17.526113550000002</c:v>
                </c:pt>
                <c:pt idx="15491">
                  <c:v>17.090406959999999</c:v>
                </c:pt>
                <c:pt idx="15492">
                  <c:v>17.116400649999999</c:v>
                </c:pt>
                <c:pt idx="15493">
                  <c:v>16.886028809999999</c:v>
                </c:pt>
                <c:pt idx="15494">
                  <c:v>16.62961065</c:v>
                </c:pt>
                <c:pt idx="15495">
                  <c:v>16.611159300000001</c:v>
                </c:pt>
                <c:pt idx="15496">
                  <c:v>16.68030044</c:v>
                </c:pt>
                <c:pt idx="15497">
                  <c:v>16.19024018</c:v>
                </c:pt>
                <c:pt idx="15498">
                  <c:v>15.222213529999999</c:v>
                </c:pt>
                <c:pt idx="15499">
                  <c:v>15.789214380000001</c:v>
                </c:pt>
                <c:pt idx="15500">
                  <c:v>16.485520149999999</c:v>
                </c:pt>
                <c:pt idx="15501">
                  <c:v>17.01659896</c:v>
                </c:pt>
                <c:pt idx="15502">
                  <c:v>17.1879691</c:v>
                </c:pt>
                <c:pt idx="15503">
                  <c:v>17.308562949999999</c:v>
                </c:pt>
                <c:pt idx="15504">
                  <c:v>16.60388464</c:v>
                </c:pt>
                <c:pt idx="15505">
                  <c:v>16.29417226</c:v>
                </c:pt>
                <c:pt idx="15506">
                  <c:v>16.165084660000002</c:v>
                </c:pt>
                <c:pt idx="15507">
                  <c:v>15.77148463</c:v>
                </c:pt>
                <c:pt idx="15508">
                  <c:v>15.520895919999999</c:v>
                </c:pt>
                <c:pt idx="15509">
                  <c:v>15.29761294</c:v>
                </c:pt>
                <c:pt idx="15510">
                  <c:v>15.729079410000001</c:v>
                </c:pt>
                <c:pt idx="15511">
                  <c:v>16.847497189999999</c:v>
                </c:pt>
                <c:pt idx="15512">
                  <c:v>17.466694499999999</c:v>
                </c:pt>
                <c:pt idx="15513">
                  <c:v>17.88552864</c:v>
                </c:pt>
                <c:pt idx="15514">
                  <c:v>18.169783280000001</c:v>
                </c:pt>
                <c:pt idx="15515">
                  <c:v>18.304375870000001</c:v>
                </c:pt>
                <c:pt idx="15516">
                  <c:v>18.195910099999999</c:v>
                </c:pt>
                <c:pt idx="15517">
                  <c:v>17.574143670000002</c:v>
                </c:pt>
                <c:pt idx="15518">
                  <c:v>17.067228499999999</c:v>
                </c:pt>
                <c:pt idx="15519">
                  <c:v>17.21748406</c:v>
                </c:pt>
                <c:pt idx="15520">
                  <c:v>17.451154110000001</c:v>
                </c:pt>
                <c:pt idx="15521">
                  <c:v>17.837209959999999</c:v>
                </c:pt>
                <c:pt idx="15522">
                  <c:v>18.694363060000001</c:v>
                </c:pt>
                <c:pt idx="15523">
                  <c:v>19.459190289999999</c:v>
                </c:pt>
                <c:pt idx="15524">
                  <c:v>20.239608629999999</c:v>
                </c:pt>
                <c:pt idx="15525">
                  <c:v>20.662319660000001</c:v>
                </c:pt>
                <c:pt idx="15526">
                  <c:v>20.689004990000001</c:v>
                </c:pt>
                <c:pt idx="15527">
                  <c:v>20.515362639999999</c:v>
                </c:pt>
                <c:pt idx="15528">
                  <c:v>20.260853610000002</c:v>
                </c:pt>
                <c:pt idx="15529">
                  <c:v>20.104301899999999</c:v>
                </c:pt>
                <c:pt idx="15530">
                  <c:v>19.355103320000001</c:v>
                </c:pt>
                <c:pt idx="15531">
                  <c:v>18.825169979999998</c:v>
                </c:pt>
                <c:pt idx="15532">
                  <c:v>18.305241469999999</c:v>
                </c:pt>
                <c:pt idx="15533">
                  <c:v>18.208440490000001</c:v>
                </c:pt>
                <c:pt idx="15534">
                  <c:v>17.90315215</c:v>
                </c:pt>
                <c:pt idx="15535">
                  <c:v>17.643000050000001</c:v>
                </c:pt>
                <c:pt idx="15536">
                  <c:v>17.567661999999999</c:v>
                </c:pt>
                <c:pt idx="15537">
                  <c:v>17.318206480000001</c:v>
                </c:pt>
                <c:pt idx="15538">
                  <c:v>17.162972610000001</c:v>
                </c:pt>
                <c:pt idx="15539">
                  <c:v>17.67868125</c:v>
                </c:pt>
                <c:pt idx="15540">
                  <c:v>17.584804139999999</c:v>
                </c:pt>
                <c:pt idx="15541">
                  <c:v>18.083591080000001</c:v>
                </c:pt>
                <c:pt idx="15542">
                  <c:v>18.777087259999998</c:v>
                </c:pt>
                <c:pt idx="15543">
                  <c:v>19.163022380000001</c:v>
                </c:pt>
                <c:pt idx="15544">
                  <c:v>18.914246640000002</c:v>
                </c:pt>
                <c:pt idx="15545">
                  <c:v>18.821822409999999</c:v>
                </c:pt>
                <c:pt idx="15546">
                  <c:v>18.75068869</c:v>
                </c:pt>
                <c:pt idx="15547">
                  <c:v>18.499736500000001</c:v>
                </c:pt>
                <c:pt idx="15548">
                  <c:v>18.091315000000002</c:v>
                </c:pt>
                <c:pt idx="15549">
                  <c:v>17.853451140000001</c:v>
                </c:pt>
                <c:pt idx="15550">
                  <c:v>17.684559180000001</c:v>
                </c:pt>
                <c:pt idx="15551">
                  <c:v>17.711278740000001</c:v>
                </c:pt>
                <c:pt idx="15552">
                  <c:v>17.667383619999999</c:v>
                </c:pt>
                <c:pt idx="15553">
                  <c:v>17.560809379999998</c:v>
                </c:pt>
                <c:pt idx="15554">
                  <c:v>17.07953921</c:v>
                </c:pt>
                <c:pt idx="15555">
                  <c:v>17.071592679999998</c:v>
                </c:pt>
                <c:pt idx="15556">
                  <c:v>17.18060354</c:v>
                </c:pt>
                <c:pt idx="15557">
                  <c:v>16.638279130000001</c:v>
                </c:pt>
                <c:pt idx="15558">
                  <c:v>16.753103729999999</c:v>
                </c:pt>
                <c:pt idx="15559">
                  <c:v>17.34099342</c:v>
                </c:pt>
                <c:pt idx="15560">
                  <c:v>18.281902680000002</c:v>
                </c:pt>
                <c:pt idx="15561">
                  <c:v>19.277600840000002</c:v>
                </c:pt>
                <c:pt idx="15562">
                  <c:v>19.680131630000002</c:v>
                </c:pt>
                <c:pt idx="15563">
                  <c:v>19.700035799999998</c:v>
                </c:pt>
                <c:pt idx="15564">
                  <c:v>19.96119916</c:v>
                </c:pt>
                <c:pt idx="15565">
                  <c:v>19.775433530000001</c:v>
                </c:pt>
                <c:pt idx="15566">
                  <c:v>19.67310011</c:v>
                </c:pt>
                <c:pt idx="15567">
                  <c:v>19.795268570000001</c:v>
                </c:pt>
                <c:pt idx="15568">
                  <c:v>20.108090929999999</c:v>
                </c:pt>
                <c:pt idx="15569">
                  <c:v>20.647520369999999</c:v>
                </c:pt>
                <c:pt idx="15570">
                  <c:v>21.063753429999998</c:v>
                </c:pt>
                <c:pt idx="15571">
                  <c:v>21.349670060000001</c:v>
                </c:pt>
                <c:pt idx="15572">
                  <c:v>21.645143350000001</c:v>
                </c:pt>
                <c:pt idx="15573">
                  <c:v>21.612858670000001</c:v>
                </c:pt>
                <c:pt idx="15574">
                  <c:v>21.430401060000001</c:v>
                </c:pt>
                <c:pt idx="15575">
                  <c:v>21.169905920000001</c:v>
                </c:pt>
                <c:pt idx="15576">
                  <c:v>20.6720951</c:v>
                </c:pt>
                <c:pt idx="15577">
                  <c:v>19.725090340000001</c:v>
                </c:pt>
                <c:pt idx="15578">
                  <c:v>19.159811940000001</c:v>
                </c:pt>
                <c:pt idx="15579">
                  <c:v>17.753289219999999</c:v>
                </c:pt>
                <c:pt idx="15580">
                  <c:v>16.201752259999999</c:v>
                </c:pt>
                <c:pt idx="15581">
                  <c:v>15.197179869999999</c:v>
                </c:pt>
                <c:pt idx="15582">
                  <c:v>14.421655530000001</c:v>
                </c:pt>
                <c:pt idx="15583">
                  <c:v>13.923997979999999</c:v>
                </c:pt>
                <c:pt idx="15584">
                  <c:v>13.978410950000001</c:v>
                </c:pt>
                <c:pt idx="15585">
                  <c:v>14.009684330000001</c:v>
                </c:pt>
                <c:pt idx="15586">
                  <c:v>14.085785720000001</c:v>
                </c:pt>
                <c:pt idx="15587">
                  <c:v>14.00145893</c:v>
                </c:pt>
                <c:pt idx="15588">
                  <c:v>13.89900929</c:v>
                </c:pt>
                <c:pt idx="15589">
                  <c:v>13.63488246</c:v>
                </c:pt>
                <c:pt idx="15590">
                  <c:v>14.317969270000001</c:v>
                </c:pt>
                <c:pt idx="15591">
                  <c:v>15.71097775</c:v>
                </c:pt>
                <c:pt idx="15592">
                  <c:v>18.58152681</c:v>
                </c:pt>
                <c:pt idx="15593">
                  <c:v>19.60311244</c:v>
                </c:pt>
                <c:pt idx="15594">
                  <c:v>18.778022159999999</c:v>
                </c:pt>
                <c:pt idx="15595">
                  <c:v>18.141486220000001</c:v>
                </c:pt>
                <c:pt idx="15596">
                  <c:v>16.098977959999999</c:v>
                </c:pt>
                <c:pt idx="15597">
                  <c:v>16.424684790000001</c:v>
                </c:pt>
                <c:pt idx="15598">
                  <c:v>16.126393879999998</c:v>
                </c:pt>
                <c:pt idx="15599">
                  <c:v>16.135960690000001</c:v>
                </c:pt>
                <c:pt idx="15600">
                  <c:v>15.926105209999999</c:v>
                </c:pt>
                <c:pt idx="15601">
                  <c:v>15.15297932</c:v>
                </c:pt>
                <c:pt idx="15602">
                  <c:v>14.98690025</c:v>
                </c:pt>
                <c:pt idx="15603">
                  <c:v>15.04860489</c:v>
                </c:pt>
                <c:pt idx="15604">
                  <c:v>15.23330172</c:v>
                </c:pt>
                <c:pt idx="15605">
                  <c:v>15.685540749999999</c:v>
                </c:pt>
                <c:pt idx="15606">
                  <c:v>15.865779010000001</c:v>
                </c:pt>
                <c:pt idx="15607">
                  <c:v>15.802805060000001</c:v>
                </c:pt>
                <c:pt idx="15608">
                  <c:v>19.012909260000001</c:v>
                </c:pt>
                <c:pt idx="15609">
                  <c:v>20.590346149999998</c:v>
                </c:pt>
                <c:pt idx="15610">
                  <c:v>21.012961900000001</c:v>
                </c:pt>
                <c:pt idx="15611">
                  <c:v>21.041069870000001</c:v>
                </c:pt>
                <c:pt idx="15612">
                  <c:v>20.598557629999998</c:v>
                </c:pt>
                <c:pt idx="15613">
                  <c:v>20.946756860000001</c:v>
                </c:pt>
                <c:pt idx="15614">
                  <c:v>21.10781463</c:v>
                </c:pt>
                <c:pt idx="15615">
                  <c:v>20.958670179999999</c:v>
                </c:pt>
                <c:pt idx="15616">
                  <c:v>21.607668790000002</c:v>
                </c:pt>
                <c:pt idx="15617">
                  <c:v>21.881053510000001</c:v>
                </c:pt>
                <c:pt idx="15618">
                  <c:v>21.898220340000002</c:v>
                </c:pt>
                <c:pt idx="15619">
                  <c:v>21.607847410000002</c:v>
                </c:pt>
                <c:pt idx="15620">
                  <c:v>20.726289120000001</c:v>
                </c:pt>
                <c:pt idx="15621">
                  <c:v>19.615382270000001</c:v>
                </c:pt>
                <c:pt idx="15622">
                  <c:v>18.458414220000002</c:v>
                </c:pt>
                <c:pt idx="15623">
                  <c:v>16.67654589</c:v>
                </c:pt>
                <c:pt idx="15624">
                  <c:v>15.554318009999999</c:v>
                </c:pt>
                <c:pt idx="15625">
                  <c:v>13.759084489999999</c:v>
                </c:pt>
                <c:pt idx="15626">
                  <c:v>13.29422501</c:v>
                </c:pt>
                <c:pt idx="15627">
                  <c:v>12.84922422</c:v>
                </c:pt>
                <c:pt idx="15628">
                  <c:v>12.223132789999999</c:v>
                </c:pt>
                <c:pt idx="15629">
                  <c:v>11.96961211</c:v>
                </c:pt>
                <c:pt idx="15630">
                  <c:v>11.86042542</c:v>
                </c:pt>
                <c:pt idx="15631">
                  <c:v>11.763621349999999</c:v>
                </c:pt>
                <c:pt idx="15632">
                  <c:v>11.60856504</c:v>
                </c:pt>
                <c:pt idx="15633">
                  <c:v>11.46094268</c:v>
                </c:pt>
                <c:pt idx="15634">
                  <c:v>11.279414109999999</c:v>
                </c:pt>
                <c:pt idx="15635">
                  <c:v>11.096415779999999</c:v>
                </c:pt>
                <c:pt idx="15636">
                  <c:v>10.92536737</c:v>
                </c:pt>
                <c:pt idx="15637">
                  <c:v>10.998909340000001</c:v>
                </c:pt>
                <c:pt idx="15638">
                  <c:v>10.95791942</c:v>
                </c:pt>
                <c:pt idx="15639">
                  <c:v>10.92841456</c:v>
                </c:pt>
                <c:pt idx="15640">
                  <c:v>11.02708442</c:v>
                </c:pt>
                <c:pt idx="15641">
                  <c:v>10.99959698</c:v>
                </c:pt>
                <c:pt idx="15642">
                  <c:v>10.34973986</c:v>
                </c:pt>
                <c:pt idx="15643">
                  <c:v>11.76049963</c:v>
                </c:pt>
                <c:pt idx="15644">
                  <c:v>13.10602038</c:v>
                </c:pt>
                <c:pt idx="15645">
                  <c:v>13.82656431</c:v>
                </c:pt>
                <c:pt idx="15646">
                  <c:v>14.315241110000001</c:v>
                </c:pt>
                <c:pt idx="15647">
                  <c:v>16.515696399999999</c:v>
                </c:pt>
                <c:pt idx="15648">
                  <c:v>15.614513150000001</c:v>
                </c:pt>
                <c:pt idx="15649">
                  <c:v>14.06280299</c:v>
                </c:pt>
                <c:pt idx="15650">
                  <c:v>14.07804458</c:v>
                </c:pt>
                <c:pt idx="15651">
                  <c:v>14.575888689999999</c:v>
                </c:pt>
                <c:pt idx="15652">
                  <c:v>14.98591819</c:v>
                </c:pt>
                <c:pt idx="15653">
                  <c:v>16.106567949999999</c:v>
                </c:pt>
                <c:pt idx="15654">
                  <c:v>17.73178729</c:v>
                </c:pt>
                <c:pt idx="15655">
                  <c:v>18.943816500000001</c:v>
                </c:pt>
                <c:pt idx="15656">
                  <c:v>19.81145034</c:v>
                </c:pt>
                <c:pt idx="15657">
                  <c:v>19.673323570000001</c:v>
                </c:pt>
                <c:pt idx="15658">
                  <c:v>19.52985739</c:v>
                </c:pt>
                <c:pt idx="15659">
                  <c:v>20.237402079999999</c:v>
                </c:pt>
                <c:pt idx="15660">
                  <c:v>20.51229077</c:v>
                </c:pt>
                <c:pt idx="15661">
                  <c:v>19.395852340000001</c:v>
                </c:pt>
                <c:pt idx="15662">
                  <c:v>17.45071278</c:v>
                </c:pt>
                <c:pt idx="15663">
                  <c:v>17.409546769999999</c:v>
                </c:pt>
                <c:pt idx="15664">
                  <c:v>19.486871610000001</c:v>
                </c:pt>
                <c:pt idx="15665">
                  <c:v>21.030231449999999</c:v>
                </c:pt>
                <c:pt idx="15666">
                  <c:v>20.832793049999999</c:v>
                </c:pt>
                <c:pt idx="15667">
                  <c:v>18.16151537</c:v>
                </c:pt>
                <c:pt idx="15668">
                  <c:v>15.645533650000001</c:v>
                </c:pt>
                <c:pt idx="15669">
                  <c:v>20.857586600000001</c:v>
                </c:pt>
                <c:pt idx="15670">
                  <c:v>22.454976970000001</c:v>
                </c:pt>
                <c:pt idx="15671">
                  <c:v>23.03023855</c:v>
                </c:pt>
                <c:pt idx="15672">
                  <c:v>23.188378409999999</c:v>
                </c:pt>
                <c:pt idx="15673">
                  <c:v>23.120333389999999</c:v>
                </c:pt>
                <c:pt idx="15674">
                  <c:v>22.833364150000001</c:v>
                </c:pt>
                <c:pt idx="15675">
                  <c:v>22.858030100000001</c:v>
                </c:pt>
                <c:pt idx="15676">
                  <c:v>22.693655549999999</c:v>
                </c:pt>
                <c:pt idx="15677">
                  <c:v>22.381936700000001</c:v>
                </c:pt>
                <c:pt idx="15678">
                  <c:v>22.2562675</c:v>
                </c:pt>
                <c:pt idx="15679">
                  <c:v>22.127548229999999</c:v>
                </c:pt>
                <c:pt idx="15680">
                  <c:v>22.44918663</c:v>
                </c:pt>
                <c:pt idx="15681">
                  <c:v>21.81998454</c:v>
                </c:pt>
                <c:pt idx="15682">
                  <c:v>22.089024859999999</c:v>
                </c:pt>
                <c:pt idx="15683">
                  <c:v>22.589020779999998</c:v>
                </c:pt>
                <c:pt idx="15684">
                  <c:v>22.314373920000001</c:v>
                </c:pt>
                <c:pt idx="15685">
                  <c:v>21.727463360000002</c:v>
                </c:pt>
                <c:pt idx="15686">
                  <c:v>22.136306479999998</c:v>
                </c:pt>
                <c:pt idx="15687">
                  <c:v>21.279009640000002</c:v>
                </c:pt>
                <c:pt idx="15688">
                  <c:v>21.796334309999999</c:v>
                </c:pt>
                <c:pt idx="15689">
                  <c:v>21.914070980000002</c:v>
                </c:pt>
                <c:pt idx="15690">
                  <c:v>21.649303750000001</c:v>
                </c:pt>
                <c:pt idx="15691">
                  <c:v>20.747648720000001</c:v>
                </c:pt>
                <c:pt idx="15692">
                  <c:v>20.344736579999999</c:v>
                </c:pt>
                <c:pt idx="15693">
                  <c:v>20.15955039</c:v>
                </c:pt>
                <c:pt idx="15694">
                  <c:v>21.97941045</c:v>
                </c:pt>
                <c:pt idx="15695">
                  <c:v>23.807976589999999</c:v>
                </c:pt>
                <c:pt idx="15696">
                  <c:v>23.898944100000001</c:v>
                </c:pt>
                <c:pt idx="15697">
                  <c:v>23.538414769999999</c:v>
                </c:pt>
                <c:pt idx="15698">
                  <c:v>22.505681880000001</c:v>
                </c:pt>
                <c:pt idx="15699">
                  <c:v>23.15003621</c:v>
                </c:pt>
                <c:pt idx="15700">
                  <c:v>23.369278349999998</c:v>
                </c:pt>
                <c:pt idx="15701">
                  <c:v>24.862521009999998</c:v>
                </c:pt>
                <c:pt idx="15702">
                  <c:v>25.60694938</c:v>
                </c:pt>
                <c:pt idx="15703">
                  <c:v>25.595188189999998</c:v>
                </c:pt>
                <c:pt idx="15704">
                  <c:v>24.963833690000001</c:v>
                </c:pt>
                <c:pt idx="15705">
                  <c:v>24.281490640000001</c:v>
                </c:pt>
                <c:pt idx="15706">
                  <c:v>24.352914859999998</c:v>
                </c:pt>
                <c:pt idx="15707">
                  <c:v>24.4718716</c:v>
                </c:pt>
                <c:pt idx="15708">
                  <c:v>24.405387319999999</c:v>
                </c:pt>
                <c:pt idx="15709">
                  <c:v>22.904405239999999</c:v>
                </c:pt>
                <c:pt idx="15710">
                  <c:v>21.557601139999999</c:v>
                </c:pt>
                <c:pt idx="15711">
                  <c:v>22.0785664</c:v>
                </c:pt>
                <c:pt idx="15712">
                  <c:v>22.984980199999999</c:v>
                </c:pt>
                <c:pt idx="15713">
                  <c:v>23.183929729999999</c:v>
                </c:pt>
                <c:pt idx="15714">
                  <c:v>22.75974931</c:v>
                </c:pt>
                <c:pt idx="15715">
                  <c:v>22.404527099999999</c:v>
                </c:pt>
                <c:pt idx="15716">
                  <c:v>22.916988499999999</c:v>
                </c:pt>
                <c:pt idx="15717">
                  <c:v>24.083379059999999</c:v>
                </c:pt>
                <c:pt idx="15718">
                  <c:v>24.168891840000001</c:v>
                </c:pt>
                <c:pt idx="15719">
                  <c:v>24.413568210000001</c:v>
                </c:pt>
                <c:pt idx="15720">
                  <c:v>24.10860439</c:v>
                </c:pt>
                <c:pt idx="15721">
                  <c:v>23.975189279999999</c:v>
                </c:pt>
                <c:pt idx="15722">
                  <c:v>24.313716400000001</c:v>
                </c:pt>
                <c:pt idx="15723">
                  <c:v>24.388902760000001</c:v>
                </c:pt>
                <c:pt idx="15724">
                  <c:v>24.3876165</c:v>
                </c:pt>
                <c:pt idx="15725">
                  <c:v>24.239469029999999</c:v>
                </c:pt>
                <c:pt idx="15726">
                  <c:v>23.974433919999999</c:v>
                </c:pt>
                <c:pt idx="15727">
                  <c:v>23.786331789999998</c:v>
                </c:pt>
                <c:pt idx="15728">
                  <c:v>23.64133704</c:v>
                </c:pt>
                <c:pt idx="15729">
                  <c:v>23.606562839999999</c:v>
                </c:pt>
                <c:pt idx="15730">
                  <c:v>23.2495087</c:v>
                </c:pt>
                <c:pt idx="15731">
                  <c:v>22.653274809999999</c:v>
                </c:pt>
                <c:pt idx="15732">
                  <c:v>20.282440609999998</c:v>
                </c:pt>
                <c:pt idx="15733">
                  <c:v>19.604960040000002</c:v>
                </c:pt>
                <c:pt idx="15734">
                  <c:v>20.406993249999999</c:v>
                </c:pt>
                <c:pt idx="15735">
                  <c:v>19.988380240000001</c:v>
                </c:pt>
                <c:pt idx="15736">
                  <c:v>21.78416953</c:v>
                </c:pt>
                <c:pt idx="15737">
                  <c:v>23.471008359999999</c:v>
                </c:pt>
                <c:pt idx="15738">
                  <c:v>23.52549535</c:v>
                </c:pt>
                <c:pt idx="15739">
                  <c:v>23.565629950000002</c:v>
                </c:pt>
                <c:pt idx="15740">
                  <c:v>22.94349399</c:v>
                </c:pt>
                <c:pt idx="15741">
                  <c:v>21.43544515</c:v>
                </c:pt>
                <c:pt idx="15742">
                  <c:v>20.4332308</c:v>
                </c:pt>
                <c:pt idx="15743">
                  <c:v>20.17918216</c:v>
                </c:pt>
                <c:pt idx="15744">
                  <c:v>19.63853052</c:v>
                </c:pt>
                <c:pt idx="15745">
                  <c:v>21.974015229999999</c:v>
                </c:pt>
                <c:pt idx="15746">
                  <c:v>19.662106189999999</c:v>
                </c:pt>
                <c:pt idx="15747">
                  <c:v>18.472892460000001</c:v>
                </c:pt>
                <c:pt idx="15748">
                  <c:v>18.729785509999999</c:v>
                </c:pt>
                <c:pt idx="15749">
                  <c:v>18.83625855</c:v>
                </c:pt>
                <c:pt idx="15750">
                  <c:v>19.145634009999998</c:v>
                </c:pt>
                <c:pt idx="15751">
                  <c:v>20.044728299999999</c:v>
                </c:pt>
                <c:pt idx="15752">
                  <c:v>19.201954570000002</c:v>
                </c:pt>
                <c:pt idx="15753">
                  <c:v>16.796512249999999</c:v>
                </c:pt>
                <c:pt idx="15754">
                  <c:v>15.82038124</c:v>
                </c:pt>
                <c:pt idx="15755">
                  <c:v>15.216811010000001</c:v>
                </c:pt>
                <c:pt idx="15756">
                  <c:v>14.398565570000001</c:v>
                </c:pt>
                <c:pt idx="15757">
                  <c:v>14.997960859999999</c:v>
                </c:pt>
                <c:pt idx="15758">
                  <c:v>15.632573519999999</c:v>
                </c:pt>
                <c:pt idx="15759">
                  <c:v>16.283768649999999</c:v>
                </c:pt>
                <c:pt idx="15760">
                  <c:v>16.640212829999999</c:v>
                </c:pt>
                <c:pt idx="15761">
                  <c:v>17.052251720000001</c:v>
                </c:pt>
                <c:pt idx="15762">
                  <c:v>17.654760979999999</c:v>
                </c:pt>
                <c:pt idx="15763">
                  <c:v>17.790410680000001</c:v>
                </c:pt>
                <c:pt idx="15764">
                  <c:v>19.361380690000001</c:v>
                </c:pt>
                <c:pt idx="15765">
                  <c:v>19.656216140000002</c:v>
                </c:pt>
                <c:pt idx="15766">
                  <c:v>20.295242229999999</c:v>
                </c:pt>
                <c:pt idx="15767">
                  <c:v>20.564576160000001</c:v>
                </c:pt>
                <c:pt idx="15768">
                  <c:v>19.673499929999998</c:v>
                </c:pt>
                <c:pt idx="15769">
                  <c:v>19.958168799999999</c:v>
                </c:pt>
                <c:pt idx="15770">
                  <c:v>20.277335999999998</c:v>
                </c:pt>
                <c:pt idx="15771">
                  <c:v>22.118423069999999</c:v>
                </c:pt>
                <c:pt idx="15772">
                  <c:v>23.620122510000002</c:v>
                </c:pt>
                <c:pt idx="15773">
                  <c:v>22.460823900000001</c:v>
                </c:pt>
                <c:pt idx="15774">
                  <c:v>21.256853979999999</c:v>
                </c:pt>
                <c:pt idx="15775">
                  <c:v>20.986189759999998</c:v>
                </c:pt>
                <c:pt idx="15776">
                  <c:v>21.185491079999998</c:v>
                </c:pt>
                <c:pt idx="15777">
                  <c:v>19.50388023</c:v>
                </c:pt>
                <c:pt idx="15778">
                  <c:v>19.356684309999999</c:v>
                </c:pt>
                <c:pt idx="15779">
                  <c:v>17.838505340000001</c:v>
                </c:pt>
                <c:pt idx="15780">
                  <c:v>14.818271770000001</c:v>
                </c:pt>
                <c:pt idx="15781">
                  <c:v>14.97930856</c:v>
                </c:pt>
                <c:pt idx="15782">
                  <c:v>15.077461019999999</c:v>
                </c:pt>
                <c:pt idx="15783">
                  <c:v>15.58886579</c:v>
                </c:pt>
                <c:pt idx="15784">
                  <c:v>15.53812911</c:v>
                </c:pt>
                <c:pt idx="15785">
                  <c:v>13.34471578</c:v>
                </c:pt>
                <c:pt idx="15786">
                  <c:v>11.988733870000001</c:v>
                </c:pt>
                <c:pt idx="15787">
                  <c:v>13.275751059999999</c:v>
                </c:pt>
                <c:pt idx="15788">
                  <c:v>13.95385237</c:v>
                </c:pt>
                <c:pt idx="15789">
                  <c:v>14.766637729999999</c:v>
                </c:pt>
                <c:pt idx="15790">
                  <c:v>14.3293287</c:v>
                </c:pt>
                <c:pt idx="15791">
                  <c:v>14.577197679999999</c:v>
                </c:pt>
                <c:pt idx="15792">
                  <c:v>12.49759229</c:v>
                </c:pt>
                <c:pt idx="15793">
                  <c:v>12.8065845</c:v>
                </c:pt>
                <c:pt idx="15794">
                  <c:v>12.836381640000001</c:v>
                </c:pt>
                <c:pt idx="15795">
                  <c:v>13.144584869999999</c:v>
                </c:pt>
                <c:pt idx="15796">
                  <c:v>14.125509429999999</c:v>
                </c:pt>
                <c:pt idx="15797">
                  <c:v>13.84939806</c:v>
                </c:pt>
                <c:pt idx="15798">
                  <c:v>14.55976886</c:v>
                </c:pt>
                <c:pt idx="15799">
                  <c:v>16.59213943</c:v>
                </c:pt>
                <c:pt idx="15800">
                  <c:v>16.283894610000001</c:v>
                </c:pt>
                <c:pt idx="15801">
                  <c:v>15.809696239999999</c:v>
                </c:pt>
                <c:pt idx="15802">
                  <c:v>15.226739159999999</c:v>
                </c:pt>
                <c:pt idx="15803">
                  <c:v>14.210166149999999</c:v>
                </c:pt>
                <c:pt idx="15804">
                  <c:v>14.292442080000001</c:v>
                </c:pt>
                <c:pt idx="15805">
                  <c:v>14.89814486</c:v>
                </c:pt>
                <c:pt idx="15806">
                  <c:v>15.35912458</c:v>
                </c:pt>
                <c:pt idx="15807">
                  <c:v>15.17152516</c:v>
                </c:pt>
                <c:pt idx="15808">
                  <c:v>15.194958939999999</c:v>
                </c:pt>
                <c:pt idx="15809">
                  <c:v>16.056962330000001</c:v>
                </c:pt>
                <c:pt idx="15810">
                  <c:v>16.366172479999999</c:v>
                </c:pt>
                <c:pt idx="15811">
                  <c:v>16.504632699999998</c:v>
                </c:pt>
                <c:pt idx="15812">
                  <c:v>16.724110230000001</c:v>
                </c:pt>
                <c:pt idx="15813">
                  <c:v>15.95024246</c:v>
                </c:pt>
                <c:pt idx="15814">
                  <c:v>13.25528079</c:v>
                </c:pt>
                <c:pt idx="15815">
                  <c:v>9.8259709700000002</c:v>
                </c:pt>
                <c:pt idx="15816">
                  <c:v>8.3594898230000005</c:v>
                </c:pt>
                <c:pt idx="15817">
                  <c:v>7.9997111790000002</c:v>
                </c:pt>
                <c:pt idx="15818">
                  <c:v>7.7973701640000002</c:v>
                </c:pt>
                <c:pt idx="15819">
                  <c:v>7.6466017070000003</c:v>
                </c:pt>
                <c:pt idx="15820">
                  <c:v>9.574371287</c:v>
                </c:pt>
                <c:pt idx="15821">
                  <c:v>11.65866435</c:v>
                </c:pt>
                <c:pt idx="15822">
                  <c:v>13.455555029999999</c:v>
                </c:pt>
                <c:pt idx="15823">
                  <c:v>13.58687625</c:v>
                </c:pt>
                <c:pt idx="15824">
                  <c:v>11.93980129</c:v>
                </c:pt>
                <c:pt idx="15825">
                  <c:v>11.77748566</c:v>
                </c:pt>
                <c:pt idx="15826">
                  <c:v>10.272685620000001</c:v>
                </c:pt>
                <c:pt idx="15827">
                  <c:v>8.1897098479999997</c:v>
                </c:pt>
                <c:pt idx="15828">
                  <c:v>7.4246067169999996</c:v>
                </c:pt>
                <c:pt idx="15829">
                  <c:v>7.2902588899999996</c:v>
                </c:pt>
                <c:pt idx="15830">
                  <c:v>7.3218542549999999</c:v>
                </c:pt>
                <c:pt idx="15831">
                  <c:v>7.8610519950000004</c:v>
                </c:pt>
                <c:pt idx="15832">
                  <c:v>8.3534640529999997</c:v>
                </c:pt>
                <c:pt idx="15833">
                  <c:v>8.5441981820000006</c:v>
                </c:pt>
                <c:pt idx="15834">
                  <c:v>10.941343509999999</c:v>
                </c:pt>
                <c:pt idx="15835">
                  <c:v>12.05671693</c:v>
                </c:pt>
                <c:pt idx="15836">
                  <c:v>12.54166839</c:v>
                </c:pt>
                <c:pt idx="15837">
                  <c:v>10.74654479</c:v>
                </c:pt>
                <c:pt idx="15838">
                  <c:v>9.8322477989999992</c:v>
                </c:pt>
                <c:pt idx="15839">
                  <c:v>11.233197860000001</c:v>
                </c:pt>
                <c:pt idx="15840">
                  <c:v>11.983617369999999</c:v>
                </c:pt>
                <c:pt idx="15841">
                  <c:v>10.759941769999999</c:v>
                </c:pt>
                <c:pt idx="15842">
                  <c:v>10.41004279</c:v>
                </c:pt>
                <c:pt idx="15843">
                  <c:v>9.8744061530000007</c:v>
                </c:pt>
                <c:pt idx="15844">
                  <c:v>10.876609630000001</c:v>
                </c:pt>
                <c:pt idx="15845">
                  <c:v>11.05157494</c:v>
                </c:pt>
                <c:pt idx="15846">
                  <c:v>11.756780210000001</c:v>
                </c:pt>
                <c:pt idx="15847">
                  <c:v>13.95235029</c:v>
                </c:pt>
                <c:pt idx="15848">
                  <c:v>12.67073353</c:v>
                </c:pt>
                <c:pt idx="15849">
                  <c:v>12.629405800000001</c:v>
                </c:pt>
                <c:pt idx="15850">
                  <c:v>12.968737470000001</c:v>
                </c:pt>
                <c:pt idx="15851">
                  <c:v>13.34035615</c:v>
                </c:pt>
                <c:pt idx="15852">
                  <c:v>12.29252784</c:v>
                </c:pt>
                <c:pt idx="15853">
                  <c:v>12.8020437</c:v>
                </c:pt>
                <c:pt idx="15854">
                  <c:v>12.778226829999999</c:v>
                </c:pt>
                <c:pt idx="15855">
                  <c:v>11.788360519999999</c:v>
                </c:pt>
                <c:pt idx="15856">
                  <c:v>9.9323145620000002</c:v>
                </c:pt>
                <c:pt idx="15857">
                  <c:v>9.6906425299999999</c:v>
                </c:pt>
                <c:pt idx="15858">
                  <c:v>9.3618248889999993</c:v>
                </c:pt>
                <c:pt idx="15859">
                  <c:v>9.1410312380000001</c:v>
                </c:pt>
                <c:pt idx="15860">
                  <c:v>9.5953859359999996</c:v>
                </c:pt>
                <c:pt idx="15861">
                  <c:v>10.60342794</c:v>
                </c:pt>
                <c:pt idx="15862">
                  <c:v>10.30464119</c:v>
                </c:pt>
                <c:pt idx="15863">
                  <c:v>8.8076002859999996</c:v>
                </c:pt>
                <c:pt idx="15864">
                  <c:v>8.2164221449999992</c:v>
                </c:pt>
                <c:pt idx="15865">
                  <c:v>7.2819227270000004</c:v>
                </c:pt>
                <c:pt idx="15866">
                  <c:v>6.1789537599999997</c:v>
                </c:pt>
                <c:pt idx="15867">
                  <c:v>6.3828979160000001</c:v>
                </c:pt>
                <c:pt idx="15868">
                  <c:v>6.6905926459999998</c:v>
                </c:pt>
                <c:pt idx="15869">
                  <c:v>6.9878448710000001</c:v>
                </c:pt>
                <c:pt idx="15870">
                  <c:v>8.0577600050000004</c:v>
                </c:pt>
                <c:pt idx="15871">
                  <c:v>8.6762109219999992</c:v>
                </c:pt>
                <c:pt idx="15872">
                  <c:v>9.1330257560000003</c:v>
                </c:pt>
                <c:pt idx="15873">
                  <c:v>9.8061490090000003</c:v>
                </c:pt>
                <c:pt idx="15874">
                  <c:v>11.256269270000001</c:v>
                </c:pt>
                <c:pt idx="15875">
                  <c:v>12.2158374</c:v>
                </c:pt>
                <c:pt idx="15876">
                  <c:v>12.429967830000001</c:v>
                </c:pt>
                <c:pt idx="15877">
                  <c:v>13.138929470000001</c:v>
                </c:pt>
                <c:pt idx="15878">
                  <c:v>16.142489009999998</c:v>
                </c:pt>
                <c:pt idx="15879">
                  <c:v>20.52841153</c:v>
                </c:pt>
                <c:pt idx="15880">
                  <c:v>21.26598821</c:v>
                </c:pt>
                <c:pt idx="15881">
                  <c:v>21.863187369999999</c:v>
                </c:pt>
                <c:pt idx="15882">
                  <c:v>21.922091810000001</c:v>
                </c:pt>
                <c:pt idx="15883">
                  <c:v>21.359914230000001</c:v>
                </c:pt>
                <c:pt idx="15884">
                  <c:v>20.572921699999998</c:v>
                </c:pt>
                <c:pt idx="15885">
                  <c:v>19.49973791</c:v>
                </c:pt>
                <c:pt idx="15886">
                  <c:v>19.288523139999999</c:v>
                </c:pt>
                <c:pt idx="15887">
                  <c:v>17.644970520000001</c:v>
                </c:pt>
                <c:pt idx="15888">
                  <c:v>17.894956830000002</c:v>
                </c:pt>
                <c:pt idx="15889">
                  <c:v>18.258931669999999</c:v>
                </c:pt>
                <c:pt idx="15890">
                  <c:v>17.255154489999999</c:v>
                </c:pt>
                <c:pt idx="15891">
                  <c:v>15.08197047</c:v>
                </c:pt>
                <c:pt idx="15892">
                  <c:v>13.60658289</c:v>
                </c:pt>
                <c:pt idx="15893">
                  <c:v>13.29404327</c:v>
                </c:pt>
                <c:pt idx="15894">
                  <c:v>13.53164183</c:v>
                </c:pt>
                <c:pt idx="15895">
                  <c:v>12.732499560000001</c:v>
                </c:pt>
                <c:pt idx="15896">
                  <c:v>13.01209302</c:v>
                </c:pt>
                <c:pt idx="15897">
                  <c:v>13.091985660000001</c:v>
                </c:pt>
                <c:pt idx="15898">
                  <c:v>14.446336820000001</c:v>
                </c:pt>
                <c:pt idx="15899">
                  <c:v>16.265224379999999</c:v>
                </c:pt>
                <c:pt idx="15900">
                  <c:v>17.07137504</c:v>
                </c:pt>
                <c:pt idx="15901">
                  <c:v>18.04868188</c:v>
                </c:pt>
                <c:pt idx="15902">
                  <c:v>18.207309769999998</c:v>
                </c:pt>
                <c:pt idx="15903">
                  <c:v>19.114426900000002</c:v>
                </c:pt>
                <c:pt idx="15904">
                  <c:v>19.476616480000001</c:v>
                </c:pt>
                <c:pt idx="15905">
                  <c:v>19.186702279999999</c:v>
                </c:pt>
                <c:pt idx="15906">
                  <c:v>18.255175990000001</c:v>
                </c:pt>
                <c:pt idx="15907">
                  <c:v>17.26818501</c:v>
                </c:pt>
                <c:pt idx="15908">
                  <c:v>17.77261176</c:v>
                </c:pt>
                <c:pt idx="15909">
                  <c:v>17.85153463</c:v>
                </c:pt>
                <c:pt idx="15910">
                  <c:v>17.239890930000001</c:v>
                </c:pt>
                <c:pt idx="15911">
                  <c:v>17.090176970000002</c:v>
                </c:pt>
                <c:pt idx="15912">
                  <c:v>16.53212315</c:v>
                </c:pt>
                <c:pt idx="15913">
                  <c:v>16.417723580000001</c:v>
                </c:pt>
                <c:pt idx="15914">
                  <c:v>17.13861137</c:v>
                </c:pt>
                <c:pt idx="15915">
                  <c:v>18.12791404</c:v>
                </c:pt>
                <c:pt idx="15916">
                  <c:v>18.502546349999999</c:v>
                </c:pt>
                <c:pt idx="15917">
                  <c:v>19.108962160000001</c:v>
                </c:pt>
                <c:pt idx="15918">
                  <c:v>19.344196960000001</c:v>
                </c:pt>
                <c:pt idx="15919">
                  <c:v>19.484094370000001</c:v>
                </c:pt>
                <c:pt idx="15920">
                  <c:v>19.755082359999999</c:v>
                </c:pt>
                <c:pt idx="15921">
                  <c:v>19.66893876</c:v>
                </c:pt>
                <c:pt idx="15922">
                  <c:v>19.9916786</c:v>
                </c:pt>
                <c:pt idx="15923">
                  <c:v>20.780810049999999</c:v>
                </c:pt>
                <c:pt idx="15924">
                  <c:v>20.782232329999999</c:v>
                </c:pt>
                <c:pt idx="15925">
                  <c:v>20.857635689999999</c:v>
                </c:pt>
                <c:pt idx="15926">
                  <c:v>21.39916234</c:v>
                </c:pt>
                <c:pt idx="15927">
                  <c:v>21.966909430000001</c:v>
                </c:pt>
                <c:pt idx="15928">
                  <c:v>22.172081760000001</c:v>
                </c:pt>
                <c:pt idx="15929">
                  <c:v>21.666225610000001</c:v>
                </c:pt>
                <c:pt idx="15930">
                  <c:v>20.35342674</c:v>
                </c:pt>
                <c:pt idx="15931">
                  <c:v>19.497996870000001</c:v>
                </c:pt>
                <c:pt idx="15932">
                  <c:v>18.76716308</c:v>
                </c:pt>
                <c:pt idx="15933">
                  <c:v>17.789193220000001</c:v>
                </c:pt>
                <c:pt idx="15934">
                  <c:v>17.539475029999998</c:v>
                </c:pt>
                <c:pt idx="15935">
                  <c:v>17.503307119999999</c:v>
                </c:pt>
                <c:pt idx="15936">
                  <c:v>17.546906270000001</c:v>
                </c:pt>
                <c:pt idx="15937">
                  <c:v>17.095381060000001</c:v>
                </c:pt>
                <c:pt idx="15938">
                  <c:v>17.216326259999999</c:v>
                </c:pt>
                <c:pt idx="15939">
                  <c:v>17.692892239999999</c:v>
                </c:pt>
                <c:pt idx="15940">
                  <c:v>18.443252869999998</c:v>
                </c:pt>
                <c:pt idx="15941">
                  <c:v>18.69326263</c:v>
                </c:pt>
                <c:pt idx="15942">
                  <c:v>20.111926310000001</c:v>
                </c:pt>
                <c:pt idx="15943">
                  <c:v>20.47181819</c:v>
                </c:pt>
                <c:pt idx="15944">
                  <c:v>19.60063817</c:v>
                </c:pt>
                <c:pt idx="15945">
                  <c:v>18.9709352</c:v>
                </c:pt>
                <c:pt idx="15946">
                  <c:v>18.85594455</c:v>
                </c:pt>
                <c:pt idx="15947">
                  <c:v>18.669212630000001</c:v>
                </c:pt>
                <c:pt idx="15948">
                  <c:v>18.935720960000001</c:v>
                </c:pt>
                <c:pt idx="15949">
                  <c:v>19.011116189999999</c:v>
                </c:pt>
                <c:pt idx="15950">
                  <c:v>18.973720419999999</c:v>
                </c:pt>
                <c:pt idx="15951">
                  <c:v>18.505222740000001</c:v>
                </c:pt>
                <c:pt idx="15952">
                  <c:v>18.977338750000001</c:v>
                </c:pt>
                <c:pt idx="15953">
                  <c:v>19.205086560000002</c:v>
                </c:pt>
                <c:pt idx="15954">
                  <c:v>20.04536328</c:v>
                </c:pt>
                <c:pt idx="15955">
                  <c:v>20.347628419999999</c:v>
                </c:pt>
                <c:pt idx="15956">
                  <c:v>20.146997549999998</c:v>
                </c:pt>
                <c:pt idx="15957">
                  <c:v>20.462618849999998</c:v>
                </c:pt>
                <c:pt idx="15958">
                  <c:v>20.636051170000002</c:v>
                </c:pt>
                <c:pt idx="15959">
                  <c:v>20.9390465</c:v>
                </c:pt>
                <c:pt idx="15960">
                  <c:v>20.926906630000001</c:v>
                </c:pt>
                <c:pt idx="15961">
                  <c:v>20.627681249999998</c:v>
                </c:pt>
                <c:pt idx="15962">
                  <c:v>20.590729530000001</c:v>
                </c:pt>
                <c:pt idx="15963">
                  <c:v>20.589784380000001</c:v>
                </c:pt>
                <c:pt idx="15964">
                  <c:v>20.221584320000002</c:v>
                </c:pt>
                <c:pt idx="15965">
                  <c:v>21.463516179999999</c:v>
                </c:pt>
                <c:pt idx="15966">
                  <c:v>20.795284980000002</c:v>
                </c:pt>
                <c:pt idx="15967">
                  <c:v>21.155270160000001</c:v>
                </c:pt>
                <c:pt idx="15968">
                  <c:v>21.664646999999999</c:v>
                </c:pt>
                <c:pt idx="15969">
                  <c:v>21.448103239999998</c:v>
                </c:pt>
                <c:pt idx="15970">
                  <c:v>21.40757494</c:v>
                </c:pt>
                <c:pt idx="15971">
                  <c:v>21.476238850000001</c:v>
                </c:pt>
                <c:pt idx="15972">
                  <c:v>21.810313109999999</c:v>
                </c:pt>
                <c:pt idx="15973">
                  <c:v>22.048491689999999</c:v>
                </c:pt>
                <c:pt idx="15974">
                  <c:v>22.56316683</c:v>
                </c:pt>
                <c:pt idx="15975">
                  <c:v>22.97753015</c:v>
                </c:pt>
                <c:pt idx="15976">
                  <c:v>23.255277920000001</c:v>
                </c:pt>
                <c:pt idx="15977">
                  <c:v>23.369818710000001</c:v>
                </c:pt>
                <c:pt idx="15978">
                  <c:v>23.117178590000002</c:v>
                </c:pt>
                <c:pt idx="15979">
                  <c:v>22.81333441</c:v>
                </c:pt>
                <c:pt idx="15980">
                  <c:v>22.795569059999998</c:v>
                </c:pt>
                <c:pt idx="15981">
                  <c:v>23.423785469999999</c:v>
                </c:pt>
                <c:pt idx="15982">
                  <c:v>23.354678490000001</c:v>
                </c:pt>
                <c:pt idx="15983">
                  <c:v>23.18253751</c:v>
                </c:pt>
                <c:pt idx="15984">
                  <c:v>22.292301160000001</c:v>
                </c:pt>
                <c:pt idx="15985">
                  <c:v>22.039290879999999</c:v>
                </c:pt>
                <c:pt idx="15986">
                  <c:v>21.481007269999999</c:v>
                </c:pt>
                <c:pt idx="15987">
                  <c:v>20.953029999999998</c:v>
                </c:pt>
                <c:pt idx="15988">
                  <c:v>21.028180240000001</c:v>
                </c:pt>
                <c:pt idx="15989">
                  <c:v>20.544296240000001</c:v>
                </c:pt>
                <c:pt idx="15990">
                  <c:v>20.732504859999999</c:v>
                </c:pt>
                <c:pt idx="15991">
                  <c:v>20.322896400000001</c:v>
                </c:pt>
                <c:pt idx="15992">
                  <c:v>19.946275029999999</c:v>
                </c:pt>
                <c:pt idx="15993">
                  <c:v>19.918514949999999</c:v>
                </c:pt>
                <c:pt idx="15994">
                  <c:v>19.61934527</c:v>
                </c:pt>
                <c:pt idx="15995">
                  <c:v>20.359684940000001</c:v>
                </c:pt>
                <c:pt idx="15996">
                  <c:v>20.338167339999998</c:v>
                </c:pt>
                <c:pt idx="15997">
                  <c:v>20.00972655</c:v>
                </c:pt>
                <c:pt idx="15998">
                  <c:v>19.353809470000002</c:v>
                </c:pt>
                <c:pt idx="15999">
                  <c:v>19.359197730000002</c:v>
                </c:pt>
                <c:pt idx="16000">
                  <c:v>19.084812490000001</c:v>
                </c:pt>
                <c:pt idx="16001">
                  <c:v>20.796953330000001</c:v>
                </c:pt>
                <c:pt idx="16002">
                  <c:v>21.752129669999999</c:v>
                </c:pt>
                <c:pt idx="16003">
                  <c:v>21.401361519999998</c:v>
                </c:pt>
                <c:pt idx="16004">
                  <c:v>20.263670470000001</c:v>
                </c:pt>
                <c:pt idx="16005">
                  <c:v>19.154518110000001</c:v>
                </c:pt>
                <c:pt idx="16006">
                  <c:v>17.5341515</c:v>
                </c:pt>
                <c:pt idx="16007">
                  <c:v>16.6340848</c:v>
                </c:pt>
                <c:pt idx="16008">
                  <c:v>16.974474919999999</c:v>
                </c:pt>
                <c:pt idx="16009">
                  <c:v>16.79365748</c:v>
                </c:pt>
                <c:pt idx="16010">
                  <c:v>16.599833149999998</c:v>
                </c:pt>
                <c:pt idx="16011">
                  <c:v>16.240835520000001</c:v>
                </c:pt>
                <c:pt idx="16012">
                  <c:v>17.150459619999999</c:v>
                </c:pt>
                <c:pt idx="16013">
                  <c:v>17.341331619999998</c:v>
                </c:pt>
                <c:pt idx="16014">
                  <c:v>18.130810579999999</c:v>
                </c:pt>
                <c:pt idx="16015">
                  <c:v>17.760612980000001</c:v>
                </c:pt>
                <c:pt idx="16016">
                  <c:v>17.54459585</c:v>
                </c:pt>
                <c:pt idx="16017">
                  <c:v>17.56638555</c:v>
                </c:pt>
                <c:pt idx="16018">
                  <c:v>17.757786020000001</c:v>
                </c:pt>
                <c:pt idx="16019">
                  <c:v>17.847928790000001</c:v>
                </c:pt>
                <c:pt idx="16020">
                  <c:v>18.284269040000002</c:v>
                </c:pt>
                <c:pt idx="16021">
                  <c:v>18.295152900000001</c:v>
                </c:pt>
                <c:pt idx="16022">
                  <c:v>18.48819817</c:v>
                </c:pt>
                <c:pt idx="16023">
                  <c:v>18.413993470000001</c:v>
                </c:pt>
                <c:pt idx="16024">
                  <c:v>18.770015839999999</c:v>
                </c:pt>
                <c:pt idx="16025">
                  <c:v>18.391483770000001</c:v>
                </c:pt>
                <c:pt idx="16026">
                  <c:v>17.394755419999999</c:v>
                </c:pt>
                <c:pt idx="16027">
                  <c:v>15.792503849999999</c:v>
                </c:pt>
                <c:pt idx="16028">
                  <c:v>15.31001625</c:v>
                </c:pt>
                <c:pt idx="16029">
                  <c:v>16.269054310000001</c:v>
                </c:pt>
                <c:pt idx="16030">
                  <c:v>13.84492146</c:v>
                </c:pt>
                <c:pt idx="16031">
                  <c:v>14.16076631</c:v>
                </c:pt>
                <c:pt idx="16032">
                  <c:v>13.00841587</c:v>
                </c:pt>
                <c:pt idx="16033">
                  <c:v>13.25083373</c:v>
                </c:pt>
                <c:pt idx="16034">
                  <c:v>13.42430723</c:v>
                </c:pt>
                <c:pt idx="16035">
                  <c:v>12.944276139999999</c:v>
                </c:pt>
                <c:pt idx="16036">
                  <c:v>12.48665274</c:v>
                </c:pt>
                <c:pt idx="16037">
                  <c:v>11.388020750000001</c:v>
                </c:pt>
                <c:pt idx="16038">
                  <c:v>11.504846580000001</c:v>
                </c:pt>
                <c:pt idx="16039">
                  <c:v>12.11101238</c:v>
                </c:pt>
                <c:pt idx="16040">
                  <c:v>14.27179394</c:v>
                </c:pt>
                <c:pt idx="16041">
                  <c:v>14.748156010000001</c:v>
                </c:pt>
                <c:pt idx="16042">
                  <c:v>13.526966720000001</c:v>
                </c:pt>
                <c:pt idx="16043">
                  <c:v>11.756439179999999</c:v>
                </c:pt>
                <c:pt idx="16044">
                  <c:v>11.744564520000001</c:v>
                </c:pt>
                <c:pt idx="16045">
                  <c:v>11.155198909999999</c:v>
                </c:pt>
                <c:pt idx="16046">
                  <c:v>11.15748483</c:v>
                </c:pt>
                <c:pt idx="16047">
                  <c:v>10.578894180000001</c:v>
                </c:pt>
                <c:pt idx="16048">
                  <c:v>10.359693289999999</c:v>
                </c:pt>
                <c:pt idx="16049">
                  <c:v>9.8212846910000007</c:v>
                </c:pt>
                <c:pt idx="16050">
                  <c:v>9.5192067399999996</c:v>
                </c:pt>
                <c:pt idx="16051">
                  <c:v>10.88411531</c:v>
                </c:pt>
                <c:pt idx="16052">
                  <c:v>10.69387802</c:v>
                </c:pt>
                <c:pt idx="16053">
                  <c:v>12.264083080000001</c:v>
                </c:pt>
                <c:pt idx="16054">
                  <c:v>12.79693413</c:v>
                </c:pt>
                <c:pt idx="16055">
                  <c:v>14.424965050000001</c:v>
                </c:pt>
                <c:pt idx="16056">
                  <c:v>14.976217439999999</c:v>
                </c:pt>
                <c:pt idx="16057">
                  <c:v>14.73998448</c:v>
                </c:pt>
                <c:pt idx="16058">
                  <c:v>15.754999460000001</c:v>
                </c:pt>
                <c:pt idx="16059">
                  <c:v>18.475084079999998</c:v>
                </c:pt>
                <c:pt idx="16060">
                  <c:v>16.283440110000001</c:v>
                </c:pt>
                <c:pt idx="16061">
                  <c:v>14.86354641</c:v>
                </c:pt>
                <c:pt idx="16062">
                  <c:v>13.2311114</c:v>
                </c:pt>
                <c:pt idx="16063">
                  <c:v>10.829398169999999</c:v>
                </c:pt>
                <c:pt idx="16064">
                  <c:v>9.4178891419999999</c:v>
                </c:pt>
                <c:pt idx="16065">
                  <c:v>8.2397016710000006</c:v>
                </c:pt>
                <c:pt idx="16066">
                  <c:v>6.7925538599999999</c:v>
                </c:pt>
                <c:pt idx="16067">
                  <c:v>7.1773659189999996</c:v>
                </c:pt>
                <c:pt idx="16068">
                  <c:v>7.8053258220000004</c:v>
                </c:pt>
                <c:pt idx="16069">
                  <c:v>8.9207105779999996</c:v>
                </c:pt>
                <c:pt idx="16070">
                  <c:v>9.8061080109999992</c:v>
                </c:pt>
                <c:pt idx="16071">
                  <c:v>10.487556619999999</c:v>
                </c:pt>
                <c:pt idx="16072">
                  <c:v>10.98284653</c:v>
                </c:pt>
                <c:pt idx="16073">
                  <c:v>10.93940615</c:v>
                </c:pt>
                <c:pt idx="16074">
                  <c:v>11.00123035</c:v>
                </c:pt>
                <c:pt idx="16075">
                  <c:v>11.13959691</c:v>
                </c:pt>
                <c:pt idx="16076">
                  <c:v>11.352579329999999</c:v>
                </c:pt>
                <c:pt idx="16077">
                  <c:v>11.59101385</c:v>
                </c:pt>
                <c:pt idx="16078">
                  <c:v>11.747497389999999</c:v>
                </c:pt>
                <c:pt idx="16079">
                  <c:v>11.90666852</c:v>
                </c:pt>
                <c:pt idx="16080">
                  <c:v>11.9150276</c:v>
                </c:pt>
                <c:pt idx="16081">
                  <c:v>12.129646790000001</c:v>
                </c:pt>
                <c:pt idx="16082">
                  <c:v>12.04890443</c:v>
                </c:pt>
                <c:pt idx="16083">
                  <c:v>11.76345925</c:v>
                </c:pt>
                <c:pt idx="16084">
                  <c:v>11.5834888</c:v>
                </c:pt>
                <c:pt idx="16085">
                  <c:v>11.493514530000001</c:v>
                </c:pt>
                <c:pt idx="16086">
                  <c:v>11.88817618</c:v>
                </c:pt>
                <c:pt idx="16087">
                  <c:v>11.123001410000001</c:v>
                </c:pt>
                <c:pt idx="16088">
                  <c:v>11.50645525</c:v>
                </c:pt>
                <c:pt idx="16089">
                  <c:v>11.31493603</c:v>
                </c:pt>
                <c:pt idx="16090">
                  <c:v>11.08643928</c:v>
                </c:pt>
                <c:pt idx="16091">
                  <c:v>11.06016992</c:v>
                </c:pt>
                <c:pt idx="16092">
                  <c:v>10.27998337</c:v>
                </c:pt>
                <c:pt idx="16093">
                  <c:v>9.810826316</c:v>
                </c:pt>
                <c:pt idx="16094">
                  <c:v>9.3749509740000008</c:v>
                </c:pt>
                <c:pt idx="16095">
                  <c:v>9.1811412150000002</c:v>
                </c:pt>
                <c:pt idx="16096">
                  <c:v>8.4695568869999995</c:v>
                </c:pt>
                <c:pt idx="16097">
                  <c:v>9.2024471559999999</c:v>
                </c:pt>
                <c:pt idx="16098">
                  <c:v>9.6137621010000007</c:v>
                </c:pt>
                <c:pt idx="16099">
                  <c:v>9.7305561600000008</c:v>
                </c:pt>
                <c:pt idx="16100">
                  <c:v>9.7211396830000005</c:v>
                </c:pt>
                <c:pt idx="16101">
                  <c:v>9.2209251689999991</c:v>
                </c:pt>
                <c:pt idx="16102">
                  <c:v>8.4963342589999993</c:v>
                </c:pt>
                <c:pt idx="16103">
                  <c:v>6.7742597059999996</c:v>
                </c:pt>
                <c:pt idx="16104">
                  <c:v>5.2446232180000001</c:v>
                </c:pt>
                <c:pt idx="16105">
                  <c:v>4.888871945</c:v>
                </c:pt>
                <c:pt idx="16106">
                  <c:v>5.130281665</c:v>
                </c:pt>
                <c:pt idx="16107">
                  <c:v>5.5599003170000003</c:v>
                </c:pt>
                <c:pt idx="16108">
                  <c:v>5.7132452110000003</c:v>
                </c:pt>
                <c:pt idx="16109">
                  <c:v>5.6860768569999998</c:v>
                </c:pt>
                <c:pt idx="16110">
                  <c:v>5.8096426609999998</c:v>
                </c:pt>
                <c:pt idx="16111">
                  <c:v>5.7164257889999996</c:v>
                </c:pt>
                <c:pt idx="16112">
                  <c:v>5.7782366449999998</c:v>
                </c:pt>
                <c:pt idx="16113">
                  <c:v>5.9039889590000003</c:v>
                </c:pt>
                <c:pt idx="16114">
                  <c:v>6.1955824460000004</c:v>
                </c:pt>
                <c:pt idx="16115">
                  <c:v>8.9042934339999995</c:v>
                </c:pt>
                <c:pt idx="16116">
                  <c:v>9.0711308390000003</c:v>
                </c:pt>
                <c:pt idx="16117">
                  <c:v>8.9227348929999994</c:v>
                </c:pt>
                <c:pt idx="16118">
                  <c:v>8.5356621910000001</c:v>
                </c:pt>
                <c:pt idx="16119">
                  <c:v>8.185960197</c:v>
                </c:pt>
                <c:pt idx="16120">
                  <c:v>7.6366634470000001</c:v>
                </c:pt>
                <c:pt idx="16121">
                  <c:v>6.9088665269999998</c:v>
                </c:pt>
                <c:pt idx="16122">
                  <c:v>6.3740088999999998</c:v>
                </c:pt>
                <c:pt idx="16123">
                  <c:v>6.6906006619999996</c:v>
                </c:pt>
                <c:pt idx="16124">
                  <c:v>6.6816803360000003</c:v>
                </c:pt>
                <c:pt idx="16125">
                  <c:v>7.1621392249999998</c:v>
                </c:pt>
                <c:pt idx="16126">
                  <c:v>6.9970683930000002</c:v>
                </c:pt>
                <c:pt idx="16127">
                  <c:v>6.7120898249999996</c:v>
                </c:pt>
                <c:pt idx="16128">
                  <c:v>6.4077491240000004</c:v>
                </c:pt>
                <c:pt idx="16129">
                  <c:v>6.1481093920000003</c:v>
                </c:pt>
                <c:pt idx="16130">
                  <c:v>6.3634367919999999</c:v>
                </c:pt>
                <c:pt idx="16131">
                  <c:v>6.8615342420000003</c:v>
                </c:pt>
                <c:pt idx="16132">
                  <c:v>7.0366049390000001</c:v>
                </c:pt>
                <c:pt idx="16133">
                  <c:v>7.1238812420000004</c:v>
                </c:pt>
                <c:pt idx="16134">
                  <c:v>7.1309383500000001</c:v>
                </c:pt>
                <c:pt idx="16135">
                  <c:v>7.428390866</c:v>
                </c:pt>
                <c:pt idx="16136">
                  <c:v>7.5072743480000002</c:v>
                </c:pt>
                <c:pt idx="16137">
                  <c:v>7.6812130229999998</c:v>
                </c:pt>
                <c:pt idx="16138">
                  <c:v>8.0732367909999994</c:v>
                </c:pt>
                <c:pt idx="16139">
                  <c:v>8.3542861950000002</c:v>
                </c:pt>
                <c:pt idx="16140">
                  <c:v>8.6603377990000006</c:v>
                </c:pt>
                <c:pt idx="16141">
                  <c:v>8.7904240629999997</c:v>
                </c:pt>
                <c:pt idx="16142">
                  <c:v>9.6381810580000007</c:v>
                </c:pt>
                <c:pt idx="16143">
                  <c:v>13.58569561</c:v>
                </c:pt>
                <c:pt idx="16144">
                  <c:v>15.82866014</c:v>
                </c:pt>
                <c:pt idx="16145">
                  <c:v>18.004416450000001</c:v>
                </c:pt>
                <c:pt idx="16146">
                  <c:v>15.51044484</c:v>
                </c:pt>
                <c:pt idx="16147">
                  <c:v>14.41530835</c:v>
                </c:pt>
                <c:pt idx="16148">
                  <c:v>14.717984769999999</c:v>
                </c:pt>
                <c:pt idx="16149">
                  <c:v>16.651141209999999</c:v>
                </c:pt>
                <c:pt idx="16150">
                  <c:v>17.57554202</c:v>
                </c:pt>
                <c:pt idx="16151">
                  <c:v>14.78350236</c:v>
                </c:pt>
                <c:pt idx="16152">
                  <c:v>12.231451180000001</c:v>
                </c:pt>
                <c:pt idx="16153">
                  <c:v>10.518533870000001</c:v>
                </c:pt>
                <c:pt idx="16154">
                  <c:v>9.8394008839999998</c:v>
                </c:pt>
                <c:pt idx="16155">
                  <c:v>9.6318006470000004</c:v>
                </c:pt>
                <c:pt idx="16156">
                  <c:v>9.1325517810000001</c:v>
                </c:pt>
                <c:pt idx="16157">
                  <c:v>9.1307719729999999</c:v>
                </c:pt>
                <c:pt idx="16158">
                  <c:v>9.0492487570000009</c:v>
                </c:pt>
                <c:pt idx="16159">
                  <c:v>9.4091246010000003</c:v>
                </c:pt>
                <c:pt idx="16160">
                  <c:v>15.607577859999999</c:v>
                </c:pt>
                <c:pt idx="16161">
                  <c:v>21.09636167</c:v>
                </c:pt>
                <c:pt idx="16162">
                  <c:v>21.603712489999999</c:v>
                </c:pt>
                <c:pt idx="16163">
                  <c:v>20.799837480000001</c:v>
                </c:pt>
                <c:pt idx="16164">
                  <c:v>21.155640999999999</c:v>
                </c:pt>
                <c:pt idx="16165">
                  <c:v>20.293260879999998</c:v>
                </c:pt>
                <c:pt idx="16166">
                  <c:v>18.402646170000001</c:v>
                </c:pt>
                <c:pt idx="16167">
                  <c:v>17.105049409999999</c:v>
                </c:pt>
                <c:pt idx="16168">
                  <c:v>17.65926507</c:v>
                </c:pt>
                <c:pt idx="16169">
                  <c:v>18.740947330000001</c:v>
                </c:pt>
                <c:pt idx="16170">
                  <c:v>18.290404250000002</c:v>
                </c:pt>
                <c:pt idx="16171">
                  <c:v>16.074369310000002</c:v>
                </c:pt>
                <c:pt idx="16172">
                  <c:v>14.013845359999999</c:v>
                </c:pt>
                <c:pt idx="16173">
                  <c:v>11.327766130000001</c:v>
                </c:pt>
                <c:pt idx="16174">
                  <c:v>12.358696500000001</c:v>
                </c:pt>
                <c:pt idx="16175">
                  <c:v>12.232092919999999</c:v>
                </c:pt>
                <c:pt idx="16176">
                  <c:v>13.3585221</c:v>
                </c:pt>
                <c:pt idx="16177">
                  <c:v>13.65760811</c:v>
                </c:pt>
                <c:pt idx="16178">
                  <c:v>15.40953111</c:v>
                </c:pt>
                <c:pt idx="16179">
                  <c:v>13.84062954</c:v>
                </c:pt>
                <c:pt idx="16180">
                  <c:v>13.39987898</c:v>
                </c:pt>
                <c:pt idx="16181">
                  <c:v>13.189901649999999</c:v>
                </c:pt>
                <c:pt idx="16182">
                  <c:v>12.666471850000001</c:v>
                </c:pt>
                <c:pt idx="16183">
                  <c:v>11.91470065</c:v>
                </c:pt>
                <c:pt idx="16184">
                  <c:v>11.71410837</c:v>
                </c:pt>
                <c:pt idx="16185">
                  <c:v>12.04895675</c:v>
                </c:pt>
                <c:pt idx="16186">
                  <c:v>12.22101054</c:v>
                </c:pt>
                <c:pt idx="16187">
                  <c:v>12.77222227</c:v>
                </c:pt>
                <c:pt idx="16188">
                  <c:v>13.00439669</c:v>
                </c:pt>
                <c:pt idx="16189">
                  <c:v>13.75005955</c:v>
                </c:pt>
                <c:pt idx="16190">
                  <c:v>14.011381269999999</c:v>
                </c:pt>
                <c:pt idx="16191">
                  <c:v>13.76254499</c:v>
                </c:pt>
                <c:pt idx="16192">
                  <c:v>13.15086799</c:v>
                </c:pt>
                <c:pt idx="16193">
                  <c:v>13.48866748</c:v>
                </c:pt>
                <c:pt idx="16194">
                  <c:v>15.23448874</c:v>
                </c:pt>
                <c:pt idx="16195">
                  <c:v>17.587401060000001</c:v>
                </c:pt>
                <c:pt idx="16196">
                  <c:v>19.621527319999998</c:v>
                </c:pt>
                <c:pt idx="16197">
                  <c:v>20.27018176</c:v>
                </c:pt>
                <c:pt idx="16198">
                  <c:v>19.652316110000001</c:v>
                </c:pt>
                <c:pt idx="16199">
                  <c:v>17.67811683</c:v>
                </c:pt>
                <c:pt idx="16200">
                  <c:v>16.131280189999998</c:v>
                </c:pt>
                <c:pt idx="16201">
                  <c:v>16.377029409999999</c:v>
                </c:pt>
                <c:pt idx="16202">
                  <c:v>15.036665019999999</c:v>
                </c:pt>
                <c:pt idx="16203">
                  <c:v>13.72245953</c:v>
                </c:pt>
                <c:pt idx="16204">
                  <c:v>13.087573880000001</c:v>
                </c:pt>
                <c:pt idx="16205">
                  <c:v>13.138203969999999</c:v>
                </c:pt>
                <c:pt idx="16206">
                  <c:v>13.205758579999999</c:v>
                </c:pt>
                <c:pt idx="16207">
                  <c:v>12.857547479999999</c:v>
                </c:pt>
                <c:pt idx="16208">
                  <c:v>12.457421500000001</c:v>
                </c:pt>
                <c:pt idx="16209">
                  <c:v>12.41093081</c:v>
                </c:pt>
                <c:pt idx="16210">
                  <c:v>12.29314737</c:v>
                </c:pt>
                <c:pt idx="16211">
                  <c:v>12.79852492</c:v>
                </c:pt>
                <c:pt idx="16212">
                  <c:v>13.3311232</c:v>
                </c:pt>
                <c:pt idx="16213">
                  <c:v>13.37673128</c:v>
                </c:pt>
                <c:pt idx="16214">
                  <c:v>13.372949759999999</c:v>
                </c:pt>
                <c:pt idx="16215">
                  <c:v>14.607075379999999</c:v>
                </c:pt>
                <c:pt idx="16216">
                  <c:v>15.58039789</c:v>
                </c:pt>
                <c:pt idx="16217">
                  <c:v>15.063237900000001</c:v>
                </c:pt>
                <c:pt idx="16218">
                  <c:v>15.3323312</c:v>
                </c:pt>
                <c:pt idx="16219">
                  <c:v>15.186576349999999</c:v>
                </c:pt>
                <c:pt idx="16220">
                  <c:v>14.96004404</c:v>
                </c:pt>
                <c:pt idx="16221">
                  <c:v>15.45374369</c:v>
                </c:pt>
                <c:pt idx="16222">
                  <c:v>14.785546399999999</c:v>
                </c:pt>
                <c:pt idx="16223">
                  <c:v>14.259384949999999</c:v>
                </c:pt>
                <c:pt idx="16224">
                  <c:v>14.179546419999999</c:v>
                </c:pt>
                <c:pt idx="16225">
                  <c:v>15.56409833</c:v>
                </c:pt>
                <c:pt idx="16226">
                  <c:v>16.733331289999999</c:v>
                </c:pt>
                <c:pt idx="16227">
                  <c:v>16.648765310000002</c:v>
                </c:pt>
                <c:pt idx="16228">
                  <c:v>16.68255654</c:v>
                </c:pt>
                <c:pt idx="16229">
                  <c:v>17.014813929999999</c:v>
                </c:pt>
                <c:pt idx="16230">
                  <c:v>15.488576760000001</c:v>
                </c:pt>
                <c:pt idx="16231">
                  <c:v>15.03931251</c:v>
                </c:pt>
                <c:pt idx="16232">
                  <c:v>15.034749890000001</c:v>
                </c:pt>
                <c:pt idx="16233">
                  <c:v>15.361876369999999</c:v>
                </c:pt>
                <c:pt idx="16234">
                  <c:v>15.701351450000001</c:v>
                </c:pt>
                <c:pt idx="16235">
                  <c:v>15.759760160000001</c:v>
                </c:pt>
                <c:pt idx="16236">
                  <c:v>16.324412379999998</c:v>
                </c:pt>
                <c:pt idx="16237">
                  <c:v>16.351428439999999</c:v>
                </c:pt>
                <c:pt idx="16238">
                  <c:v>16.416875919999999</c:v>
                </c:pt>
                <c:pt idx="16239">
                  <c:v>16.583523329999998</c:v>
                </c:pt>
                <c:pt idx="16240">
                  <c:v>17.123058090000001</c:v>
                </c:pt>
                <c:pt idx="16241">
                  <c:v>17.513497170000001</c:v>
                </c:pt>
                <c:pt idx="16242">
                  <c:v>18.84033762</c:v>
                </c:pt>
                <c:pt idx="16243">
                  <c:v>20.822556070000001</c:v>
                </c:pt>
                <c:pt idx="16244">
                  <c:v>21.7130665</c:v>
                </c:pt>
                <c:pt idx="16245">
                  <c:v>22.027314520000001</c:v>
                </c:pt>
                <c:pt idx="16246">
                  <c:v>22.253287919999998</c:v>
                </c:pt>
                <c:pt idx="16247">
                  <c:v>22.072755149999999</c:v>
                </c:pt>
                <c:pt idx="16248">
                  <c:v>21.486443449999999</c:v>
                </c:pt>
                <c:pt idx="16249">
                  <c:v>20.697294790000001</c:v>
                </c:pt>
                <c:pt idx="16250">
                  <c:v>20.4530596</c:v>
                </c:pt>
                <c:pt idx="16251">
                  <c:v>20.349000180000001</c:v>
                </c:pt>
                <c:pt idx="16252">
                  <c:v>20.103968829999999</c:v>
                </c:pt>
                <c:pt idx="16253">
                  <c:v>18.38948186</c:v>
                </c:pt>
                <c:pt idx="16254">
                  <c:v>17.586179470000001</c:v>
                </c:pt>
                <c:pt idx="16255">
                  <c:v>17.598318689999999</c:v>
                </c:pt>
                <c:pt idx="16256">
                  <c:v>18.52810826</c:v>
                </c:pt>
                <c:pt idx="16257">
                  <c:v>18.191645579999999</c:v>
                </c:pt>
                <c:pt idx="16258">
                  <c:v>17.75490971</c:v>
                </c:pt>
                <c:pt idx="16259">
                  <c:v>17.94849894</c:v>
                </c:pt>
                <c:pt idx="16260">
                  <c:v>17.381446589999999</c:v>
                </c:pt>
                <c:pt idx="16261">
                  <c:v>17.514701680000002</c:v>
                </c:pt>
                <c:pt idx="16262">
                  <c:v>17.683349700000001</c:v>
                </c:pt>
                <c:pt idx="16263">
                  <c:v>17.910651120000001</c:v>
                </c:pt>
                <c:pt idx="16264">
                  <c:v>16.193671250000001</c:v>
                </c:pt>
                <c:pt idx="16265">
                  <c:v>14.917980549999999</c:v>
                </c:pt>
                <c:pt idx="16266">
                  <c:v>15.259545040000001</c:v>
                </c:pt>
                <c:pt idx="16267">
                  <c:v>16.311302319999999</c:v>
                </c:pt>
                <c:pt idx="16268">
                  <c:v>15.952423810000001</c:v>
                </c:pt>
                <c:pt idx="16269">
                  <c:v>16.11083275</c:v>
                </c:pt>
                <c:pt idx="16270">
                  <c:v>15.17011306</c:v>
                </c:pt>
                <c:pt idx="16271">
                  <c:v>13.93454367</c:v>
                </c:pt>
                <c:pt idx="16272">
                  <c:v>14.424559800000001</c:v>
                </c:pt>
                <c:pt idx="16273">
                  <c:v>15.29488821</c:v>
                </c:pt>
                <c:pt idx="16274">
                  <c:v>13.86681886</c:v>
                </c:pt>
                <c:pt idx="16275">
                  <c:v>13.996464570000001</c:v>
                </c:pt>
                <c:pt idx="16276">
                  <c:v>13.8115772</c:v>
                </c:pt>
                <c:pt idx="16277">
                  <c:v>13.83256379</c:v>
                </c:pt>
                <c:pt idx="16278">
                  <c:v>13.975193770000001</c:v>
                </c:pt>
                <c:pt idx="16279">
                  <c:v>14.378248490000001</c:v>
                </c:pt>
                <c:pt idx="16280">
                  <c:v>14.60817305</c:v>
                </c:pt>
                <c:pt idx="16281">
                  <c:v>15.655985360000001</c:v>
                </c:pt>
                <c:pt idx="16282">
                  <c:v>14.951510369999999</c:v>
                </c:pt>
                <c:pt idx="16283">
                  <c:v>14.393346319999999</c:v>
                </c:pt>
                <c:pt idx="16284">
                  <c:v>14.291753740000001</c:v>
                </c:pt>
                <c:pt idx="16285">
                  <c:v>14.471482330000001</c:v>
                </c:pt>
                <c:pt idx="16286">
                  <c:v>14.22530821</c:v>
                </c:pt>
                <c:pt idx="16287">
                  <c:v>14.42043548</c:v>
                </c:pt>
                <c:pt idx="16288">
                  <c:v>14.55842968</c:v>
                </c:pt>
                <c:pt idx="16289">
                  <c:v>14.881447339999999</c:v>
                </c:pt>
                <c:pt idx="16290">
                  <c:v>15.054698050000001</c:v>
                </c:pt>
                <c:pt idx="16291">
                  <c:v>15.165507959999999</c:v>
                </c:pt>
                <c:pt idx="16292">
                  <c:v>14.87048409</c:v>
                </c:pt>
                <c:pt idx="16293">
                  <c:v>14.952905619999999</c:v>
                </c:pt>
                <c:pt idx="16294">
                  <c:v>15.28656559</c:v>
                </c:pt>
                <c:pt idx="16295">
                  <c:v>15.22297313</c:v>
                </c:pt>
                <c:pt idx="16296">
                  <c:v>15.161236860000001</c:v>
                </c:pt>
                <c:pt idx="16297">
                  <c:v>15.159796350000001</c:v>
                </c:pt>
                <c:pt idx="16298">
                  <c:v>15.085243439999999</c:v>
                </c:pt>
                <c:pt idx="16299">
                  <c:v>14.89139366</c:v>
                </c:pt>
                <c:pt idx="16300">
                  <c:v>14.786220459999999</c:v>
                </c:pt>
                <c:pt idx="16301">
                  <c:v>14.645504799999999</c:v>
                </c:pt>
                <c:pt idx="16302">
                  <c:v>14.447592309999999</c:v>
                </c:pt>
                <c:pt idx="16303">
                  <c:v>13.336903</c:v>
                </c:pt>
                <c:pt idx="16304">
                  <c:v>12.94408512</c:v>
                </c:pt>
                <c:pt idx="16305">
                  <c:v>12.30645148</c:v>
                </c:pt>
                <c:pt idx="16306">
                  <c:v>12.153493490000001</c:v>
                </c:pt>
                <c:pt idx="16307">
                  <c:v>11.926505880000001</c:v>
                </c:pt>
                <c:pt idx="16329">
                  <c:v>14.187815840000001</c:v>
                </c:pt>
                <c:pt idx="16330">
                  <c:v>14.072004059999999</c:v>
                </c:pt>
                <c:pt idx="16331">
                  <c:v>14.010961590000001</c:v>
                </c:pt>
                <c:pt idx="16332">
                  <c:v>13.974016089999999</c:v>
                </c:pt>
                <c:pt idx="16333">
                  <c:v>14.0190579</c:v>
                </c:pt>
                <c:pt idx="16334">
                  <c:v>14.162556090000001</c:v>
                </c:pt>
                <c:pt idx="16335">
                  <c:v>13.82588896</c:v>
                </c:pt>
                <c:pt idx="16336">
                  <c:v>14.36367115</c:v>
                </c:pt>
                <c:pt idx="16337">
                  <c:v>14.28704641</c:v>
                </c:pt>
                <c:pt idx="16338">
                  <c:v>15.234273699999999</c:v>
                </c:pt>
                <c:pt idx="16339">
                  <c:v>17.332517989999999</c:v>
                </c:pt>
                <c:pt idx="16340">
                  <c:v>18.094220589999999</c:v>
                </c:pt>
                <c:pt idx="16341">
                  <c:v>18.443456189999999</c:v>
                </c:pt>
                <c:pt idx="16342">
                  <c:v>18.63499478</c:v>
                </c:pt>
                <c:pt idx="16343">
                  <c:v>18.560091499999999</c:v>
                </c:pt>
                <c:pt idx="16344">
                  <c:v>17.939457189999999</c:v>
                </c:pt>
                <c:pt idx="16345">
                  <c:v>16.666858489999999</c:v>
                </c:pt>
                <c:pt idx="16346">
                  <c:v>16.16051663</c:v>
                </c:pt>
                <c:pt idx="16347">
                  <c:v>15.40952532</c:v>
                </c:pt>
                <c:pt idx="16348">
                  <c:v>14.79653351</c:v>
                </c:pt>
                <c:pt idx="16349">
                  <c:v>15.485520989999999</c:v>
                </c:pt>
                <c:pt idx="16350">
                  <c:v>15.21520187</c:v>
                </c:pt>
                <c:pt idx="16351">
                  <c:v>15.69380795</c:v>
                </c:pt>
                <c:pt idx="16352">
                  <c:v>15.054950440000001</c:v>
                </c:pt>
                <c:pt idx="16353">
                  <c:v>13.878553269999999</c:v>
                </c:pt>
                <c:pt idx="16354">
                  <c:v>13.596062330000001</c:v>
                </c:pt>
                <c:pt idx="16355">
                  <c:v>13.670486629999999</c:v>
                </c:pt>
                <c:pt idx="16356">
                  <c:v>13.1543116</c:v>
                </c:pt>
                <c:pt idx="16357">
                  <c:v>12.744471949999999</c:v>
                </c:pt>
                <c:pt idx="16358">
                  <c:v>12.550788730000001</c:v>
                </c:pt>
                <c:pt idx="16359">
                  <c:v>12.41098697</c:v>
                </c:pt>
                <c:pt idx="16360">
                  <c:v>13.16059203</c:v>
                </c:pt>
                <c:pt idx="16361">
                  <c:v>13.29148972</c:v>
                </c:pt>
                <c:pt idx="16362">
                  <c:v>12.762023770000001</c:v>
                </c:pt>
                <c:pt idx="16363">
                  <c:v>12.464932259999999</c:v>
                </c:pt>
                <c:pt idx="16364">
                  <c:v>12.687598789999999</c:v>
                </c:pt>
                <c:pt idx="16365">
                  <c:v>12.69425925</c:v>
                </c:pt>
                <c:pt idx="16366">
                  <c:v>12.737055249999999</c:v>
                </c:pt>
                <c:pt idx="16367">
                  <c:v>13.17548485</c:v>
                </c:pt>
                <c:pt idx="16368">
                  <c:v>14.859512369999999</c:v>
                </c:pt>
                <c:pt idx="16369">
                  <c:v>15.18305237</c:v>
                </c:pt>
                <c:pt idx="16370">
                  <c:v>15.07626013</c:v>
                </c:pt>
                <c:pt idx="16371">
                  <c:v>14.9057361</c:v>
                </c:pt>
                <c:pt idx="16372">
                  <c:v>14.91386382</c:v>
                </c:pt>
                <c:pt idx="16373">
                  <c:v>16.02024625</c:v>
                </c:pt>
                <c:pt idx="16374">
                  <c:v>16.23964823</c:v>
                </c:pt>
                <c:pt idx="16375">
                  <c:v>15.172518800000001</c:v>
                </c:pt>
                <c:pt idx="16376">
                  <c:v>15.30472765</c:v>
                </c:pt>
                <c:pt idx="16377">
                  <c:v>15.08024294</c:v>
                </c:pt>
                <c:pt idx="16378">
                  <c:v>14.02973718</c:v>
                </c:pt>
                <c:pt idx="16379">
                  <c:v>13.821956200000001</c:v>
                </c:pt>
                <c:pt idx="16380">
                  <c:v>13.980320730000001</c:v>
                </c:pt>
                <c:pt idx="16381">
                  <c:v>14.429653610000001</c:v>
                </c:pt>
                <c:pt idx="16382">
                  <c:v>14.589361820000001</c:v>
                </c:pt>
                <c:pt idx="16383">
                  <c:v>14.28567711</c:v>
                </c:pt>
                <c:pt idx="16384">
                  <c:v>14.69805143</c:v>
                </c:pt>
                <c:pt idx="16385">
                  <c:v>16.063115369999998</c:v>
                </c:pt>
                <c:pt idx="16386">
                  <c:v>17.271038180000001</c:v>
                </c:pt>
                <c:pt idx="16387">
                  <c:v>17.715594159999998</c:v>
                </c:pt>
                <c:pt idx="16388">
                  <c:v>17.824651849999999</c:v>
                </c:pt>
                <c:pt idx="16389">
                  <c:v>17.924786059999999</c:v>
                </c:pt>
                <c:pt idx="16390">
                  <c:v>17.67903218</c:v>
                </c:pt>
                <c:pt idx="16391">
                  <c:v>16.716842400000001</c:v>
                </c:pt>
                <c:pt idx="16392">
                  <c:v>15.002295549999999</c:v>
                </c:pt>
                <c:pt idx="16393">
                  <c:v>13.94747461</c:v>
                </c:pt>
                <c:pt idx="16394">
                  <c:v>12.81551391</c:v>
                </c:pt>
                <c:pt idx="16395">
                  <c:v>12.0000637</c:v>
                </c:pt>
                <c:pt idx="16396">
                  <c:v>10.72891888</c:v>
                </c:pt>
                <c:pt idx="16397">
                  <c:v>10.26384345</c:v>
                </c:pt>
                <c:pt idx="16398">
                  <c:v>9.4899582690000006</c:v>
                </c:pt>
                <c:pt idx="16399">
                  <c:v>9.3982316659999992</c:v>
                </c:pt>
                <c:pt idx="16400">
                  <c:v>9.417188737</c:v>
                </c:pt>
                <c:pt idx="16401">
                  <c:v>9.3136686740000005</c:v>
                </c:pt>
                <c:pt idx="16402">
                  <c:v>9.2145265619999996</c:v>
                </c:pt>
                <c:pt idx="16403">
                  <c:v>9.2426389209999993</c:v>
                </c:pt>
                <c:pt idx="16404">
                  <c:v>9.4214516580000005</c:v>
                </c:pt>
                <c:pt idx="16405">
                  <c:v>9.5102613989999991</c:v>
                </c:pt>
                <c:pt idx="16406">
                  <c:v>9.6552473279999997</c:v>
                </c:pt>
                <c:pt idx="16407">
                  <c:v>9.8157539810000003</c:v>
                </c:pt>
                <c:pt idx="16408">
                  <c:v>10.165308749999999</c:v>
                </c:pt>
                <c:pt idx="16409">
                  <c:v>9.8089927410000008</c:v>
                </c:pt>
                <c:pt idx="16410">
                  <c:v>9.7228130779999997</c:v>
                </c:pt>
                <c:pt idx="16411">
                  <c:v>10.52804454</c:v>
                </c:pt>
                <c:pt idx="16412">
                  <c:v>10.20121769</c:v>
                </c:pt>
                <c:pt idx="16413">
                  <c:v>10.47029888</c:v>
                </c:pt>
                <c:pt idx="16414">
                  <c:v>10.64552093</c:v>
                </c:pt>
                <c:pt idx="16415">
                  <c:v>10.92327521</c:v>
                </c:pt>
                <c:pt idx="16416">
                  <c:v>10.55676309</c:v>
                </c:pt>
                <c:pt idx="16417">
                  <c:v>10.39767996</c:v>
                </c:pt>
                <c:pt idx="16418">
                  <c:v>10.664479910000001</c:v>
                </c:pt>
                <c:pt idx="16419">
                  <c:v>10.40992351</c:v>
                </c:pt>
                <c:pt idx="16420">
                  <c:v>10.161249489999999</c:v>
                </c:pt>
                <c:pt idx="16421">
                  <c:v>10.617329229999999</c:v>
                </c:pt>
                <c:pt idx="16422">
                  <c:v>11.70821263</c:v>
                </c:pt>
                <c:pt idx="16423">
                  <c:v>12.69155673</c:v>
                </c:pt>
                <c:pt idx="16424">
                  <c:v>12.156615029999999</c:v>
                </c:pt>
                <c:pt idx="16425">
                  <c:v>12.15398991</c:v>
                </c:pt>
                <c:pt idx="16426">
                  <c:v>12.54906705</c:v>
                </c:pt>
                <c:pt idx="16427">
                  <c:v>13.045654040000001</c:v>
                </c:pt>
                <c:pt idx="16428">
                  <c:v>13.25801152</c:v>
                </c:pt>
                <c:pt idx="16429">
                  <c:v>13.29167298</c:v>
                </c:pt>
                <c:pt idx="16430">
                  <c:v>12.920174189999999</c:v>
                </c:pt>
                <c:pt idx="16431">
                  <c:v>13.32999324</c:v>
                </c:pt>
                <c:pt idx="16432">
                  <c:v>14.074147419999999</c:v>
                </c:pt>
                <c:pt idx="16433">
                  <c:v>14.14747809</c:v>
                </c:pt>
                <c:pt idx="16434">
                  <c:v>14.23012177</c:v>
                </c:pt>
                <c:pt idx="16435">
                  <c:v>14.090436800000001</c:v>
                </c:pt>
                <c:pt idx="16436">
                  <c:v>13.25173479</c:v>
                </c:pt>
                <c:pt idx="16437">
                  <c:v>12.07310873</c:v>
                </c:pt>
                <c:pt idx="16438">
                  <c:v>11.70451783</c:v>
                </c:pt>
                <c:pt idx="16439">
                  <c:v>12.174170289999999</c:v>
                </c:pt>
                <c:pt idx="16440">
                  <c:v>11.59900262</c:v>
                </c:pt>
                <c:pt idx="16441">
                  <c:v>10.8066976</c:v>
                </c:pt>
                <c:pt idx="16442">
                  <c:v>10.211333339999999</c:v>
                </c:pt>
                <c:pt idx="16443">
                  <c:v>9.7536328260000005</c:v>
                </c:pt>
                <c:pt idx="16444">
                  <c:v>9.60576775</c:v>
                </c:pt>
                <c:pt idx="16445">
                  <c:v>9.3627833250000005</c:v>
                </c:pt>
                <c:pt idx="16446">
                  <c:v>9.1756630959999992</c:v>
                </c:pt>
                <c:pt idx="16447">
                  <c:v>9.1482484769999992</c:v>
                </c:pt>
                <c:pt idx="16448">
                  <c:v>9.2408285259999996</c:v>
                </c:pt>
                <c:pt idx="16449">
                  <c:v>9.3823923130000004</c:v>
                </c:pt>
                <c:pt idx="16450">
                  <c:v>9.4357470009999993</c:v>
                </c:pt>
                <c:pt idx="16451">
                  <c:v>9.4446954890000008</c:v>
                </c:pt>
                <c:pt idx="16452">
                  <c:v>9.5494390169999992</c:v>
                </c:pt>
                <c:pt idx="16453">
                  <c:v>9.5692742969999998</c:v>
                </c:pt>
                <c:pt idx="16454">
                  <c:v>9.5771871179999994</c:v>
                </c:pt>
                <c:pt idx="16455">
                  <c:v>9.7914228300000001</c:v>
                </c:pt>
                <c:pt idx="16456">
                  <c:v>9.7564475700000006</c:v>
                </c:pt>
                <c:pt idx="16457">
                  <c:v>9.6729800889999993</c:v>
                </c:pt>
                <c:pt idx="16458">
                  <c:v>10.12825718</c:v>
                </c:pt>
                <c:pt idx="16459">
                  <c:v>10.38378172</c:v>
                </c:pt>
                <c:pt idx="16460">
                  <c:v>10.624732440000001</c:v>
                </c:pt>
                <c:pt idx="16461">
                  <c:v>11.768998209999999</c:v>
                </c:pt>
                <c:pt idx="16462">
                  <c:v>13.00178228</c:v>
                </c:pt>
                <c:pt idx="16463">
                  <c:v>12.611974460000001</c:v>
                </c:pt>
                <c:pt idx="16464">
                  <c:v>13.03772337</c:v>
                </c:pt>
                <c:pt idx="16465">
                  <c:v>14.3555329</c:v>
                </c:pt>
                <c:pt idx="16466">
                  <c:v>14.4945678</c:v>
                </c:pt>
                <c:pt idx="16467">
                  <c:v>15.82032311</c:v>
                </c:pt>
                <c:pt idx="16468">
                  <c:v>16.53286967</c:v>
                </c:pt>
                <c:pt idx="16469">
                  <c:v>15.42707843</c:v>
                </c:pt>
                <c:pt idx="16470">
                  <c:v>15.329044489999999</c:v>
                </c:pt>
                <c:pt idx="16471">
                  <c:v>15.428927030000001</c:v>
                </c:pt>
                <c:pt idx="16472">
                  <c:v>15.38125254</c:v>
                </c:pt>
                <c:pt idx="16473">
                  <c:v>15.08375195</c:v>
                </c:pt>
                <c:pt idx="16474">
                  <c:v>15.14457105</c:v>
                </c:pt>
                <c:pt idx="16475">
                  <c:v>15.35537102</c:v>
                </c:pt>
                <c:pt idx="16476">
                  <c:v>15.37918567</c:v>
                </c:pt>
                <c:pt idx="16477">
                  <c:v>15.22131716</c:v>
                </c:pt>
                <c:pt idx="16478">
                  <c:v>15.22245962</c:v>
                </c:pt>
                <c:pt idx="16479">
                  <c:v>15.035957870000001</c:v>
                </c:pt>
                <c:pt idx="16480">
                  <c:v>15.13904645</c:v>
                </c:pt>
                <c:pt idx="16481">
                  <c:v>16.231442990000001</c:v>
                </c:pt>
                <c:pt idx="16482">
                  <c:v>16.200994959999999</c:v>
                </c:pt>
                <c:pt idx="16483">
                  <c:v>16.555141890000002</c:v>
                </c:pt>
                <c:pt idx="16484">
                  <c:v>17.841270479999999</c:v>
                </c:pt>
                <c:pt idx="16485">
                  <c:v>18.283843359999999</c:v>
                </c:pt>
                <c:pt idx="16486">
                  <c:v>18.012899699999998</c:v>
                </c:pt>
                <c:pt idx="16487">
                  <c:v>17.397800329999999</c:v>
                </c:pt>
                <c:pt idx="16488">
                  <c:v>16.034684559999999</c:v>
                </c:pt>
                <c:pt idx="16489">
                  <c:v>15.031035940000001</c:v>
                </c:pt>
                <c:pt idx="16490">
                  <c:v>14.60281136</c:v>
                </c:pt>
                <c:pt idx="16491">
                  <c:v>16.14434567</c:v>
                </c:pt>
                <c:pt idx="16492">
                  <c:v>17.590589959999999</c:v>
                </c:pt>
                <c:pt idx="16493">
                  <c:v>15.76639866</c:v>
                </c:pt>
                <c:pt idx="16494">
                  <c:v>14.7949105</c:v>
                </c:pt>
                <c:pt idx="16495">
                  <c:v>14.06795531</c:v>
                </c:pt>
                <c:pt idx="16496">
                  <c:v>13.307006599999999</c:v>
                </c:pt>
                <c:pt idx="16497">
                  <c:v>13.70324168</c:v>
                </c:pt>
                <c:pt idx="16498">
                  <c:v>15.627651910000001</c:v>
                </c:pt>
                <c:pt idx="16499">
                  <c:v>18.865748409999998</c:v>
                </c:pt>
                <c:pt idx="16500">
                  <c:v>19.965157099999999</c:v>
                </c:pt>
                <c:pt idx="16501">
                  <c:v>19.721135530000002</c:v>
                </c:pt>
                <c:pt idx="16502">
                  <c:v>19.863839089999999</c:v>
                </c:pt>
                <c:pt idx="16503">
                  <c:v>20.159272720000001</c:v>
                </c:pt>
                <c:pt idx="16504">
                  <c:v>20.792362730000001</c:v>
                </c:pt>
                <c:pt idx="16505">
                  <c:v>20.426234820000001</c:v>
                </c:pt>
                <c:pt idx="16506">
                  <c:v>19.085078920000001</c:v>
                </c:pt>
                <c:pt idx="16507">
                  <c:v>18.354618760000001</c:v>
                </c:pt>
                <c:pt idx="16508">
                  <c:v>18.522012579999998</c:v>
                </c:pt>
                <c:pt idx="16509">
                  <c:v>18.803252740000001</c:v>
                </c:pt>
                <c:pt idx="16510">
                  <c:v>17.592746269999999</c:v>
                </c:pt>
                <c:pt idx="16511">
                  <c:v>17.224108319999999</c:v>
                </c:pt>
                <c:pt idx="16512">
                  <c:v>16.747516910000002</c:v>
                </c:pt>
                <c:pt idx="16513">
                  <c:v>16.851934409999998</c:v>
                </c:pt>
                <c:pt idx="16514">
                  <c:v>16.826482540000001</c:v>
                </c:pt>
                <c:pt idx="16515">
                  <c:v>16.230713909999999</c:v>
                </c:pt>
                <c:pt idx="16516">
                  <c:v>15.97929109</c:v>
                </c:pt>
                <c:pt idx="16517">
                  <c:v>15.473236310000001</c:v>
                </c:pt>
                <c:pt idx="16518">
                  <c:v>15.78190562</c:v>
                </c:pt>
                <c:pt idx="16519">
                  <c:v>16.21892132</c:v>
                </c:pt>
                <c:pt idx="16520">
                  <c:v>16.812717240000001</c:v>
                </c:pt>
                <c:pt idx="16521">
                  <c:v>16.393154899999999</c:v>
                </c:pt>
                <c:pt idx="16522">
                  <c:v>14.789440150000001</c:v>
                </c:pt>
                <c:pt idx="16523">
                  <c:v>15.011601710000001</c:v>
                </c:pt>
                <c:pt idx="16524">
                  <c:v>15.58746539</c:v>
                </c:pt>
                <c:pt idx="16525">
                  <c:v>16.205410260000001</c:v>
                </c:pt>
                <c:pt idx="16526">
                  <c:v>17.051096959999999</c:v>
                </c:pt>
                <c:pt idx="16527">
                  <c:v>18.403441229999999</c:v>
                </c:pt>
                <c:pt idx="16528">
                  <c:v>19.114316760000001</c:v>
                </c:pt>
                <c:pt idx="16529">
                  <c:v>20.619477190000001</c:v>
                </c:pt>
                <c:pt idx="16530">
                  <c:v>20.822077459999999</c:v>
                </c:pt>
                <c:pt idx="16531">
                  <c:v>21.40199192</c:v>
                </c:pt>
                <c:pt idx="16532">
                  <c:v>22.10918397</c:v>
                </c:pt>
                <c:pt idx="16533">
                  <c:v>22.247687519999999</c:v>
                </c:pt>
                <c:pt idx="16534">
                  <c:v>22.02331306</c:v>
                </c:pt>
                <c:pt idx="16535">
                  <c:v>21.982047399999999</c:v>
                </c:pt>
                <c:pt idx="16536">
                  <c:v>22.012036259999999</c:v>
                </c:pt>
                <c:pt idx="16537">
                  <c:v>21.838026450000001</c:v>
                </c:pt>
                <c:pt idx="16538">
                  <c:v>21.50544648</c:v>
                </c:pt>
                <c:pt idx="16539">
                  <c:v>20.991848820000001</c:v>
                </c:pt>
                <c:pt idx="16540">
                  <c:v>20.263858079999999</c:v>
                </c:pt>
                <c:pt idx="16541">
                  <c:v>18.11636949</c:v>
                </c:pt>
                <c:pt idx="16542">
                  <c:v>17.67035679</c:v>
                </c:pt>
                <c:pt idx="16543">
                  <c:v>17.48678447</c:v>
                </c:pt>
                <c:pt idx="16544">
                  <c:v>16.04309889</c:v>
                </c:pt>
                <c:pt idx="16545">
                  <c:v>14.35784232</c:v>
                </c:pt>
                <c:pt idx="16546">
                  <c:v>13.24491192</c:v>
                </c:pt>
                <c:pt idx="16547">
                  <c:v>15.579846699999999</c:v>
                </c:pt>
                <c:pt idx="16548">
                  <c:v>16.877215580000001</c:v>
                </c:pt>
                <c:pt idx="16549">
                  <c:v>16.727027369999998</c:v>
                </c:pt>
                <c:pt idx="16550">
                  <c:v>17.64253437</c:v>
                </c:pt>
                <c:pt idx="16551">
                  <c:v>17.16352925</c:v>
                </c:pt>
                <c:pt idx="16552">
                  <c:v>18.823575089999999</c:v>
                </c:pt>
                <c:pt idx="16553">
                  <c:v>18.995695770000001</c:v>
                </c:pt>
                <c:pt idx="16554">
                  <c:v>17.685704950000002</c:v>
                </c:pt>
                <c:pt idx="16555">
                  <c:v>15.472458400000001</c:v>
                </c:pt>
                <c:pt idx="16556">
                  <c:v>14.68478416</c:v>
                </c:pt>
                <c:pt idx="16557">
                  <c:v>14.47533572</c:v>
                </c:pt>
                <c:pt idx="16558">
                  <c:v>16.18044184</c:v>
                </c:pt>
                <c:pt idx="16559">
                  <c:v>16.3368991</c:v>
                </c:pt>
                <c:pt idx="16560">
                  <c:v>15.597530280000001</c:v>
                </c:pt>
                <c:pt idx="16561">
                  <c:v>16.30924156</c:v>
                </c:pt>
                <c:pt idx="16562">
                  <c:v>16.305281709999999</c:v>
                </c:pt>
                <c:pt idx="16563">
                  <c:v>15.890743390000001</c:v>
                </c:pt>
                <c:pt idx="16564">
                  <c:v>14.899917840000001</c:v>
                </c:pt>
                <c:pt idx="16565">
                  <c:v>14.151294740000001</c:v>
                </c:pt>
                <c:pt idx="16566">
                  <c:v>14.173884490000001</c:v>
                </c:pt>
                <c:pt idx="16567">
                  <c:v>14.771655150000001</c:v>
                </c:pt>
                <c:pt idx="16568">
                  <c:v>16.00821341</c:v>
                </c:pt>
                <c:pt idx="16569">
                  <c:v>17.927706499999999</c:v>
                </c:pt>
                <c:pt idx="16570">
                  <c:v>18.959139860000001</c:v>
                </c:pt>
                <c:pt idx="16571">
                  <c:v>19.201868480000002</c:v>
                </c:pt>
                <c:pt idx="16572">
                  <c:v>19.691655520000001</c:v>
                </c:pt>
                <c:pt idx="16573">
                  <c:v>20.634049180000002</c:v>
                </c:pt>
                <c:pt idx="16574">
                  <c:v>21.22195769</c:v>
                </c:pt>
                <c:pt idx="16575">
                  <c:v>22.08340587</c:v>
                </c:pt>
                <c:pt idx="16576">
                  <c:v>22.43400334</c:v>
                </c:pt>
                <c:pt idx="16577">
                  <c:v>22.433438219999999</c:v>
                </c:pt>
                <c:pt idx="16578">
                  <c:v>22.488775860000001</c:v>
                </c:pt>
                <c:pt idx="16579">
                  <c:v>22.605742289999998</c:v>
                </c:pt>
                <c:pt idx="16580">
                  <c:v>22.562225040000001</c:v>
                </c:pt>
                <c:pt idx="16581">
                  <c:v>22.608317759999998</c:v>
                </c:pt>
                <c:pt idx="16582">
                  <c:v>22.390608879999998</c:v>
                </c:pt>
                <c:pt idx="16583">
                  <c:v>22.348576699999999</c:v>
                </c:pt>
                <c:pt idx="16584">
                  <c:v>22.034053239999999</c:v>
                </c:pt>
                <c:pt idx="16585">
                  <c:v>21.739268679999999</c:v>
                </c:pt>
                <c:pt idx="16586">
                  <c:v>21.131911049999999</c:v>
                </c:pt>
                <c:pt idx="16587">
                  <c:v>20.01112247</c:v>
                </c:pt>
                <c:pt idx="16588">
                  <c:v>19.21549439</c:v>
                </c:pt>
                <c:pt idx="16589">
                  <c:v>18.1158623</c:v>
                </c:pt>
                <c:pt idx="16590">
                  <c:v>17.318695210000001</c:v>
                </c:pt>
                <c:pt idx="16591">
                  <c:v>16.686048360000001</c:v>
                </c:pt>
                <c:pt idx="16592">
                  <c:v>15.521866149999999</c:v>
                </c:pt>
                <c:pt idx="16593">
                  <c:v>14.53392459</c:v>
                </c:pt>
                <c:pt idx="16594">
                  <c:v>13.99030104</c:v>
                </c:pt>
                <c:pt idx="16595">
                  <c:v>13.234893080000001</c:v>
                </c:pt>
                <c:pt idx="16596">
                  <c:v>11.86459795</c:v>
                </c:pt>
                <c:pt idx="16597">
                  <c:v>11.95522845</c:v>
                </c:pt>
                <c:pt idx="16598">
                  <c:v>13.43914996</c:v>
                </c:pt>
                <c:pt idx="16599">
                  <c:v>13.74724348</c:v>
                </c:pt>
                <c:pt idx="16600">
                  <c:v>13.42355804</c:v>
                </c:pt>
                <c:pt idx="16601">
                  <c:v>13.99173599</c:v>
                </c:pt>
                <c:pt idx="16602">
                  <c:v>15.17302493</c:v>
                </c:pt>
                <c:pt idx="16603">
                  <c:v>14.99971056</c:v>
                </c:pt>
                <c:pt idx="16604">
                  <c:v>15.517545520000001</c:v>
                </c:pt>
                <c:pt idx="16605">
                  <c:v>14.682520520000001</c:v>
                </c:pt>
                <c:pt idx="16606">
                  <c:v>13.643937019999999</c:v>
                </c:pt>
                <c:pt idx="16607">
                  <c:v>13.955937649999999</c:v>
                </c:pt>
                <c:pt idx="16608">
                  <c:v>15.14261104</c:v>
                </c:pt>
                <c:pt idx="16609">
                  <c:v>14.59621748</c:v>
                </c:pt>
                <c:pt idx="16610">
                  <c:v>14.617966089999999</c:v>
                </c:pt>
                <c:pt idx="16611">
                  <c:v>15.63227609</c:v>
                </c:pt>
                <c:pt idx="16612">
                  <c:v>16.41290669</c:v>
                </c:pt>
                <c:pt idx="16613">
                  <c:v>15.627099060000001</c:v>
                </c:pt>
                <c:pt idx="16614">
                  <c:v>16.012412179999998</c:v>
                </c:pt>
                <c:pt idx="16615">
                  <c:v>18.325942340000001</c:v>
                </c:pt>
                <c:pt idx="16616">
                  <c:v>19.917483659999998</c:v>
                </c:pt>
                <c:pt idx="16617">
                  <c:v>20.349352830000001</c:v>
                </c:pt>
                <c:pt idx="16618">
                  <c:v>20.425490530000001</c:v>
                </c:pt>
                <c:pt idx="16619">
                  <c:v>21.379726399999999</c:v>
                </c:pt>
                <c:pt idx="16620">
                  <c:v>22.341805090000001</c:v>
                </c:pt>
                <c:pt idx="16621">
                  <c:v>23.051704310000002</c:v>
                </c:pt>
                <c:pt idx="16622">
                  <c:v>23.559793070000001</c:v>
                </c:pt>
                <c:pt idx="16623">
                  <c:v>23.19360738</c:v>
                </c:pt>
                <c:pt idx="16624">
                  <c:v>22.75684317</c:v>
                </c:pt>
                <c:pt idx="16625">
                  <c:v>22.379931460000002</c:v>
                </c:pt>
                <c:pt idx="16626">
                  <c:v>22.19388082</c:v>
                </c:pt>
                <c:pt idx="16627">
                  <c:v>21.720694160000001</c:v>
                </c:pt>
                <c:pt idx="16628">
                  <c:v>21.433870129999999</c:v>
                </c:pt>
                <c:pt idx="16629">
                  <c:v>20.922039049999999</c:v>
                </c:pt>
                <c:pt idx="16630">
                  <c:v>17.507307959999999</c:v>
                </c:pt>
                <c:pt idx="16631">
                  <c:v>14.885994330000001</c:v>
                </c:pt>
                <c:pt idx="16632">
                  <c:v>12.84092158</c:v>
                </c:pt>
                <c:pt idx="16633">
                  <c:v>11.01595257</c:v>
                </c:pt>
                <c:pt idx="16634">
                  <c:v>9.1533233589999998</c:v>
                </c:pt>
                <c:pt idx="16635">
                  <c:v>7.7671654730000004</c:v>
                </c:pt>
                <c:pt idx="16636">
                  <c:v>7.4157340449999998</c:v>
                </c:pt>
                <c:pt idx="16637">
                  <c:v>6.4745353630000002</c:v>
                </c:pt>
                <c:pt idx="16638">
                  <c:v>5.5945460550000004</c:v>
                </c:pt>
                <c:pt idx="16639">
                  <c:v>6.2585248230000001</c:v>
                </c:pt>
                <c:pt idx="16640">
                  <c:v>8.3844882829999996</c:v>
                </c:pt>
                <c:pt idx="16641">
                  <c:v>9.9725058670000006</c:v>
                </c:pt>
                <c:pt idx="16642">
                  <c:v>10.35469292</c:v>
                </c:pt>
                <c:pt idx="16643">
                  <c:v>11.120839610000001</c:v>
                </c:pt>
                <c:pt idx="16644">
                  <c:v>11.276820109999999</c:v>
                </c:pt>
                <c:pt idx="16645">
                  <c:v>10.6937195</c:v>
                </c:pt>
                <c:pt idx="16646">
                  <c:v>11.611723639999999</c:v>
                </c:pt>
                <c:pt idx="16647">
                  <c:v>11.19743004</c:v>
                </c:pt>
                <c:pt idx="16648">
                  <c:v>11.68557639</c:v>
                </c:pt>
                <c:pt idx="16649">
                  <c:v>12.661392149999999</c:v>
                </c:pt>
                <c:pt idx="16650">
                  <c:v>8.4425608350000001</c:v>
                </c:pt>
                <c:pt idx="16651">
                  <c:v>9.2778672390000008</c:v>
                </c:pt>
                <c:pt idx="16652">
                  <c:v>13.3844794</c:v>
                </c:pt>
                <c:pt idx="16653">
                  <c:v>15.048468359999999</c:v>
                </c:pt>
                <c:pt idx="16654">
                  <c:v>15.20951571</c:v>
                </c:pt>
                <c:pt idx="16655">
                  <c:v>14.67889529</c:v>
                </c:pt>
                <c:pt idx="16656">
                  <c:v>14.312909380000001</c:v>
                </c:pt>
                <c:pt idx="16657">
                  <c:v>13.50922241</c:v>
                </c:pt>
                <c:pt idx="16658">
                  <c:v>13.177086689999999</c:v>
                </c:pt>
                <c:pt idx="16659">
                  <c:v>11.86351997</c:v>
                </c:pt>
                <c:pt idx="16660">
                  <c:v>8.6406708139999999</c:v>
                </c:pt>
                <c:pt idx="16661">
                  <c:v>7.5847116850000003</c:v>
                </c:pt>
                <c:pt idx="16662">
                  <c:v>8.1077193199999993</c:v>
                </c:pt>
                <c:pt idx="16663">
                  <c:v>8.1088522800000007</c:v>
                </c:pt>
                <c:pt idx="16664">
                  <c:v>7.5023017970000003</c:v>
                </c:pt>
                <c:pt idx="16665">
                  <c:v>7.9992340899999999</c:v>
                </c:pt>
                <c:pt idx="16666">
                  <c:v>14.21485537</c:v>
                </c:pt>
                <c:pt idx="16667">
                  <c:v>15.63206486</c:v>
                </c:pt>
                <c:pt idx="16668">
                  <c:v>14.311764950000001</c:v>
                </c:pt>
                <c:pt idx="16669">
                  <c:v>14.063029950000001</c:v>
                </c:pt>
                <c:pt idx="16670">
                  <c:v>16.256422329999999</c:v>
                </c:pt>
                <c:pt idx="16671">
                  <c:v>17.869795679999999</c:v>
                </c:pt>
                <c:pt idx="16672">
                  <c:v>16.483953960000001</c:v>
                </c:pt>
                <c:pt idx="16673">
                  <c:v>15.43806146</c:v>
                </c:pt>
                <c:pt idx="16674">
                  <c:v>16.37976604</c:v>
                </c:pt>
                <c:pt idx="16675">
                  <c:v>15.471929039999999</c:v>
                </c:pt>
                <c:pt idx="16676">
                  <c:v>12.481197249999999</c:v>
                </c:pt>
                <c:pt idx="16677">
                  <c:v>8.3585752119999999</c:v>
                </c:pt>
                <c:pt idx="16678">
                  <c:v>5.9407492639999999</c:v>
                </c:pt>
                <c:pt idx="16679">
                  <c:v>4.6870747829999999</c:v>
                </c:pt>
                <c:pt idx="16680">
                  <c:v>4.3534760700000001</c:v>
                </c:pt>
                <c:pt idx="16681">
                  <c:v>4.419567346</c:v>
                </c:pt>
                <c:pt idx="16682">
                  <c:v>4.4608277669999996</c:v>
                </c:pt>
                <c:pt idx="16683">
                  <c:v>4.6238974669999999</c:v>
                </c:pt>
                <c:pt idx="16684">
                  <c:v>4.6946816230000001</c:v>
                </c:pt>
                <c:pt idx="16685">
                  <c:v>4.5463889999999996</c:v>
                </c:pt>
                <c:pt idx="16686">
                  <c:v>4.5841169820000003</c:v>
                </c:pt>
                <c:pt idx="16687">
                  <c:v>4.8184932270000003</c:v>
                </c:pt>
                <c:pt idx="16688">
                  <c:v>5.5074991879999997</c:v>
                </c:pt>
                <c:pt idx="16689">
                  <c:v>6.0649034679999998</c:v>
                </c:pt>
                <c:pt idx="16690">
                  <c:v>6.3807319470000001</c:v>
                </c:pt>
                <c:pt idx="16691">
                  <c:v>6.7410720700000004</c:v>
                </c:pt>
                <c:pt idx="16692">
                  <c:v>6.7936359460000002</c:v>
                </c:pt>
                <c:pt idx="16693">
                  <c:v>12.80722184</c:v>
                </c:pt>
                <c:pt idx="16694">
                  <c:v>17.710460730000001</c:v>
                </c:pt>
                <c:pt idx="16695">
                  <c:v>23.283934290000001</c:v>
                </c:pt>
                <c:pt idx="16696">
                  <c:v>23.731251220000001</c:v>
                </c:pt>
                <c:pt idx="16697">
                  <c:v>23.448204799999999</c:v>
                </c:pt>
                <c:pt idx="16698">
                  <c:v>22.79379428</c:v>
                </c:pt>
                <c:pt idx="16699">
                  <c:v>22.143374940000001</c:v>
                </c:pt>
                <c:pt idx="16700">
                  <c:v>22.004156940000001</c:v>
                </c:pt>
                <c:pt idx="16701">
                  <c:v>20.383884330000001</c:v>
                </c:pt>
                <c:pt idx="16702">
                  <c:v>19.75264786</c:v>
                </c:pt>
                <c:pt idx="16703">
                  <c:v>18.20502067</c:v>
                </c:pt>
                <c:pt idx="16704">
                  <c:v>19.052083440000001</c:v>
                </c:pt>
                <c:pt idx="16705">
                  <c:v>19.16962367</c:v>
                </c:pt>
                <c:pt idx="16706">
                  <c:v>19.320022659999999</c:v>
                </c:pt>
                <c:pt idx="16707">
                  <c:v>19.096606649999998</c:v>
                </c:pt>
                <c:pt idx="16708">
                  <c:v>19.407716300000001</c:v>
                </c:pt>
                <c:pt idx="16709">
                  <c:v>18.154910699999999</c:v>
                </c:pt>
                <c:pt idx="16710">
                  <c:v>15.178584389999999</c:v>
                </c:pt>
                <c:pt idx="16721">
                  <c:v>24.75978447</c:v>
                </c:pt>
                <c:pt idx="16723">
                  <c:v>24.661472400000001</c:v>
                </c:pt>
                <c:pt idx="16724">
                  <c:v>24.645397630000001</c:v>
                </c:pt>
                <c:pt idx="16725">
                  <c:v>24.496441279999999</c:v>
                </c:pt>
                <c:pt idx="16726">
                  <c:v>24.216838639999999</c:v>
                </c:pt>
                <c:pt idx="16727">
                  <c:v>24.42757284</c:v>
                </c:pt>
                <c:pt idx="16728">
                  <c:v>24.21718907</c:v>
                </c:pt>
                <c:pt idx="16729">
                  <c:v>23.561778589999999</c:v>
                </c:pt>
                <c:pt idx="16730">
                  <c:v>23.309420070000002</c:v>
                </c:pt>
                <c:pt idx="16731">
                  <c:v>23.119217079999999</c:v>
                </c:pt>
                <c:pt idx="16732">
                  <c:v>22.754954399999999</c:v>
                </c:pt>
                <c:pt idx="16733">
                  <c:v>22.646079950000001</c:v>
                </c:pt>
                <c:pt idx="16734">
                  <c:v>21.922403620000001</c:v>
                </c:pt>
                <c:pt idx="16735">
                  <c:v>21.609571509999999</c:v>
                </c:pt>
                <c:pt idx="16736">
                  <c:v>21.701181500000001</c:v>
                </c:pt>
                <c:pt idx="16737">
                  <c:v>21.922740879999999</c:v>
                </c:pt>
                <c:pt idx="16738">
                  <c:v>22.00090003</c:v>
                </c:pt>
                <c:pt idx="16739">
                  <c:v>22.449863059999998</c:v>
                </c:pt>
                <c:pt idx="16740">
                  <c:v>22.421718370000001</c:v>
                </c:pt>
                <c:pt idx="16741">
                  <c:v>22.318690650000001</c:v>
                </c:pt>
                <c:pt idx="16742">
                  <c:v>22.671345550000002</c:v>
                </c:pt>
                <c:pt idx="16743">
                  <c:v>22.741780439999999</c:v>
                </c:pt>
                <c:pt idx="16744">
                  <c:v>21.736125959999999</c:v>
                </c:pt>
                <c:pt idx="16745">
                  <c:v>21.296479619999999</c:v>
                </c:pt>
                <c:pt idx="16746">
                  <c:v>21.086981810000001</c:v>
                </c:pt>
                <c:pt idx="16747">
                  <c:v>20.368779109999998</c:v>
                </c:pt>
                <c:pt idx="16748">
                  <c:v>19.748454800000001</c:v>
                </c:pt>
                <c:pt idx="16749">
                  <c:v>19.510879389999999</c:v>
                </c:pt>
                <c:pt idx="16750">
                  <c:v>19.651148119999998</c:v>
                </c:pt>
                <c:pt idx="16751">
                  <c:v>19.798791869999999</c:v>
                </c:pt>
                <c:pt idx="16752">
                  <c:v>19.20269476</c:v>
                </c:pt>
                <c:pt idx="16753">
                  <c:v>18.87511658</c:v>
                </c:pt>
                <c:pt idx="16754">
                  <c:v>19.176075950000001</c:v>
                </c:pt>
                <c:pt idx="16755">
                  <c:v>18.659447549999999</c:v>
                </c:pt>
                <c:pt idx="16756">
                  <c:v>18.34319099</c:v>
                </c:pt>
                <c:pt idx="16757">
                  <c:v>17.47607361</c:v>
                </c:pt>
                <c:pt idx="16758">
                  <c:v>16.948255920000001</c:v>
                </c:pt>
                <c:pt idx="16759">
                  <c:v>16.339871049999999</c:v>
                </c:pt>
                <c:pt idx="16760">
                  <c:v>15.480668059999999</c:v>
                </c:pt>
                <c:pt idx="16761">
                  <c:v>15.39315049</c:v>
                </c:pt>
                <c:pt idx="16762">
                  <c:v>16.066883740000002</c:v>
                </c:pt>
                <c:pt idx="16763">
                  <c:v>17.11615785</c:v>
                </c:pt>
                <c:pt idx="16764">
                  <c:v>18.394611640000001</c:v>
                </c:pt>
                <c:pt idx="16765">
                  <c:v>18.755855669999999</c:v>
                </c:pt>
                <c:pt idx="16766">
                  <c:v>19.017287140000001</c:v>
                </c:pt>
                <c:pt idx="16767">
                  <c:v>19.448042139999998</c:v>
                </c:pt>
                <c:pt idx="16768">
                  <c:v>19.382023440000001</c:v>
                </c:pt>
                <c:pt idx="16769">
                  <c:v>19.337037729999999</c:v>
                </c:pt>
                <c:pt idx="16770">
                  <c:v>19.209286209999998</c:v>
                </c:pt>
                <c:pt idx="16771">
                  <c:v>18.84165999</c:v>
                </c:pt>
                <c:pt idx="16772">
                  <c:v>19.172714330000002</c:v>
                </c:pt>
                <c:pt idx="16773">
                  <c:v>19.64870629</c:v>
                </c:pt>
                <c:pt idx="16774">
                  <c:v>20.162949609999998</c:v>
                </c:pt>
                <c:pt idx="16775">
                  <c:v>20.062905369999999</c:v>
                </c:pt>
                <c:pt idx="16776">
                  <c:v>20.038580020000001</c:v>
                </c:pt>
                <c:pt idx="16777">
                  <c:v>20.003902140000001</c:v>
                </c:pt>
                <c:pt idx="16778">
                  <c:v>19.969595689999998</c:v>
                </c:pt>
                <c:pt idx="16779">
                  <c:v>19.939809740000001</c:v>
                </c:pt>
                <c:pt idx="16780">
                  <c:v>19.95380609</c:v>
                </c:pt>
                <c:pt idx="16781">
                  <c:v>20.029085540000001</c:v>
                </c:pt>
                <c:pt idx="16782">
                  <c:v>20.03798913</c:v>
                </c:pt>
                <c:pt idx="16783">
                  <c:v>20.206549219999999</c:v>
                </c:pt>
                <c:pt idx="16784">
                  <c:v>20.066537919999998</c:v>
                </c:pt>
                <c:pt idx="16785">
                  <c:v>20.257573919999999</c:v>
                </c:pt>
                <c:pt idx="16786">
                  <c:v>20.169823239999999</c:v>
                </c:pt>
                <c:pt idx="16787">
                  <c:v>20.116030840000001</c:v>
                </c:pt>
                <c:pt idx="16788">
                  <c:v>19.187990240000001</c:v>
                </c:pt>
                <c:pt idx="16789">
                  <c:v>19.13026</c:v>
                </c:pt>
                <c:pt idx="16790">
                  <c:v>19.550783429999999</c:v>
                </c:pt>
                <c:pt idx="16791">
                  <c:v>20.11426968</c:v>
                </c:pt>
                <c:pt idx="16792">
                  <c:v>20.32448449</c:v>
                </c:pt>
                <c:pt idx="16793">
                  <c:v>20.506004440000002</c:v>
                </c:pt>
                <c:pt idx="16794">
                  <c:v>19.976241720000001</c:v>
                </c:pt>
                <c:pt idx="16795">
                  <c:v>18.454385070000001</c:v>
                </c:pt>
                <c:pt idx="16796">
                  <c:v>18.614046500000001</c:v>
                </c:pt>
                <c:pt idx="16797">
                  <c:v>19.048745289999999</c:v>
                </c:pt>
                <c:pt idx="16798">
                  <c:v>18.28428439</c:v>
                </c:pt>
                <c:pt idx="16799">
                  <c:v>17.675616170000001</c:v>
                </c:pt>
                <c:pt idx="16800">
                  <c:v>17.195266709999999</c:v>
                </c:pt>
                <c:pt idx="16801">
                  <c:v>17.35993861</c:v>
                </c:pt>
                <c:pt idx="16802">
                  <c:v>17.191560419999998</c:v>
                </c:pt>
                <c:pt idx="16803">
                  <c:v>16.134043120000001</c:v>
                </c:pt>
                <c:pt idx="16804">
                  <c:v>15.44893519</c:v>
                </c:pt>
                <c:pt idx="16805">
                  <c:v>15.6259613</c:v>
                </c:pt>
                <c:pt idx="16806">
                  <c:v>16.09469198</c:v>
                </c:pt>
                <c:pt idx="16807">
                  <c:v>16.29360325</c:v>
                </c:pt>
                <c:pt idx="16808">
                  <c:v>16.280133060000001</c:v>
                </c:pt>
                <c:pt idx="16809">
                  <c:v>16.501757009999999</c:v>
                </c:pt>
                <c:pt idx="16810">
                  <c:v>16.435373240000001</c:v>
                </c:pt>
                <c:pt idx="16811">
                  <c:v>16.699717840000002</c:v>
                </c:pt>
                <c:pt idx="16812">
                  <c:v>17.015408480000001</c:v>
                </c:pt>
                <c:pt idx="16813">
                  <c:v>17.145259509999999</c:v>
                </c:pt>
                <c:pt idx="16814">
                  <c:v>17.140516760000001</c:v>
                </c:pt>
                <c:pt idx="16815">
                  <c:v>17.30033491</c:v>
                </c:pt>
                <c:pt idx="16816">
                  <c:v>17.08472343</c:v>
                </c:pt>
                <c:pt idx="16817">
                  <c:v>17.1692477</c:v>
                </c:pt>
                <c:pt idx="16818">
                  <c:v>17.80293339</c:v>
                </c:pt>
                <c:pt idx="16819">
                  <c:v>18.19833465</c:v>
                </c:pt>
                <c:pt idx="16820">
                  <c:v>18.256829459999999</c:v>
                </c:pt>
                <c:pt idx="16821">
                  <c:v>18.50670556</c:v>
                </c:pt>
                <c:pt idx="16822">
                  <c:v>19.583334489999999</c:v>
                </c:pt>
                <c:pt idx="16823">
                  <c:v>20.771479320000001</c:v>
                </c:pt>
                <c:pt idx="16824">
                  <c:v>21.162797609999998</c:v>
                </c:pt>
                <c:pt idx="16825">
                  <c:v>21.226096070000001</c:v>
                </c:pt>
                <c:pt idx="16826">
                  <c:v>21.27156768</c:v>
                </c:pt>
                <c:pt idx="16827">
                  <c:v>21.375384270000001</c:v>
                </c:pt>
                <c:pt idx="16828">
                  <c:v>21.268385169999998</c:v>
                </c:pt>
                <c:pt idx="16829">
                  <c:v>20.878686630000001</c:v>
                </c:pt>
                <c:pt idx="16830">
                  <c:v>20.49444733</c:v>
                </c:pt>
                <c:pt idx="16831">
                  <c:v>20.25873378</c:v>
                </c:pt>
                <c:pt idx="16832">
                  <c:v>19.938848660000001</c:v>
                </c:pt>
                <c:pt idx="16833">
                  <c:v>19.65872306</c:v>
                </c:pt>
                <c:pt idx="16834">
                  <c:v>19.43815704</c:v>
                </c:pt>
                <c:pt idx="16835">
                  <c:v>18.899160720000001</c:v>
                </c:pt>
                <c:pt idx="16836">
                  <c:v>18.150996299999999</c:v>
                </c:pt>
                <c:pt idx="16837">
                  <c:v>18.318716139999999</c:v>
                </c:pt>
                <c:pt idx="16838">
                  <c:v>18.230111470000001</c:v>
                </c:pt>
                <c:pt idx="16839">
                  <c:v>18.655800410000001</c:v>
                </c:pt>
                <c:pt idx="16840">
                  <c:v>18.84027085</c:v>
                </c:pt>
                <c:pt idx="16841">
                  <c:v>17.846532849999999</c:v>
                </c:pt>
                <c:pt idx="16842">
                  <c:v>16.884926069999999</c:v>
                </c:pt>
                <c:pt idx="16843">
                  <c:v>16.751941030000001</c:v>
                </c:pt>
                <c:pt idx="16844">
                  <c:v>16.69265223</c:v>
                </c:pt>
                <c:pt idx="16845">
                  <c:v>16.402976819999999</c:v>
                </c:pt>
                <c:pt idx="16846">
                  <c:v>16.097319760000001</c:v>
                </c:pt>
                <c:pt idx="16847">
                  <c:v>15.645364089999999</c:v>
                </c:pt>
                <c:pt idx="16848">
                  <c:v>14.91921346</c:v>
                </c:pt>
                <c:pt idx="16849">
                  <c:v>14.479326479999999</c:v>
                </c:pt>
                <c:pt idx="16850">
                  <c:v>14.18814208</c:v>
                </c:pt>
                <c:pt idx="16851">
                  <c:v>14.178237620000001</c:v>
                </c:pt>
                <c:pt idx="16852">
                  <c:v>14.1854478</c:v>
                </c:pt>
                <c:pt idx="16853">
                  <c:v>13.99742678</c:v>
                </c:pt>
                <c:pt idx="16854">
                  <c:v>14.74099754</c:v>
                </c:pt>
                <c:pt idx="16855">
                  <c:v>15.820258949999999</c:v>
                </c:pt>
                <c:pt idx="16856">
                  <c:v>17.418657509999999</c:v>
                </c:pt>
                <c:pt idx="16857">
                  <c:v>18.597014380000001</c:v>
                </c:pt>
                <c:pt idx="16858">
                  <c:v>19.330015769999999</c:v>
                </c:pt>
                <c:pt idx="16859">
                  <c:v>20.13289434</c:v>
                </c:pt>
                <c:pt idx="16860">
                  <c:v>20.337699579999999</c:v>
                </c:pt>
                <c:pt idx="16861">
                  <c:v>20.66158823</c:v>
                </c:pt>
                <c:pt idx="16862">
                  <c:v>21.063408190000001</c:v>
                </c:pt>
                <c:pt idx="16863">
                  <c:v>21.438703100000001</c:v>
                </c:pt>
                <c:pt idx="16864">
                  <c:v>21.739634580000001</c:v>
                </c:pt>
                <c:pt idx="16865">
                  <c:v>22.366654650000001</c:v>
                </c:pt>
                <c:pt idx="16866">
                  <c:v>22.657961319999998</c:v>
                </c:pt>
                <c:pt idx="16867">
                  <c:v>22.853298379999998</c:v>
                </c:pt>
                <c:pt idx="16868">
                  <c:v>22.499343110000002</c:v>
                </c:pt>
                <c:pt idx="16869">
                  <c:v>21.93192891</c:v>
                </c:pt>
                <c:pt idx="16870">
                  <c:v>21.77954926</c:v>
                </c:pt>
                <c:pt idx="16871">
                  <c:v>21.651726780000001</c:v>
                </c:pt>
                <c:pt idx="16872">
                  <c:v>21.725791489999999</c:v>
                </c:pt>
                <c:pt idx="16873">
                  <c:v>21.640268859999999</c:v>
                </c:pt>
                <c:pt idx="16874">
                  <c:v>21.454799470000001</c:v>
                </c:pt>
                <c:pt idx="16875">
                  <c:v>21.17139749</c:v>
                </c:pt>
                <c:pt idx="16876">
                  <c:v>20.94677295</c:v>
                </c:pt>
                <c:pt idx="16877">
                  <c:v>20.597099629999999</c:v>
                </c:pt>
                <c:pt idx="16878">
                  <c:v>20.18252979</c:v>
                </c:pt>
                <c:pt idx="16879">
                  <c:v>19.74279142</c:v>
                </c:pt>
                <c:pt idx="16880">
                  <c:v>19.34112657</c:v>
                </c:pt>
                <c:pt idx="16881">
                  <c:v>18.555238419999998</c:v>
                </c:pt>
                <c:pt idx="16882">
                  <c:v>18.27439584</c:v>
                </c:pt>
                <c:pt idx="16883">
                  <c:v>18.216812749999999</c:v>
                </c:pt>
                <c:pt idx="16884">
                  <c:v>17.919574130000001</c:v>
                </c:pt>
                <c:pt idx="16885">
                  <c:v>17.996361589999999</c:v>
                </c:pt>
                <c:pt idx="16886">
                  <c:v>15.73373965</c:v>
                </c:pt>
                <c:pt idx="16887">
                  <c:v>15.24846835</c:v>
                </c:pt>
                <c:pt idx="16888">
                  <c:v>16.890908670000002</c:v>
                </c:pt>
                <c:pt idx="16889">
                  <c:v>18.166091130000002</c:v>
                </c:pt>
                <c:pt idx="16890">
                  <c:v>18.054978680000001</c:v>
                </c:pt>
                <c:pt idx="16891">
                  <c:v>19.284492480000001</c:v>
                </c:pt>
                <c:pt idx="16892">
                  <c:v>19.235956869999999</c:v>
                </c:pt>
                <c:pt idx="16893">
                  <c:v>19.0141086</c:v>
                </c:pt>
                <c:pt idx="16894">
                  <c:v>19.135537490000001</c:v>
                </c:pt>
                <c:pt idx="16895">
                  <c:v>18.798984189999999</c:v>
                </c:pt>
                <c:pt idx="16896">
                  <c:v>18.738441049999999</c:v>
                </c:pt>
                <c:pt idx="16897">
                  <c:v>18.401436790000002</c:v>
                </c:pt>
                <c:pt idx="16898">
                  <c:v>17.79394555</c:v>
                </c:pt>
                <c:pt idx="16899">
                  <c:v>16.8832071</c:v>
                </c:pt>
                <c:pt idx="16900">
                  <c:v>17.362853959999999</c:v>
                </c:pt>
                <c:pt idx="16901">
                  <c:v>17.221495900000001</c:v>
                </c:pt>
                <c:pt idx="16902">
                  <c:v>18.05599527</c:v>
                </c:pt>
                <c:pt idx="16903">
                  <c:v>19.38194404</c:v>
                </c:pt>
                <c:pt idx="16904">
                  <c:v>20.55720406</c:v>
                </c:pt>
                <c:pt idx="16905">
                  <c:v>21.42422934</c:v>
                </c:pt>
                <c:pt idx="16906">
                  <c:v>21.897961859999999</c:v>
                </c:pt>
                <c:pt idx="16907">
                  <c:v>22.286109339999999</c:v>
                </c:pt>
                <c:pt idx="16908">
                  <c:v>22.35271668</c:v>
                </c:pt>
                <c:pt idx="16909">
                  <c:v>22.500321360000001</c:v>
                </c:pt>
                <c:pt idx="16910">
                  <c:v>22.85488316</c:v>
                </c:pt>
                <c:pt idx="16911">
                  <c:v>22.828341900000002</c:v>
                </c:pt>
                <c:pt idx="16912">
                  <c:v>22.85534273</c:v>
                </c:pt>
                <c:pt idx="16913">
                  <c:v>22.439376429999999</c:v>
                </c:pt>
                <c:pt idx="16914">
                  <c:v>22.236323500000001</c:v>
                </c:pt>
                <c:pt idx="16915">
                  <c:v>22.314532639999999</c:v>
                </c:pt>
                <c:pt idx="16916">
                  <c:v>22.848375350000001</c:v>
                </c:pt>
                <c:pt idx="16917">
                  <c:v>22.947827799999999</c:v>
                </c:pt>
                <c:pt idx="16918">
                  <c:v>22.962679210000001</c:v>
                </c:pt>
                <c:pt idx="16919">
                  <c:v>23.087428899999999</c:v>
                </c:pt>
                <c:pt idx="16920">
                  <c:v>23.129436559999998</c:v>
                </c:pt>
                <c:pt idx="16921">
                  <c:v>23.064801899999999</c:v>
                </c:pt>
                <c:pt idx="16922">
                  <c:v>22.794646369999999</c:v>
                </c:pt>
                <c:pt idx="16923">
                  <c:v>22.577041520000002</c:v>
                </c:pt>
                <c:pt idx="16924">
                  <c:v>22.682532510000001</c:v>
                </c:pt>
                <c:pt idx="16925">
                  <c:v>22.86187563</c:v>
                </c:pt>
                <c:pt idx="16926">
                  <c:v>22.773351250000001</c:v>
                </c:pt>
                <c:pt idx="16927">
                  <c:v>22.6606278</c:v>
                </c:pt>
                <c:pt idx="16928">
                  <c:v>22.685055420000001</c:v>
                </c:pt>
                <c:pt idx="16929">
                  <c:v>22.403682910000001</c:v>
                </c:pt>
                <c:pt idx="16930">
                  <c:v>22.444313529999999</c:v>
                </c:pt>
                <c:pt idx="16931">
                  <c:v>22.371792060000001</c:v>
                </c:pt>
                <c:pt idx="16932">
                  <c:v>21.645453140000001</c:v>
                </c:pt>
                <c:pt idx="16933">
                  <c:v>21.403295839999998</c:v>
                </c:pt>
                <c:pt idx="16934">
                  <c:v>20.8587223</c:v>
                </c:pt>
                <c:pt idx="16935">
                  <c:v>21.716191299999998</c:v>
                </c:pt>
                <c:pt idx="16936">
                  <c:v>22.267143900000001</c:v>
                </c:pt>
                <c:pt idx="16937">
                  <c:v>21.423461400000001</c:v>
                </c:pt>
                <c:pt idx="16938">
                  <c:v>21.051955119999999</c:v>
                </c:pt>
                <c:pt idx="16939">
                  <c:v>20.90358518</c:v>
                </c:pt>
                <c:pt idx="16940">
                  <c:v>20.2644178</c:v>
                </c:pt>
                <c:pt idx="16941">
                  <c:v>19.816025580000002</c:v>
                </c:pt>
                <c:pt idx="16942">
                  <c:v>19.159442080000002</c:v>
                </c:pt>
                <c:pt idx="16943">
                  <c:v>17.973802599999999</c:v>
                </c:pt>
                <c:pt idx="16944">
                  <c:v>16.390830999999999</c:v>
                </c:pt>
                <c:pt idx="16945">
                  <c:v>17.147838719999999</c:v>
                </c:pt>
                <c:pt idx="16946">
                  <c:v>16.523617300000002</c:v>
                </c:pt>
                <c:pt idx="16947">
                  <c:v>16.59030117</c:v>
                </c:pt>
                <c:pt idx="16948">
                  <c:v>16.786508959999999</c:v>
                </c:pt>
                <c:pt idx="16949">
                  <c:v>17.70021285</c:v>
                </c:pt>
                <c:pt idx="16950">
                  <c:v>17.854388320000002</c:v>
                </c:pt>
                <c:pt idx="16951">
                  <c:v>17.653092170000001</c:v>
                </c:pt>
                <c:pt idx="16952">
                  <c:v>19.11427501</c:v>
                </c:pt>
                <c:pt idx="16953">
                  <c:v>20.477858300000001</c:v>
                </c:pt>
                <c:pt idx="16954">
                  <c:v>20.893761810000001</c:v>
                </c:pt>
                <c:pt idx="16955">
                  <c:v>21.18675541</c:v>
                </c:pt>
                <c:pt idx="16956">
                  <c:v>21.805295829999999</c:v>
                </c:pt>
                <c:pt idx="16957">
                  <c:v>22.241905580000001</c:v>
                </c:pt>
                <c:pt idx="16958">
                  <c:v>22.36812368</c:v>
                </c:pt>
                <c:pt idx="16959">
                  <c:v>22.45836302</c:v>
                </c:pt>
                <c:pt idx="16960">
                  <c:v>22.20456957</c:v>
                </c:pt>
                <c:pt idx="16961">
                  <c:v>21.932308259999999</c:v>
                </c:pt>
                <c:pt idx="16962">
                  <c:v>21.961976740000001</c:v>
                </c:pt>
                <c:pt idx="16963">
                  <c:v>22.125312730000001</c:v>
                </c:pt>
                <c:pt idx="16964">
                  <c:v>22.060599</c:v>
                </c:pt>
                <c:pt idx="16965">
                  <c:v>22.11873688</c:v>
                </c:pt>
                <c:pt idx="16966">
                  <c:v>22.219201569999999</c:v>
                </c:pt>
                <c:pt idx="16967">
                  <c:v>22.198297289999999</c:v>
                </c:pt>
                <c:pt idx="16968">
                  <c:v>21.880925080000001</c:v>
                </c:pt>
                <c:pt idx="16969">
                  <c:v>21.043516140000001</c:v>
                </c:pt>
                <c:pt idx="16970">
                  <c:v>18.802635980000002</c:v>
                </c:pt>
                <c:pt idx="16971">
                  <c:v>16.41052152</c:v>
                </c:pt>
                <c:pt idx="16972">
                  <c:v>14.722465740000001</c:v>
                </c:pt>
                <c:pt idx="16973">
                  <c:v>15.37029909</c:v>
                </c:pt>
                <c:pt idx="16974">
                  <c:v>15.89852059</c:v>
                </c:pt>
                <c:pt idx="16975">
                  <c:v>15.357854120000001</c:v>
                </c:pt>
                <c:pt idx="16976">
                  <c:v>15.03797471</c:v>
                </c:pt>
                <c:pt idx="16977">
                  <c:v>15.593686050000001</c:v>
                </c:pt>
                <c:pt idx="16978">
                  <c:v>15.18813617</c:v>
                </c:pt>
                <c:pt idx="16979">
                  <c:v>15.55126669</c:v>
                </c:pt>
                <c:pt idx="16980">
                  <c:v>15.211088609999999</c:v>
                </c:pt>
                <c:pt idx="16981">
                  <c:v>14.753839640000001</c:v>
                </c:pt>
                <c:pt idx="16982">
                  <c:v>13.706037630000001</c:v>
                </c:pt>
                <c:pt idx="16983">
                  <c:v>13.66371165</c:v>
                </c:pt>
                <c:pt idx="16984">
                  <c:v>17.882836430000001</c:v>
                </c:pt>
                <c:pt idx="16985">
                  <c:v>18.172964449999998</c:v>
                </c:pt>
                <c:pt idx="16986">
                  <c:v>19.346094069999999</c:v>
                </c:pt>
                <c:pt idx="16987">
                  <c:v>19.13069303</c:v>
                </c:pt>
                <c:pt idx="16988">
                  <c:v>18.35467156</c:v>
                </c:pt>
                <c:pt idx="16989">
                  <c:v>17.766470510000001</c:v>
                </c:pt>
                <c:pt idx="16990">
                  <c:v>17.126200789999999</c:v>
                </c:pt>
                <c:pt idx="16991">
                  <c:v>16.488144770000002</c:v>
                </c:pt>
                <c:pt idx="16992">
                  <c:v>13.509542850000001</c:v>
                </c:pt>
                <c:pt idx="16993">
                  <c:v>12.415859579999999</c:v>
                </c:pt>
                <c:pt idx="16994">
                  <c:v>12.62580846</c:v>
                </c:pt>
                <c:pt idx="16995">
                  <c:v>13.81322142</c:v>
                </c:pt>
                <c:pt idx="16996">
                  <c:v>13.57535597</c:v>
                </c:pt>
                <c:pt idx="16997">
                  <c:v>13.37821585</c:v>
                </c:pt>
                <c:pt idx="16998">
                  <c:v>14.170131749999999</c:v>
                </c:pt>
                <c:pt idx="16999">
                  <c:v>14.510010510000001</c:v>
                </c:pt>
                <c:pt idx="17000">
                  <c:v>16.864899560000001</c:v>
                </c:pt>
                <c:pt idx="17001">
                  <c:v>20.060140109999999</c:v>
                </c:pt>
                <c:pt idx="17002">
                  <c:v>20.886445859999998</c:v>
                </c:pt>
                <c:pt idx="17003">
                  <c:v>20.277542279999999</c:v>
                </c:pt>
                <c:pt idx="17004">
                  <c:v>20.495604709999999</c:v>
                </c:pt>
                <c:pt idx="17005">
                  <c:v>20.996224869999999</c:v>
                </c:pt>
                <c:pt idx="17006">
                  <c:v>20.70419613</c:v>
                </c:pt>
                <c:pt idx="17007">
                  <c:v>20.226384710000001</c:v>
                </c:pt>
                <c:pt idx="17008">
                  <c:v>19.640467090000001</c:v>
                </c:pt>
                <c:pt idx="17009">
                  <c:v>19.942764440000001</c:v>
                </c:pt>
                <c:pt idx="17010">
                  <c:v>20.563836479999999</c:v>
                </c:pt>
                <c:pt idx="17011">
                  <c:v>20.65602389</c:v>
                </c:pt>
                <c:pt idx="17012">
                  <c:v>20.335939509999999</c:v>
                </c:pt>
                <c:pt idx="17013">
                  <c:v>20.3689894</c:v>
                </c:pt>
                <c:pt idx="17014">
                  <c:v>20.888387640000001</c:v>
                </c:pt>
                <c:pt idx="17015">
                  <c:v>21.10980511</c:v>
                </c:pt>
                <c:pt idx="17016">
                  <c:v>20.80346699</c:v>
                </c:pt>
                <c:pt idx="17017">
                  <c:v>19.220785549999999</c:v>
                </c:pt>
                <c:pt idx="17018">
                  <c:v>17.483920879999999</c:v>
                </c:pt>
                <c:pt idx="17019">
                  <c:v>16.568840940000001</c:v>
                </c:pt>
                <c:pt idx="17020">
                  <c:v>15.474381470000001</c:v>
                </c:pt>
                <c:pt idx="17021">
                  <c:v>14.942257339999999</c:v>
                </c:pt>
                <c:pt idx="17022">
                  <c:v>14.40891893</c:v>
                </c:pt>
                <c:pt idx="17023">
                  <c:v>14.1216919</c:v>
                </c:pt>
                <c:pt idx="17024">
                  <c:v>13.839596050000001</c:v>
                </c:pt>
                <c:pt idx="17025">
                  <c:v>13.78619818</c:v>
                </c:pt>
                <c:pt idx="17026">
                  <c:v>13.67518218</c:v>
                </c:pt>
                <c:pt idx="17027">
                  <c:v>13.80202976</c:v>
                </c:pt>
                <c:pt idx="17028">
                  <c:v>14.5127693</c:v>
                </c:pt>
                <c:pt idx="17029">
                  <c:v>15.698805159999999</c:v>
                </c:pt>
                <c:pt idx="17030">
                  <c:v>16.943887119999999</c:v>
                </c:pt>
                <c:pt idx="17031">
                  <c:v>17.621925310000002</c:v>
                </c:pt>
                <c:pt idx="17032">
                  <c:v>19.625037039999999</c:v>
                </c:pt>
                <c:pt idx="17033">
                  <c:v>21.937371209999998</c:v>
                </c:pt>
                <c:pt idx="17034">
                  <c:v>23.524371349999999</c:v>
                </c:pt>
                <c:pt idx="17035">
                  <c:v>24.064576129999999</c:v>
                </c:pt>
                <c:pt idx="17036">
                  <c:v>23.80216278</c:v>
                </c:pt>
                <c:pt idx="17037">
                  <c:v>23.691853989999998</c:v>
                </c:pt>
                <c:pt idx="17038">
                  <c:v>23.49612338</c:v>
                </c:pt>
                <c:pt idx="17039">
                  <c:v>23.894834710000001</c:v>
                </c:pt>
                <c:pt idx="17040">
                  <c:v>23.548233679999999</c:v>
                </c:pt>
                <c:pt idx="17041">
                  <c:v>21.711515720000001</c:v>
                </c:pt>
                <c:pt idx="17042">
                  <c:v>20.054956969999999</c:v>
                </c:pt>
                <c:pt idx="17043">
                  <c:v>17.95718974</c:v>
                </c:pt>
                <c:pt idx="17044">
                  <c:v>16.397147109999999</c:v>
                </c:pt>
                <c:pt idx="17045">
                  <c:v>17.08686509</c:v>
                </c:pt>
                <c:pt idx="17046">
                  <c:v>17.912668889999999</c:v>
                </c:pt>
                <c:pt idx="17047">
                  <c:v>17.313681720000002</c:v>
                </c:pt>
                <c:pt idx="17048">
                  <c:v>19.319251640000001</c:v>
                </c:pt>
                <c:pt idx="17049">
                  <c:v>18.275474899999999</c:v>
                </c:pt>
                <c:pt idx="17050">
                  <c:v>15.95413746</c:v>
                </c:pt>
                <c:pt idx="17051">
                  <c:v>15.594171899999999</c:v>
                </c:pt>
                <c:pt idx="17052">
                  <c:v>15.5340559</c:v>
                </c:pt>
                <c:pt idx="17053">
                  <c:v>16.668044259999999</c:v>
                </c:pt>
                <c:pt idx="17054">
                  <c:v>16.74543881</c:v>
                </c:pt>
                <c:pt idx="17055">
                  <c:v>16.849583070000001</c:v>
                </c:pt>
                <c:pt idx="17056">
                  <c:v>18.436180199999999</c:v>
                </c:pt>
                <c:pt idx="17057">
                  <c:v>17.338028390000002</c:v>
                </c:pt>
                <c:pt idx="17058">
                  <c:v>18.22090626</c:v>
                </c:pt>
                <c:pt idx="17059">
                  <c:v>17.762140590000001</c:v>
                </c:pt>
                <c:pt idx="17060">
                  <c:v>18.09551957</c:v>
                </c:pt>
                <c:pt idx="17061">
                  <c:v>17.450779069999999</c:v>
                </c:pt>
                <c:pt idx="17062">
                  <c:v>15.72377152</c:v>
                </c:pt>
                <c:pt idx="17063">
                  <c:v>14.357512160000001</c:v>
                </c:pt>
                <c:pt idx="17064">
                  <c:v>13.36170375</c:v>
                </c:pt>
                <c:pt idx="17065">
                  <c:v>12.376636</c:v>
                </c:pt>
                <c:pt idx="17066">
                  <c:v>18.85454124</c:v>
                </c:pt>
                <c:pt idx="17067">
                  <c:v>17.679953510000001</c:v>
                </c:pt>
                <c:pt idx="17068">
                  <c:v>19.407914810000001</c:v>
                </c:pt>
                <c:pt idx="17069">
                  <c:v>20.07615697</c:v>
                </c:pt>
                <c:pt idx="17070">
                  <c:v>21.204270059999999</c:v>
                </c:pt>
                <c:pt idx="17071">
                  <c:v>21.289812739999999</c:v>
                </c:pt>
                <c:pt idx="17072">
                  <c:v>21.1113198</c:v>
                </c:pt>
                <c:pt idx="17073">
                  <c:v>21.945083950000001</c:v>
                </c:pt>
                <c:pt idx="17074">
                  <c:v>22.23082424</c:v>
                </c:pt>
                <c:pt idx="17075">
                  <c:v>22.467591049999999</c:v>
                </c:pt>
                <c:pt idx="17076">
                  <c:v>23.089695809999998</c:v>
                </c:pt>
                <c:pt idx="17077">
                  <c:v>23.467836630000001</c:v>
                </c:pt>
                <c:pt idx="17078">
                  <c:v>23.988296689999999</c:v>
                </c:pt>
                <c:pt idx="17079">
                  <c:v>24.326607289999998</c:v>
                </c:pt>
                <c:pt idx="17080">
                  <c:v>24.73386794</c:v>
                </c:pt>
                <c:pt idx="17081">
                  <c:v>24.75668318</c:v>
                </c:pt>
                <c:pt idx="17082">
                  <c:v>24.618823379999998</c:v>
                </c:pt>
                <c:pt idx="17083">
                  <c:v>24.55495878</c:v>
                </c:pt>
                <c:pt idx="17084">
                  <c:v>24.497654149999999</c:v>
                </c:pt>
                <c:pt idx="17085">
                  <c:v>24.324727960000001</c:v>
                </c:pt>
                <c:pt idx="17086">
                  <c:v>23.474385730000002</c:v>
                </c:pt>
                <c:pt idx="17087">
                  <c:v>22.706365040000001</c:v>
                </c:pt>
                <c:pt idx="17088">
                  <c:v>22.06343743</c:v>
                </c:pt>
                <c:pt idx="17089">
                  <c:v>20.122745080000001</c:v>
                </c:pt>
                <c:pt idx="17090">
                  <c:v>18.592417279999999</c:v>
                </c:pt>
                <c:pt idx="17091">
                  <c:v>16.602552230000001</c:v>
                </c:pt>
                <c:pt idx="17092">
                  <c:v>15.94529131</c:v>
                </c:pt>
                <c:pt idx="17093">
                  <c:v>13.89862136</c:v>
                </c:pt>
                <c:pt idx="17094">
                  <c:v>12.21972925</c:v>
                </c:pt>
                <c:pt idx="17095">
                  <c:v>13.01830526</c:v>
                </c:pt>
                <c:pt idx="17096">
                  <c:v>14.011631680000001</c:v>
                </c:pt>
                <c:pt idx="17097">
                  <c:v>14.027000559999999</c:v>
                </c:pt>
                <c:pt idx="17098">
                  <c:v>14.28420292</c:v>
                </c:pt>
                <c:pt idx="17099">
                  <c:v>13.95150918</c:v>
                </c:pt>
                <c:pt idx="17100">
                  <c:v>13.661311019999999</c:v>
                </c:pt>
                <c:pt idx="17101">
                  <c:v>14.122546180000001</c:v>
                </c:pt>
                <c:pt idx="17102">
                  <c:v>15.251315140000001</c:v>
                </c:pt>
                <c:pt idx="17103">
                  <c:v>15.727412210000001</c:v>
                </c:pt>
                <c:pt idx="17104">
                  <c:v>16.04972682</c:v>
                </c:pt>
                <c:pt idx="17105">
                  <c:v>17.830174400000001</c:v>
                </c:pt>
                <c:pt idx="17106">
                  <c:v>18.92556416</c:v>
                </c:pt>
                <c:pt idx="17107">
                  <c:v>20.169128780000001</c:v>
                </c:pt>
                <c:pt idx="17108">
                  <c:v>20.467933599999999</c:v>
                </c:pt>
                <c:pt idx="17109">
                  <c:v>19.545289319999998</c:v>
                </c:pt>
                <c:pt idx="17110">
                  <c:v>18.640801840000002</c:v>
                </c:pt>
                <c:pt idx="17111">
                  <c:v>19.152551219999999</c:v>
                </c:pt>
                <c:pt idx="17112">
                  <c:v>20.607375390000001</c:v>
                </c:pt>
                <c:pt idx="17113">
                  <c:v>20.57333633</c:v>
                </c:pt>
                <c:pt idx="17114">
                  <c:v>19.249761209999999</c:v>
                </c:pt>
                <c:pt idx="17115">
                  <c:v>21.29741224</c:v>
                </c:pt>
                <c:pt idx="17116">
                  <c:v>22.57486188</c:v>
                </c:pt>
                <c:pt idx="17117">
                  <c:v>24.21854476</c:v>
                </c:pt>
                <c:pt idx="17118">
                  <c:v>24.933505069999999</c:v>
                </c:pt>
                <c:pt idx="17119">
                  <c:v>25.738568069999999</c:v>
                </c:pt>
                <c:pt idx="17120">
                  <c:v>26.56985366</c:v>
                </c:pt>
                <c:pt idx="17121">
                  <c:v>26.251231919999999</c:v>
                </c:pt>
                <c:pt idx="17122">
                  <c:v>25.881878230000002</c:v>
                </c:pt>
                <c:pt idx="17123">
                  <c:v>26.09399092</c:v>
                </c:pt>
                <c:pt idx="17124">
                  <c:v>26.065719569999999</c:v>
                </c:pt>
                <c:pt idx="17125">
                  <c:v>25.99390245</c:v>
                </c:pt>
                <c:pt idx="17126">
                  <c:v>26.019381379999999</c:v>
                </c:pt>
                <c:pt idx="17127">
                  <c:v>26.244815500000001</c:v>
                </c:pt>
                <c:pt idx="17128">
                  <c:v>25.964690340000001</c:v>
                </c:pt>
                <c:pt idx="17129">
                  <c:v>25.34212952</c:v>
                </c:pt>
                <c:pt idx="17130">
                  <c:v>25.036162439999998</c:v>
                </c:pt>
                <c:pt idx="17131">
                  <c:v>24.339563559999998</c:v>
                </c:pt>
                <c:pt idx="17132">
                  <c:v>23.88810041</c:v>
                </c:pt>
                <c:pt idx="17133">
                  <c:v>22.861802560000001</c:v>
                </c:pt>
                <c:pt idx="17134">
                  <c:v>22.274098609999999</c:v>
                </c:pt>
                <c:pt idx="17135">
                  <c:v>21.477589479999999</c:v>
                </c:pt>
                <c:pt idx="17136">
                  <c:v>19.777367399999999</c:v>
                </c:pt>
                <c:pt idx="17137">
                  <c:v>17.616368349999998</c:v>
                </c:pt>
                <c:pt idx="17138">
                  <c:v>16.035841529999999</c:v>
                </c:pt>
                <c:pt idx="17139">
                  <c:v>14.664896089999999</c:v>
                </c:pt>
                <c:pt idx="17140">
                  <c:v>13.02951464</c:v>
                </c:pt>
                <c:pt idx="17141">
                  <c:v>14.200165889999999</c:v>
                </c:pt>
                <c:pt idx="17142">
                  <c:v>14.32240361</c:v>
                </c:pt>
                <c:pt idx="17143">
                  <c:v>14.311031809999999</c:v>
                </c:pt>
                <c:pt idx="17144">
                  <c:v>13.933326210000001</c:v>
                </c:pt>
                <c:pt idx="17145">
                  <c:v>14.71824275</c:v>
                </c:pt>
                <c:pt idx="17146">
                  <c:v>14.34607933</c:v>
                </c:pt>
                <c:pt idx="17147">
                  <c:v>13.962830629999999</c:v>
                </c:pt>
                <c:pt idx="17148">
                  <c:v>12.79883706</c:v>
                </c:pt>
                <c:pt idx="17149">
                  <c:v>11.771436080000001</c:v>
                </c:pt>
                <c:pt idx="17150">
                  <c:v>11.622569289999999</c:v>
                </c:pt>
                <c:pt idx="17151">
                  <c:v>11.78434124</c:v>
                </c:pt>
                <c:pt idx="17152">
                  <c:v>12.32394846</c:v>
                </c:pt>
                <c:pt idx="17153">
                  <c:v>14.81134675</c:v>
                </c:pt>
                <c:pt idx="17154">
                  <c:v>15.312476520000001</c:v>
                </c:pt>
                <c:pt idx="17155">
                  <c:v>15.68729007</c:v>
                </c:pt>
                <c:pt idx="17156">
                  <c:v>15.59420302</c:v>
                </c:pt>
                <c:pt idx="17157">
                  <c:v>14.83196588</c:v>
                </c:pt>
                <c:pt idx="17158">
                  <c:v>13.6014365</c:v>
                </c:pt>
                <c:pt idx="17159">
                  <c:v>12.403370969999999</c:v>
                </c:pt>
                <c:pt idx="17160">
                  <c:v>11.1295202</c:v>
                </c:pt>
                <c:pt idx="17161">
                  <c:v>9.8836335280000007</c:v>
                </c:pt>
                <c:pt idx="17162">
                  <c:v>10.022157780000001</c:v>
                </c:pt>
                <c:pt idx="17163">
                  <c:v>10.147014410000001</c:v>
                </c:pt>
                <c:pt idx="17164">
                  <c:v>11.930049889999999</c:v>
                </c:pt>
                <c:pt idx="17165">
                  <c:v>14.91770764</c:v>
                </c:pt>
                <c:pt idx="17166">
                  <c:v>16.956443279999998</c:v>
                </c:pt>
                <c:pt idx="17167">
                  <c:v>15.280949850000001</c:v>
                </c:pt>
                <c:pt idx="17168">
                  <c:v>15.92011156</c:v>
                </c:pt>
                <c:pt idx="17169">
                  <c:v>14.85987493</c:v>
                </c:pt>
                <c:pt idx="17170">
                  <c:v>14.27666385</c:v>
                </c:pt>
                <c:pt idx="17171">
                  <c:v>13.471931619999999</c:v>
                </c:pt>
                <c:pt idx="17172">
                  <c:v>12.476993370000001</c:v>
                </c:pt>
                <c:pt idx="17173">
                  <c:v>11.787514679999999</c:v>
                </c:pt>
                <c:pt idx="17174">
                  <c:v>11.47302646</c:v>
                </c:pt>
                <c:pt idx="17175">
                  <c:v>11.28411019</c:v>
                </c:pt>
                <c:pt idx="17176">
                  <c:v>12.62045962</c:v>
                </c:pt>
                <c:pt idx="17177">
                  <c:v>14.48546458</c:v>
                </c:pt>
                <c:pt idx="17178">
                  <c:v>17.527292200000002</c:v>
                </c:pt>
                <c:pt idx="17179">
                  <c:v>19.40863998</c:v>
                </c:pt>
                <c:pt idx="17180">
                  <c:v>19.154929360000001</c:v>
                </c:pt>
                <c:pt idx="17181">
                  <c:v>18.052820279999999</c:v>
                </c:pt>
                <c:pt idx="17182">
                  <c:v>16.288552750000001</c:v>
                </c:pt>
                <c:pt idx="17183">
                  <c:v>15.445439650000001</c:v>
                </c:pt>
                <c:pt idx="17184">
                  <c:v>16.27012715</c:v>
                </c:pt>
                <c:pt idx="17185">
                  <c:v>14.44321944</c:v>
                </c:pt>
                <c:pt idx="17186">
                  <c:v>13.93122883</c:v>
                </c:pt>
                <c:pt idx="17187">
                  <c:v>13.95312103</c:v>
                </c:pt>
                <c:pt idx="17188">
                  <c:v>13.446489939999999</c:v>
                </c:pt>
                <c:pt idx="17189">
                  <c:v>14.285462219999999</c:v>
                </c:pt>
                <c:pt idx="17190">
                  <c:v>15.71476824</c:v>
                </c:pt>
                <c:pt idx="17191">
                  <c:v>13.34952839</c:v>
                </c:pt>
                <c:pt idx="17192">
                  <c:v>13.62655474</c:v>
                </c:pt>
                <c:pt idx="17193">
                  <c:v>17.374233570000001</c:v>
                </c:pt>
                <c:pt idx="17194">
                  <c:v>21.230732719999999</c:v>
                </c:pt>
                <c:pt idx="17195">
                  <c:v>19.28604047</c:v>
                </c:pt>
                <c:pt idx="17196">
                  <c:v>17.30009729</c:v>
                </c:pt>
                <c:pt idx="17197">
                  <c:v>15.417993490000001</c:v>
                </c:pt>
                <c:pt idx="17198">
                  <c:v>15.195196429999999</c:v>
                </c:pt>
                <c:pt idx="17199">
                  <c:v>15.722564589999999</c:v>
                </c:pt>
                <c:pt idx="17200">
                  <c:v>16.86407968</c:v>
                </c:pt>
                <c:pt idx="17201">
                  <c:v>18.332507669999998</c:v>
                </c:pt>
                <c:pt idx="17202">
                  <c:v>19.786722820000001</c:v>
                </c:pt>
                <c:pt idx="17203">
                  <c:v>21.079715849999999</c:v>
                </c:pt>
                <c:pt idx="17204">
                  <c:v>21.776571449999999</c:v>
                </c:pt>
                <c:pt idx="17205">
                  <c:v>20.183464270000002</c:v>
                </c:pt>
                <c:pt idx="17206">
                  <c:v>16.832424199999998</c:v>
                </c:pt>
                <c:pt idx="17207">
                  <c:v>13.12369726</c:v>
                </c:pt>
                <c:pt idx="17208">
                  <c:v>12.04241047</c:v>
                </c:pt>
                <c:pt idx="17209">
                  <c:v>8.0988404759999995</c:v>
                </c:pt>
                <c:pt idx="17210">
                  <c:v>6.7767844110000004</c:v>
                </c:pt>
                <c:pt idx="17211">
                  <c:v>5.5445526730000001</c:v>
                </c:pt>
                <c:pt idx="17212">
                  <c:v>5.0527440759999998</c:v>
                </c:pt>
                <c:pt idx="17213">
                  <c:v>4.8802921189999999</c:v>
                </c:pt>
                <c:pt idx="17214">
                  <c:v>4.7834982960000003</c:v>
                </c:pt>
                <c:pt idx="17215">
                  <c:v>4.4334283250000004</c:v>
                </c:pt>
                <c:pt idx="17216">
                  <c:v>4.7278767679999998</c:v>
                </c:pt>
                <c:pt idx="17217">
                  <c:v>4.4145458319999999</c:v>
                </c:pt>
                <c:pt idx="17218">
                  <c:v>4.3759832840000001</c:v>
                </c:pt>
                <c:pt idx="17219">
                  <c:v>4.59688885</c:v>
                </c:pt>
                <c:pt idx="17220">
                  <c:v>4.9248629309999998</c:v>
                </c:pt>
                <c:pt idx="17221">
                  <c:v>5.9632263060000001</c:v>
                </c:pt>
                <c:pt idx="17222">
                  <c:v>6.6575298189999996</c:v>
                </c:pt>
                <c:pt idx="17223">
                  <c:v>7.0847451460000004</c:v>
                </c:pt>
                <c:pt idx="17224">
                  <c:v>7.695311362</c:v>
                </c:pt>
                <c:pt idx="17225">
                  <c:v>10.00809012</c:v>
                </c:pt>
                <c:pt idx="17226">
                  <c:v>9.9004031359999995</c:v>
                </c:pt>
                <c:pt idx="17227">
                  <c:v>10.41479457</c:v>
                </c:pt>
                <c:pt idx="17228">
                  <c:v>11.98775715</c:v>
                </c:pt>
                <c:pt idx="17229">
                  <c:v>13.76945787</c:v>
                </c:pt>
                <c:pt idx="17230">
                  <c:v>13.116612890000001</c:v>
                </c:pt>
                <c:pt idx="17231">
                  <c:v>12.168583679999999</c:v>
                </c:pt>
                <c:pt idx="17232">
                  <c:v>11.01278115</c:v>
                </c:pt>
                <c:pt idx="17233">
                  <c:v>11.117298419999999</c:v>
                </c:pt>
                <c:pt idx="17234">
                  <c:v>11.450623050000001</c:v>
                </c:pt>
                <c:pt idx="17235">
                  <c:v>11.955221760000001</c:v>
                </c:pt>
                <c:pt idx="17236">
                  <c:v>11.006877619999999</c:v>
                </c:pt>
                <c:pt idx="17237">
                  <c:v>9.6936863459999998</c:v>
                </c:pt>
                <c:pt idx="17238">
                  <c:v>9.0092923529999993</c:v>
                </c:pt>
                <c:pt idx="17239">
                  <c:v>8.7218553859999997</c:v>
                </c:pt>
                <c:pt idx="17240">
                  <c:v>9.5807711120000008</c:v>
                </c:pt>
                <c:pt idx="17241">
                  <c:v>16.09388173</c:v>
                </c:pt>
                <c:pt idx="17251">
                  <c:v>15.71482033</c:v>
                </c:pt>
                <c:pt idx="17252">
                  <c:v>15.7514752</c:v>
                </c:pt>
                <c:pt idx="17253">
                  <c:v>14.45568681</c:v>
                </c:pt>
                <c:pt idx="17254">
                  <c:v>12.383510100000001</c:v>
                </c:pt>
                <c:pt idx="17255">
                  <c:v>11.01700598</c:v>
                </c:pt>
                <c:pt idx="17256">
                  <c:v>9.7558488430000008</c:v>
                </c:pt>
                <c:pt idx="17257">
                  <c:v>9.2254660489999996</c:v>
                </c:pt>
                <c:pt idx="17258">
                  <c:v>8.5620045329999996</c:v>
                </c:pt>
                <c:pt idx="17259">
                  <c:v>7.8619848890000004</c:v>
                </c:pt>
                <c:pt idx="17260">
                  <c:v>7.7208254639999998</c:v>
                </c:pt>
                <c:pt idx="17261">
                  <c:v>7.5260396399999996</c:v>
                </c:pt>
                <c:pt idx="17262">
                  <c:v>7.1665212929999997</c:v>
                </c:pt>
                <c:pt idx="17263">
                  <c:v>7.3189635749999997</c:v>
                </c:pt>
                <c:pt idx="17264">
                  <c:v>8.8894521369999993</c:v>
                </c:pt>
                <c:pt idx="17265">
                  <c:v>9.6441072129999998</c:v>
                </c:pt>
                <c:pt idx="17266">
                  <c:v>9.5745307939999993</c:v>
                </c:pt>
                <c:pt idx="17267">
                  <c:v>7.9405989950000002</c:v>
                </c:pt>
                <c:pt idx="17268">
                  <c:v>7.670569435</c:v>
                </c:pt>
                <c:pt idx="17269">
                  <c:v>7.9075982659999999</c:v>
                </c:pt>
                <c:pt idx="17270">
                  <c:v>7.9271778919999996</c:v>
                </c:pt>
                <c:pt idx="17271">
                  <c:v>7.9859866549999996</c:v>
                </c:pt>
                <c:pt idx="17272">
                  <c:v>7.996150632</c:v>
                </c:pt>
                <c:pt idx="17273">
                  <c:v>8.0581094419999992</c:v>
                </c:pt>
                <c:pt idx="17274">
                  <c:v>7.4324998119999997</c:v>
                </c:pt>
                <c:pt idx="17275">
                  <c:v>6.5631210749999997</c:v>
                </c:pt>
                <c:pt idx="17276">
                  <c:v>7.3887971290000003</c:v>
                </c:pt>
                <c:pt idx="17277">
                  <c:v>8.4953811899999998</c:v>
                </c:pt>
                <c:pt idx="17278">
                  <c:v>9.5232869059999992</c:v>
                </c:pt>
                <c:pt idx="17279">
                  <c:v>8.3755307230000007</c:v>
                </c:pt>
                <c:pt idx="17280">
                  <c:v>9.8504990100000001</c:v>
                </c:pt>
                <c:pt idx="17281">
                  <c:v>12.83406853</c:v>
                </c:pt>
                <c:pt idx="17282">
                  <c:v>13.679771150000001</c:v>
                </c:pt>
                <c:pt idx="17283">
                  <c:v>13.91367805</c:v>
                </c:pt>
                <c:pt idx="17284">
                  <c:v>12.718584979999999</c:v>
                </c:pt>
                <c:pt idx="17285">
                  <c:v>12.279304679999999</c:v>
                </c:pt>
                <c:pt idx="17286">
                  <c:v>13.548930650000001</c:v>
                </c:pt>
                <c:pt idx="17287">
                  <c:v>17.427234680000002</c:v>
                </c:pt>
                <c:pt idx="17288">
                  <c:v>17.86232532</c:v>
                </c:pt>
                <c:pt idx="17289">
                  <c:v>17.609463609999999</c:v>
                </c:pt>
                <c:pt idx="17290">
                  <c:v>17.58882844</c:v>
                </c:pt>
                <c:pt idx="17291">
                  <c:v>17.862928879999998</c:v>
                </c:pt>
                <c:pt idx="17292">
                  <c:v>17.917059869999999</c:v>
                </c:pt>
                <c:pt idx="17293">
                  <c:v>18.52831359</c:v>
                </c:pt>
                <c:pt idx="17294">
                  <c:v>19.423510199999999</c:v>
                </c:pt>
                <c:pt idx="17295">
                  <c:v>20.83988841</c:v>
                </c:pt>
                <c:pt idx="17296">
                  <c:v>21.6988339</c:v>
                </c:pt>
                <c:pt idx="17297">
                  <c:v>22.492069310000002</c:v>
                </c:pt>
                <c:pt idx="17298">
                  <c:v>23.802891110000001</c:v>
                </c:pt>
                <c:pt idx="17299">
                  <c:v>24.82340589</c:v>
                </c:pt>
                <c:pt idx="17300">
                  <c:v>24.891337549999999</c:v>
                </c:pt>
                <c:pt idx="17301">
                  <c:v>24.611380230000002</c:v>
                </c:pt>
                <c:pt idx="17302">
                  <c:v>23.864523810000001</c:v>
                </c:pt>
                <c:pt idx="17303">
                  <c:v>23.190194170000002</c:v>
                </c:pt>
                <c:pt idx="17304">
                  <c:v>23.414502039999999</c:v>
                </c:pt>
                <c:pt idx="17305">
                  <c:v>23.503902020000002</c:v>
                </c:pt>
                <c:pt idx="17306">
                  <c:v>23.016093860000002</c:v>
                </c:pt>
                <c:pt idx="17307">
                  <c:v>22.777677650000001</c:v>
                </c:pt>
                <c:pt idx="17308">
                  <c:v>22.50398187</c:v>
                </c:pt>
                <c:pt idx="17309">
                  <c:v>22.32014745</c:v>
                </c:pt>
                <c:pt idx="17310">
                  <c:v>21.893082580000002</c:v>
                </c:pt>
                <c:pt idx="17311">
                  <c:v>22.29192054</c:v>
                </c:pt>
                <c:pt idx="17312">
                  <c:v>22.45967916</c:v>
                </c:pt>
                <c:pt idx="17313">
                  <c:v>22.883033059999999</c:v>
                </c:pt>
                <c:pt idx="17314">
                  <c:v>22.673514319999999</c:v>
                </c:pt>
                <c:pt idx="17315">
                  <c:v>22.516673730000001</c:v>
                </c:pt>
                <c:pt idx="17316">
                  <c:v>22.564108310000002</c:v>
                </c:pt>
                <c:pt idx="17317">
                  <c:v>22.516884170000001</c:v>
                </c:pt>
                <c:pt idx="17318">
                  <c:v>23.146484139999998</c:v>
                </c:pt>
                <c:pt idx="17319">
                  <c:v>23.508973529999999</c:v>
                </c:pt>
                <c:pt idx="17320">
                  <c:v>23.700761610000001</c:v>
                </c:pt>
                <c:pt idx="17321">
                  <c:v>22.40752483</c:v>
                </c:pt>
                <c:pt idx="17322">
                  <c:v>21.517298310000001</c:v>
                </c:pt>
                <c:pt idx="17323">
                  <c:v>20.592638180000002</c:v>
                </c:pt>
                <c:pt idx="17324">
                  <c:v>20.5314975</c:v>
                </c:pt>
                <c:pt idx="17325">
                  <c:v>19.535014489999998</c:v>
                </c:pt>
                <c:pt idx="17326">
                  <c:v>18.751562140000001</c:v>
                </c:pt>
                <c:pt idx="17327">
                  <c:v>18.807736970000001</c:v>
                </c:pt>
                <c:pt idx="17328">
                  <c:v>18.674099269999999</c:v>
                </c:pt>
                <c:pt idx="17329">
                  <c:v>17.385626850000001</c:v>
                </c:pt>
                <c:pt idx="17330">
                  <c:v>16.885299979999999</c:v>
                </c:pt>
                <c:pt idx="17331">
                  <c:v>16.000600460000001</c:v>
                </c:pt>
                <c:pt idx="17332">
                  <c:v>16.828802589999999</c:v>
                </c:pt>
                <c:pt idx="17333">
                  <c:v>16.289775670000001</c:v>
                </c:pt>
                <c:pt idx="17334">
                  <c:v>17.586717740000001</c:v>
                </c:pt>
                <c:pt idx="17335">
                  <c:v>18.580602020000001</c:v>
                </c:pt>
                <c:pt idx="17337">
                  <c:v>18.371078069999999</c:v>
                </c:pt>
                <c:pt idx="17338">
                  <c:v>17.909001369999999</c:v>
                </c:pt>
                <c:pt idx="17339">
                  <c:v>17.887700710000001</c:v>
                </c:pt>
                <c:pt idx="17340">
                  <c:v>18.2149681</c:v>
                </c:pt>
                <c:pt idx="17341">
                  <c:v>18.470274979999999</c:v>
                </c:pt>
                <c:pt idx="17342">
                  <c:v>18.059604650000001</c:v>
                </c:pt>
                <c:pt idx="17343">
                  <c:v>18.129128489999999</c:v>
                </c:pt>
                <c:pt idx="17344">
                  <c:v>18.439481560000001</c:v>
                </c:pt>
                <c:pt idx="17345">
                  <c:v>19.60324503</c:v>
                </c:pt>
                <c:pt idx="17346">
                  <c:v>20.423829380000001</c:v>
                </c:pt>
                <c:pt idx="17347">
                  <c:v>20.433512650000001</c:v>
                </c:pt>
                <c:pt idx="17348">
                  <c:v>20.792793790000001</c:v>
                </c:pt>
                <c:pt idx="17349">
                  <c:v>21.935299239999999</c:v>
                </c:pt>
                <c:pt idx="17350">
                  <c:v>22.593195770000001</c:v>
                </c:pt>
                <c:pt idx="17351">
                  <c:v>22.762317920000001</c:v>
                </c:pt>
                <c:pt idx="17352">
                  <c:v>22.61713756</c:v>
                </c:pt>
                <c:pt idx="17353">
                  <c:v>22.59663548</c:v>
                </c:pt>
                <c:pt idx="17354">
                  <c:v>22.360544569999998</c:v>
                </c:pt>
                <c:pt idx="17355">
                  <c:v>22.499072630000001</c:v>
                </c:pt>
                <c:pt idx="17356">
                  <c:v>22.201814760000001</c:v>
                </c:pt>
                <c:pt idx="17357">
                  <c:v>22.506218130000001</c:v>
                </c:pt>
                <c:pt idx="17358">
                  <c:v>22.322753079999998</c:v>
                </c:pt>
                <c:pt idx="17359">
                  <c:v>22.147556900000001</c:v>
                </c:pt>
                <c:pt idx="17360">
                  <c:v>22.321123450000002</c:v>
                </c:pt>
                <c:pt idx="17361">
                  <c:v>22.582566620000001</c:v>
                </c:pt>
                <c:pt idx="17362">
                  <c:v>22.491759989999998</c:v>
                </c:pt>
                <c:pt idx="17363">
                  <c:v>22.475060559999999</c:v>
                </c:pt>
                <c:pt idx="17364">
                  <c:v>22.42950935</c:v>
                </c:pt>
                <c:pt idx="17365">
                  <c:v>22.637446140000002</c:v>
                </c:pt>
                <c:pt idx="17366">
                  <c:v>22.820423120000001</c:v>
                </c:pt>
                <c:pt idx="17367">
                  <c:v>22.929277190000001</c:v>
                </c:pt>
                <c:pt idx="17368">
                  <c:v>23.150160410000002</c:v>
                </c:pt>
                <c:pt idx="17369">
                  <c:v>22.523960930000001</c:v>
                </c:pt>
                <c:pt idx="17370">
                  <c:v>20.563404819999999</c:v>
                </c:pt>
                <c:pt idx="17371">
                  <c:v>19.306730779999999</c:v>
                </c:pt>
                <c:pt idx="17372">
                  <c:v>19.496852100000002</c:v>
                </c:pt>
                <c:pt idx="17373">
                  <c:v>19.239262329999999</c:v>
                </c:pt>
                <c:pt idx="17374">
                  <c:v>19.066424380000001</c:v>
                </c:pt>
                <c:pt idx="17375">
                  <c:v>18.896442619999998</c:v>
                </c:pt>
                <c:pt idx="17376">
                  <c:v>17.814239300000001</c:v>
                </c:pt>
                <c:pt idx="17377">
                  <c:v>17.529380270000001</c:v>
                </c:pt>
                <c:pt idx="17378">
                  <c:v>17.40790234</c:v>
                </c:pt>
                <c:pt idx="17379">
                  <c:v>17.313799339999999</c:v>
                </c:pt>
                <c:pt idx="17380">
                  <c:v>17.841023</c:v>
                </c:pt>
                <c:pt idx="17381">
                  <c:v>18.41867869</c:v>
                </c:pt>
                <c:pt idx="17382">
                  <c:v>18.69854286</c:v>
                </c:pt>
                <c:pt idx="17383">
                  <c:v>18.39827245</c:v>
                </c:pt>
                <c:pt idx="17384">
                  <c:v>17.605062490000002</c:v>
                </c:pt>
                <c:pt idx="17385">
                  <c:v>17.591859450000001</c:v>
                </c:pt>
                <c:pt idx="17386">
                  <c:v>18.511803239999999</c:v>
                </c:pt>
                <c:pt idx="17387">
                  <c:v>19.087421190000001</c:v>
                </c:pt>
                <c:pt idx="17388">
                  <c:v>19.223709509999999</c:v>
                </c:pt>
                <c:pt idx="17389">
                  <c:v>19.136157699999998</c:v>
                </c:pt>
                <c:pt idx="17390">
                  <c:v>18.915292740000002</c:v>
                </c:pt>
                <c:pt idx="17391">
                  <c:v>18.933277149999999</c:v>
                </c:pt>
                <c:pt idx="17392">
                  <c:v>19.87152275</c:v>
                </c:pt>
                <c:pt idx="17393">
                  <c:v>20.086691250000001</c:v>
                </c:pt>
                <c:pt idx="17394">
                  <c:v>19.63510617</c:v>
                </c:pt>
                <c:pt idx="17395">
                  <c:v>20.056505600000001</c:v>
                </c:pt>
                <c:pt idx="17396">
                  <c:v>20.583123390000001</c:v>
                </c:pt>
                <c:pt idx="17397">
                  <c:v>20.646574090000001</c:v>
                </c:pt>
                <c:pt idx="17398">
                  <c:v>20.23040215</c:v>
                </c:pt>
                <c:pt idx="17399">
                  <c:v>20.372587200000002</c:v>
                </c:pt>
                <c:pt idx="17400">
                  <c:v>20.454838760000001</c:v>
                </c:pt>
                <c:pt idx="17401">
                  <c:v>20.932612649999999</c:v>
                </c:pt>
                <c:pt idx="17402">
                  <c:v>21.38943347</c:v>
                </c:pt>
                <c:pt idx="17403">
                  <c:v>21.70099385</c:v>
                </c:pt>
                <c:pt idx="17404">
                  <c:v>21.843748229999999</c:v>
                </c:pt>
                <c:pt idx="17405">
                  <c:v>21.736967530000001</c:v>
                </c:pt>
                <c:pt idx="17406">
                  <c:v>21.49713925</c:v>
                </c:pt>
                <c:pt idx="17407">
                  <c:v>21.30696021</c:v>
                </c:pt>
                <c:pt idx="17408">
                  <c:v>21.4868481</c:v>
                </c:pt>
                <c:pt idx="17409">
                  <c:v>21.378452939999999</c:v>
                </c:pt>
                <c:pt idx="17410">
                  <c:v>21.288065580000001</c:v>
                </c:pt>
                <c:pt idx="17411">
                  <c:v>20.92215551</c:v>
                </c:pt>
                <c:pt idx="17412">
                  <c:v>20.750051129999999</c:v>
                </c:pt>
                <c:pt idx="17413">
                  <c:v>20.826784190000001</c:v>
                </c:pt>
                <c:pt idx="17414">
                  <c:v>20.91181555</c:v>
                </c:pt>
                <c:pt idx="17415">
                  <c:v>21.417171750000001</c:v>
                </c:pt>
                <c:pt idx="17416">
                  <c:v>22.012893859999998</c:v>
                </c:pt>
                <c:pt idx="17417">
                  <c:v>21.90975177</c:v>
                </c:pt>
                <c:pt idx="17418">
                  <c:v>21.81506328</c:v>
                </c:pt>
                <c:pt idx="17419">
                  <c:v>21.80321223</c:v>
                </c:pt>
                <c:pt idx="17420">
                  <c:v>21.23390788</c:v>
                </c:pt>
                <c:pt idx="17421">
                  <c:v>20.516538860000001</c:v>
                </c:pt>
                <c:pt idx="17422">
                  <c:v>20.161071320000001</c:v>
                </c:pt>
                <c:pt idx="17423">
                  <c:v>19.514575489999999</c:v>
                </c:pt>
                <c:pt idx="17424">
                  <c:v>19.33009303</c:v>
                </c:pt>
                <c:pt idx="17425">
                  <c:v>19.406444019999999</c:v>
                </c:pt>
                <c:pt idx="17426">
                  <c:v>19.562040329999999</c:v>
                </c:pt>
                <c:pt idx="17427">
                  <c:v>19.814250179999998</c:v>
                </c:pt>
                <c:pt idx="17428">
                  <c:v>19.92580182</c:v>
                </c:pt>
                <c:pt idx="17429">
                  <c:v>19.65031647</c:v>
                </c:pt>
                <c:pt idx="17430">
                  <c:v>19.386796749999998</c:v>
                </c:pt>
                <c:pt idx="17431">
                  <c:v>20.517502390000001</c:v>
                </c:pt>
                <c:pt idx="17432">
                  <c:v>20.985818439999999</c:v>
                </c:pt>
                <c:pt idx="17433">
                  <c:v>21.882321180000002</c:v>
                </c:pt>
                <c:pt idx="17434">
                  <c:v>21.801676709999999</c:v>
                </c:pt>
                <c:pt idx="17435">
                  <c:v>20.895812400000001</c:v>
                </c:pt>
                <c:pt idx="17436">
                  <c:v>20.98705022</c:v>
                </c:pt>
                <c:pt idx="17437">
                  <c:v>20.159956739999998</c:v>
                </c:pt>
                <c:pt idx="17438">
                  <c:v>20.636466049999999</c:v>
                </c:pt>
                <c:pt idx="17439">
                  <c:v>20.510230150000002</c:v>
                </c:pt>
                <c:pt idx="17440">
                  <c:v>20.52014921</c:v>
                </c:pt>
                <c:pt idx="17441">
                  <c:v>21.612538399999998</c:v>
                </c:pt>
                <c:pt idx="17442">
                  <c:v>23.441287540000001</c:v>
                </c:pt>
                <c:pt idx="17443">
                  <c:v>24.631830740000002</c:v>
                </c:pt>
                <c:pt idx="17444">
                  <c:v>25.4078546</c:v>
                </c:pt>
                <c:pt idx="17445">
                  <c:v>25.438311980000002</c:v>
                </c:pt>
                <c:pt idx="17446">
                  <c:v>25.061895010000001</c:v>
                </c:pt>
                <c:pt idx="17447">
                  <c:v>24.379574600000002</c:v>
                </c:pt>
                <c:pt idx="17448">
                  <c:v>24.236204529999998</c:v>
                </c:pt>
                <c:pt idx="17449">
                  <c:v>23.975893379999999</c:v>
                </c:pt>
                <c:pt idx="17450">
                  <c:v>23.963066220000002</c:v>
                </c:pt>
                <c:pt idx="17451">
                  <c:v>24.813680489999999</c:v>
                </c:pt>
                <c:pt idx="17452">
                  <c:v>25.513425210000001</c:v>
                </c:pt>
                <c:pt idx="17453">
                  <c:v>26.001566660000002</c:v>
                </c:pt>
                <c:pt idx="17454">
                  <c:v>26.19760741</c:v>
                </c:pt>
                <c:pt idx="17455">
                  <c:v>26.228751939999999</c:v>
                </c:pt>
                <c:pt idx="17456">
                  <c:v>26.390341620000001</c:v>
                </c:pt>
                <c:pt idx="17457">
                  <c:v>26.392643589999999</c:v>
                </c:pt>
                <c:pt idx="17458">
                  <c:v>26.80503916</c:v>
                </c:pt>
                <c:pt idx="17459">
                  <c:v>27.07948876</c:v>
                </c:pt>
                <c:pt idx="17460">
                  <c:v>27.3852796</c:v>
                </c:pt>
                <c:pt idx="17461">
                  <c:v>27.6925186</c:v>
                </c:pt>
                <c:pt idx="17462">
                  <c:v>27.858171280000001</c:v>
                </c:pt>
                <c:pt idx="17463">
                  <c:v>27.905404409999999</c:v>
                </c:pt>
                <c:pt idx="17464">
                  <c:v>28.065456220000002</c:v>
                </c:pt>
                <c:pt idx="17465">
                  <c:v>27.616226279999999</c:v>
                </c:pt>
                <c:pt idx="17466">
                  <c:v>27.520907439999998</c:v>
                </c:pt>
                <c:pt idx="17467">
                  <c:v>27.07950529</c:v>
                </c:pt>
                <c:pt idx="17468">
                  <c:v>27.22588193</c:v>
                </c:pt>
                <c:pt idx="17469">
                  <c:v>27.33940423</c:v>
                </c:pt>
                <c:pt idx="17470">
                  <c:v>27.136183110000001</c:v>
                </c:pt>
                <c:pt idx="17471">
                  <c:v>26.540212390000001</c:v>
                </c:pt>
                <c:pt idx="17472">
                  <c:v>25.727786399999999</c:v>
                </c:pt>
                <c:pt idx="17473">
                  <c:v>25.310247889999999</c:v>
                </c:pt>
                <c:pt idx="17474">
                  <c:v>24.964777269999999</c:v>
                </c:pt>
                <c:pt idx="17475">
                  <c:v>24.91629485</c:v>
                </c:pt>
                <c:pt idx="17476">
                  <c:v>24.631970750000001</c:v>
                </c:pt>
                <c:pt idx="17477">
                  <c:v>24.545186900000001</c:v>
                </c:pt>
                <c:pt idx="17478">
                  <c:v>24.812045390000002</c:v>
                </c:pt>
                <c:pt idx="17479">
                  <c:v>24.6816526</c:v>
                </c:pt>
                <c:pt idx="17480">
                  <c:v>24.82636625</c:v>
                </c:pt>
                <c:pt idx="17481">
                  <c:v>24.96619514</c:v>
                </c:pt>
                <c:pt idx="17482">
                  <c:v>25.561719159999999</c:v>
                </c:pt>
                <c:pt idx="17483">
                  <c:v>26.167954600000002</c:v>
                </c:pt>
                <c:pt idx="17484">
                  <c:v>25.938273110000001</c:v>
                </c:pt>
                <c:pt idx="17485">
                  <c:v>25.55306813</c:v>
                </c:pt>
                <c:pt idx="17486">
                  <c:v>24.128062409999998</c:v>
                </c:pt>
                <c:pt idx="17487">
                  <c:v>21.98980208</c:v>
                </c:pt>
                <c:pt idx="17488">
                  <c:v>23.10748259</c:v>
                </c:pt>
                <c:pt idx="17489">
                  <c:v>22.829992789999999</c:v>
                </c:pt>
                <c:pt idx="17490">
                  <c:v>23.302258349999999</c:v>
                </c:pt>
                <c:pt idx="17491">
                  <c:v>23.570407679999999</c:v>
                </c:pt>
                <c:pt idx="17492">
                  <c:v>24.210960230000001</c:v>
                </c:pt>
                <c:pt idx="17493">
                  <c:v>23.58531554</c:v>
                </c:pt>
                <c:pt idx="17494">
                  <c:v>22.879031529999999</c:v>
                </c:pt>
                <c:pt idx="17495">
                  <c:v>21.955242980000001</c:v>
                </c:pt>
                <c:pt idx="17496">
                  <c:v>21.46432205</c:v>
                </c:pt>
                <c:pt idx="17497">
                  <c:v>21.71040863</c:v>
                </c:pt>
                <c:pt idx="17498">
                  <c:v>22.056729109999999</c:v>
                </c:pt>
                <c:pt idx="17499">
                  <c:v>21.80147758</c:v>
                </c:pt>
                <c:pt idx="17500">
                  <c:v>20.026418589999999</c:v>
                </c:pt>
                <c:pt idx="17501">
                  <c:v>19.184306719999999</c:v>
                </c:pt>
                <c:pt idx="17502">
                  <c:v>18.57002469</c:v>
                </c:pt>
                <c:pt idx="17503">
                  <c:v>18.396801809999999</c:v>
                </c:pt>
                <c:pt idx="17504">
                  <c:v>18.803044440000001</c:v>
                </c:pt>
                <c:pt idx="17505">
                  <c:v>19.68610851</c:v>
                </c:pt>
                <c:pt idx="17506">
                  <c:v>20.764491700000001</c:v>
                </c:pt>
                <c:pt idx="17507">
                  <c:v>20.53845866</c:v>
                </c:pt>
                <c:pt idx="17508">
                  <c:v>20.98271093</c:v>
                </c:pt>
                <c:pt idx="17509">
                  <c:v>24.110226189999999</c:v>
                </c:pt>
                <c:pt idx="17510">
                  <c:v>25.03766886</c:v>
                </c:pt>
                <c:pt idx="17511">
                  <c:v>25.218803179999998</c:v>
                </c:pt>
                <c:pt idx="17512">
                  <c:v>25.308177610000001</c:v>
                </c:pt>
                <c:pt idx="17513">
                  <c:v>25.245699120000001</c:v>
                </c:pt>
                <c:pt idx="17514">
                  <c:v>25.123383830000002</c:v>
                </c:pt>
                <c:pt idx="17515">
                  <c:v>24.919075429999999</c:v>
                </c:pt>
                <c:pt idx="17516">
                  <c:v>24.823878659999998</c:v>
                </c:pt>
                <c:pt idx="17517">
                  <c:v>24.419991159999999</c:v>
                </c:pt>
                <c:pt idx="17518">
                  <c:v>24.205073429999999</c:v>
                </c:pt>
                <c:pt idx="17519">
                  <c:v>23.51902076</c:v>
                </c:pt>
                <c:pt idx="17520">
                  <c:v>22.929661159999998</c:v>
                </c:pt>
                <c:pt idx="17521">
                  <c:v>20.487353519999999</c:v>
                </c:pt>
                <c:pt idx="17522">
                  <c:v>18.877247910000001</c:v>
                </c:pt>
                <c:pt idx="17523">
                  <c:v>17.456741990000001</c:v>
                </c:pt>
                <c:pt idx="17524">
                  <c:v>16.34737719</c:v>
                </c:pt>
                <c:pt idx="17525">
                  <c:v>16.76867064</c:v>
                </c:pt>
                <c:pt idx="17526">
                  <c:v>17.677593040000001</c:v>
                </c:pt>
                <c:pt idx="17527">
                  <c:v>16.456073199999999</c:v>
                </c:pt>
                <c:pt idx="17528">
                  <c:v>17.07477768</c:v>
                </c:pt>
                <c:pt idx="17529">
                  <c:v>17.02509809</c:v>
                </c:pt>
                <c:pt idx="17530">
                  <c:v>20.322342039999999</c:v>
                </c:pt>
                <c:pt idx="17531">
                  <c:v>22.504685479999999</c:v>
                </c:pt>
                <c:pt idx="17532">
                  <c:v>22.04866488</c:v>
                </c:pt>
                <c:pt idx="17533">
                  <c:v>21.29738218</c:v>
                </c:pt>
                <c:pt idx="17534">
                  <c:v>20.433663920000001</c:v>
                </c:pt>
                <c:pt idx="17535">
                  <c:v>20.186403590000001</c:v>
                </c:pt>
                <c:pt idx="17536">
                  <c:v>18.182694420000001</c:v>
                </c:pt>
                <c:pt idx="17537">
                  <c:v>15.80135269</c:v>
                </c:pt>
                <c:pt idx="17538">
                  <c:v>15.384154649999999</c:v>
                </c:pt>
                <c:pt idx="17539">
                  <c:v>14.906630160000001</c:v>
                </c:pt>
                <c:pt idx="17540">
                  <c:v>15.106841599999999</c:v>
                </c:pt>
                <c:pt idx="17541">
                  <c:v>15.764441189999999</c:v>
                </c:pt>
                <c:pt idx="17542">
                  <c:v>15.81529383</c:v>
                </c:pt>
                <c:pt idx="17543">
                  <c:v>15.165797749999999</c:v>
                </c:pt>
                <c:pt idx="17544">
                  <c:v>14.33775674</c:v>
                </c:pt>
                <c:pt idx="17545">
                  <c:v>13.96928576</c:v>
                </c:pt>
                <c:pt idx="17546">
                  <c:v>14.28805165</c:v>
                </c:pt>
                <c:pt idx="17547">
                  <c:v>14.769934429999999</c:v>
                </c:pt>
                <c:pt idx="17548">
                  <c:v>14.883659829999999</c:v>
                </c:pt>
                <c:pt idx="17549">
                  <c:v>14.554432459999999</c:v>
                </c:pt>
                <c:pt idx="17550">
                  <c:v>14.459846750000001</c:v>
                </c:pt>
                <c:pt idx="17551">
                  <c:v>14.49588112</c:v>
                </c:pt>
                <c:pt idx="17552">
                  <c:v>14.335259089999999</c:v>
                </c:pt>
                <c:pt idx="17553">
                  <c:v>14.52079331</c:v>
                </c:pt>
                <c:pt idx="17554">
                  <c:v>14.707983629999999</c:v>
                </c:pt>
                <c:pt idx="17555">
                  <c:v>14.368027659999999</c:v>
                </c:pt>
                <c:pt idx="17556">
                  <c:v>14.734170349999999</c:v>
                </c:pt>
                <c:pt idx="17557">
                  <c:v>15.986918490000001</c:v>
                </c:pt>
                <c:pt idx="17558">
                  <c:v>17.125654539999999</c:v>
                </c:pt>
                <c:pt idx="17559">
                  <c:v>17.8391634</c:v>
                </c:pt>
                <c:pt idx="17560">
                  <c:v>18.070883129999999</c:v>
                </c:pt>
                <c:pt idx="17561">
                  <c:v>19.900341489999999</c:v>
                </c:pt>
                <c:pt idx="17562">
                  <c:v>19.857967899999998</c:v>
                </c:pt>
                <c:pt idx="17563">
                  <c:v>20.55046651</c:v>
                </c:pt>
                <c:pt idx="17564">
                  <c:v>20.554447589999999</c:v>
                </c:pt>
                <c:pt idx="17565">
                  <c:v>19.930524139999999</c:v>
                </c:pt>
                <c:pt idx="17566">
                  <c:v>20.365906849999998</c:v>
                </c:pt>
                <c:pt idx="17567">
                  <c:v>18.74743638</c:v>
                </c:pt>
                <c:pt idx="17568">
                  <c:v>19.866077090000001</c:v>
                </c:pt>
                <c:pt idx="17569">
                  <c:v>19.77116805</c:v>
                </c:pt>
                <c:pt idx="17570">
                  <c:v>19.455789549999999</c:v>
                </c:pt>
                <c:pt idx="17571">
                  <c:v>18.255636079999999</c:v>
                </c:pt>
                <c:pt idx="17572">
                  <c:v>18.006086570000001</c:v>
                </c:pt>
                <c:pt idx="17573">
                  <c:v>18.01100675</c:v>
                </c:pt>
                <c:pt idx="17574">
                  <c:v>17.374036570000001</c:v>
                </c:pt>
                <c:pt idx="17575">
                  <c:v>16.16286157</c:v>
                </c:pt>
                <c:pt idx="17576">
                  <c:v>19.507482509999999</c:v>
                </c:pt>
                <c:pt idx="17577">
                  <c:v>21.082660499999999</c:v>
                </c:pt>
                <c:pt idx="17578">
                  <c:v>21.166668349999998</c:v>
                </c:pt>
                <c:pt idx="17579">
                  <c:v>21.503479859999999</c:v>
                </c:pt>
                <c:pt idx="17580">
                  <c:v>21.950759290000001</c:v>
                </c:pt>
                <c:pt idx="17581">
                  <c:v>20.906052540000001</c:v>
                </c:pt>
                <c:pt idx="17582">
                  <c:v>21.34040019</c:v>
                </c:pt>
                <c:pt idx="17583">
                  <c:v>22.888487999999999</c:v>
                </c:pt>
                <c:pt idx="17584">
                  <c:v>22.746502190000001</c:v>
                </c:pt>
                <c:pt idx="17585">
                  <c:v>22.898210519999999</c:v>
                </c:pt>
                <c:pt idx="17586">
                  <c:v>21.34284598</c:v>
                </c:pt>
                <c:pt idx="17587">
                  <c:v>18.91366622</c:v>
                </c:pt>
                <c:pt idx="17588">
                  <c:v>15.394033950000001</c:v>
                </c:pt>
                <c:pt idx="17589">
                  <c:v>13.195172749999999</c:v>
                </c:pt>
                <c:pt idx="17590">
                  <c:v>14.65661225</c:v>
                </c:pt>
                <c:pt idx="17591">
                  <c:v>16.34317506</c:v>
                </c:pt>
                <c:pt idx="17592">
                  <c:v>14.654502369999999</c:v>
                </c:pt>
                <c:pt idx="17593">
                  <c:v>20.011498190000001</c:v>
                </c:pt>
                <c:pt idx="17594">
                  <c:v>17.344023570000001</c:v>
                </c:pt>
                <c:pt idx="17595">
                  <c:v>17.480699260000002</c:v>
                </c:pt>
                <c:pt idx="17596">
                  <c:v>20.484770170000001</c:v>
                </c:pt>
                <c:pt idx="17597">
                  <c:v>22.401789699999998</c:v>
                </c:pt>
                <c:pt idx="17598">
                  <c:v>23.17728937</c:v>
                </c:pt>
                <c:pt idx="17599">
                  <c:v>23.483099280000001</c:v>
                </c:pt>
                <c:pt idx="17600">
                  <c:v>24.337011140000001</c:v>
                </c:pt>
                <c:pt idx="17601">
                  <c:v>24.71713007</c:v>
                </c:pt>
                <c:pt idx="17602">
                  <c:v>24.77428287</c:v>
                </c:pt>
                <c:pt idx="17603">
                  <c:v>24.553196400000001</c:v>
                </c:pt>
                <c:pt idx="17604">
                  <c:v>23.39897483</c:v>
                </c:pt>
                <c:pt idx="17605">
                  <c:v>23.756191309999998</c:v>
                </c:pt>
                <c:pt idx="17606">
                  <c:v>24.64206257</c:v>
                </c:pt>
                <c:pt idx="17607">
                  <c:v>25.427193849999998</c:v>
                </c:pt>
                <c:pt idx="17608">
                  <c:v>25.50781168</c:v>
                </c:pt>
                <c:pt idx="17609">
                  <c:v>25.300272280000002</c:v>
                </c:pt>
                <c:pt idx="17610">
                  <c:v>24.806712990000001</c:v>
                </c:pt>
                <c:pt idx="17611">
                  <c:v>24.399733049999998</c:v>
                </c:pt>
                <c:pt idx="17612">
                  <c:v>24.01740118</c:v>
                </c:pt>
                <c:pt idx="17613">
                  <c:v>23.69199038</c:v>
                </c:pt>
                <c:pt idx="17614">
                  <c:v>22.86413348</c:v>
                </c:pt>
                <c:pt idx="17615">
                  <c:v>21.599896099999999</c:v>
                </c:pt>
                <c:pt idx="17616">
                  <c:v>21.094733260000002</c:v>
                </c:pt>
                <c:pt idx="17617">
                  <c:v>19.786631289999999</c:v>
                </c:pt>
                <c:pt idx="17618">
                  <c:v>18.006018099999999</c:v>
                </c:pt>
                <c:pt idx="17619">
                  <c:v>18.176518250000001</c:v>
                </c:pt>
                <c:pt idx="17620">
                  <c:v>15.670655610000001</c:v>
                </c:pt>
                <c:pt idx="17621">
                  <c:v>14.01085277</c:v>
                </c:pt>
                <c:pt idx="17622">
                  <c:v>14.77960802</c:v>
                </c:pt>
                <c:pt idx="17623">
                  <c:v>18.590957079999999</c:v>
                </c:pt>
                <c:pt idx="17624">
                  <c:v>21.311413030000001</c:v>
                </c:pt>
                <c:pt idx="17625">
                  <c:v>20.92734372</c:v>
                </c:pt>
                <c:pt idx="17626">
                  <c:v>20.32488876</c:v>
                </c:pt>
                <c:pt idx="17627">
                  <c:v>20.140900039999998</c:v>
                </c:pt>
                <c:pt idx="17628">
                  <c:v>19.990264379999999</c:v>
                </c:pt>
                <c:pt idx="17629">
                  <c:v>20.517033099999999</c:v>
                </c:pt>
                <c:pt idx="17630">
                  <c:v>20.64120698</c:v>
                </c:pt>
                <c:pt idx="17631">
                  <c:v>20.360417930000001</c:v>
                </c:pt>
                <c:pt idx="17632">
                  <c:v>20.794048050000001</c:v>
                </c:pt>
                <c:pt idx="17633">
                  <c:v>20.54987173</c:v>
                </c:pt>
                <c:pt idx="17634">
                  <c:v>20.90034271</c:v>
                </c:pt>
                <c:pt idx="17635">
                  <c:v>21.80386506</c:v>
                </c:pt>
                <c:pt idx="17636">
                  <c:v>21.496727809999999</c:v>
                </c:pt>
                <c:pt idx="17637">
                  <c:v>20.785844170000001</c:v>
                </c:pt>
                <c:pt idx="17638">
                  <c:v>19.877370750000001</c:v>
                </c:pt>
                <c:pt idx="17639">
                  <c:v>18.777599089999999</c:v>
                </c:pt>
                <c:pt idx="17640">
                  <c:v>17.308578440000002</c:v>
                </c:pt>
                <c:pt idx="17641">
                  <c:v>15.672021000000001</c:v>
                </c:pt>
                <c:pt idx="17642">
                  <c:v>14.991763479999999</c:v>
                </c:pt>
                <c:pt idx="17643">
                  <c:v>15.01721379</c:v>
                </c:pt>
                <c:pt idx="17644">
                  <c:v>14.943695630000001</c:v>
                </c:pt>
                <c:pt idx="17645">
                  <c:v>14.59053969</c:v>
                </c:pt>
                <c:pt idx="17646">
                  <c:v>13.83170797</c:v>
                </c:pt>
                <c:pt idx="17647">
                  <c:v>13.70996422</c:v>
                </c:pt>
                <c:pt idx="17648">
                  <c:v>13.56507289</c:v>
                </c:pt>
                <c:pt idx="17649">
                  <c:v>14.126809310000001</c:v>
                </c:pt>
                <c:pt idx="17650">
                  <c:v>15.858730619999999</c:v>
                </c:pt>
                <c:pt idx="17651">
                  <c:v>18.43341371</c:v>
                </c:pt>
                <c:pt idx="17652">
                  <c:v>19.782053529999999</c:v>
                </c:pt>
                <c:pt idx="17653">
                  <c:v>20.383417170000001</c:v>
                </c:pt>
                <c:pt idx="17654">
                  <c:v>20.682963220000001</c:v>
                </c:pt>
                <c:pt idx="17655">
                  <c:v>20.132477900000001</c:v>
                </c:pt>
                <c:pt idx="17656">
                  <c:v>17.02838899</c:v>
                </c:pt>
                <c:pt idx="17657">
                  <c:v>13.34477251</c:v>
                </c:pt>
                <c:pt idx="17658">
                  <c:v>11.927776</c:v>
                </c:pt>
                <c:pt idx="17659">
                  <c:v>13.17831063</c:v>
                </c:pt>
                <c:pt idx="17660">
                  <c:v>16.713902740000002</c:v>
                </c:pt>
                <c:pt idx="17661">
                  <c:v>16.417451830000001</c:v>
                </c:pt>
                <c:pt idx="17662">
                  <c:v>15.65402128</c:v>
                </c:pt>
                <c:pt idx="17663">
                  <c:v>15.44070962</c:v>
                </c:pt>
                <c:pt idx="17664">
                  <c:v>16.111679150000001</c:v>
                </c:pt>
                <c:pt idx="17665">
                  <c:v>16.647920639999999</c:v>
                </c:pt>
                <c:pt idx="17666">
                  <c:v>16.270433610000001</c:v>
                </c:pt>
                <c:pt idx="17667">
                  <c:v>14.52091398</c:v>
                </c:pt>
                <c:pt idx="17668">
                  <c:v>13.801976809999999</c:v>
                </c:pt>
                <c:pt idx="17669">
                  <c:v>13.473679410000001</c:v>
                </c:pt>
                <c:pt idx="17670">
                  <c:v>12.90946069</c:v>
                </c:pt>
                <c:pt idx="17671">
                  <c:v>12.70146665</c:v>
                </c:pt>
                <c:pt idx="17672">
                  <c:v>17.162566999999999</c:v>
                </c:pt>
                <c:pt idx="17673">
                  <c:v>20.033270689999998</c:v>
                </c:pt>
                <c:pt idx="17674">
                  <c:v>18.71028093</c:v>
                </c:pt>
                <c:pt idx="17675">
                  <c:v>15.895743400000001</c:v>
                </c:pt>
                <c:pt idx="17676">
                  <c:v>14.04990083</c:v>
                </c:pt>
                <c:pt idx="17677">
                  <c:v>14.369425659999999</c:v>
                </c:pt>
                <c:pt idx="17678">
                  <c:v>13.83176776</c:v>
                </c:pt>
                <c:pt idx="17679">
                  <c:v>13.94223096</c:v>
                </c:pt>
                <c:pt idx="17680">
                  <c:v>15.20232502</c:v>
                </c:pt>
                <c:pt idx="17681">
                  <c:v>17.5853483</c:v>
                </c:pt>
                <c:pt idx="17682">
                  <c:v>18.052550700000001</c:v>
                </c:pt>
                <c:pt idx="17683">
                  <c:v>17.816907050000001</c:v>
                </c:pt>
                <c:pt idx="17684">
                  <c:v>17.131753870000001</c:v>
                </c:pt>
                <c:pt idx="17685">
                  <c:v>13.0137213</c:v>
                </c:pt>
                <c:pt idx="17686">
                  <c:v>11.30149829</c:v>
                </c:pt>
                <c:pt idx="17687">
                  <c:v>10.61966951</c:v>
                </c:pt>
                <c:pt idx="17688">
                  <c:v>9.9515403199999994</c:v>
                </c:pt>
                <c:pt idx="17689">
                  <c:v>9.6441775490000001</c:v>
                </c:pt>
                <c:pt idx="17690">
                  <c:v>9.2640588150000003</c:v>
                </c:pt>
                <c:pt idx="17691">
                  <c:v>9.1474018889999993</c:v>
                </c:pt>
                <c:pt idx="17692">
                  <c:v>9.3964570629999997</c:v>
                </c:pt>
                <c:pt idx="17693">
                  <c:v>9.6510387200000007</c:v>
                </c:pt>
                <c:pt idx="17694">
                  <c:v>9.8853788599999994</c:v>
                </c:pt>
                <c:pt idx="17695">
                  <c:v>10.364560920000001</c:v>
                </c:pt>
                <c:pt idx="17696">
                  <c:v>10.825042059999999</c:v>
                </c:pt>
                <c:pt idx="17697">
                  <c:v>11.45477391</c:v>
                </c:pt>
                <c:pt idx="17698">
                  <c:v>12.09204551</c:v>
                </c:pt>
                <c:pt idx="17699">
                  <c:v>12.835238670000001</c:v>
                </c:pt>
                <c:pt idx="17700">
                  <c:v>13.210882939999999</c:v>
                </c:pt>
                <c:pt idx="17701">
                  <c:v>14.359445210000001</c:v>
                </c:pt>
                <c:pt idx="17702">
                  <c:v>17.030637559999999</c:v>
                </c:pt>
                <c:pt idx="17703">
                  <c:v>18.038058670000002</c:v>
                </c:pt>
                <c:pt idx="17704">
                  <c:v>21.667133620000001</c:v>
                </c:pt>
                <c:pt idx="17705">
                  <c:v>23.471173230000002</c:v>
                </c:pt>
                <c:pt idx="17706">
                  <c:v>23.677311750000001</c:v>
                </c:pt>
                <c:pt idx="17707">
                  <c:v>23.54254985</c:v>
                </c:pt>
                <c:pt idx="17708">
                  <c:v>23.31193309</c:v>
                </c:pt>
                <c:pt idx="17709">
                  <c:v>23.112973369999999</c:v>
                </c:pt>
                <c:pt idx="17710">
                  <c:v>22.07494758</c:v>
                </c:pt>
                <c:pt idx="17711">
                  <c:v>21.537086110000001</c:v>
                </c:pt>
                <c:pt idx="17712">
                  <c:v>21.70257032</c:v>
                </c:pt>
                <c:pt idx="17713">
                  <c:v>22.300440460000001</c:v>
                </c:pt>
                <c:pt idx="17714">
                  <c:v>22.48657704</c:v>
                </c:pt>
                <c:pt idx="17715">
                  <c:v>23.71601072</c:v>
                </c:pt>
                <c:pt idx="17716">
                  <c:v>24.493742610000002</c:v>
                </c:pt>
                <c:pt idx="17717">
                  <c:v>23.116380469999999</c:v>
                </c:pt>
                <c:pt idx="17718">
                  <c:v>22.584980229999999</c:v>
                </c:pt>
                <c:pt idx="17719">
                  <c:v>21.966122540000001</c:v>
                </c:pt>
                <c:pt idx="17720">
                  <c:v>22.993453219999999</c:v>
                </c:pt>
                <c:pt idx="17721">
                  <c:v>24.586850630000001</c:v>
                </c:pt>
                <c:pt idx="17722">
                  <c:v>21.92579782</c:v>
                </c:pt>
                <c:pt idx="17723">
                  <c:v>19.664700280000002</c:v>
                </c:pt>
                <c:pt idx="17724">
                  <c:v>19.095276869999999</c:v>
                </c:pt>
                <c:pt idx="17725">
                  <c:v>21.81032488</c:v>
                </c:pt>
                <c:pt idx="17726">
                  <c:v>23.305003719999998</c:v>
                </c:pt>
                <c:pt idx="17727">
                  <c:v>25.108976089999999</c:v>
                </c:pt>
                <c:pt idx="17728">
                  <c:v>21.750466370000002</c:v>
                </c:pt>
                <c:pt idx="17729">
                  <c:v>22.287139740000001</c:v>
                </c:pt>
                <c:pt idx="17730">
                  <c:v>22.072007289999998</c:v>
                </c:pt>
                <c:pt idx="17731">
                  <c:v>22.356681460000001</c:v>
                </c:pt>
                <c:pt idx="17732">
                  <c:v>21.65304626</c:v>
                </c:pt>
                <c:pt idx="17733">
                  <c:v>21.206262420000002</c:v>
                </c:pt>
                <c:pt idx="17734">
                  <c:v>21.220294769999999</c:v>
                </c:pt>
                <c:pt idx="17735">
                  <c:v>21.496636089999999</c:v>
                </c:pt>
                <c:pt idx="17736">
                  <c:v>22.827428319999999</c:v>
                </c:pt>
                <c:pt idx="17737">
                  <c:v>24.125118480000001</c:v>
                </c:pt>
                <c:pt idx="17739">
                  <c:v>23.976355170000001</c:v>
                </c:pt>
                <c:pt idx="17740">
                  <c:v>24.04069338</c:v>
                </c:pt>
                <c:pt idx="17741">
                  <c:v>24.18855898</c:v>
                </c:pt>
                <c:pt idx="17742">
                  <c:v>24.336361709999998</c:v>
                </c:pt>
                <c:pt idx="17743">
                  <c:v>24.675276060000002</c:v>
                </c:pt>
                <c:pt idx="17744">
                  <c:v>24.65937095</c:v>
                </c:pt>
                <c:pt idx="17745">
                  <c:v>24.81531111</c:v>
                </c:pt>
                <c:pt idx="17746">
                  <c:v>25.12004748</c:v>
                </c:pt>
                <c:pt idx="17747">
                  <c:v>25.373435929999999</c:v>
                </c:pt>
                <c:pt idx="17748">
                  <c:v>25.44879259</c:v>
                </c:pt>
                <c:pt idx="17749">
                  <c:v>25.447934719999999</c:v>
                </c:pt>
                <c:pt idx="17750">
                  <c:v>25.316387410000001</c:v>
                </c:pt>
                <c:pt idx="17751">
                  <c:v>25.16069478</c:v>
                </c:pt>
                <c:pt idx="17752">
                  <c:v>24.839492360000001</c:v>
                </c:pt>
                <c:pt idx="17753">
                  <c:v>24.44630897</c:v>
                </c:pt>
                <c:pt idx="17754">
                  <c:v>23.791927350000002</c:v>
                </c:pt>
                <c:pt idx="17755">
                  <c:v>23.44066402</c:v>
                </c:pt>
                <c:pt idx="17756">
                  <c:v>21.508379720000001</c:v>
                </c:pt>
                <c:pt idx="17757">
                  <c:v>21.52311379</c:v>
                </c:pt>
                <c:pt idx="17758">
                  <c:v>21.495045170000001</c:v>
                </c:pt>
                <c:pt idx="17759">
                  <c:v>20.776084690000001</c:v>
                </c:pt>
                <c:pt idx="17760">
                  <c:v>20.38947284</c:v>
                </c:pt>
                <c:pt idx="17761">
                  <c:v>20.683777580000001</c:v>
                </c:pt>
                <c:pt idx="17762">
                  <c:v>19.877773739999999</c:v>
                </c:pt>
                <c:pt idx="17763">
                  <c:v>19.91329284</c:v>
                </c:pt>
                <c:pt idx="17764">
                  <c:v>19.436532280000002</c:v>
                </c:pt>
                <c:pt idx="17765">
                  <c:v>19.349264300000002</c:v>
                </c:pt>
                <c:pt idx="17766">
                  <c:v>19.06897764</c:v>
                </c:pt>
                <c:pt idx="17767">
                  <c:v>17.887714989999999</c:v>
                </c:pt>
                <c:pt idx="17768">
                  <c:v>16.596010410000002</c:v>
                </c:pt>
                <c:pt idx="17769">
                  <c:v>16.581314469999999</c:v>
                </c:pt>
                <c:pt idx="17770">
                  <c:v>16.343985799999999</c:v>
                </c:pt>
                <c:pt idx="17771">
                  <c:v>16.213755039999999</c:v>
                </c:pt>
                <c:pt idx="17772">
                  <c:v>14.56161086</c:v>
                </c:pt>
                <c:pt idx="17773">
                  <c:v>13.23975396</c:v>
                </c:pt>
                <c:pt idx="17774">
                  <c:v>14.099973500000001</c:v>
                </c:pt>
                <c:pt idx="17775">
                  <c:v>17.799060480000001</c:v>
                </c:pt>
                <c:pt idx="17776">
                  <c:v>19.466120149999998</c:v>
                </c:pt>
                <c:pt idx="17777">
                  <c:v>21.302950039999999</c:v>
                </c:pt>
                <c:pt idx="17778">
                  <c:v>22.758724050000001</c:v>
                </c:pt>
                <c:pt idx="17779">
                  <c:v>23.311609539999999</c:v>
                </c:pt>
                <c:pt idx="17780">
                  <c:v>23.39455457</c:v>
                </c:pt>
                <c:pt idx="17781">
                  <c:v>23.58175103</c:v>
                </c:pt>
                <c:pt idx="17782">
                  <c:v>23.868131439999999</c:v>
                </c:pt>
                <c:pt idx="17783">
                  <c:v>23.901089590000002</c:v>
                </c:pt>
                <c:pt idx="17784">
                  <c:v>24.182288880000002</c:v>
                </c:pt>
                <c:pt idx="17785">
                  <c:v>24.13831785</c:v>
                </c:pt>
                <c:pt idx="17786">
                  <c:v>24.689185420000001</c:v>
                </c:pt>
                <c:pt idx="17787">
                  <c:v>25.2431704</c:v>
                </c:pt>
                <c:pt idx="17788">
                  <c:v>25.351360960000001</c:v>
                </c:pt>
                <c:pt idx="17789">
                  <c:v>25.537475140000002</c:v>
                </c:pt>
                <c:pt idx="17790">
                  <c:v>25.487265879999999</c:v>
                </c:pt>
                <c:pt idx="17791">
                  <c:v>25.465957209999999</c:v>
                </c:pt>
                <c:pt idx="17792">
                  <c:v>25.677557270000001</c:v>
                </c:pt>
                <c:pt idx="17793">
                  <c:v>25.676606280000001</c:v>
                </c:pt>
                <c:pt idx="17794">
                  <c:v>25.702393099999998</c:v>
                </c:pt>
                <c:pt idx="17795">
                  <c:v>25.67570302</c:v>
                </c:pt>
                <c:pt idx="17796">
                  <c:v>25.619784419999998</c:v>
                </c:pt>
                <c:pt idx="17797">
                  <c:v>25.721247949999999</c:v>
                </c:pt>
                <c:pt idx="17798">
                  <c:v>25.460497620000002</c:v>
                </c:pt>
                <c:pt idx="17799">
                  <c:v>25.7744271</c:v>
                </c:pt>
                <c:pt idx="17800">
                  <c:v>25.775360920000001</c:v>
                </c:pt>
                <c:pt idx="17801">
                  <c:v>25.36647112</c:v>
                </c:pt>
                <c:pt idx="17802">
                  <c:v>24.631995870000001</c:v>
                </c:pt>
                <c:pt idx="17803">
                  <c:v>23.178789099999999</c:v>
                </c:pt>
                <c:pt idx="17804">
                  <c:v>22.216162279999999</c:v>
                </c:pt>
                <c:pt idx="17805">
                  <c:v>20.96709332</c:v>
                </c:pt>
                <c:pt idx="17806">
                  <c:v>20.001078710000002</c:v>
                </c:pt>
                <c:pt idx="17807">
                  <c:v>19.443567380000001</c:v>
                </c:pt>
                <c:pt idx="17808">
                  <c:v>18.96530739</c:v>
                </c:pt>
                <c:pt idx="17809">
                  <c:v>18.612095060000001</c:v>
                </c:pt>
                <c:pt idx="17810">
                  <c:v>18.061258989999999</c:v>
                </c:pt>
                <c:pt idx="17811">
                  <c:v>17.618900620000002</c:v>
                </c:pt>
                <c:pt idx="17812">
                  <c:v>17.967218580000001</c:v>
                </c:pt>
                <c:pt idx="17813">
                  <c:v>18.237878009999999</c:v>
                </c:pt>
                <c:pt idx="17814">
                  <c:v>17.888878980000001</c:v>
                </c:pt>
                <c:pt idx="17815">
                  <c:v>17.305344269999999</c:v>
                </c:pt>
                <c:pt idx="17816">
                  <c:v>17.10966586</c:v>
                </c:pt>
                <c:pt idx="17817">
                  <c:v>17.146422640000001</c:v>
                </c:pt>
                <c:pt idx="17818">
                  <c:v>17.264426180000001</c:v>
                </c:pt>
                <c:pt idx="17819">
                  <c:v>17.509494979999999</c:v>
                </c:pt>
                <c:pt idx="17820">
                  <c:v>16.898649460000001</c:v>
                </c:pt>
                <c:pt idx="17821">
                  <c:v>16.89223604</c:v>
                </c:pt>
                <c:pt idx="17822">
                  <c:v>16.704729159999999</c:v>
                </c:pt>
                <c:pt idx="17823">
                  <c:v>17.19038583</c:v>
                </c:pt>
                <c:pt idx="17824">
                  <c:v>17.358597589999999</c:v>
                </c:pt>
                <c:pt idx="17825">
                  <c:v>18.772617480000001</c:v>
                </c:pt>
                <c:pt idx="17826">
                  <c:v>20.527018989999998</c:v>
                </c:pt>
                <c:pt idx="17827">
                  <c:v>21.767064550000001</c:v>
                </c:pt>
                <c:pt idx="17828">
                  <c:v>21.821449350000002</c:v>
                </c:pt>
                <c:pt idx="17829">
                  <c:v>22.144904459999999</c:v>
                </c:pt>
                <c:pt idx="17830">
                  <c:v>22.28922584</c:v>
                </c:pt>
                <c:pt idx="17831">
                  <c:v>21.358489339999998</c:v>
                </c:pt>
                <c:pt idx="17832">
                  <c:v>21.42423325</c:v>
                </c:pt>
                <c:pt idx="17833">
                  <c:v>21.832347309999999</c:v>
                </c:pt>
                <c:pt idx="17834">
                  <c:v>21.971931739999999</c:v>
                </c:pt>
                <c:pt idx="17835">
                  <c:v>22.243558870000001</c:v>
                </c:pt>
                <c:pt idx="17836">
                  <c:v>22.801657339999998</c:v>
                </c:pt>
                <c:pt idx="17837">
                  <c:v>22.923169510000001</c:v>
                </c:pt>
                <c:pt idx="17838">
                  <c:v>22.945530789999999</c:v>
                </c:pt>
                <c:pt idx="17839">
                  <c:v>23.01761518</c:v>
                </c:pt>
                <c:pt idx="17840">
                  <c:v>23.308391369999999</c:v>
                </c:pt>
                <c:pt idx="17841">
                  <c:v>23.578696350000001</c:v>
                </c:pt>
                <c:pt idx="17842">
                  <c:v>23.847958729999998</c:v>
                </c:pt>
                <c:pt idx="17843">
                  <c:v>24.069751629999999</c:v>
                </c:pt>
                <c:pt idx="17844">
                  <c:v>24.71672629</c:v>
                </c:pt>
                <c:pt idx="17845">
                  <c:v>25.021416049999999</c:v>
                </c:pt>
                <c:pt idx="17846">
                  <c:v>25.122350690000001</c:v>
                </c:pt>
                <c:pt idx="17847">
                  <c:v>25.220359630000001</c:v>
                </c:pt>
                <c:pt idx="17848">
                  <c:v>25.191994130000001</c:v>
                </c:pt>
                <c:pt idx="17849">
                  <c:v>25.213152579999999</c:v>
                </c:pt>
                <c:pt idx="17850">
                  <c:v>24.995983039999999</c:v>
                </c:pt>
                <c:pt idx="17851">
                  <c:v>24.397594040000001</c:v>
                </c:pt>
                <c:pt idx="17852">
                  <c:v>24.061031010000001</c:v>
                </c:pt>
                <c:pt idx="17853">
                  <c:v>23.65706505</c:v>
                </c:pt>
                <c:pt idx="17854">
                  <c:v>23.572436440000001</c:v>
                </c:pt>
                <c:pt idx="17855">
                  <c:v>22.893748779999999</c:v>
                </c:pt>
                <c:pt idx="17856">
                  <c:v>22.798971380000001</c:v>
                </c:pt>
                <c:pt idx="17857">
                  <c:v>22.736575089999999</c:v>
                </c:pt>
                <c:pt idx="17858">
                  <c:v>22.31723174</c:v>
                </c:pt>
                <c:pt idx="17859">
                  <c:v>22.09733031</c:v>
                </c:pt>
                <c:pt idx="17860">
                  <c:v>21.876332810000001</c:v>
                </c:pt>
                <c:pt idx="17861">
                  <c:v>21.696494850000001</c:v>
                </c:pt>
                <c:pt idx="17862">
                  <c:v>21.92034335</c:v>
                </c:pt>
                <c:pt idx="17863">
                  <c:v>22.39269827</c:v>
                </c:pt>
                <c:pt idx="17864">
                  <c:v>22.577206820000001</c:v>
                </c:pt>
                <c:pt idx="17865">
                  <c:v>22.919546870000001</c:v>
                </c:pt>
                <c:pt idx="17866">
                  <c:v>22.75429312</c:v>
                </c:pt>
                <c:pt idx="17867">
                  <c:v>22.197359809999998</c:v>
                </c:pt>
                <c:pt idx="17868">
                  <c:v>21.059710190000001</c:v>
                </c:pt>
                <c:pt idx="17869">
                  <c:v>20.30703544</c:v>
                </c:pt>
                <c:pt idx="17870">
                  <c:v>20.240575159999999</c:v>
                </c:pt>
                <c:pt idx="17871">
                  <c:v>20.550460019999999</c:v>
                </c:pt>
                <c:pt idx="17872">
                  <c:v>21.18736719</c:v>
                </c:pt>
                <c:pt idx="17873">
                  <c:v>21.845200370000001</c:v>
                </c:pt>
                <c:pt idx="17874">
                  <c:v>23.143346950000002</c:v>
                </c:pt>
                <c:pt idx="17875">
                  <c:v>23.752973839999999</c:v>
                </c:pt>
                <c:pt idx="17876">
                  <c:v>24.604897950000002</c:v>
                </c:pt>
                <c:pt idx="17877">
                  <c:v>25.13162428</c:v>
                </c:pt>
                <c:pt idx="17878">
                  <c:v>25.686909199999999</c:v>
                </c:pt>
                <c:pt idx="17879">
                  <c:v>25.511943899999999</c:v>
                </c:pt>
                <c:pt idx="17880">
                  <c:v>25.633819339999999</c:v>
                </c:pt>
                <c:pt idx="17881">
                  <c:v>24.746683579999999</c:v>
                </c:pt>
                <c:pt idx="17882">
                  <c:v>22.301904090000001</c:v>
                </c:pt>
                <c:pt idx="17883">
                  <c:v>22.17161608</c:v>
                </c:pt>
                <c:pt idx="17884">
                  <c:v>23.337461999999999</c:v>
                </c:pt>
                <c:pt idx="17885">
                  <c:v>22.59549238</c:v>
                </c:pt>
                <c:pt idx="17886">
                  <c:v>22.51318612</c:v>
                </c:pt>
                <c:pt idx="17887">
                  <c:v>22.66994845</c:v>
                </c:pt>
                <c:pt idx="17888">
                  <c:v>23.854336530000001</c:v>
                </c:pt>
                <c:pt idx="17889">
                  <c:v>24.647282539999999</c:v>
                </c:pt>
                <c:pt idx="17890">
                  <c:v>25.394897310000001</c:v>
                </c:pt>
                <c:pt idx="17891">
                  <c:v>25.86339328</c:v>
                </c:pt>
                <c:pt idx="17892">
                  <c:v>25.940419120000001</c:v>
                </c:pt>
                <c:pt idx="17893">
                  <c:v>26.470349500000001</c:v>
                </c:pt>
                <c:pt idx="17894">
                  <c:v>26.846530730000001</c:v>
                </c:pt>
                <c:pt idx="17895">
                  <c:v>27.420112140000001</c:v>
                </c:pt>
                <c:pt idx="17896">
                  <c:v>27.36183548</c:v>
                </c:pt>
                <c:pt idx="17897">
                  <c:v>26.95477885</c:v>
                </c:pt>
                <c:pt idx="17898">
                  <c:v>26.767147980000001</c:v>
                </c:pt>
                <c:pt idx="17899">
                  <c:v>26.355130750000001</c:v>
                </c:pt>
                <c:pt idx="17900">
                  <c:v>25.93432344</c:v>
                </c:pt>
                <c:pt idx="17902">
                  <c:v>25.273900810000001</c:v>
                </c:pt>
                <c:pt idx="17903">
                  <c:v>25.199360460000001</c:v>
                </c:pt>
                <c:pt idx="17904">
                  <c:v>24.482119269999998</c:v>
                </c:pt>
                <c:pt idx="17905">
                  <c:v>24.280816179999999</c:v>
                </c:pt>
                <c:pt idx="17906">
                  <c:v>22.874190330000001</c:v>
                </c:pt>
                <c:pt idx="17907">
                  <c:v>21.855498140000002</c:v>
                </c:pt>
                <c:pt idx="17908">
                  <c:v>20.988860750000001</c:v>
                </c:pt>
                <c:pt idx="17909">
                  <c:v>20.437554240000001</c:v>
                </c:pt>
                <c:pt idx="17910">
                  <c:v>20.054162349999999</c:v>
                </c:pt>
                <c:pt idx="17911">
                  <c:v>18.413012009999999</c:v>
                </c:pt>
                <c:pt idx="17912">
                  <c:v>17.82789558</c:v>
                </c:pt>
                <c:pt idx="17913">
                  <c:v>17.754888099999999</c:v>
                </c:pt>
                <c:pt idx="17914">
                  <c:v>19.0334298</c:v>
                </c:pt>
                <c:pt idx="17915">
                  <c:v>20.67352537</c:v>
                </c:pt>
                <c:pt idx="17916">
                  <c:v>20.700246620000001</c:v>
                </c:pt>
                <c:pt idx="17917">
                  <c:v>18.783328059999999</c:v>
                </c:pt>
                <c:pt idx="17918">
                  <c:v>18.815258</c:v>
                </c:pt>
                <c:pt idx="17919">
                  <c:v>18.814397960000001</c:v>
                </c:pt>
                <c:pt idx="17920">
                  <c:v>19.469252449999999</c:v>
                </c:pt>
                <c:pt idx="17921">
                  <c:v>19.787294249999999</c:v>
                </c:pt>
                <c:pt idx="17922">
                  <c:v>19.639209999999999</c:v>
                </c:pt>
                <c:pt idx="17923">
                  <c:v>20.049403699999999</c:v>
                </c:pt>
                <c:pt idx="17924">
                  <c:v>19.592131989999999</c:v>
                </c:pt>
                <c:pt idx="17925">
                  <c:v>18.900748069999999</c:v>
                </c:pt>
                <c:pt idx="17926">
                  <c:v>17.921022959999998</c:v>
                </c:pt>
                <c:pt idx="17927">
                  <c:v>17.12046394</c:v>
                </c:pt>
                <c:pt idx="17928">
                  <c:v>15.71437066</c:v>
                </c:pt>
                <c:pt idx="17929">
                  <c:v>14.93481377</c:v>
                </c:pt>
                <c:pt idx="17930">
                  <c:v>16.540389860000001</c:v>
                </c:pt>
                <c:pt idx="17931">
                  <c:v>19.463803039999998</c:v>
                </c:pt>
                <c:pt idx="17932">
                  <c:v>21.17502807</c:v>
                </c:pt>
                <c:pt idx="17933">
                  <c:v>21.763899779999999</c:v>
                </c:pt>
                <c:pt idx="17934">
                  <c:v>23.717200590000001</c:v>
                </c:pt>
                <c:pt idx="17935">
                  <c:v>26.651126569999999</c:v>
                </c:pt>
                <c:pt idx="17936">
                  <c:v>27.24409515</c:v>
                </c:pt>
                <c:pt idx="17937">
                  <c:v>26.620745929999998</c:v>
                </c:pt>
                <c:pt idx="17938">
                  <c:v>26.995874929999999</c:v>
                </c:pt>
                <c:pt idx="17939">
                  <c:v>27.296427649999998</c:v>
                </c:pt>
                <c:pt idx="17940">
                  <c:v>27.182770390000002</c:v>
                </c:pt>
                <c:pt idx="17941">
                  <c:v>26.02325372</c:v>
                </c:pt>
                <c:pt idx="17942">
                  <c:v>25.539399970000002</c:v>
                </c:pt>
                <c:pt idx="17943">
                  <c:v>25.940198389999999</c:v>
                </c:pt>
                <c:pt idx="17944">
                  <c:v>25.351199340000001</c:v>
                </c:pt>
                <c:pt idx="17945">
                  <c:v>26.908373139999998</c:v>
                </c:pt>
                <c:pt idx="17946">
                  <c:v>27.409418550000002</c:v>
                </c:pt>
                <c:pt idx="17947">
                  <c:v>26.962461690000001</c:v>
                </c:pt>
                <c:pt idx="17948">
                  <c:v>26.742341710000002</c:v>
                </c:pt>
                <c:pt idx="17949">
                  <c:v>27.034276460000001</c:v>
                </c:pt>
                <c:pt idx="17950">
                  <c:v>25.07584374</c:v>
                </c:pt>
                <c:pt idx="17951">
                  <c:v>23.303778170000001</c:v>
                </c:pt>
                <c:pt idx="17952">
                  <c:v>20.140163059999999</c:v>
                </c:pt>
                <c:pt idx="17953">
                  <c:v>18.55099912</c:v>
                </c:pt>
                <c:pt idx="17954">
                  <c:v>18.80952048</c:v>
                </c:pt>
                <c:pt idx="17955">
                  <c:v>17.64441952</c:v>
                </c:pt>
                <c:pt idx="17956">
                  <c:v>17.314375909999999</c:v>
                </c:pt>
                <c:pt idx="17957">
                  <c:v>16.856987700000001</c:v>
                </c:pt>
                <c:pt idx="17958">
                  <c:v>16.839999389999999</c:v>
                </c:pt>
                <c:pt idx="17959">
                  <c:v>16.90135355</c:v>
                </c:pt>
                <c:pt idx="17960">
                  <c:v>16.71809073</c:v>
                </c:pt>
                <c:pt idx="17961">
                  <c:v>16.438774460000001</c:v>
                </c:pt>
                <c:pt idx="17962">
                  <c:v>16.210362499999999</c:v>
                </c:pt>
                <c:pt idx="17963">
                  <c:v>14.377481360000001</c:v>
                </c:pt>
                <c:pt idx="17964">
                  <c:v>16.02682845</c:v>
                </c:pt>
                <c:pt idx="17965">
                  <c:v>15.302946499999999</c:v>
                </c:pt>
                <c:pt idx="17966">
                  <c:v>14.05117828</c:v>
                </c:pt>
                <c:pt idx="17967">
                  <c:v>15.16724374</c:v>
                </c:pt>
                <c:pt idx="17968">
                  <c:v>16.32516451</c:v>
                </c:pt>
                <c:pt idx="17969">
                  <c:v>16.064060009999999</c:v>
                </c:pt>
                <c:pt idx="17970">
                  <c:v>15.6594684</c:v>
                </c:pt>
                <c:pt idx="17971">
                  <c:v>14.92909008</c:v>
                </c:pt>
                <c:pt idx="17972">
                  <c:v>14.02022367</c:v>
                </c:pt>
                <c:pt idx="17973">
                  <c:v>13.132740009999999</c:v>
                </c:pt>
                <c:pt idx="17974">
                  <c:v>12.94514835</c:v>
                </c:pt>
                <c:pt idx="17975">
                  <c:v>12.502730059999999</c:v>
                </c:pt>
                <c:pt idx="17976">
                  <c:v>12.039347060000001</c:v>
                </c:pt>
                <c:pt idx="17977">
                  <c:v>11.54036936</c:v>
                </c:pt>
                <c:pt idx="17978">
                  <c:v>11.298782640000001</c:v>
                </c:pt>
                <c:pt idx="17979">
                  <c:v>11.0715211</c:v>
                </c:pt>
                <c:pt idx="17980">
                  <c:v>11.05215287</c:v>
                </c:pt>
                <c:pt idx="17981">
                  <c:v>11.02835209</c:v>
                </c:pt>
                <c:pt idx="17982">
                  <c:v>10.91936593</c:v>
                </c:pt>
                <c:pt idx="17983">
                  <c:v>10.867113270000001</c:v>
                </c:pt>
                <c:pt idx="17984">
                  <c:v>10.88458393</c:v>
                </c:pt>
                <c:pt idx="17985">
                  <c:v>10.817250420000001</c:v>
                </c:pt>
                <c:pt idx="17986">
                  <c:v>10.55263345</c:v>
                </c:pt>
                <c:pt idx="17987">
                  <c:v>10.443414880000001</c:v>
                </c:pt>
                <c:pt idx="17988">
                  <c:v>10.368357339999999</c:v>
                </c:pt>
                <c:pt idx="17989">
                  <c:v>10.475675519999999</c:v>
                </c:pt>
                <c:pt idx="17990">
                  <c:v>10.96434957</c:v>
                </c:pt>
                <c:pt idx="17991">
                  <c:v>11.85379822</c:v>
                </c:pt>
                <c:pt idx="17992">
                  <c:v>12.456011999999999</c:v>
                </c:pt>
                <c:pt idx="17993">
                  <c:v>11.900625079999999</c:v>
                </c:pt>
                <c:pt idx="17994">
                  <c:v>11.430241540000001</c:v>
                </c:pt>
                <c:pt idx="17995">
                  <c:v>11.17930717</c:v>
                </c:pt>
                <c:pt idx="17996">
                  <c:v>10.9588102</c:v>
                </c:pt>
                <c:pt idx="17997">
                  <c:v>10.581137910000001</c:v>
                </c:pt>
                <c:pt idx="17998">
                  <c:v>10.169545189999999</c:v>
                </c:pt>
                <c:pt idx="17999">
                  <c:v>9.8461533590000005</c:v>
                </c:pt>
                <c:pt idx="18000">
                  <c:v>9.3612934659999993</c:v>
                </c:pt>
                <c:pt idx="18001">
                  <c:v>9.4593203129999992</c:v>
                </c:pt>
                <c:pt idx="18002">
                  <c:v>9.3988372449999993</c:v>
                </c:pt>
                <c:pt idx="18003">
                  <c:v>9.2332574520000001</c:v>
                </c:pt>
                <c:pt idx="18004">
                  <c:v>9.5000915310000007</c:v>
                </c:pt>
                <c:pt idx="18005">
                  <c:v>9.7361448520000007</c:v>
                </c:pt>
                <c:pt idx="18006">
                  <c:v>11.041438039999999</c:v>
                </c:pt>
                <c:pt idx="18007">
                  <c:v>11.39883187</c:v>
                </c:pt>
                <c:pt idx="18008">
                  <c:v>11.43212196</c:v>
                </c:pt>
                <c:pt idx="18009">
                  <c:v>11.615489500000001</c:v>
                </c:pt>
                <c:pt idx="18010">
                  <c:v>13.30526629</c:v>
                </c:pt>
                <c:pt idx="18011">
                  <c:v>15.029561940000001</c:v>
                </c:pt>
                <c:pt idx="18012">
                  <c:v>16.177449920000001</c:v>
                </c:pt>
                <c:pt idx="18013">
                  <c:v>17.437829399999998</c:v>
                </c:pt>
                <c:pt idx="18014">
                  <c:v>17.761946120000001</c:v>
                </c:pt>
                <c:pt idx="18015">
                  <c:v>16.096733489999998</c:v>
                </c:pt>
                <c:pt idx="18016">
                  <c:v>17.143478340000001</c:v>
                </c:pt>
                <c:pt idx="18017">
                  <c:v>20.705244919999998</c:v>
                </c:pt>
                <c:pt idx="18018">
                  <c:v>22.159629679999998</c:v>
                </c:pt>
                <c:pt idx="18019">
                  <c:v>23.14817021</c:v>
                </c:pt>
                <c:pt idx="18020">
                  <c:v>25.482268730000001</c:v>
                </c:pt>
                <c:pt idx="18021">
                  <c:v>27.864531230000001</c:v>
                </c:pt>
                <c:pt idx="18022">
                  <c:v>29.325390559999999</c:v>
                </c:pt>
                <c:pt idx="18023">
                  <c:v>29.629081589999998</c:v>
                </c:pt>
                <c:pt idx="18024">
                  <c:v>29.110088480000002</c:v>
                </c:pt>
                <c:pt idx="18025">
                  <c:v>28.978206149999998</c:v>
                </c:pt>
                <c:pt idx="18026">
                  <c:v>28.781490819999998</c:v>
                </c:pt>
                <c:pt idx="18027">
                  <c:v>28.573341589999998</c:v>
                </c:pt>
                <c:pt idx="18028">
                  <c:v>28.16064489</c:v>
                </c:pt>
                <c:pt idx="18029">
                  <c:v>27.917423400000001</c:v>
                </c:pt>
                <c:pt idx="18030">
                  <c:v>27.730760140000001</c:v>
                </c:pt>
                <c:pt idx="18031">
                  <c:v>27.103064490000001</c:v>
                </c:pt>
                <c:pt idx="18032">
                  <c:v>27.133331699999999</c:v>
                </c:pt>
                <c:pt idx="18033">
                  <c:v>21.569381310000001</c:v>
                </c:pt>
                <c:pt idx="18034">
                  <c:v>19.465647369999999</c:v>
                </c:pt>
                <c:pt idx="18035">
                  <c:v>22.77535241</c:v>
                </c:pt>
                <c:pt idx="18036">
                  <c:v>23.87135503</c:v>
                </c:pt>
                <c:pt idx="18037">
                  <c:v>22.829388980000001</c:v>
                </c:pt>
                <c:pt idx="18038">
                  <c:v>21.431847820000002</c:v>
                </c:pt>
                <c:pt idx="18039">
                  <c:v>21.056599909999999</c:v>
                </c:pt>
                <c:pt idx="18040">
                  <c:v>20.575383380000002</c:v>
                </c:pt>
                <c:pt idx="18041">
                  <c:v>19.462000190000001</c:v>
                </c:pt>
                <c:pt idx="18042">
                  <c:v>17.12370172</c:v>
                </c:pt>
                <c:pt idx="18043">
                  <c:v>16.253428499999998</c:v>
                </c:pt>
                <c:pt idx="18044">
                  <c:v>16.740759430000001</c:v>
                </c:pt>
                <c:pt idx="18045">
                  <c:v>18.181809139999999</c:v>
                </c:pt>
                <c:pt idx="18046">
                  <c:v>18.267843939999999</c:v>
                </c:pt>
                <c:pt idx="18047">
                  <c:v>19.435323530000002</c:v>
                </c:pt>
                <c:pt idx="18048">
                  <c:v>19.799866219999998</c:v>
                </c:pt>
                <c:pt idx="18049">
                  <c:v>19.978272329999999</c:v>
                </c:pt>
                <c:pt idx="18050">
                  <c:v>20.02943514</c:v>
                </c:pt>
                <c:pt idx="18051">
                  <c:v>20.27665983</c:v>
                </c:pt>
                <c:pt idx="18052">
                  <c:v>20.151158370000001</c:v>
                </c:pt>
                <c:pt idx="18053">
                  <c:v>19.85006581</c:v>
                </c:pt>
                <c:pt idx="18054">
                  <c:v>19.890063399999999</c:v>
                </c:pt>
                <c:pt idx="18055">
                  <c:v>19.72359968</c:v>
                </c:pt>
                <c:pt idx="18056">
                  <c:v>20.19178196</c:v>
                </c:pt>
                <c:pt idx="18057">
                  <c:v>21.271623550000001</c:v>
                </c:pt>
                <c:pt idx="18058">
                  <c:v>21.442546140000001</c:v>
                </c:pt>
                <c:pt idx="18059">
                  <c:v>20.754638180000001</c:v>
                </c:pt>
                <c:pt idx="18060">
                  <c:v>19.563294150000001</c:v>
                </c:pt>
                <c:pt idx="18061">
                  <c:v>18.398427120000001</c:v>
                </c:pt>
                <c:pt idx="18062">
                  <c:v>18.249919200000001</c:v>
                </c:pt>
                <c:pt idx="18063">
                  <c:v>17.677455219999999</c:v>
                </c:pt>
                <c:pt idx="18064">
                  <c:v>16.880192059999999</c:v>
                </c:pt>
                <c:pt idx="18065">
                  <c:v>17.678337410000001</c:v>
                </c:pt>
                <c:pt idx="18066">
                  <c:v>18.487053289999999</c:v>
                </c:pt>
                <c:pt idx="18067">
                  <c:v>19.105868650000001</c:v>
                </c:pt>
                <c:pt idx="18068">
                  <c:v>20.26973671</c:v>
                </c:pt>
                <c:pt idx="18069">
                  <c:v>20.81374491</c:v>
                </c:pt>
                <c:pt idx="18070">
                  <c:v>21.632381179999999</c:v>
                </c:pt>
                <c:pt idx="18071">
                  <c:v>20.993396019999999</c:v>
                </c:pt>
                <c:pt idx="18072">
                  <c:v>18.87140746</c:v>
                </c:pt>
                <c:pt idx="18073">
                  <c:v>17.055161600000002</c:v>
                </c:pt>
                <c:pt idx="18074">
                  <c:v>15.603432379999999</c:v>
                </c:pt>
                <c:pt idx="18075">
                  <c:v>14.64093604</c:v>
                </c:pt>
                <c:pt idx="18076">
                  <c:v>14.60544874</c:v>
                </c:pt>
                <c:pt idx="18077">
                  <c:v>15.549953779999999</c:v>
                </c:pt>
                <c:pt idx="18078">
                  <c:v>14.614997710000001</c:v>
                </c:pt>
                <c:pt idx="18079">
                  <c:v>14.477586049999999</c:v>
                </c:pt>
                <c:pt idx="18080">
                  <c:v>14.47912247</c:v>
                </c:pt>
                <c:pt idx="18081">
                  <c:v>14.624663310000001</c:v>
                </c:pt>
                <c:pt idx="18082">
                  <c:v>14.367729000000001</c:v>
                </c:pt>
                <c:pt idx="18083">
                  <c:v>14.254652200000001</c:v>
                </c:pt>
                <c:pt idx="18084">
                  <c:v>13.872430420000001</c:v>
                </c:pt>
                <c:pt idx="18085">
                  <c:v>13.09381232</c:v>
                </c:pt>
                <c:pt idx="18086">
                  <c:v>12.55777211</c:v>
                </c:pt>
                <c:pt idx="18087">
                  <c:v>12.928743949999999</c:v>
                </c:pt>
                <c:pt idx="18088">
                  <c:v>15.945776759999999</c:v>
                </c:pt>
                <c:pt idx="18089">
                  <c:v>18.408195070000001</c:v>
                </c:pt>
                <c:pt idx="18090">
                  <c:v>19.408574550000001</c:v>
                </c:pt>
                <c:pt idx="18091">
                  <c:v>18.74350136</c:v>
                </c:pt>
                <c:pt idx="18092">
                  <c:v>18.561039879999999</c:v>
                </c:pt>
                <c:pt idx="18093">
                  <c:v>17.57422</c:v>
                </c:pt>
                <c:pt idx="18094">
                  <c:v>17.545409620000001</c:v>
                </c:pt>
                <c:pt idx="18095">
                  <c:v>16.944547400000001</c:v>
                </c:pt>
                <c:pt idx="18096">
                  <c:v>17.25928322</c:v>
                </c:pt>
                <c:pt idx="18097">
                  <c:v>17.905528010000001</c:v>
                </c:pt>
                <c:pt idx="18098">
                  <c:v>17.76205306</c:v>
                </c:pt>
                <c:pt idx="18099">
                  <c:v>16.635999640000001</c:v>
                </c:pt>
                <c:pt idx="18100">
                  <c:v>17.43164823</c:v>
                </c:pt>
                <c:pt idx="18101">
                  <c:v>18.060806700000001</c:v>
                </c:pt>
                <c:pt idx="18102">
                  <c:v>18.431373950000001</c:v>
                </c:pt>
                <c:pt idx="18103">
                  <c:v>18.20866629</c:v>
                </c:pt>
                <c:pt idx="18104">
                  <c:v>17.11352222</c:v>
                </c:pt>
                <c:pt idx="18105">
                  <c:v>16.644464289999998</c:v>
                </c:pt>
                <c:pt idx="18106">
                  <c:v>15.763815409999999</c:v>
                </c:pt>
                <c:pt idx="18107">
                  <c:v>15.55542442</c:v>
                </c:pt>
                <c:pt idx="18108">
                  <c:v>15.12650721</c:v>
                </c:pt>
                <c:pt idx="18109">
                  <c:v>15.66631999</c:v>
                </c:pt>
                <c:pt idx="18110">
                  <c:v>16.148173809999999</c:v>
                </c:pt>
                <c:pt idx="18111">
                  <c:v>17.492707970000001</c:v>
                </c:pt>
                <c:pt idx="18112">
                  <c:v>18.73072664</c:v>
                </c:pt>
                <c:pt idx="18113">
                  <c:v>19.979384939999999</c:v>
                </c:pt>
                <c:pt idx="18114">
                  <c:v>21.307792880000001</c:v>
                </c:pt>
                <c:pt idx="18115">
                  <c:v>22.578757169999999</c:v>
                </c:pt>
                <c:pt idx="18116">
                  <c:v>22.935734140000001</c:v>
                </c:pt>
                <c:pt idx="18117">
                  <c:v>23.274156949999998</c:v>
                </c:pt>
                <c:pt idx="18118">
                  <c:v>23.1356489</c:v>
                </c:pt>
                <c:pt idx="18119">
                  <c:v>22.88543439</c:v>
                </c:pt>
                <c:pt idx="18120">
                  <c:v>22.556334230000001</c:v>
                </c:pt>
                <c:pt idx="18121">
                  <c:v>22.502021389999999</c:v>
                </c:pt>
                <c:pt idx="18122">
                  <c:v>22.256660360000001</c:v>
                </c:pt>
                <c:pt idx="18123">
                  <c:v>22.37435799</c:v>
                </c:pt>
                <c:pt idx="18124">
                  <c:v>23.115847680000002</c:v>
                </c:pt>
                <c:pt idx="18125">
                  <c:v>23.786132240000001</c:v>
                </c:pt>
                <c:pt idx="18126">
                  <c:v>24.06502588</c:v>
                </c:pt>
                <c:pt idx="18127">
                  <c:v>24.28701628</c:v>
                </c:pt>
                <c:pt idx="18128">
                  <c:v>24.169967020000001</c:v>
                </c:pt>
                <c:pt idx="18129">
                  <c:v>24.07541969</c:v>
                </c:pt>
                <c:pt idx="18130">
                  <c:v>24.056149430000001</c:v>
                </c:pt>
                <c:pt idx="18131">
                  <c:v>23.840686399999999</c:v>
                </c:pt>
                <c:pt idx="18132">
                  <c:v>23.769837410000001</c:v>
                </c:pt>
                <c:pt idx="18133">
                  <c:v>23.357986029999999</c:v>
                </c:pt>
                <c:pt idx="18134">
                  <c:v>23.6266231</c:v>
                </c:pt>
                <c:pt idx="18135">
                  <c:v>24.26173266</c:v>
                </c:pt>
                <c:pt idx="18136">
                  <c:v>24.534374379999999</c:v>
                </c:pt>
                <c:pt idx="18137">
                  <c:v>23.847210310000001</c:v>
                </c:pt>
                <c:pt idx="18138">
                  <c:v>23.577856319999999</c:v>
                </c:pt>
                <c:pt idx="18139">
                  <c:v>21.712416919999999</c:v>
                </c:pt>
                <c:pt idx="18140">
                  <c:v>21.474674650000001</c:v>
                </c:pt>
                <c:pt idx="18141">
                  <c:v>21.261351860000001</c:v>
                </c:pt>
                <c:pt idx="18142">
                  <c:v>20.758101669999999</c:v>
                </c:pt>
                <c:pt idx="18143">
                  <c:v>19.25946738</c:v>
                </c:pt>
                <c:pt idx="18144">
                  <c:v>18.847878479999999</c:v>
                </c:pt>
                <c:pt idx="18145">
                  <c:v>20.27989101</c:v>
                </c:pt>
                <c:pt idx="18146">
                  <c:v>17.80555313</c:v>
                </c:pt>
                <c:pt idx="18147">
                  <c:v>16.670136930000002</c:v>
                </c:pt>
                <c:pt idx="18148">
                  <c:v>17.669393280000001</c:v>
                </c:pt>
                <c:pt idx="18149">
                  <c:v>18.311860429999999</c:v>
                </c:pt>
                <c:pt idx="18150">
                  <c:v>19.167171379999999</c:v>
                </c:pt>
                <c:pt idx="18151">
                  <c:v>19.432761750000001</c:v>
                </c:pt>
                <c:pt idx="18152">
                  <c:v>18.83083543</c:v>
                </c:pt>
                <c:pt idx="18153">
                  <c:v>17.54126029</c:v>
                </c:pt>
                <c:pt idx="18154">
                  <c:v>18.164478920000001</c:v>
                </c:pt>
                <c:pt idx="18155">
                  <c:v>18.758522620000001</c:v>
                </c:pt>
                <c:pt idx="18156">
                  <c:v>18.417966249999999</c:v>
                </c:pt>
                <c:pt idx="18157">
                  <c:v>17.53419585</c:v>
                </c:pt>
                <c:pt idx="18158">
                  <c:v>18.008496269999998</c:v>
                </c:pt>
                <c:pt idx="18159">
                  <c:v>18.211040910000001</c:v>
                </c:pt>
                <c:pt idx="18160">
                  <c:v>21.324580820000001</c:v>
                </c:pt>
                <c:pt idx="18161">
                  <c:v>22.34586337</c:v>
                </c:pt>
                <c:pt idx="18162">
                  <c:v>23.547085549999998</c:v>
                </c:pt>
                <c:pt idx="18163">
                  <c:v>24.452178459999999</c:v>
                </c:pt>
                <c:pt idx="18164">
                  <c:v>24.685373729999998</c:v>
                </c:pt>
                <c:pt idx="18165">
                  <c:v>24.611040079999999</c:v>
                </c:pt>
                <c:pt idx="18166">
                  <c:v>24.463144020000001</c:v>
                </c:pt>
                <c:pt idx="18167">
                  <c:v>24.554362810000001</c:v>
                </c:pt>
                <c:pt idx="18168">
                  <c:v>24.3161931</c:v>
                </c:pt>
                <c:pt idx="18169">
                  <c:v>24.283268790000001</c:v>
                </c:pt>
                <c:pt idx="18170">
                  <c:v>24.368976759999999</c:v>
                </c:pt>
                <c:pt idx="18171">
                  <c:v>24.499532869999999</c:v>
                </c:pt>
                <c:pt idx="18172">
                  <c:v>24.615956709999999</c:v>
                </c:pt>
                <c:pt idx="18173">
                  <c:v>24.730974589999999</c:v>
                </c:pt>
                <c:pt idx="18174">
                  <c:v>24.83388995</c:v>
                </c:pt>
                <c:pt idx="18175">
                  <c:v>24.876835620000001</c:v>
                </c:pt>
                <c:pt idx="18176">
                  <c:v>24.42465803</c:v>
                </c:pt>
                <c:pt idx="18177">
                  <c:v>24.281194209999999</c:v>
                </c:pt>
                <c:pt idx="18178">
                  <c:v>24.29129416</c:v>
                </c:pt>
                <c:pt idx="18179">
                  <c:v>24.41956652</c:v>
                </c:pt>
                <c:pt idx="18180">
                  <c:v>24.61737621</c:v>
                </c:pt>
                <c:pt idx="18181">
                  <c:v>24.81692799</c:v>
                </c:pt>
                <c:pt idx="18182">
                  <c:v>25.222989290000001</c:v>
                </c:pt>
                <c:pt idx="18183">
                  <c:v>25.173122490000001</c:v>
                </c:pt>
                <c:pt idx="18184">
                  <c:v>25.302525110000001</c:v>
                </c:pt>
                <c:pt idx="18185">
                  <c:v>24.912813799999999</c:v>
                </c:pt>
                <c:pt idx="18186">
                  <c:v>24.26422376</c:v>
                </c:pt>
                <c:pt idx="18187">
                  <c:v>23.760069720000001</c:v>
                </c:pt>
                <c:pt idx="18188">
                  <c:v>23.53712784</c:v>
                </c:pt>
                <c:pt idx="18189">
                  <c:v>22.21804268</c:v>
                </c:pt>
                <c:pt idx="18190">
                  <c:v>21.898857249999999</c:v>
                </c:pt>
                <c:pt idx="18191">
                  <c:v>21.980988790000001</c:v>
                </c:pt>
                <c:pt idx="18192">
                  <c:v>20.83947766</c:v>
                </c:pt>
                <c:pt idx="18193">
                  <c:v>19.963917989999999</c:v>
                </c:pt>
                <c:pt idx="18194">
                  <c:v>20.393159440000002</c:v>
                </c:pt>
                <c:pt idx="18195">
                  <c:v>20.106539139999999</c:v>
                </c:pt>
                <c:pt idx="18196">
                  <c:v>20.304620079999999</c:v>
                </c:pt>
                <c:pt idx="18197">
                  <c:v>19.56533902</c:v>
                </c:pt>
                <c:pt idx="18198">
                  <c:v>19.58260507</c:v>
                </c:pt>
                <c:pt idx="18199">
                  <c:v>19.514898840000001</c:v>
                </c:pt>
                <c:pt idx="18200">
                  <c:v>19.909162859999999</c:v>
                </c:pt>
                <c:pt idx="18201">
                  <c:v>19.401544579999999</c:v>
                </c:pt>
                <c:pt idx="18202">
                  <c:v>18.995446789999999</c:v>
                </c:pt>
                <c:pt idx="18203">
                  <c:v>18.524655150000001</c:v>
                </c:pt>
                <c:pt idx="18204">
                  <c:v>18.361565630000001</c:v>
                </c:pt>
                <c:pt idx="18205">
                  <c:v>18.538424209999999</c:v>
                </c:pt>
                <c:pt idx="18206">
                  <c:v>18.387689470000002</c:v>
                </c:pt>
                <c:pt idx="18207">
                  <c:v>18.667369229999998</c:v>
                </c:pt>
                <c:pt idx="18208">
                  <c:v>18.987088719999999</c:v>
                </c:pt>
                <c:pt idx="18209">
                  <c:v>20.186527999999999</c:v>
                </c:pt>
                <c:pt idx="18210">
                  <c:v>21.43728844</c:v>
                </c:pt>
                <c:pt idx="18211">
                  <c:v>22.083547540000001</c:v>
                </c:pt>
                <c:pt idx="18212">
                  <c:v>22.732506870000002</c:v>
                </c:pt>
                <c:pt idx="18213">
                  <c:v>22.58123986</c:v>
                </c:pt>
                <c:pt idx="18214">
                  <c:v>20.552762390000002</c:v>
                </c:pt>
                <c:pt idx="18215">
                  <c:v>18.971295130000001</c:v>
                </c:pt>
                <c:pt idx="18216">
                  <c:v>18.215957509999999</c:v>
                </c:pt>
                <c:pt idx="18217">
                  <c:v>17.609760649999998</c:v>
                </c:pt>
                <c:pt idx="18218">
                  <c:v>17.5038141</c:v>
                </c:pt>
                <c:pt idx="18219">
                  <c:v>21.019724579999998</c:v>
                </c:pt>
                <c:pt idx="18220">
                  <c:v>22.56169796</c:v>
                </c:pt>
                <c:pt idx="18221">
                  <c:v>22.988445760000001</c:v>
                </c:pt>
                <c:pt idx="18222">
                  <c:v>23.05532672</c:v>
                </c:pt>
                <c:pt idx="18223">
                  <c:v>23.040523360000002</c:v>
                </c:pt>
                <c:pt idx="18224">
                  <c:v>22.952072999999999</c:v>
                </c:pt>
                <c:pt idx="18225">
                  <c:v>23.051761620000001</c:v>
                </c:pt>
                <c:pt idx="18226">
                  <c:v>22.47049298</c:v>
                </c:pt>
                <c:pt idx="18227">
                  <c:v>22.400064400000002</c:v>
                </c:pt>
                <c:pt idx="18228">
                  <c:v>21.71701852</c:v>
                </c:pt>
                <c:pt idx="18229">
                  <c:v>21.647602410000001</c:v>
                </c:pt>
                <c:pt idx="18230">
                  <c:v>22.457889300000001</c:v>
                </c:pt>
                <c:pt idx="18231">
                  <c:v>21.665964649999999</c:v>
                </c:pt>
                <c:pt idx="18232">
                  <c:v>22.314717430000002</c:v>
                </c:pt>
                <c:pt idx="18233">
                  <c:v>22.07461146</c:v>
                </c:pt>
                <c:pt idx="18234">
                  <c:v>20.953020689999999</c:v>
                </c:pt>
                <c:pt idx="18235">
                  <c:v>20.554642139999999</c:v>
                </c:pt>
                <c:pt idx="18236">
                  <c:v>19.63157833</c:v>
                </c:pt>
                <c:pt idx="18237">
                  <c:v>19.095700690000001</c:v>
                </c:pt>
                <c:pt idx="18238">
                  <c:v>18.23883653</c:v>
                </c:pt>
                <c:pt idx="18239">
                  <c:v>18.346974750000001</c:v>
                </c:pt>
                <c:pt idx="18240">
                  <c:v>18.268900980000002</c:v>
                </c:pt>
                <c:pt idx="18241">
                  <c:v>18.10045178</c:v>
                </c:pt>
                <c:pt idx="18242">
                  <c:v>18.02672484</c:v>
                </c:pt>
                <c:pt idx="18243">
                  <c:v>17.25432142</c:v>
                </c:pt>
                <c:pt idx="18244">
                  <c:v>15.972761909999999</c:v>
                </c:pt>
                <c:pt idx="18245">
                  <c:v>16.01020797</c:v>
                </c:pt>
                <c:pt idx="18246">
                  <c:v>16.197102520000001</c:v>
                </c:pt>
                <c:pt idx="18247">
                  <c:v>16.122548200000001</c:v>
                </c:pt>
                <c:pt idx="18248">
                  <c:v>15.85089773</c:v>
                </c:pt>
                <c:pt idx="18249">
                  <c:v>18.212741319999999</c:v>
                </c:pt>
                <c:pt idx="18250">
                  <c:v>19.14943092</c:v>
                </c:pt>
                <c:pt idx="18251">
                  <c:v>18.07384742</c:v>
                </c:pt>
                <c:pt idx="18252">
                  <c:v>17.244769260000002</c:v>
                </c:pt>
                <c:pt idx="18253">
                  <c:v>17.683102120000001</c:v>
                </c:pt>
                <c:pt idx="18254">
                  <c:v>17.188206210000001</c:v>
                </c:pt>
                <c:pt idx="18255">
                  <c:v>17.341744599999998</c:v>
                </c:pt>
                <c:pt idx="18256">
                  <c:v>17.228605909999999</c:v>
                </c:pt>
                <c:pt idx="18257">
                  <c:v>17.845222929999998</c:v>
                </c:pt>
                <c:pt idx="18258">
                  <c:v>18.691364100000001</c:v>
                </c:pt>
                <c:pt idx="18259">
                  <c:v>18.977672099999999</c:v>
                </c:pt>
                <c:pt idx="18260">
                  <c:v>18.2805578</c:v>
                </c:pt>
                <c:pt idx="18261">
                  <c:v>17.864124749999998</c:v>
                </c:pt>
                <c:pt idx="18262">
                  <c:v>16.957446879999999</c:v>
                </c:pt>
                <c:pt idx="18263">
                  <c:v>15.80821693</c:v>
                </c:pt>
                <c:pt idx="18264">
                  <c:v>14.17931542</c:v>
                </c:pt>
                <c:pt idx="18265">
                  <c:v>13.143993310000001</c:v>
                </c:pt>
                <c:pt idx="18266">
                  <c:v>13.201819560000001</c:v>
                </c:pt>
                <c:pt idx="18267">
                  <c:v>13.24024923</c:v>
                </c:pt>
                <c:pt idx="18268">
                  <c:v>13.517989500000001</c:v>
                </c:pt>
                <c:pt idx="18269">
                  <c:v>14.625070340000001</c:v>
                </c:pt>
                <c:pt idx="18270">
                  <c:v>15.14378851</c:v>
                </c:pt>
                <c:pt idx="18271">
                  <c:v>14.437363810000001</c:v>
                </c:pt>
                <c:pt idx="18272">
                  <c:v>14.508128060000001</c:v>
                </c:pt>
                <c:pt idx="18273">
                  <c:v>14.10652894</c:v>
                </c:pt>
                <c:pt idx="18274">
                  <c:v>16.814863339999999</c:v>
                </c:pt>
                <c:pt idx="18275">
                  <c:v>18.564037639999999</c:v>
                </c:pt>
                <c:pt idx="18276">
                  <c:v>18.743801659999999</c:v>
                </c:pt>
                <c:pt idx="18277">
                  <c:v>15.94785884</c:v>
                </c:pt>
                <c:pt idx="18278">
                  <c:v>15.98068984</c:v>
                </c:pt>
                <c:pt idx="18279">
                  <c:v>17.346625540000002</c:v>
                </c:pt>
                <c:pt idx="18280">
                  <c:v>19.515364739999999</c:v>
                </c:pt>
                <c:pt idx="18281">
                  <c:v>19.788652630000001</c:v>
                </c:pt>
                <c:pt idx="18282">
                  <c:v>18.93314831</c:v>
                </c:pt>
                <c:pt idx="18283">
                  <c:v>17.025875039999999</c:v>
                </c:pt>
                <c:pt idx="18284">
                  <c:v>16.122387849999999</c:v>
                </c:pt>
                <c:pt idx="18285">
                  <c:v>16.165189250000001</c:v>
                </c:pt>
                <c:pt idx="18286">
                  <c:v>16.654905750000001</c:v>
                </c:pt>
                <c:pt idx="18287">
                  <c:v>16.55184728</c:v>
                </c:pt>
                <c:pt idx="18288">
                  <c:v>16.27266298</c:v>
                </c:pt>
                <c:pt idx="18289">
                  <c:v>15.66768654</c:v>
                </c:pt>
                <c:pt idx="18290">
                  <c:v>14.4934324</c:v>
                </c:pt>
                <c:pt idx="18291">
                  <c:v>15.65456756</c:v>
                </c:pt>
                <c:pt idx="18292">
                  <c:v>15.197422530000001</c:v>
                </c:pt>
                <c:pt idx="18293">
                  <c:v>15.074726249999999</c:v>
                </c:pt>
                <c:pt idx="18294">
                  <c:v>15.0752778</c:v>
                </c:pt>
                <c:pt idx="18295">
                  <c:v>17.49901543</c:v>
                </c:pt>
                <c:pt idx="18296">
                  <c:v>16.562169730000001</c:v>
                </c:pt>
                <c:pt idx="18297">
                  <c:v>15.37359637</c:v>
                </c:pt>
                <c:pt idx="18298">
                  <c:v>15.36982991</c:v>
                </c:pt>
                <c:pt idx="18299">
                  <c:v>14.96308672</c:v>
                </c:pt>
                <c:pt idx="18300">
                  <c:v>14.909703800000001</c:v>
                </c:pt>
                <c:pt idx="18301">
                  <c:v>16.13544426</c:v>
                </c:pt>
                <c:pt idx="18302">
                  <c:v>16.674072880000001</c:v>
                </c:pt>
                <c:pt idx="18303">
                  <c:v>17.07482873</c:v>
                </c:pt>
                <c:pt idx="18304">
                  <c:v>18.551344889999999</c:v>
                </c:pt>
                <c:pt idx="18305">
                  <c:v>19.782715620000001</c:v>
                </c:pt>
                <c:pt idx="18306">
                  <c:v>21.66220629</c:v>
                </c:pt>
                <c:pt idx="18307">
                  <c:v>21.534689849999999</c:v>
                </c:pt>
                <c:pt idx="18308">
                  <c:v>21.250868730000001</c:v>
                </c:pt>
                <c:pt idx="18309">
                  <c:v>19.049153279999999</c:v>
                </c:pt>
                <c:pt idx="18310">
                  <c:v>19.193570170000001</c:v>
                </c:pt>
                <c:pt idx="18311">
                  <c:v>18.646312680000001</c:v>
                </c:pt>
                <c:pt idx="18312">
                  <c:v>17.680088779999998</c:v>
                </c:pt>
                <c:pt idx="18313">
                  <c:v>17.453334510000001</c:v>
                </c:pt>
                <c:pt idx="18314">
                  <c:v>20.985991110000001</c:v>
                </c:pt>
                <c:pt idx="18315">
                  <c:v>22.482863779999999</c:v>
                </c:pt>
                <c:pt idx="18316">
                  <c:v>22.724636910000001</c:v>
                </c:pt>
                <c:pt idx="18317">
                  <c:v>22.864095639999999</c:v>
                </c:pt>
                <c:pt idx="18318">
                  <c:v>23.14934255</c:v>
                </c:pt>
                <c:pt idx="18319">
                  <c:v>22.983259969999999</c:v>
                </c:pt>
                <c:pt idx="18320">
                  <c:v>22.737120359999999</c:v>
                </c:pt>
                <c:pt idx="18321">
                  <c:v>22.425969030000001</c:v>
                </c:pt>
                <c:pt idx="18322">
                  <c:v>22.218753169999999</c:v>
                </c:pt>
                <c:pt idx="18323">
                  <c:v>21.762112309999999</c:v>
                </c:pt>
                <c:pt idx="18324">
                  <c:v>21.39026844</c:v>
                </c:pt>
                <c:pt idx="18325">
                  <c:v>20.667683780000001</c:v>
                </c:pt>
                <c:pt idx="18326">
                  <c:v>20.045627870000001</c:v>
                </c:pt>
                <c:pt idx="18327">
                  <c:v>19.227914299999998</c:v>
                </c:pt>
                <c:pt idx="18328">
                  <c:v>19.469045449999999</c:v>
                </c:pt>
                <c:pt idx="18329">
                  <c:v>18.898996799999999</c:v>
                </c:pt>
                <c:pt idx="18330">
                  <c:v>19.001381030000001</c:v>
                </c:pt>
                <c:pt idx="18331">
                  <c:v>18.901476710000001</c:v>
                </c:pt>
                <c:pt idx="18332">
                  <c:v>18.400935409999999</c:v>
                </c:pt>
                <c:pt idx="18333">
                  <c:v>17.663597240000001</c:v>
                </c:pt>
                <c:pt idx="18334">
                  <c:v>17.276601159999998</c:v>
                </c:pt>
                <c:pt idx="18335">
                  <c:v>16.631565389999999</c:v>
                </c:pt>
                <c:pt idx="18336">
                  <c:v>17.157012210000001</c:v>
                </c:pt>
                <c:pt idx="18337">
                  <c:v>15.9579916</c:v>
                </c:pt>
                <c:pt idx="18338">
                  <c:v>15.53371673</c:v>
                </c:pt>
                <c:pt idx="18339">
                  <c:v>15.97185872</c:v>
                </c:pt>
                <c:pt idx="18340">
                  <c:v>16.063419379999999</c:v>
                </c:pt>
                <c:pt idx="18341">
                  <c:v>16.485328460000002</c:v>
                </c:pt>
                <c:pt idx="18342">
                  <c:v>16.527030010000001</c:v>
                </c:pt>
                <c:pt idx="18343">
                  <c:v>19.726078179999998</c:v>
                </c:pt>
                <c:pt idx="18344">
                  <c:v>19.313258149999999</c:v>
                </c:pt>
                <c:pt idx="18345">
                  <c:v>18.398233380000001</c:v>
                </c:pt>
                <c:pt idx="18346">
                  <c:v>18.32374789</c:v>
                </c:pt>
                <c:pt idx="18347">
                  <c:v>18.257440840000001</c:v>
                </c:pt>
                <c:pt idx="18348">
                  <c:v>18.69628947</c:v>
                </c:pt>
                <c:pt idx="18349">
                  <c:v>17.91346442</c:v>
                </c:pt>
                <c:pt idx="18350">
                  <c:v>18.01584433</c:v>
                </c:pt>
                <c:pt idx="18351">
                  <c:v>17.85657127</c:v>
                </c:pt>
                <c:pt idx="18352">
                  <c:v>18.826264049999999</c:v>
                </c:pt>
                <c:pt idx="18353">
                  <c:v>19.916038449999999</c:v>
                </c:pt>
                <c:pt idx="18354">
                  <c:v>21.426306950000001</c:v>
                </c:pt>
                <c:pt idx="18355">
                  <c:v>22.619782529999998</c:v>
                </c:pt>
                <c:pt idx="18356">
                  <c:v>23.646195519999999</c:v>
                </c:pt>
                <c:pt idx="18357">
                  <c:v>23.664772339999999</c:v>
                </c:pt>
                <c:pt idx="18358">
                  <c:v>23.411302620000001</c:v>
                </c:pt>
                <c:pt idx="18359">
                  <c:v>23.107445330000001</c:v>
                </c:pt>
                <c:pt idx="18360">
                  <c:v>23.442868010000002</c:v>
                </c:pt>
                <c:pt idx="18361">
                  <c:v>23.387402030000001</c:v>
                </c:pt>
                <c:pt idx="18362">
                  <c:v>23.278112220000001</c:v>
                </c:pt>
                <c:pt idx="18363">
                  <c:v>23.367674430000001</c:v>
                </c:pt>
                <c:pt idx="18364">
                  <c:v>23.511095529999999</c:v>
                </c:pt>
                <c:pt idx="18365">
                  <c:v>23.647938580000002</c:v>
                </c:pt>
                <c:pt idx="18366">
                  <c:v>23.783409039999999</c:v>
                </c:pt>
                <c:pt idx="18367">
                  <c:v>24.011616320000002</c:v>
                </c:pt>
                <c:pt idx="18368">
                  <c:v>23.968431110000001</c:v>
                </c:pt>
                <c:pt idx="18369">
                  <c:v>23.94794096</c:v>
                </c:pt>
                <c:pt idx="18370">
                  <c:v>24.122650920000002</c:v>
                </c:pt>
                <c:pt idx="18371">
                  <c:v>24.2722558</c:v>
                </c:pt>
                <c:pt idx="18372">
                  <c:v>24.669357260000002</c:v>
                </c:pt>
                <c:pt idx="18373">
                  <c:v>24.79625849</c:v>
                </c:pt>
                <c:pt idx="18374">
                  <c:v>24.82113438</c:v>
                </c:pt>
                <c:pt idx="18375">
                  <c:v>25.227678489999999</c:v>
                </c:pt>
                <c:pt idx="18376">
                  <c:v>25.203062540000001</c:v>
                </c:pt>
                <c:pt idx="18377">
                  <c:v>25.4056727</c:v>
                </c:pt>
                <c:pt idx="18378">
                  <c:v>25.373333039999999</c:v>
                </c:pt>
                <c:pt idx="18379">
                  <c:v>25.845345720000001</c:v>
                </c:pt>
                <c:pt idx="18380">
                  <c:v>26.014881259999999</c:v>
                </c:pt>
                <c:pt idx="18381">
                  <c:v>25.474712790000002</c:v>
                </c:pt>
                <c:pt idx="18382">
                  <c:v>25.04709854</c:v>
                </c:pt>
                <c:pt idx="18383">
                  <c:v>24.407542979999999</c:v>
                </c:pt>
                <c:pt idx="18384">
                  <c:v>24.482778010000001</c:v>
                </c:pt>
                <c:pt idx="18385">
                  <c:v>24.456129749999999</c:v>
                </c:pt>
                <c:pt idx="18386">
                  <c:v>23.79892186</c:v>
                </c:pt>
                <c:pt idx="18387">
                  <c:v>23.270897340000001</c:v>
                </c:pt>
                <c:pt idx="18388">
                  <c:v>22.85427331</c:v>
                </c:pt>
                <c:pt idx="18389">
                  <c:v>22.426914499999999</c:v>
                </c:pt>
                <c:pt idx="18390">
                  <c:v>22.389799050000001</c:v>
                </c:pt>
                <c:pt idx="18391">
                  <c:v>23.00112785</c:v>
                </c:pt>
                <c:pt idx="18392">
                  <c:v>23.552046520000001</c:v>
                </c:pt>
                <c:pt idx="18393">
                  <c:v>24.231742789999998</c:v>
                </c:pt>
                <c:pt idx="18394">
                  <c:v>24.027562410000002</c:v>
                </c:pt>
                <c:pt idx="18395">
                  <c:v>23.93316454</c:v>
                </c:pt>
                <c:pt idx="18396">
                  <c:v>24.841330729999999</c:v>
                </c:pt>
                <c:pt idx="18398">
                  <c:v>25.396851399999999</c:v>
                </c:pt>
                <c:pt idx="18399">
                  <c:v>25.274802350000002</c:v>
                </c:pt>
                <c:pt idx="18400">
                  <c:v>25.8895312</c:v>
                </c:pt>
                <c:pt idx="18401">
                  <c:v>26.39748655</c:v>
                </c:pt>
                <c:pt idx="18402">
                  <c:v>26.896302980000002</c:v>
                </c:pt>
                <c:pt idx="18403">
                  <c:v>27.425744909999999</c:v>
                </c:pt>
                <c:pt idx="18404">
                  <c:v>27.21069769</c:v>
                </c:pt>
                <c:pt idx="18405">
                  <c:v>26.944790999999999</c:v>
                </c:pt>
                <c:pt idx="18406">
                  <c:v>26.628981929999998</c:v>
                </c:pt>
                <c:pt idx="18407">
                  <c:v>26.69440908</c:v>
                </c:pt>
                <c:pt idx="18408">
                  <c:v>26.66900626</c:v>
                </c:pt>
                <c:pt idx="18409">
                  <c:v>26.497693470000002</c:v>
                </c:pt>
                <c:pt idx="18410">
                  <c:v>26.699877879999999</c:v>
                </c:pt>
                <c:pt idx="18411">
                  <c:v>26.377112440000001</c:v>
                </c:pt>
                <c:pt idx="18412">
                  <c:v>26.581974030000001</c:v>
                </c:pt>
                <c:pt idx="18413">
                  <c:v>26.898125400000001</c:v>
                </c:pt>
                <c:pt idx="18414">
                  <c:v>27.041617850000002</c:v>
                </c:pt>
                <c:pt idx="18415">
                  <c:v>27.213378129999999</c:v>
                </c:pt>
                <c:pt idx="18416">
                  <c:v>27.159225790000001</c:v>
                </c:pt>
                <c:pt idx="18417">
                  <c:v>27.190177640000002</c:v>
                </c:pt>
                <c:pt idx="18418">
                  <c:v>27.04896269</c:v>
                </c:pt>
                <c:pt idx="18419">
                  <c:v>26.972554110000001</c:v>
                </c:pt>
                <c:pt idx="18420">
                  <c:v>26.718108059999999</c:v>
                </c:pt>
                <c:pt idx="18421">
                  <c:v>26.910603640000001</c:v>
                </c:pt>
                <c:pt idx="18422">
                  <c:v>27.291016679999998</c:v>
                </c:pt>
                <c:pt idx="18423">
                  <c:v>27.53125421</c:v>
                </c:pt>
                <c:pt idx="18424">
                  <c:v>27.750173570000001</c:v>
                </c:pt>
                <c:pt idx="18425">
                  <c:v>27.870924259999999</c:v>
                </c:pt>
                <c:pt idx="18426">
                  <c:v>27.698360149999999</c:v>
                </c:pt>
                <c:pt idx="18427">
                  <c:v>26.878093369999998</c:v>
                </c:pt>
                <c:pt idx="18428">
                  <c:v>26.458337849999999</c:v>
                </c:pt>
                <c:pt idx="18429">
                  <c:v>26.57700827</c:v>
                </c:pt>
                <c:pt idx="18430">
                  <c:v>25.496025889999999</c:v>
                </c:pt>
                <c:pt idx="18431">
                  <c:v>24.356856799999999</c:v>
                </c:pt>
                <c:pt idx="18432">
                  <c:v>24.736633749999999</c:v>
                </c:pt>
                <c:pt idx="18433">
                  <c:v>24.733736400000002</c:v>
                </c:pt>
                <c:pt idx="18434">
                  <c:v>24.21437938</c:v>
                </c:pt>
                <c:pt idx="18435">
                  <c:v>23.91683772</c:v>
                </c:pt>
                <c:pt idx="18436">
                  <c:v>23.38529741</c:v>
                </c:pt>
                <c:pt idx="18437">
                  <c:v>23.730133540000001</c:v>
                </c:pt>
                <c:pt idx="18438">
                  <c:v>24.515492040000002</c:v>
                </c:pt>
                <c:pt idx="18439">
                  <c:v>24.565235220000002</c:v>
                </c:pt>
                <c:pt idx="18440">
                  <c:v>25.6288068</c:v>
                </c:pt>
                <c:pt idx="18441">
                  <c:v>26.677080910000001</c:v>
                </c:pt>
                <c:pt idx="18442">
                  <c:v>26.65750723</c:v>
                </c:pt>
                <c:pt idx="18443">
                  <c:v>26.994420130000002</c:v>
                </c:pt>
                <c:pt idx="18444">
                  <c:v>26.886923790000001</c:v>
                </c:pt>
                <c:pt idx="18445">
                  <c:v>26.74525066</c:v>
                </c:pt>
                <c:pt idx="18446">
                  <c:v>26.69266807</c:v>
                </c:pt>
                <c:pt idx="18447">
                  <c:v>26.845997530000002</c:v>
                </c:pt>
                <c:pt idx="18448">
                  <c:v>26.870000390000001</c:v>
                </c:pt>
                <c:pt idx="18449">
                  <c:v>26.9955468</c:v>
                </c:pt>
                <c:pt idx="18450">
                  <c:v>27.217086720000001</c:v>
                </c:pt>
                <c:pt idx="18451">
                  <c:v>27.084327609999999</c:v>
                </c:pt>
                <c:pt idx="18452">
                  <c:v>26.810696069999999</c:v>
                </c:pt>
                <c:pt idx="18453">
                  <c:v>26.835417020000001</c:v>
                </c:pt>
                <c:pt idx="18454">
                  <c:v>27.10580809</c:v>
                </c:pt>
                <c:pt idx="18455">
                  <c:v>27.132028649999999</c:v>
                </c:pt>
                <c:pt idx="18456">
                  <c:v>26.849344590000001</c:v>
                </c:pt>
                <c:pt idx="18457">
                  <c:v>26.4848401</c:v>
                </c:pt>
                <c:pt idx="18458">
                  <c:v>26.417294559999998</c:v>
                </c:pt>
                <c:pt idx="18459">
                  <c:v>26.582447909999999</c:v>
                </c:pt>
                <c:pt idx="18460">
                  <c:v>26.63947589</c:v>
                </c:pt>
                <c:pt idx="18461">
                  <c:v>26.451909050000001</c:v>
                </c:pt>
                <c:pt idx="18462">
                  <c:v>25.944658149999999</c:v>
                </c:pt>
                <c:pt idx="18463">
                  <c:v>25.55538512</c:v>
                </c:pt>
                <c:pt idx="18464">
                  <c:v>25.422528880000002</c:v>
                </c:pt>
                <c:pt idx="18465">
                  <c:v>24.783434360000001</c:v>
                </c:pt>
                <c:pt idx="18466">
                  <c:v>24.623119729999999</c:v>
                </c:pt>
                <c:pt idx="18467">
                  <c:v>24.56911303</c:v>
                </c:pt>
                <c:pt idx="18468">
                  <c:v>24.4057104</c:v>
                </c:pt>
                <c:pt idx="18469">
                  <c:v>24.061678019999999</c:v>
                </c:pt>
                <c:pt idx="18470">
                  <c:v>23.93318773</c:v>
                </c:pt>
                <c:pt idx="18471">
                  <c:v>24.222929329999999</c:v>
                </c:pt>
                <c:pt idx="18472">
                  <c:v>24.34075133</c:v>
                </c:pt>
                <c:pt idx="18473">
                  <c:v>24.988054739999999</c:v>
                </c:pt>
                <c:pt idx="18474">
                  <c:v>24.742624769999999</c:v>
                </c:pt>
                <c:pt idx="18475">
                  <c:v>24.747993749999999</c:v>
                </c:pt>
                <c:pt idx="18476">
                  <c:v>24.45225894</c:v>
                </c:pt>
                <c:pt idx="18477">
                  <c:v>24.719636319999999</c:v>
                </c:pt>
                <c:pt idx="18478">
                  <c:v>24.419014600000001</c:v>
                </c:pt>
                <c:pt idx="18479">
                  <c:v>24.03505608</c:v>
                </c:pt>
                <c:pt idx="18480">
                  <c:v>23.45686808</c:v>
                </c:pt>
                <c:pt idx="18481">
                  <c:v>21.98296839</c:v>
                </c:pt>
                <c:pt idx="18482">
                  <c:v>22.098636160000002</c:v>
                </c:pt>
                <c:pt idx="18483">
                  <c:v>19.816269850000001</c:v>
                </c:pt>
                <c:pt idx="18484">
                  <c:v>19.7337624</c:v>
                </c:pt>
                <c:pt idx="18485">
                  <c:v>18.915399730000001</c:v>
                </c:pt>
                <c:pt idx="18486">
                  <c:v>18.761395589999999</c:v>
                </c:pt>
                <c:pt idx="18487">
                  <c:v>18.87129229</c:v>
                </c:pt>
                <c:pt idx="18488">
                  <c:v>20.187562100000001</c:v>
                </c:pt>
                <c:pt idx="18489">
                  <c:v>24.70332192</c:v>
                </c:pt>
                <c:pt idx="18490">
                  <c:v>25.364184600000002</c:v>
                </c:pt>
                <c:pt idx="18491">
                  <c:v>25.702279480000001</c:v>
                </c:pt>
                <c:pt idx="18492">
                  <c:v>25.7272666</c:v>
                </c:pt>
                <c:pt idx="18493">
                  <c:v>25.606562950000001</c:v>
                </c:pt>
                <c:pt idx="18494">
                  <c:v>25.378503989999999</c:v>
                </c:pt>
                <c:pt idx="18495">
                  <c:v>25.216561280000001</c:v>
                </c:pt>
                <c:pt idx="18496">
                  <c:v>25.236665210000002</c:v>
                </c:pt>
                <c:pt idx="18497">
                  <c:v>25.353578880000001</c:v>
                </c:pt>
                <c:pt idx="18498">
                  <c:v>25.933272779999999</c:v>
                </c:pt>
                <c:pt idx="18499">
                  <c:v>25.939365429999999</c:v>
                </c:pt>
                <c:pt idx="18500">
                  <c:v>25.626685980000001</c:v>
                </c:pt>
                <c:pt idx="18501">
                  <c:v>24.376541929999998</c:v>
                </c:pt>
                <c:pt idx="18502">
                  <c:v>21.64280978</c:v>
                </c:pt>
                <c:pt idx="18503">
                  <c:v>19.985974989999999</c:v>
                </c:pt>
                <c:pt idx="18504">
                  <c:v>18.581775910000001</c:v>
                </c:pt>
                <c:pt idx="18505">
                  <c:v>17.39071083</c:v>
                </c:pt>
                <c:pt idx="18506">
                  <c:v>16.29248763</c:v>
                </c:pt>
                <c:pt idx="18507">
                  <c:v>15.956667449999999</c:v>
                </c:pt>
                <c:pt idx="18508">
                  <c:v>15.55770192</c:v>
                </c:pt>
                <c:pt idx="18509">
                  <c:v>16.033735969999999</c:v>
                </c:pt>
                <c:pt idx="18510">
                  <c:v>20.479450889999999</c:v>
                </c:pt>
                <c:pt idx="18511">
                  <c:v>21.23296392</c:v>
                </c:pt>
                <c:pt idx="18512">
                  <c:v>20.976783640000001</c:v>
                </c:pt>
                <c:pt idx="18513">
                  <c:v>18.343236489999999</c:v>
                </c:pt>
                <c:pt idx="18514">
                  <c:v>17.221274529999999</c:v>
                </c:pt>
                <c:pt idx="18515">
                  <c:v>16.934671680000001</c:v>
                </c:pt>
                <c:pt idx="18516">
                  <c:v>15.96293593</c:v>
                </c:pt>
                <c:pt idx="18517">
                  <c:v>16.161847869999999</c:v>
                </c:pt>
                <c:pt idx="18518">
                  <c:v>16.1774989</c:v>
                </c:pt>
                <c:pt idx="18519">
                  <c:v>18.673982150000001</c:v>
                </c:pt>
                <c:pt idx="18520">
                  <c:v>21.304087559999999</c:v>
                </c:pt>
                <c:pt idx="18521">
                  <c:v>21.330531319999999</c:v>
                </c:pt>
                <c:pt idx="18522">
                  <c:v>19.381365819999999</c:v>
                </c:pt>
                <c:pt idx="18523">
                  <c:v>17.852329569999998</c:v>
                </c:pt>
                <c:pt idx="18524">
                  <c:v>19.720041080000001</c:v>
                </c:pt>
                <c:pt idx="18525">
                  <c:v>20.571161060000001</c:v>
                </c:pt>
                <c:pt idx="18526">
                  <c:v>21.229332979999999</c:v>
                </c:pt>
                <c:pt idx="18527">
                  <c:v>21.38489418</c:v>
                </c:pt>
                <c:pt idx="18528">
                  <c:v>21.506314620000001</c:v>
                </c:pt>
                <c:pt idx="18529">
                  <c:v>19.530515260000001</c:v>
                </c:pt>
                <c:pt idx="18530">
                  <c:v>17.93507065</c:v>
                </c:pt>
                <c:pt idx="18531">
                  <c:v>16.73368705</c:v>
                </c:pt>
                <c:pt idx="18532">
                  <c:v>15.646379120000001</c:v>
                </c:pt>
                <c:pt idx="18533">
                  <c:v>15.3048091</c:v>
                </c:pt>
                <c:pt idx="18534">
                  <c:v>15.629279589999999</c:v>
                </c:pt>
                <c:pt idx="18535">
                  <c:v>16.127586040000001</c:v>
                </c:pt>
                <c:pt idx="18536">
                  <c:v>18.37683238</c:v>
                </c:pt>
                <c:pt idx="18537">
                  <c:v>21.58026366</c:v>
                </c:pt>
                <c:pt idx="18538">
                  <c:v>22.639176370000001</c:v>
                </c:pt>
                <c:pt idx="18539">
                  <c:v>22.778169999999999</c:v>
                </c:pt>
                <c:pt idx="18540">
                  <c:v>23.307942100000002</c:v>
                </c:pt>
                <c:pt idx="18541">
                  <c:v>23.564194560000001</c:v>
                </c:pt>
                <c:pt idx="18542">
                  <c:v>23.429897709999999</c:v>
                </c:pt>
                <c:pt idx="18543">
                  <c:v>23.71234647</c:v>
                </c:pt>
                <c:pt idx="18544">
                  <c:v>24.17703586</c:v>
                </c:pt>
                <c:pt idx="18545">
                  <c:v>24.667816930000001</c:v>
                </c:pt>
                <c:pt idx="18546">
                  <c:v>25.21931262</c:v>
                </c:pt>
                <c:pt idx="18547">
                  <c:v>25.681646369999999</c:v>
                </c:pt>
                <c:pt idx="18548">
                  <c:v>25.556867910000001</c:v>
                </c:pt>
                <c:pt idx="18549">
                  <c:v>25.022302639999999</c:v>
                </c:pt>
                <c:pt idx="18550">
                  <c:v>24.732604559999999</c:v>
                </c:pt>
                <c:pt idx="18551">
                  <c:v>22.691850389999999</c:v>
                </c:pt>
                <c:pt idx="18552">
                  <c:v>22.33587172</c:v>
                </c:pt>
                <c:pt idx="18553">
                  <c:v>21.471211149999998</c:v>
                </c:pt>
                <c:pt idx="18554">
                  <c:v>20.79945223</c:v>
                </c:pt>
                <c:pt idx="18555">
                  <c:v>20.419033290000002</c:v>
                </c:pt>
                <c:pt idx="18556">
                  <c:v>20.776731529999999</c:v>
                </c:pt>
                <c:pt idx="18557">
                  <c:v>22.109615269999999</c:v>
                </c:pt>
                <c:pt idx="18558">
                  <c:v>22.52213588</c:v>
                </c:pt>
                <c:pt idx="18559">
                  <c:v>22.7737327</c:v>
                </c:pt>
                <c:pt idx="18560">
                  <c:v>23.011340100000002</c:v>
                </c:pt>
                <c:pt idx="18561">
                  <c:v>23.284004360000001</c:v>
                </c:pt>
                <c:pt idx="18562">
                  <c:v>23.008253610000001</c:v>
                </c:pt>
                <c:pt idx="18563">
                  <c:v>22.782445580000001</c:v>
                </c:pt>
                <c:pt idx="18564">
                  <c:v>21.855543300000001</c:v>
                </c:pt>
                <c:pt idx="18565">
                  <c:v>21.83192494</c:v>
                </c:pt>
                <c:pt idx="18566">
                  <c:v>20.631838370000001</c:v>
                </c:pt>
                <c:pt idx="18567">
                  <c:v>18.0092967</c:v>
                </c:pt>
                <c:pt idx="18568">
                  <c:v>16.2377088</c:v>
                </c:pt>
                <c:pt idx="18569">
                  <c:v>15.734999269999999</c:v>
                </c:pt>
                <c:pt idx="18570">
                  <c:v>16.24216285</c:v>
                </c:pt>
                <c:pt idx="18571">
                  <c:v>16.153684429999998</c:v>
                </c:pt>
                <c:pt idx="18572">
                  <c:v>16.922554130000002</c:v>
                </c:pt>
                <c:pt idx="18573">
                  <c:v>12.933293709999999</c:v>
                </c:pt>
                <c:pt idx="18574">
                  <c:v>13.91663408</c:v>
                </c:pt>
                <c:pt idx="18575">
                  <c:v>14.93953703</c:v>
                </c:pt>
                <c:pt idx="18576">
                  <c:v>16.076043689999999</c:v>
                </c:pt>
                <c:pt idx="18577">
                  <c:v>16.747436180000001</c:v>
                </c:pt>
                <c:pt idx="18578">
                  <c:v>16.654295879999999</c:v>
                </c:pt>
                <c:pt idx="18579">
                  <c:v>16.676519299999999</c:v>
                </c:pt>
                <c:pt idx="18580">
                  <c:v>16.830626120000002</c:v>
                </c:pt>
                <c:pt idx="18581">
                  <c:v>16.491452800000001</c:v>
                </c:pt>
                <c:pt idx="18582">
                  <c:v>17.639633459999999</c:v>
                </c:pt>
                <c:pt idx="18583">
                  <c:v>18.647064459999999</c:v>
                </c:pt>
                <c:pt idx="18584">
                  <c:v>19.153159909999999</c:v>
                </c:pt>
                <c:pt idx="18585">
                  <c:v>18.66969228</c:v>
                </c:pt>
                <c:pt idx="18586">
                  <c:v>17.53127976</c:v>
                </c:pt>
                <c:pt idx="18587">
                  <c:v>17.751752499999998</c:v>
                </c:pt>
                <c:pt idx="18588">
                  <c:v>17.769467200000001</c:v>
                </c:pt>
                <c:pt idx="18589">
                  <c:v>17.94601784</c:v>
                </c:pt>
                <c:pt idx="18590">
                  <c:v>18.501182889999999</c:v>
                </c:pt>
                <c:pt idx="18591">
                  <c:v>18.697104360000001</c:v>
                </c:pt>
                <c:pt idx="18592">
                  <c:v>20.147750500000001</c:v>
                </c:pt>
                <c:pt idx="18593">
                  <c:v>22.112174769999999</c:v>
                </c:pt>
                <c:pt idx="18594">
                  <c:v>22.980031189999998</c:v>
                </c:pt>
                <c:pt idx="18595">
                  <c:v>23.724819360000001</c:v>
                </c:pt>
                <c:pt idx="18596">
                  <c:v>23.750264399999999</c:v>
                </c:pt>
                <c:pt idx="18597">
                  <c:v>23.760302599999999</c:v>
                </c:pt>
                <c:pt idx="18598">
                  <c:v>23.646224889999999</c:v>
                </c:pt>
                <c:pt idx="18599">
                  <c:v>23.279566110000001</c:v>
                </c:pt>
                <c:pt idx="18600">
                  <c:v>22.592632340000002</c:v>
                </c:pt>
                <c:pt idx="18601">
                  <c:v>22.19053096</c:v>
                </c:pt>
                <c:pt idx="18602">
                  <c:v>21.624715890000001</c:v>
                </c:pt>
                <c:pt idx="18603">
                  <c:v>21.777617429999999</c:v>
                </c:pt>
                <c:pt idx="18604">
                  <c:v>22.747515960000001</c:v>
                </c:pt>
                <c:pt idx="18605">
                  <c:v>22.4667855</c:v>
                </c:pt>
                <c:pt idx="18606">
                  <c:v>21.812876599999999</c:v>
                </c:pt>
                <c:pt idx="18607">
                  <c:v>21.653338399999999</c:v>
                </c:pt>
                <c:pt idx="18608">
                  <c:v>21.816907449999999</c:v>
                </c:pt>
                <c:pt idx="18609">
                  <c:v>22.31643532</c:v>
                </c:pt>
                <c:pt idx="18610">
                  <c:v>22.533614709999998</c:v>
                </c:pt>
                <c:pt idx="18611">
                  <c:v>21.948319550000001</c:v>
                </c:pt>
                <c:pt idx="18612">
                  <c:v>22.608217209999999</c:v>
                </c:pt>
                <c:pt idx="18613">
                  <c:v>22.327551339999999</c:v>
                </c:pt>
                <c:pt idx="18614">
                  <c:v>23.3115931</c:v>
                </c:pt>
                <c:pt idx="18615">
                  <c:v>22.6109033</c:v>
                </c:pt>
                <c:pt idx="18616">
                  <c:v>23.025313300000001</c:v>
                </c:pt>
                <c:pt idx="18617">
                  <c:v>23.27734251</c:v>
                </c:pt>
                <c:pt idx="18618">
                  <c:v>22.677729459999998</c:v>
                </c:pt>
                <c:pt idx="18619">
                  <c:v>22.82374055</c:v>
                </c:pt>
                <c:pt idx="18620">
                  <c:v>22.915188449999999</c:v>
                </c:pt>
                <c:pt idx="18621">
                  <c:v>22.3094085</c:v>
                </c:pt>
                <c:pt idx="18622">
                  <c:v>22.31553692</c:v>
                </c:pt>
                <c:pt idx="18623">
                  <c:v>22.000944</c:v>
                </c:pt>
                <c:pt idx="18624">
                  <c:v>21.39607706</c:v>
                </c:pt>
                <c:pt idx="18625">
                  <c:v>21.480538249999999</c:v>
                </c:pt>
                <c:pt idx="18626">
                  <c:v>21.35983122</c:v>
                </c:pt>
                <c:pt idx="18627">
                  <c:v>20.909824180000001</c:v>
                </c:pt>
                <c:pt idx="18628">
                  <c:v>20.955352449999999</c:v>
                </c:pt>
                <c:pt idx="18629">
                  <c:v>21.04368418</c:v>
                </c:pt>
                <c:pt idx="18630">
                  <c:v>21.237907570000001</c:v>
                </c:pt>
                <c:pt idx="18631">
                  <c:v>21.65474828</c:v>
                </c:pt>
                <c:pt idx="18632">
                  <c:v>21.447431569999999</c:v>
                </c:pt>
                <c:pt idx="18633">
                  <c:v>21.256712010000001</c:v>
                </c:pt>
                <c:pt idx="18634">
                  <c:v>21.147673260000001</c:v>
                </c:pt>
                <c:pt idx="18635">
                  <c:v>21.32077997</c:v>
                </c:pt>
                <c:pt idx="18636">
                  <c:v>21.516987159999999</c:v>
                </c:pt>
                <c:pt idx="18637">
                  <c:v>21.9895207</c:v>
                </c:pt>
                <c:pt idx="18638">
                  <c:v>22.190209840000001</c:v>
                </c:pt>
                <c:pt idx="18639">
                  <c:v>22.131670629999999</c:v>
                </c:pt>
                <c:pt idx="18640">
                  <c:v>21.648083849999999</c:v>
                </c:pt>
                <c:pt idx="18641">
                  <c:v>22.375527980000001</c:v>
                </c:pt>
                <c:pt idx="18642">
                  <c:v>23.259210700000001</c:v>
                </c:pt>
                <c:pt idx="18643">
                  <c:v>24.059743659999999</c:v>
                </c:pt>
                <c:pt idx="18644">
                  <c:v>24.71874038</c:v>
                </c:pt>
                <c:pt idx="18645">
                  <c:v>25.223567599999999</c:v>
                </c:pt>
                <c:pt idx="18646">
                  <c:v>25.572545420000001</c:v>
                </c:pt>
                <c:pt idx="18647">
                  <c:v>25.884395730000001</c:v>
                </c:pt>
                <c:pt idx="18648">
                  <c:v>26.026137080000002</c:v>
                </c:pt>
                <c:pt idx="18649">
                  <c:v>25.731598160000001</c:v>
                </c:pt>
                <c:pt idx="18650">
                  <c:v>25.066456089999999</c:v>
                </c:pt>
                <c:pt idx="18651">
                  <c:v>24.919300839999998</c:v>
                </c:pt>
                <c:pt idx="18652">
                  <c:v>25.09010413</c:v>
                </c:pt>
                <c:pt idx="18653">
                  <c:v>25.407997160000001</c:v>
                </c:pt>
                <c:pt idx="18654">
                  <c:v>25.3517084</c:v>
                </c:pt>
                <c:pt idx="18655">
                  <c:v>25.628379540000001</c:v>
                </c:pt>
                <c:pt idx="18656">
                  <c:v>25.787693560000001</c:v>
                </c:pt>
                <c:pt idx="18657">
                  <c:v>25.479567920000001</c:v>
                </c:pt>
                <c:pt idx="18658">
                  <c:v>25.30463967</c:v>
                </c:pt>
                <c:pt idx="18659">
                  <c:v>25.127376819999999</c:v>
                </c:pt>
                <c:pt idx="18660">
                  <c:v>25.332615879999999</c:v>
                </c:pt>
                <c:pt idx="18661">
                  <c:v>25.639323869999998</c:v>
                </c:pt>
                <c:pt idx="18662">
                  <c:v>25.896146699999999</c:v>
                </c:pt>
                <c:pt idx="18663">
                  <c:v>25.944746760000001</c:v>
                </c:pt>
                <c:pt idx="18664">
                  <c:v>25.926530979999999</c:v>
                </c:pt>
                <c:pt idx="18665">
                  <c:v>25.191926110000001</c:v>
                </c:pt>
                <c:pt idx="18666">
                  <c:v>24.73886748</c:v>
                </c:pt>
                <c:pt idx="18667">
                  <c:v>24.31720494</c:v>
                </c:pt>
                <c:pt idx="18668">
                  <c:v>23.616618500000001</c:v>
                </c:pt>
                <c:pt idx="18669">
                  <c:v>22.92139817</c:v>
                </c:pt>
                <c:pt idx="18670">
                  <c:v>22.055691100000001</c:v>
                </c:pt>
                <c:pt idx="18671">
                  <c:v>22.498387709999999</c:v>
                </c:pt>
                <c:pt idx="18672">
                  <c:v>21.15399077</c:v>
                </c:pt>
                <c:pt idx="18673">
                  <c:v>20.739536680000001</c:v>
                </c:pt>
                <c:pt idx="18674">
                  <c:v>20.485803480000001</c:v>
                </c:pt>
                <c:pt idx="18675">
                  <c:v>19.888804870000001</c:v>
                </c:pt>
                <c:pt idx="18676">
                  <c:v>19.602049180000002</c:v>
                </c:pt>
                <c:pt idx="18677">
                  <c:v>19.019417799999999</c:v>
                </c:pt>
                <c:pt idx="18678">
                  <c:v>19.564592340000001</c:v>
                </c:pt>
                <c:pt idx="18679">
                  <c:v>20.51900668</c:v>
                </c:pt>
                <c:pt idx="18680">
                  <c:v>21.401083880000002</c:v>
                </c:pt>
                <c:pt idx="18681">
                  <c:v>21.848616310000001</c:v>
                </c:pt>
                <c:pt idx="18682">
                  <c:v>21.72314467</c:v>
                </c:pt>
                <c:pt idx="18683">
                  <c:v>22.295848240000002</c:v>
                </c:pt>
                <c:pt idx="18684">
                  <c:v>22.24084418</c:v>
                </c:pt>
                <c:pt idx="18685">
                  <c:v>22.867056699999999</c:v>
                </c:pt>
                <c:pt idx="18686">
                  <c:v>23.22885613</c:v>
                </c:pt>
                <c:pt idx="18687">
                  <c:v>23.315373739999998</c:v>
                </c:pt>
                <c:pt idx="18688">
                  <c:v>23.864367359999999</c:v>
                </c:pt>
                <c:pt idx="18689">
                  <c:v>24.86546118</c:v>
                </c:pt>
                <c:pt idx="18690">
                  <c:v>25.19614606</c:v>
                </c:pt>
                <c:pt idx="18691">
                  <c:v>25.655215370000001</c:v>
                </c:pt>
                <c:pt idx="18692">
                  <c:v>25.917766409999999</c:v>
                </c:pt>
                <c:pt idx="18693">
                  <c:v>25.869152979999999</c:v>
                </c:pt>
                <c:pt idx="18694">
                  <c:v>25.947778119999999</c:v>
                </c:pt>
                <c:pt idx="18695">
                  <c:v>26.19027097</c:v>
                </c:pt>
                <c:pt idx="18696">
                  <c:v>25.93999097</c:v>
                </c:pt>
                <c:pt idx="18697">
                  <c:v>26.023269450000001</c:v>
                </c:pt>
                <c:pt idx="18698">
                  <c:v>25.83176018</c:v>
                </c:pt>
                <c:pt idx="18699">
                  <c:v>25.499652730000001</c:v>
                </c:pt>
                <c:pt idx="18700">
                  <c:v>25.394103569999999</c:v>
                </c:pt>
                <c:pt idx="18701">
                  <c:v>25.540886</c:v>
                </c:pt>
                <c:pt idx="18702">
                  <c:v>25.70789435</c:v>
                </c:pt>
                <c:pt idx="18703">
                  <c:v>25.612448029999999</c:v>
                </c:pt>
                <c:pt idx="18704">
                  <c:v>25.90109524</c:v>
                </c:pt>
                <c:pt idx="18705">
                  <c:v>26.060194020000001</c:v>
                </c:pt>
                <c:pt idx="18706">
                  <c:v>26.245235650000001</c:v>
                </c:pt>
                <c:pt idx="18707">
                  <c:v>26.190772370000001</c:v>
                </c:pt>
                <c:pt idx="18708">
                  <c:v>25.717510099999998</c:v>
                </c:pt>
                <c:pt idx="18709">
                  <c:v>25.454106190000001</c:v>
                </c:pt>
                <c:pt idx="18710">
                  <c:v>25.19226742</c:v>
                </c:pt>
                <c:pt idx="18711">
                  <c:v>25.440631369999998</c:v>
                </c:pt>
                <c:pt idx="18712">
                  <c:v>25.876746090000001</c:v>
                </c:pt>
                <c:pt idx="18713">
                  <c:v>25.78595756</c:v>
                </c:pt>
                <c:pt idx="18714">
                  <c:v>25.278220149999999</c:v>
                </c:pt>
                <c:pt idx="18715">
                  <c:v>24.747184650000001</c:v>
                </c:pt>
                <c:pt idx="18716">
                  <c:v>23.811309949999998</c:v>
                </c:pt>
                <c:pt idx="18717">
                  <c:v>23.237976060000001</c:v>
                </c:pt>
                <c:pt idx="18718">
                  <c:v>23.137143760000001</c:v>
                </c:pt>
                <c:pt idx="18719">
                  <c:v>22.67313729</c:v>
                </c:pt>
                <c:pt idx="18720">
                  <c:v>21.98644226</c:v>
                </c:pt>
                <c:pt idx="18721">
                  <c:v>21.78454039</c:v>
                </c:pt>
                <c:pt idx="18722">
                  <c:v>21.655124430000001</c:v>
                </c:pt>
                <c:pt idx="18723">
                  <c:v>21.218005389999998</c:v>
                </c:pt>
                <c:pt idx="18724">
                  <c:v>20.64958558</c:v>
                </c:pt>
                <c:pt idx="18725">
                  <c:v>20.780795699999999</c:v>
                </c:pt>
                <c:pt idx="18726">
                  <c:v>20.047395359999999</c:v>
                </c:pt>
                <c:pt idx="18727">
                  <c:v>20.615004769999999</c:v>
                </c:pt>
                <c:pt idx="18728">
                  <c:v>20.86250592</c:v>
                </c:pt>
                <c:pt idx="18729">
                  <c:v>21.723994659999999</c:v>
                </c:pt>
                <c:pt idx="18730">
                  <c:v>21.85132093</c:v>
                </c:pt>
                <c:pt idx="18731">
                  <c:v>22.16771103</c:v>
                </c:pt>
                <c:pt idx="18732">
                  <c:v>22.121197989999999</c:v>
                </c:pt>
                <c:pt idx="18733">
                  <c:v>22.089217869999999</c:v>
                </c:pt>
                <c:pt idx="18734">
                  <c:v>21.921058519999999</c:v>
                </c:pt>
                <c:pt idx="18735">
                  <c:v>22.965642320000001</c:v>
                </c:pt>
                <c:pt idx="18736">
                  <c:v>23.865043490000001</c:v>
                </c:pt>
                <c:pt idx="18737">
                  <c:v>24.933404970000002</c:v>
                </c:pt>
                <c:pt idx="18738">
                  <c:v>25.784697420000001</c:v>
                </c:pt>
                <c:pt idx="18739">
                  <c:v>26.262698159999999</c:v>
                </c:pt>
                <c:pt idx="18740">
                  <c:v>26.23040786</c:v>
                </c:pt>
                <c:pt idx="18741">
                  <c:v>26.368740590000002</c:v>
                </c:pt>
                <c:pt idx="18742">
                  <c:v>26.824378549999999</c:v>
                </c:pt>
                <c:pt idx="18743">
                  <c:v>24.71501773</c:v>
                </c:pt>
                <c:pt idx="18744">
                  <c:v>24.627204169999999</c:v>
                </c:pt>
                <c:pt idx="18745">
                  <c:v>26.312362350000001</c:v>
                </c:pt>
                <c:pt idx="18746">
                  <c:v>26.600070989999999</c:v>
                </c:pt>
                <c:pt idx="18747">
                  <c:v>26.0489237</c:v>
                </c:pt>
                <c:pt idx="18748">
                  <c:v>26.089258310000002</c:v>
                </c:pt>
                <c:pt idx="18749">
                  <c:v>25.131339579999999</c:v>
                </c:pt>
                <c:pt idx="18750">
                  <c:v>23.355903900000001</c:v>
                </c:pt>
                <c:pt idx="18751">
                  <c:v>20.672712529999998</c:v>
                </c:pt>
                <c:pt idx="18752">
                  <c:v>18.893348629999998</c:v>
                </c:pt>
                <c:pt idx="18753">
                  <c:v>20.69057329</c:v>
                </c:pt>
                <c:pt idx="18754">
                  <c:v>20.66799353</c:v>
                </c:pt>
                <c:pt idx="18755">
                  <c:v>17.89212307</c:v>
                </c:pt>
                <c:pt idx="18756">
                  <c:v>16.737330709999998</c:v>
                </c:pt>
                <c:pt idx="18757">
                  <c:v>19.253436359999998</c:v>
                </c:pt>
                <c:pt idx="18758">
                  <c:v>22.058140049999999</c:v>
                </c:pt>
                <c:pt idx="18759">
                  <c:v>23.06442127</c:v>
                </c:pt>
                <c:pt idx="18760">
                  <c:v>24.59610108</c:v>
                </c:pt>
                <c:pt idx="18761">
                  <c:v>25.581728290000001</c:v>
                </c:pt>
                <c:pt idx="18762">
                  <c:v>25.117684929999999</c:v>
                </c:pt>
                <c:pt idx="18763">
                  <c:v>25.013209029999999</c:v>
                </c:pt>
                <c:pt idx="18764">
                  <c:v>24.193898839999999</c:v>
                </c:pt>
                <c:pt idx="18765">
                  <c:v>22.911100730000001</c:v>
                </c:pt>
                <c:pt idx="18766">
                  <c:v>21.433251469999998</c:v>
                </c:pt>
                <c:pt idx="18767">
                  <c:v>21.528873659999999</c:v>
                </c:pt>
                <c:pt idx="18768">
                  <c:v>21.24641102</c:v>
                </c:pt>
                <c:pt idx="18769">
                  <c:v>20.585916139999998</c:v>
                </c:pt>
                <c:pt idx="18770">
                  <c:v>20.00660345</c:v>
                </c:pt>
                <c:pt idx="18771">
                  <c:v>19.528703140000001</c:v>
                </c:pt>
                <c:pt idx="18772">
                  <c:v>18.491636320000001</c:v>
                </c:pt>
                <c:pt idx="18773">
                  <c:v>17.981112540000002</c:v>
                </c:pt>
                <c:pt idx="18774">
                  <c:v>17.118216</c:v>
                </c:pt>
                <c:pt idx="18775">
                  <c:v>16.650660859999999</c:v>
                </c:pt>
                <c:pt idx="18776">
                  <c:v>16.051514879999999</c:v>
                </c:pt>
                <c:pt idx="18777">
                  <c:v>14.2230916</c:v>
                </c:pt>
                <c:pt idx="18778">
                  <c:v>13.38687794</c:v>
                </c:pt>
                <c:pt idx="18779">
                  <c:v>13.13507083</c:v>
                </c:pt>
                <c:pt idx="18780">
                  <c:v>15.83680654</c:v>
                </c:pt>
                <c:pt idx="18781">
                  <c:v>17.24934343</c:v>
                </c:pt>
                <c:pt idx="18782">
                  <c:v>17.534273580000001</c:v>
                </c:pt>
                <c:pt idx="18783">
                  <c:v>18.141774529999999</c:v>
                </c:pt>
                <c:pt idx="18784">
                  <c:v>20.474568810000001</c:v>
                </c:pt>
                <c:pt idx="18785">
                  <c:v>20.049323489999999</c:v>
                </c:pt>
                <c:pt idx="18786">
                  <c:v>21.617146470000002</c:v>
                </c:pt>
                <c:pt idx="18787">
                  <c:v>22.040358269999999</c:v>
                </c:pt>
                <c:pt idx="18788">
                  <c:v>20.757937649999999</c:v>
                </c:pt>
                <c:pt idx="18789">
                  <c:v>19.069576139999999</c:v>
                </c:pt>
                <c:pt idx="18790">
                  <c:v>17.274972309999999</c:v>
                </c:pt>
                <c:pt idx="18791">
                  <c:v>16.5602734</c:v>
                </c:pt>
                <c:pt idx="18792">
                  <c:v>14.65699146</c:v>
                </c:pt>
                <c:pt idx="18793">
                  <c:v>13.539763389999999</c:v>
                </c:pt>
                <c:pt idx="18794">
                  <c:v>12.55196703</c:v>
                </c:pt>
                <c:pt idx="18795">
                  <c:v>12.13990218</c:v>
                </c:pt>
                <c:pt idx="18796">
                  <c:v>12.33138774</c:v>
                </c:pt>
                <c:pt idx="18797">
                  <c:v>12.30016912</c:v>
                </c:pt>
                <c:pt idx="18798">
                  <c:v>12.05524067</c:v>
                </c:pt>
                <c:pt idx="18799">
                  <c:v>11.99269198</c:v>
                </c:pt>
                <c:pt idx="18800">
                  <c:v>12.127537329999999</c:v>
                </c:pt>
                <c:pt idx="18801">
                  <c:v>12.0834382</c:v>
                </c:pt>
                <c:pt idx="18802">
                  <c:v>12.01279911</c:v>
                </c:pt>
                <c:pt idx="18803">
                  <c:v>11.980274100000001</c:v>
                </c:pt>
                <c:pt idx="18804">
                  <c:v>11.905104939999999</c:v>
                </c:pt>
                <c:pt idx="18805">
                  <c:v>11.984051210000001</c:v>
                </c:pt>
                <c:pt idx="18806">
                  <c:v>12.015693049999999</c:v>
                </c:pt>
                <c:pt idx="18807">
                  <c:v>12.16773167</c:v>
                </c:pt>
                <c:pt idx="18808">
                  <c:v>12.30671654</c:v>
                </c:pt>
                <c:pt idx="18809">
                  <c:v>12.26592795</c:v>
                </c:pt>
                <c:pt idx="18810">
                  <c:v>12.373985279999999</c:v>
                </c:pt>
                <c:pt idx="18811">
                  <c:v>12.3629</c:v>
                </c:pt>
                <c:pt idx="18812">
                  <c:v>13.445580789999999</c:v>
                </c:pt>
                <c:pt idx="18813">
                  <c:v>16.277306490000001</c:v>
                </c:pt>
                <c:pt idx="18814">
                  <c:v>18.571769539999998</c:v>
                </c:pt>
                <c:pt idx="18815">
                  <c:v>17.29081936</c:v>
                </c:pt>
                <c:pt idx="18816">
                  <c:v>17.595934490000001</c:v>
                </c:pt>
                <c:pt idx="18817">
                  <c:v>15.25507533</c:v>
                </c:pt>
                <c:pt idx="18818">
                  <c:v>15.426571490000001</c:v>
                </c:pt>
                <c:pt idx="18819">
                  <c:v>16.800163940000001</c:v>
                </c:pt>
                <c:pt idx="18820">
                  <c:v>17.14188008</c:v>
                </c:pt>
                <c:pt idx="18821">
                  <c:v>16.963354679999998</c:v>
                </c:pt>
                <c:pt idx="18822">
                  <c:v>17.724910019999999</c:v>
                </c:pt>
                <c:pt idx="18823">
                  <c:v>18.19002661</c:v>
                </c:pt>
                <c:pt idx="18824">
                  <c:v>18.759432060000002</c:v>
                </c:pt>
                <c:pt idx="18825">
                  <c:v>19.072499539999999</c:v>
                </c:pt>
                <c:pt idx="18826">
                  <c:v>18.439656830000001</c:v>
                </c:pt>
                <c:pt idx="18827">
                  <c:v>18.718648380000001</c:v>
                </c:pt>
                <c:pt idx="18828">
                  <c:v>18.379438969999999</c:v>
                </c:pt>
                <c:pt idx="18829">
                  <c:v>17.24897249</c:v>
                </c:pt>
                <c:pt idx="18830">
                  <c:v>17.4709507</c:v>
                </c:pt>
                <c:pt idx="18831">
                  <c:v>18.317835129999999</c:v>
                </c:pt>
                <c:pt idx="18832">
                  <c:v>19.822487460000001</c:v>
                </c:pt>
                <c:pt idx="18833">
                  <c:v>20.487471800000002</c:v>
                </c:pt>
                <c:pt idx="18834">
                  <c:v>19.61012478</c:v>
                </c:pt>
                <c:pt idx="18835">
                  <c:v>20.116836190000001</c:v>
                </c:pt>
                <c:pt idx="18836">
                  <c:v>20.246784699999999</c:v>
                </c:pt>
                <c:pt idx="18837">
                  <c:v>19.130423180000001</c:v>
                </c:pt>
                <c:pt idx="18838">
                  <c:v>15.64716267</c:v>
                </c:pt>
                <c:pt idx="18839">
                  <c:v>14.13981323</c:v>
                </c:pt>
                <c:pt idx="18840">
                  <c:v>13.198677999999999</c:v>
                </c:pt>
                <c:pt idx="18841">
                  <c:v>12.04956556</c:v>
                </c:pt>
                <c:pt idx="18842">
                  <c:v>11.199939840000001</c:v>
                </c:pt>
                <c:pt idx="18843">
                  <c:v>10.256522500000001</c:v>
                </c:pt>
                <c:pt idx="18844">
                  <c:v>9.5253460440000008</c:v>
                </c:pt>
                <c:pt idx="18845">
                  <c:v>9.2188004540000001</c:v>
                </c:pt>
                <c:pt idx="18846">
                  <c:v>9.070705147</c:v>
                </c:pt>
                <c:pt idx="18847">
                  <c:v>8.9614731810000006</c:v>
                </c:pt>
                <c:pt idx="18848">
                  <c:v>8.9644016569999998</c:v>
                </c:pt>
                <c:pt idx="18849">
                  <c:v>9.4274008640000009</c:v>
                </c:pt>
                <c:pt idx="18850">
                  <c:v>9.8842062029999997</c:v>
                </c:pt>
                <c:pt idx="18851">
                  <c:v>9.7116922809999995</c:v>
                </c:pt>
                <c:pt idx="18852">
                  <c:v>9.2783853779999994</c:v>
                </c:pt>
                <c:pt idx="18853">
                  <c:v>9.1630355100000003</c:v>
                </c:pt>
                <c:pt idx="18854">
                  <c:v>9.6026326700000002</c:v>
                </c:pt>
                <c:pt idx="18855">
                  <c:v>14.530418729999999</c:v>
                </c:pt>
                <c:pt idx="18856">
                  <c:v>8.9768683500000002</c:v>
                </c:pt>
                <c:pt idx="18857">
                  <c:v>9.00507335</c:v>
                </c:pt>
                <c:pt idx="18858">
                  <c:v>8.9935905619999996</c:v>
                </c:pt>
                <c:pt idx="18859">
                  <c:v>9.4663313710000008</c:v>
                </c:pt>
                <c:pt idx="18860">
                  <c:v>11.3133439</c:v>
                </c:pt>
                <c:pt idx="18861">
                  <c:v>13.88183926</c:v>
                </c:pt>
                <c:pt idx="18862">
                  <c:v>16.175591799999999</c:v>
                </c:pt>
                <c:pt idx="18863">
                  <c:v>16.565016190000001</c:v>
                </c:pt>
                <c:pt idx="18864">
                  <c:v>17.430357799999999</c:v>
                </c:pt>
                <c:pt idx="18865">
                  <c:v>19.602016559999999</c:v>
                </c:pt>
                <c:pt idx="18866">
                  <c:v>19.84528663</c:v>
                </c:pt>
                <c:pt idx="18867">
                  <c:v>18.5117534</c:v>
                </c:pt>
                <c:pt idx="18868">
                  <c:v>17.935803880000002</c:v>
                </c:pt>
                <c:pt idx="18869">
                  <c:v>18.915726299999999</c:v>
                </c:pt>
                <c:pt idx="18870">
                  <c:v>19.399816399999999</c:v>
                </c:pt>
                <c:pt idx="18871">
                  <c:v>19.97564758</c:v>
                </c:pt>
                <c:pt idx="18872">
                  <c:v>21.14799468</c:v>
                </c:pt>
                <c:pt idx="18873">
                  <c:v>20.81563663</c:v>
                </c:pt>
                <c:pt idx="18874">
                  <c:v>19.909344399999998</c:v>
                </c:pt>
                <c:pt idx="18875">
                  <c:v>18.735083159999999</c:v>
                </c:pt>
                <c:pt idx="18876">
                  <c:v>17.771815490000002</c:v>
                </c:pt>
                <c:pt idx="18877">
                  <c:v>17.696258</c:v>
                </c:pt>
                <c:pt idx="18878">
                  <c:v>17.979586309999998</c:v>
                </c:pt>
                <c:pt idx="18879">
                  <c:v>18.418903499999999</c:v>
                </c:pt>
                <c:pt idx="18880">
                  <c:v>19.914637370000001</c:v>
                </c:pt>
                <c:pt idx="18881">
                  <c:v>21.05703334</c:v>
                </c:pt>
                <c:pt idx="18882">
                  <c:v>21.738963330000001</c:v>
                </c:pt>
                <c:pt idx="18883">
                  <c:v>21.766647119999998</c:v>
                </c:pt>
                <c:pt idx="18884">
                  <c:v>21.118034690000002</c:v>
                </c:pt>
                <c:pt idx="18885">
                  <c:v>20.12101049</c:v>
                </c:pt>
                <c:pt idx="18886">
                  <c:v>18.22553899</c:v>
                </c:pt>
                <c:pt idx="18887">
                  <c:v>16.249542949999999</c:v>
                </c:pt>
                <c:pt idx="18888">
                  <c:v>14.29911272</c:v>
                </c:pt>
                <c:pt idx="18889">
                  <c:v>12.389278109999999</c:v>
                </c:pt>
                <c:pt idx="18890">
                  <c:v>11.502803889999999</c:v>
                </c:pt>
                <c:pt idx="18891">
                  <c:v>11.42826436</c:v>
                </c:pt>
                <c:pt idx="18892">
                  <c:v>16.49387626</c:v>
                </c:pt>
                <c:pt idx="18893">
                  <c:v>22.204223089999999</c:v>
                </c:pt>
                <c:pt idx="18894">
                  <c:v>22.549595660000001</c:v>
                </c:pt>
                <c:pt idx="18895">
                  <c:v>22.135948190000001</c:v>
                </c:pt>
                <c:pt idx="18896">
                  <c:v>23.282588149999999</c:v>
                </c:pt>
                <c:pt idx="18897">
                  <c:v>22.980953530000001</c:v>
                </c:pt>
                <c:pt idx="18898">
                  <c:v>24.211644639999999</c:v>
                </c:pt>
                <c:pt idx="18899">
                  <c:v>24.439053439999999</c:v>
                </c:pt>
                <c:pt idx="18900">
                  <c:v>24.800219630000001</c:v>
                </c:pt>
                <c:pt idx="18901">
                  <c:v>25.18825622</c:v>
                </c:pt>
                <c:pt idx="18902">
                  <c:v>25.472752329999999</c:v>
                </c:pt>
                <c:pt idx="18903">
                  <c:v>25.761120559999998</c:v>
                </c:pt>
                <c:pt idx="18904">
                  <c:v>25.993582910000001</c:v>
                </c:pt>
                <c:pt idx="18905">
                  <c:v>25.62536605</c:v>
                </c:pt>
                <c:pt idx="18906">
                  <c:v>24.633843769999999</c:v>
                </c:pt>
                <c:pt idx="18907">
                  <c:v>24.253752949999999</c:v>
                </c:pt>
                <c:pt idx="18908">
                  <c:v>23.407607639999998</c:v>
                </c:pt>
                <c:pt idx="18909">
                  <c:v>22.486123559999999</c:v>
                </c:pt>
                <c:pt idx="18910">
                  <c:v>22.058281430000001</c:v>
                </c:pt>
                <c:pt idx="18911">
                  <c:v>21.006304199999999</c:v>
                </c:pt>
                <c:pt idx="18912">
                  <c:v>21.029529610000001</c:v>
                </c:pt>
                <c:pt idx="18913">
                  <c:v>21.5632029</c:v>
                </c:pt>
                <c:pt idx="18914">
                  <c:v>20.761985580000001</c:v>
                </c:pt>
                <c:pt idx="18915">
                  <c:v>18.58743282</c:v>
                </c:pt>
                <c:pt idx="18916">
                  <c:v>17.883589019999999</c:v>
                </c:pt>
                <c:pt idx="18917">
                  <c:v>16.418329230000001</c:v>
                </c:pt>
                <c:pt idx="18918">
                  <c:v>16.024918509999999</c:v>
                </c:pt>
                <c:pt idx="18919">
                  <c:v>15.45723201</c:v>
                </c:pt>
                <c:pt idx="18920">
                  <c:v>14.62010944</c:v>
                </c:pt>
                <c:pt idx="18921">
                  <c:v>13.770658920000001</c:v>
                </c:pt>
                <c:pt idx="18922">
                  <c:v>12.856475509999999</c:v>
                </c:pt>
                <c:pt idx="18923">
                  <c:v>12.808873220000001</c:v>
                </c:pt>
                <c:pt idx="18924">
                  <c:v>13.28481405</c:v>
                </c:pt>
                <c:pt idx="18925">
                  <c:v>13.795284519999999</c:v>
                </c:pt>
                <c:pt idx="18926">
                  <c:v>14.4556919</c:v>
                </c:pt>
                <c:pt idx="18927">
                  <c:v>15.15701533</c:v>
                </c:pt>
                <c:pt idx="18928">
                  <c:v>17.325491599999999</c:v>
                </c:pt>
                <c:pt idx="18929">
                  <c:v>19.4462516</c:v>
                </c:pt>
                <c:pt idx="18930">
                  <c:v>21.772694179999998</c:v>
                </c:pt>
                <c:pt idx="18931">
                  <c:v>22.784348099999999</c:v>
                </c:pt>
                <c:pt idx="18932">
                  <c:v>22.53890801</c:v>
                </c:pt>
                <c:pt idx="18933">
                  <c:v>22.455919430000002</c:v>
                </c:pt>
                <c:pt idx="18934">
                  <c:v>22.7339345</c:v>
                </c:pt>
                <c:pt idx="18935">
                  <c:v>22.814478080000001</c:v>
                </c:pt>
                <c:pt idx="18936">
                  <c:v>22.769471540000001</c:v>
                </c:pt>
                <c:pt idx="18937">
                  <c:v>22.580051229999999</c:v>
                </c:pt>
                <c:pt idx="18938">
                  <c:v>22.599941279999999</c:v>
                </c:pt>
                <c:pt idx="18939">
                  <c:v>22.664744420000002</c:v>
                </c:pt>
                <c:pt idx="18940">
                  <c:v>22.85211121</c:v>
                </c:pt>
                <c:pt idx="18941">
                  <c:v>23.005998250000001</c:v>
                </c:pt>
                <c:pt idx="18942">
                  <c:v>22.939478829999999</c:v>
                </c:pt>
                <c:pt idx="18943">
                  <c:v>22.87712118</c:v>
                </c:pt>
                <c:pt idx="18944">
                  <c:v>22.814147630000001</c:v>
                </c:pt>
                <c:pt idx="18945">
                  <c:v>22.911263609999999</c:v>
                </c:pt>
                <c:pt idx="18946">
                  <c:v>22.91082784</c:v>
                </c:pt>
                <c:pt idx="18947">
                  <c:v>22.936828299999998</c:v>
                </c:pt>
                <c:pt idx="18948">
                  <c:v>22.65511102</c:v>
                </c:pt>
                <c:pt idx="18949">
                  <c:v>23.177020429999999</c:v>
                </c:pt>
                <c:pt idx="18950">
                  <c:v>23.147020980000001</c:v>
                </c:pt>
                <c:pt idx="18951">
                  <c:v>22.999831409999999</c:v>
                </c:pt>
                <c:pt idx="18952">
                  <c:v>23.25828929</c:v>
                </c:pt>
                <c:pt idx="18953">
                  <c:v>22.928909399999998</c:v>
                </c:pt>
                <c:pt idx="18954">
                  <c:v>22.123275249999999</c:v>
                </c:pt>
                <c:pt idx="18955">
                  <c:v>21.468216309999999</c:v>
                </c:pt>
                <c:pt idx="18956">
                  <c:v>20.573494270000001</c:v>
                </c:pt>
                <c:pt idx="18957">
                  <c:v>19.52621598</c:v>
                </c:pt>
                <c:pt idx="18958">
                  <c:v>20.259521280000001</c:v>
                </c:pt>
                <c:pt idx="18959">
                  <c:v>19.965768099999998</c:v>
                </c:pt>
                <c:pt idx="18960">
                  <c:v>19.384485949999998</c:v>
                </c:pt>
                <c:pt idx="18961">
                  <c:v>19.403078220000001</c:v>
                </c:pt>
                <c:pt idx="18962">
                  <c:v>19.608305739999999</c:v>
                </c:pt>
                <c:pt idx="18963">
                  <c:v>19.28879714</c:v>
                </c:pt>
                <c:pt idx="18964">
                  <c:v>18.794750860000001</c:v>
                </c:pt>
                <c:pt idx="18965">
                  <c:v>19.02954038</c:v>
                </c:pt>
                <c:pt idx="18966">
                  <c:v>18.98897534</c:v>
                </c:pt>
                <c:pt idx="18967">
                  <c:v>18.342330659999998</c:v>
                </c:pt>
                <c:pt idx="18968">
                  <c:v>19.050643730000001</c:v>
                </c:pt>
                <c:pt idx="18969">
                  <c:v>19.791770110000002</c:v>
                </c:pt>
                <c:pt idx="18970">
                  <c:v>20.375537789999999</c:v>
                </c:pt>
                <c:pt idx="18971">
                  <c:v>20.678506160000001</c:v>
                </c:pt>
                <c:pt idx="18972">
                  <c:v>21.252862870000001</c:v>
                </c:pt>
                <c:pt idx="18973">
                  <c:v>21.248277860000002</c:v>
                </c:pt>
                <c:pt idx="18974">
                  <c:v>21.396423970000001</c:v>
                </c:pt>
                <c:pt idx="18975">
                  <c:v>21.872231029999998</c:v>
                </c:pt>
                <c:pt idx="18976">
                  <c:v>22.62525844</c:v>
                </c:pt>
                <c:pt idx="18977">
                  <c:v>22.99242696</c:v>
                </c:pt>
                <c:pt idx="18978">
                  <c:v>23.651841879999999</c:v>
                </c:pt>
                <c:pt idx="18979">
                  <c:v>23.843387839999998</c:v>
                </c:pt>
                <c:pt idx="18980">
                  <c:v>24.12379421</c:v>
                </c:pt>
                <c:pt idx="18981">
                  <c:v>24.38388475</c:v>
                </c:pt>
                <c:pt idx="18982">
                  <c:v>24.36825224</c:v>
                </c:pt>
                <c:pt idx="18983">
                  <c:v>24.166094730000001</c:v>
                </c:pt>
                <c:pt idx="18984">
                  <c:v>23.840691540000002</c:v>
                </c:pt>
                <c:pt idx="18985">
                  <c:v>24.138162850000001</c:v>
                </c:pt>
                <c:pt idx="18986">
                  <c:v>24.277143259999999</c:v>
                </c:pt>
                <c:pt idx="18987">
                  <c:v>23.786381120000001</c:v>
                </c:pt>
                <c:pt idx="18988">
                  <c:v>23.792763610000002</c:v>
                </c:pt>
                <c:pt idx="18989">
                  <c:v>23.60074474</c:v>
                </c:pt>
                <c:pt idx="18990">
                  <c:v>23.67866136</c:v>
                </c:pt>
                <c:pt idx="18991">
                  <c:v>23.459449660000001</c:v>
                </c:pt>
                <c:pt idx="18992">
                  <c:v>23.557734230000001</c:v>
                </c:pt>
                <c:pt idx="18993">
                  <c:v>23.680604509999998</c:v>
                </c:pt>
                <c:pt idx="18994">
                  <c:v>23.828004839999998</c:v>
                </c:pt>
                <c:pt idx="18995">
                  <c:v>24.02677752</c:v>
                </c:pt>
                <c:pt idx="18996">
                  <c:v>24.04868458</c:v>
                </c:pt>
                <c:pt idx="18997">
                  <c:v>23.898196779999999</c:v>
                </c:pt>
                <c:pt idx="18998">
                  <c:v>23.772038259999999</c:v>
                </c:pt>
                <c:pt idx="18999">
                  <c:v>23.769497990000001</c:v>
                </c:pt>
                <c:pt idx="19000">
                  <c:v>24.262718469999999</c:v>
                </c:pt>
                <c:pt idx="19001">
                  <c:v>24.154505239999999</c:v>
                </c:pt>
                <c:pt idx="19002">
                  <c:v>23.807904400000002</c:v>
                </c:pt>
                <c:pt idx="19003">
                  <c:v>22.468694030000002</c:v>
                </c:pt>
                <c:pt idx="19004">
                  <c:v>21.633872650000001</c:v>
                </c:pt>
                <c:pt idx="19005">
                  <c:v>21.09811994</c:v>
                </c:pt>
                <c:pt idx="19006">
                  <c:v>20.574470089999998</c:v>
                </c:pt>
                <c:pt idx="19007">
                  <c:v>20.87232989</c:v>
                </c:pt>
                <c:pt idx="19008">
                  <c:v>20.137653090000001</c:v>
                </c:pt>
                <c:pt idx="19009">
                  <c:v>19.460779370000001</c:v>
                </c:pt>
                <c:pt idx="19010">
                  <c:v>18.251115819999999</c:v>
                </c:pt>
                <c:pt idx="19011">
                  <c:v>17.442087069999999</c:v>
                </c:pt>
                <c:pt idx="19012">
                  <c:v>17.02488146</c:v>
                </c:pt>
                <c:pt idx="19013">
                  <c:v>16.616753020000001</c:v>
                </c:pt>
                <c:pt idx="19014">
                  <c:v>16.159444659999998</c:v>
                </c:pt>
                <c:pt idx="19015">
                  <c:v>15.823967590000001</c:v>
                </c:pt>
                <c:pt idx="19016">
                  <c:v>16.72749774</c:v>
                </c:pt>
                <c:pt idx="19017">
                  <c:v>18.118100420000001</c:v>
                </c:pt>
                <c:pt idx="19018">
                  <c:v>18.949282050000001</c:v>
                </c:pt>
                <c:pt idx="19019">
                  <c:v>19.8649925</c:v>
                </c:pt>
                <c:pt idx="19020">
                  <c:v>21.078197920000001</c:v>
                </c:pt>
                <c:pt idx="19021">
                  <c:v>21.202949289999999</c:v>
                </c:pt>
                <c:pt idx="19022">
                  <c:v>20.979114630000002</c:v>
                </c:pt>
                <c:pt idx="19023">
                  <c:v>21.245150460000001</c:v>
                </c:pt>
                <c:pt idx="19024">
                  <c:v>21.97847496</c:v>
                </c:pt>
                <c:pt idx="19025">
                  <c:v>23.32306981</c:v>
                </c:pt>
                <c:pt idx="19026">
                  <c:v>24.598405320000001</c:v>
                </c:pt>
                <c:pt idx="19027">
                  <c:v>25.04352377</c:v>
                </c:pt>
                <c:pt idx="19028">
                  <c:v>24.581486210000001</c:v>
                </c:pt>
                <c:pt idx="19029">
                  <c:v>24.56343451</c:v>
                </c:pt>
                <c:pt idx="19030">
                  <c:v>24.277935370000002</c:v>
                </c:pt>
                <c:pt idx="19031">
                  <c:v>23.9913326</c:v>
                </c:pt>
                <c:pt idx="19032">
                  <c:v>23.889654579999998</c:v>
                </c:pt>
                <c:pt idx="19033">
                  <c:v>23.55816403</c:v>
                </c:pt>
                <c:pt idx="19034">
                  <c:v>23.71048416</c:v>
                </c:pt>
                <c:pt idx="19035">
                  <c:v>23.848410860000001</c:v>
                </c:pt>
                <c:pt idx="19036">
                  <c:v>23.883722689999999</c:v>
                </c:pt>
                <c:pt idx="19037">
                  <c:v>23.920300210000001</c:v>
                </c:pt>
                <c:pt idx="19038">
                  <c:v>24.123971000000001</c:v>
                </c:pt>
                <c:pt idx="19039">
                  <c:v>23.949509620000001</c:v>
                </c:pt>
                <c:pt idx="19040">
                  <c:v>24.19712621</c:v>
                </c:pt>
                <c:pt idx="19041">
                  <c:v>24.297148799999999</c:v>
                </c:pt>
                <c:pt idx="19042">
                  <c:v>23.822006340000002</c:v>
                </c:pt>
                <c:pt idx="19043">
                  <c:v>23.69666591</c:v>
                </c:pt>
                <c:pt idx="19044">
                  <c:v>23.465674719999999</c:v>
                </c:pt>
                <c:pt idx="19045">
                  <c:v>23.333171830000001</c:v>
                </c:pt>
                <c:pt idx="19046">
                  <c:v>22.967397800000001</c:v>
                </c:pt>
                <c:pt idx="19047">
                  <c:v>22.959683550000001</c:v>
                </c:pt>
                <c:pt idx="19048">
                  <c:v>23.305296169999998</c:v>
                </c:pt>
                <c:pt idx="19049">
                  <c:v>23.37159174</c:v>
                </c:pt>
                <c:pt idx="19050">
                  <c:v>22.794308869999998</c:v>
                </c:pt>
                <c:pt idx="19051">
                  <c:v>22.49312553</c:v>
                </c:pt>
                <c:pt idx="19052">
                  <c:v>20.63016914</c:v>
                </c:pt>
                <c:pt idx="19053">
                  <c:v>18.901661610000001</c:v>
                </c:pt>
                <c:pt idx="19054">
                  <c:v>18.200295539999999</c:v>
                </c:pt>
                <c:pt idx="19055">
                  <c:v>18.180747220000001</c:v>
                </c:pt>
                <c:pt idx="19056">
                  <c:v>19.621180710000001</c:v>
                </c:pt>
                <c:pt idx="19057">
                  <c:v>18.520633400000001</c:v>
                </c:pt>
                <c:pt idx="19058">
                  <c:v>17.573850350000001</c:v>
                </c:pt>
                <c:pt idx="19059">
                  <c:v>17.727041100000001</c:v>
                </c:pt>
                <c:pt idx="19060">
                  <c:v>17.887176839999999</c:v>
                </c:pt>
                <c:pt idx="19061">
                  <c:v>17.261599480000001</c:v>
                </c:pt>
                <c:pt idx="19062">
                  <c:v>16.90899108</c:v>
                </c:pt>
                <c:pt idx="19063">
                  <c:v>16.261649129999999</c:v>
                </c:pt>
                <c:pt idx="19064">
                  <c:v>18.915005050000001</c:v>
                </c:pt>
                <c:pt idx="19065">
                  <c:v>20.136150069999999</c:v>
                </c:pt>
                <c:pt idx="19066">
                  <c:v>20.311774209999999</c:v>
                </c:pt>
                <c:pt idx="19067">
                  <c:v>19.812426309999999</c:v>
                </c:pt>
                <c:pt idx="19068">
                  <c:v>19.137781499999999</c:v>
                </c:pt>
                <c:pt idx="19069">
                  <c:v>19.45375877</c:v>
                </c:pt>
                <c:pt idx="19070">
                  <c:v>20.00632572</c:v>
                </c:pt>
                <c:pt idx="19071">
                  <c:v>20.19399658</c:v>
                </c:pt>
                <c:pt idx="19072">
                  <c:v>20.842244529999999</c:v>
                </c:pt>
                <c:pt idx="19073">
                  <c:v>22.244045700000001</c:v>
                </c:pt>
                <c:pt idx="19074">
                  <c:v>23.102556199999999</c:v>
                </c:pt>
                <c:pt idx="19075">
                  <c:v>23.546735930000001</c:v>
                </c:pt>
                <c:pt idx="19076">
                  <c:v>23.853829080000001</c:v>
                </c:pt>
                <c:pt idx="19077">
                  <c:v>23.780289369999998</c:v>
                </c:pt>
                <c:pt idx="19078">
                  <c:v>23.725089759999999</c:v>
                </c:pt>
                <c:pt idx="19079">
                  <c:v>20.481537800000002</c:v>
                </c:pt>
                <c:pt idx="19080">
                  <c:v>18.00290794</c:v>
                </c:pt>
                <c:pt idx="19081">
                  <c:v>18.695812879999998</c:v>
                </c:pt>
                <c:pt idx="19082">
                  <c:v>18.730498170000001</c:v>
                </c:pt>
                <c:pt idx="19083">
                  <c:v>20.318628799999999</c:v>
                </c:pt>
                <c:pt idx="19084">
                  <c:v>21.462762080000001</c:v>
                </c:pt>
                <c:pt idx="19085">
                  <c:v>22.65774292</c:v>
                </c:pt>
                <c:pt idx="19086">
                  <c:v>22.766203709999999</c:v>
                </c:pt>
                <c:pt idx="19087">
                  <c:v>22.69799845</c:v>
                </c:pt>
                <c:pt idx="19088">
                  <c:v>22.865711829999999</c:v>
                </c:pt>
                <c:pt idx="19089">
                  <c:v>23.009207159999999</c:v>
                </c:pt>
                <c:pt idx="19090">
                  <c:v>23.078126189999999</c:v>
                </c:pt>
                <c:pt idx="19091">
                  <c:v>23.052401450000001</c:v>
                </c:pt>
                <c:pt idx="19092">
                  <c:v>23.14702123</c:v>
                </c:pt>
                <c:pt idx="19093">
                  <c:v>23.33662241</c:v>
                </c:pt>
                <c:pt idx="19094">
                  <c:v>23.03953078</c:v>
                </c:pt>
                <c:pt idx="19095">
                  <c:v>23.178523129999999</c:v>
                </c:pt>
                <c:pt idx="19096">
                  <c:v>23.336604000000001</c:v>
                </c:pt>
                <c:pt idx="19097">
                  <c:v>23.680200500000002</c:v>
                </c:pt>
                <c:pt idx="19098">
                  <c:v>23.51713088</c:v>
                </c:pt>
                <c:pt idx="19099">
                  <c:v>23.30434099</c:v>
                </c:pt>
                <c:pt idx="19100">
                  <c:v>22.665070310000001</c:v>
                </c:pt>
                <c:pt idx="19101">
                  <c:v>22.385368629999999</c:v>
                </c:pt>
                <c:pt idx="19102">
                  <c:v>21.702715359999999</c:v>
                </c:pt>
                <c:pt idx="19103">
                  <c:v>21.261401549999999</c:v>
                </c:pt>
                <c:pt idx="19104">
                  <c:v>20.456892710000002</c:v>
                </c:pt>
                <c:pt idx="19105">
                  <c:v>19.812655639999999</c:v>
                </c:pt>
                <c:pt idx="19106">
                  <c:v>19.494259920000001</c:v>
                </c:pt>
                <c:pt idx="19107">
                  <c:v>19.725383279999999</c:v>
                </c:pt>
                <c:pt idx="19108">
                  <c:v>19.13910478</c:v>
                </c:pt>
                <c:pt idx="19109">
                  <c:v>19.12711895</c:v>
                </c:pt>
                <c:pt idx="19110">
                  <c:v>19.605121059999998</c:v>
                </c:pt>
                <c:pt idx="19111">
                  <c:v>19.42398382</c:v>
                </c:pt>
                <c:pt idx="19112">
                  <c:v>18.71854287</c:v>
                </c:pt>
                <c:pt idx="19113">
                  <c:v>18.160374480000002</c:v>
                </c:pt>
                <c:pt idx="19114">
                  <c:v>17.880864890000002</c:v>
                </c:pt>
                <c:pt idx="19115">
                  <c:v>18.851061090000002</c:v>
                </c:pt>
                <c:pt idx="19116">
                  <c:v>18.86042952</c:v>
                </c:pt>
                <c:pt idx="19117">
                  <c:v>19.270974949999999</c:v>
                </c:pt>
                <c:pt idx="19118">
                  <c:v>19.31961085</c:v>
                </c:pt>
                <c:pt idx="19119">
                  <c:v>19.467242819999999</c:v>
                </c:pt>
                <c:pt idx="19120">
                  <c:v>20.147909049999999</c:v>
                </c:pt>
                <c:pt idx="19121">
                  <c:v>21.49602835</c:v>
                </c:pt>
                <c:pt idx="19122">
                  <c:v>21.927912240000001</c:v>
                </c:pt>
                <c:pt idx="19123">
                  <c:v>22.484093919999999</c:v>
                </c:pt>
                <c:pt idx="19124">
                  <c:v>22.993279609999998</c:v>
                </c:pt>
                <c:pt idx="19125">
                  <c:v>23.176473690000002</c:v>
                </c:pt>
                <c:pt idx="19126">
                  <c:v>23.17598847</c:v>
                </c:pt>
                <c:pt idx="19127">
                  <c:v>23.119954799999999</c:v>
                </c:pt>
                <c:pt idx="19128">
                  <c:v>23.019551849999999</c:v>
                </c:pt>
                <c:pt idx="19129">
                  <c:v>23.234311290000001</c:v>
                </c:pt>
                <c:pt idx="19130">
                  <c:v>23.73584516</c:v>
                </c:pt>
                <c:pt idx="19131">
                  <c:v>24.036801499999999</c:v>
                </c:pt>
                <c:pt idx="19132">
                  <c:v>23.967564880000001</c:v>
                </c:pt>
                <c:pt idx="19133">
                  <c:v>23.995462740000001</c:v>
                </c:pt>
                <c:pt idx="19134">
                  <c:v>23.899625759999999</c:v>
                </c:pt>
                <c:pt idx="19135">
                  <c:v>23.796154479999998</c:v>
                </c:pt>
                <c:pt idx="19136">
                  <c:v>23.433584750000001</c:v>
                </c:pt>
                <c:pt idx="19137">
                  <c:v>23.490800100000001</c:v>
                </c:pt>
                <c:pt idx="19138">
                  <c:v>23.5467902</c:v>
                </c:pt>
                <c:pt idx="19139">
                  <c:v>23.620960400000001</c:v>
                </c:pt>
                <c:pt idx="19140">
                  <c:v>23.842832269999999</c:v>
                </c:pt>
                <c:pt idx="19141">
                  <c:v>23.866165649999999</c:v>
                </c:pt>
                <c:pt idx="19142">
                  <c:v>23.86309031</c:v>
                </c:pt>
                <c:pt idx="19143">
                  <c:v>24.159519970000002</c:v>
                </c:pt>
                <c:pt idx="19144">
                  <c:v>24.35819244</c:v>
                </c:pt>
                <c:pt idx="19145">
                  <c:v>24.868599379999999</c:v>
                </c:pt>
                <c:pt idx="19146">
                  <c:v>23.93961135</c:v>
                </c:pt>
                <c:pt idx="19147">
                  <c:v>22.262990609999999</c:v>
                </c:pt>
                <c:pt idx="19148">
                  <c:v>21.181249439999998</c:v>
                </c:pt>
                <c:pt idx="19149">
                  <c:v>20.853000489999999</c:v>
                </c:pt>
                <c:pt idx="19150">
                  <c:v>20.641486050000001</c:v>
                </c:pt>
                <c:pt idx="19151">
                  <c:v>20.375339459999999</c:v>
                </c:pt>
                <c:pt idx="19152">
                  <c:v>20.531867569999999</c:v>
                </c:pt>
                <c:pt idx="19153">
                  <c:v>20.342691429999999</c:v>
                </c:pt>
                <c:pt idx="19154">
                  <c:v>19.801591980000001</c:v>
                </c:pt>
                <c:pt idx="19155">
                  <c:v>19.417919260000001</c:v>
                </c:pt>
                <c:pt idx="19156">
                  <c:v>19.252609320000001</c:v>
                </c:pt>
                <c:pt idx="19157">
                  <c:v>18.990215129999999</c:v>
                </c:pt>
                <c:pt idx="19158">
                  <c:v>19.127637499999999</c:v>
                </c:pt>
                <c:pt idx="19159">
                  <c:v>19.73498712</c:v>
                </c:pt>
                <c:pt idx="19160">
                  <c:v>19.858526569999999</c:v>
                </c:pt>
                <c:pt idx="19161">
                  <c:v>19.064085290000001</c:v>
                </c:pt>
                <c:pt idx="19162">
                  <c:v>18.710369109999998</c:v>
                </c:pt>
                <c:pt idx="19163">
                  <c:v>19.521732570000001</c:v>
                </c:pt>
                <c:pt idx="19164">
                  <c:v>20.00596595</c:v>
                </c:pt>
                <c:pt idx="19165">
                  <c:v>21.04133152</c:v>
                </c:pt>
                <c:pt idx="19166">
                  <c:v>20.869178349999999</c:v>
                </c:pt>
                <c:pt idx="19167">
                  <c:v>21.18373472</c:v>
                </c:pt>
                <c:pt idx="19168">
                  <c:v>22.02673205</c:v>
                </c:pt>
                <c:pt idx="19169">
                  <c:v>22.389440910000001</c:v>
                </c:pt>
                <c:pt idx="19170">
                  <c:v>22.668368170000001</c:v>
                </c:pt>
                <c:pt idx="19171">
                  <c:v>23.141814419999999</c:v>
                </c:pt>
                <c:pt idx="19172">
                  <c:v>23.74831228</c:v>
                </c:pt>
                <c:pt idx="19173">
                  <c:v>23.442989470000001</c:v>
                </c:pt>
                <c:pt idx="19174">
                  <c:v>23.283588810000001</c:v>
                </c:pt>
                <c:pt idx="19175">
                  <c:v>22.96279981</c:v>
                </c:pt>
                <c:pt idx="19176">
                  <c:v>22.644493910000001</c:v>
                </c:pt>
                <c:pt idx="19177">
                  <c:v>22.624950160000001</c:v>
                </c:pt>
                <c:pt idx="19178">
                  <c:v>23.35333357</c:v>
                </c:pt>
                <c:pt idx="19179">
                  <c:v>23.82079139</c:v>
                </c:pt>
                <c:pt idx="19180">
                  <c:v>23.932816460000002</c:v>
                </c:pt>
                <c:pt idx="19181">
                  <c:v>23.989323339999999</c:v>
                </c:pt>
                <c:pt idx="19182">
                  <c:v>23.844215049999999</c:v>
                </c:pt>
                <c:pt idx="19183">
                  <c:v>23.873931030000001</c:v>
                </c:pt>
                <c:pt idx="19184">
                  <c:v>23.704176109999999</c:v>
                </c:pt>
                <c:pt idx="19185">
                  <c:v>23.755226759999999</c:v>
                </c:pt>
                <c:pt idx="19186">
                  <c:v>23.60988665</c:v>
                </c:pt>
                <c:pt idx="19187">
                  <c:v>23.48768579</c:v>
                </c:pt>
                <c:pt idx="19188">
                  <c:v>23.558539280000002</c:v>
                </c:pt>
                <c:pt idx="19189">
                  <c:v>23.557052089999999</c:v>
                </c:pt>
                <c:pt idx="19190">
                  <c:v>23.579441509999999</c:v>
                </c:pt>
                <c:pt idx="19191">
                  <c:v>23.530504229999998</c:v>
                </c:pt>
                <c:pt idx="19192">
                  <c:v>23.94835582</c:v>
                </c:pt>
                <c:pt idx="19193">
                  <c:v>24.229647150000002</c:v>
                </c:pt>
                <c:pt idx="19194">
                  <c:v>23.625820879999999</c:v>
                </c:pt>
                <c:pt idx="19195">
                  <c:v>23.223335259999999</c:v>
                </c:pt>
                <c:pt idx="19196">
                  <c:v>22.315229540000001</c:v>
                </c:pt>
                <c:pt idx="19197">
                  <c:v>21.41846662</c:v>
                </c:pt>
                <c:pt idx="19198">
                  <c:v>20.338991050000001</c:v>
                </c:pt>
                <c:pt idx="19199">
                  <c:v>20.363458680000001</c:v>
                </c:pt>
                <c:pt idx="19200">
                  <c:v>19.581008929999999</c:v>
                </c:pt>
                <c:pt idx="19201">
                  <c:v>18.928362849999999</c:v>
                </c:pt>
                <c:pt idx="19202">
                  <c:v>18.787841010000001</c:v>
                </c:pt>
                <c:pt idx="19203">
                  <c:v>18.876059219999998</c:v>
                </c:pt>
                <c:pt idx="19204">
                  <c:v>18.853605179999999</c:v>
                </c:pt>
                <c:pt idx="19205">
                  <c:v>18.747229369999999</c:v>
                </c:pt>
                <c:pt idx="19206">
                  <c:v>18.755500640000001</c:v>
                </c:pt>
                <c:pt idx="19207">
                  <c:v>19.108855009999999</c:v>
                </c:pt>
                <c:pt idx="19208">
                  <c:v>20.593848510000001</c:v>
                </c:pt>
                <c:pt idx="19209">
                  <c:v>20.830286269999998</c:v>
                </c:pt>
                <c:pt idx="19210">
                  <c:v>21.267062169999999</c:v>
                </c:pt>
                <c:pt idx="19211">
                  <c:v>21.23503698</c:v>
                </c:pt>
                <c:pt idx="19212">
                  <c:v>21.373994790000001</c:v>
                </c:pt>
                <c:pt idx="19213">
                  <c:v>21.087174839999999</c:v>
                </c:pt>
                <c:pt idx="19214">
                  <c:v>21.164176990000001</c:v>
                </c:pt>
                <c:pt idx="19215">
                  <c:v>21.381651059999999</c:v>
                </c:pt>
                <c:pt idx="19216">
                  <c:v>22.022135290000001</c:v>
                </c:pt>
                <c:pt idx="19217">
                  <c:v>22.242695439999999</c:v>
                </c:pt>
                <c:pt idx="19218">
                  <c:v>22.499628359999999</c:v>
                </c:pt>
                <c:pt idx="19219">
                  <c:v>23.041162780000001</c:v>
                </c:pt>
                <c:pt idx="19220">
                  <c:v>23.075812620000001</c:v>
                </c:pt>
                <c:pt idx="19221">
                  <c:v>23.011042199999999</c:v>
                </c:pt>
                <c:pt idx="19222">
                  <c:v>23.067526560000001</c:v>
                </c:pt>
                <c:pt idx="19223">
                  <c:v>22.973962239999999</c:v>
                </c:pt>
                <c:pt idx="19224">
                  <c:v>22.87762158</c:v>
                </c:pt>
                <c:pt idx="19225">
                  <c:v>22.359193520000002</c:v>
                </c:pt>
                <c:pt idx="19226">
                  <c:v>20.872379769999998</c:v>
                </c:pt>
                <c:pt idx="19227">
                  <c:v>20.077102190000002</c:v>
                </c:pt>
                <c:pt idx="19228">
                  <c:v>19.421545299999998</c:v>
                </c:pt>
                <c:pt idx="19229">
                  <c:v>19.70795227</c:v>
                </c:pt>
                <c:pt idx="19230">
                  <c:v>19.61203819</c:v>
                </c:pt>
                <c:pt idx="19231">
                  <c:v>20.667188580000001</c:v>
                </c:pt>
                <c:pt idx="19232">
                  <c:v>20.763880950000001</c:v>
                </c:pt>
                <c:pt idx="19233">
                  <c:v>20.23750467</c:v>
                </c:pt>
                <c:pt idx="19234">
                  <c:v>19.177192399999999</c:v>
                </c:pt>
                <c:pt idx="19235">
                  <c:v>19.358398390000001</c:v>
                </c:pt>
                <c:pt idx="19236">
                  <c:v>19.06794086</c:v>
                </c:pt>
                <c:pt idx="19237">
                  <c:v>19.318833229999999</c:v>
                </c:pt>
                <c:pt idx="19238">
                  <c:v>18.084328710000001</c:v>
                </c:pt>
                <c:pt idx="19239">
                  <c:v>15.84194067</c:v>
                </c:pt>
                <c:pt idx="19240">
                  <c:v>15.66692323</c:v>
                </c:pt>
                <c:pt idx="19241">
                  <c:v>17.42696029</c:v>
                </c:pt>
                <c:pt idx="19242">
                  <c:v>18.653185650000001</c:v>
                </c:pt>
                <c:pt idx="19243">
                  <c:v>18.33105948</c:v>
                </c:pt>
                <c:pt idx="19244">
                  <c:v>16.95921603</c:v>
                </c:pt>
                <c:pt idx="19245">
                  <c:v>15.85537236</c:v>
                </c:pt>
                <c:pt idx="19246">
                  <c:v>14.7307077</c:v>
                </c:pt>
                <c:pt idx="19247">
                  <c:v>15.21609331</c:v>
                </c:pt>
                <c:pt idx="19248">
                  <c:v>15.67397824</c:v>
                </c:pt>
                <c:pt idx="19249">
                  <c:v>13.98430157</c:v>
                </c:pt>
                <c:pt idx="19250">
                  <c:v>13.01737835</c:v>
                </c:pt>
                <c:pt idx="19251">
                  <c:v>14.543854919999999</c:v>
                </c:pt>
                <c:pt idx="19252">
                  <c:v>16.082177919999999</c:v>
                </c:pt>
                <c:pt idx="19253">
                  <c:v>16.27790147</c:v>
                </c:pt>
                <c:pt idx="19254">
                  <c:v>15.37522304</c:v>
                </c:pt>
                <c:pt idx="19255">
                  <c:v>14.17757484</c:v>
                </c:pt>
                <c:pt idx="19256">
                  <c:v>14.414007850000001</c:v>
                </c:pt>
                <c:pt idx="19257">
                  <c:v>15.52474795</c:v>
                </c:pt>
                <c:pt idx="19258">
                  <c:v>18.47395796</c:v>
                </c:pt>
                <c:pt idx="19259">
                  <c:v>21.186999100000001</c:v>
                </c:pt>
                <c:pt idx="19260">
                  <c:v>20.95207465</c:v>
                </c:pt>
                <c:pt idx="19261">
                  <c:v>20.596796080000001</c:v>
                </c:pt>
                <c:pt idx="19262">
                  <c:v>20.656067109999999</c:v>
                </c:pt>
                <c:pt idx="19263">
                  <c:v>20.979709580000002</c:v>
                </c:pt>
                <c:pt idx="19264">
                  <c:v>21.426665400000001</c:v>
                </c:pt>
                <c:pt idx="19265">
                  <c:v>21.623179260000001</c:v>
                </c:pt>
                <c:pt idx="19266">
                  <c:v>21.398637610000002</c:v>
                </c:pt>
                <c:pt idx="19267">
                  <c:v>21.066744419999999</c:v>
                </c:pt>
                <c:pt idx="19268">
                  <c:v>21.291544080000001</c:v>
                </c:pt>
                <c:pt idx="19269">
                  <c:v>21.323321780000001</c:v>
                </c:pt>
                <c:pt idx="19270">
                  <c:v>20.73382432</c:v>
                </c:pt>
                <c:pt idx="19271">
                  <c:v>20.113789000000001</c:v>
                </c:pt>
                <c:pt idx="19272">
                  <c:v>20.167778909999999</c:v>
                </c:pt>
                <c:pt idx="19273">
                  <c:v>20.01543487</c:v>
                </c:pt>
                <c:pt idx="19274">
                  <c:v>19.935171530000002</c:v>
                </c:pt>
                <c:pt idx="19275">
                  <c:v>20.555728989999999</c:v>
                </c:pt>
                <c:pt idx="19276">
                  <c:v>21.097485450000001</c:v>
                </c:pt>
                <c:pt idx="19277">
                  <c:v>22.752757509999999</c:v>
                </c:pt>
                <c:pt idx="19278">
                  <c:v>22.597170899999998</c:v>
                </c:pt>
                <c:pt idx="19279">
                  <c:v>22.29271331</c:v>
                </c:pt>
                <c:pt idx="19280">
                  <c:v>22.094196610000001</c:v>
                </c:pt>
                <c:pt idx="19281">
                  <c:v>22.14685514</c:v>
                </c:pt>
                <c:pt idx="19282">
                  <c:v>22.333265059999999</c:v>
                </c:pt>
                <c:pt idx="19283">
                  <c:v>22.332967379999999</c:v>
                </c:pt>
                <c:pt idx="19284">
                  <c:v>22.883636030000002</c:v>
                </c:pt>
                <c:pt idx="19285">
                  <c:v>21.653806889999998</c:v>
                </c:pt>
                <c:pt idx="19286">
                  <c:v>20.714742789999999</c:v>
                </c:pt>
                <c:pt idx="19287">
                  <c:v>20.059286620000002</c:v>
                </c:pt>
                <c:pt idx="19288">
                  <c:v>19.373278370000001</c:v>
                </c:pt>
                <c:pt idx="19289">
                  <c:v>19.745299330000002</c:v>
                </c:pt>
                <c:pt idx="19290">
                  <c:v>20.424559129999999</c:v>
                </c:pt>
                <c:pt idx="19291">
                  <c:v>16.29261159</c:v>
                </c:pt>
                <c:pt idx="19292">
                  <c:v>13.77828968</c:v>
                </c:pt>
                <c:pt idx="19293">
                  <c:v>14.228119400000001</c:v>
                </c:pt>
                <c:pt idx="19294">
                  <c:v>14.28348156</c:v>
                </c:pt>
                <c:pt idx="19295">
                  <c:v>15.97948834</c:v>
                </c:pt>
                <c:pt idx="19296">
                  <c:v>18.35011081</c:v>
                </c:pt>
                <c:pt idx="19297">
                  <c:v>16.756750780000001</c:v>
                </c:pt>
                <c:pt idx="19298">
                  <c:v>15.262331100000001</c:v>
                </c:pt>
                <c:pt idx="19299">
                  <c:v>16.287914539999999</c:v>
                </c:pt>
                <c:pt idx="19300">
                  <c:v>15.63327969</c:v>
                </c:pt>
                <c:pt idx="19301">
                  <c:v>14.85659242</c:v>
                </c:pt>
                <c:pt idx="19302">
                  <c:v>13.761401530000001</c:v>
                </c:pt>
                <c:pt idx="19303">
                  <c:v>14.52704617</c:v>
                </c:pt>
                <c:pt idx="19304">
                  <c:v>15.005250240000001</c:v>
                </c:pt>
                <c:pt idx="19305">
                  <c:v>19.141346630000001</c:v>
                </c:pt>
                <c:pt idx="19306">
                  <c:v>19.109998099999999</c:v>
                </c:pt>
                <c:pt idx="19307">
                  <c:v>17.901347730000001</c:v>
                </c:pt>
                <c:pt idx="19308">
                  <c:v>17.270266660000001</c:v>
                </c:pt>
                <c:pt idx="19309">
                  <c:v>16.539655150000002</c:v>
                </c:pt>
                <c:pt idx="19310">
                  <c:v>17.202422380000002</c:v>
                </c:pt>
                <c:pt idx="19311">
                  <c:v>18.033407010000001</c:v>
                </c:pt>
                <c:pt idx="19312">
                  <c:v>20.082046040000002</c:v>
                </c:pt>
                <c:pt idx="19313">
                  <c:v>21.99698055</c:v>
                </c:pt>
                <c:pt idx="19314">
                  <c:v>21.96552999</c:v>
                </c:pt>
                <c:pt idx="19315">
                  <c:v>21.537814650000001</c:v>
                </c:pt>
                <c:pt idx="19316">
                  <c:v>19.312488340000002</c:v>
                </c:pt>
                <c:pt idx="19317">
                  <c:v>17.917530129999999</c:v>
                </c:pt>
                <c:pt idx="19318">
                  <c:v>15.52503374</c:v>
                </c:pt>
                <c:pt idx="19319">
                  <c:v>15.02560224</c:v>
                </c:pt>
                <c:pt idx="19320">
                  <c:v>19.09861501</c:v>
                </c:pt>
                <c:pt idx="19321">
                  <c:v>21.29347125</c:v>
                </c:pt>
                <c:pt idx="19322">
                  <c:v>21.399792600000001</c:v>
                </c:pt>
                <c:pt idx="19323">
                  <c:v>21.901385229999999</c:v>
                </c:pt>
                <c:pt idx="19324">
                  <c:v>22.775257180000001</c:v>
                </c:pt>
                <c:pt idx="19325">
                  <c:v>22.721695820000001</c:v>
                </c:pt>
                <c:pt idx="19326">
                  <c:v>22.801076900000002</c:v>
                </c:pt>
                <c:pt idx="19327">
                  <c:v>22.658867699999998</c:v>
                </c:pt>
                <c:pt idx="19328">
                  <c:v>22.53873067</c:v>
                </c:pt>
                <c:pt idx="19329">
                  <c:v>22.264042700000001</c:v>
                </c:pt>
                <c:pt idx="19330">
                  <c:v>22.333884489999999</c:v>
                </c:pt>
                <c:pt idx="19331">
                  <c:v>22.37799025</c:v>
                </c:pt>
                <c:pt idx="19332">
                  <c:v>21.678546489999999</c:v>
                </c:pt>
                <c:pt idx="19333">
                  <c:v>22.717459210000001</c:v>
                </c:pt>
                <c:pt idx="19334">
                  <c:v>22.394507220000001</c:v>
                </c:pt>
                <c:pt idx="19335">
                  <c:v>21.913997049999999</c:v>
                </c:pt>
                <c:pt idx="19336">
                  <c:v>21.79162161</c:v>
                </c:pt>
                <c:pt idx="19337">
                  <c:v>22.125764159999999</c:v>
                </c:pt>
                <c:pt idx="19338">
                  <c:v>22.296453840000002</c:v>
                </c:pt>
                <c:pt idx="19339">
                  <c:v>21.945687039999999</c:v>
                </c:pt>
                <c:pt idx="19340">
                  <c:v>21.175847189999999</c:v>
                </c:pt>
                <c:pt idx="19341">
                  <c:v>20.50407839</c:v>
                </c:pt>
                <c:pt idx="19342">
                  <c:v>20.415993969999999</c:v>
                </c:pt>
                <c:pt idx="19343">
                  <c:v>20.039512139999999</c:v>
                </c:pt>
                <c:pt idx="19344">
                  <c:v>19.3944546</c:v>
                </c:pt>
                <c:pt idx="19345">
                  <c:v>19.266924249999999</c:v>
                </c:pt>
                <c:pt idx="19346">
                  <c:v>18.37078443</c:v>
                </c:pt>
                <c:pt idx="19347">
                  <c:v>18.56894801</c:v>
                </c:pt>
                <c:pt idx="19348">
                  <c:v>18.81960042</c:v>
                </c:pt>
                <c:pt idx="19349">
                  <c:v>18.461825189999999</c:v>
                </c:pt>
                <c:pt idx="19350">
                  <c:v>18.229202220000001</c:v>
                </c:pt>
                <c:pt idx="19351">
                  <c:v>19.454554739999999</c:v>
                </c:pt>
                <c:pt idx="19352">
                  <c:v>20.280762110000001</c:v>
                </c:pt>
                <c:pt idx="19353">
                  <c:v>20.72535968</c:v>
                </c:pt>
                <c:pt idx="19354">
                  <c:v>21.353398500000001</c:v>
                </c:pt>
                <c:pt idx="19355">
                  <c:v>21.683158049999999</c:v>
                </c:pt>
                <c:pt idx="19356">
                  <c:v>22.030783280000001</c:v>
                </c:pt>
                <c:pt idx="19357">
                  <c:v>22.16397752</c:v>
                </c:pt>
                <c:pt idx="19358">
                  <c:v>22.31193292</c:v>
                </c:pt>
                <c:pt idx="19359">
                  <c:v>22.987222070000001</c:v>
                </c:pt>
                <c:pt idx="19360">
                  <c:v>23.655624270000001</c:v>
                </c:pt>
                <c:pt idx="19361">
                  <c:v>23.88363378</c:v>
                </c:pt>
                <c:pt idx="19362">
                  <c:v>24.068388949999999</c:v>
                </c:pt>
                <c:pt idx="19363">
                  <c:v>24.217463240000001</c:v>
                </c:pt>
                <c:pt idx="19364">
                  <c:v>24.254633259999999</c:v>
                </c:pt>
                <c:pt idx="19365">
                  <c:v>24.10781343</c:v>
                </c:pt>
                <c:pt idx="19366">
                  <c:v>23.84488773</c:v>
                </c:pt>
                <c:pt idx="19367">
                  <c:v>23.889999799999998</c:v>
                </c:pt>
                <c:pt idx="19368">
                  <c:v>23.63406969</c:v>
                </c:pt>
                <c:pt idx="19369">
                  <c:v>23.46248658</c:v>
                </c:pt>
                <c:pt idx="19370">
                  <c:v>22.98549727</c:v>
                </c:pt>
                <c:pt idx="19371">
                  <c:v>22.28038227</c:v>
                </c:pt>
                <c:pt idx="19372">
                  <c:v>22.117590419999999</c:v>
                </c:pt>
                <c:pt idx="19373">
                  <c:v>21.59400247</c:v>
                </c:pt>
                <c:pt idx="19374">
                  <c:v>21.466312160000001</c:v>
                </c:pt>
                <c:pt idx="19375">
                  <c:v>20.479770859999999</c:v>
                </c:pt>
                <c:pt idx="19376">
                  <c:v>20.788795319999998</c:v>
                </c:pt>
                <c:pt idx="19377">
                  <c:v>20.961802070000001</c:v>
                </c:pt>
                <c:pt idx="19378">
                  <c:v>20.458860210000001</c:v>
                </c:pt>
                <c:pt idx="19379">
                  <c:v>20.764927889999999</c:v>
                </c:pt>
                <c:pt idx="19380">
                  <c:v>20.318078020000002</c:v>
                </c:pt>
                <c:pt idx="19381">
                  <c:v>20.00441811</c:v>
                </c:pt>
                <c:pt idx="19382">
                  <c:v>21.551310600000001</c:v>
                </c:pt>
                <c:pt idx="19383">
                  <c:v>21.882910670000001</c:v>
                </c:pt>
                <c:pt idx="19384">
                  <c:v>20.70847728</c:v>
                </c:pt>
                <c:pt idx="19385">
                  <c:v>20.507593109999998</c:v>
                </c:pt>
                <c:pt idx="19386">
                  <c:v>20.772293380000001</c:v>
                </c:pt>
                <c:pt idx="19387">
                  <c:v>20.156259009999999</c:v>
                </c:pt>
                <c:pt idx="19388">
                  <c:v>19.828857920000001</c:v>
                </c:pt>
                <c:pt idx="19389">
                  <c:v>20.229896</c:v>
                </c:pt>
                <c:pt idx="19390">
                  <c:v>21.481277349999999</c:v>
                </c:pt>
                <c:pt idx="19391">
                  <c:v>22.025315119999998</c:v>
                </c:pt>
                <c:pt idx="19392">
                  <c:v>21.864961879999999</c:v>
                </c:pt>
                <c:pt idx="19393">
                  <c:v>22.238090140000001</c:v>
                </c:pt>
                <c:pt idx="19394">
                  <c:v>22.42592071</c:v>
                </c:pt>
                <c:pt idx="19395">
                  <c:v>22.22582637</c:v>
                </c:pt>
                <c:pt idx="19396">
                  <c:v>22.040137390000002</c:v>
                </c:pt>
                <c:pt idx="19397">
                  <c:v>21.581474459999999</c:v>
                </c:pt>
                <c:pt idx="19398">
                  <c:v>21.447853330000001</c:v>
                </c:pt>
                <c:pt idx="19399">
                  <c:v>21.799617600000001</c:v>
                </c:pt>
                <c:pt idx="19400">
                  <c:v>22.38041359</c:v>
                </c:pt>
                <c:pt idx="19401">
                  <c:v>23.195670549999999</c:v>
                </c:pt>
                <c:pt idx="19402">
                  <c:v>23.18084077</c:v>
                </c:pt>
                <c:pt idx="19403">
                  <c:v>23.924425240000001</c:v>
                </c:pt>
                <c:pt idx="19404">
                  <c:v>24.51600007</c:v>
                </c:pt>
                <c:pt idx="19405">
                  <c:v>24.948788260000001</c:v>
                </c:pt>
                <c:pt idx="19406">
                  <c:v>25.10562105</c:v>
                </c:pt>
                <c:pt idx="19407">
                  <c:v>25.13210239</c:v>
                </c:pt>
                <c:pt idx="19408">
                  <c:v>25.692170489999999</c:v>
                </c:pt>
                <c:pt idx="19409">
                  <c:v>25.758835619999999</c:v>
                </c:pt>
                <c:pt idx="19410">
                  <c:v>25.711450410000001</c:v>
                </c:pt>
                <c:pt idx="19411">
                  <c:v>25.976226449999999</c:v>
                </c:pt>
                <c:pt idx="19412">
                  <c:v>24.599759670000001</c:v>
                </c:pt>
                <c:pt idx="19413">
                  <c:v>23.50288883</c:v>
                </c:pt>
                <c:pt idx="19414">
                  <c:v>22.183839970000001</c:v>
                </c:pt>
                <c:pt idx="19415">
                  <c:v>23.155215439999999</c:v>
                </c:pt>
                <c:pt idx="19416">
                  <c:v>23.113129319999999</c:v>
                </c:pt>
                <c:pt idx="19417">
                  <c:v>19.378059090000001</c:v>
                </c:pt>
                <c:pt idx="19418">
                  <c:v>16.921779040000001</c:v>
                </c:pt>
                <c:pt idx="19419">
                  <c:v>15.79842554</c:v>
                </c:pt>
                <c:pt idx="19420">
                  <c:v>14.657840930000001</c:v>
                </c:pt>
                <c:pt idx="19421">
                  <c:v>14.01677802</c:v>
                </c:pt>
                <c:pt idx="19422">
                  <c:v>14.118108189999999</c:v>
                </c:pt>
                <c:pt idx="19423">
                  <c:v>13.959633950000001</c:v>
                </c:pt>
                <c:pt idx="19424">
                  <c:v>13.945120559999999</c:v>
                </c:pt>
                <c:pt idx="19425">
                  <c:v>13.40381925</c:v>
                </c:pt>
                <c:pt idx="19426">
                  <c:v>12.87023492</c:v>
                </c:pt>
                <c:pt idx="19427">
                  <c:v>12.69922418</c:v>
                </c:pt>
                <c:pt idx="19428">
                  <c:v>12.45583871</c:v>
                </c:pt>
                <c:pt idx="19429">
                  <c:v>12.07070468</c:v>
                </c:pt>
                <c:pt idx="19430">
                  <c:v>12.042535279999999</c:v>
                </c:pt>
                <c:pt idx="19431">
                  <c:v>11.95099847</c:v>
                </c:pt>
                <c:pt idx="19432">
                  <c:v>12.086291429999999</c:v>
                </c:pt>
                <c:pt idx="19433">
                  <c:v>11.75292026</c:v>
                </c:pt>
                <c:pt idx="19434">
                  <c:v>12.26226715</c:v>
                </c:pt>
                <c:pt idx="19435">
                  <c:v>13.307088589999999</c:v>
                </c:pt>
                <c:pt idx="19436">
                  <c:v>15.123951099999999</c:v>
                </c:pt>
                <c:pt idx="19437">
                  <c:v>17.273499480000002</c:v>
                </c:pt>
                <c:pt idx="19438">
                  <c:v>17.964500869999998</c:v>
                </c:pt>
                <c:pt idx="19439">
                  <c:v>16.428168400000001</c:v>
                </c:pt>
                <c:pt idx="19440">
                  <c:v>15.275017070000001</c:v>
                </c:pt>
                <c:pt idx="19441">
                  <c:v>15.063849279999999</c:v>
                </c:pt>
                <c:pt idx="19442">
                  <c:v>16.124304800000001</c:v>
                </c:pt>
                <c:pt idx="19443">
                  <c:v>16.989886210000002</c:v>
                </c:pt>
                <c:pt idx="19444">
                  <c:v>17.33696823</c:v>
                </c:pt>
                <c:pt idx="19445">
                  <c:v>17.950083200000002</c:v>
                </c:pt>
                <c:pt idx="19446">
                  <c:v>18.297786039999998</c:v>
                </c:pt>
                <c:pt idx="19447">
                  <c:v>18.929753340000001</c:v>
                </c:pt>
                <c:pt idx="19448">
                  <c:v>21.11851386</c:v>
                </c:pt>
                <c:pt idx="19449">
                  <c:v>22.910812679999999</c:v>
                </c:pt>
                <c:pt idx="19450">
                  <c:v>23.322774190000001</c:v>
                </c:pt>
                <c:pt idx="19451">
                  <c:v>23.92763592</c:v>
                </c:pt>
                <c:pt idx="19452">
                  <c:v>23.988539209999999</c:v>
                </c:pt>
                <c:pt idx="19453">
                  <c:v>23.617276709999999</c:v>
                </c:pt>
                <c:pt idx="19454">
                  <c:v>23.662744249999999</c:v>
                </c:pt>
                <c:pt idx="19455">
                  <c:v>23.919420049999999</c:v>
                </c:pt>
                <c:pt idx="19456">
                  <c:v>23.916688919999999</c:v>
                </c:pt>
                <c:pt idx="19457">
                  <c:v>23.890109410000001</c:v>
                </c:pt>
                <c:pt idx="19458">
                  <c:v>23.965055490000001</c:v>
                </c:pt>
                <c:pt idx="19459">
                  <c:v>23.30731896</c:v>
                </c:pt>
                <c:pt idx="19460">
                  <c:v>22.64045569</c:v>
                </c:pt>
                <c:pt idx="19461">
                  <c:v>23.542428990000001</c:v>
                </c:pt>
                <c:pt idx="19462">
                  <c:v>24.901535819999999</c:v>
                </c:pt>
                <c:pt idx="19463">
                  <c:v>25.400132500000002</c:v>
                </c:pt>
                <c:pt idx="19464">
                  <c:v>25.00793277</c:v>
                </c:pt>
                <c:pt idx="19465">
                  <c:v>24.33560928</c:v>
                </c:pt>
                <c:pt idx="19466">
                  <c:v>24.115441659999998</c:v>
                </c:pt>
                <c:pt idx="19467">
                  <c:v>24.159694949999999</c:v>
                </c:pt>
                <c:pt idx="19468">
                  <c:v>24.186747610000001</c:v>
                </c:pt>
                <c:pt idx="19469">
                  <c:v>24.268077590000001</c:v>
                </c:pt>
                <c:pt idx="19470">
                  <c:v>23.74755622</c:v>
                </c:pt>
                <c:pt idx="19471">
                  <c:v>22.768008569999999</c:v>
                </c:pt>
                <c:pt idx="19472">
                  <c:v>22.936898759999998</c:v>
                </c:pt>
                <c:pt idx="19473">
                  <c:v>23.48947046</c:v>
                </c:pt>
                <c:pt idx="19474">
                  <c:v>23.490682889999999</c:v>
                </c:pt>
                <c:pt idx="19475">
                  <c:v>23.56732414</c:v>
                </c:pt>
                <c:pt idx="19476">
                  <c:v>23.587088340000001</c:v>
                </c:pt>
                <c:pt idx="19477">
                  <c:v>23.183617810000001</c:v>
                </c:pt>
                <c:pt idx="19478">
                  <c:v>22.905523200000001</c:v>
                </c:pt>
                <c:pt idx="19479">
                  <c:v>22.814526310000002</c:v>
                </c:pt>
                <c:pt idx="19480">
                  <c:v>23.182164419999999</c:v>
                </c:pt>
                <c:pt idx="19481">
                  <c:v>24.585535199999999</c:v>
                </c:pt>
                <c:pt idx="19482">
                  <c:v>23.605440850000001</c:v>
                </c:pt>
                <c:pt idx="19483">
                  <c:v>22.35975844</c:v>
                </c:pt>
                <c:pt idx="19484">
                  <c:v>20.831278869999998</c:v>
                </c:pt>
                <c:pt idx="19485">
                  <c:v>20.79039319</c:v>
                </c:pt>
                <c:pt idx="19486">
                  <c:v>20.85424188</c:v>
                </c:pt>
                <c:pt idx="19487">
                  <c:v>20.515970729999999</c:v>
                </c:pt>
                <c:pt idx="19488">
                  <c:v>21.008183930000001</c:v>
                </c:pt>
                <c:pt idx="19489">
                  <c:v>21.103590530000002</c:v>
                </c:pt>
                <c:pt idx="19490">
                  <c:v>21.311246990000001</c:v>
                </c:pt>
                <c:pt idx="19491">
                  <c:v>20.540009139999999</c:v>
                </c:pt>
                <c:pt idx="19492">
                  <c:v>21.212416609999998</c:v>
                </c:pt>
                <c:pt idx="19493">
                  <c:v>22.629969549999998</c:v>
                </c:pt>
                <c:pt idx="19494">
                  <c:v>21.791850910000001</c:v>
                </c:pt>
                <c:pt idx="19495">
                  <c:v>20.449091809999999</c:v>
                </c:pt>
                <c:pt idx="19496">
                  <c:v>20.377334350000002</c:v>
                </c:pt>
                <c:pt idx="19497">
                  <c:v>19.365104859999999</c:v>
                </c:pt>
                <c:pt idx="19498">
                  <c:v>18.311636149999998</c:v>
                </c:pt>
                <c:pt idx="19499">
                  <c:v>18.714864540000001</c:v>
                </c:pt>
                <c:pt idx="19500">
                  <c:v>19.992029070000001</c:v>
                </c:pt>
                <c:pt idx="19501">
                  <c:v>20.04646309</c:v>
                </c:pt>
                <c:pt idx="19502">
                  <c:v>20.06496499</c:v>
                </c:pt>
                <c:pt idx="19503">
                  <c:v>20.659349079999998</c:v>
                </c:pt>
                <c:pt idx="19504">
                  <c:v>21.253619789999998</c:v>
                </c:pt>
                <c:pt idx="19505">
                  <c:v>22.275042729999999</c:v>
                </c:pt>
                <c:pt idx="19506">
                  <c:v>23.808404729999999</c:v>
                </c:pt>
                <c:pt idx="19507">
                  <c:v>24.57577195</c:v>
                </c:pt>
                <c:pt idx="19508">
                  <c:v>24.59783096</c:v>
                </c:pt>
                <c:pt idx="19509">
                  <c:v>24.263366260000002</c:v>
                </c:pt>
                <c:pt idx="19510">
                  <c:v>23.990826169999998</c:v>
                </c:pt>
                <c:pt idx="19511">
                  <c:v>23.802114240000002</c:v>
                </c:pt>
                <c:pt idx="19512">
                  <c:v>23.816606090000001</c:v>
                </c:pt>
                <c:pt idx="19513">
                  <c:v>23.938688849999998</c:v>
                </c:pt>
                <c:pt idx="19514">
                  <c:v>23.683430390000002</c:v>
                </c:pt>
                <c:pt idx="19515">
                  <c:v>23.59285569</c:v>
                </c:pt>
                <c:pt idx="19516">
                  <c:v>23.569450960000001</c:v>
                </c:pt>
                <c:pt idx="19517">
                  <c:v>23.68785097</c:v>
                </c:pt>
                <c:pt idx="19518">
                  <c:v>23.79291851</c:v>
                </c:pt>
                <c:pt idx="19519">
                  <c:v>23.812397260000001</c:v>
                </c:pt>
                <c:pt idx="19520">
                  <c:v>23.621569560000001</c:v>
                </c:pt>
                <c:pt idx="19521">
                  <c:v>23.53471326</c:v>
                </c:pt>
                <c:pt idx="19522">
                  <c:v>23.470653290000001</c:v>
                </c:pt>
                <c:pt idx="19523">
                  <c:v>23.375509730000001</c:v>
                </c:pt>
                <c:pt idx="19524">
                  <c:v>23.499807820000001</c:v>
                </c:pt>
                <c:pt idx="19525">
                  <c:v>23.62364118</c:v>
                </c:pt>
                <c:pt idx="19526">
                  <c:v>23.794855649999999</c:v>
                </c:pt>
                <c:pt idx="19527">
                  <c:v>24.144271839999998</c:v>
                </c:pt>
                <c:pt idx="19528">
                  <c:v>24.57484504</c:v>
                </c:pt>
                <c:pt idx="19529">
                  <c:v>25.093716990000001</c:v>
                </c:pt>
                <c:pt idx="19530">
                  <c:v>25.369008210000001</c:v>
                </c:pt>
                <c:pt idx="19531">
                  <c:v>24.900130829999998</c:v>
                </c:pt>
                <c:pt idx="19532">
                  <c:v>23.887205130000002</c:v>
                </c:pt>
                <c:pt idx="19533">
                  <c:v>23.18553661</c:v>
                </c:pt>
                <c:pt idx="19534">
                  <c:v>22.222378460000002</c:v>
                </c:pt>
                <c:pt idx="19535">
                  <c:v>21.10915323</c:v>
                </c:pt>
                <c:pt idx="19536">
                  <c:v>19.414227619999998</c:v>
                </c:pt>
                <c:pt idx="19537">
                  <c:v>19.341547670000001</c:v>
                </c:pt>
                <c:pt idx="19538">
                  <c:v>19.771524060000001</c:v>
                </c:pt>
                <c:pt idx="19539">
                  <c:v>18.55331314</c:v>
                </c:pt>
                <c:pt idx="19540">
                  <c:v>17.92329818</c:v>
                </c:pt>
                <c:pt idx="19541">
                  <c:v>18.333763699999999</c:v>
                </c:pt>
                <c:pt idx="19542">
                  <c:v>19.582760539999999</c:v>
                </c:pt>
                <c:pt idx="19543">
                  <c:v>19.5026148</c:v>
                </c:pt>
                <c:pt idx="19544">
                  <c:v>19.777281739999999</c:v>
                </c:pt>
                <c:pt idx="19545">
                  <c:v>19.747760849999999</c:v>
                </c:pt>
                <c:pt idx="19546">
                  <c:v>20.33793622</c:v>
                </c:pt>
                <c:pt idx="19547">
                  <c:v>21.254395689999999</c:v>
                </c:pt>
                <c:pt idx="19548">
                  <c:v>19.86982188</c:v>
                </c:pt>
                <c:pt idx="19549">
                  <c:v>20.53605039</c:v>
                </c:pt>
                <c:pt idx="19550">
                  <c:v>21.037698859999999</c:v>
                </c:pt>
                <c:pt idx="19551">
                  <c:v>22.658997549999999</c:v>
                </c:pt>
                <c:pt idx="19552">
                  <c:v>23.10378588</c:v>
                </c:pt>
                <c:pt idx="19553">
                  <c:v>22.937470900000001</c:v>
                </c:pt>
                <c:pt idx="19554">
                  <c:v>22.639485109999999</c:v>
                </c:pt>
                <c:pt idx="19555">
                  <c:v>22.476458579999999</c:v>
                </c:pt>
                <c:pt idx="19556">
                  <c:v>22.61572529</c:v>
                </c:pt>
                <c:pt idx="19557">
                  <c:v>22.550213200000002</c:v>
                </c:pt>
                <c:pt idx="19558">
                  <c:v>22.485583519999999</c:v>
                </c:pt>
                <c:pt idx="19559">
                  <c:v>22.818383749999999</c:v>
                </c:pt>
                <c:pt idx="19560">
                  <c:v>22.851186670000001</c:v>
                </c:pt>
                <c:pt idx="19561">
                  <c:v>22.883721869999999</c:v>
                </c:pt>
                <c:pt idx="19562">
                  <c:v>22.938602270000001</c:v>
                </c:pt>
                <c:pt idx="19563">
                  <c:v>22.868151560000001</c:v>
                </c:pt>
                <c:pt idx="19564">
                  <c:v>22.90403718</c:v>
                </c:pt>
                <c:pt idx="19565">
                  <c:v>22.987874390000002</c:v>
                </c:pt>
                <c:pt idx="19566">
                  <c:v>23.047270099999999</c:v>
                </c:pt>
                <c:pt idx="19567">
                  <c:v>23.302833469999999</c:v>
                </c:pt>
                <c:pt idx="19568">
                  <c:v>23.43052793</c:v>
                </c:pt>
                <c:pt idx="19569">
                  <c:v>23.409086120000001</c:v>
                </c:pt>
                <c:pt idx="19570">
                  <c:v>23.709945229999999</c:v>
                </c:pt>
                <c:pt idx="19571">
                  <c:v>23.938553540000001</c:v>
                </c:pt>
                <c:pt idx="19572">
                  <c:v>23.812138569999998</c:v>
                </c:pt>
                <c:pt idx="19573">
                  <c:v>24.01117142</c:v>
                </c:pt>
                <c:pt idx="19574">
                  <c:v>23.98377198</c:v>
                </c:pt>
                <c:pt idx="19575">
                  <c:v>23.902702550000001</c:v>
                </c:pt>
                <c:pt idx="19576">
                  <c:v>23.819729800000001</c:v>
                </c:pt>
                <c:pt idx="19577">
                  <c:v>23.95902091</c:v>
                </c:pt>
                <c:pt idx="19578">
                  <c:v>24.159466519999999</c:v>
                </c:pt>
                <c:pt idx="19579">
                  <c:v>24.170598739999999</c:v>
                </c:pt>
                <c:pt idx="19580">
                  <c:v>23.88306073</c:v>
                </c:pt>
                <c:pt idx="19581">
                  <c:v>22.58809316</c:v>
                </c:pt>
                <c:pt idx="19582">
                  <c:v>22.145945130000001</c:v>
                </c:pt>
                <c:pt idx="19583">
                  <c:v>21.87856107</c:v>
                </c:pt>
                <c:pt idx="19584">
                  <c:v>21.440582299999999</c:v>
                </c:pt>
                <c:pt idx="19585">
                  <c:v>21.484421189999999</c:v>
                </c:pt>
                <c:pt idx="19586">
                  <c:v>22.4481097</c:v>
                </c:pt>
                <c:pt idx="19587">
                  <c:v>22.95751954</c:v>
                </c:pt>
                <c:pt idx="19588">
                  <c:v>22.742117449999999</c:v>
                </c:pt>
                <c:pt idx="19589">
                  <c:v>21.63875015</c:v>
                </c:pt>
                <c:pt idx="19590">
                  <c:v>21.648004149999998</c:v>
                </c:pt>
                <c:pt idx="19591">
                  <c:v>21.318443240000001</c:v>
                </c:pt>
                <c:pt idx="19592">
                  <c:v>20.55152481</c:v>
                </c:pt>
                <c:pt idx="19593">
                  <c:v>21.068182740000001</c:v>
                </c:pt>
                <c:pt idx="19594">
                  <c:v>20.57098358</c:v>
                </c:pt>
                <c:pt idx="19595">
                  <c:v>20.96424451</c:v>
                </c:pt>
                <c:pt idx="19596">
                  <c:v>21.185613159999999</c:v>
                </c:pt>
                <c:pt idx="19597">
                  <c:v>21.75874786</c:v>
                </c:pt>
                <c:pt idx="19598">
                  <c:v>21.577946829999998</c:v>
                </c:pt>
                <c:pt idx="19599">
                  <c:v>21.877898649999999</c:v>
                </c:pt>
                <c:pt idx="19600">
                  <c:v>21.633122480000001</c:v>
                </c:pt>
                <c:pt idx="19601">
                  <c:v>21.687970400000001</c:v>
                </c:pt>
                <c:pt idx="19602">
                  <c:v>22.610490120000001</c:v>
                </c:pt>
                <c:pt idx="19603">
                  <c:v>23.119829729999999</c:v>
                </c:pt>
                <c:pt idx="19604">
                  <c:v>23.475801430000001</c:v>
                </c:pt>
                <c:pt idx="19605">
                  <c:v>23.783651500000001</c:v>
                </c:pt>
                <c:pt idx="19606">
                  <c:v>23.47388612</c:v>
                </c:pt>
                <c:pt idx="19607">
                  <c:v>23.23792967</c:v>
                </c:pt>
                <c:pt idx="19608">
                  <c:v>23.311041929999998</c:v>
                </c:pt>
                <c:pt idx="19609">
                  <c:v>23.506070309999998</c:v>
                </c:pt>
                <c:pt idx="19610">
                  <c:v>23.586072690000002</c:v>
                </c:pt>
                <c:pt idx="19611">
                  <c:v>23.517753989999999</c:v>
                </c:pt>
                <c:pt idx="19612">
                  <c:v>23.304872230000001</c:v>
                </c:pt>
                <c:pt idx="19613">
                  <c:v>23.24949354</c:v>
                </c:pt>
                <c:pt idx="19614">
                  <c:v>23.311395820000001</c:v>
                </c:pt>
                <c:pt idx="19615">
                  <c:v>23.225339290000001</c:v>
                </c:pt>
                <c:pt idx="19616">
                  <c:v>23.285526310000002</c:v>
                </c:pt>
                <c:pt idx="19617">
                  <c:v>22.975460859999998</c:v>
                </c:pt>
                <c:pt idx="19618">
                  <c:v>22.522269489999999</c:v>
                </c:pt>
                <c:pt idx="19619">
                  <c:v>22.189600909999999</c:v>
                </c:pt>
                <c:pt idx="19620">
                  <c:v>21.86235872</c:v>
                </c:pt>
                <c:pt idx="19621">
                  <c:v>21.628516569999999</c:v>
                </c:pt>
                <c:pt idx="19622">
                  <c:v>21.207691029999999</c:v>
                </c:pt>
                <c:pt idx="19623">
                  <c:v>20.936269679999999</c:v>
                </c:pt>
                <c:pt idx="19624">
                  <c:v>21.169004019999999</c:v>
                </c:pt>
                <c:pt idx="19625">
                  <c:v>21.267156830000001</c:v>
                </c:pt>
                <c:pt idx="19626">
                  <c:v>20.33530781</c:v>
                </c:pt>
                <c:pt idx="19627">
                  <c:v>19.639384450000001</c:v>
                </c:pt>
                <c:pt idx="19628">
                  <c:v>19.377576399999999</c:v>
                </c:pt>
                <c:pt idx="19629">
                  <c:v>19.582061719999999</c:v>
                </c:pt>
                <c:pt idx="19630">
                  <c:v>20.028552130000001</c:v>
                </c:pt>
                <c:pt idx="19631">
                  <c:v>20.068800209999999</c:v>
                </c:pt>
                <c:pt idx="19632">
                  <c:v>18.647705290000001</c:v>
                </c:pt>
                <c:pt idx="19633">
                  <c:v>18.08409825</c:v>
                </c:pt>
                <c:pt idx="19634">
                  <c:v>17.478723810000002</c:v>
                </c:pt>
                <c:pt idx="19635">
                  <c:v>16.63619937</c:v>
                </c:pt>
                <c:pt idx="19636">
                  <c:v>17.002610059999999</c:v>
                </c:pt>
                <c:pt idx="19637">
                  <c:v>17.448773849999998</c:v>
                </c:pt>
                <c:pt idx="19638">
                  <c:v>17.716379249999999</c:v>
                </c:pt>
                <c:pt idx="19639">
                  <c:v>17.731329580000001</c:v>
                </c:pt>
                <c:pt idx="19640">
                  <c:v>18.679498209999998</c:v>
                </c:pt>
                <c:pt idx="19641">
                  <c:v>20.30643675</c:v>
                </c:pt>
                <c:pt idx="19642">
                  <c:v>21.294297140000001</c:v>
                </c:pt>
                <c:pt idx="19643">
                  <c:v>22.006999260000001</c:v>
                </c:pt>
                <c:pt idx="19644">
                  <c:v>22.742112970000001</c:v>
                </c:pt>
                <c:pt idx="19645">
                  <c:v>23.477598230000002</c:v>
                </c:pt>
                <c:pt idx="19646">
                  <c:v>24.134239950000001</c:v>
                </c:pt>
                <c:pt idx="19647">
                  <c:v>23.907444529999999</c:v>
                </c:pt>
                <c:pt idx="19648">
                  <c:v>24.300434660000001</c:v>
                </c:pt>
                <c:pt idx="19649">
                  <c:v>24.39010828</c:v>
                </c:pt>
                <c:pt idx="19650">
                  <c:v>24.574430840000002</c:v>
                </c:pt>
                <c:pt idx="19651">
                  <c:v>24.651394440000001</c:v>
                </c:pt>
                <c:pt idx="19652">
                  <c:v>24.963677669999999</c:v>
                </c:pt>
                <c:pt idx="19653">
                  <c:v>25.084510810000001</c:v>
                </c:pt>
                <c:pt idx="19654">
                  <c:v>24.95771684</c:v>
                </c:pt>
                <c:pt idx="19655">
                  <c:v>25.038501100000001</c:v>
                </c:pt>
                <c:pt idx="19656">
                  <c:v>24.755280970000001</c:v>
                </c:pt>
                <c:pt idx="19657">
                  <c:v>24.530680920000002</c:v>
                </c:pt>
                <c:pt idx="19658">
                  <c:v>24.088588730000001</c:v>
                </c:pt>
                <c:pt idx="19659">
                  <c:v>23.65490818</c:v>
                </c:pt>
                <c:pt idx="19660">
                  <c:v>23.264351789999999</c:v>
                </c:pt>
                <c:pt idx="19661">
                  <c:v>22.910038660000001</c:v>
                </c:pt>
                <c:pt idx="19662">
                  <c:v>22.499546850000002</c:v>
                </c:pt>
                <c:pt idx="19663">
                  <c:v>21.729717019999999</c:v>
                </c:pt>
                <c:pt idx="19664">
                  <c:v>21.623754460000001</c:v>
                </c:pt>
                <c:pt idx="19665">
                  <c:v>21.571864130000002</c:v>
                </c:pt>
                <c:pt idx="19666">
                  <c:v>21.547673889999999</c:v>
                </c:pt>
                <c:pt idx="19667">
                  <c:v>21.683240860000002</c:v>
                </c:pt>
                <c:pt idx="19668">
                  <c:v>21.86389187</c:v>
                </c:pt>
                <c:pt idx="19669">
                  <c:v>21.31586231</c:v>
                </c:pt>
                <c:pt idx="19670">
                  <c:v>20.89568521</c:v>
                </c:pt>
                <c:pt idx="19671">
                  <c:v>20.000206890000001</c:v>
                </c:pt>
                <c:pt idx="19672">
                  <c:v>18.543581920000001</c:v>
                </c:pt>
                <c:pt idx="19673">
                  <c:v>17.32868294</c:v>
                </c:pt>
                <c:pt idx="19674">
                  <c:v>16.091789639999998</c:v>
                </c:pt>
                <c:pt idx="19675">
                  <c:v>16.61024587</c:v>
                </c:pt>
                <c:pt idx="19676">
                  <c:v>17.014222480000001</c:v>
                </c:pt>
                <c:pt idx="19677">
                  <c:v>17.510597910000001</c:v>
                </c:pt>
                <c:pt idx="19678">
                  <c:v>17.862653999999999</c:v>
                </c:pt>
                <c:pt idx="19679">
                  <c:v>17.65969127</c:v>
                </c:pt>
                <c:pt idx="19680">
                  <c:v>17.035354779999999</c:v>
                </c:pt>
                <c:pt idx="19681">
                  <c:v>17.094154830000001</c:v>
                </c:pt>
                <c:pt idx="19682">
                  <c:v>16.988861159999999</c:v>
                </c:pt>
                <c:pt idx="19683">
                  <c:v>17.139288140000001</c:v>
                </c:pt>
                <c:pt idx="19684">
                  <c:v>17.387423850000001</c:v>
                </c:pt>
                <c:pt idx="19685">
                  <c:v>17.359363550000001</c:v>
                </c:pt>
                <c:pt idx="19686">
                  <c:v>17.74798169</c:v>
                </c:pt>
                <c:pt idx="19687">
                  <c:v>18.98953655</c:v>
                </c:pt>
                <c:pt idx="19688">
                  <c:v>21.825783470000001</c:v>
                </c:pt>
                <c:pt idx="19689">
                  <c:v>22.92715067</c:v>
                </c:pt>
                <c:pt idx="19690">
                  <c:v>23.127150790000002</c:v>
                </c:pt>
                <c:pt idx="19691">
                  <c:v>23.121717690000001</c:v>
                </c:pt>
                <c:pt idx="19692">
                  <c:v>23.18215043</c:v>
                </c:pt>
                <c:pt idx="19693">
                  <c:v>23.553239949999998</c:v>
                </c:pt>
                <c:pt idx="19694">
                  <c:v>23.648466129999999</c:v>
                </c:pt>
                <c:pt idx="19695">
                  <c:v>23.622498180000001</c:v>
                </c:pt>
                <c:pt idx="19696">
                  <c:v>23.872421280000001</c:v>
                </c:pt>
                <c:pt idx="19697">
                  <c:v>24.048719250000001</c:v>
                </c:pt>
                <c:pt idx="19698">
                  <c:v>24.15533482</c:v>
                </c:pt>
                <c:pt idx="19699">
                  <c:v>24.57196708</c:v>
                </c:pt>
                <c:pt idx="19700">
                  <c:v>24.30435881</c:v>
                </c:pt>
                <c:pt idx="19701">
                  <c:v>24.037187029999998</c:v>
                </c:pt>
                <c:pt idx="19702">
                  <c:v>23.62853144</c:v>
                </c:pt>
                <c:pt idx="19703">
                  <c:v>23.574433039999999</c:v>
                </c:pt>
                <c:pt idx="19704">
                  <c:v>23.343484440000001</c:v>
                </c:pt>
                <c:pt idx="19705">
                  <c:v>23.254808860000001</c:v>
                </c:pt>
                <c:pt idx="19706">
                  <c:v>23.1109331</c:v>
                </c:pt>
                <c:pt idx="19707">
                  <c:v>22.802103370000001</c:v>
                </c:pt>
                <c:pt idx="19708">
                  <c:v>22.302034169999999</c:v>
                </c:pt>
                <c:pt idx="19709">
                  <c:v>21.772336960000001</c:v>
                </c:pt>
                <c:pt idx="19710">
                  <c:v>21.617618740000001</c:v>
                </c:pt>
                <c:pt idx="19711">
                  <c:v>21.200643670000002</c:v>
                </c:pt>
                <c:pt idx="19712">
                  <c:v>21.041517890000002</c:v>
                </c:pt>
                <c:pt idx="19713">
                  <c:v>21.024186400000001</c:v>
                </c:pt>
                <c:pt idx="19714">
                  <c:v>20.71059743</c:v>
                </c:pt>
                <c:pt idx="19715">
                  <c:v>21.308854279999998</c:v>
                </c:pt>
                <c:pt idx="19716">
                  <c:v>21.069912219999999</c:v>
                </c:pt>
                <c:pt idx="19717">
                  <c:v>20.73060211</c:v>
                </c:pt>
                <c:pt idx="19718">
                  <c:v>19.796860680000002</c:v>
                </c:pt>
                <c:pt idx="19719">
                  <c:v>18.173741759999999</c:v>
                </c:pt>
                <c:pt idx="19720">
                  <c:v>17.734848329999998</c:v>
                </c:pt>
                <c:pt idx="19721">
                  <c:v>19.034255399999999</c:v>
                </c:pt>
                <c:pt idx="19722">
                  <c:v>20.327350719999998</c:v>
                </c:pt>
                <c:pt idx="19723">
                  <c:v>21.275616200000002</c:v>
                </c:pt>
                <c:pt idx="19724">
                  <c:v>21.989018680000001</c:v>
                </c:pt>
                <c:pt idx="19725">
                  <c:v>22.113119579999999</c:v>
                </c:pt>
                <c:pt idx="19726">
                  <c:v>22.354603470000001</c:v>
                </c:pt>
                <c:pt idx="19727">
                  <c:v>22.81406806</c:v>
                </c:pt>
                <c:pt idx="19728">
                  <c:v>23.36272786</c:v>
                </c:pt>
                <c:pt idx="19729">
                  <c:v>23.67078978</c:v>
                </c:pt>
                <c:pt idx="19730">
                  <c:v>24.31789199</c:v>
                </c:pt>
                <c:pt idx="19731">
                  <c:v>24.581295829999998</c:v>
                </c:pt>
                <c:pt idx="19732">
                  <c:v>24.63181664</c:v>
                </c:pt>
                <c:pt idx="19733">
                  <c:v>24.58153454</c:v>
                </c:pt>
                <c:pt idx="19734">
                  <c:v>24.667240769999999</c:v>
                </c:pt>
                <c:pt idx="19735">
                  <c:v>25.062001089999999</c:v>
                </c:pt>
                <c:pt idx="19736">
                  <c:v>25.47123152</c:v>
                </c:pt>
                <c:pt idx="19737">
                  <c:v>25.312582119999998</c:v>
                </c:pt>
                <c:pt idx="19738">
                  <c:v>24.92147739</c:v>
                </c:pt>
                <c:pt idx="19739">
                  <c:v>24.071621629999999</c:v>
                </c:pt>
                <c:pt idx="19740">
                  <c:v>23.883923679999999</c:v>
                </c:pt>
                <c:pt idx="19741">
                  <c:v>23.865887430000001</c:v>
                </c:pt>
                <c:pt idx="19742">
                  <c:v>23.839571419999999</c:v>
                </c:pt>
                <c:pt idx="19743">
                  <c:v>23.478903370000001</c:v>
                </c:pt>
                <c:pt idx="19744">
                  <c:v>23.471642320000001</c:v>
                </c:pt>
                <c:pt idx="19745">
                  <c:v>23.755271929999999</c:v>
                </c:pt>
                <c:pt idx="19746">
                  <c:v>23.93704331</c:v>
                </c:pt>
                <c:pt idx="19747">
                  <c:v>23.95076328</c:v>
                </c:pt>
                <c:pt idx="19748">
                  <c:v>24.02140546</c:v>
                </c:pt>
                <c:pt idx="19749">
                  <c:v>23.836170360000001</c:v>
                </c:pt>
                <c:pt idx="19750">
                  <c:v>23.637766070000001</c:v>
                </c:pt>
                <c:pt idx="19751">
                  <c:v>23.41080959</c:v>
                </c:pt>
                <c:pt idx="19752">
                  <c:v>23.186180060000002</c:v>
                </c:pt>
                <c:pt idx="19753">
                  <c:v>22.877967569999999</c:v>
                </c:pt>
                <c:pt idx="19754">
                  <c:v>23.310468090000001</c:v>
                </c:pt>
                <c:pt idx="19755">
                  <c:v>22.825588669999998</c:v>
                </c:pt>
                <c:pt idx="19756">
                  <c:v>23.06820115</c:v>
                </c:pt>
                <c:pt idx="19757">
                  <c:v>23.10712208</c:v>
                </c:pt>
                <c:pt idx="19758">
                  <c:v>22.81397767</c:v>
                </c:pt>
                <c:pt idx="19759">
                  <c:v>22.8246684</c:v>
                </c:pt>
                <c:pt idx="19760">
                  <c:v>22.27965944</c:v>
                </c:pt>
                <c:pt idx="19761">
                  <c:v>21.99690695</c:v>
                </c:pt>
                <c:pt idx="19762">
                  <c:v>21.16691595</c:v>
                </c:pt>
                <c:pt idx="19763">
                  <c:v>21.63222554</c:v>
                </c:pt>
                <c:pt idx="19764">
                  <c:v>21.769505460000001</c:v>
                </c:pt>
                <c:pt idx="19765">
                  <c:v>22.050105030000001</c:v>
                </c:pt>
                <c:pt idx="19766">
                  <c:v>21.805387410000002</c:v>
                </c:pt>
                <c:pt idx="19767">
                  <c:v>20.906123690000001</c:v>
                </c:pt>
                <c:pt idx="19768">
                  <c:v>21.00202187</c:v>
                </c:pt>
                <c:pt idx="19769">
                  <c:v>21.071563560000001</c:v>
                </c:pt>
                <c:pt idx="19770">
                  <c:v>20.848006689999998</c:v>
                </c:pt>
                <c:pt idx="19771">
                  <c:v>19.94861513</c:v>
                </c:pt>
                <c:pt idx="19772">
                  <c:v>18.447752149999999</c:v>
                </c:pt>
                <c:pt idx="19773">
                  <c:v>20.513037570000002</c:v>
                </c:pt>
                <c:pt idx="19774">
                  <c:v>22.62865699</c:v>
                </c:pt>
                <c:pt idx="19775">
                  <c:v>22.819654499999999</c:v>
                </c:pt>
                <c:pt idx="19776">
                  <c:v>22.521856639999999</c:v>
                </c:pt>
                <c:pt idx="19777">
                  <c:v>22.17325477</c:v>
                </c:pt>
                <c:pt idx="19778">
                  <c:v>21.56377006</c:v>
                </c:pt>
                <c:pt idx="19779">
                  <c:v>21.798042729999999</c:v>
                </c:pt>
                <c:pt idx="19780">
                  <c:v>21.972394779999998</c:v>
                </c:pt>
                <c:pt idx="19781">
                  <c:v>22.23470348</c:v>
                </c:pt>
                <c:pt idx="19782">
                  <c:v>22.132317400000002</c:v>
                </c:pt>
                <c:pt idx="19783">
                  <c:v>22.587430399999999</c:v>
                </c:pt>
                <c:pt idx="19784">
                  <c:v>23.477643870000001</c:v>
                </c:pt>
                <c:pt idx="19785">
                  <c:v>24.316132799999998</c:v>
                </c:pt>
                <c:pt idx="19786">
                  <c:v>24.954859890000002</c:v>
                </c:pt>
                <c:pt idx="19787">
                  <c:v>25.726531130000001</c:v>
                </c:pt>
                <c:pt idx="19788">
                  <c:v>26.37472584</c:v>
                </c:pt>
                <c:pt idx="19789">
                  <c:v>26.51762974</c:v>
                </c:pt>
                <c:pt idx="19790">
                  <c:v>26.637265580000001</c:v>
                </c:pt>
                <c:pt idx="19791">
                  <c:v>26.66839573</c:v>
                </c:pt>
                <c:pt idx="19792">
                  <c:v>26.810102489999998</c:v>
                </c:pt>
                <c:pt idx="19793">
                  <c:v>26.945538339999999</c:v>
                </c:pt>
                <c:pt idx="19794">
                  <c:v>26.838531929999998</c:v>
                </c:pt>
                <c:pt idx="19795">
                  <c:v>26.427532490000001</c:v>
                </c:pt>
                <c:pt idx="19796">
                  <c:v>26.332063649999998</c:v>
                </c:pt>
                <c:pt idx="19797">
                  <c:v>26.19248073</c:v>
                </c:pt>
                <c:pt idx="19798">
                  <c:v>26.060336679999999</c:v>
                </c:pt>
                <c:pt idx="19799">
                  <c:v>25.66147883</c:v>
                </c:pt>
                <c:pt idx="19800">
                  <c:v>25.500802149999998</c:v>
                </c:pt>
                <c:pt idx="19801">
                  <c:v>25.016694659999999</c:v>
                </c:pt>
                <c:pt idx="19802">
                  <c:v>25.22232867</c:v>
                </c:pt>
                <c:pt idx="19803">
                  <c:v>24.60398168</c:v>
                </c:pt>
                <c:pt idx="19804">
                  <c:v>24.985361189999999</c:v>
                </c:pt>
                <c:pt idx="19805">
                  <c:v>24.61315501</c:v>
                </c:pt>
                <c:pt idx="19806">
                  <c:v>24.602739440000001</c:v>
                </c:pt>
                <c:pt idx="19807">
                  <c:v>24.210219200000001</c:v>
                </c:pt>
                <c:pt idx="19808">
                  <c:v>24.609122670000001</c:v>
                </c:pt>
                <c:pt idx="19809">
                  <c:v>23.894045640000002</c:v>
                </c:pt>
                <c:pt idx="19810">
                  <c:v>24.071731969999998</c:v>
                </c:pt>
                <c:pt idx="19811">
                  <c:v>24.124886969999999</c:v>
                </c:pt>
                <c:pt idx="19812">
                  <c:v>24.048708850000001</c:v>
                </c:pt>
                <c:pt idx="19813">
                  <c:v>23.924190979999999</c:v>
                </c:pt>
                <c:pt idx="19814">
                  <c:v>23.50075434</c:v>
                </c:pt>
                <c:pt idx="19815">
                  <c:v>23.57203642</c:v>
                </c:pt>
                <c:pt idx="19816">
                  <c:v>24.19177462</c:v>
                </c:pt>
                <c:pt idx="19817">
                  <c:v>25.216170380000001</c:v>
                </c:pt>
                <c:pt idx="19818">
                  <c:v>24.205798009999999</c:v>
                </c:pt>
                <c:pt idx="19819">
                  <c:v>23.712419839999999</c:v>
                </c:pt>
                <c:pt idx="19820">
                  <c:v>22.847896410000001</c:v>
                </c:pt>
                <c:pt idx="19821">
                  <c:v>23.846928470000002</c:v>
                </c:pt>
                <c:pt idx="19822">
                  <c:v>23.960818549999999</c:v>
                </c:pt>
                <c:pt idx="19823">
                  <c:v>23.715812660000001</c:v>
                </c:pt>
                <c:pt idx="19824">
                  <c:v>23.918716889999999</c:v>
                </c:pt>
                <c:pt idx="19825">
                  <c:v>23.716427039999999</c:v>
                </c:pt>
                <c:pt idx="19826">
                  <c:v>23.182795720000001</c:v>
                </c:pt>
                <c:pt idx="19827">
                  <c:v>21.76616018</c:v>
                </c:pt>
                <c:pt idx="19828">
                  <c:v>21.763664779999999</c:v>
                </c:pt>
                <c:pt idx="19829">
                  <c:v>22.727099849999998</c:v>
                </c:pt>
                <c:pt idx="19830">
                  <c:v>23.027923600000001</c:v>
                </c:pt>
                <c:pt idx="19831">
                  <c:v>23.452461119999999</c:v>
                </c:pt>
                <c:pt idx="19832">
                  <c:v>25.080554060000001</c:v>
                </c:pt>
                <c:pt idx="19833">
                  <c:v>25.87572338</c:v>
                </c:pt>
                <c:pt idx="19834">
                  <c:v>26.39294022</c:v>
                </c:pt>
                <c:pt idx="19835">
                  <c:v>26.850819210000001</c:v>
                </c:pt>
                <c:pt idx="19836">
                  <c:v>26.792265889999999</c:v>
                </c:pt>
                <c:pt idx="19837">
                  <c:v>27.240327560000001</c:v>
                </c:pt>
                <c:pt idx="19838">
                  <c:v>27.379211049999999</c:v>
                </c:pt>
                <c:pt idx="19839">
                  <c:v>27.199600199999999</c:v>
                </c:pt>
                <c:pt idx="19840">
                  <c:v>27.338242189999999</c:v>
                </c:pt>
                <c:pt idx="19841">
                  <c:v>27.238472789999999</c:v>
                </c:pt>
                <c:pt idx="19842">
                  <c:v>27.345523369999999</c:v>
                </c:pt>
                <c:pt idx="19843">
                  <c:v>27.2908361</c:v>
                </c:pt>
                <c:pt idx="19844">
                  <c:v>27.27533992</c:v>
                </c:pt>
                <c:pt idx="19845">
                  <c:v>27.147076290000001</c:v>
                </c:pt>
                <c:pt idx="19846">
                  <c:v>27.069649949999999</c:v>
                </c:pt>
                <c:pt idx="19847">
                  <c:v>27.12454155</c:v>
                </c:pt>
                <c:pt idx="19848">
                  <c:v>27.059677449999999</c:v>
                </c:pt>
                <c:pt idx="19849">
                  <c:v>27.016705349999999</c:v>
                </c:pt>
                <c:pt idx="19850">
                  <c:v>26.80480262</c:v>
                </c:pt>
                <c:pt idx="19851">
                  <c:v>26.700202480000002</c:v>
                </c:pt>
                <c:pt idx="19852">
                  <c:v>26.596268420000001</c:v>
                </c:pt>
                <c:pt idx="19853">
                  <c:v>26.65313583</c:v>
                </c:pt>
                <c:pt idx="19854">
                  <c:v>26.409223749999999</c:v>
                </c:pt>
                <c:pt idx="19855">
                  <c:v>26.058050040000001</c:v>
                </c:pt>
                <c:pt idx="19856">
                  <c:v>25.984236880000001</c:v>
                </c:pt>
                <c:pt idx="19857">
                  <c:v>25.14594293</c:v>
                </c:pt>
                <c:pt idx="19858">
                  <c:v>25.044032810000001</c:v>
                </c:pt>
                <c:pt idx="19859">
                  <c:v>24.003798679999999</c:v>
                </c:pt>
                <c:pt idx="19860">
                  <c:v>23.952582929999998</c:v>
                </c:pt>
                <c:pt idx="19861">
                  <c:v>24.477644770000001</c:v>
                </c:pt>
                <c:pt idx="19862">
                  <c:v>24.2801349</c:v>
                </c:pt>
                <c:pt idx="19863">
                  <c:v>24.176975680000002</c:v>
                </c:pt>
                <c:pt idx="19864">
                  <c:v>22.889941149999999</c:v>
                </c:pt>
                <c:pt idx="19865">
                  <c:v>23.9324525</c:v>
                </c:pt>
                <c:pt idx="19866">
                  <c:v>25.156629160000001</c:v>
                </c:pt>
                <c:pt idx="19867">
                  <c:v>24.478558830000001</c:v>
                </c:pt>
                <c:pt idx="19868">
                  <c:v>24.037258820000002</c:v>
                </c:pt>
                <c:pt idx="19869">
                  <c:v>23.556122800000001</c:v>
                </c:pt>
                <c:pt idx="19870">
                  <c:v>22.68759086</c:v>
                </c:pt>
                <c:pt idx="19871">
                  <c:v>19.548404420000001</c:v>
                </c:pt>
                <c:pt idx="19872">
                  <c:v>17.568762929999998</c:v>
                </c:pt>
                <c:pt idx="19873">
                  <c:v>19.885025169999999</c:v>
                </c:pt>
                <c:pt idx="19874">
                  <c:v>19.761627829999998</c:v>
                </c:pt>
                <c:pt idx="19875">
                  <c:v>17.916437609999999</c:v>
                </c:pt>
                <c:pt idx="19876">
                  <c:v>18.490625139999999</c:v>
                </c:pt>
                <c:pt idx="19877">
                  <c:v>19.584575409999999</c:v>
                </c:pt>
                <c:pt idx="19878">
                  <c:v>19.841539210000001</c:v>
                </c:pt>
                <c:pt idx="19879">
                  <c:v>19.802295109999999</c:v>
                </c:pt>
                <c:pt idx="19880">
                  <c:v>22.12022267</c:v>
                </c:pt>
                <c:pt idx="19881">
                  <c:v>23.611272020000001</c:v>
                </c:pt>
                <c:pt idx="19882">
                  <c:v>23.903159519999999</c:v>
                </c:pt>
                <c:pt idx="19883">
                  <c:v>24.564082509999999</c:v>
                </c:pt>
                <c:pt idx="19884">
                  <c:v>25.07343895</c:v>
                </c:pt>
                <c:pt idx="19885">
                  <c:v>25.220916020000001</c:v>
                </c:pt>
                <c:pt idx="19886">
                  <c:v>25.604154600000001</c:v>
                </c:pt>
                <c:pt idx="19887">
                  <c:v>25.949732139999998</c:v>
                </c:pt>
                <c:pt idx="19888">
                  <c:v>26.477408659999998</c:v>
                </c:pt>
                <c:pt idx="19889">
                  <c:v>26.51870066</c:v>
                </c:pt>
                <c:pt idx="19890">
                  <c:v>26.537000389999999</c:v>
                </c:pt>
                <c:pt idx="19891">
                  <c:v>26.273788589999999</c:v>
                </c:pt>
                <c:pt idx="19892">
                  <c:v>26.035212229999999</c:v>
                </c:pt>
                <c:pt idx="19893">
                  <c:v>26.100656270000002</c:v>
                </c:pt>
                <c:pt idx="19894">
                  <c:v>25.887306370000001</c:v>
                </c:pt>
                <c:pt idx="19895">
                  <c:v>25.78059133</c:v>
                </c:pt>
                <c:pt idx="19896">
                  <c:v>25.60333962</c:v>
                </c:pt>
                <c:pt idx="19897">
                  <c:v>24.68014573</c:v>
                </c:pt>
                <c:pt idx="19898">
                  <c:v>25.226767880000001</c:v>
                </c:pt>
                <c:pt idx="19899">
                  <c:v>24.945527640000002</c:v>
                </c:pt>
                <c:pt idx="19900">
                  <c:v>23.87534209</c:v>
                </c:pt>
                <c:pt idx="19901">
                  <c:v>21.351117200000001</c:v>
                </c:pt>
                <c:pt idx="19902">
                  <c:v>19.786555239999998</c:v>
                </c:pt>
                <c:pt idx="19903">
                  <c:v>17.589865410000002</c:v>
                </c:pt>
                <c:pt idx="19904">
                  <c:v>20.0664844</c:v>
                </c:pt>
                <c:pt idx="19905">
                  <c:v>19.047778869999998</c:v>
                </c:pt>
                <c:pt idx="19906">
                  <c:v>14.9848844</c:v>
                </c:pt>
                <c:pt idx="19907">
                  <c:v>13.81017428</c:v>
                </c:pt>
                <c:pt idx="19908">
                  <c:v>13.60400289</c:v>
                </c:pt>
                <c:pt idx="19909">
                  <c:v>13.65628506</c:v>
                </c:pt>
                <c:pt idx="19910">
                  <c:v>13.633332340000001</c:v>
                </c:pt>
                <c:pt idx="19911">
                  <c:v>13.608647980000001</c:v>
                </c:pt>
                <c:pt idx="19912">
                  <c:v>14.05290718</c:v>
                </c:pt>
                <c:pt idx="19913">
                  <c:v>14.88298721</c:v>
                </c:pt>
                <c:pt idx="19914">
                  <c:v>14.90596802</c:v>
                </c:pt>
                <c:pt idx="19915">
                  <c:v>17.23159235</c:v>
                </c:pt>
                <c:pt idx="19916">
                  <c:v>18.259808540000002</c:v>
                </c:pt>
                <c:pt idx="19917">
                  <c:v>20.015753969999999</c:v>
                </c:pt>
                <c:pt idx="19918">
                  <c:v>20.09466042</c:v>
                </c:pt>
                <c:pt idx="19919">
                  <c:v>21.499658539999999</c:v>
                </c:pt>
                <c:pt idx="19920">
                  <c:v>20.898957200000002</c:v>
                </c:pt>
                <c:pt idx="19921">
                  <c:v>19.392186460000001</c:v>
                </c:pt>
                <c:pt idx="19922">
                  <c:v>17.936582390000002</c:v>
                </c:pt>
                <c:pt idx="19923">
                  <c:v>18.112689119999999</c:v>
                </c:pt>
                <c:pt idx="19924">
                  <c:v>18.741924560000001</c:v>
                </c:pt>
                <c:pt idx="19925">
                  <c:v>18.647656739999999</c:v>
                </c:pt>
                <c:pt idx="19926">
                  <c:v>18.267272909999999</c:v>
                </c:pt>
                <c:pt idx="19927">
                  <c:v>18.150062120000001</c:v>
                </c:pt>
                <c:pt idx="19928">
                  <c:v>19.40964847</c:v>
                </c:pt>
                <c:pt idx="19929">
                  <c:v>21.090773429999999</c:v>
                </c:pt>
                <c:pt idx="19930">
                  <c:v>21.715980819999999</c:v>
                </c:pt>
                <c:pt idx="19931">
                  <c:v>22.748084030000001</c:v>
                </c:pt>
                <c:pt idx="19932">
                  <c:v>23.790447499999999</c:v>
                </c:pt>
                <c:pt idx="19933">
                  <c:v>23.754863180000001</c:v>
                </c:pt>
                <c:pt idx="19934">
                  <c:v>23.832488000000001</c:v>
                </c:pt>
                <c:pt idx="19935">
                  <c:v>24.16069615</c:v>
                </c:pt>
                <c:pt idx="19936">
                  <c:v>24.633217930000001</c:v>
                </c:pt>
                <c:pt idx="19937">
                  <c:v>24.765834890000001</c:v>
                </c:pt>
                <c:pt idx="19938">
                  <c:v>24.623847000000001</c:v>
                </c:pt>
                <c:pt idx="19939">
                  <c:v>23.490109329999999</c:v>
                </c:pt>
                <c:pt idx="19940">
                  <c:v>21.9122719</c:v>
                </c:pt>
                <c:pt idx="19941">
                  <c:v>20.03275021</c:v>
                </c:pt>
                <c:pt idx="19942">
                  <c:v>16.11638078</c:v>
                </c:pt>
                <c:pt idx="19943">
                  <c:v>13.16375354</c:v>
                </c:pt>
                <c:pt idx="19944">
                  <c:v>11.771729690000001</c:v>
                </c:pt>
                <c:pt idx="19945">
                  <c:v>11.21362467</c:v>
                </c:pt>
                <c:pt idx="19946">
                  <c:v>11.05707003</c:v>
                </c:pt>
                <c:pt idx="19947">
                  <c:v>11.26264244</c:v>
                </c:pt>
                <c:pt idx="19949">
                  <c:v>10.803603689999999</c:v>
                </c:pt>
                <c:pt idx="19950">
                  <c:v>10.508307029999999</c:v>
                </c:pt>
                <c:pt idx="19951">
                  <c:v>10.296062490000001</c:v>
                </c:pt>
                <c:pt idx="19952">
                  <c:v>10.302039629999999</c:v>
                </c:pt>
                <c:pt idx="19953">
                  <c:v>10.176568019999999</c:v>
                </c:pt>
                <c:pt idx="19954">
                  <c:v>10.323094190000001</c:v>
                </c:pt>
                <c:pt idx="19955">
                  <c:v>10.39836702</c:v>
                </c:pt>
                <c:pt idx="19956">
                  <c:v>10.38238042</c:v>
                </c:pt>
                <c:pt idx="19957">
                  <c:v>10.63832758</c:v>
                </c:pt>
                <c:pt idx="19958">
                  <c:v>10.57339764</c:v>
                </c:pt>
                <c:pt idx="19959">
                  <c:v>10.274768460000001</c:v>
                </c:pt>
                <c:pt idx="19960">
                  <c:v>10.006329109999999</c:v>
                </c:pt>
                <c:pt idx="19961">
                  <c:v>9.9905234200000006</c:v>
                </c:pt>
                <c:pt idx="19962">
                  <c:v>9.4568693709999998</c:v>
                </c:pt>
                <c:pt idx="19963">
                  <c:v>9.4853209330000006</c:v>
                </c:pt>
                <c:pt idx="19964">
                  <c:v>9.5083917089999996</c:v>
                </c:pt>
                <c:pt idx="19965">
                  <c:v>11.33290292</c:v>
                </c:pt>
                <c:pt idx="19966">
                  <c:v>15.83645186</c:v>
                </c:pt>
                <c:pt idx="19967">
                  <c:v>16.82637385</c:v>
                </c:pt>
                <c:pt idx="19968">
                  <c:v>17.405776199999998</c:v>
                </c:pt>
                <c:pt idx="19969">
                  <c:v>11.61048525</c:v>
                </c:pt>
                <c:pt idx="19970">
                  <c:v>10.506830320000001</c:v>
                </c:pt>
                <c:pt idx="19971">
                  <c:v>11.600038939999999</c:v>
                </c:pt>
                <c:pt idx="19972">
                  <c:v>13.55227884</c:v>
                </c:pt>
                <c:pt idx="19973">
                  <c:v>14.93560059</c:v>
                </c:pt>
                <c:pt idx="19974">
                  <c:v>14.57481509</c:v>
                </c:pt>
                <c:pt idx="19975">
                  <c:v>14.9785992</c:v>
                </c:pt>
                <c:pt idx="19976">
                  <c:v>17.015382989999999</c:v>
                </c:pt>
                <c:pt idx="19977">
                  <c:v>19.902865550000001</c:v>
                </c:pt>
                <c:pt idx="19978">
                  <c:v>20.809245369999999</c:v>
                </c:pt>
                <c:pt idx="19979">
                  <c:v>21.379328640000001</c:v>
                </c:pt>
                <c:pt idx="19980">
                  <c:v>21.131234809999999</c:v>
                </c:pt>
                <c:pt idx="19981">
                  <c:v>22.52870317</c:v>
                </c:pt>
                <c:pt idx="19982">
                  <c:v>23.25776613</c:v>
                </c:pt>
                <c:pt idx="19983">
                  <c:v>24.185533710000001</c:v>
                </c:pt>
                <c:pt idx="19984">
                  <c:v>24.89823956</c:v>
                </c:pt>
                <c:pt idx="19985">
                  <c:v>25.412030699999999</c:v>
                </c:pt>
                <c:pt idx="19986">
                  <c:v>24.639723</c:v>
                </c:pt>
                <c:pt idx="19987">
                  <c:v>22.616724380000001</c:v>
                </c:pt>
                <c:pt idx="19988">
                  <c:v>19.43702476</c:v>
                </c:pt>
                <c:pt idx="19989">
                  <c:v>18.653385750000002</c:v>
                </c:pt>
                <c:pt idx="19990">
                  <c:v>16.452270339999998</c:v>
                </c:pt>
                <c:pt idx="19991">
                  <c:v>13.758766189999999</c:v>
                </c:pt>
                <c:pt idx="19992">
                  <c:v>12.483528310000001</c:v>
                </c:pt>
                <c:pt idx="19993">
                  <c:v>11.82055783</c:v>
                </c:pt>
                <c:pt idx="19994">
                  <c:v>11.2382098</c:v>
                </c:pt>
                <c:pt idx="19995">
                  <c:v>11.173905769999999</c:v>
                </c:pt>
                <c:pt idx="19996">
                  <c:v>12.507672019999999</c:v>
                </c:pt>
                <c:pt idx="19997">
                  <c:v>11.8278173</c:v>
                </c:pt>
                <c:pt idx="19998">
                  <c:v>11.292000809999999</c:v>
                </c:pt>
                <c:pt idx="19999">
                  <c:v>10.73697977</c:v>
                </c:pt>
                <c:pt idx="20000">
                  <c:v>10.707346830000001</c:v>
                </c:pt>
                <c:pt idx="20001">
                  <c:v>11.214943959999999</c:v>
                </c:pt>
                <c:pt idx="20002">
                  <c:v>10.843044539999999</c:v>
                </c:pt>
                <c:pt idx="20003">
                  <c:v>10.550042899999999</c:v>
                </c:pt>
                <c:pt idx="20004">
                  <c:v>10.421027690000001</c:v>
                </c:pt>
                <c:pt idx="20005">
                  <c:v>10.80359677</c:v>
                </c:pt>
                <c:pt idx="20006">
                  <c:v>12.810608909999999</c:v>
                </c:pt>
                <c:pt idx="20007">
                  <c:v>13.777819819999999</c:v>
                </c:pt>
                <c:pt idx="20008">
                  <c:v>14.066449779999999</c:v>
                </c:pt>
                <c:pt idx="20009">
                  <c:v>14.74198442</c:v>
                </c:pt>
                <c:pt idx="20010">
                  <c:v>14.06863081</c:v>
                </c:pt>
                <c:pt idx="20011">
                  <c:v>13.546243390000001</c:v>
                </c:pt>
                <c:pt idx="20012">
                  <c:v>12.601703349999999</c:v>
                </c:pt>
                <c:pt idx="20013">
                  <c:v>12.32976678</c:v>
                </c:pt>
                <c:pt idx="20014">
                  <c:v>10.835083600000001</c:v>
                </c:pt>
                <c:pt idx="20015">
                  <c:v>10.944493120000001</c:v>
                </c:pt>
                <c:pt idx="20016">
                  <c:v>12.123421779999999</c:v>
                </c:pt>
                <c:pt idx="20017">
                  <c:v>13.934252969999999</c:v>
                </c:pt>
                <c:pt idx="20018">
                  <c:v>13.97941172</c:v>
                </c:pt>
                <c:pt idx="20019">
                  <c:v>14.531210769999999</c:v>
                </c:pt>
                <c:pt idx="20020">
                  <c:v>14.43728535</c:v>
                </c:pt>
                <c:pt idx="20021">
                  <c:v>13.780897850000001</c:v>
                </c:pt>
                <c:pt idx="20022">
                  <c:v>14.48633583</c:v>
                </c:pt>
                <c:pt idx="20023">
                  <c:v>17.600076749999999</c:v>
                </c:pt>
                <c:pt idx="20024">
                  <c:v>17.09237143</c:v>
                </c:pt>
                <c:pt idx="20025">
                  <c:v>16.049149759999999</c:v>
                </c:pt>
                <c:pt idx="20026">
                  <c:v>15.81031471</c:v>
                </c:pt>
                <c:pt idx="20027">
                  <c:v>15.1865808</c:v>
                </c:pt>
                <c:pt idx="20028">
                  <c:v>17.696776839999998</c:v>
                </c:pt>
                <c:pt idx="20029">
                  <c:v>17.79428661</c:v>
                </c:pt>
                <c:pt idx="20030">
                  <c:v>18.090478109999999</c:v>
                </c:pt>
                <c:pt idx="20031">
                  <c:v>19.811565359999999</c:v>
                </c:pt>
                <c:pt idx="20032">
                  <c:v>20.48639038</c:v>
                </c:pt>
                <c:pt idx="20033">
                  <c:v>20.916699170000001</c:v>
                </c:pt>
                <c:pt idx="20034">
                  <c:v>22.11178297</c:v>
                </c:pt>
                <c:pt idx="20035">
                  <c:v>23.17694376</c:v>
                </c:pt>
                <c:pt idx="20036">
                  <c:v>23.235169970000001</c:v>
                </c:pt>
                <c:pt idx="20037">
                  <c:v>20.519542810000001</c:v>
                </c:pt>
                <c:pt idx="20038">
                  <c:v>17.193507069999999</c:v>
                </c:pt>
                <c:pt idx="20039">
                  <c:v>14.41207638</c:v>
                </c:pt>
                <c:pt idx="20040">
                  <c:v>13.17006774</c:v>
                </c:pt>
                <c:pt idx="20041">
                  <c:v>14.46384185</c:v>
                </c:pt>
                <c:pt idx="20042">
                  <c:v>15.69987414</c:v>
                </c:pt>
                <c:pt idx="20043">
                  <c:v>12.91424389</c:v>
                </c:pt>
                <c:pt idx="20044">
                  <c:v>12.82983172</c:v>
                </c:pt>
                <c:pt idx="20045">
                  <c:v>16.803616810000001</c:v>
                </c:pt>
                <c:pt idx="20046">
                  <c:v>15.57175193</c:v>
                </c:pt>
                <c:pt idx="20047">
                  <c:v>18.427388579999999</c:v>
                </c:pt>
                <c:pt idx="20048">
                  <c:v>19.53241925</c:v>
                </c:pt>
                <c:pt idx="20049">
                  <c:v>18.26989966</c:v>
                </c:pt>
                <c:pt idx="20050">
                  <c:v>19.789417480000001</c:v>
                </c:pt>
                <c:pt idx="20051">
                  <c:v>21.100024340000001</c:v>
                </c:pt>
                <c:pt idx="20052">
                  <c:v>22.077505720000001</c:v>
                </c:pt>
                <c:pt idx="20053">
                  <c:v>23.102309300000002</c:v>
                </c:pt>
                <c:pt idx="20054">
                  <c:v>23.201599259999998</c:v>
                </c:pt>
                <c:pt idx="20055">
                  <c:v>22.379199669999998</c:v>
                </c:pt>
                <c:pt idx="20056">
                  <c:v>21.83576012</c:v>
                </c:pt>
                <c:pt idx="20057">
                  <c:v>22.599711330000002</c:v>
                </c:pt>
                <c:pt idx="20058">
                  <c:v>22.191179099999999</c:v>
                </c:pt>
                <c:pt idx="20059">
                  <c:v>21.144942050000001</c:v>
                </c:pt>
                <c:pt idx="20060">
                  <c:v>21.327423079999999</c:v>
                </c:pt>
                <c:pt idx="20061">
                  <c:v>22.507367800000001</c:v>
                </c:pt>
                <c:pt idx="20062">
                  <c:v>21.44399937</c:v>
                </c:pt>
                <c:pt idx="20063">
                  <c:v>20.691689390000001</c:v>
                </c:pt>
                <c:pt idx="20064">
                  <c:v>20.51704775</c:v>
                </c:pt>
                <c:pt idx="20065">
                  <c:v>20.154045579999998</c:v>
                </c:pt>
                <c:pt idx="20066">
                  <c:v>20.25237401</c:v>
                </c:pt>
                <c:pt idx="20067">
                  <c:v>19.89302833</c:v>
                </c:pt>
                <c:pt idx="20068">
                  <c:v>19.4912001</c:v>
                </c:pt>
                <c:pt idx="20069">
                  <c:v>19.49946972</c:v>
                </c:pt>
                <c:pt idx="20070">
                  <c:v>20.037658350000001</c:v>
                </c:pt>
                <c:pt idx="20071">
                  <c:v>21.312913720000001</c:v>
                </c:pt>
                <c:pt idx="20072">
                  <c:v>21.513782729999999</c:v>
                </c:pt>
                <c:pt idx="20073">
                  <c:v>21.266365180000001</c:v>
                </c:pt>
                <c:pt idx="20074">
                  <c:v>20.70403452</c:v>
                </c:pt>
                <c:pt idx="20075">
                  <c:v>20.459644090000001</c:v>
                </c:pt>
                <c:pt idx="20076">
                  <c:v>20.194338609999999</c:v>
                </c:pt>
                <c:pt idx="20077">
                  <c:v>20.13669436</c:v>
                </c:pt>
                <c:pt idx="20078">
                  <c:v>20.33168246</c:v>
                </c:pt>
                <c:pt idx="20079">
                  <c:v>20.565178029999998</c:v>
                </c:pt>
                <c:pt idx="20080">
                  <c:v>20.772044260000001</c:v>
                </c:pt>
                <c:pt idx="20081">
                  <c:v>21.404126059999999</c:v>
                </c:pt>
                <c:pt idx="20082">
                  <c:v>21.515316909999999</c:v>
                </c:pt>
                <c:pt idx="20083">
                  <c:v>22.179644929999998</c:v>
                </c:pt>
                <c:pt idx="20084">
                  <c:v>22.996720499999999</c:v>
                </c:pt>
                <c:pt idx="20085">
                  <c:v>23.6681843</c:v>
                </c:pt>
                <c:pt idx="20086">
                  <c:v>23.664042210000002</c:v>
                </c:pt>
                <c:pt idx="20087">
                  <c:v>23.376572700000001</c:v>
                </c:pt>
                <c:pt idx="20088">
                  <c:v>23.30621073</c:v>
                </c:pt>
                <c:pt idx="20089">
                  <c:v>22.967941119999999</c:v>
                </c:pt>
                <c:pt idx="20090">
                  <c:v>22.349109200000001</c:v>
                </c:pt>
                <c:pt idx="20091">
                  <c:v>22.351250780000001</c:v>
                </c:pt>
                <c:pt idx="20092">
                  <c:v>21.005969440000001</c:v>
                </c:pt>
                <c:pt idx="20093">
                  <c:v>19.81057204</c:v>
                </c:pt>
                <c:pt idx="20094">
                  <c:v>19.166540000000001</c:v>
                </c:pt>
                <c:pt idx="20095">
                  <c:v>18.484299050000001</c:v>
                </c:pt>
                <c:pt idx="20096">
                  <c:v>18.23315637</c:v>
                </c:pt>
                <c:pt idx="20097">
                  <c:v>18.254402379999998</c:v>
                </c:pt>
                <c:pt idx="20098">
                  <c:v>18.765231239999999</c:v>
                </c:pt>
                <c:pt idx="20099">
                  <c:v>19.208816039999999</c:v>
                </c:pt>
                <c:pt idx="20100">
                  <c:v>19.448698369999999</c:v>
                </c:pt>
                <c:pt idx="20101">
                  <c:v>20.003989350000001</c:v>
                </c:pt>
                <c:pt idx="20102">
                  <c:v>19.950136239999999</c:v>
                </c:pt>
                <c:pt idx="20103">
                  <c:v>19.755509539999998</c:v>
                </c:pt>
                <c:pt idx="20104">
                  <c:v>20.073794710000001</c:v>
                </c:pt>
                <c:pt idx="20105">
                  <c:v>19.982930509999999</c:v>
                </c:pt>
                <c:pt idx="20106">
                  <c:v>21.383890539999999</c:v>
                </c:pt>
                <c:pt idx="20107">
                  <c:v>22.473221120000002</c:v>
                </c:pt>
                <c:pt idx="20108">
                  <c:v>22.729512790000001</c:v>
                </c:pt>
                <c:pt idx="20109">
                  <c:v>22.82982604</c:v>
                </c:pt>
                <c:pt idx="20110">
                  <c:v>22.689781969999999</c:v>
                </c:pt>
                <c:pt idx="20111">
                  <c:v>22.275086330000001</c:v>
                </c:pt>
                <c:pt idx="20112">
                  <c:v>21.289855169999999</c:v>
                </c:pt>
                <c:pt idx="20113">
                  <c:v>21.183912759999998</c:v>
                </c:pt>
                <c:pt idx="20114">
                  <c:v>20.377122020000002</c:v>
                </c:pt>
                <c:pt idx="20115">
                  <c:v>19.941732269999999</c:v>
                </c:pt>
                <c:pt idx="20116">
                  <c:v>20.24695745</c:v>
                </c:pt>
                <c:pt idx="20117">
                  <c:v>19.496815699999999</c:v>
                </c:pt>
                <c:pt idx="20118">
                  <c:v>18.122889799999999</c:v>
                </c:pt>
                <c:pt idx="20119">
                  <c:v>18.034190299999999</c:v>
                </c:pt>
                <c:pt idx="20120">
                  <c:v>18.871305490000001</c:v>
                </c:pt>
                <c:pt idx="20121">
                  <c:v>18.995378760000001</c:v>
                </c:pt>
                <c:pt idx="20122">
                  <c:v>17.919962399999999</c:v>
                </c:pt>
                <c:pt idx="20123">
                  <c:v>17.314293169999999</c:v>
                </c:pt>
                <c:pt idx="20124">
                  <c:v>17.129884180000001</c:v>
                </c:pt>
                <c:pt idx="20125">
                  <c:v>17.1619308</c:v>
                </c:pt>
                <c:pt idx="20126">
                  <c:v>17.36736333</c:v>
                </c:pt>
                <c:pt idx="20127">
                  <c:v>18.798277429999999</c:v>
                </c:pt>
                <c:pt idx="20128">
                  <c:v>20.969834389999999</c:v>
                </c:pt>
                <c:pt idx="20129">
                  <c:v>20.572378969999999</c:v>
                </c:pt>
                <c:pt idx="20130">
                  <c:v>21.309821549999999</c:v>
                </c:pt>
                <c:pt idx="20131">
                  <c:v>21.681426739999999</c:v>
                </c:pt>
                <c:pt idx="20132">
                  <c:v>22.117129479999999</c:v>
                </c:pt>
                <c:pt idx="20133">
                  <c:v>22.256844510000001</c:v>
                </c:pt>
                <c:pt idx="20134">
                  <c:v>22.363748099999999</c:v>
                </c:pt>
                <c:pt idx="20135">
                  <c:v>22.273825970000001</c:v>
                </c:pt>
                <c:pt idx="20136">
                  <c:v>22.374350840000002</c:v>
                </c:pt>
                <c:pt idx="20137">
                  <c:v>22.2321527</c:v>
                </c:pt>
                <c:pt idx="20138">
                  <c:v>22.23254266</c:v>
                </c:pt>
                <c:pt idx="20139">
                  <c:v>22.01383551</c:v>
                </c:pt>
                <c:pt idx="20140">
                  <c:v>21.654612199999999</c:v>
                </c:pt>
                <c:pt idx="20141">
                  <c:v>21.478839539999999</c:v>
                </c:pt>
                <c:pt idx="20142">
                  <c:v>22.045375889999999</c:v>
                </c:pt>
                <c:pt idx="20143">
                  <c:v>22.070779730000002</c:v>
                </c:pt>
                <c:pt idx="20144">
                  <c:v>22.268776939999999</c:v>
                </c:pt>
                <c:pt idx="20145">
                  <c:v>22.209138960000001</c:v>
                </c:pt>
                <c:pt idx="20146">
                  <c:v>22.26050193</c:v>
                </c:pt>
                <c:pt idx="20147">
                  <c:v>22.236448769999999</c:v>
                </c:pt>
                <c:pt idx="20148">
                  <c:v>22.320046380000001</c:v>
                </c:pt>
                <c:pt idx="20149">
                  <c:v>21.778798429999998</c:v>
                </c:pt>
                <c:pt idx="20150">
                  <c:v>22.153708699999999</c:v>
                </c:pt>
                <c:pt idx="20151">
                  <c:v>22.305264210000001</c:v>
                </c:pt>
                <c:pt idx="20152">
                  <c:v>22.377685190000001</c:v>
                </c:pt>
                <c:pt idx="20153">
                  <c:v>22.297050840000001</c:v>
                </c:pt>
                <c:pt idx="20154">
                  <c:v>22.184345409999999</c:v>
                </c:pt>
                <c:pt idx="20155">
                  <c:v>21.33723419</c:v>
                </c:pt>
                <c:pt idx="20156">
                  <c:v>20.58765927</c:v>
                </c:pt>
                <c:pt idx="20157">
                  <c:v>20.18278995</c:v>
                </c:pt>
                <c:pt idx="20158">
                  <c:v>19.031997530000002</c:v>
                </c:pt>
                <c:pt idx="20159">
                  <c:v>18.535093639999999</c:v>
                </c:pt>
                <c:pt idx="20160">
                  <c:v>18.186243839999999</c:v>
                </c:pt>
                <c:pt idx="20161">
                  <c:v>18.02704653</c:v>
                </c:pt>
                <c:pt idx="20162">
                  <c:v>17.863959009999999</c:v>
                </c:pt>
                <c:pt idx="20163">
                  <c:v>18.139926880000001</c:v>
                </c:pt>
                <c:pt idx="20164">
                  <c:v>17.765363019999999</c:v>
                </c:pt>
                <c:pt idx="20165">
                  <c:v>17.834105959999999</c:v>
                </c:pt>
                <c:pt idx="20166">
                  <c:v>19.710517970000001</c:v>
                </c:pt>
                <c:pt idx="20167">
                  <c:v>19.55939034</c:v>
                </c:pt>
                <c:pt idx="20168">
                  <c:v>19.254415999999999</c:v>
                </c:pt>
                <c:pt idx="20169">
                  <c:v>18.399608929999999</c:v>
                </c:pt>
                <c:pt idx="20170">
                  <c:v>18.863553</c:v>
                </c:pt>
                <c:pt idx="20171">
                  <c:v>19.484020439999998</c:v>
                </c:pt>
                <c:pt idx="20172">
                  <c:v>19.59661942</c:v>
                </c:pt>
                <c:pt idx="20173">
                  <c:v>18.877614579999999</c:v>
                </c:pt>
                <c:pt idx="20174">
                  <c:v>18.729417250000001</c:v>
                </c:pt>
                <c:pt idx="20175">
                  <c:v>19.23325488</c:v>
                </c:pt>
                <c:pt idx="20176">
                  <c:v>20.491389359999999</c:v>
                </c:pt>
                <c:pt idx="20177">
                  <c:v>21.541341200000002</c:v>
                </c:pt>
                <c:pt idx="20178">
                  <c:v>22.104485360000002</c:v>
                </c:pt>
                <c:pt idx="20179">
                  <c:v>22.446604399999998</c:v>
                </c:pt>
                <c:pt idx="20180">
                  <c:v>22.284202010000001</c:v>
                </c:pt>
                <c:pt idx="20181">
                  <c:v>21.68814476</c:v>
                </c:pt>
                <c:pt idx="20182">
                  <c:v>21.666778709999999</c:v>
                </c:pt>
                <c:pt idx="20183">
                  <c:v>21.692726870000001</c:v>
                </c:pt>
                <c:pt idx="20184">
                  <c:v>21.713649910000001</c:v>
                </c:pt>
                <c:pt idx="20185">
                  <c:v>21.756730990000001</c:v>
                </c:pt>
                <c:pt idx="20186">
                  <c:v>21.834983250000001</c:v>
                </c:pt>
                <c:pt idx="20187">
                  <c:v>21.569634730000001</c:v>
                </c:pt>
                <c:pt idx="20188">
                  <c:v>21.755920830000001</c:v>
                </c:pt>
                <c:pt idx="20189">
                  <c:v>21.735704470000002</c:v>
                </c:pt>
                <c:pt idx="20190">
                  <c:v>21.835305550000001</c:v>
                </c:pt>
                <c:pt idx="20191">
                  <c:v>21.85852131</c:v>
                </c:pt>
                <c:pt idx="20192">
                  <c:v>21.764775490000002</c:v>
                </c:pt>
                <c:pt idx="20193">
                  <c:v>21.416496519999999</c:v>
                </c:pt>
                <c:pt idx="20194">
                  <c:v>21.40258291</c:v>
                </c:pt>
                <c:pt idx="20195">
                  <c:v>21.75692351</c:v>
                </c:pt>
                <c:pt idx="20196">
                  <c:v>21.62370868</c:v>
                </c:pt>
                <c:pt idx="20197">
                  <c:v>20.849008349999998</c:v>
                </c:pt>
                <c:pt idx="20198">
                  <c:v>20.6107373</c:v>
                </c:pt>
                <c:pt idx="20199">
                  <c:v>20.910417079999998</c:v>
                </c:pt>
                <c:pt idx="20200">
                  <c:v>21.147036910000001</c:v>
                </c:pt>
                <c:pt idx="20201">
                  <c:v>22.328426820000001</c:v>
                </c:pt>
                <c:pt idx="20202">
                  <c:v>22.191770219999999</c:v>
                </c:pt>
                <c:pt idx="20203">
                  <c:v>22.660895159999999</c:v>
                </c:pt>
                <c:pt idx="20204">
                  <c:v>22.297682649999999</c:v>
                </c:pt>
                <c:pt idx="20205">
                  <c:v>22.36840728</c:v>
                </c:pt>
                <c:pt idx="20206">
                  <c:v>21.289156899999998</c:v>
                </c:pt>
                <c:pt idx="20207">
                  <c:v>20.095210380000001</c:v>
                </c:pt>
                <c:pt idx="20208">
                  <c:v>20.19665131</c:v>
                </c:pt>
                <c:pt idx="20209">
                  <c:v>18.801249330000001</c:v>
                </c:pt>
                <c:pt idx="20210">
                  <c:v>18.985601469999999</c:v>
                </c:pt>
                <c:pt idx="20211">
                  <c:v>16.765200920000002</c:v>
                </c:pt>
                <c:pt idx="20212">
                  <c:v>16.19090353</c:v>
                </c:pt>
                <c:pt idx="20213">
                  <c:v>17.667569329999999</c:v>
                </c:pt>
                <c:pt idx="20214">
                  <c:v>17.927727529999999</c:v>
                </c:pt>
                <c:pt idx="20215">
                  <c:v>17.945110870000001</c:v>
                </c:pt>
                <c:pt idx="20216">
                  <c:v>18.826944210000001</c:v>
                </c:pt>
                <c:pt idx="20217">
                  <c:v>19.031318750000001</c:v>
                </c:pt>
                <c:pt idx="20218">
                  <c:v>18.59240337</c:v>
                </c:pt>
                <c:pt idx="20219">
                  <c:v>18.790479220000002</c:v>
                </c:pt>
                <c:pt idx="20220">
                  <c:v>19.118998449999999</c:v>
                </c:pt>
                <c:pt idx="20221">
                  <c:v>19.284625040000002</c:v>
                </c:pt>
                <c:pt idx="20222">
                  <c:v>19.00723365</c:v>
                </c:pt>
                <c:pt idx="20223">
                  <c:v>20.52513931</c:v>
                </c:pt>
                <c:pt idx="20224">
                  <c:v>21.791458909999999</c:v>
                </c:pt>
                <c:pt idx="20225">
                  <c:v>21.89748749</c:v>
                </c:pt>
                <c:pt idx="20226">
                  <c:v>22.37921407</c:v>
                </c:pt>
                <c:pt idx="20227">
                  <c:v>22.5558215</c:v>
                </c:pt>
                <c:pt idx="20228">
                  <c:v>22.52216885</c:v>
                </c:pt>
                <c:pt idx="20229">
                  <c:v>22.51194679</c:v>
                </c:pt>
                <c:pt idx="20230">
                  <c:v>22.64805943</c:v>
                </c:pt>
                <c:pt idx="20231">
                  <c:v>22.55651636</c:v>
                </c:pt>
                <c:pt idx="20232">
                  <c:v>22.515787280000001</c:v>
                </c:pt>
                <c:pt idx="20233">
                  <c:v>22.368386900000001</c:v>
                </c:pt>
                <c:pt idx="20234">
                  <c:v>22.14426053</c:v>
                </c:pt>
                <c:pt idx="20235">
                  <c:v>21.451094359999999</c:v>
                </c:pt>
                <c:pt idx="20236">
                  <c:v>21.1392901</c:v>
                </c:pt>
                <c:pt idx="20237">
                  <c:v>22.022460169999999</c:v>
                </c:pt>
                <c:pt idx="20238">
                  <c:v>22.735866569999999</c:v>
                </c:pt>
                <c:pt idx="20239">
                  <c:v>22.395061439999999</c:v>
                </c:pt>
                <c:pt idx="20240">
                  <c:v>22.20350006</c:v>
                </c:pt>
                <c:pt idx="20241">
                  <c:v>22.791515629999999</c:v>
                </c:pt>
                <c:pt idx="20242">
                  <c:v>22.303646050000001</c:v>
                </c:pt>
                <c:pt idx="20243">
                  <c:v>22.700951759999999</c:v>
                </c:pt>
                <c:pt idx="20244">
                  <c:v>22.371436889999998</c:v>
                </c:pt>
                <c:pt idx="20245">
                  <c:v>22.25434791</c:v>
                </c:pt>
                <c:pt idx="20246">
                  <c:v>22.300634720000001</c:v>
                </c:pt>
                <c:pt idx="20247">
                  <c:v>22.458939770000001</c:v>
                </c:pt>
                <c:pt idx="20248">
                  <c:v>22.638956839999999</c:v>
                </c:pt>
                <c:pt idx="20249">
                  <c:v>23.034833290000002</c:v>
                </c:pt>
                <c:pt idx="20250">
                  <c:v>23.40532365</c:v>
                </c:pt>
                <c:pt idx="20251">
                  <c:v>23.30335234</c:v>
                </c:pt>
                <c:pt idx="20252">
                  <c:v>21.921916270000001</c:v>
                </c:pt>
                <c:pt idx="20253">
                  <c:v>20.421132870000001</c:v>
                </c:pt>
                <c:pt idx="20254">
                  <c:v>19.876060349999999</c:v>
                </c:pt>
                <c:pt idx="20255">
                  <c:v>19.350747389999999</c:v>
                </c:pt>
                <c:pt idx="20256">
                  <c:v>18.748980150000001</c:v>
                </c:pt>
                <c:pt idx="20257">
                  <c:v>18.658957829999999</c:v>
                </c:pt>
                <c:pt idx="20258">
                  <c:v>19.44140372</c:v>
                </c:pt>
                <c:pt idx="20259">
                  <c:v>19.599605560000001</c:v>
                </c:pt>
                <c:pt idx="20260">
                  <c:v>20.214076169999998</c:v>
                </c:pt>
                <c:pt idx="20261">
                  <c:v>19.528220959999999</c:v>
                </c:pt>
                <c:pt idx="20262">
                  <c:v>19.040250990000001</c:v>
                </c:pt>
                <c:pt idx="20263">
                  <c:v>19.308504849999998</c:v>
                </c:pt>
                <c:pt idx="20264">
                  <c:v>18.811699220000001</c:v>
                </c:pt>
                <c:pt idx="20265">
                  <c:v>18.586003949999998</c:v>
                </c:pt>
                <c:pt idx="20266">
                  <c:v>18.910973240000001</c:v>
                </c:pt>
                <c:pt idx="20267">
                  <c:v>19.711083500000001</c:v>
                </c:pt>
                <c:pt idx="20268">
                  <c:v>20.1739663</c:v>
                </c:pt>
                <c:pt idx="20269">
                  <c:v>20.174996650000001</c:v>
                </c:pt>
                <c:pt idx="20270">
                  <c:v>20.398964029999998</c:v>
                </c:pt>
                <c:pt idx="20271">
                  <c:v>20.689925169999999</c:v>
                </c:pt>
                <c:pt idx="20272">
                  <c:v>21.167946050000001</c:v>
                </c:pt>
                <c:pt idx="20273">
                  <c:v>21.910190400000001</c:v>
                </c:pt>
                <c:pt idx="20274">
                  <c:v>21.834187709999998</c:v>
                </c:pt>
                <c:pt idx="20275">
                  <c:v>22.01457169</c:v>
                </c:pt>
                <c:pt idx="20276">
                  <c:v>22.06261958</c:v>
                </c:pt>
                <c:pt idx="20277">
                  <c:v>22.394644060000001</c:v>
                </c:pt>
                <c:pt idx="20278">
                  <c:v>22.43002079</c:v>
                </c:pt>
                <c:pt idx="20279">
                  <c:v>22.497189479999999</c:v>
                </c:pt>
                <c:pt idx="20280">
                  <c:v>22.34215416</c:v>
                </c:pt>
                <c:pt idx="20281">
                  <c:v>21.552239660000001</c:v>
                </c:pt>
                <c:pt idx="20282">
                  <c:v>20.430916490000001</c:v>
                </c:pt>
                <c:pt idx="20283">
                  <c:v>19.88385658</c:v>
                </c:pt>
                <c:pt idx="20284">
                  <c:v>19.163340869999999</c:v>
                </c:pt>
                <c:pt idx="20285">
                  <c:v>17.731154159999999</c:v>
                </c:pt>
                <c:pt idx="20286">
                  <c:v>15.81921416</c:v>
                </c:pt>
                <c:pt idx="20287">
                  <c:v>14.58343264</c:v>
                </c:pt>
                <c:pt idx="20288">
                  <c:v>14.28809259</c:v>
                </c:pt>
                <c:pt idx="20289">
                  <c:v>14.74428812</c:v>
                </c:pt>
                <c:pt idx="20290">
                  <c:v>14.36765935</c:v>
                </c:pt>
                <c:pt idx="20291">
                  <c:v>13.491664</c:v>
                </c:pt>
                <c:pt idx="20292">
                  <c:v>13.48432579</c:v>
                </c:pt>
                <c:pt idx="20293">
                  <c:v>13.59846946</c:v>
                </c:pt>
                <c:pt idx="20294">
                  <c:v>13.28338937</c:v>
                </c:pt>
                <c:pt idx="20295">
                  <c:v>13.302838830000001</c:v>
                </c:pt>
                <c:pt idx="20296">
                  <c:v>12.964004109999999</c:v>
                </c:pt>
                <c:pt idx="20297">
                  <c:v>13.363765709999999</c:v>
                </c:pt>
                <c:pt idx="20298">
                  <c:v>13.711227450000001</c:v>
                </c:pt>
                <c:pt idx="20299">
                  <c:v>13.03053487</c:v>
                </c:pt>
                <c:pt idx="20300">
                  <c:v>13.33525375</c:v>
                </c:pt>
                <c:pt idx="20301">
                  <c:v>13.19024559</c:v>
                </c:pt>
                <c:pt idx="20302">
                  <c:v>10.687428690000001</c:v>
                </c:pt>
                <c:pt idx="20303">
                  <c:v>10.55145271</c:v>
                </c:pt>
                <c:pt idx="20304">
                  <c:v>9.8627595719999999</c:v>
                </c:pt>
                <c:pt idx="20305">
                  <c:v>8.8738066379999996</c:v>
                </c:pt>
                <c:pt idx="20306">
                  <c:v>9.1996591250000002</c:v>
                </c:pt>
                <c:pt idx="20307">
                  <c:v>9.6076708330000002</c:v>
                </c:pt>
                <c:pt idx="20308">
                  <c:v>11.018187620000001</c:v>
                </c:pt>
                <c:pt idx="20309">
                  <c:v>11.55554023</c:v>
                </c:pt>
                <c:pt idx="20310">
                  <c:v>12.469126060000001</c:v>
                </c:pt>
                <c:pt idx="20311">
                  <c:v>12.55122197</c:v>
                </c:pt>
                <c:pt idx="20312">
                  <c:v>12.255771019999999</c:v>
                </c:pt>
                <c:pt idx="20313">
                  <c:v>20.103075180000001</c:v>
                </c:pt>
                <c:pt idx="20314">
                  <c:v>21.86256367</c:v>
                </c:pt>
                <c:pt idx="20315">
                  <c:v>22.451546870000001</c:v>
                </c:pt>
                <c:pt idx="20316">
                  <c:v>22.590065299999999</c:v>
                </c:pt>
                <c:pt idx="20317">
                  <c:v>22.162853210000002</c:v>
                </c:pt>
                <c:pt idx="20318">
                  <c:v>21.477420980000002</c:v>
                </c:pt>
                <c:pt idx="20319">
                  <c:v>21.93891795</c:v>
                </c:pt>
                <c:pt idx="20320">
                  <c:v>22.23002017</c:v>
                </c:pt>
                <c:pt idx="20321">
                  <c:v>22.318786750000001</c:v>
                </c:pt>
                <c:pt idx="20322">
                  <c:v>22.483043370000001</c:v>
                </c:pt>
                <c:pt idx="20323">
                  <c:v>22.748503029999998</c:v>
                </c:pt>
                <c:pt idx="20324">
                  <c:v>22.673766310000001</c:v>
                </c:pt>
                <c:pt idx="20325">
                  <c:v>22.133839630000001</c:v>
                </c:pt>
                <c:pt idx="20326">
                  <c:v>20.626025949999999</c:v>
                </c:pt>
                <c:pt idx="20327">
                  <c:v>19.94688438</c:v>
                </c:pt>
                <c:pt idx="20328">
                  <c:v>18.680835420000001</c:v>
                </c:pt>
                <c:pt idx="20329">
                  <c:v>19.291426529999999</c:v>
                </c:pt>
                <c:pt idx="20330">
                  <c:v>18.385800079999999</c:v>
                </c:pt>
                <c:pt idx="20331">
                  <c:v>16.835486360000001</c:v>
                </c:pt>
                <c:pt idx="20332">
                  <c:v>15.535215239999999</c:v>
                </c:pt>
                <c:pt idx="20333">
                  <c:v>13.489899210000001</c:v>
                </c:pt>
                <c:pt idx="20334">
                  <c:v>14.48108373</c:v>
                </c:pt>
                <c:pt idx="20335">
                  <c:v>13.062777260000001</c:v>
                </c:pt>
                <c:pt idx="20336">
                  <c:v>10.12972778</c:v>
                </c:pt>
                <c:pt idx="20337">
                  <c:v>9.3787257060000009</c:v>
                </c:pt>
                <c:pt idx="20338">
                  <c:v>9.2643065119999992</c:v>
                </c:pt>
                <c:pt idx="20339">
                  <c:v>10.25194185</c:v>
                </c:pt>
                <c:pt idx="20340">
                  <c:v>12.294198890000001</c:v>
                </c:pt>
                <c:pt idx="20341">
                  <c:v>14.312126149999999</c:v>
                </c:pt>
                <c:pt idx="20342">
                  <c:v>13.735779020000001</c:v>
                </c:pt>
                <c:pt idx="20343">
                  <c:v>12.566515770000001</c:v>
                </c:pt>
                <c:pt idx="20344">
                  <c:v>11.14208073</c:v>
                </c:pt>
                <c:pt idx="20345">
                  <c:v>10.41337774</c:v>
                </c:pt>
                <c:pt idx="20346">
                  <c:v>10.6858386</c:v>
                </c:pt>
                <c:pt idx="20347">
                  <c:v>10.076278719999999</c:v>
                </c:pt>
                <c:pt idx="20348">
                  <c:v>10.986711870000001</c:v>
                </c:pt>
                <c:pt idx="20349">
                  <c:v>15.44189991</c:v>
                </c:pt>
                <c:pt idx="20350">
                  <c:v>17.842515599999999</c:v>
                </c:pt>
                <c:pt idx="20351">
                  <c:v>17.794525700000001</c:v>
                </c:pt>
                <c:pt idx="20352">
                  <c:v>17.16476587</c:v>
                </c:pt>
                <c:pt idx="20353">
                  <c:v>16.850931859999999</c:v>
                </c:pt>
                <c:pt idx="20354">
                  <c:v>15.022226959999999</c:v>
                </c:pt>
                <c:pt idx="20355">
                  <c:v>14.23344292</c:v>
                </c:pt>
                <c:pt idx="20356">
                  <c:v>14.236274699999999</c:v>
                </c:pt>
                <c:pt idx="20357">
                  <c:v>16.074787329999999</c:v>
                </c:pt>
                <c:pt idx="20358">
                  <c:v>19.357715679999998</c:v>
                </c:pt>
                <c:pt idx="20359">
                  <c:v>19.621821409999999</c:v>
                </c:pt>
                <c:pt idx="20360">
                  <c:v>22.037115799999999</c:v>
                </c:pt>
                <c:pt idx="20361">
                  <c:v>23.838799120000001</c:v>
                </c:pt>
                <c:pt idx="20362">
                  <c:v>25.142601469999999</c:v>
                </c:pt>
                <c:pt idx="20363">
                  <c:v>26.056836910000001</c:v>
                </c:pt>
                <c:pt idx="20364">
                  <c:v>26.096617420000001</c:v>
                </c:pt>
                <c:pt idx="20365">
                  <c:v>25.544340340000002</c:v>
                </c:pt>
                <c:pt idx="20366">
                  <c:v>24.535522319999998</c:v>
                </c:pt>
                <c:pt idx="20367">
                  <c:v>23.712936849999998</c:v>
                </c:pt>
                <c:pt idx="20368">
                  <c:v>22.99660819</c:v>
                </c:pt>
                <c:pt idx="20369">
                  <c:v>22.53103368</c:v>
                </c:pt>
                <c:pt idx="20370">
                  <c:v>22.73748612</c:v>
                </c:pt>
                <c:pt idx="20371">
                  <c:v>22.34137097</c:v>
                </c:pt>
                <c:pt idx="20372">
                  <c:v>21.600205240000001</c:v>
                </c:pt>
                <c:pt idx="20373">
                  <c:v>21.34209744</c:v>
                </c:pt>
                <c:pt idx="20374">
                  <c:v>21.055776250000001</c:v>
                </c:pt>
                <c:pt idx="20375">
                  <c:v>21.07973054</c:v>
                </c:pt>
                <c:pt idx="20376">
                  <c:v>20.434261339999999</c:v>
                </c:pt>
                <c:pt idx="20377">
                  <c:v>18.906647589999999</c:v>
                </c:pt>
                <c:pt idx="20378">
                  <c:v>17.54022295</c:v>
                </c:pt>
                <c:pt idx="20379">
                  <c:v>18.142093249999999</c:v>
                </c:pt>
                <c:pt idx="20380">
                  <c:v>18.49870937</c:v>
                </c:pt>
                <c:pt idx="20381">
                  <c:v>19.303757650000001</c:v>
                </c:pt>
                <c:pt idx="20382">
                  <c:v>19.539289879999998</c:v>
                </c:pt>
                <c:pt idx="20383">
                  <c:v>19.54197958</c:v>
                </c:pt>
                <c:pt idx="20384">
                  <c:v>19.499885899999999</c:v>
                </c:pt>
                <c:pt idx="20385">
                  <c:v>19.444830970000002</c:v>
                </c:pt>
                <c:pt idx="20386">
                  <c:v>19.03870852</c:v>
                </c:pt>
                <c:pt idx="20387">
                  <c:v>19.01617036</c:v>
                </c:pt>
                <c:pt idx="20388">
                  <c:v>18.940518610000002</c:v>
                </c:pt>
                <c:pt idx="20389">
                  <c:v>18.804111240000001</c:v>
                </c:pt>
                <c:pt idx="20390">
                  <c:v>19.00944016</c:v>
                </c:pt>
                <c:pt idx="20391">
                  <c:v>18.842506799999999</c:v>
                </c:pt>
                <c:pt idx="20392">
                  <c:v>19.19308307</c:v>
                </c:pt>
                <c:pt idx="20393">
                  <c:v>19.426789500000002</c:v>
                </c:pt>
                <c:pt idx="20394">
                  <c:v>18.98449952</c:v>
                </c:pt>
                <c:pt idx="20395">
                  <c:v>19.19404222</c:v>
                </c:pt>
                <c:pt idx="20396">
                  <c:v>20.148718800000001</c:v>
                </c:pt>
                <c:pt idx="20397">
                  <c:v>20.845033010000002</c:v>
                </c:pt>
                <c:pt idx="20398">
                  <c:v>21.124509140000001</c:v>
                </c:pt>
                <c:pt idx="20399">
                  <c:v>20.585268719999998</c:v>
                </c:pt>
                <c:pt idx="20400">
                  <c:v>20.205778989999999</c:v>
                </c:pt>
                <c:pt idx="20401">
                  <c:v>19.71453292</c:v>
                </c:pt>
                <c:pt idx="20402">
                  <c:v>21.70789615</c:v>
                </c:pt>
                <c:pt idx="20403">
                  <c:v>21.11654257</c:v>
                </c:pt>
                <c:pt idx="20404">
                  <c:v>20.735405969999999</c:v>
                </c:pt>
                <c:pt idx="20405">
                  <c:v>21.27887913</c:v>
                </c:pt>
                <c:pt idx="20406">
                  <c:v>23.35838034</c:v>
                </c:pt>
                <c:pt idx="20407">
                  <c:v>22.83410241</c:v>
                </c:pt>
                <c:pt idx="20408">
                  <c:v>20.107515289999998</c:v>
                </c:pt>
                <c:pt idx="20409">
                  <c:v>17.168086469999999</c:v>
                </c:pt>
                <c:pt idx="20410">
                  <c:v>16.41787781</c:v>
                </c:pt>
                <c:pt idx="20411">
                  <c:v>17.138286539999999</c:v>
                </c:pt>
                <c:pt idx="20412">
                  <c:v>17.931684600000001</c:v>
                </c:pt>
                <c:pt idx="20413">
                  <c:v>17.509231110000002</c:v>
                </c:pt>
                <c:pt idx="20414">
                  <c:v>17.13765566</c:v>
                </c:pt>
                <c:pt idx="20415">
                  <c:v>17.28285885</c:v>
                </c:pt>
                <c:pt idx="20416">
                  <c:v>18.726088789999999</c:v>
                </c:pt>
                <c:pt idx="20417">
                  <c:v>19.381347529999999</c:v>
                </c:pt>
                <c:pt idx="20418">
                  <c:v>20.217753630000001</c:v>
                </c:pt>
                <c:pt idx="20419">
                  <c:v>20.336910209999999</c:v>
                </c:pt>
                <c:pt idx="20420">
                  <c:v>20.677385879999999</c:v>
                </c:pt>
                <c:pt idx="20421">
                  <c:v>21.831071269999999</c:v>
                </c:pt>
                <c:pt idx="20422">
                  <c:v>22.747472139999999</c:v>
                </c:pt>
                <c:pt idx="20423">
                  <c:v>23.017857580000001</c:v>
                </c:pt>
                <c:pt idx="20424">
                  <c:v>23.17320548</c:v>
                </c:pt>
                <c:pt idx="20425">
                  <c:v>23.033761869999999</c:v>
                </c:pt>
                <c:pt idx="20426">
                  <c:v>22.760944510000002</c:v>
                </c:pt>
                <c:pt idx="20427">
                  <c:v>22.727948659999999</c:v>
                </c:pt>
                <c:pt idx="20428">
                  <c:v>22.659437530000002</c:v>
                </c:pt>
                <c:pt idx="20429">
                  <c:v>22.960101569999999</c:v>
                </c:pt>
                <c:pt idx="20430">
                  <c:v>23.07673862</c:v>
                </c:pt>
                <c:pt idx="20431">
                  <c:v>23.067354510000001</c:v>
                </c:pt>
                <c:pt idx="20432">
                  <c:v>22.964617449999999</c:v>
                </c:pt>
                <c:pt idx="20433">
                  <c:v>22.684178410000001</c:v>
                </c:pt>
                <c:pt idx="20434">
                  <c:v>22.431940010000002</c:v>
                </c:pt>
                <c:pt idx="20435">
                  <c:v>22.464079089999998</c:v>
                </c:pt>
                <c:pt idx="20436">
                  <c:v>22.608203469999999</c:v>
                </c:pt>
                <c:pt idx="20437">
                  <c:v>22.702172300000001</c:v>
                </c:pt>
                <c:pt idx="20438">
                  <c:v>22.824817060000001</c:v>
                </c:pt>
                <c:pt idx="20439">
                  <c:v>23.06216882</c:v>
                </c:pt>
                <c:pt idx="20440">
                  <c:v>23.246425970000001</c:v>
                </c:pt>
                <c:pt idx="20441">
                  <c:v>23.311958140000002</c:v>
                </c:pt>
                <c:pt idx="20442">
                  <c:v>22.818252909999998</c:v>
                </c:pt>
                <c:pt idx="20443">
                  <c:v>20.897495190000001</c:v>
                </c:pt>
                <c:pt idx="20444">
                  <c:v>19.063391530000001</c:v>
                </c:pt>
                <c:pt idx="20445">
                  <c:v>17.652422550000001</c:v>
                </c:pt>
                <c:pt idx="20446">
                  <c:v>16.9363715</c:v>
                </c:pt>
                <c:pt idx="20447">
                  <c:v>15.920640260000001</c:v>
                </c:pt>
                <c:pt idx="20448">
                  <c:v>14.783250990000001</c:v>
                </c:pt>
                <c:pt idx="20449">
                  <c:v>14.63028452</c:v>
                </c:pt>
                <c:pt idx="20450">
                  <c:v>15.22567078</c:v>
                </c:pt>
                <c:pt idx="20451">
                  <c:v>15.50495072</c:v>
                </c:pt>
                <c:pt idx="20452">
                  <c:v>14.60706907</c:v>
                </c:pt>
                <c:pt idx="20453">
                  <c:v>14.055953300000001</c:v>
                </c:pt>
                <c:pt idx="20454">
                  <c:v>14.2584248</c:v>
                </c:pt>
                <c:pt idx="20455">
                  <c:v>14.56755169</c:v>
                </c:pt>
                <c:pt idx="20456">
                  <c:v>14.68658415</c:v>
                </c:pt>
                <c:pt idx="20457">
                  <c:v>15.010768329999999</c:v>
                </c:pt>
                <c:pt idx="20458">
                  <c:v>15.101795510000001</c:v>
                </c:pt>
                <c:pt idx="20459">
                  <c:v>14.884606079999999</c:v>
                </c:pt>
                <c:pt idx="20460">
                  <c:v>15.55429957</c:v>
                </c:pt>
                <c:pt idx="20461">
                  <c:v>16.063971500000001</c:v>
                </c:pt>
                <c:pt idx="20462">
                  <c:v>17.285286370000001</c:v>
                </c:pt>
                <c:pt idx="20463">
                  <c:v>18.10573321</c:v>
                </c:pt>
                <c:pt idx="20464">
                  <c:v>19.083381450000001</c:v>
                </c:pt>
                <c:pt idx="20465">
                  <c:v>19.98667378</c:v>
                </c:pt>
                <c:pt idx="20466">
                  <c:v>20.75808322</c:v>
                </c:pt>
                <c:pt idx="20467">
                  <c:v>20.809766010000001</c:v>
                </c:pt>
                <c:pt idx="20468">
                  <c:v>20.985421250000002</c:v>
                </c:pt>
                <c:pt idx="20469">
                  <c:v>21.252916949999999</c:v>
                </c:pt>
                <c:pt idx="20470">
                  <c:v>21.27411734</c:v>
                </c:pt>
                <c:pt idx="20471">
                  <c:v>21.267246419999999</c:v>
                </c:pt>
                <c:pt idx="20472">
                  <c:v>21.383462040000001</c:v>
                </c:pt>
                <c:pt idx="20473">
                  <c:v>21.541489460000001</c:v>
                </c:pt>
                <c:pt idx="20474">
                  <c:v>21.606054329999999</c:v>
                </c:pt>
                <c:pt idx="20475">
                  <c:v>21.475763149999999</c:v>
                </c:pt>
                <c:pt idx="20476">
                  <c:v>21.380202199999999</c:v>
                </c:pt>
                <c:pt idx="20477">
                  <c:v>21.227376209999999</c:v>
                </c:pt>
                <c:pt idx="20478">
                  <c:v>21.100097290000001</c:v>
                </c:pt>
                <c:pt idx="20479">
                  <c:v>20.925131879999999</c:v>
                </c:pt>
                <c:pt idx="20480">
                  <c:v>20.66699028</c:v>
                </c:pt>
                <c:pt idx="20481">
                  <c:v>20.859445279999999</c:v>
                </c:pt>
                <c:pt idx="20482">
                  <c:v>21.08207694</c:v>
                </c:pt>
                <c:pt idx="20483">
                  <c:v>20.90673876</c:v>
                </c:pt>
                <c:pt idx="20484">
                  <c:v>20.670925319999998</c:v>
                </c:pt>
                <c:pt idx="20485">
                  <c:v>19.745902739999998</c:v>
                </c:pt>
                <c:pt idx="20486">
                  <c:v>19.260898279999999</c:v>
                </c:pt>
                <c:pt idx="20487">
                  <c:v>19.60685514</c:v>
                </c:pt>
                <c:pt idx="20488">
                  <c:v>20.820056309999998</c:v>
                </c:pt>
                <c:pt idx="20489">
                  <c:v>20.652763360000002</c:v>
                </c:pt>
                <c:pt idx="20490">
                  <c:v>20.12758371</c:v>
                </c:pt>
                <c:pt idx="20491">
                  <c:v>19.371137650000001</c:v>
                </c:pt>
                <c:pt idx="20492">
                  <c:v>17.241781700000001</c:v>
                </c:pt>
                <c:pt idx="20493">
                  <c:v>15.47188205</c:v>
                </c:pt>
                <c:pt idx="20494">
                  <c:v>13.8556841</c:v>
                </c:pt>
                <c:pt idx="20495">
                  <c:v>13.96864888</c:v>
                </c:pt>
                <c:pt idx="20496">
                  <c:v>13.499827420000001</c:v>
                </c:pt>
                <c:pt idx="20497">
                  <c:v>13.363925180000001</c:v>
                </c:pt>
                <c:pt idx="20498">
                  <c:v>14.08044619</c:v>
                </c:pt>
                <c:pt idx="20499">
                  <c:v>14.72286083</c:v>
                </c:pt>
                <c:pt idx="20500">
                  <c:v>15.47008932</c:v>
                </c:pt>
                <c:pt idx="20501">
                  <c:v>15.694337429999999</c:v>
                </c:pt>
                <c:pt idx="20502">
                  <c:v>15.864572020000001</c:v>
                </c:pt>
                <c:pt idx="20503">
                  <c:v>17.043083379999999</c:v>
                </c:pt>
                <c:pt idx="20504">
                  <c:v>17.510402110000001</c:v>
                </c:pt>
                <c:pt idx="20505">
                  <c:v>17.683757629999999</c:v>
                </c:pt>
                <c:pt idx="20506">
                  <c:v>18.589853340000001</c:v>
                </c:pt>
                <c:pt idx="20507">
                  <c:v>19.590538380000002</c:v>
                </c:pt>
                <c:pt idx="20508">
                  <c:v>20.11636682</c:v>
                </c:pt>
                <c:pt idx="20509">
                  <c:v>19.444115350000001</c:v>
                </c:pt>
                <c:pt idx="20510">
                  <c:v>18.673171809999999</c:v>
                </c:pt>
                <c:pt idx="20511">
                  <c:v>18.740145800000001</c:v>
                </c:pt>
                <c:pt idx="20512">
                  <c:v>18.785844409999999</c:v>
                </c:pt>
                <c:pt idx="20513">
                  <c:v>19.277660860000001</c:v>
                </c:pt>
                <c:pt idx="20514">
                  <c:v>19.50823243</c:v>
                </c:pt>
                <c:pt idx="20515">
                  <c:v>19.482074839999999</c:v>
                </c:pt>
                <c:pt idx="20516">
                  <c:v>19.502286000000002</c:v>
                </c:pt>
                <c:pt idx="20517">
                  <c:v>19.84853077</c:v>
                </c:pt>
                <c:pt idx="20518">
                  <c:v>20.137471869999999</c:v>
                </c:pt>
                <c:pt idx="20519">
                  <c:v>20.50831853</c:v>
                </c:pt>
                <c:pt idx="20520">
                  <c:v>20.764530799999999</c:v>
                </c:pt>
                <c:pt idx="20521">
                  <c:v>20.75836524</c:v>
                </c:pt>
                <c:pt idx="20522">
                  <c:v>20.48247121</c:v>
                </c:pt>
                <c:pt idx="20523">
                  <c:v>20.350176479999998</c:v>
                </c:pt>
                <c:pt idx="20524">
                  <c:v>20.24991121</c:v>
                </c:pt>
                <c:pt idx="20525">
                  <c:v>20.318722359999999</c:v>
                </c:pt>
                <c:pt idx="20526">
                  <c:v>20.313764030000002</c:v>
                </c:pt>
                <c:pt idx="20527">
                  <c:v>19.803114699999998</c:v>
                </c:pt>
                <c:pt idx="20528">
                  <c:v>19.989790790000001</c:v>
                </c:pt>
                <c:pt idx="20529">
                  <c:v>19.665867030000001</c:v>
                </c:pt>
                <c:pt idx="20530">
                  <c:v>19.745460049999998</c:v>
                </c:pt>
                <c:pt idx="20531">
                  <c:v>19.376899569999999</c:v>
                </c:pt>
                <c:pt idx="20532">
                  <c:v>19.686501969999998</c:v>
                </c:pt>
                <c:pt idx="20533">
                  <c:v>19.357969199999999</c:v>
                </c:pt>
                <c:pt idx="20534">
                  <c:v>18.898332759999999</c:v>
                </c:pt>
                <c:pt idx="20535">
                  <c:v>18.930277310000001</c:v>
                </c:pt>
                <c:pt idx="20536">
                  <c:v>19.029072960000001</c:v>
                </c:pt>
                <c:pt idx="20537">
                  <c:v>19.354426759999999</c:v>
                </c:pt>
                <c:pt idx="20538">
                  <c:v>18.399308649999998</c:v>
                </c:pt>
                <c:pt idx="20539">
                  <c:v>17.938680819999998</c:v>
                </c:pt>
                <c:pt idx="20540">
                  <c:v>17.214916259999999</c:v>
                </c:pt>
                <c:pt idx="20541">
                  <c:v>16.30795462</c:v>
                </c:pt>
                <c:pt idx="20542">
                  <c:v>16.508590170000002</c:v>
                </c:pt>
                <c:pt idx="20543">
                  <c:v>16.546817619999999</c:v>
                </c:pt>
                <c:pt idx="20544">
                  <c:v>16.338246250000001</c:v>
                </c:pt>
                <c:pt idx="20545">
                  <c:v>16.192523770000001</c:v>
                </c:pt>
                <c:pt idx="20546">
                  <c:v>15.7414913</c:v>
                </c:pt>
                <c:pt idx="20547">
                  <c:v>15.341931949999999</c:v>
                </c:pt>
                <c:pt idx="20548">
                  <c:v>15.25514759</c:v>
                </c:pt>
                <c:pt idx="20549">
                  <c:v>15.39896029</c:v>
                </c:pt>
                <c:pt idx="20550">
                  <c:v>15.792003040000001</c:v>
                </c:pt>
                <c:pt idx="20551">
                  <c:v>16.249700820000001</c:v>
                </c:pt>
                <c:pt idx="20552">
                  <c:v>18.131755819999999</c:v>
                </c:pt>
                <c:pt idx="20553">
                  <c:v>19.508987080000001</c:v>
                </c:pt>
                <c:pt idx="20554">
                  <c:v>19.596057429999998</c:v>
                </c:pt>
                <c:pt idx="20555">
                  <c:v>19.54192282</c:v>
                </c:pt>
                <c:pt idx="20556">
                  <c:v>20.14913593</c:v>
                </c:pt>
                <c:pt idx="20557">
                  <c:v>20.26169003</c:v>
                </c:pt>
                <c:pt idx="20558">
                  <c:v>20.32348232</c:v>
                </c:pt>
                <c:pt idx="20559">
                  <c:v>20.6028415</c:v>
                </c:pt>
                <c:pt idx="20560">
                  <c:v>20.64866803</c:v>
                </c:pt>
                <c:pt idx="20561">
                  <c:v>20.986238220000001</c:v>
                </c:pt>
                <c:pt idx="20562">
                  <c:v>21.232426520000001</c:v>
                </c:pt>
                <c:pt idx="20563">
                  <c:v>21.530948599999999</c:v>
                </c:pt>
                <c:pt idx="20564">
                  <c:v>21.59628429</c:v>
                </c:pt>
                <c:pt idx="20565">
                  <c:v>21.72577905</c:v>
                </c:pt>
                <c:pt idx="20566">
                  <c:v>21.845690520000002</c:v>
                </c:pt>
                <c:pt idx="20567">
                  <c:v>21.827124359999999</c:v>
                </c:pt>
                <c:pt idx="20568">
                  <c:v>21.8351127</c:v>
                </c:pt>
                <c:pt idx="20569">
                  <c:v>21.93579012</c:v>
                </c:pt>
                <c:pt idx="20570">
                  <c:v>21.53179248</c:v>
                </c:pt>
                <c:pt idx="20571">
                  <c:v>21.124777659999999</c:v>
                </c:pt>
                <c:pt idx="20572">
                  <c:v>20.819227340000001</c:v>
                </c:pt>
                <c:pt idx="20573">
                  <c:v>21.205864890000001</c:v>
                </c:pt>
                <c:pt idx="20574">
                  <c:v>20.819699920000001</c:v>
                </c:pt>
                <c:pt idx="20575">
                  <c:v>21.154377360000002</c:v>
                </c:pt>
                <c:pt idx="20576">
                  <c:v>20.42896782</c:v>
                </c:pt>
                <c:pt idx="20577">
                  <c:v>19.790371</c:v>
                </c:pt>
                <c:pt idx="20578">
                  <c:v>20.083846569999999</c:v>
                </c:pt>
                <c:pt idx="20579">
                  <c:v>20.062592859999999</c:v>
                </c:pt>
                <c:pt idx="20580">
                  <c:v>20.144379799999999</c:v>
                </c:pt>
                <c:pt idx="20581">
                  <c:v>20.06977212</c:v>
                </c:pt>
                <c:pt idx="20582">
                  <c:v>19.469616370000001</c:v>
                </c:pt>
                <c:pt idx="20583">
                  <c:v>19.514654220000001</c:v>
                </c:pt>
                <c:pt idx="20584">
                  <c:v>19.923391290000001</c:v>
                </c:pt>
                <c:pt idx="20585">
                  <c:v>20.884336439999998</c:v>
                </c:pt>
                <c:pt idx="20586">
                  <c:v>21.21282566</c:v>
                </c:pt>
                <c:pt idx="20587">
                  <c:v>21.317582850000001</c:v>
                </c:pt>
                <c:pt idx="20588">
                  <c:v>20.083890749999998</c:v>
                </c:pt>
                <c:pt idx="20589">
                  <c:v>19.288714450000001</c:v>
                </c:pt>
                <c:pt idx="20590">
                  <c:v>18.825580009999999</c:v>
                </c:pt>
                <c:pt idx="20591">
                  <c:v>18.99284068</c:v>
                </c:pt>
                <c:pt idx="20592">
                  <c:v>19.19793825</c:v>
                </c:pt>
                <c:pt idx="20593">
                  <c:v>18.783299769999999</c:v>
                </c:pt>
                <c:pt idx="20594">
                  <c:v>18.424564149999998</c:v>
                </c:pt>
                <c:pt idx="20595">
                  <c:v>18.300647189999999</c:v>
                </c:pt>
                <c:pt idx="20596">
                  <c:v>18.62894258</c:v>
                </c:pt>
                <c:pt idx="20597">
                  <c:v>18.546900489999999</c:v>
                </c:pt>
                <c:pt idx="20598">
                  <c:v>18.451564399999999</c:v>
                </c:pt>
                <c:pt idx="20599">
                  <c:v>18.55857409</c:v>
                </c:pt>
                <c:pt idx="20600">
                  <c:v>18.821997589999999</c:v>
                </c:pt>
                <c:pt idx="20601">
                  <c:v>19.765477059999998</c:v>
                </c:pt>
                <c:pt idx="20602">
                  <c:v>21.292957080000001</c:v>
                </c:pt>
                <c:pt idx="20603">
                  <c:v>22.56683657</c:v>
                </c:pt>
                <c:pt idx="20604">
                  <c:v>23.17187792</c:v>
                </c:pt>
                <c:pt idx="20605">
                  <c:v>23.610803520000001</c:v>
                </c:pt>
                <c:pt idx="20606">
                  <c:v>23.70883169</c:v>
                </c:pt>
                <c:pt idx="20607">
                  <c:v>23.71092157</c:v>
                </c:pt>
                <c:pt idx="20608">
                  <c:v>23.669273660000002</c:v>
                </c:pt>
                <c:pt idx="20609">
                  <c:v>23.053166040000001</c:v>
                </c:pt>
                <c:pt idx="20610">
                  <c:v>22.840345289999998</c:v>
                </c:pt>
                <c:pt idx="20611">
                  <c:v>22.965903659999999</c:v>
                </c:pt>
                <c:pt idx="20612">
                  <c:v>22.94502391</c:v>
                </c:pt>
                <c:pt idx="20613">
                  <c:v>23.001681380000001</c:v>
                </c:pt>
                <c:pt idx="20614">
                  <c:v>22.829956379999999</c:v>
                </c:pt>
                <c:pt idx="20615">
                  <c:v>22.99593617</c:v>
                </c:pt>
                <c:pt idx="20616">
                  <c:v>22.715280140000001</c:v>
                </c:pt>
                <c:pt idx="20617">
                  <c:v>22.59851471</c:v>
                </c:pt>
                <c:pt idx="20618">
                  <c:v>22.39507618</c:v>
                </c:pt>
                <c:pt idx="20619">
                  <c:v>22.645881419999998</c:v>
                </c:pt>
                <c:pt idx="20620">
                  <c:v>22.536640219999999</c:v>
                </c:pt>
                <c:pt idx="20621">
                  <c:v>21.97585007</c:v>
                </c:pt>
                <c:pt idx="20622">
                  <c:v>21.687868569999999</c:v>
                </c:pt>
                <c:pt idx="20623">
                  <c:v>21.532440260000001</c:v>
                </c:pt>
                <c:pt idx="20624">
                  <c:v>22.396138010000001</c:v>
                </c:pt>
                <c:pt idx="20625">
                  <c:v>22.284409749999998</c:v>
                </c:pt>
                <c:pt idx="20626">
                  <c:v>21.799272349999999</c:v>
                </c:pt>
                <c:pt idx="20627">
                  <c:v>21.218022900000001</c:v>
                </c:pt>
                <c:pt idx="20628">
                  <c:v>21.00007106</c:v>
                </c:pt>
                <c:pt idx="20629">
                  <c:v>20.850787749999999</c:v>
                </c:pt>
                <c:pt idx="20630">
                  <c:v>20.189834520000002</c:v>
                </c:pt>
                <c:pt idx="20631">
                  <c:v>21.176120959999999</c:v>
                </c:pt>
                <c:pt idx="20632">
                  <c:v>20.11151095</c:v>
                </c:pt>
                <c:pt idx="20633">
                  <c:v>21.068410490000002</c:v>
                </c:pt>
                <c:pt idx="20634">
                  <c:v>21.040975499999998</c:v>
                </c:pt>
                <c:pt idx="20635">
                  <c:v>20.482054380000001</c:v>
                </c:pt>
                <c:pt idx="20636">
                  <c:v>19.085112550000002</c:v>
                </c:pt>
                <c:pt idx="20637">
                  <c:v>18.020453660000001</c:v>
                </c:pt>
                <c:pt idx="20638">
                  <c:v>17.682316140000001</c:v>
                </c:pt>
                <c:pt idx="20639">
                  <c:v>18.296733710000002</c:v>
                </c:pt>
                <c:pt idx="20640">
                  <c:v>17.767128379999999</c:v>
                </c:pt>
                <c:pt idx="20641">
                  <c:v>17.767756389999999</c:v>
                </c:pt>
                <c:pt idx="20642">
                  <c:v>16.827307489999999</c:v>
                </c:pt>
                <c:pt idx="20643">
                  <c:v>16.796268139999999</c:v>
                </c:pt>
                <c:pt idx="20644">
                  <c:v>17.004100269999999</c:v>
                </c:pt>
                <c:pt idx="20645">
                  <c:v>16.910537179999999</c:v>
                </c:pt>
                <c:pt idx="20646">
                  <c:v>16.843580029999998</c:v>
                </c:pt>
                <c:pt idx="20647">
                  <c:v>17.828479130000002</c:v>
                </c:pt>
                <c:pt idx="20648">
                  <c:v>19.298172189999999</c:v>
                </c:pt>
                <c:pt idx="20649">
                  <c:v>18.728874950000002</c:v>
                </c:pt>
                <c:pt idx="20650">
                  <c:v>18.68824021</c:v>
                </c:pt>
                <c:pt idx="20651">
                  <c:v>18.934135229999999</c:v>
                </c:pt>
                <c:pt idx="20652">
                  <c:v>19.634938170000002</c:v>
                </c:pt>
                <c:pt idx="20653">
                  <c:v>19.608875279999999</c:v>
                </c:pt>
                <c:pt idx="20654">
                  <c:v>20.376678040000002</c:v>
                </c:pt>
                <c:pt idx="20655">
                  <c:v>21.32513617</c:v>
                </c:pt>
                <c:pt idx="20656">
                  <c:v>22.027138799999999</c:v>
                </c:pt>
                <c:pt idx="20657">
                  <c:v>23.059733770000001</c:v>
                </c:pt>
                <c:pt idx="20658">
                  <c:v>23.812783599999999</c:v>
                </c:pt>
                <c:pt idx="20659">
                  <c:v>23.766026109999999</c:v>
                </c:pt>
                <c:pt idx="20660">
                  <c:v>23.673017080000001</c:v>
                </c:pt>
                <c:pt idx="20661">
                  <c:v>23.892052589999999</c:v>
                </c:pt>
                <c:pt idx="20662">
                  <c:v>24.052043940000001</c:v>
                </c:pt>
                <c:pt idx="20663">
                  <c:v>23.961896370000002</c:v>
                </c:pt>
                <c:pt idx="20664">
                  <c:v>23.96939673</c:v>
                </c:pt>
                <c:pt idx="20665">
                  <c:v>24.00060568</c:v>
                </c:pt>
                <c:pt idx="20666">
                  <c:v>23.638776320000002</c:v>
                </c:pt>
                <c:pt idx="20667">
                  <c:v>23.398668180000001</c:v>
                </c:pt>
                <c:pt idx="20668">
                  <c:v>23.96032683</c:v>
                </c:pt>
                <c:pt idx="20669">
                  <c:v>23.743521619999999</c:v>
                </c:pt>
                <c:pt idx="20670">
                  <c:v>23.765691929999999</c:v>
                </c:pt>
                <c:pt idx="20671">
                  <c:v>23.645382309999999</c:v>
                </c:pt>
                <c:pt idx="20672">
                  <c:v>23.332315300000001</c:v>
                </c:pt>
                <c:pt idx="20673">
                  <c:v>23.069643330000002</c:v>
                </c:pt>
                <c:pt idx="20674">
                  <c:v>21.811843150000001</c:v>
                </c:pt>
                <c:pt idx="20675">
                  <c:v>21.607763479999999</c:v>
                </c:pt>
                <c:pt idx="20676">
                  <c:v>22.661985999999999</c:v>
                </c:pt>
                <c:pt idx="20677">
                  <c:v>23.251230280000001</c:v>
                </c:pt>
                <c:pt idx="20678">
                  <c:v>23.202712330000001</c:v>
                </c:pt>
                <c:pt idx="20679">
                  <c:v>23.198508879999999</c:v>
                </c:pt>
                <c:pt idx="20680">
                  <c:v>22.86247801</c:v>
                </c:pt>
                <c:pt idx="20681">
                  <c:v>24.225273179999999</c:v>
                </c:pt>
                <c:pt idx="20682">
                  <c:v>24.129671590000001</c:v>
                </c:pt>
                <c:pt idx="20683">
                  <c:v>22.959976229999999</c:v>
                </c:pt>
                <c:pt idx="20684">
                  <c:v>22.092829909999999</c:v>
                </c:pt>
                <c:pt idx="20685">
                  <c:v>20.725921929999998</c:v>
                </c:pt>
                <c:pt idx="20686">
                  <c:v>20.92726253</c:v>
                </c:pt>
                <c:pt idx="20687">
                  <c:v>20.439581459999999</c:v>
                </c:pt>
                <c:pt idx="20688">
                  <c:v>19.831064170000001</c:v>
                </c:pt>
                <c:pt idx="20689">
                  <c:v>19.346849030000001</c:v>
                </c:pt>
                <c:pt idx="20690">
                  <c:v>18.701454389999999</c:v>
                </c:pt>
                <c:pt idx="20691">
                  <c:v>18.123374569999999</c:v>
                </c:pt>
                <c:pt idx="20692">
                  <c:v>17.326099379999999</c:v>
                </c:pt>
                <c:pt idx="20693">
                  <c:v>16.023272810000002</c:v>
                </c:pt>
                <c:pt idx="20694">
                  <c:v>16.904448980000002</c:v>
                </c:pt>
                <c:pt idx="20695">
                  <c:v>18.27945514</c:v>
                </c:pt>
                <c:pt idx="20696">
                  <c:v>18.064208270000002</c:v>
                </c:pt>
                <c:pt idx="20697">
                  <c:v>17.574349219999998</c:v>
                </c:pt>
                <c:pt idx="20698">
                  <c:v>17.485945690000001</c:v>
                </c:pt>
                <c:pt idx="20699">
                  <c:v>17.499218769999999</c:v>
                </c:pt>
                <c:pt idx="20700">
                  <c:v>18.214772270000001</c:v>
                </c:pt>
                <c:pt idx="20701">
                  <c:v>18.988866040000001</c:v>
                </c:pt>
                <c:pt idx="20702">
                  <c:v>19.843715469999999</c:v>
                </c:pt>
                <c:pt idx="20703">
                  <c:v>21.693794350000001</c:v>
                </c:pt>
                <c:pt idx="20704">
                  <c:v>22.39839907</c:v>
                </c:pt>
                <c:pt idx="20705">
                  <c:v>22.85003043</c:v>
                </c:pt>
                <c:pt idx="20706">
                  <c:v>23.177369479999999</c:v>
                </c:pt>
                <c:pt idx="20707">
                  <c:v>23.219147540000002</c:v>
                </c:pt>
                <c:pt idx="20708">
                  <c:v>23.100432619999999</c:v>
                </c:pt>
                <c:pt idx="20709">
                  <c:v>22.967687640000001</c:v>
                </c:pt>
                <c:pt idx="20710">
                  <c:v>22.934005750000001</c:v>
                </c:pt>
                <c:pt idx="20711">
                  <c:v>23.041719440000001</c:v>
                </c:pt>
                <c:pt idx="20712">
                  <c:v>22.521057469999999</c:v>
                </c:pt>
                <c:pt idx="20713">
                  <c:v>21.22768327</c:v>
                </c:pt>
                <c:pt idx="20714">
                  <c:v>19.112894430000001</c:v>
                </c:pt>
                <c:pt idx="20715">
                  <c:v>18.017621699999999</c:v>
                </c:pt>
                <c:pt idx="20716">
                  <c:v>16.893944940000001</c:v>
                </c:pt>
                <c:pt idx="20717">
                  <c:v>15.638827790000001</c:v>
                </c:pt>
                <c:pt idx="20718">
                  <c:v>14.66103541</c:v>
                </c:pt>
                <c:pt idx="20719">
                  <c:v>14.375548909999999</c:v>
                </c:pt>
                <c:pt idx="20720">
                  <c:v>13.97204902</c:v>
                </c:pt>
                <c:pt idx="20721">
                  <c:v>13.730057560000001</c:v>
                </c:pt>
                <c:pt idx="20722">
                  <c:v>13.40741038</c:v>
                </c:pt>
                <c:pt idx="20723">
                  <c:v>13.17318858</c:v>
                </c:pt>
                <c:pt idx="20724">
                  <c:v>12.69805289</c:v>
                </c:pt>
                <c:pt idx="20725">
                  <c:v>12.170725709999999</c:v>
                </c:pt>
                <c:pt idx="20726">
                  <c:v>11.4937971</c:v>
                </c:pt>
                <c:pt idx="20727">
                  <c:v>11.00348799</c:v>
                </c:pt>
                <c:pt idx="20728">
                  <c:v>10.172200910000001</c:v>
                </c:pt>
                <c:pt idx="20729">
                  <c:v>9.8653344609999998</c:v>
                </c:pt>
                <c:pt idx="20730">
                  <c:v>9.5636073019999994</c:v>
                </c:pt>
                <c:pt idx="20731">
                  <c:v>9.6607225850000003</c:v>
                </c:pt>
                <c:pt idx="20732">
                  <c:v>10.26646086</c:v>
                </c:pt>
                <c:pt idx="20733">
                  <c:v>12.26833295</c:v>
                </c:pt>
                <c:pt idx="20734">
                  <c:v>13.981402920000001</c:v>
                </c:pt>
                <c:pt idx="20735">
                  <c:v>14.85779823</c:v>
                </c:pt>
                <c:pt idx="20736">
                  <c:v>15.32321136</c:v>
                </c:pt>
                <c:pt idx="20737">
                  <c:v>16.098068949999998</c:v>
                </c:pt>
                <c:pt idx="20738">
                  <c:v>15.20402951</c:v>
                </c:pt>
                <c:pt idx="20739">
                  <c:v>15.56111748</c:v>
                </c:pt>
                <c:pt idx="20740">
                  <c:v>16.067685430000001</c:v>
                </c:pt>
                <c:pt idx="20741">
                  <c:v>15.929863940000001</c:v>
                </c:pt>
                <c:pt idx="20742">
                  <c:v>15.43543397</c:v>
                </c:pt>
                <c:pt idx="20743">
                  <c:v>15.160658809999999</c:v>
                </c:pt>
                <c:pt idx="20744">
                  <c:v>15.208988509999999</c:v>
                </c:pt>
                <c:pt idx="20745">
                  <c:v>15.93169404</c:v>
                </c:pt>
                <c:pt idx="20746">
                  <c:v>15.834415610000001</c:v>
                </c:pt>
                <c:pt idx="20747">
                  <c:v>15.55072365</c:v>
                </c:pt>
                <c:pt idx="20748">
                  <c:v>15.94479361</c:v>
                </c:pt>
                <c:pt idx="20749">
                  <c:v>16.332566249999999</c:v>
                </c:pt>
                <c:pt idx="20750">
                  <c:v>17.265226779999999</c:v>
                </c:pt>
                <c:pt idx="20751">
                  <c:v>17.658520549999999</c:v>
                </c:pt>
                <c:pt idx="20752">
                  <c:v>17.873815050000001</c:v>
                </c:pt>
                <c:pt idx="20753">
                  <c:v>19.190270630000001</c:v>
                </c:pt>
                <c:pt idx="20754">
                  <c:v>20.259339400000002</c:v>
                </c:pt>
                <c:pt idx="20755">
                  <c:v>20.139960120000001</c:v>
                </c:pt>
                <c:pt idx="20756">
                  <c:v>19.876858240000001</c:v>
                </c:pt>
                <c:pt idx="20757">
                  <c:v>20.784643150000001</c:v>
                </c:pt>
                <c:pt idx="20758">
                  <c:v>20.997184499999999</c:v>
                </c:pt>
                <c:pt idx="20759">
                  <c:v>21.491850119999999</c:v>
                </c:pt>
                <c:pt idx="20760">
                  <c:v>21.82537014</c:v>
                </c:pt>
                <c:pt idx="20761">
                  <c:v>20.9936963</c:v>
                </c:pt>
                <c:pt idx="20762">
                  <c:v>20.496548579999999</c:v>
                </c:pt>
                <c:pt idx="20763">
                  <c:v>19.628459110000001</c:v>
                </c:pt>
                <c:pt idx="20764">
                  <c:v>17.96048472</c:v>
                </c:pt>
                <c:pt idx="20765">
                  <c:v>16.490333939999999</c:v>
                </c:pt>
                <c:pt idx="20766">
                  <c:v>15.59233622</c:v>
                </c:pt>
                <c:pt idx="20767">
                  <c:v>15.12071392</c:v>
                </c:pt>
                <c:pt idx="20768">
                  <c:v>14.361409009999999</c:v>
                </c:pt>
                <c:pt idx="20769">
                  <c:v>14.075752270000001</c:v>
                </c:pt>
                <c:pt idx="20770">
                  <c:v>13.722295859999999</c:v>
                </c:pt>
                <c:pt idx="20771">
                  <c:v>14.481326279999999</c:v>
                </c:pt>
                <c:pt idx="20772">
                  <c:v>17.673391890000001</c:v>
                </c:pt>
                <c:pt idx="20773">
                  <c:v>18.29416836</c:v>
                </c:pt>
                <c:pt idx="20774">
                  <c:v>19.63197413</c:v>
                </c:pt>
                <c:pt idx="20775">
                  <c:v>20.398222000000001</c:v>
                </c:pt>
                <c:pt idx="20776">
                  <c:v>20.769217619999999</c:v>
                </c:pt>
                <c:pt idx="20777">
                  <c:v>20.950026739999998</c:v>
                </c:pt>
                <c:pt idx="20778">
                  <c:v>20.82743</c:v>
                </c:pt>
                <c:pt idx="20779">
                  <c:v>20.465530520000002</c:v>
                </c:pt>
                <c:pt idx="20780">
                  <c:v>20.05615281</c:v>
                </c:pt>
                <c:pt idx="20781">
                  <c:v>19.173270810000002</c:v>
                </c:pt>
                <c:pt idx="20782">
                  <c:v>18.638741150000001</c:v>
                </c:pt>
                <c:pt idx="20783">
                  <c:v>17.658803290000002</c:v>
                </c:pt>
                <c:pt idx="20784">
                  <c:v>17.109243129999999</c:v>
                </c:pt>
                <c:pt idx="20785">
                  <c:v>16.059430769999999</c:v>
                </c:pt>
                <c:pt idx="20786">
                  <c:v>15.85958988</c:v>
                </c:pt>
                <c:pt idx="20787">
                  <c:v>16.811315839999999</c:v>
                </c:pt>
                <c:pt idx="20788">
                  <c:v>16.566496619999999</c:v>
                </c:pt>
                <c:pt idx="20789">
                  <c:v>16.03241328</c:v>
                </c:pt>
                <c:pt idx="20790">
                  <c:v>15.95289307</c:v>
                </c:pt>
                <c:pt idx="20791">
                  <c:v>15.89432626</c:v>
                </c:pt>
                <c:pt idx="20792">
                  <c:v>17.802696869999998</c:v>
                </c:pt>
                <c:pt idx="20793">
                  <c:v>18.113508899999999</c:v>
                </c:pt>
                <c:pt idx="20794">
                  <c:v>17.965293559999999</c:v>
                </c:pt>
                <c:pt idx="20795">
                  <c:v>18.2128652</c:v>
                </c:pt>
                <c:pt idx="20796">
                  <c:v>18.51673315</c:v>
                </c:pt>
                <c:pt idx="20797">
                  <c:v>18.89636089</c:v>
                </c:pt>
                <c:pt idx="20798">
                  <c:v>19.24697999</c:v>
                </c:pt>
                <c:pt idx="20799">
                  <c:v>19.427735290000001</c:v>
                </c:pt>
                <c:pt idx="20800">
                  <c:v>19.844278840000001</c:v>
                </c:pt>
                <c:pt idx="20801">
                  <c:v>20.533728799999999</c:v>
                </c:pt>
                <c:pt idx="20802">
                  <c:v>20.7591739</c:v>
                </c:pt>
                <c:pt idx="20803">
                  <c:v>20.714431829999999</c:v>
                </c:pt>
                <c:pt idx="20804">
                  <c:v>20.546210179999999</c:v>
                </c:pt>
                <c:pt idx="20805">
                  <c:v>20.430809920000002</c:v>
                </c:pt>
                <c:pt idx="20806">
                  <c:v>20.007904450000002</c:v>
                </c:pt>
                <c:pt idx="20807">
                  <c:v>19.649487239999999</c:v>
                </c:pt>
                <c:pt idx="20808">
                  <c:v>19.096863389999999</c:v>
                </c:pt>
                <c:pt idx="20809">
                  <c:v>18.44954598</c:v>
                </c:pt>
                <c:pt idx="20810">
                  <c:v>18.589766409999999</c:v>
                </c:pt>
                <c:pt idx="20811">
                  <c:v>18.353372530000001</c:v>
                </c:pt>
                <c:pt idx="20812">
                  <c:v>17.116626270000001</c:v>
                </c:pt>
                <c:pt idx="20813">
                  <c:v>14.75775148</c:v>
                </c:pt>
                <c:pt idx="20814">
                  <c:v>13.01300187</c:v>
                </c:pt>
                <c:pt idx="20815">
                  <c:v>11.717274850000001</c:v>
                </c:pt>
                <c:pt idx="20816">
                  <c:v>11.0621885</c:v>
                </c:pt>
                <c:pt idx="20817">
                  <c:v>10.77188175</c:v>
                </c:pt>
                <c:pt idx="20818">
                  <c:v>12.051696339999999</c:v>
                </c:pt>
                <c:pt idx="20819">
                  <c:v>14.26506082</c:v>
                </c:pt>
                <c:pt idx="20820">
                  <c:v>14.989694350000001</c:v>
                </c:pt>
                <c:pt idx="20821">
                  <c:v>14.77897538</c:v>
                </c:pt>
                <c:pt idx="20822">
                  <c:v>14.73440104</c:v>
                </c:pt>
                <c:pt idx="20823">
                  <c:v>14.75596859</c:v>
                </c:pt>
                <c:pt idx="20824">
                  <c:v>14.80587102</c:v>
                </c:pt>
                <c:pt idx="20825">
                  <c:v>15.45849344</c:v>
                </c:pt>
                <c:pt idx="20826">
                  <c:v>14.960539669999999</c:v>
                </c:pt>
                <c:pt idx="20827">
                  <c:v>14.07608548</c:v>
                </c:pt>
                <c:pt idx="20828">
                  <c:v>13.1085622</c:v>
                </c:pt>
                <c:pt idx="20829">
                  <c:v>13.24103498</c:v>
                </c:pt>
                <c:pt idx="20830">
                  <c:v>13.94358896</c:v>
                </c:pt>
                <c:pt idx="20831">
                  <c:v>16.296208140000001</c:v>
                </c:pt>
                <c:pt idx="20832">
                  <c:v>17.80700736</c:v>
                </c:pt>
                <c:pt idx="20833">
                  <c:v>17.324629040000001</c:v>
                </c:pt>
                <c:pt idx="20834">
                  <c:v>16.381574690000001</c:v>
                </c:pt>
                <c:pt idx="20835">
                  <c:v>15.537653880000001</c:v>
                </c:pt>
                <c:pt idx="20836">
                  <c:v>15.900839100000001</c:v>
                </c:pt>
                <c:pt idx="20837">
                  <c:v>17.159058720000001</c:v>
                </c:pt>
                <c:pt idx="20838">
                  <c:v>17.78271556</c:v>
                </c:pt>
                <c:pt idx="20839">
                  <c:v>18.281061780000002</c:v>
                </c:pt>
                <c:pt idx="20840">
                  <c:v>19.97186761</c:v>
                </c:pt>
                <c:pt idx="20841">
                  <c:v>21.118693799999999</c:v>
                </c:pt>
                <c:pt idx="20842">
                  <c:v>21.584085550000001</c:v>
                </c:pt>
                <c:pt idx="20843">
                  <c:v>21.59264069</c:v>
                </c:pt>
                <c:pt idx="20844">
                  <c:v>21.532187090000001</c:v>
                </c:pt>
                <c:pt idx="20845">
                  <c:v>21.801385530000001</c:v>
                </c:pt>
                <c:pt idx="20846">
                  <c:v>22.33211597</c:v>
                </c:pt>
                <c:pt idx="20847">
                  <c:v>22.72579386</c:v>
                </c:pt>
                <c:pt idx="20848">
                  <c:v>23.09099033</c:v>
                </c:pt>
                <c:pt idx="20849">
                  <c:v>23.588205800000001</c:v>
                </c:pt>
                <c:pt idx="20850">
                  <c:v>23.962556150000001</c:v>
                </c:pt>
                <c:pt idx="20851">
                  <c:v>23.744370799999999</c:v>
                </c:pt>
                <c:pt idx="20852">
                  <c:v>23.53737662</c:v>
                </c:pt>
                <c:pt idx="20853">
                  <c:v>23.144163410000001</c:v>
                </c:pt>
                <c:pt idx="20854">
                  <c:v>22.56837539</c:v>
                </c:pt>
                <c:pt idx="20855">
                  <c:v>22.323686200000001</c:v>
                </c:pt>
                <c:pt idx="20856">
                  <c:v>21.844976750000001</c:v>
                </c:pt>
                <c:pt idx="20857">
                  <c:v>21.08462853</c:v>
                </c:pt>
                <c:pt idx="20858">
                  <c:v>20.083258990000001</c:v>
                </c:pt>
                <c:pt idx="20859">
                  <c:v>19.232558489999999</c:v>
                </c:pt>
                <c:pt idx="20860">
                  <c:v>17.997675520000001</c:v>
                </c:pt>
                <c:pt idx="20861">
                  <c:v>16.447659510000001</c:v>
                </c:pt>
                <c:pt idx="20862">
                  <c:v>15.609061459999999</c:v>
                </c:pt>
                <c:pt idx="20863">
                  <c:v>15.200875890000001</c:v>
                </c:pt>
                <c:pt idx="20864">
                  <c:v>15.1819595</c:v>
                </c:pt>
                <c:pt idx="20865">
                  <c:v>14.71488456</c:v>
                </c:pt>
                <c:pt idx="20866">
                  <c:v>15.70193987</c:v>
                </c:pt>
                <c:pt idx="20867">
                  <c:v>17.09720321</c:v>
                </c:pt>
                <c:pt idx="20868">
                  <c:v>17.97868476</c:v>
                </c:pt>
                <c:pt idx="20869">
                  <c:v>17.564601620000001</c:v>
                </c:pt>
                <c:pt idx="20870">
                  <c:v>15.50025555</c:v>
                </c:pt>
                <c:pt idx="20871">
                  <c:v>13.88338311</c:v>
                </c:pt>
                <c:pt idx="20872">
                  <c:v>13.3228069</c:v>
                </c:pt>
                <c:pt idx="20873">
                  <c:v>13.29194216</c:v>
                </c:pt>
                <c:pt idx="20874">
                  <c:v>12.63977377</c:v>
                </c:pt>
                <c:pt idx="20875">
                  <c:v>11.98983213</c:v>
                </c:pt>
                <c:pt idx="20876">
                  <c:v>11.926231680000001</c:v>
                </c:pt>
                <c:pt idx="20877">
                  <c:v>11.366653550000001</c:v>
                </c:pt>
                <c:pt idx="20878">
                  <c:v>12.82756753</c:v>
                </c:pt>
                <c:pt idx="20879">
                  <c:v>13.014788169999999</c:v>
                </c:pt>
                <c:pt idx="20880">
                  <c:v>12.80729017</c:v>
                </c:pt>
                <c:pt idx="20881">
                  <c:v>12.76466727</c:v>
                </c:pt>
                <c:pt idx="20882">
                  <c:v>13.738061200000001</c:v>
                </c:pt>
                <c:pt idx="20883">
                  <c:v>15.200344469999999</c:v>
                </c:pt>
                <c:pt idx="20884">
                  <c:v>15.411565380000001</c:v>
                </c:pt>
                <c:pt idx="20885">
                  <c:v>15.76677673</c:v>
                </c:pt>
                <c:pt idx="20886">
                  <c:v>16.139484020000001</c:v>
                </c:pt>
                <c:pt idx="20887">
                  <c:v>16.089533230000001</c:v>
                </c:pt>
                <c:pt idx="20888">
                  <c:v>18.424853339999999</c:v>
                </c:pt>
                <c:pt idx="20889">
                  <c:v>20.039202530000001</c:v>
                </c:pt>
                <c:pt idx="20890">
                  <c:v>21.134482389999999</c:v>
                </c:pt>
                <c:pt idx="20891">
                  <c:v>21.869677379999999</c:v>
                </c:pt>
                <c:pt idx="20892">
                  <c:v>22.243108200000002</c:v>
                </c:pt>
                <c:pt idx="20893">
                  <c:v>22.273343629999999</c:v>
                </c:pt>
                <c:pt idx="20894">
                  <c:v>22.146787570000001</c:v>
                </c:pt>
                <c:pt idx="20895">
                  <c:v>22.243159120000001</c:v>
                </c:pt>
                <c:pt idx="20896">
                  <c:v>21.980063699999999</c:v>
                </c:pt>
                <c:pt idx="20897">
                  <c:v>22.05038502</c:v>
                </c:pt>
                <c:pt idx="20898">
                  <c:v>22.627295499999999</c:v>
                </c:pt>
                <c:pt idx="20899">
                  <c:v>22.864710710000001</c:v>
                </c:pt>
                <c:pt idx="20900">
                  <c:v>23.019862239999998</c:v>
                </c:pt>
                <c:pt idx="20901">
                  <c:v>22.77331315</c:v>
                </c:pt>
                <c:pt idx="20902">
                  <c:v>22.444673040000001</c:v>
                </c:pt>
                <c:pt idx="20903">
                  <c:v>22.19279212</c:v>
                </c:pt>
                <c:pt idx="20904">
                  <c:v>21.966951170000002</c:v>
                </c:pt>
                <c:pt idx="20905">
                  <c:v>21.50685927</c:v>
                </c:pt>
                <c:pt idx="20906">
                  <c:v>21.68866045</c:v>
                </c:pt>
                <c:pt idx="20907">
                  <c:v>21.037038890000002</c:v>
                </c:pt>
                <c:pt idx="20908">
                  <c:v>20.637909789999998</c:v>
                </c:pt>
                <c:pt idx="20909">
                  <c:v>19.377434749999999</c:v>
                </c:pt>
                <c:pt idx="20910">
                  <c:v>17.871008209999999</c:v>
                </c:pt>
                <c:pt idx="20911">
                  <c:v>17.128400339999999</c:v>
                </c:pt>
                <c:pt idx="20912">
                  <c:v>15.47843651</c:v>
                </c:pt>
                <c:pt idx="20913">
                  <c:v>14.26751148</c:v>
                </c:pt>
                <c:pt idx="20914">
                  <c:v>14.443431090000001</c:v>
                </c:pt>
                <c:pt idx="20915">
                  <c:v>17.002583980000001</c:v>
                </c:pt>
                <c:pt idx="20916">
                  <c:v>19.334198860000001</c:v>
                </c:pt>
                <c:pt idx="20917">
                  <c:v>18.848646200000001</c:v>
                </c:pt>
                <c:pt idx="20918">
                  <c:v>18.747908819999999</c:v>
                </c:pt>
                <c:pt idx="20919">
                  <c:v>17.11871579</c:v>
                </c:pt>
                <c:pt idx="20920">
                  <c:v>15.39768754</c:v>
                </c:pt>
                <c:pt idx="20921">
                  <c:v>14.177943150000001</c:v>
                </c:pt>
                <c:pt idx="20922">
                  <c:v>12.60633071</c:v>
                </c:pt>
                <c:pt idx="20923">
                  <c:v>12.8265891</c:v>
                </c:pt>
                <c:pt idx="20924">
                  <c:v>14.73317164</c:v>
                </c:pt>
                <c:pt idx="20925">
                  <c:v>15.2038022</c:v>
                </c:pt>
                <c:pt idx="20926">
                  <c:v>15.586339430000001</c:v>
                </c:pt>
                <c:pt idx="20927">
                  <c:v>15.171665620000001</c:v>
                </c:pt>
                <c:pt idx="20928">
                  <c:v>15.087720129999999</c:v>
                </c:pt>
                <c:pt idx="20929">
                  <c:v>14.79437757</c:v>
                </c:pt>
                <c:pt idx="20930">
                  <c:v>14.95850849</c:v>
                </c:pt>
                <c:pt idx="20931">
                  <c:v>13.32852744</c:v>
                </c:pt>
                <c:pt idx="20932">
                  <c:v>12.039476759999999</c:v>
                </c:pt>
                <c:pt idx="20933">
                  <c:v>12.227179680000001</c:v>
                </c:pt>
                <c:pt idx="20934">
                  <c:v>14.34860845</c:v>
                </c:pt>
                <c:pt idx="20935">
                  <c:v>17.124032540000002</c:v>
                </c:pt>
                <c:pt idx="20936">
                  <c:v>20.651079670000001</c:v>
                </c:pt>
                <c:pt idx="20937">
                  <c:v>22.134846830000001</c:v>
                </c:pt>
                <c:pt idx="20938">
                  <c:v>22.924474839999998</c:v>
                </c:pt>
                <c:pt idx="20939">
                  <c:v>23.91920876</c:v>
                </c:pt>
                <c:pt idx="20940">
                  <c:v>24.483125609999998</c:v>
                </c:pt>
                <c:pt idx="20941">
                  <c:v>25.181035749999999</c:v>
                </c:pt>
                <c:pt idx="20942">
                  <c:v>25.187900209999999</c:v>
                </c:pt>
                <c:pt idx="20943">
                  <c:v>25.394909219999999</c:v>
                </c:pt>
                <c:pt idx="20944">
                  <c:v>25.298483539999999</c:v>
                </c:pt>
                <c:pt idx="20945">
                  <c:v>25.103975299999998</c:v>
                </c:pt>
                <c:pt idx="20946">
                  <c:v>24.933664589999999</c:v>
                </c:pt>
                <c:pt idx="20947">
                  <c:v>24.854070230000001</c:v>
                </c:pt>
                <c:pt idx="20948">
                  <c:v>24.775315200000001</c:v>
                </c:pt>
                <c:pt idx="20949">
                  <c:v>24.76368922</c:v>
                </c:pt>
                <c:pt idx="20950">
                  <c:v>24.566727910000001</c:v>
                </c:pt>
                <c:pt idx="20951">
                  <c:v>24.130742229999999</c:v>
                </c:pt>
                <c:pt idx="20952">
                  <c:v>24.121257910000001</c:v>
                </c:pt>
                <c:pt idx="20953">
                  <c:v>23.63084636</c:v>
                </c:pt>
                <c:pt idx="20954">
                  <c:v>23.39162396</c:v>
                </c:pt>
                <c:pt idx="20955">
                  <c:v>23.179548400000002</c:v>
                </c:pt>
                <c:pt idx="20956">
                  <c:v>22.191269160000001</c:v>
                </c:pt>
                <c:pt idx="20957">
                  <c:v>22.01210859</c:v>
                </c:pt>
                <c:pt idx="20958">
                  <c:v>22.161111340000001</c:v>
                </c:pt>
                <c:pt idx="20959">
                  <c:v>22.111342449999999</c:v>
                </c:pt>
                <c:pt idx="20960">
                  <c:v>21.57736899</c:v>
                </c:pt>
                <c:pt idx="20961">
                  <c:v>21.5982491</c:v>
                </c:pt>
                <c:pt idx="20962">
                  <c:v>21.4936024</c:v>
                </c:pt>
                <c:pt idx="20963">
                  <c:v>20.739008200000001</c:v>
                </c:pt>
                <c:pt idx="20964">
                  <c:v>21.305549589999998</c:v>
                </c:pt>
                <c:pt idx="20965">
                  <c:v>21.636959910000002</c:v>
                </c:pt>
                <c:pt idx="20966">
                  <c:v>20.47277304</c:v>
                </c:pt>
                <c:pt idx="20967">
                  <c:v>20.496820889999999</c:v>
                </c:pt>
                <c:pt idx="20968">
                  <c:v>21.207944059999999</c:v>
                </c:pt>
                <c:pt idx="20969">
                  <c:v>22.449517149999998</c:v>
                </c:pt>
                <c:pt idx="20970">
                  <c:v>22.139422119999999</c:v>
                </c:pt>
                <c:pt idx="20971">
                  <c:v>21.654425490000001</c:v>
                </c:pt>
                <c:pt idx="20972">
                  <c:v>21.840215270000002</c:v>
                </c:pt>
                <c:pt idx="20973">
                  <c:v>22.398322140000001</c:v>
                </c:pt>
                <c:pt idx="20974">
                  <c:v>21.76824869</c:v>
                </c:pt>
                <c:pt idx="20975">
                  <c:v>20.980344689999999</c:v>
                </c:pt>
                <c:pt idx="20976">
                  <c:v>20.836689660000001</c:v>
                </c:pt>
                <c:pt idx="20977">
                  <c:v>20.39309338</c:v>
                </c:pt>
                <c:pt idx="20978">
                  <c:v>18.744317840000001</c:v>
                </c:pt>
                <c:pt idx="20979">
                  <c:v>17.696012440000001</c:v>
                </c:pt>
                <c:pt idx="20980">
                  <c:v>16.094220889999999</c:v>
                </c:pt>
                <c:pt idx="20981">
                  <c:v>15.02642868</c:v>
                </c:pt>
                <c:pt idx="20982">
                  <c:v>14.02102829</c:v>
                </c:pt>
                <c:pt idx="20983">
                  <c:v>15.638645690000001</c:v>
                </c:pt>
                <c:pt idx="20984">
                  <c:v>18.33403466</c:v>
                </c:pt>
                <c:pt idx="20985">
                  <c:v>18.780397700000002</c:v>
                </c:pt>
                <c:pt idx="20986">
                  <c:v>19.096377180000001</c:v>
                </c:pt>
                <c:pt idx="20987">
                  <c:v>19.073143129999998</c:v>
                </c:pt>
                <c:pt idx="20988">
                  <c:v>19.198102330000001</c:v>
                </c:pt>
                <c:pt idx="20989">
                  <c:v>19.632696920000001</c:v>
                </c:pt>
                <c:pt idx="20990">
                  <c:v>20.392549339999999</c:v>
                </c:pt>
                <c:pt idx="20991">
                  <c:v>21.701898069999999</c:v>
                </c:pt>
                <c:pt idx="20992">
                  <c:v>22.455439510000001</c:v>
                </c:pt>
                <c:pt idx="20993">
                  <c:v>22.827988170000001</c:v>
                </c:pt>
                <c:pt idx="20994">
                  <c:v>22.854796310000001</c:v>
                </c:pt>
                <c:pt idx="20995">
                  <c:v>22.776266759999999</c:v>
                </c:pt>
                <c:pt idx="20996">
                  <c:v>22.780547080000002</c:v>
                </c:pt>
                <c:pt idx="20997">
                  <c:v>22.918466380000002</c:v>
                </c:pt>
                <c:pt idx="20998">
                  <c:v>22.78365204</c:v>
                </c:pt>
                <c:pt idx="20999">
                  <c:v>22.3075264</c:v>
                </c:pt>
                <c:pt idx="21000">
                  <c:v>22.261437359999999</c:v>
                </c:pt>
                <c:pt idx="21001">
                  <c:v>20.82423403</c:v>
                </c:pt>
                <c:pt idx="21002">
                  <c:v>17.56102529</c:v>
                </c:pt>
                <c:pt idx="21003">
                  <c:v>16.637920860000001</c:v>
                </c:pt>
                <c:pt idx="21004">
                  <c:v>15.37884721</c:v>
                </c:pt>
                <c:pt idx="21005">
                  <c:v>14.382184970000001</c:v>
                </c:pt>
                <c:pt idx="21006">
                  <c:v>13.555564520000001</c:v>
                </c:pt>
                <c:pt idx="21007">
                  <c:v>13.214282170000001</c:v>
                </c:pt>
                <c:pt idx="21008">
                  <c:v>13.552756219999999</c:v>
                </c:pt>
                <c:pt idx="21009">
                  <c:v>16.680642150000001</c:v>
                </c:pt>
                <c:pt idx="21010">
                  <c:v>19.76919552</c:v>
                </c:pt>
                <c:pt idx="21011">
                  <c:v>19.216278389999999</c:v>
                </c:pt>
                <c:pt idx="21012">
                  <c:v>19.234186090000001</c:v>
                </c:pt>
                <c:pt idx="21013">
                  <c:v>19.313638659999999</c:v>
                </c:pt>
                <c:pt idx="21014">
                  <c:v>18.264506969999999</c:v>
                </c:pt>
                <c:pt idx="21015">
                  <c:v>18.980367609999998</c:v>
                </c:pt>
                <c:pt idx="21016">
                  <c:v>18.592201360000001</c:v>
                </c:pt>
                <c:pt idx="21017">
                  <c:v>19.101364539999999</c:v>
                </c:pt>
                <c:pt idx="21018">
                  <c:v>20.89911948</c:v>
                </c:pt>
                <c:pt idx="21019">
                  <c:v>20.593990819999998</c:v>
                </c:pt>
                <c:pt idx="21020">
                  <c:v>19.494214150000001</c:v>
                </c:pt>
                <c:pt idx="21021">
                  <c:v>18.795718950000001</c:v>
                </c:pt>
                <c:pt idx="21022">
                  <c:v>18.388109979999999</c:v>
                </c:pt>
                <c:pt idx="21023">
                  <c:v>17.74289216</c:v>
                </c:pt>
                <c:pt idx="21024">
                  <c:v>18.047494530000002</c:v>
                </c:pt>
                <c:pt idx="21025">
                  <c:v>17.67117593</c:v>
                </c:pt>
                <c:pt idx="21026">
                  <c:v>17.094036190000001</c:v>
                </c:pt>
                <c:pt idx="21027">
                  <c:v>16.369798930000002</c:v>
                </c:pt>
                <c:pt idx="21028">
                  <c:v>15.489146870000001</c:v>
                </c:pt>
                <c:pt idx="21029">
                  <c:v>15.55658158</c:v>
                </c:pt>
                <c:pt idx="21030">
                  <c:v>15.445399</c:v>
                </c:pt>
                <c:pt idx="21031">
                  <c:v>15.143133389999999</c:v>
                </c:pt>
                <c:pt idx="21032">
                  <c:v>15.30781487</c:v>
                </c:pt>
                <c:pt idx="21033">
                  <c:v>15.402617279999999</c:v>
                </c:pt>
                <c:pt idx="21034">
                  <c:v>15.54146061</c:v>
                </c:pt>
                <c:pt idx="21035">
                  <c:v>20.493987539999999</c:v>
                </c:pt>
                <c:pt idx="21036">
                  <c:v>21.461228770000002</c:v>
                </c:pt>
                <c:pt idx="21037">
                  <c:v>22.019772710000002</c:v>
                </c:pt>
                <c:pt idx="21038">
                  <c:v>21.991654329999999</c:v>
                </c:pt>
                <c:pt idx="21039">
                  <c:v>21.8669242</c:v>
                </c:pt>
                <c:pt idx="21040">
                  <c:v>21.85691594</c:v>
                </c:pt>
                <c:pt idx="21041">
                  <c:v>21.910607129999999</c:v>
                </c:pt>
                <c:pt idx="21042">
                  <c:v>21.74577837</c:v>
                </c:pt>
                <c:pt idx="21043">
                  <c:v>21.79395491</c:v>
                </c:pt>
                <c:pt idx="21044">
                  <c:v>21.391184979999998</c:v>
                </c:pt>
                <c:pt idx="21045">
                  <c:v>21.185852400000002</c:v>
                </c:pt>
                <c:pt idx="21046">
                  <c:v>20.912782100000001</c:v>
                </c:pt>
                <c:pt idx="21047">
                  <c:v>20.62079014</c:v>
                </c:pt>
                <c:pt idx="21048">
                  <c:v>20.7670037</c:v>
                </c:pt>
                <c:pt idx="21049">
                  <c:v>20.36177653</c:v>
                </c:pt>
                <c:pt idx="21050">
                  <c:v>21.186356580000002</c:v>
                </c:pt>
                <c:pt idx="21051">
                  <c:v>21.623323379999999</c:v>
                </c:pt>
                <c:pt idx="21052">
                  <c:v>21.492076489999999</c:v>
                </c:pt>
                <c:pt idx="21053">
                  <c:v>21.493589499999999</c:v>
                </c:pt>
                <c:pt idx="21054">
                  <c:v>21.32588337</c:v>
                </c:pt>
                <c:pt idx="21055">
                  <c:v>20.89973724</c:v>
                </c:pt>
                <c:pt idx="21056">
                  <c:v>20.878793139999999</c:v>
                </c:pt>
                <c:pt idx="21057">
                  <c:v>21.36694593</c:v>
                </c:pt>
                <c:pt idx="21058">
                  <c:v>20.844009889999999</c:v>
                </c:pt>
                <c:pt idx="21059">
                  <c:v>20.516477699999999</c:v>
                </c:pt>
                <c:pt idx="21060">
                  <c:v>19.751741689999999</c:v>
                </c:pt>
                <c:pt idx="21061">
                  <c:v>20.008976180000001</c:v>
                </c:pt>
                <c:pt idx="21062">
                  <c:v>19.436285730000002</c:v>
                </c:pt>
                <c:pt idx="21063">
                  <c:v>18.80373582</c:v>
                </c:pt>
                <c:pt idx="21064">
                  <c:v>18.701947100000002</c:v>
                </c:pt>
                <c:pt idx="21065">
                  <c:v>19.07985064</c:v>
                </c:pt>
                <c:pt idx="21066">
                  <c:v>18.124604529999999</c:v>
                </c:pt>
                <c:pt idx="21067">
                  <c:v>16.641773090000001</c:v>
                </c:pt>
                <c:pt idx="21068">
                  <c:v>13.52737718</c:v>
                </c:pt>
                <c:pt idx="21069">
                  <c:v>12.974964119999999</c:v>
                </c:pt>
                <c:pt idx="21070">
                  <c:v>13.36748343</c:v>
                </c:pt>
                <c:pt idx="21071">
                  <c:v>13.9075963</c:v>
                </c:pt>
                <c:pt idx="21072">
                  <c:v>13.95116715</c:v>
                </c:pt>
                <c:pt idx="21073">
                  <c:v>13.35577952</c:v>
                </c:pt>
                <c:pt idx="21074">
                  <c:v>14.101738900000001</c:v>
                </c:pt>
                <c:pt idx="21075">
                  <c:v>14.707050450000001</c:v>
                </c:pt>
                <c:pt idx="21076">
                  <c:v>15.01947432</c:v>
                </c:pt>
                <c:pt idx="21077">
                  <c:v>15.16276878</c:v>
                </c:pt>
                <c:pt idx="21078">
                  <c:v>14.903260400000001</c:v>
                </c:pt>
                <c:pt idx="21079">
                  <c:v>15.036242039999999</c:v>
                </c:pt>
                <c:pt idx="21080">
                  <c:v>14.782833269999999</c:v>
                </c:pt>
                <c:pt idx="21081">
                  <c:v>14.30785305</c:v>
                </c:pt>
                <c:pt idx="21082">
                  <c:v>14.24978696</c:v>
                </c:pt>
                <c:pt idx="21083">
                  <c:v>14.62944003</c:v>
                </c:pt>
                <c:pt idx="21084">
                  <c:v>17.726340319999998</c:v>
                </c:pt>
                <c:pt idx="21085">
                  <c:v>19.604416759999999</c:v>
                </c:pt>
                <c:pt idx="21086">
                  <c:v>20.249286130000002</c:v>
                </c:pt>
                <c:pt idx="21087">
                  <c:v>21.141503459999999</c:v>
                </c:pt>
                <c:pt idx="21088">
                  <c:v>21.560621309999998</c:v>
                </c:pt>
                <c:pt idx="21089">
                  <c:v>21.80359103</c:v>
                </c:pt>
                <c:pt idx="21090">
                  <c:v>21.767798020000001</c:v>
                </c:pt>
                <c:pt idx="21091">
                  <c:v>21.39854257</c:v>
                </c:pt>
                <c:pt idx="21092">
                  <c:v>20.973078350000002</c:v>
                </c:pt>
                <c:pt idx="21093">
                  <c:v>19.115472839999999</c:v>
                </c:pt>
                <c:pt idx="21094">
                  <c:v>17.941801510000001</c:v>
                </c:pt>
                <c:pt idx="21095">
                  <c:v>17.596649559999999</c:v>
                </c:pt>
                <c:pt idx="21096">
                  <c:v>16.836515200000001</c:v>
                </c:pt>
                <c:pt idx="21097">
                  <c:v>16.104183800000001</c:v>
                </c:pt>
                <c:pt idx="21098">
                  <c:v>15.73072434</c:v>
                </c:pt>
                <c:pt idx="21099">
                  <c:v>15.652710470000001</c:v>
                </c:pt>
                <c:pt idx="21100">
                  <c:v>15.752255809999999</c:v>
                </c:pt>
                <c:pt idx="21101">
                  <c:v>15.533813049999999</c:v>
                </c:pt>
                <c:pt idx="21102">
                  <c:v>15.236472620000001</c:v>
                </c:pt>
                <c:pt idx="21103">
                  <c:v>15.148420959999999</c:v>
                </c:pt>
                <c:pt idx="21104">
                  <c:v>15.446963780000001</c:v>
                </c:pt>
                <c:pt idx="21105">
                  <c:v>15.625987759999999</c:v>
                </c:pt>
                <c:pt idx="21106">
                  <c:v>16.03649278</c:v>
                </c:pt>
                <c:pt idx="21107">
                  <c:v>16.275845270000001</c:v>
                </c:pt>
                <c:pt idx="21108">
                  <c:v>16.3012877</c:v>
                </c:pt>
                <c:pt idx="21109">
                  <c:v>15.84254445</c:v>
                </c:pt>
                <c:pt idx="21110">
                  <c:v>16.014069240000001</c:v>
                </c:pt>
                <c:pt idx="21111">
                  <c:v>16.105207979999999</c:v>
                </c:pt>
                <c:pt idx="21112">
                  <c:v>16.032272979999998</c:v>
                </c:pt>
                <c:pt idx="21113">
                  <c:v>16.489886420000001</c:v>
                </c:pt>
                <c:pt idx="21114">
                  <c:v>16.746162550000001</c:v>
                </c:pt>
                <c:pt idx="21115">
                  <c:v>14.963821169999999</c:v>
                </c:pt>
                <c:pt idx="21116">
                  <c:v>13.140317550000001</c:v>
                </c:pt>
                <c:pt idx="21117">
                  <c:v>15.564059479999999</c:v>
                </c:pt>
                <c:pt idx="21118">
                  <c:v>14.46377318</c:v>
                </c:pt>
                <c:pt idx="21119">
                  <c:v>12.220997519999999</c:v>
                </c:pt>
                <c:pt idx="21120">
                  <c:v>13.100980659999999</c:v>
                </c:pt>
                <c:pt idx="21121">
                  <c:v>13.974008420000001</c:v>
                </c:pt>
                <c:pt idx="21122">
                  <c:v>13.597722709999999</c:v>
                </c:pt>
                <c:pt idx="21123">
                  <c:v>13.64353755</c:v>
                </c:pt>
                <c:pt idx="21124">
                  <c:v>12.91684068</c:v>
                </c:pt>
                <c:pt idx="21125">
                  <c:v>10.98872135</c:v>
                </c:pt>
                <c:pt idx="21126">
                  <c:v>10.46956761</c:v>
                </c:pt>
                <c:pt idx="21127">
                  <c:v>10.26187313</c:v>
                </c:pt>
                <c:pt idx="21128">
                  <c:v>9.7829719910000001</c:v>
                </c:pt>
                <c:pt idx="21129">
                  <c:v>9.5127523919999994</c:v>
                </c:pt>
                <c:pt idx="21130">
                  <c:v>12.82900545</c:v>
                </c:pt>
                <c:pt idx="21131">
                  <c:v>16.930388910000001</c:v>
                </c:pt>
                <c:pt idx="21132">
                  <c:v>17.644375929999999</c:v>
                </c:pt>
                <c:pt idx="21133">
                  <c:v>17.449863149999999</c:v>
                </c:pt>
                <c:pt idx="21134">
                  <c:v>18.046673200000001</c:v>
                </c:pt>
                <c:pt idx="21135">
                  <c:v>18.843228849999999</c:v>
                </c:pt>
                <c:pt idx="21136">
                  <c:v>19.649098250000002</c:v>
                </c:pt>
                <c:pt idx="21137">
                  <c:v>20.006147630000001</c:v>
                </c:pt>
                <c:pt idx="21138">
                  <c:v>19.90746407</c:v>
                </c:pt>
                <c:pt idx="21139">
                  <c:v>18.350889980000002</c:v>
                </c:pt>
                <c:pt idx="21140">
                  <c:v>16.05386219</c:v>
                </c:pt>
                <c:pt idx="21141">
                  <c:v>13.325127950000001</c:v>
                </c:pt>
                <c:pt idx="21142">
                  <c:v>11.070338789999999</c:v>
                </c:pt>
                <c:pt idx="21143">
                  <c:v>9.1104283870000007</c:v>
                </c:pt>
                <c:pt idx="21144">
                  <c:v>8.3093670070000005</c:v>
                </c:pt>
                <c:pt idx="21145">
                  <c:v>7.2703703339999999</c:v>
                </c:pt>
                <c:pt idx="21146">
                  <c:v>6.230998488</c:v>
                </c:pt>
                <c:pt idx="21147">
                  <c:v>5.8122448909999997</c:v>
                </c:pt>
                <c:pt idx="21148">
                  <c:v>5.4079871730000004</c:v>
                </c:pt>
                <c:pt idx="21149">
                  <c:v>5.2829670860000002</c:v>
                </c:pt>
                <c:pt idx="21150">
                  <c:v>5.3780651150000001</c:v>
                </c:pt>
                <c:pt idx="21151">
                  <c:v>5.4108061530000002</c:v>
                </c:pt>
                <c:pt idx="21152">
                  <c:v>5.4091524189999998</c:v>
                </c:pt>
                <c:pt idx="21153">
                  <c:v>5.2884724319999998</c:v>
                </c:pt>
                <c:pt idx="21154">
                  <c:v>5.3786816210000001</c:v>
                </c:pt>
                <c:pt idx="21155">
                  <c:v>5.408134145</c:v>
                </c:pt>
                <c:pt idx="21156">
                  <c:v>5.9346372860000001</c:v>
                </c:pt>
                <c:pt idx="21157">
                  <c:v>5.317992243</c:v>
                </c:pt>
                <c:pt idx="21158">
                  <c:v>5.412592224</c:v>
                </c:pt>
                <c:pt idx="21159">
                  <c:v>5.507132296</c:v>
                </c:pt>
                <c:pt idx="21160">
                  <c:v>5.6354664200000002</c:v>
                </c:pt>
                <c:pt idx="21161">
                  <c:v>5.7503226529999996</c:v>
                </c:pt>
                <c:pt idx="21162">
                  <c:v>5.851269587</c:v>
                </c:pt>
                <c:pt idx="21163">
                  <c:v>5.9166299000000002</c:v>
                </c:pt>
                <c:pt idx="21164">
                  <c:v>6.2084881369999998</c:v>
                </c:pt>
                <c:pt idx="21165">
                  <c:v>6.3705261340000003</c:v>
                </c:pt>
                <c:pt idx="21166">
                  <c:v>6.3351688929999996</c:v>
                </c:pt>
                <c:pt idx="21167">
                  <c:v>7.0476632319999997</c:v>
                </c:pt>
                <c:pt idx="21168">
                  <c:v>7.4814862480000004</c:v>
                </c:pt>
                <c:pt idx="21169">
                  <c:v>8.4971215509999993</c:v>
                </c:pt>
                <c:pt idx="21170">
                  <c:v>9.3642988840000001</c:v>
                </c:pt>
                <c:pt idx="21171">
                  <c:v>9.7866021809999992</c:v>
                </c:pt>
                <c:pt idx="21172">
                  <c:v>9.4059415190000006</c:v>
                </c:pt>
                <c:pt idx="21173">
                  <c:v>9.262104033</c:v>
                </c:pt>
                <c:pt idx="21174">
                  <c:v>9.2494962239999996</c:v>
                </c:pt>
                <c:pt idx="21175">
                  <c:v>8.9734667859999995</c:v>
                </c:pt>
                <c:pt idx="21176">
                  <c:v>8.6202854099999993</c:v>
                </c:pt>
                <c:pt idx="21177">
                  <c:v>8.4571545609999994</c:v>
                </c:pt>
                <c:pt idx="21178">
                  <c:v>11.56067223</c:v>
                </c:pt>
                <c:pt idx="21179">
                  <c:v>20.568913760000001</c:v>
                </c:pt>
                <c:pt idx="21180">
                  <c:v>22.02351943</c:v>
                </c:pt>
                <c:pt idx="21181">
                  <c:v>21.797545710000001</c:v>
                </c:pt>
                <c:pt idx="21182">
                  <c:v>21.654877259999999</c:v>
                </c:pt>
                <c:pt idx="21183">
                  <c:v>20.747024209999999</c:v>
                </c:pt>
                <c:pt idx="21184">
                  <c:v>20.16465024</c:v>
                </c:pt>
                <c:pt idx="21185">
                  <c:v>19.164335269999999</c:v>
                </c:pt>
                <c:pt idx="21186">
                  <c:v>16.211698760000001</c:v>
                </c:pt>
                <c:pt idx="21187">
                  <c:v>15.177873809999999</c:v>
                </c:pt>
                <c:pt idx="21188">
                  <c:v>15.09878166</c:v>
                </c:pt>
                <c:pt idx="21189">
                  <c:v>14.80182785</c:v>
                </c:pt>
                <c:pt idx="21190">
                  <c:v>14.17225835</c:v>
                </c:pt>
                <c:pt idx="21191">
                  <c:v>12.83646716</c:v>
                </c:pt>
                <c:pt idx="21192">
                  <c:v>11.376083169999999</c:v>
                </c:pt>
                <c:pt idx="21193">
                  <c:v>11.840016029999999</c:v>
                </c:pt>
                <c:pt idx="21194">
                  <c:v>11.814382030000001</c:v>
                </c:pt>
                <c:pt idx="21195">
                  <c:v>12.115119229999999</c:v>
                </c:pt>
                <c:pt idx="21196">
                  <c:v>11.981302639999999</c:v>
                </c:pt>
                <c:pt idx="21197">
                  <c:v>12.70200007</c:v>
                </c:pt>
                <c:pt idx="21198">
                  <c:v>12.024564420000001</c:v>
                </c:pt>
                <c:pt idx="21199">
                  <c:v>10.49640591</c:v>
                </c:pt>
                <c:pt idx="21200">
                  <c:v>10.747012829999999</c:v>
                </c:pt>
                <c:pt idx="21201">
                  <c:v>14.81971719</c:v>
                </c:pt>
                <c:pt idx="21202">
                  <c:v>12.530296829999999</c:v>
                </c:pt>
                <c:pt idx="21203">
                  <c:v>11.647865749999999</c:v>
                </c:pt>
                <c:pt idx="21204">
                  <c:v>18.108655429999999</c:v>
                </c:pt>
                <c:pt idx="21205">
                  <c:v>21.53916976</c:v>
                </c:pt>
                <c:pt idx="21206">
                  <c:v>24.448221480000001</c:v>
                </c:pt>
                <c:pt idx="21207">
                  <c:v>24.324502249999998</c:v>
                </c:pt>
                <c:pt idx="21208">
                  <c:v>21.171776739999999</c:v>
                </c:pt>
                <c:pt idx="21209">
                  <c:v>15.82758385</c:v>
                </c:pt>
                <c:pt idx="21210">
                  <c:v>15.223102519999999</c:v>
                </c:pt>
                <c:pt idx="21211">
                  <c:v>13.73231659</c:v>
                </c:pt>
                <c:pt idx="21212">
                  <c:v>14.98461421</c:v>
                </c:pt>
                <c:pt idx="21213">
                  <c:v>15.363441480000001</c:v>
                </c:pt>
                <c:pt idx="21214">
                  <c:v>15.25481813</c:v>
                </c:pt>
                <c:pt idx="21215">
                  <c:v>15.00115209</c:v>
                </c:pt>
                <c:pt idx="21216">
                  <c:v>12.85374562</c:v>
                </c:pt>
                <c:pt idx="21217">
                  <c:v>13.54638622</c:v>
                </c:pt>
                <c:pt idx="21218">
                  <c:v>14.868394220000001</c:v>
                </c:pt>
                <c:pt idx="21219">
                  <c:v>18.495133630000002</c:v>
                </c:pt>
                <c:pt idx="21220">
                  <c:v>22.603509800000001</c:v>
                </c:pt>
                <c:pt idx="21221">
                  <c:v>23.09186892</c:v>
                </c:pt>
                <c:pt idx="21222">
                  <c:v>22.795509790000001</c:v>
                </c:pt>
                <c:pt idx="21223">
                  <c:v>23.948887989999999</c:v>
                </c:pt>
                <c:pt idx="21224">
                  <c:v>25.277253229999999</c:v>
                </c:pt>
                <c:pt idx="21225">
                  <c:v>24.849627869999999</c:v>
                </c:pt>
                <c:pt idx="21226">
                  <c:v>24.659313730000001</c:v>
                </c:pt>
                <c:pt idx="21227">
                  <c:v>21.469679419999999</c:v>
                </c:pt>
                <c:pt idx="21228">
                  <c:v>20.207137830000001</c:v>
                </c:pt>
                <c:pt idx="21229">
                  <c:v>19.421569770000001</c:v>
                </c:pt>
                <c:pt idx="21230">
                  <c:v>21.304306220000001</c:v>
                </c:pt>
                <c:pt idx="21231">
                  <c:v>18.3273729</c:v>
                </c:pt>
                <c:pt idx="21232">
                  <c:v>21.80522204</c:v>
                </c:pt>
                <c:pt idx="21233">
                  <c:v>23.988018969999999</c:v>
                </c:pt>
                <c:pt idx="21234">
                  <c:v>24.482854419999999</c:v>
                </c:pt>
                <c:pt idx="21235">
                  <c:v>25.157068850000002</c:v>
                </c:pt>
                <c:pt idx="21236">
                  <c:v>24.580078279999999</c:v>
                </c:pt>
                <c:pt idx="21237">
                  <c:v>21.9624448</c:v>
                </c:pt>
                <c:pt idx="21238">
                  <c:v>22.000516189999999</c:v>
                </c:pt>
                <c:pt idx="21239">
                  <c:v>26.823087529999999</c:v>
                </c:pt>
                <c:pt idx="21240">
                  <c:v>28.256880460000001</c:v>
                </c:pt>
                <c:pt idx="21241">
                  <c:v>28.606742050000001</c:v>
                </c:pt>
                <c:pt idx="21242">
                  <c:v>28.013971640000001</c:v>
                </c:pt>
                <c:pt idx="21243">
                  <c:v>27.032608369999998</c:v>
                </c:pt>
                <c:pt idx="21244">
                  <c:v>28.959415530000001</c:v>
                </c:pt>
                <c:pt idx="21245">
                  <c:v>29.097664829999999</c:v>
                </c:pt>
                <c:pt idx="21246">
                  <c:v>28.7244268</c:v>
                </c:pt>
                <c:pt idx="21247">
                  <c:v>28.239087600000001</c:v>
                </c:pt>
                <c:pt idx="21248">
                  <c:v>28.584361730000001</c:v>
                </c:pt>
                <c:pt idx="21249">
                  <c:v>28.899670019999999</c:v>
                </c:pt>
                <c:pt idx="21250">
                  <c:v>28.51980374</c:v>
                </c:pt>
                <c:pt idx="21251">
                  <c:v>28.174907319999999</c:v>
                </c:pt>
                <c:pt idx="21252">
                  <c:v>27.55571029</c:v>
                </c:pt>
                <c:pt idx="21253">
                  <c:v>27.083964869999999</c:v>
                </c:pt>
                <c:pt idx="21254">
                  <c:v>26.813031840000001</c:v>
                </c:pt>
                <c:pt idx="21255">
                  <c:v>26.182840500000001</c:v>
                </c:pt>
                <c:pt idx="21256">
                  <c:v>25.0477898</c:v>
                </c:pt>
                <c:pt idx="21257">
                  <c:v>23.251269879999999</c:v>
                </c:pt>
                <c:pt idx="21258">
                  <c:v>24.932855010000001</c:v>
                </c:pt>
                <c:pt idx="21259">
                  <c:v>24.642477530000001</c:v>
                </c:pt>
                <c:pt idx="21260">
                  <c:v>23.190646839999999</c:v>
                </c:pt>
                <c:pt idx="21261">
                  <c:v>21.194648959999999</c:v>
                </c:pt>
                <c:pt idx="21262">
                  <c:v>21.389613499999999</c:v>
                </c:pt>
                <c:pt idx="21263">
                  <c:v>21.613105640000001</c:v>
                </c:pt>
                <c:pt idx="21264">
                  <c:v>20.857411039999999</c:v>
                </c:pt>
                <c:pt idx="21265">
                  <c:v>21.396384359999999</c:v>
                </c:pt>
                <c:pt idx="21266">
                  <c:v>20.75933178</c:v>
                </c:pt>
                <c:pt idx="21267">
                  <c:v>20.83759427</c:v>
                </c:pt>
                <c:pt idx="21268">
                  <c:v>18.380221330000001</c:v>
                </c:pt>
                <c:pt idx="21269">
                  <c:v>16.564728989999999</c:v>
                </c:pt>
                <c:pt idx="21270">
                  <c:v>16.820614670000001</c:v>
                </c:pt>
                <c:pt idx="21271">
                  <c:v>17.634483119999999</c:v>
                </c:pt>
                <c:pt idx="21272">
                  <c:v>18.652504480000001</c:v>
                </c:pt>
                <c:pt idx="21273">
                  <c:v>25.650361920000002</c:v>
                </c:pt>
                <c:pt idx="21274">
                  <c:v>27.092619089999999</c:v>
                </c:pt>
                <c:pt idx="21275">
                  <c:v>27.067665359999999</c:v>
                </c:pt>
                <c:pt idx="21276">
                  <c:v>27.418038920000001</c:v>
                </c:pt>
                <c:pt idx="21277">
                  <c:v>28.090730350000001</c:v>
                </c:pt>
                <c:pt idx="21278">
                  <c:v>27.797323760000001</c:v>
                </c:pt>
                <c:pt idx="21279">
                  <c:v>26.848678360000001</c:v>
                </c:pt>
                <c:pt idx="21280">
                  <c:v>25.55558804</c:v>
                </c:pt>
                <c:pt idx="21281">
                  <c:v>22.172512739999998</c:v>
                </c:pt>
                <c:pt idx="21282">
                  <c:v>19.91625835</c:v>
                </c:pt>
                <c:pt idx="21283">
                  <c:v>19.240679929999999</c:v>
                </c:pt>
                <c:pt idx="21284">
                  <c:v>21.301826120000001</c:v>
                </c:pt>
                <c:pt idx="21285">
                  <c:v>22.928884750000002</c:v>
                </c:pt>
                <c:pt idx="21286">
                  <c:v>23.600007810000001</c:v>
                </c:pt>
                <c:pt idx="21287">
                  <c:v>23.13573332</c:v>
                </c:pt>
                <c:pt idx="21288">
                  <c:v>21.412171789999999</c:v>
                </c:pt>
                <c:pt idx="21289">
                  <c:v>20.727347290000001</c:v>
                </c:pt>
                <c:pt idx="21290">
                  <c:v>22.453102260000001</c:v>
                </c:pt>
                <c:pt idx="21291">
                  <c:v>22.9251273</c:v>
                </c:pt>
                <c:pt idx="21292">
                  <c:v>22.55620321</c:v>
                </c:pt>
                <c:pt idx="21293">
                  <c:v>21.98880407</c:v>
                </c:pt>
                <c:pt idx="21294">
                  <c:v>21.490209480000001</c:v>
                </c:pt>
                <c:pt idx="21295">
                  <c:v>21.757584569999999</c:v>
                </c:pt>
                <c:pt idx="21296">
                  <c:v>21.831050139999999</c:v>
                </c:pt>
                <c:pt idx="21297">
                  <c:v>21.24415853</c:v>
                </c:pt>
                <c:pt idx="21298">
                  <c:v>21.11700553</c:v>
                </c:pt>
                <c:pt idx="21299">
                  <c:v>20.751606339999999</c:v>
                </c:pt>
                <c:pt idx="21300">
                  <c:v>20.11667516</c:v>
                </c:pt>
                <c:pt idx="21301">
                  <c:v>19.522968219999999</c:v>
                </c:pt>
                <c:pt idx="21302">
                  <c:v>18.594251289999999</c:v>
                </c:pt>
                <c:pt idx="21303">
                  <c:v>18.059904670000002</c:v>
                </c:pt>
                <c:pt idx="21304">
                  <c:v>17.833641740000001</c:v>
                </c:pt>
                <c:pt idx="21305">
                  <c:v>18.01166388</c:v>
                </c:pt>
                <c:pt idx="21306">
                  <c:v>18.54259815</c:v>
                </c:pt>
                <c:pt idx="21307">
                  <c:v>18.079508350000001</c:v>
                </c:pt>
                <c:pt idx="21308">
                  <c:v>18.15154935</c:v>
                </c:pt>
                <c:pt idx="21309">
                  <c:v>19.085231539999999</c:v>
                </c:pt>
                <c:pt idx="21310">
                  <c:v>19.216577000000001</c:v>
                </c:pt>
                <c:pt idx="21311">
                  <c:v>19.14853617</c:v>
                </c:pt>
                <c:pt idx="21312">
                  <c:v>20.489944999999999</c:v>
                </c:pt>
                <c:pt idx="21313">
                  <c:v>20.23742889</c:v>
                </c:pt>
                <c:pt idx="21314">
                  <c:v>18.927986000000001</c:v>
                </c:pt>
                <c:pt idx="21315">
                  <c:v>18.167382799999999</c:v>
                </c:pt>
                <c:pt idx="21316">
                  <c:v>17.675807089999999</c:v>
                </c:pt>
                <c:pt idx="21317">
                  <c:v>18.676676579999999</c:v>
                </c:pt>
                <c:pt idx="21318">
                  <c:v>19.205496650000001</c:v>
                </c:pt>
                <c:pt idx="21319">
                  <c:v>19.79526753</c:v>
                </c:pt>
                <c:pt idx="21320">
                  <c:v>22.501501950000002</c:v>
                </c:pt>
                <c:pt idx="21321">
                  <c:v>23.373948259999999</c:v>
                </c:pt>
                <c:pt idx="21322">
                  <c:v>23.615283139999999</c:v>
                </c:pt>
                <c:pt idx="21323">
                  <c:v>23.524316339999999</c:v>
                </c:pt>
                <c:pt idx="21324">
                  <c:v>23.357964540000001</c:v>
                </c:pt>
                <c:pt idx="21325">
                  <c:v>22.920360689999999</c:v>
                </c:pt>
                <c:pt idx="21326">
                  <c:v>22.50433215</c:v>
                </c:pt>
                <c:pt idx="21327">
                  <c:v>22.086306830000002</c:v>
                </c:pt>
                <c:pt idx="21328">
                  <c:v>22.205424310000001</c:v>
                </c:pt>
                <c:pt idx="21329">
                  <c:v>22.068893970000001</c:v>
                </c:pt>
                <c:pt idx="21330">
                  <c:v>21.95442676</c:v>
                </c:pt>
                <c:pt idx="21331">
                  <c:v>22.145792539999999</c:v>
                </c:pt>
                <c:pt idx="21332">
                  <c:v>22.436504880000001</c:v>
                </c:pt>
                <c:pt idx="21333">
                  <c:v>22.37061181</c:v>
                </c:pt>
                <c:pt idx="21334">
                  <c:v>22.125994200000001</c:v>
                </c:pt>
                <c:pt idx="21335">
                  <c:v>22.086227449999999</c:v>
                </c:pt>
                <c:pt idx="21336">
                  <c:v>22.094759979999999</c:v>
                </c:pt>
                <c:pt idx="21337">
                  <c:v>21.091988000000001</c:v>
                </c:pt>
                <c:pt idx="21338">
                  <c:v>19.074837039999998</c:v>
                </c:pt>
                <c:pt idx="21339">
                  <c:v>18.137477969999999</c:v>
                </c:pt>
                <c:pt idx="21340">
                  <c:v>17.39450918</c:v>
                </c:pt>
                <c:pt idx="21341">
                  <c:v>17.863975029999999</c:v>
                </c:pt>
                <c:pt idx="21342">
                  <c:v>18.04928293</c:v>
                </c:pt>
                <c:pt idx="21343">
                  <c:v>18.553459180000001</c:v>
                </c:pt>
                <c:pt idx="21344">
                  <c:v>18.943263250000001</c:v>
                </c:pt>
                <c:pt idx="21345">
                  <c:v>18.075084740000001</c:v>
                </c:pt>
                <c:pt idx="21346">
                  <c:v>16.850740720000001</c:v>
                </c:pt>
                <c:pt idx="21347">
                  <c:v>17.13277162</c:v>
                </c:pt>
                <c:pt idx="21348">
                  <c:v>17.72471621</c:v>
                </c:pt>
                <c:pt idx="21349">
                  <c:v>17.971283759999999</c:v>
                </c:pt>
                <c:pt idx="21350">
                  <c:v>17.92754034</c:v>
                </c:pt>
                <c:pt idx="21351">
                  <c:v>17.650053679999999</c:v>
                </c:pt>
                <c:pt idx="21352">
                  <c:v>17.5185289</c:v>
                </c:pt>
                <c:pt idx="21353">
                  <c:v>17.58791471</c:v>
                </c:pt>
                <c:pt idx="21354">
                  <c:v>16.676711560000001</c:v>
                </c:pt>
                <c:pt idx="21355">
                  <c:v>15.673189369999999</c:v>
                </c:pt>
                <c:pt idx="21356">
                  <c:v>18.312272060000002</c:v>
                </c:pt>
                <c:pt idx="21357">
                  <c:v>17.581444579999999</c:v>
                </c:pt>
                <c:pt idx="21358">
                  <c:v>20.430550520000001</c:v>
                </c:pt>
                <c:pt idx="21359">
                  <c:v>21.478871980000001</c:v>
                </c:pt>
                <c:pt idx="21360">
                  <c:v>20.1904413</c:v>
                </c:pt>
                <c:pt idx="21361">
                  <c:v>20.230400889999999</c:v>
                </c:pt>
                <c:pt idx="21362">
                  <c:v>20.204952599999999</c:v>
                </c:pt>
                <c:pt idx="21363">
                  <c:v>20.590933379999999</c:v>
                </c:pt>
                <c:pt idx="21364">
                  <c:v>20.19005847</c:v>
                </c:pt>
                <c:pt idx="21365">
                  <c:v>19.919207459999999</c:v>
                </c:pt>
                <c:pt idx="21366">
                  <c:v>19.957685519999998</c:v>
                </c:pt>
                <c:pt idx="21367">
                  <c:v>19.921035740000001</c:v>
                </c:pt>
                <c:pt idx="21368">
                  <c:v>19.884125279999999</c:v>
                </c:pt>
                <c:pt idx="21369">
                  <c:v>21.512140240000001</c:v>
                </c:pt>
                <c:pt idx="21370">
                  <c:v>21.90439057</c:v>
                </c:pt>
                <c:pt idx="21371">
                  <c:v>22.878067739999999</c:v>
                </c:pt>
                <c:pt idx="21372">
                  <c:v>23.469925889999999</c:v>
                </c:pt>
                <c:pt idx="21373">
                  <c:v>23.529475779999999</c:v>
                </c:pt>
                <c:pt idx="21374">
                  <c:v>23.483533529999999</c:v>
                </c:pt>
                <c:pt idx="21375">
                  <c:v>22.9051288</c:v>
                </c:pt>
                <c:pt idx="21376">
                  <c:v>22.696817370000002</c:v>
                </c:pt>
                <c:pt idx="21520">
                  <c:v>21.8743242</c:v>
                </c:pt>
                <c:pt idx="21521">
                  <c:v>22.230030240000001</c:v>
                </c:pt>
                <c:pt idx="21522">
                  <c:v>22.509846920000001</c:v>
                </c:pt>
                <c:pt idx="21523">
                  <c:v>22.69721973</c:v>
                </c:pt>
                <c:pt idx="21524">
                  <c:v>22.47710614</c:v>
                </c:pt>
                <c:pt idx="21525">
                  <c:v>22.419593549999998</c:v>
                </c:pt>
                <c:pt idx="21526">
                  <c:v>22.267266639999999</c:v>
                </c:pt>
                <c:pt idx="21527">
                  <c:v>21.899342489999999</c:v>
                </c:pt>
                <c:pt idx="21528">
                  <c:v>21.831665780000002</c:v>
                </c:pt>
                <c:pt idx="21529">
                  <c:v>21.49648183</c:v>
                </c:pt>
                <c:pt idx="21530">
                  <c:v>21.202055600000001</c:v>
                </c:pt>
                <c:pt idx="21531">
                  <c:v>20.40776653</c:v>
                </c:pt>
                <c:pt idx="21532">
                  <c:v>19.829922400000001</c:v>
                </c:pt>
                <c:pt idx="21533">
                  <c:v>19.378287050000001</c:v>
                </c:pt>
                <c:pt idx="21534">
                  <c:v>20.26848545</c:v>
                </c:pt>
                <c:pt idx="21535">
                  <c:v>20.018995870000001</c:v>
                </c:pt>
                <c:pt idx="21536">
                  <c:v>18.626449569999998</c:v>
                </c:pt>
                <c:pt idx="21537">
                  <c:v>19.411489110000002</c:v>
                </c:pt>
                <c:pt idx="21538">
                  <c:v>20.104361789999999</c:v>
                </c:pt>
                <c:pt idx="21539">
                  <c:v>19.28547919</c:v>
                </c:pt>
                <c:pt idx="21540">
                  <c:v>19.118445099999999</c:v>
                </c:pt>
                <c:pt idx="21541">
                  <c:v>19.393309840000001</c:v>
                </c:pt>
                <c:pt idx="21542">
                  <c:v>19.26588267</c:v>
                </c:pt>
                <c:pt idx="21543">
                  <c:v>18.477611570000001</c:v>
                </c:pt>
                <c:pt idx="21544">
                  <c:v>18.6130703</c:v>
                </c:pt>
                <c:pt idx="21545">
                  <c:v>18.657409770000001</c:v>
                </c:pt>
                <c:pt idx="21546">
                  <c:v>19.35925112</c:v>
                </c:pt>
                <c:pt idx="21547">
                  <c:v>19.194308169999999</c:v>
                </c:pt>
                <c:pt idx="21548">
                  <c:v>17.614322720000001</c:v>
                </c:pt>
                <c:pt idx="21549">
                  <c:v>18.918112409999999</c:v>
                </c:pt>
                <c:pt idx="21550">
                  <c:v>18.915432389999999</c:v>
                </c:pt>
                <c:pt idx="21551">
                  <c:v>18.492442449999999</c:v>
                </c:pt>
                <c:pt idx="21552">
                  <c:v>18.39186913</c:v>
                </c:pt>
                <c:pt idx="21553">
                  <c:v>18.62825273</c:v>
                </c:pt>
                <c:pt idx="21554">
                  <c:v>16.953955329999999</c:v>
                </c:pt>
                <c:pt idx="21555">
                  <c:v>16.193185199999999</c:v>
                </c:pt>
                <c:pt idx="21556">
                  <c:v>16.495472500000002</c:v>
                </c:pt>
                <c:pt idx="21557">
                  <c:v>16.00629825</c:v>
                </c:pt>
                <c:pt idx="21558">
                  <c:v>16.063013550000001</c:v>
                </c:pt>
                <c:pt idx="21559">
                  <c:v>16.403722259999999</c:v>
                </c:pt>
                <c:pt idx="21560">
                  <c:v>18.161552220000001</c:v>
                </c:pt>
                <c:pt idx="21561">
                  <c:v>19.217868899999999</c:v>
                </c:pt>
                <c:pt idx="21562">
                  <c:v>19.492829279999999</c:v>
                </c:pt>
                <c:pt idx="21563">
                  <c:v>19.37217952</c:v>
                </c:pt>
                <c:pt idx="21564">
                  <c:v>19.883734189999998</c:v>
                </c:pt>
                <c:pt idx="21565">
                  <c:v>20.003371739999999</c:v>
                </c:pt>
                <c:pt idx="21566">
                  <c:v>20.38565792</c:v>
                </c:pt>
                <c:pt idx="21567">
                  <c:v>20.97143165</c:v>
                </c:pt>
                <c:pt idx="21568">
                  <c:v>21.70071489</c:v>
                </c:pt>
                <c:pt idx="21569">
                  <c:v>22.203259800000001</c:v>
                </c:pt>
                <c:pt idx="21570">
                  <c:v>22.332923860000001</c:v>
                </c:pt>
                <c:pt idx="21571">
                  <c:v>22.292942350000001</c:v>
                </c:pt>
                <c:pt idx="21572">
                  <c:v>21.963483570000001</c:v>
                </c:pt>
                <c:pt idx="21573">
                  <c:v>21.842695590000002</c:v>
                </c:pt>
                <c:pt idx="21574">
                  <c:v>21.528957269999999</c:v>
                </c:pt>
                <c:pt idx="21575">
                  <c:v>21.415251399999999</c:v>
                </c:pt>
                <c:pt idx="21576">
                  <c:v>21.341535400000001</c:v>
                </c:pt>
                <c:pt idx="21577">
                  <c:v>20.9770121</c:v>
                </c:pt>
                <c:pt idx="21578">
                  <c:v>20.755661459999999</c:v>
                </c:pt>
                <c:pt idx="21579">
                  <c:v>21.089241940000001</c:v>
                </c:pt>
                <c:pt idx="21580">
                  <c:v>21.484034940000001</c:v>
                </c:pt>
                <c:pt idx="21581">
                  <c:v>21.51597873</c:v>
                </c:pt>
                <c:pt idx="21582">
                  <c:v>21.586753099999999</c:v>
                </c:pt>
                <c:pt idx="21583">
                  <c:v>21.38385375</c:v>
                </c:pt>
                <c:pt idx="21584">
                  <c:v>21.17153313</c:v>
                </c:pt>
                <c:pt idx="21585">
                  <c:v>20.826860400000001</c:v>
                </c:pt>
                <c:pt idx="21586">
                  <c:v>20.274077290000001</c:v>
                </c:pt>
                <c:pt idx="21587">
                  <c:v>19.946909529999999</c:v>
                </c:pt>
                <c:pt idx="21588">
                  <c:v>19.723716379999999</c:v>
                </c:pt>
                <c:pt idx="21589">
                  <c:v>19.689886059999999</c:v>
                </c:pt>
                <c:pt idx="21590">
                  <c:v>18.96727138</c:v>
                </c:pt>
                <c:pt idx="21591">
                  <c:v>18.981940940000001</c:v>
                </c:pt>
                <c:pt idx="21592">
                  <c:v>19.105776899999999</c:v>
                </c:pt>
                <c:pt idx="21593">
                  <c:v>19.48517064</c:v>
                </c:pt>
                <c:pt idx="21594">
                  <c:v>20.082631719999998</c:v>
                </c:pt>
                <c:pt idx="21595">
                  <c:v>19.653461979999999</c:v>
                </c:pt>
                <c:pt idx="21596">
                  <c:v>19.471745380000002</c:v>
                </c:pt>
                <c:pt idx="21597">
                  <c:v>19.140922270000001</c:v>
                </c:pt>
                <c:pt idx="21598">
                  <c:v>19.450772239999999</c:v>
                </c:pt>
                <c:pt idx="21599">
                  <c:v>20.037070369999999</c:v>
                </c:pt>
                <c:pt idx="21600">
                  <c:v>19.745219800000001</c:v>
                </c:pt>
                <c:pt idx="21601">
                  <c:v>19.738351470000001</c:v>
                </c:pt>
                <c:pt idx="21602">
                  <c:v>19.924650310000001</c:v>
                </c:pt>
                <c:pt idx="21603">
                  <c:v>19.561230760000001</c:v>
                </c:pt>
                <c:pt idx="21604">
                  <c:v>18.565219559999999</c:v>
                </c:pt>
                <c:pt idx="21605">
                  <c:v>18.524990259999999</c:v>
                </c:pt>
                <c:pt idx="21606">
                  <c:v>18.070665179999999</c:v>
                </c:pt>
                <c:pt idx="21607">
                  <c:v>19.390326269999999</c:v>
                </c:pt>
                <c:pt idx="21608">
                  <c:v>21.06696526</c:v>
                </c:pt>
                <c:pt idx="21609">
                  <c:v>21.272870220000001</c:v>
                </c:pt>
                <c:pt idx="21610">
                  <c:v>21.407550489999998</c:v>
                </c:pt>
                <c:pt idx="21611">
                  <c:v>21.253814819999999</c:v>
                </c:pt>
                <c:pt idx="21612">
                  <c:v>21.223716339999999</c:v>
                </c:pt>
                <c:pt idx="21613">
                  <c:v>21.16502367</c:v>
                </c:pt>
                <c:pt idx="21614">
                  <c:v>21.017271740000002</c:v>
                </c:pt>
                <c:pt idx="21615">
                  <c:v>21.06921981</c:v>
                </c:pt>
                <c:pt idx="21616">
                  <c:v>21.14712652</c:v>
                </c:pt>
                <c:pt idx="21617">
                  <c:v>21.20133431</c:v>
                </c:pt>
                <c:pt idx="21618">
                  <c:v>20.989292249999998</c:v>
                </c:pt>
                <c:pt idx="21619">
                  <c:v>20.880492350000001</c:v>
                </c:pt>
                <c:pt idx="21620">
                  <c:v>20.821261740000001</c:v>
                </c:pt>
                <c:pt idx="21621">
                  <c:v>20.55447289</c:v>
                </c:pt>
                <c:pt idx="21622">
                  <c:v>20.55416065</c:v>
                </c:pt>
                <c:pt idx="21623">
                  <c:v>20.53275734</c:v>
                </c:pt>
                <c:pt idx="21624">
                  <c:v>20.592061390000001</c:v>
                </c:pt>
                <c:pt idx="21625">
                  <c:v>20.224376339999999</c:v>
                </c:pt>
                <c:pt idx="21626">
                  <c:v>20.240921549999999</c:v>
                </c:pt>
                <c:pt idx="21627">
                  <c:v>20.271616550000001</c:v>
                </c:pt>
                <c:pt idx="21628">
                  <c:v>20.60166414</c:v>
                </c:pt>
                <c:pt idx="21629">
                  <c:v>20.737647280000001</c:v>
                </c:pt>
                <c:pt idx="21630">
                  <c:v>20.443377609999999</c:v>
                </c:pt>
                <c:pt idx="21631">
                  <c:v>20.255359779999999</c:v>
                </c:pt>
                <c:pt idx="21632">
                  <c:v>20.050159600000001</c:v>
                </c:pt>
                <c:pt idx="21633">
                  <c:v>19.94878422</c:v>
                </c:pt>
                <c:pt idx="21634">
                  <c:v>19.397927259999999</c:v>
                </c:pt>
                <c:pt idx="21635">
                  <c:v>19.078102210000001</c:v>
                </c:pt>
                <c:pt idx="21636">
                  <c:v>19.05723747</c:v>
                </c:pt>
                <c:pt idx="21637">
                  <c:v>18.486006199999999</c:v>
                </c:pt>
                <c:pt idx="21638">
                  <c:v>18.58088871</c:v>
                </c:pt>
                <c:pt idx="21639">
                  <c:v>18.311100939999999</c:v>
                </c:pt>
                <c:pt idx="21640">
                  <c:v>18.704775550000001</c:v>
                </c:pt>
                <c:pt idx="21641">
                  <c:v>19.18704988</c:v>
                </c:pt>
                <c:pt idx="21642">
                  <c:v>19.692167520000002</c:v>
                </c:pt>
                <c:pt idx="21643">
                  <c:v>19.283626009999999</c:v>
                </c:pt>
                <c:pt idx="21644">
                  <c:v>18.601172800000001</c:v>
                </c:pt>
                <c:pt idx="21645">
                  <c:v>18.159783340000001</c:v>
                </c:pt>
                <c:pt idx="21646">
                  <c:v>17.16666481</c:v>
                </c:pt>
                <c:pt idx="21647">
                  <c:v>17.058594530000001</c:v>
                </c:pt>
                <c:pt idx="21648">
                  <c:v>16.934104980000001</c:v>
                </c:pt>
                <c:pt idx="21649">
                  <c:v>16.490054570000002</c:v>
                </c:pt>
                <c:pt idx="21650">
                  <c:v>16.784638449999999</c:v>
                </c:pt>
                <c:pt idx="21651">
                  <c:v>16.287040910000002</c:v>
                </c:pt>
                <c:pt idx="21652">
                  <c:v>16.121110059999999</c:v>
                </c:pt>
                <c:pt idx="21653">
                  <c:v>15.79240828</c:v>
                </c:pt>
                <c:pt idx="21654">
                  <c:v>15.43723219</c:v>
                </c:pt>
                <c:pt idx="21655">
                  <c:v>14.90802261</c:v>
                </c:pt>
                <c:pt idx="21656">
                  <c:v>14.750508590000001</c:v>
                </c:pt>
                <c:pt idx="21657">
                  <c:v>16.178149820000002</c:v>
                </c:pt>
                <c:pt idx="21658">
                  <c:v>17.31999442</c:v>
                </c:pt>
                <c:pt idx="21659">
                  <c:v>18.145472959999999</c:v>
                </c:pt>
                <c:pt idx="21660">
                  <c:v>18.697170740000001</c:v>
                </c:pt>
                <c:pt idx="21661">
                  <c:v>18.9781108</c:v>
                </c:pt>
                <c:pt idx="21662">
                  <c:v>19.179295209999999</c:v>
                </c:pt>
                <c:pt idx="21663">
                  <c:v>19.28441956</c:v>
                </c:pt>
                <c:pt idx="21664">
                  <c:v>18.91088989</c:v>
                </c:pt>
                <c:pt idx="21665">
                  <c:v>18.739646260000001</c:v>
                </c:pt>
                <c:pt idx="21666">
                  <c:v>18.746364379999999</c:v>
                </c:pt>
                <c:pt idx="21667">
                  <c:v>18.694819320000001</c:v>
                </c:pt>
                <c:pt idx="21668">
                  <c:v>18.963696599999999</c:v>
                </c:pt>
                <c:pt idx="21669">
                  <c:v>19.806465719999998</c:v>
                </c:pt>
                <c:pt idx="21670">
                  <c:v>20.28322112</c:v>
                </c:pt>
                <c:pt idx="21671">
                  <c:v>20.107397559999999</c:v>
                </c:pt>
                <c:pt idx="21672">
                  <c:v>20.067641309999999</c:v>
                </c:pt>
                <c:pt idx="21673">
                  <c:v>20.349788440000001</c:v>
                </c:pt>
                <c:pt idx="21674">
                  <c:v>20.774708700000001</c:v>
                </c:pt>
                <c:pt idx="21675">
                  <c:v>21.01074723</c:v>
                </c:pt>
                <c:pt idx="21676">
                  <c:v>20.952058059999999</c:v>
                </c:pt>
                <c:pt idx="21677">
                  <c:v>20.752903239999998</c:v>
                </c:pt>
                <c:pt idx="21678">
                  <c:v>20.636523560000001</c:v>
                </c:pt>
                <c:pt idx="21679">
                  <c:v>20.66716066</c:v>
                </c:pt>
                <c:pt idx="21680">
                  <c:v>20.481682939999999</c:v>
                </c:pt>
                <c:pt idx="21681">
                  <c:v>20.510929959999999</c:v>
                </c:pt>
                <c:pt idx="21682">
                  <c:v>20.495178200000002</c:v>
                </c:pt>
                <c:pt idx="21683">
                  <c:v>20.225181769999999</c:v>
                </c:pt>
                <c:pt idx="21684">
                  <c:v>20.076599860000002</c:v>
                </c:pt>
                <c:pt idx="21685">
                  <c:v>20.037490569999999</c:v>
                </c:pt>
                <c:pt idx="21686">
                  <c:v>20.158607719999999</c:v>
                </c:pt>
                <c:pt idx="21687">
                  <c:v>19.802891150000001</c:v>
                </c:pt>
                <c:pt idx="21688">
                  <c:v>19.62103364</c:v>
                </c:pt>
                <c:pt idx="21689">
                  <c:v>20.549848709999999</c:v>
                </c:pt>
                <c:pt idx="21690">
                  <c:v>20.52052879</c:v>
                </c:pt>
                <c:pt idx="21691">
                  <c:v>20.181585770000002</c:v>
                </c:pt>
                <c:pt idx="21692">
                  <c:v>19.602902619999998</c:v>
                </c:pt>
                <c:pt idx="21693">
                  <c:v>19.093276849999999</c:v>
                </c:pt>
                <c:pt idx="21699">
                  <c:v>16.110361340000001</c:v>
                </c:pt>
                <c:pt idx="21700">
                  <c:v>15.83372582</c:v>
                </c:pt>
                <c:pt idx="21701">
                  <c:v>15.59980479</c:v>
                </c:pt>
                <c:pt idx="21702">
                  <c:v>16.127478750000002</c:v>
                </c:pt>
                <c:pt idx="21703">
                  <c:v>16.862228470000002</c:v>
                </c:pt>
                <c:pt idx="21704">
                  <c:v>17.72951758</c:v>
                </c:pt>
                <c:pt idx="21705">
                  <c:v>17.84365524</c:v>
                </c:pt>
                <c:pt idx="21706">
                  <c:v>18.225398290000001</c:v>
                </c:pt>
                <c:pt idx="21707">
                  <c:v>18.51072688</c:v>
                </c:pt>
                <c:pt idx="21708">
                  <c:v>19.16569162</c:v>
                </c:pt>
                <c:pt idx="21709">
                  <c:v>19.251079270000002</c:v>
                </c:pt>
                <c:pt idx="21710">
                  <c:v>19.175634200000001</c:v>
                </c:pt>
                <c:pt idx="21711">
                  <c:v>19.264453029999999</c:v>
                </c:pt>
                <c:pt idx="21712">
                  <c:v>19.25212346</c:v>
                </c:pt>
                <c:pt idx="21713">
                  <c:v>19.213811110000002</c:v>
                </c:pt>
                <c:pt idx="21714">
                  <c:v>19.223471570000001</c:v>
                </c:pt>
                <c:pt idx="21715">
                  <c:v>19.13950247</c:v>
                </c:pt>
                <c:pt idx="21716">
                  <c:v>19.263103659999999</c:v>
                </c:pt>
                <c:pt idx="21717">
                  <c:v>19.23809722</c:v>
                </c:pt>
                <c:pt idx="21718">
                  <c:v>19.348353119999999</c:v>
                </c:pt>
                <c:pt idx="21719">
                  <c:v>19.377053910000001</c:v>
                </c:pt>
                <c:pt idx="21720">
                  <c:v>19.45201234</c:v>
                </c:pt>
                <c:pt idx="21721">
                  <c:v>19.37956754</c:v>
                </c:pt>
                <c:pt idx="21722">
                  <c:v>19.313404469999998</c:v>
                </c:pt>
                <c:pt idx="21723">
                  <c:v>19.45481539</c:v>
                </c:pt>
                <c:pt idx="21724">
                  <c:v>19.31373043</c:v>
                </c:pt>
                <c:pt idx="21725">
                  <c:v>19.468058930000002</c:v>
                </c:pt>
                <c:pt idx="21726">
                  <c:v>19.360870590000001</c:v>
                </c:pt>
                <c:pt idx="21727">
                  <c:v>19.09318588</c:v>
                </c:pt>
                <c:pt idx="21728">
                  <c:v>18.762877419999999</c:v>
                </c:pt>
                <c:pt idx="21729">
                  <c:v>18.628256029999999</c:v>
                </c:pt>
                <c:pt idx="21730">
                  <c:v>19.10083912</c:v>
                </c:pt>
                <c:pt idx="21731">
                  <c:v>18.35969717</c:v>
                </c:pt>
                <c:pt idx="21732">
                  <c:v>18.10416442</c:v>
                </c:pt>
                <c:pt idx="21733">
                  <c:v>17.993760810000001</c:v>
                </c:pt>
                <c:pt idx="21734">
                  <c:v>17.656518139999999</c:v>
                </c:pt>
                <c:pt idx="21735">
                  <c:v>17.805870850000002</c:v>
                </c:pt>
                <c:pt idx="21736">
                  <c:v>17.899469190000001</c:v>
                </c:pt>
                <c:pt idx="21737">
                  <c:v>18.383387129999999</c:v>
                </c:pt>
                <c:pt idx="21738">
                  <c:v>18.521871390000001</c:v>
                </c:pt>
                <c:pt idx="21739">
                  <c:v>17.4864362</c:v>
                </c:pt>
                <c:pt idx="21740">
                  <c:v>17.111959509999998</c:v>
                </c:pt>
                <c:pt idx="21741">
                  <c:v>17.177894940000002</c:v>
                </c:pt>
                <c:pt idx="21742">
                  <c:v>17.099684750000002</c:v>
                </c:pt>
                <c:pt idx="21743">
                  <c:v>17.050269100000001</c:v>
                </c:pt>
                <c:pt idx="21744">
                  <c:v>16.47094693</c:v>
                </c:pt>
                <c:pt idx="21745">
                  <c:v>16.027093180000001</c:v>
                </c:pt>
                <c:pt idx="21746">
                  <c:v>15.831486659999999</c:v>
                </c:pt>
                <c:pt idx="21747">
                  <c:v>15.59463493</c:v>
                </c:pt>
                <c:pt idx="21748">
                  <c:v>15.66890115</c:v>
                </c:pt>
                <c:pt idx="21749">
                  <c:v>15.46373908</c:v>
                </c:pt>
                <c:pt idx="21750">
                  <c:v>15.43789366</c:v>
                </c:pt>
                <c:pt idx="21751">
                  <c:v>15.476199279999999</c:v>
                </c:pt>
                <c:pt idx="21752">
                  <c:v>15.944563990000001</c:v>
                </c:pt>
                <c:pt idx="21753">
                  <c:v>16.72808268</c:v>
                </c:pt>
                <c:pt idx="21754">
                  <c:v>17.252322920000001</c:v>
                </c:pt>
                <c:pt idx="21755">
                  <c:v>17.667595080000002</c:v>
                </c:pt>
                <c:pt idx="21756">
                  <c:v>18.075418590000002</c:v>
                </c:pt>
                <c:pt idx="21757">
                  <c:v>18.224943589999999</c:v>
                </c:pt>
                <c:pt idx="21758">
                  <c:v>18.447978030000002</c:v>
                </c:pt>
                <c:pt idx="21759">
                  <c:v>18.915171440000002</c:v>
                </c:pt>
                <c:pt idx="21760">
                  <c:v>18.95516194</c:v>
                </c:pt>
                <c:pt idx="21761">
                  <c:v>19.047411369999999</c:v>
                </c:pt>
                <c:pt idx="21762">
                  <c:v>19.292333379999999</c:v>
                </c:pt>
                <c:pt idx="21763">
                  <c:v>19.295151839999999</c:v>
                </c:pt>
                <c:pt idx="21764">
                  <c:v>19.104757750000001</c:v>
                </c:pt>
                <c:pt idx="21765">
                  <c:v>19.269652310000001</c:v>
                </c:pt>
                <c:pt idx="21766">
                  <c:v>19.480188120000001</c:v>
                </c:pt>
                <c:pt idx="21767">
                  <c:v>19.478858379999998</c:v>
                </c:pt>
                <c:pt idx="21768">
                  <c:v>19.1710937</c:v>
                </c:pt>
                <c:pt idx="21769">
                  <c:v>18.98423562</c:v>
                </c:pt>
                <c:pt idx="21770">
                  <c:v>19.0083035</c:v>
                </c:pt>
                <c:pt idx="21771">
                  <c:v>19.077085749999998</c:v>
                </c:pt>
                <c:pt idx="21772">
                  <c:v>19.13498023</c:v>
                </c:pt>
                <c:pt idx="21773">
                  <c:v>19.237798850000001</c:v>
                </c:pt>
                <c:pt idx="21774">
                  <c:v>19.170728230000002</c:v>
                </c:pt>
                <c:pt idx="21775">
                  <c:v>19.249963260000001</c:v>
                </c:pt>
                <c:pt idx="21776">
                  <c:v>18.993978510000002</c:v>
                </c:pt>
                <c:pt idx="21777">
                  <c:v>18.969184500000001</c:v>
                </c:pt>
                <c:pt idx="21778">
                  <c:v>19.113415660000001</c:v>
                </c:pt>
                <c:pt idx="21779">
                  <c:v>19.098647549999999</c:v>
                </c:pt>
                <c:pt idx="21780">
                  <c:v>19.221640109999999</c:v>
                </c:pt>
                <c:pt idx="21781">
                  <c:v>18.82885319</c:v>
                </c:pt>
                <c:pt idx="21782">
                  <c:v>18.502779719999999</c:v>
                </c:pt>
                <c:pt idx="21783">
                  <c:v>18.3885091</c:v>
                </c:pt>
                <c:pt idx="21784">
                  <c:v>19.011560790000001</c:v>
                </c:pt>
                <c:pt idx="21785">
                  <c:v>18.746287949999999</c:v>
                </c:pt>
                <c:pt idx="21786">
                  <c:v>19.27072841</c:v>
                </c:pt>
                <c:pt idx="21787">
                  <c:v>18.951822159999999</c:v>
                </c:pt>
                <c:pt idx="21788">
                  <c:v>18.306692999999999</c:v>
                </c:pt>
                <c:pt idx="21789">
                  <c:v>17.636122780000001</c:v>
                </c:pt>
                <c:pt idx="21790">
                  <c:v>17.384077269999999</c:v>
                </c:pt>
                <c:pt idx="21791">
                  <c:v>16.624297550000001</c:v>
                </c:pt>
                <c:pt idx="21792">
                  <c:v>16.169478890000001</c:v>
                </c:pt>
                <c:pt idx="21793">
                  <c:v>15.5941001</c:v>
                </c:pt>
                <c:pt idx="21794">
                  <c:v>15.20200584</c:v>
                </c:pt>
                <c:pt idx="21795">
                  <c:v>14.809811140000001</c:v>
                </c:pt>
                <c:pt idx="21796">
                  <c:v>13.95998947</c:v>
                </c:pt>
                <c:pt idx="21797">
                  <c:v>13.7826714</c:v>
                </c:pt>
                <c:pt idx="21798">
                  <c:v>12.53872674</c:v>
                </c:pt>
                <c:pt idx="21799">
                  <c:v>13.597376690000001</c:v>
                </c:pt>
                <c:pt idx="21800">
                  <c:v>13.81400356</c:v>
                </c:pt>
                <c:pt idx="21801">
                  <c:v>14.57758905</c:v>
                </c:pt>
                <c:pt idx="21802">
                  <c:v>15.07200454</c:v>
                </c:pt>
                <c:pt idx="21803">
                  <c:v>15.604749959999999</c:v>
                </c:pt>
                <c:pt idx="21804">
                  <c:v>16.512032080000001</c:v>
                </c:pt>
                <c:pt idx="21805">
                  <c:v>17.391324829999999</c:v>
                </c:pt>
                <c:pt idx="21806">
                  <c:v>17.59778382</c:v>
                </c:pt>
                <c:pt idx="21807">
                  <c:v>17.202109419999999</c:v>
                </c:pt>
                <c:pt idx="21808">
                  <c:v>17.441571759999999</c:v>
                </c:pt>
                <c:pt idx="21809">
                  <c:v>17.111356749999999</c:v>
                </c:pt>
                <c:pt idx="21810">
                  <c:v>17.23258585</c:v>
                </c:pt>
                <c:pt idx="21811">
                  <c:v>17.760171790000001</c:v>
                </c:pt>
                <c:pt idx="21812">
                  <c:v>18.046900099999998</c:v>
                </c:pt>
                <c:pt idx="21813">
                  <c:v>18.32705601</c:v>
                </c:pt>
                <c:pt idx="21814">
                  <c:v>18.64960585</c:v>
                </c:pt>
                <c:pt idx="21815">
                  <c:v>18.996082529999999</c:v>
                </c:pt>
                <c:pt idx="21816">
                  <c:v>19.45522845</c:v>
                </c:pt>
                <c:pt idx="21817">
                  <c:v>19.500209479999999</c:v>
                </c:pt>
                <c:pt idx="21818">
                  <c:v>19.520204159999999</c:v>
                </c:pt>
                <c:pt idx="21819">
                  <c:v>19.62851959</c:v>
                </c:pt>
                <c:pt idx="21820">
                  <c:v>19.48664226</c:v>
                </c:pt>
                <c:pt idx="21821">
                  <c:v>19.486306280000001</c:v>
                </c:pt>
                <c:pt idx="21822">
                  <c:v>19.529412579999999</c:v>
                </c:pt>
                <c:pt idx="21823">
                  <c:v>19.233859720000002</c:v>
                </c:pt>
                <c:pt idx="21824">
                  <c:v>19.491066199999999</c:v>
                </c:pt>
                <c:pt idx="21825">
                  <c:v>18.179681259999999</c:v>
                </c:pt>
                <c:pt idx="21826">
                  <c:v>18.91654209</c:v>
                </c:pt>
                <c:pt idx="21827">
                  <c:v>18.946629919999999</c:v>
                </c:pt>
                <c:pt idx="21828">
                  <c:v>18.287094039999999</c:v>
                </c:pt>
                <c:pt idx="21829">
                  <c:v>18.214746430000002</c:v>
                </c:pt>
                <c:pt idx="21830">
                  <c:v>18.17734871</c:v>
                </c:pt>
                <c:pt idx="21831">
                  <c:v>17.990152269999999</c:v>
                </c:pt>
                <c:pt idx="21832">
                  <c:v>17.79125599</c:v>
                </c:pt>
                <c:pt idx="21833">
                  <c:v>17.93373755</c:v>
                </c:pt>
                <c:pt idx="21834">
                  <c:v>17.574343519999999</c:v>
                </c:pt>
                <c:pt idx="21835">
                  <c:v>16.865348610000002</c:v>
                </c:pt>
                <c:pt idx="21836">
                  <c:v>16.78437242</c:v>
                </c:pt>
                <c:pt idx="21837">
                  <c:v>15.7782806</c:v>
                </c:pt>
                <c:pt idx="21838">
                  <c:v>15.154990099999999</c:v>
                </c:pt>
                <c:pt idx="21839">
                  <c:v>14.99851956</c:v>
                </c:pt>
                <c:pt idx="21840">
                  <c:v>14.7944756</c:v>
                </c:pt>
                <c:pt idx="21841">
                  <c:v>14.845582569999999</c:v>
                </c:pt>
                <c:pt idx="21842">
                  <c:v>14.479155009999999</c:v>
                </c:pt>
                <c:pt idx="21843">
                  <c:v>14.9212895</c:v>
                </c:pt>
                <c:pt idx="21844">
                  <c:v>16.03241118</c:v>
                </c:pt>
                <c:pt idx="21845">
                  <c:v>16.938962249999999</c:v>
                </c:pt>
                <c:pt idx="21846">
                  <c:v>16.887702440000002</c:v>
                </c:pt>
                <c:pt idx="21847">
                  <c:v>21.380883440000002</c:v>
                </c:pt>
                <c:pt idx="21848">
                  <c:v>22.240988829999999</c:v>
                </c:pt>
                <c:pt idx="21849">
                  <c:v>22.615521619999999</c:v>
                </c:pt>
                <c:pt idx="21850">
                  <c:v>22.583807369999999</c:v>
                </c:pt>
                <c:pt idx="21851">
                  <c:v>23.308461309999998</c:v>
                </c:pt>
                <c:pt idx="21852">
                  <c:v>24.966776410000001</c:v>
                </c:pt>
                <c:pt idx="21853">
                  <c:v>25.649989340000001</c:v>
                </c:pt>
                <c:pt idx="21854">
                  <c:v>24.965032069999999</c:v>
                </c:pt>
                <c:pt idx="21855">
                  <c:v>24.162751539999999</c:v>
                </c:pt>
                <c:pt idx="21856">
                  <c:v>24.342754800000002</c:v>
                </c:pt>
                <c:pt idx="21857">
                  <c:v>23.589607260000001</c:v>
                </c:pt>
                <c:pt idx="21858">
                  <c:v>21.032949899999998</c:v>
                </c:pt>
                <c:pt idx="21859">
                  <c:v>20.87357678</c:v>
                </c:pt>
                <c:pt idx="21860">
                  <c:v>20.763535650000001</c:v>
                </c:pt>
                <c:pt idx="21861">
                  <c:v>20.679790700000002</c:v>
                </c:pt>
                <c:pt idx="21862">
                  <c:v>20.488293179999999</c:v>
                </c:pt>
                <c:pt idx="21863">
                  <c:v>20.65751612</c:v>
                </c:pt>
                <c:pt idx="21864">
                  <c:v>20.00301941</c:v>
                </c:pt>
                <c:pt idx="21865">
                  <c:v>18.789597449999999</c:v>
                </c:pt>
                <c:pt idx="21866">
                  <c:v>17.451543740000002</c:v>
                </c:pt>
                <c:pt idx="21867">
                  <c:v>16.10873883</c:v>
                </c:pt>
                <c:pt idx="21868">
                  <c:v>14.710802169999999</c:v>
                </c:pt>
                <c:pt idx="21869">
                  <c:v>13.48037403</c:v>
                </c:pt>
                <c:pt idx="21870">
                  <c:v>13.054336380000001</c:v>
                </c:pt>
                <c:pt idx="21871">
                  <c:v>12.874521590000001</c:v>
                </c:pt>
                <c:pt idx="21872">
                  <c:v>12.4692129</c:v>
                </c:pt>
                <c:pt idx="21873">
                  <c:v>12.389680009999999</c:v>
                </c:pt>
                <c:pt idx="21874">
                  <c:v>12.04226894</c:v>
                </c:pt>
                <c:pt idx="21875">
                  <c:v>12.16808281</c:v>
                </c:pt>
                <c:pt idx="21876">
                  <c:v>12.01214527</c:v>
                </c:pt>
                <c:pt idx="21877">
                  <c:v>12.26369669</c:v>
                </c:pt>
                <c:pt idx="21878">
                  <c:v>13.10983156</c:v>
                </c:pt>
                <c:pt idx="21879">
                  <c:v>12.87444462</c:v>
                </c:pt>
                <c:pt idx="21880">
                  <c:v>14.58311827</c:v>
                </c:pt>
                <c:pt idx="21881">
                  <c:v>15.97503373</c:v>
                </c:pt>
                <c:pt idx="21882">
                  <c:v>17.084632540000001</c:v>
                </c:pt>
                <c:pt idx="21883">
                  <c:v>16.102308019999999</c:v>
                </c:pt>
                <c:pt idx="21884">
                  <c:v>16.54263113</c:v>
                </c:pt>
                <c:pt idx="21885">
                  <c:v>16.611034920000002</c:v>
                </c:pt>
                <c:pt idx="21886">
                  <c:v>16.27687074</c:v>
                </c:pt>
                <c:pt idx="21887">
                  <c:v>15.306571590000001</c:v>
                </c:pt>
                <c:pt idx="21888">
                  <c:v>14.86095504</c:v>
                </c:pt>
                <c:pt idx="21889">
                  <c:v>15.90435709</c:v>
                </c:pt>
                <c:pt idx="21890">
                  <c:v>15.93736578</c:v>
                </c:pt>
                <c:pt idx="21891">
                  <c:v>16.53215651</c:v>
                </c:pt>
                <c:pt idx="21892">
                  <c:v>16.544366239999999</c:v>
                </c:pt>
                <c:pt idx="21893">
                  <c:v>16.963536179999998</c:v>
                </c:pt>
                <c:pt idx="21894">
                  <c:v>17.176813729999999</c:v>
                </c:pt>
                <c:pt idx="21895">
                  <c:v>17.594535010000001</c:v>
                </c:pt>
                <c:pt idx="21896">
                  <c:v>18.381341030000002</c:v>
                </c:pt>
                <c:pt idx="21897">
                  <c:v>18.937989940000001</c:v>
                </c:pt>
                <c:pt idx="21898">
                  <c:v>19.575534019999999</c:v>
                </c:pt>
                <c:pt idx="21899">
                  <c:v>19.097426720000001</c:v>
                </c:pt>
                <c:pt idx="21900">
                  <c:v>18.90878696</c:v>
                </c:pt>
                <c:pt idx="21901">
                  <c:v>18.804944160000002</c:v>
                </c:pt>
                <c:pt idx="21902">
                  <c:v>18.943614180000001</c:v>
                </c:pt>
                <c:pt idx="21903">
                  <c:v>19.088413410000001</c:v>
                </c:pt>
                <c:pt idx="21904">
                  <c:v>19.773575560000001</c:v>
                </c:pt>
                <c:pt idx="21905">
                  <c:v>20.01956139</c:v>
                </c:pt>
                <c:pt idx="21906">
                  <c:v>20.09514369</c:v>
                </c:pt>
                <c:pt idx="21907">
                  <c:v>20.047121440000002</c:v>
                </c:pt>
                <c:pt idx="21908">
                  <c:v>20.07018197</c:v>
                </c:pt>
                <c:pt idx="21909">
                  <c:v>19.777138449999999</c:v>
                </c:pt>
                <c:pt idx="21910">
                  <c:v>19.44037595</c:v>
                </c:pt>
                <c:pt idx="21911">
                  <c:v>19.393317920000001</c:v>
                </c:pt>
                <c:pt idx="21912">
                  <c:v>19.606297170000001</c:v>
                </c:pt>
                <c:pt idx="21913">
                  <c:v>19.22574887</c:v>
                </c:pt>
                <c:pt idx="21914">
                  <c:v>19.149713970000001</c:v>
                </c:pt>
                <c:pt idx="21915">
                  <c:v>18.862001679999999</c:v>
                </c:pt>
                <c:pt idx="21916">
                  <c:v>18.695545509999999</c:v>
                </c:pt>
                <c:pt idx="21917">
                  <c:v>18.78008943</c:v>
                </c:pt>
                <c:pt idx="21918">
                  <c:v>18.604056020000002</c:v>
                </c:pt>
                <c:pt idx="21919">
                  <c:v>18.84344789</c:v>
                </c:pt>
                <c:pt idx="21920">
                  <c:v>18.507813330000001</c:v>
                </c:pt>
                <c:pt idx="21921">
                  <c:v>18.620939530000001</c:v>
                </c:pt>
                <c:pt idx="21922">
                  <c:v>18.849315650000001</c:v>
                </c:pt>
                <c:pt idx="21923">
                  <c:v>18.662306019999999</c:v>
                </c:pt>
                <c:pt idx="21924">
                  <c:v>18.687576050000001</c:v>
                </c:pt>
                <c:pt idx="21925">
                  <c:v>18.65209115</c:v>
                </c:pt>
                <c:pt idx="21926">
                  <c:v>19.080344050000001</c:v>
                </c:pt>
                <c:pt idx="21927">
                  <c:v>18.622102510000001</c:v>
                </c:pt>
                <c:pt idx="21928">
                  <c:v>18.635780660000002</c:v>
                </c:pt>
                <c:pt idx="21929">
                  <c:v>18.840551390000002</c:v>
                </c:pt>
                <c:pt idx="21930">
                  <c:v>19.43022448</c:v>
                </c:pt>
                <c:pt idx="21931">
                  <c:v>19.062448740000001</c:v>
                </c:pt>
                <c:pt idx="21932">
                  <c:v>18.178478859999998</c:v>
                </c:pt>
                <c:pt idx="21933">
                  <c:v>17.11928881</c:v>
                </c:pt>
                <c:pt idx="21934">
                  <c:v>16.994122709999999</c:v>
                </c:pt>
                <c:pt idx="21935">
                  <c:v>16.981130830000001</c:v>
                </c:pt>
                <c:pt idx="21936">
                  <c:v>17.56821545</c:v>
                </c:pt>
                <c:pt idx="21937">
                  <c:v>17.812250769999999</c:v>
                </c:pt>
                <c:pt idx="21938">
                  <c:v>18.263726460000001</c:v>
                </c:pt>
                <c:pt idx="21939">
                  <c:v>18.248397270000002</c:v>
                </c:pt>
                <c:pt idx="21940">
                  <c:v>18.447950240000001</c:v>
                </c:pt>
                <c:pt idx="21941">
                  <c:v>18.168953630000001</c:v>
                </c:pt>
                <c:pt idx="21942">
                  <c:v>18.068534629999998</c:v>
                </c:pt>
                <c:pt idx="21943">
                  <c:v>18.144484500000001</c:v>
                </c:pt>
                <c:pt idx="21944">
                  <c:v>18.09746045</c:v>
                </c:pt>
                <c:pt idx="21945">
                  <c:v>18.326978</c:v>
                </c:pt>
                <c:pt idx="21946">
                  <c:v>18.6973941</c:v>
                </c:pt>
                <c:pt idx="21947">
                  <c:v>18.526088000000001</c:v>
                </c:pt>
                <c:pt idx="21948">
                  <c:v>18.655898130000001</c:v>
                </c:pt>
                <c:pt idx="21949">
                  <c:v>18.755413040000001</c:v>
                </c:pt>
                <c:pt idx="21950">
                  <c:v>18.916493679999999</c:v>
                </c:pt>
                <c:pt idx="21951">
                  <c:v>18.81012716</c:v>
                </c:pt>
                <c:pt idx="21952">
                  <c:v>18.783854439999999</c:v>
                </c:pt>
                <c:pt idx="21953">
                  <c:v>18.678308000000001</c:v>
                </c:pt>
                <c:pt idx="21954">
                  <c:v>19.0391765</c:v>
                </c:pt>
                <c:pt idx="21955">
                  <c:v>19.195311440000001</c:v>
                </c:pt>
                <c:pt idx="21956">
                  <c:v>19.317476429999999</c:v>
                </c:pt>
                <c:pt idx="21957">
                  <c:v>19.391579579999998</c:v>
                </c:pt>
                <c:pt idx="21958">
                  <c:v>19.390327859999999</c:v>
                </c:pt>
                <c:pt idx="21959">
                  <c:v>19.17648968</c:v>
                </c:pt>
                <c:pt idx="21960">
                  <c:v>19.355216899999999</c:v>
                </c:pt>
                <c:pt idx="21961">
                  <c:v>19.710284420000001</c:v>
                </c:pt>
                <c:pt idx="21962">
                  <c:v>19.785851600000001</c:v>
                </c:pt>
                <c:pt idx="21963">
                  <c:v>19.740522200000001</c:v>
                </c:pt>
                <c:pt idx="21964">
                  <c:v>19.43324118</c:v>
                </c:pt>
                <c:pt idx="21965">
                  <c:v>19.42103827</c:v>
                </c:pt>
                <c:pt idx="21966">
                  <c:v>19.18423069</c:v>
                </c:pt>
                <c:pt idx="21967">
                  <c:v>19.132622040000001</c:v>
                </c:pt>
                <c:pt idx="21968">
                  <c:v>18.972213870000001</c:v>
                </c:pt>
                <c:pt idx="21969">
                  <c:v>19.015400230000001</c:v>
                </c:pt>
                <c:pt idx="21970">
                  <c:v>18.99576077</c:v>
                </c:pt>
                <c:pt idx="21971">
                  <c:v>18.56252971</c:v>
                </c:pt>
                <c:pt idx="21972">
                  <c:v>18.32868526</c:v>
                </c:pt>
                <c:pt idx="21973">
                  <c:v>17.945598910000001</c:v>
                </c:pt>
                <c:pt idx="21974">
                  <c:v>18.0524573</c:v>
                </c:pt>
                <c:pt idx="21975">
                  <c:v>17.573018380000001</c:v>
                </c:pt>
                <c:pt idx="21976">
                  <c:v>17.289596270000001</c:v>
                </c:pt>
                <c:pt idx="21977">
                  <c:v>17.140560650000001</c:v>
                </c:pt>
                <c:pt idx="21978">
                  <c:v>17.067792879999999</c:v>
                </c:pt>
                <c:pt idx="21979">
                  <c:v>17.066587169999998</c:v>
                </c:pt>
                <c:pt idx="21980">
                  <c:v>17.301794730000001</c:v>
                </c:pt>
                <c:pt idx="21981">
                  <c:v>17.549238599999999</c:v>
                </c:pt>
                <c:pt idx="21982">
                  <c:v>17.649727670000001</c:v>
                </c:pt>
                <c:pt idx="21983">
                  <c:v>17.263972599999999</c:v>
                </c:pt>
                <c:pt idx="21984">
                  <c:v>16.5709722</c:v>
                </c:pt>
                <c:pt idx="21985">
                  <c:v>16.258705559999999</c:v>
                </c:pt>
                <c:pt idx="21986">
                  <c:v>16.059400920000002</c:v>
                </c:pt>
                <c:pt idx="21987">
                  <c:v>15.7167283</c:v>
                </c:pt>
                <c:pt idx="21988">
                  <c:v>15.60475183</c:v>
                </c:pt>
                <c:pt idx="21989">
                  <c:v>15.21796949</c:v>
                </c:pt>
                <c:pt idx="21990">
                  <c:v>15.09630525</c:v>
                </c:pt>
                <c:pt idx="21991">
                  <c:v>15.27746267</c:v>
                </c:pt>
                <c:pt idx="21992">
                  <c:v>15.366577250000001</c:v>
                </c:pt>
                <c:pt idx="21993">
                  <c:v>15.565508790000001</c:v>
                </c:pt>
                <c:pt idx="21994">
                  <c:v>16.80079018</c:v>
                </c:pt>
                <c:pt idx="21995">
                  <c:v>17.058610179999999</c:v>
                </c:pt>
                <c:pt idx="21996">
                  <c:v>17.497774230000001</c:v>
                </c:pt>
                <c:pt idx="21997">
                  <c:v>18.794196150000001</c:v>
                </c:pt>
                <c:pt idx="21998">
                  <c:v>19.736385510000002</c:v>
                </c:pt>
                <c:pt idx="21999">
                  <c:v>20.055773250000001</c:v>
                </c:pt>
                <c:pt idx="22000">
                  <c:v>20.128968749999999</c:v>
                </c:pt>
                <c:pt idx="22001">
                  <c:v>20.58379699</c:v>
                </c:pt>
                <c:pt idx="22002">
                  <c:v>20.697059360000001</c:v>
                </c:pt>
                <c:pt idx="22003">
                  <c:v>20.43946116</c:v>
                </c:pt>
                <c:pt idx="22004">
                  <c:v>20.522564190000001</c:v>
                </c:pt>
                <c:pt idx="22005">
                  <c:v>20.38136957</c:v>
                </c:pt>
                <c:pt idx="22006">
                  <c:v>20.326975820000001</c:v>
                </c:pt>
                <c:pt idx="22007">
                  <c:v>20.33910054</c:v>
                </c:pt>
                <c:pt idx="22008">
                  <c:v>19.713519439999999</c:v>
                </c:pt>
                <c:pt idx="22009">
                  <c:v>19.27713619</c:v>
                </c:pt>
                <c:pt idx="22010">
                  <c:v>18.909107290000001</c:v>
                </c:pt>
                <c:pt idx="22011">
                  <c:v>18.643175320000001</c:v>
                </c:pt>
                <c:pt idx="22012">
                  <c:v>18.854891500000001</c:v>
                </c:pt>
                <c:pt idx="22013">
                  <c:v>18.85726588</c:v>
                </c:pt>
                <c:pt idx="22014">
                  <c:v>18.314864719999999</c:v>
                </c:pt>
                <c:pt idx="22015">
                  <c:v>17.533940829999999</c:v>
                </c:pt>
                <c:pt idx="22016">
                  <c:v>17.116489099999999</c:v>
                </c:pt>
                <c:pt idx="22017">
                  <c:v>17.38692387</c:v>
                </c:pt>
                <c:pt idx="22018">
                  <c:v>17.521891610000001</c:v>
                </c:pt>
                <c:pt idx="22019">
                  <c:v>17.159652650000002</c:v>
                </c:pt>
                <c:pt idx="22020">
                  <c:v>17.449224409999999</c:v>
                </c:pt>
                <c:pt idx="22021">
                  <c:v>17.418690340000001</c:v>
                </c:pt>
                <c:pt idx="22022">
                  <c:v>16.652144060000001</c:v>
                </c:pt>
                <c:pt idx="22023">
                  <c:v>16.758901250000001</c:v>
                </c:pt>
                <c:pt idx="22024">
                  <c:v>16.640533319999999</c:v>
                </c:pt>
                <c:pt idx="22025">
                  <c:v>16.573336399999999</c:v>
                </c:pt>
                <c:pt idx="22026">
                  <c:v>16.971596699999999</c:v>
                </c:pt>
                <c:pt idx="22027">
                  <c:v>18.411371729999999</c:v>
                </c:pt>
                <c:pt idx="22028">
                  <c:v>18.492403169999999</c:v>
                </c:pt>
                <c:pt idx="22029">
                  <c:v>18.545628189999999</c:v>
                </c:pt>
                <c:pt idx="22030">
                  <c:v>18.43226756</c:v>
                </c:pt>
                <c:pt idx="22031">
                  <c:v>18.5603336</c:v>
                </c:pt>
                <c:pt idx="22032">
                  <c:v>18.53708799</c:v>
                </c:pt>
                <c:pt idx="22033">
                  <c:v>17.3451989</c:v>
                </c:pt>
                <c:pt idx="22034">
                  <c:v>18.535467000000001</c:v>
                </c:pt>
                <c:pt idx="22035">
                  <c:v>18.34292963</c:v>
                </c:pt>
                <c:pt idx="22036">
                  <c:v>18.08708601</c:v>
                </c:pt>
                <c:pt idx="22037">
                  <c:v>17.632302379999999</c:v>
                </c:pt>
                <c:pt idx="22038">
                  <c:v>17.668694339999998</c:v>
                </c:pt>
                <c:pt idx="22039">
                  <c:v>19.03255163</c:v>
                </c:pt>
                <c:pt idx="22040">
                  <c:v>19.033765160000002</c:v>
                </c:pt>
                <c:pt idx="22041">
                  <c:v>19.928778170000001</c:v>
                </c:pt>
                <c:pt idx="22042">
                  <c:v>20.139056190000002</c:v>
                </c:pt>
                <c:pt idx="22043">
                  <c:v>20.654420389999999</c:v>
                </c:pt>
                <c:pt idx="22044">
                  <c:v>20.830901959999998</c:v>
                </c:pt>
                <c:pt idx="22045">
                  <c:v>21.146412470000001</c:v>
                </c:pt>
                <c:pt idx="22046">
                  <c:v>21.31453196</c:v>
                </c:pt>
                <c:pt idx="22047">
                  <c:v>21.31737571</c:v>
                </c:pt>
                <c:pt idx="22048">
                  <c:v>21.45785828</c:v>
                </c:pt>
                <c:pt idx="22049">
                  <c:v>21.619420730000002</c:v>
                </c:pt>
                <c:pt idx="22050">
                  <c:v>21.833187280000001</c:v>
                </c:pt>
                <c:pt idx="22051">
                  <c:v>21.66663715</c:v>
                </c:pt>
                <c:pt idx="22052">
                  <c:v>21.478243549999998</c:v>
                </c:pt>
                <c:pt idx="22053">
                  <c:v>21.359780019999999</c:v>
                </c:pt>
                <c:pt idx="22054">
                  <c:v>21.3340858</c:v>
                </c:pt>
                <c:pt idx="22055">
                  <c:v>21.25004582</c:v>
                </c:pt>
                <c:pt idx="22056">
                  <c:v>21.355186660000001</c:v>
                </c:pt>
                <c:pt idx="22057">
                  <c:v>21.54657963</c:v>
                </c:pt>
                <c:pt idx="22058">
                  <c:v>21.5057872</c:v>
                </c:pt>
                <c:pt idx="22059">
                  <c:v>21.631031350000001</c:v>
                </c:pt>
                <c:pt idx="22060">
                  <c:v>21.82968412</c:v>
                </c:pt>
                <c:pt idx="22061">
                  <c:v>21.472784149999999</c:v>
                </c:pt>
                <c:pt idx="22062">
                  <c:v>21.403669359999999</c:v>
                </c:pt>
                <c:pt idx="22063">
                  <c:v>21.432168050000001</c:v>
                </c:pt>
                <c:pt idx="22064">
                  <c:v>21.258914399999998</c:v>
                </c:pt>
                <c:pt idx="22065">
                  <c:v>20.658797060000001</c:v>
                </c:pt>
                <c:pt idx="22066">
                  <c:v>20.40618306</c:v>
                </c:pt>
                <c:pt idx="22067">
                  <c:v>20.8349124</c:v>
                </c:pt>
                <c:pt idx="22068">
                  <c:v>19.95074816</c:v>
                </c:pt>
                <c:pt idx="22069">
                  <c:v>20.222672599999999</c:v>
                </c:pt>
                <c:pt idx="22070">
                  <c:v>19.707246479999998</c:v>
                </c:pt>
                <c:pt idx="22071">
                  <c:v>20.055827520000001</c:v>
                </c:pt>
                <c:pt idx="22072">
                  <c:v>20.308802790000001</c:v>
                </c:pt>
                <c:pt idx="22073">
                  <c:v>20.053015340000002</c:v>
                </c:pt>
                <c:pt idx="22074">
                  <c:v>20.529537560000001</c:v>
                </c:pt>
                <c:pt idx="22075">
                  <c:v>20.706068049999999</c:v>
                </c:pt>
                <c:pt idx="22076">
                  <c:v>20.650289229999998</c:v>
                </c:pt>
                <c:pt idx="22077">
                  <c:v>20.00486137</c:v>
                </c:pt>
                <c:pt idx="22078">
                  <c:v>20.102966469999998</c:v>
                </c:pt>
                <c:pt idx="22079">
                  <c:v>20.584854759999999</c:v>
                </c:pt>
                <c:pt idx="22080">
                  <c:v>20.59987937</c:v>
                </c:pt>
                <c:pt idx="22081">
                  <c:v>20.036855330000002</c:v>
                </c:pt>
                <c:pt idx="22082">
                  <c:v>20.337224429999999</c:v>
                </c:pt>
                <c:pt idx="22083">
                  <c:v>20.004029899999999</c:v>
                </c:pt>
                <c:pt idx="22084">
                  <c:v>19.676947120000001</c:v>
                </c:pt>
                <c:pt idx="22085">
                  <c:v>19.974375640000002</c:v>
                </c:pt>
                <c:pt idx="22086">
                  <c:v>19.966708180000001</c:v>
                </c:pt>
                <c:pt idx="22087">
                  <c:v>20.62085493</c:v>
                </c:pt>
                <c:pt idx="22088">
                  <c:v>20.718207790000001</c:v>
                </c:pt>
                <c:pt idx="22089">
                  <c:v>20.449388590000002</c:v>
                </c:pt>
                <c:pt idx="22090">
                  <c:v>20.93639181</c:v>
                </c:pt>
                <c:pt idx="22091">
                  <c:v>21.414334530000001</c:v>
                </c:pt>
                <c:pt idx="22092">
                  <c:v>21.856657720000001</c:v>
                </c:pt>
                <c:pt idx="22093">
                  <c:v>22.451383010000001</c:v>
                </c:pt>
                <c:pt idx="22094">
                  <c:v>22.97457833</c:v>
                </c:pt>
                <c:pt idx="22095">
                  <c:v>23.046646509999999</c:v>
                </c:pt>
                <c:pt idx="22096">
                  <c:v>23.158369749999999</c:v>
                </c:pt>
                <c:pt idx="22097">
                  <c:v>23.206596789999999</c:v>
                </c:pt>
                <c:pt idx="22098">
                  <c:v>23.024384730000001</c:v>
                </c:pt>
                <c:pt idx="22099">
                  <c:v>22.907779680000001</c:v>
                </c:pt>
                <c:pt idx="22100">
                  <c:v>22.95688788</c:v>
                </c:pt>
                <c:pt idx="22101">
                  <c:v>22.900461230000001</c:v>
                </c:pt>
                <c:pt idx="22102">
                  <c:v>22.86044394</c:v>
                </c:pt>
                <c:pt idx="22103">
                  <c:v>22.746431130000001</c:v>
                </c:pt>
                <c:pt idx="22104">
                  <c:v>22.470251699999999</c:v>
                </c:pt>
                <c:pt idx="22105">
                  <c:v>22.408016910000001</c:v>
                </c:pt>
                <c:pt idx="22106">
                  <c:v>22.350436930000001</c:v>
                </c:pt>
                <c:pt idx="22107">
                  <c:v>21.882420360000001</c:v>
                </c:pt>
                <c:pt idx="22108">
                  <c:v>22.317089859999999</c:v>
                </c:pt>
                <c:pt idx="22109">
                  <c:v>21.844138170000001</c:v>
                </c:pt>
                <c:pt idx="22110">
                  <c:v>21.93467124</c:v>
                </c:pt>
                <c:pt idx="22111">
                  <c:v>22.114461739999999</c:v>
                </c:pt>
                <c:pt idx="22112">
                  <c:v>21.844999170000001</c:v>
                </c:pt>
                <c:pt idx="22113">
                  <c:v>21.51341601</c:v>
                </c:pt>
                <c:pt idx="22114">
                  <c:v>21.380891429999998</c:v>
                </c:pt>
                <c:pt idx="22115">
                  <c:v>21.203317869999999</c:v>
                </c:pt>
                <c:pt idx="22116">
                  <c:v>21.204279570000001</c:v>
                </c:pt>
                <c:pt idx="22117">
                  <c:v>21.355267099999999</c:v>
                </c:pt>
                <c:pt idx="22118">
                  <c:v>21.023798169999999</c:v>
                </c:pt>
                <c:pt idx="22119">
                  <c:v>20.7635687</c:v>
                </c:pt>
                <c:pt idx="22120">
                  <c:v>20.95344905</c:v>
                </c:pt>
                <c:pt idx="22121">
                  <c:v>21.089111630000001</c:v>
                </c:pt>
                <c:pt idx="22122">
                  <c:v>22.137115260000002</c:v>
                </c:pt>
                <c:pt idx="22123">
                  <c:v>21.73593932</c:v>
                </c:pt>
                <c:pt idx="22124">
                  <c:v>21.377898179999999</c:v>
                </c:pt>
                <c:pt idx="22125">
                  <c:v>20.776044339999999</c:v>
                </c:pt>
                <c:pt idx="22126">
                  <c:v>19.28282141</c:v>
                </c:pt>
                <c:pt idx="22127">
                  <c:v>18.624912420000001</c:v>
                </c:pt>
                <c:pt idx="22128">
                  <c:v>19.224064739999999</c:v>
                </c:pt>
                <c:pt idx="22129">
                  <c:v>19.296405159999999</c:v>
                </c:pt>
                <c:pt idx="22130">
                  <c:v>19.49431556</c:v>
                </c:pt>
                <c:pt idx="22131">
                  <c:v>20.30438985</c:v>
                </c:pt>
                <c:pt idx="22132">
                  <c:v>20.18208581</c:v>
                </c:pt>
                <c:pt idx="22133">
                  <c:v>20.076839499999998</c:v>
                </c:pt>
                <c:pt idx="22134">
                  <c:v>20.483255209999999</c:v>
                </c:pt>
                <c:pt idx="22135">
                  <c:v>20.42748023</c:v>
                </c:pt>
                <c:pt idx="22136">
                  <c:v>19.600847120000001</c:v>
                </c:pt>
                <c:pt idx="22137">
                  <c:v>21.064530510000001</c:v>
                </c:pt>
                <c:pt idx="22138">
                  <c:v>21.882610209999999</c:v>
                </c:pt>
                <c:pt idx="22139">
                  <c:v>22.513904100000001</c:v>
                </c:pt>
                <c:pt idx="22140">
                  <c:v>23.18252318</c:v>
                </c:pt>
                <c:pt idx="22141">
                  <c:v>23.689628110000001</c:v>
                </c:pt>
                <c:pt idx="22142">
                  <c:v>23.700606260000001</c:v>
                </c:pt>
                <c:pt idx="22143">
                  <c:v>23.56403783</c:v>
                </c:pt>
                <c:pt idx="22144">
                  <c:v>23.434865160000001</c:v>
                </c:pt>
                <c:pt idx="22145">
                  <c:v>23.331720000000001</c:v>
                </c:pt>
                <c:pt idx="22146">
                  <c:v>23.27549617</c:v>
                </c:pt>
                <c:pt idx="22147">
                  <c:v>23.251083640000001</c:v>
                </c:pt>
                <c:pt idx="22148">
                  <c:v>23.186645930000001</c:v>
                </c:pt>
                <c:pt idx="22149">
                  <c:v>22.70366168</c:v>
                </c:pt>
                <c:pt idx="22150">
                  <c:v>22.550293709999998</c:v>
                </c:pt>
                <c:pt idx="22151">
                  <c:v>22.32400865</c:v>
                </c:pt>
                <c:pt idx="22152">
                  <c:v>21.907949980000001</c:v>
                </c:pt>
                <c:pt idx="22153">
                  <c:v>21.288972900000001</c:v>
                </c:pt>
                <c:pt idx="22154">
                  <c:v>20.86150963</c:v>
                </c:pt>
                <c:pt idx="22155">
                  <c:v>20.498265079999999</c:v>
                </c:pt>
                <c:pt idx="22156">
                  <c:v>20.450485839999999</c:v>
                </c:pt>
                <c:pt idx="22157">
                  <c:v>20.679167830000001</c:v>
                </c:pt>
                <c:pt idx="22158">
                  <c:v>20.600116140000001</c:v>
                </c:pt>
                <c:pt idx="22159">
                  <c:v>20.253913300000001</c:v>
                </c:pt>
                <c:pt idx="22160">
                  <c:v>20.12102642</c:v>
                </c:pt>
                <c:pt idx="22161">
                  <c:v>19.993814660000002</c:v>
                </c:pt>
                <c:pt idx="22162">
                  <c:v>19.444824109999999</c:v>
                </c:pt>
                <c:pt idx="22163">
                  <c:v>19.519274419999999</c:v>
                </c:pt>
                <c:pt idx="22164">
                  <c:v>19.305243959999999</c:v>
                </c:pt>
                <c:pt idx="22165">
                  <c:v>19.794939970000001</c:v>
                </c:pt>
                <c:pt idx="22166">
                  <c:v>19.73996086</c:v>
                </c:pt>
                <c:pt idx="22167">
                  <c:v>19.653075250000001</c:v>
                </c:pt>
                <c:pt idx="22168">
                  <c:v>19.61936292</c:v>
                </c:pt>
                <c:pt idx="22169">
                  <c:v>19.503695260000001</c:v>
                </c:pt>
                <c:pt idx="22170">
                  <c:v>19.836920419999998</c:v>
                </c:pt>
                <c:pt idx="22171">
                  <c:v>18.828139950000001</c:v>
                </c:pt>
                <c:pt idx="22172">
                  <c:v>17.20196743</c:v>
                </c:pt>
                <c:pt idx="22173">
                  <c:v>17.407024020000001</c:v>
                </c:pt>
                <c:pt idx="22174">
                  <c:v>17.603217260000001</c:v>
                </c:pt>
                <c:pt idx="22175">
                  <c:v>17.56409738</c:v>
                </c:pt>
                <c:pt idx="22176">
                  <c:v>16.75914251</c:v>
                </c:pt>
                <c:pt idx="22177">
                  <c:v>16.817240689999998</c:v>
                </c:pt>
                <c:pt idx="22178">
                  <c:v>16.735015690000001</c:v>
                </c:pt>
                <c:pt idx="22179">
                  <c:v>17.573967400000001</c:v>
                </c:pt>
                <c:pt idx="22180">
                  <c:v>17.446332720000001</c:v>
                </c:pt>
                <c:pt idx="22181">
                  <c:v>17.238533310000001</c:v>
                </c:pt>
                <c:pt idx="22182">
                  <c:v>17.367770709999999</c:v>
                </c:pt>
                <c:pt idx="22183">
                  <c:v>17.483829159999999</c:v>
                </c:pt>
                <c:pt idx="22184">
                  <c:v>18.53029123</c:v>
                </c:pt>
                <c:pt idx="22185">
                  <c:v>18.59743164</c:v>
                </c:pt>
                <c:pt idx="22186">
                  <c:v>19.10098108</c:v>
                </c:pt>
                <c:pt idx="22187">
                  <c:v>19.332921639999999</c:v>
                </c:pt>
                <c:pt idx="22188">
                  <c:v>19.40784798</c:v>
                </c:pt>
                <c:pt idx="22189">
                  <c:v>20.163521490000001</c:v>
                </c:pt>
                <c:pt idx="22190">
                  <c:v>20.413351290000001</c:v>
                </c:pt>
                <c:pt idx="22191">
                  <c:v>20.312767919999999</c:v>
                </c:pt>
                <c:pt idx="22192">
                  <c:v>20.409144569999999</c:v>
                </c:pt>
                <c:pt idx="22193">
                  <c:v>20.582888650000001</c:v>
                </c:pt>
                <c:pt idx="22194">
                  <c:v>20.351966610000002</c:v>
                </c:pt>
                <c:pt idx="22195">
                  <c:v>20.38855324</c:v>
                </c:pt>
                <c:pt idx="22196">
                  <c:v>20.013909479999999</c:v>
                </c:pt>
                <c:pt idx="22197">
                  <c:v>19.427110330000001</c:v>
                </c:pt>
                <c:pt idx="22198">
                  <c:v>19.084575430000001</c:v>
                </c:pt>
                <c:pt idx="22199">
                  <c:v>18.76856707</c:v>
                </c:pt>
                <c:pt idx="22200">
                  <c:v>18.464787810000001</c:v>
                </c:pt>
                <c:pt idx="22201">
                  <c:v>18.884380190000002</c:v>
                </c:pt>
                <c:pt idx="22202">
                  <c:v>18.804934639999999</c:v>
                </c:pt>
                <c:pt idx="22203">
                  <c:v>19.188174549999999</c:v>
                </c:pt>
                <c:pt idx="22204">
                  <c:v>19.497348800000001</c:v>
                </c:pt>
                <c:pt idx="22205">
                  <c:v>19.92175044</c:v>
                </c:pt>
                <c:pt idx="22206">
                  <c:v>20.40766318</c:v>
                </c:pt>
                <c:pt idx="22207">
                  <c:v>20.474630510000001</c:v>
                </c:pt>
                <c:pt idx="22208">
                  <c:v>20.370468949999999</c:v>
                </c:pt>
                <c:pt idx="22209">
                  <c:v>20.560790149999999</c:v>
                </c:pt>
                <c:pt idx="22210">
                  <c:v>19.661387349999998</c:v>
                </c:pt>
                <c:pt idx="22211">
                  <c:v>19.51498393</c:v>
                </c:pt>
                <c:pt idx="22212">
                  <c:v>19.449667170000001</c:v>
                </c:pt>
                <c:pt idx="22213">
                  <c:v>18.96623288</c:v>
                </c:pt>
                <c:pt idx="22214">
                  <c:v>18.807728220000001</c:v>
                </c:pt>
                <c:pt idx="22215">
                  <c:v>18.903752019999999</c:v>
                </c:pt>
                <c:pt idx="22216">
                  <c:v>19.300593209999999</c:v>
                </c:pt>
                <c:pt idx="22217">
                  <c:v>19.710061079999999</c:v>
                </c:pt>
                <c:pt idx="22218">
                  <c:v>20.047074819999999</c:v>
                </c:pt>
                <c:pt idx="22219">
                  <c:v>20.188027649999999</c:v>
                </c:pt>
                <c:pt idx="22220">
                  <c:v>19.76681366</c:v>
                </c:pt>
                <c:pt idx="22221">
                  <c:v>18.640062279999999</c:v>
                </c:pt>
                <c:pt idx="22222">
                  <c:v>18.353939440000001</c:v>
                </c:pt>
                <c:pt idx="22223">
                  <c:v>17.992402210000002</c:v>
                </c:pt>
                <c:pt idx="22224">
                  <c:v>16.962462110000001</c:v>
                </c:pt>
                <c:pt idx="22225">
                  <c:v>16.344329699999999</c:v>
                </c:pt>
                <c:pt idx="22226">
                  <c:v>16.696606209999999</c:v>
                </c:pt>
                <c:pt idx="22227">
                  <c:v>15.553051249999999</c:v>
                </c:pt>
                <c:pt idx="22228">
                  <c:v>15.61854505</c:v>
                </c:pt>
                <c:pt idx="22229">
                  <c:v>15.264579830000001</c:v>
                </c:pt>
                <c:pt idx="22230">
                  <c:v>14.471497619999999</c:v>
                </c:pt>
                <c:pt idx="22231">
                  <c:v>14.06855032</c:v>
                </c:pt>
                <c:pt idx="22232">
                  <c:v>14.04089656</c:v>
                </c:pt>
                <c:pt idx="22233">
                  <c:v>13.77974659</c:v>
                </c:pt>
                <c:pt idx="22234">
                  <c:v>14.832322570000001</c:v>
                </c:pt>
                <c:pt idx="22235">
                  <c:v>15.362340639999999</c:v>
                </c:pt>
                <c:pt idx="22236">
                  <c:v>15.462381799999999</c:v>
                </c:pt>
                <c:pt idx="22237">
                  <c:v>16.87169841</c:v>
                </c:pt>
                <c:pt idx="22238">
                  <c:v>20.061952479999999</c:v>
                </c:pt>
                <c:pt idx="22239">
                  <c:v>20.549009689999998</c:v>
                </c:pt>
                <c:pt idx="22240">
                  <c:v>20.697356079999999</c:v>
                </c:pt>
                <c:pt idx="22241">
                  <c:v>20.802993529999998</c:v>
                </c:pt>
                <c:pt idx="22242">
                  <c:v>20.49553332</c:v>
                </c:pt>
                <c:pt idx="22243">
                  <c:v>20.08161222</c:v>
                </c:pt>
                <c:pt idx="22244">
                  <c:v>19.76274991</c:v>
                </c:pt>
                <c:pt idx="22245">
                  <c:v>18.180317240000001</c:v>
                </c:pt>
                <c:pt idx="22246">
                  <c:v>16.962844329999999</c:v>
                </c:pt>
                <c:pt idx="22247">
                  <c:v>16.800666190000001</c:v>
                </c:pt>
                <c:pt idx="22248">
                  <c:v>16.975663189999999</c:v>
                </c:pt>
                <c:pt idx="22249">
                  <c:v>17.355205640000001</c:v>
                </c:pt>
                <c:pt idx="22250">
                  <c:v>18.361436470000001</c:v>
                </c:pt>
                <c:pt idx="22251">
                  <c:v>18.82651551</c:v>
                </c:pt>
                <c:pt idx="22252">
                  <c:v>18.296356930000002</c:v>
                </c:pt>
                <c:pt idx="22253">
                  <c:v>16.72618748</c:v>
                </c:pt>
                <c:pt idx="22254">
                  <c:v>15.22801258</c:v>
                </c:pt>
                <c:pt idx="22255">
                  <c:v>14.847361810000001</c:v>
                </c:pt>
                <c:pt idx="22256">
                  <c:v>15.45109102</c:v>
                </c:pt>
                <c:pt idx="22257">
                  <c:v>15.387041269999999</c:v>
                </c:pt>
                <c:pt idx="22258">
                  <c:v>14.13872668</c:v>
                </c:pt>
                <c:pt idx="22259">
                  <c:v>13.830063340000001</c:v>
                </c:pt>
                <c:pt idx="22260">
                  <c:v>14.15893258</c:v>
                </c:pt>
                <c:pt idx="22261">
                  <c:v>14.455016069999999</c:v>
                </c:pt>
                <c:pt idx="22262">
                  <c:v>14.90114788</c:v>
                </c:pt>
                <c:pt idx="22263">
                  <c:v>14.85710098</c:v>
                </c:pt>
                <c:pt idx="22264">
                  <c:v>14.536855510000001</c:v>
                </c:pt>
                <c:pt idx="22265">
                  <c:v>13.82980897</c:v>
                </c:pt>
                <c:pt idx="22266">
                  <c:v>12.737900870000001</c:v>
                </c:pt>
                <c:pt idx="22267">
                  <c:v>12.07523881</c:v>
                </c:pt>
                <c:pt idx="22268">
                  <c:v>11.105830320000001</c:v>
                </c:pt>
                <c:pt idx="22269">
                  <c:v>10.41783787</c:v>
                </c:pt>
                <c:pt idx="22270">
                  <c:v>9.8576118229999992</c:v>
                </c:pt>
                <c:pt idx="22271">
                  <c:v>10.666858980000001</c:v>
                </c:pt>
                <c:pt idx="22272">
                  <c:v>9.6212885880000005</c:v>
                </c:pt>
                <c:pt idx="22273">
                  <c:v>9.6680053410000006</c:v>
                </c:pt>
                <c:pt idx="22274">
                  <c:v>9.4463340230000004</c:v>
                </c:pt>
                <c:pt idx="22275">
                  <c:v>10.15541747</c:v>
                </c:pt>
                <c:pt idx="22276">
                  <c:v>10.372021480000001</c:v>
                </c:pt>
                <c:pt idx="22277">
                  <c:v>9.5297094359999992</c:v>
                </c:pt>
                <c:pt idx="22278">
                  <c:v>10.07402467</c:v>
                </c:pt>
                <c:pt idx="22279">
                  <c:v>10.82628053</c:v>
                </c:pt>
                <c:pt idx="22280">
                  <c:v>11.177869230000001</c:v>
                </c:pt>
                <c:pt idx="22281">
                  <c:v>11.302348759999999</c:v>
                </c:pt>
                <c:pt idx="22282">
                  <c:v>10.59173949</c:v>
                </c:pt>
                <c:pt idx="22283">
                  <c:v>10.509550669999999</c:v>
                </c:pt>
                <c:pt idx="22284">
                  <c:v>10.76421921</c:v>
                </c:pt>
                <c:pt idx="22285">
                  <c:v>11.571589250000001</c:v>
                </c:pt>
                <c:pt idx="22286">
                  <c:v>11.900527589999999</c:v>
                </c:pt>
                <c:pt idx="22287">
                  <c:v>12.0569837</c:v>
                </c:pt>
                <c:pt idx="22288">
                  <c:v>13.38370404</c:v>
                </c:pt>
                <c:pt idx="22289">
                  <c:v>13.348117950000001</c:v>
                </c:pt>
                <c:pt idx="22290">
                  <c:v>12.67517582</c:v>
                </c:pt>
                <c:pt idx="22291">
                  <c:v>12.5148958</c:v>
                </c:pt>
                <c:pt idx="22292">
                  <c:v>11.805156439999999</c:v>
                </c:pt>
                <c:pt idx="22293">
                  <c:v>10.930519589999999</c:v>
                </c:pt>
                <c:pt idx="22294">
                  <c:v>10.48173912</c:v>
                </c:pt>
                <c:pt idx="22295">
                  <c:v>10.57214727</c:v>
                </c:pt>
                <c:pt idx="22296">
                  <c:v>10.49123575</c:v>
                </c:pt>
                <c:pt idx="22297">
                  <c:v>10.52935276</c:v>
                </c:pt>
                <c:pt idx="22298">
                  <c:v>11.0013212</c:v>
                </c:pt>
                <c:pt idx="22299">
                  <c:v>11.41464938</c:v>
                </c:pt>
                <c:pt idx="22300">
                  <c:v>11.329517600000001</c:v>
                </c:pt>
                <c:pt idx="22301">
                  <c:v>11.150357850000001</c:v>
                </c:pt>
                <c:pt idx="22302">
                  <c:v>11.24037534</c:v>
                </c:pt>
                <c:pt idx="22303">
                  <c:v>11.396507209999999</c:v>
                </c:pt>
                <c:pt idx="22304">
                  <c:v>11.29457455</c:v>
                </c:pt>
                <c:pt idx="22305">
                  <c:v>11.694119819999999</c:v>
                </c:pt>
                <c:pt idx="22306">
                  <c:v>11.962289820000001</c:v>
                </c:pt>
                <c:pt idx="22307">
                  <c:v>11.66334565</c:v>
                </c:pt>
                <c:pt idx="22308">
                  <c:v>10.891921780000001</c:v>
                </c:pt>
                <c:pt idx="22309">
                  <c:v>10.93402281</c:v>
                </c:pt>
                <c:pt idx="22310">
                  <c:v>11.18801425</c:v>
                </c:pt>
                <c:pt idx="22311">
                  <c:v>10.88161631</c:v>
                </c:pt>
                <c:pt idx="22312">
                  <c:v>10.6882815</c:v>
                </c:pt>
                <c:pt idx="22313">
                  <c:v>10.509250059999999</c:v>
                </c:pt>
                <c:pt idx="22314">
                  <c:v>10.52841909</c:v>
                </c:pt>
                <c:pt idx="22315">
                  <c:v>10.40097596</c:v>
                </c:pt>
                <c:pt idx="22316">
                  <c:v>9.7854237820000005</c:v>
                </c:pt>
                <c:pt idx="22317">
                  <c:v>9.1625321619999998</c:v>
                </c:pt>
                <c:pt idx="22318">
                  <c:v>9.2599458640000005</c:v>
                </c:pt>
                <c:pt idx="22319">
                  <c:v>9.2928413820000006</c:v>
                </c:pt>
                <c:pt idx="22320">
                  <c:v>8.7961476709999999</c:v>
                </c:pt>
                <c:pt idx="22321">
                  <c:v>8.2872205660000002</c:v>
                </c:pt>
                <c:pt idx="22322">
                  <c:v>8.0383496490000006</c:v>
                </c:pt>
                <c:pt idx="22323">
                  <c:v>7.9121912879999998</c:v>
                </c:pt>
                <c:pt idx="22324">
                  <c:v>7.8486243729999998</c:v>
                </c:pt>
                <c:pt idx="22325">
                  <c:v>8.2541355979999995</c:v>
                </c:pt>
                <c:pt idx="22326">
                  <c:v>8.3664808710000003</c:v>
                </c:pt>
                <c:pt idx="22327">
                  <c:v>8.7701583850000002</c:v>
                </c:pt>
                <c:pt idx="22328">
                  <c:v>8.6678128240000003</c:v>
                </c:pt>
                <c:pt idx="22329">
                  <c:v>9.0642194140000001</c:v>
                </c:pt>
                <c:pt idx="22330">
                  <c:v>9.6919050690000006</c:v>
                </c:pt>
                <c:pt idx="22331">
                  <c:v>11.491657099999999</c:v>
                </c:pt>
                <c:pt idx="22332">
                  <c:v>13.79926056</c:v>
                </c:pt>
                <c:pt idx="22333">
                  <c:v>13.69483308</c:v>
                </c:pt>
                <c:pt idx="22334">
                  <c:v>12.78688766</c:v>
                </c:pt>
                <c:pt idx="22335">
                  <c:v>12.569943820000001</c:v>
                </c:pt>
                <c:pt idx="22336">
                  <c:v>11.50294253</c:v>
                </c:pt>
                <c:pt idx="22337">
                  <c:v>10.900102479999999</c:v>
                </c:pt>
                <c:pt idx="22338">
                  <c:v>9.222644549</c:v>
                </c:pt>
                <c:pt idx="22339">
                  <c:v>8.9122776340000005</c:v>
                </c:pt>
                <c:pt idx="22340">
                  <c:v>8.9994455559999995</c:v>
                </c:pt>
                <c:pt idx="22341">
                  <c:v>9.2468110350000003</c:v>
                </c:pt>
                <c:pt idx="22342">
                  <c:v>9.9347492689999992</c:v>
                </c:pt>
                <c:pt idx="22343">
                  <c:v>9.9099994650000003</c:v>
                </c:pt>
                <c:pt idx="22344">
                  <c:v>9.9113869799999996</c:v>
                </c:pt>
                <c:pt idx="22345">
                  <c:v>9.9567606120000001</c:v>
                </c:pt>
                <c:pt idx="22346">
                  <c:v>9.8451800259999995</c:v>
                </c:pt>
                <c:pt idx="22347">
                  <c:v>9.8032758920000003</c:v>
                </c:pt>
                <c:pt idx="22348">
                  <c:v>10.327787880000001</c:v>
                </c:pt>
                <c:pt idx="22349">
                  <c:v>10.560189980000001</c:v>
                </c:pt>
                <c:pt idx="22350">
                  <c:v>10.42623581</c:v>
                </c:pt>
                <c:pt idx="22351">
                  <c:v>9.3169274039999994</c:v>
                </c:pt>
                <c:pt idx="22352">
                  <c:v>8.9858624270000007</c:v>
                </c:pt>
                <c:pt idx="22353">
                  <c:v>8.8854669069999996</c:v>
                </c:pt>
                <c:pt idx="22354">
                  <c:v>9.1472456730000005</c:v>
                </c:pt>
                <c:pt idx="22355">
                  <c:v>9.2787730489999998</c:v>
                </c:pt>
                <c:pt idx="22356">
                  <c:v>9.5721678630000007</c:v>
                </c:pt>
                <c:pt idx="22357">
                  <c:v>9.6054987680000004</c:v>
                </c:pt>
                <c:pt idx="22358">
                  <c:v>9.9311459679999992</c:v>
                </c:pt>
                <c:pt idx="22359">
                  <c:v>10.14937097</c:v>
                </c:pt>
                <c:pt idx="22360">
                  <c:v>10.2061811</c:v>
                </c:pt>
                <c:pt idx="22361">
                  <c:v>10.22322851</c:v>
                </c:pt>
                <c:pt idx="22362">
                  <c:v>10.493450899999999</c:v>
                </c:pt>
                <c:pt idx="22363">
                  <c:v>10.98228467</c:v>
                </c:pt>
                <c:pt idx="22364">
                  <c:v>11.224747410000001</c:v>
                </c:pt>
                <c:pt idx="22365">
                  <c:v>11.94532527</c:v>
                </c:pt>
                <c:pt idx="22366">
                  <c:v>11.984402559999999</c:v>
                </c:pt>
                <c:pt idx="22367">
                  <c:v>11.94137666</c:v>
                </c:pt>
                <c:pt idx="22368">
                  <c:v>11.82544395</c:v>
                </c:pt>
                <c:pt idx="22369">
                  <c:v>11.835417100000001</c:v>
                </c:pt>
                <c:pt idx="22370">
                  <c:v>11.7499848</c:v>
                </c:pt>
                <c:pt idx="22371">
                  <c:v>11.605084400000001</c:v>
                </c:pt>
                <c:pt idx="22372">
                  <c:v>11.59999195</c:v>
                </c:pt>
                <c:pt idx="22373">
                  <c:v>11.628349549999999</c:v>
                </c:pt>
                <c:pt idx="22374">
                  <c:v>11.564364729999999</c:v>
                </c:pt>
                <c:pt idx="22375">
                  <c:v>11.110587900000001</c:v>
                </c:pt>
                <c:pt idx="22376">
                  <c:v>11.16709374</c:v>
                </c:pt>
                <c:pt idx="22377">
                  <c:v>10.98002331</c:v>
                </c:pt>
                <c:pt idx="22378">
                  <c:v>10.949498</c:v>
                </c:pt>
                <c:pt idx="22379">
                  <c:v>10.951542999999999</c:v>
                </c:pt>
                <c:pt idx="22380">
                  <c:v>12.213863630000001</c:v>
                </c:pt>
                <c:pt idx="22381">
                  <c:v>13.16824598</c:v>
                </c:pt>
                <c:pt idx="22382">
                  <c:v>13.09614401</c:v>
                </c:pt>
                <c:pt idx="22383">
                  <c:v>13.122905530000001</c:v>
                </c:pt>
                <c:pt idx="22384">
                  <c:v>13.149903399999999</c:v>
                </c:pt>
                <c:pt idx="22385">
                  <c:v>13.07917773</c:v>
                </c:pt>
                <c:pt idx="22386">
                  <c:v>12.834883</c:v>
                </c:pt>
                <c:pt idx="22387">
                  <c:v>12.65584445</c:v>
                </c:pt>
                <c:pt idx="22388">
                  <c:v>12.42836352</c:v>
                </c:pt>
                <c:pt idx="22389">
                  <c:v>12.44646646</c:v>
                </c:pt>
                <c:pt idx="22390">
                  <c:v>12.32865017</c:v>
                </c:pt>
                <c:pt idx="22391">
                  <c:v>12.69332284</c:v>
                </c:pt>
                <c:pt idx="22392">
                  <c:v>12.319094440000001</c:v>
                </c:pt>
                <c:pt idx="22393">
                  <c:v>12.507182</c:v>
                </c:pt>
                <c:pt idx="22394">
                  <c:v>13.02452441</c:v>
                </c:pt>
                <c:pt idx="22395">
                  <c:v>12.79712889</c:v>
                </c:pt>
                <c:pt idx="22396">
                  <c:v>12.60814959</c:v>
                </c:pt>
                <c:pt idx="22397">
                  <c:v>13.7850532</c:v>
                </c:pt>
                <c:pt idx="22398">
                  <c:v>14.270910410000001</c:v>
                </c:pt>
                <c:pt idx="22399">
                  <c:v>14.50360686</c:v>
                </c:pt>
                <c:pt idx="22400">
                  <c:v>14.12629106</c:v>
                </c:pt>
                <c:pt idx="22401">
                  <c:v>13.43179428</c:v>
                </c:pt>
                <c:pt idx="22402">
                  <c:v>12.93235451</c:v>
                </c:pt>
                <c:pt idx="22403">
                  <c:v>12.73623488</c:v>
                </c:pt>
                <c:pt idx="22404">
                  <c:v>13.1065726</c:v>
                </c:pt>
                <c:pt idx="22405">
                  <c:v>13.75568597</c:v>
                </c:pt>
                <c:pt idx="22406">
                  <c:v>14.062569330000001</c:v>
                </c:pt>
                <c:pt idx="22407">
                  <c:v>14.53405847</c:v>
                </c:pt>
                <c:pt idx="22408">
                  <c:v>15.421544129999999</c:v>
                </c:pt>
                <c:pt idx="22409">
                  <c:v>16.565638610000001</c:v>
                </c:pt>
                <c:pt idx="22410">
                  <c:v>17.49144987</c:v>
                </c:pt>
                <c:pt idx="22411">
                  <c:v>17.62200086</c:v>
                </c:pt>
                <c:pt idx="22412">
                  <c:v>17.336414319999999</c:v>
                </c:pt>
                <c:pt idx="22413">
                  <c:v>17.007742140000001</c:v>
                </c:pt>
                <c:pt idx="22414">
                  <c:v>16.396621069999998</c:v>
                </c:pt>
                <c:pt idx="22415">
                  <c:v>15.602971399999999</c:v>
                </c:pt>
                <c:pt idx="22416">
                  <c:v>16.20567028</c:v>
                </c:pt>
                <c:pt idx="22417">
                  <c:v>17.19530344</c:v>
                </c:pt>
                <c:pt idx="22418">
                  <c:v>18.184579039999999</c:v>
                </c:pt>
                <c:pt idx="22419">
                  <c:v>18.15643146</c:v>
                </c:pt>
                <c:pt idx="22420">
                  <c:v>16.225153559999999</c:v>
                </c:pt>
                <c:pt idx="22421">
                  <c:v>16.918060950000001</c:v>
                </c:pt>
                <c:pt idx="22422">
                  <c:v>17.268584929999999</c:v>
                </c:pt>
                <c:pt idx="22423">
                  <c:v>17.565623970000001</c:v>
                </c:pt>
                <c:pt idx="22424">
                  <c:v>18.30385446</c:v>
                </c:pt>
                <c:pt idx="22425">
                  <c:v>17.37386463</c:v>
                </c:pt>
                <c:pt idx="22426">
                  <c:v>15.567379669999999</c:v>
                </c:pt>
                <c:pt idx="22427">
                  <c:v>15.16822848</c:v>
                </c:pt>
                <c:pt idx="22428">
                  <c:v>14.83362462</c:v>
                </c:pt>
                <c:pt idx="22429">
                  <c:v>14.953080290000001</c:v>
                </c:pt>
                <c:pt idx="22430">
                  <c:v>15.50035214</c:v>
                </c:pt>
                <c:pt idx="22431">
                  <c:v>15.640279830000001</c:v>
                </c:pt>
                <c:pt idx="22432">
                  <c:v>15.89674276</c:v>
                </c:pt>
                <c:pt idx="22433">
                  <c:v>15.69314342</c:v>
                </c:pt>
                <c:pt idx="22434">
                  <c:v>14.004705270000001</c:v>
                </c:pt>
                <c:pt idx="22435">
                  <c:v>12.93063579</c:v>
                </c:pt>
                <c:pt idx="22436">
                  <c:v>12.673121070000001</c:v>
                </c:pt>
                <c:pt idx="22437">
                  <c:v>13.03037761</c:v>
                </c:pt>
                <c:pt idx="22438">
                  <c:v>13.19366325</c:v>
                </c:pt>
                <c:pt idx="22439">
                  <c:v>13.255534279999999</c:v>
                </c:pt>
                <c:pt idx="22440">
                  <c:v>13.379481759999999</c:v>
                </c:pt>
                <c:pt idx="22441">
                  <c:v>13.819913379999999</c:v>
                </c:pt>
                <c:pt idx="22442">
                  <c:v>13.93389468</c:v>
                </c:pt>
                <c:pt idx="22443">
                  <c:v>14.895105559999999</c:v>
                </c:pt>
                <c:pt idx="22444">
                  <c:v>15.941478010000001</c:v>
                </c:pt>
                <c:pt idx="22445">
                  <c:v>16.13113053</c:v>
                </c:pt>
                <c:pt idx="22446">
                  <c:v>15.97297856</c:v>
                </c:pt>
                <c:pt idx="22447">
                  <c:v>16.177495669999999</c:v>
                </c:pt>
                <c:pt idx="22448">
                  <c:v>17.747587759999998</c:v>
                </c:pt>
                <c:pt idx="22449">
                  <c:v>18.591102079999999</c:v>
                </c:pt>
                <c:pt idx="22450">
                  <c:v>18.71377566</c:v>
                </c:pt>
                <c:pt idx="22451">
                  <c:v>18.450180490000001</c:v>
                </c:pt>
                <c:pt idx="22452">
                  <c:v>18.851201669999998</c:v>
                </c:pt>
                <c:pt idx="22453">
                  <c:v>19.060153020000001</c:v>
                </c:pt>
                <c:pt idx="22454">
                  <c:v>19.23313842</c:v>
                </c:pt>
                <c:pt idx="22455">
                  <c:v>19.02742486</c:v>
                </c:pt>
                <c:pt idx="22456">
                  <c:v>18.377550759999998</c:v>
                </c:pt>
                <c:pt idx="22457">
                  <c:v>17.687808919999998</c:v>
                </c:pt>
                <c:pt idx="22458">
                  <c:v>16.155063269999999</c:v>
                </c:pt>
                <c:pt idx="22459">
                  <c:v>14.60691521</c:v>
                </c:pt>
                <c:pt idx="22460">
                  <c:v>13.34943296</c:v>
                </c:pt>
                <c:pt idx="22461">
                  <c:v>12.320118219999999</c:v>
                </c:pt>
                <c:pt idx="22462">
                  <c:v>12.900735360000001</c:v>
                </c:pt>
                <c:pt idx="22463">
                  <c:v>13.805102209999999</c:v>
                </c:pt>
                <c:pt idx="22464">
                  <c:v>13.02852961</c:v>
                </c:pt>
                <c:pt idx="22465">
                  <c:v>11.962771030000001</c:v>
                </c:pt>
                <c:pt idx="22466">
                  <c:v>12.14308924</c:v>
                </c:pt>
                <c:pt idx="22467">
                  <c:v>11.51469286</c:v>
                </c:pt>
                <c:pt idx="22468">
                  <c:v>11.498922930000001</c:v>
                </c:pt>
                <c:pt idx="22469">
                  <c:v>11.30163537</c:v>
                </c:pt>
                <c:pt idx="22470">
                  <c:v>12.14162569</c:v>
                </c:pt>
                <c:pt idx="22471">
                  <c:v>12.6483952</c:v>
                </c:pt>
                <c:pt idx="22472">
                  <c:v>12.940158520000001</c:v>
                </c:pt>
                <c:pt idx="22473">
                  <c:v>13.50974182</c:v>
                </c:pt>
                <c:pt idx="22474">
                  <c:v>13.607337709999999</c:v>
                </c:pt>
                <c:pt idx="22475">
                  <c:v>13.89088359</c:v>
                </c:pt>
                <c:pt idx="22476">
                  <c:v>14.71742285</c:v>
                </c:pt>
                <c:pt idx="22477">
                  <c:v>15.04636795</c:v>
                </c:pt>
                <c:pt idx="22478">
                  <c:v>14.55621041</c:v>
                </c:pt>
                <c:pt idx="22479">
                  <c:v>14.500194520000001</c:v>
                </c:pt>
                <c:pt idx="22480">
                  <c:v>14.540222139999999</c:v>
                </c:pt>
                <c:pt idx="22481">
                  <c:v>14.516087300000001</c:v>
                </c:pt>
                <c:pt idx="22482">
                  <c:v>14.577612500000001</c:v>
                </c:pt>
                <c:pt idx="22483">
                  <c:v>14.44204225</c:v>
                </c:pt>
                <c:pt idx="22484">
                  <c:v>14.62361106</c:v>
                </c:pt>
                <c:pt idx="22485">
                  <c:v>14.694609639999999</c:v>
                </c:pt>
                <c:pt idx="22486">
                  <c:v>14.61998256</c:v>
                </c:pt>
                <c:pt idx="22487">
                  <c:v>14.34599373</c:v>
                </c:pt>
                <c:pt idx="22488">
                  <c:v>14.272118089999999</c:v>
                </c:pt>
                <c:pt idx="22489">
                  <c:v>14.23565992</c:v>
                </c:pt>
                <c:pt idx="22490">
                  <c:v>14.126617550000001</c:v>
                </c:pt>
                <c:pt idx="22491">
                  <c:v>14.258035189999999</c:v>
                </c:pt>
                <c:pt idx="22492">
                  <c:v>14.250443020000001</c:v>
                </c:pt>
                <c:pt idx="22493">
                  <c:v>14.389331719999999</c:v>
                </c:pt>
                <c:pt idx="22494">
                  <c:v>14.22182933</c:v>
                </c:pt>
                <c:pt idx="22495">
                  <c:v>14.093451719999999</c:v>
                </c:pt>
                <c:pt idx="22496">
                  <c:v>13.93708958</c:v>
                </c:pt>
                <c:pt idx="22497">
                  <c:v>14.04245266</c:v>
                </c:pt>
                <c:pt idx="22498">
                  <c:v>13.90496746</c:v>
                </c:pt>
                <c:pt idx="22499">
                  <c:v>13.36871691</c:v>
                </c:pt>
                <c:pt idx="22500">
                  <c:v>13.03749794</c:v>
                </c:pt>
                <c:pt idx="22501">
                  <c:v>12.888470760000001</c:v>
                </c:pt>
                <c:pt idx="22502">
                  <c:v>12.78235712</c:v>
                </c:pt>
                <c:pt idx="22503">
                  <c:v>12.98312076</c:v>
                </c:pt>
                <c:pt idx="22504">
                  <c:v>13.753401050000001</c:v>
                </c:pt>
                <c:pt idx="22505">
                  <c:v>13.9719319</c:v>
                </c:pt>
                <c:pt idx="22506">
                  <c:v>14.34639395</c:v>
                </c:pt>
                <c:pt idx="22507">
                  <c:v>13.9867542</c:v>
                </c:pt>
                <c:pt idx="22508">
                  <c:v>13.58552092</c:v>
                </c:pt>
                <c:pt idx="22509">
                  <c:v>12.68441056</c:v>
                </c:pt>
                <c:pt idx="22510">
                  <c:v>12.574923979999999</c:v>
                </c:pt>
                <c:pt idx="22511">
                  <c:v>12.647048529999999</c:v>
                </c:pt>
                <c:pt idx="22512">
                  <c:v>12.49085975</c:v>
                </c:pt>
                <c:pt idx="22513">
                  <c:v>12.372734830000001</c:v>
                </c:pt>
                <c:pt idx="22514">
                  <c:v>12.29574056</c:v>
                </c:pt>
                <c:pt idx="22515">
                  <c:v>12.051215210000001</c:v>
                </c:pt>
                <c:pt idx="22516">
                  <c:v>11.994757959999999</c:v>
                </c:pt>
                <c:pt idx="22517">
                  <c:v>12.315650720000001</c:v>
                </c:pt>
                <c:pt idx="22518">
                  <c:v>12.366948649999999</c:v>
                </c:pt>
                <c:pt idx="22519">
                  <c:v>12.44237141</c:v>
                </c:pt>
                <c:pt idx="22520">
                  <c:v>12.333668060000001</c:v>
                </c:pt>
                <c:pt idx="22521">
                  <c:v>11.494419799999999</c:v>
                </c:pt>
                <c:pt idx="22522">
                  <c:v>11.37673822</c:v>
                </c:pt>
                <c:pt idx="22523">
                  <c:v>11.577512779999999</c:v>
                </c:pt>
                <c:pt idx="22524">
                  <c:v>11.074745350000001</c:v>
                </c:pt>
                <c:pt idx="22525">
                  <c:v>10.70125035</c:v>
                </c:pt>
                <c:pt idx="22526">
                  <c:v>11.10188776</c:v>
                </c:pt>
                <c:pt idx="22527">
                  <c:v>11.27634563</c:v>
                </c:pt>
                <c:pt idx="22528">
                  <c:v>11.52428911</c:v>
                </c:pt>
                <c:pt idx="22529">
                  <c:v>11.99883275</c:v>
                </c:pt>
                <c:pt idx="22530">
                  <c:v>12.775236659999999</c:v>
                </c:pt>
                <c:pt idx="22531">
                  <c:v>12.733490720000001</c:v>
                </c:pt>
                <c:pt idx="22532">
                  <c:v>12.2097862</c:v>
                </c:pt>
                <c:pt idx="22533">
                  <c:v>11.75386501</c:v>
                </c:pt>
                <c:pt idx="22534">
                  <c:v>11.77487269</c:v>
                </c:pt>
                <c:pt idx="22535">
                  <c:v>11.469230489999999</c:v>
                </c:pt>
                <c:pt idx="22536">
                  <c:v>11.469596709999999</c:v>
                </c:pt>
                <c:pt idx="22537">
                  <c:v>11.054934250000001</c:v>
                </c:pt>
                <c:pt idx="22538">
                  <c:v>10.49832496</c:v>
                </c:pt>
                <c:pt idx="22539">
                  <c:v>10.03954427</c:v>
                </c:pt>
                <c:pt idx="22540">
                  <c:v>9.9784201130000003</c:v>
                </c:pt>
                <c:pt idx="22541">
                  <c:v>9.9246093119999994</c:v>
                </c:pt>
                <c:pt idx="22542">
                  <c:v>9.8642560180000007</c:v>
                </c:pt>
                <c:pt idx="22543">
                  <c:v>9.7938368310000001</c:v>
                </c:pt>
                <c:pt idx="22544">
                  <c:v>9.99609886</c:v>
                </c:pt>
                <c:pt idx="22545">
                  <c:v>9.7704870120000002</c:v>
                </c:pt>
                <c:pt idx="22546">
                  <c:v>9.0345478739999994</c:v>
                </c:pt>
                <c:pt idx="22547">
                  <c:v>8.8764442680000002</c:v>
                </c:pt>
                <c:pt idx="22548">
                  <c:v>9.1090518609999993</c:v>
                </c:pt>
                <c:pt idx="22549">
                  <c:v>9.1470010750000004</c:v>
                </c:pt>
                <c:pt idx="22550">
                  <c:v>8.2775632170000009</c:v>
                </c:pt>
                <c:pt idx="22551">
                  <c:v>9.2268783469999995</c:v>
                </c:pt>
                <c:pt idx="22552">
                  <c:v>9.305946981</c:v>
                </c:pt>
                <c:pt idx="22553">
                  <c:v>9.5687901760000003</c:v>
                </c:pt>
                <c:pt idx="22554">
                  <c:v>8.5163834989999998</c:v>
                </c:pt>
                <c:pt idx="22555">
                  <c:v>7.6990011789999997</c:v>
                </c:pt>
                <c:pt idx="22556">
                  <c:v>7.9001910909999999</c:v>
                </c:pt>
                <c:pt idx="22557">
                  <c:v>7.9170676240000004</c:v>
                </c:pt>
                <c:pt idx="22558">
                  <c:v>7.2661233779999996</c:v>
                </c:pt>
                <c:pt idx="22559">
                  <c:v>7.1510215349999999</c:v>
                </c:pt>
                <c:pt idx="22560">
                  <c:v>7.1442144140000003</c:v>
                </c:pt>
                <c:pt idx="22561">
                  <c:v>7.3291094640000001</c:v>
                </c:pt>
                <c:pt idx="22562">
                  <c:v>7.3666425430000002</c:v>
                </c:pt>
                <c:pt idx="22563">
                  <c:v>7.8566863199999997</c:v>
                </c:pt>
                <c:pt idx="22564">
                  <c:v>7.583493561</c:v>
                </c:pt>
                <c:pt idx="22565">
                  <c:v>7.5650494999999998</c:v>
                </c:pt>
                <c:pt idx="22566">
                  <c:v>7.4627287730000003</c:v>
                </c:pt>
                <c:pt idx="22567">
                  <c:v>7.3431169059999997</c:v>
                </c:pt>
                <c:pt idx="22568">
                  <c:v>7.3164578929999999</c:v>
                </c:pt>
                <c:pt idx="22569">
                  <c:v>7.2742439169999997</c:v>
                </c:pt>
                <c:pt idx="22570">
                  <c:v>7.2019010339999996</c:v>
                </c:pt>
                <c:pt idx="22571">
                  <c:v>7.176342902</c:v>
                </c:pt>
                <c:pt idx="22572">
                  <c:v>7.1373756239999997</c:v>
                </c:pt>
                <c:pt idx="22573">
                  <c:v>7.1046835509999999</c:v>
                </c:pt>
                <c:pt idx="22574">
                  <c:v>7.0481177099999996</c:v>
                </c:pt>
                <c:pt idx="22575">
                  <c:v>6.980855655</c:v>
                </c:pt>
                <c:pt idx="22576">
                  <c:v>6.9364095739999998</c:v>
                </c:pt>
                <c:pt idx="22577">
                  <c:v>6.9342521130000003</c:v>
                </c:pt>
                <c:pt idx="22578">
                  <c:v>6.9722292809999997</c:v>
                </c:pt>
                <c:pt idx="22579">
                  <c:v>6.810566992</c:v>
                </c:pt>
                <c:pt idx="22580">
                  <c:v>6.7994832189999999</c:v>
                </c:pt>
                <c:pt idx="22581">
                  <c:v>6.7758524199999997</c:v>
                </c:pt>
                <c:pt idx="22582">
                  <c:v>6.8725307290000002</c:v>
                </c:pt>
                <c:pt idx="22583">
                  <c:v>6.9348044829999997</c:v>
                </c:pt>
                <c:pt idx="22584">
                  <c:v>7.0955805959999996</c:v>
                </c:pt>
                <c:pt idx="22585">
                  <c:v>7.2946755269999999</c:v>
                </c:pt>
                <c:pt idx="22586">
                  <c:v>7.1640448760000002</c:v>
                </c:pt>
                <c:pt idx="22587">
                  <c:v>7.2533009679999996</c:v>
                </c:pt>
                <c:pt idx="22588">
                  <c:v>7.1898371980000002</c:v>
                </c:pt>
                <c:pt idx="22589">
                  <c:v>8.3144095109999991</c:v>
                </c:pt>
                <c:pt idx="22590">
                  <c:v>8.4671528299999999</c:v>
                </c:pt>
                <c:pt idx="22591">
                  <c:v>8.5032962790000006</c:v>
                </c:pt>
                <c:pt idx="22592">
                  <c:v>8.5129386660000002</c:v>
                </c:pt>
                <c:pt idx="22593">
                  <c:v>8.7009712009999998</c:v>
                </c:pt>
                <c:pt idx="22594">
                  <c:v>8.880714717</c:v>
                </c:pt>
                <c:pt idx="22595">
                  <c:v>9.0837756620000008</c:v>
                </c:pt>
                <c:pt idx="22596">
                  <c:v>9.2175241690000007</c:v>
                </c:pt>
                <c:pt idx="22597">
                  <c:v>9.3657028679999996</c:v>
                </c:pt>
                <c:pt idx="22598">
                  <c:v>9.4349453949999997</c:v>
                </c:pt>
                <c:pt idx="22599">
                  <c:v>8.9978333310000007</c:v>
                </c:pt>
                <c:pt idx="22600">
                  <c:v>7.964061171</c:v>
                </c:pt>
                <c:pt idx="22601">
                  <c:v>8.1268481910000006</c:v>
                </c:pt>
                <c:pt idx="22602">
                  <c:v>8.2954325499999992</c:v>
                </c:pt>
                <c:pt idx="22603">
                  <c:v>8.2278905800000004</c:v>
                </c:pt>
                <c:pt idx="22604">
                  <c:v>8.2878490720000002</c:v>
                </c:pt>
                <c:pt idx="22605">
                  <c:v>7.8781261049999998</c:v>
                </c:pt>
                <c:pt idx="22606">
                  <c:v>7.5204087680000002</c:v>
                </c:pt>
                <c:pt idx="22607">
                  <c:v>7.4640513830000002</c:v>
                </c:pt>
                <c:pt idx="22608">
                  <c:v>7.4909215849999997</c:v>
                </c:pt>
                <c:pt idx="22609">
                  <c:v>7.589142024</c:v>
                </c:pt>
                <c:pt idx="22610">
                  <c:v>7.4555183539999996</c:v>
                </c:pt>
                <c:pt idx="22611">
                  <c:v>7.7663148169999996</c:v>
                </c:pt>
                <c:pt idx="22612">
                  <c:v>7.6950785609999999</c:v>
                </c:pt>
                <c:pt idx="22613">
                  <c:v>7.7120471930000001</c:v>
                </c:pt>
                <c:pt idx="22614">
                  <c:v>7.938891141</c:v>
                </c:pt>
                <c:pt idx="22615">
                  <c:v>8.0008813770000007</c:v>
                </c:pt>
                <c:pt idx="22616">
                  <c:v>8.09318895</c:v>
                </c:pt>
                <c:pt idx="22617">
                  <c:v>8.0898477490000005</c:v>
                </c:pt>
                <c:pt idx="22618">
                  <c:v>7.9982596470000002</c:v>
                </c:pt>
                <c:pt idx="22619">
                  <c:v>7.893153002</c:v>
                </c:pt>
                <c:pt idx="22620">
                  <c:v>7.8797185430000001</c:v>
                </c:pt>
                <c:pt idx="22621">
                  <c:v>6.9791732910000004</c:v>
                </c:pt>
                <c:pt idx="22622">
                  <c:v>6.42063132</c:v>
                </c:pt>
                <c:pt idx="22623">
                  <c:v>6.3200776120000004</c:v>
                </c:pt>
                <c:pt idx="22624">
                  <c:v>6.2668664989999998</c:v>
                </c:pt>
                <c:pt idx="22625">
                  <c:v>6.2317545699999997</c:v>
                </c:pt>
                <c:pt idx="22626">
                  <c:v>6.3987633590000002</c:v>
                </c:pt>
                <c:pt idx="22627">
                  <c:v>6.4703908329999997</c:v>
                </c:pt>
                <c:pt idx="22628">
                  <c:v>6.581915135</c:v>
                </c:pt>
                <c:pt idx="22629">
                  <c:v>6.5983887470000004</c:v>
                </c:pt>
                <c:pt idx="22630">
                  <c:v>6.6667430359999997</c:v>
                </c:pt>
                <c:pt idx="22631">
                  <c:v>6.7701410380000002</c:v>
                </c:pt>
                <c:pt idx="22632">
                  <c:v>6.7974865879999999</c:v>
                </c:pt>
                <c:pt idx="22633">
                  <c:v>6.8296509429999999</c:v>
                </c:pt>
                <c:pt idx="22634">
                  <c:v>6.8665563089999999</c:v>
                </c:pt>
                <c:pt idx="22635">
                  <c:v>6.9616880730000004</c:v>
                </c:pt>
                <c:pt idx="22636">
                  <c:v>7.0376925080000001</c:v>
                </c:pt>
                <c:pt idx="22637">
                  <c:v>6.8535695859999999</c:v>
                </c:pt>
                <c:pt idx="22638">
                  <c:v>6.7192727559999996</c:v>
                </c:pt>
                <c:pt idx="22639">
                  <c:v>6.7241027539999996</c:v>
                </c:pt>
                <c:pt idx="22640">
                  <c:v>6.6895735309999997</c:v>
                </c:pt>
                <c:pt idx="22641">
                  <c:v>6.5590391759999997</c:v>
                </c:pt>
                <c:pt idx="22642">
                  <c:v>6.6591511739999998</c:v>
                </c:pt>
                <c:pt idx="22643">
                  <c:v>6.6375248889999998</c:v>
                </c:pt>
                <c:pt idx="22644">
                  <c:v>6.6192197799999999</c:v>
                </c:pt>
                <c:pt idx="22645">
                  <c:v>6.7522071229999998</c:v>
                </c:pt>
                <c:pt idx="22646">
                  <c:v>6.7782045499999999</c:v>
                </c:pt>
                <c:pt idx="22647">
                  <c:v>6.5323220009999998</c:v>
                </c:pt>
                <c:pt idx="22648">
                  <c:v>6.5897251219999999</c:v>
                </c:pt>
                <c:pt idx="22649">
                  <c:v>6.7606134009999996</c:v>
                </c:pt>
                <c:pt idx="22650">
                  <c:v>7.0696517080000003</c:v>
                </c:pt>
                <c:pt idx="22651">
                  <c:v>6.751362716</c:v>
                </c:pt>
                <c:pt idx="22652">
                  <c:v>6.5655266460000004</c:v>
                </c:pt>
                <c:pt idx="22653">
                  <c:v>6.4633593429999996</c:v>
                </c:pt>
                <c:pt idx="22654">
                  <c:v>6.3489177879999996</c:v>
                </c:pt>
                <c:pt idx="22655">
                  <c:v>6.3606488729999997</c:v>
                </c:pt>
                <c:pt idx="22656">
                  <c:v>6.3339439259999999</c:v>
                </c:pt>
                <c:pt idx="22657">
                  <c:v>6.1305668469999999</c:v>
                </c:pt>
                <c:pt idx="22658">
                  <c:v>6.1200235129999996</c:v>
                </c:pt>
                <c:pt idx="22659">
                  <c:v>6.029242494</c:v>
                </c:pt>
                <c:pt idx="22660">
                  <c:v>6.057691954</c:v>
                </c:pt>
                <c:pt idx="22661">
                  <c:v>6.4058434179999999</c:v>
                </c:pt>
                <c:pt idx="22662">
                  <c:v>6.3584713969999997</c:v>
                </c:pt>
                <c:pt idx="22663">
                  <c:v>6.4031870719999997</c:v>
                </c:pt>
                <c:pt idx="22664">
                  <c:v>6.3811068840000003</c:v>
                </c:pt>
                <c:pt idx="22665">
                  <c:v>6.2898586740000004</c:v>
                </c:pt>
                <c:pt idx="22666">
                  <c:v>6.2860235769999999</c:v>
                </c:pt>
                <c:pt idx="22667">
                  <c:v>6.248347978</c:v>
                </c:pt>
                <c:pt idx="22668">
                  <c:v>6.1294407590000004</c:v>
                </c:pt>
                <c:pt idx="22669">
                  <c:v>6.050899426</c:v>
                </c:pt>
                <c:pt idx="22670">
                  <c:v>5.913148509</c:v>
                </c:pt>
                <c:pt idx="22671">
                  <c:v>5.8054383280000001</c:v>
                </c:pt>
                <c:pt idx="22672">
                  <c:v>5.7392690589999997</c:v>
                </c:pt>
                <c:pt idx="22673">
                  <c:v>5.8074110729999999</c:v>
                </c:pt>
                <c:pt idx="22674">
                  <c:v>5.8998898310000003</c:v>
                </c:pt>
                <c:pt idx="22675">
                  <c:v>5.8990368770000003</c:v>
                </c:pt>
                <c:pt idx="22676">
                  <c:v>5.9160408120000003</c:v>
                </c:pt>
                <c:pt idx="22677">
                  <c:v>5.9474311059999998</c:v>
                </c:pt>
                <c:pt idx="22678">
                  <c:v>5.9575221850000002</c:v>
                </c:pt>
                <c:pt idx="22679">
                  <c:v>5.926374772</c:v>
                </c:pt>
                <c:pt idx="22680">
                  <c:v>5.976308511</c:v>
                </c:pt>
                <c:pt idx="22681">
                  <c:v>5.9662273260000003</c:v>
                </c:pt>
                <c:pt idx="22682">
                  <c:v>5.9648381199999996</c:v>
                </c:pt>
                <c:pt idx="22683">
                  <c:v>5.9522034660000003</c:v>
                </c:pt>
                <c:pt idx="22684">
                  <c:v>5.9416125769999999</c:v>
                </c:pt>
                <c:pt idx="22685">
                  <c:v>6.135136556</c:v>
                </c:pt>
                <c:pt idx="22686">
                  <c:v>6.2523630639999999</c:v>
                </c:pt>
                <c:pt idx="22687">
                  <c:v>6.3118385830000001</c:v>
                </c:pt>
                <c:pt idx="22688">
                  <c:v>6.3565243880000004</c:v>
                </c:pt>
                <c:pt idx="22689">
                  <c:v>6.318907802</c:v>
                </c:pt>
                <c:pt idx="22690">
                  <c:v>6.3728977330000003</c:v>
                </c:pt>
                <c:pt idx="22691">
                  <c:v>6.3428974289999998</c:v>
                </c:pt>
                <c:pt idx="22692">
                  <c:v>6.4117242360000004</c:v>
                </c:pt>
                <c:pt idx="22693">
                  <c:v>6.8998108550000001</c:v>
                </c:pt>
                <c:pt idx="22694">
                  <c:v>7.9458978450000002</c:v>
                </c:pt>
                <c:pt idx="22695">
                  <c:v>6.8932170130000001</c:v>
                </c:pt>
                <c:pt idx="22696">
                  <c:v>6.8631692649999998</c:v>
                </c:pt>
                <c:pt idx="22697">
                  <c:v>6.8743843419999999</c:v>
                </c:pt>
                <c:pt idx="22698">
                  <c:v>6.8228000529999999</c:v>
                </c:pt>
                <c:pt idx="22699">
                  <c:v>6.6947156110000003</c:v>
                </c:pt>
                <c:pt idx="22700">
                  <c:v>6.620037129</c:v>
                </c:pt>
                <c:pt idx="22701">
                  <c:v>6.4675334400000004</c:v>
                </c:pt>
                <c:pt idx="22702">
                  <c:v>6.3958558759999997</c:v>
                </c:pt>
                <c:pt idx="22703">
                  <c:v>6.4061031369999997</c:v>
                </c:pt>
                <c:pt idx="22704">
                  <c:v>6.4123773829999999</c:v>
                </c:pt>
                <c:pt idx="22705">
                  <c:v>6.4492804890000004</c:v>
                </c:pt>
                <c:pt idx="22706">
                  <c:v>6.5348499909999997</c:v>
                </c:pt>
                <c:pt idx="22707">
                  <c:v>6.5841660170000003</c:v>
                </c:pt>
                <c:pt idx="22708">
                  <c:v>6.6861755479999996</c:v>
                </c:pt>
                <c:pt idx="22709">
                  <c:v>6.6982270279999998</c:v>
                </c:pt>
                <c:pt idx="22710">
                  <c:v>6.7556007999999999</c:v>
                </c:pt>
                <c:pt idx="22711">
                  <c:v>6.6846369279999998</c:v>
                </c:pt>
                <c:pt idx="22712">
                  <c:v>6.6588954449999997</c:v>
                </c:pt>
                <c:pt idx="22713">
                  <c:v>6.5240218140000001</c:v>
                </c:pt>
                <c:pt idx="22714">
                  <c:v>6.5605295530000003</c:v>
                </c:pt>
                <c:pt idx="22715">
                  <c:v>6.5912339869999998</c:v>
                </c:pt>
                <c:pt idx="22716">
                  <c:v>6.8334433890000001</c:v>
                </c:pt>
                <c:pt idx="22717">
                  <c:v>7.0027078779999998</c:v>
                </c:pt>
                <c:pt idx="22718">
                  <c:v>6.873806911</c:v>
                </c:pt>
                <c:pt idx="22719">
                  <c:v>6.5856148890000004</c:v>
                </c:pt>
                <c:pt idx="22720">
                  <c:v>6.3402575749999999</c:v>
                </c:pt>
                <c:pt idx="22721">
                  <c:v>6.3602013980000001</c:v>
                </c:pt>
                <c:pt idx="22722">
                  <c:v>6.612754582</c:v>
                </c:pt>
                <c:pt idx="22723">
                  <c:v>6.6588036280000003</c:v>
                </c:pt>
                <c:pt idx="22724">
                  <c:v>6.6168633229999996</c:v>
                </c:pt>
                <c:pt idx="22725">
                  <c:v>6.6264614860000002</c:v>
                </c:pt>
                <c:pt idx="22726">
                  <c:v>6.7351000799999996</c:v>
                </c:pt>
                <c:pt idx="22727">
                  <c:v>6.72249389</c:v>
                </c:pt>
                <c:pt idx="22728">
                  <c:v>6.6706827610000001</c:v>
                </c:pt>
                <c:pt idx="22729">
                  <c:v>6.6582596560000002</c:v>
                </c:pt>
                <c:pt idx="22730">
                  <c:v>6.6074209819999998</c:v>
                </c:pt>
                <c:pt idx="22731">
                  <c:v>6.7981874080000004</c:v>
                </c:pt>
                <c:pt idx="22732">
                  <c:v>6.8019202200000004</c:v>
                </c:pt>
                <c:pt idx="22733">
                  <c:v>6.8135848550000002</c:v>
                </c:pt>
                <c:pt idx="22734">
                  <c:v>6.840299849</c:v>
                </c:pt>
                <c:pt idx="22735">
                  <c:v>6.7350549629999996</c:v>
                </c:pt>
                <c:pt idx="22736">
                  <c:v>6.45914872</c:v>
                </c:pt>
                <c:pt idx="22737">
                  <c:v>6.5771865070000004</c:v>
                </c:pt>
                <c:pt idx="22738">
                  <c:v>6.6686199960000003</c:v>
                </c:pt>
                <c:pt idx="22739">
                  <c:v>6.8106211119999998</c:v>
                </c:pt>
                <c:pt idx="22740">
                  <c:v>6.8635514390000001</c:v>
                </c:pt>
                <c:pt idx="22741">
                  <c:v>6.8290442730000001</c:v>
                </c:pt>
                <c:pt idx="22742">
                  <c:v>6.9482630140000001</c:v>
                </c:pt>
                <c:pt idx="22743">
                  <c:v>9.5157413819999999</c:v>
                </c:pt>
                <c:pt idx="22744">
                  <c:v>7.5864132059999996</c:v>
                </c:pt>
                <c:pt idx="22745">
                  <c:v>7.5067396569999998</c:v>
                </c:pt>
                <c:pt idx="22746">
                  <c:v>7.5205759700000003</c:v>
                </c:pt>
                <c:pt idx="22747">
                  <c:v>7.3285008300000003</c:v>
                </c:pt>
                <c:pt idx="22748">
                  <c:v>7.0379354129999996</c:v>
                </c:pt>
                <c:pt idx="22749">
                  <c:v>6.9115898250000001</c:v>
                </c:pt>
                <c:pt idx="22750">
                  <c:v>6.8167966690000004</c:v>
                </c:pt>
                <c:pt idx="22751">
                  <c:v>6.7519066060000004</c:v>
                </c:pt>
                <c:pt idx="22752">
                  <c:v>6.7432294749999997</c:v>
                </c:pt>
                <c:pt idx="22753">
                  <c:v>6.1348140359999999</c:v>
                </c:pt>
                <c:pt idx="22754">
                  <c:v>5.6876514939999998</c:v>
                </c:pt>
                <c:pt idx="22755">
                  <c:v>5.5058892999999998</c:v>
                </c:pt>
                <c:pt idx="22756">
                  <c:v>5.3141635709999999</c:v>
                </c:pt>
                <c:pt idx="22757">
                  <c:v>5.2054786000000002</c:v>
                </c:pt>
                <c:pt idx="22758">
                  <c:v>4.9940699540000004</c:v>
                </c:pt>
                <c:pt idx="22759">
                  <c:v>5.1118937610000001</c:v>
                </c:pt>
                <c:pt idx="22760">
                  <c:v>5.1002002290000004</c:v>
                </c:pt>
                <c:pt idx="22761">
                  <c:v>4.902416702</c:v>
                </c:pt>
                <c:pt idx="22762">
                  <c:v>4.9024261979999997</c:v>
                </c:pt>
                <c:pt idx="22763">
                  <c:v>4.8821603939999996</c:v>
                </c:pt>
                <c:pt idx="22764">
                  <c:v>4.9452294820000002</c:v>
                </c:pt>
                <c:pt idx="22765">
                  <c:v>4.9495969500000001</c:v>
                </c:pt>
                <c:pt idx="22766">
                  <c:v>5.0294402729999996</c:v>
                </c:pt>
                <c:pt idx="22767">
                  <c:v>5.0912051460000001</c:v>
                </c:pt>
                <c:pt idx="22768">
                  <c:v>5.1210683460000004</c:v>
                </c:pt>
                <c:pt idx="22769">
                  <c:v>5.1784129480000001</c:v>
                </c:pt>
                <c:pt idx="22770">
                  <c:v>5.3144390049999997</c:v>
                </c:pt>
                <c:pt idx="22771">
                  <c:v>5.4475486630000001</c:v>
                </c:pt>
                <c:pt idx="22772">
                  <c:v>5.5180424529999996</c:v>
                </c:pt>
                <c:pt idx="22773">
                  <c:v>5.4825688509999999</c:v>
                </c:pt>
                <c:pt idx="22774">
                  <c:v>5.420752899</c:v>
                </c:pt>
                <c:pt idx="22775">
                  <c:v>5.3759135240000004</c:v>
                </c:pt>
                <c:pt idx="22776">
                  <c:v>5.3253510110000004</c:v>
                </c:pt>
                <c:pt idx="22777">
                  <c:v>5.2951561749999998</c:v>
                </c:pt>
                <c:pt idx="22778">
                  <c:v>5.2737744590000002</c:v>
                </c:pt>
                <c:pt idx="22779">
                  <c:v>5.2562065909999998</c:v>
                </c:pt>
                <c:pt idx="22780">
                  <c:v>5.3312722069999996</c:v>
                </c:pt>
                <c:pt idx="22781">
                  <c:v>5.3455331140000002</c:v>
                </c:pt>
                <c:pt idx="22782">
                  <c:v>5.4387165919999996</c:v>
                </c:pt>
                <c:pt idx="22783">
                  <c:v>5.2922940059999997</c:v>
                </c:pt>
                <c:pt idx="22784">
                  <c:v>5.359110469</c:v>
                </c:pt>
                <c:pt idx="22785">
                  <c:v>5.4472507300000004</c:v>
                </c:pt>
                <c:pt idx="22786">
                  <c:v>5.526360607</c:v>
                </c:pt>
                <c:pt idx="22787">
                  <c:v>5.424094255</c:v>
                </c:pt>
                <c:pt idx="22788">
                  <c:v>5.3678067079999998</c:v>
                </c:pt>
                <c:pt idx="22789">
                  <c:v>5.3559190079999999</c:v>
                </c:pt>
                <c:pt idx="22790">
                  <c:v>5.4481892839999997</c:v>
                </c:pt>
                <c:pt idx="22791">
                  <c:v>5.4545757459999997</c:v>
                </c:pt>
                <c:pt idx="22792">
                  <c:v>5.4965511359999999</c:v>
                </c:pt>
                <c:pt idx="22793">
                  <c:v>5.5343050910000002</c:v>
                </c:pt>
                <c:pt idx="22794">
                  <c:v>5.5502710369999999</c:v>
                </c:pt>
                <c:pt idx="22795">
                  <c:v>5.5979027669999999</c:v>
                </c:pt>
                <c:pt idx="22796">
                  <c:v>5.5698350469999998</c:v>
                </c:pt>
                <c:pt idx="22797">
                  <c:v>5.6013045510000001</c:v>
                </c:pt>
                <c:pt idx="22798">
                  <c:v>5.6825071410000003</c:v>
                </c:pt>
                <c:pt idx="22799">
                  <c:v>5.7464996900000003</c:v>
                </c:pt>
                <c:pt idx="22800">
                  <c:v>5.8414153070000001</c:v>
                </c:pt>
                <c:pt idx="22801">
                  <c:v>5.8674900020000003</c:v>
                </c:pt>
                <c:pt idx="22802">
                  <c:v>5.8440288929999999</c:v>
                </c:pt>
                <c:pt idx="22803">
                  <c:v>5.7896323269999996</c:v>
                </c:pt>
                <c:pt idx="22804">
                  <c:v>5.7957630570000003</c:v>
                </c:pt>
                <c:pt idx="22805">
                  <c:v>5.7980023320000003</c:v>
                </c:pt>
                <c:pt idx="22806">
                  <c:v>5.9294925699999999</c:v>
                </c:pt>
                <c:pt idx="22807">
                  <c:v>5.9635051959999998</c:v>
                </c:pt>
                <c:pt idx="22808">
                  <c:v>5.8319484619999997</c:v>
                </c:pt>
                <c:pt idx="22809">
                  <c:v>5.7301959159999996</c:v>
                </c:pt>
                <c:pt idx="22810">
                  <c:v>5.6015718369999998</c:v>
                </c:pt>
                <c:pt idx="22811">
                  <c:v>5.6383434640000001</c:v>
                </c:pt>
                <c:pt idx="22812">
                  <c:v>5.6429774520000002</c:v>
                </c:pt>
                <c:pt idx="22813">
                  <c:v>5.6370068470000003</c:v>
                </c:pt>
                <c:pt idx="22814">
                  <c:v>5.7487212039999998</c:v>
                </c:pt>
                <c:pt idx="22815">
                  <c:v>5.7292858080000002</c:v>
                </c:pt>
                <c:pt idx="22816">
                  <c:v>5.7868228159999999</c:v>
                </c:pt>
                <c:pt idx="22817">
                  <c:v>6.3853704520000001</c:v>
                </c:pt>
                <c:pt idx="22818">
                  <c:v>7.0578123379999997</c:v>
                </c:pt>
                <c:pt idx="22819">
                  <c:v>7.7502645179999998</c:v>
                </c:pt>
                <c:pt idx="22820">
                  <c:v>8.5056235830000002</c:v>
                </c:pt>
                <c:pt idx="22821">
                  <c:v>8.2517867309999993</c:v>
                </c:pt>
                <c:pt idx="22822">
                  <c:v>8.1373940069999993</c:v>
                </c:pt>
                <c:pt idx="22823">
                  <c:v>8.1382002670000002</c:v>
                </c:pt>
                <c:pt idx="22824">
                  <c:v>8.1543500360000003</c:v>
                </c:pt>
                <c:pt idx="22825">
                  <c:v>8.0184865559999992</c:v>
                </c:pt>
                <c:pt idx="22826">
                  <c:v>7.9660126900000003</c:v>
                </c:pt>
                <c:pt idx="22827">
                  <c:v>7.8747256319999996</c:v>
                </c:pt>
                <c:pt idx="22828">
                  <c:v>7.8571151380000002</c:v>
                </c:pt>
                <c:pt idx="22829">
                  <c:v>7.6981653139999997</c:v>
                </c:pt>
                <c:pt idx="22830">
                  <c:v>7.907836015</c:v>
                </c:pt>
                <c:pt idx="22831">
                  <c:v>7.9744046239999999</c:v>
                </c:pt>
                <c:pt idx="22832">
                  <c:v>8.051810691</c:v>
                </c:pt>
                <c:pt idx="22833">
                  <c:v>8.2322251550000001</c:v>
                </c:pt>
                <c:pt idx="22834">
                  <c:v>8.288915824</c:v>
                </c:pt>
                <c:pt idx="22835">
                  <c:v>8.6359481979999995</c:v>
                </c:pt>
                <c:pt idx="22836">
                  <c:v>9.1574864110000007</c:v>
                </c:pt>
                <c:pt idx="22837">
                  <c:v>9.4410746010000004</c:v>
                </c:pt>
                <c:pt idx="22838">
                  <c:v>9.9886878869999993</c:v>
                </c:pt>
                <c:pt idx="22839">
                  <c:v>12.323789939999999</c:v>
                </c:pt>
                <c:pt idx="22840">
                  <c:v>14.55730335</c:v>
                </c:pt>
                <c:pt idx="22841">
                  <c:v>15.314823199999999</c:v>
                </c:pt>
                <c:pt idx="22842">
                  <c:v>15.951650300000001</c:v>
                </c:pt>
                <c:pt idx="22843">
                  <c:v>16.00761065</c:v>
                </c:pt>
                <c:pt idx="22844">
                  <c:v>15.863231450000001</c:v>
                </c:pt>
                <c:pt idx="22845">
                  <c:v>16.09222424</c:v>
                </c:pt>
                <c:pt idx="22846">
                  <c:v>15.79199818</c:v>
                </c:pt>
                <c:pt idx="22847">
                  <c:v>13.87892882</c:v>
                </c:pt>
                <c:pt idx="22848">
                  <c:v>12.54825761</c:v>
                </c:pt>
                <c:pt idx="22849">
                  <c:v>12.06522388</c:v>
                </c:pt>
                <c:pt idx="22850">
                  <c:v>11.48343693</c:v>
                </c:pt>
                <c:pt idx="22851">
                  <c:v>11.178545570000001</c:v>
                </c:pt>
                <c:pt idx="22852">
                  <c:v>11.25790125</c:v>
                </c:pt>
                <c:pt idx="22853">
                  <c:v>11.868908190000001</c:v>
                </c:pt>
                <c:pt idx="22854">
                  <c:v>12.271082939999999</c:v>
                </c:pt>
                <c:pt idx="22855">
                  <c:v>11.92698158</c:v>
                </c:pt>
                <c:pt idx="22856">
                  <c:v>11.99772557</c:v>
                </c:pt>
                <c:pt idx="22857">
                  <c:v>11.973539260000001</c:v>
                </c:pt>
                <c:pt idx="22858">
                  <c:v>11.59007736</c:v>
                </c:pt>
                <c:pt idx="22859">
                  <c:v>11.408765580000001</c:v>
                </c:pt>
                <c:pt idx="22860">
                  <c:v>11.170623969999999</c:v>
                </c:pt>
                <c:pt idx="22861">
                  <c:v>10.75394223</c:v>
                </c:pt>
                <c:pt idx="22862">
                  <c:v>10.468522399999999</c:v>
                </c:pt>
                <c:pt idx="22863">
                  <c:v>10.135847699999999</c:v>
                </c:pt>
                <c:pt idx="22864">
                  <c:v>9.6969333809999991</c:v>
                </c:pt>
                <c:pt idx="22865">
                  <c:v>9.4197673349999995</c:v>
                </c:pt>
                <c:pt idx="22866">
                  <c:v>9.7436064780000002</c:v>
                </c:pt>
                <c:pt idx="22867">
                  <c:v>11.51600419</c:v>
                </c:pt>
                <c:pt idx="22868">
                  <c:v>11.15049917</c:v>
                </c:pt>
                <c:pt idx="22869">
                  <c:v>11.1532372</c:v>
                </c:pt>
                <c:pt idx="22870">
                  <c:v>11.83829588</c:v>
                </c:pt>
                <c:pt idx="22871">
                  <c:v>12.3320284</c:v>
                </c:pt>
                <c:pt idx="22872">
                  <c:v>13.03118274</c:v>
                </c:pt>
                <c:pt idx="22873">
                  <c:v>13.603730799999999</c:v>
                </c:pt>
                <c:pt idx="22874">
                  <c:v>12.6411719</c:v>
                </c:pt>
                <c:pt idx="22875">
                  <c:v>11.84706239</c:v>
                </c:pt>
                <c:pt idx="22876">
                  <c:v>11.732937440000001</c:v>
                </c:pt>
                <c:pt idx="22877">
                  <c:v>13.58350488</c:v>
                </c:pt>
                <c:pt idx="22878">
                  <c:v>13.72005012</c:v>
                </c:pt>
                <c:pt idx="22879">
                  <c:v>14.25758963</c:v>
                </c:pt>
                <c:pt idx="22880">
                  <c:v>14.334885549999999</c:v>
                </c:pt>
                <c:pt idx="22881">
                  <c:v>13.657569759999999</c:v>
                </c:pt>
                <c:pt idx="22882">
                  <c:v>13.818195469999999</c:v>
                </c:pt>
                <c:pt idx="22883">
                  <c:v>14.368742579999999</c:v>
                </c:pt>
                <c:pt idx="22884">
                  <c:v>14.58779715</c:v>
                </c:pt>
                <c:pt idx="22885">
                  <c:v>13.64019946</c:v>
                </c:pt>
                <c:pt idx="22886">
                  <c:v>12.75412654</c:v>
                </c:pt>
                <c:pt idx="22887">
                  <c:v>11.722121019999999</c:v>
                </c:pt>
                <c:pt idx="22888">
                  <c:v>11.847820929999999</c:v>
                </c:pt>
                <c:pt idx="22889">
                  <c:v>12.416608950000001</c:v>
                </c:pt>
                <c:pt idx="22890">
                  <c:v>12.72939991</c:v>
                </c:pt>
                <c:pt idx="22891">
                  <c:v>12.153537979999999</c:v>
                </c:pt>
                <c:pt idx="22892">
                  <c:v>11.24585016</c:v>
                </c:pt>
                <c:pt idx="22893">
                  <c:v>10.58039235</c:v>
                </c:pt>
                <c:pt idx="22894">
                  <c:v>10.509701570000001</c:v>
                </c:pt>
                <c:pt idx="22895">
                  <c:v>10.513552900000001</c:v>
                </c:pt>
                <c:pt idx="22896">
                  <c:v>9.7547855749999997</c:v>
                </c:pt>
                <c:pt idx="22897">
                  <c:v>9.6620261650000003</c:v>
                </c:pt>
                <c:pt idx="22898">
                  <c:v>10.41793405</c:v>
                </c:pt>
                <c:pt idx="22899">
                  <c:v>10.010248300000001</c:v>
                </c:pt>
                <c:pt idx="22900">
                  <c:v>9.9317623360000002</c:v>
                </c:pt>
                <c:pt idx="22901">
                  <c:v>9.9004228919999999</c:v>
                </c:pt>
                <c:pt idx="22902">
                  <c:v>9.6564555769999991</c:v>
                </c:pt>
                <c:pt idx="22903">
                  <c:v>9.5984875279999997</c:v>
                </c:pt>
                <c:pt idx="22904">
                  <c:v>8.6364333349999995</c:v>
                </c:pt>
                <c:pt idx="22905">
                  <c:v>8.2794444360000004</c:v>
                </c:pt>
                <c:pt idx="22906">
                  <c:v>9.6299351259999995</c:v>
                </c:pt>
                <c:pt idx="22907">
                  <c:v>11.58026308</c:v>
                </c:pt>
                <c:pt idx="22908">
                  <c:v>11.48060662</c:v>
                </c:pt>
                <c:pt idx="22909">
                  <c:v>11.07401013</c:v>
                </c:pt>
                <c:pt idx="22910">
                  <c:v>12.509884749999999</c:v>
                </c:pt>
                <c:pt idx="22911">
                  <c:v>13.522119610000001</c:v>
                </c:pt>
                <c:pt idx="22912">
                  <c:v>12.46832714</c:v>
                </c:pt>
                <c:pt idx="22913">
                  <c:v>10.64506467</c:v>
                </c:pt>
                <c:pt idx="22914">
                  <c:v>10.33513726</c:v>
                </c:pt>
                <c:pt idx="22915">
                  <c:v>11.24417463</c:v>
                </c:pt>
                <c:pt idx="22916">
                  <c:v>11.70029504</c:v>
                </c:pt>
                <c:pt idx="22917">
                  <c:v>11.70652312</c:v>
                </c:pt>
                <c:pt idx="22918">
                  <c:v>12.08176611</c:v>
                </c:pt>
                <c:pt idx="22919">
                  <c:v>12.81419432</c:v>
                </c:pt>
                <c:pt idx="22920">
                  <c:v>14.186475189999999</c:v>
                </c:pt>
                <c:pt idx="22921">
                  <c:v>13.53042265</c:v>
                </c:pt>
                <c:pt idx="22922">
                  <c:v>12.622622120000001</c:v>
                </c:pt>
                <c:pt idx="22923">
                  <c:v>12.33129306</c:v>
                </c:pt>
                <c:pt idx="22924">
                  <c:v>13.19975385</c:v>
                </c:pt>
                <c:pt idx="22925">
                  <c:v>12.662238390000001</c:v>
                </c:pt>
                <c:pt idx="22926">
                  <c:v>13.87397487</c:v>
                </c:pt>
                <c:pt idx="22927">
                  <c:v>15.170895290000001</c:v>
                </c:pt>
                <c:pt idx="22928">
                  <c:v>14.10737606</c:v>
                </c:pt>
                <c:pt idx="22929">
                  <c:v>13.90930238</c:v>
                </c:pt>
                <c:pt idx="22930">
                  <c:v>14.29803574</c:v>
                </c:pt>
                <c:pt idx="22931">
                  <c:v>14.0132776</c:v>
                </c:pt>
                <c:pt idx="22932">
                  <c:v>14.02981666</c:v>
                </c:pt>
                <c:pt idx="22933">
                  <c:v>14.099505799999999</c:v>
                </c:pt>
                <c:pt idx="22934">
                  <c:v>14.04368459</c:v>
                </c:pt>
                <c:pt idx="22935">
                  <c:v>13.81944569</c:v>
                </c:pt>
                <c:pt idx="22936">
                  <c:v>14.009369639999999</c:v>
                </c:pt>
                <c:pt idx="22937">
                  <c:v>14.09486345</c:v>
                </c:pt>
                <c:pt idx="22938">
                  <c:v>14.169859990000001</c:v>
                </c:pt>
                <c:pt idx="22939">
                  <c:v>14.549254360000001</c:v>
                </c:pt>
                <c:pt idx="22940">
                  <c:v>15.498507180000001</c:v>
                </c:pt>
                <c:pt idx="22941">
                  <c:v>17.167199159999999</c:v>
                </c:pt>
                <c:pt idx="22942">
                  <c:v>16.963592899999998</c:v>
                </c:pt>
                <c:pt idx="22943">
                  <c:v>17.011995370000001</c:v>
                </c:pt>
                <c:pt idx="22944">
                  <c:v>16.298798139999999</c:v>
                </c:pt>
                <c:pt idx="22945">
                  <c:v>16.07494191</c:v>
                </c:pt>
                <c:pt idx="22946">
                  <c:v>16.079726489999999</c:v>
                </c:pt>
                <c:pt idx="22947">
                  <c:v>15.255608390000001</c:v>
                </c:pt>
                <c:pt idx="22948">
                  <c:v>14.91823765</c:v>
                </c:pt>
                <c:pt idx="22949">
                  <c:v>16.855693420000001</c:v>
                </c:pt>
                <c:pt idx="22950">
                  <c:v>18.640031780000001</c:v>
                </c:pt>
                <c:pt idx="22951">
                  <c:v>19.028645090000001</c:v>
                </c:pt>
                <c:pt idx="22952">
                  <c:v>17.556628960000001</c:v>
                </c:pt>
                <c:pt idx="22953">
                  <c:v>16.210069180000001</c:v>
                </c:pt>
                <c:pt idx="22954">
                  <c:v>15.81897719</c:v>
                </c:pt>
                <c:pt idx="22955">
                  <c:v>16.095472130000001</c:v>
                </c:pt>
                <c:pt idx="22956">
                  <c:v>16.35272316</c:v>
                </c:pt>
                <c:pt idx="22957">
                  <c:v>16.995635119999999</c:v>
                </c:pt>
                <c:pt idx="22958">
                  <c:v>17.380221450000001</c:v>
                </c:pt>
                <c:pt idx="22959">
                  <c:v>17.7734962</c:v>
                </c:pt>
                <c:pt idx="22960">
                  <c:v>17.875216250000001</c:v>
                </c:pt>
                <c:pt idx="22961">
                  <c:v>17.596209980000001</c:v>
                </c:pt>
                <c:pt idx="22962">
                  <c:v>17.615251539999999</c:v>
                </c:pt>
                <c:pt idx="22963">
                  <c:v>17.68366529</c:v>
                </c:pt>
                <c:pt idx="22964">
                  <c:v>17.843996130000001</c:v>
                </c:pt>
                <c:pt idx="22965">
                  <c:v>17.875036099999999</c:v>
                </c:pt>
                <c:pt idx="22966">
                  <c:v>17.85135558</c:v>
                </c:pt>
                <c:pt idx="22967">
                  <c:v>17.663007579999999</c:v>
                </c:pt>
                <c:pt idx="22968">
                  <c:v>17.844385070000001</c:v>
                </c:pt>
                <c:pt idx="22969">
                  <c:v>18.143597750000001</c:v>
                </c:pt>
                <c:pt idx="22970">
                  <c:v>18.199681949999999</c:v>
                </c:pt>
                <c:pt idx="22971">
                  <c:v>18.23780842</c:v>
                </c:pt>
                <c:pt idx="22972">
                  <c:v>18.14280733</c:v>
                </c:pt>
                <c:pt idx="22973">
                  <c:v>18.125856479999999</c:v>
                </c:pt>
                <c:pt idx="22974">
                  <c:v>18.089595020000001</c:v>
                </c:pt>
                <c:pt idx="22975">
                  <c:v>18.030616349999999</c:v>
                </c:pt>
                <c:pt idx="22976">
                  <c:v>17.89055828</c:v>
                </c:pt>
                <c:pt idx="22977">
                  <c:v>17.811322839999999</c:v>
                </c:pt>
                <c:pt idx="22978">
                  <c:v>17.81202116</c:v>
                </c:pt>
                <c:pt idx="22979">
                  <c:v>17.813685589999999</c:v>
                </c:pt>
                <c:pt idx="22980">
                  <c:v>17.477512279999999</c:v>
                </c:pt>
                <c:pt idx="22981">
                  <c:v>17.366388700000002</c:v>
                </c:pt>
                <c:pt idx="22982">
                  <c:v>17.362783400000001</c:v>
                </c:pt>
                <c:pt idx="22983">
                  <c:v>17.58222516</c:v>
                </c:pt>
                <c:pt idx="22984">
                  <c:v>17.69085424</c:v>
                </c:pt>
                <c:pt idx="22985">
                  <c:v>17.800336649999998</c:v>
                </c:pt>
                <c:pt idx="22986">
                  <c:v>17.799354569999998</c:v>
                </c:pt>
                <c:pt idx="22987">
                  <c:v>18.021413760000002</c:v>
                </c:pt>
                <c:pt idx="22988">
                  <c:v>18.020112300000001</c:v>
                </c:pt>
                <c:pt idx="22989">
                  <c:v>18.24596773</c:v>
                </c:pt>
                <c:pt idx="22990">
                  <c:v>18.475209419999999</c:v>
                </c:pt>
                <c:pt idx="22991">
                  <c:v>18.358372800000001</c:v>
                </c:pt>
                <c:pt idx="22992">
                  <c:v>18.591667520000001</c:v>
                </c:pt>
                <c:pt idx="22993">
                  <c:v>19.149852769999999</c:v>
                </c:pt>
                <c:pt idx="22994">
                  <c:v>19.163302229999999</c:v>
                </c:pt>
                <c:pt idx="22995">
                  <c:v>18.627129419999999</c:v>
                </c:pt>
                <c:pt idx="22996">
                  <c:v>17.999540029999999</c:v>
                </c:pt>
                <c:pt idx="22997">
                  <c:v>17.760711000000001</c:v>
                </c:pt>
                <c:pt idx="22998">
                  <c:v>16.207272020000001</c:v>
                </c:pt>
                <c:pt idx="22999">
                  <c:v>15.959558149999999</c:v>
                </c:pt>
                <c:pt idx="23000">
                  <c:v>17.415052589999998</c:v>
                </c:pt>
                <c:pt idx="23001">
                  <c:v>18.04381025</c:v>
                </c:pt>
                <c:pt idx="23002">
                  <c:v>17.6723228</c:v>
                </c:pt>
                <c:pt idx="23003">
                  <c:v>17.6763692</c:v>
                </c:pt>
                <c:pt idx="23004">
                  <c:v>17.937555280000002</c:v>
                </c:pt>
                <c:pt idx="23005">
                  <c:v>18.19334302</c:v>
                </c:pt>
                <c:pt idx="23006">
                  <c:v>18.372137890000001</c:v>
                </c:pt>
                <c:pt idx="23007">
                  <c:v>18.56192501</c:v>
                </c:pt>
                <c:pt idx="23008">
                  <c:v>18.518107050000001</c:v>
                </c:pt>
                <c:pt idx="23009">
                  <c:v>18.609701990000001</c:v>
                </c:pt>
                <c:pt idx="23010">
                  <c:v>18.4132848</c:v>
                </c:pt>
                <c:pt idx="23011">
                  <c:v>17.758564700000001</c:v>
                </c:pt>
                <c:pt idx="23012">
                  <c:v>17.366404190000001</c:v>
                </c:pt>
                <c:pt idx="23013">
                  <c:v>17.148894179999999</c:v>
                </c:pt>
                <c:pt idx="23014">
                  <c:v>17.009780429999999</c:v>
                </c:pt>
                <c:pt idx="23015">
                  <c:v>17.007449699999999</c:v>
                </c:pt>
                <c:pt idx="23016">
                  <c:v>16.617065579999998</c:v>
                </c:pt>
                <c:pt idx="23017">
                  <c:v>16.788970880000001</c:v>
                </c:pt>
                <c:pt idx="23018">
                  <c:v>16.554440670000002</c:v>
                </c:pt>
                <c:pt idx="23019">
                  <c:v>16.612639810000001</c:v>
                </c:pt>
                <c:pt idx="23020">
                  <c:v>16.495025519999999</c:v>
                </c:pt>
                <c:pt idx="23021">
                  <c:v>16.29146974</c:v>
                </c:pt>
                <c:pt idx="23022">
                  <c:v>16.533584810000001</c:v>
                </c:pt>
                <c:pt idx="23023">
                  <c:v>16.741964200000002</c:v>
                </c:pt>
                <c:pt idx="23024">
                  <c:v>16.65345963</c:v>
                </c:pt>
                <c:pt idx="23025">
                  <c:v>16.207676039999999</c:v>
                </c:pt>
                <c:pt idx="23026">
                  <c:v>15.785739469999999</c:v>
                </c:pt>
                <c:pt idx="23027">
                  <c:v>15.497481130000001</c:v>
                </c:pt>
                <c:pt idx="23028">
                  <c:v>14.92402403</c:v>
                </c:pt>
                <c:pt idx="23029">
                  <c:v>14.80131523</c:v>
                </c:pt>
                <c:pt idx="23030">
                  <c:v>15.41566774</c:v>
                </c:pt>
                <c:pt idx="23031">
                  <c:v>15.89897599</c:v>
                </c:pt>
                <c:pt idx="23032">
                  <c:v>16.167098710000001</c:v>
                </c:pt>
                <c:pt idx="23033">
                  <c:v>16.347968770000001</c:v>
                </c:pt>
                <c:pt idx="23034">
                  <c:v>16.992429179999998</c:v>
                </c:pt>
                <c:pt idx="23035">
                  <c:v>17.36090956</c:v>
                </c:pt>
                <c:pt idx="23036">
                  <c:v>17.135695349999999</c:v>
                </c:pt>
                <c:pt idx="23037">
                  <c:v>17.055993690000001</c:v>
                </c:pt>
                <c:pt idx="23038">
                  <c:v>15.772478209999999</c:v>
                </c:pt>
                <c:pt idx="23039">
                  <c:v>15.306048519999999</c:v>
                </c:pt>
                <c:pt idx="23040">
                  <c:v>14.75116918</c:v>
                </c:pt>
                <c:pt idx="23041">
                  <c:v>14.564578279999999</c:v>
                </c:pt>
                <c:pt idx="23042">
                  <c:v>13.8503221</c:v>
                </c:pt>
                <c:pt idx="23043">
                  <c:v>13.47547103</c:v>
                </c:pt>
                <c:pt idx="23044">
                  <c:v>13.478542470000001</c:v>
                </c:pt>
                <c:pt idx="23045">
                  <c:v>13.42232218</c:v>
                </c:pt>
                <c:pt idx="23046">
                  <c:v>13.724402980000001</c:v>
                </c:pt>
                <c:pt idx="23047">
                  <c:v>14.054820550000001</c:v>
                </c:pt>
                <c:pt idx="23048">
                  <c:v>14.50290815</c:v>
                </c:pt>
                <c:pt idx="23049">
                  <c:v>17.148154980000001</c:v>
                </c:pt>
                <c:pt idx="23050">
                  <c:v>17.75684674</c:v>
                </c:pt>
                <c:pt idx="23051">
                  <c:v>18.156587250000001</c:v>
                </c:pt>
                <c:pt idx="23052">
                  <c:v>17.083448539999999</c:v>
                </c:pt>
                <c:pt idx="23053">
                  <c:v>17.803805350000001</c:v>
                </c:pt>
                <c:pt idx="23054">
                  <c:v>18.5252287</c:v>
                </c:pt>
                <c:pt idx="23055">
                  <c:v>17.43659036</c:v>
                </c:pt>
                <c:pt idx="23056">
                  <c:v>17.15813928</c:v>
                </c:pt>
                <c:pt idx="23057">
                  <c:v>17.361267290000001</c:v>
                </c:pt>
                <c:pt idx="23058">
                  <c:v>17.443278540000001</c:v>
                </c:pt>
                <c:pt idx="23059">
                  <c:v>17.12973598</c:v>
                </c:pt>
                <c:pt idx="23060">
                  <c:v>16.78886932</c:v>
                </c:pt>
                <c:pt idx="23061">
                  <c:v>16.596205040000001</c:v>
                </c:pt>
                <c:pt idx="23062">
                  <c:v>16.07514098</c:v>
                </c:pt>
                <c:pt idx="23063">
                  <c:v>15.469968740000001</c:v>
                </c:pt>
                <c:pt idx="23064">
                  <c:v>15.133736300000001</c:v>
                </c:pt>
                <c:pt idx="23065">
                  <c:v>14.926524029999999</c:v>
                </c:pt>
                <c:pt idx="23066">
                  <c:v>14.885512240000001</c:v>
                </c:pt>
                <c:pt idx="23067">
                  <c:v>14.887016450000001</c:v>
                </c:pt>
                <c:pt idx="23068">
                  <c:v>14.80045825</c:v>
                </c:pt>
                <c:pt idx="23069">
                  <c:v>14.619956050000001</c:v>
                </c:pt>
                <c:pt idx="23070">
                  <c:v>14.2800271</c:v>
                </c:pt>
                <c:pt idx="23071">
                  <c:v>13.78187176</c:v>
                </c:pt>
                <c:pt idx="23072">
                  <c:v>13.52524438</c:v>
                </c:pt>
                <c:pt idx="23073">
                  <c:v>13.617371650000001</c:v>
                </c:pt>
                <c:pt idx="23074">
                  <c:v>13.45652786</c:v>
                </c:pt>
                <c:pt idx="23075">
                  <c:v>13.43241282</c:v>
                </c:pt>
                <c:pt idx="23076">
                  <c:v>13.415110049999999</c:v>
                </c:pt>
                <c:pt idx="23077">
                  <c:v>13.34803078</c:v>
                </c:pt>
                <c:pt idx="23078">
                  <c:v>13.3033755</c:v>
                </c:pt>
                <c:pt idx="23079">
                  <c:v>13.30983299</c:v>
                </c:pt>
                <c:pt idx="23080">
                  <c:v>13.24649103</c:v>
                </c:pt>
                <c:pt idx="23081">
                  <c:v>13.12545482</c:v>
                </c:pt>
                <c:pt idx="23082">
                  <c:v>13.682641889999999</c:v>
                </c:pt>
                <c:pt idx="23083">
                  <c:v>13.83860681</c:v>
                </c:pt>
                <c:pt idx="23084">
                  <c:v>13.804465779999999</c:v>
                </c:pt>
                <c:pt idx="23085">
                  <c:v>14.069257589999999</c:v>
                </c:pt>
                <c:pt idx="23086">
                  <c:v>13.37811129</c:v>
                </c:pt>
                <c:pt idx="23087">
                  <c:v>13.150186619999999</c:v>
                </c:pt>
                <c:pt idx="23088">
                  <c:v>13.07453986</c:v>
                </c:pt>
                <c:pt idx="23089">
                  <c:v>12.836058899999999</c:v>
                </c:pt>
                <c:pt idx="23090">
                  <c:v>12.63239694</c:v>
                </c:pt>
                <c:pt idx="23091">
                  <c:v>13.903504229999999</c:v>
                </c:pt>
                <c:pt idx="23092">
                  <c:v>14.17904796</c:v>
                </c:pt>
                <c:pt idx="23093">
                  <c:v>14.3142064</c:v>
                </c:pt>
                <c:pt idx="23094">
                  <c:v>14.31898354</c:v>
                </c:pt>
                <c:pt idx="23095">
                  <c:v>14.116417569999999</c:v>
                </c:pt>
                <c:pt idx="23096">
                  <c:v>14.72063919</c:v>
                </c:pt>
                <c:pt idx="23097">
                  <c:v>14.97060596</c:v>
                </c:pt>
                <c:pt idx="23098">
                  <c:v>14.88210052</c:v>
                </c:pt>
                <c:pt idx="23099">
                  <c:v>15.417947809999999</c:v>
                </c:pt>
                <c:pt idx="23100">
                  <c:v>16.214896360000001</c:v>
                </c:pt>
                <c:pt idx="23101">
                  <c:v>16.998433250000001</c:v>
                </c:pt>
                <c:pt idx="23102">
                  <c:v>17.482387240000001</c:v>
                </c:pt>
                <c:pt idx="23103">
                  <c:v>17.967936900000002</c:v>
                </c:pt>
                <c:pt idx="23104">
                  <c:v>17.83943988</c:v>
                </c:pt>
                <c:pt idx="23105">
                  <c:v>16.819739970000001</c:v>
                </c:pt>
                <c:pt idx="23106">
                  <c:v>16.54635962</c:v>
                </c:pt>
                <c:pt idx="23107">
                  <c:v>15.98403433</c:v>
                </c:pt>
                <c:pt idx="23108">
                  <c:v>15.819781239999999</c:v>
                </c:pt>
                <c:pt idx="23109">
                  <c:v>15.53874263</c:v>
                </c:pt>
                <c:pt idx="23110">
                  <c:v>15.214164500000001</c:v>
                </c:pt>
                <c:pt idx="23111">
                  <c:v>14.42842061</c:v>
                </c:pt>
                <c:pt idx="23112">
                  <c:v>13.944697489999999</c:v>
                </c:pt>
                <c:pt idx="23113">
                  <c:v>13.736881029999999</c:v>
                </c:pt>
                <c:pt idx="23114">
                  <c:v>13.65059031</c:v>
                </c:pt>
                <c:pt idx="23115">
                  <c:v>13.606246580000001</c:v>
                </c:pt>
                <c:pt idx="23116">
                  <c:v>13.416088889999999</c:v>
                </c:pt>
                <c:pt idx="23117">
                  <c:v>13.41327214</c:v>
                </c:pt>
                <c:pt idx="23118">
                  <c:v>13.35478928</c:v>
                </c:pt>
                <c:pt idx="23119">
                  <c:v>13.31243398</c:v>
                </c:pt>
                <c:pt idx="23120">
                  <c:v>13.266659669999999</c:v>
                </c:pt>
                <c:pt idx="23121">
                  <c:v>13.33371887</c:v>
                </c:pt>
                <c:pt idx="23122">
                  <c:v>13.42999388</c:v>
                </c:pt>
                <c:pt idx="23123">
                  <c:v>13.43038668</c:v>
                </c:pt>
                <c:pt idx="23124">
                  <c:v>13.487997569999999</c:v>
                </c:pt>
                <c:pt idx="23125">
                  <c:v>13.506558650000001</c:v>
                </c:pt>
                <c:pt idx="23126">
                  <c:v>13.441203789999999</c:v>
                </c:pt>
                <c:pt idx="23127">
                  <c:v>13.43257107</c:v>
                </c:pt>
                <c:pt idx="23128">
                  <c:v>13.45575358</c:v>
                </c:pt>
                <c:pt idx="23129">
                  <c:v>13.57460953</c:v>
                </c:pt>
                <c:pt idx="23130">
                  <c:v>13.80651589</c:v>
                </c:pt>
                <c:pt idx="23131">
                  <c:v>13.976644820000001</c:v>
                </c:pt>
                <c:pt idx="23132">
                  <c:v>14.168753540000001</c:v>
                </c:pt>
                <c:pt idx="23133">
                  <c:v>13.989564209999999</c:v>
                </c:pt>
                <c:pt idx="23134">
                  <c:v>13.675703370000001</c:v>
                </c:pt>
                <c:pt idx="23135">
                  <c:v>13.51041779</c:v>
                </c:pt>
                <c:pt idx="23136">
                  <c:v>13.441402890000001</c:v>
                </c:pt>
                <c:pt idx="23137">
                  <c:v>13.28566032</c:v>
                </c:pt>
                <c:pt idx="23138">
                  <c:v>13.104919539999999</c:v>
                </c:pt>
                <c:pt idx="23139">
                  <c:v>13.12555528</c:v>
                </c:pt>
                <c:pt idx="23140">
                  <c:v>13.13558804</c:v>
                </c:pt>
                <c:pt idx="23141">
                  <c:v>13.232240279999999</c:v>
                </c:pt>
                <c:pt idx="23142">
                  <c:v>13.67751919</c:v>
                </c:pt>
                <c:pt idx="23143">
                  <c:v>13.48429166</c:v>
                </c:pt>
                <c:pt idx="23144">
                  <c:v>13.309150300000001</c:v>
                </c:pt>
                <c:pt idx="23145">
                  <c:v>13.25300809</c:v>
                </c:pt>
                <c:pt idx="23146">
                  <c:v>13.34904631</c:v>
                </c:pt>
                <c:pt idx="23147">
                  <c:v>13.600515039999999</c:v>
                </c:pt>
                <c:pt idx="23148">
                  <c:v>14.332158509999999</c:v>
                </c:pt>
                <c:pt idx="23149">
                  <c:v>14.22664503</c:v>
                </c:pt>
                <c:pt idx="23150">
                  <c:v>14.41385603</c:v>
                </c:pt>
                <c:pt idx="23151">
                  <c:v>14.368341060000001</c:v>
                </c:pt>
                <c:pt idx="23152">
                  <c:v>14.364609440000001</c:v>
                </c:pt>
                <c:pt idx="23153">
                  <c:v>14.339920660000001</c:v>
                </c:pt>
                <c:pt idx="23154">
                  <c:v>14.27194061</c:v>
                </c:pt>
                <c:pt idx="23155">
                  <c:v>14.34867957</c:v>
                </c:pt>
                <c:pt idx="23156">
                  <c:v>14.23852018</c:v>
                </c:pt>
                <c:pt idx="23157">
                  <c:v>13.754577340000001</c:v>
                </c:pt>
                <c:pt idx="23158">
                  <c:v>13.599988570000001</c:v>
                </c:pt>
                <c:pt idx="23159">
                  <c:v>13.45497466</c:v>
                </c:pt>
                <c:pt idx="23160">
                  <c:v>13.61086152</c:v>
                </c:pt>
                <c:pt idx="23161">
                  <c:v>13.8866076</c:v>
                </c:pt>
                <c:pt idx="23162">
                  <c:v>14.03607163</c:v>
                </c:pt>
                <c:pt idx="23163">
                  <c:v>14.165118189999999</c:v>
                </c:pt>
                <c:pt idx="23164">
                  <c:v>14.160382350000001</c:v>
                </c:pt>
                <c:pt idx="23165">
                  <c:v>14.178987599999999</c:v>
                </c:pt>
                <c:pt idx="23166">
                  <c:v>14.25088062</c:v>
                </c:pt>
                <c:pt idx="23167">
                  <c:v>14.48268129</c:v>
                </c:pt>
                <c:pt idx="23168">
                  <c:v>14.65650988</c:v>
                </c:pt>
                <c:pt idx="23169">
                  <c:v>14.820449200000001</c:v>
                </c:pt>
                <c:pt idx="23170">
                  <c:v>14.437318449999999</c:v>
                </c:pt>
                <c:pt idx="23171">
                  <c:v>13.966904319999999</c:v>
                </c:pt>
                <c:pt idx="23172">
                  <c:v>13.83732283</c:v>
                </c:pt>
                <c:pt idx="23173">
                  <c:v>13.38657036</c:v>
                </c:pt>
                <c:pt idx="23174">
                  <c:v>13.19733688</c:v>
                </c:pt>
                <c:pt idx="23175">
                  <c:v>13.32960643</c:v>
                </c:pt>
                <c:pt idx="23176">
                  <c:v>13.749861859999999</c:v>
                </c:pt>
                <c:pt idx="23177">
                  <c:v>14.51239868</c:v>
                </c:pt>
                <c:pt idx="23178">
                  <c:v>15.28578911</c:v>
                </c:pt>
                <c:pt idx="23179">
                  <c:v>15.35524927</c:v>
                </c:pt>
                <c:pt idx="23180">
                  <c:v>15.678230020000001</c:v>
                </c:pt>
                <c:pt idx="23181">
                  <c:v>15.164647370000001</c:v>
                </c:pt>
                <c:pt idx="23182">
                  <c:v>14.55238673</c:v>
                </c:pt>
                <c:pt idx="23183">
                  <c:v>14.25351292</c:v>
                </c:pt>
                <c:pt idx="23184">
                  <c:v>14.288289539999999</c:v>
                </c:pt>
                <c:pt idx="23185">
                  <c:v>13.91699515</c:v>
                </c:pt>
                <c:pt idx="23186">
                  <c:v>13.83572096</c:v>
                </c:pt>
                <c:pt idx="23187">
                  <c:v>13.703195669999999</c:v>
                </c:pt>
                <c:pt idx="23188">
                  <c:v>14.19838839</c:v>
                </c:pt>
                <c:pt idx="23189">
                  <c:v>15.22836203</c:v>
                </c:pt>
                <c:pt idx="23190">
                  <c:v>14.962756069999999</c:v>
                </c:pt>
                <c:pt idx="23191">
                  <c:v>14.630288950000001</c:v>
                </c:pt>
                <c:pt idx="23192">
                  <c:v>13.75976938</c:v>
                </c:pt>
                <c:pt idx="23193">
                  <c:v>13.624400359999999</c:v>
                </c:pt>
                <c:pt idx="23194">
                  <c:v>13.68554089</c:v>
                </c:pt>
                <c:pt idx="23195">
                  <c:v>13.77910623</c:v>
                </c:pt>
                <c:pt idx="23196">
                  <c:v>13.28897321</c:v>
                </c:pt>
                <c:pt idx="23197">
                  <c:v>13.00672572</c:v>
                </c:pt>
                <c:pt idx="23198">
                  <c:v>14.16212786</c:v>
                </c:pt>
                <c:pt idx="23199">
                  <c:v>14.40577603</c:v>
                </c:pt>
                <c:pt idx="23200">
                  <c:v>14.54617242</c:v>
                </c:pt>
                <c:pt idx="23201">
                  <c:v>14.523887</c:v>
                </c:pt>
                <c:pt idx="23202">
                  <c:v>14.39212429</c:v>
                </c:pt>
                <c:pt idx="23203">
                  <c:v>14.18653675</c:v>
                </c:pt>
                <c:pt idx="23204">
                  <c:v>13.89180704</c:v>
                </c:pt>
                <c:pt idx="23205">
                  <c:v>13.933846320000001</c:v>
                </c:pt>
                <c:pt idx="23206">
                  <c:v>13.910875150000001</c:v>
                </c:pt>
                <c:pt idx="23207">
                  <c:v>13.60941684</c:v>
                </c:pt>
                <c:pt idx="23208">
                  <c:v>13.270428239999999</c:v>
                </c:pt>
                <c:pt idx="23209">
                  <c:v>13.51789761</c:v>
                </c:pt>
                <c:pt idx="23210">
                  <c:v>13.59303246</c:v>
                </c:pt>
                <c:pt idx="23211">
                  <c:v>13.41255484</c:v>
                </c:pt>
                <c:pt idx="23212">
                  <c:v>13.44868468</c:v>
                </c:pt>
                <c:pt idx="23213">
                  <c:v>13.421305029999999</c:v>
                </c:pt>
                <c:pt idx="23214">
                  <c:v>13.399266969999999</c:v>
                </c:pt>
                <c:pt idx="23215">
                  <c:v>13.433397980000001</c:v>
                </c:pt>
                <c:pt idx="23216">
                  <c:v>13.41113708</c:v>
                </c:pt>
                <c:pt idx="23217">
                  <c:v>13.46383005</c:v>
                </c:pt>
                <c:pt idx="23218">
                  <c:v>13.38176108</c:v>
                </c:pt>
                <c:pt idx="23219">
                  <c:v>13.53060105</c:v>
                </c:pt>
                <c:pt idx="23220">
                  <c:v>13.47782042</c:v>
                </c:pt>
                <c:pt idx="23221">
                  <c:v>13.27464052</c:v>
                </c:pt>
                <c:pt idx="23222">
                  <c:v>13.456728010000001</c:v>
                </c:pt>
                <c:pt idx="23223">
                  <c:v>13.54499567</c:v>
                </c:pt>
                <c:pt idx="23224">
                  <c:v>13.561495519999999</c:v>
                </c:pt>
                <c:pt idx="23225">
                  <c:v>13.780229780000001</c:v>
                </c:pt>
                <c:pt idx="23226">
                  <c:v>14.1245563</c:v>
                </c:pt>
                <c:pt idx="23227">
                  <c:v>14.26340261</c:v>
                </c:pt>
                <c:pt idx="23228">
                  <c:v>14.01105926</c:v>
                </c:pt>
                <c:pt idx="23229">
                  <c:v>13.838089220000001</c:v>
                </c:pt>
                <c:pt idx="23230">
                  <c:v>13.14555985</c:v>
                </c:pt>
                <c:pt idx="23231">
                  <c:v>11.89418882</c:v>
                </c:pt>
                <c:pt idx="23232">
                  <c:v>12.654777749999999</c:v>
                </c:pt>
                <c:pt idx="23233">
                  <c:v>12.7689983</c:v>
                </c:pt>
                <c:pt idx="23234">
                  <c:v>12.33300509</c:v>
                </c:pt>
                <c:pt idx="23235">
                  <c:v>12.282759710000001</c:v>
                </c:pt>
                <c:pt idx="23236">
                  <c:v>12.633785980000001</c:v>
                </c:pt>
                <c:pt idx="23237">
                  <c:v>12.12488012</c:v>
                </c:pt>
                <c:pt idx="23238">
                  <c:v>12.14717447</c:v>
                </c:pt>
                <c:pt idx="23239">
                  <c:v>12.89079527</c:v>
                </c:pt>
                <c:pt idx="23240">
                  <c:v>13.32906023</c:v>
                </c:pt>
                <c:pt idx="23241">
                  <c:v>12.8634431</c:v>
                </c:pt>
                <c:pt idx="23242">
                  <c:v>13.44025519</c:v>
                </c:pt>
                <c:pt idx="23243">
                  <c:v>14.6672291</c:v>
                </c:pt>
                <c:pt idx="23244">
                  <c:v>15.42346163</c:v>
                </c:pt>
                <c:pt idx="23245">
                  <c:v>15.46982916</c:v>
                </c:pt>
                <c:pt idx="23246">
                  <c:v>15.99652992</c:v>
                </c:pt>
                <c:pt idx="23247">
                  <c:v>16.287503390000001</c:v>
                </c:pt>
                <c:pt idx="23248">
                  <c:v>16.551874420000001</c:v>
                </c:pt>
                <c:pt idx="23249">
                  <c:v>16.483028220000001</c:v>
                </c:pt>
                <c:pt idx="23250">
                  <c:v>16.783528669999999</c:v>
                </c:pt>
                <c:pt idx="23251">
                  <c:v>17.096750660000001</c:v>
                </c:pt>
                <c:pt idx="23252">
                  <c:v>16.955688949999999</c:v>
                </c:pt>
                <c:pt idx="23253">
                  <c:v>16.29156764</c:v>
                </c:pt>
                <c:pt idx="23254">
                  <c:v>15.54558701</c:v>
                </c:pt>
                <c:pt idx="23255">
                  <c:v>15.29146562</c:v>
                </c:pt>
                <c:pt idx="23256">
                  <c:v>15.142794220000001</c:v>
                </c:pt>
                <c:pt idx="23257">
                  <c:v>15.144107829999999</c:v>
                </c:pt>
                <c:pt idx="23258">
                  <c:v>15.22246616</c:v>
                </c:pt>
                <c:pt idx="23259">
                  <c:v>15.151338839999999</c:v>
                </c:pt>
                <c:pt idx="23260">
                  <c:v>15.3034915</c:v>
                </c:pt>
                <c:pt idx="23261">
                  <c:v>15.986106469999999</c:v>
                </c:pt>
                <c:pt idx="23262">
                  <c:v>15.99735802</c:v>
                </c:pt>
                <c:pt idx="23263">
                  <c:v>15.84242925</c:v>
                </c:pt>
                <c:pt idx="23264">
                  <c:v>15.8893258</c:v>
                </c:pt>
                <c:pt idx="23265">
                  <c:v>15.82593844</c:v>
                </c:pt>
                <c:pt idx="23266">
                  <c:v>15.571180650000001</c:v>
                </c:pt>
                <c:pt idx="23267">
                  <c:v>15.308538370000001</c:v>
                </c:pt>
                <c:pt idx="23268">
                  <c:v>15.41118195</c:v>
                </c:pt>
                <c:pt idx="23269">
                  <c:v>14.89885192</c:v>
                </c:pt>
                <c:pt idx="23270">
                  <c:v>15.09950811</c:v>
                </c:pt>
                <c:pt idx="23271">
                  <c:v>15.36539016</c:v>
                </c:pt>
                <c:pt idx="23272">
                  <c:v>16.07558234</c:v>
                </c:pt>
                <c:pt idx="23273">
                  <c:v>17.442644210000001</c:v>
                </c:pt>
                <c:pt idx="23274">
                  <c:v>17.138944080000002</c:v>
                </c:pt>
                <c:pt idx="23275">
                  <c:v>17.354100429999999</c:v>
                </c:pt>
                <c:pt idx="23276">
                  <c:v>18.150129410000002</c:v>
                </c:pt>
                <c:pt idx="23277">
                  <c:v>18.87984239</c:v>
                </c:pt>
                <c:pt idx="23278">
                  <c:v>18.209869139999999</c:v>
                </c:pt>
                <c:pt idx="23279">
                  <c:v>17.093547820000001</c:v>
                </c:pt>
                <c:pt idx="23280">
                  <c:v>16.670819850000001</c:v>
                </c:pt>
                <c:pt idx="23281">
                  <c:v>16.69519742</c:v>
                </c:pt>
                <c:pt idx="23282">
                  <c:v>16.314487419999999</c:v>
                </c:pt>
                <c:pt idx="23283">
                  <c:v>14.810707689999999</c:v>
                </c:pt>
                <c:pt idx="23284">
                  <c:v>14.82517713</c:v>
                </c:pt>
                <c:pt idx="23285">
                  <c:v>13.530700980000001</c:v>
                </c:pt>
                <c:pt idx="23286">
                  <c:v>14.731784599999999</c:v>
                </c:pt>
                <c:pt idx="23287">
                  <c:v>13.888788979999999</c:v>
                </c:pt>
                <c:pt idx="23288">
                  <c:v>13.548590109999999</c:v>
                </c:pt>
                <c:pt idx="23289">
                  <c:v>14.055818260000001</c:v>
                </c:pt>
                <c:pt idx="23290">
                  <c:v>14.59324391</c:v>
                </c:pt>
                <c:pt idx="23291">
                  <c:v>14.70025798</c:v>
                </c:pt>
                <c:pt idx="23292">
                  <c:v>14.69478529</c:v>
                </c:pt>
                <c:pt idx="23293">
                  <c:v>14.871159520000001</c:v>
                </c:pt>
                <c:pt idx="23294">
                  <c:v>14.81583642</c:v>
                </c:pt>
                <c:pt idx="23295">
                  <c:v>15.00040587</c:v>
                </c:pt>
                <c:pt idx="23296">
                  <c:v>15.06003475</c:v>
                </c:pt>
                <c:pt idx="23297">
                  <c:v>15.037388399999999</c:v>
                </c:pt>
                <c:pt idx="23298">
                  <c:v>14.83323457</c:v>
                </c:pt>
                <c:pt idx="23299">
                  <c:v>14.679126220000001</c:v>
                </c:pt>
                <c:pt idx="23300">
                  <c:v>14.675853630000001</c:v>
                </c:pt>
                <c:pt idx="23301">
                  <c:v>14.60234195</c:v>
                </c:pt>
                <c:pt idx="23302">
                  <c:v>14.446002780000001</c:v>
                </c:pt>
                <c:pt idx="23303">
                  <c:v>14.11982798</c:v>
                </c:pt>
                <c:pt idx="23304">
                  <c:v>13.007892330000001</c:v>
                </c:pt>
                <c:pt idx="23305">
                  <c:v>12.024372939999999</c:v>
                </c:pt>
                <c:pt idx="23306">
                  <c:v>11.6968289</c:v>
                </c:pt>
                <c:pt idx="23307">
                  <c:v>12.03701485</c:v>
                </c:pt>
                <c:pt idx="23308">
                  <c:v>12.686729659999999</c:v>
                </c:pt>
                <c:pt idx="23309">
                  <c:v>12.49840996</c:v>
                </c:pt>
                <c:pt idx="23310">
                  <c:v>11.69417625</c:v>
                </c:pt>
                <c:pt idx="23311">
                  <c:v>11.28386274</c:v>
                </c:pt>
                <c:pt idx="23312">
                  <c:v>11.047798350000001</c:v>
                </c:pt>
                <c:pt idx="23313">
                  <c:v>11.18873271</c:v>
                </c:pt>
                <c:pt idx="23314">
                  <c:v>11.25480013</c:v>
                </c:pt>
                <c:pt idx="23315">
                  <c:v>11.387433509999999</c:v>
                </c:pt>
                <c:pt idx="23316">
                  <c:v>11.92693088</c:v>
                </c:pt>
                <c:pt idx="23317">
                  <c:v>12.108286059999999</c:v>
                </c:pt>
                <c:pt idx="23318">
                  <c:v>13.177796020000001</c:v>
                </c:pt>
                <c:pt idx="23319">
                  <c:v>13.41481462</c:v>
                </c:pt>
                <c:pt idx="23320">
                  <c:v>12.49740538</c:v>
                </c:pt>
                <c:pt idx="23321">
                  <c:v>11.94468269</c:v>
                </c:pt>
                <c:pt idx="23322">
                  <c:v>12.065753839999999</c:v>
                </c:pt>
                <c:pt idx="23323">
                  <c:v>12.60967291</c:v>
                </c:pt>
                <c:pt idx="23324">
                  <c:v>13.20520773</c:v>
                </c:pt>
                <c:pt idx="23325">
                  <c:v>13.682380330000001</c:v>
                </c:pt>
                <c:pt idx="23326">
                  <c:v>13.672416030000001</c:v>
                </c:pt>
                <c:pt idx="23327">
                  <c:v>13.318645050000001</c:v>
                </c:pt>
                <c:pt idx="23328">
                  <c:v>13.121894559999999</c:v>
                </c:pt>
                <c:pt idx="23329">
                  <c:v>13.26726247</c:v>
                </c:pt>
                <c:pt idx="23330">
                  <c:v>13.35462907</c:v>
                </c:pt>
                <c:pt idx="23331">
                  <c:v>13.08966064</c:v>
                </c:pt>
                <c:pt idx="23332">
                  <c:v>12.765013809999999</c:v>
                </c:pt>
                <c:pt idx="23333">
                  <c:v>12.65320706</c:v>
                </c:pt>
                <c:pt idx="23334">
                  <c:v>12.937848069999999</c:v>
                </c:pt>
                <c:pt idx="23335">
                  <c:v>13.201223710000001</c:v>
                </c:pt>
                <c:pt idx="23336">
                  <c:v>13.4958688</c:v>
                </c:pt>
                <c:pt idx="23337">
                  <c:v>13.35145135</c:v>
                </c:pt>
                <c:pt idx="23338">
                  <c:v>13.16158838</c:v>
                </c:pt>
                <c:pt idx="23339">
                  <c:v>12.914544380000001</c:v>
                </c:pt>
                <c:pt idx="23340">
                  <c:v>12.099078799999999</c:v>
                </c:pt>
                <c:pt idx="23341">
                  <c:v>11.634757260000001</c:v>
                </c:pt>
                <c:pt idx="23342">
                  <c:v>11.60616387</c:v>
                </c:pt>
                <c:pt idx="23343">
                  <c:v>11.709974369999999</c:v>
                </c:pt>
                <c:pt idx="23344">
                  <c:v>11.88619184</c:v>
                </c:pt>
                <c:pt idx="23345">
                  <c:v>12.339020400000001</c:v>
                </c:pt>
                <c:pt idx="23346">
                  <c:v>12.738333470000001</c:v>
                </c:pt>
                <c:pt idx="23347">
                  <c:v>12.742470129999999</c:v>
                </c:pt>
                <c:pt idx="23348">
                  <c:v>12.89376961</c:v>
                </c:pt>
                <c:pt idx="23349">
                  <c:v>12.949348759999999</c:v>
                </c:pt>
                <c:pt idx="23350">
                  <c:v>13.347539579999999</c:v>
                </c:pt>
                <c:pt idx="23351">
                  <c:v>13.799065239999999</c:v>
                </c:pt>
                <c:pt idx="23352">
                  <c:v>14.486746480000001</c:v>
                </c:pt>
                <c:pt idx="23353">
                  <c:v>15.132837779999999</c:v>
                </c:pt>
                <c:pt idx="23354">
                  <c:v>16.131100790000001</c:v>
                </c:pt>
                <c:pt idx="23355">
                  <c:v>17.645787729999999</c:v>
                </c:pt>
                <c:pt idx="23356">
                  <c:v>17.696907549999999</c:v>
                </c:pt>
                <c:pt idx="23357">
                  <c:v>18.004992869999999</c:v>
                </c:pt>
                <c:pt idx="23358">
                  <c:v>17.645820799999999</c:v>
                </c:pt>
                <c:pt idx="23359">
                  <c:v>17.096850790000001</c:v>
                </c:pt>
                <c:pt idx="23360">
                  <c:v>16.800301560000001</c:v>
                </c:pt>
                <c:pt idx="23361">
                  <c:v>16.558316130000001</c:v>
                </c:pt>
                <c:pt idx="23362">
                  <c:v>16.182511559999998</c:v>
                </c:pt>
                <c:pt idx="23363">
                  <c:v>16.026476819999999</c:v>
                </c:pt>
                <c:pt idx="23364">
                  <c:v>15.80305544</c:v>
                </c:pt>
                <c:pt idx="23365">
                  <c:v>15.72089231</c:v>
                </c:pt>
                <c:pt idx="23366">
                  <c:v>15.475600050000001</c:v>
                </c:pt>
                <c:pt idx="23367">
                  <c:v>15.0907169</c:v>
                </c:pt>
                <c:pt idx="23368">
                  <c:v>15.428350350000001</c:v>
                </c:pt>
                <c:pt idx="23369">
                  <c:v>15.515150070000001</c:v>
                </c:pt>
                <c:pt idx="23370">
                  <c:v>15.432333509999999</c:v>
                </c:pt>
                <c:pt idx="23371">
                  <c:v>15.842435910000001</c:v>
                </c:pt>
                <c:pt idx="23372">
                  <c:v>16.55781313</c:v>
                </c:pt>
                <c:pt idx="23373">
                  <c:v>16.963839020000002</c:v>
                </c:pt>
                <c:pt idx="23374">
                  <c:v>16.99542589</c:v>
                </c:pt>
                <c:pt idx="23375">
                  <c:v>17.04359247</c:v>
                </c:pt>
                <c:pt idx="23376">
                  <c:v>16.969577940000001</c:v>
                </c:pt>
                <c:pt idx="23377">
                  <c:v>16.850982120000001</c:v>
                </c:pt>
                <c:pt idx="23378">
                  <c:v>16.710002719999999</c:v>
                </c:pt>
                <c:pt idx="23379">
                  <c:v>16.500203989999999</c:v>
                </c:pt>
                <c:pt idx="23380">
                  <c:v>16.137614540000001</c:v>
                </c:pt>
                <c:pt idx="23381">
                  <c:v>15.92493507</c:v>
                </c:pt>
                <c:pt idx="23382">
                  <c:v>15.589930860000001</c:v>
                </c:pt>
                <c:pt idx="23383">
                  <c:v>15.03109443</c:v>
                </c:pt>
                <c:pt idx="23384">
                  <c:v>14.71313597</c:v>
                </c:pt>
                <c:pt idx="23385">
                  <c:v>15.686996049999999</c:v>
                </c:pt>
                <c:pt idx="23386">
                  <c:v>15.63649197</c:v>
                </c:pt>
                <c:pt idx="23387">
                  <c:v>16.084367459999999</c:v>
                </c:pt>
                <c:pt idx="23388">
                  <c:v>16.318470690000002</c:v>
                </c:pt>
                <c:pt idx="23389">
                  <c:v>16.277371760000001</c:v>
                </c:pt>
                <c:pt idx="23390">
                  <c:v>16.262127530000001</c:v>
                </c:pt>
                <c:pt idx="23391">
                  <c:v>16.219319989999999</c:v>
                </c:pt>
                <c:pt idx="23392">
                  <c:v>15.91793449</c:v>
                </c:pt>
                <c:pt idx="23393">
                  <c:v>15.62095538</c:v>
                </c:pt>
                <c:pt idx="23394">
                  <c:v>15.370518690000001</c:v>
                </c:pt>
                <c:pt idx="23395">
                  <c:v>15.19449256</c:v>
                </c:pt>
                <c:pt idx="23396">
                  <c:v>15.153853249999999</c:v>
                </c:pt>
                <c:pt idx="23397">
                  <c:v>15.22963831</c:v>
                </c:pt>
                <c:pt idx="23398">
                  <c:v>15.21959292</c:v>
                </c:pt>
                <c:pt idx="23399">
                  <c:v>15.319158</c:v>
                </c:pt>
                <c:pt idx="23400">
                  <c:v>15.131104819999999</c:v>
                </c:pt>
                <c:pt idx="23401">
                  <c:v>14.9923027</c:v>
                </c:pt>
                <c:pt idx="23402">
                  <c:v>15.319206060000001</c:v>
                </c:pt>
                <c:pt idx="23403">
                  <c:v>15.67392465</c:v>
                </c:pt>
                <c:pt idx="23404">
                  <c:v>15.86476577</c:v>
                </c:pt>
                <c:pt idx="23405">
                  <c:v>16.117809869999999</c:v>
                </c:pt>
                <c:pt idx="23406">
                  <c:v>15.76389885</c:v>
                </c:pt>
                <c:pt idx="23407">
                  <c:v>15.646096419999999</c:v>
                </c:pt>
                <c:pt idx="23408">
                  <c:v>15.560912829999999</c:v>
                </c:pt>
                <c:pt idx="23409">
                  <c:v>15.87386472</c:v>
                </c:pt>
                <c:pt idx="23410">
                  <c:v>15.86961251</c:v>
                </c:pt>
                <c:pt idx="23411">
                  <c:v>15.93395095</c:v>
                </c:pt>
                <c:pt idx="23412">
                  <c:v>15.7766953</c:v>
                </c:pt>
                <c:pt idx="23413">
                  <c:v>15.71453756</c:v>
                </c:pt>
                <c:pt idx="23414">
                  <c:v>15.72079652</c:v>
                </c:pt>
                <c:pt idx="23415">
                  <c:v>15.711319120000001</c:v>
                </c:pt>
                <c:pt idx="23416">
                  <c:v>15.700727130000001</c:v>
                </c:pt>
                <c:pt idx="23417">
                  <c:v>16.08146464</c:v>
                </c:pt>
                <c:pt idx="23418">
                  <c:v>16.648014010000001</c:v>
                </c:pt>
                <c:pt idx="23419">
                  <c:v>17.334406080000001</c:v>
                </c:pt>
                <c:pt idx="23420">
                  <c:v>17.521139640000001</c:v>
                </c:pt>
                <c:pt idx="23421">
                  <c:v>16.984005310000001</c:v>
                </c:pt>
                <c:pt idx="23422">
                  <c:v>17.15933179</c:v>
                </c:pt>
                <c:pt idx="23423">
                  <c:v>16.879050889999998</c:v>
                </c:pt>
                <c:pt idx="23424">
                  <c:v>16.52200208</c:v>
                </c:pt>
                <c:pt idx="23425">
                  <c:v>15.88540197</c:v>
                </c:pt>
                <c:pt idx="23426">
                  <c:v>14.74807994</c:v>
                </c:pt>
                <c:pt idx="23427">
                  <c:v>14.67760253</c:v>
                </c:pt>
                <c:pt idx="23428">
                  <c:v>14.52167573</c:v>
                </c:pt>
                <c:pt idx="23429">
                  <c:v>14.895518839999999</c:v>
                </c:pt>
                <c:pt idx="23430">
                  <c:v>14.95820996</c:v>
                </c:pt>
                <c:pt idx="23431">
                  <c:v>14.914919340000001</c:v>
                </c:pt>
                <c:pt idx="23432">
                  <c:v>14.151960949999999</c:v>
                </c:pt>
                <c:pt idx="23433">
                  <c:v>14.44485858</c:v>
                </c:pt>
                <c:pt idx="23434">
                  <c:v>15.1329028</c:v>
                </c:pt>
                <c:pt idx="23435">
                  <c:v>15.379589810000001</c:v>
                </c:pt>
                <c:pt idx="23436">
                  <c:v>15.62968933</c:v>
                </c:pt>
                <c:pt idx="23437">
                  <c:v>15.61075467</c:v>
                </c:pt>
                <c:pt idx="23438">
                  <c:v>15.86068674</c:v>
                </c:pt>
                <c:pt idx="23439">
                  <c:v>15.790475600000001</c:v>
                </c:pt>
                <c:pt idx="23440">
                  <c:v>15.809983949999999</c:v>
                </c:pt>
                <c:pt idx="23441">
                  <c:v>15.50765432</c:v>
                </c:pt>
                <c:pt idx="23442">
                  <c:v>15.07249427</c:v>
                </c:pt>
                <c:pt idx="23443">
                  <c:v>14.907920089999999</c:v>
                </c:pt>
                <c:pt idx="23444">
                  <c:v>14.87596003</c:v>
                </c:pt>
                <c:pt idx="23445">
                  <c:v>14.92910827</c:v>
                </c:pt>
                <c:pt idx="23446">
                  <c:v>14.879875309999999</c:v>
                </c:pt>
                <c:pt idx="23447">
                  <c:v>14.90915298</c:v>
                </c:pt>
                <c:pt idx="23448">
                  <c:v>14.82649241</c:v>
                </c:pt>
                <c:pt idx="23449">
                  <c:v>15.206320180000001</c:v>
                </c:pt>
                <c:pt idx="23450">
                  <c:v>15.405814299999999</c:v>
                </c:pt>
                <c:pt idx="23451">
                  <c:v>15.6331981</c:v>
                </c:pt>
                <c:pt idx="23452">
                  <c:v>15.227763530000001</c:v>
                </c:pt>
                <c:pt idx="23453">
                  <c:v>14.9076676</c:v>
                </c:pt>
                <c:pt idx="23454">
                  <c:v>14.561365139999999</c:v>
                </c:pt>
                <c:pt idx="23455">
                  <c:v>14.36340891</c:v>
                </c:pt>
                <c:pt idx="23456">
                  <c:v>14.19483977</c:v>
                </c:pt>
                <c:pt idx="23457">
                  <c:v>14.08918851</c:v>
                </c:pt>
                <c:pt idx="23458">
                  <c:v>13.94905574</c:v>
                </c:pt>
                <c:pt idx="23459">
                  <c:v>13.852631969999999</c:v>
                </c:pt>
                <c:pt idx="23460">
                  <c:v>13.774650919999999</c:v>
                </c:pt>
                <c:pt idx="23461">
                  <c:v>13.65288672</c:v>
                </c:pt>
                <c:pt idx="23462">
                  <c:v>13.57968606</c:v>
                </c:pt>
                <c:pt idx="23463">
                  <c:v>13.606303499999999</c:v>
                </c:pt>
                <c:pt idx="23464">
                  <c:v>13.66693695</c:v>
                </c:pt>
                <c:pt idx="23465">
                  <c:v>14.04548883</c:v>
                </c:pt>
                <c:pt idx="23466">
                  <c:v>14.3775452</c:v>
                </c:pt>
                <c:pt idx="23467">
                  <c:v>14.60486227</c:v>
                </c:pt>
                <c:pt idx="23468">
                  <c:v>14.62458303</c:v>
                </c:pt>
                <c:pt idx="23469">
                  <c:v>14.42316814</c:v>
                </c:pt>
                <c:pt idx="23470">
                  <c:v>14.038368950000001</c:v>
                </c:pt>
                <c:pt idx="23471">
                  <c:v>12.88382893</c:v>
                </c:pt>
                <c:pt idx="23472">
                  <c:v>12.526453979999999</c:v>
                </c:pt>
                <c:pt idx="23473">
                  <c:v>12.424510890000001</c:v>
                </c:pt>
                <c:pt idx="23474">
                  <c:v>12.740816880000001</c:v>
                </c:pt>
                <c:pt idx="23475">
                  <c:v>13.14376472</c:v>
                </c:pt>
                <c:pt idx="23476">
                  <c:v>13.28940349</c:v>
                </c:pt>
                <c:pt idx="23477">
                  <c:v>13.025825899999999</c:v>
                </c:pt>
                <c:pt idx="23478">
                  <c:v>12.98284114</c:v>
                </c:pt>
                <c:pt idx="23479">
                  <c:v>13.119597799999999</c:v>
                </c:pt>
                <c:pt idx="23480">
                  <c:v>13.55266179</c:v>
                </c:pt>
                <c:pt idx="23481">
                  <c:v>14.492998</c:v>
                </c:pt>
                <c:pt idx="23482">
                  <c:v>14.81774594</c:v>
                </c:pt>
                <c:pt idx="23483">
                  <c:v>14.611693089999999</c:v>
                </c:pt>
                <c:pt idx="23484">
                  <c:v>14.332123299999999</c:v>
                </c:pt>
                <c:pt idx="23485">
                  <c:v>14.60663025</c:v>
                </c:pt>
                <c:pt idx="23486">
                  <c:v>15.00087321</c:v>
                </c:pt>
                <c:pt idx="23487">
                  <c:v>15.123026640000001</c:v>
                </c:pt>
                <c:pt idx="23488">
                  <c:v>15.21543132</c:v>
                </c:pt>
                <c:pt idx="23489">
                  <c:v>15.419963449999999</c:v>
                </c:pt>
                <c:pt idx="23490">
                  <c:v>15.510420119999999</c:v>
                </c:pt>
                <c:pt idx="23491">
                  <c:v>15.74901313</c:v>
                </c:pt>
                <c:pt idx="23492">
                  <c:v>15.938956599999999</c:v>
                </c:pt>
                <c:pt idx="23493">
                  <c:v>16.108622459999999</c:v>
                </c:pt>
                <c:pt idx="23494">
                  <c:v>16.003868690000001</c:v>
                </c:pt>
                <c:pt idx="23495">
                  <c:v>15.84588561</c:v>
                </c:pt>
                <c:pt idx="23496">
                  <c:v>15.73447902</c:v>
                </c:pt>
                <c:pt idx="23497">
                  <c:v>15.39906951</c:v>
                </c:pt>
                <c:pt idx="23498">
                  <c:v>15.036876189999999</c:v>
                </c:pt>
                <c:pt idx="23499">
                  <c:v>15.055828229999999</c:v>
                </c:pt>
                <c:pt idx="23500">
                  <c:v>14.53467111</c:v>
                </c:pt>
                <c:pt idx="23501">
                  <c:v>14.554233200000001</c:v>
                </c:pt>
                <c:pt idx="23502">
                  <c:v>14.44197541</c:v>
                </c:pt>
                <c:pt idx="23503">
                  <c:v>14.446530020000001</c:v>
                </c:pt>
                <c:pt idx="23504">
                  <c:v>14.502594179999999</c:v>
                </c:pt>
                <c:pt idx="23505">
                  <c:v>14.4758549</c:v>
                </c:pt>
                <c:pt idx="23506">
                  <c:v>14.727570050000001</c:v>
                </c:pt>
                <c:pt idx="23507">
                  <c:v>14.008707080000001</c:v>
                </c:pt>
                <c:pt idx="23508">
                  <c:v>14.294898480000001</c:v>
                </c:pt>
                <c:pt idx="23509">
                  <c:v>15.118557879999999</c:v>
                </c:pt>
                <c:pt idx="23510">
                  <c:v>15.10372417</c:v>
                </c:pt>
                <c:pt idx="23511">
                  <c:v>14.93640516</c:v>
                </c:pt>
                <c:pt idx="23512">
                  <c:v>15.00566912</c:v>
                </c:pt>
                <c:pt idx="23513">
                  <c:v>14.870221020000001</c:v>
                </c:pt>
                <c:pt idx="23514">
                  <c:v>15.029402259999999</c:v>
                </c:pt>
                <c:pt idx="23515">
                  <c:v>14.82845859</c:v>
                </c:pt>
                <c:pt idx="23516">
                  <c:v>14.10724259</c:v>
                </c:pt>
                <c:pt idx="23517">
                  <c:v>14.20222762</c:v>
                </c:pt>
                <c:pt idx="23518">
                  <c:v>13.15753243</c:v>
                </c:pt>
                <c:pt idx="23519">
                  <c:v>12.91622403</c:v>
                </c:pt>
                <c:pt idx="23520">
                  <c:v>12.53815262</c:v>
                </c:pt>
                <c:pt idx="23521">
                  <c:v>12.67518651</c:v>
                </c:pt>
                <c:pt idx="23522">
                  <c:v>12.45729158</c:v>
                </c:pt>
                <c:pt idx="23523">
                  <c:v>12.609871119999999</c:v>
                </c:pt>
                <c:pt idx="23524">
                  <c:v>12.455967530000001</c:v>
                </c:pt>
                <c:pt idx="23525">
                  <c:v>11.96018362</c:v>
                </c:pt>
                <c:pt idx="23526">
                  <c:v>11.80136004</c:v>
                </c:pt>
                <c:pt idx="23527">
                  <c:v>11.603921339999999</c:v>
                </c:pt>
                <c:pt idx="23528">
                  <c:v>11.46684275</c:v>
                </c:pt>
                <c:pt idx="23529">
                  <c:v>11.36390772</c:v>
                </c:pt>
                <c:pt idx="23530">
                  <c:v>11.32992651</c:v>
                </c:pt>
                <c:pt idx="23531">
                  <c:v>11.2697159</c:v>
                </c:pt>
                <c:pt idx="23532">
                  <c:v>11.21492632</c:v>
                </c:pt>
                <c:pt idx="23533">
                  <c:v>11.26794046</c:v>
                </c:pt>
                <c:pt idx="23534">
                  <c:v>11.425671530000001</c:v>
                </c:pt>
                <c:pt idx="23535">
                  <c:v>11.7476667</c:v>
                </c:pt>
                <c:pt idx="23536">
                  <c:v>11.694962540000001</c:v>
                </c:pt>
                <c:pt idx="23537">
                  <c:v>11.66126498</c:v>
                </c:pt>
                <c:pt idx="23538">
                  <c:v>11.737607730000001</c:v>
                </c:pt>
                <c:pt idx="23539">
                  <c:v>11.899883450000001</c:v>
                </c:pt>
                <c:pt idx="23540">
                  <c:v>12.033758880000001</c:v>
                </c:pt>
                <c:pt idx="23541">
                  <c:v>12.10898604</c:v>
                </c:pt>
                <c:pt idx="23542">
                  <c:v>12.24289579</c:v>
                </c:pt>
                <c:pt idx="23543">
                  <c:v>12.40978808</c:v>
                </c:pt>
                <c:pt idx="23544">
                  <c:v>12.538287179999999</c:v>
                </c:pt>
                <c:pt idx="23545">
                  <c:v>12.443115969999999</c:v>
                </c:pt>
                <c:pt idx="23546">
                  <c:v>12.50263681</c:v>
                </c:pt>
                <c:pt idx="23547">
                  <c:v>13.003642839999999</c:v>
                </c:pt>
                <c:pt idx="23548">
                  <c:v>13.62212117</c:v>
                </c:pt>
                <c:pt idx="23549">
                  <c:v>14.924873590000001</c:v>
                </c:pt>
                <c:pt idx="23550">
                  <c:v>15.67222336</c:v>
                </c:pt>
                <c:pt idx="23551">
                  <c:v>15.65289026</c:v>
                </c:pt>
                <c:pt idx="23552">
                  <c:v>15.354926770000001</c:v>
                </c:pt>
                <c:pt idx="23553">
                  <c:v>15.921597609999999</c:v>
                </c:pt>
                <c:pt idx="23554">
                  <c:v>16.300018059999999</c:v>
                </c:pt>
                <c:pt idx="23555">
                  <c:v>15.708463480000001</c:v>
                </c:pt>
                <c:pt idx="23556">
                  <c:v>14.928765390000001</c:v>
                </c:pt>
                <c:pt idx="23557">
                  <c:v>13.42919646</c:v>
                </c:pt>
                <c:pt idx="23558">
                  <c:v>13.42597694</c:v>
                </c:pt>
                <c:pt idx="23559">
                  <c:v>13.458750179999999</c:v>
                </c:pt>
                <c:pt idx="23560">
                  <c:v>13.398359320000001</c:v>
                </c:pt>
                <c:pt idx="23561">
                  <c:v>13.44649605</c:v>
                </c:pt>
                <c:pt idx="23562">
                  <c:v>13.716861789999999</c:v>
                </c:pt>
                <c:pt idx="23563">
                  <c:v>13.987131339999999</c:v>
                </c:pt>
                <c:pt idx="23564">
                  <c:v>13.949198969999999</c:v>
                </c:pt>
                <c:pt idx="23565">
                  <c:v>13.85492704</c:v>
                </c:pt>
                <c:pt idx="23566">
                  <c:v>12.36930641</c:v>
                </c:pt>
                <c:pt idx="23567">
                  <c:v>12.05060716</c:v>
                </c:pt>
                <c:pt idx="23568">
                  <c:v>11.869275350000001</c:v>
                </c:pt>
                <c:pt idx="23569">
                  <c:v>11.65595201</c:v>
                </c:pt>
                <c:pt idx="23570">
                  <c:v>11.27222907</c:v>
                </c:pt>
                <c:pt idx="23571">
                  <c:v>10.31778065</c:v>
                </c:pt>
                <c:pt idx="23572">
                  <c:v>9.3187357950000003</c:v>
                </c:pt>
                <c:pt idx="23573">
                  <c:v>9.1991289219999999</c:v>
                </c:pt>
                <c:pt idx="23574">
                  <c:v>9.3757984620000006</c:v>
                </c:pt>
                <c:pt idx="23575">
                  <c:v>9.5861580570000005</c:v>
                </c:pt>
                <c:pt idx="23576">
                  <c:v>9.3566497640000001</c:v>
                </c:pt>
                <c:pt idx="23577">
                  <c:v>9.1494676469999998</c:v>
                </c:pt>
                <c:pt idx="23578">
                  <c:v>9.2289169520000005</c:v>
                </c:pt>
                <c:pt idx="23579">
                  <c:v>9.1675296470000003</c:v>
                </c:pt>
                <c:pt idx="23580">
                  <c:v>9.3528063110000002</c:v>
                </c:pt>
                <c:pt idx="23581">
                  <c:v>9.6735787710000007</c:v>
                </c:pt>
                <c:pt idx="23582">
                  <c:v>9.9623801140000001</c:v>
                </c:pt>
                <c:pt idx="23583">
                  <c:v>10.22248308</c:v>
                </c:pt>
                <c:pt idx="23584">
                  <c:v>10.18594365</c:v>
                </c:pt>
                <c:pt idx="23585">
                  <c:v>10.222181989999999</c:v>
                </c:pt>
                <c:pt idx="23586">
                  <c:v>10.32031278</c:v>
                </c:pt>
                <c:pt idx="23587">
                  <c:v>10.24266463</c:v>
                </c:pt>
                <c:pt idx="23588">
                  <c:v>10.38290243</c:v>
                </c:pt>
                <c:pt idx="23589">
                  <c:v>10.554464510000001</c:v>
                </c:pt>
                <c:pt idx="23590">
                  <c:v>10.79240952</c:v>
                </c:pt>
                <c:pt idx="23591">
                  <c:v>10.81719032</c:v>
                </c:pt>
                <c:pt idx="23592">
                  <c:v>10.883259430000001</c:v>
                </c:pt>
                <c:pt idx="23593">
                  <c:v>11.064561380000001</c:v>
                </c:pt>
                <c:pt idx="23594">
                  <c:v>11.09716456</c:v>
                </c:pt>
                <c:pt idx="23595">
                  <c:v>11.105140390000001</c:v>
                </c:pt>
                <c:pt idx="23596">
                  <c:v>11.115685900000001</c:v>
                </c:pt>
                <c:pt idx="23597">
                  <c:v>11.11247386</c:v>
                </c:pt>
                <c:pt idx="23598">
                  <c:v>10.965566450000001</c:v>
                </c:pt>
                <c:pt idx="23599">
                  <c:v>10.78063968</c:v>
                </c:pt>
                <c:pt idx="23600">
                  <c:v>10.75553487</c:v>
                </c:pt>
                <c:pt idx="23601">
                  <c:v>10.709770730000001</c:v>
                </c:pt>
                <c:pt idx="23602">
                  <c:v>10.80380561</c:v>
                </c:pt>
                <c:pt idx="23603">
                  <c:v>10.86956189</c:v>
                </c:pt>
                <c:pt idx="23604">
                  <c:v>10.9807326</c:v>
                </c:pt>
                <c:pt idx="23605">
                  <c:v>11.024871320000001</c:v>
                </c:pt>
                <c:pt idx="23606">
                  <c:v>11.11214024</c:v>
                </c:pt>
                <c:pt idx="23607">
                  <c:v>11.15306968</c:v>
                </c:pt>
                <c:pt idx="23608">
                  <c:v>11.15167967</c:v>
                </c:pt>
                <c:pt idx="23609">
                  <c:v>11.1934079</c:v>
                </c:pt>
                <c:pt idx="23610">
                  <c:v>11.37702947</c:v>
                </c:pt>
                <c:pt idx="23611">
                  <c:v>11.53046812</c:v>
                </c:pt>
                <c:pt idx="23612">
                  <c:v>11.55730365</c:v>
                </c:pt>
                <c:pt idx="23613">
                  <c:v>11.5302361</c:v>
                </c:pt>
                <c:pt idx="23614">
                  <c:v>12.141196300000001</c:v>
                </c:pt>
                <c:pt idx="23615">
                  <c:v>12.287221150000001</c:v>
                </c:pt>
                <c:pt idx="23616">
                  <c:v>12.83611413</c:v>
                </c:pt>
                <c:pt idx="23617">
                  <c:v>13.280171340000001</c:v>
                </c:pt>
                <c:pt idx="23618">
                  <c:v>13.681520519999999</c:v>
                </c:pt>
                <c:pt idx="23619">
                  <c:v>14.30644156</c:v>
                </c:pt>
                <c:pt idx="23620">
                  <c:v>15.31039264</c:v>
                </c:pt>
                <c:pt idx="23621">
                  <c:v>15.98609628</c:v>
                </c:pt>
                <c:pt idx="23622">
                  <c:v>15.75599886</c:v>
                </c:pt>
                <c:pt idx="23623">
                  <c:v>15.61233794</c:v>
                </c:pt>
                <c:pt idx="23624">
                  <c:v>15.6491034</c:v>
                </c:pt>
                <c:pt idx="23625">
                  <c:v>15.983881820000001</c:v>
                </c:pt>
                <c:pt idx="23626">
                  <c:v>16.173175409999999</c:v>
                </c:pt>
                <c:pt idx="23627">
                  <c:v>16.969480669999999</c:v>
                </c:pt>
                <c:pt idx="23628">
                  <c:v>16.858877119999999</c:v>
                </c:pt>
                <c:pt idx="23629">
                  <c:v>17.83128889</c:v>
                </c:pt>
                <c:pt idx="23630">
                  <c:v>18.55153709</c:v>
                </c:pt>
                <c:pt idx="23631">
                  <c:v>18.995045959999999</c:v>
                </c:pt>
                <c:pt idx="23632">
                  <c:v>19.186128679999999</c:v>
                </c:pt>
                <c:pt idx="23633">
                  <c:v>19.31030015</c:v>
                </c:pt>
                <c:pt idx="23634">
                  <c:v>19.534547379999999</c:v>
                </c:pt>
                <c:pt idx="23635">
                  <c:v>18.910542719999999</c:v>
                </c:pt>
                <c:pt idx="23636">
                  <c:v>18.64987477</c:v>
                </c:pt>
                <c:pt idx="23637">
                  <c:v>18.663330380000001</c:v>
                </c:pt>
                <c:pt idx="23638">
                  <c:v>18.742522610000002</c:v>
                </c:pt>
                <c:pt idx="23639">
                  <c:v>18.403340310000001</c:v>
                </c:pt>
                <c:pt idx="23640">
                  <c:v>17.67839305</c:v>
                </c:pt>
                <c:pt idx="23641">
                  <c:v>16.465962019999999</c:v>
                </c:pt>
                <c:pt idx="23642">
                  <c:v>15.891662070000001</c:v>
                </c:pt>
                <c:pt idx="23643">
                  <c:v>15.612527030000001</c:v>
                </c:pt>
                <c:pt idx="23644">
                  <c:v>15.84788966</c:v>
                </c:pt>
                <c:pt idx="23645">
                  <c:v>16.03873652</c:v>
                </c:pt>
                <c:pt idx="23646">
                  <c:v>16.04624467</c:v>
                </c:pt>
                <c:pt idx="23647">
                  <c:v>15.80340674</c:v>
                </c:pt>
                <c:pt idx="23648">
                  <c:v>16.92380713</c:v>
                </c:pt>
                <c:pt idx="23649">
                  <c:v>16.825395879999999</c:v>
                </c:pt>
                <c:pt idx="23650">
                  <c:v>16.435358040000001</c:v>
                </c:pt>
                <c:pt idx="23651">
                  <c:v>16.17418198</c:v>
                </c:pt>
                <c:pt idx="23652">
                  <c:v>16.358227880000001</c:v>
                </c:pt>
                <c:pt idx="23653">
                  <c:v>17.796096349999999</c:v>
                </c:pt>
                <c:pt idx="23654">
                  <c:v>16.542384240000001</c:v>
                </c:pt>
                <c:pt idx="23655">
                  <c:v>15.76981651</c:v>
                </c:pt>
                <c:pt idx="23656">
                  <c:v>14.954155330000001</c:v>
                </c:pt>
                <c:pt idx="23657">
                  <c:v>14.262765679999999</c:v>
                </c:pt>
                <c:pt idx="23658">
                  <c:v>14.724185</c:v>
                </c:pt>
                <c:pt idx="23659">
                  <c:v>15.48598387</c:v>
                </c:pt>
                <c:pt idx="23660">
                  <c:v>15.544560969999999</c:v>
                </c:pt>
                <c:pt idx="23661">
                  <c:v>15.55112375</c:v>
                </c:pt>
                <c:pt idx="23662">
                  <c:v>15.013779850000001</c:v>
                </c:pt>
                <c:pt idx="23663">
                  <c:v>14.98153319</c:v>
                </c:pt>
                <c:pt idx="23664">
                  <c:v>14.91509705</c:v>
                </c:pt>
                <c:pt idx="23665">
                  <c:v>15.633464610000001</c:v>
                </c:pt>
                <c:pt idx="23666">
                  <c:v>15.53070151</c:v>
                </c:pt>
                <c:pt idx="23667">
                  <c:v>15.29222663</c:v>
                </c:pt>
                <c:pt idx="23668">
                  <c:v>15.174278279999999</c:v>
                </c:pt>
                <c:pt idx="23669">
                  <c:v>15.06022946</c:v>
                </c:pt>
                <c:pt idx="23670">
                  <c:v>14.850371620000001</c:v>
                </c:pt>
                <c:pt idx="23671">
                  <c:v>14.3637111</c:v>
                </c:pt>
                <c:pt idx="23672">
                  <c:v>14.474593219999999</c:v>
                </c:pt>
                <c:pt idx="23673">
                  <c:v>15.66767683</c:v>
                </c:pt>
                <c:pt idx="23674">
                  <c:v>17.561396550000001</c:v>
                </c:pt>
                <c:pt idx="23675">
                  <c:v>18.662915250000001</c:v>
                </c:pt>
                <c:pt idx="23676">
                  <c:v>18.98648781</c:v>
                </c:pt>
                <c:pt idx="23677">
                  <c:v>19.37335075</c:v>
                </c:pt>
                <c:pt idx="23678">
                  <c:v>19.80723841</c:v>
                </c:pt>
                <c:pt idx="23679">
                  <c:v>20.020284960000001</c:v>
                </c:pt>
                <c:pt idx="23680">
                  <c:v>19.59282215</c:v>
                </c:pt>
                <c:pt idx="23681">
                  <c:v>19.43747823</c:v>
                </c:pt>
                <c:pt idx="23682">
                  <c:v>18.471152839999998</c:v>
                </c:pt>
                <c:pt idx="23683">
                  <c:v>16.540465170000001</c:v>
                </c:pt>
                <c:pt idx="23684">
                  <c:v>15.794706229999999</c:v>
                </c:pt>
                <c:pt idx="23685">
                  <c:v>14.910992759999999</c:v>
                </c:pt>
                <c:pt idx="23686">
                  <c:v>14.684760580000001</c:v>
                </c:pt>
                <c:pt idx="23687">
                  <c:v>14.199808389999999</c:v>
                </c:pt>
                <c:pt idx="23688">
                  <c:v>14.09452855</c:v>
                </c:pt>
                <c:pt idx="23689">
                  <c:v>15.00405138</c:v>
                </c:pt>
                <c:pt idx="23690">
                  <c:v>14.066606009999999</c:v>
                </c:pt>
                <c:pt idx="23691">
                  <c:v>13.772904759999999</c:v>
                </c:pt>
                <c:pt idx="23692">
                  <c:v>14.047132339999999</c:v>
                </c:pt>
                <c:pt idx="23693">
                  <c:v>14.069354130000001</c:v>
                </c:pt>
                <c:pt idx="23694">
                  <c:v>14.16386758</c:v>
                </c:pt>
                <c:pt idx="23695">
                  <c:v>14.17827112</c:v>
                </c:pt>
                <c:pt idx="23696">
                  <c:v>14.1017033</c:v>
                </c:pt>
                <c:pt idx="23697">
                  <c:v>13.781038799999999</c:v>
                </c:pt>
                <c:pt idx="23698">
                  <c:v>13.47521059</c:v>
                </c:pt>
                <c:pt idx="23699">
                  <c:v>14.115595900000001</c:v>
                </c:pt>
                <c:pt idx="23700">
                  <c:v>15.042662269999999</c:v>
                </c:pt>
                <c:pt idx="23701">
                  <c:v>14.45760954</c:v>
                </c:pt>
                <c:pt idx="23702">
                  <c:v>15.43728744</c:v>
                </c:pt>
                <c:pt idx="23703">
                  <c:v>15.857203569999999</c:v>
                </c:pt>
                <c:pt idx="23704">
                  <c:v>15.667257709999999</c:v>
                </c:pt>
                <c:pt idx="23705">
                  <c:v>15.429797969999999</c:v>
                </c:pt>
                <c:pt idx="23706">
                  <c:v>15.434754140000001</c:v>
                </c:pt>
                <c:pt idx="23707">
                  <c:v>15.81451101</c:v>
                </c:pt>
                <c:pt idx="23708">
                  <c:v>16.115978129999998</c:v>
                </c:pt>
                <c:pt idx="23709">
                  <c:v>16.59719947</c:v>
                </c:pt>
                <c:pt idx="23710">
                  <c:v>17.361346309999998</c:v>
                </c:pt>
                <c:pt idx="23711">
                  <c:v>17.15992674</c:v>
                </c:pt>
                <c:pt idx="23712">
                  <c:v>17.972878210000001</c:v>
                </c:pt>
                <c:pt idx="23713">
                  <c:v>17.593553780000001</c:v>
                </c:pt>
                <c:pt idx="23714">
                  <c:v>16.012267000000001</c:v>
                </c:pt>
                <c:pt idx="23715">
                  <c:v>16.734464119999998</c:v>
                </c:pt>
                <c:pt idx="23716">
                  <c:v>17.265829020000002</c:v>
                </c:pt>
                <c:pt idx="23717">
                  <c:v>16.75777046</c:v>
                </c:pt>
                <c:pt idx="23718">
                  <c:v>16.558228010000001</c:v>
                </c:pt>
                <c:pt idx="23719">
                  <c:v>16.950223829999999</c:v>
                </c:pt>
                <c:pt idx="23720">
                  <c:v>16.453762319999999</c:v>
                </c:pt>
                <c:pt idx="23721">
                  <c:v>15.22178989</c:v>
                </c:pt>
                <c:pt idx="23722">
                  <c:v>14.86725393</c:v>
                </c:pt>
                <c:pt idx="23723">
                  <c:v>15.47346424</c:v>
                </c:pt>
                <c:pt idx="23724">
                  <c:v>16.2853332</c:v>
                </c:pt>
                <c:pt idx="23725">
                  <c:v>17.304541010000001</c:v>
                </c:pt>
                <c:pt idx="23726">
                  <c:v>18.236788430000001</c:v>
                </c:pt>
                <c:pt idx="23727">
                  <c:v>18.427825429999999</c:v>
                </c:pt>
                <c:pt idx="23728">
                  <c:v>18.656638019999999</c:v>
                </c:pt>
                <c:pt idx="23729">
                  <c:v>18.882089539999999</c:v>
                </c:pt>
                <c:pt idx="23730">
                  <c:v>18.9450471</c:v>
                </c:pt>
                <c:pt idx="23731">
                  <c:v>18.824098599999999</c:v>
                </c:pt>
                <c:pt idx="23732">
                  <c:v>18.552403859999998</c:v>
                </c:pt>
                <c:pt idx="23733">
                  <c:v>16.45067628</c:v>
                </c:pt>
                <c:pt idx="23734">
                  <c:v>15.05450031</c:v>
                </c:pt>
                <c:pt idx="23735">
                  <c:v>14.05817446</c:v>
                </c:pt>
                <c:pt idx="23736">
                  <c:v>14.35663753</c:v>
                </c:pt>
                <c:pt idx="23737">
                  <c:v>14.506166540000001</c:v>
                </c:pt>
                <c:pt idx="23738">
                  <c:v>15.42379841</c:v>
                </c:pt>
                <c:pt idx="23739">
                  <c:v>17.126300700000002</c:v>
                </c:pt>
                <c:pt idx="23740">
                  <c:v>17.80175564</c:v>
                </c:pt>
                <c:pt idx="23741">
                  <c:v>18.116309470000001</c:v>
                </c:pt>
                <c:pt idx="23742">
                  <c:v>17.51565647</c:v>
                </c:pt>
                <c:pt idx="23743">
                  <c:v>13.230641139999999</c:v>
                </c:pt>
                <c:pt idx="23744">
                  <c:v>11.31631819</c:v>
                </c:pt>
                <c:pt idx="23745">
                  <c:v>11.28835977</c:v>
                </c:pt>
                <c:pt idx="23746">
                  <c:v>10.35672493</c:v>
                </c:pt>
                <c:pt idx="23747">
                  <c:v>11.31338483</c:v>
                </c:pt>
                <c:pt idx="23748">
                  <c:v>11.124861559999999</c:v>
                </c:pt>
                <c:pt idx="23749">
                  <c:v>11.00243783</c:v>
                </c:pt>
                <c:pt idx="23750">
                  <c:v>10.830422240000001</c:v>
                </c:pt>
                <c:pt idx="23751">
                  <c:v>10.41732391</c:v>
                </c:pt>
                <c:pt idx="23752">
                  <c:v>10.63742965</c:v>
                </c:pt>
                <c:pt idx="23753">
                  <c:v>10.97461642</c:v>
                </c:pt>
                <c:pt idx="23754">
                  <c:v>10.976623630000001</c:v>
                </c:pt>
                <c:pt idx="23755">
                  <c:v>10.907800050000001</c:v>
                </c:pt>
                <c:pt idx="23756">
                  <c:v>10.71048976</c:v>
                </c:pt>
                <c:pt idx="23757">
                  <c:v>9.7888664639999998</c:v>
                </c:pt>
                <c:pt idx="23758">
                  <c:v>9.1257229740000003</c:v>
                </c:pt>
                <c:pt idx="23759">
                  <c:v>10.01993109</c:v>
                </c:pt>
                <c:pt idx="23760">
                  <c:v>10.85198568</c:v>
                </c:pt>
                <c:pt idx="23761">
                  <c:v>11.111712170000001</c:v>
                </c:pt>
                <c:pt idx="23762">
                  <c:v>11.27839636</c:v>
                </c:pt>
                <c:pt idx="23763">
                  <c:v>11.388759759999999</c:v>
                </c:pt>
                <c:pt idx="23764">
                  <c:v>13.43928528</c:v>
                </c:pt>
                <c:pt idx="23765">
                  <c:v>13.748518000000001</c:v>
                </c:pt>
                <c:pt idx="23766">
                  <c:v>12.562752529999999</c:v>
                </c:pt>
                <c:pt idx="23767">
                  <c:v>13.333193440000001</c:v>
                </c:pt>
                <c:pt idx="23768">
                  <c:v>12.43391471</c:v>
                </c:pt>
                <c:pt idx="23769">
                  <c:v>10.89895671</c:v>
                </c:pt>
                <c:pt idx="23770">
                  <c:v>11.008575029999999</c:v>
                </c:pt>
                <c:pt idx="23771">
                  <c:v>12.88096185</c:v>
                </c:pt>
                <c:pt idx="23772">
                  <c:v>14.16445599</c:v>
                </c:pt>
                <c:pt idx="23773">
                  <c:v>13.27443409</c:v>
                </c:pt>
                <c:pt idx="23774">
                  <c:v>13.39029129</c:v>
                </c:pt>
                <c:pt idx="23775">
                  <c:v>12.37372326</c:v>
                </c:pt>
                <c:pt idx="23776">
                  <c:v>12.70267741</c:v>
                </c:pt>
                <c:pt idx="23777">
                  <c:v>12.36683919</c:v>
                </c:pt>
                <c:pt idx="23778">
                  <c:v>12.02924795</c:v>
                </c:pt>
                <c:pt idx="23779">
                  <c:v>11.93392195</c:v>
                </c:pt>
                <c:pt idx="23780">
                  <c:v>11.51980122</c:v>
                </c:pt>
                <c:pt idx="23781">
                  <c:v>11.159610929999999</c:v>
                </c:pt>
                <c:pt idx="23782">
                  <c:v>10.784900779999999</c:v>
                </c:pt>
                <c:pt idx="23783">
                  <c:v>10.889457370000001</c:v>
                </c:pt>
                <c:pt idx="23784">
                  <c:v>10.78876105</c:v>
                </c:pt>
                <c:pt idx="23785">
                  <c:v>10.822275660000001</c:v>
                </c:pt>
                <c:pt idx="23786">
                  <c:v>10.638941109999999</c:v>
                </c:pt>
                <c:pt idx="23787">
                  <c:v>10.793908890000001</c:v>
                </c:pt>
                <c:pt idx="23788">
                  <c:v>10.85770112</c:v>
                </c:pt>
                <c:pt idx="23789">
                  <c:v>10.70131653</c:v>
                </c:pt>
                <c:pt idx="23790">
                  <c:v>10.74678664</c:v>
                </c:pt>
                <c:pt idx="23791">
                  <c:v>10.69591353</c:v>
                </c:pt>
                <c:pt idx="23792">
                  <c:v>10.66122071</c:v>
                </c:pt>
                <c:pt idx="23793">
                  <c:v>10.63267186</c:v>
                </c:pt>
                <c:pt idx="23794">
                  <c:v>10.626597200000001</c:v>
                </c:pt>
                <c:pt idx="23795">
                  <c:v>10.52023133</c:v>
                </c:pt>
                <c:pt idx="23796">
                  <c:v>10.48504484</c:v>
                </c:pt>
                <c:pt idx="23797">
                  <c:v>10.55697584</c:v>
                </c:pt>
                <c:pt idx="23798">
                  <c:v>10.713416240000001</c:v>
                </c:pt>
                <c:pt idx="23799">
                  <c:v>11.79103462</c:v>
                </c:pt>
                <c:pt idx="23800">
                  <c:v>13.425012369999999</c:v>
                </c:pt>
                <c:pt idx="23801">
                  <c:v>13.85273396</c:v>
                </c:pt>
                <c:pt idx="23802">
                  <c:v>13.514116319999999</c:v>
                </c:pt>
                <c:pt idx="23803">
                  <c:v>14.110523150000001</c:v>
                </c:pt>
                <c:pt idx="23804">
                  <c:v>14.25731403</c:v>
                </c:pt>
                <c:pt idx="23805">
                  <c:v>13.423447449999999</c:v>
                </c:pt>
                <c:pt idx="23806">
                  <c:v>13.666005630000001</c:v>
                </c:pt>
                <c:pt idx="23807">
                  <c:v>14.225361059999999</c:v>
                </c:pt>
                <c:pt idx="23808">
                  <c:v>14.76675099</c:v>
                </c:pt>
                <c:pt idx="23809">
                  <c:v>14.750280099999999</c:v>
                </c:pt>
                <c:pt idx="23810">
                  <c:v>14.660761580000001</c:v>
                </c:pt>
                <c:pt idx="23811">
                  <c:v>13.323708659999999</c:v>
                </c:pt>
                <c:pt idx="23812">
                  <c:v>12.531648840000001</c:v>
                </c:pt>
                <c:pt idx="23813">
                  <c:v>13.11765948</c:v>
                </c:pt>
                <c:pt idx="23814">
                  <c:v>13.22079184</c:v>
                </c:pt>
                <c:pt idx="23815">
                  <c:v>12.93355667</c:v>
                </c:pt>
                <c:pt idx="23816">
                  <c:v>12.507096239999999</c:v>
                </c:pt>
                <c:pt idx="23817">
                  <c:v>13.074715380000001</c:v>
                </c:pt>
                <c:pt idx="23818">
                  <c:v>12.38979423</c:v>
                </c:pt>
                <c:pt idx="23819">
                  <c:v>11.40984143</c:v>
                </c:pt>
                <c:pt idx="23820">
                  <c:v>11.16123282</c:v>
                </c:pt>
                <c:pt idx="23821">
                  <c:v>11.62187057</c:v>
                </c:pt>
                <c:pt idx="23822">
                  <c:v>12.064985350000001</c:v>
                </c:pt>
                <c:pt idx="23823">
                  <c:v>12.257477919999999</c:v>
                </c:pt>
                <c:pt idx="23824">
                  <c:v>12.41131923</c:v>
                </c:pt>
                <c:pt idx="23825">
                  <c:v>12.61262861</c:v>
                </c:pt>
                <c:pt idx="23826">
                  <c:v>12.802143579999999</c:v>
                </c:pt>
                <c:pt idx="23827">
                  <c:v>12.55409856</c:v>
                </c:pt>
                <c:pt idx="23828">
                  <c:v>12.712942119999999</c:v>
                </c:pt>
                <c:pt idx="23829">
                  <c:v>12.96389827</c:v>
                </c:pt>
                <c:pt idx="23830">
                  <c:v>13.33637386</c:v>
                </c:pt>
                <c:pt idx="23831">
                  <c:v>13.64977494</c:v>
                </c:pt>
                <c:pt idx="23832">
                  <c:v>13.63292551</c:v>
                </c:pt>
                <c:pt idx="23833">
                  <c:v>13.688826110000001</c:v>
                </c:pt>
                <c:pt idx="23834">
                  <c:v>13.56153954</c:v>
                </c:pt>
                <c:pt idx="23835">
                  <c:v>13.46540162</c:v>
                </c:pt>
                <c:pt idx="23836">
                  <c:v>13.15816688</c:v>
                </c:pt>
                <c:pt idx="23837">
                  <c:v>13.202513310000001</c:v>
                </c:pt>
                <c:pt idx="23838">
                  <c:v>13.35742595</c:v>
                </c:pt>
                <c:pt idx="23839">
                  <c:v>13.828869279999999</c:v>
                </c:pt>
                <c:pt idx="23840">
                  <c:v>13.99547791</c:v>
                </c:pt>
                <c:pt idx="23841">
                  <c:v>13.96146353</c:v>
                </c:pt>
                <c:pt idx="23842">
                  <c:v>13.989358319999999</c:v>
                </c:pt>
                <c:pt idx="23843">
                  <c:v>13.968721889999999</c:v>
                </c:pt>
                <c:pt idx="23844">
                  <c:v>14.19776727</c:v>
                </c:pt>
                <c:pt idx="23845">
                  <c:v>14.160131460000001</c:v>
                </c:pt>
                <c:pt idx="23846">
                  <c:v>14.29015126</c:v>
                </c:pt>
                <c:pt idx="23847">
                  <c:v>14.31416276</c:v>
                </c:pt>
                <c:pt idx="23848">
                  <c:v>14.34091666</c:v>
                </c:pt>
                <c:pt idx="23849">
                  <c:v>14.43034886</c:v>
                </c:pt>
                <c:pt idx="23850">
                  <c:v>14.42795892</c:v>
                </c:pt>
                <c:pt idx="23851">
                  <c:v>14.613129750000001</c:v>
                </c:pt>
                <c:pt idx="23852">
                  <c:v>14.79743948</c:v>
                </c:pt>
                <c:pt idx="23853">
                  <c:v>14.984643670000001</c:v>
                </c:pt>
                <c:pt idx="23854">
                  <c:v>14.966246760000001</c:v>
                </c:pt>
                <c:pt idx="23855">
                  <c:v>15.35687306</c:v>
                </c:pt>
                <c:pt idx="23856">
                  <c:v>15.59547317</c:v>
                </c:pt>
                <c:pt idx="23857">
                  <c:v>15.75153407</c:v>
                </c:pt>
                <c:pt idx="23858">
                  <c:v>15.21421767</c:v>
                </c:pt>
                <c:pt idx="23859">
                  <c:v>14.769135779999999</c:v>
                </c:pt>
                <c:pt idx="23860">
                  <c:v>14.94554078</c:v>
                </c:pt>
                <c:pt idx="23861">
                  <c:v>15.49921</c:v>
                </c:pt>
                <c:pt idx="23862">
                  <c:v>15.655654200000001</c:v>
                </c:pt>
                <c:pt idx="23863">
                  <c:v>15.32694731</c:v>
                </c:pt>
                <c:pt idx="23864">
                  <c:v>14.84164328</c:v>
                </c:pt>
                <c:pt idx="23865">
                  <c:v>15.017340669999999</c:v>
                </c:pt>
                <c:pt idx="23866">
                  <c:v>15.132605249999999</c:v>
                </c:pt>
                <c:pt idx="23867">
                  <c:v>14.827232629999999</c:v>
                </c:pt>
                <c:pt idx="23868">
                  <c:v>14.72355746</c:v>
                </c:pt>
                <c:pt idx="23869">
                  <c:v>14.99223353</c:v>
                </c:pt>
                <c:pt idx="23870">
                  <c:v>15.218688009999999</c:v>
                </c:pt>
                <c:pt idx="23871">
                  <c:v>15.134653220000001</c:v>
                </c:pt>
                <c:pt idx="23872">
                  <c:v>15.35324381</c:v>
                </c:pt>
                <c:pt idx="23873">
                  <c:v>15.636820820000001</c:v>
                </c:pt>
                <c:pt idx="23874">
                  <c:v>15.72057234</c:v>
                </c:pt>
                <c:pt idx="23875">
                  <c:v>15.542425870000001</c:v>
                </c:pt>
                <c:pt idx="23876">
                  <c:v>15.30602172</c:v>
                </c:pt>
                <c:pt idx="23877">
                  <c:v>15.19333628</c:v>
                </c:pt>
                <c:pt idx="23878">
                  <c:v>14.92514692</c:v>
                </c:pt>
                <c:pt idx="23879">
                  <c:v>14.812742999999999</c:v>
                </c:pt>
                <c:pt idx="23880">
                  <c:v>14.65765781</c:v>
                </c:pt>
                <c:pt idx="23881">
                  <c:v>14.73562873</c:v>
                </c:pt>
                <c:pt idx="23882">
                  <c:v>14.84415959</c:v>
                </c:pt>
                <c:pt idx="23883">
                  <c:v>14.938777330000001</c:v>
                </c:pt>
                <c:pt idx="23884">
                  <c:v>14.87382876</c:v>
                </c:pt>
                <c:pt idx="23885">
                  <c:v>14.69121913</c:v>
                </c:pt>
                <c:pt idx="23886">
                  <c:v>14.809161400000001</c:v>
                </c:pt>
                <c:pt idx="23887">
                  <c:v>14.8015481</c:v>
                </c:pt>
                <c:pt idx="23888">
                  <c:v>14.639998869999999</c:v>
                </c:pt>
                <c:pt idx="23889">
                  <c:v>14.7480426</c:v>
                </c:pt>
                <c:pt idx="23890">
                  <c:v>14.938903059999999</c:v>
                </c:pt>
                <c:pt idx="23891">
                  <c:v>14.74846926</c:v>
                </c:pt>
                <c:pt idx="23892">
                  <c:v>14.84177833</c:v>
                </c:pt>
                <c:pt idx="23893">
                  <c:v>14.8376983</c:v>
                </c:pt>
                <c:pt idx="23894">
                  <c:v>14.64296257</c:v>
                </c:pt>
                <c:pt idx="23895">
                  <c:v>14.45208993</c:v>
                </c:pt>
                <c:pt idx="23896">
                  <c:v>14.357693429999999</c:v>
                </c:pt>
                <c:pt idx="23897">
                  <c:v>14.5430058</c:v>
                </c:pt>
                <c:pt idx="23898">
                  <c:v>15.209590349999999</c:v>
                </c:pt>
                <c:pt idx="23899">
                  <c:v>16.297544370000001</c:v>
                </c:pt>
                <c:pt idx="23900">
                  <c:v>16.190482509999999</c:v>
                </c:pt>
                <c:pt idx="23901">
                  <c:v>15.77949226</c:v>
                </c:pt>
                <c:pt idx="23902">
                  <c:v>15.881154280000001</c:v>
                </c:pt>
                <c:pt idx="23903">
                  <c:v>16.821321130000001</c:v>
                </c:pt>
                <c:pt idx="23904">
                  <c:v>16.554283059999999</c:v>
                </c:pt>
                <c:pt idx="23905">
                  <c:v>15.763580340000001</c:v>
                </c:pt>
                <c:pt idx="23906">
                  <c:v>15.16660122</c:v>
                </c:pt>
                <c:pt idx="23907">
                  <c:v>14.86033145</c:v>
                </c:pt>
                <c:pt idx="23908">
                  <c:v>14.652707919999999</c:v>
                </c:pt>
                <c:pt idx="23909">
                  <c:v>13.86526669</c:v>
                </c:pt>
                <c:pt idx="23910">
                  <c:v>13.7546541</c:v>
                </c:pt>
                <c:pt idx="23911">
                  <c:v>13.8711137</c:v>
                </c:pt>
                <c:pt idx="23912">
                  <c:v>13.59675371</c:v>
                </c:pt>
                <c:pt idx="23913">
                  <c:v>14.054725810000001</c:v>
                </c:pt>
                <c:pt idx="23914">
                  <c:v>14.49586468</c:v>
                </c:pt>
                <c:pt idx="23915">
                  <c:v>15.04733882</c:v>
                </c:pt>
                <c:pt idx="23916">
                  <c:v>16.022345420000001</c:v>
                </c:pt>
                <c:pt idx="23917">
                  <c:v>15.68476658</c:v>
                </c:pt>
                <c:pt idx="23918">
                  <c:v>15.92926875</c:v>
                </c:pt>
                <c:pt idx="23919">
                  <c:v>16.09549651</c:v>
                </c:pt>
                <c:pt idx="23920">
                  <c:v>15.8793404</c:v>
                </c:pt>
                <c:pt idx="23921">
                  <c:v>15.746603500000001</c:v>
                </c:pt>
                <c:pt idx="23922">
                  <c:v>15.53121286</c:v>
                </c:pt>
                <c:pt idx="23923">
                  <c:v>15.30256653</c:v>
                </c:pt>
                <c:pt idx="23924">
                  <c:v>15.105881569999999</c:v>
                </c:pt>
                <c:pt idx="23925">
                  <c:v>14.94239312</c:v>
                </c:pt>
                <c:pt idx="23926">
                  <c:v>14.96121007</c:v>
                </c:pt>
                <c:pt idx="23927">
                  <c:v>15.07208799</c:v>
                </c:pt>
                <c:pt idx="23928">
                  <c:v>15.10848992</c:v>
                </c:pt>
                <c:pt idx="23929">
                  <c:v>15.15571173</c:v>
                </c:pt>
                <c:pt idx="23930">
                  <c:v>15.25039763</c:v>
                </c:pt>
                <c:pt idx="23931">
                  <c:v>15.61112374</c:v>
                </c:pt>
                <c:pt idx="23932">
                  <c:v>15.18574963</c:v>
                </c:pt>
                <c:pt idx="23933">
                  <c:v>15.44013661</c:v>
                </c:pt>
                <c:pt idx="23934">
                  <c:v>15.38893335</c:v>
                </c:pt>
                <c:pt idx="23935">
                  <c:v>15.31540822</c:v>
                </c:pt>
                <c:pt idx="23936">
                  <c:v>15.1577869</c:v>
                </c:pt>
                <c:pt idx="23937">
                  <c:v>15.086685879999999</c:v>
                </c:pt>
                <c:pt idx="23938">
                  <c:v>15.237101409999999</c:v>
                </c:pt>
                <c:pt idx="23939">
                  <c:v>15.29270268</c:v>
                </c:pt>
                <c:pt idx="23940">
                  <c:v>15.22002049</c:v>
                </c:pt>
                <c:pt idx="23941">
                  <c:v>15.226860350000001</c:v>
                </c:pt>
                <c:pt idx="23942">
                  <c:v>15.28451317</c:v>
                </c:pt>
                <c:pt idx="23943">
                  <c:v>15.00437254</c:v>
                </c:pt>
                <c:pt idx="23944">
                  <c:v>15.11305767</c:v>
                </c:pt>
                <c:pt idx="23945">
                  <c:v>15.50255464</c:v>
                </c:pt>
                <c:pt idx="23946">
                  <c:v>15.903620650000001</c:v>
                </c:pt>
                <c:pt idx="23947">
                  <c:v>16.367635159999999</c:v>
                </c:pt>
                <c:pt idx="23948">
                  <c:v>17.75980109</c:v>
                </c:pt>
                <c:pt idx="23949">
                  <c:v>16.40035095</c:v>
                </c:pt>
                <c:pt idx="23950">
                  <c:v>15.32616217</c:v>
                </c:pt>
                <c:pt idx="23951">
                  <c:v>14.271261920000001</c:v>
                </c:pt>
                <c:pt idx="23952">
                  <c:v>13.65628727</c:v>
                </c:pt>
                <c:pt idx="23953">
                  <c:v>14.136501450000001</c:v>
                </c:pt>
                <c:pt idx="23954">
                  <c:v>13.70528272</c:v>
                </c:pt>
                <c:pt idx="23955">
                  <c:v>14.034241679999999</c:v>
                </c:pt>
                <c:pt idx="23956">
                  <c:v>14.245577709999999</c:v>
                </c:pt>
                <c:pt idx="23957">
                  <c:v>14.168773420000001</c:v>
                </c:pt>
                <c:pt idx="23958">
                  <c:v>12.85921754</c:v>
                </c:pt>
                <c:pt idx="23959">
                  <c:v>12.2594919</c:v>
                </c:pt>
                <c:pt idx="23960">
                  <c:v>11.04305096</c:v>
                </c:pt>
                <c:pt idx="23961">
                  <c:v>10.897229919999999</c:v>
                </c:pt>
                <c:pt idx="23962">
                  <c:v>11.317034570000001</c:v>
                </c:pt>
                <c:pt idx="23963">
                  <c:v>11.860745809999999</c:v>
                </c:pt>
                <c:pt idx="23964">
                  <c:v>12.27598469</c:v>
                </c:pt>
                <c:pt idx="23965">
                  <c:v>12.910668680000001</c:v>
                </c:pt>
                <c:pt idx="23966">
                  <c:v>13.98355727</c:v>
                </c:pt>
                <c:pt idx="23967">
                  <c:v>14.578965269999999</c:v>
                </c:pt>
                <c:pt idx="23968">
                  <c:v>14.14590276</c:v>
                </c:pt>
                <c:pt idx="23969">
                  <c:v>12.412369200000001</c:v>
                </c:pt>
                <c:pt idx="23970">
                  <c:v>11.462767850000001</c:v>
                </c:pt>
                <c:pt idx="23971">
                  <c:v>11.32001973</c:v>
                </c:pt>
                <c:pt idx="23972">
                  <c:v>10.99207932</c:v>
                </c:pt>
                <c:pt idx="23973">
                  <c:v>11.30048712</c:v>
                </c:pt>
                <c:pt idx="23974">
                  <c:v>11.672696240000001</c:v>
                </c:pt>
                <c:pt idx="23975">
                  <c:v>11.98912696</c:v>
                </c:pt>
                <c:pt idx="23976">
                  <c:v>12.024943220000001</c:v>
                </c:pt>
                <c:pt idx="23977">
                  <c:v>12.014986070000001</c:v>
                </c:pt>
                <c:pt idx="23978">
                  <c:v>12.07889003</c:v>
                </c:pt>
                <c:pt idx="23979">
                  <c:v>12.09981541</c:v>
                </c:pt>
                <c:pt idx="23980">
                  <c:v>12.026616239999999</c:v>
                </c:pt>
                <c:pt idx="23981">
                  <c:v>12.01950117</c:v>
                </c:pt>
                <c:pt idx="23982">
                  <c:v>11.87480768</c:v>
                </c:pt>
                <c:pt idx="23983">
                  <c:v>11.655670000000001</c:v>
                </c:pt>
                <c:pt idx="23984">
                  <c:v>11.681741730000001</c:v>
                </c:pt>
                <c:pt idx="23985">
                  <c:v>11.75413459</c:v>
                </c:pt>
                <c:pt idx="23986">
                  <c:v>11.68185227</c:v>
                </c:pt>
                <c:pt idx="23987">
                  <c:v>11.468555439999999</c:v>
                </c:pt>
                <c:pt idx="23988">
                  <c:v>11.338946849999999</c:v>
                </c:pt>
                <c:pt idx="23989">
                  <c:v>11.40534706</c:v>
                </c:pt>
                <c:pt idx="23990">
                  <c:v>11.120827439999999</c:v>
                </c:pt>
                <c:pt idx="23991">
                  <c:v>10.997979150000001</c:v>
                </c:pt>
                <c:pt idx="23992">
                  <c:v>10.87358098</c:v>
                </c:pt>
                <c:pt idx="23993">
                  <c:v>11.437339059999999</c:v>
                </c:pt>
                <c:pt idx="23994">
                  <c:v>11.828393950000001</c:v>
                </c:pt>
                <c:pt idx="23995">
                  <c:v>12.004169879999999</c:v>
                </c:pt>
                <c:pt idx="23996">
                  <c:v>11.77667029</c:v>
                </c:pt>
                <c:pt idx="23997">
                  <c:v>11.186365329999999</c:v>
                </c:pt>
                <c:pt idx="23998">
                  <c:v>10.506137839999999</c:v>
                </c:pt>
                <c:pt idx="23999">
                  <c:v>10.043815349999999</c:v>
                </c:pt>
                <c:pt idx="24000">
                  <c:v>10.11787863</c:v>
                </c:pt>
                <c:pt idx="24001">
                  <c:v>10.203276410000001</c:v>
                </c:pt>
                <c:pt idx="24002">
                  <c:v>9.9884236029999993</c:v>
                </c:pt>
                <c:pt idx="24003">
                  <c:v>9.5545018699999993</c:v>
                </c:pt>
                <c:pt idx="24004">
                  <c:v>8.8667632940000001</c:v>
                </c:pt>
                <c:pt idx="24005">
                  <c:v>10.29671862</c:v>
                </c:pt>
                <c:pt idx="24006">
                  <c:v>10.14094863</c:v>
                </c:pt>
                <c:pt idx="24007">
                  <c:v>9.1711208630000005</c:v>
                </c:pt>
                <c:pt idx="24008">
                  <c:v>9.380819894</c:v>
                </c:pt>
                <c:pt idx="24009">
                  <c:v>8.9051104649999999</c:v>
                </c:pt>
                <c:pt idx="24010">
                  <c:v>8.8236234230000008</c:v>
                </c:pt>
                <c:pt idx="24011">
                  <c:v>9.4215851409999996</c:v>
                </c:pt>
                <c:pt idx="24012">
                  <c:v>9.4717343849999995</c:v>
                </c:pt>
                <c:pt idx="24013">
                  <c:v>10.160023580000001</c:v>
                </c:pt>
                <c:pt idx="24014">
                  <c:v>10.72276289</c:v>
                </c:pt>
                <c:pt idx="24015">
                  <c:v>10.054236599999999</c:v>
                </c:pt>
                <c:pt idx="24016">
                  <c:v>10.011688250000001</c:v>
                </c:pt>
                <c:pt idx="24017">
                  <c:v>10.091394230000001</c:v>
                </c:pt>
                <c:pt idx="24018">
                  <c:v>9.9910874009999997</c:v>
                </c:pt>
                <c:pt idx="24019">
                  <c:v>9.7596224570000008</c:v>
                </c:pt>
                <c:pt idx="24020">
                  <c:v>9.7858079179999997</c:v>
                </c:pt>
                <c:pt idx="24021">
                  <c:v>9.6872961370000006</c:v>
                </c:pt>
                <c:pt idx="24022">
                  <c:v>9.6453458770000005</c:v>
                </c:pt>
                <c:pt idx="24023">
                  <c:v>9.6640470539999992</c:v>
                </c:pt>
                <c:pt idx="24024">
                  <c:v>9.5122738570000003</c:v>
                </c:pt>
                <c:pt idx="24025">
                  <c:v>9.2911980140000008</c:v>
                </c:pt>
                <c:pt idx="24026">
                  <c:v>9.3009429610000005</c:v>
                </c:pt>
                <c:pt idx="24027">
                  <c:v>9.5001971170000008</c:v>
                </c:pt>
                <c:pt idx="24028">
                  <c:v>9.5395648600000005</c:v>
                </c:pt>
                <c:pt idx="24029">
                  <c:v>9.0348035600000003</c:v>
                </c:pt>
                <c:pt idx="24030">
                  <c:v>8.7859394200000001</c:v>
                </c:pt>
                <c:pt idx="24031">
                  <c:v>8.6909799759999995</c:v>
                </c:pt>
                <c:pt idx="24032">
                  <c:v>8.6146045749999995</c:v>
                </c:pt>
                <c:pt idx="24033">
                  <c:v>8.4372915309999996</c:v>
                </c:pt>
                <c:pt idx="24034">
                  <c:v>8.2209734799999996</c:v>
                </c:pt>
                <c:pt idx="24035">
                  <c:v>8.201346376</c:v>
                </c:pt>
                <c:pt idx="24036">
                  <c:v>8.0784273419999995</c:v>
                </c:pt>
                <c:pt idx="24037">
                  <c:v>8.037835372</c:v>
                </c:pt>
                <c:pt idx="24038">
                  <c:v>8.1198783960000007</c:v>
                </c:pt>
                <c:pt idx="24039">
                  <c:v>8.2003843750000005</c:v>
                </c:pt>
                <c:pt idx="24040">
                  <c:v>8.0962954309999997</c:v>
                </c:pt>
                <c:pt idx="24041">
                  <c:v>8.1397756129999994</c:v>
                </c:pt>
                <c:pt idx="24042">
                  <c:v>8.4736154750000008</c:v>
                </c:pt>
                <c:pt idx="24043">
                  <c:v>9.0170311759999997</c:v>
                </c:pt>
                <c:pt idx="24044">
                  <c:v>9.1893725790000005</c:v>
                </c:pt>
                <c:pt idx="24045">
                  <c:v>9.0932342659999996</c:v>
                </c:pt>
                <c:pt idx="24046">
                  <c:v>9.2878586349999992</c:v>
                </c:pt>
                <c:pt idx="24047">
                  <c:v>9.3701454739999992</c:v>
                </c:pt>
                <c:pt idx="24048">
                  <c:v>8.8763647080000005</c:v>
                </c:pt>
                <c:pt idx="24049">
                  <c:v>9.1071843660000003</c:v>
                </c:pt>
                <c:pt idx="24050">
                  <c:v>9.5374912060000003</c:v>
                </c:pt>
                <c:pt idx="24051">
                  <c:v>10.002235069999999</c:v>
                </c:pt>
                <c:pt idx="24052">
                  <c:v>9.5723487689999995</c:v>
                </c:pt>
                <c:pt idx="24053">
                  <c:v>9.6311327660000003</c:v>
                </c:pt>
                <c:pt idx="24054">
                  <c:v>9.1288004489999999</c:v>
                </c:pt>
                <c:pt idx="24055">
                  <c:v>8.7646837059999996</c:v>
                </c:pt>
                <c:pt idx="24056">
                  <c:v>8.7575432259999992</c:v>
                </c:pt>
                <c:pt idx="24057">
                  <c:v>8.848677167</c:v>
                </c:pt>
                <c:pt idx="24058">
                  <c:v>9.1729015399999998</c:v>
                </c:pt>
                <c:pt idx="24059">
                  <c:v>9.6342078269999991</c:v>
                </c:pt>
                <c:pt idx="24060">
                  <c:v>9.7622149870000001</c:v>
                </c:pt>
                <c:pt idx="24061">
                  <c:v>9.9769384240000001</c:v>
                </c:pt>
                <c:pt idx="24062">
                  <c:v>10.40819673</c:v>
                </c:pt>
                <c:pt idx="24063">
                  <c:v>10.89815645</c:v>
                </c:pt>
                <c:pt idx="24064">
                  <c:v>11.13202633</c:v>
                </c:pt>
                <c:pt idx="24065">
                  <c:v>10.786083769999999</c:v>
                </c:pt>
                <c:pt idx="24066">
                  <c:v>10.247343559999999</c:v>
                </c:pt>
                <c:pt idx="24067">
                  <c:v>10.19955875</c:v>
                </c:pt>
                <c:pt idx="24068">
                  <c:v>10.223329919999999</c:v>
                </c:pt>
                <c:pt idx="24069">
                  <c:v>10.27479406</c:v>
                </c:pt>
                <c:pt idx="24070">
                  <c:v>10.45978105</c:v>
                </c:pt>
                <c:pt idx="24071">
                  <c:v>10.982541919999999</c:v>
                </c:pt>
                <c:pt idx="24072">
                  <c:v>11.19593719</c:v>
                </c:pt>
                <c:pt idx="24073">
                  <c:v>11.356888229999999</c:v>
                </c:pt>
                <c:pt idx="24074">
                  <c:v>11.30446588</c:v>
                </c:pt>
                <c:pt idx="24075">
                  <c:v>11.249286529999999</c:v>
                </c:pt>
                <c:pt idx="24076">
                  <c:v>11.227473829999999</c:v>
                </c:pt>
                <c:pt idx="24077">
                  <c:v>11.486543360000001</c:v>
                </c:pt>
                <c:pt idx="24078">
                  <c:v>11.76749921</c:v>
                </c:pt>
                <c:pt idx="24079">
                  <c:v>11.51435004</c:v>
                </c:pt>
                <c:pt idx="24080">
                  <c:v>11.20357518</c:v>
                </c:pt>
                <c:pt idx="24081">
                  <c:v>11.527030010000001</c:v>
                </c:pt>
                <c:pt idx="24082">
                  <c:v>11.38814191</c:v>
                </c:pt>
                <c:pt idx="24083">
                  <c:v>10.9908603</c:v>
                </c:pt>
                <c:pt idx="24084">
                  <c:v>11.368563809999999</c:v>
                </c:pt>
                <c:pt idx="24085">
                  <c:v>11.79195021</c:v>
                </c:pt>
                <c:pt idx="24086">
                  <c:v>11.55254644</c:v>
                </c:pt>
                <c:pt idx="24087">
                  <c:v>11.75197839</c:v>
                </c:pt>
                <c:pt idx="24088">
                  <c:v>11.866737880000001</c:v>
                </c:pt>
                <c:pt idx="24089">
                  <c:v>12.181838539999999</c:v>
                </c:pt>
                <c:pt idx="24090">
                  <c:v>12.519381770000001</c:v>
                </c:pt>
                <c:pt idx="24091">
                  <c:v>12.63558385</c:v>
                </c:pt>
                <c:pt idx="24092">
                  <c:v>12.97718375</c:v>
                </c:pt>
                <c:pt idx="24093">
                  <c:v>13.190407410000001</c:v>
                </c:pt>
                <c:pt idx="24094">
                  <c:v>13.19373839</c:v>
                </c:pt>
                <c:pt idx="24095">
                  <c:v>12.963913979999999</c:v>
                </c:pt>
                <c:pt idx="24096">
                  <c:v>13.124798350000001</c:v>
                </c:pt>
                <c:pt idx="24097">
                  <c:v>13.338530329999999</c:v>
                </c:pt>
                <c:pt idx="24098">
                  <c:v>13.5879253</c:v>
                </c:pt>
                <c:pt idx="24099">
                  <c:v>13.563684240000001</c:v>
                </c:pt>
                <c:pt idx="24100">
                  <c:v>13.43870343</c:v>
                </c:pt>
                <c:pt idx="24101">
                  <c:v>13.99887212</c:v>
                </c:pt>
                <c:pt idx="24102">
                  <c:v>14.22349925</c:v>
                </c:pt>
                <c:pt idx="24103">
                  <c:v>13.95594476</c:v>
                </c:pt>
                <c:pt idx="24104">
                  <c:v>13.95642265</c:v>
                </c:pt>
                <c:pt idx="24105">
                  <c:v>13.520759</c:v>
                </c:pt>
                <c:pt idx="24106">
                  <c:v>13.56323594</c:v>
                </c:pt>
                <c:pt idx="24107">
                  <c:v>13.676299029999999</c:v>
                </c:pt>
                <c:pt idx="24108">
                  <c:v>14.221163089999999</c:v>
                </c:pt>
                <c:pt idx="24109">
                  <c:v>14.33561381</c:v>
                </c:pt>
                <c:pt idx="24110">
                  <c:v>14.59935518</c:v>
                </c:pt>
                <c:pt idx="24111">
                  <c:v>14.24782171</c:v>
                </c:pt>
                <c:pt idx="24112">
                  <c:v>14.266779059999999</c:v>
                </c:pt>
                <c:pt idx="24113">
                  <c:v>14.00343975</c:v>
                </c:pt>
                <c:pt idx="24114">
                  <c:v>13.70197772</c:v>
                </c:pt>
                <c:pt idx="24115">
                  <c:v>13.331152400000001</c:v>
                </c:pt>
                <c:pt idx="24116">
                  <c:v>13.057480290000001</c:v>
                </c:pt>
                <c:pt idx="24117">
                  <c:v>13.12850529</c:v>
                </c:pt>
                <c:pt idx="24118">
                  <c:v>13.350647800000001</c:v>
                </c:pt>
                <c:pt idx="24119">
                  <c:v>13.728278059999999</c:v>
                </c:pt>
                <c:pt idx="24120">
                  <c:v>13.70414807</c:v>
                </c:pt>
                <c:pt idx="24121">
                  <c:v>14.377019349999999</c:v>
                </c:pt>
                <c:pt idx="24122">
                  <c:v>14.871026690000001</c:v>
                </c:pt>
                <c:pt idx="24123">
                  <c:v>14.9954135</c:v>
                </c:pt>
                <c:pt idx="24124">
                  <c:v>15.29307551</c:v>
                </c:pt>
                <c:pt idx="24125">
                  <c:v>15.10554305</c:v>
                </c:pt>
                <c:pt idx="24126">
                  <c:v>15.78425846</c:v>
                </c:pt>
                <c:pt idx="24127">
                  <c:v>15.631282499999999</c:v>
                </c:pt>
                <c:pt idx="24128">
                  <c:v>14.945536089999999</c:v>
                </c:pt>
                <c:pt idx="24129">
                  <c:v>14.716970460000001</c:v>
                </c:pt>
                <c:pt idx="24130">
                  <c:v>14.33665953</c:v>
                </c:pt>
                <c:pt idx="24131">
                  <c:v>14.48545603</c:v>
                </c:pt>
                <c:pt idx="24132">
                  <c:v>14.657464640000001</c:v>
                </c:pt>
                <c:pt idx="24133">
                  <c:v>14.056547760000001</c:v>
                </c:pt>
                <c:pt idx="24134">
                  <c:v>13.5690787</c:v>
                </c:pt>
                <c:pt idx="24135">
                  <c:v>12.783324159999999</c:v>
                </c:pt>
                <c:pt idx="24136">
                  <c:v>12.06205724</c:v>
                </c:pt>
                <c:pt idx="24137">
                  <c:v>11.682159560000001</c:v>
                </c:pt>
                <c:pt idx="24138">
                  <c:v>11.44982358</c:v>
                </c:pt>
                <c:pt idx="24139">
                  <c:v>11.72164991</c:v>
                </c:pt>
                <c:pt idx="24140">
                  <c:v>11.68543015</c:v>
                </c:pt>
                <c:pt idx="24141">
                  <c:v>9.5323739940000003</c:v>
                </c:pt>
                <c:pt idx="24142">
                  <c:v>8.6488483859999992</c:v>
                </c:pt>
                <c:pt idx="24143">
                  <c:v>8.6977786009999996</c:v>
                </c:pt>
                <c:pt idx="24144">
                  <c:v>10.607429829999999</c:v>
                </c:pt>
                <c:pt idx="24145">
                  <c:v>12.582963660000001</c:v>
                </c:pt>
                <c:pt idx="24146">
                  <c:v>12.99893853</c:v>
                </c:pt>
                <c:pt idx="24147">
                  <c:v>12.979023939999999</c:v>
                </c:pt>
                <c:pt idx="24148">
                  <c:v>11.8211236</c:v>
                </c:pt>
                <c:pt idx="24149">
                  <c:v>11.42012295</c:v>
                </c:pt>
                <c:pt idx="24150">
                  <c:v>10.391885139999999</c:v>
                </c:pt>
                <c:pt idx="24151">
                  <c:v>9.1272276479999999</c:v>
                </c:pt>
                <c:pt idx="24152">
                  <c:v>8.2928980140000004</c:v>
                </c:pt>
                <c:pt idx="24153">
                  <c:v>8.4434764250000001</c:v>
                </c:pt>
                <c:pt idx="24154">
                  <c:v>9.1257968179999995</c:v>
                </c:pt>
                <c:pt idx="24155">
                  <c:v>10.086236039999999</c:v>
                </c:pt>
                <c:pt idx="24156">
                  <c:v>15.635763580000001</c:v>
                </c:pt>
                <c:pt idx="24157">
                  <c:v>15.883659939999999</c:v>
                </c:pt>
                <c:pt idx="24158">
                  <c:v>15.934309580000001</c:v>
                </c:pt>
                <c:pt idx="24159">
                  <c:v>15.96549564</c:v>
                </c:pt>
                <c:pt idx="24160">
                  <c:v>15.589514339999999</c:v>
                </c:pt>
                <c:pt idx="24161">
                  <c:v>15.378746830000001</c:v>
                </c:pt>
                <c:pt idx="24162">
                  <c:v>15.20039575</c:v>
                </c:pt>
                <c:pt idx="24163">
                  <c:v>15.13747753</c:v>
                </c:pt>
                <c:pt idx="24164">
                  <c:v>15.08511118</c:v>
                </c:pt>
                <c:pt idx="24165">
                  <c:v>14.915903910000001</c:v>
                </c:pt>
                <c:pt idx="24166">
                  <c:v>14.60119677</c:v>
                </c:pt>
                <c:pt idx="24167">
                  <c:v>14.556873059999999</c:v>
                </c:pt>
                <c:pt idx="24168">
                  <c:v>14.550114450000001</c:v>
                </c:pt>
                <c:pt idx="24169">
                  <c:v>14.260767639999999</c:v>
                </c:pt>
                <c:pt idx="24170">
                  <c:v>13.89485037</c:v>
                </c:pt>
                <c:pt idx="24171">
                  <c:v>13.46545602</c:v>
                </c:pt>
                <c:pt idx="24172">
                  <c:v>12.97932426</c:v>
                </c:pt>
                <c:pt idx="24173">
                  <c:v>12.5515431</c:v>
                </c:pt>
                <c:pt idx="24174">
                  <c:v>12.389798819999999</c:v>
                </c:pt>
                <c:pt idx="24175">
                  <c:v>12.51796807</c:v>
                </c:pt>
                <c:pt idx="24176">
                  <c:v>11.900279859999999</c:v>
                </c:pt>
                <c:pt idx="24177">
                  <c:v>11.6766173</c:v>
                </c:pt>
                <c:pt idx="24178">
                  <c:v>11.087297769999999</c:v>
                </c:pt>
                <c:pt idx="24179">
                  <c:v>10.716209040000001</c:v>
                </c:pt>
                <c:pt idx="24180">
                  <c:v>10.51089056</c:v>
                </c:pt>
                <c:pt idx="24181">
                  <c:v>10.29637408</c:v>
                </c:pt>
                <c:pt idx="24182">
                  <c:v>9.9538977329999998</c:v>
                </c:pt>
                <c:pt idx="24183">
                  <c:v>9.8200709980000003</c:v>
                </c:pt>
                <c:pt idx="24184">
                  <c:v>9.546709302</c:v>
                </c:pt>
                <c:pt idx="24185">
                  <c:v>9.5562764009999999</c:v>
                </c:pt>
                <c:pt idx="24186">
                  <c:v>9.7805524790000007</c:v>
                </c:pt>
                <c:pt idx="24187">
                  <c:v>10.14663552</c:v>
                </c:pt>
                <c:pt idx="24188">
                  <c:v>10.41530698</c:v>
                </c:pt>
                <c:pt idx="24189">
                  <c:v>10.818319839999999</c:v>
                </c:pt>
                <c:pt idx="24190">
                  <c:v>11.70618743</c:v>
                </c:pt>
                <c:pt idx="24191">
                  <c:v>12.607025159999999</c:v>
                </c:pt>
                <c:pt idx="24192">
                  <c:v>12.972253090000001</c:v>
                </c:pt>
                <c:pt idx="24193">
                  <c:v>12.795856049999999</c:v>
                </c:pt>
                <c:pt idx="24194">
                  <c:v>12.59105325</c:v>
                </c:pt>
                <c:pt idx="24195">
                  <c:v>12.3881672</c:v>
                </c:pt>
                <c:pt idx="24196">
                  <c:v>12.38618114</c:v>
                </c:pt>
                <c:pt idx="24197">
                  <c:v>12.07172104</c:v>
                </c:pt>
                <c:pt idx="24198">
                  <c:v>12.0880829</c:v>
                </c:pt>
                <c:pt idx="24199">
                  <c:v>11.84072121</c:v>
                </c:pt>
                <c:pt idx="24200">
                  <c:v>11.445357980000001</c:v>
                </c:pt>
                <c:pt idx="24201">
                  <c:v>11.67545367</c:v>
                </c:pt>
                <c:pt idx="24202">
                  <c:v>11.743446410000001</c:v>
                </c:pt>
                <c:pt idx="24203">
                  <c:v>11.687598680000001</c:v>
                </c:pt>
                <c:pt idx="24204">
                  <c:v>11.764975229999999</c:v>
                </c:pt>
                <c:pt idx="24205">
                  <c:v>11.83697727</c:v>
                </c:pt>
                <c:pt idx="24206">
                  <c:v>12.09569613</c:v>
                </c:pt>
                <c:pt idx="24207">
                  <c:v>12.38223653</c:v>
                </c:pt>
                <c:pt idx="24208">
                  <c:v>12.6224884</c:v>
                </c:pt>
                <c:pt idx="24209">
                  <c:v>12.4629218</c:v>
                </c:pt>
                <c:pt idx="24210">
                  <c:v>13.004106180000001</c:v>
                </c:pt>
                <c:pt idx="24211">
                  <c:v>12.43579954</c:v>
                </c:pt>
                <c:pt idx="24212">
                  <c:v>12.9884843</c:v>
                </c:pt>
                <c:pt idx="24213">
                  <c:v>13.121689979999999</c:v>
                </c:pt>
                <c:pt idx="24214">
                  <c:v>13.071493289999999</c:v>
                </c:pt>
                <c:pt idx="24215">
                  <c:v>12.786771010000001</c:v>
                </c:pt>
                <c:pt idx="24216">
                  <c:v>13.06941857</c:v>
                </c:pt>
                <c:pt idx="24217">
                  <c:v>12.88226388</c:v>
                </c:pt>
                <c:pt idx="24218">
                  <c:v>13.079496750000001</c:v>
                </c:pt>
                <c:pt idx="24219">
                  <c:v>12.79640721</c:v>
                </c:pt>
                <c:pt idx="24220">
                  <c:v>12.63203577</c:v>
                </c:pt>
                <c:pt idx="24221">
                  <c:v>12.33573466</c:v>
                </c:pt>
                <c:pt idx="24222">
                  <c:v>12.14097892</c:v>
                </c:pt>
                <c:pt idx="24223">
                  <c:v>11.94200708</c:v>
                </c:pt>
                <c:pt idx="24224">
                  <c:v>11.87631889</c:v>
                </c:pt>
                <c:pt idx="24225">
                  <c:v>11.67048321</c:v>
                </c:pt>
                <c:pt idx="24226">
                  <c:v>10.904049179999999</c:v>
                </c:pt>
                <c:pt idx="24227">
                  <c:v>10.34143628</c:v>
                </c:pt>
                <c:pt idx="24228">
                  <c:v>10.46303569</c:v>
                </c:pt>
                <c:pt idx="24229">
                  <c:v>10.53774293</c:v>
                </c:pt>
                <c:pt idx="24230">
                  <c:v>10.793834390000001</c:v>
                </c:pt>
                <c:pt idx="24231">
                  <c:v>10.61171083</c:v>
                </c:pt>
                <c:pt idx="24232">
                  <c:v>10.574930370000001</c:v>
                </c:pt>
                <c:pt idx="24233">
                  <c:v>10.9298907</c:v>
                </c:pt>
                <c:pt idx="24234">
                  <c:v>11.18045605</c:v>
                </c:pt>
                <c:pt idx="24235">
                  <c:v>10.81286323</c:v>
                </c:pt>
                <c:pt idx="24236">
                  <c:v>10.463022580000001</c:v>
                </c:pt>
                <c:pt idx="24237">
                  <c:v>10.165621440000001</c:v>
                </c:pt>
                <c:pt idx="24238">
                  <c:v>10.190789669999999</c:v>
                </c:pt>
                <c:pt idx="24239">
                  <c:v>10.26525284</c:v>
                </c:pt>
                <c:pt idx="24240">
                  <c:v>10.32595396</c:v>
                </c:pt>
                <c:pt idx="24241">
                  <c:v>10.18269405</c:v>
                </c:pt>
                <c:pt idx="24242">
                  <c:v>10.169289040000001</c:v>
                </c:pt>
                <c:pt idx="24243">
                  <c:v>10.16383342</c:v>
                </c:pt>
                <c:pt idx="24244">
                  <c:v>10.165842250000001</c:v>
                </c:pt>
                <c:pt idx="24245">
                  <c:v>10.02520191</c:v>
                </c:pt>
                <c:pt idx="24246">
                  <c:v>9.9314872940000001</c:v>
                </c:pt>
                <c:pt idx="24247">
                  <c:v>9.6963553820000001</c:v>
                </c:pt>
                <c:pt idx="24248">
                  <c:v>9.5824104860000006</c:v>
                </c:pt>
                <c:pt idx="24249">
                  <c:v>9.4498207430000001</c:v>
                </c:pt>
                <c:pt idx="24250">
                  <c:v>9.4744268229999999</c:v>
                </c:pt>
                <c:pt idx="24251">
                  <c:v>9.4092959609999998</c:v>
                </c:pt>
                <c:pt idx="24252">
                  <c:v>9.2720678739999993</c:v>
                </c:pt>
                <c:pt idx="24253">
                  <c:v>9.3291071589999994</c:v>
                </c:pt>
                <c:pt idx="24254">
                  <c:v>9.2918098269999998</c:v>
                </c:pt>
                <c:pt idx="24255">
                  <c:v>9.3115874180000002</c:v>
                </c:pt>
                <c:pt idx="24256">
                  <c:v>9.2711141779999995</c:v>
                </c:pt>
                <c:pt idx="24257">
                  <c:v>9.3089939519999998</c:v>
                </c:pt>
                <c:pt idx="24258">
                  <c:v>9.4240436269999996</c:v>
                </c:pt>
                <c:pt idx="24259">
                  <c:v>9.4635051909999994</c:v>
                </c:pt>
                <c:pt idx="24260">
                  <c:v>9.501763059</c:v>
                </c:pt>
                <c:pt idx="24261">
                  <c:v>9.5780672689999999</c:v>
                </c:pt>
                <c:pt idx="24262">
                  <c:v>9.7497581669999995</c:v>
                </c:pt>
                <c:pt idx="24263">
                  <c:v>9.7716741700000007</c:v>
                </c:pt>
                <c:pt idx="24264">
                  <c:v>9.7458969769999992</c:v>
                </c:pt>
                <c:pt idx="24265">
                  <c:v>9.5438192490000002</c:v>
                </c:pt>
                <c:pt idx="24266">
                  <c:v>9.681550348</c:v>
                </c:pt>
                <c:pt idx="24267">
                  <c:v>10.069433930000001</c:v>
                </c:pt>
                <c:pt idx="24268">
                  <c:v>10.26799009</c:v>
                </c:pt>
                <c:pt idx="24269">
                  <c:v>10.38634504</c:v>
                </c:pt>
                <c:pt idx="24270">
                  <c:v>10.465596270000001</c:v>
                </c:pt>
                <c:pt idx="24271">
                  <c:v>10.494346159999999</c:v>
                </c:pt>
                <c:pt idx="24272">
                  <c:v>10.536634729999999</c:v>
                </c:pt>
                <c:pt idx="24273">
                  <c:v>10.606784340000001</c:v>
                </c:pt>
                <c:pt idx="24274">
                  <c:v>10.69604052</c:v>
                </c:pt>
                <c:pt idx="24275">
                  <c:v>10.828358440000001</c:v>
                </c:pt>
                <c:pt idx="24276">
                  <c:v>10.857216190000001</c:v>
                </c:pt>
                <c:pt idx="24277">
                  <c:v>10.9902315</c:v>
                </c:pt>
                <c:pt idx="24278">
                  <c:v>11.170599749999999</c:v>
                </c:pt>
                <c:pt idx="24279">
                  <c:v>11.23482738</c:v>
                </c:pt>
                <c:pt idx="24280">
                  <c:v>11.61289536</c:v>
                </c:pt>
                <c:pt idx="24281">
                  <c:v>11.791344799999999</c:v>
                </c:pt>
                <c:pt idx="24282">
                  <c:v>11.981413099999999</c:v>
                </c:pt>
                <c:pt idx="24283">
                  <c:v>12.23288503</c:v>
                </c:pt>
                <c:pt idx="24284">
                  <c:v>12.440555740000001</c:v>
                </c:pt>
                <c:pt idx="24285">
                  <c:v>12.40313345</c:v>
                </c:pt>
                <c:pt idx="24286">
                  <c:v>12.48356433</c:v>
                </c:pt>
                <c:pt idx="24287">
                  <c:v>12.807713270000001</c:v>
                </c:pt>
                <c:pt idx="24288">
                  <c:v>12.9502352</c:v>
                </c:pt>
                <c:pt idx="24289">
                  <c:v>12.957192429999999</c:v>
                </c:pt>
                <c:pt idx="24290">
                  <c:v>12.825486359999999</c:v>
                </c:pt>
                <c:pt idx="24291">
                  <c:v>12.825097749999999</c:v>
                </c:pt>
                <c:pt idx="24292">
                  <c:v>13.05959137</c:v>
                </c:pt>
                <c:pt idx="24293">
                  <c:v>13.22950106</c:v>
                </c:pt>
                <c:pt idx="24294">
                  <c:v>13.233320190000001</c:v>
                </c:pt>
                <c:pt idx="24295">
                  <c:v>13.20732314</c:v>
                </c:pt>
                <c:pt idx="24296">
                  <c:v>13.187782370000001</c:v>
                </c:pt>
                <c:pt idx="24297">
                  <c:v>13.31838331</c:v>
                </c:pt>
                <c:pt idx="24298">
                  <c:v>13.35390232</c:v>
                </c:pt>
                <c:pt idx="24299">
                  <c:v>13.40649818</c:v>
                </c:pt>
                <c:pt idx="24300">
                  <c:v>13.252108639999999</c:v>
                </c:pt>
                <c:pt idx="24301">
                  <c:v>13.594590480000001</c:v>
                </c:pt>
                <c:pt idx="24302">
                  <c:v>15.54587733</c:v>
                </c:pt>
                <c:pt idx="24303">
                  <c:v>15.76627946</c:v>
                </c:pt>
                <c:pt idx="24304">
                  <c:v>15.7868447</c:v>
                </c:pt>
                <c:pt idx="24305">
                  <c:v>15.74451545</c:v>
                </c:pt>
                <c:pt idx="24306">
                  <c:v>15.61600909</c:v>
                </c:pt>
                <c:pt idx="24307">
                  <c:v>15.911804099999999</c:v>
                </c:pt>
                <c:pt idx="24308">
                  <c:v>15.795754820000001</c:v>
                </c:pt>
                <c:pt idx="24309">
                  <c:v>15.38062601</c:v>
                </c:pt>
                <c:pt idx="24310">
                  <c:v>15.237094620000001</c:v>
                </c:pt>
                <c:pt idx="24311">
                  <c:v>14.75225887</c:v>
                </c:pt>
                <c:pt idx="24312">
                  <c:v>15.065018999999999</c:v>
                </c:pt>
                <c:pt idx="24313">
                  <c:v>14.69330574</c:v>
                </c:pt>
                <c:pt idx="24314">
                  <c:v>14.616899200000001</c:v>
                </c:pt>
                <c:pt idx="24315">
                  <c:v>15.111365940000001</c:v>
                </c:pt>
                <c:pt idx="24316">
                  <c:v>15.449308390000001</c:v>
                </c:pt>
                <c:pt idx="24317">
                  <c:v>15.16943092</c:v>
                </c:pt>
                <c:pt idx="24318">
                  <c:v>14.694139209999999</c:v>
                </c:pt>
                <c:pt idx="24319">
                  <c:v>14.63684241</c:v>
                </c:pt>
                <c:pt idx="24320">
                  <c:v>15.041075360000001</c:v>
                </c:pt>
                <c:pt idx="24321">
                  <c:v>14.721094430000001</c:v>
                </c:pt>
                <c:pt idx="24322">
                  <c:v>14.403992369999999</c:v>
                </c:pt>
                <c:pt idx="24323">
                  <c:v>14.66248418</c:v>
                </c:pt>
                <c:pt idx="24324">
                  <c:v>15.15232793</c:v>
                </c:pt>
                <c:pt idx="24325">
                  <c:v>15.396183260000001</c:v>
                </c:pt>
                <c:pt idx="24326">
                  <c:v>15.33154725</c:v>
                </c:pt>
                <c:pt idx="24327">
                  <c:v>15.146526290000001</c:v>
                </c:pt>
                <c:pt idx="24328">
                  <c:v>13.93834391</c:v>
                </c:pt>
                <c:pt idx="24329">
                  <c:v>13.15711887</c:v>
                </c:pt>
                <c:pt idx="24330">
                  <c:v>12.70592536</c:v>
                </c:pt>
                <c:pt idx="24331">
                  <c:v>12.227454270000001</c:v>
                </c:pt>
                <c:pt idx="24332">
                  <c:v>11.54342074</c:v>
                </c:pt>
                <c:pt idx="24333">
                  <c:v>11.301727140000001</c:v>
                </c:pt>
                <c:pt idx="24334">
                  <c:v>10.723358409999999</c:v>
                </c:pt>
                <c:pt idx="24335">
                  <c:v>10.192107890000001</c:v>
                </c:pt>
                <c:pt idx="24336">
                  <c:v>10.14421065</c:v>
                </c:pt>
                <c:pt idx="24337">
                  <c:v>10.69523242</c:v>
                </c:pt>
                <c:pt idx="24338">
                  <c:v>10.624178759999999</c:v>
                </c:pt>
                <c:pt idx="24339">
                  <c:v>10.193604219999999</c:v>
                </c:pt>
                <c:pt idx="24340">
                  <c:v>9.5444940509999991</c:v>
                </c:pt>
                <c:pt idx="24341">
                  <c:v>9.6988657249999992</c:v>
                </c:pt>
                <c:pt idx="24342">
                  <c:v>9.7032680940000002</c:v>
                </c:pt>
                <c:pt idx="24343">
                  <c:v>9.4287119449999999</c:v>
                </c:pt>
                <c:pt idx="24344">
                  <c:v>9.1566878240000005</c:v>
                </c:pt>
                <c:pt idx="24345">
                  <c:v>9.1197982060000005</c:v>
                </c:pt>
                <c:pt idx="24346">
                  <c:v>8.9871882349999996</c:v>
                </c:pt>
                <c:pt idx="24347">
                  <c:v>8.8151833229999994</c:v>
                </c:pt>
                <c:pt idx="24348">
                  <c:v>8.6737377890000005</c:v>
                </c:pt>
                <c:pt idx="24349">
                  <c:v>8.6355563259999997</c:v>
                </c:pt>
                <c:pt idx="24350">
                  <c:v>8.6966108309999992</c:v>
                </c:pt>
                <c:pt idx="24351">
                  <c:v>8.8793316850000004</c:v>
                </c:pt>
                <c:pt idx="24352">
                  <c:v>8.9303221270000002</c:v>
                </c:pt>
                <c:pt idx="24353">
                  <c:v>8.8575098130000001</c:v>
                </c:pt>
                <c:pt idx="24354">
                  <c:v>8.9346970260000003</c:v>
                </c:pt>
                <c:pt idx="24355">
                  <c:v>8.9875534629999994</c:v>
                </c:pt>
                <c:pt idx="24356">
                  <c:v>8.9069034659999993</c:v>
                </c:pt>
                <c:pt idx="24357">
                  <c:v>8.7342069480000006</c:v>
                </c:pt>
                <c:pt idx="24358">
                  <c:v>8.6796086619999997</c:v>
                </c:pt>
                <c:pt idx="24359">
                  <c:v>8.5981299670000002</c:v>
                </c:pt>
                <c:pt idx="24360">
                  <c:v>8.5705943349999991</c:v>
                </c:pt>
                <c:pt idx="24361">
                  <c:v>8.5636227409999996</c:v>
                </c:pt>
                <c:pt idx="24362">
                  <c:v>8.5637006479999993</c:v>
                </c:pt>
                <c:pt idx="24363">
                  <c:v>8.5775417619999992</c:v>
                </c:pt>
                <c:pt idx="24364">
                  <c:v>8.4501622580000006</c:v>
                </c:pt>
                <c:pt idx="24365">
                  <c:v>8.4338872790000003</c:v>
                </c:pt>
                <c:pt idx="24366">
                  <c:v>8.4765525190000002</c:v>
                </c:pt>
                <c:pt idx="24367">
                  <c:v>8.4309343309999996</c:v>
                </c:pt>
                <c:pt idx="24368">
                  <c:v>8.4674840160000002</c:v>
                </c:pt>
                <c:pt idx="24369">
                  <c:v>8.589179927</c:v>
                </c:pt>
                <c:pt idx="24370">
                  <c:v>8.6392881199999998</c:v>
                </c:pt>
                <c:pt idx="24371">
                  <c:v>8.6773420209999994</c:v>
                </c:pt>
                <c:pt idx="24372">
                  <c:v>8.7303559570000004</c:v>
                </c:pt>
                <c:pt idx="24373">
                  <c:v>8.8307625880000007</c:v>
                </c:pt>
                <c:pt idx="24374">
                  <c:v>8.9002856969999993</c:v>
                </c:pt>
                <c:pt idx="24375">
                  <c:v>9.0200946910000006</c:v>
                </c:pt>
                <c:pt idx="24376">
                  <c:v>9.1157546979999999</c:v>
                </c:pt>
                <c:pt idx="24377">
                  <c:v>9.2387835139999996</c:v>
                </c:pt>
                <c:pt idx="24378">
                  <c:v>9.4829888130000004</c:v>
                </c:pt>
                <c:pt idx="24379">
                  <c:v>9.6304945859999993</c:v>
                </c:pt>
                <c:pt idx="24380">
                  <c:v>9.7264774999999997</c:v>
                </c:pt>
                <c:pt idx="24381">
                  <c:v>9.8570821750000004</c:v>
                </c:pt>
                <c:pt idx="24382">
                  <c:v>10.024403789999999</c:v>
                </c:pt>
                <c:pt idx="24383">
                  <c:v>9.9044123479999993</c:v>
                </c:pt>
                <c:pt idx="24384">
                  <c:v>9.812042151</c:v>
                </c:pt>
                <c:pt idx="24385">
                  <c:v>9.5377013359999996</c:v>
                </c:pt>
                <c:pt idx="24386">
                  <c:v>9.3418137909999999</c:v>
                </c:pt>
                <c:pt idx="24387">
                  <c:v>9.2484105490000008</c:v>
                </c:pt>
                <c:pt idx="24388">
                  <c:v>9.6715322130000008</c:v>
                </c:pt>
                <c:pt idx="24389">
                  <c:v>10.0283578</c:v>
                </c:pt>
                <c:pt idx="24390">
                  <c:v>9.9544607299999992</c:v>
                </c:pt>
                <c:pt idx="24391">
                  <c:v>10.00869168</c:v>
                </c:pt>
                <c:pt idx="24392">
                  <c:v>10.107189330000001</c:v>
                </c:pt>
                <c:pt idx="24393">
                  <c:v>10.143323130000001</c:v>
                </c:pt>
                <c:pt idx="24394">
                  <c:v>10.087000979999999</c:v>
                </c:pt>
                <c:pt idx="24395">
                  <c:v>9.9297687589999999</c:v>
                </c:pt>
                <c:pt idx="24396">
                  <c:v>9.9173229729999992</c:v>
                </c:pt>
                <c:pt idx="24397">
                  <c:v>9.8908244459999999</c:v>
                </c:pt>
                <c:pt idx="24398">
                  <c:v>9.7987719700000007</c:v>
                </c:pt>
                <c:pt idx="24399">
                  <c:v>9.8757340209999995</c:v>
                </c:pt>
                <c:pt idx="24400">
                  <c:v>9.7587841510000004</c:v>
                </c:pt>
                <c:pt idx="24401">
                  <c:v>9.6351951729999996</c:v>
                </c:pt>
                <c:pt idx="24402">
                  <c:v>9.5083904609999994</c:v>
                </c:pt>
                <c:pt idx="24403">
                  <c:v>9.3772987620000006</c:v>
                </c:pt>
                <c:pt idx="24404">
                  <c:v>9.1882177140000003</c:v>
                </c:pt>
                <c:pt idx="24405">
                  <c:v>8.8480777610000008</c:v>
                </c:pt>
                <c:pt idx="24406">
                  <c:v>8.7673948839999998</c:v>
                </c:pt>
                <c:pt idx="24407">
                  <c:v>8.7371848080000003</c:v>
                </c:pt>
                <c:pt idx="24408">
                  <c:v>8.8532884809999999</c:v>
                </c:pt>
                <c:pt idx="24409">
                  <c:v>9.1784933550000005</c:v>
                </c:pt>
                <c:pt idx="24410">
                  <c:v>9.4349826700000001</c:v>
                </c:pt>
                <c:pt idx="24411">
                  <c:v>9.4994563480000007</c:v>
                </c:pt>
                <c:pt idx="24412">
                  <c:v>9.3699304199999993</c:v>
                </c:pt>
                <c:pt idx="24413">
                  <c:v>9.4828863559999999</c:v>
                </c:pt>
                <c:pt idx="24414">
                  <c:v>9.5795568329999998</c:v>
                </c:pt>
                <c:pt idx="24415">
                  <c:v>9.9140725950000004</c:v>
                </c:pt>
                <c:pt idx="24416">
                  <c:v>11.03157704</c:v>
                </c:pt>
                <c:pt idx="24417">
                  <c:v>12.08100657</c:v>
                </c:pt>
                <c:pt idx="24418">
                  <c:v>12.216630970000001</c:v>
                </c:pt>
                <c:pt idx="24419">
                  <c:v>12.487581280000001</c:v>
                </c:pt>
                <c:pt idx="24420">
                  <c:v>12.612050740000001</c:v>
                </c:pt>
                <c:pt idx="24421">
                  <c:v>12.69541068</c:v>
                </c:pt>
                <c:pt idx="24422">
                  <c:v>12.78955322</c:v>
                </c:pt>
                <c:pt idx="24423">
                  <c:v>12.77209386</c:v>
                </c:pt>
                <c:pt idx="24424">
                  <c:v>13.103851860000001</c:v>
                </c:pt>
                <c:pt idx="24425">
                  <c:v>13.47654627</c:v>
                </c:pt>
                <c:pt idx="24426">
                  <c:v>13.58762671</c:v>
                </c:pt>
                <c:pt idx="24427">
                  <c:v>13.79681823</c:v>
                </c:pt>
                <c:pt idx="24428">
                  <c:v>13.92600953</c:v>
                </c:pt>
                <c:pt idx="24429">
                  <c:v>14.013607779999999</c:v>
                </c:pt>
                <c:pt idx="24430">
                  <c:v>14.194993910000001</c:v>
                </c:pt>
                <c:pt idx="24431">
                  <c:v>14.380739569999999</c:v>
                </c:pt>
                <c:pt idx="24432">
                  <c:v>14.427351010000001</c:v>
                </c:pt>
                <c:pt idx="24433">
                  <c:v>13.65428238</c:v>
                </c:pt>
                <c:pt idx="24434">
                  <c:v>13.1974809</c:v>
                </c:pt>
                <c:pt idx="24435">
                  <c:v>13.19695638</c:v>
                </c:pt>
                <c:pt idx="24436">
                  <c:v>13.192852909999999</c:v>
                </c:pt>
                <c:pt idx="24437">
                  <c:v>12.994164899999999</c:v>
                </c:pt>
                <c:pt idx="24438">
                  <c:v>13.0109303</c:v>
                </c:pt>
                <c:pt idx="24439">
                  <c:v>13.077712399999999</c:v>
                </c:pt>
                <c:pt idx="24440">
                  <c:v>14.036973550000001</c:v>
                </c:pt>
                <c:pt idx="24441">
                  <c:v>13.790932979999999</c:v>
                </c:pt>
                <c:pt idx="24442">
                  <c:v>12.98821633</c:v>
                </c:pt>
                <c:pt idx="24443">
                  <c:v>12.649747700000001</c:v>
                </c:pt>
                <c:pt idx="24444">
                  <c:v>12.94979824</c:v>
                </c:pt>
                <c:pt idx="24445">
                  <c:v>13.809046540000001</c:v>
                </c:pt>
                <c:pt idx="24446">
                  <c:v>14.069086560000001</c:v>
                </c:pt>
                <c:pt idx="24447">
                  <c:v>14.195280220000001</c:v>
                </c:pt>
                <c:pt idx="24448">
                  <c:v>14.123080789999999</c:v>
                </c:pt>
                <c:pt idx="24449">
                  <c:v>14.20987787</c:v>
                </c:pt>
                <c:pt idx="24450">
                  <c:v>13.759831</c:v>
                </c:pt>
                <c:pt idx="24451">
                  <c:v>13.312484769999999</c:v>
                </c:pt>
                <c:pt idx="24452">
                  <c:v>13.11916718</c:v>
                </c:pt>
                <c:pt idx="24453">
                  <c:v>13.241431820000001</c:v>
                </c:pt>
                <c:pt idx="24454">
                  <c:v>13.28865903</c:v>
                </c:pt>
                <c:pt idx="24455">
                  <c:v>13.358855180000001</c:v>
                </c:pt>
                <c:pt idx="24456">
                  <c:v>13.20129408</c:v>
                </c:pt>
                <c:pt idx="24457">
                  <c:v>13.27190399</c:v>
                </c:pt>
                <c:pt idx="24458">
                  <c:v>13.53731515</c:v>
                </c:pt>
                <c:pt idx="24459">
                  <c:v>13.58485963</c:v>
                </c:pt>
                <c:pt idx="24460">
                  <c:v>13.72635698</c:v>
                </c:pt>
                <c:pt idx="24461">
                  <c:v>13.85121146</c:v>
                </c:pt>
                <c:pt idx="24462">
                  <c:v>13.45559871</c:v>
                </c:pt>
                <c:pt idx="24463">
                  <c:v>13.131500969999999</c:v>
                </c:pt>
                <c:pt idx="24464">
                  <c:v>12.96048474</c:v>
                </c:pt>
                <c:pt idx="24465">
                  <c:v>13.25965635</c:v>
                </c:pt>
                <c:pt idx="24466">
                  <c:v>13.34000417</c:v>
                </c:pt>
                <c:pt idx="24467">
                  <c:v>13.127273069999999</c:v>
                </c:pt>
                <c:pt idx="24468">
                  <c:v>12.688429080000001</c:v>
                </c:pt>
                <c:pt idx="24469">
                  <c:v>12.168639260000001</c:v>
                </c:pt>
                <c:pt idx="24470">
                  <c:v>12.322167990000001</c:v>
                </c:pt>
                <c:pt idx="24471">
                  <c:v>12.475074899999999</c:v>
                </c:pt>
                <c:pt idx="24472">
                  <c:v>12.50831981</c:v>
                </c:pt>
                <c:pt idx="24473">
                  <c:v>12.581436480000001</c:v>
                </c:pt>
                <c:pt idx="24474">
                  <c:v>12.623620300000001</c:v>
                </c:pt>
                <c:pt idx="24475">
                  <c:v>12.726118939999999</c:v>
                </c:pt>
                <c:pt idx="24476">
                  <c:v>12.446851300000001</c:v>
                </c:pt>
                <c:pt idx="24477">
                  <c:v>12.358638559999999</c:v>
                </c:pt>
                <c:pt idx="24478">
                  <c:v>12.193300349999999</c:v>
                </c:pt>
                <c:pt idx="24479">
                  <c:v>12.10283986</c:v>
                </c:pt>
                <c:pt idx="24480">
                  <c:v>12.11248541</c:v>
                </c:pt>
                <c:pt idx="24481">
                  <c:v>11.67230253</c:v>
                </c:pt>
                <c:pt idx="24482">
                  <c:v>11.066690619999999</c:v>
                </c:pt>
                <c:pt idx="24483">
                  <c:v>11.27350141</c:v>
                </c:pt>
                <c:pt idx="24484">
                  <c:v>10.49463261</c:v>
                </c:pt>
                <c:pt idx="24485">
                  <c:v>9.9525498379999995</c:v>
                </c:pt>
                <c:pt idx="24486">
                  <c:v>10.006716620000001</c:v>
                </c:pt>
                <c:pt idx="24487">
                  <c:v>9.9218627860000002</c:v>
                </c:pt>
                <c:pt idx="24488">
                  <c:v>9.5713357210000005</c:v>
                </c:pt>
                <c:pt idx="24489">
                  <c:v>9.6112652179999998</c:v>
                </c:pt>
                <c:pt idx="24490">
                  <c:v>9.515955065</c:v>
                </c:pt>
                <c:pt idx="24491">
                  <c:v>9.4237952919999994</c:v>
                </c:pt>
                <c:pt idx="24492">
                  <c:v>9.7124121339999991</c:v>
                </c:pt>
                <c:pt idx="24493">
                  <c:v>10.100217990000001</c:v>
                </c:pt>
                <c:pt idx="24494">
                  <c:v>9.6310040350000001</c:v>
                </c:pt>
                <c:pt idx="24495">
                  <c:v>9.4440464780000006</c:v>
                </c:pt>
                <c:pt idx="24496">
                  <c:v>9.7417547110000005</c:v>
                </c:pt>
                <c:pt idx="24497">
                  <c:v>9.9940328239999996</c:v>
                </c:pt>
                <c:pt idx="24498">
                  <c:v>10.11551167</c:v>
                </c:pt>
                <c:pt idx="24499">
                  <c:v>10.2043736</c:v>
                </c:pt>
                <c:pt idx="24500">
                  <c:v>10.250742280000001</c:v>
                </c:pt>
                <c:pt idx="24501">
                  <c:v>10.353812939999999</c:v>
                </c:pt>
                <c:pt idx="24502">
                  <c:v>10.489595319999999</c:v>
                </c:pt>
                <c:pt idx="24503">
                  <c:v>10.570313840000001</c:v>
                </c:pt>
                <c:pt idx="24504">
                  <c:v>10.508503190000001</c:v>
                </c:pt>
                <c:pt idx="24505">
                  <c:v>10.51289622</c:v>
                </c:pt>
                <c:pt idx="24506">
                  <c:v>10.622967239999999</c:v>
                </c:pt>
                <c:pt idx="24507">
                  <c:v>10.86780278</c:v>
                </c:pt>
                <c:pt idx="24508">
                  <c:v>10.874045110000001</c:v>
                </c:pt>
                <c:pt idx="24509">
                  <c:v>10.82459077</c:v>
                </c:pt>
                <c:pt idx="24510">
                  <c:v>10.770965690000001</c:v>
                </c:pt>
                <c:pt idx="24511">
                  <c:v>10.657870000000001</c:v>
                </c:pt>
                <c:pt idx="24512">
                  <c:v>10.542469860000001</c:v>
                </c:pt>
                <c:pt idx="24513">
                  <c:v>10.624775250000001</c:v>
                </c:pt>
                <c:pt idx="24514">
                  <c:v>10.572372229999999</c:v>
                </c:pt>
                <c:pt idx="24515">
                  <c:v>10.74813453</c:v>
                </c:pt>
                <c:pt idx="24516">
                  <c:v>10.801704109999999</c:v>
                </c:pt>
                <c:pt idx="24517">
                  <c:v>10.811589850000001</c:v>
                </c:pt>
                <c:pt idx="24518">
                  <c:v>10.785153579999999</c:v>
                </c:pt>
                <c:pt idx="24519">
                  <c:v>10.85421792</c:v>
                </c:pt>
                <c:pt idx="24520">
                  <c:v>10.80134129</c:v>
                </c:pt>
                <c:pt idx="24521">
                  <c:v>10.807694769999999</c:v>
                </c:pt>
                <c:pt idx="24522">
                  <c:v>10.846700589999999</c:v>
                </c:pt>
                <c:pt idx="24523">
                  <c:v>10.963420320000001</c:v>
                </c:pt>
                <c:pt idx="24524">
                  <c:v>11.21182625</c:v>
                </c:pt>
                <c:pt idx="24525">
                  <c:v>11.45924456</c:v>
                </c:pt>
                <c:pt idx="24526">
                  <c:v>11.614262610000001</c:v>
                </c:pt>
                <c:pt idx="24527">
                  <c:v>11.78529346</c:v>
                </c:pt>
                <c:pt idx="24528">
                  <c:v>11.789468660000001</c:v>
                </c:pt>
                <c:pt idx="24529">
                  <c:v>11.97995813</c:v>
                </c:pt>
                <c:pt idx="24530">
                  <c:v>11.93083019</c:v>
                </c:pt>
                <c:pt idx="24531">
                  <c:v>11.65331451</c:v>
                </c:pt>
                <c:pt idx="24532">
                  <c:v>11.374095519999999</c:v>
                </c:pt>
                <c:pt idx="24533">
                  <c:v>11.160460179999999</c:v>
                </c:pt>
                <c:pt idx="24534">
                  <c:v>10.74491903</c:v>
                </c:pt>
                <c:pt idx="24535">
                  <c:v>10.61237884</c:v>
                </c:pt>
                <c:pt idx="24536">
                  <c:v>10.7915942</c:v>
                </c:pt>
                <c:pt idx="24537">
                  <c:v>10.480629609999999</c:v>
                </c:pt>
                <c:pt idx="24538">
                  <c:v>9.9360879329999996</c:v>
                </c:pt>
                <c:pt idx="24539">
                  <c:v>10.21514114</c:v>
                </c:pt>
                <c:pt idx="24540">
                  <c:v>10.493450749999999</c:v>
                </c:pt>
                <c:pt idx="24541">
                  <c:v>10.62661318</c:v>
                </c:pt>
                <c:pt idx="24542">
                  <c:v>11.47186393</c:v>
                </c:pt>
                <c:pt idx="24543">
                  <c:v>12.328211919999999</c:v>
                </c:pt>
                <c:pt idx="24544">
                  <c:v>12.726330839999999</c:v>
                </c:pt>
                <c:pt idx="24545">
                  <c:v>12.43378998</c:v>
                </c:pt>
                <c:pt idx="24546">
                  <c:v>12.147896449999999</c:v>
                </c:pt>
                <c:pt idx="24547">
                  <c:v>11.67109071</c:v>
                </c:pt>
                <c:pt idx="24548">
                  <c:v>11.27289128</c:v>
                </c:pt>
                <c:pt idx="24549">
                  <c:v>11.2859943</c:v>
                </c:pt>
                <c:pt idx="24550">
                  <c:v>11.41238416</c:v>
                </c:pt>
                <c:pt idx="24551">
                  <c:v>11.500929470000001</c:v>
                </c:pt>
                <c:pt idx="24552">
                  <c:v>11.56692726</c:v>
                </c:pt>
                <c:pt idx="24553">
                  <c:v>11.536774530000001</c:v>
                </c:pt>
                <c:pt idx="24554">
                  <c:v>11.52556006</c:v>
                </c:pt>
                <c:pt idx="24555">
                  <c:v>11.66547486</c:v>
                </c:pt>
                <c:pt idx="24556">
                  <c:v>11.549061740000001</c:v>
                </c:pt>
                <c:pt idx="24557">
                  <c:v>11.59237843</c:v>
                </c:pt>
                <c:pt idx="24558">
                  <c:v>11.62211658</c:v>
                </c:pt>
                <c:pt idx="24559">
                  <c:v>11.63157346</c:v>
                </c:pt>
                <c:pt idx="24560">
                  <c:v>11.13631698</c:v>
                </c:pt>
                <c:pt idx="24561">
                  <c:v>11.190738919999999</c:v>
                </c:pt>
                <c:pt idx="24562">
                  <c:v>11.140721640000001</c:v>
                </c:pt>
                <c:pt idx="24563">
                  <c:v>11.529485859999999</c:v>
                </c:pt>
                <c:pt idx="24564">
                  <c:v>11.916969699999999</c:v>
                </c:pt>
                <c:pt idx="24565">
                  <c:v>10.89138033</c:v>
                </c:pt>
                <c:pt idx="24566">
                  <c:v>11.400045649999999</c:v>
                </c:pt>
                <c:pt idx="24567">
                  <c:v>11.393310319999999</c:v>
                </c:pt>
                <c:pt idx="24568">
                  <c:v>11.280583330000001</c:v>
                </c:pt>
                <c:pt idx="24569">
                  <c:v>11.60116257</c:v>
                </c:pt>
                <c:pt idx="24570">
                  <c:v>12.09750953</c:v>
                </c:pt>
                <c:pt idx="24571">
                  <c:v>12.66622798</c:v>
                </c:pt>
                <c:pt idx="24572">
                  <c:v>13.197265270000001</c:v>
                </c:pt>
                <c:pt idx="24573">
                  <c:v>13.261878250000001</c:v>
                </c:pt>
                <c:pt idx="24574">
                  <c:v>12.810453620000001</c:v>
                </c:pt>
                <c:pt idx="24575">
                  <c:v>12.560983650000001</c:v>
                </c:pt>
                <c:pt idx="24576">
                  <c:v>12.478253649999999</c:v>
                </c:pt>
                <c:pt idx="24577">
                  <c:v>12.70552966</c:v>
                </c:pt>
                <c:pt idx="24578">
                  <c:v>12.16530199</c:v>
                </c:pt>
                <c:pt idx="24579">
                  <c:v>11.8886033</c:v>
                </c:pt>
                <c:pt idx="24580">
                  <c:v>12.130502249999999</c:v>
                </c:pt>
                <c:pt idx="24581">
                  <c:v>12.277313060000001</c:v>
                </c:pt>
                <c:pt idx="24582">
                  <c:v>11.45707183</c:v>
                </c:pt>
                <c:pt idx="24583">
                  <c:v>10.305684169999999</c:v>
                </c:pt>
                <c:pt idx="24584">
                  <c:v>9.9459255039999999</c:v>
                </c:pt>
                <c:pt idx="24585">
                  <c:v>10.00855078</c:v>
                </c:pt>
                <c:pt idx="24586">
                  <c:v>9.9053039349999992</c:v>
                </c:pt>
                <c:pt idx="24587">
                  <c:v>10.27993682</c:v>
                </c:pt>
                <c:pt idx="24588">
                  <c:v>12.053823749999999</c:v>
                </c:pt>
                <c:pt idx="24589">
                  <c:v>12.118893549999999</c:v>
                </c:pt>
                <c:pt idx="24590">
                  <c:v>12.042232589999999</c:v>
                </c:pt>
                <c:pt idx="24591">
                  <c:v>11.919259869999999</c:v>
                </c:pt>
                <c:pt idx="24592">
                  <c:v>11.83065242</c:v>
                </c:pt>
                <c:pt idx="24593">
                  <c:v>11.688163579999999</c:v>
                </c:pt>
                <c:pt idx="24594">
                  <c:v>11.870192339999999</c:v>
                </c:pt>
                <c:pt idx="24595">
                  <c:v>11.645041150000001</c:v>
                </c:pt>
                <c:pt idx="24596">
                  <c:v>11.1687262</c:v>
                </c:pt>
                <c:pt idx="24597">
                  <c:v>10.89007833</c:v>
                </c:pt>
                <c:pt idx="24598">
                  <c:v>10.370250370000001</c:v>
                </c:pt>
                <c:pt idx="24599">
                  <c:v>9.8620948550000005</c:v>
                </c:pt>
                <c:pt idx="24600">
                  <c:v>10.01833689</c:v>
                </c:pt>
                <c:pt idx="24601">
                  <c:v>9.8302090870000001</c:v>
                </c:pt>
                <c:pt idx="24602">
                  <c:v>9.7726156989999993</c:v>
                </c:pt>
                <c:pt idx="24603">
                  <c:v>9.7335971640000007</c:v>
                </c:pt>
                <c:pt idx="24604">
                  <c:v>10.25796832</c:v>
                </c:pt>
                <c:pt idx="24605">
                  <c:v>10.97144692</c:v>
                </c:pt>
                <c:pt idx="24606">
                  <c:v>11.69082128</c:v>
                </c:pt>
                <c:pt idx="24607">
                  <c:v>12.133553539999999</c:v>
                </c:pt>
                <c:pt idx="24608">
                  <c:v>12.455142159999999</c:v>
                </c:pt>
                <c:pt idx="24609">
                  <c:v>12.45682716</c:v>
                </c:pt>
                <c:pt idx="24610">
                  <c:v>11.894236279999999</c:v>
                </c:pt>
                <c:pt idx="24611">
                  <c:v>11.50532795</c:v>
                </c:pt>
                <c:pt idx="24612">
                  <c:v>11.38618331</c:v>
                </c:pt>
                <c:pt idx="24613">
                  <c:v>11.13855117</c:v>
                </c:pt>
                <c:pt idx="24614">
                  <c:v>10.697174410000001</c:v>
                </c:pt>
                <c:pt idx="24615">
                  <c:v>10.70691424</c:v>
                </c:pt>
                <c:pt idx="24616">
                  <c:v>10.54956552</c:v>
                </c:pt>
                <c:pt idx="24617">
                  <c:v>10.46782776</c:v>
                </c:pt>
                <c:pt idx="24618">
                  <c:v>10.338327019999999</c:v>
                </c:pt>
                <c:pt idx="24619">
                  <c:v>10.686260710000001</c:v>
                </c:pt>
                <c:pt idx="24620">
                  <c:v>10.514072260000001</c:v>
                </c:pt>
                <c:pt idx="24621">
                  <c:v>10.951232320000001</c:v>
                </c:pt>
                <c:pt idx="24622">
                  <c:v>11.116594709999999</c:v>
                </c:pt>
                <c:pt idx="24623">
                  <c:v>11.443465489999999</c:v>
                </c:pt>
                <c:pt idx="24624">
                  <c:v>11.58402261</c:v>
                </c:pt>
                <c:pt idx="24625">
                  <c:v>11.10001297</c:v>
                </c:pt>
                <c:pt idx="24626">
                  <c:v>10.50935123</c:v>
                </c:pt>
                <c:pt idx="24627">
                  <c:v>9.9891857949999991</c:v>
                </c:pt>
                <c:pt idx="24628">
                  <c:v>10.44453972</c:v>
                </c:pt>
                <c:pt idx="24629">
                  <c:v>11.10189284</c:v>
                </c:pt>
                <c:pt idx="24630">
                  <c:v>11.055444290000001</c:v>
                </c:pt>
                <c:pt idx="24631">
                  <c:v>11.00899216</c:v>
                </c:pt>
                <c:pt idx="24632">
                  <c:v>10.55145218</c:v>
                </c:pt>
                <c:pt idx="24633">
                  <c:v>10.31108309</c:v>
                </c:pt>
                <c:pt idx="24634">
                  <c:v>10.0863178</c:v>
                </c:pt>
                <c:pt idx="24635">
                  <c:v>10.024912779999999</c:v>
                </c:pt>
                <c:pt idx="24636">
                  <c:v>10.11428473</c:v>
                </c:pt>
                <c:pt idx="24637">
                  <c:v>10.308537380000001</c:v>
                </c:pt>
                <c:pt idx="24638">
                  <c:v>10.41585426</c:v>
                </c:pt>
                <c:pt idx="24639">
                  <c:v>10.46697294</c:v>
                </c:pt>
                <c:pt idx="24640">
                  <c:v>10.43817889</c:v>
                </c:pt>
                <c:pt idx="24641">
                  <c:v>10.52620216</c:v>
                </c:pt>
                <c:pt idx="24642">
                  <c:v>10.631299800000001</c:v>
                </c:pt>
                <c:pt idx="24643">
                  <c:v>10.517066270000001</c:v>
                </c:pt>
                <c:pt idx="24644">
                  <c:v>10.546721979999999</c:v>
                </c:pt>
                <c:pt idx="24645">
                  <c:v>10.45378867</c:v>
                </c:pt>
                <c:pt idx="24646">
                  <c:v>10.335904920000001</c:v>
                </c:pt>
                <c:pt idx="24647">
                  <c:v>10.118017480000001</c:v>
                </c:pt>
                <c:pt idx="24648">
                  <c:v>10.016696830000001</c:v>
                </c:pt>
                <c:pt idx="24649">
                  <c:v>10.026988149999999</c:v>
                </c:pt>
                <c:pt idx="24650">
                  <c:v>9.9513942750000002</c:v>
                </c:pt>
                <c:pt idx="24651">
                  <c:v>10.02255257</c:v>
                </c:pt>
                <c:pt idx="24652">
                  <c:v>10.12131963</c:v>
                </c:pt>
                <c:pt idx="24653">
                  <c:v>10.284158039999999</c:v>
                </c:pt>
                <c:pt idx="24654">
                  <c:v>10.434917309999999</c:v>
                </c:pt>
                <c:pt idx="24655">
                  <c:v>10.55904161</c:v>
                </c:pt>
                <c:pt idx="24656">
                  <c:v>10.62085164</c:v>
                </c:pt>
                <c:pt idx="24657">
                  <c:v>10.679477029999999</c:v>
                </c:pt>
                <c:pt idx="24658">
                  <c:v>10.525296060000001</c:v>
                </c:pt>
                <c:pt idx="24659">
                  <c:v>10.499218219999999</c:v>
                </c:pt>
                <c:pt idx="24660">
                  <c:v>10.63740657</c:v>
                </c:pt>
                <c:pt idx="24661">
                  <c:v>10.6870365</c:v>
                </c:pt>
                <c:pt idx="24662">
                  <c:v>10.73387408</c:v>
                </c:pt>
                <c:pt idx="24663">
                  <c:v>10.66177229</c:v>
                </c:pt>
                <c:pt idx="24664">
                  <c:v>10.73871913</c:v>
                </c:pt>
                <c:pt idx="24665">
                  <c:v>10.784707170000001</c:v>
                </c:pt>
                <c:pt idx="24666">
                  <c:v>10.908191220000001</c:v>
                </c:pt>
                <c:pt idx="24667">
                  <c:v>10.92160243</c:v>
                </c:pt>
                <c:pt idx="24668">
                  <c:v>10.972624870000001</c:v>
                </c:pt>
                <c:pt idx="24669">
                  <c:v>10.77542972</c:v>
                </c:pt>
                <c:pt idx="24670">
                  <c:v>10.674590569999999</c:v>
                </c:pt>
                <c:pt idx="24671">
                  <c:v>10.54409319</c:v>
                </c:pt>
                <c:pt idx="24672">
                  <c:v>10.11959792</c:v>
                </c:pt>
                <c:pt idx="24673">
                  <c:v>10.05073282</c:v>
                </c:pt>
                <c:pt idx="24674">
                  <c:v>9.9443230870000008</c:v>
                </c:pt>
                <c:pt idx="24675">
                  <c:v>9.9536426379999998</c:v>
                </c:pt>
                <c:pt idx="24676">
                  <c:v>9.9645601369999994</c:v>
                </c:pt>
                <c:pt idx="24677">
                  <c:v>9.8577222379999991</c:v>
                </c:pt>
                <c:pt idx="24678">
                  <c:v>9.8910514850000002</c:v>
                </c:pt>
                <c:pt idx="24679">
                  <c:v>9.8322948360000009</c:v>
                </c:pt>
                <c:pt idx="24680">
                  <c:v>9.7533123239999995</c:v>
                </c:pt>
                <c:pt idx="24681">
                  <c:v>9.6771727340000009</c:v>
                </c:pt>
                <c:pt idx="24682">
                  <c:v>9.6369781949999993</c:v>
                </c:pt>
                <c:pt idx="24683">
                  <c:v>9.5864854570000002</c:v>
                </c:pt>
                <c:pt idx="24684">
                  <c:v>9.6742344520000003</c:v>
                </c:pt>
                <c:pt idx="24685">
                  <c:v>9.6993605019999993</c:v>
                </c:pt>
                <c:pt idx="24686">
                  <c:v>9.6881954310000005</c:v>
                </c:pt>
                <c:pt idx="24687">
                  <c:v>9.5955341060000006</c:v>
                </c:pt>
                <c:pt idx="24688">
                  <c:v>9.6467230320000006</c:v>
                </c:pt>
                <c:pt idx="24689">
                  <c:v>9.6802450340000004</c:v>
                </c:pt>
                <c:pt idx="24690">
                  <c:v>9.6389503659999995</c:v>
                </c:pt>
                <c:pt idx="24691">
                  <c:v>9.6822840770000003</c:v>
                </c:pt>
                <c:pt idx="24692">
                  <c:v>9.7305097650000008</c:v>
                </c:pt>
                <c:pt idx="24693">
                  <c:v>9.8218564429999997</c:v>
                </c:pt>
                <c:pt idx="24694">
                  <c:v>10.25730169</c:v>
                </c:pt>
                <c:pt idx="24695">
                  <c:v>9.8845492190000002</c:v>
                </c:pt>
                <c:pt idx="24696">
                  <c:v>9.9056914030000005</c:v>
                </c:pt>
                <c:pt idx="24697">
                  <c:v>9.988780491</c:v>
                </c:pt>
                <c:pt idx="24698">
                  <c:v>10.03412625</c:v>
                </c:pt>
                <c:pt idx="24699">
                  <c:v>10.32381868</c:v>
                </c:pt>
                <c:pt idx="24700">
                  <c:v>10.572772929999999</c:v>
                </c:pt>
                <c:pt idx="24701">
                  <c:v>10.720080510000001</c:v>
                </c:pt>
                <c:pt idx="24702">
                  <c:v>10.758331699999999</c:v>
                </c:pt>
                <c:pt idx="24703">
                  <c:v>10.79625933</c:v>
                </c:pt>
                <c:pt idx="24704">
                  <c:v>10.724553650000001</c:v>
                </c:pt>
                <c:pt idx="24705">
                  <c:v>10.73822809</c:v>
                </c:pt>
                <c:pt idx="24706">
                  <c:v>10.85927586</c:v>
                </c:pt>
                <c:pt idx="24707">
                  <c:v>11.006807029999999</c:v>
                </c:pt>
                <c:pt idx="24708">
                  <c:v>11.02249842</c:v>
                </c:pt>
                <c:pt idx="24709">
                  <c:v>11.03436681</c:v>
                </c:pt>
                <c:pt idx="24710">
                  <c:v>10.960095709999999</c:v>
                </c:pt>
                <c:pt idx="24711">
                  <c:v>10.817605670000001</c:v>
                </c:pt>
                <c:pt idx="24712">
                  <c:v>10.68891294</c:v>
                </c:pt>
                <c:pt idx="24713">
                  <c:v>10.64346001</c:v>
                </c:pt>
                <c:pt idx="24714">
                  <c:v>10.70533004</c:v>
                </c:pt>
                <c:pt idx="24715">
                  <c:v>10.697566719999999</c:v>
                </c:pt>
                <c:pt idx="24716">
                  <c:v>10.79020916</c:v>
                </c:pt>
                <c:pt idx="24717">
                  <c:v>10.755574190000001</c:v>
                </c:pt>
                <c:pt idx="24718">
                  <c:v>10.79113199</c:v>
                </c:pt>
                <c:pt idx="24719">
                  <c:v>10.473391169999999</c:v>
                </c:pt>
                <c:pt idx="24720">
                  <c:v>10.29682276</c:v>
                </c:pt>
                <c:pt idx="24721">
                  <c:v>10.34919335</c:v>
                </c:pt>
                <c:pt idx="24722">
                  <c:v>10.18403069</c:v>
                </c:pt>
                <c:pt idx="24723">
                  <c:v>10.10473728</c:v>
                </c:pt>
                <c:pt idx="24724">
                  <c:v>9.9795138699999999</c:v>
                </c:pt>
                <c:pt idx="24725">
                  <c:v>9.8976418390000003</c:v>
                </c:pt>
                <c:pt idx="24726">
                  <c:v>9.8533986579999997</c:v>
                </c:pt>
                <c:pt idx="24727">
                  <c:v>9.8399893649999992</c:v>
                </c:pt>
                <c:pt idx="24728">
                  <c:v>9.8725103510000007</c:v>
                </c:pt>
                <c:pt idx="24729">
                  <c:v>9.8914487809999994</c:v>
                </c:pt>
                <c:pt idx="24730">
                  <c:v>10.085130489999999</c:v>
                </c:pt>
                <c:pt idx="24731">
                  <c:v>10.43204242</c:v>
                </c:pt>
                <c:pt idx="24732">
                  <c:v>10.810637549999999</c:v>
                </c:pt>
                <c:pt idx="24733">
                  <c:v>11.076790020000001</c:v>
                </c:pt>
                <c:pt idx="24734">
                  <c:v>11.081535710000001</c:v>
                </c:pt>
                <c:pt idx="24735">
                  <c:v>11.404713900000001</c:v>
                </c:pt>
                <c:pt idx="24736">
                  <c:v>11.94079898</c:v>
                </c:pt>
                <c:pt idx="24737">
                  <c:v>12.64168061</c:v>
                </c:pt>
                <c:pt idx="24738">
                  <c:v>13.41001391</c:v>
                </c:pt>
                <c:pt idx="24739">
                  <c:v>13.487187</c:v>
                </c:pt>
                <c:pt idx="24740">
                  <c:v>14.17929786</c:v>
                </c:pt>
                <c:pt idx="24741">
                  <c:v>14.34605872</c:v>
                </c:pt>
                <c:pt idx="24742">
                  <c:v>14.3550437</c:v>
                </c:pt>
                <c:pt idx="24743">
                  <c:v>14.453157790000001</c:v>
                </c:pt>
                <c:pt idx="24744">
                  <c:v>14.575510189999999</c:v>
                </c:pt>
                <c:pt idx="24745">
                  <c:v>14.354160780000001</c:v>
                </c:pt>
                <c:pt idx="24746">
                  <c:v>14.06772473</c:v>
                </c:pt>
                <c:pt idx="24747">
                  <c:v>13.694568070000001</c:v>
                </c:pt>
                <c:pt idx="24748">
                  <c:v>13.40503453</c:v>
                </c:pt>
                <c:pt idx="24749">
                  <c:v>13.396061</c:v>
                </c:pt>
                <c:pt idx="24750">
                  <c:v>13.329874739999999</c:v>
                </c:pt>
                <c:pt idx="24751">
                  <c:v>13.68513774</c:v>
                </c:pt>
                <c:pt idx="24752">
                  <c:v>13.74343329</c:v>
                </c:pt>
                <c:pt idx="24753">
                  <c:v>13.89755826</c:v>
                </c:pt>
                <c:pt idx="24754">
                  <c:v>14.302677559999999</c:v>
                </c:pt>
                <c:pt idx="24755">
                  <c:v>14.38621674</c:v>
                </c:pt>
                <c:pt idx="24756">
                  <c:v>14.40044177</c:v>
                </c:pt>
                <c:pt idx="24757">
                  <c:v>14.508308489999999</c:v>
                </c:pt>
                <c:pt idx="24758">
                  <c:v>14.491270370000001</c:v>
                </c:pt>
                <c:pt idx="24759">
                  <c:v>14.487965279999999</c:v>
                </c:pt>
                <c:pt idx="24760">
                  <c:v>14.484359919999999</c:v>
                </c:pt>
                <c:pt idx="24761">
                  <c:v>14.385602049999999</c:v>
                </c:pt>
                <c:pt idx="24762">
                  <c:v>14.381986810000001</c:v>
                </c:pt>
                <c:pt idx="24763">
                  <c:v>14.377327279999999</c:v>
                </c:pt>
                <c:pt idx="24764">
                  <c:v>14.4690466</c:v>
                </c:pt>
                <c:pt idx="24765">
                  <c:v>14.574829129999999</c:v>
                </c:pt>
                <c:pt idx="24766">
                  <c:v>14.380149810000001</c:v>
                </c:pt>
                <c:pt idx="24767">
                  <c:v>14.474250850000001</c:v>
                </c:pt>
                <c:pt idx="24768">
                  <c:v>14.66687928</c:v>
                </c:pt>
                <c:pt idx="24769">
                  <c:v>14.863408570000001</c:v>
                </c:pt>
                <c:pt idx="24770">
                  <c:v>14.76783837</c:v>
                </c:pt>
                <c:pt idx="24771">
                  <c:v>14.26239005</c:v>
                </c:pt>
                <c:pt idx="24772">
                  <c:v>12.838590010000001</c:v>
                </c:pt>
                <c:pt idx="24773">
                  <c:v>12.438731069999999</c:v>
                </c:pt>
                <c:pt idx="24774">
                  <c:v>11.494249959999999</c:v>
                </c:pt>
                <c:pt idx="24775">
                  <c:v>11.116451440000001</c:v>
                </c:pt>
                <c:pt idx="24776">
                  <c:v>10.609298470000001</c:v>
                </c:pt>
                <c:pt idx="24777">
                  <c:v>10.06589505</c:v>
                </c:pt>
                <c:pt idx="24778">
                  <c:v>9.5658629729999998</c:v>
                </c:pt>
                <c:pt idx="24779">
                  <c:v>9.8705115620000008</c:v>
                </c:pt>
                <c:pt idx="24780">
                  <c:v>9.8298483999999995</c:v>
                </c:pt>
                <c:pt idx="24781">
                  <c:v>9.8949327809999996</c:v>
                </c:pt>
                <c:pt idx="24782">
                  <c:v>10.072963440000001</c:v>
                </c:pt>
                <c:pt idx="24783">
                  <c:v>10.01855492</c:v>
                </c:pt>
                <c:pt idx="24784">
                  <c:v>10.134271200000001</c:v>
                </c:pt>
                <c:pt idx="24785">
                  <c:v>10.184690270000001</c:v>
                </c:pt>
                <c:pt idx="24786">
                  <c:v>10.439862700000001</c:v>
                </c:pt>
                <c:pt idx="24787">
                  <c:v>10.53757723</c:v>
                </c:pt>
                <c:pt idx="24788">
                  <c:v>10.78145329</c:v>
                </c:pt>
                <c:pt idx="24789">
                  <c:v>10.351024450000001</c:v>
                </c:pt>
                <c:pt idx="24790">
                  <c:v>9.9198358290000002</c:v>
                </c:pt>
                <c:pt idx="24791">
                  <c:v>9.3850807189999994</c:v>
                </c:pt>
                <c:pt idx="24792">
                  <c:v>9.2817419270000006</c:v>
                </c:pt>
                <c:pt idx="24793">
                  <c:v>9.274616043</c:v>
                </c:pt>
                <c:pt idx="24794">
                  <c:v>9.4981439939999994</c:v>
                </c:pt>
                <c:pt idx="24795">
                  <c:v>9.5348927060000008</c:v>
                </c:pt>
                <c:pt idx="24796">
                  <c:v>9.6634729410000002</c:v>
                </c:pt>
                <c:pt idx="24797">
                  <c:v>9.6745825980000006</c:v>
                </c:pt>
                <c:pt idx="24798">
                  <c:v>9.3605417559999999</c:v>
                </c:pt>
                <c:pt idx="24799">
                  <c:v>8.8379896779999996</c:v>
                </c:pt>
                <c:pt idx="24800">
                  <c:v>7.7427749739999996</c:v>
                </c:pt>
                <c:pt idx="24801">
                  <c:v>6.6674512779999997</c:v>
                </c:pt>
                <c:pt idx="24802">
                  <c:v>6.5510452939999997</c:v>
                </c:pt>
                <c:pt idx="24803">
                  <c:v>6.5384822280000003</c:v>
                </c:pt>
                <c:pt idx="24804">
                  <c:v>7.2308177929999999</c:v>
                </c:pt>
                <c:pt idx="24805">
                  <c:v>7.4833711190000001</c:v>
                </c:pt>
                <c:pt idx="24806">
                  <c:v>7.4395159580000003</c:v>
                </c:pt>
                <c:pt idx="24807">
                  <c:v>8.1188271699999994</c:v>
                </c:pt>
                <c:pt idx="24808">
                  <c:v>7.467990178</c:v>
                </c:pt>
                <c:pt idx="24809">
                  <c:v>6.4866927419999998</c:v>
                </c:pt>
                <c:pt idx="24810">
                  <c:v>6.5559867699999996</c:v>
                </c:pt>
                <c:pt idx="24811">
                  <c:v>7.4078106769999996</c:v>
                </c:pt>
                <c:pt idx="24812">
                  <c:v>8.018028352</c:v>
                </c:pt>
                <c:pt idx="24813">
                  <c:v>8.1559741999999993</c:v>
                </c:pt>
                <c:pt idx="24814">
                  <c:v>8.423410574</c:v>
                </c:pt>
                <c:pt idx="24815">
                  <c:v>9.0141025619999997</c:v>
                </c:pt>
                <c:pt idx="24816">
                  <c:v>9.2976474249999992</c:v>
                </c:pt>
                <c:pt idx="24817">
                  <c:v>9.4812705620000006</c:v>
                </c:pt>
                <c:pt idx="24818">
                  <c:v>9.3662649980000001</c:v>
                </c:pt>
                <c:pt idx="24819">
                  <c:v>9.4072517879999999</c:v>
                </c:pt>
                <c:pt idx="24820">
                  <c:v>9.0521616439999999</c:v>
                </c:pt>
                <c:pt idx="24821">
                  <c:v>8.9296093160000005</c:v>
                </c:pt>
                <c:pt idx="24822">
                  <c:v>8.5300288720000008</c:v>
                </c:pt>
                <c:pt idx="24823">
                  <c:v>8.7495875440000006</c:v>
                </c:pt>
                <c:pt idx="24824">
                  <c:v>8.6349127610000007</c:v>
                </c:pt>
                <c:pt idx="24825">
                  <c:v>8.4954133439999993</c:v>
                </c:pt>
                <c:pt idx="24826">
                  <c:v>9.0118421430000009</c:v>
                </c:pt>
                <c:pt idx="24827">
                  <c:v>9.9241195809999994</c:v>
                </c:pt>
                <c:pt idx="24828">
                  <c:v>10.18983265</c:v>
                </c:pt>
                <c:pt idx="24829">
                  <c:v>10.31195039</c:v>
                </c:pt>
                <c:pt idx="24830">
                  <c:v>10.40443235</c:v>
                </c:pt>
                <c:pt idx="24831">
                  <c:v>10.48730046</c:v>
                </c:pt>
                <c:pt idx="24832">
                  <c:v>10.469027779999999</c:v>
                </c:pt>
                <c:pt idx="24833">
                  <c:v>10.350716800000001</c:v>
                </c:pt>
                <c:pt idx="24834">
                  <c:v>10.28300597</c:v>
                </c:pt>
                <c:pt idx="24835">
                  <c:v>10.09988068</c:v>
                </c:pt>
                <c:pt idx="24836">
                  <c:v>9.9697704849999997</c:v>
                </c:pt>
                <c:pt idx="24837">
                  <c:v>10.096239690000001</c:v>
                </c:pt>
                <c:pt idx="24838">
                  <c:v>10.12928604</c:v>
                </c:pt>
                <c:pt idx="24839">
                  <c:v>10.161946349999999</c:v>
                </c:pt>
                <c:pt idx="24840">
                  <c:v>10.16234753</c:v>
                </c:pt>
                <c:pt idx="24841">
                  <c:v>10.116343649999999</c:v>
                </c:pt>
                <c:pt idx="24842">
                  <c:v>10.05307769</c:v>
                </c:pt>
                <c:pt idx="24843">
                  <c:v>10.10417417</c:v>
                </c:pt>
                <c:pt idx="24844">
                  <c:v>10.121396620000001</c:v>
                </c:pt>
                <c:pt idx="24845">
                  <c:v>10.121885150000001</c:v>
                </c:pt>
                <c:pt idx="24846">
                  <c:v>10.03966892</c:v>
                </c:pt>
                <c:pt idx="24847">
                  <c:v>9.9564957980000006</c:v>
                </c:pt>
                <c:pt idx="24848">
                  <c:v>9.8802961660000008</c:v>
                </c:pt>
                <c:pt idx="24849">
                  <c:v>9.8324053029999998</c:v>
                </c:pt>
                <c:pt idx="24850">
                  <c:v>9.8329132070000007</c:v>
                </c:pt>
                <c:pt idx="24851">
                  <c:v>9.7224338919999997</c:v>
                </c:pt>
                <c:pt idx="24852">
                  <c:v>9.6544679690000006</c:v>
                </c:pt>
                <c:pt idx="24853">
                  <c:v>9.6610230220000002</c:v>
                </c:pt>
                <c:pt idx="24854">
                  <c:v>9.6992783199999995</c:v>
                </c:pt>
                <c:pt idx="24855">
                  <c:v>9.7199013650000001</c:v>
                </c:pt>
                <c:pt idx="24856">
                  <c:v>9.7050201929999993</c:v>
                </c:pt>
                <c:pt idx="24857">
                  <c:v>9.6787509049999993</c:v>
                </c:pt>
                <c:pt idx="24858">
                  <c:v>9.8354438690000006</c:v>
                </c:pt>
                <c:pt idx="24859">
                  <c:v>10.11998618</c:v>
                </c:pt>
                <c:pt idx="24860">
                  <c:v>10.33609856</c:v>
                </c:pt>
                <c:pt idx="24861">
                  <c:v>10.731470379999999</c:v>
                </c:pt>
                <c:pt idx="24862">
                  <c:v>10.69686836</c:v>
                </c:pt>
                <c:pt idx="24863">
                  <c:v>10.7314583</c:v>
                </c:pt>
                <c:pt idx="24864">
                  <c:v>10.78139891</c:v>
                </c:pt>
                <c:pt idx="24865">
                  <c:v>10.739764750000001</c:v>
                </c:pt>
                <c:pt idx="24866">
                  <c:v>10.813803249999999</c:v>
                </c:pt>
                <c:pt idx="24867">
                  <c:v>10.822375660000001</c:v>
                </c:pt>
                <c:pt idx="24868">
                  <c:v>11.00507926</c:v>
                </c:pt>
                <c:pt idx="24869">
                  <c:v>10.904478920000001</c:v>
                </c:pt>
                <c:pt idx="24870">
                  <c:v>10.631027189999999</c:v>
                </c:pt>
                <c:pt idx="24871">
                  <c:v>10.62524391</c:v>
                </c:pt>
                <c:pt idx="24872">
                  <c:v>10.61691839</c:v>
                </c:pt>
                <c:pt idx="24873">
                  <c:v>10.58789062</c:v>
                </c:pt>
                <c:pt idx="24874">
                  <c:v>10.666534779999999</c:v>
                </c:pt>
                <c:pt idx="24875">
                  <c:v>10.556533740000001</c:v>
                </c:pt>
                <c:pt idx="24876">
                  <c:v>10.52461329</c:v>
                </c:pt>
                <c:pt idx="24877">
                  <c:v>10.47727317</c:v>
                </c:pt>
                <c:pt idx="24878">
                  <c:v>10.450212179999999</c:v>
                </c:pt>
                <c:pt idx="24879">
                  <c:v>10.444808910000001</c:v>
                </c:pt>
                <c:pt idx="24880">
                  <c:v>10.503504250000001</c:v>
                </c:pt>
                <c:pt idx="24881">
                  <c:v>10.57010174</c:v>
                </c:pt>
                <c:pt idx="24882">
                  <c:v>10.570036679999999</c:v>
                </c:pt>
                <c:pt idx="24883">
                  <c:v>10.65265919</c:v>
                </c:pt>
                <c:pt idx="24884">
                  <c:v>10.651320460000001</c:v>
                </c:pt>
                <c:pt idx="24885">
                  <c:v>11.069189039999999</c:v>
                </c:pt>
                <c:pt idx="24886">
                  <c:v>11.16344466</c:v>
                </c:pt>
                <c:pt idx="24887">
                  <c:v>11.284277230000001</c:v>
                </c:pt>
                <c:pt idx="24888">
                  <c:v>11.24528872</c:v>
                </c:pt>
                <c:pt idx="24889">
                  <c:v>11.176478400000001</c:v>
                </c:pt>
                <c:pt idx="24890">
                  <c:v>11.168249429999999</c:v>
                </c:pt>
                <c:pt idx="24891">
                  <c:v>11.19948252</c:v>
                </c:pt>
                <c:pt idx="24892">
                  <c:v>11.25792354</c:v>
                </c:pt>
                <c:pt idx="24893">
                  <c:v>11.32994744</c:v>
                </c:pt>
                <c:pt idx="24894">
                  <c:v>11.310051659999999</c:v>
                </c:pt>
                <c:pt idx="24895">
                  <c:v>11.331934670000001</c:v>
                </c:pt>
                <c:pt idx="24896">
                  <c:v>11.29650971</c:v>
                </c:pt>
                <c:pt idx="24897">
                  <c:v>11.35953887</c:v>
                </c:pt>
                <c:pt idx="24898">
                  <c:v>11.4636169</c:v>
                </c:pt>
                <c:pt idx="24899">
                  <c:v>11.58835318</c:v>
                </c:pt>
                <c:pt idx="24900">
                  <c:v>11.71226916</c:v>
                </c:pt>
                <c:pt idx="24901">
                  <c:v>11.902211060000001</c:v>
                </c:pt>
                <c:pt idx="24902">
                  <c:v>12.00814787</c:v>
                </c:pt>
                <c:pt idx="24903">
                  <c:v>12.17045843</c:v>
                </c:pt>
                <c:pt idx="24904">
                  <c:v>12.3084826</c:v>
                </c:pt>
                <c:pt idx="24905">
                  <c:v>12.42536161</c:v>
                </c:pt>
                <c:pt idx="24906">
                  <c:v>12.720121649999999</c:v>
                </c:pt>
                <c:pt idx="24907">
                  <c:v>13.07145339</c:v>
                </c:pt>
                <c:pt idx="24908">
                  <c:v>13.28971224</c:v>
                </c:pt>
                <c:pt idx="24909">
                  <c:v>13.121085389999999</c:v>
                </c:pt>
                <c:pt idx="24910">
                  <c:v>13.254780999999999</c:v>
                </c:pt>
                <c:pt idx="24911">
                  <c:v>13.25931847</c:v>
                </c:pt>
                <c:pt idx="24912">
                  <c:v>13.357247129999999</c:v>
                </c:pt>
                <c:pt idx="24913">
                  <c:v>13.25703188</c:v>
                </c:pt>
                <c:pt idx="24914">
                  <c:v>13.17835863</c:v>
                </c:pt>
                <c:pt idx="24915">
                  <c:v>13.0552288</c:v>
                </c:pt>
                <c:pt idx="24916">
                  <c:v>13.023740699999999</c:v>
                </c:pt>
                <c:pt idx="24917">
                  <c:v>13.0839778</c:v>
                </c:pt>
                <c:pt idx="24918">
                  <c:v>12.970063850000001</c:v>
                </c:pt>
                <c:pt idx="24919">
                  <c:v>12.90811527</c:v>
                </c:pt>
                <c:pt idx="24920">
                  <c:v>12.887643629999999</c:v>
                </c:pt>
                <c:pt idx="24921">
                  <c:v>12.959110239999999</c:v>
                </c:pt>
                <c:pt idx="24922">
                  <c:v>12.81170277</c:v>
                </c:pt>
                <c:pt idx="24923">
                  <c:v>13.845828409999999</c:v>
                </c:pt>
                <c:pt idx="24924">
                  <c:v>14.242701739999999</c:v>
                </c:pt>
                <c:pt idx="24925">
                  <c:v>14.331242319999999</c:v>
                </c:pt>
                <c:pt idx="24926">
                  <c:v>14.315378470000001</c:v>
                </c:pt>
                <c:pt idx="24927">
                  <c:v>14.42441869</c:v>
                </c:pt>
                <c:pt idx="24928">
                  <c:v>14.46887237</c:v>
                </c:pt>
                <c:pt idx="24929">
                  <c:v>14.46144419</c:v>
                </c:pt>
                <c:pt idx="24930">
                  <c:v>14.38486765</c:v>
                </c:pt>
                <c:pt idx="24931">
                  <c:v>14.25280132</c:v>
                </c:pt>
                <c:pt idx="24932">
                  <c:v>14.246858530000001</c:v>
                </c:pt>
                <c:pt idx="24933">
                  <c:v>13.989679110000001</c:v>
                </c:pt>
                <c:pt idx="24934">
                  <c:v>12.84920296</c:v>
                </c:pt>
                <c:pt idx="24935">
                  <c:v>10.79448749</c:v>
                </c:pt>
                <c:pt idx="24936">
                  <c:v>10.65483506</c:v>
                </c:pt>
                <c:pt idx="24937">
                  <c:v>9.5431625249999996</c:v>
                </c:pt>
                <c:pt idx="24938">
                  <c:v>9.6839895620000007</c:v>
                </c:pt>
                <c:pt idx="24939">
                  <c:v>11.12413027</c:v>
                </c:pt>
                <c:pt idx="24940">
                  <c:v>11.610426990000001</c:v>
                </c:pt>
                <c:pt idx="24941">
                  <c:v>11.51417483</c:v>
                </c:pt>
                <c:pt idx="24942">
                  <c:v>10.65073428</c:v>
                </c:pt>
                <c:pt idx="24943">
                  <c:v>9.9596990539999997</c:v>
                </c:pt>
                <c:pt idx="24944">
                  <c:v>9.4279236500000003</c:v>
                </c:pt>
                <c:pt idx="24945">
                  <c:v>8.95976587</c:v>
                </c:pt>
                <c:pt idx="24946">
                  <c:v>8.710151604</c:v>
                </c:pt>
                <c:pt idx="24947">
                  <c:v>8.7153509400000004</c:v>
                </c:pt>
                <c:pt idx="24948">
                  <c:v>8.6278515509999991</c:v>
                </c:pt>
                <c:pt idx="24949">
                  <c:v>8.7457991110000002</c:v>
                </c:pt>
                <c:pt idx="24950">
                  <c:v>8.7066084700000008</c:v>
                </c:pt>
                <c:pt idx="24951">
                  <c:v>8.8161633330000004</c:v>
                </c:pt>
                <c:pt idx="24952">
                  <c:v>8.8168867379999991</c:v>
                </c:pt>
                <c:pt idx="24953">
                  <c:v>8.6848067330000003</c:v>
                </c:pt>
                <c:pt idx="24954">
                  <c:v>8.9242716879999993</c:v>
                </c:pt>
                <c:pt idx="24955">
                  <c:v>9.1202061059999995</c:v>
                </c:pt>
                <c:pt idx="24956">
                  <c:v>8.8100690749999995</c:v>
                </c:pt>
                <c:pt idx="24957">
                  <c:v>8.8363144630000008</c:v>
                </c:pt>
                <c:pt idx="24958">
                  <c:v>9.1335813639999994</c:v>
                </c:pt>
                <c:pt idx="24959">
                  <c:v>9.4533321580000003</c:v>
                </c:pt>
                <c:pt idx="24960">
                  <c:v>9.5696419309999996</c:v>
                </c:pt>
                <c:pt idx="24961">
                  <c:v>9.7757272870000005</c:v>
                </c:pt>
                <c:pt idx="24962">
                  <c:v>9.566432356</c:v>
                </c:pt>
                <c:pt idx="24963">
                  <c:v>9.5492721930000002</c:v>
                </c:pt>
                <c:pt idx="24964">
                  <c:v>9.8850037010000005</c:v>
                </c:pt>
                <c:pt idx="24965">
                  <c:v>10.139891759999999</c:v>
                </c:pt>
                <c:pt idx="24966">
                  <c:v>10.38948136</c:v>
                </c:pt>
                <c:pt idx="24967">
                  <c:v>10.208485700000001</c:v>
                </c:pt>
                <c:pt idx="24968">
                  <c:v>10.156159130000001</c:v>
                </c:pt>
                <c:pt idx="24969">
                  <c:v>9.7926281670000002</c:v>
                </c:pt>
                <c:pt idx="24970">
                  <c:v>9.5125466719999991</c:v>
                </c:pt>
                <c:pt idx="24971">
                  <c:v>9.477580026</c:v>
                </c:pt>
                <c:pt idx="24972">
                  <c:v>9.4239991990000007</c:v>
                </c:pt>
                <c:pt idx="24973">
                  <c:v>9.3156870820000002</c:v>
                </c:pt>
                <c:pt idx="24974">
                  <c:v>9.3137967209999992</c:v>
                </c:pt>
                <c:pt idx="24975">
                  <c:v>9.3368552939999994</c:v>
                </c:pt>
                <c:pt idx="24976">
                  <c:v>9.3405301380000001</c:v>
                </c:pt>
                <c:pt idx="24977">
                  <c:v>9.4068977740000008</c:v>
                </c:pt>
                <c:pt idx="24978">
                  <c:v>9.4078081250000007</c:v>
                </c:pt>
                <c:pt idx="24979">
                  <c:v>9.2984675160000005</c:v>
                </c:pt>
                <c:pt idx="24980">
                  <c:v>9.3407289989999995</c:v>
                </c:pt>
                <c:pt idx="24981">
                  <c:v>9.4399072969999995</c:v>
                </c:pt>
                <c:pt idx="24982">
                  <c:v>9.4199826909999995</c:v>
                </c:pt>
                <c:pt idx="24983">
                  <c:v>9.7165855610000005</c:v>
                </c:pt>
                <c:pt idx="24984">
                  <c:v>10.07874794</c:v>
                </c:pt>
                <c:pt idx="24985">
                  <c:v>10.04765911</c:v>
                </c:pt>
                <c:pt idx="24986">
                  <c:v>9.913333196</c:v>
                </c:pt>
                <c:pt idx="24987">
                  <c:v>9.9788237849999994</c:v>
                </c:pt>
                <c:pt idx="24988">
                  <c:v>10.34694062</c:v>
                </c:pt>
                <c:pt idx="24989">
                  <c:v>11.328868679999999</c:v>
                </c:pt>
                <c:pt idx="24990">
                  <c:v>11.40364145</c:v>
                </c:pt>
                <c:pt idx="24991">
                  <c:v>11.357532279999999</c:v>
                </c:pt>
                <c:pt idx="24992">
                  <c:v>11.388661000000001</c:v>
                </c:pt>
                <c:pt idx="24993">
                  <c:v>11.61631124</c:v>
                </c:pt>
                <c:pt idx="24994">
                  <c:v>11.712933250000001</c:v>
                </c:pt>
                <c:pt idx="24995">
                  <c:v>11.80126156</c:v>
                </c:pt>
                <c:pt idx="24996">
                  <c:v>11.804664280000001</c:v>
                </c:pt>
                <c:pt idx="24997">
                  <c:v>11.924596409999999</c:v>
                </c:pt>
                <c:pt idx="24998">
                  <c:v>11.92395587</c:v>
                </c:pt>
                <c:pt idx="24999">
                  <c:v>12.068573410000001</c:v>
                </c:pt>
                <c:pt idx="25000">
                  <c:v>12.239955050000001</c:v>
                </c:pt>
                <c:pt idx="25001">
                  <c:v>12.32117143</c:v>
                </c:pt>
                <c:pt idx="25002">
                  <c:v>12.458741659999999</c:v>
                </c:pt>
                <c:pt idx="25003">
                  <c:v>12.473256749999999</c:v>
                </c:pt>
                <c:pt idx="25004">
                  <c:v>12.509683300000001</c:v>
                </c:pt>
                <c:pt idx="25005">
                  <c:v>12.09586642</c:v>
                </c:pt>
                <c:pt idx="25006">
                  <c:v>11.989360080000001</c:v>
                </c:pt>
                <c:pt idx="25007">
                  <c:v>11.77776311</c:v>
                </c:pt>
                <c:pt idx="25008">
                  <c:v>11.51361013</c:v>
                </c:pt>
                <c:pt idx="25009">
                  <c:v>11.294478460000001</c:v>
                </c:pt>
                <c:pt idx="25010">
                  <c:v>10.80604995</c:v>
                </c:pt>
                <c:pt idx="25011">
                  <c:v>10.435430390000001</c:v>
                </c:pt>
                <c:pt idx="25012">
                  <c:v>10.19047057</c:v>
                </c:pt>
                <c:pt idx="25013">
                  <c:v>10.05663758</c:v>
                </c:pt>
                <c:pt idx="25014">
                  <c:v>9.6939454820000002</c:v>
                </c:pt>
                <c:pt idx="25015">
                  <c:v>9.7171047769999994</c:v>
                </c:pt>
                <c:pt idx="25016">
                  <c:v>9.7320086910000008</c:v>
                </c:pt>
                <c:pt idx="25017">
                  <c:v>9.9545816800000004</c:v>
                </c:pt>
                <c:pt idx="25018">
                  <c:v>9.6871328850000005</c:v>
                </c:pt>
                <c:pt idx="25019">
                  <c:v>9.3698913210000008</c:v>
                </c:pt>
                <c:pt idx="25020">
                  <c:v>9.2591118879999996</c:v>
                </c:pt>
                <c:pt idx="25021">
                  <c:v>9.2323588989999994</c:v>
                </c:pt>
                <c:pt idx="25022">
                  <c:v>9.0381081119999997</c:v>
                </c:pt>
                <c:pt idx="25023">
                  <c:v>9.0547153750000007</c:v>
                </c:pt>
                <c:pt idx="25024">
                  <c:v>9.1967514989999994</c:v>
                </c:pt>
                <c:pt idx="25025">
                  <c:v>9.0530167539999997</c:v>
                </c:pt>
                <c:pt idx="25026">
                  <c:v>9.1648698090000007</c:v>
                </c:pt>
                <c:pt idx="25027">
                  <c:v>9.0528773440000005</c:v>
                </c:pt>
                <c:pt idx="25028">
                  <c:v>9.18032483</c:v>
                </c:pt>
                <c:pt idx="25029">
                  <c:v>9.2334534240000004</c:v>
                </c:pt>
                <c:pt idx="25030">
                  <c:v>9.3176938749999998</c:v>
                </c:pt>
                <c:pt idx="25031">
                  <c:v>9.3657081879999993</c:v>
                </c:pt>
                <c:pt idx="25032">
                  <c:v>9.2912955180000001</c:v>
                </c:pt>
                <c:pt idx="25033">
                  <c:v>9.3449323320000008</c:v>
                </c:pt>
                <c:pt idx="25034">
                  <c:v>9.2701523839999993</c:v>
                </c:pt>
                <c:pt idx="25035">
                  <c:v>9.1772484890000001</c:v>
                </c:pt>
                <c:pt idx="25036">
                  <c:v>9.3541348119999999</c:v>
                </c:pt>
                <c:pt idx="25037">
                  <c:v>9.2789277640000005</c:v>
                </c:pt>
                <c:pt idx="25038">
                  <c:v>9.5541447040000005</c:v>
                </c:pt>
                <c:pt idx="25039">
                  <c:v>9.2249411779999999</c:v>
                </c:pt>
                <c:pt idx="25040">
                  <c:v>9.2288193130000007</c:v>
                </c:pt>
                <c:pt idx="25041">
                  <c:v>9.3035641049999995</c:v>
                </c:pt>
                <c:pt idx="25042">
                  <c:v>9.2534223919999992</c:v>
                </c:pt>
                <c:pt idx="25043">
                  <c:v>9.1802842340000002</c:v>
                </c:pt>
                <c:pt idx="25044">
                  <c:v>9.1203791630000008</c:v>
                </c:pt>
                <c:pt idx="25045">
                  <c:v>9.4454684919999998</c:v>
                </c:pt>
                <c:pt idx="25046">
                  <c:v>9.644472275</c:v>
                </c:pt>
                <c:pt idx="25047">
                  <c:v>9.7102717849999998</c:v>
                </c:pt>
                <c:pt idx="25048">
                  <c:v>9.6223748990000004</c:v>
                </c:pt>
                <c:pt idx="25049">
                  <c:v>9.6334639630000005</c:v>
                </c:pt>
                <c:pt idx="25050">
                  <c:v>9.6080179179999998</c:v>
                </c:pt>
                <c:pt idx="25051">
                  <c:v>10.06433758</c:v>
                </c:pt>
                <c:pt idx="25052">
                  <c:v>10.54979906</c:v>
                </c:pt>
                <c:pt idx="25053">
                  <c:v>10.466331329999999</c:v>
                </c:pt>
                <c:pt idx="25054">
                  <c:v>10.35635132</c:v>
                </c:pt>
                <c:pt idx="25055">
                  <c:v>10.27599025</c:v>
                </c:pt>
                <c:pt idx="25056">
                  <c:v>10.330517009999999</c:v>
                </c:pt>
                <c:pt idx="25057">
                  <c:v>10.397131180000001</c:v>
                </c:pt>
                <c:pt idx="25058">
                  <c:v>10.50960439</c:v>
                </c:pt>
                <c:pt idx="25059">
                  <c:v>10.46017282</c:v>
                </c:pt>
                <c:pt idx="25060">
                  <c:v>10.27662529</c:v>
                </c:pt>
                <c:pt idx="25061">
                  <c:v>10.17517557</c:v>
                </c:pt>
                <c:pt idx="25062">
                  <c:v>10.18494003</c:v>
                </c:pt>
                <c:pt idx="25063">
                  <c:v>10.13776322</c:v>
                </c:pt>
                <c:pt idx="25064">
                  <c:v>10.08770801</c:v>
                </c:pt>
                <c:pt idx="25065">
                  <c:v>10.16891071</c:v>
                </c:pt>
                <c:pt idx="25066">
                  <c:v>10.160663469999999</c:v>
                </c:pt>
                <c:pt idx="25067">
                  <c:v>9.9883095320000006</c:v>
                </c:pt>
                <c:pt idx="25068">
                  <c:v>9.9842150350000001</c:v>
                </c:pt>
                <c:pt idx="25069">
                  <c:v>10.19408366</c:v>
                </c:pt>
                <c:pt idx="25070">
                  <c:v>11.77775619</c:v>
                </c:pt>
                <c:pt idx="25071">
                  <c:v>12.3555203</c:v>
                </c:pt>
                <c:pt idx="25072">
                  <c:v>12.643476140000001</c:v>
                </c:pt>
                <c:pt idx="25073">
                  <c:v>12.5476115</c:v>
                </c:pt>
                <c:pt idx="25074">
                  <c:v>12.395118350000001</c:v>
                </c:pt>
                <c:pt idx="25075">
                  <c:v>11.74568077</c:v>
                </c:pt>
                <c:pt idx="25076">
                  <c:v>10.70574328</c:v>
                </c:pt>
                <c:pt idx="25077">
                  <c:v>9.3741079309999993</c:v>
                </c:pt>
                <c:pt idx="25078">
                  <c:v>8.8771882959999999</c:v>
                </c:pt>
                <c:pt idx="25079">
                  <c:v>8.4298796710000001</c:v>
                </c:pt>
                <c:pt idx="25080">
                  <c:v>8.2526687879999994</c:v>
                </c:pt>
                <c:pt idx="25081">
                  <c:v>8.4339370290000009</c:v>
                </c:pt>
                <c:pt idx="25082">
                  <c:v>8.5558947799999991</c:v>
                </c:pt>
                <c:pt idx="25083">
                  <c:v>8.8372260310000001</c:v>
                </c:pt>
                <c:pt idx="25084">
                  <c:v>9.0347617650000007</c:v>
                </c:pt>
                <c:pt idx="25085">
                  <c:v>9.0691610249999997</c:v>
                </c:pt>
                <c:pt idx="25086">
                  <c:v>8.946355874</c:v>
                </c:pt>
                <c:pt idx="25087">
                  <c:v>9.5577153950000007</c:v>
                </c:pt>
                <c:pt idx="25088">
                  <c:v>9.6580801310000002</c:v>
                </c:pt>
                <c:pt idx="25089">
                  <c:v>9.590170423</c:v>
                </c:pt>
                <c:pt idx="25090">
                  <c:v>10.283647630000001</c:v>
                </c:pt>
                <c:pt idx="25091">
                  <c:v>10.8690281</c:v>
                </c:pt>
                <c:pt idx="25092">
                  <c:v>11.285599100000001</c:v>
                </c:pt>
                <c:pt idx="25093">
                  <c:v>11.37199715</c:v>
                </c:pt>
                <c:pt idx="25094">
                  <c:v>11.35013721</c:v>
                </c:pt>
                <c:pt idx="25095">
                  <c:v>11.48218221</c:v>
                </c:pt>
                <c:pt idx="25096">
                  <c:v>11.48336351</c:v>
                </c:pt>
                <c:pt idx="25097">
                  <c:v>11.4693617</c:v>
                </c:pt>
                <c:pt idx="25098">
                  <c:v>11.422178730000001</c:v>
                </c:pt>
                <c:pt idx="25099">
                  <c:v>11.474679160000001</c:v>
                </c:pt>
                <c:pt idx="25100">
                  <c:v>11.49514579</c:v>
                </c:pt>
                <c:pt idx="25101">
                  <c:v>11.983913510000001</c:v>
                </c:pt>
                <c:pt idx="25102">
                  <c:v>12.0858565</c:v>
                </c:pt>
                <c:pt idx="25103">
                  <c:v>12.46835823</c:v>
                </c:pt>
                <c:pt idx="25104">
                  <c:v>12.800233710000001</c:v>
                </c:pt>
                <c:pt idx="25105">
                  <c:v>12.83608532</c:v>
                </c:pt>
                <c:pt idx="25106">
                  <c:v>12.776879210000001</c:v>
                </c:pt>
                <c:pt idx="25107">
                  <c:v>13.004245129999999</c:v>
                </c:pt>
                <c:pt idx="25108">
                  <c:v>13.375157659999999</c:v>
                </c:pt>
                <c:pt idx="25109">
                  <c:v>13.80119217</c:v>
                </c:pt>
                <c:pt idx="25110">
                  <c:v>13.045171659999999</c:v>
                </c:pt>
                <c:pt idx="25111">
                  <c:v>12.220762300000001</c:v>
                </c:pt>
                <c:pt idx="25112">
                  <c:v>12.756686009999999</c:v>
                </c:pt>
                <c:pt idx="25113">
                  <c:v>13.50538534</c:v>
                </c:pt>
                <c:pt idx="25114">
                  <c:v>13.14770875</c:v>
                </c:pt>
                <c:pt idx="25115">
                  <c:v>13.01430759</c:v>
                </c:pt>
                <c:pt idx="25116">
                  <c:v>13.179818900000001</c:v>
                </c:pt>
                <c:pt idx="25117">
                  <c:v>13.330473019999999</c:v>
                </c:pt>
                <c:pt idx="25118">
                  <c:v>13.47510802</c:v>
                </c:pt>
                <c:pt idx="25119">
                  <c:v>13.655506020000001</c:v>
                </c:pt>
                <c:pt idx="25120">
                  <c:v>14.15347993</c:v>
                </c:pt>
                <c:pt idx="25121">
                  <c:v>14.273687049999999</c:v>
                </c:pt>
                <c:pt idx="25122">
                  <c:v>14.27067154</c:v>
                </c:pt>
                <c:pt idx="25123">
                  <c:v>14.26891243</c:v>
                </c:pt>
                <c:pt idx="25124">
                  <c:v>14.172773360000001</c:v>
                </c:pt>
                <c:pt idx="25125">
                  <c:v>13.79714295</c:v>
                </c:pt>
                <c:pt idx="25126">
                  <c:v>13.611103910000001</c:v>
                </c:pt>
                <c:pt idx="25127">
                  <c:v>13.42747118</c:v>
                </c:pt>
                <c:pt idx="25128">
                  <c:v>13.607128449999999</c:v>
                </c:pt>
                <c:pt idx="25129">
                  <c:v>13.696043639999999</c:v>
                </c:pt>
                <c:pt idx="25130">
                  <c:v>13.24215328</c:v>
                </c:pt>
                <c:pt idx="25131">
                  <c:v>13.06353741</c:v>
                </c:pt>
                <c:pt idx="25132">
                  <c:v>12.97395633</c:v>
                </c:pt>
                <c:pt idx="25133">
                  <c:v>13.060127850000001</c:v>
                </c:pt>
                <c:pt idx="25134">
                  <c:v>12.969507439999999</c:v>
                </c:pt>
                <c:pt idx="25135">
                  <c:v>12.79488812</c:v>
                </c:pt>
                <c:pt idx="25136">
                  <c:v>12.62329828</c:v>
                </c:pt>
                <c:pt idx="25137">
                  <c:v>12.45486217</c:v>
                </c:pt>
                <c:pt idx="25138">
                  <c:v>12.45495584</c:v>
                </c:pt>
                <c:pt idx="25139">
                  <c:v>12.46755812</c:v>
                </c:pt>
                <c:pt idx="25140">
                  <c:v>12.46636947</c:v>
                </c:pt>
                <c:pt idx="25141">
                  <c:v>12.36857951</c:v>
                </c:pt>
                <c:pt idx="25142">
                  <c:v>12.37994896</c:v>
                </c:pt>
                <c:pt idx="25143">
                  <c:v>12.377507619999999</c:v>
                </c:pt>
                <c:pt idx="25144">
                  <c:v>12.446729080000001</c:v>
                </c:pt>
                <c:pt idx="25145">
                  <c:v>12.45622011</c:v>
                </c:pt>
                <c:pt idx="25146">
                  <c:v>12.525402789999999</c:v>
                </c:pt>
                <c:pt idx="25147">
                  <c:v>12.53473558</c:v>
                </c:pt>
                <c:pt idx="25148">
                  <c:v>12.603152339999999</c:v>
                </c:pt>
                <c:pt idx="25149">
                  <c:v>12.61360266</c:v>
                </c:pt>
                <c:pt idx="25150">
                  <c:v>12.855596370000001</c:v>
                </c:pt>
                <c:pt idx="25151">
                  <c:v>13.11634067</c:v>
                </c:pt>
                <c:pt idx="25152">
                  <c:v>13.41156279</c:v>
                </c:pt>
                <c:pt idx="25153">
                  <c:v>13.635297449999999</c:v>
                </c:pt>
                <c:pt idx="25154">
                  <c:v>14.117233629999999</c:v>
                </c:pt>
                <c:pt idx="25155">
                  <c:v>14.60562348</c:v>
                </c:pt>
                <c:pt idx="25156">
                  <c:v>15.373782439999999</c:v>
                </c:pt>
                <c:pt idx="25157">
                  <c:v>13.977189149999999</c:v>
                </c:pt>
                <c:pt idx="25158">
                  <c:v>13.42016387</c:v>
                </c:pt>
                <c:pt idx="25159">
                  <c:v>12.856296929999999</c:v>
                </c:pt>
                <c:pt idx="25160">
                  <c:v>12.58741305</c:v>
                </c:pt>
                <c:pt idx="25161">
                  <c:v>12.663594529999999</c:v>
                </c:pt>
                <c:pt idx="25162">
                  <c:v>12.256477670000001</c:v>
                </c:pt>
                <c:pt idx="25163">
                  <c:v>12.634640640000001</c:v>
                </c:pt>
                <c:pt idx="25164">
                  <c:v>12.863715640000001</c:v>
                </c:pt>
                <c:pt idx="25165">
                  <c:v>12.95829374</c:v>
                </c:pt>
                <c:pt idx="25166">
                  <c:v>13.112919809999999</c:v>
                </c:pt>
                <c:pt idx="25167">
                  <c:v>13.037220039999999</c:v>
                </c:pt>
                <c:pt idx="25168">
                  <c:v>12.948399650000001</c:v>
                </c:pt>
                <c:pt idx="25169">
                  <c:v>12.91301281</c:v>
                </c:pt>
                <c:pt idx="25170">
                  <c:v>13.31706378</c:v>
                </c:pt>
                <c:pt idx="25171">
                  <c:v>12.878883889999999</c:v>
                </c:pt>
                <c:pt idx="25172">
                  <c:v>12.845981249999999</c:v>
                </c:pt>
                <c:pt idx="25173">
                  <c:v>12.75352305</c:v>
                </c:pt>
                <c:pt idx="25174">
                  <c:v>12.311320909999999</c:v>
                </c:pt>
                <c:pt idx="25175">
                  <c:v>12.183041579999999</c:v>
                </c:pt>
                <c:pt idx="25176">
                  <c:v>12.25372481</c:v>
                </c:pt>
                <c:pt idx="25177">
                  <c:v>11.774048240000001</c:v>
                </c:pt>
                <c:pt idx="25178">
                  <c:v>11.64841539</c:v>
                </c:pt>
                <c:pt idx="25179">
                  <c:v>11.42156022</c:v>
                </c:pt>
                <c:pt idx="25180">
                  <c:v>10.869355349999999</c:v>
                </c:pt>
                <c:pt idx="25181">
                  <c:v>10.48843426</c:v>
                </c:pt>
                <c:pt idx="25182">
                  <c:v>10.348649</c:v>
                </c:pt>
                <c:pt idx="25183">
                  <c:v>10.2019044</c:v>
                </c:pt>
                <c:pt idx="25184">
                  <c:v>10.079134399999999</c:v>
                </c:pt>
                <c:pt idx="25185">
                  <c:v>10.21551496</c:v>
                </c:pt>
                <c:pt idx="25186">
                  <c:v>10.25936447</c:v>
                </c:pt>
                <c:pt idx="25187">
                  <c:v>10.26637564</c:v>
                </c:pt>
                <c:pt idx="25188">
                  <c:v>10.408363509999999</c:v>
                </c:pt>
                <c:pt idx="25189">
                  <c:v>10.25161099</c:v>
                </c:pt>
                <c:pt idx="25190">
                  <c:v>10.17531381</c:v>
                </c:pt>
                <c:pt idx="25191">
                  <c:v>10.220654059999999</c:v>
                </c:pt>
                <c:pt idx="25192">
                  <c:v>10.160520979999999</c:v>
                </c:pt>
                <c:pt idx="25193">
                  <c:v>9.9937556510000007</c:v>
                </c:pt>
                <c:pt idx="25194">
                  <c:v>9.8718284460000003</c:v>
                </c:pt>
                <c:pt idx="25195">
                  <c:v>10.213330859999999</c:v>
                </c:pt>
                <c:pt idx="25196">
                  <c:v>10.79848469</c:v>
                </c:pt>
                <c:pt idx="25197">
                  <c:v>9.7679817589999995</c:v>
                </c:pt>
                <c:pt idx="25198">
                  <c:v>9.5209842729999998</c:v>
                </c:pt>
                <c:pt idx="25199">
                  <c:v>8.7048407080000008</c:v>
                </c:pt>
                <c:pt idx="25200">
                  <c:v>8.5208860269999995</c:v>
                </c:pt>
                <c:pt idx="25201">
                  <c:v>9.7755932800000007</c:v>
                </c:pt>
                <c:pt idx="25202">
                  <c:v>10.2267724</c:v>
                </c:pt>
                <c:pt idx="25203">
                  <c:v>10.45330641</c:v>
                </c:pt>
                <c:pt idx="25204">
                  <c:v>9.8563215890000002</c:v>
                </c:pt>
                <c:pt idx="25205">
                  <c:v>9.2868060900000007</c:v>
                </c:pt>
                <c:pt idx="25206">
                  <c:v>9.6201785490000002</c:v>
                </c:pt>
                <c:pt idx="25207">
                  <c:v>10.001811050000001</c:v>
                </c:pt>
                <c:pt idx="25208">
                  <c:v>10.996349459999999</c:v>
                </c:pt>
                <c:pt idx="25209">
                  <c:v>11.345737700000001</c:v>
                </c:pt>
                <c:pt idx="25210">
                  <c:v>11.67434079</c:v>
                </c:pt>
                <c:pt idx="25211">
                  <c:v>11.584095830000001</c:v>
                </c:pt>
                <c:pt idx="25212">
                  <c:v>11.51969008</c:v>
                </c:pt>
                <c:pt idx="25213">
                  <c:v>11.098666959999999</c:v>
                </c:pt>
                <c:pt idx="25214">
                  <c:v>10.80332102</c:v>
                </c:pt>
                <c:pt idx="25215">
                  <c:v>10.365935309999999</c:v>
                </c:pt>
                <c:pt idx="25216">
                  <c:v>10.490470220000001</c:v>
                </c:pt>
                <c:pt idx="25217">
                  <c:v>10.763763859999999</c:v>
                </c:pt>
                <c:pt idx="25218">
                  <c:v>10.601592569999999</c:v>
                </c:pt>
                <c:pt idx="25219">
                  <c:v>10.75153224</c:v>
                </c:pt>
                <c:pt idx="25220">
                  <c:v>11.11841342</c:v>
                </c:pt>
                <c:pt idx="25221">
                  <c:v>11.424050380000001</c:v>
                </c:pt>
                <c:pt idx="25222">
                  <c:v>11.23100063</c:v>
                </c:pt>
                <c:pt idx="25223">
                  <c:v>10.90446466</c:v>
                </c:pt>
                <c:pt idx="25224">
                  <c:v>11.08571611</c:v>
                </c:pt>
                <c:pt idx="25225">
                  <c:v>10.89096528</c:v>
                </c:pt>
                <c:pt idx="25226">
                  <c:v>11.040971620000001</c:v>
                </c:pt>
                <c:pt idx="25227">
                  <c:v>10.804106859999999</c:v>
                </c:pt>
                <c:pt idx="25228">
                  <c:v>10.527228239999999</c:v>
                </c:pt>
                <c:pt idx="25229">
                  <c:v>10.47906044</c:v>
                </c:pt>
                <c:pt idx="25230">
                  <c:v>10.416130559999999</c:v>
                </c:pt>
                <c:pt idx="25231">
                  <c:v>10.27757396</c:v>
                </c:pt>
                <c:pt idx="25232">
                  <c:v>10.19850001</c:v>
                </c:pt>
                <c:pt idx="25233">
                  <c:v>10.054647129999999</c:v>
                </c:pt>
                <c:pt idx="25234">
                  <c:v>9.6818362990000004</c:v>
                </c:pt>
                <c:pt idx="25235">
                  <c:v>9.6105963190000008</c:v>
                </c:pt>
                <c:pt idx="25236">
                  <c:v>9.7641460099999993</c:v>
                </c:pt>
                <c:pt idx="25237">
                  <c:v>9.8637082899999999</c:v>
                </c:pt>
                <c:pt idx="25238">
                  <c:v>9.8422886569999992</c:v>
                </c:pt>
                <c:pt idx="25239">
                  <c:v>9.815484777</c:v>
                </c:pt>
                <c:pt idx="25240">
                  <c:v>9.8027941599999995</c:v>
                </c:pt>
                <c:pt idx="25241">
                  <c:v>9.9962517060000007</c:v>
                </c:pt>
                <c:pt idx="25242">
                  <c:v>10.25402826</c:v>
                </c:pt>
                <c:pt idx="25243">
                  <c:v>10.59748886</c:v>
                </c:pt>
                <c:pt idx="25244">
                  <c:v>10.9728239</c:v>
                </c:pt>
                <c:pt idx="25245">
                  <c:v>10.581208760000001</c:v>
                </c:pt>
                <c:pt idx="25246">
                  <c:v>10.447177719999999</c:v>
                </c:pt>
                <c:pt idx="25247">
                  <c:v>10.16430184</c:v>
                </c:pt>
                <c:pt idx="25248">
                  <c:v>9.8545537050000007</c:v>
                </c:pt>
                <c:pt idx="25249">
                  <c:v>9.8202408299999995</c:v>
                </c:pt>
                <c:pt idx="25250">
                  <c:v>9.8865889970000005</c:v>
                </c:pt>
                <c:pt idx="25251">
                  <c:v>9.6782067989999998</c:v>
                </c:pt>
                <c:pt idx="25252">
                  <c:v>9.6053661780000006</c:v>
                </c:pt>
                <c:pt idx="25253">
                  <c:v>9.5442211629999996</c:v>
                </c:pt>
                <c:pt idx="25254">
                  <c:v>9.6256846580000008</c:v>
                </c:pt>
                <c:pt idx="25255">
                  <c:v>10.079452209999999</c:v>
                </c:pt>
                <c:pt idx="25256">
                  <c:v>10.293013350000001</c:v>
                </c:pt>
                <c:pt idx="25257">
                  <c:v>10.426647320000001</c:v>
                </c:pt>
                <c:pt idx="25258">
                  <c:v>10.32327158</c:v>
                </c:pt>
                <c:pt idx="25259">
                  <c:v>10.20824621</c:v>
                </c:pt>
                <c:pt idx="25260">
                  <c:v>11.551175929999999</c:v>
                </c:pt>
                <c:pt idx="25261">
                  <c:v>12.756957119999999</c:v>
                </c:pt>
                <c:pt idx="25262">
                  <c:v>13.44313719</c:v>
                </c:pt>
                <c:pt idx="25263">
                  <c:v>13.158012729999999</c:v>
                </c:pt>
                <c:pt idx="25264">
                  <c:v>12.620192319999999</c:v>
                </c:pt>
                <c:pt idx="25265">
                  <c:v>12.405003839999999</c:v>
                </c:pt>
                <c:pt idx="25266">
                  <c:v>12.624355100000001</c:v>
                </c:pt>
                <c:pt idx="25267">
                  <c:v>12.709029900000001</c:v>
                </c:pt>
                <c:pt idx="25268">
                  <c:v>12.79179034</c:v>
                </c:pt>
                <c:pt idx="25269">
                  <c:v>12.59269716</c:v>
                </c:pt>
                <c:pt idx="25270">
                  <c:v>12.08819927</c:v>
                </c:pt>
                <c:pt idx="25271">
                  <c:v>11.93675432</c:v>
                </c:pt>
                <c:pt idx="25272">
                  <c:v>11.64974467</c:v>
                </c:pt>
                <c:pt idx="25273">
                  <c:v>11.67089977</c:v>
                </c:pt>
                <c:pt idx="25274">
                  <c:v>11.40003641</c:v>
                </c:pt>
                <c:pt idx="25275">
                  <c:v>10.72693941</c:v>
                </c:pt>
                <c:pt idx="25276">
                  <c:v>10.67684835</c:v>
                </c:pt>
                <c:pt idx="25277">
                  <c:v>10.960439020000001</c:v>
                </c:pt>
                <c:pt idx="25278">
                  <c:v>11.478198709999999</c:v>
                </c:pt>
                <c:pt idx="25279">
                  <c:v>11.971439419999999</c:v>
                </c:pt>
                <c:pt idx="25280">
                  <c:v>11.864959539999999</c:v>
                </c:pt>
                <c:pt idx="25281">
                  <c:v>11.78572228</c:v>
                </c:pt>
                <c:pt idx="25282">
                  <c:v>11.746926370000001</c:v>
                </c:pt>
                <c:pt idx="25283">
                  <c:v>11.59719941</c:v>
                </c:pt>
                <c:pt idx="25284">
                  <c:v>11.47292058</c:v>
                </c:pt>
                <c:pt idx="25285">
                  <c:v>11.471765059999999</c:v>
                </c:pt>
                <c:pt idx="25286">
                  <c:v>11.43551285</c:v>
                </c:pt>
                <c:pt idx="25287">
                  <c:v>11.665451669999999</c:v>
                </c:pt>
                <c:pt idx="25288">
                  <c:v>11.50602175</c:v>
                </c:pt>
                <c:pt idx="25289">
                  <c:v>11.93131906</c:v>
                </c:pt>
                <c:pt idx="25290">
                  <c:v>12.13898985</c:v>
                </c:pt>
                <c:pt idx="25291">
                  <c:v>12.3022109</c:v>
                </c:pt>
                <c:pt idx="25292">
                  <c:v>12.52232427</c:v>
                </c:pt>
                <c:pt idx="25293">
                  <c:v>12.947087850000001</c:v>
                </c:pt>
                <c:pt idx="25294">
                  <c:v>13.207451580000001</c:v>
                </c:pt>
                <c:pt idx="25295">
                  <c:v>13.026314490000001</c:v>
                </c:pt>
                <c:pt idx="25296">
                  <c:v>12.8466372</c:v>
                </c:pt>
                <c:pt idx="25297">
                  <c:v>12.90408541</c:v>
                </c:pt>
                <c:pt idx="25298">
                  <c:v>12.921080079999999</c:v>
                </c:pt>
                <c:pt idx="25299">
                  <c:v>12.75223954</c:v>
                </c:pt>
                <c:pt idx="25300">
                  <c:v>12.73293625</c:v>
                </c:pt>
                <c:pt idx="25301">
                  <c:v>12.894157249999999</c:v>
                </c:pt>
                <c:pt idx="25302">
                  <c:v>12.698223580000001</c:v>
                </c:pt>
                <c:pt idx="25303">
                  <c:v>12.468894410000001</c:v>
                </c:pt>
                <c:pt idx="25304">
                  <c:v>12.66548622</c:v>
                </c:pt>
                <c:pt idx="25305">
                  <c:v>12.70345929</c:v>
                </c:pt>
                <c:pt idx="25306">
                  <c:v>12.426599700000001</c:v>
                </c:pt>
                <c:pt idx="25307">
                  <c:v>12.28769046</c:v>
                </c:pt>
                <c:pt idx="25308">
                  <c:v>12.23420668</c:v>
                </c:pt>
                <c:pt idx="25309">
                  <c:v>12.24573245</c:v>
                </c:pt>
                <c:pt idx="25310">
                  <c:v>12.51244932</c:v>
                </c:pt>
                <c:pt idx="25311">
                  <c:v>12.77189128</c:v>
                </c:pt>
                <c:pt idx="25312">
                  <c:v>12.6095714</c:v>
                </c:pt>
                <c:pt idx="25313">
                  <c:v>12.61185118</c:v>
                </c:pt>
                <c:pt idx="25314">
                  <c:v>12.381635989999999</c:v>
                </c:pt>
                <c:pt idx="25315">
                  <c:v>12.436349590000001</c:v>
                </c:pt>
                <c:pt idx="25316">
                  <c:v>11.955102399999999</c:v>
                </c:pt>
                <c:pt idx="25317">
                  <c:v>10.85247204</c:v>
                </c:pt>
                <c:pt idx="25318">
                  <c:v>10.168591169999999</c:v>
                </c:pt>
                <c:pt idx="25319">
                  <c:v>9.9965596300000001</c:v>
                </c:pt>
                <c:pt idx="25320">
                  <c:v>10.1095109</c:v>
                </c:pt>
                <c:pt idx="25321">
                  <c:v>10.418994489999999</c:v>
                </c:pt>
                <c:pt idx="25322">
                  <c:v>11.234768089999999</c:v>
                </c:pt>
                <c:pt idx="25323">
                  <c:v>11.75865177</c:v>
                </c:pt>
                <c:pt idx="25324">
                  <c:v>11.330018600000001</c:v>
                </c:pt>
                <c:pt idx="25325">
                  <c:v>11.1937245</c:v>
                </c:pt>
                <c:pt idx="25326">
                  <c:v>10.81786909</c:v>
                </c:pt>
                <c:pt idx="25327">
                  <c:v>10.48791293</c:v>
                </c:pt>
                <c:pt idx="25328">
                  <c:v>10.35537291</c:v>
                </c:pt>
                <c:pt idx="25329">
                  <c:v>10.20939654</c:v>
                </c:pt>
                <c:pt idx="25330">
                  <c:v>9.9442115359999992</c:v>
                </c:pt>
                <c:pt idx="25331">
                  <c:v>9.8715849949999992</c:v>
                </c:pt>
                <c:pt idx="25332">
                  <c:v>9.8496101219999996</c:v>
                </c:pt>
                <c:pt idx="25333">
                  <c:v>9.7323019140000007</c:v>
                </c:pt>
                <c:pt idx="25334">
                  <c:v>9.6328318809999995</c:v>
                </c:pt>
                <c:pt idx="25335">
                  <c:v>9.6036763599999997</c:v>
                </c:pt>
                <c:pt idx="25336">
                  <c:v>9.5029897749999996</c:v>
                </c:pt>
                <c:pt idx="25337">
                  <c:v>9.4667483069999996</c:v>
                </c:pt>
                <c:pt idx="25338">
                  <c:v>9.5839155779999992</c:v>
                </c:pt>
                <c:pt idx="25339">
                  <c:v>9.9147309460000006</c:v>
                </c:pt>
                <c:pt idx="25340">
                  <c:v>10.375194970000001</c:v>
                </c:pt>
                <c:pt idx="25341">
                  <c:v>10.91600935</c:v>
                </c:pt>
                <c:pt idx="25342">
                  <c:v>10.742415250000001</c:v>
                </c:pt>
                <c:pt idx="25343">
                  <c:v>10.79193398</c:v>
                </c:pt>
                <c:pt idx="25344">
                  <c:v>10.90003413</c:v>
                </c:pt>
                <c:pt idx="25345">
                  <c:v>9.7732887389999998</c:v>
                </c:pt>
                <c:pt idx="25346">
                  <c:v>9.8209109590000008</c:v>
                </c:pt>
                <c:pt idx="25347">
                  <c:v>9.3388187160000005</c:v>
                </c:pt>
                <c:pt idx="25348">
                  <c:v>9.5247824110000003</c:v>
                </c:pt>
                <c:pt idx="25349">
                  <c:v>9.5232464159999992</c:v>
                </c:pt>
                <c:pt idx="25350">
                  <c:v>9.5920687099999995</c:v>
                </c:pt>
                <c:pt idx="25351">
                  <c:v>9.6838700440000007</c:v>
                </c:pt>
                <c:pt idx="25352">
                  <c:v>9.5048592079999992</c:v>
                </c:pt>
                <c:pt idx="25353">
                  <c:v>9.5261956259999998</c:v>
                </c:pt>
                <c:pt idx="25354">
                  <c:v>9.6424718180000006</c:v>
                </c:pt>
                <c:pt idx="25355">
                  <c:v>9.0147382250000003</c:v>
                </c:pt>
                <c:pt idx="25356">
                  <c:v>10.441831560000001</c:v>
                </c:pt>
                <c:pt idx="25357">
                  <c:v>11.62474898</c:v>
                </c:pt>
                <c:pt idx="25358">
                  <c:v>13.064039060000001</c:v>
                </c:pt>
                <c:pt idx="25359">
                  <c:v>13.712806499999999</c:v>
                </c:pt>
                <c:pt idx="25360">
                  <c:v>13.38710416</c:v>
                </c:pt>
                <c:pt idx="25361">
                  <c:v>13.07496351</c:v>
                </c:pt>
                <c:pt idx="25362">
                  <c:v>12.74313282</c:v>
                </c:pt>
                <c:pt idx="25363">
                  <c:v>12.44580453</c:v>
                </c:pt>
                <c:pt idx="25364">
                  <c:v>11.576218819999999</c:v>
                </c:pt>
                <c:pt idx="25365">
                  <c:v>10.85713554</c:v>
                </c:pt>
                <c:pt idx="25366">
                  <c:v>11.10741893</c:v>
                </c:pt>
                <c:pt idx="25367">
                  <c:v>11.34535964</c:v>
                </c:pt>
                <c:pt idx="25368">
                  <c:v>12.015380820000001</c:v>
                </c:pt>
                <c:pt idx="25369">
                  <c:v>12.126018090000001</c:v>
                </c:pt>
                <c:pt idx="25370">
                  <c:v>11.80218614</c:v>
                </c:pt>
                <c:pt idx="25371">
                  <c:v>12.491401720000001</c:v>
                </c:pt>
                <c:pt idx="25372">
                  <c:v>13.15530025</c:v>
                </c:pt>
                <c:pt idx="25373">
                  <c:v>13.451231999999999</c:v>
                </c:pt>
                <c:pt idx="25374">
                  <c:v>13.36586872</c:v>
                </c:pt>
                <c:pt idx="25375">
                  <c:v>13.512033020000001</c:v>
                </c:pt>
                <c:pt idx="25376">
                  <c:v>13.74041901</c:v>
                </c:pt>
                <c:pt idx="25377">
                  <c:v>13.663376619999999</c:v>
                </c:pt>
                <c:pt idx="25378">
                  <c:v>13.772082149999999</c:v>
                </c:pt>
                <c:pt idx="25379">
                  <c:v>13.68285056</c:v>
                </c:pt>
                <c:pt idx="25380">
                  <c:v>13.138369709999999</c:v>
                </c:pt>
                <c:pt idx="25381">
                  <c:v>12.62534537</c:v>
                </c:pt>
                <c:pt idx="25382">
                  <c:v>12.116781980000001</c:v>
                </c:pt>
                <c:pt idx="25383">
                  <c:v>12.36906522</c:v>
                </c:pt>
                <c:pt idx="25384">
                  <c:v>12.88643808</c:v>
                </c:pt>
                <c:pt idx="25385">
                  <c:v>12.971161309999999</c:v>
                </c:pt>
                <c:pt idx="25386">
                  <c:v>12.794209479999999</c:v>
                </c:pt>
                <c:pt idx="25387">
                  <c:v>13.01521496</c:v>
                </c:pt>
                <c:pt idx="25388">
                  <c:v>14.11363139</c:v>
                </c:pt>
                <c:pt idx="25389">
                  <c:v>14.34573161</c:v>
                </c:pt>
                <c:pt idx="25390">
                  <c:v>13.43847149</c:v>
                </c:pt>
                <c:pt idx="25391">
                  <c:v>12.369972389999999</c:v>
                </c:pt>
                <c:pt idx="25392">
                  <c:v>12.436105100000001</c:v>
                </c:pt>
                <c:pt idx="25393">
                  <c:v>11.93796214</c:v>
                </c:pt>
                <c:pt idx="25394">
                  <c:v>14.41088513</c:v>
                </c:pt>
                <c:pt idx="25395">
                  <c:v>13.743571299999999</c:v>
                </c:pt>
                <c:pt idx="25396">
                  <c:v>13.11615503</c:v>
                </c:pt>
                <c:pt idx="25397">
                  <c:v>12.63127781</c:v>
                </c:pt>
                <c:pt idx="25398">
                  <c:v>12.53583809</c:v>
                </c:pt>
                <c:pt idx="25399">
                  <c:v>12.54795126</c:v>
                </c:pt>
                <c:pt idx="25400">
                  <c:v>12.18321628</c:v>
                </c:pt>
                <c:pt idx="25401">
                  <c:v>12.21558581</c:v>
                </c:pt>
                <c:pt idx="25402">
                  <c:v>12.1524693</c:v>
                </c:pt>
                <c:pt idx="25403">
                  <c:v>12.084558250000001</c:v>
                </c:pt>
                <c:pt idx="25404">
                  <c:v>12.2083029</c:v>
                </c:pt>
                <c:pt idx="25405">
                  <c:v>12.23323128</c:v>
                </c:pt>
                <c:pt idx="25406">
                  <c:v>12.02815992</c:v>
                </c:pt>
                <c:pt idx="25407">
                  <c:v>11.91789734</c:v>
                </c:pt>
                <c:pt idx="25408">
                  <c:v>11.79233636</c:v>
                </c:pt>
                <c:pt idx="25409">
                  <c:v>12.18143412</c:v>
                </c:pt>
                <c:pt idx="25410">
                  <c:v>11.7980356</c:v>
                </c:pt>
                <c:pt idx="25411">
                  <c:v>10.84633406</c:v>
                </c:pt>
                <c:pt idx="25412">
                  <c:v>10.529711880000001</c:v>
                </c:pt>
                <c:pt idx="25413">
                  <c:v>10.64772835</c:v>
                </c:pt>
                <c:pt idx="25414">
                  <c:v>10.599155619999999</c:v>
                </c:pt>
                <c:pt idx="25415">
                  <c:v>10.561071869999999</c:v>
                </c:pt>
                <c:pt idx="25416">
                  <c:v>10.49254363</c:v>
                </c:pt>
                <c:pt idx="25417">
                  <c:v>10.40424533</c:v>
                </c:pt>
                <c:pt idx="25418">
                  <c:v>10.289425789999999</c:v>
                </c:pt>
                <c:pt idx="25419">
                  <c:v>10.27222284</c:v>
                </c:pt>
                <c:pt idx="25420">
                  <c:v>10.23428717</c:v>
                </c:pt>
                <c:pt idx="25421">
                  <c:v>10.20055041</c:v>
                </c:pt>
                <c:pt idx="25422">
                  <c:v>10.188237859999999</c:v>
                </c:pt>
                <c:pt idx="25423">
                  <c:v>10.160414510000001</c:v>
                </c:pt>
                <c:pt idx="25424">
                  <c:v>10.163130369999999</c:v>
                </c:pt>
                <c:pt idx="25425">
                  <c:v>10.123263</c:v>
                </c:pt>
                <c:pt idx="25426">
                  <c:v>10.166307209999999</c:v>
                </c:pt>
                <c:pt idx="25427">
                  <c:v>10.30642228</c:v>
                </c:pt>
                <c:pt idx="25428">
                  <c:v>10.62780242</c:v>
                </c:pt>
                <c:pt idx="25429">
                  <c:v>10.812912150000001</c:v>
                </c:pt>
                <c:pt idx="25430">
                  <c:v>11.02502177</c:v>
                </c:pt>
                <c:pt idx="25431">
                  <c:v>11.19402433</c:v>
                </c:pt>
                <c:pt idx="25432">
                  <c:v>11.125273079999999</c:v>
                </c:pt>
                <c:pt idx="25433">
                  <c:v>11.047965039999999</c:v>
                </c:pt>
                <c:pt idx="25434">
                  <c:v>10.93636191</c:v>
                </c:pt>
                <c:pt idx="25435">
                  <c:v>11.330466810000001</c:v>
                </c:pt>
                <c:pt idx="25436">
                  <c:v>11.32330209</c:v>
                </c:pt>
                <c:pt idx="25437">
                  <c:v>11.62562537</c:v>
                </c:pt>
                <c:pt idx="25438">
                  <c:v>11.572239250000001</c:v>
                </c:pt>
                <c:pt idx="25439">
                  <c:v>10.95634018</c:v>
                </c:pt>
                <c:pt idx="25440">
                  <c:v>10.152076599999999</c:v>
                </c:pt>
                <c:pt idx="25441">
                  <c:v>10.35819787</c:v>
                </c:pt>
                <c:pt idx="25442">
                  <c:v>10.54941573</c:v>
                </c:pt>
                <c:pt idx="25443">
                  <c:v>10.612904009999999</c:v>
                </c:pt>
                <c:pt idx="25444">
                  <c:v>10.494381840000001</c:v>
                </c:pt>
                <c:pt idx="25445">
                  <c:v>10.04811172</c:v>
                </c:pt>
                <c:pt idx="25446">
                  <c:v>9.3727787930000002</c:v>
                </c:pt>
                <c:pt idx="25447">
                  <c:v>8.6562468450000001</c:v>
                </c:pt>
                <c:pt idx="25448">
                  <c:v>8.6037217849999994</c:v>
                </c:pt>
                <c:pt idx="25449">
                  <c:v>8.3805186729999992</c:v>
                </c:pt>
                <c:pt idx="25450">
                  <c:v>8.5047823719999993</c:v>
                </c:pt>
                <c:pt idx="25451">
                  <c:v>8.1570565229999996</c:v>
                </c:pt>
                <c:pt idx="25452">
                  <c:v>8.1090843780000004</c:v>
                </c:pt>
                <c:pt idx="25453">
                  <c:v>8.402762354</c:v>
                </c:pt>
                <c:pt idx="25454">
                  <c:v>8.9714229969999995</c:v>
                </c:pt>
                <c:pt idx="25455">
                  <c:v>8.7720618609999992</c:v>
                </c:pt>
                <c:pt idx="25456">
                  <c:v>9.2827949400000005</c:v>
                </c:pt>
                <c:pt idx="25457">
                  <c:v>8.9381206229999997</c:v>
                </c:pt>
                <c:pt idx="25458">
                  <c:v>8.7014389609999991</c:v>
                </c:pt>
                <c:pt idx="25459">
                  <c:v>8.7185226759999992</c:v>
                </c:pt>
                <c:pt idx="25460">
                  <c:v>8.6527485039999998</c:v>
                </c:pt>
                <c:pt idx="25461">
                  <c:v>8.639476986</c:v>
                </c:pt>
                <c:pt idx="25462">
                  <c:v>8.5879209789999997</c:v>
                </c:pt>
                <c:pt idx="25463">
                  <c:v>8.8828375519999998</c:v>
                </c:pt>
                <c:pt idx="25464">
                  <c:v>9.0069103110000004</c:v>
                </c:pt>
                <c:pt idx="25465">
                  <c:v>9.2185486880000003</c:v>
                </c:pt>
                <c:pt idx="25466">
                  <c:v>9.6260372079999996</c:v>
                </c:pt>
                <c:pt idx="25467">
                  <c:v>9.8158317589999999</c:v>
                </c:pt>
                <c:pt idx="25468">
                  <c:v>9.7400541460000003</c:v>
                </c:pt>
                <c:pt idx="25469">
                  <c:v>9.7396856920000001</c:v>
                </c:pt>
                <c:pt idx="25470">
                  <c:v>9.4315615069999996</c:v>
                </c:pt>
                <c:pt idx="25471">
                  <c:v>9.5009254730000006</c:v>
                </c:pt>
                <c:pt idx="25472">
                  <c:v>9.5960887180000007</c:v>
                </c:pt>
                <c:pt idx="25473">
                  <c:v>9.5078315920000005</c:v>
                </c:pt>
                <c:pt idx="25474">
                  <c:v>9.3660723180000005</c:v>
                </c:pt>
                <c:pt idx="25475">
                  <c:v>9.4010423799999998</c:v>
                </c:pt>
                <c:pt idx="25476">
                  <c:v>9.4682426639999999</c:v>
                </c:pt>
                <c:pt idx="25477">
                  <c:v>9.4822083950000007</c:v>
                </c:pt>
                <c:pt idx="25478">
                  <c:v>9.4487283079999997</c:v>
                </c:pt>
                <c:pt idx="25479">
                  <c:v>9.4358129910000006</c:v>
                </c:pt>
                <c:pt idx="25480">
                  <c:v>9.5234161630000003</c:v>
                </c:pt>
                <c:pt idx="25481">
                  <c:v>9.5842546179999992</c:v>
                </c:pt>
                <c:pt idx="25482">
                  <c:v>9.6525324179999998</c:v>
                </c:pt>
                <c:pt idx="25483">
                  <c:v>9.7096925509999998</c:v>
                </c:pt>
                <c:pt idx="25484">
                  <c:v>9.6327479500000006</c:v>
                </c:pt>
                <c:pt idx="25485">
                  <c:v>9.8161049269999996</c:v>
                </c:pt>
                <c:pt idx="25486">
                  <c:v>9.7974643379999993</c:v>
                </c:pt>
                <c:pt idx="25487">
                  <c:v>9.700400557</c:v>
                </c:pt>
                <c:pt idx="25488">
                  <c:v>9.7531546349999996</c:v>
                </c:pt>
                <c:pt idx="25489">
                  <c:v>9.7509812629999999</c:v>
                </c:pt>
                <c:pt idx="25490">
                  <c:v>9.8859196839999992</c:v>
                </c:pt>
                <c:pt idx="25491">
                  <c:v>9.8230585129999994</c:v>
                </c:pt>
                <c:pt idx="25492">
                  <c:v>9.7866266880000001</c:v>
                </c:pt>
                <c:pt idx="25493">
                  <c:v>10.05198255</c:v>
                </c:pt>
                <c:pt idx="25494">
                  <c:v>9.9986841460000004</c:v>
                </c:pt>
                <c:pt idx="25495">
                  <c:v>9.8960557560000009</c:v>
                </c:pt>
                <c:pt idx="25496">
                  <c:v>10.024854850000001</c:v>
                </c:pt>
                <c:pt idx="25497">
                  <c:v>10.116207960000001</c:v>
                </c:pt>
                <c:pt idx="25498">
                  <c:v>10.511146289999999</c:v>
                </c:pt>
                <c:pt idx="25499">
                  <c:v>10.85890629</c:v>
                </c:pt>
                <c:pt idx="25500">
                  <c:v>10.97635309</c:v>
                </c:pt>
                <c:pt idx="25501">
                  <c:v>10.93341279</c:v>
                </c:pt>
                <c:pt idx="25502">
                  <c:v>11.09555091</c:v>
                </c:pt>
                <c:pt idx="25503">
                  <c:v>11.02988075</c:v>
                </c:pt>
                <c:pt idx="25504">
                  <c:v>11.027172930000001</c:v>
                </c:pt>
                <c:pt idx="25505">
                  <c:v>11.063727699999999</c:v>
                </c:pt>
                <c:pt idx="25506">
                  <c:v>11.245714510000001</c:v>
                </c:pt>
                <c:pt idx="25507">
                  <c:v>11.34551379</c:v>
                </c:pt>
                <c:pt idx="25508">
                  <c:v>11.36747282</c:v>
                </c:pt>
                <c:pt idx="25509">
                  <c:v>11.529537019999999</c:v>
                </c:pt>
                <c:pt idx="25510">
                  <c:v>11.5883775</c:v>
                </c:pt>
                <c:pt idx="25511">
                  <c:v>11.50705526</c:v>
                </c:pt>
                <c:pt idx="25512">
                  <c:v>11.50657477</c:v>
                </c:pt>
                <c:pt idx="25513">
                  <c:v>11.518281330000001</c:v>
                </c:pt>
                <c:pt idx="25514">
                  <c:v>11.427153410000001</c:v>
                </c:pt>
                <c:pt idx="25515">
                  <c:v>11.35984275</c:v>
                </c:pt>
                <c:pt idx="25516">
                  <c:v>11.270880050000001</c:v>
                </c:pt>
                <c:pt idx="25517">
                  <c:v>11.281108270000001</c:v>
                </c:pt>
                <c:pt idx="25518">
                  <c:v>11.27948876</c:v>
                </c:pt>
                <c:pt idx="25519">
                  <c:v>11.27793344</c:v>
                </c:pt>
                <c:pt idx="25520">
                  <c:v>11.276894909999999</c:v>
                </c:pt>
                <c:pt idx="25521">
                  <c:v>11.277469030000001</c:v>
                </c:pt>
                <c:pt idx="25522">
                  <c:v>11.358480800000001</c:v>
                </c:pt>
                <c:pt idx="25523">
                  <c:v>11.36022157</c:v>
                </c:pt>
                <c:pt idx="25524">
                  <c:v>11.361009599999999</c:v>
                </c:pt>
                <c:pt idx="25525">
                  <c:v>11.360886450000001</c:v>
                </c:pt>
                <c:pt idx="25526">
                  <c:v>11.27994962</c:v>
                </c:pt>
                <c:pt idx="25527">
                  <c:v>11.27933039</c:v>
                </c:pt>
                <c:pt idx="25528">
                  <c:v>11.27727949</c:v>
                </c:pt>
                <c:pt idx="25529">
                  <c:v>11.352911410000001</c:v>
                </c:pt>
                <c:pt idx="25530">
                  <c:v>11.34983924</c:v>
                </c:pt>
                <c:pt idx="25531">
                  <c:v>11.426314919999999</c:v>
                </c:pt>
                <c:pt idx="25532">
                  <c:v>11.502776969999999</c:v>
                </c:pt>
                <c:pt idx="25533">
                  <c:v>11.661677940000001</c:v>
                </c:pt>
                <c:pt idx="25534">
                  <c:v>11.74257776</c:v>
                </c:pt>
                <c:pt idx="25535">
                  <c:v>11.83796914</c:v>
                </c:pt>
                <c:pt idx="25536">
                  <c:v>11.770077410000001</c:v>
                </c:pt>
                <c:pt idx="25537">
                  <c:v>11.93751009</c:v>
                </c:pt>
                <c:pt idx="25538">
                  <c:v>12.203489360000001</c:v>
                </c:pt>
                <c:pt idx="25539">
                  <c:v>12.36431501</c:v>
                </c:pt>
                <c:pt idx="25540">
                  <c:v>12.55050924</c:v>
                </c:pt>
                <c:pt idx="25541">
                  <c:v>12.45596843</c:v>
                </c:pt>
                <c:pt idx="25542">
                  <c:v>12.36937157</c:v>
                </c:pt>
                <c:pt idx="25543">
                  <c:v>12.23666104</c:v>
                </c:pt>
                <c:pt idx="25544">
                  <c:v>12.079431769999999</c:v>
                </c:pt>
                <c:pt idx="25545">
                  <c:v>11.979871899999999</c:v>
                </c:pt>
                <c:pt idx="25546">
                  <c:v>11.920964939999999</c:v>
                </c:pt>
                <c:pt idx="25547">
                  <c:v>12.15963079</c:v>
                </c:pt>
                <c:pt idx="25548">
                  <c:v>12.273047650000001</c:v>
                </c:pt>
                <c:pt idx="25549">
                  <c:v>12.197906250000001</c:v>
                </c:pt>
                <c:pt idx="25550">
                  <c:v>12.168788579999999</c:v>
                </c:pt>
                <c:pt idx="25551">
                  <c:v>12.23448029</c:v>
                </c:pt>
                <c:pt idx="25552">
                  <c:v>12.37485944</c:v>
                </c:pt>
                <c:pt idx="25553">
                  <c:v>12.25984457</c:v>
                </c:pt>
                <c:pt idx="25554">
                  <c:v>12.25033795</c:v>
                </c:pt>
                <c:pt idx="25555">
                  <c:v>12.23982058</c:v>
                </c:pt>
                <c:pt idx="25556">
                  <c:v>12.3750175</c:v>
                </c:pt>
                <c:pt idx="25557">
                  <c:v>12.2783585</c:v>
                </c:pt>
                <c:pt idx="25558">
                  <c:v>11.99846617</c:v>
                </c:pt>
                <c:pt idx="25559">
                  <c:v>11.85863822</c:v>
                </c:pt>
                <c:pt idx="25560">
                  <c:v>11.67160106</c:v>
                </c:pt>
                <c:pt idx="25561">
                  <c:v>11.430534740000001</c:v>
                </c:pt>
                <c:pt idx="25562">
                  <c:v>11.094108240000001</c:v>
                </c:pt>
                <c:pt idx="25563">
                  <c:v>10.651345210000001</c:v>
                </c:pt>
                <c:pt idx="25564">
                  <c:v>10.505326009999999</c:v>
                </c:pt>
                <c:pt idx="25565">
                  <c:v>10.502722410000001</c:v>
                </c:pt>
                <c:pt idx="25566">
                  <c:v>9.9950871810000006</c:v>
                </c:pt>
                <c:pt idx="25567">
                  <c:v>9.9129243989999996</c:v>
                </c:pt>
                <c:pt idx="25568">
                  <c:v>9.9378325279999995</c:v>
                </c:pt>
                <c:pt idx="25569">
                  <c:v>10.719619740000001</c:v>
                </c:pt>
                <c:pt idx="25570">
                  <c:v>11.107690059999999</c:v>
                </c:pt>
                <c:pt idx="25571">
                  <c:v>10.951864990000001</c:v>
                </c:pt>
                <c:pt idx="25572">
                  <c:v>11.050984140000001</c:v>
                </c:pt>
                <c:pt idx="25573">
                  <c:v>10.72789569</c:v>
                </c:pt>
                <c:pt idx="25574">
                  <c:v>10.61079367</c:v>
                </c:pt>
                <c:pt idx="25575">
                  <c:v>10.61444197</c:v>
                </c:pt>
                <c:pt idx="25576">
                  <c:v>10.5148575</c:v>
                </c:pt>
                <c:pt idx="25577">
                  <c:v>10.509094640000001</c:v>
                </c:pt>
                <c:pt idx="25578">
                  <c:v>10.677047809999999</c:v>
                </c:pt>
                <c:pt idx="25579">
                  <c:v>11.114130469999999</c:v>
                </c:pt>
                <c:pt idx="25580">
                  <c:v>11.50142361</c:v>
                </c:pt>
                <c:pt idx="25581">
                  <c:v>11.70858477</c:v>
                </c:pt>
                <c:pt idx="25582">
                  <c:v>11.978372909999999</c:v>
                </c:pt>
                <c:pt idx="25583">
                  <c:v>11.992353530000001</c:v>
                </c:pt>
                <c:pt idx="25584">
                  <c:v>12.12565028</c:v>
                </c:pt>
                <c:pt idx="25585">
                  <c:v>12.417360609999999</c:v>
                </c:pt>
                <c:pt idx="25586">
                  <c:v>12.69871496</c:v>
                </c:pt>
                <c:pt idx="25587">
                  <c:v>12.518860610000001</c:v>
                </c:pt>
                <c:pt idx="25588">
                  <c:v>12.461125709999999</c:v>
                </c:pt>
                <c:pt idx="25589">
                  <c:v>12.18142252</c:v>
                </c:pt>
                <c:pt idx="25590">
                  <c:v>11.78264107</c:v>
                </c:pt>
                <c:pt idx="25591">
                  <c:v>12.1576963</c:v>
                </c:pt>
                <c:pt idx="25592">
                  <c:v>12.623396939999999</c:v>
                </c:pt>
                <c:pt idx="25593">
                  <c:v>12.270894780000001</c:v>
                </c:pt>
                <c:pt idx="25594">
                  <c:v>12.00414484</c:v>
                </c:pt>
                <c:pt idx="25595">
                  <c:v>12.00277904</c:v>
                </c:pt>
                <c:pt idx="25596">
                  <c:v>11.85136784</c:v>
                </c:pt>
                <c:pt idx="25597">
                  <c:v>12.111345500000001</c:v>
                </c:pt>
                <c:pt idx="25598">
                  <c:v>12.38631328</c:v>
                </c:pt>
                <c:pt idx="25599">
                  <c:v>12.50285893</c:v>
                </c:pt>
                <c:pt idx="25600">
                  <c:v>12.405960520000001</c:v>
                </c:pt>
                <c:pt idx="25601">
                  <c:v>12.58978507</c:v>
                </c:pt>
                <c:pt idx="25602">
                  <c:v>12.427829210000001</c:v>
                </c:pt>
                <c:pt idx="25603">
                  <c:v>12.440001949999999</c:v>
                </c:pt>
                <c:pt idx="25604">
                  <c:v>12.438646629999999</c:v>
                </c:pt>
                <c:pt idx="25605">
                  <c:v>12.523309129999999</c:v>
                </c:pt>
                <c:pt idx="25606">
                  <c:v>12.434174779999999</c:v>
                </c:pt>
                <c:pt idx="25607">
                  <c:v>12.51837057</c:v>
                </c:pt>
                <c:pt idx="25608">
                  <c:v>12.517734109999999</c:v>
                </c:pt>
                <c:pt idx="25609">
                  <c:v>12.430640650000001</c:v>
                </c:pt>
                <c:pt idx="25610">
                  <c:v>12.51635894</c:v>
                </c:pt>
                <c:pt idx="25611">
                  <c:v>12.43069215</c:v>
                </c:pt>
                <c:pt idx="25612">
                  <c:v>12.42967625</c:v>
                </c:pt>
                <c:pt idx="25613">
                  <c:v>12.257614220000001</c:v>
                </c:pt>
                <c:pt idx="25614">
                  <c:v>12.17208947</c:v>
                </c:pt>
                <c:pt idx="25615">
                  <c:v>12.004461490000001</c:v>
                </c:pt>
                <c:pt idx="25616">
                  <c:v>11.83882167</c:v>
                </c:pt>
                <c:pt idx="25617">
                  <c:v>11.768626230000001</c:v>
                </c:pt>
                <c:pt idx="25618">
                  <c:v>11.68736311</c:v>
                </c:pt>
                <c:pt idx="25619">
                  <c:v>11.60567071</c:v>
                </c:pt>
                <c:pt idx="25620">
                  <c:v>11.687150369999999</c:v>
                </c:pt>
                <c:pt idx="25621">
                  <c:v>11.76905309</c:v>
                </c:pt>
                <c:pt idx="25622">
                  <c:v>11.606641870000001</c:v>
                </c:pt>
                <c:pt idx="25623">
                  <c:v>11.20673884</c:v>
                </c:pt>
                <c:pt idx="25624">
                  <c:v>11.125557450000001</c:v>
                </c:pt>
                <c:pt idx="25625">
                  <c:v>11.27851201</c:v>
                </c:pt>
                <c:pt idx="25626">
                  <c:v>11.43429993</c:v>
                </c:pt>
                <c:pt idx="25627">
                  <c:v>12.35068195</c:v>
                </c:pt>
                <c:pt idx="25628">
                  <c:v>12.631701570000001</c:v>
                </c:pt>
                <c:pt idx="25629">
                  <c:v>13.43374318</c:v>
                </c:pt>
                <c:pt idx="25630">
                  <c:v>13.35357664</c:v>
                </c:pt>
                <c:pt idx="25631">
                  <c:v>12.76510702</c:v>
                </c:pt>
                <c:pt idx="25632">
                  <c:v>11.77290498</c:v>
                </c:pt>
                <c:pt idx="25633">
                  <c:v>11.134267919999999</c:v>
                </c:pt>
                <c:pt idx="25634">
                  <c:v>10.612407810000001</c:v>
                </c:pt>
                <c:pt idx="25635">
                  <c:v>10.49639434</c:v>
                </c:pt>
                <c:pt idx="25636">
                  <c:v>10.71967847</c:v>
                </c:pt>
                <c:pt idx="25637">
                  <c:v>10.413814220000001</c:v>
                </c:pt>
                <c:pt idx="25638">
                  <c:v>10.01767721</c:v>
                </c:pt>
                <c:pt idx="25639">
                  <c:v>9.8529587250000006</c:v>
                </c:pt>
                <c:pt idx="25640">
                  <c:v>10.17100757</c:v>
                </c:pt>
                <c:pt idx="25641">
                  <c:v>9.6084773380000001</c:v>
                </c:pt>
                <c:pt idx="25642">
                  <c:v>9.1508950779999996</c:v>
                </c:pt>
                <c:pt idx="25643">
                  <c:v>8.9268897490000008</c:v>
                </c:pt>
                <c:pt idx="25644">
                  <c:v>9.3349687429999992</c:v>
                </c:pt>
                <c:pt idx="25645">
                  <c:v>9.8363519210000003</c:v>
                </c:pt>
                <c:pt idx="25646">
                  <c:v>10.881674690000001</c:v>
                </c:pt>
                <c:pt idx="25647">
                  <c:v>11.113936649999999</c:v>
                </c:pt>
                <c:pt idx="25648">
                  <c:v>11.05973711</c:v>
                </c:pt>
                <c:pt idx="25649">
                  <c:v>10.65894617</c:v>
                </c:pt>
                <c:pt idx="25650">
                  <c:v>9.895398192</c:v>
                </c:pt>
                <c:pt idx="25651">
                  <c:v>9.3257193820000008</c:v>
                </c:pt>
                <c:pt idx="25652">
                  <c:v>9.215227251</c:v>
                </c:pt>
                <c:pt idx="25653">
                  <c:v>8.8062640030000008</c:v>
                </c:pt>
                <c:pt idx="25654">
                  <c:v>8.5437655299999999</c:v>
                </c:pt>
                <c:pt idx="25655">
                  <c:v>8.8555410939999994</c:v>
                </c:pt>
                <c:pt idx="25656">
                  <c:v>8.6944027469999998</c:v>
                </c:pt>
                <c:pt idx="25657">
                  <c:v>8.8186208379999993</c:v>
                </c:pt>
                <c:pt idx="25658">
                  <c:v>8.4707255339999996</c:v>
                </c:pt>
                <c:pt idx="25659">
                  <c:v>8.3137642740000004</c:v>
                </c:pt>
                <c:pt idx="25660">
                  <c:v>8.1925486250000006</c:v>
                </c:pt>
                <c:pt idx="25661">
                  <c:v>8.1819748229999991</c:v>
                </c:pt>
                <c:pt idx="25662">
                  <c:v>8.1876402259999992</c:v>
                </c:pt>
                <c:pt idx="25663">
                  <c:v>7.988233761</c:v>
                </c:pt>
                <c:pt idx="25664">
                  <c:v>7.9836919499999999</c:v>
                </c:pt>
                <c:pt idx="25665">
                  <c:v>7.80612321</c:v>
                </c:pt>
                <c:pt idx="25666">
                  <c:v>7.7825135019999996</c:v>
                </c:pt>
                <c:pt idx="25667">
                  <c:v>7.8775121749999997</c:v>
                </c:pt>
                <c:pt idx="25668">
                  <c:v>7.8644679379999998</c:v>
                </c:pt>
                <c:pt idx="25669">
                  <c:v>7.8245848369999997</c:v>
                </c:pt>
                <c:pt idx="25670">
                  <c:v>7.8858821399999997</c:v>
                </c:pt>
                <c:pt idx="25671">
                  <c:v>7.8707659730000001</c:v>
                </c:pt>
                <c:pt idx="25672">
                  <c:v>7.7838031980000002</c:v>
                </c:pt>
                <c:pt idx="25673">
                  <c:v>7.5341273270000002</c:v>
                </c:pt>
                <c:pt idx="25674">
                  <c:v>7.3268580950000004</c:v>
                </c:pt>
                <c:pt idx="25675">
                  <c:v>7.5300760579999997</c:v>
                </c:pt>
                <c:pt idx="25676">
                  <c:v>7.4783658590000002</c:v>
                </c:pt>
                <c:pt idx="25677">
                  <c:v>7.6380878269999997</c:v>
                </c:pt>
                <c:pt idx="25678">
                  <c:v>7.4404660439999999</c:v>
                </c:pt>
                <c:pt idx="25679">
                  <c:v>7.2826917030000002</c:v>
                </c:pt>
                <c:pt idx="25680">
                  <c:v>7.1512275890000003</c:v>
                </c:pt>
                <c:pt idx="25681">
                  <c:v>7.1249546849999996</c:v>
                </c:pt>
                <c:pt idx="25682">
                  <c:v>7.4133861489999999</c:v>
                </c:pt>
                <c:pt idx="25683">
                  <c:v>7.6091481270000001</c:v>
                </c:pt>
                <c:pt idx="25684">
                  <c:v>7.4116140499999998</c:v>
                </c:pt>
                <c:pt idx="25685">
                  <c:v>7.5737993609999998</c:v>
                </c:pt>
                <c:pt idx="25686">
                  <c:v>7.7967901179999997</c:v>
                </c:pt>
                <c:pt idx="25687">
                  <c:v>7.6153897319999997</c:v>
                </c:pt>
                <c:pt idx="25688">
                  <c:v>7.859193554</c:v>
                </c:pt>
                <c:pt idx="25689">
                  <c:v>8.077480821</c:v>
                </c:pt>
                <c:pt idx="25690">
                  <c:v>7.9851872820000001</c:v>
                </c:pt>
                <c:pt idx="25691">
                  <c:v>8.9610442240000001</c:v>
                </c:pt>
                <c:pt idx="25692">
                  <c:v>9.1739957640000007</c:v>
                </c:pt>
                <c:pt idx="25693">
                  <c:v>9.1841336570000003</c:v>
                </c:pt>
                <c:pt idx="25694">
                  <c:v>9.2366398390000004</c:v>
                </c:pt>
                <c:pt idx="25695">
                  <c:v>10.02434343</c:v>
                </c:pt>
                <c:pt idx="25696">
                  <c:v>10.58581496</c:v>
                </c:pt>
                <c:pt idx="25697">
                  <c:v>10.829500319999999</c:v>
                </c:pt>
                <c:pt idx="25698">
                  <c:v>10.92526054</c:v>
                </c:pt>
                <c:pt idx="25699">
                  <c:v>10.661533390000001</c:v>
                </c:pt>
                <c:pt idx="25700">
                  <c:v>10.1719984</c:v>
                </c:pt>
                <c:pt idx="25701">
                  <c:v>9.864425379</c:v>
                </c:pt>
                <c:pt idx="25702">
                  <c:v>9.9617987960000001</c:v>
                </c:pt>
                <c:pt idx="25703">
                  <c:v>9.5509981330000002</c:v>
                </c:pt>
                <c:pt idx="25704">
                  <c:v>8.6537265350000006</c:v>
                </c:pt>
                <c:pt idx="25705">
                  <c:v>8.5240715619999996</c:v>
                </c:pt>
                <c:pt idx="25706">
                  <c:v>8.5951833620000002</c:v>
                </c:pt>
                <c:pt idx="25707">
                  <c:v>8.2350628159999992</c:v>
                </c:pt>
                <c:pt idx="25708">
                  <c:v>8.081022269</c:v>
                </c:pt>
                <c:pt idx="25709">
                  <c:v>7.9972261739999997</c:v>
                </c:pt>
                <c:pt idx="25710">
                  <c:v>8.5463148400000009</c:v>
                </c:pt>
                <c:pt idx="25711">
                  <c:v>9.2695227770000006</c:v>
                </c:pt>
                <c:pt idx="25712">
                  <c:v>9.8153493110000003</c:v>
                </c:pt>
                <c:pt idx="25713">
                  <c:v>9.6327743340000005</c:v>
                </c:pt>
                <c:pt idx="25714">
                  <c:v>9.6107906710000002</c:v>
                </c:pt>
                <c:pt idx="25715">
                  <c:v>9.8104376200000001</c:v>
                </c:pt>
                <c:pt idx="25716">
                  <c:v>10.62231869</c:v>
                </c:pt>
                <c:pt idx="25717">
                  <c:v>10.572602939999999</c:v>
                </c:pt>
                <c:pt idx="25718">
                  <c:v>11.19325014</c:v>
                </c:pt>
                <c:pt idx="25719">
                  <c:v>11.03752248</c:v>
                </c:pt>
                <c:pt idx="25720">
                  <c:v>10.70518165</c:v>
                </c:pt>
                <c:pt idx="25721">
                  <c:v>10.00687759</c:v>
                </c:pt>
                <c:pt idx="25722">
                  <c:v>9.2439922190000008</c:v>
                </c:pt>
                <c:pt idx="25723">
                  <c:v>9.0851367019999998</c:v>
                </c:pt>
                <c:pt idx="25724">
                  <c:v>9.5373119529999997</c:v>
                </c:pt>
                <c:pt idx="25725">
                  <c:v>8.5283079159999993</c:v>
                </c:pt>
                <c:pt idx="25726">
                  <c:v>8.1016372820000004</c:v>
                </c:pt>
                <c:pt idx="25727">
                  <c:v>7.9565862010000004</c:v>
                </c:pt>
                <c:pt idx="25728">
                  <c:v>7.7953847380000001</c:v>
                </c:pt>
                <c:pt idx="25729">
                  <c:v>7.6924031130000001</c:v>
                </c:pt>
                <c:pt idx="25730">
                  <c:v>7.6520250179999998</c:v>
                </c:pt>
                <c:pt idx="25731">
                  <c:v>7.5546277340000003</c:v>
                </c:pt>
                <c:pt idx="25732">
                  <c:v>7.4784814730000004</c:v>
                </c:pt>
                <c:pt idx="25733">
                  <c:v>7.0711373740000001</c:v>
                </c:pt>
                <c:pt idx="25734">
                  <c:v>6.7984548949999999</c:v>
                </c:pt>
                <c:pt idx="25735">
                  <c:v>6.6674782029999999</c:v>
                </c:pt>
                <c:pt idx="25736">
                  <c:v>6.6382766809999998</c:v>
                </c:pt>
                <c:pt idx="25737">
                  <c:v>6.8025208250000002</c:v>
                </c:pt>
                <c:pt idx="25738">
                  <c:v>6.7852770040000001</c:v>
                </c:pt>
                <c:pt idx="25739">
                  <c:v>6.8007241</c:v>
                </c:pt>
                <c:pt idx="25740">
                  <c:v>6.8075541480000004</c:v>
                </c:pt>
                <c:pt idx="25741">
                  <c:v>6.8246904150000001</c:v>
                </c:pt>
                <c:pt idx="25742">
                  <c:v>7.057009291</c:v>
                </c:pt>
                <c:pt idx="25743">
                  <c:v>6.8056635390000002</c:v>
                </c:pt>
                <c:pt idx="25744">
                  <c:v>6.9630534769999999</c:v>
                </c:pt>
                <c:pt idx="25745">
                  <c:v>7.010680142</c:v>
                </c:pt>
                <c:pt idx="25746">
                  <c:v>7.0802229409999997</c:v>
                </c:pt>
                <c:pt idx="25747">
                  <c:v>7.2457302720000003</c:v>
                </c:pt>
                <c:pt idx="25748">
                  <c:v>7.7987831480000001</c:v>
                </c:pt>
                <c:pt idx="25749">
                  <c:v>7.8416493459999996</c:v>
                </c:pt>
                <c:pt idx="25750">
                  <c:v>7.563503324</c:v>
                </c:pt>
                <c:pt idx="25751">
                  <c:v>7.5567437719999999</c:v>
                </c:pt>
                <c:pt idx="25752">
                  <c:v>7.5309323460000002</c:v>
                </c:pt>
                <c:pt idx="25753">
                  <c:v>7.5336527450000004</c:v>
                </c:pt>
                <c:pt idx="25754">
                  <c:v>7.7403790619999997</c:v>
                </c:pt>
                <c:pt idx="25755">
                  <c:v>7.8591811600000003</c:v>
                </c:pt>
                <c:pt idx="25756">
                  <c:v>8.0186554559999994</c:v>
                </c:pt>
                <c:pt idx="25757">
                  <c:v>7.9145311630000004</c:v>
                </c:pt>
                <c:pt idx="25758">
                  <c:v>7.7528544779999997</c:v>
                </c:pt>
                <c:pt idx="25759">
                  <c:v>7.7092713850000001</c:v>
                </c:pt>
                <c:pt idx="25760">
                  <c:v>7.7805854190000003</c:v>
                </c:pt>
                <c:pt idx="25761">
                  <c:v>7.8171900000000001</c:v>
                </c:pt>
                <c:pt idx="25762">
                  <c:v>7.8490956220000001</c:v>
                </c:pt>
                <c:pt idx="25763">
                  <c:v>7.8066576860000003</c:v>
                </c:pt>
                <c:pt idx="25764">
                  <c:v>7.7042054100000001</c:v>
                </c:pt>
                <c:pt idx="25765">
                  <c:v>7.6256788489999998</c:v>
                </c:pt>
                <c:pt idx="25766">
                  <c:v>7.6549114329999997</c:v>
                </c:pt>
                <c:pt idx="25767">
                  <c:v>7.7543917139999996</c:v>
                </c:pt>
                <c:pt idx="25768">
                  <c:v>7.8387505219999998</c:v>
                </c:pt>
                <c:pt idx="25769">
                  <c:v>8.1844387879999996</c:v>
                </c:pt>
                <c:pt idx="25770">
                  <c:v>8.4537060089999994</c:v>
                </c:pt>
                <c:pt idx="25771">
                  <c:v>8.6315171599999996</c:v>
                </c:pt>
                <c:pt idx="25772">
                  <c:v>8.8967112769999996</c:v>
                </c:pt>
                <c:pt idx="25773">
                  <c:v>8.8214375250000003</c:v>
                </c:pt>
                <c:pt idx="25774">
                  <c:v>8.8229551960000006</c:v>
                </c:pt>
                <c:pt idx="25775">
                  <c:v>8.9357876760000003</c:v>
                </c:pt>
                <c:pt idx="25776">
                  <c:v>9.0034464730000003</c:v>
                </c:pt>
                <c:pt idx="25777">
                  <c:v>8.9397067410000002</c:v>
                </c:pt>
                <c:pt idx="25778">
                  <c:v>8.8000430830000003</c:v>
                </c:pt>
                <c:pt idx="25779">
                  <c:v>8.6384095999999992</c:v>
                </c:pt>
                <c:pt idx="25780">
                  <c:v>8.649944842</c:v>
                </c:pt>
                <c:pt idx="25781">
                  <c:v>8.6641968990000002</c:v>
                </c:pt>
                <c:pt idx="25782">
                  <c:v>8.6001986979999998</c:v>
                </c:pt>
                <c:pt idx="25783">
                  <c:v>8.7157116880000007</c:v>
                </c:pt>
                <c:pt idx="25784">
                  <c:v>8.9316641699999995</c:v>
                </c:pt>
                <c:pt idx="25785">
                  <c:v>9.0065140370000005</c:v>
                </c:pt>
                <c:pt idx="25786">
                  <c:v>8.9748564829999999</c:v>
                </c:pt>
                <c:pt idx="25787">
                  <c:v>8.9886747889999992</c:v>
                </c:pt>
                <c:pt idx="25788">
                  <c:v>8.8969594690000005</c:v>
                </c:pt>
                <c:pt idx="25789">
                  <c:v>8.9324799000000006</c:v>
                </c:pt>
                <c:pt idx="25790">
                  <c:v>8.8783056390000006</c:v>
                </c:pt>
                <c:pt idx="25791">
                  <c:v>8.8389717250000004</c:v>
                </c:pt>
                <c:pt idx="25792">
                  <c:v>8.7809811349999993</c:v>
                </c:pt>
                <c:pt idx="25793">
                  <c:v>8.8493408640000002</c:v>
                </c:pt>
                <c:pt idx="25794">
                  <c:v>8.7892533309999994</c:v>
                </c:pt>
                <c:pt idx="25795">
                  <c:v>8.8153014110000001</c:v>
                </c:pt>
                <c:pt idx="25796">
                  <c:v>8.7675105880000004</c:v>
                </c:pt>
                <c:pt idx="25797">
                  <c:v>8.7428140840000008</c:v>
                </c:pt>
                <c:pt idx="25798">
                  <c:v>9.2110112659999999</c:v>
                </c:pt>
                <c:pt idx="25799">
                  <c:v>9.5663049709999992</c:v>
                </c:pt>
                <c:pt idx="25800">
                  <c:v>11.670275569999999</c:v>
                </c:pt>
                <c:pt idx="25801">
                  <c:v>11.053378070000001</c:v>
                </c:pt>
                <c:pt idx="25802">
                  <c:v>10.61702367</c:v>
                </c:pt>
                <c:pt idx="25803">
                  <c:v>10.73247587</c:v>
                </c:pt>
                <c:pt idx="25804">
                  <c:v>10.48540889</c:v>
                </c:pt>
                <c:pt idx="25805">
                  <c:v>10.18038969</c:v>
                </c:pt>
                <c:pt idx="25806">
                  <c:v>9.7457937640000001</c:v>
                </c:pt>
                <c:pt idx="25807">
                  <c:v>9.3073847670000003</c:v>
                </c:pt>
                <c:pt idx="25808">
                  <c:v>9.0454942739999993</c:v>
                </c:pt>
                <c:pt idx="25809">
                  <c:v>9.0367548790000001</c:v>
                </c:pt>
                <c:pt idx="25810">
                  <c:v>8.8746190689999995</c:v>
                </c:pt>
                <c:pt idx="25811">
                  <c:v>8.9199568490000001</c:v>
                </c:pt>
                <c:pt idx="25812">
                  <c:v>8.8673836379999997</c:v>
                </c:pt>
                <c:pt idx="25813">
                  <c:v>8.8570055950000004</c:v>
                </c:pt>
                <c:pt idx="25814">
                  <c:v>8.7957957239999995</c:v>
                </c:pt>
                <c:pt idx="25815">
                  <c:v>8.7712532129999996</c:v>
                </c:pt>
                <c:pt idx="25816">
                  <c:v>8.8009923079999997</c:v>
                </c:pt>
                <c:pt idx="25817">
                  <c:v>8.7678049700000003</c:v>
                </c:pt>
                <c:pt idx="25818">
                  <c:v>8.9194185739999998</c:v>
                </c:pt>
                <c:pt idx="25819">
                  <c:v>9.2727390510000003</c:v>
                </c:pt>
                <c:pt idx="25820">
                  <c:v>9.4295770080000008</c:v>
                </c:pt>
                <c:pt idx="25821">
                  <c:v>9.1873072320000002</c:v>
                </c:pt>
                <c:pt idx="25822">
                  <c:v>9.1135761990000006</c:v>
                </c:pt>
                <c:pt idx="25823">
                  <c:v>8.9730736810000007</c:v>
                </c:pt>
                <c:pt idx="25824">
                  <c:v>9.2500907239999997</c:v>
                </c:pt>
                <c:pt idx="25825">
                  <c:v>9.5119015470000008</c:v>
                </c:pt>
                <c:pt idx="25826">
                  <c:v>9.1928551249999995</c:v>
                </c:pt>
                <c:pt idx="25827">
                  <c:v>7.9012452900000003</c:v>
                </c:pt>
                <c:pt idx="25828">
                  <c:v>7.700227022</c:v>
                </c:pt>
                <c:pt idx="25829">
                  <c:v>7.0781434680000004</c:v>
                </c:pt>
                <c:pt idx="25830">
                  <c:v>6.750815878</c:v>
                </c:pt>
                <c:pt idx="25831">
                  <c:v>7.4270411300000001</c:v>
                </c:pt>
                <c:pt idx="25832">
                  <c:v>7.4135092919999996</c:v>
                </c:pt>
                <c:pt idx="25833">
                  <c:v>6.7759334679999998</c:v>
                </c:pt>
                <c:pt idx="25834">
                  <c:v>6.6681785859999998</c:v>
                </c:pt>
                <c:pt idx="25835">
                  <c:v>7.3458520490000003</c:v>
                </c:pt>
                <c:pt idx="25836">
                  <c:v>7.1768423720000003</c:v>
                </c:pt>
                <c:pt idx="25837">
                  <c:v>7.8187534479999998</c:v>
                </c:pt>
                <c:pt idx="25838">
                  <c:v>8.769531186</c:v>
                </c:pt>
                <c:pt idx="25839">
                  <c:v>8.8349297270000005</c:v>
                </c:pt>
                <c:pt idx="25840">
                  <c:v>8.8013542000000005</c:v>
                </c:pt>
                <c:pt idx="25841">
                  <c:v>9.0378893110000007</c:v>
                </c:pt>
                <c:pt idx="25842">
                  <c:v>9.0827883719999996</c:v>
                </c:pt>
                <c:pt idx="25843">
                  <c:v>9.0181137240000009</c:v>
                </c:pt>
                <c:pt idx="25844">
                  <c:v>8.9473913740000004</c:v>
                </c:pt>
                <c:pt idx="25845">
                  <c:v>9.2169950719999996</c:v>
                </c:pt>
                <c:pt idx="25846">
                  <c:v>9.0105692959999999</c:v>
                </c:pt>
                <c:pt idx="25847">
                  <c:v>8.8638851820000006</c:v>
                </c:pt>
                <c:pt idx="25848">
                  <c:v>9.0391556249999994</c:v>
                </c:pt>
                <c:pt idx="25849">
                  <c:v>9.021545776</c:v>
                </c:pt>
                <c:pt idx="25850">
                  <c:v>8.9280194920000007</c:v>
                </c:pt>
                <c:pt idx="25851">
                  <c:v>8.5560840500000008</c:v>
                </c:pt>
                <c:pt idx="25852">
                  <c:v>7.8546867960000002</c:v>
                </c:pt>
                <c:pt idx="25853">
                  <c:v>7.8407874870000001</c:v>
                </c:pt>
                <c:pt idx="25854">
                  <c:v>7.3349616979999999</c:v>
                </c:pt>
                <c:pt idx="25855">
                  <c:v>7.1016214460000002</c:v>
                </c:pt>
                <c:pt idx="25856">
                  <c:v>7.2254202159999998</c:v>
                </c:pt>
                <c:pt idx="25857">
                  <c:v>6.8162941740000003</c:v>
                </c:pt>
                <c:pt idx="25858">
                  <c:v>6.445694778</c:v>
                </c:pt>
                <c:pt idx="25859">
                  <c:v>5.9414301050000002</c:v>
                </c:pt>
                <c:pt idx="25860">
                  <c:v>6.4815696650000003</c:v>
                </c:pt>
                <c:pt idx="25861">
                  <c:v>6.994748381</c:v>
                </c:pt>
                <c:pt idx="25862">
                  <c:v>7.9284885730000001</c:v>
                </c:pt>
                <c:pt idx="25863">
                  <c:v>9.4335051360000008</c:v>
                </c:pt>
                <c:pt idx="25864">
                  <c:v>9.5897214020000003</c:v>
                </c:pt>
                <c:pt idx="25865">
                  <c:v>8.7504902409999996</c:v>
                </c:pt>
                <c:pt idx="25866">
                  <c:v>9.5875155410000001</c:v>
                </c:pt>
                <c:pt idx="25867">
                  <c:v>10.71593384</c:v>
                </c:pt>
                <c:pt idx="25868">
                  <c:v>12.0057241</c:v>
                </c:pt>
                <c:pt idx="25869">
                  <c:v>10.879937079999999</c:v>
                </c:pt>
                <c:pt idx="25870">
                  <c:v>10.748075139999999</c:v>
                </c:pt>
                <c:pt idx="25871">
                  <c:v>10.720920059999999</c:v>
                </c:pt>
                <c:pt idx="25872">
                  <c:v>10.26811111</c:v>
                </c:pt>
                <c:pt idx="25873">
                  <c:v>9.8341318409999996</c:v>
                </c:pt>
                <c:pt idx="25874">
                  <c:v>10.228642150000001</c:v>
                </c:pt>
                <c:pt idx="25875">
                  <c:v>10.369730219999999</c:v>
                </c:pt>
                <c:pt idx="25876">
                  <c:v>10.603890099999999</c:v>
                </c:pt>
                <c:pt idx="25877">
                  <c:v>10.723885109999999</c:v>
                </c:pt>
                <c:pt idx="25878">
                  <c:v>10.7339868</c:v>
                </c:pt>
                <c:pt idx="25879">
                  <c:v>10.02567855</c:v>
                </c:pt>
                <c:pt idx="25880">
                  <c:v>9.6580274609999996</c:v>
                </c:pt>
                <c:pt idx="25881">
                  <c:v>9.7481540510000002</c:v>
                </c:pt>
                <c:pt idx="25882">
                  <c:v>10.06720063</c:v>
                </c:pt>
                <c:pt idx="25883">
                  <c:v>9.4128115549999993</c:v>
                </c:pt>
                <c:pt idx="25884">
                  <c:v>9.5018901830000004</c:v>
                </c:pt>
                <c:pt idx="25885">
                  <c:v>10.33666814</c:v>
                </c:pt>
                <c:pt idx="25886">
                  <c:v>10.98119799</c:v>
                </c:pt>
                <c:pt idx="25887">
                  <c:v>10.944000880000001</c:v>
                </c:pt>
                <c:pt idx="25888">
                  <c:v>10.5671391</c:v>
                </c:pt>
                <c:pt idx="25889">
                  <c:v>9.6546034459999994</c:v>
                </c:pt>
                <c:pt idx="25890">
                  <c:v>9.30431761</c:v>
                </c:pt>
                <c:pt idx="25891">
                  <c:v>8.8473214630000001</c:v>
                </c:pt>
                <c:pt idx="25892">
                  <c:v>8.3211905759999993</c:v>
                </c:pt>
                <c:pt idx="25893">
                  <c:v>8.3647981690000002</c:v>
                </c:pt>
                <c:pt idx="25894">
                  <c:v>8.848176423</c:v>
                </c:pt>
                <c:pt idx="25895">
                  <c:v>9.1758757620000004</c:v>
                </c:pt>
                <c:pt idx="25896">
                  <c:v>8.5561205739999995</c:v>
                </c:pt>
                <c:pt idx="25897">
                  <c:v>8.6234640539999994</c:v>
                </c:pt>
                <c:pt idx="25898">
                  <c:v>8.7420941079999999</c:v>
                </c:pt>
                <c:pt idx="25899">
                  <c:v>8.9806595890000001</c:v>
                </c:pt>
                <c:pt idx="25900">
                  <c:v>9.0406357199999992</c:v>
                </c:pt>
                <c:pt idx="25901">
                  <c:v>8.8550733519999998</c:v>
                </c:pt>
                <c:pt idx="25902">
                  <c:v>8.6372253150000002</c:v>
                </c:pt>
                <c:pt idx="25903">
                  <c:v>8.3495913890000004</c:v>
                </c:pt>
                <c:pt idx="25904">
                  <c:v>8.1584850190000004</c:v>
                </c:pt>
                <c:pt idx="25905">
                  <c:v>7.9638838029999999</c:v>
                </c:pt>
                <c:pt idx="25906">
                  <c:v>7.805316371</c:v>
                </c:pt>
                <c:pt idx="25907">
                  <c:v>7.76663031</c:v>
                </c:pt>
                <c:pt idx="25908">
                  <c:v>7.7083679509999996</c:v>
                </c:pt>
                <c:pt idx="25909">
                  <c:v>7.7235734190000001</c:v>
                </c:pt>
                <c:pt idx="25910">
                  <c:v>7.7452459640000004</c:v>
                </c:pt>
                <c:pt idx="25911">
                  <c:v>7.7243274550000001</c:v>
                </c:pt>
                <c:pt idx="25912">
                  <c:v>7.6925552010000002</c:v>
                </c:pt>
                <c:pt idx="25913">
                  <c:v>7.6223616029999999</c:v>
                </c:pt>
                <c:pt idx="25914">
                  <c:v>7.2966158950000004</c:v>
                </c:pt>
                <c:pt idx="25915">
                  <c:v>7.0956833509999999</c:v>
                </c:pt>
                <c:pt idx="25916">
                  <c:v>7.24526585</c:v>
                </c:pt>
                <c:pt idx="25917">
                  <c:v>7.2127716590000004</c:v>
                </c:pt>
                <c:pt idx="25918">
                  <c:v>6.9617251519999996</c:v>
                </c:pt>
                <c:pt idx="25919">
                  <c:v>6.8256146299999996</c:v>
                </c:pt>
                <c:pt idx="25920">
                  <c:v>6.6285610479999999</c:v>
                </c:pt>
                <c:pt idx="25921">
                  <c:v>6.2902199379999999</c:v>
                </c:pt>
                <c:pt idx="25922">
                  <c:v>6.3025787229999999</c:v>
                </c:pt>
                <c:pt idx="25923">
                  <c:v>6.2399203449999998</c:v>
                </c:pt>
                <c:pt idx="25924">
                  <c:v>6.2059577910000003</c:v>
                </c:pt>
                <c:pt idx="25925">
                  <c:v>6.1000306179999999</c:v>
                </c:pt>
                <c:pt idx="25926">
                  <c:v>5.8047237999999997</c:v>
                </c:pt>
                <c:pt idx="25927">
                  <c:v>5.8049077369999997</c:v>
                </c:pt>
                <c:pt idx="25928">
                  <c:v>5.7924670870000003</c:v>
                </c:pt>
                <c:pt idx="25929">
                  <c:v>5.8827680720000002</c:v>
                </c:pt>
                <c:pt idx="25930">
                  <c:v>6.0603475229999999</c:v>
                </c:pt>
                <c:pt idx="25931">
                  <c:v>5.8111476370000004</c:v>
                </c:pt>
                <c:pt idx="25932">
                  <c:v>5.7451069590000001</c:v>
                </c:pt>
                <c:pt idx="25933">
                  <c:v>5.2912269930000004</c:v>
                </c:pt>
                <c:pt idx="25934">
                  <c:v>4.8646521199999997</c:v>
                </c:pt>
                <c:pt idx="25935">
                  <c:v>4.7338632440000001</c:v>
                </c:pt>
                <c:pt idx="25936">
                  <c:v>4.8660715999999997</c:v>
                </c:pt>
                <c:pt idx="25937">
                  <c:v>5.2156850160000001</c:v>
                </c:pt>
                <c:pt idx="25938">
                  <c:v>5.5075763630000001</c:v>
                </c:pt>
                <c:pt idx="25939">
                  <c:v>5.5319778629999998</c:v>
                </c:pt>
                <c:pt idx="25940">
                  <c:v>5.4207331249999999</c:v>
                </c:pt>
                <c:pt idx="25941">
                  <c:v>5.2807825050000003</c:v>
                </c:pt>
                <c:pt idx="25942">
                  <c:v>5.2844650399999997</c:v>
                </c:pt>
                <c:pt idx="25943">
                  <c:v>5.3483080559999996</c:v>
                </c:pt>
                <c:pt idx="25944">
                  <c:v>5.4617568060000004</c:v>
                </c:pt>
                <c:pt idx="25945">
                  <c:v>5.584213493</c:v>
                </c:pt>
                <c:pt idx="25946">
                  <c:v>5.604127042</c:v>
                </c:pt>
                <c:pt idx="25947">
                  <c:v>5.5825088330000003</c:v>
                </c:pt>
                <c:pt idx="25948">
                  <c:v>5.5398178229999999</c:v>
                </c:pt>
                <c:pt idx="25949">
                  <c:v>5.5962090939999998</c:v>
                </c:pt>
                <c:pt idx="25950">
                  <c:v>5.5417377710000002</c:v>
                </c:pt>
                <c:pt idx="25951">
                  <c:v>5.4764656900000004</c:v>
                </c:pt>
                <c:pt idx="25952">
                  <c:v>5.5003504940000001</c:v>
                </c:pt>
                <c:pt idx="25953">
                  <c:v>5.508332244</c:v>
                </c:pt>
                <c:pt idx="25954">
                  <c:v>5.5487638879999999</c:v>
                </c:pt>
                <c:pt idx="25955">
                  <c:v>5.6190344999999997</c:v>
                </c:pt>
                <c:pt idx="25956">
                  <c:v>5.6031389689999997</c:v>
                </c:pt>
                <c:pt idx="25957">
                  <c:v>5.6140617559999999</c:v>
                </c:pt>
                <c:pt idx="25958">
                  <c:v>5.6488486069999997</c:v>
                </c:pt>
                <c:pt idx="25959">
                  <c:v>6.1838877490000002</c:v>
                </c:pt>
                <c:pt idx="25960">
                  <c:v>6.19946207</c:v>
                </c:pt>
                <c:pt idx="25961">
                  <c:v>6.2458585500000003</c:v>
                </c:pt>
                <c:pt idx="25962">
                  <c:v>6.3415489630000001</c:v>
                </c:pt>
                <c:pt idx="25963">
                  <c:v>6.4174544090000003</c:v>
                </c:pt>
                <c:pt idx="25964">
                  <c:v>6.4800930560000003</c:v>
                </c:pt>
                <c:pt idx="25965">
                  <c:v>6.516928601</c:v>
                </c:pt>
                <c:pt idx="25966">
                  <c:v>6.5563650579999999</c:v>
                </c:pt>
                <c:pt idx="25967">
                  <c:v>6.3948707159999998</c:v>
                </c:pt>
                <c:pt idx="25968">
                  <c:v>6.3420218369999999</c:v>
                </c:pt>
                <c:pt idx="25969">
                  <c:v>6.395368521</c:v>
                </c:pt>
                <c:pt idx="25970">
                  <c:v>6.4073518490000003</c:v>
                </c:pt>
                <c:pt idx="25971">
                  <c:v>6.1941928290000003</c:v>
                </c:pt>
                <c:pt idx="25972">
                  <c:v>5.8497362700000002</c:v>
                </c:pt>
                <c:pt idx="25973">
                  <c:v>5.7805725460000001</c:v>
                </c:pt>
                <c:pt idx="25974">
                  <c:v>5.7745423389999999</c:v>
                </c:pt>
                <c:pt idx="25975">
                  <c:v>5.7747917449999999</c:v>
                </c:pt>
                <c:pt idx="25976">
                  <c:v>5.8459539549999997</c:v>
                </c:pt>
                <c:pt idx="25977">
                  <c:v>5.8320274249999997</c:v>
                </c:pt>
                <c:pt idx="25978">
                  <c:v>5.874263901</c:v>
                </c:pt>
                <c:pt idx="25979">
                  <c:v>5.8863663549999998</c:v>
                </c:pt>
                <c:pt idx="25980">
                  <c:v>6.0260858070000003</c:v>
                </c:pt>
                <c:pt idx="25981">
                  <c:v>6.014307155</c:v>
                </c:pt>
                <c:pt idx="25982">
                  <c:v>5.9913263360000002</c:v>
                </c:pt>
                <c:pt idx="25983">
                  <c:v>6.0613016479999997</c:v>
                </c:pt>
                <c:pt idx="25984">
                  <c:v>6.1702018829999998</c:v>
                </c:pt>
                <c:pt idx="25985">
                  <c:v>6.2388378419999997</c:v>
                </c:pt>
                <c:pt idx="25986">
                  <c:v>6.2967070500000002</c:v>
                </c:pt>
                <c:pt idx="25987">
                  <c:v>6.4102510339999998</c:v>
                </c:pt>
                <c:pt idx="25988">
                  <c:v>6.3710417460000004</c:v>
                </c:pt>
                <c:pt idx="25989">
                  <c:v>6.1641786329999997</c:v>
                </c:pt>
                <c:pt idx="25990">
                  <c:v>6.2013799460000003</c:v>
                </c:pt>
                <c:pt idx="25991">
                  <c:v>6.2556100890000002</c:v>
                </c:pt>
                <c:pt idx="25992">
                  <c:v>6.3089704920000003</c:v>
                </c:pt>
                <c:pt idx="25993">
                  <c:v>6.3433957210000003</c:v>
                </c:pt>
                <c:pt idx="25994">
                  <c:v>6.4156186609999999</c:v>
                </c:pt>
                <c:pt idx="25995">
                  <c:v>6.5292303780000003</c:v>
                </c:pt>
                <c:pt idx="25996">
                  <c:v>6.5977444939999996</c:v>
                </c:pt>
                <c:pt idx="25997">
                  <c:v>6.7238433180000001</c:v>
                </c:pt>
                <c:pt idx="25998">
                  <c:v>6.8755748060000004</c:v>
                </c:pt>
                <c:pt idx="25999">
                  <c:v>6.9322390780000003</c:v>
                </c:pt>
                <c:pt idx="26000">
                  <c:v>6.9298799549999996</c:v>
                </c:pt>
                <c:pt idx="26001">
                  <c:v>6.9991137869999998</c:v>
                </c:pt>
                <c:pt idx="26002">
                  <c:v>7.012315074</c:v>
                </c:pt>
                <c:pt idx="26003">
                  <c:v>7.0622038949999997</c:v>
                </c:pt>
                <c:pt idx="26004">
                  <c:v>7.0891151299999997</c:v>
                </c:pt>
                <c:pt idx="26005">
                  <c:v>7.1262394960000002</c:v>
                </c:pt>
                <c:pt idx="26006">
                  <c:v>7.14914177</c:v>
                </c:pt>
                <c:pt idx="26007">
                  <c:v>7.1742417270000001</c:v>
                </c:pt>
                <c:pt idx="26008">
                  <c:v>7.2596103970000003</c:v>
                </c:pt>
                <c:pt idx="26009">
                  <c:v>7.3367324829999996</c:v>
                </c:pt>
                <c:pt idx="26010">
                  <c:v>7.4282733519999997</c:v>
                </c:pt>
                <c:pt idx="26011">
                  <c:v>7.5535498189999997</c:v>
                </c:pt>
                <c:pt idx="26012">
                  <c:v>7.6903372900000004</c:v>
                </c:pt>
                <c:pt idx="26013">
                  <c:v>7.9686150229999999</c:v>
                </c:pt>
                <c:pt idx="26014">
                  <c:v>8.0066760279999993</c:v>
                </c:pt>
                <c:pt idx="26015">
                  <c:v>7.8903655229999998</c:v>
                </c:pt>
                <c:pt idx="26016">
                  <c:v>7.8356106040000002</c:v>
                </c:pt>
                <c:pt idx="26017">
                  <c:v>7.8673334019999999</c:v>
                </c:pt>
                <c:pt idx="26018">
                  <c:v>7.8023598559999998</c:v>
                </c:pt>
                <c:pt idx="26019">
                  <c:v>7.7223383999999999</c:v>
                </c:pt>
                <c:pt idx="26020">
                  <c:v>7.7208932380000004</c:v>
                </c:pt>
                <c:pt idx="26021">
                  <c:v>7.619262881</c:v>
                </c:pt>
                <c:pt idx="26022">
                  <c:v>7.6496543069999996</c:v>
                </c:pt>
                <c:pt idx="26023">
                  <c:v>7.7162212400000003</c:v>
                </c:pt>
                <c:pt idx="26024">
                  <c:v>7.5023278920000003</c:v>
                </c:pt>
                <c:pt idx="26025">
                  <c:v>7.4559855089999996</c:v>
                </c:pt>
                <c:pt idx="26026">
                  <c:v>7.4401547709999996</c:v>
                </c:pt>
                <c:pt idx="26027">
                  <c:v>7.6989689720000003</c:v>
                </c:pt>
                <c:pt idx="26028">
                  <c:v>7.7806559689999997</c:v>
                </c:pt>
                <c:pt idx="26029">
                  <c:v>7.6102618839999998</c:v>
                </c:pt>
                <c:pt idx="26030">
                  <c:v>7.2380507090000004</c:v>
                </c:pt>
                <c:pt idx="26031">
                  <c:v>6.9683207310000004</c:v>
                </c:pt>
                <c:pt idx="26032">
                  <c:v>6.6469063830000001</c:v>
                </c:pt>
                <c:pt idx="26033">
                  <c:v>6.5514302210000004</c:v>
                </c:pt>
                <c:pt idx="26034">
                  <c:v>6.427133553</c:v>
                </c:pt>
                <c:pt idx="26035">
                  <c:v>6.0799697830000001</c:v>
                </c:pt>
                <c:pt idx="26036">
                  <c:v>6.1903486470000004</c:v>
                </c:pt>
                <c:pt idx="26037">
                  <c:v>6.2041624280000001</c:v>
                </c:pt>
                <c:pt idx="26038">
                  <c:v>6.4762176499999997</c:v>
                </c:pt>
                <c:pt idx="26039">
                  <c:v>7.7438330339999997</c:v>
                </c:pt>
                <c:pt idx="26040">
                  <c:v>8.0269825360000002</c:v>
                </c:pt>
                <c:pt idx="26041">
                  <c:v>7.973873116</c:v>
                </c:pt>
                <c:pt idx="26042">
                  <c:v>7.8362595070000003</c:v>
                </c:pt>
                <c:pt idx="26043">
                  <c:v>7.8475675029999996</c:v>
                </c:pt>
                <c:pt idx="26044">
                  <c:v>7.9853446950000002</c:v>
                </c:pt>
                <c:pt idx="26045">
                  <c:v>7.9583483250000002</c:v>
                </c:pt>
                <c:pt idx="26046">
                  <c:v>7.8486924980000001</c:v>
                </c:pt>
                <c:pt idx="26047">
                  <c:v>7.940942722</c:v>
                </c:pt>
                <c:pt idx="26048">
                  <c:v>7.9831496709999996</c:v>
                </c:pt>
                <c:pt idx="26049">
                  <c:v>7.9496907659999998</c:v>
                </c:pt>
                <c:pt idx="26050">
                  <c:v>7.9464653119999999</c:v>
                </c:pt>
                <c:pt idx="26051">
                  <c:v>7.9782681000000002</c:v>
                </c:pt>
                <c:pt idx="26052">
                  <c:v>8.0036654120000001</c:v>
                </c:pt>
                <c:pt idx="26053">
                  <c:v>8.2046459150000004</c:v>
                </c:pt>
                <c:pt idx="26054">
                  <c:v>8.3567075479999993</c:v>
                </c:pt>
                <c:pt idx="26055">
                  <c:v>8.4987303789999995</c:v>
                </c:pt>
                <c:pt idx="26056">
                  <c:v>8.5953578180000001</c:v>
                </c:pt>
                <c:pt idx="26057">
                  <c:v>8.6014645349999999</c:v>
                </c:pt>
                <c:pt idx="26058">
                  <c:v>8.6972874420000004</c:v>
                </c:pt>
                <c:pt idx="26059">
                  <c:v>8.7030439420000008</c:v>
                </c:pt>
                <c:pt idx="26060">
                  <c:v>8.7722419679999994</c:v>
                </c:pt>
                <c:pt idx="26061">
                  <c:v>8.7689068389999996</c:v>
                </c:pt>
                <c:pt idx="26062">
                  <c:v>9.1113365369999997</c:v>
                </c:pt>
                <c:pt idx="26063">
                  <c:v>9.3393309099999993</c:v>
                </c:pt>
                <c:pt idx="26064">
                  <c:v>9.1020619880000009</c:v>
                </c:pt>
                <c:pt idx="26065">
                  <c:v>9.3406346730000003</c:v>
                </c:pt>
                <c:pt idx="26066">
                  <c:v>9.6940834729999992</c:v>
                </c:pt>
                <c:pt idx="26067">
                  <c:v>9.2253609799999996</c:v>
                </c:pt>
                <c:pt idx="26068">
                  <c:v>8.7205173330000001</c:v>
                </c:pt>
                <c:pt idx="26069">
                  <c:v>8.5252690080000004</c:v>
                </c:pt>
                <c:pt idx="26070">
                  <c:v>8.2624301940000002</c:v>
                </c:pt>
                <c:pt idx="26071">
                  <c:v>8.353027591</c:v>
                </c:pt>
                <c:pt idx="26072">
                  <c:v>9.0340365699999996</c:v>
                </c:pt>
                <c:pt idx="26073">
                  <c:v>9.5996490800000007</c:v>
                </c:pt>
                <c:pt idx="26074">
                  <c:v>9.4135554090000007</c:v>
                </c:pt>
                <c:pt idx="26075">
                  <c:v>8.6891243330000005</c:v>
                </c:pt>
                <c:pt idx="26076">
                  <c:v>8.5065684929999996</c:v>
                </c:pt>
                <c:pt idx="26077">
                  <c:v>8.8202186539999996</c:v>
                </c:pt>
                <c:pt idx="26078">
                  <c:v>9.1991082120000005</c:v>
                </c:pt>
                <c:pt idx="26079">
                  <c:v>9.3142926680000002</c:v>
                </c:pt>
                <c:pt idx="26080">
                  <c:v>9.3712734320000006</c:v>
                </c:pt>
                <c:pt idx="26081">
                  <c:v>9.1686522470000007</c:v>
                </c:pt>
                <c:pt idx="26082">
                  <c:v>8.8112662959999994</c:v>
                </c:pt>
                <c:pt idx="26083">
                  <c:v>8.3549738849999997</c:v>
                </c:pt>
                <c:pt idx="26084">
                  <c:v>8.1353141559999997</c:v>
                </c:pt>
                <c:pt idx="26085">
                  <c:v>8.1774404149999995</c:v>
                </c:pt>
                <c:pt idx="26086">
                  <c:v>7.9259181229999998</c:v>
                </c:pt>
                <c:pt idx="26087">
                  <c:v>7.9636971819999998</c:v>
                </c:pt>
                <c:pt idx="26088">
                  <c:v>8.1497615539999995</c:v>
                </c:pt>
                <c:pt idx="26089">
                  <c:v>8.320817881</c:v>
                </c:pt>
                <c:pt idx="26090">
                  <c:v>8.4197458300000001</c:v>
                </c:pt>
                <c:pt idx="26091">
                  <c:v>8.447463097</c:v>
                </c:pt>
                <c:pt idx="26092">
                  <c:v>8.4958965420000006</c:v>
                </c:pt>
                <c:pt idx="26093">
                  <c:v>8.3929938229999994</c:v>
                </c:pt>
                <c:pt idx="26094">
                  <c:v>8.0806490610000008</c:v>
                </c:pt>
                <c:pt idx="26095">
                  <c:v>7.9949191600000002</c:v>
                </c:pt>
                <c:pt idx="26096">
                  <c:v>7.8182470449999997</c:v>
                </c:pt>
                <c:pt idx="26097">
                  <c:v>7.7615369310000002</c:v>
                </c:pt>
                <c:pt idx="26098">
                  <c:v>7.6434159499999996</c:v>
                </c:pt>
                <c:pt idx="26099">
                  <c:v>7.717941862</c:v>
                </c:pt>
                <c:pt idx="26100">
                  <c:v>8.0908379910000008</c:v>
                </c:pt>
                <c:pt idx="26101">
                  <c:v>8.324752535</c:v>
                </c:pt>
                <c:pt idx="26102">
                  <c:v>8.1909825630000004</c:v>
                </c:pt>
                <c:pt idx="26103">
                  <c:v>7.8874349160000001</c:v>
                </c:pt>
                <c:pt idx="26104">
                  <c:v>8.3624707350000005</c:v>
                </c:pt>
                <c:pt idx="26105">
                  <c:v>8.5199068249999996</c:v>
                </c:pt>
                <c:pt idx="26106">
                  <c:v>8.3077613669999995</c:v>
                </c:pt>
                <c:pt idx="26107">
                  <c:v>7.7608185389999997</c:v>
                </c:pt>
                <c:pt idx="26108">
                  <c:v>7.5045302310000004</c:v>
                </c:pt>
                <c:pt idx="26109">
                  <c:v>7.6480560840000003</c:v>
                </c:pt>
                <c:pt idx="26110">
                  <c:v>6.8313426399999999</c:v>
                </c:pt>
                <c:pt idx="26111">
                  <c:v>6.7174786620000004</c:v>
                </c:pt>
                <c:pt idx="26112">
                  <c:v>6.6730439539999997</c:v>
                </c:pt>
                <c:pt idx="26113">
                  <c:v>6.6068114229999999</c:v>
                </c:pt>
                <c:pt idx="26114">
                  <c:v>6.5524986629999997</c:v>
                </c:pt>
                <c:pt idx="26115">
                  <c:v>6.3179177400000004</c:v>
                </c:pt>
                <c:pt idx="26116">
                  <c:v>6.3056642869999999</c:v>
                </c:pt>
                <c:pt idx="26117">
                  <c:v>6.3805401939999999</c:v>
                </c:pt>
                <c:pt idx="26118">
                  <c:v>6.1848792609999999</c:v>
                </c:pt>
                <c:pt idx="26119">
                  <c:v>6.2876041709999999</c:v>
                </c:pt>
                <c:pt idx="26120">
                  <c:v>6.1232081039999997</c:v>
                </c:pt>
                <c:pt idx="26121">
                  <c:v>5.9039016860000002</c:v>
                </c:pt>
                <c:pt idx="26122">
                  <c:v>5.8022650469999997</c:v>
                </c:pt>
                <c:pt idx="26123">
                  <c:v>5.7069824430000002</c:v>
                </c:pt>
                <c:pt idx="26124">
                  <c:v>5.8009468860000002</c:v>
                </c:pt>
                <c:pt idx="26125">
                  <c:v>5.7691776509999997</c:v>
                </c:pt>
                <c:pt idx="26126">
                  <c:v>5.8364774510000004</c:v>
                </c:pt>
                <c:pt idx="26127">
                  <c:v>6.8058538940000002</c:v>
                </c:pt>
                <c:pt idx="26128">
                  <c:v>6.7871677439999996</c:v>
                </c:pt>
                <c:pt idx="26129">
                  <c:v>6.5077094139999998</c:v>
                </c:pt>
                <c:pt idx="26130">
                  <c:v>6.2190278049999996</c:v>
                </c:pt>
                <c:pt idx="26131">
                  <c:v>6.0862612739999999</c:v>
                </c:pt>
                <c:pt idx="26132">
                  <c:v>6.1857882110000002</c:v>
                </c:pt>
                <c:pt idx="26133">
                  <c:v>6.6832975259999996</c:v>
                </c:pt>
                <c:pt idx="26134">
                  <c:v>6.5957593560000003</c:v>
                </c:pt>
                <c:pt idx="26135">
                  <c:v>6.7822280199999998</c:v>
                </c:pt>
                <c:pt idx="26136">
                  <c:v>6.7953448170000001</c:v>
                </c:pt>
                <c:pt idx="26137">
                  <c:v>6.6860323810000004</c:v>
                </c:pt>
                <c:pt idx="26138">
                  <c:v>6.6036400610000001</c:v>
                </c:pt>
                <c:pt idx="26139">
                  <c:v>6.6016966300000002</c:v>
                </c:pt>
                <c:pt idx="26140">
                  <c:v>6.3712549090000001</c:v>
                </c:pt>
                <c:pt idx="26141">
                  <c:v>6.2910729730000003</c:v>
                </c:pt>
                <c:pt idx="26142">
                  <c:v>6.1656364159999999</c:v>
                </c:pt>
                <c:pt idx="26143">
                  <c:v>6.2210455939999996</c:v>
                </c:pt>
                <c:pt idx="26144">
                  <c:v>6.1306845799999996</c:v>
                </c:pt>
                <c:pt idx="26145">
                  <c:v>6.0618592810000003</c:v>
                </c:pt>
                <c:pt idx="26146">
                  <c:v>5.9643112169999997</c:v>
                </c:pt>
                <c:pt idx="26147">
                  <c:v>5.908262219</c:v>
                </c:pt>
                <c:pt idx="26148">
                  <c:v>5.8705765740000002</c:v>
                </c:pt>
                <c:pt idx="26149">
                  <c:v>5.7860621219999997</c:v>
                </c:pt>
                <c:pt idx="26150">
                  <c:v>5.7984565940000001</c:v>
                </c:pt>
                <c:pt idx="26151">
                  <c:v>5.8071335099999999</c:v>
                </c:pt>
                <c:pt idx="26152">
                  <c:v>5.7074678670000001</c:v>
                </c:pt>
                <c:pt idx="26153">
                  <c:v>5.4674918940000001</c:v>
                </c:pt>
                <c:pt idx="26154">
                  <c:v>5.4454724580000002</c:v>
                </c:pt>
                <c:pt idx="26155">
                  <c:v>5.6411082380000002</c:v>
                </c:pt>
                <c:pt idx="26156">
                  <c:v>5.9746298700000002</c:v>
                </c:pt>
                <c:pt idx="26157">
                  <c:v>6.2148372260000002</c:v>
                </c:pt>
                <c:pt idx="26158">
                  <c:v>6.3226113609999999</c:v>
                </c:pt>
                <c:pt idx="26159">
                  <c:v>6.0498497220000003</c:v>
                </c:pt>
                <c:pt idx="26160">
                  <c:v>5.1188238699999999</c:v>
                </c:pt>
                <c:pt idx="26161">
                  <c:v>4.9257818230000003</c:v>
                </c:pt>
                <c:pt idx="26162">
                  <c:v>4.8560627820000004</c:v>
                </c:pt>
                <c:pt idx="26163">
                  <c:v>5.07819851</c:v>
                </c:pt>
                <c:pt idx="26164">
                  <c:v>5.6877670800000004</c:v>
                </c:pt>
                <c:pt idx="26165">
                  <c:v>5.2665831430000001</c:v>
                </c:pt>
                <c:pt idx="26166">
                  <c:v>5.1168098889999998</c:v>
                </c:pt>
                <c:pt idx="26167">
                  <c:v>5.0788236419999997</c:v>
                </c:pt>
                <c:pt idx="26168">
                  <c:v>5.2858917219999997</c:v>
                </c:pt>
                <c:pt idx="26169">
                  <c:v>5.5682881149999996</c:v>
                </c:pt>
                <c:pt idx="26170">
                  <c:v>6.097613183</c:v>
                </c:pt>
                <c:pt idx="26171">
                  <c:v>7.7866467039999998</c:v>
                </c:pt>
                <c:pt idx="26172">
                  <c:v>8.4450360999999994</c:v>
                </c:pt>
                <c:pt idx="26173">
                  <c:v>8.9140369800000006</c:v>
                </c:pt>
                <c:pt idx="26174">
                  <c:v>9.2089815749999993</c:v>
                </c:pt>
                <c:pt idx="26175">
                  <c:v>8.8666212120000001</c:v>
                </c:pt>
                <c:pt idx="26176">
                  <c:v>7.7378667060000001</c:v>
                </c:pt>
                <c:pt idx="26177">
                  <c:v>6.9796292969999998</c:v>
                </c:pt>
                <c:pt idx="26178">
                  <c:v>5.6666337980000003</c:v>
                </c:pt>
                <c:pt idx="26179">
                  <c:v>6.4299056630000004</c:v>
                </c:pt>
                <c:pt idx="26180">
                  <c:v>7.0306224369999999</c:v>
                </c:pt>
                <c:pt idx="26181">
                  <c:v>7.0542732690000003</c:v>
                </c:pt>
                <c:pt idx="26182">
                  <c:v>6.8460745840000001</c:v>
                </c:pt>
                <c:pt idx="26183">
                  <c:v>6.3414649709999997</c:v>
                </c:pt>
                <c:pt idx="26184">
                  <c:v>5.8278956510000004</c:v>
                </c:pt>
                <c:pt idx="26185">
                  <c:v>5.4573342589999996</c:v>
                </c:pt>
                <c:pt idx="26186">
                  <c:v>5.4153216100000003</c:v>
                </c:pt>
                <c:pt idx="26187">
                  <c:v>5.3393231170000002</c:v>
                </c:pt>
                <c:pt idx="26188">
                  <c:v>5.2501315640000001</c:v>
                </c:pt>
                <c:pt idx="26189">
                  <c:v>5.2850971959999997</c:v>
                </c:pt>
                <c:pt idx="26190">
                  <c:v>5.2967465569999996</c:v>
                </c:pt>
                <c:pt idx="26191">
                  <c:v>5.2831206469999996</c:v>
                </c:pt>
                <c:pt idx="26192">
                  <c:v>6.518630666</c:v>
                </c:pt>
                <c:pt idx="26193">
                  <c:v>6.1870479789999999</c:v>
                </c:pt>
                <c:pt idx="26194">
                  <c:v>5.545813699</c:v>
                </c:pt>
                <c:pt idx="26195">
                  <c:v>6.5551148440000002</c:v>
                </c:pt>
                <c:pt idx="26196">
                  <c:v>5.6802938259999998</c:v>
                </c:pt>
                <c:pt idx="26197">
                  <c:v>5.3885710830000004</c:v>
                </c:pt>
                <c:pt idx="26198">
                  <c:v>5.0783998889999999</c:v>
                </c:pt>
                <c:pt idx="26199">
                  <c:v>4.9223095990000001</c:v>
                </c:pt>
                <c:pt idx="26200">
                  <c:v>4.977309472</c:v>
                </c:pt>
                <c:pt idx="26201">
                  <c:v>4.9324990480000004</c:v>
                </c:pt>
                <c:pt idx="26202">
                  <c:v>4.9957523879999997</c:v>
                </c:pt>
                <c:pt idx="26203">
                  <c:v>5.4810414300000003</c:v>
                </c:pt>
                <c:pt idx="26204">
                  <c:v>5.8784882290000002</c:v>
                </c:pt>
                <c:pt idx="26205">
                  <c:v>5.47886059</c:v>
                </c:pt>
                <c:pt idx="26206">
                  <c:v>4.423381419</c:v>
                </c:pt>
                <c:pt idx="26207">
                  <c:v>4.2009406670000002</c:v>
                </c:pt>
                <c:pt idx="26208">
                  <c:v>3.8339310499999999</c:v>
                </c:pt>
                <c:pt idx="26209">
                  <c:v>3.7763209230000001</c:v>
                </c:pt>
                <c:pt idx="26210">
                  <c:v>4.0596420609999999</c:v>
                </c:pt>
                <c:pt idx="26211">
                  <c:v>4.0898141790000002</c:v>
                </c:pt>
                <c:pt idx="26212">
                  <c:v>4.5235752639999998</c:v>
                </c:pt>
                <c:pt idx="26213">
                  <c:v>4.5647008060000003</c:v>
                </c:pt>
                <c:pt idx="26214">
                  <c:v>4.5248120180000004</c:v>
                </c:pt>
                <c:pt idx="26215">
                  <c:v>4.4452203639999999</c:v>
                </c:pt>
                <c:pt idx="26216">
                  <c:v>4.62935082</c:v>
                </c:pt>
                <c:pt idx="26217">
                  <c:v>4.2958705449999997</c:v>
                </c:pt>
                <c:pt idx="26218">
                  <c:v>5.0183886329999998</c:v>
                </c:pt>
                <c:pt idx="26219">
                  <c:v>5.2025095229999998</c:v>
                </c:pt>
                <c:pt idx="26220">
                  <c:v>4.6758385479999998</c:v>
                </c:pt>
                <c:pt idx="26221">
                  <c:v>3.9633471629999999</c:v>
                </c:pt>
                <c:pt idx="26222">
                  <c:v>3.54127985</c:v>
                </c:pt>
                <c:pt idx="26223">
                  <c:v>3.3085047940000001</c:v>
                </c:pt>
                <c:pt idx="26224">
                  <c:v>3.250517597</c:v>
                </c:pt>
                <c:pt idx="26225">
                  <c:v>3.117630804</c:v>
                </c:pt>
                <c:pt idx="26226">
                  <c:v>3.048638999</c:v>
                </c:pt>
                <c:pt idx="26227">
                  <c:v>2.9901389100000002</c:v>
                </c:pt>
                <c:pt idx="26228">
                  <c:v>3.2292933769999999</c:v>
                </c:pt>
                <c:pt idx="26229">
                  <c:v>3.6567253210000001</c:v>
                </c:pt>
                <c:pt idx="26230">
                  <c:v>3.9341863990000001</c:v>
                </c:pt>
                <c:pt idx="26231">
                  <c:v>6.1797997179999999</c:v>
                </c:pt>
                <c:pt idx="26232">
                  <c:v>7.2712856700000001</c:v>
                </c:pt>
                <c:pt idx="26233">
                  <c:v>6.5623799649999999</c:v>
                </c:pt>
                <c:pt idx="26234">
                  <c:v>6.757967861</c:v>
                </c:pt>
                <c:pt idx="26235">
                  <c:v>6.8549850320000001</c:v>
                </c:pt>
                <c:pt idx="26236">
                  <c:v>6.4586783690000003</c:v>
                </c:pt>
                <c:pt idx="26237">
                  <c:v>5.0828037070000001</c:v>
                </c:pt>
                <c:pt idx="26238">
                  <c:v>4.3666840069999999</c:v>
                </c:pt>
                <c:pt idx="26239">
                  <c:v>4.1868830810000004</c:v>
                </c:pt>
                <c:pt idx="26240">
                  <c:v>4.1570912209999999</c:v>
                </c:pt>
                <c:pt idx="26241">
                  <c:v>4.0818302949999996</c:v>
                </c:pt>
                <c:pt idx="26242">
                  <c:v>4.0271610500000001</c:v>
                </c:pt>
                <c:pt idx="26243">
                  <c:v>4.2430982869999996</c:v>
                </c:pt>
                <c:pt idx="26244">
                  <c:v>4.7640682229999998</c:v>
                </c:pt>
                <c:pt idx="26245">
                  <c:v>5.2122343860000004</c:v>
                </c:pt>
                <c:pt idx="26246">
                  <c:v>5.2160738520000001</c:v>
                </c:pt>
                <c:pt idx="26247">
                  <c:v>4.7074295819999996</c:v>
                </c:pt>
                <c:pt idx="26248">
                  <c:v>4.6836118730000003</c:v>
                </c:pt>
                <c:pt idx="26249">
                  <c:v>4.9341156780000004</c:v>
                </c:pt>
                <c:pt idx="26250">
                  <c:v>5.1164229099999998</c:v>
                </c:pt>
                <c:pt idx="26251">
                  <c:v>5.1429043779999999</c:v>
                </c:pt>
                <c:pt idx="26252">
                  <c:v>5.0286097789999999</c:v>
                </c:pt>
                <c:pt idx="26253">
                  <c:v>4.7885881789999996</c:v>
                </c:pt>
                <c:pt idx="26254">
                  <c:v>4.9113792700000003</c:v>
                </c:pt>
                <c:pt idx="26255">
                  <c:v>5.852291664</c:v>
                </c:pt>
                <c:pt idx="26256">
                  <c:v>6.0231712039999996</c:v>
                </c:pt>
                <c:pt idx="26257">
                  <c:v>5.8812374109999999</c:v>
                </c:pt>
                <c:pt idx="26258">
                  <c:v>5.7882620920000001</c:v>
                </c:pt>
                <c:pt idx="26259">
                  <c:v>5.8454853729999998</c:v>
                </c:pt>
                <c:pt idx="26260">
                  <c:v>5.827854833</c:v>
                </c:pt>
                <c:pt idx="26261">
                  <c:v>5.6035911809999996</c:v>
                </c:pt>
                <c:pt idx="26262">
                  <c:v>5.6290061380000003</c:v>
                </c:pt>
                <c:pt idx="26263">
                  <c:v>5.0736716470000003</c:v>
                </c:pt>
                <c:pt idx="26264">
                  <c:v>5.4924074440000004</c:v>
                </c:pt>
                <c:pt idx="26265">
                  <c:v>6.3520030590000003</c:v>
                </c:pt>
                <c:pt idx="26266">
                  <c:v>6.6840424230000002</c:v>
                </c:pt>
                <c:pt idx="26267">
                  <c:v>6.9003383649999996</c:v>
                </c:pt>
                <c:pt idx="26268">
                  <c:v>6.7479795249999999</c:v>
                </c:pt>
                <c:pt idx="26269">
                  <c:v>6.3956169190000001</c:v>
                </c:pt>
                <c:pt idx="26270">
                  <c:v>6.2059202070000001</c:v>
                </c:pt>
                <c:pt idx="26271">
                  <c:v>5.99272706</c:v>
                </c:pt>
                <c:pt idx="26272">
                  <c:v>5.8237782730000003</c:v>
                </c:pt>
                <c:pt idx="26273">
                  <c:v>5.8192335369999997</c:v>
                </c:pt>
                <c:pt idx="26274">
                  <c:v>5.9104683839999996</c:v>
                </c:pt>
                <c:pt idx="26275">
                  <c:v>5.8877905119999996</c:v>
                </c:pt>
                <c:pt idx="26276">
                  <c:v>5.9126566279999997</c:v>
                </c:pt>
                <c:pt idx="26277">
                  <c:v>5.6022727589999999</c:v>
                </c:pt>
                <c:pt idx="26278">
                  <c:v>5.7520257829999997</c:v>
                </c:pt>
                <c:pt idx="26279">
                  <c:v>6.1321554249999997</c:v>
                </c:pt>
                <c:pt idx="26280">
                  <c:v>6.6210712320000003</c:v>
                </c:pt>
                <c:pt idx="26281">
                  <c:v>6.8976692460000004</c:v>
                </c:pt>
                <c:pt idx="26282">
                  <c:v>7.1078614670000002</c:v>
                </c:pt>
                <c:pt idx="26283">
                  <c:v>7.4039494589999997</c:v>
                </c:pt>
                <c:pt idx="26284">
                  <c:v>7.5848702919999997</c:v>
                </c:pt>
                <c:pt idx="26285">
                  <c:v>7.5972546359999997</c:v>
                </c:pt>
                <c:pt idx="26286">
                  <c:v>7.403638999</c:v>
                </c:pt>
                <c:pt idx="26287">
                  <c:v>7.1948760109999998</c:v>
                </c:pt>
                <c:pt idx="26288">
                  <c:v>7.0309454120000003</c:v>
                </c:pt>
                <c:pt idx="26289">
                  <c:v>6.9315021840000002</c:v>
                </c:pt>
                <c:pt idx="26290">
                  <c:v>6.8698775909999998</c:v>
                </c:pt>
                <c:pt idx="26291">
                  <c:v>6.831231056</c:v>
                </c:pt>
                <c:pt idx="26292">
                  <c:v>6.8023835159999999</c:v>
                </c:pt>
                <c:pt idx="26293">
                  <c:v>6.8939994259999997</c:v>
                </c:pt>
                <c:pt idx="26294">
                  <c:v>6.8912087619999998</c:v>
                </c:pt>
                <c:pt idx="26295">
                  <c:v>6.8844001290000003</c:v>
                </c:pt>
                <c:pt idx="26296">
                  <c:v>6.9607281270000003</c:v>
                </c:pt>
                <c:pt idx="26297">
                  <c:v>7.0049974840000004</c:v>
                </c:pt>
                <c:pt idx="26298">
                  <c:v>7.0285499739999997</c:v>
                </c:pt>
                <c:pt idx="26299">
                  <c:v>7.0667516240000001</c:v>
                </c:pt>
                <c:pt idx="26300">
                  <c:v>7.0261568690000002</c:v>
                </c:pt>
                <c:pt idx="26301">
                  <c:v>7.0567274150000001</c:v>
                </c:pt>
                <c:pt idx="26302">
                  <c:v>7.2249923909999998</c:v>
                </c:pt>
                <c:pt idx="26303">
                  <c:v>7.5349026569999999</c:v>
                </c:pt>
                <c:pt idx="26304">
                  <c:v>7.8930989990000002</c:v>
                </c:pt>
                <c:pt idx="26305">
                  <c:v>8.2808056039999993</c:v>
                </c:pt>
                <c:pt idx="26306">
                  <c:v>8.5398473169999995</c:v>
                </c:pt>
                <c:pt idx="26307">
                  <c:v>8.7772222739999997</c:v>
                </c:pt>
                <c:pt idx="26308">
                  <c:v>8.734858698</c:v>
                </c:pt>
                <c:pt idx="26309">
                  <c:v>8.9786752360000008</c:v>
                </c:pt>
                <c:pt idx="26310">
                  <c:v>8.9185098630000006</c:v>
                </c:pt>
                <c:pt idx="26311">
                  <c:v>9.2464171579999999</c:v>
                </c:pt>
                <c:pt idx="26312">
                  <c:v>9.7650825099999992</c:v>
                </c:pt>
                <c:pt idx="26313">
                  <c:v>9.9851971830000004</c:v>
                </c:pt>
                <c:pt idx="26314">
                  <c:v>10.50731482</c:v>
                </c:pt>
                <c:pt idx="26315">
                  <c:v>11.2775002</c:v>
                </c:pt>
                <c:pt idx="26316">
                  <c:v>11.20619123</c:v>
                </c:pt>
                <c:pt idx="26317">
                  <c:v>10.352969959999999</c:v>
                </c:pt>
                <c:pt idx="26318">
                  <c:v>10.16928469</c:v>
                </c:pt>
                <c:pt idx="26319">
                  <c:v>10.351795989999999</c:v>
                </c:pt>
                <c:pt idx="26320">
                  <c:v>10.397241380000001</c:v>
                </c:pt>
                <c:pt idx="26321">
                  <c:v>10.28574555</c:v>
                </c:pt>
                <c:pt idx="26322">
                  <c:v>10.145337550000001</c:v>
                </c:pt>
                <c:pt idx="26323">
                  <c:v>10.1827536</c:v>
                </c:pt>
                <c:pt idx="26324">
                  <c:v>9.8476091459999999</c:v>
                </c:pt>
                <c:pt idx="26325">
                  <c:v>9.7125662209999994</c:v>
                </c:pt>
                <c:pt idx="26326">
                  <c:v>9.4349411249999999</c:v>
                </c:pt>
                <c:pt idx="26327">
                  <c:v>9.1242028509999997</c:v>
                </c:pt>
                <c:pt idx="26328">
                  <c:v>8.59241381</c:v>
                </c:pt>
                <c:pt idx="26329">
                  <c:v>8.4041652659999997</c:v>
                </c:pt>
                <c:pt idx="26330">
                  <c:v>8.3676938019999998</c:v>
                </c:pt>
                <c:pt idx="26331">
                  <c:v>8.2409037699999992</c:v>
                </c:pt>
                <c:pt idx="26332">
                  <c:v>8.2523357159999993</c:v>
                </c:pt>
                <c:pt idx="26333">
                  <c:v>8.1801595949999992</c:v>
                </c:pt>
                <c:pt idx="26334">
                  <c:v>8.1642090540000005</c:v>
                </c:pt>
                <c:pt idx="26335">
                  <c:v>8.1510622870000002</c:v>
                </c:pt>
                <c:pt idx="26336">
                  <c:v>8.0580194709999997</c:v>
                </c:pt>
                <c:pt idx="26337">
                  <c:v>8.0862837219999992</c:v>
                </c:pt>
                <c:pt idx="26338">
                  <c:v>8.0458087010000003</c:v>
                </c:pt>
                <c:pt idx="26339">
                  <c:v>8.0318458919999998</c:v>
                </c:pt>
                <c:pt idx="26340">
                  <c:v>7.8493258130000001</c:v>
                </c:pt>
                <c:pt idx="26341">
                  <c:v>7.6383234519999998</c:v>
                </c:pt>
                <c:pt idx="26342">
                  <c:v>7.774013031</c:v>
                </c:pt>
                <c:pt idx="26343">
                  <c:v>7.5417770959999997</c:v>
                </c:pt>
                <c:pt idx="26344">
                  <c:v>7.3789253610000003</c:v>
                </c:pt>
                <c:pt idx="26345">
                  <c:v>7.2922920360000001</c:v>
                </c:pt>
                <c:pt idx="26346">
                  <c:v>7.2077621900000004</c:v>
                </c:pt>
                <c:pt idx="26347">
                  <c:v>7.3750331219999996</c:v>
                </c:pt>
                <c:pt idx="26348">
                  <c:v>7.2234776480000003</c:v>
                </c:pt>
                <c:pt idx="26349">
                  <c:v>7.1601017389999999</c:v>
                </c:pt>
                <c:pt idx="26350">
                  <c:v>7.1959842180000004</c:v>
                </c:pt>
                <c:pt idx="26351">
                  <c:v>6.8775472239999997</c:v>
                </c:pt>
                <c:pt idx="26352">
                  <c:v>6.5163527080000003</c:v>
                </c:pt>
                <c:pt idx="26353">
                  <c:v>6.7330200070000004</c:v>
                </c:pt>
                <c:pt idx="26354">
                  <c:v>6.9279023669999997</c:v>
                </c:pt>
                <c:pt idx="26355">
                  <c:v>6.7567317349999998</c:v>
                </c:pt>
                <c:pt idx="26356">
                  <c:v>6.37641217</c:v>
                </c:pt>
                <c:pt idx="26357">
                  <c:v>6.4391532680000001</c:v>
                </c:pt>
                <c:pt idx="26358">
                  <c:v>6.3911459849999996</c:v>
                </c:pt>
                <c:pt idx="26359">
                  <c:v>6.3914365770000003</c:v>
                </c:pt>
                <c:pt idx="26360">
                  <c:v>6.1990100159999999</c:v>
                </c:pt>
                <c:pt idx="26361">
                  <c:v>6.0597197329999997</c:v>
                </c:pt>
                <c:pt idx="26362">
                  <c:v>5.8958793910000002</c:v>
                </c:pt>
                <c:pt idx="26363">
                  <c:v>5.6262271039999998</c:v>
                </c:pt>
                <c:pt idx="26364">
                  <c:v>5.4225621950000003</c:v>
                </c:pt>
                <c:pt idx="26365">
                  <c:v>5.3509820269999997</c:v>
                </c:pt>
                <c:pt idx="26366">
                  <c:v>5.2127919929999997</c:v>
                </c:pt>
                <c:pt idx="26367">
                  <c:v>5.2582377009999997</c:v>
                </c:pt>
                <c:pt idx="26368">
                  <c:v>5.240320648</c:v>
                </c:pt>
                <c:pt idx="26369">
                  <c:v>5.2932483550000002</c:v>
                </c:pt>
                <c:pt idx="26370">
                  <c:v>5.5344613029999996</c:v>
                </c:pt>
                <c:pt idx="26371">
                  <c:v>5.4806026450000003</c:v>
                </c:pt>
                <c:pt idx="26372">
                  <c:v>5.1486093510000002</c:v>
                </c:pt>
                <c:pt idx="26373">
                  <c:v>4.9121300000000003</c:v>
                </c:pt>
                <c:pt idx="26374">
                  <c:v>4.9034346290000004</c:v>
                </c:pt>
                <c:pt idx="26375">
                  <c:v>4.8929820790000003</c:v>
                </c:pt>
                <c:pt idx="26376">
                  <c:v>4.9285120210000004</c:v>
                </c:pt>
                <c:pt idx="26377">
                  <c:v>4.9485255749999997</c:v>
                </c:pt>
                <c:pt idx="26378">
                  <c:v>5.0828385980000004</c:v>
                </c:pt>
                <c:pt idx="26379">
                  <c:v>5.2014767409999996</c:v>
                </c:pt>
                <c:pt idx="26380">
                  <c:v>5.2640079389999999</c:v>
                </c:pt>
                <c:pt idx="26381">
                  <c:v>5.3214427549999996</c:v>
                </c:pt>
                <c:pt idx="26382">
                  <c:v>5.2343796429999996</c:v>
                </c:pt>
                <c:pt idx="26383">
                  <c:v>5.3479868140000004</c:v>
                </c:pt>
                <c:pt idx="26384">
                  <c:v>5.2692657870000001</c:v>
                </c:pt>
                <c:pt idx="26385">
                  <c:v>5.1461042040000002</c:v>
                </c:pt>
                <c:pt idx="26386">
                  <c:v>5.0306311380000004</c:v>
                </c:pt>
                <c:pt idx="26387">
                  <c:v>4.9653390819999998</c:v>
                </c:pt>
                <c:pt idx="26388">
                  <c:v>4.8343672819999997</c:v>
                </c:pt>
                <c:pt idx="26389">
                  <c:v>4.4733275829999997</c:v>
                </c:pt>
                <c:pt idx="26390">
                  <c:v>4.1578141909999999</c:v>
                </c:pt>
                <c:pt idx="26391">
                  <c:v>4.0632537869999998</c:v>
                </c:pt>
                <c:pt idx="26392">
                  <c:v>4.3472512779999999</c:v>
                </c:pt>
                <c:pt idx="26393">
                  <c:v>4.5293916230000004</c:v>
                </c:pt>
                <c:pt idx="26394">
                  <c:v>4.4284517169999997</c:v>
                </c:pt>
                <c:pt idx="26395">
                  <c:v>4.2176459560000001</c:v>
                </c:pt>
                <c:pt idx="26396">
                  <c:v>4.0478014130000002</c:v>
                </c:pt>
                <c:pt idx="26397">
                  <c:v>4.0979962839999997</c:v>
                </c:pt>
                <c:pt idx="26398">
                  <c:v>4.3647856840000001</c:v>
                </c:pt>
                <c:pt idx="26399">
                  <c:v>4.7105760090000004</c:v>
                </c:pt>
                <c:pt idx="26400">
                  <c:v>4.8703166109999998</c:v>
                </c:pt>
                <c:pt idx="26401">
                  <c:v>4.9290041039999997</c:v>
                </c:pt>
                <c:pt idx="26402">
                  <c:v>4.8652357669999997</c:v>
                </c:pt>
                <c:pt idx="26403">
                  <c:v>4.9227381530000001</c:v>
                </c:pt>
                <c:pt idx="26404">
                  <c:v>4.8694423919999998</c:v>
                </c:pt>
                <c:pt idx="26405">
                  <c:v>5.0370192859999996</c:v>
                </c:pt>
                <c:pt idx="26406">
                  <c:v>4.9426392249999997</c:v>
                </c:pt>
                <c:pt idx="26407">
                  <c:v>5.0383872690000002</c:v>
                </c:pt>
                <c:pt idx="26408">
                  <c:v>6.214165618</c:v>
                </c:pt>
                <c:pt idx="26409">
                  <c:v>6.6426282490000004</c:v>
                </c:pt>
                <c:pt idx="26410">
                  <c:v>5.9396557049999998</c:v>
                </c:pt>
                <c:pt idx="26411">
                  <c:v>5.6740427139999996</c:v>
                </c:pt>
                <c:pt idx="26412">
                  <c:v>6.6714004339999997</c:v>
                </c:pt>
                <c:pt idx="26413">
                  <c:v>8.3463462079999999</c:v>
                </c:pt>
                <c:pt idx="26414">
                  <c:v>8.1890682120000005</c:v>
                </c:pt>
                <c:pt idx="26415">
                  <c:v>7.339579101</c:v>
                </c:pt>
                <c:pt idx="26416">
                  <c:v>6.8982335900000002</c:v>
                </c:pt>
                <c:pt idx="26417">
                  <c:v>7.3360438700000001</c:v>
                </c:pt>
                <c:pt idx="26418">
                  <c:v>7.5165599539999999</c:v>
                </c:pt>
                <c:pt idx="26419">
                  <c:v>7.5492083570000004</c:v>
                </c:pt>
                <c:pt idx="26420">
                  <c:v>6.9692913409999999</c:v>
                </c:pt>
                <c:pt idx="26421">
                  <c:v>7.5636472890000004</c:v>
                </c:pt>
                <c:pt idx="26422">
                  <c:v>7.9585868179999997</c:v>
                </c:pt>
                <c:pt idx="26423">
                  <c:v>8.0135014489999996</c:v>
                </c:pt>
                <c:pt idx="26424">
                  <c:v>7.9860046730000001</c:v>
                </c:pt>
                <c:pt idx="26425">
                  <c:v>7.9266778149999997</c:v>
                </c:pt>
                <c:pt idx="26426">
                  <c:v>7.8349015949999998</c:v>
                </c:pt>
                <c:pt idx="26427">
                  <c:v>7.8676990470000003</c:v>
                </c:pt>
                <c:pt idx="26428">
                  <c:v>7.8247175909999998</c:v>
                </c:pt>
                <c:pt idx="26429">
                  <c:v>7.8887521469999999</c:v>
                </c:pt>
                <c:pt idx="26430">
                  <c:v>7.8462395770000004</c:v>
                </c:pt>
                <c:pt idx="26431">
                  <c:v>7.8521843410000001</c:v>
                </c:pt>
                <c:pt idx="26432">
                  <c:v>7.9158141090000003</c:v>
                </c:pt>
                <c:pt idx="26433">
                  <c:v>8.1562124310000002</c:v>
                </c:pt>
                <c:pt idx="26434">
                  <c:v>8.209650967</c:v>
                </c:pt>
                <c:pt idx="26435">
                  <c:v>8.1764678830000008</c:v>
                </c:pt>
                <c:pt idx="26436">
                  <c:v>8.2435846309999992</c:v>
                </c:pt>
                <c:pt idx="26437">
                  <c:v>8.2048282540000006</c:v>
                </c:pt>
                <c:pt idx="26438">
                  <c:v>8.0565057039999992</c:v>
                </c:pt>
                <c:pt idx="26439">
                  <c:v>7.967750917</c:v>
                </c:pt>
                <c:pt idx="26440">
                  <c:v>7.8972009730000003</c:v>
                </c:pt>
                <c:pt idx="26441">
                  <c:v>7.9064038889999999</c:v>
                </c:pt>
                <c:pt idx="26442">
                  <c:v>7.9620676770000003</c:v>
                </c:pt>
                <c:pt idx="26443">
                  <c:v>8.0427850509999992</c:v>
                </c:pt>
                <c:pt idx="26444">
                  <c:v>8.2138920599999992</c:v>
                </c:pt>
                <c:pt idx="26445">
                  <c:v>8.4910268480000006</c:v>
                </c:pt>
                <c:pt idx="26446">
                  <c:v>8.6802302089999994</c:v>
                </c:pt>
                <c:pt idx="26447">
                  <c:v>8.6823766839999994</c:v>
                </c:pt>
                <c:pt idx="26448">
                  <c:v>9.0105318249999993</c:v>
                </c:pt>
                <c:pt idx="26449">
                  <c:v>9.136730558</c:v>
                </c:pt>
                <c:pt idx="26450">
                  <c:v>9.1839234730000001</c:v>
                </c:pt>
                <c:pt idx="26451">
                  <c:v>9.371114232</c:v>
                </c:pt>
                <c:pt idx="26452">
                  <c:v>9.5038799570000005</c:v>
                </c:pt>
                <c:pt idx="26453">
                  <c:v>9.4408699850000009</c:v>
                </c:pt>
                <c:pt idx="26454">
                  <c:v>9.2918392450000002</c:v>
                </c:pt>
                <c:pt idx="26455">
                  <c:v>9.6646439510000004</c:v>
                </c:pt>
                <c:pt idx="26456">
                  <c:v>9.6598842699999992</c:v>
                </c:pt>
                <c:pt idx="26457">
                  <c:v>9.9320278569999996</c:v>
                </c:pt>
                <c:pt idx="26458">
                  <c:v>10.2407635</c:v>
                </c:pt>
                <c:pt idx="26459">
                  <c:v>10.26446962</c:v>
                </c:pt>
                <c:pt idx="26460">
                  <c:v>10.33636813</c:v>
                </c:pt>
                <c:pt idx="26461">
                  <c:v>10.55462013</c:v>
                </c:pt>
                <c:pt idx="26462">
                  <c:v>10.49450957</c:v>
                </c:pt>
                <c:pt idx="26463">
                  <c:v>10.530414690000001</c:v>
                </c:pt>
                <c:pt idx="26464">
                  <c:v>10.726010629999999</c:v>
                </c:pt>
                <c:pt idx="26465">
                  <c:v>10.852563679999999</c:v>
                </c:pt>
                <c:pt idx="26466">
                  <c:v>10.880441319999999</c:v>
                </c:pt>
                <c:pt idx="26467">
                  <c:v>10.99464526</c:v>
                </c:pt>
                <c:pt idx="26468">
                  <c:v>11.0735314</c:v>
                </c:pt>
                <c:pt idx="26469">
                  <c:v>11.0242912</c:v>
                </c:pt>
                <c:pt idx="26470">
                  <c:v>10.89531852</c:v>
                </c:pt>
                <c:pt idx="26471">
                  <c:v>10.695322689999999</c:v>
                </c:pt>
                <c:pt idx="26472">
                  <c:v>10.761778659999999</c:v>
                </c:pt>
                <c:pt idx="26473">
                  <c:v>10.742370080000001</c:v>
                </c:pt>
                <c:pt idx="26474">
                  <c:v>10.702677250000001</c:v>
                </c:pt>
                <c:pt idx="26475">
                  <c:v>10.726688709999999</c:v>
                </c:pt>
                <c:pt idx="26476">
                  <c:v>10.577988420000001</c:v>
                </c:pt>
                <c:pt idx="26477">
                  <c:v>10.534170570000001</c:v>
                </c:pt>
                <c:pt idx="26478">
                  <c:v>10.511473029999999</c:v>
                </c:pt>
                <c:pt idx="26479">
                  <c:v>10.395000319999999</c:v>
                </c:pt>
                <c:pt idx="26480">
                  <c:v>10.269974940000001</c:v>
                </c:pt>
                <c:pt idx="26481">
                  <c:v>10.06357051</c:v>
                </c:pt>
                <c:pt idx="26482">
                  <c:v>9.871345796</c:v>
                </c:pt>
                <c:pt idx="26483">
                  <c:v>9.831832855</c:v>
                </c:pt>
                <c:pt idx="26484">
                  <c:v>9.9246011559999996</c:v>
                </c:pt>
                <c:pt idx="26485">
                  <c:v>9.9963749620000009</c:v>
                </c:pt>
                <c:pt idx="26486">
                  <c:v>10.077668190000001</c:v>
                </c:pt>
                <c:pt idx="26487">
                  <c:v>10.00552927</c:v>
                </c:pt>
                <c:pt idx="26488">
                  <c:v>10.01313981</c:v>
                </c:pt>
                <c:pt idx="26489">
                  <c:v>10.228839710000001</c:v>
                </c:pt>
                <c:pt idx="26490">
                  <c:v>10.301045009999999</c:v>
                </c:pt>
                <c:pt idx="26491">
                  <c:v>10.59618719</c:v>
                </c:pt>
                <c:pt idx="26492">
                  <c:v>10.74531488</c:v>
                </c:pt>
                <c:pt idx="26493">
                  <c:v>10.994616069999999</c:v>
                </c:pt>
                <c:pt idx="26494">
                  <c:v>11.02910033</c:v>
                </c:pt>
                <c:pt idx="26495">
                  <c:v>11.01809991</c:v>
                </c:pt>
                <c:pt idx="26496">
                  <c:v>10.98297947</c:v>
                </c:pt>
                <c:pt idx="26497">
                  <c:v>11.00824609</c:v>
                </c:pt>
                <c:pt idx="26498">
                  <c:v>10.98296307</c:v>
                </c:pt>
                <c:pt idx="26499">
                  <c:v>10.590965990000001</c:v>
                </c:pt>
                <c:pt idx="26500">
                  <c:v>10.296991459999999</c:v>
                </c:pt>
                <c:pt idx="26501">
                  <c:v>10.247559239999999</c:v>
                </c:pt>
                <c:pt idx="26502">
                  <c:v>9.3817544559999995</c:v>
                </c:pt>
                <c:pt idx="26503">
                  <c:v>9.1523928009999995</c:v>
                </c:pt>
                <c:pt idx="26504">
                  <c:v>8.7801568860000003</c:v>
                </c:pt>
                <c:pt idx="26505">
                  <c:v>8.7789998829999991</c:v>
                </c:pt>
                <c:pt idx="26506">
                  <c:v>9.6248918759999995</c:v>
                </c:pt>
                <c:pt idx="26507">
                  <c:v>9.9127066250000002</c:v>
                </c:pt>
                <c:pt idx="26508">
                  <c:v>9.6143454649999995</c:v>
                </c:pt>
                <c:pt idx="26509">
                  <c:v>9.497967482</c:v>
                </c:pt>
                <c:pt idx="26510">
                  <c:v>9.9913008750000003</c:v>
                </c:pt>
                <c:pt idx="26511">
                  <c:v>9.9154205480000002</c:v>
                </c:pt>
                <c:pt idx="26512">
                  <c:v>9.6814653560000004</c:v>
                </c:pt>
                <c:pt idx="26513">
                  <c:v>9.3415786779999994</c:v>
                </c:pt>
                <c:pt idx="26514">
                  <c:v>9.2800048339999996</c:v>
                </c:pt>
                <c:pt idx="26515">
                  <c:v>9.2416681189999998</c:v>
                </c:pt>
                <c:pt idx="26516">
                  <c:v>8.8652002710000009</c:v>
                </c:pt>
                <c:pt idx="26517">
                  <c:v>9.0834608360000004</c:v>
                </c:pt>
                <c:pt idx="26518">
                  <c:v>9.0936906020000006</c:v>
                </c:pt>
                <c:pt idx="26519">
                  <c:v>8.9782531809999995</c:v>
                </c:pt>
                <c:pt idx="26520">
                  <c:v>8.642865595</c:v>
                </c:pt>
                <c:pt idx="26521">
                  <c:v>8.3937790499999991</c:v>
                </c:pt>
                <c:pt idx="26522">
                  <c:v>8.0626316980000006</c:v>
                </c:pt>
                <c:pt idx="26523">
                  <c:v>7.9632605329999997</c:v>
                </c:pt>
                <c:pt idx="26524">
                  <c:v>7.7094985859999996</c:v>
                </c:pt>
                <c:pt idx="26525">
                  <c:v>7.5102402140000004</c:v>
                </c:pt>
                <c:pt idx="26526">
                  <c:v>7.605136259</c:v>
                </c:pt>
                <c:pt idx="26527">
                  <c:v>7.9635309559999996</c:v>
                </c:pt>
                <c:pt idx="26528">
                  <c:v>8.4798721439999998</c:v>
                </c:pt>
                <c:pt idx="26529">
                  <c:v>8.5453464510000003</c:v>
                </c:pt>
                <c:pt idx="26530">
                  <c:v>8.4860953420000005</c:v>
                </c:pt>
                <c:pt idx="26531">
                  <c:v>8.3525854380000002</c:v>
                </c:pt>
                <c:pt idx="26532">
                  <c:v>8.2698315139999998</c:v>
                </c:pt>
                <c:pt idx="26533">
                  <c:v>8.1531364269999997</c:v>
                </c:pt>
                <c:pt idx="26534">
                  <c:v>8.1360113500000004</c:v>
                </c:pt>
                <c:pt idx="26535">
                  <c:v>8.1061981650000003</c:v>
                </c:pt>
                <c:pt idx="26536">
                  <c:v>8.1458505270000003</c:v>
                </c:pt>
                <c:pt idx="26537">
                  <c:v>8.0726504139999999</c:v>
                </c:pt>
                <c:pt idx="26538">
                  <c:v>8.1462158999999996</c:v>
                </c:pt>
                <c:pt idx="26539">
                  <c:v>8.3516368379999992</c:v>
                </c:pt>
                <c:pt idx="26540">
                  <c:v>8.5797463979999993</c:v>
                </c:pt>
                <c:pt idx="26541">
                  <c:v>8.5086184469999999</c:v>
                </c:pt>
                <c:pt idx="26542">
                  <c:v>8.5707360169999998</c:v>
                </c:pt>
                <c:pt idx="26543">
                  <c:v>8.7813771860000003</c:v>
                </c:pt>
                <c:pt idx="26544">
                  <c:v>8.6415740400000001</c:v>
                </c:pt>
                <c:pt idx="26545">
                  <c:v>8.4022397400000006</c:v>
                </c:pt>
                <c:pt idx="26546">
                  <c:v>8.0177438789999993</c:v>
                </c:pt>
                <c:pt idx="26547">
                  <c:v>7.9527914519999996</c:v>
                </c:pt>
                <c:pt idx="26548">
                  <c:v>7.8712206159999996</c:v>
                </c:pt>
                <c:pt idx="26549">
                  <c:v>6.9254475559999999</c:v>
                </c:pt>
                <c:pt idx="26550">
                  <c:v>6.0282605670000002</c:v>
                </c:pt>
                <c:pt idx="26551">
                  <c:v>7.0080552889999996</c:v>
                </c:pt>
                <c:pt idx="26552">
                  <c:v>6.731012454</c:v>
                </c:pt>
                <c:pt idx="26553">
                  <c:v>6.2029176479999997</c:v>
                </c:pt>
                <c:pt idx="26554">
                  <c:v>6.0482259279999999</c:v>
                </c:pt>
                <c:pt idx="26555">
                  <c:v>5.8157123410000002</c:v>
                </c:pt>
                <c:pt idx="26556">
                  <c:v>7.1676070550000004</c:v>
                </c:pt>
                <c:pt idx="26557">
                  <c:v>7.5118172110000003</c:v>
                </c:pt>
                <c:pt idx="26558">
                  <c:v>8.0532121249999999</c:v>
                </c:pt>
                <c:pt idx="26559">
                  <c:v>7.9973450819999998</c:v>
                </c:pt>
                <c:pt idx="26560">
                  <c:v>7.4534057090000001</c:v>
                </c:pt>
                <c:pt idx="26561">
                  <c:v>7.4860444599999996</c:v>
                </c:pt>
                <c:pt idx="26562">
                  <c:v>7.5851370950000003</c:v>
                </c:pt>
                <c:pt idx="26563">
                  <c:v>7.6893887320000003</c:v>
                </c:pt>
                <c:pt idx="26564">
                  <c:v>7.6376935179999998</c:v>
                </c:pt>
                <c:pt idx="26565">
                  <c:v>7.7966455349999997</c:v>
                </c:pt>
                <c:pt idx="26566">
                  <c:v>7.8051302749999998</c:v>
                </c:pt>
                <c:pt idx="26567">
                  <c:v>7.5852983140000001</c:v>
                </c:pt>
                <c:pt idx="26568">
                  <c:v>7.6353867260000001</c:v>
                </c:pt>
                <c:pt idx="26569">
                  <c:v>7.5373553480000002</c:v>
                </c:pt>
                <c:pt idx="26570">
                  <c:v>7.5534582109999997</c:v>
                </c:pt>
                <c:pt idx="26571">
                  <c:v>7.471593758</c:v>
                </c:pt>
                <c:pt idx="26572">
                  <c:v>7.3955191100000004</c:v>
                </c:pt>
                <c:pt idx="26573">
                  <c:v>6.9285598139999998</c:v>
                </c:pt>
                <c:pt idx="26574">
                  <c:v>7.0252431309999999</c:v>
                </c:pt>
                <c:pt idx="26575">
                  <c:v>6.9035977810000002</c:v>
                </c:pt>
                <c:pt idx="26576">
                  <c:v>6.8153326400000003</c:v>
                </c:pt>
                <c:pt idx="26577">
                  <c:v>6.9255755929999996</c:v>
                </c:pt>
                <c:pt idx="26578">
                  <c:v>6.8602346829999998</c:v>
                </c:pt>
                <c:pt idx="26579">
                  <c:v>6.7585056019999996</c:v>
                </c:pt>
                <c:pt idx="26580">
                  <c:v>6.728122495</c:v>
                </c:pt>
                <c:pt idx="26581">
                  <c:v>6.5544686390000004</c:v>
                </c:pt>
                <c:pt idx="26582">
                  <c:v>6.4411604919999998</c:v>
                </c:pt>
                <c:pt idx="26583">
                  <c:v>6.35982717</c:v>
                </c:pt>
                <c:pt idx="26584">
                  <c:v>6.4709089930000001</c:v>
                </c:pt>
                <c:pt idx="26585">
                  <c:v>6.4728587810000002</c:v>
                </c:pt>
                <c:pt idx="26586">
                  <c:v>6.6248656749999997</c:v>
                </c:pt>
                <c:pt idx="26587">
                  <c:v>6.6059159090000001</c:v>
                </c:pt>
                <c:pt idx="26588">
                  <c:v>6.9072088630000001</c:v>
                </c:pt>
                <c:pt idx="26589">
                  <c:v>6.8590985150000003</c:v>
                </c:pt>
                <c:pt idx="26590">
                  <c:v>6.4690444659999997</c:v>
                </c:pt>
                <c:pt idx="26591">
                  <c:v>6.6220356010000003</c:v>
                </c:pt>
                <c:pt idx="26592">
                  <c:v>6.2745503869999997</c:v>
                </c:pt>
                <c:pt idx="26593">
                  <c:v>6.4765206089999996</c:v>
                </c:pt>
                <c:pt idx="26594">
                  <c:v>6.3349712480000004</c:v>
                </c:pt>
                <c:pt idx="26595">
                  <c:v>6.6212037300000004</c:v>
                </c:pt>
                <c:pt idx="26596">
                  <c:v>6.1637457099999997</c:v>
                </c:pt>
                <c:pt idx="26597">
                  <c:v>6.2834385849999999</c:v>
                </c:pt>
                <c:pt idx="26598">
                  <c:v>6.5113002890000002</c:v>
                </c:pt>
                <c:pt idx="26599">
                  <c:v>6.9276015309999996</c:v>
                </c:pt>
                <c:pt idx="26600">
                  <c:v>7.7308544130000003</c:v>
                </c:pt>
                <c:pt idx="26601">
                  <c:v>7.6025643680000003</c:v>
                </c:pt>
                <c:pt idx="26602">
                  <c:v>7.1033211469999999</c:v>
                </c:pt>
                <c:pt idx="26603">
                  <c:v>6.9083942739999999</c:v>
                </c:pt>
                <c:pt idx="26604">
                  <c:v>7.3796392559999999</c:v>
                </c:pt>
                <c:pt idx="26605">
                  <c:v>8.0747889330000007</c:v>
                </c:pt>
                <c:pt idx="26606">
                  <c:v>7.7545658450000001</c:v>
                </c:pt>
                <c:pt idx="26607">
                  <c:v>7.2664682239999996</c:v>
                </c:pt>
                <c:pt idx="26608">
                  <c:v>6.3440100639999999</c:v>
                </c:pt>
                <c:pt idx="26609">
                  <c:v>5.5896572320000004</c:v>
                </c:pt>
                <c:pt idx="26610">
                  <c:v>5.7332182190000003</c:v>
                </c:pt>
                <c:pt idx="26611">
                  <c:v>5.9604478930000004</c:v>
                </c:pt>
                <c:pt idx="26612">
                  <c:v>6.1061203839999996</c:v>
                </c:pt>
                <c:pt idx="26613">
                  <c:v>5.7779156030000003</c:v>
                </c:pt>
                <c:pt idx="26614">
                  <c:v>6.0174991809999998</c:v>
                </c:pt>
                <c:pt idx="26615">
                  <c:v>6.5251763299999999</c:v>
                </c:pt>
                <c:pt idx="26616">
                  <c:v>6.4475474200000003</c:v>
                </c:pt>
                <c:pt idx="26617">
                  <c:v>5.9250000629999997</c:v>
                </c:pt>
                <c:pt idx="26618">
                  <c:v>6.5664339199999997</c:v>
                </c:pt>
                <c:pt idx="26619">
                  <c:v>6.8631591050000003</c:v>
                </c:pt>
                <c:pt idx="26620">
                  <c:v>6.3727787190000003</c:v>
                </c:pt>
                <c:pt idx="26621">
                  <c:v>6.199934829</c:v>
                </c:pt>
                <c:pt idx="26622">
                  <c:v>5.8410117240000003</c:v>
                </c:pt>
                <c:pt idx="26623">
                  <c:v>5.9559423540000003</c:v>
                </c:pt>
                <c:pt idx="26624">
                  <c:v>6.0832125250000004</c:v>
                </c:pt>
                <c:pt idx="26625">
                  <c:v>6.0276728559999997</c:v>
                </c:pt>
                <c:pt idx="26626">
                  <c:v>6.024399657</c:v>
                </c:pt>
                <c:pt idx="26627">
                  <c:v>5.7052307759999996</c:v>
                </c:pt>
                <c:pt idx="26628">
                  <c:v>5.7331192120000001</c:v>
                </c:pt>
                <c:pt idx="26629">
                  <c:v>5.690283505</c:v>
                </c:pt>
                <c:pt idx="26630">
                  <c:v>5.7194564080000001</c:v>
                </c:pt>
                <c:pt idx="26631">
                  <c:v>5.8653089989999998</c:v>
                </c:pt>
                <c:pt idx="26632">
                  <c:v>6.0328430209999997</c:v>
                </c:pt>
                <c:pt idx="26633">
                  <c:v>5.9583417980000002</c:v>
                </c:pt>
                <c:pt idx="26634">
                  <c:v>5.7989779390000002</c:v>
                </c:pt>
                <c:pt idx="26635">
                  <c:v>5.821913393</c:v>
                </c:pt>
                <c:pt idx="26636">
                  <c:v>6.1598846600000003</c:v>
                </c:pt>
                <c:pt idx="26637">
                  <c:v>6.224674416</c:v>
                </c:pt>
                <c:pt idx="26638">
                  <c:v>5.7097279700000003</c:v>
                </c:pt>
                <c:pt idx="26639">
                  <c:v>5.1728137639999998</c:v>
                </c:pt>
                <c:pt idx="26640">
                  <c:v>5.2064393669999998</c:v>
                </c:pt>
                <c:pt idx="26641">
                  <c:v>5.6416291249999997</c:v>
                </c:pt>
                <c:pt idx="26642">
                  <c:v>5.7022424970000003</c:v>
                </c:pt>
                <c:pt idx="26643">
                  <c:v>5.6377051409999996</c:v>
                </c:pt>
                <c:pt idx="26644">
                  <c:v>6.0454691279999997</c:v>
                </c:pt>
                <c:pt idx="26645">
                  <c:v>5.9595155799999997</c:v>
                </c:pt>
                <c:pt idx="26646">
                  <c:v>5.8343978590000001</c:v>
                </c:pt>
                <c:pt idx="26647">
                  <c:v>6.1028410260000001</c:v>
                </c:pt>
                <c:pt idx="26648">
                  <c:v>6.2988592050000003</c:v>
                </c:pt>
                <c:pt idx="26649">
                  <c:v>6.4041044319999996</c:v>
                </c:pt>
                <c:pt idx="26650">
                  <c:v>6.4028681450000002</c:v>
                </c:pt>
                <c:pt idx="26651">
                  <c:v>6.296636458</c:v>
                </c:pt>
                <c:pt idx="26652">
                  <c:v>6.5976670669999997</c:v>
                </c:pt>
                <c:pt idx="26653">
                  <c:v>8.0092129340000007</c:v>
                </c:pt>
                <c:pt idx="26654">
                  <c:v>8.4054046160000002</c:v>
                </c:pt>
                <c:pt idx="26655">
                  <c:v>8.4547753320000005</c:v>
                </c:pt>
                <c:pt idx="26656">
                  <c:v>8.1377452320000003</c:v>
                </c:pt>
                <c:pt idx="26657">
                  <c:v>7.6692660760000004</c:v>
                </c:pt>
                <c:pt idx="26658">
                  <c:v>7.504975054</c:v>
                </c:pt>
                <c:pt idx="26659">
                  <c:v>6.9623441189999999</c:v>
                </c:pt>
                <c:pt idx="26660">
                  <c:v>6.5578516909999998</c:v>
                </c:pt>
                <c:pt idx="26661">
                  <c:v>6.4109320270000003</c:v>
                </c:pt>
                <c:pt idx="26662">
                  <c:v>6.3836848550000003</c:v>
                </c:pt>
                <c:pt idx="26663">
                  <c:v>6.8721211880000004</c:v>
                </c:pt>
                <c:pt idx="26664">
                  <c:v>6.4725302999999998</c:v>
                </c:pt>
                <c:pt idx="26665">
                  <c:v>5.185027185</c:v>
                </c:pt>
                <c:pt idx="26666">
                  <c:v>3.5729504250000002</c:v>
                </c:pt>
                <c:pt idx="26667">
                  <c:v>3.49539321</c:v>
                </c:pt>
                <c:pt idx="26668">
                  <c:v>4.7538069710000004</c:v>
                </c:pt>
                <c:pt idx="26669">
                  <c:v>5.0768437620000002</c:v>
                </c:pt>
                <c:pt idx="26670">
                  <c:v>4.9668194970000004</c:v>
                </c:pt>
                <c:pt idx="26671">
                  <c:v>4.935972144</c:v>
                </c:pt>
                <c:pt idx="26672">
                  <c:v>4.86683837</c:v>
                </c:pt>
                <c:pt idx="26673">
                  <c:v>4.8333011719999996</c:v>
                </c:pt>
                <c:pt idx="26674">
                  <c:v>4.8868135129999999</c:v>
                </c:pt>
                <c:pt idx="26675">
                  <c:v>4.9401597150000001</c:v>
                </c:pt>
                <c:pt idx="26676">
                  <c:v>4.9039321569999998</c:v>
                </c:pt>
                <c:pt idx="26677">
                  <c:v>4.9853637759999998</c:v>
                </c:pt>
                <c:pt idx="26678">
                  <c:v>5.6435223140000002</c:v>
                </c:pt>
                <c:pt idx="26679">
                  <c:v>5.9602372050000003</c:v>
                </c:pt>
                <c:pt idx="26680">
                  <c:v>6.1922587099999999</c:v>
                </c:pt>
                <c:pt idx="26681">
                  <c:v>6.436448103</c:v>
                </c:pt>
                <c:pt idx="26682">
                  <c:v>6.577301909</c:v>
                </c:pt>
                <c:pt idx="26683">
                  <c:v>6.9228403749999998</c:v>
                </c:pt>
                <c:pt idx="26684">
                  <c:v>7.4163232150000002</c:v>
                </c:pt>
                <c:pt idx="26685">
                  <c:v>6.4636485339999998</c:v>
                </c:pt>
                <c:pt idx="26686">
                  <c:v>6.3876043539999996</c:v>
                </c:pt>
                <c:pt idx="26687">
                  <c:v>6.244082122</c:v>
                </c:pt>
                <c:pt idx="26688">
                  <c:v>6.5512268130000004</c:v>
                </c:pt>
                <c:pt idx="26689">
                  <c:v>6.8088131059999997</c:v>
                </c:pt>
                <c:pt idx="26690">
                  <c:v>7.1267623269999998</c:v>
                </c:pt>
                <c:pt idx="26691">
                  <c:v>7.236665726</c:v>
                </c:pt>
                <c:pt idx="26692">
                  <c:v>6.9205050750000003</c:v>
                </c:pt>
                <c:pt idx="26693">
                  <c:v>7.196364258</c:v>
                </c:pt>
                <c:pt idx="26694">
                  <c:v>7.7490820129999998</c:v>
                </c:pt>
                <c:pt idx="26695">
                  <c:v>8.1983341539999994</c:v>
                </c:pt>
                <c:pt idx="26696">
                  <c:v>8.6463653180000009</c:v>
                </c:pt>
                <c:pt idx="26697">
                  <c:v>9.5858291629999997</c:v>
                </c:pt>
                <c:pt idx="26698">
                  <c:v>10.45414347</c:v>
                </c:pt>
                <c:pt idx="26699">
                  <c:v>11.08386591</c:v>
                </c:pt>
                <c:pt idx="26700">
                  <c:v>11.442237690000001</c:v>
                </c:pt>
                <c:pt idx="26701">
                  <c:v>11.46769351</c:v>
                </c:pt>
                <c:pt idx="26702">
                  <c:v>11.713148350000001</c:v>
                </c:pt>
                <c:pt idx="26703">
                  <c:v>11.63245558</c:v>
                </c:pt>
                <c:pt idx="26704">
                  <c:v>11.62321931</c:v>
                </c:pt>
                <c:pt idx="26705">
                  <c:v>11.58098073</c:v>
                </c:pt>
                <c:pt idx="26706">
                  <c:v>11.58840857</c:v>
                </c:pt>
                <c:pt idx="26707">
                  <c:v>11.5291376</c:v>
                </c:pt>
                <c:pt idx="26708">
                  <c:v>11.47699532</c:v>
                </c:pt>
                <c:pt idx="26709">
                  <c:v>11.460021559999999</c:v>
                </c:pt>
                <c:pt idx="26710">
                  <c:v>11.354101610000001</c:v>
                </c:pt>
                <c:pt idx="26711">
                  <c:v>11.44569018</c:v>
                </c:pt>
                <c:pt idx="26712">
                  <c:v>11.3835821</c:v>
                </c:pt>
                <c:pt idx="26713">
                  <c:v>11.359414360000001</c:v>
                </c:pt>
                <c:pt idx="26714">
                  <c:v>10.58179511</c:v>
                </c:pt>
                <c:pt idx="26715">
                  <c:v>10.335783770000001</c:v>
                </c:pt>
                <c:pt idx="26716">
                  <c:v>9.8068584189999992</c:v>
                </c:pt>
                <c:pt idx="26717">
                  <c:v>9.8778533599999996</c:v>
                </c:pt>
                <c:pt idx="26718">
                  <c:v>9.5511279580000004</c:v>
                </c:pt>
                <c:pt idx="26719">
                  <c:v>9.3269123650000001</c:v>
                </c:pt>
                <c:pt idx="26720">
                  <c:v>9.3572821590000004</c:v>
                </c:pt>
                <c:pt idx="26721">
                  <c:v>8.9001956129999993</c:v>
                </c:pt>
                <c:pt idx="26722">
                  <c:v>7.823573337</c:v>
                </c:pt>
                <c:pt idx="26723">
                  <c:v>7.3368435429999996</c:v>
                </c:pt>
                <c:pt idx="26724">
                  <c:v>7.1630924089999999</c:v>
                </c:pt>
                <c:pt idx="26725">
                  <c:v>7.291321355</c:v>
                </c:pt>
                <c:pt idx="26726">
                  <c:v>7.8625097659999996</c:v>
                </c:pt>
                <c:pt idx="26727">
                  <c:v>8.4134829559999993</c:v>
                </c:pt>
                <c:pt idx="26728">
                  <c:v>9.1260316170000007</c:v>
                </c:pt>
                <c:pt idx="26729">
                  <c:v>9.7508199710000003</c:v>
                </c:pt>
                <c:pt idx="26730">
                  <c:v>9.4765366069999999</c:v>
                </c:pt>
                <c:pt idx="26731">
                  <c:v>9.1055903600000008</c:v>
                </c:pt>
                <c:pt idx="26732">
                  <c:v>8.9460011060000006</c:v>
                </c:pt>
                <c:pt idx="26733">
                  <c:v>8.686144616</c:v>
                </c:pt>
                <c:pt idx="26734">
                  <c:v>7.8195560860000004</c:v>
                </c:pt>
                <c:pt idx="26735">
                  <c:v>7.0630927440000004</c:v>
                </c:pt>
                <c:pt idx="26736">
                  <c:v>6.1967267179999999</c:v>
                </c:pt>
                <c:pt idx="26737">
                  <c:v>6.3010129319999999</c:v>
                </c:pt>
                <c:pt idx="26738">
                  <c:v>6.3709287049999999</c:v>
                </c:pt>
                <c:pt idx="26739">
                  <c:v>6.9796990489999997</c:v>
                </c:pt>
                <c:pt idx="26740">
                  <c:v>7.49653144</c:v>
                </c:pt>
                <c:pt idx="26741">
                  <c:v>6.3995448189999999</c:v>
                </c:pt>
                <c:pt idx="26742">
                  <c:v>5.5219008709999997</c:v>
                </c:pt>
                <c:pt idx="26743">
                  <c:v>6.0524743330000002</c:v>
                </c:pt>
                <c:pt idx="26744">
                  <c:v>6.1149697439999997</c:v>
                </c:pt>
                <c:pt idx="26745">
                  <c:v>6.2761923020000001</c:v>
                </c:pt>
                <c:pt idx="26746">
                  <c:v>6.2246260849999997</c:v>
                </c:pt>
                <c:pt idx="26747">
                  <c:v>6.2337155190000004</c:v>
                </c:pt>
                <c:pt idx="26748">
                  <c:v>6.4314274950000003</c:v>
                </c:pt>
                <c:pt idx="26749">
                  <c:v>5.7324406039999998</c:v>
                </c:pt>
                <c:pt idx="26750">
                  <c:v>5.4009479300000001</c:v>
                </c:pt>
                <c:pt idx="26751">
                  <c:v>5.5808227459999999</c:v>
                </c:pt>
                <c:pt idx="26752">
                  <c:v>5.7599197120000003</c:v>
                </c:pt>
                <c:pt idx="26753">
                  <c:v>5.7616673580000004</c:v>
                </c:pt>
                <c:pt idx="26754">
                  <c:v>5.8473565089999999</c:v>
                </c:pt>
                <c:pt idx="26755">
                  <c:v>6.137237711</c:v>
                </c:pt>
                <c:pt idx="26756">
                  <c:v>6.3004714579999996</c:v>
                </c:pt>
                <c:pt idx="26757">
                  <c:v>6.3006165410000001</c:v>
                </c:pt>
                <c:pt idx="26758">
                  <c:v>6.0845890819999999</c:v>
                </c:pt>
                <c:pt idx="26759">
                  <c:v>5.9134976689999998</c:v>
                </c:pt>
                <c:pt idx="26760">
                  <c:v>5.8897698700000003</c:v>
                </c:pt>
                <c:pt idx="26761">
                  <c:v>5.9177875560000004</c:v>
                </c:pt>
                <c:pt idx="26762">
                  <c:v>5.9310835270000002</c:v>
                </c:pt>
                <c:pt idx="26763">
                  <c:v>5.6918954529999999</c:v>
                </c:pt>
                <c:pt idx="26764">
                  <c:v>5.5428305250000003</c:v>
                </c:pt>
                <c:pt idx="26765">
                  <c:v>5.7085809420000002</c:v>
                </c:pt>
                <c:pt idx="26766">
                  <c:v>5.8401060329999996</c:v>
                </c:pt>
                <c:pt idx="26767">
                  <c:v>5.8154603619999996</c:v>
                </c:pt>
                <c:pt idx="26768">
                  <c:v>5.8464058830000001</c:v>
                </c:pt>
                <c:pt idx="26769">
                  <c:v>5.8928834720000003</c:v>
                </c:pt>
                <c:pt idx="26770">
                  <c:v>5.9218783339999996</c:v>
                </c:pt>
                <c:pt idx="26771">
                  <c:v>5.9348744419999999</c:v>
                </c:pt>
                <c:pt idx="26772">
                  <c:v>5.8602772300000003</c:v>
                </c:pt>
                <c:pt idx="26773">
                  <c:v>5.8631473859999996</c:v>
                </c:pt>
                <c:pt idx="26774">
                  <c:v>5.6921814270000004</c:v>
                </c:pt>
                <c:pt idx="26775">
                  <c:v>5.5181182289999997</c:v>
                </c:pt>
                <c:pt idx="26776">
                  <c:v>5.7022025840000001</c:v>
                </c:pt>
                <c:pt idx="26777">
                  <c:v>5.7078214430000003</c:v>
                </c:pt>
                <c:pt idx="26778">
                  <c:v>5.9101908290000003</c:v>
                </c:pt>
                <c:pt idx="26779">
                  <c:v>6.1606490799999998</c:v>
                </c:pt>
                <c:pt idx="26780">
                  <c:v>6.2430147050000002</c:v>
                </c:pt>
                <c:pt idx="26781">
                  <c:v>6.2605507219999996</c:v>
                </c:pt>
                <c:pt idx="26782">
                  <c:v>6.2521546030000001</c:v>
                </c:pt>
                <c:pt idx="26783">
                  <c:v>6.1841166100000002</c:v>
                </c:pt>
                <c:pt idx="26784">
                  <c:v>6.1442134130000001</c:v>
                </c:pt>
                <c:pt idx="26785">
                  <c:v>5.9720349769999999</c:v>
                </c:pt>
                <c:pt idx="26786">
                  <c:v>5.6765814680000002</c:v>
                </c:pt>
                <c:pt idx="26787">
                  <c:v>5.9192676620000002</c:v>
                </c:pt>
                <c:pt idx="26788">
                  <c:v>6.1870884449999997</c:v>
                </c:pt>
                <c:pt idx="26789">
                  <c:v>5.5516169250000003</c:v>
                </c:pt>
                <c:pt idx="26790">
                  <c:v>4.8637070790000001</c:v>
                </c:pt>
                <c:pt idx="26791">
                  <c:v>4.034273754</c:v>
                </c:pt>
                <c:pt idx="26792">
                  <c:v>3.5826971379999999</c:v>
                </c:pt>
                <c:pt idx="26793">
                  <c:v>6.261408876</c:v>
                </c:pt>
                <c:pt idx="26794">
                  <c:v>10.14010822</c:v>
                </c:pt>
                <c:pt idx="26795">
                  <c:v>8.7651211670000002</c:v>
                </c:pt>
                <c:pt idx="26796">
                  <c:v>7.7587386140000003</c:v>
                </c:pt>
                <c:pt idx="26797">
                  <c:v>7.9637340669999999</c:v>
                </c:pt>
                <c:pt idx="26798">
                  <c:v>8.6224058209999992</c:v>
                </c:pt>
                <c:pt idx="26799">
                  <c:v>8.3872708370000009</c:v>
                </c:pt>
                <c:pt idx="26800">
                  <c:v>8.8614281930000001</c:v>
                </c:pt>
                <c:pt idx="26801">
                  <c:v>8.7316749090000005</c:v>
                </c:pt>
                <c:pt idx="26802">
                  <c:v>8.439975252</c:v>
                </c:pt>
                <c:pt idx="26803">
                  <c:v>7.9596438269999998</c:v>
                </c:pt>
                <c:pt idx="26804">
                  <c:v>7.8617922079999998</c:v>
                </c:pt>
                <c:pt idx="26805">
                  <c:v>7.7792269340000004</c:v>
                </c:pt>
                <c:pt idx="26806">
                  <c:v>7.7568104309999999</c:v>
                </c:pt>
                <c:pt idx="26807">
                  <c:v>7.8688371300000002</c:v>
                </c:pt>
                <c:pt idx="26808">
                  <c:v>7.4886756099999996</c:v>
                </c:pt>
                <c:pt idx="26809">
                  <c:v>7.5142009229999998</c:v>
                </c:pt>
                <c:pt idx="26810">
                  <c:v>7.433374122</c:v>
                </c:pt>
                <c:pt idx="26811">
                  <c:v>7.5001304050000002</c:v>
                </c:pt>
                <c:pt idx="26812">
                  <c:v>7.3966893560000004</c:v>
                </c:pt>
                <c:pt idx="26813">
                  <c:v>7.2361142940000001</c:v>
                </c:pt>
                <c:pt idx="26814">
                  <c:v>7.1125477229999996</c:v>
                </c:pt>
                <c:pt idx="26815">
                  <c:v>6.7522425330000004</c:v>
                </c:pt>
                <c:pt idx="26816">
                  <c:v>6.7018212249999998</c:v>
                </c:pt>
                <c:pt idx="26817">
                  <c:v>6.5242581660000001</c:v>
                </c:pt>
                <c:pt idx="26818">
                  <c:v>6.1360699070000004</c:v>
                </c:pt>
                <c:pt idx="26819">
                  <c:v>6.0339646409999999</c:v>
                </c:pt>
                <c:pt idx="26820">
                  <c:v>5.9517868199999997</c:v>
                </c:pt>
                <c:pt idx="26821">
                  <c:v>5.9920779389999996</c:v>
                </c:pt>
                <c:pt idx="26822">
                  <c:v>5.8155786090000001</c:v>
                </c:pt>
                <c:pt idx="26823">
                  <c:v>5.6700630160000003</c:v>
                </c:pt>
                <c:pt idx="26824">
                  <c:v>5.5250728569999996</c:v>
                </c:pt>
                <c:pt idx="26825">
                  <c:v>5.3577118099999996</c:v>
                </c:pt>
                <c:pt idx="26826">
                  <c:v>5.392163891</c:v>
                </c:pt>
                <c:pt idx="26827">
                  <c:v>5.5767484239999998</c:v>
                </c:pt>
                <c:pt idx="26828">
                  <c:v>5.7511573770000002</c:v>
                </c:pt>
                <c:pt idx="26829">
                  <c:v>5.6206559110000001</c:v>
                </c:pt>
                <c:pt idx="26830">
                  <c:v>5.7226992360000004</c:v>
                </c:pt>
                <c:pt idx="26831">
                  <c:v>6.1267668520000003</c:v>
                </c:pt>
                <c:pt idx="26832">
                  <c:v>6.890610519</c:v>
                </c:pt>
                <c:pt idx="26833">
                  <c:v>6.8830044670000001</c:v>
                </c:pt>
                <c:pt idx="26834">
                  <c:v>6.869543577</c:v>
                </c:pt>
                <c:pt idx="26835">
                  <c:v>6.6267374830000003</c:v>
                </c:pt>
                <c:pt idx="26836">
                  <c:v>5.8098145780000001</c:v>
                </c:pt>
                <c:pt idx="26837">
                  <c:v>6.2512318819999999</c:v>
                </c:pt>
                <c:pt idx="26838">
                  <c:v>6.3539357189999999</c:v>
                </c:pt>
                <c:pt idx="26839">
                  <c:v>6.6430918940000003</c:v>
                </c:pt>
                <c:pt idx="26840">
                  <c:v>6.6517967730000001</c:v>
                </c:pt>
                <c:pt idx="26841">
                  <c:v>6.7600141130000004</c:v>
                </c:pt>
                <c:pt idx="26842">
                  <c:v>7.8161383679999998</c:v>
                </c:pt>
                <c:pt idx="26843">
                  <c:v>7.9751265140000003</c:v>
                </c:pt>
                <c:pt idx="26844">
                  <c:v>7.9385727780000002</c:v>
                </c:pt>
                <c:pt idx="26845">
                  <c:v>8.5707047579999998</c:v>
                </c:pt>
                <c:pt idx="26846">
                  <c:v>8.7303512130000005</c:v>
                </c:pt>
                <c:pt idx="26847">
                  <c:v>8.8390221530000002</c:v>
                </c:pt>
                <c:pt idx="26848">
                  <c:v>9.2982357199999992</c:v>
                </c:pt>
                <c:pt idx="26849">
                  <c:v>9.2887443469999997</c:v>
                </c:pt>
                <c:pt idx="26850">
                  <c:v>8.8335279090000007</c:v>
                </c:pt>
                <c:pt idx="26851">
                  <c:v>7.9919164169999997</c:v>
                </c:pt>
                <c:pt idx="26852">
                  <c:v>7.7437498209999998</c:v>
                </c:pt>
                <c:pt idx="26853">
                  <c:v>7.6712731229999997</c:v>
                </c:pt>
                <c:pt idx="26854">
                  <c:v>7.7782328349999998</c:v>
                </c:pt>
                <c:pt idx="26855">
                  <c:v>7.932915081</c:v>
                </c:pt>
                <c:pt idx="26856">
                  <c:v>8.4821081389999993</c:v>
                </c:pt>
                <c:pt idx="26857">
                  <c:v>8.8107590279999997</c:v>
                </c:pt>
                <c:pt idx="26858">
                  <c:v>9.0112344679999996</c:v>
                </c:pt>
                <c:pt idx="26859">
                  <c:v>8.8132559449999999</c:v>
                </c:pt>
                <c:pt idx="26860">
                  <c:v>8.5542893699999993</c:v>
                </c:pt>
                <c:pt idx="26861">
                  <c:v>7.8748981430000002</c:v>
                </c:pt>
                <c:pt idx="26862">
                  <c:v>7.7376023629999997</c:v>
                </c:pt>
                <c:pt idx="26863">
                  <c:v>8.3085426469999994</c:v>
                </c:pt>
                <c:pt idx="26864">
                  <c:v>8.940941874</c:v>
                </c:pt>
                <c:pt idx="26865">
                  <c:v>9.2907746459999991</c:v>
                </c:pt>
                <c:pt idx="26866">
                  <c:v>9.5695963539999997</c:v>
                </c:pt>
                <c:pt idx="26867">
                  <c:v>10.103962129999999</c:v>
                </c:pt>
                <c:pt idx="26868">
                  <c:v>11.22673975</c:v>
                </c:pt>
                <c:pt idx="26869">
                  <c:v>12.21934506</c:v>
                </c:pt>
                <c:pt idx="26870">
                  <c:v>12.32288443</c:v>
                </c:pt>
                <c:pt idx="26871">
                  <c:v>12.12154003</c:v>
                </c:pt>
                <c:pt idx="26872">
                  <c:v>12.120517400000001</c:v>
                </c:pt>
                <c:pt idx="26873">
                  <c:v>12.09224655</c:v>
                </c:pt>
                <c:pt idx="26874">
                  <c:v>12.17825996</c:v>
                </c:pt>
                <c:pt idx="26875">
                  <c:v>13.303806379999999</c:v>
                </c:pt>
                <c:pt idx="26876">
                  <c:v>13.65157718</c:v>
                </c:pt>
                <c:pt idx="26877">
                  <c:v>14.023195660000001</c:v>
                </c:pt>
                <c:pt idx="26878">
                  <c:v>13.60755247</c:v>
                </c:pt>
                <c:pt idx="26879">
                  <c:v>12.43594008</c:v>
                </c:pt>
                <c:pt idx="26880">
                  <c:v>11.43029582</c:v>
                </c:pt>
                <c:pt idx="26881">
                  <c:v>10.469737540000001</c:v>
                </c:pt>
                <c:pt idx="26882">
                  <c:v>10.248564010000001</c:v>
                </c:pt>
                <c:pt idx="26883">
                  <c:v>11.518454889999999</c:v>
                </c:pt>
                <c:pt idx="26884">
                  <c:v>11.27608798</c:v>
                </c:pt>
                <c:pt idx="26885">
                  <c:v>10.557757219999999</c:v>
                </c:pt>
                <c:pt idx="26886">
                  <c:v>9.5703288180000001</c:v>
                </c:pt>
                <c:pt idx="26887">
                  <c:v>8.5445859469999998</c:v>
                </c:pt>
                <c:pt idx="26888">
                  <c:v>7.2346315060000004</c:v>
                </c:pt>
                <c:pt idx="26889">
                  <c:v>5.6443155999999997</c:v>
                </c:pt>
                <c:pt idx="26890">
                  <c:v>5.1173956279999997</c:v>
                </c:pt>
                <c:pt idx="26891">
                  <c:v>4.9900016359999997</c:v>
                </c:pt>
                <c:pt idx="26892">
                  <c:v>5.4322175460000004</c:v>
                </c:pt>
                <c:pt idx="26893">
                  <c:v>6.1759637060000001</c:v>
                </c:pt>
                <c:pt idx="26894">
                  <c:v>6.5623347609999998</c:v>
                </c:pt>
                <c:pt idx="26895">
                  <c:v>6.7741621629999997</c:v>
                </c:pt>
                <c:pt idx="26896">
                  <c:v>6.8639310599999996</c:v>
                </c:pt>
                <c:pt idx="26897">
                  <c:v>7.0793016509999998</c:v>
                </c:pt>
                <c:pt idx="26898">
                  <c:v>7.1605161849999996</c:v>
                </c:pt>
                <c:pt idx="26899">
                  <c:v>7.2581528110000004</c:v>
                </c:pt>
                <c:pt idx="26900">
                  <c:v>7.5854013670000002</c:v>
                </c:pt>
                <c:pt idx="26901">
                  <c:v>10.07008716</c:v>
                </c:pt>
                <c:pt idx="26902">
                  <c:v>10.084937890000001</c:v>
                </c:pt>
                <c:pt idx="26903">
                  <c:v>7.9266974120000002</c:v>
                </c:pt>
                <c:pt idx="26904">
                  <c:v>7.0893919319999998</c:v>
                </c:pt>
                <c:pt idx="26905">
                  <c:v>6.3722571170000002</c:v>
                </c:pt>
                <c:pt idx="26906">
                  <c:v>5.9587961849999997</c:v>
                </c:pt>
                <c:pt idx="26907">
                  <c:v>5.4038186599999998</c:v>
                </c:pt>
                <c:pt idx="26908">
                  <c:v>5.2002601889999998</c:v>
                </c:pt>
                <c:pt idx="26909">
                  <c:v>5.1868823180000003</c:v>
                </c:pt>
                <c:pt idx="26910">
                  <c:v>5.1308348840000004</c:v>
                </c:pt>
                <c:pt idx="26911">
                  <c:v>5.2119148600000003</c:v>
                </c:pt>
                <c:pt idx="26912">
                  <c:v>5.3705644299999999</c:v>
                </c:pt>
                <c:pt idx="26913">
                  <c:v>5.2632380249999997</c:v>
                </c:pt>
                <c:pt idx="26914">
                  <c:v>5.2912471529999996</c:v>
                </c:pt>
                <c:pt idx="26915">
                  <c:v>5.2293081450000001</c:v>
                </c:pt>
                <c:pt idx="26916">
                  <c:v>4.9916829270000003</c:v>
                </c:pt>
                <c:pt idx="26917">
                  <c:v>4.8014417170000003</c:v>
                </c:pt>
                <c:pt idx="26918">
                  <c:v>5.2373767390000001</c:v>
                </c:pt>
                <c:pt idx="26919">
                  <c:v>4.8694030489999998</c:v>
                </c:pt>
                <c:pt idx="26920">
                  <c:v>4.6448421590000004</c:v>
                </c:pt>
                <c:pt idx="26921">
                  <c:v>4.6679190320000004</c:v>
                </c:pt>
                <c:pt idx="26922">
                  <c:v>4.7791714540000001</c:v>
                </c:pt>
                <c:pt idx="26923">
                  <c:v>5.1420071790000001</c:v>
                </c:pt>
                <c:pt idx="26924">
                  <c:v>5.277480036</c:v>
                </c:pt>
                <c:pt idx="26925">
                  <c:v>6.4074418819999996</c:v>
                </c:pt>
                <c:pt idx="26926">
                  <c:v>9.6421529780000004</c:v>
                </c:pt>
                <c:pt idx="26927">
                  <c:v>9.9580822710000003</c:v>
                </c:pt>
                <c:pt idx="26928">
                  <c:v>9.1650213209999993</c:v>
                </c:pt>
                <c:pt idx="26929">
                  <c:v>9.2101911849999993</c:v>
                </c:pt>
                <c:pt idx="26930">
                  <c:v>8.092406424</c:v>
                </c:pt>
                <c:pt idx="26931">
                  <c:v>8.1587241539999997</c:v>
                </c:pt>
                <c:pt idx="26932">
                  <c:v>8.3438377779999993</c:v>
                </c:pt>
                <c:pt idx="26933">
                  <c:v>8.3262782560000002</c:v>
                </c:pt>
                <c:pt idx="26934">
                  <c:v>8.4565587089999994</c:v>
                </c:pt>
                <c:pt idx="26935">
                  <c:v>8.5313165390000005</c:v>
                </c:pt>
                <c:pt idx="26936">
                  <c:v>8.5295577649999998</c:v>
                </c:pt>
                <c:pt idx="26937">
                  <c:v>8.7499215530000001</c:v>
                </c:pt>
                <c:pt idx="26938">
                  <c:v>9.6787960329999994</c:v>
                </c:pt>
                <c:pt idx="26939">
                  <c:v>11.17193952</c:v>
                </c:pt>
                <c:pt idx="26940">
                  <c:v>11.713637309999999</c:v>
                </c:pt>
                <c:pt idx="26941">
                  <c:v>11.73147322</c:v>
                </c:pt>
                <c:pt idx="26942">
                  <c:v>11.47865275</c:v>
                </c:pt>
                <c:pt idx="26943">
                  <c:v>11.111375499999999</c:v>
                </c:pt>
                <c:pt idx="26944">
                  <c:v>10.80157496</c:v>
                </c:pt>
                <c:pt idx="26945">
                  <c:v>10.49822116</c:v>
                </c:pt>
                <c:pt idx="26946">
                  <c:v>9.7535450420000007</c:v>
                </c:pt>
                <c:pt idx="26947">
                  <c:v>9.2825818820000006</c:v>
                </c:pt>
                <c:pt idx="26948">
                  <c:v>9.3068288680000002</c:v>
                </c:pt>
                <c:pt idx="26949">
                  <c:v>9.0525815279999993</c:v>
                </c:pt>
                <c:pt idx="26950">
                  <c:v>8.6585749570000008</c:v>
                </c:pt>
                <c:pt idx="26951">
                  <c:v>8.2942117930000006</c:v>
                </c:pt>
                <c:pt idx="26952">
                  <c:v>7.8738250169999997</c:v>
                </c:pt>
                <c:pt idx="26953">
                  <c:v>7.7557330489999998</c:v>
                </c:pt>
                <c:pt idx="26954">
                  <c:v>7.9599661749999999</c:v>
                </c:pt>
                <c:pt idx="26955">
                  <c:v>8.0763209150000002</c:v>
                </c:pt>
                <c:pt idx="26956">
                  <c:v>9.0334689410000006</c:v>
                </c:pt>
                <c:pt idx="26957">
                  <c:v>7.5346319350000002</c:v>
                </c:pt>
                <c:pt idx="26958">
                  <c:v>7.1357604050000001</c:v>
                </c:pt>
                <c:pt idx="26959">
                  <c:v>6.9483425460000001</c:v>
                </c:pt>
                <c:pt idx="26960">
                  <c:v>6.7881728270000004</c:v>
                </c:pt>
                <c:pt idx="26961">
                  <c:v>6.4732768299999996</c:v>
                </c:pt>
                <c:pt idx="26962">
                  <c:v>6.2274774620000004</c:v>
                </c:pt>
                <c:pt idx="26963">
                  <c:v>6.0922053209999998</c:v>
                </c:pt>
                <c:pt idx="26964">
                  <c:v>6.0905030590000004</c:v>
                </c:pt>
                <c:pt idx="26965">
                  <c:v>5.9939413100000003</c:v>
                </c:pt>
                <c:pt idx="26966">
                  <c:v>5.8799729740000002</c:v>
                </c:pt>
                <c:pt idx="26967">
                  <c:v>5.8791658199999999</c:v>
                </c:pt>
                <c:pt idx="26968">
                  <c:v>5.8360354499999998</c:v>
                </c:pt>
                <c:pt idx="26969">
                  <c:v>5.784730572</c:v>
                </c:pt>
                <c:pt idx="26970">
                  <c:v>5.8323523140000004</c:v>
                </c:pt>
                <c:pt idx="26971">
                  <c:v>5.9828574779999997</c:v>
                </c:pt>
                <c:pt idx="26972">
                  <c:v>6.0818562250000001</c:v>
                </c:pt>
                <c:pt idx="26973">
                  <c:v>6.183674517</c:v>
                </c:pt>
                <c:pt idx="26974">
                  <c:v>6.5917909049999999</c:v>
                </c:pt>
                <c:pt idx="26975">
                  <c:v>6.8111387490000004</c:v>
                </c:pt>
                <c:pt idx="26976">
                  <c:v>7.0523303310000003</c:v>
                </c:pt>
                <c:pt idx="26977">
                  <c:v>7.4673305589999996</c:v>
                </c:pt>
                <c:pt idx="26978">
                  <c:v>7.5998768009999997</c:v>
                </c:pt>
                <c:pt idx="26979">
                  <c:v>7.876731897</c:v>
                </c:pt>
                <c:pt idx="26980">
                  <c:v>8.4406220790000006</c:v>
                </c:pt>
                <c:pt idx="26981">
                  <c:v>9.0760358149999991</c:v>
                </c:pt>
                <c:pt idx="26982">
                  <c:v>9.5335374060000007</c:v>
                </c:pt>
                <c:pt idx="26983">
                  <c:v>10.239203590000001</c:v>
                </c:pt>
                <c:pt idx="26984">
                  <c:v>10.833177709999999</c:v>
                </c:pt>
                <c:pt idx="26985">
                  <c:v>11.22294241</c:v>
                </c:pt>
                <c:pt idx="26986">
                  <c:v>10.364927079999999</c:v>
                </c:pt>
                <c:pt idx="26987">
                  <c:v>9.5169115830000006</c:v>
                </c:pt>
                <c:pt idx="26988">
                  <c:v>10.915942360000001</c:v>
                </c:pt>
                <c:pt idx="26989">
                  <c:v>11.50779709</c:v>
                </c:pt>
                <c:pt idx="26990">
                  <c:v>11.78137284</c:v>
                </c:pt>
                <c:pt idx="26991">
                  <c:v>11.83523263</c:v>
                </c:pt>
                <c:pt idx="26992">
                  <c:v>11.91887213</c:v>
                </c:pt>
                <c:pt idx="26993">
                  <c:v>11.882132329999999</c:v>
                </c:pt>
                <c:pt idx="26994">
                  <c:v>11.871928909999999</c:v>
                </c:pt>
                <c:pt idx="26995">
                  <c:v>11.83775425</c:v>
                </c:pt>
                <c:pt idx="26996">
                  <c:v>11.81290085</c:v>
                </c:pt>
                <c:pt idx="26997">
                  <c:v>11.681113249999999</c:v>
                </c:pt>
                <c:pt idx="26998">
                  <c:v>11.130487860000001</c:v>
                </c:pt>
                <c:pt idx="26999">
                  <c:v>11.027547849999999</c:v>
                </c:pt>
                <c:pt idx="27000">
                  <c:v>10.957134379999999</c:v>
                </c:pt>
                <c:pt idx="27001">
                  <c:v>11.01949186</c:v>
                </c:pt>
                <c:pt idx="27002">
                  <c:v>11.102853339999999</c:v>
                </c:pt>
                <c:pt idx="27003">
                  <c:v>11.09082641</c:v>
                </c:pt>
                <c:pt idx="27004">
                  <c:v>11.14816093</c:v>
                </c:pt>
                <c:pt idx="27005">
                  <c:v>11.24014635</c:v>
                </c:pt>
                <c:pt idx="27006">
                  <c:v>11.37929316</c:v>
                </c:pt>
                <c:pt idx="27007">
                  <c:v>11.425829</c:v>
                </c:pt>
                <c:pt idx="27008">
                  <c:v>11.265782229999999</c:v>
                </c:pt>
                <c:pt idx="27009">
                  <c:v>11.1745482</c:v>
                </c:pt>
                <c:pt idx="27010">
                  <c:v>11.028282770000001</c:v>
                </c:pt>
                <c:pt idx="27011">
                  <c:v>11.15093107</c:v>
                </c:pt>
                <c:pt idx="27012">
                  <c:v>10.99414258</c:v>
                </c:pt>
                <c:pt idx="27013">
                  <c:v>10.68581447</c:v>
                </c:pt>
                <c:pt idx="27014">
                  <c:v>10.47019279</c:v>
                </c:pt>
                <c:pt idx="27015">
                  <c:v>10.24647371</c:v>
                </c:pt>
                <c:pt idx="27016">
                  <c:v>10.05748915</c:v>
                </c:pt>
                <c:pt idx="27017">
                  <c:v>10.34499477</c:v>
                </c:pt>
                <c:pt idx="27018">
                  <c:v>10.18228611</c:v>
                </c:pt>
                <c:pt idx="27019">
                  <c:v>10.43651829</c:v>
                </c:pt>
                <c:pt idx="27020">
                  <c:v>10.60895816</c:v>
                </c:pt>
                <c:pt idx="27021">
                  <c:v>9.8879720389999992</c:v>
                </c:pt>
                <c:pt idx="27022">
                  <c:v>9.4686998160000009</c:v>
                </c:pt>
                <c:pt idx="27023">
                  <c:v>8.5399618099999994</c:v>
                </c:pt>
                <c:pt idx="27024">
                  <c:v>7.8499866330000003</c:v>
                </c:pt>
                <c:pt idx="27025">
                  <c:v>7.5294200040000003</c:v>
                </c:pt>
                <c:pt idx="27026">
                  <c:v>7.4930244540000004</c:v>
                </c:pt>
                <c:pt idx="27027">
                  <c:v>7.6652464480000004</c:v>
                </c:pt>
                <c:pt idx="27028">
                  <c:v>7.531203938</c:v>
                </c:pt>
                <c:pt idx="27029">
                  <c:v>7.5328313180000004</c:v>
                </c:pt>
                <c:pt idx="27030">
                  <c:v>7.459993162</c:v>
                </c:pt>
                <c:pt idx="27031">
                  <c:v>6.7173163430000002</c:v>
                </c:pt>
                <c:pt idx="27032">
                  <c:v>6.8521930180000004</c:v>
                </c:pt>
                <c:pt idx="27033">
                  <c:v>6.6781563439999996</c:v>
                </c:pt>
                <c:pt idx="27034">
                  <c:v>7.0894553360000003</c:v>
                </c:pt>
                <c:pt idx="27035">
                  <c:v>7.245270616</c:v>
                </c:pt>
                <c:pt idx="27036">
                  <c:v>7.0846187379999996</c:v>
                </c:pt>
                <c:pt idx="27037">
                  <c:v>7.9618558740000003</c:v>
                </c:pt>
                <c:pt idx="27038">
                  <c:v>8.7878566219999996</c:v>
                </c:pt>
                <c:pt idx="27039">
                  <c:v>8.6065404470000004</c:v>
                </c:pt>
                <c:pt idx="27040">
                  <c:v>8.3306466080000003</c:v>
                </c:pt>
                <c:pt idx="27041">
                  <c:v>8.4492919850000003</c:v>
                </c:pt>
                <c:pt idx="27042">
                  <c:v>8.4094513840000005</c:v>
                </c:pt>
                <c:pt idx="27043">
                  <c:v>7.8073562040000004</c:v>
                </c:pt>
                <c:pt idx="27044">
                  <c:v>7.0645454340000002</c:v>
                </c:pt>
                <c:pt idx="27045">
                  <c:v>6.7805325109999997</c:v>
                </c:pt>
                <c:pt idx="27046">
                  <c:v>6.56390911</c:v>
                </c:pt>
                <c:pt idx="27047">
                  <c:v>6.4291859640000002</c:v>
                </c:pt>
                <c:pt idx="27048">
                  <c:v>6.2476612149999999</c:v>
                </c:pt>
                <c:pt idx="27049">
                  <c:v>6.0345234569999997</c:v>
                </c:pt>
                <c:pt idx="27050">
                  <c:v>6.0956285269999997</c:v>
                </c:pt>
                <c:pt idx="27051">
                  <c:v>6.1661913940000002</c:v>
                </c:pt>
                <c:pt idx="27052">
                  <c:v>6.2018996250000002</c:v>
                </c:pt>
                <c:pt idx="27053">
                  <c:v>6.1942744120000004</c:v>
                </c:pt>
                <c:pt idx="27054">
                  <c:v>6.2449401739999999</c:v>
                </c:pt>
                <c:pt idx="27055">
                  <c:v>6.2868176089999999</c:v>
                </c:pt>
                <c:pt idx="27056">
                  <c:v>6.292275343</c:v>
                </c:pt>
                <c:pt idx="27057">
                  <c:v>6.3142334330000001</c:v>
                </c:pt>
                <c:pt idx="27058">
                  <c:v>6.4504456020000003</c:v>
                </c:pt>
                <c:pt idx="27059">
                  <c:v>6.532112111</c:v>
                </c:pt>
                <c:pt idx="27060">
                  <c:v>6.7171982469999998</c:v>
                </c:pt>
                <c:pt idx="27061">
                  <c:v>6.6494156379999998</c:v>
                </c:pt>
                <c:pt idx="27062">
                  <c:v>6.6554376550000001</c:v>
                </c:pt>
                <c:pt idx="27063">
                  <c:v>6.6866461859999999</c:v>
                </c:pt>
                <c:pt idx="27064">
                  <c:v>6.6248266520000003</c:v>
                </c:pt>
                <c:pt idx="27065">
                  <c:v>6.7412880189999997</c:v>
                </c:pt>
                <c:pt idx="27066">
                  <c:v>6.9019204570000001</c:v>
                </c:pt>
                <c:pt idx="27067">
                  <c:v>6.9094568589999996</c:v>
                </c:pt>
                <c:pt idx="27068">
                  <c:v>7.117731783</c:v>
                </c:pt>
                <c:pt idx="27069">
                  <c:v>7.3860483119999998</c:v>
                </c:pt>
                <c:pt idx="27070">
                  <c:v>7.8541380460000001</c:v>
                </c:pt>
                <c:pt idx="27071">
                  <c:v>7.5895156400000001</c:v>
                </c:pt>
                <c:pt idx="27072">
                  <c:v>7.4720029119999998</c:v>
                </c:pt>
                <c:pt idx="27073">
                  <c:v>6.649459695</c:v>
                </c:pt>
                <c:pt idx="27074">
                  <c:v>6.0454622029999996</c:v>
                </c:pt>
                <c:pt idx="27075">
                  <c:v>5.8584956769999996</c:v>
                </c:pt>
                <c:pt idx="27076">
                  <c:v>5.8246958380000002</c:v>
                </c:pt>
                <c:pt idx="27077">
                  <c:v>6.3653217560000002</c:v>
                </c:pt>
                <c:pt idx="27078">
                  <c:v>6.3694020709999997</c:v>
                </c:pt>
                <c:pt idx="27079">
                  <c:v>5.5760231339999997</c:v>
                </c:pt>
                <c:pt idx="27080">
                  <c:v>5.5211740489999999</c:v>
                </c:pt>
                <c:pt idx="27081">
                  <c:v>5.0288212259999998</c:v>
                </c:pt>
                <c:pt idx="27082">
                  <c:v>4.8459207449999999</c:v>
                </c:pt>
                <c:pt idx="27083">
                  <c:v>6.8119829779999996</c:v>
                </c:pt>
                <c:pt idx="27084">
                  <c:v>6.3221448459999996</c:v>
                </c:pt>
                <c:pt idx="27085">
                  <c:v>5.8055254459999999</c:v>
                </c:pt>
                <c:pt idx="27086">
                  <c:v>5.6945623039999997</c:v>
                </c:pt>
                <c:pt idx="27087">
                  <c:v>6.4870729650000003</c:v>
                </c:pt>
                <c:pt idx="27088">
                  <c:v>6.1584704410000004</c:v>
                </c:pt>
                <c:pt idx="27089">
                  <c:v>5.5933572580000002</c:v>
                </c:pt>
                <c:pt idx="27090">
                  <c:v>5.3460012409999997</c:v>
                </c:pt>
                <c:pt idx="27091">
                  <c:v>6.0521399369999997</c:v>
                </c:pt>
                <c:pt idx="27092">
                  <c:v>7.4888813049999996</c:v>
                </c:pt>
                <c:pt idx="27093">
                  <c:v>8.043606917</c:v>
                </c:pt>
                <c:pt idx="27094">
                  <c:v>8.67337384</c:v>
                </c:pt>
                <c:pt idx="27095">
                  <c:v>8.8743397099999992</c:v>
                </c:pt>
                <c:pt idx="27096">
                  <c:v>8.9425233500000001</c:v>
                </c:pt>
                <c:pt idx="27097">
                  <c:v>8.9893398330000007</c:v>
                </c:pt>
                <c:pt idx="27098">
                  <c:v>9.0483979629999993</c:v>
                </c:pt>
                <c:pt idx="27099">
                  <c:v>9.3956620480000002</c:v>
                </c:pt>
                <c:pt idx="27100">
                  <c:v>9.4425886989999999</c:v>
                </c:pt>
                <c:pt idx="27101">
                  <c:v>9.228632803</c:v>
                </c:pt>
                <c:pt idx="27102">
                  <c:v>9.1321013390000001</c:v>
                </c:pt>
                <c:pt idx="27103">
                  <c:v>8.8368140079999993</c:v>
                </c:pt>
                <c:pt idx="27104">
                  <c:v>9.2858531360000001</c:v>
                </c:pt>
                <c:pt idx="27105">
                  <c:v>8.6814566810000002</c:v>
                </c:pt>
                <c:pt idx="27106">
                  <c:v>8.7932444269999994</c:v>
                </c:pt>
                <c:pt idx="27107">
                  <c:v>8.4251005150000005</c:v>
                </c:pt>
                <c:pt idx="27108">
                  <c:v>8.6058521819999996</c:v>
                </c:pt>
                <c:pt idx="27109">
                  <c:v>8.6867289769999996</c:v>
                </c:pt>
                <c:pt idx="27110">
                  <c:v>8.5716682950000003</c:v>
                </c:pt>
                <c:pt idx="27111">
                  <c:v>8.5079852880000004</c:v>
                </c:pt>
                <c:pt idx="27112">
                  <c:v>8.5807839000000001</c:v>
                </c:pt>
                <c:pt idx="27113">
                  <c:v>8.6295582569999993</c:v>
                </c:pt>
                <c:pt idx="27114">
                  <c:v>8.7978452019999995</c:v>
                </c:pt>
                <c:pt idx="27115">
                  <c:v>8.9971816199999992</c:v>
                </c:pt>
                <c:pt idx="27116">
                  <c:v>8.9412768840000005</c:v>
                </c:pt>
                <c:pt idx="27117">
                  <c:v>8.0643633309999991</c:v>
                </c:pt>
                <c:pt idx="27118">
                  <c:v>6.8531498360000001</c:v>
                </c:pt>
                <c:pt idx="27119">
                  <c:v>6.5590193240000003</c:v>
                </c:pt>
                <c:pt idx="27120">
                  <c:v>6.0345785139999997</c:v>
                </c:pt>
                <c:pt idx="27121">
                  <c:v>5.6979624500000003</c:v>
                </c:pt>
                <c:pt idx="27122">
                  <c:v>5.6041104720000003</c:v>
                </c:pt>
                <c:pt idx="27123">
                  <c:v>5.8550985669999998</c:v>
                </c:pt>
                <c:pt idx="27124">
                  <c:v>5.7960465650000002</c:v>
                </c:pt>
                <c:pt idx="27125">
                  <c:v>5.6416790050000003</c:v>
                </c:pt>
                <c:pt idx="27126">
                  <c:v>5.4117530159999996</c:v>
                </c:pt>
                <c:pt idx="27127">
                  <c:v>5.3315040490000003</c:v>
                </c:pt>
                <c:pt idx="27128">
                  <c:v>5.2991048940000001</c:v>
                </c:pt>
                <c:pt idx="27129">
                  <c:v>5.2858768080000003</c:v>
                </c:pt>
                <c:pt idx="27130">
                  <c:v>5.2078097830000001</c:v>
                </c:pt>
                <c:pt idx="27131">
                  <c:v>5.2075780290000004</c:v>
                </c:pt>
                <c:pt idx="27132">
                  <c:v>5.0700168699999999</c:v>
                </c:pt>
                <c:pt idx="27133">
                  <c:v>5.0859719439999997</c:v>
                </c:pt>
                <c:pt idx="27134">
                  <c:v>5.931177184</c:v>
                </c:pt>
                <c:pt idx="27135">
                  <c:v>6.584667456</c:v>
                </c:pt>
                <c:pt idx="27136">
                  <c:v>6.6456552719999999</c:v>
                </c:pt>
                <c:pt idx="27137">
                  <c:v>6.8079886639999998</c:v>
                </c:pt>
                <c:pt idx="27138">
                  <c:v>6.8827021000000004</c:v>
                </c:pt>
                <c:pt idx="27139">
                  <c:v>7.4403818380000004</c:v>
                </c:pt>
                <c:pt idx="27140">
                  <c:v>7.6942829740000001</c:v>
                </c:pt>
                <c:pt idx="27141">
                  <c:v>6.7910899840000001</c:v>
                </c:pt>
                <c:pt idx="27142">
                  <c:v>6.5778948179999999</c:v>
                </c:pt>
                <c:pt idx="27143">
                  <c:v>6.2389904039999999</c:v>
                </c:pt>
                <c:pt idx="27144">
                  <c:v>5.835142598</c:v>
                </c:pt>
                <c:pt idx="27145">
                  <c:v>5.8212717530000004</c:v>
                </c:pt>
                <c:pt idx="27146">
                  <c:v>6.0256608250000001</c:v>
                </c:pt>
                <c:pt idx="27147">
                  <c:v>6.4466878430000003</c:v>
                </c:pt>
                <c:pt idx="27148">
                  <c:v>6.7786098900000002</c:v>
                </c:pt>
                <c:pt idx="27149">
                  <c:v>6.8121279509999999</c:v>
                </c:pt>
                <c:pt idx="27150">
                  <c:v>6.853474114</c:v>
                </c:pt>
                <c:pt idx="27151">
                  <c:v>6.5435203619999998</c:v>
                </c:pt>
                <c:pt idx="27152">
                  <c:v>6.302885947</c:v>
                </c:pt>
                <c:pt idx="27153">
                  <c:v>5.9705454080000004</c:v>
                </c:pt>
                <c:pt idx="27154">
                  <c:v>5.7337274349999996</c:v>
                </c:pt>
                <c:pt idx="27155">
                  <c:v>5.444191966</c:v>
                </c:pt>
                <c:pt idx="27156">
                  <c:v>5.3166951979999997</c:v>
                </c:pt>
                <c:pt idx="27157">
                  <c:v>5.1850634339999999</c:v>
                </c:pt>
                <c:pt idx="27158">
                  <c:v>5.0223319750000002</c:v>
                </c:pt>
                <c:pt idx="27159">
                  <c:v>4.8431054290000004</c:v>
                </c:pt>
                <c:pt idx="27160">
                  <c:v>4.6666481470000001</c:v>
                </c:pt>
                <c:pt idx="27161">
                  <c:v>4.5702677170000001</c:v>
                </c:pt>
                <c:pt idx="27162">
                  <c:v>4.5844139520000002</c:v>
                </c:pt>
                <c:pt idx="27163">
                  <c:v>4.9350277939999998</c:v>
                </c:pt>
                <c:pt idx="27164">
                  <c:v>5.4254348139999999</c:v>
                </c:pt>
                <c:pt idx="27165">
                  <c:v>5.0091287160000002</c:v>
                </c:pt>
                <c:pt idx="27166">
                  <c:v>4.7298400899999997</c:v>
                </c:pt>
                <c:pt idx="27167">
                  <c:v>4.7266500560000004</c:v>
                </c:pt>
                <c:pt idx="27168">
                  <c:v>4.9145575460000002</c:v>
                </c:pt>
                <c:pt idx="27169">
                  <c:v>4.8844499849999998</c:v>
                </c:pt>
                <c:pt idx="27170">
                  <c:v>4.9195454170000001</c:v>
                </c:pt>
                <c:pt idx="27171">
                  <c:v>5.0786491920000003</c:v>
                </c:pt>
                <c:pt idx="27172">
                  <c:v>5.2616074560000001</c:v>
                </c:pt>
                <c:pt idx="27173">
                  <c:v>5.5062100540000003</c:v>
                </c:pt>
                <c:pt idx="27174">
                  <c:v>5.5840712870000004</c:v>
                </c:pt>
                <c:pt idx="27175">
                  <c:v>5.8533983999999997</c:v>
                </c:pt>
                <c:pt idx="27176">
                  <c:v>6.0989145300000001</c:v>
                </c:pt>
                <c:pt idx="27177">
                  <c:v>6.1987923010000001</c:v>
                </c:pt>
                <c:pt idx="27178">
                  <c:v>6.303630976</c:v>
                </c:pt>
                <c:pt idx="27179">
                  <c:v>6.3264813029999996</c:v>
                </c:pt>
                <c:pt idx="27180">
                  <c:v>6.2897841640000003</c:v>
                </c:pt>
                <c:pt idx="27181">
                  <c:v>6.3765534730000004</c:v>
                </c:pt>
                <c:pt idx="27182">
                  <c:v>6.776228143</c:v>
                </c:pt>
                <c:pt idx="27183">
                  <c:v>7.1584190230000004</c:v>
                </c:pt>
                <c:pt idx="27184">
                  <c:v>7.0198923950000003</c:v>
                </c:pt>
                <c:pt idx="27185">
                  <c:v>6.7145002070000004</c:v>
                </c:pt>
                <c:pt idx="27186">
                  <c:v>6.5795012960000001</c:v>
                </c:pt>
                <c:pt idx="27187">
                  <c:v>6.2314577240000002</c:v>
                </c:pt>
                <c:pt idx="27188">
                  <c:v>6.2516988900000001</c:v>
                </c:pt>
                <c:pt idx="27189">
                  <c:v>5.9070081930000002</c:v>
                </c:pt>
                <c:pt idx="27190">
                  <c:v>5.5978115080000004</c:v>
                </c:pt>
                <c:pt idx="27191">
                  <c:v>5.6128703250000003</c:v>
                </c:pt>
                <c:pt idx="27192">
                  <c:v>5.7246530609999997</c:v>
                </c:pt>
                <c:pt idx="27193">
                  <c:v>5.8781391789999997</c:v>
                </c:pt>
                <c:pt idx="27194">
                  <c:v>5.9701519310000002</c:v>
                </c:pt>
                <c:pt idx="27195">
                  <c:v>5.823451285</c:v>
                </c:pt>
                <c:pt idx="27196">
                  <c:v>5.6782873379999996</c:v>
                </c:pt>
                <c:pt idx="27197">
                  <c:v>5.654904911</c:v>
                </c:pt>
                <c:pt idx="27198">
                  <c:v>5.6333415919999998</c:v>
                </c:pt>
                <c:pt idx="27199">
                  <c:v>5.4694914399999996</c:v>
                </c:pt>
                <c:pt idx="27200">
                  <c:v>5.5726116279999998</c:v>
                </c:pt>
                <c:pt idx="27201">
                  <c:v>5.5475056199999999</c:v>
                </c:pt>
                <c:pt idx="27202">
                  <c:v>5.592551834</c:v>
                </c:pt>
                <c:pt idx="27203">
                  <c:v>5.4876769190000001</c:v>
                </c:pt>
                <c:pt idx="27204">
                  <c:v>5.4062101340000002</c:v>
                </c:pt>
                <c:pt idx="27205">
                  <c:v>5.5229422130000003</c:v>
                </c:pt>
                <c:pt idx="27206">
                  <c:v>5.4885083860000003</c:v>
                </c:pt>
                <c:pt idx="27207">
                  <c:v>5.4991457940000004</c:v>
                </c:pt>
                <c:pt idx="27208">
                  <c:v>5.5644780110000003</c:v>
                </c:pt>
                <c:pt idx="27209">
                  <c:v>5.4883633410000003</c:v>
                </c:pt>
                <c:pt idx="27210">
                  <c:v>5.5587693700000003</c:v>
                </c:pt>
                <c:pt idx="27211">
                  <c:v>6.2080455920000004</c:v>
                </c:pt>
                <c:pt idx="27212">
                  <c:v>7.3160435980000003</c:v>
                </c:pt>
                <c:pt idx="27213">
                  <c:v>7.5777888879999997</c:v>
                </c:pt>
                <c:pt idx="27214">
                  <c:v>7.941209368</c:v>
                </c:pt>
                <c:pt idx="27215">
                  <c:v>8.3517234219999992</c:v>
                </c:pt>
                <c:pt idx="27216">
                  <c:v>8.0965494860000007</c:v>
                </c:pt>
                <c:pt idx="27217">
                  <c:v>6.7774475269999996</c:v>
                </c:pt>
                <c:pt idx="27218">
                  <c:v>7.1609402199999996</c:v>
                </c:pt>
                <c:pt idx="27219">
                  <c:v>7.9504709379999996</c:v>
                </c:pt>
                <c:pt idx="27220">
                  <c:v>7.985949293</c:v>
                </c:pt>
                <c:pt idx="27221">
                  <c:v>7.6199445260000003</c:v>
                </c:pt>
                <c:pt idx="27222">
                  <c:v>7.4287992850000002</c:v>
                </c:pt>
                <c:pt idx="27223">
                  <c:v>7.6368451259999999</c:v>
                </c:pt>
                <c:pt idx="27224">
                  <c:v>7.4747518619999997</c:v>
                </c:pt>
                <c:pt idx="27225">
                  <c:v>7.3655070780000003</c:v>
                </c:pt>
                <c:pt idx="27226">
                  <c:v>6.4992235550000004</c:v>
                </c:pt>
                <c:pt idx="27227">
                  <c:v>5.8798874569999997</c:v>
                </c:pt>
                <c:pt idx="27228">
                  <c:v>6.9378753250000003</c:v>
                </c:pt>
                <c:pt idx="27229">
                  <c:v>8.2399511610000005</c:v>
                </c:pt>
                <c:pt idx="27230">
                  <c:v>8.7312359780000008</c:v>
                </c:pt>
                <c:pt idx="27231">
                  <c:v>9.9903724839999999</c:v>
                </c:pt>
                <c:pt idx="27232">
                  <c:v>10.826057430000001</c:v>
                </c:pt>
                <c:pt idx="27233">
                  <c:v>10.58234174</c:v>
                </c:pt>
                <c:pt idx="27234">
                  <c:v>10.09007461</c:v>
                </c:pt>
                <c:pt idx="27235">
                  <c:v>9.9378071059999993</c:v>
                </c:pt>
                <c:pt idx="27236">
                  <c:v>10.164156719999999</c:v>
                </c:pt>
                <c:pt idx="27237">
                  <c:v>9.7256460100000002</c:v>
                </c:pt>
                <c:pt idx="27238">
                  <c:v>9.0193850070000003</c:v>
                </c:pt>
                <c:pt idx="27239">
                  <c:v>7.7532390720000004</c:v>
                </c:pt>
                <c:pt idx="27240">
                  <c:v>6.3858648520000001</c:v>
                </c:pt>
                <c:pt idx="27241">
                  <c:v>5.9448407300000001</c:v>
                </c:pt>
                <c:pt idx="27242">
                  <c:v>4.8562294120000002</c:v>
                </c:pt>
                <c:pt idx="27243">
                  <c:v>4.6635087080000002</c:v>
                </c:pt>
                <c:pt idx="27244">
                  <c:v>5.3685349880000004</c:v>
                </c:pt>
                <c:pt idx="27245">
                  <c:v>4.3704827540000002</c:v>
                </c:pt>
                <c:pt idx="27246">
                  <c:v>4.2615294749999997</c:v>
                </c:pt>
                <c:pt idx="27247">
                  <c:v>5.0773538550000001</c:v>
                </c:pt>
                <c:pt idx="27248">
                  <c:v>4.8105474209999999</c:v>
                </c:pt>
                <c:pt idx="27249">
                  <c:v>6.2338190640000004</c:v>
                </c:pt>
                <c:pt idx="27250">
                  <c:v>7.2545389719999998</c:v>
                </c:pt>
                <c:pt idx="27251">
                  <c:v>6.9071519329999997</c:v>
                </c:pt>
                <c:pt idx="27252">
                  <c:v>5.2003963259999999</c:v>
                </c:pt>
                <c:pt idx="27253">
                  <c:v>4.9902799059999996</c:v>
                </c:pt>
                <c:pt idx="27254">
                  <c:v>6.5930068180000001</c:v>
                </c:pt>
                <c:pt idx="27255">
                  <c:v>6.0221008380000001</c:v>
                </c:pt>
                <c:pt idx="27256">
                  <c:v>5.6482840540000003</c:v>
                </c:pt>
                <c:pt idx="27257">
                  <c:v>5.784173343</c:v>
                </c:pt>
                <c:pt idx="27258">
                  <c:v>5.3621096049999997</c:v>
                </c:pt>
                <c:pt idx="27259">
                  <c:v>5.4700598649999996</c:v>
                </c:pt>
                <c:pt idx="27260">
                  <c:v>5.9365036509999998</c:v>
                </c:pt>
                <c:pt idx="27261">
                  <c:v>7.0994922530000002</c:v>
                </c:pt>
                <c:pt idx="27262">
                  <c:v>6.5168450670000002</c:v>
                </c:pt>
                <c:pt idx="27263">
                  <c:v>5.5373322140000001</c:v>
                </c:pt>
                <c:pt idx="27264">
                  <c:v>4.9668374159999997</c:v>
                </c:pt>
                <c:pt idx="27265">
                  <c:v>4.6133824929999996</c:v>
                </c:pt>
                <c:pt idx="27266">
                  <c:v>4.1998813549999996</c:v>
                </c:pt>
                <c:pt idx="27267">
                  <c:v>3.6622851679999999</c:v>
                </c:pt>
                <c:pt idx="27268">
                  <c:v>3.463589823</c:v>
                </c:pt>
                <c:pt idx="27269">
                  <c:v>3.147662822</c:v>
                </c:pt>
                <c:pt idx="27270">
                  <c:v>3.2479785290000001</c:v>
                </c:pt>
                <c:pt idx="27271">
                  <c:v>3.4919059410000002</c:v>
                </c:pt>
                <c:pt idx="27272">
                  <c:v>3.6372114299999998</c:v>
                </c:pt>
                <c:pt idx="27273">
                  <c:v>4.1216584530000002</c:v>
                </c:pt>
                <c:pt idx="27274">
                  <c:v>4.7237551250000003</c:v>
                </c:pt>
                <c:pt idx="27275">
                  <c:v>4.9149899159999997</c:v>
                </c:pt>
                <c:pt idx="27276">
                  <c:v>4.913904252</c:v>
                </c:pt>
                <c:pt idx="27277">
                  <c:v>5.2652477879999999</c:v>
                </c:pt>
                <c:pt idx="27278">
                  <c:v>5.3225519239999999</c:v>
                </c:pt>
                <c:pt idx="27279">
                  <c:v>4.5993787150000003</c:v>
                </c:pt>
                <c:pt idx="27280">
                  <c:v>4.1303777659999996</c:v>
                </c:pt>
                <c:pt idx="27281">
                  <c:v>4.0515496149999999</c:v>
                </c:pt>
                <c:pt idx="27282">
                  <c:v>4.1620342089999998</c:v>
                </c:pt>
                <c:pt idx="27283">
                  <c:v>4.4271761510000003</c:v>
                </c:pt>
                <c:pt idx="27284">
                  <c:v>4.8523552670000001</c:v>
                </c:pt>
                <c:pt idx="27285">
                  <c:v>5.136054262</c:v>
                </c:pt>
                <c:pt idx="27286">
                  <c:v>5.2531529739999998</c:v>
                </c:pt>
                <c:pt idx="27287">
                  <c:v>5.4058638749999997</c:v>
                </c:pt>
                <c:pt idx="27288">
                  <c:v>5.3810093229999998</c:v>
                </c:pt>
                <c:pt idx="27289">
                  <c:v>5.2626466079999998</c:v>
                </c:pt>
                <c:pt idx="27290">
                  <c:v>5.3729498759999998</c:v>
                </c:pt>
                <c:pt idx="27291">
                  <c:v>5.243184673</c:v>
                </c:pt>
                <c:pt idx="27292">
                  <c:v>5.2612574719999996</c:v>
                </c:pt>
                <c:pt idx="27293">
                  <c:v>5.2843670429999996</c:v>
                </c:pt>
                <c:pt idx="27294">
                  <c:v>5.1791741709999997</c:v>
                </c:pt>
                <c:pt idx="27295">
                  <c:v>5.1174381909999997</c:v>
                </c:pt>
                <c:pt idx="27296">
                  <c:v>5.2542061770000004</c:v>
                </c:pt>
                <c:pt idx="27297">
                  <c:v>5.1806781959999997</c:v>
                </c:pt>
                <c:pt idx="27298">
                  <c:v>5.2778443240000001</c:v>
                </c:pt>
                <c:pt idx="27299">
                  <c:v>5.2886293240000004</c:v>
                </c:pt>
                <c:pt idx="27300">
                  <c:v>5.5252347740000003</c:v>
                </c:pt>
                <c:pt idx="27301">
                  <c:v>6.2365068409999997</c:v>
                </c:pt>
                <c:pt idx="27302">
                  <c:v>6.4105170779999998</c:v>
                </c:pt>
                <c:pt idx="27303">
                  <c:v>6.4573368310000001</c:v>
                </c:pt>
                <c:pt idx="27304">
                  <c:v>6.5133318869999997</c:v>
                </c:pt>
                <c:pt idx="27305">
                  <c:v>6.6181558420000002</c:v>
                </c:pt>
                <c:pt idx="27306">
                  <c:v>6.8213615110000001</c:v>
                </c:pt>
                <c:pt idx="27307">
                  <c:v>7.0947558300000004</c:v>
                </c:pt>
                <c:pt idx="27308">
                  <c:v>7.397752541</c:v>
                </c:pt>
                <c:pt idx="27309">
                  <c:v>7.8113086840000001</c:v>
                </c:pt>
                <c:pt idx="27310">
                  <c:v>7.8582237109999999</c:v>
                </c:pt>
                <c:pt idx="27311">
                  <c:v>7.683567418</c:v>
                </c:pt>
                <c:pt idx="27312">
                  <c:v>7.7755761320000003</c:v>
                </c:pt>
                <c:pt idx="27313">
                  <c:v>7.9679922650000004</c:v>
                </c:pt>
                <c:pt idx="27314">
                  <c:v>8.1432487899999995</c:v>
                </c:pt>
                <c:pt idx="27315">
                  <c:v>8.2300279419999995</c:v>
                </c:pt>
                <c:pt idx="27316">
                  <c:v>7.0505895570000003</c:v>
                </c:pt>
                <c:pt idx="27317">
                  <c:v>6.8717534679999996</c:v>
                </c:pt>
                <c:pt idx="27318">
                  <c:v>6.8959118789999998</c:v>
                </c:pt>
                <c:pt idx="27319">
                  <c:v>7.102552599</c:v>
                </c:pt>
                <c:pt idx="27320">
                  <c:v>7.1743355839999996</c:v>
                </c:pt>
                <c:pt idx="27321">
                  <c:v>7.4417846570000004</c:v>
                </c:pt>
                <c:pt idx="27322">
                  <c:v>7.6691452370000004</c:v>
                </c:pt>
                <c:pt idx="27323">
                  <c:v>7.9727864620000002</c:v>
                </c:pt>
                <c:pt idx="27324">
                  <c:v>8.3010335039999994</c:v>
                </c:pt>
                <c:pt idx="27325">
                  <c:v>8.1230530939999994</c:v>
                </c:pt>
                <c:pt idx="27326">
                  <c:v>7.9238754020000002</c:v>
                </c:pt>
                <c:pt idx="27327">
                  <c:v>7.5766645490000002</c:v>
                </c:pt>
                <c:pt idx="27328">
                  <c:v>7.5013718589999998</c:v>
                </c:pt>
                <c:pt idx="27329">
                  <c:v>7.8727592250000002</c:v>
                </c:pt>
                <c:pt idx="27330">
                  <c:v>8.1680227100000007</c:v>
                </c:pt>
                <c:pt idx="27331">
                  <c:v>8.2960931850000001</c:v>
                </c:pt>
                <c:pt idx="27332">
                  <c:v>8.4227611079999996</c:v>
                </c:pt>
                <c:pt idx="27333">
                  <c:v>8.5099190080000007</c:v>
                </c:pt>
                <c:pt idx="27334">
                  <c:v>8.5375786540000007</c:v>
                </c:pt>
                <c:pt idx="27335">
                  <c:v>8.4821915350000001</c:v>
                </c:pt>
                <c:pt idx="27336">
                  <c:v>8.5025662480000008</c:v>
                </c:pt>
                <c:pt idx="27337">
                  <c:v>8.521041512</c:v>
                </c:pt>
                <c:pt idx="27338">
                  <c:v>8.5948300230000001</c:v>
                </c:pt>
                <c:pt idx="27339">
                  <c:v>8.6272317829999992</c:v>
                </c:pt>
                <c:pt idx="27340">
                  <c:v>8.6977141259999993</c:v>
                </c:pt>
                <c:pt idx="27341">
                  <c:v>8.7967246370000005</c:v>
                </c:pt>
                <c:pt idx="27342">
                  <c:v>8.7003625590000002</c:v>
                </c:pt>
                <c:pt idx="27343">
                  <c:v>8.5645205349999998</c:v>
                </c:pt>
                <c:pt idx="27344">
                  <c:v>8.5671117619999997</c:v>
                </c:pt>
                <c:pt idx="27345">
                  <c:v>8.4921874230000007</c:v>
                </c:pt>
                <c:pt idx="27346">
                  <c:v>8.341551011</c:v>
                </c:pt>
                <c:pt idx="27347">
                  <c:v>8.3276488779999998</c:v>
                </c:pt>
                <c:pt idx="27348">
                  <c:v>8.2870830889999993</c:v>
                </c:pt>
                <c:pt idx="27349">
                  <c:v>8.2136270660000008</c:v>
                </c:pt>
                <c:pt idx="27350">
                  <c:v>8.1585950989999994</c:v>
                </c:pt>
                <c:pt idx="27351">
                  <c:v>8.1189748440000002</c:v>
                </c:pt>
                <c:pt idx="27352">
                  <c:v>8.0717391369999998</c:v>
                </c:pt>
                <c:pt idx="27353">
                  <c:v>8.1675839630000002</c:v>
                </c:pt>
                <c:pt idx="27354">
                  <c:v>8.4006597359999997</c:v>
                </c:pt>
                <c:pt idx="27355">
                  <c:v>8.5606469030000003</c:v>
                </c:pt>
                <c:pt idx="27356">
                  <c:v>8.5028052140000003</c:v>
                </c:pt>
                <c:pt idx="27357">
                  <c:v>8.6478006179999998</c:v>
                </c:pt>
                <c:pt idx="27358">
                  <c:v>8.5606087130000006</c:v>
                </c:pt>
                <c:pt idx="27359">
                  <c:v>8.680260638</c:v>
                </c:pt>
                <c:pt idx="27360">
                  <c:v>8.6675540850000008</c:v>
                </c:pt>
                <c:pt idx="27361">
                  <c:v>8.6665291199999999</c:v>
                </c:pt>
                <c:pt idx="27362">
                  <c:v>8.7308308369999992</c:v>
                </c:pt>
                <c:pt idx="27363">
                  <c:v>8.701602201</c:v>
                </c:pt>
                <c:pt idx="27364">
                  <c:v>8.6054014520000006</c:v>
                </c:pt>
                <c:pt idx="27365">
                  <c:v>8.5761881379999991</c:v>
                </c:pt>
                <c:pt idx="27366">
                  <c:v>8.5479558559999997</c:v>
                </c:pt>
                <c:pt idx="27367">
                  <c:v>8.3737828830000005</c:v>
                </c:pt>
                <c:pt idx="27368">
                  <c:v>8.4103619060000003</c:v>
                </c:pt>
                <c:pt idx="27369">
                  <c:v>8.4435223730000004</c:v>
                </c:pt>
                <c:pt idx="27370">
                  <c:v>8.5003074650000006</c:v>
                </c:pt>
                <c:pt idx="27371">
                  <c:v>8.4986795399999995</c:v>
                </c:pt>
                <c:pt idx="27372">
                  <c:v>8.4908174519999999</c:v>
                </c:pt>
                <c:pt idx="27373">
                  <c:v>8.5197013360000007</c:v>
                </c:pt>
                <c:pt idx="27374">
                  <c:v>8.4306117220000001</c:v>
                </c:pt>
                <c:pt idx="27375">
                  <c:v>8.3634448419999998</c:v>
                </c:pt>
                <c:pt idx="27376">
                  <c:v>8.4094345659999998</c:v>
                </c:pt>
                <c:pt idx="27377">
                  <c:v>8.4950194470000007</c:v>
                </c:pt>
                <c:pt idx="27378">
                  <c:v>8.6122993010000002</c:v>
                </c:pt>
                <c:pt idx="27379">
                  <c:v>8.5962623320000002</c:v>
                </c:pt>
                <c:pt idx="27380">
                  <c:v>8.596029455</c:v>
                </c:pt>
                <c:pt idx="27381">
                  <c:v>8.5361379569999993</c:v>
                </c:pt>
                <c:pt idx="27382">
                  <c:v>8.4736563080000007</c:v>
                </c:pt>
                <c:pt idx="27383">
                  <c:v>8.5553115270000006</c:v>
                </c:pt>
                <c:pt idx="27384">
                  <c:v>8.548810477</c:v>
                </c:pt>
                <c:pt idx="27385">
                  <c:v>8.6493772169999996</c:v>
                </c:pt>
                <c:pt idx="27386">
                  <c:v>9.9632253609999992</c:v>
                </c:pt>
                <c:pt idx="27387">
                  <c:v>10.50048488</c:v>
                </c:pt>
                <c:pt idx="27388">
                  <c:v>9.8368075459999993</c:v>
                </c:pt>
                <c:pt idx="27389">
                  <c:v>9.1573338690000003</c:v>
                </c:pt>
                <c:pt idx="27390">
                  <c:v>9.3423340410000009</c:v>
                </c:pt>
                <c:pt idx="27391">
                  <c:v>9.7390362039999996</c:v>
                </c:pt>
                <c:pt idx="27392">
                  <c:v>10.29883821</c:v>
                </c:pt>
                <c:pt idx="27393">
                  <c:v>11.11108056</c:v>
                </c:pt>
                <c:pt idx="27394">
                  <c:v>11.65258719</c:v>
                </c:pt>
                <c:pt idx="27395">
                  <c:v>10.73974523</c:v>
                </c:pt>
                <c:pt idx="27396">
                  <c:v>9.8973499149999995</c:v>
                </c:pt>
                <c:pt idx="27397">
                  <c:v>10.66944848</c:v>
                </c:pt>
                <c:pt idx="27398">
                  <c:v>10.399979889999999</c:v>
                </c:pt>
                <c:pt idx="27399">
                  <c:v>10.249499030000001</c:v>
                </c:pt>
                <c:pt idx="27400">
                  <c:v>10.28236987</c:v>
                </c:pt>
                <c:pt idx="27401">
                  <c:v>10.800788409999999</c:v>
                </c:pt>
                <c:pt idx="27402">
                  <c:v>11.118857849999999</c:v>
                </c:pt>
                <c:pt idx="27403">
                  <c:v>11.09727846</c:v>
                </c:pt>
                <c:pt idx="27404">
                  <c:v>11.28631702</c:v>
                </c:pt>
                <c:pt idx="27405">
                  <c:v>11.52587162</c:v>
                </c:pt>
                <c:pt idx="27406">
                  <c:v>11.63696275</c:v>
                </c:pt>
                <c:pt idx="27407">
                  <c:v>11.724677720000001</c:v>
                </c:pt>
                <c:pt idx="27408">
                  <c:v>12.000812420000001</c:v>
                </c:pt>
                <c:pt idx="27409">
                  <c:v>13.836926800000001</c:v>
                </c:pt>
                <c:pt idx="27410">
                  <c:v>13.57696631</c:v>
                </c:pt>
                <c:pt idx="27411">
                  <c:v>12.149697590000001</c:v>
                </c:pt>
                <c:pt idx="27412">
                  <c:v>11.817518209999999</c:v>
                </c:pt>
                <c:pt idx="27413">
                  <c:v>14.176469640000001</c:v>
                </c:pt>
                <c:pt idx="27414">
                  <c:v>14.75593664</c:v>
                </c:pt>
                <c:pt idx="27415">
                  <c:v>13.910143100000001</c:v>
                </c:pt>
                <c:pt idx="27416">
                  <c:v>12.56867497</c:v>
                </c:pt>
                <c:pt idx="27417">
                  <c:v>12.50527918</c:v>
                </c:pt>
                <c:pt idx="27418">
                  <c:v>15.465194139999999</c:v>
                </c:pt>
                <c:pt idx="27419">
                  <c:v>16.589173039999999</c:v>
                </c:pt>
                <c:pt idx="27420">
                  <c:v>13.835493749999999</c:v>
                </c:pt>
                <c:pt idx="27421">
                  <c:v>14.33295723</c:v>
                </c:pt>
                <c:pt idx="27422">
                  <c:v>14.99675661</c:v>
                </c:pt>
                <c:pt idx="27423">
                  <c:v>14.760254189999999</c:v>
                </c:pt>
                <c:pt idx="27424">
                  <c:v>14.55264961</c:v>
                </c:pt>
                <c:pt idx="27425">
                  <c:v>12.768889059999999</c:v>
                </c:pt>
                <c:pt idx="27426">
                  <c:v>12.017731850000001</c:v>
                </c:pt>
                <c:pt idx="27427">
                  <c:v>12.399020699999999</c:v>
                </c:pt>
                <c:pt idx="27428">
                  <c:v>13.485260540000001</c:v>
                </c:pt>
                <c:pt idx="27429">
                  <c:v>12.949409879999999</c:v>
                </c:pt>
                <c:pt idx="27430">
                  <c:v>12.17384487</c:v>
                </c:pt>
                <c:pt idx="27431">
                  <c:v>12.9051256</c:v>
                </c:pt>
                <c:pt idx="27432">
                  <c:v>13.30106754</c:v>
                </c:pt>
                <c:pt idx="27433">
                  <c:v>13.22274799</c:v>
                </c:pt>
                <c:pt idx="27434">
                  <c:v>12.827820729999999</c:v>
                </c:pt>
                <c:pt idx="27435">
                  <c:v>14.296782029999999</c:v>
                </c:pt>
                <c:pt idx="27436">
                  <c:v>15.96915334</c:v>
                </c:pt>
                <c:pt idx="27464">
                  <c:v>15.53775766</c:v>
                </c:pt>
                <c:pt idx="27465">
                  <c:v>14.039761840000001</c:v>
                </c:pt>
                <c:pt idx="27466">
                  <c:v>13.71619789</c:v>
                </c:pt>
                <c:pt idx="27467">
                  <c:v>12.73171209</c:v>
                </c:pt>
                <c:pt idx="27468">
                  <c:v>12.468908519999999</c:v>
                </c:pt>
                <c:pt idx="27469">
                  <c:v>12.89946366</c:v>
                </c:pt>
                <c:pt idx="27470">
                  <c:v>13.2987175</c:v>
                </c:pt>
                <c:pt idx="27471">
                  <c:v>13.678851079999999</c:v>
                </c:pt>
                <c:pt idx="27472">
                  <c:v>14.064847690000001</c:v>
                </c:pt>
                <c:pt idx="27473">
                  <c:v>13.87648164</c:v>
                </c:pt>
                <c:pt idx="27474">
                  <c:v>13.60162253</c:v>
                </c:pt>
                <c:pt idx="27475">
                  <c:v>13.442554790000001</c:v>
                </c:pt>
                <c:pt idx="27476">
                  <c:v>13.25773147</c:v>
                </c:pt>
                <c:pt idx="27477">
                  <c:v>13.165986889999999</c:v>
                </c:pt>
                <c:pt idx="27478">
                  <c:v>13.27150713</c:v>
                </c:pt>
                <c:pt idx="27479">
                  <c:v>12.82260297</c:v>
                </c:pt>
                <c:pt idx="27480">
                  <c:v>12.83672091</c:v>
                </c:pt>
                <c:pt idx="27481">
                  <c:v>12.393647870000001</c:v>
                </c:pt>
                <c:pt idx="27482">
                  <c:v>12.359876160000001</c:v>
                </c:pt>
                <c:pt idx="27483">
                  <c:v>12.550859089999999</c:v>
                </c:pt>
                <c:pt idx="27484">
                  <c:v>12.29350133</c:v>
                </c:pt>
                <c:pt idx="27485">
                  <c:v>11.852565759999999</c:v>
                </c:pt>
                <c:pt idx="27486">
                  <c:v>11.86960339</c:v>
                </c:pt>
                <c:pt idx="27487">
                  <c:v>12.00278701</c:v>
                </c:pt>
                <c:pt idx="27488">
                  <c:v>12.412099100000001</c:v>
                </c:pt>
                <c:pt idx="27489">
                  <c:v>12.277844030000001</c:v>
                </c:pt>
                <c:pt idx="27490">
                  <c:v>12.069287940000001</c:v>
                </c:pt>
                <c:pt idx="27491">
                  <c:v>11.94116193</c:v>
                </c:pt>
                <c:pt idx="27492">
                  <c:v>12.03584874</c:v>
                </c:pt>
                <c:pt idx="27493">
                  <c:v>11.969395690000001</c:v>
                </c:pt>
                <c:pt idx="27494">
                  <c:v>12.17853895</c:v>
                </c:pt>
                <c:pt idx="27495">
                  <c:v>12.026523190000001</c:v>
                </c:pt>
                <c:pt idx="27496">
                  <c:v>11.81089871</c:v>
                </c:pt>
                <c:pt idx="27497">
                  <c:v>11.33503572</c:v>
                </c:pt>
                <c:pt idx="27498">
                  <c:v>10.64839542</c:v>
                </c:pt>
                <c:pt idx="27499">
                  <c:v>10.240706250000001</c:v>
                </c:pt>
                <c:pt idx="27500">
                  <c:v>9.4982106329999993</c:v>
                </c:pt>
                <c:pt idx="27501">
                  <c:v>8.7525073609999993</c:v>
                </c:pt>
                <c:pt idx="27502">
                  <c:v>8.9679293480000002</c:v>
                </c:pt>
                <c:pt idx="27503">
                  <c:v>9.3835695890000004</c:v>
                </c:pt>
                <c:pt idx="27504">
                  <c:v>9.6247999439999994</c:v>
                </c:pt>
                <c:pt idx="27505">
                  <c:v>9.2059519049999992</c:v>
                </c:pt>
                <c:pt idx="27506">
                  <c:v>9.2545640509999991</c:v>
                </c:pt>
                <c:pt idx="27507">
                  <c:v>9.067395994</c:v>
                </c:pt>
                <c:pt idx="27508">
                  <c:v>9.4969462339999993</c:v>
                </c:pt>
                <c:pt idx="27509">
                  <c:v>9.4993166640000002</c:v>
                </c:pt>
                <c:pt idx="27510">
                  <c:v>9.1966073260000005</c:v>
                </c:pt>
                <c:pt idx="27511">
                  <c:v>9.0227424359999997</c:v>
                </c:pt>
                <c:pt idx="27512">
                  <c:v>9.5358502139999999</c:v>
                </c:pt>
                <c:pt idx="27513">
                  <c:v>9.3438221830000003</c:v>
                </c:pt>
                <c:pt idx="27514">
                  <c:v>9.0981420429999993</c:v>
                </c:pt>
                <c:pt idx="27515">
                  <c:v>8.8486875610000002</c:v>
                </c:pt>
                <c:pt idx="27516">
                  <c:v>9.4849177719999993</c:v>
                </c:pt>
                <c:pt idx="27517">
                  <c:v>9.7154334860000002</c:v>
                </c:pt>
                <c:pt idx="27518">
                  <c:v>10.09464421</c:v>
                </c:pt>
                <c:pt idx="27519">
                  <c:v>10.52815388</c:v>
                </c:pt>
                <c:pt idx="27520">
                  <c:v>10.596126659999999</c:v>
                </c:pt>
                <c:pt idx="27521">
                  <c:v>10.461451</c:v>
                </c:pt>
                <c:pt idx="27522">
                  <c:v>10.48614208</c:v>
                </c:pt>
                <c:pt idx="27523">
                  <c:v>10.452081290000001</c:v>
                </c:pt>
                <c:pt idx="27524">
                  <c:v>10.57520791</c:v>
                </c:pt>
                <c:pt idx="27525">
                  <c:v>10.605474320000001</c:v>
                </c:pt>
                <c:pt idx="27526">
                  <c:v>10.77163152</c:v>
                </c:pt>
                <c:pt idx="27527">
                  <c:v>10.683443499999999</c:v>
                </c:pt>
                <c:pt idx="27528">
                  <c:v>10.73198743</c:v>
                </c:pt>
                <c:pt idx="27529">
                  <c:v>10.66871287</c:v>
                </c:pt>
                <c:pt idx="27530">
                  <c:v>10.74654868</c:v>
                </c:pt>
                <c:pt idx="27531">
                  <c:v>10.74339258</c:v>
                </c:pt>
                <c:pt idx="27532">
                  <c:v>11.173874659999999</c:v>
                </c:pt>
                <c:pt idx="27533">
                  <c:v>11.187634149999999</c:v>
                </c:pt>
                <c:pt idx="27534">
                  <c:v>11.27854604</c:v>
                </c:pt>
                <c:pt idx="27535">
                  <c:v>11.565806370000001</c:v>
                </c:pt>
                <c:pt idx="27536">
                  <c:v>11.715359729999999</c:v>
                </c:pt>
                <c:pt idx="27554">
                  <c:v>12.34773946</c:v>
                </c:pt>
                <c:pt idx="27555">
                  <c:v>12.114354949999999</c:v>
                </c:pt>
                <c:pt idx="27556">
                  <c:v>11.29322344</c:v>
                </c:pt>
                <c:pt idx="27557">
                  <c:v>11.508689710000001</c:v>
                </c:pt>
                <c:pt idx="27558">
                  <c:v>11.497721200000001</c:v>
                </c:pt>
                <c:pt idx="27559">
                  <c:v>12.227444739999999</c:v>
                </c:pt>
                <c:pt idx="27560">
                  <c:v>11.842246899999999</c:v>
                </c:pt>
                <c:pt idx="27561">
                  <c:v>11.236903659999999</c:v>
                </c:pt>
                <c:pt idx="27562">
                  <c:v>11.198017399999999</c:v>
                </c:pt>
                <c:pt idx="27563">
                  <c:v>11.00601099</c:v>
                </c:pt>
                <c:pt idx="27564">
                  <c:v>10.7821192</c:v>
                </c:pt>
                <c:pt idx="27565">
                  <c:v>11.1309541</c:v>
                </c:pt>
                <c:pt idx="27566">
                  <c:v>11.43688175</c:v>
                </c:pt>
                <c:pt idx="27567">
                  <c:v>11.60365067</c:v>
                </c:pt>
                <c:pt idx="27568">
                  <c:v>11.660022250000001</c:v>
                </c:pt>
                <c:pt idx="27569">
                  <c:v>11.44061061</c:v>
                </c:pt>
                <c:pt idx="27570">
                  <c:v>11.164879279999999</c:v>
                </c:pt>
                <c:pt idx="27571">
                  <c:v>11.187779190000001</c:v>
                </c:pt>
                <c:pt idx="27572">
                  <c:v>11.077259639999999</c:v>
                </c:pt>
                <c:pt idx="27573">
                  <c:v>11.18458824</c:v>
                </c:pt>
                <c:pt idx="27574">
                  <c:v>11.23513402</c:v>
                </c:pt>
                <c:pt idx="27575">
                  <c:v>11.092179890000001</c:v>
                </c:pt>
                <c:pt idx="27580">
                  <c:v>10.74592962</c:v>
                </c:pt>
                <c:pt idx="27581">
                  <c:v>10.05124195</c:v>
                </c:pt>
                <c:pt idx="27582">
                  <c:v>9.591177579</c:v>
                </c:pt>
                <c:pt idx="27583">
                  <c:v>9.4623858340000009</c:v>
                </c:pt>
                <c:pt idx="27584">
                  <c:v>9.3543572319999999</c:v>
                </c:pt>
                <c:pt idx="27585">
                  <c:v>9.4671473709999994</c:v>
                </c:pt>
                <c:pt idx="27586">
                  <c:v>9.3550355490000001</c:v>
                </c:pt>
                <c:pt idx="27587">
                  <c:v>9.6893619350000009</c:v>
                </c:pt>
                <c:pt idx="27588">
                  <c:v>10.11663047</c:v>
                </c:pt>
                <c:pt idx="27589">
                  <c:v>10.508342560000001</c:v>
                </c:pt>
                <c:pt idx="27590">
                  <c:v>10.53743242</c:v>
                </c:pt>
                <c:pt idx="27591">
                  <c:v>10.669857329999999</c:v>
                </c:pt>
                <c:pt idx="27592">
                  <c:v>10.811048080000001</c:v>
                </c:pt>
                <c:pt idx="27593">
                  <c:v>10.69075204</c:v>
                </c:pt>
                <c:pt idx="27594">
                  <c:v>11.26869919</c:v>
                </c:pt>
                <c:pt idx="27595">
                  <c:v>11.492419030000001</c:v>
                </c:pt>
                <c:pt idx="27596">
                  <c:v>10.738752310000001</c:v>
                </c:pt>
                <c:pt idx="27597">
                  <c:v>10.944765909999999</c:v>
                </c:pt>
                <c:pt idx="27598">
                  <c:v>10.57931681</c:v>
                </c:pt>
                <c:pt idx="27599">
                  <c:v>10.71463035</c:v>
                </c:pt>
                <c:pt idx="27600">
                  <c:v>10.87194968</c:v>
                </c:pt>
                <c:pt idx="27601">
                  <c:v>10.634877489999999</c:v>
                </c:pt>
                <c:pt idx="27602">
                  <c:v>10.53977036</c:v>
                </c:pt>
                <c:pt idx="27603">
                  <c:v>10.349282759999999</c:v>
                </c:pt>
                <c:pt idx="27604">
                  <c:v>10.21083964</c:v>
                </c:pt>
                <c:pt idx="27605">
                  <c:v>10.21162824</c:v>
                </c:pt>
                <c:pt idx="27606">
                  <c:v>10.18513664</c:v>
                </c:pt>
                <c:pt idx="27607">
                  <c:v>10.8101518</c:v>
                </c:pt>
                <c:pt idx="27608">
                  <c:v>10.689779120000001</c:v>
                </c:pt>
                <c:pt idx="27609">
                  <c:v>11.438762710000001</c:v>
                </c:pt>
                <c:pt idx="27610">
                  <c:v>11.23845897</c:v>
                </c:pt>
                <c:pt idx="27611">
                  <c:v>11.2375214</c:v>
                </c:pt>
                <c:pt idx="27612">
                  <c:v>11.328023780000001</c:v>
                </c:pt>
                <c:pt idx="27613">
                  <c:v>11.315811829999999</c:v>
                </c:pt>
                <c:pt idx="27614">
                  <c:v>11.52280708</c:v>
                </c:pt>
                <c:pt idx="27615">
                  <c:v>11.58199267</c:v>
                </c:pt>
                <c:pt idx="27616">
                  <c:v>11.51164492</c:v>
                </c:pt>
                <c:pt idx="27617">
                  <c:v>11.349031889999999</c:v>
                </c:pt>
                <c:pt idx="27618">
                  <c:v>10.724592749999999</c:v>
                </c:pt>
                <c:pt idx="27619">
                  <c:v>10.64874839</c:v>
                </c:pt>
                <c:pt idx="27620">
                  <c:v>10.64961976</c:v>
                </c:pt>
                <c:pt idx="27621">
                  <c:v>10.79203611</c:v>
                </c:pt>
                <c:pt idx="27622">
                  <c:v>10.932292739999999</c:v>
                </c:pt>
                <c:pt idx="27623">
                  <c:v>10.82024266</c:v>
                </c:pt>
                <c:pt idx="27624">
                  <c:v>11.143567129999999</c:v>
                </c:pt>
                <c:pt idx="27625">
                  <c:v>11.26874956</c:v>
                </c:pt>
                <c:pt idx="27626">
                  <c:v>11.26853077</c:v>
                </c:pt>
                <c:pt idx="27627">
                  <c:v>11.11080445</c:v>
                </c:pt>
                <c:pt idx="27628">
                  <c:v>10.95569523</c:v>
                </c:pt>
                <c:pt idx="27629">
                  <c:v>10.879011179999999</c:v>
                </c:pt>
                <c:pt idx="27630">
                  <c:v>10.737342870000001</c:v>
                </c:pt>
                <c:pt idx="27631">
                  <c:v>10.662231070000001</c:v>
                </c:pt>
                <c:pt idx="27632">
                  <c:v>10.512382430000001</c:v>
                </c:pt>
                <c:pt idx="27633">
                  <c:v>10.43850481</c:v>
                </c:pt>
                <c:pt idx="27634">
                  <c:v>10.291087449999999</c:v>
                </c:pt>
                <c:pt idx="27635">
                  <c:v>10.440379269999999</c:v>
                </c:pt>
                <c:pt idx="27636">
                  <c:v>10.51474515</c:v>
                </c:pt>
                <c:pt idx="27637">
                  <c:v>10.589836780000001</c:v>
                </c:pt>
                <c:pt idx="27638">
                  <c:v>10.662595489999999</c:v>
                </c:pt>
                <c:pt idx="27639">
                  <c:v>10.659577540000001</c:v>
                </c:pt>
                <c:pt idx="27640">
                  <c:v>10.658015880000001</c:v>
                </c:pt>
                <c:pt idx="27641">
                  <c:v>10.730831439999999</c:v>
                </c:pt>
                <c:pt idx="27642">
                  <c:v>10.727336599999999</c:v>
                </c:pt>
                <c:pt idx="27643">
                  <c:v>10.724984689999999</c:v>
                </c:pt>
                <c:pt idx="27644">
                  <c:v>10.72394706</c:v>
                </c:pt>
                <c:pt idx="27645">
                  <c:v>10.79758648</c:v>
                </c:pt>
                <c:pt idx="27646">
                  <c:v>11.02779361</c:v>
                </c:pt>
                <c:pt idx="27647">
                  <c:v>11.423405949999999</c:v>
                </c:pt>
                <c:pt idx="27648">
                  <c:v>11.806379359999999</c:v>
                </c:pt>
                <c:pt idx="27649">
                  <c:v>12.226897279999999</c:v>
                </c:pt>
                <c:pt idx="27650">
                  <c:v>12.55918048</c:v>
                </c:pt>
                <c:pt idx="27651">
                  <c:v>12.63202742</c:v>
                </c:pt>
                <c:pt idx="27652">
                  <c:v>12.34117236</c:v>
                </c:pt>
                <c:pt idx="27653">
                  <c:v>11.47290639</c:v>
                </c:pt>
                <c:pt idx="27654">
                  <c:v>10.879352369999999</c:v>
                </c:pt>
                <c:pt idx="27655">
                  <c:v>11.25563009</c:v>
                </c:pt>
                <c:pt idx="27656">
                  <c:v>11.32649185</c:v>
                </c:pt>
                <c:pt idx="27657">
                  <c:v>10.58678714</c:v>
                </c:pt>
                <c:pt idx="27658">
                  <c:v>10.557261949999999</c:v>
                </c:pt>
                <c:pt idx="27659">
                  <c:v>10.27658592</c:v>
                </c:pt>
                <c:pt idx="27660">
                  <c:v>10.58303737</c:v>
                </c:pt>
                <c:pt idx="27661">
                  <c:v>10.32228254</c:v>
                </c:pt>
                <c:pt idx="27662">
                  <c:v>10.73052122</c:v>
                </c:pt>
                <c:pt idx="27663">
                  <c:v>10.59774518</c:v>
                </c:pt>
                <c:pt idx="27664">
                  <c:v>10.463644029999999</c:v>
                </c:pt>
                <c:pt idx="27665">
                  <c:v>10.291148850000001</c:v>
                </c:pt>
                <c:pt idx="27666">
                  <c:v>10.193632450000001</c:v>
                </c:pt>
                <c:pt idx="27667">
                  <c:v>10.229076020000001</c:v>
                </c:pt>
                <c:pt idx="27668">
                  <c:v>10.41289417</c:v>
                </c:pt>
                <c:pt idx="27669">
                  <c:v>10.216861829999999</c:v>
                </c:pt>
                <c:pt idx="27670">
                  <c:v>10.14031462</c:v>
                </c:pt>
                <c:pt idx="27671">
                  <c:v>10.706161659999999</c:v>
                </c:pt>
                <c:pt idx="27672">
                  <c:v>9.8982384079999992</c:v>
                </c:pt>
                <c:pt idx="27673">
                  <c:v>9.6837191560000004</c:v>
                </c:pt>
                <c:pt idx="27674">
                  <c:v>9.4926802190000004</c:v>
                </c:pt>
                <c:pt idx="27675">
                  <c:v>9.3568263910000002</c:v>
                </c:pt>
                <c:pt idx="27676">
                  <c:v>8.972829119</c:v>
                </c:pt>
                <c:pt idx="27677">
                  <c:v>8.1702484890000004</c:v>
                </c:pt>
                <c:pt idx="27678">
                  <c:v>7.6295270359999998</c:v>
                </c:pt>
                <c:pt idx="27679">
                  <c:v>7.5866727340000004</c:v>
                </c:pt>
                <c:pt idx="27680">
                  <c:v>8.4884631660000007</c:v>
                </c:pt>
                <c:pt idx="27681">
                  <c:v>9.3638491530000003</c:v>
                </c:pt>
                <c:pt idx="27682">
                  <c:v>10.03153466</c:v>
                </c:pt>
                <c:pt idx="27690">
                  <c:v>11.077142650000001</c:v>
                </c:pt>
                <c:pt idx="27691">
                  <c:v>11.49787944</c:v>
                </c:pt>
                <c:pt idx="27692">
                  <c:v>11.50619084</c:v>
                </c:pt>
                <c:pt idx="27693">
                  <c:v>10.208367859999999</c:v>
                </c:pt>
                <c:pt idx="27694">
                  <c:v>9.0334400469999991</c:v>
                </c:pt>
                <c:pt idx="27695">
                  <c:v>8.5718461329999993</c:v>
                </c:pt>
                <c:pt idx="27696">
                  <c:v>10.394417900000001</c:v>
                </c:pt>
                <c:pt idx="27697">
                  <c:v>11.072892360000001</c:v>
                </c:pt>
                <c:pt idx="27698">
                  <c:v>8.5246638560000001</c:v>
                </c:pt>
                <c:pt idx="27699">
                  <c:v>8.031594256</c:v>
                </c:pt>
                <c:pt idx="27700">
                  <c:v>7.663706769</c:v>
                </c:pt>
                <c:pt idx="27701">
                  <c:v>7.1524155719999998</c:v>
                </c:pt>
                <c:pt idx="27702">
                  <c:v>6.9185904650000003</c:v>
                </c:pt>
                <c:pt idx="27703">
                  <c:v>7.0493357049999998</c:v>
                </c:pt>
                <c:pt idx="27704">
                  <c:v>7.0588279070000004</c:v>
                </c:pt>
                <c:pt idx="27705">
                  <c:v>6.9003489680000003</c:v>
                </c:pt>
                <c:pt idx="27706">
                  <c:v>6.9309641280000003</c:v>
                </c:pt>
                <c:pt idx="27707">
                  <c:v>6.8069435909999996</c:v>
                </c:pt>
                <c:pt idx="27708">
                  <c:v>7.0685743529999998</c:v>
                </c:pt>
                <c:pt idx="27709">
                  <c:v>7.0272539639999998</c:v>
                </c:pt>
                <c:pt idx="27710">
                  <c:v>7.2072991120000003</c:v>
                </c:pt>
                <c:pt idx="27711">
                  <c:v>7.7483670819999997</c:v>
                </c:pt>
                <c:pt idx="27712">
                  <c:v>8.9927639750000008</c:v>
                </c:pt>
                <c:pt idx="27713">
                  <c:v>9.0020632939999992</c:v>
                </c:pt>
                <c:pt idx="27714">
                  <c:v>8.3712831540000003</c:v>
                </c:pt>
                <c:pt idx="27715">
                  <c:v>7.6948580939999998</c:v>
                </c:pt>
                <c:pt idx="27716">
                  <c:v>7.4904451090000004</c:v>
                </c:pt>
                <c:pt idx="27717">
                  <c:v>7.4666709659999997</c:v>
                </c:pt>
                <c:pt idx="27718">
                  <c:v>7.4718414529999997</c:v>
                </c:pt>
                <c:pt idx="27719">
                  <c:v>7.4482121049999996</c:v>
                </c:pt>
                <c:pt idx="27720">
                  <c:v>7.5221684480000004</c:v>
                </c:pt>
                <c:pt idx="27721">
                  <c:v>7.3913644989999998</c:v>
                </c:pt>
                <c:pt idx="27722">
                  <c:v>7.2660905580000001</c:v>
                </c:pt>
                <c:pt idx="27723">
                  <c:v>7.1765612790000004</c:v>
                </c:pt>
                <c:pt idx="27724">
                  <c:v>7.1687260940000002</c:v>
                </c:pt>
                <c:pt idx="27725">
                  <c:v>6.9586795869999998</c:v>
                </c:pt>
                <c:pt idx="27726">
                  <c:v>6.7472337260000002</c:v>
                </c:pt>
                <c:pt idx="27727">
                  <c:v>6.7545459140000004</c:v>
                </c:pt>
                <c:pt idx="27728">
                  <c:v>6.7519161380000003</c:v>
                </c:pt>
                <c:pt idx="27729">
                  <c:v>6.7539460890000003</c:v>
                </c:pt>
                <c:pt idx="27730">
                  <c:v>6.812423345</c:v>
                </c:pt>
                <c:pt idx="27731">
                  <c:v>6.7784800690000004</c:v>
                </c:pt>
                <c:pt idx="27732">
                  <c:v>6.8415579879999999</c:v>
                </c:pt>
                <c:pt idx="27733">
                  <c:v>6.8947303450000001</c:v>
                </c:pt>
                <c:pt idx="27734">
                  <c:v>6.9695121579999997</c:v>
                </c:pt>
                <c:pt idx="27735">
                  <c:v>7.0803246399999997</c:v>
                </c:pt>
                <c:pt idx="27736">
                  <c:v>6.9732624889999997</c:v>
                </c:pt>
                <c:pt idx="27737">
                  <c:v>6.8883053040000002</c:v>
                </c:pt>
                <c:pt idx="27738">
                  <c:v>6.9146289989999996</c:v>
                </c:pt>
                <c:pt idx="27739">
                  <c:v>6.9979403070000004</c:v>
                </c:pt>
                <c:pt idx="27740">
                  <c:v>6.9022449720000001</c:v>
                </c:pt>
                <c:pt idx="27741">
                  <c:v>6.8036265179999997</c:v>
                </c:pt>
                <c:pt idx="27742">
                  <c:v>6.886740648</c:v>
                </c:pt>
                <c:pt idx="27743">
                  <c:v>6.973750817</c:v>
                </c:pt>
                <c:pt idx="27744">
                  <c:v>6.71001461</c:v>
                </c:pt>
                <c:pt idx="27745">
                  <c:v>6.5986934100000001</c:v>
                </c:pt>
                <c:pt idx="27746">
                  <c:v>6.5377265610000004</c:v>
                </c:pt>
                <c:pt idx="27747">
                  <c:v>6.7527458810000001</c:v>
                </c:pt>
                <c:pt idx="27748">
                  <c:v>6.6173814579999997</c:v>
                </c:pt>
                <c:pt idx="27749">
                  <c:v>6.870925604</c:v>
                </c:pt>
                <c:pt idx="27750">
                  <c:v>6.7187973139999997</c:v>
                </c:pt>
                <c:pt idx="27751">
                  <c:v>6.5461474229999999</c:v>
                </c:pt>
                <c:pt idx="27752">
                  <c:v>6.849100559</c:v>
                </c:pt>
                <c:pt idx="27753">
                  <c:v>6.5914937849999999</c:v>
                </c:pt>
                <c:pt idx="27754">
                  <c:v>6.6360667189999996</c:v>
                </c:pt>
                <c:pt idx="27755">
                  <c:v>6.7434079660000004</c:v>
                </c:pt>
                <c:pt idx="27756">
                  <c:v>6.2857061820000002</c:v>
                </c:pt>
                <c:pt idx="27757">
                  <c:v>6.3756061920000002</c:v>
                </c:pt>
                <c:pt idx="27758">
                  <c:v>6.5717336079999997</c:v>
                </c:pt>
                <c:pt idx="27759">
                  <c:v>7.2374779650000001</c:v>
                </c:pt>
                <c:pt idx="27760">
                  <c:v>7.2661324670000003</c:v>
                </c:pt>
                <c:pt idx="27761">
                  <c:v>7.3272432609999996</c:v>
                </c:pt>
                <c:pt idx="27762">
                  <c:v>7.3903990210000003</c:v>
                </c:pt>
                <c:pt idx="27763">
                  <c:v>7.0525083110000004</c:v>
                </c:pt>
                <c:pt idx="27764">
                  <c:v>6.7518588590000004</c:v>
                </c:pt>
                <c:pt idx="27765">
                  <c:v>6.7146203250000003</c:v>
                </c:pt>
                <c:pt idx="27766">
                  <c:v>6.6453073519999997</c:v>
                </c:pt>
                <c:pt idx="27767">
                  <c:v>6.6057918000000004</c:v>
                </c:pt>
                <c:pt idx="27768">
                  <c:v>6.6241447229999997</c:v>
                </c:pt>
                <c:pt idx="27769">
                  <c:v>6.8144052820000001</c:v>
                </c:pt>
                <c:pt idx="27770">
                  <c:v>6.9275583110000003</c:v>
                </c:pt>
                <c:pt idx="27771">
                  <c:v>7.0642642179999999</c:v>
                </c:pt>
                <c:pt idx="27772">
                  <c:v>8.5481983400000008</c:v>
                </c:pt>
                <c:pt idx="27773">
                  <c:v>10.259181699999999</c:v>
                </c:pt>
                <c:pt idx="27774">
                  <c:v>11.324771889999999</c:v>
                </c:pt>
                <c:pt idx="27775">
                  <c:v>11.8794068</c:v>
                </c:pt>
                <c:pt idx="27776">
                  <c:v>11.761136329999999</c:v>
                </c:pt>
                <c:pt idx="27777">
                  <c:v>10.7660924</c:v>
                </c:pt>
                <c:pt idx="27778">
                  <c:v>10.141108409999999</c:v>
                </c:pt>
                <c:pt idx="27779">
                  <c:v>10.26269471</c:v>
                </c:pt>
                <c:pt idx="27780">
                  <c:v>10.226991379999999</c:v>
                </c:pt>
                <c:pt idx="27781">
                  <c:v>9.7996677059999993</c:v>
                </c:pt>
                <c:pt idx="27782">
                  <c:v>9.4116868480000004</c:v>
                </c:pt>
                <c:pt idx="27783">
                  <c:v>9.3607944249999999</c:v>
                </c:pt>
                <c:pt idx="27784">
                  <c:v>9.4410049199999992</c:v>
                </c:pt>
                <c:pt idx="27785">
                  <c:v>9.2317102309999992</c:v>
                </c:pt>
                <c:pt idx="27786">
                  <c:v>9.1924698100000004</c:v>
                </c:pt>
                <c:pt idx="27787">
                  <c:v>8.8012542860000007</c:v>
                </c:pt>
                <c:pt idx="27788">
                  <c:v>8.24679422</c:v>
                </c:pt>
                <c:pt idx="27789">
                  <c:v>8.2916770149999994</c:v>
                </c:pt>
                <c:pt idx="27790">
                  <c:v>8.4761240129999997</c:v>
                </c:pt>
                <c:pt idx="27791">
                  <c:v>8.417327534</c:v>
                </c:pt>
                <c:pt idx="27792">
                  <c:v>8.1936775359999992</c:v>
                </c:pt>
                <c:pt idx="27793">
                  <c:v>7.1217938099999998</c:v>
                </c:pt>
                <c:pt idx="27794">
                  <c:v>6.8348886139999996</c:v>
                </c:pt>
                <c:pt idx="27795">
                  <c:v>6.5268428539999999</c:v>
                </c:pt>
                <c:pt idx="27796">
                  <c:v>6.8168640040000001</c:v>
                </c:pt>
                <c:pt idx="27797">
                  <c:v>7.5296137910000001</c:v>
                </c:pt>
                <c:pt idx="27798">
                  <c:v>8.5770022130000001</c:v>
                </c:pt>
                <c:pt idx="27799">
                  <c:v>9.0990387869999996</c:v>
                </c:pt>
                <c:pt idx="27800">
                  <c:v>9.4999566449999993</c:v>
                </c:pt>
                <c:pt idx="27801">
                  <c:v>10.140649979999999</c:v>
                </c:pt>
                <c:pt idx="27802">
                  <c:v>9.7940378359999993</c:v>
                </c:pt>
                <c:pt idx="27803">
                  <c:v>9.5437399220000003</c:v>
                </c:pt>
                <c:pt idx="27804">
                  <c:v>9.1894979190000008</c:v>
                </c:pt>
                <c:pt idx="27805">
                  <c:v>8.0604575890000003</c:v>
                </c:pt>
                <c:pt idx="27806">
                  <c:v>7.8184625749999999</c:v>
                </c:pt>
                <c:pt idx="27807">
                  <c:v>7.638539712</c:v>
                </c:pt>
                <c:pt idx="27808">
                  <c:v>7.4652552569999999</c:v>
                </c:pt>
                <c:pt idx="27809">
                  <c:v>7.0467026739999996</c:v>
                </c:pt>
                <c:pt idx="27810">
                  <c:v>6.7227202860000004</c:v>
                </c:pt>
                <c:pt idx="27811">
                  <c:v>6.1629733020000002</c:v>
                </c:pt>
                <c:pt idx="27812">
                  <c:v>6.130552776</c:v>
                </c:pt>
                <c:pt idx="27813">
                  <c:v>6.2166064419999998</c:v>
                </c:pt>
                <c:pt idx="27814">
                  <c:v>6.1324841560000003</c:v>
                </c:pt>
                <c:pt idx="27815">
                  <c:v>6.1664625549999998</c:v>
                </c:pt>
                <c:pt idx="27816">
                  <c:v>6.1465165749999997</c:v>
                </c:pt>
                <c:pt idx="27817">
                  <c:v>6.1023199789999998</c:v>
                </c:pt>
                <c:pt idx="27818">
                  <c:v>6.2806700949999996</c:v>
                </c:pt>
                <c:pt idx="27819">
                  <c:v>6.6431343759999999</c:v>
                </c:pt>
                <c:pt idx="27820">
                  <c:v>6.8526109679999996</c:v>
                </c:pt>
                <c:pt idx="27821">
                  <c:v>6.721055003</c:v>
                </c:pt>
                <c:pt idx="27822">
                  <c:v>6.449287365</c:v>
                </c:pt>
                <c:pt idx="27823">
                  <c:v>6.8740191460000002</c:v>
                </c:pt>
                <c:pt idx="27824">
                  <c:v>6.7411095320000003</c:v>
                </c:pt>
                <c:pt idx="27825">
                  <c:v>6.7579292019999997</c:v>
                </c:pt>
                <c:pt idx="27826">
                  <c:v>6.7755448859999996</c:v>
                </c:pt>
                <c:pt idx="27827">
                  <c:v>6.8107583329999999</c:v>
                </c:pt>
                <c:pt idx="27828">
                  <c:v>6.6816482580000001</c:v>
                </c:pt>
                <c:pt idx="27829">
                  <c:v>6.4641155259999996</c:v>
                </c:pt>
                <c:pt idx="27830">
                  <c:v>6.462994438</c:v>
                </c:pt>
                <c:pt idx="27831">
                  <c:v>6.3829467409999996</c:v>
                </c:pt>
                <c:pt idx="27832">
                  <c:v>6.0948118029999998</c:v>
                </c:pt>
                <c:pt idx="27833">
                  <c:v>6.0435345920000003</c:v>
                </c:pt>
                <c:pt idx="27834">
                  <c:v>6.003868261</c:v>
                </c:pt>
                <c:pt idx="27835">
                  <c:v>6.290417165</c:v>
                </c:pt>
                <c:pt idx="27836">
                  <c:v>6.3048720640000004</c:v>
                </c:pt>
                <c:pt idx="27837">
                  <c:v>6.2093604420000004</c:v>
                </c:pt>
                <c:pt idx="27838">
                  <c:v>6.2178986050000002</c:v>
                </c:pt>
                <c:pt idx="27839">
                  <c:v>6.2288479040000002</c:v>
                </c:pt>
                <c:pt idx="27840">
                  <c:v>6.0446982140000003</c:v>
                </c:pt>
                <c:pt idx="27841">
                  <c:v>6.1016679959999998</c:v>
                </c:pt>
                <c:pt idx="27842">
                  <c:v>6.2227027819999998</c:v>
                </c:pt>
                <c:pt idx="27843">
                  <c:v>5.9790584999999998</c:v>
                </c:pt>
                <c:pt idx="27844">
                  <c:v>6.0996955540000002</c:v>
                </c:pt>
                <c:pt idx="27845">
                  <c:v>6.2903523059999999</c:v>
                </c:pt>
                <c:pt idx="27846">
                  <c:v>6.3415560790000001</c:v>
                </c:pt>
                <c:pt idx="27847">
                  <c:v>6.3837025020000002</c:v>
                </c:pt>
                <c:pt idx="27848">
                  <c:v>6.357901075</c:v>
                </c:pt>
                <c:pt idx="27849">
                  <c:v>6.3165454829999996</c:v>
                </c:pt>
                <c:pt idx="27850">
                  <c:v>6.257630303</c:v>
                </c:pt>
                <c:pt idx="27851">
                  <c:v>6.3982933620000004</c:v>
                </c:pt>
                <c:pt idx="27852">
                  <c:v>6.39736262</c:v>
                </c:pt>
                <c:pt idx="27853">
                  <c:v>6.5168192420000004</c:v>
                </c:pt>
                <c:pt idx="27854">
                  <c:v>6.6786045359999999</c:v>
                </c:pt>
                <c:pt idx="27855">
                  <c:v>6.7129969579999997</c:v>
                </c:pt>
                <c:pt idx="27856">
                  <c:v>6.5627005780000003</c:v>
                </c:pt>
                <c:pt idx="27857">
                  <c:v>6.5344173029999997</c:v>
                </c:pt>
                <c:pt idx="27858">
                  <c:v>6.7628694459999998</c:v>
                </c:pt>
                <c:pt idx="27859">
                  <c:v>6.9946399179999998</c:v>
                </c:pt>
                <c:pt idx="27860">
                  <c:v>6.944891879</c:v>
                </c:pt>
                <c:pt idx="27861">
                  <c:v>6.9930836410000001</c:v>
                </c:pt>
                <c:pt idx="27862">
                  <c:v>7.1134826899999997</c:v>
                </c:pt>
                <c:pt idx="27863">
                  <c:v>7.0756955269999997</c:v>
                </c:pt>
                <c:pt idx="27864">
                  <c:v>7.1128979409999999</c:v>
                </c:pt>
                <c:pt idx="27865">
                  <c:v>7.3356791960000001</c:v>
                </c:pt>
                <c:pt idx="27866">
                  <c:v>7.8042806049999998</c:v>
                </c:pt>
                <c:pt idx="27867">
                  <c:v>8.6713195820000006</c:v>
                </c:pt>
                <c:pt idx="27868">
                  <c:v>9.1969396519999993</c:v>
                </c:pt>
                <c:pt idx="27869">
                  <c:v>9.082899308</c:v>
                </c:pt>
                <c:pt idx="27870">
                  <c:v>9.3136398820000004</c:v>
                </c:pt>
                <c:pt idx="27871">
                  <c:v>9.6823831400000007</c:v>
                </c:pt>
                <c:pt idx="27872">
                  <c:v>9.8937822999999998</c:v>
                </c:pt>
                <c:pt idx="27873">
                  <c:v>10.28330208</c:v>
                </c:pt>
                <c:pt idx="27874">
                  <c:v>10.44863</c:v>
                </c:pt>
                <c:pt idx="27875">
                  <c:v>10.772434580000001</c:v>
                </c:pt>
                <c:pt idx="27876">
                  <c:v>10.9340043</c:v>
                </c:pt>
                <c:pt idx="27877">
                  <c:v>10.93129806</c:v>
                </c:pt>
                <c:pt idx="27878">
                  <c:v>10.934408100000001</c:v>
                </c:pt>
                <c:pt idx="27879">
                  <c:v>10.96717361</c:v>
                </c:pt>
                <c:pt idx="27880">
                  <c:v>10.9337388</c:v>
                </c:pt>
                <c:pt idx="27881">
                  <c:v>10.8107706</c:v>
                </c:pt>
                <c:pt idx="27882">
                  <c:v>10.63276527</c:v>
                </c:pt>
                <c:pt idx="27883">
                  <c:v>10.44607032</c:v>
                </c:pt>
                <c:pt idx="27884">
                  <c:v>10.68928039</c:v>
                </c:pt>
                <c:pt idx="27885">
                  <c:v>10.895875050000001</c:v>
                </c:pt>
                <c:pt idx="27886">
                  <c:v>10.54604499</c:v>
                </c:pt>
                <c:pt idx="27887">
                  <c:v>10.29875822</c:v>
                </c:pt>
                <c:pt idx="27888">
                  <c:v>9.8330423699999994</c:v>
                </c:pt>
                <c:pt idx="27889">
                  <c:v>9.520147498</c:v>
                </c:pt>
                <c:pt idx="27890">
                  <c:v>9.3771534620000008</c:v>
                </c:pt>
                <c:pt idx="27891">
                  <c:v>9.1401014679999992</c:v>
                </c:pt>
                <c:pt idx="27892">
                  <c:v>8.7601214009999993</c:v>
                </c:pt>
                <c:pt idx="27893">
                  <c:v>8.6055719170000007</c:v>
                </c:pt>
                <c:pt idx="27894">
                  <c:v>8.4103262220000001</c:v>
                </c:pt>
                <c:pt idx="27895">
                  <c:v>8.8818651539999998</c:v>
                </c:pt>
                <c:pt idx="27896">
                  <c:v>8.6651889420000003</c:v>
                </c:pt>
                <c:pt idx="27897">
                  <c:v>8.4267707030000008</c:v>
                </c:pt>
                <c:pt idx="27898">
                  <c:v>7.8060513150000004</c:v>
                </c:pt>
                <c:pt idx="27899">
                  <c:v>6.778007036</c:v>
                </c:pt>
                <c:pt idx="27900">
                  <c:v>6.4745875819999998</c:v>
                </c:pt>
                <c:pt idx="27901">
                  <c:v>7.173300384</c:v>
                </c:pt>
                <c:pt idx="27902">
                  <c:v>8.1652669220000007</c:v>
                </c:pt>
                <c:pt idx="27903">
                  <c:v>8.2444267470000003</c:v>
                </c:pt>
                <c:pt idx="27904">
                  <c:v>8.5197489569999991</c:v>
                </c:pt>
                <c:pt idx="27905">
                  <c:v>8.8866030449999993</c:v>
                </c:pt>
                <c:pt idx="27906">
                  <c:v>8.9973839499999997</c:v>
                </c:pt>
                <c:pt idx="27907">
                  <c:v>9.0201499980000008</c:v>
                </c:pt>
                <c:pt idx="27908">
                  <c:v>9.1289637250000002</c:v>
                </c:pt>
                <c:pt idx="27909">
                  <c:v>9.1938486919999995</c:v>
                </c:pt>
                <c:pt idx="27910">
                  <c:v>9.3942765989999995</c:v>
                </c:pt>
                <c:pt idx="27911">
                  <c:v>9.5283416509999999</c:v>
                </c:pt>
                <c:pt idx="27912">
                  <c:v>9.2378459159999995</c:v>
                </c:pt>
                <c:pt idx="27913">
                  <c:v>9.4400001979999999</c:v>
                </c:pt>
                <c:pt idx="27914">
                  <c:v>8.8925987949999996</c:v>
                </c:pt>
                <c:pt idx="27915">
                  <c:v>8.7310544510000003</c:v>
                </c:pt>
                <c:pt idx="27916">
                  <c:v>8.7708390489999992</c:v>
                </c:pt>
                <c:pt idx="27917">
                  <c:v>8.8041250299999998</c:v>
                </c:pt>
                <c:pt idx="27918">
                  <c:v>9.0305407429999995</c:v>
                </c:pt>
                <c:pt idx="27919">
                  <c:v>9.1071490740000005</c:v>
                </c:pt>
                <c:pt idx="27920">
                  <c:v>9.3548355619999999</c:v>
                </c:pt>
                <c:pt idx="27921">
                  <c:v>9.5041123170000006</c:v>
                </c:pt>
                <c:pt idx="27922">
                  <c:v>9.0189211409999999</c:v>
                </c:pt>
                <c:pt idx="27923">
                  <c:v>9.2005687349999992</c:v>
                </c:pt>
                <c:pt idx="27924">
                  <c:v>9.3038875109999992</c:v>
                </c:pt>
                <c:pt idx="27925">
                  <c:v>9.0510522800000004</c:v>
                </c:pt>
                <c:pt idx="27926">
                  <c:v>8.8588864189999992</c:v>
                </c:pt>
                <c:pt idx="27927">
                  <c:v>8.2955095609999994</c:v>
                </c:pt>
                <c:pt idx="27928">
                  <c:v>8.0967845710000006</c:v>
                </c:pt>
                <c:pt idx="27929">
                  <c:v>7.8620944130000003</c:v>
                </c:pt>
                <c:pt idx="27930">
                  <c:v>7.5464711390000003</c:v>
                </c:pt>
                <c:pt idx="27931">
                  <c:v>7.7167722269999999</c:v>
                </c:pt>
                <c:pt idx="27932">
                  <c:v>7.721123714</c:v>
                </c:pt>
                <c:pt idx="27933">
                  <c:v>7.4403901279999998</c:v>
                </c:pt>
                <c:pt idx="27934">
                  <c:v>7.2778701610000001</c:v>
                </c:pt>
                <c:pt idx="27935">
                  <c:v>7.3661468579999996</c:v>
                </c:pt>
                <c:pt idx="27936">
                  <c:v>7.2440331560000004</c:v>
                </c:pt>
                <c:pt idx="27937">
                  <c:v>7.3986944780000004</c:v>
                </c:pt>
                <c:pt idx="27938">
                  <c:v>7.0371328799999997</c:v>
                </c:pt>
                <c:pt idx="27939">
                  <c:v>6.8317369189999999</c:v>
                </c:pt>
                <c:pt idx="27940">
                  <c:v>6.5419440419999999</c:v>
                </c:pt>
                <c:pt idx="27941">
                  <c:v>6.4792220609999998</c:v>
                </c:pt>
                <c:pt idx="27942">
                  <c:v>6.4946526840000001</c:v>
                </c:pt>
                <c:pt idx="27943">
                  <c:v>6.2499816199999998</c:v>
                </c:pt>
                <c:pt idx="27944">
                  <c:v>6.2381012140000003</c:v>
                </c:pt>
                <c:pt idx="27945">
                  <c:v>7.4851087659999997</c:v>
                </c:pt>
                <c:pt idx="27946">
                  <c:v>7.6594600179999999</c:v>
                </c:pt>
                <c:pt idx="27947">
                  <c:v>7.4671891099999996</c:v>
                </c:pt>
                <c:pt idx="27948">
                  <c:v>7.6740564469999999</c:v>
                </c:pt>
                <c:pt idx="27949">
                  <c:v>7.7400873179999996</c:v>
                </c:pt>
                <c:pt idx="27950">
                  <c:v>7.711420253</c:v>
                </c:pt>
                <c:pt idx="27951">
                  <c:v>7.6826162690000004</c:v>
                </c:pt>
                <c:pt idx="27952">
                  <c:v>7.8196480450000001</c:v>
                </c:pt>
                <c:pt idx="27953">
                  <c:v>7.8491304160000004</c:v>
                </c:pt>
                <c:pt idx="27954">
                  <c:v>7.7866508479999998</c:v>
                </c:pt>
                <c:pt idx="27955">
                  <c:v>7.7578524</c:v>
                </c:pt>
                <c:pt idx="27956">
                  <c:v>7.7728142470000003</c:v>
                </c:pt>
                <c:pt idx="27957">
                  <c:v>7.6749241420000001</c:v>
                </c:pt>
                <c:pt idx="27958">
                  <c:v>7.7951208620000001</c:v>
                </c:pt>
                <c:pt idx="27959">
                  <c:v>7.7261019119999998</c:v>
                </c:pt>
                <c:pt idx="27960">
                  <c:v>7.6177916640000003</c:v>
                </c:pt>
                <c:pt idx="27961">
                  <c:v>7.5379893029999998</c:v>
                </c:pt>
                <c:pt idx="27962">
                  <c:v>7.4053653439999998</c:v>
                </c:pt>
                <c:pt idx="27963">
                  <c:v>7.2752304949999997</c:v>
                </c:pt>
                <c:pt idx="27964">
                  <c:v>7.1753633389999996</c:v>
                </c:pt>
                <c:pt idx="27965">
                  <c:v>7.2179928389999999</c:v>
                </c:pt>
                <c:pt idx="27966">
                  <c:v>7.451193752</c:v>
                </c:pt>
                <c:pt idx="27967">
                  <c:v>7.4392238539999997</c:v>
                </c:pt>
                <c:pt idx="27968">
                  <c:v>8.4827094729999999</c:v>
                </c:pt>
                <c:pt idx="27969">
                  <c:v>9.0270354850000007</c:v>
                </c:pt>
                <c:pt idx="27970">
                  <c:v>9.1176242550000008</c:v>
                </c:pt>
                <c:pt idx="27971">
                  <c:v>9.1991560870000004</c:v>
                </c:pt>
                <c:pt idx="27972">
                  <c:v>9.1552419149999995</c:v>
                </c:pt>
                <c:pt idx="27973">
                  <c:v>8.9385535590000007</c:v>
                </c:pt>
                <c:pt idx="27974">
                  <c:v>8.3987606669999995</c:v>
                </c:pt>
                <c:pt idx="27975">
                  <c:v>8.1690128850000008</c:v>
                </c:pt>
                <c:pt idx="27976">
                  <c:v>8.0812918679999992</c:v>
                </c:pt>
                <c:pt idx="27977">
                  <c:v>8.1109343539999994</c:v>
                </c:pt>
                <c:pt idx="27978">
                  <c:v>8.6114206709999994</c:v>
                </c:pt>
                <c:pt idx="27979">
                  <c:v>8.4618140069999992</c:v>
                </c:pt>
                <c:pt idx="27980">
                  <c:v>8.1426678930000005</c:v>
                </c:pt>
                <c:pt idx="27981">
                  <c:v>7.7306433930000003</c:v>
                </c:pt>
                <c:pt idx="27982">
                  <c:v>7.9201343370000004</c:v>
                </c:pt>
                <c:pt idx="27983">
                  <c:v>7.7808455030000001</c:v>
                </c:pt>
                <c:pt idx="27984">
                  <c:v>7.5675626429999996</c:v>
                </c:pt>
                <c:pt idx="27985">
                  <c:v>7.7338825790000003</c:v>
                </c:pt>
                <c:pt idx="27986">
                  <c:v>7.867816286</c:v>
                </c:pt>
                <c:pt idx="27987">
                  <c:v>7.94326474</c:v>
                </c:pt>
                <c:pt idx="27988">
                  <c:v>8.4717440839999991</c:v>
                </c:pt>
                <c:pt idx="27989">
                  <c:v>9.8405954659999999</c:v>
                </c:pt>
                <c:pt idx="27990">
                  <c:v>10.933298300000001</c:v>
                </c:pt>
                <c:pt idx="27991">
                  <c:v>9.3845082459999993</c:v>
                </c:pt>
                <c:pt idx="27992">
                  <c:v>8.8076614299999996</c:v>
                </c:pt>
                <c:pt idx="27993">
                  <c:v>8.526251384</c:v>
                </c:pt>
                <c:pt idx="27994">
                  <c:v>8.7468490390000007</c:v>
                </c:pt>
                <c:pt idx="27995">
                  <c:v>8.8343386850000005</c:v>
                </c:pt>
                <c:pt idx="27996">
                  <c:v>8.9323269229999998</c:v>
                </c:pt>
                <c:pt idx="27997">
                  <c:v>9.1221870230000004</c:v>
                </c:pt>
                <c:pt idx="27998">
                  <c:v>9.3102526839999999</c:v>
                </c:pt>
                <c:pt idx="27999">
                  <c:v>9.2803002289999998</c:v>
                </c:pt>
                <c:pt idx="28000">
                  <c:v>9.1290552809999994</c:v>
                </c:pt>
                <c:pt idx="28001">
                  <c:v>9.0862057430000007</c:v>
                </c:pt>
                <c:pt idx="28002">
                  <c:v>9.106129739</c:v>
                </c:pt>
                <c:pt idx="28003">
                  <c:v>9.2094761139999992</c:v>
                </c:pt>
                <c:pt idx="28004">
                  <c:v>9.3771675929999994</c:v>
                </c:pt>
                <c:pt idx="28005">
                  <c:v>9.3792485449999994</c:v>
                </c:pt>
                <c:pt idx="28006">
                  <c:v>9.0262410729999996</c:v>
                </c:pt>
                <c:pt idx="28007">
                  <c:v>8.9047443719999997</c:v>
                </c:pt>
                <c:pt idx="28008">
                  <c:v>8.8944098579999995</c:v>
                </c:pt>
                <c:pt idx="28009">
                  <c:v>8.9221386979999995</c:v>
                </c:pt>
                <c:pt idx="28010">
                  <c:v>8.4170427090000004</c:v>
                </c:pt>
                <c:pt idx="28011">
                  <c:v>8.4178145979999996</c:v>
                </c:pt>
                <c:pt idx="28012">
                  <c:v>8.7212415639999996</c:v>
                </c:pt>
                <c:pt idx="28013">
                  <c:v>8.7391686859999993</c:v>
                </c:pt>
                <c:pt idx="28014">
                  <c:v>9.1562194550000005</c:v>
                </c:pt>
                <c:pt idx="28015">
                  <c:v>9.3292142850000008</c:v>
                </c:pt>
                <c:pt idx="28016">
                  <c:v>9.1571141489999999</c:v>
                </c:pt>
                <c:pt idx="28017">
                  <c:v>9.0249943669999997</c:v>
                </c:pt>
                <c:pt idx="28018">
                  <c:v>8.5235407589999994</c:v>
                </c:pt>
                <c:pt idx="28019">
                  <c:v>8.5424056670000006</c:v>
                </c:pt>
                <c:pt idx="28020">
                  <c:v>8.35615196</c:v>
                </c:pt>
                <c:pt idx="28021">
                  <c:v>8.2839733930000001</c:v>
                </c:pt>
                <c:pt idx="28022">
                  <c:v>8.6755380219999996</c:v>
                </c:pt>
                <c:pt idx="28023">
                  <c:v>8.9966924509999995</c:v>
                </c:pt>
                <c:pt idx="28024">
                  <c:v>8.9298472029999996</c:v>
                </c:pt>
                <c:pt idx="28025">
                  <c:v>9.3938598169999992</c:v>
                </c:pt>
                <c:pt idx="28026">
                  <c:v>9.8767695250000003</c:v>
                </c:pt>
                <c:pt idx="28027">
                  <c:v>10.08885164</c:v>
                </c:pt>
                <c:pt idx="28028">
                  <c:v>10.378631650000001</c:v>
                </c:pt>
                <c:pt idx="28029">
                  <c:v>10.37602686</c:v>
                </c:pt>
                <c:pt idx="28030">
                  <c:v>10.522964249999999</c:v>
                </c:pt>
                <c:pt idx="28031">
                  <c:v>10.8024437</c:v>
                </c:pt>
                <c:pt idx="28032">
                  <c:v>11.04219709</c:v>
                </c:pt>
                <c:pt idx="28033">
                  <c:v>11.5760042</c:v>
                </c:pt>
                <c:pt idx="28034">
                  <c:v>11.75051493</c:v>
                </c:pt>
                <c:pt idx="28035">
                  <c:v>10.771914349999999</c:v>
                </c:pt>
                <c:pt idx="28036">
                  <c:v>10.8220768</c:v>
                </c:pt>
                <c:pt idx="28037">
                  <c:v>10.639464289999999</c:v>
                </c:pt>
                <c:pt idx="28038">
                  <c:v>10.712429520000001</c:v>
                </c:pt>
                <c:pt idx="28039">
                  <c:v>10.35962279</c:v>
                </c:pt>
                <c:pt idx="28040">
                  <c:v>10.510633329999999</c:v>
                </c:pt>
                <c:pt idx="28041">
                  <c:v>10.7112359</c:v>
                </c:pt>
                <c:pt idx="28042">
                  <c:v>10.55057588</c:v>
                </c:pt>
                <c:pt idx="28043">
                  <c:v>10.59268728</c:v>
                </c:pt>
                <c:pt idx="28044">
                  <c:v>10.852595320000001</c:v>
                </c:pt>
                <c:pt idx="28045">
                  <c:v>10.926857890000001</c:v>
                </c:pt>
                <c:pt idx="28046">
                  <c:v>10.56500604</c:v>
                </c:pt>
                <c:pt idx="28047">
                  <c:v>11.06065115</c:v>
                </c:pt>
                <c:pt idx="28048">
                  <c:v>11.527634519999999</c:v>
                </c:pt>
                <c:pt idx="28049">
                  <c:v>11.676863920000001</c:v>
                </c:pt>
                <c:pt idx="28050">
                  <c:v>11.70152066</c:v>
                </c:pt>
                <c:pt idx="28051">
                  <c:v>11.577479820000001</c:v>
                </c:pt>
                <c:pt idx="28052">
                  <c:v>11.35638118</c:v>
                </c:pt>
                <c:pt idx="28053">
                  <c:v>11.077540430000001</c:v>
                </c:pt>
                <c:pt idx="28054">
                  <c:v>10.96578607</c:v>
                </c:pt>
                <c:pt idx="28055">
                  <c:v>11.008389040000001</c:v>
                </c:pt>
                <c:pt idx="28056">
                  <c:v>10.9534079</c:v>
                </c:pt>
                <c:pt idx="28057">
                  <c:v>10.36205247</c:v>
                </c:pt>
                <c:pt idx="28058">
                  <c:v>10.19406438</c:v>
                </c:pt>
                <c:pt idx="28059">
                  <c:v>10.26616905</c:v>
                </c:pt>
                <c:pt idx="28060">
                  <c:v>10.16898481</c:v>
                </c:pt>
                <c:pt idx="28061">
                  <c:v>10.13444589</c:v>
                </c:pt>
                <c:pt idx="28062">
                  <c:v>10.240286100000001</c:v>
                </c:pt>
                <c:pt idx="28063">
                  <c:v>10.70345361</c:v>
                </c:pt>
                <c:pt idx="28064">
                  <c:v>10.48187444</c:v>
                </c:pt>
                <c:pt idx="28065">
                  <c:v>9.9046453549999995</c:v>
                </c:pt>
                <c:pt idx="28066">
                  <c:v>10.368905160000001</c:v>
                </c:pt>
                <c:pt idx="28067">
                  <c:v>10.916268669999999</c:v>
                </c:pt>
                <c:pt idx="28068">
                  <c:v>10.88192351</c:v>
                </c:pt>
                <c:pt idx="28069">
                  <c:v>10.251253220000001</c:v>
                </c:pt>
                <c:pt idx="28070">
                  <c:v>10.339369680000001</c:v>
                </c:pt>
                <c:pt idx="28071">
                  <c:v>10.11759097</c:v>
                </c:pt>
                <c:pt idx="28072">
                  <c:v>10.13970099</c:v>
                </c:pt>
                <c:pt idx="28073">
                  <c:v>9.9532255959999993</c:v>
                </c:pt>
                <c:pt idx="28074">
                  <c:v>10.1985019</c:v>
                </c:pt>
                <c:pt idx="28075">
                  <c:v>10.95312468</c:v>
                </c:pt>
                <c:pt idx="28076">
                  <c:v>11.268049359999999</c:v>
                </c:pt>
                <c:pt idx="28077">
                  <c:v>11.23477598</c:v>
                </c:pt>
                <c:pt idx="28078">
                  <c:v>10.80890537</c:v>
                </c:pt>
                <c:pt idx="28079">
                  <c:v>10.613744199999999</c:v>
                </c:pt>
                <c:pt idx="28080">
                  <c:v>10.662744419999999</c:v>
                </c:pt>
                <c:pt idx="28081">
                  <c:v>10.21581056</c:v>
                </c:pt>
                <c:pt idx="28082">
                  <c:v>9.0591073669999993</c:v>
                </c:pt>
                <c:pt idx="28083">
                  <c:v>9.6866342809999999</c:v>
                </c:pt>
                <c:pt idx="28084">
                  <c:v>9.2641252049999991</c:v>
                </c:pt>
                <c:pt idx="28085">
                  <c:v>8.2590752989999991</c:v>
                </c:pt>
                <c:pt idx="28086">
                  <c:v>8.9530085110000002</c:v>
                </c:pt>
                <c:pt idx="28087">
                  <c:v>8.9091281369999997</c:v>
                </c:pt>
                <c:pt idx="28088">
                  <c:v>8.6241146279999992</c:v>
                </c:pt>
                <c:pt idx="28089">
                  <c:v>8.3608147269999993</c:v>
                </c:pt>
                <c:pt idx="28090">
                  <c:v>8.8090866349999999</c:v>
                </c:pt>
                <c:pt idx="28091">
                  <c:v>10.84178079</c:v>
                </c:pt>
                <c:pt idx="28092">
                  <c:v>10.90954539</c:v>
                </c:pt>
                <c:pt idx="28093">
                  <c:v>10.8783124</c:v>
                </c:pt>
                <c:pt idx="28094">
                  <c:v>10.296957880000001</c:v>
                </c:pt>
                <c:pt idx="28095">
                  <c:v>9.8492858339999998</c:v>
                </c:pt>
                <c:pt idx="28096">
                  <c:v>10.0289404</c:v>
                </c:pt>
                <c:pt idx="28097">
                  <c:v>10.17142267</c:v>
                </c:pt>
                <c:pt idx="28098">
                  <c:v>10.223671019999999</c:v>
                </c:pt>
                <c:pt idx="28099">
                  <c:v>10.2710399</c:v>
                </c:pt>
                <c:pt idx="28100">
                  <c:v>10.1901186</c:v>
                </c:pt>
                <c:pt idx="28101">
                  <c:v>10.096202030000001</c:v>
                </c:pt>
                <c:pt idx="28102">
                  <c:v>10.1300715</c:v>
                </c:pt>
                <c:pt idx="28103">
                  <c:v>9.9881563369999995</c:v>
                </c:pt>
                <c:pt idx="28104">
                  <c:v>9.8589249389999996</c:v>
                </c:pt>
                <c:pt idx="28105">
                  <c:v>9.6021872179999992</c:v>
                </c:pt>
                <c:pt idx="28106">
                  <c:v>9.4091241019999998</c:v>
                </c:pt>
                <c:pt idx="28107">
                  <c:v>9.1905211609999995</c:v>
                </c:pt>
                <c:pt idx="28108">
                  <c:v>8.9321424680000003</c:v>
                </c:pt>
                <c:pt idx="28109">
                  <c:v>8.8966901259999993</c:v>
                </c:pt>
                <c:pt idx="28110">
                  <c:v>8.789089959</c:v>
                </c:pt>
                <c:pt idx="28111">
                  <c:v>8.8303346079999994</c:v>
                </c:pt>
                <c:pt idx="28112">
                  <c:v>8.5146429789999996</c:v>
                </c:pt>
                <c:pt idx="28113">
                  <c:v>8.1823245660000001</c:v>
                </c:pt>
                <c:pt idx="28114">
                  <c:v>8.4214559080000004</c:v>
                </c:pt>
                <c:pt idx="28115">
                  <c:v>8.071598625</c:v>
                </c:pt>
                <c:pt idx="28116">
                  <c:v>7.8526883730000003</c:v>
                </c:pt>
                <c:pt idx="28117">
                  <c:v>7.5487587310000004</c:v>
                </c:pt>
                <c:pt idx="28118">
                  <c:v>7.2360761440000001</c:v>
                </c:pt>
                <c:pt idx="28119">
                  <c:v>7.1185207689999999</c:v>
                </c:pt>
                <c:pt idx="28120">
                  <c:v>7.1806210540000004</c:v>
                </c:pt>
                <c:pt idx="28121">
                  <c:v>7.0553188960000002</c:v>
                </c:pt>
                <c:pt idx="28122">
                  <c:v>7.4056644450000002</c:v>
                </c:pt>
                <c:pt idx="28123">
                  <c:v>7.8707457789999999</c:v>
                </c:pt>
                <c:pt idx="28124">
                  <c:v>7.6557280859999999</c:v>
                </c:pt>
                <c:pt idx="28125">
                  <c:v>7.6315262879999999</c:v>
                </c:pt>
                <c:pt idx="28126">
                  <c:v>7.6463555379999999</c:v>
                </c:pt>
                <c:pt idx="28127">
                  <c:v>8.159441181</c:v>
                </c:pt>
                <c:pt idx="28128">
                  <c:v>8.7317329160000003</c:v>
                </c:pt>
                <c:pt idx="28129">
                  <c:v>8.5368464740000007</c:v>
                </c:pt>
                <c:pt idx="28130">
                  <c:v>8.3989398279999996</c:v>
                </c:pt>
                <c:pt idx="28131">
                  <c:v>8.591021413</c:v>
                </c:pt>
                <c:pt idx="28132">
                  <c:v>8.1987053430000003</c:v>
                </c:pt>
                <c:pt idx="28133">
                  <c:v>8.881426909</c:v>
                </c:pt>
                <c:pt idx="28134">
                  <c:v>8.4742196140000008</c:v>
                </c:pt>
                <c:pt idx="28135">
                  <c:v>9.7240208609999996</c:v>
                </c:pt>
                <c:pt idx="28136">
                  <c:v>8.9152839490000009</c:v>
                </c:pt>
                <c:pt idx="28137">
                  <c:v>8.8506383159999995</c:v>
                </c:pt>
                <c:pt idx="28138">
                  <c:v>9.1069463279999994</c:v>
                </c:pt>
                <c:pt idx="28139">
                  <c:v>8.8702385639999992</c:v>
                </c:pt>
                <c:pt idx="28140">
                  <c:v>9.2502752049999994</c:v>
                </c:pt>
                <c:pt idx="28141">
                  <c:v>9.4202315859999999</c:v>
                </c:pt>
                <c:pt idx="28142">
                  <c:v>9.2622775780000008</c:v>
                </c:pt>
                <c:pt idx="28143">
                  <c:v>9.8382049929999997</c:v>
                </c:pt>
                <c:pt idx="28144">
                  <c:v>10.15995259</c:v>
                </c:pt>
                <c:pt idx="28145">
                  <c:v>10.059667689999999</c:v>
                </c:pt>
                <c:pt idx="28146">
                  <c:v>9.9219494160000004</c:v>
                </c:pt>
                <c:pt idx="28147">
                  <c:v>9.9681867109999995</c:v>
                </c:pt>
                <c:pt idx="28148">
                  <c:v>9.6681990540000005</c:v>
                </c:pt>
                <c:pt idx="28149">
                  <c:v>9.3956937919999994</c:v>
                </c:pt>
                <c:pt idx="28150">
                  <c:v>9.3834298329999992</c:v>
                </c:pt>
                <c:pt idx="28151">
                  <c:v>9.2326418209999996</c:v>
                </c:pt>
                <c:pt idx="28152">
                  <c:v>9.2242807360000008</c:v>
                </c:pt>
                <c:pt idx="28153">
                  <c:v>9.0698507470000003</c:v>
                </c:pt>
                <c:pt idx="28154">
                  <c:v>8.9976490350000002</c:v>
                </c:pt>
                <c:pt idx="28155">
                  <c:v>8.5981342690000009</c:v>
                </c:pt>
                <c:pt idx="28156">
                  <c:v>8.1355858249999997</c:v>
                </c:pt>
                <c:pt idx="28157">
                  <c:v>7.4362399840000002</c:v>
                </c:pt>
                <c:pt idx="28158">
                  <c:v>7.4815746089999999</c:v>
                </c:pt>
                <c:pt idx="28159">
                  <c:v>8.1633352430000006</c:v>
                </c:pt>
                <c:pt idx="28160">
                  <c:v>8.3888203800000003</c:v>
                </c:pt>
                <c:pt idx="28161">
                  <c:v>8.2387752390000006</c:v>
                </c:pt>
                <c:pt idx="28162">
                  <c:v>8.4666492340000001</c:v>
                </c:pt>
                <c:pt idx="28163">
                  <c:v>8.6903345529999996</c:v>
                </c:pt>
                <c:pt idx="28164">
                  <c:v>8.4271378509999995</c:v>
                </c:pt>
                <c:pt idx="28165">
                  <c:v>7.9698168520000001</c:v>
                </c:pt>
                <c:pt idx="28166">
                  <c:v>7.5653759489999999</c:v>
                </c:pt>
                <c:pt idx="28167">
                  <c:v>7.3199356939999998</c:v>
                </c:pt>
                <c:pt idx="28168">
                  <c:v>7.2867216700000004</c:v>
                </c:pt>
                <c:pt idx="28169">
                  <c:v>7.45985136</c:v>
                </c:pt>
                <c:pt idx="28170">
                  <c:v>7.8167770990000003</c:v>
                </c:pt>
                <c:pt idx="28171">
                  <c:v>8.2264485959999991</c:v>
                </c:pt>
                <c:pt idx="28172">
                  <c:v>7.881296871</c:v>
                </c:pt>
                <c:pt idx="28173">
                  <c:v>7.7818154330000002</c:v>
                </c:pt>
                <c:pt idx="28174">
                  <c:v>8.1406844869999997</c:v>
                </c:pt>
                <c:pt idx="28175">
                  <c:v>8.2720730790000001</c:v>
                </c:pt>
                <c:pt idx="28176">
                  <c:v>8.2345631309999998</c:v>
                </c:pt>
                <c:pt idx="28177">
                  <c:v>8.6507872829999997</c:v>
                </c:pt>
                <c:pt idx="28178">
                  <c:v>8.9110051479999992</c:v>
                </c:pt>
                <c:pt idx="28179">
                  <c:v>8.8914877220000008</c:v>
                </c:pt>
                <c:pt idx="28180">
                  <c:v>8.6312953940000003</c:v>
                </c:pt>
                <c:pt idx="28181">
                  <c:v>9.0492325139999998</c:v>
                </c:pt>
                <c:pt idx="28182">
                  <c:v>8.9413685350000005</c:v>
                </c:pt>
                <c:pt idx="28183">
                  <c:v>9.1923803050000004</c:v>
                </c:pt>
                <c:pt idx="28184">
                  <c:v>9.4745075360000008</c:v>
                </c:pt>
                <c:pt idx="28185">
                  <c:v>9.7251850809999993</c:v>
                </c:pt>
                <c:pt idx="28186">
                  <c:v>10.216848669999999</c:v>
                </c:pt>
                <c:pt idx="28187">
                  <c:v>10.23261095</c:v>
                </c:pt>
                <c:pt idx="28188">
                  <c:v>10.73632757</c:v>
                </c:pt>
                <c:pt idx="28189">
                  <c:v>10.912904210000001</c:v>
                </c:pt>
                <c:pt idx="28190">
                  <c:v>10.71228764</c:v>
                </c:pt>
                <c:pt idx="28191">
                  <c:v>10.87540044</c:v>
                </c:pt>
                <c:pt idx="28192">
                  <c:v>10.87208993</c:v>
                </c:pt>
                <c:pt idx="28193">
                  <c:v>10.721104070000001</c:v>
                </c:pt>
                <c:pt idx="28194">
                  <c:v>10.423435550000001</c:v>
                </c:pt>
                <c:pt idx="28195">
                  <c:v>10.040924240000001</c:v>
                </c:pt>
                <c:pt idx="28196">
                  <c:v>9.6821865349999996</c:v>
                </c:pt>
                <c:pt idx="28197">
                  <c:v>9.5225418319999999</c:v>
                </c:pt>
                <c:pt idx="28198">
                  <c:v>9.4298266510000008</c:v>
                </c:pt>
                <c:pt idx="28199">
                  <c:v>8.8854554439999998</c:v>
                </c:pt>
                <c:pt idx="28200">
                  <c:v>9.0717794349999998</c:v>
                </c:pt>
                <c:pt idx="28201">
                  <c:v>8.7505048280000004</c:v>
                </c:pt>
                <c:pt idx="28202">
                  <c:v>9.5137474530000006</c:v>
                </c:pt>
                <c:pt idx="28203">
                  <c:v>9.0425056159999997</c:v>
                </c:pt>
                <c:pt idx="28204">
                  <c:v>8.6620950430000008</c:v>
                </c:pt>
                <c:pt idx="28205">
                  <c:v>8.5422506340000002</c:v>
                </c:pt>
                <c:pt idx="28206">
                  <c:v>8.2235322499999999</c:v>
                </c:pt>
                <c:pt idx="28207">
                  <c:v>8.268814785</c:v>
                </c:pt>
                <c:pt idx="28208">
                  <c:v>8.4193125930000008</c:v>
                </c:pt>
                <c:pt idx="28209">
                  <c:v>8.5719045089999995</c:v>
                </c:pt>
                <c:pt idx="28210">
                  <c:v>8.5412476050000006</c:v>
                </c:pt>
                <c:pt idx="28211">
                  <c:v>8.6869403989999991</c:v>
                </c:pt>
                <c:pt idx="28212">
                  <c:v>8.4106965589999998</c:v>
                </c:pt>
                <c:pt idx="28213">
                  <c:v>9.6000491280000002</c:v>
                </c:pt>
                <c:pt idx="28214">
                  <c:v>8.4063971720000001</c:v>
                </c:pt>
                <c:pt idx="28215">
                  <c:v>8.5704846020000005</c:v>
                </c:pt>
                <c:pt idx="28216">
                  <c:v>8.8963845060000004</c:v>
                </c:pt>
                <c:pt idx="28217">
                  <c:v>9.4114937730000001</c:v>
                </c:pt>
                <c:pt idx="28218">
                  <c:v>10.037344600000001</c:v>
                </c:pt>
                <c:pt idx="28219">
                  <c:v>10.60592684</c:v>
                </c:pt>
                <c:pt idx="28220">
                  <c:v>10.22659634</c:v>
                </c:pt>
                <c:pt idx="28221">
                  <c:v>10.01196083</c:v>
                </c:pt>
                <c:pt idx="28222">
                  <c:v>10.150448969999999</c:v>
                </c:pt>
                <c:pt idx="28223">
                  <c:v>9.8621958759999995</c:v>
                </c:pt>
                <c:pt idx="28224">
                  <c:v>9.7701321540000006</c:v>
                </c:pt>
                <c:pt idx="28225">
                  <c:v>9.5757699479999996</c:v>
                </c:pt>
                <c:pt idx="28226">
                  <c:v>9.6679561229999997</c:v>
                </c:pt>
                <c:pt idx="28227">
                  <c:v>9.1773062319999994</c:v>
                </c:pt>
                <c:pt idx="28228">
                  <c:v>8.9844526479999995</c:v>
                </c:pt>
                <c:pt idx="28229">
                  <c:v>8.7208122079999999</c:v>
                </c:pt>
                <c:pt idx="28230">
                  <c:v>8.3030988889999993</c:v>
                </c:pt>
                <c:pt idx="28231">
                  <c:v>8.5960448990000007</c:v>
                </c:pt>
                <c:pt idx="28232">
                  <c:v>8.5775156090000007</c:v>
                </c:pt>
                <c:pt idx="28233">
                  <c:v>7.5255208250000001</c:v>
                </c:pt>
                <c:pt idx="28234">
                  <c:v>7.5004466809999997</c:v>
                </c:pt>
                <c:pt idx="28235">
                  <c:v>7.2930922029999996</c:v>
                </c:pt>
                <c:pt idx="28236">
                  <c:v>7.493436322</c:v>
                </c:pt>
                <c:pt idx="28237">
                  <c:v>9.3739323100000007</c:v>
                </c:pt>
                <c:pt idx="28238">
                  <c:v>10.86981694</c:v>
                </c:pt>
                <c:pt idx="28239">
                  <c:v>11.34767104</c:v>
                </c:pt>
                <c:pt idx="28240">
                  <c:v>11.352279149999999</c:v>
                </c:pt>
                <c:pt idx="28241">
                  <c:v>11.3334712</c:v>
                </c:pt>
                <c:pt idx="28242">
                  <c:v>10.835848779999999</c:v>
                </c:pt>
                <c:pt idx="28243">
                  <c:v>10.6361963</c:v>
                </c:pt>
                <c:pt idx="28244">
                  <c:v>10.475668430000001</c:v>
                </c:pt>
                <c:pt idx="28245">
                  <c:v>10.12677427</c:v>
                </c:pt>
                <c:pt idx="28246">
                  <c:v>9.6321852280000009</c:v>
                </c:pt>
                <c:pt idx="28247">
                  <c:v>9.5004131659999995</c:v>
                </c:pt>
                <c:pt idx="28248">
                  <c:v>9.3686920229999995</c:v>
                </c:pt>
                <c:pt idx="28249">
                  <c:v>9.2622712029999992</c:v>
                </c:pt>
                <c:pt idx="28250">
                  <c:v>9.1816127479999992</c:v>
                </c:pt>
                <c:pt idx="28251">
                  <c:v>8.9581717350000005</c:v>
                </c:pt>
                <c:pt idx="28252">
                  <c:v>8.8410909229999994</c:v>
                </c:pt>
                <c:pt idx="28253">
                  <c:v>9.1800858660000006</c:v>
                </c:pt>
                <c:pt idx="28254">
                  <c:v>10.080248020000001</c:v>
                </c:pt>
                <c:pt idx="28255">
                  <c:v>9.5060605220000003</c:v>
                </c:pt>
                <c:pt idx="28256">
                  <c:v>9.5042467889999998</c:v>
                </c:pt>
                <c:pt idx="28257">
                  <c:v>9.7614916810000008</c:v>
                </c:pt>
                <c:pt idx="28258">
                  <c:v>9.8557106520000008</c:v>
                </c:pt>
                <c:pt idx="28259">
                  <c:v>9.5328832000000006</c:v>
                </c:pt>
                <c:pt idx="28260">
                  <c:v>9.5219471460000005</c:v>
                </c:pt>
                <c:pt idx="28261">
                  <c:v>8.8753898600000003</c:v>
                </c:pt>
                <c:pt idx="28262">
                  <c:v>8.8635235600000009</c:v>
                </c:pt>
                <c:pt idx="28263">
                  <c:v>9.2743172410000003</c:v>
                </c:pt>
                <c:pt idx="28264">
                  <c:v>9.1328816419999992</c:v>
                </c:pt>
                <c:pt idx="28265">
                  <c:v>9.1774897240000008</c:v>
                </c:pt>
                <c:pt idx="28266">
                  <c:v>9.2925180669999996</c:v>
                </c:pt>
                <c:pt idx="28267">
                  <c:v>9.5604258449999993</c:v>
                </c:pt>
                <c:pt idx="28268">
                  <c:v>9.4011576059999999</c:v>
                </c:pt>
                <c:pt idx="28269">
                  <c:v>9.1162752020000006</c:v>
                </c:pt>
                <c:pt idx="28270">
                  <c:v>8.7019622620000003</c:v>
                </c:pt>
                <c:pt idx="28271">
                  <c:v>8.5297697380000006</c:v>
                </c:pt>
                <c:pt idx="28272">
                  <c:v>8.2125483179999996</c:v>
                </c:pt>
                <c:pt idx="28273">
                  <c:v>7.7384398059999997</c:v>
                </c:pt>
                <c:pt idx="28274">
                  <c:v>7.4797828449999999</c:v>
                </c:pt>
                <c:pt idx="28275">
                  <c:v>6.9388755690000004</c:v>
                </c:pt>
                <c:pt idx="28276">
                  <c:v>6.6237835819999997</c:v>
                </c:pt>
                <c:pt idx="28277">
                  <c:v>6.7884098450000003</c:v>
                </c:pt>
                <c:pt idx="28278">
                  <c:v>6.9925829359999998</c:v>
                </c:pt>
                <c:pt idx="28279">
                  <c:v>7.6041901149999998</c:v>
                </c:pt>
                <c:pt idx="28280">
                  <c:v>8.4472550080000008</c:v>
                </c:pt>
                <c:pt idx="28281">
                  <c:v>8.7493883330000006</c:v>
                </c:pt>
                <c:pt idx="28282">
                  <c:v>8.9878984870000007</c:v>
                </c:pt>
                <c:pt idx="28283">
                  <c:v>8.8965226519999998</c:v>
                </c:pt>
                <c:pt idx="28284">
                  <c:v>9.6254125740000003</c:v>
                </c:pt>
                <c:pt idx="28285">
                  <c:v>10.49819404</c:v>
                </c:pt>
                <c:pt idx="28286">
                  <c:v>10.25317967</c:v>
                </c:pt>
                <c:pt idx="28287">
                  <c:v>9.3516005710000005</c:v>
                </c:pt>
                <c:pt idx="28288">
                  <c:v>8.9315303210000003</c:v>
                </c:pt>
                <c:pt idx="28289">
                  <c:v>8.5490377599999992</c:v>
                </c:pt>
                <c:pt idx="28290">
                  <c:v>8.2751371089999992</c:v>
                </c:pt>
                <c:pt idx="28291">
                  <c:v>8.3462163050000004</c:v>
                </c:pt>
                <c:pt idx="28292">
                  <c:v>8.3496619229999993</c:v>
                </c:pt>
                <c:pt idx="28293">
                  <c:v>8.119695127</c:v>
                </c:pt>
                <c:pt idx="28294">
                  <c:v>8.1916405250000004</c:v>
                </c:pt>
                <c:pt idx="28295">
                  <c:v>8.1989040289999995</c:v>
                </c:pt>
                <c:pt idx="28296">
                  <c:v>8.2110124179999993</c:v>
                </c:pt>
                <c:pt idx="28297">
                  <c:v>7.9494606399999999</c:v>
                </c:pt>
                <c:pt idx="28298">
                  <c:v>7.7686173160000003</c:v>
                </c:pt>
                <c:pt idx="28299">
                  <c:v>7.6975653770000001</c:v>
                </c:pt>
                <c:pt idx="28300">
                  <c:v>7.1921460880000003</c:v>
                </c:pt>
                <c:pt idx="28301">
                  <c:v>6.527708316</c:v>
                </c:pt>
                <c:pt idx="28302">
                  <c:v>6.2077840860000002</c:v>
                </c:pt>
                <c:pt idx="28303">
                  <c:v>6.2187710440000004</c:v>
                </c:pt>
                <c:pt idx="28304">
                  <c:v>6.2295291439999998</c:v>
                </c:pt>
                <c:pt idx="28305">
                  <c:v>6.1266828149999997</c:v>
                </c:pt>
                <c:pt idx="28306">
                  <c:v>6.128984762</c:v>
                </c:pt>
                <c:pt idx="28307">
                  <c:v>6.0940630029999996</c:v>
                </c:pt>
                <c:pt idx="28308">
                  <c:v>6.0462928570000001</c:v>
                </c:pt>
                <c:pt idx="28309">
                  <c:v>5.999321192</c:v>
                </c:pt>
                <c:pt idx="28310">
                  <c:v>6.0043033670000003</c:v>
                </c:pt>
                <c:pt idx="28311">
                  <c:v>6.2717607510000004</c:v>
                </c:pt>
                <c:pt idx="28312">
                  <c:v>6.1810946150000001</c:v>
                </c:pt>
                <c:pt idx="28313">
                  <c:v>6.0937417480000002</c:v>
                </c:pt>
                <c:pt idx="28314">
                  <c:v>6.0420988849999997</c:v>
                </c:pt>
                <c:pt idx="28315">
                  <c:v>5.7788193019999996</c:v>
                </c:pt>
                <c:pt idx="28316">
                  <c:v>5.2224894319999997</c:v>
                </c:pt>
                <c:pt idx="28317">
                  <c:v>5.0644247279999997</c:v>
                </c:pt>
                <c:pt idx="28318">
                  <c:v>5.4354595259999998</c:v>
                </c:pt>
                <c:pt idx="28319">
                  <c:v>5.1682043760000003</c:v>
                </c:pt>
                <c:pt idx="28320">
                  <c:v>5.0769705009999999</c:v>
                </c:pt>
                <c:pt idx="28321">
                  <c:v>4.9664726999999997</c:v>
                </c:pt>
                <c:pt idx="28322">
                  <c:v>5.0233228820000004</c:v>
                </c:pt>
                <c:pt idx="28323">
                  <c:v>5.1513158849999998</c:v>
                </c:pt>
                <c:pt idx="28324">
                  <c:v>5.1075323270000004</c:v>
                </c:pt>
                <c:pt idx="28325">
                  <c:v>5.1606772630000002</c:v>
                </c:pt>
                <c:pt idx="28326">
                  <c:v>5.2128944190000004</c:v>
                </c:pt>
                <c:pt idx="28327">
                  <c:v>4.9134276449999996</c:v>
                </c:pt>
                <c:pt idx="28328">
                  <c:v>4.8342485079999999</c:v>
                </c:pt>
                <c:pt idx="28329">
                  <c:v>4.9593032969999999</c:v>
                </c:pt>
                <c:pt idx="28330">
                  <c:v>4.8093350189999997</c:v>
                </c:pt>
                <c:pt idx="28331">
                  <c:v>4.6878137659999997</c:v>
                </c:pt>
                <c:pt idx="28332">
                  <c:v>4.5069676169999999</c:v>
                </c:pt>
                <c:pt idx="28333">
                  <c:v>4.7692677339999996</c:v>
                </c:pt>
                <c:pt idx="28334">
                  <c:v>4.7391925759999998</c:v>
                </c:pt>
                <c:pt idx="28335">
                  <c:v>4.6354518139999996</c:v>
                </c:pt>
                <c:pt idx="28336">
                  <c:v>4.5578569440000001</c:v>
                </c:pt>
                <c:pt idx="28337">
                  <c:v>4.3903836610000004</c:v>
                </c:pt>
                <c:pt idx="28338">
                  <c:v>4.2238086279999996</c:v>
                </c:pt>
                <c:pt idx="28339">
                  <c:v>4.2524819220000003</c:v>
                </c:pt>
                <c:pt idx="28340">
                  <c:v>4.3572165150000002</c:v>
                </c:pt>
                <c:pt idx="28341">
                  <c:v>4.5813784589999997</c:v>
                </c:pt>
                <c:pt idx="28342">
                  <c:v>5.0112056870000004</c:v>
                </c:pt>
                <c:pt idx="28343">
                  <c:v>5.1696419950000001</c:v>
                </c:pt>
                <c:pt idx="28344">
                  <c:v>5.221239969</c:v>
                </c:pt>
                <c:pt idx="28345">
                  <c:v>5.2375662140000001</c:v>
                </c:pt>
                <c:pt idx="28346">
                  <c:v>5.2598392389999997</c:v>
                </c:pt>
                <c:pt idx="28347">
                  <c:v>5.1916586980000003</c:v>
                </c:pt>
                <c:pt idx="28348">
                  <c:v>4.9594397289999996</c:v>
                </c:pt>
                <c:pt idx="28349">
                  <c:v>4.8128142309999999</c:v>
                </c:pt>
                <c:pt idx="28350">
                  <c:v>4.5356419609999996</c:v>
                </c:pt>
                <c:pt idx="28351">
                  <c:v>4.4685068059999997</c:v>
                </c:pt>
                <c:pt idx="28352">
                  <c:v>4.4143349159999996</c:v>
                </c:pt>
                <c:pt idx="28353">
                  <c:v>4.4510248710000004</c:v>
                </c:pt>
                <c:pt idx="28354">
                  <c:v>4.4574720179999998</c:v>
                </c:pt>
                <c:pt idx="28355">
                  <c:v>4.3481384529999998</c:v>
                </c:pt>
                <c:pt idx="28356">
                  <c:v>4.5906293509999996</c:v>
                </c:pt>
                <c:pt idx="28357">
                  <c:v>5.044649293</c:v>
                </c:pt>
                <c:pt idx="28358">
                  <c:v>5.9265756180000002</c:v>
                </c:pt>
                <c:pt idx="28359">
                  <c:v>6.6058790529999998</c:v>
                </c:pt>
                <c:pt idx="28360">
                  <c:v>6.8646654390000004</c:v>
                </c:pt>
                <c:pt idx="28361">
                  <c:v>7.271491513</c:v>
                </c:pt>
                <c:pt idx="28362">
                  <c:v>7.5138113000000004</c:v>
                </c:pt>
                <c:pt idx="28363">
                  <c:v>7.7064101269999998</c:v>
                </c:pt>
                <c:pt idx="28364">
                  <c:v>8.0403136620000009</c:v>
                </c:pt>
                <c:pt idx="28365">
                  <c:v>8.7439181809999997</c:v>
                </c:pt>
                <c:pt idx="28366">
                  <c:v>8.9154022560000001</c:v>
                </c:pt>
                <c:pt idx="28367">
                  <c:v>7.992983422</c:v>
                </c:pt>
                <c:pt idx="28368">
                  <c:v>6.272624113</c:v>
                </c:pt>
                <c:pt idx="28369">
                  <c:v>5.3124721140000002</c:v>
                </c:pt>
                <c:pt idx="28370">
                  <c:v>5.4544075000000003</c:v>
                </c:pt>
                <c:pt idx="28371">
                  <c:v>5.67448146</c:v>
                </c:pt>
                <c:pt idx="28372">
                  <c:v>5.0326606399999996</c:v>
                </c:pt>
                <c:pt idx="28373">
                  <c:v>4.436882776</c:v>
                </c:pt>
                <c:pt idx="28374">
                  <c:v>4.2540457470000002</c:v>
                </c:pt>
                <c:pt idx="28375">
                  <c:v>4.202752469</c:v>
                </c:pt>
                <c:pt idx="28376">
                  <c:v>4.1937175230000001</c:v>
                </c:pt>
                <c:pt idx="28377">
                  <c:v>4.0711327769999999</c:v>
                </c:pt>
                <c:pt idx="28378">
                  <c:v>6.0890647580000001</c:v>
                </c:pt>
                <c:pt idx="28379">
                  <c:v>7.0360943359999997</c:v>
                </c:pt>
                <c:pt idx="28380">
                  <c:v>7.5539043560000003</c:v>
                </c:pt>
                <c:pt idx="28381">
                  <c:v>7.5683627659999999</c:v>
                </c:pt>
                <c:pt idx="28382">
                  <c:v>7.576699359</c:v>
                </c:pt>
                <c:pt idx="28383">
                  <c:v>7.3915343279999997</c:v>
                </c:pt>
                <c:pt idx="28384">
                  <c:v>7.4055142900000002</c:v>
                </c:pt>
                <c:pt idx="28385">
                  <c:v>7.5976309799999999</c:v>
                </c:pt>
                <c:pt idx="28386">
                  <c:v>7.92818076</c:v>
                </c:pt>
                <c:pt idx="28387">
                  <c:v>8.1963662139999993</c:v>
                </c:pt>
                <c:pt idx="28388">
                  <c:v>8.3652123330000006</c:v>
                </c:pt>
                <c:pt idx="28389">
                  <c:v>8.4458800230000008</c:v>
                </c:pt>
                <c:pt idx="28390">
                  <c:v>8.5724333230000003</c:v>
                </c:pt>
                <c:pt idx="28391">
                  <c:v>8.7433756299999992</c:v>
                </c:pt>
                <c:pt idx="28392">
                  <c:v>8.8645089559999999</c:v>
                </c:pt>
                <c:pt idx="28393">
                  <c:v>8.9841183190000002</c:v>
                </c:pt>
                <c:pt idx="28394">
                  <c:v>9.0189222230000006</c:v>
                </c:pt>
                <c:pt idx="28395">
                  <c:v>9.1656099290000004</c:v>
                </c:pt>
                <c:pt idx="28396">
                  <c:v>9.1892085310000002</c:v>
                </c:pt>
                <c:pt idx="28397">
                  <c:v>9.5678151909999993</c:v>
                </c:pt>
                <c:pt idx="28398">
                  <c:v>9.8601641339999997</c:v>
                </c:pt>
                <c:pt idx="28399">
                  <c:v>10.418691949999999</c:v>
                </c:pt>
                <c:pt idx="28400">
                  <c:v>10.731369020000001</c:v>
                </c:pt>
                <c:pt idx="28401">
                  <c:v>11.1308551</c:v>
                </c:pt>
                <c:pt idx="28402">
                  <c:v>11.44591279</c:v>
                </c:pt>
                <c:pt idx="28403">
                  <c:v>11.842617329999999</c:v>
                </c:pt>
                <c:pt idx="28404">
                  <c:v>12.21886048</c:v>
                </c:pt>
                <c:pt idx="28405">
                  <c:v>12.182803570000001</c:v>
                </c:pt>
                <c:pt idx="28406">
                  <c:v>12.097527700000001</c:v>
                </c:pt>
                <c:pt idx="28407">
                  <c:v>11.93972546</c:v>
                </c:pt>
                <c:pt idx="28408">
                  <c:v>11.774285860000001</c:v>
                </c:pt>
                <c:pt idx="28409">
                  <c:v>11.68960468</c:v>
                </c:pt>
                <c:pt idx="28410">
                  <c:v>11.60667443</c:v>
                </c:pt>
                <c:pt idx="28411">
                  <c:v>11.769028260000001</c:v>
                </c:pt>
                <c:pt idx="28412">
                  <c:v>11.7459218</c:v>
                </c:pt>
                <c:pt idx="28413">
                  <c:v>11.450340150000001</c:v>
                </c:pt>
                <c:pt idx="28414">
                  <c:v>11.550346129999999</c:v>
                </c:pt>
                <c:pt idx="28420">
                  <c:v>12.620692849999999</c:v>
                </c:pt>
                <c:pt idx="28421">
                  <c:v>12.4499832</c:v>
                </c:pt>
                <c:pt idx="28422">
                  <c:v>10.04577937</c:v>
                </c:pt>
                <c:pt idx="28423">
                  <c:v>9.3114577930000006</c:v>
                </c:pt>
                <c:pt idx="28424">
                  <c:v>9.4608512880000006</c:v>
                </c:pt>
                <c:pt idx="28425">
                  <c:v>9.4774072839999999</c:v>
                </c:pt>
                <c:pt idx="28426">
                  <c:v>9.0420761110000001</c:v>
                </c:pt>
                <c:pt idx="28427">
                  <c:v>8.942114772</c:v>
                </c:pt>
                <c:pt idx="28428">
                  <c:v>9.7738014280000005</c:v>
                </c:pt>
                <c:pt idx="28429">
                  <c:v>9.8969271899999995</c:v>
                </c:pt>
                <c:pt idx="28430">
                  <c:v>11.070296000000001</c:v>
                </c:pt>
                <c:pt idx="28431">
                  <c:v>10.96105579</c:v>
                </c:pt>
                <c:pt idx="28432">
                  <c:v>10.79254407</c:v>
                </c:pt>
                <c:pt idx="28433">
                  <c:v>10.684112109999999</c:v>
                </c:pt>
                <c:pt idx="28434">
                  <c:v>10.839166929999999</c:v>
                </c:pt>
                <c:pt idx="28435">
                  <c:v>10.662311219999999</c:v>
                </c:pt>
                <c:pt idx="28436">
                  <c:v>10.520968140000001</c:v>
                </c:pt>
                <c:pt idx="28437">
                  <c:v>10.809062839999999</c:v>
                </c:pt>
                <c:pt idx="28438">
                  <c:v>11.533191649999999</c:v>
                </c:pt>
                <c:pt idx="28439">
                  <c:v>11.950277659999999</c:v>
                </c:pt>
                <c:pt idx="28440">
                  <c:v>12.24601436</c:v>
                </c:pt>
                <c:pt idx="28441">
                  <c:v>12.42075142</c:v>
                </c:pt>
                <c:pt idx="28442">
                  <c:v>12.438811510000001</c:v>
                </c:pt>
                <c:pt idx="28443">
                  <c:v>12.39446403</c:v>
                </c:pt>
                <c:pt idx="28444">
                  <c:v>12.14179178</c:v>
                </c:pt>
                <c:pt idx="28445">
                  <c:v>12.104478739999999</c:v>
                </c:pt>
                <c:pt idx="28446">
                  <c:v>11.76944591</c:v>
                </c:pt>
                <c:pt idx="28447">
                  <c:v>11.153412039999999</c:v>
                </c:pt>
                <c:pt idx="28448">
                  <c:v>10.762371399999999</c:v>
                </c:pt>
                <c:pt idx="28449">
                  <c:v>10.55097952</c:v>
                </c:pt>
                <c:pt idx="28450">
                  <c:v>10.582890409999999</c:v>
                </c:pt>
                <c:pt idx="28451">
                  <c:v>10.632749219999999</c:v>
                </c:pt>
                <c:pt idx="28452">
                  <c:v>10.67792612</c:v>
                </c:pt>
                <c:pt idx="28453">
                  <c:v>10.73617067</c:v>
                </c:pt>
                <c:pt idx="28454">
                  <c:v>10.739316710000001</c:v>
                </c:pt>
                <c:pt idx="28455">
                  <c:v>10.632029040000001</c:v>
                </c:pt>
                <c:pt idx="28456">
                  <c:v>10.6930657</c:v>
                </c:pt>
                <c:pt idx="28457">
                  <c:v>10.658317390000001</c:v>
                </c:pt>
                <c:pt idx="28458">
                  <c:v>10.454134440000001</c:v>
                </c:pt>
                <c:pt idx="28459">
                  <c:v>10.489254470000001</c:v>
                </c:pt>
                <c:pt idx="28460">
                  <c:v>10.57337382</c:v>
                </c:pt>
                <c:pt idx="28461">
                  <c:v>10.353804719999999</c:v>
                </c:pt>
                <c:pt idx="28462">
                  <c:v>10.25760623</c:v>
                </c:pt>
                <c:pt idx="28463">
                  <c:v>10.054217850000001</c:v>
                </c:pt>
                <c:pt idx="28464">
                  <c:v>9.7739752420000006</c:v>
                </c:pt>
                <c:pt idx="28465">
                  <c:v>9.3936708600000003</c:v>
                </c:pt>
                <c:pt idx="28466">
                  <c:v>9.6339446300000002</c:v>
                </c:pt>
                <c:pt idx="28467">
                  <c:v>9.8507081670000005</c:v>
                </c:pt>
                <c:pt idx="28468">
                  <c:v>9.8320740850000004</c:v>
                </c:pt>
                <c:pt idx="28469">
                  <c:v>9.4339982140000007</c:v>
                </c:pt>
                <c:pt idx="28470">
                  <c:v>9.5510698279999993</c:v>
                </c:pt>
                <c:pt idx="28471">
                  <c:v>9.9844939030000006</c:v>
                </c:pt>
                <c:pt idx="28472">
                  <c:v>10.579621939999999</c:v>
                </c:pt>
                <c:pt idx="28473">
                  <c:v>10.88382779</c:v>
                </c:pt>
                <c:pt idx="28474">
                  <c:v>10.539923890000001</c:v>
                </c:pt>
                <c:pt idx="28475">
                  <c:v>10.48370442</c:v>
                </c:pt>
                <c:pt idx="28476">
                  <c:v>10.35290438</c:v>
                </c:pt>
                <c:pt idx="28477">
                  <c:v>9.9807151960000002</c:v>
                </c:pt>
                <c:pt idx="28478">
                  <c:v>9.430931588</c:v>
                </c:pt>
                <c:pt idx="28479">
                  <c:v>9.6425505119999997</c:v>
                </c:pt>
                <c:pt idx="28480">
                  <c:v>9.8154641179999995</c:v>
                </c:pt>
                <c:pt idx="28481">
                  <c:v>9.8193685209999995</c:v>
                </c:pt>
                <c:pt idx="28482">
                  <c:v>9.7913874500000002</c:v>
                </c:pt>
                <c:pt idx="28483">
                  <c:v>9.3628359200000002</c:v>
                </c:pt>
                <c:pt idx="28484">
                  <c:v>8.6109906570000003</c:v>
                </c:pt>
                <c:pt idx="28485">
                  <c:v>8.464919793</c:v>
                </c:pt>
                <c:pt idx="28486">
                  <c:v>8.6832802220000005</c:v>
                </c:pt>
                <c:pt idx="28487">
                  <c:v>8.7864358589999991</c:v>
                </c:pt>
                <c:pt idx="28488">
                  <c:v>9.1445087090000001</c:v>
                </c:pt>
                <c:pt idx="28489">
                  <c:v>9.2139682870000001</c:v>
                </c:pt>
                <c:pt idx="28490">
                  <c:v>9.2051890049999994</c:v>
                </c:pt>
                <c:pt idx="28491">
                  <c:v>9.5235662090000002</c:v>
                </c:pt>
                <c:pt idx="28557">
                  <c:v>11.698810979999999</c:v>
                </c:pt>
                <c:pt idx="28558">
                  <c:v>11.37098381</c:v>
                </c:pt>
                <c:pt idx="28559">
                  <c:v>11.136804740000001</c:v>
                </c:pt>
                <c:pt idx="28560">
                  <c:v>11.16867759</c:v>
                </c:pt>
                <c:pt idx="28561">
                  <c:v>10.91414979</c:v>
                </c:pt>
                <c:pt idx="28562">
                  <c:v>10.853185529999999</c:v>
                </c:pt>
                <c:pt idx="28563">
                  <c:v>10.56248332</c:v>
                </c:pt>
                <c:pt idx="28564">
                  <c:v>10.53588456</c:v>
                </c:pt>
                <c:pt idx="28565">
                  <c:v>10.62432746</c:v>
                </c:pt>
                <c:pt idx="28566">
                  <c:v>11.211518679999999</c:v>
                </c:pt>
                <c:pt idx="28567">
                  <c:v>11.513843380000001</c:v>
                </c:pt>
                <c:pt idx="28568">
                  <c:v>11.193275959999999</c:v>
                </c:pt>
                <c:pt idx="28569">
                  <c:v>10.92366546</c:v>
                </c:pt>
                <c:pt idx="28570">
                  <c:v>10.82672535</c:v>
                </c:pt>
                <c:pt idx="28571">
                  <c:v>10.509450729999999</c:v>
                </c:pt>
                <c:pt idx="28572">
                  <c:v>10.003176659999999</c:v>
                </c:pt>
                <c:pt idx="28573">
                  <c:v>10.08432865</c:v>
                </c:pt>
                <c:pt idx="28574">
                  <c:v>10.065707440000001</c:v>
                </c:pt>
                <c:pt idx="28575">
                  <c:v>9.4755483159999994</c:v>
                </c:pt>
                <c:pt idx="28576">
                  <c:v>9.4065166569999992</c:v>
                </c:pt>
                <c:pt idx="28577">
                  <c:v>9.1519154149999995</c:v>
                </c:pt>
                <c:pt idx="28578">
                  <c:v>8.9395923370000006</c:v>
                </c:pt>
                <c:pt idx="28579">
                  <c:v>8.7865851540000008</c:v>
                </c:pt>
                <c:pt idx="28580">
                  <c:v>8.5533430520000007</c:v>
                </c:pt>
                <c:pt idx="28581">
                  <c:v>8.4261212689999994</c:v>
                </c:pt>
                <c:pt idx="28582">
                  <c:v>7.9211613639999996</c:v>
                </c:pt>
                <c:pt idx="28583">
                  <c:v>7.5143944410000003</c:v>
                </c:pt>
                <c:pt idx="28584">
                  <c:v>7.5465017970000003</c:v>
                </c:pt>
                <c:pt idx="28585">
                  <c:v>7.6462178319999996</c:v>
                </c:pt>
                <c:pt idx="28586">
                  <c:v>7.6163256380000002</c:v>
                </c:pt>
                <c:pt idx="28587">
                  <c:v>7.513976649</c:v>
                </c:pt>
                <c:pt idx="28588">
                  <c:v>7.3080628880000003</c:v>
                </c:pt>
                <c:pt idx="28589">
                  <c:v>7.2486671009999997</c:v>
                </c:pt>
                <c:pt idx="28590">
                  <c:v>7.2925915669999997</c:v>
                </c:pt>
                <c:pt idx="28591">
                  <c:v>7.6071711970000004</c:v>
                </c:pt>
                <c:pt idx="28592">
                  <c:v>8.1326841400000003</c:v>
                </c:pt>
                <c:pt idx="28593">
                  <c:v>8.5651946199999998</c:v>
                </c:pt>
                <c:pt idx="28594">
                  <c:v>8.4729682180000001</c:v>
                </c:pt>
                <c:pt idx="28595">
                  <c:v>8.3574112490000001</c:v>
                </c:pt>
                <c:pt idx="28596">
                  <c:v>8.1797779520000002</c:v>
                </c:pt>
                <c:pt idx="28597">
                  <c:v>8.0781707859999994</c:v>
                </c:pt>
                <c:pt idx="28598">
                  <c:v>7.8406586359999997</c:v>
                </c:pt>
                <c:pt idx="28599">
                  <c:v>7.4181490090000004</c:v>
                </c:pt>
                <c:pt idx="28600">
                  <c:v>7.1834263460000001</c:v>
                </c:pt>
                <c:pt idx="28601">
                  <c:v>7.1156929690000004</c:v>
                </c:pt>
                <c:pt idx="28602">
                  <c:v>7.2024711330000004</c:v>
                </c:pt>
                <c:pt idx="28603">
                  <c:v>7.4176521879999999</c:v>
                </c:pt>
                <c:pt idx="28604">
                  <c:v>7.3394804789999997</c:v>
                </c:pt>
                <c:pt idx="28605">
                  <c:v>6.9322831840000001</c:v>
                </c:pt>
                <c:pt idx="28606">
                  <c:v>7.1860788270000002</c:v>
                </c:pt>
                <c:pt idx="28607">
                  <c:v>7.1309879870000001</c:v>
                </c:pt>
                <c:pt idx="28608">
                  <c:v>6.8993303030000002</c:v>
                </c:pt>
                <c:pt idx="28609">
                  <c:v>6.9310264119999996</c:v>
                </c:pt>
                <c:pt idx="28610">
                  <c:v>6.882629541</c:v>
                </c:pt>
                <c:pt idx="28611">
                  <c:v>7.0389102140000004</c:v>
                </c:pt>
                <c:pt idx="28612">
                  <c:v>6.7712254999999999</c:v>
                </c:pt>
                <c:pt idx="28613">
                  <c:v>6.7435712060000004</c:v>
                </c:pt>
                <c:pt idx="28614">
                  <c:v>6.7869678689999997</c:v>
                </c:pt>
                <c:pt idx="28615">
                  <c:v>6.795722166</c:v>
                </c:pt>
                <c:pt idx="28616">
                  <c:v>6.8081140480000002</c:v>
                </c:pt>
                <c:pt idx="28617">
                  <c:v>6.6329184940000001</c:v>
                </c:pt>
                <c:pt idx="28618">
                  <c:v>6.4846821309999996</c:v>
                </c:pt>
                <c:pt idx="28619">
                  <c:v>6.5200357069999999</c:v>
                </c:pt>
                <c:pt idx="28620">
                  <c:v>7.7016045889999996</c:v>
                </c:pt>
                <c:pt idx="28621">
                  <c:v>8.0010475910000007</c:v>
                </c:pt>
                <c:pt idx="28622">
                  <c:v>8.0364530110000008</c:v>
                </c:pt>
                <c:pt idx="28623">
                  <c:v>8.0257366720000007</c:v>
                </c:pt>
                <c:pt idx="28624">
                  <c:v>8.0468775340000001</c:v>
                </c:pt>
                <c:pt idx="28625">
                  <c:v>7.9225919380000001</c:v>
                </c:pt>
                <c:pt idx="28626">
                  <c:v>8.1484298339999999</c:v>
                </c:pt>
                <c:pt idx="28627">
                  <c:v>7.9857942199999998</c:v>
                </c:pt>
                <c:pt idx="28628">
                  <c:v>7.7416276599999998</c:v>
                </c:pt>
                <c:pt idx="28629">
                  <c:v>7.3233641330000001</c:v>
                </c:pt>
                <c:pt idx="28630">
                  <c:v>7.2351307829999998</c:v>
                </c:pt>
                <c:pt idx="28631">
                  <c:v>7.0633977010000004</c:v>
                </c:pt>
                <c:pt idx="28632">
                  <c:v>6.8055852010000004</c:v>
                </c:pt>
                <c:pt idx="28633">
                  <c:v>6.7485497050000003</c:v>
                </c:pt>
                <c:pt idx="28634">
                  <c:v>6.765534572</c:v>
                </c:pt>
                <c:pt idx="28635">
                  <c:v>6.8531958919999996</c:v>
                </c:pt>
                <c:pt idx="28636">
                  <c:v>7.0617970669999997</c:v>
                </c:pt>
                <c:pt idx="28637">
                  <c:v>7.0885846529999998</c:v>
                </c:pt>
                <c:pt idx="28638">
                  <c:v>7.2127699209999996</c:v>
                </c:pt>
                <c:pt idx="28639">
                  <c:v>7.2832373339999998</c:v>
                </c:pt>
                <c:pt idx="28640">
                  <c:v>7.417747104</c:v>
                </c:pt>
                <c:pt idx="28641">
                  <c:v>7.6461696549999996</c:v>
                </c:pt>
                <c:pt idx="28642">
                  <c:v>8.0284191099999997</c:v>
                </c:pt>
                <c:pt idx="28643">
                  <c:v>8.2447471140000008</c:v>
                </c:pt>
                <c:pt idx="28644">
                  <c:v>8.3180246429999993</c:v>
                </c:pt>
                <c:pt idx="28645">
                  <c:v>8.0373790920000001</c:v>
                </c:pt>
                <c:pt idx="28646">
                  <c:v>7.7428960130000002</c:v>
                </c:pt>
                <c:pt idx="28647">
                  <c:v>7.6337802979999996</c:v>
                </c:pt>
                <c:pt idx="28648">
                  <c:v>7.6728834800000003</c:v>
                </c:pt>
                <c:pt idx="28649">
                  <c:v>7.7943764580000003</c:v>
                </c:pt>
                <c:pt idx="28650">
                  <c:v>8.3362678849999998</c:v>
                </c:pt>
                <c:pt idx="28651">
                  <c:v>8.9967831759999992</c:v>
                </c:pt>
                <c:pt idx="28652">
                  <c:v>9.9597953159999992</c:v>
                </c:pt>
                <c:pt idx="28653">
                  <c:v>10.91991471</c:v>
                </c:pt>
                <c:pt idx="28654">
                  <c:v>11.26115922</c:v>
                </c:pt>
                <c:pt idx="28655">
                  <c:v>11.083669909999999</c:v>
                </c:pt>
                <c:pt idx="28656">
                  <c:v>11.02530295</c:v>
                </c:pt>
                <c:pt idx="28657">
                  <c:v>10.667224640000001</c:v>
                </c:pt>
                <c:pt idx="28658">
                  <c:v>10.53292276</c:v>
                </c:pt>
                <c:pt idx="28659">
                  <c:v>10.572988710000001</c:v>
                </c:pt>
                <c:pt idx="28660">
                  <c:v>10.381643499999999</c:v>
                </c:pt>
                <c:pt idx="28661">
                  <c:v>10.14172741</c:v>
                </c:pt>
                <c:pt idx="28662">
                  <c:v>9.9281524860000001</c:v>
                </c:pt>
                <c:pt idx="28663">
                  <c:v>9.7484830700000007</c:v>
                </c:pt>
                <c:pt idx="28664">
                  <c:v>9.282978494</c:v>
                </c:pt>
                <c:pt idx="28665">
                  <c:v>8.8153469740000006</c:v>
                </c:pt>
                <c:pt idx="28666">
                  <c:v>9.5096251249999995</c:v>
                </c:pt>
                <c:pt idx="28667">
                  <c:v>11.21479587</c:v>
                </c:pt>
                <c:pt idx="28668">
                  <c:v>11.43841864</c:v>
                </c:pt>
                <c:pt idx="28669">
                  <c:v>11.656046119999999</c:v>
                </c:pt>
                <c:pt idx="28670">
                  <c:v>11.79066454</c:v>
                </c:pt>
                <c:pt idx="28671">
                  <c:v>11.32719153</c:v>
                </c:pt>
                <c:pt idx="28672">
                  <c:v>11.4734807</c:v>
                </c:pt>
                <c:pt idx="28673">
                  <c:v>11.48397892</c:v>
                </c:pt>
                <c:pt idx="28674">
                  <c:v>11.366150279999999</c:v>
                </c:pt>
                <c:pt idx="28675">
                  <c:v>11.181720589999999</c:v>
                </c:pt>
                <c:pt idx="28676">
                  <c:v>10.64398244</c:v>
                </c:pt>
                <c:pt idx="28677">
                  <c:v>10.26644405</c:v>
                </c:pt>
                <c:pt idx="28678">
                  <c:v>10.16654791</c:v>
                </c:pt>
                <c:pt idx="28679">
                  <c:v>9.7841242210000008</c:v>
                </c:pt>
                <c:pt idx="28680">
                  <c:v>9.6656973189999995</c:v>
                </c:pt>
                <c:pt idx="28681">
                  <c:v>9.4787468879999999</c:v>
                </c:pt>
                <c:pt idx="28682">
                  <c:v>9.706417063</c:v>
                </c:pt>
                <c:pt idx="28683">
                  <c:v>9.7049868569999997</c:v>
                </c:pt>
                <c:pt idx="28684">
                  <c:v>9.8082009790000004</c:v>
                </c:pt>
                <c:pt idx="28685">
                  <c:v>9.7257518489999999</c:v>
                </c:pt>
                <c:pt idx="28686">
                  <c:v>9.5877724450000006</c:v>
                </c:pt>
                <c:pt idx="28687">
                  <c:v>9.0131038459999999</c:v>
                </c:pt>
                <c:pt idx="28688">
                  <c:v>9.1204452689999993</c:v>
                </c:pt>
                <c:pt idx="28689">
                  <c:v>8.2322208159999999</c:v>
                </c:pt>
                <c:pt idx="28690">
                  <c:v>9.0940939499999995</c:v>
                </c:pt>
                <c:pt idx="28691">
                  <c:v>9.3238342050000007</c:v>
                </c:pt>
                <c:pt idx="28692">
                  <c:v>9.4146745260000007</c:v>
                </c:pt>
                <c:pt idx="28693">
                  <c:v>9.5438713120000003</c:v>
                </c:pt>
                <c:pt idx="28694">
                  <c:v>9.6115784289999997</c:v>
                </c:pt>
                <c:pt idx="28695">
                  <c:v>9.7152424800000006</c:v>
                </c:pt>
                <c:pt idx="28696">
                  <c:v>9.9001982789999996</c:v>
                </c:pt>
                <c:pt idx="28697">
                  <c:v>10.127688089999999</c:v>
                </c:pt>
                <c:pt idx="28698">
                  <c:v>10.16173691</c:v>
                </c:pt>
                <c:pt idx="28699">
                  <c:v>10.00989893</c:v>
                </c:pt>
                <c:pt idx="28700">
                  <c:v>9.7369979400000002</c:v>
                </c:pt>
                <c:pt idx="28701">
                  <c:v>10.083533750000001</c:v>
                </c:pt>
                <c:pt idx="28702">
                  <c:v>9.4308323309999995</c:v>
                </c:pt>
                <c:pt idx="28703">
                  <c:v>10.14829069</c:v>
                </c:pt>
                <c:pt idx="28704">
                  <c:v>10.81473411</c:v>
                </c:pt>
                <c:pt idx="28705">
                  <c:v>10.35283703</c:v>
                </c:pt>
                <c:pt idx="28706">
                  <c:v>10.56035097</c:v>
                </c:pt>
                <c:pt idx="28707">
                  <c:v>10.61369185</c:v>
                </c:pt>
                <c:pt idx="28708">
                  <c:v>10.878451050000001</c:v>
                </c:pt>
                <c:pt idx="28709">
                  <c:v>11.14739193</c:v>
                </c:pt>
                <c:pt idx="28710">
                  <c:v>11.116949780000001</c:v>
                </c:pt>
                <c:pt idx="28711">
                  <c:v>12.287285750000001</c:v>
                </c:pt>
                <c:pt idx="28712">
                  <c:v>11.80913417</c:v>
                </c:pt>
                <c:pt idx="28713">
                  <c:v>11.447456600000001</c:v>
                </c:pt>
                <c:pt idx="28714">
                  <c:v>11.36497514</c:v>
                </c:pt>
                <c:pt idx="28715">
                  <c:v>10.412450509999999</c:v>
                </c:pt>
                <c:pt idx="28716">
                  <c:v>10.45210412</c:v>
                </c:pt>
                <c:pt idx="28717">
                  <c:v>10.603399530000001</c:v>
                </c:pt>
                <c:pt idx="28718">
                  <c:v>10.97570676</c:v>
                </c:pt>
                <c:pt idx="28719">
                  <c:v>11.171397069999999</c:v>
                </c:pt>
                <c:pt idx="28720">
                  <c:v>11.079719949999999</c:v>
                </c:pt>
                <c:pt idx="28721">
                  <c:v>10.941953379999999</c:v>
                </c:pt>
                <c:pt idx="28722">
                  <c:v>10.80993247</c:v>
                </c:pt>
                <c:pt idx="28723">
                  <c:v>10.762119909999999</c:v>
                </c:pt>
                <c:pt idx="28724">
                  <c:v>10.8475185</c:v>
                </c:pt>
                <c:pt idx="28725">
                  <c:v>10.710101659999999</c:v>
                </c:pt>
                <c:pt idx="28726">
                  <c:v>10.668511029999999</c:v>
                </c:pt>
                <c:pt idx="28727">
                  <c:v>10.38458735</c:v>
                </c:pt>
                <c:pt idx="28728">
                  <c:v>10.118967380000001</c:v>
                </c:pt>
                <c:pt idx="28729">
                  <c:v>9.7254778979999994</c:v>
                </c:pt>
                <c:pt idx="28730">
                  <c:v>10.320838439999999</c:v>
                </c:pt>
                <c:pt idx="28731">
                  <c:v>10.290510960000001</c:v>
                </c:pt>
                <c:pt idx="28732">
                  <c:v>10.28256069</c:v>
                </c:pt>
                <c:pt idx="28733">
                  <c:v>10.61037602</c:v>
                </c:pt>
                <c:pt idx="28734">
                  <c:v>10.74769686</c:v>
                </c:pt>
                <c:pt idx="28735">
                  <c:v>10.519223439999999</c:v>
                </c:pt>
                <c:pt idx="28736">
                  <c:v>10.65669112</c:v>
                </c:pt>
                <c:pt idx="28737">
                  <c:v>10.279258430000001</c:v>
                </c:pt>
                <c:pt idx="28738">
                  <c:v>9.9844873970000005</c:v>
                </c:pt>
                <c:pt idx="28739">
                  <c:v>9.8771096259999993</c:v>
                </c:pt>
                <c:pt idx="28740">
                  <c:v>9.6476476289999997</c:v>
                </c:pt>
                <c:pt idx="28741">
                  <c:v>9.7716247589999998</c:v>
                </c:pt>
                <c:pt idx="28742">
                  <c:v>9.5835823080000004</c:v>
                </c:pt>
                <c:pt idx="28743">
                  <c:v>9.4211830449999994</c:v>
                </c:pt>
                <c:pt idx="28744">
                  <c:v>9.3298817790000008</c:v>
                </c:pt>
                <c:pt idx="28745">
                  <c:v>9.6639504909999996</c:v>
                </c:pt>
                <c:pt idx="28746">
                  <c:v>10.6421343</c:v>
                </c:pt>
                <c:pt idx="28747">
                  <c:v>10.865054750000001</c:v>
                </c:pt>
                <c:pt idx="28748">
                  <c:v>10.59136629</c:v>
                </c:pt>
                <c:pt idx="28749">
                  <c:v>10.674336240000001</c:v>
                </c:pt>
                <c:pt idx="28750">
                  <c:v>10.71979288</c:v>
                </c:pt>
                <c:pt idx="28751">
                  <c:v>10.864226589999999</c:v>
                </c:pt>
                <c:pt idx="28752">
                  <c:v>11.28715955</c:v>
                </c:pt>
                <c:pt idx="28753">
                  <c:v>11.16168017</c:v>
                </c:pt>
                <c:pt idx="28754">
                  <c:v>10.866557</c:v>
                </c:pt>
                <c:pt idx="28755">
                  <c:v>10.7359612</c:v>
                </c:pt>
                <c:pt idx="28756">
                  <c:v>10.643120590000001</c:v>
                </c:pt>
                <c:pt idx="28757">
                  <c:v>10.64355331</c:v>
                </c:pt>
                <c:pt idx="28758">
                  <c:v>10.751421300000001</c:v>
                </c:pt>
                <c:pt idx="28759">
                  <c:v>10.80501203</c:v>
                </c:pt>
                <c:pt idx="28760">
                  <c:v>10.49663522</c:v>
                </c:pt>
                <c:pt idx="28761">
                  <c:v>10.268063509999999</c:v>
                </c:pt>
                <c:pt idx="28762">
                  <c:v>9.9820457719999993</c:v>
                </c:pt>
                <c:pt idx="28763">
                  <c:v>10.760392469999999</c:v>
                </c:pt>
                <c:pt idx="28764">
                  <c:v>11.82424655</c:v>
                </c:pt>
                <c:pt idx="28765">
                  <c:v>12.098811250000001</c:v>
                </c:pt>
                <c:pt idx="28766">
                  <c:v>11.88152092</c:v>
                </c:pt>
                <c:pt idx="28767">
                  <c:v>11.750832259999999</c:v>
                </c:pt>
                <c:pt idx="28768">
                  <c:v>11.54571765</c:v>
                </c:pt>
                <c:pt idx="28769">
                  <c:v>11.5723</c:v>
                </c:pt>
                <c:pt idx="28770">
                  <c:v>11.470650239999999</c:v>
                </c:pt>
                <c:pt idx="28771">
                  <c:v>11.518733640000001</c:v>
                </c:pt>
                <c:pt idx="28772">
                  <c:v>11.24575244</c:v>
                </c:pt>
                <c:pt idx="28773">
                  <c:v>10.83866407</c:v>
                </c:pt>
                <c:pt idx="28774">
                  <c:v>10.409028960000001</c:v>
                </c:pt>
                <c:pt idx="28775">
                  <c:v>10.22662555</c:v>
                </c:pt>
                <c:pt idx="28776">
                  <c:v>10.13278124</c:v>
                </c:pt>
                <c:pt idx="28777">
                  <c:v>10.05966181</c:v>
                </c:pt>
                <c:pt idx="28778">
                  <c:v>9.5982664579999994</c:v>
                </c:pt>
                <c:pt idx="28779">
                  <c:v>8.9814775470000008</c:v>
                </c:pt>
                <c:pt idx="28780">
                  <c:v>8.4743681800000008</c:v>
                </c:pt>
                <c:pt idx="28781">
                  <c:v>8.1751470439999991</c:v>
                </c:pt>
                <c:pt idx="28782">
                  <c:v>7.9274416600000004</c:v>
                </c:pt>
                <c:pt idx="28783">
                  <c:v>8.905651464</c:v>
                </c:pt>
                <c:pt idx="28784">
                  <c:v>9.0170890759999995</c:v>
                </c:pt>
                <c:pt idx="28785">
                  <c:v>9.59958578</c:v>
                </c:pt>
                <c:pt idx="28786">
                  <c:v>9.7737552500000007</c:v>
                </c:pt>
                <c:pt idx="28787">
                  <c:v>9.4118005310000008</c:v>
                </c:pt>
                <c:pt idx="28788">
                  <c:v>9.8056915369999995</c:v>
                </c:pt>
                <c:pt idx="28789">
                  <c:v>9.7881076490000005</c:v>
                </c:pt>
                <c:pt idx="28790">
                  <c:v>9.8394733900000002</c:v>
                </c:pt>
                <c:pt idx="28791">
                  <c:v>10.77106195</c:v>
                </c:pt>
                <c:pt idx="28792">
                  <c:v>10.77804613</c:v>
                </c:pt>
                <c:pt idx="28793">
                  <c:v>10.958928119999999</c:v>
                </c:pt>
                <c:pt idx="28794">
                  <c:v>11.48116184</c:v>
                </c:pt>
                <c:pt idx="28795">
                  <c:v>11.61656642</c:v>
                </c:pt>
                <c:pt idx="28796">
                  <c:v>10.98237621</c:v>
                </c:pt>
                <c:pt idx="28797">
                  <c:v>10.43772542</c:v>
                </c:pt>
                <c:pt idx="28798">
                  <c:v>10.754472850000001</c:v>
                </c:pt>
                <c:pt idx="28799">
                  <c:v>10.290205220000001</c:v>
                </c:pt>
                <c:pt idx="28800">
                  <c:v>10.78400497</c:v>
                </c:pt>
                <c:pt idx="28801">
                  <c:v>10.993549460000001</c:v>
                </c:pt>
                <c:pt idx="28802">
                  <c:v>11.503111349999999</c:v>
                </c:pt>
                <c:pt idx="28803">
                  <c:v>10.745524100000001</c:v>
                </c:pt>
                <c:pt idx="28804">
                  <c:v>9.9039848470000003</c:v>
                </c:pt>
                <c:pt idx="28805">
                  <c:v>9.4945947949999994</c:v>
                </c:pt>
                <c:pt idx="28806">
                  <c:v>9.7926214720000004</c:v>
                </c:pt>
                <c:pt idx="28807">
                  <c:v>9.7093003020000008</c:v>
                </c:pt>
                <c:pt idx="28808">
                  <c:v>10.280964750000001</c:v>
                </c:pt>
                <c:pt idx="28809">
                  <c:v>10.665756849999999</c:v>
                </c:pt>
                <c:pt idx="28810">
                  <c:v>10.58751859</c:v>
                </c:pt>
                <c:pt idx="28811">
                  <c:v>10.572035659999999</c:v>
                </c:pt>
                <c:pt idx="28812">
                  <c:v>10.732780849999999</c:v>
                </c:pt>
                <c:pt idx="28813">
                  <c:v>11.043458749999999</c:v>
                </c:pt>
                <c:pt idx="28814">
                  <c:v>11.049997319999999</c:v>
                </c:pt>
                <c:pt idx="28815">
                  <c:v>11.069987299999999</c:v>
                </c:pt>
                <c:pt idx="28816">
                  <c:v>11.30861099</c:v>
                </c:pt>
                <c:pt idx="28817">
                  <c:v>11.79837212</c:v>
                </c:pt>
                <c:pt idx="28818">
                  <c:v>12.197721509999999</c:v>
                </c:pt>
                <c:pt idx="28819">
                  <c:v>12.34411283</c:v>
                </c:pt>
                <c:pt idx="28820">
                  <c:v>12.54294773</c:v>
                </c:pt>
                <c:pt idx="28821">
                  <c:v>12.641539509999999</c:v>
                </c:pt>
                <c:pt idx="28822">
                  <c:v>12.8867388</c:v>
                </c:pt>
                <c:pt idx="28823">
                  <c:v>13.027254709999999</c:v>
                </c:pt>
                <c:pt idx="28824">
                  <c:v>13.14317393</c:v>
                </c:pt>
                <c:pt idx="28825">
                  <c:v>13.07765189</c:v>
                </c:pt>
                <c:pt idx="28826">
                  <c:v>12.69571219</c:v>
                </c:pt>
                <c:pt idx="28827">
                  <c:v>12.30805812</c:v>
                </c:pt>
                <c:pt idx="28828">
                  <c:v>12.12084613</c:v>
                </c:pt>
                <c:pt idx="28829">
                  <c:v>12.19739013</c:v>
                </c:pt>
                <c:pt idx="28830">
                  <c:v>12.16545137</c:v>
                </c:pt>
                <c:pt idx="28831">
                  <c:v>12.204695429999999</c:v>
                </c:pt>
                <c:pt idx="28832">
                  <c:v>12.193947359999999</c:v>
                </c:pt>
                <c:pt idx="28833">
                  <c:v>12.278772289999999</c:v>
                </c:pt>
                <c:pt idx="28834">
                  <c:v>12.206586529999999</c:v>
                </c:pt>
                <c:pt idx="28835">
                  <c:v>12.21799665</c:v>
                </c:pt>
                <c:pt idx="28836">
                  <c:v>12.15760749</c:v>
                </c:pt>
                <c:pt idx="28837">
                  <c:v>12.252180839999999</c:v>
                </c:pt>
                <c:pt idx="28838">
                  <c:v>12.16690268</c:v>
                </c:pt>
                <c:pt idx="28839">
                  <c:v>12.09585259</c:v>
                </c:pt>
                <c:pt idx="28840">
                  <c:v>11.766768580000001</c:v>
                </c:pt>
                <c:pt idx="28841">
                  <c:v>11.76487273</c:v>
                </c:pt>
                <c:pt idx="28842">
                  <c:v>12.259414749999999</c:v>
                </c:pt>
                <c:pt idx="28843">
                  <c:v>13.112128999999999</c:v>
                </c:pt>
                <c:pt idx="28844">
                  <c:v>13.29886608</c:v>
                </c:pt>
                <c:pt idx="28845">
                  <c:v>12.57280766</c:v>
                </c:pt>
                <c:pt idx="28846">
                  <c:v>10.75216601</c:v>
                </c:pt>
                <c:pt idx="28847">
                  <c:v>10.14587004</c:v>
                </c:pt>
                <c:pt idx="28848">
                  <c:v>9.9507192470000003</c:v>
                </c:pt>
                <c:pt idx="28849">
                  <c:v>9.8789486800000006</c:v>
                </c:pt>
                <c:pt idx="28850">
                  <c:v>10.220273199999999</c:v>
                </c:pt>
                <c:pt idx="28851">
                  <c:v>9.7878136389999995</c:v>
                </c:pt>
                <c:pt idx="28852">
                  <c:v>9.6711992329999994</c:v>
                </c:pt>
                <c:pt idx="28853">
                  <c:v>9.5034334440000006</c:v>
                </c:pt>
                <c:pt idx="28854">
                  <c:v>9.9146665970000001</c:v>
                </c:pt>
                <c:pt idx="28855">
                  <c:v>9.8109692450000008</c:v>
                </c:pt>
                <c:pt idx="28856">
                  <c:v>9.3937791409999996</c:v>
                </c:pt>
                <c:pt idx="28857">
                  <c:v>9.23094751</c:v>
                </c:pt>
                <c:pt idx="28858">
                  <c:v>9.2064078380000005</c:v>
                </c:pt>
                <c:pt idx="28859">
                  <c:v>8.6471316599999994</c:v>
                </c:pt>
                <c:pt idx="28860">
                  <c:v>8.8409440270000008</c:v>
                </c:pt>
                <c:pt idx="28861">
                  <c:v>9.2559543089999998</c:v>
                </c:pt>
                <c:pt idx="28862">
                  <c:v>8.7873468349999992</c:v>
                </c:pt>
                <c:pt idx="28863">
                  <c:v>8.9124064369999996</c:v>
                </c:pt>
                <c:pt idx="28864">
                  <c:v>8.7015253700000006</c:v>
                </c:pt>
                <c:pt idx="28865">
                  <c:v>8.2324547419999998</c:v>
                </c:pt>
                <c:pt idx="28866">
                  <c:v>8.2155857670000003</c:v>
                </c:pt>
                <c:pt idx="28867">
                  <c:v>8.1596648399999996</c:v>
                </c:pt>
                <c:pt idx="28868">
                  <c:v>7.9352593770000004</c:v>
                </c:pt>
                <c:pt idx="28869">
                  <c:v>7.6394521659999999</c:v>
                </c:pt>
                <c:pt idx="28870">
                  <c:v>7.0092183029999999</c:v>
                </c:pt>
                <c:pt idx="28871">
                  <c:v>5.4646386710000003</c:v>
                </c:pt>
                <c:pt idx="28872">
                  <c:v>4.6425880209999999</c:v>
                </c:pt>
                <c:pt idx="28873">
                  <c:v>3.3704896839999998</c:v>
                </c:pt>
                <c:pt idx="28874">
                  <c:v>3.135079771</c:v>
                </c:pt>
                <c:pt idx="28875">
                  <c:v>3.0116462400000001</c:v>
                </c:pt>
                <c:pt idx="28876">
                  <c:v>3.0416475799999998</c:v>
                </c:pt>
                <c:pt idx="28877">
                  <c:v>3.0346198090000001</c:v>
                </c:pt>
                <c:pt idx="28878">
                  <c:v>2.9875339300000001</c:v>
                </c:pt>
                <c:pt idx="28879">
                  <c:v>3.2991845830000002</c:v>
                </c:pt>
                <c:pt idx="28880">
                  <c:v>4.0189182949999998</c:v>
                </c:pt>
                <c:pt idx="28881">
                  <c:v>4.1994280670000004</c:v>
                </c:pt>
                <c:pt idx="28882">
                  <c:v>4.37682942</c:v>
                </c:pt>
                <c:pt idx="28883">
                  <c:v>4.4144147680000003</c:v>
                </c:pt>
                <c:pt idx="28884">
                  <c:v>4.6782174110000003</c:v>
                </c:pt>
                <c:pt idx="28885">
                  <c:v>4.9433244680000001</c:v>
                </c:pt>
                <c:pt idx="28886">
                  <c:v>4.9866809930000002</c:v>
                </c:pt>
                <c:pt idx="28887">
                  <c:v>5.2871051900000001</c:v>
                </c:pt>
                <c:pt idx="28888">
                  <c:v>5.6466511500000003</c:v>
                </c:pt>
                <c:pt idx="28889">
                  <c:v>6.2193064480000002</c:v>
                </c:pt>
                <c:pt idx="28890">
                  <c:v>6.7933670719999997</c:v>
                </c:pt>
                <c:pt idx="28892">
                  <c:v>6.0974720549999999</c:v>
                </c:pt>
                <c:pt idx="28893">
                  <c:v>6.2491335440000002</c:v>
                </c:pt>
                <c:pt idx="28894">
                  <c:v>6.5957193749999998</c:v>
                </c:pt>
                <c:pt idx="28895">
                  <c:v>6.9564354179999999</c:v>
                </c:pt>
                <c:pt idx="28896">
                  <c:v>7.3373643399999997</c:v>
                </c:pt>
                <c:pt idx="28897">
                  <c:v>7.2297539720000001</c:v>
                </c:pt>
                <c:pt idx="28898">
                  <c:v>7.0906061769999997</c:v>
                </c:pt>
                <c:pt idx="28899">
                  <c:v>6.088864418</c:v>
                </c:pt>
                <c:pt idx="28900">
                  <c:v>6.9340547429999999</c:v>
                </c:pt>
                <c:pt idx="28901">
                  <c:v>5.4939885110000004</c:v>
                </c:pt>
                <c:pt idx="28902">
                  <c:v>5.9361935529999998</c:v>
                </c:pt>
                <c:pt idx="28903">
                  <c:v>5.8920928269999999</c:v>
                </c:pt>
                <c:pt idx="28904">
                  <c:v>6.3936655650000001</c:v>
                </c:pt>
                <c:pt idx="28905">
                  <c:v>7.0404728189999997</c:v>
                </c:pt>
                <c:pt idx="28906">
                  <c:v>7.8007338290000003</c:v>
                </c:pt>
                <c:pt idx="28907">
                  <c:v>8.1853229649999992</c:v>
                </c:pt>
                <c:pt idx="28908">
                  <c:v>9.2597225969999997</c:v>
                </c:pt>
                <c:pt idx="28909">
                  <c:v>10.64644842</c:v>
                </c:pt>
                <c:pt idx="28910">
                  <c:v>11.75991715</c:v>
                </c:pt>
                <c:pt idx="28911">
                  <c:v>11.575972159999999</c:v>
                </c:pt>
                <c:pt idx="28912">
                  <c:v>11.57495868</c:v>
                </c:pt>
                <c:pt idx="28913">
                  <c:v>11.506298879999999</c:v>
                </c:pt>
                <c:pt idx="28914">
                  <c:v>11.175804599999999</c:v>
                </c:pt>
                <c:pt idx="28915">
                  <c:v>11.293552480000001</c:v>
                </c:pt>
                <c:pt idx="28916">
                  <c:v>10.20658658</c:v>
                </c:pt>
                <c:pt idx="28917">
                  <c:v>9.0443900179999996</c:v>
                </c:pt>
                <c:pt idx="28918">
                  <c:v>8.1303830189999999</c:v>
                </c:pt>
                <c:pt idx="28919">
                  <c:v>8.0704660659999998</c:v>
                </c:pt>
                <c:pt idx="28920">
                  <c:v>8.2005130380000004</c:v>
                </c:pt>
                <c:pt idx="28921">
                  <c:v>8.7860976629999996</c:v>
                </c:pt>
                <c:pt idx="28922">
                  <c:v>8.8025551919999998</c:v>
                </c:pt>
                <c:pt idx="28923">
                  <c:v>8.8176851030000005</c:v>
                </c:pt>
                <c:pt idx="28924">
                  <c:v>9.0055011070000006</c:v>
                </c:pt>
                <c:pt idx="28925">
                  <c:v>9.3979419849999992</c:v>
                </c:pt>
                <c:pt idx="28926">
                  <c:v>9.5300497330000002</c:v>
                </c:pt>
                <c:pt idx="28927">
                  <c:v>9.6979811209999998</c:v>
                </c:pt>
                <c:pt idx="28928">
                  <c:v>9.3017417869999992</c:v>
                </c:pt>
                <c:pt idx="28929">
                  <c:v>9.4696979589999994</c:v>
                </c:pt>
                <c:pt idx="28930">
                  <c:v>9.4282031750000002</c:v>
                </c:pt>
                <c:pt idx="28931">
                  <c:v>9.2344561009999993</c:v>
                </c:pt>
                <c:pt idx="28932">
                  <c:v>9.3018444690000006</c:v>
                </c:pt>
                <c:pt idx="28933">
                  <c:v>9.0694711459999997</c:v>
                </c:pt>
                <c:pt idx="28934">
                  <c:v>9.0835859489999997</c:v>
                </c:pt>
                <c:pt idx="28936">
                  <c:v>8.4676651120000006</c:v>
                </c:pt>
                <c:pt idx="28937">
                  <c:v>8.6578065169999991</c:v>
                </c:pt>
                <c:pt idx="28938">
                  <c:v>8.945320121</c:v>
                </c:pt>
                <c:pt idx="28939">
                  <c:v>8.0251296659999998</c:v>
                </c:pt>
                <c:pt idx="28940">
                  <c:v>7.3348888189999997</c:v>
                </c:pt>
                <c:pt idx="28941">
                  <c:v>7.6614028239999996</c:v>
                </c:pt>
                <c:pt idx="28942">
                  <c:v>8.7451513530000007</c:v>
                </c:pt>
                <c:pt idx="28943">
                  <c:v>8.3447301360000008</c:v>
                </c:pt>
                <c:pt idx="28944">
                  <c:v>8.2163893259999998</c:v>
                </c:pt>
                <c:pt idx="28945">
                  <c:v>7.7775414830000003</c:v>
                </c:pt>
                <c:pt idx="28946">
                  <c:v>6.9644119179999997</c:v>
                </c:pt>
                <c:pt idx="28947">
                  <c:v>6.70987416</c:v>
                </c:pt>
                <c:pt idx="28948">
                  <c:v>7.9198988339999996</c:v>
                </c:pt>
                <c:pt idx="28949">
                  <c:v>9.0082795030000007</c:v>
                </c:pt>
                <c:pt idx="28950">
                  <c:v>9.1587999369999995</c:v>
                </c:pt>
                <c:pt idx="28951">
                  <c:v>9.0372360020000002</c:v>
                </c:pt>
                <c:pt idx="28952">
                  <c:v>10.19083981</c:v>
                </c:pt>
                <c:pt idx="28953">
                  <c:v>10.70671074</c:v>
                </c:pt>
                <c:pt idx="28954">
                  <c:v>11.685802280000001</c:v>
                </c:pt>
                <c:pt idx="28955">
                  <c:v>11.777003759999999</c:v>
                </c:pt>
                <c:pt idx="28956">
                  <c:v>11.629952619999999</c:v>
                </c:pt>
                <c:pt idx="28957">
                  <c:v>11.61776714</c:v>
                </c:pt>
                <c:pt idx="28958">
                  <c:v>11.40317935</c:v>
                </c:pt>
                <c:pt idx="28959">
                  <c:v>11.53814088</c:v>
                </c:pt>
                <c:pt idx="28960">
                  <c:v>11.58045143</c:v>
                </c:pt>
                <c:pt idx="28961">
                  <c:v>11.512061750000001</c:v>
                </c:pt>
                <c:pt idx="28962">
                  <c:v>11.32705002</c:v>
                </c:pt>
                <c:pt idx="28963">
                  <c:v>11.331603100000001</c:v>
                </c:pt>
                <c:pt idx="28964">
                  <c:v>11.120586360000001</c:v>
                </c:pt>
                <c:pt idx="28965">
                  <c:v>10.8365413</c:v>
                </c:pt>
                <c:pt idx="28966">
                  <c:v>10.802949460000001</c:v>
                </c:pt>
                <c:pt idx="28967">
                  <c:v>10.83732058</c:v>
                </c:pt>
                <c:pt idx="28968">
                  <c:v>10.62483177</c:v>
                </c:pt>
                <c:pt idx="28969">
                  <c:v>10.305367090000001</c:v>
                </c:pt>
                <c:pt idx="28970">
                  <c:v>10.515833369999999</c:v>
                </c:pt>
                <c:pt idx="28971">
                  <c:v>10.266331279999999</c:v>
                </c:pt>
                <c:pt idx="28972">
                  <c:v>10.13736095</c:v>
                </c:pt>
                <c:pt idx="28973">
                  <c:v>10.020700529999999</c:v>
                </c:pt>
                <c:pt idx="28974">
                  <c:v>9.8840642029999994</c:v>
                </c:pt>
                <c:pt idx="28975">
                  <c:v>9.8179042929999998</c:v>
                </c:pt>
                <c:pt idx="28976">
                  <c:v>9.305753331</c:v>
                </c:pt>
                <c:pt idx="28977">
                  <c:v>9.1481670650000009</c:v>
                </c:pt>
                <c:pt idx="28978">
                  <c:v>9.207667206</c:v>
                </c:pt>
                <c:pt idx="28979">
                  <c:v>9.3288196689999996</c:v>
                </c:pt>
                <c:pt idx="28980">
                  <c:v>9.3865531690000008</c:v>
                </c:pt>
                <c:pt idx="28981">
                  <c:v>8.7544775359999996</c:v>
                </c:pt>
                <c:pt idx="28982">
                  <c:v>9.0422859849999995</c:v>
                </c:pt>
                <c:pt idx="28983">
                  <c:v>8.6121989400000007</c:v>
                </c:pt>
                <c:pt idx="28984">
                  <c:v>8.7541538600000006</c:v>
                </c:pt>
                <c:pt idx="28985">
                  <c:v>9.6234955939999995</c:v>
                </c:pt>
                <c:pt idx="28986">
                  <c:v>9.6948059989999997</c:v>
                </c:pt>
                <c:pt idx="28987">
                  <c:v>9.618413017</c:v>
                </c:pt>
                <c:pt idx="28988">
                  <c:v>9.5184622339999994</c:v>
                </c:pt>
                <c:pt idx="28989">
                  <c:v>9.491606225</c:v>
                </c:pt>
                <c:pt idx="28990">
                  <c:v>9.3029219419999993</c:v>
                </c:pt>
                <c:pt idx="28991">
                  <c:v>9.7076789510000001</c:v>
                </c:pt>
                <c:pt idx="28992">
                  <c:v>9.7271634369999997</c:v>
                </c:pt>
                <c:pt idx="28993">
                  <c:v>9.6426998719999997</c:v>
                </c:pt>
                <c:pt idx="28994">
                  <c:v>9.6099843729999996</c:v>
                </c:pt>
                <c:pt idx="28995">
                  <c:v>9.7976851689999993</c:v>
                </c:pt>
                <c:pt idx="28996">
                  <c:v>10.015540209999999</c:v>
                </c:pt>
                <c:pt idx="28997">
                  <c:v>10.05579977</c:v>
                </c:pt>
                <c:pt idx="28998">
                  <c:v>10.071045890000001</c:v>
                </c:pt>
                <c:pt idx="28999">
                  <c:v>10.12901388</c:v>
                </c:pt>
                <c:pt idx="29000">
                  <c:v>10.40373668</c:v>
                </c:pt>
                <c:pt idx="29001">
                  <c:v>10.5026574</c:v>
                </c:pt>
                <c:pt idx="29002">
                  <c:v>10.48420462</c:v>
                </c:pt>
                <c:pt idx="29003">
                  <c:v>11.16474247</c:v>
                </c:pt>
                <c:pt idx="29004">
                  <c:v>11.297308470000001</c:v>
                </c:pt>
                <c:pt idx="29005">
                  <c:v>11.85771911</c:v>
                </c:pt>
                <c:pt idx="29006">
                  <c:v>12.30204189</c:v>
                </c:pt>
                <c:pt idx="29007">
                  <c:v>12.61223334</c:v>
                </c:pt>
                <c:pt idx="29008">
                  <c:v>12.97175983</c:v>
                </c:pt>
                <c:pt idx="29009">
                  <c:v>12.79763887</c:v>
                </c:pt>
                <c:pt idx="29010">
                  <c:v>12.35504536</c:v>
                </c:pt>
                <c:pt idx="29011">
                  <c:v>11.45122437</c:v>
                </c:pt>
                <c:pt idx="29012">
                  <c:v>10.950137249999999</c:v>
                </c:pt>
                <c:pt idx="29013">
                  <c:v>10.456157340000001</c:v>
                </c:pt>
                <c:pt idx="29014">
                  <c:v>10.42934844</c:v>
                </c:pt>
                <c:pt idx="29015">
                  <c:v>10.41280139</c:v>
                </c:pt>
                <c:pt idx="29016">
                  <c:v>10.37181636</c:v>
                </c:pt>
                <c:pt idx="29017">
                  <c:v>10.429390570000001</c:v>
                </c:pt>
                <c:pt idx="29018">
                  <c:v>10.92227482</c:v>
                </c:pt>
                <c:pt idx="29019">
                  <c:v>10.992414289999999</c:v>
                </c:pt>
                <c:pt idx="29020">
                  <c:v>10.30899153</c:v>
                </c:pt>
                <c:pt idx="29021">
                  <c:v>10.03079026</c:v>
                </c:pt>
                <c:pt idx="29022">
                  <c:v>9.8041514640000003</c:v>
                </c:pt>
                <c:pt idx="29023">
                  <c:v>9.5797584489999998</c:v>
                </c:pt>
                <c:pt idx="29024">
                  <c:v>9.5525561650000004</c:v>
                </c:pt>
                <c:pt idx="29025">
                  <c:v>9.0914766660000002</c:v>
                </c:pt>
                <c:pt idx="29026">
                  <c:v>9.7635439399999999</c:v>
                </c:pt>
                <c:pt idx="29027">
                  <c:v>9.0992414799999999</c:v>
                </c:pt>
                <c:pt idx="29028">
                  <c:v>9.1160675720000004</c:v>
                </c:pt>
                <c:pt idx="29029">
                  <c:v>9.1423700490000002</c:v>
                </c:pt>
                <c:pt idx="29030">
                  <c:v>8.8242301469999997</c:v>
                </c:pt>
                <c:pt idx="29031">
                  <c:v>8.6140126850000005</c:v>
                </c:pt>
                <c:pt idx="29032">
                  <c:v>8.2069853849999994</c:v>
                </c:pt>
                <c:pt idx="29033">
                  <c:v>8.2154283499999998</c:v>
                </c:pt>
                <c:pt idx="29034">
                  <c:v>8.6835472940000002</c:v>
                </c:pt>
                <c:pt idx="29035">
                  <c:v>9.1267817640000004</c:v>
                </c:pt>
                <c:pt idx="29036">
                  <c:v>8.5617571940000001</c:v>
                </c:pt>
                <c:pt idx="29037">
                  <c:v>8.0671100330000005</c:v>
                </c:pt>
                <c:pt idx="29038">
                  <c:v>7.9563749819999998</c:v>
                </c:pt>
                <c:pt idx="29039">
                  <c:v>7.7612016739999996</c:v>
                </c:pt>
                <c:pt idx="29040">
                  <c:v>7.423924821</c:v>
                </c:pt>
                <c:pt idx="29041">
                  <c:v>5.7525850619999996</c:v>
                </c:pt>
                <c:pt idx="29042">
                  <c:v>5.600606634</c:v>
                </c:pt>
                <c:pt idx="29043">
                  <c:v>4.463198652</c:v>
                </c:pt>
                <c:pt idx="29044">
                  <c:v>4.2844999059999997</c:v>
                </c:pt>
                <c:pt idx="29045">
                  <c:v>4.36728497</c:v>
                </c:pt>
                <c:pt idx="29046">
                  <c:v>3.9943746309999999</c:v>
                </c:pt>
                <c:pt idx="29047">
                  <c:v>4.4592120499999996</c:v>
                </c:pt>
                <c:pt idx="29048">
                  <c:v>4.0472315510000003</c:v>
                </c:pt>
                <c:pt idx="29049">
                  <c:v>4.9187719369999998</c:v>
                </c:pt>
                <c:pt idx="29050">
                  <c:v>5.3732931400000004</c:v>
                </c:pt>
                <c:pt idx="29051">
                  <c:v>5.1816715100000001</c:v>
                </c:pt>
                <c:pt idx="29052">
                  <c:v>5.1181519729999998</c:v>
                </c:pt>
                <c:pt idx="29053">
                  <c:v>6.2691693219999998</c:v>
                </c:pt>
                <c:pt idx="29054">
                  <c:v>7.4137675700000001</c:v>
                </c:pt>
                <c:pt idx="29055">
                  <c:v>9.2463085159999991</c:v>
                </c:pt>
                <c:pt idx="29056">
                  <c:v>8.7742391840000007</c:v>
                </c:pt>
                <c:pt idx="29057">
                  <c:v>8.1833584469999998</c:v>
                </c:pt>
                <c:pt idx="29058">
                  <c:v>7.3624753629999997</c:v>
                </c:pt>
                <c:pt idx="29059">
                  <c:v>6.8686675819999996</c:v>
                </c:pt>
                <c:pt idx="29060">
                  <c:v>6.3909248449999998</c:v>
                </c:pt>
                <c:pt idx="29061">
                  <c:v>6.1871602250000004</c:v>
                </c:pt>
                <c:pt idx="29062">
                  <c:v>6.0729992189999997</c:v>
                </c:pt>
                <c:pt idx="29063">
                  <c:v>6.5605200869999996</c:v>
                </c:pt>
                <c:pt idx="29064">
                  <c:v>6.468750633</c:v>
                </c:pt>
                <c:pt idx="29065">
                  <c:v>6.048593951</c:v>
                </c:pt>
                <c:pt idx="29066">
                  <c:v>5.1668126169999997</c:v>
                </c:pt>
                <c:pt idx="29067">
                  <c:v>4.8973913629999997</c:v>
                </c:pt>
                <c:pt idx="29068">
                  <c:v>4.588373786</c:v>
                </c:pt>
                <c:pt idx="29069">
                  <c:v>4.515154506</c:v>
                </c:pt>
                <c:pt idx="29070">
                  <c:v>4.4273553919999999</c:v>
                </c:pt>
                <c:pt idx="29071">
                  <c:v>4.4125745580000002</c:v>
                </c:pt>
                <c:pt idx="29072">
                  <c:v>4.324549599</c:v>
                </c:pt>
                <c:pt idx="29073">
                  <c:v>4.4029229040000004</c:v>
                </c:pt>
                <c:pt idx="29074">
                  <c:v>4.5284329550000004</c:v>
                </c:pt>
                <c:pt idx="29075">
                  <c:v>4.5951428649999997</c:v>
                </c:pt>
                <c:pt idx="29076">
                  <c:v>4.5449365579999998</c:v>
                </c:pt>
                <c:pt idx="29077">
                  <c:v>4.8649460170000003</c:v>
                </c:pt>
                <c:pt idx="29078">
                  <c:v>4.9474269919999996</c:v>
                </c:pt>
                <c:pt idx="29079">
                  <c:v>4.7797907679999998</c:v>
                </c:pt>
                <c:pt idx="29080">
                  <c:v>4.8105024519999997</c:v>
                </c:pt>
                <c:pt idx="29081">
                  <c:v>5.1622864340000003</c:v>
                </c:pt>
                <c:pt idx="29082">
                  <c:v>5.4569800989999999</c:v>
                </c:pt>
                <c:pt idx="29083">
                  <c:v>4.9358180660000004</c:v>
                </c:pt>
                <c:pt idx="29084">
                  <c:v>4.7039174050000003</c:v>
                </c:pt>
                <c:pt idx="29085">
                  <c:v>4.8577400930000003</c:v>
                </c:pt>
                <c:pt idx="29086">
                  <c:v>4.9073806629999996</c:v>
                </c:pt>
                <c:pt idx="29087">
                  <c:v>5.1353538250000001</c:v>
                </c:pt>
                <c:pt idx="29088">
                  <c:v>5.504228404</c:v>
                </c:pt>
                <c:pt idx="29089">
                  <c:v>5.4085030720000002</c:v>
                </c:pt>
                <c:pt idx="29090">
                  <c:v>4.8696912689999996</c:v>
                </c:pt>
                <c:pt idx="29091">
                  <c:v>4.5981097740000001</c:v>
                </c:pt>
                <c:pt idx="29092">
                  <c:v>4.5488785600000003</c:v>
                </c:pt>
                <c:pt idx="29093">
                  <c:v>4.5544262069999997</c:v>
                </c:pt>
                <c:pt idx="29094">
                  <c:v>4.2987024979999999</c:v>
                </c:pt>
                <c:pt idx="29095">
                  <c:v>3.9331557199999998</c:v>
                </c:pt>
                <c:pt idx="29096">
                  <c:v>3.6534184249999999</c:v>
                </c:pt>
                <c:pt idx="29097">
                  <c:v>3.4267809950000001</c:v>
                </c:pt>
                <c:pt idx="29098">
                  <c:v>3.617845344</c:v>
                </c:pt>
                <c:pt idx="29099">
                  <c:v>4.0552441559999997</c:v>
                </c:pt>
                <c:pt idx="29100">
                  <c:v>4.5628618269999999</c:v>
                </c:pt>
                <c:pt idx="29101">
                  <c:v>5.9154935240000004</c:v>
                </c:pt>
                <c:pt idx="29102">
                  <c:v>6.0245271709999999</c:v>
                </c:pt>
                <c:pt idx="29103">
                  <c:v>6.919656399</c:v>
                </c:pt>
                <c:pt idx="29104">
                  <c:v>8.8324245250000004</c:v>
                </c:pt>
                <c:pt idx="29105">
                  <c:v>11.853620769999999</c:v>
                </c:pt>
                <c:pt idx="29106">
                  <c:v>13.59012967</c:v>
                </c:pt>
                <c:pt idx="29107">
                  <c:v>13.83295345</c:v>
                </c:pt>
                <c:pt idx="29108">
                  <c:v>13.273896450000001</c:v>
                </c:pt>
                <c:pt idx="29109">
                  <c:v>12.674169920000001</c:v>
                </c:pt>
                <c:pt idx="29110">
                  <c:v>12.61573068</c:v>
                </c:pt>
                <c:pt idx="29111">
                  <c:v>12.49207036</c:v>
                </c:pt>
                <c:pt idx="29112">
                  <c:v>12.058536569999999</c:v>
                </c:pt>
                <c:pt idx="29113">
                  <c:v>11.5336707</c:v>
                </c:pt>
                <c:pt idx="29114">
                  <c:v>11.220350959999999</c:v>
                </c:pt>
                <c:pt idx="29115">
                  <c:v>10.857853560000001</c:v>
                </c:pt>
                <c:pt idx="29116">
                  <c:v>10.7570833</c:v>
                </c:pt>
                <c:pt idx="29117">
                  <c:v>10.673803980000001</c:v>
                </c:pt>
                <c:pt idx="29118">
                  <c:v>10.654882049999999</c:v>
                </c:pt>
                <c:pt idx="29119">
                  <c:v>10.646009919999999</c:v>
                </c:pt>
                <c:pt idx="29120">
                  <c:v>10.676119529999999</c:v>
                </c:pt>
                <c:pt idx="29121">
                  <c:v>10.56978758</c:v>
                </c:pt>
                <c:pt idx="29122">
                  <c:v>10.649237599999999</c:v>
                </c:pt>
                <c:pt idx="29123">
                  <c:v>10.266364899999999</c:v>
                </c:pt>
                <c:pt idx="29124">
                  <c:v>9.6026174579999992</c:v>
                </c:pt>
                <c:pt idx="29125">
                  <c:v>8.4122973010000006</c:v>
                </c:pt>
                <c:pt idx="29126">
                  <c:v>8.1008488169999993</c:v>
                </c:pt>
                <c:pt idx="29127">
                  <c:v>7.6648434490000001</c:v>
                </c:pt>
                <c:pt idx="29128">
                  <c:v>8.3154374099999995</c:v>
                </c:pt>
                <c:pt idx="29129">
                  <c:v>8.8809862769999999</c:v>
                </c:pt>
                <c:pt idx="29130">
                  <c:v>9.3997823359999995</c:v>
                </c:pt>
                <c:pt idx="29131">
                  <c:v>10.09501068</c:v>
                </c:pt>
                <c:pt idx="29132">
                  <c:v>10.36840561</c:v>
                </c:pt>
                <c:pt idx="29133">
                  <c:v>10.834173059999999</c:v>
                </c:pt>
                <c:pt idx="29134">
                  <c:v>11.3638505</c:v>
                </c:pt>
                <c:pt idx="29135">
                  <c:v>12.126028399999999</c:v>
                </c:pt>
                <c:pt idx="29136">
                  <c:v>11.30788006</c:v>
                </c:pt>
                <c:pt idx="29137">
                  <c:v>11.431411819999999</c:v>
                </c:pt>
                <c:pt idx="29138">
                  <c:v>11.859325780000001</c:v>
                </c:pt>
                <c:pt idx="29139">
                  <c:v>11.565267090000001</c:v>
                </c:pt>
                <c:pt idx="29140">
                  <c:v>11.84209429</c:v>
                </c:pt>
                <c:pt idx="29141">
                  <c:v>12.188436340000001</c:v>
                </c:pt>
                <c:pt idx="29142">
                  <c:v>12.41972797</c:v>
                </c:pt>
                <c:pt idx="29143">
                  <c:v>12.7115817</c:v>
                </c:pt>
                <c:pt idx="29144">
                  <c:v>12.780723679999999</c:v>
                </c:pt>
                <c:pt idx="29145">
                  <c:v>13.099840500000001</c:v>
                </c:pt>
                <c:pt idx="29146">
                  <c:v>13.18318333</c:v>
                </c:pt>
                <c:pt idx="29147">
                  <c:v>13.392864530000001</c:v>
                </c:pt>
                <c:pt idx="29148">
                  <c:v>13.09258865</c:v>
                </c:pt>
                <c:pt idx="29149">
                  <c:v>12.8298778</c:v>
                </c:pt>
                <c:pt idx="29150">
                  <c:v>12.849084420000001</c:v>
                </c:pt>
                <c:pt idx="29151">
                  <c:v>12.81596628</c:v>
                </c:pt>
                <c:pt idx="29152">
                  <c:v>12.83759925</c:v>
                </c:pt>
                <c:pt idx="29153">
                  <c:v>12.7498114</c:v>
                </c:pt>
                <c:pt idx="29154">
                  <c:v>12.825462630000001</c:v>
                </c:pt>
                <c:pt idx="29155">
                  <c:v>13.136781559999999</c:v>
                </c:pt>
                <c:pt idx="29156">
                  <c:v>13.283932500000001</c:v>
                </c:pt>
                <c:pt idx="29157">
                  <c:v>13.49551076</c:v>
                </c:pt>
                <c:pt idx="29158">
                  <c:v>13.50888683</c:v>
                </c:pt>
                <c:pt idx="29159">
                  <c:v>13.50980743</c:v>
                </c:pt>
                <c:pt idx="29160">
                  <c:v>13.51050206</c:v>
                </c:pt>
                <c:pt idx="29161">
                  <c:v>13.33040173</c:v>
                </c:pt>
                <c:pt idx="29162">
                  <c:v>13.2425681</c:v>
                </c:pt>
                <c:pt idx="29163">
                  <c:v>13.154881039999999</c:v>
                </c:pt>
                <c:pt idx="29164">
                  <c:v>13.080439849999999</c:v>
                </c:pt>
                <c:pt idx="29165">
                  <c:v>13.157058620000001</c:v>
                </c:pt>
                <c:pt idx="29166">
                  <c:v>13.259820899999999</c:v>
                </c:pt>
                <c:pt idx="29167">
                  <c:v>13.350364190000001</c:v>
                </c:pt>
                <c:pt idx="29168">
                  <c:v>13.338830209999999</c:v>
                </c:pt>
                <c:pt idx="29169">
                  <c:v>13.353743290000001</c:v>
                </c:pt>
                <c:pt idx="29170">
                  <c:v>13.2635582</c:v>
                </c:pt>
                <c:pt idx="29171">
                  <c:v>13.17294274</c:v>
                </c:pt>
                <c:pt idx="29172">
                  <c:v>13.260757480000001</c:v>
                </c:pt>
                <c:pt idx="29173">
                  <c:v>13.259166629999999</c:v>
                </c:pt>
                <c:pt idx="29174">
                  <c:v>13.25807962</c:v>
                </c:pt>
                <c:pt idx="29175">
                  <c:v>13.34811373</c:v>
                </c:pt>
                <c:pt idx="29176">
                  <c:v>13.347545350000001</c:v>
                </c:pt>
                <c:pt idx="29177">
                  <c:v>13.435297200000001</c:v>
                </c:pt>
                <c:pt idx="29178">
                  <c:v>13.432454870000001</c:v>
                </c:pt>
                <c:pt idx="29179">
                  <c:v>13.613518989999999</c:v>
                </c:pt>
                <c:pt idx="29180">
                  <c:v>13.52145428</c:v>
                </c:pt>
                <c:pt idx="29181">
                  <c:v>13.69110935</c:v>
                </c:pt>
                <c:pt idx="29182">
                  <c:v>13.87655835</c:v>
                </c:pt>
                <c:pt idx="29183">
                  <c:v>14.05217377</c:v>
                </c:pt>
                <c:pt idx="29184">
                  <c:v>11.28595587</c:v>
                </c:pt>
                <c:pt idx="29185">
                  <c:v>9.5415819800000001</c:v>
                </c:pt>
                <c:pt idx="29186">
                  <c:v>9.1707385870000007</c:v>
                </c:pt>
                <c:pt idx="29187">
                  <c:v>9.0148051690000006</c:v>
                </c:pt>
                <c:pt idx="29188">
                  <c:v>8.9690255790000002</c:v>
                </c:pt>
                <c:pt idx="29189">
                  <c:v>8.5062738830000004</c:v>
                </c:pt>
                <c:pt idx="29190">
                  <c:v>8.433550855</c:v>
                </c:pt>
                <c:pt idx="29191">
                  <c:v>8.4019794749999992</c:v>
                </c:pt>
                <c:pt idx="29192">
                  <c:v>8.3878866839999997</c:v>
                </c:pt>
                <c:pt idx="29193">
                  <c:v>8.352902748</c:v>
                </c:pt>
                <c:pt idx="29194">
                  <c:v>8.4980345509999999</c:v>
                </c:pt>
                <c:pt idx="29195">
                  <c:v>8.3238031350000004</c:v>
                </c:pt>
                <c:pt idx="29196">
                  <c:v>8.2355724600000002</c:v>
                </c:pt>
                <c:pt idx="29197">
                  <c:v>10.945124180000001</c:v>
                </c:pt>
                <c:pt idx="29198">
                  <c:v>11.15060302</c:v>
                </c:pt>
                <c:pt idx="29199">
                  <c:v>11.19175315</c:v>
                </c:pt>
                <c:pt idx="29200">
                  <c:v>11.033904619999999</c:v>
                </c:pt>
                <c:pt idx="29201">
                  <c:v>11.02762708</c:v>
                </c:pt>
                <c:pt idx="29202">
                  <c:v>10.346903449999999</c:v>
                </c:pt>
                <c:pt idx="29203">
                  <c:v>10.36234752</c:v>
                </c:pt>
                <c:pt idx="29204">
                  <c:v>10.496531539999999</c:v>
                </c:pt>
                <c:pt idx="29205">
                  <c:v>10.21631281</c:v>
                </c:pt>
                <c:pt idx="29206">
                  <c:v>10.13221787</c:v>
                </c:pt>
                <c:pt idx="29207">
                  <c:v>9.6982443499999995</c:v>
                </c:pt>
                <c:pt idx="29208">
                  <c:v>9.3501216350000007</c:v>
                </c:pt>
                <c:pt idx="29209">
                  <c:v>9.0590451769999998</c:v>
                </c:pt>
                <c:pt idx="29210">
                  <c:v>8.4776320999999992</c:v>
                </c:pt>
                <c:pt idx="29211">
                  <c:v>8.0703783869999999</c:v>
                </c:pt>
                <c:pt idx="29212">
                  <c:v>8.0406925400000002</c:v>
                </c:pt>
                <c:pt idx="29213">
                  <c:v>7.997343248</c:v>
                </c:pt>
                <c:pt idx="29214">
                  <c:v>8.1005197389999992</c:v>
                </c:pt>
                <c:pt idx="29215">
                  <c:v>8.0440020220000008</c:v>
                </c:pt>
                <c:pt idx="29216">
                  <c:v>8.0353525169999998</c:v>
                </c:pt>
                <c:pt idx="29217">
                  <c:v>8.4338640470000001</c:v>
                </c:pt>
                <c:pt idx="29218">
                  <c:v>9.3248759749999994</c:v>
                </c:pt>
                <c:pt idx="29219">
                  <c:v>10.2699044</c:v>
                </c:pt>
                <c:pt idx="29220">
                  <c:v>10.4981866</c:v>
                </c:pt>
                <c:pt idx="29221">
                  <c:v>10.82884346</c:v>
                </c:pt>
                <c:pt idx="29222">
                  <c:v>10.864065480000001</c:v>
                </c:pt>
                <c:pt idx="29223">
                  <c:v>11.13793289</c:v>
                </c:pt>
                <c:pt idx="29224">
                  <c:v>11.08615771</c:v>
                </c:pt>
                <c:pt idx="29225">
                  <c:v>10.965424609999999</c:v>
                </c:pt>
                <c:pt idx="29226">
                  <c:v>10.432448770000001</c:v>
                </c:pt>
                <c:pt idx="29227">
                  <c:v>9.3849790479999999</c:v>
                </c:pt>
                <c:pt idx="29228">
                  <c:v>9.5364275030000005</c:v>
                </c:pt>
                <c:pt idx="29229">
                  <c:v>9.4355117100000001</c:v>
                </c:pt>
                <c:pt idx="29230">
                  <c:v>9.1240003380000001</c:v>
                </c:pt>
                <c:pt idx="29231">
                  <c:v>9.1073967360000001</c:v>
                </c:pt>
                <c:pt idx="29232">
                  <c:v>10.166159309999999</c:v>
                </c:pt>
                <c:pt idx="29233">
                  <c:v>11.28087214</c:v>
                </c:pt>
                <c:pt idx="29234">
                  <c:v>11.46674992</c:v>
                </c:pt>
                <c:pt idx="29235">
                  <c:v>11.229070419999999</c:v>
                </c:pt>
                <c:pt idx="29236">
                  <c:v>10.778573659999999</c:v>
                </c:pt>
                <c:pt idx="29237">
                  <c:v>10.99766348</c:v>
                </c:pt>
                <c:pt idx="29238">
                  <c:v>10.2623987</c:v>
                </c:pt>
                <c:pt idx="29239">
                  <c:v>10.58293473</c:v>
                </c:pt>
                <c:pt idx="29240">
                  <c:v>10.22680594</c:v>
                </c:pt>
                <c:pt idx="29241">
                  <c:v>10.810278159999999</c:v>
                </c:pt>
                <c:pt idx="29242">
                  <c:v>12.15410971</c:v>
                </c:pt>
                <c:pt idx="29243">
                  <c:v>11.010618239999999</c:v>
                </c:pt>
                <c:pt idx="29244">
                  <c:v>10.98179712</c:v>
                </c:pt>
                <c:pt idx="29245">
                  <c:v>11.07150077</c:v>
                </c:pt>
                <c:pt idx="29246">
                  <c:v>11.68456344</c:v>
                </c:pt>
                <c:pt idx="29247">
                  <c:v>11.846305409999999</c:v>
                </c:pt>
                <c:pt idx="29248">
                  <c:v>11.794889510000001</c:v>
                </c:pt>
                <c:pt idx="29249">
                  <c:v>12.004846349999999</c:v>
                </c:pt>
                <c:pt idx="29250">
                  <c:v>11.057916799999999</c:v>
                </c:pt>
                <c:pt idx="29251">
                  <c:v>11.22565309</c:v>
                </c:pt>
                <c:pt idx="29252">
                  <c:v>11.216738980000001</c:v>
                </c:pt>
                <c:pt idx="29253">
                  <c:v>10.97790687</c:v>
                </c:pt>
                <c:pt idx="29254">
                  <c:v>11.12145029</c:v>
                </c:pt>
                <c:pt idx="29255">
                  <c:v>11.42280263</c:v>
                </c:pt>
                <c:pt idx="29256">
                  <c:v>11.264560080000001</c:v>
                </c:pt>
                <c:pt idx="29257">
                  <c:v>11.03979238</c:v>
                </c:pt>
                <c:pt idx="29258">
                  <c:v>10.85241018</c:v>
                </c:pt>
                <c:pt idx="29259">
                  <c:v>10.73587732</c:v>
                </c:pt>
                <c:pt idx="29260">
                  <c:v>10.80316895</c:v>
                </c:pt>
                <c:pt idx="29261">
                  <c:v>11.040178579999999</c:v>
                </c:pt>
                <c:pt idx="29262">
                  <c:v>11.176007329999999</c:v>
                </c:pt>
                <c:pt idx="29263">
                  <c:v>11.26507565</c:v>
                </c:pt>
                <c:pt idx="29264">
                  <c:v>11.26548953</c:v>
                </c:pt>
                <c:pt idx="29265">
                  <c:v>11.186570769999999</c:v>
                </c:pt>
                <c:pt idx="29266">
                  <c:v>10.87758563</c:v>
                </c:pt>
                <c:pt idx="29267">
                  <c:v>10.73555354</c:v>
                </c:pt>
                <c:pt idx="29268">
                  <c:v>10.58535193</c:v>
                </c:pt>
                <c:pt idx="29269">
                  <c:v>10.36504111</c:v>
                </c:pt>
                <c:pt idx="29270">
                  <c:v>10.435697640000001</c:v>
                </c:pt>
                <c:pt idx="29271">
                  <c:v>10.43220528</c:v>
                </c:pt>
                <c:pt idx="29272">
                  <c:v>10.57561394</c:v>
                </c:pt>
                <c:pt idx="29273">
                  <c:v>10.64769463</c:v>
                </c:pt>
                <c:pt idx="29274">
                  <c:v>10.79457442</c:v>
                </c:pt>
                <c:pt idx="29275">
                  <c:v>10.942636970000001</c:v>
                </c:pt>
                <c:pt idx="29276">
                  <c:v>11.015425090000001</c:v>
                </c:pt>
                <c:pt idx="29277">
                  <c:v>11.244357539999999</c:v>
                </c:pt>
                <c:pt idx="29278">
                  <c:v>11.868045800000001</c:v>
                </c:pt>
                <c:pt idx="29279">
                  <c:v>12.36349461</c:v>
                </c:pt>
                <c:pt idx="29280">
                  <c:v>12.618067379999999</c:v>
                </c:pt>
                <c:pt idx="29281">
                  <c:v>13.04349785</c:v>
                </c:pt>
                <c:pt idx="29282">
                  <c:v>12.04608608</c:v>
                </c:pt>
                <c:pt idx="29283">
                  <c:v>11.23305489</c:v>
                </c:pt>
                <c:pt idx="29284">
                  <c:v>10.594373640000001</c:v>
                </c:pt>
                <c:pt idx="29285">
                  <c:v>10.707392240000001</c:v>
                </c:pt>
                <c:pt idx="29286">
                  <c:v>10.70394838</c:v>
                </c:pt>
                <c:pt idx="29287">
                  <c:v>10.688246449999999</c:v>
                </c:pt>
                <c:pt idx="29288">
                  <c:v>10.825082630000001</c:v>
                </c:pt>
                <c:pt idx="29289">
                  <c:v>10.474786419999999</c:v>
                </c:pt>
                <c:pt idx="29290">
                  <c:v>9.9033393019999991</c:v>
                </c:pt>
                <c:pt idx="29291">
                  <c:v>10.349492420000001</c:v>
                </c:pt>
                <c:pt idx="29292">
                  <c:v>10.492108010000001</c:v>
                </c:pt>
                <c:pt idx="29293">
                  <c:v>10.20001613</c:v>
                </c:pt>
                <c:pt idx="29294">
                  <c:v>10.2413475</c:v>
                </c:pt>
                <c:pt idx="29295">
                  <c:v>10.703107770000001</c:v>
                </c:pt>
                <c:pt idx="29296">
                  <c:v>11.07238375</c:v>
                </c:pt>
                <c:pt idx="29297">
                  <c:v>11.00000769</c:v>
                </c:pt>
                <c:pt idx="29298">
                  <c:v>10.9897589</c:v>
                </c:pt>
                <c:pt idx="29299">
                  <c:v>10.913282000000001</c:v>
                </c:pt>
                <c:pt idx="29300">
                  <c:v>11.100929969999999</c:v>
                </c:pt>
                <c:pt idx="29301">
                  <c:v>10.962713259999999</c:v>
                </c:pt>
                <c:pt idx="29302">
                  <c:v>10.80386657</c:v>
                </c:pt>
                <c:pt idx="29303">
                  <c:v>11.040976049999999</c:v>
                </c:pt>
                <c:pt idx="29304">
                  <c:v>11.201700110000001</c:v>
                </c:pt>
                <c:pt idx="29305">
                  <c:v>11.208534419999999</c:v>
                </c:pt>
                <c:pt idx="29306">
                  <c:v>11.405214539999999</c:v>
                </c:pt>
                <c:pt idx="29307">
                  <c:v>11.411657480000001</c:v>
                </c:pt>
                <c:pt idx="29308">
                  <c:v>11.484833330000001</c:v>
                </c:pt>
                <c:pt idx="29309">
                  <c:v>11.398521880000001</c:v>
                </c:pt>
                <c:pt idx="29310">
                  <c:v>10.893915850000001</c:v>
                </c:pt>
                <c:pt idx="29311">
                  <c:v>10.92732419</c:v>
                </c:pt>
                <c:pt idx="29312">
                  <c:v>10.62899346</c:v>
                </c:pt>
                <c:pt idx="29313">
                  <c:v>10.929483579999999</c:v>
                </c:pt>
                <c:pt idx="29314">
                  <c:v>11.15895824</c:v>
                </c:pt>
                <c:pt idx="29315">
                  <c:v>10.619079259999999</c:v>
                </c:pt>
                <c:pt idx="29316">
                  <c:v>10.76656711</c:v>
                </c:pt>
                <c:pt idx="29317">
                  <c:v>10.335198310000001</c:v>
                </c:pt>
                <c:pt idx="29318">
                  <c:v>10.40586105</c:v>
                </c:pt>
                <c:pt idx="29319">
                  <c:v>11.385317929999999</c:v>
                </c:pt>
                <c:pt idx="29320">
                  <c:v>11.4624989</c:v>
                </c:pt>
                <c:pt idx="29321">
                  <c:v>11.45970432</c:v>
                </c:pt>
                <c:pt idx="29322">
                  <c:v>11.2997836</c:v>
                </c:pt>
                <c:pt idx="29323">
                  <c:v>12.01852094</c:v>
                </c:pt>
                <c:pt idx="29324">
                  <c:v>13.09219077</c:v>
                </c:pt>
                <c:pt idx="29325">
                  <c:v>11.622519649999999</c:v>
                </c:pt>
                <c:pt idx="29326">
                  <c:v>11.085127780000001</c:v>
                </c:pt>
                <c:pt idx="29327">
                  <c:v>10.8292134</c:v>
                </c:pt>
                <c:pt idx="29328">
                  <c:v>10.49731038</c:v>
                </c:pt>
                <c:pt idx="29329">
                  <c:v>10.9276678</c:v>
                </c:pt>
                <c:pt idx="29330">
                  <c:v>11.27406062</c:v>
                </c:pt>
                <c:pt idx="29331">
                  <c:v>11.33796317</c:v>
                </c:pt>
                <c:pt idx="29332">
                  <c:v>11.211551310000001</c:v>
                </c:pt>
                <c:pt idx="29333">
                  <c:v>11.32367429</c:v>
                </c:pt>
                <c:pt idx="29334">
                  <c:v>11.76164661</c:v>
                </c:pt>
                <c:pt idx="29335">
                  <c:v>12.010317280000001</c:v>
                </c:pt>
                <c:pt idx="29336">
                  <c:v>11.865965689999999</c:v>
                </c:pt>
                <c:pt idx="29337">
                  <c:v>12.23857583</c:v>
                </c:pt>
                <c:pt idx="29338">
                  <c:v>12.564492469999999</c:v>
                </c:pt>
                <c:pt idx="29339">
                  <c:v>12.93637152</c:v>
                </c:pt>
                <c:pt idx="29340">
                  <c:v>13.30762079</c:v>
                </c:pt>
                <c:pt idx="29341">
                  <c:v>13.139087050000001</c:v>
                </c:pt>
                <c:pt idx="29342">
                  <c:v>13.02401482</c:v>
                </c:pt>
                <c:pt idx="29343">
                  <c:v>12.41276382</c:v>
                </c:pt>
                <c:pt idx="29344">
                  <c:v>12.117141050000001</c:v>
                </c:pt>
                <c:pt idx="29345">
                  <c:v>11.873902620000001</c:v>
                </c:pt>
                <c:pt idx="29346">
                  <c:v>11.70968927</c:v>
                </c:pt>
                <c:pt idx="29347">
                  <c:v>12.01212211</c:v>
                </c:pt>
                <c:pt idx="29348">
                  <c:v>12.307578810000001</c:v>
                </c:pt>
                <c:pt idx="29349">
                  <c:v>12.57073917</c:v>
                </c:pt>
                <c:pt idx="29350">
                  <c:v>12.24468953</c:v>
                </c:pt>
                <c:pt idx="29351">
                  <c:v>11.6046958</c:v>
                </c:pt>
                <c:pt idx="29352">
                  <c:v>10.646988370000001</c:v>
                </c:pt>
                <c:pt idx="29353">
                  <c:v>9.6550113290000006</c:v>
                </c:pt>
                <c:pt idx="29354">
                  <c:v>8.5112862400000004</c:v>
                </c:pt>
                <c:pt idx="29355">
                  <c:v>8.3288782119999993</c:v>
                </c:pt>
                <c:pt idx="29356">
                  <c:v>8.269882677</c:v>
                </c:pt>
                <c:pt idx="29357">
                  <c:v>7.9605076810000002</c:v>
                </c:pt>
                <c:pt idx="29358">
                  <c:v>6.9868691319999998</c:v>
                </c:pt>
                <c:pt idx="29359">
                  <c:v>6.6009285999999996</c:v>
                </c:pt>
                <c:pt idx="29360">
                  <c:v>6.7146943569999999</c:v>
                </c:pt>
                <c:pt idx="29361">
                  <c:v>6.966633367</c:v>
                </c:pt>
                <c:pt idx="29362">
                  <c:v>6.8261615669999998</c:v>
                </c:pt>
                <c:pt idx="29363">
                  <c:v>6.6875912319999999</c:v>
                </c:pt>
                <c:pt idx="29364">
                  <c:v>6.559204824</c:v>
                </c:pt>
                <c:pt idx="29365">
                  <c:v>6.5446672499999998</c:v>
                </c:pt>
                <c:pt idx="29366">
                  <c:v>6.6196139450000002</c:v>
                </c:pt>
                <c:pt idx="29367">
                  <c:v>6.7161453760000001</c:v>
                </c:pt>
                <c:pt idx="29368">
                  <c:v>6.8351977509999999</c:v>
                </c:pt>
                <c:pt idx="29369">
                  <c:v>7.0422818009999997</c:v>
                </c:pt>
                <c:pt idx="29370">
                  <c:v>6.9769284469999997</c:v>
                </c:pt>
                <c:pt idx="29371">
                  <c:v>7.0657953390000001</c:v>
                </c:pt>
                <c:pt idx="29372">
                  <c:v>7.0373172860000004</c:v>
                </c:pt>
                <c:pt idx="29373">
                  <c:v>7.2289746700000004</c:v>
                </c:pt>
                <c:pt idx="29374">
                  <c:v>7.0936168820000001</c:v>
                </c:pt>
                <c:pt idx="29375">
                  <c:v>7.0761520689999999</c:v>
                </c:pt>
                <c:pt idx="29376">
                  <c:v>7.117719224</c:v>
                </c:pt>
                <c:pt idx="29377">
                  <c:v>7.0489291700000001</c:v>
                </c:pt>
                <c:pt idx="29378">
                  <c:v>6.7750845240000004</c:v>
                </c:pt>
                <c:pt idx="29379">
                  <c:v>6.9490334149999997</c:v>
                </c:pt>
                <c:pt idx="29380">
                  <c:v>7.5139535439999996</c:v>
                </c:pt>
                <c:pt idx="29381">
                  <c:v>7.7814470670000002</c:v>
                </c:pt>
                <c:pt idx="29382">
                  <c:v>8.0708623310000007</c:v>
                </c:pt>
                <c:pt idx="29383">
                  <c:v>8.9682417589999996</c:v>
                </c:pt>
                <c:pt idx="29384">
                  <c:v>11.045671820000001</c:v>
                </c:pt>
                <c:pt idx="29385">
                  <c:v>11.25469535</c:v>
                </c:pt>
                <c:pt idx="29386">
                  <c:v>11.431360059999999</c:v>
                </c:pt>
                <c:pt idx="29387">
                  <c:v>11.74230103</c:v>
                </c:pt>
                <c:pt idx="29388">
                  <c:v>11.30299243</c:v>
                </c:pt>
                <c:pt idx="29389">
                  <c:v>12.46232217</c:v>
                </c:pt>
                <c:pt idx="29390">
                  <c:v>12.694403790000001</c:v>
                </c:pt>
                <c:pt idx="29391">
                  <c:v>13.0690951</c:v>
                </c:pt>
                <c:pt idx="29392">
                  <c:v>13.05729367</c:v>
                </c:pt>
                <c:pt idx="29393">
                  <c:v>12.736234100000001</c:v>
                </c:pt>
                <c:pt idx="29394">
                  <c:v>12.9660654</c:v>
                </c:pt>
                <c:pt idx="29395">
                  <c:v>12.88476273</c:v>
                </c:pt>
                <c:pt idx="29396">
                  <c:v>12.569905869999999</c:v>
                </c:pt>
                <c:pt idx="29397">
                  <c:v>12.62960633</c:v>
                </c:pt>
                <c:pt idx="29398">
                  <c:v>12.079647980000001</c:v>
                </c:pt>
                <c:pt idx="29399">
                  <c:v>11.35259892</c:v>
                </c:pt>
                <c:pt idx="29400">
                  <c:v>10.211595920000001</c:v>
                </c:pt>
                <c:pt idx="29401">
                  <c:v>9.1528877340000001</c:v>
                </c:pt>
                <c:pt idx="29402">
                  <c:v>7.9440717689999998</c:v>
                </c:pt>
                <c:pt idx="29403">
                  <c:v>7.6308122960000002</c:v>
                </c:pt>
                <c:pt idx="29404">
                  <c:v>7.5276799820000004</c:v>
                </c:pt>
                <c:pt idx="29405">
                  <c:v>6.8384600730000002</c:v>
                </c:pt>
                <c:pt idx="29406">
                  <c:v>6.7961752759999996</c:v>
                </c:pt>
                <c:pt idx="29407">
                  <c:v>6.7878670769999996</c:v>
                </c:pt>
                <c:pt idx="29408">
                  <c:v>6.4753611119999999</c:v>
                </c:pt>
                <c:pt idx="29409">
                  <c:v>6.620763771</c:v>
                </c:pt>
                <c:pt idx="29410">
                  <c:v>6.9236856619999996</c:v>
                </c:pt>
                <c:pt idx="29411">
                  <c:v>7.4084793270000002</c:v>
                </c:pt>
                <c:pt idx="29412">
                  <c:v>7.9091766950000002</c:v>
                </c:pt>
                <c:pt idx="29413">
                  <c:v>7.6195249599999997</c:v>
                </c:pt>
                <c:pt idx="29414">
                  <c:v>8.8949621870000009</c:v>
                </c:pt>
                <c:pt idx="29415">
                  <c:v>9.301733144</c:v>
                </c:pt>
                <c:pt idx="29416">
                  <c:v>8.7130976229999995</c:v>
                </c:pt>
                <c:pt idx="29417">
                  <c:v>8.7617124650000004</c:v>
                </c:pt>
                <c:pt idx="29418">
                  <c:v>9.3677371580000006</c:v>
                </c:pt>
                <c:pt idx="29419">
                  <c:v>10.487811000000001</c:v>
                </c:pt>
                <c:pt idx="29420">
                  <c:v>11.36981288</c:v>
                </c:pt>
                <c:pt idx="29421">
                  <c:v>11.45638441</c:v>
                </c:pt>
                <c:pt idx="29422">
                  <c:v>12.22072706</c:v>
                </c:pt>
                <c:pt idx="29423">
                  <c:v>12.90510562</c:v>
                </c:pt>
                <c:pt idx="29424">
                  <c:v>13.355201340000001</c:v>
                </c:pt>
                <c:pt idx="29425">
                  <c:v>13.30857559</c:v>
                </c:pt>
                <c:pt idx="29426">
                  <c:v>13.39526279</c:v>
                </c:pt>
                <c:pt idx="29427">
                  <c:v>13.361690360000001</c:v>
                </c:pt>
                <c:pt idx="29428">
                  <c:v>13.07588352</c:v>
                </c:pt>
                <c:pt idx="29429">
                  <c:v>13.17615254</c:v>
                </c:pt>
                <c:pt idx="29430">
                  <c:v>13.590965130000001</c:v>
                </c:pt>
                <c:pt idx="29431">
                  <c:v>14.58398087</c:v>
                </c:pt>
                <c:pt idx="29432">
                  <c:v>14.27825288</c:v>
                </c:pt>
                <c:pt idx="29433">
                  <c:v>14.76943984</c:v>
                </c:pt>
                <c:pt idx="29434">
                  <c:v>15.536798320000001</c:v>
                </c:pt>
                <c:pt idx="29435">
                  <c:v>16.029569630000001</c:v>
                </c:pt>
                <c:pt idx="29436">
                  <c:v>16.12175362</c:v>
                </c:pt>
                <c:pt idx="29437">
                  <c:v>16.31842541</c:v>
                </c:pt>
                <c:pt idx="29438">
                  <c:v>16.826792380000001</c:v>
                </c:pt>
                <c:pt idx="29439">
                  <c:v>17.044757570000002</c:v>
                </c:pt>
                <c:pt idx="29440">
                  <c:v>16.89560861</c:v>
                </c:pt>
                <c:pt idx="29441">
                  <c:v>16.592820339999999</c:v>
                </c:pt>
                <c:pt idx="29442">
                  <c:v>16.234469560000001</c:v>
                </c:pt>
                <c:pt idx="29443">
                  <c:v>15.880650230000001</c:v>
                </c:pt>
                <c:pt idx="29444">
                  <c:v>15.49485733</c:v>
                </c:pt>
                <c:pt idx="29445">
                  <c:v>14.85856845</c:v>
                </c:pt>
                <c:pt idx="29446">
                  <c:v>14.870151079999999</c:v>
                </c:pt>
                <c:pt idx="29447">
                  <c:v>14.23937164</c:v>
                </c:pt>
                <c:pt idx="29448">
                  <c:v>13.33326119</c:v>
                </c:pt>
                <c:pt idx="29449">
                  <c:v>12.81321973</c:v>
                </c:pt>
                <c:pt idx="29450">
                  <c:v>12.327665359999999</c:v>
                </c:pt>
                <c:pt idx="29451">
                  <c:v>11.88619512</c:v>
                </c:pt>
                <c:pt idx="29452">
                  <c:v>11.473355290000001</c:v>
                </c:pt>
                <c:pt idx="29453">
                  <c:v>11.03871502</c:v>
                </c:pt>
                <c:pt idx="29454">
                  <c:v>11.59601108</c:v>
                </c:pt>
                <c:pt idx="29455">
                  <c:v>12.11866219</c:v>
                </c:pt>
                <c:pt idx="29456">
                  <c:v>12.242189509999999</c:v>
                </c:pt>
                <c:pt idx="29457">
                  <c:v>11.775481060000001</c:v>
                </c:pt>
                <c:pt idx="29458">
                  <c:v>11.65574507</c:v>
                </c:pt>
                <c:pt idx="29459">
                  <c:v>11.06388098</c:v>
                </c:pt>
                <c:pt idx="29460">
                  <c:v>10.71758135</c:v>
                </c:pt>
                <c:pt idx="29461">
                  <c:v>11.305916699999999</c:v>
                </c:pt>
                <c:pt idx="29462">
                  <c:v>10.90285589</c:v>
                </c:pt>
                <c:pt idx="29463">
                  <c:v>9.6509432390000001</c:v>
                </c:pt>
                <c:pt idx="29464">
                  <c:v>10.425416719999999</c:v>
                </c:pt>
                <c:pt idx="29465">
                  <c:v>11.190072689999999</c:v>
                </c:pt>
                <c:pt idx="29466">
                  <c:v>11.83393055</c:v>
                </c:pt>
                <c:pt idx="29467">
                  <c:v>11.963263599999999</c:v>
                </c:pt>
                <c:pt idx="29468">
                  <c:v>12.540138450000001</c:v>
                </c:pt>
                <c:pt idx="29469">
                  <c:v>13.50120179</c:v>
                </c:pt>
                <c:pt idx="29470">
                  <c:v>14.281548470000001</c:v>
                </c:pt>
                <c:pt idx="29471">
                  <c:v>13.858793589999999</c:v>
                </c:pt>
                <c:pt idx="29472">
                  <c:v>13.16239828</c:v>
                </c:pt>
                <c:pt idx="29473">
                  <c:v>12.943398419999999</c:v>
                </c:pt>
                <c:pt idx="29474">
                  <c:v>13.258890170000001</c:v>
                </c:pt>
                <c:pt idx="29475">
                  <c:v>13.203333949999999</c:v>
                </c:pt>
                <c:pt idx="29476">
                  <c:v>13.14363401</c:v>
                </c:pt>
                <c:pt idx="29477">
                  <c:v>13.2810542</c:v>
                </c:pt>
                <c:pt idx="29478">
                  <c:v>13.941809060000001</c:v>
                </c:pt>
                <c:pt idx="29479">
                  <c:v>14.14621831</c:v>
                </c:pt>
                <c:pt idx="29480">
                  <c:v>13.80690418</c:v>
                </c:pt>
                <c:pt idx="29481">
                  <c:v>13.286383620000001</c:v>
                </c:pt>
                <c:pt idx="29482">
                  <c:v>14.87070639</c:v>
                </c:pt>
                <c:pt idx="29483">
                  <c:v>15.71796406</c:v>
                </c:pt>
                <c:pt idx="29484">
                  <c:v>15.68148446</c:v>
                </c:pt>
                <c:pt idx="29485">
                  <c:v>15.770476670000001</c:v>
                </c:pt>
                <c:pt idx="29486">
                  <c:v>15.628864399999999</c:v>
                </c:pt>
                <c:pt idx="29487">
                  <c:v>15.50764216</c:v>
                </c:pt>
                <c:pt idx="29488">
                  <c:v>15.44828592</c:v>
                </c:pt>
                <c:pt idx="29489">
                  <c:v>15.344127139999999</c:v>
                </c:pt>
                <c:pt idx="29490">
                  <c:v>15.08393412</c:v>
                </c:pt>
                <c:pt idx="29491">
                  <c:v>14.66257309</c:v>
                </c:pt>
                <c:pt idx="29492">
                  <c:v>14.1383817</c:v>
                </c:pt>
                <c:pt idx="29493">
                  <c:v>13.27575854</c:v>
                </c:pt>
                <c:pt idx="29494">
                  <c:v>12.025698370000001</c:v>
                </c:pt>
                <c:pt idx="29495">
                  <c:v>10.68798426</c:v>
                </c:pt>
                <c:pt idx="29496">
                  <c:v>10.054016620000001</c:v>
                </c:pt>
                <c:pt idx="29497">
                  <c:v>9.8435049800000005</c:v>
                </c:pt>
                <c:pt idx="29498">
                  <c:v>9.5078707229999999</c:v>
                </c:pt>
                <c:pt idx="29499">
                  <c:v>9.6046180519999993</c:v>
                </c:pt>
                <c:pt idx="29500">
                  <c:v>9.5871106279999996</c:v>
                </c:pt>
                <c:pt idx="29501">
                  <c:v>9.2854158679999994</c:v>
                </c:pt>
                <c:pt idx="29502">
                  <c:v>9.1324532880000007</c:v>
                </c:pt>
                <c:pt idx="29503">
                  <c:v>9.1139667180000004</c:v>
                </c:pt>
                <c:pt idx="29504">
                  <c:v>8.7606800140000001</c:v>
                </c:pt>
                <c:pt idx="29505">
                  <c:v>9.3874104700000007</c:v>
                </c:pt>
                <c:pt idx="29506">
                  <c:v>11.37066828</c:v>
                </c:pt>
                <c:pt idx="29507">
                  <c:v>11.9600191</c:v>
                </c:pt>
                <c:pt idx="29508">
                  <c:v>11.62499145</c:v>
                </c:pt>
                <c:pt idx="29509">
                  <c:v>11.447714299999999</c:v>
                </c:pt>
                <c:pt idx="29510">
                  <c:v>10.823359099999999</c:v>
                </c:pt>
                <c:pt idx="29511">
                  <c:v>10.62646511</c:v>
                </c:pt>
                <c:pt idx="29512">
                  <c:v>9.7229635470000009</c:v>
                </c:pt>
                <c:pt idx="29513">
                  <c:v>9.2564071919999993</c:v>
                </c:pt>
                <c:pt idx="29514">
                  <c:v>10.15559803</c:v>
                </c:pt>
                <c:pt idx="29515">
                  <c:v>9.8578322279999995</c:v>
                </c:pt>
                <c:pt idx="29516">
                  <c:v>9.9996175330000003</c:v>
                </c:pt>
                <c:pt idx="29517">
                  <c:v>8.5076298690000005</c:v>
                </c:pt>
                <c:pt idx="29518">
                  <c:v>8.8858391510000008</c:v>
                </c:pt>
                <c:pt idx="29519">
                  <c:v>9.3992202070000008</c:v>
                </c:pt>
                <c:pt idx="29520">
                  <c:v>9.1050106320000008</c:v>
                </c:pt>
                <c:pt idx="29521">
                  <c:v>10.15446528</c:v>
                </c:pt>
                <c:pt idx="29522">
                  <c:v>10.15587558</c:v>
                </c:pt>
                <c:pt idx="29523">
                  <c:v>9.8323039449999996</c:v>
                </c:pt>
                <c:pt idx="29524">
                  <c:v>9.4893022640000009</c:v>
                </c:pt>
                <c:pt idx="29525">
                  <c:v>9.3399700419999991</c:v>
                </c:pt>
                <c:pt idx="29526">
                  <c:v>9.0330510559999997</c:v>
                </c:pt>
                <c:pt idx="29527">
                  <c:v>8.5882145429999994</c:v>
                </c:pt>
                <c:pt idx="29528">
                  <c:v>10.927226279999999</c:v>
                </c:pt>
                <c:pt idx="29529">
                  <c:v>12.46701947</c:v>
                </c:pt>
                <c:pt idx="29530">
                  <c:v>12.806367310000001</c:v>
                </c:pt>
                <c:pt idx="29531">
                  <c:v>14.39320041</c:v>
                </c:pt>
                <c:pt idx="29532">
                  <c:v>15.209911119999999</c:v>
                </c:pt>
                <c:pt idx="29533">
                  <c:v>15.496910359999999</c:v>
                </c:pt>
                <c:pt idx="29534">
                  <c:v>15.482337299999999</c:v>
                </c:pt>
                <c:pt idx="29535">
                  <c:v>15.24274338</c:v>
                </c:pt>
                <c:pt idx="29536">
                  <c:v>15.057118969999999</c:v>
                </c:pt>
                <c:pt idx="29537">
                  <c:v>14.90711533</c:v>
                </c:pt>
                <c:pt idx="29538">
                  <c:v>14.8709884</c:v>
                </c:pt>
                <c:pt idx="29539">
                  <c:v>14.659646199999999</c:v>
                </c:pt>
                <c:pt idx="29540">
                  <c:v>14.355232730000001</c:v>
                </c:pt>
                <c:pt idx="29541">
                  <c:v>14.1641181</c:v>
                </c:pt>
                <c:pt idx="29542">
                  <c:v>14.02484245</c:v>
                </c:pt>
                <c:pt idx="29543">
                  <c:v>13.982115139999999</c:v>
                </c:pt>
                <c:pt idx="29544">
                  <c:v>13.39733283</c:v>
                </c:pt>
                <c:pt idx="29545">
                  <c:v>13.31301305</c:v>
                </c:pt>
                <c:pt idx="29546">
                  <c:v>12.82553302</c:v>
                </c:pt>
                <c:pt idx="29547">
                  <c:v>13.056858890000001</c:v>
                </c:pt>
                <c:pt idx="29548">
                  <c:v>12.953809740000001</c:v>
                </c:pt>
                <c:pt idx="29549">
                  <c:v>12.45980307</c:v>
                </c:pt>
                <c:pt idx="29550">
                  <c:v>12.516975889999999</c:v>
                </c:pt>
                <c:pt idx="29551">
                  <c:v>12.034490659999999</c:v>
                </c:pt>
                <c:pt idx="29552">
                  <c:v>11.372977799999999</c:v>
                </c:pt>
                <c:pt idx="29553">
                  <c:v>11.2779209</c:v>
                </c:pt>
                <c:pt idx="29554">
                  <c:v>11.254016740000001</c:v>
                </c:pt>
                <c:pt idx="29555">
                  <c:v>10.940975079999999</c:v>
                </c:pt>
                <c:pt idx="29556">
                  <c:v>10.71134655</c:v>
                </c:pt>
                <c:pt idx="29557">
                  <c:v>10.202581990000001</c:v>
                </c:pt>
                <c:pt idx="29558">
                  <c:v>10.0352123</c:v>
                </c:pt>
                <c:pt idx="29559">
                  <c:v>10.23783194</c:v>
                </c:pt>
                <c:pt idx="29560">
                  <c:v>11.134852499999999</c:v>
                </c:pt>
                <c:pt idx="29561">
                  <c:v>12.10299129</c:v>
                </c:pt>
                <c:pt idx="29562">
                  <c:v>12.966492349999999</c:v>
                </c:pt>
                <c:pt idx="29563">
                  <c:v>13.58822655</c:v>
                </c:pt>
                <c:pt idx="29564">
                  <c:v>11.27038589</c:v>
                </c:pt>
                <c:pt idx="29565">
                  <c:v>12.863263610000001</c:v>
                </c:pt>
                <c:pt idx="29566">
                  <c:v>13.138489939999999</c:v>
                </c:pt>
                <c:pt idx="29567">
                  <c:v>13.019172660000001</c:v>
                </c:pt>
                <c:pt idx="29568">
                  <c:v>12.704408089999999</c:v>
                </c:pt>
                <c:pt idx="29569">
                  <c:v>12.89134368</c:v>
                </c:pt>
                <c:pt idx="29570">
                  <c:v>13.10859668</c:v>
                </c:pt>
                <c:pt idx="29571">
                  <c:v>12.46019564</c:v>
                </c:pt>
                <c:pt idx="29572">
                  <c:v>12.121318970000001</c:v>
                </c:pt>
                <c:pt idx="29573">
                  <c:v>11.913967769999999</c:v>
                </c:pt>
                <c:pt idx="29574">
                  <c:v>11.170327540000001</c:v>
                </c:pt>
                <c:pt idx="29575">
                  <c:v>10.80257482</c:v>
                </c:pt>
                <c:pt idx="29576">
                  <c:v>10.24849405</c:v>
                </c:pt>
                <c:pt idx="29577">
                  <c:v>10.00259286</c:v>
                </c:pt>
                <c:pt idx="29578">
                  <c:v>11.656298489999999</c:v>
                </c:pt>
                <c:pt idx="29579">
                  <c:v>12.116829920000001</c:v>
                </c:pt>
                <c:pt idx="29580">
                  <c:v>12.142162450000001</c:v>
                </c:pt>
                <c:pt idx="29581">
                  <c:v>12.023378020000001</c:v>
                </c:pt>
                <c:pt idx="29582">
                  <c:v>14.54082713</c:v>
                </c:pt>
                <c:pt idx="29583">
                  <c:v>15.050566419999999</c:v>
                </c:pt>
                <c:pt idx="29584">
                  <c:v>15.20499397</c:v>
                </c:pt>
                <c:pt idx="29585">
                  <c:v>14.829698029999999</c:v>
                </c:pt>
                <c:pt idx="29586">
                  <c:v>13.990845090000001</c:v>
                </c:pt>
                <c:pt idx="29587">
                  <c:v>13.520835419999999</c:v>
                </c:pt>
                <c:pt idx="29588">
                  <c:v>13.17309122</c:v>
                </c:pt>
                <c:pt idx="29589">
                  <c:v>12.744816330000001</c:v>
                </c:pt>
                <c:pt idx="29590">
                  <c:v>12.65560979</c:v>
                </c:pt>
                <c:pt idx="29591">
                  <c:v>12.97151051</c:v>
                </c:pt>
                <c:pt idx="29592">
                  <c:v>12.865955980000001</c:v>
                </c:pt>
                <c:pt idx="29593">
                  <c:v>13.20600398</c:v>
                </c:pt>
                <c:pt idx="29594">
                  <c:v>13.832528079999999</c:v>
                </c:pt>
                <c:pt idx="29595">
                  <c:v>13.96168808</c:v>
                </c:pt>
                <c:pt idx="29596">
                  <c:v>13.667935529999999</c:v>
                </c:pt>
                <c:pt idx="29597">
                  <c:v>11.757018049999999</c:v>
                </c:pt>
                <c:pt idx="29598">
                  <c:v>11.219808329999999</c:v>
                </c:pt>
                <c:pt idx="29599">
                  <c:v>12.449316850000001</c:v>
                </c:pt>
                <c:pt idx="29600">
                  <c:v>13.42741054</c:v>
                </c:pt>
                <c:pt idx="29601">
                  <c:v>12.617138560000001</c:v>
                </c:pt>
                <c:pt idx="29602">
                  <c:v>12.75609493</c:v>
                </c:pt>
                <c:pt idx="29603">
                  <c:v>12.28241057</c:v>
                </c:pt>
                <c:pt idx="29604">
                  <c:v>12.98726439</c:v>
                </c:pt>
                <c:pt idx="29605">
                  <c:v>11.53342005</c:v>
                </c:pt>
                <c:pt idx="29606">
                  <c:v>11.735628269999999</c:v>
                </c:pt>
                <c:pt idx="29607">
                  <c:v>10.99938315</c:v>
                </c:pt>
                <c:pt idx="29608">
                  <c:v>10.00968544</c:v>
                </c:pt>
                <c:pt idx="29609">
                  <c:v>9.1418835279999993</c:v>
                </c:pt>
                <c:pt idx="29610">
                  <c:v>9.1557095309999994</c:v>
                </c:pt>
                <c:pt idx="29611">
                  <c:v>9.2868572139999994</c:v>
                </c:pt>
                <c:pt idx="29612">
                  <c:v>9.0782047430000006</c:v>
                </c:pt>
                <c:pt idx="29613">
                  <c:v>9.3169984689999996</c:v>
                </c:pt>
                <c:pt idx="29614">
                  <c:v>8.9188269669999993</c:v>
                </c:pt>
                <c:pt idx="29615">
                  <c:v>8.5829086560000007</c:v>
                </c:pt>
                <c:pt idx="29616">
                  <c:v>8.9481963869999994</c:v>
                </c:pt>
                <c:pt idx="29617">
                  <c:v>9.5222025119999998</c:v>
                </c:pt>
                <c:pt idx="29618">
                  <c:v>9.4193949309999994</c:v>
                </c:pt>
                <c:pt idx="29619">
                  <c:v>11.225265650000001</c:v>
                </c:pt>
                <c:pt idx="29620">
                  <c:v>13.59357777</c:v>
                </c:pt>
                <c:pt idx="29621">
                  <c:v>13.4258732</c:v>
                </c:pt>
                <c:pt idx="29622">
                  <c:v>13.38635296</c:v>
                </c:pt>
                <c:pt idx="29623">
                  <c:v>12.41230225</c:v>
                </c:pt>
                <c:pt idx="29624">
                  <c:v>11.5848897</c:v>
                </c:pt>
                <c:pt idx="29625">
                  <c:v>10.51182118</c:v>
                </c:pt>
                <c:pt idx="29626">
                  <c:v>10.08946212</c:v>
                </c:pt>
                <c:pt idx="29627">
                  <c:v>11.09904124</c:v>
                </c:pt>
                <c:pt idx="29628">
                  <c:v>11.94265057</c:v>
                </c:pt>
                <c:pt idx="29629">
                  <c:v>12.584590609999999</c:v>
                </c:pt>
                <c:pt idx="29630">
                  <c:v>12.1767784</c:v>
                </c:pt>
                <c:pt idx="29631">
                  <c:v>13.05275271</c:v>
                </c:pt>
                <c:pt idx="29632">
                  <c:v>13.446159590000001</c:v>
                </c:pt>
                <c:pt idx="29633">
                  <c:v>13.460505960000001</c:v>
                </c:pt>
                <c:pt idx="29634">
                  <c:v>13.52256802</c:v>
                </c:pt>
                <c:pt idx="29635">
                  <c:v>13.674606150000001</c:v>
                </c:pt>
                <c:pt idx="29636">
                  <c:v>13.53014155</c:v>
                </c:pt>
                <c:pt idx="29637">
                  <c:v>13.28245345</c:v>
                </c:pt>
                <c:pt idx="29638">
                  <c:v>13.52456615</c:v>
                </c:pt>
                <c:pt idx="29639">
                  <c:v>13.82119234</c:v>
                </c:pt>
                <c:pt idx="29640">
                  <c:v>14.02484239</c:v>
                </c:pt>
                <c:pt idx="29641">
                  <c:v>13.748814490000001</c:v>
                </c:pt>
                <c:pt idx="29642">
                  <c:v>13.479064060000001</c:v>
                </c:pt>
                <c:pt idx="29643">
                  <c:v>13.66738187</c:v>
                </c:pt>
                <c:pt idx="29644">
                  <c:v>13.67050852</c:v>
                </c:pt>
                <c:pt idx="29645">
                  <c:v>13.126735200000001</c:v>
                </c:pt>
                <c:pt idx="29646">
                  <c:v>11.30911744</c:v>
                </c:pt>
                <c:pt idx="29647">
                  <c:v>10.48432831</c:v>
                </c:pt>
                <c:pt idx="29648">
                  <c:v>10.48800286</c:v>
                </c:pt>
                <c:pt idx="29649">
                  <c:v>10.63787947</c:v>
                </c:pt>
                <c:pt idx="29650">
                  <c:v>11.01163697</c:v>
                </c:pt>
                <c:pt idx="29651">
                  <c:v>11.00761196</c:v>
                </c:pt>
                <c:pt idx="29652">
                  <c:v>11.160085840000001</c:v>
                </c:pt>
                <c:pt idx="29653">
                  <c:v>11.23932067</c:v>
                </c:pt>
                <c:pt idx="29654">
                  <c:v>11.472136649999999</c:v>
                </c:pt>
                <c:pt idx="29655">
                  <c:v>10.55706693</c:v>
                </c:pt>
                <c:pt idx="29656">
                  <c:v>9.7087842260000006</c:v>
                </c:pt>
                <c:pt idx="29657">
                  <c:v>9.9741071540000004</c:v>
                </c:pt>
                <c:pt idx="29658">
                  <c:v>10.106999200000001</c:v>
                </c:pt>
                <c:pt idx="29659">
                  <c:v>10.17841679</c:v>
                </c:pt>
                <c:pt idx="29660">
                  <c:v>10.491655359999999</c:v>
                </c:pt>
                <c:pt idx="29661">
                  <c:v>10.845584710000001</c:v>
                </c:pt>
                <c:pt idx="29662">
                  <c:v>10.193471860000001</c:v>
                </c:pt>
                <c:pt idx="29663">
                  <c:v>10.622790439999999</c:v>
                </c:pt>
                <c:pt idx="29664">
                  <c:v>11.118445060000001</c:v>
                </c:pt>
                <c:pt idx="29665">
                  <c:v>11.21092009</c:v>
                </c:pt>
                <c:pt idx="29666">
                  <c:v>11.02788327</c:v>
                </c:pt>
                <c:pt idx="29667">
                  <c:v>10.20408973</c:v>
                </c:pt>
                <c:pt idx="29668">
                  <c:v>10.631115680000001</c:v>
                </c:pt>
                <c:pt idx="29669">
                  <c:v>11.09318113</c:v>
                </c:pt>
                <c:pt idx="29670">
                  <c:v>11.41205798</c:v>
                </c:pt>
                <c:pt idx="29671">
                  <c:v>11.150814260000001</c:v>
                </c:pt>
                <c:pt idx="29672">
                  <c:v>10.61581369</c:v>
                </c:pt>
                <c:pt idx="29673">
                  <c:v>10.67639625</c:v>
                </c:pt>
                <c:pt idx="29674">
                  <c:v>11.07008826</c:v>
                </c:pt>
                <c:pt idx="29675">
                  <c:v>11.23427336</c:v>
                </c:pt>
                <c:pt idx="29676">
                  <c:v>10.82272352</c:v>
                </c:pt>
                <c:pt idx="29677">
                  <c:v>10.15204808</c:v>
                </c:pt>
                <c:pt idx="29678">
                  <c:v>10.17541378</c:v>
                </c:pt>
                <c:pt idx="29679">
                  <c:v>9.8877577639999998</c:v>
                </c:pt>
                <c:pt idx="29680">
                  <c:v>9.6817787309999996</c:v>
                </c:pt>
                <c:pt idx="29681">
                  <c:v>9.9406635080000001</c:v>
                </c:pt>
                <c:pt idx="29682">
                  <c:v>10.167532599999999</c:v>
                </c:pt>
                <c:pt idx="29683">
                  <c:v>10.1055873</c:v>
                </c:pt>
                <c:pt idx="29684">
                  <c:v>9.9778984509999997</c:v>
                </c:pt>
                <c:pt idx="29685">
                  <c:v>9.6820542290000002</c:v>
                </c:pt>
                <c:pt idx="29686">
                  <c:v>9.8155510069999998</c:v>
                </c:pt>
                <c:pt idx="29687">
                  <c:v>10.03017792</c:v>
                </c:pt>
                <c:pt idx="29688">
                  <c:v>10.07908267</c:v>
                </c:pt>
                <c:pt idx="29689">
                  <c:v>9.9538964520000004</c:v>
                </c:pt>
                <c:pt idx="29690">
                  <c:v>10.141688</c:v>
                </c:pt>
                <c:pt idx="29691">
                  <c:v>9.9598705049999996</c:v>
                </c:pt>
                <c:pt idx="29692">
                  <c:v>9.859823681</c:v>
                </c:pt>
                <c:pt idx="29693">
                  <c:v>9.9644510559999997</c:v>
                </c:pt>
                <c:pt idx="29694">
                  <c:v>10.07614126</c:v>
                </c:pt>
                <c:pt idx="29695">
                  <c:v>10.06547039</c:v>
                </c:pt>
                <c:pt idx="29696">
                  <c:v>9.9594746220000001</c:v>
                </c:pt>
                <c:pt idx="29697">
                  <c:v>9.4020989040000007</c:v>
                </c:pt>
                <c:pt idx="29698">
                  <c:v>9.0703739500000005</c:v>
                </c:pt>
                <c:pt idx="29699">
                  <c:v>8.8722030539999999</c:v>
                </c:pt>
                <c:pt idx="29700">
                  <c:v>8.891213939</c:v>
                </c:pt>
                <c:pt idx="29701">
                  <c:v>8.8791365249999998</c:v>
                </c:pt>
                <c:pt idx="29702">
                  <c:v>8.774078394</c:v>
                </c:pt>
                <c:pt idx="29703">
                  <c:v>8.7734943919999999</c:v>
                </c:pt>
                <c:pt idx="29704">
                  <c:v>8.8524231459999996</c:v>
                </c:pt>
                <c:pt idx="29705">
                  <c:v>9.0949889249999991</c:v>
                </c:pt>
                <c:pt idx="29706">
                  <c:v>9.3547184510000001</c:v>
                </c:pt>
                <c:pt idx="29707">
                  <c:v>9.1129163270000006</c:v>
                </c:pt>
                <c:pt idx="29708">
                  <c:v>8.9474200110000002</c:v>
                </c:pt>
                <c:pt idx="29709">
                  <c:v>8.8923235700000003</c:v>
                </c:pt>
                <c:pt idx="29710">
                  <c:v>9.1068293849999993</c:v>
                </c:pt>
                <c:pt idx="29711">
                  <c:v>9.0593005509999998</c:v>
                </c:pt>
                <c:pt idx="29712">
                  <c:v>8.7981119719999992</c:v>
                </c:pt>
                <c:pt idx="29713">
                  <c:v>8.5260439980000005</c:v>
                </c:pt>
                <c:pt idx="29714">
                  <c:v>8.5527633779999999</c:v>
                </c:pt>
                <c:pt idx="29715">
                  <c:v>8.2594696439999993</c:v>
                </c:pt>
                <c:pt idx="29716">
                  <c:v>8.2934450759999994</c:v>
                </c:pt>
                <c:pt idx="29717">
                  <c:v>8.5571184710000008</c:v>
                </c:pt>
                <c:pt idx="29718">
                  <c:v>8.4772870410000003</c:v>
                </c:pt>
                <c:pt idx="29719">
                  <c:v>8.4096084530000006</c:v>
                </c:pt>
                <c:pt idx="29720">
                  <c:v>8.0395984259999995</c:v>
                </c:pt>
                <c:pt idx="29721">
                  <c:v>7.826858326</c:v>
                </c:pt>
                <c:pt idx="29722">
                  <c:v>7.7405116310000004</c:v>
                </c:pt>
                <c:pt idx="29723">
                  <c:v>7.9222737729999997</c:v>
                </c:pt>
                <c:pt idx="29724">
                  <c:v>7.8314131759999999</c:v>
                </c:pt>
                <c:pt idx="29725">
                  <c:v>7.9091208489999998</c:v>
                </c:pt>
                <c:pt idx="29726">
                  <c:v>8.0879296410000006</c:v>
                </c:pt>
                <c:pt idx="29727">
                  <c:v>8.3967071569999998</c:v>
                </c:pt>
                <c:pt idx="29728">
                  <c:v>9.1653584059999993</c:v>
                </c:pt>
                <c:pt idx="29729">
                  <c:v>10.12771665</c:v>
                </c:pt>
                <c:pt idx="29730">
                  <c:v>10.325355719999999</c:v>
                </c:pt>
                <c:pt idx="29731">
                  <c:v>10.212861269999999</c:v>
                </c:pt>
                <c:pt idx="29732">
                  <c:v>9.9347271080000006</c:v>
                </c:pt>
                <c:pt idx="29733">
                  <c:v>10.024494430000001</c:v>
                </c:pt>
                <c:pt idx="29734">
                  <c:v>10.064772290000001</c:v>
                </c:pt>
                <c:pt idx="29735">
                  <c:v>10.23972927</c:v>
                </c:pt>
                <c:pt idx="29736">
                  <c:v>10.442499720000001</c:v>
                </c:pt>
                <c:pt idx="29737">
                  <c:v>10.626256619999999</c:v>
                </c:pt>
                <c:pt idx="29738">
                  <c:v>10.75117225</c:v>
                </c:pt>
                <c:pt idx="29739">
                  <c:v>10.62723598</c:v>
                </c:pt>
                <c:pt idx="29740">
                  <c:v>10.607918639999999</c:v>
                </c:pt>
                <c:pt idx="29741">
                  <c:v>10.503830860000001</c:v>
                </c:pt>
                <c:pt idx="29742">
                  <c:v>10.289475810000001</c:v>
                </c:pt>
                <c:pt idx="29743">
                  <c:v>10.360107470000001</c:v>
                </c:pt>
                <c:pt idx="29744">
                  <c:v>10.542268480000001</c:v>
                </c:pt>
                <c:pt idx="29745">
                  <c:v>10.638891170000001</c:v>
                </c:pt>
                <c:pt idx="29746">
                  <c:v>10.782024120000001</c:v>
                </c:pt>
                <c:pt idx="29747">
                  <c:v>10.78990699</c:v>
                </c:pt>
                <c:pt idx="29748">
                  <c:v>11.022348879999999</c:v>
                </c:pt>
                <c:pt idx="29749">
                  <c:v>10.957727500000001</c:v>
                </c:pt>
                <c:pt idx="29750">
                  <c:v>10.994488479999999</c:v>
                </c:pt>
                <c:pt idx="29751">
                  <c:v>10.97008063</c:v>
                </c:pt>
                <c:pt idx="29752">
                  <c:v>10.881890329999999</c:v>
                </c:pt>
                <c:pt idx="29753">
                  <c:v>11.29313256</c:v>
                </c:pt>
                <c:pt idx="29754">
                  <c:v>11.65193693</c:v>
                </c:pt>
                <c:pt idx="29755">
                  <c:v>11.746834570000001</c:v>
                </c:pt>
                <c:pt idx="29756">
                  <c:v>11.70266352</c:v>
                </c:pt>
                <c:pt idx="29757">
                  <c:v>11.89132395</c:v>
                </c:pt>
                <c:pt idx="29758">
                  <c:v>12.114108480000001</c:v>
                </c:pt>
                <c:pt idx="29759">
                  <c:v>12.00931063</c:v>
                </c:pt>
                <c:pt idx="29760">
                  <c:v>12.040539040000001</c:v>
                </c:pt>
                <c:pt idx="29761">
                  <c:v>11.63304391</c:v>
                </c:pt>
                <c:pt idx="29762">
                  <c:v>11.03576509</c:v>
                </c:pt>
                <c:pt idx="29763">
                  <c:v>11.135423100000001</c:v>
                </c:pt>
                <c:pt idx="29764">
                  <c:v>11.25941881</c:v>
                </c:pt>
                <c:pt idx="29765">
                  <c:v>11.026351439999999</c:v>
                </c:pt>
                <c:pt idx="29766">
                  <c:v>10.906702409999999</c:v>
                </c:pt>
                <c:pt idx="29767">
                  <c:v>10.867918639999999</c:v>
                </c:pt>
                <c:pt idx="29768">
                  <c:v>10.706899999999999</c:v>
                </c:pt>
                <c:pt idx="29769">
                  <c:v>10.802182269999999</c:v>
                </c:pt>
                <c:pt idx="29770">
                  <c:v>11.38784905</c:v>
                </c:pt>
                <c:pt idx="29771">
                  <c:v>11.434936410000001</c:v>
                </c:pt>
                <c:pt idx="29772">
                  <c:v>11.07570158</c:v>
                </c:pt>
                <c:pt idx="29773">
                  <c:v>11.469636680000001</c:v>
                </c:pt>
                <c:pt idx="29774">
                  <c:v>11.76057117</c:v>
                </c:pt>
                <c:pt idx="29775">
                  <c:v>12.065684559999999</c:v>
                </c:pt>
                <c:pt idx="29776">
                  <c:v>12.61003258</c:v>
                </c:pt>
                <c:pt idx="29777">
                  <c:v>12.953136580000001</c:v>
                </c:pt>
                <c:pt idx="29778">
                  <c:v>13.056050219999999</c:v>
                </c:pt>
                <c:pt idx="29779">
                  <c:v>12.94056977</c:v>
                </c:pt>
                <c:pt idx="29780">
                  <c:v>12.92553569</c:v>
                </c:pt>
                <c:pt idx="29781">
                  <c:v>12.842772849999999</c:v>
                </c:pt>
                <c:pt idx="29782">
                  <c:v>12.807734269999999</c:v>
                </c:pt>
                <c:pt idx="29783">
                  <c:v>12.682254289999999</c:v>
                </c:pt>
                <c:pt idx="29784">
                  <c:v>12.52677162</c:v>
                </c:pt>
                <c:pt idx="29785">
                  <c:v>12.483889189999999</c:v>
                </c:pt>
                <c:pt idx="29786">
                  <c:v>12.465246970000001</c:v>
                </c:pt>
                <c:pt idx="29787">
                  <c:v>12.13562136</c:v>
                </c:pt>
                <c:pt idx="29788">
                  <c:v>11.95092676</c:v>
                </c:pt>
                <c:pt idx="29789">
                  <c:v>12.126733979999999</c:v>
                </c:pt>
                <c:pt idx="29790">
                  <c:v>12.29379159</c:v>
                </c:pt>
                <c:pt idx="29791">
                  <c:v>12.367070610000001</c:v>
                </c:pt>
                <c:pt idx="29792">
                  <c:v>12.4510483</c:v>
                </c:pt>
                <c:pt idx="29793">
                  <c:v>12.047365579999999</c:v>
                </c:pt>
                <c:pt idx="29794">
                  <c:v>12.130547180000001</c:v>
                </c:pt>
                <c:pt idx="29795">
                  <c:v>12.04926495</c:v>
                </c:pt>
                <c:pt idx="29796">
                  <c:v>12.131830750000001</c:v>
                </c:pt>
                <c:pt idx="29797">
                  <c:v>12.04898835</c:v>
                </c:pt>
                <c:pt idx="29798">
                  <c:v>12.04757539</c:v>
                </c:pt>
                <c:pt idx="29799">
                  <c:v>11.88393106</c:v>
                </c:pt>
                <c:pt idx="29800">
                  <c:v>11.17315958</c:v>
                </c:pt>
                <c:pt idx="29801">
                  <c:v>11.79927981</c:v>
                </c:pt>
                <c:pt idx="29802">
                  <c:v>13.31176479</c:v>
                </c:pt>
                <c:pt idx="29803">
                  <c:v>14.115297330000001</c:v>
                </c:pt>
                <c:pt idx="29804">
                  <c:v>12.561380720000001</c:v>
                </c:pt>
                <c:pt idx="29805">
                  <c:v>11.831256140000001</c:v>
                </c:pt>
                <c:pt idx="29806">
                  <c:v>11.87448148</c:v>
                </c:pt>
                <c:pt idx="29807">
                  <c:v>11.56435317</c:v>
                </c:pt>
                <c:pt idx="29808">
                  <c:v>11.131468720000001</c:v>
                </c:pt>
                <c:pt idx="29809">
                  <c:v>10.3492549</c:v>
                </c:pt>
                <c:pt idx="29810">
                  <c:v>9.8470175859999998</c:v>
                </c:pt>
                <c:pt idx="29811">
                  <c:v>9.9830037800000007</c:v>
                </c:pt>
                <c:pt idx="29812">
                  <c:v>9.6090740550000007</c:v>
                </c:pt>
                <c:pt idx="29813">
                  <c:v>8.7021717170000006</c:v>
                </c:pt>
                <c:pt idx="29814">
                  <c:v>8.2223464209999992</c:v>
                </c:pt>
                <c:pt idx="29815">
                  <c:v>8.3834429939999993</c:v>
                </c:pt>
                <c:pt idx="29816">
                  <c:v>7.7900305870000004</c:v>
                </c:pt>
                <c:pt idx="29817">
                  <c:v>7.5727488049999998</c:v>
                </c:pt>
                <c:pt idx="29818">
                  <c:v>7.8550490079999999</c:v>
                </c:pt>
                <c:pt idx="29819">
                  <c:v>7.3318465670000004</c:v>
                </c:pt>
                <c:pt idx="29820">
                  <c:v>7.3087985030000002</c:v>
                </c:pt>
                <c:pt idx="29821">
                  <c:v>7.5501430090000001</c:v>
                </c:pt>
                <c:pt idx="29822">
                  <c:v>7.4192681690000004</c:v>
                </c:pt>
                <c:pt idx="29823">
                  <c:v>12.442610820000001</c:v>
                </c:pt>
                <c:pt idx="29824">
                  <c:v>13.493632939999999</c:v>
                </c:pt>
                <c:pt idx="29825">
                  <c:v>13.785894470000001</c:v>
                </c:pt>
                <c:pt idx="29826">
                  <c:v>13.68657108</c:v>
                </c:pt>
                <c:pt idx="29827">
                  <c:v>13.57132255</c:v>
                </c:pt>
                <c:pt idx="29828">
                  <c:v>13.154728889999999</c:v>
                </c:pt>
                <c:pt idx="29829">
                  <c:v>12.32510368</c:v>
                </c:pt>
                <c:pt idx="29830">
                  <c:v>11.41164961</c:v>
                </c:pt>
                <c:pt idx="29831">
                  <c:v>10.961456370000001</c:v>
                </c:pt>
                <c:pt idx="29832">
                  <c:v>10.21831871</c:v>
                </c:pt>
                <c:pt idx="29833">
                  <c:v>9.612776577</c:v>
                </c:pt>
                <c:pt idx="29834">
                  <c:v>9.2972782889999994</c:v>
                </c:pt>
                <c:pt idx="29835">
                  <c:v>8.1121277630000002</c:v>
                </c:pt>
                <c:pt idx="29836">
                  <c:v>7.4474779440000001</c:v>
                </c:pt>
                <c:pt idx="29837">
                  <c:v>7.9867194440000002</c:v>
                </c:pt>
                <c:pt idx="29838">
                  <c:v>7.5565269659999998</c:v>
                </c:pt>
                <c:pt idx="29839">
                  <c:v>8.106975856</c:v>
                </c:pt>
                <c:pt idx="29840">
                  <c:v>8.1143594579999991</c:v>
                </c:pt>
                <c:pt idx="29841">
                  <c:v>8.3724194090000008</c:v>
                </c:pt>
                <c:pt idx="29842">
                  <c:v>8.4057000169999991</c:v>
                </c:pt>
                <c:pt idx="29843">
                  <c:v>8.4019432999999992</c:v>
                </c:pt>
                <c:pt idx="29844">
                  <c:v>7.9900708610000004</c:v>
                </c:pt>
                <c:pt idx="29845">
                  <c:v>8.7239107310000001</c:v>
                </c:pt>
                <c:pt idx="29846">
                  <c:v>9.1198863009999993</c:v>
                </c:pt>
                <c:pt idx="29847">
                  <c:v>9.6219940650000009</c:v>
                </c:pt>
                <c:pt idx="29848">
                  <c:v>8.7772260430000006</c:v>
                </c:pt>
                <c:pt idx="29849">
                  <c:v>7.485912527</c:v>
                </c:pt>
                <c:pt idx="29850">
                  <c:v>6.7934387330000003</c:v>
                </c:pt>
                <c:pt idx="29851">
                  <c:v>6.6006263010000001</c:v>
                </c:pt>
                <c:pt idx="29852">
                  <c:v>6.5281144270000002</c:v>
                </c:pt>
                <c:pt idx="29853">
                  <c:v>6.3457637570000003</c:v>
                </c:pt>
                <c:pt idx="29854">
                  <c:v>6.590605761</c:v>
                </c:pt>
                <c:pt idx="29855">
                  <c:v>6.7974097469999997</c:v>
                </c:pt>
                <c:pt idx="29856">
                  <c:v>6.4477568869999997</c:v>
                </c:pt>
                <c:pt idx="29857">
                  <c:v>6.6558298279999999</c:v>
                </c:pt>
                <c:pt idx="29858">
                  <c:v>6.7624909620000002</c:v>
                </c:pt>
                <c:pt idx="29859">
                  <c:v>7.1409667480000003</c:v>
                </c:pt>
                <c:pt idx="29860">
                  <c:v>7.8718476979999998</c:v>
                </c:pt>
                <c:pt idx="29861">
                  <c:v>6.4850845340000003</c:v>
                </c:pt>
                <c:pt idx="29862">
                  <c:v>6.4511318329999998</c:v>
                </c:pt>
                <c:pt idx="29863">
                  <c:v>6.5952008849999997</c:v>
                </c:pt>
                <c:pt idx="29864">
                  <c:v>6.9509638230000004</c:v>
                </c:pt>
                <c:pt idx="29865">
                  <c:v>6.9895442479999996</c:v>
                </c:pt>
                <c:pt idx="29866">
                  <c:v>6.9787691570000003</c:v>
                </c:pt>
                <c:pt idx="29867">
                  <c:v>6.6677759820000002</c:v>
                </c:pt>
                <c:pt idx="29868">
                  <c:v>6.6290055089999997</c:v>
                </c:pt>
                <c:pt idx="29869">
                  <c:v>6.5924725569999998</c:v>
                </c:pt>
                <c:pt idx="29870">
                  <c:v>6.8847513459999998</c:v>
                </c:pt>
                <c:pt idx="29871">
                  <c:v>7.3476586729999998</c:v>
                </c:pt>
                <c:pt idx="29872">
                  <c:v>7.1301186669999996</c:v>
                </c:pt>
                <c:pt idx="29873">
                  <c:v>6.7574939949999999</c:v>
                </c:pt>
                <c:pt idx="29874">
                  <c:v>5.9990781159999997</c:v>
                </c:pt>
                <c:pt idx="29875">
                  <c:v>6.2138710819999998</c:v>
                </c:pt>
                <c:pt idx="29876">
                  <c:v>6.4978170019999997</c:v>
                </c:pt>
                <c:pt idx="29877">
                  <c:v>6.8369456089999998</c:v>
                </c:pt>
                <c:pt idx="29878">
                  <c:v>8.3445765240000007</c:v>
                </c:pt>
                <c:pt idx="29879">
                  <c:v>7.950089395</c:v>
                </c:pt>
                <c:pt idx="29880">
                  <c:v>8.2116721849999994</c:v>
                </c:pt>
                <c:pt idx="29881">
                  <c:v>8.2539322520000002</c:v>
                </c:pt>
                <c:pt idx="29882">
                  <c:v>8.3818684300000008</c:v>
                </c:pt>
                <c:pt idx="29883">
                  <c:v>8.7585173439999995</c:v>
                </c:pt>
                <c:pt idx="29884">
                  <c:v>8.8769273450000004</c:v>
                </c:pt>
                <c:pt idx="29885">
                  <c:v>9.0857944059999998</c:v>
                </c:pt>
                <c:pt idx="29886">
                  <c:v>10.31731076</c:v>
                </c:pt>
                <c:pt idx="29887">
                  <c:v>12.95566425</c:v>
                </c:pt>
                <c:pt idx="29888">
                  <c:v>14.09661448</c:v>
                </c:pt>
                <c:pt idx="29889">
                  <c:v>14.31522292</c:v>
                </c:pt>
                <c:pt idx="29890">
                  <c:v>13.970575070000001</c:v>
                </c:pt>
                <c:pt idx="29891">
                  <c:v>13.820520910000001</c:v>
                </c:pt>
                <c:pt idx="29892">
                  <c:v>13.60727488</c:v>
                </c:pt>
                <c:pt idx="29893">
                  <c:v>13.52137345</c:v>
                </c:pt>
                <c:pt idx="29894">
                  <c:v>14.0293244</c:v>
                </c:pt>
                <c:pt idx="29895">
                  <c:v>14.401032020000001</c:v>
                </c:pt>
                <c:pt idx="29896">
                  <c:v>14.241467849999999</c:v>
                </c:pt>
                <c:pt idx="29897">
                  <c:v>14.082115440000001</c:v>
                </c:pt>
                <c:pt idx="29898">
                  <c:v>13.617034</c:v>
                </c:pt>
                <c:pt idx="29899">
                  <c:v>11.798097869999999</c:v>
                </c:pt>
                <c:pt idx="29900">
                  <c:v>10.94465083</c:v>
                </c:pt>
                <c:pt idx="29901">
                  <c:v>10.39157368</c:v>
                </c:pt>
                <c:pt idx="29902">
                  <c:v>9.9417619110000004</c:v>
                </c:pt>
                <c:pt idx="29903">
                  <c:v>10.251308890000001</c:v>
                </c:pt>
                <c:pt idx="29904">
                  <c:v>9.6259274399999999</c:v>
                </c:pt>
                <c:pt idx="29905">
                  <c:v>9.4966491679999994</c:v>
                </c:pt>
                <c:pt idx="29906">
                  <c:v>9.4111643730000001</c:v>
                </c:pt>
                <c:pt idx="29907">
                  <c:v>9.1398656910000007</c:v>
                </c:pt>
                <c:pt idx="29908">
                  <c:v>9.4322116269999992</c:v>
                </c:pt>
                <c:pt idx="29909">
                  <c:v>10.05827234</c:v>
                </c:pt>
                <c:pt idx="29910">
                  <c:v>10.16017529</c:v>
                </c:pt>
                <c:pt idx="29911">
                  <c:v>9.5512549950000007</c:v>
                </c:pt>
                <c:pt idx="29912">
                  <c:v>9.6476685329999992</c:v>
                </c:pt>
                <c:pt idx="29913">
                  <c:v>9.4940576340000007</c:v>
                </c:pt>
                <c:pt idx="29914">
                  <c:v>9.8135050740000001</c:v>
                </c:pt>
                <c:pt idx="29915">
                  <c:v>10.76380535</c:v>
                </c:pt>
                <c:pt idx="29916">
                  <c:v>10.664150619999999</c:v>
                </c:pt>
                <c:pt idx="29917">
                  <c:v>10.50709105</c:v>
                </c:pt>
                <c:pt idx="29918">
                  <c:v>10.309009590000001</c:v>
                </c:pt>
                <c:pt idx="29919">
                  <c:v>10.028411439999999</c:v>
                </c:pt>
                <c:pt idx="29920">
                  <c:v>9.8446955220000003</c:v>
                </c:pt>
                <c:pt idx="29921">
                  <c:v>10.152537540000001</c:v>
                </c:pt>
                <c:pt idx="29922">
                  <c:v>10.31012059</c:v>
                </c:pt>
                <c:pt idx="29923">
                  <c:v>10.35887351</c:v>
                </c:pt>
                <c:pt idx="29924">
                  <c:v>10.55748736</c:v>
                </c:pt>
                <c:pt idx="29925">
                  <c:v>11.083018689999999</c:v>
                </c:pt>
                <c:pt idx="29926">
                  <c:v>11.71177383</c:v>
                </c:pt>
                <c:pt idx="29927">
                  <c:v>11.632124689999999</c:v>
                </c:pt>
                <c:pt idx="29928">
                  <c:v>12.075573990000001</c:v>
                </c:pt>
                <c:pt idx="29929">
                  <c:v>12.48629817</c:v>
                </c:pt>
                <c:pt idx="29930">
                  <c:v>12.730504789999999</c:v>
                </c:pt>
                <c:pt idx="29931">
                  <c:v>12.894087860000001</c:v>
                </c:pt>
                <c:pt idx="29932">
                  <c:v>13.061935699999999</c:v>
                </c:pt>
                <c:pt idx="29933">
                  <c:v>12.9760337</c:v>
                </c:pt>
                <c:pt idx="29934">
                  <c:v>12.803066859999999</c:v>
                </c:pt>
                <c:pt idx="29935">
                  <c:v>12.71781131</c:v>
                </c:pt>
                <c:pt idx="29936">
                  <c:v>12.54866041</c:v>
                </c:pt>
                <c:pt idx="29937">
                  <c:v>12.550051959999999</c:v>
                </c:pt>
                <c:pt idx="29938">
                  <c:v>12.381664499999999</c:v>
                </c:pt>
                <c:pt idx="29939">
                  <c:v>12.29690776</c:v>
                </c:pt>
                <c:pt idx="29940">
                  <c:v>12.297062390000001</c:v>
                </c:pt>
                <c:pt idx="29941">
                  <c:v>12.214059819999999</c:v>
                </c:pt>
                <c:pt idx="29942">
                  <c:v>12.12954742</c:v>
                </c:pt>
                <c:pt idx="29943">
                  <c:v>11.963511929999999</c:v>
                </c:pt>
                <c:pt idx="29944">
                  <c:v>11.799346979999999</c:v>
                </c:pt>
                <c:pt idx="29945">
                  <c:v>11.876644089999999</c:v>
                </c:pt>
                <c:pt idx="29946">
                  <c:v>12.03638158</c:v>
                </c:pt>
                <c:pt idx="29947">
                  <c:v>12.28327312</c:v>
                </c:pt>
                <c:pt idx="29948">
                  <c:v>12.64093869</c:v>
                </c:pt>
                <c:pt idx="29949">
                  <c:v>12.18412227</c:v>
                </c:pt>
                <c:pt idx="29950">
                  <c:v>11.67662846</c:v>
                </c:pt>
                <c:pt idx="29951">
                  <c:v>11.554282860000001</c:v>
                </c:pt>
                <c:pt idx="29952">
                  <c:v>11.478740090000001</c:v>
                </c:pt>
                <c:pt idx="29953">
                  <c:v>12.26950261</c:v>
                </c:pt>
                <c:pt idx="29954">
                  <c:v>11.89231592</c:v>
                </c:pt>
                <c:pt idx="29955">
                  <c:v>11.60031058</c:v>
                </c:pt>
                <c:pt idx="29956">
                  <c:v>11.156893200000001</c:v>
                </c:pt>
                <c:pt idx="29957">
                  <c:v>10.704811449999999</c:v>
                </c:pt>
                <c:pt idx="29958">
                  <c:v>10.703596539999999</c:v>
                </c:pt>
                <c:pt idx="29959">
                  <c:v>10.28990486</c:v>
                </c:pt>
                <c:pt idx="29960">
                  <c:v>11.563289899999999</c:v>
                </c:pt>
                <c:pt idx="29961">
                  <c:v>12.38954053</c:v>
                </c:pt>
                <c:pt idx="29962">
                  <c:v>12.142043190000001</c:v>
                </c:pt>
                <c:pt idx="29963">
                  <c:v>11.77630302</c:v>
                </c:pt>
                <c:pt idx="29964">
                  <c:v>11.379929199999999</c:v>
                </c:pt>
                <c:pt idx="29965">
                  <c:v>10.82505827</c:v>
                </c:pt>
                <c:pt idx="29966">
                  <c:v>10.33286069</c:v>
                </c:pt>
                <c:pt idx="29967">
                  <c:v>10.09845636</c:v>
                </c:pt>
                <c:pt idx="29968">
                  <c:v>10.17113563</c:v>
                </c:pt>
                <c:pt idx="29969">
                  <c:v>10.3384021</c:v>
                </c:pt>
                <c:pt idx="29970">
                  <c:v>10.80316266</c:v>
                </c:pt>
                <c:pt idx="29971">
                  <c:v>10.94853773</c:v>
                </c:pt>
                <c:pt idx="29972">
                  <c:v>10.98957693</c:v>
                </c:pt>
                <c:pt idx="29973">
                  <c:v>11.099159139999999</c:v>
                </c:pt>
                <c:pt idx="29974">
                  <c:v>11.13911684</c:v>
                </c:pt>
                <c:pt idx="29975">
                  <c:v>11.308204549999999</c:v>
                </c:pt>
                <c:pt idx="29976">
                  <c:v>11.36792782</c:v>
                </c:pt>
                <c:pt idx="29977">
                  <c:v>11.37397865</c:v>
                </c:pt>
                <c:pt idx="29978">
                  <c:v>11.27278439</c:v>
                </c:pt>
                <c:pt idx="29979">
                  <c:v>11.32753286</c:v>
                </c:pt>
                <c:pt idx="29980">
                  <c:v>11.32095273</c:v>
                </c:pt>
                <c:pt idx="29981">
                  <c:v>11.071592130000001</c:v>
                </c:pt>
                <c:pt idx="29982">
                  <c:v>10.922372530000001</c:v>
                </c:pt>
                <c:pt idx="29983">
                  <c:v>10.955435619999999</c:v>
                </c:pt>
                <c:pt idx="29984">
                  <c:v>10.75473403</c:v>
                </c:pt>
                <c:pt idx="29985">
                  <c:v>10.54983876</c:v>
                </c:pt>
                <c:pt idx="29986">
                  <c:v>10.39986217</c:v>
                </c:pt>
                <c:pt idx="29987">
                  <c:v>10.412418690000001</c:v>
                </c:pt>
                <c:pt idx="29988">
                  <c:v>10.17703172</c:v>
                </c:pt>
                <c:pt idx="29989">
                  <c:v>10.12847165</c:v>
                </c:pt>
                <c:pt idx="29990">
                  <c:v>10.04838709</c:v>
                </c:pt>
                <c:pt idx="29991">
                  <c:v>9.9434678040000009</c:v>
                </c:pt>
                <c:pt idx="29992">
                  <c:v>9.9162872150000005</c:v>
                </c:pt>
                <c:pt idx="29993">
                  <c:v>9.8186931790000003</c:v>
                </c:pt>
                <c:pt idx="29994">
                  <c:v>9.8630064589999993</c:v>
                </c:pt>
                <c:pt idx="29995">
                  <c:v>10.34115764</c:v>
                </c:pt>
                <c:pt idx="29996">
                  <c:v>10.670375590000001</c:v>
                </c:pt>
                <c:pt idx="29997">
                  <c:v>10.61729029</c:v>
                </c:pt>
                <c:pt idx="29998">
                  <c:v>10.533948390000001</c:v>
                </c:pt>
                <c:pt idx="29999">
                  <c:v>10.253881399999999</c:v>
                </c:pt>
                <c:pt idx="30000">
                  <c:v>9.7571275419999992</c:v>
                </c:pt>
                <c:pt idx="30001">
                  <c:v>9.8078558420000004</c:v>
                </c:pt>
                <c:pt idx="30002">
                  <c:v>9.8032088589999997</c:v>
                </c:pt>
                <c:pt idx="30003">
                  <c:v>9.5961578830000001</c:v>
                </c:pt>
                <c:pt idx="30004">
                  <c:v>9.6937300450000006</c:v>
                </c:pt>
                <c:pt idx="30005">
                  <c:v>9.5854234369999993</c:v>
                </c:pt>
                <c:pt idx="30006">
                  <c:v>9.3052138640000006</c:v>
                </c:pt>
                <c:pt idx="30007">
                  <c:v>9.2925824190000004</c:v>
                </c:pt>
                <c:pt idx="30008">
                  <c:v>10.907459299999999</c:v>
                </c:pt>
                <c:pt idx="30009">
                  <c:v>10.22283968</c:v>
                </c:pt>
                <c:pt idx="30010">
                  <c:v>9.7820907429999995</c:v>
                </c:pt>
                <c:pt idx="30011">
                  <c:v>10.35108556</c:v>
                </c:pt>
                <c:pt idx="30012">
                  <c:v>11.66483566</c:v>
                </c:pt>
                <c:pt idx="30013">
                  <c:v>10.38623353</c:v>
                </c:pt>
                <c:pt idx="30014">
                  <c:v>10.56135637</c:v>
                </c:pt>
                <c:pt idx="30015">
                  <c:v>10.139298459999999</c:v>
                </c:pt>
                <c:pt idx="30016">
                  <c:v>10.52402474</c:v>
                </c:pt>
                <c:pt idx="30017">
                  <c:v>11.11953703</c:v>
                </c:pt>
                <c:pt idx="30018">
                  <c:v>11.290602</c:v>
                </c:pt>
                <c:pt idx="30019">
                  <c:v>11.40317033</c:v>
                </c:pt>
                <c:pt idx="30020">
                  <c:v>11.66668044</c:v>
                </c:pt>
                <c:pt idx="30021">
                  <c:v>11.78355285</c:v>
                </c:pt>
                <c:pt idx="30022">
                  <c:v>12.05107974</c:v>
                </c:pt>
                <c:pt idx="30023">
                  <c:v>12.27057488</c:v>
                </c:pt>
                <c:pt idx="30024">
                  <c:v>12.15314673</c:v>
                </c:pt>
                <c:pt idx="30025">
                  <c:v>11.988810669999999</c:v>
                </c:pt>
                <c:pt idx="30026">
                  <c:v>11.953067649999999</c:v>
                </c:pt>
                <c:pt idx="30027">
                  <c:v>11.98077451</c:v>
                </c:pt>
                <c:pt idx="30028">
                  <c:v>12.028513970000001</c:v>
                </c:pt>
                <c:pt idx="30029">
                  <c:v>11.84320559</c:v>
                </c:pt>
                <c:pt idx="30030">
                  <c:v>11.3738627</c:v>
                </c:pt>
                <c:pt idx="30031">
                  <c:v>11.07502787</c:v>
                </c:pt>
                <c:pt idx="30032">
                  <c:v>10.878340619999999</c:v>
                </c:pt>
                <c:pt idx="30033">
                  <c:v>10.86504882</c:v>
                </c:pt>
                <c:pt idx="30034">
                  <c:v>10.86338617</c:v>
                </c:pt>
                <c:pt idx="30035">
                  <c:v>10.634834270000001</c:v>
                </c:pt>
                <c:pt idx="30036">
                  <c:v>10.57569344</c:v>
                </c:pt>
                <c:pt idx="30037">
                  <c:v>10.396320770000001</c:v>
                </c:pt>
                <c:pt idx="30038">
                  <c:v>10.41941228</c:v>
                </c:pt>
                <c:pt idx="30039">
                  <c:v>10.25313553</c:v>
                </c:pt>
                <c:pt idx="30040">
                  <c:v>10.09862264</c:v>
                </c:pt>
                <c:pt idx="30041">
                  <c:v>10.30178501</c:v>
                </c:pt>
                <c:pt idx="30042">
                  <c:v>9.981069089</c:v>
                </c:pt>
                <c:pt idx="30043">
                  <c:v>9.5734724809999996</c:v>
                </c:pt>
                <c:pt idx="30044">
                  <c:v>9.1650586979999993</c:v>
                </c:pt>
                <c:pt idx="30045">
                  <c:v>9.3100497820000001</c:v>
                </c:pt>
                <c:pt idx="30046">
                  <c:v>9.6388702330000005</c:v>
                </c:pt>
                <c:pt idx="30047">
                  <c:v>8.7393034860000007</c:v>
                </c:pt>
                <c:pt idx="30048">
                  <c:v>8.1080822099999992</c:v>
                </c:pt>
                <c:pt idx="30049">
                  <c:v>7.6031388140000002</c:v>
                </c:pt>
                <c:pt idx="30050">
                  <c:v>7.3770952449999996</c:v>
                </c:pt>
                <c:pt idx="30051">
                  <c:v>6.978707022</c:v>
                </c:pt>
                <c:pt idx="30052">
                  <c:v>6.8391437240000004</c:v>
                </c:pt>
                <c:pt idx="30053">
                  <c:v>6.9433930110000004</c:v>
                </c:pt>
                <c:pt idx="30054">
                  <c:v>6.7721759840000004</c:v>
                </c:pt>
                <c:pt idx="30055">
                  <c:v>6.8142507720000003</c:v>
                </c:pt>
                <c:pt idx="30056">
                  <c:v>6.9266789810000002</c:v>
                </c:pt>
                <c:pt idx="30057">
                  <c:v>9.5771581270000006</c:v>
                </c:pt>
                <c:pt idx="30058">
                  <c:v>11.20965739</c:v>
                </c:pt>
                <c:pt idx="30059">
                  <c:v>11.33139263</c:v>
                </c:pt>
                <c:pt idx="30060">
                  <c:v>11.76295533</c:v>
                </c:pt>
                <c:pt idx="30061">
                  <c:v>11.526419779999999</c:v>
                </c:pt>
                <c:pt idx="30062">
                  <c:v>11.02793578</c:v>
                </c:pt>
                <c:pt idx="30063">
                  <c:v>11.33264176</c:v>
                </c:pt>
                <c:pt idx="30064">
                  <c:v>11.79552258</c:v>
                </c:pt>
                <c:pt idx="30065">
                  <c:v>11.66100808</c:v>
                </c:pt>
                <c:pt idx="30066">
                  <c:v>11.70418229</c:v>
                </c:pt>
                <c:pt idx="30067">
                  <c:v>11.49936765</c:v>
                </c:pt>
                <c:pt idx="30068">
                  <c:v>11.005329120000001</c:v>
                </c:pt>
                <c:pt idx="30069">
                  <c:v>10.379268160000001</c:v>
                </c:pt>
                <c:pt idx="30070">
                  <c:v>9.8055620240000003</c:v>
                </c:pt>
                <c:pt idx="30071">
                  <c:v>9.4217650020000008</c:v>
                </c:pt>
                <c:pt idx="30072">
                  <c:v>9.4706504349999996</c:v>
                </c:pt>
                <c:pt idx="30073">
                  <c:v>9.0772208400000007</c:v>
                </c:pt>
                <c:pt idx="30074">
                  <c:v>8.9546417330000008</c:v>
                </c:pt>
                <c:pt idx="30075">
                  <c:v>8.8192028750000002</c:v>
                </c:pt>
                <c:pt idx="30076">
                  <c:v>8.6898516570000002</c:v>
                </c:pt>
                <c:pt idx="30077">
                  <c:v>8.625519379</c:v>
                </c:pt>
                <c:pt idx="30078">
                  <c:v>8.6195632</c:v>
                </c:pt>
                <c:pt idx="30079">
                  <c:v>8.5009102530000007</c:v>
                </c:pt>
                <c:pt idx="30080">
                  <c:v>8.4588965149999993</c:v>
                </c:pt>
                <c:pt idx="30081">
                  <c:v>8.3256748760000008</c:v>
                </c:pt>
                <c:pt idx="30082">
                  <c:v>8.3035254550000008</c:v>
                </c:pt>
                <c:pt idx="30083">
                  <c:v>8.4653679509999993</c:v>
                </c:pt>
                <c:pt idx="30084">
                  <c:v>8.4536539309999998</c:v>
                </c:pt>
                <c:pt idx="30085">
                  <c:v>8.4658767850000007</c:v>
                </c:pt>
                <c:pt idx="30086">
                  <c:v>8.4925268480000007</c:v>
                </c:pt>
                <c:pt idx="30087">
                  <c:v>8.6843444210000005</c:v>
                </c:pt>
                <c:pt idx="30088">
                  <c:v>8.8020279370000001</c:v>
                </c:pt>
                <c:pt idx="30089">
                  <c:v>9.2562464549999994</c:v>
                </c:pt>
                <c:pt idx="30090">
                  <c:v>9.9980209319999993</c:v>
                </c:pt>
                <c:pt idx="30091">
                  <c:v>9.5455652719999993</c:v>
                </c:pt>
                <c:pt idx="30092">
                  <c:v>9.5310994279999992</c:v>
                </c:pt>
                <c:pt idx="30093">
                  <c:v>9.8798803300000007</c:v>
                </c:pt>
                <c:pt idx="30094">
                  <c:v>9.8476455170000001</c:v>
                </c:pt>
                <c:pt idx="30095">
                  <c:v>9.7172488159999997</c:v>
                </c:pt>
                <c:pt idx="30096">
                  <c:v>9.5835389989999999</c:v>
                </c:pt>
                <c:pt idx="30097">
                  <c:v>9.0907072469999992</c:v>
                </c:pt>
                <c:pt idx="30098">
                  <c:v>8.925612267</c:v>
                </c:pt>
                <c:pt idx="30099">
                  <c:v>8.8297139409999996</c:v>
                </c:pt>
                <c:pt idx="30100">
                  <c:v>8.3095657809999999</c:v>
                </c:pt>
                <c:pt idx="30101">
                  <c:v>8.2862219340000003</c:v>
                </c:pt>
                <c:pt idx="30102">
                  <c:v>7.802957267</c:v>
                </c:pt>
                <c:pt idx="30103">
                  <c:v>7.8727613170000001</c:v>
                </c:pt>
                <c:pt idx="30104">
                  <c:v>7.946870112</c:v>
                </c:pt>
                <c:pt idx="30105">
                  <c:v>7.2085672340000002</c:v>
                </c:pt>
                <c:pt idx="30106">
                  <c:v>7.3319027840000004</c:v>
                </c:pt>
                <c:pt idx="30107">
                  <c:v>7.9780397880000002</c:v>
                </c:pt>
                <c:pt idx="30108">
                  <c:v>10.882338320000001</c:v>
                </c:pt>
                <c:pt idx="30109">
                  <c:v>11.504812279999999</c:v>
                </c:pt>
                <c:pt idx="30110">
                  <c:v>11.48818968</c:v>
                </c:pt>
                <c:pt idx="30111">
                  <c:v>11.63944263</c:v>
                </c:pt>
                <c:pt idx="30112">
                  <c:v>11.66619798</c:v>
                </c:pt>
                <c:pt idx="30113">
                  <c:v>11.381262570000001</c:v>
                </c:pt>
                <c:pt idx="30114">
                  <c:v>10.43265751</c:v>
                </c:pt>
                <c:pt idx="30115">
                  <c:v>9.9692193889999992</c:v>
                </c:pt>
                <c:pt idx="30116">
                  <c:v>9.7847568870000003</c:v>
                </c:pt>
                <c:pt idx="30117">
                  <c:v>9.8185839660000003</c:v>
                </c:pt>
                <c:pt idx="30118">
                  <c:v>9.4448859239999994</c:v>
                </c:pt>
                <c:pt idx="30119">
                  <c:v>9.3904395679999997</c:v>
                </c:pt>
                <c:pt idx="30120">
                  <c:v>9.1706515209999999</c:v>
                </c:pt>
                <c:pt idx="30121">
                  <c:v>9.0478440710000001</c:v>
                </c:pt>
                <c:pt idx="30122">
                  <c:v>9.0358383880000002</c:v>
                </c:pt>
                <c:pt idx="30123">
                  <c:v>8.739077429</c:v>
                </c:pt>
                <c:pt idx="30124">
                  <c:v>8.7828623750000006</c:v>
                </c:pt>
                <c:pt idx="30125">
                  <c:v>8.8811718460000009</c:v>
                </c:pt>
                <c:pt idx="30126">
                  <c:v>9.4169830910000005</c:v>
                </c:pt>
                <c:pt idx="30127">
                  <c:v>9.5113140289999993</c:v>
                </c:pt>
                <c:pt idx="30128">
                  <c:v>9.5458957949999999</c:v>
                </c:pt>
                <c:pt idx="30129">
                  <c:v>9.4741009930000004</c:v>
                </c:pt>
                <c:pt idx="30130">
                  <c:v>9.5899939449999998</c:v>
                </c:pt>
                <c:pt idx="30131">
                  <c:v>9.7633042759999995</c:v>
                </c:pt>
                <c:pt idx="30132">
                  <c:v>9.9098641020000002</c:v>
                </c:pt>
                <c:pt idx="30133">
                  <c:v>9.7150168600000004</c:v>
                </c:pt>
                <c:pt idx="30134">
                  <c:v>9.3685676529999995</c:v>
                </c:pt>
                <c:pt idx="30135">
                  <c:v>9.4618553330000008</c:v>
                </c:pt>
                <c:pt idx="30136">
                  <c:v>10.118099900000001</c:v>
                </c:pt>
                <c:pt idx="30137">
                  <c:v>10.52078672</c:v>
                </c:pt>
                <c:pt idx="30138">
                  <c:v>10.882776809999999</c:v>
                </c:pt>
                <c:pt idx="30139">
                  <c:v>11.000245570000001</c:v>
                </c:pt>
                <c:pt idx="30140">
                  <c:v>10.58147703</c:v>
                </c:pt>
                <c:pt idx="30141">
                  <c:v>10.68728613</c:v>
                </c:pt>
                <c:pt idx="30142">
                  <c:v>10.671213359999999</c:v>
                </c:pt>
                <c:pt idx="30143">
                  <c:v>10.06301524</c:v>
                </c:pt>
                <c:pt idx="30144">
                  <c:v>10.102793330000001</c:v>
                </c:pt>
                <c:pt idx="30145">
                  <c:v>9.7489969320000007</c:v>
                </c:pt>
                <c:pt idx="30146">
                  <c:v>9.6431847699999995</c:v>
                </c:pt>
                <c:pt idx="30147">
                  <c:v>9.5162370789999997</c:v>
                </c:pt>
                <c:pt idx="30148">
                  <c:v>9.4274096430000007</c:v>
                </c:pt>
                <c:pt idx="30149">
                  <c:v>9.04082352</c:v>
                </c:pt>
                <c:pt idx="30150">
                  <c:v>9.1893598270000005</c:v>
                </c:pt>
                <c:pt idx="30151">
                  <c:v>8.9355470280000002</c:v>
                </c:pt>
                <c:pt idx="30152">
                  <c:v>11.70265624</c:v>
                </c:pt>
                <c:pt idx="30153">
                  <c:v>14.29395038</c:v>
                </c:pt>
                <c:pt idx="30154">
                  <c:v>14.617328540000001</c:v>
                </c:pt>
                <c:pt idx="30155">
                  <c:v>14.754719830000001</c:v>
                </c:pt>
                <c:pt idx="30156">
                  <c:v>14.75329851</c:v>
                </c:pt>
                <c:pt idx="30157">
                  <c:v>14.5446314</c:v>
                </c:pt>
                <c:pt idx="30158">
                  <c:v>14.05376349</c:v>
                </c:pt>
                <c:pt idx="30159">
                  <c:v>13.98346518</c:v>
                </c:pt>
                <c:pt idx="30160">
                  <c:v>14.079756529999999</c:v>
                </c:pt>
                <c:pt idx="30161">
                  <c:v>13.992867499999999</c:v>
                </c:pt>
                <c:pt idx="30162">
                  <c:v>13.91044973</c:v>
                </c:pt>
                <c:pt idx="30163">
                  <c:v>13.427652439999999</c:v>
                </c:pt>
                <c:pt idx="30164">
                  <c:v>13.328114640000001</c:v>
                </c:pt>
                <c:pt idx="30165">
                  <c:v>13.38982921</c:v>
                </c:pt>
                <c:pt idx="30166">
                  <c:v>13.198122079999999</c:v>
                </c:pt>
                <c:pt idx="30167">
                  <c:v>13.03864132</c:v>
                </c:pt>
                <c:pt idx="30168">
                  <c:v>12.573948189999999</c:v>
                </c:pt>
                <c:pt idx="30169">
                  <c:v>12.35965272</c:v>
                </c:pt>
                <c:pt idx="30170">
                  <c:v>13.14598138</c:v>
                </c:pt>
                <c:pt idx="30171">
                  <c:v>13.254415229999999</c:v>
                </c:pt>
                <c:pt idx="30172">
                  <c:v>13.15040509</c:v>
                </c:pt>
                <c:pt idx="30173">
                  <c:v>13.17050832</c:v>
                </c:pt>
                <c:pt idx="30174">
                  <c:v>12.976998650000001</c:v>
                </c:pt>
                <c:pt idx="30175">
                  <c:v>12.9439443</c:v>
                </c:pt>
                <c:pt idx="30176">
                  <c:v>12.70065183</c:v>
                </c:pt>
                <c:pt idx="30177">
                  <c:v>12.786557999999999</c:v>
                </c:pt>
                <c:pt idx="30178">
                  <c:v>12.98785327</c:v>
                </c:pt>
                <c:pt idx="30179">
                  <c:v>13.012200780000001</c:v>
                </c:pt>
                <c:pt idx="30180">
                  <c:v>13.021878709999999</c:v>
                </c:pt>
                <c:pt idx="30181">
                  <c:v>12.968702520000001</c:v>
                </c:pt>
                <c:pt idx="30182">
                  <c:v>12.66374405</c:v>
                </c:pt>
                <c:pt idx="30183">
                  <c:v>12.46133668</c:v>
                </c:pt>
                <c:pt idx="30184">
                  <c:v>12.86354051</c:v>
                </c:pt>
                <c:pt idx="30185">
                  <c:v>13.49047594</c:v>
                </c:pt>
                <c:pt idx="30186">
                  <c:v>13.46208936</c:v>
                </c:pt>
                <c:pt idx="30187">
                  <c:v>12.962696599999999</c:v>
                </c:pt>
                <c:pt idx="30188">
                  <c:v>12.569996339999999</c:v>
                </c:pt>
                <c:pt idx="30189">
                  <c:v>12.19240508</c:v>
                </c:pt>
                <c:pt idx="30190">
                  <c:v>11.775876009999999</c:v>
                </c:pt>
                <c:pt idx="30191">
                  <c:v>11.49252778</c:v>
                </c:pt>
                <c:pt idx="30192">
                  <c:v>11.09464301</c:v>
                </c:pt>
                <c:pt idx="30193">
                  <c:v>10.798788249999999</c:v>
                </c:pt>
                <c:pt idx="30194">
                  <c:v>10.94441327</c:v>
                </c:pt>
                <c:pt idx="30195">
                  <c:v>10.85109291</c:v>
                </c:pt>
                <c:pt idx="30196">
                  <c:v>10.8130709</c:v>
                </c:pt>
                <c:pt idx="30197">
                  <c:v>11.039288519999999</c:v>
                </c:pt>
                <c:pt idx="30198">
                  <c:v>11.36923168</c:v>
                </c:pt>
                <c:pt idx="30199">
                  <c:v>11.8190104</c:v>
                </c:pt>
                <c:pt idx="30200">
                  <c:v>12.02091749</c:v>
                </c:pt>
                <c:pt idx="30201">
                  <c:v>11.78315153</c:v>
                </c:pt>
                <c:pt idx="30202">
                  <c:v>11.616625819999999</c:v>
                </c:pt>
                <c:pt idx="30203">
                  <c:v>11.920741509999999</c:v>
                </c:pt>
                <c:pt idx="30204">
                  <c:v>12.48825431</c:v>
                </c:pt>
                <c:pt idx="30205">
                  <c:v>12.86398765</c:v>
                </c:pt>
                <c:pt idx="30206">
                  <c:v>13.1503421</c:v>
                </c:pt>
                <c:pt idx="30207">
                  <c:v>13.26786545</c:v>
                </c:pt>
                <c:pt idx="30208">
                  <c:v>13.309943540000001</c:v>
                </c:pt>
                <c:pt idx="30209">
                  <c:v>13.24415443</c:v>
                </c:pt>
                <c:pt idx="30210">
                  <c:v>13.3556618</c:v>
                </c:pt>
                <c:pt idx="30211">
                  <c:v>13.29635577</c:v>
                </c:pt>
                <c:pt idx="30212">
                  <c:v>12.95291059</c:v>
                </c:pt>
                <c:pt idx="30213">
                  <c:v>12.735067839999999</c:v>
                </c:pt>
                <c:pt idx="30214">
                  <c:v>12.34045124</c:v>
                </c:pt>
                <c:pt idx="30215">
                  <c:v>11.87329061</c:v>
                </c:pt>
                <c:pt idx="30216">
                  <c:v>11.33237669</c:v>
                </c:pt>
                <c:pt idx="30217">
                  <c:v>11.13049592</c:v>
                </c:pt>
                <c:pt idx="30218">
                  <c:v>11.175348120000001</c:v>
                </c:pt>
                <c:pt idx="30219">
                  <c:v>11.144516019999999</c:v>
                </c:pt>
                <c:pt idx="30220">
                  <c:v>10.557919910000001</c:v>
                </c:pt>
                <c:pt idx="30221">
                  <c:v>9.3110842250000001</c:v>
                </c:pt>
                <c:pt idx="30222">
                  <c:v>8.5423037740000005</c:v>
                </c:pt>
                <c:pt idx="30223">
                  <c:v>8.2631610109999993</c:v>
                </c:pt>
                <c:pt idx="30224">
                  <c:v>8.2793090560000007</c:v>
                </c:pt>
                <c:pt idx="30225">
                  <c:v>8.3580785780000006</c:v>
                </c:pt>
                <c:pt idx="30226">
                  <c:v>10.11015609</c:v>
                </c:pt>
                <c:pt idx="30227">
                  <c:v>11.10078077</c:v>
                </c:pt>
                <c:pt idx="30228">
                  <c:v>11.49503073</c:v>
                </c:pt>
                <c:pt idx="30229">
                  <c:v>11.118240200000001</c:v>
                </c:pt>
                <c:pt idx="30230">
                  <c:v>11.19567262</c:v>
                </c:pt>
                <c:pt idx="30231">
                  <c:v>11.25066391</c:v>
                </c:pt>
                <c:pt idx="30232">
                  <c:v>11.25556241</c:v>
                </c:pt>
                <c:pt idx="30233">
                  <c:v>11.3735599</c:v>
                </c:pt>
                <c:pt idx="30234">
                  <c:v>11.78482022</c:v>
                </c:pt>
                <c:pt idx="30235">
                  <c:v>11.623482640000001</c:v>
                </c:pt>
                <c:pt idx="30236">
                  <c:v>11.37589322</c:v>
                </c:pt>
                <c:pt idx="30237">
                  <c:v>11.32173972</c:v>
                </c:pt>
                <c:pt idx="30238">
                  <c:v>11.47778961</c:v>
                </c:pt>
                <c:pt idx="30239">
                  <c:v>10.994737600000001</c:v>
                </c:pt>
                <c:pt idx="30240">
                  <c:v>10.813031130000001</c:v>
                </c:pt>
                <c:pt idx="30241">
                  <c:v>10.194400119999999</c:v>
                </c:pt>
                <c:pt idx="30242">
                  <c:v>10.0214792</c:v>
                </c:pt>
                <c:pt idx="30243">
                  <c:v>9.8434454749999993</c:v>
                </c:pt>
                <c:pt idx="30244">
                  <c:v>8.9449981800000007</c:v>
                </c:pt>
                <c:pt idx="30245">
                  <c:v>7.692047283</c:v>
                </c:pt>
                <c:pt idx="30246">
                  <c:v>7.1590177559999999</c:v>
                </c:pt>
                <c:pt idx="30247">
                  <c:v>6.527225295</c:v>
                </c:pt>
                <c:pt idx="30248">
                  <c:v>6.3481952049999997</c:v>
                </c:pt>
                <c:pt idx="30249">
                  <c:v>6.7357762360000004</c:v>
                </c:pt>
                <c:pt idx="30250">
                  <c:v>7.4084526640000004</c:v>
                </c:pt>
                <c:pt idx="30251">
                  <c:v>7.4475473589999996</c:v>
                </c:pt>
                <c:pt idx="30252">
                  <c:v>7.5546970250000003</c:v>
                </c:pt>
                <c:pt idx="30253">
                  <c:v>6.7507605479999997</c:v>
                </c:pt>
                <c:pt idx="30254">
                  <c:v>6.9821440990000001</c:v>
                </c:pt>
                <c:pt idx="30255">
                  <c:v>7.4563607650000003</c:v>
                </c:pt>
                <c:pt idx="30256">
                  <c:v>7.9744821139999997</c:v>
                </c:pt>
                <c:pt idx="30257">
                  <c:v>8.4057392120000003</c:v>
                </c:pt>
                <c:pt idx="30258">
                  <c:v>8.1082007750000002</c:v>
                </c:pt>
                <c:pt idx="30259">
                  <c:v>8.7650837070000005</c:v>
                </c:pt>
                <c:pt idx="30260">
                  <c:v>9.1814473270000008</c:v>
                </c:pt>
                <c:pt idx="30261">
                  <c:v>9.0657908339999995</c:v>
                </c:pt>
                <c:pt idx="30262">
                  <c:v>8.9134329409999999</c:v>
                </c:pt>
                <c:pt idx="30263">
                  <c:v>8.9893491149999996</c:v>
                </c:pt>
                <c:pt idx="30264">
                  <c:v>8.9947719159999995</c:v>
                </c:pt>
                <c:pt idx="30265">
                  <c:v>8.980620687</c:v>
                </c:pt>
                <c:pt idx="30266">
                  <c:v>9.0919779869999999</c:v>
                </c:pt>
                <c:pt idx="30267">
                  <c:v>9.176492133</c:v>
                </c:pt>
                <c:pt idx="30268">
                  <c:v>9.3553453019999999</c:v>
                </c:pt>
                <c:pt idx="30269">
                  <c:v>9.2130832290000004</c:v>
                </c:pt>
                <c:pt idx="30270">
                  <c:v>9.0537868160000006</c:v>
                </c:pt>
                <c:pt idx="30271">
                  <c:v>9.2510640930000001</c:v>
                </c:pt>
                <c:pt idx="30272">
                  <c:v>9.1560999289999998</c:v>
                </c:pt>
                <c:pt idx="30273">
                  <c:v>9.1513234390000004</c:v>
                </c:pt>
                <c:pt idx="30274">
                  <c:v>8.9835205990000002</c:v>
                </c:pt>
                <c:pt idx="30275">
                  <c:v>9.0672442520000001</c:v>
                </c:pt>
                <c:pt idx="30276">
                  <c:v>9.3111481390000002</c:v>
                </c:pt>
                <c:pt idx="30277">
                  <c:v>9.3029237249999994</c:v>
                </c:pt>
                <c:pt idx="30278">
                  <c:v>9.3285186790000001</c:v>
                </c:pt>
                <c:pt idx="30279">
                  <c:v>9.2022069739999992</c:v>
                </c:pt>
                <c:pt idx="30280">
                  <c:v>9.3156779749999998</c:v>
                </c:pt>
                <c:pt idx="30281">
                  <c:v>9.6052588310000004</c:v>
                </c:pt>
                <c:pt idx="30282">
                  <c:v>9.7816213699999999</c:v>
                </c:pt>
                <c:pt idx="30283">
                  <c:v>9.7013650709999997</c:v>
                </c:pt>
                <c:pt idx="30284">
                  <c:v>9.7603218359999993</c:v>
                </c:pt>
                <c:pt idx="30285">
                  <c:v>10.34410508</c:v>
                </c:pt>
                <c:pt idx="30286">
                  <c:v>10.86910166</c:v>
                </c:pt>
                <c:pt idx="30287">
                  <c:v>11.13641432</c:v>
                </c:pt>
                <c:pt idx="30288">
                  <c:v>11.033252020000001</c:v>
                </c:pt>
                <c:pt idx="30289">
                  <c:v>10.22734275</c:v>
                </c:pt>
                <c:pt idx="30290">
                  <c:v>9.7757244629999995</c:v>
                </c:pt>
                <c:pt idx="30291">
                  <c:v>9.9273327289999997</c:v>
                </c:pt>
                <c:pt idx="30292">
                  <c:v>10.080510690000001</c:v>
                </c:pt>
                <c:pt idx="30293">
                  <c:v>10.104157710000001</c:v>
                </c:pt>
                <c:pt idx="30294">
                  <c:v>10.268542890000001</c:v>
                </c:pt>
                <c:pt idx="30295">
                  <c:v>11.264817409999999</c:v>
                </c:pt>
                <c:pt idx="30296">
                  <c:v>12.373004359999999</c:v>
                </c:pt>
                <c:pt idx="30297">
                  <c:v>12.720480719999999</c:v>
                </c:pt>
                <c:pt idx="30298">
                  <c:v>12.06533014</c:v>
                </c:pt>
                <c:pt idx="30299">
                  <c:v>12.09821588</c:v>
                </c:pt>
                <c:pt idx="30300">
                  <c:v>11.831007489999999</c:v>
                </c:pt>
                <c:pt idx="30301">
                  <c:v>11.1080846</c:v>
                </c:pt>
                <c:pt idx="30302">
                  <c:v>10.74702072</c:v>
                </c:pt>
                <c:pt idx="30303">
                  <c:v>11.27575843</c:v>
                </c:pt>
                <c:pt idx="30304">
                  <c:v>11.442595989999999</c:v>
                </c:pt>
                <c:pt idx="30305">
                  <c:v>11.79476573</c:v>
                </c:pt>
                <c:pt idx="30306">
                  <c:v>12.038186120000001</c:v>
                </c:pt>
                <c:pt idx="30307">
                  <c:v>12.086133370000001</c:v>
                </c:pt>
                <c:pt idx="30308">
                  <c:v>12.065800810000001</c:v>
                </c:pt>
                <c:pt idx="30309">
                  <c:v>12.224813149999999</c:v>
                </c:pt>
                <c:pt idx="30310">
                  <c:v>12.061883549999999</c:v>
                </c:pt>
                <c:pt idx="30311">
                  <c:v>12.01877728</c:v>
                </c:pt>
                <c:pt idx="30312">
                  <c:v>11.84178135</c:v>
                </c:pt>
                <c:pt idx="30313">
                  <c:v>11.532567909999999</c:v>
                </c:pt>
                <c:pt idx="30314">
                  <c:v>11.245697079999999</c:v>
                </c:pt>
                <c:pt idx="30315">
                  <c:v>10.883821790000001</c:v>
                </c:pt>
                <c:pt idx="30316">
                  <c:v>10.63555568</c:v>
                </c:pt>
                <c:pt idx="30317">
                  <c:v>10.02837925</c:v>
                </c:pt>
                <c:pt idx="30318">
                  <c:v>9.6132513080000006</c:v>
                </c:pt>
                <c:pt idx="30319">
                  <c:v>9.8010032260000006</c:v>
                </c:pt>
                <c:pt idx="30320">
                  <c:v>10.13498263</c:v>
                </c:pt>
                <c:pt idx="30321">
                  <c:v>9.9127245930000001</c:v>
                </c:pt>
                <c:pt idx="30322">
                  <c:v>9.7245403879999994</c:v>
                </c:pt>
                <c:pt idx="30323">
                  <c:v>9.9928018529999996</c:v>
                </c:pt>
                <c:pt idx="30324">
                  <c:v>10.308876059999999</c:v>
                </c:pt>
                <c:pt idx="30325">
                  <c:v>10.70385353</c:v>
                </c:pt>
                <c:pt idx="30326">
                  <c:v>10.85783005</c:v>
                </c:pt>
                <c:pt idx="30327">
                  <c:v>10.69176393</c:v>
                </c:pt>
                <c:pt idx="30328">
                  <c:v>11.05618567</c:v>
                </c:pt>
                <c:pt idx="30329">
                  <c:v>11.61884113</c:v>
                </c:pt>
                <c:pt idx="30330">
                  <c:v>11.213834970000001</c:v>
                </c:pt>
                <c:pt idx="30331">
                  <c:v>11.868700949999999</c:v>
                </c:pt>
                <c:pt idx="30332">
                  <c:v>12.110858800000001</c:v>
                </c:pt>
                <c:pt idx="30333">
                  <c:v>11.9831255</c:v>
                </c:pt>
                <c:pt idx="30334">
                  <c:v>11.982112839999999</c:v>
                </c:pt>
                <c:pt idx="30335">
                  <c:v>11.9334267</c:v>
                </c:pt>
                <c:pt idx="30336">
                  <c:v>11.472556409999999</c:v>
                </c:pt>
                <c:pt idx="30337">
                  <c:v>11.351422189999999</c:v>
                </c:pt>
                <c:pt idx="30338">
                  <c:v>10.89755527</c:v>
                </c:pt>
                <c:pt idx="30339">
                  <c:v>10.120312589999999</c:v>
                </c:pt>
                <c:pt idx="30340">
                  <c:v>9.7277465460000005</c:v>
                </c:pt>
                <c:pt idx="30341">
                  <c:v>9.4499910380000003</c:v>
                </c:pt>
                <c:pt idx="30342">
                  <c:v>10.764309600000001</c:v>
                </c:pt>
                <c:pt idx="30343">
                  <c:v>13.989738709999999</c:v>
                </c:pt>
                <c:pt idx="30344">
                  <c:v>13.696302360000001</c:v>
                </c:pt>
                <c:pt idx="30345">
                  <c:v>13.454297560000001</c:v>
                </c:pt>
                <c:pt idx="30346">
                  <c:v>13.12647993</c:v>
                </c:pt>
                <c:pt idx="30347">
                  <c:v>13.27505154</c:v>
                </c:pt>
                <c:pt idx="30348">
                  <c:v>13.74361624</c:v>
                </c:pt>
                <c:pt idx="30349">
                  <c:v>13.03729826</c:v>
                </c:pt>
                <c:pt idx="30350">
                  <c:v>12.30884004</c:v>
                </c:pt>
                <c:pt idx="30351">
                  <c:v>12.066638380000001</c:v>
                </c:pt>
                <c:pt idx="30352">
                  <c:v>13.06197513</c:v>
                </c:pt>
                <c:pt idx="30353">
                  <c:v>12.409607210000001</c:v>
                </c:pt>
                <c:pt idx="30354">
                  <c:v>11.78259171</c:v>
                </c:pt>
                <c:pt idx="30355">
                  <c:v>11.134887989999999</c:v>
                </c:pt>
                <c:pt idx="30356">
                  <c:v>9.7863186839999994</c:v>
                </c:pt>
                <c:pt idx="30357">
                  <c:v>8.9289336349999999</c:v>
                </c:pt>
                <c:pt idx="30358">
                  <c:v>8.6266627909999993</c:v>
                </c:pt>
                <c:pt idx="30359">
                  <c:v>8.3859828140000001</c:v>
                </c:pt>
                <c:pt idx="30360">
                  <c:v>8.3088993789999996</c:v>
                </c:pt>
                <c:pt idx="30361">
                  <c:v>8.6675984550000003</c:v>
                </c:pt>
                <c:pt idx="30362">
                  <c:v>8.9899061749999998</c:v>
                </c:pt>
                <c:pt idx="30363">
                  <c:v>8.9609679</c:v>
                </c:pt>
                <c:pt idx="30364">
                  <c:v>9.0601425710000001</c:v>
                </c:pt>
                <c:pt idx="30365">
                  <c:v>9.3317706279999992</c:v>
                </c:pt>
                <c:pt idx="30366">
                  <c:v>9.455828919</c:v>
                </c:pt>
                <c:pt idx="30367">
                  <c:v>9.5001102750000008</c:v>
                </c:pt>
                <c:pt idx="30368">
                  <c:v>9.651230902</c:v>
                </c:pt>
                <c:pt idx="30369">
                  <c:v>9.6413399200000001</c:v>
                </c:pt>
                <c:pt idx="30370">
                  <c:v>9.7503506120000001</c:v>
                </c:pt>
                <c:pt idx="30371">
                  <c:v>9.7201568209999998</c:v>
                </c:pt>
                <c:pt idx="30372">
                  <c:v>9.6815972549999998</c:v>
                </c:pt>
                <c:pt idx="30373">
                  <c:v>9.5623312420000008</c:v>
                </c:pt>
                <c:pt idx="30374">
                  <c:v>9.5975578969999997</c:v>
                </c:pt>
                <c:pt idx="30375">
                  <c:v>9.6546653570000007</c:v>
                </c:pt>
                <c:pt idx="30376">
                  <c:v>9.7331438709999993</c:v>
                </c:pt>
                <c:pt idx="30377">
                  <c:v>9.7799556150000004</c:v>
                </c:pt>
                <c:pt idx="30378">
                  <c:v>9.7542490740000005</c:v>
                </c:pt>
                <c:pt idx="30379">
                  <c:v>9.8034532379999995</c:v>
                </c:pt>
                <c:pt idx="30380">
                  <c:v>10.13594061</c:v>
                </c:pt>
                <c:pt idx="30381">
                  <c:v>10.23228136</c:v>
                </c:pt>
                <c:pt idx="30382">
                  <c:v>9.9832552499999991</c:v>
                </c:pt>
                <c:pt idx="30383">
                  <c:v>9.3600139809999998</c:v>
                </c:pt>
                <c:pt idx="30384">
                  <c:v>9.0582105160000008</c:v>
                </c:pt>
                <c:pt idx="30385">
                  <c:v>8.9411856810000003</c:v>
                </c:pt>
                <c:pt idx="30386">
                  <c:v>8.4118739869999999</c:v>
                </c:pt>
                <c:pt idx="30387">
                  <c:v>8.6713241930000002</c:v>
                </c:pt>
                <c:pt idx="30388">
                  <c:v>8.7968334410000004</c:v>
                </c:pt>
                <c:pt idx="30389">
                  <c:v>8.3990758579999998</c:v>
                </c:pt>
                <c:pt idx="30390">
                  <c:v>8.2068585029999994</c:v>
                </c:pt>
                <c:pt idx="30391">
                  <c:v>8.5384572670000001</c:v>
                </c:pt>
                <c:pt idx="30392">
                  <c:v>9.4603898149999992</c:v>
                </c:pt>
                <c:pt idx="30393">
                  <c:v>12.181976049999999</c:v>
                </c:pt>
                <c:pt idx="30394">
                  <c:v>12.646118939999999</c:v>
                </c:pt>
                <c:pt idx="30395">
                  <c:v>13.42344224</c:v>
                </c:pt>
                <c:pt idx="30396">
                  <c:v>14.69396927</c:v>
                </c:pt>
                <c:pt idx="30397">
                  <c:v>15.53975838</c:v>
                </c:pt>
                <c:pt idx="30398">
                  <c:v>15.58746884</c:v>
                </c:pt>
                <c:pt idx="30399">
                  <c:v>15.14856857</c:v>
                </c:pt>
                <c:pt idx="30400">
                  <c:v>15.18109624</c:v>
                </c:pt>
                <c:pt idx="30401">
                  <c:v>15.43034344</c:v>
                </c:pt>
                <c:pt idx="30402">
                  <c:v>15.21145312</c:v>
                </c:pt>
                <c:pt idx="30403">
                  <c:v>15.100388540000001</c:v>
                </c:pt>
                <c:pt idx="30404">
                  <c:v>15.549511130000001</c:v>
                </c:pt>
                <c:pt idx="30405">
                  <c:v>15.54463464</c:v>
                </c:pt>
                <c:pt idx="30406">
                  <c:v>15.124840600000001</c:v>
                </c:pt>
                <c:pt idx="30407">
                  <c:v>14.64059144</c:v>
                </c:pt>
                <c:pt idx="30408">
                  <c:v>14.465835909999999</c:v>
                </c:pt>
                <c:pt idx="30409">
                  <c:v>14.2866655</c:v>
                </c:pt>
                <c:pt idx="30410">
                  <c:v>14.18525133</c:v>
                </c:pt>
                <c:pt idx="30411">
                  <c:v>14.189101320000001</c:v>
                </c:pt>
                <c:pt idx="30412">
                  <c:v>14.0551552</c:v>
                </c:pt>
                <c:pt idx="30413">
                  <c:v>14.10583392</c:v>
                </c:pt>
                <c:pt idx="30414">
                  <c:v>14.006837259999999</c:v>
                </c:pt>
                <c:pt idx="30415">
                  <c:v>13.830435189999999</c:v>
                </c:pt>
                <c:pt idx="30416">
                  <c:v>13.913016369999999</c:v>
                </c:pt>
                <c:pt idx="30417">
                  <c:v>13.82247783</c:v>
                </c:pt>
                <c:pt idx="30418">
                  <c:v>13.55140276</c:v>
                </c:pt>
                <c:pt idx="30419">
                  <c:v>13.28374983</c:v>
                </c:pt>
                <c:pt idx="30420">
                  <c:v>13.207409480000001</c:v>
                </c:pt>
                <c:pt idx="30421">
                  <c:v>13.19263497</c:v>
                </c:pt>
                <c:pt idx="30422">
                  <c:v>12.929761020000001</c:v>
                </c:pt>
                <c:pt idx="30423">
                  <c:v>12.7566083</c:v>
                </c:pt>
                <c:pt idx="30424">
                  <c:v>13.188421099999999</c:v>
                </c:pt>
                <c:pt idx="30425">
                  <c:v>14.55067234</c:v>
                </c:pt>
                <c:pt idx="30426">
                  <c:v>13.53535334</c:v>
                </c:pt>
                <c:pt idx="30427">
                  <c:v>11.789894690000001</c:v>
                </c:pt>
                <c:pt idx="30428">
                  <c:v>10.1670588</c:v>
                </c:pt>
                <c:pt idx="30429">
                  <c:v>10.106018880000001</c:v>
                </c:pt>
                <c:pt idx="30430">
                  <c:v>10.047524170000001</c:v>
                </c:pt>
                <c:pt idx="30431">
                  <c:v>9.6574424069999996</c:v>
                </c:pt>
                <c:pt idx="30432">
                  <c:v>9.5012941949999998</c:v>
                </c:pt>
                <c:pt idx="30433">
                  <c:v>9.3668932540000007</c:v>
                </c:pt>
                <c:pt idx="30434">
                  <c:v>8.8642572180000005</c:v>
                </c:pt>
                <c:pt idx="30435">
                  <c:v>9.2858808100000001</c:v>
                </c:pt>
                <c:pt idx="30436">
                  <c:v>8.9433242929999999</c:v>
                </c:pt>
                <c:pt idx="30437">
                  <c:v>8.6456426690000008</c:v>
                </c:pt>
                <c:pt idx="30438">
                  <c:v>8.4733385319999996</c:v>
                </c:pt>
                <c:pt idx="30439">
                  <c:v>8.4151096659999993</c:v>
                </c:pt>
                <c:pt idx="30440">
                  <c:v>8.9484124230000006</c:v>
                </c:pt>
                <c:pt idx="30441">
                  <c:v>10.8705102</c:v>
                </c:pt>
                <c:pt idx="30442">
                  <c:v>11.28795116</c:v>
                </c:pt>
                <c:pt idx="30443">
                  <c:v>11.671745209999999</c:v>
                </c:pt>
                <c:pt idx="30444">
                  <c:v>11.708429560000001</c:v>
                </c:pt>
                <c:pt idx="30445">
                  <c:v>11.88385459</c:v>
                </c:pt>
                <c:pt idx="30446">
                  <c:v>12.06447715</c:v>
                </c:pt>
                <c:pt idx="30447">
                  <c:v>12.234525250000001</c:v>
                </c:pt>
                <c:pt idx="30448">
                  <c:v>12.315338649999999</c:v>
                </c:pt>
                <c:pt idx="30449">
                  <c:v>12.33450592</c:v>
                </c:pt>
                <c:pt idx="30450">
                  <c:v>12.33113912</c:v>
                </c:pt>
                <c:pt idx="30451">
                  <c:v>12.15098426</c:v>
                </c:pt>
                <c:pt idx="30452">
                  <c:v>11.85505216</c:v>
                </c:pt>
                <c:pt idx="30453">
                  <c:v>11.075556629999999</c:v>
                </c:pt>
                <c:pt idx="30454">
                  <c:v>9.8189525199999999</c:v>
                </c:pt>
                <c:pt idx="30455">
                  <c:v>9.0470674839999994</c:v>
                </c:pt>
                <c:pt idx="30456">
                  <c:v>8.8127799529999997</c:v>
                </c:pt>
                <c:pt idx="30457">
                  <c:v>8.1770897940000005</c:v>
                </c:pt>
                <c:pt idx="30458">
                  <c:v>7.2813795170000004</c:v>
                </c:pt>
                <c:pt idx="30459">
                  <c:v>7.0581969649999996</c:v>
                </c:pt>
                <c:pt idx="30460">
                  <c:v>7.1754946180000001</c:v>
                </c:pt>
                <c:pt idx="30461">
                  <c:v>7.4405970610000001</c:v>
                </c:pt>
                <c:pt idx="30462">
                  <c:v>7.7623559850000001</c:v>
                </c:pt>
                <c:pt idx="30463">
                  <c:v>7.3396677199999996</c:v>
                </c:pt>
                <c:pt idx="30464">
                  <c:v>6.7991767120000004</c:v>
                </c:pt>
                <c:pt idx="30465">
                  <c:v>6.4798858480000003</c:v>
                </c:pt>
                <c:pt idx="30466">
                  <c:v>6.3244231080000004</c:v>
                </c:pt>
                <c:pt idx="30467">
                  <c:v>6.4990175380000004</c:v>
                </c:pt>
                <c:pt idx="30468">
                  <c:v>7.0069240840000004</c:v>
                </c:pt>
                <c:pt idx="30469">
                  <c:v>7.266028113</c:v>
                </c:pt>
                <c:pt idx="30470">
                  <c:v>7.3994285639999999</c:v>
                </c:pt>
                <c:pt idx="30471">
                  <c:v>7.4374809319999997</c:v>
                </c:pt>
                <c:pt idx="30472">
                  <c:v>7.7366473859999996</c:v>
                </c:pt>
                <c:pt idx="30473">
                  <c:v>8.2460664389999998</c:v>
                </c:pt>
                <c:pt idx="30474">
                  <c:v>7.6689105629999998</c:v>
                </c:pt>
                <c:pt idx="30475">
                  <c:v>7.2826295050000001</c:v>
                </c:pt>
                <c:pt idx="30476">
                  <c:v>7.1828457439999998</c:v>
                </c:pt>
                <c:pt idx="30477">
                  <c:v>7.1341337720000002</c:v>
                </c:pt>
                <c:pt idx="30478">
                  <c:v>7.2882537019999996</c:v>
                </c:pt>
                <c:pt idx="30479">
                  <c:v>7.3189140779999997</c:v>
                </c:pt>
                <c:pt idx="30480">
                  <c:v>7.4070835989999999</c:v>
                </c:pt>
                <c:pt idx="30481">
                  <c:v>7.1497982860000002</c:v>
                </c:pt>
                <c:pt idx="30482">
                  <c:v>6.9720303909999997</c:v>
                </c:pt>
                <c:pt idx="30483">
                  <c:v>6.8620412699999997</c:v>
                </c:pt>
                <c:pt idx="30484">
                  <c:v>6.9669619799999998</c:v>
                </c:pt>
                <c:pt idx="30485">
                  <c:v>6.8543160519999997</c:v>
                </c:pt>
                <c:pt idx="30486">
                  <c:v>7.5362433280000003</c:v>
                </c:pt>
                <c:pt idx="30487">
                  <c:v>7.8524321500000003</c:v>
                </c:pt>
                <c:pt idx="30488">
                  <c:v>8.4679612100000003</c:v>
                </c:pt>
                <c:pt idx="30489">
                  <c:v>9.3292265679999993</c:v>
                </c:pt>
                <c:pt idx="30490">
                  <c:v>11.05039309</c:v>
                </c:pt>
                <c:pt idx="30491">
                  <c:v>11.83685893</c:v>
                </c:pt>
                <c:pt idx="30492">
                  <c:v>12.78104141</c:v>
                </c:pt>
                <c:pt idx="30493">
                  <c:v>12.908482449999999</c:v>
                </c:pt>
                <c:pt idx="30494">
                  <c:v>12.85044952</c:v>
                </c:pt>
                <c:pt idx="30495">
                  <c:v>13.006872960000001</c:v>
                </c:pt>
                <c:pt idx="30496">
                  <c:v>13.01373418</c:v>
                </c:pt>
                <c:pt idx="30497">
                  <c:v>13.180836360000001</c:v>
                </c:pt>
                <c:pt idx="30498">
                  <c:v>13.121343700000001</c:v>
                </c:pt>
                <c:pt idx="30499">
                  <c:v>13.041342780000001</c:v>
                </c:pt>
                <c:pt idx="30500">
                  <c:v>13.02313725</c:v>
                </c:pt>
                <c:pt idx="30501">
                  <c:v>12.72383301</c:v>
                </c:pt>
                <c:pt idx="30502">
                  <c:v>12.84954467</c:v>
                </c:pt>
                <c:pt idx="30503">
                  <c:v>12.426543970000001</c:v>
                </c:pt>
                <c:pt idx="30504">
                  <c:v>12.50919551</c:v>
                </c:pt>
                <c:pt idx="30505">
                  <c:v>12.00443602</c:v>
                </c:pt>
                <c:pt idx="30506">
                  <c:v>11.39610849</c:v>
                </c:pt>
                <c:pt idx="30507">
                  <c:v>10.58087471</c:v>
                </c:pt>
                <c:pt idx="30508">
                  <c:v>9.9673969319999998</c:v>
                </c:pt>
                <c:pt idx="30509">
                  <c:v>9.3353296730000004</c:v>
                </c:pt>
                <c:pt idx="30510">
                  <c:v>8.6297802440000009</c:v>
                </c:pt>
                <c:pt idx="30511">
                  <c:v>8.5210064439999993</c:v>
                </c:pt>
                <c:pt idx="30512">
                  <c:v>8.0127156779999993</c:v>
                </c:pt>
                <c:pt idx="30513">
                  <c:v>7.8170964759999997</c:v>
                </c:pt>
                <c:pt idx="30514">
                  <c:v>7.9354552439999999</c:v>
                </c:pt>
                <c:pt idx="30515">
                  <c:v>8.1884633390000001</c:v>
                </c:pt>
                <c:pt idx="30516">
                  <c:v>8.2415091409999999</c:v>
                </c:pt>
                <c:pt idx="30517">
                  <c:v>8.4216360849999994</c:v>
                </c:pt>
                <c:pt idx="30518">
                  <c:v>8.3955893429999993</c:v>
                </c:pt>
                <c:pt idx="30519">
                  <c:v>8.2666041900000007</c:v>
                </c:pt>
                <c:pt idx="30520">
                  <c:v>8.9585687099999998</c:v>
                </c:pt>
                <c:pt idx="30521">
                  <c:v>9.8824926499999997</c:v>
                </c:pt>
                <c:pt idx="30522">
                  <c:v>10.09516692</c:v>
                </c:pt>
                <c:pt idx="30523">
                  <c:v>9.7280700959999997</c:v>
                </c:pt>
                <c:pt idx="30524">
                  <c:v>8.081601848</c:v>
                </c:pt>
                <c:pt idx="30525">
                  <c:v>6.981532326</c:v>
                </c:pt>
                <c:pt idx="30526">
                  <c:v>8.1380518100000003</c:v>
                </c:pt>
                <c:pt idx="30527">
                  <c:v>8.4194530640000007</c:v>
                </c:pt>
                <c:pt idx="30528">
                  <c:v>8.2866195170000001</c:v>
                </c:pt>
                <c:pt idx="30529">
                  <c:v>7.9046499920000004</c:v>
                </c:pt>
                <c:pt idx="30530">
                  <c:v>7.3200728340000003</c:v>
                </c:pt>
                <c:pt idx="30531">
                  <c:v>6.3776768930000003</c:v>
                </c:pt>
                <c:pt idx="30532">
                  <c:v>5.763224729</c:v>
                </c:pt>
                <c:pt idx="30533">
                  <c:v>4.7368827299999996</c:v>
                </c:pt>
                <c:pt idx="30534">
                  <c:v>5.2874145339999998</c:v>
                </c:pt>
                <c:pt idx="30535">
                  <c:v>5.0034576250000002</c:v>
                </c:pt>
                <c:pt idx="30536">
                  <c:v>4.5076242339999997</c:v>
                </c:pt>
                <c:pt idx="30537">
                  <c:v>4.0838470129999997</c:v>
                </c:pt>
                <c:pt idx="30538">
                  <c:v>3.881683507</c:v>
                </c:pt>
                <c:pt idx="30539">
                  <c:v>3.785450886</c:v>
                </c:pt>
                <c:pt idx="30540">
                  <c:v>5.7828572009999997</c:v>
                </c:pt>
                <c:pt idx="30541">
                  <c:v>14.36581707</c:v>
                </c:pt>
                <c:pt idx="30542">
                  <c:v>14.60486098</c:v>
                </c:pt>
                <c:pt idx="30543">
                  <c:v>14.39654517</c:v>
                </c:pt>
                <c:pt idx="30544">
                  <c:v>14.232710709999999</c:v>
                </c:pt>
                <c:pt idx="30545">
                  <c:v>14.23875411</c:v>
                </c:pt>
                <c:pt idx="30546">
                  <c:v>13.9310771</c:v>
                </c:pt>
                <c:pt idx="30547">
                  <c:v>13.61856455</c:v>
                </c:pt>
                <c:pt idx="30548">
                  <c:v>13.40706862</c:v>
                </c:pt>
                <c:pt idx="30549">
                  <c:v>11.922265469999999</c:v>
                </c:pt>
                <c:pt idx="30550">
                  <c:v>10.42569372</c:v>
                </c:pt>
                <c:pt idx="30551">
                  <c:v>10.831082139999999</c:v>
                </c:pt>
                <c:pt idx="30552">
                  <c:v>11.35098794</c:v>
                </c:pt>
                <c:pt idx="30553">
                  <c:v>11.711561980000001</c:v>
                </c:pt>
                <c:pt idx="30554">
                  <c:v>12.1327582</c:v>
                </c:pt>
                <c:pt idx="30555">
                  <c:v>11.69316076</c:v>
                </c:pt>
                <c:pt idx="30556">
                  <c:v>11.55465987</c:v>
                </c:pt>
                <c:pt idx="30557">
                  <c:v>10.40489245</c:v>
                </c:pt>
                <c:pt idx="30558">
                  <c:v>10.39411919</c:v>
                </c:pt>
                <c:pt idx="30559">
                  <c:v>10.69412797</c:v>
                </c:pt>
                <c:pt idx="30560">
                  <c:v>11.56492759</c:v>
                </c:pt>
                <c:pt idx="30562">
                  <c:v>10.70955066</c:v>
                </c:pt>
                <c:pt idx="30563">
                  <c:v>10.82852501</c:v>
                </c:pt>
                <c:pt idx="30564">
                  <c:v>10.25319331</c:v>
                </c:pt>
                <c:pt idx="30565">
                  <c:v>9.4735799759999999</c:v>
                </c:pt>
                <c:pt idx="30566">
                  <c:v>8.8275403539999999</c:v>
                </c:pt>
                <c:pt idx="30567">
                  <c:v>8.25534605</c:v>
                </c:pt>
                <c:pt idx="30568">
                  <c:v>8.0242462020000005</c:v>
                </c:pt>
                <c:pt idx="30569">
                  <c:v>7.8123183469999997</c:v>
                </c:pt>
                <c:pt idx="30570">
                  <c:v>7.6771537370000003</c:v>
                </c:pt>
                <c:pt idx="30571">
                  <c:v>7.4619119060000001</c:v>
                </c:pt>
                <c:pt idx="30572">
                  <c:v>7.5182251620000002</c:v>
                </c:pt>
                <c:pt idx="30573">
                  <c:v>7.6888615089999996</c:v>
                </c:pt>
                <c:pt idx="30574">
                  <c:v>7.6088201480000004</c:v>
                </c:pt>
                <c:pt idx="30575">
                  <c:v>7.7455417899999999</c:v>
                </c:pt>
                <c:pt idx="30576">
                  <c:v>7.9336967469999999</c:v>
                </c:pt>
                <c:pt idx="30577">
                  <c:v>8.2033101720000001</c:v>
                </c:pt>
                <c:pt idx="30578">
                  <c:v>8.2140254059999993</c:v>
                </c:pt>
                <c:pt idx="30579">
                  <c:v>8.0362366890000008</c:v>
                </c:pt>
                <c:pt idx="30580">
                  <c:v>7.8416551319999996</c:v>
                </c:pt>
                <c:pt idx="30581">
                  <c:v>7.5648471659999998</c:v>
                </c:pt>
                <c:pt idx="30582">
                  <c:v>7.4685962889999997</c:v>
                </c:pt>
                <c:pt idx="30583">
                  <c:v>6.0597038090000002</c:v>
                </c:pt>
                <c:pt idx="30584">
                  <c:v>5.1107017130000001</c:v>
                </c:pt>
                <c:pt idx="30585">
                  <c:v>5.2633759050000002</c:v>
                </c:pt>
                <c:pt idx="30586">
                  <c:v>5.0488119090000003</c:v>
                </c:pt>
                <c:pt idx="30587">
                  <c:v>5.4826435800000004</c:v>
                </c:pt>
                <c:pt idx="30588">
                  <c:v>5.6756354089999999</c:v>
                </c:pt>
                <c:pt idx="30589">
                  <c:v>5.893369904</c:v>
                </c:pt>
                <c:pt idx="30590">
                  <c:v>5.9187951720000003</c:v>
                </c:pt>
                <c:pt idx="30591">
                  <c:v>5.5760980980000001</c:v>
                </c:pt>
                <c:pt idx="30592">
                  <c:v>6.5949232459999996</c:v>
                </c:pt>
                <c:pt idx="30593">
                  <c:v>7.7154586729999997</c:v>
                </c:pt>
                <c:pt idx="30594">
                  <c:v>7.4905069879999999</c:v>
                </c:pt>
                <c:pt idx="30595">
                  <c:v>7.0531316300000002</c:v>
                </c:pt>
                <c:pt idx="30596">
                  <c:v>6.6444335690000003</c:v>
                </c:pt>
                <c:pt idx="30597">
                  <c:v>6.3420340470000003</c:v>
                </c:pt>
                <c:pt idx="30598">
                  <c:v>6.2723788349999996</c:v>
                </c:pt>
                <c:pt idx="30599">
                  <c:v>6.0740437329999999</c:v>
                </c:pt>
                <c:pt idx="30600">
                  <c:v>6.0993258910000003</c:v>
                </c:pt>
                <c:pt idx="30601">
                  <c:v>6.0229684810000004</c:v>
                </c:pt>
                <c:pt idx="30602">
                  <c:v>6.4150713709999998</c:v>
                </c:pt>
                <c:pt idx="30603">
                  <c:v>6.6430151009999996</c:v>
                </c:pt>
                <c:pt idx="30604">
                  <c:v>6.0195656980000001</c:v>
                </c:pt>
                <c:pt idx="30605">
                  <c:v>5.6046454219999999</c:v>
                </c:pt>
                <c:pt idx="30606">
                  <c:v>5.4755223180000003</c:v>
                </c:pt>
                <c:pt idx="30607">
                  <c:v>5.2206555339999996</c:v>
                </c:pt>
                <c:pt idx="30608">
                  <c:v>4.9996338930000004</c:v>
                </c:pt>
                <c:pt idx="30609">
                  <c:v>4.7465855589999997</c:v>
                </c:pt>
                <c:pt idx="30610">
                  <c:v>4.2833519869999996</c:v>
                </c:pt>
                <c:pt idx="30611">
                  <c:v>3.5183621490000001</c:v>
                </c:pt>
                <c:pt idx="30612">
                  <c:v>3.6892066219999999</c:v>
                </c:pt>
                <c:pt idx="30613">
                  <c:v>3.948683736</c:v>
                </c:pt>
                <c:pt idx="30614">
                  <c:v>4.1523510339999996</c:v>
                </c:pt>
                <c:pt idx="30615">
                  <c:v>4.4951320920000004</c:v>
                </c:pt>
                <c:pt idx="30616">
                  <c:v>5.0933859549999996</c:v>
                </c:pt>
                <c:pt idx="30617">
                  <c:v>5.6397364110000003</c:v>
                </c:pt>
                <c:pt idx="30618">
                  <c:v>6.3640416809999998</c:v>
                </c:pt>
                <c:pt idx="30619">
                  <c:v>6.7366977219999997</c:v>
                </c:pt>
                <c:pt idx="30620">
                  <c:v>7.0238909940000003</c:v>
                </c:pt>
                <c:pt idx="30621">
                  <c:v>7.1352134339999997</c:v>
                </c:pt>
                <c:pt idx="30622">
                  <c:v>7.3205731509999996</c:v>
                </c:pt>
                <c:pt idx="30623">
                  <c:v>7.612992406</c:v>
                </c:pt>
                <c:pt idx="30624">
                  <c:v>10.311171030000001</c:v>
                </c:pt>
                <c:pt idx="30625">
                  <c:v>11.18653276</c:v>
                </c:pt>
                <c:pt idx="30626">
                  <c:v>11.903059730000001</c:v>
                </c:pt>
                <c:pt idx="30627">
                  <c:v>13.17718339</c:v>
                </c:pt>
                <c:pt idx="30628">
                  <c:v>13.611574020000001</c:v>
                </c:pt>
                <c:pt idx="30629">
                  <c:v>14.063662450000001</c:v>
                </c:pt>
                <c:pt idx="30630">
                  <c:v>14.449823520000001</c:v>
                </c:pt>
                <c:pt idx="30631">
                  <c:v>14.201500190000001</c:v>
                </c:pt>
                <c:pt idx="30632">
                  <c:v>14.07734823</c:v>
                </c:pt>
                <c:pt idx="30633">
                  <c:v>13.58769625</c:v>
                </c:pt>
                <c:pt idx="30634">
                  <c:v>13.250266910000001</c:v>
                </c:pt>
                <c:pt idx="30635">
                  <c:v>13.237684509999999</c:v>
                </c:pt>
                <c:pt idx="30636">
                  <c:v>13.273157230000001</c:v>
                </c:pt>
                <c:pt idx="30637">
                  <c:v>13.932384239999999</c:v>
                </c:pt>
                <c:pt idx="30638">
                  <c:v>14.197762129999999</c:v>
                </c:pt>
                <c:pt idx="30639">
                  <c:v>14.406184319999999</c:v>
                </c:pt>
                <c:pt idx="30640">
                  <c:v>14.77366477</c:v>
                </c:pt>
                <c:pt idx="30641">
                  <c:v>14.657410949999999</c:v>
                </c:pt>
                <c:pt idx="30642">
                  <c:v>14.29010738</c:v>
                </c:pt>
                <c:pt idx="30643">
                  <c:v>13.96900713</c:v>
                </c:pt>
                <c:pt idx="30644">
                  <c:v>13.64489028</c:v>
                </c:pt>
                <c:pt idx="30645">
                  <c:v>13.278022740000001</c:v>
                </c:pt>
                <c:pt idx="30646">
                  <c:v>13.06007527</c:v>
                </c:pt>
                <c:pt idx="30647">
                  <c:v>13.009421680000001</c:v>
                </c:pt>
                <c:pt idx="30648">
                  <c:v>12.360371110000001</c:v>
                </c:pt>
                <c:pt idx="30649">
                  <c:v>12.42423277</c:v>
                </c:pt>
                <c:pt idx="30650">
                  <c:v>12.83639224</c:v>
                </c:pt>
                <c:pt idx="30651">
                  <c:v>12.91756146</c:v>
                </c:pt>
                <c:pt idx="30652">
                  <c:v>13.340981190000001</c:v>
                </c:pt>
                <c:pt idx="30653">
                  <c:v>12.79845924</c:v>
                </c:pt>
                <c:pt idx="30654">
                  <c:v>10.95070832</c:v>
                </c:pt>
                <c:pt idx="30655">
                  <c:v>9.7685247289999992</c:v>
                </c:pt>
                <c:pt idx="30656">
                  <c:v>8.9937122709999997</c:v>
                </c:pt>
                <c:pt idx="30658">
                  <c:v>7.8549294769999998</c:v>
                </c:pt>
                <c:pt idx="30659">
                  <c:v>8.1457950270000001</c:v>
                </c:pt>
                <c:pt idx="30660">
                  <c:v>9.7789523070000008</c:v>
                </c:pt>
                <c:pt idx="30661">
                  <c:v>11.09412953</c:v>
                </c:pt>
                <c:pt idx="30662">
                  <c:v>10.64872967</c:v>
                </c:pt>
                <c:pt idx="30663">
                  <c:v>9.5664117159999993</c:v>
                </c:pt>
                <c:pt idx="30664">
                  <c:v>8.0565192020000005</c:v>
                </c:pt>
                <c:pt idx="30665">
                  <c:v>6.9103760149999998</c:v>
                </c:pt>
                <c:pt idx="30666">
                  <c:v>7.2166631480000003</c:v>
                </c:pt>
                <c:pt idx="30667">
                  <c:v>6.3548117380000004</c:v>
                </c:pt>
                <c:pt idx="30668">
                  <c:v>6.9912026230000004</c:v>
                </c:pt>
                <c:pt idx="30669">
                  <c:v>8.6428278140000003</c:v>
                </c:pt>
                <c:pt idx="30670">
                  <c:v>8.6584203120000005</c:v>
                </c:pt>
                <c:pt idx="30671">
                  <c:v>9.9634892740000005</c:v>
                </c:pt>
                <c:pt idx="30672">
                  <c:v>9.9164212129999996</c:v>
                </c:pt>
                <c:pt idx="30673">
                  <c:v>9.1504788179999998</c:v>
                </c:pt>
                <c:pt idx="30674">
                  <c:v>8.9064775429999994</c:v>
                </c:pt>
                <c:pt idx="30675">
                  <c:v>11.19197204</c:v>
                </c:pt>
                <c:pt idx="30676">
                  <c:v>11.89759888</c:v>
                </c:pt>
                <c:pt idx="30677">
                  <c:v>11.614716899999999</c:v>
                </c:pt>
                <c:pt idx="30678">
                  <c:v>13.103397210000001</c:v>
                </c:pt>
                <c:pt idx="30679">
                  <c:v>14.38666433</c:v>
                </c:pt>
                <c:pt idx="30680">
                  <c:v>14.351048240000001</c:v>
                </c:pt>
                <c:pt idx="30681">
                  <c:v>15.74342272</c:v>
                </c:pt>
                <c:pt idx="30682">
                  <c:v>16.6632915</c:v>
                </c:pt>
                <c:pt idx="30683">
                  <c:v>14.61541748</c:v>
                </c:pt>
                <c:pt idx="30684">
                  <c:v>10.952669</c:v>
                </c:pt>
                <c:pt idx="30685">
                  <c:v>12.129709979999999</c:v>
                </c:pt>
                <c:pt idx="30686">
                  <c:v>11.71114547</c:v>
                </c:pt>
                <c:pt idx="30687">
                  <c:v>10.653468</c:v>
                </c:pt>
                <c:pt idx="30688">
                  <c:v>10.730954880000001</c:v>
                </c:pt>
                <c:pt idx="30689">
                  <c:v>11.017203090000001</c:v>
                </c:pt>
                <c:pt idx="30690">
                  <c:v>11.369705270000001</c:v>
                </c:pt>
                <c:pt idx="30691">
                  <c:v>11.627673209999999</c:v>
                </c:pt>
                <c:pt idx="30692">
                  <c:v>12.04291632</c:v>
                </c:pt>
                <c:pt idx="30693">
                  <c:v>12.69015898</c:v>
                </c:pt>
                <c:pt idx="30694">
                  <c:v>13.55598122</c:v>
                </c:pt>
                <c:pt idx="30695">
                  <c:v>14.04770532</c:v>
                </c:pt>
                <c:pt idx="30696">
                  <c:v>14.77068555</c:v>
                </c:pt>
                <c:pt idx="30697">
                  <c:v>15.35792328</c:v>
                </c:pt>
                <c:pt idx="30698">
                  <c:v>15.603733999999999</c:v>
                </c:pt>
                <c:pt idx="30699">
                  <c:v>15.731001770000001</c:v>
                </c:pt>
                <c:pt idx="30700">
                  <c:v>15.91611541</c:v>
                </c:pt>
                <c:pt idx="30701">
                  <c:v>15.90552372</c:v>
                </c:pt>
                <c:pt idx="30702">
                  <c:v>15.714802690000001</c:v>
                </c:pt>
                <c:pt idx="30703">
                  <c:v>15.80671952</c:v>
                </c:pt>
                <c:pt idx="30704">
                  <c:v>15.70120973</c:v>
                </c:pt>
                <c:pt idx="30705">
                  <c:v>15.4773377</c:v>
                </c:pt>
                <c:pt idx="30706">
                  <c:v>15.20051977</c:v>
                </c:pt>
                <c:pt idx="30707">
                  <c:v>14.77821211</c:v>
                </c:pt>
                <c:pt idx="30708">
                  <c:v>14.5646963</c:v>
                </c:pt>
                <c:pt idx="30709">
                  <c:v>14.167456509999999</c:v>
                </c:pt>
                <c:pt idx="30710">
                  <c:v>14.272025729999999</c:v>
                </c:pt>
                <c:pt idx="30711">
                  <c:v>14.520061889999999</c:v>
                </c:pt>
                <c:pt idx="30712">
                  <c:v>14.944944380000001</c:v>
                </c:pt>
                <c:pt idx="30713">
                  <c:v>15.44397403</c:v>
                </c:pt>
                <c:pt idx="30714">
                  <c:v>15.83807812</c:v>
                </c:pt>
                <c:pt idx="30715">
                  <c:v>15.455592599999999</c:v>
                </c:pt>
                <c:pt idx="30716">
                  <c:v>15.17913044</c:v>
                </c:pt>
                <c:pt idx="30717">
                  <c:v>15.05978268</c:v>
                </c:pt>
                <c:pt idx="30718">
                  <c:v>15.092823360000001</c:v>
                </c:pt>
                <c:pt idx="30719">
                  <c:v>14.87396038</c:v>
                </c:pt>
                <c:pt idx="30720">
                  <c:v>15.116793830000001</c:v>
                </c:pt>
                <c:pt idx="30721">
                  <c:v>14.97307992</c:v>
                </c:pt>
                <c:pt idx="30722">
                  <c:v>15.2752587</c:v>
                </c:pt>
                <c:pt idx="30723">
                  <c:v>15.14202407</c:v>
                </c:pt>
                <c:pt idx="30724">
                  <c:v>14.57811601</c:v>
                </c:pt>
                <c:pt idx="30725">
                  <c:v>13.56393153</c:v>
                </c:pt>
                <c:pt idx="30726">
                  <c:v>12.98088347</c:v>
                </c:pt>
                <c:pt idx="30727">
                  <c:v>11.97852992</c:v>
                </c:pt>
                <c:pt idx="30728">
                  <c:v>11.723435909999999</c:v>
                </c:pt>
                <c:pt idx="30729">
                  <c:v>11.44854857</c:v>
                </c:pt>
                <c:pt idx="30730">
                  <c:v>11.107317</c:v>
                </c:pt>
                <c:pt idx="30731">
                  <c:v>10.52865188</c:v>
                </c:pt>
                <c:pt idx="30732">
                  <c:v>10.571397579999999</c:v>
                </c:pt>
                <c:pt idx="30733">
                  <c:v>10.58419271</c:v>
                </c:pt>
                <c:pt idx="30734">
                  <c:v>10.51149899</c:v>
                </c:pt>
                <c:pt idx="30735">
                  <c:v>10.416752779999999</c:v>
                </c:pt>
                <c:pt idx="30736">
                  <c:v>10.680999590000001</c:v>
                </c:pt>
                <c:pt idx="30737">
                  <c:v>11.07851475</c:v>
                </c:pt>
                <c:pt idx="30738">
                  <c:v>10.801142219999999</c:v>
                </c:pt>
                <c:pt idx="30739">
                  <c:v>10.279193769999999</c:v>
                </c:pt>
                <c:pt idx="30740">
                  <c:v>10.48609744</c:v>
                </c:pt>
                <c:pt idx="30741">
                  <c:v>10.26845144</c:v>
                </c:pt>
                <c:pt idx="30742">
                  <c:v>10.213815759999999</c:v>
                </c:pt>
                <c:pt idx="30743">
                  <c:v>10.141654219999999</c:v>
                </c:pt>
                <c:pt idx="30744">
                  <c:v>9.9875872660000002</c:v>
                </c:pt>
                <c:pt idx="30745">
                  <c:v>9.9719327280000005</c:v>
                </c:pt>
                <c:pt idx="30746">
                  <c:v>10.010547409999999</c:v>
                </c:pt>
                <c:pt idx="30747">
                  <c:v>10.22159495</c:v>
                </c:pt>
                <c:pt idx="30748">
                  <c:v>10.170576799999999</c:v>
                </c:pt>
                <c:pt idx="30749">
                  <c:v>10.16365557</c:v>
                </c:pt>
                <c:pt idx="30750">
                  <c:v>10.31665038</c:v>
                </c:pt>
                <c:pt idx="30751">
                  <c:v>10.74308214</c:v>
                </c:pt>
                <c:pt idx="30752">
                  <c:v>11.062197400000001</c:v>
                </c:pt>
                <c:pt idx="30753">
                  <c:v>11.414592000000001</c:v>
                </c:pt>
                <c:pt idx="30754">
                  <c:v>11.70125973</c:v>
                </c:pt>
                <c:pt idx="30755">
                  <c:v>12.34871416</c:v>
                </c:pt>
                <c:pt idx="30756">
                  <c:v>13.04647475</c:v>
                </c:pt>
                <c:pt idx="30757">
                  <c:v>13.216111079999999</c:v>
                </c:pt>
                <c:pt idx="30758">
                  <c:v>13.51615632</c:v>
                </c:pt>
                <c:pt idx="30759">
                  <c:v>13.887434470000001</c:v>
                </c:pt>
                <c:pt idx="30760">
                  <c:v>14.130040790000001</c:v>
                </c:pt>
                <c:pt idx="30761">
                  <c:v>14.07771966</c:v>
                </c:pt>
                <c:pt idx="30762">
                  <c:v>14.35477094</c:v>
                </c:pt>
                <c:pt idx="30763">
                  <c:v>14.703980250000001</c:v>
                </c:pt>
                <c:pt idx="30764">
                  <c:v>14.54766536</c:v>
                </c:pt>
                <c:pt idx="30765">
                  <c:v>14.03483003</c:v>
                </c:pt>
                <c:pt idx="30766">
                  <c:v>13.02259501</c:v>
                </c:pt>
                <c:pt idx="30767">
                  <c:v>11.946955259999999</c:v>
                </c:pt>
                <c:pt idx="30768">
                  <c:v>11.375589310000001</c:v>
                </c:pt>
                <c:pt idx="30769">
                  <c:v>11.95875592</c:v>
                </c:pt>
                <c:pt idx="30770">
                  <c:v>12.129716549999999</c:v>
                </c:pt>
                <c:pt idx="30771">
                  <c:v>11.17406637</c:v>
                </c:pt>
                <c:pt idx="30772">
                  <c:v>11.524371349999999</c:v>
                </c:pt>
                <c:pt idx="30773">
                  <c:v>11.65455781</c:v>
                </c:pt>
                <c:pt idx="30774">
                  <c:v>11.65599615</c:v>
                </c:pt>
                <c:pt idx="30775">
                  <c:v>11.786800919999999</c:v>
                </c:pt>
                <c:pt idx="30776">
                  <c:v>11.89813513</c:v>
                </c:pt>
                <c:pt idx="30777">
                  <c:v>11.66120031</c:v>
                </c:pt>
                <c:pt idx="30778">
                  <c:v>11.59794417</c:v>
                </c:pt>
                <c:pt idx="30779">
                  <c:v>11.7907362</c:v>
                </c:pt>
                <c:pt idx="30780">
                  <c:v>11.69564637</c:v>
                </c:pt>
                <c:pt idx="30781">
                  <c:v>11.7193764</c:v>
                </c:pt>
                <c:pt idx="30782">
                  <c:v>11.499856360000001</c:v>
                </c:pt>
                <c:pt idx="30783">
                  <c:v>11.94162313</c:v>
                </c:pt>
                <c:pt idx="30784">
                  <c:v>12.93934159</c:v>
                </c:pt>
                <c:pt idx="30785">
                  <c:v>13.0568136</c:v>
                </c:pt>
                <c:pt idx="30786">
                  <c:v>13.1947157</c:v>
                </c:pt>
                <c:pt idx="30787">
                  <c:v>13.2909767</c:v>
                </c:pt>
                <c:pt idx="30788">
                  <c:v>13.209421409999999</c:v>
                </c:pt>
                <c:pt idx="30789">
                  <c:v>13.23004987</c:v>
                </c:pt>
                <c:pt idx="30790">
                  <c:v>13.523510160000001</c:v>
                </c:pt>
                <c:pt idx="30791">
                  <c:v>13.36700203</c:v>
                </c:pt>
                <c:pt idx="30792">
                  <c:v>13.407354489999999</c:v>
                </c:pt>
                <c:pt idx="30793">
                  <c:v>13.522096940000001</c:v>
                </c:pt>
                <c:pt idx="30794">
                  <c:v>13.56467655</c:v>
                </c:pt>
                <c:pt idx="30795">
                  <c:v>13.489738389999999</c:v>
                </c:pt>
                <c:pt idx="30796">
                  <c:v>13.51519263</c:v>
                </c:pt>
                <c:pt idx="30797">
                  <c:v>13.54498727</c:v>
                </c:pt>
                <c:pt idx="30798">
                  <c:v>13.57343375</c:v>
                </c:pt>
                <c:pt idx="30799">
                  <c:v>13.42355948</c:v>
                </c:pt>
                <c:pt idx="30800">
                  <c:v>13.477271979999999</c:v>
                </c:pt>
                <c:pt idx="30801">
                  <c:v>13.36538303</c:v>
                </c:pt>
                <c:pt idx="30802">
                  <c:v>13.31928746</c:v>
                </c:pt>
                <c:pt idx="30803">
                  <c:v>13.14623012</c:v>
                </c:pt>
                <c:pt idx="30804">
                  <c:v>12.80001521</c:v>
                </c:pt>
                <c:pt idx="30805">
                  <c:v>12.711926160000001</c:v>
                </c:pt>
                <c:pt idx="30806">
                  <c:v>12.71092106</c:v>
                </c:pt>
                <c:pt idx="30807">
                  <c:v>13.035121330000001</c:v>
                </c:pt>
                <c:pt idx="30808">
                  <c:v>13.146718460000001</c:v>
                </c:pt>
                <c:pt idx="30809">
                  <c:v>13.137605929999999</c:v>
                </c:pt>
                <c:pt idx="30810">
                  <c:v>13.222202960000001</c:v>
                </c:pt>
                <c:pt idx="30811">
                  <c:v>12.92842808</c:v>
                </c:pt>
                <c:pt idx="30812">
                  <c:v>12.620291870000001</c:v>
                </c:pt>
                <c:pt idx="30813">
                  <c:v>12.21763563</c:v>
                </c:pt>
                <c:pt idx="30814">
                  <c:v>11.50488268</c:v>
                </c:pt>
                <c:pt idx="30815">
                  <c:v>11.46506713</c:v>
                </c:pt>
                <c:pt idx="30816">
                  <c:v>11.025343510000001</c:v>
                </c:pt>
                <c:pt idx="30817">
                  <c:v>10.47086938</c:v>
                </c:pt>
                <c:pt idx="30818">
                  <c:v>10.24570954</c:v>
                </c:pt>
                <c:pt idx="30819">
                  <c:v>10.01278845</c:v>
                </c:pt>
                <c:pt idx="30820">
                  <c:v>9.6818770619999999</c:v>
                </c:pt>
                <c:pt idx="30821">
                  <c:v>8.8994200939999999</c:v>
                </c:pt>
                <c:pt idx="30822">
                  <c:v>8.4999905519999999</c:v>
                </c:pt>
                <c:pt idx="30823">
                  <c:v>8.4445689650000002</c:v>
                </c:pt>
                <c:pt idx="30824">
                  <c:v>9.1923869089999997</c:v>
                </c:pt>
                <c:pt idx="30825">
                  <c:v>9.8073463309999998</c:v>
                </c:pt>
                <c:pt idx="30826">
                  <c:v>9.1030297969999996</c:v>
                </c:pt>
                <c:pt idx="30827">
                  <c:v>9.1440455699999994</c:v>
                </c:pt>
                <c:pt idx="30828">
                  <c:v>9.1588936079999996</c:v>
                </c:pt>
                <c:pt idx="30829">
                  <c:v>8.8023603829999999</c:v>
                </c:pt>
                <c:pt idx="30830">
                  <c:v>9.0470516659999998</c:v>
                </c:pt>
                <c:pt idx="30831">
                  <c:v>8.5564098509999997</c:v>
                </c:pt>
                <c:pt idx="30832">
                  <c:v>9.0551653810000001</c:v>
                </c:pt>
                <c:pt idx="30833">
                  <c:v>10.276847310000001</c:v>
                </c:pt>
                <c:pt idx="30834">
                  <c:v>10.55503302</c:v>
                </c:pt>
                <c:pt idx="30835">
                  <c:v>11.088126709999999</c:v>
                </c:pt>
                <c:pt idx="30836">
                  <c:v>11.118602510000001</c:v>
                </c:pt>
                <c:pt idx="30837">
                  <c:v>11.05133315</c:v>
                </c:pt>
                <c:pt idx="30838">
                  <c:v>10.31937873</c:v>
                </c:pt>
                <c:pt idx="30839">
                  <c:v>9.7095086899999998</c:v>
                </c:pt>
                <c:pt idx="30840">
                  <c:v>9.5359134579999996</c:v>
                </c:pt>
                <c:pt idx="30841">
                  <c:v>9.6354215570000008</c:v>
                </c:pt>
                <c:pt idx="30842">
                  <c:v>9.8757938579999998</c:v>
                </c:pt>
                <c:pt idx="30843">
                  <c:v>10.30661619</c:v>
                </c:pt>
                <c:pt idx="30844">
                  <c:v>10.77044428</c:v>
                </c:pt>
                <c:pt idx="30845">
                  <c:v>10.75269471</c:v>
                </c:pt>
                <c:pt idx="30846">
                  <c:v>10.891968159999999</c:v>
                </c:pt>
                <c:pt idx="30847">
                  <c:v>11.10145004</c:v>
                </c:pt>
                <c:pt idx="30848">
                  <c:v>11.25270046</c:v>
                </c:pt>
                <c:pt idx="30849">
                  <c:v>11.204188240000001</c:v>
                </c:pt>
                <c:pt idx="30850">
                  <c:v>11.11825958</c:v>
                </c:pt>
                <c:pt idx="30851">
                  <c:v>11.05485994</c:v>
                </c:pt>
                <c:pt idx="30852">
                  <c:v>11.01704831</c:v>
                </c:pt>
                <c:pt idx="30853">
                  <c:v>11.099089620000001</c:v>
                </c:pt>
                <c:pt idx="30854">
                  <c:v>11.107659659999999</c:v>
                </c:pt>
                <c:pt idx="30855">
                  <c:v>11.275252610000001</c:v>
                </c:pt>
                <c:pt idx="30856">
                  <c:v>11.73771917</c:v>
                </c:pt>
                <c:pt idx="30857">
                  <c:v>11.90316088</c:v>
                </c:pt>
                <c:pt idx="30858">
                  <c:v>12.256843959999999</c:v>
                </c:pt>
                <c:pt idx="30859">
                  <c:v>12.42973012</c:v>
                </c:pt>
                <c:pt idx="30860">
                  <c:v>12.24322036</c:v>
                </c:pt>
                <c:pt idx="30861">
                  <c:v>11.29993713</c:v>
                </c:pt>
                <c:pt idx="30862">
                  <c:v>10.867679689999999</c:v>
                </c:pt>
                <c:pt idx="30863">
                  <c:v>10.28915943</c:v>
                </c:pt>
                <c:pt idx="30864">
                  <c:v>9.6231017699999999</c:v>
                </c:pt>
                <c:pt idx="30865">
                  <c:v>10.352538450000001</c:v>
                </c:pt>
                <c:pt idx="30866">
                  <c:v>9.7273882510000007</c:v>
                </c:pt>
                <c:pt idx="30867">
                  <c:v>9.5266085670000002</c:v>
                </c:pt>
                <c:pt idx="30868">
                  <c:v>9.2448476890000002</c:v>
                </c:pt>
                <c:pt idx="30869">
                  <c:v>8.5611367069999993</c:v>
                </c:pt>
                <c:pt idx="30870">
                  <c:v>9.0898705809999996</c:v>
                </c:pt>
                <c:pt idx="30871">
                  <c:v>8.2893385869999996</c:v>
                </c:pt>
                <c:pt idx="30872">
                  <c:v>8.2451423679999998</c:v>
                </c:pt>
                <c:pt idx="30873">
                  <c:v>9.2853816190000007</c:v>
                </c:pt>
                <c:pt idx="30874">
                  <c:v>10.1697495</c:v>
                </c:pt>
                <c:pt idx="30875">
                  <c:v>9.8642949519999998</c:v>
                </c:pt>
                <c:pt idx="30876">
                  <c:v>9.6323772069999993</c:v>
                </c:pt>
                <c:pt idx="30877">
                  <c:v>9.0826915110000002</c:v>
                </c:pt>
                <c:pt idx="30878">
                  <c:v>8.3338628460000006</c:v>
                </c:pt>
                <c:pt idx="30879">
                  <c:v>8.4925068059999997</c:v>
                </c:pt>
                <c:pt idx="30880">
                  <c:v>10.115092949999999</c:v>
                </c:pt>
                <c:pt idx="30881">
                  <c:v>10.812233859999999</c:v>
                </c:pt>
                <c:pt idx="30882">
                  <c:v>11.46494362</c:v>
                </c:pt>
                <c:pt idx="30883">
                  <c:v>12.08467976</c:v>
                </c:pt>
                <c:pt idx="30884">
                  <c:v>12.232914450000001</c:v>
                </c:pt>
                <c:pt idx="30885">
                  <c:v>12.03439966</c:v>
                </c:pt>
                <c:pt idx="30886">
                  <c:v>12.11210412</c:v>
                </c:pt>
                <c:pt idx="30887">
                  <c:v>12.18347591</c:v>
                </c:pt>
                <c:pt idx="30888">
                  <c:v>11.74701906</c:v>
                </c:pt>
                <c:pt idx="30889">
                  <c:v>11.647439479999999</c:v>
                </c:pt>
                <c:pt idx="30890">
                  <c:v>11.714567860000001</c:v>
                </c:pt>
                <c:pt idx="30891">
                  <c:v>11.79607691</c:v>
                </c:pt>
                <c:pt idx="30892">
                  <c:v>11.98921296</c:v>
                </c:pt>
                <c:pt idx="30893">
                  <c:v>12.00046103</c:v>
                </c:pt>
                <c:pt idx="30894">
                  <c:v>12.067011000000001</c:v>
                </c:pt>
                <c:pt idx="30895">
                  <c:v>12.082211450000001</c:v>
                </c:pt>
                <c:pt idx="30896">
                  <c:v>12.07535781</c:v>
                </c:pt>
                <c:pt idx="30897">
                  <c:v>12.05309707</c:v>
                </c:pt>
                <c:pt idx="30898">
                  <c:v>12.2342602</c:v>
                </c:pt>
                <c:pt idx="30899">
                  <c:v>12.392770629999999</c:v>
                </c:pt>
                <c:pt idx="30900">
                  <c:v>12.48056669</c:v>
                </c:pt>
                <c:pt idx="30901">
                  <c:v>12.389382680000001</c:v>
                </c:pt>
                <c:pt idx="30902">
                  <c:v>12.273860559999999</c:v>
                </c:pt>
                <c:pt idx="30903">
                  <c:v>12.07694103</c:v>
                </c:pt>
                <c:pt idx="30904">
                  <c:v>12.27399028</c:v>
                </c:pt>
                <c:pt idx="30905">
                  <c:v>12.580033090000001</c:v>
                </c:pt>
                <c:pt idx="30906">
                  <c:v>12.84417198</c:v>
                </c:pt>
                <c:pt idx="30907">
                  <c:v>12.42963632</c:v>
                </c:pt>
                <c:pt idx="30908">
                  <c:v>11.92512241</c:v>
                </c:pt>
                <c:pt idx="30909">
                  <c:v>11.548742710000001</c:v>
                </c:pt>
                <c:pt idx="30910">
                  <c:v>11.33925017</c:v>
                </c:pt>
                <c:pt idx="30911">
                  <c:v>11.050090000000001</c:v>
                </c:pt>
                <c:pt idx="30912">
                  <c:v>10.65717124</c:v>
                </c:pt>
                <c:pt idx="30913">
                  <c:v>10.59467096</c:v>
                </c:pt>
                <c:pt idx="30914">
                  <c:v>10.31868001</c:v>
                </c:pt>
                <c:pt idx="30915">
                  <c:v>10.281750580000001</c:v>
                </c:pt>
                <c:pt idx="30916">
                  <c:v>10.25918646</c:v>
                </c:pt>
                <c:pt idx="30917">
                  <c:v>9.4343992849999996</c:v>
                </c:pt>
                <c:pt idx="30918">
                  <c:v>8.8347826779999998</c:v>
                </c:pt>
                <c:pt idx="30919">
                  <c:v>9.3149196120000006</c:v>
                </c:pt>
                <c:pt idx="30920">
                  <c:v>9.8434514909999997</c:v>
                </c:pt>
                <c:pt idx="30921">
                  <c:v>10.159873640000001</c:v>
                </c:pt>
                <c:pt idx="30922">
                  <c:v>10.85318227</c:v>
                </c:pt>
                <c:pt idx="30923">
                  <c:v>10.61247403</c:v>
                </c:pt>
                <c:pt idx="30924">
                  <c:v>10.351742010000001</c:v>
                </c:pt>
                <c:pt idx="30925">
                  <c:v>10.181827309999999</c:v>
                </c:pt>
                <c:pt idx="30926">
                  <c:v>10.34504257</c:v>
                </c:pt>
                <c:pt idx="30927">
                  <c:v>10.79335438</c:v>
                </c:pt>
                <c:pt idx="30928">
                  <c:v>11.44765366</c:v>
                </c:pt>
                <c:pt idx="30929">
                  <c:v>11.90226526</c:v>
                </c:pt>
                <c:pt idx="30930">
                  <c:v>12.14075719</c:v>
                </c:pt>
                <c:pt idx="30931">
                  <c:v>12.31341261</c:v>
                </c:pt>
                <c:pt idx="30932">
                  <c:v>12.371267059999999</c:v>
                </c:pt>
                <c:pt idx="30933">
                  <c:v>12.43805356</c:v>
                </c:pt>
                <c:pt idx="30934">
                  <c:v>12.260281689999999</c:v>
                </c:pt>
                <c:pt idx="30935">
                  <c:v>12.34342275</c:v>
                </c:pt>
                <c:pt idx="30936">
                  <c:v>12.30507158</c:v>
                </c:pt>
                <c:pt idx="30937">
                  <c:v>12.160628839999999</c:v>
                </c:pt>
                <c:pt idx="30938">
                  <c:v>11.79264461</c:v>
                </c:pt>
                <c:pt idx="30939">
                  <c:v>11.32986543</c:v>
                </c:pt>
                <c:pt idx="30940">
                  <c:v>11.320244629999999</c:v>
                </c:pt>
                <c:pt idx="30941">
                  <c:v>11.230015959999999</c:v>
                </c:pt>
                <c:pt idx="30942">
                  <c:v>11.2587378</c:v>
                </c:pt>
                <c:pt idx="30943">
                  <c:v>11.08556164</c:v>
                </c:pt>
                <c:pt idx="30944">
                  <c:v>11.052718949999999</c:v>
                </c:pt>
                <c:pt idx="30945">
                  <c:v>11.21533226</c:v>
                </c:pt>
                <c:pt idx="30946">
                  <c:v>11.36639862</c:v>
                </c:pt>
                <c:pt idx="30947">
                  <c:v>11.379311039999999</c:v>
                </c:pt>
                <c:pt idx="30948">
                  <c:v>11.3776686</c:v>
                </c:pt>
                <c:pt idx="30949">
                  <c:v>11.461694189999999</c:v>
                </c:pt>
                <c:pt idx="30950">
                  <c:v>11.80864313</c:v>
                </c:pt>
                <c:pt idx="30951">
                  <c:v>11.700449860000001</c:v>
                </c:pt>
                <c:pt idx="30952">
                  <c:v>10.9205945</c:v>
                </c:pt>
                <c:pt idx="30953">
                  <c:v>11.28487494</c:v>
                </c:pt>
                <c:pt idx="30954">
                  <c:v>11.578736040000001</c:v>
                </c:pt>
                <c:pt idx="30955">
                  <c:v>11.163157740000001</c:v>
                </c:pt>
                <c:pt idx="30956">
                  <c:v>11.934778469999999</c:v>
                </c:pt>
                <c:pt idx="30957">
                  <c:v>11.6542586</c:v>
                </c:pt>
                <c:pt idx="30958">
                  <c:v>10.68187955</c:v>
                </c:pt>
                <c:pt idx="30959">
                  <c:v>11.367527689999999</c:v>
                </c:pt>
                <c:pt idx="30960">
                  <c:v>12.303559269999999</c:v>
                </c:pt>
                <c:pt idx="30961">
                  <c:v>11.906469939999999</c:v>
                </c:pt>
                <c:pt idx="30962">
                  <c:v>8.5031393679999994</c:v>
                </c:pt>
                <c:pt idx="30963">
                  <c:v>7.8566224680000003</c:v>
                </c:pt>
                <c:pt idx="30964">
                  <c:v>8.186353145</c:v>
                </c:pt>
                <c:pt idx="30965">
                  <c:v>7.8914509969999997</c:v>
                </c:pt>
                <c:pt idx="30966">
                  <c:v>8.3140536879999996</c:v>
                </c:pt>
                <c:pt idx="30967">
                  <c:v>8.0736564380000004</c:v>
                </c:pt>
                <c:pt idx="30968">
                  <c:v>8.6511932779999992</c:v>
                </c:pt>
                <c:pt idx="30969">
                  <c:v>8.1332649509999992</c:v>
                </c:pt>
                <c:pt idx="30970">
                  <c:v>7.7123747309999997</c:v>
                </c:pt>
                <c:pt idx="30971">
                  <c:v>7.7054149990000003</c:v>
                </c:pt>
                <c:pt idx="30972">
                  <c:v>7.4702993680000001</c:v>
                </c:pt>
                <c:pt idx="30973">
                  <c:v>7.1017533689999999</c:v>
                </c:pt>
                <c:pt idx="30974">
                  <c:v>7.6296623219999997</c:v>
                </c:pt>
                <c:pt idx="30975">
                  <c:v>7.8482404990000001</c:v>
                </c:pt>
                <c:pt idx="30976">
                  <c:v>8.5167123369999995</c:v>
                </c:pt>
                <c:pt idx="30977">
                  <c:v>8.8879654020000007</c:v>
                </c:pt>
                <c:pt idx="30978">
                  <c:v>8.716148252</c:v>
                </c:pt>
                <c:pt idx="30979">
                  <c:v>8.8749988860000002</c:v>
                </c:pt>
                <c:pt idx="30980">
                  <c:v>8.9274251969999998</c:v>
                </c:pt>
                <c:pt idx="30981">
                  <c:v>8.7963145919999999</c:v>
                </c:pt>
                <c:pt idx="30982">
                  <c:v>8.8442242770000004</c:v>
                </c:pt>
                <c:pt idx="30983">
                  <c:v>8.9524493130000007</c:v>
                </c:pt>
                <c:pt idx="30984">
                  <c:v>9.0569523329999999</c:v>
                </c:pt>
                <c:pt idx="30985">
                  <c:v>9.1511737980000003</c:v>
                </c:pt>
                <c:pt idx="30986">
                  <c:v>9.274311591</c:v>
                </c:pt>
                <c:pt idx="30987">
                  <c:v>9.3513669139999998</c:v>
                </c:pt>
                <c:pt idx="30988">
                  <c:v>9.3177254470000008</c:v>
                </c:pt>
                <c:pt idx="30989">
                  <c:v>9.4920963940000007</c:v>
                </c:pt>
                <c:pt idx="30990">
                  <c:v>9.5460259870000002</c:v>
                </c:pt>
                <c:pt idx="30991">
                  <c:v>9.5111783459999995</c:v>
                </c:pt>
                <c:pt idx="30992">
                  <c:v>9.5874355209999997</c:v>
                </c:pt>
                <c:pt idx="30993">
                  <c:v>9.4262527980000002</c:v>
                </c:pt>
                <c:pt idx="30994">
                  <c:v>9.2244598520000007</c:v>
                </c:pt>
                <c:pt idx="30995">
                  <c:v>9.1203459779999996</c:v>
                </c:pt>
                <c:pt idx="30996">
                  <c:v>9.1623453749999992</c:v>
                </c:pt>
                <c:pt idx="30997">
                  <c:v>9.2582126460000005</c:v>
                </c:pt>
                <c:pt idx="30998">
                  <c:v>9.5528797559999994</c:v>
                </c:pt>
                <c:pt idx="30999">
                  <c:v>9.6258704020000003</c:v>
                </c:pt>
                <c:pt idx="31000">
                  <c:v>9.7666608339999996</c:v>
                </c:pt>
                <c:pt idx="31001">
                  <c:v>9.8116239909999994</c:v>
                </c:pt>
                <c:pt idx="31002">
                  <c:v>9.8018150239999997</c:v>
                </c:pt>
                <c:pt idx="31003">
                  <c:v>10.01240905</c:v>
                </c:pt>
                <c:pt idx="31004">
                  <c:v>10.060236379999999</c:v>
                </c:pt>
                <c:pt idx="31005">
                  <c:v>9.9097399639999999</c:v>
                </c:pt>
                <c:pt idx="31006">
                  <c:v>9.4055102139999995</c:v>
                </c:pt>
                <c:pt idx="31007">
                  <c:v>8.9174123339999998</c:v>
                </c:pt>
                <c:pt idx="31008">
                  <c:v>8.6000925660000007</c:v>
                </c:pt>
                <c:pt idx="31009">
                  <c:v>8.9389272799999997</c:v>
                </c:pt>
                <c:pt idx="31010">
                  <c:v>8.8861577</c:v>
                </c:pt>
                <c:pt idx="31011">
                  <c:v>8.4910504969999998</c:v>
                </c:pt>
                <c:pt idx="31012">
                  <c:v>8.3150921039999997</c:v>
                </c:pt>
                <c:pt idx="31013">
                  <c:v>8.1843116820000006</c:v>
                </c:pt>
                <c:pt idx="31014">
                  <c:v>7.6923057720000001</c:v>
                </c:pt>
                <c:pt idx="31015">
                  <c:v>7.7690912589999996</c:v>
                </c:pt>
                <c:pt idx="31016">
                  <c:v>8.0554363539999994</c:v>
                </c:pt>
                <c:pt idx="31017">
                  <c:v>8.3055672220000005</c:v>
                </c:pt>
                <c:pt idx="31018">
                  <c:v>8.4302873169999994</c:v>
                </c:pt>
                <c:pt idx="31019">
                  <c:v>8.3061509349999998</c:v>
                </c:pt>
                <c:pt idx="31020">
                  <c:v>8.4776868180000005</c:v>
                </c:pt>
                <c:pt idx="31021">
                  <c:v>8.8458292430000007</c:v>
                </c:pt>
                <c:pt idx="31022">
                  <c:v>9.4776896359999991</c:v>
                </c:pt>
                <c:pt idx="31023">
                  <c:v>9.7285177300000001</c:v>
                </c:pt>
                <c:pt idx="31024">
                  <c:v>10.0297546</c:v>
                </c:pt>
                <c:pt idx="31025">
                  <c:v>10.16667711</c:v>
                </c:pt>
                <c:pt idx="31026">
                  <c:v>10.46123289</c:v>
                </c:pt>
                <c:pt idx="31027">
                  <c:v>10.54121765</c:v>
                </c:pt>
                <c:pt idx="31028">
                  <c:v>10.629650870000001</c:v>
                </c:pt>
                <c:pt idx="31029">
                  <c:v>10.786775759999999</c:v>
                </c:pt>
                <c:pt idx="31030">
                  <c:v>10.788702799999999</c:v>
                </c:pt>
                <c:pt idx="31031">
                  <c:v>10.899695790000001</c:v>
                </c:pt>
                <c:pt idx="31032">
                  <c:v>10.83668248</c:v>
                </c:pt>
                <c:pt idx="31033">
                  <c:v>10.571281000000001</c:v>
                </c:pt>
                <c:pt idx="31034">
                  <c:v>9.8478414759999993</c:v>
                </c:pt>
                <c:pt idx="31035">
                  <c:v>8.4380885259999996</c:v>
                </c:pt>
                <c:pt idx="31036">
                  <c:v>7.5047983770000002</c:v>
                </c:pt>
                <c:pt idx="31037">
                  <c:v>7.0327444129999996</c:v>
                </c:pt>
                <c:pt idx="31038">
                  <c:v>6.8934970910000004</c:v>
                </c:pt>
                <c:pt idx="31039">
                  <c:v>7.0300067009999996</c:v>
                </c:pt>
                <c:pt idx="31040">
                  <c:v>7.3507433979999997</c:v>
                </c:pt>
                <c:pt idx="31041">
                  <c:v>8.0250822490000004</c:v>
                </c:pt>
                <c:pt idx="31042">
                  <c:v>7.7581324519999999</c:v>
                </c:pt>
                <c:pt idx="31043">
                  <c:v>7.3926555230000002</c:v>
                </c:pt>
                <c:pt idx="31044">
                  <c:v>7.572067112</c:v>
                </c:pt>
                <c:pt idx="31045">
                  <c:v>8.1503865780000009</c:v>
                </c:pt>
                <c:pt idx="31046">
                  <c:v>7.9510925290000003</c:v>
                </c:pt>
                <c:pt idx="31047">
                  <c:v>7.5010225779999997</c:v>
                </c:pt>
                <c:pt idx="31048">
                  <c:v>7.17756156</c:v>
                </c:pt>
                <c:pt idx="31049">
                  <c:v>6.6900549590000002</c:v>
                </c:pt>
                <c:pt idx="31050">
                  <c:v>5.864337549</c:v>
                </c:pt>
                <c:pt idx="31051">
                  <c:v>7.0155537429999999</c:v>
                </c:pt>
                <c:pt idx="31052">
                  <c:v>7.4648497819999999</c:v>
                </c:pt>
                <c:pt idx="31053">
                  <c:v>7.0015136560000002</c:v>
                </c:pt>
                <c:pt idx="31054">
                  <c:v>7.1532604319999997</c:v>
                </c:pt>
                <c:pt idx="31055">
                  <c:v>7.2767787860000004</c:v>
                </c:pt>
                <c:pt idx="31056">
                  <c:v>7.0769251200000003</c:v>
                </c:pt>
                <c:pt idx="31057">
                  <c:v>7.0389020760000003</c:v>
                </c:pt>
                <c:pt idx="31058">
                  <c:v>7.0891519489999997</c:v>
                </c:pt>
                <c:pt idx="31059">
                  <c:v>7.0090478279999999</c:v>
                </c:pt>
                <c:pt idx="31060">
                  <c:v>6.8111722510000003</c:v>
                </c:pt>
                <c:pt idx="31061">
                  <c:v>6.5641789709999996</c:v>
                </c:pt>
                <c:pt idx="31062">
                  <c:v>6.9089597009999997</c:v>
                </c:pt>
                <c:pt idx="31063">
                  <c:v>6.8557678519999996</c:v>
                </c:pt>
                <c:pt idx="31064">
                  <c:v>7.7443762810000001</c:v>
                </c:pt>
                <c:pt idx="31065">
                  <c:v>8.7351773519999991</c:v>
                </c:pt>
                <c:pt idx="31066">
                  <c:v>9.1457936669999995</c:v>
                </c:pt>
                <c:pt idx="31067">
                  <c:v>11.57983205</c:v>
                </c:pt>
                <c:pt idx="31068">
                  <c:v>12.29538822</c:v>
                </c:pt>
                <c:pt idx="31069">
                  <c:v>12.331491270000001</c:v>
                </c:pt>
                <c:pt idx="31070">
                  <c:v>12.33964387</c:v>
                </c:pt>
                <c:pt idx="31071">
                  <c:v>11.995905369999999</c:v>
                </c:pt>
                <c:pt idx="31072">
                  <c:v>11.693589380000001</c:v>
                </c:pt>
                <c:pt idx="31073">
                  <c:v>11.78052134</c:v>
                </c:pt>
                <c:pt idx="31074">
                  <c:v>11.89236618</c:v>
                </c:pt>
                <c:pt idx="31075">
                  <c:v>11.952049150000001</c:v>
                </c:pt>
                <c:pt idx="31076">
                  <c:v>12.23536994</c:v>
                </c:pt>
                <c:pt idx="31077">
                  <c:v>11.95840641</c:v>
                </c:pt>
                <c:pt idx="31078">
                  <c:v>11.506804969999999</c:v>
                </c:pt>
                <c:pt idx="31079">
                  <c:v>11.234192439999999</c:v>
                </c:pt>
                <c:pt idx="31080">
                  <c:v>11.019578170000001</c:v>
                </c:pt>
                <c:pt idx="31081">
                  <c:v>10.62621571</c:v>
                </c:pt>
                <c:pt idx="31082">
                  <c:v>10.21518156</c:v>
                </c:pt>
                <c:pt idx="31083">
                  <c:v>9.5715931310000002</c:v>
                </c:pt>
                <c:pt idx="31084">
                  <c:v>8.7012944300000008</c:v>
                </c:pt>
                <c:pt idx="31085">
                  <c:v>9.6786695770000009</c:v>
                </c:pt>
                <c:pt idx="31086">
                  <c:v>7.6235256280000003</c:v>
                </c:pt>
                <c:pt idx="31087">
                  <c:v>7.405612122</c:v>
                </c:pt>
                <c:pt idx="31088">
                  <c:v>7.5343479149999997</c:v>
                </c:pt>
                <c:pt idx="31089">
                  <c:v>7.0533001420000003</c:v>
                </c:pt>
                <c:pt idx="31090">
                  <c:v>7.0815104660000001</c:v>
                </c:pt>
                <c:pt idx="31091">
                  <c:v>8.0679262430000005</c:v>
                </c:pt>
                <c:pt idx="31092">
                  <c:v>8.1939092369999997</c:v>
                </c:pt>
                <c:pt idx="31093">
                  <c:v>8.7742556179999998</c:v>
                </c:pt>
                <c:pt idx="31094">
                  <c:v>9.1869133600000001</c:v>
                </c:pt>
                <c:pt idx="31095">
                  <c:v>9.2703219319999999</c:v>
                </c:pt>
                <c:pt idx="31096">
                  <c:v>9.3692849070000008</c:v>
                </c:pt>
                <c:pt idx="31097">
                  <c:v>9.7063933529999993</c:v>
                </c:pt>
                <c:pt idx="31098">
                  <c:v>9.4802315549999996</c:v>
                </c:pt>
                <c:pt idx="31099">
                  <c:v>8.853169501</c:v>
                </c:pt>
                <c:pt idx="31100">
                  <c:v>8.6949110449999996</c:v>
                </c:pt>
                <c:pt idx="31101">
                  <c:v>8.6535563740000008</c:v>
                </c:pt>
                <c:pt idx="31102">
                  <c:v>8.3972277220000002</c:v>
                </c:pt>
                <c:pt idx="31103">
                  <c:v>7.9130965580000003</c:v>
                </c:pt>
                <c:pt idx="31104">
                  <c:v>7.7483086969999997</c:v>
                </c:pt>
                <c:pt idx="31105">
                  <c:v>7.350704833</c:v>
                </c:pt>
                <c:pt idx="31106">
                  <c:v>6.7879700940000003</c:v>
                </c:pt>
                <c:pt idx="31107">
                  <c:v>6.4868970309999998</c:v>
                </c:pt>
                <c:pt idx="31108">
                  <c:v>6.1479120780000001</c:v>
                </c:pt>
                <c:pt idx="31109">
                  <c:v>5.7360119620000001</c:v>
                </c:pt>
                <c:pt idx="31110">
                  <c:v>5.1432673680000001</c:v>
                </c:pt>
                <c:pt idx="31111">
                  <c:v>5.4485700269999997</c:v>
                </c:pt>
                <c:pt idx="31112">
                  <c:v>5.8229603619999999</c:v>
                </c:pt>
                <c:pt idx="31113">
                  <c:v>5.8355304109999997</c:v>
                </c:pt>
                <c:pt idx="31114">
                  <c:v>5.6187189379999998</c:v>
                </c:pt>
                <c:pt idx="31115">
                  <c:v>5.587363817</c:v>
                </c:pt>
                <c:pt idx="31116">
                  <c:v>5.5565652070000002</c:v>
                </c:pt>
                <c:pt idx="31117">
                  <c:v>5.6502998189999998</c:v>
                </c:pt>
                <c:pt idx="31118">
                  <c:v>5.6427918830000001</c:v>
                </c:pt>
                <c:pt idx="31119">
                  <c:v>7.738874622</c:v>
                </c:pt>
                <c:pt idx="31120">
                  <c:v>10.09155247</c:v>
                </c:pt>
                <c:pt idx="31121">
                  <c:v>10.245512659999999</c:v>
                </c:pt>
                <c:pt idx="31122">
                  <c:v>10.49138039</c:v>
                </c:pt>
                <c:pt idx="31123">
                  <c:v>8.7071031970000003</c:v>
                </c:pt>
                <c:pt idx="31124">
                  <c:v>6.9521916639999999</c:v>
                </c:pt>
                <c:pt idx="31125">
                  <c:v>6.5721429799999997</c:v>
                </c:pt>
                <c:pt idx="31126">
                  <c:v>6.7332610099999997</c:v>
                </c:pt>
                <c:pt idx="31127">
                  <c:v>6.8566380740000001</c:v>
                </c:pt>
                <c:pt idx="31128">
                  <c:v>6.9934579289999999</c:v>
                </c:pt>
                <c:pt idx="31129">
                  <c:v>7.2675689290000003</c:v>
                </c:pt>
                <c:pt idx="31130">
                  <c:v>7.4701710849999996</c:v>
                </c:pt>
                <c:pt idx="31131">
                  <c:v>7.6274439080000001</c:v>
                </c:pt>
                <c:pt idx="31132">
                  <c:v>7.7854997729999997</c:v>
                </c:pt>
                <c:pt idx="31133">
                  <c:v>7.8722420780000002</c:v>
                </c:pt>
                <c:pt idx="31134">
                  <c:v>7.9578214650000003</c:v>
                </c:pt>
                <c:pt idx="31135">
                  <c:v>8.1237996839999997</c:v>
                </c:pt>
                <c:pt idx="31136">
                  <c:v>8.194543865</c:v>
                </c:pt>
                <c:pt idx="31137">
                  <c:v>8.1341833819999998</c:v>
                </c:pt>
                <c:pt idx="31138">
                  <c:v>8.1431372199999998</c:v>
                </c:pt>
                <c:pt idx="31139">
                  <c:v>8.2259208019999992</c:v>
                </c:pt>
                <c:pt idx="31140">
                  <c:v>8.1862844480000003</c:v>
                </c:pt>
                <c:pt idx="31141">
                  <c:v>8.1147644410000002</c:v>
                </c:pt>
                <c:pt idx="31142">
                  <c:v>8.202528869</c:v>
                </c:pt>
                <c:pt idx="31143">
                  <c:v>8.3563553269999993</c:v>
                </c:pt>
                <c:pt idx="31144">
                  <c:v>8.5740741410000005</c:v>
                </c:pt>
                <c:pt idx="31145">
                  <c:v>8.0374154089999994</c:v>
                </c:pt>
                <c:pt idx="31146">
                  <c:v>7.4846255599999996</c:v>
                </c:pt>
                <c:pt idx="31147">
                  <c:v>7.1605293159999999</c:v>
                </c:pt>
                <c:pt idx="31148">
                  <c:v>6.9088801279999998</c:v>
                </c:pt>
                <c:pt idx="31149">
                  <c:v>6.7865408389999997</c:v>
                </c:pt>
                <c:pt idx="31150">
                  <c:v>6.3686144730000001</c:v>
                </c:pt>
                <c:pt idx="31151">
                  <c:v>5.8787803050000003</c:v>
                </c:pt>
                <c:pt idx="31152">
                  <c:v>5.9079704199999998</c:v>
                </c:pt>
                <c:pt idx="31153">
                  <c:v>5.8143589379999998</c:v>
                </c:pt>
                <c:pt idx="31154">
                  <c:v>5.7246262339999996</c:v>
                </c:pt>
                <c:pt idx="31155">
                  <c:v>5.4682981220000002</c:v>
                </c:pt>
                <c:pt idx="31156">
                  <c:v>5.59754182</c:v>
                </c:pt>
                <c:pt idx="31157">
                  <c:v>5.5645631379999996</c:v>
                </c:pt>
                <c:pt idx="31158">
                  <c:v>5.5633764599999997</c:v>
                </c:pt>
                <c:pt idx="31159">
                  <c:v>5.4451939649999996</c:v>
                </c:pt>
                <c:pt idx="31160">
                  <c:v>5.5164533240000004</c:v>
                </c:pt>
                <c:pt idx="31161">
                  <c:v>5.2997955450000003</c:v>
                </c:pt>
                <c:pt idx="31162">
                  <c:v>5.1895057109999998</c:v>
                </c:pt>
                <c:pt idx="31163">
                  <c:v>5.2614830670000003</c:v>
                </c:pt>
                <c:pt idx="31164">
                  <c:v>5.0497140309999997</c:v>
                </c:pt>
                <c:pt idx="31165">
                  <c:v>8.1801110129999994</c:v>
                </c:pt>
                <c:pt idx="31166">
                  <c:v>10.23741538</c:v>
                </c:pt>
                <c:pt idx="31167">
                  <c:v>11.01915284</c:v>
                </c:pt>
                <c:pt idx="31168">
                  <c:v>11.296798190000001</c:v>
                </c:pt>
                <c:pt idx="31169">
                  <c:v>11.24922823</c:v>
                </c:pt>
                <c:pt idx="31170">
                  <c:v>11.265016689999999</c:v>
                </c:pt>
                <c:pt idx="31171">
                  <c:v>11.35515724</c:v>
                </c:pt>
                <c:pt idx="31172">
                  <c:v>11.476605620000001</c:v>
                </c:pt>
                <c:pt idx="31173">
                  <c:v>11.31187016</c:v>
                </c:pt>
                <c:pt idx="31174">
                  <c:v>10.628528169999999</c:v>
                </c:pt>
                <c:pt idx="31175">
                  <c:v>9.4720150860000007</c:v>
                </c:pt>
                <c:pt idx="31176">
                  <c:v>8.9848771890000005</c:v>
                </c:pt>
                <c:pt idx="31177">
                  <c:v>8.3718761019999999</c:v>
                </c:pt>
                <c:pt idx="31178">
                  <c:v>8.4609577250000001</c:v>
                </c:pt>
                <c:pt idx="31179">
                  <c:v>8.6424898740000007</c:v>
                </c:pt>
                <c:pt idx="31180">
                  <c:v>8.4421094649999997</c:v>
                </c:pt>
                <c:pt idx="31181">
                  <c:v>7.8195041009999997</c:v>
                </c:pt>
                <c:pt idx="31182">
                  <c:v>7.179651367</c:v>
                </c:pt>
                <c:pt idx="31183">
                  <c:v>7.0312523919999999</c:v>
                </c:pt>
                <c:pt idx="31184">
                  <c:v>7.0335791600000004</c:v>
                </c:pt>
                <c:pt idx="31185">
                  <c:v>7.0782483660000004</c:v>
                </c:pt>
                <c:pt idx="31186">
                  <c:v>7.1657758979999997</c:v>
                </c:pt>
                <c:pt idx="31187">
                  <c:v>7.4525470260000004</c:v>
                </c:pt>
                <c:pt idx="31188">
                  <c:v>7.7168369529999996</c:v>
                </c:pt>
                <c:pt idx="31189">
                  <c:v>7.9422241509999996</c:v>
                </c:pt>
                <c:pt idx="31190">
                  <c:v>7.6984733790000002</c:v>
                </c:pt>
                <c:pt idx="31191">
                  <c:v>7.3394792009999996</c:v>
                </c:pt>
                <c:pt idx="31192">
                  <c:v>7.2961807969999999</c:v>
                </c:pt>
                <c:pt idx="31193">
                  <c:v>7.3745156649999997</c:v>
                </c:pt>
                <c:pt idx="31194">
                  <c:v>7.3453884929999997</c:v>
                </c:pt>
                <c:pt idx="31195">
                  <c:v>7.4235354219999996</c:v>
                </c:pt>
                <c:pt idx="31196">
                  <c:v>7.1718082130000003</c:v>
                </c:pt>
                <c:pt idx="31197">
                  <c:v>7.0672742230000001</c:v>
                </c:pt>
                <c:pt idx="31198">
                  <c:v>6.8573342589999999</c:v>
                </c:pt>
                <c:pt idx="31199">
                  <c:v>6.8095256529999997</c:v>
                </c:pt>
                <c:pt idx="31200">
                  <c:v>6.5842918079999997</c:v>
                </c:pt>
                <c:pt idx="31201">
                  <c:v>6.3771769640000002</c:v>
                </c:pt>
                <c:pt idx="31202">
                  <c:v>6.1298532720000001</c:v>
                </c:pt>
                <c:pt idx="31203">
                  <c:v>6.1540859409999999</c:v>
                </c:pt>
                <c:pt idx="31204">
                  <c:v>6.0566249169999997</c:v>
                </c:pt>
                <c:pt idx="31205">
                  <c:v>5.990994486</c:v>
                </c:pt>
                <c:pt idx="31206">
                  <c:v>6.0271169899999997</c:v>
                </c:pt>
                <c:pt idx="31207">
                  <c:v>5.9556064910000002</c:v>
                </c:pt>
                <c:pt idx="31208">
                  <c:v>5.7059204589999997</c:v>
                </c:pt>
                <c:pt idx="31209">
                  <c:v>5.5323231789999996</c:v>
                </c:pt>
                <c:pt idx="31210">
                  <c:v>5.7081004269999998</c:v>
                </c:pt>
                <c:pt idx="31211">
                  <c:v>5.7418331560000002</c:v>
                </c:pt>
                <c:pt idx="31212">
                  <c:v>5.6702399740000002</c:v>
                </c:pt>
                <c:pt idx="31213">
                  <c:v>5.8588982639999996</c:v>
                </c:pt>
                <c:pt idx="31214">
                  <c:v>5.8307822170000003</c:v>
                </c:pt>
                <c:pt idx="31215">
                  <c:v>6.494153506</c:v>
                </c:pt>
                <c:pt idx="31216">
                  <c:v>9.5392034520000006</c:v>
                </c:pt>
                <c:pt idx="31217">
                  <c:v>10.38772412</c:v>
                </c:pt>
                <c:pt idx="31218">
                  <c:v>10.58076415</c:v>
                </c:pt>
                <c:pt idx="31219">
                  <c:v>10.67045757</c:v>
                </c:pt>
                <c:pt idx="31220">
                  <c:v>10.531200289999999</c:v>
                </c:pt>
                <c:pt idx="31221">
                  <c:v>10.11487852</c:v>
                </c:pt>
                <c:pt idx="31222">
                  <c:v>9.8338793950000003</c:v>
                </c:pt>
                <c:pt idx="31223">
                  <c:v>9.4157080410000003</c:v>
                </c:pt>
                <c:pt idx="31224">
                  <c:v>8.8305603099999992</c:v>
                </c:pt>
                <c:pt idx="31225">
                  <c:v>8.4914383089999994</c:v>
                </c:pt>
                <c:pt idx="31226">
                  <c:v>8.1512778400000006</c:v>
                </c:pt>
                <c:pt idx="31227">
                  <c:v>7.7693525790000004</c:v>
                </c:pt>
                <c:pt idx="31228">
                  <c:v>7.8871612029999998</c:v>
                </c:pt>
                <c:pt idx="31229">
                  <c:v>8.2427107209999999</c:v>
                </c:pt>
                <c:pt idx="31230">
                  <c:v>8.2698161330000008</c:v>
                </c:pt>
                <c:pt idx="31231">
                  <c:v>7.8799638810000001</c:v>
                </c:pt>
                <c:pt idx="31232">
                  <c:v>6.963193178</c:v>
                </c:pt>
                <c:pt idx="31233">
                  <c:v>6.1316861950000003</c:v>
                </c:pt>
                <c:pt idx="31234">
                  <c:v>6.1191890249999998</c:v>
                </c:pt>
                <c:pt idx="31235">
                  <c:v>5.9988760719999998</c:v>
                </c:pt>
                <c:pt idx="31236">
                  <c:v>5.8680837349999999</c:v>
                </c:pt>
                <c:pt idx="31237">
                  <c:v>6.032290036</c:v>
                </c:pt>
                <c:pt idx="31238">
                  <c:v>6.1682537899999996</c:v>
                </c:pt>
                <c:pt idx="31239">
                  <c:v>5.8087923000000004</c:v>
                </c:pt>
                <c:pt idx="31240">
                  <c:v>5.8338371760000003</c:v>
                </c:pt>
                <c:pt idx="31241">
                  <c:v>6.1439872429999998</c:v>
                </c:pt>
                <c:pt idx="31242">
                  <c:v>5.8582492239999997</c:v>
                </c:pt>
                <c:pt idx="31243">
                  <c:v>5.5632492989999998</c:v>
                </c:pt>
                <c:pt idx="31244">
                  <c:v>5.2201057369999999</c:v>
                </c:pt>
                <c:pt idx="31245">
                  <c:v>5.0007040150000002</c:v>
                </c:pt>
                <c:pt idx="31246">
                  <c:v>5.0588944539999998</c:v>
                </c:pt>
                <c:pt idx="31247">
                  <c:v>5.2352406800000004</c:v>
                </c:pt>
                <c:pt idx="31248">
                  <c:v>5.3263249679999998</c:v>
                </c:pt>
                <c:pt idx="31249">
                  <c:v>5.3564596739999999</c:v>
                </c:pt>
                <c:pt idx="31250">
                  <c:v>5.3879809989999998</c:v>
                </c:pt>
                <c:pt idx="31251">
                  <c:v>5.602525472</c:v>
                </c:pt>
                <c:pt idx="31252">
                  <c:v>7.937144515</c:v>
                </c:pt>
                <c:pt idx="31253">
                  <c:v>8.5607648320000003</c:v>
                </c:pt>
                <c:pt idx="31254">
                  <c:v>9.6567583799999994</c:v>
                </c:pt>
                <c:pt idx="31255">
                  <c:v>10.094092570000001</c:v>
                </c:pt>
                <c:pt idx="31256">
                  <c:v>9.4375817049999995</c:v>
                </c:pt>
                <c:pt idx="31257">
                  <c:v>8.6662868320000008</c:v>
                </c:pt>
                <c:pt idx="31258">
                  <c:v>8.0461776270000005</c:v>
                </c:pt>
                <c:pt idx="31259">
                  <c:v>7.6694670580000004</c:v>
                </c:pt>
                <c:pt idx="31260">
                  <c:v>7.3932611530000001</c:v>
                </c:pt>
                <c:pt idx="31261">
                  <c:v>8.1288877940000006</c:v>
                </c:pt>
                <c:pt idx="31262">
                  <c:v>8.6350070369999994</c:v>
                </c:pt>
                <c:pt idx="31263">
                  <c:v>9.3354461969999996</c:v>
                </c:pt>
                <c:pt idx="31264">
                  <c:v>9.6659265960000003</c:v>
                </c:pt>
                <c:pt idx="31265">
                  <c:v>11.078271170000001</c:v>
                </c:pt>
                <c:pt idx="31266">
                  <c:v>11.329225060000001</c:v>
                </c:pt>
                <c:pt idx="31267">
                  <c:v>9.5826164400000007</c:v>
                </c:pt>
                <c:pt idx="31268">
                  <c:v>8.6153802719999995</c:v>
                </c:pt>
                <c:pt idx="31269">
                  <c:v>7.9800727179999997</c:v>
                </c:pt>
                <c:pt idx="31270">
                  <c:v>8.1462571510000004</c:v>
                </c:pt>
                <c:pt idx="31271">
                  <c:v>8.1208859029999996</c:v>
                </c:pt>
                <c:pt idx="31272">
                  <c:v>8.1625150089999998</c:v>
                </c:pt>
                <c:pt idx="31273">
                  <c:v>8.1906474409999994</c:v>
                </c:pt>
                <c:pt idx="31274">
                  <c:v>8.0734663599999994</c:v>
                </c:pt>
                <c:pt idx="31275">
                  <c:v>8.0913438870000007</c:v>
                </c:pt>
                <c:pt idx="31276">
                  <c:v>8.431625575</c:v>
                </c:pt>
                <c:pt idx="31277">
                  <c:v>8.7310609289999999</c:v>
                </c:pt>
                <c:pt idx="31278">
                  <c:v>8.9517584750000001</c:v>
                </c:pt>
                <c:pt idx="31279">
                  <c:v>8.9790466860000002</c:v>
                </c:pt>
                <c:pt idx="31280">
                  <c:v>9.0781607199999996</c:v>
                </c:pt>
                <c:pt idx="31281">
                  <c:v>9.0393285829999996</c:v>
                </c:pt>
                <c:pt idx="31282">
                  <c:v>8.9242340080000009</c:v>
                </c:pt>
                <c:pt idx="31283">
                  <c:v>8.8136733130000007</c:v>
                </c:pt>
                <c:pt idx="31284">
                  <c:v>8.7583703830000008</c:v>
                </c:pt>
                <c:pt idx="31285">
                  <c:v>8.7406825660000003</c:v>
                </c:pt>
                <c:pt idx="31286">
                  <c:v>8.6266068929999999</c:v>
                </c:pt>
                <c:pt idx="31287">
                  <c:v>8.6585932159999999</c:v>
                </c:pt>
                <c:pt idx="31288">
                  <c:v>8.8152785680000001</c:v>
                </c:pt>
                <c:pt idx="31289">
                  <c:v>8.7375594660000004</c:v>
                </c:pt>
                <c:pt idx="31290">
                  <c:v>8.0903420770000007</c:v>
                </c:pt>
                <c:pt idx="31291">
                  <c:v>8.0755093060000007</c:v>
                </c:pt>
                <c:pt idx="31292">
                  <c:v>8.2365547400000008</c:v>
                </c:pt>
                <c:pt idx="31293">
                  <c:v>8.7506535079999992</c:v>
                </c:pt>
                <c:pt idx="31294">
                  <c:v>9.6508023180000002</c:v>
                </c:pt>
                <c:pt idx="31295">
                  <c:v>9.5447142990000007</c:v>
                </c:pt>
                <c:pt idx="31296">
                  <c:v>8.8261920899999993</c:v>
                </c:pt>
                <c:pt idx="31297">
                  <c:v>8.4200932799999997</c:v>
                </c:pt>
                <c:pt idx="31298">
                  <c:v>8.4212661480000008</c:v>
                </c:pt>
                <c:pt idx="31299">
                  <c:v>8.6544774570000005</c:v>
                </c:pt>
                <c:pt idx="31300">
                  <c:v>8.8656834819999997</c:v>
                </c:pt>
                <c:pt idx="31301">
                  <c:v>9.0550255130000004</c:v>
                </c:pt>
                <c:pt idx="31302">
                  <c:v>9.2300194179999995</c:v>
                </c:pt>
                <c:pt idx="31303">
                  <c:v>9.2692585439999995</c:v>
                </c:pt>
                <c:pt idx="31304">
                  <c:v>8.9365522469999998</c:v>
                </c:pt>
                <c:pt idx="31305">
                  <c:v>9.1685485450000002</c:v>
                </c:pt>
                <c:pt idx="31306">
                  <c:v>9.3739216879999994</c:v>
                </c:pt>
                <c:pt idx="31307">
                  <c:v>9.4888514219999998</c:v>
                </c:pt>
                <c:pt idx="31308">
                  <c:v>9.6635227500000003</c:v>
                </c:pt>
                <c:pt idx="31309">
                  <c:v>11.28025674</c:v>
                </c:pt>
                <c:pt idx="31310">
                  <c:v>11.388422520000001</c:v>
                </c:pt>
                <c:pt idx="31311">
                  <c:v>10.863353399999999</c:v>
                </c:pt>
                <c:pt idx="31312">
                  <c:v>10.66167974</c:v>
                </c:pt>
                <c:pt idx="31313">
                  <c:v>10.00263022</c:v>
                </c:pt>
                <c:pt idx="31314">
                  <c:v>10.477583579999999</c:v>
                </c:pt>
                <c:pt idx="31315">
                  <c:v>10.651093400000001</c:v>
                </c:pt>
                <c:pt idx="31316">
                  <c:v>9.9242777330000003</c:v>
                </c:pt>
                <c:pt idx="31317">
                  <c:v>7.9328992889999999</c:v>
                </c:pt>
                <c:pt idx="31318">
                  <c:v>8.2599609950000001</c:v>
                </c:pt>
                <c:pt idx="31319">
                  <c:v>7.4053801760000004</c:v>
                </c:pt>
                <c:pt idx="31320">
                  <c:v>6.4639331469999997</c:v>
                </c:pt>
                <c:pt idx="31321">
                  <c:v>5.8689511679999997</c:v>
                </c:pt>
                <c:pt idx="31322">
                  <c:v>4.6184313269999997</c:v>
                </c:pt>
                <c:pt idx="31323">
                  <c:v>3.456477858</c:v>
                </c:pt>
                <c:pt idx="31324">
                  <c:v>3.2947202930000001</c:v>
                </c:pt>
                <c:pt idx="31325">
                  <c:v>3.3412869490000001</c:v>
                </c:pt>
                <c:pt idx="31326">
                  <c:v>4.6522071179999998</c:v>
                </c:pt>
                <c:pt idx="31327">
                  <c:v>6.1706965340000002</c:v>
                </c:pt>
                <c:pt idx="31328">
                  <c:v>7.9926300939999999</c:v>
                </c:pt>
                <c:pt idx="31329">
                  <c:v>7.8314977069999996</c:v>
                </c:pt>
                <c:pt idx="31330">
                  <c:v>9.1305799679999993</c:v>
                </c:pt>
                <c:pt idx="31331">
                  <c:v>8.7863567259999993</c:v>
                </c:pt>
                <c:pt idx="31332">
                  <c:v>8.8665912079999991</c:v>
                </c:pt>
                <c:pt idx="31333">
                  <c:v>9.2111450260000005</c:v>
                </c:pt>
                <c:pt idx="31334">
                  <c:v>8.9702349100000003</c:v>
                </c:pt>
                <c:pt idx="31335">
                  <c:v>9.0477356699999998</c:v>
                </c:pt>
                <c:pt idx="31336">
                  <c:v>9.1358084730000009</c:v>
                </c:pt>
                <c:pt idx="31337">
                  <c:v>8.8893954050000001</c:v>
                </c:pt>
                <c:pt idx="31338">
                  <c:v>8.231623592</c:v>
                </c:pt>
                <c:pt idx="31339">
                  <c:v>7.4038127359999999</c:v>
                </c:pt>
                <c:pt idx="31340">
                  <c:v>5.8664051879999999</c:v>
                </c:pt>
                <c:pt idx="31341">
                  <c:v>5.8653247559999997</c:v>
                </c:pt>
                <c:pt idx="31342">
                  <c:v>6.1090486879999997</c:v>
                </c:pt>
                <c:pt idx="31343">
                  <c:v>5.6799234219999999</c:v>
                </c:pt>
                <c:pt idx="31344">
                  <c:v>5.5353563120000002</c:v>
                </c:pt>
                <c:pt idx="31345">
                  <c:v>5.6303238220000003</c:v>
                </c:pt>
                <c:pt idx="31346">
                  <c:v>5.7676234710000003</c:v>
                </c:pt>
                <c:pt idx="31347">
                  <c:v>5.9515569079999997</c:v>
                </c:pt>
                <c:pt idx="31348">
                  <c:v>5.8811418160000004</c:v>
                </c:pt>
                <c:pt idx="31349">
                  <c:v>5.8820194580000003</c:v>
                </c:pt>
                <c:pt idx="31350">
                  <c:v>6.1343499250000004</c:v>
                </c:pt>
                <c:pt idx="31351">
                  <c:v>6.2755044480000004</c:v>
                </c:pt>
                <c:pt idx="31352">
                  <c:v>6.2651281320000001</c:v>
                </c:pt>
                <c:pt idx="31353">
                  <c:v>6.4955335099999996</c:v>
                </c:pt>
                <c:pt idx="31354">
                  <c:v>7.1931145409999999</c:v>
                </c:pt>
                <c:pt idx="31355">
                  <c:v>7.5681956030000004</c:v>
                </c:pt>
                <c:pt idx="31356">
                  <c:v>7.6981211509999996</c:v>
                </c:pt>
                <c:pt idx="31357">
                  <c:v>8.0380605359999997</c:v>
                </c:pt>
                <c:pt idx="31358">
                  <c:v>8.0702809549999994</c:v>
                </c:pt>
                <c:pt idx="31359">
                  <c:v>7.9899197729999996</c:v>
                </c:pt>
                <c:pt idx="31360">
                  <c:v>8.0777297360000002</c:v>
                </c:pt>
                <c:pt idx="31361">
                  <c:v>8.5364587140000001</c:v>
                </c:pt>
                <c:pt idx="31362">
                  <c:v>8.7533566020000002</c:v>
                </c:pt>
                <c:pt idx="31363">
                  <c:v>8.7245191139999996</c:v>
                </c:pt>
                <c:pt idx="31364">
                  <c:v>8.1823818510000006</c:v>
                </c:pt>
                <c:pt idx="31365">
                  <c:v>8.3375842430000002</c:v>
                </c:pt>
                <c:pt idx="31366">
                  <c:v>8.4344643430000001</c:v>
                </c:pt>
                <c:pt idx="31367">
                  <c:v>7.9293441790000001</c:v>
                </c:pt>
                <c:pt idx="31368">
                  <c:v>7.5217340029999997</c:v>
                </c:pt>
                <c:pt idx="31369">
                  <c:v>7.5310828570000004</c:v>
                </c:pt>
                <c:pt idx="31370">
                  <c:v>6.9935741260000004</c:v>
                </c:pt>
                <c:pt idx="31371">
                  <c:v>6.5808462920000004</c:v>
                </c:pt>
                <c:pt idx="31372">
                  <c:v>6.4472591389999998</c:v>
                </c:pt>
                <c:pt idx="31373">
                  <c:v>7.1245286180000003</c:v>
                </c:pt>
                <c:pt idx="31374">
                  <c:v>8.032485909</c:v>
                </c:pt>
                <c:pt idx="31375">
                  <c:v>7.6462329689999997</c:v>
                </c:pt>
                <c:pt idx="31376">
                  <c:v>7.4613766909999999</c:v>
                </c:pt>
                <c:pt idx="31377">
                  <c:v>7.2122746529999997</c:v>
                </c:pt>
                <c:pt idx="31378">
                  <c:v>7.4651990489999998</c:v>
                </c:pt>
                <c:pt idx="31379">
                  <c:v>7.7124286419999999</c:v>
                </c:pt>
                <c:pt idx="31380">
                  <c:v>7.6644242169999997</c:v>
                </c:pt>
                <c:pt idx="31381">
                  <c:v>8.1216129559999999</c:v>
                </c:pt>
                <c:pt idx="31382">
                  <c:v>10.374365620000001</c:v>
                </c:pt>
                <c:pt idx="31383">
                  <c:v>9.95550289</c:v>
                </c:pt>
                <c:pt idx="31384">
                  <c:v>10.84278554</c:v>
                </c:pt>
                <c:pt idx="31385">
                  <c:v>9.8451514590000002</c:v>
                </c:pt>
                <c:pt idx="31386">
                  <c:v>8.8737862940000003</c:v>
                </c:pt>
                <c:pt idx="31387">
                  <c:v>8.2391924420000002</c:v>
                </c:pt>
                <c:pt idx="31388">
                  <c:v>8.4152998910000001</c:v>
                </c:pt>
                <c:pt idx="31389">
                  <c:v>7.2021540489999998</c:v>
                </c:pt>
                <c:pt idx="31390">
                  <c:v>5.8213242410000001</c:v>
                </c:pt>
                <c:pt idx="31391">
                  <c:v>5.8469677979999997</c:v>
                </c:pt>
                <c:pt idx="31392">
                  <c:v>6.6695849269999998</c:v>
                </c:pt>
                <c:pt idx="31393">
                  <c:v>6.9460517130000001</c:v>
                </c:pt>
                <c:pt idx="31394">
                  <c:v>6.5990085079999998</c:v>
                </c:pt>
                <c:pt idx="31395">
                  <c:v>5.0983572260000001</c:v>
                </c:pt>
                <c:pt idx="31396">
                  <c:v>5.03555843</c:v>
                </c:pt>
                <c:pt idx="31397">
                  <c:v>5.4271188930000003</c:v>
                </c:pt>
                <c:pt idx="31398">
                  <c:v>6.250457709</c:v>
                </c:pt>
                <c:pt idx="31399">
                  <c:v>8.1273813910000001</c:v>
                </c:pt>
                <c:pt idx="31400">
                  <c:v>10.76786534</c:v>
                </c:pt>
                <c:pt idx="31401">
                  <c:v>9.6703334699999992</c:v>
                </c:pt>
                <c:pt idx="31402">
                  <c:v>8.8052162460000005</c:v>
                </c:pt>
                <c:pt idx="31403">
                  <c:v>8.2964332669999994</c:v>
                </c:pt>
                <c:pt idx="31404">
                  <c:v>7.5908788830000002</c:v>
                </c:pt>
                <c:pt idx="31405">
                  <c:v>6.9757213800000004</c:v>
                </c:pt>
                <c:pt idx="31406">
                  <c:v>7.4749093560000004</c:v>
                </c:pt>
                <c:pt idx="31407">
                  <c:v>8.5960930340000008</c:v>
                </c:pt>
                <c:pt idx="31408">
                  <c:v>9.2863547129999997</c:v>
                </c:pt>
                <c:pt idx="31409">
                  <c:v>9.0048140790000009</c:v>
                </c:pt>
                <c:pt idx="31410">
                  <c:v>10.18039621</c:v>
                </c:pt>
                <c:pt idx="31411">
                  <c:v>10.50830953</c:v>
                </c:pt>
                <c:pt idx="31412">
                  <c:v>9.7861150709999993</c:v>
                </c:pt>
                <c:pt idx="31413">
                  <c:v>8.3587488630000006</c:v>
                </c:pt>
                <c:pt idx="31414">
                  <c:v>7.117599029</c:v>
                </c:pt>
                <c:pt idx="31415">
                  <c:v>6.2512019179999996</c:v>
                </c:pt>
                <c:pt idx="31416">
                  <c:v>5.5810944869999997</c:v>
                </c:pt>
                <c:pt idx="31417">
                  <c:v>5.5723407050000002</c:v>
                </c:pt>
                <c:pt idx="31418">
                  <c:v>5.3869757629999997</c:v>
                </c:pt>
                <c:pt idx="31419">
                  <c:v>5.6603101950000001</c:v>
                </c:pt>
                <c:pt idx="31420">
                  <c:v>5.7269555089999997</c:v>
                </c:pt>
                <c:pt idx="31421">
                  <c:v>5.9292515999999997</c:v>
                </c:pt>
                <c:pt idx="31422">
                  <c:v>6.1113577540000001</c:v>
                </c:pt>
                <c:pt idx="31423">
                  <c:v>6.0754932540000004</c:v>
                </c:pt>
                <c:pt idx="31424">
                  <c:v>6.1987859329999999</c:v>
                </c:pt>
                <c:pt idx="31425">
                  <c:v>6.4742517150000003</c:v>
                </c:pt>
                <c:pt idx="31426">
                  <c:v>6.5769895070000004</c:v>
                </c:pt>
                <c:pt idx="31427">
                  <c:v>6.6012800360000004</c:v>
                </c:pt>
                <c:pt idx="31428">
                  <c:v>6.6077926109999998</c:v>
                </c:pt>
                <c:pt idx="31429">
                  <c:v>6.9290342689999997</c:v>
                </c:pt>
                <c:pt idx="31430">
                  <c:v>7.4102332049999999</c:v>
                </c:pt>
                <c:pt idx="31431">
                  <c:v>7.6145469730000004</c:v>
                </c:pt>
                <c:pt idx="31432">
                  <c:v>7.4978513949999996</c:v>
                </c:pt>
                <c:pt idx="31433">
                  <c:v>7.0020034320000004</c:v>
                </c:pt>
                <c:pt idx="31434">
                  <c:v>7.0477106760000003</c:v>
                </c:pt>
                <c:pt idx="31435">
                  <c:v>6.9491163330000001</c:v>
                </c:pt>
                <c:pt idx="31436">
                  <c:v>6.7714345600000003</c:v>
                </c:pt>
                <c:pt idx="31437">
                  <c:v>7.0047464179999999</c:v>
                </c:pt>
                <c:pt idx="31438">
                  <c:v>6.777455013</c:v>
                </c:pt>
                <c:pt idx="31439">
                  <c:v>6.5126884010000001</c:v>
                </c:pt>
                <c:pt idx="31440">
                  <c:v>6.4331493719999999</c:v>
                </c:pt>
                <c:pt idx="31441">
                  <c:v>6.3681267989999997</c:v>
                </c:pt>
                <c:pt idx="31442">
                  <c:v>6.2998237460000004</c:v>
                </c:pt>
                <c:pt idx="31443">
                  <c:v>6.2753628949999998</c:v>
                </c:pt>
                <c:pt idx="31444">
                  <c:v>6.2688052379999997</c:v>
                </c:pt>
                <c:pt idx="31445">
                  <c:v>6.3601622239999998</c:v>
                </c:pt>
                <c:pt idx="31446">
                  <c:v>6.6313151299999999</c:v>
                </c:pt>
                <c:pt idx="31447">
                  <c:v>6.920338289</c:v>
                </c:pt>
                <c:pt idx="31448">
                  <c:v>7.1036569949999997</c:v>
                </c:pt>
                <c:pt idx="31449">
                  <c:v>7.0937568119999996</c:v>
                </c:pt>
                <c:pt idx="31450">
                  <c:v>7.0431833570000002</c:v>
                </c:pt>
                <c:pt idx="31451">
                  <c:v>6.8115434610000003</c:v>
                </c:pt>
                <c:pt idx="31452">
                  <c:v>6.6347218440000004</c:v>
                </c:pt>
                <c:pt idx="31453">
                  <c:v>6.6338600850000002</c:v>
                </c:pt>
                <c:pt idx="31454">
                  <c:v>7.0852842479999998</c:v>
                </c:pt>
                <c:pt idx="31455">
                  <c:v>7.4105684119999999</c:v>
                </c:pt>
                <c:pt idx="31456">
                  <c:v>7.8988303120000003</c:v>
                </c:pt>
                <c:pt idx="31457">
                  <c:v>8.7073908919999994</c:v>
                </c:pt>
                <c:pt idx="31458">
                  <c:v>8.9454946339999992</c:v>
                </c:pt>
                <c:pt idx="31459">
                  <c:v>8.5015835479999993</c:v>
                </c:pt>
                <c:pt idx="31460">
                  <c:v>7.9667670020000001</c:v>
                </c:pt>
                <c:pt idx="31461">
                  <c:v>7.752791073</c:v>
                </c:pt>
                <c:pt idx="31462">
                  <c:v>7.5789166659999996</c:v>
                </c:pt>
                <c:pt idx="31463">
                  <c:v>7.4504172430000004</c:v>
                </c:pt>
                <c:pt idx="31464">
                  <c:v>7.1758674210000004</c:v>
                </c:pt>
                <c:pt idx="31465">
                  <c:v>7.0156904610000002</c:v>
                </c:pt>
                <c:pt idx="31466">
                  <c:v>6.9758903549999998</c:v>
                </c:pt>
                <c:pt idx="31467">
                  <c:v>7.0191400980000003</c:v>
                </c:pt>
                <c:pt idx="31468">
                  <c:v>7.0214112049999997</c:v>
                </c:pt>
                <c:pt idx="31469">
                  <c:v>7.0978136469999997</c:v>
                </c:pt>
                <c:pt idx="31470">
                  <c:v>7.1593273379999998</c:v>
                </c:pt>
                <c:pt idx="31471">
                  <c:v>7.2042993720000004</c:v>
                </c:pt>
                <c:pt idx="31472">
                  <c:v>7.2057049270000002</c:v>
                </c:pt>
                <c:pt idx="31473">
                  <c:v>7.3025796310000004</c:v>
                </c:pt>
                <c:pt idx="31474">
                  <c:v>7.3240719140000001</c:v>
                </c:pt>
                <c:pt idx="31475">
                  <c:v>7.1775862830000001</c:v>
                </c:pt>
                <c:pt idx="31476">
                  <c:v>7.0986258319999997</c:v>
                </c:pt>
                <c:pt idx="31477">
                  <c:v>7.0618504519999998</c:v>
                </c:pt>
                <c:pt idx="31478">
                  <c:v>7.129285565</c:v>
                </c:pt>
                <c:pt idx="31479">
                  <c:v>7.1038912329999997</c:v>
                </c:pt>
                <c:pt idx="31480">
                  <c:v>7.6751856519999997</c:v>
                </c:pt>
                <c:pt idx="31481">
                  <c:v>8.3189548579999997</c:v>
                </c:pt>
                <c:pt idx="31482">
                  <c:v>8.7086771699999996</c:v>
                </c:pt>
                <c:pt idx="31483">
                  <c:v>8.5503367029999993</c:v>
                </c:pt>
                <c:pt idx="31484">
                  <c:v>8.5749200119999998</c:v>
                </c:pt>
                <c:pt idx="31485">
                  <c:v>8.3448549679999999</c:v>
                </c:pt>
                <c:pt idx="31486">
                  <c:v>8.0979254580000006</c:v>
                </c:pt>
                <c:pt idx="31487">
                  <c:v>8.9469440710000008</c:v>
                </c:pt>
                <c:pt idx="31488">
                  <c:v>9.2499255120000008</c:v>
                </c:pt>
                <c:pt idx="31489">
                  <c:v>9.4984053660000001</c:v>
                </c:pt>
                <c:pt idx="31490">
                  <c:v>8.9019022949999993</c:v>
                </c:pt>
                <c:pt idx="31491">
                  <c:v>9.4785495710000003</c:v>
                </c:pt>
                <c:pt idx="31492">
                  <c:v>9.9901709830000005</c:v>
                </c:pt>
                <c:pt idx="31493">
                  <c:v>10.615823300000001</c:v>
                </c:pt>
                <c:pt idx="31494">
                  <c:v>10.30367747</c:v>
                </c:pt>
                <c:pt idx="31495">
                  <c:v>9.1672163799999993</c:v>
                </c:pt>
                <c:pt idx="31496">
                  <c:v>9.179044953</c:v>
                </c:pt>
                <c:pt idx="31497">
                  <c:v>9.6757438330000003</c:v>
                </c:pt>
                <c:pt idx="31498">
                  <c:v>10.05274386</c:v>
                </c:pt>
                <c:pt idx="31499">
                  <c:v>9.5605750900000004</c:v>
                </c:pt>
                <c:pt idx="31500">
                  <c:v>8.9097275919999994</c:v>
                </c:pt>
                <c:pt idx="31501">
                  <c:v>8.9541806699999995</c:v>
                </c:pt>
                <c:pt idx="31502">
                  <c:v>13.14045885</c:v>
                </c:pt>
                <c:pt idx="31503">
                  <c:v>13.362793529999999</c:v>
                </c:pt>
                <c:pt idx="31504">
                  <c:v>12.40155663</c:v>
                </c:pt>
                <c:pt idx="31505">
                  <c:v>11.31922703</c:v>
                </c:pt>
                <c:pt idx="31506">
                  <c:v>10.75276571</c:v>
                </c:pt>
                <c:pt idx="31507">
                  <c:v>10.3767704</c:v>
                </c:pt>
                <c:pt idx="31508">
                  <c:v>9.9960720740000006</c:v>
                </c:pt>
                <c:pt idx="31509">
                  <c:v>9.9033464240000004</c:v>
                </c:pt>
                <c:pt idx="31510">
                  <c:v>9.4188444580000006</c:v>
                </c:pt>
                <c:pt idx="31511">
                  <c:v>8.6510107709999993</c:v>
                </c:pt>
                <c:pt idx="31512">
                  <c:v>8.4119615210000003</c:v>
                </c:pt>
                <c:pt idx="31513">
                  <c:v>8.2685705459999994</c:v>
                </c:pt>
                <c:pt idx="31514">
                  <c:v>8.1934495629999997</c:v>
                </c:pt>
                <c:pt idx="31515">
                  <c:v>8.3799175629999993</c:v>
                </c:pt>
                <c:pt idx="31516">
                  <c:v>8.5236372209999995</c:v>
                </c:pt>
                <c:pt idx="31517">
                  <c:v>8.6073607849999991</c:v>
                </c:pt>
                <c:pt idx="31518">
                  <c:v>8.7015519460000004</c:v>
                </c:pt>
                <c:pt idx="31519">
                  <c:v>8.7328657110000005</c:v>
                </c:pt>
                <c:pt idx="31520">
                  <c:v>8.4646278200000005</c:v>
                </c:pt>
                <c:pt idx="31521">
                  <c:v>8.4061758530000006</c:v>
                </c:pt>
                <c:pt idx="31522">
                  <c:v>8.5784826570000003</c:v>
                </c:pt>
                <c:pt idx="31523">
                  <c:v>8.4881137379999991</c:v>
                </c:pt>
                <c:pt idx="31524">
                  <c:v>8.6277010920000006</c:v>
                </c:pt>
                <c:pt idx="31525">
                  <c:v>8.8963505630000004</c:v>
                </c:pt>
                <c:pt idx="31526">
                  <c:v>9.0815838010000007</c:v>
                </c:pt>
                <c:pt idx="31527">
                  <c:v>9.2877182380000001</c:v>
                </c:pt>
                <c:pt idx="31528">
                  <c:v>9.3715188190000003</c:v>
                </c:pt>
                <c:pt idx="31529">
                  <c:v>11.019084830000001</c:v>
                </c:pt>
                <c:pt idx="31530">
                  <c:v>14.278428</c:v>
                </c:pt>
                <c:pt idx="31531">
                  <c:v>15.0894966</c:v>
                </c:pt>
                <c:pt idx="31532">
                  <c:v>13.16248431</c:v>
                </c:pt>
                <c:pt idx="31533">
                  <c:v>12.415451170000001</c:v>
                </c:pt>
                <c:pt idx="31534">
                  <c:v>12.60330751</c:v>
                </c:pt>
                <c:pt idx="31535">
                  <c:v>13.487007139999999</c:v>
                </c:pt>
                <c:pt idx="31536">
                  <c:v>14.037289879999999</c:v>
                </c:pt>
                <c:pt idx="31537">
                  <c:v>14.17520083</c:v>
                </c:pt>
                <c:pt idx="31538">
                  <c:v>14.31859654</c:v>
                </c:pt>
                <c:pt idx="31539">
                  <c:v>14.054869439999999</c:v>
                </c:pt>
                <c:pt idx="31540">
                  <c:v>13.184357650000001</c:v>
                </c:pt>
                <c:pt idx="31541">
                  <c:v>13.924465789999999</c:v>
                </c:pt>
                <c:pt idx="31542">
                  <c:v>13.82961521</c:v>
                </c:pt>
                <c:pt idx="31543">
                  <c:v>13.37926384</c:v>
                </c:pt>
                <c:pt idx="31544">
                  <c:v>12.88228823</c:v>
                </c:pt>
                <c:pt idx="31545">
                  <c:v>12.01307196</c:v>
                </c:pt>
                <c:pt idx="31546">
                  <c:v>13.0855719</c:v>
                </c:pt>
                <c:pt idx="31547">
                  <c:v>12.74191656</c:v>
                </c:pt>
                <c:pt idx="31548">
                  <c:v>12.151150790000001</c:v>
                </c:pt>
                <c:pt idx="31549">
                  <c:v>11.84392808</c:v>
                </c:pt>
                <c:pt idx="31550">
                  <c:v>10.633887809999999</c:v>
                </c:pt>
                <c:pt idx="31551">
                  <c:v>10.47554306</c:v>
                </c:pt>
                <c:pt idx="31552">
                  <c:v>10.4572754</c:v>
                </c:pt>
                <c:pt idx="31553">
                  <c:v>9.8336966149999991</c:v>
                </c:pt>
                <c:pt idx="31554">
                  <c:v>10.182893910000001</c:v>
                </c:pt>
                <c:pt idx="31555">
                  <c:v>11.63263143</c:v>
                </c:pt>
                <c:pt idx="31556">
                  <c:v>13.99885366</c:v>
                </c:pt>
                <c:pt idx="31557">
                  <c:v>14.21026006</c:v>
                </c:pt>
                <c:pt idx="31558">
                  <c:v>13.580713510000001</c:v>
                </c:pt>
                <c:pt idx="31559">
                  <c:v>13.23829031</c:v>
                </c:pt>
                <c:pt idx="31560">
                  <c:v>13.375967169999999</c:v>
                </c:pt>
                <c:pt idx="31561">
                  <c:v>13.539957469999999</c:v>
                </c:pt>
                <c:pt idx="31562">
                  <c:v>13.74826039</c:v>
                </c:pt>
                <c:pt idx="31563">
                  <c:v>13.731616539999999</c:v>
                </c:pt>
                <c:pt idx="31564">
                  <c:v>13.90478817</c:v>
                </c:pt>
                <c:pt idx="31565">
                  <c:v>13.74008802</c:v>
                </c:pt>
                <c:pt idx="31566">
                  <c:v>13.35832808</c:v>
                </c:pt>
                <c:pt idx="31567">
                  <c:v>13.376136470000001</c:v>
                </c:pt>
                <c:pt idx="31568">
                  <c:v>13.49446919</c:v>
                </c:pt>
                <c:pt idx="31569">
                  <c:v>13.19912819</c:v>
                </c:pt>
                <c:pt idx="31570">
                  <c:v>13.826375909999999</c:v>
                </c:pt>
                <c:pt idx="31571">
                  <c:v>13.507205669999999</c:v>
                </c:pt>
                <c:pt idx="31572">
                  <c:v>13.05172741</c:v>
                </c:pt>
                <c:pt idx="31573">
                  <c:v>12.56260728</c:v>
                </c:pt>
                <c:pt idx="31574">
                  <c:v>11.878905079999999</c:v>
                </c:pt>
                <c:pt idx="31575">
                  <c:v>11.802044179999999</c:v>
                </c:pt>
                <c:pt idx="31576">
                  <c:v>11.91691999</c:v>
                </c:pt>
                <c:pt idx="31577">
                  <c:v>11.044525910000001</c:v>
                </c:pt>
                <c:pt idx="31578">
                  <c:v>10.123577149999999</c:v>
                </c:pt>
                <c:pt idx="31579">
                  <c:v>10.46434146</c:v>
                </c:pt>
                <c:pt idx="31580">
                  <c:v>10.777235729999999</c:v>
                </c:pt>
                <c:pt idx="31581">
                  <c:v>10.82584028</c:v>
                </c:pt>
                <c:pt idx="31582">
                  <c:v>10.167819</c:v>
                </c:pt>
                <c:pt idx="31583">
                  <c:v>8.9335368380000002</c:v>
                </c:pt>
                <c:pt idx="31584">
                  <c:v>8.4009840540000003</c:v>
                </c:pt>
                <c:pt idx="31585">
                  <c:v>8.4519699859999999</c:v>
                </c:pt>
                <c:pt idx="31586">
                  <c:v>7.8633668610000003</c:v>
                </c:pt>
                <c:pt idx="31587">
                  <c:v>7.5921368329999996</c:v>
                </c:pt>
                <c:pt idx="31588">
                  <c:v>7.916098721</c:v>
                </c:pt>
                <c:pt idx="31589">
                  <c:v>8.2856265439999994</c:v>
                </c:pt>
                <c:pt idx="31590">
                  <c:v>8.7652444379999999</c:v>
                </c:pt>
                <c:pt idx="31591">
                  <c:v>8.8480831739999992</c:v>
                </c:pt>
                <c:pt idx="31592">
                  <c:v>8.9427998730000002</c:v>
                </c:pt>
                <c:pt idx="31593">
                  <c:v>9.7140376719999999</c:v>
                </c:pt>
                <c:pt idx="31594">
                  <c:v>11.74288078</c:v>
                </c:pt>
                <c:pt idx="31595">
                  <c:v>12.94083627</c:v>
                </c:pt>
                <c:pt idx="31596">
                  <c:v>13.20388466</c:v>
                </c:pt>
                <c:pt idx="31597">
                  <c:v>13.746775550000001</c:v>
                </c:pt>
                <c:pt idx="31598">
                  <c:v>14.099382779999999</c:v>
                </c:pt>
                <c:pt idx="31599">
                  <c:v>14.530673090000001</c:v>
                </c:pt>
                <c:pt idx="31600">
                  <c:v>14.684428479999999</c:v>
                </c:pt>
                <c:pt idx="31601">
                  <c:v>14.819616119999999</c:v>
                </c:pt>
                <c:pt idx="31602">
                  <c:v>14.87147684</c:v>
                </c:pt>
                <c:pt idx="31603">
                  <c:v>14.9307178</c:v>
                </c:pt>
                <c:pt idx="31604">
                  <c:v>14.81754527</c:v>
                </c:pt>
                <c:pt idx="31605">
                  <c:v>14.417304379999999</c:v>
                </c:pt>
                <c:pt idx="31606">
                  <c:v>13.684500570000001</c:v>
                </c:pt>
                <c:pt idx="31607">
                  <c:v>13.21844194</c:v>
                </c:pt>
                <c:pt idx="31608">
                  <c:v>12.534623549999999</c:v>
                </c:pt>
                <c:pt idx="31609">
                  <c:v>11.63234033</c:v>
                </c:pt>
                <c:pt idx="31610">
                  <c:v>11.53534728</c:v>
                </c:pt>
                <c:pt idx="31611">
                  <c:v>10.95213276</c:v>
                </c:pt>
                <c:pt idx="31612">
                  <c:v>10.966320169999999</c:v>
                </c:pt>
                <c:pt idx="31613">
                  <c:v>10.99083839</c:v>
                </c:pt>
                <c:pt idx="31614">
                  <c:v>10.73896177</c:v>
                </c:pt>
                <c:pt idx="31615">
                  <c:v>10.50377907</c:v>
                </c:pt>
                <c:pt idx="31616">
                  <c:v>10.29860195</c:v>
                </c:pt>
                <c:pt idx="31617">
                  <c:v>9.5770406969999993</c:v>
                </c:pt>
                <c:pt idx="31618">
                  <c:v>9.7426350779999993</c:v>
                </c:pt>
                <c:pt idx="31619">
                  <c:v>9.7229003679999995</c:v>
                </c:pt>
                <c:pt idx="31620">
                  <c:v>9.5803480830000005</c:v>
                </c:pt>
                <c:pt idx="31621">
                  <c:v>9.4497653909999997</c:v>
                </c:pt>
                <c:pt idx="31622">
                  <c:v>8.9073697289999991</c:v>
                </c:pt>
                <c:pt idx="31623">
                  <c:v>8.5166534269999996</c:v>
                </c:pt>
                <c:pt idx="31624">
                  <c:v>8.0195962319999996</c:v>
                </c:pt>
                <c:pt idx="31625">
                  <c:v>8.4231520050000004</c:v>
                </c:pt>
                <c:pt idx="31626">
                  <c:v>7.8180661550000004</c:v>
                </c:pt>
                <c:pt idx="31627">
                  <c:v>6.6191019449999997</c:v>
                </c:pt>
                <c:pt idx="31628">
                  <c:v>6.0962793189999998</c:v>
                </c:pt>
                <c:pt idx="31629">
                  <c:v>5.7954359750000002</c:v>
                </c:pt>
                <c:pt idx="31630">
                  <c:v>5.4404043230000001</c:v>
                </c:pt>
                <c:pt idx="31631">
                  <c:v>5.8557349810000003</c:v>
                </c:pt>
                <c:pt idx="31632">
                  <c:v>5.5965700229999999</c:v>
                </c:pt>
                <c:pt idx="31633">
                  <c:v>5.515622982</c:v>
                </c:pt>
                <c:pt idx="31634">
                  <c:v>5.2830425710000002</c:v>
                </c:pt>
                <c:pt idx="31635">
                  <c:v>4.9105434099999998</c:v>
                </c:pt>
                <c:pt idx="31636">
                  <c:v>4.775100042</c:v>
                </c:pt>
                <c:pt idx="31637">
                  <c:v>4.5796467219999997</c:v>
                </c:pt>
                <c:pt idx="31638">
                  <c:v>4.4782513259999996</c:v>
                </c:pt>
                <c:pt idx="31639">
                  <c:v>4.2720142829999999</c:v>
                </c:pt>
                <c:pt idx="31640">
                  <c:v>3.990869005</c:v>
                </c:pt>
                <c:pt idx="31641">
                  <c:v>4.1087998829999997</c:v>
                </c:pt>
                <c:pt idx="31642">
                  <c:v>4.0371687779999998</c:v>
                </c:pt>
                <c:pt idx="31643">
                  <c:v>3.8587349729999998</c:v>
                </c:pt>
                <c:pt idx="31644">
                  <c:v>3.5131439360000001</c:v>
                </c:pt>
                <c:pt idx="31645">
                  <c:v>3.6501385810000002</c:v>
                </c:pt>
                <c:pt idx="31646">
                  <c:v>5.2862966509999998</c:v>
                </c:pt>
                <c:pt idx="31647">
                  <c:v>10.16072119</c:v>
                </c:pt>
                <c:pt idx="31648">
                  <c:v>11.430904010000001</c:v>
                </c:pt>
                <c:pt idx="31649">
                  <c:v>11.977670939999999</c:v>
                </c:pt>
                <c:pt idx="31650">
                  <c:v>12.087860750000001</c:v>
                </c:pt>
                <c:pt idx="31651">
                  <c:v>9.9136762009999995</c:v>
                </c:pt>
                <c:pt idx="31652">
                  <c:v>6.7168006790000003</c:v>
                </c:pt>
                <c:pt idx="31653">
                  <c:v>6.0028643209999997</c:v>
                </c:pt>
                <c:pt idx="31654">
                  <c:v>6.0029473490000003</c:v>
                </c:pt>
                <c:pt idx="31655">
                  <c:v>6.3112187149999999</c:v>
                </c:pt>
                <c:pt idx="31656">
                  <c:v>6.4464869589999996</c:v>
                </c:pt>
                <c:pt idx="31657">
                  <c:v>5.6298685329999998</c:v>
                </c:pt>
                <c:pt idx="31658">
                  <c:v>5.6238975289999997</c:v>
                </c:pt>
                <c:pt idx="31659">
                  <c:v>5.3554037450000003</c:v>
                </c:pt>
                <c:pt idx="31660">
                  <c:v>5.1848089990000004</c:v>
                </c:pt>
                <c:pt idx="31661">
                  <c:v>4.856872128</c:v>
                </c:pt>
                <c:pt idx="31662">
                  <c:v>4.3537137069999998</c:v>
                </c:pt>
                <c:pt idx="31663">
                  <c:v>4.4124274610000001</c:v>
                </c:pt>
                <c:pt idx="31664">
                  <c:v>4.8118596189999998</c:v>
                </c:pt>
                <c:pt idx="31665">
                  <c:v>5.0152382619999996</c:v>
                </c:pt>
                <c:pt idx="31666">
                  <c:v>5.1657843420000003</c:v>
                </c:pt>
                <c:pt idx="31667">
                  <c:v>5.3428939680000003</c:v>
                </c:pt>
                <c:pt idx="31668">
                  <c:v>5.4283560079999997</c:v>
                </c:pt>
                <c:pt idx="31669">
                  <c:v>5.4770392299999999</c:v>
                </c:pt>
                <c:pt idx="31670">
                  <c:v>5.5918365889999997</c:v>
                </c:pt>
                <c:pt idx="31671">
                  <c:v>5.7369475989999996</c:v>
                </c:pt>
                <c:pt idx="31672">
                  <c:v>5.7862144860000004</c:v>
                </c:pt>
                <c:pt idx="31673">
                  <c:v>5.4397915240000003</c:v>
                </c:pt>
                <c:pt idx="31674">
                  <c:v>5.4878750890000001</c:v>
                </c:pt>
                <c:pt idx="31675">
                  <c:v>5.3621026330000001</c:v>
                </c:pt>
                <c:pt idx="31676">
                  <c:v>5.2519892349999999</c:v>
                </c:pt>
                <c:pt idx="31677">
                  <c:v>5.2899296920000003</c:v>
                </c:pt>
                <c:pt idx="31678">
                  <c:v>5.3564302680000004</c:v>
                </c:pt>
                <c:pt idx="31679">
                  <c:v>5.4060210079999997</c:v>
                </c:pt>
                <c:pt idx="31680">
                  <c:v>5.3081801549999996</c:v>
                </c:pt>
                <c:pt idx="31681">
                  <c:v>5.0191936220000004</c:v>
                </c:pt>
                <c:pt idx="31682">
                  <c:v>5.0406629230000002</c:v>
                </c:pt>
                <c:pt idx="31683">
                  <c:v>4.4611982179999998</c:v>
                </c:pt>
                <c:pt idx="31684">
                  <c:v>4.8143668479999997</c:v>
                </c:pt>
                <c:pt idx="31685">
                  <c:v>5.3227656139999997</c:v>
                </c:pt>
                <c:pt idx="31686">
                  <c:v>5.5031613989999997</c:v>
                </c:pt>
                <c:pt idx="31687">
                  <c:v>6.5562147099999999</c:v>
                </c:pt>
                <c:pt idx="31688">
                  <c:v>5.8989536530000004</c:v>
                </c:pt>
                <c:pt idx="31689">
                  <c:v>4.4072092830000003</c:v>
                </c:pt>
                <c:pt idx="31690">
                  <c:v>4.4959454939999999</c:v>
                </c:pt>
                <c:pt idx="31691">
                  <c:v>6.5115267970000001</c:v>
                </c:pt>
                <c:pt idx="31692">
                  <c:v>5.08473781</c:v>
                </c:pt>
                <c:pt idx="31693">
                  <c:v>4.9422736289999998</c:v>
                </c:pt>
                <c:pt idx="31694">
                  <c:v>7.7034417749999999</c:v>
                </c:pt>
                <c:pt idx="31695">
                  <c:v>11.524822970000001</c:v>
                </c:pt>
                <c:pt idx="31696">
                  <c:v>11.498860390000001</c:v>
                </c:pt>
                <c:pt idx="31697">
                  <c:v>14.515429689999999</c:v>
                </c:pt>
                <c:pt idx="31698">
                  <c:v>16.07773435</c:v>
                </c:pt>
                <c:pt idx="31699">
                  <c:v>17.965469410000001</c:v>
                </c:pt>
                <c:pt idx="31700">
                  <c:v>18.6848046</c:v>
                </c:pt>
                <c:pt idx="31701">
                  <c:v>18.36931573</c:v>
                </c:pt>
                <c:pt idx="31702">
                  <c:v>17.576881459999999</c:v>
                </c:pt>
                <c:pt idx="31703">
                  <c:v>18.32082587</c:v>
                </c:pt>
                <c:pt idx="31704">
                  <c:v>16.238858400000002</c:v>
                </c:pt>
                <c:pt idx="31705">
                  <c:v>9.3466270260000002</c:v>
                </c:pt>
                <c:pt idx="31706">
                  <c:v>8.2606875889999998</c:v>
                </c:pt>
                <c:pt idx="31707">
                  <c:v>16.39738856</c:v>
                </c:pt>
                <c:pt idx="31708">
                  <c:v>18.475832650000001</c:v>
                </c:pt>
                <c:pt idx="31709">
                  <c:v>18.65429718</c:v>
                </c:pt>
                <c:pt idx="31710">
                  <c:v>18.477325390000001</c:v>
                </c:pt>
                <c:pt idx="31711">
                  <c:v>18.14804101</c:v>
                </c:pt>
                <c:pt idx="31712">
                  <c:v>17.82167596</c:v>
                </c:pt>
                <c:pt idx="31713">
                  <c:v>17.617064840000001</c:v>
                </c:pt>
                <c:pt idx="31714">
                  <c:v>17.411021340000001</c:v>
                </c:pt>
                <c:pt idx="31715">
                  <c:v>17.191453169999999</c:v>
                </c:pt>
                <c:pt idx="31716">
                  <c:v>16.882401160000001</c:v>
                </c:pt>
                <c:pt idx="31717">
                  <c:v>16.685730499999998</c:v>
                </c:pt>
                <c:pt idx="31718">
                  <c:v>16.895304490000001</c:v>
                </c:pt>
                <c:pt idx="31719">
                  <c:v>16.820747109999999</c:v>
                </c:pt>
                <c:pt idx="31720">
                  <c:v>16.618846219999998</c:v>
                </c:pt>
                <c:pt idx="31721">
                  <c:v>16.317707160000001</c:v>
                </c:pt>
                <c:pt idx="31722">
                  <c:v>16.011118570000001</c:v>
                </c:pt>
                <c:pt idx="31723">
                  <c:v>15.41914087</c:v>
                </c:pt>
                <c:pt idx="31724">
                  <c:v>14.665707729999999</c:v>
                </c:pt>
                <c:pt idx="31725">
                  <c:v>14.221666859999999</c:v>
                </c:pt>
                <c:pt idx="31726">
                  <c:v>13.887440809999999</c:v>
                </c:pt>
                <c:pt idx="31727">
                  <c:v>13.6589844</c:v>
                </c:pt>
                <c:pt idx="31728">
                  <c:v>13.40028257</c:v>
                </c:pt>
                <c:pt idx="31729">
                  <c:v>13.080418229999999</c:v>
                </c:pt>
                <c:pt idx="31730">
                  <c:v>13.008558969999999</c:v>
                </c:pt>
                <c:pt idx="31731">
                  <c:v>12.716596900000001</c:v>
                </c:pt>
                <c:pt idx="31732">
                  <c:v>12.978116829999999</c:v>
                </c:pt>
                <c:pt idx="31733">
                  <c:v>12.591838790000001</c:v>
                </c:pt>
                <c:pt idx="31734">
                  <c:v>12.409741629999999</c:v>
                </c:pt>
                <c:pt idx="31735">
                  <c:v>13.03421543</c:v>
                </c:pt>
                <c:pt idx="31736">
                  <c:v>12.85065093</c:v>
                </c:pt>
                <c:pt idx="31737">
                  <c:v>12.82265245</c:v>
                </c:pt>
                <c:pt idx="31738">
                  <c:v>12.658513080000001</c:v>
                </c:pt>
                <c:pt idx="31739">
                  <c:v>11.683040589999999</c:v>
                </c:pt>
                <c:pt idx="31740">
                  <c:v>9.5062672930000005</c:v>
                </c:pt>
                <c:pt idx="31741">
                  <c:v>8.2349449630000002</c:v>
                </c:pt>
                <c:pt idx="31742">
                  <c:v>8.5369094289999996</c:v>
                </c:pt>
                <c:pt idx="31743">
                  <c:v>9.1254079400000006</c:v>
                </c:pt>
                <c:pt idx="31744">
                  <c:v>9.1246328180000003</c:v>
                </c:pt>
                <c:pt idx="31745">
                  <c:v>9.6263593370000002</c:v>
                </c:pt>
                <c:pt idx="31746">
                  <c:v>10.59519553</c:v>
                </c:pt>
                <c:pt idx="31747">
                  <c:v>11.69487155</c:v>
                </c:pt>
                <c:pt idx="31748">
                  <c:v>12.68993571</c:v>
                </c:pt>
                <c:pt idx="31749">
                  <c:v>13.40585199</c:v>
                </c:pt>
                <c:pt idx="31750">
                  <c:v>13.870400760000001</c:v>
                </c:pt>
                <c:pt idx="31751">
                  <c:v>14.15714915</c:v>
                </c:pt>
                <c:pt idx="31752">
                  <c:v>14.29715747</c:v>
                </c:pt>
                <c:pt idx="31753">
                  <c:v>14.281374960000001</c:v>
                </c:pt>
                <c:pt idx="31754">
                  <c:v>14.482642329999999</c:v>
                </c:pt>
                <c:pt idx="31755">
                  <c:v>14.41893249</c:v>
                </c:pt>
                <c:pt idx="31756">
                  <c:v>14.531516890000001</c:v>
                </c:pt>
                <c:pt idx="31757">
                  <c:v>14.283599840000001</c:v>
                </c:pt>
                <c:pt idx="31758">
                  <c:v>14.2930353</c:v>
                </c:pt>
                <c:pt idx="31759">
                  <c:v>14.42724765</c:v>
                </c:pt>
                <c:pt idx="31760">
                  <c:v>14.394318350000001</c:v>
                </c:pt>
                <c:pt idx="31761">
                  <c:v>14.631312940000001</c:v>
                </c:pt>
                <c:pt idx="31762">
                  <c:v>14.61104525</c:v>
                </c:pt>
                <c:pt idx="31763">
                  <c:v>14.603393390000001</c:v>
                </c:pt>
                <c:pt idx="31764">
                  <c:v>14.390825059999999</c:v>
                </c:pt>
                <c:pt idx="31765">
                  <c:v>14.272788869999999</c:v>
                </c:pt>
                <c:pt idx="31766">
                  <c:v>14.029779189999999</c:v>
                </c:pt>
                <c:pt idx="31767">
                  <c:v>14.284291</c:v>
                </c:pt>
                <c:pt idx="31768">
                  <c:v>14.17214723</c:v>
                </c:pt>
                <c:pt idx="31769">
                  <c:v>12.770207020000001</c:v>
                </c:pt>
                <c:pt idx="31770">
                  <c:v>12.144057650000001</c:v>
                </c:pt>
                <c:pt idx="31771">
                  <c:v>12.410459210000001</c:v>
                </c:pt>
                <c:pt idx="31772">
                  <c:v>11.77391079</c:v>
                </c:pt>
                <c:pt idx="31773">
                  <c:v>11.59270678</c:v>
                </c:pt>
                <c:pt idx="31774">
                  <c:v>10.84952401</c:v>
                </c:pt>
                <c:pt idx="31775">
                  <c:v>10.71938624</c:v>
                </c:pt>
                <c:pt idx="31776">
                  <c:v>10.44254053</c:v>
                </c:pt>
                <c:pt idx="31777">
                  <c:v>10.38315834</c:v>
                </c:pt>
                <c:pt idx="31778">
                  <c:v>10.174953029999999</c:v>
                </c:pt>
                <c:pt idx="31779">
                  <c:v>10.01075294</c:v>
                </c:pt>
                <c:pt idx="31780">
                  <c:v>9.8796005499999993</c:v>
                </c:pt>
                <c:pt idx="31781">
                  <c:v>9.9856499729999992</c:v>
                </c:pt>
                <c:pt idx="31782">
                  <c:v>9.9408640879999997</c:v>
                </c:pt>
                <c:pt idx="31783">
                  <c:v>9.9672149829999999</c:v>
                </c:pt>
                <c:pt idx="31784">
                  <c:v>10.913151239999999</c:v>
                </c:pt>
                <c:pt idx="31785">
                  <c:v>11.15078551</c:v>
                </c:pt>
                <c:pt idx="31786">
                  <c:v>11.446672449999999</c:v>
                </c:pt>
                <c:pt idx="31787">
                  <c:v>11.48813451</c:v>
                </c:pt>
                <c:pt idx="31788">
                  <c:v>11.568194180000001</c:v>
                </c:pt>
                <c:pt idx="31789">
                  <c:v>11.529328870000001</c:v>
                </c:pt>
                <c:pt idx="31790">
                  <c:v>11.247721739999999</c:v>
                </c:pt>
                <c:pt idx="31791">
                  <c:v>11.086789019999999</c:v>
                </c:pt>
                <c:pt idx="31792">
                  <c:v>10.816337280000001</c:v>
                </c:pt>
                <c:pt idx="31793">
                  <c:v>11.072851500000001</c:v>
                </c:pt>
                <c:pt idx="31794">
                  <c:v>11.046878059999999</c:v>
                </c:pt>
                <c:pt idx="31795">
                  <c:v>10.73502214</c:v>
                </c:pt>
                <c:pt idx="31796">
                  <c:v>10.250453309999999</c:v>
                </c:pt>
                <c:pt idx="31797">
                  <c:v>9.4598640399999994</c:v>
                </c:pt>
                <c:pt idx="31798">
                  <c:v>9.3855233550000001</c:v>
                </c:pt>
                <c:pt idx="31799">
                  <c:v>9.0106801520000008</c:v>
                </c:pt>
                <c:pt idx="31800">
                  <c:v>8.6598399320000006</c:v>
                </c:pt>
                <c:pt idx="31801">
                  <c:v>8.2881864140000001</c:v>
                </c:pt>
                <c:pt idx="31802">
                  <c:v>8.7189163080000007</c:v>
                </c:pt>
                <c:pt idx="31803">
                  <c:v>9.5749409100000005</c:v>
                </c:pt>
                <c:pt idx="31804">
                  <c:v>11.525296320000001</c:v>
                </c:pt>
                <c:pt idx="31805">
                  <c:v>12.25277404</c:v>
                </c:pt>
                <c:pt idx="31806">
                  <c:v>12.28767393</c:v>
                </c:pt>
                <c:pt idx="31807">
                  <c:v>12.183491699999999</c:v>
                </c:pt>
                <c:pt idx="31808">
                  <c:v>12.118069999999999</c:v>
                </c:pt>
                <c:pt idx="31809">
                  <c:v>12.15402823</c:v>
                </c:pt>
                <c:pt idx="31810">
                  <c:v>12.13539799</c:v>
                </c:pt>
                <c:pt idx="31811">
                  <c:v>12.297782010000001</c:v>
                </c:pt>
                <c:pt idx="31812">
                  <c:v>11.694389190000001</c:v>
                </c:pt>
                <c:pt idx="31813">
                  <c:v>11.40091748</c:v>
                </c:pt>
                <c:pt idx="31814">
                  <c:v>11.473222700000001</c:v>
                </c:pt>
                <c:pt idx="31815">
                  <c:v>11.857554220000001</c:v>
                </c:pt>
                <c:pt idx="31816">
                  <c:v>13.05425164</c:v>
                </c:pt>
                <c:pt idx="31817">
                  <c:v>13.26183926</c:v>
                </c:pt>
                <c:pt idx="31818">
                  <c:v>12.7802205</c:v>
                </c:pt>
                <c:pt idx="31819">
                  <c:v>11.932978909999999</c:v>
                </c:pt>
                <c:pt idx="31820">
                  <c:v>11.862896320000001</c:v>
                </c:pt>
                <c:pt idx="31821">
                  <c:v>11.63682375</c:v>
                </c:pt>
                <c:pt idx="31822">
                  <c:v>11.317656400000001</c:v>
                </c:pt>
                <c:pt idx="31823">
                  <c:v>10.60373678</c:v>
                </c:pt>
                <c:pt idx="31824">
                  <c:v>10.45509242</c:v>
                </c:pt>
                <c:pt idx="31825">
                  <c:v>9.5010479579999991</c:v>
                </c:pt>
                <c:pt idx="31826">
                  <c:v>9.4766318070000004</c:v>
                </c:pt>
                <c:pt idx="31827">
                  <c:v>10.27821748</c:v>
                </c:pt>
                <c:pt idx="31828">
                  <c:v>10.18189067</c:v>
                </c:pt>
                <c:pt idx="31829">
                  <c:v>10.493470739999999</c:v>
                </c:pt>
                <c:pt idx="31830">
                  <c:v>11.105071840000001</c:v>
                </c:pt>
                <c:pt idx="31831">
                  <c:v>11.389569570000001</c:v>
                </c:pt>
                <c:pt idx="31832">
                  <c:v>11.58686936</c:v>
                </c:pt>
                <c:pt idx="31833">
                  <c:v>11.35841782</c:v>
                </c:pt>
                <c:pt idx="31834">
                  <c:v>10.953768760000001</c:v>
                </c:pt>
                <c:pt idx="31835">
                  <c:v>10.470298079999999</c:v>
                </c:pt>
                <c:pt idx="31836">
                  <c:v>10.86955944</c:v>
                </c:pt>
                <c:pt idx="31837">
                  <c:v>11.242736710000001</c:v>
                </c:pt>
                <c:pt idx="31838">
                  <c:v>10.73652849</c:v>
                </c:pt>
                <c:pt idx="31839">
                  <c:v>10.694556970000001</c:v>
                </c:pt>
                <c:pt idx="31840">
                  <c:v>11.266035799999999</c:v>
                </c:pt>
                <c:pt idx="31841">
                  <c:v>11.08657942</c:v>
                </c:pt>
                <c:pt idx="31842">
                  <c:v>10.831085590000001</c:v>
                </c:pt>
                <c:pt idx="31843">
                  <c:v>10.89111748</c:v>
                </c:pt>
                <c:pt idx="31844">
                  <c:v>11.146795539999999</c:v>
                </c:pt>
                <c:pt idx="31845">
                  <c:v>11.3426899</c:v>
                </c:pt>
                <c:pt idx="31846">
                  <c:v>11.183983899999999</c:v>
                </c:pt>
                <c:pt idx="31847">
                  <c:v>11.1416538</c:v>
                </c:pt>
                <c:pt idx="31848">
                  <c:v>11.491107339999999</c:v>
                </c:pt>
                <c:pt idx="31849">
                  <c:v>11.772235889999999</c:v>
                </c:pt>
                <c:pt idx="31850">
                  <c:v>11.64456148</c:v>
                </c:pt>
                <c:pt idx="31851">
                  <c:v>11.624062990000001</c:v>
                </c:pt>
                <c:pt idx="31852">
                  <c:v>11.80301431</c:v>
                </c:pt>
                <c:pt idx="31853">
                  <c:v>11.818750959999999</c:v>
                </c:pt>
                <c:pt idx="31854">
                  <c:v>11.704662150000001</c:v>
                </c:pt>
                <c:pt idx="31855">
                  <c:v>11.60389715</c:v>
                </c:pt>
                <c:pt idx="31856">
                  <c:v>12.011988240000001</c:v>
                </c:pt>
                <c:pt idx="31857">
                  <c:v>11.06900716</c:v>
                </c:pt>
                <c:pt idx="31858">
                  <c:v>10.96039906</c:v>
                </c:pt>
                <c:pt idx="31859">
                  <c:v>10.94675395</c:v>
                </c:pt>
                <c:pt idx="31860">
                  <c:v>11.241701000000001</c:v>
                </c:pt>
                <c:pt idx="31861">
                  <c:v>10.89559013</c:v>
                </c:pt>
                <c:pt idx="31862">
                  <c:v>10.83370234</c:v>
                </c:pt>
                <c:pt idx="31863">
                  <c:v>11.75644795</c:v>
                </c:pt>
                <c:pt idx="31864">
                  <c:v>11.98657053</c:v>
                </c:pt>
                <c:pt idx="31865">
                  <c:v>11.890952739999999</c:v>
                </c:pt>
                <c:pt idx="31866">
                  <c:v>11.56509494</c:v>
                </c:pt>
                <c:pt idx="31867">
                  <c:v>11.37222043</c:v>
                </c:pt>
                <c:pt idx="31868">
                  <c:v>10.762777870000001</c:v>
                </c:pt>
                <c:pt idx="31869">
                  <c:v>10.76749723</c:v>
                </c:pt>
                <c:pt idx="31870">
                  <c:v>10.76131857</c:v>
                </c:pt>
                <c:pt idx="31871">
                  <c:v>10.53146014</c:v>
                </c:pt>
                <c:pt idx="31872">
                  <c:v>10.16013077</c:v>
                </c:pt>
                <c:pt idx="31873">
                  <c:v>9.9898084279999999</c:v>
                </c:pt>
                <c:pt idx="31874">
                  <c:v>9.7532409139999992</c:v>
                </c:pt>
                <c:pt idx="31875">
                  <c:v>9.6282921520000002</c:v>
                </c:pt>
                <c:pt idx="31876">
                  <c:v>9.7816101379999996</c:v>
                </c:pt>
                <c:pt idx="31877">
                  <c:v>9.6114502779999995</c:v>
                </c:pt>
                <c:pt idx="31878">
                  <c:v>9.788894462</c:v>
                </c:pt>
                <c:pt idx="31879">
                  <c:v>9.8863059639999999</c:v>
                </c:pt>
                <c:pt idx="31880">
                  <c:v>10.237217190000001</c:v>
                </c:pt>
                <c:pt idx="31881">
                  <c:v>11.362060700000001</c:v>
                </c:pt>
                <c:pt idx="31882">
                  <c:v>11.88658809</c:v>
                </c:pt>
                <c:pt idx="31883">
                  <c:v>12.05210056</c:v>
                </c:pt>
                <c:pt idx="31884">
                  <c:v>12.04132371</c:v>
                </c:pt>
                <c:pt idx="31885">
                  <c:v>11.891011649999999</c:v>
                </c:pt>
                <c:pt idx="31886">
                  <c:v>11.634282369999999</c:v>
                </c:pt>
                <c:pt idx="31887">
                  <c:v>11.51110757</c:v>
                </c:pt>
                <c:pt idx="31888">
                  <c:v>11.68456684</c:v>
                </c:pt>
                <c:pt idx="31889">
                  <c:v>11.684397730000001</c:v>
                </c:pt>
                <c:pt idx="31890">
                  <c:v>11.600845140000001</c:v>
                </c:pt>
                <c:pt idx="31891">
                  <c:v>11.521933349999999</c:v>
                </c:pt>
                <c:pt idx="31892">
                  <c:v>11.33423279</c:v>
                </c:pt>
                <c:pt idx="31893">
                  <c:v>11.19973427</c:v>
                </c:pt>
                <c:pt idx="31894">
                  <c:v>11.03937198</c:v>
                </c:pt>
                <c:pt idx="31895">
                  <c:v>10.71357879</c:v>
                </c:pt>
                <c:pt idx="31896">
                  <c:v>10.13966186</c:v>
                </c:pt>
                <c:pt idx="31897">
                  <c:v>10.277991889999999</c:v>
                </c:pt>
                <c:pt idx="31898">
                  <c:v>10.43526125</c:v>
                </c:pt>
                <c:pt idx="31899">
                  <c:v>10.59024357</c:v>
                </c:pt>
                <c:pt idx="31900">
                  <c:v>10.08434647</c:v>
                </c:pt>
                <c:pt idx="31901">
                  <c:v>10.50351457</c:v>
                </c:pt>
                <c:pt idx="31902">
                  <c:v>9.8751636820000002</c:v>
                </c:pt>
                <c:pt idx="31903">
                  <c:v>9.2247399330000004</c:v>
                </c:pt>
                <c:pt idx="31904">
                  <c:v>8.0203505580000005</c:v>
                </c:pt>
                <c:pt idx="31905">
                  <c:v>6.61818186</c:v>
                </c:pt>
                <c:pt idx="31906">
                  <c:v>5.8873896769999998</c:v>
                </c:pt>
                <c:pt idx="31907">
                  <c:v>6.7382338199999996</c:v>
                </c:pt>
                <c:pt idx="31908">
                  <c:v>6.0396193890000003</c:v>
                </c:pt>
                <c:pt idx="31909">
                  <c:v>5.0380422600000001</c:v>
                </c:pt>
                <c:pt idx="31910">
                  <c:v>4.7861226070000003</c:v>
                </c:pt>
                <c:pt idx="31911">
                  <c:v>5.7744170439999998</c:v>
                </c:pt>
                <c:pt idx="31912">
                  <c:v>5.0768180750000003</c:v>
                </c:pt>
                <c:pt idx="31913">
                  <c:v>4.5751596020000003</c:v>
                </c:pt>
                <c:pt idx="31914">
                  <c:v>5.7274239470000001</c:v>
                </c:pt>
                <c:pt idx="31915">
                  <c:v>5.7539739000000001</c:v>
                </c:pt>
                <c:pt idx="31916">
                  <c:v>6.3596425329999997</c:v>
                </c:pt>
                <c:pt idx="31917">
                  <c:v>5.2956739449999999</c:v>
                </c:pt>
                <c:pt idx="31918">
                  <c:v>5.7075456999999998</c:v>
                </c:pt>
                <c:pt idx="31919">
                  <c:v>5.7611552020000003</c:v>
                </c:pt>
                <c:pt idx="31920">
                  <c:v>5.4887469539999998</c:v>
                </c:pt>
                <c:pt idx="31921">
                  <c:v>5.0115360769999997</c:v>
                </c:pt>
                <c:pt idx="31922">
                  <c:v>3.3368692599999998</c:v>
                </c:pt>
                <c:pt idx="31923">
                  <c:v>2.9917234850000001</c:v>
                </c:pt>
                <c:pt idx="31924">
                  <c:v>3.0543818589999998</c:v>
                </c:pt>
                <c:pt idx="31925">
                  <c:v>3.0103710559999999</c:v>
                </c:pt>
                <c:pt idx="31926">
                  <c:v>2.7825473129999998</c:v>
                </c:pt>
                <c:pt idx="31927">
                  <c:v>2.979249502</c:v>
                </c:pt>
                <c:pt idx="31928">
                  <c:v>6.3923992260000002</c:v>
                </c:pt>
                <c:pt idx="31929">
                  <c:v>9.8806627030000005</c:v>
                </c:pt>
                <c:pt idx="31930">
                  <c:v>9.9773048459999991</c:v>
                </c:pt>
                <c:pt idx="31931">
                  <c:v>10.44388219</c:v>
                </c:pt>
                <c:pt idx="31932">
                  <c:v>10.742280989999999</c:v>
                </c:pt>
                <c:pt idx="31933">
                  <c:v>10.22979473</c:v>
                </c:pt>
                <c:pt idx="31934">
                  <c:v>10.4221088</c:v>
                </c:pt>
                <c:pt idx="31935">
                  <c:v>11.491877219999999</c:v>
                </c:pt>
                <c:pt idx="31936">
                  <c:v>11.869142610000001</c:v>
                </c:pt>
                <c:pt idx="31937">
                  <c:v>11.696437169999999</c:v>
                </c:pt>
                <c:pt idx="31938">
                  <c:v>11.32627158</c:v>
                </c:pt>
                <c:pt idx="31939">
                  <c:v>10.71193117</c:v>
                </c:pt>
                <c:pt idx="31940">
                  <c:v>9.7155400019999991</c:v>
                </c:pt>
                <c:pt idx="31941">
                  <c:v>7.839287261</c:v>
                </c:pt>
                <c:pt idx="31942">
                  <c:v>5.1976642960000001</c:v>
                </c:pt>
                <c:pt idx="31943">
                  <c:v>4.1960715420000003</c:v>
                </c:pt>
                <c:pt idx="31944">
                  <c:v>3.7886787549999998</c:v>
                </c:pt>
                <c:pt idx="31945">
                  <c:v>3.6414747969999999</c:v>
                </c:pt>
                <c:pt idx="31946">
                  <c:v>3.5652523089999999</c:v>
                </c:pt>
                <c:pt idx="31947">
                  <c:v>4.1844587449999997</c:v>
                </c:pt>
                <c:pt idx="31948">
                  <c:v>3.094091315</c:v>
                </c:pt>
                <c:pt idx="31949">
                  <c:v>2.8218147550000001</c:v>
                </c:pt>
                <c:pt idx="31950">
                  <c:v>3.0894290199999999</c:v>
                </c:pt>
                <c:pt idx="31951">
                  <c:v>3.2894540619999999</c:v>
                </c:pt>
                <c:pt idx="31952">
                  <c:v>3.463238128</c:v>
                </c:pt>
                <c:pt idx="31953">
                  <c:v>4.3412968599999999</c:v>
                </c:pt>
                <c:pt idx="31954">
                  <c:v>5.3824666319999999</c:v>
                </c:pt>
                <c:pt idx="31955">
                  <c:v>5.7669240730000002</c:v>
                </c:pt>
                <c:pt idx="31956">
                  <c:v>6.3661159100000004</c:v>
                </c:pt>
                <c:pt idx="31957">
                  <c:v>6.7931897960000001</c:v>
                </c:pt>
                <c:pt idx="31958">
                  <c:v>7.1080597440000002</c:v>
                </c:pt>
                <c:pt idx="31959">
                  <c:v>7.472335953</c:v>
                </c:pt>
                <c:pt idx="31960">
                  <c:v>7.5964003809999996</c:v>
                </c:pt>
                <c:pt idx="31961">
                  <c:v>7.3521292889999996</c:v>
                </c:pt>
                <c:pt idx="31962">
                  <c:v>7.1824899780000004</c:v>
                </c:pt>
                <c:pt idx="31963">
                  <c:v>7.1812683469999996</c:v>
                </c:pt>
                <c:pt idx="31964">
                  <c:v>7.2083958350000001</c:v>
                </c:pt>
                <c:pt idx="31965">
                  <c:v>7.2440288769999999</c:v>
                </c:pt>
                <c:pt idx="31966">
                  <c:v>7.4216674500000002</c:v>
                </c:pt>
                <c:pt idx="31967">
                  <c:v>7.5510573760000002</c:v>
                </c:pt>
                <c:pt idx="31968">
                  <c:v>7.3638121180000002</c:v>
                </c:pt>
                <c:pt idx="31969">
                  <c:v>7.2426089259999999</c:v>
                </c:pt>
                <c:pt idx="31970">
                  <c:v>7.1125080629999999</c:v>
                </c:pt>
                <c:pt idx="31971">
                  <c:v>10.426996969999999</c:v>
                </c:pt>
                <c:pt idx="31972">
                  <c:v>10.599491459999999</c:v>
                </c:pt>
                <c:pt idx="31973">
                  <c:v>9.59272378</c:v>
                </c:pt>
                <c:pt idx="31974">
                  <c:v>9.5460564550000004</c:v>
                </c:pt>
                <c:pt idx="31975">
                  <c:v>11.54060978</c:v>
                </c:pt>
                <c:pt idx="31976">
                  <c:v>12.104579660000001</c:v>
                </c:pt>
                <c:pt idx="31977">
                  <c:v>12.98212504</c:v>
                </c:pt>
                <c:pt idx="31978">
                  <c:v>13.991527039999999</c:v>
                </c:pt>
                <c:pt idx="31979">
                  <c:v>13.70333421</c:v>
                </c:pt>
                <c:pt idx="31980">
                  <c:v>12.416545259999999</c:v>
                </c:pt>
                <c:pt idx="31981">
                  <c:v>12.13270406</c:v>
                </c:pt>
                <c:pt idx="31982">
                  <c:v>10.75004801</c:v>
                </c:pt>
                <c:pt idx="31983">
                  <c:v>10.163300489999999</c:v>
                </c:pt>
                <c:pt idx="31984">
                  <c:v>10.05229323</c:v>
                </c:pt>
                <c:pt idx="31985">
                  <c:v>9.4098744760000006</c:v>
                </c:pt>
                <c:pt idx="31986">
                  <c:v>8.7267126130000001</c:v>
                </c:pt>
                <c:pt idx="31987">
                  <c:v>7.9595960139999997</c:v>
                </c:pt>
                <c:pt idx="31988">
                  <c:v>7.2944663260000002</c:v>
                </c:pt>
                <c:pt idx="31989">
                  <c:v>6.7786381139999996</c:v>
                </c:pt>
                <c:pt idx="31990">
                  <c:v>6.3194553219999996</c:v>
                </c:pt>
                <c:pt idx="31991">
                  <c:v>6.2201926329999999</c:v>
                </c:pt>
                <c:pt idx="31992">
                  <c:v>6.1223956949999998</c:v>
                </c:pt>
                <c:pt idx="31993">
                  <c:v>6.0696244439999996</c:v>
                </c:pt>
                <c:pt idx="31994">
                  <c:v>6.2213638610000004</c:v>
                </c:pt>
                <c:pt idx="31995">
                  <c:v>6.3416640219999998</c:v>
                </c:pt>
                <c:pt idx="31996">
                  <c:v>6.4821792809999996</c:v>
                </c:pt>
                <c:pt idx="31997">
                  <c:v>6.6671441910000002</c:v>
                </c:pt>
                <c:pt idx="31998">
                  <c:v>6.6820643860000004</c:v>
                </c:pt>
                <c:pt idx="31999">
                  <c:v>6.6825083159999998</c:v>
                </c:pt>
                <c:pt idx="32000">
                  <c:v>6.7444680520000002</c:v>
                </c:pt>
                <c:pt idx="32001">
                  <c:v>6.8110351219999998</c:v>
                </c:pt>
                <c:pt idx="32002">
                  <c:v>6.9454358450000004</c:v>
                </c:pt>
                <c:pt idx="32003">
                  <c:v>6.979734981</c:v>
                </c:pt>
                <c:pt idx="32004">
                  <c:v>7.1592546400000003</c:v>
                </c:pt>
                <c:pt idx="32005">
                  <c:v>6.8859546600000003</c:v>
                </c:pt>
                <c:pt idx="32006">
                  <c:v>6.8257120069999999</c:v>
                </c:pt>
                <c:pt idx="32007">
                  <c:v>7.0767395070000001</c:v>
                </c:pt>
                <c:pt idx="32008">
                  <c:v>7.2355687409999998</c:v>
                </c:pt>
                <c:pt idx="32009">
                  <c:v>7.037032441</c:v>
                </c:pt>
                <c:pt idx="32010">
                  <c:v>6.7148962579999996</c:v>
                </c:pt>
                <c:pt idx="32011">
                  <c:v>6.3790935720000004</c:v>
                </c:pt>
                <c:pt idx="32012">
                  <c:v>6.3410031099999999</c:v>
                </c:pt>
                <c:pt idx="32013">
                  <c:v>6.1629935720000004</c:v>
                </c:pt>
                <c:pt idx="32014">
                  <c:v>6.4569425110000003</c:v>
                </c:pt>
                <c:pt idx="32015">
                  <c:v>6.8231047939999998</c:v>
                </c:pt>
                <c:pt idx="32016">
                  <c:v>6.8615495449999999</c:v>
                </c:pt>
                <c:pt idx="32017">
                  <c:v>6.9224539280000004</c:v>
                </c:pt>
                <c:pt idx="32018">
                  <c:v>6.9339005480000004</c:v>
                </c:pt>
                <c:pt idx="32019">
                  <c:v>7.0042126390000004</c:v>
                </c:pt>
                <c:pt idx="32020">
                  <c:v>6.9490362860000001</c:v>
                </c:pt>
                <c:pt idx="32021">
                  <c:v>7.1283917450000001</c:v>
                </c:pt>
                <c:pt idx="32022">
                  <c:v>7.5164598610000004</c:v>
                </c:pt>
                <c:pt idx="32023">
                  <c:v>8.8747821469999995</c:v>
                </c:pt>
                <c:pt idx="32024">
                  <c:v>9.5333261260000004</c:v>
                </c:pt>
                <c:pt idx="32025">
                  <c:v>10.214951900000001</c:v>
                </c:pt>
                <c:pt idx="32026">
                  <c:v>11.281198829999999</c:v>
                </c:pt>
                <c:pt idx="32027">
                  <c:v>10.73512109</c:v>
                </c:pt>
                <c:pt idx="32028">
                  <c:v>9.5125106089999996</c:v>
                </c:pt>
                <c:pt idx="32029">
                  <c:v>9.6623816910000002</c:v>
                </c:pt>
                <c:pt idx="32030">
                  <c:v>9.0270452300000006</c:v>
                </c:pt>
                <c:pt idx="32031">
                  <c:v>8.7648775019999992</c:v>
                </c:pt>
                <c:pt idx="32032">
                  <c:v>8.8241584920000005</c:v>
                </c:pt>
                <c:pt idx="32033">
                  <c:v>8.3072043999999998</c:v>
                </c:pt>
                <c:pt idx="32034">
                  <c:v>8.2042309840000005</c:v>
                </c:pt>
                <c:pt idx="32035">
                  <c:v>7.5793804280000003</c:v>
                </c:pt>
                <c:pt idx="32036">
                  <c:v>7.1728215689999999</c:v>
                </c:pt>
                <c:pt idx="32037">
                  <c:v>6.693090475</c:v>
                </c:pt>
                <c:pt idx="32038">
                  <c:v>6.3423453519999997</c:v>
                </c:pt>
                <c:pt idx="32039">
                  <c:v>6.1117981229999998</c:v>
                </c:pt>
                <c:pt idx="32040">
                  <c:v>6.0937400449999997</c:v>
                </c:pt>
                <c:pt idx="32041">
                  <c:v>6.0771116039999997</c:v>
                </c:pt>
                <c:pt idx="32042">
                  <c:v>5.9260898040000001</c:v>
                </c:pt>
                <c:pt idx="32043">
                  <c:v>5.6956603499999998</c:v>
                </c:pt>
                <c:pt idx="32044">
                  <c:v>5.4979986109999999</c:v>
                </c:pt>
                <c:pt idx="32045">
                  <c:v>5.3693683800000001</c:v>
                </c:pt>
                <c:pt idx="32046">
                  <c:v>5.3650138539999999</c:v>
                </c:pt>
                <c:pt idx="32047">
                  <c:v>5.3165715950000001</c:v>
                </c:pt>
                <c:pt idx="32048">
                  <c:v>5.2982043570000004</c:v>
                </c:pt>
                <c:pt idx="32049">
                  <c:v>5.3281627780000003</c:v>
                </c:pt>
                <c:pt idx="32050">
                  <c:v>5.3568600359999996</c:v>
                </c:pt>
                <c:pt idx="32051">
                  <c:v>5.1987160460000004</c:v>
                </c:pt>
                <c:pt idx="32052">
                  <c:v>5.0008135280000001</c:v>
                </c:pt>
                <c:pt idx="32053">
                  <c:v>4.7705259580000003</c:v>
                </c:pt>
                <c:pt idx="32054">
                  <c:v>4.5614796020000004</c:v>
                </c:pt>
                <c:pt idx="32055">
                  <c:v>4.7496625019999996</c:v>
                </c:pt>
                <c:pt idx="32056">
                  <c:v>5.2808528709999996</c:v>
                </c:pt>
                <c:pt idx="32057">
                  <c:v>5.196387638</c:v>
                </c:pt>
                <c:pt idx="32058">
                  <c:v>4.3339882579999998</c:v>
                </c:pt>
                <c:pt idx="32059">
                  <c:v>4.1079515799999999</c:v>
                </c:pt>
                <c:pt idx="32060">
                  <c:v>4.3349578810000002</c:v>
                </c:pt>
                <c:pt idx="32061">
                  <c:v>5.033491937</c:v>
                </c:pt>
                <c:pt idx="32062">
                  <c:v>4.7531601029999999</c:v>
                </c:pt>
                <c:pt idx="32063">
                  <c:v>4.5210722050000003</c:v>
                </c:pt>
                <c:pt idx="32064">
                  <c:v>4.5717944739999998</c:v>
                </c:pt>
                <c:pt idx="32065">
                  <c:v>4.623570151</c:v>
                </c:pt>
                <c:pt idx="32066">
                  <c:v>4.8332887940000004</c:v>
                </c:pt>
                <c:pt idx="32067">
                  <c:v>4.7171789420000003</c:v>
                </c:pt>
                <c:pt idx="32068">
                  <c:v>4.9693933799999996</c:v>
                </c:pt>
                <c:pt idx="32069">
                  <c:v>5.0150959940000002</c:v>
                </c:pt>
                <c:pt idx="32070">
                  <c:v>5.6342622579999997</c:v>
                </c:pt>
                <c:pt idx="32071">
                  <c:v>7.0323305999999999</c:v>
                </c:pt>
                <c:pt idx="32072">
                  <c:v>8.3535488359999999</c:v>
                </c:pt>
                <c:pt idx="32073">
                  <c:v>9.0413276610000004</c:v>
                </c:pt>
                <c:pt idx="32074">
                  <c:v>8.3798583709999992</c:v>
                </c:pt>
                <c:pt idx="32075">
                  <c:v>8.4613928000000005</c:v>
                </c:pt>
                <c:pt idx="32076">
                  <c:v>8.5269413739999997</c:v>
                </c:pt>
                <c:pt idx="32077">
                  <c:v>7.2819392369999996</c:v>
                </c:pt>
                <c:pt idx="32078">
                  <c:v>8.3850093579999996</c:v>
                </c:pt>
                <c:pt idx="32079">
                  <c:v>7.6552833930000004</c:v>
                </c:pt>
                <c:pt idx="32080">
                  <c:v>8.0392629749999998</c:v>
                </c:pt>
                <c:pt idx="32081">
                  <c:v>8.1514826340000006</c:v>
                </c:pt>
                <c:pt idx="32082">
                  <c:v>7.5972632640000004</c:v>
                </c:pt>
                <c:pt idx="32083">
                  <c:v>7.1371594790000001</c:v>
                </c:pt>
                <c:pt idx="32084">
                  <c:v>6.1073609979999999</c:v>
                </c:pt>
                <c:pt idx="32085">
                  <c:v>5.2640798139999996</c:v>
                </c:pt>
                <c:pt idx="32086">
                  <c:v>4.7524597159999997</c:v>
                </c:pt>
                <c:pt idx="32087">
                  <c:v>4.5611455730000001</c:v>
                </c:pt>
                <c:pt idx="32088">
                  <c:v>4.5403112060000002</c:v>
                </c:pt>
                <c:pt idx="32089">
                  <c:v>4.5611251770000001</c:v>
                </c:pt>
                <c:pt idx="32090">
                  <c:v>4.5613868440000003</c:v>
                </c:pt>
                <c:pt idx="32091">
                  <c:v>4.6408937449999996</c:v>
                </c:pt>
                <c:pt idx="32092">
                  <c:v>4.7202908880000001</c:v>
                </c:pt>
                <c:pt idx="32093">
                  <c:v>4.8338045469999997</c:v>
                </c:pt>
                <c:pt idx="32094">
                  <c:v>4.8712262040000001</c:v>
                </c:pt>
                <c:pt idx="32095">
                  <c:v>4.7673425470000002</c:v>
                </c:pt>
                <c:pt idx="32096">
                  <c:v>4.844567209</c:v>
                </c:pt>
                <c:pt idx="32097">
                  <c:v>4.9672150569999998</c:v>
                </c:pt>
                <c:pt idx="32098">
                  <c:v>5.0861130159999997</c:v>
                </c:pt>
                <c:pt idx="32099">
                  <c:v>5.1095771399999999</c:v>
                </c:pt>
                <c:pt idx="32100">
                  <c:v>5.1099441160000003</c:v>
                </c:pt>
                <c:pt idx="32101">
                  <c:v>5.1338906609999997</c:v>
                </c:pt>
                <c:pt idx="32102">
                  <c:v>5.1992167499999997</c:v>
                </c:pt>
                <c:pt idx="32103">
                  <c:v>5.3693358140000003</c:v>
                </c:pt>
                <c:pt idx="32104">
                  <c:v>5.6546885820000004</c:v>
                </c:pt>
                <c:pt idx="32105">
                  <c:v>6.4160018279999997</c:v>
                </c:pt>
                <c:pt idx="32106">
                  <c:v>6.7667936790000001</c:v>
                </c:pt>
                <c:pt idx="32107">
                  <c:v>6.733032101</c:v>
                </c:pt>
                <c:pt idx="32108">
                  <c:v>6.687866606</c:v>
                </c:pt>
                <c:pt idx="32109">
                  <c:v>6.7508860610000001</c:v>
                </c:pt>
                <c:pt idx="32110">
                  <c:v>7.9217399779999997</c:v>
                </c:pt>
                <c:pt idx="32111">
                  <c:v>10.0185256</c:v>
                </c:pt>
                <c:pt idx="32112">
                  <c:v>10.00569645</c:v>
                </c:pt>
                <c:pt idx="32113">
                  <c:v>10.6126611</c:v>
                </c:pt>
                <c:pt idx="32114">
                  <c:v>11.31226229</c:v>
                </c:pt>
                <c:pt idx="32115">
                  <c:v>12.17153729</c:v>
                </c:pt>
                <c:pt idx="32116">
                  <c:v>12.74408187</c:v>
                </c:pt>
                <c:pt idx="32117">
                  <c:v>12.74433058</c:v>
                </c:pt>
                <c:pt idx="32118">
                  <c:v>12.865156900000001</c:v>
                </c:pt>
                <c:pt idx="32119">
                  <c:v>13.238058860000001</c:v>
                </c:pt>
                <c:pt idx="32120">
                  <c:v>14.403654489999999</c:v>
                </c:pt>
                <c:pt idx="32121">
                  <c:v>14.26973233</c:v>
                </c:pt>
                <c:pt idx="32122">
                  <c:v>14.02866349</c:v>
                </c:pt>
                <c:pt idx="32123">
                  <c:v>14.08827522</c:v>
                </c:pt>
                <c:pt idx="32124">
                  <c:v>14.06850002</c:v>
                </c:pt>
                <c:pt idx="32125">
                  <c:v>14.696500090000001</c:v>
                </c:pt>
                <c:pt idx="32126">
                  <c:v>14.61525376</c:v>
                </c:pt>
                <c:pt idx="32127">
                  <c:v>14.03705903</c:v>
                </c:pt>
                <c:pt idx="32128">
                  <c:v>13.36664723</c:v>
                </c:pt>
                <c:pt idx="32129">
                  <c:v>11.529139750000001</c:v>
                </c:pt>
                <c:pt idx="32130">
                  <c:v>10.159684260000001</c:v>
                </c:pt>
                <c:pt idx="32131">
                  <c:v>8.8432497600000008</c:v>
                </c:pt>
                <c:pt idx="32132">
                  <c:v>7.19413138</c:v>
                </c:pt>
                <c:pt idx="32133">
                  <c:v>6.4283059759999999</c:v>
                </c:pt>
                <c:pt idx="32134">
                  <c:v>6.5338033080000004</c:v>
                </c:pt>
                <c:pt idx="32135">
                  <c:v>6.2221049879999999</c:v>
                </c:pt>
                <c:pt idx="32136">
                  <c:v>5.9519511710000002</c:v>
                </c:pt>
                <c:pt idx="32137">
                  <c:v>5.8205734040000001</c:v>
                </c:pt>
                <c:pt idx="32138">
                  <c:v>5.752999752</c:v>
                </c:pt>
                <c:pt idx="32139">
                  <c:v>5.7872354100000001</c:v>
                </c:pt>
                <c:pt idx="32140">
                  <c:v>5.854053951</c:v>
                </c:pt>
                <c:pt idx="32141">
                  <c:v>5.8227861040000004</c:v>
                </c:pt>
                <c:pt idx="32142">
                  <c:v>5.9269233139999997</c:v>
                </c:pt>
                <c:pt idx="32143">
                  <c:v>5.9274907179999996</c:v>
                </c:pt>
                <c:pt idx="32144">
                  <c:v>5.9484812570000001</c:v>
                </c:pt>
                <c:pt idx="32145">
                  <c:v>5.8587751959999999</c:v>
                </c:pt>
                <c:pt idx="32146">
                  <c:v>5.7910480680000003</c:v>
                </c:pt>
                <c:pt idx="32147">
                  <c:v>5.685461214</c:v>
                </c:pt>
                <c:pt idx="32148">
                  <c:v>5.7520357039999999</c:v>
                </c:pt>
                <c:pt idx="32149">
                  <c:v>6.0243107519999999</c:v>
                </c:pt>
                <c:pt idx="32150">
                  <c:v>5.6758897429999999</c:v>
                </c:pt>
                <c:pt idx="32151">
                  <c:v>5.7324363170000003</c:v>
                </c:pt>
                <c:pt idx="32152">
                  <c:v>7.0664311729999998</c:v>
                </c:pt>
                <c:pt idx="32153">
                  <c:v>7.0891292869999996</c:v>
                </c:pt>
                <c:pt idx="32154">
                  <c:v>6.9302235679999997</c:v>
                </c:pt>
                <c:pt idx="32155">
                  <c:v>7.2098064539999998</c:v>
                </c:pt>
                <c:pt idx="32156">
                  <c:v>7.8331625779999996</c:v>
                </c:pt>
                <c:pt idx="32157">
                  <c:v>8.8886439989999992</c:v>
                </c:pt>
                <c:pt idx="32158">
                  <c:v>9.4374829160000004</c:v>
                </c:pt>
                <c:pt idx="32159">
                  <c:v>9.6755594160000005</c:v>
                </c:pt>
                <c:pt idx="32160">
                  <c:v>9.6515158799999998</c:v>
                </c:pt>
                <c:pt idx="32161">
                  <c:v>9.4152324239999992</c:v>
                </c:pt>
                <c:pt idx="32162">
                  <c:v>9.2619547529999995</c:v>
                </c:pt>
                <c:pt idx="32163">
                  <c:v>8.9704331459999995</c:v>
                </c:pt>
                <c:pt idx="32164">
                  <c:v>8.3946852770000007</c:v>
                </c:pt>
                <c:pt idx="32165">
                  <c:v>8.5836522940000002</c:v>
                </c:pt>
                <c:pt idx="32166">
                  <c:v>8.7176514629999993</c:v>
                </c:pt>
                <c:pt idx="32167">
                  <c:v>8.2244478559999994</c:v>
                </c:pt>
                <c:pt idx="32168">
                  <c:v>8.5783564969999997</c:v>
                </c:pt>
                <c:pt idx="32169">
                  <c:v>8.2831245990000006</c:v>
                </c:pt>
                <c:pt idx="32170">
                  <c:v>8.6387417150000001</c:v>
                </c:pt>
                <c:pt idx="32171">
                  <c:v>9.5678879119999998</c:v>
                </c:pt>
                <c:pt idx="32172">
                  <c:v>9.5818947909999999</c:v>
                </c:pt>
                <c:pt idx="32173">
                  <c:v>9.7475532739999995</c:v>
                </c:pt>
                <c:pt idx="32174">
                  <c:v>9.5734897920000002</c:v>
                </c:pt>
                <c:pt idx="32175">
                  <c:v>9.7067822770000003</c:v>
                </c:pt>
                <c:pt idx="32176">
                  <c:v>10.429559980000001</c:v>
                </c:pt>
                <c:pt idx="32177">
                  <c:v>10.70558123</c:v>
                </c:pt>
                <c:pt idx="32178">
                  <c:v>10.276555350000001</c:v>
                </c:pt>
                <c:pt idx="32179">
                  <c:v>8.839269818</c:v>
                </c:pt>
                <c:pt idx="32180">
                  <c:v>8.1042318069999997</c:v>
                </c:pt>
                <c:pt idx="32181">
                  <c:v>7.7283908190000004</c:v>
                </c:pt>
                <c:pt idx="32182">
                  <c:v>7.0924563010000004</c:v>
                </c:pt>
                <c:pt idx="32183">
                  <c:v>6.7709365039999998</c:v>
                </c:pt>
                <c:pt idx="32184">
                  <c:v>6.6923209190000001</c:v>
                </c:pt>
                <c:pt idx="32185">
                  <c:v>6.3448832230000001</c:v>
                </c:pt>
                <c:pt idx="32186">
                  <c:v>6.0224449629999999</c:v>
                </c:pt>
                <c:pt idx="32187">
                  <c:v>5.7416713469999996</c:v>
                </c:pt>
                <c:pt idx="32188">
                  <c:v>5.5730391700000004</c:v>
                </c:pt>
                <c:pt idx="32189">
                  <c:v>5.1924663549999996</c:v>
                </c:pt>
                <c:pt idx="32190">
                  <c:v>4.7506354440000003</c:v>
                </c:pt>
                <c:pt idx="32191">
                  <c:v>4.7511777329999996</c:v>
                </c:pt>
                <c:pt idx="32192">
                  <c:v>4.7891175319999997</c:v>
                </c:pt>
                <c:pt idx="32193">
                  <c:v>4.7222079949999998</c:v>
                </c:pt>
                <c:pt idx="32194">
                  <c:v>4.752626222</c:v>
                </c:pt>
                <c:pt idx="32195">
                  <c:v>4.7223799580000003</c:v>
                </c:pt>
                <c:pt idx="32196">
                  <c:v>5.7379741600000003</c:v>
                </c:pt>
                <c:pt idx="32197">
                  <c:v>6.2735949739999999</c:v>
                </c:pt>
                <c:pt idx="32198">
                  <c:v>6.2962989279999997</c:v>
                </c:pt>
                <c:pt idx="32199">
                  <c:v>6.1212935679999996</c:v>
                </c:pt>
                <c:pt idx="32200">
                  <c:v>6.0243768470000001</c:v>
                </c:pt>
                <c:pt idx="32201">
                  <c:v>5.5348430359999998</c:v>
                </c:pt>
                <c:pt idx="32202">
                  <c:v>5.7567841179999997</c:v>
                </c:pt>
                <c:pt idx="32203">
                  <c:v>5.973094669</c:v>
                </c:pt>
                <c:pt idx="32204">
                  <c:v>5.8490216860000004</c:v>
                </c:pt>
                <c:pt idx="32205">
                  <c:v>6.0888356119999996</c:v>
                </c:pt>
                <c:pt idx="32206">
                  <c:v>6.4188026239999996</c:v>
                </c:pt>
                <c:pt idx="32207">
                  <c:v>7.3041095409999999</c:v>
                </c:pt>
                <c:pt idx="32208">
                  <c:v>7.0508729539999999</c:v>
                </c:pt>
                <c:pt idx="32209">
                  <c:v>7.2991363050000002</c:v>
                </c:pt>
                <c:pt idx="32210">
                  <c:v>9.6606106319999991</c:v>
                </c:pt>
                <c:pt idx="32211">
                  <c:v>11.990357530000001</c:v>
                </c:pt>
                <c:pt idx="32212">
                  <c:v>13.82603252</c:v>
                </c:pt>
                <c:pt idx="32213">
                  <c:v>14.03110944</c:v>
                </c:pt>
                <c:pt idx="32214">
                  <c:v>13.25607855</c:v>
                </c:pt>
                <c:pt idx="32215">
                  <c:v>11.882137869999999</c:v>
                </c:pt>
                <c:pt idx="32216">
                  <c:v>11.368597980000001</c:v>
                </c:pt>
                <c:pt idx="32217">
                  <c:v>11.828231369999999</c:v>
                </c:pt>
                <c:pt idx="32218">
                  <c:v>12.74615167</c:v>
                </c:pt>
                <c:pt idx="32219">
                  <c:v>11.063696439999999</c:v>
                </c:pt>
                <c:pt idx="32220">
                  <c:v>10.740490360000001</c:v>
                </c:pt>
                <c:pt idx="32221">
                  <c:v>12.253833459999999</c:v>
                </c:pt>
                <c:pt idx="32222">
                  <c:v>11.863168529999999</c:v>
                </c:pt>
                <c:pt idx="32223">
                  <c:v>11.158281880000001</c:v>
                </c:pt>
                <c:pt idx="32224">
                  <c:v>13.33748033</c:v>
                </c:pt>
                <c:pt idx="32225">
                  <c:v>15.10517183</c:v>
                </c:pt>
                <c:pt idx="32226">
                  <c:v>15.182134</c:v>
                </c:pt>
                <c:pt idx="32227">
                  <c:v>14.7984753</c:v>
                </c:pt>
                <c:pt idx="32228">
                  <c:v>14.59579632</c:v>
                </c:pt>
                <c:pt idx="32229">
                  <c:v>16.116129569999998</c:v>
                </c:pt>
                <c:pt idx="32230">
                  <c:v>16.810554419999999</c:v>
                </c:pt>
                <c:pt idx="32231">
                  <c:v>17.412887919999999</c:v>
                </c:pt>
                <c:pt idx="32232">
                  <c:v>17.383686269999998</c:v>
                </c:pt>
                <c:pt idx="32233">
                  <c:v>16.530693549999999</c:v>
                </c:pt>
                <c:pt idx="32234">
                  <c:v>14.42224019</c:v>
                </c:pt>
                <c:pt idx="32235">
                  <c:v>12.772650970000001</c:v>
                </c:pt>
                <c:pt idx="32236">
                  <c:v>10.382300880000001</c:v>
                </c:pt>
                <c:pt idx="32237">
                  <c:v>9.9041837420000007</c:v>
                </c:pt>
                <c:pt idx="32238">
                  <c:v>11.75489093</c:v>
                </c:pt>
                <c:pt idx="32239">
                  <c:v>15.09709621</c:v>
                </c:pt>
                <c:pt idx="32240">
                  <c:v>15.718539720000001</c:v>
                </c:pt>
                <c:pt idx="32241">
                  <c:v>15.751333470000001</c:v>
                </c:pt>
                <c:pt idx="32242">
                  <c:v>15.244455889999999</c:v>
                </c:pt>
                <c:pt idx="32243">
                  <c:v>14.748260419999999</c:v>
                </c:pt>
                <c:pt idx="32244">
                  <c:v>12.48176653</c:v>
                </c:pt>
                <c:pt idx="32245">
                  <c:v>10.007590260000001</c:v>
                </c:pt>
                <c:pt idx="32246">
                  <c:v>8.6886498169999999</c:v>
                </c:pt>
                <c:pt idx="32247">
                  <c:v>8.2165228490000004</c:v>
                </c:pt>
                <c:pt idx="32248">
                  <c:v>8.1757267759999994</c:v>
                </c:pt>
                <c:pt idx="32249">
                  <c:v>7.389977332</c:v>
                </c:pt>
                <c:pt idx="32250">
                  <c:v>4.8919448909999996</c:v>
                </c:pt>
                <c:pt idx="32251">
                  <c:v>4.4226073110000002</c:v>
                </c:pt>
                <c:pt idx="32252">
                  <c:v>5.2737714899999997</c:v>
                </c:pt>
                <c:pt idx="32253">
                  <c:v>5.675526144</c:v>
                </c:pt>
                <c:pt idx="32254">
                  <c:v>5.9892965460000003</c:v>
                </c:pt>
                <c:pt idx="32255">
                  <c:v>6.13685247</c:v>
                </c:pt>
                <c:pt idx="32256">
                  <c:v>6.205922954</c:v>
                </c:pt>
                <c:pt idx="32257">
                  <c:v>6.5842115989999996</c:v>
                </c:pt>
                <c:pt idx="32258">
                  <c:v>6.8955292830000001</c:v>
                </c:pt>
                <c:pt idx="32259">
                  <c:v>6.9404406459999999</c:v>
                </c:pt>
                <c:pt idx="32260">
                  <c:v>7.0214264340000003</c:v>
                </c:pt>
                <c:pt idx="32261">
                  <c:v>7.1000236780000003</c:v>
                </c:pt>
                <c:pt idx="32262">
                  <c:v>7.2611291639999997</c:v>
                </c:pt>
                <c:pt idx="32263">
                  <c:v>7.6805223260000002</c:v>
                </c:pt>
                <c:pt idx="32264">
                  <c:v>7.2642545969999999</c:v>
                </c:pt>
                <c:pt idx="32265">
                  <c:v>7.3798535879999996</c:v>
                </c:pt>
                <c:pt idx="32266">
                  <c:v>7.1469410800000004</c:v>
                </c:pt>
                <c:pt idx="32267">
                  <c:v>7.5648018810000002</c:v>
                </c:pt>
                <c:pt idx="32268">
                  <c:v>7.7013904499999999</c:v>
                </c:pt>
                <c:pt idx="32269">
                  <c:v>7.5464007559999997</c:v>
                </c:pt>
                <c:pt idx="32270">
                  <c:v>7.3196990340000001</c:v>
                </c:pt>
                <c:pt idx="32271">
                  <c:v>7.1595191749999998</c:v>
                </c:pt>
                <c:pt idx="32272">
                  <c:v>7.0998717820000001</c:v>
                </c:pt>
                <c:pt idx="32273">
                  <c:v>7.2323729129999998</c:v>
                </c:pt>
                <c:pt idx="32274">
                  <c:v>7.4855729420000001</c:v>
                </c:pt>
                <c:pt idx="32275">
                  <c:v>7.6180055649999998</c:v>
                </c:pt>
                <c:pt idx="32276">
                  <c:v>7.5891323230000003</c:v>
                </c:pt>
                <c:pt idx="32277">
                  <c:v>7.2071489059999996</c:v>
                </c:pt>
                <c:pt idx="32278">
                  <c:v>6.807785837</c:v>
                </c:pt>
                <c:pt idx="32279">
                  <c:v>6.6997019179999997</c:v>
                </c:pt>
                <c:pt idx="32280">
                  <c:v>6.6461751729999996</c:v>
                </c:pt>
                <c:pt idx="32281">
                  <c:v>6.6471019199999999</c:v>
                </c:pt>
                <c:pt idx="32282">
                  <c:v>6.7285241820000001</c:v>
                </c:pt>
                <c:pt idx="32283">
                  <c:v>6.6741877599999997</c:v>
                </c:pt>
                <c:pt idx="32284">
                  <c:v>6.6689587609999998</c:v>
                </c:pt>
                <c:pt idx="32285">
                  <c:v>6.6752465269999997</c:v>
                </c:pt>
                <c:pt idx="32286">
                  <c:v>6.6458010869999997</c:v>
                </c:pt>
                <c:pt idx="32287">
                  <c:v>6.5587169369999998</c:v>
                </c:pt>
                <c:pt idx="32288">
                  <c:v>6.553140623</c:v>
                </c:pt>
                <c:pt idx="32289">
                  <c:v>6.8723131190000002</c:v>
                </c:pt>
                <c:pt idx="32290">
                  <c:v>6.5734402809999999</c:v>
                </c:pt>
                <c:pt idx="32291">
                  <c:v>6.8415399450000001</c:v>
                </c:pt>
                <c:pt idx="32292">
                  <c:v>6.8376205900000002</c:v>
                </c:pt>
                <c:pt idx="32293">
                  <c:v>6.420806582</c:v>
                </c:pt>
                <c:pt idx="32294">
                  <c:v>5.7966996179999999</c:v>
                </c:pt>
                <c:pt idx="32295">
                  <c:v>5.531222101</c:v>
                </c:pt>
                <c:pt idx="32296">
                  <c:v>5.9183629609999997</c:v>
                </c:pt>
                <c:pt idx="32297">
                  <c:v>6.3634543859999999</c:v>
                </c:pt>
                <c:pt idx="32298">
                  <c:v>5.8438187419999998</c:v>
                </c:pt>
                <c:pt idx="32299">
                  <c:v>5.7519856569999996</c:v>
                </c:pt>
                <c:pt idx="32300">
                  <c:v>5.9199161240000002</c:v>
                </c:pt>
                <c:pt idx="32301">
                  <c:v>5.5944648130000001</c:v>
                </c:pt>
                <c:pt idx="32302">
                  <c:v>5.6023908809999998</c:v>
                </c:pt>
                <c:pt idx="32303">
                  <c:v>5.157006859</c:v>
                </c:pt>
                <c:pt idx="32304">
                  <c:v>5.1808772879999996</c:v>
                </c:pt>
                <c:pt idx="32305">
                  <c:v>5.1397953330000004</c:v>
                </c:pt>
                <c:pt idx="32306">
                  <c:v>5.3530615150000003</c:v>
                </c:pt>
                <c:pt idx="32307">
                  <c:v>5.7730536920000004</c:v>
                </c:pt>
                <c:pt idx="32308">
                  <c:v>5.984766134</c:v>
                </c:pt>
                <c:pt idx="32309">
                  <c:v>6.7662262889999996</c:v>
                </c:pt>
                <c:pt idx="32310">
                  <c:v>7.1520618479999998</c:v>
                </c:pt>
                <c:pt idx="32311">
                  <c:v>8.0503145079999996</c:v>
                </c:pt>
                <c:pt idx="32312">
                  <c:v>12.1084402</c:v>
                </c:pt>
                <c:pt idx="32313">
                  <c:v>14.76378536</c:v>
                </c:pt>
                <c:pt idx="32314">
                  <c:v>14.60726895</c:v>
                </c:pt>
                <c:pt idx="32315">
                  <c:v>14.29841753</c:v>
                </c:pt>
                <c:pt idx="32316">
                  <c:v>14.16047753</c:v>
                </c:pt>
                <c:pt idx="32317">
                  <c:v>14.00554019</c:v>
                </c:pt>
                <c:pt idx="32318">
                  <c:v>14.06311607</c:v>
                </c:pt>
                <c:pt idx="32319">
                  <c:v>13.13507341</c:v>
                </c:pt>
                <c:pt idx="32320">
                  <c:v>12.841472509999999</c:v>
                </c:pt>
                <c:pt idx="32321">
                  <c:v>12.743928390000001</c:v>
                </c:pt>
                <c:pt idx="32322">
                  <c:v>12.889189200000001</c:v>
                </c:pt>
                <c:pt idx="32323">
                  <c:v>12.948438640000001</c:v>
                </c:pt>
                <c:pt idx="32324">
                  <c:v>12.01099537</c:v>
                </c:pt>
                <c:pt idx="32325">
                  <c:v>10.89678913</c:v>
                </c:pt>
                <c:pt idx="32326">
                  <c:v>10.742018359999999</c:v>
                </c:pt>
                <c:pt idx="32327">
                  <c:v>10.405979220000001</c:v>
                </c:pt>
                <c:pt idx="32328">
                  <c:v>9.8046078550000004</c:v>
                </c:pt>
                <c:pt idx="32329">
                  <c:v>9.3253459230000004</c:v>
                </c:pt>
                <c:pt idx="32330">
                  <c:v>9.0658061659999998</c:v>
                </c:pt>
                <c:pt idx="32331">
                  <c:v>9.0170720150000001</c:v>
                </c:pt>
                <c:pt idx="32332">
                  <c:v>9.2429251259999994</c:v>
                </c:pt>
                <c:pt idx="32333">
                  <c:v>9.601200381</c:v>
                </c:pt>
                <c:pt idx="32334">
                  <c:v>9.874300946</c:v>
                </c:pt>
                <c:pt idx="32335">
                  <c:v>10.139276779999999</c:v>
                </c:pt>
                <c:pt idx="32336">
                  <c:v>10.26569104</c:v>
                </c:pt>
                <c:pt idx="32337">
                  <c:v>10.16861151</c:v>
                </c:pt>
                <c:pt idx="32338">
                  <c:v>9.8955184470000006</c:v>
                </c:pt>
                <c:pt idx="32339">
                  <c:v>9.5856921780000004</c:v>
                </c:pt>
                <c:pt idx="32340">
                  <c:v>9.3465214079999992</c:v>
                </c:pt>
                <c:pt idx="32341">
                  <c:v>9.1061400819999996</c:v>
                </c:pt>
                <c:pt idx="32342">
                  <c:v>9.0552334390000002</c:v>
                </c:pt>
                <c:pt idx="32343">
                  <c:v>9.3286047920000001</c:v>
                </c:pt>
                <c:pt idx="32344">
                  <c:v>9.8805900589999993</c:v>
                </c:pt>
                <c:pt idx="32345">
                  <c:v>10.12289118</c:v>
                </c:pt>
                <c:pt idx="32346">
                  <c:v>10.259483980000001</c:v>
                </c:pt>
                <c:pt idx="32347">
                  <c:v>10.96940627</c:v>
                </c:pt>
                <c:pt idx="32348">
                  <c:v>11.55083372</c:v>
                </c:pt>
                <c:pt idx="32349">
                  <c:v>11.918618739999999</c:v>
                </c:pt>
                <c:pt idx="32350">
                  <c:v>12.137299759999999</c:v>
                </c:pt>
                <c:pt idx="32351">
                  <c:v>12.086301580000001</c:v>
                </c:pt>
                <c:pt idx="32352">
                  <c:v>12.73529948</c:v>
                </c:pt>
                <c:pt idx="32353">
                  <c:v>13.282676439999999</c:v>
                </c:pt>
                <c:pt idx="32354">
                  <c:v>13.184111700000001</c:v>
                </c:pt>
                <c:pt idx="32355">
                  <c:v>13.39138805</c:v>
                </c:pt>
                <c:pt idx="32356">
                  <c:v>14.093529800000001</c:v>
                </c:pt>
                <c:pt idx="32357">
                  <c:v>14.522192560000001</c:v>
                </c:pt>
                <c:pt idx="32358">
                  <c:v>15.03340538</c:v>
                </c:pt>
                <c:pt idx="32359">
                  <c:v>16.058546490000001</c:v>
                </c:pt>
                <c:pt idx="32360">
                  <c:v>17.5808295</c:v>
                </c:pt>
                <c:pt idx="32361">
                  <c:v>17.36825026</c:v>
                </c:pt>
                <c:pt idx="32362">
                  <c:v>17.359886240000002</c:v>
                </c:pt>
                <c:pt idx="32363">
                  <c:v>18.25587363</c:v>
                </c:pt>
                <c:pt idx="32364">
                  <c:v>18.839144619999999</c:v>
                </c:pt>
                <c:pt idx="32365">
                  <c:v>18.2721658</c:v>
                </c:pt>
                <c:pt idx="32366">
                  <c:v>17.163493630000001</c:v>
                </c:pt>
                <c:pt idx="32367">
                  <c:v>14.30093033</c:v>
                </c:pt>
                <c:pt idx="32368">
                  <c:v>12.715097910000001</c:v>
                </c:pt>
                <c:pt idx="32369">
                  <c:v>12.3983265</c:v>
                </c:pt>
                <c:pt idx="32370">
                  <c:v>12.27490446</c:v>
                </c:pt>
                <c:pt idx="32371">
                  <c:v>12.12591529</c:v>
                </c:pt>
                <c:pt idx="32372">
                  <c:v>11.500721410000001</c:v>
                </c:pt>
                <c:pt idx="32373">
                  <c:v>10.71542839</c:v>
                </c:pt>
                <c:pt idx="32374">
                  <c:v>10.31344309</c:v>
                </c:pt>
                <c:pt idx="32375">
                  <c:v>10.251086900000001</c:v>
                </c:pt>
                <c:pt idx="32376">
                  <c:v>9.9125982730000004</c:v>
                </c:pt>
                <c:pt idx="32377">
                  <c:v>9.7934629320000006</c:v>
                </c:pt>
                <c:pt idx="32378">
                  <c:v>9.2958608470000001</c:v>
                </c:pt>
                <c:pt idx="32379">
                  <c:v>8.9595805510000002</c:v>
                </c:pt>
                <c:pt idx="32380">
                  <c:v>10.79188083</c:v>
                </c:pt>
                <c:pt idx="32381">
                  <c:v>15.25794705</c:v>
                </c:pt>
                <c:pt idx="32382">
                  <c:v>16.06184438</c:v>
                </c:pt>
                <c:pt idx="32383">
                  <c:v>12.81168819</c:v>
                </c:pt>
                <c:pt idx="32384">
                  <c:v>9.4005481670000002</c:v>
                </c:pt>
                <c:pt idx="32385">
                  <c:v>7.8735245279999999</c:v>
                </c:pt>
                <c:pt idx="32386">
                  <c:v>7.4928215380000003</c:v>
                </c:pt>
                <c:pt idx="32387">
                  <c:v>7.6078912089999999</c:v>
                </c:pt>
                <c:pt idx="32388">
                  <c:v>7.3866442010000002</c:v>
                </c:pt>
                <c:pt idx="32389">
                  <c:v>7.5685523479999999</c:v>
                </c:pt>
                <c:pt idx="32390">
                  <c:v>7.6627997480000003</c:v>
                </c:pt>
                <c:pt idx="32391">
                  <c:v>7.4444842309999997</c:v>
                </c:pt>
                <c:pt idx="32392">
                  <c:v>7.2751439209999997</c:v>
                </c:pt>
                <c:pt idx="32393">
                  <c:v>7.3773967029999996</c:v>
                </c:pt>
                <c:pt idx="32394">
                  <c:v>7.7314846079999997</c:v>
                </c:pt>
                <c:pt idx="32395">
                  <c:v>8.1894790620000002</c:v>
                </c:pt>
                <c:pt idx="32396">
                  <c:v>8.1848123679999993</c:v>
                </c:pt>
                <c:pt idx="32397">
                  <c:v>7.6269600210000004</c:v>
                </c:pt>
                <c:pt idx="32398">
                  <c:v>7.0055862940000004</c:v>
                </c:pt>
                <c:pt idx="32399">
                  <c:v>7.0926337049999999</c:v>
                </c:pt>
                <c:pt idx="32400">
                  <c:v>7.0700505160000002</c:v>
                </c:pt>
                <c:pt idx="32401">
                  <c:v>6.9650933860000004</c:v>
                </c:pt>
                <c:pt idx="32402">
                  <c:v>6.9983095720000001</c:v>
                </c:pt>
                <c:pt idx="32403">
                  <c:v>6.9215345340000001</c:v>
                </c:pt>
                <c:pt idx="32404">
                  <c:v>6.9429418949999997</c:v>
                </c:pt>
                <c:pt idx="32405">
                  <c:v>6.7327113829999998</c:v>
                </c:pt>
                <c:pt idx="32406">
                  <c:v>6.7325953629999997</c:v>
                </c:pt>
                <c:pt idx="32407">
                  <c:v>9.7518918540000001</c:v>
                </c:pt>
                <c:pt idx="32408">
                  <c:v>15.050653499999999</c:v>
                </c:pt>
                <c:pt idx="32409">
                  <c:v>12.73078155</c:v>
                </c:pt>
                <c:pt idx="32410">
                  <c:v>11.42657642</c:v>
                </c:pt>
                <c:pt idx="32411">
                  <c:v>11.112736200000001</c:v>
                </c:pt>
                <c:pt idx="32412">
                  <c:v>14.00087124</c:v>
                </c:pt>
                <c:pt idx="32413">
                  <c:v>10.94721564</c:v>
                </c:pt>
                <c:pt idx="32414">
                  <c:v>11.23301105</c:v>
                </c:pt>
                <c:pt idx="32415">
                  <c:v>10.32298172</c:v>
                </c:pt>
                <c:pt idx="32416">
                  <c:v>9.2181882169999998</c:v>
                </c:pt>
                <c:pt idx="32417">
                  <c:v>9.463844151</c:v>
                </c:pt>
                <c:pt idx="32418">
                  <c:v>9.2461070159999998</c:v>
                </c:pt>
                <c:pt idx="32419">
                  <c:v>8.547404233</c:v>
                </c:pt>
                <c:pt idx="32420">
                  <c:v>8.0155560809999997</c:v>
                </c:pt>
                <c:pt idx="32421">
                  <c:v>7.3319208570000001</c:v>
                </c:pt>
                <c:pt idx="32422">
                  <c:v>6.9720065059999996</c:v>
                </c:pt>
                <c:pt idx="32423">
                  <c:v>6.6263299409999998</c:v>
                </c:pt>
                <c:pt idx="32424">
                  <c:v>6.395581161</c:v>
                </c:pt>
                <c:pt idx="32425">
                  <c:v>6.3536920569999999</c:v>
                </c:pt>
                <c:pt idx="32426">
                  <c:v>5.6675683030000004</c:v>
                </c:pt>
                <c:pt idx="32427">
                  <c:v>5.162778071</c:v>
                </c:pt>
                <c:pt idx="32428">
                  <c:v>4.8905670609999996</c:v>
                </c:pt>
                <c:pt idx="32429">
                  <c:v>5.0267734370000001</c:v>
                </c:pt>
                <c:pt idx="32430">
                  <c:v>5.2122215599999997</c:v>
                </c:pt>
                <c:pt idx="32431">
                  <c:v>5.3439969549999997</c:v>
                </c:pt>
                <c:pt idx="32432">
                  <c:v>5.3357258129999998</c:v>
                </c:pt>
                <c:pt idx="32433">
                  <c:v>5.1933717039999996</c:v>
                </c:pt>
                <c:pt idx="32434">
                  <c:v>5.0643603319999997</c:v>
                </c:pt>
                <c:pt idx="32435">
                  <c:v>5.5376156529999996</c:v>
                </c:pt>
                <c:pt idx="32436">
                  <c:v>6.0927047910000001</c:v>
                </c:pt>
                <c:pt idx="32437">
                  <c:v>6.3290447460000001</c:v>
                </c:pt>
                <c:pt idx="32438">
                  <c:v>6.5714656500000004</c:v>
                </c:pt>
                <c:pt idx="32439">
                  <c:v>6.7232983309999996</c:v>
                </c:pt>
                <c:pt idx="32440">
                  <c:v>6.8379745879999998</c:v>
                </c:pt>
                <c:pt idx="32441">
                  <c:v>6.6891845600000002</c:v>
                </c:pt>
                <c:pt idx="32442">
                  <c:v>6.6416580219999997</c:v>
                </c:pt>
                <c:pt idx="32443">
                  <c:v>6.5099841549999997</c:v>
                </c:pt>
                <c:pt idx="32444">
                  <c:v>6.2866628809999998</c:v>
                </c:pt>
                <c:pt idx="32445">
                  <c:v>6.0010189340000002</c:v>
                </c:pt>
                <c:pt idx="32446">
                  <c:v>6.0395568519999996</c:v>
                </c:pt>
                <c:pt idx="32447">
                  <c:v>6.0852630049999998</c:v>
                </c:pt>
                <c:pt idx="32448">
                  <c:v>6.096446984</c:v>
                </c:pt>
                <c:pt idx="32449">
                  <c:v>6.1273061740000001</c:v>
                </c:pt>
                <c:pt idx="32450">
                  <c:v>6.1179262940000001</c:v>
                </c:pt>
                <c:pt idx="32451">
                  <c:v>5.9743634659999998</c:v>
                </c:pt>
                <c:pt idx="32452">
                  <c:v>5.3537795709999996</c:v>
                </c:pt>
                <c:pt idx="32453">
                  <c:v>5.3492252349999996</c:v>
                </c:pt>
                <c:pt idx="32454">
                  <c:v>4.8713238619999997</c:v>
                </c:pt>
                <c:pt idx="32455">
                  <c:v>4.6748023659999998</c:v>
                </c:pt>
                <c:pt idx="32456">
                  <c:v>5.3233686159999998</c:v>
                </c:pt>
                <c:pt idx="32457">
                  <c:v>6.7580089890000004</c:v>
                </c:pt>
                <c:pt idx="32458">
                  <c:v>6.8633364090000004</c:v>
                </c:pt>
                <c:pt idx="32459">
                  <c:v>6.8492639210000004</c:v>
                </c:pt>
                <c:pt idx="32460">
                  <c:v>6.8369667129999998</c:v>
                </c:pt>
                <c:pt idx="32461">
                  <c:v>6.6872746850000002</c:v>
                </c:pt>
                <c:pt idx="32462">
                  <c:v>6.9145520730000003</c:v>
                </c:pt>
                <c:pt idx="32463">
                  <c:v>7.9526345100000002</c:v>
                </c:pt>
                <c:pt idx="32464">
                  <c:v>7.5861170859999998</c:v>
                </c:pt>
                <c:pt idx="32465">
                  <c:v>8.3673283430000005</c:v>
                </c:pt>
                <c:pt idx="32466">
                  <c:v>9.0831979589999996</c:v>
                </c:pt>
                <c:pt idx="32467">
                  <c:v>9.2071630370000008</c:v>
                </c:pt>
                <c:pt idx="32468">
                  <c:v>7.1222425999999999</c:v>
                </c:pt>
                <c:pt idx="32469">
                  <c:v>6.998788276</c:v>
                </c:pt>
                <c:pt idx="32470">
                  <c:v>6.9941532229999996</c:v>
                </c:pt>
                <c:pt idx="32471">
                  <c:v>5.5024303589999999</c:v>
                </c:pt>
                <c:pt idx="32472">
                  <c:v>4.9767160270000002</c:v>
                </c:pt>
                <c:pt idx="32473">
                  <c:v>4.5401362369999996</c:v>
                </c:pt>
                <c:pt idx="32474">
                  <c:v>4.2753501619999996</c:v>
                </c:pt>
                <c:pt idx="32475">
                  <c:v>4.1603046160000003</c:v>
                </c:pt>
                <c:pt idx="32476">
                  <c:v>4.0143368339999999</c:v>
                </c:pt>
                <c:pt idx="32477">
                  <c:v>4.0342791719999997</c:v>
                </c:pt>
                <c:pt idx="32478">
                  <c:v>4.2890755309999999</c:v>
                </c:pt>
                <c:pt idx="32479">
                  <c:v>4.613097625</c:v>
                </c:pt>
                <c:pt idx="32480">
                  <c:v>4.5023541849999997</c:v>
                </c:pt>
                <c:pt idx="32481">
                  <c:v>3.9587408690000001</c:v>
                </c:pt>
                <c:pt idx="32482">
                  <c:v>3.8271231800000001</c:v>
                </c:pt>
                <c:pt idx="32483">
                  <c:v>3.6961268060000001</c:v>
                </c:pt>
                <c:pt idx="32484">
                  <c:v>3.7157067000000001</c:v>
                </c:pt>
                <c:pt idx="32485">
                  <c:v>3.9391120150000001</c:v>
                </c:pt>
                <c:pt idx="32486">
                  <c:v>4.0760612170000003</c:v>
                </c:pt>
                <c:pt idx="32487">
                  <c:v>4.2658029580000001</c:v>
                </c:pt>
                <c:pt idx="32488">
                  <c:v>4.5627664369999996</c:v>
                </c:pt>
                <c:pt idx="32489">
                  <c:v>4.6662383859999998</c:v>
                </c:pt>
                <c:pt idx="32490">
                  <c:v>4.7448240630000003</c:v>
                </c:pt>
                <c:pt idx="32491">
                  <c:v>4.7984255249999999</c:v>
                </c:pt>
                <c:pt idx="32492">
                  <c:v>4.8509250430000002</c:v>
                </c:pt>
                <c:pt idx="32493">
                  <c:v>4.8176387729999997</c:v>
                </c:pt>
                <c:pt idx="32494">
                  <c:v>4.7833550279999999</c:v>
                </c:pt>
                <c:pt idx="32495">
                  <c:v>4.8905670900000002</c:v>
                </c:pt>
                <c:pt idx="32496">
                  <c:v>5.0220020700000001</c:v>
                </c:pt>
                <c:pt idx="32497">
                  <c:v>5.19649479</c:v>
                </c:pt>
                <c:pt idx="32498">
                  <c:v>5.3466884759999997</c:v>
                </c:pt>
                <c:pt idx="32499">
                  <c:v>5.4404316039999996</c:v>
                </c:pt>
                <c:pt idx="32500">
                  <c:v>5.6574078249999999</c:v>
                </c:pt>
                <c:pt idx="32501">
                  <c:v>5.6855622390000002</c:v>
                </c:pt>
                <c:pt idx="32502">
                  <c:v>5.7122425210000003</c:v>
                </c:pt>
                <c:pt idx="32503">
                  <c:v>5.4919437029999996</c:v>
                </c:pt>
                <c:pt idx="32504">
                  <c:v>5.3425726549999997</c:v>
                </c:pt>
                <c:pt idx="32505">
                  <c:v>5.2881139690000003</c:v>
                </c:pt>
                <c:pt idx="32506">
                  <c:v>5.1025034109999998</c:v>
                </c:pt>
                <c:pt idx="32507">
                  <c:v>5.1475538150000002</c:v>
                </c:pt>
                <c:pt idx="32508">
                  <c:v>5.1756991599999997</c:v>
                </c:pt>
                <c:pt idx="32509">
                  <c:v>5.219868591</c:v>
                </c:pt>
                <c:pt idx="32510">
                  <c:v>5.2487601310000001</c:v>
                </c:pt>
                <c:pt idx="32511">
                  <c:v>5.2164007540000004</c:v>
                </c:pt>
                <c:pt idx="32512">
                  <c:v>5.2447979059999996</c:v>
                </c:pt>
                <c:pt idx="32513">
                  <c:v>5.462484924</c:v>
                </c:pt>
                <c:pt idx="32514">
                  <c:v>5.8633718909999999</c:v>
                </c:pt>
                <c:pt idx="32515">
                  <c:v>5.802857318</c:v>
                </c:pt>
                <c:pt idx="32516">
                  <c:v>5.8528579169999997</c:v>
                </c:pt>
                <c:pt idx="32517">
                  <c:v>6.0163453709999999</c:v>
                </c:pt>
                <c:pt idx="32518">
                  <c:v>5.9353569100000003</c:v>
                </c:pt>
                <c:pt idx="32519">
                  <c:v>5.6542719039999998</c:v>
                </c:pt>
                <c:pt idx="32520">
                  <c:v>5.5371520490000004</c:v>
                </c:pt>
                <c:pt idx="32521">
                  <c:v>5.6688315290000002</c:v>
                </c:pt>
                <c:pt idx="32522">
                  <c:v>5.7365274749999999</c:v>
                </c:pt>
                <c:pt idx="32523">
                  <c:v>5.6324001519999998</c:v>
                </c:pt>
                <c:pt idx="32524">
                  <c:v>5.7955958560000003</c:v>
                </c:pt>
                <c:pt idx="32525">
                  <c:v>5.7656472839999999</c:v>
                </c:pt>
                <c:pt idx="32526">
                  <c:v>5.7081413620000001</c:v>
                </c:pt>
                <c:pt idx="32527">
                  <c:v>5.7022989580000001</c:v>
                </c:pt>
                <c:pt idx="32528">
                  <c:v>6.032223278</c:v>
                </c:pt>
                <c:pt idx="32529">
                  <c:v>6.2984928980000001</c:v>
                </c:pt>
                <c:pt idx="32530">
                  <c:v>6.2062886979999998</c:v>
                </c:pt>
                <c:pt idx="32531">
                  <c:v>6.2198782330000002</c:v>
                </c:pt>
                <c:pt idx="32532">
                  <c:v>5.7890255460000004</c:v>
                </c:pt>
                <c:pt idx="32533">
                  <c:v>5.5855293159999997</c:v>
                </c:pt>
                <c:pt idx="32534">
                  <c:v>5.6482212509999998</c:v>
                </c:pt>
                <c:pt idx="32535">
                  <c:v>5.6387436160000002</c:v>
                </c:pt>
                <c:pt idx="32536">
                  <c:v>5.6007254670000002</c:v>
                </c:pt>
                <c:pt idx="32537">
                  <c:v>5.5068548780000004</c:v>
                </c:pt>
                <c:pt idx="32538">
                  <c:v>5.4280500370000002</c:v>
                </c:pt>
                <c:pt idx="32539">
                  <c:v>5.4891907169999996</c:v>
                </c:pt>
                <c:pt idx="32540">
                  <c:v>5.4884403730000004</c:v>
                </c:pt>
                <c:pt idx="32541">
                  <c:v>5.3775371779999999</c:v>
                </c:pt>
                <c:pt idx="32542">
                  <c:v>5.2159826569999996</c:v>
                </c:pt>
                <c:pt idx="32543">
                  <c:v>5.0463090560000001</c:v>
                </c:pt>
                <c:pt idx="32544">
                  <c:v>4.938863929</c:v>
                </c:pt>
                <c:pt idx="32545">
                  <c:v>4.8721045170000004</c:v>
                </c:pt>
                <c:pt idx="32546">
                  <c:v>4.8731366530000004</c:v>
                </c:pt>
                <c:pt idx="32547">
                  <c:v>4.8811471429999997</c:v>
                </c:pt>
                <c:pt idx="32548">
                  <c:v>4.6791548690000004</c:v>
                </c:pt>
                <c:pt idx="32549">
                  <c:v>4.5493569359999997</c:v>
                </c:pt>
                <c:pt idx="32550">
                  <c:v>4.525712886</c:v>
                </c:pt>
                <c:pt idx="32551">
                  <c:v>4.5268630889999999</c:v>
                </c:pt>
                <c:pt idx="32552">
                  <c:v>5.5383971880000002</c:v>
                </c:pt>
                <c:pt idx="32553">
                  <c:v>6.3348170960000001</c:v>
                </c:pt>
                <c:pt idx="32554">
                  <c:v>6.8533033899999998</c:v>
                </c:pt>
                <c:pt idx="32555">
                  <c:v>7.6748310909999997</c:v>
                </c:pt>
                <c:pt idx="32556">
                  <c:v>7.8646250780000004</c:v>
                </c:pt>
                <c:pt idx="32557">
                  <c:v>7.5834569759999999</c:v>
                </c:pt>
                <c:pt idx="32558">
                  <c:v>7.249661132</c:v>
                </c:pt>
                <c:pt idx="32559">
                  <c:v>7.2051292499999997</c:v>
                </c:pt>
                <c:pt idx="32560">
                  <c:v>6.9133120239999997</c:v>
                </c:pt>
                <c:pt idx="32561">
                  <c:v>7.4840607910000001</c:v>
                </c:pt>
                <c:pt idx="32562">
                  <c:v>8.4945272079999992</c:v>
                </c:pt>
                <c:pt idx="32563">
                  <c:v>9.4914997969999995</c:v>
                </c:pt>
                <c:pt idx="32564">
                  <c:v>12.150148059999999</c:v>
                </c:pt>
                <c:pt idx="32565">
                  <c:v>14.38759355</c:v>
                </c:pt>
                <c:pt idx="32566">
                  <c:v>17.911052179999999</c:v>
                </c:pt>
                <c:pt idx="32567">
                  <c:v>20.923289709999999</c:v>
                </c:pt>
                <c:pt idx="32568">
                  <c:v>21.811200939999999</c:v>
                </c:pt>
                <c:pt idx="32569">
                  <c:v>21.663310039999999</c:v>
                </c:pt>
                <c:pt idx="32570">
                  <c:v>21.528435819999999</c:v>
                </c:pt>
                <c:pt idx="32571">
                  <c:v>21.045225609999999</c:v>
                </c:pt>
                <c:pt idx="32572">
                  <c:v>21.324191150000001</c:v>
                </c:pt>
                <c:pt idx="32573">
                  <c:v>20.145178749999999</c:v>
                </c:pt>
                <c:pt idx="32574">
                  <c:v>21.58710404</c:v>
                </c:pt>
                <c:pt idx="32575">
                  <c:v>22.17277155</c:v>
                </c:pt>
                <c:pt idx="32576">
                  <c:v>21.75977718</c:v>
                </c:pt>
                <c:pt idx="32577">
                  <c:v>21.204119930000001</c:v>
                </c:pt>
                <c:pt idx="32578">
                  <c:v>20.771233680000002</c:v>
                </c:pt>
                <c:pt idx="32579">
                  <c:v>20.543331290000001</c:v>
                </c:pt>
                <c:pt idx="32580">
                  <c:v>20.3144253</c:v>
                </c:pt>
                <c:pt idx="32581">
                  <c:v>20.081877179999999</c:v>
                </c:pt>
                <c:pt idx="32582">
                  <c:v>20.29896725</c:v>
                </c:pt>
                <c:pt idx="32583">
                  <c:v>20.68729179</c:v>
                </c:pt>
                <c:pt idx="32584">
                  <c:v>20.735064269999999</c:v>
                </c:pt>
                <c:pt idx="32585">
                  <c:v>20.537846829999999</c:v>
                </c:pt>
                <c:pt idx="32586">
                  <c:v>20.290620130000001</c:v>
                </c:pt>
                <c:pt idx="32587">
                  <c:v>20.305402430000001</c:v>
                </c:pt>
                <c:pt idx="32588">
                  <c:v>20.31086964</c:v>
                </c:pt>
                <c:pt idx="32589">
                  <c:v>19.693110770000001</c:v>
                </c:pt>
                <c:pt idx="32590">
                  <c:v>18.62416601</c:v>
                </c:pt>
                <c:pt idx="32591">
                  <c:v>18.152536130000001</c:v>
                </c:pt>
                <c:pt idx="32592">
                  <c:v>17.718772850000001</c:v>
                </c:pt>
                <c:pt idx="32593">
                  <c:v>16.195039510000001</c:v>
                </c:pt>
                <c:pt idx="32594">
                  <c:v>15.11545632</c:v>
                </c:pt>
                <c:pt idx="32595">
                  <c:v>13.157405300000001</c:v>
                </c:pt>
                <c:pt idx="32596">
                  <c:v>15.43432018</c:v>
                </c:pt>
                <c:pt idx="32597">
                  <c:v>15.38735891</c:v>
                </c:pt>
                <c:pt idx="32598">
                  <c:v>15.199147679999999</c:v>
                </c:pt>
                <c:pt idx="32599">
                  <c:v>18.906056159999999</c:v>
                </c:pt>
                <c:pt idx="32600">
                  <c:v>20.019978909999999</c:v>
                </c:pt>
                <c:pt idx="32601">
                  <c:v>20.340093769999999</c:v>
                </c:pt>
                <c:pt idx="32602">
                  <c:v>20.35593424</c:v>
                </c:pt>
                <c:pt idx="32603">
                  <c:v>19.72828539</c:v>
                </c:pt>
                <c:pt idx="32604">
                  <c:v>19.670659390000001</c:v>
                </c:pt>
                <c:pt idx="32605">
                  <c:v>18.971753400000001</c:v>
                </c:pt>
                <c:pt idx="32606">
                  <c:v>18.215699220000001</c:v>
                </c:pt>
                <c:pt idx="32607">
                  <c:v>17.63359664</c:v>
                </c:pt>
                <c:pt idx="32608">
                  <c:v>18.359700830000001</c:v>
                </c:pt>
                <c:pt idx="32609">
                  <c:v>18.524456099999998</c:v>
                </c:pt>
                <c:pt idx="32610">
                  <c:v>18.27593809</c:v>
                </c:pt>
                <c:pt idx="32611">
                  <c:v>18.106983769999999</c:v>
                </c:pt>
                <c:pt idx="32612">
                  <c:v>17.987847219999999</c:v>
                </c:pt>
                <c:pt idx="32613">
                  <c:v>17.63082503</c:v>
                </c:pt>
                <c:pt idx="32614">
                  <c:v>15.35156768</c:v>
                </c:pt>
                <c:pt idx="32615">
                  <c:v>12.370312119999999</c:v>
                </c:pt>
                <c:pt idx="32616">
                  <c:v>14.149820269999999</c:v>
                </c:pt>
                <c:pt idx="32617">
                  <c:v>16.365142160000001</c:v>
                </c:pt>
                <c:pt idx="32618">
                  <c:v>14.843630790000001</c:v>
                </c:pt>
                <c:pt idx="32619">
                  <c:v>11.009833690000001</c:v>
                </c:pt>
                <c:pt idx="32620">
                  <c:v>11.710884569999999</c:v>
                </c:pt>
                <c:pt idx="32621">
                  <c:v>11.59032197</c:v>
                </c:pt>
                <c:pt idx="32622">
                  <c:v>8.3443706429999995</c:v>
                </c:pt>
                <c:pt idx="32623">
                  <c:v>7.3818839140000003</c:v>
                </c:pt>
                <c:pt idx="32624">
                  <c:v>7.273712261</c:v>
                </c:pt>
                <c:pt idx="32625">
                  <c:v>6.9961021609999996</c:v>
                </c:pt>
                <c:pt idx="32626">
                  <c:v>10.18649884</c:v>
                </c:pt>
                <c:pt idx="32627">
                  <c:v>11.00966496</c:v>
                </c:pt>
                <c:pt idx="32628">
                  <c:v>10.225025609999999</c:v>
                </c:pt>
                <c:pt idx="32629">
                  <c:v>10.833601979999999</c:v>
                </c:pt>
                <c:pt idx="32630">
                  <c:v>5.4366227509999998</c:v>
                </c:pt>
                <c:pt idx="32631">
                  <c:v>4.6593065659999997</c:v>
                </c:pt>
                <c:pt idx="32632">
                  <c:v>4.1872808099999999</c:v>
                </c:pt>
                <c:pt idx="32633">
                  <c:v>4.6395537960000004</c:v>
                </c:pt>
                <c:pt idx="32634">
                  <c:v>6.3366827690000003</c:v>
                </c:pt>
                <c:pt idx="32635">
                  <c:v>6.2637069409999997</c:v>
                </c:pt>
                <c:pt idx="32636">
                  <c:v>6.8094201329999997</c:v>
                </c:pt>
                <c:pt idx="32637">
                  <c:v>7.5234572550000003</c:v>
                </c:pt>
                <c:pt idx="32638">
                  <c:v>7.3088189379999999</c:v>
                </c:pt>
                <c:pt idx="32639">
                  <c:v>6.5835633299999996</c:v>
                </c:pt>
                <c:pt idx="32640">
                  <c:v>7.6167585109999996</c:v>
                </c:pt>
                <c:pt idx="32641">
                  <c:v>8.3848211629999998</c:v>
                </c:pt>
                <c:pt idx="32642">
                  <c:v>8.8487445910000009</c:v>
                </c:pt>
                <c:pt idx="32643">
                  <c:v>9.1002100979999998</c:v>
                </c:pt>
                <c:pt idx="32644">
                  <c:v>9.3249887190000003</c:v>
                </c:pt>
                <c:pt idx="32645">
                  <c:v>9.9102740669999996</c:v>
                </c:pt>
                <c:pt idx="32646">
                  <c:v>10.187121210000001</c:v>
                </c:pt>
                <c:pt idx="32647">
                  <c:v>10.080231149999999</c:v>
                </c:pt>
                <c:pt idx="32648">
                  <c:v>10.12594766</c:v>
                </c:pt>
                <c:pt idx="32649">
                  <c:v>12.35980975</c:v>
                </c:pt>
                <c:pt idx="32650">
                  <c:v>13.205210640000001</c:v>
                </c:pt>
                <c:pt idx="32651">
                  <c:v>12.913726690000001</c:v>
                </c:pt>
                <c:pt idx="32652">
                  <c:v>12.66322701</c:v>
                </c:pt>
                <c:pt idx="32653">
                  <c:v>13.27496142</c:v>
                </c:pt>
                <c:pt idx="32654">
                  <c:v>13.97810293</c:v>
                </c:pt>
                <c:pt idx="32655">
                  <c:v>14.705205400000001</c:v>
                </c:pt>
                <c:pt idx="32656">
                  <c:v>15.25499804</c:v>
                </c:pt>
                <c:pt idx="32657">
                  <c:v>15.25232546</c:v>
                </c:pt>
                <c:pt idx="32658">
                  <c:v>15.13530643</c:v>
                </c:pt>
                <c:pt idx="32659">
                  <c:v>14.95180096</c:v>
                </c:pt>
                <c:pt idx="32660">
                  <c:v>14.63384125</c:v>
                </c:pt>
                <c:pt idx="32661">
                  <c:v>14.26654695</c:v>
                </c:pt>
                <c:pt idx="32662">
                  <c:v>13.630211839999999</c:v>
                </c:pt>
                <c:pt idx="32663">
                  <c:v>13.154516900000001</c:v>
                </c:pt>
                <c:pt idx="32664">
                  <c:v>12.45304466</c:v>
                </c:pt>
                <c:pt idx="32665">
                  <c:v>10.97061957</c:v>
                </c:pt>
                <c:pt idx="32666">
                  <c:v>9.1380846299999998</c:v>
                </c:pt>
                <c:pt idx="32667">
                  <c:v>11.868163729999999</c:v>
                </c:pt>
                <c:pt idx="32668">
                  <c:v>11.921176859999999</c:v>
                </c:pt>
                <c:pt idx="32669">
                  <c:v>11.22712286</c:v>
                </c:pt>
                <c:pt idx="32670">
                  <c:v>7.0074208359999997</c:v>
                </c:pt>
                <c:pt idx="32671">
                  <c:v>4.6656851699999997</c:v>
                </c:pt>
                <c:pt idx="32672">
                  <c:v>2.7607770710000001</c:v>
                </c:pt>
                <c:pt idx="32673">
                  <c:v>4.1486786130000004</c:v>
                </c:pt>
                <c:pt idx="32674">
                  <c:v>9.013587953</c:v>
                </c:pt>
                <c:pt idx="32675">
                  <c:v>11.129243450000001</c:v>
                </c:pt>
                <c:pt idx="32676">
                  <c:v>12.18934305</c:v>
                </c:pt>
                <c:pt idx="32677">
                  <c:v>12.01515803</c:v>
                </c:pt>
                <c:pt idx="32678">
                  <c:v>10.77705261</c:v>
                </c:pt>
                <c:pt idx="32679">
                  <c:v>11.41591977</c:v>
                </c:pt>
                <c:pt idx="32680">
                  <c:v>11.652740980000001</c:v>
                </c:pt>
                <c:pt idx="32681">
                  <c:v>11.002243350000001</c:v>
                </c:pt>
                <c:pt idx="32682">
                  <c:v>10.799152660000001</c:v>
                </c:pt>
                <c:pt idx="32683">
                  <c:v>10.82137277</c:v>
                </c:pt>
                <c:pt idx="32684">
                  <c:v>10.81723998</c:v>
                </c:pt>
                <c:pt idx="32685">
                  <c:v>11.14882487</c:v>
                </c:pt>
                <c:pt idx="32686">
                  <c:v>11.266444480000001</c:v>
                </c:pt>
                <c:pt idx="32687">
                  <c:v>10.861895580000001</c:v>
                </c:pt>
                <c:pt idx="32688">
                  <c:v>9.6078728019999993</c:v>
                </c:pt>
                <c:pt idx="32689">
                  <c:v>9.5621526750000001</c:v>
                </c:pt>
                <c:pt idx="32690">
                  <c:v>9.6140692750000003</c:v>
                </c:pt>
                <c:pt idx="32691">
                  <c:v>8.9970664889999998</c:v>
                </c:pt>
                <c:pt idx="32692">
                  <c:v>8.5040815819999995</c:v>
                </c:pt>
                <c:pt idx="32693">
                  <c:v>8.9036437429999999</c:v>
                </c:pt>
                <c:pt idx="32694">
                  <c:v>9.1593719660000001</c:v>
                </c:pt>
                <c:pt idx="32695">
                  <c:v>13.043641579999999</c:v>
                </c:pt>
                <c:pt idx="32696">
                  <c:v>15.27910387</c:v>
                </c:pt>
                <c:pt idx="32697">
                  <c:v>16.20464187</c:v>
                </c:pt>
                <c:pt idx="32698">
                  <c:v>17.03034207</c:v>
                </c:pt>
                <c:pt idx="32699">
                  <c:v>17.681572330000002</c:v>
                </c:pt>
                <c:pt idx="32700">
                  <c:v>17.628559500000001</c:v>
                </c:pt>
                <c:pt idx="32701">
                  <c:v>17.42358733</c:v>
                </c:pt>
                <c:pt idx="32702">
                  <c:v>17.566626060000001</c:v>
                </c:pt>
                <c:pt idx="32703">
                  <c:v>17.070022219999998</c:v>
                </c:pt>
                <c:pt idx="32704">
                  <c:v>16.63555088</c:v>
                </c:pt>
                <c:pt idx="32705">
                  <c:v>14.944612660000001</c:v>
                </c:pt>
                <c:pt idx="32706">
                  <c:v>15.97598511</c:v>
                </c:pt>
                <c:pt idx="32707">
                  <c:v>16.786462950000001</c:v>
                </c:pt>
                <c:pt idx="32708">
                  <c:v>16.450035320000001</c:v>
                </c:pt>
                <c:pt idx="32709">
                  <c:v>13.640144360000001</c:v>
                </c:pt>
                <c:pt idx="32710">
                  <c:v>11.439814119999999</c:v>
                </c:pt>
                <c:pt idx="32711">
                  <c:v>12.893903760000001</c:v>
                </c:pt>
                <c:pt idx="32712">
                  <c:v>11.00546604</c:v>
                </c:pt>
                <c:pt idx="32713">
                  <c:v>8.4392750149999998</c:v>
                </c:pt>
                <c:pt idx="32714">
                  <c:v>5.7824458510000003</c:v>
                </c:pt>
                <c:pt idx="32715">
                  <c:v>4.8391532789999996</c:v>
                </c:pt>
                <c:pt idx="32716">
                  <c:v>5.7816499989999999</c:v>
                </c:pt>
                <c:pt idx="32717">
                  <c:v>7.4402083240000003</c:v>
                </c:pt>
                <c:pt idx="32718">
                  <c:v>5.6299096979999996</c:v>
                </c:pt>
                <c:pt idx="32719">
                  <c:v>4.0959444740000004</c:v>
                </c:pt>
                <c:pt idx="32720">
                  <c:v>6.6369884580000003</c:v>
                </c:pt>
                <c:pt idx="32721">
                  <c:v>9.6063749509999994</c:v>
                </c:pt>
                <c:pt idx="32722">
                  <c:v>10.42956908</c:v>
                </c:pt>
                <c:pt idx="32723">
                  <c:v>7.6686213729999997</c:v>
                </c:pt>
                <c:pt idx="32724">
                  <c:v>4.4328472259999998</c:v>
                </c:pt>
                <c:pt idx="32725">
                  <c:v>3.3199994390000001</c:v>
                </c:pt>
                <c:pt idx="32726">
                  <c:v>4.368930186</c:v>
                </c:pt>
                <c:pt idx="32727">
                  <c:v>5.1374850240000001</c:v>
                </c:pt>
                <c:pt idx="32728">
                  <c:v>9.7953698540000005</c:v>
                </c:pt>
                <c:pt idx="32729">
                  <c:v>11.90915519</c:v>
                </c:pt>
                <c:pt idx="32730">
                  <c:v>13.096988229999999</c:v>
                </c:pt>
                <c:pt idx="32731">
                  <c:v>12.61293785</c:v>
                </c:pt>
                <c:pt idx="32732">
                  <c:v>13.77861751</c:v>
                </c:pt>
                <c:pt idx="32733">
                  <c:v>12.44484448</c:v>
                </c:pt>
                <c:pt idx="32734">
                  <c:v>12.41627647</c:v>
                </c:pt>
                <c:pt idx="32735">
                  <c:v>13.327717359999999</c:v>
                </c:pt>
                <c:pt idx="32736">
                  <c:v>12.70159885</c:v>
                </c:pt>
                <c:pt idx="32737">
                  <c:v>12.37937204</c:v>
                </c:pt>
                <c:pt idx="32738">
                  <c:v>12.73564303</c:v>
                </c:pt>
                <c:pt idx="32739">
                  <c:v>13.327942699999999</c:v>
                </c:pt>
                <c:pt idx="32740">
                  <c:v>13.80955217</c:v>
                </c:pt>
                <c:pt idx="32741">
                  <c:v>14.93088296</c:v>
                </c:pt>
                <c:pt idx="32742">
                  <c:v>15.900453969999999</c:v>
                </c:pt>
                <c:pt idx="32743">
                  <c:v>17.635678030000001</c:v>
                </c:pt>
                <c:pt idx="32744">
                  <c:v>18.591538839999998</c:v>
                </c:pt>
                <c:pt idx="32745">
                  <c:v>19.383563089999999</c:v>
                </c:pt>
                <c:pt idx="32746">
                  <c:v>20.351117760000001</c:v>
                </c:pt>
                <c:pt idx="32747">
                  <c:v>20.997368179999999</c:v>
                </c:pt>
                <c:pt idx="32748">
                  <c:v>21.249044649999998</c:v>
                </c:pt>
                <c:pt idx="32749">
                  <c:v>21.585278970000001</c:v>
                </c:pt>
                <c:pt idx="32750">
                  <c:v>21.691446939999999</c:v>
                </c:pt>
                <c:pt idx="32751">
                  <c:v>21.66392428</c:v>
                </c:pt>
                <c:pt idx="32752">
                  <c:v>21.135387269999999</c:v>
                </c:pt>
                <c:pt idx="32753">
                  <c:v>19.128776070000001</c:v>
                </c:pt>
                <c:pt idx="32754">
                  <c:v>18.592842210000001</c:v>
                </c:pt>
                <c:pt idx="32755">
                  <c:v>15.140796610000001</c:v>
                </c:pt>
                <c:pt idx="32756">
                  <c:v>16.16100556</c:v>
                </c:pt>
                <c:pt idx="32757">
                  <c:v>19.107615089999999</c:v>
                </c:pt>
                <c:pt idx="32758">
                  <c:v>20.17674547</c:v>
                </c:pt>
                <c:pt idx="32759">
                  <c:v>20.324415330000001</c:v>
                </c:pt>
                <c:pt idx="32760">
                  <c:v>18.843759160000001</c:v>
                </c:pt>
                <c:pt idx="32761">
                  <c:v>17.509203899999999</c:v>
                </c:pt>
                <c:pt idx="32762">
                  <c:v>19.30414721</c:v>
                </c:pt>
                <c:pt idx="32763">
                  <c:v>18.17278348</c:v>
                </c:pt>
                <c:pt idx="32764">
                  <c:v>19.587423919999999</c:v>
                </c:pt>
                <c:pt idx="32765">
                  <c:v>19.238307580000001</c:v>
                </c:pt>
                <c:pt idx="32766">
                  <c:v>18.279664660000002</c:v>
                </c:pt>
                <c:pt idx="32767">
                  <c:v>18.69996707</c:v>
                </c:pt>
                <c:pt idx="32768">
                  <c:v>19.00079186</c:v>
                </c:pt>
                <c:pt idx="32769">
                  <c:v>18.094639090000001</c:v>
                </c:pt>
                <c:pt idx="32770">
                  <c:v>13.819944789999999</c:v>
                </c:pt>
                <c:pt idx="32771">
                  <c:v>12.20484501</c:v>
                </c:pt>
                <c:pt idx="32772">
                  <c:v>11.65754413</c:v>
                </c:pt>
                <c:pt idx="32773">
                  <c:v>10.811646250000001</c:v>
                </c:pt>
                <c:pt idx="32774">
                  <c:v>9.6283949779999993</c:v>
                </c:pt>
                <c:pt idx="32775">
                  <c:v>10.46639723</c:v>
                </c:pt>
                <c:pt idx="32776">
                  <c:v>11.17659248</c:v>
                </c:pt>
                <c:pt idx="32777">
                  <c:v>11.462776549999999</c:v>
                </c:pt>
                <c:pt idx="32778">
                  <c:v>13.494134900000001</c:v>
                </c:pt>
                <c:pt idx="32779">
                  <c:v>11.321249849999999</c:v>
                </c:pt>
                <c:pt idx="32780">
                  <c:v>15.206740910000001</c:v>
                </c:pt>
                <c:pt idx="32781">
                  <c:v>16.430234550000002</c:v>
                </c:pt>
                <c:pt idx="32782">
                  <c:v>14.12977032</c:v>
                </c:pt>
                <c:pt idx="32783">
                  <c:v>7.3618006840000003</c:v>
                </c:pt>
                <c:pt idx="32784">
                  <c:v>6.9343533300000004</c:v>
                </c:pt>
                <c:pt idx="32785">
                  <c:v>6.9553681960000002</c:v>
                </c:pt>
                <c:pt idx="32786">
                  <c:v>7.3074249760000001</c:v>
                </c:pt>
                <c:pt idx="32787">
                  <c:v>7.3149037440000004</c:v>
                </c:pt>
                <c:pt idx="32788">
                  <c:v>6.9782867790000003</c:v>
                </c:pt>
                <c:pt idx="32789">
                  <c:v>6.7335592850000001</c:v>
                </c:pt>
                <c:pt idx="32790">
                  <c:v>10.28968622</c:v>
                </c:pt>
                <c:pt idx="32791">
                  <c:v>16.455257759999999</c:v>
                </c:pt>
                <c:pt idx="32792">
                  <c:v>16.301175950000001</c:v>
                </c:pt>
                <c:pt idx="32793">
                  <c:v>20.078562160000001</c:v>
                </c:pt>
                <c:pt idx="32794">
                  <c:v>19.12267731</c:v>
                </c:pt>
                <c:pt idx="32795">
                  <c:v>18.060820759999999</c:v>
                </c:pt>
                <c:pt idx="32796">
                  <c:v>19.00448171</c:v>
                </c:pt>
                <c:pt idx="32797">
                  <c:v>17.067132130000001</c:v>
                </c:pt>
                <c:pt idx="32798">
                  <c:v>13.84711693</c:v>
                </c:pt>
                <c:pt idx="32799">
                  <c:v>12.03979547</c:v>
                </c:pt>
                <c:pt idx="32800">
                  <c:v>10.973797729999999</c:v>
                </c:pt>
                <c:pt idx="32801">
                  <c:v>10.26810072</c:v>
                </c:pt>
                <c:pt idx="32802">
                  <c:v>8.7297849339999996</c:v>
                </c:pt>
                <c:pt idx="32803">
                  <c:v>6.4065700290000001</c:v>
                </c:pt>
                <c:pt idx="32804">
                  <c:v>4.3465767489999996</c:v>
                </c:pt>
                <c:pt idx="32805">
                  <c:v>3.9548819860000002</c:v>
                </c:pt>
                <c:pt idx="32806">
                  <c:v>12.026535259999999</c:v>
                </c:pt>
                <c:pt idx="32807">
                  <c:v>15.884623639999999</c:v>
                </c:pt>
                <c:pt idx="32808">
                  <c:v>18.122964119999999</c:v>
                </c:pt>
                <c:pt idx="32809">
                  <c:v>17.356271799999998</c:v>
                </c:pt>
                <c:pt idx="32810">
                  <c:v>18.935815439999999</c:v>
                </c:pt>
                <c:pt idx="32811">
                  <c:v>16.054170979999999</c:v>
                </c:pt>
                <c:pt idx="32812">
                  <c:v>8.4603713200000001</c:v>
                </c:pt>
                <c:pt idx="32813">
                  <c:v>7.039862469</c:v>
                </c:pt>
                <c:pt idx="32814">
                  <c:v>9.6791268660000007</c:v>
                </c:pt>
                <c:pt idx="32815">
                  <c:v>13.34435963</c:v>
                </c:pt>
                <c:pt idx="32816">
                  <c:v>9.4870959480000003</c:v>
                </c:pt>
                <c:pt idx="32817">
                  <c:v>14.174606539999999</c:v>
                </c:pt>
                <c:pt idx="32818">
                  <c:v>10.547606310000001</c:v>
                </c:pt>
                <c:pt idx="32819">
                  <c:v>8.57237428</c:v>
                </c:pt>
                <c:pt idx="32820">
                  <c:v>6.0964633109999999</c:v>
                </c:pt>
                <c:pt idx="32821">
                  <c:v>6.9396839129999996</c:v>
                </c:pt>
                <c:pt idx="32822">
                  <c:v>6.4200477649999996</c:v>
                </c:pt>
                <c:pt idx="32823">
                  <c:v>6.4506058399999997</c:v>
                </c:pt>
                <c:pt idx="32824">
                  <c:v>8.4718251890000005</c:v>
                </c:pt>
                <c:pt idx="32825">
                  <c:v>10.06332368</c:v>
                </c:pt>
                <c:pt idx="32826">
                  <c:v>7.2945633330000001</c:v>
                </c:pt>
                <c:pt idx="32827">
                  <c:v>7.179882589</c:v>
                </c:pt>
                <c:pt idx="32828">
                  <c:v>6.9815660910000004</c:v>
                </c:pt>
                <c:pt idx="32829">
                  <c:v>6.6653418990000004</c:v>
                </c:pt>
                <c:pt idx="32830">
                  <c:v>6.5052107560000003</c:v>
                </c:pt>
                <c:pt idx="32831">
                  <c:v>6.2964008470000001</c:v>
                </c:pt>
                <c:pt idx="32832">
                  <c:v>6.2033980599999996</c:v>
                </c:pt>
                <c:pt idx="32833">
                  <c:v>6.1255869680000004</c:v>
                </c:pt>
                <c:pt idx="32834">
                  <c:v>6.0403622769999998</c:v>
                </c:pt>
                <c:pt idx="32835">
                  <c:v>6.007847119</c:v>
                </c:pt>
                <c:pt idx="32836">
                  <c:v>5.9040786980000002</c:v>
                </c:pt>
                <c:pt idx="32837">
                  <c:v>5.8961934429999996</c:v>
                </c:pt>
                <c:pt idx="32838">
                  <c:v>5.8125679320000003</c:v>
                </c:pt>
                <c:pt idx="32839">
                  <c:v>5.7109804889999998</c:v>
                </c:pt>
                <c:pt idx="32840">
                  <c:v>5.6690994579999998</c:v>
                </c:pt>
                <c:pt idx="32841">
                  <c:v>13.31949515</c:v>
                </c:pt>
                <c:pt idx="32842">
                  <c:v>15.028602559999999</c:v>
                </c:pt>
                <c:pt idx="32843">
                  <c:v>15.11387588</c:v>
                </c:pt>
                <c:pt idx="32844">
                  <c:v>14.59929348</c:v>
                </c:pt>
                <c:pt idx="32845">
                  <c:v>12.551489200000001</c:v>
                </c:pt>
                <c:pt idx="32846">
                  <c:v>9.8862536139999992</c:v>
                </c:pt>
                <c:pt idx="32847">
                  <c:v>9.3941305320000001</c:v>
                </c:pt>
                <c:pt idx="32848">
                  <c:v>9.8260624280000002</c:v>
                </c:pt>
                <c:pt idx="32849">
                  <c:v>9.5514824740000002</c:v>
                </c:pt>
                <c:pt idx="32850">
                  <c:v>9.2351999140000007</c:v>
                </c:pt>
                <c:pt idx="32851">
                  <c:v>8.7317974469999999</c:v>
                </c:pt>
                <c:pt idx="32852">
                  <c:v>8.3847006709999992</c:v>
                </c:pt>
                <c:pt idx="32853">
                  <c:v>8.2877530050000008</c:v>
                </c:pt>
                <c:pt idx="32854">
                  <c:v>8.0440655769999996</c:v>
                </c:pt>
                <c:pt idx="32855">
                  <c:v>8.1449053570000007</c:v>
                </c:pt>
                <c:pt idx="32856">
                  <c:v>9.6327807920000001</c:v>
                </c:pt>
                <c:pt idx="32857">
                  <c:v>8.0971834650000005</c:v>
                </c:pt>
                <c:pt idx="32858">
                  <c:v>7.7327579530000001</c:v>
                </c:pt>
                <c:pt idx="32859">
                  <c:v>12.313273110000001</c:v>
                </c:pt>
                <c:pt idx="32860">
                  <c:v>17.453794259999999</c:v>
                </c:pt>
                <c:pt idx="32861">
                  <c:v>18.706975069999999</c:v>
                </c:pt>
                <c:pt idx="32862">
                  <c:v>18.071885269999999</c:v>
                </c:pt>
                <c:pt idx="32863">
                  <c:v>17.88530514</c:v>
                </c:pt>
                <c:pt idx="32864">
                  <c:v>15.59613322</c:v>
                </c:pt>
                <c:pt idx="32865">
                  <c:v>13.451598239999999</c:v>
                </c:pt>
                <c:pt idx="32866">
                  <c:v>11.35031491</c:v>
                </c:pt>
                <c:pt idx="32867">
                  <c:v>12.26709155</c:v>
                </c:pt>
                <c:pt idx="32868">
                  <c:v>10.86431962</c:v>
                </c:pt>
                <c:pt idx="32869">
                  <c:v>9.6147231830000006</c:v>
                </c:pt>
                <c:pt idx="32870">
                  <c:v>9.3563319370000002</c:v>
                </c:pt>
                <c:pt idx="32871">
                  <c:v>10.00165451</c:v>
                </c:pt>
                <c:pt idx="32872">
                  <c:v>10.909352569999999</c:v>
                </c:pt>
                <c:pt idx="32873">
                  <c:v>14.118563630000001</c:v>
                </c:pt>
                <c:pt idx="32874">
                  <c:v>15.57256037</c:v>
                </c:pt>
                <c:pt idx="32875">
                  <c:v>14.991020219999999</c:v>
                </c:pt>
                <c:pt idx="32876">
                  <c:v>16.860610999999999</c:v>
                </c:pt>
                <c:pt idx="32877">
                  <c:v>18.640721110000001</c:v>
                </c:pt>
                <c:pt idx="32878">
                  <c:v>18.300826449999999</c:v>
                </c:pt>
                <c:pt idx="32879">
                  <c:v>13.685643020000001</c:v>
                </c:pt>
                <c:pt idx="32880">
                  <c:v>7.8322917429999999</c:v>
                </c:pt>
                <c:pt idx="32881">
                  <c:v>16.356463179999999</c:v>
                </c:pt>
                <c:pt idx="32882">
                  <c:v>17.999077159999999</c:v>
                </c:pt>
                <c:pt idx="32883">
                  <c:v>17.416826910000001</c:v>
                </c:pt>
                <c:pt idx="32884">
                  <c:v>17.53534256</c:v>
                </c:pt>
                <c:pt idx="32885">
                  <c:v>17.26933636</c:v>
                </c:pt>
                <c:pt idx="32886">
                  <c:v>17.018341320000001</c:v>
                </c:pt>
                <c:pt idx="32887">
                  <c:v>16.724925410000001</c:v>
                </c:pt>
                <c:pt idx="32888">
                  <c:v>16.640020620000001</c:v>
                </c:pt>
                <c:pt idx="32889">
                  <c:v>17.098245299999999</c:v>
                </c:pt>
                <c:pt idx="32890">
                  <c:v>18.023910789999999</c:v>
                </c:pt>
                <c:pt idx="32891">
                  <c:v>17.473758719999999</c:v>
                </c:pt>
                <c:pt idx="32892">
                  <c:v>16.837727959999999</c:v>
                </c:pt>
                <c:pt idx="32893">
                  <c:v>16.128094000000001</c:v>
                </c:pt>
                <c:pt idx="32894">
                  <c:v>15.09000904</c:v>
                </c:pt>
                <c:pt idx="32895">
                  <c:v>13.40436373</c:v>
                </c:pt>
                <c:pt idx="32896">
                  <c:v>12.230966260000001</c:v>
                </c:pt>
                <c:pt idx="32897">
                  <c:v>11.094447430000001</c:v>
                </c:pt>
                <c:pt idx="32898">
                  <c:v>10.320761340000001</c:v>
                </c:pt>
                <c:pt idx="32899">
                  <c:v>9.1875910869999995</c:v>
                </c:pt>
                <c:pt idx="32900">
                  <c:v>8.6756782490000006</c:v>
                </c:pt>
                <c:pt idx="32901">
                  <c:v>8.1031040020000002</c:v>
                </c:pt>
                <c:pt idx="32902">
                  <c:v>7.3027065880000004</c:v>
                </c:pt>
                <c:pt idx="32903">
                  <c:v>7.0585326359999998</c:v>
                </c:pt>
                <c:pt idx="32904">
                  <c:v>7.493983364</c:v>
                </c:pt>
                <c:pt idx="32905">
                  <c:v>12.854012300000001</c:v>
                </c:pt>
                <c:pt idx="32906">
                  <c:v>17.359192029999999</c:v>
                </c:pt>
                <c:pt idx="32907">
                  <c:v>20.819560030000002</c:v>
                </c:pt>
                <c:pt idx="32908">
                  <c:v>20.600788529999999</c:v>
                </c:pt>
                <c:pt idx="32909">
                  <c:v>21.027758290000001</c:v>
                </c:pt>
                <c:pt idx="32910">
                  <c:v>20.652803429999999</c:v>
                </c:pt>
                <c:pt idx="32911">
                  <c:v>20.63625214</c:v>
                </c:pt>
                <c:pt idx="32912">
                  <c:v>21.39562282</c:v>
                </c:pt>
                <c:pt idx="32913">
                  <c:v>21.35453614</c:v>
                </c:pt>
                <c:pt idx="32914">
                  <c:v>21.178549480000001</c:v>
                </c:pt>
                <c:pt idx="32915">
                  <c:v>20.053440720000001</c:v>
                </c:pt>
                <c:pt idx="32916">
                  <c:v>10.672507489999999</c:v>
                </c:pt>
                <c:pt idx="32917">
                  <c:v>7.423323946</c:v>
                </c:pt>
                <c:pt idx="32918">
                  <c:v>6.2589297009999996</c:v>
                </c:pt>
                <c:pt idx="32919">
                  <c:v>6.5107783159999997</c:v>
                </c:pt>
                <c:pt idx="32920">
                  <c:v>6.9769358800000001</c:v>
                </c:pt>
                <c:pt idx="32921">
                  <c:v>8.5347899799999993</c:v>
                </c:pt>
                <c:pt idx="32922">
                  <c:v>12.01213508</c:v>
                </c:pt>
                <c:pt idx="32923">
                  <c:v>15.086554810000001</c:v>
                </c:pt>
                <c:pt idx="32924">
                  <c:v>13.824282569999999</c:v>
                </c:pt>
                <c:pt idx="32925">
                  <c:v>14.24540764</c:v>
                </c:pt>
                <c:pt idx="32926">
                  <c:v>14.58647229</c:v>
                </c:pt>
                <c:pt idx="32927">
                  <c:v>12.12583755</c:v>
                </c:pt>
                <c:pt idx="32928">
                  <c:v>11.94771296</c:v>
                </c:pt>
                <c:pt idx="32929">
                  <c:v>12.696805700000001</c:v>
                </c:pt>
                <c:pt idx="32930">
                  <c:v>11.26625684</c:v>
                </c:pt>
                <c:pt idx="32931">
                  <c:v>11.551738350000001</c:v>
                </c:pt>
                <c:pt idx="32932">
                  <c:v>11.38133455</c:v>
                </c:pt>
                <c:pt idx="32933">
                  <c:v>11.256972190000001</c:v>
                </c:pt>
                <c:pt idx="32934">
                  <c:v>12.023752010000001</c:v>
                </c:pt>
                <c:pt idx="32935">
                  <c:v>13.968139770000001</c:v>
                </c:pt>
                <c:pt idx="32936">
                  <c:v>12.863158500000001</c:v>
                </c:pt>
                <c:pt idx="32937">
                  <c:v>11.85556577</c:v>
                </c:pt>
                <c:pt idx="32938">
                  <c:v>11.70740915</c:v>
                </c:pt>
                <c:pt idx="32939">
                  <c:v>10.989002490000001</c:v>
                </c:pt>
                <c:pt idx="32940">
                  <c:v>9.7588186879999999</c:v>
                </c:pt>
                <c:pt idx="32941">
                  <c:v>9.5249853770000001</c:v>
                </c:pt>
                <c:pt idx="32942">
                  <c:v>9.4770155329999994</c:v>
                </c:pt>
                <c:pt idx="32943">
                  <c:v>9.0139464520000008</c:v>
                </c:pt>
                <c:pt idx="32944">
                  <c:v>10.282363119999999</c:v>
                </c:pt>
                <c:pt idx="32945">
                  <c:v>12.682991380000001</c:v>
                </c:pt>
                <c:pt idx="32946">
                  <c:v>14.408610919999999</c:v>
                </c:pt>
                <c:pt idx="32947">
                  <c:v>15.77434341</c:v>
                </c:pt>
                <c:pt idx="32948">
                  <c:v>16.160408749999998</c:v>
                </c:pt>
                <c:pt idx="32949">
                  <c:v>16.781940209999998</c:v>
                </c:pt>
                <c:pt idx="32950">
                  <c:v>16.281090110000001</c:v>
                </c:pt>
                <c:pt idx="32951">
                  <c:v>16.689142159999999</c:v>
                </c:pt>
                <c:pt idx="32952">
                  <c:v>15.86817338</c:v>
                </c:pt>
                <c:pt idx="32953">
                  <c:v>15.40253629</c:v>
                </c:pt>
                <c:pt idx="32954">
                  <c:v>13.99774685</c:v>
                </c:pt>
                <c:pt idx="32955">
                  <c:v>14.991684380000001</c:v>
                </c:pt>
                <c:pt idx="32956">
                  <c:v>15.00158274</c:v>
                </c:pt>
                <c:pt idx="32957">
                  <c:v>14.206860089999999</c:v>
                </c:pt>
                <c:pt idx="32958">
                  <c:v>14.09127749</c:v>
                </c:pt>
                <c:pt idx="32959">
                  <c:v>12.601390930000001</c:v>
                </c:pt>
                <c:pt idx="32960">
                  <c:v>12.3273378</c:v>
                </c:pt>
                <c:pt idx="32961">
                  <c:v>14.69737742</c:v>
                </c:pt>
                <c:pt idx="32962">
                  <c:v>16.582132229999999</c:v>
                </c:pt>
                <c:pt idx="32963">
                  <c:v>16.392780980000001</c:v>
                </c:pt>
                <c:pt idx="32964">
                  <c:v>16.787818049999998</c:v>
                </c:pt>
                <c:pt idx="32965">
                  <c:v>12.79185786</c:v>
                </c:pt>
                <c:pt idx="32966">
                  <c:v>10.606603700000001</c:v>
                </c:pt>
                <c:pt idx="32967">
                  <c:v>9.8546406209999997</c:v>
                </c:pt>
                <c:pt idx="32968">
                  <c:v>9.2159245060000003</c:v>
                </c:pt>
                <c:pt idx="32969">
                  <c:v>9.9276120670000001</c:v>
                </c:pt>
                <c:pt idx="32970">
                  <c:v>12.39336752</c:v>
                </c:pt>
                <c:pt idx="32971">
                  <c:v>13.90304371</c:v>
                </c:pt>
                <c:pt idx="32972">
                  <c:v>14.24599581</c:v>
                </c:pt>
                <c:pt idx="32973">
                  <c:v>14.239374789999999</c:v>
                </c:pt>
                <c:pt idx="32974">
                  <c:v>15.91187049</c:v>
                </c:pt>
                <c:pt idx="32975">
                  <c:v>15.89312256</c:v>
                </c:pt>
                <c:pt idx="32976">
                  <c:v>15.62285771</c:v>
                </c:pt>
                <c:pt idx="32977">
                  <c:v>13.803309199999999</c:v>
                </c:pt>
                <c:pt idx="32978">
                  <c:v>13.463027540000001</c:v>
                </c:pt>
                <c:pt idx="32979">
                  <c:v>13.71546528</c:v>
                </c:pt>
                <c:pt idx="32980">
                  <c:v>12.01350414</c:v>
                </c:pt>
                <c:pt idx="32981">
                  <c:v>12.746916069999999</c:v>
                </c:pt>
                <c:pt idx="32982">
                  <c:v>12.335221069999999</c:v>
                </c:pt>
                <c:pt idx="32983">
                  <c:v>11.37901739</c:v>
                </c:pt>
                <c:pt idx="32984">
                  <c:v>11.92751239</c:v>
                </c:pt>
                <c:pt idx="32985">
                  <c:v>12.57051946</c:v>
                </c:pt>
                <c:pt idx="32986">
                  <c:v>15.368008189999999</c:v>
                </c:pt>
                <c:pt idx="32987">
                  <c:v>16.562685389999999</c:v>
                </c:pt>
                <c:pt idx="32988">
                  <c:v>14.41875181</c:v>
                </c:pt>
                <c:pt idx="32989">
                  <c:v>13.66676397</c:v>
                </c:pt>
                <c:pt idx="32990">
                  <c:v>13.36857549</c:v>
                </c:pt>
                <c:pt idx="32991">
                  <c:v>13.52718885</c:v>
                </c:pt>
                <c:pt idx="32992">
                  <c:v>13.684067779999999</c:v>
                </c:pt>
                <c:pt idx="32993">
                  <c:v>12.643384559999999</c:v>
                </c:pt>
                <c:pt idx="32994">
                  <c:v>12.164426779999999</c:v>
                </c:pt>
                <c:pt idx="32995">
                  <c:v>11.27543502</c:v>
                </c:pt>
                <c:pt idx="32996">
                  <c:v>9.4139997399999995</c:v>
                </c:pt>
                <c:pt idx="32997">
                  <c:v>8.5209003029999995</c:v>
                </c:pt>
                <c:pt idx="32998">
                  <c:v>8.1679390030000008</c:v>
                </c:pt>
                <c:pt idx="32999">
                  <c:v>7.3209384799999997</c:v>
                </c:pt>
                <c:pt idx="33000">
                  <c:v>7.0531629569999996</c:v>
                </c:pt>
                <c:pt idx="33001">
                  <c:v>7.113102016</c:v>
                </c:pt>
                <c:pt idx="33002">
                  <c:v>7.2966625599999997</c:v>
                </c:pt>
                <c:pt idx="33003">
                  <c:v>8.7520617299999994</c:v>
                </c:pt>
                <c:pt idx="33004">
                  <c:v>7.9046532389999999</c:v>
                </c:pt>
                <c:pt idx="33005">
                  <c:v>7.478887157</c:v>
                </c:pt>
                <c:pt idx="33006">
                  <c:v>7.7234063539999998</c:v>
                </c:pt>
                <c:pt idx="33007">
                  <c:v>7.936499972</c:v>
                </c:pt>
                <c:pt idx="33008">
                  <c:v>7.7672245310000001</c:v>
                </c:pt>
                <c:pt idx="33009">
                  <c:v>7.3475188449999997</c:v>
                </c:pt>
                <c:pt idx="33010">
                  <c:v>7.2900594080000003</c:v>
                </c:pt>
                <c:pt idx="33011">
                  <c:v>7.0155767239999998</c:v>
                </c:pt>
                <c:pt idx="33012">
                  <c:v>7.1072409590000003</c:v>
                </c:pt>
                <c:pt idx="33013">
                  <c:v>7.5733418029999999</c:v>
                </c:pt>
                <c:pt idx="33014">
                  <c:v>8.8097560240000004</c:v>
                </c:pt>
                <c:pt idx="33015">
                  <c:v>8.8032901159999994</c:v>
                </c:pt>
                <c:pt idx="33016">
                  <c:v>9.8212827600000008</c:v>
                </c:pt>
                <c:pt idx="33017">
                  <c:v>10.313840020000001</c:v>
                </c:pt>
                <c:pt idx="33018">
                  <c:v>10.64851026</c:v>
                </c:pt>
                <c:pt idx="33019">
                  <c:v>10.51346012</c:v>
                </c:pt>
                <c:pt idx="33020">
                  <c:v>10.912356020000001</c:v>
                </c:pt>
                <c:pt idx="33021">
                  <c:v>13.668404799999999</c:v>
                </c:pt>
                <c:pt idx="33022">
                  <c:v>14.658146199999999</c:v>
                </c:pt>
                <c:pt idx="33023">
                  <c:v>15.60706622</c:v>
                </c:pt>
                <c:pt idx="33024">
                  <c:v>15.239757669999999</c:v>
                </c:pt>
                <c:pt idx="33025">
                  <c:v>14.952893789999999</c:v>
                </c:pt>
                <c:pt idx="33026">
                  <c:v>14.65573468</c:v>
                </c:pt>
                <c:pt idx="33027">
                  <c:v>13.891886510000001</c:v>
                </c:pt>
                <c:pt idx="33028">
                  <c:v>13.452493580000001</c:v>
                </c:pt>
                <c:pt idx="33029">
                  <c:v>15.034670910000001</c:v>
                </c:pt>
                <c:pt idx="33030">
                  <c:v>15.96429421</c:v>
                </c:pt>
                <c:pt idx="33031">
                  <c:v>19.191085439999998</c:v>
                </c:pt>
                <c:pt idx="33032">
                  <c:v>20.59183359</c:v>
                </c:pt>
                <c:pt idx="33033">
                  <c:v>20.63058801</c:v>
                </c:pt>
                <c:pt idx="33034">
                  <c:v>20.958015530000001</c:v>
                </c:pt>
                <c:pt idx="33035">
                  <c:v>20.883049740000001</c:v>
                </c:pt>
                <c:pt idx="33036">
                  <c:v>19.709362089999999</c:v>
                </c:pt>
                <c:pt idx="33037">
                  <c:v>20.73465706</c:v>
                </c:pt>
                <c:pt idx="33038">
                  <c:v>20.819763460000001</c:v>
                </c:pt>
                <c:pt idx="33039">
                  <c:v>19.091829239999999</c:v>
                </c:pt>
                <c:pt idx="33040">
                  <c:v>16.622237129999998</c:v>
                </c:pt>
                <c:pt idx="33041">
                  <c:v>14.342630440000001</c:v>
                </c:pt>
                <c:pt idx="33042">
                  <c:v>12.707564550000001</c:v>
                </c:pt>
                <c:pt idx="33043">
                  <c:v>12.44386057</c:v>
                </c:pt>
                <c:pt idx="33044">
                  <c:v>11.79949386</c:v>
                </c:pt>
                <c:pt idx="33045">
                  <c:v>10.45931131</c:v>
                </c:pt>
                <c:pt idx="33046">
                  <c:v>9.7379159770000001</c:v>
                </c:pt>
                <c:pt idx="33047">
                  <c:v>9.5060271590000003</c:v>
                </c:pt>
                <c:pt idx="33048">
                  <c:v>9.3243225039999995</c:v>
                </c:pt>
                <c:pt idx="33049">
                  <c:v>8.7891315080000005</c:v>
                </c:pt>
                <c:pt idx="33050">
                  <c:v>8.829804116</c:v>
                </c:pt>
                <c:pt idx="33051">
                  <c:v>8.7714924100000005</c:v>
                </c:pt>
                <c:pt idx="33052">
                  <c:v>8.8440654700000003</c:v>
                </c:pt>
                <c:pt idx="33053">
                  <c:v>8.8507317400000005</c:v>
                </c:pt>
                <c:pt idx="33054">
                  <c:v>9.0658705170000005</c:v>
                </c:pt>
                <c:pt idx="33055">
                  <c:v>9.1681987409999994</c:v>
                </c:pt>
                <c:pt idx="33056">
                  <c:v>9.2665883709999992</c:v>
                </c:pt>
                <c:pt idx="33057">
                  <c:v>9.4581552169999998</c:v>
                </c:pt>
                <c:pt idx="33058">
                  <c:v>9.2197696069999999</c:v>
                </c:pt>
                <c:pt idx="33059">
                  <c:v>9.6229771250000002</c:v>
                </c:pt>
                <c:pt idx="33060">
                  <c:v>9.6866081130000001</c:v>
                </c:pt>
                <c:pt idx="33061">
                  <c:v>9.9819325929999998</c:v>
                </c:pt>
                <c:pt idx="33062">
                  <c:v>10.23276216</c:v>
                </c:pt>
                <c:pt idx="33063">
                  <c:v>10.46209206</c:v>
                </c:pt>
                <c:pt idx="33064">
                  <c:v>10.34816702</c:v>
                </c:pt>
                <c:pt idx="33065">
                  <c:v>10.092780579999999</c:v>
                </c:pt>
                <c:pt idx="33066">
                  <c:v>10.099476709999999</c:v>
                </c:pt>
                <c:pt idx="33067">
                  <c:v>10.048849519999999</c:v>
                </c:pt>
                <c:pt idx="33068">
                  <c:v>10.044601009999999</c:v>
                </c:pt>
                <c:pt idx="33069">
                  <c:v>10.08888301</c:v>
                </c:pt>
                <c:pt idx="33070">
                  <c:v>10.14150079</c:v>
                </c:pt>
                <c:pt idx="33071">
                  <c:v>10.109846279999999</c:v>
                </c:pt>
                <c:pt idx="33072">
                  <c:v>10.05947149</c:v>
                </c:pt>
                <c:pt idx="33073">
                  <c:v>13.12564092</c:v>
                </c:pt>
                <c:pt idx="33074">
                  <c:v>15.047777849999999</c:v>
                </c:pt>
                <c:pt idx="33075">
                  <c:v>16.263458450000002</c:v>
                </c:pt>
                <c:pt idx="33076">
                  <c:v>17.823169279999998</c:v>
                </c:pt>
                <c:pt idx="33077">
                  <c:v>17.971317840000001</c:v>
                </c:pt>
                <c:pt idx="33078">
                  <c:v>19.215414689999999</c:v>
                </c:pt>
                <c:pt idx="33079">
                  <c:v>20.104775929999999</c:v>
                </c:pt>
                <c:pt idx="33080">
                  <c:v>19.66360757</c:v>
                </c:pt>
                <c:pt idx="33081">
                  <c:v>18.653363479999999</c:v>
                </c:pt>
                <c:pt idx="33082">
                  <c:v>17.019052890000001</c:v>
                </c:pt>
                <c:pt idx="33083">
                  <c:v>16.730317490000001</c:v>
                </c:pt>
                <c:pt idx="33084">
                  <c:v>15.34762533</c:v>
                </c:pt>
                <c:pt idx="33085">
                  <c:v>13.10212407</c:v>
                </c:pt>
                <c:pt idx="33086">
                  <c:v>14.2795503</c:v>
                </c:pt>
                <c:pt idx="33087">
                  <c:v>14.527737200000001</c:v>
                </c:pt>
                <c:pt idx="33088">
                  <c:v>14.073567540000001</c:v>
                </c:pt>
                <c:pt idx="33089">
                  <c:v>13.85738016</c:v>
                </c:pt>
                <c:pt idx="33090">
                  <c:v>12.952199589999999</c:v>
                </c:pt>
                <c:pt idx="33091">
                  <c:v>11.9801515</c:v>
                </c:pt>
                <c:pt idx="33092">
                  <c:v>12.156768659999999</c:v>
                </c:pt>
                <c:pt idx="33093">
                  <c:v>11.942027850000001</c:v>
                </c:pt>
                <c:pt idx="33094">
                  <c:v>11.756990610000001</c:v>
                </c:pt>
                <c:pt idx="33095">
                  <c:v>11.34775483</c:v>
                </c:pt>
                <c:pt idx="33096">
                  <c:v>11.13224065</c:v>
                </c:pt>
                <c:pt idx="33097">
                  <c:v>10.383273790000001</c:v>
                </c:pt>
                <c:pt idx="33098">
                  <c:v>10.03231066</c:v>
                </c:pt>
                <c:pt idx="33099">
                  <c:v>10.199419109999999</c:v>
                </c:pt>
                <c:pt idx="33100">
                  <c:v>9.3522525860000005</c:v>
                </c:pt>
                <c:pt idx="33101">
                  <c:v>9.1496253799999998</c:v>
                </c:pt>
                <c:pt idx="33102">
                  <c:v>8.5718694769999999</c:v>
                </c:pt>
                <c:pt idx="33103">
                  <c:v>8.5880422949999993</c:v>
                </c:pt>
                <c:pt idx="33104">
                  <c:v>8.678631524</c:v>
                </c:pt>
                <c:pt idx="33105">
                  <c:v>8.8754736750000003</c:v>
                </c:pt>
                <c:pt idx="33106">
                  <c:v>8.9736806690000002</c:v>
                </c:pt>
                <c:pt idx="33107">
                  <c:v>9.1200645659999999</c:v>
                </c:pt>
                <c:pt idx="33108">
                  <c:v>9.193497163</c:v>
                </c:pt>
                <c:pt idx="33109">
                  <c:v>9.1192932740000003</c:v>
                </c:pt>
                <c:pt idx="33110">
                  <c:v>9.1176840779999999</c:v>
                </c:pt>
                <c:pt idx="33111">
                  <c:v>9.0972458829999994</c:v>
                </c:pt>
                <c:pt idx="33112">
                  <c:v>9.487995175</c:v>
                </c:pt>
                <c:pt idx="33113">
                  <c:v>9.3058162889999991</c:v>
                </c:pt>
                <c:pt idx="33114">
                  <c:v>9.3612470719999994</c:v>
                </c:pt>
                <c:pt idx="33115">
                  <c:v>9.4714094309999997</c:v>
                </c:pt>
                <c:pt idx="33116">
                  <c:v>9.4341246709999993</c:v>
                </c:pt>
                <c:pt idx="33117">
                  <c:v>9.3447951239999991</c:v>
                </c:pt>
                <c:pt idx="33118">
                  <c:v>9.0652195960000004</c:v>
                </c:pt>
                <c:pt idx="33119">
                  <c:v>9.0565335840000003</c:v>
                </c:pt>
                <c:pt idx="33120">
                  <c:v>8.991398813</c:v>
                </c:pt>
                <c:pt idx="33121">
                  <c:v>9.0102907450000007</c:v>
                </c:pt>
                <c:pt idx="33122">
                  <c:v>8.9270804699999999</c:v>
                </c:pt>
                <c:pt idx="33123">
                  <c:v>13.18822872</c:v>
                </c:pt>
                <c:pt idx="33124">
                  <c:v>14.59075861</c:v>
                </c:pt>
                <c:pt idx="33125">
                  <c:v>15.326851639999999</c:v>
                </c:pt>
                <c:pt idx="33126">
                  <c:v>19.226257919999998</c:v>
                </c:pt>
                <c:pt idx="33127">
                  <c:v>20.2191948</c:v>
                </c:pt>
                <c:pt idx="33128">
                  <c:v>18.410890949999999</c:v>
                </c:pt>
                <c:pt idx="33129">
                  <c:v>16.484852239999999</c:v>
                </c:pt>
                <c:pt idx="33130">
                  <c:v>15.12307081</c:v>
                </c:pt>
                <c:pt idx="33131">
                  <c:v>13.96651945</c:v>
                </c:pt>
                <c:pt idx="33132">
                  <c:v>13.34536404</c:v>
                </c:pt>
                <c:pt idx="33133">
                  <c:v>13.10394412</c:v>
                </c:pt>
                <c:pt idx="33134">
                  <c:v>12.648468279999999</c:v>
                </c:pt>
                <c:pt idx="33135">
                  <c:v>12.966329829999999</c:v>
                </c:pt>
                <c:pt idx="33136">
                  <c:v>12.121059410000001</c:v>
                </c:pt>
                <c:pt idx="33137">
                  <c:v>11.132547519999999</c:v>
                </c:pt>
                <c:pt idx="33138">
                  <c:v>11.417525189999999</c:v>
                </c:pt>
                <c:pt idx="33139">
                  <c:v>11.42855844</c:v>
                </c:pt>
                <c:pt idx="33140">
                  <c:v>10.745814380000001</c:v>
                </c:pt>
                <c:pt idx="33141">
                  <c:v>10.170054479999999</c:v>
                </c:pt>
                <c:pt idx="33142">
                  <c:v>9.8719908600000004</c:v>
                </c:pt>
                <c:pt idx="33143">
                  <c:v>9.5787877380000008</c:v>
                </c:pt>
                <c:pt idx="33144">
                  <c:v>9.5757422999999999</c:v>
                </c:pt>
                <c:pt idx="33145">
                  <c:v>9.5838257359999997</c:v>
                </c:pt>
                <c:pt idx="33146">
                  <c:v>9.7378171669999993</c:v>
                </c:pt>
                <c:pt idx="33147">
                  <c:v>11.51026442</c:v>
                </c:pt>
                <c:pt idx="33148">
                  <c:v>12.4048999</c:v>
                </c:pt>
                <c:pt idx="33149">
                  <c:v>12.15141865</c:v>
                </c:pt>
                <c:pt idx="33150">
                  <c:v>11.668868399999999</c:v>
                </c:pt>
                <c:pt idx="33151">
                  <c:v>11.34807921</c:v>
                </c:pt>
                <c:pt idx="33152">
                  <c:v>10.17946822</c:v>
                </c:pt>
                <c:pt idx="33153">
                  <c:v>9.7600259690000009</c:v>
                </c:pt>
                <c:pt idx="33154">
                  <c:v>9.9996324800000007</c:v>
                </c:pt>
                <c:pt idx="33155">
                  <c:v>10.421325270000001</c:v>
                </c:pt>
                <c:pt idx="33156">
                  <c:v>13.97942222</c:v>
                </c:pt>
                <c:pt idx="33157">
                  <c:v>13.53727584</c:v>
                </c:pt>
                <c:pt idx="33158">
                  <c:v>14.20830608</c:v>
                </c:pt>
                <c:pt idx="33159">
                  <c:v>20.925736489999998</c:v>
                </c:pt>
                <c:pt idx="33160">
                  <c:v>20.638042819999999</c:v>
                </c:pt>
                <c:pt idx="33161">
                  <c:v>14.7099118</c:v>
                </c:pt>
                <c:pt idx="33162">
                  <c:v>11.471198449999999</c:v>
                </c:pt>
                <c:pt idx="33163">
                  <c:v>10.285432630000001</c:v>
                </c:pt>
                <c:pt idx="33164">
                  <c:v>11.580723259999999</c:v>
                </c:pt>
                <c:pt idx="33165">
                  <c:v>18.54815928</c:v>
                </c:pt>
                <c:pt idx="33166">
                  <c:v>15.690171400000001</c:v>
                </c:pt>
                <c:pt idx="33167">
                  <c:v>14.98108158</c:v>
                </c:pt>
                <c:pt idx="33168">
                  <c:v>15.033085529999999</c:v>
                </c:pt>
                <c:pt idx="33169">
                  <c:v>14.451052260000001</c:v>
                </c:pt>
                <c:pt idx="33170">
                  <c:v>15.41069029</c:v>
                </c:pt>
                <c:pt idx="33171">
                  <c:v>16.90517968</c:v>
                </c:pt>
                <c:pt idx="33172">
                  <c:v>20.45593899</c:v>
                </c:pt>
                <c:pt idx="33173">
                  <c:v>22.140208229999999</c:v>
                </c:pt>
                <c:pt idx="33174">
                  <c:v>20.99136961</c:v>
                </c:pt>
                <c:pt idx="33175">
                  <c:v>19.660479859999999</c:v>
                </c:pt>
                <c:pt idx="33176">
                  <c:v>18.616955709999999</c:v>
                </c:pt>
                <c:pt idx="33177">
                  <c:v>15.647177750000001</c:v>
                </c:pt>
                <c:pt idx="33178">
                  <c:v>13.28572024</c:v>
                </c:pt>
                <c:pt idx="33179">
                  <c:v>14.267209729999999</c:v>
                </c:pt>
                <c:pt idx="33180">
                  <c:v>14.232577859999999</c:v>
                </c:pt>
                <c:pt idx="33181">
                  <c:v>15.00723039</c:v>
                </c:pt>
                <c:pt idx="33182">
                  <c:v>15.112926760000001</c:v>
                </c:pt>
                <c:pt idx="33183">
                  <c:v>14.502222659999999</c:v>
                </c:pt>
                <c:pt idx="33184">
                  <c:v>14.380504180000001</c:v>
                </c:pt>
                <c:pt idx="33185">
                  <c:v>14.288333010000001</c:v>
                </c:pt>
                <c:pt idx="33186">
                  <c:v>13.47016775</c:v>
                </c:pt>
                <c:pt idx="33187">
                  <c:v>12.39521699</c:v>
                </c:pt>
                <c:pt idx="33188">
                  <c:v>11.905352130000001</c:v>
                </c:pt>
                <c:pt idx="33189">
                  <c:v>10.826746849999999</c:v>
                </c:pt>
                <c:pt idx="33190">
                  <c:v>10.850628759999999</c:v>
                </c:pt>
                <c:pt idx="33191">
                  <c:v>11.68312113</c:v>
                </c:pt>
                <c:pt idx="33192">
                  <c:v>13.26351962</c:v>
                </c:pt>
                <c:pt idx="33193">
                  <c:v>13.308354749999999</c:v>
                </c:pt>
                <c:pt idx="33194">
                  <c:v>13.916007349999999</c:v>
                </c:pt>
                <c:pt idx="33195">
                  <c:v>14.824801300000001</c:v>
                </c:pt>
                <c:pt idx="33196">
                  <c:v>17.048651769999999</c:v>
                </c:pt>
                <c:pt idx="33197">
                  <c:v>18.93070801</c:v>
                </c:pt>
                <c:pt idx="33198">
                  <c:v>17.21904357</c:v>
                </c:pt>
                <c:pt idx="33199">
                  <c:v>17.741176809999999</c:v>
                </c:pt>
                <c:pt idx="33200">
                  <c:v>18.70793522</c:v>
                </c:pt>
                <c:pt idx="33201">
                  <c:v>19.284766579999999</c:v>
                </c:pt>
                <c:pt idx="33202">
                  <c:v>18.46680478</c:v>
                </c:pt>
                <c:pt idx="33203">
                  <c:v>16.678496639999999</c:v>
                </c:pt>
                <c:pt idx="33204">
                  <c:v>16.70165085</c:v>
                </c:pt>
                <c:pt idx="33205">
                  <c:v>16.776391719999999</c:v>
                </c:pt>
                <c:pt idx="33206">
                  <c:v>14.5610734</c:v>
                </c:pt>
                <c:pt idx="33207">
                  <c:v>14.58293128</c:v>
                </c:pt>
                <c:pt idx="33208">
                  <c:v>16.587952059999999</c:v>
                </c:pt>
                <c:pt idx="33209">
                  <c:v>18.798634620000001</c:v>
                </c:pt>
                <c:pt idx="33210">
                  <c:v>20.044077300000001</c:v>
                </c:pt>
                <c:pt idx="33211">
                  <c:v>19.787272349999999</c:v>
                </c:pt>
                <c:pt idx="33212">
                  <c:v>19.80021404</c:v>
                </c:pt>
                <c:pt idx="33213">
                  <c:v>17.93655291</c:v>
                </c:pt>
                <c:pt idx="33214">
                  <c:v>17.49209686</c:v>
                </c:pt>
                <c:pt idx="33215">
                  <c:v>17.006184659999999</c:v>
                </c:pt>
                <c:pt idx="33216">
                  <c:v>17.080155099999999</c:v>
                </c:pt>
                <c:pt idx="33217">
                  <c:v>16.324982630000001</c:v>
                </c:pt>
                <c:pt idx="33218">
                  <c:v>16.542011649999999</c:v>
                </c:pt>
                <c:pt idx="33219">
                  <c:v>16.319570509999998</c:v>
                </c:pt>
                <c:pt idx="33220">
                  <c:v>16.653370859999999</c:v>
                </c:pt>
                <c:pt idx="33221">
                  <c:v>17.45560541</c:v>
                </c:pt>
                <c:pt idx="33222">
                  <c:v>17.601185789999999</c:v>
                </c:pt>
                <c:pt idx="33223">
                  <c:v>17.069428009999999</c:v>
                </c:pt>
                <c:pt idx="33224">
                  <c:v>16.238094149999998</c:v>
                </c:pt>
                <c:pt idx="33225">
                  <c:v>15.55271424</c:v>
                </c:pt>
                <c:pt idx="33226">
                  <c:v>14.80583901</c:v>
                </c:pt>
                <c:pt idx="33227">
                  <c:v>14.59037227</c:v>
                </c:pt>
                <c:pt idx="33228">
                  <c:v>14.21166605</c:v>
                </c:pt>
                <c:pt idx="33229">
                  <c:v>13.4411998</c:v>
                </c:pt>
                <c:pt idx="33230">
                  <c:v>13.235480519999999</c:v>
                </c:pt>
                <c:pt idx="33231">
                  <c:v>13.586682140000001</c:v>
                </c:pt>
                <c:pt idx="33232">
                  <c:v>13.10959705</c:v>
                </c:pt>
                <c:pt idx="33233">
                  <c:v>12.93759715</c:v>
                </c:pt>
                <c:pt idx="33234">
                  <c:v>13.87545823</c:v>
                </c:pt>
                <c:pt idx="33235">
                  <c:v>12.61881565</c:v>
                </c:pt>
                <c:pt idx="33236">
                  <c:v>11.665153370000001</c:v>
                </c:pt>
                <c:pt idx="33237">
                  <c:v>11.38202268</c:v>
                </c:pt>
                <c:pt idx="33238">
                  <c:v>14.640686130000001</c:v>
                </c:pt>
                <c:pt idx="33239">
                  <c:v>19.44257382</c:v>
                </c:pt>
                <c:pt idx="33240">
                  <c:v>20.441695230000001</c:v>
                </c:pt>
                <c:pt idx="33241">
                  <c:v>20.988590439999999</c:v>
                </c:pt>
                <c:pt idx="33242">
                  <c:v>20.927474400000001</c:v>
                </c:pt>
                <c:pt idx="33243">
                  <c:v>20.913732119999999</c:v>
                </c:pt>
                <c:pt idx="33244">
                  <c:v>20.73697563</c:v>
                </c:pt>
                <c:pt idx="33245">
                  <c:v>20.94383998</c:v>
                </c:pt>
                <c:pt idx="33246">
                  <c:v>21.038786649999999</c:v>
                </c:pt>
                <c:pt idx="33247">
                  <c:v>20.924565430000001</c:v>
                </c:pt>
                <c:pt idx="33248">
                  <c:v>20.888728749999999</c:v>
                </c:pt>
                <c:pt idx="33249">
                  <c:v>20.67575755</c:v>
                </c:pt>
                <c:pt idx="33250">
                  <c:v>20.443336800000001</c:v>
                </c:pt>
                <c:pt idx="33251">
                  <c:v>19.95847303</c:v>
                </c:pt>
                <c:pt idx="33252">
                  <c:v>19.832394730000001</c:v>
                </c:pt>
                <c:pt idx="33253">
                  <c:v>19.542730859999999</c:v>
                </c:pt>
                <c:pt idx="33254">
                  <c:v>19.465726310000001</c:v>
                </c:pt>
                <c:pt idx="33255">
                  <c:v>19.984625380000001</c:v>
                </c:pt>
                <c:pt idx="33256">
                  <c:v>20.235338290000001</c:v>
                </c:pt>
                <c:pt idx="33257">
                  <c:v>19.81062008</c:v>
                </c:pt>
                <c:pt idx="33258">
                  <c:v>18.92974053</c:v>
                </c:pt>
                <c:pt idx="33259">
                  <c:v>18.718776349999999</c:v>
                </c:pt>
                <c:pt idx="33260">
                  <c:v>19.08484443</c:v>
                </c:pt>
                <c:pt idx="33261">
                  <c:v>19.204609319999999</c:v>
                </c:pt>
                <c:pt idx="33262">
                  <c:v>19.021524020000001</c:v>
                </c:pt>
                <c:pt idx="33263">
                  <c:v>19.129207820000001</c:v>
                </c:pt>
                <c:pt idx="33264">
                  <c:v>19.440462620000002</c:v>
                </c:pt>
                <c:pt idx="33265">
                  <c:v>19.696300659999999</c:v>
                </c:pt>
                <c:pt idx="33266">
                  <c:v>19.89184822</c:v>
                </c:pt>
                <c:pt idx="33267">
                  <c:v>20.179367840000001</c:v>
                </c:pt>
                <c:pt idx="33268">
                  <c:v>20.054616330000002</c:v>
                </c:pt>
                <c:pt idx="33269">
                  <c:v>20.347979039999998</c:v>
                </c:pt>
                <c:pt idx="33270">
                  <c:v>20.894572910000001</c:v>
                </c:pt>
                <c:pt idx="33271">
                  <c:v>21.331327460000001</c:v>
                </c:pt>
                <c:pt idx="33272">
                  <c:v>21.442270950000001</c:v>
                </c:pt>
                <c:pt idx="33273">
                  <c:v>21.77670796</c:v>
                </c:pt>
                <c:pt idx="33274">
                  <c:v>21.449745020000002</c:v>
                </c:pt>
                <c:pt idx="33275">
                  <c:v>21.082696989999999</c:v>
                </c:pt>
                <c:pt idx="33276">
                  <c:v>20.27718252</c:v>
                </c:pt>
                <c:pt idx="33277">
                  <c:v>19.522265690000001</c:v>
                </c:pt>
                <c:pt idx="33278">
                  <c:v>19.051561329999998</c:v>
                </c:pt>
                <c:pt idx="33279">
                  <c:v>19.039509750000001</c:v>
                </c:pt>
                <c:pt idx="33280">
                  <c:v>19.269739640000001</c:v>
                </c:pt>
                <c:pt idx="33281">
                  <c:v>19.45812978</c:v>
                </c:pt>
                <c:pt idx="33282">
                  <c:v>19.54642192</c:v>
                </c:pt>
                <c:pt idx="33283">
                  <c:v>19.825964540000001</c:v>
                </c:pt>
                <c:pt idx="33284">
                  <c:v>19.995463829999998</c:v>
                </c:pt>
                <c:pt idx="33285">
                  <c:v>20.06893517</c:v>
                </c:pt>
                <c:pt idx="33286">
                  <c:v>19.97775012</c:v>
                </c:pt>
                <c:pt idx="33287">
                  <c:v>20.091606939999998</c:v>
                </c:pt>
                <c:pt idx="33288">
                  <c:v>20.132832100000002</c:v>
                </c:pt>
                <c:pt idx="33289">
                  <c:v>20.14326681</c:v>
                </c:pt>
                <c:pt idx="33290">
                  <c:v>20.044774239999999</c:v>
                </c:pt>
                <c:pt idx="33291">
                  <c:v>19.767422870000001</c:v>
                </c:pt>
                <c:pt idx="33292">
                  <c:v>19.563872660000001</c:v>
                </c:pt>
                <c:pt idx="33293">
                  <c:v>19.809320629999998</c:v>
                </c:pt>
                <c:pt idx="33294">
                  <c:v>19.525234690000001</c:v>
                </c:pt>
                <c:pt idx="33295">
                  <c:v>19.58939054</c:v>
                </c:pt>
                <c:pt idx="33296">
                  <c:v>19.092485610000001</c:v>
                </c:pt>
                <c:pt idx="33297">
                  <c:v>19.154278569999999</c:v>
                </c:pt>
                <c:pt idx="33298">
                  <c:v>18.912228240000001</c:v>
                </c:pt>
                <c:pt idx="33299">
                  <c:v>19.37900909</c:v>
                </c:pt>
                <c:pt idx="33300">
                  <c:v>19.39555296</c:v>
                </c:pt>
                <c:pt idx="33301">
                  <c:v>19.45624123</c:v>
                </c:pt>
                <c:pt idx="33302">
                  <c:v>19.14526884</c:v>
                </c:pt>
                <c:pt idx="33303">
                  <c:v>19.683405019999999</c:v>
                </c:pt>
                <c:pt idx="33304">
                  <c:v>20.261559139999999</c:v>
                </c:pt>
                <c:pt idx="33305">
                  <c:v>19.14397263</c:v>
                </c:pt>
                <c:pt idx="33306">
                  <c:v>17.14721578</c:v>
                </c:pt>
                <c:pt idx="33307">
                  <c:v>15.305090829999999</c:v>
                </c:pt>
                <c:pt idx="33308">
                  <c:v>13.69834071</c:v>
                </c:pt>
                <c:pt idx="33309">
                  <c:v>11.88734232</c:v>
                </c:pt>
                <c:pt idx="33310">
                  <c:v>13.11870148</c:v>
                </c:pt>
                <c:pt idx="33311">
                  <c:v>16.449876710000002</c:v>
                </c:pt>
                <c:pt idx="33312">
                  <c:v>16.054043610000001</c:v>
                </c:pt>
                <c:pt idx="33313">
                  <c:v>16.47183995</c:v>
                </c:pt>
                <c:pt idx="33314">
                  <c:v>15.32668683</c:v>
                </c:pt>
                <c:pt idx="33315">
                  <c:v>13.62850982</c:v>
                </c:pt>
                <c:pt idx="33316">
                  <c:v>13.026842070000001</c:v>
                </c:pt>
                <c:pt idx="33317">
                  <c:v>13.30592817</c:v>
                </c:pt>
                <c:pt idx="33318">
                  <c:v>13.90648337</c:v>
                </c:pt>
                <c:pt idx="33319">
                  <c:v>13.96521259</c:v>
                </c:pt>
                <c:pt idx="33320">
                  <c:v>16.574226230000001</c:v>
                </c:pt>
                <c:pt idx="33321">
                  <c:v>18.384574430000001</c:v>
                </c:pt>
                <c:pt idx="33322">
                  <c:v>18.822794200000001</c:v>
                </c:pt>
                <c:pt idx="33323">
                  <c:v>18.860427229999999</c:v>
                </c:pt>
                <c:pt idx="33324">
                  <c:v>18.474253399999998</c:v>
                </c:pt>
                <c:pt idx="33325">
                  <c:v>18.274775519999999</c:v>
                </c:pt>
                <c:pt idx="33326">
                  <c:v>18.415548520000002</c:v>
                </c:pt>
                <c:pt idx="33327">
                  <c:v>18.816279649999998</c:v>
                </c:pt>
                <c:pt idx="33328">
                  <c:v>18.60447988</c:v>
                </c:pt>
                <c:pt idx="33329">
                  <c:v>19.17058917</c:v>
                </c:pt>
                <c:pt idx="33330">
                  <c:v>19.32178858</c:v>
                </c:pt>
                <c:pt idx="33331">
                  <c:v>19.183467870000001</c:v>
                </c:pt>
                <c:pt idx="33332">
                  <c:v>17.8733708</c:v>
                </c:pt>
                <c:pt idx="33333">
                  <c:v>14.340485770000001</c:v>
                </c:pt>
                <c:pt idx="33334">
                  <c:v>11.92588991</c:v>
                </c:pt>
                <c:pt idx="33335">
                  <c:v>11.27335077</c:v>
                </c:pt>
                <c:pt idx="33336">
                  <c:v>7.8795112080000003</c:v>
                </c:pt>
                <c:pt idx="33337">
                  <c:v>5.7764345129999999</c:v>
                </c:pt>
                <c:pt idx="33338">
                  <c:v>5.1853934710000003</c:v>
                </c:pt>
                <c:pt idx="33339">
                  <c:v>4.7925907199999997</c:v>
                </c:pt>
                <c:pt idx="33340">
                  <c:v>4.4208272900000001</c:v>
                </c:pt>
                <c:pt idx="33341">
                  <c:v>5.3027843810000004</c:v>
                </c:pt>
                <c:pt idx="33342">
                  <c:v>6.7827312869999998</c:v>
                </c:pt>
                <c:pt idx="33343">
                  <c:v>7.5041593530000004</c:v>
                </c:pt>
                <c:pt idx="33344">
                  <c:v>8.0693260979999994</c:v>
                </c:pt>
                <c:pt idx="33345">
                  <c:v>8.8373193790000002</c:v>
                </c:pt>
                <c:pt idx="33346">
                  <c:v>9.2426015419999992</c:v>
                </c:pt>
                <c:pt idx="33347">
                  <c:v>9.6046832099999992</c:v>
                </c:pt>
                <c:pt idx="33348">
                  <c:v>9.6417666079999993</c:v>
                </c:pt>
                <c:pt idx="33349">
                  <c:v>9.547314386</c:v>
                </c:pt>
                <c:pt idx="33350">
                  <c:v>9.56686221</c:v>
                </c:pt>
                <c:pt idx="33351">
                  <c:v>9.7711186510000001</c:v>
                </c:pt>
                <c:pt idx="33352">
                  <c:v>10.486532560000001</c:v>
                </c:pt>
                <c:pt idx="33353">
                  <c:v>12.22905941</c:v>
                </c:pt>
                <c:pt idx="33354">
                  <c:v>11.478915860000001</c:v>
                </c:pt>
                <c:pt idx="33355">
                  <c:v>10.569323049999999</c:v>
                </c:pt>
                <c:pt idx="33356">
                  <c:v>10.999661919999999</c:v>
                </c:pt>
                <c:pt idx="33357">
                  <c:v>11.04727246</c:v>
                </c:pt>
                <c:pt idx="33358">
                  <c:v>11.05745576</c:v>
                </c:pt>
                <c:pt idx="33359">
                  <c:v>10.76909629</c:v>
                </c:pt>
                <c:pt idx="33360">
                  <c:v>10.505235219999999</c:v>
                </c:pt>
                <c:pt idx="33361">
                  <c:v>10.30563424</c:v>
                </c:pt>
                <c:pt idx="33362">
                  <c:v>10.215709479999999</c:v>
                </c:pt>
                <c:pt idx="33363">
                  <c:v>10.311978740000001</c:v>
                </c:pt>
                <c:pt idx="33364">
                  <c:v>9.8397063249999999</c:v>
                </c:pt>
                <c:pt idx="33365">
                  <c:v>9.2265496599999999</c:v>
                </c:pt>
                <c:pt idx="33366">
                  <c:v>8.7397487960000007</c:v>
                </c:pt>
                <c:pt idx="33367">
                  <c:v>8.6521683889999998</c:v>
                </c:pt>
                <c:pt idx="33368">
                  <c:v>8.4653492640000003</c:v>
                </c:pt>
                <c:pt idx="33369">
                  <c:v>8.4171016470000009</c:v>
                </c:pt>
                <c:pt idx="33370">
                  <c:v>8.5614000039999993</c:v>
                </c:pt>
                <c:pt idx="33371">
                  <c:v>8.8071102149999998</c:v>
                </c:pt>
                <c:pt idx="33372">
                  <c:v>9.1476121809999995</c:v>
                </c:pt>
                <c:pt idx="33373">
                  <c:v>11.40525725</c:v>
                </c:pt>
                <c:pt idx="33374">
                  <c:v>11.47863652</c:v>
                </c:pt>
                <c:pt idx="33375">
                  <c:v>11.730738819999999</c:v>
                </c:pt>
                <c:pt idx="33376">
                  <c:v>11.900932389999999</c:v>
                </c:pt>
                <c:pt idx="33377">
                  <c:v>11.14088357</c:v>
                </c:pt>
                <c:pt idx="33378">
                  <c:v>10.573465649999999</c:v>
                </c:pt>
                <c:pt idx="33379">
                  <c:v>11.328619789999999</c:v>
                </c:pt>
                <c:pt idx="33380">
                  <c:v>12.338025</c:v>
                </c:pt>
                <c:pt idx="33381">
                  <c:v>12.98582126</c:v>
                </c:pt>
                <c:pt idx="33382">
                  <c:v>13.41939659</c:v>
                </c:pt>
                <c:pt idx="33383">
                  <c:v>13.54174738</c:v>
                </c:pt>
                <c:pt idx="33384">
                  <c:v>12.752622029999999</c:v>
                </c:pt>
                <c:pt idx="33385">
                  <c:v>12.401627299999999</c:v>
                </c:pt>
                <c:pt idx="33386">
                  <c:v>11.966772110000001</c:v>
                </c:pt>
                <c:pt idx="33387">
                  <c:v>11.22721553</c:v>
                </c:pt>
                <c:pt idx="33388">
                  <c:v>10.51792157</c:v>
                </c:pt>
                <c:pt idx="33389">
                  <c:v>9.9635460239999993</c:v>
                </c:pt>
                <c:pt idx="33390">
                  <c:v>9.7104299189999992</c:v>
                </c:pt>
                <c:pt idx="33391">
                  <c:v>9.041072453</c:v>
                </c:pt>
                <c:pt idx="33392">
                  <c:v>8.4884273720000003</c:v>
                </c:pt>
                <c:pt idx="33393">
                  <c:v>8.1797145259999997</c:v>
                </c:pt>
                <c:pt idx="33394">
                  <c:v>8.1581066710000005</c:v>
                </c:pt>
                <c:pt idx="33395">
                  <c:v>8.1371920020000008</c:v>
                </c:pt>
                <c:pt idx="33396">
                  <c:v>8.3943860000000008</c:v>
                </c:pt>
                <c:pt idx="33397">
                  <c:v>8.9670107970000004</c:v>
                </c:pt>
                <c:pt idx="33398">
                  <c:v>9.3314948869999998</c:v>
                </c:pt>
                <c:pt idx="33399">
                  <c:v>9.4946825369999992</c:v>
                </c:pt>
                <c:pt idx="33400">
                  <c:v>10.0327907</c:v>
                </c:pt>
                <c:pt idx="33401">
                  <c:v>9.8486096189999994</c:v>
                </c:pt>
                <c:pt idx="33402">
                  <c:v>10.160228529999999</c:v>
                </c:pt>
                <c:pt idx="33403">
                  <c:v>9.7314240349999999</c:v>
                </c:pt>
                <c:pt idx="33404">
                  <c:v>9.827868767</c:v>
                </c:pt>
                <c:pt idx="33405">
                  <c:v>10.08815083</c:v>
                </c:pt>
                <c:pt idx="33406">
                  <c:v>9.6470712410000008</c:v>
                </c:pt>
                <c:pt idx="33407">
                  <c:v>9.4374815810000001</c:v>
                </c:pt>
                <c:pt idx="33408">
                  <c:v>9.713702412</c:v>
                </c:pt>
                <c:pt idx="33409">
                  <c:v>9.6775234210000001</c:v>
                </c:pt>
                <c:pt idx="33410">
                  <c:v>9.3679519409999994</c:v>
                </c:pt>
                <c:pt idx="33411">
                  <c:v>9.1414220749999995</c:v>
                </c:pt>
                <c:pt idx="33412">
                  <c:v>9.0473974909999999</c:v>
                </c:pt>
                <c:pt idx="33413">
                  <c:v>8.5296953129999995</c:v>
                </c:pt>
                <c:pt idx="33414">
                  <c:v>8.35716678</c:v>
                </c:pt>
                <c:pt idx="33415">
                  <c:v>8.1237481210000002</c:v>
                </c:pt>
                <c:pt idx="33416">
                  <c:v>7.9090819229999996</c:v>
                </c:pt>
                <c:pt idx="33417">
                  <c:v>7.56316027</c:v>
                </c:pt>
                <c:pt idx="33418">
                  <c:v>9.6937767160000003</c:v>
                </c:pt>
                <c:pt idx="33419">
                  <c:v>10.06099648</c:v>
                </c:pt>
                <c:pt idx="33420">
                  <c:v>10.108725829999999</c:v>
                </c:pt>
                <c:pt idx="33421">
                  <c:v>10.03582203</c:v>
                </c:pt>
                <c:pt idx="33422">
                  <c:v>9.7978682060000004</c:v>
                </c:pt>
                <c:pt idx="33423">
                  <c:v>9.6576785459999996</c:v>
                </c:pt>
                <c:pt idx="33424">
                  <c:v>9.5190352760000003</c:v>
                </c:pt>
                <c:pt idx="33425">
                  <c:v>9.6897192230000009</c:v>
                </c:pt>
                <c:pt idx="33426">
                  <c:v>9.7159650479999993</c:v>
                </c:pt>
                <c:pt idx="33427">
                  <c:v>9.94374848</c:v>
                </c:pt>
                <c:pt idx="33428">
                  <c:v>10.15487036</c:v>
                </c:pt>
                <c:pt idx="33429">
                  <c:v>10.050357030000001</c:v>
                </c:pt>
                <c:pt idx="33430">
                  <c:v>9.9476162289999994</c:v>
                </c:pt>
                <c:pt idx="33431">
                  <c:v>9.7924854430000003</c:v>
                </c:pt>
                <c:pt idx="33432">
                  <c:v>9.7541470169999993</c:v>
                </c:pt>
                <c:pt idx="33433">
                  <c:v>9.7993991690000009</c:v>
                </c:pt>
                <c:pt idx="33434">
                  <c:v>9.8729934830000001</c:v>
                </c:pt>
                <c:pt idx="33435">
                  <c:v>9.9220769430000004</c:v>
                </c:pt>
                <c:pt idx="33436">
                  <c:v>9.8874299380000004</c:v>
                </c:pt>
                <c:pt idx="33437">
                  <c:v>9.8636615540000001</c:v>
                </c:pt>
                <c:pt idx="33438">
                  <c:v>9.7841465240000005</c:v>
                </c:pt>
                <c:pt idx="33439">
                  <c:v>10.02023224</c:v>
                </c:pt>
                <c:pt idx="33440">
                  <c:v>10.98693988</c:v>
                </c:pt>
                <c:pt idx="33441">
                  <c:v>11.101156270000001</c:v>
                </c:pt>
                <c:pt idx="33442">
                  <c:v>10.588961230000001</c:v>
                </c:pt>
                <c:pt idx="33443">
                  <c:v>11.40085238</c:v>
                </c:pt>
                <c:pt idx="33444">
                  <c:v>11.87226413</c:v>
                </c:pt>
                <c:pt idx="33445">
                  <c:v>12.198680960000001</c:v>
                </c:pt>
                <c:pt idx="33446">
                  <c:v>12.852915279999999</c:v>
                </c:pt>
                <c:pt idx="33447">
                  <c:v>13.667932329999999</c:v>
                </c:pt>
                <c:pt idx="33448">
                  <c:v>13.62515196</c:v>
                </c:pt>
                <c:pt idx="33449">
                  <c:v>13.2122058</c:v>
                </c:pt>
                <c:pt idx="33450">
                  <c:v>13.28521566</c:v>
                </c:pt>
                <c:pt idx="33451">
                  <c:v>13.343059999999999</c:v>
                </c:pt>
                <c:pt idx="33452">
                  <c:v>13.43223583</c:v>
                </c:pt>
                <c:pt idx="33453">
                  <c:v>14.562922820000001</c:v>
                </c:pt>
                <c:pt idx="33454">
                  <c:v>15.25603866</c:v>
                </c:pt>
                <c:pt idx="33455">
                  <c:v>16.46110191</c:v>
                </c:pt>
                <c:pt idx="33456">
                  <c:v>17.546217739999999</c:v>
                </c:pt>
                <c:pt idx="33457">
                  <c:v>16.58625864</c:v>
                </c:pt>
                <c:pt idx="33458">
                  <c:v>16.005323650000001</c:v>
                </c:pt>
                <c:pt idx="33459">
                  <c:v>16.554945750000002</c:v>
                </c:pt>
                <c:pt idx="33460">
                  <c:v>16.461439469999998</c:v>
                </c:pt>
                <c:pt idx="33461">
                  <c:v>17.194807409999999</c:v>
                </c:pt>
                <c:pt idx="33462">
                  <c:v>20.035562949999999</c:v>
                </c:pt>
                <c:pt idx="33463">
                  <c:v>20.027240110000001</c:v>
                </c:pt>
                <c:pt idx="33464">
                  <c:v>19.402048229999998</c:v>
                </c:pt>
                <c:pt idx="33465">
                  <c:v>19.182181079999999</c:v>
                </c:pt>
                <c:pt idx="33466">
                  <c:v>19.022638820000001</c:v>
                </c:pt>
                <c:pt idx="33467">
                  <c:v>18.055193129999999</c:v>
                </c:pt>
                <c:pt idx="33468">
                  <c:v>16.620235439999998</c:v>
                </c:pt>
                <c:pt idx="33469">
                  <c:v>17.86746123</c:v>
                </c:pt>
                <c:pt idx="33470">
                  <c:v>19.46900849</c:v>
                </c:pt>
                <c:pt idx="33471">
                  <c:v>18.336958859999999</c:v>
                </c:pt>
                <c:pt idx="33472">
                  <c:v>16.80306165</c:v>
                </c:pt>
                <c:pt idx="33473">
                  <c:v>16.815392030000002</c:v>
                </c:pt>
                <c:pt idx="33474">
                  <c:v>16.42852753</c:v>
                </c:pt>
                <c:pt idx="33475">
                  <c:v>18.646687379999999</c:v>
                </c:pt>
                <c:pt idx="33476">
                  <c:v>20.70617914</c:v>
                </c:pt>
                <c:pt idx="33477">
                  <c:v>20.841733269999999</c:v>
                </c:pt>
                <c:pt idx="33478">
                  <c:v>20.137806179999998</c:v>
                </c:pt>
                <c:pt idx="33479">
                  <c:v>20.00472899</c:v>
                </c:pt>
                <c:pt idx="33480">
                  <c:v>19.85486191</c:v>
                </c:pt>
                <c:pt idx="33481">
                  <c:v>19.463376279999999</c:v>
                </c:pt>
                <c:pt idx="33482">
                  <c:v>19.489005179999999</c:v>
                </c:pt>
                <c:pt idx="33483">
                  <c:v>19.356512250000002</c:v>
                </c:pt>
                <c:pt idx="33484">
                  <c:v>18.991746110000001</c:v>
                </c:pt>
                <c:pt idx="33485">
                  <c:v>19.116845049999998</c:v>
                </c:pt>
                <c:pt idx="33486">
                  <c:v>19.453237250000001</c:v>
                </c:pt>
                <c:pt idx="33487">
                  <c:v>19.734641610000001</c:v>
                </c:pt>
                <c:pt idx="33488">
                  <c:v>19.90833494</c:v>
                </c:pt>
                <c:pt idx="33489">
                  <c:v>19.72606013</c:v>
                </c:pt>
                <c:pt idx="33490">
                  <c:v>19.940687799999999</c:v>
                </c:pt>
                <c:pt idx="33491">
                  <c:v>19.964217529999999</c:v>
                </c:pt>
                <c:pt idx="33492">
                  <c:v>20.301292050000001</c:v>
                </c:pt>
                <c:pt idx="33493">
                  <c:v>20.618725649999998</c:v>
                </c:pt>
                <c:pt idx="33494">
                  <c:v>20.64373067</c:v>
                </c:pt>
                <c:pt idx="33495">
                  <c:v>21.036442919999999</c:v>
                </c:pt>
                <c:pt idx="33496">
                  <c:v>21.476569430000001</c:v>
                </c:pt>
                <c:pt idx="33497">
                  <c:v>20.288239340000001</c:v>
                </c:pt>
                <c:pt idx="33498">
                  <c:v>19.414444230000001</c:v>
                </c:pt>
                <c:pt idx="33499">
                  <c:v>18.84129866</c:v>
                </c:pt>
                <c:pt idx="33500">
                  <c:v>17.857016770000001</c:v>
                </c:pt>
                <c:pt idx="33501">
                  <c:v>17.02970212</c:v>
                </c:pt>
                <c:pt idx="33502">
                  <c:v>16.971809969999999</c:v>
                </c:pt>
                <c:pt idx="33503">
                  <c:v>16.524441769999999</c:v>
                </c:pt>
                <c:pt idx="33504">
                  <c:v>16.586663040000001</c:v>
                </c:pt>
                <c:pt idx="33505">
                  <c:v>16.133177929999999</c:v>
                </c:pt>
                <c:pt idx="33506">
                  <c:v>15.99531077</c:v>
                </c:pt>
                <c:pt idx="33507">
                  <c:v>16.377123340000001</c:v>
                </c:pt>
                <c:pt idx="33508">
                  <c:v>16.26322103</c:v>
                </c:pt>
                <c:pt idx="33509">
                  <c:v>16.24857935</c:v>
                </c:pt>
                <c:pt idx="33510">
                  <c:v>15.17243751</c:v>
                </c:pt>
                <c:pt idx="33511">
                  <c:v>14.99665064</c:v>
                </c:pt>
                <c:pt idx="33512">
                  <c:v>14.56543175</c:v>
                </c:pt>
                <c:pt idx="33513">
                  <c:v>15.340125390000001</c:v>
                </c:pt>
                <c:pt idx="33514">
                  <c:v>15.65476466</c:v>
                </c:pt>
                <c:pt idx="33515">
                  <c:v>15.49255445</c:v>
                </c:pt>
                <c:pt idx="33516">
                  <c:v>16.071812210000001</c:v>
                </c:pt>
                <c:pt idx="33517">
                  <c:v>15.783464739999999</c:v>
                </c:pt>
                <c:pt idx="33518">
                  <c:v>16.911360420000001</c:v>
                </c:pt>
                <c:pt idx="33519">
                  <c:v>17.861675040000002</c:v>
                </c:pt>
                <c:pt idx="33520">
                  <c:v>17.713736999999998</c:v>
                </c:pt>
                <c:pt idx="33521">
                  <c:v>18.941727969999999</c:v>
                </c:pt>
                <c:pt idx="33522">
                  <c:v>19.25338142</c:v>
                </c:pt>
                <c:pt idx="33523">
                  <c:v>19.478342489999999</c:v>
                </c:pt>
                <c:pt idx="33524">
                  <c:v>20.235872839999999</c:v>
                </c:pt>
                <c:pt idx="33525">
                  <c:v>20.729158609999999</c:v>
                </c:pt>
                <c:pt idx="33526">
                  <c:v>20.866658879999999</c:v>
                </c:pt>
                <c:pt idx="33527">
                  <c:v>20.668701970000001</c:v>
                </c:pt>
                <c:pt idx="33528">
                  <c:v>20.656594999999999</c:v>
                </c:pt>
                <c:pt idx="33529">
                  <c:v>20.464246920000001</c:v>
                </c:pt>
                <c:pt idx="33530">
                  <c:v>20.09963677</c:v>
                </c:pt>
                <c:pt idx="33531">
                  <c:v>19.790888110000001</c:v>
                </c:pt>
                <c:pt idx="33532">
                  <c:v>19.464967569999999</c:v>
                </c:pt>
                <c:pt idx="33533">
                  <c:v>19.218733019999998</c:v>
                </c:pt>
                <c:pt idx="33534">
                  <c:v>18.701360780000002</c:v>
                </c:pt>
                <c:pt idx="33535">
                  <c:v>18.446388049999999</c:v>
                </c:pt>
                <c:pt idx="33536">
                  <c:v>18.21631799</c:v>
                </c:pt>
                <c:pt idx="33537">
                  <c:v>17.702183470000001</c:v>
                </c:pt>
                <c:pt idx="33538">
                  <c:v>17.45926923</c:v>
                </c:pt>
                <c:pt idx="33539">
                  <c:v>17.189895310000001</c:v>
                </c:pt>
                <c:pt idx="33540">
                  <c:v>16.761120439999999</c:v>
                </c:pt>
                <c:pt idx="33541">
                  <c:v>16.990075000000001</c:v>
                </c:pt>
                <c:pt idx="33542">
                  <c:v>17.724350999999999</c:v>
                </c:pt>
                <c:pt idx="33543">
                  <c:v>18.0040385</c:v>
                </c:pt>
                <c:pt idx="33544">
                  <c:v>17.748242260000001</c:v>
                </c:pt>
                <c:pt idx="33545">
                  <c:v>17.104633549999999</c:v>
                </c:pt>
                <c:pt idx="33546">
                  <c:v>17.06433947</c:v>
                </c:pt>
                <c:pt idx="33547">
                  <c:v>17.09929078</c:v>
                </c:pt>
                <c:pt idx="33548">
                  <c:v>17.348314819999999</c:v>
                </c:pt>
                <c:pt idx="33549">
                  <c:v>16.564381879999999</c:v>
                </c:pt>
                <c:pt idx="33550">
                  <c:v>16.623032370000001</c:v>
                </c:pt>
                <c:pt idx="33551">
                  <c:v>16.560062210000002</c:v>
                </c:pt>
                <c:pt idx="33552">
                  <c:v>16.051888699999999</c:v>
                </c:pt>
                <c:pt idx="33553">
                  <c:v>15.59237439</c:v>
                </c:pt>
                <c:pt idx="33554">
                  <c:v>15.90404496</c:v>
                </c:pt>
                <c:pt idx="33555">
                  <c:v>15.578587580000001</c:v>
                </c:pt>
                <c:pt idx="33556">
                  <c:v>16.00303658</c:v>
                </c:pt>
                <c:pt idx="33557">
                  <c:v>16.213430129999999</c:v>
                </c:pt>
                <c:pt idx="33558">
                  <c:v>16.519404590000001</c:v>
                </c:pt>
                <c:pt idx="33559">
                  <c:v>16.58408829</c:v>
                </c:pt>
                <c:pt idx="33560">
                  <c:v>17.926031500000001</c:v>
                </c:pt>
                <c:pt idx="33561">
                  <c:v>18.41564065</c:v>
                </c:pt>
                <c:pt idx="33562">
                  <c:v>19.0036399</c:v>
                </c:pt>
                <c:pt idx="33563">
                  <c:v>19.075258739999999</c:v>
                </c:pt>
                <c:pt idx="33564">
                  <c:v>19.48711423</c:v>
                </c:pt>
                <c:pt idx="33565">
                  <c:v>19.713050429999999</c:v>
                </c:pt>
                <c:pt idx="33566">
                  <c:v>19.47244023</c:v>
                </c:pt>
                <c:pt idx="33567">
                  <c:v>19.42462956</c:v>
                </c:pt>
                <c:pt idx="33568">
                  <c:v>19.42029582</c:v>
                </c:pt>
                <c:pt idx="33569">
                  <c:v>19.558567839999998</c:v>
                </c:pt>
                <c:pt idx="33570">
                  <c:v>19.477935559999999</c:v>
                </c:pt>
                <c:pt idx="33571">
                  <c:v>19.008213900000001</c:v>
                </c:pt>
                <c:pt idx="33572">
                  <c:v>18.761189099999999</c:v>
                </c:pt>
                <c:pt idx="33573">
                  <c:v>18.70162161</c:v>
                </c:pt>
                <c:pt idx="33574">
                  <c:v>18.91694472</c:v>
                </c:pt>
                <c:pt idx="33575">
                  <c:v>18.62764511</c:v>
                </c:pt>
                <c:pt idx="33576">
                  <c:v>17.983832079999999</c:v>
                </c:pt>
                <c:pt idx="33577">
                  <c:v>16.838784109999999</c:v>
                </c:pt>
                <c:pt idx="33578">
                  <c:v>16.58274754</c:v>
                </c:pt>
                <c:pt idx="33579">
                  <c:v>15.73269644</c:v>
                </c:pt>
                <c:pt idx="33580">
                  <c:v>15.242848329999999</c:v>
                </c:pt>
                <c:pt idx="33581">
                  <c:v>15.226927119999999</c:v>
                </c:pt>
                <c:pt idx="33582">
                  <c:v>15.010657220000001</c:v>
                </c:pt>
                <c:pt idx="33583">
                  <c:v>14.84728799</c:v>
                </c:pt>
                <c:pt idx="33584">
                  <c:v>14.54855718</c:v>
                </c:pt>
                <c:pt idx="33585">
                  <c:v>14.32035748</c:v>
                </c:pt>
                <c:pt idx="33586">
                  <c:v>14.15990906</c:v>
                </c:pt>
                <c:pt idx="33587">
                  <c:v>13.9489926</c:v>
                </c:pt>
                <c:pt idx="33588">
                  <c:v>13.38823822</c:v>
                </c:pt>
                <c:pt idx="33589">
                  <c:v>12.81867838</c:v>
                </c:pt>
                <c:pt idx="33590">
                  <c:v>12.76856916</c:v>
                </c:pt>
                <c:pt idx="33591">
                  <c:v>13.616014229999999</c:v>
                </c:pt>
                <c:pt idx="33592">
                  <c:v>13.3475432</c:v>
                </c:pt>
                <c:pt idx="33593">
                  <c:v>12.802963500000001</c:v>
                </c:pt>
                <c:pt idx="33594">
                  <c:v>13.421014939999999</c:v>
                </c:pt>
                <c:pt idx="33595">
                  <c:v>14.348452269999999</c:v>
                </c:pt>
                <c:pt idx="33596">
                  <c:v>15.42852688</c:v>
                </c:pt>
                <c:pt idx="33597">
                  <c:v>15.74781758</c:v>
                </c:pt>
                <c:pt idx="33598">
                  <c:v>15.727480849999999</c:v>
                </c:pt>
                <c:pt idx="33599">
                  <c:v>15.432053829999999</c:v>
                </c:pt>
                <c:pt idx="33600">
                  <c:v>14.937041689999999</c:v>
                </c:pt>
                <c:pt idx="33601">
                  <c:v>14.08252306</c:v>
                </c:pt>
                <c:pt idx="33602">
                  <c:v>13.85497606</c:v>
                </c:pt>
                <c:pt idx="33603">
                  <c:v>14.16638682</c:v>
                </c:pt>
                <c:pt idx="33604">
                  <c:v>14.62889317</c:v>
                </c:pt>
                <c:pt idx="33605">
                  <c:v>14.3960709</c:v>
                </c:pt>
                <c:pt idx="33606">
                  <c:v>14.734000269999999</c:v>
                </c:pt>
                <c:pt idx="33607">
                  <c:v>15.32956845</c:v>
                </c:pt>
                <c:pt idx="33608">
                  <c:v>17.746765020000002</c:v>
                </c:pt>
                <c:pt idx="33609">
                  <c:v>18.309957449999999</c:v>
                </c:pt>
                <c:pt idx="33610">
                  <c:v>18.632928039999999</c:v>
                </c:pt>
                <c:pt idx="33611">
                  <c:v>18.442389110000001</c:v>
                </c:pt>
                <c:pt idx="33612">
                  <c:v>17.669573450000001</c:v>
                </c:pt>
                <c:pt idx="33613">
                  <c:v>17.34438845</c:v>
                </c:pt>
                <c:pt idx="33614">
                  <c:v>17.08010273</c:v>
                </c:pt>
                <c:pt idx="33615">
                  <c:v>17.351734499999999</c:v>
                </c:pt>
                <c:pt idx="33616">
                  <c:v>17.03483447</c:v>
                </c:pt>
                <c:pt idx="33617">
                  <c:v>17.405418820000001</c:v>
                </c:pt>
                <c:pt idx="33618">
                  <c:v>18.33524864</c:v>
                </c:pt>
                <c:pt idx="33619">
                  <c:v>19.4125038</c:v>
                </c:pt>
                <c:pt idx="33620">
                  <c:v>19.820304520000001</c:v>
                </c:pt>
                <c:pt idx="33621">
                  <c:v>19.04184566</c:v>
                </c:pt>
                <c:pt idx="33622">
                  <c:v>17.831873730000002</c:v>
                </c:pt>
                <c:pt idx="33623">
                  <c:v>16.404520720000001</c:v>
                </c:pt>
                <c:pt idx="33624">
                  <c:v>15.26803322</c:v>
                </c:pt>
                <c:pt idx="33625">
                  <c:v>14.60039315</c:v>
                </c:pt>
                <c:pt idx="33626">
                  <c:v>14.44943872</c:v>
                </c:pt>
                <c:pt idx="33627">
                  <c:v>14.270908179999999</c:v>
                </c:pt>
                <c:pt idx="33628">
                  <c:v>14.07722139</c:v>
                </c:pt>
                <c:pt idx="33629">
                  <c:v>14.239099230000001</c:v>
                </c:pt>
                <c:pt idx="33630">
                  <c:v>14.566697039999999</c:v>
                </c:pt>
                <c:pt idx="33631">
                  <c:v>14.57456636</c:v>
                </c:pt>
                <c:pt idx="33632">
                  <c:v>14.70757517</c:v>
                </c:pt>
                <c:pt idx="33633">
                  <c:v>14.77422514</c:v>
                </c:pt>
                <c:pt idx="33634">
                  <c:v>14.545635689999999</c:v>
                </c:pt>
                <c:pt idx="33635">
                  <c:v>14.485539429999999</c:v>
                </c:pt>
                <c:pt idx="33636">
                  <c:v>14.76732692</c:v>
                </c:pt>
                <c:pt idx="33637">
                  <c:v>14.90006777</c:v>
                </c:pt>
                <c:pt idx="33638">
                  <c:v>15.24872489</c:v>
                </c:pt>
                <c:pt idx="33639">
                  <c:v>15.621470070000001</c:v>
                </c:pt>
                <c:pt idx="33640">
                  <c:v>15.51611402</c:v>
                </c:pt>
                <c:pt idx="33641">
                  <c:v>14.86953557</c:v>
                </c:pt>
                <c:pt idx="33642">
                  <c:v>14.192203749999999</c:v>
                </c:pt>
                <c:pt idx="33643">
                  <c:v>14.02013816</c:v>
                </c:pt>
                <c:pt idx="33644">
                  <c:v>13.676083930000001</c:v>
                </c:pt>
                <c:pt idx="33645">
                  <c:v>13.02818598</c:v>
                </c:pt>
                <c:pt idx="33646">
                  <c:v>14.07288488</c:v>
                </c:pt>
                <c:pt idx="33647">
                  <c:v>15.06777965</c:v>
                </c:pt>
                <c:pt idx="33648">
                  <c:v>15.72005431</c:v>
                </c:pt>
                <c:pt idx="33649">
                  <c:v>15.34708582</c:v>
                </c:pt>
                <c:pt idx="33650">
                  <c:v>14.5373014</c:v>
                </c:pt>
                <c:pt idx="33651">
                  <c:v>14.118402809999999</c:v>
                </c:pt>
                <c:pt idx="33652">
                  <c:v>14.28628385</c:v>
                </c:pt>
                <c:pt idx="33653">
                  <c:v>14.37547518</c:v>
                </c:pt>
                <c:pt idx="33654">
                  <c:v>14.43549264</c:v>
                </c:pt>
                <c:pt idx="33655">
                  <c:v>14.66847797</c:v>
                </c:pt>
                <c:pt idx="33656">
                  <c:v>16.310161189999999</c:v>
                </c:pt>
                <c:pt idx="33657">
                  <c:v>16.980561519999998</c:v>
                </c:pt>
                <c:pt idx="33658">
                  <c:v>17.581656219999999</c:v>
                </c:pt>
                <c:pt idx="33659">
                  <c:v>18.40554062</c:v>
                </c:pt>
                <c:pt idx="33660">
                  <c:v>19.760011339999998</c:v>
                </c:pt>
                <c:pt idx="33661">
                  <c:v>20.465392309999999</c:v>
                </c:pt>
                <c:pt idx="33662">
                  <c:v>20.629098880000001</c:v>
                </c:pt>
                <c:pt idx="33663">
                  <c:v>20.41101561</c:v>
                </c:pt>
                <c:pt idx="33664">
                  <c:v>17.408346040000001</c:v>
                </c:pt>
                <c:pt idx="33665">
                  <c:v>15.372526540000001</c:v>
                </c:pt>
                <c:pt idx="33666">
                  <c:v>15.946412</c:v>
                </c:pt>
                <c:pt idx="33667">
                  <c:v>15.37743472</c:v>
                </c:pt>
                <c:pt idx="33668">
                  <c:v>15.18973068</c:v>
                </c:pt>
                <c:pt idx="33669">
                  <c:v>15.463301360000001</c:v>
                </c:pt>
                <c:pt idx="33670">
                  <c:v>15.73686103</c:v>
                </c:pt>
                <c:pt idx="33671">
                  <c:v>16.095417609999998</c:v>
                </c:pt>
                <c:pt idx="33672">
                  <c:v>16.259130299999999</c:v>
                </c:pt>
                <c:pt idx="33673">
                  <c:v>16.390472970000001</c:v>
                </c:pt>
                <c:pt idx="33674">
                  <c:v>16.35641116</c:v>
                </c:pt>
                <c:pt idx="33675">
                  <c:v>16.596720690000001</c:v>
                </c:pt>
                <c:pt idx="33676">
                  <c:v>17.138209759999999</c:v>
                </c:pt>
                <c:pt idx="33677">
                  <c:v>17.068675249999998</c:v>
                </c:pt>
                <c:pt idx="33678">
                  <c:v>16.806809770000001</c:v>
                </c:pt>
                <c:pt idx="33679">
                  <c:v>16.5716213</c:v>
                </c:pt>
                <c:pt idx="33680">
                  <c:v>16.35162583</c:v>
                </c:pt>
                <c:pt idx="33681">
                  <c:v>16.254205939999999</c:v>
                </c:pt>
                <c:pt idx="33682">
                  <c:v>16.51069897</c:v>
                </c:pt>
                <c:pt idx="33683">
                  <c:v>17.1418049</c:v>
                </c:pt>
                <c:pt idx="33684">
                  <c:v>17.507043329999998</c:v>
                </c:pt>
                <c:pt idx="33685">
                  <c:v>17.76355921</c:v>
                </c:pt>
                <c:pt idx="33686">
                  <c:v>17.295123520000001</c:v>
                </c:pt>
                <c:pt idx="33687">
                  <c:v>17.877627159999999</c:v>
                </c:pt>
                <c:pt idx="33688">
                  <c:v>17.65497264</c:v>
                </c:pt>
                <c:pt idx="33689">
                  <c:v>18.351194249999999</c:v>
                </c:pt>
                <c:pt idx="33690">
                  <c:v>18.52234215</c:v>
                </c:pt>
                <c:pt idx="33691">
                  <c:v>18.382072010000002</c:v>
                </c:pt>
                <c:pt idx="33692">
                  <c:v>18.015420769999999</c:v>
                </c:pt>
                <c:pt idx="33693">
                  <c:v>17.658357150000001</c:v>
                </c:pt>
                <c:pt idx="33694">
                  <c:v>17.636696990000001</c:v>
                </c:pt>
                <c:pt idx="33695">
                  <c:v>16.834314939999999</c:v>
                </c:pt>
                <c:pt idx="33696">
                  <c:v>16.952099740000001</c:v>
                </c:pt>
                <c:pt idx="33697">
                  <c:v>17.43331933</c:v>
                </c:pt>
                <c:pt idx="33698">
                  <c:v>17.491876349999998</c:v>
                </c:pt>
                <c:pt idx="33699">
                  <c:v>16.65706114</c:v>
                </c:pt>
                <c:pt idx="33700">
                  <c:v>15.82401754</c:v>
                </c:pt>
                <c:pt idx="33701">
                  <c:v>16.51093827</c:v>
                </c:pt>
                <c:pt idx="33702">
                  <c:v>17.138767219999998</c:v>
                </c:pt>
                <c:pt idx="33703">
                  <c:v>16.394322249999998</c:v>
                </c:pt>
                <c:pt idx="33704">
                  <c:v>14.726992429999999</c:v>
                </c:pt>
                <c:pt idx="33705">
                  <c:v>14.83727002</c:v>
                </c:pt>
                <c:pt idx="33706">
                  <c:v>15.5495901</c:v>
                </c:pt>
                <c:pt idx="33707">
                  <c:v>15.25094054</c:v>
                </c:pt>
                <c:pt idx="33708">
                  <c:v>14.75420978</c:v>
                </c:pt>
                <c:pt idx="33709">
                  <c:v>15.2141593</c:v>
                </c:pt>
                <c:pt idx="33710">
                  <c:v>15.60300056</c:v>
                </c:pt>
                <c:pt idx="33711">
                  <c:v>16.159212190000002</c:v>
                </c:pt>
                <c:pt idx="33712">
                  <c:v>16.70796481</c:v>
                </c:pt>
                <c:pt idx="33713">
                  <c:v>17.179709939999999</c:v>
                </c:pt>
                <c:pt idx="33714">
                  <c:v>17.684890370000002</c:v>
                </c:pt>
                <c:pt idx="33715">
                  <c:v>17.801327709999999</c:v>
                </c:pt>
                <c:pt idx="33716">
                  <c:v>17.200305119999999</c:v>
                </c:pt>
                <c:pt idx="33717">
                  <c:v>16.045966239999998</c:v>
                </c:pt>
                <c:pt idx="33718">
                  <c:v>15.599978930000001</c:v>
                </c:pt>
                <c:pt idx="33719">
                  <c:v>15.04694671</c:v>
                </c:pt>
                <c:pt idx="33720">
                  <c:v>14.50339666</c:v>
                </c:pt>
                <c:pt idx="33721">
                  <c:v>13.7601058</c:v>
                </c:pt>
                <c:pt idx="33722">
                  <c:v>13.176463050000001</c:v>
                </c:pt>
                <c:pt idx="33723">
                  <c:v>13.090452170000001</c:v>
                </c:pt>
                <c:pt idx="33724">
                  <c:v>14.88125761</c:v>
                </c:pt>
                <c:pt idx="33725">
                  <c:v>14.80643849</c:v>
                </c:pt>
                <c:pt idx="33726">
                  <c:v>17.445459849999999</c:v>
                </c:pt>
                <c:pt idx="33727">
                  <c:v>20.390927770000001</c:v>
                </c:pt>
                <c:pt idx="33728">
                  <c:v>19.138731870000001</c:v>
                </c:pt>
                <c:pt idx="33729">
                  <c:v>19.903923509999998</c:v>
                </c:pt>
                <c:pt idx="33730">
                  <c:v>19.459135499999999</c:v>
                </c:pt>
                <c:pt idx="33731">
                  <c:v>20.374513199999999</c:v>
                </c:pt>
                <c:pt idx="33732">
                  <c:v>20.396862909999999</c:v>
                </c:pt>
                <c:pt idx="33733">
                  <c:v>21.004812279999999</c:v>
                </c:pt>
                <c:pt idx="33734">
                  <c:v>21.200389130000001</c:v>
                </c:pt>
                <c:pt idx="33735">
                  <c:v>21.35843934</c:v>
                </c:pt>
                <c:pt idx="33736">
                  <c:v>21.350632940000001</c:v>
                </c:pt>
                <c:pt idx="33737">
                  <c:v>21.186350520000001</c:v>
                </c:pt>
                <c:pt idx="33738">
                  <c:v>20.066295530000001</c:v>
                </c:pt>
                <c:pt idx="33739">
                  <c:v>19.526416900000001</c:v>
                </c:pt>
                <c:pt idx="33740">
                  <c:v>19.049899079999999</c:v>
                </c:pt>
                <c:pt idx="33741">
                  <c:v>18.389869269999998</c:v>
                </c:pt>
                <c:pt idx="33742">
                  <c:v>17.744888710000001</c:v>
                </c:pt>
                <c:pt idx="33743">
                  <c:v>17.316926280000001</c:v>
                </c:pt>
                <c:pt idx="33744">
                  <c:v>17.020412969999999</c:v>
                </c:pt>
                <c:pt idx="33745">
                  <c:v>16.718691750000001</c:v>
                </c:pt>
                <c:pt idx="33746">
                  <c:v>15.9748906</c:v>
                </c:pt>
                <c:pt idx="33747">
                  <c:v>16.228696070000002</c:v>
                </c:pt>
                <c:pt idx="33748">
                  <c:v>16.836766900000001</c:v>
                </c:pt>
                <c:pt idx="33749">
                  <c:v>16.671147699999999</c:v>
                </c:pt>
                <c:pt idx="33750">
                  <c:v>16.22343961</c:v>
                </c:pt>
                <c:pt idx="33751">
                  <c:v>16.385442309999998</c:v>
                </c:pt>
                <c:pt idx="33752">
                  <c:v>14.864245929999999</c:v>
                </c:pt>
                <c:pt idx="33753">
                  <c:v>14.445762350000001</c:v>
                </c:pt>
                <c:pt idx="33754">
                  <c:v>15.482020260000001</c:v>
                </c:pt>
                <c:pt idx="33755">
                  <c:v>15.651744259999999</c:v>
                </c:pt>
                <c:pt idx="33756">
                  <c:v>16.163060640000001</c:v>
                </c:pt>
                <c:pt idx="33757">
                  <c:v>16.704376020000002</c:v>
                </c:pt>
                <c:pt idx="33758">
                  <c:v>15.81162713</c:v>
                </c:pt>
                <c:pt idx="33759">
                  <c:v>16.758865140000001</c:v>
                </c:pt>
                <c:pt idx="33760">
                  <c:v>17.67180201</c:v>
                </c:pt>
                <c:pt idx="33761">
                  <c:v>17.440173550000001</c:v>
                </c:pt>
                <c:pt idx="33762">
                  <c:v>18.092858669999998</c:v>
                </c:pt>
                <c:pt idx="33763">
                  <c:v>18.698074500000001</c:v>
                </c:pt>
                <c:pt idx="33764">
                  <c:v>17.85087588</c:v>
                </c:pt>
                <c:pt idx="33765">
                  <c:v>17.76713427</c:v>
                </c:pt>
                <c:pt idx="33766">
                  <c:v>16.998611369999999</c:v>
                </c:pt>
                <c:pt idx="33767">
                  <c:v>15.641741959999999</c:v>
                </c:pt>
                <c:pt idx="33768">
                  <c:v>13.25919601</c:v>
                </c:pt>
                <c:pt idx="33769">
                  <c:v>12.64513417</c:v>
                </c:pt>
                <c:pt idx="33770">
                  <c:v>12.240782129999999</c:v>
                </c:pt>
                <c:pt idx="33771">
                  <c:v>12.084289829999999</c:v>
                </c:pt>
                <c:pt idx="33772">
                  <c:v>11.863381950000001</c:v>
                </c:pt>
                <c:pt idx="33773">
                  <c:v>11.79963122</c:v>
                </c:pt>
                <c:pt idx="33774">
                  <c:v>11.61096818</c:v>
                </c:pt>
                <c:pt idx="33775">
                  <c:v>11.668035059999999</c:v>
                </c:pt>
                <c:pt idx="33776">
                  <c:v>11.69470804</c:v>
                </c:pt>
                <c:pt idx="33777">
                  <c:v>11.71540716</c:v>
                </c:pt>
                <c:pt idx="33778">
                  <c:v>11.90543619</c:v>
                </c:pt>
                <c:pt idx="33779">
                  <c:v>12.64124803</c:v>
                </c:pt>
                <c:pt idx="33780">
                  <c:v>12.58762274</c:v>
                </c:pt>
                <c:pt idx="33781">
                  <c:v>12.17759729</c:v>
                </c:pt>
                <c:pt idx="33782">
                  <c:v>12.06821671</c:v>
                </c:pt>
                <c:pt idx="33783">
                  <c:v>12.46633456</c:v>
                </c:pt>
                <c:pt idx="33784">
                  <c:v>13.0381185</c:v>
                </c:pt>
                <c:pt idx="33785">
                  <c:v>13.13336584</c:v>
                </c:pt>
                <c:pt idx="33786">
                  <c:v>13.025813469999999</c:v>
                </c:pt>
                <c:pt idx="33787">
                  <c:v>13.25523813</c:v>
                </c:pt>
                <c:pt idx="33788">
                  <c:v>14.17123735</c:v>
                </c:pt>
                <c:pt idx="33789">
                  <c:v>14.850987180000001</c:v>
                </c:pt>
                <c:pt idx="33790">
                  <c:v>14.231305450000001</c:v>
                </c:pt>
                <c:pt idx="33791">
                  <c:v>14.328900580000001</c:v>
                </c:pt>
                <c:pt idx="33792">
                  <c:v>13.940056950000001</c:v>
                </c:pt>
                <c:pt idx="33793">
                  <c:v>13.944314950000001</c:v>
                </c:pt>
                <c:pt idx="33794">
                  <c:v>13.13121108</c:v>
                </c:pt>
                <c:pt idx="33795">
                  <c:v>13.319600879999999</c:v>
                </c:pt>
                <c:pt idx="33796">
                  <c:v>13.840741360000001</c:v>
                </c:pt>
                <c:pt idx="33797">
                  <c:v>12.91221577</c:v>
                </c:pt>
                <c:pt idx="33798">
                  <c:v>11.986198570000001</c:v>
                </c:pt>
                <c:pt idx="33799">
                  <c:v>11.744578389999999</c:v>
                </c:pt>
                <c:pt idx="33800">
                  <c:v>11.80507268</c:v>
                </c:pt>
                <c:pt idx="33801">
                  <c:v>11.74553927</c:v>
                </c:pt>
                <c:pt idx="33802">
                  <c:v>11.454492630000001</c:v>
                </c:pt>
                <c:pt idx="33803">
                  <c:v>12.163176979999999</c:v>
                </c:pt>
                <c:pt idx="33804">
                  <c:v>12.66070442</c:v>
                </c:pt>
                <c:pt idx="33805">
                  <c:v>12.98219448</c:v>
                </c:pt>
                <c:pt idx="33806">
                  <c:v>14.501544709999999</c:v>
                </c:pt>
                <c:pt idx="33807">
                  <c:v>15.18419918</c:v>
                </c:pt>
                <c:pt idx="33808">
                  <c:v>15.699260779999999</c:v>
                </c:pt>
                <c:pt idx="33809">
                  <c:v>15.263296929999999</c:v>
                </c:pt>
                <c:pt idx="33810">
                  <c:v>15.32845573</c:v>
                </c:pt>
                <c:pt idx="33811">
                  <c:v>16.361311300000001</c:v>
                </c:pt>
                <c:pt idx="33812">
                  <c:v>16.881265370000001</c:v>
                </c:pt>
                <c:pt idx="33813">
                  <c:v>17.326142010000002</c:v>
                </c:pt>
                <c:pt idx="33814">
                  <c:v>17.883821579999999</c:v>
                </c:pt>
                <c:pt idx="33815">
                  <c:v>17.703046879999999</c:v>
                </c:pt>
                <c:pt idx="33816">
                  <c:v>17.120284099999999</c:v>
                </c:pt>
                <c:pt idx="33817">
                  <c:v>16.350873790000001</c:v>
                </c:pt>
                <c:pt idx="33818">
                  <c:v>16.06748181</c:v>
                </c:pt>
                <c:pt idx="33819">
                  <c:v>16.71848443</c:v>
                </c:pt>
                <c:pt idx="33820">
                  <c:v>16.629077299999999</c:v>
                </c:pt>
                <c:pt idx="33821">
                  <c:v>15.52768517</c:v>
                </c:pt>
                <c:pt idx="33822">
                  <c:v>16.111286410000002</c:v>
                </c:pt>
                <c:pt idx="33823">
                  <c:v>15.39379428</c:v>
                </c:pt>
                <c:pt idx="33824">
                  <c:v>14.27547446</c:v>
                </c:pt>
                <c:pt idx="33825">
                  <c:v>14.074764330000001</c:v>
                </c:pt>
                <c:pt idx="33826">
                  <c:v>14.01910953</c:v>
                </c:pt>
                <c:pt idx="33827">
                  <c:v>14.968357790000001</c:v>
                </c:pt>
                <c:pt idx="33828">
                  <c:v>16.2159923</c:v>
                </c:pt>
                <c:pt idx="33829">
                  <c:v>14.3193842</c:v>
                </c:pt>
                <c:pt idx="33830">
                  <c:v>14.37990452</c:v>
                </c:pt>
                <c:pt idx="33831">
                  <c:v>14.476149149999999</c:v>
                </c:pt>
                <c:pt idx="33832">
                  <c:v>14.208435830000001</c:v>
                </c:pt>
                <c:pt idx="33833">
                  <c:v>13.76349072</c:v>
                </c:pt>
                <c:pt idx="33834">
                  <c:v>13.43368267</c:v>
                </c:pt>
                <c:pt idx="33835">
                  <c:v>13.57201643</c:v>
                </c:pt>
                <c:pt idx="33836">
                  <c:v>13.93213978</c:v>
                </c:pt>
                <c:pt idx="33837">
                  <c:v>13.62569193</c:v>
                </c:pt>
                <c:pt idx="33838">
                  <c:v>13.50663728</c:v>
                </c:pt>
                <c:pt idx="33839">
                  <c:v>13.33871122</c:v>
                </c:pt>
                <c:pt idx="33840">
                  <c:v>13.37567834</c:v>
                </c:pt>
                <c:pt idx="33841">
                  <c:v>12.59562197</c:v>
                </c:pt>
                <c:pt idx="33842">
                  <c:v>12.267504949999999</c:v>
                </c:pt>
                <c:pt idx="33843">
                  <c:v>11.62386163</c:v>
                </c:pt>
                <c:pt idx="33844">
                  <c:v>11.64280825</c:v>
                </c:pt>
                <c:pt idx="33845">
                  <c:v>12.34634934</c:v>
                </c:pt>
                <c:pt idx="33846">
                  <c:v>12.43731448</c:v>
                </c:pt>
                <c:pt idx="33847">
                  <c:v>13.109457669999999</c:v>
                </c:pt>
                <c:pt idx="33848">
                  <c:v>13.74261087</c:v>
                </c:pt>
                <c:pt idx="33849">
                  <c:v>12.02543826</c:v>
                </c:pt>
                <c:pt idx="33850">
                  <c:v>11.5447492</c:v>
                </c:pt>
                <c:pt idx="33851">
                  <c:v>11.12009714</c:v>
                </c:pt>
                <c:pt idx="33852">
                  <c:v>10.902419200000001</c:v>
                </c:pt>
                <c:pt idx="33853">
                  <c:v>10.097007270000001</c:v>
                </c:pt>
                <c:pt idx="33854">
                  <c:v>10.093802090000001</c:v>
                </c:pt>
                <c:pt idx="33855">
                  <c:v>11.476363750000001</c:v>
                </c:pt>
                <c:pt idx="33856">
                  <c:v>12.540934590000001</c:v>
                </c:pt>
                <c:pt idx="33857">
                  <c:v>13.735705080000001</c:v>
                </c:pt>
                <c:pt idx="33858">
                  <c:v>14.137479239999999</c:v>
                </c:pt>
                <c:pt idx="33859">
                  <c:v>14.615317839999999</c:v>
                </c:pt>
                <c:pt idx="33860">
                  <c:v>14.049772369999999</c:v>
                </c:pt>
                <c:pt idx="33861">
                  <c:v>13.03316366</c:v>
                </c:pt>
                <c:pt idx="33862">
                  <c:v>11.594546709999999</c:v>
                </c:pt>
                <c:pt idx="33863">
                  <c:v>10.679185540000001</c:v>
                </c:pt>
                <c:pt idx="33864">
                  <c:v>10.134589350000001</c:v>
                </c:pt>
                <c:pt idx="33865">
                  <c:v>9.6363528810000005</c:v>
                </c:pt>
                <c:pt idx="33866">
                  <c:v>9.4651214150000005</c:v>
                </c:pt>
                <c:pt idx="33867">
                  <c:v>9.6227981190000005</c:v>
                </c:pt>
                <c:pt idx="33868">
                  <c:v>9.5351909599999995</c:v>
                </c:pt>
                <c:pt idx="33869">
                  <c:v>9.592607095</c:v>
                </c:pt>
                <c:pt idx="33870">
                  <c:v>9.9055287270000001</c:v>
                </c:pt>
                <c:pt idx="33871">
                  <c:v>9.7943775310000003</c:v>
                </c:pt>
                <c:pt idx="33872">
                  <c:v>9.8763618589999993</c:v>
                </c:pt>
                <c:pt idx="33873">
                  <c:v>10.237131919999999</c:v>
                </c:pt>
                <c:pt idx="33874">
                  <c:v>10.264101569999999</c:v>
                </c:pt>
                <c:pt idx="33875">
                  <c:v>9.0451879940000008</c:v>
                </c:pt>
                <c:pt idx="33876">
                  <c:v>8.15323435</c:v>
                </c:pt>
                <c:pt idx="33877">
                  <c:v>7.4547403719999998</c:v>
                </c:pt>
                <c:pt idx="33878">
                  <c:v>7.2535303999999998</c:v>
                </c:pt>
                <c:pt idx="33879">
                  <c:v>7.2927946869999998</c:v>
                </c:pt>
                <c:pt idx="33880">
                  <c:v>9.3816343870000001</c:v>
                </c:pt>
                <c:pt idx="33881">
                  <c:v>10.8254967</c:v>
                </c:pt>
                <c:pt idx="33882">
                  <c:v>10.93938502</c:v>
                </c:pt>
                <c:pt idx="33883">
                  <c:v>8.4913436939999993</c:v>
                </c:pt>
                <c:pt idx="33884">
                  <c:v>8.0800599680000005</c:v>
                </c:pt>
                <c:pt idx="33885">
                  <c:v>8.5881897360000004</c:v>
                </c:pt>
                <c:pt idx="33886">
                  <c:v>10.39623705</c:v>
                </c:pt>
                <c:pt idx="33887">
                  <c:v>10.958774849999999</c:v>
                </c:pt>
                <c:pt idx="33888">
                  <c:v>12.52491204</c:v>
                </c:pt>
                <c:pt idx="33889">
                  <c:v>14.35961522</c:v>
                </c:pt>
                <c:pt idx="33890">
                  <c:v>14.952499120000001</c:v>
                </c:pt>
                <c:pt idx="33891">
                  <c:v>14.876761330000001</c:v>
                </c:pt>
                <c:pt idx="33892">
                  <c:v>14.010661880000001</c:v>
                </c:pt>
                <c:pt idx="33893">
                  <c:v>13.979796820000001</c:v>
                </c:pt>
                <c:pt idx="33894">
                  <c:v>14.478606190000001</c:v>
                </c:pt>
                <c:pt idx="33895">
                  <c:v>13.669061989999999</c:v>
                </c:pt>
                <c:pt idx="33896">
                  <c:v>13.345219200000001</c:v>
                </c:pt>
                <c:pt idx="33897">
                  <c:v>13.20294356</c:v>
                </c:pt>
                <c:pt idx="33898">
                  <c:v>14.100278400000001</c:v>
                </c:pt>
                <c:pt idx="33899">
                  <c:v>14.45785796</c:v>
                </c:pt>
                <c:pt idx="33900">
                  <c:v>15.4262595</c:v>
                </c:pt>
                <c:pt idx="33901">
                  <c:v>16.158837259999999</c:v>
                </c:pt>
                <c:pt idx="33902">
                  <c:v>17.474864239999999</c:v>
                </c:pt>
                <c:pt idx="33903">
                  <c:v>19.131822960000001</c:v>
                </c:pt>
                <c:pt idx="33904">
                  <c:v>19.76514925</c:v>
                </c:pt>
                <c:pt idx="33905">
                  <c:v>20.051309199999999</c:v>
                </c:pt>
                <c:pt idx="33906">
                  <c:v>21.121044359999999</c:v>
                </c:pt>
                <c:pt idx="33907">
                  <c:v>21.680350730000001</c:v>
                </c:pt>
                <c:pt idx="33908">
                  <c:v>22.15234658</c:v>
                </c:pt>
                <c:pt idx="33909">
                  <c:v>22.094568800000001</c:v>
                </c:pt>
                <c:pt idx="33910">
                  <c:v>21.75733778</c:v>
                </c:pt>
                <c:pt idx="33911">
                  <c:v>21.477004650000001</c:v>
                </c:pt>
                <c:pt idx="33912">
                  <c:v>21.30670125</c:v>
                </c:pt>
                <c:pt idx="33913">
                  <c:v>21.120739</c:v>
                </c:pt>
                <c:pt idx="33914">
                  <c:v>21.07233106</c:v>
                </c:pt>
                <c:pt idx="33915">
                  <c:v>20.722569450000002</c:v>
                </c:pt>
                <c:pt idx="33916">
                  <c:v>21.158650990000002</c:v>
                </c:pt>
                <c:pt idx="33917">
                  <c:v>20.730024010000001</c:v>
                </c:pt>
                <c:pt idx="33918">
                  <c:v>20.6101256</c:v>
                </c:pt>
                <c:pt idx="33919">
                  <c:v>22.272858419999999</c:v>
                </c:pt>
                <c:pt idx="33920">
                  <c:v>23.1198537</c:v>
                </c:pt>
                <c:pt idx="33921">
                  <c:v>21.528034420000001</c:v>
                </c:pt>
                <c:pt idx="33922">
                  <c:v>21.254241929999999</c:v>
                </c:pt>
                <c:pt idx="33923">
                  <c:v>20.873222389999999</c:v>
                </c:pt>
                <c:pt idx="33924">
                  <c:v>20.80750566</c:v>
                </c:pt>
                <c:pt idx="33925">
                  <c:v>20.52511548</c:v>
                </c:pt>
                <c:pt idx="33926">
                  <c:v>20.83185683</c:v>
                </c:pt>
                <c:pt idx="33927">
                  <c:v>21.269673409999999</c:v>
                </c:pt>
                <c:pt idx="33928">
                  <c:v>21.606086850000001</c:v>
                </c:pt>
                <c:pt idx="33929">
                  <c:v>21.03504654</c:v>
                </c:pt>
                <c:pt idx="33930">
                  <c:v>20.284428210000002</c:v>
                </c:pt>
                <c:pt idx="33931">
                  <c:v>20.093004149999999</c:v>
                </c:pt>
                <c:pt idx="33932">
                  <c:v>20.07592447</c:v>
                </c:pt>
                <c:pt idx="33933">
                  <c:v>20.037952229999998</c:v>
                </c:pt>
                <c:pt idx="33934">
                  <c:v>19.404916549999999</c:v>
                </c:pt>
                <c:pt idx="33935">
                  <c:v>18.828022069999999</c:v>
                </c:pt>
                <c:pt idx="33936">
                  <c:v>18.5811727</c:v>
                </c:pt>
                <c:pt idx="33937">
                  <c:v>18.670164509999999</c:v>
                </c:pt>
                <c:pt idx="33938">
                  <c:v>18.27620211</c:v>
                </c:pt>
                <c:pt idx="33939">
                  <c:v>17.58575793</c:v>
                </c:pt>
                <c:pt idx="33940">
                  <c:v>17.58888949</c:v>
                </c:pt>
                <c:pt idx="33941">
                  <c:v>17.28128796</c:v>
                </c:pt>
                <c:pt idx="33942">
                  <c:v>17.782910999999999</c:v>
                </c:pt>
                <c:pt idx="33943">
                  <c:v>17.971324289999998</c:v>
                </c:pt>
                <c:pt idx="33944">
                  <c:v>18.12130939</c:v>
                </c:pt>
                <c:pt idx="33945">
                  <c:v>18.389063419999999</c:v>
                </c:pt>
                <c:pt idx="33946">
                  <c:v>19.57254425</c:v>
                </c:pt>
                <c:pt idx="33947">
                  <c:v>19.111220679999999</c:v>
                </c:pt>
                <c:pt idx="33948">
                  <c:v>18.113167050000001</c:v>
                </c:pt>
                <c:pt idx="33949">
                  <c:v>17.431518990000001</c:v>
                </c:pt>
                <c:pt idx="33950">
                  <c:v>17.694262670000001</c:v>
                </c:pt>
                <c:pt idx="33951">
                  <c:v>18.188925999999999</c:v>
                </c:pt>
                <c:pt idx="33952">
                  <c:v>17.937338350000001</c:v>
                </c:pt>
                <c:pt idx="33953">
                  <c:v>18.602085840000001</c:v>
                </c:pt>
                <c:pt idx="33954">
                  <c:v>19.20837564</c:v>
                </c:pt>
                <c:pt idx="33955">
                  <c:v>19.604871639999999</c:v>
                </c:pt>
                <c:pt idx="33956">
                  <c:v>19.87170734</c:v>
                </c:pt>
                <c:pt idx="33957">
                  <c:v>20.07438797</c:v>
                </c:pt>
                <c:pt idx="33958">
                  <c:v>19.492099280000001</c:v>
                </c:pt>
                <c:pt idx="33959">
                  <c:v>17.833543599999999</c:v>
                </c:pt>
                <c:pt idx="33960">
                  <c:v>16.70659345</c:v>
                </c:pt>
                <c:pt idx="33961">
                  <c:v>15.400114589999999</c:v>
                </c:pt>
                <c:pt idx="33962">
                  <c:v>14.84416075</c:v>
                </c:pt>
                <c:pt idx="33963">
                  <c:v>17.3566407</c:v>
                </c:pt>
                <c:pt idx="33964">
                  <c:v>18.648017410000001</c:v>
                </c:pt>
                <c:pt idx="33965">
                  <c:v>19.277875659999999</c:v>
                </c:pt>
                <c:pt idx="33966">
                  <c:v>20.9545049</c:v>
                </c:pt>
                <c:pt idx="33967">
                  <c:v>21.510223889999999</c:v>
                </c:pt>
                <c:pt idx="33968">
                  <c:v>21.19836866</c:v>
                </c:pt>
                <c:pt idx="33969">
                  <c:v>20.559009110000002</c:v>
                </c:pt>
                <c:pt idx="33970">
                  <c:v>19.784421179999999</c:v>
                </c:pt>
                <c:pt idx="33971">
                  <c:v>18.934450550000001</c:v>
                </c:pt>
                <c:pt idx="33972">
                  <c:v>18.02927382</c:v>
                </c:pt>
                <c:pt idx="33973">
                  <c:v>17.620527379999999</c:v>
                </c:pt>
                <c:pt idx="33974">
                  <c:v>16.745684189999999</c:v>
                </c:pt>
                <c:pt idx="33975">
                  <c:v>16.73378589</c:v>
                </c:pt>
                <c:pt idx="33976">
                  <c:v>18.781210189999999</c:v>
                </c:pt>
                <c:pt idx="33977">
                  <c:v>19.231589069999998</c:v>
                </c:pt>
                <c:pt idx="33978">
                  <c:v>17.66129652</c:v>
                </c:pt>
                <c:pt idx="33979">
                  <c:v>15.709506129999999</c:v>
                </c:pt>
                <c:pt idx="33980">
                  <c:v>14.95895425</c:v>
                </c:pt>
                <c:pt idx="33981">
                  <c:v>16.529563509999999</c:v>
                </c:pt>
                <c:pt idx="33982">
                  <c:v>16.81019753</c:v>
                </c:pt>
                <c:pt idx="33983">
                  <c:v>16.129294340000001</c:v>
                </c:pt>
                <c:pt idx="33984">
                  <c:v>16.08403109</c:v>
                </c:pt>
                <c:pt idx="33985">
                  <c:v>15.43548176</c:v>
                </c:pt>
                <c:pt idx="33986">
                  <c:v>14.952705099999999</c:v>
                </c:pt>
                <c:pt idx="33987">
                  <c:v>14.496476940000001</c:v>
                </c:pt>
                <c:pt idx="33988">
                  <c:v>14.72493493</c:v>
                </c:pt>
                <c:pt idx="33989">
                  <c:v>15.979393659999999</c:v>
                </c:pt>
                <c:pt idx="33990">
                  <c:v>16.50522767</c:v>
                </c:pt>
                <c:pt idx="33991">
                  <c:v>17.093459209999999</c:v>
                </c:pt>
                <c:pt idx="33992">
                  <c:v>19.78002918</c:v>
                </c:pt>
                <c:pt idx="33993">
                  <c:v>21.121050390000001</c:v>
                </c:pt>
                <c:pt idx="33994">
                  <c:v>21.78560938</c:v>
                </c:pt>
                <c:pt idx="33995">
                  <c:v>22.320675380000001</c:v>
                </c:pt>
                <c:pt idx="33996">
                  <c:v>22.574624279999998</c:v>
                </c:pt>
                <c:pt idx="33997">
                  <c:v>22.53378318</c:v>
                </c:pt>
                <c:pt idx="33998">
                  <c:v>22.79549407</c:v>
                </c:pt>
                <c:pt idx="33999">
                  <c:v>23.041039560000002</c:v>
                </c:pt>
                <c:pt idx="34000">
                  <c:v>22.949164029999999</c:v>
                </c:pt>
                <c:pt idx="34001">
                  <c:v>23.323584050000001</c:v>
                </c:pt>
                <c:pt idx="34002">
                  <c:v>23.269036199999999</c:v>
                </c:pt>
                <c:pt idx="34003">
                  <c:v>22.910142820000001</c:v>
                </c:pt>
                <c:pt idx="34004">
                  <c:v>22.567347420000001</c:v>
                </c:pt>
                <c:pt idx="34005">
                  <c:v>21.92951841</c:v>
                </c:pt>
                <c:pt idx="34006">
                  <c:v>20.788558349999999</c:v>
                </c:pt>
                <c:pt idx="34007">
                  <c:v>19.599920099999999</c:v>
                </c:pt>
                <c:pt idx="34008">
                  <c:v>17.379654460000001</c:v>
                </c:pt>
                <c:pt idx="34009">
                  <c:v>16.247506860000001</c:v>
                </c:pt>
                <c:pt idx="34010">
                  <c:v>14.35561772</c:v>
                </c:pt>
                <c:pt idx="34011">
                  <c:v>12.89798789</c:v>
                </c:pt>
                <c:pt idx="34012">
                  <c:v>12.6745243</c:v>
                </c:pt>
                <c:pt idx="34013">
                  <c:v>13.04991294</c:v>
                </c:pt>
                <c:pt idx="34014">
                  <c:v>13.995902060000001</c:v>
                </c:pt>
                <c:pt idx="34015">
                  <c:v>13.342367339999999</c:v>
                </c:pt>
                <c:pt idx="34016">
                  <c:v>12.34595691</c:v>
                </c:pt>
                <c:pt idx="34017">
                  <c:v>12.74292968</c:v>
                </c:pt>
                <c:pt idx="34018">
                  <c:v>13.204989729999999</c:v>
                </c:pt>
                <c:pt idx="34019">
                  <c:v>14.003763429999999</c:v>
                </c:pt>
                <c:pt idx="34020">
                  <c:v>14.15280928</c:v>
                </c:pt>
                <c:pt idx="34021">
                  <c:v>13.758198849999999</c:v>
                </c:pt>
                <c:pt idx="34022">
                  <c:v>14.36447615</c:v>
                </c:pt>
                <c:pt idx="34023">
                  <c:v>14.080950469999999</c:v>
                </c:pt>
                <c:pt idx="34024">
                  <c:v>14.53154316</c:v>
                </c:pt>
                <c:pt idx="34025">
                  <c:v>14.865436320000001</c:v>
                </c:pt>
                <c:pt idx="34026">
                  <c:v>14.36644939</c:v>
                </c:pt>
                <c:pt idx="34027">
                  <c:v>15.799617830000001</c:v>
                </c:pt>
                <c:pt idx="34028">
                  <c:v>16.8735131</c:v>
                </c:pt>
                <c:pt idx="34029">
                  <c:v>16.559518700000002</c:v>
                </c:pt>
                <c:pt idx="34030">
                  <c:v>16.782821599999998</c:v>
                </c:pt>
                <c:pt idx="34031">
                  <c:v>17.290658180000001</c:v>
                </c:pt>
                <c:pt idx="34032">
                  <c:v>17.11192939</c:v>
                </c:pt>
                <c:pt idx="34033">
                  <c:v>16.739084720000001</c:v>
                </c:pt>
                <c:pt idx="34034">
                  <c:v>18.280106580000002</c:v>
                </c:pt>
                <c:pt idx="34035">
                  <c:v>18.86017537</c:v>
                </c:pt>
                <c:pt idx="34036">
                  <c:v>19.363569909999999</c:v>
                </c:pt>
                <c:pt idx="34037">
                  <c:v>19.713674480000002</c:v>
                </c:pt>
                <c:pt idx="34038">
                  <c:v>20.272161000000001</c:v>
                </c:pt>
                <c:pt idx="34039">
                  <c:v>21.873237580000001</c:v>
                </c:pt>
                <c:pt idx="34040">
                  <c:v>23.360905630000001</c:v>
                </c:pt>
                <c:pt idx="34041">
                  <c:v>24.047071949999999</c:v>
                </c:pt>
                <c:pt idx="34042">
                  <c:v>24.324909730000002</c:v>
                </c:pt>
                <c:pt idx="34043">
                  <c:v>24.318815730000001</c:v>
                </c:pt>
                <c:pt idx="34044">
                  <c:v>24.358835979999999</c:v>
                </c:pt>
                <c:pt idx="34045">
                  <c:v>24.393326009999999</c:v>
                </c:pt>
                <c:pt idx="34046">
                  <c:v>24.356716049999999</c:v>
                </c:pt>
                <c:pt idx="34047">
                  <c:v>24.564488820000001</c:v>
                </c:pt>
                <c:pt idx="34048">
                  <c:v>24.543556710000001</c:v>
                </c:pt>
                <c:pt idx="34049">
                  <c:v>25.1191836</c:v>
                </c:pt>
                <c:pt idx="34050">
                  <c:v>25.388170890000001</c:v>
                </c:pt>
                <c:pt idx="34051">
                  <c:v>24.703638510000001</c:v>
                </c:pt>
                <c:pt idx="34052">
                  <c:v>23.455458589999999</c:v>
                </c:pt>
                <c:pt idx="34053">
                  <c:v>22.787829169999998</c:v>
                </c:pt>
                <c:pt idx="34054">
                  <c:v>23.373240030000002</c:v>
                </c:pt>
                <c:pt idx="34055">
                  <c:v>23.824844450000001</c:v>
                </c:pt>
                <c:pt idx="34056">
                  <c:v>19.5064779</c:v>
                </c:pt>
                <c:pt idx="34057">
                  <c:v>21.392717569999999</c:v>
                </c:pt>
                <c:pt idx="34058">
                  <c:v>19.680088170000001</c:v>
                </c:pt>
                <c:pt idx="34059">
                  <c:v>15.803545489999999</c:v>
                </c:pt>
                <c:pt idx="34060">
                  <c:v>18.204213159999998</c:v>
                </c:pt>
                <c:pt idx="34061">
                  <c:v>18.662550540000002</c:v>
                </c:pt>
                <c:pt idx="34062">
                  <c:v>19.170153060000001</c:v>
                </c:pt>
                <c:pt idx="34063">
                  <c:v>20.798002310000001</c:v>
                </c:pt>
                <c:pt idx="34064">
                  <c:v>22.154452469999999</c:v>
                </c:pt>
                <c:pt idx="34065">
                  <c:v>22.686633489999998</c:v>
                </c:pt>
                <c:pt idx="34066">
                  <c:v>21.85685123</c:v>
                </c:pt>
                <c:pt idx="34067">
                  <c:v>17.19333327</c:v>
                </c:pt>
                <c:pt idx="34068">
                  <c:v>12.53409091</c:v>
                </c:pt>
                <c:pt idx="34069">
                  <c:v>12.666929120000001</c:v>
                </c:pt>
                <c:pt idx="34070">
                  <c:v>12.611114560000001</c:v>
                </c:pt>
                <c:pt idx="34071">
                  <c:v>13.58646263</c:v>
                </c:pt>
                <c:pt idx="34072">
                  <c:v>12.614516220000001</c:v>
                </c:pt>
                <c:pt idx="34073">
                  <c:v>12.904654320000001</c:v>
                </c:pt>
                <c:pt idx="34074">
                  <c:v>14.244750010000001</c:v>
                </c:pt>
                <c:pt idx="34075">
                  <c:v>17.918484790000001</c:v>
                </c:pt>
                <c:pt idx="34076">
                  <c:v>18.713600639999999</c:v>
                </c:pt>
                <c:pt idx="34077">
                  <c:v>19.492786639999998</c:v>
                </c:pt>
                <c:pt idx="34078">
                  <c:v>19.412109019999999</c:v>
                </c:pt>
                <c:pt idx="34079">
                  <c:v>18.529439740000001</c:v>
                </c:pt>
                <c:pt idx="34080">
                  <c:v>18.74297777</c:v>
                </c:pt>
                <c:pt idx="34081">
                  <c:v>19.141158659999999</c:v>
                </c:pt>
                <c:pt idx="34082">
                  <c:v>19.14573661</c:v>
                </c:pt>
                <c:pt idx="34083">
                  <c:v>19.47715985</c:v>
                </c:pt>
                <c:pt idx="34084">
                  <c:v>20.324923040000002</c:v>
                </c:pt>
                <c:pt idx="34085">
                  <c:v>20.964580210000001</c:v>
                </c:pt>
                <c:pt idx="34086">
                  <c:v>23.11534997</c:v>
                </c:pt>
                <c:pt idx="34087">
                  <c:v>24.828516839999999</c:v>
                </c:pt>
                <c:pt idx="34088">
                  <c:v>25.43227817</c:v>
                </c:pt>
                <c:pt idx="34089">
                  <c:v>25.717708170000002</c:v>
                </c:pt>
                <c:pt idx="34090">
                  <c:v>25.818156259999999</c:v>
                </c:pt>
                <c:pt idx="34091">
                  <c:v>25.109783310000001</c:v>
                </c:pt>
                <c:pt idx="34092">
                  <c:v>25.08125059</c:v>
                </c:pt>
                <c:pt idx="34093">
                  <c:v>24.372927149999999</c:v>
                </c:pt>
                <c:pt idx="34094">
                  <c:v>21.704582779999999</c:v>
                </c:pt>
                <c:pt idx="34095">
                  <c:v>20.30800885</c:v>
                </c:pt>
                <c:pt idx="34096">
                  <c:v>19.888153169999999</c:v>
                </c:pt>
                <c:pt idx="34097">
                  <c:v>19.96772863</c:v>
                </c:pt>
                <c:pt idx="34098">
                  <c:v>19.582682330000001</c:v>
                </c:pt>
                <c:pt idx="34099">
                  <c:v>18.372842779999999</c:v>
                </c:pt>
                <c:pt idx="34100">
                  <c:v>17.46032237</c:v>
                </c:pt>
                <c:pt idx="34101">
                  <c:v>16.320958709999999</c:v>
                </c:pt>
                <c:pt idx="34102">
                  <c:v>15.55724946</c:v>
                </c:pt>
                <c:pt idx="34103">
                  <c:v>15.650526490000001</c:v>
                </c:pt>
                <c:pt idx="34104">
                  <c:v>15.793801800000001</c:v>
                </c:pt>
                <c:pt idx="34105">
                  <c:v>16.471124450000001</c:v>
                </c:pt>
                <c:pt idx="34106">
                  <c:v>17.28443905</c:v>
                </c:pt>
                <c:pt idx="34107">
                  <c:v>16.884988</c:v>
                </c:pt>
                <c:pt idx="34108">
                  <c:v>13.85741374</c:v>
                </c:pt>
                <c:pt idx="34109">
                  <c:v>13.058695630000001</c:v>
                </c:pt>
                <c:pt idx="34110">
                  <c:v>12.43402305</c:v>
                </c:pt>
                <c:pt idx="34111">
                  <c:v>12.35149073</c:v>
                </c:pt>
                <c:pt idx="34112">
                  <c:v>12.10035394</c:v>
                </c:pt>
                <c:pt idx="34113">
                  <c:v>11.890035749999999</c:v>
                </c:pt>
                <c:pt idx="34114">
                  <c:v>11.755839460000001</c:v>
                </c:pt>
                <c:pt idx="34115">
                  <c:v>11.46449396</c:v>
                </c:pt>
                <c:pt idx="34116">
                  <c:v>11.310187669999999</c:v>
                </c:pt>
                <c:pt idx="34117">
                  <c:v>11.464541069999999</c:v>
                </c:pt>
                <c:pt idx="34118">
                  <c:v>11.518945840000001</c:v>
                </c:pt>
                <c:pt idx="34119">
                  <c:v>11.6526523</c:v>
                </c:pt>
                <c:pt idx="34120">
                  <c:v>11.83291998</c:v>
                </c:pt>
                <c:pt idx="34121">
                  <c:v>11.76657415</c:v>
                </c:pt>
                <c:pt idx="34122">
                  <c:v>11.857128680000001</c:v>
                </c:pt>
                <c:pt idx="34123">
                  <c:v>11.92466621</c:v>
                </c:pt>
                <c:pt idx="34124">
                  <c:v>12.122387209999999</c:v>
                </c:pt>
                <c:pt idx="34125">
                  <c:v>14.16197047</c:v>
                </c:pt>
                <c:pt idx="34126">
                  <c:v>13.96334968</c:v>
                </c:pt>
                <c:pt idx="34127">
                  <c:v>12.797742789999999</c:v>
                </c:pt>
                <c:pt idx="34128">
                  <c:v>11.95134004</c:v>
                </c:pt>
                <c:pt idx="34129">
                  <c:v>11.65617939</c:v>
                </c:pt>
                <c:pt idx="34130">
                  <c:v>11.54253565</c:v>
                </c:pt>
                <c:pt idx="34131">
                  <c:v>11.798838780000001</c:v>
                </c:pt>
                <c:pt idx="34132">
                  <c:v>12.281852089999999</c:v>
                </c:pt>
                <c:pt idx="34133">
                  <c:v>12.978314689999999</c:v>
                </c:pt>
                <c:pt idx="34134">
                  <c:v>15.70707565</c:v>
                </c:pt>
                <c:pt idx="34135">
                  <c:v>17.910726050000001</c:v>
                </c:pt>
                <c:pt idx="34136">
                  <c:v>17.86570073</c:v>
                </c:pt>
                <c:pt idx="34137">
                  <c:v>16.811642979999998</c:v>
                </c:pt>
                <c:pt idx="34138">
                  <c:v>16.08706235</c:v>
                </c:pt>
                <c:pt idx="34139">
                  <c:v>15.52270541</c:v>
                </c:pt>
                <c:pt idx="34140">
                  <c:v>14.397186080000001</c:v>
                </c:pt>
                <c:pt idx="34141">
                  <c:v>14.0857706</c:v>
                </c:pt>
                <c:pt idx="34142">
                  <c:v>13.920007350000001</c:v>
                </c:pt>
                <c:pt idx="34143">
                  <c:v>13.759724139999999</c:v>
                </c:pt>
                <c:pt idx="34144">
                  <c:v>13.79780624</c:v>
                </c:pt>
                <c:pt idx="34145">
                  <c:v>14.315809679999999</c:v>
                </c:pt>
                <c:pt idx="34146">
                  <c:v>15.121120469999999</c:v>
                </c:pt>
                <c:pt idx="34147">
                  <c:v>15.582988690000001</c:v>
                </c:pt>
                <c:pt idx="34148">
                  <c:v>15.297571509999999</c:v>
                </c:pt>
                <c:pt idx="34149">
                  <c:v>14.795232540000001</c:v>
                </c:pt>
                <c:pt idx="34150">
                  <c:v>14.59343694</c:v>
                </c:pt>
                <c:pt idx="34151">
                  <c:v>14.522993789999999</c:v>
                </c:pt>
                <c:pt idx="34152">
                  <c:v>13.87058384</c:v>
                </c:pt>
                <c:pt idx="34153">
                  <c:v>12.901463959999999</c:v>
                </c:pt>
                <c:pt idx="34154">
                  <c:v>12.17557418</c:v>
                </c:pt>
                <c:pt idx="34155">
                  <c:v>11.67500066</c:v>
                </c:pt>
                <c:pt idx="34156">
                  <c:v>11.52120444</c:v>
                </c:pt>
                <c:pt idx="34157">
                  <c:v>11.46220595</c:v>
                </c:pt>
                <c:pt idx="34158">
                  <c:v>11.119996069999999</c:v>
                </c:pt>
                <c:pt idx="34159">
                  <c:v>10.7518875</c:v>
                </c:pt>
                <c:pt idx="34160">
                  <c:v>10.5035826</c:v>
                </c:pt>
                <c:pt idx="34161">
                  <c:v>10.17324363</c:v>
                </c:pt>
                <c:pt idx="34162">
                  <c:v>9.7267029530000002</c:v>
                </c:pt>
                <c:pt idx="34163">
                  <c:v>9.4250801600000003</c:v>
                </c:pt>
                <c:pt idx="34164">
                  <c:v>9.2233737510000005</c:v>
                </c:pt>
                <c:pt idx="34165">
                  <c:v>9.0136506450000002</c:v>
                </c:pt>
                <c:pt idx="34166">
                  <c:v>9.0448089100000004</c:v>
                </c:pt>
                <c:pt idx="34167">
                  <c:v>9.2035376749999998</c:v>
                </c:pt>
                <c:pt idx="34168">
                  <c:v>9.3035415839999995</c:v>
                </c:pt>
                <c:pt idx="34169">
                  <c:v>9.2065749130000007</c:v>
                </c:pt>
                <c:pt idx="34170">
                  <c:v>9.0136999800000002</c:v>
                </c:pt>
                <c:pt idx="34171">
                  <c:v>9.1621519360000008</c:v>
                </c:pt>
                <c:pt idx="34172">
                  <c:v>9.5609310129999994</c:v>
                </c:pt>
                <c:pt idx="34173">
                  <c:v>10.44466197</c:v>
                </c:pt>
                <c:pt idx="34174">
                  <c:v>10.99864962</c:v>
                </c:pt>
                <c:pt idx="34175">
                  <c:v>10.56849163</c:v>
                </c:pt>
                <c:pt idx="34176">
                  <c:v>10.055234889999999</c:v>
                </c:pt>
                <c:pt idx="34177">
                  <c:v>10.16489116</c:v>
                </c:pt>
                <c:pt idx="34178">
                  <c:v>11.310881950000001</c:v>
                </c:pt>
                <c:pt idx="34179">
                  <c:v>10.815358659999999</c:v>
                </c:pt>
                <c:pt idx="34180">
                  <c:v>10.905126790000001</c:v>
                </c:pt>
                <c:pt idx="34181">
                  <c:v>11.070118089999999</c:v>
                </c:pt>
                <c:pt idx="34182">
                  <c:v>10.810322530000001</c:v>
                </c:pt>
                <c:pt idx="34183">
                  <c:v>10.150037729999999</c:v>
                </c:pt>
                <c:pt idx="34184">
                  <c:v>9.7190749830000005</c:v>
                </c:pt>
                <c:pt idx="34185">
                  <c:v>9.5624301089999992</c:v>
                </c:pt>
                <c:pt idx="34186">
                  <c:v>9.9267040689999995</c:v>
                </c:pt>
                <c:pt idx="34187">
                  <c:v>10.56930296</c:v>
                </c:pt>
                <c:pt idx="34188">
                  <c:v>11.506667759999999</c:v>
                </c:pt>
                <c:pt idx="34189">
                  <c:v>12.912495590000001</c:v>
                </c:pt>
                <c:pt idx="34190">
                  <c:v>13.67765028</c:v>
                </c:pt>
                <c:pt idx="34191">
                  <c:v>14.793830829999999</c:v>
                </c:pt>
                <c:pt idx="34192">
                  <c:v>17.24727815</c:v>
                </c:pt>
                <c:pt idx="34193">
                  <c:v>18.894761849999998</c:v>
                </c:pt>
                <c:pt idx="34194">
                  <c:v>19.101737419999999</c:v>
                </c:pt>
                <c:pt idx="34195">
                  <c:v>19.549266849999999</c:v>
                </c:pt>
                <c:pt idx="34196">
                  <c:v>19.202709559999999</c:v>
                </c:pt>
                <c:pt idx="34197">
                  <c:v>18.714038420000001</c:v>
                </c:pt>
                <c:pt idx="34198">
                  <c:v>16.755368799999999</c:v>
                </c:pt>
                <c:pt idx="34199">
                  <c:v>14.41229755</c:v>
                </c:pt>
                <c:pt idx="34200">
                  <c:v>13.3308103</c:v>
                </c:pt>
                <c:pt idx="34201">
                  <c:v>14.238918269999999</c:v>
                </c:pt>
                <c:pt idx="34202">
                  <c:v>14.879673240000001</c:v>
                </c:pt>
                <c:pt idx="34203">
                  <c:v>16.258556049999999</c:v>
                </c:pt>
                <c:pt idx="34204">
                  <c:v>17.383349219999999</c:v>
                </c:pt>
                <c:pt idx="34205">
                  <c:v>18.074522779999999</c:v>
                </c:pt>
                <c:pt idx="34206">
                  <c:v>19.157943629999998</c:v>
                </c:pt>
                <c:pt idx="34207">
                  <c:v>17.926638669999999</c:v>
                </c:pt>
                <c:pt idx="34208">
                  <c:v>17.84948443</c:v>
                </c:pt>
                <c:pt idx="34209">
                  <c:v>17.65392048</c:v>
                </c:pt>
                <c:pt idx="34210">
                  <c:v>17.311320479999999</c:v>
                </c:pt>
                <c:pt idx="34211">
                  <c:v>17.44614134</c:v>
                </c:pt>
                <c:pt idx="34212">
                  <c:v>18.348469099999999</c:v>
                </c:pt>
                <c:pt idx="34213">
                  <c:v>19.692657149999999</c:v>
                </c:pt>
                <c:pt idx="34214">
                  <c:v>19.46944152</c:v>
                </c:pt>
                <c:pt idx="34215">
                  <c:v>19.392658659999999</c:v>
                </c:pt>
                <c:pt idx="34216">
                  <c:v>21.489252700000002</c:v>
                </c:pt>
                <c:pt idx="34217">
                  <c:v>23.245732149999998</c:v>
                </c:pt>
                <c:pt idx="34218">
                  <c:v>21.13544692</c:v>
                </c:pt>
                <c:pt idx="34219">
                  <c:v>18.132400499999999</c:v>
                </c:pt>
                <c:pt idx="34220">
                  <c:v>17.015280539999999</c:v>
                </c:pt>
                <c:pt idx="34221">
                  <c:v>17.432499230000001</c:v>
                </c:pt>
                <c:pt idx="34222">
                  <c:v>18.256065799999998</c:v>
                </c:pt>
                <c:pt idx="34223">
                  <c:v>17.641999299999998</c:v>
                </c:pt>
                <c:pt idx="34224">
                  <c:v>17.71211611</c:v>
                </c:pt>
                <c:pt idx="34225">
                  <c:v>18.271283369999999</c:v>
                </c:pt>
                <c:pt idx="34226">
                  <c:v>17.893104940000001</c:v>
                </c:pt>
                <c:pt idx="34227">
                  <c:v>17.527337559999999</c:v>
                </c:pt>
                <c:pt idx="34228">
                  <c:v>17.09144375</c:v>
                </c:pt>
                <c:pt idx="34229">
                  <c:v>17.397255260000001</c:v>
                </c:pt>
                <c:pt idx="34230">
                  <c:v>17.8557989</c:v>
                </c:pt>
                <c:pt idx="34231">
                  <c:v>16.855862030000001</c:v>
                </c:pt>
                <c:pt idx="34232">
                  <c:v>15.774878190000001</c:v>
                </c:pt>
                <c:pt idx="34233">
                  <c:v>16.325036189999999</c:v>
                </c:pt>
                <c:pt idx="34234">
                  <c:v>15.144537529999999</c:v>
                </c:pt>
                <c:pt idx="34235">
                  <c:v>15.972787840000001</c:v>
                </c:pt>
                <c:pt idx="34236">
                  <c:v>15.748244590000001</c:v>
                </c:pt>
                <c:pt idx="34237">
                  <c:v>16.701153420000001</c:v>
                </c:pt>
                <c:pt idx="34238">
                  <c:v>18.093967060000001</c:v>
                </c:pt>
                <c:pt idx="34239">
                  <c:v>20.95352029</c:v>
                </c:pt>
                <c:pt idx="34240">
                  <c:v>22.389507470000002</c:v>
                </c:pt>
                <c:pt idx="34241">
                  <c:v>22.91891287</c:v>
                </c:pt>
                <c:pt idx="34242">
                  <c:v>23.490424139999998</c:v>
                </c:pt>
                <c:pt idx="34243">
                  <c:v>23.741057990000002</c:v>
                </c:pt>
                <c:pt idx="34244">
                  <c:v>23.92938187</c:v>
                </c:pt>
                <c:pt idx="34245">
                  <c:v>24.269334879999999</c:v>
                </c:pt>
                <c:pt idx="34246">
                  <c:v>24.162852059999999</c:v>
                </c:pt>
                <c:pt idx="34247">
                  <c:v>23.703761719999999</c:v>
                </c:pt>
                <c:pt idx="34248">
                  <c:v>23.79829733</c:v>
                </c:pt>
                <c:pt idx="34249">
                  <c:v>23.927233860000001</c:v>
                </c:pt>
                <c:pt idx="34250">
                  <c:v>24.654019290000001</c:v>
                </c:pt>
                <c:pt idx="34251">
                  <c:v>24.829958179999998</c:v>
                </c:pt>
                <c:pt idx="34252">
                  <c:v>24.670652480000001</c:v>
                </c:pt>
                <c:pt idx="34253">
                  <c:v>24.5898523</c:v>
                </c:pt>
                <c:pt idx="34254">
                  <c:v>24.551781200000001</c:v>
                </c:pt>
                <c:pt idx="34255">
                  <c:v>24.336623970000002</c:v>
                </c:pt>
                <c:pt idx="34256">
                  <c:v>24.366321880000001</c:v>
                </c:pt>
                <c:pt idx="34257">
                  <c:v>24.706770370000001</c:v>
                </c:pt>
                <c:pt idx="34258">
                  <c:v>24.860039230000002</c:v>
                </c:pt>
                <c:pt idx="34259">
                  <c:v>25.10768508</c:v>
                </c:pt>
                <c:pt idx="34260">
                  <c:v>25.111624110000001</c:v>
                </c:pt>
                <c:pt idx="34261">
                  <c:v>25.18720566</c:v>
                </c:pt>
                <c:pt idx="34262">
                  <c:v>25.367441159999998</c:v>
                </c:pt>
                <c:pt idx="34263">
                  <c:v>25.441655109999999</c:v>
                </c:pt>
                <c:pt idx="34264">
                  <c:v>24.98455161</c:v>
                </c:pt>
                <c:pt idx="34265">
                  <c:v>24.812338860000001</c:v>
                </c:pt>
                <c:pt idx="34266">
                  <c:v>24.83521198</c:v>
                </c:pt>
                <c:pt idx="34267">
                  <c:v>24.292699290000002</c:v>
                </c:pt>
                <c:pt idx="34268">
                  <c:v>23.092016789999999</c:v>
                </c:pt>
                <c:pt idx="34269">
                  <c:v>22.19776718</c:v>
                </c:pt>
                <c:pt idx="34270">
                  <c:v>22.198279419999999</c:v>
                </c:pt>
                <c:pt idx="34271">
                  <c:v>21.57746994</c:v>
                </c:pt>
                <c:pt idx="34272">
                  <c:v>21.142993059999998</c:v>
                </c:pt>
                <c:pt idx="34273">
                  <c:v>20.33645001</c:v>
                </c:pt>
                <c:pt idx="34274">
                  <c:v>19.80210499</c:v>
                </c:pt>
                <c:pt idx="34275">
                  <c:v>20.72479225</c:v>
                </c:pt>
                <c:pt idx="34276">
                  <c:v>21.178699439999999</c:v>
                </c:pt>
                <c:pt idx="34277">
                  <c:v>21.978699509999998</c:v>
                </c:pt>
                <c:pt idx="34278">
                  <c:v>21.510648209999999</c:v>
                </c:pt>
                <c:pt idx="34279">
                  <c:v>19.989837170000001</c:v>
                </c:pt>
                <c:pt idx="34280">
                  <c:v>20.079456010000001</c:v>
                </c:pt>
                <c:pt idx="34281">
                  <c:v>19.643434389999999</c:v>
                </c:pt>
                <c:pt idx="34282">
                  <c:v>20.60828557</c:v>
                </c:pt>
                <c:pt idx="34283">
                  <c:v>21.480089880000001</c:v>
                </c:pt>
                <c:pt idx="34284">
                  <c:v>21.474730659999999</c:v>
                </c:pt>
                <c:pt idx="34285">
                  <c:v>21.052860599999999</c:v>
                </c:pt>
                <c:pt idx="34286">
                  <c:v>21.053380499999999</c:v>
                </c:pt>
                <c:pt idx="34287">
                  <c:v>21.96199528</c:v>
                </c:pt>
                <c:pt idx="34288">
                  <c:v>20.824751790000001</c:v>
                </c:pt>
                <c:pt idx="34289">
                  <c:v>19.383552940000001</c:v>
                </c:pt>
                <c:pt idx="34290">
                  <c:v>21.115232259999999</c:v>
                </c:pt>
                <c:pt idx="34291">
                  <c:v>22.182828990000001</c:v>
                </c:pt>
                <c:pt idx="34292">
                  <c:v>23.074252359999999</c:v>
                </c:pt>
                <c:pt idx="34293">
                  <c:v>23.30496282</c:v>
                </c:pt>
                <c:pt idx="34294">
                  <c:v>23.078154659999999</c:v>
                </c:pt>
                <c:pt idx="34295">
                  <c:v>23.100346930000001</c:v>
                </c:pt>
                <c:pt idx="34296">
                  <c:v>23.557418259999999</c:v>
                </c:pt>
                <c:pt idx="34297">
                  <c:v>23.373683849999999</c:v>
                </c:pt>
                <c:pt idx="34298">
                  <c:v>24.616436279999999</c:v>
                </c:pt>
                <c:pt idx="34299">
                  <c:v>25.055601620000001</c:v>
                </c:pt>
                <c:pt idx="34300">
                  <c:v>25.3760628</c:v>
                </c:pt>
                <c:pt idx="34301">
                  <c:v>25.64076743</c:v>
                </c:pt>
                <c:pt idx="34302">
                  <c:v>25.807521879999999</c:v>
                </c:pt>
                <c:pt idx="34303">
                  <c:v>24.919576840000001</c:v>
                </c:pt>
                <c:pt idx="34304">
                  <c:v>23.816558919999999</c:v>
                </c:pt>
                <c:pt idx="34305">
                  <c:v>23.617428010000001</c:v>
                </c:pt>
                <c:pt idx="34306">
                  <c:v>23.298301460000001</c:v>
                </c:pt>
                <c:pt idx="34307">
                  <c:v>23.199047239999999</c:v>
                </c:pt>
                <c:pt idx="34308">
                  <c:v>22.907701920000001</c:v>
                </c:pt>
                <c:pt idx="34309">
                  <c:v>22.497769139999999</c:v>
                </c:pt>
                <c:pt idx="34310">
                  <c:v>22.050059730000001</c:v>
                </c:pt>
                <c:pt idx="34311">
                  <c:v>22.46339201</c:v>
                </c:pt>
                <c:pt idx="34312">
                  <c:v>22.614570220000001</c:v>
                </c:pt>
                <c:pt idx="34313">
                  <c:v>21.94986273</c:v>
                </c:pt>
                <c:pt idx="34314">
                  <c:v>21.714729129999998</c:v>
                </c:pt>
                <c:pt idx="34315">
                  <c:v>20.739706479999999</c:v>
                </c:pt>
                <c:pt idx="34316">
                  <c:v>20.364526380000001</c:v>
                </c:pt>
                <c:pt idx="34317">
                  <c:v>20.204795520000001</c:v>
                </c:pt>
                <c:pt idx="34318">
                  <c:v>19.783822090000001</c:v>
                </c:pt>
                <c:pt idx="34319">
                  <c:v>19.681947050000002</c:v>
                </c:pt>
                <c:pt idx="34320">
                  <c:v>19.226902540000001</c:v>
                </c:pt>
                <c:pt idx="34321">
                  <c:v>18.27652981</c:v>
                </c:pt>
                <c:pt idx="34322">
                  <c:v>17.84104095</c:v>
                </c:pt>
                <c:pt idx="34323">
                  <c:v>17.75232695</c:v>
                </c:pt>
                <c:pt idx="34324">
                  <c:v>17.328041580000001</c:v>
                </c:pt>
                <c:pt idx="34325">
                  <c:v>17.374702469999999</c:v>
                </c:pt>
                <c:pt idx="34326">
                  <c:v>16.73419951</c:v>
                </c:pt>
                <c:pt idx="34327">
                  <c:v>16.424493869999999</c:v>
                </c:pt>
                <c:pt idx="34328">
                  <c:v>16.71758917</c:v>
                </c:pt>
                <c:pt idx="34329">
                  <c:v>19.682449049999999</c:v>
                </c:pt>
                <c:pt idx="34330">
                  <c:v>20.875664220000001</c:v>
                </c:pt>
                <c:pt idx="34331">
                  <c:v>21.843575770000001</c:v>
                </c:pt>
                <c:pt idx="34332">
                  <c:v>22.532678690000001</c:v>
                </c:pt>
                <c:pt idx="34333">
                  <c:v>21.880028729999999</c:v>
                </c:pt>
                <c:pt idx="34334">
                  <c:v>20.213806689999998</c:v>
                </c:pt>
                <c:pt idx="34335">
                  <c:v>19.466046729999999</c:v>
                </c:pt>
                <c:pt idx="34336">
                  <c:v>19.688770730000002</c:v>
                </c:pt>
                <c:pt idx="34337">
                  <c:v>20.837258380000002</c:v>
                </c:pt>
                <c:pt idx="34338">
                  <c:v>21.740585580000001</c:v>
                </c:pt>
                <c:pt idx="34339">
                  <c:v>21.47956881</c:v>
                </c:pt>
                <c:pt idx="34340">
                  <c:v>21.119835640000002</c:v>
                </c:pt>
                <c:pt idx="34341">
                  <c:v>19.170708650000002</c:v>
                </c:pt>
                <c:pt idx="34342">
                  <c:v>16.21078322</c:v>
                </c:pt>
                <c:pt idx="34343">
                  <c:v>15.500571989999999</c:v>
                </c:pt>
                <c:pt idx="34344">
                  <c:v>15.312125160000001</c:v>
                </c:pt>
                <c:pt idx="34345">
                  <c:v>14.96265369</c:v>
                </c:pt>
                <c:pt idx="34346">
                  <c:v>14.02417374</c:v>
                </c:pt>
                <c:pt idx="34347">
                  <c:v>13.673448430000001</c:v>
                </c:pt>
                <c:pt idx="34348">
                  <c:v>15.054207419999999</c:v>
                </c:pt>
                <c:pt idx="34349">
                  <c:v>14.36490203</c:v>
                </c:pt>
                <c:pt idx="34350">
                  <c:v>12.60245866</c:v>
                </c:pt>
                <c:pt idx="34351">
                  <c:v>12.57460157</c:v>
                </c:pt>
                <c:pt idx="34352">
                  <c:v>12.739957649999999</c:v>
                </c:pt>
                <c:pt idx="34353">
                  <c:v>14.792423749999999</c:v>
                </c:pt>
                <c:pt idx="34354">
                  <c:v>16.499522750000001</c:v>
                </c:pt>
                <c:pt idx="34355">
                  <c:v>14.865567260000001</c:v>
                </c:pt>
                <c:pt idx="34356">
                  <c:v>14.83864213</c:v>
                </c:pt>
                <c:pt idx="34357">
                  <c:v>16.597077030000001</c:v>
                </c:pt>
                <c:pt idx="34358">
                  <c:v>15.329485030000001</c:v>
                </c:pt>
                <c:pt idx="34359">
                  <c:v>15.210651520000001</c:v>
                </c:pt>
                <c:pt idx="34360">
                  <c:v>15.168746390000001</c:v>
                </c:pt>
                <c:pt idx="34361">
                  <c:v>14.97869307</c:v>
                </c:pt>
                <c:pt idx="34362">
                  <c:v>16.17574119</c:v>
                </c:pt>
                <c:pt idx="34363">
                  <c:v>17.458359789999999</c:v>
                </c:pt>
                <c:pt idx="34364">
                  <c:v>17.601568960000002</c:v>
                </c:pt>
                <c:pt idx="34365">
                  <c:v>17.949502330000001</c:v>
                </c:pt>
                <c:pt idx="34366">
                  <c:v>18.046591840000001</c:v>
                </c:pt>
                <c:pt idx="34367">
                  <c:v>18.028165189999999</c:v>
                </c:pt>
                <c:pt idx="34368">
                  <c:v>17.707659490000001</c:v>
                </c:pt>
                <c:pt idx="34369">
                  <c:v>18.222269130000001</c:v>
                </c:pt>
                <c:pt idx="34370">
                  <c:v>18.021668179999999</c:v>
                </c:pt>
                <c:pt idx="34371">
                  <c:v>18.480784</c:v>
                </c:pt>
                <c:pt idx="34372">
                  <c:v>19.8248386</c:v>
                </c:pt>
                <c:pt idx="34373">
                  <c:v>20.77740932</c:v>
                </c:pt>
                <c:pt idx="34374">
                  <c:v>21.169379339999999</c:v>
                </c:pt>
                <c:pt idx="34375">
                  <c:v>21.048584720000001</c:v>
                </c:pt>
                <c:pt idx="34376">
                  <c:v>20.840352970000001</c:v>
                </c:pt>
                <c:pt idx="34377">
                  <c:v>19.803146890000001</c:v>
                </c:pt>
                <c:pt idx="34378">
                  <c:v>19.158128680000001</c:v>
                </c:pt>
                <c:pt idx="34379">
                  <c:v>18.599714880000001</c:v>
                </c:pt>
                <c:pt idx="34380">
                  <c:v>18.464542089999998</c:v>
                </c:pt>
                <c:pt idx="34381">
                  <c:v>19.817174529999999</c:v>
                </c:pt>
                <c:pt idx="34382">
                  <c:v>20.592054229999999</c:v>
                </c:pt>
                <c:pt idx="34383">
                  <c:v>20.147613</c:v>
                </c:pt>
                <c:pt idx="34384">
                  <c:v>20.471128350000001</c:v>
                </c:pt>
                <c:pt idx="34385">
                  <c:v>21.472362239999999</c:v>
                </c:pt>
                <c:pt idx="34386">
                  <c:v>20.41008296</c:v>
                </c:pt>
                <c:pt idx="34387">
                  <c:v>19.558118449999998</c:v>
                </c:pt>
                <c:pt idx="34388">
                  <c:v>16.814561619999999</c:v>
                </c:pt>
                <c:pt idx="34389">
                  <c:v>13.451926780000001</c:v>
                </c:pt>
                <c:pt idx="34390">
                  <c:v>11.662801350000001</c:v>
                </c:pt>
                <c:pt idx="34391">
                  <c:v>11.077629140000001</c:v>
                </c:pt>
                <c:pt idx="34392">
                  <c:v>11.17849773</c:v>
                </c:pt>
                <c:pt idx="34393">
                  <c:v>12.11407281</c:v>
                </c:pt>
                <c:pt idx="34394">
                  <c:v>11.60212411</c:v>
                </c:pt>
                <c:pt idx="34395">
                  <c:v>10.742726169999999</c:v>
                </c:pt>
                <c:pt idx="34396">
                  <c:v>10.89347091</c:v>
                </c:pt>
                <c:pt idx="34397">
                  <c:v>10.71845673</c:v>
                </c:pt>
                <c:pt idx="34398">
                  <c:v>10.170284069999999</c:v>
                </c:pt>
                <c:pt idx="34399">
                  <c:v>9.9621247709999992</c:v>
                </c:pt>
                <c:pt idx="34400">
                  <c:v>9.9203476409999993</c:v>
                </c:pt>
                <c:pt idx="34401">
                  <c:v>9.7499946919999996</c:v>
                </c:pt>
                <c:pt idx="34402">
                  <c:v>9.8164623160000009</c:v>
                </c:pt>
                <c:pt idx="34403">
                  <c:v>10.11462833</c:v>
                </c:pt>
                <c:pt idx="34404">
                  <c:v>10.391679</c:v>
                </c:pt>
                <c:pt idx="34405">
                  <c:v>10.513190590000001</c:v>
                </c:pt>
                <c:pt idx="34406">
                  <c:v>10.709309060000001</c:v>
                </c:pt>
                <c:pt idx="34407">
                  <c:v>10.95406792</c:v>
                </c:pt>
                <c:pt idx="34408">
                  <c:v>10.10694217</c:v>
                </c:pt>
                <c:pt idx="34409">
                  <c:v>9.3500977239999994</c:v>
                </c:pt>
                <c:pt idx="34410">
                  <c:v>9.5752827049999993</c:v>
                </c:pt>
                <c:pt idx="34411">
                  <c:v>11.00718734</c:v>
                </c:pt>
                <c:pt idx="34412">
                  <c:v>11.98761676</c:v>
                </c:pt>
                <c:pt idx="34413">
                  <c:v>11.910202249999999</c:v>
                </c:pt>
                <c:pt idx="34414">
                  <c:v>11.67032453</c:v>
                </c:pt>
                <c:pt idx="34415">
                  <c:v>11.89822305</c:v>
                </c:pt>
                <c:pt idx="34416">
                  <c:v>12.2634115</c:v>
                </c:pt>
                <c:pt idx="34417">
                  <c:v>12.729292620000001</c:v>
                </c:pt>
                <c:pt idx="34418">
                  <c:v>12.902351960000001</c:v>
                </c:pt>
                <c:pt idx="34419">
                  <c:v>12.522309509999999</c:v>
                </c:pt>
                <c:pt idx="34420">
                  <c:v>12.8358227</c:v>
                </c:pt>
                <c:pt idx="34421">
                  <c:v>13.68241005</c:v>
                </c:pt>
                <c:pt idx="34422">
                  <c:v>13.754440539999999</c:v>
                </c:pt>
                <c:pt idx="34423">
                  <c:v>12.973731470000001</c:v>
                </c:pt>
                <c:pt idx="34424">
                  <c:v>12.329249920000001</c:v>
                </c:pt>
                <c:pt idx="34425">
                  <c:v>12.47983722</c:v>
                </c:pt>
                <c:pt idx="34426">
                  <c:v>12.494651749999999</c:v>
                </c:pt>
                <c:pt idx="34427">
                  <c:v>12.245901269999999</c:v>
                </c:pt>
                <c:pt idx="34428">
                  <c:v>12.000888639999999</c:v>
                </c:pt>
                <c:pt idx="34429">
                  <c:v>12.59324558</c:v>
                </c:pt>
                <c:pt idx="34430">
                  <c:v>12.86008284</c:v>
                </c:pt>
                <c:pt idx="34431">
                  <c:v>13.165773270000001</c:v>
                </c:pt>
                <c:pt idx="34432">
                  <c:v>12.502982680000001</c:v>
                </c:pt>
                <c:pt idx="34433">
                  <c:v>12.14120235</c:v>
                </c:pt>
                <c:pt idx="34434">
                  <c:v>12.914687219999999</c:v>
                </c:pt>
                <c:pt idx="34435">
                  <c:v>13.317594720000001</c:v>
                </c:pt>
                <c:pt idx="34436">
                  <c:v>13.56086822</c:v>
                </c:pt>
                <c:pt idx="34437">
                  <c:v>12.625607090000001</c:v>
                </c:pt>
                <c:pt idx="34438">
                  <c:v>11.99187684</c:v>
                </c:pt>
                <c:pt idx="34439">
                  <c:v>12.15692896</c:v>
                </c:pt>
                <c:pt idx="34440">
                  <c:v>12.675796869999999</c:v>
                </c:pt>
                <c:pt idx="34441">
                  <c:v>13.63723706</c:v>
                </c:pt>
                <c:pt idx="34442">
                  <c:v>15.43732898</c:v>
                </c:pt>
                <c:pt idx="34443">
                  <c:v>16.445199880000001</c:v>
                </c:pt>
                <c:pt idx="34444">
                  <c:v>16.692092580000001</c:v>
                </c:pt>
                <c:pt idx="34445">
                  <c:v>17.377884959999999</c:v>
                </c:pt>
                <c:pt idx="34446">
                  <c:v>17.030896169999998</c:v>
                </c:pt>
                <c:pt idx="34447">
                  <c:v>17.103963390000001</c:v>
                </c:pt>
                <c:pt idx="34448">
                  <c:v>16.816394079999998</c:v>
                </c:pt>
                <c:pt idx="34449">
                  <c:v>15.132731290000001</c:v>
                </c:pt>
                <c:pt idx="34450">
                  <c:v>13.425225060000001</c:v>
                </c:pt>
                <c:pt idx="34451">
                  <c:v>12.412301980000001</c:v>
                </c:pt>
                <c:pt idx="34452">
                  <c:v>12.06659097</c:v>
                </c:pt>
                <c:pt idx="34453">
                  <c:v>12.192087069999999</c:v>
                </c:pt>
                <c:pt idx="34454">
                  <c:v>12.159886269999999</c:v>
                </c:pt>
                <c:pt idx="34455">
                  <c:v>14.148671500000001</c:v>
                </c:pt>
                <c:pt idx="34456">
                  <c:v>14.886083230000001</c:v>
                </c:pt>
                <c:pt idx="34457">
                  <c:v>14.674868780000001</c:v>
                </c:pt>
                <c:pt idx="34458">
                  <c:v>14.51721388</c:v>
                </c:pt>
                <c:pt idx="34459">
                  <c:v>14.628651039999999</c:v>
                </c:pt>
                <c:pt idx="34460">
                  <c:v>14.24252214</c:v>
                </c:pt>
                <c:pt idx="34461">
                  <c:v>14.05953337</c:v>
                </c:pt>
                <c:pt idx="34462">
                  <c:v>13.930265329999999</c:v>
                </c:pt>
                <c:pt idx="34463">
                  <c:v>16.6453928</c:v>
                </c:pt>
                <c:pt idx="34464">
                  <c:v>13.76193629</c:v>
                </c:pt>
                <c:pt idx="34465">
                  <c:v>12.588685809999999</c:v>
                </c:pt>
                <c:pt idx="34466">
                  <c:v>11.925887080000001</c:v>
                </c:pt>
                <c:pt idx="34467">
                  <c:v>11.641083800000001</c:v>
                </c:pt>
                <c:pt idx="34468">
                  <c:v>11.281547829999999</c:v>
                </c:pt>
                <c:pt idx="34469">
                  <c:v>11.4614735</c:v>
                </c:pt>
                <c:pt idx="34470">
                  <c:v>12.102672549999999</c:v>
                </c:pt>
                <c:pt idx="34471">
                  <c:v>12.395558189999999</c:v>
                </c:pt>
                <c:pt idx="34472">
                  <c:v>12.635322609999999</c:v>
                </c:pt>
                <c:pt idx="34473">
                  <c:v>12.79060745</c:v>
                </c:pt>
                <c:pt idx="34474">
                  <c:v>13.30977938</c:v>
                </c:pt>
                <c:pt idx="34475">
                  <c:v>13.957249320000001</c:v>
                </c:pt>
                <c:pt idx="34476">
                  <c:v>13.7555765</c:v>
                </c:pt>
                <c:pt idx="34477">
                  <c:v>13.596690069999999</c:v>
                </c:pt>
                <c:pt idx="34478">
                  <c:v>13.919697149999999</c:v>
                </c:pt>
                <c:pt idx="34479">
                  <c:v>13.58877431</c:v>
                </c:pt>
                <c:pt idx="34480">
                  <c:v>15.16698495</c:v>
                </c:pt>
                <c:pt idx="34481">
                  <c:v>16.855585139999999</c:v>
                </c:pt>
                <c:pt idx="34482">
                  <c:v>18.013769709999998</c:v>
                </c:pt>
                <c:pt idx="34483">
                  <c:v>18.892218419999999</c:v>
                </c:pt>
                <c:pt idx="34484">
                  <c:v>19.48547404</c:v>
                </c:pt>
                <c:pt idx="34485">
                  <c:v>19.970958979999999</c:v>
                </c:pt>
                <c:pt idx="34486">
                  <c:v>20.065924389999999</c:v>
                </c:pt>
                <c:pt idx="34487">
                  <c:v>19.788404230000001</c:v>
                </c:pt>
                <c:pt idx="34488">
                  <c:v>18.582554210000001</c:v>
                </c:pt>
                <c:pt idx="34489">
                  <c:v>17.35026761</c:v>
                </c:pt>
                <c:pt idx="34490">
                  <c:v>12.20946606</c:v>
                </c:pt>
                <c:pt idx="34491">
                  <c:v>9.9992884790000005</c:v>
                </c:pt>
                <c:pt idx="34492">
                  <c:v>8.8398605280000009</c:v>
                </c:pt>
                <c:pt idx="34493">
                  <c:v>8.1369499940000001</c:v>
                </c:pt>
                <c:pt idx="34494">
                  <c:v>8.0434636269999995</c:v>
                </c:pt>
                <c:pt idx="34495">
                  <c:v>7.9472030040000003</c:v>
                </c:pt>
                <c:pt idx="34496">
                  <c:v>8.4220607669999996</c:v>
                </c:pt>
                <c:pt idx="34497">
                  <c:v>8.4671285760000004</c:v>
                </c:pt>
                <c:pt idx="34498">
                  <c:v>8.3680947159999999</c:v>
                </c:pt>
                <c:pt idx="34499">
                  <c:v>8.3146724269999996</c:v>
                </c:pt>
                <c:pt idx="34500">
                  <c:v>8.1613140959999999</c:v>
                </c:pt>
                <c:pt idx="34501">
                  <c:v>8.1428364319999993</c:v>
                </c:pt>
                <c:pt idx="34502">
                  <c:v>8.0904970330000001</c:v>
                </c:pt>
                <c:pt idx="34503">
                  <c:v>8.2270316870000002</c:v>
                </c:pt>
                <c:pt idx="34504">
                  <c:v>8.2518799690000009</c:v>
                </c:pt>
                <c:pt idx="34505">
                  <c:v>8.1157089760000005</c:v>
                </c:pt>
                <c:pt idx="34506">
                  <c:v>8.1616363019999998</c:v>
                </c:pt>
                <c:pt idx="34507">
                  <c:v>7.6905288970000001</c:v>
                </c:pt>
                <c:pt idx="34508">
                  <c:v>7.4559502550000003</c:v>
                </c:pt>
                <c:pt idx="34509">
                  <c:v>7.1536920879999997</c:v>
                </c:pt>
                <c:pt idx="34510">
                  <c:v>7.6025516839999998</c:v>
                </c:pt>
                <c:pt idx="34511">
                  <c:v>9.2012265899999992</c:v>
                </c:pt>
                <c:pt idx="34512">
                  <c:v>9.0048949910000005</c:v>
                </c:pt>
                <c:pt idx="34513">
                  <c:v>8.8257723840000004</c:v>
                </c:pt>
                <c:pt idx="34514">
                  <c:v>8.8387911670000001</c:v>
                </c:pt>
                <c:pt idx="34515">
                  <c:v>8.6112980219999997</c:v>
                </c:pt>
                <c:pt idx="34516">
                  <c:v>7.8786314480000001</c:v>
                </c:pt>
                <c:pt idx="34517">
                  <c:v>8.7660930619999995</c:v>
                </c:pt>
                <c:pt idx="34518">
                  <c:v>11.05196108</c:v>
                </c:pt>
                <c:pt idx="34519">
                  <c:v>12.8261886</c:v>
                </c:pt>
                <c:pt idx="34520">
                  <c:v>14.81224068</c:v>
                </c:pt>
                <c:pt idx="34521">
                  <c:v>17.105295949999999</c:v>
                </c:pt>
                <c:pt idx="34522">
                  <c:v>17.517136829999998</c:v>
                </c:pt>
                <c:pt idx="34523">
                  <c:v>17.72924853</c:v>
                </c:pt>
                <c:pt idx="34524">
                  <c:v>17.78004949</c:v>
                </c:pt>
                <c:pt idx="34525">
                  <c:v>18.033522019999999</c:v>
                </c:pt>
                <c:pt idx="34526">
                  <c:v>18.07154422</c:v>
                </c:pt>
                <c:pt idx="34527">
                  <c:v>17.66728531</c:v>
                </c:pt>
                <c:pt idx="34528">
                  <c:v>17.50853524</c:v>
                </c:pt>
                <c:pt idx="34529">
                  <c:v>17.961876610000001</c:v>
                </c:pt>
                <c:pt idx="34530">
                  <c:v>18.573329449999999</c:v>
                </c:pt>
                <c:pt idx="34531">
                  <c:v>19.28445924</c:v>
                </c:pt>
                <c:pt idx="34532">
                  <c:v>19.474524280000001</c:v>
                </c:pt>
                <c:pt idx="34533">
                  <c:v>19.22382138</c:v>
                </c:pt>
                <c:pt idx="34534">
                  <c:v>19.20077363</c:v>
                </c:pt>
                <c:pt idx="34535">
                  <c:v>19.145295709999999</c:v>
                </c:pt>
                <c:pt idx="34536">
                  <c:v>19.360715119999998</c:v>
                </c:pt>
                <c:pt idx="34537">
                  <c:v>19.377074839999999</c:v>
                </c:pt>
                <c:pt idx="34538">
                  <c:v>19.26791223</c:v>
                </c:pt>
                <c:pt idx="34539">
                  <c:v>19.085296880000001</c:v>
                </c:pt>
                <c:pt idx="34540">
                  <c:v>18.88235289</c:v>
                </c:pt>
                <c:pt idx="34541">
                  <c:v>18.323538630000002</c:v>
                </c:pt>
                <c:pt idx="34542">
                  <c:v>16.45307571</c:v>
                </c:pt>
                <c:pt idx="34543">
                  <c:v>13.075311940000001</c:v>
                </c:pt>
                <c:pt idx="34544">
                  <c:v>9.9492215080000008</c:v>
                </c:pt>
                <c:pt idx="34545">
                  <c:v>9.0669496180000007</c:v>
                </c:pt>
                <c:pt idx="34546">
                  <c:v>7.6916330960000003</c:v>
                </c:pt>
                <c:pt idx="34547">
                  <c:v>7.6633045580000001</c:v>
                </c:pt>
                <c:pt idx="34548">
                  <c:v>7.6429866970000004</c:v>
                </c:pt>
                <c:pt idx="34549">
                  <c:v>7.4264994939999998</c:v>
                </c:pt>
                <c:pt idx="34550">
                  <c:v>7.4994361539999996</c:v>
                </c:pt>
                <c:pt idx="34551">
                  <c:v>7.4170475500000004</c:v>
                </c:pt>
                <c:pt idx="34552">
                  <c:v>6.8612654380000002</c:v>
                </c:pt>
                <c:pt idx="34553">
                  <c:v>5.6398635930000003</c:v>
                </c:pt>
                <c:pt idx="34554">
                  <c:v>6.1037766270000002</c:v>
                </c:pt>
                <c:pt idx="34555">
                  <c:v>7.8184750359999997</c:v>
                </c:pt>
                <c:pt idx="34556">
                  <c:v>9.8777560229999999</c:v>
                </c:pt>
                <c:pt idx="34557">
                  <c:v>9.8720269760000008</c:v>
                </c:pt>
                <c:pt idx="34558">
                  <c:v>11.044677350000001</c:v>
                </c:pt>
                <c:pt idx="34559">
                  <c:v>11.52767266</c:v>
                </c:pt>
                <c:pt idx="34560">
                  <c:v>13.33049016</c:v>
                </c:pt>
                <c:pt idx="34561">
                  <c:v>14.149164130000001</c:v>
                </c:pt>
                <c:pt idx="34562">
                  <c:v>15.374382990000001</c:v>
                </c:pt>
                <c:pt idx="34563">
                  <c:v>15.779185699999999</c:v>
                </c:pt>
                <c:pt idx="34564">
                  <c:v>15.70355943</c:v>
                </c:pt>
                <c:pt idx="34565">
                  <c:v>16.95204756</c:v>
                </c:pt>
                <c:pt idx="34566">
                  <c:v>18.230249310000001</c:v>
                </c:pt>
                <c:pt idx="34567">
                  <c:v>18.520196389999999</c:v>
                </c:pt>
                <c:pt idx="34568">
                  <c:v>18.128238440000001</c:v>
                </c:pt>
                <c:pt idx="34569">
                  <c:v>17.364012559999999</c:v>
                </c:pt>
                <c:pt idx="34570">
                  <c:v>17.930450090000001</c:v>
                </c:pt>
                <c:pt idx="34571">
                  <c:v>17.985621510000001</c:v>
                </c:pt>
                <c:pt idx="34572">
                  <c:v>17.793165729999998</c:v>
                </c:pt>
                <c:pt idx="34573">
                  <c:v>17.598681729999999</c:v>
                </c:pt>
                <c:pt idx="34574">
                  <c:v>17.26442406</c:v>
                </c:pt>
                <c:pt idx="34575">
                  <c:v>18.216003189999999</c:v>
                </c:pt>
                <c:pt idx="34576">
                  <c:v>18.887251429999999</c:v>
                </c:pt>
                <c:pt idx="34577">
                  <c:v>19.260925759999999</c:v>
                </c:pt>
                <c:pt idx="34578">
                  <c:v>19.308193809999999</c:v>
                </c:pt>
                <c:pt idx="34579">
                  <c:v>20.032664749999999</c:v>
                </c:pt>
                <c:pt idx="34580">
                  <c:v>20.39043517</c:v>
                </c:pt>
                <c:pt idx="34581">
                  <c:v>20.948261840000001</c:v>
                </c:pt>
                <c:pt idx="34582">
                  <c:v>21.143228449999999</c:v>
                </c:pt>
                <c:pt idx="34583">
                  <c:v>21.269487439999999</c:v>
                </c:pt>
                <c:pt idx="34584">
                  <c:v>21.519090469999998</c:v>
                </c:pt>
                <c:pt idx="34585">
                  <c:v>21.746242890000001</c:v>
                </c:pt>
                <c:pt idx="34586">
                  <c:v>21.40466485</c:v>
                </c:pt>
                <c:pt idx="34587">
                  <c:v>21.437089570000001</c:v>
                </c:pt>
                <c:pt idx="34588">
                  <c:v>20.371966149999999</c:v>
                </c:pt>
                <c:pt idx="34589">
                  <c:v>18.649376960000001</c:v>
                </c:pt>
                <c:pt idx="34590">
                  <c:v>16.444849860000001</c:v>
                </c:pt>
                <c:pt idx="34591">
                  <c:v>13.759282089999999</c:v>
                </c:pt>
                <c:pt idx="34592">
                  <c:v>12.976289939999999</c:v>
                </c:pt>
                <c:pt idx="34593">
                  <c:v>12.29501475</c:v>
                </c:pt>
                <c:pt idx="34594">
                  <c:v>11.441156429999999</c:v>
                </c:pt>
                <c:pt idx="34595">
                  <c:v>11.55907393</c:v>
                </c:pt>
                <c:pt idx="34596">
                  <c:v>10.325583119999999</c:v>
                </c:pt>
                <c:pt idx="34597">
                  <c:v>8.9007825490000005</c:v>
                </c:pt>
                <c:pt idx="34598">
                  <c:v>11.95768655</c:v>
                </c:pt>
                <c:pt idx="34599">
                  <c:v>14.38771435</c:v>
                </c:pt>
                <c:pt idx="34600">
                  <c:v>15.37421595</c:v>
                </c:pt>
                <c:pt idx="34601">
                  <c:v>19.12083801</c:v>
                </c:pt>
                <c:pt idx="34602">
                  <c:v>20.82192521</c:v>
                </c:pt>
                <c:pt idx="34603">
                  <c:v>22.277709219999998</c:v>
                </c:pt>
                <c:pt idx="34604">
                  <c:v>23.39723541</c:v>
                </c:pt>
                <c:pt idx="34605">
                  <c:v>19.844583490000002</c:v>
                </c:pt>
                <c:pt idx="34606">
                  <c:v>17.154689059999999</c:v>
                </c:pt>
                <c:pt idx="34607">
                  <c:v>17.35372083</c:v>
                </c:pt>
                <c:pt idx="34608">
                  <c:v>16.74466803</c:v>
                </c:pt>
                <c:pt idx="34609">
                  <c:v>16.72012647</c:v>
                </c:pt>
                <c:pt idx="34610">
                  <c:v>17.021680809999999</c:v>
                </c:pt>
                <c:pt idx="34611">
                  <c:v>17.293858010000001</c:v>
                </c:pt>
                <c:pt idx="34612">
                  <c:v>17.22464768</c:v>
                </c:pt>
                <c:pt idx="34613">
                  <c:v>16.84355536</c:v>
                </c:pt>
                <c:pt idx="34614">
                  <c:v>16.012366839999999</c:v>
                </c:pt>
                <c:pt idx="34615">
                  <c:v>15.40757763</c:v>
                </c:pt>
                <c:pt idx="34616">
                  <c:v>15.56122508</c:v>
                </c:pt>
                <c:pt idx="34617">
                  <c:v>15.09440803</c:v>
                </c:pt>
                <c:pt idx="34618">
                  <c:v>15.017321900000001</c:v>
                </c:pt>
                <c:pt idx="34619">
                  <c:v>17.034789960000001</c:v>
                </c:pt>
                <c:pt idx="34620">
                  <c:v>18.384096020000001</c:v>
                </c:pt>
                <c:pt idx="34621">
                  <c:v>19.61470928</c:v>
                </c:pt>
                <c:pt idx="34622">
                  <c:v>19.191261000000001</c:v>
                </c:pt>
                <c:pt idx="34623">
                  <c:v>19.526524779999999</c:v>
                </c:pt>
                <c:pt idx="34624">
                  <c:v>20.15007344</c:v>
                </c:pt>
                <c:pt idx="34625">
                  <c:v>20.91610803</c:v>
                </c:pt>
                <c:pt idx="34626">
                  <c:v>22.000651659999999</c:v>
                </c:pt>
                <c:pt idx="34627">
                  <c:v>22.621994239999999</c:v>
                </c:pt>
                <c:pt idx="34628">
                  <c:v>21.15603059</c:v>
                </c:pt>
                <c:pt idx="34629">
                  <c:v>16.549616619999998</c:v>
                </c:pt>
                <c:pt idx="34630">
                  <c:v>13.80166361</c:v>
                </c:pt>
                <c:pt idx="34631">
                  <c:v>11.503200339999999</c:v>
                </c:pt>
                <c:pt idx="34632">
                  <c:v>10.13373999</c:v>
                </c:pt>
                <c:pt idx="34633">
                  <c:v>9.880134086</c:v>
                </c:pt>
                <c:pt idx="34634">
                  <c:v>12.78149737</c:v>
                </c:pt>
                <c:pt idx="34635">
                  <c:v>10.623634020000001</c:v>
                </c:pt>
                <c:pt idx="34636">
                  <c:v>12.62059464</c:v>
                </c:pt>
                <c:pt idx="34637">
                  <c:v>18.536328959999999</c:v>
                </c:pt>
                <c:pt idx="34638">
                  <c:v>19.22861911</c:v>
                </c:pt>
                <c:pt idx="34639">
                  <c:v>21.517595149999998</c:v>
                </c:pt>
                <c:pt idx="34640">
                  <c:v>22.15877807</c:v>
                </c:pt>
                <c:pt idx="34641">
                  <c:v>18.896528480000001</c:v>
                </c:pt>
                <c:pt idx="34642">
                  <c:v>19.084831950000002</c:v>
                </c:pt>
                <c:pt idx="34643">
                  <c:v>20.861890460000001</c:v>
                </c:pt>
                <c:pt idx="34644">
                  <c:v>21.935219140000001</c:v>
                </c:pt>
                <c:pt idx="34645">
                  <c:v>22.72290323</c:v>
                </c:pt>
                <c:pt idx="34646">
                  <c:v>22.47620929</c:v>
                </c:pt>
                <c:pt idx="34647">
                  <c:v>22.831846599999999</c:v>
                </c:pt>
                <c:pt idx="34648">
                  <c:v>23.77746089</c:v>
                </c:pt>
                <c:pt idx="34649">
                  <c:v>24.613193020000001</c:v>
                </c:pt>
                <c:pt idx="34650">
                  <c:v>24.475693790000001</c:v>
                </c:pt>
                <c:pt idx="34651">
                  <c:v>24.36612319</c:v>
                </c:pt>
                <c:pt idx="34652">
                  <c:v>24.442514389999999</c:v>
                </c:pt>
                <c:pt idx="34653">
                  <c:v>24.52412855</c:v>
                </c:pt>
                <c:pt idx="34654">
                  <c:v>23.930760960000001</c:v>
                </c:pt>
                <c:pt idx="34655">
                  <c:v>23.94368742</c:v>
                </c:pt>
                <c:pt idx="34656">
                  <c:v>22.754717070000002</c:v>
                </c:pt>
                <c:pt idx="34657">
                  <c:v>22.87513276</c:v>
                </c:pt>
                <c:pt idx="34658">
                  <c:v>22.71159922</c:v>
                </c:pt>
                <c:pt idx="34659">
                  <c:v>22.738329109999999</c:v>
                </c:pt>
                <c:pt idx="34660">
                  <c:v>22.124720490000001</c:v>
                </c:pt>
                <c:pt idx="34661">
                  <c:v>21.803339439999998</c:v>
                </c:pt>
                <c:pt idx="34662">
                  <c:v>20.698646549999999</c:v>
                </c:pt>
                <c:pt idx="34663">
                  <c:v>21.94125502</c:v>
                </c:pt>
                <c:pt idx="34664">
                  <c:v>20.861637649999999</c:v>
                </c:pt>
                <c:pt idx="34665">
                  <c:v>20.319975809999999</c:v>
                </c:pt>
                <c:pt idx="34666">
                  <c:v>21.160278689999998</c:v>
                </c:pt>
                <c:pt idx="34667">
                  <c:v>20.614862049999999</c:v>
                </c:pt>
                <c:pt idx="34668">
                  <c:v>20.33904244</c:v>
                </c:pt>
                <c:pt idx="34669">
                  <c:v>20.553290400000002</c:v>
                </c:pt>
                <c:pt idx="34670">
                  <c:v>21.48341564</c:v>
                </c:pt>
                <c:pt idx="34671">
                  <c:v>20.156797480000002</c:v>
                </c:pt>
                <c:pt idx="34672">
                  <c:v>19.623963620000001</c:v>
                </c:pt>
                <c:pt idx="34673">
                  <c:v>19.578992289999999</c:v>
                </c:pt>
                <c:pt idx="34674">
                  <c:v>21.626255860000001</c:v>
                </c:pt>
                <c:pt idx="34675">
                  <c:v>21.814742119999998</c:v>
                </c:pt>
                <c:pt idx="34676">
                  <c:v>22.460450300000002</c:v>
                </c:pt>
                <c:pt idx="34677">
                  <c:v>22.739782420000001</c:v>
                </c:pt>
                <c:pt idx="34678">
                  <c:v>23.082644259999999</c:v>
                </c:pt>
                <c:pt idx="34679">
                  <c:v>23.570501329999999</c:v>
                </c:pt>
                <c:pt idx="34680">
                  <c:v>24.063961419999998</c:v>
                </c:pt>
                <c:pt idx="34681">
                  <c:v>24.878515849999999</c:v>
                </c:pt>
                <c:pt idx="34682">
                  <c:v>25.12516372</c:v>
                </c:pt>
                <c:pt idx="34683">
                  <c:v>24.92542109</c:v>
                </c:pt>
                <c:pt idx="34684">
                  <c:v>25.79533679</c:v>
                </c:pt>
                <c:pt idx="34685">
                  <c:v>25.636756129999998</c:v>
                </c:pt>
                <c:pt idx="34686">
                  <c:v>25.587244099999999</c:v>
                </c:pt>
                <c:pt idx="34687">
                  <c:v>25.27038542</c:v>
                </c:pt>
                <c:pt idx="34688">
                  <c:v>25.299802719999999</c:v>
                </c:pt>
                <c:pt idx="34689">
                  <c:v>25.403467469999999</c:v>
                </c:pt>
                <c:pt idx="34690">
                  <c:v>25.266698219999999</c:v>
                </c:pt>
                <c:pt idx="34691">
                  <c:v>25.341640030000001</c:v>
                </c:pt>
                <c:pt idx="34692">
                  <c:v>25.418155800000001</c:v>
                </c:pt>
                <c:pt idx="34693">
                  <c:v>25.43683205</c:v>
                </c:pt>
                <c:pt idx="34694">
                  <c:v>25.195739020000001</c:v>
                </c:pt>
                <c:pt idx="34695">
                  <c:v>25.209983229999999</c:v>
                </c:pt>
                <c:pt idx="34696">
                  <c:v>25.012742899999999</c:v>
                </c:pt>
                <c:pt idx="34697">
                  <c:v>24.692373060000001</c:v>
                </c:pt>
                <c:pt idx="34698">
                  <c:v>24.077209289999999</c:v>
                </c:pt>
                <c:pt idx="34699">
                  <c:v>23.911188580000001</c:v>
                </c:pt>
                <c:pt idx="34700">
                  <c:v>23.805067739999998</c:v>
                </c:pt>
                <c:pt idx="34701">
                  <c:v>23.142176379999999</c:v>
                </c:pt>
                <c:pt idx="34702">
                  <c:v>22.745796160000001</c:v>
                </c:pt>
                <c:pt idx="34703">
                  <c:v>21.948506030000001</c:v>
                </c:pt>
                <c:pt idx="34704">
                  <c:v>21.880029889999999</c:v>
                </c:pt>
                <c:pt idx="34705">
                  <c:v>21.217608049999999</c:v>
                </c:pt>
                <c:pt idx="34706">
                  <c:v>21.13107368</c:v>
                </c:pt>
                <c:pt idx="34707">
                  <c:v>19.73405893</c:v>
                </c:pt>
                <c:pt idx="34708">
                  <c:v>19.15849549</c:v>
                </c:pt>
                <c:pt idx="34709">
                  <c:v>18.080014210000002</c:v>
                </c:pt>
                <c:pt idx="34710">
                  <c:v>16.758260780000001</c:v>
                </c:pt>
                <c:pt idx="34711">
                  <c:v>16.594926390000001</c:v>
                </c:pt>
                <c:pt idx="34712">
                  <c:v>17.66963294</c:v>
                </c:pt>
                <c:pt idx="34713">
                  <c:v>19.783494900000001</c:v>
                </c:pt>
                <c:pt idx="34714">
                  <c:v>18.764027420000001</c:v>
                </c:pt>
                <c:pt idx="34715">
                  <c:v>18.99131023</c:v>
                </c:pt>
                <c:pt idx="34716">
                  <c:v>17.53891243</c:v>
                </c:pt>
                <c:pt idx="34717">
                  <c:v>17.01389065</c:v>
                </c:pt>
                <c:pt idx="34718">
                  <c:v>16.91151696</c:v>
                </c:pt>
                <c:pt idx="34719">
                  <c:v>17.05272815</c:v>
                </c:pt>
                <c:pt idx="34720">
                  <c:v>17.099192710000001</c:v>
                </c:pt>
                <c:pt idx="34721">
                  <c:v>18.6162311</c:v>
                </c:pt>
                <c:pt idx="34722">
                  <c:v>20.952345879999999</c:v>
                </c:pt>
                <c:pt idx="34723">
                  <c:v>22.56027413</c:v>
                </c:pt>
                <c:pt idx="34724">
                  <c:v>23.391716989999999</c:v>
                </c:pt>
                <c:pt idx="34725">
                  <c:v>23.555858440000002</c:v>
                </c:pt>
                <c:pt idx="34726">
                  <c:v>22.143703110000001</c:v>
                </c:pt>
                <c:pt idx="34727">
                  <c:v>21.152608619999999</c:v>
                </c:pt>
                <c:pt idx="34728">
                  <c:v>20.067927139999998</c:v>
                </c:pt>
                <c:pt idx="34729">
                  <c:v>26.179111949999999</c:v>
                </c:pt>
                <c:pt idx="34730">
                  <c:v>26.190232200000001</c:v>
                </c:pt>
                <c:pt idx="34731">
                  <c:v>26.189889449999999</c:v>
                </c:pt>
                <c:pt idx="34745">
                  <c:v>25.910306550000001</c:v>
                </c:pt>
                <c:pt idx="34746">
                  <c:v>25.833026780000001</c:v>
                </c:pt>
                <c:pt idx="34747">
                  <c:v>25.565108389999999</c:v>
                </c:pt>
                <c:pt idx="34748">
                  <c:v>26.568119329999998</c:v>
                </c:pt>
                <c:pt idx="34749">
                  <c:v>26.630778660000001</c:v>
                </c:pt>
                <c:pt idx="34750">
                  <c:v>26.417291169999999</c:v>
                </c:pt>
                <c:pt idx="34751">
                  <c:v>26.555729549999999</c:v>
                </c:pt>
                <c:pt idx="34752">
                  <c:v>26.041401189999998</c:v>
                </c:pt>
                <c:pt idx="34753">
                  <c:v>23.46022022</c:v>
                </c:pt>
                <c:pt idx="34754">
                  <c:v>20.323216349999999</c:v>
                </c:pt>
                <c:pt idx="34755">
                  <c:v>19.179822210000001</c:v>
                </c:pt>
                <c:pt idx="34756">
                  <c:v>18.769580550000001</c:v>
                </c:pt>
                <c:pt idx="34757">
                  <c:v>18.343182639999998</c:v>
                </c:pt>
                <c:pt idx="34758">
                  <c:v>18.748348620000002</c:v>
                </c:pt>
                <c:pt idx="34759">
                  <c:v>18.519952150000002</c:v>
                </c:pt>
                <c:pt idx="34760">
                  <c:v>16.41847301</c:v>
                </c:pt>
                <c:pt idx="34761">
                  <c:v>15.414388369999999</c:v>
                </c:pt>
                <c:pt idx="34762">
                  <c:v>16.491111360000001</c:v>
                </c:pt>
                <c:pt idx="34763">
                  <c:v>16.823251299999999</c:v>
                </c:pt>
                <c:pt idx="34764">
                  <c:v>17.877721560000001</c:v>
                </c:pt>
                <c:pt idx="34765">
                  <c:v>18.6999143</c:v>
                </c:pt>
                <c:pt idx="34766">
                  <c:v>19.40429091</c:v>
                </c:pt>
                <c:pt idx="34767">
                  <c:v>18.971528030000002</c:v>
                </c:pt>
                <c:pt idx="34768">
                  <c:v>17.333000309999999</c:v>
                </c:pt>
                <c:pt idx="34769">
                  <c:v>14.81422564</c:v>
                </c:pt>
                <c:pt idx="34770">
                  <c:v>15.94538962</c:v>
                </c:pt>
                <c:pt idx="34771">
                  <c:v>16.212020819999999</c:v>
                </c:pt>
                <c:pt idx="34772">
                  <c:v>16.863277279999998</c:v>
                </c:pt>
                <c:pt idx="34773">
                  <c:v>17.607314859999999</c:v>
                </c:pt>
                <c:pt idx="34774">
                  <c:v>19.280301439999999</c:v>
                </c:pt>
                <c:pt idx="34775">
                  <c:v>21.184969710000001</c:v>
                </c:pt>
                <c:pt idx="34776">
                  <c:v>20.289015890000002</c:v>
                </c:pt>
                <c:pt idx="34777">
                  <c:v>19.98335239</c:v>
                </c:pt>
                <c:pt idx="34778">
                  <c:v>19.479534990000001</c:v>
                </c:pt>
                <c:pt idx="34779">
                  <c:v>19.326795600000001</c:v>
                </c:pt>
                <c:pt idx="34780">
                  <c:v>18.231116490000002</c:v>
                </c:pt>
                <c:pt idx="34781">
                  <c:v>18.03281874</c:v>
                </c:pt>
                <c:pt idx="34782">
                  <c:v>13.68598465</c:v>
                </c:pt>
                <c:pt idx="34783">
                  <c:v>11.04714804</c:v>
                </c:pt>
                <c:pt idx="34784">
                  <c:v>10.2419072</c:v>
                </c:pt>
                <c:pt idx="34785">
                  <c:v>10.0309387</c:v>
                </c:pt>
                <c:pt idx="34786">
                  <c:v>10.1089369</c:v>
                </c:pt>
                <c:pt idx="34787">
                  <c:v>10.06273251</c:v>
                </c:pt>
                <c:pt idx="34788">
                  <c:v>10.24981592</c:v>
                </c:pt>
                <c:pt idx="34789">
                  <c:v>10.37159943</c:v>
                </c:pt>
                <c:pt idx="34790">
                  <c:v>10.632059099999999</c:v>
                </c:pt>
                <c:pt idx="34791">
                  <c:v>10.69251307</c:v>
                </c:pt>
                <c:pt idx="34792">
                  <c:v>10.872005570000001</c:v>
                </c:pt>
                <c:pt idx="34793">
                  <c:v>11.75545565</c:v>
                </c:pt>
                <c:pt idx="34794">
                  <c:v>15.41485028</c:v>
                </c:pt>
                <c:pt idx="34795">
                  <c:v>17.08831176</c:v>
                </c:pt>
                <c:pt idx="34796">
                  <c:v>15.00479092</c:v>
                </c:pt>
                <c:pt idx="34797">
                  <c:v>14.52182352</c:v>
                </c:pt>
                <c:pt idx="34798">
                  <c:v>15.45611205</c:v>
                </c:pt>
                <c:pt idx="34799">
                  <c:v>16.28537876</c:v>
                </c:pt>
                <c:pt idx="34800">
                  <c:v>14.549080849999999</c:v>
                </c:pt>
                <c:pt idx="34801">
                  <c:v>14.073689379999999</c:v>
                </c:pt>
                <c:pt idx="34802">
                  <c:v>13.819554910000001</c:v>
                </c:pt>
                <c:pt idx="34803">
                  <c:v>13.96703881</c:v>
                </c:pt>
                <c:pt idx="34804">
                  <c:v>13.94201142</c:v>
                </c:pt>
                <c:pt idx="34805">
                  <c:v>14.01561903</c:v>
                </c:pt>
                <c:pt idx="34806">
                  <c:v>14.66041053</c:v>
                </c:pt>
                <c:pt idx="34807">
                  <c:v>15.047383269999999</c:v>
                </c:pt>
                <c:pt idx="34808">
                  <c:v>15.310678490000001</c:v>
                </c:pt>
                <c:pt idx="34809">
                  <c:v>18.289276229999999</c:v>
                </c:pt>
                <c:pt idx="34810">
                  <c:v>20.096353359999998</c:v>
                </c:pt>
                <c:pt idx="34811">
                  <c:v>19.374226289999999</c:v>
                </c:pt>
                <c:pt idx="34812">
                  <c:v>18.366847620000001</c:v>
                </c:pt>
                <c:pt idx="34813">
                  <c:v>15.947841329999999</c:v>
                </c:pt>
                <c:pt idx="34814">
                  <c:v>14.85158522</c:v>
                </c:pt>
                <c:pt idx="34815">
                  <c:v>17.563877959999999</c:v>
                </c:pt>
                <c:pt idx="34816">
                  <c:v>19.329620729999998</c:v>
                </c:pt>
                <c:pt idx="34817">
                  <c:v>19.996990499999999</c:v>
                </c:pt>
                <c:pt idx="34818">
                  <c:v>21.382765679999999</c:v>
                </c:pt>
                <c:pt idx="34819">
                  <c:v>21.686474919999998</c:v>
                </c:pt>
                <c:pt idx="34820">
                  <c:v>21.418410640000001</c:v>
                </c:pt>
                <c:pt idx="34821">
                  <c:v>20.641681210000002</c:v>
                </c:pt>
                <c:pt idx="34822">
                  <c:v>19.04238771</c:v>
                </c:pt>
                <c:pt idx="34823">
                  <c:v>18.198247989999999</c:v>
                </c:pt>
                <c:pt idx="34824">
                  <c:v>16.528354629999999</c:v>
                </c:pt>
                <c:pt idx="34825">
                  <c:v>15.122203839999999</c:v>
                </c:pt>
                <c:pt idx="34826">
                  <c:v>14.261124580000001</c:v>
                </c:pt>
                <c:pt idx="34827">
                  <c:v>16.29496357</c:v>
                </c:pt>
                <c:pt idx="34828">
                  <c:v>19.9518974</c:v>
                </c:pt>
                <c:pt idx="34829">
                  <c:v>20.53023739</c:v>
                </c:pt>
                <c:pt idx="34830">
                  <c:v>19.431308949999998</c:v>
                </c:pt>
                <c:pt idx="34831">
                  <c:v>18.036194859999998</c:v>
                </c:pt>
                <c:pt idx="34832">
                  <c:v>16.92571762</c:v>
                </c:pt>
                <c:pt idx="34833">
                  <c:v>15.65992436</c:v>
                </c:pt>
                <c:pt idx="34834">
                  <c:v>12.22981761</c:v>
                </c:pt>
                <c:pt idx="34835">
                  <c:v>9.9614079709999999</c:v>
                </c:pt>
                <c:pt idx="34836">
                  <c:v>10.53589335</c:v>
                </c:pt>
                <c:pt idx="34837">
                  <c:v>8.6042673329999992</c:v>
                </c:pt>
                <c:pt idx="34838">
                  <c:v>7.1229139970000004</c:v>
                </c:pt>
                <c:pt idx="34839">
                  <c:v>7.0811056600000004</c:v>
                </c:pt>
                <c:pt idx="34840">
                  <c:v>8.6998223849999992</c:v>
                </c:pt>
                <c:pt idx="34841">
                  <c:v>9.2882415859999998</c:v>
                </c:pt>
                <c:pt idx="34842">
                  <c:v>11.696459859999999</c:v>
                </c:pt>
                <c:pt idx="34843">
                  <c:v>15.209061670000001</c:v>
                </c:pt>
                <c:pt idx="34844">
                  <c:v>19.202964600000001</c:v>
                </c:pt>
                <c:pt idx="34845">
                  <c:v>19.667274070000001</c:v>
                </c:pt>
                <c:pt idx="34846">
                  <c:v>22.88590563</c:v>
                </c:pt>
                <c:pt idx="34847">
                  <c:v>22.443030830000001</c:v>
                </c:pt>
                <c:pt idx="34848">
                  <c:v>19.148208629999999</c:v>
                </c:pt>
                <c:pt idx="34849">
                  <c:v>14.540276179999999</c:v>
                </c:pt>
                <c:pt idx="34850">
                  <c:v>13.474977089999999</c:v>
                </c:pt>
                <c:pt idx="34851">
                  <c:v>11.665474659999999</c:v>
                </c:pt>
                <c:pt idx="34852">
                  <c:v>11.094227350000001</c:v>
                </c:pt>
                <c:pt idx="34853">
                  <c:v>11.594154120000001</c:v>
                </c:pt>
                <c:pt idx="34854">
                  <c:v>11.76134858</c:v>
                </c:pt>
                <c:pt idx="34855">
                  <c:v>14.33472456</c:v>
                </c:pt>
                <c:pt idx="34856">
                  <c:v>14.28282183</c:v>
                </c:pt>
                <c:pt idx="34857">
                  <c:v>12.721509060000001</c:v>
                </c:pt>
                <c:pt idx="34858">
                  <c:v>12.268043609999999</c:v>
                </c:pt>
                <c:pt idx="34859">
                  <c:v>13.075475040000001</c:v>
                </c:pt>
                <c:pt idx="34860">
                  <c:v>15.07041742</c:v>
                </c:pt>
                <c:pt idx="34861">
                  <c:v>15.318041210000001</c:v>
                </c:pt>
                <c:pt idx="34862">
                  <c:v>15.23639942</c:v>
                </c:pt>
                <c:pt idx="34863">
                  <c:v>14.903702969999999</c:v>
                </c:pt>
                <c:pt idx="34864">
                  <c:v>14.75771759</c:v>
                </c:pt>
                <c:pt idx="34865">
                  <c:v>14.241879750000001</c:v>
                </c:pt>
                <c:pt idx="34866">
                  <c:v>12.978602629999999</c:v>
                </c:pt>
                <c:pt idx="34867">
                  <c:v>14.99403854</c:v>
                </c:pt>
                <c:pt idx="34868">
                  <c:v>16.11455106</c:v>
                </c:pt>
                <c:pt idx="34869">
                  <c:v>14.77139756</c:v>
                </c:pt>
                <c:pt idx="34870">
                  <c:v>13.10395333</c:v>
                </c:pt>
                <c:pt idx="34871">
                  <c:v>13.27022646</c:v>
                </c:pt>
                <c:pt idx="34872">
                  <c:v>13.70266975</c:v>
                </c:pt>
                <c:pt idx="34873">
                  <c:v>13.21166936</c:v>
                </c:pt>
                <c:pt idx="34874">
                  <c:v>12.102011429999999</c:v>
                </c:pt>
                <c:pt idx="34875">
                  <c:v>11.80957944</c:v>
                </c:pt>
                <c:pt idx="34876">
                  <c:v>11.80917472</c:v>
                </c:pt>
                <c:pt idx="34877">
                  <c:v>13.286557139999999</c:v>
                </c:pt>
                <c:pt idx="34878">
                  <c:v>14.16767158</c:v>
                </c:pt>
                <c:pt idx="34879">
                  <c:v>14.799264920000001</c:v>
                </c:pt>
                <c:pt idx="34880">
                  <c:v>15.122650670000001</c:v>
                </c:pt>
                <c:pt idx="34881">
                  <c:v>15.164887480000001</c:v>
                </c:pt>
                <c:pt idx="34882">
                  <c:v>14.64287253</c:v>
                </c:pt>
                <c:pt idx="34883">
                  <c:v>14.045531690000001</c:v>
                </c:pt>
                <c:pt idx="34884">
                  <c:v>13.77548629</c:v>
                </c:pt>
                <c:pt idx="34885">
                  <c:v>13.86172749</c:v>
                </c:pt>
                <c:pt idx="34886">
                  <c:v>14.240618980000001</c:v>
                </c:pt>
                <c:pt idx="34887">
                  <c:v>13.935968730000001</c:v>
                </c:pt>
                <c:pt idx="34888">
                  <c:v>14.06947847</c:v>
                </c:pt>
                <c:pt idx="34889">
                  <c:v>13.743654230000001</c:v>
                </c:pt>
                <c:pt idx="34890">
                  <c:v>13.78515252</c:v>
                </c:pt>
                <c:pt idx="34891">
                  <c:v>14.249548819999999</c:v>
                </c:pt>
                <c:pt idx="34892">
                  <c:v>14.08463785</c:v>
                </c:pt>
                <c:pt idx="34893">
                  <c:v>13.859826829999999</c:v>
                </c:pt>
                <c:pt idx="34894">
                  <c:v>15.662734909999999</c:v>
                </c:pt>
                <c:pt idx="34895">
                  <c:v>12.431296590000001</c:v>
                </c:pt>
                <c:pt idx="34896">
                  <c:v>12.112186680000001</c:v>
                </c:pt>
                <c:pt idx="34897">
                  <c:v>12.3170077</c:v>
                </c:pt>
                <c:pt idx="34898">
                  <c:v>12.58788449</c:v>
                </c:pt>
                <c:pt idx="34899">
                  <c:v>12.95417364</c:v>
                </c:pt>
                <c:pt idx="34900">
                  <c:v>14.43252199</c:v>
                </c:pt>
                <c:pt idx="34901">
                  <c:v>16.91975893</c:v>
                </c:pt>
                <c:pt idx="34902">
                  <c:v>16.987080760000001</c:v>
                </c:pt>
                <c:pt idx="34903">
                  <c:v>17.581915420000001</c:v>
                </c:pt>
                <c:pt idx="34904">
                  <c:v>15.528367709999999</c:v>
                </c:pt>
                <c:pt idx="34905">
                  <c:v>14.746140349999999</c:v>
                </c:pt>
                <c:pt idx="34906">
                  <c:v>14.662567709999999</c:v>
                </c:pt>
                <c:pt idx="34907">
                  <c:v>15.602417900000001</c:v>
                </c:pt>
                <c:pt idx="34908">
                  <c:v>16.364394990000001</c:v>
                </c:pt>
                <c:pt idx="34909">
                  <c:v>16.136158779999999</c:v>
                </c:pt>
                <c:pt idx="34910">
                  <c:v>15.967765500000001</c:v>
                </c:pt>
                <c:pt idx="34911">
                  <c:v>15.281582500000001</c:v>
                </c:pt>
                <c:pt idx="34912">
                  <c:v>16.738099630000001</c:v>
                </c:pt>
                <c:pt idx="34913">
                  <c:v>19.256390069999998</c:v>
                </c:pt>
                <c:pt idx="34914">
                  <c:v>20.370183180000001</c:v>
                </c:pt>
                <c:pt idx="34915">
                  <c:v>22.706255609999999</c:v>
                </c:pt>
                <c:pt idx="34916">
                  <c:v>23.904854409999999</c:v>
                </c:pt>
                <c:pt idx="34917">
                  <c:v>24.64647261</c:v>
                </c:pt>
                <c:pt idx="34918">
                  <c:v>25.127609339999999</c:v>
                </c:pt>
                <c:pt idx="34919">
                  <c:v>25.816441139999998</c:v>
                </c:pt>
                <c:pt idx="34920">
                  <c:v>25.748468280000001</c:v>
                </c:pt>
                <c:pt idx="34921">
                  <c:v>25.399645929999998</c:v>
                </c:pt>
                <c:pt idx="34922">
                  <c:v>25.225396880000002</c:v>
                </c:pt>
                <c:pt idx="34923">
                  <c:v>25.314760639999999</c:v>
                </c:pt>
                <c:pt idx="34924">
                  <c:v>25.298762759999999</c:v>
                </c:pt>
                <c:pt idx="34925">
                  <c:v>25.03956033</c:v>
                </c:pt>
                <c:pt idx="34926">
                  <c:v>24.809730040000002</c:v>
                </c:pt>
                <c:pt idx="34927">
                  <c:v>24.507273179999999</c:v>
                </c:pt>
                <c:pt idx="34928">
                  <c:v>24.820178590000001</c:v>
                </c:pt>
                <c:pt idx="34929">
                  <c:v>24.484010080000001</c:v>
                </c:pt>
                <c:pt idx="34930">
                  <c:v>24.534605590000002</c:v>
                </c:pt>
                <c:pt idx="34931">
                  <c:v>24.79156776</c:v>
                </c:pt>
                <c:pt idx="34932">
                  <c:v>24.9731761</c:v>
                </c:pt>
                <c:pt idx="34933">
                  <c:v>25.23055669</c:v>
                </c:pt>
                <c:pt idx="34934">
                  <c:v>25.24831086</c:v>
                </c:pt>
                <c:pt idx="34937">
                  <c:v>25.64683964</c:v>
                </c:pt>
                <c:pt idx="34938">
                  <c:v>23.348918000000001</c:v>
                </c:pt>
                <c:pt idx="34939">
                  <c:v>22.222543550000001</c:v>
                </c:pt>
                <c:pt idx="34940">
                  <c:v>21.210470269999998</c:v>
                </c:pt>
                <c:pt idx="34941">
                  <c:v>20.65380437</c:v>
                </c:pt>
                <c:pt idx="34942">
                  <c:v>20.251698380000001</c:v>
                </c:pt>
                <c:pt idx="34943">
                  <c:v>21.491361749999999</c:v>
                </c:pt>
                <c:pt idx="34944">
                  <c:v>20.863030819999999</c:v>
                </c:pt>
                <c:pt idx="34945">
                  <c:v>21.119210750000001</c:v>
                </c:pt>
                <c:pt idx="34946">
                  <c:v>20.901109930000001</c:v>
                </c:pt>
                <c:pt idx="34947">
                  <c:v>21.464936000000002</c:v>
                </c:pt>
                <c:pt idx="34948">
                  <c:v>20.687138919999999</c:v>
                </c:pt>
                <c:pt idx="34949">
                  <c:v>20.424831350000002</c:v>
                </c:pt>
                <c:pt idx="34950">
                  <c:v>18.96475521</c:v>
                </c:pt>
                <c:pt idx="34951">
                  <c:v>17.000688960000002</c:v>
                </c:pt>
                <c:pt idx="34952">
                  <c:v>16.316102959999998</c:v>
                </c:pt>
                <c:pt idx="34953">
                  <c:v>17.088642369999999</c:v>
                </c:pt>
                <c:pt idx="34954">
                  <c:v>17.86842107</c:v>
                </c:pt>
                <c:pt idx="34955">
                  <c:v>17.608884360000001</c:v>
                </c:pt>
                <c:pt idx="34956">
                  <c:v>18.186829750000001</c:v>
                </c:pt>
                <c:pt idx="34957">
                  <c:v>17.806233450000001</c:v>
                </c:pt>
                <c:pt idx="34958">
                  <c:v>15.761280299999999</c:v>
                </c:pt>
                <c:pt idx="34959">
                  <c:v>14.46371504</c:v>
                </c:pt>
                <c:pt idx="34960">
                  <c:v>14.23133625</c:v>
                </c:pt>
                <c:pt idx="34961">
                  <c:v>14.24180902</c:v>
                </c:pt>
                <c:pt idx="34962">
                  <c:v>16.225181979999999</c:v>
                </c:pt>
                <c:pt idx="34963">
                  <c:v>17.20019903</c:v>
                </c:pt>
                <c:pt idx="34964">
                  <c:v>17.538586649999999</c:v>
                </c:pt>
                <c:pt idx="34965">
                  <c:v>17.750686269999999</c:v>
                </c:pt>
                <c:pt idx="34966">
                  <c:v>18.670002440000001</c:v>
                </c:pt>
                <c:pt idx="34967">
                  <c:v>19.688475100000002</c:v>
                </c:pt>
                <c:pt idx="34968">
                  <c:v>20.491919679999999</c:v>
                </c:pt>
                <c:pt idx="34969">
                  <c:v>20.957736830000002</c:v>
                </c:pt>
                <c:pt idx="34970">
                  <c:v>21.258843599999999</c:v>
                </c:pt>
                <c:pt idx="34971">
                  <c:v>20.916603540000001</c:v>
                </c:pt>
                <c:pt idx="34972">
                  <c:v>20.570164299999998</c:v>
                </c:pt>
                <c:pt idx="34973">
                  <c:v>21.268266759999999</c:v>
                </c:pt>
                <c:pt idx="34974">
                  <c:v>20.984985269999999</c:v>
                </c:pt>
                <c:pt idx="34975">
                  <c:v>20.223615479999999</c:v>
                </c:pt>
                <c:pt idx="34976">
                  <c:v>21.469306400000001</c:v>
                </c:pt>
                <c:pt idx="34977">
                  <c:v>20.928216070000001</c:v>
                </c:pt>
                <c:pt idx="34978">
                  <c:v>22.210953249999999</c:v>
                </c:pt>
                <c:pt idx="34979">
                  <c:v>21.744192349999999</c:v>
                </c:pt>
                <c:pt idx="34980">
                  <c:v>21.557814359999998</c:v>
                </c:pt>
                <c:pt idx="34981">
                  <c:v>20.963648129999999</c:v>
                </c:pt>
                <c:pt idx="34982">
                  <c:v>21.831189729999998</c:v>
                </c:pt>
                <c:pt idx="34983">
                  <c:v>22.143314910000001</c:v>
                </c:pt>
                <c:pt idx="34984">
                  <c:v>22.480791490000001</c:v>
                </c:pt>
                <c:pt idx="34985">
                  <c:v>22.058853769999999</c:v>
                </c:pt>
                <c:pt idx="34986">
                  <c:v>22.908496280000001</c:v>
                </c:pt>
                <c:pt idx="34987">
                  <c:v>22.044762009999999</c:v>
                </c:pt>
                <c:pt idx="34988">
                  <c:v>20.74015812</c:v>
                </c:pt>
                <c:pt idx="34989">
                  <c:v>17.971991549999998</c:v>
                </c:pt>
                <c:pt idx="34990">
                  <c:v>16.891177290000002</c:v>
                </c:pt>
                <c:pt idx="34991">
                  <c:v>17.335120809999999</c:v>
                </c:pt>
                <c:pt idx="34992">
                  <c:v>18.24100846</c:v>
                </c:pt>
                <c:pt idx="34993">
                  <c:v>17.681721280000001</c:v>
                </c:pt>
                <c:pt idx="34994">
                  <c:v>16.64517536</c:v>
                </c:pt>
                <c:pt idx="34995">
                  <c:v>16.02098054</c:v>
                </c:pt>
                <c:pt idx="34996">
                  <c:v>14.59792006</c:v>
                </c:pt>
                <c:pt idx="34997">
                  <c:v>14.506837300000001</c:v>
                </c:pt>
                <c:pt idx="34998">
                  <c:v>15.21798463</c:v>
                </c:pt>
                <c:pt idx="34999">
                  <c:v>14.374506220000001</c:v>
                </c:pt>
                <c:pt idx="35000">
                  <c:v>18.269732940000001</c:v>
                </c:pt>
                <c:pt idx="35001">
                  <c:v>19.459486550000001</c:v>
                </c:pt>
                <c:pt idx="35002">
                  <c:v>18.744498709999998</c:v>
                </c:pt>
                <c:pt idx="35003">
                  <c:v>18.188711229999999</c:v>
                </c:pt>
                <c:pt idx="35004">
                  <c:v>17.15027534</c:v>
                </c:pt>
                <c:pt idx="35005">
                  <c:v>15.950360979999999</c:v>
                </c:pt>
                <c:pt idx="35006">
                  <c:v>15.40767939</c:v>
                </c:pt>
                <c:pt idx="35007">
                  <c:v>15.84833465</c:v>
                </c:pt>
                <c:pt idx="35008">
                  <c:v>17.25122657</c:v>
                </c:pt>
                <c:pt idx="35009">
                  <c:v>19.33899065</c:v>
                </c:pt>
                <c:pt idx="35010">
                  <c:v>20.942254909999999</c:v>
                </c:pt>
                <c:pt idx="35011">
                  <c:v>21.799968839999998</c:v>
                </c:pt>
                <c:pt idx="35012">
                  <c:v>22.002893570000001</c:v>
                </c:pt>
                <c:pt idx="35013">
                  <c:v>22.021887920000001</c:v>
                </c:pt>
                <c:pt idx="35014">
                  <c:v>22.01656474</c:v>
                </c:pt>
                <c:pt idx="35015">
                  <c:v>21.29232021</c:v>
                </c:pt>
                <c:pt idx="35016">
                  <c:v>20.584957419999999</c:v>
                </c:pt>
                <c:pt idx="35017">
                  <c:v>19.098414380000001</c:v>
                </c:pt>
                <c:pt idx="35018">
                  <c:v>18.69322644</c:v>
                </c:pt>
                <c:pt idx="35019">
                  <c:v>19.621359810000001</c:v>
                </c:pt>
                <c:pt idx="35020">
                  <c:v>19.91781246</c:v>
                </c:pt>
                <c:pt idx="35021">
                  <c:v>20.399398959999999</c:v>
                </c:pt>
                <c:pt idx="35022">
                  <c:v>20.22189826</c:v>
                </c:pt>
                <c:pt idx="35023">
                  <c:v>20.62631871</c:v>
                </c:pt>
                <c:pt idx="35024">
                  <c:v>20.614896739999999</c:v>
                </c:pt>
                <c:pt idx="35025">
                  <c:v>20.374727350000001</c:v>
                </c:pt>
                <c:pt idx="35026">
                  <c:v>20.543486730000001</c:v>
                </c:pt>
                <c:pt idx="35027">
                  <c:v>20.9027168</c:v>
                </c:pt>
                <c:pt idx="35028">
                  <c:v>21.44689069</c:v>
                </c:pt>
                <c:pt idx="35029">
                  <c:v>21.750036260000002</c:v>
                </c:pt>
                <c:pt idx="35030">
                  <c:v>21.56969655</c:v>
                </c:pt>
                <c:pt idx="35031">
                  <c:v>22.24279967</c:v>
                </c:pt>
                <c:pt idx="35032">
                  <c:v>21.98792512</c:v>
                </c:pt>
                <c:pt idx="35033">
                  <c:v>21.26928375</c:v>
                </c:pt>
                <c:pt idx="35034">
                  <c:v>20.656933339999998</c:v>
                </c:pt>
                <c:pt idx="35035">
                  <c:v>20.240161919999998</c:v>
                </c:pt>
                <c:pt idx="35036">
                  <c:v>18.67304373</c:v>
                </c:pt>
                <c:pt idx="35037">
                  <c:v>17.793292350000002</c:v>
                </c:pt>
                <c:pt idx="35038">
                  <c:v>16.894678320000001</c:v>
                </c:pt>
                <c:pt idx="35039">
                  <c:v>17.121650630000001</c:v>
                </c:pt>
                <c:pt idx="35040">
                  <c:v>17.86357005</c:v>
                </c:pt>
                <c:pt idx="35041">
                  <c:v>17.386650899999999</c:v>
                </c:pt>
                <c:pt idx="35042">
                  <c:v>16.626210199999999</c:v>
                </c:pt>
                <c:pt idx="35043">
                  <c:v>16.56354842</c:v>
                </c:pt>
                <c:pt idx="35044">
                  <c:v>17.023052740000001</c:v>
                </c:pt>
                <c:pt idx="35045">
                  <c:v>16.743456089999999</c:v>
                </c:pt>
                <c:pt idx="35046">
                  <c:v>16.043007710000001</c:v>
                </c:pt>
                <c:pt idx="35047">
                  <c:v>16.196792009999999</c:v>
                </c:pt>
                <c:pt idx="35048">
                  <c:v>16.744208359999998</c:v>
                </c:pt>
                <c:pt idx="35049">
                  <c:v>16.682347969999999</c:v>
                </c:pt>
                <c:pt idx="35050">
                  <c:v>15.566164410000001</c:v>
                </c:pt>
                <c:pt idx="35051">
                  <c:v>15.47100427</c:v>
                </c:pt>
                <c:pt idx="35052">
                  <c:v>15.69663557</c:v>
                </c:pt>
                <c:pt idx="35053">
                  <c:v>16.353093399999999</c:v>
                </c:pt>
                <c:pt idx="35054">
                  <c:v>17.483145029999999</c:v>
                </c:pt>
                <c:pt idx="35055">
                  <c:v>18.139566739999999</c:v>
                </c:pt>
                <c:pt idx="35056">
                  <c:v>19.703427479999998</c:v>
                </c:pt>
                <c:pt idx="35057">
                  <c:v>20.513929399999999</c:v>
                </c:pt>
                <c:pt idx="35058">
                  <c:v>20.978768970000001</c:v>
                </c:pt>
                <c:pt idx="35059">
                  <c:v>20.837839120000002</c:v>
                </c:pt>
                <c:pt idx="35060">
                  <c:v>21.244157560000001</c:v>
                </c:pt>
                <c:pt idx="35061">
                  <c:v>22.024490220000001</c:v>
                </c:pt>
                <c:pt idx="35062">
                  <c:v>22.307832080000001</c:v>
                </c:pt>
                <c:pt idx="35063">
                  <c:v>22.364676039999999</c:v>
                </c:pt>
                <c:pt idx="35064">
                  <c:v>22.57729775</c:v>
                </c:pt>
                <c:pt idx="35065">
                  <c:v>22.678098299999998</c:v>
                </c:pt>
                <c:pt idx="35066">
                  <c:v>22.55543037</c:v>
                </c:pt>
                <c:pt idx="35067">
                  <c:v>22.244583110000001</c:v>
                </c:pt>
                <c:pt idx="35068">
                  <c:v>22.121930450000001</c:v>
                </c:pt>
                <c:pt idx="35069">
                  <c:v>21.69657467</c:v>
                </c:pt>
                <c:pt idx="35070">
                  <c:v>21.180561619999999</c:v>
                </c:pt>
                <c:pt idx="35071">
                  <c:v>20.895015709999999</c:v>
                </c:pt>
                <c:pt idx="35072">
                  <c:v>20.29150533</c:v>
                </c:pt>
                <c:pt idx="35073">
                  <c:v>20.22042647</c:v>
                </c:pt>
                <c:pt idx="35074">
                  <c:v>20.329158589999999</c:v>
                </c:pt>
                <c:pt idx="35075">
                  <c:v>19.804823079999998</c:v>
                </c:pt>
                <c:pt idx="35076">
                  <c:v>20.081992759999999</c:v>
                </c:pt>
                <c:pt idx="35077">
                  <c:v>19.444655860000001</c:v>
                </c:pt>
                <c:pt idx="35078">
                  <c:v>19.81003273</c:v>
                </c:pt>
                <c:pt idx="35079">
                  <c:v>20.03578053</c:v>
                </c:pt>
                <c:pt idx="35080">
                  <c:v>20.788851139999998</c:v>
                </c:pt>
                <c:pt idx="35081">
                  <c:v>20.57328034</c:v>
                </c:pt>
                <c:pt idx="35082">
                  <c:v>19.352527469999998</c:v>
                </c:pt>
                <c:pt idx="35083">
                  <c:v>18.130269420000001</c:v>
                </c:pt>
                <c:pt idx="35084">
                  <c:v>18.653586839999999</c:v>
                </c:pt>
                <c:pt idx="35085">
                  <c:v>21.666791679999999</c:v>
                </c:pt>
                <c:pt idx="35086">
                  <c:v>18.82174234</c:v>
                </c:pt>
                <c:pt idx="35087">
                  <c:v>20.311364730000001</c:v>
                </c:pt>
                <c:pt idx="35088">
                  <c:v>19.89515682</c:v>
                </c:pt>
                <c:pt idx="35089">
                  <c:v>19.220157090000001</c:v>
                </c:pt>
                <c:pt idx="35090">
                  <c:v>18.819855960000002</c:v>
                </c:pt>
                <c:pt idx="35091">
                  <c:v>18.116505459999999</c:v>
                </c:pt>
                <c:pt idx="35092">
                  <c:v>18.861716650000002</c:v>
                </c:pt>
                <c:pt idx="35093">
                  <c:v>18.952469390000001</c:v>
                </c:pt>
                <c:pt idx="35094">
                  <c:v>17.65857282</c:v>
                </c:pt>
                <c:pt idx="35095">
                  <c:v>18.213204180000002</c:v>
                </c:pt>
                <c:pt idx="35096">
                  <c:v>19.137138400000001</c:v>
                </c:pt>
                <c:pt idx="35097">
                  <c:v>20.143765819999999</c:v>
                </c:pt>
                <c:pt idx="35098">
                  <c:v>20.999798590000001</c:v>
                </c:pt>
                <c:pt idx="35099">
                  <c:v>20.148107150000001</c:v>
                </c:pt>
                <c:pt idx="35100">
                  <c:v>19.19225007</c:v>
                </c:pt>
                <c:pt idx="35101">
                  <c:v>20.08025846</c:v>
                </c:pt>
                <c:pt idx="35102">
                  <c:v>20.120321109999999</c:v>
                </c:pt>
                <c:pt idx="35103">
                  <c:v>21.389218100000001</c:v>
                </c:pt>
                <c:pt idx="35104">
                  <c:v>19.618084379999999</c:v>
                </c:pt>
                <c:pt idx="35105">
                  <c:v>19.54162951</c:v>
                </c:pt>
                <c:pt idx="35106">
                  <c:v>19.95297716</c:v>
                </c:pt>
                <c:pt idx="35107">
                  <c:v>22.199527830000001</c:v>
                </c:pt>
                <c:pt idx="35108">
                  <c:v>21.611235700000002</c:v>
                </c:pt>
                <c:pt idx="35109">
                  <c:v>20.770481570000001</c:v>
                </c:pt>
                <c:pt idx="35110">
                  <c:v>19.63235748</c:v>
                </c:pt>
                <c:pt idx="35111">
                  <c:v>18.006977200000001</c:v>
                </c:pt>
                <c:pt idx="35112">
                  <c:v>17.59057524</c:v>
                </c:pt>
                <c:pt idx="35113">
                  <c:v>17.651578780000001</c:v>
                </c:pt>
                <c:pt idx="35114">
                  <c:v>17.636097580000001</c:v>
                </c:pt>
                <c:pt idx="35115">
                  <c:v>17.626721580000002</c:v>
                </c:pt>
                <c:pt idx="35116">
                  <c:v>17.31948543</c:v>
                </c:pt>
                <c:pt idx="35117">
                  <c:v>17.055226080000001</c:v>
                </c:pt>
                <c:pt idx="35118">
                  <c:v>17.747718039999999</c:v>
                </c:pt>
                <c:pt idx="35119">
                  <c:v>17.76845574</c:v>
                </c:pt>
                <c:pt idx="35120">
                  <c:v>17.230278739999999</c:v>
                </c:pt>
                <c:pt idx="35121">
                  <c:v>16.65769718</c:v>
                </c:pt>
                <c:pt idx="35122">
                  <c:v>16.638132349999999</c:v>
                </c:pt>
                <c:pt idx="35123">
                  <c:v>16.16812621</c:v>
                </c:pt>
                <c:pt idx="35124">
                  <c:v>15.237110980000001</c:v>
                </c:pt>
                <c:pt idx="35125">
                  <c:v>15.385625360000001</c:v>
                </c:pt>
                <c:pt idx="35126">
                  <c:v>14.870454410000001</c:v>
                </c:pt>
                <c:pt idx="35127">
                  <c:v>14.715997160000001</c:v>
                </c:pt>
                <c:pt idx="35128">
                  <c:v>14.285157249999999</c:v>
                </c:pt>
                <c:pt idx="35129">
                  <c:v>13.436861439999999</c:v>
                </c:pt>
                <c:pt idx="35130">
                  <c:v>16.897805770000002</c:v>
                </c:pt>
                <c:pt idx="35131">
                  <c:v>17.528402020000001</c:v>
                </c:pt>
                <c:pt idx="35132">
                  <c:v>16.47347603</c:v>
                </c:pt>
                <c:pt idx="35133">
                  <c:v>14.258118100000001</c:v>
                </c:pt>
                <c:pt idx="35134">
                  <c:v>13.095995820000001</c:v>
                </c:pt>
                <c:pt idx="35135">
                  <c:v>15.59891951</c:v>
                </c:pt>
                <c:pt idx="35136">
                  <c:v>17.325031419999998</c:v>
                </c:pt>
                <c:pt idx="35137">
                  <c:v>15.93033747</c:v>
                </c:pt>
                <c:pt idx="35138">
                  <c:v>11.521922160000001</c:v>
                </c:pt>
                <c:pt idx="35139">
                  <c:v>10.794741549999999</c:v>
                </c:pt>
                <c:pt idx="35140">
                  <c:v>11.14237247</c:v>
                </c:pt>
                <c:pt idx="35141">
                  <c:v>11.36544808</c:v>
                </c:pt>
                <c:pt idx="35142">
                  <c:v>12.640601589999999</c:v>
                </c:pt>
                <c:pt idx="35143">
                  <c:v>15.34608748</c:v>
                </c:pt>
                <c:pt idx="35144">
                  <c:v>16.266482679999999</c:v>
                </c:pt>
                <c:pt idx="35145">
                  <c:v>16.937384999999999</c:v>
                </c:pt>
                <c:pt idx="35146">
                  <c:v>16.770093630000002</c:v>
                </c:pt>
                <c:pt idx="35147">
                  <c:v>16.79922182</c:v>
                </c:pt>
                <c:pt idx="35148">
                  <c:v>16.23025896</c:v>
                </c:pt>
                <c:pt idx="35149">
                  <c:v>16.341047029999999</c:v>
                </c:pt>
                <c:pt idx="35150">
                  <c:v>16.178808780000001</c:v>
                </c:pt>
                <c:pt idx="35151">
                  <c:v>14.02740273</c:v>
                </c:pt>
                <c:pt idx="35152">
                  <c:v>12.821667379999999</c:v>
                </c:pt>
                <c:pt idx="35153">
                  <c:v>11.11571221</c:v>
                </c:pt>
                <c:pt idx="35154">
                  <c:v>10.18005585</c:v>
                </c:pt>
                <c:pt idx="35155">
                  <c:v>11.67591431</c:v>
                </c:pt>
                <c:pt idx="35156">
                  <c:v>22.32456213</c:v>
                </c:pt>
                <c:pt idx="35157">
                  <c:v>27.171149849999999</c:v>
                </c:pt>
                <c:pt idx="35158">
                  <c:v>26.52289991</c:v>
                </c:pt>
                <c:pt idx="35159">
                  <c:v>25.05611386</c:v>
                </c:pt>
                <c:pt idx="35160">
                  <c:v>25.280601560000001</c:v>
                </c:pt>
                <c:pt idx="35161">
                  <c:v>26.88596012</c:v>
                </c:pt>
                <c:pt idx="35162">
                  <c:v>27.659269370000001</c:v>
                </c:pt>
                <c:pt idx="35163">
                  <c:v>27.456977290000001</c:v>
                </c:pt>
                <c:pt idx="35164">
                  <c:v>26.294108940000001</c:v>
                </c:pt>
                <c:pt idx="35165">
                  <c:v>26.829386800000002</c:v>
                </c:pt>
                <c:pt idx="35166">
                  <c:v>27.359745459999999</c:v>
                </c:pt>
                <c:pt idx="35167">
                  <c:v>27.229129</c:v>
                </c:pt>
                <c:pt idx="35168">
                  <c:v>26.925548750000001</c:v>
                </c:pt>
                <c:pt idx="35169">
                  <c:v>26.59421583</c:v>
                </c:pt>
                <c:pt idx="35170">
                  <c:v>25.555916440000001</c:v>
                </c:pt>
                <c:pt idx="35171">
                  <c:v>24.000273320000002</c:v>
                </c:pt>
                <c:pt idx="35172">
                  <c:v>22.285476419999998</c:v>
                </c:pt>
                <c:pt idx="35173">
                  <c:v>21.311570759999999</c:v>
                </c:pt>
                <c:pt idx="35174">
                  <c:v>21.305573249999998</c:v>
                </c:pt>
                <c:pt idx="35175">
                  <c:v>21.066330239999999</c:v>
                </c:pt>
                <c:pt idx="35176">
                  <c:v>22.197785540000002</c:v>
                </c:pt>
                <c:pt idx="35177">
                  <c:v>19.548033369999999</c:v>
                </c:pt>
                <c:pt idx="35178">
                  <c:v>18.410303410000001</c:v>
                </c:pt>
                <c:pt idx="35179">
                  <c:v>18.470489059999998</c:v>
                </c:pt>
                <c:pt idx="35180">
                  <c:v>19.421141070000001</c:v>
                </c:pt>
                <c:pt idx="35181">
                  <c:v>16.094694570000001</c:v>
                </c:pt>
                <c:pt idx="35182">
                  <c:v>15.415523950000001</c:v>
                </c:pt>
                <c:pt idx="35183">
                  <c:v>16.521437670000001</c:v>
                </c:pt>
                <c:pt idx="35184">
                  <c:v>16.774468769999999</c:v>
                </c:pt>
                <c:pt idx="35185">
                  <c:v>17.175873079999999</c:v>
                </c:pt>
                <c:pt idx="35186">
                  <c:v>17.3116804</c:v>
                </c:pt>
                <c:pt idx="35187">
                  <c:v>17.609515689999999</c:v>
                </c:pt>
                <c:pt idx="35188">
                  <c:v>17.66926604</c:v>
                </c:pt>
                <c:pt idx="35189">
                  <c:v>17.888867359999999</c:v>
                </c:pt>
                <c:pt idx="35190">
                  <c:v>18.041805400000001</c:v>
                </c:pt>
                <c:pt idx="35191">
                  <c:v>18.661857919999999</c:v>
                </c:pt>
                <c:pt idx="35192">
                  <c:v>19.574993429999999</c:v>
                </c:pt>
                <c:pt idx="35193">
                  <c:v>20.406708219999999</c:v>
                </c:pt>
                <c:pt idx="35194">
                  <c:v>19.992700209999999</c:v>
                </c:pt>
                <c:pt idx="35195">
                  <c:v>19.169006119999999</c:v>
                </c:pt>
                <c:pt idx="35196">
                  <c:v>18.609717700000001</c:v>
                </c:pt>
                <c:pt idx="35197">
                  <c:v>18.76336066</c:v>
                </c:pt>
                <c:pt idx="35198">
                  <c:v>19.42528828</c:v>
                </c:pt>
                <c:pt idx="35199">
                  <c:v>18.944524149999999</c:v>
                </c:pt>
                <c:pt idx="35200">
                  <c:v>19.97889219</c:v>
                </c:pt>
                <c:pt idx="35201">
                  <c:v>19.882499450000001</c:v>
                </c:pt>
                <c:pt idx="35202">
                  <c:v>20.335075190000001</c:v>
                </c:pt>
                <c:pt idx="35203">
                  <c:v>20.73943586</c:v>
                </c:pt>
                <c:pt idx="35204">
                  <c:v>21.079719990000001</c:v>
                </c:pt>
                <c:pt idx="35205">
                  <c:v>21.225795519999998</c:v>
                </c:pt>
                <c:pt idx="35206">
                  <c:v>22.02184896</c:v>
                </c:pt>
                <c:pt idx="35207">
                  <c:v>22.861623049999999</c:v>
                </c:pt>
                <c:pt idx="35208">
                  <c:v>23.289273860000002</c:v>
                </c:pt>
                <c:pt idx="35209">
                  <c:v>22.922134969999998</c:v>
                </c:pt>
                <c:pt idx="35210">
                  <c:v>22.601463320000001</c:v>
                </c:pt>
                <c:pt idx="35211">
                  <c:v>22.74737129</c:v>
                </c:pt>
                <c:pt idx="35212">
                  <c:v>22.487799590000002</c:v>
                </c:pt>
                <c:pt idx="35213">
                  <c:v>22.80390534</c:v>
                </c:pt>
                <c:pt idx="35214">
                  <c:v>22.601857890000002</c:v>
                </c:pt>
                <c:pt idx="35215">
                  <c:v>22.774662920000001</c:v>
                </c:pt>
                <c:pt idx="35216">
                  <c:v>22.583395679999999</c:v>
                </c:pt>
                <c:pt idx="35217">
                  <c:v>22.394711829999999</c:v>
                </c:pt>
                <c:pt idx="35218">
                  <c:v>22.231856090000001</c:v>
                </c:pt>
                <c:pt idx="35219">
                  <c:v>22.3244048</c:v>
                </c:pt>
                <c:pt idx="35220">
                  <c:v>22.133996939999999</c:v>
                </c:pt>
                <c:pt idx="35221">
                  <c:v>22.606903979999998</c:v>
                </c:pt>
                <c:pt idx="35222">
                  <c:v>22.88995315</c:v>
                </c:pt>
                <c:pt idx="35223">
                  <c:v>23.275485029999999</c:v>
                </c:pt>
                <c:pt idx="35224">
                  <c:v>23.819201270000001</c:v>
                </c:pt>
                <c:pt idx="35225">
                  <c:v>23.665250889999999</c:v>
                </c:pt>
                <c:pt idx="35226">
                  <c:v>21.607221970000001</c:v>
                </c:pt>
                <c:pt idx="35227">
                  <c:v>21.124951790000001</c:v>
                </c:pt>
                <c:pt idx="35228">
                  <c:v>20.21144258</c:v>
                </c:pt>
                <c:pt idx="35229">
                  <c:v>20.033229070000001</c:v>
                </c:pt>
                <c:pt idx="35230">
                  <c:v>18.385100309999999</c:v>
                </c:pt>
                <c:pt idx="35231">
                  <c:v>17.11432727</c:v>
                </c:pt>
                <c:pt idx="35232">
                  <c:v>17.640228480000001</c:v>
                </c:pt>
                <c:pt idx="35233">
                  <c:v>16.897051820000001</c:v>
                </c:pt>
                <c:pt idx="35234">
                  <c:v>16.956072110000001</c:v>
                </c:pt>
                <c:pt idx="35235">
                  <c:v>16.79239274</c:v>
                </c:pt>
                <c:pt idx="35236">
                  <c:v>16.66762817</c:v>
                </c:pt>
                <c:pt idx="35237">
                  <c:v>17.533405980000001</c:v>
                </c:pt>
                <c:pt idx="35238">
                  <c:v>18.301594919999999</c:v>
                </c:pt>
                <c:pt idx="35239">
                  <c:v>18.80863652</c:v>
                </c:pt>
                <c:pt idx="35240">
                  <c:v>19.114520800000001</c:v>
                </c:pt>
                <c:pt idx="35241">
                  <c:v>19.624477639999999</c:v>
                </c:pt>
                <c:pt idx="35242">
                  <c:v>19.343670769999999</c:v>
                </c:pt>
                <c:pt idx="35243">
                  <c:v>19.326496550000002</c:v>
                </c:pt>
                <c:pt idx="35244">
                  <c:v>19.813751150000002</c:v>
                </c:pt>
                <c:pt idx="35245">
                  <c:v>20.135890209999999</c:v>
                </c:pt>
                <c:pt idx="35246">
                  <c:v>20.458512880000001</c:v>
                </c:pt>
                <c:pt idx="35247">
                  <c:v>20.846330259999998</c:v>
                </c:pt>
                <c:pt idx="35248">
                  <c:v>21.072682700000001</c:v>
                </c:pt>
                <c:pt idx="35249">
                  <c:v>20.918429379999999</c:v>
                </c:pt>
                <c:pt idx="35250">
                  <c:v>20.888018540000001</c:v>
                </c:pt>
                <c:pt idx="35251">
                  <c:v>21.433158330000001</c:v>
                </c:pt>
                <c:pt idx="35252">
                  <c:v>22.081578289999999</c:v>
                </c:pt>
                <c:pt idx="35253">
                  <c:v>22.219496100000001</c:v>
                </c:pt>
                <c:pt idx="35254">
                  <c:v>22.467266299999999</c:v>
                </c:pt>
                <c:pt idx="35255">
                  <c:v>22.776298480000001</c:v>
                </c:pt>
                <c:pt idx="35256">
                  <c:v>22.58545384</c:v>
                </c:pt>
                <c:pt idx="35257">
                  <c:v>22.29847629</c:v>
                </c:pt>
                <c:pt idx="35258">
                  <c:v>21.697899079999999</c:v>
                </c:pt>
                <c:pt idx="35259">
                  <c:v>21.173438409999999</c:v>
                </c:pt>
                <c:pt idx="35260">
                  <c:v>20.982913610000001</c:v>
                </c:pt>
                <c:pt idx="35261">
                  <c:v>21.483218069999999</c:v>
                </c:pt>
                <c:pt idx="35262">
                  <c:v>22.11385804</c:v>
                </c:pt>
                <c:pt idx="35263">
                  <c:v>22.307455399999998</c:v>
                </c:pt>
                <c:pt idx="35264">
                  <c:v>22.24213288</c:v>
                </c:pt>
                <c:pt idx="35265">
                  <c:v>21.81935477</c:v>
                </c:pt>
                <c:pt idx="35266">
                  <c:v>21.010609939999998</c:v>
                </c:pt>
                <c:pt idx="35267">
                  <c:v>20.765670499999999</c:v>
                </c:pt>
                <c:pt idx="35268">
                  <c:v>20.846190480000001</c:v>
                </c:pt>
                <c:pt idx="35269">
                  <c:v>21.015364819999999</c:v>
                </c:pt>
                <c:pt idx="35270">
                  <c:v>20.89206012</c:v>
                </c:pt>
                <c:pt idx="35271">
                  <c:v>21.0506253</c:v>
                </c:pt>
                <c:pt idx="35272">
                  <c:v>21.008677760000001</c:v>
                </c:pt>
                <c:pt idx="35273">
                  <c:v>20.78456418</c:v>
                </c:pt>
                <c:pt idx="35274">
                  <c:v>20.528764880000001</c:v>
                </c:pt>
                <c:pt idx="35275">
                  <c:v>20.283042590000001</c:v>
                </c:pt>
                <c:pt idx="35276">
                  <c:v>19.956109059999999</c:v>
                </c:pt>
                <c:pt idx="35277">
                  <c:v>19.368464620000001</c:v>
                </c:pt>
                <c:pt idx="35278">
                  <c:v>19.450409820000001</c:v>
                </c:pt>
                <c:pt idx="35279">
                  <c:v>19.13384898</c:v>
                </c:pt>
                <c:pt idx="35280">
                  <c:v>18.38407965</c:v>
                </c:pt>
                <c:pt idx="35281">
                  <c:v>18.208933429999998</c:v>
                </c:pt>
                <c:pt idx="35282">
                  <c:v>17.658160250000002</c:v>
                </c:pt>
                <c:pt idx="35283">
                  <c:v>17.219154710000002</c:v>
                </c:pt>
                <c:pt idx="35284">
                  <c:v>16.84827533</c:v>
                </c:pt>
                <c:pt idx="35285">
                  <c:v>16.777964269999998</c:v>
                </c:pt>
                <c:pt idx="35286">
                  <c:v>17.478232030000001</c:v>
                </c:pt>
                <c:pt idx="35287">
                  <c:v>18.896741030000001</c:v>
                </c:pt>
                <c:pt idx="35288">
                  <c:v>19.451658599999998</c:v>
                </c:pt>
                <c:pt idx="35289">
                  <c:v>18.501062480000002</c:v>
                </c:pt>
                <c:pt idx="35290">
                  <c:v>19.366406900000001</c:v>
                </c:pt>
                <c:pt idx="35291">
                  <c:v>18.96648579</c:v>
                </c:pt>
                <c:pt idx="35292">
                  <c:v>19.374270639999999</c:v>
                </c:pt>
                <c:pt idx="35293">
                  <c:v>19.45296682</c:v>
                </c:pt>
                <c:pt idx="35294">
                  <c:v>19.8487936</c:v>
                </c:pt>
                <c:pt idx="35295">
                  <c:v>20.490515460000001</c:v>
                </c:pt>
                <c:pt idx="35296">
                  <c:v>21.143416040000002</c:v>
                </c:pt>
                <c:pt idx="35297">
                  <c:v>21.42918367</c:v>
                </c:pt>
                <c:pt idx="35298">
                  <c:v>21.592151049999998</c:v>
                </c:pt>
                <c:pt idx="35299">
                  <c:v>21.76829966</c:v>
                </c:pt>
                <c:pt idx="35300">
                  <c:v>22.00592361</c:v>
                </c:pt>
                <c:pt idx="35301">
                  <c:v>22.107582539999999</c:v>
                </c:pt>
                <c:pt idx="35302">
                  <c:v>22.17333052</c:v>
                </c:pt>
                <c:pt idx="35303">
                  <c:v>22.36510376</c:v>
                </c:pt>
                <c:pt idx="35304">
                  <c:v>23.249398320000001</c:v>
                </c:pt>
                <c:pt idx="35305">
                  <c:v>21.81285007</c:v>
                </c:pt>
                <c:pt idx="35306">
                  <c:v>21.921360910000001</c:v>
                </c:pt>
                <c:pt idx="35307">
                  <c:v>21.84713545</c:v>
                </c:pt>
                <c:pt idx="35308">
                  <c:v>22.2729553</c:v>
                </c:pt>
                <c:pt idx="35309">
                  <c:v>22.466758160000001</c:v>
                </c:pt>
                <c:pt idx="35310">
                  <c:v>22.520578350000001</c:v>
                </c:pt>
                <c:pt idx="35311">
                  <c:v>22.647367249999999</c:v>
                </c:pt>
                <c:pt idx="35312">
                  <c:v>22.657686779999999</c:v>
                </c:pt>
                <c:pt idx="35313">
                  <c:v>22.590908649999999</c:v>
                </c:pt>
                <c:pt idx="35314">
                  <c:v>22.913313800000001</c:v>
                </c:pt>
                <c:pt idx="35315">
                  <c:v>23.112751599999999</c:v>
                </c:pt>
                <c:pt idx="35316">
                  <c:v>23.60612055</c:v>
                </c:pt>
                <c:pt idx="35317">
                  <c:v>23.606326670000001</c:v>
                </c:pt>
                <c:pt idx="35318">
                  <c:v>23.307210569999999</c:v>
                </c:pt>
                <c:pt idx="35319">
                  <c:v>23.62540306</c:v>
                </c:pt>
                <c:pt idx="35320">
                  <c:v>24.12692801</c:v>
                </c:pt>
                <c:pt idx="35321">
                  <c:v>23.427335339999999</c:v>
                </c:pt>
                <c:pt idx="35322">
                  <c:v>23.156830920000001</c:v>
                </c:pt>
                <c:pt idx="35323">
                  <c:v>21.614040230000001</c:v>
                </c:pt>
                <c:pt idx="35324">
                  <c:v>20.375423250000001</c:v>
                </c:pt>
                <c:pt idx="35325">
                  <c:v>19.770582910000002</c:v>
                </c:pt>
                <c:pt idx="35326">
                  <c:v>19.57405442</c:v>
                </c:pt>
                <c:pt idx="35327">
                  <c:v>19.480455719999998</c:v>
                </c:pt>
                <c:pt idx="35328">
                  <c:v>19.03208192</c:v>
                </c:pt>
                <c:pt idx="35329">
                  <c:v>19.075695670000002</c:v>
                </c:pt>
                <c:pt idx="35330">
                  <c:v>18.61907338</c:v>
                </c:pt>
                <c:pt idx="35331">
                  <c:v>17.97705423</c:v>
                </c:pt>
                <c:pt idx="35332">
                  <c:v>18.138746250000001</c:v>
                </c:pt>
                <c:pt idx="35333">
                  <c:v>18.356141180000002</c:v>
                </c:pt>
                <c:pt idx="35334">
                  <c:v>18.9937331</c:v>
                </c:pt>
                <c:pt idx="35335">
                  <c:v>19.293168999999999</c:v>
                </c:pt>
                <c:pt idx="35336">
                  <c:v>19.77096573</c:v>
                </c:pt>
                <c:pt idx="35337">
                  <c:v>20.266661970000001</c:v>
                </c:pt>
                <c:pt idx="35338">
                  <c:v>20.180749689999999</c:v>
                </c:pt>
                <c:pt idx="35339">
                  <c:v>20.715834650000001</c:v>
                </c:pt>
                <c:pt idx="35340">
                  <c:v>21.724803609999999</c:v>
                </c:pt>
                <c:pt idx="35341">
                  <c:v>22.24612801</c:v>
                </c:pt>
                <c:pt idx="35342">
                  <c:v>22.234795550000001</c:v>
                </c:pt>
                <c:pt idx="35343">
                  <c:v>22.523054559999999</c:v>
                </c:pt>
                <c:pt idx="35344">
                  <c:v>22.444280859999999</c:v>
                </c:pt>
                <c:pt idx="35345">
                  <c:v>22.664218030000001</c:v>
                </c:pt>
                <c:pt idx="35346">
                  <c:v>22.979887980000001</c:v>
                </c:pt>
                <c:pt idx="35347">
                  <c:v>23.122518729999999</c:v>
                </c:pt>
                <c:pt idx="35348">
                  <c:v>23.207208640000001</c:v>
                </c:pt>
                <c:pt idx="35349">
                  <c:v>23.167636219999999</c:v>
                </c:pt>
                <c:pt idx="35350">
                  <c:v>23.141535470000001</c:v>
                </c:pt>
                <c:pt idx="35351">
                  <c:v>23.683819870000001</c:v>
                </c:pt>
                <c:pt idx="35352">
                  <c:v>25.834623480000001</c:v>
                </c:pt>
                <c:pt idx="35353">
                  <c:v>24.983617280000001</c:v>
                </c:pt>
                <c:pt idx="35354">
                  <c:v>23.563841360000001</c:v>
                </c:pt>
                <c:pt idx="35355">
                  <c:v>24.683237949999999</c:v>
                </c:pt>
                <c:pt idx="35356">
                  <c:v>24.711076640000002</c:v>
                </c:pt>
                <c:pt idx="35370">
                  <c:v>26.167878819999999</c:v>
                </c:pt>
                <c:pt idx="35371">
                  <c:v>25.428519529999999</c:v>
                </c:pt>
                <c:pt idx="35372">
                  <c:v>22.988645210000001</c:v>
                </c:pt>
                <c:pt idx="35373">
                  <c:v>21.448492130000002</c:v>
                </c:pt>
                <c:pt idx="35374">
                  <c:v>19.67468964</c:v>
                </c:pt>
                <c:pt idx="35375">
                  <c:v>19.588830080000001</c:v>
                </c:pt>
                <c:pt idx="35376">
                  <c:v>18.985555470000001</c:v>
                </c:pt>
                <c:pt idx="35377">
                  <c:v>18.464371230000001</c:v>
                </c:pt>
                <c:pt idx="35378">
                  <c:v>18.379891619999999</c:v>
                </c:pt>
                <c:pt idx="35379">
                  <c:v>17.132138170000001</c:v>
                </c:pt>
                <c:pt idx="35380">
                  <c:v>17.028490640000001</c:v>
                </c:pt>
                <c:pt idx="35381">
                  <c:v>17.572410319999999</c:v>
                </c:pt>
                <c:pt idx="35382">
                  <c:v>17.736938540000001</c:v>
                </c:pt>
                <c:pt idx="35383">
                  <c:v>17.95326176</c:v>
                </c:pt>
                <c:pt idx="35384">
                  <c:v>18.54829685</c:v>
                </c:pt>
                <c:pt idx="35385">
                  <c:v>19.506657390000001</c:v>
                </c:pt>
                <c:pt idx="35386">
                  <c:v>20.120937309999999</c:v>
                </c:pt>
                <c:pt idx="35387">
                  <c:v>20.84832273</c:v>
                </c:pt>
                <c:pt idx="35388">
                  <c:v>20.39576572</c:v>
                </c:pt>
                <c:pt idx="35389">
                  <c:v>20.8418001</c:v>
                </c:pt>
                <c:pt idx="35390">
                  <c:v>21.06117639</c:v>
                </c:pt>
                <c:pt idx="35391">
                  <c:v>20.94276189</c:v>
                </c:pt>
                <c:pt idx="35392">
                  <c:v>20.518821970000001</c:v>
                </c:pt>
                <c:pt idx="35393">
                  <c:v>21.189169589999999</c:v>
                </c:pt>
                <c:pt idx="35394">
                  <c:v>21.915534959999999</c:v>
                </c:pt>
                <c:pt idx="35395">
                  <c:v>22.341307270000001</c:v>
                </c:pt>
                <c:pt idx="35396">
                  <c:v>21.899944170000001</c:v>
                </c:pt>
                <c:pt idx="35397">
                  <c:v>20.437909269999999</c:v>
                </c:pt>
                <c:pt idx="35398">
                  <c:v>19.254626399999999</c:v>
                </c:pt>
                <c:pt idx="35399">
                  <c:v>19.17405127</c:v>
                </c:pt>
                <c:pt idx="35400">
                  <c:v>20.035227339999999</c:v>
                </c:pt>
                <c:pt idx="35401">
                  <c:v>18.869196049999999</c:v>
                </c:pt>
                <c:pt idx="35402">
                  <c:v>19.36618116</c:v>
                </c:pt>
                <c:pt idx="35403">
                  <c:v>17.84151984</c:v>
                </c:pt>
                <c:pt idx="35404">
                  <c:v>19.968254460000001</c:v>
                </c:pt>
                <c:pt idx="35405">
                  <c:v>19.382779920000001</c:v>
                </c:pt>
                <c:pt idx="35406">
                  <c:v>16.381709300000001</c:v>
                </c:pt>
                <c:pt idx="35407">
                  <c:v>16.048405039999999</c:v>
                </c:pt>
                <c:pt idx="35408">
                  <c:v>20.65339247</c:v>
                </c:pt>
                <c:pt idx="35410">
                  <c:v>21.31440817</c:v>
                </c:pt>
                <c:pt idx="35411">
                  <c:v>13.95626822</c:v>
                </c:pt>
                <c:pt idx="35412">
                  <c:v>13.556148629999999</c:v>
                </c:pt>
                <c:pt idx="35413">
                  <c:v>13.569597699999999</c:v>
                </c:pt>
                <c:pt idx="35414">
                  <c:v>13.80499784</c:v>
                </c:pt>
                <c:pt idx="35415">
                  <c:v>14.282502040000001</c:v>
                </c:pt>
                <c:pt idx="35416">
                  <c:v>15.811247939999999</c:v>
                </c:pt>
                <c:pt idx="35417">
                  <c:v>17.005284320000001</c:v>
                </c:pt>
                <c:pt idx="35418">
                  <c:v>15.61197187</c:v>
                </c:pt>
                <c:pt idx="35419">
                  <c:v>14.54430176</c:v>
                </c:pt>
                <c:pt idx="35420">
                  <c:v>14.23399897</c:v>
                </c:pt>
                <c:pt idx="35421">
                  <c:v>15.42793464</c:v>
                </c:pt>
                <c:pt idx="35422">
                  <c:v>15.42279254</c:v>
                </c:pt>
                <c:pt idx="35423">
                  <c:v>14.55786679</c:v>
                </c:pt>
                <c:pt idx="35424">
                  <c:v>13.73091801</c:v>
                </c:pt>
                <c:pt idx="35425">
                  <c:v>14.529553460000001</c:v>
                </c:pt>
                <c:pt idx="35426">
                  <c:v>13.948219010000001</c:v>
                </c:pt>
                <c:pt idx="35427">
                  <c:v>14.684836239999999</c:v>
                </c:pt>
                <c:pt idx="35428">
                  <c:v>13.853360090000001</c:v>
                </c:pt>
                <c:pt idx="35429">
                  <c:v>13.57806512</c:v>
                </c:pt>
                <c:pt idx="35430">
                  <c:v>14.58742045</c:v>
                </c:pt>
                <c:pt idx="35431">
                  <c:v>14.759865619999999</c:v>
                </c:pt>
                <c:pt idx="35432">
                  <c:v>14.23109702</c:v>
                </c:pt>
                <c:pt idx="35433">
                  <c:v>12.83845663</c:v>
                </c:pt>
                <c:pt idx="35434">
                  <c:v>11.80888725</c:v>
                </c:pt>
                <c:pt idx="35435">
                  <c:v>10.83917063</c:v>
                </c:pt>
                <c:pt idx="35436">
                  <c:v>11.38229076</c:v>
                </c:pt>
                <c:pt idx="35437">
                  <c:v>11.80111348</c:v>
                </c:pt>
                <c:pt idx="35438">
                  <c:v>11.550485399999999</c:v>
                </c:pt>
                <c:pt idx="35439">
                  <c:v>12.57869395</c:v>
                </c:pt>
                <c:pt idx="35440">
                  <c:v>14.145159570000001</c:v>
                </c:pt>
                <c:pt idx="35441">
                  <c:v>15.099438210000001</c:v>
                </c:pt>
                <c:pt idx="35442">
                  <c:v>17.016261449999998</c:v>
                </c:pt>
                <c:pt idx="35443">
                  <c:v>17.435123749999999</c:v>
                </c:pt>
                <c:pt idx="35444">
                  <c:v>18.1605247</c:v>
                </c:pt>
                <c:pt idx="35445">
                  <c:v>15.94315789</c:v>
                </c:pt>
                <c:pt idx="35446">
                  <c:v>15.477411350000001</c:v>
                </c:pt>
                <c:pt idx="35447">
                  <c:v>19.704876819999999</c:v>
                </c:pt>
                <c:pt idx="35458">
                  <c:v>9.6033638749999994</c:v>
                </c:pt>
                <c:pt idx="35459">
                  <c:v>9.4648261550000008</c:v>
                </c:pt>
                <c:pt idx="35460">
                  <c:v>9.3541089880000001</c:v>
                </c:pt>
                <c:pt idx="35461">
                  <c:v>9.3432938960000005</c:v>
                </c:pt>
                <c:pt idx="35462">
                  <c:v>9.2473957430000002</c:v>
                </c:pt>
                <c:pt idx="35463">
                  <c:v>9.1766133270000001</c:v>
                </c:pt>
                <c:pt idx="35464">
                  <c:v>8.6917482370000005</c:v>
                </c:pt>
                <c:pt idx="35465">
                  <c:v>7.6154918389999997</c:v>
                </c:pt>
                <c:pt idx="35466">
                  <c:v>7.1531546129999999</c:v>
                </c:pt>
                <c:pt idx="35467">
                  <c:v>7.2188896439999999</c:v>
                </c:pt>
                <c:pt idx="35468">
                  <c:v>7.0252469460000002</c:v>
                </c:pt>
                <c:pt idx="35469">
                  <c:v>7.0265395310000001</c:v>
                </c:pt>
                <c:pt idx="35470">
                  <c:v>6.8017354440000002</c:v>
                </c:pt>
                <c:pt idx="35471">
                  <c:v>6.5837746089999998</c:v>
                </c:pt>
                <c:pt idx="35472">
                  <c:v>7.2886796089999999</c:v>
                </c:pt>
                <c:pt idx="35473">
                  <c:v>7.9756018360000001</c:v>
                </c:pt>
                <c:pt idx="35474">
                  <c:v>8.5635477000000009</c:v>
                </c:pt>
                <c:pt idx="35475">
                  <c:v>9.1591388380000005</c:v>
                </c:pt>
                <c:pt idx="35476">
                  <c:v>9.3256007860000008</c:v>
                </c:pt>
                <c:pt idx="35477">
                  <c:v>9.8311661909999994</c:v>
                </c:pt>
                <c:pt idx="35478">
                  <c:v>10.73320618</c:v>
                </c:pt>
                <c:pt idx="35479">
                  <c:v>11.652578699999999</c:v>
                </c:pt>
                <c:pt idx="35480">
                  <c:v>13.94268828</c:v>
                </c:pt>
                <c:pt idx="35481">
                  <c:v>15.81794867</c:v>
                </c:pt>
                <c:pt idx="35482">
                  <c:v>15.04731121</c:v>
                </c:pt>
                <c:pt idx="35483">
                  <c:v>14.286850960000001</c:v>
                </c:pt>
                <c:pt idx="35484">
                  <c:v>13.02700958</c:v>
                </c:pt>
                <c:pt idx="35485">
                  <c:v>12.171193150000001</c:v>
                </c:pt>
                <c:pt idx="35486">
                  <c:v>11.76518602</c:v>
                </c:pt>
                <c:pt idx="35487">
                  <c:v>11.381569560000001</c:v>
                </c:pt>
                <c:pt idx="35488">
                  <c:v>11.61586383</c:v>
                </c:pt>
                <c:pt idx="35489">
                  <c:v>13.306015260000001</c:v>
                </c:pt>
                <c:pt idx="35490">
                  <c:v>14.552618750000001</c:v>
                </c:pt>
                <c:pt idx="35491">
                  <c:v>16.184906219999998</c:v>
                </c:pt>
                <c:pt idx="35492">
                  <c:v>14.73137258</c:v>
                </c:pt>
                <c:pt idx="35493">
                  <c:v>13.2913047</c:v>
                </c:pt>
                <c:pt idx="35494">
                  <c:v>12.91410509</c:v>
                </c:pt>
                <c:pt idx="35495">
                  <c:v>11.84754137</c:v>
                </c:pt>
                <c:pt idx="35496">
                  <c:v>12.47179043</c:v>
                </c:pt>
                <c:pt idx="35497">
                  <c:v>14.47551756</c:v>
                </c:pt>
                <c:pt idx="35498">
                  <c:v>14.77597212</c:v>
                </c:pt>
                <c:pt idx="35499">
                  <c:v>14.62378461</c:v>
                </c:pt>
                <c:pt idx="35500">
                  <c:v>13.022994219999999</c:v>
                </c:pt>
                <c:pt idx="35501">
                  <c:v>10.36525337</c:v>
                </c:pt>
                <c:pt idx="35502">
                  <c:v>8.2868680670000003</c:v>
                </c:pt>
                <c:pt idx="35503">
                  <c:v>7.4103414709999997</c:v>
                </c:pt>
                <c:pt idx="35504">
                  <c:v>7.5051082759999996</c:v>
                </c:pt>
                <c:pt idx="35505">
                  <c:v>8.0814267050000002</c:v>
                </c:pt>
                <c:pt idx="35506">
                  <c:v>9.0920746969999993</c:v>
                </c:pt>
                <c:pt idx="35507">
                  <c:v>8.4751659640000003</c:v>
                </c:pt>
                <c:pt idx="35508">
                  <c:v>8.5068378330000005</c:v>
                </c:pt>
                <c:pt idx="35509">
                  <c:v>8.2061020800000009</c:v>
                </c:pt>
                <c:pt idx="35510">
                  <c:v>7.8666641180000001</c:v>
                </c:pt>
                <c:pt idx="35511">
                  <c:v>8.7262781979999993</c:v>
                </c:pt>
                <c:pt idx="35512">
                  <c:v>13.985297429999999</c:v>
                </c:pt>
                <c:pt idx="35513">
                  <c:v>17.037076150000001</c:v>
                </c:pt>
                <c:pt idx="35514">
                  <c:v>14.60882722</c:v>
                </c:pt>
                <c:pt idx="35515">
                  <c:v>11.46704894</c:v>
                </c:pt>
                <c:pt idx="35516">
                  <c:v>13.17364308</c:v>
                </c:pt>
                <c:pt idx="35517">
                  <c:v>14.627227530000001</c:v>
                </c:pt>
                <c:pt idx="35518">
                  <c:v>14.05975261</c:v>
                </c:pt>
                <c:pt idx="35519">
                  <c:v>12.824194370000001</c:v>
                </c:pt>
                <c:pt idx="35520">
                  <c:v>15.887776219999999</c:v>
                </c:pt>
                <c:pt idx="35521">
                  <c:v>15.047810800000001</c:v>
                </c:pt>
                <c:pt idx="35522">
                  <c:v>13.717755090000001</c:v>
                </c:pt>
                <c:pt idx="35523">
                  <c:v>13.23777282</c:v>
                </c:pt>
                <c:pt idx="35524">
                  <c:v>12.01666545</c:v>
                </c:pt>
                <c:pt idx="35525">
                  <c:v>11.11665462</c:v>
                </c:pt>
                <c:pt idx="35526">
                  <c:v>9.9418300599999991</c:v>
                </c:pt>
                <c:pt idx="35527">
                  <c:v>8.4890687759999999</c:v>
                </c:pt>
                <c:pt idx="35528">
                  <c:v>8.595723177</c:v>
                </c:pt>
                <c:pt idx="35529">
                  <c:v>12.60612158</c:v>
                </c:pt>
                <c:pt idx="35530">
                  <c:v>17.49393882</c:v>
                </c:pt>
                <c:pt idx="35531">
                  <c:v>17.514097840000002</c:v>
                </c:pt>
                <c:pt idx="35532">
                  <c:v>17.062916319999999</c:v>
                </c:pt>
                <c:pt idx="35533">
                  <c:v>16.760565379999999</c:v>
                </c:pt>
                <c:pt idx="35534">
                  <c:v>15.715205709999999</c:v>
                </c:pt>
                <c:pt idx="35535">
                  <c:v>15.289959270000001</c:v>
                </c:pt>
                <c:pt idx="35536">
                  <c:v>15.63489386</c:v>
                </c:pt>
                <c:pt idx="35537">
                  <c:v>17.24667754</c:v>
                </c:pt>
                <c:pt idx="35538">
                  <c:v>18.57992406</c:v>
                </c:pt>
                <c:pt idx="35539">
                  <c:v>19.199816169999998</c:v>
                </c:pt>
                <c:pt idx="35540">
                  <c:v>19.487140329999999</c:v>
                </c:pt>
                <c:pt idx="35541">
                  <c:v>19.420290520000002</c:v>
                </c:pt>
                <c:pt idx="35542">
                  <c:v>19.35081246</c:v>
                </c:pt>
                <c:pt idx="35543">
                  <c:v>19.172072279999998</c:v>
                </c:pt>
                <c:pt idx="35544">
                  <c:v>18.79335755</c:v>
                </c:pt>
                <c:pt idx="35545">
                  <c:v>18.931642220000001</c:v>
                </c:pt>
                <c:pt idx="35546">
                  <c:v>18.697350579999998</c:v>
                </c:pt>
                <c:pt idx="35547">
                  <c:v>16.074320920000002</c:v>
                </c:pt>
                <c:pt idx="35548">
                  <c:v>12.917708879999999</c:v>
                </c:pt>
                <c:pt idx="35549">
                  <c:v>11.716226349999999</c:v>
                </c:pt>
                <c:pt idx="35550">
                  <c:v>11.34005445</c:v>
                </c:pt>
                <c:pt idx="35551">
                  <c:v>11.09838233</c:v>
                </c:pt>
                <c:pt idx="35552">
                  <c:v>11.023789969999999</c:v>
                </c:pt>
                <c:pt idx="35553">
                  <c:v>11.54897905</c:v>
                </c:pt>
                <c:pt idx="35554">
                  <c:v>10.91381868</c:v>
                </c:pt>
                <c:pt idx="35555">
                  <c:v>14.15167203</c:v>
                </c:pt>
                <c:pt idx="35556">
                  <c:v>17.108876779999999</c:v>
                </c:pt>
                <c:pt idx="35557">
                  <c:v>15.099072339999999</c:v>
                </c:pt>
                <c:pt idx="35558">
                  <c:v>14.67640039</c:v>
                </c:pt>
                <c:pt idx="35559">
                  <c:v>18.97830042</c:v>
                </c:pt>
                <c:pt idx="35560">
                  <c:v>19.226465319999999</c:v>
                </c:pt>
                <c:pt idx="35561">
                  <c:v>20.944115589999999</c:v>
                </c:pt>
                <c:pt idx="35562">
                  <c:v>20.24900573</c:v>
                </c:pt>
                <c:pt idx="35563">
                  <c:v>19.649140289999998</c:v>
                </c:pt>
                <c:pt idx="35564">
                  <c:v>18.95368027</c:v>
                </c:pt>
                <c:pt idx="35565">
                  <c:v>17.188985840000001</c:v>
                </c:pt>
                <c:pt idx="35566">
                  <c:v>15.75685238</c:v>
                </c:pt>
                <c:pt idx="35567">
                  <c:v>16.359632040000001</c:v>
                </c:pt>
                <c:pt idx="35568">
                  <c:v>16.620590450000002</c:v>
                </c:pt>
                <c:pt idx="35569">
                  <c:v>14.672106960000001</c:v>
                </c:pt>
                <c:pt idx="35570">
                  <c:v>13.72057783</c:v>
                </c:pt>
                <c:pt idx="35571">
                  <c:v>13.76492191</c:v>
                </c:pt>
                <c:pt idx="35572">
                  <c:v>13.479672450000001</c:v>
                </c:pt>
                <c:pt idx="35573">
                  <c:v>12.907602049999999</c:v>
                </c:pt>
                <c:pt idx="35574">
                  <c:v>12.0453929</c:v>
                </c:pt>
                <c:pt idx="35575">
                  <c:v>13.526436520000001</c:v>
                </c:pt>
                <c:pt idx="35576">
                  <c:v>14.25055195</c:v>
                </c:pt>
                <c:pt idx="35577">
                  <c:v>18.60738065</c:v>
                </c:pt>
                <c:pt idx="35578">
                  <c:v>19.641563319999999</c:v>
                </c:pt>
                <c:pt idx="35579">
                  <c:v>19.309650349999998</c:v>
                </c:pt>
                <c:pt idx="35580">
                  <c:v>18.719552849999999</c:v>
                </c:pt>
                <c:pt idx="35581">
                  <c:v>19.094469140000001</c:v>
                </c:pt>
                <c:pt idx="35582">
                  <c:v>19.87987043</c:v>
                </c:pt>
                <c:pt idx="35583">
                  <c:v>20.47114015</c:v>
                </c:pt>
                <c:pt idx="35584">
                  <c:v>20.624637759999999</c:v>
                </c:pt>
                <c:pt idx="35585">
                  <c:v>19.930015879999999</c:v>
                </c:pt>
                <c:pt idx="35586">
                  <c:v>20.022944800000001</c:v>
                </c:pt>
                <c:pt idx="35587">
                  <c:v>19.609791779999998</c:v>
                </c:pt>
                <c:pt idx="35588">
                  <c:v>19.18857539</c:v>
                </c:pt>
                <c:pt idx="35589">
                  <c:v>19.018843239999999</c:v>
                </c:pt>
                <c:pt idx="35590">
                  <c:v>18.982939900000002</c:v>
                </c:pt>
                <c:pt idx="35591">
                  <c:v>19.02752778</c:v>
                </c:pt>
                <c:pt idx="35592">
                  <c:v>17.957572859999999</c:v>
                </c:pt>
                <c:pt idx="35593">
                  <c:v>16.728182669999999</c:v>
                </c:pt>
                <c:pt idx="35594">
                  <c:v>15.248577060000001</c:v>
                </c:pt>
                <c:pt idx="35595">
                  <c:v>14.085585630000001</c:v>
                </c:pt>
                <c:pt idx="35596">
                  <c:v>12.93441123</c:v>
                </c:pt>
                <c:pt idx="35597">
                  <c:v>12.239631770000001</c:v>
                </c:pt>
                <c:pt idx="35598">
                  <c:v>11.8863912</c:v>
                </c:pt>
                <c:pt idx="35599">
                  <c:v>12.429777100000001</c:v>
                </c:pt>
                <c:pt idx="35600">
                  <c:v>13.65781589</c:v>
                </c:pt>
                <c:pt idx="35601">
                  <c:v>15.61723989</c:v>
                </c:pt>
                <c:pt idx="35602">
                  <c:v>17.103363550000001</c:v>
                </c:pt>
                <c:pt idx="35603">
                  <c:v>18.98318802</c:v>
                </c:pt>
                <c:pt idx="35604">
                  <c:v>20.271414289999999</c:v>
                </c:pt>
                <c:pt idx="35605">
                  <c:v>20.555896350000001</c:v>
                </c:pt>
                <c:pt idx="35606">
                  <c:v>21.93243438</c:v>
                </c:pt>
                <c:pt idx="35607">
                  <c:v>22.869459800000001</c:v>
                </c:pt>
                <c:pt idx="35608">
                  <c:v>23.408908520000001</c:v>
                </c:pt>
                <c:pt idx="35609">
                  <c:v>23.574694770000001</c:v>
                </c:pt>
                <c:pt idx="35610">
                  <c:v>23.5864595</c:v>
                </c:pt>
                <c:pt idx="35611">
                  <c:v>23.19640192</c:v>
                </c:pt>
                <c:pt idx="35612">
                  <c:v>21.63210153</c:v>
                </c:pt>
                <c:pt idx="35613">
                  <c:v>20.33301801</c:v>
                </c:pt>
                <c:pt idx="35614">
                  <c:v>20.23691187</c:v>
                </c:pt>
                <c:pt idx="35615">
                  <c:v>20.683110809999999</c:v>
                </c:pt>
                <c:pt idx="35616">
                  <c:v>20.06807053</c:v>
                </c:pt>
                <c:pt idx="35617">
                  <c:v>19.45471028</c:v>
                </c:pt>
                <c:pt idx="35618">
                  <c:v>18.834508020000001</c:v>
                </c:pt>
                <c:pt idx="35619">
                  <c:v>17.973445720000001</c:v>
                </c:pt>
                <c:pt idx="35620">
                  <c:v>18.330236029999998</c:v>
                </c:pt>
                <c:pt idx="35621">
                  <c:v>19.132375369999998</c:v>
                </c:pt>
                <c:pt idx="35622">
                  <c:v>19.180548770000001</c:v>
                </c:pt>
                <c:pt idx="35623">
                  <c:v>19.50004199</c:v>
                </c:pt>
                <c:pt idx="35624">
                  <c:v>18.645246100000001</c:v>
                </c:pt>
                <c:pt idx="35625">
                  <c:v>18.467243270000001</c:v>
                </c:pt>
                <c:pt idx="35626">
                  <c:v>18.261507569999999</c:v>
                </c:pt>
                <c:pt idx="35627">
                  <c:v>18.168269240000001</c:v>
                </c:pt>
                <c:pt idx="35628">
                  <c:v>17.262112500000001</c:v>
                </c:pt>
                <c:pt idx="35629">
                  <c:v>17.007787660000002</c:v>
                </c:pt>
                <c:pt idx="35630">
                  <c:v>17.173601510000001</c:v>
                </c:pt>
                <c:pt idx="35631">
                  <c:v>17.73255133</c:v>
                </c:pt>
                <c:pt idx="35632">
                  <c:v>19.290394639999999</c:v>
                </c:pt>
                <c:pt idx="35633">
                  <c:v>20.912561060000002</c:v>
                </c:pt>
                <c:pt idx="35634">
                  <c:v>22.164075260000001</c:v>
                </c:pt>
                <c:pt idx="35635">
                  <c:v>23.044154949999999</c:v>
                </c:pt>
                <c:pt idx="35636">
                  <c:v>23.82676245</c:v>
                </c:pt>
                <c:pt idx="35637">
                  <c:v>23.656427040000001</c:v>
                </c:pt>
                <c:pt idx="35638">
                  <c:v>23.73548482</c:v>
                </c:pt>
                <c:pt idx="35639">
                  <c:v>24.020137429999998</c:v>
                </c:pt>
                <c:pt idx="35640">
                  <c:v>24.110185779999998</c:v>
                </c:pt>
                <c:pt idx="35641">
                  <c:v>24.776108950000001</c:v>
                </c:pt>
                <c:pt idx="35642">
                  <c:v>24.74287318</c:v>
                </c:pt>
                <c:pt idx="35643">
                  <c:v>24.163778319999999</c:v>
                </c:pt>
                <c:pt idx="35644">
                  <c:v>23.294214480000001</c:v>
                </c:pt>
                <c:pt idx="35645">
                  <c:v>24.401741099999999</c:v>
                </c:pt>
                <c:pt idx="35646">
                  <c:v>24.07306152</c:v>
                </c:pt>
                <c:pt idx="35647">
                  <c:v>22.376653269999998</c:v>
                </c:pt>
                <c:pt idx="35648">
                  <c:v>23.145370920000001</c:v>
                </c:pt>
                <c:pt idx="35649">
                  <c:v>23.615048689999998</c:v>
                </c:pt>
                <c:pt idx="35650">
                  <c:v>22.920805510000001</c:v>
                </c:pt>
                <c:pt idx="35651">
                  <c:v>23.583568469999999</c:v>
                </c:pt>
                <c:pt idx="35652">
                  <c:v>24.011101029999999</c:v>
                </c:pt>
                <c:pt idx="35653">
                  <c:v>23.95827504</c:v>
                </c:pt>
                <c:pt idx="35654">
                  <c:v>24.133254529999999</c:v>
                </c:pt>
                <c:pt idx="35655">
                  <c:v>24.614897169999999</c:v>
                </c:pt>
                <c:pt idx="35656">
                  <c:v>25.029874710000001</c:v>
                </c:pt>
                <c:pt idx="35657">
                  <c:v>25.080174299999999</c:v>
                </c:pt>
                <c:pt idx="35658">
                  <c:v>23.732983950000001</c:v>
                </c:pt>
                <c:pt idx="35659">
                  <c:v>22.341522950000002</c:v>
                </c:pt>
                <c:pt idx="35660">
                  <c:v>21.875944669999999</c:v>
                </c:pt>
                <c:pt idx="35661">
                  <c:v>21.245997819999999</c:v>
                </c:pt>
                <c:pt idx="35662">
                  <c:v>21.10856673</c:v>
                </c:pt>
                <c:pt idx="35663">
                  <c:v>20.80455246</c:v>
                </c:pt>
                <c:pt idx="35664">
                  <c:v>20.04414208</c:v>
                </c:pt>
                <c:pt idx="35665">
                  <c:v>19.87114197</c:v>
                </c:pt>
                <c:pt idx="35666">
                  <c:v>18.581065639999998</c:v>
                </c:pt>
                <c:pt idx="35667">
                  <c:v>17.05691474</c:v>
                </c:pt>
                <c:pt idx="35668">
                  <c:v>16.590196550000002</c:v>
                </c:pt>
                <c:pt idx="35669">
                  <c:v>16.442608199999999</c:v>
                </c:pt>
                <c:pt idx="35670">
                  <c:v>16.56412787</c:v>
                </c:pt>
                <c:pt idx="35671">
                  <c:v>18.514554870000001</c:v>
                </c:pt>
                <c:pt idx="35672">
                  <c:v>22.127241309999999</c:v>
                </c:pt>
                <c:pt idx="35673">
                  <c:v>23.164986580000001</c:v>
                </c:pt>
                <c:pt idx="35674">
                  <c:v>22.87931008</c:v>
                </c:pt>
                <c:pt idx="35675">
                  <c:v>22.45398703</c:v>
                </c:pt>
                <c:pt idx="35676">
                  <c:v>21.950531900000001</c:v>
                </c:pt>
                <c:pt idx="35677">
                  <c:v>20.943575589999998</c:v>
                </c:pt>
                <c:pt idx="35678">
                  <c:v>21.0260642</c:v>
                </c:pt>
                <c:pt idx="35679">
                  <c:v>21.084997040000001</c:v>
                </c:pt>
                <c:pt idx="35680">
                  <c:v>21.586097389999999</c:v>
                </c:pt>
                <c:pt idx="35681">
                  <c:v>22.223123269999999</c:v>
                </c:pt>
                <c:pt idx="35682">
                  <c:v>22.483188160000001</c:v>
                </c:pt>
                <c:pt idx="35683">
                  <c:v>22.286000609999999</c:v>
                </c:pt>
                <c:pt idx="35684">
                  <c:v>21.854926240000001</c:v>
                </c:pt>
                <c:pt idx="35685">
                  <c:v>21.5477642</c:v>
                </c:pt>
                <c:pt idx="35686">
                  <c:v>20.913591100000001</c:v>
                </c:pt>
                <c:pt idx="35687">
                  <c:v>20.473352649999999</c:v>
                </c:pt>
                <c:pt idx="35688">
                  <c:v>19.77517606</c:v>
                </c:pt>
                <c:pt idx="35689">
                  <c:v>21.132734259999999</c:v>
                </c:pt>
                <c:pt idx="35690">
                  <c:v>21.97586497</c:v>
                </c:pt>
                <c:pt idx="35691">
                  <c:v>22.134031749999998</c:v>
                </c:pt>
                <c:pt idx="35692">
                  <c:v>22.522560389999999</c:v>
                </c:pt>
                <c:pt idx="35693">
                  <c:v>22.688975419999998</c:v>
                </c:pt>
                <c:pt idx="35694">
                  <c:v>22.388172310000002</c:v>
                </c:pt>
                <c:pt idx="35695">
                  <c:v>21.91650125</c:v>
                </c:pt>
                <c:pt idx="35696">
                  <c:v>20.42334481</c:v>
                </c:pt>
                <c:pt idx="35697">
                  <c:v>18.31658461</c:v>
                </c:pt>
                <c:pt idx="35698">
                  <c:v>17.38348732</c:v>
                </c:pt>
                <c:pt idx="35699">
                  <c:v>16.99848489</c:v>
                </c:pt>
                <c:pt idx="35700">
                  <c:v>18.240528170000001</c:v>
                </c:pt>
                <c:pt idx="35701">
                  <c:v>19.782260780000001</c:v>
                </c:pt>
                <c:pt idx="35702">
                  <c:v>19.843741099999999</c:v>
                </c:pt>
                <c:pt idx="35703">
                  <c:v>20.295394179999999</c:v>
                </c:pt>
                <c:pt idx="35704">
                  <c:v>21.7989903</c:v>
                </c:pt>
                <c:pt idx="35705">
                  <c:v>21.994502700000002</c:v>
                </c:pt>
                <c:pt idx="35706">
                  <c:v>20.922824380000002</c:v>
                </c:pt>
                <c:pt idx="35707">
                  <c:v>19.88963674</c:v>
                </c:pt>
                <c:pt idx="35708">
                  <c:v>18.79184454</c:v>
                </c:pt>
                <c:pt idx="35709">
                  <c:v>17.11383425</c:v>
                </c:pt>
                <c:pt idx="35710">
                  <c:v>15.64514336</c:v>
                </c:pt>
                <c:pt idx="35711">
                  <c:v>13.44099151</c:v>
                </c:pt>
                <c:pt idx="35712">
                  <c:v>13.3584532</c:v>
                </c:pt>
                <c:pt idx="35713">
                  <c:v>13.55976313</c:v>
                </c:pt>
                <c:pt idx="35714">
                  <c:v>13.47421868</c:v>
                </c:pt>
                <c:pt idx="35715">
                  <c:v>13.232558190000001</c:v>
                </c:pt>
                <c:pt idx="35716">
                  <c:v>12.929967230000001</c:v>
                </c:pt>
                <c:pt idx="35717">
                  <c:v>12.54679907</c:v>
                </c:pt>
                <c:pt idx="35718">
                  <c:v>12.548137970000001</c:v>
                </c:pt>
                <c:pt idx="35719">
                  <c:v>12.901331109999999</c:v>
                </c:pt>
                <c:pt idx="35720">
                  <c:v>12.926097929999999</c:v>
                </c:pt>
                <c:pt idx="35721">
                  <c:v>14.297027050000001</c:v>
                </c:pt>
                <c:pt idx="35722">
                  <c:v>17.44013404</c:v>
                </c:pt>
                <c:pt idx="35723">
                  <c:v>18.4985666</c:v>
                </c:pt>
                <c:pt idx="35724">
                  <c:v>18.631813080000001</c:v>
                </c:pt>
                <c:pt idx="35725">
                  <c:v>18.875118860000001</c:v>
                </c:pt>
                <c:pt idx="35726">
                  <c:v>18.924399189999999</c:v>
                </c:pt>
                <c:pt idx="35727">
                  <c:v>19.208349219999999</c:v>
                </c:pt>
                <c:pt idx="35728">
                  <c:v>20.11959177</c:v>
                </c:pt>
                <c:pt idx="35729">
                  <c:v>20.98867611</c:v>
                </c:pt>
                <c:pt idx="35730">
                  <c:v>21.520692159999999</c:v>
                </c:pt>
                <c:pt idx="35731">
                  <c:v>21.601975710000001</c:v>
                </c:pt>
                <c:pt idx="35732">
                  <c:v>21.479603359999999</c:v>
                </c:pt>
                <c:pt idx="35733">
                  <c:v>20.688173819999999</c:v>
                </c:pt>
                <c:pt idx="35734">
                  <c:v>19.35048896</c:v>
                </c:pt>
                <c:pt idx="35736">
                  <c:v>16.450078680000001</c:v>
                </c:pt>
                <c:pt idx="35737">
                  <c:v>16.35606512</c:v>
                </c:pt>
                <c:pt idx="35738">
                  <c:v>16.139243130000001</c:v>
                </c:pt>
                <c:pt idx="35740">
                  <c:v>14.471246689999999</c:v>
                </c:pt>
                <c:pt idx="35741">
                  <c:v>13.089112869999999</c:v>
                </c:pt>
                <c:pt idx="35742">
                  <c:v>11.025615849999999</c:v>
                </c:pt>
                <c:pt idx="35743">
                  <c:v>10.28157985</c:v>
                </c:pt>
                <c:pt idx="35744">
                  <c:v>10.433557459999999</c:v>
                </c:pt>
                <c:pt idx="35745">
                  <c:v>11.4847413</c:v>
                </c:pt>
                <c:pt idx="35746">
                  <c:v>11.427864140000001</c:v>
                </c:pt>
                <c:pt idx="35747">
                  <c:v>10.73137389</c:v>
                </c:pt>
                <c:pt idx="35748">
                  <c:v>10.24341871</c:v>
                </c:pt>
                <c:pt idx="35749">
                  <c:v>9.8966670430000008</c:v>
                </c:pt>
                <c:pt idx="35750">
                  <c:v>9.569445451</c:v>
                </c:pt>
                <c:pt idx="35751">
                  <c:v>9.3090181469999997</c:v>
                </c:pt>
                <c:pt idx="35752">
                  <c:v>9.371218571</c:v>
                </c:pt>
                <c:pt idx="35753">
                  <c:v>9.3572771879999994</c:v>
                </c:pt>
                <c:pt idx="35754">
                  <c:v>8.9734847920000007</c:v>
                </c:pt>
                <c:pt idx="35755">
                  <c:v>8.6016842229999995</c:v>
                </c:pt>
                <c:pt idx="35756">
                  <c:v>8.3848073840000001</c:v>
                </c:pt>
                <c:pt idx="35757">
                  <c:v>8.1791065320000005</c:v>
                </c:pt>
                <c:pt idx="35758">
                  <c:v>8.4699183960000006</c:v>
                </c:pt>
                <c:pt idx="35759">
                  <c:v>8.9558834039999997</c:v>
                </c:pt>
                <c:pt idx="35760">
                  <c:v>8.4805575090000005</c:v>
                </c:pt>
                <c:pt idx="35761">
                  <c:v>8.0549343990000004</c:v>
                </c:pt>
                <c:pt idx="35762">
                  <c:v>8.197458245</c:v>
                </c:pt>
                <c:pt idx="35763">
                  <c:v>7.846369986</c:v>
                </c:pt>
                <c:pt idx="35764">
                  <c:v>7.9717843329999996</c:v>
                </c:pt>
                <c:pt idx="35765">
                  <c:v>8.7298453039999995</c:v>
                </c:pt>
                <c:pt idx="35766">
                  <c:v>9.2318835159999999</c:v>
                </c:pt>
                <c:pt idx="35767">
                  <c:v>9.4141245990000009</c:v>
                </c:pt>
                <c:pt idx="35768">
                  <c:v>9.6638308609999992</c:v>
                </c:pt>
                <c:pt idx="35769">
                  <c:v>12.703051500000001</c:v>
                </c:pt>
                <c:pt idx="35770">
                  <c:v>15.35527624</c:v>
                </c:pt>
                <c:pt idx="35771">
                  <c:v>14.94467654</c:v>
                </c:pt>
                <c:pt idx="35772">
                  <c:v>14.468324600000001</c:v>
                </c:pt>
                <c:pt idx="35773">
                  <c:v>12.374766490000001</c:v>
                </c:pt>
                <c:pt idx="35774">
                  <c:v>12.564305839999999</c:v>
                </c:pt>
                <c:pt idx="35775">
                  <c:v>13.059701990000001</c:v>
                </c:pt>
                <c:pt idx="35776">
                  <c:v>14.203066890000001</c:v>
                </c:pt>
                <c:pt idx="35777">
                  <c:v>15.41560563</c:v>
                </c:pt>
                <c:pt idx="35778">
                  <c:v>16.06319319</c:v>
                </c:pt>
                <c:pt idx="35779">
                  <c:v>16.653978859999999</c:v>
                </c:pt>
                <c:pt idx="35780">
                  <c:v>16.498371890000001</c:v>
                </c:pt>
                <c:pt idx="35781">
                  <c:v>15.811563270000001</c:v>
                </c:pt>
                <c:pt idx="35782">
                  <c:v>14.36815586</c:v>
                </c:pt>
                <c:pt idx="35783">
                  <c:v>10.981430319999999</c:v>
                </c:pt>
                <c:pt idx="35784">
                  <c:v>7.5177191539999999</c:v>
                </c:pt>
                <c:pt idx="35785">
                  <c:v>6.1184286400000003</c:v>
                </c:pt>
                <c:pt idx="35786">
                  <c:v>5.4756112850000003</c:v>
                </c:pt>
                <c:pt idx="35787">
                  <c:v>4.5462311919999996</c:v>
                </c:pt>
                <c:pt idx="35788">
                  <c:v>4.9161733019999998</c:v>
                </c:pt>
                <c:pt idx="35789">
                  <c:v>5.6078719599999998</c:v>
                </c:pt>
                <c:pt idx="35790">
                  <c:v>5.5128934640000002</c:v>
                </c:pt>
                <c:pt idx="35791">
                  <c:v>5.5211031640000003</c:v>
                </c:pt>
                <c:pt idx="35792">
                  <c:v>5.7051116659999996</c:v>
                </c:pt>
                <c:pt idx="35793">
                  <c:v>6.0443453500000004</c:v>
                </c:pt>
                <c:pt idx="35794">
                  <c:v>6.9408308209999996</c:v>
                </c:pt>
                <c:pt idx="35795">
                  <c:v>7.2215020220000001</c:v>
                </c:pt>
                <c:pt idx="35796">
                  <c:v>6.7346368669999999</c:v>
                </c:pt>
                <c:pt idx="35797">
                  <c:v>7.2659214079999996</c:v>
                </c:pt>
                <c:pt idx="35798">
                  <c:v>7.2898414889999996</c:v>
                </c:pt>
                <c:pt idx="35799">
                  <c:v>6.9253573619999997</c:v>
                </c:pt>
                <c:pt idx="35800">
                  <c:v>8.2802756199999994</c:v>
                </c:pt>
                <c:pt idx="35801">
                  <c:v>9.5036380680000008</c:v>
                </c:pt>
                <c:pt idx="35802">
                  <c:v>9.6507899449999996</c:v>
                </c:pt>
                <c:pt idx="35803">
                  <c:v>9.99277996</c:v>
                </c:pt>
                <c:pt idx="35804">
                  <c:v>16.465128230000001</c:v>
                </c:pt>
                <c:pt idx="35805">
                  <c:v>18.809307279999999</c:v>
                </c:pt>
                <c:pt idx="35806">
                  <c:v>18.541097090000001</c:v>
                </c:pt>
                <c:pt idx="35807">
                  <c:v>19.32264597</c:v>
                </c:pt>
                <c:pt idx="35808">
                  <c:v>17.688901829999999</c:v>
                </c:pt>
                <c:pt idx="35809">
                  <c:v>17.296978110000001</c:v>
                </c:pt>
                <c:pt idx="35810">
                  <c:v>15.590331279999999</c:v>
                </c:pt>
                <c:pt idx="35811">
                  <c:v>15.478194090000001</c:v>
                </c:pt>
                <c:pt idx="35812">
                  <c:v>16.236114100000002</c:v>
                </c:pt>
                <c:pt idx="35813">
                  <c:v>16.110763989999999</c:v>
                </c:pt>
                <c:pt idx="35814">
                  <c:v>16.677175980000001</c:v>
                </c:pt>
                <c:pt idx="35815">
                  <c:v>17.089701420000001</c:v>
                </c:pt>
                <c:pt idx="35816">
                  <c:v>20.311481100000002</c:v>
                </c:pt>
                <c:pt idx="35817">
                  <c:v>24.380492060000002</c:v>
                </c:pt>
                <c:pt idx="35818">
                  <c:v>27.7933512</c:v>
                </c:pt>
                <c:pt idx="35819">
                  <c:v>24.638433330000002</c:v>
                </c:pt>
                <c:pt idx="35820">
                  <c:v>24.85363379</c:v>
                </c:pt>
                <c:pt idx="35821">
                  <c:v>24.560428229999999</c:v>
                </c:pt>
                <c:pt idx="35822">
                  <c:v>24.371657190000001</c:v>
                </c:pt>
                <c:pt idx="35823">
                  <c:v>24.346137259999999</c:v>
                </c:pt>
                <c:pt idx="35824">
                  <c:v>23.236195850000001</c:v>
                </c:pt>
                <c:pt idx="35825">
                  <c:v>22.533793670000001</c:v>
                </c:pt>
                <c:pt idx="35826">
                  <c:v>20.788209299999998</c:v>
                </c:pt>
                <c:pt idx="35827">
                  <c:v>19.308875260000001</c:v>
                </c:pt>
                <c:pt idx="35828">
                  <c:v>18.479582959999998</c:v>
                </c:pt>
                <c:pt idx="35829">
                  <c:v>20.410620990000002</c:v>
                </c:pt>
                <c:pt idx="35830">
                  <c:v>22.93991836</c:v>
                </c:pt>
                <c:pt idx="35831">
                  <c:v>23.23704163</c:v>
                </c:pt>
                <c:pt idx="35832">
                  <c:v>21.187555079999999</c:v>
                </c:pt>
                <c:pt idx="35833">
                  <c:v>17.675821150000001</c:v>
                </c:pt>
                <c:pt idx="35834">
                  <c:v>14.03868555</c:v>
                </c:pt>
                <c:pt idx="35835">
                  <c:v>12.11991718</c:v>
                </c:pt>
                <c:pt idx="35836">
                  <c:v>10.54926652</c:v>
                </c:pt>
                <c:pt idx="35837">
                  <c:v>19.196901350000001</c:v>
                </c:pt>
                <c:pt idx="35838">
                  <c:v>19.566066859999999</c:v>
                </c:pt>
                <c:pt idx="35839">
                  <c:v>17.560772459999999</c:v>
                </c:pt>
                <c:pt idx="35840">
                  <c:v>12.313735339999999</c:v>
                </c:pt>
                <c:pt idx="35841">
                  <c:v>10.796344039999999</c:v>
                </c:pt>
                <c:pt idx="35842">
                  <c:v>12.58178554</c:v>
                </c:pt>
                <c:pt idx="35843">
                  <c:v>17.373687709999999</c:v>
                </c:pt>
                <c:pt idx="35844">
                  <c:v>19.76281462</c:v>
                </c:pt>
                <c:pt idx="35845">
                  <c:v>21.169756599999999</c:v>
                </c:pt>
                <c:pt idx="35846">
                  <c:v>22.069375709999999</c:v>
                </c:pt>
                <c:pt idx="35847">
                  <c:v>20.618848010000001</c:v>
                </c:pt>
                <c:pt idx="35848">
                  <c:v>23.50626054</c:v>
                </c:pt>
                <c:pt idx="35849">
                  <c:v>24.07398676</c:v>
                </c:pt>
                <c:pt idx="35850">
                  <c:v>22.830565409999998</c:v>
                </c:pt>
                <c:pt idx="35851">
                  <c:v>22.029100199999998</c:v>
                </c:pt>
                <c:pt idx="35852">
                  <c:v>22.329572200000001</c:v>
                </c:pt>
                <c:pt idx="35853">
                  <c:v>21.298697170000001</c:v>
                </c:pt>
                <c:pt idx="35854">
                  <c:v>20.242856010000001</c:v>
                </c:pt>
                <c:pt idx="35855">
                  <c:v>19.834173740000001</c:v>
                </c:pt>
                <c:pt idx="35856">
                  <c:v>19.183158429999999</c:v>
                </c:pt>
                <c:pt idx="35857">
                  <c:v>18.42497097</c:v>
                </c:pt>
                <c:pt idx="35858">
                  <c:v>19.279348339999999</c:v>
                </c:pt>
                <c:pt idx="35859">
                  <c:v>19.269023409999999</c:v>
                </c:pt>
                <c:pt idx="35860">
                  <c:v>18.665802469999999</c:v>
                </c:pt>
                <c:pt idx="35861">
                  <c:v>17.580321179999999</c:v>
                </c:pt>
                <c:pt idx="35862">
                  <c:v>18.355605579999999</c:v>
                </c:pt>
                <c:pt idx="35863">
                  <c:v>17.780873669999998</c:v>
                </c:pt>
                <c:pt idx="35864">
                  <c:v>17.816402679999999</c:v>
                </c:pt>
                <c:pt idx="35865">
                  <c:v>21.48913202</c:v>
                </c:pt>
                <c:pt idx="35866">
                  <c:v>22.72482651</c:v>
                </c:pt>
                <c:pt idx="35867">
                  <c:v>22.02571562</c:v>
                </c:pt>
                <c:pt idx="35868">
                  <c:v>22.119522660000001</c:v>
                </c:pt>
                <c:pt idx="35869">
                  <c:v>22.938746930000001</c:v>
                </c:pt>
                <c:pt idx="35870">
                  <c:v>21.833847899999999</c:v>
                </c:pt>
                <c:pt idx="35871">
                  <c:v>22.39460682</c:v>
                </c:pt>
                <c:pt idx="35872">
                  <c:v>22.959184100000002</c:v>
                </c:pt>
                <c:pt idx="35873">
                  <c:v>24.58202872</c:v>
                </c:pt>
                <c:pt idx="35874">
                  <c:v>25.149103629999999</c:v>
                </c:pt>
                <c:pt idx="35875">
                  <c:v>25.109580439999998</c:v>
                </c:pt>
                <c:pt idx="35876">
                  <c:v>24.998170940000001</c:v>
                </c:pt>
                <c:pt idx="35877">
                  <c:v>25.303723680000001</c:v>
                </c:pt>
                <c:pt idx="35878">
                  <c:v>25.87547588</c:v>
                </c:pt>
                <c:pt idx="35879">
                  <c:v>25.272072359999999</c:v>
                </c:pt>
                <c:pt idx="35880">
                  <c:v>23.984325399999999</c:v>
                </c:pt>
                <c:pt idx="35881">
                  <c:v>23.535872300000001</c:v>
                </c:pt>
                <c:pt idx="35882">
                  <c:v>23.83749851</c:v>
                </c:pt>
                <c:pt idx="35883">
                  <c:v>23.68191981</c:v>
                </c:pt>
                <c:pt idx="35884">
                  <c:v>23.094571030000001</c:v>
                </c:pt>
                <c:pt idx="35885">
                  <c:v>22.78344499</c:v>
                </c:pt>
                <c:pt idx="35886">
                  <c:v>22.643159430000001</c:v>
                </c:pt>
                <c:pt idx="35887">
                  <c:v>22.538621419999998</c:v>
                </c:pt>
                <c:pt idx="35888">
                  <c:v>22.473540790000001</c:v>
                </c:pt>
                <c:pt idx="35889">
                  <c:v>22.340632769999999</c:v>
                </c:pt>
                <c:pt idx="35890">
                  <c:v>22.296041750000001</c:v>
                </c:pt>
                <c:pt idx="35891">
                  <c:v>22.246130170000001</c:v>
                </c:pt>
                <c:pt idx="35892">
                  <c:v>22.295531969999999</c:v>
                </c:pt>
                <c:pt idx="35893">
                  <c:v>22.446815340000001</c:v>
                </c:pt>
                <c:pt idx="35894">
                  <c:v>22.410416179999999</c:v>
                </c:pt>
                <c:pt idx="35895">
                  <c:v>22.518332340000001</c:v>
                </c:pt>
                <c:pt idx="35896">
                  <c:v>23.316720289999999</c:v>
                </c:pt>
                <c:pt idx="35897">
                  <c:v>23.618535219999998</c:v>
                </c:pt>
                <c:pt idx="35898">
                  <c:v>23.533799380000001</c:v>
                </c:pt>
                <c:pt idx="35899">
                  <c:v>23.388127709999999</c:v>
                </c:pt>
                <c:pt idx="35900">
                  <c:v>22.8209102</c:v>
                </c:pt>
                <c:pt idx="35901">
                  <c:v>22.021007260000001</c:v>
                </c:pt>
                <c:pt idx="35902">
                  <c:v>21.637753799999999</c:v>
                </c:pt>
                <c:pt idx="35903">
                  <c:v>21.804748350000001</c:v>
                </c:pt>
                <c:pt idx="35904">
                  <c:v>21.24791235</c:v>
                </c:pt>
                <c:pt idx="35905">
                  <c:v>20.886874720000002</c:v>
                </c:pt>
                <c:pt idx="35906">
                  <c:v>20.410903300000001</c:v>
                </c:pt>
                <c:pt idx="35907">
                  <c:v>19.494463580000001</c:v>
                </c:pt>
                <c:pt idx="35908">
                  <c:v>19.049192909999999</c:v>
                </c:pt>
                <c:pt idx="35909">
                  <c:v>18.72723624</c:v>
                </c:pt>
                <c:pt idx="35910">
                  <c:v>19.021292859999999</c:v>
                </c:pt>
                <c:pt idx="35911">
                  <c:v>19.533670770000001</c:v>
                </c:pt>
                <c:pt idx="35912">
                  <c:v>19.405786750000001</c:v>
                </c:pt>
                <c:pt idx="35913">
                  <c:v>19.0901785</c:v>
                </c:pt>
                <c:pt idx="35914">
                  <c:v>19.498030799999999</c:v>
                </c:pt>
                <c:pt idx="35915">
                  <c:v>19.651634900000001</c:v>
                </c:pt>
                <c:pt idx="35916">
                  <c:v>19.812353470000001</c:v>
                </c:pt>
                <c:pt idx="35917">
                  <c:v>20.710142260000001</c:v>
                </c:pt>
                <c:pt idx="35918">
                  <c:v>21.548570560000002</c:v>
                </c:pt>
                <c:pt idx="35919">
                  <c:v>21.176537410000002</c:v>
                </c:pt>
                <c:pt idx="35920">
                  <c:v>21.407145320000001</c:v>
                </c:pt>
                <c:pt idx="35921">
                  <c:v>22.07610545</c:v>
                </c:pt>
                <c:pt idx="35922">
                  <c:v>22.845180769999999</c:v>
                </c:pt>
                <c:pt idx="35923">
                  <c:v>23.228399750000001</c:v>
                </c:pt>
                <c:pt idx="35924">
                  <c:v>23.534533020000001</c:v>
                </c:pt>
                <c:pt idx="35925">
                  <c:v>23.898710650000002</c:v>
                </c:pt>
                <c:pt idx="35926">
                  <c:v>24.043402789999998</c:v>
                </c:pt>
                <c:pt idx="35927">
                  <c:v>24.368494869999999</c:v>
                </c:pt>
                <c:pt idx="35928">
                  <c:v>24.256969210000001</c:v>
                </c:pt>
                <c:pt idx="35929">
                  <c:v>24.116479590000001</c:v>
                </c:pt>
                <c:pt idx="35930">
                  <c:v>23.731350979999998</c:v>
                </c:pt>
                <c:pt idx="35931">
                  <c:v>23.59261622</c:v>
                </c:pt>
                <c:pt idx="35932">
                  <c:v>23.4303268</c:v>
                </c:pt>
                <c:pt idx="35933">
                  <c:v>23.02200212</c:v>
                </c:pt>
                <c:pt idx="35934">
                  <c:v>22.869710730000001</c:v>
                </c:pt>
                <c:pt idx="35935">
                  <c:v>22.035647359999999</c:v>
                </c:pt>
                <c:pt idx="35936">
                  <c:v>20.77876419</c:v>
                </c:pt>
                <c:pt idx="35937">
                  <c:v>19.843691570000001</c:v>
                </c:pt>
                <c:pt idx="35938">
                  <c:v>20.638109830000001</c:v>
                </c:pt>
                <c:pt idx="35939">
                  <c:v>19.406786719999999</c:v>
                </c:pt>
                <c:pt idx="35940">
                  <c:v>18.29468851</c:v>
                </c:pt>
                <c:pt idx="35941">
                  <c:v>17.84475291</c:v>
                </c:pt>
                <c:pt idx="35942">
                  <c:v>17.58747911</c:v>
                </c:pt>
                <c:pt idx="35943">
                  <c:v>17.493110040000001</c:v>
                </c:pt>
                <c:pt idx="35944">
                  <c:v>17.61425594</c:v>
                </c:pt>
                <c:pt idx="35945">
                  <c:v>17.25787631</c:v>
                </c:pt>
                <c:pt idx="35946">
                  <c:v>17.223639380000002</c:v>
                </c:pt>
                <c:pt idx="35947">
                  <c:v>17.718531209999998</c:v>
                </c:pt>
                <c:pt idx="35948">
                  <c:v>17.940516370000001</c:v>
                </c:pt>
                <c:pt idx="35949">
                  <c:v>18.52635227</c:v>
                </c:pt>
                <c:pt idx="35950">
                  <c:v>18.511077780000001</c:v>
                </c:pt>
                <c:pt idx="35951">
                  <c:v>17.665410690000002</c:v>
                </c:pt>
                <c:pt idx="35952">
                  <c:v>16.469912059999999</c:v>
                </c:pt>
                <c:pt idx="35953">
                  <c:v>16.30763541</c:v>
                </c:pt>
                <c:pt idx="35954">
                  <c:v>16.276484660000001</c:v>
                </c:pt>
                <c:pt idx="35955">
                  <c:v>16.788869510000001</c:v>
                </c:pt>
                <c:pt idx="35956">
                  <c:v>16.978727920000001</c:v>
                </c:pt>
                <c:pt idx="35957">
                  <c:v>16.793512669999998</c:v>
                </c:pt>
                <c:pt idx="35958">
                  <c:v>16.877238049999999</c:v>
                </c:pt>
                <c:pt idx="35959">
                  <c:v>16.959662600000001</c:v>
                </c:pt>
                <c:pt idx="35960">
                  <c:v>16.55929446</c:v>
                </c:pt>
                <c:pt idx="35961">
                  <c:v>16.403447180000001</c:v>
                </c:pt>
                <c:pt idx="35962">
                  <c:v>17.00918162</c:v>
                </c:pt>
                <c:pt idx="35963">
                  <c:v>16.574095920000001</c:v>
                </c:pt>
                <c:pt idx="35964">
                  <c:v>14.8992164</c:v>
                </c:pt>
                <c:pt idx="35965">
                  <c:v>15.960420429999999</c:v>
                </c:pt>
                <c:pt idx="35966">
                  <c:v>17.913335329999999</c:v>
                </c:pt>
                <c:pt idx="35967">
                  <c:v>18.344975640000001</c:v>
                </c:pt>
                <c:pt idx="35968">
                  <c:v>18.795759449999998</c:v>
                </c:pt>
                <c:pt idx="35969">
                  <c:v>19.43861188</c:v>
                </c:pt>
                <c:pt idx="35970">
                  <c:v>20.673538730000001</c:v>
                </c:pt>
                <c:pt idx="35971">
                  <c:v>21.351752520000002</c:v>
                </c:pt>
                <c:pt idx="35972">
                  <c:v>21.08283024</c:v>
                </c:pt>
                <c:pt idx="35973">
                  <c:v>20.47402748</c:v>
                </c:pt>
                <c:pt idx="35974">
                  <c:v>19.51105256</c:v>
                </c:pt>
                <c:pt idx="35975">
                  <c:v>18.510213069999999</c:v>
                </c:pt>
                <c:pt idx="35976">
                  <c:v>18.292090309999999</c:v>
                </c:pt>
                <c:pt idx="35977">
                  <c:v>17.89540774</c:v>
                </c:pt>
                <c:pt idx="35978">
                  <c:v>17.752809209999999</c:v>
                </c:pt>
                <c:pt idx="35979">
                  <c:v>17.048380559999998</c:v>
                </c:pt>
                <c:pt idx="35980">
                  <c:v>16.383366200000001</c:v>
                </c:pt>
                <c:pt idx="35981">
                  <c:v>16.252374880000001</c:v>
                </c:pt>
                <c:pt idx="35982">
                  <c:v>16.394580040000001</c:v>
                </c:pt>
                <c:pt idx="35983">
                  <c:v>18.464004800000001</c:v>
                </c:pt>
                <c:pt idx="35984">
                  <c:v>19.419309169999998</c:v>
                </c:pt>
                <c:pt idx="35985">
                  <c:v>20.404116739999999</c:v>
                </c:pt>
                <c:pt idx="35986">
                  <c:v>21.995710890000002</c:v>
                </c:pt>
                <c:pt idx="35987">
                  <c:v>22.557897329999999</c:v>
                </c:pt>
                <c:pt idx="35988">
                  <c:v>23.281402379999999</c:v>
                </c:pt>
                <c:pt idx="35989">
                  <c:v>23.51881938</c:v>
                </c:pt>
                <c:pt idx="35990">
                  <c:v>23.574105249999999</c:v>
                </c:pt>
                <c:pt idx="35991">
                  <c:v>23.679232729999999</c:v>
                </c:pt>
                <c:pt idx="35992">
                  <c:v>23.930601249999999</c:v>
                </c:pt>
                <c:pt idx="35993">
                  <c:v>23.71798669</c:v>
                </c:pt>
                <c:pt idx="35994">
                  <c:v>23.868794430000001</c:v>
                </c:pt>
                <c:pt idx="35995">
                  <c:v>23.888674429999998</c:v>
                </c:pt>
                <c:pt idx="35996">
                  <c:v>24.052192269999999</c:v>
                </c:pt>
                <c:pt idx="35997">
                  <c:v>24.010134449999999</c:v>
                </c:pt>
                <c:pt idx="35998">
                  <c:v>23.627959959999998</c:v>
                </c:pt>
                <c:pt idx="35999">
                  <c:v>23.127415989999999</c:v>
                </c:pt>
                <c:pt idx="36000">
                  <c:v>22.282251410000001</c:v>
                </c:pt>
                <c:pt idx="36001">
                  <c:v>22.004559</c:v>
                </c:pt>
                <c:pt idx="36002">
                  <c:v>21.772694210000001</c:v>
                </c:pt>
                <c:pt idx="36003">
                  <c:v>20.661929130000001</c:v>
                </c:pt>
                <c:pt idx="36004">
                  <c:v>20.789091020000001</c:v>
                </c:pt>
                <c:pt idx="36005">
                  <c:v>20.095144430000001</c:v>
                </c:pt>
                <c:pt idx="36006">
                  <c:v>19.778236360000001</c:v>
                </c:pt>
                <c:pt idx="36007">
                  <c:v>21.06148469</c:v>
                </c:pt>
                <c:pt idx="36008">
                  <c:v>23.9617261</c:v>
                </c:pt>
                <c:pt idx="36009">
                  <c:v>23.510285920000001</c:v>
                </c:pt>
                <c:pt idx="36010">
                  <c:v>22.755902540000001</c:v>
                </c:pt>
                <c:pt idx="36011">
                  <c:v>22.10131586</c:v>
                </c:pt>
                <c:pt idx="36012">
                  <c:v>22.019968890000001</c:v>
                </c:pt>
                <c:pt idx="36013">
                  <c:v>22.344137270000001</c:v>
                </c:pt>
                <c:pt idx="36014">
                  <c:v>20.996475069999999</c:v>
                </c:pt>
                <c:pt idx="36015">
                  <c:v>19.40625253</c:v>
                </c:pt>
                <c:pt idx="36016">
                  <c:v>20.116758860000001</c:v>
                </c:pt>
                <c:pt idx="36017">
                  <c:v>22.619318589999999</c:v>
                </c:pt>
                <c:pt idx="36018">
                  <c:v>23.935807919999998</c:v>
                </c:pt>
                <c:pt idx="36019">
                  <c:v>24.478514010000001</c:v>
                </c:pt>
                <c:pt idx="36020">
                  <c:v>25.46926697</c:v>
                </c:pt>
                <c:pt idx="36021">
                  <c:v>26.054358130000001</c:v>
                </c:pt>
                <c:pt idx="36022">
                  <c:v>26.449393310000001</c:v>
                </c:pt>
                <c:pt idx="36023">
                  <c:v>26.282089800000001</c:v>
                </c:pt>
                <c:pt idx="36024">
                  <c:v>26.762216250000002</c:v>
                </c:pt>
                <c:pt idx="36025">
                  <c:v>28.590370100000001</c:v>
                </c:pt>
                <c:pt idx="36043">
                  <c:v>29.203923700000001</c:v>
                </c:pt>
                <c:pt idx="36044">
                  <c:v>28.718747929999999</c:v>
                </c:pt>
                <c:pt idx="36045">
                  <c:v>28.29707445</c:v>
                </c:pt>
                <c:pt idx="36046">
                  <c:v>27.91903632</c:v>
                </c:pt>
                <c:pt idx="36047">
                  <c:v>26.36540741</c:v>
                </c:pt>
                <c:pt idx="36048">
                  <c:v>23.173432030000001</c:v>
                </c:pt>
                <c:pt idx="36049">
                  <c:v>22.671865579999999</c:v>
                </c:pt>
                <c:pt idx="36050">
                  <c:v>22.503066960000002</c:v>
                </c:pt>
                <c:pt idx="36051">
                  <c:v>21.12868791</c:v>
                </c:pt>
                <c:pt idx="36052">
                  <c:v>19.849089530000001</c:v>
                </c:pt>
                <c:pt idx="36053">
                  <c:v>19.868688880000001</c:v>
                </c:pt>
                <c:pt idx="36054">
                  <c:v>21.243130090000001</c:v>
                </c:pt>
                <c:pt idx="36055">
                  <c:v>21.376816030000001</c:v>
                </c:pt>
                <c:pt idx="36056">
                  <c:v>20.716502460000001</c:v>
                </c:pt>
                <c:pt idx="36057">
                  <c:v>21.58768942</c:v>
                </c:pt>
                <c:pt idx="36058">
                  <c:v>20.93935411</c:v>
                </c:pt>
                <c:pt idx="36059">
                  <c:v>20.094300690000001</c:v>
                </c:pt>
                <c:pt idx="36060">
                  <c:v>18.925906770000001</c:v>
                </c:pt>
                <c:pt idx="36061">
                  <c:v>18.961381790000001</c:v>
                </c:pt>
                <c:pt idx="36062">
                  <c:v>20.591569759999999</c:v>
                </c:pt>
                <c:pt idx="36063">
                  <c:v>21.81325494</c:v>
                </c:pt>
                <c:pt idx="36064">
                  <c:v>22.842371610000001</c:v>
                </c:pt>
                <c:pt idx="36065">
                  <c:v>21.94753459</c:v>
                </c:pt>
                <c:pt idx="36066">
                  <c:v>19.617985220000001</c:v>
                </c:pt>
                <c:pt idx="36067">
                  <c:v>19.188814319999999</c:v>
                </c:pt>
                <c:pt idx="36068">
                  <c:v>19.252075210000001</c:v>
                </c:pt>
                <c:pt idx="36069">
                  <c:v>19.729036860000001</c:v>
                </c:pt>
                <c:pt idx="36070">
                  <c:v>20.55180339</c:v>
                </c:pt>
                <c:pt idx="36071">
                  <c:v>24.422663700000001</c:v>
                </c:pt>
                <c:pt idx="36072">
                  <c:v>27.718921640000001</c:v>
                </c:pt>
                <c:pt idx="36073">
                  <c:v>28.804436939999999</c:v>
                </c:pt>
                <c:pt idx="36090">
                  <c:v>28.23257761</c:v>
                </c:pt>
                <c:pt idx="36091">
                  <c:v>26.85100512</c:v>
                </c:pt>
                <c:pt idx="36092">
                  <c:v>25.729366209999998</c:v>
                </c:pt>
                <c:pt idx="36093">
                  <c:v>25.370241440000001</c:v>
                </c:pt>
                <c:pt idx="36094">
                  <c:v>25.39785565</c:v>
                </c:pt>
                <c:pt idx="36095">
                  <c:v>23.518813919999999</c:v>
                </c:pt>
                <c:pt idx="36096">
                  <c:v>19.22908915</c:v>
                </c:pt>
                <c:pt idx="36097">
                  <c:v>17.13858527</c:v>
                </c:pt>
                <c:pt idx="36098">
                  <c:v>18.47292577</c:v>
                </c:pt>
                <c:pt idx="36099">
                  <c:v>18.32871493</c:v>
                </c:pt>
                <c:pt idx="36100">
                  <c:v>17.613902289999999</c:v>
                </c:pt>
                <c:pt idx="36101">
                  <c:v>17.598686019999999</c:v>
                </c:pt>
                <c:pt idx="36102">
                  <c:v>17.606987350000001</c:v>
                </c:pt>
                <c:pt idx="36103">
                  <c:v>17.880579319999999</c:v>
                </c:pt>
                <c:pt idx="36104">
                  <c:v>18.717377639999999</c:v>
                </c:pt>
                <c:pt idx="36105">
                  <c:v>21.129406209999999</c:v>
                </c:pt>
                <c:pt idx="36106">
                  <c:v>21.82849702</c:v>
                </c:pt>
                <c:pt idx="36107">
                  <c:v>21.357549890000001</c:v>
                </c:pt>
                <c:pt idx="36108">
                  <c:v>20.308366960000001</c:v>
                </c:pt>
                <c:pt idx="36109">
                  <c:v>17.965512700000001</c:v>
                </c:pt>
                <c:pt idx="36110">
                  <c:v>15.395808239999999</c:v>
                </c:pt>
                <c:pt idx="36111">
                  <c:v>15.25990292</c:v>
                </c:pt>
                <c:pt idx="36112">
                  <c:v>15.97447481</c:v>
                </c:pt>
                <c:pt idx="36113">
                  <c:v>18.120384059999999</c:v>
                </c:pt>
                <c:pt idx="36114">
                  <c:v>19.298004349999999</c:v>
                </c:pt>
                <c:pt idx="36115">
                  <c:v>20.973979360000001</c:v>
                </c:pt>
                <c:pt idx="36116">
                  <c:v>22.452590130000001</c:v>
                </c:pt>
                <c:pt idx="36117">
                  <c:v>23.377897430000001</c:v>
                </c:pt>
                <c:pt idx="36118">
                  <c:v>23.66838491</c:v>
                </c:pt>
                <c:pt idx="36119">
                  <c:v>24.988908380000002</c:v>
                </c:pt>
                <c:pt idx="36120">
                  <c:v>25.095737360000001</c:v>
                </c:pt>
                <c:pt idx="36121">
                  <c:v>25.061537860000001</c:v>
                </c:pt>
                <c:pt idx="36122">
                  <c:v>25.1811243</c:v>
                </c:pt>
                <c:pt idx="36123">
                  <c:v>25.942441380000002</c:v>
                </c:pt>
                <c:pt idx="36124">
                  <c:v>25.974002779999999</c:v>
                </c:pt>
                <c:pt idx="36125">
                  <c:v>25.971325950000001</c:v>
                </c:pt>
                <c:pt idx="36126">
                  <c:v>25.859968169999998</c:v>
                </c:pt>
                <c:pt idx="36133">
                  <c:v>25.37544097</c:v>
                </c:pt>
                <c:pt idx="36134">
                  <c:v>25.58108125</c:v>
                </c:pt>
                <c:pt idx="36135">
                  <c:v>26.05939871</c:v>
                </c:pt>
                <c:pt idx="36136">
                  <c:v>26.19167122</c:v>
                </c:pt>
                <c:pt idx="36137">
                  <c:v>26.304458459999999</c:v>
                </c:pt>
                <c:pt idx="36138">
                  <c:v>25.505330499999999</c:v>
                </c:pt>
                <c:pt idx="36139">
                  <c:v>24.726305029999999</c:v>
                </c:pt>
                <c:pt idx="36140">
                  <c:v>23.998855649999999</c:v>
                </c:pt>
                <c:pt idx="36141">
                  <c:v>22.08648131</c:v>
                </c:pt>
                <c:pt idx="36142">
                  <c:v>21.391421099999999</c:v>
                </c:pt>
                <c:pt idx="36143">
                  <c:v>20.369041410000001</c:v>
                </c:pt>
                <c:pt idx="36144">
                  <c:v>19.014759300000001</c:v>
                </c:pt>
                <c:pt idx="36145">
                  <c:v>18.349174690000002</c:v>
                </c:pt>
                <c:pt idx="36146">
                  <c:v>19.04690665</c:v>
                </c:pt>
                <c:pt idx="36147">
                  <c:v>19.205383659999999</c:v>
                </c:pt>
                <c:pt idx="36148">
                  <c:v>19.059978139999998</c:v>
                </c:pt>
                <c:pt idx="36149">
                  <c:v>19.940645119999999</c:v>
                </c:pt>
                <c:pt idx="36150">
                  <c:v>19.802672380000001</c:v>
                </c:pt>
                <c:pt idx="36151">
                  <c:v>19.913764870000001</c:v>
                </c:pt>
                <c:pt idx="36152">
                  <c:v>20.224629230000001</c:v>
                </c:pt>
                <c:pt idx="36153">
                  <c:v>20.434467560000002</c:v>
                </c:pt>
                <c:pt idx="36154">
                  <c:v>21.126665169999999</c:v>
                </c:pt>
                <c:pt idx="36155">
                  <c:v>20.074782429999999</c:v>
                </c:pt>
                <c:pt idx="36156">
                  <c:v>20.055096079999998</c:v>
                </c:pt>
                <c:pt idx="36157">
                  <c:v>20.175565979999998</c:v>
                </c:pt>
                <c:pt idx="36158">
                  <c:v>19.26201034</c:v>
                </c:pt>
                <c:pt idx="36159">
                  <c:v>19.677968190000001</c:v>
                </c:pt>
                <c:pt idx="36160">
                  <c:v>20.312812959999999</c:v>
                </c:pt>
                <c:pt idx="36161">
                  <c:v>20.995709659999999</c:v>
                </c:pt>
                <c:pt idx="36162">
                  <c:v>21.515333399999999</c:v>
                </c:pt>
                <c:pt idx="36163">
                  <c:v>22.361027060000001</c:v>
                </c:pt>
                <c:pt idx="36164">
                  <c:v>22.18529496</c:v>
                </c:pt>
                <c:pt idx="36165">
                  <c:v>22.552166979999999</c:v>
                </c:pt>
                <c:pt idx="36166">
                  <c:v>22.86430348</c:v>
                </c:pt>
                <c:pt idx="36167">
                  <c:v>22.683132050000001</c:v>
                </c:pt>
                <c:pt idx="36168">
                  <c:v>20.556148029999999</c:v>
                </c:pt>
                <c:pt idx="36169">
                  <c:v>17.64243235</c:v>
                </c:pt>
                <c:pt idx="36170">
                  <c:v>15.514937160000001</c:v>
                </c:pt>
                <c:pt idx="36171">
                  <c:v>14.12767541</c:v>
                </c:pt>
                <c:pt idx="36172">
                  <c:v>12.73085734</c:v>
                </c:pt>
                <c:pt idx="36173">
                  <c:v>11.965870580000001</c:v>
                </c:pt>
                <c:pt idx="36174">
                  <c:v>11.90928531</c:v>
                </c:pt>
                <c:pt idx="36175">
                  <c:v>11.860435470000001</c:v>
                </c:pt>
                <c:pt idx="36176">
                  <c:v>11.99472033</c:v>
                </c:pt>
                <c:pt idx="36177">
                  <c:v>12.27861873</c:v>
                </c:pt>
                <c:pt idx="36178">
                  <c:v>12.72852743</c:v>
                </c:pt>
                <c:pt idx="36179">
                  <c:v>13.761768979999999</c:v>
                </c:pt>
                <c:pt idx="36180">
                  <c:v>14.421067839999999</c:v>
                </c:pt>
                <c:pt idx="36181">
                  <c:v>15.83138439</c:v>
                </c:pt>
                <c:pt idx="36182">
                  <c:v>17.959347210000001</c:v>
                </c:pt>
                <c:pt idx="36183">
                  <c:v>18.583641109999999</c:v>
                </c:pt>
                <c:pt idx="36184">
                  <c:v>19.28873909</c:v>
                </c:pt>
                <c:pt idx="36185">
                  <c:v>20.471779059999999</c:v>
                </c:pt>
                <c:pt idx="36186">
                  <c:v>19.89164938</c:v>
                </c:pt>
                <c:pt idx="36187">
                  <c:v>21.312138019999999</c:v>
                </c:pt>
                <c:pt idx="36188">
                  <c:v>21.074231990000001</c:v>
                </c:pt>
                <c:pt idx="36189">
                  <c:v>21.33700061</c:v>
                </c:pt>
                <c:pt idx="36190">
                  <c:v>20.241373800000002</c:v>
                </c:pt>
                <c:pt idx="36191">
                  <c:v>20.37603442</c:v>
                </c:pt>
                <c:pt idx="36192">
                  <c:v>20.43682785</c:v>
                </c:pt>
                <c:pt idx="36193">
                  <c:v>19.426639909999999</c:v>
                </c:pt>
                <c:pt idx="36194">
                  <c:v>18.347330379999999</c:v>
                </c:pt>
                <c:pt idx="36195">
                  <c:v>16.517906279999998</c:v>
                </c:pt>
                <c:pt idx="36196">
                  <c:v>17.665967179999999</c:v>
                </c:pt>
                <c:pt idx="36197">
                  <c:v>16.53500945</c:v>
                </c:pt>
                <c:pt idx="36198">
                  <c:v>17.675073980000001</c:v>
                </c:pt>
                <c:pt idx="36199">
                  <c:v>19.057978429999999</c:v>
                </c:pt>
                <c:pt idx="36200">
                  <c:v>18.842999850000002</c:v>
                </c:pt>
                <c:pt idx="36201">
                  <c:v>18.20554718</c:v>
                </c:pt>
                <c:pt idx="36202">
                  <c:v>18.086907020000002</c:v>
                </c:pt>
                <c:pt idx="36203">
                  <c:v>18.674278999999999</c:v>
                </c:pt>
                <c:pt idx="36204">
                  <c:v>18.769199069999999</c:v>
                </c:pt>
                <c:pt idx="36205">
                  <c:v>18.966827080000002</c:v>
                </c:pt>
                <c:pt idx="36206">
                  <c:v>20.72009551</c:v>
                </c:pt>
                <c:pt idx="36207">
                  <c:v>21.830056720000002</c:v>
                </c:pt>
                <c:pt idx="36208">
                  <c:v>23.02083227</c:v>
                </c:pt>
                <c:pt idx="36209">
                  <c:v>24.30320407</c:v>
                </c:pt>
                <c:pt idx="36210">
                  <c:v>24.847439260000002</c:v>
                </c:pt>
                <c:pt idx="36211">
                  <c:v>25.05615641</c:v>
                </c:pt>
                <c:pt idx="36212">
                  <c:v>24.914268669999998</c:v>
                </c:pt>
                <c:pt idx="36213">
                  <c:v>24.50480482</c:v>
                </c:pt>
                <c:pt idx="36214">
                  <c:v>24.0312968</c:v>
                </c:pt>
                <c:pt idx="36215">
                  <c:v>23.390851300000001</c:v>
                </c:pt>
                <c:pt idx="36216">
                  <c:v>22.960420389999999</c:v>
                </c:pt>
                <c:pt idx="36217">
                  <c:v>22.975198630000001</c:v>
                </c:pt>
                <c:pt idx="36218">
                  <c:v>22.97615322</c:v>
                </c:pt>
                <c:pt idx="36219">
                  <c:v>22.943355239999999</c:v>
                </c:pt>
                <c:pt idx="36220">
                  <c:v>23.03768376</c:v>
                </c:pt>
                <c:pt idx="36221">
                  <c:v>22.947285310000002</c:v>
                </c:pt>
                <c:pt idx="36222">
                  <c:v>22.756738200000001</c:v>
                </c:pt>
                <c:pt idx="36223">
                  <c:v>21.826637439999999</c:v>
                </c:pt>
                <c:pt idx="36224">
                  <c:v>19.432367209999999</c:v>
                </c:pt>
                <c:pt idx="36225">
                  <c:v>18.602561099999999</c:v>
                </c:pt>
                <c:pt idx="36226">
                  <c:v>18.29287008</c:v>
                </c:pt>
                <c:pt idx="36227">
                  <c:v>17.734470470000002</c:v>
                </c:pt>
                <c:pt idx="36228">
                  <c:v>17.013828090000001</c:v>
                </c:pt>
                <c:pt idx="36229">
                  <c:v>16.735277719999999</c:v>
                </c:pt>
                <c:pt idx="36230">
                  <c:v>17.387252910000001</c:v>
                </c:pt>
                <c:pt idx="36231">
                  <c:v>18.88068736</c:v>
                </c:pt>
                <c:pt idx="36232">
                  <c:v>19.263520119999999</c:v>
                </c:pt>
                <c:pt idx="36233">
                  <c:v>21.744894949999999</c:v>
                </c:pt>
                <c:pt idx="36234">
                  <c:v>21.40851408</c:v>
                </c:pt>
                <c:pt idx="36235">
                  <c:v>21.874901990000001</c:v>
                </c:pt>
                <c:pt idx="36236">
                  <c:v>22.403111859999999</c:v>
                </c:pt>
                <c:pt idx="36237">
                  <c:v>21.871316289999999</c:v>
                </c:pt>
                <c:pt idx="36238">
                  <c:v>20.97107591</c:v>
                </c:pt>
                <c:pt idx="36239">
                  <c:v>19.430200970000001</c:v>
                </c:pt>
                <c:pt idx="36240">
                  <c:v>18.474168299999999</c:v>
                </c:pt>
                <c:pt idx="36241">
                  <c:v>17.587024580000001</c:v>
                </c:pt>
                <c:pt idx="36242">
                  <c:v>16.891988210000001</c:v>
                </c:pt>
                <c:pt idx="36243">
                  <c:v>16.800841340000002</c:v>
                </c:pt>
                <c:pt idx="36244">
                  <c:v>16.31194</c:v>
                </c:pt>
                <c:pt idx="36245">
                  <c:v>16.053943369999999</c:v>
                </c:pt>
                <c:pt idx="36246">
                  <c:v>16.38418626</c:v>
                </c:pt>
                <c:pt idx="36247">
                  <c:v>13.73205813</c:v>
                </c:pt>
                <c:pt idx="36248">
                  <c:v>13.202372</c:v>
                </c:pt>
                <c:pt idx="36249">
                  <c:v>13.302918719999999</c:v>
                </c:pt>
                <c:pt idx="36250">
                  <c:v>11.64865307</c:v>
                </c:pt>
                <c:pt idx="36251">
                  <c:v>12.50528314</c:v>
                </c:pt>
                <c:pt idx="36252">
                  <c:v>14.29414156</c:v>
                </c:pt>
                <c:pt idx="36253">
                  <c:v>17.309546640000001</c:v>
                </c:pt>
                <c:pt idx="36254">
                  <c:v>19.313178239999999</c:v>
                </c:pt>
                <c:pt idx="36255">
                  <c:v>20.76764949</c:v>
                </c:pt>
                <c:pt idx="36256">
                  <c:v>18.846708849999999</c:v>
                </c:pt>
                <c:pt idx="36257">
                  <c:v>20.79444243</c:v>
                </c:pt>
                <c:pt idx="36258">
                  <c:v>21.769962719999999</c:v>
                </c:pt>
                <c:pt idx="36259">
                  <c:v>22.640659679999999</c:v>
                </c:pt>
                <c:pt idx="36260">
                  <c:v>23.180352339999999</c:v>
                </c:pt>
                <c:pt idx="36261">
                  <c:v>24.238232409999998</c:v>
                </c:pt>
                <c:pt idx="36262">
                  <c:v>24.323116850000002</c:v>
                </c:pt>
                <c:pt idx="36263">
                  <c:v>24.12430161</c:v>
                </c:pt>
                <c:pt idx="36264">
                  <c:v>23.761335880000001</c:v>
                </c:pt>
                <c:pt idx="36265">
                  <c:v>23.73579174</c:v>
                </c:pt>
                <c:pt idx="36266">
                  <c:v>23.98787291</c:v>
                </c:pt>
                <c:pt idx="36267">
                  <c:v>24.41796776</c:v>
                </c:pt>
                <c:pt idx="36268">
                  <c:v>24.561294530000001</c:v>
                </c:pt>
                <c:pt idx="36269">
                  <c:v>25.35278169</c:v>
                </c:pt>
                <c:pt idx="36270">
                  <c:v>25.627882509999999</c:v>
                </c:pt>
                <c:pt idx="36271">
                  <c:v>25.420016239999999</c:v>
                </c:pt>
                <c:pt idx="36272">
                  <c:v>25.477685090000001</c:v>
                </c:pt>
                <c:pt idx="36273">
                  <c:v>25.402295200000001</c:v>
                </c:pt>
                <c:pt idx="36274">
                  <c:v>25.3017015</c:v>
                </c:pt>
                <c:pt idx="36275">
                  <c:v>25.01681001</c:v>
                </c:pt>
                <c:pt idx="36276">
                  <c:v>24.7567764</c:v>
                </c:pt>
                <c:pt idx="36277">
                  <c:v>24.013971120000001</c:v>
                </c:pt>
                <c:pt idx="36278">
                  <c:v>23.88487473</c:v>
                </c:pt>
                <c:pt idx="36279">
                  <c:v>24.058659089999999</c:v>
                </c:pt>
                <c:pt idx="36280">
                  <c:v>23.906747289999998</c:v>
                </c:pt>
                <c:pt idx="36281">
                  <c:v>24.10077515</c:v>
                </c:pt>
                <c:pt idx="36282">
                  <c:v>22.981556399999999</c:v>
                </c:pt>
                <c:pt idx="36283">
                  <c:v>21.269279229999999</c:v>
                </c:pt>
                <c:pt idx="36284">
                  <c:v>20.09733593</c:v>
                </c:pt>
                <c:pt idx="36285">
                  <c:v>19.300223979999998</c:v>
                </c:pt>
                <c:pt idx="36286">
                  <c:v>18.371567979999998</c:v>
                </c:pt>
                <c:pt idx="36287">
                  <c:v>17.789310780000001</c:v>
                </c:pt>
                <c:pt idx="36288">
                  <c:v>16.70682519</c:v>
                </c:pt>
                <c:pt idx="36289">
                  <c:v>15.93281689</c:v>
                </c:pt>
                <c:pt idx="36290">
                  <c:v>15.698128130000001</c:v>
                </c:pt>
                <c:pt idx="36291">
                  <c:v>15.617240949999999</c:v>
                </c:pt>
                <c:pt idx="36292">
                  <c:v>15.80825628</c:v>
                </c:pt>
                <c:pt idx="36293">
                  <c:v>15.740506399999999</c:v>
                </c:pt>
                <c:pt idx="36294">
                  <c:v>16.337301679999999</c:v>
                </c:pt>
                <c:pt idx="36295">
                  <c:v>16.791708750000002</c:v>
                </c:pt>
                <c:pt idx="36296">
                  <c:v>16.651289569999999</c:v>
                </c:pt>
                <c:pt idx="36297">
                  <c:v>16.369198010000002</c:v>
                </c:pt>
                <c:pt idx="36298">
                  <c:v>16.00924784</c:v>
                </c:pt>
                <c:pt idx="36299">
                  <c:v>15.821172929999999</c:v>
                </c:pt>
                <c:pt idx="36300">
                  <c:v>15.494953710000001</c:v>
                </c:pt>
                <c:pt idx="36301">
                  <c:v>16.540642729999998</c:v>
                </c:pt>
                <c:pt idx="36302">
                  <c:v>16.547450779999998</c:v>
                </c:pt>
                <c:pt idx="36303">
                  <c:v>18.374783019999999</c:v>
                </c:pt>
                <c:pt idx="36304">
                  <c:v>17.942856800000001</c:v>
                </c:pt>
                <c:pt idx="36305">
                  <c:v>18.055443799999999</c:v>
                </c:pt>
                <c:pt idx="36306">
                  <c:v>19.316612060000001</c:v>
                </c:pt>
                <c:pt idx="36307">
                  <c:v>19.57305942</c:v>
                </c:pt>
                <c:pt idx="36308">
                  <c:v>18.97615467</c:v>
                </c:pt>
                <c:pt idx="36309">
                  <c:v>17.971054819999999</c:v>
                </c:pt>
                <c:pt idx="36310">
                  <c:v>16.438505490000001</c:v>
                </c:pt>
                <c:pt idx="36311">
                  <c:v>14.997686910000001</c:v>
                </c:pt>
                <c:pt idx="36312">
                  <c:v>13.20401756</c:v>
                </c:pt>
                <c:pt idx="36313">
                  <c:v>11.304792340000001</c:v>
                </c:pt>
                <c:pt idx="36314">
                  <c:v>10.18910395</c:v>
                </c:pt>
                <c:pt idx="36315">
                  <c:v>9.6963560470000001</c:v>
                </c:pt>
                <c:pt idx="36316">
                  <c:v>9.1832737130000002</c:v>
                </c:pt>
                <c:pt idx="36317">
                  <c:v>8.9833499660000005</c:v>
                </c:pt>
                <c:pt idx="36318">
                  <c:v>8.7966085530000004</c:v>
                </c:pt>
                <c:pt idx="36319">
                  <c:v>8.7290949449999999</c:v>
                </c:pt>
                <c:pt idx="36320">
                  <c:v>9.0630021480000007</c:v>
                </c:pt>
                <c:pt idx="36321">
                  <c:v>8.9165484050000003</c:v>
                </c:pt>
                <c:pt idx="36322">
                  <c:v>8.5517316359999995</c:v>
                </c:pt>
                <c:pt idx="36323">
                  <c:v>8.681237351</c:v>
                </c:pt>
                <c:pt idx="36324">
                  <c:v>8.7178402609999992</c:v>
                </c:pt>
                <c:pt idx="36325">
                  <c:v>8.5096359560000003</c:v>
                </c:pt>
                <c:pt idx="36326">
                  <c:v>8.0724255599999992</c:v>
                </c:pt>
                <c:pt idx="36327">
                  <c:v>7.7014934009999996</c:v>
                </c:pt>
                <c:pt idx="36328">
                  <c:v>8.632134615</c:v>
                </c:pt>
                <c:pt idx="36329">
                  <c:v>9.2603572740000004</c:v>
                </c:pt>
                <c:pt idx="36330">
                  <c:v>11.0735337</c:v>
                </c:pt>
                <c:pt idx="36331">
                  <c:v>11.55798497</c:v>
                </c:pt>
                <c:pt idx="36332">
                  <c:v>13.53352711</c:v>
                </c:pt>
                <c:pt idx="36333">
                  <c:v>12.508223210000001</c:v>
                </c:pt>
                <c:pt idx="36334">
                  <c:v>9.9694374870000004</c:v>
                </c:pt>
                <c:pt idx="36335">
                  <c:v>9.4870105949999992</c:v>
                </c:pt>
                <c:pt idx="36336">
                  <c:v>9.1169452310000008</c:v>
                </c:pt>
                <c:pt idx="36337">
                  <c:v>8.833057191</c:v>
                </c:pt>
                <c:pt idx="36338">
                  <c:v>9.7647173269999996</c:v>
                </c:pt>
                <c:pt idx="36339">
                  <c:v>9.5315162699999991</c:v>
                </c:pt>
                <c:pt idx="36340">
                  <c:v>8.8374958039999996</c:v>
                </c:pt>
                <c:pt idx="36341">
                  <c:v>9.3589428740000002</c:v>
                </c:pt>
                <c:pt idx="36342">
                  <c:v>10.67852836</c:v>
                </c:pt>
                <c:pt idx="36343">
                  <c:v>10.943024250000001</c:v>
                </c:pt>
                <c:pt idx="36344">
                  <c:v>14.62947232</c:v>
                </c:pt>
                <c:pt idx="36345">
                  <c:v>15.161454089999999</c:v>
                </c:pt>
                <c:pt idx="36346">
                  <c:v>13.730582</c:v>
                </c:pt>
                <c:pt idx="36347">
                  <c:v>13.35299822</c:v>
                </c:pt>
                <c:pt idx="36348">
                  <c:v>13.926470439999999</c:v>
                </c:pt>
                <c:pt idx="36349">
                  <c:v>14.644775340000001</c:v>
                </c:pt>
                <c:pt idx="36350">
                  <c:v>15.00018961</c:v>
                </c:pt>
                <c:pt idx="36351">
                  <c:v>15.215201800000001</c:v>
                </c:pt>
                <c:pt idx="36352">
                  <c:v>14.772405150000001</c:v>
                </c:pt>
                <c:pt idx="36353">
                  <c:v>14.523616970000001</c:v>
                </c:pt>
                <c:pt idx="36354">
                  <c:v>14.95820647</c:v>
                </c:pt>
                <c:pt idx="36355">
                  <c:v>15.30811239</c:v>
                </c:pt>
                <c:pt idx="36356">
                  <c:v>15.233833840000001</c:v>
                </c:pt>
                <c:pt idx="36357">
                  <c:v>13.24604721</c:v>
                </c:pt>
                <c:pt idx="36358">
                  <c:v>9.2037554850000003</c:v>
                </c:pt>
                <c:pt idx="36359">
                  <c:v>6.8759518909999997</c:v>
                </c:pt>
                <c:pt idx="36360">
                  <c:v>5.8942185509999998</c:v>
                </c:pt>
                <c:pt idx="36361">
                  <c:v>5.5860411640000001</c:v>
                </c:pt>
                <c:pt idx="36362">
                  <c:v>5.1661545430000002</c:v>
                </c:pt>
                <c:pt idx="36363">
                  <c:v>4.9955214200000002</c:v>
                </c:pt>
                <c:pt idx="36364">
                  <c:v>5.002849017</c:v>
                </c:pt>
                <c:pt idx="36365">
                  <c:v>5.2138713919999997</c:v>
                </c:pt>
                <c:pt idx="36366">
                  <c:v>5.1187195489999997</c:v>
                </c:pt>
                <c:pt idx="36367">
                  <c:v>5.1854733680000002</c:v>
                </c:pt>
                <c:pt idx="36368">
                  <c:v>5.3242692319999998</c:v>
                </c:pt>
                <c:pt idx="36369">
                  <c:v>5.3454804710000001</c:v>
                </c:pt>
                <c:pt idx="36370">
                  <c:v>5.4741549520000001</c:v>
                </c:pt>
                <c:pt idx="36371">
                  <c:v>15.016008920000001</c:v>
                </c:pt>
                <c:pt idx="36372">
                  <c:v>17.7395438</c:v>
                </c:pt>
                <c:pt idx="36373">
                  <c:v>18.353672289999999</c:v>
                </c:pt>
                <c:pt idx="36374">
                  <c:v>15.28036065</c:v>
                </c:pt>
                <c:pt idx="36375">
                  <c:v>15.687413960000001</c:v>
                </c:pt>
                <c:pt idx="36376">
                  <c:v>15.55687518</c:v>
                </c:pt>
                <c:pt idx="36377">
                  <c:v>13.61871811</c:v>
                </c:pt>
                <c:pt idx="36378">
                  <c:v>10.359223890000001</c:v>
                </c:pt>
                <c:pt idx="36379">
                  <c:v>8.9228495789999993</c:v>
                </c:pt>
                <c:pt idx="36380">
                  <c:v>8.7806079429999997</c:v>
                </c:pt>
                <c:pt idx="36381">
                  <c:v>7.2097763749999997</c:v>
                </c:pt>
                <c:pt idx="36382">
                  <c:v>7.2131115489999997</c:v>
                </c:pt>
                <c:pt idx="36383">
                  <c:v>7.6577846809999999</c:v>
                </c:pt>
                <c:pt idx="36384">
                  <c:v>7.1290721650000002</c:v>
                </c:pt>
                <c:pt idx="36385">
                  <c:v>7.4881146989999996</c:v>
                </c:pt>
                <c:pt idx="36386">
                  <c:v>7.5787901560000002</c:v>
                </c:pt>
                <c:pt idx="36387">
                  <c:v>8.1500343290000004</c:v>
                </c:pt>
                <c:pt idx="36388">
                  <c:v>8.6271704150000001</c:v>
                </c:pt>
                <c:pt idx="36389">
                  <c:v>8.6794692819999995</c:v>
                </c:pt>
                <c:pt idx="36390">
                  <c:v>8.7049951070000002</c:v>
                </c:pt>
                <c:pt idx="36391">
                  <c:v>9.3175353980000004</c:v>
                </c:pt>
                <c:pt idx="36392">
                  <c:v>9.9249851919999994</c:v>
                </c:pt>
                <c:pt idx="36393">
                  <c:v>8.7352652850000005</c:v>
                </c:pt>
                <c:pt idx="36394">
                  <c:v>8.4248307570000005</c:v>
                </c:pt>
                <c:pt idx="36395">
                  <c:v>9.3178328130000008</c:v>
                </c:pt>
                <c:pt idx="36396">
                  <c:v>9.6184033059999994</c:v>
                </c:pt>
                <c:pt idx="36397">
                  <c:v>10.12920611</c:v>
                </c:pt>
                <c:pt idx="36398">
                  <c:v>10.68931759</c:v>
                </c:pt>
                <c:pt idx="36399">
                  <c:v>11.04997633</c:v>
                </c:pt>
                <c:pt idx="36400">
                  <c:v>11.64227528</c:v>
                </c:pt>
                <c:pt idx="36401">
                  <c:v>12.69031208</c:v>
                </c:pt>
                <c:pt idx="36402">
                  <c:v>13.3504269</c:v>
                </c:pt>
                <c:pt idx="36403">
                  <c:v>12.12619903</c:v>
                </c:pt>
                <c:pt idx="36404">
                  <c:v>11.588664250000001</c:v>
                </c:pt>
                <c:pt idx="36405">
                  <c:v>11.13590591</c:v>
                </c:pt>
                <c:pt idx="36406">
                  <c:v>10.465562800000001</c:v>
                </c:pt>
                <c:pt idx="36407">
                  <c:v>9.8032030809999995</c:v>
                </c:pt>
                <c:pt idx="36408">
                  <c:v>9.0975915579999995</c:v>
                </c:pt>
                <c:pt idx="36409">
                  <c:v>8.8303765970000008</c:v>
                </c:pt>
                <c:pt idx="36410">
                  <c:v>8.7893850269999998</c:v>
                </c:pt>
                <c:pt idx="36411">
                  <c:v>8.7901738809999994</c:v>
                </c:pt>
                <c:pt idx="36412">
                  <c:v>8.7703937419999995</c:v>
                </c:pt>
                <c:pt idx="36413">
                  <c:v>8.6718278959999999</c:v>
                </c:pt>
                <c:pt idx="36414">
                  <c:v>8.6050839890000006</c:v>
                </c:pt>
                <c:pt idx="36415">
                  <c:v>8.4788662600000002</c:v>
                </c:pt>
                <c:pt idx="36416">
                  <c:v>8.2809054819999997</c:v>
                </c:pt>
                <c:pt idx="36417">
                  <c:v>8.1685443820000003</c:v>
                </c:pt>
                <c:pt idx="36418">
                  <c:v>8.1490488849999991</c:v>
                </c:pt>
                <c:pt idx="36419">
                  <c:v>8.5408538190000005</c:v>
                </c:pt>
                <c:pt idx="36420">
                  <c:v>8.5077332590000001</c:v>
                </c:pt>
                <c:pt idx="36421">
                  <c:v>8.4653606969999995</c:v>
                </c:pt>
                <c:pt idx="36422">
                  <c:v>7.6899147970000001</c:v>
                </c:pt>
                <c:pt idx="36423">
                  <c:v>7.4104367379999996</c:v>
                </c:pt>
                <c:pt idx="36424">
                  <c:v>7.2440470540000002</c:v>
                </c:pt>
                <c:pt idx="36425">
                  <c:v>6.9554711390000001</c:v>
                </c:pt>
                <c:pt idx="36426">
                  <c:v>6.6261106810000001</c:v>
                </c:pt>
                <c:pt idx="36427">
                  <c:v>6.7229475140000003</c:v>
                </c:pt>
                <c:pt idx="36428">
                  <c:v>6.7660555200000001</c:v>
                </c:pt>
                <c:pt idx="36429">
                  <c:v>6.3814004180000001</c:v>
                </c:pt>
                <c:pt idx="36430">
                  <c:v>5.9433993579999997</c:v>
                </c:pt>
                <c:pt idx="36431">
                  <c:v>6.2228752570000001</c:v>
                </c:pt>
                <c:pt idx="36432">
                  <c:v>6.5743356349999997</c:v>
                </c:pt>
                <c:pt idx="36433">
                  <c:v>6.798973836</c:v>
                </c:pt>
                <c:pt idx="36434">
                  <c:v>6.9721687689999996</c:v>
                </c:pt>
                <c:pt idx="36435">
                  <c:v>7.0022493939999997</c:v>
                </c:pt>
                <c:pt idx="36436">
                  <c:v>7.1974341229999999</c:v>
                </c:pt>
                <c:pt idx="36437">
                  <c:v>7.4082664810000001</c:v>
                </c:pt>
                <c:pt idx="36438">
                  <c:v>7.5774217000000004</c:v>
                </c:pt>
                <c:pt idx="36439">
                  <c:v>7.7624020959999998</c:v>
                </c:pt>
                <c:pt idx="36440">
                  <c:v>11.289482639999999</c:v>
                </c:pt>
                <c:pt idx="36441">
                  <c:v>10.869638030000001</c:v>
                </c:pt>
                <c:pt idx="36442">
                  <c:v>10.821424520000001</c:v>
                </c:pt>
                <c:pt idx="36443">
                  <c:v>10.26771351</c:v>
                </c:pt>
                <c:pt idx="36444">
                  <c:v>9.1011175039999994</c:v>
                </c:pt>
                <c:pt idx="36445">
                  <c:v>8.8959088709999996</c:v>
                </c:pt>
                <c:pt idx="36446">
                  <c:v>8.9973360650000007</c:v>
                </c:pt>
                <c:pt idx="36447">
                  <c:v>10.075203139999999</c:v>
                </c:pt>
                <c:pt idx="36448">
                  <c:v>11.364732200000001</c:v>
                </c:pt>
                <c:pt idx="36449">
                  <c:v>12.37512008</c:v>
                </c:pt>
                <c:pt idx="36450">
                  <c:v>12.65540006</c:v>
                </c:pt>
                <c:pt idx="36451">
                  <c:v>11.532651449999999</c:v>
                </c:pt>
                <c:pt idx="36452">
                  <c:v>10.2215513</c:v>
                </c:pt>
                <c:pt idx="36453">
                  <c:v>9.0095706549999992</c:v>
                </c:pt>
                <c:pt idx="36454">
                  <c:v>7.8620004010000004</c:v>
                </c:pt>
                <c:pt idx="36455">
                  <c:v>7.4902602949999997</c:v>
                </c:pt>
                <c:pt idx="36456">
                  <c:v>7.2788634730000004</c:v>
                </c:pt>
                <c:pt idx="36457">
                  <c:v>7.2544215479999998</c:v>
                </c:pt>
                <c:pt idx="36458">
                  <c:v>7.102127028</c:v>
                </c:pt>
                <c:pt idx="36460">
                  <c:v>11.235677949999999</c:v>
                </c:pt>
                <c:pt idx="36461">
                  <c:v>16.185735909999998</c:v>
                </c:pt>
                <c:pt idx="36462">
                  <c:v>16.651765999999999</c:v>
                </c:pt>
                <c:pt idx="36463">
                  <c:v>17.425405959999999</c:v>
                </c:pt>
                <c:pt idx="36464">
                  <c:v>17.086600959999998</c:v>
                </c:pt>
                <c:pt idx="36465">
                  <c:v>17.51444059</c:v>
                </c:pt>
                <c:pt idx="36466">
                  <c:v>19.900438959999999</c:v>
                </c:pt>
                <c:pt idx="36467">
                  <c:v>18.35646161</c:v>
                </c:pt>
                <c:pt idx="36468">
                  <c:v>14.62338308</c:v>
                </c:pt>
                <c:pt idx="36469">
                  <c:v>14.03137137</c:v>
                </c:pt>
                <c:pt idx="36470">
                  <c:v>16.149454800000001</c:v>
                </c:pt>
                <c:pt idx="36471">
                  <c:v>15.311859910000001</c:v>
                </c:pt>
                <c:pt idx="36472">
                  <c:v>13.8216667</c:v>
                </c:pt>
                <c:pt idx="36474">
                  <c:v>9.6686813740000002</c:v>
                </c:pt>
                <c:pt idx="36475">
                  <c:v>8.5784860510000005</c:v>
                </c:pt>
                <c:pt idx="36476">
                  <c:v>9.9605482270000003</c:v>
                </c:pt>
                <c:pt idx="36477">
                  <c:v>11.96243057</c:v>
                </c:pt>
                <c:pt idx="36478">
                  <c:v>11.867354150000001</c:v>
                </c:pt>
                <c:pt idx="36479">
                  <c:v>12.94397874</c:v>
                </c:pt>
                <c:pt idx="36480">
                  <c:v>13.5783784</c:v>
                </c:pt>
                <c:pt idx="36481">
                  <c:v>15.480200419999999</c:v>
                </c:pt>
                <c:pt idx="36482">
                  <c:v>13.59855956</c:v>
                </c:pt>
                <c:pt idx="36483">
                  <c:v>12.47158645</c:v>
                </c:pt>
                <c:pt idx="36484">
                  <c:v>12.54588468</c:v>
                </c:pt>
                <c:pt idx="36485">
                  <c:v>13.04281166</c:v>
                </c:pt>
                <c:pt idx="36486">
                  <c:v>12.596846449999999</c:v>
                </c:pt>
                <c:pt idx="36487">
                  <c:v>13.62673923</c:v>
                </c:pt>
                <c:pt idx="36488">
                  <c:v>15.28321594</c:v>
                </c:pt>
                <c:pt idx="36489">
                  <c:v>12.52304629</c:v>
                </c:pt>
                <c:pt idx="36490">
                  <c:v>11.790593940000001</c:v>
                </c:pt>
                <c:pt idx="36491">
                  <c:v>13.358802880000001</c:v>
                </c:pt>
                <c:pt idx="36492">
                  <c:v>12.80105341</c:v>
                </c:pt>
                <c:pt idx="36493">
                  <c:v>12.901994309999999</c:v>
                </c:pt>
                <c:pt idx="36494">
                  <c:v>13.09486654</c:v>
                </c:pt>
                <c:pt idx="36495">
                  <c:v>10.69363207</c:v>
                </c:pt>
                <c:pt idx="36496">
                  <c:v>10.15144362</c:v>
                </c:pt>
                <c:pt idx="36497">
                  <c:v>9.9585716830000006</c:v>
                </c:pt>
                <c:pt idx="36498">
                  <c:v>9.4413757730000007</c:v>
                </c:pt>
                <c:pt idx="36499">
                  <c:v>9.6996012890000003</c:v>
                </c:pt>
                <c:pt idx="36500">
                  <c:v>9.4242750369999992</c:v>
                </c:pt>
                <c:pt idx="36501">
                  <c:v>9.2255492669999999</c:v>
                </c:pt>
                <c:pt idx="36502">
                  <c:v>9.4934366360000002</c:v>
                </c:pt>
                <c:pt idx="36503">
                  <c:v>9.9057392330000003</c:v>
                </c:pt>
                <c:pt idx="36504">
                  <c:v>10.34046783</c:v>
                </c:pt>
                <c:pt idx="36505">
                  <c:v>10.91319786</c:v>
                </c:pt>
                <c:pt idx="36506">
                  <c:v>13.586418650000001</c:v>
                </c:pt>
                <c:pt idx="36507">
                  <c:v>19.712545980000002</c:v>
                </c:pt>
                <c:pt idx="36508">
                  <c:v>22.15699751</c:v>
                </c:pt>
                <c:pt idx="36509">
                  <c:v>22.81718377</c:v>
                </c:pt>
                <c:pt idx="36510">
                  <c:v>23.241003989999999</c:v>
                </c:pt>
                <c:pt idx="36511">
                  <c:v>23.451613779999999</c:v>
                </c:pt>
                <c:pt idx="36512">
                  <c:v>23.478966889999999</c:v>
                </c:pt>
                <c:pt idx="36513">
                  <c:v>23.699508640000001</c:v>
                </c:pt>
                <c:pt idx="36514">
                  <c:v>23.830507189999999</c:v>
                </c:pt>
                <c:pt idx="36515">
                  <c:v>23.24962974</c:v>
                </c:pt>
                <c:pt idx="36516">
                  <c:v>22.333606159999999</c:v>
                </c:pt>
                <c:pt idx="36517">
                  <c:v>21.55179764</c:v>
                </c:pt>
                <c:pt idx="36518">
                  <c:v>19.461411500000001</c:v>
                </c:pt>
                <c:pt idx="36519">
                  <c:v>16.933172880000001</c:v>
                </c:pt>
                <c:pt idx="36520">
                  <c:v>15.72086524</c:v>
                </c:pt>
                <c:pt idx="36521">
                  <c:v>14.59619885</c:v>
                </c:pt>
                <c:pt idx="36522">
                  <c:v>11.31881405</c:v>
                </c:pt>
                <c:pt idx="36523">
                  <c:v>9.1335072799999999</c:v>
                </c:pt>
                <c:pt idx="36524">
                  <c:v>12.96329794</c:v>
                </c:pt>
                <c:pt idx="36525">
                  <c:v>13.698045329999999</c:v>
                </c:pt>
                <c:pt idx="36526">
                  <c:v>12.950557679999999</c:v>
                </c:pt>
                <c:pt idx="36527">
                  <c:v>12.06675641</c:v>
                </c:pt>
                <c:pt idx="36528">
                  <c:v>10.892790509999999</c:v>
                </c:pt>
                <c:pt idx="36529">
                  <c:v>9.2108954199999999</c:v>
                </c:pt>
                <c:pt idx="36530">
                  <c:v>8.7889903060000005</c:v>
                </c:pt>
                <c:pt idx="36531">
                  <c:v>9.0588238380000004</c:v>
                </c:pt>
                <c:pt idx="36532">
                  <c:v>9.2700675579999992</c:v>
                </c:pt>
                <c:pt idx="36533">
                  <c:v>10.30798493</c:v>
                </c:pt>
                <c:pt idx="36534">
                  <c:v>12.54943613</c:v>
                </c:pt>
                <c:pt idx="36535">
                  <c:v>13.358101749999999</c:v>
                </c:pt>
                <c:pt idx="36536">
                  <c:v>12.7303017</c:v>
                </c:pt>
                <c:pt idx="36537">
                  <c:v>12.124402119999999</c:v>
                </c:pt>
                <c:pt idx="36538">
                  <c:v>11.722469970000001</c:v>
                </c:pt>
                <c:pt idx="36539">
                  <c:v>11.12869682</c:v>
                </c:pt>
                <c:pt idx="36540">
                  <c:v>10.919935280000001</c:v>
                </c:pt>
                <c:pt idx="36541">
                  <c:v>10.613154209999999</c:v>
                </c:pt>
                <c:pt idx="36542">
                  <c:v>10.34034525</c:v>
                </c:pt>
                <c:pt idx="36543">
                  <c:v>10.272921889999999</c:v>
                </c:pt>
                <c:pt idx="36544">
                  <c:v>10.107996350000001</c:v>
                </c:pt>
                <c:pt idx="36545">
                  <c:v>10.27327234</c:v>
                </c:pt>
                <c:pt idx="36546">
                  <c:v>10.30740162</c:v>
                </c:pt>
                <c:pt idx="36547">
                  <c:v>10.179940200000001</c:v>
                </c:pt>
                <c:pt idx="36548">
                  <c:v>10.13281409</c:v>
                </c:pt>
                <c:pt idx="36549">
                  <c:v>9.9010155950000005</c:v>
                </c:pt>
                <c:pt idx="36550">
                  <c:v>9.8606554039999992</c:v>
                </c:pt>
                <c:pt idx="36551">
                  <c:v>9.6705039559999992</c:v>
                </c:pt>
                <c:pt idx="36552">
                  <c:v>10.017339120000001</c:v>
                </c:pt>
                <c:pt idx="36553">
                  <c:v>10.271696390000001</c:v>
                </c:pt>
                <c:pt idx="36554">
                  <c:v>10.39025955</c:v>
                </c:pt>
                <c:pt idx="36555">
                  <c:v>10.49356498</c:v>
                </c:pt>
                <c:pt idx="36556">
                  <c:v>10.6128863</c:v>
                </c:pt>
                <c:pt idx="36557">
                  <c:v>10.70674425</c:v>
                </c:pt>
                <c:pt idx="36558">
                  <c:v>10.60670577</c:v>
                </c:pt>
                <c:pt idx="36559">
                  <c:v>10.425020140000001</c:v>
                </c:pt>
                <c:pt idx="36560">
                  <c:v>10.10197758</c:v>
                </c:pt>
                <c:pt idx="36561">
                  <c:v>9.8837286469999999</c:v>
                </c:pt>
                <c:pt idx="36562">
                  <c:v>9.6829563709999995</c:v>
                </c:pt>
                <c:pt idx="36563">
                  <c:v>9.4732769860000001</c:v>
                </c:pt>
                <c:pt idx="36564">
                  <c:v>9.2684454370000005</c:v>
                </c:pt>
                <c:pt idx="36565">
                  <c:v>9.1274714439999993</c:v>
                </c:pt>
                <c:pt idx="36566">
                  <c:v>9.0270128510000003</c:v>
                </c:pt>
                <c:pt idx="36567">
                  <c:v>8.8970290209999998</c:v>
                </c:pt>
                <c:pt idx="36568">
                  <c:v>9.1139947039999996</c:v>
                </c:pt>
                <c:pt idx="36569">
                  <c:v>9.3973787519999998</c:v>
                </c:pt>
                <c:pt idx="36570">
                  <c:v>9.3839600050000005</c:v>
                </c:pt>
                <c:pt idx="36571">
                  <c:v>8.8418220919999992</c:v>
                </c:pt>
                <c:pt idx="36572">
                  <c:v>8.9948121949999997</c:v>
                </c:pt>
                <c:pt idx="36573">
                  <c:v>9.3065828019999994</c:v>
                </c:pt>
                <c:pt idx="36574">
                  <c:v>9.4187658400000007</c:v>
                </c:pt>
                <c:pt idx="36575">
                  <c:v>9.0319319500000006</c:v>
                </c:pt>
                <c:pt idx="36576">
                  <c:v>8.9526073900000007</c:v>
                </c:pt>
                <c:pt idx="36577">
                  <c:v>8.2255415870000004</c:v>
                </c:pt>
                <c:pt idx="36578">
                  <c:v>8.0279929669999994</c:v>
                </c:pt>
                <c:pt idx="36579">
                  <c:v>7.9723653370000003</c:v>
                </c:pt>
                <c:pt idx="36580">
                  <c:v>8.1249456789999996</c:v>
                </c:pt>
                <c:pt idx="36581">
                  <c:v>8.5993820599999999</c:v>
                </c:pt>
                <c:pt idx="36582">
                  <c:v>10.85974901</c:v>
                </c:pt>
                <c:pt idx="36583">
                  <c:v>11.6436043</c:v>
                </c:pt>
                <c:pt idx="36584">
                  <c:v>10.4431896</c:v>
                </c:pt>
                <c:pt idx="36585">
                  <c:v>11.32339563</c:v>
                </c:pt>
                <c:pt idx="36586">
                  <c:v>12.23654172</c:v>
                </c:pt>
                <c:pt idx="36587">
                  <c:v>12.49032663</c:v>
                </c:pt>
                <c:pt idx="36588">
                  <c:v>13.21351029</c:v>
                </c:pt>
                <c:pt idx="36589">
                  <c:v>12.64786842</c:v>
                </c:pt>
                <c:pt idx="36590">
                  <c:v>12.447007149999999</c:v>
                </c:pt>
                <c:pt idx="36591">
                  <c:v>11.82242162</c:v>
                </c:pt>
                <c:pt idx="36592">
                  <c:v>12.503060899999999</c:v>
                </c:pt>
                <c:pt idx="36593">
                  <c:v>12.551460690000001</c:v>
                </c:pt>
                <c:pt idx="36594">
                  <c:v>12.66998959</c:v>
                </c:pt>
                <c:pt idx="36595">
                  <c:v>12.934811789999999</c:v>
                </c:pt>
                <c:pt idx="36596">
                  <c:v>11.973745559999999</c:v>
                </c:pt>
                <c:pt idx="36597">
                  <c:v>11.39608782</c:v>
                </c:pt>
                <c:pt idx="36598">
                  <c:v>10.560437390000001</c:v>
                </c:pt>
                <c:pt idx="36599">
                  <c:v>9.3269991730000008</c:v>
                </c:pt>
                <c:pt idx="36600">
                  <c:v>8.7180934499999996</c:v>
                </c:pt>
                <c:pt idx="36601">
                  <c:v>9.3674859579999996</c:v>
                </c:pt>
                <c:pt idx="36602">
                  <c:v>9.3691652540000003</c:v>
                </c:pt>
                <c:pt idx="36603">
                  <c:v>8.8188998319999996</c:v>
                </c:pt>
                <c:pt idx="36604">
                  <c:v>9.4103782700000007</c:v>
                </c:pt>
                <c:pt idx="36605">
                  <c:v>10.75734108</c:v>
                </c:pt>
                <c:pt idx="36606">
                  <c:v>11.45441733</c:v>
                </c:pt>
                <c:pt idx="36607">
                  <c:v>9.6281727270000008</c:v>
                </c:pt>
                <c:pt idx="36608">
                  <c:v>13.979510429999999</c:v>
                </c:pt>
                <c:pt idx="36609">
                  <c:v>15.739831629999999</c:v>
                </c:pt>
                <c:pt idx="36610">
                  <c:v>14.2798228</c:v>
                </c:pt>
                <c:pt idx="36611">
                  <c:v>10.30028104</c:v>
                </c:pt>
                <c:pt idx="36612">
                  <c:v>11.807596500000001</c:v>
                </c:pt>
                <c:pt idx="36613">
                  <c:v>11.58948363</c:v>
                </c:pt>
                <c:pt idx="36614">
                  <c:v>12.042634700000001</c:v>
                </c:pt>
                <c:pt idx="36615">
                  <c:v>12.3571946</c:v>
                </c:pt>
                <c:pt idx="36616">
                  <c:v>11.99801192</c:v>
                </c:pt>
                <c:pt idx="36617">
                  <c:v>16.920481850000002</c:v>
                </c:pt>
                <c:pt idx="36618">
                  <c:v>17.779083780000001</c:v>
                </c:pt>
                <c:pt idx="36619">
                  <c:v>18.802789629999999</c:v>
                </c:pt>
                <c:pt idx="36620">
                  <c:v>20.536401390000002</c:v>
                </c:pt>
                <c:pt idx="36621">
                  <c:v>20.314423179999999</c:v>
                </c:pt>
                <c:pt idx="36622">
                  <c:v>20.277905100000002</c:v>
                </c:pt>
                <c:pt idx="36623">
                  <c:v>20.587821460000001</c:v>
                </c:pt>
                <c:pt idx="36624">
                  <c:v>20.598738640000001</c:v>
                </c:pt>
                <c:pt idx="36625">
                  <c:v>20.92701083</c:v>
                </c:pt>
                <c:pt idx="36626">
                  <c:v>20.3906548</c:v>
                </c:pt>
                <c:pt idx="36627">
                  <c:v>19.560064919999999</c:v>
                </c:pt>
                <c:pt idx="36628">
                  <c:v>19.060855790000002</c:v>
                </c:pt>
                <c:pt idx="36629">
                  <c:v>19.354618590000001</c:v>
                </c:pt>
                <c:pt idx="36630">
                  <c:v>19.41654273</c:v>
                </c:pt>
                <c:pt idx="36631">
                  <c:v>18.989484560000001</c:v>
                </c:pt>
                <c:pt idx="36632">
                  <c:v>18.87153305</c:v>
                </c:pt>
                <c:pt idx="36633">
                  <c:v>19.063088709999999</c:v>
                </c:pt>
                <c:pt idx="36634">
                  <c:v>18.826820860000002</c:v>
                </c:pt>
                <c:pt idx="36635">
                  <c:v>19.5899973</c:v>
                </c:pt>
                <c:pt idx="36636">
                  <c:v>19.870460449999999</c:v>
                </c:pt>
                <c:pt idx="36637">
                  <c:v>19.811356230000001</c:v>
                </c:pt>
                <c:pt idx="36638">
                  <c:v>20.604882079999999</c:v>
                </c:pt>
                <c:pt idx="36639">
                  <c:v>21.658289239999998</c:v>
                </c:pt>
                <c:pt idx="36640">
                  <c:v>22.736726619999999</c:v>
                </c:pt>
                <c:pt idx="36641">
                  <c:v>23.719818060000001</c:v>
                </c:pt>
                <c:pt idx="36642">
                  <c:v>24.264479519999998</c:v>
                </c:pt>
                <c:pt idx="36643">
                  <c:v>24.3483692</c:v>
                </c:pt>
                <c:pt idx="36644">
                  <c:v>24.149239479999999</c:v>
                </c:pt>
                <c:pt idx="36645">
                  <c:v>24.09664295</c:v>
                </c:pt>
                <c:pt idx="36646">
                  <c:v>24.02739721</c:v>
                </c:pt>
                <c:pt idx="36647">
                  <c:v>24.067148199999998</c:v>
                </c:pt>
                <c:pt idx="36648">
                  <c:v>24.410578489999999</c:v>
                </c:pt>
                <c:pt idx="36649">
                  <c:v>23.942472590000001</c:v>
                </c:pt>
                <c:pt idx="36650">
                  <c:v>24.238316789999999</c:v>
                </c:pt>
                <c:pt idx="36651">
                  <c:v>24.155126330000002</c:v>
                </c:pt>
                <c:pt idx="36652">
                  <c:v>24.139172339999998</c:v>
                </c:pt>
                <c:pt idx="36653">
                  <c:v>24.50130167</c:v>
                </c:pt>
                <c:pt idx="36654">
                  <c:v>23.582210360000001</c:v>
                </c:pt>
                <c:pt idx="36655">
                  <c:v>23.255542850000001</c:v>
                </c:pt>
                <c:pt idx="36656">
                  <c:v>23.082656499999999</c:v>
                </c:pt>
                <c:pt idx="36657">
                  <c:v>22.971267940000001</c:v>
                </c:pt>
                <c:pt idx="36658">
                  <c:v>23.13054545</c:v>
                </c:pt>
                <c:pt idx="36659">
                  <c:v>23.03922275</c:v>
                </c:pt>
                <c:pt idx="36660">
                  <c:v>23.197153490000002</c:v>
                </c:pt>
                <c:pt idx="36661">
                  <c:v>23.236652339999999</c:v>
                </c:pt>
                <c:pt idx="36662">
                  <c:v>23.736679110000001</c:v>
                </c:pt>
                <c:pt idx="36663">
                  <c:v>23.999646930000001</c:v>
                </c:pt>
                <c:pt idx="36664">
                  <c:v>24.608576029999998</c:v>
                </c:pt>
                <c:pt idx="36665">
                  <c:v>24.929479730000001</c:v>
                </c:pt>
                <c:pt idx="36666">
                  <c:v>23.983022519999999</c:v>
                </c:pt>
                <c:pt idx="36667">
                  <c:v>22.376261469999999</c:v>
                </c:pt>
                <c:pt idx="36668">
                  <c:v>21.282076400000001</c:v>
                </c:pt>
                <c:pt idx="36669">
                  <c:v>20.973055859999999</c:v>
                </c:pt>
                <c:pt idx="36670">
                  <c:v>20.162546549999998</c:v>
                </c:pt>
                <c:pt idx="36671">
                  <c:v>19.825450239999999</c:v>
                </c:pt>
                <c:pt idx="36672">
                  <c:v>19.382065099999998</c:v>
                </c:pt>
                <c:pt idx="36673">
                  <c:v>18.97154806</c:v>
                </c:pt>
                <c:pt idx="36674">
                  <c:v>18.75558676</c:v>
                </c:pt>
                <c:pt idx="36675">
                  <c:v>19.287897999999998</c:v>
                </c:pt>
                <c:pt idx="36676">
                  <c:v>19.368385119999999</c:v>
                </c:pt>
                <c:pt idx="36677">
                  <c:v>20.22893135</c:v>
                </c:pt>
                <c:pt idx="36678">
                  <c:v>20.478676620000002</c:v>
                </c:pt>
                <c:pt idx="36679">
                  <c:v>20.084739939999999</c:v>
                </c:pt>
                <c:pt idx="36680">
                  <c:v>19.625718620000001</c:v>
                </c:pt>
                <c:pt idx="36681">
                  <c:v>20.288654439999998</c:v>
                </c:pt>
                <c:pt idx="36682">
                  <c:v>19.85342421</c:v>
                </c:pt>
                <c:pt idx="36683">
                  <c:v>20.22157442</c:v>
                </c:pt>
                <c:pt idx="36684">
                  <c:v>20.01818029</c:v>
                </c:pt>
                <c:pt idx="36685">
                  <c:v>20.56630105</c:v>
                </c:pt>
                <c:pt idx="36686">
                  <c:v>19.748727550000002</c:v>
                </c:pt>
                <c:pt idx="36687">
                  <c:v>20.830693589999999</c:v>
                </c:pt>
                <c:pt idx="36688">
                  <c:v>21.40915188</c:v>
                </c:pt>
                <c:pt idx="36689">
                  <c:v>22.728214990000001</c:v>
                </c:pt>
                <c:pt idx="36690">
                  <c:v>23.476763949999999</c:v>
                </c:pt>
                <c:pt idx="36691">
                  <c:v>23.81116072</c:v>
                </c:pt>
                <c:pt idx="36692">
                  <c:v>23.90465412</c:v>
                </c:pt>
                <c:pt idx="36693">
                  <c:v>24.260489790000001</c:v>
                </c:pt>
                <c:pt idx="36694">
                  <c:v>24.430628120000002</c:v>
                </c:pt>
                <c:pt idx="36695">
                  <c:v>24.167781300000001</c:v>
                </c:pt>
                <c:pt idx="36696">
                  <c:v>23.570180390000001</c:v>
                </c:pt>
                <c:pt idx="36697">
                  <c:v>23.490262359999999</c:v>
                </c:pt>
                <c:pt idx="36698">
                  <c:v>24.009862770000002</c:v>
                </c:pt>
                <c:pt idx="36699">
                  <c:v>23.92802382</c:v>
                </c:pt>
                <c:pt idx="36700">
                  <c:v>23.864244429999999</c:v>
                </c:pt>
                <c:pt idx="36701">
                  <c:v>23.74733058</c:v>
                </c:pt>
                <c:pt idx="36702">
                  <c:v>24.094892560000002</c:v>
                </c:pt>
                <c:pt idx="36703">
                  <c:v>24.02091781</c:v>
                </c:pt>
                <c:pt idx="36704">
                  <c:v>23.94647805</c:v>
                </c:pt>
                <c:pt idx="36705">
                  <c:v>24.193876209999999</c:v>
                </c:pt>
                <c:pt idx="36706">
                  <c:v>24.118150480000001</c:v>
                </c:pt>
                <c:pt idx="36707">
                  <c:v>24.04311233</c:v>
                </c:pt>
                <c:pt idx="36708">
                  <c:v>23.745363220000002</c:v>
                </c:pt>
                <c:pt idx="36709">
                  <c:v>23.52252468</c:v>
                </c:pt>
                <c:pt idx="36710">
                  <c:v>23.472568679999998</c:v>
                </c:pt>
                <c:pt idx="36711">
                  <c:v>23.911342810000001</c:v>
                </c:pt>
                <c:pt idx="36712">
                  <c:v>24.713568219999999</c:v>
                </c:pt>
                <c:pt idx="36713">
                  <c:v>24.000555049999999</c:v>
                </c:pt>
                <c:pt idx="36714">
                  <c:v>22.882056349999999</c:v>
                </c:pt>
                <c:pt idx="36715">
                  <c:v>21.251388550000001</c:v>
                </c:pt>
                <c:pt idx="36716">
                  <c:v>21.257382549999999</c:v>
                </c:pt>
                <c:pt idx="36717">
                  <c:v>20.673696</c:v>
                </c:pt>
                <c:pt idx="36718">
                  <c:v>19.459347050000002</c:v>
                </c:pt>
                <c:pt idx="36719">
                  <c:v>19.205006059999999</c:v>
                </c:pt>
                <c:pt idx="36720">
                  <c:v>18.228204099999999</c:v>
                </c:pt>
                <c:pt idx="36721">
                  <c:v>16.600070819999999</c:v>
                </c:pt>
                <c:pt idx="36722">
                  <c:v>14.8724209</c:v>
                </c:pt>
                <c:pt idx="36723">
                  <c:v>13.48330458</c:v>
                </c:pt>
                <c:pt idx="36724">
                  <c:v>13.968423810000001</c:v>
                </c:pt>
                <c:pt idx="36725">
                  <c:v>13.72550612</c:v>
                </c:pt>
                <c:pt idx="36726">
                  <c:v>12.42375998</c:v>
                </c:pt>
                <c:pt idx="36727">
                  <c:v>12.124057219999999</c:v>
                </c:pt>
                <c:pt idx="36728">
                  <c:v>13.06209093</c:v>
                </c:pt>
                <c:pt idx="36729">
                  <c:v>11.882638180000001</c:v>
                </c:pt>
                <c:pt idx="36730">
                  <c:v>11.065842699999999</c:v>
                </c:pt>
                <c:pt idx="36731">
                  <c:v>15.55949135</c:v>
                </c:pt>
                <c:pt idx="36732">
                  <c:v>19.62921884</c:v>
                </c:pt>
                <c:pt idx="36733">
                  <c:v>18.663346990000001</c:v>
                </c:pt>
                <c:pt idx="36734">
                  <c:v>19.54204507</c:v>
                </c:pt>
                <c:pt idx="36735">
                  <c:v>18.99827003</c:v>
                </c:pt>
                <c:pt idx="36736">
                  <c:v>17.022452520000002</c:v>
                </c:pt>
                <c:pt idx="36737">
                  <c:v>17.697473280000001</c:v>
                </c:pt>
                <c:pt idx="36738">
                  <c:v>18.227546279999999</c:v>
                </c:pt>
                <c:pt idx="36739">
                  <c:v>17.548976410000002</c:v>
                </c:pt>
                <c:pt idx="36740">
                  <c:v>15.304813040000001</c:v>
                </c:pt>
                <c:pt idx="36741">
                  <c:v>14.96992925</c:v>
                </c:pt>
                <c:pt idx="36742">
                  <c:v>17.601776739999998</c:v>
                </c:pt>
                <c:pt idx="36743">
                  <c:v>18.601379980000001</c:v>
                </c:pt>
                <c:pt idx="36744">
                  <c:v>17.668373949999999</c:v>
                </c:pt>
                <c:pt idx="36745">
                  <c:v>17.32133834</c:v>
                </c:pt>
                <c:pt idx="36746">
                  <c:v>17.254169879999999</c:v>
                </c:pt>
                <c:pt idx="36747">
                  <c:v>16.952777619999999</c:v>
                </c:pt>
                <c:pt idx="36748">
                  <c:v>16.934697809999999</c:v>
                </c:pt>
                <c:pt idx="36749">
                  <c:v>17.347751509999998</c:v>
                </c:pt>
                <c:pt idx="36750">
                  <c:v>17.808168940000002</c:v>
                </c:pt>
                <c:pt idx="36751">
                  <c:v>18.140300109999998</c:v>
                </c:pt>
                <c:pt idx="36752">
                  <c:v>18.59260183</c:v>
                </c:pt>
                <c:pt idx="36753">
                  <c:v>19.117437580000001</c:v>
                </c:pt>
                <c:pt idx="36754">
                  <c:v>19.63803137</c:v>
                </c:pt>
                <c:pt idx="36755">
                  <c:v>19.842106179999998</c:v>
                </c:pt>
                <c:pt idx="36756">
                  <c:v>20.162260549999999</c:v>
                </c:pt>
                <c:pt idx="36757">
                  <c:v>20.547039590000001</c:v>
                </c:pt>
                <c:pt idx="36758">
                  <c:v>20.98238641</c:v>
                </c:pt>
                <c:pt idx="36759">
                  <c:v>21.445718599999999</c:v>
                </c:pt>
                <c:pt idx="36760">
                  <c:v>21.737322070000001</c:v>
                </c:pt>
                <c:pt idx="36761">
                  <c:v>21.698000270000001</c:v>
                </c:pt>
                <c:pt idx="36762">
                  <c:v>21.11266208</c:v>
                </c:pt>
                <c:pt idx="36763">
                  <c:v>20.607474969999998</c:v>
                </c:pt>
                <c:pt idx="36764">
                  <c:v>19.673158369999999</c:v>
                </c:pt>
                <c:pt idx="36765">
                  <c:v>19.320650090000001</c:v>
                </c:pt>
                <c:pt idx="36766">
                  <c:v>18.848189300000001</c:v>
                </c:pt>
                <c:pt idx="36767">
                  <c:v>18.662629110000001</c:v>
                </c:pt>
                <c:pt idx="36768">
                  <c:v>17.855914649999999</c:v>
                </c:pt>
                <c:pt idx="36769">
                  <c:v>17.681890899999999</c:v>
                </c:pt>
                <c:pt idx="36770">
                  <c:v>16.37921721</c:v>
                </c:pt>
                <c:pt idx="36771">
                  <c:v>16.408684059999999</c:v>
                </c:pt>
                <c:pt idx="36772">
                  <c:v>16.564604240000001</c:v>
                </c:pt>
                <c:pt idx="36773">
                  <c:v>16.29860613</c:v>
                </c:pt>
                <c:pt idx="36774">
                  <c:v>15.977946429999999</c:v>
                </c:pt>
                <c:pt idx="36775">
                  <c:v>17.60235647</c:v>
                </c:pt>
                <c:pt idx="36776">
                  <c:v>17.81694207</c:v>
                </c:pt>
                <c:pt idx="36777">
                  <c:v>19.466952289999998</c:v>
                </c:pt>
                <c:pt idx="36778">
                  <c:v>19.60824405</c:v>
                </c:pt>
                <c:pt idx="36779">
                  <c:v>20.521349659999998</c:v>
                </c:pt>
                <c:pt idx="36780">
                  <c:v>20.691325410000001</c:v>
                </c:pt>
                <c:pt idx="36781">
                  <c:v>20.678768959999999</c:v>
                </c:pt>
                <c:pt idx="36782">
                  <c:v>21.340878660000001</c:v>
                </c:pt>
                <c:pt idx="36783">
                  <c:v>21.589509379999999</c:v>
                </c:pt>
                <c:pt idx="36784">
                  <c:v>22.374016430000001</c:v>
                </c:pt>
                <c:pt idx="36785">
                  <c:v>23.224098349999998</c:v>
                </c:pt>
                <c:pt idx="36786">
                  <c:v>24.059557030000001</c:v>
                </c:pt>
                <c:pt idx="36787">
                  <c:v>24.383685939999999</c:v>
                </c:pt>
                <c:pt idx="36788">
                  <c:v>24.7187965</c:v>
                </c:pt>
                <c:pt idx="36789">
                  <c:v>24.88145742</c:v>
                </c:pt>
                <c:pt idx="36790">
                  <c:v>24.553106660000001</c:v>
                </c:pt>
                <c:pt idx="36791">
                  <c:v>24.37259615</c:v>
                </c:pt>
                <c:pt idx="36792">
                  <c:v>23.789693029999999</c:v>
                </c:pt>
                <c:pt idx="36793">
                  <c:v>23.68669955</c:v>
                </c:pt>
                <c:pt idx="36794">
                  <c:v>23.814561909999998</c:v>
                </c:pt>
                <c:pt idx="36795">
                  <c:v>23.84986846</c:v>
                </c:pt>
                <c:pt idx="36796">
                  <c:v>23.57824415</c:v>
                </c:pt>
                <c:pt idx="36797">
                  <c:v>23.12923954</c:v>
                </c:pt>
                <c:pt idx="36798">
                  <c:v>21.86254731</c:v>
                </c:pt>
                <c:pt idx="36799">
                  <c:v>21.277821549999999</c:v>
                </c:pt>
                <c:pt idx="36800">
                  <c:v>21.219433080000002</c:v>
                </c:pt>
                <c:pt idx="36801">
                  <c:v>20.758443660000001</c:v>
                </c:pt>
                <c:pt idx="36802">
                  <c:v>20.918642040000002</c:v>
                </c:pt>
                <c:pt idx="36803">
                  <c:v>21.16148415</c:v>
                </c:pt>
                <c:pt idx="36804">
                  <c:v>20.713525740000001</c:v>
                </c:pt>
                <c:pt idx="36805">
                  <c:v>19.932562300000001</c:v>
                </c:pt>
                <c:pt idx="36806">
                  <c:v>18.42401954</c:v>
                </c:pt>
                <c:pt idx="36807">
                  <c:v>16.029815159999998</c:v>
                </c:pt>
                <c:pt idx="36808">
                  <c:v>15.846210960000001</c:v>
                </c:pt>
                <c:pt idx="36809">
                  <c:v>16.624895049999999</c:v>
                </c:pt>
                <c:pt idx="36810">
                  <c:v>17.184920949999999</c:v>
                </c:pt>
                <c:pt idx="36811">
                  <c:v>17.533780749999998</c:v>
                </c:pt>
                <c:pt idx="36812">
                  <c:v>17.009588480000001</c:v>
                </c:pt>
                <c:pt idx="36813">
                  <c:v>18.23700213</c:v>
                </c:pt>
                <c:pt idx="36814">
                  <c:v>18.044896600000001</c:v>
                </c:pt>
                <c:pt idx="36815">
                  <c:v>17.824022070000002</c:v>
                </c:pt>
                <c:pt idx="36816">
                  <c:v>17.203320089999998</c:v>
                </c:pt>
                <c:pt idx="36817">
                  <c:v>17.632256040000001</c:v>
                </c:pt>
                <c:pt idx="36818">
                  <c:v>17.652387239999999</c:v>
                </c:pt>
                <c:pt idx="36819">
                  <c:v>16.514604819999999</c:v>
                </c:pt>
                <c:pt idx="36820">
                  <c:v>16.27906248</c:v>
                </c:pt>
                <c:pt idx="36821">
                  <c:v>16.94132192</c:v>
                </c:pt>
                <c:pt idx="36822">
                  <c:v>17.920827419999998</c:v>
                </c:pt>
                <c:pt idx="36823">
                  <c:v>18.08373143</c:v>
                </c:pt>
                <c:pt idx="36824">
                  <c:v>17.779227410000001</c:v>
                </c:pt>
                <c:pt idx="36825">
                  <c:v>17.44365346</c:v>
                </c:pt>
                <c:pt idx="36826">
                  <c:v>17.729516069999999</c:v>
                </c:pt>
                <c:pt idx="36827">
                  <c:v>17.657384669999999</c:v>
                </c:pt>
                <c:pt idx="36828">
                  <c:v>18.07673776</c:v>
                </c:pt>
                <c:pt idx="36829">
                  <c:v>18.355240770000002</c:v>
                </c:pt>
                <c:pt idx="36830">
                  <c:v>18.79536276</c:v>
                </c:pt>
                <c:pt idx="36831">
                  <c:v>19.280412429999998</c:v>
                </c:pt>
                <c:pt idx="36832">
                  <c:v>19.348915229999999</c:v>
                </c:pt>
                <c:pt idx="36833">
                  <c:v>19.06147416</c:v>
                </c:pt>
                <c:pt idx="36834">
                  <c:v>18.847956870000001</c:v>
                </c:pt>
                <c:pt idx="36835">
                  <c:v>19.14624066</c:v>
                </c:pt>
                <c:pt idx="36836">
                  <c:v>19.093992190000002</c:v>
                </c:pt>
                <c:pt idx="36837">
                  <c:v>18.786114510000001</c:v>
                </c:pt>
                <c:pt idx="36838">
                  <c:v>18.19285503</c:v>
                </c:pt>
                <c:pt idx="36839">
                  <c:v>17.15568236</c:v>
                </c:pt>
                <c:pt idx="36840">
                  <c:v>15.38014199</c:v>
                </c:pt>
                <c:pt idx="36841">
                  <c:v>13.067894539999999</c:v>
                </c:pt>
                <c:pt idx="36842">
                  <c:v>11.632038919999999</c:v>
                </c:pt>
                <c:pt idx="36843">
                  <c:v>11.07907217</c:v>
                </c:pt>
                <c:pt idx="36844">
                  <c:v>10.96907985</c:v>
                </c:pt>
                <c:pt idx="36845">
                  <c:v>10.943837759999999</c:v>
                </c:pt>
                <c:pt idx="36846">
                  <c:v>10.94161429</c:v>
                </c:pt>
                <c:pt idx="36847">
                  <c:v>10.89108985</c:v>
                </c:pt>
                <c:pt idx="36848">
                  <c:v>11.05546243</c:v>
                </c:pt>
                <c:pt idx="36849">
                  <c:v>11.263973</c:v>
                </c:pt>
                <c:pt idx="36850">
                  <c:v>11.470027959999999</c:v>
                </c:pt>
                <c:pt idx="36851">
                  <c:v>11.491571779999999</c:v>
                </c:pt>
                <c:pt idx="36852">
                  <c:v>11.4095516</c:v>
                </c:pt>
                <c:pt idx="36853">
                  <c:v>11.25449319</c:v>
                </c:pt>
                <c:pt idx="36854">
                  <c:v>11.15913997</c:v>
                </c:pt>
                <c:pt idx="36855">
                  <c:v>11.04957948</c:v>
                </c:pt>
                <c:pt idx="36856">
                  <c:v>10.766544619999999</c:v>
                </c:pt>
                <c:pt idx="36857">
                  <c:v>10.425731089999999</c:v>
                </c:pt>
                <c:pt idx="36858">
                  <c:v>10.111194380000001</c:v>
                </c:pt>
                <c:pt idx="36859">
                  <c:v>10.25083351</c:v>
                </c:pt>
                <c:pt idx="36860">
                  <c:v>10.45301663</c:v>
                </c:pt>
                <c:pt idx="36861">
                  <c:v>12.13605256</c:v>
                </c:pt>
                <c:pt idx="36862">
                  <c:v>11.817009240000001</c:v>
                </c:pt>
                <c:pt idx="36863">
                  <c:v>11.8135213</c:v>
                </c:pt>
                <c:pt idx="36864">
                  <c:v>11.557982900000001</c:v>
                </c:pt>
                <c:pt idx="36865">
                  <c:v>12.98999351</c:v>
                </c:pt>
                <c:pt idx="36866">
                  <c:v>13.503537420000001</c:v>
                </c:pt>
                <c:pt idx="36867">
                  <c:v>15.38878742</c:v>
                </c:pt>
                <c:pt idx="36868">
                  <c:v>15.58525429</c:v>
                </c:pt>
                <c:pt idx="36869">
                  <c:v>15.799719059999999</c:v>
                </c:pt>
                <c:pt idx="36870">
                  <c:v>16.502172779999999</c:v>
                </c:pt>
                <c:pt idx="36871">
                  <c:v>17.253104929999999</c:v>
                </c:pt>
                <c:pt idx="36872">
                  <c:v>20.088018649999999</c:v>
                </c:pt>
                <c:pt idx="36873">
                  <c:v>21.284522880000001</c:v>
                </c:pt>
                <c:pt idx="36874">
                  <c:v>21.322253740000001</c:v>
                </c:pt>
                <c:pt idx="36875">
                  <c:v>21.533505730000002</c:v>
                </c:pt>
                <c:pt idx="36876">
                  <c:v>21.566991040000001</c:v>
                </c:pt>
                <c:pt idx="36877">
                  <c:v>21.729529639999999</c:v>
                </c:pt>
                <c:pt idx="36878">
                  <c:v>22.198471319999999</c:v>
                </c:pt>
                <c:pt idx="36879">
                  <c:v>22.183444139999999</c:v>
                </c:pt>
                <c:pt idx="36880">
                  <c:v>21.9850721</c:v>
                </c:pt>
                <c:pt idx="36881">
                  <c:v>22.182307250000001</c:v>
                </c:pt>
                <c:pt idx="36882">
                  <c:v>22.564358609999999</c:v>
                </c:pt>
                <c:pt idx="36883">
                  <c:v>22.310162890000001</c:v>
                </c:pt>
                <c:pt idx="36884">
                  <c:v>21.651604110000001</c:v>
                </c:pt>
                <c:pt idx="36885">
                  <c:v>20.948482989999999</c:v>
                </c:pt>
                <c:pt idx="36886">
                  <c:v>20.395214540000001</c:v>
                </c:pt>
                <c:pt idx="36887">
                  <c:v>19.26801455</c:v>
                </c:pt>
                <c:pt idx="36888">
                  <c:v>18.169379339999999</c:v>
                </c:pt>
                <c:pt idx="36889">
                  <c:v>16.71317638</c:v>
                </c:pt>
                <c:pt idx="36890">
                  <c:v>15.33651789</c:v>
                </c:pt>
                <c:pt idx="36891">
                  <c:v>14.357798109999999</c:v>
                </c:pt>
                <c:pt idx="36892">
                  <c:v>13.812103929999999</c:v>
                </c:pt>
                <c:pt idx="36893">
                  <c:v>13.788674629999999</c:v>
                </c:pt>
                <c:pt idx="36894">
                  <c:v>13.454492220000001</c:v>
                </c:pt>
                <c:pt idx="36895">
                  <c:v>13.10078511</c:v>
                </c:pt>
                <c:pt idx="36896">
                  <c:v>13.225521929999999</c:v>
                </c:pt>
                <c:pt idx="36897">
                  <c:v>13.99542838</c:v>
                </c:pt>
                <c:pt idx="36898">
                  <c:v>14.97080834</c:v>
                </c:pt>
                <c:pt idx="36899">
                  <c:v>16.167788590000001</c:v>
                </c:pt>
                <c:pt idx="36900">
                  <c:v>17.71723823</c:v>
                </c:pt>
                <c:pt idx="36901">
                  <c:v>17.739341629999998</c:v>
                </c:pt>
                <c:pt idx="36902">
                  <c:v>14.861606099999999</c:v>
                </c:pt>
                <c:pt idx="36903">
                  <c:v>13.12191694</c:v>
                </c:pt>
                <c:pt idx="36904">
                  <c:v>14.497643760000001</c:v>
                </c:pt>
                <c:pt idx="36905">
                  <c:v>15.064599660000001</c:v>
                </c:pt>
                <c:pt idx="36906">
                  <c:v>15.081599300000001</c:v>
                </c:pt>
                <c:pt idx="36907">
                  <c:v>14.910464230000001</c:v>
                </c:pt>
                <c:pt idx="36908">
                  <c:v>14.80363743</c:v>
                </c:pt>
                <c:pt idx="36909">
                  <c:v>15.36854935</c:v>
                </c:pt>
                <c:pt idx="36910">
                  <c:v>16.223400179999999</c:v>
                </c:pt>
                <c:pt idx="36911">
                  <c:v>16.541520460000001</c:v>
                </c:pt>
                <c:pt idx="36912">
                  <c:v>17.652631169999999</c:v>
                </c:pt>
                <c:pt idx="36913">
                  <c:v>18.326821559999999</c:v>
                </c:pt>
                <c:pt idx="36914">
                  <c:v>19.162838180000001</c:v>
                </c:pt>
                <c:pt idx="36915">
                  <c:v>19.605868040000001</c:v>
                </c:pt>
                <c:pt idx="36916">
                  <c:v>19.773965100000002</c:v>
                </c:pt>
                <c:pt idx="36917">
                  <c:v>19.937972590000001</c:v>
                </c:pt>
                <c:pt idx="36918">
                  <c:v>19.834967389999999</c:v>
                </c:pt>
                <c:pt idx="36919">
                  <c:v>21.510136630000002</c:v>
                </c:pt>
                <c:pt idx="36920">
                  <c:v>23.674680550000001</c:v>
                </c:pt>
                <c:pt idx="36921">
                  <c:v>23.931109670000001</c:v>
                </c:pt>
                <c:pt idx="36922">
                  <c:v>24.19366887</c:v>
                </c:pt>
                <c:pt idx="36923">
                  <c:v>24.476826389999999</c:v>
                </c:pt>
                <c:pt idx="36924">
                  <c:v>24.903949780000001</c:v>
                </c:pt>
                <c:pt idx="36925">
                  <c:v>25.33549369</c:v>
                </c:pt>
                <c:pt idx="36926">
                  <c:v>26.177985199999998</c:v>
                </c:pt>
                <c:pt idx="36927">
                  <c:v>26.170222500000001</c:v>
                </c:pt>
                <c:pt idx="36928">
                  <c:v>25.74438799</c:v>
                </c:pt>
                <c:pt idx="36929">
                  <c:v>25.433942269999999</c:v>
                </c:pt>
                <c:pt idx="36930">
                  <c:v>25.659799169999999</c:v>
                </c:pt>
                <c:pt idx="36931">
                  <c:v>25.090787720000002</c:v>
                </c:pt>
                <c:pt idx="36932">
                  <c:v>23.843871549999999</c:v>
                </c:pt>
                <c:pt idx="36933">
                  <c:v>24.346500679999998</c:v>
                </c:pt>
                <c:pt idx="36934">
                  <c:v>25.530375289999999</c:v>
                </c:pt>
                <c:pt idx="36935">
                  <c:v>26.470020850000001</c:v>
                </c:pt>
                <c:pt idx="36936">
                  <c:v>26.799986669999999</c:v>
                </c:pt>
                <c:pt idx="36937">
                  <c:v>26.87875176</c:v>
                </c:pt>
                <c:pt idx="36938">
                  <c:v>26.71702956</c:v>
                </c:pt>
                <c:pt idx="36939">
                  <c:v>26.654272670000001</c:v>
                </c:pt>
                <c:pt idx="36940">
                  <c:v>26.637127100000001</c:v>
                </c:pt>
                <c:pt idx="36941">
                  <c:v>26.401890989999998</c:v>
                </c:pt>
                <c:pt idx="36942">
                  <c:v>26.381254169999998</c:v>
                </c:pt>
                <c:pt idx="36943">
                  <c:v>26.038662819999999</c:v>
                </c:pt>
                <c:pt idx="36944">
                  <c:v>25.80428354</c:v>
                </c:pt>
                <c:pt idx="36945">
                  <c:v>25.670571930000001</c:v>
                </c:pt>
                <c:pt idx="36946">
                  <c:v>24.08726931</c:v>
                </c:pt>
                <c:pt idx="36947">
                  <c:v>24.597689079999999</c:v>
                </c:pt>
                <c:pt idx="36948">
                  <c:v>24.15816401</c:v>
                </c:pt>
                <c:pt idx="36949">
                  <c:v>24.140271439999999</c:v>
                </c:pt>
                <c:pt idx="36950">
                  <c:v>24.91094198</c:v>
                </c:pt>
                <c:pt idx="36951">
                  <c:v>24.48508004</c:v>
                </c:pt>
                <c:pt idx="36952">
                  <c:v>24.29570906</c:v>
                </c:pt>
                <c:pt idx="36953">
                  <c:v>24.49386866</c:v>
                </c:pt>
                <c:pt idx="36954">
                  <c:v>23.703106930000001</c:v>
                </c:pt>
                <c:pt idx="36955">
                  <c:v>23.484862400000001</c:v>
                </c:pt>
                <c:pt idx="36956">
                  <c:v>22.833120820000001</c:v>
                </c:pt>
                <c:pt idx="36957">
                  <c:v>22.194588339999999</c:v>
                </c:pt>
                <c:pt idx="36958">
                  <c:v>22.579287699999998</c:v>
                </c:pt>
                <c:pt idx="36959">
                  <c:v>23.158219509999999</c:v>
                </c:pt>
                <c:pt idx="36960">
                  <c:v>22.849000199999999</c:v>
                </c:pt>
                <c:pt idx="36961">
                  <c:v>22.31901689</c:v>
                </c:pt>
                <c:pt idx="36962">
                  <c:v>21.606716890000001</c:v>
                </c:pt>
                <c:pt idx="36963">
                  <c:v>21.88202424</c:v>
                </c:pt>
                <c:pt idx="36964">
                  <c:v>21.942855179999999</c:v>
                </c:pt>
                <c:pt idx="36965">
                  <c:v>21.09053145</c:v>
                </c:pt>
                <c:pt idx="36966">
                  <c:v>21.017060480000001</c:v>
                </c:pt>
                <c:pt idx="36967">
                  <c:v>22.112560420000001</c:v>
                </c:pt>
                <c:pt idx="36968">
                  <c:v>23.704692699999999</c:v>
                </c:pt>
                <c:pt idx="36969">
                  <c:v>24.670120449999999</c:v>
                </c:pt>
                <c:pt idx="36970">
                  <c:v>24.394188320000001</c:v>
                </c:pt>
                <c:pt idx="36971">
                  <c:v>23.915175229999999</c:v>
                </c:pt>
                <c:pt idx="36972">
                  <c:v>23.364425300000001</c:v>
                </c:pt>
                <c:pt idx="36973">
                  <c:v>23.49185224</c:v>
                </c:pt>
                <c:pt idx="36974">
                  <c:v>23.845656200000001</c:v>
                </c:pt>
                <c:pt idx="36975">
                  <c:v>24.02008927</c:v>
                </c:pt>
                <c:pt idx="36976">
                  <c:v>24.621761410000001</c:v>
                </c:pt>
                <c:pt idx="36977">
                  <c:v>24.82553059</c:v>
                </c:pt>
                <c:pt idx="36978">
                  <c:v>24.983159910000001</c:v>
                </c:pt>
                <c:pt idx="36979">
                  <c:v>25.015524920000001</c:v>
                </c:pt>
                <c:pt idx="36980">
                  <c:v>24.15040149</c:v>
                </c:pt>
                <c:pt idx="36981">
                  <c:v>23.258095699999998</c:v>
                </c:pt>
                <c:pt idx="36982">
                  <c:v>22.16198606</c:v>
                </c:pt>
                <c:pt idx="36983">
                  <c:v>21.453934839999999</c:v>
                </c:pt>
                <c:pt idx="36984">
                  <c:v>19.68292289</c:v>
                </c:pt>
                <c:pt idx="36985">
                  <c:v>18.34354102</c:v>
                </c:pt>
                <c:pt idx="36986">
                  <c:v>18.673300189999999</c:v>
                </c:pt>
                <c:pt idx="36987">
                  <c:v>18.076274189999999</c:v>
                </c:pt>
                <c:pt idx="36988">
                  <c:v>17.263550559999999</c:v>
                </c:pt>
                <c:pt idx="36989">
                  <c:v>16.614682800000001</c:v>
                </c:pt>
                <c:pt idx="36990">
                  <c:v>16.28306207</c:v>
                </c:pt>
                <c:pt idx="36991">
                  <c:v>15.9670307</c:v>
                </c:pt>
                <c:pt idx="36992">
                  <c:v>16.051025939999999</c:v>
                </c:pt>
                <c:pt idx="36993">
                  <c:v>15.87657538</c:v>
                </c:pt>
                <c:pt idx="36994">
                  <c:v>15.966376220000001</c:v>
                </c:pt>
                <c:pt idx="36995">
                  <c:v>15.92292456</c:v>
                </c:pt>
                <c:pt idx="36996">
                  <c:v>15.78141102</c:v>
                </c:pt>
                <c:pt idx="36997">
                  <c:v>15.705885459999999</c:v>
                </c:pt>
                <c:pt idx="36998">
                  <c:v>15.579530760000001</c:v>
                </c:pt>
                <c:pt idx="36999">
                  <c:v>15.48442492</c:v>
                </c:pt>
                <c:pt idx="37000">
                  <c:v>15.52906336</c:v>
                </c:pt>
                <c:pt idx="37001">
                  <c:v>15.68574012</c:v>
                </c:pt>
                <c:pt idx="37002">
                  <c:v>15.665387389999999</c:v>
                </c:pt>
                <c:pt idx="37003">
                  <c:v>14.741242659999999</c:v>
                </c:pt>
                <c:pt idx="37004">
                  <c:v>17.34642522</c:v>
                </c:pt>
                <c:pt idx="37005">
                  <c:v>16.398722549999999</c:v>
                </c:pt>
                <c:pt idx="37006">
                  <c:v>17.206155089999999</c:v>
                </c:pt>
                <c:pt idx="37007">
                  <c:v>17.61504266</c:v>
                </c:pt>
                <c:pt idx="37008">
                  <c:v>15.7465028</c:v>
                </c:pt>
                <c:pt idx="37009">
                  <c:v>16.959208369999999</c:v>
                </c:pt>
                <c:pt idx="37010">
                  <c:v>18.160098260000002</c:v>
                </c:pt>
                <c:pt idx="37011">
                  <c:v>18.917200319999999</c:v>
                </c:pt>
                <c:pt idx="37012">
                  <c:v>18.602277260000001</c:v>
                </c:pt>
                <c:pt idx="37013">
                  <c:v>18.552868459999999</c:v>
                </c:pt>
                <c:pt idx="37014">
                  <c:v>18.975262799999999</c:v>
                </c:pt>
                <c:pt idx="37015">
                  <c:v>19.08250219</c:v>
                </c:pt>
                <c:pt idx="37016">
                  <c:v>21.555997309999999</c:v>
                </c:pt>
                <c:pt idx="37017">
                  <c:v>22.318571670000001</c:v>
                </c:pt>
                <c:pt idx="37018">
                  <c:v>21.286953990000001</c:v>
                </c:pt>
                <c:pt idx="37019">
                  <c:v>19.34806927</c:v>
                </c:pt>
                <c:pt idx="37020">
                  <c:v>18.87261513</c:v>
                </c:pt>
                <c:pt idx="37021">
                  <c:v>19.465245509999999</c:v>
                </c:pt>
                <c:pt idx="37022">
                  <c:v>18.79075104</c:v>
                </c:pt>
                <c:pt idx="37023">
                  <c:v>18.26001806</c:v>
                </c:pt>
                <c:pt idx="37024">
                  <c:v>19.295645799999999</c:v>
                </c:pt>
                <c:pt idx="37025">
                  <c:v>21.147002100000002</c:v>
                </c:pt>
                <c:pt idx="37026">
                  <c:v>20.83502111</c:v>
                </c:pt>
                <c:pt idx="37027">
                  <c:v>19.772234600000001</c:v>
                </c:pt>
                <c:pt idx="37028">
                  <c:v>19.736713229999999</c:v>
                </c:pt>
                <c:pt idx="37029">
                  <c:v>19.91415976</c:v>
                </c:pt>
                <c:pt idx="37030">
                  <c:v>18.38538226</c:v>
                </c:pt>
                <c:pt idx="37031">
                  <c:v>16.897259519999999</c:v>
                </c:pt>
                <c:pt idx="37032">
                  <c:v>14.8015019</c:v>
                </c:pt>
                <c:pt idx="37033">
                  <c:v>13.03938282</c:v>
                </c:pt>
                <c:pt idx="37034">
                  <c:v>11.0619972</c:v>
                </c:pt>
                <c:pt idx="37035">
                  <c:v>10.59525857</c:v>
                </c:pt>
                <c:pt idx="37036">
                  <c:v>11.12178887</c:v>
                </c:pt>
                <c:pt idx="37037">
                  <c:v>11.61259259</c:v>
                </c:pt>
                <c:pt idx="37038">
                  <c:v>10.65352538</c:v>
                </c:pt>
                <c:pt idx="37039">
                  <c:v>10.226891289999999</c:v>
                </c:pt>
                <c:pt idx="37040">
                  <c:v>8.7581445329999994</c:v>
                </c:pt>
                <c:pt idx="37041">
                  <c:v>8.5004825589999999</c:v>
                </c:pt>
                <c:pt idx="37042">
                  <c:v>9.9948596320000007</c:v>
                </c:pt>
                <c:pt idx="37043">
                  <c:v>10.452526880000001</c:v>
                </c:pt>
                <c:pt idx="37044">
                  <c:v>10.12207257</c:v>
                </c:pt>
                <c:pt idx="37045">
                  <c:v>10.44519341</c:v>
                </c:pt>
                <c:pt idx="37046">
                  <c:v>10.96531551</c:v>
                </c:pt>
                <c:pt idx="37047">
                  <c:v>11.513059050000001</c:v>
                </c:pt>
                <c:pt idx="37048">
                  <c:v>11.70689509</c:v>
                </c:pt>
                <c:pt idx="37049">
                  <c:v>11.306197839999999</c:v>
                </c:pt>
                <c:pt idx="37050">
                  <c:v>10.61405736</c:v>
                </c:pt>
                <c:pt idx="37051">
                  <c:v>10.085388269999999</c:v>
                </c:pt>
                <c:pt idx="37052">
                  <c:v>11.926309140000001</c:v>
                </c:pt>
                <c:pt idx="37053">
                  <c:v>12.751292189999999</c:v>
                </c:pt>
                <c:pt idx="37054">
                  <c:v>12.910363</c:v>
                </c:pt>
                <c:pt idx="37055">
                  <c:v>13.654315860000001</c:v>
                </c:pt>
                <c:pt idx="37056">
                  <c:v>13.68795796</c:v>
                </c:pt>
                <c:pt idx="37057">
                  <c:v>13.56150946</c:v>
                </c:pt>
                <c:pt idx="37058">
                  <c:v>13.21919834</c:v>
                </c:pt>
                <c:pt idx="37059">
                  <c:v>13.08228824</c:v>
                </c:pt>
                <c:pt idx="37060">
                  <c:v>13.04891561</c:v>
                </c:pt>
                <c:pt idx="37061">
                  <c:v>13.562263529999999</c:v>
                </c:pt>
                <c:pt idx="37062">
                  <c:v>13.98264548</c:v>
                </c:pt>
                <c:pt idx="37063">
                  <c:v>14.771811899999999</c:v>
                </c:pt>
                <c:pt idx="37064">
                  <c:v>16.140014870000002</c:v>
                </c:pt>
                <c:pt idx="37065">
                  <c:v>18.5784722</c:v>
                </c:pt>
                <c:pt idx="37066">
                  <c:v>20.106102150000002</c:v>
                </c:pt>
                <c:pt idx="37067">
                  <c:v>20.747162759999998</c:v>
                </c:pt>
                <c:pt idx="37068">
                  <c:v>21.95639117</c:v>
                </c:pt>
                <c:pt idx="37069">
                  <c:v>22.629184389999999</c:v>
                </c:pt>
                <c:pt idx="37070">
                  <c:v>22.96857559</c:v>
                </c:pt>
                <c:pt idx="37071">
                  <c:v>23.316104939999999</c:v>
                </c:pt>
                <c:pt idx="37072">
                  <c:v>23.374572529999998</c:v>
                </c:pt>
                <c:pt idx="37073">
                  <c:v>23.652744559999999</c:v>
                </c:pt>
                <c:pt idx="37074">
                  <c:v>23.39141862</c:v>
                </c:pt>
                <c:pt idx="37075">
                  <c:v>22.981933430000002</c:v>
                </c:pt>
                <c:pt idx="37076">
                  <c:v>22.579155050000001</c:v>
                </c:pt>
                <c:pt idx="37077">
                  <c:v>21.710988789999998</c:v>
                </c:pt>
                <c:pt idx="37078">
                  <c:v>21.033240450000001</c:v>
                </c:pt>
                <c:pt idx="37079">
                  <c:v>20.581536230000001</c:v>
                </c:pt>
                <c:pt idx="37080">
                  <c:v>19.875378569999999</c:v>
                </c:pt>
                <c:pt idx="37081">
                  <c:v>17.855447909999999</c:v>
                </c:pt>
                <c:pt idx="37082">
                  <c:v>17.083055439999999</c:v>
                </c:pt>
                <c:pt idx="37083">
                  <c:v>17.172900599999998</c:v>
                </c:pt>
                <c:pt idx="37084">
                  <c:v>15.527615129999999</c:v>
                </c:pt>
                <c:pt idx="37085">
                  <c:v>12.841564569999999</c:v>
                </c:pt>
                <c:pt idx="37086">
                  <c:v>11.803857170000001</c:v>
                </c:pt>
                <c:pt idx="37087">
                  <c:v>11.25342891</c:v>
                </c:pt>
                <c:pt idx="37088">
                  <c:v>11.34987411</c:v>
                </c:pt>
                <c:pt idx="37089">
                  <c:v>11.54105534</c:v>
                </c:pt>
                <c:pt idx="37090">
                  <c:v>11.345517060000001</c:v>
                </c:pt>
                <c:pt idx="37091">
                  <c:v>11.08489009</c:v>
                </c:pt>
                <c:pt idx="37092">
                  <c:v>11.25375255</c:v>
                </c:pt>
                <c:pt idx="37093">
                  <c:v>10.67386875</c:v>
                </c:pt>
                <c:pt idx="37094">
                  <c:v>10.103473470000001</c:v>
                </c:pt>
                <c:pt idx="37095">
                  <c:v>9.2240831449999998</c:v>
                </c:pt>
                <c:pt idx="37096">
                  <c:v>9.1824316269999997</c:v>
                </c:pt>
                <c:pt idx="37097">
                  <c:v>9.0083738049999997</c:v>
                </c:pt>
                <c:pt idx="37098">
                  <c:v>8.5522357630000005</c:v>
                </c:pt>
                <c:pt idx="37099">
                  <c:v>8.3616865239999996</c:v>
                </c:pt>
                <c:pt idx="37100">
                  <c:v>9.3056454550000005</c:v>
                </c:pt>
                <c:pt idx="37101">
                  <c:v>15.12480027</c:v>
                </c:pt>
                <c:pt idx="37102">
                  <c:v>15.55491556</c:v>
                </c:pt>
                <c:pt idx="37103">
                  <c:v>15.0628084</c:v>
                </c:pt>
                <c:pt idx="37104">
                  <c:v>13.342522689999999</c:v>
                </c:pt>
                <c:pt idx="37105">
                  <c:v>11.60015048</c:v>
                </c:pt>
                <c:pt idx="37106">
                  <c:v>11.027477879999999</c:v>
                </c:pt>
                <c:pt idx="37107">
                  <c:v>13.707050280000001</c:v>
                </c:pt>
                <c:pt idx="37108">
                  <c:v>15.51399466</c:v>
                </c:pt>
                <c:pt idx="37109">
                  <c:v>16.49623201</c:v>
                </c:pt>
                <c:pt idx="37110">
                  <c:v>16.76100289</c:v>
                </c:pt>
                <c:pt idx="37111">
                  <c:v>18.334176729999999</c:v>
                </c:pt>
                <c:pt idx="37112">
                  <c:v>21.521540009999999</c:v>
                </c:pt>
                <c:pt idx="37113">
                  <c:v>22.804438659999999</c:v>
                </c:pt>
                <c:pt idx="37114">
                  <c:v>23.096950039999999</c:v>
                </c:pt>
                <c:pt idx="37115">
                  <c:v>23.474766670000001</c:v>
                </c:pt>
                <c:pt idx="37116">
                  <c:v>23.28066703</c:v>
                </c:pt>
                <c:pt idx="37117">
                  <c:v>23.888180009999999</c:v>
                </c:pt>
                <c:pt idx="37118">
                  <c:v>24.30322327</c:v>
                </c:pt>
                <c:pt idx="37119">
                  <c:v>24.650517229999998</c:v>
                </c:pt>
                <c:pt idx="37120">
                  <c:v>24.86043171</c:v>
                </c:pt>
                <c:pt idx="37121">
                  <c:v>25.2808432</c:v>
                </c:pt>
                <c:pt idx="37122">
                  <c:v>26.00089024</c:v>
                </c:pt>
                <c:pt idx="37123">
                  <c:v>26.403259599999998</c:v>
                </c:pt>
                <c:pt idx="37124">
                  <c:v>26.482461090000001</c:v>
                </c:pt>
                <c:pt idx="37125">
                  <c:v>26.349921070000001</c:v>
                </c:pt>
                <c:pt idx="37126">
                  <c:v>25.8589117</c:v>
                </c:pt>
                <c:pt idx="37127">
                  <c:v>25.435773869999998</c:v>
                </c:pt>
                <c:pt idx="37128">
                  <c:v>25.106353089999999</c:v>
                </c:pt>
                <c:pt idx="37129">
                  <c:v>24.93054931</c:v>
                </c:pt>
                <c:pt idx="37130">
                  <c:v>24.18019121</c:v>
                </c:pt>
                <c:pt idx="37131">
                  <c:v>23.38340363</c:v>
                </c:pt>
                <c:pt idx="37132">
                  <c:v>22.612904159999999</c:v>
                </c:pt>
                <c:pt idx="37133">
                  <c:v>21.82670997</c:v>
                </c:pt>
                <c:pt idx="37134">
                  <c:v>19.91017669</c:v>
                </c:pt>
                <c:pt idx="37135">
                  <c:v>17.723035769999999</c:v>
                </c:pt>
                <c:pt idx="37136">
                  <c:v>16.237427690000001</c:v>
                </c:pt>
                <c:pt idx="37137">
                  <c:v>15.746247220000001</c:v>
                </c:pt>
                <c:pt idx="37138">
                  <c:v>16.094088790000001</c:v>
                </c:pt>
                <c:pt idx="37139">
                  <c:v>16.547671439999998</c:v>
                </c:pt>
                <c:pt idx="37140">
                  <c:v>14.628692689999999</c:v>
                </c:pt>
                <c:pt idx="37141">
                  <c:v>15.08543665</c:v>
                </c:pt>
                <c:pt idx="37142">
                  <c:v>17.818488139999999</c:v>
                </c:pt>
                <c:pt idx="37143">
                  <c:v>20.942002349999999</c:v>
                </c:pt>
                <c:pt idx="37144">
                  <c:v>21.146418579999999</c:v>
                </c:pt>
                <c:pt idx="37145">
                  <c:v>22.995137</c:v>
                </c:pt>
                <c:pt idx="37146">
                  <c:v>22.06005893</c:v>
                </c:pt>
                <c:pt idx="37147">
                  <c:v>22.122155320000001</c:v>
                </c:pt>
                <c:pt idx="37148">
                  <c:v>21.650551279999998</c:v>
                </c:pt>
                <c:pt idx="37149">
                  <c:v>20.822004079999999</c:v>
                </c:pt>
                <c:pt idx="37150">
                  <c:v>20.991598740000001</c:v>
                </c:pt>
                <c:pt idx="37151">
                  <c:v>21.13121211</c:v>
                </c:pt>
                <c:pt idx="37152">
                  <c:v>20.63629997</c:v>
                </c:pt>
                <c:pt idx="37153">
                  <c:v>20.38365928</c:v>
                </c:pt>
                <c:pt idx="37154">
                  <c:v>20.077155269999999</c:v>
                </c:pt>
                <c:pt idx="37155">
                  <c:v>19.402567309999998</c:v>
                </c:pt>
                <c:pt idx="37156">
                  <c:v>19.427951740000001</c:v>
                </c:pt>
                <c:pt idx="37157">
                  <c:v>19.556706590000001</c:v>
                </c:pt>
                <c:pt idx="37158">
                  <c:v>19.780294049999998</c:v>
                </c:pt>
                <c:pt idx="37159">
                  <c:v>21.109179900000001</c:v>
                </c:pt>
                <c:pt idx="37160">
                  <c:v>23.304838199999999</c:v>
                </c:pt>
                <c:pt idx="37161">
                  <c:v>23.658617060000001</c:v>
                </c:pt>
                <c:pt idx="37162">
                  <c:v>23.775003940000001</c:v>
                </c:pt>
                <c:pt idx="37163">
                  <c:v>23.46684943</c:v>
                </c:pt>
                <c:pt idx="37164">
                  <c:v>24.084731999999999</c:v>
                </c:pt>
                <c:pt idx="37165">
                  <c:v>24.546625890000001</c:v>
                </c:pt>
                <c:pt idx="37166">
                  <c:v>24.505604479999999</c:v>
                </c:pt>
                <c:pt idx="37167">
                  <c:v>24.373413729999999</c:v>
                </c:pt>
                <c:pt idx="37168">
                  <c:v>24.291866850000002</c:v>
                </c:pt>
                <c:pt idx="37169">
                  <c:v>24.24735192</c:v>
                </c:pt>
                <c:pt idx="37170">
                  <c:v>24.79531725</c:v>
                </c:pt>
                <c:pt idx="37171">
                  <c:v>25.289885559999998</c:v>
                </c:pt>
                <c:pt idx="37172">
                  <c:v>25.70021066</c:v>
                </c:pt>
                <c:pt idx="37173">
                  <c:v>25.957107919999999</c:v>
                </c:pt>
                <c:pt idx="37174">
                  <c:v>25.711604850000001</c:v>
                </c:pt>
                <c:pt idx="37175">
                  <c:v>25.882519670000001</c:v>
                </c:pt>
                <c:pt idx="37176">
                  <c:v>25.796879870000001</c:v>
                </c:pt>
                <c:pt idx="37177">
                  <c:v>25.690917339999999</c:v>
                </c:pt>
                <c:pt idx="37178">
                  <c:v>25.734748509999999</c:v>
                </c:pt>
                <c:pt idx="37179">
                  <c:v>25.572119399999998</c:v>
                </c:pt>
                <c:pt idx="37180">
                  <c:v>25.434486530000001</c:v>
                </c:pt>
                <c:pt idx="37181">
                  <c:v>24.888482209999999</c:v>
                </c:pt>
                <c:pt idx="37182">
                  <c:v>24.666604509999999</c:v>
                </c:pt>
                <c:pt idx="37183">
                  <c:v>23.704385009999999</c:v>
                </c:pt>
                <c:pt idx="37184">
                  <c:v>21.548788200000001</c:v>
                </c:pt>
                <c:pt idx="37185">
                  <c:v>20.335473690000001</c:v>
                </c:pt>
                <c:pt idx="37186">
                  <c:v>21.23156316</c:v>
                </c:pt>
                <c:pt idx="37187">
                  <c:v>23.00950044</c:v>
                </c:pt>
                <c:pt idx="37188">
                  <c:v>23.847789689999999</c:v>
                </c:pt>
                <c:pt idx="37189">
                  <c:v>24.102602569999998</c:v>
                </c:pt>
                <c:pt idx="37190">
                  <c:v>23.79856152</c:v>
                </c:pt>
                <c:pt idx="37191">
                  <c:v>23.824744670000001</c:v>
                </c:pt>
                <c:pt idx="37192">
                  <c:v>24.108703590000001</c:v>
                </c:pt>
                <c:pt idx="37193">
                  <c:v>25.208370779999999</c:v>
                </c:pt>
                <c:pt idx="37194">
                  <c:v>24.818211529999999</c:v>
                </c:pt>
                <c:pt idx="37195">
                  <c:v>23.301837110000001</c:v>
                </c:pt>
                <c:pt idx="37196">
                  <c:v>20.36609631</c:v>
                </c:pt>
                <c:pt idx="37197">
                  <c:v>19.485279030000001</c:v>
                </c:pt>
                <c:pt idx="37198">
                  <c:v>18.814112139999999</c:v>
                </c:pt>
                <c:pt idx="37199">
                  <c:v>20.347890339999999</c:v>
                </c:pt>
                <c:pt idx="37200">
                  <c:v>21.226590219999999</c:v>
                </c:pt>
                <c:pt idx="37201">
                  <c:v>21.750038289999999</c:v>
                </c:pt>
                <c:pt idx="37202">
                  <c:v>21.026188229999999</c:v>
                </c:pt>
                <c:pt idx="37203">
                  <c:v>21.173962329999998</c:v>
                </c:pt>
                <c:pt idx="37204">
                  <c:v>21.52740112</c:v>
                </c:pt>
                <c:pt idx="37205">
                  <c:v>21.969713540000001</c:v>
                </c:pt>
                <c:pt idx="37206">
                  <c:v>21.99844341</c:v>
                </c:pt>
                <c:pt idx="37207">
                  <c:v>23.284521399999999</c:v>
                </c:pt>
                <c:pt idx="37208">
                  <c:v>24.76514251</c:v>
                </c:pt>
                <c:pt idx="37209">
                  <c:v>25.481111469999998</c:v>
                </c:pt>
                <c:pt idx="37210">
                  <c:v>25.639586959999999</c:v>
                </c:pt>
                <c:pt idx="37211">
                  <c:v>25.491412860000001</c:v>
                </c:pt>
                <c:pt idx="37212">
                  <c:v>25.26596198</c:v>
                </c:pt>
                <c:pt idx="37213">
                  <c:v>25.355540390000002</c:v>
                </c:pt>
                <c:pt idx="37214">
                  <c:v>25.474485909999999</c:v>
                </c:pt>
                <c:pt idx="37215">
                  <c:v>25.430326139999998</c:v>
                </c:pt>
                <c:pt idx="37216">
                  <c:v>25.69971563</c:v>
                </c:pt>
                <c:pt idx="37217">
                  <c:v>26.163101529999999</c:v>
                </c:pt>
                <c:pt idx="37218">
                  <c:v>26.55386588</c:v>
                </c:pt>
                <c:pt idx="37219">
                  <c:v>26.86809199</c:v>
                </c:pt>
                <c:pt idx="37220">
                  <c:v>26.862588250000002</c:v>
                </c:pt>
                <c:pt idx="37221">
                  <c:v>26.81253585</c:v>
                </c:pt>
                <c:pt idx="37222">
                  <c:v>26.79670351</c:v>
                </c:pt>
                <c:pt idx="37223">
                  <c:v>26.807122199999998</c:v>
                </c:pt>
                <c:pt idx="37224">
                  <c:v>26.772566040000001</c:v>
                </c:pt>
                <c:pt idx="37225">
                  <c:v>26.371279229999999</c:v>
                </c:pt>
                <c:pt idx="37226">
                  <c:v>26.312496530000001</c:v>
                </c:pt>
                <c:pt idx="37227">
                  <c:v>26.73632568</c:v>
                </c:pt>
                <c:pt idx="37228">
                  <c:v>26.555828649999999</c:v>
                </c:pt>
                <c:pt idx="37229">
                  <c:v>26.830992770000002</c:v>
                </c:pt>
                <c:pt idx="37230">
                  <c:v>26.83558236</c:v>
                </c:pt>
                <c:pt idx="37231">
                  <c:v>26.651849630000001</c:v>
                </c:pt>
                <c:pt idx="37232">
                  <c:v>26.386822810000002</c:v>
                </c:pt>
                <c:pt idx="37233">
                  <c:v>26.306883469999999</c:v>
                </c:pt>
                <c:pt idx="37234">
                  <c:v>26.535444340000002</c:v>
                </c:pt>
                <c:pt idx="37235">
                  <c:v>26.016403610000001</c:v>
                </c:pt>
                <c:pt idx="37236">
                  <c:v>26.029040609999999</c:v>
                </c:pt>
                <c:pt idx="37237">
                  <c:v>26.140453050000001</c:v>
                </c:pt>
                <c:pt idx="37238">
                  <c:v>26.06502176</c:v>
                </c:pt>
                <c:pt idx="37239">
                  <c:v>25.876598390000002</c:v>
                </c:pt>
                <c:pt idx="37240">
                  <c:v>26.091155239999999</c:v>
                </c:pt>
                <c:pt idx="37241">
                  <c:v>26.598364199999999</c:v>
                </c:pt>
                <c:pt idx="37242">
                  <c:v>25.515210809999999</c:v>
                </c:pt>
                <c:pt idx="37243">
                  <c:v>24.845245649999999</c:v>
                </c:pt>
                <c:pt idx="37244">
                  <c:v>24.696930869999999</c:v>
                </c:pt>
                <c:pt idx="37245">
                  <c:v>24.235415929999998</c:v>
                </c:pt>
                <c:pt idx="37246">
                  <c:v>22.982426669999999</c:v>
                </c:pt>
                <c:pt idx="37247">
                  <c:v>21.482952539999999</c:v>
                </c:pt>
                <c:pt idx="37248">
                  <c:v>19.539670390000001</c:v>
                </c:pt>
                <c:pt idx="37249">
                  <c:v>16.777842440000001</c:v>
                </c:pt>
                <c:pt idx="37250">
                  <c:v>15.70068058</c:v>
                </c:pt>
                <c:pt idx="37251">
                  <c:v>15.983239859999999</c:v>
                </c:pt>
                <c:pt idx="37252">
                  <c:v>16.85391319</c:v>
                </c:pt>
                <c:pt idx="37253">
                  <c:v>17.072273880000001</c:v>
                </c:pt>
                <c:pt idx="37254">
                  <c:v>17.372116389999999</c:v>
                </c:pt>
                <c:pt idx="37255">
                  <c:v>19.452312559999999</c:v>
                </c:pt>
                <c:pt idx="37256">
                  <c:v>22.138340549999999</c:v>
                </c:pt>
                <c:pt idx="37257">
                  <c:v>22.439445540000001</c:v>
                </c:pt>
                <c:pt idx="37258">
                  <c:v>21.644475100000001</c:v>
                </c:pt>
                <c:pt idx="37259">
                  <c:v>21.183997730000002</c:v>
                </c:pt>
                <c:pt idx="37260">
                  <c:v>21.058095609999999</c:v>
                </c:pt>
                <c:pt idx="37261">
                  <c:v>21.063853989999998</c:v>
                </c:pt>
                <c:pt idx="37262">
                  <c:v>21.118518030000001</c:v>
                </c:pt>
                <c:pt idx="37263">
                  <c:v>22.416214549999999</c:v>
                </c:pt>
                <c:pt idx="37264">
                  <c:v>22.587744780000001</c:v>
                </c:pt>
                <c:pt idx="37265">
                  <c:v>22.584272330000001</c:v>
                </c:pt>
                <c:pt idx="37266">
                  <c:v>22.387012989999999</c:v>
                </c:pt>
                <c:pt idx="37267">
                  <c:v>20.8434296</c:v>
                </c:pt>
                <c:pt idx="37268">
                  <c:v>18.65142415</c:v>
                </c:pt>
                <c:pt idx="37269">
                  <c:v>17.494830010000001</c:v>
                </c:pt>
                <c:pt idx="37270">
                  <c:v>16.41531093</c:v>
                </c:pt>
                <c:pt idx="37271">
                  <c:v>14.741732799999999</c:v>
                </c:pt>
                <c:pt idx="37272">
                  <c:v>13.988954400000001</c:v>
                </c:pt>
                <c:pt idx="37273">
                  <c:v>13.1064828</c:v>
                </c:pt>
                <c:pt idx="37274">
                  <c:v>12.72258774</c:v>
                </c:pt>
                <c:pt idx="37275">
                  <c:v>12.638561510000001</c:v>
                </c:pt>
                <c:pt idx="37276">
                  <c:v>13.34022592</c:v>
                </c:pt>
                <c:pt idx="37277">
                  <c:v>12.910970819999999</c:v>
                </c:pt>
                <c:pt idx="37278">
                  <c:v>12.01724984</c:v>
                </c:pt>
                <c:pt idx="37279">
                  <c:v>11.064371789999999</c:v>
                </c:pt>
                <c:pt idx="37280">
                  <c:v>10.528143569999999</c:v>
                </c:pt>
                <c:pt idx="37281">
                  <c:v>12.543521200000001</c:v>
                </c:pt>
                <c:pt idx="37282">
                  <c:v>11.23087898</c:v>
                </c:pt>
                <c:pt idx="37283">
                  <c:v>9.5224148179999997</c:v>
                </c:pt>
                <c:pt idx="37284">
                  <c:v>9.9271442509999996</c:v>
                </c:pt>
                <c:pt idx="37285">
                  <c:v>9.5102075799999994</c:v>
                </c:pt>
                <c:pt idx="37286">
                  <c:v>9.6741477570000001</c:v>
                </c:pt>
                <c:pt idx="37287">
                  <c:v>9.7040854900000006</c:v>
                </c:pt>
                <c:pt idx="37288">
                  <c:v>11.3092991</c:v>
                </c:pt>
                <c:pt idx="37289">
                  <c:v>15.679801700000001</c:v>
                </c:pt>
                <c:pt idx="37290">
                  <c:v>18.164798999999999</c:v>
                </c:pt>
                <c:pt idx="37291">
                  <c:v>18.998784390000001</c:v>
                </c:pt>
                <c:pt idx="37292">
                  <c:v>18.977155280000002</c:v>
                </c:pt>
                <c:pt idx="37293">
                  <c:v>16.201931869999999</c:v>
                </c:pt>
                <c:pt idx="37294">
                  <c:v>17.89206678</c:v>
                </c:pt>
                <c:pt idx="37295">
                  <c:v>16.62491605</c:v>
                </c:pt>
                <c:pt idx="37296">
                  <c:v>13.27681924</c:v>
                </c:pt>
                <c:pt idx="37297">
                  <c:v>16.501542489999999</c:v>
                </c:pt>
                <c:pt idx="37298">
                  <c:v>14.000481690000001</c:v>
                </c:pt>
                <c:pt idx="37299">
                  <c:v>13.471694640000001</c:v>
                </c:pt>
                <c:pt idx="37300">
                  <c:v>13.183460630000001</c:v>
                </c:pt>
                <c:pt idx="37301">
                  <c:v>13.3269816</c:v>
                </c:pt>
                <c:pt idx="37302">
                  <c:v>15.17475159</c:v>
                </c:pt>
                <c:pt idx="37303">
                  <c:v>16.38322977</c:v>
                </c:pt>
                <c:pt idx="37304">
                  <c:v>17.79151706</c:v>
                </c:pt>
                <c:pt idx="37305">
                  <c:v>19.751052690000002</c:v>
                </c:pt>
                <c:pt idx="37306">
                  <c:v>19.94059876</c:v>
                </c:pt>
                <c:pt idx="37307">
                  <c:v>19.586308330000001</c:v>
                </c:pt>
                <c:pt idx="37308">
                  <c:v>20.10451505</c:v>
                </c:pt>
                <c:pt idx="37309">
                  <c:v>20.619328280000001</c:v>
                </c:pt>
                <c:pt idx="37310">
                  <c:v>20.94056424</c:v>
                </c:pt>
                <c:pt idx="37311">
                  <c:v>19.98076283</c:v>
                </c:pt>
                <c:pt idx="37312">
                  <c:v>19.72359234</c:v>
                </c:pt>
                <c:pt idx="37313">
                  <c:v>20.350399020000001</c:v>
                </c:pt>
                <c:pt idx="37314">
                  <c:v>20.678816659999999</c:v>
                </c:pt>
                <c:pt idx="37315">
                  <c:v>20.45878497</c:v>
                </c:pt>
                <c:pt idx="37316">
                  <c:v>19.195590979999999</c:v>
                </c:pt>
                <c:pt idx="37317">
                  <c:v>17.750602929999999</c:v>
                </c:pt>
                <c:pt idx="37318">
                  <c:v>15.181358380000001</c:v>
                </c:pt>
                <c:pt idx="37319">
                  <c:v>13.512236789999999</c:v>
                </c:pt>
                <c:pt idx="37320">
                  <c:v>12.71746911</c:v>
                </c:pt>
                <c:pt idx="37321">
                  <c:v>12.47301349</c:v>
                </c:pt>
                <c:pt idx="37322">
                  <c:v>12.232613280000001</c:v>
                </c:pt>
                <c:pt idx="37323">
                  <c:v>12.203446230000001</c:v>
                </c:pt>
                <c:pt idx="37324">
                  <c:v>12.100406939999999</c:v>
                </c:pt>
                <c:pt idx="37325">
                  <c:v>12.2783655</c:v>
                </c:pt>
                <c:pt idx="37326">
                  <c:v>12.8000898</c:v>
                </c:pt>
                <c:pt idx="37327">
                  <c:v>15.61046436</c:v>
                </c:pt>
                <c:pt idx="37328">
                  <c:v>16.861352100000001</c:v>
                </c:pt>
                <c:pt idx="37329">
                  <c:v>20.36198022</c:v>
                </c:pt>
                <c:pt idx="37330">
                  <c:v>21.35060245</c:v>
                </c:pt>
                <c:pt idx="37331">
                  <c:v>19.523278229999999</c:v>
                </c:pt>
                <c:pt idx="37332">
                  <c:v>13.414328680000001</c:v>
                </c:pt>
                <c:pt idx="37333">
                  <c:v>17.443455579999998</c:v>
                </c:pt>
                <c:pt idx="37334">
                  <c:v>15.09783839</c:v>
                </c:pt>
                <c:pt idx="37335">
                  <c:v>18.30766685</c:v>
                </c:pt>
                <c:pt idx="37336">
                  <c:v>18.30469209</c:v>
                </c:pt>
                <c:pt idx="37337">
                  <c:v>19.12416662</c:v>
                </c:pt>
                <c:pt idx="37338">
                  <c:v>18.645796069999999</c:v>
                </c:pt>
                <c:pt idx="37339">
                  <c:v>19.500432549999999</c:v>
                </c:pt>
                <c:pt idx="37340">
                  <c:v>20.902996420000001</c:v>
                </c:pt>
                <c:pt idx="37341">
                  <c:v>20.832581999999999</c:v>
                </c:pt>
                <c:pt idx="37342">
                  <c:v>20.485208539999999</c:v>
                </c:pt>
                <c:pt idx="37343">
                  <c:v>20.456246920000002</c:v>
                </c:pt>
                <c:pt idx="37344">
                  <c:v>20.33262942</c:v>
                </c:pt>
                <c:pt idx="37345">
                  <c:v>19.54215035</c:v>
                </c:pt>
                <c:pt idx="37346">
                  <c:v>19.236718069999998</c:v>
                </c:pt>
                <c:pt idx="37347">
                  <c:v>19.18038258</c:v>
                </c:pt>
                <c:pt idx="37348">
                  <c:v>19.124751199999999</c:v>
                </c:pt>
                <c:pt idx="37349">
                  <c:v>18.61474183</c:v>
                </c:pt>
                <c:pt idx="37350">
                  <c:v>18.53214582</c:v>
                </c:pt>
                <c:pt idx="37351">
                  <c:v>18.382737379999998</c:v>
                </c:pt>
                <c:pt idx="37352">
                  <c:v>20.108985409999999</c:v>
                </c:pt>
                <c:pt idx="37353">
                  <c:v>23.06264118</c:v>
                </c:pt>
                <c:pt idx="37354">
                  <c:v>24.20955193</c:v>
                </c:pt>
                <c:pt idx="37355">
                  <c:v>24.35640192</c:v>
                </c:pt>
                <c:pt idx="37356">
                  <c:v>24.548401909999999</c:v>
                </c:pt>
                <c:pt idx="37357">
                  <c:v>25.089148139999999</c:v>
                </c:pt>
                <c:pt idx="37358">
                  <c:v>25.62726099</c:v>
                </c:pt>
                <c:pt idx="37359">
                  <c:v>26.030961600000001</c:v>
                </c:pt>
                <c:pt idx="37360">
                  <c:v>26.87193169</c:v>
                </c:pt>
                <c:pt idx="37361">
                  <c:v>27.392351850000001</c:v>
                </c:pt>
                <c:pt idx="37362">
                  <c:v>27.575434789999999</c:v>
                </c:pt>
                <c:pt idx="37363">
                  <c:v>27.049376930000001</c:v>
                </c:pt>
                <c:pt idx="37364">
                  <c:v>25.95277295</c:v>
                </c:pt>
                <c:pt idx="37365">
                  <c:v>24.351879140000001</c:v>
                </c:pt>
                <c:pt idx="37366">
                  <c:v>24.430553530000001</c:v>
                </c:pt>
                <c:pt idx="37367">
                  <c:v>23.892513009999998</c:v>
                </c:pt>
                <c:pt idx="37368">
                  <c:v>23.694876799999999</c:v>
                </c:pt>
                <c:pt idx="37369">
                  <c:v>24.156372919999999</c:v>
                </c:pt>
                <c:pt idx="37370">
                  <c:v>25.244800260000002</c:v>
                </c:pt>
                <c:pt idx="37371">
                  <c:v>25.9566278</c:v>
                </c:pt>
                <c:pt idx="37372">
                  <c:v>25.35374375</c:v>
                </c:pt>
                <c:pt idx="37373">
                  <c:v>25.37051701</c:v>
                </c:pt>
                <c:pt idx="37374">
                  <c:v>25.02613771</c:v>
                </c:pt>
                <c:pt idx="37375">
                  <c:v>25.128140980000001</c:v>
                </c:pt>
                <c:pt idx="37376">
                  <c:v>24.693646749999999</c:v>
                </c:pt>
                <c:pt idx="37377">
                  <c:v>23.114209779999999</c:v>
                </c:pt>
                <c:pt idx="37378">
                  <c:v>21.900556680000001</c:v>
                </c:pt>
                <c:pt idx="37379">
                  <c:v>19.34745508</c:v>
                </c:pt>
                <c:pt idx="37380">
                  <c:v>16.727778300000001</c:v>
                </c:pt>
                <c:pt idx="37381">
                  <c:v>15.85474688</c:v>
                </c:pt>
                <c:pt idx="37382">
                  <c:v>15.18628784</c:v>
                </c:pt>
                <c:pt idx="37383">
                  <c:v>14.212522</c:v>
                </c:pt>
                <c:pt idx="37384">
                  <c:v>13.830834830000001</c:v>
                </c:pt>
                <c:pt idx="37385">
                  <c:v>13.300644610000001</c:v>
                </c:pt>
                <c:pt idx="37386">
                  <c:v>13.1958176</c:v>
                </c:pt>
                <c:pt idx="37387">
                  <c:v>13.870136370000001</c:v>
                </c:pt>
                <c:pt idx="37388">
                  <c:v>12.77537381</c:v>
                </c:pt>
                <c:pt idx="37389">
                  <c:v>10.549876429999999</c:v>
                </c:pt>
                <c:pt idx="37390">
                  <c:v>10.9879809</c:v>
                </c:pt>
                <c:pt idx="37391">
                  <c:v>11.031067849999999</c:v>
                </c:pt>
                <c:pt idx="37392">
                  <c:v>10.46759368</c:v>
                </c:pt>
                <c:pt idx="37393">
                  <c:v>10.90844982</c:v>
                </c:pt>
                <c:pt idx="37394">
                  <c:v>12.13071751</c:v>
                </c:pt>
                <c:pt idx="37395">
                  <c:v>12.85666604</c:v>
                </c:pt>
                <c:pt idx="37396">
                  <c:v>13.59985958</c:v>
                </c:pt>
                <c:pt idx="37397">
                  <c:v>14.66207247</c:v>
                </c:pt>
                <c:pt idx="37398">
                  <c:v>15.750378749999999</c:v>
                </c:pt>
                <c:pt idx="37399">
                  <c:v>18.72571589</c:v>
                </c:pt>
                <c:pt idx="37400">
                  <c:v>19.84487494</c:v>
                </c:pt>
                <c:pt idx="37401">
                  <c:v>20.790828879999999</c:v>
                </c:pt>
                <c:pt idx="37402">
                  <c:v>21.164287720000001</c:v>
                </c:pt>
                <c:pt idx="37403">
                  <c:v>21.563218240000001</c:v>
                </c:pt>
                <c:pt idx="37404">
                  <c:v>21.38150959</c:v>
                </c:pt>
                <c:pt idx="37405">
                  <c:v>21.469381070000001</c:v>
                </c:pt>
                <c:pt idx="37406">
                  <c:v>21.486534859999999</c:v>
                </c:pt>
                <c:pt idx="37407">
                  <c:v>21.24355078</c:v>
                </c:pt>
                <c:pt idx="37408">
                  <c:v>21.48693819</c:v>
                </c:pt>
                <c:pt idx="37409">
                  <c:v>22.756420840000001</c:v>
                </c:pt>
                <c:pt idx="37410">
                  <c:v>23.42086029</c:v>
                </c:pt>
                <c:pt idx="37411">
                  <c:v>23.472652239999999</c:v>
                </c:pt>
                <c:pt idx="37412">
                  <c:v>23.461216189999998</c:v>
                </c:pt>
                <c:pt idx="37413">
                  <c:v>23.51732007</c:v>
                </c:pt>
                <c:pt idx="37414">
                  <c:v>23.609350729999999</c:v>
                </c:pt>
                <c:pt idx="37415">
                  <c:v>23.224625880000001</c:v>
                </c:pt>
                <c:pt idx="37416">
                  <c:v>21.818189759999999</c:v>
                </c:pt>
                <c:pt idx="37417">
                  <c:v>19.2497814</c:v>
                </c:pt>
                <c:pt idx="37418">
                  <c:v>17.508179640000002</c:v>
                </c:pt>
                <c:pt idx="37419">
                  <c:v>18.144530899999999</c:v>
                </c:pt>
                <c:pt idx="37420">
                  <c:v>19.953309789999999</c:v>
                </c:pt>
                <c:pt idx="37421">
                  <c:v>21.272403650000001</c:v>
                </c:pt>
                <c:pt idx="37422">
                  <c:v>21.523743809999999</c:v>
                </c:pt>
                <c:pt idx="37423">
                  <c:v>22.11858801</c:v>
                </c:pt>
                <c:pt idx="37424">
                  <c:v>22.261712360000001</c:v>
                </c:pt>
                <c:pt idx="37425">
                  <c:v>21.970145590000001</c:v>
                </c:pt>
                <c:pt idx="37426">
                  <c:v>21.216098479999999</c:v>
                </c:pt>
                <c:pt idx="37427">
                  <c:v>21.334403179999999</c:v>
                </c:pt>
                <c:pt idx="37428">
                  <c:v>22.258743119999998</c:v>
                </c:pt>
                <c:pt idx="37429">
                  <c:v>22.446433429999999</c:v>
                </c:pt>
                <c:pt idx="37430">
                  <c:v>22.580125819999999</c:v>
                </c:pt>
                <c:pt idx="37431">
                  <c:v>22.529190320000001</c:v>
                </c:pt>
                <c:pt idx="37432">
                  <c:v>22.533982089999999</c:v>
                </c:pt>
                <c:pt idx="37433">
                  <c:v>23.202755799999998</c:v>
                </c:pt>
                <c:pt idx="37434">
                  <c:v>22.897463470000002</c:v>
                </c:pt>
                <c:pt idx="37435">
                  <c:v>22.074860610000002</c:v>
                </c:pt>
                <c:pt idx="37436">
                  <c:v>21.798303130000001</c:v>
                </c:pt>
                <c:pt idx="37437">
                  <c:v>21.941166259999999</c:v>
                </c:pt>
                <c:pt idx="37438">
                  <c:v>22.29961321</c:v>
                </c:pt>
                <c:pt idx="37439">
                  <c:v>21.872014119999999</c:v>
                </c:pt>
                <c:pt idx="37440">
                  <c:v>20.994871100000001</c:v>
                </c:pt>
                <c:pt idx="37441">
                  <c:v>20.469763950000001</c:v>
                </c:pt>
                <c:pt idx="37442">
                  <c:v>19.622282070000001</c:v>
                </c:pt>
                <c:pt idx="37443">
                  <c:v>19.699158400000002</c:v>
                </c:pt>
                <c:pt idx="37444">
                  <c:v>19.035234379999999</c:v>
                </c:pt>
                <c:pt idx="37445">
                  <c:v>18.8789722</c:v>
                </c:pt>
                <c:pt idx="37446">
                  <c:v>18.82483452</c:v>
                </c:pt>
                <c:pt idx="37447">
                  <c:v>18.44947487</c:v>
                </c:pt>
                <c:pt idx="37448">
                  <c:v>18.30571711</c:v>
                </c:pt>
                <c:pt idx="37449">
                  <c:v>19.849677629999999</c:v>
                </c:pt>
                <c:pt idx="37450">
                  <c:v>21.798037050000001</c:v>
                </c:pt>
                <c:pt idx="37451">
                  <c:v>21.705119280000002</c:v>
                </c:pt>
                <c:pt idx="37452">
                  <c:v>21.788533109999999</c:v>
                </c:pt>
                <c:pt idx="37453">
                  <c:v>22.082003919999998</c:v>
                </c:pt>
                <c:pt idx="37454">
                  <c:v>22.26455378</c:v>
                </c:pt>
                <c:pt idx="37455">
                  <c:v>22.171645139999999</c:v>
                </c:pt>
                <c:pt idx="37456">
                  <c:v>22.20003698</c:v>
                </c:pt>
                <c:pt idx="37457">
                  <c:v>21.95610374</c:v>
                </c:pt>
                <c:pt idx="37458">
                  <c:v>21.984569369999999</c:v>
                </c:pt>
                <c:pt idx="37459">
                  <c:v>21.82182778</c:v>
                </c:pt>
                <c:pt idx="37460">
                  <c:v>21.638385299999999</c:v>
                </c:pt>
                <c:pt idx="37461">
                  <c:v>21.623609139999999</c:v>
                </c:pt>
                <c:pt idx="37462">
                  <c:v>21.344168610000001</c:v>
                </c:pt>
                <c:pt idx="37463">
                  <c:v>21.389869659999999</c:v>
                </c:pt>
                <c:pt idx="37464">
                  <c:v>21.46253098</c:v>
                </c:pt>
                <c:pt idx="37465">
                  <c:v>21.708054480000001</c:v>
                </c:pt>
                <c:pt idx="37466">
                  <c:v>21.802777460000001</c:v>
                </c:pt>
                <c:pt idx="37467">
                  <c:v>21.927920369999999</c:v>
                </c:pt>
                <c:pt idx="37468">
                  <c:v>21.911470860000001</c:v>
                </c:pt>
                <c:pt idx="37469">
                  <c:v>21.688350620000001</c:v>
                </c:pt>
                <c:pt idx="37470">
                  <c:v>21.74865265</c:v>
                </c:pt>
                <c:pt idx="37471">
                  <c:v>21.642213760000001</c:v>
                </c:pt>
                <c:pt idx="37472">
                  <c:v>21.491398650000001</c:v>
                </c:pt>
                <c:pt idx="37473">
                  <c:v>21.375837600000001</c:v>
                </c:pt>
                <c:pt idx="37474">
                  <c:v>21.076544420000001</c:v>
                </c:pt>
                <c:pt idx="37475">
                  <c:v>21.06786408</c:v>
                </c:pt>
                <c:pt idx="37476">
                  <c:v>20.800932070000002</c:v>
                </c:pt>
                <c:pt idx="37477">
                  <c:v>20.89576881</c:v>
                </c:pt>
                <c:pt idx="37478">
                  <c:v>20.93655579</c:v>
                </c:pt>
                <c:pt idx="37479">
                  <c:v>20.527486110000002</c:v>
                </c:pt>
                <c:pt idx="37480">
                  <c:v>21.04593972</c:v>
                </c:pt>
                <c:pt idx="37481">
                  <c:v>21.489870010000001</c:v>
                </c:pt>
                <c:pt idx="37482">
                  <c:v>21.412390259999999</c:v>
                </c:pt>
                <c:pt idx="37483">
                  <c:v>21.28819223</c:v>
                </c:pt>
                <c:pt idx="37484">
                  <c:v>20.324052479999999</c:v>
                </c:pt>
                <c:pt idx="37485">
                  <c:v>19.849567749999999</c:v>
                </c:pt>
                <c:pt idx="37486">
                  <c:v>19.591552879999998</c:v>
                </c:pt>
                <c:pt idx="37487">
                  <c:v>19.793007320000001</c:v>
                </c:pt>
                <c:pt idx="37488">
                  <c:v>19.20341247</c:v>
                </c:pt>
                <c:pt idx="37489">
                  <c:v>18.57230908</c:v>
                </c:pt>
                <c:pt idx="37490">
                  <c:v>17.837713829999998</c:v>
                </c:pt>
                <c:pt idx="37491">
                  <c:v>17.82070783</c:v>
                </c:pt>
                <c:pt idx="37492">
                  <c:v>17.450378000000001</c:v>
                </c:pt>
                <c:pt idx="37493">
                  <c:v>17.593339740000001</c:v>
                </c:pt>
                <c:pt idx="37494">
                  <c:v>17.885070469999999</c:v>
                </c:pt>
                <c:pt idx="37495">
                  <c:v>17.968398400000002</c:v>
                </c:pt>
                <c:pt idx="37496">
                  <c:v>18.6285004</c:v>
                </c:pt>
                <c:pt idx="37497">
                  <c:v>20.317386620000001</c:v>
                </c:pt>
                <c:pt idx="37498">
                  <c:v>21.206145060000001</c:v>
                </c:pt>
                <c:pt idx="37499">
                  <c:v>21.196323929999998</c:v>
                </c:pt>
                <c:pt idx="37500">
                  <c:v>21.267296949999999</c:v>
                </c:pt>
                <c:pt idx="37501">
                  <c:v>21.776051710000001</c:v>
                </c:pt>
                <c:pt idx="37502">
                  <c:v>22.47474549</c:v>
                </c:pt>
                <c:pt idx="37503">
                  <c:v>22.704787400000001</c:v>
                </c:pt>
                <c:pt idx="37504">
                  <c:v>22.708093770000001</c:v>
                </c:pt>
                <c:pt idx="37505">
                  <c:v>22.566792039999999</c:v>
                </c:pt>
                <c:pt idx="37506">
                  <c:v>22.662398750000001</c:v>
                </c:pt>
                <c:pt idx="37507">
                  <c:v>22.960378259999999</c:v>
                </c:pt>
                <c:pt idx="37508">
                  <c:v>23.406985630000001</c:v>
                </c:pt>
                <c:pt idx="37509">
                  <c:v>23.670644209999999</c:v>
                </c:pt>
                <c:pt idx="37510">
                  <c:v>23.72974327</c:v>
                </c:pt>
                <c:pt idx="37511">
                  <c:v>23.632716250000001</c:v>
                </c:pt>
                <c:pt idx="37512">
                  <c:v>23.402759939999999</c:v>
                </c:pt>
                <c:pt idx="37513">
                  <c:v>23.2438009</c:v>
                </c:pt>
                <c:pt idx="37514">
                  <c:v>23.018309339999998</c:v>
                </c:pt>
                <c:pt idx="37515">
                  <c:v>22.89552501</c:v>
                </c:pt>
                <c:pt idx="37516">
                  <c:v>23.10690267</c:v>
                </c:pt>
                <c:pt idx="37517">
                  <c:v>23.125261550000001</c:v>
                </c:pt>
                <c:pt idx="37518">
                  <c:v>23.161121909999999</c:v>
                </c:pt>
                <c:pt idx="37519">
                  <c:v>22.979978970000001</c:v>
                </c:pt>
                <c:pt idx="37520">
                  <c:v>23.079916860000001</c:v>
                </c:pt>
                <c:pt idx="37521">
                  <c:v>23.01390979</c:v>
                </c:pt>
                <c:pt idx="37522">
                  <c:v>22.920493570000001</c:v>
                </c:pt>
                <c:pt idx="37523">
                  <c:v>22.967247109999999</c:v>
                </c:pt>
                <c:pt idx="37524">
                  <c:v>22.80436478</c:v>
                </c:pt>
                <c:pt idx="37525">
                  <c:v>22.68870978</c:v>
                </c:pt>
                <c:pt idx="37526">
                  <c:v>22.185156289999998</c:v>
                </c:pt>
                <c:pt idx="37527">
                  <c:v>22.59528688</c:v>
                </c:pt>
                <c:pt idx="37528">
                  <c:v>22.474437210000001</c:v>
                </c:pt>
                <c:pt idx="37529">
                  <c:v>23.746984950000002</c:v>
                </c:pt>
                <c:pt idx="37530">
                  <c:v>23.395573469999999</c:v>
                </c:pt>
                <c:pt idx="37531">
                  <c:v>22.759774360000002</c:v>
                </c:pt>
                <c:pt idx="37532">
                  <c:v>22.660413630000001</c:v>
                </c:pt>
                <c:pt idx="37533">
                  <c:v>22.351366290000001</c:v>
                </c:pt>
                <c:pt idx="37534">
                  <c:v>21.531390040000002</c:v>
                </c:pt>
                <c:pt idx="37535">
                  <c:v>21.07947231</c:v>
                </c:pt>
                <c:pt idx="37536">
                  <c:v>20.77512333</c:v>
                </c:pt>
                <c:pt idx="37537">
                  <c:v>20.412089699999999</c:v>
                </c:pt>
                <c:pt idx="37538">
                  <c:v>20.58663129</c:v>
                </c:pt>
                <c:pt idx="37539">
                  <c:v>19.772895800000001</c:v>
                </c:pt>
                <c:pt idx="37540">
                  <c:v>19.98429883</c:v>
                </c:pt>
                <c:pt idx="37541">
                  <c:v>19.918326140000001</c:v>
                </c:pt>
                <c:pt idx="37542">
                  <c:v>19.727346699999998</c:v>
                </c:pt>
                <c:pt idx="37543">
                  <c:v>19.285606019999999</c:v>
                </c:pt>
                <c:pt idx="37544">
                  <c:v>19.1490373</c:v>
                </c:pt>
                <c:pt idx="37545">
                  <c:v>21.214945910000001</c:v>
                </c:pt>
                <c:pt idx="37546">
                  <c:v>21.577595720000001</c:v>
                </c:pt>
                <c:pt idx="37547">
                  <c:v>21.453869059999999</c:v>
                </c:pt>
                <c:pt idx="37548">
                  <c:v>21.39689636</c:v>
                </c:pt>
                <c:pt idx="37549">
                  <c:v>21.195132730000001</c:v>
                </c:pt>
                <c:pt idx="37550">
                  <c:v>21.478001899999999</c:v>
                </c:pt>
                <c:pt idx="37551">
                  <c:v>22.217339590000002</c:v>
                </c:pt>
                <c:pt idx="37552">
                  <c:v>22.047423299999998</c:v>
                </c:pt>
                <c:pt idx="37553">
                  <c:v>22.365335250000001</c:v>
                </c:pt>
                <c:pt idx="37554">
                  <c:v>23.242347209999998</c:v>
                </c:pt>
                <c:pt idx="37555">
                  <c:v>23.76454884</c:v>
                </c:pt>
                <c:pt idx="37556">
                  <c:v>24.077928960000001</c:v>
                </c:pt>
                <c:pt idx="37557">
                  <c:v>24.350447849999998</c:v>
                </c:pt>
                <c:pt idx="37558">
                  <c:v>24.247966129999998</c:v>
                </c:pt>
                <c:pt idx="37559">
                  <c:v>23.676524610000001</c:v>
                </c:pt>
                <c:pt idx="37560">
                  <c:v>23.775753600000002</c:v>
                </c:pt>
                <c:pt idx="37561">
                  <c:v>23.34475655</c:v>
                </c:pt>
                <c:pt idx="37562">
                  <c:v>23.553854780000002</c:v>
                </c:pt>
                <c:pt idx="37563">
                  <c:v>23.464089529999999</c:v>
                </c:pt>
                <c:pt idx="37564">
                  <c:v>22.69788539</c:v>
                </c:pt>
                <c:pt idx="37565">
                  <c:v>22.547657019999999</c:v>
                </c:pt>
                <c:pt idx="37566">
                  <c:v>21.112342089999999</c:v>
                </c:pt>
                <c:pt idx="37567">
                  <c:v>21.36664184</c:v>
                </c:pt>
                <c:pt idx="37568">
                  <c:v>22.599710680000001</c:v>
                </c:pt>
                <c:pt idx="37569">
                  <c:v>22.091731060000001</c:v>
                </c:pt>
                <c:pt idx="37570">
                  <c:v>22.901856850000001</c:v>
                </c:pt>
                <c:pt idx="37571">
                  <c:v>21.157035919999998</c:v>
                </c:pt>
                <c:pt idx="37572">
                  <c:v>20.861760719999999</c:v>
                </c:pt>
                <c:pt idx="37573">
                  <c:v>20.257596800000002</c:v>
                </c:pt>
                <c:pt idx="37574">
                  <c:v>18.759944579999999</c:v>
                </c:pt>
                <c:pt idx="37575">
                  <c:v>18.23228958</c:v>
                </c:pt>
                <c:pt idx="37576">
                  <c:v>18.309322940000001</c:v>
                </c:pt>
                <c:pt idx="37577">
                  <c:v>19.30084686</c:v>
                </c:pt>
                <c:pt idx="37578">
                  <c:v>20.426453609999999</c:v>
                </c:pt>
                <c:pt idx="37579">
                  <c:v>20.028878389999999</c:v>
                </c:pt>
                <c:pt idx="37580">
                  <c:v>18.589489990000001</c:v>
                </c:pt>
                <c:pt idx="37581">
                  <c:v>17.336448059999999</c:v>
                </c:pt>
                <c:pt idx="37582">
                  <c:v>17.185881590000001</c:v>
                </c:pt>
                <c:pt idx="37583">
                  <c:v>16.71405687</c:v>
                </c:pt>
                <c:pt idx="37584">
                  <c:v>15.6502894</c:v>
                </c:pt>
                <c:pt idx="37585">
                  <c:v>14.62954407</c:v>
                </c:pt>
                <c:pt idx="37586">
                  <c:v>14.811249760000001</c:v>
                </c:pt>
                <c:pt idx="37587">
                  <c:v>14.38233823</c:v>
                </c:pt>
                <c:pt idx="37588">
                  <c:v>14.91196384</c:v>
                </c:pt>
                <c:pt idx="37589">
                  <c:v>14.855991680000001</c:v>
                </c:pt>
                <c:pt idx="37590">
                  <c:v>15.41646858</c:v>
                </c:pt>
                <c:pt idx="37591">
                  <c:v>16.621238120000001</c:v>
                </c:pt>
                <c:pt idx="37592">
                  <c:v>17.515471940000001</c:v>
                </c:pt>
                <c:pt idx="37593">
                  <c:v>16.585891400000001</c:v>
                </c:pt>
                <c:pt idx="37594">
                  <c:v>16.491605570000001</c:v>
                </c:pt>
                <c:pt idx="37595">
                  <c:v>18.463229500000001</c:v>
                </c:pt>
                <c:pt idx="37596">
                  <c:v>19.511079670000001</c:v>
                </c:pt>
                <c:pt idx="37597">
                  <c:v>19.359707660000002</c:v>
                </c:pt>
                <c:pt idx="37598">
                  <c:v>19.47116054</c:v>
                </c:pt>
                <c:pt idx="37599">
                  <c:v>19.961238789999999</c:v>
                </c:pt>
                <c:pt idx="37600">
                  <c:v>20.795919420000001</c:v>
                </c:pt>
                <c:pt idx="37601">
                  <c:v>21.18892241</c:v>
                </c:pt>
                <c:pt idx="37602">
                  <c:v>21.611534819999999</c:v>
                </c:pt>
                <c:pt idx="37603">
                  <c:v>21.849997330000001</c:v>
                </c:pt>
                <c:pt idx="37604">
                  <c:v>21.819985719999998</c:v>
                </c:pt>
                <c:pt idx="37605">
                  <c:v>21.505604040000001</c:v>
                </c:pt>
                <c:pt idx="37606">
                  <c:v>20.98802062</c:v>
                </c:pt>
                <c:pt idx="37607">
                  <c:v>19.876690809999999</c:v>
                </c:pt>
                <c:pt idx="37608">
                  <c:v>18.50529555</c:v>
                </c:pt>
                <c:pt idx="37609">
                  <c:v>17.572043659999999</c:v>
                </c:pt>
                <c:pt idx="37610">
                  <c:v>16.320918519999999</c:v>
                </c:pt>
                <c:pt idx="37611">
                  <c:v>15.78143526</c:v>
                </c:pt>
                <c:pt idx="37612">
                  <c:v>16.92944279</c:v>
                </c:pt>
                <c:pt idx="37613">
                  <c:v>17.81723981</c:v>
                </c:pt>
                <c:pt idx="37614">
                  <c:v>20.919509210000001</c:v>
                </c:pt>
                <c:pt idx="37615">
                  <c:v>22.743015929999999</c:v>
                </c:pt>
                <c:pt idx="37616">
                  <c:v>23.040594850000002</c:v>
                </c:pt>
                <c:pt idx="37617">
                  <c:v>22.93536868</c:v>
                </c:pt>
                <c:pt idx="37618">
                  <c:v>22.33503524</c:v>
                </c:pt>
                <c:pt idx="37619">
                  <c:v>22.189861950000001</c:v>
                </c:pt>
                <c:pt idx="37620">
                  <c:v>22.943382889999999</c:v>
                </c:pt>
                <c:pt idx="37621">
                  <c:v>23.646936620000002</c:v>
                </c:pt>
                <c:pt idx="37622">
                  <c:v>23.932801980000001</c:v>
                </c:pt>
                <c:pt idx="37623">
                  <c:v>24.124506889999999</c:v>
                </c:pt>
                <c:pt idx="37624">
                  <c:v>24.51255681</c:v>
                </c:pt>
                <c:pt idx="37625">
                  <c:v>25.13085061</c:v>
                </c:pt>
                <c:pt idx="37626">
                  <c:v>25.156056589999999</c:v>
                </c:pt>
                <c:pt idx="37627">
                  <c:v>23.645473590000002</c:v>
                </c:pt>
                <c:pt idx="37628">
                  <c:v>22.86086895</c:v>
                </c:pt>
                <c:pt idx="37629">
                  <c:v>22.212928560000002</c:v>
                </c:pt>
                <c:pt idx="37630">
                  <c:v>21.42711164</c:v>
                </c:pt>
                <c:pt idx="37631">
                  <c:v>21.08755786</c:v>
                </c:pt>
                <c:pt idx="37632">
                  <c:v>20.76095187</c:v>
                </c:pt>
                <c:pt idx="37633">
                  <c:v>20.473041859999999</c:v>
                </c:pt>
                <c:pt idx="37634">
                  <c:v>19.986621499999998</c:v>
                </c:pt>
                <c:pt idx="37635">
                  <c:v>19.573463440000001</c:v>
                </c:pt>
                <c:pt idx="37636">
                  <c:v>19.30767058</c:v>
                </c:pt>
                <c:pt idx="37637">
                  <c:v>18.533501680000001</c:v>
                </c:pt>
                <c:pt idx="37638">
                  <c:v>17.402912839999999</c:v>
                </c:pt>
                <c:pt idx="37639">
                  <c:v>16.53977802</c:v>
                </c:pt>
                <c:pt idx="37640">
                  <c:v>16.642731919999999</c:v>
                </c:pt>
                <c:pt idx="37641">
                  <c:v>17.984790360000002</c:v>
                </c:pt>
                <c:pt idx="37642">
                  <c:v>19.140871690000001</c:v>
                </c:pt>
                <c:pt idx="37643">
                  <c:v>20.614639329999999</c:v>
                </c:pt>
                <c:pt idx="37644">
                  <c:v>20.925639669999999</c:v>
                </c:pt>
                <c:pt idx="37645">
                  <c:v>21.43974643</c:v>
                </c:pt>
                <c:pt idx="37646">
                  <c:v>22.00600069</c:v>
                </c:pt>
                <c:pt idx="37647">
                  <c:v>21.515336980000001</c:v>
                </c:pt>
                <c:pt idx="37648">
                  <c:v>21.433156310000001</c:v>
                </c:pt>
                <c:pt idx="37649">
                  <c:v>21.730808840000002</c:v>
                </c:pt>
                <c:pt idx="37650">
                  <c:v>22.465420049999999</c:v>
                </c:pt>
                <c:pt idx="37651">
                  <c:v>22.731926789999999</c:v>
                </c:pt>
                <c:pt idx="37652">
                  <c:v>23.50697525</c:v>
                </c:pt>
                <c:pt idx="37653">
                  <c:v>23.828190599999999</c:v>
                </c:pt>
                <c:pt idx="37654">
                  <c:v>24.075409149999999</c:v>
                </c:pt>
                <c:pt idx="37655">
                  <c:v>24.221760339999999</c:v>
                </c:pt>
                <c:pt idx="37656">
                  <c:v>24.4448428</c:v>
                </c:pt>
                <c:pt idx="37657">
                  <c:v>24.436462930000001</c:v>
                </c:pt>
                <c:pt idx="37658">
                  <c:v>24.25758635</c:v>
                </c:pt>
                <c:pt idx="37659">
                  <c:v>24.240883019999998</c:v>
                </c:pt>
                <c:pt idx="37660">
                  <c:v>24.231787199999999</c:v>
                </c:pt>
                <c:pt idx="37661">
                  <c:v>24.16294207</c:v>
                </c:pt>
                <c:pt idx="37662">
                  <c:v>24.035972269999998</c:v>
                </c:pt>
                <c:pt idx="37663">
                  <c:v>24.240038630000001</c:v>
                </c:pt>
                <c:pt idx="37664">
                  <c:v>24.54171805</c:v>
                </c:pt>
                <c:pt idx="37665">
                  <c:v>24.593739469999999</c:v>
                </c:pt>
                <c:pt idx="37666">
                  <c:v>24.67099838</c:v>
                </c:pt>
                <c:pt idx="37667">
                  <c:v>24.897106560000001</c:v>
                </c:pt>
                <c:pt idx="37668">
                  <c:v>24.967805630000001</c:v>
                </c:pt>
                <c:pt idx="37669">
                  <c:v>24.811842739999999</c:v>
                </c:pt>
                <c:pt idx="37670">
                  <c:v>24.634777020000001</c:v>
                </c:pt>
                <c:pt idx="37671">
                  <c:v>24.587273960000001</c:v>
                </c:pt>
                <c:pt idx="37672">
                  <c:v>24.537363410000001</c:v>
                </c:pt>
                <c:pt idx="37673">
                  <c:v>24.911751930000001</c:v>
                </c:pt>
                <c:pt idx="37674">
                  <c:v>24.978303759999999</c:v>
                </c:pt>
                <c:pt idx="37675">
                  <c:v>24.89719148</c:v>
                </c:pt>
                <c:pt idx="37676">
                  <c:v>23.938674110000001</c:v>
                </c:pt>
                <c:pt idx="37677">
                  <c:v>22.38734285</c:v>
                </c:pt>
                <c:pt idx="37678">
                  <c:v>21.367180080000001</c:v>
                </c:pt>
                <c:pt idx="37679">
                  <c:v>20.551393040000001</c:v>
                </c:pt>
                <c:pt idx="37680">
                  <c:v>20.156596069999999</c:v>
                </c:pt>
                <c:pt idx="37681">
                  <c:v>19.887690710000001</c:v>
                </c:pt>
                <c:pt idx="37682">
                  <c:v>20.168597760000001</c:v>
                </c:pt>
                <c:pt idx="37683">
                  <c:v>21.05249113</c:v>
                </c:pt>
                <c:pt idx="37684">
                  <c:v>20.271482750000001</c:v>
                </c:pt>
                <c:pt idx="37685">
                  <c:v>20.30649361</c:v>
                </c:pt>
                <c:pt idx="37686">
                  <c:v>20.506458899999998</c:v>
                </c:pt>
                <c:pt idx="37687">
                  <c:v>20.454181160000001</c:v>
                </c:pt>
                <c:pt idx="37688">
                  <c:v>20.414942320000002</c:v>
                </c:pt>
                <c:pt idx="37689">
                  <c:v>20.820223290000001</c:v>
                </c:pt>
                <c:pt idx="37690">
                  <c:v>21.32524038</c:v>
                </c:pt>
                <c:pt idx="37691">
                  <c:v>22.477887209999999</c:v>
                </c:pt>
                <c:pt idx="37692">
                  <c:v>22.513873719999999</c:v>
                </c:pt>
                <c:pt idx="37693">
                  <c:v>22.47503395</c:v>
                </c:pt>
                <c:pt idx="37694">
                  <c:v>22.77982269</c:v>
                </c:pt>
                <c:pt idx="37695">
                  <c:v>23.577847259999999</c:v>
                </c:pt>
                <c:pt idx="37696">
                  <c:v>24.007899349999999</c:v>
                </c:pt>
                <c:pt idx="37697">
                  <c:v>24.277310759999999</c:v>
                </c:pt>
                <c:pt idx="37698">
                  <c:v>24.314889730000001</c:v>
                </c:pt>
                <c:pt idx="37699">
                  <c:v>24.738429929999999</c:v>
                </c:pt>
                <c:pt idx="37700">
                  <c:v>24.952700719999999</c:v>
                </c:pt>
                <c:pt idx="37701">
                  <c:v>25.159527499999999</c:v>
                </c:pt>
                <c:pt idx="37702">
                  <c:v>25.370595770000001</c:v>
                </c:pt>
                <c:pt idx="37703">
                  <c:v>25.12544639</c:v>
                </c:pt>
                <c:pt idx="37704">
                  <c:v>24.653123059999999</c:v>
                </c:pt>
                <c:pt idx="37705">
                  <c:v>24.85272247</c:v>
                </c:pt>
                <c:pt idx="37706">
                  <c:v>24.794174129999998</c:v>
                </c:pt>
                <c:pt idx="37707">
                  <c:v>24.804515110000001</c:v>
                </c:pt>
                <c:pt idx="37708">
                  <c:v>25.036330899999999</c:v>
                </c:pt>
                <c:pt idx="37709">
                  <c:v>25.045814530000001</c:v>
                </c:pt>
                <c:pt idx="37710">
                  <c:v>25.149432040000001</c:v>
                </c:pt>
                <c:pt idx="37711">
                  <c:v>24.853682639999999</c:v>
                </c:pt>
                <c:pt idx="37712">
                  <c:v>24.884640950000001</c:v>
                </c:pt>
                <c:pt idx="37713">
                  <c:v>24.988050139999999</c:v>
                </c:pt>
                <c:pt idx="37714">
                  <c:v>24.890033620000001</c:v>
                </c:pt>
                <c:pt idx="37715">
                  <c:v>24.815890849999999</c:v>
                </c:pt>
                <c:pt idx="37716">
                  <c:v>24.56692168</c:v>
                </c:pt>
                <c:pt idx="37717">
                  <c:v>24.494336910000001</c:v>
                </c:pt>
                <c:pt idx="37718">
                  <c:v>24.568657559999998</c:v>
                </c:pt>
                <c:pt idx="37719">
                  <c:v>24.296032220000001</c:v>
                </c:pt>
                <c:pt idx="37720">
                  <c:v>24.716377170000001</c:v>
                </c:pt>
                <c:pt idx="37721">
                  <c:v>25.18623208</c:v>
                </c:pt>
                <c:pt idx="37722">
                  <c:v>24.714181679999999</c:v>
                </c:pt>
                <c:pt idx="37723">
                  <c:v>23.790064529999999</c:v>
                </c:pt>
                <c:pt idx="37724">
                  <c:v>22.976014800000002</c:v>
                </c:pt>
                <c:pt idx="37725">
                  <c:v>22.306835459999999</c:v>
                </c:pt>
                <c:pt idx="37726">
                  <c:v>22.46341443</c:v>
                </c:pt>
                <c:pt idx="37727">
                  <c:v>22.12486088</c:v>
                </c:pt>
                <c:pt idx="37728">
                  <c:v>21.93010438</c:v>
                </c:pt>
                <c:pt idx="37729">
                  <c:v>21.86285015</c:v>
                </c:pt>
                <c:pt idx="37730">
                  <c:v>21.689419359999999</c:v>
                </c:pt>
                <c:pt idx="37731">
                  <c:v>21.783679110000001</c:v>
                </c:pt>
                <c:pt idx="37732">
                  <c:v>21.32738801</c:v>
                </c:pt>
                <c:pt idx="37733">
                  <c:v>20.690954810000001</c:v>
                </c:pt>
                <c:pt idx="37734">
                  <c:v>20.242370430000001</c:v>
                </c:pt>
                <c:pt idx="37735">
                  <c:v>20.382929829999998</c:v>
                </c:pt>
                <c:pt idx="37736">
                  <c:v>21.241590089999999</c:v>
                </c:pt>
                <c:pt idx="37737">
                  <c:v>22.511691519999999</c:v>
                </c:pt>
                <c:pt idx="37738">
                  <c:v>22.632924070000001</c:v>
                </c:pt>
                <c:pt idx="37739">
                  <c:v>23.17250061</c:v>
                </c:pt>
                <c:pt idx="37740">
                  <c:v>23.36112997</c:v>
                </c:pt>
                <c:pt idx="37741">
                  <c:v>23.460149820000002</c:v>
                </c:pt>
                <c:pt idx="37742">
                  <c:v>23.980214220000001</c:v>
                </c:pt>
                <c:pt idx="37743">
                  <c:v>24.072347239999999</c:v>
                </c:pt>
                <c:pt idx="37744">
                  <c:v>24.252232129999999</c:v>
                </c:pt>
                <c:pt idx="37745">
                  <c:v>24.3727698</c:v>
                </c:pt>
                <c:pt idx="37746">
                  <c:v>24.450068040000001</c:v>
                </c:pt>
                <c:pt idx="37747">
                  <c:v>24.608345880000002</c:v>
                </c:pt>
                <c:pt idx="37748">
                  <c:v>24.661078509999999</c:v>
                </c:pt>
                <c:pt idx="37749">
                  <c:v>24.627786709999999</c:v>
                </c:pt>
                <c:pt idx="37750">
                  <c:v>24.4832435</c:v>
                </c:pt>
                <c:pt idx="37751">
                  <c:v>24.186918859999999</c:v>
                </c:pt>
                <c:pt idx="37752">
                  <c:v>24.13081489</c:v>
                </c:pt>
                <c:pt idx="37753">
                  <c:v>23.68161379</c:v>
                </c:pt>
                <c:pt idx="37754">
                  <c:v>23.70815309</c:v>
                </c:pt>
                <c:pt idx="37755">
                  <c:v>23.352125869999998</c:v>
                </c:pt>
                <c:pt idx="37756">
                  <c:v>23.281178180000001</c:v>
                </c:pt>
                <c:pt idx="37757">
                  <c:v>22.987352810000001</c:v>
                </c:pt>
                <c:pt idx="37758">
                  <c:v>23.019916299999998</c:v>
                </c:pt>
                <c:pt idx="37759">
                  <c:v>22.959502140000001</c:v>
                </c:pt>
                <c:pt idx="37760">
                  <c:v>23.836484160000001</c:v>
                </c:pt>
                <c:pt idx="37761">
                  <c:v>23.59074717</c:v>
                </c:pt>
                <c:pt idx="37762">
                  <c:v>22.892417349999999</c:v>
                </c:pt>
                <c:pt idx="37763">
                  <c:v>22.391326060000001</c:v>
                </c:pt>
                <c:pt idx="37764">
                  <c:v>22.329360380000001</c:v>
                </c:pt>
                <c:pt idx="37765">
                  <c:v>22.873751949999999</c:v>
                </c:pt>
                <c:pt idx="37766">
                  <c:v>22.672491369999999</c:v>
                </c:pt>
                <c:pt idx="37767">
                  <c:v>22.380502799999999</c:v>
                </c:pt>
                <c:pt idx="37768">
                  <c:v>22.257731499999998</c:v>
                </c:pt>
                <c:pt idx="37769">
                  <c:v>22.632055279999999</c:v>
                </c:pt>
                <c:pt idx="37770">
                  <c:v>22.101170209999999</c:v>
                </c:pt>
                <c:pt idx="37771">
                  <c:v>21.507769320000001</c:v>
                </c:pt>
                <c:pt idx="37772">
                  <c:v>21.246472019999999</c:v>
                </c:pt>
                <c:pt idx="37773">
                  <c:v>20.65378832</c:v>
                </c:pt>
                <c:pt idx="37774">
                  <c:v>20.098545810000001</c:v>
                </c:pt>
                <c:pt idx="37775">
                  <c:v>19.055985410000002</c:v>
                </c:pt>
                <c:pt idx="37776">
                  <c:v>19.60860679</c:v>
                </c:pt>
                <c:pt idx="37777">
                  <c:v>19.413429520000001</c:v>
                </c:pt>
                <c:pt idx="37778">
                  <c:v>19.402046800000001</c:v>
                </c:pt>
                <c:pt idx="37779">
                  <c:v>19.161366600000001</c:v>
                </c:pt>
                <c:pt idx="37780">
                  <c:v>19.060166169999999</c:v>
                </c:pt>
                <c:pt idx="37781">
                  <c:v>19.444512490000001</c:v>
                </c:pt>
                <c:pt idx="37782">
                  <c:v>19.425851999999999</c:v>
                </c:pt>
                <c:pt idx="37783">
                  <c:v>19.335415040000001</c:v>
                </c:pt>
                <c:pt idx="37784">
                  <c:v>20.302931139999998</c:v>
                </c:pt>
                <c:pt idx="37785">
                  <c:v>21.243687820000002</c:v>
                </c:pt>
                <c:pt idx="37786">
                  <c:v>21.82355634</c:v>
                </c:pt>
                <c:pt idx="37787">
                  <c:v>22.788489869999999</c:v>
                </c:pt>
                <c:pt idx="37788">
                  <c:v>23.290697179999999</c:v>
                </c:pt>
                <c:pt idx="37789">
                  <c:v>23.29587785</c:v>
                </c:pt>
                <c:pt idx="37790">
                  <c:v>23.384991400000001</c:v>
                </c:pt>
                <c:pt idx="37791">
                  <c:v>23.50619215</c:v>
                </c:pt>
                <c:pt idx="37792">
                  <c:v>23.779249239999999</c:v>
                </c:pt>
                <c:pt idx="37793">
                  <c:v>24.21474362</c:v>
                </c:pt>
                <c:pt idx="37794">
                  <c:v>24.300322699999999</c:v>
                </c:pt>
                <c:pt idx="37795">
                  <c:v>24.163781920000002</c:v>
                </c:pt>
                <c:pt idx="37796">
                  <c:v>23.936375129999998</c:v>
                </c:pt>
                <c:pt idx="37797">
                  <c:v>23.736632360000002</c:v>
                </c:pt>
                <c:pt idx="37798">
                  <c:v>23.31238098</c:v>
                </c:pt>
                <c:pt idx="37799">
                  <c:v>23.385459440000002</c:v>
                </c:pt>
                <c:pt idx="37800">
                  <c:v>23.30731166</c:v>
                </c:pt>
                <c:pt idx="37801">
                  <c:v>22.751593010000001</c:v>
                </c:pt>
                <c:pt idx="37802">
                  <c:v>22.80339275</c:v>
                </c:pt>
                <c:pt idx="37803">
                  <c:v>21.285579349999999</c:v>
                </c:pt>
                <c:pt idx="37804">
                  <c:v>22.63921826</c:v>
                </c:pt>
                <c:pt idx="37805">
                  <c:v>22.702018450000001</c:v>
                </c:pt>
                <c:pt idx="37806">
                  <c:v>23.06843933</c:v>
                </c:pt>
                <c:pt idx="37807">
                  <c:v>23.348813450000002</c:v>
                </c:pt>
                <c:pt idx="37808">
                  <c:v>22.943844859999999</c:v>
                </c:pt>
                <c:pt idx="37809">
                  <c:v>22.475620500000002</c:v>
                </c:pt>
                <c:pt idx="37810">
                  <c:v>21.932747330000002</c:v>
                </c:pt>
                <c:pt idx="37811">
                  <c:v>21.216930179999999</c:v>
                </c:pt>
                <c:pt idx="37812">
                  <c:v>21.411814660000001</c:v>
                </c:pt>
                <c:pt idx="37813">
                  <c:v>21.95444822</c:v>
                </c:pt>
                <c:pt idx="37814">
                  <c:v>21.203340170000001</c:v>
                </c:pt>
                <c:pt idx="37815">
                  <c:v>21.071965590000001</c:v>
                </c:pt>
                <c:pt idx="37816">
                  <c:v>22.157716449999999</c:v>
                </c:pt>
                <c:pt idx="37817">
                  <c:v>22.563969549999999</c:v>
                </c:pt>
                <c:pt idx="37818">
                  <c:v>21.735152490000001</c:v>
                </c:pt>
                <c:pt idx="37819">
                  <c:v>21.410682999999999</c:v>
                </c:pt>
                <c:pt idx="37820">
                  <c:v>20.042534570000001</c:v>
                </c:pt>
                <c:pt idx="37821">
                  <c:v>19.46589333</c:v>
                </c:pt>
                <c:pt idx="37822">
                  <c:v>19.504945580000001</c:v>
                </c:pt>
                <c:pt idx="37823">
                  <c:v>18.758113300000002</c:v>
                </c:pt>
                <c:pt idx="37824">
                  <c:v>18.221395359999999</c:v>
                </c:pt>
                <c:pt idx="37825">
                  <c:v>17.212926110000002</c:v>
                </c:pt>
                <c:pt idx="37826">
                  <c:v>17.250981660000001</c:v>
                </c:pt>
                <c:pt idx="37827">
                  <c:v>16.503221740000001</c:v>
                </c:pt>
                <c:pt idx="37828">
                  <c:v>17.068176619999999</c:v>
                </c:pt>
                <c:pt idx="37829">
                  <c:v>17.443984789999998</c:v>
                </c:pt>
                <c:pt idx="37830">
                  <c:v>16.536606840000001</c:v>
                </c:pt>
                <c:pt idx="37831">
                  <c:v>17.070312170000001</c:v>
                </c:pt>
                <c:pt idx="37832">
                  <c:v>18.726848140000001</c:v>
                </c:pt>
                <c:pt idx="37833">
                  <c:v>21.48744902</c:v>
                </c:pt>
                <c:pt idx="37834">
                  <c:v>22.22618645</c:v>
                </c:pt>
                <c:pt idx="37835">
                  <c:v>22.388483090000001</c:v>
                </c:pt>
                <c:pt idx="37836">
                  <c:v>22.697018069999999</c:v>
                </c:pt>
                <c:pt idx="37837">
                  <c:v>22.713475760000001</c:v>
                </c:pt>
                <c:pt idx="37838">
                  <c:v>22.967179779999999</c:v>
                </c:pt>
                <c:pt idx="37839">
                  <c:v>23.13509161</c:v>
                </c:pt>
                <c:pt idx="37840">
                  <c:v>23.4407438</c:v>
                </c:pt>
                <c:pt idx="37841">
                  <c:v>23.43793763</c:v>
                </c:pt>
                <c:pt idx="37842">
                  <c:v>23.400110250000001</c:v>
                </c:pt>
                <c:pt idx="37843">
                  <c:v>23.453840599999999</c:v>
                </c:pt>
                <c:pt idx="37844">
                  <c:v>23.387570050000001</c:v>
                </c:pt>
                <c:pt idx="37845">
                  <c:v>23.179913819999999</c:v>
                </c:pt>
                <c:pt idx="37846">
                  <c:v>23.19410946</c:v>
                </c:pt>
                <c:pt idx="37847">
                  <c:v>23.144273200000001</c:v>
                </c:pt>
                <c:pt idx="37848">
                  <c:v>23.112398989999999</c:v>
                </c:pt>
                <c:pt idx="37849">
                  <c:v>22.974450220000001</c:v>
                </c:pt>
                <c:pt idx="37850">
                  <c:v>23.02264461</c:v>
                </c:pt>
                <c:pt idx="37851">
                  <c:v>22.970412110000002</c:v>
                </c:pt>
                <c:pt idx="37852">
                  <c:v>22.889449979999998</c:v>
                </c:pt>
                <c:pt idx="37853">
                  <c:v>22.854902360000001</c:v>
                </c:pt>
                <c:pt idx="37854">
                  <c:v>22.885449869999999</c:v>
                </c:pt>
                <c:pt idx="37855">
                  <c:v>22.614107000000001</c:v>
                </c:pt>
                <c:pt idx="37856">
                  <c:v>22.38490947</c:v>
                </c:pt>
                <c:pt idx="37857">
                  <c:v>22.47820609</c:v>
                </c:pt>
                <c:pt idx="37858">
                  <c:v>22.094534209999999</c:v>
                </c:pt>
                <c:pt idx="37859">
                  <c:v>22.590392900000001</c:v>
                </c:pt>
                <c:pt idx="37860">
                  <c:v>22.180333560000001</c:v>
                </c:pt>
                <c:pt idx="37861">
                  <c:v>21.619561130000001</c:v>
                </c:pt>
                <c:pt idx="37862">
                  <c:v>21.066930930000002</c:v>
                </c:pt>
                <c:pt idx="37863">
                  <c:v>20.716433640000002</c:v>
                </c:pt>
                <c:pt idx="37864">
                  <c:v>21.82667227</c:v>
                </c:pt>
                <c:pt idx="37865">
                  <c:v>21.46196818</c:v>
                </c:pt>
                <c:pt idx="37866">
                  <c:v>20.753289930000001</c:v>
                </c:pt>
                <c:pt idx="37867">
                  <c:v>20.295004120000002</c:v>
                </c:pt>
                <c:pt idx="37868">
                  <c:v>20.447166729999999</c:v>
                </c:pt>
                <c:pt idx="37869">
                  <c:v>20.166654390000001</c:v>
                </c:pt>
                <c:pt idx="37870">
                  <c:v>18.827318699999999</c:v>
                </c:pt>
                <c:pt idx="37871">
                  <c:v>19.289168279999998</c:v>
                </c:pt>
                <c:pt idx="37872">
                  <c:v>18.42231683</c:v>
                </c:pt>
                <c:pt idx="37873">
                  <c:v>17.862962570000001</c:v>
                </c:pt>
                <c:pt idx="37874">
                  <c:v>17.683199649999999</c:v>
                </c:pt>
                <c:pt idx="37875">
                  <c:v>17.616533100000002</c:v>
                </c:pt>
                <c:pt idx="37876">
                  <c:v>16.99472776</c:v>
                </c:pt>
                <c:pt idx="37877">
                  <c:v>17.178423049999999</c:v>
                </c:pt>
                <c:pt idx="37878">
                  <c:v>17.263167930000002</c:v>
                </c:pt>
                <c:pt idx="37879">
                  <c:v>18.126983800000001</c:v>
                </c:pt>
                <c:pt idx="37880">
                  <c:v>19.2385716</c:v>
                </c:pt>
                <c:pt idx="37881">
                  <c:v>18.132465</c:v>
                </c:pt>
                <c:pt idx="37882">
                  <c:v>18.528353540000001</c:v>
                </c:pt>
                <c:pt idx="37883">
                  <c:v>18.605733369999999</c:v>
                </c:pt>
                <c:pt idx="37884">
                  <c:v>19.363626929999999</c:v>
                </c:pt>
                <c:pt idx="37885">
                  <c:v>20.336989750000001</c:v>
                </c:pt>
                <c:pt idx="37886">
                  <c:v>21.395025700000001</c:v>
                </c:pt>
                <c:pt idx="37887">
                  <c:v>21.734557899999999</c:v>
                </c:pt>
                <c:pt idx="37888">
                  <c:v>22.158424629999999</c:v>
                </c:pt>
                <c:pt idx="37889">
                  <c:v>22.448236990000002</c:v>
                </c:pt>
                <c:pt idx="37890">
                  <c:v>22.767862449999999</c:v>
                </c:pt>
                <c:pt idx="37891">
                  <c:v>22.952925329999999</c:v>
                </c:pt>
                <c:pt idx="37892">
                  <c:v>23.025168879999999</c:v>
                </c:pt>
                <c:pt idx="37893">
                  <c:v>22.908055449999999</c:v>
                </c:pt>
                <c:pt idx="37894">
                  <c:v>22.868705970000001</c:v>
                </c:pt>
                <c:pt idx="37895">
                  <c:v>22.879183149999999</c:v>
                </c:pt>
                <c:pt idx="37896">
                  <c:v>22.699013300000001</c:v>
                </c:pt>
                <c:pt idx="37897">
                  <c:v>22.49312621</c:v>
                </c:pt>
                <c:pt idx="37898">
                  <c:v>22.508131980000002</c:v>
                </c:pt>
                <c:pt idx="37899">
                  <c:v>22.276029770000001</c:v>
                </c:pt>
                <c:pt idx="37900">
                  <c:v>21.98277002</c:v>
                </c:pt>
                <c:pt idx="37901">
                  <c:v>21.728046079999999</c:v>
                </c:pt>
                <c:pt idx="37902">
                  <c:v>22.11236298</c:v>
                </c:pt>
                <c:pt idx="37903">
                  <c:v>21.670382920000002</c:v>
                </c:pt>
                <c:pt idx="37904">
                  <c:v>22.01278593</c:v>
                </c:pt>
                <c:pt idx="37905">
                  <c:v>21.44326865</c:v>
                </c:pt>
                <c:pt idx="37906">
                  <c:v>21.821165749999999</c:v>
                </c:pt>
                <c:pt idx="37907">
                  <c:v>21.2921227</c:v>
                </c:pt>
                <c:pt idx="37908">
                  <c:v>21.16140253</c:v>
                </c:pt>
                <c:pt idx="37909">
                  <c:v>21.440600719999999</c:v>
                </c:pt>
                <c:pt idx="37910">
                  <c:v>20.580109530000001</c:v>
                </c:pt>
                <c:pt idx="37911">
                  <c:v>20.944153069999999</c:v>
                </c:pt>
                <c:pt idx="37912">
                  <c:v>21.68067027</c:v>
                </c:pt>
                <c:pt idx="37913">
                  <c:v>22.383335979999998</c:v>
                </c:pt>
                <c:pt idx="37914">
                  <c:v>21.150872799999998</c:v>
                </c:pt>
                <c:pt idx="37915">
                  <c:v>19.14092904</c:v>
                </c:pt>
                <c:pt idx="37916">
                  <c:v>18.143590119999999</c:v>
                </c:pt>
                <c:pt idx="37917">
                  <c:v>21.367413429999999</c:v>
                </c:pt>
                <c:pt idx="37918">
                  <c:v>21.568992130000002</c:v>
                </c:pt>
                <c:pt idx="37919">
                  <c:v>21.60615906</c:v>
                </c:pt>
                <c:pt idx="37920">
                  <c:v>21.39355711</c:v>
                </c:pt>
                <c:pt idx="37921">
                  <c:v>20.9121296</c:v>
                </c:pt>
                <c:pt idx="37922">
                  <c:v>20.259571680000001</c:v>
                </c:pt>
                <c:pt idx="37923">
                  <c:v>20.289093659999999</c:v>
                </c:pt>
                <c:pt idx="37924">
                  <c:v>19.38027331</c:v>
                </c:pt>
                <c:pt idx="37925">
                  <c:v>18.955772920000001</c:v>
                </c:pt>
                <c:pt idx="37926">
                  <c:v>18.349424509999999</c:v>
                </c:pt>
                <c:pt idx="37927">
                  <c:v>18.433371040000001</c:v>
                </c:pt>
                <c:pt idx="37928">
                  <c:v>19.512309129999998</c:v>
                </c:pt>
                <c:pt idx="37929">
                  <c:v>20.821841119999998</c:v>
                </c:pt>
                <c:pt idx="37930">
                  <c:v>21.902451339999999</c:v>
                </c:pt>
                <c:pt idx="37931">
                  <c:v>22.92063632</c:v>
                </c:pt>
                <c:pt idx="37932">
                  <c:v>23.706708800000001</c:v>
                </c:pt>
                <c:pt idx="37933">
                  <c:v>24.243580380000001</c:v>
                </c:pt>
                <c:pt idx="37934">
                  <c:v>24.365284920000001</c:v>
                </c:pt>
                <c:pt idx="37935">
                  <c:v>24.51370915</c:v>
                </c:pt>
                <c:pt idx="37936">
                  <c:v>24.738033640000001</c:v>
                </c:pt>
                <c:pt idx="37937">
                  <c:v>24.799887210000001</c:v>
                </c:pt>
                <c:pt idx="37938">
                  <c:v>24.684169399999998</c:v>
                </c:pt>
                <c:pt idx="37939">
                  <c:v>24.478423289999999</c:v>
                </c:pt>
                <c:pt idx="37940">
                  <c:v>24.27131666</c:v>
                </c:pt>
                <c:pt idx="37941">
                  <c:v>24.288096100000001</c:v>
                </c:pt>
                <c:pt idx="37942">
                  <c:v>24.208576130000001</c:v>
                </c:pt>
                <c:pt idx="37943">
                  <c:v>24.24653532</c:v>
                </c:pt>
                <c:pt idx="37944">
                  <c:v>23.883735349999998</c:v>
                </c:pt>
                <c:pt idx="37945">
                  <c:v>23.80799429</c:v>
                </c:pt>
                <c:pt idx="37946">
                  <c:v>23.588631800000002</c:v>
                </c:pt>
                <c:pt idx="37947">
                  <c:v>23.652089910000001</c:v>
                </c:pt>
                <c:pt idx="37948">
                  <c:v>23.427441720000001</c:v>
                </c:pt>
                <c:pt idx="37949">
                  <c:v>23.371697560000001</c:v>
                </c:pt>
                <c:pt idx="37950">
                  <c:v>23.405585540000001</c:v>
                </c:pt>
                <c:pt idx="37951">
                  <c:v>22.942909650000001</c:v>
                </c:pt>
                <c:pt idx="37952">
                  <c:v>22.854249620000001</c:v>
                </c:pt>
                <c:pt idx="37953">
                  <c:v>22.923350419999998</c:v>
                </c:pt>
                <c:pt idx="37954">
                  <c:v>22.554505689999999</c:v>
                </c:pt>
                <c:pt idx="37955">
                  <c:v>21.922099719999999</c:v>
                </c:pt>
                <c:pt idx="37956">
                  <c:v>22.461378979999999</c:v>
                </c:pt>
                <c:pt idx="37957">
                  <c:v>22.550747350000002</c:v>
                </c:pt>
                <c:pt idx="37958">
                  <c:v>22.902758630000001</c:v>
                </c:pt>
                <c:pt idx="37959">
                  <c:v>23.068009969999999</c:v>
                </c:pt>
                <c:pt idx="37960">
                  <c:v>23.207068110000002</c:v>
                </c:pt>
                <c:pt idx="37961">
                  <c:v>24.729985760000002</c:v>
                </c:pt>
                <c:pt idx="37962">
                  <c:v>24.409203099999999</c:v>
                </c:pt>
                <c:pt idx="37963">
                  <c:v>22.90142677</c:v>
                </c:pt>
                <c:pt idx="37964">
                  <c:v>22.147064830000001</c:v>
                </c:pt>
                <c:pt idx="37965">
                  <c:v>21.819210850000001</c:v>
                </c:pt>
                <c:pt idx="37966">
                  <c:v>21.958456330000001</c:v>
                </c:pt>
                <c:pt idx="37967">
                  <c:v>21.589986530000001</c:v>
                </c:pt>
                <c:pt idx="37968">
                  <c:v>21.61540643</c:v>
                </c:pt>
                <c:pt idx="37969">
                  <c:v>21.10759316</c:v>
                </c:pt>
                <c:pt idx="37970">
                  <c:v>20.415256800000002</c:v>
                </c:pt>
                <c:pt idx="37971">
                  <c:v>20.215956009999999</c:v>
                </c:pt>
                <c:pt idx="37972">
                  <c:v>21.033376990000001</c:v>
                </c:pt>
                <c:pt idx="37973">
                  <c:v>20.60308745</c:v>
                </c:pt>
                <c:pt idx="37974">
                  <c:v>20.846296819999999</c:v>
                </c:pt>
                <c:pt idx="37975">
                  <c:v>22.442592779999998</c:v>
                </c:pt>
                <c:pt idx="37976">
                  <c:v>22.40951415</c:v>
                </c:pt>
                <c:pt idx="37977">
                  <c:v>22.496244860000001</c:v>
                </c:pt>
                <c:pt idx="37978">
                  <c:v>21.874439670000001</c:v>
                </c:pt>
                <c:pt idx="37979">
                  <c:v>21.949297779999998</c:v>
                </c:pt>
                <c:pt idx="37980">
                  <c:v>22.348792620000001</c:v>
                </c:pt>
                <c:pt idx="37981">
                  <c:v>22.540492109999999</c:v>
                </c:pt>
                <c:pt idx="37982">
                  <c:v>23.11432198</c:v>
                </c:pt>
                <c:pt idx="37983">
                  <c:v>23.278739439999999</c:v>
                </c:pt>
                <c:pt idx="37984">
                  <c:v>23.439082620000001</c:v>
                </c:pt>
                <c:pt idx="37985">
                  <c:v>23.593654610000002</c:v>
                </c:pt>
                <c:pt idx="37986">
                  <c:v>23.665564379999999</c:v>
                </c:pt>
                <c:pt idx="37987">
                  <c:v>23.697599660000002</c:v>
                </c:pt>
                <c:pt idx="37988">
                  <c:v>23.38187877</c:v>
                </c:pt>
                <c:pt idx="37989">
                  <c:v>22.677981110000001</c:v>
                </c:pt>
                <c:pt idx="37990">
                  <c:v>21.221557140000002</c:v>
                </c:pt>
                <c:pt idx="37991">
                  <c:v>19.11818173</c:v>
                </c:pt>
                <c:pt idx="37992">
                  <c:v>21.378529709999999</c:v>
                </c:pt>
                <c:pt idx="37993">
                  <c:v>20.897632819999998</c:v>
                </c:pt>
                <c:pt idx="37994">
                  <c:v>18.0535356</c:v>
                </c:pt>
                <c:pt idx="37995">
                  <c:v>16.211518330000001</c:v>
                </c:pt>
                <c:pt idx="37996">
                  <c:v>15.467611550000001</c:v>
                </c:pt>
                <c:pt idx="37997">
                  <c:v>15.17003837</c:v>
                </c:pt>
                <c:pt idx="37998">
                  <c:v>15.3331523</c:v>
                </c:pt>
                <c:pt idx="37999">
                  <c:v>15.442210680000001</c:v>
                </c:pt>
                <c:pt idx="38000">
                  <c:v>15.610486180000001</c:v>
                </c:pt>
                <c:pt idx="38001">
                  <c:v>15.62367066</c:v>
                </c:pt>
                <c:pt idx="38002">
                  <c:v>15.761370530000001</c:v>
                </c:pt>
                <c:pt idx="38003">
                  <c:v>15.548364319999999</c:v>
                </c:pt>
                <c:pt idx="38004">
                  <c:v>15.91661826</c:v>
                </c:pt>
                <c:pt idx="38005">
                  <c:v>15.92809338</c:v>
                </c:pt>
                <c:pt idx="38006">
                  <c:v>16.205182189999999</c:v>
                </c:pt>
                <c:pt idx="38007">
                  <c:v>16.592070570000001</c:v>
                </c:pt>
                <c:pt idx="38008">
                  <c:v>16.760643200000001</c:v>
                </c:pt>
                <c:pt idx="38009">
                  <c:v>18.233748649999999</c:v>
                </c:pt>
                <c:pt idx="38010">
                  <c:v>19.689636320000002</c:v>
                </c:pt>
                <c:pt idx="38011">
                  <c:v>19.908536730000002</c:v>
                </c:pt>
                <c:pt idx="38012">
                  <c:v>19.610178309999998</c:v>
                </c:pt>
                <c:pt idx="38013">
                  <c:v>19.18606634</c:v>
                </c:pt>
                <c:pt idx="38014">
                  <c:v>18.916318520000001</c:v>
                </c:pt>
                <c:pt idx="38015">
                  <c:v>18.815159139999999</c:v>
                </c:pt>
                <c:pt idx="38016">
                  <c:v>18.547955030000001</c:v>
                </c:pt>
                <c:pt idx="38017">
                  <c:v>18.445858350000002</c:v>
                </c:pt>
                <c:pt idx="38018">
                  <c:v>18.239159690000001</c:v>
                </c:pt>
                <c:pt idx="38019">
                  <c:v>18.665398020000001</c:v>
                </c:pt>
                <c:pt idx="38020">
                  <c:v>17.657789470000001</c:v>
                </c:pt>
                <c:pt idx="38021">
                  <c:v>17.378525539999998</c:v>
                </c:pt>
                <c:pt idx="38022">
                  <c:v>18.435412029999998</c:v>
                </c:pt>
                <c:pt idx="38023">
                  <c:v>18.70725693</c:v>
                </c:pt>
                <c:pt idx="38024">
                  <c:v>19.10774099</c:v>
                </c:pt>
                <c:pt idx="38025">
                  <c:v>19.437375729999999</c:v>
                </c:pt>
                <c:pt idx="38026">
                  <c:v>19.475811879999998</c:v>
                </c:pt>
                <c:pt idx="38027">
                  <c:v>19.358259759999999</c:v>
                </c:pt>
                <c:pt idx="38028">
                  <c:v>19.256411679999999</c:v>
                </c:pt>
                <c:pt idx="38029">
                  <c:v>19.086194240000001</c:v>
                </c:pt>
                <c:pt idx="38030">
                  <c:v>18.403239589999998</c:v>
                </c:pt>
                <c:pt idx="38031">
                  <c:v>17.992502550000001</c:v>
                </c:pt>
                <c:pt idx="38032">
                  <c:v>19.711306579999999</c:v>
                </c:pt>
                <c:pt idx="38033">
                  <c:v>20.241985960000001</c:v>
                </c:pt>
                <c:pt idx="38034">
                  <c:v>20.648403739999999</c:v>
                </c:pt>
                <c:pt idx="38035">
                  <c:v>20.985449750000001</c:v>
                </c:pt>
                <c:pt idx="38036">
                  <c:v>20.64684536</c:v>
                </c:pt>
                <c:pt idx="38037">
                  <c:v>20.644272019999999</c:v>
                </c:pt>
                <c:pt idx="38038">
                  <c:v>20.763372740000001</c:v>
                </c:pt>
                <c:pt idx="38039">
                  <c:v>21.271693079999999</c:v>
                </c:pt>
                <c:pt idx="38040">
                  <c:v>21.45668294</c:v>
                </c:pt>
                <c:pt idx="38041">
                  <c:v>22.14748024</c:v>
                </c:pt>
                <c:pt idx="38042">
                  <c:v>22.416154290000001</c:v>
                </c:pt>
                <c:pt idx="38043">
                  <c:v>22.6202808</c:v>
                </c:pt>
                <c:pt idx="38044">
                  <c:v>22.72606562</c:v>
                </c:pt>
                <c:pt idx="38045">
                  <c:v>22.64307195</c:v>
                </c:pt>
                <c:pt idx="38046">
                  <c:v>22.464983</c:v>
                </c:pt>
                <c:pt idx="38047">
                  <c:v>22.558464189999999</c:v>
                </c:pt>
                <c:pt idx="38048">
                  <c:v>22.694686090000001</c:v>
                </c:pt>
                <c:pt idx="38049">
                  <c:v>22.48458574</c:v>
                </c:pt>
                <c:pt idx="38050">
                  <c:v>22.388154889999999</c:v>
                </c:pt>
                <c:pt idx="38051">
                  <c:v>22.33930136</c:v>
                </c:pt>
                <c:pt idx="38052">
                  <c:v>22.090131270000001</c:v>
                </c:pt>
                <c:pt idx="38053">
                  <c:v>21.639619830000001</c:v>
                </c:pt>
                <c:pt idx="38054">
                  <c:v>21.18415048</c:v>
                </c:pt>
                <c:pt idx="38055">
                  <c:v>21.708251099999998</c:v>
                </c:pt>
                <c:pt idx="38056">
                  <c:v>22.26323859</c:v>
                </c:pt>
                <c:pt idx="38057">
                  <c:v>22.75951938</c:v>
                </c:pt>
                <c:pt idx="38058">
                  <c:v>23.522842069999999</c:v>
                </c:pt>
                <c:pt idx="38059">
                  <c:v>23.050892560000001</c:v>
                </c:pt>
                <c:pt idx="38060">
                  <c:v>21.956665539999999</c:v>
                </c:pt>
                <c:pt idx="38061">
                  <c:v>20.680054219999999</c:v>
                </c:pt>
                <c:pt idx="38062">
                  <c:v>19.270143050000001</c:v>
                </c:pt>
                <c:pt idx="38063">
                  <c:v>18.66254636</c:v>
                </c:pt>
                <c:pt idx="38064">
                  <c:v>18.128654019999999</c:v>
                </c:pt>
                <c:pt idx="38065">
                  <c:v>17.750585820000001</c:v>
                </c:pt>
                <c:pt idx="38066">
                  <c:v>15.46290973</c:v>
                </c:pt>
                <c:pt idx="38067">
                  <c:v>16.0479883</c:v>
                </c:pt>
                <c:pt idx="38068">
                  <c:v>16.709716</c:v>
                </c:pt>
                <c:pt idx="38069">
                  <c:v>16.44129341</c:v>
                </c:pt>
                <c:pt idx="38070">
                  <c:v>15.970268580000001</c:v>
                </c:pt>
                <c:pt idx="38071">
                  <c:v>15.69362769</c:v>
                </c:pt>
                <c:pt idx="38072">
                  <c:v>15.575597480000001</c:v>
                </c:pt>
                <c:pt idx="38073">
                  <c:v>17.014208109999998</c:v>
                </c:pt>
                <c:pt idx="38074">
                  <c:v>19.242555190000001</c:v>
                </c:pt>
                <c:pt idx="38075">
                  <c:v>20.232841109999999</c:v>
                </c:pt>
                <c:pt idx="38076">
                  <c:v>21.016931159999999</c:v>
                </c:pt>
                <c:pt idx="38077">
                  <c:v>21.319941660000001</c:v>
                </c:pt>
                <c:pt idx="38078">
                  <c:v>21.917002409999998</c:v>
                </c:pt>
                <c:pt idx="38079">
                  <c:v>22.586531870000002</c:v>
                </c:pt>
                <c:pt idx="38080">
                  <c:v>22.87153876</c:v>
                </c:pt>
                <c:pt idx="38081">
                  <c:v>22.67945757</c:v>
                </c:pt>
                <c:pt idx="38082">
                  <c:v>21.515547569999999</c:v>
                </c:pt>
                <c:pt idx="38083">
                  <c:v>20.952111160000001</c:v>
                </c:pt>
                <c:pt idx="38084">
                  <c:v>20.56166352</c:v>
                </c:pt>
                <c:pt idx="38085">
                  <c:v>20.187461200000001</c:v>
                </c:pt>
                <c:pt idx="38086">
                  <c:v>19.780540909999999</c:v>
                </c:pt>
                <c:pt idx="38087">
                  <c:v>19.18685176</c:v>
                </c:pt>
                <c:pt idx="38088">
                  <c:v>17.731296560000001</c:v>
                </c:pt>
                <c:pt idx="38089">
                  <c:v>16.435838830000002</c:v>
                </c:pt>
                <c:pt idx="38090">
                  <c:v>15.168519</c:v>
                </c:pt>
                <c:pt idx="38091">
                  <c:v>14.00079717</c:v>
                </c:pt>
                <c:pt idx="38092">
                  <c:v>13.47183982</c:v>
                </c:pt>
                <c:pt idx="38093">
                  <c:v>12.869617659999999</c:v>
                </c:pt>
                <c:pt idx="38094">
                  <c:v>12.5445574</c:v>
                </c:pt>
                <c:pt idx="38095">
                  <c:v>12.21006144</c:v>
                </c:pt>
                <c:pt idx="38096">
                  <c:v>12.477811880000001</c:v>
                </c:pt>
                <c:pt idx="38097">
                  <c:v>13.184311510000001</c:v>
                </c:pt>
                <c:pt idx="38098">
                  <c:v>13.144739380000001</c:v>
                </c:pt>
                <c:pt idx="38099">
                  <c:v>14.006063019999999</c:v>
                </c:pt>
                <c:pt idx="38100">
                  <c:v>14.879653960000001</c:v>
                </c:pt>
                <c:pt idx="38101">
                  <c:v>16.46639777</c:v>
                </c:pt>
                <c:pt idx="38102">
                  <c:v>17.91391466</c:v>
                </c:pt>
                <c:pt idx="38103">
                  <c:v>18.223669040000001</c:v>
                </c:pt>
                <c:pt idx="38104">
                  <c:v>17.69853234</c:v>
                </c:pt>
                <c:pt idx="38105">
                  <c:v>17.343552330000001</c:v>
                </c:pt>
                <c:pt idx="38106">
                  <c:v>17.511946569999999</c:v>
                </c:pt>
                <c:pt idx="38107">
                  <c:v>16.406828879999999</c:v>
                </c:pt>
                <c:pt idx="38108">
                  <c:v>15.19125511</c:v>
                </c:pt>
                <c:pt idx="38109">
                  <c:v>15.08997514</c:v>
                </c:pt>
                <c:pt idx="38110">
                  <c:v>14.98209533</c:v>
                </c:pt>
                <c:pt idx="38111">
                  <c:v>14.69891511</c:v>
                </c:pt>
                <c:pt idx="38112">
                  <c:v>13.831122199999999</c:v>
                </c:pt>
                <c:pt idx="38113">
                  <c:v>13.03678916</c:v>
                </c:pt>
                <c:pt idx="38114">
                  <c:v>13.90891695</c:v>
                </c:pt>
                <c:pt idx="38115">
                  <c:v>15.534308469999999</c:v>
                </c:pt>
                <c:pt idx="38116">
                  <c:v>15.484388129999999</c:v>
                </c:pt>
                <c:pt idx="38117">
                  <c:v>15.972940510000001</c:v>
                </c:pt>
                <c:pt idx="38118">
                  <c:v>16.075480670000001</c:v>
                </c:pt>
                <c:pt idx="38119">
                  <c:v>16.261092319999999</c:v>
                </c:pt>
                <c:pt idx="38120">
                  <c:v>18.483323930000001</c:v>
                </c:pt>
                <c:pt idx="38121">
                  <c:v>18.871712840000001</c:v>
                </c:pt>
                <c:pt idx="38122">
                  <c:v>18.585790859999999</c:v>
                </c:pt>
                <c:pt idx="38123">
                  <c:v>17.668715169999999</c:v>
                </c:pt>
                <c:pt idx="38124">
                  <c:v>17.157730650000001</c:v>
                </c:pt>
                <c:pt idx="38125">
                  <c:v>17.04298872</c:v>
                </c:pt>
                <c:pt idx="38126">
                  <c:v>16.556980240000001</c:v>
                </c:pt>
                <c:pt idx="38127">
                  <c:v>15.9884612</c:v>
                </c:pt>
                <c:pt idx="38128">
                  <c:v>15.391583880000001</c:v>
                </c:pt>
                <c:pt idx="38129">
                  <c:v>15.3207898</c:v>
                </c:pt>
                <c:pt idx="38130">
                  <c:v>15.322299640000001</c:v>
                </c:pt>
                <c:pt idx="38131">
                  <c:v>15.20896213</c:v>
                </c:pt>
                <c:pt idx="38132">
                  <c:v>14.45726593</c:v>
                </c:pt>
                <c:pt idx="38133">
                  <c:v>14.01929271</c:v>
                </c:pt>
                <c:pt idx="38134">
                  <c:v>13.76829206</c:v>
                </c:pt>
                <c:pt idx="38135">
                  <c:v>13.267886649999999</c:v>
                </c:pt>
                <c:pt idx="38136">
                  <c:v>12.233798500000001</c:v>
                </c:pt>
                <c:pt idx="38137">
                  <c:v>11.010423210000001</c:v>
                </c:pt>
                <c:pt idx="38138">
                  <c:v>10.232677519999999</c:v>
                </c:pt>
                <c:pt idx="38139">
                  <c:v>9.8021112699999993</c:v>
                </c:pt>
                <c:pt idx="38140">
                  <c:v>9.3042253959999996</c:v>
                </c:pt>
                <c:pt idx="38141">
                  <c:v>8.9832447010000003</c:v>
                </c:pt>
                <c:pt idx="38142">
                  <c:v>8.2413137649999992</c:v>
                </c:pt>
                <c:pt idx="38143">
                  <c:v>7.311417724</c:v>
                </c:pt>
                <c:pt idx="38144">
                  <c:v>7.0893427070000001</c:v>
                </c:pt>
                <c:pt idx="38145">
                  <c:v>8.0871825810000004</c:v>
                </c:pt>
                <c:pt idx="38146">
                  <c:v>8.0121379909999995</c:v>
                </c:pt>
                <c:pt idx="38147">
                  <c:v>5.8040910459999999</c:v>
                </c:pt>
                <c:pt idx="38148">
                  <c:v>5.4441659639999997</c:v>
                </c:pt>
                <c:pt idx="38149">
                  <c:v>4.9070333169999998</c:v>
                </c:pt>
                <c:pt idx="38150">
                  <c:v>4.9151093140000004</c:v>
                </c:pt>
                <c:pt idx="38151">
                  <c:v>4.8851113320000001</c:v>
                </c:pt>
                <c:pt idx="38152">
                  <c:v>4.3272022750000003</c:v>
                </c:pt>
                <c:pt idx="38153">
                  <c:v>4.3927577600000003</c:v>
                </c:pt>
                <c:pt idx="38154">
                  <c:v>4.5949658849999997</c:v>
                </c:pt>
                <c:pt idx="38155">
                  <c:v>4.1185276000000002</c:v>
                </c:pt>
                <c:pt idx="38156">
                  <c:v>3.6280678690000001</c:v>
                </c:pt>
                <c:pt idx="38157">
                  <c:v>4.0438523850000001</c:v>
                </c:pt>
                <c:pt idx="38158">
                  <c:v>7.9838631590000002</c:v>
                </c:pt>
                <c:pt idx="38159">
                  <c:v>10.28791594</c:v>
                </c:pt>
                <c:pt idx="38160">
                  <c:v>10.81262443</c:v>
                </c:pt>
                <c:pt idx="38161">
                  <c:v>11.228013499999999</c:v>
                </c:pt>
                <c:pt idx="38162">
                  <c:v>11.47511351</c:v>
                </c:pt>
                <c:pt idx="38163">
                  <c:v>11.601945840000001</c:v>
                </c:pt>
                <c:pt idx="38164">
                  <c:v>11.67535565</c:v>
                </c:pt>
                <c:pt idx="38165">
                  <c:v>11.637261199999999</c:v>
                </c:pt>
                <c:pt idx="38166">
                  <c:v>12.68160329</c:v>
                </c:pt>
                <c:pt idx="38167">
                  <c:v>17.8531136</c:v>
                </c:pt>
                <c:pt idx="38168">
                  <c:v>20.098129119999999</c:v>
                </c:pt>
                <c:pt idx="38169">
                  <c:v>20.991194270000001</c:v>
                </c:pt>
                <c:pt idx="38170">
                  <c:v>21.995354989999999</c:v>
                </c:pt>
                <c:pt idx="38171">
                  <c:v>22.457804880000001</c:v>
                </c:pt>
                <c:pt idx="38172">
                  <c:v>22.549859999999999</c:v>
                </c:pt>
                <c:pt idx="38173">
                  <c:v>21.71849366</c:v>
                </c:pt>
                <c:pt idx="38174">
                  <c:v>21.580822059999999</c:v>
                </c:pt>
                <c:pt idx="38175">
                  <c:v>21.946395339999999</c:v>
                </c:pt>
                <c:pt idx="38176">
                  <c:v>21.932362820000002</c:v>
                </c:pt>
                <c:pt idx="38177">
                  <c:v>22.156717149999999</c:v>
                </c:pt>
                <c:pt idx="38178">
                  <c:v>22.303370900000001</c:v>
                </c:pt>
                <c:pt idx="38179">
                  <c:v>22.229215979999999</c:v>
                </c:pt>
                <c:pt idx="38180">
                  <c:v>22.034040109999999</c:v>
                </c:pt>
                <c:pt idx="38181">
                  <c:v>22.395225839999998</c:v>
                </c:pt>
                <c:pt idx="38182">
                  <c:v>22.483861310000002</c:v>
                </c:pt>
                <c:pt idx="38183">
                  <c:v>22.29182733</c:v>
                </c:pt>
                <c:pt idx="38184">
                  <c:v>21.980960790000001</c:v>
                </c:pt>
                <c:pt idx="38185">
                  <c:v>21.626594740000002</c:v>
                </c:pt>
                <c:pt idx="38186">
                  <c:v>20.17278486</c:v>
                </c:pt>
                <c:pt idx="38187">
                  <c:v>21.637303339999999</c:v>
                </c:pt>
                <c:pt idx="38188">
                  <c:v>20.85791116</c:v>
                </c:pt>
                <c:pt idx="38189">
                  <c:v>21.11037258</c:v>
                </c:pt>
                <c:pt idx="38190">
                  <c:v>20.021829310000001</c:v>
                </c:pt>
                <c:pt idx="38191">
                  <c:v>19.7938759</c:v>
                </c:pt>
                <c:pt idx="38192">
                  <c:v>19.60401002</c:v>
                </c:pt>
                <c:pt idx="38193">
                  <c:v>14.86219174</c:v>
                </c:pt>
                <c:pt idx="38194">
                  <c:v>16.273261460000001</c:v>
                </c:pt>
                <c:pt idx="38195">
                  <c:v>13.18836466</c:v>
                </c:pt>
                <c:pt idx="38196">
                  <c:v>12.382028610000001</c:v>
                </c:pt>
                <c:pt idx="38197">
                  <c:v>13.75061726</c:v>
                </c:pt>
                <c:pt idx="38198">
                  <c:v>12.69177198</c:v>
                </c:pt>
                <c:pt idx="38199">
                  <c:v>13.588139569999999</c:v>
                </c:pt>
                <c:pt idx="38200">
                  <c:v>12.805477359999999</c:v>
                </c:pt>
                <c:pt idx="38201">
                  <c:v>13.10279347</c:v>
                </c:pt>
                <c:pt idx="38202">
                  <c:v>13.73432543</c:v>
                </c:pt>
                <c:pt idx="38203">
                  <c:v>14.730886399999999</c:v>
                </c:pt>
                <c:pt idx="38204">
                  <c:v>15.48412946</c:v>
                </c:pt>
                <c:pt idx="38205">
                  <c:v>16.083340329999999</c:v>
                </c:pt>
                <c:pt idx="38206">
                  <c:v>17.416308529999998</c:v>
                </c:pt>
                <c:pt idx="38207">
                  <c:v>20.603634759999998</c:v>
                </c:pt>
                <c:pt idx="38208">
                  <c:v>22.703517420000001</c:v>
                </c:pt>
                <c:pt idx="38209">
                  <c:v>22.830913299999999</c:v>
                </c:pt>
                <c:pt idx="38210">
                  <c:v>22.11089282</c:v>
                </c:pt>
                <c:pt idx="38211">
                  <c:v>23.317524209999998</c:v>
                </c:pt>
                <c:pt idx="38212">
                  <c:v>23.535474489999999</c:v>
                </c:pt>
                <c:pt idx="38213">
                  <c:v>23.848253119999999</c:v>
                </c:pt>
                <c:pt idx="38214">
                  <c:v>24.200468650000001</c:v>
                </c:pt>
                <c:pt idx="38215">
                  <c:v>24.467792200000002</c:v>
                </c:pt>
                <c:pt idx="38216">
                  <c:v>25.944136029999999</c:v>
                </c:pt>
                <c:pt idx="38217">
                  <c:v>26.87900496</c:v>
                </c:pt>
                <c:pt idx="38218">
                  <c:v>27.336768960000001</c:v>
                </c:pt>
                <c:pt idx="38219">
                  <c:v>27.386566309999999</c:v>
                </c:pt>
                <c:pt idx="38220">
                  <c:v>27.9581731</c:v>
                </c:pt>
                <c:pt idx="38221">
                  <c:v>28.299197729999999</c:v>
                </c:pt>
                <c:pt idx="38222">
                  <c:v>28.405780740000001</c:v>
                </c:pt>
                <c:pt idx="38223">
                  <c:v>28.23183672</c:v>
                </c:pt>
                <c:pt idx="38224">
                  <c:v>28.136481150000002</c:v>
                </c:pt>
                <c:pt idx="38225">
                  <c:v>28.205599190000001</c:v>
                </c:pt>
                <c:pt idx="38226">
                  <c:v>28.236379880000001</c:v>
                </c:pt>
                <c:pt idx="38227">
                  <c:v>28.132313620000001</c:v>
                </c:pt>
                <c:pt idx="38228">
                  <c:v>27.917854479999999</c:v>
                </c:pt>
                <c:pt idx="38229">
                  <c:v>27.852721970000001</c:v>
                </c:pt>
                <c:pt idx="38230">
                  <c:v>27.31173398</c:v>
                </c:pt>
                <c:pt idx="38231">
                  <c:v>27.465458770000001</c:v>
                </c:pt>
                <c:pt idx="38232">
                  <c:v>27.028910110000002</c:v>
                </c:pt>
                <c:pt idx="38233">
                  <c:v>26.09381346</c:v>
                </c:pt>
                <c:pt idx="38234">
                  <c:v>26.785619029999999</c:v>
                </c:pt>
                <c:pt idx="38235">
                  <c:v>25.82929545</c:v>
                </c:pt>
                <c:pt idx="38236">
                  <c:v>25.93527237</c:v>
                </c:pt>
                <c:pt idx="38237">
                  <c:v>25.639499220000001</c:v>
                </c:pt>
                <c:pt idx="38238">
                  <c:v>26.50177914</c:v>
                </c:pt>
                <c:pt idx="38239">
                  <c:v>26.534860030000001</c:v>
                </c:pt>
                <c:pt idx="38240">
                  <c:v>25.857198870000001</c:v>
                </c:pt>
                <c:pt idx="38241">
                  <c:v>25.552236279999999</c:v>
                </c:pt>
                <c:pt idx="38242">
                  <c:v>24.81991567</c:v>
                </c:pt>
                <c:pt idx="38243">
                  <c:v>25.327067270000001</c:v>
                </c:pt>
                <c:pt idx="38244">
                  <c:v>25.098429370000002</c:v>
                </c:pt>
                <c:pt idx="38245">
                  <c:v>24.868365789999999</c:v>
                </c:pt>
                <c:pt idx="38246">
                  <c:v>23.832061150000001</c:v>
                </c:pt>
                <c:pt idx="38247">
                  <c:v>23.273652819999999</c:v>
                </c:pt>
                <c:pt idx="38248">
                  <c:v>22.860376089999999</c:v>
                </c:pt>
                <c:pt idx="38249">
                  <c:v>22.817202850000001</c:v>
                </c:pt>
                <c:pt idx="38250">
                  <c:v>22.869995469999999</c:v>
                </c:pt>
                <c:pt idx="38251">
                  <c:v>22.632509540000001</c:v>
                </c:pt>
                <c:pt idx="38252">
                  <c:v>23.143459289999999</c:v>
                </c:pt>
                <c:pt idx="38253">
                  <c:v>23.270572229999999</c:v>
                </c:pt>
                <c:pt idx="38254">
                  <c:v>23.044762840000001</c:v>
                </c:pt>
                <c:pt idx="38255">
                  <c:v>23.00175209</c:v>
                </c:pt>
                <c:pt idx="38256">
                  <c:v>22.571058789999999</c:v>
                </c:pt>
                <c:pt idx="38257">
                  <c:v>22.67421058</c:v>
                </c:pt>
                <c:pt idx="38258">
                  <c:v>23.067623139999998</c:v>
                </c:pt>
                <c:pt idx="38259">
                  <c:v>22.918492480000001</c:v>
                </c:pt>
                <c:pt idx="38260">
                  <c:v>22.726774450000001</c:v>
                </c:pt>
                <c:pt idx="38261">
                  <c:v>22.59040298</c:v>
                </c:pt>
                <c:pt idx="38262">
                  <c:v>22.688221410000001</c:v>
                </c:pt>
                <c:pt idx="38263">
                  <c:v>23.882882890000001</c:v>
                </c:pt>
                <c:pt idx="38264">
                  <c:v>24.920799710000001</c:v>
                </c:pt>
                <c:pt idx="38265">
                  <c:v>24.270704049999999</c:v>
                </c:pt>
                <c:pt idx="38266">
                  <c:v>23.29929216</c:v>
                </c:pt>
                <c:pt idx="38267">
                  <c:v>21.63205095</c:v>
                </c:pt>
                <c:pt idx="38268">
                  <c:v>20.457397790000002</c:v>
                </c:pt>
                <c:pt idx="38269">
                  <c:v>20.28687803</c:v>
                </c:pt>
                <c:pt idx="38270">
                  <c:v>20.11465072</c:v>
                </c:pt>
                <c:pt idx="38271">
                  <c:v>19.972047969999998</c:v>
                </c:pt>
                <c:pt idx="38272">
                  <c:v>20.389600810000001</c:v>
                </c:pt>
                <c:pt idx="38273">
                  <c:v>21.31393323</c:v>
                </c:pt>
                <c:pt idx="38274">
                  <c:v>21.751842910000001</c:v>
                </c:pt>
                <c:pt idx="38275">
                  <c:v>22.144646819999998</c:v>
                </c:pt>
                <c:pt idx="38276">
                  <c:v>22.39973191</c:v>
                </c:pt>
                <c:pt idx="38277">
                  <c:v>22.723377209999999</c:v>
                </c:pt>
                <c:pt idx="38278">
                  <c:v>22.484540469999999</c:v>
                </c:pt>
                <c:pt idx="38279">
                  <c:v>22.430482619999999</c:v>
                </c:pt>
                <c:pt idx="38280">
                  <c:v>22.687636600000001</c:v>
                </c:pt>
                <c:pt idx="38281">
                  <c:v>22.822759600000001</c:v>
                </c:pt>
                <c:pt idx="38282">
                  <c:v>22.854756890000001</c:v>
                </c:pt>
                <c:pt idx="38283">
                  <c:v>22.595554029999999</c:v>
                </c:pt>
                <c:pt idx="38284">
                  <c:v>22.547688399999998</c:v>
                </c:pt>
                <c:pt idx="38285">
                  <c:v>22.561017119999999</c:v>
                </c:pt>
                <c:pt idx="38286">
                  <c:v>22.48557512</c:v>
                </c:pt>
                <c:pt idx="38287">
                  <c:v>22.655322590000001</c:v>
                </c:pt>
                <c:pt idx="38288">
                  <c:v>22.735605029999999</c:v>
                </c:pt>
                <c:pt idx="38289">
                  <c:v>22.66855451</c:v>
                </c:pt>
                <c:pt idx="38290">
                  <c:v>22.487030300000001</c:v>
                </c:pt>
                <c:pt idx="38291">
                  <c:v>22.529449360000001</c:v>
                </c:pt>
                <c:pt idx="38292">
                  <c:v>22.460592299999998</c:v>
                </c:pt>
                <c:pt idx="38293">
                  <c:v>22.601206090000002</c:v>
                </c:pt>
                <c:pt idx="38294">
                  <c:v>22.670483340000001</c:v>
                </c:pt>
                <c:pt idx="38295">
                  <c:v>21.96449247</c:v>
                </c:pt>
                <c:pt idx="38296">
                  <c:v>21.962372980000001</c:v>
                </c:pt>
                <c:pt idx="38297">
                  <c:v>23.416414670000002</c:v>
                </c:pt>
                <c:pt idx="38298">
                  <c:v>22.546095380000001</c:v>
                </c:pt>
                <c:pt idx="38299">
                  <c:v>21.493842260000001</c:v>
                </c:pt>
                <c:pt idx="38300">
                  <c:v>21.40753398</c:v>
                </c:pt>
                <c:pt idx="38301">
                  <c:v>20.44293798</c:v>
                </c:pt>
                <c:pt idx="38302">
                  <c:v>19.863712679999999</c:v>
                </c:pt>
                <c:pt idx="38303">
                  <c:v>18.84755899</c:v>
                </c:pt>
                <c:pt idx="38304">
                  <c:v>18.652251889999999</c:v>
                </c:pt>
                <c:pt idx="38305">
                  <c:v>18.252460429999999</c:v>
                </c:pt>
                <c:pt idx="38306">
                  <c:v>17.219304350000002</c:v>
                </c:pt>
                <c:pt idx="38307">
                  <c:v>16.956424989999999</c:v>
                </c:pt>
                <c:pt idx="38308">
                  <c:v>16.644640150000001</c:v>
                </c:pt>
                <c:pt idx="38309">
                  <c:v>16.948466759999999</c:v>
                </c:pt>
                <c:pt idx="38310">
                  <c:v>17.010822229999999</c:v>
                </c:pt>
                <c:pt idx="38311">
                  <c:v>17.033643399999999</c:v>
                </c:pt>
                <c:pt idx="38312">
                  <c:v>16.9854506</c:v>
                </c:pt>
                <c:pt idx="38313">
                  <c:v>17.138372969999999</c:v>
                </c:pt>
                <c:pt idx="38314">
                  <c:v>17.69003786</c:v>
                </c:pt>
                <c:pt idx="38315">
                  <c:v>17.371573290000001</c:v>
                </c:pt>
                <c:pt idx="38316">
                  <c:v>17.606381349999999</c:v>
                </c:pt>
                <c:pt idx="38317">
                  <c:v>17.819304389999999</c:v>
                </c:pt>
                <c:pt idx="38318">
                  <c:v>17.853669700000001</c:v>
                </c:pt>
                <c:pt idx="38319">
                  <c:v>18.950929420000001</c:v>
                </c:pt>
                <c:pt idx="38320">
                  <c:v>19.816931929999999</c:v>
                </c:pt>
                <c:pt idx="38321">
                  <c:v>20.323502869999999</c:v>
                </c:pt>
                <c:pt idx="38322">
                  <c:v>20.88918584</c:v>
                </c:pt>
                <c:pt idx="38323">
                  <c:v>21.225087120000001</c:v>
                </c:pt>
                <c:pt idx="38324">
                  <c:v>21.288959869999999</c:v>
                </c:pt>
                <c:pt idx="38325">
                  <c:v>21.094102329999998</c:v>
                </c:pt>
                <c:pt idx="38326">
                  <c:v>21.046410739999999</c:v>
                </c:pt>
                <c:pt idx="38327">
                  <c:v>21.25244077</c:v>
                </c:pt>
                <c:pt idx="38328">
                  <c:v>20.582529940000001</c:v>
                </c:pt>
                <c:pt idx="38329">
                  <c:v>21.247746580000001</c:v>
                </c:pt>
                <c:pt idx="38330">
                  <c:v>21.782173570000001</c:v>
                </c:pt>
                <c:pt idx="38331">
                  <c:v>21.80427611</c:v>
                </c:pt>
                <c:pt idx="38332">
                  <c:v>21.89709981</c:v>
                </c:pt>
                <c:pt idx="38333">
                  <c:v>21.906038370000001</c:v>
                </c:pt>
                <c:pt idx="38334">
                  <c:v>22.121604290000001</c:v>
                </c:pt>
                <c:pt idx="38335">
                  <c:v>22.365454400000001</c:v>
                </c:pt>
                <c:pt idx="38336">
                  <c:v>22.484426989999999</c:v>
                </c:pt>
                <c:pt idx="38337">
                  <c:v>22.50163186</c:v>
                </c:pt>
                <c:pt idx="38338">
                  <c:v>22.07993768</c:v>
                </c:pt>
                <c:pt idx="38339">
                  <c:v>21.578135970000002</c:v>
                </c:pt>
                <c:pt idx="38340">
                  <c:v>20.676864599999998</c:v>
                </c:pt>
                <c:pt idx="38341">
                  <c:v>20.353213459999999</c:v>
                </c:pt>
                <c:pt idx="38342">
                  <c:v>20.374340889999999</c:v>
                </c:pt>
                <c:pt idx="38343">
                  <c:v>20.461243249999999</c:v>
                </c:pt>
                <c:pt idx="38344">
                  <c:v>21.01145734</c:v>
                </c:pt>
                <c:pt idx="38345">
                  <c:v>20.920172839999999</c:v>
                </c:pt>
                <c:pt idx="38346">
                  <c:v>20.77549325</c:v>
                </c:pt>
                <c:pt idx="38347">
                  <c:v>20.72108849</c:v>
                </c:pt>
                <c:pt idx="38348">
                  <c:v>20.76463553</c:v>
                </c:pt>
                <c:pt idx="38349">
                  <c:v>20.440538140000001</c:v>
                </c:pt>
                <c:pt idx="38350">
                  <c:v>20.26094076</c:v>
                </c:pt>
                <c:pt idx="38351">
                  <c:v>19.600260030000001</c:v>
                </c:pt>
                <c:pt idx="38352">
                  <c:v>19.570439789999998</c:v>
                </c:pt>
                <c:pt idx="38353">
                  <c:v>19.580845360000001</c:v>
                </c:pt>
                <c:pt idx="38354">
                  <c:v>18.798248489999999</c:v>
                </c:pt>
                <c:pt idx="38355">
                  <c:v>18.388216870000001</c:v>
                </c:pt>
                <c:pt idx="38356">
                  <c:v>17.822206009999999</c:v>
                </c:pt>
                <c:pt idx="38357">
                  <c:v>17.690731450000001</c:v>
                </c:pt>
                <c:pt idx="38358">
                  <c:v>17.8047231</c:v>
                </c:pt>
                <c:pt idx="38359">
                  <c:v>17.973239970000002</c:v>
                </c:pt>
                <c:pt idx="38360">
                  <c:v>17.99695925</c:v>
                </c:pt>
                <c:pt idx="38361">
                  <c:v>20.03363117</c:v>
                </c:pt>
                <c:pt idx="38362">
                  <c:v>22.990981600000001</c:v>
                </c:pt>
                <c:pt idx="38363">
                  <c:v>23.030356000000001</c:v>
                </c:pt>
                <c:pt idx="38364">
                  <c:v>22.628405669999999</c:v>
                </c:pt>
                <c:pt idx="38365">
                  <c:v>22.938043650000001</c:v>
                </c:pt>
                <c:pt idx="38366">
                  <c:v>23.585294650000002</c:v>
                </c:pt>
                <c:pt idx="38367">
                  <c:v>23.09242867</c:v>
                </c:pt>
                <c:pt idx="38368">
                  <c:v>22.551011259999999</c:v>
                </c:pt>
                <c:pt idx="38369">
                  <c:v>21.90818307</c:v>
                </c:pt>
                <c:pt idx="38370">
                  <c:v>21.754104810000001</c:v>
                </c:pt>
                <c:pt idx="38371">
                  <c:v>21.629829539999999</c:v>
                </c:pt>
                <c:pt idx="38372">
                  <c:v>21.644311399999999</c:v>
                </c:pt>
                <c:pt idx="38373">
                  <c:v>21.561085070000001</c:v>
                </c:pt>
                <c:pt idx="38374">
                  <c:v>21.644849199999999</c:v>
                </c:pt>
                <c:pt idx="38375">
                  <c:v>20.67189887</c:v>
                </c:pt>
                <c:pt idx="38376">
                  <c:v>17.407230590000001</c:v>
                </c:pt>
                <c:pt idx="38377">
                  <c:v>14.93240477</c:v>
                </c:pt>
                <c:pt idx="38378">
                  <c:v>14.63210707</c:v>
                </c:pt>
                <c:pt idx="38379">
                  <c:v>13.99919512</c:v>
                </c:pt>
                <c:pt idx="38380">
                  <c:v>13.88756218</c:v>
                </c:pt>
                <c:pt idx="38381">
                  <c:v>13.64364344</c:v>
                </c:pt>
                <c:pt idx="38382">
                  <c:v>13.911515120000001</c:v>
                </c:pt>
                <c:pt idx="38383">
                  <c:v>14.290161830000001</c:v>
                </c:pt>
                <c:pt idx="38384">
                  <c:v>14.31766766</c:v>
                </c:pt>
                <c:pt idx="38385">
                  <c:v>14.915847919999999</c:v>
                </c:pt>
                <c:pt idx="38386">
                  <c:v>15.31612698</c:v>
                </c:pt>
                <c:pt idx="38387">
                  <c:v>15.25734802</c:v>
                </c:pt>
                <c:pt idx="38388">
                  <c:v>14.615516879999999</c:v>
                </c:pt>
                <c:pt idx="38389">
                  <c:v>14.91928695</c:v>
                </c:pt>
                <c:pt idx="38390">
                  <c:v>15.756891639999999</c:v>
                </c:pt>
                <c:pt idx="38391">
                  <c:v>15.00422345</c:v>
                </c:pt>
                <c:pt idx="38392">
                  <c:v>14.668583399999999</c:v>
                </c:pt>
                <c:pt idx="38393">
                  <c:v>14.52245939</c:v>
                </c:pt>
                <c:pt idx="38394">
                  <c:v>14.43592756</c:v>
                </c:pt>
                <c:pt idx="38395">
                  <c:v>13.46347811</c:v>
                </c:pt>
                <c:pt idx="38396">
                  <c:v>12.76441129</c:v>
                </c:pt>
                <c:pt idx="38397">
                  <c:v>11.237529139999999</c:v>
                </c:pt>
                <c:pt idx="38398">
                  <c:v>11.382605420000001</c:v>
                </c:pt>
                <c:pt idx="38399">
                  <c:v>11.79323173</c:v>
                </c:pt>
                <c:pt idx="38400">
                  <c:v>12.152024839999999</c:v>
                </c:pt>
                <c:pt idx="38401">
                  <c:v>11.89051128</c:v>
                </c:pt>
                <c:pt idx="38402">
                  <c:v>11.634340979999999</c:v>
                </c:pt>
                <c:pt idx="38403">
                  <c:v>12.46640006</c:v>
                </c:pt>
                <c:pt idx="38404">
                  <c:v>13.243515049999999</c:v>
                </c:pt>
                <c:pt idx="38405">
                  <c:v>13.692598390000001</c:v>
                </c:pt>
                <c:pt idx="38406">
                  <c:v>13.156289709999999</c:v>
                </c:pt>
                <c:pt idx="38407">
                  <c:v>14.80232717</c:v>
                </c:pt>
                <c:pt idx="38408">
                  <c:v>15.98520046</c:v>
                </c:pt>
                <c:pt idx="38409">
                  <c:v>15.86709795</c:v>
                </c:pt>
                <c:pt idx="38410">
                  <c:v>15.314154240000001</c:v>
                </c:pt>
                <c:pt idx="38411">
                  <c:v>14.732611690000001</c:v>
                </c:pt>
                <c:pt idx="38412">
                  <c:v>14.23220113</c:v>
                </c:pt>
                <c:pt idx="38413">
                  <c:v>14.835719149999999</c:v>
                </c:pt>
                <c:pt idx="38414">
                  <c:v>15.45171889</c:v>
                </c:pt>
                <c:pt idx="38415">
                  <c:v>15.892370570000001</c:v>
                </c:pt>
                <c:pt idx="38416">
                  <c:v>16.959383150000001</c:v>
                </c:pt>
                <c:pt idx="38417">
                  <c:v>17.6760524</c:v>
                </c:pt>
                <c:pt idx="38418">
                  <c:v>18.490763300000001</c:v>
                </c:pt>
                <c:pt idx="38419">
                  <c:v>18.861459610000001</c:v>
                </c:pt>
                <c:pt idx="38420">
                  <c:v>18.966950600000001</c:v>
                </c:pt>
                <c:pt idx="38421">
                  <c:v>18.87426614</c:v>
                </c:pt>
                <c:pt idx="38422">
                  <c:v>18.902239510000001</c:v>
                </c:pt>
                <c:pt idx="38423">
                  <c:v>18.417855670000002</c:v>
                </c:pt>
                <c:pt idx="38424">
                  <c:v>17.94367162</c:v>
                </c:pt>
                <c:pt idx="38425">
                  <c:v>17.124264849999999</c:v>
                </c:pt>
                <c:pt idx="38426">
                  <c:v>16.66094966</c:v>
                </c:pt>
                <c:pt idx="38427">
                  <c:v>17.176424399999998</c:v>
                </c:pt>
                <c:pt idx="38428">
                  <c:v>17.69677484</c:v>
                </c:pt>
                <c:pt idx="38429">
                  <c:v>17.684547179999999</c:v>
                </c:pt>
                <c:pt idx="38430">
                  <c:v>16.467425349999999</c:v>
                </c:pt>
                <c:pt idx="38431">
                  <c:v>16.572358619999999</c:v>
                </c:pt>
                <c:pt idx="38432">
                  <c:v>17.125993449999999</c:v>
                </c:pt>
                <c:pt idx="38433">
                  <c:v>17.708968630000001</c:v>
                </c:pt>
                <c:pt idx="38434">
                  <c:v>17.810130560000001</c:v>
                </c:pt>
                <c:pt idx="38435">
                  <c:v>18.121295750000002</c:v>
                </c:pt>
                <c:pt idx="38436">
                  <c:v>17.966178289999998</c:v>
                </c:pt>
                <c:pt idx="38437">
                  <c:v>17.813596159999999</c:v>
                </c:pt>
                <c:pt idx="38438">
                  <c:v>18.146557470000001</c:v>
                </c:pt>
                <c:pt idx="38439">
                  <c:v>18.055444770000001</c:v>
                </c:pt>
                <c:pt idx="38440">
                  <c:v>18.201109450000001</c:v>
                </c:pt>
                <c:pt idx="38441">
                  <c:v>18.58413784</c:v>
                </c:pt>
                <c:pt idx="38442">
                  <c:v>18.014439729999999</c:v>
                </c:pt>
                <c:pt idx="38443">
                  <c:v>16.49457443</c:v>
                </c:pt>
                <c:pt idx="38444">
                  <c:v>15.778471919999999</c:v>
                </c:pt>
                <c:pt idx="38445">
                  <c:v>13.163459939999999</c:v>
                </c:pt>
                <c:pt idx="38446">
                  <c:v>11.95937075</c:v>
                </c:pt>
                <c:pt idx="38447">
                  <c:v>9.3540348289999997</c:v>
                </c:pt>
                <c:pt idx="38448">
                  <c:v>10.429868450000001</c:v>
                </c:pt>
                <c:pt idx="38449">
                  <c:v>11.76080065</c:v>
                </c:pt>
                <c:pt idx="38450">
                  <c:v>12.98547907</c:v>
                </c:pt>
                <c:pt idx="38451">
                  <c:v>12.63366055</c:v>
                </c:pt>
                <c:pt idx="38452">
                  <c:v>12.884264440000001</c:v>
                </c:pt>
                <c:pt idx="38453">
                  <c:v>13.21605716</c:v>
                </c:pt>
                <c:pt idx="38454">
                  <c:v>13.99611472</c:v>
                </c:pt>
                <c:pt idx="38455">
                  <c:v>14.89095363</c:v>
                </c:pt>
                <c:pt idx="38456">
                  <c:v>16.770443660000002</c:v>
                </c:pt>
                <c:pt idx="38457">
                  <c:v>18.530337970000001</c:v>
                </c:pt>
                <c:pt idx="38458">
                  <c:v>19.438517489999999</c:v>
                </c:pt>
                <c:pt idx="38459">
                  <c:v>19.940629149999999</c:v>
                </c:pt>
                <c:pt idx="38460">
                  <c:v>20.660832200000002</c:v>
                </c:pt>
                <c:pt idx="38461">
                  <c:v>21.383775010000001</c:v>
                </c:pt>
                <c:pt idx="38462">
                  <c:v>21.80816295</c:v>
                </c:pt>
                <c:pt idx="38463">
                  <c:v>21.89056515</c:v>
                </c:pt>
                <c:pt idx="38464">
                  <c:v>21.82200684</c:v>
                </c:pt>
                <c:pt idx="38465">
                  <c:v>21.7654958</c:v>
                </c:pt>
                <c:pt idx="38466">
                  <c:v>21.776319529999999</c:v>
                </c:pt>
                <c:pt idx="38467">
                  <c:v>21.501987320000001</c:v>
                </c:pt>
                <c:pt idx="38468">
                  <c:v>21.404653750000001</c:v>
                </c:pt>
                <c:pt idx="38469">
                  <c:v>21.179087559999999</c:v>
                </c:pt>
                <c:pt idx="38470">
                  <c:v>20.880701909999999</c:v>
                </c:pt>
                <c:pt idx="38471">
                  <c:v>20.630111830000001</c:v>
                </c:pt>
                <c:pt idx="38472">
                  <c:v>20.235398010000001</c:v>
                </c:pt>
                <c:pt idx="38473">
                  <c:v>19.766658410000002</c:v>
                </c:pt>
                <c:pt idx="38474">
                  <c:v>19.135277649999999</c:v>
                </c:pt>
                <c:pt idx="38475">
                  <c:v>18.69750221</c:v>
                </c:pt>
                <c:pt idx="38476">
                  <c:v>17.762184250000001</c:v>
                </c:pt>
                <c:pt idx="38477">
                  <c:v>16.3629335</c:v>
                </c:pt>
                <c:pt idx="38478">
                  <c:v>14.417208049999999</c:v>
                </c:pt>
                <c:pt idx="38479">
                  <c:v>15.09414759</c:v>
                </c:pt>
                <c:pt idx="38480">
                  <c:v>13.44705985</c:v>
                </c:pt>
                <c:pt idx="38481">
                  <c:v>13.299611049999999</c:v>
                </c:pt>
                <c:pt idx="38482">
                  <c:v>13.380279789999999</c:v>
                </c:pt>
                <c:pt idx="38483">
                  <c:v>12.560634739999999</c:v>
                </c:pt>
                <c:pt idx="38484">
                  <c:v>12.43559044</c:v>
                </c:pt>
                <c:pt idx="38485">
                  <c:v>10.63872117</c:v>
                </c:pt>
                <c:pt idx="38486">
                  <c:v>10.551671069999999</c:v>
                </c:pt>
                <c:pt idx="38487">
                  <c:v>14.13923041</c:v>
                </c:pt>
                <c:pt idx="38488">
                  <c:v>14.44204631</c:v>
                </c:pt>
                <c:pt idx="38489">
                  <c:v>14.45908036</c:v>
                </c:pt>
                <c:pt idx="38490">
                  <c:v>13.98237243</c:v>
                </c:pt>
                <c:pt idx="38491">
                  <c:v>14.6699269</c:v>
                </c:pt>
                <c:pt idx="38492">
                  <c:v>15.07076747</c:v>
                </c:pt>
                <c:pt idx="38493">
                  <c:v>15.700664160000001</c:v>
                </c:pt>
                <c:pt idx="38494">
                  <c:v>16.002554679999999</c:v>
                </c:pt>
                <c:pt idx="38495">
                  <c:v>16.078242970000002</c:v>
                </c:pt>
                <c:pt idx="38496">
                  <c:v>15.4136059</c:v>
                </c:pt>
                <c:pt idx="38497">
                  <c:v>14.5391852</c:v>
                </c:pt>
                <c:pt idx="38498">
                  <c:v>14.760238510000001</c:v>
                </c:pt>
                <c:pt idx="38499">
                  <c:v>14.512884039999999</c:v>
                </c:pt>
                <c:pt idx="38500">
                  <c:v>14.19286977</c:v>
                </c:pt>
                <c:pt idx="38501">
                  <c:v>13.458567540000001</c:v>
                </c:pt>
                <c:pt idx="38502">
                  <c:v>11.99585478</c:v>
                </c:pt>
                <c:pt idx="38503">
                  <c:v>11.04349172</c:v>
                </c:pt>
                <c:pt idx="38504">
                  <c:v>11.936494639999999</c:v>
                </c:pt>
                <c:pt idx="38505">
                  <c:v>16.063442630000001</c:v>
                </c:pt>
                <c:pt idx="38506">
                  <c:v>18.178371429999999</c:v>
                </c:pt>
                <c:pt idx="38507">
                  <c:v>18.968930719999999</c:v>
                </c:pt>
                <c:pt idx="38508">
                  <c:v>18.886082470000002</c:v>
                </c:pt>
                <c:pt idx="38509">
                  <c:v>19.357853200000001</c:v>
                </c:pt>
                <c:pt idx="38510">
                  <c:v>19.683801580000001</c:v>
                </c:pt>
                <c:pt idx="38511">
                  <c:v>19.446174030000002</c:v>
                </c:pt>
                <c:pt idx="38512">
                  <c:v>19.278842829999999</c:v>
                </c:pt>
                <c:pt idx="38513">
                  <c:v>19.31610178</c:v>
                </c:pt>
                <c:pt idx="38514">
                  <c:v>19.299916410000002</c:v>
                </c:pt>
                <c:pt idx="38515">
                  <c:v>19.217932130000001</c:v>
                </c:pt>
                <c:pt idx="38516">
                  <c:v>19.005085640000001</c:v>
                </c:pt>
                <c:pt idx="38517">
                  <c:v>17.031175430000001</c:v>
                </c:pt>
                <c:pt idx="38518">
                  <c:v>13.241754220000001</c:v>
                </c:pt>
                <c:pt idx="38519">
                  <c:v>8.7516250450000008</c:v>
                </c:pt>
                <c:pt idx="38520">
                  <c:v>7.5118906079999999</c:v>
                </c:pt>
                <c:pt idx="38521">
                  <c:v>6.3567824599999998</c:v>
                </c:pt>
                <c:pt idx="38522">
                  <c:v>5.2238994549999997</c:v>
                </c:pt>
                <c:pt idx="38523">
                  <c:v>4.7013036960000001</c:v>
                </c:pt>
                <c:pt idx="38524">
                  <c:v>4.6545810449999996</c:v>
                </c:pt>
                <c:pt idx="38525">
                  <c:v>4.5782728500000003</c:v>
                </c:pt>
                <c:pt idx="38526">
                  <c:v>4.0313056420000004</c:v>
                </c:pt>
                <c:pt idx="38527">
                  <c:v>3.9749678479999999</c:v>
                </c:pt>
                <c:pt idx="38528">
                  <c:v>4.3333518570000003</c:v>
                </c:pt>
                <c:pt idx="38529">
                  <c:v>5.0298741380000003</c:v>
                </c:pt>
                <c:pt idx="38530">
                  <c:v>6.173729475</c:v>
                </c:pt>
                <c:pt idx="38531">
                  <c:v>6.3566256030000003</c:v>
                </c:pt>
                <c:pt idx="38532">
                  <c:v>9.6045214489999999</c:v>
                </c:pt>
                <c:pt idx="38533">
                  <c:v>11.60338582</c:v>
                </c:pt>
                <c:pt idx="38534">
                  <c:v>10.575777629999999</c:v>
                </c:pt>
                <c:pt idx="38535">
                  <c:v>9.9319298689999993</c:v>
                </c:pt>
                <c:pt idx="38536">
                  <c:v>9.3845353770000006</c:v>
                </c:pt>
                <c:pt idx="38537">
                  <c:v>9.5756247250000008</c:v>
                </c:pt>
                <c:pt idx="38538">
                  <c:v>12.72505926</c:v>
                </c:pt>
                <c:pt idx="38539">
                  <c:v>12.696705959999999</c:v>
                </c:pt>
                <c:pt idx="38540">
                  <c:v>13.38813966</c:v>
                </c:pt>
                <c:pt idx="38541">
                  <c:v>13.58818917</c:v>
                </c:pt>
                <c:pt idx="38542">
                  <c:v>13.57219057</c:v>
                </c:pt>
                <c:pt idx="38543">
                  <c:v>13.735272520000001</c:v>
                </c:pt>
                <c:pt idx="38544">
                  <c:v>13.97044612</c:v>
                </c:pt>
                <c:pt idx="38545">
                  <c:v>13.750148960000001</c:v>
                </c:pt>
                <c:pt idx="38546">
                  <c:v>13.173778520000001</c:v>
                </c:pt>
                <c:pt idx="38547">
                  <c:v>11.96275245</c:v>
                </c:pt>
                <c:pt idx="38548">
                  <c:v>10.3407889</c:v>
                </c:pt>
                <c:pt idx="38549">
                  <c:v>11.06778124</c:v>
                </c:pt>
                <c:pt idx="38550">
                  <c:v>12.496736</c:v>
                </c:pt>
                <c:pt idx="38551">
                  <c:v>13.966596389999999</c:v>
                </c:pt>
                <c:pt idx="38552">
                  <c:v>15.6161949</c:v>
                </c:pt>
                <c:pt idx="38553">
                  <c:v>17.727855290000001</c:v>
                </c:pt>
                <c:pt idx="38554">
                  <c:v>19.461430610000001</c:v>
                </c:pt>
                <c:pt idx="38555">
                  <c:v>20.807405679999999</c:v>
                </c:pt>
                <c:pt idx="38556">
                  <c:v>21.553886290000001</c:v>
                </c:pt>
                <c:pt idx="38557">
                  <c:v>21.722553399999999</c:v>
                </c:pt>
                <c:pt idx="38558">
                  <c:v>22.211303860000001</c:v>
                </c:pt>
                <c:pt idx="38559">
                  <c:v>22.542090030000001</c:v>
                </c:pt>
                <c:pt idx="38560">
                  <c:v>22.481086650000002</c:v>
                </c:pt>
                <c:pt idx="38561">
                  <c:v>22.237325290000001</c:v>
                </c:pt>
                <c:pt idx="38562">
                  <c:v>21.394853739999999</c:v>
                </c:pt>
                <c:pt idx="38563">
                  <c:v>20.033159139999999</c:v>
                </c:pt>
                <c:pt idx="38564">
                  <c:v>18.018228919999999</c:v>
                </c:pt>
                <c:pt idx="38565">
                  <c:v>17.148509409999999</c:v>
                </c:pt>
                <c:pt idx="38566">
                  <c:v>14.77486753</c:v>
                </c:pt>
                <c:pt idx="38567">
                  <c:v>13.98528082</c:v>
                </c:pt>
                <c:pt idx="38568">
                  <c:v>13.37680067</c:v>
                </c:pt>
                <c:pt idx="38569">
                  <c:v>13.05152601</c:v>
                </c:pt>
                <c:pt idx="38570">
                  <c:v>12.83786778</c:v>
                </c:pt>
                <c:pt idx="38571">
                  <c:v>12.797139080000001</c:v>
                </c:pt>
                <c:pt idx="38572">
                  <c:v>12.936885350000001</c:v>
                </c:pt>
                <c:pt idx="38573">
                  <c:v>13.01993661</c:v>
                </c:pt>
                <c:pt idx="38574">
                  <c:v>12.641514880000001</c:v>
                </c:pt>
                <c:pt idx="38575">
                  <c:v>12.1457201</c:v>
                </c:pt>
                <c:pt idx="38576">
                  <c:v>12.17214295</c:v>
                </c:pt>
                <c:pt idx="38577">
                  <c:v>12.28037499</c:v>
                </c:pt>
                <c:pt idx="38578">
                  <c:v>12.110504629999999</c:v>
                </c:pt>
                <c:pt idx="38579">
                  <c:v>11.90170902</c:v>
                </c:pt>
                <c:pt idx="38580">
                  <c:v>11.88230362</c:v>
                </c:pt>
                <c:pt idx="38581">
                  <c:v>11.81838188</c:v>
                </c:pt>
                <c:pt idx="38582">
                  <c:v>11.757014119999999</c:v>
                </c:pt>
                <c:pt idx="38583">
                  <c:v>12.55580775</c:v>
                </c:pt>
                <c:pt idx="38584">
                  <c:v>12.744220520000001</c:v>
                </c:pt>
                <c:pt idx="38585">
                  <c:v>12.92838545</c:v>
                </c:pt>
                <c:pt idx="38586">
                  <c:v>12.901617809999999</c:v>
                </c:pt>
                <c:pt idx="38587">
                  <c:v>12.57118783</c:v>
                </c:pt>
                <c:pt idx="38588">
                  <c:v>12.875824789999999</c:v>
                </c:pt>
                <c:pt idx="38589">
                  <c:v>13.2245005</c:v>
                </c:pt>
                <c:pt idx="38590">
                  <c:v>13.33618463</c:v>
                </c:pt>
                <c:pt idx="38591">
                  <c:v>13.27857339</c:v>
                </c:pt>
                <c:pt idx="38592">
                  <c:v>13.24661373</c:v>
                </c:pt>
                <c:pt idx="38593">
                  <c:v>13.248438950000001</c:v>
                </c:pt>
                <c:pt idx="38594">
                  <c:v>13.026605180000001</c:v>
                </c:pt>
                <c:pt idx="38595">
                  <c:v>12.85547231</c:v>
                </c:pt>
                <c:pt idx="38596">
                  <c:v>13.46416638</c:v>
                </c:pt>
                <c:pt idx="38597">
                  <c:v>14.328568649999999</c:v>
                </c:pt>
                <c:pt idx="38598">
                  <c:v>14.488918139999999</c:v>
                </c:pt>
                <c:pt idx="38599">
                  <c:v>14.90716273</c:v>
                </c:pt>
                <c:pt idx="38600">
                  <c:v>16.818804360000001</c:v>
                </c:pt>
                <c:pt idx="38601">
                  <c:v>19.31062537</c:v>
                </c:pt>
                <c:pt idx="38602">
                  <c:v>20.657680490000001</c:v>
                </c:pt>
                <c:pt idx="38603">
                  <c:v>20.998392930000001</c:v>
                </c:pt>
                <c:pt idx="38604">
                  <c:v>21.266404250000001</c:v>
                </c:pt>
                <c:pt idx="38605">
                  <c:v>20.922983689999999</c:v>
                </c:pt>
                <c:pt idx="38606">
                  <c:v>20.49465348</c:v>
                </c:pt>
                <c:pt idx="38607">
                  <c:v>21.066707839999999</c:v>
                </c:pt>
                <c:pt idx="38608">
                  <c:v>21.660099970000001</c:v>
                </c:pt>
                <c:pt idx="38609">
                  <c:v>21.92570005</c:v>
                </c:pt>
                <c:pt idx="38610">
                  <c:v>22.127619370000001</c:v>
                </c:pt>
                <c:pt idx="38611">
                  <c:v>22.065824889999998</c:v>
                </c:pt>
                <c:pt idx="38612">
                  <c:v>21.84396074</c:v>
                </c:pt>
                <c:pt idx="38613">
                  <c:v>21.34618541</c:v>
                </c:pt>
                <c:pt idx="38614">
                  <c:v>20.468133959999999</c:v>
                </c:pt>
                <c:pt idx="38615">
                  <c:v>19.113031790000001</c:v>
                </c:pt>
                <c:pt idx="38616">
                  <c:v>18.04428746</c:v>
                </c:pt>
                <c:pt idx="38617">
                  <c:v>16.619803910000002</c:v>
                </c:pt>
                <c:pt idx="38618">
                  <c:v>16.31103229</c:v>
                </c:pt>
                <c:pt idx="38619">
                  <c:v>15.59526737</c:v>
                </c:pt>
                <c:pt idx="38620">
                  <c:v>14.81233024</c:v>
                </c:pt>
                <c:pt idx="38621">
                  <c:v>13.988529489999999</c:v>
                </c:pt>
                <c:pt idx="38622">
                  <c:v>13.156469270000001</c:v>
                </c:pt>
                <c:pt idx="38623">
                  <c:v>12.654334759999999</c:v>
                </c:pt>
                <c:pt idx="38624">
                  <c:v>12.394928419999999</c:v>
                </c:pt>
                <c:pt idx="38625">
                  <c:v>12.382534959999999</c:v>
                </c:pt>
                <c:pt idx="38626">
                  <c:v>12.429347569999999</c:v>
                </c:pt>
                <c:pt idx="38627">
                  <c:v>12.73648077</c:v>
                </c:pt>
                <c:pt idx="38628">
                  <c:v>12.96457418</c:v>
                </c:pt>
                <c:pt idx="38629">
                  <c:v>13.16713</c:v>
                </c:pt>
                <c:pt idx="38630">
                  <c:v>15.40205928</c:v>
                </c:pt>
                <c:pt idx="38631">
                  <c:v>17.68042668</c:v>
                </c:pt>
                <c:pt idx="38632">
                  <c:v>14.985083789999999</c:v>
                </c:pt>
                <c:pt idx="38633">
                  <c:v>14.47235227</c:v>
                </c:pt>
                <c:pt idx="38634">
                  <c:v>15.07249901</c:v>
                </c:pt>
                <c:pt idx="38635">
                  <c:v>17.56361686</c:v>
                </c:pt>
                <c:pt idx="38636">
                  <c:v>19.011102040000001</c:v>
                </c:pt>
                <c:pt idx="38637">
                  <c:v>18.727602520000001</c:v>
                </c:pt>
                <c:pt idx="38638">
                  <c:v>18.366461690000001</c:v>
                </c:pt>
                <c:pt idx="38639">
                  <c:v>18.935908479999998</c:v>
                </c:pt>
                <c:pt idx="38640">
                  <c:v>18.654761409999999</c:v>
                </c:pt>
                <c:pt idx="38641">
                  <c:v>18.629566390000001</c:v>
                </c:pt>
                <c:pt idx="38642">
                  <c:v>18.53132935</c:v>
                </c:pt>
                <c:pt idx="38643">
                  <c:v>18.603019960000001</c:v>
                </c:pt>
                <c:pt idx="38644">
                  <c:v>18.773435939999999</c:v>
                </c:pt>
                <c:pt idx="38645">
                  <c:v>18.369586080000001</c:v>
                </c:pt>
                <c:pt idx="38646">
                  <c:v>18.145387029999998</c:v>
                </c:pt>
                <c:pt idx="38647">
                  <c:v>18.29078024</c:v>
                </c:pt>
                <c:pt idx="38648">
                  <c:v>19.125966429999998</c:v>
                </c:pt>
                <c:pt idx="38649">
                  <c:v>19.829949289999998</c:v>
                </c:pt>
                <c:pt idx="38650">
                  <c:v>20.215728510000002</c:v>
                </c:pt>
                <c:pt idx="38651">
                  <c:v>20.197655019999999</c:v>
                </c:pt>
                <c:pt idx="38652">
                  <c:v>20.311331389999999</c:v>
                </c:pt>
                <c:pt idx="38653">
                  <c:v>20.821674380000001</c:v>
                </c:pt>
                <c:pt idx="38654">
                  <c:v>21.186938300000001</c:v>
                </c:pt>
                <c:pt idx="38655">
                  <c:v>21.355643570000002</c:v>
                </c:pt>
                <c:pt idx="38656">
                  <c:v>21.605954300000001</c:v>
                </c:pt>
                <c:pt idx="38657">
                  <c:v>21.724021860000001</c:v>
                </c:pt>
                <c:pt idx="38658">
                  <c:v>21.667481909999999</c:v>
                </c:pt>
                <c:pt idx="38659">
                  <c:v>21.384623380000001</c:v>
                </c:pt>
                <c:pt idx="38660">
                  <c:v>21.40331651</c:v>
                </c:pt>
                <c:pt idx="38661">
                  <c:v>21.51455868</c:v>
                </c:pt>
                <c:pt idx="38662">
                  <c:v>21.234209979999999</c:v>
                </c:pt>
                <c:pt idx="38663">
                  <c:v>21.136064149999999</c:v>
                </c:pt>
                <c:pt idx="38664">
                  <c:v>21.07902103</c:v>
                </c:pt>
                <c:pt idx="38665">
                  <c:v>21.078195279999999</c:v>
                </c:pt>
                <c:pt idx="38666">
                  <c:v>20.984609219999999</c:v>
                </c:pt>
                <c:pt idx="38667">
                  <c:v>20.961383380000001</c:v>
                </c:pt>
                <c:pt idx="38668">
                  <c:v>20.95292856</c:v>
                </c:pt>
                <c:pt idx="38669">
                  <c:v>20.770758440000002</c:v>
                </c:pt>
                <c:pt idx="38670">
                  <c:v>21.068606119999998</c:v>
                </c:pt>
                <c:pt idx="38671">
                  <c:v>20.950081879999999</c:v>
                </c:pt>
                <c:pt idx="38672">
                  <c:v>19.99207526</c:v>
                </c:pt>
                <c:pt idx="38673">
                  <c:v>19.838487090000001</c:v>
                </c:pt>
                <c:pt idx="38674">
                  <c:v>20.19054809</c:v>
                </c:pt>
                <c:pt idx="38675">
                  <c:v>19.986204310000002</c:v>
                </c:pt>
                <c:pt idx="38676">
                  <c:v>20.505574509999999</c:v>
                </c:pt>
                <c:pt idx="38677">
                  <c:v>19.962594030000002</c:v>
                </c:pt>
                <c:pt idx="38678">
                  <c:v>19.715011919999998</c:v>
                </c:pt>
                <c:pt idx="38679">
                  <c:v>19.772118039999999</c:v>
                </c:pt>
                <c:pt idx="38680">
                  <c:v>21.22540643</c:v>
                </c:pt>
                <c:pt idx="38681">
                  <c:v>20.898774450000001</c:v>
                </c:pt>
                <c:pt idx="38682">
                  <c:v>20.28583815</c:v>
                </c:pt>
                <c:pt idx="38683">
                  <c:v>19.953058800000001</c:v>
                </c:pt>
                <c:pt idx="38684">
                  <c:v>19.366664100000001</c:v>
                </c:pt>
                <c:pt idx="38685">
                  <c:v>18.600618529999998</c:v>
                </c:pt>
                <c:pt idx="38686">
                  <c:v>18.894394389999999</c:v>
                </c:pt>
                <c:pt idx="38687">
                  <c:v>19.41137209</c:v>
                </c:pt>
                <c:pt idx="38688">
                  <c:v>19.5928416</c:v>
                </c:pt>
                <c:pt idx="38689">
                  <c:v>19.387276830000001</c:v>
                </c:pt>
                <c:pt idx="38690">
                  <c:v>19.172912180000001</c:v>
                </c:pt>
                <c:pt idx="38691">
                  <c:v>18.83118777</c:v>
                </c:pt>
                <c:pt idx="38692">
                  <c:v>19.71364213</c:v>
                </c:pt>
                <c:pt idx="38693">
                  <c:v>19.668883470000001</c:v>
                </c:pt>
                <c:pt idx="38694">
                  <c:v>20.133934119999999</c:v>
                </c:pt>
                <c:pt idx="38695">
                  <c:v>20.200641910000002</c:v>
                </c:pt>
                <c:pt idx="38696">
                  <c:v>20.482051070000001</c:v>
                </c:pt>
                <c:pt idx="38697">
                  <c:v>21.06516238</c:v>
                </c:pt>
                <c:pt idx="38698">
                  <c:v>21.669421939999999</c:v>
                </c:pt>
                <c:pt idx="38699">
                  <c:v>22.055353289999999</c:v>
                </c:pt>
                <c:pt idx="38700">
                  <c:v>22.431298250000001</c:v>
                </c:pt>
                <c:pt idx="38701">
                  <c:v>22.56331973</c:v>
                </c:pt>
                <c:pt idx="38702">
                  <c:v>22.843997999999999</c:v>
                </c:pt>
                <c:pt idx="38703">
                  <c:v>23.060381320000001</c:v>
                </c:pt>
                <c:pt idx="38704">
                  <c:v>23.186924269999999</c:v>
                </c:pt>
                <c:pt idx="38705">
                  <c:v>23.209050959999999</c:v>
                </c:pt>
                <c:pt idx="38706">
                  <c:v>23.301248569999998</c:v>
                </c:pt>
                <c:pt idx="38707">
                  <c:v>22.978478290000002</c:v>
                </c:pt>
                <c:pt idx="38708">
                  <c:v>22.779849299999999</c:v>
                </c:pt>
                <c:pt idx="38709">
                  <c:v>22.523031159999999</c:v>
                </c:pt>
                <c:pt idx="38710">
                  <c:v>22.18180461</c:v>
                </c:pt>
                <c:pt idx="38711">
                  <c:v>21.989124830000002</c:v>
                </c:pt>
                <c:pt idx="38712">
                  <c:v>21.782164040000001</c:v>
                </c:pt>
                <c:pt idx="38713">
                  <c:v>21.79172608</c:v>
                </c:pt>
                <c:pt idx="38714">
                  <c:v>21.93455836</c:v>
                </c:pt>
                <c:pt idx="38715">
                  <c:v>21.560748140000001</c:v>
                </c:pt>
                <c:pt idx="38716">
                  <c:v>21.41501701</c:v>
                </c:pt>
                <c:pt idx="38717">
                  <c:v>20.92160887</c:v>
                </c:pt>
                <c:pt idx="38718">
                  <c:v>20.99440495</c:v>
                </c:pt>
                <c:pt idx="38719">
                  <c:v>21.064463719999999</c:v>
                </c:pt>
                <c:pt idx="38720">
                  <c:v>21.112585079999999</c:v>
                </c:pt>
                <c:pt idx="38721">
                  <c:v>20.203238070000001</c:v>
                </c:pt>
                <c:pt idx="38722">
                  <c:v>20.688757849999998</c:v>
                </c:pt>
                <c:pt idx="38723">
                  <c:v>20.326259830000001</c:v>
                </c:pt>
                <c:pt idx="38724">
                  <c:v>20.181332340000001</c:v>
                </c:pt>
                <c:pt idx="38725">
                  <c:v>19.809184949999999</c:v>
                </c:pt>
                <c:pt idx="38726">
                  <c:v>19.767123980000001</c:v>
                </c:pt>
                <c:pt idx="38727">
                  <c:v>19.96863527</c:v>
                </c:pt>
                <c:pt idx="38728">
                  <c:v>20.736293369999999</c:v>
                </c:pt>
                <c:pt idx="38729">
                  <c:v>21.052024379999999</c:v>
                </c:pt>
                <c:pt idx="38730">
                  <c:v>21.107456989999999</c:v>
                </c:pt>
                <c:pt idx="38731">
                  <c:v>21.563434350000001</c:v>
                </c:pt>
                <c:pt idx="38732">
                  <c:v>21.052265299999998</c:v>
                </c:pt>
                <c:pt idx="38733">
                  <c:v>21.695363610000001</c:v>
                </c:pt>
                <c:pt idx="38734">
                  <c:v>21.141646359999999</c:v>
                </c:pt>
                <c:pt idx="38735">
                  <c:v>20.571607350000001</c:v>
                </c:pt>
                <c:pt idx="38736">
                  <c:v>19.360783290000001</c:v>
                </c:pt>
                <c:pt idx="38737">
                  <c:v>18.263896549999998</c:v>
                </c:pt>
                <c:pt idx="38738">
                  <c:v>17.279263459999999</c:v>
                </c:pt>
                <c:pt idx="38739">
                  <c:v>16.985524819999998</c:v>
                </c:pt>
                <c:pt idx="38740">
                  <c:v>16.77139021</c:v>
                </c:pt>
                <c:pt idx="38741">
                  <c:v>17.060095279999999</c:v>
                </c:pt>
                <c:pt idx="38742">
                  <c:v>17.411675750000001</c:v>
                </c:pt>
                <c:pt idx="38743">
                  <c:v>17.699668280000001</c:v>
                </c:pt>
                <c:pt idx="38744">
                  <c:v>17.58815302</c:v>
                </c:pt>
                <c:pt idx="38745">
                  <c:v>18.854446240000001</c:v>
                </c:pt>
                <c:pt idx="38746">
                  <c:v>20.221151649999999</c:v>
                </c:pt>
                <c:pt idx="38747">
                  <c:v>20.930414760000001</c:v>
                </c:pt>
                <c:pt idx="38748">
                  <c:v>21.643484770000001</c:v>
                </c:pt>
                <c:pt idx="38749">
                  <c:v>21.983856410000001</c:v>
                </c:pt>
                <c:pt idx="38750">
                  <c:v>22.39181799</c:v>
                </c:pt>
                <c:pt idx="38751">
                  <c:v>22.824658400000001</c:v>
                </c:pt>
                <c:pt idx="38752">
                  <c:v>23.0153882</c:v>
                </c:pt>
                <c:pt idx="38753">
                  <c:v>23.362236939999999</c:v>
                </c:pt>
                <c:pt idx="38754">
                  <c:v>23.655914509999999</c:v>
                </c:pt>
                <c:pt idx="38755">
                  <c:v>23.702640070000001</c:v>
                </c:pt>
                <c:pt idx="38756">
                  <c:v>23.434106310000001</c:v>
                </c:pt>
                <c:pt idx="38757">
                  <c:v>23.489805029999999</c:v>
                </c:pt>
                <c:pt idx="38758">
                  <c:v>23.45872555</c:v>
                </c:pt>
                <c:pt idx="38759">
                  <c:v>23.48803556</c:v>
                </c:pt>
                <c:pt idx="38760">
                  <c:v>23.6434046</c:v>
                </c:pt>
                <c:pt idx="38761">
                  <c:v>23.526880479999999</c:v>
                </c:pt>
                <c:pt idx="38762">
                  <c:v>23.15144828</c:v>
                </c:pt>
                <c:pt idx="38763">
                  <c:v>22.5963785</c:v>
                </c:pt>
                <c:pt idx="38764">
                  <c:v>22.889850150000001</c:v>
                </c:pt>
                <c:pt idx="38765">
                  <c:v>22.734568849999999</c:v>
                </c:pt>
                <c:pt idx="38766">
                  <c:v>22.765318659999998</c:v>
                </c:pt>
                <c:pt idx="38767">
                  <c:v>22.773451810000001</c:v>
                </c:pt>
                <c:pt idx="38768">
                  <c:v>22.16132713</c:v>
                </c:pt>
                <c:pt idx="38769">
                  <c:v>22.46193976</c:v>
                </c:pt>
                <c:pt idx="38770">
                  <c:v>22.41877478</c:v>
                </c:pt>
                <c:pt idx="38771">
                  <c:v>22.213881449999999</c:v>
                </c:pt>
                <c:pt idx="38772">
                  <c:v>22.371745870000002</c:v>
                </c:pt>
                <c:pt idx="38773">
                  <c:v>21.96002245</c:v>
                </c:pt>
                <c:pt idx="38774">
                  <c:v>21.913032210000001</c:v>
                </c:pt>
                <c:pt idx="38775">
                  <c:v>21.160865250000001</c:v>
                </c:pt>
                <c:pt idx="38776">
                  <c:v>21.687133549999999</c:v>
                </c:pt>
                <c:pt idx="38777">
                  <c:v>21.7885478</c:v>
                </c:pt>
                <c:pt idx="38778">
                  <c:v>22.720070320000001</c:v>
                </c:pt>
                <c:pt idx="38779">
                  <c:v>22.692082989999999</c:v>
                </c:pt>
                <c:pt idx="38780">
                  <c:v>22.57129419</c:v>
                </c:pt>
                <c:pt idx="38781">
                  <c:v>22.46293219</c:v>
                </c:pt>
                <c:pt idx="38782">
                  <c:v>22.194359089999999</c:v>
                </c:pt>
                <c:pt idx="38783">
                  <c:v>21.817868829999998</c:v>
                </c:pt>
                <c:pt idx="38784">
                  <c:v>20.808190039999999</c:v>
                </c:pt>
                <c:pt idx="38785">
                  <c:v>20.410258670000001</c:v>
                </c:pt>
                <c:pt idx="38786">
                  <c:v>19.930216600000001</c:v>
                </c:pt>
                <c:pt idx="38787">
                  <c:v>19.18221823</c:v>
                </c:pt>
                <c:pt idx="38788">
                  <c:v>18.80584013</c:v>
                </c:pt>
                <c:pt idx="38789">
                  <c:v>18.74103221</c:v>
                </c:pt>
                <c:pt idx="38790">
                  <c:v>18.61959259</c:v>
                </c:pt>
                <c:pt idx="38791">
                  <c:v>18.74898013</c:v>
                </c:pt>
                <c:pt idx="38792">
                  <c:v>18.89836494</c:v>
                </c:pt>
                <c:pt idx="38793">
                  <c:v>20.76941523</c:v>
                </c:pt>
                <c:pt idx="38794">
                  <c:v>21.493977099999999</c:v>
                </c:pt>
                <c:pt idx="38795">
                  <c:v>21.979167409999999</c:v>
                </c:pt>
                <c:pt idx="38796">
                  <c:v>22.105352199999999</c:v>
                </c:pt>
                <c:pt idx="38797">
                  <c:v>21.992889659999999</c:v>
                </c:pt>
                <c:pt idx="38798">
                  <c:v>21.865739080000001</c:v>
                </c:pt>
                <c:pt idx="38799">
                  <c:v>22.044260099999999</c:v>
                </c:pt>
                <c:pt idx="38800">
                  <c:v>22.128433919999999</c:v>
                </c:pt>
                <c:pt idx="38801">
                  <c:v>22.04181904</c:v>
                </c:pt>
                <c:pt idx="38802">
                  <c:v>22.104721260000002</c:v>
                </c:pt>
                <c:pt idx="38803">
                  <c:v>22.07755311</c:v>
                </c:pt>
                <c:pt idx="38804">
                  <c:v>22.126815279999999</c:v>
                </c:pt>
                <c:pt idx="38805">
                  <c:v>22.305163390000001</c:v>
                </c:pt>
                <c:pt idx="38806">
                  <c:v>22.027749870000001</c:v>
                </c:pt>
                <c:pt idx="38807">
                  <c:v>21.888080179999999</c:v>
                </c:pt>
                <c:pt idx="38808">
                  <c:v>21.79127248</c:v>
                </c:pt>
                <c:pt idx="38809">
                  <c:v>21.333361</c:v>
                </c:pt>
                <c:pt idx="38810">
                  <c:v>21.13613183</c:v>
                </c:pt>
                <c:pt idx="38811">
                  <c:v>21.476384589999999</c:v>
                </c:pt>
                <c:pt idx="38812">
                  <c:v>21.458214680000001</c:v>
                </c:pt>
                <c:pt idx="38813">
                  <c:v>21.21228481</c:v>
                </c:pt>
                <c:pt idx="38814">
                  <c:v>21.430996660000002</c:v>
                </c:pt>
                <c:pt idx="38815">
                  <c:v>21.415100200000001</c:v>
                </c:pt>
                <c:pt idx="38816">
                  <c:v>22.161207080000001</c:v>
                </c:pt>
                <c:pt idx="38817">
                  <c:v>21.65198315</c:v>
                </c:pt>
                <c:pt idx="38818">
                  <c:v>21.8980064</c:v>
                </c:pt>
                <c:pt idx="38819">
                  <c:v>22.256480239999998</c:v>
                </c:pt>
                <c:pt idx="38820">
                  <c:v>22.278492</c:v>
                </c:pt>
                <c:pt idx="38821">
                  <c:v>21.871646470000002</c:v>
                </c:pt>
                <c:pt idx="38822">
                  <c:v>22.185555730000001</c:v>
                </c:pt>
                <c:pt idx="38823">
                  <c:v>21.030729879999999</c:v>
                </c:pt>
                <c:pt idx="38824">
                  <c:v>21.11230484</c:v>
                </c:pt>
                <c:pt idx="38825">
                  <c:v>22.51386089</c:v>
                </c:pt>
                <c:pt idx="38826">
                  <c:v>22.581127120000001</c:v>
                </c:pt>
                <c:pt idx="38827">
                  <c:v>21.4915485</c:v>
                </c:pt>
                <c:pt idx="38828">
                  <c:v>20.97333248</c:v>
                </c:pt>
                <c:pt idx="38829">
                  <c:v>19.160988010000001</c:v>
                </c:pt>
                <c:pt idx="38830">
                  <c:v>16.025433660000001</c:v>
                </c:pt>
                <c:pt idx="38831">
                  <c:v>14.566945499999999</c:v>
                </c:pt>
                <c:pt idx="38832">
                  <c:v>15.487566080000001</c:v>
                </c:pt>
                <c:pt idx="38833">
                  <c:v>16.09858019</c:v>
                </c:pt>
                <c:pt idx="38834">
                  <c:v>15.669433359999999</c:v>
                </c:pt>
                <c:pt idx="38835">
                  <c:v>14.66483083</c:v>
                </c:pt>
                <c:pt idx="38836">
                  <c:v>13.52390228</c:v>
                </c:pt>
                <c:pt idx="38837">
                  <c:v>12.40884711</c:v>
                </c:pt>
                <c:pt idx="38838">
                  <c:v>12.60039551</c:v>
                </c:pt>
                <c:pt idx="38839">
                  <c:v>13.17807453</c:v>
                </c:pt>
                <c:pt idx="38840">
                  <c:v>13.092628210000001</c:v>
                </c:pt>
                <c:pt idx="38841">
                  <c:v>12.636017710000001</c:v>
                </c:pt>
                <c:pt idx="38842">
                  <c:v>13.011024580000001</c:v>
                </c:pt>
                <c:pt idx="38843">
                  <c:v>17.136172670000001</c:v>
                </c:pt>
                <c:pt idx="38844">
                  <c:v>19.156041340000002</c:v>
                </c:pt>
                <c:pt idx="38845">
                  <c:v>20.077623689999999</c:v>
                </c:pt>
                <c:pt idx="38846">
                  <c:v>20.901585870000002</c:v>
                </c:pt>
                <c:pt idx="38847">
                  <c:v>21.307779140000001</c:v>
                </c:pt>
                <c:pt idx="38848">
                  <c:v>21.69507986</c:v>
                </c:pt>
                <c:pt idx="38849">
                  <c:v>21.8691505</c:v>
                </c:pt>
                <c:pt idx="38850">
                  <c:v>21.844156770000001</c:v>
                </c:pt>
                <c:pt idx="38851">
                  <c:v>21.680788660000001</c:v>
                </c:pt>
                <c:pt idx="38852">
                  <c:v>21.419308869999998</c:v>
                </c:pt>
                <c:pt idx="38853">
                  <c:v>20.362295450000001</c:v>
                </c:pt>
                <c:pt idx="38854">
                  <c:v>20.126344100000001</c:v>
                </c:pt>
                <c:pt idx="38855">
                  <c:v>20.344592110000001</c:v>
                </c:pt>
                <c:pt idx="38856">
                  <c:v>20.05211332</c:v>
                </c:pt>
                <c:pt idx="38857">
                  <c:v>19.582870570000001</c:v>
                </c:pt>
                <c:pt idx="38858">
                  <c:v>19.224182549999998</c:v>
                </c:pt>
                <c:pt idx="38859">
                  <c:v>18.991960070000001</c:v>
                </c:pt>
                <c:pt idx="38860">
                  <c:v>18.74739396</c:v>
                </c:pt>
                <c:pt idx="38861">
                  <c:v>18.782000459999999</c:v>
                </c:pt>
                <c:pt idx="38862">
                  <c:v>18.838502470000002</c:v>
                </c:pt>
                <c:pt idx="38863">
                  <c:v>18.839790019999999</c:v>
                </c:pt>
                <c:pt idx="38864">
                  <c:v>18.591705879999999</c:v>
                </c:pt>
                <c:pt idx="38865">
                  <c:v>18.523121620000001</c:v>
                </c:pt>
                <c:pt idx="38866">
                  <c:v>18.701886729999998</c:v>
                </c:pt>
                <c:pt idx="38867">
                  <c:v>18.61864053</c:v>
                </c:pt>
                <c:pt idx="38868">
                  <c:v>17.83402164</c:v>
                </c:pt>
                <c:pt idx="38869">
                  <c:v>17.787019359999999</c:v>
                </c:pt>
                <c:pt idx="38870">
                  <c:v>18.106732529999999</c:v>
                </c:pt>
                <c:pt idx="38871">
                  <c:v>18.232492579999999</c:v>
                </c:pt>
                <c:pt idx="38872">
                  <c:v>18.419998880000001</c:v>
                </c:pt>
                <c:pt idx="38873">
                  <c:v>18.498196230000001</c:v>
                </c:pt>
                <c:pt idx="38874">
                  <c:v>17.710214000000001</c:v>
                </c:pt>
                <c:pt idx="38875">
                  <c:v>15.57175181</c:v>
                </c:pt>
                <c:pt idx="38876">
                  <c:v>15.69613844</c:v>
                </c:pt>
                <c:pt idx="38877">
                  <c:v>14.94579403</c:v>
                </c:pt>
                <c:pt idx="38878">
                  <c:v>12.79277488</c:v>
                </c:pt>
                <c:pt idx="38879">
                  <c:v>13.049847120000001</c:v>
                </c:pt>
                <c:pt idx="38880">
                  <c:v>12.813836350000001</c:v>
                </c:pt>
                <c:pt idx="38881">
                  <c:v>12.12964113</c:v>
                </c:pt>
                <c:pt idx="38882">
                  <c:v>11.47364952</c:v>
                </c:pt>
                <c:pt idx="38883">
                  <c:v>12.414058519999999</c:v>
                </c:pt>
                <c:pt idx="38884">
                  <c:v>11.209220719999999</c:v>
                </c:pt>
                <c:pt idx="38885">
                  <c:v>11.64276862</c:v>
                </c:pt>
                <c:pt idx="38886">
                  <c:v>11.76577533</c:v>
                </c:pt>
                <c:pt idx="38887">
                  <c:v>11.9694076</c:v>
                </c:pt>
                <c:pt idx="38888">
                  <c:v>12.2693104</c:v>
                </c:pt>
                <c:pt idx="38889">
                  <c:v>12.37681753</c:v>
                </c:pt>
                <c:pt idx="38890">
                  <c:v>13.475714549999999</c:v>
                </c:pt>
                <c:pt idx="38891">
                  <c:v>16.105166539999999</c:v>
                </c:pt>
                <c:pt idx="38892">
                  <c:v>17.038285070000001</c:v>
                </c:pt>
                <c:pt idx="38893">
                  <c:v>17.16595401</c:v>
                </c:pt>
                <c:pt idx="38894">
                  <c:v>17.339053079999999</c:v>
                </c:pt>
                <c:pt idx="38895">
                  <c:v>17.515143999999999</c:v>
                </c:pt>
                <c:pt idx="38896">
                  <c:v>17.663538809999999</c:v>
                </c:pt>
                <c:pt idx="38897">
                  <c:v>17.837367619999998</c:v>
                </c:pt>
                <c:pt idx="38898">
                  <c:v>17.360427779999998</c:v>
                </c:pt>
                <c:pt idx="38899">
                  <c:v>17.05887972</c:v>
                </c:pt>
                <c:pt idx="38900">
                  <c:v>16.34920198</c:v>
                </c:pt>
                <c:pt idx="38901">
                  <c:v>15.17393146</c:v>
                </c:pt>
                <c:pt idx="38902">
                  <c:v>11.852313519999999</c:v>
                </c:pt>
                <c:pt idx="38903">
                  <c:v>10.478153259999999</c:v>
                </c:pt>
                <c:pt idx="38904">
                  <c:v>9.9813336960000001</c:v>
                </c:pt>
                <c:pt idx="38905">
                  <c:v>8.8990731949999997</c:v>
                </c:pt>
                <c:pt idx="38906">
                  <c:v>8.2582974409999998</c:v>
                </c:pt>
                <c:pt idx="38907">
                  <c:v>7.8215570220000004</c:v>
                </c:pt>
                <c:pt idx="38908">
                  <c:v>8.1583984540000003</c:v>
                </c:pt>
                <c:pt idx="38909">
                  <c:v>7.7390131010000003</c:v>
                </c:pt>
                <c:pt idx="38910">
                  <c:v>7.6508302490000002</c:v>
                </c:pt>
                <c:pt idx="38911">
                  <c:v>8.0421434089999995</c:v>
                </c:pt>
                <c:pt idx="38912">
                  <c:v>8.4191516960000001</c:v>
                </c:pt>
                <c:pt idx="38913">
                  <c:v>8.1560410660000002</c:v>
                </c:pt>
                <c:pt idx="38914">
                  <c:v>8.3468857940000003</c:v>
                </c:pt>
                <c:pt idx="38915">
                  <c:v>8.1928900640000002</c:v>
                </c:pt>
                <c:pt idx="38916">
                  <c:v>7.808398371</c:v>
                </c:pt>
                <c:pt idx="38917">
                  <c:v>7.3824083260000002</c:v>
                </c:pt>
                <c:pt idx="38918">
                  <c:v>7.5817707070000004</c:v>
                </c:pt>
                <c:pt idx="38919">
                  <c:v>8.6272554719999999</c:v>
                </c:pt>
                <c:pt idx="38920">
                  <c:v>11.219566609999999</c:v>
                </c:pt>
                <c:pt idx="38921">
                  <c:v>11.71513547</c:v>
                </c:pt>
                <c:pt idx="38922">
                  <c:v>9.2563305909999993</c:v>
                </c:pt>
                <c:pt idx="38923">
                  <c:v>8.4487796989999993</c:v>
                </c:pt>
                <c:pt idx="38924">
                  <c:v>7.57350601</c:v>
                </c:pt>
                <c:pt idx="38925">
                  <c:v>7.9913964059999998</c:v>
                </c:pt>
                <c:pt idx="38926">
                  <c:v>8.2463491419999997</c:v>
                </c:pt>
                <c:pt idx="38927">
                  <c:v>8.508906777</c:v>
                </c:pt>
                <c:pt idx="38928">
                  <c:v>8.0844222840000004</c:v>
                </c:pt>
                <c:pt idx="38929">
                  <c:v>7.4597465439999997</c:v>
                </c:pt>
                <c:pt idx="38930">
                  <c:v>7.3590561880000003</c:v>
                </c:pt>
                <c:pt idx="38931">
                  <c:v>7.7709976760000004</c:v>
                </c:pt>
                <c:pt idx="38932">
                  <c:v>7.0149877299999996</c:v>
                </c:pt>
                <c:pt idx="38933">
                  <c:v>7.2529234840000001</c:v>
                </c:pt>
                <c:pt idx="38934">
                  <c:v>8.2166847409999999</c:v>
                </c:pt>
                <c:pt idx="38935">
                  <c:v>8.9689160230000002</c:v>
                </c:pt>
                <c:pt idx="38936">
                  <c:v>9.3878943150000005</c:v>
                </c:pt>
                <c:pt idx="38937">
                  <c:v>10.05731284</c:v>
                </c:pt>
                <c:pt idx="38938">
                  <c:v>10.39109799</c:v>
                </c:pt>
                <c:pt idx="38939">
                  <c:v>13.31758862</c:v>
                </c:pt>
                <c:pt idx="38940">
                  <c:v>16.847228080000001</c:v>
                </c:pt>
                <c:pt idx="38941">
                  <c:v>18.41040001</c:v>
                </c:pt>
                <c:pt idx="38942">
                  <c:v>19.151208740000001</c:v>
                </c:pt>
                <c:pt idx="38943">
                  <c:v>19.686581310000001</c:v>
                </c:pt>
                <c:pt idx="38944">
                  <c:v>19.652548580000001</c:v>
                </c:pt>
                <c:pt idx="38945">
                  <c:v>19.487846510000001</c:v>
                </c:pt>
                <c:pt idx="38946">
                  <c:v>19.31292753</c:v>
                </c:pt>
                <c:pt idx="38947">
                  <c:v>19.0716477</c:v>
                </c:pt>
                <c:pt idx="38948">
                  <c:v>18.860827799999999</c:v>
                </c:pt>
                <c:pt idx="38949">
                  <c:v>18.023568310000002</c:v>
                </c:pt>
                <c:pt idx="38950">
                  <c:v>17.338184259999998</c:v>
                </c:pt>
                <c:pt idx="38951">
                  <c:v>14.86522087</c:v>
                </c:pt>
                <c:pt idx="38952">
                  <c:v>13.90394066</c:v>
                </c:pt>
                <c:pt idx="38953">
                  <c:v>13.498682670000001</c:v>
                </c:pt>
                <c:pt idx="38954">
                  <c:v>13.36746355</c:v>
                </c:pt>
                <c:pt idx="38955">
                  <c:v>14.16692417</c:v>
                </c:pt>
                <c:pt idx="38956">
                  <c:v>15.408961939999999</c:v>
                </c:pt>
                <c:pt idx="38957">
                  <c:v>15.9626901</c:v>
                </c:pt>
                <c:pt idx="38958">
                  <c:v>16.191094280000002</c:v>
                </c:pt>
                <c:pt idx="38959">
                  <c:v>15.805125139999999</c:v>
                </c:pt>
                <c:pt idx="38960">
                  <c:v>15.491745939999999</c:v>
                </c:pt>
                <c:pt idx="39039">
                  <c:v>17.39945814</c:v>
                </c:pt>
                <c:pt idx="39040">
                  <c:v>21.17669274</c:v>
                </c:pt>
                <c:pt idx="39041">
                  <c:v>22.41107629</c:v>
                </c:pt>
                <c:pt idx="39042">
                  <c:v>22.881950159999999</c:v>
                </c:pt>
                <c:pt idx="39043">
                  <c:v>22.911974860000001</c:v>
                </c:pt>
                <c:pt idx="39044">
                  <c:v>23.096985499999999</c:v>
                </c:pt>
                <c:pt idx="39045">
                  <c:v>23.106175700000001</c:v>
                </c:pt>
                <c:pt idx="39046">
                  <c:v>23.064662439999999</c:v>
                </c:pt>
                <c:pt idx="39047">
                  <c:v>22.93765445</c:v>
                </c:pt>
                <c:pt idx="39048">
                  <c:v>22.858291300000001</c:v>
                </c:pt>
                <c:pt idx="39049">
                  <c:v>22.631529759999999</c:v>
                </c:pt>
                <c:pt idx="39050">
                  <c:v>22.380178959999999</c:v>
                </c:pt>
                <c:pt idx="39051">
                  <c:v>22.269151430000001</c:v>
                </c:pt>
                <c:pt idx="39052">
                  <c:v>21.938479489999999</c:v>
                </c:pt>
                <c:pt idx="39053">
                  <c:v>21.65724161</c:v>
                </c:pt>
                <c:pt idx="39054">
                  <c:v>21.178108470000002</c:v>
                </c:pt>
                <c:pt idx="39055">
                  <c:v>21.09411368</c:v>
                </c:pt>
                <c:pt idx="39056">
                  <c:v>21.334618079999998</c:v>
                </c:pt>
                <c:pt idx="39057">
                  <c:v>21.357082429999998</c:v>
                </c:pt>
                <c:pt idx="39058">
                  <c:v>21.248262130000001</c:v>
                </c:pt>
                <c:pt idx="39059">
                  <c:v>20.685784460000001</c:v>
                </c:pt>
                <c:pt idx="39060">
                  <c:v>20.493734790000001</c:v>
                </c:pt>
                <c:pt idx="39061">
                  <c:v>19.038212000000001</c:v>
                </c:pt>
                <c:pt idx="39062">
                  <c:v>18.993342009999999</c:v>
                </c:pt>
                <c:pt idx="39063">
                  <c:v>19.15212906</c:v>
                </c:pt>
                <c:pt idx="39064">
                  <c:v>19.973548189999999</c:v>
                </c:pt>
                <c:pt idx="39065">
                  <c:v>20.031332760000002</c:v>
                </c:pt>
                <c:pt idx="39066">
                  <c:v>19.47544852</c:v>
                </c:pt>
                <c:pt idx="39067">
                  <c:v>17.935750290000001</c:v>
                </c:pt>
                <c:pt idx="39068">
                  <c:v>16.83244556</c:v>
                </c:pt>
                <c:pt idx="39069">
                  <c:v>15.72254392</c:v>
                </c:pt>
                <c:pt idx="39070">
                  <c:v>16.088006920000002</c:v>
                </c:pt>
                <c:pt idx="39071">
                  <c:v>16.26951343</c:v>
                </c:pt>
                <c:pt idx="39072">
                  <c:v>16.38222639</c:v>
                </c:pt>
                <c:pt idx="39073">
                  <c:v>15.755928900000001</c:v>
                </c:pt>
                <c:pt idx="39074">
                  <c:v>14.566018680000001</c:v>
                </c:pt>
                <c:pt idx="39075">
                  <c:v>13.23191636</c:v>
                </c:pt>
                <c:pt idx="39076">
                  <c:v>12.958273800000001</c:v>
                </c:pt>
                <c:pt idx="39077">
                  <c:v>12.984461939999999</c:v>
                </c:pt>
                <c:pt idx="39078">
                  <c:v>12.36317831</c:v>
                </c:pt>
                <c:pt idx="39079">
                  <c:v>12.155835039999999</c:v>
                </c:pt>
                <c:pt idx="39080">
                  <c:v>11.27823188</c:v>
                </c:pt>
                <c:pt idx="39081">
                  <c:v>10.39191999</c:v>
                </c:pt>
                <c:pt idx="39082">
                  <c:v>10.32618957</c:v>
                </c:pt>
                <c:pt idx="39083">
                  <c:v>9.6676799310000003</c:v>
                </c:pt>
                <c:pt idx="39084">
                  <c:v>14.00150197</c:v>
                </c:pt>
                <c:pt idx="39085">
                  <c:v>17.27310937</c:v>
                </c:pt>
                <c:pt idx="39086">
                  <c:v>18.45143667</c:v>
                </c:pt>
                <c:pt idx="39087">
                  <c:v>18.93681188</c:v>
                </c:pt>
                <c:pt idx="39088">
                  <c:v>19.121924790000001</c:v>
                </c:pt>
                <c:pt idx="39089">
                  <c:v>19.356667330000001</c:v>
                </c:pt>
                <c:pt idx="39090">
                  <c:v>19.023413909999999</c:v>
                </c:pt>
                <c:pt idx="39091">
                  <c:v>18.739913250000001</c:v>
                </c:pt>
                <c:pt idx="39092">
                  <c:v>18.403087880000001</c:v>
                </c:pt>
                <c:pt idx="39093">
                  <c:v>18.263680130000001</c:v>
                </c:pt>
                <c:pt idx="39094">
                  <c:v>18.419300190000001</c:v>
                </c:pt>
                <c:pt idx="39095">
                  <c:v>17.823117180000001</c:v>
                </c:pt>
                <c:pt idx="39096">
                  <c:v>17.2779007</c:v>
                </c:pt>
                <c:pt idx="39097">
                  <c:v>17.441747670000002</c:v>
                </c:pt>
                <c:pt idx="39098">
                  <c:v>16.659964429999999</c:v>
                </c:pt>
                <c:pt idx="39099">
                  <c:v>16.363761159999999</c:v>
                </c:pt>
                <c:pt idx="39100">
                  <c:v>16.123192849999999</c:v>
                </c:pt>
                <c:pt idx="39101">
                  <c:v>16.038785319999999</c:v>
                </c:pt>
                <c:pt idx="39102">
                  <c:v>16.46374527</c:v>
                </c:pt>
                <c:pt idx="39103">
                  <c:v>16.120494659999999</c:v>
                </c:pt>
                <c:pt idx="39104">
                  <c:v>15.33008525</c:v>
                </c:pt>
                <c:pt idx="39105">
                  <c:v>15.43727515</c:v>
                </c:pt>
                <c:pt idx="39106">
                  <c:v>15.27940319</c:v>
                </c:pt>
                <c:pt idx="39107">
                  <c:v>14.771055759999999</c:v>
                </c:pt>
                <c:pt idx="39108">
                  <c:v>14.233786759999999</c:v>
                </c:pt>
                <c:pt idx="39109">
                  <c:v>13.988250969999999</c:v>
                </c:pt>
                <c:pt idx="39110">
                  <c:v>14.095890450000001</c:v>
                </c:pt>
                <c:pt idx="39111">
                  <c:v>14.461055160000001</c:v>
                </c:pt>
                <c:pt idx="39112">
                  <c:v>14.411650330000001</c:v>
                </c:pt>
                <c:pt idx="39113">
                  <c:v>14.89356961</c:v>
                </c:pt>
                <c:pt idx="39114">
                  <c:v>15.046240060000001</c:v>
                </c:pt>
                <c:pt idx="39115">
                  <c:v>14.33477542</c:v>
                </c:pt>
                <c:pt idx="39116">
                  <c:v>14.072259000000001</c:v>
                </c:pt>
                <c:pt idx="39117">
                  <c:v>14.79704695</c:v>
                </c:pt>
                <c:pt idx="39118">
                  <c:v>14.90927241</c:v>
                </c:pt>
                <c:pt idx="39119">
                  <c:v>15.260210219999999</c:v>
                </c:pt>
                <c:pt idx="39120">
                  <c:v>15.7216635</c:v>
                </c:pt>
                <c:pt idx="39121">
                  <c:v>15.799683780000001</c:v>
                </c:pt>
                <c:pt idx="39122">
                  <c:v>14.08948283</c:v>
                </c:pt>
                <c:pt idx="39123">
                  <c:v>12.87117456</c:v>
                </c:pt>
                <c:pt idx="39124">
                  <c:v>13.029963990000001</c:v>
                </c:pt>
                <c:pt idx="39125">
                  <c:v>13.04275887</c:v>
                </c:pt>
                <c:pt idx="39126">
                  <c:v>13.399994510000001</c:v>
                </c:pt>
                <c:pt idx="39127">
                  <c:v>13.97785711</c:v>
                </c:pt>
                <c:pt idx="39128">
                  <c:v>16.506796000000001</c:v>
                </c:pt>
                <c:pt idx="39129">
                  <c:v>18.35581934</c:v>
                </c:pt>
                <c:pt idx="39130">
                  <c:v>18.426723280000001</c:v>
                </c:pt>
                <c:pt idx="39131">
                  <c:v>18.85456941</c:v>
                </c:pt>
                <c:pt idx="39132">
                  <c:v>20.139548990000002</c:v>
                </c:pt>
                <c:pt idx="39133">
                  <c:v>21.256509980000001</c:v>
                </c:pt>
                <c:pt idx="39134">
                  <c:v>21.481312209999999</c:v>
                </c:pt>
                <c:pt idx="39135">
                  <c:v>21.839178</c:v>
                </c:pt>
                <c:pt idx="39136">
                  <c:v>21.978953300000001</c:v>
                </c:pt>
                <c:pt idx="39137">
                  <c:v>21.57308935</c:v>
                </c:pt>
                <c:pt idx="39138">
                  <c:v>20.832028510000001</c:v>
                </c:pt>
                <c:pt idx="39139">
                  <c:v>19.673550150000001</c:v>
                </c:pt>
                <c:pt idx="39140">
                  <c:v>19.150612930000001</c:v>
                </c:pt>
                <c:pt idx="39141">
                  <c:v>18.457749929999999</c:v>
                </c:pt>
                <c:pt idx="39142">
                  <c:v>17.541700280000001</c:v>
                </c:pt>
                <c:pt idx="39143">
                  <c:v>16.670252090000002</c:v>
                </c:pt>
                <c:pt idx="39144">
                  <c:v>15.41022918</c:v>
                </c:pt>
                <c:pt idx="39145">
                  <c:v>14.26019346</c:v>
                </c:pt>
                <c:pt idx="39146">
                  <c:v>13.11638372</c:v>
                </c:pt>
                <c:pt idx="39147">
                  <c:v>11.662051699999999</c:v>
                </c:pt>
                <c:pt idx="39148">
                  <c:v>10.65933525</c:v>
                </c:pt>
                <c:pt idx="39149">
                  <c:v>11.43588424</c:v>
                </c:pt>
                <c:pt idx="39150">
                  <c:v>10.702638029999999</c:v>
                </c:pt>
                <c:pt idx="39151">
                  <c:v>10.411740139999999</c:v>
                </c:pt>
                <c:pt idx="39152">
                  <c:v>10.11083661</c:v>
                </c:pt>
                <c:pt idx="39153">
                  <c:v>9.0622617069999993</c:v>
                </c:pt>
                <c:pt idx="39154">
                  <c:v>9.4330242369999997</c:v>
                </c:pt>
                <c:pt idx="39155">
                  <c:v>9.8241541330000004</c:v>
                </c:pt>
                <c:pt idx="39156">
                  <c:v>10.282045119999999</c:v>
                </c:pt>
                <c:pt idx="39157">
                  <c:v>10.399066510000001</c:v>
                </c:pt>
                <c:pt idx="39158">
                  <c:v>11.13202081</c:v>
                </c:pt>
                <c:pt idx="39159">
                  <c:v>11.59725205</c:v>
                </c:pt>
                <c:pt idx="39160">
                  <c:v>11.44020426</c:v>
                </c:pt>
                <c:pt idx="39161">
                  <c:v>10.94145382</c:v>
                </c:pt>
                <c:pt idx="39162">
                  <c:v>9.9014856000000009</c:v>
                </c:pt>
                <c:pt idx="39163">
                  <c:v>12.255201039999999</c:v>
                </c:pt>
                <c:pt idx="39164">
                  <c:v>12.172539410000001</c:v>
                </c:pt>
                <c:pt idx="39165">
                  <c:v>13.897367020000001</c:v>
                </c:pt>
                <c:pt idx="39166">
                  <c:v>15.11067151</c:v>
                </c:pt>
                <c:pt idx="39167">
                  <c:v>15.392905710000001</c:v>
                </c:pt>
                <c:pt idx="39168">
                  <c:v>15.27429671</c:v>
                </c:pt>
                <c:pt idx="39169">
                  <c:v>15.148701239999999</c:v>
                </c:pt>
                <c:pt idx="39170">
                  <c:v>14.50176091</c:v>
                </c:pt>
                <c:pt idx="39171">
                  <c:v>13.856324239999999</c:v>
                </c:pt>
                <c:pt idx="39172">
                  <c:v>14.7382806</c:v>
                </c:pt>
                <c:pt idx="39173">
                  <c:v>15.690475709999999</c:v>
                </c:pt>
                <c:pt idx="39174">
                  <c:v>16.102574600000001</c:v>
                </c:pt>
                <c:pt idx="39175">
                  <c:v>16.425475460000001</c:v>
                </c:pt>
                <c:pt idx="39176">
                  <c:v>16.246392830000001</c:v>
                </c:pt>
                <c:pt idx="39177">
                  <c:v>17.155326899999999</c:v>
                </c:pt>
                <c:pt idx="39178">
                  <c:v>19.197920199999999</c:v>
                </c:pt>
                <c:pt idx="39179">
                  <c:v>20.300734439999999</c:v>
                </c:pt>
                <c:pt idx="39180">
                  <c:v>20.781021930000001</c:v>
                </c:pt>
                <c:pt idx="39181">
                  <c:v>21.03399568</c:v>
                </c:pt>
                <c:pt idx="39182">
                  <c:v>21.519971529999999</c:v>
                </c:pt>
                <c:pt idx="39183">
                  <c:v>21.84023796</c:v>
                </c:pt>
                <c:pt idx="39184">
                  <c:v>21.943359990000001</c:v>
                </c:pt>
                <c:pt idx="39185">
                  <c:v>21.84660981</c:v>
                </c:pt>
                <c:pt idx="39186">
                  <c:v>21.78474658</c:v>
                </c:pt>
                <c:pt idx="39187">
                  <c:v>21.639578239999999</c:v>
                </c:pt>
                <c:pt idx="39188">
                  <c:v>21.797982640000001</c:v>
                </c:pt>
                <c:pt idx="39189">
                  <c:v>22.00131623</c:v>
                </c:pt>
                <c:pt idx="39190">
                  <c:v>21.9007228</c:v>
                </c:pt>
                <c:pt idx="39191">
                  <c:v>21.840561210000001</c:v>
                </c:pt>
                <c:pt idx="39192">
                  <c:v>21.854094660000001</c:v>
                </c:pt>
                <c:pt idx="39193">
                  <c:v>21.50477154</c:v>
                </c:pt>
                <c:pt idx="39194">
                  <c:v>20.444244959999999</c:v>
                </c:pt>
                <c:pt idx="39195">
                  <c:v>20.415360140000001</c:v>
                </c:pt>
                <c:pt idx="39196">
                  <c:v>19.589386309999998</c:v>
                </c:pt>
                <c:pt idx="39197">
                  <c:v>19.338543569999999</c:v>
                </c:pt>
                <c:pt idx="39198">
                  <c:v>18.965249929999999</c:v>
                </c:pt>
                <c:pt idx="39199">
                  <c:v>18.06832945</c:v>
                </c:pt>
                <c:pt idx="39200">
                  <c:v>17.3508399</c:v>
                </c:pt>
                <c:pt idx="39201">
                  <c:v>17.080790740000001</c:v>
                </c:pt>
                <c:pt idx="39202">
                  <c:v>17.044243179999999</c:v>
                </c:pt>
                <c:pt idx="39203">
                  <c:v>17.628715209999999</c:v>
                </c:pt>
                <c:pt idx="39204">
                  <c:v>18.213926780000001</c:v>
                </c:pt>
                <c:pt idx="39205">
                  <c:v>17.178703710000001</c:v>
                </c:pt>
                <c:pt idx="39206">
                  <c:v>17.16499314</c:v>
                </c:pt>
                <c:pt idx="39207">
                  <c:v>17.387138969999999</c:v>
                </c:pt>
                <c:pt idx="39208">
                  <c:v>18.350419800000001</c:v>
                </c:pt>
                <c:pt idx="39209">
                  <c:v>18.473146490000001</c:v>
                </c:pt>
                <c:pt idx="39210">
                  <c:v>18.225861120000001</c:v>
                </c:pt>
                <c:pt idx="39211">
                  <c:v>17.655637219999999</c:v>
                </c:pt>
                <c:pt idx="39212">
                  <c:v>17.15906442</c:v>
                </c:pt>
                <c:pt idx="39213">
                  <c:v>17.636917950000001</c:v>
                </c:pt>
                <c:pt idx="39214">
                  <c:v>17.883629289999998</c:v>
                </c:pt>
                <c:pt idx="39215">
                  <c:v>18.016703140000001</c:v>
                </c:pt>
                <c:pt idx="39216">
                  <c:v>18.549028119999999</c:v>
                </c:pt>
                <c:pt idx="39217">
                  <c:v>18.147568679999999</c:v>
                </c:pt>
                <c:pt idx="39218">
                  <c:v>17.082715919999998</c:v>
                </c:pt>
                <c:pt idx="39219">
                  <c:v>16.38683983</c:v>
                </c:pt>
                <c:pt idx="39220">
                  <c:v>16.337160340000001</c:v>
                </c:pt>
                <c:pt idx="39221">
                  <c:v>16.70821458</c:v>
                </c:pt>
                <c:pt idx="39222">
                  <c:v>17.077004899999999</c:v>
                </c:pt>
                <c:pt idx="39223">
                  <c:v>17.400189829999999</c:v>
                </c:pt>
                <c:pt idx="39224">
                  <c:v>17.706390769999999</c:v>
                </c:pt>
                <c:pt idx="39225">
                  <c:v>19.321393319999999</c:v>
                </c:pt>
                <c:pt idx="39226">
                  <c:v>20.555589739999998</c:v>
                </c:pt>
                <c:pt idx="39227">
                  <c:v>21.775220699999998</c:v>
                </c:pt>
                <c:pt idx="39228">
                  <c:v>22.25636806</c:v>
                </c:pt>
                <c:pt idx="39229">
                  <c:v>22.41113592</c:v>
                </c:pt>
                <c:pt idx="39230">
                  <c:v>22.410942599999998</c:v>
                </c:pt>
                <c:pt idx="39231">
                  <c:v>22.29792372</c:v>
                </c:pt>
                <c:pt idx="39232">
                  <c:v>21.973433979999999</c:v>
                </c:pt>
                <c:pt idx="39233">
                  <c:v>21.282921000000002</c:v>
                </c:pt>
                <c:pt idx="39234">
                  <c:v>20.82412008</c:v>
                </c:pt>
                <c:pt idx="39235">
                  <c:v>20.687276700000002</c:v>
                </c:pt>
                <c:pt idx="39236">
                  <c:v>20.602057869999999</c:v>
                </c:pt>
                <c:pt idx="39237">
                  <c:v>20.4408435</c:v>
                </c:pt>
                <c:pt idx="39238">
                  <c:v>20.560646670000001</c:v>
                </c:pt>
                <c:pt idx="39239">
                  <c:v>20.297146909999999</c:v>
                </c:pt>
                <c:pt idx="39240">
                  <c:v>20.515260269999999</c:v>
                </c:pt>
                <c:pt idx="39241">
                  <c:v>20.1370033</c:v>
                </c:pt>
                <c:pt idx="39242">
                  <c:v>20.254964739999998</c:v>
                </c:pt>
                <c:pt idx="39243">
                  <c:v>19.787722779999999</c:v>
                </c:pt>
                <c:pt idx="39244">
                  <c:v>19.85461737</c:v>
                </c:pt>
                <c:pt idx="39245">
                  <c:v>19.3846615</c:v>
                </c:pt>
                <c:pt idx="39246">
                  <c:v>15.93857966</c:v>
                </c:pt>
                <c:pt idx="39247">
                  <c:v>12.343689980000001</c:v>
                </c:pt>
                <c:pt idx="39248">
                  <c:v>9.8952157619999994</c:v>
                </c:pt>
                <c:pt idx="39249">
                  <c:v>13.88030013</c:v>
                </c:pt>
                <c:pt idx="39250">
                  <c:v>17.850819810000001</c:v>
                </c:pt>
                <c:pt idx="39251">
                  <c:v>18.24171574</c:v>
                </c:pt>
                <c:pt idx="39252">
                  <c:v>16.006764149999999</c:v>
                </c:pt>
                <c:pt idx="39253">
                  <c:v>15.558841109999999</c:v>
                </c:pt>
                <c:pt idx="39254">
                  <c:v>17.467096890000001</c:v>
                </c:pt>
                <c:pt idx="39255">
                  <c:v>17.694457360000001</c:v>
                </c:pt>
                <c:pt idx="39256">
                  <c:v>18.359395880000001</c:v>
                </c:pt>
                <c:pt idx="39257">
                  <c:v>17.772947240000001</c:v>
                </c:pt>
                <c:pt idx="39258">
                  <c:v>18.01279229</c:v>
                </c:pt>
                <c:pt idx="39259">
                  <c:v>17.501286449999998</c:v>
                </c:pt>
                <c:pt idx="39260">
                  <c:v>17.682045630000001</c:v>
                </c:pt>
                <c:pt idx="39261">
                  <c:v>18.956793040000001</c:v>
                </c:pt>
                <c:pt idx="39262">
                  <c:v>20.298537710000002</c:v>
                </c:pt>
                <c:pt idx="39263">
                  <c:v>19.956797860000002</c:v>
                </c:pt>
                <c:pt idx="39264">
                  <c:v>18.815119330000002</c:v>
                </c:pt>
                <c:pt idx="39265">
                  <c:v>17.673260580000001</c:v>
                </c:pt>
                <c:pt idx="39266">
                  <c:v>16.717927970000002</c:v>
                </c:pt>
                <c:pt idx="39267">
                  <c:v>16.952045729999998</c:v>
                </c:pt>
                <c:pt idx="39268">
                  <c:v>14.80915783</c:v>
                </c:pt>
                <c:pt idx="39269">
                  <c:v>16.116999499999999</c:v>
                </c:pt>
                <c:pt idx="39270">
                  <c:v>16.64018647</c:v>
                </c:pt>
                <c:pt idx="39271">
                  <c:v>17.374207460000001</c:v>
                </c:pt>
                <c:pt idx="39272">
                  <c:v>20.222007130000001</c:v>
                </c:pt>
                <c:pt idx="39273">
                  <c:v>21.176268790000002</c:v>
                </c:pt>
                <c:pt idx="39274">
                  <c:v>21.60847218</c:v>
                </c:pt>
                <c:pt idx="39275">
                  <c:v>21.935449200000001</c:v>
                </c:pt>
                <c:pt idx="39276">
                  <c:v>22.538627559999998</c:v>
                </c:pt>
                <c:pt idx="39277">
                  <c:v>22.939395139999998</c:v>
                </c:pt>
                <c:pt idx="39278">
                  <c:v>22.84867019</c:v>
                </c:pt>
                <c:pt idx="39279">
                  <c:v>22.92033434</c:v>
                </c:pt>
                <c:pt idx="39280">
                  <c:v>23.21255661</c:v>
                </c:pt>
                <c:pt idx="39281">
                  <c:v>23.167551710000001</c:v>
                </c:pt>
                <c:pt idx="39282">
                  <c:v>23.026810699999999</c:v>
                </c:pt>
                <c:pt idx="39283">
                  <c:v>23.044589120000001</c:v>
                </c:pt>
                <c:pt idx="39284">
                  <c:v>22.67752114</c:v>
                </c:pt>
                <c:pt idx="39285">
                  <c:v>22.53315417</c:v>
                </c:pt>
                <c:pt idx="39286">
                  <c:v>22.227588770000001</c:v>
                </c:pt>
                <c:pt idx="39287">
                  <c:v>21.166209080000002</c:v>
                </c:pt>
                <c:pt idx="39288">
                  <c:v>19.713627110000001</c:v>
                </c:pt>
                <c:pt idx="39289">
                  <c:v>18.232124859999999</c:v>
                </c:pt>
                <c:pt idx="39290">
                  <c:v>13.241706199999999</c:v>
                </c:pt>
                <c:pt idx="39291">
                  <c:v>11.903565889999999</c:v>
                </c:pt>
                <c:pt idx="39292">
                  <c:v>11.50500441</c:v>
                </c:pt>
                <c:pt idx="39293">
                  <c:v>10.49082018</c:v>
                </c:pt>
                <c:pt idx="39294">
                  <c:v>9.7765851359999996</c:v>
                </c:pt>
                <c:pt idx="39295">
                  <c:v>9.6119097440000001</c:v>
                </c:pt>
                <c:pt idx="39296">
                  <c:v>11.1317191</c:v>
                </c:pt>
                <c:pt idx="39297">
                  <c:v>14.73091185</c:v>
                </c:pt>
                <c:pt idx="39298">
                  <c:v>14.46855684</c:v>
                </c:pt>
                <c:pt idx="39299">
                  <c:v>12.46240427</c:v>
                </c:pt>
                <c:pt idx="39300">
                  <c:v>12.132541079999999</c:v>
                </c:pt>
                <c:pt idx="39301">
                  <c:v>12.64992827</c:v>
                </c:pt>
                <c:pt idx="39302">
                  <c:v>13.176094300000001</c:v>
                </c:pt>
                <c:pt idx="39303">
                  <c:v>13.829594370000001</c:v>
                </c:pt>
                <c:pt idx="39304">
                  <c:v>12.048342509999999</c:v>
                </c:pt>
                <c:pt idx="39305">
                  <c:v>13.0930973</c:v>
                </c:pt>
                <c:pt idx="39306">
                  <c:v>14.0609009</c:v>
                </c:pt>
                <c:pt idx="39307">
                  <c:v>14.21132835</c:v>
                </c:pt>
                <c:pt idx="39308">
                  <c:v>15.3337495</c:v>
                </c:pt>
                <c:pt idx="39309">
                  <c:v>16.259927749999999</c:v>
                </c:pt>
                <c:pt idx="39310">
                  <c:v>16.173721279999999</c:v>
                </c:pt>
                <c:pt idx="39311">
                  <c:v>15.55528745</c:v>
                </c:pt>
                <c:pt idx="39312">
                  <c:v>17.363190490000001</c:v>
                </c:pt>
                <c:pt idx="39313">
                  <c:v>17.01298242</c:v>
                </c:pt>
                <c:pt idx="39314">
                  <c:v>16.99742822</c:v>
                </c:pt>
                <c:pt idx="39315">
                  <c:v>16.454417209999999</c:v>
                </c:pt>
                <c:pt idx="39316">
                  <c:v>16.211529580000001</c:v>
                </c:pt>
                <c:pt idx="39317">
                  <c:v>16.858018399999999</c:v>
                </c:pt>
                <c:pt idx="39318">
                  <c:v>17.573773259999999</c:v>
                </c:pt>
                <c:pt idx="39319">
                  <c:v>19.390695869999998</c:v>
                </c:pt>
                <c:pt idx="39320">
                  <c:v>21.11440764</c:v>
                </c:pt>
                <c:pt idx="39321">
                  <c:v>21.777702040000001</c:v>
                </c:pt>
                <c:pt idx="39322">
                  <c:v>21.808513690000002</c:v>
                </c:pt>
                <c:pt idx="39323">
                  <c:v>21.650170840000001</c:v>
                </c:pt>
                <c:pt idx="39324">
                  <c:v>21.814360140000002</c:v>
                </c:pt>
                <c:pt idx="39325">
                  <c:v>22.087399770000001</c:v>
                </c:pt>
                <c:pt idx="39326">
                  <c:v>22.223618800000001</c:v>
                </c:pt>
                <c:pt idx="39327">
                  <c:v>22.30335221</c:v>
                </c:pt>
                <c:pt idx="39328">
                  <c:v>22.380352769999998</c:v>
                </c:pt>
                <c:pt idx="39329">
                  <c:v>22.52277724</c:v>
                </c:pt>
                <c:pt idx="39330">
                  <c:v>22.357008700000002</c:v>
                </c:pt>
                <c:pt idx="39331">
                  <c:v>21.79790779</c:v>
                </c:pt>
                <c:pt idx="39332">
                  <c:v>21.378601419999999</c:v>
                </c:pt>
                <c:pt idx="39333">
                  <c:v>19.297109970000001</c:v>
                </c:pt>
                <c:pt idx="39334">
                  <c:v>16.4905115</c:v>
                </c:pt>
                <c:pt idx="39335">
                  <c:v>15.5006193</c:v>
                </c:pt>
                <c:pt idx="39336">
                  <c:v>15.19661062</c:v>
                </c:pt>
                <c:pt idx="39337">
                  <c:v>14.66954542</c:v>
                </c:pt>
                <c:pt idx="39338">
                  <c:v>13.61178834</c:v>
                </c:pt>
                <c:pt idx="39339">
                  <c:v>13.122903859999999</c:v>
                </c:pt>
                <c:pt idx="39340">
                  <c:v>12.57773124</c:v>
                </c:pt>
                <c:pt idx="39341">
                  <c:v>12.633865520000001</c:v>
                </c:pt>
                <c:pt idx="39342">
                  <c:v>12.18437791</c:v>
                </c:pt>
                <c:pt idx="39343">
                  <c:v>12.61058132</c:v>
                </c:pt>
                <c:pt idx="39344">
                  <c:v>12.89174935</c:v>
                </c:pt>
                <c:pt idx="39345">
                  <c:v>12.659142810000001</c:v>
                </c:pt>
                <c:pt idx="39346">
                  <c:v>13.42709966</c:v>
                </c:pt>
                <c:pt idx="39347">
                  <c:v>13.44400791</c:v>
                </c:pt>
                <c:pt idx="39348">
                  <c:v>14.686776200000001</c:v>
                </c:pt>
                <c:pt idx="39349">
                  <c:v>15.59362174</c:v>
                </c:pt>
                <c:pt idx="39350">
                  <c:v>16.342866969999999</c:v>
                </c:pt>
                <c:pt idx="39351">
                  <c:v>16.739674659999999</c:v>
                </c:pt>
                <c:pt idx="39352">
                  <c:v>17.32849555</c:v>
                </c:pt>
                <c:pt idx="39353">
                  <c:v>17.365378870000001</c:v>
                </c:pt>
                <c:pt idx="39354">
                  <c:v>17.806009360000001</c:v>
                </c:pt>
                <c:pt idx="39355">
                  <c:v>18.80086215</c:v>
                </c:pt>
                <c:pt idx="39356">
                  <c:v>18.33643782</c:v>
                </c:pt>
                <c:pt idx="39357">
                  <c:v>13.671631769999999</c:v>
                </c:pt>
                <c:pt idx="39358">
                  <c:v>11.666775879999999</c:v>
                </c:pt>
                <c:pt idx="39359">
                  <c:v>11.234701879999999</c:v>
                </c:pt>
                <c:pt idx="39360">
                  <c:v>11.07514679</c:v>
                </c:pt>
                <c:pt idx="39361">
                  <c:v>11.0534079</c:v>
                </c:pt>
                <c:pt idx="39362">
                  <c:v>11.04843909</c:v>
                </c:pt>
                <c:pt idx="39363">
                  <c:v>11.166375540000001</c:v>
                </c:pt>
                <c:pt idx="39364">
                  <c:v>11.022705419999999</c:v>
                </c:pt>
                <c:pt idx="39365">
                  <c:v>13.885894309999999</c:v>
                </c:pt>
                <c:pt idx="39366">
                  <c:v>17.185785849999998</c:v>
                </c:pt>
                <c:pt idx="39367">
                  <c:v>18.402732889999999</c:v>
                </c:pt>
                <c:pt idx="39368">
                  <c:v>20.926410829999998</c:v>
                </c:pt>
                <c:pt idx="39369">
                  <c:v>21.515977759999998</c:v>
                </c:pt>
                <c:pt idx="39370">
                  <c:v>22.265307549999999</c:v>
                </c:pt>
                <c:pt idx="39371">
                  <c:v>22.965312829999998</c:v>
                </c:pt>
                <c:pt idx="39372">
                  <c:v>23.300245719999999</c:v>
                </c:pt>
                <c:pt idx="39373">
                  <c:v>23.546180920000001</c:v>
                </c:pt>
                <c:pt idx="39374">
                  <c:v>22.74716776</c:v>
                </c:pt>
                <c:pt idx="39375">
                  <c:v>22.215711370000001</c:v>
                </c:pt>
                <c:pt idx="39376">
                  <c:v>22.377624900000001</c:v>
                </c:pt>
                <c:pt idx="39377">
                  <c:v>22.417522089999999</c:v>
                </c:pt>
                <c:pt idx="39378">
                  <c:v>22.20517327</c:v>
                </c:pt>
                <c:pt idx="39379">
                  <c:v>22.844575590000002</c:v>
                </c:pt>
                <c:pt idx="39380">
                  <c:v>23.748079839999999</c:v>
                </c:pt>
                <c:pt idx="39381">
                  <c:v>21.847159250000001</c:v>
                </c:pt>
                <c:pt idx="39382">
                  <c:v>22.192052239999999</c:v>
                </c:pt>
                <c:pt idx="39383">
                  <c:v>23.216986439999999</c:v>
                </c:pt>
                <c:pt idx="39384">
                  <c:v>22.182077849999999</c:v>
                </c:pt>
                <c:pt idx="39385">
                  <c:v>19.91807867</c:v>
                </c:pt>
                <c:pt idx="39386">
                  <c:v>18.666771950000001</c:v>
                </c:pt>
                <c:pt idx="39387">
                  <c:v>18.791430550000001</c:v>
                </c:pt>
                <c:pt idx="39388">
                  <c:v>17.008886360000002</c:v>
                </c:pt>
                <c:pt idx="39389">
                  <c:v>19.694059759999998</c:v>
                </c:pt>
                <c:pt idx="39390">
                  <c:v>21.086041130000002</c:v>
                </c:pt>
                <c:pt idx="39391">
                  <c:v>21.660571350000001</c:v>
                </c:pt>
                <c:pt idx="39392">
                  <c:v>23.134381560000001</c:v>
                </c:pt>
                <c:pt idx="39393">
                  <c:v>23.34599283</c:v>
                </c:pt>
                <c:pt idx="39394">
                  <c:v>20.800858909999999</c:v>
                </c:pt>
                <c:pt idx="39395">
                  <c:v>16.083210529999999</c:v>
                </c:pt>
                <c:pt idx="39396">
                  <c:v>15.26122062</c:v>
                </c:pt>
                <c:pt idx="39397">
                  <c:v>14.536334370000001</c:v>
                </c:pt>
                <c:pt idx="39398">
                  <c:v>14.195871779999999</c:v>
                </c:pt>
                <c:pt idx="39399">
                  <c:v>14.15360182</c:v>
                </c:pt>
                <c:pt idx="39400">
                  <c:v>14.619960320000001</c:v>
                </c:pt>
                <c:pt idx="39401">
                  <c:v>15.118591820000001</c:v>
                </c:pt>
                <c:pt idx="39402">
                  <c:v>15.617572150000001</c:v>
                </c:pt>
                <c:pt idx="39403">
                  <c:v>14.20236412</c:v>
                </c:pt>
                <c:pt idx="39404">
                  <c:v>13.89845358</c:v>
                </c:pt>
                <c:pt idx="39405">
                  <c:v>13.04678041</c:v>
                </c:pt>
                <c:pt idx="39406">
                  <c:v>12.683331470000001</c:v>
                </c:pt>
                <c:pt idx="39407">
                  <c:v>12.29280456</c:v>
                </c:pt>
                <c:pt idx="39408">
                  <c:v>12.14233158</c:v>
                </c:pt>
                <c:pt idx="39409">
                  <c:v>11.96695188</c:v>
                </c:pt>
                <c:pt idx="39410">
                  <c:v>11.748357349999999</c:v>
                </c:pt>
                <c:pt idx="39411">
                  <c:v>11.34785333</c:v>
                </c:pt>
                <c:pt idx="39412">
                  <c:v>11.368221139999999</c:v>
                </c:pt>
                <c:pt idx="39413">
                  <c:v>11.165732439999999</c:v>
                </c:pt>
                <c:pt idx="39414">
                  <c:v>10.96283783</c:v>
                </c:pt>
                <c:pt idx="39415">
                  <c:v>10.9575216</c:v>
                </c:pt>
                <c:pt idx="39416">
                  <c:v>11.1511557</c:v>
                </c:pt>
                <c:pt idx="39417">
                  <c:v>10.922345310000001</c:v>
                </c:pt>
                <c:pt idx="39418">
                  <c:v>10.212386710000001</c:v>
                </c:pt>
                <c:pt idx="39419">
                  <c:v>9.2608866259999996</c:v>
                </c:pt>
                <c:pt idx="39420">
                  <c:v>14.65642068</c:v>
                </c:pt>
                <c:pt idx="39421">
                  <c:v>22.41966687</c:v>
                </c:pt>
                <c:pt idx="39422">
                  <c:v>23.111520509999998</c:v>
                </c:pt>
                <c:pt idx="39423">
                  <c:v>22.89115091</c:v>
                </c:pt>
                <c:pt idx="39424">
                  <c:v>21.226852560000001</c:v>
                </c:pt>
                <c:pt idx="39425">
                  <c:v>13.751373940000001</c:v>
                </c:pt>
                <c:pt idx="39426">
                  <c:v>11.968145489999999</c:v>
                </c:pt>
                <c:pt idx="39427">
                  <c:v>12.197286350000001</c:v>
                </c:pt>
                <c:pt idx="39428">
                  <c:v>12.840608599999999</c:v>
                </c:pt>
                <c:pt idx="39429">
                  <c:v>13.22896332</c:v>
                </c:pt>
                <c:pt idx="39430">
                  <c:v>23.757709299999998</c:v>
                </c:pt>
                <c:pt idx="39431">
                  <c:v>27.680728420000001</c:v>
                </c:pt>
                <c:pt idx="39432">
                  <c:v>27.561208400000002</c:v>
                </c:pt>
                <c:pt idx="39433">
                  <c:v>22.239373059999998</c:v>
                </c:pt>
                <c:pt idx="39434">
                  <c:v>21.47402538</c:v>
                </c:pt>
                <c:pt idx="39435">
                  <c:v>19.995196629999999</c:v>
                </c:pt>
                <c:pt idx="39436">
                  <c:v>14.5527769</c:v>
                </c:pt>
                <c:pt idx="39437">
                  <c:v>13.05374394</c:v>
                </c:pt>
                <c:pt idx="39438">
                  <c:v>12.7540029</c:v>
                </c:pt>
                <c:pt idx="39439">
                  <c:v>12.614617559999999</c:v>
                </c:pt>
                <c:pt idx="39440">
                  <c:v>12.552776010000001</c:v>
                </c:pt>
                <c:pt idx="39441">
                  <c:v>12.549610149999999</c:v>
                </c:pt>
                <c:pt idx="39442">
                  <c:v>12.853225889999999</c:v>
                </c:pt>
                <c:pt idx="39443">
                  <c:v>13.087010490000001</c:v>
                </c:pt>
                <c:pt idx="39444">
                  <c:v>12.866340709999999</c:v>
                </c:pt>
                <c:pt idx="39445">
                  <c:v>12.943591489999999</c:v>
                </c:pt>
                <c:pt idx="39446">
                  <c:v>12.751698940000001</c:v>
                </c:pt>
                <c:pt idx="39447">
                  <c:v>12.63210797</c:v>
                </c:pt>
                <c:pt idx="39448">
                  <c:v>12.63554465</c:v>
                </c:pt>
                <c:pt idx="39449">
                  <c:v>12.307392549999999</c:v>
                </c:pt>
                <c:pt idx="39450">
                  <c:v>12.18816329</c:v>
                </c:pt>
                <c:pt idx="39451">
                  <c:v>12.137482090000001</c:v>
                </c:pt>
                <c:pt idx="39452">
                  <c:v>12.25584097</c:v>
                </c:pt>
                <c:pt idx="39453">
                  <c:v>12.26775567</c:v>
                </c:pt>
                <c:pt idx="39454">
                  <c:v>12.31512659</c:v>
                </c:pt>
                <c:pt idx="39455">
                  <c:v>12.31651177</c:v>
                </c:pt>
                <c:pt idx="39456">
                  <c:v>12.270773370000001</c:v>
                </c:pt>
                <c:pt idx="39457">
                  <c:v>11.89847163</c:v>
                </c:pt>
                <c:pt idx="39458">
                  <c:v>11.78577267</c:v>
                </c:pt>
                <c:pt idx="39459">
                  <c:v>11.311255429999999</c:v>
                </c:pt>
                <c:pt idx="39460">
                  <c:v>11.31420041</c:v>
                </c:pt>
                <c:pt idx="39461">
                  <c:v>12.51648488</c:v>
                </c:pt>
                <c:pt idx="39462">
                  <c:v>13.446168950000001</c:v>
                </c:pt>
                <c:pt idx="39463">
                  <c:v>12.30254901</c:v>
                </c:pt>
                <c:pt idx="39464">
                  <c:v>11.6019203</c:v>
                </c:pt>
                <c:pt idx="39465">
                  <c:v>11.26654503</c:v>
                </c:pt>
                <c:pt idx="39466">
                  <c:v>11.802340969999999</c:v>
                </c:pt>
                <c:pt idx="39467">
                  <c:v>12.118960360000001</c:v>
                </c:pt>
                <c:pt idx="39468">
                  <c:v>12.077500799999999</c:v>
                </c:pt>
                <c:pt idx="39469">
                  <c:v>11.570785320000001</c:v>
                </c:pt>
                <c:pt idx="39470">
                  <c:v>11.786182350000001</c:v>
                </c:pt>
                <c:pt idx="39471">
                  <c:v>12.06202792</c:v>
                </c:pt>
                <c:pt idx="39472">
                  <c:v>11.805192160000001</c:v>
                </c:pt>
                <c:pt idx="39473">
                  <c:v>11.397333140000001</c:v>
                </c:pt>
                <c:pt idx="39474">
                  <c:v>11.30817379</c:v>
                </c:pt>
                <c:pt idx="39475">
                  <c:v>11.3248871</c:v>
                </c:pt>
                <c:pt idx="39476">
                  <c:v>11.777766310000001</c:v>
                </c:pt>
                <c:pt idx="39477">
                  <c:v>11.68263342</c:v>
                </c:pt>
                <c:pt idx="39478">
                  <c:v>11.52010031</c:v>
                </c:pt>
                <c:pt idx="39479">
                  <c:v>11.622770879999999</c:v>
                </c:pt>
                <c:pt idx="39480">
                  <c:v>11.964395290000001</c:v>
                </c:pt>
                <c:pt idx="39481">
                  <c:v>21.267191409999999</c:v>
                </c:pt>
                <c:pt idx="39482">
                  <c:v>25.812515860000001</c:v>
                </c:pt>
                <c:pt idx="39483">
                  <c:v>24.541526229999999</c:v>
                </c:pt>
                <c:pt idx="39484">
                  <c:v>25.226734799999999</c:v>
                </c:pt>
                <c:pt idx="39485">
                  <c:v>25.99577261</c:v>
                </c:pt>
                <c:pt idx="39486">
                  <c:v>22.389678889999999</c:v>
                </c:pt>
                <c:pt idx="39487">
                  <c:v>16.42363585</c:v>
                </c:pt>
                <c:pt idx="39488">
                  <c:v>14.536951030000001</c:v>
                </c:pt>
                <c:pt idx="39489">
                  <c:v>13.385648740000001</c:v>
                </c:pt>
                <c:pt idx="39490">
                  <c:v>17.77623195</c:v>
                </c:pt>
                <c:pt idx="39491">
                  <c:v>16.350498989999998</c:v>
                </c:pt>
                <c:pt idx="39492">
                  <c:v>14.700922869999999</c:v>
                </c:pt>
                <c:pt idx="39493">
                  <c:v>18.330393520000001</c:v>
                </c:pt>
                <c:pt idx="39494">
                  <c:v>18.107881689999999</c:v>
                </c:pt>
                <c:pt idx="39495">
                  <c:v>16.240638149999999</c:v>
                </c:pt>
                <c:pt idx="39496">
                  <c:v>17.10519906</c:v>
                </c:pt>
                <c:pt idx="39497">
                  <c:v>18.213790459999998</c:v>
                </c:pt>
                <c:pt idx="39498">
                  <c:v>18.362766409999999</c:v>
                </c:pt>
                <c:pt idx="39499">
                  <c:v>18.42751389</c:v>
                </c:pt>
                <c:pt idx="39500">
                  <c:v>18.595068009999999</c:v>
                </c:pt>
                <c:pt idx="39501">
                  <c:v>19.720079219999999</c:v>
                </c:pt>
                <c:pt idx="39502">
                  <c:v>15.86958549</c:v>
                </c:pt>
                <c:pt idx="39503">
                  <c:v>20.144265900000001</c:v>
                </c:pt>
                <c:pt idx="39504">
                  <c:v>15.36203984</c:v>
                </c:pt>
                <c:pt idx="39505">
                  <c:v>22.488404630000002</c:v>
                </c:pt>
                <c:pt idx="39506">
                  <c:v>21.211083680000002</c:v>
                </c:pt>
                <c:pt idx="39507">
                  <c:v>15.909198829999999</c:v>
                </c:pt>
                <c:pt idx="39508">
                  <c:v>17.56386985</c:v>
                </c:pt>
                <c:pt idx="39509">
                  <c:v>16.779721330000001</c:v>
                </c:pt>
                <c:pt idx="39510">
                  <c:v>15.896831990000001</c:v>
                </c:pt>
                <c:pt idx="39511">
                  <c:v>16.302888119999999</c:v>
                </c:pt>
                <c:pt idx="39512">
                  <c:v>15.687696900000001</c:v>
                </c:pt>
                <c:pt idx="39513">
                  <c:v>15.2560982</c:v>
                </c:pt>
                <c:pt idx="39514">
                  <c:v>21.222012400000001</c:v>
                </c:pt>
                <c:pt idx="39515">
                  <c:v>25.319238649999999</c:v>
                </c:pt>
                <c:pt idx="39516">
                  <c:v>25.509852769999998</c:v>
                </c:pt>
                <c:pt idx="39517">
                  <c:v>25.26015173</c:v>
                </c:pt>
                <c:pt idx="39518">
                  <c:v>25.407039709999999</c:v>
                </c:pt>
                <c:pt idx="39519">
                  <c:v>25.392792400000001</c:v>
                </c:pt>
                <c:pt idx="39520">
                  <c:v>25.266484169999998</c:v>
                </c:pt>
                <c:pt idx="39521">
                  <c:v>25.195094300000001</c:v>
                </c:pt>
                <c:pt idx="39522">
                  <c:v>25.056766540000002</c:v>
                </c:pt>
                <c:pt idx="39523">
                  <c:v>25.13220587</c:v>
                </c:pt>
                <c:pt idx="39524">
                  <c:v>25.905805869999998</c:v>
                </c:pt>
                <c:pt idx="39525">
                  <c:v>21.16577307</c:v>
                </c:pt>
                <c:pt idx="39526">
                  <c:v>19.550350009999999</c:v>
                </c:pt>
                <c:pt idx="39527">
                  <c:v>18.560857670000001</c:v>
                </c:pt>
                <c:pt idx="39528">
                  <c:v>17.462968419999999</c:v>
                </c:pt>
                <c:pt idx="39529">
                  <c:v>16.980727989999998</c:v>
                </c:pt>
                <c:pt idx="39530">
                  <c:v>16.929785979999998</c:v>
                </c:pt>
                <c:pt idx="39531">
                  <c:v>17.682112050000001</c:v>
                </c:pt>
                <c:pt idx="39532">
                  <c:v>17.496052840000001</c:v>
                </c:pt>
                <c:pt idx="39533">
                  <c:v>16.623334960000001</c:v>
                </c:pt>
                <c:pt idx="39534">
                  <c:v>16.10132952</c:v>
                </c:pt>
                <c:pt idx="39535">
                  <c:v>15.68493498</c:v>
                </c:pt>
                <c:pt idx="39536">
                  <c:v>16.08043091</c:v>
                </c:pt>
                <c:pt idx="39537">
                  <c:v>16.866197490000001</c:v>
                </c:pt>
                <c:pt idx="39538">
                  <c:v>17.273138979999999</c:v>
                </c:pt>
                <c:pt idx="39539">
                  <c:v>17.564405749999999</c:v>
                </c:pt>
                <c:pt idx="39540">
                  <c:v>17.782028830000002</c:v>
                </c:pt>
                <c:pt idx="39541">
                  <c:v>18.032125539999999</c:v>
                </c:pt>
                <c:pt idx="39542">
                  <c:v>18.522929770000001</c:v>
                </c:pt>
                <c:pt idx="39543">
                  <c:v>17.795485769999999</c:v>
                </c:pt>
                <c:pt idx="39544">
                  <c:v>17.5898279</c:v>
                </c:pt>
                <c:pt idx="39545">
                  <c:v>17.88242099</c:v>
                </c:pt>
                <c:pt idx="39546">
                  <c:v>18.838818320000001</c:v>
                </c:pt>
                <c:pt idx="39547">
                  <c:v>20.721892480000001</c:v>
                </c:pt>
                <c:pt idx="39548">
                  <c:v>21.927619020000002</c:v>
                </c:pt>
                <c:pt idx="39549">
                  <c:v>20.513540190000001</c:v>
                </c:pt>
                <c:pt idx="39550">
                  <c:v>20.589456630000001</c:v>
                </c:pt>
                <c:pt idx="39551">
                  <c:v>20.298340199999998</c:v>
                </c:pt>
                <c:pt idx="39552">
                  <c:v>20.343156950000001</c:v>
                </c:pt>
                <c:pt idx="39553">
                  <c:v>20.844216370000002</c:v>
                </c:pt>
                <c:pt idx="39554">
                  <c:v>20.352292859999999</c:v>
                </c:pt>
                <c:pt idx="39555">
                  <c:v>20.908363390000002</c:v>
                </c:pt>
                <c:pt idx="39556">
                  <c:v>20.598000750000001</c:v>
                </c:pt>
                <c:pt idx="39557">
                  <c:v>19.665040739999998</c:v>
                </c:pt>
                <c:pt idx="39558">
                  <c:v>19.304764129999999</c:v>
                </c:pt>
                <c:pt idx="39559">
                  <c:v>19.689574180000001</c:v>
                </c:pt>
                <c:pt idx="39560">
                  <c:v>19.941794890000001</c:v>
                </c:pt>
                <c:pt idx="39561">
                  <c:v>22.288234020000001</c:v>
                </c:pt>
                <c:pt idx="39562">
                  <c:v>22.9184366</c:v>
                </c:pt>
                <c:pt idx="39563">
                  <c:v>23.271559889999999</c:v>
                </c:pt>
                <c:pt idx="39564">
                  <c:v>23.68912607</c:v>
                </c:pt>
                <c:pt idx="39565">
                  <c:v>24.049760160000002</c:v>
                </c:pt>
                <c:pt idx="39566">
                  <c:v>24.20318035</c:v>
                </c:pt>
                <c:pt idx="39567">
                  <c:v>24.338516479999999</c:v>
                </c:pt>
                <c:pt idx="39568">
                  <c:v>24.31895402</c:v>
                </c:pt>
                <c:pt idx="39569">
                  <c:v>24.458001190000001</c:v>
                </c:pt>
                <c:pt idx="39570">
                  <c:v>24.447078980000001</c:v>
                </c:pt>
                <c:pt idx="39571">
                  <c:v>24.27362342</c:v>
                </c:pt>
                <c:pt idx="39572">
                  <c:v>23.874227909999998</c:v>
                </c:pt>
                <c:pt idx="39573">
                  <c:v>23.543540459999999</c:v>
                </c:pt>
                <c:pt idx="39574">
                  <c:v>23.371408389999999</c:v>
                </c:pt>
                <c:pt idx="39575">
                  <c:v>23.337137649999999</c:v>
                </c:pt>
                <c:pt idx="39576">
                  <c:v>23.229139750000002</c:v>
                </c:pt>
                <c:pt idx="39577">
                  <c:v>23.217359770000002</c:v>
                </c:pt>
                <c:pt idx="39578">
                  <c:v>23.199676889999999</c:v>
                </c:pt>
                <c:pt idx="39579">
                  <c:v>23.014064789999999</c:v>
                </c:pt>
                <c:pt idx="39580">
                  <c:v>22.34221737</c:v>
                </c:pt>
                <c:pt idx="39581">
                  <c:v>22.571904830000001</c:v>
                </c:pt>
                <c:pt idx="39582">
                  <c:v>22.759957629999999</c:v>
                </c:pt>
                <c:pt idx="39583">
                  <c:v>21.849311069999999</c:v>
                </c:pt>
                <c:pt idx="39584">
                  <c:v>21.601516669999999</c:v>
                </c:pt>
                <c:pt idx="39585">
                  <c:v>20.4705914</c:v>
                </c:pt>
                <c:pt idx="39586">
                  <c:v>21.043529379999999</c:v>
                </c:pt>
                <c:pt idx="39587">
                  <c:v>20.485784760000001</c:v>
                </c:pt>
                <c:pt idx="39588">
                  <c:v>20.249068309999998</c:v>
                </c:pt>
                <c:pt idx="39589">
                  <c:v>19.87144812</c:v>
                </c:pt>
                <c:pt idx="39590">
                  <c:v>19.83197715</c:v>
                </c:pt>
                <c:pt idx="39591">
                  <c:v>19.332306930000001</c:v>
                </c:pt>
                <c:pt idx="39592">
                  <c:v>19.084964339999999</c:v>
                </c:pt>
                <c:pt idx="39593">
                  <c:v>19.09518688</c:v>
                </c:pt>
                <c:pt idx="39594">
                  <c:v>18.490337579999998</c:v>
                </c:pt>
                <c:pt idx="39595">
                  <c:v>18.723295279999999</c:v>
                </c:pt>
                <c:pt idx="39596">
                  <c:v>19.39967279</c:v>
                </c:pt>
                <c:pt idx="39597">
                  <c:v>19.63162453</c:v>
                </c:pt>
                <c:pt idx="39598">
                  <c:v>19.718450180000001</c:v>
                </c:pt>
                <c:pt idx="39599">
                  <c:v>19.2255292</c:v>
                </c:pt>
                <c:pt idx="39600">
                  <c:v>18.536784650000001</c:v>
                </c:pt>
                <c:pt idx="39601">
                  <c:v>18.822389869999999</c:v>
                </c:pt>
                <c:pt idx="39602">
                  <c:v>17.90410962</c:v>
                </c:pt>
                <c:pt idx="39603">
                  <c:v>13.456787930000001</c:v>
                </c:pt>
                <c:pt idx="39604">
                  <c:v>12.156043029999999</c:v>
                </c:pt>
                <c:pt idx="39605">
                  <c:v>13.2521825</c:v>
                </c:pt>
                <c:pt idx="39606">
                  <c:v>13.366728549999999</c:v>
                </c:pt>
                <c:pt idx="39607">
                  <c:v>13.94561474</c:v>
                </c:pt>
                <c:pt idx="39608">
                  <c:v>13.55995778</c:v>
                </c:pt>
                <c:pt idx="39609">
                  <c:v>17.276946760000001</c:v>
                </c:pt>
                <c:pt idx="39610">
                  <c:v>18.929880059999999</c:v>
                </c:pt>
                <c:pt idx="39611">
                  <c:v>19.749681519999999</c:v>
                </c:pt>
                <c:pt idx="39612">
                  <c:v>19.841777950000001</c:v>
                </c:pt>
                <c:pt idx="39613">
                  <c:v>19.91885753</c:v>
                </c:pt>
                <c:pt idx="39614">
                  <c:v>19.86017026</c:v>
                </c:pt>
                <c:pt idx="39615">
                  <c:v>19.588786500000001</c:v>
                </c:pt>
                <c:pt idx="39616">
                  <c:v>19.465970559999999</c:v>
                </c:pt>
                <c:pt idx="39617">
                  <c:v>19.727118229999999</c:v>
                </c:pt>
                <c:pt idx="39618">
                  <c:v>19.7903147</c:v>
                </c:pt>
                <c:pt idx="39619">
                  <c:v>19.76447289</c:v>
                </c:pt>
                <c:pt idx="39620">
                  <c:v>19.726271189999999</c:v>
                </c:pt>
                <c:pt idx="39621">
                  <c:v>19.415365860000001</c:v>
                </c:pt>
                <c:pt idx="39622">
                  <c:v>19.195480660000001</c:v>
                </c:pt>
                <c:pt idx="39623">
                  <c:v>19.39032405</c:v>
                </c:pt>
                <c:pt idx="39624">
                  <c:v>19.170730389999999</c:v>
                </c:pt>
                <c:pt idx="39625">
                  <c:v>18.93798344</c:v>
                </c:pt>
                <c:pt idx="39626">
                  <c:v>18.432819259999999</c:v>
                </c:pt>
                <c:pt idx="39627">
                  <c:v>17.56309319</c:v>
                </c:pt>
                <c:pt idx="39628">
                  <c:v>17.38457404</c:v>
                </c:pt>
                <c:pt idx="39629">
                  <c:v>17.929413929999999</c:v>
                </c:pt>
                <c:pt idx="39630">
                  <c:v>18.48901944</c:v>
                </c:pt>
                <c:pt idx="39631">
                  <c:v>18.533642459999999</c:v>
                </c:pt>
                <c:pt idx="39632">
                  <c:v>18.890067269999999</c:v>
                </c:pt>
                <c:pt idx="39633">
                  <c:v>19.274966849999998</c:v>
                </c:pt>
                <c:pt idx="39634">
                  <c:v>19.460456489999999</c:v>
                </c:pt>
                <c:pt idx="39635">
                  <c:v>19.299076070000002</c:v>
                </c:pt>
                <c:pt idx="39636">
                  <c:v>19.560753009999999</c:v>
                </c:pt>
                <c:pt idx="39637">
                  <c:v>18.919263740000002</c:v>
                </c:pt>
                <c:pt idx="39638">
                  <c:v>18.569023479999998</c:v>
                </c:pt>
                <c:pt idx="39639">
                  <c:v>18.8774847</c:v>
                </c:pt>
                <c:pt idx="39640">
                  <c:v>18.16057429</c:v>
                </c:pt>
                <c:pt idx="39641">
                  <c:v>17.245962840000001</c:v>
                </c:pt>
                <c:pt idx="39642">
                  <c:v>16.945978329999999</c:v>
                </c:pt>
                <c:pt idx="39643">
                  <c:v>16.832145019999999</c:v>
                </c:pt>
                <c:pt idx="39644">
                  <c:v>16.713559409999998</c:v>
                </c:pt>
                <c:pt idx="39645">
                  <c:v>16.962052020000002</c:v>
                </c:pt>
                <c:pt idx="39646">
                  <c:v>16.97593603</c:v>
                </c:pt>
                <c:pt idx="39647">
                  <c:v>17.089615519999999</c:v>
                </c:pt>
                <c:pt idx="39648">
                  <c:v>17.385478890000002</c:v>
                </c:pt>
                <c:pt idx="39649">
                  <c:v>17.295125049999999</c:v>
                </c:pt>
                <c:pt idx="39650">
                  <c:v>16.18074455</c:v>
                </c:pt>
                <c:pt idx="39651">
                  <c:v>15.708383209999999</c:v>
                </c:pt>
                <c:pt idx="39652">
                  <c:v>15.0661957</c:v>
                </c:pt>
                <c:pt idx="39653">
                  <c:v>14.12317238</c:v>
                </c:pt>
                <c:pt idx="39654">
                  <c:v>14.906048159999999</c:v>
                </c:pt>
                <c:pt idx="39655">
                  <c:v>15.269792499999999</c:v>
                </c:pt>
                <c:pt idx="39656">
                  <c:v>17.306915549999999</c:v>
                </c:pt>
                <c:pt idx="39657">
                  <c:v>19.553704539999998</c:v>
                </c:pt>
                <c:pt idx="39658">
                  <c:v>19.891825499999999</c:v>
                </c:pt>
                <c:pt idx="39659">
                  <c:v>19.557893610000001</c:v>
                </c:pt>
                <c:pt idx="39660">
                  <c:v>19.155481609999999</c:v>
                </c:pt>
                <c:pt idx="39661">
                  <c:v>18.695743929999999</c:v>
                </c:pt>
                <c:pt idx="39662">
                  <c:v>19.187186109999999</c:v>
                </c:pt>
                <c:pt idx="39663">
                  <c:v>19.537527659999999</c:v>
                </c:pt>
                <c:pt idx="39664">
                  <c:v>19.459096599999999</c:v>
                </c:pt>
                <c:pt idx="39665">
                  <c:v>19.99581019</c:v>
                </c:pt>
                <c:pt idx="39666">
                  <c:v>20.329312130000002</c:v>
                </c:pt>
                <c:pt idx="39667">
                  <c:v>20.73722686</c:v>
                </c:pt>
                <c:pt idx="39668">
                  <c:v>20.72592345</c:v>
                </c:pt>
                <c:pt idx="39669">
                  <c:v>19.77314719</c:v>
                </c:pt>
                <c:pt idx="39670">
                  <c:v>18.97587584</c:v>
                </c:pt>
                <c:pt idx="39671">
                  <c:v>17.158994409999998</c:v>
                </c:pt>
                <c:pt idx="39672">
                  <c:v>14.759990999999999</c:v>
                </c:pt>
                <c:pt idx="39673">
                  <c:v>11.700519460000001</c:v>
                </c:pt>
                <c:pt idx="39674">
                  <c:v>12.360337019999999</c:v>
                </c:pt>
                <c:pt idx="39675">
                  <c:v>10.45309606</c:v>
                </c:pt>
                <c:pt idx="39676">
                  <c:v>10.77777337</c:v>
                </c:pt>
                <c:pt idx="39677">
                  <c:v>10.34527887</c:v>
                </c:pt>
                <c:pt idx="39678">
                  <c:v>10.389413129999999</c:v>
                </c:pt>
                <c:pt idx="39679">
                  <c:v>10.803774389999999</c:v>
                </c:pt>
                <c:pt idx="39680">
                  <c:v>11.327355839999999</c:v>
                </c:pt>
                <c:pt idx="39681">
                  <c:v>11.4332777</c:v>
                </c:pt>
                <c:pt idx="39682">
                  <c:v>11.54653017</c:v>
                </c:pt>
                <c:pt idx="39683">
                  <c:v>11.59031085</c:v>
                </c:pt>
                <c:pt idx="39684">
                  <c:v>11.45423643</c:v>
                </c:pt>
                <c:pt idx="39685">
                  <c:v>11.29069239</c:v>
                </c:pt>
                <c:pt idx="39686">
                  <c:v>11.443629250000001</c:v>
                </c:pt>
                <c:pt idx="39687">
                  <c:v>11.616628029999999</c:v>
                </c:pt>
                <c:pt idx="39688">
                  <c:v>11.75401381</c:v>
                </c:pt>
                <c:pt idx="39689">
                  <c:v>12.41023856</c:v>
                </c:pt>
                <c:pt idx="39690">
                  <c:v>13.7880407</c:v>
                </c:pt>
                <c:pt idx="39691">
                  <c:v>12.9513292</c:v>
                </c:pt>
                <c:pt idx="39692">
                  <c:v>11.08113996</c:v>
                </c:pt>
                <c:pt idx="39693">
                  <c:v>11.596977750000001</c:v>
                </c:pt>
                <c:pt idx="39694">
                  <c:v>10.899895669999999</c:v>
                </c:pt>
                <c:pt idx="39695">
                  <c:v>10.828721760000001</c:v>
                </c:pt>
                <c:pt idx="39696">
                  <c:v>10.96259427</c:v>
                </c:pt>
                <c:pt idx="39697">
                  <c:v>11.38024837</c:v>
                </c:pt>
                <c:pt idx="39698">
                  <c:v>12.80468445</c:v>
                </c:pt>
                <c:pt idx="39699">
                  <c:v>13.31919768</c:v>
                </c:pt>
                <c:pt idx="39700">
                  <c:v>13.575115419999999</c:v>
                </c:pt>
                <c:pt idx="39701">
                  <c:v>13.69147403</c:v>
                </c:pt>
                <c:pt idx="39702">
                  <c:v>14.21366095</c:v>
                </c:pt>
                <c:pt idx="39703">
                  <c:v>15.03624568</c:v>
                </c:pt>
                <c:pt idx="39704">
                  <c:v>14.13326241</c:v>
                </c:pt>
                <c:pt idx="39705">
                  <c:v>15.00960783</c:v>
                </c:pt>
                <c:pt idx="39706">
                  <c:v>16.115198100000001</c:v>
                </c:pt>
                <c:pt idx="39707">
                  <c:v>16.543266169999999</c:v>
                </c:pt>
                <c:pt idx="39708">
                  <c:v>17.321774789999999</c:v>
                </c:pt>
                <c:pt idx="39709">
                  <c:v>17.74156691</c:v>
                </c:pt>
                <c:pt idx="39710">
                  <c:v>18.711993499999998</c:v>
                </c:pt>
                <c:pt idx="39711">
                  <c:v>18.426021280000001</c:v>
                </c:pt>
                <c:pt idx="39712">
                  <c:v>19.235002779999999</c:v>
                </c:pt>
                <c:pt idx="39713">
                  <c:v>19.764372099999999</c:v>
                </c:pt>
                <c:pt idx="39714">
                  <c:v>20.180921789999999</c:v>
                </c:pt>
                <c:pt idx="39715">
                  <c:v>20.422040620000001</c:v>
                </c:pt>
                <c:pt idx="39716">
                  <c:v>20.472042160000001</c:v>
                </c:pt>
                <c:pt idx="39717">
                  <c:v>20.191689360000002</c:v>
                </c:pt>
                <c:pt idx="39718">
                  <c:v>19.189517859999999</c:v>
                </c:pt>
                <c:pt idx="39719">
                  <c:v>17.972080080000001</c:v>
                </c:pt>
                <c:pt idx="39720">
                  <c:v>15.94392878</c:v>
                </c:pt>
                <c:pt idx="39721">
                  <c:v>15.59335849</c:v>
                </c:pt>
                <c:pt idx="39722">
                  <c:v>15.34605277</c:v>
                </c:pt>
                <c:pt idx="39723">
                  <c:v>15.027791819999999</c:v>
                </c:pt>
                <c:pt idx="39724">
                  <c:v>14.585606759999999</c:v>
                </c:pt>
                <c:pt idx="39725">
                  <c:v>14.036141110000001</c:v>
                </c:pt>
                <c:pt idx="39726">
                  <c:v>13.513693659999999</c:v>
                </c:pt>
                <c:pt idx="39727">
                  <c:v>12.6992595</c:v>
                </c:pt>
                <c:pt idx="39728">
                  <c:v>12.352136610000001</c:v>
                </c:pt>
                <c:pt idx="39729">
                  <c:v>12.59703844</c:v>
                </c:pt>
                <c:pt idx="39730">
                  <c:v>12.82215607</c:v>
                </c:pt>
                <c:pt idx="39731">
                  <c:v>12.2784301</c:v>
                </c:pt>
                <c:pt idx="39732">
                  <c:v>11.61093466</c:v>
                </c:pt>
                <c:pt idx="39733">
                  <c:v>11.367755000000001</c:v>
                </c:pt>
                <c:pt idx="39734">
                  <c:v>12.491368230000001</c:v>
                </c:pt>
                <c:pt idx="39735">
                  <c:v>13.92039885</c:v>
                </c:pt>
                <c:pt idx="39736">
                  <c:v>15.401689510000001</c:v>
                </c:pt>
                <c:pt idx="39737">
                  <c:v>15.430070600000001</c:v>
                </c:pt>
                <c:pt idx="39738">
                  <c:v>15.43049527</c:v>
                </c:pt>
                <c:pt idx="39739">
                  <c:v>14.92216341</c:v>
                </c:pt>
                <c:pt idx="39740">
                  <c:v>13.40701881</c:v>
                </c:pt>
                <c:pt idx="39741">
                  <c:v>14.291463439999999</c:v>
                </c:pt>
                <c:pt idx="39742">
                  <c:v>15.00338988</c:v>
                </c:pt>
                <c:pt idx="39743">
                  <c:v>14.25767389</c:v>
                </c:pt>
                <c:pt idx="39744">
                  <c:v>13.68244953</c:v>
                </c:pt>
                <c:pt idx="39745">
                  <c:v>12.887679990000001</c:v>
                </c:pt>
                <c:pt idx="39746">
                  <c:v>13.021964179999999</c:v>
                </c:pt>
                <c:pt idx="39747">
                  <c:v>12.81453716</c:v>
                </c:pt>
                <c:pt idx="39748">
                  <c:v>13.641528599999999</c:v>
                </c:pt>
                <c:pt idx="39749">
                  <c:v>13.616094220000001</c:v>
                </c:pt>
                <c:pt idx="39750">
                  <c:v>14.22589097</c:v>
                </c:pt>
                <c:pt idx="39751">
                  <c:v>14.185286850000001</c:v>
                </c:pt>
                <c:pt idx="39752">
                  <c:v>14.114130980000001</c:v>
                </c:pt>
                <c:pt idx="39753">
                  <c:v>14.554746939999999</c:v>
                </c:pt>
                <c:pt idx="39754">
                  <c:v>17.044232789999999</c:v>
                </c:pt>
                <c:pt idx="39755">
                  <c:v>18.091474380000001</c:v>
                </c:pt>
                <c:pt idx="39756">
                  <c:v>18.585486719999999</c:v>
                </c:pt>
                <c:pt idx="39757">
                  <c:v>19.188202749999999</c:v>
                </c:pt>
                <c:pt idx="39758">
                  <c:v>19.357896490000002</c:v>
                </c:pt>
                <c:pt idx="39759">
                  <c:v>19.14738174</c:v>
                </c:pt>
                <c:pt idx="39760">
                  <c:v>19.199964170000001</c:v>
                </c:pt>
                <c:pt idx="39761">
                  <c:v>19.137483119999999</c:v>
                </c:pt>
                <c:pt idx="39762">
                  <c:v>19.000392009999999</c:v>
                </c:pt>
                <c:pt idx="39763">
                  <c:v>18.828854629999999</c:v>
                </c:pt>
                <c:pt idx="39764">
                  <c:v>18.870871000000001</c:v>
                </c:pt>
                <c:pt idx="39765">
                  <c:v>18.165211410000001</c:v>
                </c:pt>
                <c:pt idx="39766">
                  <c:v>17.397567420000001</c:v>
                </c:pt>
                <c:pt idx="39767">
                  <c:v>17.1161089</c:v>
                </c:pt>
                <c:pt idx="39768">
                  <c:v>17.47267536</c:v>
                </c:pt>
                <c:pt idx="39769">
                  <c:v>17.826925930000002</c:v>
                </c:pt>
                <c:pt idx="39770">
                  <c:v>18.147762360000002</c:v>
                </c:pt>
                <c:pt idx="39771">
                  <c:v>17.408186449999999</c:v>
                </c:pt>
                <c:pt idx="39772">
                  <c:v>16.46435498</c:v>
                </c:pt>
                <c:pt idx="39773">
                  <c:v>16.11545319</c:v>
                </c:pt>
                <c:pt idx="39774">
                  <c:v>16.197338139999999</c:v>
                </c:pt>
                <c:pt idx="39775">
                  <c:v>16.057025200000002</c:v>
                </c:pt>
                <c:pt idx="39776">
                  <c:v>16.090229149999999</c:v>
                </c:pt>
                <c:pt idx="39777">
                  <c:v>16.16969529</c:v>
                </c:pt>
                <c:pt idx="39778">
                  <c:v>16.64988409</c:v>
                </c:pt>
                <c:pt idx="39779">
                  <c:v>16.693829770000001</c:v>
                </c:pt>
                <c:pt idx="39780">
                  <c:v>16.559917989999999</c:v>
                </c:pt>
                <c:pt idx="39781">
                  <c:v>16.664298160000001</c:v>
                </c:pt>
                <c:pt idx="39782">
                  <c:v>16.740447079999999</c:v>
                </c:pt>
                <c:pt idx="39783">
                  <c:v>17.105698</c:v>
                </c:pt>
                <c:pt idx="39784">
                  <c:v>17.049922089999999</c:v>
                </c:pt>
                <c:pt idx="39785">
                  <c:v>16.972634630000002</c:v>
                </c:pt>
                <c:pt idx="39786">
                  <c:v>17.026999310000001</c:v>
                </c:pt>
                <c:pt idx="39787">
                  <c:v>16.689734189999999</c:v>
                </c:pt>
                <c:pt idx="39788">
                  <c:v>15.85571279</c:v>
                </c:pt>
                <c:pt idx="39789">
                  <c:v>15.356717</c:v>
                </c:pt>
                <c:pt idx="39790">
                  <c:v>14.013040780000001</c:v>
                </c:pt>
                <c:pt idx="39791">
                  <c:v>13.18042202</c:v>
                </c:pt>
                <c:pt idx="39792">
                  <c:v>12.45606879</c:v>
                </c:pt>
                <c:pt idx="39793">
                  <c:v>11.76734804</c:v>
                </c:pt>
                <c:pt idx="39794">
                  <c:v>10.164657979999999</c:v>
                </c:pt>
                <c:pt idx="39795">
                  <c:v>8.2261645849999994</c:v>
                </c:pt>
                <c:pt idx="39796">
                  <c:v>8.3963910429999995</c:v>
                </c:pt>
                <c:pt idx="39797">
                  <c:v>9.1954931149999997</c:v>
                </c:pt>
                <c:pt idx="39798">
                  <c:v>9.7525791539999993</c:v>
                </c:pt>
                <c:pt idx="39799">
                  <c:v>11.613662140000001</c:v>
                </c:pt>
                <c:pt idx="39800">
                  <c:v>11.656170469999999</c:v>
                </c:pt>
                <c:pt idx="39801">
                  <c:v>10.88631197</c:v>
                </c:pt>
                <c:pt idx="39802">
                  <c:v>9.7184754850000008</c:v>
                </c:pt>
                <c:pt idx="39803">
                  <c:v>9.146281342</c:v>
                </c:pt>
                <c:pt idx="39804">
                  <c:v>12.71558344</c:v>
                </c:pt>
                <c:pt idx="39805">
                  <c:v>13.465050720000001</c:v>
                </c:pt>
                <c:pt idx="39806">
                  <c:v>14.07162402</c:v>
                </c:pt>
                <c:pt idx="39807">
                  <c:v>15.298847139999999</c:v>
                </c:pt>
                <c:pt idx="39808">
                  <c:v>15.731981469999999</c:v>
                </c:pt>
                <c:pt idx="39809">
                  <c:v>16.004872760000001</c:v>
                </c:pt>
                <c:pt idx="39810">
                  <c:v>15.48454357</c:v>
                </c:pt>
                <c:pt idx="39811">
                  <c:v>14.733284830000001</c:v>
                </c:pt>
                <c:pt idx="39812">
                  <c:v>12.830042000000001</c:v>
                </c:pt>
                <c:pt idx="39813">
                  <c:v>11.638207080000001</c:v>
                </c:pt>
                <c:pt idx="39814">
                  <c:v>10.724306670000001</c:v>
                </c:pt>
                <c:pt idx="39815">
                  <c:v>10.19814613</c:v>
                </c:pt>
                <c:pt idx="39816">
                  <c:v>10.29583661</c:v>
                </c:pt>
                <c:pt idx="39817">
                  <c:v>10.32904632</c:v>
                </c:pt>
                <c:pt idx="39818">
                  <c:v>10.45120623</c:v>
                </c:pt>
                <c:pt idx="39819">
                  <c:v>10.331824320000001</c:v>
                </c:pt>
                <c:pt idx="39820">
                  <c:v>10.21104186</c:v>
                </c:pt>
                <c:pt idx="39821">
                  <c:v>10.319909470000001</c:v>
                </c:pt>
                <c:pt idx="39822">
                  <c:v>10.31341419</c:v>
                </c:pt>
                <c:pt idx="39823">
                  <c:v>13.08689895</c:v>
                </c:pt>
                <c:pt idx="39824">
                  <c:v>16.37709392</c:v>
                </c:pt>
                <c:pt idx="39825">
                  <c:v>16.310039979999999</c:v>
                </c:pt>
                <c:pt idx="39826">
                  <c:v>16.264930280000002</c:v>
                </c:pt>
                <c:pt idx="39827">
                  <c:v>15.878288769999999</c:v>
                </c:pt>
                <c:pt idx="39828">
                  <c:v>14.108188650000001</c:v>
                </c:pt>
                <c:pt idx="39829">
                  <c:v>13.548273460000001</c:v>
                </c:pt>
                <c:pt idx="39830">
                  <c:v>12.979774280000001</c:v>
                </c:pt>
                <c:pt idx="39831">
                  <c:v>12.446995530000001</c:v>
                </c:pt>
                <c:pt idx="39832">
                  <c:v>12.53614393</c:v>
                </c:pt>
                <c:pt idx="39833">
                  <c:v>12.721593179999999</c:v>
                </c:pt>
                <c:pt idx="39834">
                  <c:v>12.79994688</c:v>
                </c:pt>
                <c:pt idx="39835">
                  <c:v>13.145253780000001</c:v>
                </c:pt>
                <c:pt idx="39836">
                  <c:v>13.613704889999999</c:v>
                </c:pt>
                <c:pt idx="39837">
                  <c:v>13.76097431</c:v>
                </c:pt>
                <c:pt idx="39838">
                  <c:v>13.220496430000001</c:v>
                </c:pt>
                <c:pt idx="39839">
                  <c:v>13.02469898</c:v>
                </c:pt>
                <c:pt idx="39840">
                  <c:v>12.992098950000001</c:v>
                </c:pt>
                <c:pt idx="39841">
                  <c:v>12.885123370000001</c:v>
                </c:pt>
                <c:pt idx="39842">
                  <c:v>13.244177909999999</c:v>
                </c:pt>
                <c:pt idx="39843">
                  <c:v>16.100083130000002</c:v>
                </c:pt>
                <c:pt idx="39844">
                  <c:v>16.140086870000001</c:v>
                </c:pt>
                <c:pt idx="39845">
                  <c:v>16.938276340000002</c:v>
                </c:pt>
                <c:pt idx="39846">
                  <c:v>18.801490619999999</c:v>
                </c:pt>
                <c:pt idx="39847">
                  <c:v>18.535741049999999</c:v>
                </c:pt>
                <c:pt idx="39848">
                  <c:v>18.298086439999999</c:v>
                </c:pt>
                <c:pt idx="39849">
                  <c:v>18.202746019999999</c:v>
                </c:pt>
                <c:pt idx="39850">
                  <c:v>18.42015155</c:v>
                </c:pt>
                <c:pt idx="39851">
                  <c:v>18.54966945</c:v>
                </c:pt>
                <c:pt idx="39852">
                  <c:v>18.933824449999999</c:v>
                </c:pt>
                <c:pt idx="39853">
                  <c:v>18.939999960000002</c:v>
                </c:pt>
                <c:pt idx="39854">
                  <c:v>18.172503079999998</c:v>
                </c:pt>
                <c:pt idx="39855">
                  <c:v>18.117955680000001</c:v>
                </c:pt>
                <c:pt idx="39856">
                  <c:v>18.40133651</c:v>
                </c:pt>
                <c:pt idx="39857">
                  <c:v>18.487204519999999</c:v>
                </c:pt>
                <c:pt idx="39858">
                  <c:v>18.701760230000001</c:v>
                </c:pt>
                <c:pt idx="39859">
                  <c:v>18.252070119999999</c:v>
                </c:pt>
                <c:pt idx="39860">
                  <c:v>17.525146880000001</c:v>
                </c:pt>
                <c:pt idx="39861">
                  <c:v>17.309878049999998</c:v>
                </c:pt>
                <c:pt idx="39862">
                  <c:v>16.21292931</c:v>
                </c:pt>
                <c:pt idx="39863">
                  <c:v>15.84648529</c:v>
                </c:pt>
                <c:pt idx="39864">
                  <c:v>16.3006621</c:v>
                </c:pt>
                <c:pt idx="39865">
                  <c:v>16.77604191</c:v>
                </c:pt>
                <c:pt idx="39866">
                  <c:v>16.779439360000001</c:v>
                </c:pt>
                <c:pt idx="39867">
                  <c:v>17.181190319999999</c:v>
                </c:pt>
                <c:pt idx="39868">
                  <c:v>17.67004781</c:v>
                </c:pt>
                <c:pt idx="39869">
                  <c:v>17.174730619999998</c:v>
                </c:pt>
                <c:pt idx="39870">
                  <c:v>17.77154719</c:v>
                </c:pt>
                <c:pt idx="39871">
                  <c:v>17.471691499999999</c:v>
                </c:pt>
                <c:pt idx="39872">
                  <c:v>18.233234329999998</c:v>
                </c:pt>
                <c:pt idx="39873">
                  <c:v>18.545818879999999</c:v>
                </c:pt>
                <c:pt idx="39874">
                  <c:v>18.70387272</c:v>
                </c:pt>
                <c:pt idx="39875">
                  <c:v>18.316615599999999</c:v>
                </c:pt>
                <c:pt idx="39876">
                  <c:v>18.757181030000002</c:v>
                </c:pt>
                <c:pt idx="39877">
                  <c:v>18.636240369999999</c:v>
                </c:pt>
                <c:pt idx="39878">
                  <c:v>18.72992125</c:v>
                </c:pt>
                <c:pt idx="39879">
                  <c:v>18.5127366</c:v>
                </c:pt>
                <c:pt idx="39880">
                  <c:v>18.2789471</c:v>
                </c:pt>
                <c:pt idx="39881">
                  <c:v>18.319578230000001</c:v>
                </c:pt>
                <c:pt idx="39882">
                  <c:v>19.26152518</c:v>
                </c:pt>
                <c:pt idx="39883">
                  <c:v>17.97444578</c:v>
                </c:pt>
                <c:pt idx="39884">
                  <c:v>17.255839479999999</c:v>
                </c:pt>
                <c:pt idx="39885">
                  <c:v>16.79062012</c:v>
                </c:pt>
                <c:pt idx="39886">
                  <c:v>16.47897657</c:v>
                </c:pt>
                <c:pt idx="39887">
                  <c:v>15.70559576</c:v>
                </c:pt>
                <c:pt idx="39888">
                  <c:v>15.173440250000001</c:v>
                </c:pt>
                <c:pt idx="39889">
                  <c:v>15.57949614</c:v>
                </c:pt>
                <c:pt idx="39890">
                  <c:v>14.587339269999999</c:v>
                </c:pt>
                <c:pt idx="39891">
                  <c:v>14.055507629999999</c:v>
                </c:pt>
                <c:pt idx="39892">
                  <c:v>13.30068299</c:v>
                </c:pt>
                <c:pt idx="39893">
                  <c:v>12.739397139999999</c:v>
                </c:pt>
                <c:pt idx="39894">
                  <c:v>12.32495271</c:v>
                </c:pt>
                <c:pt idx="39895">
                  <c:v>11.7986386</c:v>
                </c:pt>
                <c:pt idx="39896">
                  <c:v>11.54518401</c:v>
                </c:pt>
                <c:pt idx="39897">
                  <c:v>11.525771799999999</c:v>
                </c:pt>
                <c:pt idx="39898">
                  <c:v>11.585486059999999</c:v>
                </c:pt>
                <c:pt idx="39899">
                  <c:v>11.723116770000001</c:v>
                </c:pt>
                <c:pt idx="39900">
                  <c:v>11.70726013</c:v>
                </c:pt>
                <c:pt idx="39901">
                  <c:v>11.62877473</c:v>
                </c:pt>
                <c:pt idx="39902">
                  <c:v>11.570893509999999</c:v>
                </c:pt>
                <c:pt idx="39903">
                  <c:v>11.55688421</c:v>
                </c:pt>
                <c:pt idx="39904">
                  <c:v>11.800492090000001</c:v>
                </c:pt>
                <c:pt idx="39905">
                  <c:v>13.02717526</c:v>
                </c:pt>
                <c:pt idx="39906">
                  <c:v>13.41699232</c:v>
                </c:pt>
                <c:pt idx="39907">
                  <c:v>13.954897109999999</c:v>
                </c:pt>
                <c:pt idx="39908">
                  <c:v>14.26926081</c:v>
                </c:pt>
                <c:pt idx="39909">
                  <c:v>14.16019356</c:v>
                </c:pt>
                <c:pt idx="39910">
                  <c:v>14.034816879999999</c:v>
                </c:pt>
                <c:pt idx="39911">
                  <c:v>14.05210439</c:v>
                </c:pt>
                <c:pt idx="39912">
                  <c:v>14.41443411</c:v>
                </c:pt>
                <c:pt idx="39913">
                  <c:v>14.668874690000001</c:v>
                </c:pt>
                <c:pt idx="39914">
                  <c:v>14.817703959999999</c:v>
                </c:pt>
                <c:pt idx="39915">
                  <c:v>14.68803701</c:v>
                </c:pt>
                <c:pt idx="39916">
                  <c:v>15.139261339999999</c:v>
                </c:pt>
                <c:pt idx="39917">
                  <c:v>14.95494341</c:v>
                </c:pt>
                <c:pt idx="39918">
                  <c:v>14.54097741</c:v>
                </c:pt>
                <c:pt idx="39919">
                  <c:v>15.496210059999999</c:v>
                </c:pt>
                <c:pt idx="39920">
                  <c:v>15.32659471</c:v>
                </c:pt>
                <c:pt idx="39921">
                  <c:v>15.589677379999999</c:v>
                </c:pt>
                <c:pt idx="39922">
                  <c:v>15.65358196</c:v>
                </c:pt>
                <c:pt idx="39923">
                  <c:v>16.09652921</c:v>
                </c:pt>
                <c:pt idx="39924">
                  <c:v>15.78492522</c:v>
                </c:pt>
                <c:pt idx="39925">
                  <c:v>15.50517546</c:v>
                </c:pt>
                <c:pt idx="39926">
                  <c:v>15.31161361</c:v>
                </c:pt>
                <c:pt idx="39927">
                  <c:v>15.348679779999999</c:v>
                </c:pt>
                <c:pt idx="39928">
                  <c:v>15.58058832</c:v>
                </c:pt>
                <c:pt idx="39929">
                  <c:v>15.521354110000001</c:v>
                </c:pt>
                <c:pt idx="39930">
                  <c:v>15.3056242</c:v>
                </c:pt>
                <c:pt idx="39931">
                  <c:v>15.14364643</c:v>
                </c:pt>
                <c:pt idx="39932">
                  <c:v>14.83032077</c:v>
                </c:pt>
                <c:pt idx="39933">
                  <c:v>14.71076234</c:v>
                </c:pt>
                <c:pt idx="39934">
                  <c:v>14.70883237</c:v>
                </c:pt>
                <c:pt idx="39935">
                  <c:v>14.59706289</c:v>
                </c:pt>
                <c:pt idx="39936">
                  <c:v>14.35149461</c:v>
                </c:pt>
                <c:pt idx="39937">
                  <c:v>14.48880973</c:v>
                </c:pt>
                <c:pt idx="39938">
                  <c:v>14.530970440000001</c:v>
                </c:pt>
                <c:pt idx="39939">
                  <c:v>14.289422950000001</c:v>
                </c:pt>
                <c:pt idx="39940">
                  <c:v>14.08199518</c:v>
                </c:pt>
                <c:pt idx="39941">
                  <c:v>14.01987168</c:v>
                </c:pt>
                <c:pt idx="39942">
                  <c:v>14.00378905</c:v>
                </c:pt>
                <c:pt idx="39943">
                  <c:v>13.623586550000001</c:v>
                </c:pt>
                <c:pt idx="39944">
                  <c:v>13.55290134</c:v>
                </c:pt>
                <c:pt idx="39945">
                  <c:v>13.35714245</c:v>
                </c:pt>
                <c:pt idx="39946">
                  <c:v>13.293664570000001</c:v>
                </c:pt>
                <c:pt idx="39947">
                  <c:v>13.23406771</c:v>
                </c:pt>
                <c:pt idx="39948">
                  <c:v>13.05416612</c:v>
                </c:pt>
                <c:pt idx="39949">
                  <c:v>13.562625239999999</c:v>
                </c:pt>
                <c:pt idx="39950">
                  <c:v>13.83331192</c:v>
                </c:pt>
                <c:pt idx="39951">
                  <c:v>13.77738179</c:v>
                </c:pt>
                <c:pt idx="39952">
                  <c:v>13.77428651</c:v>
                </c:pt>
                <c:pt idx="39953">
                  <c:v>13.75651676</c:v>
                </c:pt>
                <c:pt idx="39954">
                  <c:v>13.63298874</c:v>
                </c:pt>
                <c:pt idx="39955">
                  <c:v>13.54981566</c:v>
                </c:pt>
                <c:pt idx="39956">
                  <c:v>13.54879586</c:v>
                </c:pt>
                <c:pt idx="39957">
                  <c:v>13.417835670000001</c:v>
                </c:pt>
                <c:pt idx="39958">
                  <c:v>13.354579380000001</c:v>
                </c:pt>
                <c:pt idx="39959">
                  <c:v>13.37899389</c:v>
                </c:pt>
                <c:pt idx="39960">
                  <c:v>13.33730559</c:v>
                </c:pt>
                <c:pt idx="39961">
                  <c:v>13.17276124</c:v>
                </c:pt>
                <c:pt idx="39962">
                  <c:v>13.056611350000001</c:v>
                </c:pt>
                <c:pt idx="39963">
                  <c:v>13.05941279</c:v>
                </c:pt>
                <c:pt idx="39964">
                  <c:v>12.942089620000001</c:v>
                </c:pt>
                <c:pt idx="39965">
                  <c:v>12.70040996</c:v>
                </c:pt>
                <c:pt idx="39966">
                  <c:v>12.77711869</c:v>
                </c:pt>
                <c:pt idx="39967">
                  <c:v>12.997810019999999</c:v>
                </c:pt>
                <c:pt idx="39968">
                  <c:v>12.866269040000001</c:v>
                </c:pt>
                <c:pt idx="39969">
                  <c:v>12.819057470000001</c:v>
                </c:pt>
                <c:pt idx="39970">
                  <c:v>12.80365596</c:v>
                </c:pt>
                <c:pt idx="39971">
                  <c:v>12.945725270000001</c:v>
                </c:pt>
                <c:pt idx="39972">
                  <c:v>13.061598589999999</c:v>
                </c:pt>
                <c:pt idx="39973">
                  <c:v>13.36572381</c:v>
                </c:pt>
                <c:pt idx="39974">
                  <c:v>13.49562798</c:v>
                </c:pt>
                <c:pt idx="39975">
                  <c:v>13.508356640000001</c:v>
                </c:pt>
                <c:pt idx="39976">
                  <c:v>13.388035439999999</c:v>
                </c:pt>
                <c:pt idx="39977">
                  <c:v>13.269774460000001</c:v>
                </c:pt>
                <c:pt idx="39978">
                  <c:v>13.37859461</c:v>
                </c:pt>
                <c:pt idx="39979">
                  <c:v>13.215414000000001</c:v>
                </c:pt>
                <c:pt idx="39980">
                  <c:v>12.86044409</c:v>
                </c:pt>
                <c:pt idx="39981">
                  <c:v>12.68679684</c:v>
                </c:pt>
                <c:pt idx="39982">
                  <c:v>12.68937798</c:v>
                </c:pt>
                <c:pt idx="39983">
                  <c:v>12.54561118</c:v>
                </c:pt>
                <c:pt idx="39984">
                  <c:v>12.30079115</c:v>
                </c:pt>
                <c:pt idx="39985">
                  <c:v>12.255203829999999</c:v>
                </c:pt>
                <c:pt idx="39986">
                  <c:v>11.891910340000001</c:v>
                </c:pt>
                <c:pt idx="39987">
                  <c:v>11.884379279999999</c:v>
                </c:pt>
                <c:pt idx="39988">
                  <c:v>11.88789454</c:v>
                </c:pt>
                <c:pt idx="39989">
                  <c:v>12.113149460000001</c:v>
                </c:pt>
                <c:pt idx="39990">
                  <c:v>11.86147942</c:v>
                </c:pt>
                <c:pt idx="39991">
                  <c:v>11.60058018</c:v>
                </c:pt>
                <c:pt idx="39992">
                  <c:v>11.379158670000001</c:v>
                </c:pt>
                <c:pt idx="39993">
                  <c:v>11.65628837</c:v>
                </c:pt>
                <c:pt idx="39994">
                  <c:v>12.24911283</c:v>
                </c:pt>
                <c:pt idx="39995">
                  <c:v>12.48173066</c:v>
                </c:pt>
                <c:pt idx="39996">
                  <c:v>12.91038043</c:v>
                </c:pt>
                <c:pt idx="39997">
                  <c:v>14.100578990000001</c:v>
                </c:pt>
                <c:pt idx="39998">
                  <c:v>15.624677999999999</c:v>
                </c:pt>
                <c:pt idx="39999">
                  <c:v>17.237930129999999</c:v>
                </c:pt>
                <c:pt idx="40000">
                  <c:v>17.589145439999999</c:v>
                </c:pt>
                <c:pt idx="40001">
                  <c:v>17.524895740000002</c:v>
                </c:pt>
                <c:pt idx="40002">
                  <c:v>17.934009020000001</c:v>
                </c:pt>
                <c:pt idx="40003">
                  <c:v>18.123319840000001</c:v>
                </c:pt>
                <c:pt idx="40004">
                  <c:v>17.678752249999999</c:v>
                </c:pt>
                <c:pt idx="40005">
                  <c:v>17.247568019999999</c:v>
                </c:pt>
                <c:pt idx="40006">
                  <c:v>16.667518449999999</c:v>
                </c:pt>
                <c:pt idx="40007">
                  <c:v>15.90592019</c:v>
                </c:pt>
                <c:pt idx="40008">
                  <c:v>15.8967762</c:v>
                </c:pt>
                <c:pt idx="40009">
                  <c:v>15.55033744</c:v>
                </c:pt>
                <c:pt idx="40010">
                  <c:v>15.36983425</c:v>
                </c:pt>
                <c:pt idx="40011">
                  <c:v>14.75951235</c:v>
                </c:pt>
                <c:pt idx="40012">
                  <c:v>15.039681910000001</c:v>
                </c:pt>
                <c:pt idx="40013">
                  <c:v>15.62912229</c:v>
                </c:pt>
                <c:pt idx="40014">
                  <c:v>15.73884241</c:v>
                </c:pt>
                <c:pt idx="40015">
                  <c:v>14.912645149999999</c:v>
                </c:pt>
                <c:pt idx="40016">
                  <c:v>14.438977879999999</c:v>
                </c:pt>
                <c:pt idx="40017">
                  <c:v>14.554482200000001</c:v>
                </c:pt>
                <c:pt idx="40018">
                  <c:v>14.79689898</c:v>
                </c:pt>
                <c:pt idx="40019">
                  <c:v>14.979856399999999</c:v>
                </c:pt>
                <c:pt idx="40020">
                  <c:v>15.2255079</c:v>
                </c:pt>
                <c:pt idx="40021">
                  <c:v>14.942816219999999</c:v>
                </c:pt>
                <c:pt idx="40022">
                  <c:v>14.52948767</c:v>
                </c:pt>
                <c:pt idx="40023">
                  <c:v>14.38802016</c:v>
                </c:pt>
                <c:pt idx="40024">
                  <c:v>14.00083384</c:v>
                </c:pt>
                <c:pt idx="40025">
                  <c:v>13.841203869999999</c:v>
                </c:pt>
                <c:pt idx="40026">
                  <c:v>13.70664655</c:v>
                </c:pt>
                <c:pt idx="40027">
                  <c:v>13.5352254</c:v>
                </c:pt>
                <c:pt idx="40028">
                  <c:v>15.011378089999999</c:v>
                </c:pt>
                <c:pt idx="40029">
                  <c:v>15.47740437</c:v>
                </c:pt>
                <c:pt idx="40030">
                  <c:v>14.607333880000001</c:v>
                </c:pt>
                <c:pt idx="40031">
                  <c:v>15.713135279999999</c:v>
                </c:pt>
                <c:pt idx="40032">
                  <c:v>16.50605277</c:v>
                </c:pt>
                <c:pt idx="40033">
                  <c:v>17.465352889999998</c:v>
                </c:pt>
                <c:pt idx="40034">
                  <c:v>17.992833090000001</c:v>
                </c:pt>
                <c:pt idx="40035">
                  <c:v>16.894629210000002</c:v>
                </c:pt>
                <c:pt idx="40036">
                  <c:v>16.363355290000001</c:v>
                </c:pt>
                <c:pt idx="40037">
                  <c:v>15.529824059999999</c:v>
                </c:pt>
                <c:pt idx="40038">
                  <c:v>15.34884233</c:v>
                </c:pt>
                <c:pt idx="40039">
                  <c:v>15.68846943</c:v>
                </c:pt>
                <c:pt idx="40040">
                  <c:v>15.750520440000001</c:v>
                </c:pt>
                <c:pt idx="40041">
                  <c:v>16.426438919999999</c:v>
                </c:pt>
                <c:pt idx="40042">
                  <c:v>17.690581099999999</c:v>
                </c:pt>
                <c:pt idx="40043">
                  <c:v>18.422166740000002</c:v>
                </c:pt>
                <c:pt idx="40044">
                  <c:v>18.82082952</c:v>
                </c:pt>
                <c:pt idx="40045">
                  <c:v>18.70896943</c:v>
                </c:pt>
                <c:pt idx="40046">
                  <c:v>18.40321835</c:v>
                </c:pt>
                <c:pt idx="40047">
                  <c:v>18.468799010000001</c:v>
                </c:pt>
                <c:pt idx="40048">
                  <c:v>18.97170324</c:v>
                </c:pt>
                <c:pt idx="40049">
                  <c:v>19.52761976</c:v>
                </c:pt>
                <c:pt idx="40050">
                  <c:v>19.65499037</c:v>
                </c:pt>
                <c:pt idx="40051">
                  <c:v>19.951822589999999</c:v>
                </c:pt>
                <c:pt idx="40052">
                  <c:v>20.245542539999999</c:v>
                </c:pt>
                <c:pt idx="40053">
                  <c:v>20.240563949999999</c:v>
                </c:pt>
                <c:pt idx="40054">
                  <c:v>20.09671393</c:v>
                </c:pt>
                <c:pt idx="40055">
                  <c:v>20.435613969999999</c:v>
                </c:pt>
                <c:pt idx="40056">
                  <c:v>20.31090408</c:v>
                </c:pt>
                <c:pt idx="40057">
                  <c:v>19.75022379</c:v>
                </c:pt>
                <c:pt idx="40058">
                  <c:v>19.54491633</c:v>
                </c:pt>
                <c:pt idx="40059">
                  <c:v>19.42323687</c:v>
                </c:pt>
                <c:pt idx="40060">
                  <c:v>19.262130410000001</c:v>
                </c:pt>
                <c:pt idx="40061">
                  <c:v>19.511896960000001</c:v>
                </c:pt>
                <c:pt idx="40062">
                  <c:v>20.008222849999999</c:v>
                </c:pt>
                <c:pt idx="40063">
                  <c:v>18.876042160000001</c:v>
                </c:pt>
                <c:pt idx="40064">
                  <c:v>19.29536585</c:v>
                </c:pt>
                <c:pt idx="40065">
                  <c:v>18.991918850000001</c:v>
                </c:pt>
                <c:pt idx="40066">
                  <c:v>19.226432280000001</c:v>
                </c:pt>
                <c:pt idx="40067">
                  <c:v>19.31954125</c:v>
                </c:pt>
                <c:pt idx="40068">
                  <c:v>19.370390789999998</c:v>
                </c:pt>
                <c:pt idx="40069">
                  <c:v>19.6526855</c:v>
                </c:pt>
                <c:pt idx="40070">
                  <c:v>19.77167837</c:v>
                </c:pt>
                <c:pt idx="40071">
                  <c:v>19.901573020000001</c:v>
                </c:pt>
                <c:pt idx="40072">
                  <c:v>19.77519633</c:v>
                </c:pt>
                <c:pt idx="40073">
                  <c:v>20.022405620000001</c:v>
                </c:pt>
                <c:pt idx="40074">
                  <c:v>20.252521120000001</c:v>
                </c:pt>
                <c:pt idx="40075">
                  <c:v>21.419885480000001</c:v>
                </c:pt>
                <c:pt idx="40076">
                  <c:v>21.76296172</c:v>
                </c:pt>
                <c:pt idx="40077">
                  <c:v>20.828989589999999</c:v>
                </c:pt>
                <c:pt idx="40078">
                  <c:v>18.830921849999999</c:v>
                </c:pt>
                <c:pt idx="40079">
                  <c:v>18.448878610000001</c:v>
                </c:pt>
                <c:pt idx="40080">
                  <c:v>18.64531895</c:v>
                </c:pt>
                <c:pt idx="40081">
                  <c:v>17.900050759999999</c:v>
                </c:pt>
                <c:pt idx="40082">
                  <c:v>17.420836229999999</c:v>
                </c:pt>
                <c:pt idx="40083">
                  <c:v>17.959650910000001</c:v>
                </c:pt>
                <c:pt idx="40084">
                  <c:v>17.753831259999998</c:v>
                </c:pt>
                <c:pt idx="40085">
                  <c:v>17.499068699999999</c:v>
                </c:pt>
                <c:pt idx="40086">
                  <c:v>17.61959826</c:v>
                </c:pt>
                <c:pt idx="40087">
                  <c:v>17.743742510000001</c:v>
                </c:pt>
                <c:pt idx="40088">
                  <c:v>17.159045729999999</c:v>
                </c:pt>
                <c:pt idx="40089">
                  <c:v>17.25250071</c:v>
                </c:pt>
                <c:pt idx="40090">
                  <c:v>17.822686189999999</c:v>
                </c:pt>
                <c:pt idx="40091">
                  <c:v>17.824691189999999</c:v>
                </c:pt>
                <c:pt idx="40092">
                  <c:v>17.697454960000002</c:v>
                </c:pt>
                <c:pt idx="40093">
                  <c:v>17.46531031</c:v>
                </c:pt>
                <c:pt idx="40094">
                  <c:v>17.106024529999999</c:v>
                </c:pt>
                <c:pt idx="40095">
                  <c:v>16.544880620000001</c:v>
                </c:pt>
                <c:pt idx="40096">
                  <c:v>16.24120053</c:v>
                </c:pt>
                <c:pt idx="40097">
                  <c:v>15.87649938</c:v>
                </c:pt>
                <c:pt idx="40098">
                  <c:v>15.64107162</c:v>
                </c:pt>
                <c:pt idx="40099">
                  <c:v>15.666062009999999</c:v>
                </c:pt>
                <c:pt idx="40100">
                  <c:v>15.80084495</c:v>
                </c:pt>
                <c:pt idx="40101">
                  <c:v>15.971111110000001</c:v>
                </c:pt>
                <c:pt idx="40102">
                  <c:v>16.382386230000002</c:v>
                </c:pt>
                <c:pt idx="40103">
                  <c:v>16.728621400000002</c:v>
                </c:pt>
                <c:pt idx="40104">
                  <c:v>17.073553660000002</c:v>
                </c:pt>
                <c:pt idx="40105">
                  <c:v>17.02932341</c:v>
                </c:pt>
                <c:pt idx="40106">
                  <c:v>16.855129470000001</c:v>
                </c:pt>
                <c:pt idx="40107">
                  <c:v>16.614821500000001</c:v>
                </c:pt>
                <c:pt idx="40108">
                  <c:v>16.730734909999999</c:v>
                </c:pt>
                <c:pt idx="40109">
                  <c:v>16.98036828</c:v>
                </c:pt>
                <c:pt idx="40110">
                  <c:v>16.870084219999999</c:v>
                </c:pt>
                <c:pt idx="40111">
                  <c:v>17.13431533</c:v>
                </c:pt>
                <c:pt idx="40112">
                  <c:v>17.072192950000002</c:v>
                </c:pt>
                <c:pt idx="40113">
                  <c:v>17.021071150000001</c:v>
                </c:pt>
                <c:pt idx="40114">
                  <c:v>17.011361539999999</c:v>
                </c:pt>
                <c:pt idx="40115">
                  <c:v>16.929892580000001</c:v>
                </c:pt>
                <c:pt idx="40116">
                  <c:v>16.889245800000001</c:v>
                </c:pt>
                <c:pt idx="40117">
                  <c:v>16.646148669999999</c:v>
                </c:pt>
                <c:pt idx="40118">
                  <c:v>16.84011731</c:v>
                </c:pt>
                <c:pt idx="40119">
                  <c:v>16.873382150000001</c:v>
                </c:pt>
                <c:pt idx="40120">
                  <c:v>16.94265425</c:v>
                </c:pt>
                <c:pt idx="40121">
                  <c:v>17.263218380000001</c:v>
                </c:pt>
                <c:pt idx="40122">
                  <c:v>17.530265589999999</c:v>
                </c:pt>
                <c:pt idx="40123">
                  <c:v>17.806201949999998</c:v>
                </c:pt>
                <c:pt idx="40124">
                  <c:v>17.500832299999999</c:v>
                </c:pt>
                <c:pt idx="40125">
                  <c:v>17.279817229999999</c:v>
                </c:pt>
                <c:pt idx="40126">
                  <c:v>16.973067839999999</c:v>
                </c:pt>
                <c:pt idx="40127">
                  <c:v>15.811138250000001</c:v>
                </c:pt>
                <c:pt idx="40128">
                  <c:v>14.93790561</c:v>
                </c:pt>
                <c:pt idx="40129">
                  <c:v>14.312379140000001</c:v>
                </c:pt>
                <c:pt idx="40130">
                  <c:v>14.250863839999999</c:v>
                </c:pt>
                <c:pt idx="40131">
                  <c:v>14.07689643</c:v>
                </c:pt>
                <c:pt idx="40132">
                  <c:v>13.50316409</c:v>
                </c:pt>
                <c:pt idx="40133">
                  <c:v>13.00614232</c:v>
                </c:pt>
                <c:pt idx="40134">
                  <c:v>12.304652109999999</c:v>
                </c:pt>
                <c:pt idx="40135">
                  <c:v>11.87290374</c:v>
                </c:pt>
                <c:pt idx="40136">
                  <c:v>11.92114029</c:v>
                </c:pt>
                <c:pt idx="40137">
                  <c:v>12.635544400000001</c:v>
                </c:pt>
                <c:pt idx="40138">
                  <c:v>13.273719850000001</c:v>
                </c:pt>
                <c:pt idx="40139">
                  <c:v>13.857714039999999</c:v>
                </c:pt>
                <c:pt idx="40140">
                  <c:v>14.38913269</c:v>
                </c:pt>
                <c:pt idx="40141">
                  <c:v>15.148743959999999</c:v>
                </c:pt>
                <c:pt idx="40142">
                  <c:v>15.58970186</c:v>
                </c:pt>
                <c:pt idx="40143">
                  <c:v>16.553131</c:v>
                </c:pt>
                <c:pt idx="40144">
                  <c:v>17.335764319999999</c:v>
                </c:pt>
                <c:pt idx="40145">
                  <c:v>17.725898529999998</c:v>
                </c:pt>
                <c:pt idx="40146">
                  <c:v>18.09452525</c:v>
                </c:pt>
                <c:pt idx="40147">
                  <c:v>18.55221349</c:v>
                </c:pt>
                <c:pt idx="40148">
                  <c:v>18.411184729999999</c:v>
                </c:pt>
                <c:pt idx="40149">
                  <c:v>18.053430930000001</c:v>
                </c:pt>
                <c:pt idx="40150">
                  <c:v>17.570002630000001</c:v>
                </c:pt>
                <c:pt idx="40151">
                  <c:v>18.40079047</c:v>
                </c:pt>
                <c:pt idx="40152">
                  <c:v>18.675062860000001</c:v>
                </c:pt>
                <c:pt idx="40153">
                  <c:v>17.71910939</c:v>
                </c:pt>
                <c:pt idx="40154">
                  <c:v>17.364149080000001</c:v>
                </c:pt>
                <c:pt idx="40155">
                  <c:v>16.80088731</c:v>
                </c:pt>
                <c:pt idx="40156">
                  <c:v>17.01701315</c:v>
                </c:pt>
                <c:pt idx="40157">
                  <c:v>16.915036829999998</c:v>
                </c:pt>
                <c:pt idx="40158">
                  <c:v>16.778598179999999</c:v>
                </c:pt>
                <c:pt idx="40159">
                  <c:v>16.43488322</c:v>
                </c:pt>
                <c:pt idx="40160">
                  <c:v>16.211112119999999</c:v>
                </c:pt>
                <c:pt idx="40161">
                  <c:v>16.148037710000001</c:v>
                </c:pt>
                <c:pt idx="40162">
                  <c:v>16.01150269</c:v>
                </c:pt>
                <c:pt idx="40163">
                  <c:v>16.527263940000001</c:v>
                </c:pt>
                <c:pt idx="40164">
                  <c:v>15.54490989</c:v>
                </c:pt>
                <c:pt idx="40165">
                  <c:v>15.115079870000001</c:v>
                </c:pt>
                <c:pt idx="40166">
                  <c:v>14.462703619999999</c:v>
                </c:pt>
                <c:pt idx="40167">
                  <c:v>14.53727859</c:v>
                </c:pt>
                <c:pt idx="40168">
                  <c:v>14.641750180000001</c:v>
                </c:pt>
                <c:pt idx="40169">
                  <c:v>15.54672302</c:v>
                </c:pt>
                <c:pt idx="40170">
                  <c:v>16.46627204</c:v>
                </c:pt>
                <c:pt idx="40171">
                  <c:v>15.700454300000001</c:v>
                </c:pt>
                <c:pt idx="40172">
                  <c:v>13.914403419999999</c:v>
                </c:pt>
                <c:pt idx="40173">
                  <c:v>14.18871274</c:v>
                </c:pt>
                <c:pt idx="40174">
                  <c:v>14.42987314</c:v>
                </c:pt>
                <c:pt idx="40175">
                  <c:v>14.3094187</c:v>
                </c:pt>
                <c:pt idx="40176">
                  <c:v>14.027263980000001</c:v>
                </c:pt>
                <c:pt idx="40177">
                  <c:v>14.07017029</c:v>
                </c:pt>
                <c:pt idx="40178">
                  <c:v>13.88382438</c:v>
                </c:pt>
                <c:pt idx="40179">
                  <c:v>13.887349889999999</c:v>
                </c:pt>
                <c:pt idx="40180">
                  <c:v>13.97133268</c:v>
                </c:pt>
                <c:pt idx="40181">
                  <c:v>13.835537410000001</c:v>
                </c:pt>
                <c:pt idx="40182">
                  <c:v>13.60235134</c:v>
                </c:pt>
                <c:pt idx="40183">
                  <c:v>13.396967009999999</c:v>
                </c:pt>
                <c:pt idx="40184">
                  <c:v>13.97380875</c:v>
                </c:pt>
                <c:pt idx="40185">
                  <c:v>14.40443501</c:v>
                </c:pt>
                <c:pt idx="40186">
                  <c:v>14.691613589999999</c:v>
                </c:pt>
                <c:pt idx="40187">
                  <c:v>15.92539343</c:v>
                </c:pt>
                <c:pt idx="40188">
                  <c:v>16.655216230000001</c:v>
                </c:pt>
                <c:pt idx="40189">
                  <c:v>17.021385370000001</c:v>
                </c:pt>
                <c:pt idx="40190">
                  <c:v>17.169347729999998</c:v>
                </c:pt>
                <c:pt idx="40191">
                  <c:v>17.23015878</c:v>
                </c:pt>
                <c:pt idx="40192">
                  <c:v>17.492673159999999</c:v>
                </c:pt>
                <c:pt idx="40193">
                  <c:v>17.7424079</c:v>
                </c:pt>
                <c:pt idx="40194">
                  <c:v>18.17332656</c:v>
                </c:pt>
                <c:pt idx="40195">
                  <c:v>18.290584150000001</c:v>
                </c:pt>
                <c:pt idx="40196">
                  <c:v>18.028282059999999</c:v>
                </c:pt>
                <c:pt idx="40197">
                  <c:v>17.466599729999999</c:v>
                </c:pt>
                <c:pt idx="40198">
                  <c:v>17.267429629999999</c:v>
                </c:pt>
                <c:pt idx="40199">
                  <c:v>16.69658549</c:v>
                </c:pt>
                <c:pt idx="40200">
                  <c:v>16.05523848</c:v>
                </c:pt>
                <c:pt idx="40201">
                  <c:v>15.29079851</c:v>
                </c:pt>
                <c:pt idx="40202">
                  <c:v>15.629671009999999</c:v>
                </c:pt>
                <c:pt idx="40203">
                  <c:v>15.55309239</c:v>
                </c:pt>
                <c:pt idx="40204">
                  <c:v>15.53293328</c:v>
                </c:pt>
                <c:pt idx="40205">
                  <c:v>15.25365609</c:v>
                </c:pt>
                <c:pt idx="40206">
                  <c:v>14.66197105</c:v>
                </c:pt>
                <c:pt idx="40207">
                  <c:v>14.134640879999999</c:v>
                </c:pt>
                <c:pt idx="40208">
                  <c:v>13.747539890000001</c:v>
                </c:pt>
                <c:pt idx="40209">
                  <c:v>13.854269349999999</c:v>
                </c:pt>
                <c:pt idx="40210">
                  <c:v>13.849044900000001</c:v>
                </c:pt>
                <c:pt idx="40211">
                  <c:v>14.00272784</c:v>
                </c:pt>
                <c:pt idx="40212">
                  <c:v>13.94221645</c:v>
                </c:pt>
                <c:pt idx="40213">
                  <c:v>13.90247518</c:v>
                </c:pt>
                <c:pt idx="40214">
                  <c:v>13.76288976</c:v>
                </c:pt>
                <c:pt idx="40215">
                  <c:v>13.59037446</c:v>
                </c:pt>
                <c:pt idx="40216">
                  <c:v>13.0764227</c:v>
                </c:pt>
                <c:pt idx="40217">
                  <c:v>13.008068400000001</c:v>
                </c:pt>
                <c:pt idx="40218">
                  <c:v>13.3608197</c:v>
                </c:pt>
                <c:pt idx="40219">
                  <c:v>12.761364560000001</c:v>
                </c:pt>
                <c:pt idx="40220">
                  <c:v>11.60649021</c:v>
                </c:pt>
                <c:pt idx="40221">
                  <c:v>11.22287466</c:v>
                </c:pt>
                <c:pt idx="40222">
                  <c:v>11.24751103</c:v>
                </c:pt>
                <c:pt idx="40223">
                  <c:v>11.08662466</c:v>
                </c:pt>
                <c:pt idx="40224">
                  <c:v>11.158776489999999</c:v>
                </c:pt>
                <c:pt idx="40225">
                  <c:v>10.96209994</c:v>
                </c:pt>
                <c:pt idx="40226">
                  <c:v>10.75036158</c:v>
                </c:pt>
                <c:pt idx="40227">
                  <c:v>10.50702579</c:v>
                </c:pt>
                <c:pt idx="40228">
                  <c:v>10.44048553</c:v>
                </c:pt>
                <c:pt idx="40229">
                  <c:v>10.39750823</c:v>
                </c:pt>
                <c:pt idx="40230">
                  <c:v>10.29205206</c:v>
                </c:pt>
                <c:pt idx="40231">
                  <c:v>10.43923534</c:v>
                </c:pt>
                <c:pt idx="40232">
                  <c:v>10.385308159999999</c:v>
                </c:pt>
                <c:pt idx="40233">
                  <c:v>12.39926539</c:v>
                </c:pt>
                <c:pt idx="40234">
                  <c:v>14.306229269999999</c:v>
                </c:pt>
                <c:pt idx="40235">
                  <c:v>14.609528790000001</c:v>
                </c:pt>
                <c:pt idx="40236">
                  <c:v>15.13631966</c:v>
                </c:pt>
                <c:pt idx="40237">
                  <c:v>15.82449023</c:v>
                </c:pt>
                <c:pt idx="40238">
                  <c:v>16.666465680000002</c:v>
                </c:pt>
                <c:pt idx="40239">
                  <c:v>17.03914576</c:v>
                </c:pt>
                <c:pt idx="40240">
                  <c:v>17.231919049999998</c:v>
                </c:pt>
                <c:pt idx="40241">
                  <c:v>17.7685757</c:v>
                </c:pt>
                <c:pt idx="40242">
                  <c:v>17.971424460000001</c:v>
                </c:pt>
                <c:pt idx="40243">
                  <c:v>17.85946234</c:v>
                </c:pt>
                <c:pt idx="40244">
                  <c:v>17.375872470000001</c:v>
                </c:pt>
                <c:pt idx="40245">
                  <c:v>16.744350369999999</c:v>
                </c:pt>
                <c:pt idx="40246">
                  <c:v>15.88817748</c:v>
                </c:pt>
                <c:pt idx="40247">
                  <c:v>14.86875189</c:v>
                </c:pt>
                <c:pt idx="40248">
                  <c:v>13.916820230000001</c:v>
                </c:pt>
                <c:pt idx="40249">
                  <c:v>13.26895096</c:v>
                </c:pt>
                <c:pt idx="40250">
                  <c:v>13.0172864</c:v>
                </c:pt>
                <c:pt idx="40251">
                  <c:v>12.59944419</c:v>
                </c:pt>
                <c:pt idx="40252">
                  <c:v>12.302831579999999</c:v>
                </c:pt>
                <c:pt idx="40253">
                  <c:v>12.06895924</c:v>
                </c:pt>
                <c:pt idx="40254">
                  <c:v>11.850426629999999</c:v>
                </c:pt>
                <c:pt idx="40255">
                  <c:v>11.953974499999999</c:v>
                </c:pt>
                <c:pt idx="40256">
                  <c:v>13.081917369999999</c:v>
                </c:pt>
                <c:pt idx="40257">
                  <c:v>13.987688820000001</c:v>
                </c:pt>
                <c:pt idx="40258">
                  <c:v>14.03982557</c:v>
                </c:pt>
                <c:pt idx="40259">
                  <c:v>14.784999020000001</c:v>
                </c:pt>
                <c:pt idx="40260">
                  <c:v>15.404536</c:v>
                </c:pt>
                <c:pt idx="40261">
                  <c:v>15.60647064</c:v>
                </c:pt>
                <c:pt idx="40262">
                  <c:v>15.44062879</c:v>
                </c:pt>
                <c:pt idx="40263">
                  <c:v>15.35322291</c:v>
                </c:pt>
                <c:pt idx="40264">
                  <c:v>14.8543609</c:v>
                </c:pt>
                <c:pt idx="40265">
                  <c:v>14.466948540000001</c:v>
                </c:pt>
                <c:pt idx="40266">
                  <c:v>14.55601457</c:v>
                </c:pt>
                <c:pt idx="40267">
                  <c:v>14.395842269999999</c:v>
                </c:pt>
                <c:pt idx="40268">
                  <c:v>15.123233880000001</c:v>
                </c:pt>
                <c:pt idx="40269">
                  <c:v>15.815474679999999</c:v>
                </c:pt>
                <c:pt idx="40270">
                  <c:v>16.290824860000001</c:v>
                </c:pt>
                <c:pt idx="40271">
                  <c:v>16.067813090000001</c:v>
                </c:pt>
                <c:pt idx="40272">
                  <c:v>15.74007411</c:v>
                </c:pt>
                <c:pt idx="40273">
                  <c:v>15.649161019999999</c:v>
                </c:pt>
                <c:pt idx="40274">
                  <c:v>15.59072993</c:v>
                </c:pt>
                <c:pt idx="40275">
                  <c:v>15.464321030000001</c:v>
                </c:pt>
                <c:pt idx="40276">
                  <c:v>15.20594618</c:v>
                </c:pt>
                <c:pt idx="40277">
                  <c:v>15.2753596</c:v>
                </c:pt>
                <c:pt idx="40278">
                  <c:v>15.08989815</c:v>
                </c:pt>
                <c:pt idx="40279">
                  <c:v>15.23876231</c:v>
                </c:pt>
                <c:pt idx="40280">
                  <c:v>16.767790059999999</c:v>
                </c:pt>
                <c:pt idx="40281">
                  <c:v>17.375753750000001</c:v>
                </c:pt>
                <c:pt idx="40282">
                  <c:v>17.119390670000001</c:v>
                </c:pt>
                <c:pt idx="40283">
                  <c:v>16.715183379999999</c:v>
                </c:pt>
                <c:pt idx="40284">
                  <c:v>16.711104389999999</c:v>
                </c:pt>
                <c:pt idx="40285">
                  <c:v>16.20900159</c:v>
                </c:pt>
                <c:pt idx="40286">
                  <c:v>16.317406429999998</c:v>
                </c:pt>
                <c:pt idx="40287">
                  <c:v>16.311271479999998</c:v>
                </c:pt>
                <c:pt idx="40288">
                  <c:v>16.155004269999999</c:v>
                </c:pt>
                <c:pt idx="40289">
                  <c:v>16.05769767</c:v>
                </c:pt>
                <c:pt idx="40290">
                  <c:v>15.81650153</c:v>
                </c:pt>
                <c:pt idx="40291">
                  <c:v>15.75116701</c:v>
                </c:pt>
                <c:pt idx="40292">
                  <c:v>15.759497469999999</c:v>
                </c:pt>
                <c:pt idx="40293">
                  <c:v>15.96087172</c:v>
                </c:pt>
                <c:pt idx="40294">
                  <c:v>15.43279323</c:v>
                </c:pt>
                <c:pt idx="40295">
                  <c:v>15.84430734</c:v>
                </c:pt>
                <c:pt idx="40296">
                  <c:v>16.172969470000002</c:v>
                </c:pt>
                <c:pt idx="40297">
                  <c:v>16.251578080000002</c:v>
                </c:pt>
                <c:pt idx="40298">
                  <c:v>16.39781022</c:v>
                </c:pt>
                <c:pt idx="40299">
                  <c:v>15.97423371</c:v>
                </c:pt>
                <c:pt idx="40300">
                  <c:v>16.099158660000001</c:v>
                </c:pt>
                <c:pt idx="40301">
                  <c:v>16.207169199999999</c:v>
                </c:pt>
                <c:pt idx="40302">
                  <c:v>16.874006680000001</c:v>
                </c:pt>
                <c:pt idx="40303">
                  <c:v>16.662364969999999</c:v>
                </c:pt>
                <c:pt idx="40304">
                  <c:v>17.626521440000001</c:v>
                </c:pt>
                <c:pt idx="40305">
                  <c:v>17.850920120000001</c:v>
                </c:pt>
                <c:pt idx="40306">
                  <c:v>17.743845919999998</c:v>
                </c:pt>
                <c:pt idx="40307">
                  <c:v>17.537268770000001</c:v>
                </c:pt>
                <c:pt idx="40308">
                  <c:v>17.2587993</c:v>
                </c:pt>
                <c:pt idx="40309">
                  <c:v>17.41360521</c:v>
                </c:pt>
                <c:pt idx="40310">
                  <c:v>17.092443859999999</c:v>
                </c:pt>
                <c:pt idx="40311">
                  <c:v>17.788026989999999</c:v>
                </c:pt>
                <c:pt idx="40312">
                  <c:v>18.416581140000002</c:v>
                </c:pt>
                <c:pt idx="40313">
                  <c:v>18.259927510000001</c:v>
                </c:pt>
                <c:pt idx="40314">
                  <c:v>19.632825019999999</c:v>
                </c:pt>
                <c:pt idx="40315">
                  <c:v>19.560804319999999</c:v>
                </c:pt>
                <c:pt idx="40316">
                  <c:v>19.02852669</c:v>
                </c:pt>
                <c:pt idx="40317">
                  <c:v>18.228551490000001</c:v>
                </c:pt>
                <c:pt idx="40318">
                  <c:v>17.313042540000001</c:v>
                </c:pt>
                <c:pt idx="40319">
                  <c:v>16.064585869999998</c:v>
                </c:pt>
                <c:pt idx="40320">
                  <c:v>15.602085280000001</c:v>
                </c:pt>
                <c:pt idx="40321">
                  <c:v>14.741904809999999</c:v>
                </c:pt>
                <c:pt idx="40322">
                  <c:v>14.30127403</c:v>
                </c:pt>
                <c:pt idx="40323">
                  <c:v>14.08200253</c:v>
                </c:pt>
                <c:pt idx="40324">
                  <c:v>14.37278553</c:v>
                </c:pt>
                <c:pt idx="40325">
                  <c:v>14.275041180000001</c:v>
                </c:pt>
                <c:pt idx="40326">
                  <c:v>14.068682839999999</c:v>
                </c:pt>
                <c:pt idx="40327">
                  <c:v>13.901734790000001</c:v>
                </c:pt>
                <c:pt idx="40328">
                  <c:v>14.13658792</c:v>
                </c:pt>
                <c:pt idx="40329">
                  <c:v>14.807570269999999</c:v>
                </c:pt>
                <c:pt idx="40330">
                  <c:v>14.986032359999999</c:v>
                </c:pt>
                <c:pt idx="40331">
                  <c:v>15.760424499999999</c:v>
                </c:pt>
                <c:pt idx="40332">
                  <c:v>16.64142794</c:v>
                </c:pt>
                <c:pt idx="40333">
                  <c:v>16.892944190000001</c:v>
                </c:pt>
                <c:pt idx="40334">
                  <c:v>17.798745199999999</c:v>
                </c:pt>
                <c:pt idx="40335">
                  <c:v>18.409004620000001</c:v>
                </c:pt>
                <c:pt idx="40336">
                  <c:v>18.38833503</c:v>
                </c:pt>
                <c:pt idx="40337">
                  <c:v>18.249655820000001</c:v>
                </c:pt>
                <c:pt idx="40338">
                  <c:v>18.195946110000001</c:v>
                </c:pt>
                <c:pt idx="40339">
                  <c:v>17.955594479999998</c:v>
                </c:pt>
                <c:pt idx="40340">
                  <c:v>17.8942026</c:v>
                </c:pt>
                <c:pt idx="40341">
                  <c:v>17.3747376</c:v>
                </c:pt>
                <c:pt idx="40342">
                  <c:v>17.23428006</c:v>
                </c:pt>
                <c:pt idx="40343">
                  <c:v>17.094346529999999</c:v>
                </c:pt>
                <c:pt idx="40344">
                  <c:v>16.353078310000001</c:v>
                </c:pt>
                <c:pt idx="40345">
                  <c:v>15.57058962</c:v>
                </c:pt>
                <c:pt idx="40346">
                  <c:v>15.328509260000001</c:v>
                </c:pt>
                <c:pt idx="40347">
                  <c:v>15.681508539999999</c:v>
                </c:pt>
                <c:pt idx="40348">
                  <c:v>15.48297288</c:v>
                </c:pt>
                <c:pt idx="40349">
                  <c:v>14.93130247</c:v>
                </c:pt>
                <c:pt idx="40350">
                  <c:v>15.187042699999999</c:v>
                </c:pt>
                <c:pt idx="40351">
                  <c:v>14.892354579999999</c:v>
                </c:pt>
                <c:pt idx="40352">
                  <c:v>14.78744296</c:v>
                </c:pt>
                <c:pt idx="40353">
                  <c:v>14.51223158</c:v>
                </c:pt>
                <c:pt idx="40354">
                  <c:v>14.65884449</c:v>
                </c:pt>
                <c:pt idx="40355">
                  <c:v>14.89016889</c:v>
                </c:pt>
                <c:pt idx="40356">
                  <c:v>14.998896719999999</c:v>
                </c:pt>
                <c:pt idx="40357">
                  <c:v>14.874979720000001</c:v>
                </c:pt>
                <c:pt idx="40358">
                  <c:v>14.47558984</c:v>
                </c:pt>
                <c:pt idx="40359">
                  <c:v>14.36445357</c:v>
                </c:pt>
                <c:pt idx="40360">
                  <c:v>14.597238109999999</c:v>
                </c:pt>
                <c:pt idx="40361">
                  <c:v>14.891949500000001</c:v>
                </c:pt>
                <c:pt idx="40362">
                  <c:v>15.366867510000001</c:v>
                </c:pt>
                <c:pt idx="40363">
                  <c:v>15.508441120000001</c:v>
                </c:pt>
                <c:pt idx="40364">
                  <c:v>15.31640919</c:v>
                </c:pt>
                <c:pt idx="40365">
                  <c:v>14.73768222</c:v>
                </c:pt>
                <c:pt idx="40366">
                  <c:v>13.885283830000001</c:v>
                </c:pt>
                <c:pt idx="40367">
                  <c:v>13.195302740000001</c:v>
                </c:pt>
                <c:pt idx="40368">
                  <c:v>12.837459109999999</c:v>
                </c:pt>
                <c:pt idx="40369">
                  <c:v>13.08427504</c:v>
                </c:pt>
                <c:pt idx="40370">
                  <c:v>12.53114635</c:v>
                </c:pt>
                <c:pt idx="40371">
                  <c:v>11.84899244</c:v>
                </c:pt>
                <c:pt idx="40372">
                  <c:v>10.95258338</c:v>
                </c:pt>
                <c:pt idx="40373">
                  <c:v>10.32775825</c:v>
                </c:pt>
                <c:pt idx="40374">
                  <c:v>10.03821451</c:v>
                </c:pt>
                <c:pt idx="40375">
                  <c:v>10.435238249999999</c:v>
                </c:pt>
                <c:pt idx="40376">
                  <c:v>10.27654487</c:v>
                </c:pt>
                <c:pt idx="40377">
                  <c:v>10.956145810000001</c:v>
                </c:pt>
                <c:pt idx="40378">
                  <c:v>10.17393296</c:v>
                </c:pt>
                <c:pt idx="40379">
                  <c:v>10.50185626</c:v>
                </c:pt>
                <c:pt idx="40380">
                  <c:v>11.079435719999999</c:v>
                </c:pt>
                <c:pt idx="40381">
                  <c:v>12.85087508</c:v>
                </c:pt>
                <c:pt idx="40382">
                  <c:v>13.965172669999999</c:v>
                </c:pt>
                <c:pt idx="40383">
                  <c:v>14.86726876</c:v>
                </c:pt>
                <c:pt idx="40384">
                  <c:v>16.01264956</c:v>
                </c:pt>
                <c:pt idx="40385">
                  <c:v>16.708622689999999</c:v>
                </c:pt>
                <c:pt idx="40386">
                  <c:v>16.18637854</c:v>
                </c:pt>
                <c:pt idx="40387">
                  <c:v>15.68180435</c:v>
                </c:pt>
                <c:pt idx="40388">
                  <c:v>14.54735898</c:v>
                </c:pt>
                <c:pt idx="40389">
                  <c:v>12.71260528</c:v>
                </c:pt>
                <c:pt idx="40390">
                  <c:v>9.8282340420000001</c:v>
                </c:pt>
                <c:pt idx="40391">
                  <c:v>8.4228584380000004</c:v>
                </c:pt>
                <c:pt idx="40392">
                  <c:v>8.9717338570000003</c:v>
                </c:pt>
                <c:pt idx="40393">
                  <c:v>10.683288080000001</c:v>
                </c:pt>
                <c:pt idx="40394">
                  <c:v>9.3083226200000002</c:v>
                </c:pt>
                <c:pt idx="40395">
                  <c:v>8.1187817829999993</c:v>
                </c:pt>
                <c:pt idx="40396">
                  <c:v>7.5117170089999998</c:v>
                </c:pt>
                <c:pt idx="40397">
                  <c:v>7.3988032160000001</c:v>
                </c:pt>
                <c:pt idx="40398">
                  <c:v>7.2562084919999998</c:v>
                </c:pt>
                <c:pt idx="40399">
                  <c:v>7.1006627719999997</c:v>
                </c:pt>
                <c:pt idx="40400">
                  <c:v>7.0601873749999999</c:v>
                </c:pt>
                <c:pt idx="40401">
                  <c:v>7.0167120919999997</c:v>
                </c:pt>
                <c:pt idx="40402">
                  <c:v>7.2450934570000003</c:v>
                </c:pt>
                <c:pt idx="40403">
                  <c:v>7.919428323</c:v>
                </c:pt>
                <c:pt idx="40404">
                  <c:v>8.0991142800000002</c:v>
                </c:pt>
                <c:pt idx="40405">
                  <c:v>9.6195338929999998</c:v>
                </c:pt>
                <c:pt idx="40406">
                  <c:v>10.31607404</c:v>
                </c:pt>
                <c:pt idx="40407">
                  <c:v>11.260196240000001</c:v>
                </c:pt>
                <c:pt idx="40408">
                  <c:v>11.32703285</c:v>
                </c:pt>
                <c:pt idx="40409">
                  <c:v>11.49837005</c:v>
                </c:pt>
                <c:pt idx="40410">
                  <c:v>12.098992839999999</c:v>
                </c:pt>
                <c:pt idx="40411">
                  <c:v>11.82257104</c:v>
                </c:pt>
                <c:pt idx="40412">
                  <c:v>11.64491173</c:v>
                </c:pt>
                <c:pt idx="40509">
                  <c:v>9.31367893</c:v>
                </c:pt>
                <c:pt idx="40510">
                  <c:v>9.3244127149999994</c:v>
                </c:pt>
                <c:pt idx="40511">
                  <c:v>9.3458444820000004</c:v>
                </c:pt>
                <c:pt idx="40512">
                  <c:v>9.3931875659999999</c:v>
                </c:pt>
                <c:pt idx="40513">
                  <c:v>9.218130296</c:v>
                </c:pt>
                <c:pt idx="40514">
                  <c:v>9.2089821589999996</c:v>
                </c:pt>
                <c:pt idx="40515">
                  <c:v>9.2647491909999999</c:v>
                </c:pt>
                <c:pt idx="40516">
                  <c:v>9.2979685209999996</c:v>
                </c:pt>
                <c:pt idx="40517">
                  <c:v>9.2759246110000007</c:v>
                </c:pt>
                <c:pt idx="40518">
                  <c:v>9.3048842409999999</c:v>
                </c:pt>
                <c:pt idx="40519">
                  <c:v>9.2775800319999995</c:v>
                </c:pt>
                <c:pt idx="40520">
                  <c:v>9.3518467209999994</c:v>
                </c:pt>
                <c:pt idx="40521">
                  <c:v>9.4760720979999995</c:v>
                </c:pt>
                <c:pt idx="40522">
                  <c:v>9.4221857510000007</c:v>
                </c:pt>
                <c:pt idx="40523">
                  <c:v>9.5057136339999992</c:v>
                </c:pt>
                <c:pt idx="40524">
                  <c:v>9.5233444790000004</c:v>
                </c:pt>
                <c:pt idx="40525">
                  <c:v>9.5521596950000003</c:v>
                </c:pt>
                <c:pt idx="40526">
                  <c:v>9.5413076839999995</c:v>
                </c:pt>
                <c:pt idx="40527">
                  <c:v>9.4895729309999997</c:v>
                </c:pt>
                <c:pt idx="40528">
                  <c:v>9.5236733010000005</c:v>
                </c:pt>
                <c:pt idx="40529">
                  <c:v>9.5238840850000006</c:v>
                </c:pt>
                <c:pt idx="40530">
                  <c:v>9.4917432900000005</c:v>
                </c:pt>
                <c:pt idx="40531">
                  <c:v>9.4326660100000002</c:v>
                </c:pt>
                <c:pt idx="40532">
                  <c:v>9.4653402100000008</c:v>
                </c:pt>
                <c:pt idx="40533">
                  <c:v>9.5688247480000008</c:v>
                </c:pt>
                <c:pt idx="40534">
                  <c:v>9.5987914120000006</c:v>
                </c:pt>
                <c:pt idx="40535">
                  <c:v>9.690397226</c:v>
                </c:pt>
                <c:pt idx="40536">
                  <c:v>9.6641047820000008</c:v>
                </c:pt>
                <c:pt idx="40537">
                  <c:v>9.6957180750000003</c:v>
                </c:pt>
                <c:pt idx="40538">
                  <c:v>9.6971041339999999</c:v>
                </c:pt>
                <c:pt idx="40539">
                  <c:v>9.6948219949999999</c:v>
                </c:pt>
                <c:pt idx="40540">
                  <c:v>9.7244366420000006</c:v>
                </c:pt>
                <c:pt idx="40541">
                  <c:v>9.7453354490000006</c:v>
                </c:pt>
                <c:pt idx="40542">
                  <c:v>9.7694071549999997</c:v>
                </c:pt>
                <c:pt idx="40543">
                  <c:v>9.8377147560000004</c:v>
                </c:pt>
                <c:pt idx="40544">
                  <c:v>9.8476037220000006</c:v>
                </c:pt>
                <c:pt idx="40545">
                  <c:v>9.8716598500000003</c:v>
                </c:pt>
                <c:pt idx="40546">
                  <c:v>9.9723252739999992</c:v>
                </c:pt>
                <c:pt idx="40547">
                  <c:v>10.015833580000001</c:v>
                </c:pt>
                <c:pt idx="40548">
                  <c:v>9.9556898940000007</c:v>
                </c:pt>
                <c:pt idx="40549">
                  <c:v>9.9819954670000008</c:v>
                </c:pt>
                <c:pt idx="40550">
                  <c:v>9.7732823440000001</c:v>
                </c:pt>
                <c:pt idx="40551">
                  <c:v>9.7337132430000004</c:v>
                </c:pt>
                <c:pt idx="40552">
                  <c:v>9.7873152510000008</c:v>
                </c:pt>
                <c:pt idx="40553">
                  <c:v>9.7730376040000007</c:v>
                </c:pt>
                <c:pt idx="40554">
                  <c:v>9.9067346759999992</c:v>
                </c:pt>
                <c:pt idx="40555">
                  <c:v>9.985094041</c:v>
                </c:pt>
                <c:pt idx="40556">
                  <c:v>9.8456638129999998</c:v>
                </c:pt>
                <c:pt idx="40557">
                  <c:v>9.8315937130000002</c:v>
                </c:pt>
                <c:pt idx="40558">
                  <c:v>9.7114253720000008</c:v>
                </c:pt>
                <c:pt idx="40559">
                  <c:v>9.6290407659999993</c:v>
                </c:pt>
                <c:pt idx="40560">
                  <c:v>9.6242587959999994</c:v>
                </c:pt>
                <c:pt idx="40561">
                  <c:v>9.6390554710000007</c:v>
                </c:pt>
                <c:pt idx="40562">
                  <c:v>9.6345470009999996</c:v>
                </c:pt>
                <c:pt idx="40563">
                  <c:v>9.6530981899999997</c:v>
                </c:pt>
                <c:pt idx="40564">
                  <c:v>9.6342467710000008</c:v>
                </c:pt>
                <c:pt idx="40565">
                  <c:v>9.5208824530000005</c:v>
                </c:pt>
                <c:pt idx="40566">
                  <c:v>9.3776541669999993</c:v>
                </c:pt>
                <c:pt idx="40567">
                  <c:v>9.0685123890000003</c:v>
                </c:pt>
                <c:pt idx="40568">
                  <c:v>8.9307047449999999</c:v>
                </c:pt>
                <c:pt idx="40569">
                  <c:v>8.8061641040000005</c:v>
                </c:pt>
                <c:pt idx="40570">
                  <c:v>8.8509293259999993</c:v>
                </c:pt>
                <c:pt idx="40571">
                  <c:v>8.7919368480000006</c:v>
                </c:pt>
                <c:pt idx="40572">
                  <c:v>9.2744409940000008</c:v>
                </c:pt>
                <c:pt idx="40573">
                  <c:v>9.4500244510000009</c:v>
                </c:pt>
                <c:pt idx="40574">
                  <c:v>9.4579117860000004</c:v>
                </c:pt>
                <c:pt idx="40575">
                  <c:v>9.4997339679999993</c:v>
                </c:pt>
                <c:pt idx="40576">
                  <c:v>9.5544074000000005</c:v>
                </c:pt>
                <c:pt idx="40577">
                  <c:v>9.6692901659999997</c:v>
                </c:pt>
                <c:pt idx="40578">
                  <c:v>9.6686974279999998</c:v>
                </c:pt>
                <c:pt idx="40579">
                  <c:v>9.6108101389999998</c:v>
                </c:pt>
                <c:pt idx="40580">
                  <c:v>9.5257541700000008</c:v>
                </c:pt>
                <c:pt idx="40581">
                  <c:v>9.4694214339999991</c:v>
                </c:pt>
                <c:pt idx="40582">
                  <c:v>9.1800068669999995</c:v>
                </c:pt>
                <c:pt idx="40583">
                  <c:v>8.8190305359999996</c:v>
                </c:pt>
                <c:pt idx="40584">
                  <c:v>8.5893965249999997</c:v>
                </c:pt>
                <c:pt idx="40585">
                  <c:v>8.569507368</c:v>
                </c:pt>
                <c:pt idx="40586">
                  <c:v>8.4223813710000002</c:v>
                </c:pt>
                <c:pt idx="40587">
                  <c:v>8.5443490059999991</c:v>
                </c:pt>
                <c:pt idx="40588">
                  <c:v>8.9899672840000004</c:v>
                </c:pt>
                <c:pt idx="40589">
                  <c:v>8.8201127209999992</c:v>
                </c:pt>
                <c:pt idx="40590">
                  <c:v>8.6603090379999994</c:v>
                </c:pt>
                <c:pt idx="40591">
                  <c:v>8.2376753399999991</c:v>
                </c:pt>
                <c:pt idx="40592">
                  <c:v>8.0335845199999998</c:v>
                </c:pt>
                <c:pt idx="40593">
                  <c:v>8.2374923150000008</c:v>
                </c:pt>
                <c:pt idx="40594">
                  <c:v>8.4460801579999991</c:v>
                </c:pt>
                <c:pt idx="40595">
                  <c:v>8.3964635669999996</c:v>
                </c:pt>
                <c:pt idx="40596">
                  <c:v>8.3967471069999995</c:v>
                </c:pt>
                <c:pt idx="40597">
                  <c:v>8.6019293989999994</c:v>
                </c:pt>
                <c:pt idx="40598">
                  <c:v>8.8951215959999992</c:v>
                </c:pt>
                <c:pt idx="40599">
                  <c:v>9.1434449729999994</c:v>
                </c:pt>
                <c:pt idx="40600">
                  <c:v>9.3643277040000008</c:v>
                </c:pt>
                <c:pt idx="40601">
                  <c:v>9.5003714279999993</c:v>
                </c:pt>
                <c:pt idx="40602">
                  <c:v>9.5459225950000004</c:v>
                </c:pt>
                <c:pt idx="40603">
                  <c:v>9.574761165</c:v>
                </c:pt>
                <c:pt idx="40604">
                  <c:v>9.5552424019999993</c:v>
                </c:pt>
                <c:pt idx="40605">
                  <c:v>9.3289128090000002</c:v>
                </c:pt>
                <c:pt idx="40606">
                  <c:v>8.9778143690000007</c:v>
                </c:pt>
                <c:pt idx="40607">
                  <c:v>8.5335492189999993</c:v>
                </c:pt>
                <c:pt idx="40608">
                  <c:v>8.2195285200000008</c:v>
                </c:pt>
                <c:pt idx="40609">
                  <c:v>8.8066778689999996</c:v>
                </c:pt>
                <c:pt idx="40610">
                  <c:v>9.1967399420000007</c:v>
                </c:pt>
                <c:pt idx="40611">
                  <c:v>9.3032901530000007</c:v>
                </c:pt>
                <c:pt idx="40612">
                  <c:v>9.6794791339999993</c:v>
                </c:pt>
                <c:pt idx="40613">
                  <c:v>9.6914967460000003</c:v>
                </c:pt>
                <c:pt idx="40614">
                  <c:v>9.7794923669999996</c:v>
                </c:pt>
                <c:pt idx="40615">
                  <c:v>9.8622910780000002</c:v>
                </c:pt>
                <c:pt idx="40616">
                  <c:v>9.9121673700000006</c:v>
                </c:pt>
                <c:pt idx="40617">
                  <c:v>9.8991820330000007</c:v>
                </c:pt>
                <c:pt idx="40618">
                  <c:v>9.9599042610000001</c:v>
                </c:pt>
                <c:pt idx="40619">
                  <c:v>9.9557891479999991</c:v>
                </c:pt>
                <c:pt idx="40620">
                  <c:v>10.471564649999999</c:v>
                </c:pt>
                <c:pt idx="40621">
                  <c:v>11.192232349999999</c:v>
                </c:pt>
                <c:pt idx="40622">
                  <c:v>11.332815160000001</c:v>
                </c:pt>
                <c:pt idx="40623">
                  <c:v>11.35943346</c:v>
                </c:pt>
                <c:pt idx="40624">
                  <c:v>11.144124400000001</c:v>
                </c:pt>
                <c:pt idx="40625">
                  <c:v>10.939168889999999</c:v>
                </c:pt>
                <c:pt idx="40626">
                  <c:v>10.801730989999999</c:v>
                </c:pt>
                <c:pt idx="40627">
                  <c:v>10.69443884</c:v>
                </c:pt>
                <c:pt idx="40628">
                  <c:v>10.5513526</c:v>
                </c:pt>
                <c:pt idx="40629">
                  <c:v>9.9782471140000002</c:v>
                </c:pt>
                <c:pt idx="40630">
                  <c:v>9.6917202400000004</c:v>
                </c:pt>
                <c:pt idx="40631">
                  <c:v>9.1120870800000002</c:v>
                </c:pt>
                <c:pt idx="40632">
                  <c:v>9.1406130670000003</c:v>
                </c:pt>
                <c:pt idx="40633">
                  <c:v>9.3695236919999996</c:v>
                </c:pt>
                <c:pt idx="40634">
                  <c:v>9.6658029370000005</c:v>
                </c:pt>
                <c:pt idx="40635">
                  <c:v>10.08372123</c:v>
                </c:pt>
                <c:pt idx="40636">
                  <c:v>10.5568832</c:v>
                </c:pt>
                <c:pt idx="40637">
                  <c:v>10.63419777</c:v>
                </c:pt>
                <c:pt idx="40638">
                  <c:v>10.862716519999999</c:v>
                </c:pt>
                <c:pt idx="40639">
                  <c:v>10.93533957</c:v>
                </c:pt>
                <c:pt idx="40640">
                  <c:v>10.97856408</c:v>
                </c:pt>
                <c:pt idx="40641">
                  <c:v>10.803530029999999</c:v>
                </c:pt>
                <c:pt idx="40642">
                  <c:v>10.6872712</c:v>
                </c:pt>
                <c:pt idx="40643">
                  <c:v>10.597767770000001</c:v>
                </c:pt>
                <c:pt idx="40644">
                  <c:v>10.46861082</c:v>
                </c:pt>
                <c:pt idx="40645">
                  <c:v>10.265657539999999</c:v>
                </c:pt>
                <c:pt idx="40646">
                  <c:v>10.268867289999999</c:v>
                </c:pt>
                <c:pt idx="40647">
                  <c:v>10.189804880000001</c:v>
                </c:pt>
                <c:pt idx="40648">
                  <c:v>9.9443551800000005</c:v>
                </c:pt>
                <c:pt idx="40649">
                  <c:v>9.8287008799999995</c:v>
                </c:pt>
                <c:pt idx="40650">
                  <c:v>9.9051501630000001</c:v>
                </c:pt>
                <c:pt idx="40651">
                  <c:v>10.0961131</c:v>
                </c:pt>
                <c:pt idx="40652">
                  <c:v>10.58685157</c:v>
                </c:pt>
                <c:pt idx="40653">
                  <c:v>11.929813210000001</c:v>
                </c:pt>
                <c:pt idx="40654">
                  <c:v>12.28325061</c:v>
                </c:pt>
                <c:pt idx="40655">
                  <c:v>17.0892278</c:v>
                </c:pt>
                <c:pt idx="40656">
                  <c:v>18.577062049999999</c:v>
                </c:pt>
                <c:pt idx="40657">
                  <c:v>18.417719640000001</c:v>
                </c:pt>
                <c:pt idx="40658">
                  <c:v>18.464918279999999</c:v>
                </c:pt>
                <c:pt idx="40659">
                  <c:v>19.27479125</c:v>
                </c:pt>
                <c:pt idx="40660">
                  <c:v>19.85410237</c:v>
                </c:pt>
                <c:pt idx="40661">
                  <c:v>19.288050160000001</c:v>
                </c:pt>
                <c:pt idx="40662">
                  <c:v>17.41049581</c:v>
                </c:pt>
                <c:pt idx="40663">
                  <c:v>17.630453930000002</c:v>
                </c:pt>
                <c:pt idx="40664">
                  <c:v>17.667528539999999</c:v>
                </c:pt>
                <c:pt idx="40665">
                  <c:v>17.311710890000001</c:v>
                </c:pt>
                <c:pt idx="40666">
                  <c:v>17.903726160000001</c:v>
                </c:pt>
                <c:pt idx="40667">
                  <c:v>19.165402839999999</c:v>
                </c:pt>
                <c:pt idx="40668">
                  <c:v>19.3695539</c:v>
                </c:pt>
                <c:pt idx="40669">
                  <c:v>19.63828586</c:v>
                </c:pt>
                <c:pt idx="40670">
                  <c:v>19.80013778</c:v>
                </c:pt>
                <c:pt idx="40671">
                  <c:v>19.810014840000001</c:v>
                </c:pt>
                <c:pt idx="40672">
                  <c:v>19.719929690000001</c:v>
                </c:pt>
                <c:pt idx="40673">
                  <c:v>19.28557953</c:v>
                </c:pt>
                <c:pt idx="40674">
                  <c:v>18.640940400000002</c:v>
                </c:pt>
                <c:pt idx="40675">
                  <c:v>18.48844313</c:v>
                </c:pt>
                <c:pt idx="40676">
                  <c:v>17.951495059999999</c:v>
                </c:pt>
                <c:pt idx="40677">
                  <c:v>18.909862669999999</c:v>
                </c:pt>
                <c:pt idx="40678">
                  <c:v>20.034425859999999</c:v>
                </c:pt>
                <c:pt idx="40679">
                  <c:v>20.552730059999998</c:v>
                </c:pt>
                <c:pt idx="40680">
                  <c:v>20.17759903</c:v>
                </c:pt>
                <c:pt idx="40681">
                  <c:v>13.92527772</c:v>
                </c:pt>
                <c:pt idx="40682">
                  <c:v>10.19291816</c:v>
                </c:pt>
                <c:pt idx="40683">
                  <c:v>9.8580396520000004</c:v>
                </c:pt>
                <c:pt idx="40684">
                  <c:v>9.8168806130000004</c:v>
                </c:pt>
                <c:pt idx="40685">
                  <c:v>9.6373338830000002</c:v>
                </c:pt>
                <c:pt idx="40686">
                  <c:v>9.6725395019999993</c:v>
                </c:pt>
                <c:pt idx="40687">
                  <c:v>9.7070459329999998</c:v>
                </c:pt>
                <c:pt idx="40688">
                  <c:v>9.6840142050000004</c:v>
                </c:pt>
                <c:pt idx="40689">
                  <c:v>9.6032378969999996</c:v>
                </c:pt>
                <c:pt idx="40690">
                  <c:v>9.6655447700000003</c:v>
                </c:pt>
                <c:pt idx="40691">
                  <c:v>9.4662857819999999</c:v>
                </c:pt>
                <c:pt idx="40692">
                  <c:v>8.9622684899999996</c:v>
                </c:pt>
                <c:pt idx="40693">
                  <c:v>8.4729164529999998</c:v>
                </c:pt>
                <c:pt idx="40694">
                  <c:v>7.8953784850000002</c:v>
                </c:pt>
                <c:pt idx="40695">
                  <c:v>7.5319103219999999</c:v>
                </c:pt>
                <c:pt idx="40696">
                  <c:v>7.4181716680000003</c:v>
                </c:pt>
                <c:pt idx="40697">
                  <c:v>6.9970834929999999</c:v>
                </c:pt>
                <c:pt idx="40698">
                  <c:v>7.008846685</c:v>
                </c:pt>
                <c:pt idx="40699">
                  <c:v>7.1964734989999997</c:v>
                </c:pt>
                <c:pt idx="40700">
                  <c:v>7.3026004950000001</c:v>
                </c:pt>
                <c:pt idx="40701">
                  <c:v>7.6330700370000004</c:v>
                </c:pt>
                <c:pt idx="40702">
                  <c:v>7.6480566469999998</c:v>
                </c:pt>
                <c:pt idx="40703">
                  <c:v>7.5260662619999996</c:v>
                </c:pt>
                <c:pt idx="40704">
                  <c:v>7.0990397510000003</c:v>
                </c:pt>
                <c:pt idx="40705">
                  <c:v>6.8750736879999996</c:v>
                </c:pt>
                <c:pt idx="40706">
                  <c:v>6.8169662799999999</c:v>
                </c:pt>
                <c:pt idx="40707">
                  <c:v>6.9050674580000004</c:v>
                </c:pt>
                <c:pt idx="40708">
                  <c:v>7.1696751819999998</c:v>
                </c:pt>
                <c:pt idx="40709">
                  <c:v>7.0493503119999996</c:v>
                </c:pt>
                <c:pt idx="40710">
                  <c:v>6.9768689650000004</c:v>
                </c:pt>
                <c:pt idx="40711">
                  <c:v>6.9773688810000003</c:v>
                </c:pt>
                <c:pt idx="40712">
                  <c:v>7.3180184300000004</c:v>
                </c:pt>
                <c:pt idx="40713">
                  <c:v>7.3596774250000001</c:v>
                </c:pt>
                <c:pt idx="40714">
                  <c:v>7.2049005030000002</c:v>
                </c:pt>
                <c:pt idx="40715">
                  <c:v>7.1092881029999999</c:v>
                </c:pt>
                <c:pt idx="40716">
                  <c:v>6.8095939100000002</c:v>
                </c:pt>
                <c:pt idx="40717">
                  <c:v>6.4124974369999999</c:v>
                </c:pt>
                <c:pt idx="40718">
                  <c:v>6.269661353</c:v>
                </c:pt>
                <c:pt idx="40719">
                  <c:v>6.1635700010000001</c:v>
                </c:pt>
                <c:pt idx="40720">
                  <c:v>6.1287349070000001</c:v>
                </c:pt>
                <c:pt idx="40721">
                  <c:v>6.1248926150000003</c:v>
                </c:pt>
                <c:pt idx="40722">
                  <c:v>6.1548830629999998</c:v>
                </c:pt>
                <c:pt idx="40723">
                  <c:v>6.1526560190000001</c:v>
                </c:pt>
                <c:pt idx="40724">
                  <c:v>6.0168764369999996</c:v>
                </c:pt>
                <c:pt idx="40725">
                  <c:v>5.8857093230000004</c:v>
                </c:pt>
                <c:pt idx="40726">
                  <c:v>5.7541522570000003</c:v>
                </c:pt>
                <c:pt idx="40727">
                  <c:v>5.5608511480000002</c:v>
                </c:pt>
                <c:pt idx="40728">
                  <c:v>5.529201638</c:v>
                </c:pt>
                <c:pt idx="40729">
                  <c:v>5.7769908220000001</c:v>
                </c:pt>
                <c:pt idx="40730">
                  <c:v>5.9566118379999997</c:v>
                </c:pt>
                <c:pt idx="40731">
                  <c:v>6.3387645260000003</c:v>
                </c:pt>
                <c:pt idx="40732">
                  <c:v>6.6544083089999999</c:v>
                </c:pt>
                <c:pt idx="40733">
                  <c:v>6.8137511030000004</c:v>
                </c:pt>
                <c:pt idx="40734">
                  <c:v>6.9388834729999997</c:v>
                </c:pt>
                <c:pt idx="40735">
                  <c:v>6.9154829170000003</c:v>
                </c:pt>
                <c:pt idx="40736">
                  <c:v>7.1174651600000001</c:v>
                </c:pt>
                <c:pt idx="40737">
                  <c:v>7.6077731899999996</c:v>
                </c:pt>
                <c:pt idx="40738">
                  <c:v>7.6197675650000001</c:v>
                </c:pt>
                <c:pt idx="40739">
                  <c:v>8.1806752360000008</c:v>
                </c:pt>
                <c:pt idx="40740">
                  <c:v>8.70317674</c:v>
                </c:pt>
                <c:pt idx="40741">
                  <c:v>9.393672187</c:v>
                </c:pt>
                <c:pt idx="40742">
                  <c:v>10.18332549</c:v>
                </c:pt>
                <c:pt idx="40743">
                  <c:v>10.51199308</c:v>
                </c:pt>
                <c:pt idx="40744">
                  <c:v>10.39187647</c:v>
                </c:pt>
                <c:pt idx="40745">
                  <c:v>10.40182723</c:v>
                </c:pt>
                <c:pt idx="40746">
                  <c:v>10.301363970000001</c:v>
                </c:pt>
                <c:pt idx="40747">
                  <c:v>9.0622558200000007</c:v>
                </c:pt>
                <c:pt idx="40748">
                  <c:v>8.1872509569999998</c:v>
                </c:pt>
                <c:pt idx="40749">
                  <c:v>8.3464474640000006</c:v>
                </c:pt>
                <c:pt idx="40750">
                  <c:v>8.4287236950000004</c:v>
                </c:pt>
                <c:pt idx="40751">
                  <c:v>8.078996472</c:v>
                </c:pt>
                <c:pt idx="40752">
                  <c:v>7.8720166599999999</c:v>
                </c:pt>
                <c:pt idx="40753">
                  <c:v>7.8284076469999997</c:v>
                </c:pt>
                <c:pt idx="40754">
                  <c:v>7.5404237609999996</c:v>
                </c:pt>
                <c:pt idx="40755">
                  <c:v>7.0647991860000001</c:v>
                </c:pt>
                <c:pt idx="40756">
                  <c:v>6.8623347710000004</c:v>
                </c:pt>
                <c:pt idx="40757">
                  <c:v>6.9503681159999999</c:v>
                </c:pt>
                <c:pt idx="40758">
                  <c:v>6.9547581530000002</c:v>
                </c:pt>
                <c:pt idx="40759">
                  <c:v>6.8165420279999998</c:v>
                </c:pt>
                <c:pt idx="40760">
                  <c:v>6.6734420050000001</c:v>
                </c:pt>
                <c:pt idx="40761">
                  <c:v>6.4161726420000003</c:v>
                </c:pt>
                <c:pt idx="40762">
                  <c:v>6.2702649770000001</c:v>
                </c:pt>
                <c:pt idx="40763">
                  <c:v>6.3083176319999996</c:v>
                </c:pt>
                <c:pt idx="40764">
                  <c:v>6.2349349350000001</c:v>
                </c:pt>
                <c:pt idx="40765">
                  <c:v>6.2215192479999999</c:v>
                </c:pt>
                <c:pt idx="40766">
                  <c:v>6.2692556469999996</c:v>
                </c:pt>
                <c:pt idx="40767">
                  <c:v>6.2915883700000004</c:v>
                </c:pt>
                <c:pt idx="40768">
                  <c:v>6.218559054</c:v>
                </c:pt>
                <c:pt idx="40769">
                  <c:v>6.1243277679999997</c:v>
                </c:pt>
                <c:pt idx="40770">
                  <c:v>6.0261219019999999</c:v>
                </c:pt>
                <c:pt idx="40771">
                  <c:v>6.0251156379999999</c:v>
                </c:pt>
                <c:pt idx="40772">
                  <c:v>5.9599839440000002</c:v>
                </c:pt>
                <c:pt idx="40773">
                  <c:v>5.8575023379999998</c:v>
                </c:pt>
                <c:pt idx="40774">
                  <c:v>5.4630395729999996</c:v>
                </c:pt>
                <c:pt idx="40775">
                  <c:v>5.1630952619999997</c:v>
                </c:pt>
                <c:pt idx="40776">
                  <c:v>4.958462527</c:v>
                </c:pt>
                <c:pt idx="40777">
                  <c:v>4.8454136610000003</c:v>
                </c:pt>
                <c:pt idx="40778">
                  <c:v>4.6140918610000003</c:v>
                </c:pt>
                <c:pt idx="40779">
                  <c:v>4.4503809539999999</c:v>
                </c:pt>
                <c:pt idx="40780">
                  <c:v>4.4105095050000003</c:v>
                </c:pt>
                <c:pt idx="40781">
                  <c:v>4.4134087270000002</c:v>
                </c:pt>
                <c:pt idx="40782">
                  <c:v>4.4412689360000002</c:v>
                </c:pt>
                <c:pt idx="40783">
                  <c:v>5.5018075980000001</c:v>
                </c:pt>
                <c:pt idx="40784">
                  <c:v>7.2558983609999999</c:v>
                </c:pt>
                <c:pt idx="40785">
                  <c:v>8.1026971700000008</c:v>
                </c:pt>
                <c:pt idx="40786">
                  <c:v>8.4230807310000007</c:v>
                </c:pt>
                <c:pt idx="40787">
                  <c:v>7.7965270850000001</c:v>
                </c:pt>
                <c:pt idx="40788">
                  <c:v>7.6145311590000002</c:v>
                </c:pt>
                <c:pt idx="40789">
                  <c:v>7.742773175</c:v>
                </c:pt>
                <c:pt idx="40790">
                  <c:v>8.1880014239999994</c:v>
                </c:pt>
                <c:pt idx="40791">
                  <c:v>9.1044258310000004</c:v>
                </c:pt>
                <c:pt idx="40792">
                  <c:v>10.3366928</c:v>
                </c:pt>
                <c:pt idx="40793">
                  <c:v>10.441605409999999</c:v>
                </c:pt>
                <c:pt idx="40794">
                  <c:v>9.818557277</c:v>
                </c:pt>
                <c:pt idx="40795">
                  <c:v>9.4294720830000003</c:v>
                </c:pt>
                <c:pt idx="40796">
                  <c:v>9.3567792359999995</c:v>
                </c:pt>
                <c:pt idx="40797">
                  <c:v>9.787758191</c:v>
                </c:pt>
                <c:pt idx="40798">
                  <c:v>10.108276</c:v>
                </c:pt>
                <c:pt idx="40799">
                  <c:v>10.20623578</c:v>
                </c:pt>
                <c:pt idx="40800">
                  <c:v>10.42322079</c:v>
                </c:pt>
                <c:pt idx="40801">
                  <c:v>10.701588559999999</c:v>
                </c:pt>
                <c:pt idx="40802">
                  <c:v>11.01868799</c:v>
                </c:pt>
                <c:pt idx="40803">
                  <c:v>11.28376613</c:v>
                </c:pt>
                <c:pt idx="40804">
                  <c:v>11.38939426</c:v>
                </c:pt>
                <c:pt idx="40805">
                  <c:v>11.5948022</c:v>
                </c:pt>
                <c:pt idx="40806">
                  <c:v>11.66658191</c:v>
                </c:pt>
                <c:pt idx="40807">
                  <c:v>11.70249516</c:v>
                </c:pt>
                <c:pt idx="40808">
                  <c:v>11.7037207</c:v>
                </c:pt>
                <c:pt idx="40809">
                  <c:v>11.67022274</c:v>
                </c:pt>
                <c:pt idx="40810">
                  <c:v>11.77349646</c:v>
                </c:pt>
                <c:pt idx="40811">
                  <c:v>11.70492282</c:v>
                </c:pt>
                <c:pt idx="40812">
                  <c:v>11.36480502</c:v>
                </c:pt>
                <c:pt idx="40813">
                  <c:v>10.752966280000001</c:v>
                </c:pt>
                <c:pt idx="40814">
                  <c:v>10.408996159999999</c:v>
                </c:pt>
                <c:pt idx="40815">
                  <c:v>10.39673151</c:v>
                </c:pt>
                <c:pt idx="40816">
                  <c:v>10.616997789999999</c:v>
                </c:pt>
                <c:pt idx="40817">
                  <c:v>10.73830478</c:v>
                </c:pt>
                <c:pt idx="40818">
                  <c:v>10.851299940000001</c:v>
                </c:pt>
                <c:pt idx="40819">
                  <c:v>11.11541353</c:v>
                </c:pt>
                <c:pt idx="40820">
                  <c:v>11.624184789999999</c:v>
                </c:pt>
                <c:pt idx="40821">
                  <c:v>12.16800113</c:v>
                </c:pt>
                <c:pt idx="40822">
                  <c:v>12.60458128</c:v>
                </c:pt>
                <c:pt idx="40823">
                  <c:v>12.80636052</c:v>
                </c:pt>
                <c:pt idx="40824">
                  <c:v>12.98425941</c:v>
                </c:pt>
                <c:pt idx="40825">
                  <c:v>13.20753944</c:v>
                </c:pt>
                <c:pt idx="40826">
                  <c:v>13.72612105</c:v>
                </c:pt>
                <c:pt idx="40827">
                  <c:v>14.17351685</c:v>
                </c:pt>
                <c:pt idx="40828">
                  <c:v>15.26665779</c:v>
                </c:pt>
                <c:pt idx="40829">
                  <c:v>15.66645581</c:v>
                </c:pt>
                <c:pt idx="40830">
                  <c:v>15.67967438</c:v>
                </c:pt>
                <c:pt idx="40831">
                  <c:v>15.719439380000001</c:v>
                </c:pt>
                <c:pt idx="40832">
                  <c:v>15.535686480000001</c:v>
                </c:pt>
                <c:pt idx="40833">
                  <c:v>15.427820499999999</c:v>
                </c:pt>
                <c:pt idx="40834">
                  <c:v>15.55368271</c:v>
                </c:pt>
                <c:pt idx="40835">
                  <c:v>15.50180248</c:v>
                </c:pt>
                <c:pt idx="40836">
                  <c:v>15.50302175</c:v>
                </c:pt>
                <c:pt idx="40837">
                  <c:v>15.522718060000001</c:v>
                </c:pt>
                <c:pt idx="40838">
                  <c:v>15.349153960000001</c:v>
                </c:pt>
                <c:pt idx="40839">
                  <c:v>15.26198795</c:v>
                </c:pt>
                <c:pt idx="40840">
                  <c:v>15.22237106</c:v>
                </c:pt>
                <c:pt idx="40841">
                  <c:v>15.248623589999999</c:v>
                </c:pt>
                <c:pt idx="40842">
                  <c:v>15.22126512</c:v>
                </c:pt>
                <c:pt idx="40843">
                  <c:v>15.143054340000001</c:v>
                </c:pt>
                <c:pt idx="40844">
                  <c:v>15.13609409</c:v>
                </c:pt>
                <c:pt idx="40845">
                  <c:v>15.10244005</c:v>
                </c:pt>
                <c:pt idx="40846">
                  <c:v>14.53557517</c:v>
                </c:pt>
                <c:pt idx="40847">
                  <c:v>14.76397354</c:v>
                </c:pt>
                <c:pt idx="40848">
                  <c:v>14.679461180000001</c:v>
                </c:pt>
                <c:pt idx="40849">
                  <c:v>14.62719512</c:v>
                </c:pt>
                <c:pt idx="40850">
                  <c:v>14.15645106</c:v>
                </c:pt>
                <c:pt idx="40851">
                  <c:v>13.81219789</c:v>
                </c:pt>
                <c:pt idx="40852">
                  <c:v>13.859266760000001</c:v>
                </c:pt>
                <c:pt idx="40853">
                  <c:v>14.1953651</c:v>
                </c:pt>
                <c:pt idx="40854">
                  <c:v>13.93405913</c:v>
                </c:pt>
                <c:pt idx="40855">
                  <c:v>13.30833597</c:v>
                </c:pt>
                <c:pt idx="40856">
                  <c:v>13.487982280000001</c:v>
                </c:pt>
                <c:pt idx="40857">
                  <c:v>13.528121609999999</c:v>
                </c:pt>
                <c:pt idx="40858">
                  <c:v>13.485774409999999</c:v>
                </c:pt>
                <c:pt idx="40859">
                  <c:v>13.21719824</c:v>
                </c:pt>
                <c:pt idx="40860">
                  <c:v>13.33664023</c:v>
                </c:pt>
                <c:pt idx="40861">
                  <c:v>13.383505230000001</c:v>
                </c:pt>
                <c:pt idx="40862">
                  <c:v>13.501611649999999</c:v>
                </c:pt>
                <c:pt idx="40863">
                  <c:v>13.674365529999999</c:v>
                </c:pt>
                <c:pt idx="40864">
                  <c:v>13.43162205</c:v>
                </c:pt>
                <c:pt idx="40865">
                  <c:v>13.10481646</c:v>
                </c:pt>
                <c:pt idx="40866">
                  <c:v>12.91891047</c:v>
                </c:pt>
                <c:pt idx="40867">
                  <c:v>12.90551952</c:v>
                </c:pt>
                <c:pt idx="40868">
                  <c:v>13.16637826</c:v>
                </c:pt>
                <c:pt idx="40869">
                  <c:v>13.86781205</c:v>
                </c:pt>
                <c:pt idx="40870">
                  <c:v>14.3484018</c:v>
                </c:pt>
                <c:pt idx="40871">
                  <c:v>14.575219280000001</c:v>
                </c:pt>
                <c:pt idx="40872">
                  <c:v>14.49134106</c:v>
                </c:pt>
                <c:pt idx="40873">
                  <c:v>14.71776582</c:v>
                </c:pt>
                <c:pt idx="40874">
                  <c:v>14.95781234</c:v>
                </c:pt>
                <c:pt idx="40875">
                  <c:v>15.0710199</c:v>
                </c:pt>
                <c:pt idx="40876">
                  <c:v>15.02554756</c:v>
                </c:pt>
                <c:pt idx="40877">
                  <c:v>15.00856098</c:v>
                </c:pt>
                <c:pt idx="40878">
                  <c:v>15.225306420000001</c:v>
                </c:pt>
                <c:pt idx="40879">
                  <c:v>15.26884431</c:v>
                </c:pt>
                <c:pt idx="40880">
                  <c:v>15.446660570000001</c:v>
                </c:pt>
                <c:pt idx="40881">
                  <c:v>15.465923910000001</c:v>
                </c:pt>
                <c:pt idx="40882">
                  <c:v>15.439931319999999</c:v>
                </c:pt>
                <c:pt idx="40883">
                  <c:v>15.3385876</c:v>
                </c:pt>
                <c:pt idx="40884">
                  <c:v>15.29552945</c:v>
                </c:pt>
                <c:pt idx="40885">
                  <c:v>14.99769697</c:v>
                </c:pt>
                <c:pt idx="40886">
                  <c:v>14.96400732</c:v>
                </c:pt>
                <c:pt idx="40887">
                  <c:v>14.874623959999999</c:v>
                </c:pt>
                <c:pt idx="40888">
                  <c:v>14.980385269999999</c:v>
                </c:pt>
                <c:pt idx="40889">
                  <c:v>15.08614457</c:v>
                </c:pt>
                <c:pt idx="40890">
                  <c:v>15.040021749999999</c:v>
                </c:pt>
                <c:pt idx="40891">
                  <c:v>15.226037140000001</c:v>
                </c:pt>
                <c:pt idx="40892">
                  <c:v>15.27275053</c:v>
                </c:pt>
                <c:pt idx="40893">
                  <c:v>15.367383</c:v>
                </c:pt>
                <c:pt idx="40894">
                  <c:v>15.36242187</c:v>
                </c:pt>
                <c:pt idx="40895">
                  <c:v>15.29828878</c:v>
                </c:pt>
                <c:pt idx="40896">
                  <c:v>15.153030319999999</c:v>
                </c:pt>
                <c:pt idx="40897">
                  <c:v>14.96737156</c:v>
                </c:pt>
                <c:pt idx="40898">
                  <c:v>15.00690337</c:v>
                </c:pt>
                <c:pt idx="40899">
                  <c:v>14.4504445</c:v>
                </c:pt>
                <c:pt idx="40900">
                  <c:v>13.94884989</c:v>
                </c:pt>
                <c:pt idx="40901">
                  <c:v>12.98399498</c:v>
                </c:pt>
                <c:pt idx="40902">
                  <c:v>12.65918018</c:v>
                </c:pt>
                <c:pt idx="40903">
                  <c:v>12.50213488</c:v>
                </c:pt>
                <c:pt idx="40904">
                  <c:v>12.91646471</c:v>
                </c:pt>
                <c:pt idx="40905">
                  <c:v>12.58951867</c:v>
                </c:pt>
                <c:pt idx="40906">
                  <c:v>11.59297347</c:v>
                </c:pt>
                <c:pt idx="40907">
                  <c:v>9.8379592539999994</c:v>
                </c:pt>
                <c:pt idx="40908">
                  <c:v>9.4844372519999993</c:v>
                </c:pt>
                <c:pt idx="40909">
                  <c:v>9.3281532820000006</c:v>
                </c:pt>
                <c:pt idx="40910">
                  <c:v>9.7713649020000002</c:v>
                </c:pt>
                <c:pt idx="40911">
                  <c:v>10.66178683</c:v>
                </c:pt>
                <c:pt idx="40912">
                  <c:v>12.69726927</c:v>
                </c:pt>
                <c:pt idx="40913">
                  <c:v>12.93034447</c:v>
                </c:pt>
                <c:pt idx="40914">
                  <c:v>12.886834889999999</c:v>
                </c:pt>
                <c:pt idx="40915">
                  <c:v>12.235784430000001</c:v>
                </c:pt>
                <c:pt idx="40916">
                  <c:v>11.542961829999999</c:v>
                </c:pt>
                <c:pt idx="40917">
                  <c:v>10.94158775</c:v>
                </c:pt>
                <c:pt idx="40918">
                  <c:v>10.913413800000001</c:v>
                </c:pt>
                <c:pt idx="40919">
                  <c:v>11.321653319999999</c:v>
                </c:pt>
                <c:pt idx="40920">
                  <c:v>11.30382638</c:v>
                </c:pt>
                <c:pt idx="40921">
                  <c:v>11.56808086</c:v>
                </c:pt>
                <c:pt idx="40922">
                  <c:v>12.223962459999999</c:v>
                </c:pt>
                <c:pt idx="40923">
                  <c:v>12.529507110000001</c:v>
                </c:pt>
                <c:pt idx="40924">
                  <c:v>12.8119175</c:v>
                </c:pt>
                <c:pt idx="40925">
                  <c:v>13.72187791</c:v>
                </c:pt>
                <c:pt idx="40926">
                  <c:v>14.428992839999999</c:v>
                </c:pt>
                <c:pt idx="40927">
                  <c:v>14.809869859999999</c:v>
                </c:pt>
                <c:pt idx="40928">
                  <c:v>14.93360129</c:v>
                </c:pt>
                <c:pt idx="40929">
                  <c:v>15.22492757</c:v>
                </c:pt>
                <c:pt idx="40930">
                  <c:v>15.28424132</c:v>
                </c:pt>
                <c:pt idx="40931">
                  <c:v>14.546601600000001</c:v>
                </c:pt>
                <c:pt idx="40932">
                  <c:v>14.534030420000001</c:v>
                </c:pt>
                <c:pt idx="40933">
                  <c:v>14.13319594</c:v>
                </c:pt>
                <c:pt idx="40934">
                  <c:v>13.84964952</c:v>
                </c:pt>
                <c:pt idx="40935">
                  <c:v>14.040118100000001</c:v>
                </c:pt>
                <c:pt idx="40936">
                  <c:v>14.138522119999999</c:v>
                </c:pt>
                <c:pt idx="40937">
                  <c:v>14.08420033</c:v>
                </c:pt>
                <c:pt idx="40938">
                  <c:v>13.95366404</c:v>
                </c:pt>
                <c:pt idx="40939">
                  <c:v>15.55689525</c:v>
                </c:pt>
                <c:pt idx="40940">
                  <c:v>16.921136279999999</c:v>
                </c:pt>
                <c:pt idx="40941">
                  <c:v>18.198593089999999</c:v>
                </c:pt>
                <c:pt idx="40942">
                  <c:v>18.282474390000001</c:v>
                </c:pt>
                <c:pt idx="40943">
                  <c:v>18.714044919999999</c:v>
                </c:pt>
                <c:pt idx="40944">
                  <c:v>19.291257309999999</c:v>
                </c:pt>
                <c:pt idx="40945">
                  <c:v>19.69114179</c:v>
                </c:pt>
                <c:pt idx="40946">
                  <c:v>19.22038933</c:v>
                </c:pt>
                <c:pt idx="40947">
                  <c:v>19.002599790000001</c:v>
                </c:pt>
                <c:pt idx="40948">
                  <c:v>19.08998948</c:v>
                </c:pt>
                <c:pt idx="40949">
                  <c:v>18.923038129999998</c:v>
                </c:pt>
                <c:pt idx="40950">
                  <c:v>18.902016969999998</c:v>
                </c:pt>
                <c:pt idx="40951">
                  <c:v>19.207154360000001</c:v>
                </c:pt>
                <c:pt idx="40952">
                  <c:v>19.12282489</c:v>
                </c:pt>
                <c:pt idx="40953">
                  <c:v>18.36595715</c:v>
                </c:pt>
                <c:pt idx="40954">
                  <c:v>18.29181728</c:v>
                </c:pt>
                <c:pt idx="40955">
                  <c:v>18.33434154</c:v>
                </c:pt>
                <c:pt idx="40956">
                  <c:v>18.386325410000001</c:v>
                </c:pt>
                <c:pt idx="40957">
                  <c:v>18.122756970000001</c:v>
                </c:pt>
                <c:pt idx="40958">
                  <c:v>18.105519839999999</c:v>
                </c:pt>
                <c:pt idx="40959">
                  <c:v>18.481984650000001</c:v>
                </c:pt>
                <c:pt idx="40960">
                  <c:v>18.283944640000001</c:v>
                </c:pt>
                <c:pt idx="40961">
                  <c:v>18.80685394</c:v>
                </c:pt>
                <c:pt idx="40962">
                  <c:v>18.860798760000002</c:v>
                </c:pt>
                <c:pt idx="40963">
                  <c:v>18.69124442</c:v>
                </c:pt>
                <c:pt idx="40964">
                  <c:v>18.615473770000001</c:v>
                </c:pt>
                <c:pt idx="40965">
                  <c:v>18.699825879999999</c:v>
                </c:pt>
                <c:pt idx="40966">
                  <c:v>18.56282908</c:v>
                </c:pt>
                <c:pt idx="40967">
                  <c:v>18.420904239999999</c:v>
                </c:pt>
                <c:pt idx="40968">
                  <c:v>18.32492723</c:v>
                </c:pt>
                <c:pt idx="40969">
                  <c:v>18.272246429999999</c:v>
                </c:pt>
                <c:pt idx="40970">
                  <c:v>18.200120600000002</c:v>
                </c:pt>
                <c:pt idx="40971">
                  <c:v>17.877407739999999</c:v>
                </c:pt>
                <c:pt idx="40972">
                  <c:v>17.70070286</c:v>
                </c:pt>
                <c:pt idx="40973">
                  <c:v>17.630463110000001</c:v>
                </c:pt>
                <c:pt idx="40974">
                  <c:v>17.429738440000001</c:v>
                </c:pt>
                <c:pt idx="40975">
                  <c:v>17.357289900000001</c:v>
                </c:pt>
                <c:pt idx="40976">
                  <c:v>17.37757191</c:v>
                </c:pt>
                <c:pt idx="40977">
                  <c:v>17.074334260000001</c:v>
                </c:pt>
                <c:pt idx="40978">
                  <c:v>17.076163399999999</c:v>
                </c:pt>
                <c:pt idx="40979">
                  <c:v>17.077804749999999</c:v>
                </c:pt>
                <c:pt idx="40980">
                  <c:v>16.863982350000001</c:v>
                </c:pt>
                <c:pt idx="40981">
                  <c:v>16.652388800000001</c:v>
                </c:pt>
                <c:pt idx="40982">
                  <c:v>16.389566810000002</c:v>
                </c:pt>
                <c:pt idx="40983">
                  <c:v>16.00435152</c:v>
                </c:pt>
                <c:pt idx="40984">
                  <c:v>16.06149684</c:v>
                </c:pt>
                <c:pt idx="40985">
                  <c:v>16.717337239999999</c:v>
                </c:pt>
                <c:pt idx="40986">
                  <c:v>17.349155440000001</c:v>
                </c:pt>
                <c:pt idx="40987">
                  <c:v>17.668931560000001</c:v>
                </c:pt>
                <c:pt idx="40988">
                  <c:v>18.651174999999999</c:v>
                </c:pt>
                <c:pt idx="40989">
                  <c:v>16.58381279</c:v>
                </c:pt>
                <c:pt idx="40990">
                  <c:v>15.622314879999999</c:v>
                </c:pt>
                <c:pt idx="40991">
                  <c:v>15.400056169999999</c:v>
                </c:pt>
                <c:pt idx="40992">
                  <c:v>15.426838460000001</c:v>
                </c:pt>
                <c:pt idx="40993">
                  <c:v>14.774967009999999</c:v>
                </c:pt>
                <c:pt idx="40994">
                  <c:v>14.65544364</c:v>
                </c:pt>
                <c:pt idx="40995">
                  <c:v>15.845845840000001</c:v>
                </c:pt>
                <c:pt idx="40996">
                  <c:v>18.206411240000001</c:v>
                </c:pt>
                <c:pt idx="40997">
                  <c:v>17.694939340000001</c:v>
                </c:pt>
                <c:pt idx="40998">
                  <c:v>16.566834119999999</c:v>
                </c:pt>
                <c:pt idx="40999">
                  <c:v>15.720337539999999</c:v>
                </c:pt>
                <c:pt idx="41000">
                  <c:v>15.49580345</c:v>
                </c:pt>
                <c:pt idx="41001">
                  <c:v>15.42746167</c:v>
                </c:pt>
                <c:pt idx="41002">
                  <c:v>15.448790839999999</c:v>
                </c:pt>
                <c:pt idx="41003">
                  <c:v>15.606135719999999</c:v>
                </c:pt>
                <c:pt idx="41004">
                  <c:v>15.598781519999999</c:v>
                </c:pt>
                <c:pt idx="41005">
                  <c:v>15.240727959999999</c:v>
                </c:pt>
                <c:pt idx="41006">
                  <c:v>15.386432360000001</c:v>
                </c:pt>
                <c:pt idx="41007">
                  <c:v>14.049493679999999</c:v>
                </c:pt>
                <c:pt idx="41008">
                  <c:v>13.85393798</c:v>
                </c:pt>
                <c:pt idx="41009">
                  <c:v>13.63047119</c:v>
                </c:pt>
                <c:pt idx="41010">
                  <c:v>13.5139952</c:v>
                </c:pt>
                <c:pt idx="41011">
                  <c:v>13.626376219999999</c:v>
                </c:pt>
                <c:pt idx="41012">
                  <c:v>13.74791527</c:v>
                </c:pt>
                <c:pt idx="41013">
                  <c:v>13.44117726</c:v>
                </c:pt>
                <c:pt idx="41014">
                  <c:v>12.997413740000001</c:v>
                </c:pt>
                <c:pt idx="41015">
                  <c:v>13.10908382</c:v>
                </c:pt>
                <c:pt idx="41016">
                  <c:v>13.16198355</c:v>
                </c:pt>
                <c:pt idx="41017">
                  <c:v>13.21198463</c:v>
                </c:pt>
                <c:pt idx="41018">
                  <c:v>13.397922400000001</c:v>
                </c:pt>
                <c:pt idx="41019">
                  <c:v>13.531074500000001</c:v>
                </c:pt>
                <c:pt idx="41020">
                  <c:v>13.73204541</c:v>
                </c:pt>
                <c:pt idx="41021">
                  <c:v>13.77870502</c:v>
                </c:pt>
                <c:pt idx="41022">
                  <c:v>13.76396772</c:v>
                </c:pt>
                <c:pt idx="41023">
                  <c:v>13.64178394</c:v>
                </c:pt>
                <c:pt idx="41024">
                  <c:v>13.69759844</c:v>
                </c:pt>
                <c:pt idx="41025">
                  <c:v>13.94066486</c:v>
                </c:pt>
                <c:pt idx="41026">
                  <c:v>14.095938459999999</c:v>
                </c:pt>
                <c:pt idx="41027">
                  <c:v>14.163933180000001</c:v>
                </c:pt>
                <c:pt idx="41028">
                  <c:v>14.195203100000001</c:v>
                </c:pt>
                <c:pt idx="41029">
                  <c:v>13.831439019999999</c:v>
                </c:pt>
                <c:pt idx="41030">
                  <c:v>13.99199398</c:v>
                </c:pt>
                <c:pt idx="41031">
                  <c:v>14.217635080000001</c:v>
                </c:pt>
                <c:pt idx="41032">
                  <c:v>14.1809324</c:v>
                </c:pt>
                <c:pt idx="41033">
                  <c:v>14.03515558</c:v>
                </c:pt>
                <c:pt idx="41034">
                  <c:v>14.10639149</c:v>
                </c:pt>
                <c:pt idx="41035">
                  <c:v>14.0485855</c:v>
                </c:pt>
                <c:pt idx="41036">
                  <c:v>13.797519599999999</c:v>
                </c:pt>
                <c:pt idx="41037">
                  <c:v>13.459192910000001</c:v>
                </c:pt>
                <c:pt idx="41038">
                  <c:v>13.24302275</c:v>
                </c:pt>
                <c:pt idx="41039">
                  <c:v>13.060977510000001</c:v>
                </c:pt>
                <c:pt idx="41040">
                  <c:v>12.69851697</c:v>
                </c:pt>
                <c:pt idx="41041">
                  <c:v>12.382412260000001</c:v>
                </c:pt>
                <c:pt idx="41042">
                  <c:v>12.0395202</c:v>
                </c:pt>
                <c:pt idx="41043">
                  <c:v>11.61705605</c:v>
                </c:pt>
                <c:pt idx="41044">
                  <c:v>11.4406052</c:v>
                </c:pt>
                <c:pt idx="41045">
                  <c:v>11.063365340000001</c:v>
                </c:pt>
                <c:pt idx="41046">
                  <c:v>9.6002674950000007</c:v>
                </c:pt>
                <c:pt idx="41047">
                  <c:v>6.8023812210000001</c:v>
                </c:pt>
                <c:pt idx="41048">
                  <c:v>5.6644532559999998</c:v>
                </c:pt>
                <c:pt idx="41049">
                  <c:v>5.228849275</c:v>
                </c:pt>
                <c:pt idx="41050">
                  <c:v>4.6818770589999996</c:v>
                </c:pt>
                <c:pt idx="41051">
                  <c:v>4.1716542939999997</c:v>
                </c:pt>
                <c:pt idx="41052">
                  <c:v>4.0055450979999998</c:v>
                </c:pt>
                <c:pt idx="41053">
                  <c:v>4.605241253</c:v>
                </c:pt>
                <c:pt idx="41054">
                  <c:v>4.8304240719999996</c:v>
                </c:pt>
                <c:pt idx="41055">
                  <c:v>4.9771421399999998</c:v>
                </c:pt>
                <c:pt idx="41056">
                  <c:v>4.9991862280000001</c:v>
                </c:pt>
                <c:pt idx="41057">
                  <c:v>4.9683309830000004</c:v>
                </c:pt>
                <c:pt idx="41058">
                  <c:v>5.075446254</c:v>
                </c:pt>
                <c:pt idx="41059">
                  <c:v>5.122274258</c:v>
                </c:pt>
                <c:pt idx="41060">
                  <c:v>5.1562479229999996</c:v>
                </c:pt>
                <c:pt idx="41061">
                  <c:v>5.125457012</c:v>
                </c:pt>
                <c:pt idx="41062">
                  <c:v>5.0938462629999997</c:v>
                </c:pt>
                <c:pt idx="41063">
                  <c:v>4.8610292810000004</c:v>
                </c:pt>
                <c:pt idx="41064">
                  <c:v>4.7343546160000001</c:v>
                </c:pt>
                <c:pt idx="41065">
                  <c:v>4.5837265900000004</c:v>
                </c:pt>
                <c:pt idx="41066">
                  <c:v>4.633828566</c:v>
                </c:pt>
                <c:pt idx="41067">
                  <c:v>4.5233048619999998</c:v>
                </c:pt>
                <c:pt idx="41068">
                  <c:v>4.1601889940000003</c:v>
                </c:pt>
                <c:pt idx="41069">
                  <c:v>4.0243393129999996</c:v>
                </c:pt>
                <c:pt idx="41070">
                  <c:v>4.0022417370000003</c:v>
                </c:pt>
                <c:pt idx="41071">
                  <c:v>3.9396331120000001</c:v>
                </c:pt>
                <c:pt idx="41072">
                  <c:v>3.8592599910000001</c:v>
                </c:pt>
                <c:pt idx="41073">
                  <c:v>3.603190514</c:v>
                </c:pt>
                <c:pt idx="41074">
                  <c:v>3.5756971910000002</c:v>
                </c:pt>
                <c:pt idx="41075">
                  <c:v>3.5519434670000001</c:v>
                </c:pt>
                <c:pt idx="41076">
                  <c:v>3.7000380310000001</c:v>
                </c:pt>
                <c:pt idx="41077">
                  <c:v>3.4644963409999998</c:v>
                </c:pt>
                <c:pt idx="41078">
                  <c:v>3.5088325450000002</c:v>
                </c:pt>
                <c:pt idx="41079">
                  <c:v>3.7433202419999998</c:v>
                </c:pt>
                <c:pt idx="41080">
                  <c:v>3.5640218319999999</c:v>
                </c:pt>
                <c:pt idx="41081">
                  <c:v>3.5920287599999998</c:v>
                </c:pt>
                <c:pt idx="41082">
                  <c:v>3.472639407</c:v>
                </c:pt>
                <c:pt idx="41083">
                  <c:v>3.3786399309999999</c:v>
                </c:pt>
                <c:pt idx="41084">
                  <c:v>3.3076773269999999</c:v>
                </c:pt>
                <c:pt idx="41085">
                  <c:v>3.0701775859999998</c:v>
                </c:pt>
                <c:pt idx="41086">
                  <c:v>3.0145169690000002</c:v>
                </c:pt>
                <c:pt idx="41087">
                  <c:v>3.1059612809999999</c:v>
                </c:pt>
                <c:pt idx="41088">
                  <c:v>3.085447909</c:v>
                </c:pt>
                <c:pt idx="41089">
                  <c:v>3.0015618480000001</c:v>
                </c:pt>
                <c:pt idx="41090">
                  <c:v>2.9629689199999998</c:v>
                </c:pt>
                <c:pt idx="41091">
                  <c:v>2.95564917</c:v>
                </c:pt>
                <c:pt idx="41092">
                  <c:v>2.8574348920000001</c:v>
                </c:pt>
                <c:pt idx="41093">
                  <c:v>2.8325100750000001</c:v>
                </c:pt>
                <c:pt idx="41094">
                  <c:v>2.791221095</c:v>
                </c:pt>
                <c:pt idx="41095">
                  <c:v>2.869836324</c:v>
                </c:pt>
                <c:pt idx="41096">
                  <c:v>2.8615322490000001</c:v>
                </c:pt>
                <c:pt idx="41097">
                  <c:v>2.877246081</c:v>
                </c:pt>
                <c:pt idx="41098">
                  <c:v>2.8780933640000002</c:v>
                </c:pt>
                <c:pt idx="41099">
                  <c:v>2.960436311</c:v>
                </c:pt>
                <c:pt idx="41100">
                  <c:v>3.010579238</c:v>
                </c:pt>
                <c:pt idx="41101">
                  <c:v>3.142707444</c:v>
                </c:pt>
                <c:pt idx="41102">
                  <c:v>3.2001717319999998</c:v>
                </c:pt>
                <c:pt idx="41103">
                  <c:v>3.1811749329999999</c:v>
                </c:pt>
                <c:pt idx="41104">
                  <c:v>3.1811141109999999</c:v>
                </c:pt>
                <c:pt idx="41105">
                  <c:v>3.1620486460000001</c:v>
                </c:pt>
                <c:pt idx="41106">
                  <c:v>3.1247165200000002</c:v>
                </c:pt>
                <c:pt idx="41107">
                  <c:v>3.0336290909999999</c:v>
                </c:pt>
                <c:pt idx="41108">
                  <c:v>2.9615960650000002</c:v>
                </c:pt>
                <c:pt idx="41109">
                  <c:v>2.9988749960000001</c:v>
                </c:pt>
                <c:pt idx="41110">
                  <c:v>2.945913005</c:v>
                </c:pt>
                <c:pt idx="41111">
                  <c:v>3.0677968299999998</c:v>
                </c:pt>
                <c:pt idx="41112">
                  <c:v>3.235617703</c:v>
                </c:pt>
                <c:pt idx="41113">
                  <c:v>3.355370556</c:v>
                </c:pt>
                <c:pt idx="41114">
                  <c:v>3.5157913399999998</c:v>
                </c:pt>
                <c:pt idx="41115">
                  <c:v>3.7132117400000002</c:v>
                </c:pt>
                <c:pt idx="41116">
                  <c:v>3.8701829929999998</c:v>
                </c:pt>
                <c:pt idx="41117">
                  <c:v>3.7751423800000001</c:v>
                </c:pt>
                <c:pt idx="41118">
                  <c:v>3.809811931</c:v>
                </c:pt>
                <c:pt idx="41119">
                  <c:v>3.8718575049999999</c:v>
                </c:pt>
                <c:pt idx="41120">
                  <c:v>3.7240747750000001</c:v>
                </c:pt>
                <c:pt idx="41121">
                  <c:v>3.8164903880000001</c:v>
                </c:pt>
                <c:pt idx="41122">
                  <c:v>3.8150278289999999</c:v>
                </c:pt>
                <c:pt idx="41123">
                  <c:v>3.7489216829999998</c:v>
                </c:pt>
                <c:pt idx="41124">
                  <c:v>3.7876178070000002</c:v>
                </c:pt>
                <c:pt idx="41125">
                  <c:v>3.8894926289999998</c:v>
                </c:pt>
                <c:pt idx="41126">
                  <c:v>3.9611979339999999</c:v>
                </c:pt>
                <c:pt idx="41127">
                  <c:v>4.1118771990000003</c:v>
                </c:pt>
                <c:pt idx="41128">
                  <c:v>4.2181606130000002</c:v>
                </c:pt>
                <c:pt idx="41129">
                  <c:v>4.4331826369999998</c:v>
                </c:pt>
                <c:pt idx="41130">
                  <c:v>4.5542056559999997</c:v>
                </c:pt>
                <c:pt idx="41131">
                  <c:v>4.4971431419999996</c:v>
                </c:pt>
                <c:pt idx="41132">
                  <c:v>4.441996509</c:v>
                </c:pt>
                <c:pt idx="41133">
                  <c:v>4.432294894</c:v>
                </c:pt>
                <c:pt idx="41134">
                  <c:v>4.3166323200000001</c:v>
                </c:pt>
                <c:pt idx="41135">
                  <c:v>4.2239161420000002</c:v>
                </c:pt>
                <c:pt idx="41136">
                  <c:v>4.1905818610000001</c:v>
                </c:pt>
                <c:pt idx="41137">
                  <c:v>4.0636748889999996</c:v>
                </c:pt>
                <c:pt idx="41138">
                  <c:v>4.0806641089999998</c:v>
                </c:pt>
                <c:pt idx="41139">
                  <c:v>4.0102838500000004</c:v>
                </c:pt>
                <c:pt idx="41140">
                  <c:v>3.8979076039999998</c:v>
                </c:pt>
                <c:pt idx="41141">
                  <c:v>3.8800567030000002</c:v>
                </c:pt>
                <c:pt idx="41142">
                  <c:v>3.8151057929999999</c:v>
                </c:pt>
                <c:pt idx="41143">
                  <c:v>3.8157169099999999</c:v>
                </c:pt>
                <c:pt idx="41144">
                  <c:v>3.748337818</c:v>
                </c:pt>
                <c:pt idx="41145">
                  <c:v>3.7721493590000001</c:v>
                </c:pt>
                <c:pt idx="41146">
                  <c:v>3.8384239689999999</c:v>
                </c:pt>
                <c:pt idx="41147">
                  <c:v>3.8598205839999999</c:v>
                </c:pt>
                <c:pt idx="41148">
                  <c:v>3.8736193750000001</c:v>
                </c:pt>
                <c:pt idx="41149">
                  <c:v>3.8307244790000001</c:v>
                </c:pt>
                <c:pt idx="41150">
                  <c:v>3.887338078</c:v>
                </c:pt>
                <c:pt idx="41151">
                  <c:v>3.9346872959999999</c:v>
                </c:pt>
                <c:pt idx="41152">
                  <c:v>3.998779195</c:v>
                </c:pt>
                <c:pt idx="41153">
                  <c:v>4.0538405969999998</c:v>
                </c:pt>
                <c:pt idx="41154">
                  <c:v>4.3169460649999998</c:v>
                </c:pt>
                <c:pt idx="41155">
                  <c:v>4.8595663099999999</c:v>
                </c:pt>
                <c:pt idx="41156">
                  <c:v>5.2818856629999997</c:v>
                </c:pt>
                <c:pt idx="41157">
                  <c:v>5.3505771040000001</c:v>
                </c:pt>
                <c:pt idx="41158">
                  <c:v>5.3546581199999999</c:v>
                </c:pt>
                <c:pt idx="41159">
                  <c:v>5.4396772929999999</c:v>
                </c:pt>
                <c:pt idx="41160">
                  <c:v>5.4390070149999996</c:v>
                </c:pt>
                <c:pt idx="41161">
                  <c:v>5.4540992560000001</c:v>
                </c:pt>
                <c:pt idx="41162">
                  <c:v>5.4708198829999999</c:v>
                </c:pt>
                <c:pt idx="41163">
                  <c:v>5.5876436690000002</c:v>
                </c:pt>
                <c:pt idx="41164">
                  <c:v>5.6070675850000002</c:v>
                </c:pt>
                <c:pt idx="41165">
                  <c:v>5.5249857120000003</c:v>
                </c:pt>
                <c:pt idx="41166">
                  <c:v>5.4095827710000002</c:v>
                </c:pt>
                <c:pt idx="41167">
                  <c:v>5.4718537310000004</c:v>
                </c:pt>
                <c:pt idx="41168">
                  <c:v>5.2984850349999997</c:v>
                </c:pt>
                <c:pt idx="41169">
                  <c:v>4.9992001339999996</c:v>
                </c:pt>
                <c:pt idx="41170">
                  <c:v>4.8815638549999996</c:v>
                </c:pt>
                <c:pt idx="41171">
                  <c:v>4.914431274</c:v>
                </c:pt>
                <c:pt idx="41172">
                  <c:v>4.8237640019999999</c:v>
                </c:pt>
                <c:pt idx="41173">
                  <c:v>4.5824266099999997</c:v>
                </c:pt>
                <c:pt idx="41174">
                  <c:v>4.3593141319999997</c:v>
                </c:pt>
                <c:pt idx="41175">
                  <c:v>4.1749702040000001</c:v>
                </c:pt>
                <c:pt idx="41176">
                  <c:v>4.2196726489999996</c:v>
                </c:pt>
                <c:pt idx="41177">
                  <c:v>4.1520826240000002</c:v>
                </c:pt>
                <c:pt idx="41178">
                  <c:v>4.3786615839999996</c:v>
                </c:pt>
                <c:pt idx="41179">
                  <c:v>4.3982824740000002</c:v>
                </c:pt>
                <c:pt idx="41180">
                  <c:v>4.5407556720000004</c:v>
                </c:pt>
                <c:pt idx="41181">
                  <c:v>4.6803023699999997</c:v>
                </c:pt>
                <c:pt idx="41182">
                  <c:v>4.6746473530000001</c:v>
                </c:pt>
                <c:pt idx="41183">
                  <c:v>4.5866406509999997</c:v>
                </c:pt>
                <c:pt idx="41184">
                  <c:v>4.4068145889999997</c:v>
                </c:pt>
                <c:pt idx="41185">
                  <c:v>4.1038069640000003</c:v>
                </c:pt>
                <c:pt idx="41186">
                  <c:v>3.900699849</c:v>
                </c:pt>
                <c:pt idx="41187">
                  <c:v>3.7928509030000002</c:v>
                </c:pt>
                <c:pt idx="41188">
                  <c:v>3.947079081</c:v>
                </c:pt>
                <c:pt idx="41189">
                  <c:v>3.9061630090000001</c:v>
                </c:pt>
                <c:pt idx="41190">
                  <c:v>4.0415714090000003</c:v>
                </c:pt>
                <c:pt idx="41191">
                  <c:v>4.2463296220000002</c:v>
                </c:pt>
                <c:pt idx="41192">
                  <c:v>4.3676208880000003</c:v>
                </c:pt>
                <c:pt idx="41193">
                  <c:v>4.4075609150000004</c:v>
                </c:pt>
                <c:pt idx="41194">
                  <c:v>4.4950587559999997</c:v>
                </c:pt>
                <c:pt idx="41195">
                  <c:v>4.5724006150000003</c:v>
                </c:pt>
                <c:pt idx="41196">
                  <c:v>4.6271986050000002</c:v>
                </c:pt>
                <c:pt idx="41197">
                  <c:v>4.4526861039999996</c:v>
                </c:pt>
                <c:pt idx="41198">
                  <c:v>4.2816936439999997</c:v>
                </c:pt>
                <c:pt idx="41199">
                  <c:v>4.2024464930000001</c:v>
                </c:pt>
                <c:pt idx="41200">
                  <c:v>4.0352606010000001</c:v>
                </c:pt>
                <c:pt idx="41201">
                  <c:v>3.882335753</c:v>
                </c:pt>
                <c:pt idx="41202">
                  <c:v>3.867658767</c:v>
                </c:pt>
                <c:pt idx="41203">
                  <c:v>3.9411075329999998</c:v>
                </c:pt>
                <c:pt idx="41204">
                  <c:v>3.6711805110000002</c:v>
                </c:pt>
                <c:pt idx="41205">
                  <c:v>3.5536571210000001</c:v>
                </c:pt>
                <c:pt idx="41206">
                  <c:v>3.50106055</c:v>
                </c:pt>
                <c:pt idx="41207">
                  <c:v>3.5371110269999999</c:v>
                </c:pt>
                <c:pt idx="41208">
                  <c:v>3.533205728</c:v>
                </c:pt>
                <c:pt idx="41209">
                  <c:v>3.5030877309999999</c:v>
                </c:pt>
                <c:pt idx="41210">
                  <c:v>3.5425005469999999</c:v>
                </c:pt>
                <c:pt idx="41211">
                  <c:v>3.5582356860000002</c:v>
                </c:pt>
                <c:pt idx="41212">
                  <c:v>3.660360485</c:v>
                </c:pt>
                <c:pt idx="41213">
                  <c:v>3.6842199679999998</c:v>
                </c:pt>
                <c:pt idx="41214">
                  <c:v>3.7066791879999998</c:v>
                </c:pt>
                <c:pt idx="41215">
                  <c:v>3.7299222379999999</c:v>
                </c:pt>
                <c:pt idx="41216">
                  <c:v>3.6670559890000001</c:v>
                </c:pt>
                <c:pt idx="41217">
                  <c:v>3.7906008579999999</c:v>
                </c:pt>
                <c:pt idx="41218">
                  <c:v>3.7773013390000001</c:v>
                </c:pt>
                <c:pt idx="41219">
                  <c:v>3.639454803</c:v>
                </c:pt>
                <c:pt idx="41220">
                  <c:v>3.6021687459999998</c:v>
                </c:pt>
                <c:pt idx="41221">
                  <c:v>3.5464102300000002</c:v>
                </c:pt>
                <c:pt idx="41222">
                  <c:v>3.593566628</c:v>
                </c:pt>
                <c:pt idx="41223">
                  <c:v>3.6616297269999998</c:v>
                </c:pt>
                <c:pt idx="41224">
                  <c:v>3.5739659659999998</c:v>
                </c:pt>
                <c:pt idx="41225">
                  <c:v>3.4738015799999999</c:v>
                </c:pt>
                <c:pt idx="41226">
                  <c:v>3.556113345</c:v>
                </c:pt>
                <c:pt idx="41227">
                  <c:v>3.6020471669999998</c:v>
                </c:pt>
                <c:pt idx="41228">
                  <c:v>3.496555919</c:v>
                </c:pt>
                <c:pt idx="41229">
                  <c:v>3.5141943690000002</c:v>
                </c:pt>
                <c:pt idx="41230">
                  <c:v>3.3656332880000002</c:v>
                </c:pt>
                <c:pt idx="41231">
                  <c:v>3.4698232490000001</c:v>
                </c:pt>
                <c:pt idx="41232">
                  <c:v>3.4489533200000002</c:v>
                </c:pt>
                <c:pt idx="41233">
                  <c:v>3.4659725450000001</c:v>
                </c:pt>
                <c:pt idx="41234">
                  <c:v>3.3792807360000001</c:v>
                </c:pt>
                <c:pt idx="41235">
                  <c:v>3.3339271849999998</c:v>
                </c:pt>
                <c:pt idx="41236">
                  <c:v>3.0791515679999999</c:v>
                </c:pt>
                <c:pt idx="41237">
                  <c:v>3.1466766759999998</c:v>
                </c:pt>
                <c:pt idx="41238">
                  <c:v>3.2569534710000001</c:v>
                </c:pt>
                <c:pt idx="41239">
                  <c:v>3.2449266080000001</c:v>
                </c:pt>
                <c:pt idx="41240">
                  <c:v>3.2380162540000001</c:v>
                </c:pt>
                <c:pt idx="41241">
                  <c:v>3.15884213</c:v>
                </c:pt>
                <c:pt idx="41242">
                  <c:v>2.9119466530000002</c:v>
                </c:pt>
                <c:pt idx="41243">
                  <c:v>2.9856271250000002</c:v>
                </c:pt>
                <c:pt idx="41244">
                  <c:v>3.0460287130000001</c:v>
                </c:pt>
                <c:pt idx="41245">
                  <c:v>3.1340610199999999</c:v>
                </c:pt>
                <c:pt idx="41246">
                  <c:v>4.157427792</c:v>
                </c:pt>
                <c:pt idx="41247">
                  <c:v>5.8886819350000001</c:v>
                </c:pt>
                <c:pt idx="41248">
                  <c:v>5.6058168650000004</c:v>
                </c:pt>
                <c:pt idx="41249">
                  <c:v>5.3980214770000003</c:v>
                </c:pt>
                <c:pt idx="41250">
                  <c:v>4.6150654549999999</c:v>
                </c:pt>
                <c:pt idx="41251">
                  <c:v>3.7168325169999998</c:v>
                </c:pt>
                <c:pt idx="41252">
                  <c:v>3.416132535</c:v>
                </c:pt>
                <c:pt idx="41253">
                  <c:v>3.3221283439999998</c:v>
                </c:pt>
                <c:pt idx="41254">
                  <c:v>3.225230646</c:v>
                </c:pt>
                <c:pt idx="41255">
                  <c:v>3.0416288909999998</c:v>
                </c:pt>
                <c:pt idx="41256">
                  <c:v>2.9322485660000002</c:v>
                </c:pt>
                <c:pt idx="41257">
                  <c:v>2.9121136070000002</c:v>
                </c:pt>
                <c:pt idx="41258">
                  <c:v>2.7398065599999999</c:v>
                </c:pt>
                <c:pt idx="41259">
                  <c:v>2.7701074939999999</c:v>
                </c:pt>
                <c:pt idx="41260">
                  <c:v>2.7039404550000001</c:v>
                </c:pt>
                <c:pt idx="41261">
                  <c:v>2.6618450299999998</c:v>
                </c:pt>
                <c:pt idx="41262">
                  <c:v>2.6195766100000002</c:v>
                </c:pt>
                <c:pt idx="41263">
                  <c:v>2.657801783</c:v>
                </c:pt>
                <c:pt idx="41264">
                  <c:v>2.6633367020000001</c:v>
                </c:pt>
                <c:pt idx="41265">
                  <c:v>2.7515449570000001</c:v>
                </c:pt>
                <c:pt idx="41266">
                  <c:v>2.787443347</c:v>
                </c:pt>
                <c:pt idx="41267">
                  <c:v>2.814327912</c:v>
                </c:pt>
                <c:pt idx="41268">
                  <c:v>2.9841536390000001</c:v>
                </c:pt>
                <c:pt idx="41269">
                  <c:v>3.134063914</c:v>
                </c:pt>
                <c:pt idx="41270">
                  <c:v>3.2869808489999999</c:v>
                </c:pt>
                <c:pt idx="41271">
                  <c:v>3.2998032199999998</c:v>
                </c:pt>
                <c:pt idx="41272">
                  <c:v>3.3168381689999999</c:v>
                </c:pt>
                <c:pt idx="41273">
                  <c:v>3.230332786</c:v>
                </c:pt>
                <c:pt idx="41274">
                  <c:v>3.3774310089999999</c:v>
                </c:pt>
                <c:pt idx="41275">
                  <c:v>3.4812887570000002</c:v>
                </c:pt>
                <c:pt idx="41276">
                  <c:v>3.4742297519999998</c:v>
                </c:pt>
                <c:pt idx="41277">
                  <c:v>3.4304203630000001</c:v>
                </c:pt>
                <c:pt idx="41278">
                  <c:v>3.444113363</c:v>
                </c:pt>
                <c:pt idx="41279">
                  <c:v>3.4940331740000001</c:v>
                </c:pt>
                <c:pt idx="41280">
                  <c:v>3.4446455610000002</c:v>
                </c:pt>
                <c:pt idx="41281">
                  <c:v>3.4999255059999999</c:v>
                </c:pt>
                <c:pt idx="41282">
                  <c:v>3.764138853</c:v>
                </c:pt>
                <c:pt idx="41283">
                  <c:v>3.8307348550000002</c:v>
                </c:pt>
                <c:pt idx="41284">
                  <c:v>3.6402084110000001</c:v>
                </c:pt>
                <c:pt idx="41285">
                  <c:v>3.6559841099999999</c:v>
                </c:pt>
                <c:pt idx="41286">
                  <c:v>3.584755184</c:v>
                </c:pt>
                <c:pt idx="41287">
                  <c:v>3.6181540490000001</c:v>
                </c:pt>
                <c:pt idx="41288">
                  <c:v>3.73092216</c:v>
                </c:pt>
                <c:pt idx="41289">
                  <c:v>3.7982561029999999</c:v>
                </c:pt>
                <c:pt idx="41290">
                  <c:v>3.880317566</c:v>
                </c:pt>
                <c:pt idx="41291">
                  <c:v>4.3499166459999996</c:v>
                </c:pt>
                <c:pt idx="41292">
                  <c:v>4.7863652529999996</c:v>
                </c:pt>
                <c:pt idx="41293">
                  <c:v>6.2267403000000003</c:v>
                </c:pt>
                <c:pt idx="41294">
                  <c:v>7.9869769550000003</c:v>
                </c:pt>
                <c:pt idx="41295">
                  <c:v>8.6808874700000001</c:v>
                </c:pt>
                <c:pt idx="41296">
                  <c:v>9.5629616039999998</c:v>
                </c:pt>
                <c:pt idx="41297">
                  <c:v>10.19389054</c:v>
                </c:pt>
                <c:pt idx="41298">
                  <c:v>10.78380056</c:v>
                </c:pt>
                <c:pt idx="41299">
                  <c:v>11.232265419999999</c:v>
                </c:pt>
                <c:pt idx="41300">
                  <c:v>11.53939115</c:v>
                </c:pt>
                <c:pt idx="41301">
                  <c:v>12.1235988</c:v>
                </c:pt>
                <c:pt idx="41302">
                  <c:v>12.17361676</c:v>
                </c:pt>
                <c:pt idx="41303">
                  <c:v>12.21347877</c:v>
                </c:pt>
                <c:pt idx="41304">
                  <c:v>12.43596389</c:v>
                </c:pt>
                <c:pt idx="41305">
                  <c:v>12.41594626</c:v>
                </c:pt>
                <c:pt idx="41306">
                  <c:v>12.37841538</c:v>
                </c:pt>
                <c:pt idx="41307">
                  <c:v>12.265419250000001</c:v>
                </c:pt>
                <c:pt idx="41308">
                  <c:v>12.18894341</c:v>
                </c:pt>
                <c:pt idx="41309">
                  <c:v>12.15541638</c:v>
                </c:pt>
                <c:pt idx="41310">
                  <c:v>12.22728588</c:v>
                </c:pt>
                <c:pt idx="41311">
                  <c:v>11.925252410000001</c:v>
                </c:pt>
                <c:pt idx="41312">
                  <c:v>12.15829797</c:v>
                </c:pt>
                <c:pt idx="41313">
                  <c:v>12.22737465</c:v>
                </c:pt>
                <c:pt idx="41314">
                  <c:v>11.578811180000001</c:v>
                </c:pt>
                <c:pt idx="41315">
                  <c:v>11.58291067</c:v>
                </c:pt>
                <c:pt idx="41316">
                  <c:v>11.33315367</c:v>
                </c:pt>
                <c:pt idx="41317">
                  <c:v>11.23635305</c:v>
                </c:pt>
                <c:pt idx="41318">
                  <c:v>11.708651209999999</c:v>
                </c:pt>
                <c:pt idx="41319">
                  <c:v>11.42403644</c:v>
                </c:pt>
                <c:pt idx="41320">
                  <c:v>11.463631019999999</c:v>
                </c:pt>
                <c:pt idx="41321">
                  <c:v>11.588241650000001</c:v>
                </c:pt>
                <c:pt idx="41322">
                  <c:v>11.810024739999999</c:v>
                </c:pt>
                <c:pt idx="41323">
                  <c:v>12.588319869999999</c:v>
                </c:pt>
                <c:pt idx="41324">
                  <c:v>12.268775809999999</c:v>
                </c:pt>
                <c:pt idx="41325">
                  <c:v>12.6188801</c:v>
                </c:pt>
                <c:pt idx="41326">
                  <c:v>11.69777055</c:v>
                </c:pt>
                <c:pt idx="41327">
                  <c:v>11.31475914</c:v>
                </c:pt>
                <c:pt idx="41328">
                  <c:v>11.175982080000001</c:v>
                </c:pt>
                <c:pt idx="41329">
                  <c:v>11.13322687</c:v>
                </c:pt>
                <c:pt idx="41330">
                  <c:v>10.607520259999999</c:v>
                </c:pt>
                <c:pt idx="41331">
                  <c:v>10.35099043</c:v>
                </c:pt>
                <c:pt idx="41332">
                  <c:v>10.13606974</c:v>
                </c:pt>
                <c:pt idx="41333">
                  <c:v>10.00568921</c:v>
                </c:pt>
                <c:pt idx="41334">
                  <c:v>9.966281253</c:v>
                </c:pt>
                <c:pt idx="41335">
                  <c:v>10.375426149999999</c:v>
                </c:pt>
                <c:pt idx="41336">
                  <c:v>10.686979709999999</c:v>
                </c:pt>
                <c:pt idx="41337">
                  <c:v>10.556825079999999</c:v>
                </c:pt>
                <c:pt idx="41338">
                  <c:v>10.44176747</c:v>
                </c:pt>
                <c:pt idx="41339">
                  <c:v>10.34326328</c:v>
                </c:pt>
                <c:pt idx="41340">
                  <c:v>10.21574227</c:v>
                </c:pt>
                <c:pt idx="41341">
                  <c:v>10.076827339999999</c:v>
                </c:pt>
                <c:pt idx="41342">
                  <c:v>10.556153030000001</c:v>
                </c:pt>
                <c:pt idx="41343">
                  <c:v>12.06396266</c:v>
                </c:pt>
                <c:pt idx="41344">
                  <c:v>12.28384878</c:v>
                </c:pt>
                <c:pt idx="41345">
                  <c:v>12.377790149999999</c:v>
                </c:pt>
                <c:pt idx="41346">
                  <c:v>12.00796336</c:v>
                </c:pt>
                <c:pt idx="41347">
                  <c:v>11.988429379999999</c:v>
                </c:pt>
                <c:pt idx="41348">
                  <c:v>11.90740796</c:v>
                </c:pt>
                <c:pt idx="41349">
                  <c:v>12.216269280000001</c:v>
                </c:pt>
                <c:pt idx="41350">
                  <c:v>11.93779732</c:v>
                </c:pt>
                <c:pt idx="41351">
                  <c:v>11.51564527</c:v>
                </c:pt>
                <c:pt idx="41352">
                  <c:v>11.14623731</c:v>
                </c:pt>
                <c:pt idx="41353">
                  <c:v>11.4481853</c:v>
                </c:pt>
                <c:pt idx="41354">
                  <c:v>12.014017020000001</c:v>
                </c:pt>
                <c:pt idx="41355">
                  <c:v>12.001510789999999</c:v>
                </c:pt>
                <c:pt idx="41356">
                  <c:v>12.17064373</c:v>
                </c:pt>
                <c:pt idx="41357">
                  <c:v>12.336653419999999</c:v>
                </c:pt>
                <c:pt idx="41358">
                  <c:v>12.460387559999999</c:v>
                </c:pt>
                <c:pt idx="41359">
                  <c:v>12.415970809999999</c:v>
                </c:pt>
                <c:pt idx="41360">
                  <c:v>12.240391150000001</c:v>
                </c:pt>
                <c:pt idx="41361">
                  <c:v>12.1213298</c:v>
                </c:pt>
                <c:pt idx="41362">
                  <c:v>11.83342785</c:v>
                </c:pt>
                <c:pt idx="41363">
                  <c:v>11.69925147</c:v>
                </c:pt>
                <c:pt idx="41364">
                  <c:v>11.59815981</c:v>
                </c:pt>
                <c:pt idx="41365">
                  <c:v>11.747383490000001</c:v>
                </c:pt>
                <c:pt idx="41366">
                  <c:v>11.79146802</c:v>
                </c:pt>
                <c:pt idx="41367">
                  <c:v>11.876411510000001</c:v>
                </c:pt>
                <c:pt idx="41368">
                  <c:v>11.91561579</c:v>
                </c:pt>
                <c:pt idx="41369">
                  <c:v>12.15105065</c:v>
                </c:pt>
                <c:pt idx="41370">
                  <c:v>12.399788969999999</c:v>
                </c:pt>
                <c:pt idx="41371">
                  <c:v>12.45125953</c:v>
                </c:pt>
                <c:pt idx="41372">
                  <c:v>11.975548209999999</c:v>
                </c:pt>
                <c:pt idx="41373">
                  <c:v>11.39993975</c:v>
                </c:pt>
                <c:pt idx="41374">
                  <c:v>10.866639859999999</c:v>
                </c:pt>
                <c:pt idx="41375">
                  <c:v>10.383698770000001</c:v>
                </c:pt>
                <c:pt idx="41376">
                  <c:v>10.64754748</c:v>
                </c:pt>
                <c:pt idx="41377">
                  <c:v>10.620559699999999</c:v>
                </c:pt>
                <c:pt idx="41378">
                  <c:v>10.79188647</c:v>
                </c:pt>
                <c:pt idx="41379">
                  <c:v>10.910675729999999</c:v>
                </c:pt>
                <c:pt idx="41380">
                  <c:v>10.56146845</c:v>
                </c:pt>
                <c:pt idx="41381">
                  <c:v>10.124021490000001</c:v>
                </c:pt>
                <c:pt idx="41382">
                  <c:v>10.99102968</c:v>
                </c:pt>
                <c:pt idx="41383">
                  <c:v>11.45126028</c:v>
                </c:pt>
                <c:pt idx="41384">
                  <c:v>11.388242330000001</c:v>
                </c:pt>
                <c:pt idx="41385">
                  <c:v>11.334775929999999</c:v>
                </c:pt>
                <c:pt idx="41386">
                  <c:v>10.100104760000001</c:v>
                </c:pt>
                <c:pt idx="41387">
                  <c:v>11.782835</c:v>
                </c:pt>
                <c:pt idx="41388">
                  <c:v>12.43790516</c:v>
                </c:pt>
                <c:pt idx="41389">
                  <c:v>12.67382111</c:v>
                </c:pt>
                <c:pt idx="41390">
                  <c:v>12.95294573</c:v>
                </c:pt>
                <c:pt idx="41391">
                  <c:v>13.405273640000001</c:v>
                </c:pt>
                <c:pt idx="41392">
                  <c:v>13.622456919999999</c:v>
                </c:pt>
                <c:pt idx="41393">
                  <c:v>14.148841109999999</c:v>
                </c:pt>
                <c:pt idx="41394">
                  <c:v>14.202776930000001</c:v>
                </c:pt>
                <c:pt idx="41395">
                  <c:v>14.085476809999999</c:v>
                </c:pt>
                <c:pt idx="41396">
                  <c:v>13.77293289</c:v>
                </c:pt>
                <c:pt idx="41397">
                  <c:v>12.40020913</c:v>
                </c:pt>
                <c:pt idx="41398">
                  <c:v>10.781800260000001</c:v>
                </c:pt>
                <c:pt idx="41399">
                  <c:v>9.9893300079999996</c:v>
                </c:pt>
                <c:pt idx="41400">
                  <c:v>9.3717312980000003</c:v>
                </c:pt>
                <c:pt idx="41401">
                  <c:v>8.7139298380000003</c:v>
                </c:pt>
                <c:pt idx="41402">
                  <c:v>7.956738509</c:v>
                </c:pt>
                <c:pt idx="41403">
                  <c:v>7.9088221560000003</c:v>
                </c:pt>
                <c:pt idx="41404">
                  <c:v>7.9069995569999998</c:v>
                </c:pt>
                <c:pt idx="41405">
                  <c:v>7.9658615599999996</c:v>
                </c:pt>
                <c:pt idx="41406">
                  <c:v>8.0204538260000007</c:v>
                </c:pt>
                <c:pt idx="41407">
                  <c:v>8.2941305550000006</c:v>
                </c:pt>
                <c:pt idx="41408">
                  <c:v>8.5676714520000008</c:v>
                </c:pt>
                <c:pt idx="41409">
                  <c:v>8.9779526900000004</c:v>
                </c:pt>
                <c:pt idx="41410">
                  <c:v>9.0056016809999999</c:v>
                </c:pt>
                <c:pt idx="41411">
                  <c:v>8.6408047529999994</c:v>
                </c:pt>
                <c:pt idx="41412">
                  <c:v>8.3138627740000004</c:v>
                </c:pt>
                <c:pt idx="41413">
                  <c:v>8.0098172030000008</c:v>
                </c:pt>
                <c:pt idx="41414">
                  <c:v>7.7944087069999997</c:v>
                </c:pt>
                <c:pt idx="41415">
                  <c:v>7.4789671279999999</c:v>
                </c:pt>
                <c:pt idx="41416">
                  <c:v>7.5163088040000003</c:v>
                </c:pt>
                <c:pt idx="41417">
                  <c:v>7.2018456039999998</c:v>
                </c:pt>
                <c:pt idx="41418">
                  <c:v>6.8877318929999998</c:v>
                </c:pt>
                <c:pt idx="41419">
                  <c:v>6.5966828529999999</c:v>
                </c:pt>
                <c:pt idx="41420">
                  <c:v>6.4354561190000004</c:v>
                </c:pt>
                <c:pt idx="41421">
                  <c:v>6.2964070530000003</c:v>
                </c:pt>
                <c:pt idx="41422">
                  <c:v>5.9291983479999999</c:v>
                </c:pt>
                <c:pt idx="41423">
                  <c:v>5.9053705570000004</c:v>
                </c:pt>
                <c:pt idx="41424">
                  <c:v>5.6798068199999996</c:v>
                </c:pt>
                <c:pt idx="41425">
                  <c:v>5.4532390729999998</c:v>
                </c:pt>
                <c:pt idx="41426">
                  <c:v>5.5560629930000003</c:v>
                </c:pt>
                <c:pt idx="41427">
                  <c:v>5.9835632900000002</c:v>
                </c:pt>
                <c:pt idx="41428">
                  <c:v>6.2986716080000003</c:v>
                </c:pt>
                <c:pt idx="41429">
                  <c:v>6.300891054</c:v>
                </c:pt>
                <c:pt idx="41430">
                  <c:v>6.3816370740000004</c:v>
                </c:pt>
                <c:pt idx="41431">
                  <c:v>5.9959943740000003</c:v>
                </c:pt>
                <c:pt idx="41432">
                  <c:v>5.9693622900000003</c:v>
                </c:pt>
                <c:pt idx="41433">
                  <c:v>6.1240251670000001</c:v>
                </c:pt>
                <c:pt idx="41434">
                  <c:v>6.2192413540000002</c:v>
                </c:pt>
                <c:pt idx="41435">
                  <c:v>6.214332293</c:v>
                </c:pt>
                <c:pt idx="41436">
                  <c:v>6.1590274220000003</c:v>
                </c:pt>
                <c:pt idx="41437">
                  <c:v>6.1344000039999997</c:v>
                </c:pt>
                <c:pt idx="41438">
                  <c:v>6.3410184850000002</c:v>
                </c:pt>
                <c:pt idx="41439">
                  <c:v>6.0078096780000001</c:v>
                </c:pt>
                <c:pt idx="41440">
                  <c:v>5.5740512769999997</c:v>
                </c:pt>
                <c:pt idx="41441">
                  <c:v>4.6991601359999997</c:v>
                </c:pt>
                <c:pt idx="41442">
                  <c:v>4.0074286370000003</c:v>
                </c:pt>
                <c:pt idx="41443">
                  <c:v>4.350108745</c:v>
                </c:pt>
                <c:pt idx="41444">
                  <c:v>4.6879173959999996</c:v>
                </c:pt>
                <c:pt idx="41445">
                  <c:v>4.1053258719999999</c:v>
                </c:pt>
                <c:pt idx="41446">
                  <c:v>4.3493596849999996</c:v>
                </c:pt>
                <c:pt idx="41447">
                  <c:v>4.5939582830000001</c:v>
                </c:pt>
                <c:pt idx="41448">
                  <c:v>5.1684752039999999</c:v>
                </c:pt>
                <c:pt idx="41449">
                  <c:v>5.5994468169999996</c:v>
                </c:pt>
                <c:pt idx="41450">
                  <c:v>5.7082760649999997</c:v>
                </c:pt>
                <c:pt idx="41451">
                  <c:v>5.7810948209999999</c:v>
                </c:pt>
                <c:pt idx="41452">
                  <c:v>5.8978330059999999</c:v>
                </c:pt>
                <c:pt idx="41453">
                  <c:v>6.0845162970000004</c:v>
                </c:pt>
                <c:pt idx="41454">
                  <c:v>6.1084787709999997</c:v>
                </c:pt>
                <c:pt idx="41455">
                  <c:v>6.1116713220000003</c:v>
                </c:pt>
                <c:pt idx="41456">
                  <c:v>5.9711753160000001</c:v>
                </c:pt>
                <c:pt idx="41457">
                  <c:v>6.0413253019999997</c:v>
                </c:pt>
                <c:pt idx="41458">
                  <c:v>6.1116848150000003</c:v>
                </c:pt>
                <c:pt idx="41459">
                  <c:v>6.1850682389999996</c:v>
                </c:pt>
                <c:pt idx="41460">
                  <c:v>6.2506213439999998</c:v>
                </c:pt>
                <c:pt idx="41461">
                  <c:v>6.3577697259999999</c:v>
                </c:pt>
                <c:pt idx="41462">
                  <c:v>6.4339045190000004</c:v>
                </c:pt>
                <c:pt idx="41463">
                  <c:v>6.465947152</c:v>
                </c:pt>
                <c:pt idx="41464">
                  <c:v>6.4741667879999998</c:v>
                </c:pt>
                <c:pt idx="41465">
                  <c:v>6.5808776010000001</c:v>
                </c:pt>
                <c:pt idx="41466">
                  <c:v>6.7005604029999999</c:v>
                </c:pt>
                <c:pt idx="41467">
                  <c:v>6.778866249</c:v>
                </c:pt>
                <c:pt idx="41468">
                  <c:v>6.7166042570000002</c:v>
                </c:pt>
                <c:pt idx="41469">
                  <c:v>6.8044431520000002</c:v>
                </c:pt>
                <c:pt idx="41470">
                  <c:v>6.7372106780000003</c:v>
                </c:pt>
                <c:pt idx="41471">
                  <c:v>6.8203459549999996</c:v>
                </c:pt>
                <c:pt idx="41472">
                  <c:v>6.8191875380000004</c:v>
                </c:pt>
                <c:pt idx="41473">
                  <c:v>6.8090745699999999</c:v>
                </c:pt>
                <c:pt idx="41474">
                  <c:v>6.782080777</c:v>
                </c:pt>
                <c:pt idx="41475">
                  <c:v>6.624398534</c:v>
                </c:pt>
                <c:pt idx="41476">
                  <c:v>6.4673151720000002</c:v>
                </c:pt>
                <c:pt idx="41477">
                  <c:v>6.4355855369999997</c:v>
                </c:pt>
                <c:pt idx="41478">
                  <c:v>6.3640562540000003</c:v>
                </c:pt>
                <c:pt idx="41479">
                  <c:v>6.4007335699999999</c:v>
                </c:pt>
                <c:pt idx="41480">
                  <c:v>6.4357217609999999</c:v>
                </c:pt>
                <c:pt idx="41481">
                  <c:v>6.4998505120000001</c:v>
                </c:pt>
                <c:pt idx="41482">
                  <c:v>6.5599500690000001</c:v>
                </c:pt>
                <c:pt idx="41483">
                  <c:v>7.7405959380000002</c:v>
                </c:pt>
                <c:pt idx="41484">
                  <c:v>9.9333284259999992</c:v>
                </c:pt>
                <c:pt idx="41485">
                  <c:v>11.821275809999999</c:v>
                </c:pt>
                <c:pt idx="41486">
                  <c:v>12.83744634</c:v>
                </c:pt>
                <c:pt idx="41487">
                  <c:v>11.859312109999999</c:v>
                </c:pt>
                <c:pt idx="41488">
                  <c:v>10.683642900000001</c:v>
                </c:pt>
                <c:pt idx="41489">
                  <c:v>9.8723531310000006</c:v>
                </c:pt>
                <c:pt idx="41490">
                  <c:v>9.1996136259999997</c:v>
                </c:pt>
                <c:pt idx="41491">
                  <c:v>9.2367387789999995</c:v>
                </c:pt>
                <c:pt idx="41492">
                  <c:v>9.4368129310000004</c:v>
                </c:pt>
                <c:pt idx="41493">
                  <c:v>9.3927671559999997</c:v>
                </c:pt>
                <c:pt idx="41494">
                  <c:v>9.3187425130000001</c:v>
                </c:pt>
                <c:pt idx="41495">
                  <c:v>9.4226052209999995</c:v>
                </c:pt>
                <c:pt idx="41496">
                  <c:v>9.5821240349999997</c:v>
                </c:pt>
                <c:pt idx="41497">
                  <c:v>9.6581136740000009</c:v>
                </c:pt>
                <c:pt idx="41498">
                  <c:v>9.6824649689999998</c:v>
                </c:pt>
                <c:pt idx="41499">
                  <c:v>10.00751683</c:v>
                </c:pt>
                <c:pt idx="41500">
                  <c:v>10.27305451</c:v>
                </c:pt>
                <c:pt idx="41501">
                  <c:v>10.252546150000001</c:v>
                </c:pt>
                <c:pt idx="41502">
                  <c:v>10.53492205</c:v>
                </c:pt>
                <c:pt idx="41503">
                  <c:v>10.572869900000001</c:v>
                </c:pt>
                <c:pt idx="41504">
                  <c:v>10.893465750000001</c:v>
                </c:pt>
                <c:pt idx="41505">
                  <c:v>10.806124609999999</c:v>
                </c:pt>
                <c:pt idx="41506">
                  <c:v>10.76078309</c:v>
                </c:pt>
                <c:pt idx="41507">
                  <c:v>10.587370569999999</c:v>
                </c:pt>
                <c:pt idx="41508">
                  <c:v>10.372851900000001</c:v>
                </c:pt>
                <c:pt idx="41509">
                  <c:v>10.087468060000001</c:v>
                </c:pt>
                <c:pt idx="41510">
                  <c:v>10.067013060000001</c:v>
                </c:pt>
                <c:pt idx="41511">
                  <c:v>10.350291</c:v>
                </c:pt>
                <c:pt idx="41512">
                  <c:v>9.6128041080000006</c:v>
                </c:pt>
                <c:pt idx="41513">
                  <c:v>8.7259294979999993</c:v>
                </c:pt>
                <c:pt idx="41514">
                  <c:v>8.5265221610000008</c:v>
                </c:pt>
                <c:pt idx="41515">
                  <c:v>8.1569308459999998</c:v>
                </c:pt>
                <c:pt idx="41516">
                  <c:v>8.08984448</c:v>
                </c:pt>
                <c:pt idx="41517">
                  <c:v>7.9499364000000003</c:v>
                </c:pt>
                <c:pt idx="41518">
                  <c:v>7.42410003</c:v>
                </c:pt>
                <c:pt idx="41519">
                  <c:v>6.7201130390000001</c:v>
                </c:pt>
                <c:pt idx="41520">
                  <c:v>6.2873115659999996</c:v>
                </c:pt>
                <c:pt idx="41521">
                  <c:v>6.4858677650000001</c:v>
                </c:pt>
                <c:pt idx="41522">
                  <c:v>6.4812643100000003</c:v>
                </c:pt>
                <c:pt idx="41523">
                  <c:v>6.484915022</c:v>
                </c:pt>
                <c:pt idx="41524">
                  <c:v>6.5571832219999999</c:v>
                </c:pt>
                <c:pt idx="41525">
                  <c:v>6.7637573230000001</c:v>
                </c:pt>
                <c:pt idx="41526">
                  <c:v>6.8217492860000002</c:v>
                </c:pt>
                <c:pt idx="41527">
                  <c:v>6.7238033870000002</c:v>
                </c:pt>
                <c:pt idx="41528">
                  <c:v>6.9478752149999998</c:v>
                </c:pt>
                <c:pt idx="41529">
                  <c:v>7.0068739989999997</c:v>
                </c:pt>
                <c:pt idx="41530">
                  <c:v>6.9460186549999996</c:v>
                </c:pt>
                <c:pt idx="41531">
                  <c:v>6.8815395029999999</c:v>
                </c:pt>
                <c:pt idx="41532">
                  <c:v>8.0037016229999995</c:v>
                </c:pt>
                <c:pt idx="41533">
                  <c:v>7.9879115550000002</c:v>
                </c:pt>
                <c:pt idx="41534">
                  <c:v>7.8213682970000002</c:v>
                </c:pt>
                <c:pt idx="41535">
                  <c:v>8.0384400490000001</c:v>
                </c:pt>
                <c:pt idx="41536">
                  <c:v>8.6129741469999992</c:v>
                </c:pt>
                <c:pt idx="41537">
                  <c:v>8.8553067189999997</c:v>
                </c:pt>
                <c:pt idx="41538">
                  <c:v>9.0958175420000007</c:v>
                </c:pt>
                <c:pt idx="41539">
                  <c:v>9.2224666860000006</c:v>
                </c:pt>
                <c:pt idx="41540">
                  <c:v>9.3016818630000007</c:v>
                </c:pt>
                <c:pt idx="41541">
                  <c:v>9.4679668330000002</c:v>
                </c:pt>
                <c:pt idx="41542">
                  <c:v>9.6513604480000001</c:v>
                </c:pt>
                <c:pt idx="41543">
                  <c:v>9.7147551300000003</c:v>
                </c:pt>
                <c:pt idx="41544">
                  <c:v>9.7271482319999993</c:v>
                </c:pt>
                <c:pt idx="41545">
                  <c:v>9.7428041509999996</c:v>
                </c:pt>
                <c:pt idx="41546">
                  <c:v>9.7155402760000005</c:v>
                </c:pt>
                <c:pt idx="41547">
                  <c:v>9.7202082119999993</c:v>
                </c:pt>
                <c:pt idx="41548">
                  <c:v>9.8912773390000002</c:v>
                </c:pt>
                <c:pt idx="41549">
                  <c:v>9.8292254690000007</c:v>
                </c:pt>
                <c:pt idx="41550">
                  <c:v>9.9485268189999996</c:v>
                </c:pt>
                <c:pt idx="41551">
                  <c:v>10.071710339999999</c:v>
                </c:pt>
                <c:pt idx="41552">
                  <c:v>10.497777689999999</c:v>
                </c:pt>
                <c:pt idx="41553">
                  <c:v>10.324187070000001</c:v>
                </c:pt>
                <c:pt idx="41554">
                  <c:v>10.37073794</c:v>
                </c:pt>
                <c:pt idx="41555">
                  <c:v>10.15036304</c:v>
                </c:pt>
                <c:pt idx="41556">
                  <c:v>10.05090263</c:v>
                </c:pt>
                <c:pt idx="41557">
                  <c:v>10.15656315</c:v>
                </c:pt>
                <c:pt idx="41558">
                  <c:v>10.082616079999999</c:v>
                </c:pt>
                <c:pt idx="41559">
                  <c:v>9.9740677739999999</c:v>
                </c:pt>
                <c:pt idx="41560">
                  <c:v>9.9425217210000003</c:v>
                </c:pt>
                <c:pt idx="41561">
                  <c:v>9.8430937889999992</c:v>
                </c:pt>
                <c:pt idx="41562">
                  <c:v>9.6554330440000005</c:v>
                </c:pt>
                <c:pt idx="41563">
                  <c:v>9.1198035720000004</c:v>
                </c:pt>
                <c:pt idx="41564">
                  <c:v>8.03810599</c:v>
                </c:pt>
                <c:pt idx="41565">
                  <c:v>8.4389436280000005</c:v>
                </c:pt>
                <c:pt idx="41566">
                  <c:v>8.7173341880000006</c:v>
                </c:pt>
                <c:pt idx="41567">
                  <c:v>8.6036273330000004</c:v>
                </c:pt>
                <c:pt idx="41568">
                  <c:v>9.2792851190000007</c:v>
                </c:pt>
                <c:pt idx="41569">
                  <c:v>9.4523210609999992</c:v>
                </c:pt>
                <c:pt idx="41570">
                  <c:v>9.2938256330000009</c:v>
                </c:pt>
                <c:pt idx="41571">
                  <c:v>9.0345428850000005</c:v>
                </c:pt>
                <c:pt idx="41572">
                  <c:v>8.7843783979999994</c:v>
                </c:pt>
                <c:pt idx="41573">
                  <c:v>8.7747488390000008</c:v>
                </c:pt>
                <c:pt idx="41574">
                  <c:v>8.6900157280000005</c:v>
                </c:pt>
                <c:pt idx="41575">
                  <c:v>8.6089936399999996</c:v>
                </c:pt>
                <c:pt idx="41576">
                  <c:v>8.5674789960000002</c:v>
                </c:pt>
                <c:pt idx="41577">
                  <c:v>8.6577716949999992</c:v>
                </c:pt>
                <c:pt idx="41578">
                  <c:v>8.6214496319999991</c:v>
                </c:pt>
                <c:pt idx="41579">
                  <c:v>8.5443170550000005</c:v>
                </c:pt>
                <c:pt idx="41580">
                  <c:v>8.7168480989999999</c:v>
                </c:pt>
                <c:pt idx="41581">
                  <c:v>8.8341734009999993</c:v>
                </c:pt>
                <c:pt idx="41582">
                  <c:v>9.0387698220000008</c:v>
                </c:pt>
                <c:pt idx="41583">
                  <c:v>11.05586405</c:v>
                </c:pt>
                <c:pt idx="41584">
                  <c:v>11.976737030000001</c:v>
                </c:pt>
                <c:pt idx="41585">
                  <c:v>12.29013428</c:v>
                </c:pt>
                <c:pt idx="41586">
                  <c:v>12.30705333</c:v>
                </c:pt>
                <c:pt idx="41587">
                  <c:v>12.09127608</c:v>
                </c:pt>
                <c:pt idx="41588">
                  <c:v>12.02916671</c:v>
                </c:pt>
                <c:pt idx="41589">
                  <c:v>12.062558810000001</c:v>
                </c:pt>
                <c:pt idx="41590">
                  <c:v>12.000988789999999</c:v>
                </c:pt>
                <c:pt idx="41591">
                  <c:v>11.887676040000001</c:v>
                </c:pt>
                <c:pt idx="41592">
                  <c:v>11.66285407</c:v>
                </c:pt>
                <c:pt idx="41593">
                  <c:v>11.52028249</c:v>
                </c:pt>
                <c:pt idx="41594">
                  <c:v>11.41927935</c:v>
                </c:pt>
                <c:pt idx="41595">
                  <c:v>11.18967295</c:v>
                </c:pt>
                <c:pt idx="41596">
                  <c:v>11.1874755</c:v>
                </c:pt>
                <c:pt idx="41597">
                  <c:v>11.169729820000001</c:v>
                </c:pt>
                <c:pt idx="41598">
                  <c:v>11.052569800000001</c:v>
                </c:pt>
                <c:pt idx="41599">
                  <c:v>10.74217601</c:v>
                </c:pt>
                <c:pt idx="41600">
                  <c:v>10.42181094</c:v>
                </c:pt>
                <c:pt idx="41601">
                  <c:v>10.32064231</c:v>
                </c:pt>
                <c:pt idx="41602">
                  <c:v>10.29220007</c:v>
                </c:pt>
                <c:pt idx="41603">
                  <c:v>10.14093594</c:v>
                </c:pt>
                <c:pt idx="41604">
                  <c:v>9.8593829530000008</c:v>
                </c:pt>
                <c:pt idx="41605">
                  <c:v>9.7747969520000009</c:v>
                </c:pt>
                <c:pt idx="41606">
                  <c:v>10.7982906</c:v>
                </c:pt>
                <c:pt idx="41607">
                  <c:v>11.262292410000001</c:v>
                </c:pt>
                <c:pt idx="41608">
                  <c:v>11.373721</c:v>
                </c:pt>
                <c:pt idx="41609">
                  <c:v>11.092512709999999</c:v>
                </c:pt>
                <c:pt idx="41610">
                  <c:v>10.941964799999999</c:v>
                </c:pt>
                <c:pt idx="41611">
                  <c:v>10.886063119999999</c:v>
                </c:pt>
                <c:pt idx="41612">
                  <c:v>10.664222759999999</c:v>
                </c:pt>
                <c:pt idx="41613">
                  <c:v>10.41045624</c:v>
                </c:pt>
                <c:pt idx="41614">
                  <c:v>9.8701380279999995</c:v>
                </c:pt>
                <c:pt idx="41615">
                  <c:v>9.7251235200000004</c:v>
                </c:pt>
                <c:pt idx="41616">
                  <c:v>9.4067429770000004</c:v>
                </c:pt>
                <c:pt idx="41617">
                  <c:v>9.321648003</c:v>
                </c:pt>
                <c:pt idx="41618">
                  <c:v>9.1351706470000007</c:v>
                </c:pt>
                <c:pt idx="41619">
                  <c:v>8.8123325779999995</c:v>
                </c:pt>
                <c:pt idx="41620">
                  <c:v>8.3323804199999998</c:v>
                </c:pt>
                <c:pt idx="41621">
                  <c:v>8.1175559970000002</c:v>
                </c:pt>
                <c:pt idx="41622">
                  <c:v>8.0062441989999993</c:v>
                </c:pt>
                <c:pt idx="41623">
                  <c:v>7.847845467</c:v>
                </c:pt>
                <c:pt idx="41624">
                  <c:v>7.8808897289999997</c:v>
                </c:pt>
                <c:pt idx="41625">
                  <c:v>7.9792828360000003</c:v>
                </c:pt>
                <c:pt idx="41626">
                  <c:v>8.2624146980000006</c:v>
                </c:pt>
                <c:pt idx="41627">
                  <c:v>13.23835148</c:v>
                </c:pt>
                <c:pt idx="41628">
                  <c:v>13.774147810000001</c:v>
                </c:pt>
                <c:pt idx="41629">
                  <c:v>13.89614562</c:v>
                </c:pt>
                <c:pt idx="41630">
                  <c:v>13.986953489999999</c:v>
                </c:pt>
                <c:pt idx="41631">
                  <c:v>14.02595299</c:v>
                </c:pt>
                <c:pt idx="41632">
                  <c:v>14.00808413</c:v>
                </c:pt>
                <c:pt idx="41633">
                  <c:v>13.762627869999999</c:v>
                </c:pt>
                <c:pt idx="41634">
                  <c:v>13.563851189999999</c:v>
                </c:pt>
                <c:pt idx="41635">
                  <c:v>13.16995953</c:v>
                </c:pt>
                <c:pt idx="41636">
                  <c:v>11.6139391</c:v>
                </c:pt>
                <c:pt idx="41637">
                  <c:v>10.87509464</c:v>
                </c:pt>
                <c:pt idx="41638">
                  <c:v>10.3711973</c:v>
                </c:pt>
                <c:pt idx="41639">
                  <c:v>10.505439819999999</c:v>
                </c:pt>
                <c:pt idx="41640">
                  <c:v>10.747212279999999</c:v>
                </c:pt>
                <c:pt idx="41641">
                  <c:v>11.212652609999999</c:v>
                </c:pt>
                <c:pt idx="41642">
                  <c:v>10.83009086</c:v>
                </c:pt>
                <c:pt idx="41643">
                  <c:v>11.01912534</c:v>
                </c:pt>
                <c:pt idx="41644">
                  <c:v>11.20792655</c:v>
                </c:pt>
                <c:pt idx="41645">
                  <c:v>10.81477181</c:v>
                </c:pt>
                <c:pt idx="41646">
                  <c:v>10.675267399999999</c:v>
                </c:pt>
                <c:pt idx="41647">
                  <c:v>10.30663015</c:v>
                </c:pt>
                <c:pt idx="41648">
                  <c:v>9.8232899630000006</c:v>
                </c:pt>
                <c:pt idx="41649">
                  <c:v>10.239148849999999</c:v>
                </c:pt>
                <c:pt idx="41650">
                  <c:v>10.734472029999999</c:v>
                </c:pt>
                <c:pt idx="41651">
                  <c:v>10.71400637</c:v>
                </c:pt>
                <c:pt idx="41652">
                  <c:v>11.31412984</c:v>
                </c:pt>
                <c:pt idx="41653">
                  <c:v>11.526707780000001</c:v>
                </c:pt>
                <c:pt idx="41654">
                  <c:v>11.41905794</c:v>
                </c:pt>
                <c:pt idx="41655">
                  <c:v>11.57603759</c:v>
                </c:pt>
                <c:pt idx="41656">
                  <c:v>11.415880659999999</c:v>
                </c:pt>
                <c:pt idx="41657">
                  <c:v>11.31808541</c:v>
                </c:pt>
                <c:pt idx="41658">
                  <c:v>11.434025050000001</c:v>
                </c:pt>
                <c:pt idx="41659">
                  <c:v>11.39520667</c:v>
                </c:pt>
                <c:pt idx="41660">
                  <c:v>11.14572169</c:v>
                </c:pt>
                <c:pt idx="41661">
                  <c:v>10.280067320000001</c:v>
                </c:pt>
                <c:pt idx="41662">
                  <c:v>9.5610028600000003</c:v>
                </c:pt>
                <c:pt idx="41663">
                  <c:v>9.1389192040000005</c:v>
                </c:pt>
                <c:pt idx="41664">
                  <c:v>9.5691947299999995</c:v>
                </c:pt>
                <c:pt idx="41665">
                  <c:v>9.8970489280000002</c:v>
                </c:pt>
                <c:pt idx="41666">
                  <c:v>9.9037467760000002</c:v>
                </c:pt>
                <c:pt idx="41667">
                  <c:v>9.5878335759999995</c:v>
                </c:pt>
                <c:pt idx="41668">
                  <c:v>9.2050694019999995</c:v>
                </c:pt>
                <c:pt idx="41669">
                  <c:v>8.8417138059999996</c:v>
                </c:pt>
                <c:pt idx="41670">
                  <c:v>8.6679331519999998</c:v>
                </c:pt>
                <c:pt idx="41671">
                  <c:v>9.2139594599999999</c:v>
                </c:pt>
                <c:pt idx="41672">
                  <c:v>10.186005529999999</c:v>
                </c:pt>
                <c:pt idx="41673">
                  <c:v>10.78698983</c:v>
                </c:pt>
                <c:pt idx="41674">
                  <c:v>11.2765024</c:v>
                </c:pt>
                <c:pt idx="41675">
                  <c:v>12.63465455</c:v>
                </c:pt>
                <c:pt idx="41676">
                  <c:v>12.716691239999999</c:v>
                </c:pt>
                <c:pt idx="41677">
                  <c:v>12.81839548</c:v>
                </c:pt>
                <c:pt idx="41678">
                  <c:v>12.90040986</c:v>
                </c:pt>
                <c:pt idx="41679">
                  <c:v>13.29998125</c:v>
                </c:pt>
                <c:pt idx="41680">
                  <c:v>13.98554811</c:v>
                </c:pt>
                <c:pt idx="41681">
                  <c:v>14.29740522</c:v>
                </c:pt>
                <c:pt idx="41682">
                  <c:v>14.05334395</c:v>
                </c:pt>
                <c:pt idx="41683">
                  <c:v>14.151832669999999</c:v>
                </c:pt>
                <c:pt idx="41684">
                  <c:v>13.909827529999999</c:v>
                </c:pt>
                <c:pt idx="41685">
                  <c:v>13.50131972</c:v>
                </c:pt>
                <c:pt idx="41686">
                  <c:v>13.290738340000001</c:v>
                </c:pt>
                <c:pt idx="41687">
                  <c:v>11.785138030000001</c:v>
                </c:pt>
                <c:pt idx="41688">
                  <c:v>10.625377500000001</c:v>
                </c:pt>
                <c:pt idx="41689">
                  <c:v>11.120292900000001</c:v>
                </c:pt>
                <c:pt idx="41690">
                  <c:v>10.602912610000001</c:v>
                </c:pt>
                <c:pt idx="41691">
                  <c:v>9.9959190840000005</c:v>
                </c:pt>
                <c:pt idx="41692">
                  <c:v>9.8090472660000003</c:v>
                </c:pt>
                <c:pt idx="41693">
                  <c:v>9.4664815480000009</c:v>
                </c:pt>
                <c:pt idx="41694">
                  <c:v>9.4237536090000003</c:v>
                </c:pt>
                <c:pt idx="41695">
                  <c:v>9.3799127089999992</c:v>
                </c:pt>
                <c:pt idx="41696">
                  <c:v>9.5277433980000001</c:v>
                </c:pt>
                <c:pt idx="41697">
                  <c:v>9.5474891129999993</c:v>
                </c:pt>
                <c:pt idx="41698">
                  <c:v>9.5093439780000004</c:v>
                </c:pt>
                <c:pt idx="41699">
                  <c:v>9.5994617640000008</c:v>
                </c:pt>
                <c:pt idx="41700">
                  <c:v>9.5183290459999998</c:v>
                </c:pt>
                <c:pt idx="41701">
                  <c:v>9.4723059630000002</c:v>
                </c:pt>
                <c:pt idx="41702">
                  <c:v>9.4819491990000007</c:v>
                </c:pt>
                <c:pt idx="41703">
                  <c:v>9.5745400459999992</c:v>
                </c:pt>
                <c:pt idx="41704">
                  <c:v>9.7145269840000008</c:v>
                </c:pt>
                <c:pt idx="41705">
                  <c:v>9.7144768110000008</c:v>
                </c:pt>
                <c:pt idx="41706">
                  <c:v>10.006619430000001</c:v>
                </c:pt>
                <c:pt idx="41707">
                  <c:v>10.26299841</c:v>
                </c:pt>
                <c:pt idx="41708">
                  <c:v>10.46791073</c:v>
                </c:pt>
                <c:pt idx="41709">
                  <c:v>10.761456620000001</c:v>
                </c:pt>
                <c:pt idx="41710">
                  <c:v>10.234880220000001</c:v>
                </c:pt>
                <c:pt idx="41711">
                  <c:v>10.261734479999999</c:v>
                </c:pt>
                <c:pt idx="41712">
                  <c:v>10.796562379999999</c:v>
                </c:pt>
                <c:pt idx="41713">
                  <c:v>11.447619359999999</c:v>
                </c:pt>
                <c:pt idx="41714">
                  <c:v>11.473703649999999</c:v>
                </c:pt>
                <c:pt idx="41715">
                  <c:v>11.90396599</c:v>
                </c:pt>
                <c:pt idx="41716">
                  <c:v>12.521755669999999</c:v>
                </c:pt>
                <c:pt idx="41717">
                  <c:v>12.943490499999999</c:v>
                </c:pt>
                <c:pt idx="41718">
                  <c:v>12.57101421</c:v>
                </c:pt>
                <c:pt idx="41719">
                  <c:v>12.62116421</c:v>
                </c:pt>
                <c:pt idx="41720">
                  <c:v>12.590850570000001</c:v>
                </c:pt>
                <c:pt idx="41721">
                  <c:v>12.63506641</c:v>
                </c:pt>
                <c:pt idx="41722">
                  <c:v>12.358325300000001</c:v>
                </c:pt>
                <c:pt idx="41723">
                  <c:v>12.3760437</c:v>
                </c:pt>
                <c:pt idx="41724">
                  <c:v>12.98825678</c:v>
                </c:pt>
                <c:pt idx="41725">
                  <c:v>14.25586156</c:v>
                </c:pt>
                <c:pt idx="41726">
                  <c:v>15.095608820000001</c:v>
                </c:pt>
                <c:pt idx="41727">
                  <c:v>15.27278987</c:v>
                </c:pt>
                <c:pt idx="41728">
                  <c:v>15.6468261</c:v>
                </c:pt>
                <c:pt idx="41729">
                  <c:v>15.65781451</c:v>
                </c:pt>
                <c:pt idx="41730">
                  <c:v>15.7692613</c:v>
                </c:pt>
                <c:pt idx="41731">
                  <c:v>15.89057899</c:v>
                </c:pt>
                <c:pt idx="41732">
                  <c:v>16.182169720000001</c:v>
                </c:pt>
                <c:pt idx="41733">
                  <c:v>16.443085100000001</c:v>
                </c:pt>
                <c:pt idx="41734">
                  <c:v>16.582655290000002</c:v>
                </c:pt>
                <c:pt idx="41735">
                  <c:v>16.635265560000001</c:v>
                </c:pt>
                <c:pt idx="41736">
                  <c:v>16.724306649999999</c:v>
                </c:pt>
                <c:pt idx="41737">
                  <c:v>16.656029499999999</c:v>
                </c:pt>
                <c:pt idx="41738">
                  <c:v>16.725406469999999</c:v>
                </c:pt>
                <c:pt idx="41739">
                  <c:v>16.791012609999999</c:v>
                </c:pt>
                <c:pt idx="41740">
                  <c:v>16.85524113</c:v>
                </c:pt>
                <c:pt idx="41741">
                  <c:v>16.828448479999999</c:v>
                </c:pt>
                <c:pt idx="41742">
                  <c:v>16.782824810000001</c:v>
                </c:pt>
                <c:pt idx="41743">
                  <c:v>16.817448370000001</c:v>
                </c:pt>
                <c:pt idx="41744">
                  <c:v>16.82172855</c:v>
                </c:pt>
                <c:pt idx="41745">
                  <c:v>16.714198419999999</c:v>
                </c:pt>
                <c:pt idx="41746">
                  <c:v>16.926612240000001</c:v>
                </c:pt>
                <c:pt idx="41747">
                  <c:v>16.72935292</c:v>
                </c:pt>
                <c:pt idx="41748">
                  <c:v>16.622152029999999</c:v>
                </c:pt>
                <c:pt idx="41749">
                  <c:v>16.942105640000001</c:v>
                </c:pt>
                <c:pt idx="41750">
                  <c:v>17.156582449999998</c:v>
                </c:pt>
                <c:pt idx="41751">
                  <c:v>16.826984119999999</c:v>
                </c:pt>
                <c:pt idx="41752">
                  <c:v>16.60875373</c:v>
                </c:pt>
                <c:pt idx="41753">
                  <c:v>16.605028359999999</c:v>
                </c:pt>
                <c:pt idx="41754">
                  <c:v>16.706773569999999</c:v>
                </c:pt>
                <c:pt idx="41755">
                  <c:v>16.81045172</c:v>
                </c:pt>
                <c:pt idx="41756">
                  <c:v>16.700065120000001</c:v>
                </c:pt>
                <c:pt idx="41757">
                  <c:v>17.297994360000001</c:v>
                </c:pt>
                <c:pt idx="41758">
                  <c:v>16.026583179999999</c:v>
                </c:pt>
                <c:pt idx="41759">
                  <c:v>14.397993769999999</c:v>
                </c:pt>
                <c:pt idx="41760">
                  <c:v>12.05475416</c:v>
                </c:pt>
                <c:pt idx="41761">
                  <c:v>10.253610630000001</c:v>
                </c:pt>
                <c:pt idx="41762">
                  <c:v>10.58777647</c:v>
                </c:pt>
                <c:pt idx="41763">
                  <c:v>10.078197810000001</c:v>
                </c:pt>
                <c:pt idx="41764">
                  <c:v>10.42788402</c:v>
                </c:pt>
                <c:pt idx="41765">
                  <c:v>11.37264152</c:v>
                </c:pt>
                <c:pt idx="41766">
                  <c:v>12.20220144</c:v>
                </c:pt>
                <c:pt idx="41767">
                  <c:v>12.550276670000001</c:v>
                </c:pt>
                <c:pt idx="41768">
                  <c:v>13.3020897</c:v>
                </c:pt>
                <c:pt idx="41769">
                  <c:v>13.036423770000001</c:v>
                </c:pt>
                <c:pt idx="41770">
                  <c:v>12.504738980000001</c:v>
                </c:pt>
                <c:pt idx="41771">
                  <c:v>12.07878449</c:v>
                </c:pt>
                <c:pt idx="41772">
                  <c:v>12.114206790000001</c:v>
                </c:pt>
                <c:pt idx="41773">
                  <c:v>12.7843435</c:v>
                </c:pt>
                <c:pt idx="41774">
                  <c:v>12.92719232</c:v>
                </c:pt>
                <c:pt idx="41775">
                  <c:v>13.062651199999999</c:v>
                </c:pt>
                <c:pt idx="41776">
                  <c:v>12.81230253</c:v>
                </c:pt>
                <c:pt idx="41777">
                  <c:v>12.2810121</c:v>
                </c:pt>
                <c:pt idx="41778">
                  <c:v>12.062358529999999</c:v>
                </c:pt>
                <c:pt idx="41779">
                  <c:v>11.92298106</c:v>
                </c:pt>
                <c:pt idx="41780">
                  <c:v>11.70723113</c:v>
                </c:pt>
                <c:pt idx="41781">
                  <c:v>11.11091588</c:v>
                </c:pt>
                <c:pt idx="41782">
                  <c:v>10.954077939999999</c:v>
                </c:pt>
                <c:pt idx="41783">
                  <c:v>10.68757325</c:v>
                </c:pt>
                <c:pt idx="41784">
                  <c:v>10.761625110000001</c:v>
                </c:pt>
                <c:pt idx="41785">
                  <c:v>10.431600449999999</c:v>
                </c:pt>
                <c:pt idx="41786">
                  <c:v>10.450381119999999</c:v>
                </c:pt>
                <c:pt idx="41787">
                  <c:v>10.409367140000001</c:v>
                </c:pt>
                <c:pt idx="41788">
                  <c:v>10.306479919999999</c:v>
                </c:pt>
                <c:pt idx="41789">
                  <c:v>10.251742330000001</c:v>
                </c:pt>
                <c:pt idx="41790">
                  <c:v>10.115868219999999</c:v>
                </c:pt>
                <c:pt idx="41791">
                  <c:v>10.14669147</c:v>
                </c:pt>
                <c:pt idx="41792">
                  <c:v>10.31183534</c:v>
                </c:pt>
                <c:pt idx="41793">
                  <c:v>10.444104230000001</c:v>
                </c:pt>
                <c:pt idx="41794">
                  <c:v>10.446223850000001</c:v>
                </c:pt>
                <c:pt idx="41795">
                  <c:v>10.690045019999999</c:v>
                </c:pt>
                <c:pt idx="41796">
                  <c:v>10.929672699999999</c:v>
                </c:pt>
                <c:pt idx="41797">
                  <c:v>10.56111333</c:v>
                </c:pt>
                <c:pt idx="41798">
                  <c:v>10.64263798</c:v>
                </c:pt>
                <c:pt idx="41799">
                  <c:v>10.622004159999999</c:v>
                </c:pt>
                <c:pt idx="41800">
                  <c:v>10.67410508</c:v>
                </c:pt>
                <c:pt idx="41801">
                  <c:v>10.48382726</c:v>
                </c:pt>
                <c:pt idx="41802">
                  <c:v>10.66311924</c:v>
                </c:pt>
                <c:pt idx="41803">
                  <c:v>11.046949590000001</c:v>
                </c:pt>
                <c:pt idx="41804">
                  <c:v>11.04270573</c:v>
                </c:pt>
                <c:pt idx="41805">
                  <c:v>10.2614205</c:v>
                </c:pt>
                <c:pt idx="41806">
                  <c:v>10.20398806</c:v>
                </c:pt>
                <c:pt idx="41807">
                  <c:v>10.19818626</c:v>
                </c:pt>
                <c:pt idx="41808">
                  <c:v>10.46508158</c:v>
                </c:pt>
                <c:pt idx="41809">
                  <c:v>10.65294765</c:v>
                </c:pt>
                <c:pt idx="41810">
                  <c:v>10.530686129999999</c:v>
                </c:pt>
                <c:pt idx="41811">
                  <c:v>10.232360399999999</c:v>
                </c:pt>
                <c:pt idx="41812">
                  <c:v>10.152587430000001</c:v>
                </c:pt>
                <c:pt idx="41813">
                  <c:v>10.2491792</c:v>
                </c:pt>
                <c:pt idx="41814">
                  <c:v>10.193995579999999</c:v>
                </c:pt>
                <c:pt idx="41815">
                  <c:v>10.24045817</c:v>
                </c:pt>
                <c:pt idx="41816">
                  <c:v>10.26085406</c:v>
                </c:pt>
                <c:pt idx="41817">
                  <c:v>10.3703298</c:v>
                </c:pt>
                <c:pt idx="41818">
                  <c:v>10.274530329999999</c:v>
                </c:pt>
                <c:pt idx="41819">
                  <c:v>10.35940555</c:v>
                </c:pt>
                <c:pt idx="41820">
                  <c:v>10.490602730000001</c:v>
                </c:pt>
                <c:pt idx="41821">
                  <c:v>10.687720909999999</c:v>
                </c:pt>
                <c:pt idx="41822">
                  <c:v>11.417483669999999</c:v>
                </c:pt>
                <c:pt idx="41823">
                  <c:v>11.498159230000001</c:v>
                </c:pt>
                <c:pt idx="41824">
                  <c:v>11.53604803</c:v>
                </c:pt>
                <c:pt idx="41825">
                  <c:v>11.36378481</c:v>
                </c:pt>
                <c:pt idx="41826">
                  <c:v>11.25524491</c:v>
                </c:pt>
                <c:pt idx="41827">
                  <c:v>10.987750009999999</c:v>
                </c:pt>
                <c:pt idx="41828">
                  <c:v>11.11700417</c:v>
                </c:pt>
                <c:pt idx="41829">
                  <c:v>11.03628971</c:v>
                </c:pt>
                <c:pt idx="41830">
                  <c:v>11.110658859999999</c:v>
                </c:pt>
                <c:pt idx="41831">
                  <c:v>11.2318268</c:v>
                </c:pt>
                <c:pt idx="41832">
                  <c:v>11.05386219</c:v>
                </c:pt>
                <c:pt idx="41833">
                  <c:v>11.09343073</c:v>
                </c:pt>
                <c:pt idx="41834">
                  <c:v>11.153088309999999</c:v>
                </c:pt>
                <c:pt idx="41835">
                  <c:v>10.89145323</c:v>
                </c:pt>
                <c:pt idx="41836">
                  <c:v>10.77609393</c:v>
                </c:pt>
                <c:pt idx="41837">
                  <c:v>10.62050977</c:v>
                </c:pt>
                <c:pt idx="41838">
                  <c:v>10.307870490000001</c:v>
                </c:pt>
                <c:pt idx="41839">
                  <c:v>10.14957611</c:v>
                </c:pt>
                <c:pt idx="41840">
                  <c:v>10.013714220000001</c:v>
                </c:pt>
                <c:pt idx="41841">
                  <c:v>9.8716174480000003</c:v>
                </c:pt>
                <c:pt idx="41842">
                  <c:v>9.9781080400000004</c:v>
                </c:pt>
                <c:pt idx="41843">
                  <c:v>10.02703472</c:v>
                </c:pt>
                <c:pt idx="41844">
                  <c:v>10.22378065</c:v>
                </c:pt>
                <c:pt idx="41845">
                  <c:v>10.361477170000001</c:v>
                </c:pt>
                <c:pt idx="41846">
                  <c:v>10.29286748</c:v>
                </c:pt>
                <c:pt idx="41847">
                  <c:v>10.495338029999999</c:v>
                </c:pt>
                <c:pt idx="41848">
                  <c:v>10.544221090000001</c:v>
                </c:pt>
                <c:pt idx="41849">
                  <c:v>10.546538330000001</c:v>
                </c:pt>
                <c:pt idx="41850">
                  <c:v>10.824944670000001</c:v>
                </c:pt>
                <c:pt idx="41851">
                  <c:v>10.586697490000001</c:v>
                </c:pt>
                <c:pt idx="41852">
                  <c:v>11.00664001</c:v>
                </c:pt>
                <c:pt idx="41853">
                  <c:v>11.01413318</c:v>
                </c:pt>
                <c:pt idx="41854">
                  <c:v>10.611782549999999</c:v>
                </c:pt>
                <c:pt idx="41855">
                  <c:v>10.73176226</c:v>
                </c:pt>
                <c:pt idx="41856">
                  <c:v>10.713872650000001</c:v>
                </c:pt>
                <c:pt idx="41857">
                  <c:v>11.000090889999999</c:v>
                </c:pt>
                <c:pt idx="41858">
                  <c:v>10.8582857</c:v>
                </c:pt>
                <c:pt idx="41859">
                  <c:v>10.87630903</c:v>
                </c:pt>
                <c:pt idx="41860">
                  <c:v>10.85916971</c:v>
                </c:pt>
                <c:pt idx="41861">
                  <c:v>11.13504771</c:v>
                </c:pt>
                <c:pt idx="41862">
                  <c:v>11.21011189</c:v>
                </c:pt>
                <c:pt idx="41863">
                  <c:v>11.198718680000001</c:v>
                </c:pt>
                <c:pt idx="41864">
                  <c:v>11.17593535</c:v>
                </c:pt>
                <c:pt idx="41865">
                  <c:v>11.41676294</c:v>
                </c:pt>
                <c:pt idx="41866">
                  <c:v>11.31263643</c:v>
                </c:pt>
                <c:pt idx="41867">
                  <c:v>11.35104692</c:v>
                </c:pt>
                <c:pt idx="41868">
                  <c:v>11.360195969999999</c:v>
                </c:pt>
                <c:pt idx="41869">
                  <c:v>11.559446579999999</c:v>
                </c:pt>
                <c:pt idx="41870">
                  <c:v>12.829128470000001</c:v>
                </c:pt>
                <c:pt idx="41871">
                  <c:v>13.34212561</c:v>
                </c:pt>
                <c:pt idx="41872">
                  <c:v>13.476585719999999</c:v>
                </c:pt>
                <c:pt idx="41873">
                  <c:v>13.34881704</c:v>
                </c:pt>
                <c:pt idx="41874">
                  <c:v>13.396571420000001</c:v>
                </c:pt>
                <c:pt idx="41875">
                  <c:v>13.37053886</c:v>
                </c:pt>
                <c:pt idx="41876">
                  <c:v>13.08074042</c:v>
                </c:pt>
                <c:pt idx="41877">
                  <c:v>13.06849925</c:v>
                </c:pt>
                <c:pt idx="41878">
                  <c:v>12.96792246</c:v>
                </c:pt>
                <c:pt idx="41879">
                  <c:v>13.09100898</c:v>
                </c:pt>
                <c:pt idx="41880">
                  <c:v>12.8916114</c:v>
                </c:pt>
                <c:pt idx="41881">
                  <c:v>12.60128359</c:v>
                </c:pt>
                <c:pt idx="41882">
                  <c:v>12.53670346</c:v>
                </c:pt>
                <c:pt idx="41883">
                  <c:v>12.498809039999999</c:v>
                </c:pt>
                <c:pt idx="41884">
                  <c:v>12.391143530000001</c:v>
                </c:pt>
                <c:pt idx="41885">
                  <c:v>12.417007679999999</c:v>
                </c:pt>
                <c:pt idx="41886">
                  <c:v>12.42678299</c:v>
                </c:pt>
                <c:pt idx="41887">
                  <c:v>12.104490950000001</c:v>
                </c:pt>
                <c:pt idx="41888">
                  <c:v>11.79527416</c:v>
                </c:pt>
                <c:pt idx="41889">
                  <c:v>11.84840749</c:v>
                </c:pt>
                <c:pt idx="41890">
                  <c:v>12.16246795</c:v>
                </c:pt>
                <c:pt idx="41891">
                  <c:v>12.3216959</c:v>
                </c:pt>
                <c:pt idx="41892">
                  <c:v>12.199457880000001</c:v>
                </c:pt>
                <c:pt idx="41893">
                  <c:v>12.222744130000001</c:v>
                </c:pt>
                <c:pt idx="41894">
                  <c:v>12.508406280000001</c:v>
                </c:pt>
                <c:pt idx="41895">
                  <c:v>12.40017812</c:v>
                </c:pt>
                <c:pt idx="41896">
                  <c:v>11.97590553</c:v>
                </c:pt>
                <c:pt idx="41897">
                  <c:v>12.439721820000001</c:v>
                </c:pt>
                <c:pt idx="41898">
                  <c:v>12.780592650000001</c:v>
                </c:pt>
                <c:pt idx="41899">
                  <c:v>13.10434667</c:v>
                </c:pt>
                <c:pt idx="41900">
                  <c:v>13.00126631</c:v>
                </c:pt>
                <c:pt idx="41901">
                  <c:v>12.602856900000001</c:v>
                </c:pt>
                <c:pt idx="41902">
                  <c:v>12.34504008</c:v>
                </c:pt>
                <c:pt idx="41903">
                  <c:v>12.263781679999999</c:v>
                </c:pt>
                <c:pt idx="41904">
                  <c:v>12.06100803</c:v>
                </c:pt>
                <c:pt idx="41905">
                  <c:v>12.19124066</c:v>
                </c:pt>
                <c:pt idx="41906">
                  <c:v>12.285220410000001</c:v>
                </c:pt>
                <c:pt idx="41907">
                  <c:v>12.27570289</c:v>
                </c:pt>
                <c:pt idx="41908">
                  <c:v>12.39584447</c:v>
                </c:pt>
                <c:pt idx="41909">
                  <c:v>12.69426193</c:v>
                </c:pt>
                <c:pt idx="41910">
                  <c:v>12.90512129</c:v>
                </c:pt>
                <c:pt idx="41911">
                  <c:v>12.875177389999999</c:v>
                </c:pt>
                <c:pt idx="41912">
                  <c:v>13.117113310000001</c:v>
                </c:pt>
                <c:pt idx="41913">
                  <c:v>13.35897226</c:v>
                </c:pt>
                <c:pt idx="41914">
                  <c:v>13.43016458</c:v>
                </c:pt>
                <c:pt idx="41915">
                  <c:v>13.68244864</c:v>
                </c:pt>
                <c:pt idx="41916">
                  <c:v>13.99620185</c:v>
                </c:pt>
                <c:pt idx="41917">
                  <c:v>14.32887706</c:v>
                </c:pt>
                <c:pt idx="41918">
                  <c:v>14.71463595</c:v>
                </c:pt>
                <c:pt idx="41919">
                  <c:v>15.09381795</c:v>
                </c:pt>
                <c:pt idx="41920">
                  <c:v>15.521670869999999</c:v>
                </c:pt>
                <c:pt idx="41921">
                  <c:v>15.908642049999999</c:v>
                </c:pt>
                <c:pt idx="41922">
                  <c:v>16.232543190000001</c:v>
                </c:pt>
                <c:pt idx="41923">
                  <c:v>16.934819439999998</c:v>
                </c:pt>
                <c:pt idx="41924">
                  <c:v>17.2196818</c:v>
                </c:pt>
                <c:pt idx="41925">
                  <c:v>17.271632799999999</c:v>
                </c:pt>
                <c:pt idx="41926">
                  <c:v>17.340073610000001</c:v>
                </c:pt>
                <c:pt idx="41927">
                  <c:v>17.388919820000002</c:v>
                </c:pt>
                <c:pt idx="41928">
                  <c:v>17.182554870000001</c:v>
                </c:pt>
                <c:pt idx="41929">
                  <c:v>16.824563680000001</c:v>
                </c:pt>
                <c:pt idx="41930">
                  <c:v>16.48985326</c:v>
                </c:pt>
                <c:pt idx="41931">
                  <c:v>16.452634570000001</c:v>
                </c:pt>
                <c:pt idx="41932">
                  <c:v>16.40014802</c:v>
                </c:pt>
                <c:pt idx="41933">
                  <c:v>16.451385330000001</c:v>
                </c:pt>
                <c:pt idx="41934">
                  <c:v>16.356449439999999</c:v>
                </c:pt>
                <c:pt idx="41935">
                  <c:v>16.366736119999999</c:v>
                </c:pt>
                <c:pt idx="41936">
                  <c:v>16.264915500000001</c:v>
                </c:pt>
                <c:pt idx="41937">
                  <c:v>15.955292099999999</c:v>
                </c:pt>
                <c:pt idx="41938">
                  <c:v>15.8512602</c:v>
                </c:pt>
                <c:pt idx="41939">
                  <c:v>15.432836590000001</c:v>
                </c:pt>
                <c:pt idx="41940">
                  <c:v>14.82922099</c:v>
                </c:pt>
                <c:pt idx="41941">
                  <c:v>14.53817437</c:v>
                </c:pt>
                <c:pt idx="41942">
                  <c:v>14.22612812</c:v>
                </c:pt>
                <c:pt idx="41943">
                  <c:v>14.22241328</c:v>
                </c:pt>
                <c:pt idx="41944">
                  <c:v>14.76495671</c:v>
                </c:pt>
                <c:pt idx="41945">
                  <c:v>15.11086742</c:v>
                </c:pt>
                <c:pt idx="41946">
                  <c:v>15.094265780000001</c:v>
                </c:pt>
                <c:pt idx="41947">
                  <c:v>15.1351096</c:v>
                </c:pt>
                <c:pt idx="41948">
                  <c:v>15.58292073</c:v>
                </c:pt>
                <c:pt idx="41949">
                  <c:v>15.71953995</c:v>
                </c:pt>
                <c:pt idx="41950">
                  <c:v>14.70766652</c:v>
                </c:pt>
                <c:pt idx="41951">
                  <c:v>13.86969553</c:v>
                </c:pt>
                <c:pt idx="41952">
                  <c:v>12.55926429</c:v>
                </c:pt>
                <c:pt idx="41953">
                  <c:v>12.187904789999999</c:v>
                </c:pt>
                <c:pt idx="41954">
                  <c:v>12.340848100000001</c:v>
                </c:pt>
                <c:pt idx="41955">
                  <c:v>12.463618370000001</c:v>
                </c:pt>
                <c:pt idx="41956">
                  <c:v>11.45227678</c:v>
                </c:pt>
                <c:pt idx="41957">
                  <c:v>10.73782523</c:v>
                </c:pt>
                <c:pt idx="41958">
                  <c:v>9.9956762969999993</c:v>
                </c:pt>
                <c:pt idx="41959">
                  <c:v>11.540351060000001</c:v>
                </c:pt>
                <c:pt idx="41960">
                  <c:v>11.367465660000001</c:v>
                </c:pt>
                <c:pt idx="41961">
                  <c:v>11.181765009999999</c:v>
                </c:pt>
                <c:pt idx="41962">
                  <c:v>10.884436490000001</c:v>
                </c:pt>
                <c:pt idx="41963">
                  <c:v>10.640402829999999</c:v>
                </c:pt>
                <c:pt idx="41964">
                  <c:v>10.60035637</c:v>
                </c:pt>
                <c:pt idx="41965">
                  <c:v>10.696655270000001</c:v>
                </c:pt>
                <c:pt idx="41966">
                  <c:v>10.791512409999999</c:v>
                </c:pt>
                <c:pt idx="41967">
                  <c:v>10.858596800000001</c:v>
                </c:pt>
                <c:pt idx="41968">
                  <c:v>10.92962056</c:v>
                </c:pt>
                <c:pt idx="41969">
                  <c:v>11.06878519</c:v>
                </c:pt>
                <c:pt idx="41970">
                  <c:v>11.03146525</c:v>
                </c:pt>
                <c:pt idx="41971">
                  <c:v>11.03947574</c:v>
                </c:pt>
                <c:pt idx="41972">
                  <c:v>11.4596176</c:v>
                </c:pt>
                <c:pt idx="41973">
                  <c:v>11.56362611</c:v>
                </c:pt>
                <c:pt idx="41974">
                  <c:v>11.70329456</c:v>
                </c:pt>
                <c:pt idx="41975">
                  <c:v>11.85480136</c:v>
                </c:pt>
                <c:pt idx="41976">
                  <c:v>11.759976010000001</c:v>
                </c:pt>
                <c:pt idx="41977">
                  <c:v>11.55556204</c:v>
                </c:pt>
                <c:pt idx="41978">
                  <c:v>11.476120440000001</c:v>
                </c:pt>
                <c:pt idx="41979">
                  <c:v>11.68018204</c:v>
                </c:pt>
                <c:pt idx="41980">
                  <c:v>12.06619637</c:v>
                </c:pt>
                <c:pt idx="41981">
                  <c:v>12.33861089</c:v>
                </c:pt>
                <c:pt idx="41982">
                  <c:v>12.70927052</c:v>
                </c:pt>
                <c:pt idx="41983">
                  <c:v>13.0500171</c:v>
                </c:pt>
                <c:pt idx="41984">
                  <c:v>13.14493384</c:v>
                </c:pt>
                <c:pt idx="41985">
                  <c:v>13.09708436</c:v>
                </c:pt>
                <c:pt idx="41986">
                  <c:v>12.77740114</c:v>
                </c:pt>
                <c:pt idx="41987">
                  <c:v>12.55158222</c:v>
                </c:pt>
                <c:pt idx="41988">
                  <c:v>12.29927618</c:v>
                </c:pt>
                <c:pt idx="41989">
                  <c:v>12.02126088</c:v>
                </c:pt>
                <c:pt idx="41990">
                  <c:v>11.707983369999999</c:v>
                </c:pt>
                <c:pt idx="41991">
                  <c:v>11.64556485</c:v>
                </c:pt>
                <c:pt idx="41992">
                  <c:v>11.2296247</c:v>
                </c:pt>
                <c:pt idx="41993">
                  <c:v>11.539936989999999</c:v>
                </c:pt>
                <c:pt idx="41994">
                  <c:v>11.95883263</c:v>
                </c:pt>
                <c:pt idx="41995">
                  <c:v>12.11517081</c:v>
                </c:pt>
                <c:pt idx="41996">
                  <c:v>12.649972419999999</c:v>
                </c:pt>
                <c:pt idx="41997">
                  <c:v>13.540244019999999</c:v>
                </c:pt>
                <c:pt idx="41998">
                  <c:v>13.144898039999999</c:v>
                </c:pt>
                <c:pt idx="41999">
                  <c:v>12.84952564</c:v>
                </c:pt>
                <c:pt idx="42000">
                  <c:v>13.308249610000001</c:v>
                </c:pt>
                <c:pt idx="42001">
                  <c:v>13.74939522</c:v>
                </c:pt>
                <c:pt idx="42002">
                  <c:v>12.777409370000001</c:v>
                </c:pt>
                <c:pt idx="42003">
                  <c:v>12.377053119999999</c:v>
                </c:pt>
                <c:pt idx="42004">
                  <c:v>11.82819319</c:v>
                </c:pt>
                <c:pt idx="42005">
                  <c:v>11.5637273</c:v>
                </c:pt>
                <c:pt idx="42006">
                  <c:v>11.47839169</c:v>
                </c:pt>
                <c:pt idx="42007">
                  <c:v>10.9998272</c:v>
                </c:pt>
                <c:pt idx="42008">
                  <c:v>10.70937131</c:v>
                </c:pt>
                <c:pt idx="42009">
                  <c:v>10.659362</c:v>
                </c:pt>
                <c:pt idx="42010">
                  <c:v>10.54176756</c:v>
                </c:pt>
                <c:pt idx="42011">
                  <c:v>10.72531023</c:v>
                </c:pt>
                <c:pt idx="42012">
                  <c:v>10.978952980000001</c:v>
                </c:pt>
                <c:pt idx="42013">
                  <c:v>10.87612781</c:v>
                </c:pt>
                <c:pt idx="42014">
                  <c:v>10.57874837</c:v>
                </c:pt>
                <c:pt idx="42015">
                  <c:v>10.987038310000001</c:v>
                </c:pt>
                <c:pt idx="42016">
                  <c:v>11.532715659999999</c:v>
                </c:pt>
                <c:pt idx="42017">
                  <c:v>11.766778690000001</c:v>
                </c:pt>
                <c:pt idx="42018">
                  <c:v>11.832716449999999</c:v>
                </c:pt>
                <c:pt idx="42019">
                  <c:v>11.656541020000001</c:v>
                </c:pt>
                <c:pt idx="42020">
                  <c:v>11.66082838</c:v>
                </c:pt>
                <c:pt idx="42021">
                  <c:v>11.466307390000001</c:v>
                </c:pt>
                <c:pt idx="42022">
                  <c:v>11.59269216</c:v>
                </c:pt>
                <c:pt idx="42023">
                  <c:v>11.307275799999999</c:v>
                </c:pt>
                <c:pt idx="42024">
                  <c:v>11.260250920000001</c:v>
                </c:pt>
                <c:pt idx="42025">
                  <c:v>11.349150870000001</c:v>
                </c:pt>
                <c:pt idx="42026">
                  <c:v>11.538712690000001</c:v>
                </c:pt>
                <c:pt idx="42027">
                  <c:v>11.59885704</c:v>
                </c:pt>
                <c:pt idx="42028">
                  <c:v>11.657029720000001</c:v>
                </c:pt>
                <c:pt idx="42029">
                  <c:v>11.621848460000001</c:v>
                </c:pt>
                <c:pt idx="42030">
                  <c:v>11.79197705</c:v>
                </c:pt>
                <c:pt idx="42031">
                  <c:v>11.774551410000001</c:v>
                </c:pt>
                <c:pt idx="42032">
                  <c:v>11.831047999999999</c:v>
                </c:pt>
                <c:pt idx="42033">
                  <c:v>12.001949460000001</c:v>
                </c:pt>
                <c:pt idx="42034">
                  <c:v>12.108169500000001</c:v>
                </c:pt>
                <c:pt idx="42035">
                  <c:v>12.045103449999999</c:v>
                </c:pt>
                <c:pt idx="42036">
                  <c:v>12.04588214</c:v>
                </c:pt>
                <c:pt idx="42037">
                  <c:v>11.965560569999999</c:v>
                </c:pt>
                <c:pt idx="42038">
                  <c:v>12.174090100000001</c:v>
                </c:pt>
                <c:pt idx="42039">
                  <c:v>12.306502030000001</c:v>
                </c:pt>
                <c:pt idx="42040">
                  <c:v>12.42587318</c:v>
                </c:pt>
                <c:pt idx="42041">
                  <c:v>12.54779473</c:v>
                </c:pt>
                <c:pt idx="42042">
                  <c:v>12.491248450000001</c:v>
                </c:pt>
                <c:pt idx="42043">
                  <c:v>12.669340549999999</c:v>
                </c:pt>
                <c:pt idx="42044">
                  <c:v>12.779458229999999</c:v>
                </c:pt>
                <c:pt idx="42045">
                  <c:v>12.78825239</c:v>
                </c:pt>
                <c:pt idx="42046">
                  <c:v>12.92172147</c:v>
                </c:pt>
                <c:pt idx="42047">
                  <c:v>13.070991319999999</c:v>
                </c:pt>
                <c:pt idx="42048">
                  <c:v>13.38287386</c:v>
                </c:pt>
                <c:pt idx="42049">
                  <c:v>13.37731132</c:v>
                </c:pt>
                <c:pt idx="42050">
                  <c:v>13.536953990000001</c:v>
                </c:pt>
                <c:pt idx="42051">
                  <c:v>13.33780962</c:v>
                </c:pt>
                <c:pt idx="42052">
                  <c:v>13.52499759</c:v>
                </c:pt>
                <c:pt idx="42053">
                  <c:v>12.40675719</c:v>
                </c:pt>
                <c:pt idx="42054">
                  <c:v>12.405239140000001</c:v>
                </c:pt>
                <c:pt idx="42055">
                  <c:v>11.946077349999999</c:v>
                </c:pt>
                <c:pt idx="42056">
                  <c:v>11.73007267</c:v>
                </c:pt>
                <c:pt idx="42057">
                  <c:v>11.605932279999999</c:v>
                </c:pt>
                <c:pt idx="42058">
                  <c:v>11.635633479999999</c:v>
                </c:pt>
                <c:pt idx="42059">
                  <c:v>11.740053250000001</c:v>
                </c:pt>
                <c:pt idx="42060">
                  <c:v>12.00126395</c:v>
                </c:pt>
                <c:pt idx="42061">
                  <c:v>13.190982099999999</c:v>
                </c:pt>
                <c:pt idx="42062">
                  <c:v>13.94955077</c:v>
                </c:pt>
                <c:pt idx="42063">
                  <c:v>14.20474155</c:v>
                </c:pt>
                <c:pt idx="42064">
                  <c:v>14.453073099999999</c:v>
                </c:pt>
                <c:pt idx="42065">
                  <c:v>14.43592144</c:v>
                </c:pt>
                <c:pt idx="42066">
                  <c:v>14.65987593</c:v>
                </c:pt>
                <c:pt idx="42067">
                  <c:v>14.93303508</c:v>
                </c:pt>
                <c:pt idx="42068">
                  <c:v>15.070157930000001</c:v>
                </c:pt>
                <c:pt idx="42069">
                  <c:v>15.050355160000001</c:v>
                </c:pt>
                <c:pt idx="42070">
                  <c:v>15.20905934</c:v>
                </c:pt>
                <c:pt idx="42071">
                  <c:v>15.429549</c:v>
                </c:pt>
                <c:pt idx="42072">
                  <c:v>15.47545515</c:v>
                </c:pt>
                <c:pt idx="42073">
                  <c:v>15.375150140000001</c:v>
                </c:pt>
                <c:pt idx="42074">
                  <c:v>15.27873591</c:v>
                </c:pt>
                <c:pt idx="42075">
                  <c:v>15.18202778</c:v>
                </c:pt>
                <c:pt idx="42076">
                  <c:v>15.18501408</c:v>
                </c:pt>
                <c:pt idx="42077">
                  <c:v>15.19977308</c:v>
                </c:pt>
                <c:pt idx="42078">
                  <c:v>15.30091489</c:v>
                </c:pt>
                <c:pt idx="42079">
                  <c:v>15.40427173</c:v>
                </c:pt>
                <c:pt idx="42080">
                  <c:v>15.404796510000001</c:v>
                </c:pt>
                <c:pt idx="42081">
                  <c:v>15.304928029999999</c:v>
                </c:pt>
                <c:pt idx="42082">
                  <c:v>15.306056890000001</c:v>
                </c:pt>
                <c:pt idx="42083">
                  <c:v>15.309140940000001</c:v>
                </c:pt>
                <c:pt idx="42084">
                  <c:v>15.31147071</c:v>
                </c:pt>
                <c:pt idx="42085">
                  <c:v>15.112073669999999</c:v>
                </c:pt>
                <c:pt idx="42086">
                  <c:v>15.007859099999999</c:v>
                </c:pt>
                <c:pt idx="42087">
                  <c:v>14.52285695</c:v>
                </c:pt>
                <c:pt idx="42088">
                  <c:v>14.24319972</c:v>
                </c:pt>
                <c:pt idx="42089">
                  <c:v>14.335137189999999</c:v>
                </c:pt>
                <c:pt idx="42090">
                  <c:v>14.71167202</c:v>
                </c:pt>
                <c:pt idx="42091">
                  <c:v>14.902306729999999</c:v>
                </c:pt>
                <c:pt idx="42092">
                  <c:v>14.89979076</c:v>
                </c:pt>
                <c:pt idx="42093">
                  <c:v>14.993440059999999</c:v>
                </c:pt>
                <c:pt idx="42094">
                  <c:v>15.287890429999999</c:v>
                </c:pt>
                <c:pt idx="42095">
                  <c:v>15.487987349999999</c:v>
                </c:pt>
                <c:pt idx="42096">
                  <c:v>15.99788708</c:v>
                </c:pt>
                <c:pt idx="42097">
                  <c:v>16.102217849999999</c:v>
                </c:pt>
                <c:pt idx="42098">
                  <c:v>16.210466719999999</c:v>
                </c:pt>
                <c:pt idx="42099">
                  <c:v>16.32044119</c:v>
                </c:pt>
                <c:pt idx="42100">
                  <c:v>16.430832710000001</c:v>
                </c:pt>
                <c:pt idx="42101">
                  <c:v>16.84341762</c:v>
                </c:pt>
                <c:pt idx="42102">
                  <c:v>16.372486120000001</c:v>
                </c:pt>
                <c:pt idx="42103">
                  <c:v>15.32472113</c:v>
                </c:pt>
                <c:pt idx="42104">
                  <c:v>15.1996295</c:v>
                </c:pt>
                <c:pt idx="42105">
                  <c:v>13.795450170000001</c:v>
                </c:pt>
                <c:pt idx="42106">
                  <c:v>14.254218180000001</c:v>
                </c:pt>
                <c:pt idx="42107">
                  <c:v>14.740701809999999</c:v>
                </c:pt>
                <c:pt idx="42108">
                  <c:v>15.33446653</c:v>
                </c:pt>
                <c:pt idx="42109">
                  <c:v>15.40015895</c:v>
                </c:pt>
                <c:pt idx="42110">
                  <c:v>14.83915442</c:v>
                </c:pt>
                <c:pt idx="42111">
                  <c:v>13.731593090000001</c:v>
                </c:pt>
                <c:pt idx="42112">
                  <c:v>14.37202291</c:v>
                </c:pt>
                <c:pt idx="42113">
                  <c:v>14.945523100000001</c:v>
                </c:pt>
                <c:pt idx="42114">
                  <c:v>15.44235716</c:v>
                </c:pt>
                <c:pt idx="42115">
                  <c:v>15.671596320000001</c:v>
                </c:pt>
                <c:pt idx="42116">
                  <c:v>15.956467249999999</c:v>
                </c:pt>
                <c:pt idx="42117">
                  <c:v>15.97966478</c:v>
                </c:pt>
                <c:pt idx="42118">
                  <c:v>15.98166752</c:v>
                </c:pt>
                <c:pt idx="42119">
                  <c:v>15.89395019</c:v>
                </c:pt>
                <c:pt idx="42120">
                  <c:v>15.79058786</c:v>
                </c:pt>
                <c:pt idx="42121">
                  <c:v>15.5899275</c:v>
                </c:pt>
                <c:pt idx="42122">
                  <c:v>15.590813020000001</c:v>
                </c:pt>
                <c:pt idx="42123">
                  <c:v>15.491653660000001</c:v>
                </c:pt>
                <c:pt idx="42124">
                  <c:v>15.3922518</c:v>
                </c:pt>
                <c:pt idx="42125">
                  <c:v>15.29348212</c:v>
                </c:pt>
                <c:pt idx="42126">
                  <c:v>15.196187200000001</c:v>
                </c:pt>
                <c:pt idx="42127">
                  <c:v>15.000710379999999</c:v>
                </c:pt>
                <c:pt idx="42128">
                  <c:v>14.81106741</c:v>
                </c:pt>
                <c:pt idx="42129">
                  <c:v>14.90812757</c:v>
                </c:pt>
                <c:pt idx="42130">
                  <c:v>14.90883655</c:v>
                </c:pt>
                <c:pt idx="42131">
                  <c:v>14.909496109999999</c:v>
                </c:pt>
                <c:pt idx="42132">
                  <c:v>14.81269395</c:v>
                </c:pt>
                <c:pt idx="42133">
                  <c:v>14.716026599999999</c:v>
                </c:pt>
                <c:pt idx="42134">
                  <c:v>14.71334298</c:v>
                </c:pt>
                <c:pt idx="42135">
                  <c:v>14.709100530000001</c:v>
                </c:pt>
                <c:pt idx="42136">
                  <c:v>14.612782490000001</c:v>
                </c:pt>
                <c:pt idx="42137">
                  <c:v>14.611534109999999</c:v>
                </c:pt>
                <c:pt idx="42138">
                  <c:v>14.66770153</c:v>
                </c:pt>
                <c:pt idx="42139">
                  <c:v>15.1482914</c:v>
                </c:pt>
                <c:pt idx="42140">
                  <c:v>14.96720889</c:v>
                </c:pt>
                <c:pt idx="42141">
                  <c:v>14.05620289</c:v>
                </c:pt>
                <c:pt idx="42142">
                  <c:v>13.63714487</c:v>
                </c:pt>
                <c:pt idx="42143">
                  <c:v>13.82039677</c:v>
                </c:pt>
                <c:pt idx="42144">
                  <c:v>13.925731620000001</c:v>
                </c:pt>
                <c:pt idx="42145">
                  <c:v>13.849654810000001</c:v>
                </c:pt>
                <c:pt idx="42146">
                  <c:v>13.633224029999999</c:v>
                </c:pt>
                <c:pt idx="42147">
                  <c:v>13.47555152</c:v>
                </c:pt>
                <c:pt idx="42148">
                  <c:v>12.914495759999999</c:v>
                </c:pt>
                <c:pt idx="42149">
                  <c:v>12.199505719999999</c:v>
                </c:pt>
                <c:pt idx="42150">
                  <c:v>12.10617901</c:v>
                </c:pt>
                <c:pt idx="42151">
                  <c:v>11.43761537</c:v>
                </c:pt>
                <c:pt idx="42152">
                  <c:v>11.38186786</c:v>
                </c:pt>
                <c:pt idx="42153">
                  <c:v>11.2929505</c:v>
                </c:pt>
                <c:pt idx="42154">
                  <c:v>10.920412199999999</c:v>
                </c:pt>
                <c:pt idx="42155">
                  <c:v>10.7227359</c:v>
                </c:pt>
                <c:pt idx="42156">
                  <c:v>10.785791720000001</c:v>
                </c:pt>
                <c:pt idx="42157">
                  <c:v>10.64115086</c:v>
                </c:pt>
                <c:pt idx="42158">
                  <c:v>11.075470490000001</c:v>
                </c:pt>
                <c:pt idx="42159">
                  <c:v>12.039239889999999</c:v>
                </c:pt>
                <c:pt idx="42160">
                  <c:v>12.10797427</c:v>
                </c:pt>
                <c:pt idx="42161">
                  <c:v>11.82066152</c:v>
                </c:pt>
                <c:pt idx="42162">
                  <c:v>11.928383780000001</c:v>
                </c:pt>
                <c:pt idx="42163">
                  <c:v>11.6067391</c:v>
                </c:pt>
                <c:pt idx="42164">
                  <c:v>11.338052169999999</c:v>
                </c:pt>
                <c:pt idx="42165">
                  <c:v>11.286937269999999</c:v>
                </c:pt>
                <c:pt idx="42166">
                  <c:v>11.040871449999999</c:v>
                </c:pt>
                <c:pt idx="42167">
                  <c:v>10.575657789999999</c:v>
                </c:pt>
                <c:pt idx="42168">
                  <c:v>10.54268837</c:v>
                </c:pt>
                <c:pt idx="42169">
                  <c:v>10.833819099999999</c:v>
                </c:pt>
                <c:pt idx="42170">
                  <c:v>11.041822099999999</c:v>
                </c:pt>
                <c:pt idx="42171">
                  <c:v>10.904240590000001</c:v>
                </c:pt>
                <c:pt idx="42172">
                  <c:v>10.8522987</c:v>
                </c:pt>
                <c:pt idx="42173">
                  <c:v>11.40163641</c:v>
                </c:pt>
                <c:pt idx="42174">
                  <c:v>11.6424351</c:v>
                </c:pt>
                <c:pt idx="42175">
                  <c:v>11.55092954</c:v>
                </c:pt>
                <c:pt idx="42176">
                  <c:v>11.03901525</c:v>
                </c:pt>
                <c:pt idx="42177">
                  <c:v>10.851944</c:v>
                </c:pt>
                <c:pt idx="42178">
                  <c:v>11.095170250000001</c:v>
                </c:pt>
                <c:pt idx="42179">
                  <c:v>11.206458380000001</c:v>
                </c:pt>
                <c:pt idx="42180">
                  <c:v>11.09115472</c:v>
                </c:pt>
                <c:pt idx="42181">
                  <c:v>10.999399840000001</c:v>
                </c:pt>
                <c:pt idx="42182">
                  <c:v>10.931996290000001</c:v>
                </c:pt>
                <c:pt idx="42183">
                  <c:v>10.925551110000001</c:v>
                </c:pt>
                <c:pt idx="42184">
                  <c:v>10.892810450000001</c:v>
                </c:pt>
                <c:pt idx="42185">
                  <c:v>10.90588814</c:v>
                </c:pt>
                <c:pt idx="42186">
                  <c:v>11.110368640000001</c:v>
                </c:pt>
                <c:pt idx="42187">
                  <c:v>11.260460030000001</c:v>
                </c:pt>
                <c:pt idx="42188">
                  <c:v>11.246631750000001</c:v>
                </c:pt>
                <c:pt idx="42189">
                  <c:v>11.21076611</c:v>
                </c:pt>
                <c:pt idx="42190">
                  <c:v>11.306521030000001</c:v>
                </c:pt>
                <c:pt idx="42191">
                  <c:v>11.49700567</c:v>
                </c:pt>
                <c:pt idx="42192">
                  <c:v>11.084808020000001</c:v>
                </c:pt>
                <c:pt idx="42193">
                  <c:v>11.4415003</c:v>
                </c:pt>
                <c:pt idx="42194">
                  <c:v>11.11126627</c:v>
                </c:pt>
                <c:pt idx="42195">
                  <c:v>10.860621999999999</c:v>
                </c:pt>
                <c:pt idx="42196">
                  <c:v>10.744487339999999</c:v>
                </c:pt>
                <c:pt idx="42197">
                  <c:v>9.8721364739999995</c:v>
                </c:pt>
                <c:pt idx="42198">
                  <c:v>10.4027878</c:v>
                </c:pt>
                <c:pt idx="42199">
                  <c:v>10.190959380000001</c:v>
                </c:pt>
                <c:pt idx="42200">
                  <c:v>9.6754457400000007</c:v>
                </c:pt>
                <c:pt idx="42201">
                  <c:v>9.5369835320000007</c:v>
                </c:pt>
                <c:pt idx="42202">
                  <c:v>9.9001489340000006</c:v>
                </c:pt>
                <c:pt idx="42203">
                  <c:v>10.798973609999999</c:v>
                </c:pt>
                <c:pt idx="42204">
                  <c:v>11.37053837</c:v>
                </c:pt>
                <c:pt idx="42205">
                  <c:v>11.45292792</c:v>
                </c:pt>
                <c:pt idx="42206">
                  <c:v>10.73266815</c:v>
                </c:pt>
                <c:pt idx="42207">
                  <c:v>10.024378889999999</c:v>
                </c:pt>
                <c:pt idx="42208">
                  <c:v>9.8117971829999995</c:v>
                </c:pt>
                <c:pt idx="42209">
                  <c:v>9.5271379100000004</c:v>
                </c:pt>
                <c:pt idx="42210">
                  <c:v>9.4364452589999992</c:v>
                </c:pt>
                <c:pt idx="42211">
                  <c:v>9.5099965199999996</c:v>
                </c:pt>
                <c:pt idx="42212">
                  <c:v>9.4270032100000005</c:v>
                </c:pt>
                <c:pt idx="42213">
                  <c:v>9.3391102579999998</c:v>
                </c:pt>
                <c:pt idx="42214">
                  <c:v>9.3867330150000008</c:v>
                </c:pt>
                <c:pt idx="42215">
                  <c:v>9.5413541360000007</c:v>
                </c:pt>
                <c:pt idx="42216">
                  <c:v>9.5039359030000004</c:v>
                </c:pt>
                <c:pt idx="42217">
                  <c:v>9.8265613050000002</c:v>
                </c:pt>
                <c:pt idx="42218">
                  <c:v>10.16184267</c:v>
                </c:pt>
                <c:pt idx="42219">
                  <c:v>9.9077728880000002</c:v>
                </c:pt>
                <c:pt idx="42220">
                  <c:v>9.7926413859999997</c:v>
                </c:pt>
                <c:pt idx="42221">
                  <c:v>9.6744079680000006</c:v>
                </c:pt>
                <c:pt idx="42222">
                  <c:v>9.6882824329999995</c:v>
                </c:pt>
                <c:pt idx="42223">
                  <c:v>9.8228012440000008</c:v>
                </c:pt>
                <c:pt idx="42224">
                  <c:v>9.8832001619999996</c:v>
                </c:pt>
                <c:pt idx="42225">
                  <c:v>9.9485026370000007</c:v>
                </c:pt>
                <c:pt idx="42226">
                  <c:v>9.9509464160000007</c:v>
                </c:pt>
                <c:pt idx="42227">
                  <c:v>9.8107141920000007</c:v>
                </c:pt>
                <c:pt idx="42228">
                  <c:v>9.7691482179999998</c:v>
                </c:pt>
                <c:pt idx="42229">
                  <c:v>9.7376443649999995</c:v>
                </c:pt>
                <c:pt idx="42230">
                  <c:v>9.6711741240000002</c:v>
                </c:pt>
                <c:pt idx="42231">
                  <c:v>9.5126133660000001</c:v>
                </c:pt>
                <c:pt idx="42232">
                  <c:v>9.5027947590000004</c:v>
                </c:pt>
                <c:pt idx="42233">
                  <c:v>9.6182670429999995</c:v>
                </c:pt>
                <c:pt idx="42234">
                  <c:v>9.7275954319999993</c:v>
                </c:pt>
                <c:pt idx="42235">
                  <c:v>9.7131106539999994</c:v>
                </c:pt>
                <c:pt idx="42236">
                  <c:v>9.7635537630000009</c:v>
                </c:pt>
                <c:pt idx="42237">
                  <c:v>9.7444594710000008</c:v>
                </c:pt>
                <c:pt idx="42238">
                  <c:v>10.11433231</c:v>
                </c:pt>
                <c:pt idx="42239">
                  <c:v>10.48167815</c:v>
                </c:pt>
                <c:pt idx="42240">
                  <c:v>10.91312012</c:v>
                </c:pt>
                <c:pt idx="42241">
                  <c:v>11.15953798</c:v>
                </c:pt>
                <c:pt idx="42242">
                  <c:v>11.84368942</c:v>
                </c:pt>
                <c:pt idx="42243">
                  <c:v>12.20342014</c:v>
                </c:pt>
                <c:pt idx="42244">
                  <c:v>11.43393187</c:v>
                </c:pt>
                <c:pt idx="42245">
                  <c:v>9.7138583250000003</c:v>
                </c:pt>
                <c:pt idx="42246">
                  <c:v>8.758763557</c:v>
                </c:pt>
                <c:pt idx="42247">
                  <c:v>8.3323063069999996</c:v>
                </c:pt>
                <c:pt idx="42248">
                  <c:v>10.13596429</c:v>
                </c:pt>
                <c:pt idx="42249">
                  <c:v>10.419858870000001</c:v>
                </c:pt>
                <c:pt idx="42250">
                  <c:v>11.373869470000001</c:v>
                </c:pt>
                <c:pt idx="42251">
                  <c:v>11.606876010000001</c:v>
                </c:pt>
                <c:pt idx="42252">
                  <c:v>11.474788520000001</c:v>
                </c:pt>
                <c:pt idx="42253">
                  <c:v>11.498538460000001</c:v>
                </c:pt>
                <c:pt idx="42254">
                  <c:v>11.57517144</c:v>
                </c:pt>
                <c:pt idx="42255">
                  <c:v>11.71795238</c:v>
                </c:pt>
                <c:pt idx="42256">
                  <c:v>11.77675531</c:v>
                </c:pt>
                <c:pt idx="42257">
                  <c:v>12.08573455</c:v>
                </c:pt>
                <c:pt idx="42258">
                  <c:v>12.13581059</c:v>
                </c:pt>
                <c:pt idx="42259">
                  <c:v>11.98297984</c:v>
                </c:pt>
                <c:pt idx="42260">
                  <c:v>12.16651828</c:v>
                </c:pt>
                <c:pt idx="42261">
                  <c:v>11.89228093</c:v>
                </c:pt>
                <c:pt idx="42262">
                  <c:v>11.39788184</c:v>
                </c:pt>
                <c:pt idx="42263">
                  <c:v>10.987898059999999</c:v>
                </c:pt>
                <c:pt idx="42264">
                  <c:v>10.80377075</c:v>
                </c:pt>
                <c:pt idx="42265">
                  <c:v>10.685738239999999</c:v>
                </c:pt>
                <c:pt idx="42266">
                  <c:v>10.620527389999999</c:v>
                </c:pt>
                <c:pt idx="42267">
                  <c:v>10.440862579999999</c:v>
                </c:pt>
                <c:pt idx="42268">
                  <c:v>10.23009491</c:v>
                </c:pt>
                <c:pt idx="42269">
                  <c:v>10.10561927</c:v>
                </c:pt>
                <c:pt idx="42270">
                  <c:v>9.9652136779999996</c:v>
                </c:pt>
                <c:pt idx="42271">
                  <c:v>9.6998683640000003</c:v>
                </c:pt>
                <c:pt idx="42272">
                  <c:v>9.4546571010000005</c:v>
                </c:pt>
                <c:pt idx="42273">
                  <c:v>9.2353965860000002</c:v>
                </c:pt>
                <c:pt idx="42274">
                  <c:v>9.0316473080000002</c:v>
                </c:pt>
                <c:pt idx="42275">
                  <c:v>8.949330239</c:v>
                </c:pt>
                <c:pt idx="42276">
                  <c:v>8.8409198769999993</c:v>
                </c:pt>
                <c:pt idx="42277">
                  <c:v>8.8773862759999993</c:v>
                </c:pt>
                <c:pt idx="42278">
                  <c:v>8.8973941649999997</c:v>
                </c:pt>
                <c:pt idx="42279">
                  <c:v>8.8671154849999994</c:v>
                </c:pt>
                <c:pt idx="42280">
                  <c:v>8.856686453</c:v>
                </c:pt>
                <c:pt idx="42281">
                  <c:v>8.9831275660000003</c:v>
                </c:pt>
                <c:pt idx="42282">
                  <c:v>9.052133263</c:v>
                </c:pt>
                <c:pt idx="42283">
                  <c:v>9.1831346450000009</c:v>
                </c:pt>
                <c:pt idx="42284">
                  <c:v>9.4750898120000002</c:v>
                </c:pt>
                <c:pt idx="42285">
                  <c:v>9.8082637790000007</c:v>
                </c:pt>
                <c:pt idx="42286">
                  <c:v>10.03573761</c:v>
                </c:pt>
                <c:pt idx="42287">
                  <c:v>10.582037509999999</c:v>
                </c:pt>
                <c:pt idx="42288">
                  <c:v>10.89206793</c:v>
                </c:pt>
                <c:pt idx="42289">
                  <c:v>10.99172016</c:v>
                </c:pt>
                <c:pt idx="42290">
                  <c:v>10.92385925</c:v>
                </c:pt>
                <c:pt idx="42291">
                  <c:v>10.78997556</c:v>
                </c:pt>
                <c:pt idx="42292">
                  <c:v>10.797810399999999</c:v>
                </c:pt>
                <c:pt idx="42293">
                  <c:v>10.715506570000001</c:v>
                </c:pt>
                <c:pt idx="42294">
                  <c:v>10.62955487</c:v>
                </c:pt>
                <c:pt idx="42295">
                  <c:v>10.475512589999999</c:v>
                </c:pt>
                <c:pt idx="42296">
                  <c:v>10.507517139999999</c:v>
                </c:pt>
                <c:pt idx="42297">
                  <c:v>10.435887900000001</c:v>
                </c:pt>
                <c:pt idx="42298">
                  <c:v>10.341191289999999</c:v>
                </c:pt>
                <c:pt idx="42299">
                  <c:v>10.33703556</c:v>
                </c:pt>
                <c:pt idx="42300">
                  <c:v>10.29062008</c:v>
                </c:pt>
                <c:pt idx="42301">
                  <c:v>10.29829449</c:v>
                </c:pt>
                <c:pt idx="42302">
                  <c:v>9.8921965650000008</c:v>
                </c:pt>
                <c:pt idx="42303">
                  <c:v>9.8471639339999992</c:v>
                </c:pt>
                <c:pt idx="42304">
                  <c:v>10.060487309999999</c:v>
                </c:pt>
                <c:pt idx="42305">
                  <c:v>10.004064809999999</c:v>
                </c:pt>
                <c:pt idx="42306">
                  <c:v>9.9119428000000003</c:v>
                </c:pt>
                <c:pt idx="42307">
                  <c:v>9.7692955809999997</c:v>
                </c:pt>
                <c:pt idx="42308">
                  <c:v>9.6945592030000007</c:v>
                </c:pt>
                <c:pt idx="42309">
                  <c:v>9.6707570189999998</c:v>
                </c:pt>
                <c:pt idx="42310">
                  <c:v>9.6179931839999995</c:v>
                </c:pt>
                <c:pt idx="42311">
                  <c:v>9.6368479249999996</c:v>
                </c:pt>
                <c:pt idx="42312">
                  <c:v>9.5708446669999994</c:v>
                </c:pt>
                <c:pt idx="42313">
                  <c:v>9.488411997</c:v>
                </c:pt>
                <c:pt idx="42314">
                  <c:v>9.4566530110000002</c:v>
                </c:pt>
                <c:pt idx="42315">
                  <c:v>9.2897577580000004</c:v>
                </c:pt>
                <c:pt idx="42316">
                  <c:v>9.0917440630000002</c:v>
                </c:pt>
                <c:pt idx="42317">
                  <c:v>9.0502323970000003</c:v>
                </c:pt>
                <c:pt idx="42318">
                  <c:v>9.071790558</c:v>
                </c:pt>
                <c:pt idx="42319">
                  <c:v>9.0443254260000003</c:v>
                </c:pt>
                <c:pt idx="42320">
                  <c:v>9.1345064310000001</c:v>
                </c:pt>
                <c:pt idx="42321">
                  <c:v>9.2567736780000001</c:v>
                </c:pt>
                <c:pt idx="42322">
                  <c:v>9.3144945709999991</c:v>
                </c:pt>
                <c:pt idx="42323">
                  <c:v>9.3557272519999994</c:v>
                </c:pt>
                <c:pt idx="42324">
                  <c:v>9.3861186570000008</c:v>
                </c:pt>
                <c:pt idx="42325">
                  <c:v>9.4725832539999999</c:v>
                </c:pt>
                <c:pt idx="42326">
                  <c:v>9.3995401100000002</c:v>
                </c:pt>
                <c:pt idx="42327">
                  <c:v>9.5291276509999996</c:v>
                </c:pt>
                <c:pt idx="42328">
                  <c:v>9.4416359130000007</c:v>
                </c:pt>
                <c:pt idx="42329">
                  <c:v>9.5137454750000003</c:v>
                </c:pt>
                <c:pt idx="42330">
                  <c:v>9.4582514189999998</c:v>
                </c:pt>
                <c:pt idx="42331">
                  <c:v>9.7795562809999996</c:v>
                </c:pt>
                <c:pt idx="42332">
                  <c:v>9.5487873759999999</c:v>
                </c:pt>
                <c:pt idx="42333">
                  <c:v>9.4190209520000003</c:v>
                </c:pt>
                <c:pt idx="42334">
                  <c:v>9.1646696199999997</c:v>
                </c:pt>
                <c:pt idx="42335">
                  <c:v>8.5992303359999998</c:v>
                </c:pt>
                <c:pt idx="42336">
                  <c:v>8.0198306469999991</c:v>
                </c:pt>
                <c:pt idx="42337">
                  <c:v>7.961193572</c:v>
                </c:pt>
                <c:pt idx="42338">
                  <c:v>8.3869211709999991</c:v>
                </c:pt>
                <c:pt idx="42339">
                  <c:v>8.2741773330000008</c:v>
                </c:pt>
                <c:pt idx="42340">
                  <c:v>8.172167881</c:v>
                </c:pt>
                <c:pt idx="42341">
                  <c:v>7.5920874710000001</c:v>
                </c:pt>
                <c:pt idx="42342">
                  <c:v>7.0741727030000003</c:v>
                </c:pt>
                <c:pt idx="42343">
                  <c:v>6.945487183</c:v>
                </c:pt>
                <c:pt idx="42344">
                  <c:v>7.1078984580000002</c:v>
                </c:pt>
                <c:pt idx="42345">
                  <c:v>6.6439539810000001</c:v>
                </c:pt>
                <c:pt idx="42346">
                  <c:v>5.7288521059999997</c:v>
                </c:pt>
                <c:pt idx="42347">
                  <c:v>5.4035916549999996</c:v>
                </c:pt>
                <c:pt idx="42348">
                  <c:v>5.3840330549999997</c:v>
                </c:pt>
                <c:pt idx="42349">
                  <c:v>5.6120687760000001</c:v>
                </c:pt>
                <c:pt idx="42350">
                  <c:v>5.7263438989999997</c:v>
                </c:pt>
                <c:pt idx="42351">
                  <c:v>5.973162265</c:v>
                </c:pt>
                <c:pt idx="42352">
                  <c:v>6.0018041750000002</c:v>
                </c:pt>
                <c:pt idx="42353">
                  <c:v>6.0450659660000001</c:v>
                </c:pt>
                <c:pt idx="42354">
                  <c:v>6.1356770200000001</c:v>
                </c:pt>
                <c:pt idx="42355">
                  <c:v>6.2625635370000001</c:v>
                </c:pt>
                <c:pt idx="42356">
                  <c:v>6.106909988</c:v>
                </c:pt>
                <c:pt idx="42357">
                  <c:v>5.8012214960000001</c:v>
                </c:pt>
                <c:pt idx="42358">
                  <c:v>5.7147141460000004</c:v>
                </c:pt>
                <c:pt idx="42359">
                  <c:v>5.6978135700000001</c:v>
                </c:pt>
                <c:pt idx="42360">
                  <c:v>5.6535242119999998</c:v>
                </c:pt>
                <c:pt idx="42361">
                  <c:v>5.4624696310000003</c:v>
                </c:pt>
                <c:pt idx="42362">
                  <c:v>5.3608240780000003</c:v>
                </c:pt>
                <c:pt idx="42363">
                  <c:v>5.2831720459999998</c:v>
                </c:pt>
                <c:pt idx="42364">
                  <c:v>5.3288801479999997</c:v>
                </c:pt>
                <c:pt idx="42365">
                  <c:v>5.3865169310000001</c:v>
                </c:pt>
                <c:pt idx="42366">
                  <c:v>5.4881783139999998</c:v>
                </c:pt>
                <c:pt idx="42367">
                  <c:v>5.624059097</c:v>
                </c:pt>
                <c:pt idx="42368">
                  <c:v>5.8286902490000001</c:v>
                </c:pt>
                <c:pt idx="42369">
                  <c:v>6.0037354819999997</c:v>
                </c:pt>
                <c:pt idx="42370">
                  <c:v>5.9290967820000002</c:v>
                </c:pt>
                <c:pt idx="42371">
                  <c:v>5.6803544810000002</c:v>
                </c:pt>
                <c:pt idx="42372">
                  <c:v>5.4338254819999996</c:v>
                </c:pt>
                <c:pt idx="42373">
                  <c:v>5.2196783949999999</c:v>
                </c:pt>
                <c:pt idx="42374">
                  <c:v>5.132292788</c:v>
                </c:pt>
                <c:pt idx="42375">
                  <c:v>5.2765624860000004</c:v>
                </c:pt>
                <c:pt idx="42376">
                  <c:v>5.5434679940000002</c:v>
                </c:pt>
                <c:pt idx="42377">
                  <c:v>5.4584036899999999</c:v>
                </c:pt>
                <c:pt idx="42378">
                  <c:v>5.5707426590000004</c:v>
                </c:pt>
                <c:pt idx="42379">
                  <c:v>5.7068996639999998</c:v>
                </c:pt>
                <c:pt idx="42380">
                  <c:v>5.918390327</c:v>
                </c:pt>
                <c:pt idx="42381">
                  <c:v>5.9835956579999996</c:v>
                </c:pt>
                <c:pt idx="42382">
                  <c:v>6.0274988819999997</c:v>
                </c:pt>
                <c:pt idx="42383">
                  <c:v>6.2346736260000002</c:v>
                </c:pt>
                <c:pt idx="42384">
                  <c:v>6.2947995470000002</c:v>
                </c:pt>
                <c:pt idx="42385">
                  <c:v>6.197212478</c:v>
                </c:pt>
                <c:pt idx="42386">
                  <c:v>6.3187410909999997</c:v>
                </c:pt>
                <c:pt idx="42387">
                  <c:v>6.1678022529999996</c:v>
                </c:pt>
                <c:pt idx="42388">
                  <c:v>6.1322933490000002</c:v>
                </c:pt>
                <c:pt idx="42389">
                  <c:v>6.0954491490000002</c:v>
                </c:pt>
                <c:pt idx="42390">
                  <c:v>6.0578233990000001</c:v>
                </c:pt>
                <c:pt idx="42391">
                  <c:v>6.6068696070000001</c:v>
                </c:pt>
                <c:pt idx="42392">
                  <c:v>7.1317478840000001</c:v>
                </c:pt>
                <c:pt idx="42393">
                  <c:v>6.90022672</c:v>
                </c:pt>
                <c:pt idx="42394">
                  <c:v>6.8585392179999998</c:v>
                </c:pt>
                <c:pt idx="42395">
                  <c:v>7.4214856009999997</c:v>
                </c:pt>
                <c:pt idx="42396">
                  <c:v>8.0176191400000008</c:v>
                </c:pt>
                <c:pt idx="42397">
                  <c:v>7.6976360709999998</c:v>
                </c:pt>
                <c:pt idx="42398">
                  <c:v>7.5284140529999997</c:v>
                </c:pt>
                <c:pt idx="42399">
                  <c:v>7.4271926800000001</c:v>
                </c:pt>
                <c:pt idx="42400">
                  <c:v>7.2613529000000003</c:v>
                </c:pt>
                <c:pt idx="42401">
                  <c:v>7.3971859760000003</c:v>
                </c:pt>
                <c:pt idx="42402">
                  <c:v>7.379668143</c:v>
                </c:pt>
                <c:pt idx="42403">
                  <c:v>7.3285032340000003</c:v>
                </c:pt>
                <c:pt idx="42404">
                  <c:v>7.3239025130000002</c:v>
                </c:pt>
                <c:pt idx="42405">
                  <c:v>7.3554964070000004</c:v>
                </c:pt>
                <c:pt idx="42406">
                  <c:v>7.5122257140000004</c:v>
                </c:pt>
                <c:pt idx="42407">
                  <c:v>7.646383578</c:v>
                </c:pt>
                <c:pt idx="42408">
                  <c:v>7.6329870089999998</c:v>
                </c:pt>
                <c:pt idx="42409">
                  <c:v>7.7417792639999998</c:v>
                </c:pt>
                <c:pt idx="42410">
                  <c:v>7.6879470090000002</c:v>
                </c:pt>
                <c:pt idx="42411">
                  <c:v>7.5371134289999997</c:v>
                </c:pt>
                <c:pt idx="42412">
                  <c:v>7.5106111889999996</c:v>
                </c:pt>
                <c:pt idx="42413">
                  <c:v>7.4583944740000003</c:v>
                </c:pt>
                <c:pt idx="42414">
                  <c:v>7.6068019199999997</c:v>
                </c:pt>
                <c:pt idx="42415">
                  <c:v>7.6188337080000004</c:v>
                </c:pt>
                <c:pt idx="42416">
                  <c:v>7.8082622380000002</c:v>
                </c:pt>
                <c:pt idx="42417">
                  <c:v>7.78150663</c:v>
                </c:pt>
                <c:pt idx="42418">
                  <c:v>7.8900102829999996</c:v>
                </c:pt>
                <c:pt idx="42419">
                  <c:v>7.9937859580000001</c:v>
                </c:pt>
                <c:pt idx="42420">
                  <c:v>7.9984451019999998</c:v>
                </c:pt>
                <c:pt idx="42421">
                  <c:v>8.152442035</c:v>
                </c:pt>
                <c:pt idx="42422">
                  <c:v>8.0669381189999996</c:v>
                </c:pt>
                <c:pt idx="42423">
                  <c:v>8.0326935410000004</c:v>
                </c:pt>
                <c:pt idx="42424">
                  <c:v>7.9865519110000003</c:v>
                </c:pt>
                <c:pt idx="42425">
                  <c:v>7.8331707899999996</c:v>
                </c:pt>
                <c:pt idx="42426">
                  <c:v>7.7440382200000002</c:v>
                </c:pt>
                <c:pt idx="42427">
                  <c:v>7.7341245369999996</c:v>
                </c:pt>
                <c:pt idx="42428">
                  <c:v>8.7000162680000006</c:v>
                </c:pt>
                <c:pt idx="42429">
                  <c:v>9.1794882779999991</c:v>
                </c:pt>
                <c:pt idx="42430">
                  <c:v>8.9974908970000005</c:v>
                </c:pt>
                <c:pt idx="42431">
                  <c:v>8.0076105710000007</c:v>
                </c:pt>
                <c:pt idx="42432">
                  <c:v>7.8568878670000002</c:v>
                </c:pt>
                <c:pt idx="42433">
                  <c:v>7.2631500000000004</c:v>
                </c:pt>
                <c:pt idx="42434">
                  <c:v>7.1982939840000002</c:v>
                </c:pt>
                <c:pt idx="42435">
                  <c:v>7.1387867319999998</c:v>
                </c:pt>
                <c:pt idx="42436">
                  <c:v>7.1195628080000004</c:v>
                </c:pt>
                <c:pt idx="42437">
                  <c:v>6.6882284250000001</c:v>
                </c:pt>
                <c:pt idx="42438">
                  <c:v>6.6676859459999998</c:v>
                </c:pt>
                <c:pt idx="42439">
                  <c:v>7.6638967569999998</c:v>
                </c:pt>
                <c:pt idx="42440">
                  <c:v>7.8085743519999999</c:v>
                </c:pt>
                <c:pt idx="42441">
                  <c:v>8.1329476510000003</c:v>
                </c:pt>
                <c:pt idx="42442">
                  <c:v>8.1805077730000004</c:v>
                </c:pt>
                <c:pt idx="42443">
                  <c:v>8.469373848</c:v>
                </c:pt>
                <c:pt idx="42444">
                  <c:v>8.4882018670000008</c:v>
                </c:pt>
                <c:pt idx="42445">
                  <c:v>8.5212760349999996</c:v>
                </c:pt>
                <c:pt idx="42446">
                  <c:v>8.8468138270000001</c:v>
                </c:pt>
                <c:pt idx="42447">
                  <c:v>8.9760211269999992</c:v>
                </c:pt>
                <c:pt idx="42448">
                  <c:v>9.0781128780000007</c:v>
                </c:pt>
                <c:pt idx="42449">
                  <c:v>9.1733372709999994</c:v>
                </c:pt>
                <c:pt idx="42450">
                  <c:v>9.7342273810000002</c:v>
                </c:pt>
                <c:pt idx="42451">
                  <c:v>9.7199994309999997</c:v>
                </c:pt>
                <c:pt idx="42452">
                  <c:v>9.9466430050000003</c:v>
                </c:pt>
                <c:pt idx="42453">
                  <c:v>9.6506229619999999</c:v>
                </c:pt>
                <c:pt idx="42454">
                  <c:v>9.1898138310000004</c:v>
                </c:pt>
                <c:pt idx="42455">
                  <c:v>9.018864014</c:v>
                </c:pt>
                <c:pt idx="42456">
                  <c:v>9.0180684539999998</c:v>
                </c:pt>
                <c:pt idx="42457">
                  <c:v>9.2013359680000004</c:v>
                </c:pt>
                <c:pt idx="42458">
                  <c:v>9.2621182999999991</c:v>
                </c:pt>
                <c:pt idx="42459">
                  <c:v>9.3225174170000003</c:v>
                </c:pt>
                <c:pt idx="42460">
                  <c:v>9.3216151709999995</c:v>
                </c:pt>
                <c:pt idx="42461">
                  <c:v>9.2412567509999999</c:v>
                </c:pt>
                <c:pt idx="42462">
                  <c:v>9.1739024800000006</c:v>
                </c:pt>
                <c:pt idx="42463">
                  <c:v>9.3187142200000004</c:v>
                </c:pt>
                <c:pt idx="42464">
                  <c:v>9.2027230709999994</c:v>
                </c:pt>
                <c:pt idx="42465">
                  <c:v>9.4198069929999999</c:v>
                </c:pt>
                <c:pt idx="42466">
                  <c:v>8.9641044870000002</c:v>
                </c:pt>
                <c:pt idx="42467">
                  <c:v>8.9073584179999994</c:v>
                </c:pt>
                <c:pt idx="42468">
                  <c:v>8.7779039349999994</c:v>
                </c:pt>
                <c:pt idx="42469">
                  <c:v>8.6781369749999993</c:v>
                </c:pt>
                <c:pt idx="42470">
                  <c:v>8.7876152039999997</c:v>
                </c:pt>
                <c:pt idx="42471">
                  <c:v>8.7277269289999992</c:v>
                </c:pt>
                <c:pt idx="42472">
                  <c:v>8.9437472729999996</c:v>
                </c:pt>
                <c:pt idx="42473">
                  <c:v>9.6996973430000004</c:v>
                </c:pt>
                <c:pt idx="42474">
                  <c:v>10.916618270000001</c:v>
                </c:pt>
                <c:pt idx="42475">
                  <c:v>11.46333355</c:v>
                </c:pt>
                <c:pt idx="42476">
                  <c:v>11.89545371</c:v>
                </c:pt>
                <c:pt idx="42477">
                  <c:v>12.09189939</c:v>
                </c:pt>
                <c:pt idx="42478">
                  <c:v>11.712042650000001</c:v>
                </c:pt>
                <c:pt idx="42479">
                  <c:v>11.146406239999999</c:v>
                </c:pt>
                <c:pt idx="42480">
                  <c:v>10.296825200000001</c:v>
                </c:pt>
                <c:pt idx="42481">
                  <c:v>9.5005367960000005</c:v>
                </c:pt>
                <c:pt idx="42482">
                  <c:v>9.5225668159999994</c:v>
                </c:pt>
                <c:pt idx="42483">
                  <c:v>10.124240350000001</c:v>
                </c:pt>
                <c:pt idx="42484">
                  <c:v>10.606981579999999</c:v>
                </c:pt>
                <c:pt idx="42485">
                  <c:v>10.73047467</c:v>
                </c:pt>
                <c:pt idx="42486">
                  <c:v>10.785365390000001</c:v>
                </c:pt>
                <c:pt idx="42487">
                  <c:v>10.631632229999999</c:v>
                </c:pt>
                <c:pt idx="42488">
                  <c:v>10.33473476</c:v>
                </c:pt>
                <c:pt idx="42489">
                  <c:v>10.82471286</c:v>
                </c:pt>
                <c:pt idx="42490">
                  <c:v>10.92238944</c:v>
                </c:pt>
                <c:pt idx="42491">
                  <c:v>11.02333915</c:v>
                </c:pt>
                <c:pt idx="42492">
                  <c:v>10.973815739999999</c:v>
                </c:pt>
                <c:pt idx="42493">
                  <c:v>11.1951736</c:v>
                </c:pt>
                <c:pt idx="42494">
                  <c:v>12.195440319999999</c:v>
                </c:pt>
                <c:pt idx="42495">
                  <c:v>12.546947680000001</c:v>
                </c:pt>
                <c:pt idx="42496">
                  <c:v>12.52529805</c:v>
                </c:pt>
                <c:pt idx="42497">
                  <c:v>12.73497701</c:v>
                </c:pt>
                <c:pt idx="42498">
                  <c:v>12.28385209</c:v>
                </c:pt>
                <c:pt idx="42499">
                  <c:v>12.10490914</c:v>
                </c:pt>
                <c:pt idx="42500">
                  <c:v>11.93461726</c:v>
                </c:pt>
                <c:pt idx="42501">
                  <c:v>12.024816380000001</c:v>
                </c:pt>
                <c:pt idx="42502">
                  <c:v>12.11493456</c:v>
                </c:pt>
                <c:pt idx="42503">
                  <c:v>12.036545759999999</c:v>
                </c:pt>
                <c:pt idx="42504">
                  <c:v>11.718986920000001</c:v>
                </c:pt>
                <c:pt idx="42505">
                  <c:v>10.98004598</c:v>
                </c:pt>
                <c:pt idx="42506">
                  <c:v>10.579346040000001</c:v>
                </c:pt>
                <c:pt idx="42507">
                  <c:v>10.452072769999999</c:v>
                </c:pt>
                <c:pt idx="42508">
                  <c:v>10.74417497</c:v>
                </c:pt>
                <c:pt idx="42509">
                  <c:v>11.17948275</c:v>
                </c:pt>
                <c:pt idx="42510">
                  <c:v>11.369597000000001</c:v>
                </c:pt>
                <c:pt idx="42511">
                  <c:v>11.1395123</c:v>
                </c:pt>
                <c:pt idx="42512">
                  <c:v>10.8513082</c:v>
                </c:pt>
                <c:pt idx="42513">
                  <c:v>10.929235719999999</c:v>
                </c:pt>
                <c:pt idx="42514">
                  <c:v>10.93527596</c:v>
                </c:pt>
                <c:pt idx="42515">
                  <c:v>11.136893880000001</c:v>
                </c:pt>
                <c:pt idx="42516">
                  <c:v>11.200536720000001</c:v>
                </c:pt>
                <c:pt idx="42517">
                  <c:v>11.47335284</c:v>
                </c:pt>
                <c:pt idx="42518">
                  <c:v>11.6749721</c:v>
                </c:pt>
                <c:pt idx="42519">
                  <c:v>11.91559174</c:v>
                </c:pt>
                <c:pt idx="42520">
                  <c:v>11.912498830000001</c:v>
                </c:pt>
                <c:pt idx="42521">
                  <c:v>11.793428179999999</c:v>
                </c:pt>
                <c:pt idx="42522">
                  <c:v>11.998274800000001</c:v>
                </c:pt>
                <c:pt idx="42523">
                  <c:v>12.55010307</c:v>
                </c:pt>
                <c:pt idx="42524">
                  <c:v>12.85572234</c:v>
                </c:pt>
                <c:pt idx="42525">
                  <c:v>12.280673139999999</c:v>
                </c:pt>
                <c:pt idx="42526">
                  <c:v>11.43900088</c:v>
                </c:pt>
                <c:pt idx="42527">
                  <c:v>9.6258696940000004</c:v>
                </c:pt>
                <c:pt idx="42528">
                  <c:v>8.3823006729999996</c:v>
                </c:pt>
                <c:pt idx="42529">
                  <c:v>7.7127074990000004</c:v>
                </c:pt>
                <c:pt idx="42530">
                  <c:v>7.6065135039999996</c:v>
                </c:pt>
                <c:pt idx="42531">
                  <c:v>7.7290321789999998</c:v>
                </c:pt>
                <c:pt idx="42532">
                  <c:v>7.9095498749999997</c:v>
                </c:pt>
                <c:pt idx="42533">
                  <c:v>7.8211511600000003</c:v>
                </c:pt>
                <c:pt idx="42534">
                  <c:v>7.8858615299999997</c:v>
                </c:pt>
                <c:pt idx="42535">
                  <c:v>8.0198060760000001</c:v>
                </c:pt>
                <c:pt idx="42536">
                  <c:v>8.0840792229999998</c:v>
                </c:pt>
                <c:pt idx="42537">
                  <c:v>7.6564619389999997</c:v>
                </c:pt>
                <c:pt idx="42538">
                  <c:v>7.2835640230000003</c:v>
                </c:pt>
                <c:pt idx="42539">
                  <c:v>7.0697429100000004</c:v>
                </c:pt>
                <c:pt idx="42540">
                  <c:v>6.2040281070000001</c:v>
                </c:pt>
                <c:pt idx="42541">
                  <c:v>6.2028814360000002</c:v>
                </c:pt>
                <c:pt idx="42542">
                  <c:v>6.3619207930000004</c:v>
                </c:pt>
                <c:pt idx="42543">
                  <c:v>6.4609704580000002</c:v>
                </c:pt>
                <c:pt idx="42544">
                  <c:v>6.2898698919999996</c:v>
                </c:pt>
                <c:pt idx="42545">
                  <c:v>5.7955577370000002</c:v>
                </c:pt>
                <c:pt idx="42546">
                  <c:v>6.5386830700000003</c:v>
                </c:pt>
                <c:pt idx="42547">
                  <c:v>7.1703062040000001</c:v>
                </c:pt>
                <c:pt idx="42548">
                  <c:v>7.2778659780000003</c:v>
                </c:pt>
                <c:pt idx="42549">
                  <c:v>7.1130561429999997</c:v>
                </c:pt>
                <c:pt idx="42550">
                  <c:v>7.1209652319999996</c:v>
                </c:pt>
                <c:pt idx="42551">
                  <c:v>7.1665054860000001</c:v>
                </c:pt>
                <c:pt idx="42552">
                  <c:v>7.0959305419999996</c:v>
                </c:pt>
                <c:pt idx="42553">
                  <c:v>6.9950223449999998</c:v>
                </c:pt>
                <c:pt idx="42554">
                  <c:v>6.9945064910000001</c:v>
                </c:pt>
                <c:pt idx="42555">
                  <c:v>6.7124670450000004</c:v>
                </c:pt>
                <c:pt idx="42556">
                  <c:v>6.548088581</c:v>
                </c:pt>
                <c:pt idx="42557">
                  <c:v>6.4825857420000004</c:v>
                </c:pt>
                <c:pt idx="42558">
                  <c:v>6.3133636519999996</c:v>
                </c:pt>
                <c:pt idx="42559">
                  <c:v>6.274559548</c:v>
                </c:pt>
                <c:pt idx="42560">
                  <c:v>6.3474851890000004</c:v>
                </c:pt>
                <c:pt idx="42561">
                  <c:v>6.4755447009999996</c:v>
                </c:pt>
                <c:pt idx="42562">
                  <c:v>6.4835754220000004</c:v>
                </c:pt>
                <c:pt idx="42563">
                  <c:v>6.5562384619999996</c:v>
                </c:pt>
                <c:pt idx="42564">
                  <c:v>6.4735580610000003</c:v>
                </c:pt>
                <c:pt idx="42565">
                  <c:v>6.6162140880000004</c:v>
                </c:pt>
                <c:pt idx="42566">
                  <c:v>6.6754428030000001</c:v>
                </c:pt>
                <c:pt idx="42567">
                  <c:v>6.721351512</c:v>
                </c:pt>
                <c:pt idx="42568">
                  <c:v>6.5591618870000001</c:v>
                </c:pt>
                <c:pt idx="42569">
                  <c:v>6.5156666039999998</c:v>
                </c:pt>
                <c:pt idx="42570">
                  <c:v>6.6225970690000002</c:v>
                </c:pt>
                <c:pt idx="42571">
                  <c:v>6.9363992449999996</c:v>
                </c:pt>
                <c:pt idx="42572">
                  <c:v>6.9155153350000003</c:v>
                </c:pt>
                <c:pt idx="42573">
                  <c:v>6.5098809649999998</c:v>
                </c:pt>
                <c:pt idx="42574">
                  <c:v>6.0770763700000003</c:v>
                </c:pt>
                <c:pt idx="42575">
                  <c:v>6.1514539099999999</c:v>
                </c:pt>
                <c:pt idx="42576">
                  <c:v>6.1137629880000004</c:v>
                </c:pt>
                <c:pt idx="42577">
                  <c:v>5.6557256220000003</c:v>
                </c:pt>
                <c:pt idx="42578">
                  <c:v>5.4603369480000001</c:v>
                </c:pt>
                <c:pt idx="42579">
                  <c:v>5.6082325600000003</c:v>
                </c:pt>
                <c:pt idx="42580">
                  <c:v>5.6234952070000004</c:v>
                </c:pt>
                <c:pt idx="42581">
                  <c:v>5.5906608520000001</c:v>
                </c:pt>
                <c:pt idx="42582">
                  <c:v>5.5276463419999997</c:v>
                </c:pt>
                <c:pt idx="42583">
                  <c:v>5.2802740440000004</c:v>
                </c:pt>
                <c:pt idx="42584">
                  <c:v>5.438655646</c:v>
                </c:pt>
                <c:pt idx="42585">
                  <c:v>5.4808417580000004</c:v>
                </c:pt>
                <c:pt idx="42586">
                  <c:v>5.4600079020000001</c:v>
                </c:pt>
                <c:pt idx="42587">
                  <c:v>5.3832831260000003</c:v>
                </c:pt>
                <c:pt idx="42588">
                  <c:v>5.2146520020000002</c:v>
                </c:pt>
                <c:pt idx="42589">
                  <c:v>5.2367609919999998</c:v>
                </c:pt>
                <c:pt idx="42590">
                  <c:v>5.2974306149999997</c:v>
                </c:pt>
                <c:pt idx="42591">
                  <c:v>5.3109748469999998</c:v>
                </c:pt>
                <c:pt idx="42592">
                  <c:v>5.2717690780000002</c:v>
                </c:pt>
                <c:pt idx="42593">
                  <c:v>5.034650525</c:v>
                </c:pt>
                <c:pt idx="42594">
                  <c:v>4.954126338</c:v>
                </c:pt>
                <c:pt idx="42595">
                  <c:v>4.9096323809999998</c:v>
                </c:pt>
                <c:pt idx="42596">
                  <c:v>5.2304599950000004</c:v>
                </c:pt>
                <c:pt idx="42597">
                  <c:v>5.3369286929999999</c:v>
                </c:pt>
                <c:pt idx="42598">
                  <c:v>5.493721582</c:v>
                </c:pt>
                <c:pt idx="42599">
                  <c:v>5.3924516440000003</c:v>
                </c:pt>
                <c:pt idx="42600">
                  <c:v>5.483132318</c:v>
                </c:pt>
                <c:pt idx="42601">
                  <c:v>5.5045883980000001</c:v>
                </c:pt>
                <c:pt idx="42602">
                  <c:v>5.3214236120000002</c:v>
                </c:pt>
                <c:pt idx="42603">
                  <c:v>5.3108820489999999</c:v>
                </c:pt>
                <c:pt idx="42604">
                  <c:v>5.3419469529999999</c:v>
                </c:pt>
                <c:pt idx="42605">
                  <c:v>5.3520215640000002</c:v>
                </c:pt>
                <c:pt idx="42606">
                  <c:v>5.45803569</c:v>
                </c:pt>
                <c:pt idx="42607">
                  <c:v>5.6101469279999998</c:v>
                </c:pt>
                <c:pt idx="42608">
                  <c:v>5.4697140339999999</c:v>
                </c:pt>
                <c:pt idx="42609">
                  <c:v>5.4019996890000002</c:v>
                </c:pt>
                <c:pt idx="42610">
                  <c:v>5.2799531330000002</c:v>
                </c:pt>
                <c:pt idx="42611">
                  <c:v>5.313475392</c:v>
                </c:pt>
                <c:pt idx="42612">
                  <c:v>5.2633502569999999</c:v>
                </c:pt>
                <c:pt idx="42613">
                  <c:v>5.2787501079999997</c:v>
                </c:pt>
                <c:pt idx="42614">
                  <c:v>5.1698306120000002</c:v>
                </c:pt>
                <c:pt idx="42615">
                  <c:v>4.958293394</c:v>
                </c:pt>
                <c:pt idx="42616">
                  <c:v>5.1381232079999997</c:v>
                </c:pt>
                <c:pt idx="42617">
                  <c:v>5.1533882950000001</c:v>
                </c:pt>
                <c:pt idx="42618">
                  <c:v>4.978602049</c:v>
                </c:pt>
                <c:pt idx="42619">
                  <c:v>4.7304039080000004</c:v>
                </c:pt>
                <c:pt idx="42620">
                  <c:v>4.5146293240000004</c:v>
                </c:pt>
                <c:pt idx="42621">
                  <c:v>4.5721261369999997</c:v>
                </c:pt>
                <c:pt idx="42622">
                  <c:v>4.5031480820000001</c:v>
                </c:pt>
                <c:pt idx="42623">
                  <c:v>4.4285436469999997</c:v>
                </c:pt>
                <c:pt idx="42624">
                  <c:v>4.4615438760000004</c:v>
                </c:pt>
                <c:pt idx="42625">
                  <c:v>4.353556524</c:v>
                </c:pt>
                <c:pt idx="42626">
                  <c:v>4.0547743709999997</c:v>
                </c:pt>
                <c:pt idx="42627">
                  <c:v>3.8164538860000001</c:v>
                </c:pt>
                <c:pt idx="42628">
                  <c:v>3.6720060870000002</c:v>
                </c:pt>
                <c:pt idx="42629">
                  <c:v>3.721272645</c:v>
                </c:pt>
                <c:pt idx="42630">
                  <c:v>3.8604204609999999</c:v>
                </c:pt>
                <c:pt idx="42631">
                  <c:v>3.7412781599999998</c:v>
                </c:pt>
                <c:pt idx="42632">
                  <c:v>3.6179296729999999</c:v>
                </c:pt>
                <c:pt idx="42633">
                  <c:v>3.5148339220000002</c:v>
                </c:pt>
                <c:pt idx="42634">
                  <c:v>3.4220478989999998</c:v>
                </c:pt>
                <c:pt idx="42635">
                  <c:v>3.4535392819999999</c:v>
                </c:pt>
                <c:pt idx="42636">
                  <c:v>3.5249590510000002</c:v>
                </c:pt>
                <c:pt idx="42637">
                  <c:v>4.0072845539999999</c:v>
                </c:pt>
                <c:pt idx="42638">
                  <c:v>4.6692203140000004</c:v>
                </c:pt>
                <c:pt idx="42639">
                  <c:v>4.6839200329999997</c:v>
                </c:pt>
                <c:pt idx="42640">
                  <c:v>4.6501423429999997</c:v>
                </c:pt>
                <c:pt idx="42641">
                  <c:v>4.4613680779999996</c:v>
                </c:pt>
                <c:pt idx="42642">
                  <c:v>4.5006599459999999</c:v>
                </c:pt>
                <c:pt idx="42643">
                  <c:v>4.5039025229999998</c:v>
                </c:pt>
                <c:pt idx="42644">
                  <c:v>4.2495476459999999</c:v>
                </c:pt>
                <c:pt idx="42645">
                  <c:v>3.9240582270000002</c:v>
                </c:pt>
                <c:pt idx="42646">
                  <c:v>3.9662653080000001</c:v>
                </c:pt>
                <c:pt idx="42647">
                  <c:v>3.968834744</c:v>
                </c:pt>
                <c:pt idx="42648">
                  <c:v>3.9270782350000002</c:v>
                </c:pt>
                <c:pt idx="42649">
                  <c:v>3.9054818130000002</c:v>
                </c:pt>
                <c:pt idx="42650">
                  <c:v>3.9614014590000002</c:v>
                </c:pt>
                <c:pt idx="42651">
                  <c:v>4.0734785779999996</c:v>
                </c:pt>
                <c:pt idx="42652">
                  <c:v>4.1226611020000004</c:v>
                </c:pt>
                <c:pt idx="42653">
                  <c:v>4.1625481090000003</c:v>
                </c:pt>
                <c:pt idx="42654">
                  <c:v>4.164491086</c:v>
                </c:pt>
                <c:pt idx="42655">
                  <c:v>4.1530445680000003</c:v>
                </c:pt>
                <c:pt idx="42656">
                  <c:v>4.1889579250000004</c:v>
                </c:pt>
                <c:pt idx="42657">
                  <c:v>4.1022566649999996</c:v>
                </c:pt>
                <c:pt idx="42658">
                  <c:v>4.0853008590000002</c:v>
                </c:pt>
                <c:pt idx="42659">
                  <c:v>4.0272526180000003</c:v>
                </c:pt>
                <c:pt idx="42660">
                  <c:v>4.0821391330000001</c:v>
                </c:pt>
                <c:pt idx="42661">
                  <c:v>4.0421178590000002</c:v>
                </c:pt>
                <c:pt idx="42662">
                  <c:v>4.0176567719999996</c:v>
                </c:pt>
                <c:pt idx="42663">
                  <c:v>4.0208897080000003</c:v>
                </c:pt>
                <c:pt idx="42664">
                  <c:v>4.0190831920000001</c:v>
                </c:pt>
                <c:pt idx="42665">
                  <c:v>4.1177297209999999</c:v>
                </c:pt>
                <c:pt idx="42666">
                  <c:v>4.2007991450000004</c:v>
                </c:pt>
                <c:pt idx="42667">
                  <c:v>4.2054995570000004</c:v>
                </c:pt>
                <c:pt idx="42668">
                  <c:v>4.2180653030000004</c:v>
                </c:pt>
                <c:pt idx="42669">
                  <c:v>4.0241649309999996</c:v>
                </c:pt>
                <c:pt idx="42670">
                  <c:v>3.8906430849999998</c:v>
                </c:pt>
                <c:pt idx="42671">
                  <c:v>3.8304669219999998</c:v>
                </c:pt>
                <c:pt idx="42672">
                  <c:v>3.7119517719999999</c:v>
                </c:pt>
                <c:pt idx="42673">
                  <c:v>3.4131441219999998</c:v>
                </c:pt>
                <c:pt idx="42674">
                  <c:v>3.4631195880000001</c:v>
                </c:pt>
                <c:pt idx="42675">
                  <c:v>3.7828537930000001</c:v>
                </c:pt>
                <c:pt idx="42676">
                  <c:v>3.8106323710000001</c:v>
                </c:pt>
                <c:pt idx="42677">
                  <c:v>3.6983978710000001</c:v>
                </c:pt>
                <c:pt idx="42678">
                  <c:v>3.6710047889999999</c:v>
                </c:pt>
                <c:pt idx="42679">
                  <c:v>3.66025957</c:v>
                </c:pt>
                <c:pt idx="42680">
                  <c:v>3.6650954069999999</c:v>
                </c:pt>
                <c:pt idx="42681">
                  <c:v>4.1621598779999998</c:v>
                </c:pt>
                <c:pt idx="42682">
                  <c:v>4.3001064590000002</c:v>
                </c:pt>
                <c:pt idx="42683">
                  <c:v>5.854668684</c:v>
                </c:pt>
                <c:pt idx="42684">
                  <c:v>6.01234409</c:v>
                </c:pt>
                <c:pt idx="42685">
                  <c:v>6.0113677660000002</c:v>
                </c:pt>
                <c:pt idx="42686">
                  <c:v>6.07278115</c:v>
                </c:pt>
                <c:pt idx="42687">
                  <c:v>7.2212855740000004</c:v>
                </c:pt>
                <c:pt idx="42688">
                  <c:v>7.7887234159999998</c:v>
                </c:pt>
                <c:pt idx="42689">
                  <c:v>8.6463745690000007</c:v>
                </c:pt>
                <c:pt idx="42690">
                  <c:v>8.0422188309999996</c:v>
                </c:pt>
                <c:pt idx="42691">
                  <c:v>8.7977649210000006</c:v>
                </c:pt>
                <c:pt idx="42692">
                  <c:v>7.3803601289999996</c:v>
                </c:pt>
                <c:pt idx="42693">
                  <c:v>5.0619213609999996</c:v>
                </c:pt>
                <c:pt idx="42694">
                  <c:v>4.8020894539999999</c:v>
                </c:pt>
                <c:pt idx="42695">
                  <c:v>6.2102598039999997</c:v>
                </c:pt>
                <c:pt idx="42696">
                  <c:v>6.4430337780000002</c:v>
                </c:pt>
                <c:pt idx="42697">
                  <c:v>5.8075360739999997</c:v>
                </c:pt>
                <c:pt idx="42698">
                  <c:v>5.3256442530000001</c:v>
                </c:pt>
                <c:pt idx="42699">
                  <c:v>5.4635022820000003</c:v>
                </c:pt>
                <c:pt idx="42700">
                  <c:v>5.4315020340000002</c:v>
                </c:pt>
                <c:pt idx="42701">
                  <c:v>5.3063401389999996</c:v>
                </c:pt>
                <c:pt idx="42702">
                  <c:v>5.1211061559999997</c:v>
                </c:pt>
                <c:pt idx="42703">
                  <c:v>4.9999355259999998</c:v>
                </c:pt>
                <c:pt idx="42704">
                  <c:v>5.0534789289999997</c:v>
                </c:pt>
                <c:pt idx="42705">
                  <c:v>5.1501883629999998</c:v>
                </c:pt>
                <c:pt idx="42706">
                  <c:v>5.1485782020000004</c:v>
                </c:pt>
                <c:pt idx="42707">
                  <c:v>5.195783992</c:v>
                </c:pt>
                <c:pt idx="42708">
                  <c:v>5.471988852</c:v>
                </c:pt>
                <c:pt idx="42709">
                  <c:v>5.4849409439999999</c:v>
                </c:pt>
                <c:pt idx="42710">
                  <c:v>5.3279713590000002</c:v>
                </c:pt>
                <c:pt idx="42711">
                  <c:v>5.1997693810000003</c:v>
                </c:pt>
                <c:pt idx="42712">
                  <c:v>5.0068318869999997</c:v>
                </c:pt>
                <c:pt idx="42713">
                  <c:v>5.023353373</c:v>
                </c:pt>
                <c:pt idx="42714">
                  <c:v>5.1378357059999997</c:v>
                </c:pt>
                <c:pt idx="42715">
                  <c:v>5.1884615869999999</c:v>
                </c:pt>
                <c:pt idx="42716">
                  <c:v>5.3199650639999998</c:v>
                </c:pt>
                <c:pt idx="42717">
                  <c:v>5.3799330440000004</c:v>
                </c:pt>
                <c:pt idx="42718">
                  <c:v>5.4446404299999998</c:v>
                </c:pt>
                <c:pt idx="42719">
                  <c:v>5.4910741319999996</c:v>
                </c:pt>
                <c:pt idx="42720">
                  <c:v>5.4491013490000002</c:v>
                </c:pt>
                <c:pt idx="42721">
                  <c:v>5.5697911160000002</c:v>
                </c:pt>
                <c:pt idx="42722">
                  <c:v>5.6281082500000004</c:v>
                </c:pt>
                <c:pt idx="42723">
                  <c:v>5.6499156729999997</c:v>
                </c:pt>
                <c:pt idx="42724">
                  <c:v>5.6469950569999998</c:v>
                </c:pt>
                <c:pt idx="42725">
                  <c:v>5.6621857809999998</c:v>
                </c:pt>
                <c:pt idx="42726">
                  <c:v>5.6962186529999999</c:v>
                </c:pt>
                <c:pt idx="42727">
                  <c:v>5.824112221</c:v>
                </c:pt>
                <c:pt idx="42728">
                  <c:v>5.7894886420000002</c:v>
                </c:pt>
                <c:pt idx="42729">
                  <c:v>5.754543408</c:v>
                </c:pt>
                <c:pt idx="42730">
                  <c:v>5.5901542239999999</c:v>
                </c:pt>
                <c:pt idx="42731">
                  <c:v>5.4951840719999998</c:v>
                </c:pt>
                <c:pt idx="42732">
                  <c:v>5.1663106000000001</c:v>
                </c:pt>
                <c:pt idx="42733">
                  <c:v>5.0546527680000004</c:v>
                </c:pt>
                <c:pt idx="42734">
                  <c:v>5.3253040069999997</c:v>
                </c:pt>
                <c:pt idx="42735">
                  <c:v>5.6619256770000002</c:v>
                </c:pt>
                <c:pt idx="42736">
                  <c:v>5.7708953330000003</c:v>
                </c:pt>
                <c:pt idx="42737">
                  <c:v>5.5544757269999998</c:v>
                </c:pt>
                <c:pt idx="42738">
                  <c:v>5.5407003460000004</c:v>
                </c:pt>
                <c:pt idx="42739">
                  <c:v>5.5238330189999996</c:v>
                </c:pt>
                <c:pt idx="42740">
                  <c:v>5.4708417310000002</c:v>
                </c:pt>
                <c:pt idx="42741">
                  <c:v>5.6095920030000004</c:v>
                </c:pt>
                <c:pt idx="42742">
                  <c:v>5.7340232899999997</c:v>
                </c:pt>
                <c:pt idx="42743">
                  <c:v>5.8209335380000002</c:v>
                </c:pt>
                <c:pt idx="42744">
                  <c:v>5.8925958620000003</c:v>
                </c:pt>
                <c:pt idx="42745">
                  <c:v>5.9016999869999998</c:v>
                </c:pt>
                <c:pt idx="42746">
                  <c:v>5.9074975680000001</c:v>
                </c:pt>
                <c:pt idx="42747">
                  <c:v>5.852813362</c:v>
                </c:pt>
                <c:pt idx="42748">
                  <c:v>5.8565506630000002</c:v>
                </c:pt>
                <c:pt idx="42749">
                  <c:v>5.8785528960000004</c:v>
                </c:pt>
                <c:pt idx="42750">
                  <c:v>5.9237665709999998</c:v>
                </c:pt>
                <c:pt idx="42751">
                  <c:v>5.9976632250000002</c:v>
                </c:pt>
                <c:pt idx="42752">
                  <c:v>6.0317177879999999</c:v>
                </c:pt>
                <c:pt idx="42753">
                  <c:v>6.0272947090000004</c:v>
                </c:pt>
                <c:pt idx="42754">
                  <c:v>6.0475928640000003</c:v>
                </c:pt>
                <c:pt idx="42755">
                  <c:v>6.0323739740000004</c:v>
                </c:pt>
                <c:pt idx="42756">
                  <c:v>5.9472869560000001</c:v>
                </c:pt>
                <c:pt idx="42757">
                  <c:v>5.8873904489999997</c:v>
                </c:pt>
                <c:pt idx="42758">
                  <c:v>5.8434895520000003</c:v>
                </c:pt>
                <c:pt idx="42759">
                  <c:v>5.8231493710000004</c:v>
                </c:pt>
                <c:pt idx="42760">
                  <c:v>5.7456164569999997</c:v>
                </c:pt>
                <c:pt idx="42761">
                  <c:v>5.6347147509999997</c:v>
                </c:pt>
                <c:pt idx="42762">
                  <c:v>5.5972091649999998</c:v>
                </c:pt>
                <c:pt idx="42763">
                  <c:v>5.8015943170000002</c:v>
                </c:pt>
                <c:pt idx="42764">
                  <c:v>6.0669830300000003</c:v>
                </c:pt>
                <c:pt idx="42765">
                  <c:v>6.2135179960000002</c:v>
                </c:pt>
                <c:pt idx="42766">
                  <c:v>6.3068963130000002</c:v>
                </c:pt>
                <c:pt idx="42767">
                  <c:v>6.223431905</c:v>
                </c:pt>
                <c:pt idx="42768">
                  <c:v>6.2520978569999999</c:v>
                </c:pt>
                <c:pt idx="42769">
                  <c:v>5.8405115519999997</c:v>
                </c:pt>
                <c:pt idx="42770">
                  <c:v>5.6752533659999997</c:v>
                </c:pt>
                <c:pt idx="42771">
                  <c:v>5.7908209499999996</c:v>
                </c:pt>
                <c:pt idx="42772">
                  <c:v>5.6653285999999996</c:v>
                </c:pt>
                <c:pt idx="42773">
                  <c:v>5.9436430109999998</c:v>
                </c:pt>
                <c:pt idx="42774">
                  <c:v>6.6997593090000001</c:v>
                </c:pt>
                <c:pt idx="42775">
                  <c:v>6.6123250550000003</c:v>
                </c:pt>
                <c:pt idx="42776">
                  <c:v>6.7449446399999999</c:v>
                </c:pt>
                <c:pt idx="42777">
                  <c:v>6.556307683</c:v>
                </c:pt>
                <c:pt idx="42778">
                  <c:v>6.7241451950000002</c:v>
                </c:pt>
                <c:pt idx="42779">
                  <c:v>6.5596846759999998</c:v>
                </c:pt>
                <c:pt idx="42780">
                  <c:v>6.6061666299999997</c:v>
                </c:pt>
                <c:pt idx="42781">
                  <c:v>6.8180025019999997</c:v>
                </c:pt>
                <c:pt idx="42782">
                  <c:v>7.023317381</c:v>
                </c:pt>
                <c:pt idx="42783">
                  <c:v>7.0918527090000003</c:v>
                </c:pt>
                <c:pt idx="42784">
                  <c:v>7.223301545</c:v>
                </c:pt>
                <c:pt idx="42785">
                  <c:v>7.2009421060000003</c:v>
                </c:pt>
                <c:pt idx="42786">
                  <c:v>7.2622565630000002</c:v>
                </c:pt>
                <c:pt idx="42787">
                  <c:v>7.255221283</c:v>
                </c:pt>
                <c:pt idx="42788">
                  <c:v>6.6803689759999996</c:v>
                </c:pt>
                <c:pt idx="42789">
                  <c:v>6.33079342</c:v>
                </c:pt>
                <c:pt idx="42790">
                  <c:v>6.3610305399999998</c:v>
                </c:pt>
                <c:pt idx="42791">
                  <c:v>6.4516896370000003</c:v>
                </c:pt>
                <c:pt idx="42792">
                  <c:v>6.4685016199999996</c:v>
                </c:pt>
                <c:pt idx="42793">
                  <c:v>6.3641216820000004</c:v>
                </c:pt>
                <c:pt idx="42794">
                  <c:v>6.0070983949999999</c:v>
                </c:pt>
                <c:pt idx="42795">
                  <c:v>5.5540881200000003</c:v>
                </c:pt>
                <c:pt idx="42796">
                  <c:v>5.4939601290000004</c:v>
                </c:pt>
                <c:pt idx="42797">
                  <c:v>5.5680529060000001</c:v>
                </c:pt>
                <c:pt idx="42798">
                  <c:v>5.503533215</c:v>
                </c:pt>
                <c:pt idx="42799">
                  <c:v>5.5031116190000002</c:v>
                </c:pt>
                <c:pt idx="42800">
                  <c:v>5.6386499380000004</c:v>
                </c:pt>
                <c:pt idx="42801">
                  <c:v>5.7297138319999998</c:v>
                </c:pt>
                <c:pt idx="42802">
                  <c:v>5.7072761170000001</c:v>
                </c:pt>
                <c:pt idx="42803">
                  <c:v>5.7622113720000003</c:v>
                </c:pt>
                <c:pt idx="42804">
                  <c:v>5.9227027989999996</c:v>
                </c:pt>
                <c:pt idx="42805">
                  <c:v>6.0803746350000001</c:v>
                </c:pt>
                <c:pt idx="42806">
                  <c:v>6.2059816210000003</c:v>
                </c:pt>
                <c:pt idx="42807">
                  <c:v>6.2526581139999999</c:v>
                </c:pt>
                <c:pt idx="42808">
                  <c:v>6.3715753939999997</c:v>
                </c:pt>
                <c:pt idx="42809">
                  <c:v>6.3577102630000004</c:v>
                </c:pt>
                <c:pt idx="42810">
                  <c:v>6.3299068380000003</c:v>
                </c:pt>
                <c:pt idx="42811">
                  <c:v>6.7334775550000003</c:v>
                </c:pt>
                <c:pt idx="42812">
                  <c:v>7.1451122299999996</c:v>
                </c:pt>
                <c:pt idx="42813">
                  <c:v>7.3309181429999999</c:v>
                </c:pt>
                <c:pt idx="42814">
                  <c:v>7.4201878299999997</c:v>
                </c:pt>
                <c:pt idx="42815">
                  <c:v>7.4233181720000001</c:v>
                </c:pt>
                <c:pt idx="42816">
                  <c:v>7.2137900659999996</c:v>
                </c:pt>
                <c:pt idx="42817">
                  <c:v>7.1810931760000001</c:v>
                </c:pt>
                <c:pt idx="42818">
                  <c:v>7.4033379730000002</c:v>
                </c:pt>
                <c:pt idx="42819">
                  <c:v>7.6266601080000003</c:v>
                </c:pt>
                <c:pt idx="42820">
                  <c:v>7.5443766339999998</c:v>
                </c:pt>
                <c:pt idx="42821">
                  <c:v>7.348014204</c:v>
                </c:pt>
                <c:pt idx="42822">
                  <c:v>7.4612146570000002</c:v>
                </c:pt>
                <c:pt idx="42823">
                  <c:v>7.6819695389999998</c:v>
                </c:pt>
                <c:pt idx="42824">
                  <c:v>7.5893176650000003</c:v>
                </c:pt>
                <c:pt idx="42825">
                  <c:v>7.4298765749999998</c:v>
                </c:pt>
                <c:pt idx="42826">
                  <c:v>6.9789591780000002</c:v>
                </c:pt>
                <c:pt idx="42827">
                  <c:v>6.7475078579999996</c:v>
                </c:pt>
                <c:pt idx="42828">
                  <c:v>6.443365333</c:v>
                </c:pt>
                <c:pt idx="42829">
                  <c:v>6.7330988759999997</c:v>
                </c:pt>
                <c:pt idx="42830">
                  <c:v>6.8649126559999996</c:v>
                </c:pt>
                <c:pt idx="42831">
                  <c:v>7.0211268630000001</c:v>
                </c:pt>
                <c:pt idx="42832">
                  <c:v>7.4536644770000002</c:v>
                </c:pt>
                <c:pt idx="42833">
                  <c:v>7.6948579349999999</c:v>
                </c:pt>
                <c:pt idx="42834">
                  <c:v>7.9192959519999997</c:v>
                </c:pt>
                <c:pt idx="42835">
                  <c:v>7.9722316360000001</c:v>
                </c:pt>
                <c:pt idx="42836">
                  <c:v>7.9983272239999996</c:v>
                </c:pt>
                <c:pt idx="42837">
                  <c:v>7.9061838020000001</c:v>
                </c:pt>
                <c:pt idx="42838">
                  <c:v>7.8303354709999997</c:v>
                </c:pt>
                <c:pt idx="42839">
                  <c:v>7.7604121590000004</c:v>
                </c:pt>
                <c:pt idx="42840">
                  <c:v>7.6937790010000002</c:v>
                </c:pt>
                <c:pt idx="42841">
                  <c:v>7.6553517180000004</c:v>
                </c:pt>
                <c:pt idx="42842">
                  <c:v>7.6270610459999997</c:v>
                </c:pt>
                <c:pt idx="42843">
                  <c:v>7.5816516040000002</c:v>
                </c:pt>
                <c:pt idx="42844">
                  <c:v>7.5223466749999996</c:v>
                </c:pt>
                <c:pt idx="42845">
                  <c:v>7.4179195809999996</c:v>
                </c:pt>
                <c:pt idx="42846">
                  <c:v>7.3773340440000004</c:v>
                </c:pt>
                <c:pt idx="42847">
                  <c:v>7.4049536030000001</c:v>
                </c:pt>
                <c:pt idx="42848">
                  <c:v>7.4267440530000002</c:v>
                </c:pt>
                <c:pt idx="42849">
                  <c:v>7.4966385610000001</c:v>
                </c:pt>
                <c:pt idx="42850">
                  <c:v>7.4974379109999996</c:v>
                </c:pt>
                <c:pt idx="42851">
                  <c:v>7.5153112340000003</c:v>
                </c:pt>
                <c:pt idx="42852">
                  <c:v>7.6352826230000002</c:v>
                </c:pt>
                <c:pt idx="42853">
                  <c:v>7.8335799240000004</c:v>
                </c:pt>
                <c:pt idx="42854">
                  <c:v>7.7704584289999996</c:v>
                </c:pt>
                <c:pt idx="42855">
                  <c:v>7.9117418370000001</c:v>
                </c:pt>
                <c:pt idx="42856">
                  <c:v>7.9105713680000003</c:v>
                </c:pt>
                <c:pt idx="42857">
                  <c:v>8.0206977540000004</c:v>
                </c:pt>
                <c:pt idx="42858">
                  <c:v>8.1380791170000002</c:v>
                </c:pt>
                <c:pt idx="42859">
                  <c:v>8.2830481329999994</c:v>
                </c:pt>
                <c:pt idx="42860">
                  <c:v>8.4204606309999992</c:v>
                </c:pt>
                <c:pt idx="42861">
                  <c:v>8.5193947239999996</c:v>
                </c:pt>
                <c:pt idx="42862">
                  <c:v>8.6709447369999992</c:v>
                </c:pt>
                <c:pt idx="42863">
                  <c:v>8.6427759159999997</c:v>
                </c:pt>
                <c:pt idx="42864">
                  <c:v>8.1271613039999995</c:v>
                </c:pt>
                <c:pt idx="42865">
                  <c:v>8.0272736610000006</c:v>
                </c:pt>
                <c:pt idx="42866">
                  <c:v>7.8347022309999996</c:v>
                </c:pt>
                <c:pt idx="42867">
                  <c:v>7.7919596020000004</c:v>
                </c:pt>
                <c:pt idx="42868">
                  <c:v>7.9110527670000002</c:v>
                </c:pt>
                <c:pt idx="42869">
                  <c:v>7.7951836590000001</c:v>
                </c:pt>
                <c:pt idx="42870">
                  <c:v>7.6526555119999999</c:v>
                </c:pt>
                <c:pt idx="42871">
                  <c:v>7.4771055320000004</c:v>
                </c:pt>
                <c:pt idx="42872">
                  <c:v>7.5886420430000001</c:v>
                </c:pt>
                <c:pt idx="42873">
                  <c:v>7.7661948450000002</c:v>
                </c:pt>
                <c:pt idx="42874">
                  <c:v>7.8966823899999996</c:v>
                </c:pt>
                <c:pt idx="42875">
                  <c:v>7.9595004600000001</c:v>
                </c:pt>
                <c:pt idx="42876">
                  <c:v>8.0178919620000002</c:v>
                </c:pt>
                <c:pt idx="42877">
                  <c:v>8.1365325340000005</c:v>
                </c:pt>
                <c:pt idx="42878">
                  <c:v>8.4130637359999998</c:v>
                </c:pt>
                <c:pt idx="42879">
                  <c:v>8.4577819450000007</c:v>
                </c:pt>
                <c:pt idx="42880">
                  <c:v>8.4649384189999992</c:v>
                </c:pt>
                <c:pt idx="42881">
                  <c:v>8.5117806219999999</c:v>
                </c:pt>
                <c:pt idx="42882">
                  <c:v>8.4952958340000002</c:v>
                </c:pt>
                <c:pt idx="42883">
                  <c:v>8.6184108160000008</c:v>
                </c:pt>
                <c:pt idx="42884">
                  <c:v>8.6410190139999994</c:v>
                </c:pt>
                <c:pt idx="42885">
                  <c:v>8.4918483370000004</c:v>
                </c:pt>
                <c:pt idx="42886">
                  <c:v>8.6202823199999994</c:v>
                </c:pt>
                <c:pt idx="42887">
                  <c:v>8.6268577420000003</c:v>
                </c:pt>
                <c:pt idx="42888">
                  <c:v>8.6597521289999992</c:v>
                </c:pt>
                <c:pt idx="42889">
                  <c:v>8.7787635480000006</c:v>
                </c:pt>
                <c:pt idx="42890">
                  <c:v>8.8968206179999996</c:v>
                </c:pt>
                <c:pt idx="42891">
                  <c:v>9.0252196359999992</c:v>
                </c:pt>
                <c:pt idx="42892">
                  <c:v>9.1174229560000004</c:v>
                </c:pt>
                <c:pt idx="42893">
                  <c:v>9.6527217570000001</c:v>
                </c:pt>
                <c:pt idx="42894">
                  <c:v>9.7235856379999994</c:v>
                </c:pt>
                <c:pt idx="42895">
                  <c:v>9.188396827</c:v>
                </c:pt>
                <c:pt idx="42896">
                  <c:v>8.9378708610000004</c:v>
                </c:pt>
                <c:pt idx="42897">
                  <c:v>8.7517171640000004</c:v>
                </c:pt>
                <c:pt idx="42898">
                  <c:v>8.5032837079999997</c:v>
                </c:pt>
                <c:pt idx="42899">
                  <c:v>8.2201113180000007</c:v>
                </c:pt>
                <c:pt idx="42900">
                  <c:v>8.2330340090000007</c:v>
                </c:pt>
                <c:pt idx="42901">
                  <c:v>8.3015712350000008</c:v>
                </c:pt>
                <c:pt idx="42902">
                  <c:v>8.1790885640000006</c:v>
                </c:pt>
                <c:pt idx="42903">
                  <c:v>8.1550837020000007</c:v>
                </c:pt>
                <c:pt idx="42904">
                  <c:v>8.2481277029999998</c:v>
                </c:pt>
                <c:pt idx="42905">
                  <c:v>8.096437646</c:v>
                </c:pt>
                <c:pt idx="42906">
                  <c:v>8.1099031279999991</c:v>
                </c:pt>
                <c:pt idx="42907">
                  <c:v>8.3115907470000003</c:v>
                </c:pt>
                <c:pt idx="42908">
                  <c:v>8.4320741699999999</c:v>
                </c:pt>
                <c:pt idx="42909">
                  <c:v>8.5288182389999996</c:v>
                </c:pt>
                <c:pt idx="42910">
                  <c:v>8.9132644049999996</c:v>
                </c:pt>
                <c:pt idx="42911">
                  <c:v>9.0681497839999992</c:v>
                </c:pt>
                <c:pt idx="42912">
                  <c:v>9.4958664180000003</c:v>
                </c:pt>
                <c:pt idx="42913">
                  <c:v>9.9224527049999995</c:v>
                </c:pt>
                <c:pt idx="42914">
                  <c:v>10.080026050000001</c:v>
                </c:pt>
                <c:pt idx="42915">
                  <c:v>10.1721822</c:v>
                </c:pt>
                <c:pt idx="42916">
                  <c:v>10.137750690000001</c:v>
                </c:pt>
                <c:pt idx="42917">
                  <c:v>10.357990129999999</c:v>
                </c:pt>
                <c:pt idx="42918">
                  <c:v>10.793452070000001</c:v>
                </c:pt>
                <c:pt idx="42919">
                  <c:v>9.9444056169999993</c:v>
                </c:pt>
                <c:pt idx="42920">
                  <c:v>9.4282428159999991</c:v>
                </c:pt>
                <c:pt idx="42921">
                  <c:v>9.3174354360000002</c:v>
                </c:pt>
                <c:pt idx="42922">
                  <c:v>9.0190598019999992</c:v>
                </c:pt>
                <c:pt idx="42923">
                  <c:v>8.5932402939999992</c:v>
                </c:pt>
                <c:pt idx="42924">
                  <c:v>8.5385996560000006</c:v>
                </c:pt>
                <c:pt idx="42925">
                  <c:v>9.1589474440000007</c:v>
                </c:pt>
                <c:pt idx="42926">
                  <c:v>11.452077429999999</c:v>
                </c:pt>
                <c:pt idx="42927">
                  <c:v>11.93602235</c:v>
                </c:pt>
                <c:pt idx="42928">
                  <c:v>11.921649459999999</c:v>
                </c:pt>
                <c:pt idx="42929">
                  <c:v>11.706683460000001</c:v>
                </c:pt>
                <c:pt idx="42930">
                  <c:v>12.188668870000001</c:v>
                </c:pt>
                <c:pt idx="42931">
                  <c:v>12.13478497</c:v>
                </c:pt>
                <c:pt idx="42932">
                  <c:v>11.746527739999999</c:v>
                </c:pt>
                <c:pt idx="42933">
                  <c:v>11.320368390000001</c:v>
                </c:pt>
                <c:pt idx="42934">
                  <c:v>11.30076987</c:v>
                </c:pt>
                <c:pt idx="42935">
                  <c:v>11.30272351</c:v>
                </c:pt>
                <c:pt idx="42936">
                  <c:v>11.5227808</c:v>
                </c:pt>
                <c:pt idx="42937">
                  <c:v>11.690217000000001</c:v>
                </c:pt>
                <c:pt idx="42938">
                  <c:v>11.75403453</c:v>
                </c:pt>
                <c:pt idx="42939">
                  <c:v>11.881271740000001</c:v>
                </c:pt>
                <c:pt idx="42940">
                  <c:v>12.00834042</c:v>
                </c:pt>
                <c:pt idx="42941">
                  <c:v>11.21323728</c:v>
                </c:pt>
                <c:pt idx="42942">
                  <c:v>10.69105487</c:v>
                </c:pt>
                <c:pt idx="42943">
                  <c:v>11.08643842</c:v>
                </c:pt>
                <c:pt idx="42944">
                  <c:v>10.96878454</c:v>
                </c:pt>
                <c:pt idx="42945">
                  <c:v>10.92301543</c:v>
                </c:pt>
                <c:pt idx="42946">
                  <c:v>11.031239940000001</c:v>
                </c:pt>
                <c:pt idx="42947">
                  <c:v>10.7724171</c:v>
                </c:pt>
                <c:pt idx="42948">
                  <c:v>10.45911613</c:v>
                </c:pt>
                <c:pt idx="42949">
                  <c:v>10.44289262</c:v>
                </c:pt>
                <c:pt idx="42950">
                  <c:v>10.458218649999999</c:v>
                </c:pt>
                <c:pt idx="42951">
                  <c:v>10.18103565</c:v>
                </c:pt>
                <c:pt idx="42952">
                  <c:v>9.8936370329999992</c:v>
                </c:pt>
                <c:pt idx="42953">
                  <c:v>9.9692069169999993</c:v>
                </c:pt>
                <c:pt idx="42954">
                  <c:v>10.0470168</c:v>
                </c:pt>
                <c:pt idx="42955">
                  <c:v>10.197468750000001</c:v>
                </c:pt>
                <c:pt idx="42956">
                  <c:v>10.534493380000001</c:v>
                </c:pt>
                <c:pt idx="42957">
                  <c:v>10.794615569999999</c:v>
                </c:pt>
                <c:pt idx="42958">
                  <c:v>10.81556097</c:v>
                </c:pt>
                <c:pt idx="42959">
                  <c:v>11.14721596</c:v>
                </c:pt>
                <c:pt idx="42960">
                  <c:v>10.60397253</c:v>
                </c:pt>
                <c:pt idx="42961">
                  <c:v>9.6867621600000007</c:v>
                </c:pt>
                <c:pt idx="42962">
                  <c:v>10.2457505</c:v>
                </c:pt>
                <c:pt idx="42963">
                  <c:v>10.55768018</c:v>
                </c:pt>
                <c:pt idx="42964">
                  <c:v>10.73939888</c:v>
                </c:pt>
                <c:pt idx="42965">
                  <c:v>10.86531658</c:v>
                </c:pt>
                <c:pt idx="42966">
                  <c:v>11.34090174</c:v>
                </c:pt>
                <c:pt idx="42967">
                  <c:v>11.483084789999999</c:v>
                </c:pt>
                <c:pt idx="42968">
                  <c:v>11.006417600000001</c:v>
                </c:pt>
                <c:pt idx="42969">
                  <c:v>11.41993602</c:v>
                </c:pt>
                <c:pt idx="42970">
                  <c:v>11.300627739999999</c:v>
                </c:pt>
                <c:pt idx="42971">
                  <c:v>11.178350269999999</c:v>
                </c:pt>
                <c:pt idx="42972">
                  <c:v>11.260546870000001</c:v>
                </c:pt>
                <c:pt idx="42973">
                  <c:v>11.24416576</c:v>
                </c:pt>
                <c:pt idx="42974">
                  <c:v>11.21142693</c:v>
                </c:pt>
                <c:pt idx="42975">
                  <c:v>11.24191912</c:v>
                </c:pt>
                <c:pt idx="42976">
                  <c:v>11.36059099</c:v>
                </c:pt>
                <c:pt idx="42977">
                  <c:v>11.457826320000001</c:v>
                </c:pt>
                <c:pt idx="42978">
                  <c:v>11.664690309999999</c:v>
                </c:pt>
                <c:pt idx="42979">
                  <c:v>11.67237093</c:v>
                </c:pt>
                <c:pt idx="42980">
                  <c:v>11.331679579999999</c:v>
                </c:pt>
                <c:pt idx="42981">
                  <c:v>11.36710435</c:v>
                </c:pt>
                <c:pt idx="42982">
                  <c:v>11.67695631</c:v>
                </c:pt>
                <c:pt idx="42983">
                  <c:v>11.46735091</c:v>
                </c:pt>
                <c:pt idx="42984">
                  <c:v>11.410845999999999</c:v>
                </c:pt>
                <c:pt idx="42985">
                  <c:v>11.21973449</c:v>
                </c:pt>
                <c:pt idx="42986">
                  <c:v>11.07722502</c:v>
                </c:pt>
                <c:pt idx="42987">
                  <c:v>11.05493283</c:v>
                </c:pt>
                <c:pt idx="42988">
                  <c:v>10.992078510000001</c:v>
                </c:pt>
                <c:pt idx="42989">
                  <c:v>10.793610859999999</c:v>
                </c:pt>
                <c:pt idx="42990">
                  <c:v>10.781174930000001</c:v>
                </c:pt>
                <c:pt idx="42991">
                  <c:v>10.716175229999999</c:v>
                </c:pt>
                <c:pt idx="42992">
                  <c:v>10.54526308</c:v>
                </c:pt>
                <c:pt idx="42993">
                  <c:v>10.33897438</c:v>
                </c:pt>
                <c:pt idx="42994">
                  <c:v>10.22453475</c:v>
                </c:pt>
                <c:pt idx="42995">
                  <c:v>10.214713059999999</c:v>
                </c:pt>
                <c:pt idx="42996">
                  <c:v>10.07761028</c:v>
                </c:pt>
                <c:pt idx="42997">
                  <c:v>9.8877684410000004</c:v>
                </c:pt>
                <c:pt idx="42998">
                  <c:v>9.8324078319999995</c:v>
                </c:pt>
                <c:pt idx="42999">
                  <c:v>9.7872058670000008</c:v>
                </c:pt>
                <c:pt idx="43000">
                  <c:v>9.6235150150000006</c:v>
                </c:pt>
                <c:pt idx="43001">
                  <c:v>9.5898321610000004</c:v>
                </c:pt>
                <c:pt idx="43002">
                  <c:v>9.7952518600000005</c:v>
                </c:pt>
                <c:pt idx="43003">
                  <c:v>9.967717597</c:v>
                </c:pt>
                <c:pt idx="43004">
                  <c:v>9.9623922080000007</c:v>
                </c:pt>
                <c:pt idx="43005">
                  <c:v>10.05275995</c:v>
                </c:pt>
                <c:pt idx="43006">
                  <c:v>10.21327453</c:v>
                </c:pt>
                <c:pt idx="43007">
                  <c:v>10.41609708</c:v>
                </c:pt>
                <c:pt idx="43008">
                  <c:v>10.548809309999999</c:v>
                </c:pt>
                <c:pt idx="43009">
                  <c:v>10.50915786</c:v>
                </c:pt>
                <c:pt idx="43010">
                  <c:v>10.28696858</c:v>
                </c:pt>
                <c:pt idx="43011">
                  <c:v>10.18071789</c:v>
                </c:pt>
                <c:pt idx="43012">
                  <c:v>10.13077638</c:v>
                </c:pt>
                <c:pt idx="43013">
                  <c:v>9.9507566609999998</c:v>
                </c:pt>
                <c:pt idx="43014">
                  <c:v>9.8701997549999998</c:v>
                </c:pt>
                <c:pt idx="43015">
                  <c:v>9.6349383759999991</c:v>
                </c:pt>
                <c:pt idx="43016">
                  <c:v>9.4403708430000002</c:v>
                </c:pt>
                <c:pt idx="43017">
                  <c:v>9.4519877710000006</c:v>
                </c:pt>
                <c:pt idx="43018">
                  <c:v>9.2872057259999998</c:v>
                </c:pt>
                <c:pt idx="43019">
                  <c:v>9.3164991659999998</c:v>
                </c:pt>
                <c:pt idx="43020">
                  <c:v>9.2561753309999997</c:v>
                </c:pt>
                <c:pt idx="43021">
                  <c:v>9.3130792689999993</c:v>
                </c:pt>
                <c:pt idx="43022">
                  <c:v>9.2755134229999996</c:v>
                </c:pt>
                <c:pt idx="43023">
                  <c:v>9.2281479120000007</c:v>
                </c:pt>
                <c:pt idx="43024">
                  <c:v>9.1465423809999997</c:v>
                </c:pt>
                <c:pt idx="43025">
                  <c:v>8.9274869490000004</c:v>
                </c:pt>
                <c:pt idx="43026">
                  <c:v>8.7713831199999994</c:v>
                </c:pt>
                <c:pt idx="43027">
                  <c:v>8.8854314209999998</c:v>
                </c:pt>
                <c:pt idx="43028">
                  <c:v>8.7360908120000005</c:v>
                </c:pt>
                <c:pt idx="43029">
                  <c:v>8.6574219869999993</c:v>
                </c:pt>
                <c:pt idx="43030">
                  <c:v>8.5751287089999995</c:v>
                </c:pt>
                <c:pt idx="43031">
                  <c:v>8.5182683440000009</c:v>
                </c:pt>
                <c:pt idx="43032">
                  <c:v>8.3930423399999992</c:v>
                </c:pt>
                <c:pt idx="43033">
                  <c:v>8.3289478950000007</c:v>
                </c:pt>
                <c:pt idx="43034">
                  <c:v>8.2358268020000001</c:v>
                </c:pt>
                <c:pt idx="43035">
                  <c:v>8.2465462760000001</c:v>
                </c:pt>
                <c:pt idx="43036">
                  <c:v>8.2256315600000001</c:v>
                </c:pt>
                <c:pt idx="43037">
                  <c:v>8.3446192999999997</c:v>
                </c:pt>
                <c:pt idx="43038">
                  <c:v>8.2717290040000009</c:v>
                </c:pt>
                <c:pt idx="43039">
                  <c:v>8.3598093149999997</c:v>
                </c:pt>
                <c:pt idx="43040">
                  <c:v>8.1582606379999998</c:v>
                </c:pt>
                <c:pt idx="43041">
                  <c:v>8.2523018149999992</c:v>
                </c:pt>
                <c:pt idx="43042">
                  <c:v>8.2534179299999995</c:v>
                </c:pt>
                <c:pt idx="43043">
                  <c:v>8.1740147019999991</c:v>
                </c:pt>
                <c:pt idx="43044">
                  <c:v>8.2101962860000004</c:v>
                </c:pt>
                <c:pt idx="43045">
                  <c:v>8.3320682280000007</c:v>
                </c:pt>
                <c:pt idx="43046">
                  <c:v>8.3648682520000008</c:v>
                </c:pt>
                <c:pt idx="43047">
                  <c:v>8.2533096130000008</c:v>
                </c:pt>
                <c:pt idx="43048">
                  <c:v>8.1820801420000002</c:v>
                </c:pt>
                <c:pt idx="43049">
                  <c:v>8.1413631290000001</c:v>
                </c:pt>
                <c:pt idx="43050">
                  <c:v>8.1849288619999996</c:v>
                </c:pt>
                <c:pt idx="43051">
                  <c:v>8.3260436680000005</c:v>
                </c:pt>
                <c:pt idx="43052">
                  <c:v>8.4389212629999992</c:v>
                </c:pt>
                <c:pt idx="43053">
                  <c:v>8.10579362</c:v>
                </c:pt>
                <c:pt idx="43054">
                  <c:v>8.0540095259999998</c:v>
                </c:pt>
                <c:pt idx="43055">
                  <c:v>7.9698230580000002</c:v>
                </c:pt>
                <c:pt idx="43056">
                  <c:v>8.086214687</c:v>
                </c:pt>
                <c:pt idx="43057">
                  <c:v>8.1500355679999998</c:v>
                </c:pt>
                <c:pt idx="43058">
                  <c:v>7.9388402850000004</c:v>
                </c:pt>
                <c:pt idx="43059">
                  <c:v>7.7321172440000003</c:v>
                </c:pt>
                <c:pt idx="43060">
                  <c:v>7.5018063819999998</c:v>
                </c:pt>
                <c:pt idx="43061">
                  <c:v>6.9311573309999996</c:v>
                </c:pt>
                <c:pt idx="43062">
                  <c:v>7.0380060750000002</c:v>
                </c:pt>
                <c:pt idx="43063">
                  <c:v>7.0303694119999998</c:v>
                </c:pt>
                <c:pt idx="43064">
                  <c:v>6.9412878249999999</c:v>
                </c:pt>
                <c:pt idx="43065">
                  <c:v>7.0035795829999996</c:v>
                </c:pt>
                <c:pt idx="43066">
                  <c:v>6.9152030030000002</c:v>
                </c:pt>
                <c:pt idx="43067">
                  <c:v>6.8357310849999999</c:v>
                </c:pt>
                <c:pt idx="43068">
                  <c:v>6.7975704459999999</c:v>
                </c:pt>
                <c:pt idx="43069">
                  <c:v>6.7512446830000004</c:v>
                </c:pt>
                <c:pt idx="43070">
                  <c:v>6.9631900670000002</c:v>
                </c:pt>
                <c:pt idx="43071">
                  <c:v>7.2975567100000003</c:v>
                </c:pt>
                <c:pt idx="43072">
                  <c:v>7.4887777350000002</c:v>
                </c:pt>
                <c:pt idx="43073">
                  <c:v>7.4694478220000002</c:v>
                </c:pt>
                <c:pt idx="43074">
                  <c:v>7.5701811599999997</c:v>
                </c:pt>
                <c:pt idx="43075">
                  <c:v>7.4307413469999997</c:v>
                </c:pt>
                <c:pt idx="43076">
                  <c:v>7.4099817410000002</c:v>
                </c:pt>
                <c:pt idx="43077">
                  <c:v>7.4462933580000001</c:v>
                </c:pt>
                <c:pt idx="43078">
                  <c:v>7.3253756790000004</c:v>
                </c:pt>
                <c:pt idx="43079">
                  <c:v>7.1763357389999998</c:v>
                </c:pt>
                <c:pt idx="43080">
                  <c:v>7.1702989690000001</c:v>
                </c:pt>
                <c:pt idx="43081">
                  <c:v>7.1776903699999997</c:v>
                </c:pt>
                <c:pt idx="43082">
                  <c:v>7.2790941289999997</c:v>
                </c:pt>
                <c:pt idx="43083">
                  <c:v>7.2574067859999998</c:v>
                </c:pt>
                <c:pt idx="43084">
                  <c:v>7.2174056860000002</c:v>
                </c:pt>
                <c:pt idx="43085">
                  <c:v>7.0589359700000003</c:v>
                </c:pt>
                <c:pt idx="43086">
                  <c:v>6.963356418</c:v>
                </c:pt>
                <c:pt idx="43087">
                  <c:v>6.9094915280000002</c:v>
                </c:pt>
                <c:pt idx="43088">
                  <c:v>6.8646934960000001</c:v>
                </c:pt>
                <c:pt idx="43089">
                  <c:v>6.8412389310000004</c:v>
                </c:pt>
                <c:pt idx="43090">
                  <c:v>6.8411290889999998</c:v>
                </c:pt>
                <c:pt idx="43091">
                  <c:v>6.8808478009999998</c:v>
                </c:pt>
                <c:pt idx="43092">
                  <c:v>6.8858552240000002</c:v>
                </c:pt>
                <c:pt idx="43093">
                  <c:v>6.8588333669999999</c:v>
                </c:pt>
                <c:pt idx="43094">
                  <c:v>6.844603878</c:v>
                </c:pt>
                <c:pt idx="43095">
                  <c:v>6.8575947399999997</c:v>
                </c:pt>
                <c:pt idx="43096">
                  <c:v>6.9281176579999997</c:v>
                </c:pt>
                <c:pt idx="43097">
                  <c:v>7.0796483449999998</c:v>
                </c:pt>
                <c:pt idx="43098">
                  <c:v>7.1407095849999997</c:v>
                </c:pt>
                <c:pt idx="43099">
                  <c:v>7.3337954610000002</c:v>
                </c:pt>
                <c:pt idx="43100">
                  <c:v>7.5966648189999999</c:v>
                </c:pt>
                <c:pt idx="43101">
                  <c:v>7.713357544</c:v>
                </c:pt>
                <c:pt idx="43102">
                  <c:v>7.8163028490000004</c:v>
                </c:pt>
                <c:pt idx="43103">
                  <c:v>8.017170599</c:v>
                </c:pt>
                <c:pt idx="43104">
                  <c:v>8.2245132190000003</c:v>
                </c:pt>
                <c:pt idx="43105">
                  <c:v>8.1513661370000001</c:v>
                </c:pt>
                <c:pt idx="43106">
                  <c:v>7.9050516829999999</c:v>
                </c:pt>
                <c:pt idx="43107">
                  <c:v>8.0398382920000007</c:v>
                </c:pt>
                <c:pt idx="43108">
                  <c:v>8.0941832750000007</c:v>
                </c:pt>
                <c:pt idx="43109">
                  <c:v>8.0160182350000007</c:v>
                </c:pt>
                <c:pt idx="43110">
                  <c:v>8.1413519650000001</c:v>
                </c:pt>
                <c:pt idx="43111">
                  <c:v>8.0704551210000002</c:v>
                </c:pt>
                <c:pt idx="43112">
                  <c:v>8.0690438679999996</c:v>
                </c:pt>
                <c:pt idx="43113">
                  <c:v>8.2055362049999996</c:v>
                </c:pt>
                <c:pt idx="43114">
                  <c:v>8.7402295730000006</c:v>
                </c:pt>
                <c:pt idx="43115">
                  <c:v>9.5347418959999999</c:v>
                </c:pt>
                <c:pt idx="43116">
                  <c:v>10.396319289999999</c:v>
                </c:pt>
                <c:pt idx="43117">
                  <c:v>10.65995721</c:v>
                </c:pt>
                <c:pt idx="43118">
                  <c:v>10.47936865</c:v>
                </c:pt>
                <c:pt idx="43119">
                  <c:v>10.36265648</c:v>
                </c:pt>
                <c:pt idx="43120">
                  <c:v>10.093978999999999</c:v>
                </c:pt>
                <c:pt idx="43121">
                  <c:v>9.8144189260000001</c:v>
                </c:pt>
                <c:pt idx="43122">
                  <c:v>9.4079948949999999</c:v>
                </c:pt>
                <c:pt idx="43123">
                  <c:v>9.0539636120000004</c:v>
                </c:pt>
                <c:pt idx="43124">
                  <c:v>8.4445357889999997</c:v>
                </c:pt>
                <c:pt idx="43125">
                  <c:v>8.1579691380000003</c:v>
                </c:pt>
                <c:pt idx="43126">
                  <c:v>7.8718558119999997</c:v>
                </c:pt>
                <c:pt idx="43127">
                  <c:v>7.7262785630000002</c:v>
                </c:pt>
                <c:pt idx="43128">
                  <c:v>7.5171378129999997</c:v>
                </c:pt>
                <c:pt idx="43129">
                  <c:v>7.3808165020000001</c:v>
                </c:pt>
                <c:pt idx="43130">
                  <c:v>7.4086678480000003</c:v>
                </c:pt>
                <c:pt idx="43131">
                  <c:v>7.3278270299999999</c:v>
                </c:pt>
                <c:pt idx="43132">
                  <c:v>7.1517154669999998</c:v>
                </c:pt>
                <c:pt idx="43133">
                  <c:v>7.1485259780000003</c:v>
                </c:pt>
                <c:pt idx="43134">
                  <c:v>7.0375498009999999</c:v>
                </c:pt>
                <c:pt idx="43135">
                  <c:v>7.0549342590000004</c:v>
                </c:pt>
                <c:pt idx="43136">
                  <c:v>7.1436818019999997</c:v>
                </c:pt>
                <c:pt idx="43137">
                  <c:v>7.1413743719999996</c:v>
                </c:pt>
                <c:pt idx="43138">
                  <c:v>6.9974602539999999</c:v>
                </c:pt>
                <c:pt idx="43139">
                  <c:v>6.8501776430000003</c:v>
                </c:pt>
                <c:pt idx="43140">
                  <c:v>6.8073457020000001</c:v>
                </c:pt>
                <c:pt idx="43141">
                  <c:v>6.6526942560000002</c:v>
                </c:pt>
                <c:pt idx="43142">
                  <c:v>6.721101601</c:v>
                </c:pt>
                <c:pt idx="43143">
                  <c:v>6.6468769459999999</c:v>
                </c:pt>
                <c:pt idx="43144">
                  <c:v>6.6537840739999998</c:v>
                </c:pt>
                <c:pt idx="43145">
                  <c:v>6.6554796129999998</c:v>
                </c:pt>
                <c:pt idx="43146">
                  <c:v>6.707518136</c:v>
                </c:pt>
                <c:pt idx="43147">
                  <c:v>7.0507695500000001</c:v>
                </c:pt>
                <c:pt idx="43148">
                  <c:v>7.3827494749999998</c:v>
                </c:pt>
                <c:pt idx="43149">
                  <c:v>6.6983622780000003</c:v>
                </c:pt>
                <c:pt idx="43150">
                  <c:v>6.3807683009999998</c:v>
                </c:pt>
                <c:pt idx="43151">
                  <c:v>6.316244223</c:v>
                </c:pt>
                <c:pt idx="43152">
                  <c:v>6.4297709210000002</c:v>
                </c:pt>
                <c:pt idx="43153">
                  <c:v>6.1971976700000004</c:v>
                </c:pt>
                <c:pt idx="43154">
                  <c:v>6.2887837490000003</c:v>
                </c:pt>
                <c:pt idx="43155">
                  <c:v>6.2440668439999998</c:v>
                </c:pt>
                <c:pt idx="43156">
                  <c:v>6.1015645059999999</c:v>
                </c:pt>
                <c:pt idx="43157">
                  <c:v>6.1710888070000003</c:v>
                </c:pt>
                <c:pt idx="43158">
                  <c:v>6.1501528820000004</c:v>
                </c:pt>
                <c:pt idx="43159">
                  <c:v>5.9879078689999998</c:v>
                </c:pt>
                <c:pt idx="43160">
                  <c:v>6.0984686449999996</c:v>
                </c:pt>
                <c:pt idx="43161">
                  <c:v>6.1373753989999997</c:v>
                </c:pt>
                <c:pt idx="43162">
                  <c:v>6.0979262170000004</c:v>
                </c:pt>
                <c:pt idx="43163">
                  <c:v>6.2000139069999998</c:v>
                </c:pt>
                <c:pt idx="43164">
                  <c:v>6.6170074239999996</c:v>
                </c:pt>
                <c:pt idx="43165">
                  <c:v>7.0824158959999997</c:v>
                </c:pt>
                <c:pt idx="43166">
                  <c:v>7.77202854</c:v>
                </c:pt>
                <c:pt idx="43167">
                  <c:v>8.2526997630000007</c:v>
                </c:pt>
                <c:pt idx="43168">
                  <c:v>8.4585066510000004</c:v>
                </c:pt>
                <c:pt idx="43169">
                  <c:v>8.5766926310000002</c:v>
                </c:pt>
                <c:pt idx="43170">
                  <c:v>8.6671414329999994</c:v>
                </c:pt>
                <c:pt idx="43171">
                  <c:v>8.7535516120000008</c:v>
                </c:pt>
                <c:pt idx="43172">
                  <c:v>8.9673538809999993</c:v>
                </c:pt>
                <c:pt idx="43173">
                  <c:v>8.6736556179999997</c:v>
                </c:pt>
                <c:pt idx="43174">
                  <c:v>8.8101774909999993</c:v>
                </c:pt>
                <c:pt idx="43175">
                  <c:v>9.0445410269999993</c:v>
                </c:pt>
                <c:pt idx="43176">
                  <c:v>8.9923249100000007</c:v>
                </c:pt>
                <c:pt idx="43177">
                  <c:v>9.4450214579999994</c:v>
                </c:pt>
                <c:pt idx="43178">
                  <c:v>9.0713760420000007</c:v>
                </c:pt>
                <c:pt idx="43179">
                  <c:v>9.3191613800000006</c:v>
                </c:pt>
                <c:pt idx="43180">
                  <c:v>9.4128489299999991</c:v>
                </c:pt>
                <c:pt idx="43181">
                  <c:v>8.9284567369999994</c:v>
                </c:pt>
                <c:pt idx="43182">
                  <c:v>8.9541645069999998</c:v>
                </c:pt>
                <c:pt idx="43183">
                  <c:v>8.6822609479999997</c:v>
                </c:pt>
                <c:pt idx="43184">
                  <c:v>8.5823389700000003</c:v>
                </c:pt>
                <c:pt idx="43185">
                  <c:v>8.548860543</c:v>
                </c:pt>
                <c:pt idx="43186">
                  <c:v>8.6347210590000003</c:v>
                </c:pt>
                <c:pt idx="43187">
                  <c:v>8.8213957510000007</c:v>
                </c:pt>
                <c:pt idx="43188">
                  <c:v>8.6283426429999999</c:v>
                </c:pt>
                <c:pt idx="43189">
                  <c:v>8.789627072</c:v>
                </c:pt>
                <c:pt idx="43190">
                  <c:v>8.9290837669999998</c:v>
                </c:pt>
                <c:pt idx="43191">
                  <c:v>8.8524445959999998</c:v>
                </c:pt>
                <c:pt idx="43192">
                  <c:v>8.9232057129999998</c:v>
                </c:pt>
                <c:pt idx="43193">
                  <c:v>9.3748740040000005</c:v>
                </c:pt>
                <c:pt idx="43194">
                  <c:v>9.6557145700000007</c:v>
                </c:pt>
                <c:pt idx="43195">
                  <c:v>9.9366738679999997</c:v>
                </c:pt>
                <c:pt idx="43196">
                  <c:v>10.26399421</c:v>
                </c:pt>
                <c:pt idx="43197">
                  <c:v>10.280555059999999</c:v>
                </c:pt>
                <c:pt idx="43198">
                  <c:v>10.392506060000001</c:v>
                </c:pt>
                <c:pt idx="43199">
                  <c:v>9.3638938700000001</c:v>
                </c:pt>
                <c:pt idx="43200">
                  <c:v>8.5658232129999998</c:v>
                </c:pt>
                <c:pt idx="43201">
                  <c:v>8.4289666459999992</c:v>
                </c:pt>
                <c:pt idx="43202">
                  <c:v>7.9666384639999999</c:v>
                </c:pt>
                <c:pt idx="43203">
                  <c:v>7.8933687309999998</c:v>
                </c:pt>
                <c:pt idx="43204">
                  <c:v>8.0131734170000009</c:v>
                </c:pt>
                <c:pt idx="43205">
                  <c:v>8.7283705210000004</c:v>
                </c:pt>
                <c:pt idx="43206">
                  <c:v>10.453233669999999</c:v>
                </c:pt>
                <c:pt idx="43207">
                  <c:v>9.5977626859999994</c:v>
                </c:pt>
                <c:pt idx="43208">
                  <c:v>9.4544295009999999</c:v>
                </c:pt>
                <c:pt idx="43209">
                  <c:v>9.6420875860000006</c:v>
                </c:pt>
                <c:pt idx="43210">
                  <c:v>9.8608996920000003</c:v>
                </c:pt>
                <c:pt idx="43211">
                  <c:v>10.15290261</c:v>
                </c:pt>
                <c:pt idx="43212">
                  <c:v>10.062475579999999</c:v>
                </c:pt>
                <c:pt idx="43213">
                  <c:v>10.048026520000001</c:v>
                </c:pt>
                <c:pt idx="43214">
                  <c:v>10.12470218</c:v>
                </c:pt>
                <c:pt idx="43215">
                  <c:v>10.171450910000001</c:v>
                </c:pt>
                <c:pt idx="43216">
                  <c:v>10.54134968</c:v>
                </c:pt>
                <c:pt idx="43217">
                  <c:v>10.825663349999999</c:v>
                </c:pt>
                <c:pt idx="43218">
                  <c:v>10.86275783</c:v>
                </c:pt>
                <c:pt idx="43219">
                  <c:v>10.77662462</c:v>
                </c:pt>
                <c:pt idx="43220">
                  <c:v>10.616425489999999</c:v>
                </c:pt>
                <c:pt idx="43221">
                  <c:v>10.73714571</c:v>
                </c:pt>
                <c:pt idx="43222">
                  <c:v>10.753142990000001</c:v>
                </c:pt>
                <c:pt idx="43223">
                  <c:v>10.41024015</c:v>
                </c:pt>
                <c:pt idx="43224">
                  <c:v>10.049022069999999</c:v>
                </c:pt>
                <c:pt idx="43225">
                  <c:v>9.7318177180000003</c:v>
                </c:pt>
                <c:pt idx="43226">
                  <c:v>9.6427990900000005</c:v>
                </c:pt>
                <c:pt idx="43227">
                  <c:v>9.7533661909999996</c:v>
                </c:pt>
                <c:pt idx="43228">
                  <c:v>9.8705493860000004</c:v>
                </c:pt>
                <c:pt idx="43229">
                  <c:v>9.8890752630000005</c:v>
                </c:pt>
                <c:pt idx="43230">
                  <c:v>9.8577561809999992</c:v>
                </c:pt>
                <c:pt idx="43231">
                  <c:v>9.8721640130000008</c:v>
                </c:pt>
                <c:pt idx="43232">
                  <c:v>9.9214978360000003</c:v>
                </c:pt>
                <c:pt idx="43233">
                  <c:v>9.8653659339999997</c:v>
                </c:pt>
                <c:pt idx="43234">
                  <c:v>9.7122199279999997</c:v>
                </c:pt>
                <c:pt idx="43235">
                  <c:v>9.8543157560000001</c:v>
                </c:pt>
                <c:pt idx="43236">
                  <c:v>9.6135522439999992</c:v>
                </c:pt>
                <c:pt idx="43237">
                  <c:v>9.6104127049999999</c:v>
                </c:pt>
                <c:pt idx="43238">
                  <c:v>9.7437304929999993</c:v>
                </c:pt>
                <c:pt idx="43239">
                  <c:v>10.01716804</c:v>
                </c:pt>
                <c:pt idx="43240">
                  <c:v>10.59761642</c:v>
                </c:pt>
                <c:pt idx="43241">
                  <c:v>10.51365715</c:v>
                </c:pt>
                <c:pt idx="43242">
                  <c:v>10.955903040000001</c:v>
                </c:pt>
                <c:pt idx="43243">
                  <c:v>11.07916981</c:v>
                </c:pt>
                <c:pt idx="43244">
                  <c:v>11.585264049999999</c:v>
                </c:pt>
                <c:pt idx="43245">
                  <c:v>12.074118070000001</c:v>
                </c:pt>
                <c:pt idx="43246">
                  <c:v>12.44930937</c:v>
                </c:pt>
                <c:pt idx="43247">
                  <c:v>12.44218959</c:v>
                </c:pt>
                <c:pt idx="43248">
                  <c:v>12.40914821</c:v>
                </c:pt>
                <c:pt idx="43249">
                  <c:v>11.9103449</c:v>
                </c:pt>
                <c:pt idx="43250">
                  <c:v>11.535058149999999</c:v>
                </c:pt>
                <c:pt idx="43251">
                  <c:v>10.928538339999999</c:v>
                </c:pt>
                <c:pt idx="43252">
                  <c:v>10.5896469</c:v>
                </c:pt>
                <c:pt idx="43253">
                  <c:v>10.31819471</c:v>
                </c:pt>
                <c:pt idx="43254">
                  <c:v>9.7953703539999992</c:v>
                </c:pt>
                <c:pt idx="43255">
                  <c:v>9.5400138529999996</c:v>
                </c:pt>
                <c:pt idx="43256">
                  <c:v>8.5615861659999997</c:v>
                </c:pt>
                <c:pt idx="43257">
                  <c:v>8.2885673200000003</c:v>
                </c:pt>
                <c:pt idx="43258">
                  <c:v>8.9153457550000006</c:v>
                </c:pt>
                <c:pt idx="43259">
                  <c:v>9.2746970300000005</c:v>
                </c:pt>
                <c:pt idx="43260">
                  <c:v>9.3571236239999998</c:v>
                </c:pt>
                <c:pt idx="43261">
                  <c:v>9.4460108809999994</c:v>
                </c:pt>
                <c:pt idx="43262">
                  <c:v>9.6367857420000007</c:v>
                </c:pt>
                <c:pt idx="43263">
                  <c:v>9.8611497519999993</c:v>
                </c:pt>
                <c:pt idx="43264">
                  <c:v>9.9295779060000005</c:v>
                </c:pt>
                <c:pt idx="43265">
                  <c:v>9.8753151740000007</c:v>
                </c:pt>
                <c:pt idx="43266">
                  <c:v>9.9080945140000001</c:v>
                </c:pt>
                <c:pt idx="43267">
                  <c:v>9.8697442330000005</c:v>
                </c:pt>
                <c:pt idx="43268">
                  <c:v>9.9634952979999998</c:v>
                </c:pt>
                <c:pt idx="43269">
                  <c:v>9.9190670179999998</c:v>
                </c:pt>
                <c:pt idx="43270">
                  <c:v>9.8348142670000005</c:v>
                </c:pt>
                <c:pt idx="43271">
                  <c:v>9.5680985659999997</c:v>
                </c:pt>
                <c:pt idx="43272">
                  <c:v>9.3949408099999996</c:v>
                </c:pt>
                <c:pt idx="43273">
                  <c:v>9.2807503039999997</c:v>
                </c:pt>
                <c:pt idx="43274">
                  <c:v>9.2465788060000005</c:v>
                </c:pt>
                <c:pt idx="43275">
                  <c:v>9.4350251489999994</c:v>
                </c:pt>
                <c:pt idx="43276">
                  <c:v>9.1887574000000001</c:v>
                </c:pt>
                <c:pt idx="43277">
                  <c:v>9.1684211950000005</c:v>
                </c:pt>
                <c:pt idx="43278">
                  <c:v>8.9813239219999996</c:v>
                </c:pt>
                <c:pt idx="43279">
                  <c:v>8.8516477939999998</c:v>
                </c:pt>
                <c:pt idx="43280">
                  <c:v>8.7508173350000007</c:v>
                </c:pt>
                <c:pt idx="43281">
                  <c:v>8.3329370909999998</c:v>
                </c:pt>
                <c:pt idx="43282">
                  <c:v>8.023626664</c:v>
                </c:pt>
                <c:pt idx="43283">
                  <c:v>7.7907015040000003</c:v>
                </c:pt>
                <c:pt idx="43284">
                  <c:v>7.7551694490000003</c:v>
                </c:pt>
                <c:pt idx="43285">
                  <c:v>7.7737586050000003</c:v>
                </c:pt>
                <c:pt idx="43286">
                  <c:v>7.7321713799999996</c:v>
                </c:pt>
                <c:pt idx="43287">
                  <c:v>7.6201138659999996</c:v>
                </c:pt>
                <c:pt idx="43288">
                  <c:v>7.7255105840000002</c:v>
                </c:pt>
                <c:pt idx="43289">
                  <c:v>7.9414036130000003</c:v>
                </c:pt>
                <c:pt idx="43290">
                  <c:v>7.9910399529999996</c:v>
                </c:pt>
                <c:pt idx="43291">
                  <c:v>8.1780698659999995</c:v>
                </c:pt>
                <c:pt idx="43292">
                  <c:v>8.4499193740000003</c:v>
                </c:pt>
                <c:pt idx="43293">
                  <c:v>8.3590729889999995</c:v>
                </c:pt>
                <c:pt idx="43294">
                  <c:v>8.0570590699999993</c:v>
                </c:pt>
                <c:pt idx="43295">
                  <c:v>7.9344559129999999</c:v>
                </c:pt>
                <c:pt idx="43296">
                  <c:v>7.8030778810000001</c:v>
                </c:pt>
                <c:pt idx="43297">
                  <c:v>7.6637320899999999</c:v>
                </c:pt>
                <c:pt idx="43298">
                  <c:v>7.6301388350000003</c:v>
                </c:pt>
                <c:pt idx="43299">
                  <c:v>7.8674651280000001</c:v>
                </c:pt>
                <c:pt idx="43300">
                  <c:v>7.6887011689999998</c:v>
                </c:pt>
                <c:pt idx="43301">
                  <c:v>7.3071367269999996</c:v>
                </c:pt>
                <c:pt idx="43302">
                  <c:v>7.2638364690000001</c:v>
                </c:pt>
                <c:pt idx="43303">
                  <c:v>7.2932203390000003</c:v>
                </c:pt>
                <c:pt idx="43304">
                  <c:v>6.8224083489999998</c:v>
                </c:pt>
                <c:pt idx="43305">
                  <c:v>6.4446813599999997</c:v>
                </c:pt>
                <c:pt idx="43306">
                  <c:v>6.4879725199999996</c:v>
                </c:pt>
                <c:pt idx="43307">
                  <c:v>6.7047383329999999</c:v>
                </c:pt>
                <c:pt idx="43308">
                  <c:v>6.8907393790000002</c:v>
                </c:pt>
                <c:pt idx="43309">
                  <c:v>6.955416069</c:v>
                </c:pt>
                <c:pt idx="43310">
                  <c:v>6.6263309499999998</c:v>
                </c:pt>
                <c:pt idx="43311">
                  <c:v>6.2654867650000003</c:v>
                </c:pt>
                <c:pt idx="43312">
                  <c:v>6.2969025719999996</c:v>
                </c:pt>
                <c:pt idx="43313">
                  <c:v>6.3731851979999998</c:v>
                </c:pt>
                <c:pt idx="43314">
                  <c:v>6.4449671650000004</c:v>
                </c:pt>
                <c:pt idx="43315">
                  <c:v>6.4926007060000002</c:v>
                </c:pt>
                <c:pt idx="43316">
                  <c:v>6.5218260380000004</c:v>
                </c:pt>
                <c:pt idx="43317">
                  <c:v>6.4641550529999998</c:v>
                </c:pt>
                <c:pt idx="43318">
                  <c:v>6.4433934109999997</c:v>
                </c:pt>
                <c:pt idx="43319">
                  <c:v>6.4174466429999999</c:v>
                </c:pt>
                <c:pt idx="43320">
                  <c:v>6.5198082800000003</c:v>
                </c:pt>
                <c:pt idx="43321">
                  <c:v>6.5513172549999998</c:v>
                </c:pt>
                <c:pt idx="43322">
                  <c:v>6.4642359699999998</c:v>
                </c:pt>
                <c:pt idx="43323">
                  <c:v>6.3482006350000004</c:v>
                </c:pt>
                <c:pt idx="43324">
                  <c:v>6.3693145080000004</c:v>
                </c:pt>
                <c:pt idx="43325">
                  <c:v>6.420787442</c:v>
                </c:pt>
                <c:pt idx="43326">
                  <c:v>6.3475008620000004</c:v>
                </c:pt>
                <c:pt idx="43327">
                  <c:v>6.294649143</c:v>
                </c:pt>
                <c:pt idx="43328">
                  <c:v>6.1860664270000001</c:v>
                </c:pt>
                <c:pt idx="43329">
                  <c:v>6.1415728710000002</c:v>
                </c:pt>
                <c:pt idx="43330">
                  <c:v>6.0068684560000003</c:v>
                </c:pt>
                <c:pt idx="43331">
                  <c:v>6.0088579549999999</c:v>
                </c:pt>
                <c:pt idx="43332">
                  <c:v>6.0531728420000004</c:v>
                </c:pt>
                <c:pt idx="43333">
                  <c:v>6.0130952950000003</c:v>
                </c:pt>
                <c:pt idx="43334">
                  <c:v>5.9399007340000001</c:v>
                </c:pt>
                <c:pt idx="43335">
                  <c:v>6.4927806520000004</c:v>
                </c:pt>
                <c:pt idx="43336">
                  <c:v>7.1681876620000002</c:v>
                </c:pt>
                <c:pt idx="43337">
                  <c:v>6.9571427440000004</c:v>
                </c:pt>
                <c:pt idx="43338">
                  <c:v>7.2070935479999996</c:v>
                </c:pt>
                <c:pt idx="43339">
                  <c:v>7.7156559859999998</c:v>
                </c:pt>
                <c:pt idx="43340">
                  <c:v>8.1683844469999993</c:v>
                </c:pt>
                <c:pt idx="43341">
                  <c:v>8.4128354559999998</c:v>
                </c:pt>
                <c:pt idx="43342">
                  <c:v>8.6151767990000003</c:v>
                </c:pt>
                <c:pt idx="43343">
                  <c:v>8.9360025380000003</c:v>
                </c:pt>
                <c:pt idx="43344">
                  <c:v>9.4067847740000001</c:v>
                </c:pt>
                <c:pt idx="43345">
                  <c:v>9.3985964079999995</c:v>
                </c:pt>
                <c:pt idx="43346">
                  <c:v>9.4933925049999992</c:v>
                </c:pt>
                <c:pt idx="43347">
                  <c:v>9.5322754950000004</c:v>
                </c:pt>
                <c:pt idx="43348">
                  <c:v>9.7891545549999996</c:v>
                </c:pt>
                <c:pt idx="43349">
                  <c:v>10.088388220000001</c:v>
                </c:pt>
                <c:pt idx="43350">
                  <c:v>10.314547299999999</c:v>
                </c:pt>
                <c:pt idx="43351">
                  <c:v>10.567927109999999</c:v>
                </c:pt>
                <c:pt idx="43352">
                  <c:v>10.64254938</c:v>
                </c:pt>
                <c:pt idx="43353">
                  <c:v>10.688917010000001</c:v>
                </c:pt>
                <c:pt idx="43354">
                  <c:v>11.31606611</c:v>
                </c:pt>
                <c:pt idx="43355">
                  <c:v>11.35371904</c:v>
                </c:pt>
                <c:pt idx="43356">
                  <c:v>10.932282519999999</c:v>
                </c:pt>
                <c:pt idx="43357">
                  <c:v>11.249651460000001</c:v>
                </c:pt>
                <c:pt idx="43358">
                  <c:v>11.55780734</c:v>
                </c:pt>
                <c:pt idx="43359">
                  <c:v>11.902091199999999</c:v>
                </c:pt>
                <c:pt idx="43360">
                  <c:v>11.46925663</c:v>
                </c:pt>
                <c:pt idx="43361">
                  <c:v>10.82388239</c:v>
                </c:pt>
                <c:pt idx="43362">
                  <c:v>10.574741209999999</c:v>
                </c:pt>
                <c:pt idx="43363">
                  <c:v>10.86714869</c:v>
                </c:pt>
                <c:pt idx="43364">
                  <c:v>11.254586720000001</c:v>
                </c:pt>
                <c:pt idx="43365">
                  <c:v>11.655409909999999</c:v>
                </c:pt>
                <c:pt idx="43366">
                  <c:v>11.73215102</c:v>
                </c:pt>
                <c:pt idx="43367">
                  <c:v>11.573141010000001</c:v>
                </c:pt>
                <c:pt idx="43368">
                  <c:v>11.495621290000001</c:v>
                </c:pt>
                <c:pt idx="43369">
                  <c:v>11.65209432</c:v>
                </c:pt>
                <c:pt idx="43370">
                  <c:v>11.73166675</c:v>
                </c:pt>
                <c:pt idx="43371">
                  <c:v>11.41769034</c:v>
                </c:pt>
                <c:pt idx="43372">
                  <c:v>10.889397020000001</c:v>
                </c:pt>
                <c:pt idx="43373">
                  <c:v>10.9652622</c:v>
                </c:pt>
                <c:pt idx="43374">
                  <c:v>11.114431400000001</c:v>
                </c:pt>
                <c:pt idx="43375">
                  <c:v>11.114897620000001</c:v>
                </c:pt>
                <c:pt idx="43376">
                  <c:v>10.974267019999999</c:v>
                </c:pt>
                <c:pt idx="43377">
                  <c:v>10.82454866</c:v>
                </c:pt>
                <c:pt idx="43378">
                  <c:v>10.750914720000001</c:v>
                </c:pt>
                <c:pt idx="43379">
                  <c:v>10.461937949999999</c:v>
                </c:pt>
                <c:pt idx="43380">
                  <c:v>10.25111117</c:v>
                </c:pt>
                <c:pt idx="43381">
                  <c:v>10.111759360000001</c:v>
                </c:pt>
                <c:pt idx="43382">
                  <c:v>10.27880463</c:v>
                </c:pt>
                <c:pt idx="43383">
                  <c:v>9.6554784120000008</c:v>
                </c:pt>
                <c:pt idx="43384">
                  <c:v>8.9208432099999992</c:v>
                </c:pt>
                <c:pt idx="43385">
                  <c:v>8.4482867870000007</c:v>
                </c:pt>
                <c:pt idx="43386">
                  <c:v>8.1851021890000002</c:v>
                </c:pt>
                <c:pt idx="43387">
                  <c:v>8.2399449390000008</c:v>
                </c:pt>
                <c:pt idx="43388">
                  <c:v>8.1429998169999998</c:v>
                </c:pt>
                <c:pt idx="43389">
                  <c:v>8.0083865690000007</c:v>
                </c:pt>
                <c:pt idx="43390">
                  <c:v>7.8145481749999997</c:v>
                </c:pt>
                <c:pt idx="43391">
                  <c:v>7.6893485640000003</c:v>
                </c:pt>
                <c:pt idx="43392">
                  <c:v>7.5913053230000003</c:v>
                </c:pt>
                <c:pt idx="43393">
                  <c:v>7.7493445190000001</c:v>
                </c:pt>
                <c:pt idx="43394">
                  <c:v>8.0507009000000007</c:v>
                </c:pt>
                <c:pt idx="43395">
                  <c:v>8.3884274039999998</c:v>
                </c:pt>
                <c:pt idx="43396">
                  <c:v>8.3403653060000007</c:v>
                </c:pt>
                <c:pt idx="43397">
                  <c:v>8.2661440119999998</c:v>
                </c:pt>
                <c:pt idx="43398">
                  <c:v>8.2266114300000002</c:v>
                </c:pt>
                <c:pt idx="43399">
                  <c:v>8.1282459310000004</c:v>
                </c:pt>
                <c:pt idx="43400">
                  <c:v>8.1369770510000006</c:v>
                </c:pt>
                <c:pt idx="43401">
                  <c:v>7.8704229879999996</c:v>
                </c:pt>
                <c:pt idx="43402">
                  <c:v>7.684267481</c:v>
                </c:pt>
                <c:pt idx="43403">
                  <c:v>7.6694934000000003</c:v>
                </c:pt>
                <c:pt idx="43404">
                  <c:v>7.5606016580000004</c:v>
                </c:pt>
                <c:pt idx="43405">
                  <c:v>7.6185404620000003</c:v>
                </c:pt>
                <c:pt idx="43406">
                  <c:v>7.6910433210000004</c:v>
                </c:pt>
                <c:pt idx="43407">
                  <c:v>7.8020227929999999</c:v>
                </c:pt>
                <c:pt idx="43408">
                  <c:v>7.8306786900000001</c:v>
                </c:pt>
                <c:pt idx="43409">
                  <c:v>7.8102299049999999</c:v>
                </c:pt>
                <c:pt idx="43410">
                  <c:v>7.7729349750000001</c:v>
                </c:pt>
                <c:pt idx="43411">
                  <c:v>7.6443782320000002</c:v>
                </c:pt>
                <c:pt idx="43412">
                  <c:v>7.5962492560000001</c:v>
                </c:pt>
                <c:pt idx="43413">
                  <c:v>7.5326065</c:v>
                </c:pt>
                <c:pt idx="43414">
                  <c:v>7.45861529</c:v>
                </c:pt>
                <c:pt idx="43415">
                  <c:v>7.4623031969999998</c:v>
                </c:pt>
                <c:pt idx="43416">
                  <c:v>7.4288060140000001</c:v>
                </c:pt>
                <c:pt idx="43417">
                  <c:v>7.4012818610000002</c:v>
                </c:pt>
                <c:pt idx="43418">
                  <c:v>7.3514386859999998</c:v>
                </c:pt>
                <c:pt idx="43419">
                  <c:v>7.2364468710000001</c:v>
                </c:pt>
                <c:pt idx="43420">
                  <c:v>7.0566578709999996</c:v>
                </c:pt>
                <c:pt idx="43421">
                  <c:v>6.9470309180000003</c:v>
                </c:pt>
                <c:pt idx="43422">
                  <c:v>6.8927445690000004</c:v>
                </c:pt>
                <c:pt idx="43423">
                  <c:v>6.7913889799999998</c:v>
                </c:pt>
                <c:pt idx="43424">
                  <c:v>6.7502320310000004</c:v>
                </c:pt>
                <c:pt idx="43425">
                  <c:v>6.7650505839999999</c:v>
                </c:pt>
                <c:pt idx="43426">
                  <c:v>6.7575000049999998</c:v>
                </c:pt>
                <c:pt idx="43427">
                  <c:v>6.660741582</c:v>
                </c:pt>
                <c:pt idx="43428">
                  <c:v>6.6510165089999997</c:v>
                </c:pt>
                <c:pt idx="43429">
                  <c:v>6.7460552399999996</c:v>
                </c:pt>
                <c:pt idx="43430">
                  <c:v>6.8302216199999997</c:v>
                </c:pt>
                <c:pt idx="43431">
                  <c:v>6.9210852579999997</c:v>
                </c:pt>
                <c:pt idx="43432">
                  <c:v>6.8307132079999997</c:v>
                </c:pt>
                <c:pt idx="43433">
                  <c:v>6.7388173839999999</c:v>
                </c:pt>
                <c:pt idx="43434">
                  <c:v>6.7180664339999998</c:v>
                </c:pt>
                <c:pt idx="43435">
                  <c:v>6.7954250839999997</c:v>
                </c:pt>
                <c:pt idx="43436">
                  <c:v>6.8984395310000002</c:v>
                </c:pt>
                <c:pt idx="43437">
                  <c:v>6.7761289429999998</c:v>
                </c:pt>
                <c:pt idx="43438">
                  <c:v>6.6335681710000003</c:v>
                </c:pt>
                <c:pt idx="43439">
                  <c:v>6.7361818849999997</c:v>
                </c:pt>
                <c:pt idx="43440">
                  <c:v>6.857160973</c:v>
                </c:pt>
                <c:pt idx="43441">
                  <c:v>7.506097413</c:v>
                </c:pt>
                <c:pt idx="43442">
                  <c:v>7.9849178939999996</c:v>
                </c:pt>
                <c:pt idx="43443">
                  <c:v>7.9499783429999997</c:v>
                </c:pt>
                <c:pt idx="43444">
                  <c:v>7.9299700260000003</c:v>
                </c:pt>
                <c:pt idx="43445">
                  <c:v>8.0495767189999992</c:v>
                </c:pt>
                <c:pt idx="43446">
                  <c:v>8.1324845499999991</c:v>
                </c:pt>
                <c:pt idx="43447">
                  <c:v>8.1052351100000006</c:v>
                </c:pt>
                <c:pt idx="43448">
                  <c:v>8.0772277599999995</c:v>
                </c:pt>
                <c:pt idx="43449">
                  <c:v>8.0018525070000006</c:v>
                </c:pt>
                <c:pt idx="43450">
                  <c:v>8.0025532370000008</c:v>
                </c:pt>
                <c:pt idx="43451">
                  <c:v>8.0219109670000002</c:v>
                </c:pt>
                <c:pt idx="43452">
                  <c:v>7.8391110140000002</c:v>
                </c:pt>
                <c:pt idx="43453">
                  <c:v>7.8302442640000001</c:v>
                </c:pt>
                <c:pt idx="43454">
                  <c:v>8.1196667579999993</c:v>
                </c:pt>
                <c:pt idx="43455">
                  <c:v>8.0503185399999992</c:v>
                </c:pt>
                <c:pt idx="43456">
                  <c:v>7.6830961990000004</c:v>
                </c:pt>
                <c:pt idx="43457">
                  <c:v>7.5443538720000003</c:v>
                </c:pt>
                <c:pt idx="43458">
                  <c:v>7.3123682820000004</c:v>
                </c:pt>
                <c:pt idx="43459">
                  <c:v>7.285740101</c:v>
                </c:pt>
                <c:pt idx="43460">
                  <c:v>7.15436915</c:v>
                </c:pt>
                <c:pt idx="43461">
                  <c:v>7.1516728819999997</c:v>
                </c:pt>
                <c:pt idx="43462">
                  <c:v>7.0984138449999996</c:v>
                </c:pt>
                <c:pt idx="43463">
                  <c:v>7.0318586080000003</c:v>
                </c:pt>
                <c:pt idx="43464">
                  <c:v>6.87421376</c:v>
                </c:pt>
                <c:pt idx="43465">
                  <c:v>6.8025448930000003</c:v>
                </c:pt>
                <c:pt idx="43466">
                  <c:v>6.6716383720000003</c:v>
                </c:pt>
                <c:pt idx="43467">
                  <c:v>6.6478664250000001</c:v>
                </c:pt>
                <c:pt idx="43468">
                  <c:v>6.4885400960000004</c:v>
                </c:pt>
                <c:pt idx="43469">
                  <c:v>6.3578830980000003</c:v>
                </c:pt>
                <c:pt idx="43470">
                  <c:v>6.4327782400000002</c:v>
                </c:pt>
                <c:pt idx="43471">
                  <c:v>6.549362543</c:v>
                </c:pt>
                <c:pt idx="43472">
                  <c:v>6.6426499200000002</c:v>
                </c:pt>
                <c:pt idx="43473">
                  <c:v>6.8417479610000003</c:v>
                </c:pt>
                <c:pt idx="43474">
                  <c:v>6.9085012729999997</c:v>
                </c:pt>
                <c:pt idx="43475">
                  <c:v>7.070315581</c:v>
                </c:pt>
                <c:pt idx="43476">
                  <c:v>7.2692526009999998</c:v>
                </c:pt>
                <c:pt idx="43477">
                  <c:v>7.2585766060000001</c:v>
                </c:pt>
                <c:pt idx="43478">
                  <c:v>7.3802953689999997</c:v>
                </c:pt>
                <c:pt idx="43479">
                  <c:v>7.5131192630000001</c:v>
                </c:pt>
                <c:pt idx="43480">
                  <c:v>7.6847154929999997</c:v>
                </c:pt>
                <c:pt idx="43481">
                  <c:v>7.7234474579999999</c:v>
                </c:pt>
                <c:pt idx="43482">
                  <c:v>7.7043424759999999</c:v>
                </c:pt>
                <c:pt idx="43483">
                  <c:v>7.70298382</c:v>
                </c:pt>
                <c:pt idx="43484">
                  <c:v>7.8139900799999999</c:v>
                </c:pt>
                <c:pt idx="43485">
                  <c:v>7.89536207</c:v>
                </c:pt>
                <c:pt idx="43486">
                  <c:v>7.9238856000000002</c:v>
                </c:pt>
                <c:pt idx="43487">
                  <c:v>7.8541849859999999</c:v>
                </c:pt>
                <c:pt idx="43488">
                  <c:v>7.6987423479999997</c:v>
                </c:pt>
                <c:pt idx="43489">
                  <c:v>7.421322043</c:v>
                </c:pt>
                <c:pt idx="43490">
                  <c:v>7.0134460010000002</c:v>
                </c:pt>
                <c:pt idx="43491">
                  <c:v>6.4847880499999997</c:v>
                </c:pt>
                <c:pt idx="43492">
                  <c:v>6.7226034629999996</c:v>
                </c:pt>
                <c:pt idx="43493">
                  <c:v>6.8312729250000004</c:v>
                </c:pt>
                <c:pt idx="43494">
                  <c:v>6.6489249199999998</c:v>
                </c:pt>
                <c:pt idx="43495">
                  <c:v>6.6703179749999997</c:v>
                </c:pt>
                <c:pt idx="43496">
                  <c:v>6.9816663219999997</c:v>
                </c:pt>
                <c:pt idx="43497">
                  <c:v>8.3352159849999996</c:v>
                </c:pt>
                <c:pt idx="43498">
                  <c:v>9.5075109359999992</c:v>
                </c:pt>
                <c:pt idx="43499">
                  <c:v>9.9254928899999992</c:v>
                </c:pt>
                <c:pt idx="43500">
                  <c:v>9.4905939690000007</c:v>
                </c:pt>
                <c:pt idx="43501">
                  <c:v>9.3876663479999998</c:v>
                </c:pt>
                <c:pt idx="43502">
                  <c:v>9.436988242</c:v>
                </c:pt>
                <c:pt idx="43503">
                  <c:v>9.0849135059999995</c:v>
                </c:pt>
                <c:pt idx="43504">
                  <c:v>8.0559170079999998</c:v>
                </c:pt>
                <c:pt idx="43505">
                  <c:v>7.5274533610000001</c:v>
                </c:pt>
                <c:pt idx="43506">
                  <c:v>7.1559788070000003</c:v>
                </c:pt>
                <c:pt idx="43507">
                  <c:v>6.9403811019999999</c:v>
                </c:pt>
                <c:pt idx="43508">
                  <c:v>6.9291052630000003</c:v>
                </c:pt>
                <c:pt idx="43509">
                  <c:v>6.9248517270000001</c:v>
                </c:pt>
                <c:pt idx="43510">
                  <c:v>6.8990647899999997</c:v>
                </c:pt>
                <c:pt idx="43511">
                  <c:v>6.7474663980000003</c:v>
                </c:pt>
                <c:pt idx="43512">
                  <c:v>6.8483004259999998</c:v>
                </c:pt>
                <c:pt idx="43513">
                  <c:v>6.8512263219999996</c:v>
                </c:pt>
                <c:pt idx="43514">
                  <c:v>6.8626117549999996</c:v>
                </c:pt>
                <c:pt idx="43515">
                  <c:v>6.8205247199999999</c:v>
                </c:pt>
                <c:pt idx="43516">
                  <c:v>6.8664968880000004</c:v>
                </c:pt>
                <c:pt idx="43517">
                  <c:v>6.9677986000000001</c:v>
                </c:pt>
                <c:pt idx="43518">
                  <c:v>7.0320765610000002</c:v>
                </c:pt>
                <c:pt idx="43519">
                  <c:v>7.06204126</c:v>
                </c:pt>
                <c:pt idx="43520">
                  <c:v>7.0820466089999998</c:v>
                </c:pt>
                <c:pt idx="43521">
                  <c:v>7.0730102219999997</c:v>
                </c:pt>
                <c:pt idx="43522">
                  <c:v>7.2292820439999996</c:v>
                </c:pt>
                <c:pt idx="43523">
                  <c:v>7.3590332710000004</c:v>
                </c:pt>
                <c:pt idx="43524">
                  <c:v>7.3408710780000002</c:v>
                </c:pt>
                <c:pt idx="43525">
                  <c:v>7.3661779909999998</c:v>
                </c:pt>
                <c:pt idx="43526">
                  <c:v>7.3793906810000003</c:v>
                </c:pt>
                <c:pt idx="43527">
                  <c:v>7.4129602600000002</c:v>
                </c:pt>
                <c:pt idx="43528">
                  <c:v>7.4825420820000001</c:v>
                </c:pt>
                <c:pt idx="43529">
                  <c:v>7.6522556699999997</c:v>
                </c:pt>
                <c:pt idx="43530">
                  <c:v>7.6313331739999999</c:v>
                </c:pt>
                <c:pt idx="43531">
                  <c:v>7.6345354370000003</c:v>
                </c:pt>
                <c:pt idx="43532">
                  <c:v>7.6650821999999996</c:v>
                </c:pt>
                <c:pt idx="43533">
                  <c:v>7.7578800240000003</c:v>
                </c:pt>
                <c:pt idx="43534">
                  <c:v>7.9520686869999997</c:v>
                </c:pt>
                <c:pt idx="43535">
                  <c:v>8.0704350940000005</c:v>
                </c:pt>
                <c:pt idx="43536">
                  <c:v>8.3721029149999993</c:v>
                </c:pt>
                <c:pt idx="43537">
                  <c:v>8.3839789620000005</c:v>
                </c:pt>
                <c:pt idx="43538">
                  <c:v>8.2809646870000009</c:v>
                </c:pt>
                <c:pt idx="43539">
                  <c:v>8.24867727</c:v>
                </c:pt>
                <c:pt idx="43540">
                  <c:v>8.2536967580000002</c:v>
                </c:pt>
                <c:pt idx="43541">
                  <c:v>8.2361838810000005</c:v>
                </c:pt>
                <c:pt idx="43542">
                  <c:v>8.1243617879999999</c:v>
                </c:pt>
                <c:pt idx="43543">
                  <c:v>8.1261622710000001</c:v>
                </c:pt>
                <c:pt idx="43544">
                  <c:v>9.1146141580000002</c:v>
                </c:pt>
                <c:pt idx="43545">
                  <c:v>9.3922763899999993</c:v>
                </c:pt>
                <c:pt idx="43546">
                  <c:v>9.6763237419999992</c:v>
                </c:pt>
                <c:pt idx="43547">
                  <c:v>9.5567616700000002</c:v>
                </c:pt>
                <c:pt idx="43548">
                  <c:v>9.2319381289999995</c:v>
                </c:pt>
                <c:pt idx="43549">
                  <c:v>9.1787714860000005</c:v>
                </c:pt>
                <c:pt idx="43550">
                  <c:v>9.0600438810000004</c:v>
                </c:pt>
                <c:pt idx="43551">
                  <c:v>9.0624164530000009</c:v>
                </c:pt>
                <c:pt idx="43552">
                  <c:v>9.0224480549999999</c:v>
                </c:pt>
                <c:pt idx="43553">
                  <c:v>8.8311825559999999</c:v>
                </c:pt>
                <c:pt idx="43554">
                  <c:v>8.7841668950000003</c:v>
                </c:pt>
                <c:pt idx="43555">
                  <c:v>8.7849889399999999</c:v>
                </c:pt>
                <c:pt idx="43556">
                  <c:v>8.8904081250000004</c:v>
                </c:pt>
                <c:pt idx="43557">
                  <c:v>9.1667095439999997</c:v>
                </c:pt>
                <c:pt idx="43558">
                  <c:v>9.3512479860000006</c:v>
                </c:pt>
                <c:pt idx="43559">
                  <c:v>9.4963347959999993</c:v>
                </c:pt>
                <c:pt idx="43560">
                  <c:v>9.6224521020000005</c:v>
                </c:pt>
                <c:pt idx="43561">
                  <c:v>9.7022766530000002</c:v>
                </c:pt>
                <c:pt idx="43562">
                  <c:v>9.7541479130000006</c:v>
                </c:pt>
                <c:pt idx="43563">
                  <c:v>9.9400554880000005</c:v>
                </c:pt>
                <c:pt idx="43564">
                  <c:v>10.227775640000001</c:v>
                </c:pt>
                <c:pt idx="43565">
                  <c:v>10.41884915</c:v>
                </c:pt>
                <c:pt idx="43566">
                  <c:v>10.484650589999999</c:v>
                </c:pt>
                <c:pt idx="43567">
                  <c:v>10.368378679999999</c:v>
                </c:pt>
                <c:pt idx="43568">
                  <c:v>10.052698060000001</c:v>
                </c:pt>
                <c:pt idx="43569">
                  <c:v>9.9861458849999991</c:v>
                </c:pt>
                <c:pt idx="43570">
                  <c:v>9.7606377169999998</c:v>
                </c:pt>
                <c:pt idx="43571">
                  <c:v>9.6120014499999993</c:v>
                </c:pt>
                <c:pt idx="43572">
                  <c:v>9.5589078240000003</c:v>
                </c:pt>
                <c:pt idx="43573">
                  <c:v>9.5487954960000003</c:v>
                </c:pt>
                <c:pt idx="43574">
                  <c:v>9.5050480830000001</c:v>
                </c:pt>
                <c:pt idx="43575">
                  <c:v>9.6427881620000004</c:v>
                </c:pt>
                <c:pt idx="43576">
                  <c:v>9.5768303340000003</c:v>
                </c:pt>
                <c:pt idx="43577">
                  <c:v>9.5389719930000005</c:v>
                </c:pt>
                <c:pt idx="43578">
                  <c:v>9.7989092059999994</c:v>
                </c:pt>
                <c:pt idx="43579">
                  <c:v>9.9269013459999993</c:v>
                </c:pt>
                <c:pt idx="43580">
                  <c:v>10.009327130000001</c:v>
                </c:pt>
                <c:pt idx="43581">
                  <c:v>10.098569729999999</c:v>
                </c:pt>
                <c:pt idx="43582">
                  <c:v>10.27773547</c:v>
                </c:pt>
                <c:pt idx="43583">
                  <c:v>10.565132370000001</c:v>
                </c:pt>
                <c:pt idx="43584">
                  <c:v>10.71264637</c:v>
                </c:pt>
                <c:pt idx="43585">
                  <c:v>10.787173660000001</c:v>
                </c:pt>
                <c:pt idx="43586">
                  <c:v>10.93797771</c:v>
                </c:pt>
                <c:pt idx="43587">
                  <c:v>10.94188565</c:v>
                </c:pt>
                <c:pt idx="43588">
                  <c:v>11.3121695</c:v>
                </c:pt>
                <c:pt idx="43589">
                  <c:v>10.857507419999999</c:v>
                </c:pt>
                <c:pt idx="43590">
                  <c:v>10.35929118</c:v>
                </c:pt>
                <c:pt idx="43591">
                  <c:v>10.129058779999999</c:v>
                </c:pt>
                <c:pt idx="43592">
                  <c:v>9.7546563210000006</c:v>
                </c:pt>
                <c:pt idx="43593">
                  <c:v>9.4166772650000006</c:v>
                </c:pt>
                <c:pt idx="43594">
                  <c:v>9.3913002050000003</c:v>
                </c:pt>
                <c:pt idx="43595">
                  <c:v>9.5327096089999994</c:v>
                </c:pt>
                <c:pt idx="43596">
                  <c:v>9.9050833330000003</c:v>
                </c:pt>
                <c:pt idx="43597">
                  <c:v>10.16947068</c:v>
                </c:pt>
                <c:pt idx="43598">
                  <c:v>10.18003289</c:v>
                </c:pt>
                <c:pt idx="43599">
                  <c:v>10.1545109</c:v>
                </c:pt>
                <c:pt idx="43600">
                  <c:v>10.257144329999999</c:v>
                </c:pt>
                <c:pt idx="43601">
                  <c:v>10.107696320000001</c:v>
                </c:pt>
                <c:pt idx="43602">
                  <c:v>9.8801771699999996</c:v>
                </c:pt>
                <c:pt idx="43603">
                  <c:v>9.8357252989999999</c:v>
                </c:pt>
                <c:pt idx="43604">
                  <c:v>9.5794768809999997</c:v>
                </c:pt>
                <c:pt idx="43605">
                  <c:v>9.2988128799999998</c:v>
                </c:pt>
                <c:pt idx="43606">
                  <c:v>9.2320190970000002</c:v>
                </c:pt>
                <c:pt idx="43607">
                  <c:v>9.3346109380000009</c:v>
                </c:pt>
                <c:pt idx="43608">
                  <c:v>9.4288612349999994</c:v>
                </c:pt>
                <c:pt idx="43609">
                  <c:v>9.3372602899999997</c:v>
                </c:pt>
                <c:pt idx="43610">
                  <c:v>9.6473974449999993</c:v>
                </c:pt>
                <c:pt idx="43611">
                  <c:v>10.049315440000001</c:v>
                </c:pt>
                <c:pt idx="43612">
                  <c:v>10.124172420000001</c:v>
                </c:pt>
                <c:pt idx="43613">
                  <c:v>10.343659629999999</c:v>
                </c:pt>
                <c:pt idx="43614">
                  <c:v>9.8245413819999996</c:v>
                </c:pt>
                <c:pt idx="43615">
                  <c:v>9.7118900850000003</c:v>
                </c:pt>
                <c:pt idx="43616">
                  <c:v>9.4223096860000002</c:v>
                </c:pt>
                <c:pt idx="43617">
                  <c:v>9.5919758119999994</c:v>
                </c:pt>
                <c:pt idx="43618">
                  <c:v>9.8740666459999993</c:v>
                </c:pt>
                <c:pt idx="43619">
                  <c:v>10.22084381</c:v>
                </c:pt>
                <c:pt idx="43620">
                  <c:v>10.43302173</c:v>
                </c:pt>
                <c:pt idx="43621">
                  <c:v>10.43025287</c:v>
                </c:pt>
                <c:pt idx="43622">
                  <c:v>10.3566415</c:v>
                </c:pt>
                <c:pt idx="43623">
                  <c:v>10.213040469999999</c:v>
                </c:pt>
                <c:pt idx="43624">
                  <c:v>10.01099629</c:v>
                </c:pt>
                <c:pt idx="43625">
                  <c:v>9.9400299019999991</c:v>
                </c:pt>
                <c:pt idx="43626">
                  <c:v>9.8682055119999994</c:v>
                </c:pt>
                <c:pt idx="43627">
                  <c:v>9.6625230779999995</c:v>
                </c:pt>
                <c:pt idx="43628">
                  <c:v>9.6606094920000007</c:v>
                </c:pt>
                <c:pt idx="43629">
                  <c:v>9.7236842849999992</c:v>
                </c:pt>
                <c:pt idx="43630">
                  <c:v>9.7883090169999996</c:v>
                </c:pt>
                <c:pt idx="43631">
                  <c:v>9.9221542510000003</c:v>
                </c:pt>
                <c:pt idx="43632">
                  <c:v>10.059475190000001</c:v>
                </c:pt>
                <c:pt idx="43633">
                  <c:v>10.199836830000001</c:v>
                </c:pt>
                <c:pt idx="43634">
                  <c:v>10.20105757</c:v>
                </c:pt>
                <c:pt idx="43635">
                  <c:v>10.202449359999999</c:v>
                </c:pt>
                <c:pt idx="43636">
                  <c:v>10.41688094</c:v>
                </c:pt>
                <c:pt idx="43637">
                  <c:v>10.34530393</c:v>
                </c:pt>
                <c:pt idx="43638">
                  <c:v>10.487876529999999</c:v>
                </c:pt>
                <c:pt idx="43639">
                  <c:v>10.558795269999999</c:v>
                </c:pt>
                <c:pt idx="43640">
                  <c:v>10.83895607</c:v>
                </c:pt>
                <c:pt idx="43641">
                  <c:v>11.060263259999999</c:v>
                </c:pt>
                <c:pt idx="43642">
                  <c:v>11.4990603</c:v>
                </c:pt>
                <c:pt idx="43643">
                  <c:v>10.69459649</c:v>
                </c:pt>
                <c:pt idx="43644">
                  <c:v>10.63703188</c:v>
                </c:pt>
                <c:pt idx="43645">
                  <c:v>10.481295510000001</c:v>
                </c:pt>
                <c:pt idx="43646">
                  <c:v>10.270634859999999</c:v>
                </c:pt>
                <c:pt idx="43647">
                  <c:v>10.36813012</c:v>
                </c:pt>
                <c:pt idx="43648">
                  <c:v>10.335714230000001</c:v>
                </c:pt>
                <c:pt idx="43649">
                  <c:v>9.9586108370000002</c:v>
                </c:pt>
                <c:pt idx="43650">
                  <c:v>9.8767485179999994</c:v>
                </c:pt>
                <c:pt idx="43651">
                  <c:v>9.8954381560000009</c:v>
                </c:pt>
                <c:pt idx="43652">
                  <c:v>9.7603678390000006</c:v>
                </c:pt>
                <c:pt idx="43653">
                  <c:v>9.3984754039999991</c:v>
                </c:pt>
                <c:pt idx="43654">
                  <c:v>8.8066317929999993</c:v>
                </c:pt>
                <c:pt idx="43655">
                  <c:v>8.9081290959999997</c:v>
                </c:pt>
                <c:pt idx="43656">
                  <c:v>9.4686973339999998</c:v>
                </c:pt>
                <c:pt idx="43657">
                  <c:v>8.9696127580000002</c:v>
                </c:pt>
                <c:pt idx="43658">
                  <c:v>8.9416877279999998</c:v>
                </c:pt>
                <c:pt idx="43659">
                  <c:v>8.4832622190000002</c:v>
                </c:pt>
                <c:pt idx="43660">
                  <c:v>8.8155503419999999</c:v>
                </c:pt>
                <c:pt idx="43661">
                  <c:v>8.510829781</c:v>
                </c:pt>
                <c:pt idx="43662">
                  <c:v>8.7624124830000003</c:v>
                </c:pt>
                <c:pt idx="43663">
                  <c:v>8.8394703579999998</c:v>
                </c:pt>
                <c:pt idx="43664">
                  <c:v>8.5695487509999992</c:v>
                </c:pt>
                <c:pt idx="43665">
                  <c:v>8.7940944329999997</c:v>
                </c:pt>
                <c:pt idx="43666">
                  <c:v>8.8693436749999996</c:v>
                </c:pt>
                <c:pt idx="43667">
                  <c:v>9.3706336330000006</c:v>
                </c:pt>
                <c:pt idx="43668">
                  <c:v>9.1781866129999994</c:v>
                </c:pt>
                <c:pt idx="43669">
                  <c:v>9.4513253969999997</c:v>
                </c:pt>
                <c:pt idx="43670">
                  <c:v>9.6168410049999995</c:v>
                </c:pt>
                <c:pt idx="43671">
                  <c:v>9.8744441129999991</c:v>
                </c:pt>
                <c:pt idx="43672">
                  <c:v>9.9471261769999995</c:v>
                </c:pt>
                <c:pt idx="43673">
                  <c:v>10.002085470000001</c:v>
                </c:pt>
                <c:pt idx="43674">
                  <c:v>10.134551370000001</c:v>
                </c:pt>
                <c:pt idx="43675">
                  <c:v>10.234945789999999</c:v>
                </c:pt>
                <c:pt idx="43676">
                  <c:v>10.94903736</c:v>
                </c:pt>
                <c:pt idx="43677">
                  <c:v>11.3682908</c:v>
                </c:pt>
                <c:pt idx="43678">
                  <c:v>11.835225619999999</c:v>
                </c:pt>
                <c:pt idx="43679">
                  <c:v>11.44890275</c:v>
                </c:pt>
                <c:pt idx="43680">
                  <c:v>11.21551818</c:v>
                </c:pt>
                <c:pt idx="43681">
                  <c:v>11.214914690000001</c:v>
                </c:pt>
                <c:pt idx="43682">
                  <c:v>11.25871416</c:v>
                </c:pt>
                <c:pt idx="43683">
                  <c:v>10.92932237</c:v>
                </c:pt>
                <c:pt idx="43684">
                  <c:v>10.02058031</c:v>
                </c:pt>
                <c:pt idx="43685">
                  <c:v>8.8740259259999998</c:v>
                </c:pt>
                <c:pt idx="43686">
                  <c:v>8.4966841130000006</c:v>
                </c:pt>
                <c:pt idx="43687">
                  <c:v>10.56716117</c:v>
                </c:pt>
                <c:pt idx="43688">
                  <c:v>9.9751541590000006</c:v>
                </c:pt>
                <c:pt idx="43689">
                  <c:v>10.429149689999999</c:v>
                </c:pt>
                <c:pt idx="43690">
                  <c:v>9.9897549269999999</c:v>
                </c:pt>
                <c:pt idx="43691">
                  <c:v>9.7482914550000004</c:v>
                </c:pt>
                <c:pt idx="43692">
                  <c:v>10.164992249999999</c:v>
                </c:pt>
                <c:pt idx="43693">
                  <c:v>10.45425071</c:v>
                </c:pt>
                <c:pt idx="43694">
                  <c:v>10.774468819999999</c:v>
                </c:pt>
                <c:pt idx="43695">
                  <c:v>10.739704440000001</c:v>
                </c:pt>
                <c:pt idx="43696">
                  <c:v>11.1478681</c:v>
                </c:pt>
                <c:pt idx="43697">
                  <c:v>10.923382419999999</c:v>
                </c:pt>
                <c:pt idx="43698">
                  <c:v>10.55322533</c:v>
                </c:pt>
                <c:pt idx="43699">
                  <c:v>10.95776188</c:v>
                </c:pt>
                <c:pt idx="43700">
                  <c:v>10.72766324</c:v>
                </c:pt>
                <c:pt idx="43701">
                  <c:v>10.52484548</c:v>
                </c:pt>
                <c:pt idx="43702">
                  <c:v>10.354089419999999</c:v>
                </c:pt>
                <c:pt idx="43703">
                  <c:v>10.16651635</c:v>
                </c:pt>
                <c:pt idx="43704">
                  <c:v>10.34059077</c:v>
                </c:pt>
                <c:pt idx="43705">
                  <c:v>10.45677757</c:v>
                </c:pt>
                <c:pt idx="43706">
                  <c:v>10.330991279999999</c:v>
                </c:pt>
                <c:pt idx="43707">
                  <c:v>10.331964109999999</c:v>
                </c:pt>
                <c:pt idx="43708">
                  <c:v>10.01538622</c:v>
                </c:pt>
                <c:pt idx="43709">
                  <c:v>10.18627437</c:v>
                </c:pt>
                <c:pt idx="43710">
                  <c:v>10.223388249999999</c:v>
                </c:pt>
                <c:pt idx="43711">
                  <c:v>10.457229740000001</c:v>
                </c:pt>
                <c:pt idx="43712">
                  <c:v>10.85352359</c:v>
                </c:pt>
                <c:pt idx="43713">
                  <c:v>10.995302450000001</c:v>
                </c:pt>
                <c:pt idx="43714">
                  <c:v>10.35084144</c:v>
                </c:pt>
                <c:pt idx="43715">
                  <c:v>10.40580205</c:v>
                </c:pt>
                <c:pt idx="43716">
                  <c:v>10.594138259999999</c:v>
                </c:pt>
                <c:pt idx="43717">
                  <c:v>10.604955609999999</c:v>
                </c:pt>
                <c:pt idx="43718">
                  <c:v>10.14035428</c:v>
                </c:pt>
                <c:pt idx="43719">
                  <c:v>9.5285864290000006</c:v>
                </c:pt>
                <c:pt idx="43720">
                  <c:v>9.7974352979999999</c:v>
                </c:pt>
                <c:pt idx="43721">
                  <c:v>9.9370158600000007</c:v>
                </c:pt>
                <c:pt idx="43722">
                  <c:v>9.761614325</c:v>
                </c:pt>
                <c:pt idx="43723">
                  <c:v>9.7122082229999993</c:v>
                </c:pt>
                <c:pt idx="43724">
                  <c:v>9.6655857189999992</c:v>
                </c:pt>
                <c:pt idx="43725">
                  <c:v>10.178924779999999</c:v>
                </c:pt>
                <c:pt idx="43726">
                  <c:v>9.9015872429999998</c:v>
                </c:pt>
                <c:pt idx="43727">
                  <c:v>9.5267207470000006</c:v>
                </c:pt>
                <c:pt idx="43728">
                  <c:v>9.8319922339999994</c:v>
                </c:pt>
                <c:pt idx="43729">
                  <c:v>9.8344718600000007</c:v>
                </c:pt>
                <c:pt idx="43730">
                  <c:v>9.6481451170000003</c:v>
                </c:pt>
                <c:pt idx="43731">
                  <c:v>9.6229953560000006</c:v>
                </c:pt>
                <c:pt idx="43732">
                  <c:v>9.8951495529999995</c:v>
                </c:pt>
                <c:pt idx="43733">
                  <c:v>9.7797928719999998</c:v>
                </c:pt>
                <c:pt idx="43734">
                  <c:v>9.8641897299999997</c:v>
                </c:pt>
                <c:pt idx="43735">
                  <c:v>9.7484829420000008</c:v>
                </c:pt>
                <c:pt idx="43736">
                  <c:v>9.5287531110000003</c:v>
                </c:pt>
                <c:pt idx="43737">
                  <c:v>9.3283018569999996</c:v>
                </c:pt>
                <c:pt idx="43738">
                  <c:v>9.0572847959999994</c:v>
                </c:pt>
                <c:pt idx="43739">
                  <c:v>9.4544984260000007</c:v>
                </c:pt>
                <c:pt idx="43740">
                  <c:v>9.5570765949999998</c:v>
                </c:pt>
                <c:pt idx="43741">
                  <c:v>9.8170466550000004</c:v>
                </c:pt>
                <c:pt idx="43742">
                  <c:v>9.9697311909999993</c:v>
                </c:pt>
                <c:pt idx="43743">
                  <c:v>9.9908830700000006</c:v>
                </c:pt>
                <c:pt idx="43744">
                  <c:v>10.169155229999999</c:v>
                </c:pt>
                <c:pt idx="43745">
                  <c:v>10.34473916</c:v>
                </c:pt>
                <c:pt idx="43746">
                  <c:v>10.55287594</c:v>
                </c:pt>
                <c:pt idx="43747">
                  <c:v>10.57862332</c:v>
                </c:pt>
                <c:pt idx="43748">
                  <c:v>10.159232920000001</c:v>
                </c:pt>
                <c:pt idx="43749">
                  <c:v>10.24724537</c:v>
                </c:pt>
                <c:pt idx="43750">
                  <c:v>10.174364069999999</c:v>
                </c:pt>
                <c:pt idx="43751">
                  <c:v>10.23779865</c:v>
                </c:pt>
                <c:pt idx="43752">
                  <c:v>10.43119083</c:v>
                </c:pt>
                <c:pt idx="43753">
                  <c:v>10.50000395</c:v>
                </c:pt>
                <c:pt idx="43754">
                  <c:v>10.54904674</c:v>
                </c:pt>
                <c:pt idx="43755">
                  <c:v>10.89743981</c:v>
                </c:pt>
                <c:pt idx="43756">
                  <c:v>11.214052690000001</c:v>
                </c:pt>
                <c:pt idx="43757">
                  <c:v>11.50081902</c:v>
                </c:pt>
                <c:pt idx="43758">
                  <c:v>11.544075250000001</c:v>
                </c:pt>
                <c:pt idx="43759">
                  <c:v>11.615266180000001</c:v>
                </c:pt>
                <c:pt idx="43760">
                  <c:v>11.670368979999999</c:v>
                </c:pt>
                <c:pt idx="43761">
                  <c:v>11.86600172</c:v>
                </c:pt>
                <c:pt idx="43762">
                  <c:v>11.80509344</c:v>
                </c:pt>
                <c:pt idx="43763">
                  <c:v>11.67140814</c:v>
                </c:pt>
                <c:pt idx="43764">
                  <c:v>11.68925714</c:v>
                </c:pt>
                <c:pt idx="43765">
                  <c:v>11.772624349999999</c:v>
                </c:pt>
                <c:pt idx="43766">
                  <c:v>11.83144345</c:v>
                </c:pt>
                <c:pt idx="43767">
                  <c:v>11.809140340000001</c:v>
                </c:pt>
                <c:pt idx="43768">
                  <c:v>11.831379699999999</c:v>
                </c:pt>
                <c:pt idx="43769">
                  <c:v>11.842135750000001</c:v>
                </c:pt>
                <c:pt idx="43770">
                  <c:v>11.718596570000001</c:v>
                </c:pt>
                <c:pt idx="43771">
                  <c:v>11.72770865</c:v>
                </c:pt>
                <c:pt idx="43772">
                  <c:v>11.80425969</c:v>
                </c:pt>
                <c:pt idx="43773">
                  <c:v>11.722127860000001</c:v>
                </c:pt>
                <c:pt idx="43774">
                  <c:v>11.9611027</c:v>
                </c:pt>
                <c:pt idx="43775">
                  <c:v>12.12386364</c:v>
                </c:pt>
                <c:pt idx="43776">
                  <c:v>12.37058401</c:v>
                </c:pt>
                <c:pt idx="43777">
                  <c:v>12.372260109999999</c:v>
                </c:pt>
                <c:pt idx="43778">
                  <c:v>12.714117999999999</c:v>
                </c:pt>
                <c:pt idx="43779">
                  <c:v>12.71542605</c:v>
                </c:pt>
                <c:pt idx="43780">
                  <c:v>12.632492450000001</c:v>
                </c:pt>
                <c:pt idx="43781">
                  <c:v>13.06726022</c:v>
                </c:pt>
                <c:pt idx="43782">
                  <c:v>13.214386490000001</c:v>
                </c:pt>
                <c:pt idx="43783">
                  <c:v>13.11767822</c:v>
                </c:pt>
                <c:pt idx="43784">
                  <c:v>13.091897830000001</c:v>
                </c:pt>
                <c:pt idx="43785">
                  <c:v>13.19088153</c:v>
                </c:pt>
                <c:pt idx="43786">
                  <c:v>12.9090177</c:v>
                </c:pt>
                <c:pt idx="43787">
                  <c:v>12.59787777</c:v>
                </c:pt>
                <c:pt idx="43788">
                  <c:v>12.761575430000001</c:v>
                </c:pt>
                <c:pt idx="43789">
                  <c:v>12.826691909999999</c:v>
                </c:pt>
                <c:pt idx="43790">
                  <c:v>12.62681488</c:v>
                </c:pt>
                <c:pt idx="43791">
                  <c:v>12.66428964</c:v>
                </c:pt>
                <c:pt idx="43792">
                  <c:v>12.632878549999999</c:v>
                </c:pt>
                <c:pt idx="43793">
                  <c:v>12.856222600000001</c:v>
                </c:pt>
                <c:pt idx="43794">
                  <c:v>12.793875420000001</c:v>
                </c:pt>
                <c:pt idx="43795">
                  <c:v>12.792441630000001</c:v>
                </c:pt>
                <c:pt idx="43796">
                  <c:v>12.793654249999999</c:v>
                </c:pt>
                <c:pt idx="43797">
                  <c:v>12.6228742</c:v>
                </c:pt>
                <c:pt idx="43798">
                  <c:v>11.958963280000001</c:v>
                </c:pt>
                <c:pt idx="43799">
                  <c:v>11.649010179999999</c:v>
                </c:pt>
                <c:pt idx="43800">
                  <c:v>11.490582229999999</c:v>
                </c:pt>
                <c:pt idx="43801">
                  <c:v>11.411526909999999</c:v>
                </c:pt>
                <c:pt idx="43802">
                  <c:v>11.25653567</c:v>
                </c:pt>
                <c:pt idx="43803">
                  <c:v>11.25670768</c:v>
                </c:pt>
                <c:pt idx="43804">
                  <c:v>11.181192360000001</c:v>
                </c:pt>
                <c:pt idx="43805">
                  <c:v>11.25765573</c:v>
                </c:pt>
                <c:pt idx="43806">
                  <c:v>10.954215359999999</c:v>
                </c:pt>
                <c:pt idx="43807">
                  <c:v>10.878919740000001</c:v>
                </c:pt>
                <c:pt idx="43808">
                  <c:v>10.856249180000001</c:v>
                </c:pt>
                <c:pt idx="43809">
                  <c:v>10.8196049</c:v>
                </c:pt>
                <c:pt idx="43810">
                  <c:v>10.7040147</c:v>
                </c:pt>
                <c:pt idx="43811">
                  <c:v>10.80799367</c:v>
                </c:pt>
                <c:pt idx="43812">
                  <c:v>10.48989536</c:v>
                </c:pt>
                <c:pt idx="43813">
                  <c:v>10.56815117</c:v>
                </c:pt>
                <c:pt idx="43814">
                  <c:v>10.46762176</c:v>
                </c:pt>
                <c:pt idx="43815">
                  <c:v>10.727394670000001</c:v>
                </c:pt>
                <c:pt idx="43816">
                  <c:v>10.746434170000001</c:v>
                </c:pt>
                <c:pt idx="43817">
                  <c:v>10.745050600000001</c:v>
                </c:pt>
                <c:pt idx="43818">
                  <c:v>11.080937219999999</c:v>
                </c:pt>
                <c:pt idx="43819">
                  <c:v>11.238830699999999</c:v>
                </c:pt>
                <c:pt idx="43820">
                  <c:v>10.911767790000001</c:v>
                </c:pt>
                <c:pt idx="43821">
                  <c:v>10.43727234</c:v>
                </c:pt>
                <c:pt idx="43822">
                  <c:v>10.61610243</c:v>
                </c:pt>
                <c:pt idx="43823">
                  <c:v>10.68814778</c:v>
                </c:pt>
                <c:pt idx="43824">
                  <c:v>10.9686082</c:v>
                </c:pt>
                <c:pt idx="43825">
                  <c:v>10.647920279999999</c:v>
                </c:pt>
                <c:pt idx="43826">
                  <c:v>10.88723158</c:v>
                </c:pt>
                <c:pt idx="43827">
                  <c:v>10.69171916</c:v>
                </c:pt>
                <c:pt idx="43828">
                  <c:v>9.947737192</c:v>
                </c:pt>
                <c:pt idx="43829">
                  <c:v>9.5465254949999991</c:v>
                </c:pt>
                <c:pt idx="43830">
                  <c:v>9.1331615480000004</c:v>
                </c:pt>
                <c:pt idx="43831">
                  <c:v>9.0382936439999995</c:v>
                </c:pt>
                <c:pt idx="43832">
                  <c:v>8.9721076429999993</c:v>
                </c:pt>
                <c:pt idx="43833">
                  <c:v>8.9553069300000008</c:v>
                </c:pt>
                <c:pt idx="43834">
                  <c:v>9.0898290510000006</c:v>
                </c:pt>
                <c:pt idx="43835">
                  <c:v>9.2092006029999993</c:v>
                </c:pt>
                <c:pt idx="43836">
                  <c:v>9.5848949520000009</c:v>
                </c:pt>
                <c:pt idx="43837">
                  <c:v>9.7495483610000004</c:v>
                </c:pt>
                <c:pt idx="43838">
                  <c:v>10.039800980000001</c:v>
                </c:pt>
                <c:pt idx="43839">
                  <c:v>10.277194379999999</c:v>
                </c:pt>
                <c:pt idx="43840">
                  <c:v>9.8691490080000008</c:v>
                </c:pt>
                <c:pt idx="43841">
                  <c:v>9.5595297200000005</c:v>
                </c:pt>
                <c:pt idx="43842">
                  <c:v>9.3919821280000004</c:v>
                </c:pt>
                <c:pt idx="43843">
                  <c:v>9.3218063250000007</c:v>
                </c:pt>
                <c:pt idx="43844">
                  <c:v>9.3179551790000001</c:v>
                </c:pt>
                <c:pt idx="43845">
                  <c:v>9.3118765349999997</c:v>
                </c:pt>
                <c:pt idx="43846">
                  <c:v>9.4763076480000006</c:v>
                </c:pt>
                <c:pt idx="43847">
                  <c:v>9.5739320249999995</c:v>
                </c:pt>
                <c:pt idx="43848">
                  <c:v>9.5727251639999995</c:v>
                </c:pt>
                <c:pt idx="43849">
                  <c:v>9.4892543039999993</c:v>
                </c:pt>
                <c:pt idx="43850">
                  <c:v>9.2120090609999998</c:v>
                </c:pt>
                <c:pt idx="43851">
                  <c:v>9.1024058780000008</c:v>
                </c:pt>
                <c:pt idx="43852">
                  <c:v>8.9578704180000006</c:v>
                </c:pt>
                <c:pt idx="43853">
                  <c:v>8.8734167930000005</c:v>
                </c:pt>
                <c:pt idx="43854">
                  <c:v>8.8595011219999993</c:v>
                </c:pt>
                <c:pt idx="43855">
                  <c:v>8.9496482289999992</c:v>
                </c:pt>
                <c:pt idx="43856">
                  <c:v>8.9650439770000006</c:v>
                </c:pt>
                <c:pt idx="43857">
                  <c:v>8.9516688060000007</c:v>
                </c:pt>
                <c:pt idx="43858">
                  <c:v>8.9355969910000006</c:v>
                </c:pt>
                <c:pt idx="43859">
                  <c:v>8.9521073149999992</c:v>
                </c:pt>
                <c:pt idx="43860">
                  <c:v>9.0084881130000003</c:v>
                </c:pt>
                <c:pt idx="43861">
                  <c:v>8.8776412830000009</c:v>
                </c:pt>
                <c:pt idx="43862">
                  <c:v>8.8483716739999991</c:v>
                </c:pt>
                <c:pt idx="43863">
                  <c:v>8.7555442380000006</c:v>
                </c:pt>
                <c:pt idx="43864">
                  <c:v>8.7525954769999998</c:v>
                </c:pt>
                <c:pt idx="43865">
                  <c:v>8.7399101300000002</c:v>
                </c:pt>
                <c:pt idx="43866">
                  <c:v>8.7832253619999996</c:v>
                </c:pt>
                <c:pt idx="43867">
                  <c:v>8.86611145</c:v>
                </c:pt>
                <c:pt idx="43868">
                  <c:v>9.0387053399999999</c:v>
                </c:pt>
                <c:pt idx="43869">
                  <c:v>9.5315163829999996</c:v>
                </c:pt>
                <c:pt idx="43870">
                  <c:v>9.4818828540000002</c:v>
                </c:pt>
                <c:pt idx="43871">
                  <c:v>8.9602089829999993</c:v>
                </c:pt>
                <c:pt idx="43872">
                  <c:v>9.0392079780000003</c:v>
                </c:pt>
                <c:pt idx="43873">
                  <c:v>9.2401756979999998</c:v>
                </c:pt>
                <c:pt idx="43874">
                  <c:v>9.113657109</c:v>
                </c:pt>
                <c:pt idx="43875">
                  <c:v>8.9949843099999995</c:v>
                </c:pt>
                <c:pt idx="43876">
                  <c:v>8.8364503649999993</c:v>
                </c:pt>
                <c:pt idx="43877">
                  <c:v>9.5331457220000004</c:v>
                </c:pt>
                <c:pt idx="43878">
                  <c:v>9.8808060520000005</c:v>
                </c:pt>
                <c:pt idx="43879">
                  <c:v>10.1757873</c:v>
                </c:pt>
                <c:pt idx="43880">
                  <c:v>10.34008921</c:v>
                </c:pt>
                <c:pt idx="43881">
                  <c:v>10.37264212</c:v>
                </c:pt>
                <c:pt idx="43882">
                  <c:v>10.2055276</c:v>
                </c:pt>
                <c:pt idx="43883">
                  <c:v>10.004286459999999</c:v>
                </c:pt>
                <c:pt idx="43884">
                  <c:v>9.5088809029999997</c:v>
                </c:pt>
                <c:pt idx="43885">
                  <c:v>9.0609768640000006</c:v>
                </c:pt>
                <c:pt idx="43886">
                  <c:v>8.6878987789999993</c:v>
                </c:pt>
                <c:pt idx="43887">
                  <c:v>8.3295961579999993</c:v>
                </c:pt>
                <c:pt idx="43888">
                  <c:v>8.1937946749999995</c:v>
                </c:pt>
                <c:pt idx="43889">
                  <c:v>7.9233576479999996</c:v>
                </c:pt>
                <c:pt idx="43890">
                  <c:v>7.7697550890000002</c:v>
                </c:pt>
                <c:pt idx="43891">
                  <c:v>8.0005374319999998</c:v>
                </c:pt>
                <c:pt idx="43892">
                  <c:v>7.9797265299999998</c:v>
                </c:pt>
                <c:pt idx="43893">
                  <c:v>8.3544448290000002</c:v>
                </c:pt>
                <c:pt idx="43894">
                  <c:v>8.8131357399999999</c:v>
                </c:pt>
                <c:pt idx="43895">
                  <c:v>9.2704175909999993</c:v>
                </c:pt>
                <c:pt idx="43896">
                  <c:v>9.5422573839999991</c:v>
                </c:pt>
                <c:pt idx="43897">
                  <c:v>9.4529023599999995</c:v>
                </c:pt>
                <c:pt idx="43898">
                  <c:v>9.2682598639999991</c:v>
                </c:pt>
                <c:pt idx="43899">
                  <c:v>9.0970528250000005</c:v>
                </c:pt>
                <c:pt idx="43900">
                  <c:v>8.7941983819999994</c:v>
                </c:pt>
                <c:pt idx="43901">
                  <c:v>8.6428079770000004</c:v>
                </c:pt>
                <c:pt idx="43902">
                  <c:v>8.5734802479999992</c:v>
                </c:pt>
                <c:pt idx="43903">
                  <c:v>8.1331716220000008</c:v>
                </c:pt>
                <c:pt idx="43904">
                  <c:v>7.8114710230000002</c:v>
                </c:pt>
                <c:pt idx="43905">
                  <c:v>7.7408074410000003</c:v>
                </c:pt>
                <c:pt idx="43906">
                  <c:v>7.7389432219999996</c:v>
                </c:pt>
                <c:pt idx="43907">
                  <c:v>7.7480675510000001</c:v>
                </c:pt>
                <c:pt idx="43908">
                  <c:v>7.7004148729999997</c:v>
                </c:pt>
                <c:pt idx="43909">
                  <c:v>7.4694939390000004</c:v>
                </c:pt>
                <c:pt idx="43910">
                  <c:v>7.1064172609999998</c:v>
                </c:pt>
                <c:pt idx="43911">
                  <c:v>7.1139202480000003</c:v>
                </c:pt>
                <c:pt idx="43912">
                  <c:v>7.06753886</c:v>
                </c:pt>
                <c:pt idx="43913">
                  <c:v>6.8540027229999998</c:v>
                </c:pt>
                <c:pt idx="43914">
                  <c:v>6.8464730840000003</c:v>
                </c:pt>
                <c:pt idx="43915">
                  <c:v>6.8440080620000003</c:v>
                </c:pt>
                <c:pt idx="43916">
                  <c:v>7.0201854480000003</c:v>
                </c:pt>
                <c:pt idx="43917">
                  <c:v>7.0593730810000004</c:v>
                </c:pt>
                <c:pt idx="43918">
                  <c:v>7.3232909309999998</c:v>
                </c:pt>
                <c:pt idx="43919">
                  <c:v>7.516530479</c:v>
                </c:pt>
                <c:pt idx="43920">
                  <c:v>7.153595911</c:v>
                </c:pt>
                <c:pt idx="43921">
                  <c:v>6.7857305539999997</c:v>
                </c:pt>
                <c:pt idx="43922">
                  <c:v>6.8185827879999996</c:v>
                </c:pt>
                <c:pt idx="43923">
                  <c:v>6.9091588310000001</c:v>
                </c:pt>
                <c:pt idx="43924">
                  <c:v>6.8218375299999998</c:v>
                </c:pt>
                <c:pt idx="43925">
                  <c:v>6.711939729</c:v>
                </c:pt>
                <c:pt idx="43926">
                  <c:v>6.6307533420000002</c:v>
                </c:pt>
                <c:pt idx="43927">
                  <c:v>6.5677676580000002</c:v>
                </c:pt>
                <c:pt idx="43928">
                  <c:v>6.5629611859999999</c:v>
                </c:pt>
                <c:pt idx="43929">
                  <c:v>6.606889475</c:v>
                </c:pt>
                <c:pt idx="43930">
                  <c:v>6.5626884429999999</c:v>
                </c:pt>
                <c:pt idx="43931">
                  <c:v>6.2962816220000004</c:v>
                </c:pt>
                <c:pt idx="43932">
                  <c:v>6.0520893969999996</c:v>
                </c:pt>
                <c:pt idx="43933">
                  <c:v>5.9952078909999997</c:v>
                </c:pt>
                <c:pt idx="43934">
                  <c:v>5.8493546109999999</c:v>
                </c:pt>
                <c:pt idx="43935">
                  <c:v>5.6054462779999996</c:v>
                </c:pt>
                <c:pt idx="43936">
                  <c:v>5.5533652150000004</c:v>
                </c:pt>
                <c:pt idx="43937">
                  <c:v>5.661796593</c:v>
                </c:pt>
                <c:pt idx="43938">
                  <c:v>5.6742839749999998</c:v>
                </c:pt>
                <c:pt idx="43939">
                  <c:v>6.5210680940000003</c:v>
                </c:pt>
                <c:pt idx="43940">
                  <c:v>9.9158232510000008</c:v>
                </c:pt>
                <c:pt idx="43941">
                  <c:v>10.644306439999999</c:v>
                </c:pt>
                <c:pt idx="43942">
                  <c:v>12.135498050000001</c:v>
                </c:pt>
                <c:pt idx="43943">
                  <c:v>13.90423324</c:v>
                </c:pt>
                <c:pt idx="43944">
                  <c:v>14.17661139</c:v>
                </c:pt>
                <c:pt idx="43945">
                  <c:v>13.97383007</c:v>
                </c:pt>
                <c:pt idx="43946">
                  <c:v>13.64262875</c:v>
                </c:pt>
                <c:pt idx="43947">
                  <c:v>13.42313981</c:v>
                </c:pt>
                <c:pt idx="43948">
                  <c:v>12.616566130000001</c:v>
                </c:pt>
                <c:pt idx="43949">
                  <c:v>11.044718509999999</c:v>
                </c:pt>
                <c:pt idx="43950">
                  <c:v>10.726320660000001</c:v>
                </c:pt>
                <c:pt idx="43951">
                  <c:v>10.59560199</c:v>
                </c:pt>
                <c:pt idx="43952">
                  <c:v>10.58567204</c:v>
                </c:pt>
                <c:pt idx="43953">
                  <c:v>10.36240385</c:v>
                </c:pt>
                <c:pt idx="43954">
                  <c:v>10.245202089999999</c:v>
                </c:pt>
                <c:pt idx="43955">
                  <c:v>10.134122400000001</c:v>
                </c:pt>
                <c:pt idx="43956">
                  <c:v>10.028753480000001</c:v>
                </c:pt>
                <c:pt idx="43957">
                  <c:v>9.7505008859999993</c:v>
                </c:pt>
                <c:pt idx="43958">
                  <c:v>9.5365514989999998</c:v>
                </c:pt>
                <c:pt idx="43959">
                  <c:v>9.332216721</c:v>
                </c:pt>
                <c:pt idx="43960">
                  <c:v>9.2150726840000008</c:v>
                </c:pt>
                <c:pt idx="43961">
                  <c:v>9.1908332819999998</c:v>
                </c:pt>
                <c:pt idx="43962">
                  <c:v>9.3325611380000009</c:v>
                </c:pt>
                <c:pt idx="43963">
                  <c:v>9.5468706880000003</c:v>
                </c:pt>
                <c:pt idx="43964">
                  <c:v>9.7818132109999993</c:v>
                </c:pt>
                <c:pt idx="43965">
                  <c:v>9.8715299180000002</c:v>
                </c:pt>
                <c:pt idx="43966">
                  <c:v>9.4264042020000005</c:v>
                </c:pt>
                <c:pt idx="43967">
                  <c:v>9.4604435309999992</c:v>
                </c:pt>
                <c:pt idx="43968">
                  <c:v>9.4268510709999997</c:v>
                </c:pt>
                <c:pt idx="43969">
                  <c:v>9.4836902139999992</c:v>
                </c:pt>
                <c:pt idx="43970">
                  <c:v>9.2629146109999994</c:v>
                </c:pt>
                <c:pt idx="43971">
                  <c:v>9.1990471669999998</c:v>
                </c:pt>
                <c:pt idx="43972">
                  <c:v>9.516990088</c:v>
                </c:pt>
                <c:pt idx="43973">
                  <c:v>10.0948089</c:v>
                </c:pt>
                <c:pt idx="43974">
                  <c:v>10.19125243</c:v>
                </c:pt>
                <c:pt idx="43975">
                  <c:v>10.29393891</c:v>
                </c:pt>
                <c:pt idx="43976">
                  <c:v>10.449941750000001</c:v>
                </c:pt>
                <c:pt idx="43977">
                  <c:v>10.986492999999999</c:v>
                </c:pt>
                <c:pt idx="43978">
                  <c:v>11.890082059999999</c:v>
                </c:pt>
                <c:pt idx="43979">
                  <c:v>11.968609369999999</c:v>
                </c:pt>
                <c:pt idx="43980">
                  <c:v>11.960706350000001</c:v>
                </c:pt>
                <c:pt idx="43981">
                  <c:v>12.413418070000001</c:v>
                </c:pt>
                <c:pt idx="43982">
                  <c:v>12.89456498</c:v>
                </c:pt>
                <c:pt idx="43983">
                  <c:v>13.00214392</c:v>
                </c:pt>
                <c:pt idx="43984">
                  <c:v>12.930093579999999</c:v>
                </c:pt>
                <c:pt idx="43985">
                  <c:v>12.8536769</c:v>
                </c:pt>
                <c:pt idx="43986">
                  <c:v>13.242928320000001</c:v>
                </c:pt>
                <c:pt idx="43987">
                  <c:v>13.45329065</c:v>
                </c:pt>
                <c:pt idx="43988">
                  <c:v>13.543005750000001</c:v>
                </c:pt>
                <c:pt idx="43989">
                  <c:v>13.634222599999999</c:v>
                </c:pt>
                <c:pt idx="43990">
                  <c:v>13.54324169</c:v>
                </c:pt>
                <c:pt idx="43991">
                  <c:v>13.26966212</c:v>
                </c:pt>
                <c:pt idx="43992">
                  <c:v>13.17976346</c:v>
                </c:pt>
                <c:pt idx="43993">
                  <c:v>13.182934189999999</c:v>
                </c:pt>
                <c:pt idx="43994">
                  <c:v>13.184002270000001</c:v>
                </c:pt>
                <c:pt idx="43995">
                  <c:v>13.19845961</c:v>
                </c:pt>
                <c:pt idx="43996">
                  <c:v>13.10895799</c:v>
                </c:pt>
                <c:pt idx="43997">
                  <c:v>13.02130564</c:v>
                </c:pt>
                <c:pt idx="43998">
                  <c:v>13.01978396</c:v>
                </c:pt>
                <c:pt idx="43999">
                  <c:v>12.92988602</c:v>
                </c:pt>
                <c:pt idx="44000">
                  <c:v>13.01801948</c:v>
                </c:pt>
                <c:pt idx="44001">
                  <c:v>13.01822402</c:v>
                </c:pt>
                <c:pt idx="44002">
                  <c:v>13.19474076</c:v>
                </c:pt>
                <c:pt idx="44003">
                  <c:v>13.10720684</c:v>
                </c:pt>
                <c:pt idx="44004">
                  <c:v>13.10732563</c:v>
                </c:pt>
                <c:pt idx="44005">
                  <c:v>13.105576320000001</c:v>
                </c:pt>
                <c:pt idx="44006">
                  <c:v>13.103071679999999</c:v>
                </c:pt>
                <c:pt idx="44007">
                  <c:v>12.8378268</c:v>
                </c:pt>
                <c:pt idx="44008">
                  <c:v>12.92136273</c:v>
                </c:pt>
                <c:pt idx="44009">
                  <c:v>12.831337810000001</c:v>
                </c:pt>
                <c:pt idx="44010">
                  <c:v>12.74282333</c:v>
                </c:pt>
                <c:pt idx="44011">
                  <c:v>12.65558452</c:v>
                </c:pt>
                <c:pt idx="44012">
                  <c:v>12.653145459999999</c:v>
                </c:pt>
                <c:pt idx="44013">
                  <c:v>12.822274309999999</c:v>
                </c:pt>
                <c:pt idx="44014">
                  <c:v>12.81945576</c:v>
                </c:pt>
                <c:pt idx="44015">
                  <c:v>12.818848989999999</c:v>
                </c:pt>
                <c:pt idx="44016">
                  <c:v>12.81851531</c:v>
                </c:pt>
                <c:pt idx="44017">
                  <c:v>12.733171110000001</c:v>
                </c:pt>
                <c:pt idx="44018">
                  <c:v>12.908534019999999</c:v>
                </c:pt>
                <c:pt idx="44019">
                  <c:v>13.00116128</c:v>
                </c:pt>
                <c:pt idx="44020">
                  <c:v>13.09283976</c:v>
                </c:pt>
                <c:pt idx="44021">
                  <c:v>13.00791061</c:v>
                </c:pt>
                <c:pt idx="44022">
                  <c:v>13.09647286</c:v>
                </c:pt>
                <c:pt idx="44023">
                  <c:v>13.09685649</c:v>
                </c:pt>
                <c:pt idx="44024">
                  <c:v>13.09589237</c:v>
                </c:pt>
                <c:pt idx="44025">
                  <c:v>13.09534081</c:v>
                </c:pt>
                <c:pt idx="44026">
                  <c:v>13.183282849999999</c:v>
                </c:pt>
                <c:pt idx="44027">
                  <c:v>12.91731291</c:v>
                </c:pt>
                <c:pt idx="44028">
                  <c:v>12.572562639999999</c:v>
                </c:pt>
                <c:pt idx="44029">
                  <c:v>12.00065051</c:v>
                </c:pt>
                <c:pt idx="44030">
                  <c:v>11.836190179999999</c:v>
                </c:pt>
                <c:pt idx="44031">
                  <c:v>11.835615499999999</c:v>
                </c:pt>
                <c:pt idx="44032">
                  <c:v>11.911529959999999</c:v>
                </c:pt>
                <c:pt idx="44033">
                  <c:v>11.90913523</c:v>
                </c:pt>
                <c:pt idx="44034">
                  <c:v>11.90767892</c:v>
                </c:pt>
                <c:pt idx="44035">
                  <c:v>11.908879689999999</c:v>
                </c:pt>
                <c:pt idx="44036">
                  <c:v>11.82804022</c:v>
                </c:pt>
                <c:pt idx="44037">
                  <c:v>11.74762907</c:v>
                </c:pt>
                <c:pt idx="44038">
                  <c:v>11.74725602</c:v>
                </c:pt>
                <c:pt idx="44039">
                  <c:v>11.74591545</c:v>
                </c:pt>
                <c:pt idx="44040">
                  <c:v>11.74631518</c:v>
                </c:pt>
                <c:pt idx="44041">
                  <c:v>11.977178289999999</c:v>
                </c:pt>
                <c:pt idx="44042">
                  <c:v>12.141153060000001</c:v>
                </c:pt>
                <c:pt idx="44043">
                  <c:v>12.14144404</c:v>
                </c:pt>
                <c:pt idx="44044">
                  <c:v>12.238326430000001</c:v>
                </c:pt>
                <c:pt idx="44045">
                  <c:v>12.14348163</c:v>
                </c:pt>
                <c:pt idx="44046">
                  <c:v>12.072429809999999</c:v>
                </c:pt>
                <c:pt idx="44047">
                  <c:v>11.98926526</c:v>
                </c:pt>
                <c:pt idx="44048">
                  <c:v>11.90636812</c:v>
                </c:pt>
                <c:pt idx="44049">
                  <c:v>11.745882910000001</c:v>
                </c:pt>
                <c:pt idx="44050">
                  <c:v>11.51013154</c:v>
                </c:pt>
                <c:pt idx="44051">
                  <c:v>11.43129746</c:v>
                </c:pt>
                <c:pt idx="44052">
                  <c:v>11.27726073</c:v>
                </c:pt>
                <c:pt idx="44053">
                  <c:v>11.198692810000001</c:v>
                </c:pt>
                <c:pt idx="44054">
                  <c:v>11.19572073</c:v>
                </c:pt>
                <c:pt idx="44055">
                  <c:v>11.269868799999999</c:v>
                </c:pt>
                <c:pt idx="44056">
                  <c:v>11.18839796</c:v>
                </c:pt>
                <c:pt idx="44057">
                  <c:v>11.2615721</c:v>
                </c:pt>
                <c:pt idx="44058">
                  <c:v>11.258458989999999</c:v>
                </c:pt>
                <c:pt idx="44059">
                  <c:v>11.2568234</c:v>
                </c:pt>
                <c:pt idx="44060">
                  <c:v>11.255849749999999</c:v>
                </c:pt>
                <c:pt idx="44061">
                  <c:v>11.408099679999999</c:v>
                </c:pt>
                <c:pt idx="44062">
                  <c:v>11.483554399999999</c:v>
                </c:pt>
                <c:pt idx="44063">
                  <c:v>11.5611573</c:v>
                </c:pt>
                <c:pt idx="44064">
                  <c:v>11.64002653</c:v>
                </c:pt>
                <c:pt idx="44065">
                  <c:v>12.21029313</c:v>
                </c:pt>
                <c:pt idx="44066">
                  <c:v>12.60405566</c:v>
                </c:pt>
                <c:pt idx="44067">
                  <c:v>11.96594539</c:v>
                </c:pt>
                <c:pt idx="44068">
                  <c:v>11.20618219</c:v>
                </c:pt>
                <c:pt idx="44069">
                  <c:v>10.80482617</c:v>
                </c:pt>
                <c:pt idx="44070">
                  <c:v>10.45225533</c:v>
                </c:pt>
                <c:pt idx="44071">
                  <c:v>10.351347499999999</c:v>
                </c:pt>
                <c:pt idx="44072">
                  <c:v>10.351201680000001</c:v>
                </c:pt>
                <c:pt idx="44073">
                  <c:v>10.58842503</c:v>
                </c:pt>
                <c:pt idx="44074">
                  <c:v>10.555958410000001</c:v>
                </c:pt>
                <c:pt idx="44075">
                  <c:v>10.401444229999999</c:v>
                </c:pt>
                <c:pt idx="44076">
                  <c:v>10.44200764</c:v>
                </c:pt>
                <c:pt idx="44077">
                  <c:v>10.40149278</c:v>
                </c:pt>
                <c:pt idx="44078">
                  <c:v>10.583844689999999</c:v>
                </c:pt>
                <c:pt idx="44079">
                  <c:v>10.69339532</c:v>
                </c:pt>
                <c:pt idx="44080">
                  <c:v>10.676947650000001</c:v>
                </c:pt>
                <c:pt idx="44081">
                  <c:v>10.58758723</c:v>
                </c:pt>
                <c:pt idx="44082">
                  <c:v>10.41140122</c:v>
                </c:pt>
                <c:pt idx="44083">
                  <c:v>10.388777810000001</c:v>
                </c:pt>
                <c:pt idx="44084">
                  <c:v>10.29191469</c:v>
                </c:pt>
                <c:pt idx="44085">
                  <c:v>10.28917167</c:v>
                </c:pt>
                <c:pt idx="44086">
                  <c:v>10.28277402</c:v>
                </c:pt>
                <c:pt idx="44087">
                  <c:v>10.257478620000001</c:v>
                </c:pt>
                <c:pt idx="44088">
                  <c:v>10.304831</c:v>
                </c:pt>
                <c:pt idx="44089">
                  <c:v>10.202946109999999</c:v>
                </c:pt>
                <c:pt idx="44090">
                  <c:v>10.258664250000001</c:v>
                </c:pt>
                <c:pt idx="44091">
                  <c:v>10.248776380000001</c:v>
                </c:pt>
                <c:pt idx="44092">
                  <c:v>10.14340125</c:v>
                </c:pt>
                <c:pt idx="44093">
                  <c:v>10.007302770000001</c:v>
                </c:pt>
                <c:pt idx="44094">
                  <c:v>9.9691011360000008</c:v>
                </c:pt>
                <c:pt idx="44095">
                  <c:v>10.016509080000001</c:v>
                </c:pt>
                <c:pt idx="44096">
                  <c:v>9.9346421189999994</c:v>
                </c:pt>
                <c:pt idx="44097">
                  <c:v>9.9938429650000007</c:v>
                </c:pt>
                <c:pt idx="44098">
                  <c:v>10.17474161</c:v>
                </c:pt>
                <c:pt idx="44099">
                  <c:v>10.64115593</c:v>
                </c:pt>
                <c:pt idx="44100">
                  <c:v>10.629021379999999</c:v>
                </c:pt>
                <c:pt idx="44101">
                  <c:v>10.281281999999999</c:v>
                </c:pt>
                <c:pt idx="44102">
                  <c:v>9.8680768659999991</c:v>
                </c:pt>
                <c:pt idx="44103">
                  <c:v>9.9543599569999994</c:v>
                </c:pt>
                <c:pt idx="44104">
                  <c:v>10.01020928</c:v>
                </c:pt>
                <c:pt idx="44105">
                  <c:v>9.9859337910000008</c:v>
                </c:pt>
                <c:pt idx="44106">
                  <c:v>10.077423140000001</c:v>
                </c:pt>
                <c:pt idx="44107">
                  <c:v>10.332742229999999</c:v>
                </c:pt>
                <c:pt idx="44108">
                  <c:v>10.79946088</c:v>
                </c:pt>
                <c:pt idx="44109">
                  <c:v>11.061162230000001</c:v>
                </c:pt>
                <c:pt idx="44110">
                  <c:v>11.01558357</c:v>
                </c:pt>
                <c:pt idx="44111">
                  <c:v>11.03983214</c:v>
                </c:pt>
                <c:pt idx="44112">
                  <c:v>10.68581633</c:v>
                </c:pt>
                <c:pt idx="44113">
                  <c:v>10.65716978</c:v>
                </c:pt>
                <c:pt idx="44114">
                  <c:v>10.76421635</c:v>
                </c:pt>
                <c:pt idx="44115">
                  <c:v>10.85348795</c:v>
                </c:pt>
                <c:pt idx="44116">
                  <c:v>10.780148459999999</c:v>
                </c:pt>
                <c:pt idx="44117">
                  <c:v>11.15516042</c:v>
                </c:pt>
                <c:pt idx="44118">
                  <c:v>11.13030118</c:v>
                </c:pt>
                <c:pt idx="44119">
                  <c:v>12.069625970000001</c:v>
                </c:pt>
                <c:pt idx="44120">
                  <c:v>12.39539559</c:v>
                </c:pt>
                <c:pt idx="44121">
                  <c:v>12.06174597</c:v>
                </c:pt>
                <c:pt idx="44122">
                  <c:v>11.748317</c:v>
                </c:pt>
                <c:pt idx="44123">
                  <c:v>11.747299480000001</c:v>
                </c:pt>
                <c:pt idx="44124">
                  <c:v>11.273680199999999</c:v>
                </c:pt>
                <c:pt idx="44125">
                  <c:v>11.35143119</c:v>
                </c:pt>
                <c:pt idx="44126">
                  <c:v>11.587432939999999</c:v>
                </c:pt>
                <c:pt idx="44127">
                  <c:v>11.825036259999999</c:v>
                </c:pt>
                <c:pt idx="44128">
                  <c:v>11.74177347</c:v>
                </c:pt>
                <c:pt idx="44129">
                  <c:v>11.821733180000001</c:v>
                </c:pt>
                <c:pt idx="44130">
                  <c:v>11.73996007</c:v>
                </c:pt>
                <c:pt idx="44131">
                  <c:v>11.821485170000001</c:v>
                </c:pt>
                <c:pt idx="44132">
                  <c:v>11.82222724</c:v>
                </c:pt>
                <c:pt idx="44133">
                  <c:v>11.435992690000001</c:v>
                </c:pt>
                <c:pt idx="44134">
                  <c:v>11.51451468</c:v>
                </c:pt>
                <c:pt idx="44135">
                  <c:v>11.43696001</c:v>
                </c:pt>
                <c:pt idx="44136">
                  <c:v>11.206139589999999</c:v>
                </c:pt>
                <c:pt idx="44137">
                  <c:v>11.20702142</c:v>
                </c:pt>
                <c:pt idx="44138">
                  <c:v>11.20793522</c:v>
                </c:pt>
                <c:pt idx="44139">
                  <c:v>10.9823769</c:v>
                </c:pt>
                <c:pt idx="44140">
                  <c:v>11.05914945</c:v>
                </c:pt>
                <c:pt idx="44141">
                  <c:v>10.986690619999999</c:v>
                </c:pt>
                <c:pt idx="44142">
                  <c:v>10.840484610000001</c:v>
                </c:pt>
                <c:pt idx="44143">
                  <c:v>10.917072539999999</c:v>
                </c:pt>
                <c:pt idx="44144">
                  <c:v>10.769751189999999</c:v>
                </c:pt>
                <c:pt idx="44145">
                  <c:v>10.771643210000001</c:v>
                </c:pt>
                <c:pt idx="44146">
                  <c:v>10.84755885</c:v>
                </c:pt>
                <c:pt idx="44147">
                  <c:v>10.626326969999999</c:v>
                </c:pt>
                <c:pt idx="44148">
                  <c:v>10.628614499999999</c:v>
                </c:pt>
                <c:pt idx="44149">
                  <c:v>10.62925345</c:v>
                </c:pt>
                <c:pt idx="44150">
                  <c:v>10.194003540000001</c:v>
                </c:pt>
                <c:pt idx="44151">
                  <c:v>10.055434760000001</c:v>
                </c:pt>
                <c:pt idx="44152">
                  <c:v>9.9866128310000004</c:v>
                </c:pt>
                <c:pt idx="44153">
                  <c:v>10.12570191</c:v>
                </c:pt>
                <c:pt idx="44154">
                  <c:v>9.7076712609999998</c:v>
                </c:pt>
                <c:pt idx="44155">
                  <c:v>9.5065169399999991</c:v>
                </c:pt>
                <c:pt idx="44156">
                  <c:v>9.6419163230000002</c:v>
                </c:pt>
                <c:pt idx="44157">
                  <c:v>9.6407315629999992</c:v>
                </c:pt>
                <c:pt idx="44158">
                  <c:v>9.7070094129999998</c:v>
                </c:pt>
                <c:pt idx="44159">
                  <c:v>9.4366406559999998</c:v>
                </c:pt>
                <c:pt idx="44160">
                  <c:v>10.05128654</c:v>
                </c:pt>
                <c:pt idx="44161">
                  <c:v>10.611035879999999</c:v>
                </c:pt>
                <c:pt idx="44162">
                  <c:v>9.7515047129999992</c:v>
                </c:pt>
                <c:pt idx="44163">
                  <c:v>8.4143578449999996</c:v>
                </c:pt>
                <c:pt idx="44164">
                  <c:v>8.5978716130000006</c:v>
                </c:pt>
                <c:pt idx="44165">
                  <c:v>8.9047409860000002</c:v>
                </c:pt>
                <c:pt idx="44166">
                  <c:v>8.6726747460000002</c:v>
                </c:pt>
                <c:pt idx="44167">
                  <c:v>8.7333818450000003</c:v>
                </c:pt>
                <c:pt idx="44168">
                  <c:v>9.5075122749999998</c:v>
                </c:pt>
                <c:pt idx="44169">
                  <c:v>10.034149469999999</c:v>
                </c:pt>
                <c:pt idx="44170">
                  <c:v>9.4097390090000008</c:v>
                </c:pt>
                <c:pt idx="44171">
                  <c:v>9.0241571220000001</c:v>
                </c:pt>
                <c:pt idx="44172">
                  <c:v>8.3945767240000002</c:v>
                </c:pt>
                <c:pt idx="44173">
                  <c:v>7.989517201</c:v>
                </c:pt>
                <c:pt idx="44174">
                  <c:v>8.3485285769999997</c:v>
                </c:pt>
                <c:pt idx="44175">
                  <c:v>8.3206388360000005</c:v>
                </c:pt>
                <c:pt idx="44176">
                  <c:v>8.6026807359999999</c:v>
                </c:pt>
                <c:pt idx="44177">
                  <c:v>8.8934909770000008</c:v>
                </c:pt>
                <c:pt idx="44178">
                  <c:v>8.8968105220000009</c:v>
                </c:pt>
                <c:pt idx="44179">
                  <c:v>8.9441312320000002</c:v>
                </c:pt>
                <c:pt idx="44180">
                  <c:v>8.9084215830000009</c:v>
                </c:pt>
                <c:pt idx="44181">
                  <c:v>8.9085958890000008</c:v>
                </c:pt>
                <c:pt idx="44182">
                  <c:v>9.0356069380000008</c:v>
                </c:pt>
                <c:pt idx="44183">
                  <c:v>9.2274210520000004</c:v>
                </c:pt>
                <c:pt idx="44184">
                  <c:v>9.0881762669999997</c:v>
                </c:pt>
                <c:pt idx="44185">
                  <c:v>9.1353564459999994</c:v>
                </c:pt>
                <c:pt idx="44186">
                  <c:v>9.1625476960000007</c:v>
                </c:pt>
                <c:pt idx="44187">
                  <c:v>9.0348961639999992</c:v>
                </c:pt>
                <c:pt idx="44188">
                  <c:v>8.9289819670000004</c:v>
                </c:pt>
                <c:pt idx="44189">
                  <c:v>9.0188980930000007</c:v>
                </c:pt>
                <c:pt idx="44190">
                  <c:v>9.0197742699999992</c:v>
                </c:pt>
                <c:pt idx="44191">
                  <c:v>9.1705857060000007</c:v>
                </c:pt>
                <c:pt idx="44192">
                  <c:v>9.2499010980000005</c:v>
                </c:pt>
                <c:pt idx="44193">
                  <c:v>9.231790191</c:v>
                </c:pt>
                <c:pt idx="44194">
                  <c:v>9.2967517130000008</c:v>
                </c:pt>
                <c:pt idx="44195">
                  <c:v>9.2976698819999992</c:v>
                </c:pt>
                <c:pt idx="44196">
                  <c:v>9.2987309790000001</c:v>
                </c:pt>
                <c:pt idx="44197">
                  <c:v>9.2310011280000008</c:v>
                </c:pt>
                <c:pt idx="44198">
                  <c:v>9.2293229330000006</c:v>
                </c:pt>
                <c:pt idx="44199">
                  <c:v>9.1617100570000005</c:v>
                </c:pt>
                <c:pt idx="44200">
                  <c:v>9.1593049450000006</c:v>
                </c:pt>
                <c:pt idx="44201">
                  <c:v>9.0925767010000005</c:v>
                </c:pt>
                <c:pt idx="44202">
                  <c:v>9.0903797750000006</c:v>
                </c:pt>
                <c:pt idx="44203">
                  <c:v>9.2177842880000007</c:v>
                </c:pt>
                <c:pt idx="44204">
                  <c:v>9.6140572649999996</c:v>
                </c:pt>
                <c:pt idx="44205">
                  <c:v>9.886210749</c:v>
                </c:pt>
                <c:pt idx="44206">
                  <c:v>10.023666649999999</c:v>
                </c:pt>
                <c:pt idx="44207">
                  <c:v>9.8833947169999998</c:v>
                </c:pt>
                <c:pt idx="44208">
                  <c:v>10.16213432</c:v>
                </c:pt>
                <c:pt idx="44209">
                  <c:v>10.49845788</c:v>
                </c:pt>
                <c:pt idx="44210">
                  <c:v>10.298710379999999</c:v>
                </c:pt>
                <c:pt idx="44211">
                  <c:v>10.622878419999999</c:v>
                </c:pt>
                <c:pt idx="44212">
                  <c:v>10.503454659999999</c:v>
                </c:pt>
                <c:pt idx="44213">
                  <c:v>10.628099730000001</c:v>
                </c:pt>
                <c:pt idx="44214">
                  <c:v>10.56956063</c:v>
                </c:pt>
                <c:pt idx="44215">
                  <c:v>10.314980500000001</c:v>
                </c:pt>
                <c:pt idx="44216">
                  <c:v>10.5780621</c:v>
                </c:pt>
                <c:pt idx="44217">
                  <c:v>9.7471089269999993</c:v>
                </c:pt>
                <c:pt idx="44218">
                  <c:v>9.4901545889999994</c:v>
                </c:pt>
                <c:pt idx="44219">
                  <c:v>9.8525301370000005</c:v>
                </c:pt>
                <c:pt idx="44220">
                  <c:v>9.8706384069999995</c:v>
                </c:pt>
                <c:pt idx="44221">
                  <c:v>9.7850080770000005</c:v>
                </c:pt>
                <c:pt idx="44222">
                  <c:v>9.6681270250000004</c:v>
                </c:pt>
                <c:pt idx="44223">
                  <c:v>9.5305202340000008</c:v>
                </c:pt>
                <c:pt idx="44224">
                  <c:v>9.5270681380000006</c:v>
                </c:pt>
                <c:pt idx="44225">
                  <c:v>9.4957518049999994</c:v>
                </c:pt>
                <c:pt idx="44226">
                  <c:v>9.3621830609999996</c:v>
                </c:pt>
                <c:pt idx="44227">
                  <c:v>8.9459914380000001</c:v>
                </c:pt>
                <c:pt idx="44228">
                  <c:v>8.9560025440000004</c:v>
                </c:pt>
                <c:pt idx="44229">
                  <c:v>8.8560486590000007</c:v>
                </c:pt>
                <c:pt idx="44230">
                  <c:v>8.4774047780000004</c:v>
                </c:pt>
                <c:pt idx="44231">
                  <c:v>9.0857686409999996</c:v>
                </c:pt>
                <c:pt idx="44232">
                  <c:v>9.0734539519999995</c:v>
                </c:pt>
                <c:pt idx="44233">
                  <c:v>9.3467282750000003</c:v>
                </c:pt>
                <c:pt idx="44234">
                  <c:v>9.6139584550000006</c:v>
                </c:pt>
                <c:pt idx="44235">
                  <c:v>9.8282129680000008</c:v>
                </c:pt>
                <c:pt idx="44236">
                  <c:v>9.7239750069999999</c:v>
                </c:pt>
                <c:pt idx="44237">
                  <c:v>9.8616417250000001</c:v>
                </c:pt>
                <c:pt idx="44238">
                  <c:v>9.8620353779999999</c:v>
                </c:pt>
                <c:pt idx="44239">
                  <c:v>9.7269166190000007</c:v>
                </c:pt>
                <c:pt idx="44240">
                  <c:v>9.5939465720000001</c:v>
                </c:pt>
                <c:pt idx="44241">
                  <c:v>9.4607252390000003</c:v>
                </c:pt>
                <c:pt idx="44242">
                  <c:v>9.5932908220000002</c:v>
                </c:pt>
                <c:pt idx="44243">
                  <c:v>9.4590299410000007</c:v>
                </c:pt>
                <c:pt idx="44244">
                  <c:v>9.3284621330000004</c:v>
                </c:pt>
                <c:pt idx="44245">
                  <c:v>9.5949110090000005</c:v>
                </c:pt>
                <c:pt idx="44246">
                  <c:v>9.6615901639999997</c:v>
                </c:pt>
                <c:pt idx="44247">
                  <c:v>9.7961103109999996</c:v>
                </c:pt>
                <c:pt idx="44248">
                  <c:v>9.7939500580000001</c:v>
                </c:pt>
                <c:pt idx="44249">
                  <c:v>9.7235887759999997</c:v>
                </c:pt>
                <c:pt idx="44250">
                  <c:v>9.7223763850000005</c:v>
                </c:pt>
                <c:pt idx="44251">
                  <c:v>9.9271020399999994</c:v>
                </c:pt>
                <c:pt idx="44252">
                  <c:v>10.277920419999999</c:v>
                </c:pt>
                <c:pt idx="44253">
                  <c:v>10.169027699999999</c:v>
                </c:pt>
                <c:pt idx="44254">
                  <c:v>9.8899089100000008</c:v>
                </c:pt>
                <c:pt idx="44255">
                  <c:v>9.9871914769999997</c:v>
                </c:pt>
                <c:pt idx="44256">
                  <c:v>10.166756749999999</c:v>
                </c:pt>
                <c:pt idx="44257">
                  <c:v>10.04934718</c:v>
                </c:pt>
                <c:pt idx="44258">
                  <c:v>10.40123333</c:v>
                </c:pt>
                <c:pt idx="44259">
                  <c:v>10.678007600000001</c:v>
                </c:pt>
                <c:pt idx="44260">
                  <c:v>10.83501283</c:v>
                </c:pt>
                <c:pt idx="44261">
                  <c:v>10.583097329999999</c:v>
                </c:pt>
                <c:pt idx="44262">
                  <c:v>10.49965824</c:v>
                </c:pt>
                <c:pt idx="44263">
                  <c:v>10.488405009999999</c:v>
                </c:pt>
                <c:pt idx="44264">
                  <c:v>10.504312820000001</c:v>
                </c:pt>
                <c:pt idx="44265">
                  <c:v>9.981001225</c:v>
                </c:pt>
                <c:pt idx="44266">
                  <c:v>9.5758951339999996</c:v>
                </c:pt>
                <c:pt idx="44267">
                  <c:v>9.7861198839999997</c:v>
                </c:pt>
                <c:pt idx="44268">
                  <c:v>9.3718937100000002</c:v>
                </c:pt>
                <c:pt idx="44269">
                  <c:v>9.5319629199999998</c:v>
                </c:pt>
                <c:pt idx="44270">
                  <c:v>9.5737737880000005</c:v>
                </c:pt>
                <c:pt idx="44271">
                  <c:v>9.6633079869999996</c:v>
                </c:pt>
                <c:pt idx="44272">
                  <c:v>9.8350928090000007</c:v>
                </c:pt>
                <c:pt idx="44273">
                  <c:v>9.8094391460000008</c:v>
                </c:pt>
                <c:pt idx="44274">
                  <c:v>9.5408497650000008</c:v>
                </c:pt>
                <c:pt idx="44275">
                  <c:v>9.4985691669999994</c:v>
                </c:pt>
                <c:pt idx="44276">
                  <c:v>9.6501645630000006</c:v>
                </c:pt>
                <c:pt idx="44277">
                  <c:v>9.5407291549999993</c:v>
                </c:pt>
                <c:pt idx="44278">
                  <c:v>9.1669927290000004</c:v>
                </c:pt>
                <c:pt idx="44279">
                  <c:v>8.9765555619999997</c:v>
                </c:pt>
                <c:pt idx="44280">
                  <c:v>8.9346965049999998</c:v>
                </c:pt>
                <c:pt idx="44281">
                  <c:v>8.7617283510000004</c:v>
                </c:pt>
                <c:pt idx="44282">
                  <c:v>8.5710023809999996</c:v>
                </c:pt>
                <c:pt idx="44283">
                  <c:v>8.7054183720000005</c:v>
                </c:pt>
                <c:pt idx="44284">
                  <c:v>8.9702654089999996</c:v>
                </c:pt>
                <c:pt idx="44285">
                  <c:v>9.0628836419999992</c:v>
                </c:pt>
                <c:pt idx="44286">
                  <c:v>9.4644287640000009</c:v>
                </c:pt>
                <c:pt idx="44287">
                  <c:v>10.073396580000001</c:v>
                </c:pt>
                <c:pt idx="44288">
                  <c:v>10.323125790000001</c:v>
                </c:pt>
                <c:pt idx="44289">
                  <c:v>10.389336070000001</c:v>
                </c:pt>
                <c:pt idx="44290">
                  <c:v>10.73954925</c:v>
                </c:pt>
                <c:pt idx="44291">
                  <c:v>10.84978474</c:v>
                </c:pt>
                <c:pt idx="44292">
                  <c:v>10.84501712</c:v>
                </c:pt>
                <c:pt idx="44293">
                  <c:v>10.77213268</c:v>
                </c:pt>
                <c:pt idx="44294">
                  <c:v>10.771185750000001</c:v>
                </c:pt>
                <c:pt idx="44295">
                  <c:v>10.84491103</c:v>
                </c:pt>
                <c:pt idx="44296">
                  <c:v>10.84623775</c:v>
                </c:pt>
                <c:pt idx="44297">
                  <c:v>10.92034861</c:v>
                </c:pt>
                <c:pt idx="44298">
                  <c:v>10.99480679</c:v>
                </c:pt>
                <c:pt idx="44299">
                  <c:v>10.917407669999999</c:v>
                </c:pt>
                <c:pt idx="44300">
                  <c:v>11.065914879999999</c:v>
                </c:pt>
                <c:pt idx="44301">
                  <c:v>10.987924169999999</c:v>
                </c:pt>
                <c:pt idx="44302">
                  <c:v>10.9082904</c:v>
                </c:pt>
                <c:pt idx="44303">
                  <c:v>10.829977939999999</c:v>
                </c:pt>
                <c:pt idx="44304">
                  <c:v>11.30412025</c:v>
                </c:pt>
                <c:pt idx="44305">
                  <c:v>10.21627698</c:v>
                </c:pt>
                <c:pt idx="44306">
                  <c:v>10.11252412</c:v>
                </c:pt>
                <c:pt idx="44307">
                  <c:v>10.59820504</c:v>
                </c:pt>
                <c:pt idx="44308">
                  <c:v>9.888920465</c:v>
                </c:pt>
                <c:pt idx="44309">
                  <c:v>9.7124322870000004</c:v>
                </c:pt>
                <c:pt idx="44310">
                  <c:v>8.2560660689999992</c:v>
                </c:pt>
                <c:pt idx="44311">
                  <c:v>8.7603780639999993</c:v>
                </c:pt>
                <c:pt idx="44312">
                  <c:v>9.3052974059999993</c:v>
                </c:pt>
                <c:pt idx="44313">
                  <c:v>8.6473198090000007</c:v>
                </c:pt>
                <c:pt idx="44314">
                  <c:v>8.1139202239999992</c:v>
                </c:pt>
                <c:pt idx="44315">
                  <c:v>7.8322947919999999</c:v>
                </c:pt>
                <c:pt idx="44316">
                  <c:v>8.5722036740000007</c:v>
                </c:pt>
                <c:pt idx="44317">
                  <c:v>8.9827559200000007</c:v>
                </c:pt>
                <c:pt idx="44318">
                  <c:v>8.673359456</c:v>
                </c:pt>
                <c:pt idx="44319">
                  <c:v>8.4977285929999997</c:v>
                </c:pt>
                <c:pt idx="44320">
                  <c:v>8.5711657700000004</c:v>
                </c:pt>
                <c:pt idx="44321">
                  <c:v>8.7069590300000002</c:v>
                </c:pt>
                <c:pt idx="44322">
                  <c:v>8.8296755279999992</c:v>
                </c:pt>
                <c:pt idx="44323">
                  <c:v>7.9013176920000001</c:v>
                </c:pt>
                <c:pt idx="44324">
                  <c:v>6.8421166539999998</c:v>
                </c:pt>
                <c:pt idx="44325">
                  <c:v>5.9230105540000002</c:v>
                </c:pt>
                <c:pt idx="44326">
                  <c:v>5.3743499769999996</c:v>
                </c:pt>
                <c:pt idx="44327">
                  <c:v>5.4007866050000004</c:v>
                </c:pt>
                <c:pt idx="44328">
                  <c:v>5.5388976699999999</c:v>
                </c:pt>
                <c:pt idx="44329">
                  <c:v>5.8826696619999996</c:v>
                </c:pt>
                <c:pt idx="44330">
                  <c:v>6.164872001</c:v>
                </c:pt>
                <c:pt idx="44331">
                  <c:v>6.1578587110000003</c:v>
                </c:pt>
                <c:pt idx="44332">
                  <c:v>6.2984213899999997</c:v>
                </c:pt>
                <c:pt idx="44333">
                  <c:v>6.2943706300000004</c:v>
                </c:pt>
                <c:pt idx="44334">
                  <c:v>6.450897372</c:v>
                </c:pt>
                <c:pt idx="44335">
                  <c:v>6.7574473099999999</c:v>
                </c:pt>
                <c:pt idx="44336">
                  <c:v>6.875833944</c:v>
                </c:pt>
                <c:pt idx="44337">
                  <c:v>7.075431655</c:v>
                </c:pt>
                <c:pt idx="44338">
                  <c:v>7.0688844790000003</c:v>
                </c:pt>
                <c:pt idx="44339">
                  <c:v>7.0556172549999996</c:v>
                </c:pt>
                <c:pt idx="44340">
                  <c:v>6.978233565</c:v>
                </c:pt>
                <c:pt idx="44341">
                  <c:v>7.0991517609999999</c:v>
                </c:pt>
                <c:pt idx="44342">
                  <c:v>7.0005378030000003</c:v>
                </c:pt>
                <c:pt idx="44343">
                  <c:v>6.9350162219999998</c:v>
                </c:pt>
                <c:pt idx="44344">
                  <c:v>6.999473472</c:v>
                </c:pt>
                <c:pt idx="44345">
                  <c:v>6.8066079249999998</c:v>
                </c:pt>
                <c:pt idx="44346">
                  <c:v>6.9801448280000002</c:v>
                </c:pt>
                <c:pt idx="44347">
                  <c:v>7.4237572719999996</c:v>
                </c:pt>
                <c:pt idx="44348">
                  <c:v>7.2355136519999999</c:v>
                </c:pt>
                <c:pt idx="44349">
                  <c:v>6.6323995399999998</c:v>
                </c:pt>
                <c:pt idx="44350">
                  <c:v>6.7220630330000004</c:v>
                </c:pt>
                <c:pt idx="44351">
                  <c:v>6.9538894429999996</c:v>
                </c:pt>
                <c:pt idx="44352">
                  <c:v>7.2188784950000002</c:v>
                </c:pt>
                <c:pt idx="44353">
                  <c:v>7.284135526</c:v>
                </c:pt>
                <c:pt idx="44354">
                  <c:v>6.9561654590000002</c:v>
                </c:pt>
                <c:pt idx="44355">
                  <c:v>6.9907374840000003</c:v>
                </c:pt>
                <c:pt idx="44356">
                  <c:v>7.0259961009999996</c:v>
                </c:pt>
                <c:pt idx="44357">
                  <c:v>7.1857854740000002</c:v>
                </c:pt>
                <c:pt idx="44358">
                  <c:v>6.7553083059999999</c:v>
                </c:pt>
                <c:pt idx="44359">
                  <c:v>7.3264924630000001</c:v>
                </c:pt>
                <c:pt idx="44360">
                  <c:v>7.3764743069999996</c:v>
                </c:pt>
                <c:pt idx="44361">
                  <c:v>7.4286549429999997</c:v>
                </c:pt>
                <c:pt idx="44362">
                  <c:v>7.0922668499999997</c:v>
                </c:pt>
                <c:pt idx="44363">
                  <c:v>7.4363138050000002</c:v>
                </c:pt>
                <c:pt idx="44364">
                  <c:v>7.2172146499999998</c:v>
                </c:pt>
                <c:pt idx="44365">
                  <c:v>7.4990972889999998</c:v>
                </c:pt>
                <c:pt idx="44366">
                  <c:v>7.7549157040000001</c:v>
                </c:pt>
                <c:pt idx="44367">
                  <c:v>7.8152279780000002</c:v>
                </c:pt>
                <c:pt idx="44368">
                  <c:v>7.6230950240000004</c:v>
                </c:pt>
                <c:pt idx="44369">
                  <c:v>7.7807916669999999</c:v>
                </c:pt>
                <c:pt idx="44370">
                  <c:v>7.7147135579999997</c:v>
                </c:pt>
                <c:pt idx="44371">
                  <c:v>7.7025492780000002</c:v>
                </c:pt>
                <c:pt idx="44372">
                  <c:v>7.7293630369999997</c:v>
                </c:pt>
                <c:pt idx="44373">
                  <c:v>7.66474791</c:v>
                </c:pt>
                <c:pt idx="44374">
                  <c:v>7.5823765999999999</c:v>
                </c:pt>
                <c:pt idx="44375">
                  <c:v>7.5172231829999996</c:v>
                </c:pt>
                <c:pt idx="44376">
                  <c:v>7.4641898050000002</c:v>
                </c:pt>
                <c:pt idx="44377">
                  <c:v>7.4821047289999996</c:v>
                </c:pt>
                <c:pt idx="44378">
                  <c:v>7.3130780570000002</c:v>
                </c:pt>
                <c:pt idx="44379">
                  <c:v>7.1884263050000001</c:v>
                </c:pt>
                <c:pt idx="44380">
                  <c:v>7.0164380800000004</c:v>
                </c:pt>
                <c:pt idx="44381">
                  <c:v>6.9861318270000003</c:v>
                </c:pt>
                <c:pt idx="44382">
                  <c:v>6.9773103360000004</c:v>
                </c:pt>
                <c:pt idx="44383">
                  <c:v>6.9539367219999999</c:v>
                </c:pt>
                <c:pt idx="44384">
                  <c:v>6.9390688909999998</c:v>
                </c:pt>
                <c:pt idx="44385">
                  <c:v>6.9528357109999996</c:v>
                </c:pt>
                <c:pt idx="44386">
                  <c:v>6.910482386</c:v>
                </c:pt>
                <c:pt idx="44387">
                  <c:v>6.8648440800000001</c:v>
                </c:pt>
                <c:pt idx="44388">
                  <c:v>6.890290662</c:v>
                </c:pt>
                <c:pt idx="44389">
                  <c:v>6.8844759069999997</c:v>
                </c:pt>
                <c:pt idx="44390">
                  <c:v>6.966035583</c:v>
                </c:pt>
                <c:pt idx="44391">
                  <c:v>6.9602474120000002</c:v>
                </c:pt>
                <c:pt idx="44392">
                  <c:v>7.157798637</c:v>
                </c:pt>
                <c:pt idx="44393">
                  <c:v>7.1555937270000003</c:v>
                </c:pt>
                <c:pt idx="44394">
                  <c:v>7.0342004740000004</c:v>
                </c:pt>
                <c:pt idx="44395">
                  <c:v>7.3088407640000002</c:v>
                </c:pt>
                <c:pt idx="44396">
                  <c:v>7.4775945149999998</c:v>
                </c:pt>
                <c:pt idx="44397">
                  <c:v>6.9660554770000003</c:v>
                </c:pt>
                <c:pt idx="44398">
                  <c:v>6.6289354999999999</c:v>
                </c:pt>
                <c:pt idx="44399">
                  <c:v>6.2713140699999999</c:v>
                </c:pt>
                <c:pt idx="44400">
                  <c:v>5.8093877520000001</c:v>
                </c:pt>
                <c:pt idx="44401">
                  <c:v>5.6506983789999996</c:v>
                </c:pt>
                <c:pt idx="44402">
                  <c:v>6.3227341079999997</c:v>
                </c:pt>
                <c:pt idx="44403">
                  <c:v>7.0501451079999997</c:v>
                </c:pt>
                <c:pt idx="44404">
                  <c:v>7.220672617</c:v>
                </c:pt>
                <c:pt idx="44405">
                  <c:v>7.1162904899999999</c:v>
                </c:pt>
                <c:pt idx="44406">
                  <c:v>7.5106362359999999</c:v>
                </c:pt>
                <c:pt idx="44407">
                  <c:v>8.0326123670000005</c:v>
                </c:pt>
                <c:pt idx="44408">
                  <c:v>7.7299641000000001</c:v>
                </c:pt>
                <c:pt idx="44409">
                  <c:v>7.6441590740000001</c:v>
                </c:pt>
                <c:pt idx="44410">
                  <c:v>7.7677153409999997</c:v>
                </c:pt>
                <c:pt idx="44411">
                  <c:v>8.8533052659999996</c:v>
                </c:pt>
                <c:pt idx="44412">
                  <c:v>8.9775145940000005</c:v>
                </c:pt>
                <c:pt idx="44413">
                  <c:v>9.1844511030000007</c:v>
                </c:pt>
                <c:pt idx="44414">
                  <c:v>9.4217380800000008</c:v>
                </c:pt>
                <c:pt idx="44415">
                  <c:v>8.8281606460000006</c:v>
                </c:pt>
                <c:pt idx="44416">
                  <c:v>8.7326500940000003</c:v>
                </c:pt>
                <c:pt idx="44417">
                  <c:v>8.6657052720000003</c:v>
                </c:pt>
                <c:pt idx="44418">
                  <c:v>8.8141273879999993</c:v>
                </c:pt>
                <c:pt idx="44419">
                  <c:v>8.8393845419999995</c:v>
                </c:pt>
                <c:pt idx="44420">
                  <c:v>8.9350282310000004</c:v>
                </c:pt>
                <c:pt idx="44421">
                  <c:v>9.0507610770000007</c:v>
                </c:pt>
                <c:pt idx="44422">
                  <c:v>8.9764596339999994</c:v>
                </c:pt>
                <c:pt idx="44423">
                  <c:v>8.6633511970000008</c:v>
                </c:pt>
                <c:pt idx="44424">
                  <c:v>8.5042909929999997</c:v>
                </c:pt>
                <c:pt idx="44425">
                  <c:v>8.7078976049999994</c:v>
                </c:pt>
                <c:pt idx="44426">
                  <c:v>8.9681852719999995</c:v>
                </c:pt>
                <c:pt idx="44427">
                  <c:v>8.6779940740000008</c:v>
                </c:pt>
                <c:pt idx="44428">
                  <c:v>8.6305473799999994</c:v>
                </c:pt>
                <c:pt idx="44429">
                  <c:v>8.4727920870000002</c:v>
                </c:pt>
                <c:pt idx="44430">
                  <c:v>8.0698578160000007</c:v>
                </c:pt>
                <c:pt idx="44431">
                  <c:v>7.8922899480000002</c:v>
                </c:pt>
                <c:pt idx="44432">
                  <c:v>7.6761467830000001</c:v>
                </c:pt>
                <c:pt idx="44433">
                  <c:v>8.0455628200000007</c:v>
                </c:pt>
                <c:pt idx="44434">
                  <c:v>8.2285517450000007</c:v>
                </c:pt>
                <c:pt idx="44435">
                  <c:v>8.1428851519999998</c:v>
                </c:pt>
                <c:pt idx="44436">
                  <c:v>7.8608483939999996</c:v>
                </c:pt>
                <c:pt idx="44437">
                  <c:v>7.5111377140000002</c:v>
                </c:pt>
                <c:pt idx="44438">
                  <c:v>7.4467158930000004</c:v>
                </c:pt>
                <c:pt idx="44439">
                  <c:v>7.8665500530000001</c:v>
                </c:pt>
                <c:pt idx="44440">
                  <c:v>8.2709028030000002</c:v>
                </c:pt>
                <c:pt idx="44441">
                  <c:v>8.6493412860000003</c:v>
                </c:pt>
                <c:pt idx="44442">
                  <c:v>9.0098805720000001</c:v>
                </c:pt>
                <c:pt idx="44443">
                  <c:v>9.4026389810000008</c:v>
                </c:pt>
                <c:pt idx="44444">
                  <c:v>9.5070530350000002</c:v>
                </c:pt>
                <c:pt idx="44445">
                  <c:v>9.1769603400000008</c:v>
                </c:pt>
                <c:pt idx="44446">
                  <c:v>8.4808082450000004</c:v>
                </c:pt>
                <c:pt idx="44447">
                  <c:v>7.9436313409999997</c:v>
                </c:pt>
                <c:pt idx="44448">
                  <c:v>8.3592922220000005</c:v>
                </c:pt>
                <c:pt idx="44449">
                  <c:v>7.8415646560000001</c:v>
                </c:pt>
                <c:pt idx="44450">
                  <c:v>7.5437993240000001</c:v>
                </c:pt>
                <c:pt idx="44451">
                  <c:v>7.683002825</c:v>
                </c:pt>
                <c:pt idx="44452">
                  <c:v>8.2988434800000004</c:v>
                </c:pt>
                <c:pt idx="44453">
                  <c:v>9.0888934809999995</c:v>
                </c:pt>
                <c:pt idx="44454">
                  <c:v>7.8768314019999996</c:v>
                </c:pt>
                <c:pt idx="44455">
                  <c:v>7.1726028060000004</c:v>
                </c:pt>
                <c:pt idx="44456">
                  <c:v>6.3990389690000002</c:v>
                </c:pt>
                <c:pt idx="44457">
                  <c:v>6.6261399289999998</c:v>
                </c:pt>
                <c:pt idx="44458">
                  <c:v>8.5275100479999999</c:v>
                </c:pt>
                <c:pt idx="44459">
                  <c:v>8.5935906289999995</c:v>
                </c:pt>
                <c:pt idx="44460">
                  <c:v>9.4498427980000006</c:v>
                </c:pt>
                <c:pt idx="44461">
                  <c:v>9.7868207690000002</c:v>
                </c:pt>
                <c:pt idx="44462">
                  <c:v>9.4645841750000006</c:v>
                </c:pt>
                <c:pt idx="44463">
                  <c:v>9.8433124700000008</c:v>
                </c:pt>
                <c:pt idx="44464">
                  <c:v>9.8435805240000001</c:v>
                </c:pt>
                <c:pt idx="44465">
                  <c:v>9.4128375549999994</c:v>
                </c:pt>
                <c:pt idx="44466">
                  <c:v>7.1580516430000003</c:v>
                </c:pt>
                <c:pt idx="44467">
                  <c:v>6.551236855</c:v>
                </c:pt>
                <c:pt idx="44468">
                  <c:v>6.5053072839999997</c:v>
                </c:pt>
                <c:pt idx="44469">
                  <c:v>7.7421195599999999</c:v>
                </c:pt>
                <c:pt idx="44470">
                  <c:v>10.290532819999999</c:v>
                </c:pt>
                <c:pt idx="44471">
                  <c:v>10.779139349999999</c:v>
                </c:pt>
                <c:pt idx="44472">
                  <c:v>10.42259215</c:v>
                </c:pt>
                <c:pt idx="44473">
                  <c:v>8.0867342989999997</c:v>
                </c:pt>
                <c:pt idx="44474">
                  <c:v>7.6284631559999996</c:v>
                </c:pt>
                <c:pt idx="44475">
                  <c:v>7.2857444720000002</c:v>
                </c:pt>
                <c:pt idx="44476">
                  <c:v>7.2795341479999998</c:v>
                </c:pt>
                <c:pt idx="44477">
                  <c:v>7.0107850770000004</c:v>
                </c:pt>
                <c:pt idx="44478">
                  <c:v>7.0092393399999997</c:v>
                </c:pt>
                <c:pt idx="44479">
                  <c:v>7.1530479050000002</c:v>
                </c:pt>
                <c:pt idx="44480">
                  <c:v>7.1424178630000004</c:v>
                </c:pt>
                <c:pt idx="44481">
                  <c:v>7.2134279289999998</c:v>
                </c:pt>
                <c:pt idx="44482">
                  <c:v>7.0337951439999999</c:v>
                </c:pt>
                <c:pt idx="44483">
                  <c:v>6.7280199600000001</c:v>
                </c:pt>
                <c:pt idx="44484">
                  <c:v>6.9742358949999996</c:v>
                </c:pt>
                <c:pt idx="44485">
                  <c:v>6.9146528749999998</c:v>
                </c:pt>
                <c:pt idx="44486">
                  <c:v>6.9270181580000001</c:v>
                </c:pt>
                <c:pt idx="44487">
                  <c:v>7.4001950680000004</c:v>
                </c:pt>
                <c:pt idx="44488">
                  <c:v>7.4856309840000002</c:v>
                </c:pt>
                <c:pt idx="44489">
                  <c:v>7.5835694260000004</c:v>
                </c:pt>
                <c:pt idx="44490">
                  <c:v>7.8545847499999999</c:v>
                </c:pt>
                <c:pt idx="44491">
                  <c:v>8.2404621030000005</c:v>
                </c:pt>
                <c:pt idx="44492">
                  <c:v>8.8336941299999996</c:v>
                </c:pt>
                <c:pt idx="44493">
                  <c:v>9.697433749</c:v>
                </c:pt>
                <c:pt idx="44494">
                  <c:v>9.0593343060000002</c:v>
                </c:pt>
                <c:pt idx="44495">
                  <c:v>9.0288809220000008</c:v>
                </c:pt>
                <c:pt idx="44496">
                  <c:v>8.8315841000000006</c:v>
                </c:pt>
                <c:pt idx="44497">
                  <c:v>9.6860266230000001</c:v>
                </c:pt>
                <c:pt idx="44498">
                  <c:v>10.64422647</c:v>
                </c:pt>
                <c:pt idx="44499">
                  <c:v>10.88596817</c:v>
                </c:pt>
                <c:pt idx="44500">
                  <c:v>10.561102910000001</c:v>
                </c:pt>
                <c:pt idx="44501">
                  <c:v>10.39319102</c:v>
                </c:pt>
                <c:pt idx="44502">
                  <c:v>10.194218530000001</c:v>
                </c:pt>
                <c:pt idx="44503">
                  <c:v>10.15909738</c:v>
                </c:pt>
                <c:pt idx="44504">
                  <c:v>10.445343469999999</c:v>
                </c:pt>
                <c:pt idx="44505">
                  <c:v>11.07833632</c:v>
                </c:pt>
                <c:pt idx="44506">
                  <c:v>11.160434739999999</c:v>
                </c:pt>
                <c:pt idx="44507">
                  <c:v>11.20059543</c:v>
                </c:pt>
                <c:pt idx="44508">
                  <c:v>10.89045179</c:v>
                </c:pt>
                <c:pt idx="44509">
                  <c:v>10.85293553</c:v>
                </c:pt>
                <c:pt idx="44510">
                  <c:v>11.1061934</c:v>
                </c:pt>
                <c:pt idx="44511">
                  <c:v>11.559564480000001</c:v>
                </c:pt>
                <c:pt idx="44512">
                  <c:v>12.222559990000001</c:v>
                </c:pt>
                <c:pt idx="44513">
                  <c:v>12.33666333</c:v>
                </c:pt>
                <c:pt idx="44514">
                  <c:v>12.49275806</c:v>
                </c:pt>
                <c:pt idx="44515">
                  <c:v>12.666755330000001</c:v>
                </c:pt>
                <c:pt idx="44516">
                  <c:v>12.539127880000001</c:v>
                </c:pt>
                <c:pt idx="44517">
                  <c:v>12.22751281</c:v>
                </c:pt>
                <c:pt idx="44518">
                  <c:v>11.892682239999999</c:v>
                </c:pt>
                <c:pt idx="44519">
                  <c:v>11.65422476</c:v>
                </c:pt>
                <c:pt idx="44520">
                  <c:v>11.567060010000001</c:v>
                </c:pt>
                <c:pt idx="44521">
                  <c:v>11.602165810000001</c:v>
                </c:pt>
                <c:pt idx="44522">
                  <c:v>11.91371483</c:v>
                </c:pt>
                <c:pt idx="44523">
                  <c:v>12.09239869</c:v>
                </c:pt>
                <c:pt idx="44524">
                  <c:v>12.17853839</c:v>
                </c:pt>
                <c:pt idx="44525">
                  <c:v>12.26326321</c:v>
                </c:pt>
                <c:pt idx="44526">
                  <c:v>12.18049407</c:v>
                </c:pt>
                <c:pt idx="44527">
                  <c:v>11.93213911</c:v>
                </c:pt>
                <c:pt idx="44528">
                  <c:v>11.76804795</c:v>
                </c:pt>
                <c:pt idx="44529">
                  <c:v>11.686231429999999</c:v>
                </c:pt>
                <c:pt idx="44530">
                  <c:v>11.605084809999999</c:v>
                </c:pt>
                <c:pt idx="44531">
                  <c:v>11.68540424</c:v>
                </c:pt>
                <c:pt idx="44532">
                  <c:v>11.536917799999999</c:v>
                </c:pt>
                <c:pt idx="44533">
                  <c:v>11.61406317</c:v>
                </c:pt>
                <c:pt idx="44534">
                  <c:v>11.610835399999999</c:v>
                </c:pt>
                <c:pt idx="44535">
                  <c:v>11.447067580000001</c:v>
                </c:pt>
                <c:pt idx="44536">
                  <c:v>11.20748384</c:v>
                </c:pt>
                <c:pt idx="44537">
                  <c:v>11.125792990000001</c:v>
                </c:pt>
                <c:pt idx="44538">
                  <c:v>11.045715299999999</c:v>
                </c:pt>
                <c:pt idx="44539">
                  <c:v>11.12170774</c:v>
                </c:pt>
                <c:pt idx="44540">
                  <c:v>11.196778030000001</c:v>
                </c:pt>
                <c:pt idx="44541">
                  <c:v>11.35169889</c:v>
                </c:pt>
                <c:pt idx="44542">
                  <c:v>11.58798386</c:v>
                </c:pt>
                <c:pt idx="44543">
                  <c:v>11.897404330000001</c:v>
                </c:pt>
                <c:pt idx="44544">
                  <c:v>12.2264564</c:v>
                </c:pt>
                <c:pt idx="44545">
                  <c:v>12.91165535</c:v>
                </c:pt>
                <c:pt idx="44546">
                  <c:v>13.378606980000001</c:v>
                </c:pt>
                <c:pt idx="44547">
                  <c:v>13.176429969999999</c:v>
                </c:pt>
                <c:pt idx="44548">
                  <c:v>13.327398179999999</c:v>
                </c:pt>
                <c:pt idx="44549">
                  <c:v>12.33892157</c:v>
                </c:pt>
                <c:pt idx="44550">
                  <c:v>11.398530360000001</c:v>
                </c:pt>
                <c:pt idx="44551">
                  <c:v>11.346900420000001</c:v>
                </c:pt>
                <c:pt idx="44552">
                  <c:v>11.81602404</c:v>
                </c:pt>
                <c:pt idx="44553">
                  <c:v>11.50469715</c:v>
                </c:pt>
                <c:pt idx="44554">
                  <c:v>10.871796939999999</c:v>
                </c:pt>
                <c:pt idx="44555">
                  <c:v>11.37990364</c:v>
                </c:pt>
                <c:pt idx="44556">
                  <c:v>12.117595570000001</c:v>
                </c:pt>
                <c:pt idx="44557">
                  <c:v>12.27048688</c:v>
                </c:pt>
                <c:pt idx="44558">
                  <c:v>12.38070374</c:v>
                </c:pt>
                <c:pt idx="44559">
                  <c:v>12.81296257</c:v>
                </c:pt>
                <c:pt idx="44560">
                  <c:v>13.013750829999999</c:v>
                </c:pt>
                <c:pt idx="44561">
                  <c:v>12.94882331</c:v>
                </c:pt>
                <c:pt idx="44562">
                  <c:v>12.777787139999999</c:v>
                </c:pt>
                <c:pt idx="44563">
                  <c:v>12.708300469999999</c:v>
                </c:pt>
                <c:pt idx="44564">
                  <c:v>12.70545308</c:v>
                </c:pt>
                <c:pt idx="44565">
                  <c:v>12.61588267</c:v>
                </c:pt>
                <c:pt idx="44566">
                  <c:v>12.78723671</c:v>
                </c:pt>
                <c:pt idx="44567">
                  <c:v>12.69950221</c:v>
                </c:pt>
                <c:pt idx="44568">
                  <c:v>12.53998331</c:v>
                </c:pt>
                <c:pt idx="44569">
                  <c:v>12.371010549999999</c:v>
                </c:pt>
                <c:pt idx="44570">
                  <c:v>12.5413566</c:v>
                </c:pt>
                <c:pt idx="44571">
                  <c:v>12.28755718</c:v>
                </c:pt>
                <c:pt idx="44572">
                  <c:v>12.03726451</c:v>
                </c:pt>
                <c:pt idx="44573">
                  <c:v>12.27442422</c:v>
                </c:pt>
                <c:pt idx="44574">
                  <c:v>12.192823519999999</c:v>
                </c:pt>
                <c:pt idx="44575">
                  <c:v>11.08450296</c:v>
                </c:pt>
                <c:pt idx="44576">
                  <c:v>11.17610234</c:v>
                </c:pt>
                <c:pt idx="44577">
                  <c:v>10.45392279</c:v>
                </c:pt>
                <c:pt idx="44578">
                  <c:v>9.9810353809999999</c:v>
                </c:pt>
                <c:pt idx="44579">
                  <c:v>9.5372504550000006</c:v>
                </c:pt>
                <c:pt idx="44580">
                  <c:v>9.5746208199999998</c:v>
                </c:pt>
                <c:pt idx="44581">
                  <c:v>9.2227644140000002</c:v>
                </c:pt>
                <c:pt idx="44582">
                  <c:v>9.4766247979999996</c:v>
                </c:pt>
                <c:pt idx="44583">
                  <c:v>9.6083749560000005</c:v>
                </c:pt>
                <c:pt idx="44584">
                  <c:v>9.7525785109999994</c:v>
                </c:pt>
                <c:pt idx="44585">
                  <c:v>9.6734021190000004</c:v>
                </c:pt>
                <c:pt idx="44586">
                  <c:v>9.8519943720000001</c:v>
                </c:pt>
                <c:pt idx="44587">
                  <c:v>10.55265926</c:v>
                </c:pt>
                <c:pt idx="44588">
                  <c:v>10.981447920000001</c:v>
                </c:pt>
                <c:pt idx="44589">
                  <c:v>10.674164429999999</c:v>
                </c:pt>
                <c:pt idx="44590">
                  <c:v>10.656727630000001</c:v>
                </c:pt>
                <c:pt idx="44591">
                  <c:v>10.36482189</c:v>
                </c:pt>
                <c:pt idx="44592">
                  <c:v>10.01127235</c:v>
                </c:pt>
                <c:pt idx="44593">
                  <c:v>9.7463837649999991</c:v>
                </c:pt>
                <c:pt idx="44594">
                  <c:v>9.4483048449999991</c:v>
                </c:pt>
                <c:pt idx="44595">
                  <c:v>8.9202813679999995</c:v>
                </c:pt>
                <c:pt idx="44596">
                  <c:v>9.2654826719999992</c:v>
                </c:pt>
                <c:pt idx="44597">
                  <c:v>9.2975755590000002</c:v>
                </c:pt>
                <c:pt idx="44598">
                  <c:v>9.3779586780000006</c:v>
                </c:pt>
                <c:pt idx="44599">
                  <c:v>9.5623727620000007</c:v>
                </c:pt>
                <c:pt idx="44600">
                  <c:v>9.3333453019999997</c:v>
                </c:pt>
                <c:pt idx="44601">
                  <c:v>9.1893433449999993</c:v>
                </c:pt>
                <c:pt idx="44602">
                  <c:v>9.1632894090000008</c:v>
                </c:pt>
                <c:pt idx="44603">
                  <c:v>9.8265518600000004</c:v>
                </c:pt>
                <c:pt idx="44604">
                  <c:v>10.372402230000001</c:v>
                </c:pt>
                <c:pt idx="44605">
                  <c:v>10.34363138</c:v>
                </c:pt>
                <c:pt idx="44606">
                  <c:v>10.314019699999999</c:v>
                </c:pt>
                <c:pt idx="44607">
                  <c:v>10.607071230000001</c:v>
                </c:pt>
                <c:pt idx="44608">
                  <c:v>10.72157443</c:v>
                </c:pt>
                <c:pt idx="44609">
                  <c:v>10.985408339999999</c:v>
                </c:pt>
                <c:pt idx="44610">
                  <c:v>11.132545800000001</c:v>
                </c:pt>
                <c:pt idx="44611">
                  <c:v>11.095655349999999</c:v>
                </c:pt>
                <c:pt idx="44612">
                  <c:v>10.80777567</c:v>
                </c:pt>
                <c:pt idx="44613">
                  <c:v>10.39174238</c:v>
                </c:pt>
                <c:pt idx="44614">
                  <c:v>10.083635660000001</c:v>
                </c:pt>
                <c:pt idx="44615">
                  <c:v>9.5032541019999996</c:v>
                </c:pt>
                <c:pt idx="44616">
                  <c:v>9.4238279360000003</c:v>
                </c:pt>
                <c:pt idx="44617">
                  <c:v>9.2472279410000002</c:v>
                </c:pt>
                <c:pt idx="44618">
                  <c:v>9.0097402239999997</c:v>
                </c:pt>
                <c:pt idx="44619">
                  <c:v>9.3099980680000005</c:v>
                </c:pt>
                <c:pt idx="44620">
                  <c:v>9.784312001</c:v>
                </c:pt>
                <c:pt idx="44621">
                  <c:v>9.8299955790000002</c:v>
                </c:pt>
                <c:pt idx="44622">
                  <c:v>10.21427572</c:v>
                </c:pt>
                <c:pt idx="44623">
                  <c:v>10.67531694</c:v>
                </c:pt>
                <c:pt idx="44624">
                  <c:v>10.82984087</c:v>
                </c:pt>
                <c:pt idx="44625">
                  <c:v>10.666836999999999</c:v>
                </c:pt>
                <c:pt idx="44626">
                  <c:v>10.49728034</c:v>
                </c:pt>
                <c:pt idx="44627">
                  <c:v>10.386962410000001</c:v>
                </c:pt>
                <c:pt idx="44628">
                  <c:v>10.13289114</c:v>
                </c:pt>
                <c:pt idx="44629">
                  <c:v>10.030895599999999</c:v>
                </c:pt>
                <c:pt idx="44630">
                  <c:v>9.7368836880000007</c:v>
                </c:pt>
                <c:pt idx="44631">
                  <c:v>9.5653829300000002</c:v>
                </c:pt>
                <c:pt idx="44632">
                  <c:v>9.4979332749999994</c:v>
                </c:pt>
                <c:pt idx="44633">
                  <c:v>9.4311617329999997</c:v>
                </c:pt>
                <c:pt idx="44634">
                  <c:v>9.3948957709999998</c:v>
                </c:pt>
                <c:pt idx="44635">
                  <c:v>9.3262842199999998</c:v>
                </c:pt>
                <c:pt idx="44636">
                  <c:v>9.1847815669999999</c:v>
                </c:pt>
                <c:pt idx="44637">
                  <c:v>9.2701211420000007</c:v>
                </c:pt>
                <c:pt idx="44638">
                  <c:v>9.225055158</c:v>
                </c:pt>
                <c:pt idx="44639">
                  <c:v>9.7910300200000009</c:v>
                </c:pt>
                <c:pt idx="44640">
                  <c:v>10.4177157</c:v>
                </c:pt>
                <c:pt idx="44641">
                  <c:v>10.66891538</c:v>
                </c:pt>
                <c:pt idx="44642">
                  <c:v>10.92699869</c:v>
                </c:pt>
                <c:pt idx="44643">
                  <c:v>11.99714975</c:v>
                </c:pt>
                <c:pt idx="44644">
                  <c:v>12.35882483</c:v>
                </c:pt>
                <c:pt idx="44645">
                  <c:v>10.03760937</c:v>
                </c:pt>
                <c:pt idx="44646">
                  <c:v>8.8970271420000007</c:v>
                </c:pt>
                <c:pt idx="44647">
                  <c:v>8.7603037589999992</c:v>
                </c:pt>
                <c:pt idx="44648">
                  <c:v>8.7481333770000003</c:v>
                </c:pt>
                <c:pt idx="44649">
                  <c:v>8.349057685</c:v>
                </c:pt>
                <c:pt idx="44650">
                  <c:v>8.2958646490000003</c:v>
                </c:pt>
                <c:pt idx="44651">
                  <c:v>8.2126648220000007</c:v>
                </c:pt>
                <c:pt idx="44652">
                  <c:v>7.7985948909999996</c:v>
                </c:pt>
                <c:pt idx="44653">
                  <c:v>8.0951147090000006</c:v>
                </c:pt>
                <c:pt idx="44654">
                  <c:v>8.1310700619999992</c:v>
                </c:pt>
                <c:pt idx="44655">
                  <c:v>8.0861550859999998</c:v>
                </c:pt>
                <c:pt idx="44656">
                  <c:v>7.65315894</c:v>
                </c:pt>
                <c:pt idx="44657">
                  <c:v>7.5222963949999997</c:v>
                </c:pt>
                <c:pt idx="44658">
                  <c:v>7.7105480169999998</c:v>
                </c:pt>
                <c:pt idx="44659">
                  <c:v>7.7377185769999999</c:v>
                </c:pt>
                <c:pt idx="44660">
                  <c:v>7.5592810899999998</c:v>
                </c:pt>
                <c:pt idx="44661">
                  <c:v>7.7594714400000004</c:v>
                </c:pt>
                <c:pt idx="44662">
                  <c:v>7.7930097189999996</c:v>
                </c:pt>
                <c:pt idx="44663">
                  <c:v>7.920118607</c:v>
                </c:pt>
                <c:pt idx="44664">
                  <c:v>8.0042094749999997</c:v>
                </c:pt>
                <c:pt idx="44665">
                  <c:v>7.9260588849999998</c:v>
                </c:pt>
                <c:pt idx="44666">
                  <c:v>8.0845954580000008</c:v>
                </c:pt>
                <c:pt idx="44667">
                  <c:v>8.0516078429999993</c:v>
                </c:pt>
                <c:pt idx="44668">
                  <c:v>8.0140464629999997</c:v>
                </c:pt>
                <c:pt idx="44669">
                  <c:v>8.1699329869999993</c:v>
                </c:pt>
                <c:pt idx="44670">
                  <c:v>8.2982328479999996</c:v>
                </c:pt>
                <c:pt idx="44671">
                  <c:v>8.1999581189999997</c:v>
                </c:pt>
                <c:pt idx="44672">
                  <c:v>8.0903826270000003</c:v>
                </c:pt>
                <c:pt idx="44673">
                  <c:v>8.4040070629999999</c:v>
                </c:pt>
                <c:pt idx="44674">
                  <c:v>8.6685222920000005</c:v>
                </c:pt>
                <c:pt idx="44675">
                  <c:v>8.7252885899999999</c:v>
                </c:pt>
                <c:pt idx="44676">
                  <c:v>8.758942609</c:v>
                </c:pt>
                <c:pt idx="44677">
                  <c:v>8.7132555749999998</c:v>
                </c:pt>
                <c:pt idx="44678">
                  <c:v>8.8970144189999996</c:v>
                </c:pt>
                <c:pt idx="44679">
                  <c:v>8.959321611</c:v>
                </c:pt>
                <c:pt idx="44680">
                  <c:v>8.8755515139999996</c:v>
                </c:pt>
                <c:pt idx="44681">
                  <c:v>8.8298769589999999</c:v>
                </c:pt>
                <c:pt idx="44682">
                  <c:v>8.9639483819999999</c:v>
                </c:pt>
                <c:pt idx="44683">
                  <c:v>9.2088719409999999</c:v>
                </c:pt>
                <c:pt idx="44684">
                  <c:v>9.1654297119999999</c:v>
                </c:pt>
                <c:pt idx="44685">
                  <c:v>9.1915603440000009</c:v>
                </c:pt>
                <c:pt idx="44686">
                  <c:v>9.3348811040000008</c:v>
                </c:pt>
                <c:pt idx="44687">
                  <c:v>9.4411892579999996</c:v>
                </c:pt>
                <c:pt idx="44688">
                  <c:v>9.7788810349999995</c:v>
                </c:pt>
                <c:pt idx="44689">
                  <c:v>9.9940655419999995</c:v>
                </c:pt>
                <c:pt idx="44690">
                  <c:v>10.00449085</c:v>
                </c:pt>
                <c:pt idx="44691">
                  <c:v>10.300850369999999</c:v>
                </c:pt>
                <c:pt idx="44692">
                  <c:v>10.262668229999999</c:v>
                </c:pt>
                <c:pt idx="44693">
                  <c:v>10.250014569999999</c:v>
                </c:pt>
                <c:pt idx="44694">
                  <c:v>10.180612740000001</c:v>
                </c:pt>
                <c:pt idx="44695">
                  <c:v>10.261922569999999</c:v>
                </c:pt>
                <c:pt idx="44696">
                  <c:v>10.23468791</c:v>
                </c:pt>
                <c:pt idx="44697">
                  <c:v>10.358718959999999</c:v>
                </c:pt>
                <c:pt idx="44698">
                  <c:v>10.33133378</c:v>
                </c:pt>
                <c:pt idx="44699">
                  <c:v>10.81812021</c:v>
                </c:pt>
                <c:pt idx="44700">
                  <c:v>10.76247616</c:v>
                </c:pt>
                <c:pt idx="44701">
                  <c:v>10.73438316</c:v>
                </c:pt>
                <c:pt idx="44702">
                  <c:v>10.670416299999999</c:v>
                </c:pt>
                <c:pt idx="44703">
                  <c:v>11.08597969</c:v>
                </c:pt>
                <c:pt idx="44704">
                  <c:v>11.32028566</c:v>
                </c:pt>
                <c:pt idx="44705">
                  <c:v>11.15085854</c:v>
                </c:pt>
                <c:pt idx="44706">
                  <c:v>10.985577940000001</c:v>
                </c:pt>
                <c:pt idx="44707">
                  <c:v>10.749441839999999</c:v>
                </c:pt>
                <c:pt idx="44708">
                  <c:v>10.638113560000001</c:v>
                </c:pt>
                <c:pt idx="44709">
                  <c:v>10.58765372</c:v>
                </c:pt>
                <c:pt idx="44710">
                  <c:v>10.585992279999999</c:v>
                </c:pt>
                <c:pt idx="44711">
                  <c:v>10.53670758</c:v>
                </c:pt>
                <c:pt idx="44712">
                  <c:v>10.53082182</c:v>
                </c:pt>
                <c:pt idx="44713">
                  <c:v>10.48424711</c:v>
                </c:pt>
                <c:pt idx="44714">
                  <c:v>10.37886041</c:v>
                </c:pt>
                <c:pt idx="44715">
                  <c:v>10.272056490000001</c:v>
                </c:pt>
                <c:pt idx="44716">
                  <c:v>10.20300142</c:v>
                </c:pt>
                <c:pt idx="44717">
                  <c:v>10.119918050000001</c:v>
                </c:pt>
                <c:pt idx="44718">
                  <c:v>10.09511498</c:v>
                </c:pt>
                <c:pt idx="44719">
                  <c:v>10.10561545</c:v>
                </c:pt>
                <c:pt idx="44720">
                  <c:v>10.14213449</c:v>
                </c:pt>
                <c:pt idx="44721">
                  <c:v>10.132736449999999</c:v>
                </c:pt>
                <c:pt idx="44722">
                  <c:v>10.312318429999999</c:v>
                </c:pt>
                <c:pt idx="44723">
                  <c:v>10.52549404</c:v>
                </c:pt>
                <c:pt idx="44724">
                  <c:v>10.39509181</c:v>
                </c:pt>
                <c:pt idx="44725">
                  <c:v>10.22353689</c:v>
                </c:pt>
                <c:pt idx="44726">
                  <c:v>10.06612009</c:v>
                </c:pt>
                <c:pt idx="44727">
                  <c:v>9.9179488370000009</c:v>
                </c:pt>
                <c:pt idx="44728">
                  <c:v>9.9215345960000008</c:v>
                </c:pt>
                <c:pt idx="44729">
                  <c:v>10.05052645</c:v>
                </c:pt>
                <c:pt idx="44730">
                  <c:v>10.475721180000001</c:v>
                </c:pt>
                <c:pt idx="44731">
                  <c:v>10.941141740000001</c:v>
                </c:pt>
                <c:pt idx="44732">
                  <c:v>11.351601410000001</c:v>
                </c:pt>
                <c:pt idx="44733">
                  <c:v>12.053133900000001</c:v>
                </c:pt>
                <c:pt idx="44734">
                  <c:v>11.993643840000001</c:v>
                </c:pt>
                <c:pt idx="44735">
                  <c:v>11.82756208</c:v>
                </c:pt>
                <c:pt idx="44736">
                  <c:v>10.90732249</c:v>
                </c:pt>
                <c:pt idx="44737">
                  <c:v>11.25811352</c:v>
                </c:pt>
                <c:pt idx="44738">
                  <c:v>11.84563354</c:v>
                </c:pt>
                <c:pt idx="44739">
                  <c:v>12.043763650000001</c:v>
                </c:pt>
                <c:pt idx="44740">
                  <c:v>12.05613743</c:v>
                </c:pt>
                <c:pt idx="44741">
                  <c:v>12.065497430000001</c:v>
                </c:pt>
                <c:pt idx="44742">
                  <c:v>11.63383279</c:v>
                </c:pt>
                <c:pt idx="44743">
                  <c:v>11.44711292</c:v>
                </c:pt>
                <c:pt idx="44744">
                  <c:v>11.4474312</c:v>
                </c:pt>
                <c:pt idx="44745">
                  <c:v>11.1553472</c:v>
                </c:pt>
                <c:pt idx="44746">
                  <c:v>11.05276256</c:v>
                </c:pt>
                <c:pt idx="44747">
                  <c:v>10.819910950000001</c:v>
                </c:pt>
                <c:pt idx="44748">
                  <c:v>11.037647590000001</c:v>
                </c:pt>
                <c:pt idx="44749">
                  <c:v>10.797104340000001</c:v>
                </c:pt>
                <c:pt idx="44750">
                  <c:v>10.88633072</c:v>
                </c:pt>
                <c:pt idx="44751">
                  <c:v>11.33271605</c:v>
                </c:pt>
                <c:pt idx="44752">
                  <c:v>11.75798696</c:v>
                </c:pt>
                <c:pt idx="44753">
                  <c:v>11.80362865</c:v>
                </c:pt>
                <c:pt idx="44754">
                  <c:v>11.318521390000001</c:v>
                </c:pt>
                <c:pt idx="44755">
                  <c:v>11.39226011</c:v>
                </c:pt>
                <c:pt idx="44756">
                  <c:v>11.29702105</c:v>
                </c:pt>
                <c:pt idx="44757">
                  <c:v>11.301636200000001</c:v>
                </c:pt>
                <c:pt idx="44758">
                  <c:v>10.8202423</c:v>
                </c:pt>
                <c:pt idx="44759">
                  <c:v>10.700150620000001</c:v>
                </c:pt>
                <c:pt idx="44760">
                  <c:v>10.657589550000001</c:v>
                </c:pt>
                <c:pt idx="44761">
                  <c:v>10.74485248</c:v>
                </c:pt>
                <c:pt idx="44762">
                  <c:v>10.87301171</c:v>
                </c:pt>
                <c:pt idx="44763">
                  <c:v>10.933209</c:v>
                </c:pt>
                <c:pt idx="44764">
                  <c:v>10.50750126</c:v>
                </c:pt>
                <c:pt idx="44765">
                  <c:v>9.943119179</c:v>
                </c:pt>
                <c:pt idx="44766">
                  <c:v>9.6645824559999998</c:v>
                </c:pt>
                <c:pt idx="44767">
                  <c:v>9.5719232489999992</c:v>
                </c:pt>
                <c:pt idx="44768">
                  <c:v>9.6648667929999998</c:v>
                </c:pt>
                <c:pt idx="44769">
                  <c:v>9.5869080679999996</c:v>
                </c:pt>
                <c:pt idx="44770">
                  <c:v>9.5153425269999996</c:v>
                </c:pt>
                <c:pt idx="44771">
                  <c:v>9.4002049670000005</c:v>
                </c:pt>
                <c:pt idx="44772">
                  <c:v>9.4722216580000005</c:v>
                </c:pt>
                <c:pt idx="44773">
                  <c:v>9.2918655109999992</c:v>
                </c:pt>
                <c:pt idx="44774">
                  <c:v>9.1611804350000003</c:v>
                </c:pt>
                <c:pt idx="44775">
                  <c:v>9.2867379129999996</c:v>
                </c:pt>
                <c:pt idx="44776">
                  <c:v>9.2793778039999992</c:v>
                </c:pt>
                <c:pt idx="44777">
                  <c:v>8.9086859300000008</c:v>
                </c:pt>
                <c:pt idx="44778">
                  <c:v>9.1325596319999995</c:v>
                </c:pt>
                <c:pt idx="44779">
                  <c:v>9.6467121389999999</c:v>
                </c:pt>
                <c:pt idx="44780">
                  <c:v>9.9986588919999999</c:v>
                </c:pt>
                <c:pt idx="44781">
                  <c:v>9.5618454659999994</c:v>
                </c:pt>
                <c:pt idx="44782">
                  <c:v>9.7568257840000001</c:v>
                </c:pt>
                <c:pt idx="44783">
                  <c:v>9.5897408320000004</c:v>
                </c:pt>
                <c:pt idx="44784">
                  <c:v>9.7342369309999999</c:v>
                </c:pt>
                <c:pt idx="44785">
                  <c:v>10.086166779999999</c:v>
                </c:pt>
                <c:pt idx="44786">
                  <c:v>10.311436779999999</c:v>
                </c:pt>
                <c:pt idx="44787">
                  <c:v>10.564807200000001</c:v>
                </c:pt>
                <c:pt idx="44788">
                  <c:v>10.949832580000001</c:v>
                </c:pt>
                <c:pt idx="44789">
                  <c:v>11.319392369999999</c:v>
                </c:pt>
                <c:pt idx="44790">
                  <c:v>11.549949489999999</c:v>
                </c:pt>
                <c:pt idx="44791">
                  <c:v>11.464254220000001</c:v>
                </c:pt>
                <c:pt idx="44792">
                  <c:v>11.20145686</c:v>
                </c:pt>
                <c:pt idx="44793">
                  <c:v>11.28544338</c:v>
                </c:pt>
                <c:pt idx="44794">
                  <c:v>11.339005269999999</c:v>
                </c:pt>
                <c:pt idx="44795">
                  <c:v>11.591131389999999</c:v>
                </c:pt>
                <c:pt idx="44796">
                  <c:v>12.073394950000001</c:v>
                </c:pt>
                <c:pt idx="44797">
                  <c:v>12.21175348</c:v>
                </c:pt>
                <c:pt idx="44798">
                  <c:v>12.27852088</c:v>
                </c:pt>
                <c:pt idx="44799">
                  <c:v>12.259679630000001</c:v>
                </c:pt>
                <c:pt idx="44800">
                  <c:v>12.12319952</c:v>
                </c:pt>
                <c:pt idx="44801">
                  <c:v>11.94405506</c:v>
                </c:pt>
                <c:pt idx="44802">
                  <c:v>11.68509749</c:v>
                </c:pt>
                <c:pt idx="44803">
                  <c:v>11.025494869999999</c:v>
                </c:pt>
                <c:pt idx="44804">
                  <c:v>10.51355203</c:v>
                </c:pt>
                <c:pt idx="44805">
                  <c:v>10.61229595</c:v>
                </c:pt>
                <c:pt idx="44806">
                  <c:v>11.01913669</c:v>
                </c:pt>
                <c:pt idx="44807">
                  <c:v>10.799026789999999</c:v>
                </c:pt>
                <c:pt idx="44808">
                  <c:v>10.96793926</c:v>
                </c:pt>
                <c:pt idx="44809">
                  <c:v>10.63804914</c:v>
                </c:pt>
                <c:pt idx="44810">
                  <c:v>10.673723409999999</c:v>
                </c:pt>
                <c:pt idx="44811">
                  <c:v>10.87520436</c:v>
                </c:pt>
                <c:pt idx="44812">
                  <c:v>10.899439299999999</c:v>
                </c:pt>
                <c:pt idx="44813">
                  <c:v>10.74993647</c:v>
                </c:pt>
                <c:pt idx="44814">
                  <c:v>10.67170849</c:v>
                </c:pt>
                <c:pt idx="44815">
                  <c:v>10.58012795</c:v>
                </c:pt>
                <c:pt idx="44816">
                  <c:v>10.690503590000001</c:v>
                </c:pt>
                <c:pt idx="44817">
                  <c:v>10.85029585</c:v>
                </c:pt>
                <c:pt idx="44818">
                  <c:v>10.946022510000001</c:v>
                </c:pt>
                <c:pt idx="44819">
                  <c:v>11.11853535</c:v>
                </c:pt>
                <c:pt idx="44820">
                  <c:v>11.094435580000001</c:v>
                </c:pt>
                <c:pt idx="44821">
                  <c:v>11.368712329999999</c:v>
                </c:pt>
                <c:pt idx="44822">
                  <c:v>11.83390513</c:v>
                </c:pt>
                <c:pt idx="44823">
                  <c:v>11.774956919999999</c:v>
                </c:pt>
                <c:pt idx="44824">
                  <c:v>11.694174159999999</c:v>
                </c:pt>
                <c:pt idx="44825">
                  <c:v>11.855162869999999</c:v>
                </c:pt>
                <c:pt idx="44826">
                  <c:v>12.01624041</c:v>
                </c:pt>
                <c:pt idx="44827">
                  <c:v>12.09665663</c:v>
                </c:pt>
                <c:pt idx="44828">
                  <c:v>12.17759846</c:v>
                </c:pt>
                <c:pt idx="44829">
                  <c:v>12.25979843</c:v>
                </c:pt>
                <c:pt idx="44830">
                  <c:v>12.60100445</c:v>
                </c:pt>
                <c:pt idx="44831">
                  <c:v>13.100995490000001</c:v>
                </c:pt>
                <c:pt idx="44832">
                  <c:v>12.84692175</c:v>
                </c:pt>
                <c:pt idx="44833">
                  <c:v>12.60991587</c:v>
                </c:pt>
                <c:pt idx="44834">
                  <c:v>12.429080900000001</c:v>
                </c:pt>
                <c:pt idx="44835">
                  <c:v>12.3283199</c:v>
                </c:pt>
                <c:pt idx="44836">
                  <c:v>11.533748490000001</c:v>
                </c:pt>
                <c:pt idx="44837">
                  <c:v>11.593492700000001</c:v>
                </c:pt>
                <c:pt idx="44838">
                  <c:v>11.853192910000001</c:v>
                </c:pt>
                <c:pt idx="44839">
                  <c:v>11.70138191</c:v>
                </c:pt>
                <c:pt idx="44840">
                  <c:v>11.76057673</c:v>
                </c:pt>
                <c:pt idx="44841">
                  <c:v>11.628886039999999</c:v>
                </c:pt>
                <c:pt idx="44842">
                  <c:v>11.80211025</c:v>
                </c:pt>
                <c:pt idx="44843">
                  <c:v>11.55237574</c:v>
                </c:pt>
                <c:pt idx="44844">
                  <c:v>11.574277029999999</c:v>
                </c:pt>
                <c:pt idx="44845">
                  <c:v>11.491299379999999</c:v>
                </c:pt>
                <c:pt idx="44846">
                  <c:v>12.15976115</c:v>
                </c:pt>
                <c:pt idx="44847">
                  <c:v>12.606797780000001</c:v>
                </c:pt>
                <c:pt idx="44848">
                  <c:v>13.107157819999999</c:v>
                </c:pt>
                <c:pt idx="44849">
                  <c:v>13.119250490000001</c:v>
                </c:pt>
                <c:pt idx="44850">
                  <c:v>13.019427970000001</c:v>
                </c:pt>
                <c:pt idx="44851">
                  <c:v>12.827857059999999</c:v>
                </c:pt>
                <c:pt idx="44852">
                  <c:v>12.653133130000001</c:v>
                </c:pt>
                <c:pt idx="44853">
                  <c:v>12.37010244</c:v>
                </c:pt>
                <c:pt idx="44854">
                  <c:v>11.964099969999999</c:v>
                </c:pt>
                <c:pt idx="44855">
                  <c:v>11.87409025</c:v>
                </c:pt>
                <c:pt idx="44856">
                  <c:v>12.37134653</c:v>
                </c:pt>
                <c:pt idx="44857">
                  <c:v>11.29641569</c:v>
                </c:pt>
                <c:pt idx="44858">
                  <c:v>11.3328404</c:v>
                </c:pt>
                <c:pt idx="44859">
                  <c:v>11.11136952</c:v>
                </c:pt>
                <c:pt idx="44860">
                  <c:v>11.14930023</c:v>
                </c:pt>
                <c:pt idx="44861">
                  <c:v>11.533663730000001</c:v>
                </c:pt>
                <c:pt idx="44862">
                  <c:v>11.244717039999999</c:v>
                </c:pt>
                <c:pt idx="44863">
                  <c:v>11.072102320000001</c:v>
                </c:pt>
                <c:pt idx="44864">
                  <c:v>10.884704279999999</c:v>
                </c:pt>
                <c:pt idx="44865">
                  <c:v>10.6637044</c:v>
                </c:pt>
                <c:pt idx="44866">
                  <c:v>10.392612420000001</c:v>
                </c:pt>
                <c:pt idx="44867">
                  <c:v>10.50464472</c:v>
                </c:pt>
                <c:pt idx="44868">
                  <c:v>10.63142584</c:v>
                </c:pt>
                <c:pt idx="44869">
                  <c:v>10.82944724</c:v>
                </c:pt>
                <c:pt idx="44870">
                  <c:v>10.804110489999999</c:v>
                </c:pt>
                <c:pt idx="44871">
                  <c:v>10.77785405</c:v>
                </c:pt>
                <c:pt idx="44872">
                  <c:v>10.62033452</c:v>
                </c:pt>
                <c:pt idx="44873">
                  <c:v>10.49560125</c:v>
                </c:pt>
                <c:pt idx="44874">
                  <c:v>10.78596851</c:v>
                </c:pt>
                <c:pt idx="44875">
                  <c:v>11.415524209999999</c:v>
                </c:pt>
                <c:pt idx="44876">
                  <c:v>11.86421773</c:v>
                </c:pt>
                <c:pt idx="44877">
                  <c:v>10.99523114</c:v>
                </c:pt>
                <c:pt idx="44878">
                  <c:v>10.819196850000001</c:v>
                </c:pt>
                <c:pt idx="44879">
                  <c:v>10.61343222</c:v>
                </c:pt>
                <c:pt idx="44880">
                  <c:v>10.20005147</c:v>
                </c:pt>
                <c:pt idx="44881">
                  <c:v>10.396510230000001</c:v>
                </c:pt>
                <c:pt idx="44882">
                  <c:v>10.53785865</c:v>
                </c:pt>
                <c:pt idx="44883">
                  <c:v>10.02566073</c:v>
                </c:pt>
                <c:pt idx="44884">
                  <c:v>9.7655650650000005</c:v>
                </c:pt>
                <c:pt idx="44885">
                  <c:v>9.6486673829999994</c:v>
                </c:pt>
                <c:pt idx="44886">
                  <c:v>9.9523708010000007</c:v>
                </c:pt>
                <c:pt idx="44887">
                  <c:v>9.6482806459999999</c:v>
                </c:pt>
                <c:pt idx="44888">
                  <c:v>9.7083047770000004</c:v>
                </c:pt>
                <c:pt idx="44889">
                  <c:v>9.707585989</c:v>
                </c:pt>
                <c:pt idx="44890">
                  <c:v>9.4894049240000005</c:v>
                </c:pt>
                <c:pt idx="44891">
                  <c:v>9.4907861499999999</c:v>
                </c:pt>
                <c:pt idx="44892">
                  <c:v>9.511945785</c:v>
                </c:pt>
                <c:pt idx="44893">
                  <c:v>9.5997804379999998</c:v>
                </c:pt>
                <c:pt idx="44894">
                  <c:v>9.3637022010000006</c:v>
                </c:pt>
                <c:pt idx="44895">
                  <c:v>9.4779982199999999</c:v>
                </c:pt>
                <c:pt idx="44896">
                  <c:v>9.9906379689999998</c:v>
                </c:pt>
                <c:pt idx="44897">
                  <c:v>10.645797440000001</c:v>
                </c:pt>
                <c:pt idx="44898">
                  <c:v>10.692523939999999</c:v>
                </c:pt>
                <c:pt idx="44899">
                  <c:v>10.61199835</c:v>
                </c:pt>
                <c:pt idx="44900">
                  <c:v>10.70025995</c:v>
                </c:pt>
                <c:pt idx="44901">
                  <c:v>10.48813554</c:v>
                </c:pt>
                <c:pt idx="44902">
                  <c:v>10.350717380000001</c:v>
                </c:pt>
                <c:pt idx="44903">
                  <c:v>10.395813009999999</c:v>
                </c:pt>
                <c:pt idx="44904">
                  <c:v>10.418682309999999</c:v>
                </c:pt>
                <c:pt idx="44905">
                  <c:v>10.18840861</c:v>
                </c:pt>
                <c:pt idx="44906">
                  <c:v>9.8977726789999991</c:v>
                </c:pt>
                <c:pt idx="44907">
                  <c:v>9.8174904380000001</c:v>
                </c:pt>
                <c:pt idx="44908">
                  <c:v>9.8590002880000007</c:v>
                </c:pt>
                <c:pt idx="44909">
                  <c:v>9.9280118020000003</c:v>
                </c:pt>
                <c:pt idx="44910">
                  <c:v>10.042053660000001</c:v>
                </c:pt>
                <c:pt idx="44911">
                  <c:v>10.038330350000001</c:v>
                </c:pt>
                <c:pt idx="44912">
                  <c:v>10.03684981</c:v>
                </c:pt>
                <c:pt idx="44913">
                  <c:v>9.8174383370000005</c:v>
                </c:pt>
                <c:pt idx="44914">
                  <c:v>9.6669360040000001</c:v>
                </c:pt>
                <c:pt idx="44915">
                  <c:v>9.7712699409999999</c:v>
                </c:pt>
                <c:pt idx="44916">
                  <c:v>9.8133576659999999</c:v>
                </c:pt>
                <c:pt idx="44917">
                  <c:v>9.9207228890000003</c:v>
                </c:pt>
                <c:pt idx="44918">
                  <c:v>9.8577668339999995</c:v>
                </c:pt>
                <c:pt idx="44919">
                  <c:v>9.6671004759999999</c:v>
                </c:pt>
                <c:pt idx="44920">
                  <c:v>9.556185589</c:v>
                </c:pt>
                <c:pt idx="44921">
                  <c:v>9.8076784200000002</c:v>
                </c:pt>
                <c:pt idx="44922">
                  <c:v>10.019758599999999</c:v>
                </c:pt>
                <c:pt idx="44923">
                  <c:v>10.07506568</c:v>
                </c:pt>
                <c:pt idx="44924">
                  <c:v>9.6867041619999998</c:v>
                </c:pt>
                <c:pt idx="44925">
                  <c:v>9.6730397180000001</c:v>
                </c:pt>
                <c:pt idx="44926">
                  <c:v>9.5469771639999994</c:v>
                </c:pt>
                <c:pt idx="44927">
                  <c:v>9.6344738099999994</c:v>
                </c:pt>
                <c:pt idx="44928">
                  <c:v>9.3630698579999994</c:v>
                </c:pt>
                <c:pt idx="44929">
                  <c:v>8.9563760230000007</c:v>
                </c:pt>
                <c:pt idx="44930">
                  <c:v>8.1478161040000003</c:v>
                </c:pt>
                <c:pt idx="44931">
                  <c:v>7.3410038799999997</c:v>
                </c:pt>
                <c:pt idx="44932">
                  <c:v>6.9228165500000003</c:v>
                </c:pt>
                <c:pt idx="44933">
                  <c:v>7.1048931270000004</c:v>
                </c:pt>
                <c:pt idx="44934">
                  <c:v>7.5899232779999997</c:v>
                </c:pt>
                <c:pt idx="44935">
                  <c:v>7.8634539669999999</c:v>
                </c:pt>
                <c:pt idx="44936">
                  <c:v>8.0118446209999998</c:v>
                </c:pt>
                <c:pt idx="44937">
                  <c:v>8.1260288109999994</c:v>
                </c:pt>
                <c:pt idx="44938">
                  <c:v>8.054336052</c:v>
                </c:pt>
                <c:pt idx="44939">
                  <c:v>8.1357572410000003</c:v>
                </c:pt>
                <c:pt idx="44940">
                  <c:v>8.1060456890000001</c:v>
                </c:pt>
                <c:pt idx="44941">
                  <c:v>8.1410636790000002</c:v>
                </c:pt>
                <c:pt idx="44942">
                  <c:v>8.1260799460000008</c:v>
                </c:pt>
                <c:pt idx="44943">
                  <c:v>8.3605920359999999</c:v>
                </c:pt>
                <c:pt idx="44944">
                  <c:v>8.4278813140000004</c:v>
                </c:pt>
                <c:pt idx="44945">
                  <c:v>8.4049755879999992</c:v>
                </c:pt>
                <c:pt idx="44946">
                  <c:v>8.5007295959999993</c:v>
                </c:pt>
                <c:pt idx="44947">
                  <c:v>8.8885101100000004</c:v>
                </c:pt>
                <c:pt idx="44948">
                  <c:v>9.3717255240000004</c:v>
                </c:pt>
                <c:pt idx="44949">
                  <c:v>9.5112816480000006</c:v>
                </c:pt>
                <c:pt idx="44950">
                  <c:v>9.5841231669999996</c:v>
                </c:pt>
                <c:pt idx="44951">
                  <c:v>9.6781861899999999</c:v>
                </c:pt>
                <c:pt idx="44952">
                  <c:v>9.5344328189999992</c:v>
                </c:pt>
                <c:pt idx="44953">
                  <c:v>9.524352983</c:v>
                </c:pt>
                <c:pt idx="44954">
                  <c:v>9.5330439340000002</c:v>
                </c:pt>
                <c:pt idx="44955">
                  <c:v>9.9157927590000003</c:v>
                </c:pt>
                <c:pt idx="44956">
                  <c:v>10.41085685</c:v>
                </c:pt>
                <c:pt idx="44957">
                  <c:v>11.00635471</c:v>
                </c:pt>
                <c:pt idx="44958">
                  <c:v>11.45505103</c:v>
                </c:pt>
                <c:pt idx="44959">
                  <c:v>11.839190950000001</c:v>
                </c:pt>
                <c:pt idx="44960">
                  <c:v>11.80145568</c:v>
                </c:pt>
                <c:pt idx="44961">
                  <c:v>11.778322409999999</c:v>
                </c:pt>
                <c:pt idx="44962">
                  <c:v>11.80076977</c:v>
                </c:pt>
                <c:pt idx="44963">
                  <c:v>11.878353329999999</c:v>
                </c:pt>
                <c:pt idx="44964">
                  <c:v>12.403279189999999</c:v>
                </c:pt>
                <c:pt idx="44965">
                  <c:v>13.06498992</c:v>
                </c:pt>
                <c:pt idx="44966">
                  <c:v>13.29584577</c:v>
                </c:pt>
                <c:pt idx="44967">
                  <c:v>13.30861694</c:v>
                </c:pt>
                <c:pt idx="44968">
                  <c:v>13.30533462</c:v>
                </c:pt>
                <c:pt idx="44969">
                  <c:v>13.394217960000001</c:v>
                </c:pt>
                <c:pt idx="44970">
                  <c:v>13.39222313</c:v>
                </c:pt>
                <c:pt idx="44971">
                  <c:v>13.2990525</c:v>
                </c:pt>
                <c:pt idx="44972">
                  <c:v>13.21845209</c:v>
                </c:pt>
                <c:pt idx="44973">
                  <c:v>12.771979890000001</c:v>
                </c:pt>
                <c:pt idx="44974">
                  <c:v>12.769038930000001</c:v>
                </c:pt>
                <c:pt idx="44975">
                  <c:v>12.709010839999999</c:v>
                </c:pt>
                <c:pt idx="44976">
                  <c:v>11.661409109999999</c:v>
                </c:pt>
                <c:pt idx="44977">
                  <c:v>9.9325092599999998</c:v>
                </c:pt>
                <c:pt idx="44978">
                  <c:v>9.0989654649999991</c:v>
                </c:pt>
                <c:pt idx="44979">
                  <c:v>8.5079250339999994</c:v>
                </c:pt>
                <c:pt idx="44980">
                  <c:v>8.5747577479999997</c:v>
                </c:pt>
                <c:pt idx="44981">
                  <c:v>8.5911300770000008</c:v>
                </c:pt>
                <c:pt idx="44982">
                  <c:v>8.5313529680000002</c:v>
                </c:pt>
                <c:pt idx="44983">
                  <c:v>8.8220502560000007</c:v>
                </c:pt>
                <c:pt idx="44984">
                  <c:v>8.9967301309999996</c:v>
                </c:pt>
                <c:pt idx="44985">
                  <c:v>8.8956113840000004</c:v>
                </c:pt>
                <c:pt idx="44986">
                  <c:v>8.6209557780000008</c:v>
                </c:pt>
                <c:pt idx="44987">
                  <c:v>8.3626220030000002</c:v>
                </c:pt>
                <c:pt idx="44988">
                  <c:v>8.1546487330000001</c:v>
                </c:pt>
                <c:pt idx="44989">
                  <c:v>8.0547118060000003</c:v>
                </c:pt>
                <c:pt idx="44990">
                  <c:v>7.7670615620000003</c:v>
                </c:pt>
                <c:pt idx="44991">
                  <c:v>7.5312495259999999</c:v>
                </c:pt>
                <c:pt idx="44992">
                  <c:v>7.3136157229999998</c:v>
                </c:pt>
                <c:pt idx="44993">
                  <c:v>7.1603484130000004</c:v>
                </c:pt>
                <c:pt idx="44994">
                  <c:v>7.3414598729999998</c:v>
                </c:pt>
                <c:pt idx="44995">
                  <c:v>7.6570905079999996</c:v>
                </c:pt>
                <c:pt idx="44996">
                  <c:v>7.6311830519999999</c:v>
                </c:pt>
                <c:pt idx="44997">
                  <c:v>7.9118732730000003</c:v>
                </c:pt>
                <c:pt idx="44998">
                  <c:v>7.8383542229999996</c:v>
                </c:pt>
                <c:pt idx="44999">
                  <c:v>7.4092549989999998</c:v>
                </c:pt>
                <c:pt idx="45000">
                  <c:v>7.0365469660000004</c:v>
                </c:pt>
                <c:pt idx="45001">
                  <c:v>7.0237188030000004</c:v>
                </c:pt>
                <c:pt idx="45002">
                  <c:v>6.8197535020000002</c:v>
                </c:pt>
                <c:pt idx="45003">
                  <c:v>7.0108060300000004</c:v>
                </c:pt>
                <c:pt idx="45004">
                  <c:v>7.1088265059999998</c:v>
                </c:pt>
                <c:pt idx="45005">
                  <c:v>7.2107992779999996</c:v>
                </c:pt>
                <c:pt idx="45006">
                  <c:v>7.6106176889999997</c:v>
                </c:pt>
                <c:pt idx="45007">
                  <c:v>7.8185218450000002</c:v>
                </c:pt>
                <c:pt idx="45008">
                  <c:v>7.699006582</c:v>
                </c:pt>
                <c:pt idx="45009">
                  <c:v>7.5802769430000003</c:v>
                </c:pt>
                <c:pt idx="45010">
                  <c:v>8.0735570200000009</c:v>
                </c:pt>
                <c:pt idx="45011">
                  <c:v>8.2084131110000005</c:v>
                </c:pt>
                <c:pt idx="45012">
                  <c:v>8.1032575579999992</c:v>
                </c:pt>
                <c:pt idx="45013">
                  <c:v>8.4172989529999995</c:v>
                </c:pt>
                <c:pt idx="45014">
                  <c:v>8.4457347840000008</c:v>
                </c:pt>
                <c:pt idx="45015">
                  <c:v>8.6253248070000001</c:v>
                </c:pt>
                <c:pt idx="45016">
                  <c:v>8.6569597179999995</c:v>
                </c:pt>
                <c:pt idx="45017">
                  <c:v>8.778531868</c:v>
                </c:pt>
                <c:pt idx="45018">
                  <c:v>8.8808637249999993</c:v>
                </c:pt>
                <c:pt idx="45019">
                  <c:v>8.8160219019999992</c:v>
                </c:pt>
                <c:pt idx="45020">
                  <c:v>8.8538625070000005</c:v>
                </c:pt>
                <c:pt idx="45021">
                  <c:v>8.9460027069999999</c:v>
                </c:pt>
                <c:pt idx="45022">
                  <c:v>9.0206832020000007</c:v>
                </c:pt>
                <c:pt idx="45023">
                  <c:v>9.3214357559999996</c:v>
                </c:pt>
                <c:pt idx="45024">
                  <c:v>9.927192647</c:v>
                </c:pt>
                <c:pt idx="45025">
                  <c:v>10.26772192</c:v>
                </c:pt>
                <c:pt idx="45026">
                  <c:v>10.04054101</c:v>
                </c:pt>
                <c:pt idx="45027">
                  <c:v>10.123573909999999</c:v>
                </c:pt>
                <c:pt idx="45028">
                  <c:v>10.34207616</c:v>
                </c:pt>
                <c:pt idx="45029">
                  <c:v>11.098049619999999</c:v>
                </c:pt>
                <c:pt idx="45030">
                  <c:v>10.56114301</c:v>
                </c:pt>
                <c:pt idx="45031">
                  <c:v>10.339912139999999</c:v>
                </c:pt>
                <c:pt idx="45032">
                  <c:v>10.19286333</c:v>
                </c:pt>
                <c:pt idx="45033">
                  <c:v>10.33768413</c:v>
                </c:pt>
                <c:pt idx="45034">
                  <c:v>10.19100776</c:v>
                </c:pt>
                <c:pt idx="45035">
                  <c:v>10.332455360000001</c:v>
                </c:pt>
                <c:pt idx="45036">
                  <c:v>10.4031956</c:v>
                </c:pt>
                <c:pt idx="45037">
                  <c:v>10.26881852</c:v>
                </c:pt>
                <c:pt idx="45038">
                  <c:v>10.05207199</c:v>
                </c:pt>
                <c:pt idx="45039">
                  <c:v>9.9800487879999995</c:v>
                </c:pt>
                <c:pt idx="45040">
                  <c:v>9.4055723760000003</c:v>
                </c:pt>
                <c:pt idx="45041">
                  <c:v>7.9586569909999998</c:v>
                </c:pt>
                <c:pt idx="45042">
                  <c:v>7.2487461959999999</c:v>
                </c:pt>
                <c:pt idx="45043">
                  <c:v>7.255659165</c:v>
                </c:pt>
                <c:pt idx="45044">
                  <c:v>7.0513499020000001</c:v>
                </c:pt>
                <c:pt idx="45045">
                  <c:v>6.9202651660000001</c:v>
                </c:pt>
                <c:pt idx="45046">
                  <c:v>6.7574352920000003</c:v>
                </c:pt>
                <c:pt idx="45047">
                  <c:v>6.7661599880000001</c:v>
                </c:pt>
                <c:pt idx="45048">
                  <c:v>6.8820787750000001</c:v>
                </c:pt>
                <c:pt idx="45049">
                  <c:v>7.0513777629999996</c:v>
                </c:pt>
                <c:pt idx="45050">
                  <c:v>7.131630865</c:v>
                </c:pt>
                <c:pt idx="45051">
                  <c:v>7.5847440779999999</c:v>
                </c:pt>
                <c:pt idx="45052">
                  <c:v>8.7141675210000002</c:v>
                </c:pt>
                <c:pt idx="45053">
                  <c:v>8.8929826599999995</c:v>
                </c:pt>
                <c:pt idx="45054">
                  <c:v>8.9893163729999994</c:v>
                </c:pt>
                <c:pt idx="45055">
                  <c:v>9.0918922690000006</c:v>
                </c:pt>
                <c:pt idx="45056">
                  <c:v>9.2065626389999995</c:v>
                </c:pt>
                <c:pt idx="45057">
                  <c:v>9.2159953889999997</c:v>
                </c:pt>
                <c:pt idx="45058">
                  <c:v>9.2833644759999991</c:v>
                </c:pt>
                <c:pt idx="45059">
                  <c:v>9.3514346350000004</c:v>
                </c:pt>
                <c:pt idx="45060">
                  <c:v>9.4201645210000002</c:v>
                </c:pt>
                <c:pt idx="45061">
                  <c:v>9.4204536839999999</c:v>
                </c:pt>
                <c:pt idx="45062">
                  <c:v>9.2845244420000004</c:v>
                </c:pt>
                <c:pt idx="45063">
                  <c:v>9.0839868290000005</c:v>
                </c:pt>
                <c:pt idx="45064">
                  <c:v>9.0166777620000005</c:v>
                </c:pt>
                <c:pt idx="45065">
                  <c:v>9.0810850940000005</c:v>
                </c:pt>
                <c:pt idx="45066">
                  <c:v>9.1443160769999992</c:v>
                </c:pt>
                <c:pt idx="45067">
                  <c:v>9.2746028680000006</c:v>
                </c:pt>
                <c:pt idx="45068">
                  <c:v>9.4729075920000003</c:v>
                </c:pt>
                <c:pt idx="45069">
                  <c:v>9.5374623399999994</c:v>
                </c:pt>
                <c:pt idx="45070">
                  <c:v>9.6029112699999999</c:v>
                </c:pt>
                <c:pt idx="45071">
                  <c:v>9.6687928949999993</c:v>
                </c:pt>
                <c:pt idx="45072">
                  <c:v>9.4614890200000001</c:v>
                </c:pt>
                <c:pt idx="45073">
                  <c:v>9.4603079450000003</c:v>
                </c:pt>
                <c:pt idx="45074">
                  <c:v>9.7355243340000008</c:v>
                </c:pt>
                <c:pt idx="45075">
                  <c:v>9.9661994610000004</c:v>
                </c:pt>
                <c:pt idx="45076">
                  <c:v>9.4706923770000007</c:v>
                </c:pt>
                <c:pt idx="45077">
                  <c:v>9.0343417610000003</c:v>
                </c:pt>
                <c:pt idx="45078">
                  <c:v>8.8329354240000004</c:v>
                </c:pt>
                <c:pt idx="45079">
                  <c:v>8.9298313470000004</c:v>
                </c:pt>
                <c:pt idx="45080">
                  <c:v>8.937255918</c:v>
                </c:pt>
                <c:pt idx="45081">
                  <c:v>9.2954895630000003</c:v>
                </c:pt>
                <c:pt idx="45082">
                  <c:v>9.0226613320000002</c:v>
                </c:pt>
                <c:pt idx="45083">
                  <c:v>8.9431969359999997</c:v>
                </c:pt>
                <c:pt idx="45084">
                  <c:v>8.5666008139999992</c:v>
                </c:pt>
                <c:pt idx="45085">
                  <c:v>8.790035627</c:v>
                </c:pt>
                <c:pt idx="45086">
                  <c:v>8.6991787719999998</c:v>
                </c:pt>
                <c:pt idx="45087">
                  <c:v>8.5719331259999993</c:v>
                </c:pt>
                <c:pt idx="45088">
                  <c:v>8.4198204299999997</c:v>
                </c:pt>
                <c:pt idx="45089">
                  <c:v>8.3029778049999994</c:v>
                </c:pt>
                <c:pt idx="45090">
                  <c:v>7.9094685189999998</c:v>
                </c:pt>
                <c:pt idx="45091">
                  <c:v>7.7591948610000001</c:v>
                </c:pt>
                <c:pt idx="45092">
                  <c:v>7.5173387700000003</c:v>
                </c:pt>
                <c:pt idx="45093">
                  <c:v>7.4793200789999998</c:v>
                </c:pt>
                <c:pt idx="45094">
                  <c:v>7.3891992120000003</c:v>
                </c:pt>
                <c:pt idx="45095">
                  <c:v>7.3223794360000003</c:v>
                </c:pt>
                <c:pt idx="45096">
                  <c:v>7.3192187860000004</c:v>
                </c:pt>
                <c:pt idx="45097">
                  <c:v>7.4615445500000002</c:v>
                </c:pt>
                <c:pt idx="45098">
                  <c:v>7.5878118600000004</c:v>
                </c:pt>
                <c:pt idx="45099">
                  <c:v>7.6433385710000001</c:v>
                </c:pt>
                <c:pt idx="45100">
                  <c:v>7.5808754790000004</c:v>
                </c:pt>
                <c:pt idx="45101">
                  <c:v>7.6154320880000004</c:v>
                </c:pt>
                <c:pt idx="45102">
                  <c:v>7.5855487359999998</c:v>
                </c:pt>
                <c:pt idx="45103">
                  <c:v>7.5858171759999999</c:v>
                </c:pt>
                <c:pt idx="45104">
                  <c:v>7.672391416</c:v>
                </c:pt>
                <c:pt idx="45105">
                  <c:v>7.4820233570000001</c:v>
                </c:pt>
                <c:pt idx="45106">
                  <c:v>7.4304812140000003</c:v>
                </c:pt>
                <c:pt idx="45107">
                  <c:v>7.3691810179999999</c:v>
                </c:pt>
                <c:pt idx="45108">
                  <c:v>7.4243166990000002</c:v>
                </c:pt>
                <c:pt idx="45109">
                  <c:v>7.4820855579999996</c:v>
                </c:pt>
                <c:pt idx="45110">
                  <c:v>7.4898386199999996</c:v>
                </c:pt>
                <c:pt idx="45111">
                  <c:v>7.5204117139999997</c:v>
                </c:pt>
                <c:pt idx="45112">
                  <c:v>7.490025352</c:v>
                </c:pt>
                <c:pt idx="45113">
                  <c:v>7.5928314779999999</c:v>
                </c:pt>
                <c:pt idx="45114">
                  <c:v>7.7687555919999998</c:v>
                </c:pt>
                <c:pt idx="45115">
                  <c:v>7.8905366709999996</c:v>
                </c:pt>
                <c:pt idx="45116">
                  <c:v>7.9797769230000002</c:v>
                </c:pt>
                <c:pt idx="45117">
                  <c:v>8.120458567</c:v>
                </c:pt>
                <c:pt idx="45118">
                  <c:v>7.7677550340000003</c:v>
                </c:pt>
                <c:pt idx="45119">
                  <c:v>7.3905709259999997</c:v>
                </c:pt>
                <c:pt idx="45120">
                  <c:v>7.4993214689999999</c:v>
                </c:pt>
                <c:pt idx="45121">
                  <c:v>7.6833425809999998</c:v>
                </c:pt>
                <c:pt idx="45122">
                  <c:v>8.0267999190000001</c:v>
                </c:pt>
                <c:pt idx="45123">
                  <c:v>8.1292389719999996</c:v>
                </c:pt>
                <c:pt idx="45124">
                  <c:v>8.2403095769999997</c:v>
                </c:pt>
                <c:pt idx="45125">
                  <c:v>8.8713931079999995</c:v>
                </c:pt>
                <c:pt idx="45126">
                  <c:v>8.4829828799999998</c:v>
                </c:pt>
                <c:pt idx="45127">
                  <c:v>8.7971593620000004</c:v>
                </c:pt>
                <c:pt idx="45128">
                  <c:v>8.8663706809999994</c:v>
                </c:pt>
                <c:pt idx="45129">
                  <c:v>8.9910789290000004</c:v>
                </c:pt>
                <c:pt idx="45130">
                  <c:v>8.1520404279999994</c:v>
                </c:pt>
                <c:pt idx="45131">
                  <c:v>7.6868656770000001</c:v>
                </c:pt>
                <c:pt idx="45132">
                  <c:v>7.6630295210000003</c:v>
                </c:pt>
                <c:pt idx="45133">
                  <c:v>7.7148743590000004</c:v>
                </c:pt>
                <c:pt idx="45134">
                  <c:v>7.7187815689999999</c:v>
                </c:pt>
                <c:pt idx="45135">
                  <c:v>7.8839675639999998</c:v>
                </c:pt>
                <c:pt idx="45136">
                  <c:v>7.7924997840000003</c:v>
                </c:pt>
                <c:pt idx="45137">
                  <c:v>7.9598659539999996</c:v>
                </c:pt>
                <c:pt idx="45138">
                  <c:v>8.0766864409999997</c:v>
                </c:pt>
                <c:pt idx="45139">
                  <c:v>8.0877730410000002</c:v>
                </c:pt>
                <c:pt idx="45140">
                  <c:v>8.210411981</c:v>
                </c:pt>
                <c:pt idx="45141">
                  <c:v>8.2243041019999996</c:v>
                </c:pt>
                <c:pt idx="45142">
                  <c:v>8.357279557</c:v>
                </c:pt>
                <c:pt idx="45143">
                  <c:v>8.3580208579999997</c:v>
                </c:pt>
                <c:pt idx="45144">
                  <c:v>8.3478418390000009</c:v>
                </c:pt>
                <c:pt idx="45145">
                  <c:v>8.1728873259999997</c:v>
                </c:pt>
                <c:pt idx="45146">
                  <c:v>8.0781360519999996</c:v>
                </c:pt>
                <c:pt idx="45147">
                  <c:v>8.0439665910000002</c:v>
                </c:pt>
                <c:pt idx="45148">
                  <c:v>8.2169371489999996</c:v>
                </c:pt>
                <c:pt idx="45149">
                  <c:v>8.1134890439999996</c:v>
                </c:pt>
                <c:pt idx="45150">
                  <c:v>8.2336272689999994</c:v>
                </c:pt>
                <c:pt idx="45151">
                  <c:v>8.1753906339999993</c:v>
                </c:pt>
                <c:pt idx="45152">
                  <c:v>8.1761766819999995</c:v>
                </c:pt>
                <c:pt idx="45153">
                  <c:v>8.1745549109999995</c:v>
                </c:pt>
                <c:pt idx="45154">
                  <c:v>8.1748769489999997</c:v>
                </c:pt>
                <c:pt idx="45155">
                  <c:v>8.1168937369999998</c:v>
                </c:pt>
                <c:pt idx="45156">
                  <c:v>8.2364938379999995</c:v>
                </c:pt>
                <c:pt idx="45157">
                  <c:v>8.2964609899999999</c:v>
                </c:pt>
                <c:pt idx="45158">
                  <c:v>8.4793445559999991</c:v>
                </c:pt>
                <c:pt idx="45159">
                  <c:v>8.5053425790000006</c:v>
                </c:pt>
                <c:pt idx="45160">
                  <c:v>8.5278247740000008</c:v>
                </c:pt>
                <c:pt idx="45161">
                  <c:v>8.4885693999999994</c:v>
                </c:pt>
                <c:pt idx="45162">
                  <c:v>8.5994681709999998</c:v>
                </c:pt>
                <c:pt idx="45163">
                  <c:v>8.8121104209999999</c:v>
                </c:pt>
                <c:pt idx="45164">
                  <c:v>9.1195474119999993</c:v>
                </c:pt>
                <c:pt idx="45165">
                  <c:v>9.1505251029999997</c:v>
                </c:pt>
                <c:pt idx="45166">
                  <c:v>9.1289713429999999</c:v>
                </c:pt>
                <c:pt idx="45167">
                  <c:v>8.9527998049999997</c:v>
                </c:pt>
                <c:pt idx="45168">
                  <c:v>8.8413168669999997</c:v>
                </c:pt>
                <c:pt idx="45169">
                  <c:v>8.7606777979999997</c:v>
                </c:pt>
                <c:pt idx="45170">
                  <c:v>8.5979489999999998</c:v>
                </c:pt>
                <c:pt idx="45171">
                  <c:v>8.5871740990000003</c:v>
                </c:pt>
                <c:pt idx="45172">
                  <c:v>8.7490321200000007</c:v>
                </c:pt>
                <c:pt idx="45173">
                  <c:v>8.7763783689999997</c:v>
                </c:pt>
                <c:pt idx="45174">
                  <c:v>8.7891575119999992</c:v>
                </c:pt>
                <c:pt idx="45175">
                  <c:v>9.0056142440000002</c:v>
                </c:pt>
                <c:pt idx="45176">
                  <c:v>8.8370959409999994</c:v>
                </c:pt>
                <c:pt idx="45177">
                  <c:v>8.6121344820000001</c:v>
                </c:pt>
                <c:pt idx="45178">
                  <c:v>8.4597212129999999</c:v>
                </c:pt>
                <c:pt idx="45179">
                  <c:v>8.4081249959999997</c:v>
                </c:pt>
                <c:pt idx="45180">
                  <c:v>8.3009931819999991</c:v>
                </c:pt>
                <c:pt idx="45181">
                  <c:v>7.8026521420000003</c:v>
                </c:pt>
                <c:pt idx="45182">
                  <c:v>8.8241774080000006</c:v>
                </c:pt>
                <c:pt idx="45183">
                  <c:v>9.4198554609999992</c:v>
                </c:pt>
                <c:pt idx="45184">
                  <c:v>9.4107316569999995</c:v>
                </c:pt>
                <c:pt idx="45185">
                  <c:v>9.5804818740000002</c:v>
                </c:pt>
                <c:pt idx="45186">
                  <c:v>9.7628379820000006</c:v>
                </c:pt>
                <c:pt idx="45187">
                  <c:v>9.6027694609999994</c:v>
                </c:pt>
                <c:pt idx="45188">
                  <c:v>9.0511431909999995</c:v>
                </c:pt>
                <c:pt idx="45189">
                  <c:v>8.2186163990000001</c:v>
                </c:pt>
                <c:pt idx="45190">
                  <c:v>8.0429954390000002</c:v>
                </c:pt>
                <c:pt idx="45191">
                  <c:v>7.9410222060000004</c:v>
                </c:pt>
                <c:pt idx="45192">
                  <c:v>7.9982374810000003</c:v>
                </c:pt>
                <c:pt idx="45193">
                  <c:v>8.2529197310000004</c:v>
                </c:pt>
                <c:pt idx="45194">
                  <c:v>8.4401862879999996</c:v>
                </c:pt>
                <c:pt idx="45195">
                  <c:v>8.9139132829999994</c:v>
                </c:pt>
                <c:pt idx="45196">
                  <c:v>9.2276347390000009</c:v>
                </c:pt>
                <c:pt idx="45197">
                  <c:v>9.4320725299999992</c:v>
                </c:pt>
                <c:pt idx="45198">
                  <c:v>9.6451271940000005</c:v>
                </c:pt>
                <c:pt idx="45199">
                  <c:v>9.8889407970000001</c:v>
                </c:pt>
                <c:pt idx="45200">
                  <c:v>10.052900770000001</c:v>
                </c:pt>
                <c:pt idx="45201">
                  <c:v>10.077042499999999</c:v>
                </c:pt>
                <c:pt idx="45202">
                  <c:v>10.008545659999999</c:v>
                </c:pt>
                <c:pt idx="45203">
                  <c:v>9.9165312799999992</c:v>
                </c:pt>
                <c:pt idx="45204">
                  <c:v>9.9047907449999997</c:v>
                </c:pt>
                <c:pt idx="45205">
                  <c:v>9.9385115400000004</c:v>
                </c:pt>
                <c:pt idx="45206">
                  <c:v>9.9484263720000001</c:v>
                </c:pt>
                <c:pt idx="45207">
                  <c:v>9.7392449140000004</c:v>
                </c:pt>
                <c:pt idx="45208">
                  <c:v>9.6459171969999993</c:v>
                </c:pt>
                <c:pt idx="45209">
                  <c:v>9.5516426079999999</c:v>
                </c:pt>
                <c:pt idx="45210">
                  <c:v>9.6843687579999997</c:v>
                </c:pt>
                <c:pt idx="45211">
                  <c:v>9.6485289210000005</c:v>
                </c:pt>
                <c:pt idx="45212">
                  <c:v>9.5584216249999994</c:v>
                </c:pt>
                <c:pt idx="45213">
                  <c:v>9.4974415230000009</c:v>
                </c:pt>
                <c:pt idx="45214">
                  <c:v>9.4293707869999999</c:v>
                </c:pt>
                <c:pt idx="45215">
                  <c:v>9.6329409580000007</c:v>
                </c:pt>
                <c:pt idx="45216">
                  <c:v>9.7800998789999998</c:v>
                </c:pt>
                <c:pt idx="45217">
                  <c:v>9.7070917580000007</c:v>
                </c:pt>
                <c:pt idx="45218">
                  <c:v>9.6068877090000004</c:v>
                </c:pt>
                <c:pt idx="45219">
                  <c:v>9.3520223869999999</c:v>
                </c:pt>
                <c:pt idx="45220">
                  <c:v>9.1552565789999996</c:v>
                </c:pt>
                <c:pt idx="45221">
                  <c:v>9.2119848260000001</c:v>
                </c:pt>
                <c:pt idx="45222">
                  <c:v>8.9335996219999991</c:v>
                </c:pt>
                <c:pt idx="45223">
                  <c:v>8.8043853569999992</c:v>
                </c:pt>
                <c:pt idx="45224">
                  <c:v>8.8115280580000004</c:v>
                </c:pt>
                <c:pt idx="45225">
                  <c:v>8.7358961330000007</c:v>
                </c:pt>
                <c:pt idx="45226">
                  <c:v>8.8298824339999999</c:v>
                </c:pt>
                <c:pt idx="45227">
                  <c:v>8.7786026079999999</c:v>
                </c:pt>
                <c:pt idx="45228">
                  <c:v>8.6775180719999998</c:v>
                </c:pt>
                <c:pt idx="45229">
                  <c:v>8.6804233320000002</c:v>
                </c:pt>
                <c:pt idx="45230">
                  <c:v>8.8534660209999991</c:v>
                </c:pt>
                <c:pt idx="45231">
                  <c:v>8.7596618119999992</c:v>
                </c:pt>
                <c:pt idx="45232">
                  <c:v>8.6543190200000009</c:v>
                </c:pt>
                <c:pt idx="45233">
                  <c:v>8.7670473540000007</c:v>
                </c:pt>
                <c:pt idx="45234">
                  <c:v>8.7806302420000009</c:v>
                </c:pt>
                <c:pt idx="45235">
                  <c:v>9.1068290619999992</c:v>
                </c:pt>
                <c:pt idx="45236">
                  <c:v>9.1955711529999995</c:v>
                </c:pt>
                <c:pt idx="45237">
                  <c:v>8.9840921040000001</c:v>
                </c:pt>
                <c:pt idx="45238">
                  <c:v>9.0152155969999992</c:v>
                </c:pt>
                <c:pt idx="45239">
                  <c:v>8.9911047810000007</c:v>
                </c:pt>
                <c:pt idx="45240">
                  <c:v>8.8765604239999991</c:v>
                </c:pt>
                <c:pt idx="45241">
                  <c:v>8.8026189929999994</c:v>
                </c:pt>
                <c:pt idx="45242">
                  <c:v>8.6028759340000001</c:v>
                </c:pt>
                <c:pt idx="45243">
                  <c:v>8.5419973920000007</c:v>
                </c:pt>
                <c:pt idx="45244">
                  <c:v>8.5162402680000007</c:v>
                </c:pt>
                <c:pt idx="45245">
                  <c:v>8.4594215160000008</c:v>
                </c:pt>
                <c:pt idx="45246">
                  <c:v>8.4121645950000001</c:v>
                </c:pt>
                <c:pt idx="45247">
                  <c:v>8.3135514350000008</c:v>
                </c:pt>
                <c:pt idx="45248">
                  <c:v>8.3544089259999996</c:v>
                </c:pt>
                <c:pt idx="45249">
                  <c:v>8.2913090710000006</c:v>
                </c:pt>
                <c:pt idx="45250">
                  <c:v>8.3110097980000006</c:v>
                </c:pt>
                <c:pt idx="45251">
                  <c:v>8.2632207219999998</c:v>
                </c:pt>
                <c:pt idx="45252">
                  <c:v>8.262340493</c:v>
                </c:pt>
                <c:pt idx="45253">
                  <c:v>8.2678493300000007</c:v>
                </c:pt>
                <c:pt idx="45254">
                  <c:v>8.2802699759999996</c:v>
                </c:pt>
                <c:pt idx="45255">
                  <c:v>8.3478282910000008</c:v>
                </c:pt>
                <c:pt idx="45256">
                  <c:v>8.4253219300000008</c:v>
                </c:pt>
                <c:pt idx="45257">
                  <c:v>8.4868920960000001</c:v>
                </c:pt>
                <c:pt idx="45258">
                  <c:v>8.5847222379999995</c:v>
                </c:pt>
                <c:pt idx="45259">
                  <c:v>9.0226406739999998</c:v>
                </c:pt>
                <c:pt idx="45260">
                  <c:v>8.8459148299999999</c:v>
                </c:pt>
                <c:pt idx="45261">
                  <c:v>8.9669380039999993</c:v>
                </c:pt>
                <c:pt idx="45262">
                  <c:v>9.1803362600000007</c:v>
                </c:pt>
                <c:pt idx="45263">
                  <c:v>9.5795152179999992</c:v>
                </c:pt>
                <c:pt idx="45264">
                  <c:v>9.7335710800000008</c:v>
                </c:pt>
                <c:pt idx="45265">
                  <c:v>9.8106881329999993</c:v>
                </c:pt>
                <c:pt idx="45266">
                  <c:v>9.9993349949999999</c:v>
                </c:pt>
                <c:pt idx="45267">
                  <c:v>10.282348949999999</c:v>
                </c:pt>
                <c:pt idx="45268">
                  <c:v>10.42287621</c:v>
                </c:pt>
                <c:pt idx="45269">
                  <c:v>10.217130210000001</c:v>
                </c:pt>
                <c:pt idx="45270">
                  <c:v>10.01278552</c:v>
                </c:pt>
                <c:pt idx="45271">
                  <c:v>9.8981497649999994</c:v>
                </c:pt>
                <c:pt idx="45272">
                  <c:v>10.00890953</c:v>
                </c:pt>
                <c:pt idx="45273">
                  <c:v>9.8695746920000005</c:v>
                </c:pt>
                <c:pt idx="45274">
                  <c:v>9.7803219929999994</c:v>
                </c:pt>
                <c:pt idx="45275">
                  <c:v>10.14498959</c:v>
                </c:pt>
                <c:pt idx="45276">
                  <c:v>10.47383338</c:v>
                </c:pt>
                <c:pt idx="45277">
                  <c:v>11.0758376</c:v>
                </c:pt>
                <c:pt idx="45278">
                  <c:v>11.18834801</c:v>
                </c:pt>
                <c:pt idx="45279">
                  <c:v>11.281364610000001</c:v>
                </c:pt>
                <c:pt idx="45280">
                  <c:v>11.269133180000001</c:v>
                </c:pt>
                <c:pt idx="45281">
                  <c:v>11.014179090000001</c:v>
                </c:pt>
                <c:pt idx="45282">
                  <c:v>10.4726514</c:v>
                </c:pt>
                <c:pt idx="45283">
                  <c:v>10.48481827</c:v>
                </c:pt>
                <c:pt idx="45284">
                  <c:v>10.18294025</c:v>
                </c:pt>
                <c:pt idx="45285">
                  <c:v>9.6928160719999994</c:v>
                </c:pt>
                <c:pt idx="45286">
                  <c:v>9.3433594459999991</c:v>
                </c:pt>
                <c:pt idx="45287">
                  <c:v>9.2383351489999992</c:v>
                </c:pt>
                <c:pt idx="45288">
                  <c:v>9.2407163130000001</c:v>
                </c:pt>
                <c:pt idx="45289">
                  <c:v>9.2811862220000005</c:v>
                </c:pt>
                <c:pt idx="45290">
                  <c:v>9.2845630200000002</c:v>
                </c:pt>
                <c:pt idx="45291">
                  <c:v>9.2726459820000002</c:v>
                </c:pt>
                <c:pt idx="45292">
                  <c:v>9.3128635049999993</c:v>
                </c:pt>
                <c:pt idx="45293">
                  <c:v>9.3018064220000003</c:v>
                </c:pt>
                <c:pt idx="45294">
                  <c:v>9.2714884929999997</c:v>
                </c:pt>
                <c:pt idx="45295">
                  <c:v>9.2447679550000004</c:v>
                </c:pt>
                <c:pt idx="45296">
                  <c:v>9.1579306230000004</c:v>
                </c:pt>
                <c:pt idx="45297">
                  <c:v>9.1991388260000004</c:v>
                </c:pt>
                <c:pt idx="45298">
                  <c:v>9.2676495229999993</c:v>
                </c:pt>
                <c:pt idx="45299">
                  <c:v>9.4408745270000001</c:v>
                </c:pt>
                <c:pt idx="45300">
                  <c:v>9.5912585260000007</c:v>
                </c:pt>
                <c:pt idx="45301">
                  <c:v>9.7177622229999994</c:v>
                </c:pt>
                <c:pt idx="45302">
                  <c:v>9.6757879829999993</c:v>
                </c:pt>
                <c:pt idx="45303">
                  <c:v>9.7412012719999996</c:v>
                </c:pt>
                <c:pt idx="45304">
                  <c:v>9.9732901090000006</c:v>
                </c:pt>
                <c:pt idx="45305">
                  <c:v>10.14422433</c:v>
                </c:pt>
                <c:pt idx="45306">
                  <c:v>10.088440569999999</c:v>
                </c:pt>
                <c:pt idx="45307">
                  <c:v>9.9870035989999995</c:v>
                </c:pt>
                <c:pt idx="45308">
                  <c:v>9.9694846100000003</c:v>
                </c:pt>
                <c:pt idx="45309">
                  <c:v>10.067832900000001</c:v>
                </c:pt>
                <c:pt idx="45310">
                  <c:v>10.52911128</c:v>
                </c:pt>
                <c:pt idx="45311">
                  <c:v>10.431313490000001</c:v>
                </c:pt>
                <c:pt idx="45312">
                  <c:v>10.1705399</c:v>
                </c:pt>
                <c:pt idx="45313">
                  <c:v>9.8981253819999999</c:v>
                </c:pt>
                <c:pt idx="45314">
                  <c:v>9.8503605790000002</c:v>
                </c:pt>
                <c:pt idx="45315">
                  <c:v>10.1577073</c:v>
                </c:pt>
                <c:pt idx="45316">
                  <c:v>9.857187734</c:v>
                </c:pt>
                <c:pt idx="45317">
                  <c:v>10.016013170000001</c:v>
                </c:pt>
                <c:pt idx="45318">
                  <c:v>10.21983474</c:v>
                </c:pt>
                <c:pt idx="45319">
                  <c:v>10.28318923</c:v>
                </c:pt>
                <c:pt idx="45320">
                  <c:v>10.209195299999999</c:v>
                </c:pt>
                <c:pt idx="45321">
                  <c:v>10.31675173</c:v>
                </c:pt>
                <c:pt idx="45322">
                  <c:v>10.51223705</c:v>
                </c:pt>
                <c:pt idx="45323">
                  <c:v>10.397288229999999</c:v>
                </c:pt>
                <c:pt idx="45324">
                  <c:v>10.1096688</c:v>
                </c:pt>
                <c:pt idx="45325">
                  <c:v>9.5466784600000008</c:v>
                </c:pt>
                <c:pt idx="45326">
                  <c:v>9.3804844529999993</c:v>
                </c:pt>
                <c:pt idx="45327">
                  <c:v>9.0819447049999997</c:v>
                </c:pt>
                <c:pt idx="45328">
                  <c:v>8.5307278889999996</c:v>
                </c:pt>
                <c:pt idx="45329">
                  <c:v>8.3983301360000002</c:v>
                </c:pt>
                <c:pt idx="45330">
                  <c:v>8.3181920989999991</c:v>
                </c:pt>
                <c:pt idx="45331">
                  <c:v>8.3722753119999993</c:v>
                </c:pt>
                <c:pt idx="45332">
                  <c:v>8.4821329809999995</c:v>
                </c:pt>
                <c:pt idx="45333">
                  <c:v>8.4015192259999996</c:v>
                </c:pt>
                <c:pt idx="45334">
                  <c:v>8.4258722600000002</c:v>
                </c:pt>
                <c:pt idx="45335">
                  <c:v>8.2267412180000008</c:v>
                </c:pt>
                <c:pt idx="45336">
                  <c:v>8.1749335609999996</c:v>
                </c:pt>
                <c:pt idx="45337">
                  <c:v>8.1714131289999994</c:v>
                </c:pt>
                <c:pt idx="45338">
                  <c:v>7.8352445780000002</c:v>
                </c:pt>
                <c:pt idx="45339">
                  <c:v>7.6683741909999998</c:v>
                </c:pt>
                <c:pt idx="45340">
                  <c:v>7.5516248389999996</c:v>
                </c:pt>
                <c:pt idx="45341">
                  <c:v>7.4334017179999998</c:v>
                </c:pt>
                <c:pt idx="45342">
                  <c:v>7.2986344079999999</c:v>
                </c:pt>
                <c:pt idx="45343">
                  <c:v>7.676200819</c:v>
                </c:pt>
                <c:pt idx="45344">
                  <c:v>7.7424415910000004</c:v>
                </c:pt>
                <c:pt idx="45345">
                  <c:v>7.5416388259999998</c:v>
                </c:pt>
                <c:pt idx="45346">
                  <c:v>7.4109726790000003</c:v>
                </c:pt>
                <c:pt idx="45347">
                  <c:v>7.2784573789999998</c:v>
                </c:pt>
                <c:pt idx="45348">
                  <c:v>7.1642921599999996</c:v>
                </c:pt>
                <c:pt idx="45349">
                  <c:v>7.0525954970000004</c:v>
                </c:pt>
                <c:pt idx="45350">
                  <c:v>7.0685260410000001</c:v>
                </c:pt>
                <c:pt idx="45351">
                  <c:v>6.9537869240000001</c:v>
                </c:pt>
                <c:pt idx="45352">
                  <c:v>6.7063984640000003</c:v>
                </c:pt>
                <c:pt idx="45353">
                  <c:v>6.6279825030000001</c:v>
                </c:pt>
                <c:pt idx="45354">
                  <c:v>6.9160201969999999</c:v>
                </c:pt>
                <c:pt idx="45355">
                  <c:v>7.2571676610000004</c:v>
                </c:pt>
                <c:pt idx="45356">
                  <c:v>7.056701264</c:v>
                </c:pt>
                <c:pt idx="45357">
                  <c:v>7.4998111859999996</c:v>
                </c:pt>
                <c:pt idx="45358">
                  <c:v>6.8166162090000002</c:v>
                </c:pt>
                <c:pt idx="45359">
                  <c:v>6.6598470489999997</c:v>
                </c:pt>
                <c:pt idx="45360">
                  <c:v>6.6587979419999996</c:v>
                </c:pt>
                <c:pt idx="45361">
                  <c:v>6.8132962409999998</c:v>
                </c:pt>
                <c:pt idx="45362">
                  <c:v>6.65082868</c:v>
                </c:pt>
                <c:pt idx="45363">
                  <c:v>6.9925399959999996</c:v>
                </c:pt>
                <c:pt idx="45364">
                  <c:v>7.2094602830000003</c:v>
                </c:pt>
                <c:pt idx="45365">
                  <c:v>7.3356567689999999</c:v>
                </c:pt>
                <c:pt idx="45366">
                  <c:v>7.434254395</c:v>
                </c:pt>
                <c:pt idx="45367">
                  <c:v>7.1885870199999999</c:v>
                </c:pt>
                <c:pt idx="45368">
                  <c:v>7.194667462</c:v>
                </c:pt>
                <c:pt idx="45369">
                  <c:v>7.4608778920000001</c:v>
                </c:pt>
                <c:pt idx="45370">
                  <c:v>7.5099626119999998</c:v>
                </c:pt>
                <c:pt idx="45371">
                  <c:v>7.6805047640000002</c:v>
                </c:pt>
                <c:pt idx="45372">
                  <c:v>11.154291779999999</c:v>
                </c:pt>
                <c:pt idx="45373">
                  <c:v>14.573520609999999</c:v>
                </c:pt>
                <c:pt idx="45374">
                  <c:v>14.80301762</c:v>
                </c:pt>
                <c:pt idx="45375">
                  <c:v>14.81065972</c:v>
                </c:pt>
                <c:pt idx="45376">
                  <c:v>14.94758723</c:v>
                </c:pt>
                <c:pt idx="45377">
                  <c:v>14.303367250000001</c:v>
                </c:pt>
                <c:pt idx="45378">
                  <c:v>14.400400919999999</c:v>
                </c:pt>
                <c:pt idx="45379">
                  <c:v>13.64527814</c:v>
                </c:pt>
                <c:pt idx="45380">
                  <c:v>13.656651249999999</c:v>
                </c:pt>
                <c:pt idx="45381">
                  <c:v>13.490855699999999</c:v>
                </c:pt>
                <c:pt idx="45382">
                  <c:v>12.68755666</c:v>
                </c:pt>
                <c:pt idx="45383">
                  <c:v>11.671633549999999</c:v>
                </c:pt>
                <c:pt idx="45384">
                  <c:v>11.14765725</c:v>
                </c:pt>
                <c:pt idx="45385">
                  <c:v>11.26121558</c:v>
                </c:pt>
                <c:pt idx="45386">
                  <c:v>11.297303919999999</c:v>
                </c:pt>
                <c:pt idx="45387">
                  <c:v>11.387230000000001</c:v>
                </c:pt>
                <c:pt idx="45388">
                  <c:v>11.2165348</c:v>
                </c:pt>
                <c:pt idx="45389">
                  <c:v>11.04547694</c:v>
                </c:pt>
                <c:pt idx="45390">
                  <c:v>10.999187129999999</c:v>
                </c:pt>
                <c:pt idx="45391">
                  <c:v>11.566183730000001</c:v>
                </c:pt>
                <c:pt idx="45392">
                  <c:v>11.142053069999999</c:v>
                </c:pt>
                <c:pt idx="45393">
                  <c:v>10.84700366</c:v>
                </c:pt>
                <c:pt idx="45394">
                  <c:v>10.629864380000001</c:v>
                </c:pt>
                <c:pt idx="45395">
                  <c:v>10.501585260000001</c:v>
                </c:pt>
                <c:pt idx="45396">
                  <c:v>10.785370029999999</c:v>
                </c:pt>
                <c:pt idx="45397">
                  <c:v>10.85420983</c:v>
                </c:pt>
                <c:pt idx="45398">
                  <c:v>10.63412948</c:v>
                </c:pt>
                <c:pt idx="45399">
                  <c:v>10.82252136</c:v>
                </c:pt>
                <c:pt idx="45400">
                  <c:v>11.113120970000001</c:v>
                </c:pt>
                <c:pt idx="45401">
                  <c:v>11.42086917</c:v>
                </c:pt>
                <c:pt idx="45402">
                  <c:v>11.614424870000001</c:v>
                </c:pt>
                <c:pt idx="45403">
                  <c:v>12.01274046</c:v>
                </c:pt>
                <c:pt idx="45404">
                  <c:v>12.519085179999999</c:v>
                </c:pt>
                <c:pt idx="45405">
                  <c:v>13.12576134</c:v>
                </c:pt>
                <c:pt idx="45406">
                  <c:v>12.92176763</c:v>
                </c:pt>
                <c:pt idx="45407">
                  <c:v>12.3571507</c:v>
                </c:pt>
                <c:pt idx="45408">
                  <c:v>11.992066579999999</c:v>
                </c:pt>
                <c:pt idx="45409">
                  <c:v>11.808707160000001</c:v>
                </c:pt>
                <c:pt idx="45410">
                  <c:v>11.93683233</c:v>
                </c:pt>
                <c:pt idx="45411">
                  <c:v>11.88891609</c:v>
                </c:pt>
                <c:pt idx="45412">
                  <c:v>11.375782470000001</c:v>
                </c:pt>
                <c:pt idx="45413">
                  <c:v>11.15439106</c:v>
                </c:pt>
                <c:pt idx="45414">
                  <c:v>12.00975749</c:v>
                </c:pt>
                <c:pt idx="45415">
                  <c:v>13.32082904</c:v>
                </c:pt>
                <c:pt idx="45416">
                  <c:v>13.12778438</c:v>
                </c:pt>
                <c:pt idx="45417">
                  <c:v>13.18900724</c:v>
                </c:pt>
                <c:pt idx="45418">
                  <c:v>13.521501519999999</c:v>
                </c:pt>
                <c:pt idx="45419">
                  <c:v>12.794223819999999</c:v>
                </c:pt>
                <c:pt idx="45420">
                  <c:v>12.976296809999999</c:v>
                </c:pt>
                <c:pt idx="45421">
                  <c:v>12.67403575</c:v>
                </c:pt>
                <c:pt idx="45422">
                  <c:v>12.346625530000001</c:v>
                </c:pt>
                <c:pt idx="45423">
                  <c:v>12.72138595</c:v>
                </c:pt>
                <c:pt idx="45424">
                  <c:v>12.69469222</c:v>
                </c:pt>
                <c:pt idx="45425">
                  <c:v>12.7503197</c:v>
                </c:pt>
                <c:pt idx="45426">
                  <c:v>12.591251890000001</c:v>
                </c:pt>
                <c:pt idx="45427">
                  <c:v>12.50303246</c:v>
                </c:pt>
                <c:pt idx="45428">
                  <c:v>12.50074848</c:v>
                </c:pt>
                <c:pt idx="45429">
                  <c:v>12.41336959</c:v>
                </c:pt>
                <c:pt idx="45430">
                  <c:v>12.32699635</c:v>
                </c:pt>
                <c:pt idx="45431">
                  <c:v>12.41249273</c:v>
                </c:pt>
                <c:pt idx="45432">
                  <c:v>12.498963910000001</c:v>
                </c:pt>
                <c:pt idx="45433">
                  <c:v>12.24161511</c:v>
                </c:pt>
                <c:pt idx="45434">
                  <c:v>12.072576550000001</c:v>
                </c:pt>
                <c:pt idx="45435">
                  <c:v>12.241727239999999</c:v>
                </c:pt>
                <c:pt idx="45436">
                  <c:v>12.1071352</c:v>
                </c:pt>
                <c:pt idx="45437">
                  <c:v>11.590726650000001</c:v>
                </c:pt>
                <c:pt idx="45438">
                  <c:v>11.664729189999999</c:v>
                </c:pt>
                <c:pt idx="45439">
                  <c:v>11.451363730000001</c:v>
                </c:pt>
                <c:pt idx="45440">
                  <c:v>11.06453482</c:v>
                </c:pt>
                <c:pt idx="45441">
                  <c:v>11.250036379999999</c:v>
                </c:pt>
                <c:pt idx="45442">
                  <c:v>11.18512284</c:v>
                </c:pt>
                <c:pt idx="45443">
                  <c:v>11.257707529999999</c:v>
                </c:pt>
                <c:pt idx="45444">
                  <c:v>11.25734686</c:v>
                </c:pt>
                <c:pt idx="45445">
                  <c:v>11.269400210000001</c:v>
                </c:pt>
                <c:pt idx="45446">
                  <c:v>10.95678421</c:v>
                </c:pt>
                <c:pt idx="45447">
                  <c:v>10.649428950000001</c:v>
                </c:pt>
                <c:pt idx="45448">
                  <c:v>10.49809188</c:v>
                </c:pt>
                <c:pt idx="45449">
                  <c:v>10.56999062</c:v>
                </c:pt>
                <c:pt idx="45450">
                  <c:v>11.1820757</c:v>
                </c:pt>
                <c:pt idx="45451">
                  <c:v>12.31495604</c:v>
                </c:pt>
                <c:pt idx="45452">
                  <c:v>13.517286</c:v>
                </c:pt>
                <c:pt idx="45453">
                  <c:v>12.45255708</c:v>
                </c:pt>
                <c:pt idx="45454">
                  <c:v>12.09872202</c:v>
                </c:pt>
                <c:pt idx="45455">
                  <c:v>11.79682463</c:v>
                </c:pt>
                <c:pt idx="45456">
                  <c:v>11.622184470000001</c:v>
                </c:pt>
                <c:pt idx="45457">
                  <c:v>11.480230730000001</c:v>
                </c:pt>
                <c:pt idx="45458">
                  <c:v>11.225325310000001</c:v>
                </c:pt>
                <c:pt idx="45459">
                  <c:v>11.2782544</c:v>
                </c:pt>
                <c:pt idx="45460">
                  <c:v>11.092683579999999</c:v>
                </c:pt>
                <c:pt idx="45461">
                  <c:v>11.03835819</c:v>
                </c:pt>
                <c:pt idx="45462">
                  <c:v>10.824691120000001</c:v>
                </c:pt>
                <c:pt idx="45463">
                  <c:v>10.956680649999999</c:v>
                </c:pt>
                <c:pt idx="45464">
                  <c:v>10.79005527</c:v>
                </c:pt>
                <c:pt idx="45465">
                  <c:v>10.62949652</c:v>
                </c:pt>
                <c:pt idx="45466">
                  <c:v>11.57072471</c:v>
                </c:pt>
                <c:pt idx="45467">
                  <c:v>12.102499570000001</c:v>
                </c:pt>
                <c:pt idx="45468">
                  <c:v>12.102876220000001</c:v>
                </c:pt>
                <c:pt idx="45469">
                  <c:v>11.978804439999999</c:v>
                </c:pt>
                <c:pt idx="45470">
                  <c:v>12.13048337</c:v>
                </c:pt>
                <c:pt idx="45471">
                  <c:v>13.07259339</c:v>
                </c:pt>
                <c:pt idx="45472">
                  <c:v>13.166406650000001</c:v>
                </c:pt>
                <c:pt idx="45473">
                  <c:v>13.059108670000001</c:v>
                </c:pt>
                <c:pt idx="45474">
                  <c:v>12.59201859</c:v>
                </c:pt>
                <c:pt idx="45475">
                  <c:v>12.3645868</c:v>
                </c:pt>
                <c:pt idx="45476">
                  <c:v>11.563734889999999</c:v>
                </c:pt>
                <c:pt idx="45477">
                  <c:v>9.9071694180000005</c:v>
                </c:pt>
                <c:pt idx="45478">
                  <c:v>9.3728575079999992</c:v>
                </c:pt>
                <c:pt idx="45479">
                  <c:v>9.4526932180000003</c:v>
                </c:pt>
                <c:pt idx="45480">
                  <c:v>9.7172100930000003</c:v>
                </c:pt>
                <c:pt idx="45481">
                  <c:v>9.4682304409999993</c:v>
                </c:pt>
                <c:pt idx="45482">
                  <c:v>8.7583672289999992</c:v>
                </c:pt>
                <c:pt idx="45483">
                  <c:v>8.6088798620000002</c:v>
                </c:pt>
                <c:pt idx="45484">
                  <c:v>8.9039599240000005</c:v>
                </c:pt>
                <c:pt idx="45485">
                  <c:v>8.7290727140000008</c:v>
                </c:pt>
                <c:pt idx="45486">
                  <c:v>8.4267820869999994</c:v>
                </c:pt>
                <c:pt idx="45487">
                  <c:v>8.4272480160000001</c:v>
                </c:pt>
                <c:pt idx="45488">
                  <c:v>8.3134956080000002</c:v>
                </c:pt>
                <c:pt idx="45489">
                  <c:v>8.1458585069999998</c:v>
                </c:pt>
                <c:pt idx="45490">
                  <c:v>7.9715847640000002</c:v>
                </c:pt>
                <c:pt idx="45491">
                  <c:v>8.0937149690000005</c:v>
                </c:pt>
                <c:pt idx="45492">
                  <c:v>8.1928100570000009</c:v>
                </c:pt>
                <c:pt idx="45493">
                  <c:v>8.1837172020000004</c:v>
                </c:pt>
                <c:pt idx="45494">
                  <c:v>8.169777625</c:v>
                </c:pt>
                <c:pt idx="45495">
                  <c:v>8.0513656559999998</c:v>
                </c:pt>
                <c:pt idx="45496">
                  <c:v>7.9066205250000001</c:v>
                </c:pt>
                <c:pt idx="45497">
                  <c:v>7.9045837380000004</c:v>
                </c:pt>
                <c:pt idx="45498">
                  <c:v>7.9924194379999998</c:v>
                </c:pt>
                <c:pt idx="45499">
                  <c:v>8.1897663479999991</c:v>
                </c:pt>
                <c:pt idx="45500">
                  <c:v>8.4610299130000008</c:v>
                </c:pt>
                <c:pt idx="45501">
                  <c:v>8.5598447929999999</c:v>
                </c:pt>
                <c:pt idx="45502">
                  <c:v>8.7711025209999995</c:v>
                </c:pt>
                <c:pt idx="45503">
                  <c:v>8.7772909529999996</c:v>
                </c:pt>
                <c:pt idx="45504">
                  <c:v>8.6917801810000004</c:v>
                </c:pt>
                <c:pt idx="45505">
                  <c:v>8.7902292319999997</c:v>
                </c:pt>
                <c:pt idx="45506">
                  <c:v>9.1477158379999999</c:v>
                </c:pt>
                <c:pt idx="45507">
                  <c:v>9.4224544950000002</c:v>
                </c:pt>
                <c:pt idx="45508">
                  <c:v>9.6346161549999998</c:v>
                </c:pt>
                <c:pt idx="45509">
                  <c:v>9.5017009649999995</c:v>
                </c:pt>
                <c:pt idx="45510">
                  <c:v>9.8160089080000006</c:v>
                </c:pt>
                <c:pt idx="45511">
                  <c:v>9.9473445770000009</c:v>
                </c:pt>
                <c:pt idx="45512">
                  <c:v>9.9983017430000007</c:v>
                </c:pt>
                <c:pt idx="45513">
                  <c:v>9.9095284889999995</c:v>
                </c:pt>
                <c:pt idx="45514">
                  <c:v>11.394071840000001</c:v>
                </c:pt>
                <c:pt idx="45515">
                  <c:v>12.736064620000001</c:v>
                </c:pt>
                <c:pt idx="45516">
                  <c:v>12.74802951</c:v>
                </c:pt>
                <c:pt idx="45517">
                  <c:v>12.38179032</c:v>
                </c:pt>
                <c:pt idx="45518">
                  <c:v>11.87873797</c:v>
                </c:pt>
                <c:pt idx="45519">
                  <c:v>11.20625478</c:v>
                </c:pt>
                <c:pt idx="45520">
                  <c:v>11.988039540000001</c:v>
                </c:pt>
                <c:pt idx="45521">
                  <c:v>11.93181292</c:v>
                </c:pt>
                <c:pt idx="45522">
                  <c:v>11.917436179999999</c:v>
                </c:pt>
                <c:pt idx="45523">
                  <c:v>11.72827534</c:v>
                </c:pt>
                <c:pt idx="45524">
                  <c:v>11.88118895</c:v>
                </c:pt>
                <c:pt idx="45525">
                  <c:v>12.69551968</c:v>
                </c:pt>
                <c:pt idx="45526">
                  <c:v>13.31068338</c:v>
                </c:pt>
                <c:pt idx="45527">
                  <c:v>13.450702420000001</c:v>
                </c:pt>
                <c:pt idx="45528">
                  <c:v>13.47979387</c:v>
                </c:pt>
                <c:pt idx="45529">
                  <c:v>13.48040091</c:v>
                </c:pt>
                <c:pt idx="45530">
                  <c:v>13.48293851</c:v>
                </c:pt>
                <c:pt idx="45531">
                  <c:v>13.393637030000001</c:v>
                </c:pt>
                <c:pt idx="45532">
                  <c:v>13.39394433</c:v>
                </c:pt>
                <c:pt idx="45533">
                  <c:v>13.396097340000001</c:v>
                </c:pt>
                <c:pt idx="45534">
                  <c:v>13.39799608</c:v>
                </c:pt>
                <c:pt idx="45535">
                  <c:v>13.21700066</c:v>
                </c:pt>
                <c:pt idx="45536">
                  <c:v>13.12769495</c:v>
                </c:pt>
                <c:pt idx="45537">
                  <c:v>13.03772912</c:v>
                </c:pt>
                <c:pt idx="45538">
                  <c:v>13.038593909999999</c:v>
                </c:pt>
                <c:pt idx="45539">
                  <c:v>13.05285383</c:v>
                </c:pt>
                <c:pt idx="45540">
                  <c:v>12.96399141</c:v>
                </c:pt>
                <c:pt idx="45541">
                  <c:v>12.96317575</c:v>
                </c:pt>
                <c:pt idx="45542">
                  <c:v>12.78402314</c:v>
                </c:pt>
                <c:pt idx="45543">
                  <c:v>12.69437067</c:v>
                </c:pt>
                <c:pt idx="45544">
                  <c:v>12.60546542</c:v>
                </c:pt>
                <c:pt idx="45545">
                  <c:v>12.51756786</c:v>
                </c:pt>
                <c:pt idx="45546">
                  <c:v>12.60407827</c:v>
                </c:pt>
                <c:pt idx="45547">
                  <c:v>12.515261669999999</c:v>
                </c:pt>
                <c:pt idx="45548">
                  <c:v>12.601763930000001</c:v>
                </c:pt>
                <c:pt idx="45549">
                  <c:v>12.6004649</c:v>
                </c:pt>
                <c:pt idx="45550">
                  <c:v>12.688152390000001</c:v>
                </c:pt>
                <c:pt idx="45551">
                  <c:v>12.426665440000001</c:v>
                </c:pt>
                <c:pt idx="45552">
                  <c:v>12.08535605</c:v>
                </c:pt>
                <c:pt idx="45553">
                  <c:v>12.588349150000001</c:v>
                </c:pt>
                <c:pt idx="45554">
                  <c:v>12.94255021</c:v>
                </c:pt>
                <c:pt idx="45555">
                  <c:v>11.744128870000001</c:v>
                </c:pt>
                <c:pt idx="45556">
                  <c:v>12.334536780000001</c:v>
                </c:pt>
                <c:pt idx="45557">
                  <c:v>13.0860097</c:v>
                </c:pt>
                <c:pt idx="45558">
                  <c:v>12.4269222</c:v>
                </c:pt>
                <c:pt idx="45559">
                  <c:v>11.42838519</c:v>
                </c:pt>
                <c:pt idx="45560">
                  <c:v>11.94001802</c:v>
                </c:pt>
                <c:pt idx="45561">
                  <c:v>12.04575015</c:v>
                </c:pt>
                <c:pt idx="45562">
                  <c:v>11.88944603</c:v>
                </c:pt>
                <c:pt idx="45563">
                  <c:v>11.916354180000001</c:v>
                </c:pt>
                <c:pt idx="45564">
                  <c:v>11.83340845</c:v>
                </c:pt>
                <c:pt idx="45565">
                  <c:v>11.915099809999999</c:v>
                </c:pt>
                <c:pt idx="45566">
                  <c:v>12.01042423</c:v>
                </c:pt>
                <c:pt idx="45567">
                  <c:v>12.17574284</c:v>
                </c:pt>
                <c:pt idx="45568">
                  <c:v>12.42966247</c:v>
                </c:pt>
                <c:pt idx="45569">
                  <c:v>12.60058233</c:v>
                </c:pt>
                <c:pt idx="45570">
                  <c:v>12.597826469999999</c:v>
                </c:pt>
                <c:pt idx="45571">
                  <c:v>12.683132090000001</c:v>
                </c:pt>
                <c:pt idx="45572">
                  <c:v>12.68029471</c:v>
                </c:pt>
                <c:pt idx="45573">
                  <c:v>12.504214380000001</c:v>
                </c:pt>
                <c:pt idx="45574">
                  <c:v>12.673727189999999</c:v>
                </c:pt>
                <c:pt idx="45575">
                  <c:v>12.65644337</c:v>
                </c:pt>
                <c:pt idx="45576">
                  <c:v>12.652355350000001</c:v>
                </c:pt>
                <c:pt idx="45577">
                  <c:v>12.40222329</c:v>
                </c:pt>
                <c:pt idx="45578">
                  <c:v>12.48744082</c:v>
                </c:pt>
                <c:pt idx="45579">
                  <c:v>12.5733812</c:v>
                </c:pt>
                <c:pt idx="45580">
                  <c:v>12.485747569999999</c:v>
                </c:pt>
                <c:pt idx="45581">
                  <c:v>12.571650699999999</c:v>
                </c:pt>
                <c:pt idx="45582">
                  <c:v>12.485048219999999</c:v>
                </c:pt>
                <c:pt idx="45583">
                  <c:v>12.39824825</c:v>
                </c:pt>
                <c:pt idx="45584">
                  <c:v>12.396462530000001</c:v>
                </c:pt>
                <c:pt idx="45585">
                  <c:v>12.395572919999999</c:v>
                </c:pt>
                <c:pt idx="45586">
                  <c:v>12.309944420000001</c:v>
                </c:pt>
                <c:pt idx="45587">
                  <c:v>12.05533329</c:v>
                </c:pt>
                <c:pt idx="45588">
                  <c:v>12.30720219</c:v>
                </c:pt>
                <c:pt idx="45589">
                  <c:v>12.220395440000001</c:v>
                </c:pt>
                <c:pt idx="45590">
                  <c:v>11.966818269999999</c:v>
                </c:pt>
                <c:pt idx="45591">
                  <c:v>12.13094688</c:v>
                </c:pt>
                <c:pt idx="45592">
                  <c:v>12.384201559999999</c:v>
                </c:pt>
                <c:pt idx="45593">
                  <c:v>12.3824971</c:v>
                </c:pt>
                <c:pt idx="45594">
                  <c:v>12.377095499999999</c:v>
                </c:pt>
                <c:pt idx="45595">
                  <c:v>12.545420849999999</c:v>
                </c:pt>
                <c:pt idx="45596">
                  <c:v>12.45634587</c:v>
                </c:pt>
                <c:pt idx="45597">
                  <c:v>12.45374737</c:v>
                </c:pt>
                <c:pt idx="45598">
                  <c:v>12.53846656</c:v>
                </c:pt>
                <c:pt idx="45599">
                  <c:v>12.79925858</c:v>
                </c:pt>
                <c:pt idx="45600">
                  <c:v>12.976534089999999</c:v>
                </c:pt>
                <c:pt idx="45601">
                  <c:v>13.944809640000001</c:v>
                </c:pt>
                <c:pt idx="45602">
                  <c:v>12.87417254</c:v>
                </c:pt>
                <c:pt idx="45603">
                  <c:v>12.413901449999999</c:v>
                </c:pt>
                <c:pt idx="45604">
                  <c:v>12.15665254</c:v>
                </c:pt>
                <c:pt idx="45605">
                  <c:v>12.26836067</c:v>
                </c:pt>
                <c:pt idx="45606">
                  <c:v>11.809668930000001</c:v>
                </c:pt>
                <c:pt idx="45607">
                  <c:v>11.696031899999999</c:v>
                </c:pt>
                <c:pt idx="45608">
                  <c:v>11.74626215</c:v>
                </c:pt>
                <c:pt idx="45609">
                  <c:v>11.96846976</c:v>
                </c:pt>
                <c:pt idx="45610">
                  <c:v>11.997200960000001</c:v>
                </c:pt>
                <c:pt idx="45611">
                  <c:v>10.802634360000001</c:v>
                </c:pt>
                <c:pt idx="45612">
                  <c:v>10.47435385</c:v>
                </c:pt>
                <c:pt idx="45613">
                  <c:v>10.86785856</c:v>
                </c:pt>
                <c:pt idx="45614">
                  <c:v>10.545664970000001</c:v>
                </c:pt>
                <c:pt idx="45615">
                  <c:v>10.83547199</c:v>
                </c:pt>
                <c:pt idx="45616">
                  <c:v>10.780149460000001</c:v>
                </c:pt>
                <c:pt idx="45617">
                  <c:v>10.73150154</c:v>
                </c:pt>
                <c:pt idx="45618">
                  <c:v>10.331422890000001</c:v>
                </c:pt>
                <c:pt idx="45619">
                  <c:v>10.694698860000001</c:v>
                </c:pt>
                <c:pt idx="45620">
                  <c:v>10.45082522</c:v>
                </c:pt>
                <c:pt idx="45621">
                  <c:v>10.080636009999999</c:v>
                </c:pt>
                <c:pt idx="45622">
                  <c:v>9.7107058209999995</c:v>
                </c:pt>
                <c:pt idx="45623">
                  <c:v>9.762717962</c:v>
                </c:pt>
                <c:pt idx="45624">
                  <c:v>9.4658317420000007</c:v>
                </c:pt>
                <c:pt idx="45625">
                  <c:v>9.2958829640000005</c:v>
                </c:pt>
                <c:pt idx="45626">
                  <c:v>9.2349826910000008</c:v>
                </c:pt>
                <c:pt idx="45627">
                  <c:v>9.3615401840000008</c:v>
                </c:pt>
                <c:pt idx="45628">
                  <c:v>9.4645503830000006</c:v>
                </c:pt>
                <c:pt idx="45629">
                  <c:v>9.2111209509999998</c:v>
                </c:pt>
                <c:pt idx="45630">
                  <c:v>9.0669559399999997</c:v>
                </c:pt>
                <c:pt idx="45631">
                  <c:v>9.1104458340000001</c:v>
                </c:pt>
                <c:pt idx="45632">
                  <c:v>8.9834190710000001</c:v>
                </c:pt>
                <c:pt idx="45633">
                  <c:v>9.4535580059999997</c:v>
                </c:pt>
                <c:pt idx="45634">
                  <c:v>9.9303052409999992</c:v>
                </c:pt>
                <c:pt idx="45635">
                  <c:v>9.9963650749999999</c:v>
                </c:pt>
                <c:pt idx="45636">
                  <c:v>9.9311826100000005</c:v>
                </c:pt>
                <c:pt idx="45637">
                  <c:v>9.7494932179999996</c:v>
                </c:pt>
                <c:pt idx="45638">
                  <c:v>9.5333285629999995</c:v>
                </c:pt>
                <c:pt idx="45639">
                  <c:v>9.6312175080000006</c:v>
                </c:pt>
                <c:pt idx="45640">
                  <c:v>9.5814287189999998</c:v>
                </c:pt>
                <c:pt idx="45641">
                  <c:v>9.6610281520000001</c:v>
                </c:pt>
                <c:pt idx="45642">
                  <c:v>9.9031460550000006</c:v>
                </c:pt>
                <c:pt idx="45643">
                  <c:v>10.223342219999999</c:v>
                </c:pt>
                <c:pt idx="45644">
                  <c:v>9.9891909470000009</c:v>
                </c:pt>
                <c:pt idx="45645">
                  <c:v>9.9059696299999995</c:v>
                </c:pt>
                <c:pt idx="45646">
                  <c:v>9.7879434159999992</c:v>
                </c:pt>
                <c:pt idx="45647">
                  <c:v>9.8580000880000007</c:v>
                </c:pt>
                <c:pt idx="45648">
                  <c:v>9.6439291919999999</c:v>
                </c:pt>
                <c:pt idx="45649">
                  <c:v>9.1952081440000004</c:v>
                </c:pt>
                <c:pt idx="45650">
                  <c:v>9.0238922709999994</c:v>
                </c:pt>
                <c:pt idx="45651">
                  <c:v>8.6628479170000006</c:v>
                </c:pt>
                <c:pt idx="45652">
                  <c:v>8.8492057580000001</c:v>
                </c:pt>
                <c:pt idx="45653">
                  <c:v>8.7332425760000003</c:v>
                </c:pt>
                <c:pt idx="45654">
                  <c:v>8.8086003819999998</c:v>
                </c:pt>
                <c:pt idx="45655">
                  <c:v>8.7463291680000008</c:v>
                </c:pt>
                <c:pt idx="45656">
                  <c:v>8.485939664</c:v>
                </c:pt>
                <c:pt idx="45657">
                  <c:v>8.4491689460000003</c:v>
                </c:pt>
                <c:pt idx="45658">
                  <c:v>8.4868348170000001</c:v>
                </c:pt>
                <c:pt idx="45659">
                  <c:v>8.4121532949999995</c:v>
                </c:pt>
                <c:pt idx="45660">
                  <c:v>8.3677732650000003</c:v>
                </c:pt>
                <c:pt idx="45661">
                  <c:v>9.5344236280000008</c:v>
                </c:pt>
                <c:pt idx="45662">
                  <c:v>10.209404169999999</c:v>
                </c:pt>
                <c:pt idx="45663">
                  <c:v>10.259367770000001</c:v>
                </c:pt>
                <c:pt idx="45664">
                  <c:v>10.630551929999999</c:v>
                </c:pt>
                <c:pt idx="45665">
                  <c:v>10.28867565</c:v>
                </c:pt>
                <c:pt idx="45666">
                  <c:v>9.9353984559999997</c:v>
                </c:pt>
                <c:pt idx="45667">
                  <c:v>10.89721282</c:v>
                </c:pt>
                <c:pt idx="45668">
                  <c:v>12.07034148</c:v>
                </c:pt>
                <c:pt idx="45669">
                  <c:v>12.560220299999999</c:v>
                </c:pt>
                <c:pt idx="45670">
                  <c:v>11.81330833</c:v>
                </c:pt>
                <c:pt idx="45671">
                  <c:v>11.620135899999999</c:v>
                </c:pt>
                <c:pt idx="45672">
                  <c:v>11.9079517</c:v>
                </c:pt>
                <c:pt idx="45673">
                  <c:v>11.661593119999999</c:v>
                </c:pt>
                <c:pt idx="45674">
                  <c:v>11.55575032</c:v>
                </c:pt>
                <c:pt idx="45675">
                  <c:v>11.56195975</c:v>
                </c:pt>
                <c:pt idx="45676">
                  <c:v>11.80082245</c:v>
                </c:pt>
                <c:pt idx="45677">
                  <c:v>11.875472670000001</c:v>
                </c:pt>
                <c:pt idx="45678">
                  <c:v>11.712035780000001</c:v>
                </c:pt>
                <c:pt idx="45679">
                  <c:v>11.39022581</c:v>
                </c:pt>
                <c:pt idx="45680">
                  <c:v>11.23059404</c:v>
                </c:pt>
                <c:pt idx="45681">
                  <c:v>10.92823209</c:v>
                </c:pt>
                <c:pt idx="45682">
                  <c:v>10.74872916</c:v>
                </c:pt>
                <c:pt idx="45683">
                  <c:v>10.761840680000001</c:v>
                </c:pt>
                <c:pt idx="45684">
                  <c:v>10.83922959</c:v>
                </c:pt>
                <c:pt idx="45685">
                  <c:v>10.8356233</c:v>
                </c:pt>
                <c:pt idx="45686">
                  <c:v>10.909355250000001</c:v>
                </c:pt>
                <c:pt idx="45687">
                  <c:v>10.896144489999999</c:v>
                </c:pt>
                <c:pt idx="45688">
                  <c:v>10.91856362</c:v>
                </c:pt>
                <c:pt idx="45689">
                  <c:v>10.919991380000001</c:v>
                </c:pt>
                <c:pt idx="45690">
                  <c:v>11.072375989999999</c:v>
                </c:pt>
                <c:pt idx="45691">
                  <c:v>11.303199530000001</c:v>
                </c:pt>
                <c:pt idx="45692">
                  <c:v>11.378853680000001</c:v>
                </c:pt>
                <c:pt idx="45693">
                  <c:v>11.537318369999999</c:v>
                </c:pt>
                <c:pt idx="45694">
                  <c:v>11.93327633</c:v>
                </c:pt>
                <c:pt idx="45695">
                  <c:v>12.11508104</c:v>
                </c:pt>
                <c:pt idx="45696">
                  <c:v>11.53985402</c:v>
                </c:pt>
                <c:pt idx="45697">
                  <c:v>10.973492609999999</c:v>
                </c:pt>
                <c:pt idx="45698">
                  <c:v>11.280004480000001</c:v>
                </c:pt>
                <c:pt idx="45699">
                  <c:v>11.256823900000001</c:v>
                </c:pt>
                <c:pt idx="45700">
                  <c:v>11.024029499999999</c:v>
                </c:pt>
                <c:pt idx="45701">
                  <c:v>10.67107552</c:v>
                </c:pt>
                <c:pt idx="45702">
                  <c:v>10.31649956</c:v>
                </c:pt>
                <c:pt idx="45703">
                  <c:v>10.22165906</c:v>
                </c:pt>
                <c:pt idx="45704">
                  <c:v>10.160194949999999</c:v>
                </c:pt>
                <c:pt idx="45705">
                  <c:v>9.9779715679999992</c:v>
                </c:pt>
                <c:pt idx="45706">
                  <c:v>9.7082462970000005</c:v>
                </c:pt>
                <c:pt idx="45707">
                  <c:v>9.5122708609999993</c:v>
                </c:pt>
                <c:pt idx="45708">
                  <c:v>9.0930904370000007</c:v>
                </c:pt>
                <c:pt idx="45709">
                  <c:v>9.4161455919999995</c:v>
                </c:pt>
                <c:pt idx="45710">
                  <c:v>9.8370949890000006</c:v>
                </c:pt>
                <c:pt idx="45711">
                  <c:v>9.8922124740000008</c:v>
                </c:pt>
                <c:pt idx="45712">
                  <c:v>9.8264877659999996</c:v>
                </c:pt>
                <c:pt idx="45713">
                  <c:v>10.09922785</c:v>
                </c:pt>
                <c:pt idx="45714">
                  <c:v>10.073014909999999</c:v>
                </c:pt>
                <c:pt idx="45715">
                  <c:v>9.8972499250000006</c:v>
                </c:pt>
                <c:pt idx="45716">
                  <c:v>9.7606986469999999</c:v>
                </c:pt>
                <c:pt idx="45717">
                  <c:v>9.32253255</c:v>
                </c:pt>
                <c:pt idx="45718">
                  <c:v>9.1497167489999995</c:v>
                </c:pt>
                <c:pt idx="45719">
                  <c:v>8.9808734000000001</c:v>
                </c:pt>
                <c:pt idx="45720">
                  <c:v>8.6558975559999993</c:v>
                </c:pt>
                <c:pt idx="45721">
                  <c:v>8.5419480249999999</c:v>
                </c:pt>
                <c:pt idx="45722">
                  <c:v>8.3615546589999994</c:v>
                </c:pt>
                <c:pt idx="45723">
                  <c:v>8.0779146619999995</c:v>
                </c:pt>
                <c:pt idx="45724">
                  <c:v>7.7799209469999999</c:v>
                </c:pt>
                <c:pt idx="45725">
                  <c:v>7.5267368010000002</c:v>
                </c:pt>
                <c:pt idx="45726">
                  <c:v>7.3386884380000001</c:v>
                </c:pt>
                <c:pt idx="45727">
                  <c:v>7.2818594430000001</c:v>
                </c:pt>
                <c:pt idx="45728">
                  <c:v>7.1833518129999998</c:v>
                </c:pt>
                <c:pt idx="45729">
                  <c:v>7.344496854</c:v>
                </c:pt>
                <c:pt idx="45730">
                  <c:v>7.4658833299999996</c:v>
                </c:pt>
                <c:pt idx="45731">
                  <c:v>7.9312714199999998</c:v>
                </c:pt>
                <c:pt idx="45732">
                  <c:v>8.5905684680000007</c:v>
                </c:pt>
                <c:pt idx="45733">
                  <c:v>8.3709535309999996</c:v>
                </c:pt>
                <c:pt idx="45734">
                  <c:v>8.7051501719999997</c:v>
                </c:pt>
                <c:pt idx="45735">
                  <c:v>8.7154956230000007</c:v>
                </c:pt>
                <c:pt idx="45736">
                  <c:v>8.3810349360000007</c:v>
                </c:pt>
                <c:pt idx="45737">
                  <c:v>8.4423867430000001</c:v>
                </c:pt>
                <c:pt idx="45738">
                  <c:v>8.6404530479999995</c:v>
                </c:pt>
                <c:pt idx="45739">
                  <c:v>9.6178380939999997</c:v>
                </c:pt>
                <c:pt idx="45740">
                  <c:v>9.5173688989999992</c:v>
                </c:pt>
                <c:pt idx="45741">
                  <c:v>9.3671233090000001</c:v>
                </c:pt>
                <c:pt idx="45742">
                  <c:v>9.4119387020000005</c:v>
                </c:pt>
                <c:pt idx="45743">
                  <c:v>9.6429773000000001</c:v>
                </c:pt>
                <c:pt idx="45744">
                  <c:v>9.1264994730000009</c:v>
                </c:pt>
                <c:pt idx="45745">
                  <c:v>8.8513526129999995</c:v>
                </c:pt>
                <c:pt idx="45746">
                  <c:v>8.6737402259999996</c:v>
                </c:pt>
                <c:pt idx="45747">
                  <c:v>8.2424715489999993</c:v>
                </c:pt>
                <c:pt idx="45748">
                  <c:v>7.9573672760000003</c:v>
                </c:pt>
                <c:pt idx="45749">
                  <c:v>7.8968365970000001</c:v>
                </c:pt>
                <c:pt idx="45750">
                  <c:v>7.5662507049999999</c:v>
                </c:pt>
                <c:pt idx="45751">
                  <c:v>7.6376755110000003</c:v>
                </c:pt>
                <c:pt idx="45752">
                  <c:v>7.6215623429999999</c:v>
                </c:pt>
                <c:pt idx="45753">
                  <c:v>8.2103551869999993</c:v>
                </c:pt>
                <c:pt idx="45754">
                  <c:v>11.03153863</c:v>
                </c:pt>
                <c:pt idx="45755">
                  <c:v>11.156420580000001</c:v>
                </c:pt>
                <c:pt idx="45756">
                  <c:v>11.844262949999999</c:v>
                </c:pt>
                <c:pt idx="45757">
                  <c:v>11.84389533</c:v>
                </c:pt>
                <c:pt idx="45758">
                  <c:v>11.54731593</c:v>
                </c:pt>
                <c:pt idx="45759">
                  <c:v>11.49511747</c:v>
                </c:pt>
                <c:pt idx="45760">
                  <c:v>11.384855440000001</c:v>
                </c:pt>
                <c:pt idx="45761">
                  <c:v>11.278685599999999</c:v>
                </c:pt>
                <c:pt idx="45762">
                  <c:v>11.14731061</c:v>
                </c:pt>
                <c:pt idx="45763">
                  <c:v>10.977497919999999</c:v>
                </c:pt>
                <c:pt idx="45764">
                  <c:v>11.03764236</c:v>
                </c:pt>
                <c:pt idx="45765">
                  <c:v>11.055633719999999</c:v>
                </c:pt>
                <c:pt idx="45766">
                  <c:v>10.76471025</c:v>
                </c:pt>
                <c:pt idx="45767">
                  <c:v>10.39498476</c:v>
                </c:pt>
                <c:pt idx="45768">
                  <c:v>10.240093610000001</c:v>
                </c:pt>
                <c:pt idx="45769">
                  <c:v>9.9225444229999997</c:v>
                </c:pt>
                <c:pt idx="45770">
                  <c:v>9.3348826739999993</c:v>
                </c:pt>
                <c:pt idx="45771">
                  <c:v>9.0788854370000003</c:v>
                </c:pt>
                <c:pt idx="45772">
                  <c:v>9.6892613369999996</c:v>
                </c:pt>
                <c:pt idx="45773">
                  <c:v>9.5484819660000007</c:v>
                </c:pt>
                <c:pt idx="45774">
                  <c:v>9.4787235679999995</c:v>
                </c:pt>
                <c:pt idx="45775">
                  <c:v>9.4099576240000005</c:v>
                </c:pt>
                <c:pt idx="45776">
                  <c:v>9.4528378370000006</c:v>
                </c:pt>
                <c:pt idx="45777">
                  <c:v>9.4676958580000008</c:v>
                </c:pt>
                <c:pt idx="45778">
                  <c:v>9.4438600039999994</c:v>
                </c:pt>
                <c:pt idx="45779">
                  <c:v>9.6544779460000001</c:v>
                </c:pt>
                <c:pt idx="45780">
                  <c:v>9.8504290549999993</c:v>
                </c:pt>
                <c:pt idx="45781">
                  <c:v>9.8362054430000008</c:v>
                </c:pt>
                <c:pt idx="45782">
                  <c:v>9.6774522170000008</c:v>
                </c:pt>
                <c:pt idx="45783">
                  <c:v>9.7888778199999997</c:v>
                </c:pt>
                <c:pt idx="45784">
                  <c:v>9.8901370689999997</c:v>
                </c:pt>
                <c:pt idx="45785">
                  <c:v>9.6842622009999992</c:v>
                </c:pt>
                <c:pt idx="45786">
                  <c:v>10.206510229999999</c:v>
                </c:pt>
                <c:pt idx="45787">
                  <c:v>10.89966733</c:v>
                </c:pt>
                <c:pt idx="45788">
                  <c:v>10.98679057</c:v>
                </c:pt>
                <c:pt idx="45789">
                  <c:v>10.30965078</c:v>
                </c:pt>
                <c:pt idx="45790">
                  <c:v>10.46986761</c:v>
                </c:pt>
                <c:pt idx="45791">
                  <c:v>9.7819571829999994</c:v>
                </c:pt>
                <c:pt idx="45792">
                  <c:v>10.257544619999999</c:v>
                </c:pt>
                <c:pt idx="45793">
                  <c:v>9.4184901300000003</c:v>
                </c:pt>
                <c:pt idx="45794">
                  <c:v>10.008979310000001</c:v>
                </c:pt>
                <c:pt idx="45795">
                  <c:v>10.182115919999999</c:v>
                </c:pt>
                <c:pt idx="45796">
                  <c:v>10.60221321</c:v>
                </c:pt>
                <c:pt idx="45797">
                  <c:v>10.25508477</c:v>
                </c:pt>
                <c:pt idx="45798">
                  <c:v>10.52028891</c:v>
                </c:pt>
                <c:pt idx="45799">
                  <c:v>11.669777010000001</c:v>
                </c:pt>
                <c:pt idx="45800">
                  <c:v>12.559801999999999</c:v>
                </c:pt>
                <c:pt idx="45801">
                  <c:v>12.41131552</c:v>
                </c:pt>
                <c:pt idx="45802">
                  <c:v>12.27981363</c:v>
                </c:pt>
                <c:pt idx="45803">
                  <c:v>12.098633530000001</c:v>
                </c:pt>
                <c:pt idx="45804">
                  <c:v>12.00153194</c:v>
                </c:pt>
                <c:pt idx="45805">
                  <c:v>11.59243101</c:v>
                </c:pt>
                <c:pt idx="45806">
                  <c:v>11.467906449999999</c:v>
                </c:pt>
                <c:pt idx="45807">
                  <c:v>11.467732549999999</c:v>
                </c:pt>
                <c:pt idx="45808">
                  <c:v>11.40238259</c:v>
                </c:pt>
                <c:pt idx="45809">
                  <c:v>11.47225873</c:v>
                </c:pt>
                <c:pt idx="45810">
                  <c:v>11.581184070000001</c:v>
                </c:pt>
                <c:pt idx="45811">
                  <c:v>11.66252566</c:v>
                </c:pt>
                <c:pt idx="45812">
                  <c:v>11.672918210000001</c:v>
                </c:pt>
                <c:pt idx="45813">
                  <c:v>11.37022629</c:v>
                </c:pt>
                <c:pt idx="45814">
                  <c:v>11.27810163</c:v>
                </c:pt>
                <c:pt idx="45815">
                  <c:v>11.29200919</c:v>
                </c:pt>
                <c:pt idx="45816">
                  <c:v>11.18688107</c:v>
                </c:pt>
                <c:pt idx="45817">
                  <c:v>11.475448159999999</c:v>
                </c:pt>
                <c:pt idx="45818">
                  <c:v>11.81741442</c:v>
                </c:pt>
                <c:pt idx="45819">
                  <c:v>11.8764109</c:v>
                </c:pt>
                <c:pt idx="45820">
                  <c:v>11.76611784</c:v>
                </c:pt>
                <c:pt idx="45821">
                  <c:v>11.785244049999999</c:v>
                </c:pt>
                <c:pt idx="45822">
                  <c:v>11.81784648</c:v>
                </c:pt>
                <c:pt idx="45823">
                  <c:v>11.808191470000001</c:v>
                </c:pt>
                <c:pt idx="45824">
                  <c:v>11.761933109999999</c:v>
                </c:pt>
                <c:pt idx="45825">
                  <c:v>11.75896872</c:v>
                </c:pt>
                <c:pt idx="45826">
                  <c:v>11.57226983</c:v>
                </c:pt>
                <c:pt idx="45827">
                  <c:v>11.35011557</c:v>
                </c:pt>
                <c:pt idx="45828">
                  <c:v>11.680845</c:v>
                </c:pt>
                <c:pt idx="45829">
                  <c:v>11.782452019999999</c:v>
                </c:pt>
                <c:pt idx="45830">
                  <c:v>11.89263702</c:v>
                </c:pt>
                <c:pt idx="45831">
                  <c:v>11.89058522</c:v>
                </c:pt>
                <c:pt idx="45832">
                  <c:v>11.97233027</c:v>
                </c:pt>
                <c:pt idx="45833">
                  <c:v>11.970143699999999</c:v>
                </c:pt>
                <c:pt idx="45834">
                  <c:v>12.050612790000001</c:v>
                </c:pt>
                <c:pt idx="45835">
                  <c:v>12.130620459999999</c:v>
                </c:pt>
                <c:pt idx="45836">
                  <c:v>12.212052460000001</c:v>
                </c:pt>
                <c:pt idx="45837">
                  <c:v>11.92953895</c:v>
                </c:pt>
                <c:pt idx="45838">
                  <c:v>10.922962979999999</c:v>
                </c:pt>
                <c:pt idx="45839">
                  <c:v>11.204095110000001</c:v>
                </c:pt>
                <c:pt idx="45840">
                  <c:v>11.39736525</c:v>
                </c:pt>
                <c:pt idx="45841">
                  <c:v>12.396223409999999</c:v>
                </c:pt>
                <c:pt idx="45842">
                  <c:v>12.434614610000001</c:v>
                </c:pt>
                <c:pt idx="45843">
                  <c:v>11.69616078</c:v>
                </c:pt>
                <c:pt idx="45844">
                  <c:v>11.20845291</c:v>
                </c:pt>
                <c:pt idx="45845">
                  <c:v>10.80860079</c:v>
                </c:pt>
                <c:pt idx="45846">
                  <c:v>10.68903517</c:v>
                </c:pt>
                <c:pt idx="45847">
                  <c:v>10.85926471</c:v>
                </c:pt>
                <c:pt idx="45848">
                  <c:v>11.301919140000001</c:v>
                </c:pt>
                <c:pt idx="45849">
                  <c:v>11.02316096</c:v>
                </c:pt>
                <c:pt idx="45850">
                  <c:v>10.926809629999999</c:v>
                </c:pt>
                <c:pt idx="45851">
                  <c:v>11.357245750000001</c:v>
                </c:pt>
                <c:pt idx="45852">
                  <c:v>11.58171235</c:v>
                </c:pt>
                <c:pt idx="45853">
                  <c:v>12.50347266</c:v>
                </c:pt>
                <c:pt idx="45854">
                  <c:v>12.876100709999999</c:v>
                </c:pt>
                <c:pt idx="45855">
                  <c:v>13.03431346</c:v>
                </c:pt>
                <c:pt idx="45856">
                  <c:v>13.04405966</c:v>
                </c:pt>
                <c:pt idx="45857">
                  <c:v>13.04271185</c:v>
                </c:pt>
                <c:pt idx="45858">
                  <c:v>12.950237189999999</c:v>
                </c:pt>
                <c:pt idx="45859">
                  <c:v>12.85889407</c:v>
                </c:pt>
                <c:pt idx="45860">
                  <c:v>12.85785495</c:v>
                </c:pt>
                <c:pt idx="45861">
                  <c:v>12.678249790000001</c:v>
                </c:pt>
                <c:pt idx="45862">
                  <c:v>12.60114708</c:v>
                </c:pt>
                <c:pt idx="45863">
                  <c:v>12.511731559999999</c:v>
                </c:pt>
                <c:pt idx="45864">
                  <c:v>12.424372610000001</c:v>
                </c:pt>
                <c:pt idx="45865">
                  <c:v>12.251482299999999</c:v>
                </c:pt>
                <c:pt idx="45866">
                  <c:v>12.1655514</c:v>
                </c:pt>
                <c:pt idx="45867">
                  <c:v>12.165289789999999</c:v>
                </c:pt>
                <c:pt idx="45868">
                  <c:v>12.16588191</c:v>
                </c:pt>
                <c:pt idx="45869">
                  <c:v>12.081792419999999</c:v>
                </c:pt>
                <c:pt idx="45870">
                  <c:v>12.166207610000001</c:v>
                </c:pt>
                <c:pt idx="45871">
                  <c:v>11.998547930000001</c:v>
                </c:pt>
                <c:pt idx="45872">
                  <c:v>11.83273518</c:v>
                </c:pt>
                <c:pt idx="45873">
                  <c:v>11.916703119999999</c:v>
                </c:pt>
                <c:pt idx="45874">
                  <c:v>11.833788269999999</c:v>
                </c:pt>
                <c:pt idx="45875">
                  <c:v>11.91549846</c:v>
                </c:pt>
                <c:pt idx="45876">
                  <c:v>11.996980880000001</c:v>
                </c:pt>
                <c:pt idx="45877">
                  <c:v>12.078300329999999</c:v>
                </c:pt>
                <c:pt idx="45878">
                  <c:v>11.993546050000001</c:v>
                </c:pt>
                <c:pt idx="45879">
                  <c:v>11.660121950000001</c:v>
                </c:pt>
                <c:pt idx="45880">
                  <c:v>11.49480402</c:v>
                </c:pt>
                <c:pt idx="45881">
                  <c:v>11.57115275</c:v>
                </c:pt>
                <c:pt idx="45882">
                  <c:v>11.648223</c:v>
                </c:pt>
                <c:pt idx="45883">
                  <c:v>11.726587370000001</c:v>
                </c:pt>
                <c:pt idx="45884">
                  <c:v>11.80448341</c:v>
                </c:pt>
                <c:pt idx="45885">
                  <c:v>11.884222940000001</c:v>
                </c:pt>
                <c:pt idx="45886">
                  <c:v>12.21878918</c:v>
                </c:pt>
                <c:pt idx="45887">
                  <c:v>12.560812739999999</c:v>
                </c:pt>
                <c:pt idx="45888">
                  <c:v>12.73493131</c:v>
                </c:pt>
                <c:pt idx="45889">
                  <c:v>12.91151773</c:v>
                </c:pt>
                <c:pt idx="45890">
                  <c:v>13.73733161</c:v>
                </c:pt>
                <c:pt idx="45891">
                  <c:v>14.276335420000001</c:v>
                </c:pt>
                <c:pt idx="45892">
                  <c:v>13.433888230000001</c:v>
                </c:pt>
                <c:pt idx="45893">
                  <c:v>12.73957703</c:v>
                </c:pt>
                <c:pt idx="45894">
                  <c:v>12.33421753</c:v>
                </c:pt>
                <c:pt idx="45895">
                  <c:v>12.16366736</c:v>
                </c:pt>
                <c:pt idx="45896">
                  <c:v>11.8834398</c:v>
                </c:pt>
                <c:pt idx="45897">
                  <c:v>11.74461479</c:v>
                </c:pt>
                <c:pt idx="45898">
                  <c:v>11.75780497</c:v>
                </c:pt>
                <c:pt idx="45899">
                  <c:v>11.396722649999999</c:v>
                </c:pt>
                <c:pt idx="45900">
                  <c:v>11.43464036</c:v>
                </c:pt>
                <c:pt idx="45901">
                  <c:v>10.991632790000001</c:v>
                </c:pt>
                <c:pt idx="45902">
                  <c:v>10.80525452</c:v>
                </c:pt>
                <c:pt idx="45903">
                  <c:v>10.816602789999999</c:v>
                </c:pt>
                <c:pt idx="45904">
                  <c:v>10.863141450000001</c:v>
                </c:pt>
                <c:pt idx="45905">
                  <c:v>11.10995771</c:v>
                </c:pt>
                <c:pt idx="45906">
                  <c:v>10.968477590000001</c:v>
                </c:pt>
                <c:pt idx="45907">
                  <c:v>10.6925822</c:v>
                </c:pt>
                <c:pt idx="45908">
                  <c:v>10.39544399</c:v>
                </c:pt>
                <c:pt idx="45909">
                  <c:v>10.304166499999999</c:v>
                </c:pt>
                <c:pt idx="45910">
                  <c:v>10.117073469999999</c:v>
                </c:pt>
                <c:pt idx="45911">
                  <c:v>10.071609499999999</c:v>
                </c:pt>
                <c:pt idx="45912">
                  <c:v>10.166944600000001</c:v>
                </c:pt>
                <c:pt idx="45913">
                  <c:v>10.39567226</c:v>
                </c:pt>
                <c:pt idx="45914">
                  <c:v>10.363746340000001</c:v>
                </c:pt>
                <c:pt idx="45915">
                  <c:v>10.308532140000001</c:v>
                </c:pt>
                <c:pt idx="45916">
                  <c:v>10.251607249999999</c:v>
                </c:pt>
                <c:pt idx="45917">
                  <c:v>10.094246569999999</c:v>
                </c:pt>
                <c:pt idx="45918">
                  <c:v>10.131423890000001</c:v>
                </c:pt>
                <c:pt idx="45919">
                  <c:v>10.243649830000001</c:v>
                </c:pt>
                <c:pt idx="45920">
                  <c:v>10.111208599999999</c:v>
                </c:pt>
                <c:pt idx="45921">
                  <c:v>10.142002379999999</c:v>
                </c:pt>
                <c:pt idx="45922">
                  <c:v>9.9431579439999993</c:v>
                </c:pt>
                <c:pt idx="45923">
                  <c:v>10.034217659999999</c:v>
                </c:pt>
                <c:pt idx="45924">
                  <c:v>10.13841023</c:v>
                </c:pt>
                <c:pt idx="45925">
                  <c:v>10.280960800000001</c:v>
                </c:pt>
                <c:pt idx="45926">
                  <c:v>10.42799355</c:v>
                </c:pt>
                <c:pt idx="45927">
                  <c:v>10.666498170000001</c:v>
                </c:pt>
                <c:pt idx="45928">
                  <c:v>10.78607688</c:v>
                </c:pt>
                <c:pt idx="45929">
                  <c:v>10.90785531</c:v>
                </c:pt>
                <c:pt idx="45930">
                  <c:v>10.774111960000001</c:v>
                </c:pt>
                <c:pt idx="45931">
                  <c:v>10.65838387</c:v>
                </c:pt>
                <c:pt idx="45932">
                  <c:v>10.245920119999999</c:v>
                </c:pt>
                <c:pt idx="45933">
                  <c:v>9.6976919559999999</c:v>
                </c:pt>
                <c:pt idx="45934">
                  <c:v>7.865005289</c:v>
                </c:pt>
                <c:pt idx="45935">
                  <c:v>6.974003121</c:v>
                </c:pt>
                <c:pt idx="45936">
                  <c:v>7.1682181280000004</c:v>
                </c:pt>
                <c:pt idx="45937">
                  <c:v>7.8819757519999998</c:v>
                </c:pt>
                <c:pt idx="45938">
                  <c:v>7.5437498950000004</c:v>
                </c:pt>
                <c:pt idx="45939">
                  <c:v>8.5911853780000005</c:v>
                </c:pt>
                <c:pt idx="45940">
                  <c:v>8.6705079650000005</c:v>
                </c:pt>
                <c:pt idx="45941">
                  <c:v>9.0280666119999999</c:v>
                </c:pt>
                <c:pt idx="45942">
                  <c:v>9.318388552</c:v>
                </c:pt>
                <c:pt idx="45943">
                  <c:v>8.4914871680000008</c:v>
                </c:pt>
                <c:pt idx="45944">
                  <c:v>8.2834062950000007</c:v>
                </c:pt>
                <c:pt idx="45945">
                  <c:v>7.8557370390000001</c:v>
                </c:pt>
                <c:pt idx="45946">
                  <c:v>7.1596291430000001</c:v>
                </c:pt>
                <c:pt idx="45947">
                  <c:v>7.1112688019999997</c:v>
                </c:pt>
                <c:pt idx="45948">
                  <c:v>7.7182546240000001</c:v>
                </c:pt>
                <c:pt idx="45949">
                  <c:v>7.7326204650000001</c:v>
                </c:pt>
                <c:pt idx="45950">
                  <c:v>7.988239139</c:v>
                </c:pt>
                <c:pt idx="45951">
                  <c:v>9.3887625999999997</c:v>
                </c:pt>
                <c:pt idx="45952">
                  <c:v>11.71179646</c:v>
                </c:pt>
                <c:pt idx="45953">
                  <c:v>12.15578477</c:v>
                </c:pt>
                <c:pt idx="45954">
                  <c:v>12.104948159999999</c:v>
                </c:pt>
                <c:pt idx="45955">
                  <c:v>12.181339210000001</c:v>
                </c:pt>
                <c:pt idx="45956">
                  <c:v>12.234512219999999</c:v>
                </c:pt>
                <c:pt idx="45957">
                  <c:v>12.15395996</c:v>
                </c:pt>
                <c:pt idx="45958">
                  <c:v>11.89227588</c:v>
                </c:pt>
                <c:pt idx="45959">
                  <c:v>11.2181029</c:v>
                </c:pt>
                <c:pt idx="45960">
                  <c:v>10.171285449999999</c:v>
                </c:pt>
                <c:pt idx="45961">
                  <c:v>9.193466742</c:v>
                </c:pt>
                <c:pt idx="45962">
                  <c:v>9.5958005889999995</c:v>
                </c:pt>
                <c:pt idx="45963">
                  <c:v>10.45857472</c:v>
                </c:pt>
                <c:pt idx="45964">
                  <c:v>10.827638500000001</c:v>
                </c:pt>
                <c:pt idx="45965">
                  <c:v>11.054393170000001</c:v>
                </c:pt>
                <c:pt idx="45966">
                  <c:v>11.08156597</c:v>
                </c:pt>
                <c:pt idx="45967">
                  <c:v>10.81671367</c:v>
                </c:pt>
                <c:pt idx="45968">
                  <c:v>10.38211845</c:v>
                </c:pt>
                <c:pt idx="45969">
                  <c:v>10.199585709999999</c:v>
                </c:pt>
                <c:pt idx="45970">
                  <c:v>10.3477584</c:v>
                </c:pt>
                <c:pt idx="45971">
                  <c:v>9.8204033890000009</c:v>
                </c:pt>
                <c:pt idx="45972">
                  <c:v>9.6901427509999998</c:v>
                </c:pt>
                <c:pt idx="45973">
                  <c:v>9.0690778680000008</c:v>
                </c:pt>
                <c:pt idx="45974">
                  <c:v>8.9034386859999994</c:v>
                </c:pt>
                <c:pt idx="45975">
                  <c:v>8.9582918780000007</c:v>
                </c:pt>
                <c:pt idx="45976">
                  <c:v>8.8120896260000006</c:v>
                </c:pt>
                <c:pt idx="45977">
                  <c:v>9.0677596999999999</c:v>
                </c:pt>
                <c:pt idx="45978">
                  <c:v>9.2258512840000009</c:v>
                </c:pt>
                <c:pt idx="45979">
                  <c:v>9.8056415890000004</c:v>
                </c:pt>
                <c:pt idx="45980">
                  <c:v>7.6145410419999999</c:v>
                </c:pt>
                <c:pt idx="45981">
                  <c:v>7.132602833</c:v>
                </c:pt>
                <c:pt idx="45982">
                  <c:v>7.4843876949999997</c:v>
                </c:pt>
                <c:pt idx="45983">
                  <c:v>8.0806547700000007</c:v>
                </c:pt>
                <c:pt idx="45984">
                  <c:v>8.7770931050000005</c:v>
                </c:pt>
                <c:pt idx="45985">
                  <c:v>9.1127929489999993</c:v>
                </c:pt>
                <c:pt idx="45986">
                  <c:v>9.1751586369999991</c:v>
                </c:pt>
                <c:pt idx="45987">
                  <c:v>9.0124665749999995</c:v>
                </c:pt>
                <c:pt idx="45988">
                  <c:v>9.4092622269999993</c:v>
                </c:pt>
                <c:pt idx="45989">
                  <c:v>9.2417960780000001</c:v>
                </c:pt>
                <c:pt idx="45990">
                  <c:v>9.1834329029999999</c:v>
                </c:pt>
                <c:pt idx="45991">
                  <c:v>8.9825372829999992</c:v>
                </c:pt>
                <c:pt idx="45992">
                  <c:v>8.8349309219999999</c:v>
                </c:pt>
                <c:pt idx="45993">
                  <c:v>9.200679697</c:v>
                </c:pt>
                <c:pt idx="45994">
                  <c:v>8.6015159430000008</c:v>
                </c:pt>
                <c:pt idx="45995">
                  <c:v>9.3846106500000008</c:v>
                </c:pt>
                <c:pt idx="45996">
                  <c:v>9.9406073730000006</c:v>
                </c:pt>
                <c:pt idx="45997">
                  <c:v>9.3136487900000002</c:v>
                </c:pt>
                <c:pt idx="45998">
                  <c:v>9.0457838460000008</c:v>
                </c:pt>
                <c:pt idx="45999">
                  <c:v>9.7326119000000002</c:v>
                </c:pt>
                <c:pt idx="46000">
                  <c:v>10.16416083</c:v>
                </c:pt>
                <c:pt idx="46001">
                  <c:v>10.44658512</c:v>
                </c:pt>
                <c:pt idx="46002">
                  <c:v>10.5975669</c:v>
                </c:pt>
                <c:pt idx="46003">
                  <c:v>10.635106110000001</c:v>
                </c:pt>
                <c:pt idx="46004">
                  <c:v>10.689992719999999</c:v>
                </c:pt>
                <c:pt idx="46005">
                  <c:v>10.537024300000001</c:v>
                </c:pt>
                <c:pt idx="46006">
                  <c:v>9.9234538059999995</c:v>
                </c:pt>
                <c:pt idx="46007">
                  <c:v>9.3011862829999998</c:v>
                </c:pt>
                <c:pt idx="46008">
                  <c:v>8.087936247</c:v>
                </c:pt>
                <c:pt idx="46009">
                  <c:v>6.9636568929999996</c:v>
                </c:pt>
                <c:pt idx="46011">
                  <c:v>6.2626123939999996</c:v>
                </c:pt>
                <c:pt idx="46012">
                  <c:v>6.0603666120000002</c:v>
                </c:pt>
                <c:pt idx="46013">
                  <c:v>5.8599675470000001</c:v>
                </c:pt>
                <c:pt idx="46014">
                  <c:v>5.7695730799999998</c:v>
                </c:pt>
                <c:pt idx="46015">
                  <c:v>5.7036306029999997</c:v>
                </c:pt>
                <c:pt idx="46016">
                  <c:v>5.7396041970000002</c:v>
                </c:pt>
                <c:pt idx="46017">
                  <c:v>5.9851275079999997</c:v>
                </c:pt>
                <c:pt idx="46018">
                  <c:v>6.0004239899999998</c:v>
                </c:pt>
                <c:pt idx="46019">
                  <c:v>6.1189123859999999</c:v>
                </c:pt>
                <c:pt idx="46020">
                  <c:v>6.745196945</c:v>
                </c:pt>
                <c:pt idx="46021">
                  <c:v>8.2199029530000001</c:v>
                </c:pt>
                <c:pt idx="46022">
                  <c:v>9.3551439839999997</c:v>
                </c:pt>
                <c:pt idx="46023">
                  <c:v>9.7091895350000001</c:v>
                </c:pt>
                <c:pt idx="46024">
                  <c:v>10.834238129999999</c:v>
                </c:pt>
                <c:pt idx="46025">
                  <c:v>12.37746636</c:v>
                </c:pt>
                <c:pt idx="46026">
                  <c:v>13.203576099999999</c:v>
                </c:pt>
                <c:pt idx="46027">
                  <c:v>13.400606440000001</c:v>
                </c:pt>
                <c:pt idx="46028">
                  <c:v>13.86944347</c:v>
                </c:pt>
                <c:pt idx="46029">
                  <c:v>14.046793660000001</c:v>
                </c:pt>
                <c:pt idx="46030">
                  <c:v>13.58613312</c:v>
                </c:pt>
                <c:pt idx="46031">
                  <c:v>13.773039450000001</c:v>
                </c:pt>
                <c:pt idx="46032">
                  <c:v>13.986128559999999</c:v>
                </c:pt>
                <c:pt idx="46033">
                  <c:v>13.717317810000001</c:v>
                </c:pt>
                <c:pt idx="46034">
                  <c:v>12.280803150000001</c:v>
                </c:pt>
                <c:pt idx="46035">
                  <c:v>11.383121360000001</c:v>
                </c:pt>
                <c:pt idx="46036">
                  <c:v>11.469812259999999</c:v>
                </c:pt>
                <c:pt idx="46037">
                  <c:v>11.19172064</c:v>
                </c:pt>
                <c:pt idx="46038">
                  <c:v>10.319213380000001</c:v>
                </c:pt>
                <c:pt idx="46039">
                  <c:v>10.522363009999999</c:v>
                </c:pt>
                <c:pt idx="46040">
                  <c:v>10.79512267</c:v>
                </c:pt>
                <c:pt idx="46041">
                  <c:v>10.8471403</c:v>
                </c:pt>
                <c:pt idx="46042">
                  <c:v>10.461368650000001</c:v>
                </c:pt>
                <c:pt idx="46043">
                  <c:v>10.23311844</c:v>
                </c:pt>
                <c:pt idx="46044">
                  <c:v>9.5244387229999994</c:v>
                </c:pt>
                <c:pt idx="46045">
                  <c:v>9.6830246639999995</c:v>
                </c:pt>
                <c:pt idx="46046">
                  <c:v>9.9710124469999997</c:v>
                </c:pt>
                <c:pt idx="46047">
                  <c:v>10.94876597</c:v>
                </c:pt>
                <c:pt idx="46048">
                  <c:v>11.212541870000001</c:v>
                </c:pt>
                <c:pt idx="46049">
                  <c:v>10.74869861</c:v>
                </c:pt>
                <c:pt idx="46050">
                  <c:v>10.082224890000001</c:v>
                </c:pt>
                <c:pt idx="46051">
                  <c:v>9.9747322290000007</c:v>
                </c:pt>
                <c:pt idx="46052">
                  <c:v>9.994215595</c:v>
                </c:pt>
                <c:pt idx="46053">
                  <c:v>9.9155608649999998</c:v>
                </c:pt>
                <c:pt idx="46054">
                  <c:v>9.7576718479999993</c:v>
                </c:pt>
                <c:pt idx="46055">
                  <c:v>9.6818433170000002</c:v>
                </c:pt>
                <c:pt idx="46056">
                  <c:v>10.115581540000001</c:v>
                </c:pt>
                <c:pt idx="46057">
                  <c:v>10.386672320000001</c:v>
                </c:pt>
                <c:pt idx="46058">
                  <c:v>10.742868850000001</c:v>
                </c:pt>
                <c:pt idx="46059">
                  <c:v>11.46830078</c:v>
                </c:pt>
                <c:pt idx="46060">
                  <c:v>12.1718516</c:v>
                </c:pt>
                <c:pt idx="46061">
                  <c:v>12.084504470000001</c:v>
                </c:pt>
                <c:pt idx="46062">
                  <c:v>11.84352891</c:v>
                </c:pt>
                <c:pt idx="46063">
                  <c:v>11.43116262</c:v>
                </c:pt>
                <c:pt idx="46064">
                  <c:v>10.40405533</c:v>
                </c:pt>
                <c:pt idx="46065">
                  <c:v>9.3994795660000001</c:v>
                </c:pt>
                <c:pt idx="46066">
                  <c:v>8.9803510279999994</c:v>
                </c:pt>
                <c:pt idx="46067">
                  <c:v>9.6031717410000006</c:v>
                </c:pt>
                <c:pt idx="46068">
                  <c:v>10.032793849999999</c:v>
                </c:pt>
                <c:pt idx="46069">
                  <c:v>10.22341714</c:v>
                </c:pt>
                <c:pt idx="46070">
                  <c:v>10.730314549999999</c:v>
                </c:pt>
                <c:pt idx="46071">
                  <c:v>10.49261256</c:v>
                </c:pt>
                <c:pt idx="46072">
                  <c:v>10.33926746</c:v>
                </c:pt>
                <c:pt idx="46073">
                  <c:v>10.33564898</c:v>
                </c:pt>
                <c:pt idx="46074">
                  <c:v>10.55700291</c:v>
                </c:pt>
                <c:pt idx="46075">
                  <c:v>10.78235359</c:v>
                </c:pt>
                <c:pt idx="46076">
                  <c:v>11.09019799</c:v>
                </c:pt>
                <c:pt idx="46077">
                  <c:v>11.326872460000001</c:v>
                </c:pt>
                <c:pt idx="46078">
                  <c:v>11.484950059999999</c:v>
                </c:pt>
                <c:pt idx="46079">
                  <c:v>11.724612759999999</c:v>
                </c:pt>
                <c:pt idx="46080">
                  <c:v>12.04259716</c:v>
                </c:pt>
                <c:pt idx="46081">
                  <c:v>12.208302639999999</c:v>
                </c:pt>
                <c:pt idx="46082">
                  <c:v>12.20877408</c:v>
                </c:pt>
                <c:pt idx="46083">
                  <c:v>12.467197649999999</c:v>
                </c:pt>
                <c:pt idx="46084">
                  <c:v>13.00122281</c:v>
                </c:pt>
                <c:pt idx="46085">
                  <c:v>13.13268044</c:v>
                </c:pt>
                <c:pt idx="46086">
                  <c:v>12.490244029999999</c:v>
                </c:pt>
                <c:pt idx="46087">
                  <c:v>12.724723620000001</c:v>
                </c:pt>
                <c:pt idx="46088">
                  <c:v>12.78845812</c:v>
                </c:pt>
                <c:pt idx="46089">
                  <c:v>12.524964150000001</c:v>
                </c:pt>
                <c:pt idx="46090">
                  <c:v>12.5272861</c:v>
                </c:pt>
                <c:pt idx="46091">
                  <c:v>12.408936969999999</c:v>
                </c:pt>
                <c:pt idx="46092">
                  <c:v>12.25699625</c:v>
                </c:pt>
                <c:pt idx="46093">
                  <c:v>12.03677654</c:v>
                </c:pt>
                <c:pt idx="46094">
                  <c:v>12.17588493</c:v>
                </c:pt>
                <c:pt idx="46095">
                  <c:v>12.29250457</c:v>
                </c:pt>
                <c:pt idx="46096">
                  <c:v>12.187514030000001</c:v>
                </c:pt>
                <c:pt idx="46097">
                  <c:v>12.125875730000001</c:v>
                </c:pt>
                <c:pt idx="46098">
                  <c:v>12.141027859999999</c:v>
                </c:pt>
                <c:pt idx="46099">
                  <c:v>12.18120175</c:v>
                </c:pt>
                <c:pt idx="46100">
                  <c:v>12.23615322</c:v>
                </c:pt>
                <c:pt idx="46101">
                  <c:v>12.14229473</c:v>
                </c:pt>
                <c:pt idx="46102">
                  <c:v>12.157851150000001</c:v>
                </c:pt>
                <c:pt idx="46103">
                  <c:v>11.929539180000001</c:v>
                </c:pt>
                <c:pt idx="46104">
                  <c:v>11.601142279999999</c:v>
                </c:pt>
                <c:pt idx="46105">
                  <c:v>11.60002662</c:v>
                </c:pt>
                <c:pt idx="46106">
                  <c:v>11.76473408</c:v>
                </c:pt>
                <c:pt idx="46107">
                  <c:v>11.68358535</c:v>
                </c:pt>
                <c:pt idx="46108">
                  <c:v>11.68393139</c:v>
                </c:pt>
                <c:pt idx="46109">
                  <c:v>11.601838620000001</c:v>
                </c:pt>
                <c:pt idx="46110">
                  <c:v>11.684452670000001</c:v>
                </c:pt>
                <c:pt idx="46111">
                  <c:v>11.7676935</c:v>
                </c:pt>
                <c:pt idx="46112">
                  <c:v>11.85197116</c:v>
                </c:pt>
                <c:pt idx="46113">
                  <c:v>11.853499429999999</c:v>
                </c:pt>
                <c:pt idx="46114">
                  <c:v>11.68884635</c:v>
                </c:pt>
                <c:pt idx="46115">
                  <c:v>11.60923446</c:v>
                </c:pt>
                <c:pt idx="46116">
                  <c:v>11.525980150000001</c:v>
                </c:pt>
                <c:pt idx="46117">
                  <c:v>11.44327142</c:v>
                </c:pt>
                <c:pt idx="46118">
                  <c:v>11.36109448</c:v>
                </c:pt>
                <c:pt idx="46119">
                  <c:v>11.20962709</c:v>
                </c:pt>
                <c:pt idx="46120">
                  <c:v>11.28592598</c:v>
                </c:pt>
                <c:pt idx="46121">
                  <c:v>11.28173498</c:v>
                </c:pt>
                <c:pt idx="46122">
                  <c:v>11.520361899999999</c:v>
                </c:pt>
                <c:pt idx="46123">
                  <c:v>11.833672290000001</c:v>
                </c:pt>
                <c:pt idx="46124">
                  <c:v>12.11493495</c:v>
                </c:pt>
                <c:pt idx="46125">
                  <c:v>10.310437139999999</c:v>
                </c:pt>
                <c:pt idx="46126">
                  <c:v>9.2415088070000007</c:v>
                </c:pt>
                <c:pt idx="46127">
                  <c:v>8.888981266</c:v>
                </c:pt>
                <c:pt idx="46128">
                  <c:v>9.1541342320000005</c:v>
                </c:pt>
                <c:pt idx="46129">
                  <c:v>9.3273880929999997</c:v>
                </c:pt>
                <c:pt idx="46130">
                  <c:v>9.3887774480000008</c:v>
                </c:pt>
                <c:pt idx="46131">
                  <c:v>9.3496017949999999</c:v>
                </c:pt>
                <c:pt idx="46132">
                  <c:v>9.7139718740000003</c:v>
                </c:pt>
                <c:pt idx="46133">
                  <c:v>9.8126088300000003</c:v>
                </c:pt>
                <c:pt idx="46134">
                  <c:v>9.6904836379999999</c:v>
                </c:pt>
                <c:pt idx="46135">
                  <c:v>9.9336149109999994</c:v>
                </c:pt>
                <c:pt idx="46136">
                  <c:v>10.157906649999999</c:v>
                </c:pt>
                <c:pt idx="46137">
                  <c:v>10.21070098</c:v>
                </c:pt>
                <c:pt idx="46138">
                  <c:v>9.9942563250000003</c:v>
                </c:pt>
                <c:pt idx="46139">
                  <c:v>10.40119466</c:v>
                </c:pt>
                <c:pt idx="46140">
                  <c:v>10.379445690000001</c:v>
                </c:pt>
                <c:pt idx="46141">
                  <c:v>10.364043730000001</c:v>
                </c:pt>
                <c:pt idx="46142">
                  <c:v>10.35023677</c:v>
                </c:pt>
                <c:pt idx="46143">
                  <c:v>10.781516290000001</c:v>
                </c:pt>
                <c:pt idx="46144">
                  <c:v>10.87328102</c:v>
                </c:pt>
                <c:pt idx="46145">
                  <c:v>10.66226588</c:v>
                </c:pt>
                <c:pt idx="46146">
                  <c:v>10.576915570000001</c:v>
                </c:pt>
                <c:pt idx="46147">
                  <c:v>10.35950772</c:v>
                </c:pt>
                <c:pt idx="46148">
                  <c:v>10.319862179999999</c:v>
                </c:pt>
                <c:pt idx="46149">
                  <c:v>10.33134046</c:v>
                </c:pt>
                <c:pt idx="46150">
                  <c:v>10.1560895</c:v>
                </c:pt>
                <c:pt idx="46151">
                  <c:v>10.203893620000001</c:v>
                </c:pt>
                <c:pt idx="46152">
                  <c:v>10.22497051</c:v>
                </c:pt>
                <c:pt idx="46153">
                  <c:v>10.137139680000001</c:v>
                </c:pt>
                <c:pt idx="46154">
                  <c:v>10.13618797</c:v>
                </c:pt>
                <c:pt idx="46155">
                  <c:v>10.00808979</c:v>
                </c:pt>
                <c:pt idx="46156">
                  <c:v>10.024835960000001</c:v>
                </c:pt>
                <c:pt idx="46157">
                  <c:v>9.9220346609999996</c:v>
                </c:pt>
                <c:pt idx="46158">
                  <c:v>9.5238012009999995</c:v>
                </c:pt>
                <c:pt idx="46159">
                  <c:v>9.4944874820000003</c:v>
                </c:pt>
                <c:pt idx="46160">
                  <c:v>9.3495443569999992</c:v>
                </c:pt>
                <c:pt idx="46161">
                  <c:v>9.3025231779999995</c:v>
                </c:pt>
                <c:pt idx="46162">
                  <c:v>9.3695159829999994</c:v>
                </c:pt>
                <c:pt idx="46163">
                  <c:v>9.4829418370000003</c:v>
                </c:pt>
                <c:pt idx="46164">
                  <c:v>9.5378272180000003</c:v>
                </c:pt>
                <c:pt idx="46165">
                  <c:v>9.3950953869999996</c:v>
                </c:pt>
                <c:pt idx="46166">
                  <c:v>9.3608991810000006</c:v>
                </c:pt>
                <c:pt idx="46167">
                  <c:v>9.3067104270000005</c:v>
                </c:pt>
                <c:pt idx="46168">
                  <c:v>9.4058696949999998</c:v>
                </c:pt>
                <c:pt idx="46169">
                  <c:v>9.6923739199999996</c:v>
                </c:pt>
                <c:pt idx="46170">
                  <c:v>10.18592724</c:v>
                </c:pt>
                <c:pt idx="46171">
                  <c:v>10.602459229999999</c:v>
                </c:pt>
                <c:pt idx="46172">
                  <c:v>10.47016591</c:v>
                </c:pt>
                <c:pt idx="46173">
                  <c:v>9.9439052849999996</c:v>
                </c:pt>
                <c:pt idx="46174">
                  <c:v>10.109076099999999</c:v>
                </c:pt>
                <c:pt idx="46175">
                  <c:v>10.496091829999999</c:v>
                </c:pt>
                <c:pt idx="46176">
                  <c:v>11.107641989999999</c:v>
                </c:pt>
                <c:pt idx="46177">
                  <c:v>10.84602705</c:v>
                </c:pt>
                <c:pt idx="46178">
                  <c:v>10.66615451</c:v>
                </c:pt>
                <c:pt idx="46179">
                  <c:v>11.3951461</c:v>
                </c:pt>
                <c:pt idx="46180">
                  <c:v>11.338308850000001</c:v>
                </c:pt>
                <c:pt idx="46181">
                  <c:v>10.92257143</c:v>
                </c:pt>
                <c:pt idx="46182">
                  <c:v>10.64948242</c:v>
                </c:pt>
                <c:pt idx="46183">
                  <c:v>10.530574720000001</c:v>
                </c:pt>
                <c:pt idx="46184">
                  <c:v>10.413078779999999</c:v>
                </c:pt>
                <c:pt idx="46185">
                  <c:v>10.4433908</c:v>
                </c:pt>
                <c:pt idx="46186">
                  <c:v>10.614913980000001</c:v>
                </c:pt>
                <c:pt idx="46187">
                  <c:v>10.50021918</c:v>
                </c:pt>
                <c:pt idx="46188">
                  <c:v>12.15045733</c:v>
                </c:pt>
                <c:pt idx="46189">
                  <c:v>13.639829600000001</c:v>
                </c:pt>
                <c:pt idx="46190">
                  <c:v>14.070072789999999</c:v>
                </c:pt>
                <c:pt idx="46191">
                  <c:v>13.043095409999999</c:v>
                </c:pt>
                <c:pt idx="46192">
                  <c:v>6.7906461179999997</c:v>
                </c:pt>
                <c:pt idx="46193">
                  <c:v>5.5536387019999998</c:v>
                </c:pt>
                <c:pt idx="46194">
                  <c:v>5.5636820330000001</c:v>
                </c:pt>
                <c:pt idx="46195">
                  <c:v>5.0759556970000004</c:v>
                </c:pt>
                <c:pt idx="46196">
                  <c:v>5.861640006</c:v>
                </c:pt>
                <c:pt idx="46197">
                  <c:v>6.3258289579999998</c:v>
                </c:pt>
                <c:pt idx="46198">
                  <c:v>7.8337890339999996</c:v>
                </c:pt>
                <c:pt idx="46199">
                  <c:v>8.2828390770000002</c:v>
                </c:pt>
                <c:pt idx="46200">
                  <c:v>8.1383618769999995</c:v>
                </c:pt>
                <c:pt idx="46201">
                  <c:v>8.1742667840000003</c:v>
                </c:pt>
                <c:pt idx="46202">
                  <c:v>8.2001555620000008</c:v>
                </c:pt>
                <c:pt idx="46203">
                  <c:v>7.7721877150000003</c:v>
                </c:pt>
                <c:pt idx="46204">
                  <c:v>7.5517503269999997</c:v>
                </c:pt>
                <c:pt idx="46205">
                  <c:v>7.4526885739999997</c:v>
                </c:pt>
                <c:pt idx="46206">
                  <c:v>7.2731738909999999</c:v>
                </c:pt>
                <c:pt idx="46207">
                  <c:v>7.1140807720000003</c:v>
                </c:pt>
                <c:pt idx="46208">
                  <c:v>6.9490559210000002</c:v>
                </c:pt>
                <c:pt idx="46209">
                  <c:v>7.0089002770000004</c:v>
                </c:pt>
                <c:pt idx="46210">
                  <c:v>6.8904159050000002</c:v>
                </c:pt>
                <c:pt idx="46211">
                  <c:v>6.7851284559999998</c:v>
                </c:pt>
                <c:pt idx="46212">
                  <c:v>6.8255822100000003</c:v>
                </c:pt>
                <c:pt idx="46213">
                  <c:v>7.0251028890000002</c:v>
                </c:pt>
                <c:pt idx="46214">
                  <c:v>6.387708151</c:v>
                </c:pt>
                <c:pt idx="46215">
                  <c:v>6.2954658410000004</c:v>
                </c:pt>
                <c:pt idx="46216">
                  <c:v>6.5941304780000003</c:v>
                </c:pt>
                <c:pt idx="46217">
                  <c:v>6.6753764430000002</c:v>
                </c:pt>
                <c:pt idx="46218">
                  <c:v>6.9334934090000004</c:v>
                </c:pt>
                <c:pt idx="46219">
                  <c:v>7.2701006039999996</c:v>
                </c:pt>
                <c:pt idx="46220">
                  <c:v>6.1773473719999998</c:v>
                </c:pt>
                <c:pt idx="46221">
                  <c:v>5.7956471870000001</c:v>
                </c:pt>
                <c:pt idx="46222">
                  <c:v>5.6617485900000002</c:v>
                </c:pt>
                <c:pt idx="46223">
                  <c:v>5.8863260359999998</c:v>
                </c:pt>
                <c:pt idx="46224">
                  <c:v>5.9773481889999998</c:v>
                </c:pt>
                <c:pt idx="46225">
                  <c:v>6.3329968450000003</c:v>
                </c:pt>
                <c:pt idx="46226">
                  <c:v>5.9567928669999999</c:v>
                </c:pt>
                <c:pt idx="46227">
                  <c:v>6.0088272519999997</c:v>
                </c:pt>
                <c:pt idx="46228">
                  <c:v>5.9293292790000001</c:v>
                </c:pt>
                <c:pt idx="46229">
                  <c:v>5.7041247830000001</c:v>
                </c:pt>
                <c:pt idx="46230">
                  <c:v>5.8805241720000003</c:v>
                </c:pt>
                <c:pt idx="46231">
                  <c:v>5.6408400199999997</c:v>
                </c:pt>
                <c:pt idx="46232">
                  <c:v>5.6464269209999998</c:v>
                </c:pt>
                <c:pt idx="46233">
                  <c:v>5.9575107559999996</c:v>
                </c:pt>
                <c:pt idx="46234">
                  <c:v>6.0100157750000003</c:v>
                </c:pt>
                <c:pt idx="46235">
                  <c:v>5.7171566079999998</c:v>
                </c:pt>
                <c:pt idx="46236">
                  <c:v>5.8416504590000002</c:v>
                </c:pt>
                <c:pt idx="46237">
                  <c:v>6.7599431619999999</c:v>
                </c:pt>
                <c:pt idx="46238">
                  <c:v>12.07589581</c:v>
                </c:pt>
                <c:pt idx="46239">
                  <c:v>13.20342467</c:v>
                </c:pt>
                <c:pt idx="46240">
                  <c:v>13.548135289999999</c:v>
                </c:pt>
                <c:pt idx="46241">
                  <c:v>12.960388650000001</c:v>
                </c:pt>
                <c:pt idx="46242">
                  <c:v>11.86616371</c:v>
                </c:pt>
                <c:pt idx="46243">
                  <c:v>10.89369082</c:v>
                </c:pt>
                <c:pt idx="46244">
                  <c:v>10.15898823</c:v>
                </c:pt>
                <c:pt idx="46245">
                  <c:v>9.6149779730000002</c:v>
                </c:pt>
                <c:pt idx="46246">
                  <c:v>8.1695735779999996</c:v>
                </c:pt>
                <c:pt idx="46247">
                  <c:v>7.103365106</c:v>
                </c:pt>
                <c:pt idx="46248">
                  <c:v>7.4040742039999996</c:v>
                </c:pt>
                <c:pt idx="46249">
                  <c:v>7.2140235199999996</c:v>
                </c:pt>
                <c:pt idx="46250">
                  <c:v>7.1302573660000004</c:v>
                </c:pt>
                <c:pt idx="46251">
                  <c:v>5.7870251079999999</c:v>
                </c:pt>
                <c:pt idx="46252">
                  <c:v>6.9044908080000003</c:v>
                </c:pt>
                <c:pt idx="46253">
                  <c:v>7.6785096599999996</c:v>
                </c:pt>
                <c:pt idx="46254">
                  <c:v>7.1020135160000004</c:v>
                </c:pt>
                <c:pt idx="46255">
                  <c:v>6.3760922170000001</c:v>
                </c:pt>
                <c:pt idx="46256">
                  <c:v>6.0420283020000003</c:v>
                </c:pt>
                <c:pt idx="46257">
                  <c:v>5.980306669</c:v>
                </c:pt>
                <c:pt idx="46258">
                  <c:v>5.7883189039999996</c:v>
                </c:pt>
                <c:pt idx="46259">
                  <c:v>5.5877051399999997</c:v>
                </c:pt>
                <c:pt idx="46260">
                  <c:v>5.6772818520000001</c:v>
                </c:pt>
                <c:pt idx="46261">
                  <c:v>6.2378300659999999</c:v>
                </c:pt>
                <c:pt idx="46262">
                  <c:v>5.9588412460000004</c:v>
                </c:pt>
                <c:pt idx="46263">
                  <c:v>5.2064626289999998</c:v>
                </c:pt>
                <c:pt idx="46264">
                  <c:v>5.4031202289999998</c:v>
                </c:pt>
                <c:pt idx="46265">
                  <c:v>5.5102484430000001</c:v>
                </c:pt>
                <c:pt idx="46266">
                  <c:v>5.3396690720000004</c:v>
                </c:pt>
                <c:pt idx="46267">
                  <c:v>4.9708308240000001</c:v>
                </c:pt>
                <c:pt idx="46268">
                  <c:v>5.2764017240000003</c:v>
                </c:pt>
                <c:pt idx="46269">
                  <c:v>5.2287572500000001</c:v>
                </c:pt>
                <c:pt idx="46270">
                  <c:v>5.2635963950000004</c:v>
                </c:pt>
                <c:pt idx="46271">
                  <c:v>5.531063681</c:v>
                </c:pt>
                <c:pt idx="46272">
                  <c:v>6.2046389160000004</c:v>
                </c:pt>
                <c:pt idx="46273">
                  <c:v>5.9481202839999998</c:v>
                </c:pt>
                <c:pt idx="46274">
                  <c:v>5.6961236670000002</c:v>
                </c:pt>
                <c:pt idx="46275">
                  <c:v>6.9633764840000003</c:v>
                </c:pt>
                <c:pt idx="46276">
                  <c:v>6.3128418699999997</c:v>
                </c:pt>
                <c:pt idx="46277">
                  <c:v>6.8995843419999998</c:v>
                </c:pt>
                <c:pt idx="46278">
                  <c:v>5.5733048759999999</c:v>
                </c:pt>
                <c:pt idx="46279">
                  <c:v>4.8277929999999998</c:v>
                </c:pt>
                <c:pt idx="46280">
                  <c:v>4.3757242270000001</c:v>
                </c:pt>
                <c:pt idx="46281">
                  <c:v>3.7083584200000002</c:v>
                </c:pt>
                <c:pt idx="46282">
                  <c:v>3.8689182579999999</c:v>
                </c:pt>
                <c:pt idx="46283">
                  <c:v>4.0266432329999997</c:v>
                </c:pt>
                <c:pt idx="46284">
                  <c:v>5.6140880739999997</c:v>
                </c:pt>
                <c:pt idx="46285">
                  <c:v>7.3720989460000004</c:v>
                </c:pt>
                <c:pt idx="46286">
                  <c:v>9.6586818050000005</c:v>
                </c:pt>
                <c:pt idx="46287">
                  <c:v>10.40301603</c:v>
                </c:pt>
                <c:pt idx="46288">
                  <c:v>10.66868066</c:v>
                </c:pt>
                <c:pt idx="46289">
                  <c:v>9.4704093549999993</c:v>
                </c:pt>
                <c:pt idx="46290">
                  <c:v>6.8235184240000004</c:v>
                </c:pt>
                <c:pt idx="46291">
                  <c:v>6.0362692610000002</c:v>
                </c:pt>
                <c:pt idx="46292">
                  <c:v>6.2874751880000002</c:v>
                </c:pt>
                <c:pt idx="46293">
                  <c:v>7.084770335</c:v>
                </c:pt>
                <c:pt idx="46294">
                  <c:v>7.0804700709999997</c:v>
                </c:pt>
                <c:pt idx="46295">
                  <c:v>6.8575632559999997</c:v>
                </c:pt>
                <c:pt idx="46296">
                  <c:v>6.0236507880000003</c:v>
                </c:pt>
                <c:pt idx="46297">
                  <c:v>6.2462758980000004</c:v>
                </c:pt>
                <c:pt idx="46298">
                  <c:v>7.0505960549999998</c:v>
                </c:pt>
                <c:pt idx="46299">
                  <c:v>7.3689116520000004</c:v>
                </c:pt>
                <c:pt idx="46300">
                  <c:v>7.529933304</c:v>
                </c:pt>
                <c:pt idx="46301">
                  <c:v>7.4063597049999998</c:v>
                </c:pt>
                <c:pt idx="46302">
                  <c:v>7.7101667059999999</c:v>
                </c:pt>
                <c:pt idx="46303">
                  <c:v>7.4593578029999996</c:v>
                </c:pt>
                <c:pt idx="46304">
                  <c:v>7.9957137139999999</c:v>
                </c:pt>
                <c:pt idx="46305">
                  <c:v>7.8177197319999996</c:v>
                </c:pt>
                <c:pt idx="46306">
                  <c:v>7.2365794330000002</c:v>
                </c:pt>
                <c:pt idx="46307">
                  <c:v>6.6147099579999997</c:v>
                </c:pt>
                <c:pt idx="46308">
                  <c:v>6.6627863569999999</c:v>
                </c:pt>
                <c:pt idx="46309">
                  <c:v>6.6794971270000003</c:v>
                </c:pt>
                <c:pt idx="46310">
                  <c:v>6.5501239150000004</c:v>
                </c:pt>
                <c:pt idx="46311">
                  <c:v>5.9415512699999997</c:v>
                </c:pt>
                <c:pt idx="46312">
                  <c:v>5.4903503100000002</c:v>
                </c:pt>
                <c:pt idx="46313">
                  <c:v>9.0466491540000007</c:v>
                </c:pt>
                <c:pt idx="46314">
                  <c:v>12.562201180000001</c:v>
                </c:pt>
                <c:pt idx="46315">
                  <c:v>12.678162629999999</c:v>
                </c:pt>
                <c:pt idx="46316">
                  <c:v>13.007527380000001</c:v>
                </c:pt>
                <c:pt idx="46317">
                  <c:v>11.92408333</c:v>
                </c:pt>
                <c:pt idx="46318">
                  <c:v>11.08455612</c:v>
                </c:pt>
                <c:pt idx="46319">
                  <c:v>10.249584130000001</c:v>
                </c:pt>
                <c:pt idx="46320">
                  <c:v>11.152363899999999</c:v>
                </c:pt>
                <c:pt idx="46321">
                  <c:v>12.184521950000001</c:v>
                </c:pt>
                <c:pt idx="46322">
                  <c:v>10.960217220000001</c:v>
                </c:pt>
                <c:pt idx="46323">
                  <c:v>9.8308671099999998</c:v>
                </c:pt>
                <c:pt idx="46324">
                  <c:v>10.49700889</c:v>
                </c:pt>
                <c:pt idx="46325">
                  <c:v>10.489534190000001</c:v>
                </c:pt>
                <c:pt idx="46326">
                  <c:v>10.63790234</c:v>
                </c:pt>
                <c:pt idx="46327">
                  <c:v>11.422319480000001</c:v>
                </c:pt>
                <c:pt idx="46328">
                  <c:v>12.155919369999999</c:v>
                </c:pt>
                <c:pt idx="46329">
                  <c:v>12.23606135</c:v>
                </c:pt>
                <c:pt idx="46330">
                  <c:v>12.060753569999999</c:v>
                </c:pt>
                <c:pt idx="46331">
                  <c:v>12.05745834</c:v>
                </c:pt>
                <c:pt idx="46332">
                  <c:v>12.573875879999999</c:v>
                </c:pt>
                <c:pt idx="46333">
                  <c:v>12.747983039999999</c:v>
                </c:pt>
                <c:pt idx="46334">
                  <c:v>12.83224733</c:v>
                </c:pt>
                <c:pt idx="46335">
                  <c:v>12.91595863</c:v>
                </c:pt>
                <c:pt idx="46336">
                  <c:v>12.91127505</c:v>
                </c:pt>
                <c:pt idx="46337">
                  <c:v>12.6395578</c:v>
                </c:pt>
                <c:pt idx="46338">
                  <c:v>12.460639670000001</c:v>
                </c:pt>
                <c:pt idx="46339">
                  <c:v>12.28470416</c:v>
                </c:pt>
                <c:pt idx="46340">
                  <c:v>12.197265890000001</c:v>
                </c:pt>
                <c:pt idx="46341">
                  <c:v>12.18154219</c:v>
                </c:pt>
                <c:pt idx="46342">
                  <c:v>12.35044087</c:v>
                </c:pt>
                <c:pt idx="46343">
                  <c:v>12.44969294</c:v>
                </c:pt>
                <c:pt idx="46344">
                  <c:v>12.53690797</c:v>
                </c:pt>
                <c:pt idx="46345">
                  <c:v>12.712981579999999</c:v>
                </c:pt>
                <c:pt idx="46346">
                  <c:v>12.80206042</c:v>
                </c:pt>
                <c:pt idx="46347">
                  <c:v>12.71288874</c:v>
                </c:pt>
                <c:pt idx="46348">
                  <c:v>12.709811439999999</c:v>
                </c:pt>
                <c:pt idx="46349">
                  <c:v>12.62058916</c:v>
                </c:pt>
                <c:pt idx="46350">
                  <c:v>12.70704357</c:v>
                </c:pt>
                <c:pt idx="46351">
                  <c:v>12.53253782</c:v>
                </c:pt>
                <c:pt idx="46352">
                  <c:v>12.533695379999999</c:v>
                </c:pt>
                <c:pt idx="46353">
                  <c:v>12.622050379999999</c:v>
                </c:pt>
                <c:pt idx="46354">
                  <c:v>12.62183976</c:v>
                </c:pt>
                <c:pt idx="46355">
                  <c:v>12.54698675</c:v>
                </c:pt>
                <c:pt idx="46356">
                  <c:v>12.37112568</c:v>
                </c:pt>
                <c:pt idx="46357">
                  <c:v>12.455251759999999</c:v>
                </c:pt>
                <c:pt idx="46358">
                  <c:v>12.450877480000001</c:v>
                </c:pt>
                <c:pt idx="46359">
                  <c:v>12.36201777</c:v>
                </c:pt>
                <c:pt idx="46360">
                  <c:v>12.362807780000001</c:v>
                </c:pt>
                <c:pt idx="46361">
                  <c:v>12.53111449</c:v>
                </c:pt>
                <c:pt idx="46362">
                  <c:v>12.703338260000001</c:v>
                </c:pt>
                <c:pt idx="46363">
                  <c:v>12.78645927</c:v>
                </c:pt>
                <c:pt idx="46364">
                  <c:v>13.21844108</c:v>
                </c:pt>
                <c:pt idx="46365">
                  <c:v>13.7661614</c:v>
                </c:pt>
                <c:pt idx="46366">
                  <c:v>12.91814967</c:v>
                </c:pt>
                <c:pt idx="46367">
                  <c:v>12.645157380000001</c:v>
                </c:pt>
                <c:pt idx="46368">
                  <c:v>12.60434953</c:v>
                </c:pt>
                <c:pt idx="46369">
                  <c:v>12.760685929999999</c:v>
                </c:pt>
                <c:pt idx="46370">
                  <c:v>12.907631970000001</c:v>
                </c:pt>
                <c:pt idx="46371">
                  <c:v>12.83024406</c:v>
                </c:pt>
                <c:pt idx="46372">
                  <c:v>12.855900139999999</c:v>
                </c:pt>
                <c:pt idx="46373">
                  <c:v>13.110107299999999</c:v>
                </c:pt>
                <c:pt idx="46374">
                  <c:v>13.016185289999999</c:v>
                </c:pt>
                <c:pt idx="46375">
                  <c:v>13.00434518</c:v>
                </c:pt>
                <c:pt idx="46376">
                  <c:v>12.98504338</c:v>
                </c:pt>
                <c:pt idx="46377">
                  <c:v>13.23516113</c:v>
                </c:pt>
                <c:pt idx="46378">
                  <c:v>13.250776009999999</c:v>
                </c:pt>
                <c:pt idx="46379">
                  <c:v>13.220800759999999</c:v>
                </c:pt>
                <c:pt idx="46380">
                  <c:v>12.897245590000001</c:v>
                </c:pt>
                <c:pt idx="46381">
                  <c:v>12.97942684</c:v>
                </c:pt>
                <c:pt idx="46382">
                  <c:v>13.05348805</c:v>
                </c:pt>
                <c:pt idx="46383">
                  <c:v>13.08718004</c:v>
                </c:pt>
                <c:pt idx="46384">
                  <c:v>13.216424399999999</c:v>
                </c:pt>
                <c:pt idx="46385">
                  <c:v>12.88369355</c:v>
                </c:pt>
                <c:pt idx="46386">
                  <c:v>12.744509900000001</c:v>
                </c:pt>
                <c:pt idx="46387">
                  <c:v>12.3863948</c:v>
                </c:pt>
                <c:pt idx="46388">
                  <c:v>12.351627499999999</c:v>
                </c:pt>
                <c:pt idx="46389">
                  <c:v>11.794396409999999</c:v>
                </c:pt>
                <c:pt idx="46390">
                  <c:v>11.40991678</c:v>
                </c:pt>
                <c:pt idx="46391">
                  <c:v>10.881853420000001</c:v>
                </c:pt>
                <c:pt idx="46392">
                  <c:v>9.9886187090000007</c:v>
                </c:pt>
                <c:pt idx="46393">
                  <c:v>9.5077865320000008</c:v>
                </c:pt>
                <c:pt idx="46394">
                  <c:v>9.3988015499999999</c:v>
                </c:pt>
                <c:pt idx="46395">
                  <c:v>9.6955024250000008</c:v>
                </c:pt>
                <c:pt idx="46396">
                  <c:v>9.8205079200000007</c:v>
                </c:pt>
                <c:pt idx="46397">
                  <c:v>9.350774049</c:v>
                </c:pt>
                <c:pt idx="46398">
                  <c:v>8.7927179960000004</c:v>
                </c:pt>
                <c:pt idx="46399">
                  <c:v>9.0113016320000003</c:v>
                </c:pt>
                <c:pt idx="46400">
                  <c:v>9.2033574770000008</c:v>
                </c:pt>
                <c:pt idx="46401">
                  <c:v>8.9633331349999992</c:v>
                </c:pt>
                <c:pt idx="46402">
                  <c:v>9.2145771920000001</c:v>
                </c:pt>
                <c:pt idx="46403">
                  <c:v>9.5205386690000005</c:v>
                </c:pt>
                <c:pt idx="46404">
                  <c:v>9.3389900200000007</c:v>
                </c:pt>
                <c:pt idx="46405">
                  <c:v>9.2707604480000008</c:v>
                </c:pt>
                <c:pt idx="46406">
                  <c:v>9.4345082720000004</c:v>
                </c:pt>
                <c:pt idx="46407">
                  <c:v>9.3371055839999997</c:v>
                </c:pt>
                <c:pt idx="46408">
                  <c:v>9.6100346049999992</c:v>
                </c:pt>
                <c:pt idx="46409">
                  <c:v>9.9251834300000006</c:v>
                </c:pt>
                <c:pt idx="46410">
                  <c:v>10.40928575</c:v>
                </c:pt>
                <c:pt idx="46411">
                  <c:v>10.627412339999999</c:v>
                </c:pt>
                <c:pt idx="46412">
                  <c:v>10.91103556</c:v>
                </c:pt>
                <c:pt idx="46413">
                  <c:v>10.997578600000001</c:v>
                </c:pt>
                <c:pt idx="46414">
                  <c:v>11.237684590000001</c:v>
                </c:pt>
                <c:pt idx="46415">
                  <c:v>11.21274066</c:v>
                </c:pt>
                <c:pt idx="46416">
                  <c:v>11.498856809999999</c:v>
                </c:pt>
                <c:pt idx="46417">
                  <c:v>11.11232938</c:v>
                </c:pt>
                <c:pt idx="46418">
                  <c:v>11.358617730000001</c:v>
                </c:pt>
                <c:pt idx="46419">
                  <c:v>11.214099689999999</c:v>
                </c:pt>
                <c:pt idx="46420">
                  <c:v>10.906867399999999</c:v>
                </c:pt>
                <c:pt idx="46421">
                  <c:v>10.87165476</c:v>
                </c:pt>
                <c:pt idx="46422">
                  <c:v>10.305940229999999</c:v>
                </c:pt>
                <c:pt idx="46423">
                  <c:v>10.40927303</c:v>
                </c:pt>
                <c:pt idx="46424">
                  <c:v>10.046735249999999</c:v>
                </c:pt>
                <c:pt idx="46425">
                  <c:v>9.5676055879999993</c:v>
                </c:pt>
                <c:pt idx="46426">
                  <c:v>9.2708798459999997</c:v>
                </c:pt>
                <c:pt idx="46427">
                  <c:v>9.3588137160000002</c:v>
                </c:pt>
                <c:pt idx="46428">
                  <c:v>10.292995700000001</c:v>
                </c:pt>
                <c:pt idx="46429">
                  <c:v>10.412361020000001</c:v>
                </c:pt>
                <c:pt idx="46430">
                  <c:v>10.357174690000001</c:v>
                </c:pt>
                <c:pt idx="46431">
                  <c:v>11.4439876</c:v>
                </c:pt>
                <c:pt idx="46432">
                  <c:v>10.856386580000001</c:v>
                </c:pt>
                <c:pt idx="46433">
                  <c:v>9.7885768879999997</c:v>
                </c:pt>
                <c:pt idx="46434">
                  <c:v>9.5931617609999993</c:v>
                </c:pt>
                <c:pt idx="46435">
                  <c:v>9.7009011059999999</c:v>
                </c:pt>
                <c:pt idx="46436">
                  <c:v>9.76497627</c:v>
                </c:pt>
                <c:pt idx="46437">
                  <c:v>9.6758132749999994</c:v>
                </c:pt>
                <c:pt idx="46438">
                  <c:v>9.6780492799999998</c:v>
                </c:pt>
                <c:pt idx="46439">
                  <c:v>9.3986116430000006</c:v>
                </c:pt>
                <c:pt idx="46440">
                  <c:v>9.6142558630000003</c:v>
                </c:pt>
                <c:pt idx="46441">
                  <c:v>9.5102766200000008</c:v>
                </c:pt>
                <c:pt idx="46442">
                  <c:v>9.3441852139999995</c:v>
                </c:pt>
                <c:pt idx="46443">
                  <c:v>8.629452186</c:v>
                </c:pt>
                <c:pt idx="46444">
                  <c:v>8.3311233199999997</c:v>
                </c:pt>
                <c:pt idx="46445">
                  <c:v>8.2041629599999997</c:v>
                </c:pt>
                <c:pt idx="46446">
                  <c:v>8.1735340799999996</c:v>
                </c:pt>
                <c:pt idx="46447">
                  <c:v>8.0209516339999993</c:v>
                </c:pt>
                <c:pt idx="46448">
                  <c:v>7.9391296499999999</c:v>
                </c:pt>
                <c:pt idx="46449">
                  <c:v>7.8049442669999998</c:v>
                </c:pt>
                <c:pt idx="46450">
                  <c:v>7.9733977879999998</c:v>
                </c:pt>
                <c:pt idx="46451">
                  <c:v>7.9480472180000001</c:v>
                </c:pt>
                <c:pt idx="46452">
                  <c:v>7.9189900929999997</c:v>
                </c:pt>
                <c:pt idx="46453">
                  <c:v>7.7956084250000002</c:v>
                </c:pt>
                <c:pt idx="46454">
                  <c:v>7.7810958570000004</c:v>
                </c:pt>
                <c:pt idx="46455">
                  <c:v>7.720494693</c:v>
                </c:pt>
                <c:pt idx="46456">
                  <c:v>7.7091006850000001</c:v>
                </c:pt>
                <c:pt idx="46457">
                  <c:v>7.8612973210000003</c:v>
                </c:pt>
                <c:pt idx="46458">
                  <c:v>8.2103631250000007</c:v>
                </c:pt>
                <c:pt idx="46459">
                  <c:v>7.7801709890000001</c:v>
                </c:pt>
                <c:pt idx="46460">
                  <c:v>7.193895661</c:v>
                </c:pt>
                <c:pt idx="46461">
                  <c:v>7.4410519089999996</c:v>
                </c:pt>
                <c:pt idx="46462">
                  <c:v>7.7458226039999998</c:v>
                </c:pt>
                <c:pt idx="46463">
                  <c:v>7.8493964829999996</c:v>
                </c:pt>
                <c:pt idx="46464">
                  <c:v>8.0576013960000008</c:v>
                </c:pt>
                <c:pt idx="46465">
                  <c:v>7.818776701</c:v>
                </c:pt>
                <c:pt idx="46466">
                  <c:v>7.889361514</c:v>
                </c:pt>
                <c:pt idx="46467">
                  <c:v>7.5217588080000004</c:v>
                </c:pt>
                <c:pt idx="46468">
                  <c:v>7.1597773059999996</c:v>
                </c:pt>
                <c:pt idx="46469">
                  <c:v>7.4705110350000004</c:v>
                </c:pt>
                <c:pt idx="46470">
                  <c:v>7.5417335489999999</c:v>
                </c:pt>
                <c:pt idx="46471">
                  <c:v>7.5849277900000001</c:v>
                </c:pt>
                <c:pt idx="46472">
                  <c:v>7.3603621889999999</c:v>
                </c:pt>
                <c:pt idx="46473">
                  <c:v>7.1299506770000001</c:v>
                </c:pt>
                <c:pt idx="46474">
                  <c:v>7.2238796580000004</c:v>
                </c:pt>
                <c:pt idx="46475">
                  <c:v>7.7040566549999996</c:v>
                </c:pt>
                <c:pt idx="46476">
                  <c:v>7.734359618</c:v>
                </c:pt>
                <c:pt idx="46477">
                  <c:v>7.5881545629999998</c:v>
                </c:pt>
                <c:pt idx="46478">
                  <c:v>7.3501286759999997</c:v>
                </c:pt>
                <c:pt idx="46479">
                  <c:v>7.3407479770000004</c:v>
                </c:pt>
                <c:pt idx="46480">
                  <c:v>6.7768369819999998</c:v>
                </c:pt>
                <c:pt idx="46481">
                  <c:v>6.6423743399999999</c:v>
                </c:pt>
                <c:pt idx="46482">
                  <c:v>6.3759212349999999</c:v>
                </c:pt>
                <c:pt idx="46483">
                  <c:v>6.2774515620000004</c:v>
                </c:pt>
                <c:pt idx="46484">
                  <c:v>6.2206185520000004</c:v>
                </c:pt>
                <c:pt idx="46485">
                  <c:v>6.3275415580000001</c:v>
                </c:pt>
                <c:pt idx="46486">
                  <c:v>6.5476542320000002</c:v>
                </c:pt>
                <c:pt idx="46487">
                  <c:v>6.7771392339999998</c:v>
                </c:pt>
                <c:pt idx="46488">
                  <c:v>6.9271781790000002</c:v>
                </c:pt>
                <c:pt idx="46489">
                  <c:v>6.8100332699999999</c:v>
                </c:pt>
                <c:pt idx="46490">
                  <c:v>6.7188931719999996</c:v>
                </c:pt>
                <c:pt idx="46491">
                  <c:v>7.200810229</c:v>
                </c:pt>
                <c:pt idx="46492">
                  <c:v>10.377909280000001</c:v>
                </c:pt>
                <c:pt idx="46493">
                  <c:v>12.30323291</c:v>
                </c:pt>
                <c:pt idx="46494">
                  <c:v>13.42141434</c:v>
                </c:pt>
                <c:pt idx="46495">
                  <c:v>14.240040799999999</c:v>
                </c:pt>
                <c:pt idx="46496">
                  <c:v>14.246668189999999</c:v>
                </c:pt>
                <c:pt idx="46497">
                  <c:v>14.259073860000001</c:v>
                </c:pt>
                <c:pt idx="46498">
                  <c:v>13.999257930000001</c:v>
                </c:pt>
                <c:pt idx="46499">
                  <c:v>13.876567619999999</c:v>
                </c:pt>
                <c:pt idx="46500">
                  <c:v>13.89612374</c:v>
                </c:pt>
                <c:pt idx="46501">
                  <c:v>13.65511154</c:v>
                </c:pt>
                <c:pt idx="46502">
                  <c:v>13.27277829</c:v>
                </c:pt>
                <c:pt idx="46503">
                  <c:v>12.949426239999999</c:v>
                </c:pt>
                <c:pt idx="46504">
                  <c:v>13.039013260000001</c:v>
                </c:pt>
                <c:pt idx="46505">
                  <c:v>13.13636423</c:v>
                </c:pt>
                <c:pt idx="46506">
                  <c:v>13.87712677</c:v>
                </c:pt>
                <c:pt idx="46507">
                  <c:v>13.298532549999999</c:v>
                </c:pt>
                <c:pt idx="46508">
                  <c:v>13.318797139999999</c:v>
                </c:pt>
                <c:pt idx="46509">
                  <c:v>13.58617973</c:v>
                </c:pt>
                <c:pt idx="46510">
                  <c:v>13.411145149999999</c:v>
                </c:pt>
                <c:pt idx="46511">
                  <c:v>13.71844469</c:v>
                </c:pt>
                <c:pt idx="46512">
                  <c:v>13.761097080000001</c:v>
                </c:pt>
                <c:pt idx="46513">
                  <c:v>13.93864117</c:v>
                </c:pt>
                <c:pt idx="46514">
                  <c:v>13.990194069999999</c:v>
                </c:pt>
                <c:pt idx="46515">
                  <c:v>14.243213040000001</c:v>
                </c:pt>
                <c:pt idx="46516">
                  <c:v>14.63154467</c:v>
                </c:pt>
                <c:pt idx="46517">
                  <c:v>15.010942890000001</c:v>
                </c:pt>
                <c:pt idx="46518">
                  <c:v>15.33911619</c:v>
                </c:pt>
                <c:pt idx="46519">
                  <c:v>15.31030949</c:v>
                </c:pt>
                <c:pt idx="46520">
                  <c:v>15.48973163</c:v>
                </c:pt>
                <c:pt idx="46521">
                  <c:v>15.49501104</c:v>
                </c:pt>
                <c:pt idx="46522">
                  <c:v>15.722639040000001</c:v>
                </c:pt>
                <c:pt idx="46523">
                  <c:v>15.85075041</c:v>
                </c:pt>
                <c:pt idx="46524">
                  <c:v>16.03621613</c:v>
                </c:pt>
                <c:pt idx="46525">
                  <c:v>15.807942710000001</c:v>
                </c:pt>
                <c:pt idx="46526">
                  <c:v>15.64668756</c:v>
                </c:pt>
                <c:pt idx="46527">
                  <c:v>15.601996209999999</c:v>
                </c:pt>
                <c:pt idx="46528">
                  <c:v>15.50037603</c:v>
                </c:pt>
                <c:pt idx="46529">
                  <c:v>15.826563350000001</c:v>
                </c:pt>
                <c:pt idx="46530">
                  <c:v>15.84653232</c:v>
                </c:pt>
                <c:pt idx="46531">
                  <c:v>15.69870952</c:v>
                </c:pt>
                <c:pt idx="46532">
                  <c:v>15.20047432</c:v>
                </c:pt>
                <c:pt idx="46533">
                  <c:v>14.765737379999999</c:v>
                </c:pt>
                <c:pt idx="46534">
                  <c:v>14.841790120000001</c:v>
                </c:pt>
                <c:pt idx="46535">
                  <c:v>14.941278179999999</c:v>
                </c:pt>
                <c:pt idx="46536">
                  <c:v>14.941394470000001</c:v>
                </c:pt>
                <c:pt idx="46537">
                  <c:v>15.317468910000001</c:v>
                </c:pt>
                <c:pt idx="46538">
                  <c:v>14.76350699</c:v>
                </c:pt>
                <c:pt idx="46539">
                  <c:v>14.842271159999999</c:v>
                </c:pt>
                <c:pt idx="46540">
                  <c:v>14.743003010000001</c:v>
                </c:pt>
                <c:pt idx="46541">
                  <c:v>14.745002599999999</c:v>
                </c:pt>
                <c:pt idx="46542">
                  <c:v>14.44737621</c:v>
                </c:pt>
                <c:pt idx="46543">
                  <c:v>14.156348919999999</c:v>
                </c:pt>
                <c:pt idx="46544">
                  <c:v>14.353263</c:v>
                </c:pt>
                <c:pt idx="46545">
                  <c:v>14.25620279</c:v>
                </c:pt>
                <c:pt idx="46546">
                  <c:v>14.616468129999999</c:v>
                </c:pt>
                <c:pt idx="46547">
                  <c:v>14.21462687</c:v>
                </c:pt>
                <c:pt idx="46548">
                  <c:v>14.454940990000001</c:v>
                </c:pt>
                <c:pt idx="46549">
                  <c:v>14.27353534</c:v>
                </c:pt>
                <c:pt idx="46550">
                  <c:v>14.238620389999999</c:v>
                </c:pt>
                <c:pt idx="46551">
                  <c:v>13.79072667</c:v>
                </c:pt>
                <c:pt idx="46552">
                  <c:v>13.71053174</c:v>
                </c:pt>
                <c:pt idx="46553">
                  <c:v>13.42324281</c:v>
                </c:pt>
                <c:pt idx="46554">
                  <c:v>13.946917190000001</c:v>
                </c:pt>
                <c:pt idx="46555">
                  <c:v>13.417332330000001</c:v>
                </c:pt>
                <c:pt idx="46556">
                  <c:v>11.386287250000001</c:v>
                </c:pt>
                <c:pt idx="46557">
                  <c:v>14.46655947</c:v>
                </c:pt>
                <c:pt idx="46558">
                  <c:v>15.12571239</c:v>
                </c:pt>
                <c:pt idx="46559">
                  <c:v>14.209872020000001</c:v>
                </c:pt>
                <c:pt idx="46560">
                  <c:v>13.12740119</c:v>
                </c:pt>
                <c:pt idx="46561">
                  <c:v>12.813603540000001</c:v>
                </c:pt>
                <c:pt idx="46562">
                  <c:v>15.18624091</c:v>
                </c:pt>
                <c:pt idx="46563">
                  <c:v>14.746039680000001</c:v>
                </c:pt>
                <c:pt idx="46564">
                  <c:v>14.048174680000001</c:v>
                </c:pt>
                <c:pt idx="46565">
                  <c:v>14.26769043</c:v>
                </c:pt>
                <c:pt idx="46566">
                  <c:v>12.81110726</c:v>
                </c:pt>
                <c:pt idx="46567">
                  <c:v>11.351588639999999</c:v>
                </c:pt>
                <c:pt idx="46568">
                  <c:v>10.260265</c:v>
                </c:pt>
                <c:pt idx="46569">
                  <c:v>9.9563670430000002</c:v>
                </c:pt>
                <c:pt idx="46570">
                  <c:v>10.4006299</c:v>
                </c:pt>
                <c:pt idx="46571">
                  <c:v>11.04711773</c:v>
                </c:pt>
                <c:pt idx="46572">
                  <c:v>11.449296009999999</c:v>
                </c:pt>
                <c:pt idx="46573">
                  <c:v>12.05426844</c:v>
                </c:pt>
                <c:pt idx="46574">
                  <c:v>8.9277073970000007</c:v>
                </c:pt>
                <c:pt idx="46575">
                  <c:v>7.6733440540000002</c:v>
                </c:pt>
                <c:pt idx="46576">
                  <c:v>6.5987660860000004</c:v>
                </c:pt>
                <c:pt idx="46577">
                  <c:v>6.5474450439999998</c:v>
                </c:pt>
                <c:pt idx="46578">
                  <c:v>7.4985793770000004</c:v>
                </c:pt>
                <c:pt idx="46579">
                  <c:v>7.8486038999999996</c:v>
                </c:pt>
                <c:pt idx="46580">
                  <c:v>7.6225819479999997</c:v>
                </c:pt>
                <c:pt idx="46581">
                  <c:v>7.5421842430000003</c:v>
                </c:pt>
                <c:pt idx="46582">
                  <c:v>7.7797555249999997</c:v>
                </c:pt>
                <c:pt idx="46583">
                  <c:v>7.6835909300000003</c:v>
                </c:pt>
                <c:pt idx="46584">
                  <c:v>7.8093891930000003</c:v>
                </c:pt>
                <c:pt idx="46585">
                  <c:v>7.8222549130000001</c:v>
                </c:pt>
                <c:pt idx="46586">
                  <c:v>8.1262661949999995</c:v>
                </c:pt>
                <c:pt idx="46587">
                  <c:v>7.941330228</c:v>
                </c:pt>
                <c:pt idx="46588">
                  <c:v>7.5633204410000001</c:v>
                </c:pt>
                <c:pt idx="46589">
                  <c:v>7.4471204919999998</c:v>
                </c:pt>
                <c:pt idx="46590">
                  <c:v>7.5146710529999998</c:v>
                </c:pt>
                <c:pt idx="46591">
                  <c:v>7.4521773930000004</c:v>
                </c:pt>
                <c:pt idx="46592">
                  <c:v>7.0642105739999996</c:v>
                </c:pt>
                <c:pt idx="46593">
                  <c:v>6.7305724869999999</c:v>
                </c:pt>
                <c:pt idx="46594">
                  <c:v>6.7039376749999997</c:v>
                </c:pt>
                <c:pt idx="46595">
                  <c:v>6.9862351780000003</c:v>
                </c:pt>
                <c:pt idx="46596">
                  <c:v>7.1397940059999998</c:v>
                </c:pt>
                <c:pt idx="46597">
                  <c:v>7.5088041800000003</c:v>
                </c:pt>
                <c:pt idx="46598">
                  <c:v>7.6067806129999997</c:v>
                </c:pt>
                <c:pt idx="46599">
                  <c:v>7.7620052490000004</c:v>
                </c:pt>
                <c:pt idx="46600">
                  <c:v>7.8536120179999998</c:v>
                </c:pt>
                <c:pt idx="46601">
                  <c:v>7.9299193729999997</c:v>
                </c:pt>
                <c:pt idx="46602">
                  <c:v>8.0314001949999998</c:v>
                </c:pt>
                <c:pt idx="46603">
                  <c:v>8.4408735610000001</c:v>
                </c:pt>
                <c:pt idx="46604">
                  <c:v>9.0613201869999997</c:v>
                </c:pt>
                <c:pt idx="46605">
                  <c:v>9.6628695310000001</c:v>
                </c:pt>
                <c:pt idx="46606">
                  <c:v>10.53630033</c:v>
                </c:pt>
                <c:pt idx="46607">
                  <c:v>10.61116825</c:v>
                </c:pt>
                <c:pt idx="46608">
                  <c:v>10.88038727</c:v>
                </c:pt>
                <c:pt idx="46609">
                  <c:v>11.001705579999999</c:v>
                </c:pt>
                <c:pt idx="46610">
                  <c:v>11.25109681</c:v>
                </c:pt>
                <c:pt idx="46611">
                  <c:v>11.18807855</c:v>
                </c:pt>
                <c:pt idx="46612">
                  <c:v>11.28792773</c:v>
                </c:pt>
                <c:pt idx="46613">
                  <c:v>11.595113380000001</c:v>
                </c:pt>
                <c:pt idx="46614">
                  <c:v>13.360056719999999</c:v>
                </c:pt>
                <c:pt idx="46615">
                  <c:v>14.23590845</c:v>
                </c:pt>
                <c:pt idx="46616">
                  <c:v>15.003238</c:v>
                </c:pt>
                <c:pt idx="46617">
                  <c:v>16.678997469999999</c:v>
                </c:pt>
                <c:pt idx="46618">
                  <c:v>17.445922199999998</c:v>
                </c:pt>
                <c:pt idx="46619">
                  <c:v>17.011605530000001</c:v>
                </c:pt>
                <c:pt idx="46620">
                  <c:v>16.07425083</c:v>
                </c:pt>
                <c:pt idx="46621">
                  <c:v>15.060130989999999</c:v>
                </c:pt>
                <c:pt idx="46622">
                  <c:v>14.89111297</c:v>
                </c:pt>
                <c:pt idx="46623">
                  <c:v>14.258789289999999</c:v>
                </c:pt>
                <c:pt idx="46624">
                  <c:v>13.878084810000001</c:v>
                </c:pt>
                <c:pt idx="46625">
                  <c:v>13.747025969999999</c:v>
                </c:pt>
                <c:pt idx="46626">
                  <c:v>13.59523263</c:v>
                </c:pt>
                <c:pt idx="46627">
                  <c:v>13.280320400000001</c:v>
                </c:pt>
                <c:pt idx="46628">
                  <c:v>12.850787800000001</c:v>
                </c:pt>
                <c:pt idx="46633">
                  <c:v>14.82577897</c:v>
                </c:pt>
                <c:pt idx="46634">
                  <c:v>15.45812081</c:v>
                </c:pt>
                <c:pt idx="46635">
                  <c:v>15.64978453</c:v>
                </c:pt>
                <c:pt idx="46636">
                  <c:v>15.02832817</c:v>
                </c:pt>
                <c:pt idx="46637">
                  <c:v>14.950107709999999</c:v>
                </c:pt>
                <c:pt idx="46638">
                  <c:v>14.844863439999999</c:v>
                </c:pt>
                <c:pt idx="46639">
                  <c:v>14.65068877</c:v>
                </c:pt>
                <c:pt idx="46640">
                  <c:v>14.55231056</c:v>
                </c:pt>
                <c:pt idx="46641">
                  <c:v>14.164511539999999</c:v>
                </c:pt>
                <c:pt idx="46643">
                  <c:v>13.69424467</c:v>
                </c:pt>
                <c:pt idx="46644">
                  <c:v>13.77414894</c:v>
                </c:pt>
                <c:pt idx="46645">
                  <c:v>13.87101247</c:v>
                </c:pt>
                <c:pt idx="46646">
                  <c:v>13.96240296</c:v>
                </c:pt>
                <c:pt idx="46647">
                  <c:v>13.59697085</c:v>
                </c:pt>
                <c:pt idx="46648">
                  <c:v>13.78824316</c:v>
                </c:pt>
                <c:pt idx="46649">
                  <c:v>13.49711166</c:v>
                </c:pt>
                <c:pt idx="46650">
                  <c:v>12.316902089999999</c:v>
                </c:pt>
                <c:pt idx="46651">
                  <c:v>11.97618894</c:v>
                </c:pt>
                <c:pt idx="46652">
                  <c:v>11.93918773</c:v>
                </c:pt>
                <c:pt idx="46653">
                  <c:v>12.030647889999999</c:v>
                </c:pt>
                <c:pt idx="46654">
                  <c:v>11.90989001</c:v>
                </c:pt>
                <c:pt idx="46655">
                  <c:v>11.59101588</c:v>
                </c:pt>
                <c:pt idx="46656">
                  <c:v>11.69638896</c:v>
                </c:pt>
                <c:pt idx="46657">
                  <c:v>11.339475070000001</c:v>
                </c:pt>
                <c:pt idx="46658">
                  <c:v>10.90049295</c:v>
                </c:pt>
                <c:pt idx="46659">
                  <c:v>10.80417461</c:v>
                </c:pt>
                <c:pt idx="46660">
                  <c:v>10.24953107</c:v>
                </c:pt>
                <c:pt idx="46661">
                  <c:v>10.50993199</c:v>
                </c:pt>
                <c:pt idx="46662">
                  <c:v>11.57613259</c:v>
                </c:pt>
                <c:pt idx="46663">
                  <c:v>11.97749741</c:v>
                </c:pt>
                <c:pt idx="46664">
                  <c:v>12.65413734</c:v>
                </c:pt>
                <c:pt idx="46665">
                  <c:v>12.924413919999999</c:v>
                </c:pt>
                <c:pt idx="46666">
                  <c:v>13.15718367</c:v>
                </c:pt>
                <c:pt idx="46667">
                  <c:v>12.79268124</c:v>
                </c:pt>
                <c:pt idx="46668">
                  <c:v>12.366932009999999</c:v>
                </c:pt>
                <c:pt idx="46669">
                  <c:v>12.311499039999999</c:v>
                </c:pt>
                <c:pt idx="46670">
                  <c:v>12.7783359</c:v>
                </c:pt>
                <c:pt idx="46671">
                  <c:v>13.00682175</c:v>
                </c:pt>
                <c:pt idx="46672">
                  <c:v>13.22807246</c:v>
                </c:pt>
                <c:pt idx="46673">
                  <c:v>13.41069602</c:v>
                </c:pt>
                <c:pt idx="46674">
                  <c:v>13.69119368</c:v>
                </c:pt>
                <c:pt idx="46675">
                  <c:v>13.782822619999999</c:v>
                </c:pt>
                <c:pt idx="46676">
                  <c:v>13.973074909999999</c:v>
                </c:pt>
                <c:pt idx="46677">
                  <c:v>13.97107907</c:v>
                </c:pt>
                <c:pt idx="46678">
                  <c:v>13.213607570000001</c:v>
                </c:pt>
                <c:pt idx="46679">
                  <c:v>13.12079263</c:v>
                </c:pt>
                <c:pt idx="46680">
                  <c:v>13.02922794</c:v>
                </c:pt>
                <c:pt idx="46681">
                  <c:v>13.118584220000001</c:v>
                </c:pt>
                <c:pt idx="46682">
                  <c:v>12.937082739999999</c:v>
                </c:pt>
                <c:pt idx="46683">
                  <c:v>13.02846478</c:v>
                </c:pt>
                <c:pt idx="46684">
                  <c:v>13.11827722</c:v>
                </c:pt>
                <c:pt idx="46685">
                  <c:v>13.20777421</c:v>
                </c:pt>
                <c:pt idx="46686">
                  <c:v>13.29766109</c:v>
                </c:pt>
                <c:pt idx="46687">
                  <c:v>13.388410029999999</c:v>
                </c:pt>
                <c:pt idx="46688">
                  <c:v>13.386420169999999</c:v>
                </c:pt>
                <c:pt idx="46689">
                  <c:v>13.38364264</c:v>
                </c:pt>
                <c:pt idx="46690">
                  <c:v>13.47311915</c:v>
                </c:pt>
                <c:pt idx="46691">
                  <c:v>13.469569549999999</c:v>
                </c:pt>
                <c:pt idx="46692">
                  <c:v>13.666025279999999</c:v>
                </c:pt>
                <c:pt idx="46693">
                  <c:v>13.645612460000001</c:v>
                </c:pt>
                <c:pt idx="46694">
                  <c:v>13.828211789999999</c:v>
                </c:pt>
                <c:pt idx="46695">
                  <c:v>13.823882899999999</c:v>
                </c:pt>
                <c:pt idx="46696">
                  <c:v>13.72228754</c:v>
                </c:pt>
                <c:pt idx="46697">
                  <c:v>13.810176350000001</c:v>
                </c:pt>
                <c:pt idx="46698">
                  <c:v>13.915537690000001</c:v>
                </c:pt>
                <c:pt idx="46699">
                  <c:v>13.991931689999999</c:v>
                </c:pt>
                <c:pt idx="46700">
                  <c:v>14.17767978</c:v>
                </c:pt>
                <c:pt idx="46701">
                  <c:v>14.173136619999999</c:v>
                </c:pt>
                <c:pt idx="46702">
                  <c:v>14.461856539999999</c:v>
                </c:pt>
                <c:pt idx="46703">
                  <c:v>15.061791400000001</c:v>
                </c:pt>
                <c:pt idx="46704">
                  <c:v>14.55552464</c:v>
                </c:pt>
                <c:pt idx="46705">
                  <c:v>14.85281685</c:v>
                </c:pt>
                <c:pt idx="46706">
                  <c:v>14.64901163</c:v>
                </c:pt>
                <c:pt idx="46707">
                  <c:v>15.361555790000001</c:v>
                </c:pt>
                <c:pt idx="46708">
                  <c:v>15.050896160000001</c:v>
                </c:pt>
                <c:pt idx="46709">
                  <c:v>15.34216301</c:v>
                </c:pt>
                <c:pt idx="46710">
                  <c:v>15.65562692</c:v>
                </c:pt>
                <c:pt idx="46711">
                  <c:v>14.87012382</c:v>
                </c:pt>
                <c:pt idx="46712">
                  <c:v>14.605098140000001</c:v>
                </c:pt>
                <c:pt idx="46713">
                  <c:v>14.081853539999999</c:v>
                </c:pt>
                <c:pt idx="46714">
                  <c:v>13.987653119999999</c:v>
                </c:pt>
                <c:pt idx="46715">
                  <c:v>14.793989420000001</c:v>
                </c:pt>
                <c:pt idx="46716">
                  <c:v>14.92424098</c:v>
                </c:pt>
                <c:pt idx="46717">
                  <c:v>15.03547116</c:v>
                </c:pt>
                <c:pt idx="46718">
                  <c:v>14.93129882</c:v>
                </c:pt>
                <c:pt idx="46719">
                  <c:v>14.928383330000001</c:v>
                </c:pt>
                <c:pt idx="46720">
                  <c:v>14.92541336</c:v>
                </c:pt>
                <c:pt idx="46721">
                  <c:v>14.72096354</c:v>
                </c:pt>
                <c:pt idx="46722">
                  <c:v>14.51980779</c:v>
                </c:pt>
                <c:pt idx="46723">
                  <c:v>14.515970319999999</c:v>
                </c:pt>
                <c:pt idx="46724">
                  <c:v>14.51400784</c:v>
                </c:pt>
                <c:pt idx="46725">
                  <c:v>14.51217625</c:v>
                </c:pt>
                <c:pt idx="46726">
                  <c:v>14.41100713</c:v>
                </c:pt>
                <c:pt idx="46727">
                  <c:v>14.11674084</c:v>
                </c:pt>
                <c:pt idx="46728">
                  <c:v>13.73396923</c:v>
                </c:pt>
                <c:pt idx="46729">
                  <c:v>13.639678869999999</c:v>
                </c:pt>
                <c:pt idx="46730">
                  <c:v>13.73426929</c:v>
                </c:pt>
                <c:pt idx="46731">
                  <c:v>13.45573664</c:v>
                </c:pt>
                <c:pt idx="46732">
                  <c:v>13.36188525</c:v>
                </c:pt>
                <c:pt idx="46733">
                  <c:v>13.08977908</c:v>
                </c:pt>
                <c:pt idx="46734">
                  <c:v>12.911132589999999</c:v>
                </c:pt>
                <c:pt idx="46735">
                  <c:v>13.550817199999999</c:v>
                </c:pt>
                <c:pt idx="46736">
                  <c:v>13.18417706</c:v>
                </c:pt>
                <c:pt idx="46737">
                  <c:v>12.73731665</c:v>
                </c:pt>
                <c:pt idx="46738">
                  <c:v>13.279887280000001</c:v>
                </c:pt>
                <c:pt idx="46739">
                  <c:v>12.82838748</c:v>
                </c:pt>
                <c:pt idx="46740">
                  <c:v>12.563803699999999</c:v>
                </c:pt>
                <c:pt idx="46741">
                  <c:v>12.73875716</c:v>
                </c:pt>
                <c:pt idx="46742">
                  <c:v>12.30146523</c:v>
                </c:pt>
                <c:pt idx="46743">
                  <c:v>12.735651949999999</c:v>
                </c:pt>
                <c:pt idx="46744">
                  <c:v>12.592221179999999</c:v>
                </c:pt>
                <c:pt idx="46745">
                  <c:v>12.731415889999999</c:v>
                </c:pt>
                <c:pt idx="46746">
                  <c:v>14.354142899999999</c:v>
                </c:pt>
                <c:pt idx="46747">
                  <c:v>15.054062439999999</c:v>
                </c:pt>
                <c:pt idx="46748">
                  <c:v>14.46854738</c:v>
                </c:pt>
                <c:pt idx="46749">
                  <c:v>14.91476896</c:v>
                </c:pt>
                <c:pt idx="46750">
                  <c:v>13.74068228</c:v>
                </c:pt>
                <c:pt idx="46751">
                  <c:v>13.46141308</c:v>
                </c:pt>
                <c:pt idx="46752">
                  <c:v>13.686658530000001</c:v>
                </c:pt>
                <c:pt idx="46753">
                  <c:v>13.79211486</c:v>
                </c:pt>
                <c:pt idx="46754">
                  <c:v>13.66703513</c:v>
                </c:pt>
                <c:pt idx="46755">
                  <c:v>13.59530627</c:v>
                </c:pt>
                <c:pt idx="46756">
                  <c:v>13.375820770000001</c:v>
                </c:pt>
                <c:pt idx="46757">
                  <c:v>13.25802448</c:v>
                </c:pt>
                <c:pt idx="46758">
                  <c:v>13.796172759999999</c:v>
                </c:pt>
                <c:pt idx="46759">
                  <c:v>13.91120635</c:v>
                </c:pt>
                <c:pt idx="46760">
                  <c:v>13.97984435</c:v>
                </c:pt>
                <c:pt idx="46761">
                  <c:v>13.867036649999999</c:v>
                </c:pt>
                <c:pt idx="46762">
                  <c:v>13.52782111</c:v>
                </c:pt>
                <c:pt idx="46763">
                  <c:v>13.369648</c:v>
                </c:pt>
                <c:pt idx="46764">
                  <c:v>13.51607905</c:v>
                </c:pt>
                <c:pt idx="46765">
                  <c:v>13.69360024</c:v>
                </c:pt>
                <c:pt idx="46766">
                  <c:v>13.969109339999999</c:v>
                </c:pt>
                <c:pt idx="46767">
                  <c:v>14.080689059999999</c:v>
                </c:pt>
                <c:pt idx="46768">
                  <c:v>15.84344381</c:v>
                </c:pt>
                <c:pt idx="46769">
                  <c:v>16.9956575</c:v>
                </c:pt>
                <c:pt idx="46770">
                  <c:v>16.609943749999999</c:v>
                </c:pt>
                <c:pt idx="46771">
                  <c:v>16.381419569999998</c:v>
                </c:pt>
                <c:pt idx="46772">
                  <c:v>16.274650439999998</c:v>
                </c:pt>
                <c:pt idx="46773">
                  <c:v>16.272248980000001</c:v>
                </c:pt>
                <c:pt idx="46774">
                  <c:v>16.007577510000001</c:v>
                </c:pt>
                <c:pt idx="46775">
                  <c:v>15.825261039999999</c:v>
                </c:pt>
                <c:pt idx="46776">
                  <c:v>15.499746780000001</c:v>
                </c:pt>
                <c:pt idx="46777">
                  <c:v>15.0034131</c:v>
                </c:pt>
                <c:pt idx="46778">
                  <c:v>14.47509589</c:v>
                </c:pt>
                <c:pt idx="46779">
                  <c:v>14.140533339999999</c:v>
                </c:pt>
                <c:pt idx="46780">
                  <c:v>14.088204920000001</c:v>
                </c:pt>
                <c:pt idx="46781">
                  <c:v>14.048483190000001</c:v>
                </c:pt>
                <c:pt idx="46782">
                  <c:v>13.944645080000001</c:v>
                </c:pt>
                <c:pt idx="46783">
                  <c:v>14.00993983</c:v>
                </c:pt>
                <c:pt idx="46784">
                  <c:v>14.000888850000001</c:v>
                </c:pt>
                <c:pt idx="46785">
                  <c:v>13.72707653</c:v>
                </c:pt>
                <c:pt idx="46786">
                  <c:v>13.629554049999999</c:v>
                </c:pt>
                <c:pt idx="46787">
                  <c:v>13.90931805</c:v>
                </c:pt>
                <c:pt idx="46788">
                  <c:v>13.615491520000001</c:v>
                </c:pt>
                <c:pt idx="46789">
                  <c:v>13.658552759999999</c:v>
                </c:pt>
                <c:pt idx="46790">
                  <c:v>14.186713299999999</c:v>
                </c:pt>
                <c:pt idx="46791">
                  <c:v>13.640053050000001</c:v>
                </c:pt>
                <c:pt idx="46792">
                  <c:v>13.39545994</c:v>
                </c:pt>
                <c:pt idx="46793">
                  <c:v>13.52776193</c:v>
                </c:pt>
                <c:pt idx="46794">
                  <c:v>14.228363440000001</c:v>
                </c:pt>
                <c:pt idx="46795">
                  <c:v>14.746073640000001</c:v>
                </c:pt>
                <c:pt idx="46796">
                  <c:v>14.0304384</c:v>
                </c:pt>
                <c:pt idx="46797">
                  <c:v>14.0440261</c:v>
                </c:pt>
                <c:pt idx="46798">
                  <c:v>14.15945601</c:v>
                </c:pt>
                <c:pt idx="46799">
                  <c:v>14.142591599999999</c:v>
                </c:pt>
                <c:pt idx="46800">
                  <c:v>13.289557139999999</c:v>
                </c:pt>
                <c:pt idx="46801">
                  <c:v>13.329983889999999</c:v>
                </c:pt>
                <c:pt idx="46802">
                  <c:v>13.04282845</c:v>
                </c:pt>
                <c:pt idx="46803">
                  <c:v>12.88349725</c:v>
                </c:pt>
                <c:pt idx="46804">
                  <c:v>11.15068131</c:v>
                </c:pt>
                <c:pt idx="46805">
                  <c:v>12.448907719999999</c:v>
                </c:pt>
                <c:pt idx="46806">
                  <c:v>12.846612929999999</c:v>
                </c:pt>
                <c:pt idx="46807">
                  <c:v>13.04304737</c:v>
                </c:pt>
                <c:pt idx="46808">
                  <c:v>13.013423879999999</c:v>
                </c:pt>
                <c:pt idx="46809">
                  <c:v>12.44094713</c:v>
                </c:pt>
                <c:pt idx="46810">
                  <c:v>12.1798631</c:v>
                </c:pt>
                <c:pt idx="46811">
                  <c:v>12.53495916</c:v>
                </c:pt>
                <c:pt idx="46812">
                  <c:v>14.5083749</c:v>
                </c:pt>
                <c:pt idx="46813">
                  <c:v>15.13102445</c:v>
                </c:pt>
                <c:pt idx="46814">
                  <c:v>15.459261209999999</c:v>
                </c:pt>
                <c:pt idx="46815">
                  <c:v>15.367288240000001</c:v>
                </c:pt>
                <c:pt idx="46816">
                  <c:v>15.13156597</c:v>
                </c:pt>
                <c:pt idx="46817">
                  <c:v>15.02482316</c:v>
                </c:pt>
                <c:pt idx="46818">
                  <c:v>14.77397245</c:v>
                </c:pt>
                <c:pt idx="46819">
                  <c:v>14.331532299999999</c:v>
                </c:pt>
                <c:pt idx="46820">
                  <c:v>13.537907110000001</c:v>
                </c:pt>
                <c:pt idx="46821">
                  <c:v>13.32126914</c:v>
                </c:pt>
                <c:pt idx="46822">
                  <c:v>12.45104085</c:v>
                </c:pt>
                <c:pt idx="46823">
                  <c:v>11.53217231</c:v>
                </c:pt>
                <c:pt idx="46824">
                  <c:v>11.394926570000001</c:v>
                </c:pt>
                <c:pt idx="46825">
                  <c:v>11.381667820000001</c:v>
                </c:pt>
                <c:pt idx="46826">
                  <c:v>11.31150382</c:v>
                </c:pt>
                <c:pt idx="46827">
                  <c:v>11.148087220000001</c:v>
                </c:pt>
                <c:pt idx="46828">
                  <c:v>11.71786007</c:v>
                </c:pt>
                <c:pt idx="46829">
                  <c:v>12.942387999999999</c:v>
                </c:pt>
                <c:pt idx="46830">
                  <c:v>13.32702903</c:v>
                </c:pt>
                <c:pt idx="46831">
                  <c:v>14.380825079999999</c:v>
                </c:pt>
                <c:pt idx="46832">
                  <c:v>14.581091900000001</c:v>
                </c:pt>
                <c:pt idx="46833">
                  <c:v>14.40278196</c:v>
                </c:pt>
                <c:pt idx="46834">
                  <c:v>14.404024379999999</c:v>
                </c:pt>
                <c:pt idx="46835">
                  <c:v>14.406891379999999</c:v>
                </c:pt>
                <c:pt idx="46836">
                  <c:v>13.926697620000001</c:v>
                </c:pt>
                <c:pt idx="46837">
                  <c:v>13.64506609</c:v>
                </c:pt>
                <c:pt idx="46838">
                  <c:v>13.55142822</c:v>
                </c:pt>
                <c:pt idx="46839">
                  <c:v>13.45849582</c:v>
                </c:pt>
                <c:pt idx="46840">
                  <c:v>13.831996370000001</c:v>
                </c:pt>
                <c:pt idx="46841">
                  <c:v>13.92592103</c:v>
                </c:pt>
                <c:pt idx="46842">
                  <c:v>13.9245135</c:v>
                </c:pt>
                <c:pt idx="46843">
                  <c:v>14.31122147</c:v>
                </c:pt>
                <c:pt idx="46844">
                  <c:v>13.88004522</c:v>
                </c:pt>
                <c:pt idx="46845">
                  <c:v>12.81038201</c:v>
                </c:pt>
                <c:pt idx="46846">
                  <c:v>12.584484079999999</c:v>
                </c:pt>
                <c:pt idx="46847">
                  <c:v>12.76418748</c:v>
                </c:pt>
                <c:pt idx="46848">
                  <c:v>13.221845009999999</c:v>
                </c:pt>
                <c:pt idx="46849">
                  <c:v>12.68369785</c:v>
                </c:pt>
                <c:pt idx="46850">
                  <c:v>12.069335239999999</c:v>
                </c:pt>
                <c:pt idx="46851">
                  <c:v>11.65702523</c:v>
                </c:pt>
                <c:pt idx="46852">
                  <c:v>11.70419995</c:v>
                </c:pt>
                <c:pt idx="46853">
                  <c:v>12.005125700000001</c:v>
                </c:pt>
                <c:pt idx="46854">
                  <c:v>13.45751988</c:v>
                </c:pt>
                <c:pt idx="46855">
                  <c:v>14.066899319999999</c:v>
                </c:pt>
                <c:pt idx="46856">
                  <c:v>13.644045090000001</c:v>
                </c:pt>
                <c:pt idx="46857">
                  <c:v>13.34983115</c:v>
                </c:pt>
                <c:pt idx="46858">
                  <c:v>13.40464014</c:v>
                </c:pt>
                <c:pt idx="46859">
                  <c:v>12.95235274</c:v>
                </c:pt>
                <c:pt idx="46860">
                  <c:v>12.953555059999999</c:v>
                </c:pt>
                <c:pt idx="46861">
                  <c:v>13.028601760000001</c:v>
                </c:pt>
                <c:pt idx="46862">
                  <c:v>12.3966303</c:v>
                </c:pt>
                <c:pt idx="46863">
                  <c:v>11.38724006</c:v>
                </c:pt>
                <c:pt idx="46864">
                  <c:v>11.17622081</c:v>
                </c:pt>
                <c:pt idx="46865">
                  <c:v>11.8141053</c:v>
                </c:pt>
                <c:pt idx="46866">
                  <c:v>12.23545869</c:v>
                </c:pt>
                <c:pt idx="46867">
                  <c:v>11.58250574</c:v>
                </c:pt>
                <c:pt idx="46868">
                  <c:v>11.1126375</c:v>
                </c:pt>
                <c:pt idx="46869">
                  <c:v>10.7252337</c:v>
                </c:pt>
                <c:pt idx="46870">
                  <c:v>11.111196899999999</c:v>
                </c:pt>
                <c:pt idx="46871">
                  <c:v>11.044029569999999</c:v>
                </c:pt>
                <c:pt idx="46872">
                  <c:v>10.736654919999999</c:v>
                </c:pt>
                <c:pt idx="46873">
                  <c:v>10.89031632</c:v>
                </c:pt>
                <c:pt idx="46874">
                  <c:v>10.88991788</c:v>
                </c:pt>
                <c:pt idx="46875">
                  <c:v>10.66045628</c:v>
                </c:pt>
                <c:pt idx="46876">
                  <c:v>10.73682256</c:v>
                </c:pt>
                <c:pt idx="46877">
                  <c:v>10.89065061</c:v>
                </c:pt>
                <c:pt idx="46878">
                  <c:v>10.81472881</c:v>
                </c:pt>
                <c:pt idx="46879">
                  <c:v>10.66474848</c:v>
                </c:pt>
                <c:pt idx="46880">
                  <c:v>10.51656534</c:v>
                </c:pt>
                <c:pt idx="46881">
                  <c:v>10.455012119999999</c:v>
                </c:pt>
                <c:pt idx="46882">
                  <c:v>10.382753360000001</c:v>
                </c:pt>
                <c:pt idx="46883">
                  <c:v>10.38219383</c:v>
                </c:pt>
                <c:pt idx="46884">
                  <c:v>10.45449898</c:v>
                </c:pt>
                <c:pt idx="46885">
                  <c:v>10.45170326</c:v>
                </c:pt>
                <c:pt idx="46886">
                  <c:v>10.524279290000001</c:v>
                </c:pt>
                <c:pt idx="46887">
                  <c:v>10.67296039</c:v>
                </c:pt>
                <c:pt idx="46888">
                  <c:v>10.44599315</c:v>
                </c:pt>
                <c:pt idx="46889">
                  <c:v>10.295639319999999</c:v>
                </c:pt>
                <c:pt idx="46890">
                  <c:v>10.292857420000001</c:v>
                </c:pt>
                <c:pt idx="46891">
                  <c:v>10.145040209999999</c:v>
                </c:pt>
                <c:pt idx="46892">
                  <c:v>10.21560036</c:v>
                </c:pt>
                <c:pt idx="46893">
                  <c:v>10.21452109</c:v>
                </c:pt>
                <c:pt idx="46894">
                  <c:v>10.215304359999999</c:v>
                </c:pt>
                <c:pt idx="46895">
                  <c:v>10.142670880000001</c:v>
                </c:pt>
                <c:pt idx="46896">
                  <c:v>10.143471160000001</c:v>
                </c:pt>
                <c:pt idx="46897">
                  <c:v>10.21601252</c:v>
                </c:pt>
                <c:pt idx="46898">
                  <c:v>10.555249699999999</c:v>
                </c:pt>
                <c:pt idx="46899">
                  <c:v>10.971538170000001</c:v>
                </c:pt>
                <c:pt idx="46900">
                  <c:v>10.655303740000001</c:v>
                </c:pt>
                <c:pt idx="46901">
                  <c:v>10.42639595</c:v>
                </c:pt>
                <c:pt idx="46902">
                  <c:v>9.5049377659999994</c:v>
                </c:pt>
                <c:pt idx="46903">
                  <c:v>9.1174641679999997</c:v>
                </c:pt>
                <c:pt idx="46904">
                  <c:v>9.2376642740000001</c:v>
                </c:pt>
                <c:pt idx="46905">
                  <c:v>9.1813961119999998</c:v>
                </c:pt>
                <c:pt idx="46906">
                  <c:v>9.3024315699999995</c:v>
                </c:pt>
                <c:pt idx="46907">
                  <c:v>9.3738796719999993</c:v>
                </c:pt>
                <c:pt idx="46908">
                  <c:v>9.4095026500000003</c:v>
                </c:pt>
                <c:pt idx="46909">
                  <c:v>9.8062061150000002</c:v>
                </c:pt>
                <c:pt idx="46910">
                  <c:v>10.7451282</c:v>
                </c:pt>
                <c:pt idx="46911">
                  <c:v>10.189304509999999</c:v>
                </c:pt>
                <c:pt idx="46912">
                  <c:v>10.435246019999999</c:v>
                </c:pt>
                <c:pt idx="46913">
                  <c:v>10.798366959999999</c:v>
                </c:pt>
                <c:pt idx="46914">
                  <c:v>11.00602267</c:v>
                </c:pt>
                <c:pt idx="46915">
                  <c:v>11.19817168</c:v>
                </c:pt>
                <c:pt idx="46916">
                  <c:v>11.375963949999999</c:v>
                </c:pt>
                <c:pt idx="46917">
                  <c:v>11.510863430000001</c:v>
                </c:pt>
                <c:pt idx="46918">
                  <c:v>11.560893780000001</c:v>
                </c:pt>
                <c:pt idx="46919">
                  <c:v>11.66597515</c:v>
                </c:pt>
                <c:pt idx="46920">
                  <c:v>11.710562510000001</c:v>
                </c:pt>
                <c:pt idx="46921">
                  <c:v>11.90137646</c:v>
                </c:pt>
                <c:pt idx="46922">
                  <c:v>11.820145699999999</c:v>
                </c:pt>
                <c:pt idx="46923">
                  <c:v>11.83276547</c:v>
                </c:pt>
                <c:pt idx="46924">
                  <c:v>11.75278733</c:v>
                </c:pt>
                <c:pt idx="46925">
                  <c:v>11.754402199999999</c:v>
                </c:pt>
                <c:pt idx="46926">
                  <c:v>11.59323521</c:v>
                </c:pt>
                <c:pt idx="46927">
                  <c:v>11.274825</c:v>
                </c:pt>
                <c:pt idx="46928">
                  <c:v>11.11949867</c:v>
                </c:pt>
                <c:pt idx="46929">
                  <c:v>10.887010800000001</c:v>
                </c:pt>
                <c:pt idx="46930">
                  <c:v>10.810420369999999</c:v>
                </c:pt>
                <c:pt idx="46931">
                  <c:v>10.73429844</c:v>
                </c:pt>
                <c:pt idx="46932">
                  <c:v>10.659401340000001</c:v>
                </c:pt>
                <c:pt idx="46933">
                  <c:v>10.659529620000001</c:v>
                </c:pt>
                <c:pt idx="46934">
                  <c:v>10.659138090000001</c:v>
                </c:pt>
                <c:pt idx="46935">
                  <c:v>10.65801475</c:v>
                </c:pt>
                <c:pt idx="46936">
                  <c:v>10.65682458</c:v>
                </c:pt>
                <c:pt idx="46937">
                  <c:v>10.73191405</c:v>
                </c:pt>
                <c:pt idx="46938">
                  <c:v>10.96052177</c:v>
                </c:pt>
                <c:pt idx="46939">
                  <c:v>11.021705430000001</c:v>
                </c:pt>
                <c:pt idx="46940">
                  <c:v>10.86640356</c:v>
                </c:pt>
                <c:pt idx="46941">
                  <c:v>10.850108280000001</c:v>
                </c:pt>
                <c:pt idx="46942">
                  <c:v>10.577531130000001</c:v>
                </c:pt>
                <c:pt idx="46943">
                  <c:v>10.342797880000001</c:v>
                </c:pt>
                <c:pt idx="46944">
                  <c:v>9.9723985170000002</c:v>
                </c:pt>
                <c:pt idx="46945">
                  <c:v>9.7261344869999995</c:v>
                </c:pt>
                <c:pt idx="46946">
                  <c:v>9.4072020330000008</c:v>
                </c:pt>
                <c:pt idx="46947">
                  <c:v>9.1474873720000005</c:v>
                </c:pt>
                <c:pt idx="46948">
                  <c:v>9.0461468299999996</c:v>
                </c:pt>
                <c:pt idx="46949">
                  <c:v>9.0311365390000002</c:v>
                </c:pt>
                <c:pt idx="46950">
                  <c:v>9.1927060269999998</c:v>
                </c:pt>
                <c:pt idx="46951">
                  <c:v>8.5117982300000001</c:v>
                </c:pt>
                <c:pt idx="46952">
                  <c:v>8.3546718179999999</c:v>
                </c:pt>
                <c:pt idx="46953">
                  <c:v>7.5417761429999999</c:v>
                </c:pt>
                <c:pt idx="46954">
                  <c:v>7.690081621</c:v>
                </c:pt>
                <c:pt idx="46955">
                  <c:v>8.8044723769999997</c:v>
                </c:pt>
                <c:pt idx="46956">
                  <c:v>9.7785526469999997</c:v>
                </c:pt>
                <c:pt idx="46957">
                  <c:v>10.1932671</c:v>
                </c:pt>
                <c:pt idx="46958">
                  <c:v>9.9241754249999996</c:v>
                </c:pt>
                <c:pt idx="46959">
                  <c:v>9.7777878170000001</c:v>
                </c:pt>
                <c:pt idx="46960">
                  <c:v>9.6782040150000004</c:v>
                </c:pt>
                <c:pt idx="46961">
                  <c:v>9.9448445490000008</c:v>
                </c:pt>
                <c:pt idx="46962">
                  <c:v>9.8785704229999993</c:v>
                </c:pt>
                <c:pt idx="46963">
                  <c:v>9.7756023659999993</c:v>
                </c:pt>
                <c:pt idx="46964">
                  <c:v>9.418858492</c:v>
                </c:pt>
                <c:pt idx="46965">
                  <c:v>9.142247952</c:v>
                </c:pt>
                <c:pt idx="46966">
                  <c:v>8.8330667129999991</c:v>
                </c:pt>
                <c:pt idx="46967">
                  <c:v>9.1921074399999991</c:v>
                </c:pt>
                <c:pt idx="46968">
                  <c:v>9.8902142909999995</c:v>
                </c:pt>
                <c:pt idx="46969">
                  <c:v>10.24683613</c:v>
                </c:pt>
                <c:pt idx="46970">
                  <c:v>10.30792349</c:v>
                </c:pt>
                <c:pt idx="46971">
                  <c:v>10.236763420000001</c:v>
                </c:pt>
                <c:pt idx="46972">
                  <c:v>10.093319940000001</c:v>
                </c:pt>
                <c:pt idx="46973">
                  <c:v>9.9508203349999995</c:v>
                </c:pt>
                <c:pt idx="46974">
                  <c:v>9.8923217240000003</c:v>
                </c:pt>
                <c:pt idx="46975">
                  <c:v>9.8270023900000005</c:v>
                </c:pt>
                <c:pt idx="46976">
                  <c:v>9.9601533189999998</c:v>
                </c:pt>
                <c:pt idx="46977">
                  <c:v>9.6191061730000005</c:v>
                </c:pt>
                <c:pt idx="46978">
                  <c:v>9.4818166050000006</c:v>
                </c:pt>
                <c:pt idx="46979">
                  <c:v>9.4054383040000005</c:v>
                </c:pt>
                <c:pt idx="46980">
                  <c:v>9.3287834660000009</c:v>
                </c:pt>
                <c:pt idx="46981">
                  <c:v>9.2421986989999994</c:v>
                </c:pt>
                <c:pt idx="46982">
                  <c:v>9.2137685489999992</c:v>
                </c:pt>
                <c:pt idx="46983">
                  <c:v>9.1094943009999998</c:v>
                </c:pt>
                <c:pt idx="46984">
                  <c:v>9.0254075300000007</c:v>
                </c:pt>
                <c:pt idx="46985">
                  <c:v>8.9868096390000005</c:v>
                </c:pt>
                <c:pt idx="46986">
                  <c:v>9.079861996</c:v>
                </c:pt>
                <c:pt idx="46987">
                  <c:v>9.1438980020000002</c:v>
                </c:pt>
                <c:pt idx="46988">
                  <c:v>9.3459499319999999</c:v>
                </c:pt>
                <c:pt idx="46989">
                  <c:v>9.7877866719999993</c:v>
                </c:pt>
                <c:pt idx="46990">
                  <c:v>9.2290629339999999</c:v>
                </c:pt>
                <c:pt idx="46991">
                  <c:v>8.5494690099999993</c:v>
                </c:pt>
                <c:pt idx="46992">
                  <c:v>8.5793494030000002</c:v>
                </c:pt>
                <c:pt idx="46993">
                  <c:v>8.4094102290000006</c:v>
                </c:pt>
                <c:pt idx="46994">
                  <c:v>8.1844451730000003</c:v>
                </c:pt>
                <c:pt idx="46995">
                  <c:v>8.3405500260000007</c:v>
                </c:pt>
                <c:pt idx="46996">
                  <c:v>8.1358077699999996</c:v>
                </c:pt>
                <c:pt idx="46997">
                  <c:v>8.2347366369999992</c:v>
                </c:pt>
                <c:pt idx="46998">
                  <c:v>8.3999464170000007</c:v>
                </c:pt>
                <c:pt idx="46999">
                  <c:v>8.6449008240000005</c:v>
                </c:pt>
                <c:pt idx="47000">
                  <c:v>8.5743796939999992</c:v>
                </c:pt>
                <c:pt idx="47001">
                  <c:v>9.2052531230000003</c:v>
                </c:pt>
                <c:pt idx="47002">
                  <c:v>9.8555993310000005</c:v>
                </c:pt>
                <c:pt idx="47003">
                  <c:v>9.7659308950000003</c:v>
                </c:pt>
                <c:pt idx="47004">
                  <c:v>10.04002152</c:v>
                </c:pt>
                <c:pt idx="47005">
                  <c:v>10.761090039999999</c:v>
                </c:pt>
                <c:pt idx="47006">
                  <c:v>10.938377669999999</c:v>
                </c:pt>
                <c:pt idx="47007">
                  <c:v>10.721534889999999</c:v>
                </c:pt>
                <c:pt idx="47008">
                  <c:v>10.647725980000001</c:v>
                </c:pt>
                <c:pt idx="47009">
                  <c:v>10.57074779</c:v>
                </c:pt>
                <c:pt idx="47010">
                  <c:v>10.347897740000001</c:v>
                </c:pt>
                <c:pt idx="47011">
                  <c:v>10.349155</c:v>
                </c:pt>
                <c:pt idx="47012">
                  <c:v>9.7871302950000008</c:v>
                </c:pt>
                <c:pt idx="47013">
                  <c:v>9.5125774409999995</c:v>
                </c:pt>
                <c:pt idx="47014">
                  <c:v>9.5836606839999998</c:v>
                </c:pt>
                <c:pt idx="47015">
                  <c:v>9.5856291389999999</c:v>
                </c:pt>
                <c:pt idx="47016">
                  <c:v>9.7246203340000008</c:v>
                </c:pt>
                <c:pt idx="47017">
                  <c:v>9.5193860770000001</c:v>
                </c:pt>
                <c:pt idx="47018">
                  <c:v>9.7294150500000001</c:v>
                </c:pt>
                <c:pt idx="47019">
                  <c:v>9.7317618540000002</c:v>
                </c:pt>
                <c:pt idx="47020">
                  <c:v>9.4571446080000001</c:v>
                </c:pt>
                <c:pt idx="47021">
                  <c:v>9.3902202199999998</c:v>
                </c:pt>
                <c:pt idx="47022">
                  <c:v>9.3238810389999998</c:v>
                </c:pt>
                <c:pt idx="47023">
                  <c:v>8.7428106379999999</c:v>
                </c:pt>
                <c:pt idx="47024">
                  <c:v>8.4294041409999991</c:v>
                </c:pt>
                <c:pt idx="47025">
                  <c:v>8.681314231</c:v>
                </c:pt>
                <c:pt idx="47026">
                  <c:v>8.7463950219999997</c:v>
                </c:pt>
                <c:pt idx="47027">
                  <c:v>8.6209174330000007</c:v>
                </c:pt>
                <c:pt idx="47028">
                  <c:v>8.735251581</c:v>
                </c:pt>
                <c:pt idx="47029">
                  <c:v>8.7347195020000008</c:v>
                </c:pt>
                <c:pt idx="47030">
                  <c:v>8.4827954010000006</c:v>
                </c:pt>
                <c:pt idx="47031">
                  <c:v>8.7965684750000008</c:v>
                </c:pt>
                <c:pt idx="47032">
                  <c:v>8.9229816189999998</c:v>
                </c:pt>
                <c:pt idx="47033">
                  <c:v>9.0521609200000004</c:v>
                </c:pt>
                <c:pt idx="47034">
                  <c:v>9.1165277170000003</c:v>
                </c:pt>
                <c:pt idx="47035">
                  <c:v>9.1806446430000008</c:v>
                </c:pt>
                <c:pt idx="47036">
                  <c:v>9.4496835190000006</c:v>
                </c:pt>
                <c:pt idx="47037">
                  <c:v>10.149203099999999</c:v>
                </c:pt>
                <c:pt idx="47038">
                  <c:v>10.343470099999999</c:v>
                </c:pt>
                <c:pt idx="47039">
                  <c:v>10.15895203</c:v>
                </c:pt>
                <c:pt idx="47040">
                  <c:v>10.0315061</c:v>
                </c:pt>
                <c:pt idx="47041">
                  <c:v>9.6019196729999994</c:v>
                </c:pt>
                <c:pt idx="47042">
                  <c:v>9.8387740919999995</c:v>
                </c:pt>
                <c:pt idx="47043">
                  <c:v>10.35399896</c:v>
                </c:pt>
                <c:pt idx="47044">
                  <c:v>9.1548573819999994</c:v>
                </c:pt>
                <c:pt idx="47045">
                  <c:v>9.5810388129999993</c:v>
                </c:pt>
                <c:pt idx="47046">
                  <c:v>9.5400704760000004</c:v>
                </c:pt>
                <c:pt idx="47047">
                  <c:v>9.7083275090000001</c:v>
                </c:pt>
                <c:pt idx="47048">
                  <c:v>10.21610486</c:v>
                </c:pt>
                <c:pt idx="47049">
                  <c:v>10.462064010000001</c:v>
                </c:pt>
                <c:pt idx="47050">
                  <c:v>10.353392619999999</c:v>
                </c:pt>
                <c:pt idx="47051">
                  <c:v>11.006614539999999</c:v>
                </c:pt>
                <c:pt idx="47052">
                  <c:v>9.8089866640000007</c:v>
                </c:pt>
                <c:pt idx="47053">
                  <c:v>9.5726951459999992</c:v>
                </c:pt>
                <c:pt idx="47054">
                  <c:v>9.6187871089999994</c:v>
                </c:pt>
                <c:pt idx="47055">
                  <c:v>10.093336109999999</c:v>
                </c:pt>
                <c:pt idx="47056">
                  <c:v>10.274642099999999</c:v>
                </c:pt>
                <c:pt idx="47057">
                  <c:v>10.018528740000001</c:v>
                </c:pt>
                <c:pt idx="47058">
                  <c:v>10.203089690000001</c:v>
                </c:pt>
                <c:pt idx="47059">
                  <c:v>10.27299955</c:v>
                </c:pt>
                <c:pt idx="47060">
                  <c:v>10.12700246</c:v>
                </c:pt>
                <c:pt idx="47061">
                  <c:v>10.05700103</c:v>
                </c:pt>
                <c:pt idx="47062">
                  <c:v>9.9850348380000007</c:v>
                </c:pt>
                <c:pt idx="47063">
                  <c:v>10.0568121</c:v>
                </c:pt>
                <c:pt idx="47064">
                  <c:v>10.331007250000001</c:v>
                </c:pt>
                <c:pt idx="47065">
                  <c:v>10.154627809999999</c:v>
                </c:pt>
                <c:pt idx="47066">
                  <c:v>9.9293352279999993</c:v>
                </c:pt>
                <c:pt idx="47067">
                  <c:v>9.9259936900000003</c:v>
                </c:pt>
                <c:pt idx="47068">
                  <c:v>10.23853669</c:v>
                </c:pt>
                <c:pt idx="47069">
                  <c:v>10.302925370000001</c:v>
                </c:pt>
                <c:pt idx="47070">
                  <c:v>10.273411429999999</c:v>
                </c:pt>
                <c:pt idx="47071">
                  <c:v>10.200053090000001</c:v>
                </c:pt>
                <c:pt idx="47072">
                  <c:v>10.20135207</c:v>
                </c:pt>
                <c:pt idx="47073">
                  <c:v>10.05804056</c:v>
                </c:pt>
                <c:pt idx="47074">
                  <c:v>9.9970887869999991</c:v>
                </c:pt>
                <c:pt idx="47075">
                  <c:v>9.9257640840000008</c:v>
                </c:pt>
                <c:pt idx="47076">
                  <c:v>9.9954047409999998</c:v>
                </c:pt>
                <c:pt idx="47077">
                  <c:v>9.9927962610000005</c:v>
                </c:pt>
                <c:pt idx="47078">
                  <c:v>9.9910149280000002</c:v>
                </c:pt>
                <c:pt idx="47079">
                  <c:v>9.990548961</c:v>
                </c:pt>
                <c:pt idx="47080">
                  <c:v>9.9890628400000008</c:v>
                </c:pt>
                <c:pt idx="47081">
                  <c:v>10.27460344</c:v>
                </c:pt>
                <c:pt idx="47082">
                  <c:v>10.56788317</c:v>
                </c:pt>
                <c:pt idx="47083">
                  <c:v>11.08810463</c:v>
                </c:pt>
                <c:pt idx="47084">
                  <c:v>11.928871450000001</c:v>
                </c:pt>
                <c:pt idx="47085">
                  <c:v>11.34900822</c:v>
                </c:pt>
                <c:pt idx="47086">
                  <c:v>10.78477951</c:v>
                </c:pt>
                <c:pt idx="47087">
                  <c:v>10.451190260000001</c:v>
                </c:pt>
                <c:pt idx="47088">
                  <c:v>10.295403139999999</c:v>
                </c:pt>
                <c:pt idx="47089">
                  <c:v>10.197193540000001</c:v>
                </c:pt>
                <c:pt idx="47090">
                  <c:v>10.11105229</c:v>
                </c:pt>
                <c:pt idx="47091">
                  <c:v>10.02506466</c:v>
                </c:pt>
                <c:pt idx="47092">
                  <c:v>9.3034621729999998</c:v>
                </c:pt>
                <c:pt idx="47093">
                  <c:v>9.3617392400000004</c:v>
                </c:pt>
                <c:pt idx="47094">
                  <c:v>9.2521639469999997</c:v>
                </c:pt>
                <c:pt idx="47095">
                  <c:v>9.4586578069999998</c:v>
                </c:pt>
                <c:pt idx="47096">
                  <c:v>9.6795155850000008</c:v>
                </c:pt>
                <c:pt idx="47097">
                  <c:v>9.9098956830000002</c:v>
                </c:pt>
                <c:pt idx="47098">
                  <c:v>10.072471289999999</c:v>
                </c:pt>
                <c:pt idx="47099">
                  <c:v>10.257933680000001</c:v>
                </c:pt>
                <c:pt idx="47100">
                  <c:v>10.74165007</c:v>
                </c:pt>
                <c:pt idx="47101">
                  <c:v>10.88715687</c:v>
                </c:pt>
                <c:pt idx="47102">
                  <c:v>10.63882561</c:v>
                </c:pt>
                <c:pt idx="47103">
                  <c:v>10.938454630000001</c:v>
                </c:pt>
                <c:pt idx="47104">
                  <c:v>11.24618733</c:v>
                </c:pt>
                <c:pt idx="47105">
                  <c:v>11.258816550000001</c:v>
                </c:pt>
                <c:pt idx="47106">
                  <c:v>11.171200020000001</c:v>
                </c:pt>
                <c:pt idx="47107">
                  <c:v>11.004756110000001</c:v>
                </c:pt>
                <c:pt idx="47108">
                  <c:v>10.84982986</c:v>
                </c:pt>
                <c:pt idx="47109">
                  <c:v>10.201113210000001</c:v>
                </c:pt>
                <c:pt idx="47110">
                  <c:v>9.9381675329999997</c:v>
                </c:pt>
                <c:pt idx="47111">
                  <c:v>9.8317588899999997</c:v>
                </c:pt>
                <c:pt idx="47112">
                  <c:v>9.7142123219999998</c:v>
                </c:pt>
                <c:pt idx="47113">
                  <c:v>9.5771569270000008</c:v>
                </c:pt>
                <c:pt idx="47114">
                  <c:v>9.3520899160000006</c:v>
                </c:pt>
                <c:pt idx="47115">
                  <c:v>9.3633653429999999</c:v>
                </c:pt>
                <c:pt idx="47116">
                  <c:v>9.2175862710000001</c:v>
                </c:pt>
                <c:pt idx="47117">
                  <c:v>8.9474360619999995</c:v>
                </c:pt>
                <c:pt idx="47118">
                  <c:v>8.8806158669999995</c:v>
                </c:pt>
                <c:pt idx="47119">
                  <c:v>9.0329153610000006</c:v>
                </c:pt>
                <c:pt idx="47120">
                  <c:v>8.9222837360000007</c:v>
                </c:pt>
                <c:pt idx="47121">
                  <c:v>8.7456531050000006</c:v>
                </c:pt>
                <c:pt idx="47122">
                  <c:v>8.614562866</c:v>
                </c:pt>
                <c:pt idx="47123">
                  <c:v>8.4437008890000005</c:v>
                </c:pt>
                <c:pt idx="47124">
                  <c:v>7.7907733979999998</c:v>
                </c:pt>
                <c:pt idx="47125">
                  <c:v>7.9500203269999998</c:v>
                </c:pt>
                <c:pt idx="47126">
                  <c:v>7.8495070870000001</c:v>
                </c:pt>
                <c:pt idx="47127">
                  <c:v>7.735315773</c:v>
                </c:pt>
                <c:pt idx="47128">
                  <c:v>7.882017877</c:v>
                </c:pt>
                <c:pt idx="47129">
                  <c:v>7.980766096</c:v>
                </c:pt>
                <c:pt idx="47130">
                  <c:v>7.9928902229999998</c:v>
                </c:pt>
                <c:pt idx="47131">
                  <c:v>8.0048451880000009</c:v>
                </c:pt>
                <c:pt idx="47132">
                  <c:v>7.5686145759999999</c:v>
                </c:pt>
                <c:pt idx="47133">
                  <c:v>7.3579623319999996</c:v>
                </c:pt>
                <c:pt idx="47134">
                  <c:v>7.2552153700000002</c:v>
                </c:pt>
                <c:pt idx="47135">
                  <c:v>7.3662945730000002</c:v>
                </c:pt>
                <c:pt idx="47136">
                  <c:v>7.5926314789999996</c:v>
                </c:pt>
                <c:pt idx="47137">
                  <c:v>8.4752381329999995</c:v>
                </c:pt>
                <c:pt idx="47138">
                  <c:v>8.1856757689999995</c:v>
                </c:pt>
                <c:pt idx="47139">
                  <c:v>7.8624541700000004</c:v>
                </c:pt>
                <c:pt idx="47140">
                  <c:v>8.3790994209999994</c:v>
                </c:pt>
                <c:pt idx="47141">
                  <c:v>8.3979723970000002</c:v>
                </c:pt>
                <c:pt idx="47142">
                  <c:v>8.5463787880000002</c:v>
                </c:pt>
                <c:pt idx="47143">
                  <c:v>7.395941316</c:v>
                </c:pt>
                <c:pt idx="47144">
                  <c:v>7.6241768780000001</c:v>
                </c:pt>
                <c:pt idx="47145">
                  <c:v>7.9506348649999996</c:v>
                </c:pt>
                <c:pt idx="47146">
                  <c:v>8.3998063649999999</c:v>
                </c:pt>
                <c:pt idx="47147">
                  <c:v>8.8180166759999992</c:v>
                </c:pt>
                <c:pt idx="47148">
                  <c:v>8.876293403</c:v>
                </c:pt>
                <c:pt idx="47149">
                  <c:v>9.7820285709999997</c:v>
                </c:pt>
                <c:pt idx="47150">
                  <c:v>9.6684370089999998</c:v>
                </c:pt>
                <c:pt idx="47151">
                  <c:v>8.396002288</c:v>
                </c:pt>
                <c:pt idx="47152">
                  <c:v>8.1551259419999997</c:v>
                </c:pt>
                <c:pt idx="47153">
                  <c:v>7.5833864970000002</c:v>
                </c:pt>
                <c:pt idx="47154">
                  <c:v>7.2053632949999997</c:v>
                </c:pt>
                <c:pt idx="47155">
                  <c:v>7.0240776919999997</c:v>
                </c:pt>
                <c:pt idx="47156">
                  <c:v>6.9356948620000001</c:v>
                </c:pt>
                <c:pt idx="47157">
                  <c:v>6.8203924230000004</c:v>
                </c:pt>
                <c:pt idx="47158">
                  <c:v>6.8698728830000002</c:v>
                </c:pt>
                <c:pt idx="47159">
                  <c:v>6.5985953210000003</c:v>
                </c:pt>
                <c:pt idx="47160">
                  <c:v>6.5683702850000003</c:v>
                </c:pt>
                <c:pt idx="47161">
                  <c:v>6.5824469609999996</c:v>
                </c:pt>
                <c:pt idx="47162">
                  <c:v>6.5318090609999997</c:v>
                </c:pt>
                <c:pt idx="47163">
                  <c:v>6.4761701699999996</c:v>
                </c:pt>
                <c:pt idx="47164">
                  <c:v>6.6887881069999997</c:v>
                </c:pt>
                <c:pt idx="47165">
                  <c:v>6.7591627440000002</c:v>
                </c:pt>
                <c:pt idx="47166">
                  <c:v>6.856433773</c:v>
                </c:pt>
                <c:pt idx="47167">
                  <c:v>6.9463125550000004</c:v>
                </c:pt>
                <c:pt idx="47168">
                  <c:v>7.0427112489999999</c:v>
                </c:pt>
                <c:pt idx="47169">
                  <c:v>7.2110755180000004</c:v>
                </c:pt>
                <c:pt idx="47170">
                  <c:v>7.4802781940000003</c:v>
                </c:pt>
                <c:pt idx="47171">
                  <c:v>8.1115600630000007</c:v>
                </c:pt>
                <c:pt idx="47172">
                  <c:v>8.5825505930000006</c:v>
                </c:pt>
                <c:pt idx="47173">
                  <c:v>9.0868911239999992</c:v>
                </c:pt>
                <c:pt idx="47174">
                  <c:v>9.2075910079999996</c:v>
                </c:pt>
                <c:pt idx="47175">
                  <c:v>9.157814256</c:v>
                </c:pt>
                <c:pt idx="47176">
                  <c:v>9.1680006550000002</c:v>
                </c:pt>
                <c:pt idx="47177">
                  <c:v>9.1779555909999999</c:v>
                </c:pt>
                <c:pt idx="47178">
                  <c:v>9.3940856559999997</c:v>
                </c:pt>
                <c:pt idx="47179">
                  <c:v>8.7937408890000004</c:v>
                </c:pt>
                <c:pt idx="47180">
                  <c:v>8.8891733070000001</c:v>
                </c:pt>
                <c:pt idx="47181">
                  <c:v>8.9050547190000007</c:v>
                </c:pt>
                <c:pt idx="47182">
                  <c:v>9.234524725</c:v>
                </c:pt>
                <c:pt idx="47183">
                  <c:v>9.0899893449999993</c:v>
                </c:pt>
                <c:pt idx="47184">
                  <c:v>8.9048314949999998</c:v>
                </c:pt>
                <c:pt idx="47185">
                  <c:v>9.0294142379999993</c:v>
                </c:pt>
                <c:pt idx="47186">
                  <c:v>9.2146017780000005</c:v>
                </c:pt>
                <c:pt idx="47187">
                  <c:v>9.5625097199999995</c:v>
                </c:pt>
                <c:pt idx="47188">
                  <c:v>10.557306669999999</c:v>
                </c:pt>
                <c:pt idx="47189">
                  <c:v>10.98378192</c:v>
                </c:pt>
                <c:pt idx="47190">
                  <c:v>10.96115936</c:v>
                </c:pt>
                <c:pt idx="47191">
                  <c:v>11.346591739999999</c:v>
                </c:pt>
                <c:pt idx="47192">
                  <c:v>11.082283199999999</c:v>
                </c:pt>
                <c:pt idx="47193">
                  <c:v>10.82736768</c:v>
                </c:pt>
                <c:pt idx="47194">
                  <c:v>10.06417982</c:v>
                </c:pt>
                <c:pt idx="47195">
                  <c:v>11.00886753</c:v>
                </c:pt>
                <c:pt idx="47196">
                  <c:v>11.091247389999999</c:v>
                </c:pt>
                <c:pt idx="47197">
                  <c:v>12.12429287</c:v>
                </c:pt>
                <c:pt idx="47198">
                  <c:v>12.65881664</c:v>
                </c:pt>
                <c:pt idx="47199">
                  <c:v>13.087537680000001</c:v>
                </c:pt>
                <c:pt idx="47200">
                  <c:v>13.39070066</c:v>
                </c:pt>
                <c:pt idx="47201">
                  <c:v>13.58541449</c:v>
                </c:pt>
                <c:pt idx="47202">
                  <c:v>13.57414799</c:v>
                </c:pt>
                <c:pt idx="47203">
                  <c:v>13.329804319999999</c:v>
                </c:pt>
                <c:pt idx="47204">
                  <c:v>12.60677946</c:v>
                </c:pt>
                <c:pt idx="47205">
                  <c:v>11.06270511</c:v>
                </c:pt>
                <c:pt idx="47206">
                  <c:v>10.39842221</c:v>
                </c:pt>
                <c:pt idx="47207">
                  <c:v>10.348512749999999</c:v>
                </c:pt>
                <c:pt idx="47208">
                  <c:v>10.36512128</c:v>
                </c:pt>
                <c:pt idx="47209">
                  <c:v>10.958100099999999</c:v>
                </c:pt>
                <c:pt idx="47210">
                  <c:v>11.335786329999999</c:v>
                </c:pt>
                <c:pt idx="47211">
                  <c:v>11.114785940000001</c:v>
                </c:pt>
                <c:pt idx="47212">
                  <c:v>11.05320221</c:v>
                </c:pt>
                <c:pt idx="47213">
                  <c:v>11.475821959999999</c:v>
                </c:pt>
                <c:pt idx="47214">
                  <c:v>12.95811009</c:v>
                </c:pt>
                <c:pt idx="47215">
                  <c:v>13.427082159999999</c:v>
                </c:pt>
                <c:pt idx="47216">
                  <c:v>13.213001070000001</c:v>
                </c:pt>
                <c:pt idx="47217">
                  <c:v>13.17798971</c:v>
                </c:pt>
                <c:pt idx="47218">
                  <c:v>13.481177369999999</c:v>
                </c:pt>
                <c:pt idx="47219">
                  <c:v>13.38879073</c:v>
                </c:pt>
                <c:pt idx="47220">
                  <c:v>13.38923741</c:v>
                </c:pt>
                <c:pt idx="47221">
                  <c:v>13.29928647</c:v>
                </c:pt>
                <c:pt idx="47222">
                  <c:v>12.942744449999999</c:v>
                </c:pt>
                <c:pt idx="47223">
                  <c:v>12.34880914</c:v>
                </c:pt>
                <c:pt idx="47224">
                  <c:v>12.34770432</c:v>
                </c:pt>
                <c:pt idx="47225">
                  <c:v>12.86053817</c:v>
                </c:pt>
                <c:pt idx="47226">
                  <c:v>13.65726297</c:v>
                </c:pt>
                <c:pt idx="47227">
                  <c:v>13.268267570000001</c:v>
                </c:pt>
                <c:pt idx="47228">
                  <c:v>12.186470099999999</c:v>
                </c:pt>
                <c:pt idx="47229">
                  <c:v>11.453456190000001</c:v>
                </c:pt>
                <c:pt idx="47230">
                  <c:v>11.369195940000001</c:v>
                </c:pt>
                <c:pt idx="47231">
                  <c:v>11.325500910000001</c:v>
                </c:pt>
                <c:pt idx="47232">
                  <c:v>11.2250958</c:v>
                </c:pt>
                <c:pt idx="47233">
                  <c:v>11.234677400000001</c:v>
                </c:pt>
                <c:pt idx="47234">
                  <c:v>11.123191139999999</c:v>
                </c:pt>
                <c:pt idx="47235">
                  <c:v>11.38338504</c:v>
                </c:pt>
                <c:pt idx="47236">
                  <c:v>11.556764660000001</c:v>
                </c:pt>
                <c:pt idx="47237">
                  <c:v>11.63055202</c:v>
                </c:pt>
                <c:pt idx="47238">
                  <c:v>11.45501385</c:v>
                </c:pt>
                <c:pt idx="47239">
                  <c:v>11.52558954</c:v>
                </c:pt>
                <c:pt idx="47240">
                  <c:v>11.58971193</c:v>
                </c:pt>
                <c:pt idx="47241">
                  <c:v>11.83928695</c:v>
                </c:pt>
                <c:pt idx="47242">
                  <c:v>12.099988189999999</c:v>
                </c:pt>
                <c:pt idx="47243">
                  <c:v>12.959024660000001</c:v>
                </c:pt>
                <c:pt idx="47244">
                  <c:v>13.383833429999999</c:v>
                </c:pt>
                <c:pt idx="47245">
                  <c:v>13.501208829999999</c:v>
                </c:pt>
                <c:pt idx="47246">
                  <c:v>13.93861686</c:v>
                </c:pt>
                <c:pt idx="47247">
                  <c:v>13.97167574</c:v>
                </c:pt>
                <c:pt idx="47248">
                  <c:v>14.02191575</c:v>
                </c:pt>
                <c:pt idx="47249">
                  <c:v>13.88800444</c:v>
                </c:pt>
                <c:pt idx="47250">
                  <c:v>13.69768126</c:v>
                </c:pt>
                <c:pt idx="47251">
                  <c:v>13.458561169999999</c:v>
                </c:pt>
                <c:pt idx="47252">
                  <c:v>13.2902658</c:v>
                </c:pt>
                <c:pt idx="47253">
                  <c:v>12.84038466</c:v>
                </c:pt>
                <c:pt idx="47254">
                  <c:v>12.66533716</c:v>
                </c:pt>
                <c:pt idx="47255">
                  <c:v>11.32931797</c:v>
                </c:pt>
                <c:pt idx="47256">
                  <c:v>9.5798927280000008</c:v>
                </c:pt>
                <c:pt idx="47257">
                  <c:v>9.2863188769999994</c:v>
                </c:pt>
                <c:pt idx="47258">
                  <c:v>9.2224364110000003</c:v>
                </c:pt>
                <c:pt idx="47259">
                  <c:v>8.7429253710000001</c:v>
                </c:pt>
                <c:pt idx="47260">
                  <c:v>10.05926404</c:v>
                </c:pt>
                <c:pt idx="47261">
                  <c:v>10.706315780000001</c:v>
                </c:pt>
                <c:pt idx="47262">
                  <c:v>10.57925234</c:v>
                </c:pt>
                <c:pt idx="47263">
                  <c:v>10.580376920000001</c:v>
                </c:pt>
                <c:pt idx="47264">
                  <c:v>10.454441259999999</c:v>
                </c:pt>
                <c:pt idx="47265">
                  <c:v>10.36072963</c:v>
                </c:pt>
                <c:pt idx="47266">
                  <c:v>10.740564109999999</c:v>
                </c:pt>
                <c:pt idx="47267">
                  <c:v>10.14922026</c:v>
                </c:pt>
                <c:pt idx="47268">
                  <c:v>9.7473694710000007</c:v>
                </c:pt>
                <c:pt idx="47269">
                  <c:v>10.003284219999999</c:v>
                </c:pt>
                <c:pt idx="47270">
                  <c:v>9.4431822079999996</c:v>
                </c:pt>
                <c:pt idx="47271">
                  <c:v>8.0328947559999992</c:v>
                </c:pt>
                <c:pt idx="47272">
                  <c:v>7.6661317850000001</c:v>
                </c:pt>
                <c:pt idx="47273">
                  <c:v>8.2831437399999999</c:v>
                </c:pt>
                <c:pt idx="47274">
                  <c:v>9.0588797499999991</c:v>
                </c:pt>
                <c:pt idx="47275">
                  <c:v>9.5610284579999991</c:v>
                </c:pt>
                <c:pt idx="47276">
                  <c:v>9.7999901979999997</c:v>
                </c:pt>
                <c:pt idx="47277">
                  <c:v>9.7644448280000002</c:v>
                </c:pt>
                <c:pt idx="47278">
                  <c:v>10.098103610000001</c:v>
                </c:pt>
                <c:pt idx="47279">
                  <c:v>10.2729602</c:v>
                </c:pt>
                <c:pt idx="47280">
                  <c:v>10.596203879999999</c:v>
                </c:pt>
                <c:pt idx="47281">
                  <c:v>10.55038927</c:v>
                </c:pt>
                <c:pt idx="47282">
                  <c:v>10.26288036</c:v>
                </c:pt>
                <c:pt idx="47283">
                  <c:v>9.9797033499999994</c:v>
                </c:pt>
                <c:pt idx="47284">
                  <c:v>9.8138534209999992</c:v>
                </c:pt>
                <c:pt idx="47285">
                  <c:v>8.5616768449999991</c:v>
                </c:pt>
                <c:pt idx="47286">
                  <c:v>7.9697142520000002</c:v>
                </c:pt>
                <c:pt idx="47287">
                  <c:v>7.2337744610000003</c:v>
                </c:pt>
                <c:pt idx="47288">
                  <c:v>6.0393504350000002</c:v>
                </c:pt>
                <c:pt idx="47289">
                  <c:v>5.9900914170000004</c:v>
                </c:pt>
                <c:pt idx="47290">
                  <c:v>5.5574610419999999</c:v>
                </c:pt>
                <c:pt idx="47291">
                  <c:v>5.7256651759999997</c:v>
                </c:pt>
                <c:pt idx="47292">
                  <c:v>6.1297106230000002</c:v>
                </c:pt>
                <c:pt idx="47293">
                  <c:v>6.3427640829999996</c:v>
                </c:pt>
                <c:pt idx="47294">
                  <c:v>7.0888823739999998</c:v>
                </c:pt>
                <c:pt idx="47295">
                  <c:v>7.902758103</c:v>
                </c:pt>
                <c:pt idx="47296">
                  <c:v>8.259054764</c:v>
                </c:pt>
                <c:pt idx="47297">
                  <c:v>8.0364590570000001</c:v>
                </c:pt>
                <c:pt idx="47298">
                  <c:v>8.8422885890000007</c:v>
                </c:pt>
                <c:pt idx="47299">
                  <c:v>9.3153573049999991</c:v>
                </c:pt>
                <c:pt idx="47300">
                  <c:v>7.6463751899999997</c:v>
                </c:pt>
                <c:pt idx="47301">
                  <c:v>6.9474391449999997</c:v>
                </c:pt>
                <c:pt idx="47302">
                  <c:v>6.2373659960000003</c:v>
                </c:pt>
                <c:pt idx="47303">
                  <c:v>6.2018673670000002</c:v>
                </c:pt>
                <c:pt idx="47304">
                  <c:v>6.4558766739999998</c:v>
                </c:pt>
                <c:pt idx="47305">
                  <c:v>6.9116746720000002</c:v>
                </c:pt>
                <c:pt idx="47306">
                  <c:v>6.852875643</c:v>
                </c:pt>
                <c:pt idx="47307">
                  <c:v>7.5686529949999999</c:v>
                </c:pt>
                <c:pt idx="47308">
                  <c:v>7.653130161</c:v>
                </c:pt>
                <c:pt idx="47309">
                  <c:v>7.8439228979999998</c:v>
                </c:pt>
                <c:pt idx="47310">
                  <c:v>8.6064577129999993</c:v>
                </c:pt>
                <c:pt idx="47311">
                  <c:v>9.8554133220000004</c:v>
                </c:pt>
                <c:pt idx="47312">
                  <c:v>10.15451277</c:v>
                </c:pt>
                <c:pt idx="47313">
                  <c:v>10.13975136</c:v>
                </c:pt>
                <c:pt idx="47314">
                  <c:v>10.381557300000001</c:v>
                </c:pt>
                <c:pt idx="47315">
                  <c:v>11.03261131</c:v>
                </c:pt>
                <c:pt idx="47316">
                  <c:v>10.91249298</c:v>
                </c:pt>
                <c:pt idx="47317">
                  <c:v>10.205111369999999</c:v>
                </c:pt>
                <c:pt idx="47318">
                  <c:v>10.55889239</c:v>
                </c:pt>
                <c:pt idx="47319">
                  <c:v>10.6756619</c:v>
                </c:pt>
                <c:pt idx="47320">
                  <c:v>10.19419021</c:v>
                </c:pt>
                <c:pt idx="47321">
                  <c:v>9.7750945890000001</c:v>
                </c:pt>
                <c:pt idx="47322">
                  <c:v>9.2793453239999995</c:v>
                </c:pt>
                <c:pt idx="47323">
                  <c:v>9.3085475140000007</c:v>
                </c:pt>
                <c:pt idx="47324">
                  <c:v>9.0986616419999997</c:v>
                </c:pt>
                <c:pt idx="47325">
                  <c:v>8.7304310340000004</c:v>
                </c:pt>
                <c:pt idx="47326">
                  <c:v>9.1157648560000002</c:v>
                </c:pt>
                <c:pt idx="47327">
                  <c:v>9.4038081980000001</c:v>
                </c:pt>
                <c:pt idx="47328">
                  <c:v>10.01055702</c:v>
                </c:pt>
                <c:pt idx="47329">
                  <c:v>10.20174087</c:v>
                </c:pt>
                <c:pt idx="47330">
                  <c:v>10.13861159</c:v>
                </c:pt>
                <c:pt idx="47331">
                  <c:v>10.378565979999999</c:v>
                </c:pt>
                <c:pt idx="47332">
                  <c:v>10.29278888</c:v>
                </c:pt>
                <c:pt idx="47333">
                  <c:v>10.50202436</c:v>
                </c:pt>
                <c:pt idx="47334">
                  <c:v>10.160906369999999</c:v>
                </c:pt>
                <c:pt idx="47335">
                  <c:v>10.29461579</c:v>
                </c:pt>
                <c:pt idx="47336">
                  <c:v>10.11649656</c:v>
                </c:pt>
                <c:pt idx="47337">
                  <c:v>10.336451139999999</c:v>
                </c:pt>
                <c:pt idx="47338">
                  <c:v>14.677828099999999</c:v>
                </c:pt>
                <c:pt idx="47339">
                  <c:v>15.610618069999999</c:v>
                </c:pt>
                <c:pt idx="47340">
                  <c:v>15.275367060000001</c:v>
                </c:pt>
                <c:pt idx="47341">
                  <c:v>15.238146070000001</c:v>
                </c:pt>
                <c:pt idx="47342">
                  <c:v>14.90597721</c:v>
                </c:pt>
                <c:pt idx="47343">
                  <c:v>14.62216714</c:v>
                </c:pt>
                <c:pt idx="47344">
                  <c:v>14.393484089999999</c:v>
                </c:pt>
                <c:pt idx="47345">
                  <c:v>14.13608404</c:v>
                </c:pt>
                <c:pt idx="47346">
                  <c:v>13.07456191</c:v>
                </c:pt>
                <c:pt idx="47347">
                  <c:v>11.628775449999999</c:v>
                </c:pt>
                <c:pt idx="47348">
                  <c:v>10.622181680000001</c:v>
                </c:pt>
                <c:pt idx="47349">
                  <c:v>10.12806885</c:v>
                </c:pt>
                <c:pt idx="47350">
                  <c:v>9.9233293620000005</c:v>
                </c:pt>
                <c:pt idx="47351">
                  <c:v>10.63825344</c:v>
                </c:pt>
                <c:pt idx="47352">
                  <c:v>12.03209423</c:v>
                </c:pt>
                <c:pt idx="47353">
                  <c:v>13.34297046</c:v>
                </c:pt>
                <c:pt idx="47354">
                  <c:v>14.072936589999999</c:v>
                </c:pt>
                <c:pt idx="47355">
                  <c:v>14.126138729999999</c:v>
                </c:pt>
                <c:pt idx="47356">
                  <c:v>14.617243800000001</c:v>
                </c:pt>
                <c:pt idx="47357">
                  <c:v>15.06749544</c:v>
                </c:pt>
                <c:pt idx="47358">
                  <c:v>15.180940789999999</c:v>
                </c:pt>
                <c:pt idx="47359">
                  <c:v>15.46895322</c:v>
                </c:pt>
                <c:pt idx="47360">
                  <c:v>15.550030830000001</c:v>
                </c:pt>
                <c:pt idx="47361">
                  <c:v>15.57452284</c:v>
                </c:pt>
                <c:pt idx="47362">
                  <c:v>15.470617839999999</c:v>
                </c:pt>
                <c:pt idx="47363">
                  <c:v>15.383467899999999</c:v>
                </c:pt>
                <c:pt idx="47364">
                  <c:v>15.381172790000001</c:v>
                </c:pt>
                <c:pt idx="47365">
                  <c:v>15.273755209999999</c:v>
                </c:pt>
                <c:pt idx="47366">
                  <c:v>15.2702407</c:v>
                </c:pt>
                <c:pt idx="47367">
                  <c:v>15.166729460000001</c:v>
                </c:pt>
                <c:pt idx="47368">
                  <c:v>15.06440353</c:v>
                </c:pt>
                <c:pt idx="47369">
                  <c:v>15.26327244</c:v>
                </c:pt>
                <c:pt idx="47370">
                  <c:v>15.39373245</c:v>
                </c:pt>
                <c:pt idx="47371">
                  <c:v>14.97065353</c:v>
                </c:pt>
                <c:pt idx="47372">
                  <c:v>15.090963220000001</c:v>
                </c:pt>
                <c:pt idx="47373">
                  <c:v>14.988782029999999</c:v>
                </c:pt>
                <c:pt idx="47374">
                  <c:v>14.891605869999999</c:v>
                </c:pt>
                <c:pt idx="47375">
                  <c:v>15.69754425</c:v>
                </c:pt>
                <c:pt idx="47376">
                  <c:v>15.215470099999999</c:v>
                </c:pt>
                <c:pt idx="47377">
                  <c:v>14.358249929999999</c:v>
                </c:pt>
                <c:pt idx="47378">
                  <c:v>13.90869517</c:v>
                </c:pt>
                <c:pt idx="47379">
                  <c:v>14.01590103</c:v>
                </c:pt>
                <c:pt idx="47380">
                  <c:v>13.64083535</c:v>
                </c:pt>
                <c:pt idx="47381">
                  <c:v>13.816725269999999</c:v>
                </c:pt>
                <c:pt idx="47382">
                  <c:v>14.24140994</c:v>
                </c:pt>
                <c:pt idx="47383">
                  <c:v>14.04627198</c:v>
                </c:pt>
                <c:pt idx="47384">
                  <c:v>13.391314380000001</c:v>
                </c:pt>
                <c:pt idx="47385">
                  <c:v>13.045614329999999</c:v>
                </c:pt>
                <c:pt idx="47386">
                  <c:v>11.968605549999999</c:v>
                </c:pt>
                <c:pt idx="47387">
                  <c:v>11.96542846</c:v>
                </c:pt>
                <c:pt idx="47388">
                  <c:v>12.358784500000001</c:v>
                </c:pt>
                <c:pt idx="47389">
                  <c:v>13.12185163</c:v>
                </c:pt>
                <c:pt idx="47390">
                  <c:v>13.423829509999999</c:v>
                </c:pt>
                <c:pt idx="47391">
                  <c:v>13.749734050000001</c:v>
                </c:pt>
                <c:pt idx="47392">
                  <c:v>13.74690206</c:v>
                </c:pt>
                <c:pt idx="47393">
                  <c:v>13.8695994</c:v>
                </c:pt>
                <c:pt idx="47394">
                  <c:v>13.78614071</c:v>
                </c:pt>
                <c:pt idx="47395">
                  <c:v>13.73236971</c:v>
                </c:pt>
                <c:pt idx="47396">
                  <c:v>13.46908357</c:v>
                </c:pt>
                <c:pt idx="47397">
                  <c:v>13.281225559999999</c:v>
                </c:pt>
                <c:pt idx="47398">
                  <c:v>13.146965979999999</c:v>
                </c:pt>
                <c:pt idx="47399">
                  <c:v>13.071</c:v>
                </c:pt>
                <c:pt idx="47400">
                  <c:v>13.07084794</c:v>
                </c:pt>
                <c:pt idx="47401">
                  <c:v>13.07340688</c:v>
                </c:pt>
                <c:pt idx="47402">
                  <c:v>13.075853070000001</c:v>
                </c:pt>
                <c:pt idx="47403">
                  <c:v>13.002952199999999</c:v>
                </c:pt>
                <c:pt idx="47404">
                  <c:v>13.004249659999999</c:v>
                </c:pt>
                <c:pt idx="47405">
                  <c:v>12.83164073</c:v>
                </c:pt>
                <c:pt idx="47406">
                  <c:v>12.488935769999999</c:v>
                </c:pt>
                <c:pt idx="47407">
                  <c:v>12.40589177</c:v>
                </c:pt>
                <c:pt idx="47408">
                  <c:v>12.40697467</c:v>
                </c:pt>
                <c:pt idx="47409">
                  <c:v>12.24122081</c:v>
                </c:pt>
                <c:pt idx="47410">
                  <c:v>12.242633590000001</c:v>
                </c:pt>
                <c:pt idx="47411">
                  <c:v>12.159240799999999</c:v>
                </c:pt>
                <c:pt idx="47412">
                  <c:v>12.16094436</c:v>
                </c:pt>
                <c:pt idx="47413">
                  <c:v>12.07838033</c:v>
                </c:pt>
                <c:pt idx="47414">
                  <c:v>12.16081323</c:v>
                </c:pt>
                <c:pt idx="47415">
                  <c:v>12.328083189999999</c:v>
                </c:pt>
                <c:pt idx="47416">
                  <c:v>12.4131255</c:v>
                </c:pt>
                <c:pt idx="47417">
                  <c:v>12.66935404</c:v>
                </c:pt>
                <c:pt idx="47418">
                  <c:v>12.84229674</c:v>
                </c:pt>
                <c:pt idx="47419">
                  <c:v>13.33255419</c:v>
                </c:pt>
                <c:pt idx="47420">
                  <c:v>12.841116919999999</c:v>
                </c:pt>
                <c:pt idx="47421">
                  <c:v>12.650387459999999</c:v>
                </c:pt>
                <c:pt idx="47422">
                  <c:v>12.5755304</c:v>
                </c:pt>
                <c:pt idx="47423">
                  <c:v>12.39221927</c:v>
                </c:pt>
                <c:pt idx="47424">
                  <c:v>11.680059160000001</c:v>
                </c:pt>
                <c:pt idx="47425">
                  <c:v>10.842090839999999</c:v>
                </c:pt>
                <c:pt idx="47426">
                  <c:v>9.2631618020000008</c:v>
                </c:pt>
                <c:pt idx="47427">
                  <c:v>8.6580848719999999</c:v>
                </c:pt>
                <c:pt idx="47428">
                  <c:v>8.2957488989999995</c:v>
                </c:pt>
                <c:pt idx="47429">
                  <c:v>8.1894551849999999</c:v>
                </c:pt>
                <c:pt idx="47430">
                  <c:v>7.8296104719999997</c:v>
                </c:pt>
                <c:pt idx="47431">
                  <c:v>7.3174549290000002</c:v>
                </c:pt>
                <c:pt idx="47432">
                  <c:v>6.9669834990000004</c:v>
                </c:pt>
                <c:pt idx="47433">
                  <c:v>6.6151627470000003</c:v>
                </c:pt>
                <c:pt idx="47434">
                  <c:v>6.3812443170000002</c:v>
                </c:pt>
                <c:pt idx="47435">
                  <c:v>6.5342702250000002</c:v>
                </c:pt>
                <c:pt idx="47436">
                  <c:v>6.6194251929999997</c:v>
                </c:pt>
                <c:pt idx="47437">
                  <c:v>6.7614510990000003</c:v>
                </c:pt>
                <c:pt idx="47438">
                  <c:v>6.8024082520000002</c:v>
                </c:pt>
                <c:pt idx="47439">
                  <c:v>7.023012402</c:v>
                </c:pt>
                <c:pt idx="47440">
                  <c:v>7.0892004130000004</c:v>
                </c:pt>
                <c:pt idx="47441">
                  <c:v>7.1304367710000003</c:v>
                </c:pt>
                <c:pt idx="47442">
                  <c:v>7.3550626220000002</c:v>
                </c:pt>
                <c:pt idx="47443">
                  <c:v>7.7657589079999996</c:v>
                </c:pt>
                <c:pt idx="47444">
                  <c:v>8.0893141530000001</c:v>
                </c:pt>
                <c:pt idx="47445">
                  <c:v>7.4419182499999996</c:v>
                </c:pt>
                <c:pt idx="47446">
                  <c:v>6.318711038</c:v>
                </c:pt>
                <c:pt idx="47447">
                  <c:v>6.1091159780000002</c:v>
                </c:pt>
                <c:pt idx="47448">
                  <c:v>6.0525482909999999</c:v>
                </c:pt>
                <c:pt idx="47449">
                  <c:v>6.0362361330000001</c:v>
                </c:pt>
                <c:pt idx="47450">
                  <c:v>6.2391869499999997</c:v>
                </c:pt>
                <c:pt idx="47451">
                  <c:v>6.5897784570000004</c:v>
                </c:pt>
                <c:pt idx="47452">
                  <c:v>6.818634651</c:v>
                </c:pt>
                <c:pt idx="47453">
                  <c:v>6.956369231</c:v>
                </c:pt>
                <c:pt idx="47454">
                  <c:v>6.9825217569999998</c:v>
                </c:pt>
                <c:pt idx="47455">
                  <c:v>7.0588944600000003</c:v>
                </c:pt>
                <c:pt idx="47456">
                  <c:v>7.3573762980000001</c:v>
                </c:pt>
                <c:pt idx="47457">
                  <c:v>7.7749948370000004</c:v>
                </c:pt>
                <c:pt idx="47458">
                  <c:v>7.9114233069999997</c:v>
                </c:pt>
                <c:pt idx="47459">
                  <c:v>8.0769841919999994</c:v>
                </c:pt>
                <c:pt idx="47460">
                  <c:v>7.8799940719999997</c:v>
                </c:pt>
                <c:pt idx="47461">
                  <c:v>7.6276490739999998</c:v>
                </c:pt>
                <c:pt idx="47462">
                  <c:v>7.4694660519999996</c:v>
                </c:pt>
                <c:pt idx="47463">
                  <c:v>7.142521855</c:v>
                </c:pt>
                <c:pt idx="47464">
                  <c:v>6.859769612</c:v>
                </c:pt>
                <c:pt idx="47465">
                  <c:v>7.1193166679999997</c:v>
                </c:pt>
                <c:pt idx="47466">
                  <c:v>8.0687981719999993</c:v>
                </c:pt>
                <c:pt idx="47467">
                  <c:v>6.5046452280000002</c:v>
                </c:pt>
                <c:pt idx="47468">
                  <c:v>5.8539051860000004</c:v>
                </c:pt>
                <c:pt idx="47469">
                  <c:v>6.0131162729999996</c:v>
                </c:pt>
                <c:pt idx="47470">
                  <c:v>6.5749570119999996</c:v>
                </c:pt>
                <c:pt idx="47471">
                  <c:v>7.3228339460000003</c:v>
                </c:pt>
                <c:pt idx="47472">
                  <c:v>7.6557573300000001</c:v>
                </c:pt>
                <c:pt idx="47473">
                  <c:v>7.8285059290000003</c:v>
                </c:pt>
                <c:pt idx="47474">
                  <c:v>7.7754097660000001</c:v>
                </c:pt>
                <c:pt idx="47475">
                  <c:v>7.4547643829999997</c:v>
                </c:pt>
                <c:pt idx="47476">
                  <c:v>7.2086822990000003</c:v>
                </c:pt>
                <c:pt idx="47477">
                  <c:v>7.2937880030000004</c:v>
                </c:pt>
                <c:pt idx="47478">
                  <c:v>7.6439546180000004</c:v>
                </c:pt>
                <c:pt idx="47479">
                  <c:v>7.3716059679999999</c:v>
                </c:pt>
                <c:pt idx="47480">
                  <c:v>6.9952992460000001</c:v>
                </c:pt>
                <c:pt idx="47481">
                  <c:v>6.8254437579999996</c:v>
                </c:pt>
                <c:pt idx="47482">
                  <c:v>6.601472835</c:v>
                </c:pt>
                <c:pt idx="47483">
                  <c:v>6.8279463590000002</c:v>
                </c:pt>
                <c:pt idx="47484">
                  <c:v>6.8870004280000003</c:v>
                </c:pt>
                <c:pt idx="47485">
                  <c:v>7.4335260529999996</c:v>
                </c:pt>
                <c:pt idx="47486">
                  <c:v>7.4606636919999998</c:v>
                </c:pt>
                <c:pt idx="47487">
                  <c:v>8.1521167909999992</c:v>
                </c:pt>
                <c:pt idx="47488">
                  <c:v>8.6343670929999998</c:v>
                </c:pt>
                <c:pt idx="47489">
                  <c:v>9.4854703780000005</c:v>
                </c:pt>
                <c:pt idx="47490">
                  <c:v>8.9323682780000002</c:v>
                </c:pt>
                <c:pt idx="47491">
                  <c:v>8.7951014549999993</c:v>
                </c:pt>
                <c:pt idx="47492">
                  <c:v>8.6153367900000006</c:v>
                </c:pt>
                <c:pt idx="47493">
                  <c:v>8.2572371580000006</c:v>
                </c:pt>
                <c:pt idx="47494">
                  <c:v>7.747690145</c:v>
                </c:pt>
                <c:pt idx="47495">
                  <c:v>7.4842676499999996</c:v>
                </c:pt>
                <c:pt idx="47496">
                  <c:v>7.7985943320000004</c:v>
                </c:pt>
                <c:pt idx="47497">
                  <c:v>7.8612397559999998</c:v>
                </c:pt>
                <c:pt idx="47498">
                  <c:v>7.7708271050000004</c:v>
                </c:pt>
                <c:pt idx="47499">
                  <c:v>7.2593199530000003</c:v>
                </c:pt>
                <c:pt idx="47500">
                  <c:v>7.3320651149999998</c:v>
                </c:pt>
                <c:pt idx="47501">
                  <c:v>7.4255591230000002</c:v>
                </c:pt>
                <c:pt idx="47502">
                  <c:v>7.3115602510000004</c:v>
                </c:pt>
                <c:pt idx="47503">
                  <c:v>7.0160089780000003</c:v>
                </c:pt>
                <c:pt idx="47504">
                  <c:v>6.6422143990000002</c:v>
                </c:pt>
                <c:pt idx="47505">
                  <c:v>6.3477981310000002</c:v>
                </c:pt>
                <c:pt idx="47506">
                  <c:v>6.1842334479999996</c:v>
                </c:pt>
                <c:pt idx="47507">
                  <c:v>6.0589662329999996</c:v>
                </c:pt>
                <c:pt idx="47508">
                  <c:v>5.8961474129999996</c:v>
                </c:pt>
                <c:pt idx="47509">
                  <c:v>5.7759437079999998</c:v>
                </c:pt>
                <c:pt idx="47510">
                  <c:v>6.0687429330000002</c:v>
                </c:pt>
                <c:pt idx="47511">
                  <c:v>6.1072970370000004</c:v>
                </c:pt>
                <c:pt idx="47512">
                  <c:v>6.336561348</c:v>
                </c:pt>
                <c:pt idx="47513">
                  <c:v>6.4198868610000002</c:v>
                </c:pt>
                <c:pt idx="47514">
                  <c:v>6.1500591709999997</c:v>
                </c:pt>
                <c:pt idx="47515">
                  <c:v>6.1440883199999998</c:v>
                </c:pt>
                <c:pt idx="47516">
                  <c:v>6.4155500019999998</c:v>
                </c:pt>
                <c:pt idx="47517">
                  <c:v>6.4224548280000002</c:v>
                </c:pt>
                <c:pt idx="47518">
                  <c:v>6.86954581</c:v>
                </c:pt>
                <c:pt idx="47519">
                  <c:v>7.1304340069999999</c:v>
                </c:pt>
                <c:pt idx="47520">
                  <c:v>7.3850157970000003</c:v>
                </c:pt>
                <c:pt idx="47521">
                  <c:v>7.1527441510000003</c:v>
                </c:pt>
                <c:pt idx="47522">
                  <c:v>6.8528000420000001</c:v>
                </c:pt>
                <c:pt idx="47523">
                  <c:v>6.7134675399999999</c:v>
                </c:pt>
                <c:pt idx="47524">
                  <c:v>5.7339428909999999</c:v>
                </c:pt>
                <c:pt idx="47525">
                  <c:v>6.4482398999999999</c:v>
                </c:pt>
                <c:pt idx="47526">
                  <c:v>6.7363282870000001</c:v>
                </c:pt>
                <c:pt idx="47527">
                  <c:v>6.5283031810000001</c:v>
                </c:pt>
                <c:pt idx="47528">
                  <c:v>6.5405497979999998</c:v>
                </c:pt>
                <c:pt idx="47529">
                  <c:v>6.9912181819999999</c:v>
                </c:pt>
                <c:pt idx="47530">
                  <c:v>7.8952952359999999</c:v>
                </c:pt>
                <c:pt idx="47531">
                  <c:v>8.4268085349999993</c:v>
                </c:pt>
                <c:pt idx="47532">
                  <c:v>9.0694152789999993</c:v>
                </c:pt>
                <c:pt idx="47533">
                  <c:v>8.8902193220000001</c:v>
                </c:pt>
                <c:pt idx="47534">
                  <c:v>9.2859377179999996</c:v>
                </c:pt>
                <c:pt idx="47535">
                  <c:v>8.8500799499999996</c:v>
                </c:pt>
                <c:pt idx="47536">
                  <c:v>7.9477521619999996</c:v>
                </c:pt>
                <c:pt idx="47537">
                  <c:v>7.5037001170000002</c:v>
                </c:pt>
                <c:pt idx="47538">
                  <c:v>7.3765679300000002</c:v>
                </c:pt>
                <c:pt idx="47539">
                  <c:v>8.7429943649999995</c:v>
                </c:pt>
                <c:pt idx="47540">
                  <c:v>11.93958031</c:v>
                </c:pt>
                <c:pt idx="47541">
                  <c:v>13.4813659</c:v>
                </c:pt>
                <c:pt idx="47542">
                  <c:v>13.957163169999999</c:v>
                </c:pt>
                <c:pt idx="47543">
                  <c:v>13.49132693</c:v>
                </c:pt>
                <c:pt idx="47544">
                  <c:v>13.397049109999999</c:v>
                </c:pt>
                <c:pt idx="47545">
                  <c:v>13.46531266</c:v>
                </c:pt>
                <c:pt idx="47546">
                  <c:v>13.335848540000001</c:v>
                </c:pt>
                <c:pt idx="47547">
                  <c:v>12.793946829999999</c:v>
                </c:pt>
                <c:pt idx="47548">
                  <c:v>12.6350458</c:v>
                </c:pt>
                <c:pt idx="47549">
                  <c:v>12.34919975</c:v>
                </c:pt>
                <c:pt idx="47550">
                  <c:v>12.379424650000001</c:v>
                </c:pt>
                <c:pt idx="47551">
                  <c:v>12.694346680000001</c:v>
                </c:pt>
                <c:pt idx="47552">
                  <c:v>13.231870779999999</c:v>
                </c:pt>
                <c:pt idx="47553">
                  <c:v>13.398580880000001</c:v>
                </c:pt>
                <c:pt idx="47554">
                  <c:v>13.525561850000001</c:v>
                </c:pt>
                <c:pt idx="47555">
                  <c:v>13.945903789999999</c:v>
                </c:pt>
                <c:pt idx="47556">
                  <c:v>13.91958151</c:v>
                </c:pt>
                <c:pt idx="47557">
                  <c:v>12.90020887</c:v>
                </c:pt>
                <c:pt idx="47558">
                  <c:v>12.43925677</c:v>
                </c:pt>
                <c:pt idx="47559">
                  <c:v>12.97043219</c:v>
                </c:pt>
                <c:pt idx="47560">
                  <c:v>12.79551895</c:v>
                </c:pt>
                <c:pt idx="47561">
                  <c:v>12.635403739999999</c:v>
                </c:pt>
                <c:pt idx="47562">
                  <c:v>12.86167137</c:v>
                </c:pt>
                <c:pt idx="47563">
                  <c:v>13.172680290000001</c:v>
                </c:pt>
                <c:pt idx="47564">
                  <c:v>13.55662206</c:v>
                </c:pt>
                <c:pt idx="47572">
                  <c:v>12.99543392</c:v>
                </c:pt>
                <c:pt idx="47573">
                  <c:v>13.23890097</c:v>
                </c:pt>
                <c:pt idx="47574">
                  <c:v>12.817347209999999</c:v>
                </c:pt>
                <c:pt idx="47575">
                  <c:v>12.84887077</c:v>
                </c:pt>
                <c:pt idx="47576">
                  <c:v>13.277520150000001</c:v>
                </c:pt>
                <c:pt idx="47577">
                  <c:v>13.17958621</c:v>
                </c:pt>
                <c:pt idx="47578">
                  <c:v>13.22580368</c:v>
                </c:pt>
                <c:pt idx="47579">
                  <c:v>13.25844223</c:v>
                </c:pt>
                <c:pt idx="47580">
                  <c:v>13.19765879</c:v>
                </c:pt>
                <c:pt idx="47581">
                  <c:v>13.180609820000001</c:v>
                </c:pt>
                <c:pt idx="47582">
                  <c:v>13.746940479999999</c:v>
                </c:pt>
                <c:pt idx="47583">
                  <c:v>13.86719628</c:v>
                </c:pt>
                <c:pt idx="47584">
                  <c:v>13.82259653</c:v>
                </c:pt>
                <c:pt idx="47585">
                  <c:v>14.04370318</c:v>
                </c:pt>
                <c:pt idx="47586">
                  <c:v>14.084158710000001</c:v>
                </c:pt>
                <c:pt idx="47587">
                  <c:v>13.73249717</c:v>
                </c:pt>
                <c:pt idx="47588">
                  <c:v>13.04629196</c:v>
                </c:pt>
                <c:pt idx="47589">
                  <c:v>12.117267569999999</c:v>
                </c:pt>
                <c:pt idx="47590">
                  <c:v>11.93651328</c:v>
                </c:pt>
                <c:pt idx="47591">
                  <c:v>12.16242211</c:v>
                </c:pt>
                <c:pt idx="47592">
                  <c:v>12.712999160000001</c:v>
                </c:pt>
                <c:pt idx="47593">
                  <c:v>12.429528489999999</c:v>
                </c:pt>
                <c:pt idx="47594">
                  <c:v>11.819710479999999</c:v>
                </c:pt>
                <c:pt idx="47595">
                  <c:v>10.907932260000001</c:v>
                </c:pt>
                <c:pt idx="47596">
                  <c:v>10.594969770000001</c:v>
                </c:pt>
                <c:pt idx="47597">
                  <c:v>10.28207834</c:v>
                </c:pt>
                <c:pt idx="47598">
                  <c:v>9.9276338190000004</c:v>
                </c:pt>
                <c:pt idx="47599">
                  <c:v>9.7874517159999996</c:v>
                </c:pt>
                <c:pt idx="47600">
                  <c:v>9.9424457200000003</c:v>
                </c:pt>
                <c:pt idx="47601">
                  <c:v>9.7837262460000005</c:v>
                </c:pt>
                <c:pt idx="47602">
                  <c:v>9.7518982919999999</c:v>
                </c:pt>
                <c:pt idx="47603">
                  <c:v>9.7373032810000009</c:v>
                </c:pt>
                <c:pt idx="47604">
                  <c:v>9.7131613429999994</c:v>
                </c:pt>
                <c:pt idx="47605">
                  <c:v>9.6909263400000007</c:v>
                </c:pt>
                <c:pt idx="47606">
                  <c:v>9.7128508730000007</c:v>
                </c:pt>
                <c:pt idx="47607">
                  <c:v>9.7289709030000004</c:v>
                </c:pt>
                <c:pt idx="47608">
                  <c:v>9.986134474</c:v>
                </c:pt>
                <c:pt idx="47609">
                  <c:v>10.624552339999999</c:v>
                </c:pt>
                <c:pt idx="47610">
                  <c:v>10.90404657</c:v>
                </c:pt>
                <c:pt idx="47611">
                  <c:v>11.16780687</c:v>
                </c:pt>
                <c:pt idx="47612">
                  <c:v>11.571562030000001</c:v>
                </c:pt>
                <c:pt idx="47613">
                  <c:v>11.30375317</c:v>
                </c:pt>
                <c:pt idx="47614">
                  <c:v>11.63038613</c:v>
                </c:pt>
                <c:pt idx="47615">
                  <c:v>11.794052949999999</c:v>
                </c:pt>
                <c:pt idx="47616">
                  <c:v>11.52933584</c:v>
                </c:pt>
                <c:pt idx="47617">
                  <c:v>11.349690430000001</c:v>
                </c:pt>
                <c:pt idx="47618">
                  <c:v>11.294285650000001</c:v>
                </c:pt>
                <c:pt idx="47619">
                  <c:v>11.23698984</c:v>
                </c:pt>
                <c:pt idx="47620">
                  <c:v>10.566402419999999</c:v>
                </c:pt>
                <c:pt idx="47621">
                  <c:v>10.357726530000001</c:v>
                </c:pt>
                <c:pt idx="47622">
                  <c:v>10.384316760000001</c:v>
                </c:pt>
                <c:pt idx="47623">
                  <c:v>10.830961309999999</c:v>
                </c:pt>
                <c:pt idx="47624">
                  <c:v>10.853466020000001</c:v>
                </c:pt>
                <c:pt idx="47625">
                  <c:v>10.817676410000001</c:v>
                </c:pt>
                <c:pt idx="47626">
                  <c:v>10.70667196</c:v>
                </c:pt>
                <c:pt idx="47627">
                  <c:v>11.80522843</c:v>
                </c:pt>
                <c:pt idx="47628">
                  <c:v>12.508604099999999</c:v>
                </c:pt>
                <c:pt idx="47629">
                  <c:v>12.97943289</c:v>
                </c:pt>
                <c:pt idx="47630">
                  <c:v>12.975124109999999</c:v>
                </c:pt>
                <c:pt idx="47631">
                  <c:v>13.18443944</c:v>
                </c:pt>
                <c:pt idx="47632">
                  <c:v>13.519533150000001</c:v>
                </c:pt>
                <c:pt idx="47633">
                  <c:v>13.50942714</c:v>
                </c:pt>
                <c:pt idx="47634">
                  <c:v>13.42538122</c:v>
                </c:pt>
                <c:pt idx="47635">
                  <c:v>13.365350859999999</c:v>
                </c:pt>
                <c:pt idx="47636">
                  <c:v>13.188561569999999</c:v>
                </c:pt>
                <c:pt idx="47637">
                  <c:v>12.41455639</c:v>
                </c:pt>
                <c:pt idx="47638">
                  <c:v>10.24858214</c:v>
                </c:pt>
                <c:pt idx="47639">
                  <c:v>8.3575272950000006</c:v>
                </c:pt>
                <c:pt idx="47640">
                  <c:v>7.1400953859999996</c:v>
                </c:pt>
                <c:pt idx="47641">
                  <c:v>6.3321071120000001</c:v>
                </c:pt>
                <c:pt idx="47642">
                  <c:v>6.6376685310000001</c:v>
                </c:pt>
                <c:pt idx="47643">
                  <c:v>6.8936967769999997</c:v>
                </c:pt>
                <c:pt idx="47644">
                  <c:v>7.3035314280000003</c:v>
                </c:pt>
                <c:pt idx="47645">
                  <c:v>7.4469007149999999</c:v>
                </c:pt>
                <c:pt idx="47646">
                  <c:v>7.5406985669999997</c:v>
                </c:pt>
                <c:pt idx="47647">
                  <c:v>7.8427237190000003</c:v>
                </c:pt>
                <c:pt idx="47648">
                  <c:v>8.4602861699999998</c:v>
                </c:pt>
                <c:pt idx="47649">
                  <c:v>8.9038150989999991</c:v>
                </c:pt>
                <c:pt idx="47650">
                  <c:v>9.5378467869999994</c:v>
                </c:pt>
                <c:pt idx="47651">
                  <c:v>9.9455884090000009</c:v>
                </c:pt>
                <c:pt idx="47652">
                  <c:v>10.07387524</c:v>
                </c:pt>
                <c:pt idx="47653">
                  <c:v>10.699904739999999</c:v>
                </c:pt>
                <c:pt idx="47654">
                  <c:v>10.80962295</c:v>
                </c:pt>
                <c:pt idx="47655">
                  <c:v>10.790457829999999</c:v>
                </c:pt>
                <c:pt idx="47656">
                  <c:v>10.612140739999999</c:v>
                </c:pt>
                <c:pt idx="47657">
                  <c:v>10.899556159999999</c:v>
                </c:pt>
                <c:pt idx="47658">
                  <c:v>10.393592</c:v>
                </c:pt>
                <c:pt idx="47659">
                  <c:v>9.3284650750000004</c:v>
                </c:pt>
                <c:pt idx="47660">
                  <c:v>9.7323932739999996</c:v>
                </c:pt>
                <c:pt idx="47661">
                  <c:v>10.93796893</c:v>
                </c:pt>
                <c:pt idx="47662">
                  <c:v>9.9571557150000007</c:v>
                </c:pt>
                <c:pt idx="47663">
                  <c:v>9.7316958430000007</c:v>
                </c:pt>
                <c:pt idx="47664">
                  <c:v>9.9989180379999993</c:v>
                </c:pt>
                <c:pt idx="47665">
                  <c:v>9.7314148950000003</c:v>
                </c:pt>
                <c:pt idx="47666">
                  <c:v>9.4592772529999998</c:v>
                </c:pt>
                <c:pt idx="47667">
                  <c:v>9.0929845460000003</c:v>
                </c:pt>
                <c:pt idx="47668">
                  <c:v>9.1118083849999998</c:v>
                </c:pt>
                <c:pt idx="47669">
                  <c:v>9.4264041059999997</c:v>
                </c:pt>
                <c:pt idx="47670">
                  <c:v>9.5858663160000006</c:v>
                </c:pt>
                <c:pt idx="47671">
                  <c:v>9.6298579820000008</c:v>
                </c:pt>
                <c:pt idx="47672">
                  <c:v>9.5651509790000002</c:v>
                </c:pt>
                <c:pt idx="47673">
                  <c:v>9.935286563</c:v>
                </c:pt>
                <c:pt idx="47674">
                  <c:v>10.226290430000001</c:v>
                </c:pt>
                <c:pt idx="47675">
                  <c:v>10.483692080000001</c:v>
                </c:pt>
                <c:pt idx="47676">
                  <c:v>11.72303438</c:v>
                </c:pt>
                <c:pt idx="47677">
                  <c:v>12.170623239999999</c:v>
                </c:pt>
                <c:pt idx="47678">
                  <c:v>12.16506416</c:v>
                </c:pt>
                <c:pt idx="47679">
                  <c:v>12.39820261</c:v>
                </c:pt>
                <c:pt idx="47680">
                  <c:v>12.42108266</c:v>
                </c:pt>
                <c:pt idx="47681">
                  <c:v>12.12544714</c:v>
                </c:pt>
                <c:pt idx="47682">
                  <c:v>11.66530755</c:v>
                </c:pt>
                <c:pt idx="47683">
                  <c:v>11.62825179</c:v>
                </c:pt>
                <c:pt idx="47684">
                  <c:v>11.254858580000001</c:v>
                </c:pt>
                <c:pt idx="47685">
                  <c:v>10.162035469999999</c:v>
                </c:pt>
                <c:pt idx="47686">
                  <c:v>9.7662860309999999</c:v>
                </c:pt>
                <c:pt idx="47687">
                  <c:v>9.4140242450000002</c:v>
                </c:pt>
                <c:pt idx="47688">
                  <c:v>9.0256085049999992</c:v>
                </c:pt>
                <c:pt idx="47689">
                  <c:v>8.5021604659999994</c:v>
                </c:pt>
                <c:pt idx="47690">
                  <c:v>8.7899513769999995</c:v>
                </c:pt>
                <c:pt idx="47691">
                  <c:v>8.6422271859999995</c:v>
                </c:pt>
                <c:pt idx="47692">
                  <c:v>8.1145014020000001</c:v>
                </c:pt>
                <c:pt idx="47693">
                  <c:v>8.4078643300000007</c:v>
                </c:pt>
                <c:pt idx="47694">
                  <c:v>8.4688638390000008</c:v>
                </c:pt>
                <c:pt idx="47695">
                  <c:v>8.6078815930000001</c:v>
                </c:pt>
                <c:pt idx="47696">
                  <c:v>8.6660583659999997</c:v>
                </c:pt>
                <c:pt idx="47697">
                  <c:v>8.6913034420000006</c:v>
                </c:pt>
                <c:pt idx="47698">
                  <c:v>8.4073245980000006</c:v>
                </c:pt>
                <c:pt idx="47699">
                  <c:v>8.3296874340000002</c:v>
                </c:pt>
                <c:pt idx="47700">
                  <c:v>8.2583374650000003</c:v>
                </c:pt>
                <c:pt idx="47701">
                  <c:v>8.3023567180000004</c:v>
                </c:pt>
                <c:pt idx="47702">
                  <c:v>8.3789904019999994</c:v>
                </c:pt>
                <c:pt idx="47703">
                  <c:v>8.4100536380000008</c:v>
                </c:pt>
                <c:pt idx="47704">
                  <c:v>8.618869364</c:v>
                </c:pt>
                <c:pt idx="47705">
                  <c:v>8.630009372</c:v>
                </c:pt>
                <c:pt idx="47706">
                  <c:v>9.0191662959999999</c:v>
                </c:pt>
                <c:pt idx="47707">
                  <c:v>9.0236638370000009</c:v>
                </c:pt>
                <c:pt idx="47708">
                  <c:v>9.143029426</c:v>
                </c:pt>
                <c:pt idx="47709">
                  <c:v>9.0922017349999997</c:v>
                </c:pt>
                <c:pt idx="47710">
                  <c:v>8.3658279459999996</c:v>
                </c:pt>
                <c:pt idx="47711">
                  <c:v>8.6049505679999996</c:v>
                </c:pt>
                <c:pt idx="47712">
                  <c:v>8.5427599609999998</c:v>
                </c:pt>
                <c:pt idx="47713">
                  <c:v>8.4269622680000005</c:v>
                </c:pt>
                <c:pt idx="47714">
                  <c:v>8.2648292449999996</c:v>
                </c:pt>
                <c:pt idx="47715">
                  <c:v>8.3125237460000001</c:v>
                </c:pt>
                <c:pt idx="47716">
                  <c:v>8.0998418609999998</c:v>
                </c:pt>
                <c:pt idx="47717">
                  <c:v>8.1427469860000006</c:v>
                </c:pt>
                <c:pt idx="47718">
                  <c:v>8.0617051100000001</c:v>
                </c:pt>
                <c:pt idx="47719">
                  <c:v>8.0088620039999991</c:v>
                </c:pt>
                <c:pt idx="47720">
                  <c:v>8.0017650339999999</c:v>
                </c:pt>
                <c:pt idx="47721">
                  <c:v>7.7519979040000004</c:v>
                </c:pt>
                <c:pt idx="47722">
                  <c:v>7.9080077649999998</c:v>
                </c:pt>
                <c:pt idx="47723">
                  <c:v>7.6559930930000002</c:v>
                </c:pt>
                <c:pt idx="47724">
                  <c:v>7.7180183329999998</c:v>
                </c:pt>
                <c:pt idx="47725">
                  <c:v>7.7280005599999999</c:v>
                </c:pt>
                <c:pt idx="47726">
                  <c:v>8.1933093970000002</c:v>
                </c:pt>
                <c:pt idx="47727">
                  <c:v>8.8806762419999998</c:v>
                </c:pt>
                <c:pt idx="47728">
                  <c:v>8.5827556989999998</c:v>
                </c:pt>
                <c:pt idx="47729">
                  <c:v>8.3073677860000004</c:v>
                </c:pt>
                <c:pt idx="47730">
                  <c:v>8.3638045489999993</c:v>
                </c:pt>
                <c:pt idx="47731">
                  <c:v>8.3123919789999992</c:v>
                </c:pt>
                <c:pt idx="47732">
                  <c:v>8.1402706489999996</c:v>
                </c:pt>
                <c:pt idx="47733">
                  <c:v>8.0576551429999999</c:v>
                </c:pt>
                <c:pt idx="47734">
                  <c:v>8.5361498630000003</c:v>
                </c:pt>
                <c:pt idx="47735">
                  <c:v>8.3409445899999994</c:v>
                </c:pt>
                <c:pt idx="47736">
                  <c:v>7.6493611919999998</c:v>
                </c:pt>
                <c:pt idx="47737">
                  <c:v>7.3062857899999996</c:v>
                </c:pt>
                <c:pt idx="47738">
                  <c:v>7.1912130769999996</c:v>
                </c:pt>
                <c:pt idx="47739">
                  <c:v>7.0299034069999999</c:v>
                </c:pt>
                <c:pt idx="47740">
                  <c:v>6.9001615200000002</c:v>
                </c:pt>
                <c:pt idx="47741">
                  <c:v>6.9742953700000001</c:v>
                </c:pt>
                <c:pt idx="47742">
                  <c:v>6.9263921650000002</c:v>
                </c:pt>
                <c:pt idx="47743">
                  <c:v>6.9365237860000004</c:v>
                </c:pt>
                <c:pt idx="47744">
                  <c:v>7.051714832</c:v>
                </c:pt>
                <c:pt idx="47745">
                  <c:v>7.1032763409999999</c:v>
                </c:pt>
                <c:pt idx="47746">
                  <c:v>7.1495243070000001</c:v>
                </c:pt>
                <c:pt idx="47747">
                  <c:v>7.1365090230000003</c:v>
                </c:pt>
                <c:pt idx="47748">
                  <c:v>7.1519110360000004</c:v>
                </c:pt>
                <c:pt idx="47749">
                  <c:v>7.1224356479999997</c:v>
                </c:pt>
                <c:pt idx="47750">
                  <c:v>6.9230736459999997</c:v>
                </c:pt>
                <c:pt idx="47751">
                  <c:v>6.804922414</c:v>
                </c:pt>
                <c:pt idx="47752">
                  <c:v>6.7370875420000003</c:v>
                </c:pt>
                <c:pt idx="47753">
                  <c:v>6.7861117520000001</c:v>
                </c:pt>
                <c:pt idx="47754">
                  <c:v>6.8515686440000003</c:v>
                </c:pt>
                <c:pt idx="47755">
                  <c:v>7.0661105600000003</c:v>
                </c:pt>
                <c:pt idx="47756">
                  <c:v>7.0801410730000001</c:v>
                </c:pt>
                <c:pt idx="47757">
                  <c:v>7.1971578879999996</c:v>
                </c:pt>
                <c:pt idx="47758">
                  <c:v>7.2869675169999999</c:v>
                </c:pt>
                <c:pt idx="47759">
                  <c:v>7.0707043079999998</c:v>
                </c:pt>
                <c:pt idx="47760">
                  <c:v>7.1969874300000001</c:v>
                </c:pt>
                <c:pt idx="47761">
                  <c:v>7.4029537029999997</c:v>
                </c:pt>
                <c:pt idx="47762">
                  <c:v>7.1273975700000003</c:v>
                </c:pt>
                <c:pt idx="47763">
                  <c:v>6.9634901400000002</c:v>
                </c:pt>
                <c:pt idx="47764">
                  <c:v>7.1691869779999999</c:v>
                </c:pt>
                <c:pt idx="47765">
                  <c:v>9.2741861429999997</c:v>
                </c:pt>
                <c:pt idx="47766">
                  <c:v>11.06375719</c:v>
                </c:pt>
                <c:pt idx="47767">
                  <c:v>10.577295149999999</c:v>
                </c:pt>
                <c:pt idx="47768">
                  <c:v>10.767415059999999</c:v>
                </c:pt>
                <c:pt idx="47769">
                  <c:v>10.26433407</c:v>
                </c:pt>
                <c:pt idx="47770">
                  <c:v>12.159721619999999</c:v>
                </c:pt>
                <c:pt idx="47771">
                  <c:v>15.982675840000001</c:v>
                </c:pt>
                <c:pt idx="47772">
                  <c:v>16.280763950000001</c:v>
                </c:pt>
                <c:pt idx="47773">
                  <c:v>16.237810190000001</c:v>
                </c:pt>
                <c:pt idx="47774">
                  <c:v>16.277899900000001</c:v>
                </c:pt>
                <c:pt idx="47775">
                  <c:v>16.740303040000001</c:v>
                </c:pt>
                <c:pt idx="47776">
                  <c:v>17.435211599999999</c:v>
                </c:pt>
                <c:pt idx="47777">
                  <c:v>17.512300679999999</c:v>
                </c:pt>
                <c:pt idx="47778">
                  <c:v>17.56451173</c:v>
                </c:pt>
                <c:pt idx="47779">
                  <c:v>17.544025479999998</c:v>
                </c:pt>
                <c:pt idx="47780">
                  <c:v>17.352118650000001</c:v>
                </c:pt>
                <c:pt idx="47781">
                  <c:v>15.6517768</c:v>
                </c:pt>
                <c:pt idx="47782">
                  <c:v>15.416018040000001</c:v>
                </c:pt>
                <c:pt idx="47783">
                  <c:v>13.735322269999999</c:v>
                </c:pt>
                <c:pt idx="47784">
                  <c:v>12.388638630000001</c:v>
                </c:pt>
                <c:pt idx="47785">
                  <c:v>12.18748808</c:v>
                </c:pt>
                <c:pt idx="47786">
                  <c:v>11.921773529999999</c:v>
                </c:pt>
                <c:pt idx="47787">
                  <c:v>11.930542839999999</c:v>
                </c:pt>
                <c:pt idx="47788">
                  <c:v>12.75245194</c:v>
                </c:pt>
                <c:pt idx="47789">
                  <c:v>12.97271621</c:v>
                </c:pt>
                <c:pt idx="47790">
                  <c:v>13.27285155</c:v>
                </c:pt>
                <c:pt idx="47791">
                  <c:v>14.05292663</c:v>
                </c:pt>
                <c:pt idx="47792">
                  <c:v>14.28751278</c:v>
                </c:pt>
                <c:pt idx="47793">
                  <c:v>14.768856680000001</c:v>
                </c:pt>
                <c:pt idx="47794">
                  <c:v>14.769874099999999</c:v>
                </c:pt>
                <c:pt idx="47795">
                  <c:v>14.67268679</c:v>
                </c:pt>
                <c:pt idx="47796">
                  <c:v>14.578346399999999</c:v>
                </c:pt>
                <c:pt idx="47797">
                  <c:v>14.305382699999999</c:v>
                </c:pt>
                <c:pt idx="47798">
                  <c:v>14.36860194</c:v>
                </c:pt>
                <c:pt idx="47799">
                  <c:v>14.07251348</c:v>
                </c:pt>
                <c:pt idx="47800">
                  <c:v>14.19723477</c:v>
                </c:pt>
                <c:pt idx="47801">
                  <c:v>14.56094401</c:v>
                </c:pt>
                <c:pt idx="47802">
                  <c:v>14.09057</c:v>
                </c:pt>
                <c:pt idx="47803">
                  <c:v>13.830049450000001</c:v>
                </c:pt>
                <c:pt idx="47804">
                  <c:v>13.759594679999999</c:v>
                </c:pt>
                <c:pt idx="47805">
                  <c:v>13.51364753</c:v>
                </c:pt>
                <c:pt idx="47806">
                  <c:v>13.336109909999999</c:v>
                </c:pt>
                <c:pt idx="47807">
                  <c:v>13.231411100000001</c:v>
                </c:pt>
                <c:pt idx="47808">
                  <c:v>12.900705479999999</c:v>
                </c:pt>
                <c:pt idx="47809">
                  <c:v>12.775822700000001</c:v>
                </c:pt>
                <c:pt idx="47810">
                  <c:v>13.04386579</c:v>
                </c:pt>
                <c:pt idx="47811">
                  <c:v>12.360127759999999</c:v>
                </c:pt>
                <c:pt idx="47812">
                  <c:v>12.362722550000001</c:v>
                </c:pt>
                <c:pt idx="47813">
                  <c:v>12.212726699999999</c:v>
                </c:pt>
                <c:pt idx="47814">
                  <c:v>11.652870460000001</c:v>
                </c:pt>
                <c:pt idx="47815">
                  <c:v>12.41050029</c:v>
                </c:pt>
                <c:pt idx="47816">
                  <c:v>12.190046710000001</c:v>
                </c:pt>
                <c:pt idx="47817">
                  <c:v>12.55117437</c:v>
                </c:pt>
                <c:pt idx="47818">
                  <c:v>13.42253094</c:v>
                </c:pt>
                <c:pt idx="47819">
                  <c:v>13.719167730000001</c:v>
                </c:pt>
                <c:pt idx="47820">
                  <c:v>14.00242242</c:v>
                </c:pt>
                <c:pt idx="47821">
                  <c:v>14.409178560000001</c:v>
                </c:pt>
                <c:pt idx="47822">
                  <c:v>14.54764788</c:v>
                </c:pt>
                <c:pt idx="47823">
                  <c:v>14.634852179999999</c:v>
                </c:pt>
                <c:pt idx="47824">
                  <c:v>15.218911950000001</c:v>
                </c:pt>
                <c:pt idx="47825">
                  <c:v>15.309763780000001</c:v>
                </c:pt>
                <c:pt idx="47826">
                  <c:v>15.21787061</c:v>
                </c:pt>
                <c:pt idx="47827">
                  <c:v>15.02119414</c:v>
                </c:pt>
                <c:pt idx="47828">
                  <c:v>14.810855200000001</c:v>
                </c:pt>
                <c:pt idx="47829">
                  <c:v>14.49300189</c:v>
                </c:pt>
                <c:pt idx="47830">
                  <c:v>14.50237012</c:v>
                </c:pt>
                <c:pt idx="47831">
                  <c:v>14.673501590000001</c:v>
                </c:pt>
                <c:pt idx="47832">
                  <c:v>14.60191051</c:v>
                </c:pt>
                <c:pt idx="47833">
                  <c:v>14.583567410000001</c:v>
                </c:pt>
                <c:pt idx="47834">
                  <c:v>14.58242226</c:v>
                </c:pt>
                <c:pt idx="47835">
                  <c:v>14.597146560000001</c:v>
                </c:pt>
                <c:pt idx="47836">
                  <c:v>14.50306803</c:v>
                </c:pt>
                <c:pt idx="47837">
                  <c:v>14.3133412</c:v>
                </c:pt>
                <c:pt idx="47838">
                  <c:v>14.22147942</c:v>
                </c:pt>
                <c:pt idx="47839">
                  <c:v>14.22399747</c:v>
                </c:pt>
                <c:pt idx="47840">
                  <c:v>14.03849481</c:v>
                </c:pt>
                <c:pt idx="47841">
                  <c:v>13.85724312</c:v>
                </c:pt>
                <c:pt idx="47842">
                  <c:v>13.85941326</c:v>
                </c:pt>
                <c:pt idx="47843">
                  <c:v>13.76868477</c:v>
                </c:pt>
                <c:pt idx="47844">
                  <c:v>13.58868374</c:v>
                </c:pt>
                <c:pt idx="47845">
                  <c:v>13.31971527</c:v>
                </c:pt>
                <c:pt idx="47846">
                  <c:v>12.969213440000001</c:v>
                </c:pt>
                <c:pt idx="47847">
                  <c:v>12.797981200000001</c:v>
                </c:pt>
                <c:pt idx="47848">
                  <c:v>13.056427790000001</c:v>
                </c:pt>
                <c:pt idx="47849">
                  <c:v>14.13679099</c:v>
                </c:pt>
                <c:pt idx="47850">
                  <c:v>14.80412353</c:v>
                </c:pt>
                <c:pt idx="47851">
                  <c:v>14.77802541</c:v>
                </c:pt>
                <c:pt idx="47852">
                  <c:v>13.27916787</c:v>
                </c:pt>
                <c:pt idx="47853">
                  <c:v>12.771907390000001</c:v>
                </c:pt>
                <c:pt idx="47854">
                  <c:v>12.539661690000001</c:v>
                </c:pt>
                <c:pt idx="47855">
                  <c:v>12.087978290000001</c:v>
                </c:pt>
                <c:pt idx="47856">
                  <c:v>11.93805341</c:v>
                </c:pt>
                <c:pt idx="47857">
                  <c:v>11.85895811</c:v>
                </c:pt>
                <c:pt idx="47858">
                  <c:v>11.41218625</c:v>
                </c:pt>
                <c:pt idx="47859">
                  <c:v>11.831156310000001</c:v>
                </c:pt>
                <c:pt idx="47860">
                  <c:v>12.8827853</c:v>
                </c:pt>
                <c:pt idx="47861">
                  <c:v>12.35555864</c:v>
                </c:pt>
                <c:pt idx="47862">
                  <c:v>12.500646400000001</c:v>
                </c:pt>
                <c:pt idx="47863">
                  <c:v>12.56182956</c:v>
                </c:pt>
                <c:pt idx="47864">
                  <c:v>12.376279520000001</c:v>
                </c:pt>
                <c:pt idx="47865">
                  <c:v>12.534660730000001</c:v>
                </c:pt>
                <c:pt idx="47866">
                  <c:v>12.83380197</c:v>
                </c:pt>
                <c:pt idx="47867">
                  <c:v>13.085502679999999</c:v>
                </c:pt>
                <c:pt idx="47868">
                  <c:v>12.72659136</c:v>
                </c:pt>
                <c:pt idx="47869">
                  <c:v>12.29341134</c:v>
                </c:pt>
                <c:pt idx="47870">
                  <c:v>12.29170695</c:v>
                </c:pt>
                <c:pt idx="47871">
                  <c:v>12.405442539999999</c:v>
                </c:pt>
                <c:pt idx="47872">
                  <c:v>12.649229549999999</c:v>
                </c:pt>
                <c:pt idx="47873">
                  <c:v>12.809403939999999</c:v>
                </c:pt>
                <c:pt idx="47874">
                  <c:v>12.81792506</c:v>
                </c:pt>
                <c:pt idx="47875">
                  <c:v>12.89911513</c:v>
                </c:pt>
                <c:pt idx="47876">
                  <c:v>12.847445970000001</c:v>
                </c:pt>
                <c:pt idx="47877">
                  <c:v>12.650910870000001</c:v>
                </c:pt>
                <c:pt idx="47878">
                  <c:v>12.67776185</c:v>
                </c:pt>
                <c:pt idx="47879">
                  <c:v>12.728261399999999</c:v>
                </c:pt>
                <c:pt idx="47880">
                  <c:v>12.707605770000001</c:v>
                </c:pt>
                <c:pt idx="47881">
                  <c:v>12.90445274</c:v>
                </c:pt>
                <c:pt idx="47882">
                  <c:v>13.01183005</c:v>
                </c:pt>
                <c:pt idx="47883">
                  <c:v>13.160619459999999</c:v>
                </c:pt>
                <c:pt idx="47884">
                  <c:v>13.22807686</c:v>
                </c:pt>
                <c:pt idx="47885">
                  <c:v>13.072723460000001</c:v>
                </c:pt>
                <c:pt idx="47886">
                  <c:v>13.236491819999999</c:v>
                </c:pt>
                <c:pt idx="47887">
                  <c:v>13.123984589999999</c:v>
                </c:pt>
                <c:pt idx="47888">
                  <c:v>13.0915596</c:v>
                </c:pt>
                <c:pt idx="47889">
                  <c:v>12.972460610000001</c:v>
                </c:pt>
                <c:pt idx="47890">
                  <c:v>12.48881787</c:v>
                </c:pt>
                <c:pt idx="47891">
                  <c:v>12.40716127</c:v>
                </c:pt>
                <c:pt idx="47892">
                  <c:v>12.491347360000001</c:v>
                </c:pt>
                <c:pt idx="47893">
                  <c:v>12.40827679</c:v>
                </c:pt>
                <c:pt idx="47894">
                  <c:v>11.848729110000001</c:v>
                </c:pt>
                <c:pt idx="47895">
                  <c:v>12.08855984</c:v>
                </c:pt>
                <c:pt idx="47896">
                  <c:v>12.07578668</c:v>
                </c:pt>
                <c:pt idx="47897">
                  <c:v>13.4051863</c:v>
                </c:pt>
                <c:pt idx="47898">
                  <c:v>13.09047597</c:v>
                </c:pt>
                <c:pt idx="47899">
                  <c:v>12.333156000000001</c:v>
                </c:pt>
                <c:pt idx="47900">
                  <c:v>12.54808162</c:v>
                </c:pt>
                <c:pt idx="47901">
                  <c:v>11.28241995</c:v>
                </c:pt>
                <c:pt idx="47902">
                  <c:v>10.85193608</c:v>
                </c:pt>
                <c:pt idx="47903">
                  <c:v>10.90869462</c:v>
                </c:pt>
                <c:pt idx="47904">
                  <c:v>10.68536772</c:v>
                </c:pt>
                <c:pt idx="47905">
                  <c:v>10.32338667</c:v>
                </c:pt>
                <c:pt idx="47906">
                  <c:v>10.651386130000001</c:v>
                </c:pt>
                <c:pt idx="47907">
                  <c:v>10.132330809999999</c:v>
                </c:pt>
                <c:pt idx="47908">
                  <c:v>10.14125402</c:v>
                </c:pt>
                <c:pt idx="47909">
                  <c:v>10.189300449999999</c:v>
                </c:pt>
                <c:pt idx="47910">
                  <c:v>10.306541599999999</c:v>
                </c:pt>
                <c:pt idx="47911">
                  <c:v>11.10211286</c:v>
                </c:pt>
                <c:pt idx="47912">
                  <c:v>11.06531693</c:v>
                </c:pt>
                <c:pt idx="47913">
                  <c:v>11.442233420000001</c:v>
                </c:pt>
                <c:pt idx="47914">
                  <c:v>11.0878584</c:v>
                </c:pt>
                <c:pt idx="47915">
                  <c:v>10.773551039999999</c:v>
                </c:pt>
                <c:pt idx="47916">
                  <c:v>11.01525653</c:v>
                </c:pt>
                <c:pt idx="47917">
                  <c:v>10.90725692</c:v>
                </c:pt>
                <c:pt idx="47918">
                  <c:v>11.03199062</c:v>
                </c:pt>
                <c:pt idx="47919">
                  <c:v>11.222346119999999</c:v>
                </c:pt>
                <c:pt idx="47920">
                  <c:v>11.612488620000001</c:v>
                </c:pt>
                <c:pt idx="47921">
                  <c:v>12.10946951</c:v>
                </c:pt>
                <c:pt idx="47922">
                  <c:v>12.244592730000001</c:v>
                </c:pt>
                <c:pt idx="47923">
                  <c:v>12.30805833</c:v>
                </c:pt>
                <c:pt idx="47924">
                  <c:v>12.149130230000001</c:v>
                </c:pt>
                <c:pt idx="47925">
                  <c:v>11.88860178</c:v>
                </c:pt>
                <c:pt idx="47926">
                  <c:v>11.60739499</c:v>
                </c:pt>
                <c:pt idx="47927">
                  <c:v>11.10394511</c:v>
                </c:pt>
                <c:pt idx="47928">
                  <c:v>10.153446369999999</c:v>
                </c:pt>
                <c:pt idx="47929">
                  <c:v>9.2298632470000008</c:v>
                </c:pt>
                <c:pt idx="47930">
                  <c:v>8.9300687790000008</c:v>
                </c:pt>
                <c:pt idx="47931">
                  <c:v>8.3791125320000006</c:v>
                </c:pt>
                <c:pt idx="47932">
                  <c:v>8.4242623010000006</c:v>
                </c:pt>
                <c:pt idx="47933">
                  <c:v>8.5073604310000004</c:v>
                </c:pt>
                <c:pt idx="47934">
                  <c:v>8.758078823</c:v>
                </c:pt>
                <c:pt idx="47935">
                  <c:v>9.2644848890000002</c:v>
                </c:pt>
                <c:pt idx="47936">
                  <c:v>9.2266053340000003</c:v>
                </c:pt>
                <c:pt idx="47937">
                  <c:v>9.1559349710000006</c:v>
                </c:pt>
                <c:pt idx="47938">
                  <c:v>9.1540949289999993</c:v>
                </c:pt>
                <c:pt idx="47939">
                  <c:v>9.3866504119999998</c:v>
                </c:pt>
                <c:pt idx="47940">
                  <c:v>9.7107782619999998</c:v>
                </c:pt>
                <c:pt idx="47941">
                  <c:v>9.7527584530000002</c:v>
                </c:pt>
                <c:pt idx="47942">
                  <c:v>9.6417741590000006</c:v>
                </c:pt>
                <c:pt idx="47943">
                  <c:v>9.7013345500000003</c:v>
                </c:pt>
                <c:pt idx="47944">
                  <c:v>10.1943033</c:v>
                </c:pt>
                <c:pt idx="47945">
                  <c:v>11.113905320000001</c:v>
                </c:pt>
                <c:pt idx="47946">
                  <c:v>10.751146479999999</c:v>
                </c:pt>
                <c:pt idx="47947">
                  <c:v>10.36524827</c:v>
                </c:pt>
                <c:pt idx="47948">
                  <c:v>10.4631002</c:v>
                </c:pt>
                <c:pt idx="47949">
                  <c:v>10.65044389</c:v>
                </c:pt>
                <c:pt idx="47950">
                  <c:v>10.57001241</c:v>
                </c:pt>
                <c:pt idx="47951">
                  <c:v>10.526597219999999</c:v>
                </c:pt>
                <c:pt idx="47952">
                  <c:v>9.5665212020000006</c:v>
                </c:pt>
                <c:pt idx="47953">
                  <c:v>9.8523813909999998</c:v>
                </c:pt>
                <c:pt idx="47954">
                  <c:v>10.243866929999999</c:v>
                </c:pt>
                <c:pt idx="47955">
                  <c:v>10.39095341</c:v>
                </c:pt>
                <c:pt idx="47956">
                  <c:v>10.27177371</c:v>
                </c:pt>
                <c:pt idx="47957">
                  <c:v>9.8749507909999998</c:v>
                </c:pt>
                <c:pt idx="47958">
                  <c:v>10.310208680000001</c:v>
                </c:pt>
                <c:pt idx="47959">
                  <c:v>10.95038379</c:v>
                </c:pt>
                <c:pt idx="47960">
                  <c:v>11.14496289</c:v>
                </c:pt>
                <c:pt idx="47961">
                  <c:v>10.58525923</c:v>
                </c:pt>
                <c:pt idx="47962">
                  <c:v>9.6011551629999996</c:v>
                </c:pt>
                <c:pt idx="47963">
                  <c:v>9.1034268760000003</c:v>
                </c:pt>
                <c:pt idx="47964">
                  <c:v>9.6003359629999991</c:v>
                </c:pt>
                <c:pt idx="47965">
                  <c:v>10.073603090000001</c:v>
                </c:pt>
                <c:pt idx="47966">
                  <c:v>10.999929829999999</c:v>
                </c:pt>
                <c:pt idx="47967">
                  <c:v>10.72281083</c:v>
                </c:pt>
                <c:pt idx="47968">
                  <c:v>11.35736125</c:v>
                </c:pt>
                <c:pt idx="47969">
                  <c:v>11.72545191</c:v>
                </c:pt>
                <c:pt idx="47970">
                  <c:v>11.8341206</c:v>
                </c:pt>
                <c:pt idx="47971">
                  <c:v>12.565161850000001</c:v>
                </c:pt>
                <c:pt idx="47972">
                  <c:v>12.45967879</c:v>
                </c:pt>
                <c:pt idx="47973">
                  <c:v>12.643845750000001</c:v>
                </c:pt>
                <c:pt idx="47974">
                  <c:v>12.71295683</c:v>
                </c:pt>
                <c:pt idx="47975">
                  <c:v>12.86049847</c:v>
                </c:pt>
                <c:pt idx="47976">
                  <c:v>12.9359064</c:v>
                </c:pt>
                <c:pt idx="47977">
                  <c:v>13.06572766</c:v>
                </c:pt>
                <c:pt idx="47978">
                  <c:v>13.25142333</c:v>
                </c:pt>
                <c:pt idx="47979">
                  <c:v>13.319476890000001</c:v>
                </c:pt>
                <c:pt idx="47980">
                  <c:v>13.321965909999999</c:v>
                </c:pt>
                <c:pt idx="47981">
                  <c:v>13.23676979</c:v>
                </c:pt>
                <c:pt idx="47982">
                  <c:v>13.505934209999999</c:v>
                </c:pt>
                <c:pt idx="47983">
                  <c:v>13.59792944</c:v>
                </c:pt>
                <c:pt idx="47984">
                  <c:v>13.599055760000001</c:v>
                </c:pt>
                <c:pt idx="47985">
                  <c:v>13.60199967</c:v>
                </c:pt>
                <c:pt idx="47986">
                  <c:v>13.5146321</c:v>
                </c:pt>
                <c:pt idx="47987">
                  <c:v>13.42599163</c:v>
                </c:pt>
                <c:pt idx="47988">
                  <c:v>13.33765242</c:v>
                </c:pt>
                <c:pt idx="47989">
                  <c:v>13.350662740000001</c:v>
                </c:pt>
                <c:pt idx="47990">
                  <c:v>13.349588560000001</c:v>
                </c:pt>
                <c:pt idx="47991">
                  <c:v>13.349519580000001</c:v>
                </c:pt>
                <c:pt idx="47992">
                  <c:v>13.3479302</c:v>
                </c:pt>
                <c:pt idx="47993">
                  <c:v>13.345941720000001</c:v>
                </c:pt>
                <c:pt idx="47994">
                  <c:v>13.52391199</c:v>
                </c:pt>
                <c:pt idx="47995">
                  <c:v>13.434462610000001</c:v>
                </c:pt>
                <c:pt idx="47996">
                  <c:v>13.52188398</c:v>
                </c:pt>
                <c:pt idx="47997">
                  <c:v>13.881675489999999</c:v>
                </c:pt>
                <c:pt idx="47998">
                  <c:v>13.881778450000001</c:v>
                </c:pt>
                <c:pt idx="47999">
                  <c:v>14.33154328</c:v>
                </c:pt>
                <c:pt idx="48000">
                  <c:v>15.00057324</c:v>
                </c:pt>
                <c:pt idx="48001">
                  <c:v>13.90645587</c:v>
                </c:pt>
                <c:pt idx="48002">
                  <c:v>14.050041650000001</c:v>
                </c:pt>
                <c:pt idx="48003">
                  <c:v>13.97376998</c:v>
                </c:pt>
                <c:pt idx="48004">
                  <c:v>14.52633619</c:v>
                </c:pt>
                <c:pt idx="48005">
                  <c:v>15.27192284</c:v>
                </c:pt>
                <c:pt idx="48006">
                  <c:v>14.15669677</c:v>
                </c:pt>
                <c:pt idx="48007">
                  <c:v>14.03545244</c:v>
                </c:pt>
                <c:pt idx="48008">
                  <c:v>14.05612721</c:v>
                </c:pt>
                <c:pt idx="48009">
                  <c:v>13.874950200000001</c:v>
                </c:pt>
                <c:pt idx="48010">
                  <c:v>12.49840554</c:v>
                </c:pt>
                <c:pt idx="48011">
                  <c:v>12.668850600000001</c:v>
                </c:pt>
                <c:pt idx="48012">
                  <c:v>12.47272068</c:v>
                </c:pt>
                <c:pt idx="48013">
                  <c:v>12.12522493</c:v>
                </c:pt>
                <c:pt idx="48014">
                  <c:v>12.77632481</c:v>
                </c:pt>
                <c:pt idx="48015">
                  <c:v>13.064974579999999</c:v>
                </c:pt>
                <c:pt idx="48016">
                  <c:v>13.577272900000001</c:v>
                </c:pt>
                <c:pt idx="48017">
                  <c:v>13.845448360000001</c:v>
                </c:pt>
                <c:pt idx="48018">
                  <c:v>13.78566627</c:v>
                </c:pt>
                <c:pt idx="48019">
                  <c:v>13.78336434</c:v>
                </c:pt>
                <c:pt idx="48020">
                  <c:v>13.782611790000001</c:v>
                </c:pt>
                <c:pt idx="48021">
                  <c:v>13.78138968</c:v>
                </c:pt>
                <c:pt idx="48022">
                  <c:v>13.60008412</c:v>
                </c:pt>
                <c:pt idx="48023">
                  <c:v>13.78014752</c:v>
                </c:pt>
                <c:pt idx="48024">
                  <c:v>13.96301148</c:v>
                </c:pt>
                <c:pt idx="48025">
                  <c:v>13.96299975</c:v>
                </c:pt>
                <c:pt idx="48026">
                  <c:v>13.96484991</c:v>
                </c:pt>
                <c:pt idx="48027">
                  <c:v>13.967173369999999</c:v>
                </c:pt>
                <c:pt idx="48028">
                  <c:v>13.971100910000001</c:v>
                </c:pt>
                <c:pt idx="48029">
                  <c:v>13.97340647</c:v>
                </c:pt>
                <c:pt idx="48030">
                  <c:v>13.883570629999999</c:v>
                </c:pt>
                <c:pt idx="48031">
                  <c:v>13.88402172</c:v>
                </c:pt>
                <c:pt idx="48032">
                  <c:v>13.884242049999999</c:v>
                </c:pt>
                <c:pt idx="48033">
                  <c:v>13.884165230000001</c:v>
                </c:pt>
                <c:pt idx="48034">
                  <c:v>13.793117090000001</c:v>
                </c:pt>
                <c:pt idx="48035">
                  <c:v>13.806115370000001</c:v>
                </c:pt>
                <c:pt idx="48036">
                  <c:v>13.791813189999999</c:v>
                </c:pt>
                <c:pt idx="48037">
                  <c:v>13.88112656</c:v>
                </c:pt>
                <c:pt idx="48038">
                  <c:v>13.879588760000001</c:v>
                </c:pt>
                <c:pt idx="48039">
                  <c:v>13.799545950000001</c:v>
                </c:pt>
                <c:pt idx="48040">
                  <c:v>13.88834746</c:v>
                </c:pt>
                <c:pt idx="48041">
                  <c:v>13.887446069999999</c:v>
                </c:pt>
                <c:pt idx="48042">
                  <c:v>13.795133379999999</c:v>
                </c:pt>
                <c:pt idx="48043">
                  <c:v>13.79183849</c:v>
                </c:pt>
                <c:pt idx="48044">
                  <c:v>13.78898573</c:v>
                </c:pt>
                <c:pt idx="48045">
                  <c:v>13.60508115</c:v>
                </c:pt>
                <c:pt idx="48046">
                  <c:v>13.601501450000001</c:v>
                </c:pt>
                <c:pt idx="48047">
                  <c:v>13.963777990000001</c:v>
                </c:pt>
                <c:pt idx="48048">
                  <c:v>14.50957036</c:v>
                </c:pt>
                <c:pt idx="48049">
                  <c:v>15.334714610000001</c:v>
                </c:pt>
                <c:pt idx="48050">
                  <c:v>14.401601319999999</c:v>
                </c:pt>
                <c:pt idx="48051">
                  <c:v>13.72773245</c:v>
                </c:pt>
                <c:pt idx="48052">
                  <c:v>13.85692676</c:v>
                </c:pt>
                <c:pt idx="48053">
                  <c:v>14.44868617</c:v>
                </c:pt>
                <c:pt idx="48054">
                  <c:v>15.121800650000001</c:v>
                </c:pt>
                <c:pt idx="48055">
                  <c:v>14.34221217</c:v>
                </c:pt>
                <c:pt idx="48056">
                  <c:v>14.308630170000001</c:v>
                </c:pt>
                <c:pt idx="48057">
                  <c:v>14.670223780000001</c:v>
                </c:pt>
                <c:pt idx="48058">
                  <c:v>14.29460096</c:v>
                </c:pt>
                <c:pt idx="48059">
                  <c:v>13.863297380000001</c:v>
                </c:pt>
                <c:pt idx="48060">
                  <c:v>14.024029690000001</c:v>
                </c:pt>
                <c:pt idx="48061">
                  <c:v>13.945076739999999</c:v>
                </c:pt>
                <c:pt idx="48062">
                  <c:v>14.05780938</c:v>
                </c:pt>
                <c:pt idx="48063">
                  <c:v>13.90879043</c:v>
                </c:pt>
                <c:pt idx="48064">
                  <c:v>13.817224120000001</c:v>
                </c:pt>
                <c:pt idx="48065">
                  <c:v>13.93002128</c:v>
                </c:pt>
                <c:pt idx="48066">
                  <c:v>13.910461359999999</c:v>
                </c:pt>
                <c:pt idx="48067">
                  <c:v>13.75089161</c:v>
                </c:pt>
                <c:pt idx="48068">
                  <c:v>13.5418822</c:v>
                </c:pt>
                <c:pt idx="48069">
                  <c:v>13.430228619999999</c:v>
                </c:pt>
                <c:pt idx="48070">
                  <c:v>12.711053189999999</c:v>
                </c:pt>
                <c:pt idx="48071">
                  <c:v>12.40463297</c:v>
                </c:pt>
                <c:pt idx="48072">
                  <c:v>12.00819459</c:v>
                </c:pt>
                <c:pt idx="48073">
                  <c:v>11.622212680000001</c:v>
                </c:pt>
                <c:pt idx="48074">
                  <c:v>11.48428159</c:v>
                </c:pt>
                <c:pt idx="48075">
                  <c:v>11.165413579999999</c:v>
                </c:pt>
                <c:pt idx="48076">
                  <c:v>11.196233940000001</c:v>
                </c:pt>
                <c:pt idx="48077">
                  <c:v>11.21163372</c:v>
                </c:pt>
                <c:pt idx="48078">
                  <c:v>11.537376569999999</c:v>
                </c:pt>
                <c:pt idx="48079">
                  <c:v>11.744077860000001</c:v>
                </c:pt>
                <c:pt idx="48080">
                  <c:v>11.043209190000001</c:v>
                </c:pt>
                <c:pt idx="48081">
                  <c:v>10.74055918</c:v>
                </c:pt>
                <c:pt idx="48082">
                  <c:v>10.588857369999999</c:v>
                </c:pt>
                <c:pt idx="48083">
                  <c:v>10.208188740000001</c:v>
                </c:pt>
                <c:pt idx="48084">
                  <c:v>9.9254082120000007</c:v>
                </c:pt>
                <c:pt idx="48085">
                  <c:v>9.8471758600000001</c:v>
                </c:pt>
                <c:pt idx="48086">
                  <c:v>9.8369037689999992</c:v>
                </c:pt>
                <c:pt idx="48087">
                  <c:v>10.188035510000001</c:v>
                </c:pt>
                <c:pt idx="48088">
                  <c:v>11.098302390000001</c:v>
                </c:pt>
                <c:pt idx="48089">
                  <c:v>12.424571159999999</c:v>
                </c:pt>
                <c:pt idx="48090">
                  <c:v>12.77576732</c:v>
                </c:pt>
                <c:pt idx="48091">
                  <c:v>12.300552339999999</c:v>
                </c:pt>
                <c:pt idx="48092">
                  <c:v>11.13720127</c:v>
                </c:pt>
                <c:pt idx="48093">
                  <c:v>9.8810112169999993</c:v>
                </c:pt>
                <c:pt idx="48094">
                  <c:v>9.8572648610000009</c:v>
                </c:pt>
                <c:pt idx="48095">
                  <c:v>10.37206158</c:v>
                </c:pt>
                <c:pt idx="48096">
                  <c:v>10.39140563</c:v>
                </c:pt>
                <c:pt idx="48097">
                  <c:v>9.6519240530000001</c:v>
                </c:pt>
                <c:pt idx="48098">
                  <c:v>9.3553286629999999</c:v>
                </c:pt>
                <c:pt idx="48099">
                  <c:v>9.2670718339999993</c:v>
                </c:pt>
                <c:pt idx="48100">
                  <c:v>9.1449616949999992</c:v>
                </c:pt>
                <c:pt idx="48101">
                  <c:v>9.2581920950000001</c:v>
                </c:pt>
                <c:pt idx="48102">
                  <c:v>9.9228361720000002</c:v>
                </c:pt>
                <c:pt idx="48103">
                  <c:v>9.6843811889999998</c:v>
                </c:pt>
                <c:pt idx="48104">
                  <c:v>9.5079828119999998</c:v>
                </c:pt>
                <c:pt idx="48105">
                  <c:v>10.062584770000001</c:v>
                </c:pt>
                <c:pt idx="48106">
                  <c:v>10.95285062</c:v>
                </c:pt>
                <c:pt idx="48107">
                  <c:v>12.015171670000001</c:v>
                </c:pt>
                <c:pt idx="48108">
                  <c:v>11.707118319999999</c:v>
                </c:pt>
                <c:pt idx="48109">
                  <c:v>11.876885890000001</c:v>
                </c:pt>
                <c:pt idx="48110">
                  <c:v>11.893111040000001</c:v>
                </c:pt>
                <c:pt idx="48111">
                  <c:v>12.25556549</c:v>
                </c:pt>
                <c:pt idx="48112">
                  <c:v>13.03282265</c:v>
                </c:pt>
                <c:pt idx="48113">
                  <c:v>13.672225729999999</c:v>
                </c:pt>
                <c:pt idx="48114">
                  <c:v>13.65731995</c:v>
                </c:pt>
                <c:pt idx="48115">
                  <c:v>13.53706904</c:v>
                </c:pt>
                <c:pt idx="48116">
                  <c:v>13.35231561</c:v>
                </c:pt>
                <c:pt idx="48117">
                  <c:v>12.404525019999999</c:v>
                </c:pt>
                <c:pt idx="48118">
                  <c:v>11.320078540000001</c:v>
                </c:pt>
                <c:pt idx="48119">
                  <c:v>10.10189366</c:v>
                </c:pt>
                <c:pt idx="48120">
                  <c:v>9.1303776489999997</c:v>
                </c:pt>
                <c:pt idx="48121">
                  <c:v>8.3443912139999998</c:v>
                </c:pt>
                <c:pt idx="48122">
                  <c:v>7.6150885519999996</c:v>
                </c:pt>
                <c:pt idx="48123">
                  <c:v>7.1705782979999997</c:v>
                </c:pt>
                <c:pt idx="48124">
                  <c:v>6.8308009470000002</c:v>
                </c:pt>
                <c:pt idx="48125">
                  <c:v>6.6682302179999997</c:v>
                </c:pt>
                <c:pt idx="48126">
                  <c:v>6.5046012510000004</c:v>
                </c:pt>
                <c:pt idx="48127">
                  <c:v>6.473441598</c:v>
                </c:pt>
                <c:pt idx="48128">
                  <c:v>6.584708161</c:v>
                </c:pt>
                <c:pt idx="48129">
                  <c:v>6.5138317649999999</c:v>
                </c:pt>
                <c:pt idx="48130">
                  <c:v>6.3396701569999996</c:v>
                </c:pt>
                <c:pt idx="48131">
                  <c:v>6.3860148480000003</c:v>
                </c:pt>
                <c:pt idx="48132">
                  <c:v>6.1294929619999996</c:v>
                </c:pt>
                <c:pt idx="48133">
                  <c:v>5.9554231059999996</c:v>
                </c:pt>
                <c:pt idx="48134">
                  <c:v>6.0979224810000003</c:v>
                </c:pt>
                <c:pt idx="48135">
                  <c:v>6.1221648389999999</c:v>
                </c:pt>
                <c:pt idx="48136">
                  <c:v>6.5702968070000001</c:v>
                </c:pt>
                <c:pt idx="48137">
                  <c:v>7.135481607</c:v>
                </c:pt>
                <c:pt idx="48138">
                  <c:v>7.014434058</c:v>
                </c:pt>
                <c:pt idx="48139">
                  <c:v>6.5304944310000002</c:v>
                </c:pt>
                <c:pt idx="48140">
                  <c:v>6.0854727799999999</c:v>
                </c:pt>
                <c:pt idx="48141">
                  <c:v>5.8739154080000002</c:v>
                </c:pt>
                <c:pt idx="48142">
                  <c:v>5.8752258839999998</c:v>
                </c:pt>
                <c:pt idx="48143">
                  <c:v>5.7933784460000002</c:v>
                </c:pt>
                <c:pt idx="48144">
                  <c:v>5.5736038600000004</c:v>
                </c:pt>
                <c:pt idx="48145">
                  <c:v>5.756980424</c:v>
                </c:pt>
                <c:pt idx="48146">
                  <c:v>5.556377264</c:v>
                </c:pt>
                <c:pt idx="48147">
                  <c:v>5.8190584940000001</c:v>
                </c:pt>
                <c:pt idx="48148">
                  <c:v>6.0768688910000002</c:v>
                </c:pt>
                <c:pt idx="48149">
                  <c:v>6.2859541400000003</c:v>
                </c:pt>
                <c:pt idx="48150">
                  <c:v>8.1798337930000002</c:v>
                </c:pt>
                <c:pt idx="48151">
                  <c:v>8.8755921339999997</c:v>
                </c:pt>
                <c:pt idx="48152">
                  <c:v>9.7760734199999995</c:v>
                </c:pt>
                <c:pt idx="48153">
                  <c:v>11.672111060000001</c:v>
                </c:pt>
                <c:pt idx="48154">
                  <c:v>12.937037269999999</c:v>
                </c:pt>
                <c:pt idx="48155">
                  <c:v>13.845179440000001</c:v>
                </c:pt>
                <c:pt idx="48156">
                  <c:v>14.23516317</c:v>
                </c:pt>
                <c:pt idx="48157">
                  <c:v>13.95584129</c:v>
                </c:pt>
                <c:pt idx="48158">
                  <c:v>13.49577493</c:v>
                </c:pt>
                <c:pt idx="48159">
                  <c:v>13.42461372</c:v>
                </c:pt>
                <c:pt idx="48160">
                  <c:v>13.15374497</c:v>
                </c:pt>
                <c:pt idx="48161">
                  <c:v>12.683059869999999</c:v>
                </c:pt>
                <c:pt idx="48162">
                  <c:v>12.44284042</c:v>
                </c:pt>
                <c:pt idx="48163">
                  <c:v>12.627682589999999</c:v>
                </c:pt>
                <c:pt idx="48164">
                  <c:v>12.73867866</c:v>
                </c:pt>
                <c:pt idx="48165">
                  <c:v>12.84654958</c:v>
                </c:pt>
                <c:pt idx="48166">
                  <c:v>12.9296904</c:v>
                </c:pt>
                <c:pt idx="48167">
                  <c:v>12.582734520000001</c:v>
                </c:pt>
                <c:pt idx="48168">
                  <c:v>11.93536156</c:v>
                </c:pt>
                <c:pt idx="48169">
                  <c:v>12.054539139999999</c:v>
                </c:pt>
                <c:pt idx="48170">
                  <c:v>11.728225119999999</c:v>
                </c:pt>
                <c:pt idx="48171">
                  <c:v>11.102039</c:v>
                </c:pt>
                <c:pt idx="48172">
                  <c:v>10.55952555</c:v>
                </c:pt>
                <c:pt idx="48173">
                  <c:v>9.4444161110000007</c:v>
                </c:pt>
                <c:pt idx="48174">
                  <c:v>8.8920969710000008</c:v>
                </c:pt>
                <c:pt idx="48175">
                  <c:v>9.0498468830000007</c:v>
                </c:pt>
                <c:pt idx="48176">
                  <c:v>9.0353843810000001</c:v>
                </c:pt>
                <c:pt idx="48177">
                  <c:v>8.1620141969999995</c:v>
                </c:pt>
                <c:pt idx="48178">
                  <c:v>8.1060466420000008</c:v>
                </c:pt>
                <c:pt idx="48179">
                  <c:v>8.5459586319999996</c:v>
                </c:pt>
                <c:pt idx="48180">
                  <c:v>8.4287909449999994</c:v>
                </c:pt>
                <c:pt idx="48181">
                  <c:v>9.1825458419999997</c:v>
                </c:pt>
                <c:pt idx="48182">
                  <c:v>9.2679154080000004</c:v>
                </c:pt>
                <c:pt idx="48183">
                  <c:v>8.7825225860000007</c:v>
                </c:pt>
                <c:pt idx="48184">
                  <c:v>8.8574875090000003</c:v>
                </c:pt>
                <c:pt idx="48185">
                  <c:v>8.8329082620000001</c:v>
                </c:pt>
                <c:pt idx="48186">
                  <c:v>8.9825444189999999</c:v>
                </c:pt>
                <c:pt idx="48187">
                  <c:v>9.7690300099999998</c:v>
                </c:pt>
                <c:pt idx="48188">
                  <c:v>12.046788080000001</c:v>
                </c:pt>
                <c:pt idx="48189">
                  <c:v>12.70349053</c:v>
                </c:pt>
                <c:pt idx="48190">
                  <c:v>12.784341550000001</c:v>
                </c:pt>
                <c:pt idx="48191">
                  <c:v>12.695506249999999</c:v>
                </c:pt>
                <c:pt idx="48192">
                  <c:v>12.910195809999999</c:v>
                </c:pt>
                <c:pt idx="48193">
                  <c:v>12.677236049999999</c:v>
                </c:pt>
                <c:pt idx="48194">
                  <c:v>12.423328870000001</c:v>
                </c:pt>
                <c:pt idx="48195">
                  <c:v>11.95395725</c:v>
                </c:pt>
                <c:pt idx="48196">
                  <c:v>12.762370779999999</c:v>
                </c:pt>
                <c:pt idx="48197">
                  <c:v>14.33611393</c:v>
                </c:pt>
                <c:pt idx="48198">
                  <c:v>14.560687120000001</c:v>
                </c:pt>
                <c:pt idx="48199">
                  <c:v>10.14757343</c:v>
                </c:pt>
                <c:pt idx="48200">
                  <c:v>9.0361747989999994</c:v>
                </c:pt>
                <c:pt idx="48201">
                  <c:v>10.53962862</c:v>
                </c:pt>
                <c:pt idx="48202">
                  <c:v>16.383671159999999</c:v>
                </c:pt>
                <c:pt idx="48203">
                  <c:v>17.321785599999998</c:v>
                </c:pt>
                <c:pt idx="48204">
                  <c:v>17.13878682</c:v>
                </c:pt>
                <c:pt idx="48205">
                  <c:v>17.08578249</c:v>
                </c:pt>
                <c:pt idx="48206">
                  <c:v>16.739778789999999</c:v>
                </c:pt>
                <c:pt idx="48207">
                  <c:v>16.53173481</c:v>
                </c:pt>
                <c:pt idx="48208">
                  <c:v>16.527353510000001</c:v>
                </c:pt>
                <c:pt idx="48209">
                  <c:v>16.46490627</c:v>
                </c:pt>
                <c:pt idx="48210">
                  <c:v>16.577775760000002</c:v>
                </c:pt>
                <c:pt idx="48211">
                  <c:v>16.45534164</c:v>
                </c:pt>
                <c:pt idx="48212">
                  <c:v>16.02685387</c:v>
                </c:pt>
                <c:pt idx="48213">
                  <c:v>15.24800477</c:v>
                </c:pt>
                <c:pt idx="48214">
                  <c:v>13.67224079</c:v>
                </c:pt>
                <c:pt idx="48215">
                  <c:v>15.636835980000001</c:v>
                </c:pt>
                <c:pt idx="48216">
                  <c:v>16.97695474</c:v>
                </c:pt>
                <c:pt idx="48217">
                  <c:v>16.563054149999999</c:v>
                </c:pt>
                <c:pt idx="48218">
                  <c:v>16.03663246</c:v>
                </c:pt>
                <c:pt idx="48219">
                  <c:v>16.15668161</c:v>
                </c:pt>
                <c:pt idx="48220">
                  <c:v>15.545883119999999</c:v>
                </c:pt>
                <c:pt idx="48221">
                  <c:v>15.44784566</c:v>
                </c:pt>
                <c:pt idx="48222">
                  <c:v>15.251576630000001</c:v>
                </c:pt>
                <c:pt idx="48223">
                  <c:v>15.8249735</c:v>
                </c:pt>
                <c:pt idx="48224">
                  <c:v>14.852228609999999</c:v>
                </c:pt>
                <c:pt idx="48225">
                  <c:v>13.415333560000001</c:v>
                </c:pt>
                <c:pt idx="48226">
                  <c:v>13.981992269999999</c:v>
                </c:pt>
                <c:pt idx="48227">
                  <c:v>13.49987114</c:v>
                </c:pt>
                <c:pt idx="48228">
                  <c:v>13.02255014</c:v>
                </c:pt>
                <c:pt idx="48229">
                  <c:v>12.86338374</c:v>
                </c:pt>
                <c:pt idx="48230">
                  <c:v>11.977281899999999</c:v>
                </c:pt>
                <c:pt idx="48231">
                  <c:v>10.896902020000001</c:v>
                </c:pt>
                <c:pt idx="48232">
                  <c:v>11.19938385</c:v>
                </c:pt>
                <c:pt idx="48233">
                  <c:v>12.278200890000001</c:v>
                </c:pt>
                <c:pt idx="48234">
                  <c:v>11.86151504</c:v>
                </c:pt>
                <c:pt idx="48235">
                  <c:v>10.69705534</c:v>
                </c:pt>
                <c:pt idx="48236">
                  <c:v>10.644977409999999</c:v>
                </c:pt>
                <c:pt idx="48237">
                  <c:v>10.801198210000001</c:v>
                </c:pt>
                <c:pt idx="48238">
                  <c:v>11.234416550000001</c:v>
                </c:pt>
                <c:pt idx="48239">
                  <c:v>10.638652049999999</c:v>
                </c:pt>
                <c:pt idx="48240">
                  <c:v>10.358139209999999</c:v>
                </c:pt>
                <c:pt idx="48241">
                  <c:v>9.8372508130000007</c:v>
                </c:pt>
                <c:pt idx="48242">
                  <c:v>9.7239907359999993</c:v>
                </c:pt>
                <c:pt idx="48243">
                  <c:v>9.4630826379999995</c:v>
                </c:pt>
                <c:pt idx="48244">
                  <c:v>9.1840119999999992</c:v>
                </c:pt>
                <c:pt idx="48245">
                  <c:v>8.7248413760000005</c:v>
                </c:pt>
                <c:pt idx="48246">
                  <c:v>8.5180674940000003</c:v>
                </c:pt>
                <c:pt idx="48247">
                  <c:v>8.8721055409999998</c:v>
                </c:pt>
                <c:pt idx="48248">
                  <c:v>11.610091349999999</c:v>
                </c:pt>
                <c:pt idx="48249">
                  <c:v>16.714031630000001</c:v>
                </c:pt>
                <c:pt idx="48250">
                  <c:v>16.825041729999999</c:v>
                </c:pt>
                <c:pt idx="48251">
                  <c:v>15.521843240000001</c:v>
                </c:pt>
                <c:pt idx="48252">
                  <c:v>14.58222939</c:v>
                </c:pt>
                <c:pt idx="48253">
                  <c:v>14.67549788</c:v>
                </c:pt>
                <c:pt idx="48254">
                  <c:v>14.24726736</c:v>
                </c:pt>
                <c:pt idx="48255">
                  <c:v>14.44529986</c:v>
                </c:pt>
                <c:pt idx="48256">
                  <c:v>14.92445103</c:v>
                </c:pt>
                <c:pt idx="48257">
                  <c:v>14.640601520000001</c:v>
                </c:pt>
                <c:pt idx="48258">
                  <c:v>14.64900235</c:v>
                </c:pt>
                <c:pt idx="48259">
                  <c:v>15.39546737</c:v>
                </c:pt>
                <c:pt idx="48260">
                  <c:v>15.08448621</c:v>
                </c:pt>
                <c:pt idx="48261">
                  <c:v>14.88730309</c:v>
                </c:pt>
                <c:pt idx="48262">
                  <c:v>15.1371526</c:v>
                </c:pt>
                <c:pt idx="48263">
                  <c:v>14.748813849999999</c:v>
                </c:pt>
                <c:pt idx="48264">
                  <c:v>14.38186059</c:v>
                </c:pt>
                <c:pt idx="48265">
                  <c:v>13.968816009999999</c:v>
                </c:pt>
                <c:pt idx="48266">
                  <c:v>13.61194665</c:v>
                </c:pt>
                <c:pt idx="48267">
                  <c:v>13.343951430000001</c:v>
                </c:pt>
                <c:pt idx="48268">
                  <c:v>13.30923612</c:v>
                </c:pt>
                <c:pt idx="48269">
                  <c:v>13.079643819999999</c:v>
                </c:pt>
                <c:pt idx="48270">
                  <c:v>12.18811391</c:v>
                </c:pt>
                <c:pt idx="48271">
                  <c:v>11.492631919999999</c:v>
                </c:pt>
                <c:pt idx="48272">
                  <c:v>10.98895474</c:v>
                </c:pt>
                <c:pt idx="48273">
                  <c:v>10.451314399999999</c:v>
                </c:pt>
                <c:pt idx="48274">
                  <c:v>10.195323869999999</c:v>
                </c:pt>
                <c:pt idx="48275">
                  <c:v>10.24773579</c:v>
                </c:pt>
                <c:pt idx="48276">
                  <c:v>10.596348669999999</c:v>
                </c:pt>
                <c:pt idx="48277">
                  <c:v>10.793137229999999</c:v>
                </c:pt>
                <c:pt idx="48278">
                  <c:v>10.977519920000001</c:v>
                </c:pt>
                <c:pt idx="48279">
                  <c:v>11.293431869999999</c:v>
                </c:pt>
                <c:pt idx="48280">
                  <c:v>11.847323510000001</c:v>
                </c:pt>
                <c:pt idx="48281">
                  <c:v>12.73610927</c:v>
                </c:pt>
                <c:pt idx="48282">
                  <c:v>13.09179292</c:v>
                </c:pt>
                <c:pt idx="48283">
                  <c:v>12.911224450000001</c:v>
                </c:pt>
                <c:pt idx="48284">
                  <c:v>12.70482825</c:v>
                </c:pt>
                <c:pt idx="48285">
                  <c:v>12.28585462</c:v>
                </c:pt>
                <c:pt idx="48286">
                  <c:v>11.89125132</c:v>
                </c:pt>
                <c:pt idx="48287">
                  <c:v>11.002005670000001</c:v>
                </c:pt>
                <c:pt idx="48288">
                  <c:v>10.3420045</c:v>
                </c:pt>
                <c:pt idx="48289">
                  <c:v>9.6597745219999993</c:v>
                </c:pt>
                <c:pt idx="48290">
                  <c:v>8.8506910839999993</c:v>
                </c:pt>
                <c:pt idx="48291">
                  <c:v>8.4083443259999999</c:v>
                </c:pt>
                <c:pt idx="48292">
                  <c:v>8.8387674979999993</c:v>
                </c:pt>
                <c:pt idx="48293">
                  <c:v>8.8233040460000005</c:v>
                </c:pt>
                <c:pt idx="48294">
                  <c:v>8.4586571720000006</c:v>
                </c:pt>
                <c:pt idx="48295">
                  <c:v>8.4801422169999991</c:v>
                </c:pt>
                <c:pt idx="48296">
                  <c:v>10.28422787</c:v>
                </c:pt>
                <c:pt idx="48297">
                  <c:v>11.19383674</c:v>
                </c:pt>
                <c:pt idx="48298">
                  <c:v>13.020819680000001</c:v>
                </c:pt>
                <c:pt idx="48299">
                  <c:v>14.1234784</c:v>
                </c:pt>
                <c:pt idx="48300">
                  <c:v>14.24779096</c:v>
                </c:pt>
                <c:pt idx="48301">
                  <c:v>15.277863849999999</c:v>
                </c:pt>
                <c:pt idx="48302">
                  <c:v>15.456428600000001</c:v>
                </c:pt>
                <c:pt idx="48303">
                  <c:v>15.46140855</c:v>
                </c:pt>
                <c:pt idx="48304">
                  <c:v>15.63384361</c:v>
                </c:pt>
                <c:pt idx="48305">
                  <c:v>15.979477279999999</c:v>
                </c:pt>
                <c:pt idx="48306">
                  <c:v>15.8970006</c:v>
                </c:pt>
                <c:pt idx="48307">
                  <c:v>15.99346446</c:v>
                </c:pt>
                <c:pt idx="48308">
                  <c:v>16.139198</c:v>
                </c:pt>
                <c:pt idx="48309">
                  <c:v>16.01042356</c:v>
                </c:pt>
                <c:pt idx="48310">
                  <c:v>15.923358520000001</c:v>
                </c:pt>
                <c:pt idx="48311">
                  <c:v>15.97004353</c:v>
                </c:pt>
                <c:pt idx="48312">
                  <c:v>15.914917730000001</c:v>
                </c:pt>
                <c:pt idx="48313">
                  <c:v>15.780550549999999</c:v>
                </c:pt>
                <c:pt idx="48314">
                  <c:v>15.73969101</c:v>
                </c:pt>
                <c:pt idx="48315">
                  <c:v>15.563613009999999</c:v>
                </c:pt>
                <c:pt idx="48316">
                  <c:v>15.365804000000001</c:v>
                </c:pt>
                <c:pt idx="48317">
                  <c:v>15.088552569999999</c:v>
                </c:pt>
                <c:pt idx="48318">
                  <c:v>15.088740319999999</c:v>
                </c:pt>
                <c:pt idx="48319">
                  <c:v>14.99470313</c:v>
                </c:pt>
                <c:pt idx="48320">
                  <c:v>14.616144719999999</c:v>
                </c:pt>
                <c:pt idx="48321">
                  <c:v>14.52337436</c:v>
                </c:pt>
                <c:pt idx="48322">
                  <c:v>14.24312917</c:v>
                </c:pt>
                <c:pt idx="48323">
                  <c:v>14.52229412</c:v>
                </c:pt>
                <c:pt idx="48324">
                  <c:v>14.336834469999999</c:v>
                </c:pt>
                <c:pt idx="48325">
                  <c:v>14.338872110000001</c:v>
                </c:pt>
                <c:pt idx="48326">
                  <c:v>13.877844870000001</c:v>
                </c:pt>
                <c:pt idx="48327">
                  <c:v>14.617603900000001</c:v>
                </c:pt>
                <c:pt idx="48328">
                  <c:v>14.99978029</c:v>
                </c:pt>
                <c:pt idx="48329">
                  <c:v>15.292122539999999</c:v>
                </c:pt>
                <c:pt idx="48330">
                  <c:v>15.53639182</c:v>
                </c:pt>
                <c:pt idx="48331">
                  <c:v>15.00417949</c:v>
                </c:pt>
                <c:pt idx="48332">
                  <c:v>14.57828982</c:v>
                </c:pt>
                <c:pt idx="48333">
                  <c:v>13.99200353</c:v>
                </c:pt>
                <c:pt idx="48334">
                  <c:v>13.381291559999999</c:v>
                </c:pt>
                <c:pt idx="48335">
                  <c:v>12.86032685</c:v>
                </c:pt>
                <c:pt idx="48336">
                  <c:v>13.01166113</c:v>
                </c:pt>
                <c:pt idx="48337">
                  <c:v>12.68288059</c:v>
                </c:pt>
                <c:pt idx="48338">
                  <c:v>12.310629840000001</c:v>
                </c:pt>
                <c:pt idx="48339">
                  <c:v>12.58691486</c:v>
                </c:pt>
                <c:pt idx="48340">
                  <c:v>15.415575329999999</c:v>
                </c:pt>
                <c:pt idx="48341">
                  <c:v>16.603940869999999</c:v>
                </c:pt>
                <c:pt idx="48342">
                  <c:v>17.399629170000001</c:v>
                </c:pt>
                <c:pt idx="48343">
                  <c:v>17.400421649999998</c:v>
                </c:pt>
                <c:pt idx="48344">
                  <c:v>16.11374421</c:v>
                </c:pt>
                <c:pt idx="48345">
                  <c:v>14.82788865</c:v>
                </c:pt>
                <c:pt idx="48346">
                  <c:v>14.91383287</c:v>
                </c:pt>
                <c:pt idx="48347">
                  <c:v>15.13553061</c:v>
                </c:pt>
                <c:pt idx="48348">
                  <c:v>14.88842533</c:v>
                </c:pt>
                <c:pt idx="48349">
                  <c:v>14.68165791</c:v>
                </c:pt>
                <c:pt idx="48350">
                  <c:v>14.526204330000001</c:v>
                </c:pt>
                <c:pt idx="48351">
                  <c:v>14.802509089999999</c:v>
                </c:pt>
                <c:pt idx="48352">
                  <c:v>14.865440120000001</c:v>
                </c:pt>
                <c:pt idx="48353">
                  <c:v>15.110377059999999</c:v>
                </c:pt>
                <c:pt idx="48354">
                  <c:v>16.165700040000001</c:v>
                </c:pt>
                <c:pt idx="48355">
                  <c:v>16.739617240000001</c:v>
                </c:pt>
                <c:pt idx="48356">
                  <c:v>16.917867489999999</c:v>
                </c:pt>
                <c:pt idx="48357">
                  <c:v>17.00696932</c:v>
                </c:pt>
                <c:pt idx="48358">
                  <c:v>16.520670840000001</c:v>
                </c:pt>
                <c:pt idx="48359">
                  <c:v>16.192215210000001</c:v>
                </c:pt>
                <c:pt idx="48360">
                  <c:v>15.58866896</c:v>
                </c:pt>
                <c:pt idx="48361">
                  <c:v>15.49259026</c:v>
                </c:pt>
                <c:pt idx="48362">
                  <c:v>15.33988639</c:v>
                </c:pt>
                <c:pt idx="48363">
                  <c:v>14.78965659</c:v>
                </c:pt>
                <c:pt idx="48364">
                  <c:v>14.50428544</c:v>
                </c:pt>
                <c:pt idx="48365">
                  <c:v>14.70804833</c:v>
                </c:pt>
                <c:pt idx="48366">
                  <c:v>14.946583690000001</c:v>
                </c:pt>
                <c:pt idx="48367">
                  <c:v>14.33053265</c:v>
                </c:pt>
                <c:pt idx="48368">
                  <c:v>14.415214089999999</c:v>
                </c:pt>
                <c:pt idx="48369">
                  <c:v>14.19583029</c:v>
                </c:pt>
                <c:pt idx="48370">
                  <c:v>14.12707228</c:v>
                </c:pt>
                <c:pt idx="48371">
                  <c:v>13.92392873</c:v>
                </c:pt>
                <c:pt idx="48372">
                  <c:v>13.38495204</c:v>
                </c:pt>
                <c:pt idx="48373">
                  <c:v>13.15822794</c:v>
                </c:pt>
                <c:pt idx="48374">
                  <c:v>13.41381779</c:v>
                </c:pt>
                <c:pt idx="48375">
                  <c:v>13.42641188</c:v>
                </c:pt>
                <c:pt idx="48376">
                  <c:v>13.55699122</c:v>
                </c:pt>
                <c:pt idx="48377">
                  <c:v>13.863637840000001</c:v>
                </c:pt>
                <c:pt idx="48378">
                  <c:v>14.17176272</c:v>
                </c:pt>
                <c:pt idx="48379">
                  <c:v>14.005412</c:v>
                </c:pt>
                <c:pt idx="48380">
                  <c:v>14.01497335</c:v>
                </c:pt>
                <c:pt idx="48381">
                  <c:v>14.86635909</c:v>
                </c:pt>
                <c:pt idx="48382">
                  <c:v>14.43285562</c:v>
                </c:pt>
                <c:pt idx="48383">
                  <c:v>13.77868872</c:v>
                </c:pt>
                <c:pt idx="48384">
                  <c:v>12.10689305</c:v>
                </c:pt>
                <c:pt idx="48385">
                  <c:v>11.21733774</c:v>
                </c:pt>
                <c:pt idx="48386">
                  <c:v>11.49782531</c:v>
                </c:pt>
                <c:pt idx="48387">
                  <c:v>11.47994373</c:v>
                </c:pt>
                <c:pt idx="48388">
                  <c:v>11.18365934</c:v>
                </c:pt>
                <c:pt idx="48389">
                  <c:v>16.525892039999999</c:v>
                </c:pt>
                <c:pt idx="48390">
                  <c:v>14.81004705</c:v>
                </c:pt>
                <c:pt idx="48391">
                  <c:v>11.099793699999999</c:v>
                </c:pt>
                <c:pt idx="48392">
                  <c:v>12.073782769999999</c:v>
                </c:pt>
                <c:pt idx="48393">
                  <c:v>18.56526397</c:v>
                </c:pt>
                <c:pt idx="48394">
                  <c:v>19.512999659999998</c:v>
                </c:pt>
                <c:pt idx="48395">
                  <c:v>19.828352259999999</c:v>
                </c:pt>
                <c:pt idx="48396">
                  <c:v>19.636824279999999</c:v>
                </c:pt>
                <c:pt idx="48397">
                  <c:v>19.610640650000001</c:v>
                </c:pt>
                <c:pt idx="48398">
                  <c:v>19.293041949999999</c:v>
                </c:pt>
                <c:pt idx="48399">
                  <c:v>19.42234736</c:v>
                </c:pt>
                <c:pt idx="48400">
                  <c:v>19.19633022</c:v>
                </c:pt>
                <c:pt idx="48401">
                  <c:v>18.670056639999999</c:v>
                </c:pt>
                <c:pt idx="48402">
                  <c:v>17.703606069999999</c:v>
                </c:pt>
                <c:pt idx="48403">
                  <c:v>16.782295940000001</c:v>
                </c:pt>
                <c:pt idx="48404">
                  <c:v>16.329142789999999</c:v>
                </c:pt>
                <c:pt idx="48405">
                  <c:v>14.69452214</c:v>
                </c:pt>
                <c:pt idx="48406">
                  <c:v>13.77920683</c:v>
                </c:pt>
                <c:pt idx="48407">
                  <c:v>13.258999449999999</c:v>
                </c:pt>
                <c:pt idx="48408">
                  <c:v>12.82453881</c:v>
                </c:pt>
                <c:pt idx="48409">
                  <c:v>12.47740265</c:v>
                </c:pt>
                <c:pt idx="48410">
                  <c:v>13.51919</c:v>
                </c:pt>
                <c:pt idx="48411">
                  <c:v>13.206864960000001</c:v>
                </c:pt>
                <c:pt idx="48412">
                  <c:v>12.77700093</c:v>
                </c:pt>
                <c:pt idx="48413">
                  <c:v>12.54267797</c:v>
                </c:pt>
                <c:pt idx="48414">
                  <c:v>11.368265279999999</c:v>
                </c:pt>
                <c:pt idx="48415">
                  <c:v>10.75445148</c:v>
                </c:pt>
                <c:pt idx="48416">
                  <c:v>12.134816020000001</c:v>
                </c:pt>
                <c:pt idx="48417">
                  <c:v>13.527345309999999</c:v>
                </c:pt>
                <c:pt idx="48418">
                  <c:v>11.25632688</c:v>
                </c:pt>
                <c:pt idx="48419">
                  <c:v>10.00890046</c:v>
                </c:pt>
                <c:pt idx="48420">
                  <c:v>12.242981889999999</c:v>
                </c:pt>
                <c:pt idx="48421">
                  <c:v>13.66464058</c:v>
                </c:pt>
                <c:pt idx="48422">
                  <c:v>13.837122259999999</c:v>
                </c:pt>
                <c:pt idx="48423">
                  <c:v>14.015211170000001</c:v>
                </c:pt>
                <c:pt idx="48424">
                  <c:v>15.00860868</c:v>
                </c:pt>
                <c:pt idx="48425">
                  <c:v>16.20785764</c:v>
                </c:pt>
                <c:pt idx="48426">
                  <c:v>17.012374999999999</c:v>
                </c:pt>
                <c:pt idx="48427">
                  <c:v>16.734249420000001</c:v>
                </c:pt>
                <c:pt idx="48428">
                  <c:v>16.98759943</c:v>
                </c:pt>
                <c:pt idx="48429">
                  <c:v>17.078756160000001</c:v>
                </c:pt>
                <c:pt idx="48430">
                  <c:v>17.058268900000002</c:v>
                </c:pt>
                <c:pt idx="48431">
                  <c:v>16.455654209999999</c:v>
                </c:pt>
                <c:pt idx="48432">
                  <c:v>16.034285100000002</c:v>
                </c:pt>
                <c:pt idx="48433">
                  <c:v>15.15481847</c:v>
                </c:pt>
                <c:pt idx="48434">
                  <c:v>14.857209559999999</c:v>
                </c:pt>
                <c:pt idx="48435">
                  <c:v>14.27576711</c:v>
                </c:pt>
                <c:pt idx="48436">
                  <c:v>14.84042638</c:v>
                </c:pt>
                <c:pt idx="48437">
                  <c:v>14.685494220000001</c:v>
                </c:pt>
                <c:pt idx="48438">
                  <c:v>14.43906185</c:v>
                </c:pt>
                <c:pt idx="48439">
                  <c:v>14.890286789999999</c:v>
                </c:pt>
                <c:pt idx="48440">
                  <c:v>13.123224479999999</c:v>
                </c:pt>
                <c:pt idx="48441">
                  <c:v>13.159995759999999</c:v>
                </c:pt>
                <c:pt idx="48442">
                  <c:v>17.888128850000001</c:v>
                </c:pt>
                <c:pt idx="48443">
                  <c:v>18.84942509</c:v>
                </c:pt>
                <c:pt idx="48444">
                  <c:v>20.663055239999998</c:v>
                </c:pt>
                <c:pt idx="48445">
                  <c:v>20.780436479999999</c:v>
                </c:pt>
                <c:pt idx="48446">
                  <c:v>20.905024040000001</c:v>
                </c:pt>
                <c:pt idx="48447">
                  <c:v>20.53102195</c:v>
                </c:pt>
                <c:pt idx="48448">
                  <c:v>19.724266350000001</c:v>
                </c:pt>
                <c:pt idx="48449">
                  <c:v>18.78129693</c:v>
                </c:pt>
                <c:pt idx="48450">
                  <c:v>18.246244470000001</c:v>
                </c:pt>
                <c:pt idx="48451">
                  <c:v>17.710174120000001</c:v>
                </c:pt>
                <c:pt idx="48452">
                  <c:v>18.468043290000001</c:v>
                </c:pt>
                <c:pt idx="48453">
                  <c:v>17.603255409999999</c:v>
                </c:pt>
                <c:pt idx="48454">
                  <c:v>19.02738652</c:v>
                </c:pt>
                <c:pt idx="48455">
                  <c:v>18.844774959999999</c:v>
                </c:pt>
                <c:pt idx="48456">
                  <c:v>18.926654920000001</c:v>
                </c:pt>
                <c:pt idx="48457">
                  <c:v>18.654385170000001</c:v>
                </c:pt>
                <c:pt idx="48458">
                  <c:v>18.423150700000001</c:v>
                </c:pt>
                <c:pt idx="48459">
                  <c:v>17.87019179</c:v>
                </c:pt>
                <c:pt idx="48460">
                  <c:v>17.315693799999998</c:v>
                </c:pt>
                <c:pt idx="48461">
                  <c:v>17.099590079999999</c:v>
                </c:pt>
                <c:pt idx="48462">
                  <c:v>16.995764950000002</c:v>
                </c:pt>
                <c:pt idx="48463">
                  <c:v>17.213968479999998</c:v>
                </c:pt>
                <c:pt idx="48464">
                  <c:v>16.574350259999999</c:v>
                </c:pt>
                <c:pt idx="48465">
                  <c:v>16.366287289999999</c:v>
                </c:pt>
                <c:pt idx="48466">
                  <c:v>16.589995160000001</c:v>
                </c:pt>
                <c:pt idx="48467">
                  <c:v>16.258135370000002</c:v>
                </c:pt>
                <c:pt idx="48468">
                  <c:v>15.66124999</c:v>
                </c:pt>
                <c:pt idx="48469">
                  <c:v>15.46160963</c:v>
                </c:pt>
                <c:pt idx="48470">
                  <c:v>15.35967591</c:v>
                </c:pt>
                <c:pt idx="48471">
                  <c:v>15.355603970000001</c:v>
                </c:pt>
                <c:pt idx="48472">
                  <c:v>16.05569414</c:v>
                </c:pt>
                <c:pt idx="48473">
                  <c:v>16.471052589999999</c:v>
                </c:pt>
                <c:pt idx="48474">
                  <c:v>17.887676460000002</c:v>
                </c:pt>
                <c:pt idx="48475">
                  <c:v>19.88532768</c:v>
                </c:pt>
                <c:pt idx="48476">
                  <c:v>23.0848783</c:v>
                </c:pt>
                <c:pt idx="48477">
                  <c:v>14.343763559999999</c:v>
                </c:pt>
                <c:pt idx="48478">
                  <c:v>15.29177546</c:v>
                </c:pt>
                <c:pt idx="48479">
                  <c:v>17.80665007</c:v>
                </c:pt>
                <c:pt idx="48480">
                  <c:v>17.90122873</c:v>
                </c:pt>
                <c:pt idx="48481">
                  <c:v>17.921418979999999</c:v>
                </c:pt>
                <c:pt idx="48482">
                  <c:v>17.355076459999999</c:v>
                </c:pt>
                <c:pt idx="48483">
                  <c:v>16.86445024</c:v>
                </c:pt>
                <c:pt idx="48484">
                  <c:v>16.017248330000001</c:v>
                </c:pt>
                <c:pt idx="48485">
                  <c:v>16.734060809999999</c:v>
                </c:pt>
                <c:pt idx="48486">
                  <c:v>17.197504800000001</c:v>
                </c:pt>
                <c:pt idx="48487">
                  <c:v>16.84245657</c:v>
                </c:pt>
                <c:pt idx="48488">
                  <c:v>17.027499590000001</c:v>
                </c:pt>
                <c:pt idx="48489">
                  <c:v>17.948320850000002</c:v>
                </c:pt>
                <c:pt idx="48490">
                  <c:v>18.60833298</c:v>
                </c:pt>
                <c:pt idx="48491">
                  <c:v>18.709360220000001</c:v>
                </c:pt>
                <c:pt idx="48492">
                  <c:v>19.935660439999999</c:v>
                </c:pt>
                <c:pt idx="48493">
                  <c:v>20.590990139999999</c:v>
                </c:pt>
                <c:pt idx="48494">
                  <c:v>21.12653143</c:v>
                </c:pt>
                <c:pt idx="48495">
                  <c:v>20.596837910000001</c:v>
                </c:pt>
                <c:pt idx="48496">
                  <c:v>20.27616879</c:v>
                </c:pt>
                <c:pt idx="48497">
                  <c:v>17.854020040000002</c:v>
                </c:pt>
                <c:pt idx="48498">
                  <c:v>15.85336264</c:v>
                </c:pt>
                <c:pt idx="48499">
                  <c:v>14.10750736</c:v>
                </c:pt>
                <c:pt idx="48500">
                  <c:v>17.110310269999999</c:v>
                </c:pt>
                <c:pt idx="48501">
                  <c:v>18.56122804</c:v>
                </c:pt>
                <c:pt idx="48502">
                  <c:v>18.17297327</c:v>
                </c:pt>
                <c:pt idx="48503">
                  <c:v>17.96162618</c:v>
                </c:pt>
                <c:pt idx="48504">
                  <c:v>14.12803064</c:v>
                </c:pt>
                <c:pt idx="48505">
                  <c:v>12.568388560000001</c:v>
                </c:pt>
                <c:pt idx="48506">
                  <c:v>15.62948168</c:v>
                </c:pt>
                <c:pt idx="48507">
                  <c:v>16.971518419999999</c:v>
                </c:pt>
                <c:pt idx="48508">
                  <c:v>17.364262719999999</c:v>
                </c:pt>
                <c:pt idx="48509">
                  <c:v>17.792159819999998</c:v>
                </c:pt>
                <c:pt idx="48510">
                  <c:v>17.40826508</c:v>
                </c:pt>
                <c:pt idx="48511">
                  <c:v>17.107784710000001</c:v>
                </c:pt>
                <c:pt idx="48512">
                  <c:v>17.439207889999999</c:v>
                </c:pt>
                <c:pt idx="48513">
                  <c:v>17.222662110000002</c:v>
                </c:pt>
                <c:pt idx="48514">
                  <c:v>16.702055600000001</c:v>
                </c:pt>
                <c:pt idx="48515">
                  <c:v>16.07358764</c:v>
                </c:pt>
                <c:pt idx="48516">
                  <c:v>15.46729107</c:v>
                </c:pt>
                <c:pt idx="48517">
                  <c:v>15.86745294</c:v>
                </c:pt>
                <c:pt idx="48518">
                  <c:v>16.172184569999999</c:v>
                </c:pt>
                <c:pt idx="48519">
                  <c:v>16.132827750000001</c:v>
                </c:pt>
                <c:pt idx="48520">
                  <c:v>14.36222345</c:v>
                </c:pt>
                <c:pt idx="48521">
                  <c:v>14.65331572</c:v>
                </c:pt>
                <c:pt idx="48522">
                  <c:v>14.43193713</c:v>
                </c:pt>
                <c:pt idx="48523">
                  <c:v>14.07775601</c:v>
                </c:pt>
                <c:pt idx="48524">
                  <c:v>13.96188886</c:v>
                </c:pt>
                <c:pt idx="48525">
                  <c:v>14.07548018</c:v>
                </c:pt>
                <c:pt idx="48526">
                  <c:v>14.79092234</c:v>
                </c:pt>
                <c:pt idx="48527">
                  <c:v>16.378094919999999</c:v>
                </c:pt>
                <c:pt idx="48528">
                  <c:v>16.713124140000001</c:v>
                </c:pt>
                <c:pt idx="48529">
                  <c:v>16.912954060000001</c:v>
                </c:pt>
                <c:pt idx="48530">
                  <c:v>16.974402529999999</c:v>
                </c:pt>
                <c:pt idx="48531">
                  <c:v>17.829024019999999</c:v>
                </c:pt>
                <c:pt idx="48532">
                  <c:v>17.889125100000001</c:v>
                </c:pt>
                <c:pt idx="48533">
                  <c:v>17.286075</c:v>
                </c:pt>
                <c:pt idx="48534">
                  <c:v>16.979000320000001</c:v>
                </c:pt>
                <c:pt idx="48535">
                  <c:v>16.57519224</c:v>
                </c:pt>
                <c:pt idx="48536">
                  <c:v>16.888344669999999</c:v>
                </c:pt>
                <c:pt idx="48537">
                  <c:v>16.43065528</c:v>
                </c:pt>
                <c:pt idx="48538">
                  <c:v>15.96278843</c:v>
                </c:pt>
                <c:pt idx="48539">
                  <c:v>15.68039729</c:v>
                </c:pt>
                <c:pt idx="48540">
                  <c:v>16.056673069999999</c:v>
                </c:pt>
                <c:pt idx="48541">
                  <c:v>17.014343310000001</c:v>
                </c:pt>
                <c:pt idx="48542">
                  <c:v>16.354853380000002</c:v>
                </c:pt>
                <c:pt idx="48543">
                  <c:v>16.39922035</c:v>
                </c:pt>
                <c:pt idx="48544">
                  <c:v>17.331346759999999</c:v>
                </c:pt>
                <c:pt idx="48545">
                  <c:v>16.762074850000001</c:v>
                </c:pt>
                <c:pt idx="48546">
                  <c:v>15.81670383</c:v>
                </c:pt>
                <c:pt idx="48547">
                  <c:v>14.052284500000001</c:v>
                </c:pt>
                <c:pt idx="48548">
                  <c:v>12.82195125</c:v>
                </c:pt>
                <c:pt idx="48549">
                  <c:v>12.17497219</c:v>
                </c:pt>
                <c:pt idx="48550">
                  <c:v>11.330198960000001</c:v>
                </c:pt>
                <c:pt idx="48551">
                  <c:v>10.8235498</c:v>
                </c:pt>
                <c:pt idx="48552">
                  <c:v>10.478855060000001</c:v>
                </c:pt>
                <c:pt idx="48553">
                  <c:v>10.98537366</c:v>
                </c:pt>
                <c:pt idx="48554">
                  <c:v>11.802441699999999</c:v>
                </c:pt>
                <c:pt idx="48555">
                  <c:v>12.30087207</c:v>
                </c:pt>
                <c:pt idx="48556">
                  <c:v>12.9504631</c:v>
                </c:pt>
                <c:pt idx="48557">
                  <c:v>13.76986745</c:v>
                </c:pt>
                <c:pt idx="48558">
                  <c:v>14.213283349999999</c:v>
                </c:pt>
                <c:pt idx="48559">
                  <c:v>14.409608309999999</c:v>
                </c:pt>
                <c:pt idx="48560">
                  <c:v>14.49760682</c:v>
                </c:pt>
                <c:pt idx="48561">
                  <c:v>14.24842683</c:v>
                </c:pt>
                <c:pt idx="48562">
                  <c:v>13.526501339999999</c:v>
                </c:pt>
                <c:pt idx="48563">
                  <c:v>13.643049469999999</c:v>
                </c:pt>
                <c:pt idx="48564">
                  <c:v>14.11052684</c:v>
                </c:pt>
                <c:pt idx="48565">
                  <c:v>14.690576739999999</c:v>
                </c:pt>
                <c:pt idx="48566">
                  <c:v>14.584837500000001</c:v>
                </c:pt>
                <c:pt idx="48567">
                  <c:v>14.046712940000001</c:v>
                </c:pt>
                <c:pt idx="48568">
                  <c:v>14.555417589999999</c:v>
                </c:pt>
                <c:pt idx="48569">
                  <c:v>14.863699049999999</c:v>
                </c:pt>
                <c:pt idx="48570">
                  <c:v>14.168111440000001</c:v>
                </c:pt>
                <c:pt idx="48571">
                  <c:v>13.598274849999999</c:v>
                </c:pt>
                <c:pt idx="48572">
                  <c:v>13.023404640000001</c:v>
                </c:pt>
                <c:pt idx="48573">
                  <c:v>12.39752949</c:v>
                </c:pt>
                <c:pt idx="48574">
                  <c:v>11.591590460000001</c:v>
                </c:pt>
                <c:pt idx="48575">
                  <c:v>10.38475701</c:v>
                </c:pt>
                <c:pt idx="48576">
                  <c:v>10.168167739999999</c:v>
                </c:pt>
                <c:pt idx="48577">
                  <c:v>9.7298377889999994</c:v>
                </c:pt>
                <c:pt idx="48578">
                  <c:v>9.9625396960000003</c:v>
                </c:pt>
                <c:pt idx="48579">
                  <c:v>9.6154494719999999</c:v>
                </c:pt>
                <c:pt idx="48580">
                  <c:v>8.7534717230000005</c:v>
                </c:pt>
                <c:pt idx="48581">
                  <c:v>7.4187587400000004</c:v>
                </c:pt>
                <c:pt idx="48582">
                  <c:v>6.588944744</c:v>
                </c:pt>
                <c:pt idx="48583">
                  <c:v>6.3129658849999997</c:v>
                </c:pt>
                <c:pt idx="48584">
                  <c:v>6.8134070710000003</c:v>
                </c:pt>
                <c:pt idx="48585">
                  <c:v>6.5830169339999998</c:v>
                </c:pt>
                <c:pt idx="48586">
                  <c:v>5.8731461129999998</c:v>
                </c:pt>
                <c:pt idx="48587">
                  <c:v>7.0624088680000003</c:v>
                </c:pt>
                <c:pt idx="48588">
                  <c:v>8.4067229739999991</c:v>
                </c:pt>
                <c:pt idx="48589">
                  <c:v>9.3524814650000003</c:v>
                </c:pt>
                <c:pt idx="48590">
                  <c:v>10.1145841</c:v>
                </c:pt>
                <c:pt idx="48591">
                  <c:v>10.280635520000001</c:v>
                </c:pt>
                <c:pt idx="48592">
                  <c:v>10.08736835</c:v>
                </c:pt>
                <c:pt idx="48593">
                  <c:v>9.6291074410000004</c:v>
                </c:pt>
                <c:pt idx="48594">
                  <c:v>8.5859631109999999</c:v>
                </c:pt>
                <c:pt idx="48595">
                  <c:v>8.5291648569999996</c:v>
                </c:pt>
                <c:pt idx="48596">
                  <c:v>8.9248340200000005</c:v>
                </c:pt>
                <c:pt idx="48597">
                  <c:v>8.962854385</c:v>
                </c:pt>
                <c:pt idx="48598">
                  <c:v>9.3740459909999991</c:v>
                </c:pt>
                <c:pt idx="48599">
                  <c:v>9.9248257150000008</c:v>
                </c:pt>
                <c:pt idx="48600">
                  <c:v>10.12583109</c:v>
                </c:pt>
                <c:pt idx="48601">
                  <c:v>10.84002591</c:v>
                </c:pt>
                <c:pt idx="48602">
                  <c:v>12.42835818</c:v>
                </c:pt>
                <c:pt idx="48603">
                  <c:v>13.481602219999999</c:v>
                </c:pt>
                <c:pt idx="48604">
                  <c:v>14.416973560000001</c:v>
                </c:pt>
                <c:pt idx="48605">
                  <c:v>18.001637930000001</c:v>
                </c:pt>
                <c:pt idx="48606">
                  <c:v>20.394563810000001</c:v>
                </c:pt>
                <c:pt idx="48607">
                  <c:v>20.510920110000001</c:v>
                </c:pt>
                <c:pt idx="48608">
                  <c:v>19.510223280000002</c:v>
                </c:pt>
                <c:pt idx="48609">
                  <c:v>19.43993966</c:v>
                </c:pt>
                <c:pt idx="48610">
                  <c:v>19.46701908</c:v>
                </c:pt>
                <c:pt idx="48611">
                  <c:v>19.326446059999999</c:v>
                </c:pt>
                <c:pt idx="48612">
                  <c:v>18.898903570000002</c:v>
                </c:pt>
                <c:pt idx="48613">
                  <c:v>18.865245640000001</c:v>
                </c:pt>
                <c:pt idx="48614">
                  <c:v>18.79711833</c:v>
                </c:pt>
                <c:pt idx="48615">
                  <c:v>18.887410370000001</c:v>
                </c:pt>
                <c:pt idx="48616">
                  <c:v>18.60573484</c:v>
                </c:pt>
                <c:pt idx="48617">
                  <c:v>18.797447460000001</c:v>
                </c:pt>
                <c:pt idx="48618">
                  <c:v>18.920708879999999</c:v>
                </c:pt>
                <c:pt idx="48619">
                  <c:v>18.224907510000001</c:v>
                </c:pt>
                <c:pt idx="48620">
                  <c:v>17.576000109999999</c:v>
                </c:pt>
                <c:pt idx="48621">
                  <c:v>16.084114069999998</c:v>
                </c:pt>
                <c:pt idx="48622">
                  <c:v>13.957320960000001</c:v>
                </c:pt>
                <c:pt idx="48623">
                  <c:v>14.09137286</c:v>
                </c:pt>
                <c:pt idx="48624">
                  <c:v>13.501333130000001</c:v>
                </c:pt>
                <c:pt idx="48625">
                  <c:v>12.96512867</c:v>
                </c:pt>
                <c:pt idx="48626">
                  <c:v>12.653099770000001</c:v>
                </c:pt>
                <c:pt idx="48627">
                  <c:v>12.58247384</c:v>
                </c:pt>
                <c:pt idx="48628">
                  <c:v>12.57083899</c:v>
                </c:pt>
                <c:pt idx="48629">
                  <c:v>12.31821834</c:v>
                </c:pt>
                <c:pt idx="48630">
                  <c:v>12.357187189999999</c:v>
                </c:pt>
                <c:pt idx="48631">
                  <c:v>11.818468469999999</c:v>
                </c:pt>
                <c:pt idx="48632">
                  <c:v>11.686051320000001</c:v>
                </c:pt>
                <c:pt idx="48633">
                  <c:v>11.53554458</c:v>
                </c:pt>
                <c:pt idx="48634">
                  <c:v>11.79110238</c:v>
                </c:pt>
                <c:pt idx="48635">
                  <c:v>10.636851529999999</c:v>
                </c:pt>
                <c:pt idx="48636">
                  <c:v>10.868559169999999</c:v>
                </c:pt>
                <c:pt idx="48637">
                  <c:v>11.96362177</c:v>
                </c:pt>
                <c:pt idx="48638">
                  <c:v>12.60680136</c:v>
                </c:pt>
                <c:pt idx="48639">
                  <c:v>12.56802916</c:v>
                </c:pt>
                <c:pt idx="48640">
                  <c:v>12.47832539</c:v>
                </c:pt>
                <c:pt idx="48641">
                  <c:v>12.595455319999999</c:v>
                </c:pt>
                <c:pt idx="48642">
                  <c:v>12.66468221</c:v>
                </c:pt>
                <c:pt idx="48643">
                  <c:v>12.277168359999999</c:v>
                </c:pt>
                <c:pt idx="48644">
                  <c:v>12.06279902</c:v>
                </c:pt>
                <c:pt idx="48645">
                  <c:v>12.57516489</c:v>
                </c:pt>
                <c:pt idx="48646">
                  <c:v>13.17819181</c:v>
                </c:pt>
                <c:pt idx="48647">
                  <c:v>13.54469712</c:v>
                </c:pt>
                <c:pt idx="48648">
                  <c:v>13.78862247</c:v>
                </c:pt>
                <c:pt idx="48649">
                  <c:v>13.85732885</c:v>
                </c:pt>
                <c:pt idx="48650">
                  <c:v>14.031739630000001</c:v>
                </c:pt>
                <c:pt idx="48651">
                  <c:v>13.68402334</c:v>
                </c:pt>
                <c:pt idx="48652">
                  <c:v>13.18566901</c:v>
                </c:pt>
                <c:pt idx="48653">
                  <c:v>12.95016987</c:v>
                </c:pt>
                <c:pt idx="48654">
                  <c:v>12.78352119</c:v>
                </c:pt>
                <c:pt idx="48655">
                  <c:v>12.492846419999999</c:v>
                </c:pt>
                <c:pt idx="48656">
                  <c:v>12.21432985</c:v>
                </c:pt>
                <c:pt idx="48657">
                  <c:v>12.088161619999999</c:v>
                </c:pt>
                <c:pt idx="48658">
                  <c:v>11.95402694</c:v>
                </c:pt>
                <c:pt idx="48659">
                  <c:v>11.947913789999999</c:v>
                </c:pt>
                <c:pt idx="48660">
                  <c:v>11.428932229999999</c:v>
                </c:pt>
                <c:pt idx="48661">
                  <c:v>11.65642199</c:v>
                </c:pt>
                <c:pt idx="48662">
                  <c:v>11.6837955</c:v>
                </c:pt>
                <c:pt idx="48663">
                  <c:v>12.036577319999999</c:v>
                </c:pt>
                <c:pt idx="48664">
                  <c:v>13.02757023</c:v>
                </c:pt>
                <c:pt idx="48665">
                  <c:v>13.553778360000001</c:v>
                </c:pt>
                <c:pt idx="48666">
                  <c:v>12.69130792</c:v>
                </c:pt>
                <c:pt idx="48667">
                  <c:v>13.194837830000001</c:v>
                </c:pt>
                <c:pt idx="48668">
                  <c:v>12.40239105</c:v>
                </c:pt>
                <c:pt idx="48669">
                  <c:v>10.557390529999999</c:v>
                </c:pt>
                <c:pt idx="48670">
                  <c:v>10.76474586</c:v>
                </c:pt>
                <c:pt idx="48671">
                  <c:v>10.01090048</c:v>
                </c:pt>
                <c:pt idx="48672">
                  <c:v>9.5270103370000001</c:v>
                </c:pt>
                <c:pt idx="48673">
                  <c:v>10.12673172</c:v>
                </c:pt>
                <c:pt idx="48674">
                  <c:v>9.4352227670000008</c:v>
                </c:pt>
                <c:pt idx="48675">
                  <c:v>8.9518492290000005</c:v>
                </c:pt>
                <c:pt idx="48676">
                  <c:v>8.6621965920000008</c:v>
                </c:pt>
                <c:pt idx="48677">
                  <c:v>8.4391314980000001</c:v>
                </c:pt>
                <c:pt idx="48678">
                  <c:v>8.5469181390000006</c:v>
                </c:pt>
                <c:pt idx="48679">
                  <c:v>9.2674625279999994</c:v>
                </c:pt>
                <c:pt idx="48680">
                  <c:v>9.8111327890000002</c:v>
                </c:pt>
                <c:pt idx="48681">
                  <c:v>9.9239311699999995</c:v>
                </c:pt>
                <c:pt idx="48682">
                  <c:v>9.7218779499999997</c:v>
                </c:pt>
                <c:pt idx="48683">
                  <c:v>10.234096389999999</c:v>
                </c:pt>
                <c:pt idx="48684">
                  <c:v>10.236203140000001</c:v>
                </c:pt>
                <c:pt idx="48685">
                  <c:v>9.9412878199999994</c:v>
                </c:pt>
                <c:pt idx="48686">
                  <c:v>9.8869624429999998</c:v>
                </c:pt>
                <c:pt idx="48687">
                  <c:v>10.67610741</c:v>
                </c:pt>
                <c:pt idx="48688">
                  <c:v>11.56105992</c:v>
                </c:pt>
                <c:pt idx="48689">
                  <c:v>11.907373850000001</c:v>
                </c:pt>
                <c:pt idx="48690">
                  <c:v>11.71030695</c:v>
                </c:pt>
                <c:pt idx="48691">
                  <c:v>12.48985304</c:v>
                </c:pt>
                <c:pt idx="48692">
                  <c:v>13.5242445</c:v>
                </c:pt>
                <c:pt idx="48693">
                  <c:v>16.25847065</c:v>
                </c:pt>
                <c:pt idx="48694">
                  <c:v>18.704372559999999</c:v>
                </c:pt>
                <c:pt idx="48695">
                  <c:v>18.326867029999999</c:v>
                </c:pt>
                <c:pt idx="48696">
                  <c:v>18.07220444</c:v>
                </c:pt>
                <c:pt idx="48697">
                  <c:v>18.08561435</c:v>
                </c:pt>
                <c:pt idx="48698">
                  <c:v>17.895217209999998</c:v>
                </c:pt>
                <c:pt idx="48699">
                  <c:v>18.015352149999998</c:v>
                </c:pt>
                <c:pt idx="48700">
                  <c:v>17.877597980000001</c:v>
                </c:pt>
                <c:pt idx="48701">
                  <c:v>17.882170850000001</c:v>
                </c:pt>
                <c:pt idx="48702">
                  <c:v>17.707201640000001</c:v>
                </c:pt>
                <c:pt idx="48703">
                  <c:v>17.36968366</c:v>
                </c:pt>
                <c:pt idx="48704">
                  <c:v>17.256995939999999</c:v>
                </c:pt>
                <c:pt idx="48705">
                  <c:v>17.146459499999999</c:v>
                </c:pt>
                <c:pt idx="48706">
                  <c:v>17.03619269</c:v>
                </c:pt>
                <c:pt idx="48707">
                  <c:v>17.031127619999999</c:v>
                </c:pt>
                <c:pt idx="48708">
                  <c:v>17.025954290000001</c:v>
                </c:pt>
                <c:pt idx="48709">
                  <c:v>17.02324827</c:v>
                </c:pt>
                <c:pt idx="48710">
                  <c:v>17.019939399999998</c:v>
                </c:pt>
                <c:pt idx="48711">
                  <c:v>17.016456219999998</c:v>
                </c:pt>
                <c:pt idx="48712">
                  <c:v>16.902856610000001</c:v>
                </c:pt>
                <c:pt idx="48713">
                  <c:v>16.574756180000001</c:v>
                </c:pt>
                <c:pt idx="48714">
                  <c:v>17.100666440000001</c:v>
                </c:pt>
                <c:pt idx="48715">
                  <c:v>16.33564037</c:v>
                </c:pt>
                <c:pt idx="48716">
                  <c:v>16.069342540000001</c:v>
                </c:pt>
                <c:pt idx="48717">
                  <c:v>16.184711480000001</c:v>
                </c:pt>
                <c:pt idx="48718">
                  <c:v>15.725929649999999</c:v>
                </c:pt>
                <c:pt idx="48719">
                  <c:v>14.87300604</c:v>
                </c:pt>
                <c:pt idx="48720">
                  <c:v>14.7606489</c:v>
                </c:pt>
                <c:pt idx="48721">
                  <c:v>14.63258693</c:v>
                </c:pt>
                <c:pt idx="48722">
                  <c:v>14.67158227</c:v>
                </c:pt>
                <c:pt idx="48723">
                  <c:v>14.239268170000001</c:v>
                </c:pt>
                <c:pt idx="48724">
                  <c:v>13.547556910000001</c:v>
                </c:pt>
                <c:pt idx="48725">
                  <c:v>13.1236037</c:v>
                </c:pt>
                <c:pt idx="48726">
                  <c:v>13.181733100000001</c:v>
                </c:pt>
                <c:pt idx="48727">
                  <c:v>12.744716370000001</c:v>
                </c:pt>
                <c:pt idx="48728">
                  <c:v>12.66412244</c:v>
                </c:pt>
                <c:pt idx="48729">
                  <c:v>12.626768630000001</c:v>
                </c:pt>
                <c:pt idx="48730">
                  <c:v>12.21638008</c:v>
                </c:pt>
                <c:pt idx="48731">
                  <c:v>11.169316970000001</c:v>
                </c:pt>
                <c:pt idx="48732">
                  <c:v>11.19823225</c:v>
                </c:pt>
                <c:pt idx="48733">
                  <c:v>11.490226959999999</c:v>
                </c:pt>
                <c:pt idx="48734">
                  <c:v>11.79638327</c:v>
                </c:pt>
                <c:pt idx="48735">
                  <c:v>12.129281580000001</c:v>
                </c:pt>
                <c:pt idx="48736">
                  <c:v>12.525194519999999</c:v>
                </c:pt>
                <c:pt idx="48737">
                  <c:v>12.8317812</c:v>
                </c:pt>
                <c:pt idx="48738">
                  <c:v>13.46143578</c:v>
                </c:pt>
                <c:pt idx="48739">
                  <c:v>14.013383109999999</c:v>
                </c:pt>
                <c:pt idx="48740">
                  <c:v>14.48492871</c:v>
                </c:pt>
                <c:pt idx="48741">
                  <c:v>14.670543869999999</c:v>
                </c:pt>
                <c:pt idx="48742">
                  <c:v>14.77658519</c:v>
                </c:pt>
                <c:pt idx="48743">
                  <c:v>14.80833765</c:v>
                </c:pt>
                <c:pt idx="48744">
                  <c:v>14.9104849</c:v>
                </c:pt>
                <c:pt idx="48745">
                  <c:v>14.9606811</c:v>
                </c:pt>
                <c:pt idx="48746">
                  <c:v>14.964208340000001</c:v>
                </c:pt>
                <c:pt idx="48747">
                  <c:v>14.497520659999999</c:v>
                </c:pt>
                <c:pt idx="48748">
                  <c:v>14.309159380000001</c:v>
                </c:pt>
                <c:pt idx="48749">
                  <c:v>14.29519133</c:v>
                </c:pt>
                <c:pt idx="48750">
                  <c:v>14.20809287</c:v>
                </c:pt>
                <c:pt idx="48751">
                  <c:v>14.183953750000001</c:v>
                </c:pt>
                <c:pt idx="48752">
                  <c:v>14.114709530000001</c:v>
                </c:pt>
                <c:pt idx="48753">
                  <c:v>14.020129900000001</c:v>
                </c:pt>
                <c:pt idx="48754">
                  <c:v>13.833906369999999</c:v>
                </c:pt>
                <c:pt idx="48755">
                  <c:v>13.650623080000001</c:v>
                </c:pt>
                <c:pt idx="48756">
                  <c:v>13.556742119999999</c:v>
                </c:pt>
                <c:pt idx="48757">
                  <c:v>13.64301139</c:v>
                </c:pt>
                <c:pt idx="48758">
                  <c:v>13.728862810000001</c:v>
                </c:pt>
                <c:pt idx="48759">
                  <c:v>13.724846810000001</c:v>
                </c:pt>
                <c:pt idx="48760">
                  <c:v>13.90307956</c:v>
                </c:pt>
                <c:pt idx="48761">
                  <c:v>14.646536879999999</c:v>
                </c:pt>
                <c:pt idx="48762">
                  <c:v>14.80154432</c:v>
                </c:pt>
                <c:pt idx="48763">
                  <c:v>14.09027298</c:v>
                </c:pt>
                <c:pt idx="48764">
                  <c:v>12.62842539</c:v>
                </c:pt>
                <c:pt idx="48765">
                  <c:v>12.50933245</c:v>
                </c:pt>
                <c:pt idx="48766">
                  <c:v>12.075141410000001</c:v>
                </c:pt>
                <c:pt idx="48767">
                  <c:v>11.96188643</c:v>
                </c:pt>
                <c:pt idx="48768">
                  <c:v>11.564898830000001</c:v>
                </c:pt>
                <c:pt idx="48769">
                  <c:v>11.522485489999999</c:v>
                </c:pt>
                <c:pt idx="48770">
                  <c:v>11.0834948</c:v>
                </c:pt>
                <c:pt idx="48771">
                  <c:v>10.5571152</c:v>
                </c:pt>
                <c:pt idx="48772">
                  <c:v>10.42367132</c:v>
                </c:pt>
                <c:pt idx="48773">
                  <c:v>10.53288538</c:v>
                </c:pt>
                <c:pt idx="48774">
                  <c:v>11.0828293</c:v>
                </c:pt>
                <c:pt idx="48775">
                  <c:v>11.523917839999999</c:v>
                </c:pt>
                <c:pt idx="48776">
                  <c:v>11.673023990000001</c:v>
                </c:pt>
                <c:pt idx="48777">
                  <c:v>11.904412130000001</c:v>
                </c:pt>
                <c:pt idx="48778">
                  <c:v>12.112740759999999</c:v>
                </c:pt>
                <c:pt idx="48779">
                  <c:v>12.28457751</c:v>
                </c:pt>
                <c:pt idx="48780">
                  <c:v>12.545557820000001</c:v>
                </c:pt>
                <c:pt idx="48781">
                  <c:v>12.64148486</c:v>
                </c:pt>
                <c:pt idx="48782">
                  <c:v>12.55485329</c:v>
                </c:pt>
                <c:pt idx="48783">
                  <c:v>12.07256847</c:v>
                </c:pt>
                <c:pt idx="48784">
                  <c:v>11.529216229999999</c:v>
                </c:pt>
                <c:pt idx="48785">
                  <c:v>11.285216269999999</c:v>
                </c:pt>
                <c:pt idx="48786">
                  <c:v>11.23500829</c:v>
                </c:pt>
                <c:pt idx="48787">
                  <c:v>11.25311507</c:v>
                </c:pt>
                <c:pt idx="48788">
                  <c:v>11.14225641</c:v>
                </c:pt>
                <c:pt idx="48789">
                  <c:v>11.002703</c:v>
                </c:pt>
                <c:pt idx="48790">
                  <c:v>10.86449408</c:v>
                </c:pt>
                <c:pt idx="48791">
                  <c:v>10.74086026</c:v>
                </c:pt>
                <c:pt idx="48792">
                  <c:v>10.617754939999999</c:v>
                </c:pt>
                <c:pt idx="48793">
                  <c:v>10.49273039</c:v>
                </c:pt>
                <c:pt idx="48794">
                  <c:v>10.56327647</c:v>
                </c:pt>
                <c:pt idx="48795">
                  <c:v>10.797904150000001</c:v>
                </c:pt>
                <c:pt idx="48796">
                  <c:v>11.03807065</c:v>
                </c:pt>
                <c:pt idx="48797">
                  <c:v>11.19545082</c:v>
                </c:pt>
                <c:pt idx="48798">
                  <c:v>11.3000905</c:v>
                </c:pt>
                <c:pt idx="48799">
                  <c:v>11.325702440000001</c:v>
                </c:pt>
                <c:pt idx="48800">
                  <c:v>11.245527770000001</c:v>
                </c:pt>
                <c:pt idx="48801">
                  <c:v>11.39586632</c:v>
                </c:pt>
                <c:pt idx="48802">
                  <c:v>11.5761696</c:v>
                </c:pt>
                <c:pt idx="48803">
                  <c:v>11.348764259999999</c:v>
                </c:pt>
                <c:pt idx="48804">
                  <c:v>11.02306931</c:v>
                </c:pt>
                <c:pt idx="48805">
                  <c:v>10.958357680000001</c:v>
                </c:pt>
                <c:pt idx="48806">
                  <c:v>11.24456269</c:v>
                </c:pt>
                <c:pt idx="48807">
                  <c:v>11.293456170000001</c:v>
                </c:pt>
                <c:pt idx="48808">
                  <c:v>11.594232849999999</c:v>
                </c:pt>
                <c:pt idx="48809">
                  <c:v>11.75971326</c:v>
                </c:pt>
                <c:pt idx="48810">
                  <c:v>11.48575001</c:v>
                </c:pt>
                <c:pt idx="48811">
                  <c:v>11.31278313</c:v>
                </c:pt>
                <c:pt idx="48812">
                  <c:v>11.09001187</c:v>
                </c:pt>
                <c:pt idx="48813">
                  <c:v>10.02561319</c:v>
                </c:pt>
                <c:pt idx="48814">
                  <c:v>9.0064741809999997</c:v>
                </c:pt>
                <c:pt idx="48815">
                  <c:v>9.3467059760000009</c:v>
                </c:pt>
                <c:pt idx="48816">
                  <c:v>10.353549559999999</c:v>
                </c:pt>
                <c:pt idx="48817">
                  <c:v>10.412911920000001</c:v>
                </c:pt>
                <c:pt idx="48818">
                  <c:v>9.9200222169999996</c:v>
                </c:pt>
                <c:pt idx="48819">
                  <c:v>9.5970656929999993</c:v>
                </c:pt>
                <c:pt idx="48820">
                  <c:v>9.7522184089999993</c:v>
                </c:pt>
                <c:pt idx="48821">
                  <c:v>9.2360710309999998</c:v>
                </c:pt>
                <c:pt idx="48822">
                  <c:v>9.6949047260000007</c:v>
                </c:pt>
                <c:pt idx="48823">
                  <c:v>10.593999780000001</c:v>
                </c:pt>
                <c:pt idx="48824">
                  <c:v>10.24745128</c:v>
                </c:pt>
                <c:pt idx="48825">
                  <c:v>9.9689098789999999</c:v>
                </c:pt>
                <c:pt idx="48826">
                  <c:v>9.8841370449999992</c:v>
                </c:pt>
                <c:pt idx="48827">
                  <c:v>10.10355305</c:v>
                </c:pt>
                <c:pt idx="48828">
                  <c:v>10.2669961</c:v>
                </c:pt>
                <c:pt idx="48829">
                  <c:v>10.412339960000001</c:v>
                </c:pt>
                <c:pt idx="48830">
                  <c:v>10.444617279999999</c:v>
                </c:pt>
                <c:pt idx="48831">
                  <c:v>10.40241657</c:v>
                </c:pt>
                <c:pt idx="48832">
                  <c:v>10.059561370000001</c:v>
                </c:pt>
                <c:pt idx="48833">
                  <c:v>9.9054029430000003</c:v>
                </c:pt>
                <c:pt idx="48834">
                  <c:v>9.9565235919999999</c:v>
                </c:pt>
                <c:pt idx="48835">
                  <c:v>10.11797031</c:v>
                </c:pt>
                <c:pt idx="48836">
                  <c:v>10.1972416</c:v>
                </c:pt>
                <c:pt idx="48837">
                  <c:v>10.39920457</c:v>
                </c:pt>
                <c:pt idx="48838">
                  <c:v>10.334650910000001</c:v>
                </c:pt>
                <c:pt idx="48839">
                  <c:v>10.46273581</c:v>
                </c:pt>
                <c:pt idx="48840">
                  <c:v>10.39135029</c:v>
                </c:pt>
                <c:pt idx="48841">
                  <c:v>10.47511714</c:v>
                </c:pt>
                <c:pt idx="48842">
                  <c:v>10.37466347</c:v>
                </c:pt>
                <c:pt idx="48843">
                  <c:v>10.32748662</c:v>
                </c:pt>
                <c:pt idx="48844">
                  <c:v>10.527108370000001</c:v>
                </c:pt>
                <c:pt idx="48845">
                  <c:v>10.65216363</c:v>
                </c:pt>
                <c:pt idx="48846">
                  <c:v>10.67276801</c:v>
                </c:pt>
                <c:pt idx="48847">
                  <c:v>10.661264470000001</c:v>
                </c:pt>
                <c:pt idx="48848">
                  <c:v>10.64771326</c:v>
                </c:pt>
                <c:pt idx="48849">
                  <c:v>10.60498881</c:v>
                </c:pt>
                <c:pt idx="48850">
                  <c:v>10.45132751</c:v>
                </c:pt>
                <c:pt idx="48851">
                  <c:v>10.5617383</c:v>
                </c:pt>
                <c:pt idx="48852">
                  <c:v>10.63578779</c:v>
                </c:pt>
                <c:pt idx="48853">
                  <c:v>10.700826449999999</c:v>
                </c:pt>
                <c:pt idx="48854">
                  <c:v>10.722205669999999</c:v>
                </c:pt>
                <c:pt idx="48855">
                  <c:v>10.72557705</c:v>
                </c:pt>
                <c:pt idx="48856">
                  <c:v>11.05362564</c:v>
                </c:pt>
                <c:pt idx="48857">
                  <c:v>10.55461588</c:v>
                </c:pt>
                <c:pt idx="48858">
                  <c:v>9.3040017210000006</c:v>
                </c:pt>
                <c:pt idx="48859">
                  <c:v>8.2555121939999996</c:v>
                </c:pt>
                <c:pt idx="48860">
                  <c:v>7.84989384</c:v>
                </c:pt>
                <c:pt idx="48861">
                  <c:v>8.4110926310000007</c:v>
                </c:pt>
                <c:pt idx="48862">
                  <c:v>8.3214407420000001</c:v>
                </c:pt>
                <c:pt idx="48863">
                  <c:v>8.3265748029999997</c:v>
                </c:pt>
                <c:pt idx="48864">
                  <c:v>8.1021902239999992</c:v>
                </c:pt>
                <c:pt idx="48865">
                  <c:v>8.4682080800000001</c:v>
                </c:pt>
                <c:pt idx="48866">
                  <c:v>8.2914099270000001</c:v>
                </c:pt>
                <c:pt idx="48867">
                  <c:v>8.7535741139999992</c:v>
                </c:pt>
                <c:pt idx="48868">
                  <c:v>8.6988263010000004</c:v>
                </c:pt>
                <c:pt idx="48869">
                  <c:v>8.6462608959999994</c:v>
                </c:pt>
                <c:pt idx="48870">
                  <c:v>8.6271963290000002</c:v>
                </c:pt>
                <c:pt idx="48871">
                  <c:v>8.5993034969999993</c:v>
                </c:pt>
                <c:pt idx="48872">
                  <c:v>8.8472085259999993</c:v>
                </c:pt>
                <c:pt idx="48873">
                  <c:v>10.84022762</c:v>
                </c:pt>
                <c:pt idx="48874">
                  <c:v>11.10602014</c:v>
                </c:pt>
                <c:pt idx="48875">
                  <c:v>10.63872039</c:v>
                </c:pt>
                <c:pt idx="48876">
                  <c:v>10.83953382</c:v>
                </c:pt>
                <c:pt idx="48877">
                  <c:v>11.118432009999999</c:v>
                </c:pt>
                <c:pt idx="48878">
                  <c:v>11.22700392</c:v>
                </c:pt>
                <c:pt idx="48879">
                  <c:v>11.04618441</c:v>
                </c:pt>
                <c:pt idx="48880">
                  <c:v>11.436826050000001</c:v>
                </c:pt>
                <c:pt idx="48881">
                  <c:v>12.450602870000001</c:v>
                </c:pt>
                <c:pt idx="48882">
                  <c:v>13.520823999999999</c:v>
                </c:pt>
                <c:pt idx="48883">
                  <c:v>14.32411389</c:v>
                </c:pt>
                <c:pt idx="48884">
                  <c:v>14.62227223</c:v>
                </c:pt>
                <c:pt idx="48885">
                  <c:v>14.68389341</c:v>
                </c:pt>
                <c:pt idx="48886">
                  <c:v>14.76001462</c:v>
                </c:pt>
                <c:pt idx="48887">
                  <c:v>14.70802954</c:v>
                </c:pt>
                <c:pt idx="48888">
                  <c:v>14.574634809999999</c:v>
                </c:pt>
                <c:pt idx="48889">
                  <c:v>14.39996112</c:v>
                </c:pt>
                <c:pt idx="48890">
                  <c:v>13.920432229999999</c:v>
                </c:pt>
                <c:pt idx="48891">
                  <c:v>13.750122319999999</c:v>
                </c:pt>
                <c:pt idx="48892">
                  <c:v>13.67368628</c:v>
                </c:pt>
                <c:pt idx="48893">
                  <c:v>13.44980056</c:v>
                </c:pt>
                <c:pt idx="48894">
                  <c:v>13.42711937</c:v>
                </c:pt>
                <c:pt idx="48895">
                  <c:v>13.56284859</c:v>
                </c:pt>
                <c:pt idx="48896">
                  <c:v>13.8672758</c:v>
                </c:pt>
                <c:pt idx="48897">
                  <c:v>14.02251512</c:v>
                </c:pt>
                <c:pt idx="48898">
                  <c:v>14.0673213</c:v>
                </c:pt>
                <c:pt idx="48899">
                  <c:v>14.229888880000001</c:v>
                </c:pt>
                <c:pt idx="48900">
                  <c:v>14.227027659999999</c:v>
                </c:pt>
                <c:pt idx="48901">
                  <c:v>14.13090156</c:v>
                </c:pt>
                <c:pt idx="48902">
                  <c:v>14.032907059999999</c:v>
                </c:pt>
                <c:pt idx="48903">
                  <c:v>14.030997129999999</c:v>
                </c:pt>
                <c:pt idx="48904">
                  <c:v>14.898973249999999</c:v>
                </c:pt>
                <c:pt idx="48905">
                  <c:v>14.6190794</c:v>
                </c:pt>
                <c:pt idx="48906">
                  <c:v>13.93242306</c:v>
                </c:pt>
                <c:pt idx="48907">
                  <c:v>12.788049450000001</c:v>
                </c:pt>
                <c:pt idx="48908">
                  <c:v>12.25144586</c:v>
                </c:pt>
                <c:pt idx="48909">
                  <c:v>12.277396660000001</c:v>
                </c:pt>
                <c:pt idx="48910">
                  <c:v>12.08269606</c:v>
                </c:pt>
                <c:pt idx="48911">
                  <c:v>12.21934209</c:v>
                </c:pt>
                <c:pt idx="48912">
                  <c:v>11.879614549999999</c:v>
                </c:pt>
                <c:pt idx="48913">
                  <c:v>11.79055711</c:v>
                </c:pt>
                <c:pt idx="48914">
                  <c:v>11.95220512</c:v>
                </c:pt>
                <c:pt idx="48915">
                  <c:v>11.756492359999999</c:v>
                </c:pt>
                <c:pt idx="48916">
                  <c:v>11.968418460000001</c:v>
                </c:pt>
                <c:pt idx="48917">
                  <c:v>12.40549352</c:v>
                </c:pt>
                <c:pt idx="48918">
                  <c:v>12.207424400000001</c:v>
                </c:pt>
                <c:pt idx="48919">
                  <c:v>12.397785089999999</c:v>
                </c:pt>
                <c:pt idx="48920">
                  <c:v>12.320812370000001</c:v>
                </c:pt>
                <c:pt idx="48921">
                  <c:v>12.691674559999999</c:v>
                </c:pt>
                <c:pt idx="48922">
                  <c:v>12.57199825</c:v>
                </c:pt>
                <c:pt idx="48923">
                  <c:v>12.35005443</c:v>
                </c:pt>
                <c:pt idx="48924">
                  <c:v>12.18869228</c:v>
                </c:pt>
                <c:pt idx="48925">
                  <c:v>12.860921660000001</c:v>
                </c:pt>
                <c:pt idx="48926">
                  <c:v>13.00923263</c:v>
                </c:pt>
                <c:pt idx="48927">
                  <c:v>13.240662349999999</c:v>
                </c:pt>
                <c:pt idx="48928">
                  <c:v>13.412260910000001</c:v>
                </c:pt>
                <c:pt idx="48929">
                  <c:v>13.79937518</c:v>
                </c:pt>
                <c:pt idx="48930">
                  <c:v>14.10070896</c:v>
                </c:pt>
                <c:pt idx="48931">
                  <c:v>14.0809695</c:v>
                </c:pt>
                <c:pt idx="48932">
                  <c:v>13.58626018</c:v>
                </c:pt>
                <c:pt idx="48933">
                  <c:v>13.35010988</c:v>
                </c:pt>
                <c:pt idx="48934">
                  <c:v>13.162098009999999</c:v>
                </c:pt>
                <c:pt idx="48935">
                  <c:v>13.04810885</c:v>
                </c:pt>
                <c:pt idx="48936">
                  <c:v>13.11073996</c:v>
                </c:pt>
                <c:pt idx="48937">
                  <c:v>12.835150069999999</c:v>
                </c:pt>
                <c:pt idx="48938">
                  <c:v>12.49420147</c:v>
                </c:pt>
                <c:pt idx="48939">
                  <c:v>12.50796585</c:v>
                </c:pt>
                <c:pt idx="48940">
                  <c:v>12.21242415</c:v>
                </c:pt>
                <c:pt idx="48941">
                  <c:v>11.64103006</c:v>
                </c:pt>
                <c:pt idx="48942">
                  <c:v>11.07708264</c:v>
                </c:pt>
                <c:pt idx="48943">
                  <c:v>10.86273452</c:v>
                </c:pt>
                <c:pt idx="48944">
                  <c:v>10.62872421</c:v>
                </c:pt>
                <c:pt idx="48945">
                  <c:v>10.30942351</c:v>
                </c:pt>
                <c:pt idx="48946">
                  <c:v>9.6042289630000006</c:v>
                </c:pt>
                <c:pt idx="48947">
                  <c:v>8.9787268600000001</c:v>
                </c:pt>
                <c:pt idx="48948">
                  <c:v>8.8009384369999992</c:v>
                </c:pt>
                <c:pt idx="48949">
                  <c:v>9.0384708820000004</c:v>
                </c:pt>
                <c:pt idx="48950">
                  <c:v>9.1940229220000003</c:v>
                </c:pt>
                <c:pt idx="48951">
                  <c:v>9.7050509040000001</c:v>
                </c:pt>
                <c:pt idx="48952">
                  <c:v>10.14731068</c:v>
                </c:pt>
                <c:pt idx="48953">
                  <c:v>9.5603267889999994</c:v>
                </c:pt>
                <c:pt idx="48954">
                  <c:v>7.6795582600000003</c:v>
                </c:pt>
                <c:pt idx="48955">
                  <c:v>8.1934265219999993</c:v>
                </c:pt>
                <c:pt idx="48956">
                  <c:v>8.3232790249999997</c:v>
                </c:pt>
                <c:pt idx="48957">
                  <c:v>8.1556617659999997</c:v>
                </c:pt>
                <c:pt idx="48958">
                  <c:v>8.1147672849999992</c:v>
                </c:pt>
                <c:pt idx="48959">
                  <c:v>9.0429451590000003</c:v>
                </c:pt>
                <c:pt idx="48960">
                  <c:v>9.3423746429999994</c:v>
                </c:pt>
                <c:pt idx="48961">
                  <c:v>9.3004014139999995</c:v>
                </c:pt>
                <c:pt idx="48962">
                  <c:v>9.4984827910000007</c:v>
                </c:pt>
                <c:pt idx="48963">
                  <c:v>10.163789230000001</c:v>
                </c:pt>
                <c:pt idx="48964">
                  <c:v>10.49254927</c:v>
                </c:pt>
                <c:pt idx="48965">
                  <c:v>10.48646156</c:v>
                </c:pt>
                <c:pt idx="48966">
                  <c:v>10.51834485</c:v>
                </c:pt>
                <c:pt idx="48967">
                  <c:v>10.36981471</c:v>
                </c:pt>
                <c:pt idx="48968">
                  <c:v>9.9244973779999999</c:v>
                </c:pt>
                <c:pt idx="48969">
                  <c:v>10.14206531</c:v>
                </c:pt>
                <c:pt idx="48970">
                  <c:v>11.498596640000001</c:v>
                </c:pt>
                <c:pt idx="48971">
                  <c:v>13.14951488</c:v>
                </c:pt>
                <c:pt idx="48972">
                  <c:v>13.42541168</c:v>
                </c:pt>
                <c:pt idx="48973">
                  <c:v>13.840642770000001</c:v>
                </c:pt>
                <c:pt idx="48974">
                  <c:v>13.76104937</c:v>
                </c:pt>
                <c:pt idx="48975">
                  <c:v>14.014795489999999</c:v>
                </c:pt>
                <c:pt idx="48976">
                  <c:v>14.3655928</c:v>
                </c:pt>
                <c:pt idx="48977">
                  <c:v>15.05506872</c:v>
                </c:pt>
                <c:pt idx="48978">
                  <c:v>15.408344619999999</c:v>
                </c:pt>
                <c:pt idx="48979">
                  <c:v>14.83858311</c:v>
                </c:pt>
                <c:pt idx="48980">
                  <c:v>13.299665729999999</c:v>
                </c:pt>
                <c:pt idx="48981">
                  <c:v>11.10412721</c:v>
                </c:pt>
                <c:pt idx="48982">
                  <c:v>10.37027312</c:v>
                </c:pt>
                <c:pt idx="48983">
                  <c:v>10.22010523</c:v>
                </c:pt>
                <c:pt idx="48984">
                  <c:v>9.9290343229999998</c:v>
                </c:pt>
                <c:pt idx="48985">
                  <c:v>9.3851119060000006</c:v>
                </c:pt>
                <c:pt idx="48986">
                  <c:v>9.5271891239999995</c:v>
                </c:pt>
                <c:pt idx="48987">
                  <c:v>12.339867659999999</c:v>
                </c:pt>
                <c:pt idx="48988">
                  <c:v>11.023813730000001</c:v>
                </c:pt>
                <c:pt idx="48989">
                  <c:v>8.4444268529999995</c:v>
                </c:pt>
                <c:pt idx="48990">
                  <c:v>8.0725592860000006</c:v>
                </c:pt>
                <c:pt idx="48991">
                  <c:v>7.8343389820000002</c:v>
                </c:pt>
                <c:pt idx="48992">
                  <c:v>8.0184770089999997</c:v>
                </c:pt>
                <c:pt idx="48993">
                  <c:v>7.9013161649999999</c:v>
                </c:pt>
                <c:pt idx="48994">
                  <c:v>7.768631064</c:v>
                </c:pt>
                <c:pt idx="48995">
                  <c:v>7.5957728839999996</c:v>
                </c:pt>
                <c:pt idx="48996">
                  <c:v>7.5674840980000004</c:v>
                </c:pt>
                <c:pt idx="48997">
                  <c:v>7.5782833739999997</c:v>
                </c:pt>
                <c:pt idx="48998">
                  <c:v>7.7739976679999998</c:v>
                </c:pt>
                <c:pt idx="48999">
                  <c:v>8.7333169690000005</c:v>
                </c:pt>
                <c:pt idx="49000">
                  <c:v>9.8022066880000001</c:v>
                </c:pt>
                <c:pt idx="49001">
                  <c:v>9.4307178</c:v>
                </c:pt>
                <c:pt idx="49002">
                  <c:v>8.7423366179999995</c:v>
                </c:pt>
                <c:pt idx="49003">
                  <c:v>8.9644621539999996</c:v>
                </c:pt>
                <c:pt idx="49004">
                  <c:v>9.1743783269999994</c:v>
                </c:pt>
                <c:pt idx="49005">
                  <c:v>8.9792400130000001</c:v>
                </c:pt>
                <c:pt idx="49006">
                  <c:v>8.6545292590000003</c:v>
                </c:pt>
                <c:pt idx="49007">
                  <c:v>8.3869967840000008</c:v>
                </c:pt>
                <c:pt idx="49008">
                  <c:v>8.6117312770000005</c:v>
                </c:pt>
                <c:pt idx="49009">
                  <c:v>8.6986567959999999</c:v>
                </c:pt>
                <c:pt idx="49010">
                  <c:v>9.0236155890000003</c:v>
                </c:pt>
                <c:pt idx="49011">
                  <c:v>8.3979760720000005</c:v>
                </c:pt>
                <c:pt idx="49012">
                  <c:v>7.8073578159999997</c:v>
                </c:pt>
                <c:pt idx="49013">
                  <c:v>8.5552694230000004</c:v>
                </c:pt>
                <c:pt idx="49014">
                  <c:v>8.9653526859999992</c:v>
                </c:pt>
                <c:pt idx="49015">
                  <c:v>9.3345864980000002</c:v>
                </c:pt>
                <c:pt idx="49016">
                  <c:v>9.7961286330000004</c:v>
                </c:pt>
                <c:pt idx="49017">
                  <c:v>9.9786523410000001</c:v>
                </c:pt>
                <c:pt idx="49018">
                  <c:v>10.028610860000001</c:v>
                </c:pt>
                <c:pt idx="49019">
                  <c:v>9.7987523860000003</c:v>
                </c:pt>
                <c:pt idx="49020">
                  <c:v>9.7860350450000002</c:v>
                </c:pt>
                <c:pt idx="49021">
                  <c:v>9.6151947629999999</c:v>
                </c:pt>
                <c:pt idx="49022">
                  <c:v>10.27961992</c:v>
                </c:pt>
                <c:pt idx="49023">
                  <c:v>10.45273991</c:v>
                </c:pt>
                <c:pt idx="49024">
                  <c:v>10.68737664</c:v>
                </c:pt>
                <c:pt idx="49025">
                  <c:v>10.797619129999999</c:v>
                </c:pt>
                <c:pt idx="49026">
                  <c:v>10.74547843</c:v>
                </c:pt>
                <c:pt idx="49027">
                  <c:v>10.629278169999999</c:v>
                </c:pt>
                <c:pt idx="49028">
                  <c:v>10.412320660000001</c:v>
                </c:pt>
                <c:pt idx="49029">
                  <c:v>10.36905836</c:v>
                </c:pt>
                <c:pt idx="49030">
                  <c:v>10.319725099999999</c:v>
                </c:pt>
                <c:pt idx="49031">
                  <c:v>9.5593637969999996</c:v>
                </c:pt>
                <c:pt idx="49032">
                  <c:v>9.3141162479999995</c:v>
                </c:pt>
                <c:pt idx="49033">
                  <c:v>9.2584402459999993</c:v>
                </c:pt>
                <c:pt idx="49034">
                  <c:v>9.2135151959999995</c:v>
                </c:pt>
                <c:pt idx="49035">
                  <c:v>9.2927405370000002</c:v>
                </c:pt>
                <c:pt idx="49036">
                  <c:v>9.5680047290000001</c:v>
                </c:pt>
                <c:pt idx="49037">
                  <c:v>10.30154061</c:v>
                </c:pt>
                <c:pt idx="49038">
                  <c:v>10.585165249999999</c:v>
                </c:pt>
                <c:pt idx="49039">
                  <c:v>10.879774189999999</c:v>
                </c:pt>
                <c:pt idx="49040">
                  <c:v>11.02327131</c:v>
                </c:pt>
                <c:pt idx="49041">
                  <c:v>11.10763028</c:v>
                </c:pt>
                <c:pt idx="49042">
                  <c:v>11.081178960000001</c:v>
                </c:pt>
                <c:pt idx="49043">
                  <c:v>11.17330479</c:v>
                </c:pt>
                <c:pt idx="49044">
                  <c:v>11.239878040000001</c:v>
                </c:pt>
                <c:pt idx="49045">
                  <c:v>11.34085544</c:v>
                </c:pt>
                <c:pt idx="49046">
                  <c:v>11.34916189</c:v>
                </c:pt>
                <c:pt idx="49047">
                  <c:v>11.59585146</c:v>
                </c:pt>
                <c:pt idx="49048">
                  <c:v>12.453171579999999</c:v>
                </c:pt>
                <c:pt idx="49049">
                  <c:v>12.808704970000001</c:v>
                </c:pt>
                <c:pt idx="49050">
                  <c:v>12.58530794</c:v>
                </c:pt>
                <c:pt idx="49051">
                  <c:v>12.68966839</c:v>
                </c:pt>
                <c:pt idx="49052">
                  <c:v>12.11203063</c:v>
                </c:pt>
                <c:pt idx="49053">
                  <c:v>12.15838821</c:v>
                </c:pt>
                <c:pt idx="49054">
                  <c:v>11.448940820000001</c:v>
                </c:pt>
                <c:pt idx="49055">
                  <c:v>11.882502819999999</c:v>
                </c:pt>
                <c:pt idx="49056">
                  <c:v>12.58140983</c:v>
                </c:pt>
                <c:pt idx="49057">
                  <c:v>12.53730803</c:v>
                </c:pt>
                <c:pt idx="49058">
                  <c:v>12.215205940000001</c:v>
                </c:pt>
                <c:pt idx="49059">
                  <c:v>11.541251259999999</c:v>
                </c:pt>
                <c:pt idx="49060">
                  <c:v>11.484168329999999</c:v>
                </c:pt>
                <c:pt idx="49061">
                  <c:v>11.27929157</c:v>
                </c:pt>
                <c:pt idx="49062">
                  <c:v>11.97099895</c:v>
                </c:pt>
                <c:pt idx="49063">
                  <c:v>11.6677091</c:v>
                </c:pt>
                <c:pt idx="49064">
                  <c:v>9.9335458639999992</c:v>
                </c:pt>
                <c:pt idx="49065">
                  <c:v>9.303262793</c:v>
                </c:pt>
                <c:pt idx="49066">
                  <c:v>8.7774441129999996</c:v>
                </c:pt>
                <c:pt idx="49067">
                  <c:v>8.7838257280000001</c:v>
                </c:pt>
                <c:pt idx="49068">
                  <c:v>9.2289943159999996</c:v>
                </c:pt>
                <c:pt idx="49069">
                  <c:v>9.2484353630000005</c:v>
                </c:pt>
                <c:pt idx="49070">
                  <c:v>9.2414148810000007</c:v>
                </c:pt>
                <c:pt idx="49071">
                  <c:v>9.6094802710000007</c:v>
                </c:pt>
                <c:pt idx="49072">
                  <c:v>10.32891205</c:v>
                </c:pt>
                <c:pt idx="49073">
                  <c:v>10.251025050000001</c:v>
                </c:pt>
                <c:pt idx="49074">
                  <c:v>10.333576750000001</c:v>
                </c:pt>
                <c:pt idx="49075">
                  <c:v>10.24550483</c:v>
                </c:pt>
                <c:pt idx="49076">
                  <c:v>9.4903002569999995</c:v>
                </c:pt>
                <c:pt idx="49077">
                  <c:v>8.647371433</c:v>
                </c:pt>
                <c:pt idx="49078">
                  <c:v>7.6591750699999999</c:v>
                </c:pt>
                <c:pt idx="49079">
                  <c:v>6.5417928420000004</c:v>
                </c:pt>
                <c:pt idx="49080">
                  <c:v>5.8027933300000001</c:v>
                </c:pt>
                <c:pt idx="49081">
                  <c:v>4.7707468689999999</c:v>
                </c:pt>
                <c:pt idx="49082">
                  <c:v>4.6468122139999997</c:v>
                </c:pt>
                <c:pt idx="49083">
                  <c:v>4.6694405530000003</c:v>
                </c:pt>
                <c:pt idx="49084">
                  <c:v>4.9175230689999996</c:v>
                </c:pt>
                <c:pt idx="49085">
                  <c:v>5.1038414740000002</c:v>
                </c:pt>
                <c:pt idx="49086">
                  <c:v>4.8957030159999997</c:v>
                </c:pt>
                <c:pt idx="49087">
                  <c:v>4.9098922869999999</c:v>
                </c:pt>
                <c:pt idx="49088">
                  <c:v>4.9881384080000002</c:v>
                </c:pt>
                <c:pt idx="49089">
                  <c:v>5.1218740560000002</c:v>
                </c:pt>
                <c:pt idx="49090">
                  <c:v>5.4536255010000003</c:v>
                </c:pt>
                <c:pt idx="49091">
                  <c:v>6.032798831</c:v>
                </c:pt>
                <c:pt idx="49092">
                  <c:v>7.3548261049999999</c:v>
                </c:pt>
                <c:pt idx="49093">
                  <c:v>8.7197593869999999</c:v>
                </c:pt>
                <c:pt idx="49094">
                  <c:v>9.6485326619999991</c:v>
                </c:pt>
                <c:pt idx="49095">
                  <c:v>10.359803039999999</c:v>
                </c:pt>
                <c:pt idx="49096">
                  <c:v>9.6519180480000006</c:v>
                </c:pt>
                <c:pt idx="49097">
                  <c:v>10.27164417</c:v>
                </c:pt>
                <c:pt idx="49098">
                  <c:v>11.357717040000001</c:v>
                </c:pt>
                <c:pt idx="49099">
                  <c:v>12.21552964</c:v>
                </c:pt>
                <c:pt idx="49100">
                  <c:v>12.34128958</c:v>
                </c:pt>
                <c:pt idx="49101">
                  <c:v>12.16565857</c:v>
                </c:pt>
                <c:pt idx="49102">
                  <c:v>11.741797910000001</c:v>
                </c:pt>
                <c:pt idx="49103">
                  <c:v>10.951121349999999</c:v>
                </c:pt>
                <c:pt idx="49104">
                  <c:v>10.334410220000001</c:v>
                </c:pt>
                <c:pt idx="49105">
                  <c:v>10.157862789999999</c:v>
                </c:pt>
                <c:pt idx="49106">
                  <c:v>9.5429458359999995</c:v>
                </c:pt>
                <c:pt idx="49107">
                  <c:v>9.1687722649999994</c:v>
                </c:pt>
                <c:pt idx="49108">
                  <c:v>9.0989179270000005</c:v>
                </c:pt>
                <c:pt idx="49109">
                  <c:v>8.8687884149999991</c:v>
                </c:pt>
                <c:pt idx="49110">
                  <c:v>8.2489582559999999</c:v>
                </c:pt>
                <c:pt idx="49111">
                  <c:v>8.2382421360000002</c:v>
                </c:pt>
                <c:pt idx="49112">
                  <c:v>7.2128033350000003</c:v>
                </c:pt>
                <c:pt idx="49113">
                  <c:v>9.4050119320000007</c:v>
                </c:pt>
                <c:pt idx="49114">
                  <c:v>12.89471185</c:v>
                </c:pt>
                <c:pt idx="49115">
                  <c:v>13.45393782</c:v>
                </c:pt>
                <c:pt idx="49116">
                  <c:v>12.688372019999999</c:v>
                </c:pt>
                <c:pt idx="49117">
                  <c:v>10.93011473</c:v>
                </c:pt>
                <c:pt idx="49118">
                  <c:v>11.51160071</c:v>
                </c:pt>
                <c:pt idx="49119">
                  <c:v>11.46471884</c:v>
                </c:pt>
                <c:pt idx="49120">
                  <c:v>12.19996959</c:v>
                </c:pt>
                <c:pt idx="49121">
                  <c:v>11.9055198</c:v>
                </c:pt>
                <c:pt idx="49122">
                  <c:v>10.51535597</c:v>
                </c:pt>
                <c:pt idx="49123">
                  <c:v>10.77627491</c:v>
                </c:pt>
                <c:pt idx="49124">
                  <c:v>9.0568982729999998</c:v>
                </c:pt>
                <c:pt idx="49125">
                  <c:v>7.236518588</c:v>
                </c:pt>
                <c:pt idx="49126">
                  <c:v>6.6224085559999999</c:v>
                </c:pt>
                <c:pt idx="49127">
                  <c:v>6.2305965140000001</c:v>
                </c:pt>
                <c:pt idx="49128">
                  <c:v>6.2060984799999996</c:v>
                </c:pt>
                <c:pt idx="49129">
                  <c:v>6.0315644519999996</c:v>
                </c:pt>
                <c:pt idx="49130">
                  <c:v>5.7065562610000002</c:v>
                </c:pt>
                <c:pt idx="49131">
                  <c:v>5.6202410179999998</c:v>
                </c:pt>
                <c:pt idx="49132">
                  <c:v>5.6228013250000002</c:v>
                </c:pt>
                <c:pt idx="49133">
                  <c:v>5.6885361029999997</c:v>
                </c:pt>
                <c:pt idx="49134">
                  <c:v>5.9977703819999997</c:v>
                </c:pt>
                <c:pt idx="49135">
                  <c:v>6.0065645999999999</c:v>
                </c:pt>
                <c:pt idx="49136">
                  <c:v>6.1204230989999999</c:v>
                </c:pt>
                <c:pt idx="49137">
                  <c:v>6.352441217</c:v>
                </c:pt>
                <c:pt idx="49138">
                  <c:v>6.7319883789999997</c:v>
                </c:pt>
                <c:pt idx="49139">
                  <c:v>7.0399078929999996</c:v>
                </c:pt>
                <c:pt idx="49140">
                  <c:v>7.261701081</c:v>
                </c:pt>
                <c:pt idx="49141">
                  <c:v>7.8482571019999998</c:v>
                </c:pt>
                <c:pt idx="49142">
                  <c:v>8.1466220660000008</c:v>
                </c:pt>
                <c:pt idx="49143">
                  <c:v>8.1512818239999998</c:v>
                </c:pt>
                <c:pt idx="49144">
                  <c:v>8.5709512060000002</c:v>
                </c:pt>
                <c:pt idx="49145">
                  <c:v>8.8520413639999997</c:v>
                </c:pt>
                <c:pt idx="49146">
                  <c:v>9.0475304130000005</c:v>
                </c:pt>
                <c:pt idx="49147">
                  <c:v>10.04535119</c:v>
                </c:pt>
                <c:pt idx="49148">
                  <c:v>10.008171600000001</c:v>
                </c:pt>
                <c:pt idx="49149">
                  <c:v>9.4605361989999999</c:v>
                </c:pt>
                <c:pt idx="49150">
                  <c:v>9.1719814450000001</c:v>
                </c:pt>
                <c:pt idx="49151">
                  <c:v>9.0989021030000004</c:v>
                </c:pt>
                <c:pt idx="49152">
                  <c:v>9.5011541980000001</c:v>
                </c:pt>
                <c:pt idx="49153">
                  <c:v>9.2650007300000006</c:v>
                </c:pt>
                <c:pt idx="49154">
                  <c:v>9.6151321769999996</c:v>
                </c:pt>
                <c:pt idx="49155">
                  <c:v>9.7086091569999997</c:v>
                </c:pt>
                <c:pt idx="49156">
                  <c:v>9.845653059</c:v>
                </c:pt>
                <c:pt idx="49157">
                  <c:v>9.8135366239999993</c:v>
                </c:pt>
                <c:pt idx="49158">
                  <c:v>9.9739185829999997</c:v>
                </c:pt>
                <c:pt idx="49159">
                  <c:v>10.092562279999999</c:v>
                </c:pt>
                <c:pt idx="49160">
                  <c:v>10.49645655</c:v>
                </c:pt>
                <c:pt idx="49161">
                  <c:v>11.53430167</c:v>
                </c:pt>
                <c:pt idx="49162">
                  <c:v>11.18266418</c:v>
                </c:pt>
                <c:pt idx="49163">
                  <c:v>11.23192133</c:v>
                </c:pt>
                <c:pt idx="49164">
                  <c:v>11.361577929999999</c:v>
                </c:pt>
                <c:pt idx="49165">
                  <c:v>11.36808123</c:v>
                </c:pt>
                <c:pt idx="49166">
                  <c:v>11.42902033</c:v>
                </c:pt>
                <c:pt idx="49167">
                  <c:v>11.557753979999999</c:v>
                </c:pt>
                <c:pt idx="49168">
                  <c:v>11.66184928</c:v>
                </c:pt>
                <c:pt idx="49169">
                  <c:v>11.62529567</c:v>
                </c:pt>
                <c:pt idx="49170">
                  <c:v>11.374171540000001</c:v>
                </c:pt>
                <c:pt idx="49171">
                  <c:v>11.301689959999999</c:v>
                </c:pt>
                <c:pt idx="49172">
                  <c:v>11.21890703</c:v>
                </c:pt>
                <c:pt idx="49173">
                  <c:v>10.843588459999999</c:v>
                </c:pt>
                <c:pt idx="49174">
                  <c:v>10.290296440000001</c:v>
                </c:pt>
                <c:pt idx="49175">
                  <c:v>10.3500336</c:v>
                </c:pt>
                <c:pt idx="49176">
                  <c:v>10.34477362</c:v>
                </c:pt>
                <c:pt idx="49177">
                  <c:v>10.1814769</c:v>
                </c:pt>
                <c:pt idx="49178">
                  <c:v>10.11743835</c:v>
                </c:pt>
                <c:pt idx="49179">
                  <c:v>10.386733120000001</c:v>
                </c:pt>
                <c:pt idx="49180">
                  <c:v>10.375863600000001</c:v>
                </c:pt>
                <c:pt idx="49181">
                  <c:v>10.36076138</c:v>
                </c:pt>
                <c:pt idx="49182">
                  <c:v>10.39128983</c:v>
                </c:pt>
                <c:pt idx="49183">
                  <c:v>10.457681170000001</c:v>
                </c:pt>
                <c:pt idx="49184">
                  <c:v>10.580369859999999</c:v>
                </c:pt>
                <c:pt idx="49185">
                  <c:v>10.555932110000001</c:v>
                </c:pt>
                <c:pt idx="49186">
                  <c:v>10.63514487</c:v>
                </c:pt>
                <c:pt idx="49187">
                  <c:v>10.88457893</c:v>
                </c:pt>
                <c:pt idx="49188">
                  <c:v>10.9520482</c:v>
                </c:pt>
                <c:pt idx="49189">
                  <c:v>11.125048019999999</c:v>
                </c:pt>
                <c:pt idx="49190">
                  <c:v>11.26035787</c:v>
                </c:pt>
                <c:pt idx="49191">
                  <c:v>11.266107180000001</c:v>
                </c:pt>
                <c:pt idx="49192">
                  <c:v>11.7608151</c:v>
                </c:pt>
                <c:pt idx="49193">
                  <c:v>11.709126360000001</c:v>
                </c:pt>
                <c:pt idx="49194">
                  <c:v>11.41199333</c:v>
                </c:pt>
                <c:pt idx="49195">
                  <c:v>11.410920580000001</c:v>
                </c:pt>
                <c:pt idx="49196">
                  <c:v>11.546137330000001</c:v>
                </c:pt>
                <c:pt idx="49197">
                  <c:v>11.53061113</c:v>
                </c:pt>
                <c:pt idx="49198">
                  <c:v>11.70415843</c:v>
                </c:pt>
                <c:pt idx="49199">
                  <c:v>12.535986230000001</c:v>
                </c:pt>
                <c:pt idx="49200">
                  <c:v>14.01938092</c:v>
                </c:pt>
                <c:pt idx="49201">
                  <c:v>14.48758082</c:v>
                </c:pt>
                <c:pt idx="49202">
                  <c:v>15.2674989</c:v>
                </c:pt>
                <c:pt idx="49203">
                  <c:v>16.81700378</c:v>
                </c:pt>
                <c:pt idx="49204">
                  <c:v>16.221026909999999</c:v>
                </c:pt>
                <c:pt idx="49205">
                  <c:v>17.185847169999999</c:v>
                </c:pt>
                <c:pt idx="49206">
                  <c:v>19.413027920000001</c:v>
                </c:pt>
                <c:pt idx="49207">
                  <c:v>20.2611709</c:v>
                </c:pt>
                <c:pt idx="49208">
                  <c:v>18.9862374</c:v>
                </c:pt>
                <c:pt idx="49209">
                  <c:v>18.03047055</c:v>
                </c:pt>
                <c:pt idx="49210">
                  <c:v>16.747321450000001</c:v>
                </c:pt>
                <c:pt idx="49211">
                  <c:v>15.63587798</c:v>
                </c:pt>
                <c:pt idx="49212">
                  <c:v>15.364437730000001</c:v>
                </c:pt>
                <c:pt idx="49213">
                  <c:v>15.119120479999999</c:v>
                </c:pt>
                <c:pt idx="49214">
                  <c:v>13.83909995</c:v>
                </c:pt>
                <c:pt idx="49215">
                  <c:v>13.706233859999999</c:v>
                </c:pt>
                <c:pt idx="49216">
                  <c:v>14.38821076</c:v>
                </c:pt>
                <c:pt idx="49217">
                  <c:v>14.73864152</c:v>
                </c:pt>
                <c:pt idx="49218">
                  <c:v>15.12236478</c:v>
                </c:pt>
                <c:pt idx="49219">
                  <c:v>15.075590249999999</c:v>
                </c:pt>
                <c:pt idx="49220">
                  <c:v>15.22870865</c:v>
                </c:pt>
                <c:pt idx="49221">
                  <c:v>15.0684039</c:v>
                </c:pt>
                <c:pt idx="49222">
                  <c:v>14.30223011</c:v>
                </c:pt>
                <c:pt idx="49223">
                  <c:v>14.165597229999999</c:v>
                </c:pt>
                <c:pt idx="49224">
                  <c:v>14.18198112</c:v>
                </c:pt>
                <c:pt idx="49225">
                  <c:v>14.22709869</c:v>
                </c:pt>
                <c:pt idx="49226">
                  <c:v>14.391066950000001</c:v>
                </c:pt>
                <c:pt idx="49227">
                  <c:v>14.677877390000001</c:v>
                </c:pt>
                <c:pt idx="49228">
                  <c:v>15.0740795</c:v>
                </c:pt>
                <c:pt idx="49229">
                  <c:v>15.29988103</c:v>
                </c:pt>
                <c:pt idx="49230">
                  <c:v>15.50101349</c:v>
                </c:pt>
                <c:pt idx="49231">
                  <c:v>15.40479412</c:v>
                </c:pt>
                <c:pt idx="49232">
                  <c:v>15.421734369999999</c:v>
                </c:pt>
                <c:pt idx="49233">
                  <c:v>15.423582740000001</c:v>
                </c:pt>
                <c:pt idx="49234">
                  <c:v>15.227578080000001</c:v>
                </c:pt>
                <c:pt idx="49235">
                  <c:v>15.13083331</c:v>
                </c:pt>
                <c:pt idx="49236">
                  <c:v>15.132517829999999</c:v>
                </c:pt>
                <c:pt idx="49237">
                  <c:v>15.034824309999999</c:v>
                </c:pt>
                <c:pt idx="49238">
                  <c:v>14.65405163</c:v>
                </c:pt>
                <c:pt idx="49239">
                  <c:v>14.56083596</c:v>
                </c:pt>
                <c:pt idx="49240">
                  <c:v>14.842844700000001</c:v>
                </c:pt>
                <c:pt idx="49241">
                  <c:v>15.129494169999999</c:v>
                </c:pt>
                <c:pt idx="49242">
                  <c:v>15.421422229999999</c:v>
                </c:pt>
                <c:pt idx="49243">
                  <c:v>15.71975443</c:v>
                </c:pt>
                <c:pt idx="49244">
                  <c:v>16.024707679999999</c:v>
                </c:pt>
                <c:pt idx="49245">
                  <c:v>16.125677190000001</c:v>
                </c:pt>
                <c:pt idx="49246">
                  <c:v>16.964583000000001</c:v>
                </c:pt>
                <c:pt idx="49247">
                  <c:v>17.884830260000001</c:v>
                </c:pt>
                <c:pt idx="49248">
                  <c:v>17.284310059999999</c:v>
                </c:pt>
                <c:pt idx="49249">
                  <c:v>17.016833519999999</c:v>
                </c:pt>
                <c:pt idx="49250">
                  <c:v>16.907969179999998</c:v>
                </c:pt>
                <c:pt idx="49251">
                  <c:v>15.44175341</c:v>
                </c:pt>
                <c:pt idx="49252">
                  <c:v>15.57174869</c:v>
                </c:pt>
                <c:pt idx="49253">
                  <c:v>15.17394442</c:v>
                </c:pt>
                <c:pt idx="49254">
                  <c:v>14.711321180000001</c:v>
                </c:pt>
                <c:pt idx="49255">
                  <c:v>14.33327854</c:v>
                </c:pt>
                <c:pt idx="49256">
                  <c:v>14.183540020000001</c:v>
                </c:pt>
                <c:pt idx="49257">
                  <c:v>14.44228244</c:v>
                </c:pt>
                <c:pt idx="49258">
                  <c:v>14.833613590000001</c:v>
                </c:pt>
                <c:pt idx="49259">
                  <c:v>14.81303086</c:v>
                </c:pt>
                <c:pt idx="49260">
                  <c:v>14.938139270000001</c:v>
                </c:pt>
                <c:pt idx="49261">
                  <c:v>15.241276900000001</c:v>
                </c:pt>
                <c:pt idx="49262">
                  <c:v>15.520724619999999</c:v>
                </c:pt>
                <c:pt idx="49263">
                  <c:v>15.671669420000001</c:v>
                </c:pt>
                <c:pt idx="49264">
                  <c:v>15.7085794</c:v>
                </c:pt>
                <c:pt idx="49265">
                  <c:v>15.73524772</c:v>
                </c:pt>
                <c:pt idx="49266">
                  <c:v>15.781379149999999</c:v>
                </c:pt>
                <c:pt idx="49267">
                  <c:v>16.039378889999998</c:v>
                </c:pt>
                <c:pt idx="49268">
                  <c:v>16.283671980000001</c:v>
                </c:pt>
                <c:pt idx="49269">
                  <c:v>16.142176169999999</c:v>
                </c:pt>
                <c:pt idx="49270">
                  <c:v>15.546274820000001</c:v>
                </c:pt>
                <c:pt idx="49271">
                  <c:v>14.87498259</c:v>
                </c:pt>
                <c:pt idx="49272">
                  <c:v>14.42086995</c:v>
                </c:pt>
                <c:pt idx="49273">
                  <c:v>14.15757311</c:v>
                </c:pt>
                <c:pt idx="49274">
                  <c:v>13.794266309999999</c:v>
                </c:pt>
                <c:pt idx="49275">
                  <c:v>13.956096219999999</c:v>
                </c:pt>
                <c:pt idx="49276">
                  <c:v>13.843422260000001</c:v>
                </c:pt>
                <c:pt idx="49277">
                  <c:v>13.729371759999999</c:v>
                </c:pt>
                <c:pt idx="49278">
                  <c:v>13.32154525</c:v>
                </c:pt>
                <c:pt idx="49279">
                  <c:v>11.942637230000001</c:v>
                </c:pt>
                <c:pt idx="49280">
                  <c:v>11.65328498</c:v>
                </c:pt>
                <c:pt idx="49281">
                  <c:v>11.72885896</c:v>
                </c:pt>
                <c:pt idx="49282">
                  <c:v>12.10687796</c:v>
                </c:pt>
                <c:pt idx="49283">
                  <c:v>11.82051422</c:v>
                </c:pt>
                <c:pt idx="49284">
                  <c:v>11.54748129</c:v>
                </c:pt>
                <c:pt idx="49285">
                  <c:v>11.33349898</c:v>
                </c:pt>
                <c:pt idx="49286">
                  <c:v>11.35482101</c:v>
                </c:pt>
                <c:pt idx="49287">
                  <c:v>11.34355706</c:v>
                </c:pt>
                <c:pt idx="49288">
                  <c:v>11.95208729</c:v>
                </c:pt>
                <c:pt idx="49289">
                  <c:v>12.26162706</c:v>
                </c:pt>
                <c:pt idx="49290">
                  <c:v>11.00833035</c:v>
                </c:pt>
                <c:pt idx="49291">
                  <c:v>10.37900262</c:v>
                </c:pt>
                <c:pt idx="49292">
                  <c:v>10.315304169999999</c:v>
                </c:pt>
                <c:pt idx="49293">
                  <c:v>11.490309</c:v>
                </c:pt>
                <c:pt idx="49294">
                  <c:v>11.36457626</c:v>
                </c:pt>
                <c:pt idx="49295">
                  <c:v>10.70221911</c:v>
                </c:pt>
                <c:pt idx="49296">
                  <c:v>10.51370642</c:v>
                </c:pt>
                <c:pt idx="49297">
                  <c:v>10.211900180000001</c:v>
                </c:pt>
                <c:pt idx="49298">
                  <c:v>10.190431200000001</c:v>
                </c:pt>
                <c:pt idx="49299">
                  <c:v>9.9734012219999997</c:v>
                </c:pt>
                <c:pt idx="49300">
                  <c:v>9.5277709519999991</c:v>
                </c:pt>
                <c:pt idx="49301">
                  <c:v>8.9882953440000009</c:v>
                </c:pt>
                <c:pt idx="49302">
                  <c:v>8.4594849950000004</c:v>
                </c:pt>
                <c:pt idx="49303">
                  <c:v>8.9704755209999991</c:v>
                </c:pt>
                <c:pt idx="49304">
                  <c:v>9.2359962109999998</c:v>
                </c:pt>
                <c:pt idx="49305">
                  <c:v>9.2214868879999994</c:v>
                </c:pt>
                <c:pt idx="49306">
                  <c:v>9.1849911189999993</c:v>
                </c:pt>
                <c:pt idx="49307">
                  <c:v>13.849870429999999</c:v>
                </c:pt>
                <c:pt idx="49308">
                  <c:v>15.532179169999999</c:v>
                </c:pt>
                <c:pt idx="49309">
                  <c:v>15.855023790000001</c:v>
                </c:pt>
                <c:pt idx="49310">
                  <c:v>16.226234349999999</c:v>
                </c:pt>
                <c:pt idx="49311">
                  <c:v>15.96450879</c:v>
                </c:pt>
                <c:pt idx="49312">
                  <c:v>15.889575799999999</c:v>
                </c:pt>
                <c:pt idx="49313">
                  <c:v>15.86332279</c:v>
                </c:pt>
                <c:pt idx="49314">
                  <c:v>15.94677581</c:v>
                </c:pt>
                <c:pt idx="49315">
                  <c:v>15.988844540000001</c:v>
                </c:pt>
                <c:pt idx="49316">
                  <c:v>16.085749180000001</c:v>
                </c:pt>
                <c:pt idx="49317">
                  <c:v>16.076577449999998</c:v>
                </c:pt>
                <c:pt idx="49318">
                  <c:v>15.40031572</c:v>
                </c:pt>
                <c:pt idx="49319">
                  <c:v>13.730784890000001</c:v>
                </c:pt>
                <c:pt idx="49320">
                  <c:v>12.555711649999999</c:v>
                </c:pt>
                <c:pt idx="49321">
                  <c:v>11.81258839</c:v>
                </c:pt>
                <c:pt idx="49322">
                  <c:v>11.659028169999999</c:v>
                </c:pt>
                <c:pt idx="49323">
                  <c:v>11.377042660000001</c:v>
                </c:pt>
                <c:pt idx="49324">
                  <c:v>11.38113392</c:v>
                </c:pt>
                <c:pt idx="49325">
                  <c:v>11.23997179</c:v>
                </c:pt>
                <c:pt idx="49326">
                  <c:v>11.63718903</c:v>
                </c:pt>
                <c:pt idx="49327">
                  <c:v>12.561499939999999</c:v>
                </c:pt>
                <c:pt idx="49328">
                  <c:v>13.0254154</c:v>
                </c:pt>
                <c:pt idx="49329">
                  <c:v>13.808337180000001</c:v>
                </c:pt>
                <c:pt idx="49330">
                  <c:v>13.8809536</c:v>
                </c:pt>
                <c:pt idx="49331">
                  <c:v>12.836858790000001</c:v>
                </c:pt>
                <c:pt idx="49332">
                  <c:v>11.900700990000001</c:v>
                </c:pt>
                <c:pt idx="49333">
                  <c:v>12.48086793</c:v>
                </c:pt>
                <c:pt idx="49334">
                  <c:v>12.046121660000001</c:v>
                </c:pt>
                <c:pt idx="49335">
                  <c:v>10.765547870000001</c:v>
                </c:pt>
                <c:pt idx="49336">
                  <c:v>11.615950959999999</c:v>
                </c:pt>
                <c:pt idx="49337">
                  <c:v>12.48746457</c:v>
                </c:pt>
                <c:pt idx="49338">
                  <c:v>10.55994767</c:v>
                </c:pt>
                <c:pt idx="49339">
                  <c:v>10.22633186</c:v>
                </c:pt>
                <c:pt idx="49340">
                  <c:v>9.5218943599999992</c:v>
                </c:pt>
                <c:pt idx="49341">
                  <c:v>8.7376843280000003</c:v>
                </c:pt>
                <c:pt idx="49342">
                  <c:v>8.3037097529999997</c:v>
                </c:pt>
                <c:pt idx="49343">
                  <c:v>7.4276252229999997</c:v>
                </c:pt>
                <c:pt idx="49344">
                  <c:v>7.6310673500000004</c:v>
                </c:pt>
                <c:pt idx="49345">
                  <c:v>7.9750126750000003</c:v>
                </c:pt>
                <c:pt idx="49346">
                  <c:v>8.0159339579999997</c:v>
                </c:pt>
                <c:pt idx="49347">
                  <c:v>8.1025764230000004</c:v>
                </c:pt>
                <c:pt idx="49348">
                  <c:v>7.8267891450000002</c:v>
                </c:pt>
                <c:pt idx="49349">
                  <c:v>7.8952150559999996</c:v>
                </c:pt>
                <c:pt idx="49350">
                  <c:v>7.0216392809999997</c:v>
                </c:pt>
                <c:pt idx="49351">
                  <c:v>7.1628223320000002</c:v>
                </c:pt>
                <c:pt idx="49352">
                  <c:v>7.1282397230000001</c:v>
                </c:pt>
                <c:pt idx="49353">
                  <c:v>11.548410029999999</c:v>
                </c:pt>
                <c:pt idx="49354">
                  <c:v>12.56454969</c:v>
                </c:pt>
                <c:pt idx="49355">
                  <c:v>12.833154909999999</c:v>
                </c:pt>
                <c:pt idx="49356">
                  <c:v>13.23436938</c:v>
                </c:pt>
                <c:pt idx="49357">
                  <c:v>13.193615550000001</c:v>
                </c:pt>
                <c:pt idx="49358">
                  <c:v>13.191879370000001</c:v>
                </c:pt>
                <c:pt idx="49359">
                  <c:v>14.00534042</c:v>
                </c:pt>
                <c:pt idx="49360">
                  <c:v>13.878734740000001</c:v>
                </c:pt>
                <c:pt idx="49361">
                  <c:v>13.696273919999999</c:v>
                </c:pt>
                <c:pt idx="49362">
                  <c:v>13.622053530000001</c:v>
                </c:pt>
                <c:pt idx="49363">
                  <c:v>13.41010314</c:v>
                </c:pt>
                <c:pt idx="49364">
                  <c:v>12.73300577</c:v>
                </c:pt>
                <c:pt idx="49365">
                  <c:v>10.73966311</c:v>
                </c:pt>
                <c:pt idx="49366">
                  <c:v>9.0985785440000004</c:v>
                </c:pt>
                <c:pt idx="49367">
                  <c:v>8.7610230900000001</c:v>
                </c:pt>
                <c:pt idx="49368">
                  <c:v>8.8780052810000001</c:v>
                </c:pt>
                <c:pt idx="49369">
                  <c:v>8.1706649819999999</c:v>
                </c:pt>
                <c:pt idx="49370">
                  <c:v>7.8627340810000002</c:v>
                </c:pt>
                <c:pt idx="49371">
                  <c:v>9.1039562289999996</c:v>
                </c:pt>
                <c:pt idx="49372">
                  <c:v>8.7907799610000001</c:v>
                </c:pt>
                <c:pt idx="49373">
                  <c:v>11.61022861</c:v>
                </c:pt>
                <c:pt idx="49374">
                  <c:v>15.51462124</c:v>
                </c:pt>
                <c:pt idx="49375">
                  <c:v>17.08893978</c:v>
                </c:pt>
                <c:pt idx="49376">
                  <c:v>17.80912636</c:v>
                </c:pt>
                <c:pt idx="49377">
                  <c:v>18.495821299999999</c:v>
                </c:pt>
                <c:pt idx="49378">
                  <c:v>18.815831580000001</c:v>
                </c:pt>
                <c:pt idx="49379">
                  <c:v>18.46544505</c:v>
                </c:pt>
                <c:pt idx="49380">
                  <c:v>18.341083980000001</c:v>
                </c:pt>
                <c:pt idx="49381">
                  <c:v>18.58159852</c:v>
                </c:pt>
                <c:pt idx="49382">
                  <c:v>18.457639369999999</c:v>
                </c:pt>
                <c:pt idx="49383">
                  <c:v>18.79024605</c:v>
                </c:pt>
                <c:pt idx="49384">
                  <c:v>17.552170530000001</c:v>
                </c:pt>
                <c:pt idx="49385">
                  <c:v>15.690670969999999</c:v>
                </c:pt>
                <c:pt idx="49386">
                  <c:v>14.977454059999999</c:v>
                </c:pt>
                <c:pt idx="49387">
                  <c:v>15.048110879999999</c:v>
                </c:pt>
                <c:pt idx="49388">
                  <c:v>16.224424259999999</c:v>
                </c:pt>
                <c:pt idx="49389">
                  <c:v>18.154988119999999</c:v>
                </c:pt>
                <c:pt idx="49390">
                  <c:v>18.350824200000002</c:v>
                </c:pt>
                <c:pt idx="49391">
                  <c:v>16.714431189999999</c:v>
                </c:pt>
                <c:pt idx="49392">
                  <c:v>15.54744912</c:v>
                </c:pt>
                <c:pt idx="49393">
                  <c:v>13.54225022</c:v>
                </c:pt>
                <c:pt idx="49394">
                  <c:v>13.1368872</c:v>
                </c:pt>
                <c:pt idx="49395">
                  <c:v>12.439887730000001</c:v>
                </c:pt>
                <c:pt idx="49396">
                  <c:v>12.307092750000001</c:v>
                </c:pt>
                <c:pt idx="49397">
                  <c:v>12.703878810000001</c:v>
                </c:pt>
                <c:pt idx="49398">
                  <c:v>12.83339599</c:v>
                </c:pt>
                <c:pt idx="49399">
                  <c:v>13.39349846</c:v>
                </c:pt>
                <c:pt idx="49400">
                  <c:v>13.042827219999999</c:v>
                </c:pt>
                <c:pt idx="49401">
                  <c:v>12.62615708</c:v>
                </c:pt>
                <c:pt idx="49402">
                  <c:v>12.57640286</c:v>
                </c:pt>
                <c:pt idx="49403">
                  <c:v>12.50530803</c:v>
                </c:pt>
                <c:pt idx="49404">
                  <c:v>12.159285329999999</c:v>
                </c:pt>
                <c:pt idx="49405">
                  <c:v>12.4540112</c:v>
                </c:pt>
                <c:pt idx="49406">
                  <c:v>13.195981979999999</c:v>
                </c:pt>
                <c:pt idx="49407">
                  <c:v>14.63364477</c:v>
                </c:pt>
                <c:pt idx="49408">
                  <c:v>16.573685210000001</c:v>
                </c:pt>
                <c:pt idx="49409">
                  <c:v>17.299464700000001</c:v>
                </c:pt>
                <c:pt idx="49410">
                  <c:v>17.230726650000001</c:v>
                </c:pt>
                <c:pt idx="49411">
                  <c:v>17.297126930000001</c:v>
                </c:pt>
                <c:pt idx="49412">
                  <c:v>17.402703039999999</c:v>
                </c:pt>
                <c:pt idx="49413">
                  <c:v>17.448604970000002</c:v>
                </c:pt>
                <c:pt idx="49414">
                  <c:v>17.44002141</c:v>
                </c:pt>
                <c:pt idx="49415">
                  <c:v>17.648170560000001</c:v>
                </c:pt>
                <c:pt idx="49416">
                  <c:v>17.7523202</c:v>
                </c:pt>
                <c:pt idx="49417">
                  <c:v>17.644290949999998</c:v>
                </c:pt>
                <c:pt idx="49418">
                  <c:v>17.373046519999999</c:v>
                </c:pt>
                <c:pt idx="49419">
                  <c:v>17.186718339999999</c:v>
                </c:pt>
                <c:pt idx="49420">
                  <c:v>17.296622249999999</c:v>
                </c:pt>
                <c:pt idx="49421">
                  <c:v>16.97092902</c:v>
                </c:pt>
                <c:pt idx="49422">
                  <c:v>16.87988399</c:v>
                </c:pt>
                <c:pt idx="49423">
                  <c:v>16.667862849999999</c:v>
                </c:pt>
                <c:pt idx="49424">
                  <c:v>16.353033509999999</c:v>
                </c:pt>
                <c:pt idx="49425">
                  <c:v>16.14679902</c:v>
                </c:pt>
                <c:pt idx="49426">
                  <c:v>16.047208179999998</c:v>
                </c:pt>
                <c:pt idx="49427">
                  <c:v>15.149853289999999</c:v>
                </c:pt>
                <c:pt idx="49428">
                  <c:v>15.542537859999999</c:v>
                </c:pt>
                <c:pt idx="49429">
                  <c:v>15.438069459999999</c:v>
                </c:pt>
                <c:pt idx="49430">
                  <c:v>15.73242458</c:v>
                </c:pt>
                <c:pt idx="49431">
                  <c:v>16.03342597</c:v>
                </c:pt>
                <c:pt idx="49432">
                  <c:v>16.233877490000001</c:v>
                </c:pt>
                <c:pt idx="49433">
                  <c:v>16.542302190000001</c:v>
                </c:pt>
                <c:pt idx="49434">
                  <c:v>16.856273720000001</c:v>
                </c:pt>
                <c:pt idx="49435">
                  <c:v>17.735645860000002</c:v>
                </c:pt>
                <c:pt idx="49436">
                  <c:v>16.754083130000001</c:v>
                </c:pt>
                <c:pt idx="49437">
                  <c:v>15.527666760000001</c:v>
                </c:pt>
                <c:pt idx="49438">
                  <c:v>14.85078305</c:v>
                </c:pt>
                <c:pt idx="49439">
                  <c:v>13.942319660000001</c:v>
                </c:pt>
                <c:pt idx="49440">
                  <c:v>13.865387350000001</c:v>
                </c:pt>
                <c:pt idx="49441">
                  <c:v>13.06086329</c:v>
                </c:pt>
                <c:pt idx="49442">
                  <c:v>12.10871564</c:v>
                </c:pt>
                <c:pt idx="49443">
                  <c:v>11.741883919999999</c:v>
                </c:pt>
                <c:pt idx="49444">
                  <c:v>11.36973317</c:v>
                </c:pt>
                <c:pt idx="49445">
                  <c:v>11.417587109999999</c:v>
                </c:pt>
                <c:pt idx="49446">
                  <c:v>11.527818419999999</c:v>
                </c:pt>
                <c:pt idx="49447">
                  <c:v>12.002846959999999</c:v>
                </c:pt>
                <c:pt idx="49448">
                  <c:v>12.80967463</c:v>
                </c:pt>
                <c:pt idx="49449">
                  <c:v>13.85464857</c:v>
                </c:pt>
                <c:pt idx="49450">
                  <c:v>13.945194020000001</c:v>
                </c:pt>
                <c:pt idx="49451">
                  <c:v>13.878000739999999</c:v>
                </c:pt>
                <c:pt idx="49452">
                  <c:v>13.815212389999999</c:v>
                </c:pt>
                <c:pt idx="49453">
                  <c:v>13.898453099999999</c:v>
                </c:pt>
                <c:pt idx="49454">
                  <c:v>13.93666629</c:v>
                </c:pt>
                <c:pt idx="49455">
                  <c:v>13.83874365</c:v>
                </c:pt>
                <c:pt idx="49456">
                  <c:v>13.707559310000001</c:v>
                </c:pt>
                <c:pt idx="49457">
                  <c:v>13.838785359999999</c:v>
                </c:pt>
                <c:pt idx="49458">
                  <c:v>14.041395</c:v>
                </c:pt>
                <c:pt idx="49459">
                  <c:v>14.03665256</c:v>
                </c:pt>
                <c:pt idx="49460">
                  <c:v>13.96347117</c:v>
                </c:pt>
                <c:pt idx="49461">
                  <c:v>13.69493591</c:v>
                </c:pt>
                <c:pt idx="49462">
                  <c:v>13.030375429999999</c:v>
                </c:pt>
                <c:pt idx="49463">
                  <c:v>12.38171101</c:v>
                </c:pt>
                <c:pt idx="49464">
                  <c:v>11.025546289999999</c:v>
                </c:pt>
                <c:pt idx="49465">
                  <c:v>8.6730503970000008</c:v>
                </c:pt>
                <c:pt idx="49466">
                  <c:v>7.2602838670000001</c:v>
                </c:pt>
                <c:pt idx="49467">
                  <c:v>6.1892101339999996</c:v>
                </c:pt>
                <c:pt idx="49468">
                  <c:v>5.9483363230000004</c:v>
                </c:pt>
                <c:pt idx="49469">
                  <c:v>5.669836128</c:v>
                </c:pt>
                <c:pt idx="49470">
                  <c:v>5.1199343209999997</c:v>
                </c:pt>
                <c:pt idx="49471">
                  <c:v>4.6690898189999999</c:v>
                </c:pt>
                <c:pt idx="49472">
                  <c:v>4.7237099100000002</c:v>
                </c:pt>
                <c:pt idx="49473">
                  <c:v>4.5772210629999996</c:v>
                </c:pt>
                <c:pt idx="49474">
                  <c:v>4.7371756129999998</c:v>
                </c:pt>
                <c:pt idx="49475">
                  <c:v>6.0350003980000002</c:v>
                </c:pt>
                <c:pt idx="49476">
                  <c:v>7.0884425039999996</c:v>
                </c:pt>
                <c:pt idx="49477">
                  <c:v>8.7705782669999994</c:v>
                </c:pt>
                <c:pt idx="49478">
                  <c:v>9.4533554379999991</c:v>
                </c:pt>
                <c:pt idx="49479">
                  <c:v>9.0393904549999995</c:v>
                </c:pt>
                <c:pt idx="49480">
                  <c:v>9.097270086</c:v>
                </c:pt>
                <c:pt idx="49481">
                  <c:v>8.0362848259999993</c:v>
                </c:pt>
                <c:pt idx="49482">
                  <c:v>6.7458694579999996</c:v>
                </c:pt>
                <c:pt idx="49483">
                  <c:v>6.7178496350000003</c:v>
                </c:pt>
                <c:pt idx="49484">
                  <c:v>6.6570410119999996</c:v>
                </c:pt>
                <c:pt idx="49485">
                  <c:v>5.9786820540000001</c:v>
                </c:pt>
                <c:pt idx="49486">
                  <c:v>5.5749954749999997</c:v>
                </c:pt>
                <c:pt idx="49487">
                  <c:v>5.1844136460000003</c:v>
                </c:pt>
                <c:pt idx="49488">
                  <c:v>4.7051442489999999</c:v>
                </c:pt>
                <c:pt idx="49489">
                  <c:v>4.4659311959999997</c:v>
                </c:pt>
                <c:pt idx="49490">
                  <c:v>4.3666823959999999</c:v>
                </c:pt>
                <c:pt idx="49491">
                  <c:v>4.7179706269999997</c:v>
                </c:pt>
                <c:pt idx="49492">
                  <c:v>6.373211457</c:v>
                </c:pt>
                <c:pt idx="49493">
                  <c:v>7.2405112269999998</c:v>
                </c:pt>
                <c:pt idx="49494">
                  <c:v>7.5211165759999998</c:v>
                </c:pt>
                <c:pt idx="49495">
                  <c:v>8.1945262359999997</c:v>
                </c:pt>
                <c:pt idx="49496">
                  <c:v>11.149993240000001</c:v>
                </c:pt>
                <c:pt idx="49497">
                  <c:v>12.73701966</c:v>
                </c:pt>
                <c:pt idx="49498">
                  <c:v>14.54252024</c:v>
                </c:pt>
                <c:pt idx="49499">
                  <c:v>16.131415090000001</c:v>
                </c:pt>
                <c:pt idx="49500">
                  <c:v>16.934755809999999</c:v>
                </c:pt>
                <c:pt idx="49501">
                  <c:v>17.31791758</c:v>
                </c:pt>
                <c:pt idx="49502">
                  <c:v>17.738679399999999</c:v>
                </c:pt>
                <c:pt idx="49503">
                  <c:v>17.473150159999999</c:v>
                </c:pt>
                <c:pt idx="49504">
                  <c:v>17.36933672</c:v>
                </c:pt>
                <c:pt idx="49505">
                  <c:v>15.989643539999999</c:v>
                </c:pt>
                <c:pt idx="49506">
                  <c:v>14.596252209999999</c:v>
                </c:pt>
                <c:pt idx="49507">
                  <c:v>14.008324780000001</c:v>
                </c:pt>
                <c:pt idx="49508">
                  <c:v>11.8712432</c:v>
                </c:pt>
                <c:pt idx="49509">
                  <c:v>10.06241283</c:v>
                </c:pt>
                <c:pt idx="49510">
                  <c:v>8.5971262369999994</c:v>
                </c:pt>
                <c:pt idx="49511">
                  <c:v>7.0609740729999997</c:v>
                </c:pt>
                <c:pt idx="49512">
                  <c:v>5.575546364</c:v>
                </c:pt>
                <c:pt idx="49513">
                  <c:v>5.5147849610000002</c:v>
                </c:pt>
                <c:pt idx="49514">
                  <c:v>5.5875340400000004</c:v>
                </c:pt>
                <c:pt idx="49515">
                  <c:v>5.5941488919999998</c:v>
                </c:pt>
                <c:pt idx="49516">
                  <c:v>5.7074048319999999</c:v>
                </c:pt>
                <c:pt idx="49517">
                  <c:v>6.6129809120000003</c:v>
                </c:pt>
                <c:pt idx="49518">
                  <c:v>7.4578566530000003</c:v>
                </c:pt>
                <c:pt idx="49519">
                  <c:v>7.524507067</c:v>
                </c:pt>
                <c:pt idx="49520">
                  <c:v>7.3483411820000004</c:v>
                </c:pt>
                <c:pt idx="49521">
                  <c:v>6.8484584110000002</c:v>
                </c:pt>
                <c:pt idx="49522">
                  <c:v>7.1286540900000004</c:v>
                </c:pt>
                <c:pt idx="49523">
                  <c:v>7.2887686030000003</c:v>
                </c:pt>
                <c:pt idx="49524">
                  <c:v>7.0260576270000001</c:v>
                </c:pt>
                <c:pt idx="49525">
                  <c:v>6.5064567780000004</c:v>
                </c:pt>
                <c:pt idx="49526">
                  <c:v>6.332414644</c:v>
                </c:pt>
                <c:pt idx="49527">
                  <c:v>5.9455427749999998</c:v>
                </c:pt>
                <c:pt idx="49528">
                  <c:v>5.5143292559999999</c:v>
                </c:pt>
                <c:pt idx="49529">
                  <c:v>6.132740385</c:v>
                </c:pt>
                <c:pt idx="49530">
                  <c:v>7.1213211210000003</c:v>
                </c:pt>
                <c:pt idx="49531">
                  <c:v>7.6128288419999999</c:v>
                </c:pt>
                <c:pt idx="49532">
                  <c:v>6.8957979070000004</c:v>
                </c:pt>
                <c:pt idx="49533">
                  <c:v>5.7362702800000003</c:v>
                </c:pt>
                <c:pt idx="49534">
                  <c:v>6.0381359100000003</c:v>
                </c:pt>
                <c:pt idx="49535">
                  <c:v>6.3322498080000003</c:v>
                </c:pt>
                <c:pt idx="49536">
                  <c:v>5.8017031499999998</c:v>
                </c:pt>
                <c:pt idx="49537">
                  <c:v>5.3259821220000001</c:v>
                </c:pt>
                <c:pt idx="49538">
                  <c:v>5.1519369499999996</c:v>
                </c:pt>
                <c:pt idx="49539">
                  <c:v>4.8726879350000001</c:v>
                </c:pt>
                <c:pt idx="49540">
                  <c:v>4.6593185139999997</c:v>
                </c:pt>
                <c:pt idx="49541">
                  <c:v>4.161913867</c:v>
                </c:pt>
                <c:pt idx="49542">
                  <c:v>6.3502632309999996</c:v>
                </c:pt>
                <c:pt idx="49543">
                  <c:v>13.18640869</c:v>
                </c:pt>
                <c:pt idx="49544">
                  <c:v>14.6226573</c:v>
                </c:pt>
                <c:pt idx="49545">
                  <c:v>14.94921746</c:v>
                </c:pt>
                <c:pt idx="49546">
                  <c:v>15.37663714</c:v>
                </c:pt>
                <c:pt idx="49547">
                  <c:v>16.539138879999999</c:v>
                </c:pt>
                <c:pt idx="49548">
                  <c:v>15.53558256</c:v>
                </c:pt>
                <c:pt idx="49549">
                  <c:v>15.14531259</c:v>
                </c:pt>
                <c:pt idx="49550">
                  <c:v>16.447264839999999</c:v>
                </c:pt>
                <c:pt idx="49551">
                  <c:v>17.35016701</c:v>
                </c:pt>
                <c:pt idx="49552">
                  <c:v>17.160110929999998</c:v>
                </c:pt>
                <c:pt idx="49553">
                  <c:v>17.309555620000001</c:v>
                </c:pt>
                <c:pt idx="49554">
                  <c:v>17.163707580000001</c:v>
                </c:pt>
                <c:pt idx="49555">
                  <c:v>17.192402130000001</c:v>
                </c:pt>
                <c:pt idx="49556">
                  <c:v>16.762453300000001</c:v>
                </c:pt>
                <c:pt idx="49557">
                  <c:v>16.20423491</c:v>
                </c:pt>
                <c:pt idx="49558">
                  <c:v>15.55203697</c:v>
                </c:pt>
                <c:pt idx="49559">
                  <c:v>15.00885793</c:v>
                </c:pt>
                <c:pt idx="49560">
                  <c:v>13.162420210000001</c:v>
                </c:pt>
                <c:pt idx="49561">
                  <c:v>11.087196179999999</c:v>
                </c:pt>
                <c:pt idx="49562">
                  <c:v>9.933462145</c:v>
                </c:pt>
                <c:pt idx="49563">
                  <c:v>8.9104620309999998</c:v>
                </c:pt>
                <c:pt idx="49564">
                  <c:v>7.5123517819999996</c:v>
                </c:pt>
                <c:pt idx="49565">
                  <c:v>6.73527845</c:v>
                </c:pt>
                <c:pt idx="49566">
                  <c:v>6.4559690410000004</c:v>
                </c:pt>
                <c:pt idx="49567">
                  <c:v>6.0843538309999996</c:v>
                </c:pt>
                <c:pt idx="49568">
                  <c:v>5.9955782549999999</c:v>
                </c:pt>
                <c:pt idx="49569">
                  <c:v>6.0708947350000004</c:v>
                </c:pt>
                <c:pt idx="49570">
                  <c:v>6.2909098480000001</c:v>
                </c:pt>
                <c:pt idx="49571">
                  <c:v>6.3046929809999996</c:v>
                </c:pt>
                <c:pt idx="49572">
                  <c:v>6.1729265340000001</c:v>
                </c:pt>
                <c:pt idx="49573">
                  <c:v>6.4124243329999997</c:v>
                </c:pt>
                <c:pt idx="49574">
                  <c:v>6.4936821709999997</c:v>
                </c:pt>
                <c:pt idx="49575">
                  <c:v>6.7758656909999999</c:v>
                </c:pt>
                <c:pt idx="49576">
                  <c:v>7.2685207959999998</c:v>
                </c:pt>
                <c:pt idx="49577">
                  <c:v>7.134128553</c:v>
                </c:pt>
                <c:pt idx="49578">
                  <c:v>6.4858356969999997</c:v>
                </c:pt>
                <c:pt idx="49579">
                  <c:v>6.0124378040000002</c:v>
                </c:pt>
                <c:pt idx="49580">
                  <c:v>4.5298925130000001</c:v>
                </c:pt>
                <c:pt idx="49581">
                  <c:v>4.8232343039999996</c:v>
                </c:pt>
                <c:pt idx="49582">
                  <c:v>5.7107933830000004</c:v>
                </c:pt>
                <c:pt idx="49583">
                  <c:v>5.669861547</c:v>
                </c:pt>
                <c:pt idx="49584">
                  <c:v>5.8092625599999996</c:v>
                </c:pt>
                <c:pt idx="49585">
                  <c:v>5.6243857610000001</c:v>
                </c:pt>
                <c:pt idx="49586">
                  <c:v>5.5952543070000003</c:v>
                </c:pt>
                <c:pt idx="49587">
                  <c:v>5.6659611319999996</c:v>
                </c:pt>
                <c:pt idx="49588">
                  <c:v>8.1782820459999996</c:v>
                </c:pt>
                <c:pt idx="49589">
                  <c:v>9.8771113150000005</c:v>
                </c:pt>
                <c:pt idx="49590">
                  <c:v>10.82296131</c:v>
                </c:pt>
                <c:pt idx="49591">
                  <c:v>12.449428230000001</c:v>
                </c:pt>
                <c:pt idx="49592">
                  <c:v>14.9359848</c:v>
                </c:pt>
                <c:pt idx="49593">
                  <c:v>15.97381066</c:v>
                </c:pt>
                <c:pt idx="49594">
                  <c:v>15.629898669999999</c:v>
                </c:pt>
                <c:pt idx="49595">
                  <c:v>14.85410145</c:v>
                </c:pt>
                <c:pt idx="49596">
                  <c:v>13.42431917</c:v>
                </c:pt>
                <c:pt idx="49597">
                  <c:v>14.17973179</c:v>
                </c:pt>
                <c:pt idx="49598">
                  <c:v>13.844933899999999</c:v>
                </c:pt>
                <c:pt idx="49599">
                  <c:v>14.0012401</c:v>
                </c:pt>
                <c:pt idx="49600">
                  <c:v>12.390552680000001</c:v>
                </c:pt>
                <c:pt idx="49601">
                  <c:v>11.01402347</c:v>
                </c:pt>
                <c:pt idx="49602">
                  <c:v>10.99553234</c:v>
                </c:pt>
                <c:pt idx="49603">
                  <c:v>10.9266123</c:v>
                </c:pt>
                <c:pt idx="49604">
                  <c:v>10.11491397</c:v>
                </c:pt>
                <c:pt idx="49605">
                  <c:v>9.0723659869999995</c:v>
                </c:pt>
                <c:pt idx="49606">
                  <c:v>8.3814155049999997</c:v>
                </c:pt>
                <c:pt idx="49607">
                  <c:v>8.3901944220000004</c:v>
                </c:pt>
                <c:pt idx="49608">
                  <c:v>8.0205472110000002</c:v>
                </c:pt>
                <c:pt idx="49609">
                  <c:v>7.815380481</c:v>
                </c:pt>
                <c:pt idx="49610">
                  <c:v>7.3238310029999996</c:v>
                </c:pt>
                <c:pt idx="49611">
                  <c:v>6.909335843</c:v>
                </c:pt>
                <c:pt idx="49612">
                  <c:v>6.7161958300000002</c:v>
                </c:pt>
                <c:pt idx="49613">
                  <c:v>6.938304552</c:v>
                </c:pt>
                <c:pt idx="49614">
                  <c:v>6.7889965429999997</c:v>
                </c:pt>
                <c:pt idx="49615">
                  <c:v>6.7501266050000002</c:v>
                </c:pt>
                <c:pt idx="49616">
                  <c:v>6.3550910350000001</c:v>
                </c:pt>
                <c:pt idx="49617">
                  <c:v>6.4384068010000002</c:v>
                </c:pt>
                <c:pt idx="49618">
                  <c:v>7.1759621300000003</c:v>
                </c:pt>
                <c:pt idx="49619">
                  <c:v>8.4237292490000009</c:v>
                </c:pt>
                <c:pt idx="49620">
                  <c:v>7.4894004000000001</c:v>
                </c:pt>
                <c:pt idx="49621">
                  <c:v>6.8669143310000003</c:v>
                </c:pt>
                <c:pt idx="49622">
                  <c:v>6.9364026069999998</c:v>
                </c:pt>
                <c:pt idx="49623">
                  <c:v>7.263586031</c:v>
                </c:pt>
                <c:pt idx="49624">
                  <c:v>7.4517176059999999</c:v>
                </c:pt>
                <c:pt idx="49625">
                  <c:v>8.5082891450000009</c:v>
                </c:pt>
                <c:pt idx="49626">
                  <c:v>9.1522694399999995</c:v>
                </c:pt>
                <c:pt idx="49627">
                  <c:v>9.0110723729999993</c:v>
                </c:pt>
                <c:pt idx="49628">
                  <c:v>8.3474316759999994</c:v>
                </c:pt>
                <c:pt idx="49629">
                  <c:v>5.4410701640000001</c:v>
                </c:pt>
                <c:pt idx="49630">
                  <c:v>5.4791922299999998</c:v>
                </c:pt>
                <c:pt idx="49631">
                  <c:v>5.481140441</c:v>
                </c:pt>
                <c:pt idx="49632">
                  <c:v>5.4514767439999998</c:v>
                </c:pt>
                <c:pt idx="49633">
                  <c:v>5.3647518720000003</c:v>
                </c:pt>
                <c:pt idx="49634">
                  <c:v>5.4794965390000003</c:v>
                </c:pt>
                <c:pt idx="49635">
                  <c:v>5.3933532700000004</c:v>
                </c:pt>
                <c:pt idx="49636">
                  <c:v>5.2422753860000002</c:v>
                </c:pt>
                <c:pt idx="49637">
                  <c:v>5.0578592279999999</c:v>
                </c:pt>
                <c:pt idx="49638">
                  <c:v>5.0160223339999996</c:v>
                </c:pt>
                <c:pt idx="49639">
                  <c:v>10.21769361</c:v>
                </c:pt>
                <c:pt idx="49640">
                  <c:v>15.218096900000001</c:v>
                </c:pt>
                <c:pt idx="49641">
                  <c:v>17.677815590000002</c:v>
                </c:pt>
                <c:pt idx="49642">
                  <c:v>19.642171619999999</c:v>
                </c:pt>
                <c:pt idx="49643">
                  <c:v>20.115145290000001</c:v>
                </c:pt>
                <c:pt idx="49644">
                  <c:v>20.831731120000001</c:v>
                </c:pt>
                <c:pt idx="49645">
                  <c:v>21.020551269999999</c:v>
                </c:pt>
                <c:pt idx="49646">
                  <c:v>20.59636639</c:v>
                </c:pt>
                <c:pt idx="49647">
                  <c:v>21.064185160000001</c:v>
                </c:pt>
                <c:pt idx="49648">
                  <c:v>21.387251289999998</c:v>
                </c:pt>
                <c:pt idx="49649">
                  <c:v>21.531463989999999</c:v>
                </c:pt>
                <c:pt idx="49650">
                  <c:v>21.63722916</c:v>
                </c:pt>
                <c:pt idx="49651">
                  <c:v>21.334077789999998</c:v>
                </c:pt>
                <c:pt idx="49652">
                  <c:v>21.271163210000001</c:v>
                </c:pt>
                <c:pt idx="49653">
                  <c:v>21.30308531</c:v>
                </c:pt>
                <c:pt idx="49654">
                  <c:v>21.031972029999999</c:v>
                </c:pt>
                <c:pt idx="49655">
                  <c:v>17.806262109999999</c:v>
                </c:pt>
                <c:pt idx="49656">
                  <c:v>13.55621541</c:v>
                </c:pt>
                <c:pt idx="49657">
                  <c:v>11.80067187</c:v>
                </c:pt>
                <c:pt idx="49658">
                  <c:v>14.986258210000001</c:v>
                </c:pt>
                <c:pt idx="49659">
                  <c:v>17.544191380000001</c:v>
                </c:pt>
                <c:pt idx="49660">
                  <c:v>13.01297857</c:v>
                </c:pt>
                <c:pt idx="49661">
                  <c:v>10.38893069</c:v>
                </c:pt>
                <c:pt idx="49662">
                  <c:v>8.3165499959999991</c:v>
                </c:pt>
                <c:pt idx="49663">
                  <c:v>6.7342914020000002</c:v>
                </c:pt>
                <c:pt idx="49664">
                  <c:v>6.4259552900000001</c:v>
                </c:pt>
                <c:pt idx="49665">
                  <c:v>6.2576153809999999</c:v>
                </c:pt>
                <c:pt idx="49666">
                  <c:v>6.117575124</c:v>
                </c:pt>
                <c:pt idx="49667">
                  <c:v>6.095193407</c:v>
                </c:pt>
                <c:pt idx="49668">
                  <c:v>6.0360095810000001</c:v>
                </c:pt>
                <c:pt idx="49669">
                  <c:v>5.8987375870000003</c:v>
                </c:pt>
                <c:pt idx="49670">
                  <c:v>5.8869962029999998</c:v>
                </c:pt>
                <c:pt idx="49671">
                  <c:v>5.7998244760000004</c:v>
                </c:pt>
                <c:pt idx="49672">
                  <c:v>5.8509538350000003</c:v>
                </c:pt>
                <c:pt idx="49673">
                  <c:v>5.8308345450000001</c:v>
                </c:pt>
                <c:pt idx="49674">
                  <c:v>5.7523387279999998</c:v>
                </c:pt>
                <c:pt idx="49675">
                  <c:v>5.5704334260000001</c:v>
                </c:pt>
                <c:pt idx="49676">
                  <c:v>5.5472576379999996</c:v>
                </c:pt>
                <c:pt idx="49677">
                  <c:v>5.6371630460000004</c:v>
                </c:pt>
                <c:pt idx="49678">
                  <c:v>5.5686401200000004</c:v>
                </c:pt>
                <c:pt idx="49679">
                  <c:v>5.5473935929999998</c:v>
                </c:pt>
                <c:pt idx="49680">
                  <c:v>5.4286122209999998</c:v>
                </c:pt>
                <c:pt idx="49681">
                  <c:v>5.4281502279999998</c:v>
                </c:pt>
                <c:pt idx="49682">
                  <c:v>5.6095559850000001</c:v>
                </c:pt>
                <c:pt idx="49683">
                  <c:v>5.6429787640000004</c:v>
                </c:pt>
                <c:pt idx="49684">
                  <c:v>5.6693687119999998</c:v>
                </c:pt>
                <c:pt idx="49685">
                  <c:v>5.6799985450000001</c:v>
                </c:pt>
                <c:pt idx="49686">
                  <c:v>5.7036088830000002</c:v>
                </c:pt>
                <c:pt idx="49687">
                  <c:v>5.823220493</c:v>
                </c:pt>
                <c:pt idx="49688">
                  <c:v>5.768302469</c:v>
                </c:pt>
                <c:pt idx="49689">
                  <c:v>5.7401497629999998</c:v>
                </c:pt>
                <c:pt idx="49690">
                  <c:v>5.9186197859999998</c:v>
                </c:pt>
                <c:pt idx="49691">
                  <c:v>6.0498405010000003</c:v>
                </c:pt>
                <c:pt idx="49692">
                  <c:v>6.0823623080000004</c:v>
                </c:pt>
                <c:pt idx="49693">
                  <c:v>6.2485675550000002</c:v>
                </c:pt>
                <c:pt idx="49694">
                  <c:v>6.0495639509999997</c:v>
                </c:pt>
                <c:pt idx="49695">
                  <c:v>5.9685589649999997</c:v>
                </c:pt>
                <c:pt idx="49696">
                  <c:v>5.9775694850000001</c:v>
                </c:pt>
                <c:pt idx="49697">
                  <c:v>6.1456680849999996</c:v>
                </c:pt>
                <c:pt idx="49698">
                  <c:v>6.2711300830000001</c:v>
                </c:pt>
                <c:pt idx="49699">
                  <c:v>6.299646525</c:v>
                </c:pt>
                <c:pt idx="49700">
                  <c:v>6.2533544460000003</c:v>
                </c:pt>
                <c:pt idx="49701">
                  <c:v>6.2534039809999999</c:v>
                </c:pt>
                <c:pt idx="49702">
                  <c:v>6.1103583009999998</c:v>
                </c:pt>
                <c:pt idx="49703">
                  <c:v>8.4666208829999992</c:v>
                </c:pt>
                <c:pt idx="49704">
                  <c:v>7.9755265089999998</c:v>
                </c:pt>
                <c:pt idx="49705">
                  <c:v>6.3991550359999998</c:v>
                </c:pt>
                <c:pt idx="49706">
                  <c:v>6.3985544450000003</c:v>
                </c:pt>
                <c:pt idx="49707">
                  <c:v>6.5767258220000002</c:v>
                </c:pt>
                <c:pt idx="49708">
                  <c:v>6.7426171769999996</c:v>
                </c:pt>
                <c:pt idx="49709">
                  <c:v>7.0568070279999997</c:v>
                </c:pt>
                <c:pt idx="49710">
                  <c:v>7.3432962530000001</c:v>
                </c:pt>
                <c:pt idx="49711">
                  <c:v>7.6333573499999998</c:v>
                </c:pt>
                <c:pt idx="49712">
                  <c:v>6.9651225759999997</c:v>
                </c:pt>
                <c:pt idx="49713">
                  <c:v>6.5863445629999999</c:v>
                </c:pt>
                <c:pt idx="49714">
                  <c:v>6.3552471739999996</c:v>
                </c:pt>
                <c:pt idx="49715">
                  <c:v>6.0699706899999999</c:v>
                </c:pt>
                <c:pt idx="49716">
                  <c:v>5.7633998139999996</c:v>
                </c:pt>
                <c:pt idx="49717">
                  <c:v>5.5182092110000003</c:v>
                </c:pt>
                <c:pt idx="49718">
                  <c:v>5.428065846</c:v>
                </c:pt>
                <c:pt idx="49719">
                  <c:v>5.3980987599999999</c:v>
                </c:pt>
                <c:pt idx="49720">
                  <c:v>5.3150154939999998</c:v>
                </c:pt>
                <c:pt idx="49721">
                  <c:v>5.3651920769999997</c:v>
                </c:pt>
                <c:pt idx="49722">
                  <c:v>5.416815433</c:v>
                </c:pt>
                <c:pt idx="49723">
                  <c:v>5.6328174659999997</c:v>
                </c:pt>
                <c:pt idx="49724">
                  <c:v>5.7460389550000004</c:v>
                </c:pt>
                <c:pt idx="49725">
                  <c:v>5.9577149</c:v>
                </c:pt>
                <c:pt idx="49726">
                  <c:v>6.3205651969999996</c:v>
                </c:pt>
                <c:pt idx="49727">
                  <c:v>6.5930132199999996</c:v>
                </c:pt>
                <c:pt idx="49728">
                  <c:v>6.9696253769999998</c:v>
                </c:pt>
                <c:pt idx="49729">
                  <c:v>6.6991817400000002</c:v>
                </c:pt>
                <c:pt idx="49730">
                  <c:v>6.5500543230000003</c:v>
                </c:pt>
                <c:pt idx="49731">
                  <c:v>6.3645121820000004</c:v>
                </c:pt>
                <c:pt idx="49732">
                  <c:v>6.4670621820000003</c:v>
                </c:pt>
                <c:pt idx="49733">
                  <c:v>6.6066169349999999</c:v>
                </c:pt>
                <c:pt idx="49734">
                  <c:v>6.3932396999999996</c:v>
                </c:pt>
                <c:pt idx="49735">
                  <c:v>6.2990339999999998</c:v>
                </c:pt>
                <c:pt idx="49736">
                  <c:v>6.0075158359999996</c:v>
                </c:pt>
                <c:pt idx="49737">
                  <c:v>5.7408406630000002</c:v>
                </c:pt>
                <c:pt idx="49738">
                  <c:v>5.6552950559999999</c:v>
                </c:pt>
                <c:pt idx="49739">
                  <c:v>5.5363166670000004</c:v>
                </c:pt>
                <c:pt idx="49740">
                  <c:v>5.6623449460000002</c:v>
                </c:pt>
                <c:pt idx="49741">
                  <c:v>5.6289345199999996</c:v>
                </c:pt>
                <c:pt idx="49742">
                  <c:v>5.8159326670000002</c:v>
                </c:pt>
                <c:pt idx="49743">
                  <c:v>6.5314392190000001</c:v>
                </c:pt>
                <c:pt idx="49744">
                  <c:v>7.9202351819999999</c:v>
                </c:pt>
                <c:pt idx="49745">
                  <c:v>8.0200495119999999</c:v>
                </c:pt>
                <c:pt idx="49746">
                  <c:v>7.3822070000000002</c:v>
                </c:pt>
                <c:pt idx="49747">
                  <c:v>6.9060318020000002</c:v>
                </c:pt>
                <c:pt idx="49748">
                  <c:v>6.5272731390000001</c:v>
                </c:pt>
                <c:pt idx="49749">
                  <c:v>6.3922146529999999</c:v>
                </c:pt>
                <c:pt idx="49750">
                  <c:v>6.2150980330000003</c:v>
                </c:pt>
                <c:pt idx="49751">
                  <c:v>6.076681947</c:v>
                </c:pt>
                <c:pt idx="49752">
                  <c:v>6.0019789929999998</c:v>
                </c:pt>
                <c:pt idx="49753">
                  <c:v>5.7873956020000001</c:v>
                </c:pt>
                <c:pt idx="49754">
                  <c:v>5.6827808519999996</c:v>
                </c:pt>
                <c:pt idx="49755">
                  <c:v>5.5759908210000004</c:v>
                </c:pt>
                <c:pt idx="49756">
                  <c:v>5.8219990240000001</c:v>
                </c:pt>
                <c:pt idx="49757">
                  <c:v>6.2198154629999998</c:v>
                </c:pt>
                <c:pt idx="49758">
                  <c:v>6.5874721730000001</c:v>
                </c:pt>
                <c:pt idx="49759">
                  <c:v>6.8707708470000002</c:v>
                </c:pt>
                <c:pt idx="49760">
                  <c:v>6.9970392720000003</c:v>
                </c:pt>
                <c:pt idx="49761">
                  <c:v>7.1232437720000004</c:v>
                </c:pt>
                <c:pt idx="49762">
                  <c:v>7.2458897540000002</c:v>
                </c:pt>
                <c:pt idx="49763">
                  <c:v>7.2896452480000002</c:v>
                </c:pt>
                <c:pt idx="49764">
                  <c:v>7.3328037589999999</c:v>
                </c:pt>
                <c:pt idx="49765">
                  <c:v>7.3308329050000003</c:v>
                </c:pt>
                <c:pt idx="49766">
                  <c:v>7.2729888379999998</c:v>
                </c:pt>
                <c:pt idx="49767">
                  <c:v>7.2133152699999998</c:v>
                </c:pt>
                <c:pt idx="49768">
                  <c:v>7.2456716630000004</c:v>
                </c:pt>
                <c:pt idx="49769">
                  <c:v>7.0571501249999997</c:v>
                </c:pt>
                <c:pt idx="49770">
                  <c:v>7.0891342809999998</c:v>
                </c:pt>
                <c:pt idx="49771">
                  <c:v>7.044495908</c:v>
                </c:pt>
                <c:pt idx="49772">
                  <c:v>6.9872767079999996</c:v>
                </c:pt>
                <c:pt idx="49773">
                  <c:v>7.0425977839999998</c:v>
                </c:pt>
                <c:pt idx="49774">
                  <c:v>7.177057939</c:v>
                </c:pt>
                <c:pt idx="49775">
                  <c:v>7.3337689619999997</c:v>
                </c:pt>
                <c:pt idx="49776">
                  <c:v>7.1743772559999996</c:v>
                </c:pt>
                <c:pt idx="49777">
                  <c:v>7.1100695739999997</c:v>
                </c:pt>
                <c:pt idx="49778">
                  <c:v>6.8576349160000003</c:v>
                </c:pt>
                <c:pt idx="49779">
                  <c:v>6.6296146050000004</c:v>
                </c:pt>
                <c:pt idx="49780">
                  <c:v>6.7738235900000001</c:v>
                </c:pt>
                <c:pt idx="49781">
                  <c:v>6.4517728930000002</c:v>
                </c:pt>
                <c:pt idx="49782">
                  <c:v>6.5611089480000002</c:v>
                </c:pt>
                <c:pt idx="49783">
                  <c:v>6.6995517969999998</c:v>
                </c:pt>
                <c:pt idx="49784">
                  <c:v>6.5981910880000001</c:v>
                </c:pt>
                <c:pt idx="49785">
                  <c:v>6.433202326</c:v>
                </c:pt>
                <c:pt idx="49786">
                  <c:v>6.5370385630000003</c:v>
                </c:pt>
                <c:pt idx="49787">
                  <c:v>6.705860446</c:v>
                </c:pt>
                <c:pt idx="49788">
                  <c:v>6.8661283759999998</c:v>
                </c:pt>
                <c:pt idx="49789">
                  <c:v>7.4251588809999998</c:v>
                </c:pt>
                <c:pt idx="49790">
                  <c:v>7.5914159269999999</c:v>
                </c:pt>
                <c:pt idx="49791">
                  <c:v>9.3697736939999992</c:v>
                </c:pt>
                <c:pt idx="49792">
                  <c:v>10.667139499999999</c:v>
                </c:pt>
                <c:pt idx="49793">
                  <c:v>10.676654409999999</c:v>
                </c:pt>
                <c:pt idx="49794">
                  <c:v>10.380746909999999</c:v>
                </c:pt>
                <c:pt idx="49795">
                  <c:v>9.7186582589999997</c:v>
                </c:pt>
                <c:pt idx="49796">
                  <c:v>8.9544114770000007</c:v>
                </c:pt>
                <c:pt idx="49797">
                  <c:v>8.1921266159999995</c:v>
                </c:pt>
                <c:pt idx="49798">
                  <c:v>7.9814828430000002</c:v>
                </c:pt>
                <c:pt idx="49799">
                  <c:v>8.0715732590000009</c:v>
                </c:pt>
                <c:pt idx="49800">
                  <c:v>8.2282880699999996</c:v>
                </c:pt>
                <c:pt idx="49801">
                  <c:v>8.2752186299999995</c:v>
                </c:pt>
                <c:pt idx="49802">
                  <c:v>8.4639758680000003</c:v>
                </c:pt>
                <c:pt idx="49803">
                  <c:v>8.4636473199999998</c:v>
                </c:pt>
                <c:pt idx="49804">
                  <c:v>8.5068251250000007</c:v>
                </c:pt>
                <c:pt idx="49805">
                  <c:v>8.4660189300000006</c:v>
                </c:pt>
                <c:pt idx="49806">
                  <c:v>8.1813059209999999</c:v>
                </c:pt>
                <c:pt idx="49807">
                  <c:v>7.6764042650000004</c:v>
                </c:pt>
                <c:pt idx="49808">
                  <c:v>7.6872737960000004</c:v>
                </c:pt>
                <c:pt idx="49809">
                  <c:v>7.6870166739999997</c:v>
                </c:pt>
                <c:pt idx="49810">
                  <c:v>7.4442139520000001</c:v>
                </c:pt>
                <c:pt idx="49811">
                  <c:v>7.2640754559999996</c:v>
                </c:pt>
                <c:pt idx="49812">
                  <c:v>7.141356601</c:v>
                </c:pt>
                <c:pt idx="49813">
                  <c:v>6.9278494750000004</c:v>
                </c:pt>
                <c:pt idx="49814">
                  <c:v>6.7493605250000002</c:v>
                </c:pt>
                <c:pt idx="49815">
                  <c:v>6.0997356539999998</c:v>
                </c:pt>
                <c:pt idx="49816">
                  <c:v>6.0289505559999998</c:v>
                </c:pt>
                <c:pt idx="49817">
                  <c:v>6.1494436889999999</c:v>
                </c:pt>
                <c:pt idx="49818">
                  <c:v>6.3026290019999998</c:v>
                </c:pt>
                <c:pt idx="49819">
                  <c:v>6.3190035360000003</c:v>
                </c:pt>
                <c:pt idx="49820">
                  <c:v>6.4748091280000004</c:v>
                </c:pt>
                <c:pt idx="49821">
                  <c:v>6.4486420410000003</c:v>
                </c:pt>
                <c:pt idx="49822">
                  <c:v>6.4751866930000004</c:v>
                </c:pt>
                <c:pt idx="49823">
                  <c:v>6.5453035709999998</c:v>
                </c:pt>
                <c:pt idx="49824">
                  <c:v>6.7115429100000004</c:v>
                </c:pt>
                <c:pt idx="49825">
                  <c:v>6.8812619189999999</c:v>
                </c:pt>
                <c:pt idx="49826">
                  <c:v>7.03173476</c:v>
                </c:pt>
                <c:pt idx="49827">
                  <c:v>7.0986176920000004</c:v>
                </c:pt>
                <c:pt idx="49828">
                  <c:v>7.2412801570000003</c:v>
                </c:pt>
                <c:pt idx="49829">
                  <c:v>7.1987211609999999</c:v>
                </c:pt>
                <c:pt idx="49830">
                  <c:v>7.0276953009999996</c:v>
                </c:pt>
                <c:pt idx="49831">
                  <c:v>6.8350269920000004</c:v>
                </c:pt>
                <c:pt idx="49832">
                  <c:v>6.7412833509999999</c:v>
                </c:pt>
                <c:pt idx="49833">
                  <c:v>6.67051047</c:v>
                </c:pt>
                <c:pt idx="49834">
                  <c:v>6.7025227579999997</c:v>
                </c:pt>
                <c:pt idx="49835">
                  <c:v>6.570339014</c:v>
                </c:pt>
                <c:pt idx="49836">
                  <c:v>6.2306557040000001</c:v>
                </c:pt>
                <c:pt idx="49837">
                  <c:v>5.1637281430000002</c:v>
                </c:pt>
                <c:pt idx="49838">
                  <c:v>4.8318792549999996</c:v>
                </c:pt>
                <c:pt idx="49839">
                  <c:v>5.1857563339999997</c:v>
                </c:pt>
                <c:pt idx="49840">
                  <c:v>8.3190523869999993</c:v>
                </c:pt>
                <c:pt idx="49841">
                  <c:v>9.7595180999999993</c:v>
                </c:pt>
                <c:pt idx="49842">
                  <c:v>9.9950493910000002</c:v>
                </c:pt>
                <c:pt idx="49843">
                  <c:v>9.2185703809999993</c:v>
                </c:pt>
                <c:pt idx="49844">
                  <c:v>8.2916499140000006</c:v>
                </c:pt>
                <c:pt idx="49845">
                  <c:v>6.8635494550000002</c:v>
                </c:pt>
                <c:pt idx="49846">
                  <c:v>6.7232350690000002</c:v>
                </c:pt>
                <c:pt idx="49847">
                  <c:v>6.7031422970000003</c:v>
                </c:pt>
                <c:pt idx="49848">
                  <c:v>6.3615711050000003</c:v>
                </c:pt>
                <c:pt idx="49849">
                  <c:v>5.9641850510000003</c:v>
                </c:pt>
                <c:pt idx="49850">
                  <c:v>5.9109772789999999</c:v>
                </c:pt>
                <c:pt idx="49851">
                  <c:v>5.8902036280000001</c:v>
                </c:pt>
                <c:pt idx="49852">
                  <c:v>5.8360679749999997</c:v>
                </c:pt>
                <c:pt idx="49853">
                  <c:v>5.7508886720000003</c:v>
                </c:pt>
                <c:pt idx="49854">
                  <c:v>5.707825594</c:v>
                </c:pt>
                <c:pt idx="49855">
                  <c:v>5.5347664080000003</c:v>
                </c:pt>
                <c:pt idx="49856">
                  <c:v>5.5010053159999996</c:v>
                </c:pt>
                <c:pt idx="49857">
                  <c:v>5.5622211720000001</c:v>
                </c:pt>
                <c:pt idx="49858">
                  <c:v>5.6097229009999996</c:v>
                </c:pt>
                <c:pt idx="49859">
                  <c:v>5.625230202</c:v>
                </c:pt>
                <c:pt idx="49860">
                  <c:v>5.5142780350000002</c:v>
                </c:pt>
                <c:pt idx="49861">
                  <c:v>5.4974446129999999</c:v>
                </c:pt>
                <c:pt idx="49862">
                  <c:v>5.4480217130000002</c:v>
                </c:pt>
                <c:pt idx="49863">
                  <c:v>5.6663172900000003</c:v>
                </c:pt>
                <c:pt idx="49864">
                  <c:v>5.8252326539999997</c:v>
                </c:pt>
                <c:pt idx="49865">
                  <c:v>6.0057346259999997</c:v>
                </c:pt>
                <c:pt idx="49866">
                  <c:v>6.2429132369999998</c:v>
                </c:pt>
                <c:pt idx="49867">
                  <c:v>6.3462267719999996</c:v>
                </c:pt>
                <c:pt idx="49868">
                  <c:v>6.3970413170000002</c:v>
                </c:pt>
                <c:pt idx="49869">
                  <c:v>6.4273234400000003</c:v>
                </c:pt>
                <c:pt idx="49870">
                  <c:v>6.4549041970000003</c:v>
                </c:pt>
                <c:pt idx="49871">
                  <c:v>6.4311128689999997</c:v>
                </c:pt>
                <c:pt idx="49872">
                  <c:v>6.6315268219999997</c:v>
                </c:pt>
                <c:pt idx="49873">
                  <c:v>6.6586793640000002</c:v>
                </c:pt>
                <c:pt idx="49874">
                  <c:v>6.5864982339999996</c:v>
                </c:pt>
                <c:pt idx="49875">
                  <c:v>6.4276968720000003</c:v>
                </c:pt>
                <c:pt idx="49876">
                  <c:v>6.1833053739999997</c:v>
                </c:pt>
                <c:pt idx="49877">
                  <c:v>5.9253115220000003</c:v>
                </c:pt>
                <c:pt idx="49878">
                  <c:v>5.5645803760000003</c:v>
                </c:pt>
                <c:pt idx="49879">
                  <c:v>5.2173293630000002</c:v>
                </c:pt>
                <c:pt idx="49880">
                  <c:v>4.9498159790000003</c:v>
                </c:pt>
                <c:pt idx="49881">
                  <c:v>4.6151923620000002</c:v>
                </c:pt>
                <c:pt idx="49882">
                  <c:v>4.6904872649999998</c:v>
                </c:pt>
                <c:pt idx="49883">
                  <c:v>4.9898622250000004</c:v>
                </c:pt>
                <c:pt idx="49884">
                  <c:v>5.2751386570000003</c:v>
                </c:pt>
                <c:pt idx="49885">
                  <c:v>5.3323001339999996</c:v>
                </c:pt>
                <c:pt idx="49886">
                  <c:v>5.5699805089999996</c:v>
                </c:pt>
                <c:pt idx="49887">
                  <c:v>8.3227604030000002</c:v>
                </c:pt>
                <c:pt idx="49888">
                  <c:v>8.9565593139999997</c:v>
                </c:pt>
                <c:pt idx="49889">
                  <c:v>9.0368580269999992</c:v>
                </c:pt>
                <c:pt idx="49890">
                  <c:v>8.9347084670000001</c:v>
                </c:pt>
                <c:pt idx="49891">
                  <c:v>8.6297506120000005</c:v>
                </c:pt>
                <c:pt idx="49892">
                  <c:v>8.1183734160000007</c:v>
                </c:pt>
                <c:pt idx="49893">
                  <c:v>7.4659901939999997</c:v>
                </c:pt>
                <c:pt idx="49894">
                  <c:v>6.607286384</c:v>
                </c:pt>
                <c:pt idx="49895">
                  <c:v>6.0992109870000002</c:v>
                </c:pt>
                <c:pt idx="49896">
                  <c:v>5.6405537089999997</c:v>
                </c:pt>
                <c:pt idx="49897">
                  <c:v>5.0333904970000001</c:v>
                </c:pt>
                <c:pt idx="49898">
                  <c:v>4.5343462910000003</c:v>
                </c:pt>
                <c:pt idx="49899">
                  <c:v>4.4777327439999999</c:v>
                </c:pt>
                <c:pt idx="49900">
                  <c:v>4.5615688910000003</c:v>
                </c:pt>
                <c:pt idx="49901">
                  <c:v>4.4443924670000001</c:v>
                </c:pt>
                <c:pt idx="49902">
                  <c:v>4.6928873080000004</c:v>
                </c:pt>
                <c:pt idx="49903">
                  <c:v>4.9403980770000002</c:v>
                </c:pt>
                <c:pt idx="49904">
                  <c:v>5.1436997409999998</c:v>
                </c:pt>
                <c:pt idx="49905">
                  <c:v>5.4669980730000001</c:v>
                </c:pt>
                <c:pt idx="49906">
                  <c:v>5.623541532</c:v>
                </c:pt>
                <c:pt idx="49907">
                  <c:v>5.7355755850000003</c:v>
                </c:pt>
                <c:pt idx="49908">
                  <c:v>5.8133007699999997</c:v>
                </c:pt>
                <c:pt idx="49909">
                  <c:v>5.9216566630000003</c:v>
                </c:pt>
                <c:pt idx="49910">
                  <c:v>6.1695743390000004</c:v>
                </c:pt>
                <c:pt idx="49911">
                  <c:v>6.5275288759999999</c:v>
                </c:pt>
                <c:pt idx="49912">
                  <c:v>7.0640015710000004</c:v>
                </c:pt>
                <c:pt idx="49913">
                  <c:v>7.1823183869999996</c:v>
                </c:pt>
                <c:pt idx="49914">
                  <c:v>7.313536461</c:v>
                </c:pt>
                <c:pt idx="49915">
                  <c:v>7.4892738740000002</c:v>
                </c:pt>
                <c:pt idx="49916">
                  <c:v>7.6572088010000003</c:v>
                </c:pt>
                <c:pt idx="49917">
                  <c:v>7.51175617</c:v>
                </c:pt>
                <c:pt idx="49918">
                  <c:v>7.467657752</c:v>
                </c:pt>
                <c:pt idx="49919">
                  <c:v>7.5429975239999996</c:v>
                </c:pt>
                <c:pt idx="49920">
                  <c:v>7.4476245519999997</c:v>
                </c:pt>
                <c:pt idx="49921">
                  <c:v>7.0453148800000003</c:v>
                </c:pt>
                <c:pt idx="49922">
                  <c:v>6.9001748430000003</c:v>
                </c:pt>
                <c:pt idx="49923">
                  <c:v>6.7287884179999997</c:v>
                </c:pt>
                <c:pt idx="49924">
                  <c:v>6.5121774410000004</c:v>
                </c:pt>
                <c:pt idx="49925">
                  <c:v>6.356487478</c:v>
                </c:pt>
                <c:pt idx="49926">
                  <c:v>6.2607030449999996</c:v>
                </c:pt>
                <c:pt idx="49927">
                  <c:v>5.9553321119999998</c:v>
                </c:pt>
                <c:pt idx="49928">
                  <c:v>5.6831968780000004</c:v>
                </c:pt>
                <c:pt idx="49929">
                  <c:v>6.2927757819999997</c:v>
                </c:pt>
                <c:pt idx="49930">
                  <c:v>7.4946462660000002</c:v>
                </c:pt>
                <c:pt idx="49931">
                  <c:v>7.0729482780000001</c:v>
                </c:pt>
                <c:pt idx="49932">
                  <c:v>6.5149479299999999</c:v>
                </c:pt>
                <c:pt idx="49933">
                  <c:v>6.2805300629999996</c:v>
                </c:pt>
                <c:pt idx="49934">
                  <c:v>6.0648887890000003</c:v>
                </c:pt>
                <c:pt idx="49935">
                  <c:v>6.2988281849999996</c:v>
                </c:pt>
                <c:pt idx="49936">
                  <c:v>6.9628033570000003</c:v>
                </c:pt>
                <c:pt idx="49937">
                  <c:v>7.1674838010000004</c:v>
                </c:pt>
                <c:pt idx="49938">
                  <c:v>6.7500392280000003</c:v>
                </c:pt>
                <c:pt idx="49939">
                  <c:v>6.6417148819999996</c:v>
                </c:pt>
                <c:pt idx="49940">
                  <c:v>6.5562976260000001</c:v>
                </c:pt>
                <c:pt idx="49941">
                  <c:v>6.2607469729999998</c:v>
                </c:pt>
                <c:pt idx="49942">
                  <c:v>5.764606219</c:v>
                </c:pt>
                <c:pt idx="49943">
                  <c:v>5.6246769920000004</c:v>
                </c:pt>
                <c:pt idx="49944">
                  <c:v>5.5880601409999997</c:v>
                </c:pt>
                <c:pt idx="49945">
                  <c:v>5.5749972940000001</c:v>
                </c:pt>
                <c:pt idx="49946">
                  <c:v>4.9899447209999996</c:v>
                </c:pt>
                <c:pt idx="49947">
                  <c:v>4.5799389970000002</c:v>
                </c:pt>
                <c:pt idx="49948">
                  <c:v>4.3761908009999999</c:v>
                </c:pt>
                <c:pt idx="49949">
                  <c:v>4.2229881020000004</c:v>
                </c:pt>
                <c:pt idx="49950">
                  <c:v>4.1293022329999998</c:v>
                </c:pt>
                <c:pt idx="49951">
                  <c:v>3.8947962669999998</c:v>
                </c:pt>
                <c:pt idx="49952">
                  <c:v>3.7481483839999998</c:v>
                </c:pt>
                <c:pt idx="49953">
                  <c:v>3.7679821410000001</c:v>
                </c:pt>
                <c:pt idx="49954">
                  <c:v>3.6678894909999999</c:v>
                </c:pt>
                <c:pt idx="49955">
                  <c:v>3.7107258619999999</c:v>
                </c:pt>
                <c:pt idx="49956">
                  <c:v>3.5707052589999999</c:v>
                </c:pt>
                <c:pt idx="49957">
                  <c:v>3.6428692699999998</c:v>
                </c:pt>
                <c:pt idx="49958">
                  <c:v>4.356988146</c:v>
                </c:pt>
                <c:pt idx="49959">
                  <c:v>4.6177860549999998</c:v>
                </c:pt>
                <c:pt idx="49960">
                  <c:v>4.6603673939999997</c:v>
                </c:pt>
                <c:pt idx="49961">
                  <c:v>5.0921419610000003</c:v>
                </c:pt>
                <c:pt idx="49962">
                  <c:v>4.9962805479999997</c:v>
                </c:pt>
                <c:pt idx="49963">
                  <c:v>4.0498970329999997</c:v>
                </c:pt>
                <c:pt idx="49964">
                  <c:v>4.1894393750000001</c:v>
                </c:pt>
                <c:pt idx="49965">
                  <c:v>4.3783491989999996</c:v>
                </c:pt>
                <c:pt idx="49966">
                  <c:v>4.1598819450000004</c:v>
                </c:pt>
                <c:pt idx="49967">
                  <c:v>3.7169963159999999</c:v>
                </c:pt>
                <c:pt idx="49968">
                  <c:v>3.6948325479999999</c:v>
                </c:pt>
                <c:pt idx="49969">
                  <c:v>4.0777975230000001</c:v>
                </c:pt>
                <c:pt idx="49970">
                  <c:v>4.4016229109999996</c:v>
                </c:pt>
                <c:pt idx="49971">
                  <c:v>4.1217778779999996</c:v>
                </c:pt>
                <c:pt idx="49972">
                  <c:v>4.078275058</c:v>
                </c:pt>
                <c:pt idx="49973">
                  <c:v>3.7692730600000002</c:v>
                </c:pt>
                <c:pt idx="49974">
                  <c:v>3.7169574839999999</c:v>
                </c:pt>
                <c:pt idx="49975">
                  <c:v>4.1456392329999998</c:v>
                </c:pt>
                <c:pt idx="49976">
                  <c:v>4.7114035469999997</c:v>
                </c:pt>
                <c:pt idx="49977">
                  <c:v>4.165754358</c:v>
                </c:pt>
                <c:pt idx="49978">
                  <c:v>3.8378546440000001</c:v>
                </c:pt>
                <c:pt idx="49979">
                  <c:v>3.9638811889999999</c:v>
                </c:pt>
                <c:pt idx="49980">
                  <c:v>4.2003339479999999</c:v>
                </c:pt>
                <c:pt idx="49981">
                  <c:v>4.3094689900000001</c:v>
                </c:pt>
                <c:pt idx="49982">
                  <c:v>4.5621512299999996</c:v>
                </c:pt>
                <c:pt idx="49983">
                  <c:v>5.0883276610000001</c:v>
                </c:pt>
                <c:pt idx="49984">
                  <c:v>5.9243664269999998</c:v>
                </c:pt>
                <c:pt idx="49985">
                  <c:v>6.7812603469999999</c:v>
                </c:pt>
                <c:pt idx="49986">
                  <c:v>8.1261997529999999</c:v>
                </c:pt>
                <c:pt idx="49987">
                  <c:v>9.8557693910000008</c:v>
                </c:pt>
                <c:pt idx="49988">
                  <c:v>8.8872076910000004</c:v>
                </c:pt>
                <c:pt idx="49989">
                  <c:v>7.7629123169999996</c:v>
                </c:pt>
                <c:pt idx="49990">
                  <c:v>6.8397559040000004</c:v>
                </c:pt>
                <c:pt idx="49991">
                  <c:v>6.6581519289999997</c:v>
                </c:pt>
                <c:pt idx="49992">
                  <c:v>6.3942647609999996</c:v>
                </c:pt>
                <c:pt idx="49993">
                  <c:v>6.3162236580000002</c:v>
                </c:pt>
                <c:pt idx="49994">
                  <c:v>6.0456772360000004</c:v>
                </c:pt>
                <c:pt idx="49995">
                  <c:v>5.8157318079999998</c:v>
                </c:pt>
                <c:pt idx="49996">
                  <c:v>5.3551223090000004</c:v>
                </c:pt>
                <c:pt idx="49997">
                  <c:v>5.1457862309999998</c:v>
                </c:pt>
                <c:pt idx="49998">
                  <c:v>5.38638466</c:v>
                </c:pt>
                <c:pt idx="49999">
                  <c:v>5.827014449</c:v>
                </c:pt>
                <c:pt idx="50000">
                  <c:v>6.5416188460000004</c:v>
                </c:pt>
                <c:pt idx="50001">
                  <c:v>6.7450799569999997</c:v>
                </c:pt>
                <c:pt idx="50002">
                  <c:v>6.6195574180000003</c:v>
                </c:pt>
                <c:pt idx="50003">
                  <c:v>6.6647354319999996</c:v>
                </c:pt>
                <c:pt idx="50004">
                  <c:v>6.3213225829999997</c:v>
                </c:pt>
                <c:pt idx="50005">
                  <c:v>6.195037782</c:v>
                </c:pt>
                <c:pt idx="50006">
                  <c:v>6.2597432619999998</c:v>
                </c:pt>
                <c:pt idx="50007">
                  <c:v>6.7747455859999999</c:v>
                </c:pt>
                <c:pt idx="50008">
                  <c:v>7.4369484249999998</c:v>
                </c:pt>
                <c:pt idx="50009">
                  <c:v>9.1128576690000003</c:v>
                </c:pt>
                <c:pt idx="50010">
                  <c:v>8.4899338199999992</c:v>
                </c:pt>
                <c:pt idx="50011">
                  <c:v>8.1290656309999996</c:v>
                </c:pt>
                <c:pt idx="50012">
                  <c:v>9.0815816730000005</c:v>
                </c:pt>
                <c:pt idx="50013">
                  <c:v>10.94826724</c:v>
                </c:pt>
                <c:pt idx="50014">
                  <c:v>11.334055469999999</c:v>
                </c:pt>
                <c:pt idx="50015">
                  <c:v>11.23245225</c:v>
                </c:pt>
                <c:pt idx="50016">
                  <c:v>11.246426530000001</c:v>
                </c:pt>
                <c:pt idx="50017">
                  <c:v>11.90580141</c:v>
                </c:pt>
                <c:pt idx="50018">
                  <c:v>11.901457949999999</c:v>
                </c:pt>
                <c:pt idx="50019">
                  <c:v>13.87166766</c:v>
                </c:pt>
                <c:pt idx="50020">
                  <c:v>16.46217794</c:v>
                </c:pt>
                <c:pt idx="50021">
                  <c:v>21.628691719999999</c:v>
                </c:pt>
                <c:pt idx="50022">
                  <c:v>20.078465919999999</c:v>
                </c:pt>
                <c:pt idx="50023">
                  <c:v>19.12096528</c:v>
                </c:pt>
                <c:pt idx="50024">
                  <c:v>18.879280229999999</c:v>
                </c:pt>
                <c:pt idx="50025">
                  <c:v>19.26552431</c:v>
                </c:pt>
                <c:pt idx="50026">
                  <c:v>20.207129429999998</c:v>
                </c:pt>
                <c:pt idx="50027">
                  <c:v>16.909636509999999</c:v>
                </c:pt>
                <c:pt idx="50028">
                  <c:v>13.976556860000001</c:v>
                </c:pt>
                <c:pt idx="50029">
                  <c:v>16.236653799999999</c:v>
                </c:pt>
                <c:pt idx="50030">
                  <c:v>16.778603650000001</c:v>
                </c:pt>
                <c:pt idx="50031">
                  <c:v>17.156045760000001</c:v>
                </c:pt>
                <c:pt idx="50032">
                  <c:v>17.27609833</c:v>
                </c:pt>
                <c:pt idx="50033">
                  <c:v>18.296683890000001</c:v>
                </c:pt>
                <c:pt idx="50034">
                  <c:v>20.22105002</c:v>
                </c:pt>
                <c:pt idx="50035">
                  <c:v>20.462964840000001</c:v>
                </c:pt>
                <c:pt idx="50036">
                  <c:v>20.097182140000001</c:v>
                </c:pt>
                <c:pt idx="50037">
                  <c:v>19.726305490000001</c:v>
                </c:pt>
                <c:pt idx="50038">
                  <c:v>19.77222197</c:v>
                </c:pt>
                <c:pt idx="50039">
                  <c:v>19.46052911</c:v>
                </c:pt>
                <c:pt idx="50040">
                  <c:v>19.320778879999999</c:v>
                </c:pt>
                <c:pt idx="50041">
                  <c:v>19.15824508</c:v>
                </c:pt>
                <c:pt idx="50042">
                  <c:v>19.182328649999999</c:v>
                </c:pt>
                <c:pt idx="50043">
                  <c:v>19.239857010000001</c:v>
                </c:pt>
                <c:pt idx="50044">
                  <c:v>19.314724040000002</c:v>
                </c:pt>
                <c:pt idx="50045">
                  <c:v>19.516847049999999</c:v>
                </c:pt>
                <c:pt idx="50046">
                  <c:v>19.600265180000001</c:v>
                </c:pt>
                <c:pt idx="50047">
                  <c:v>19.976416960000002</c:v>
                </c:pt>
                <c:pt idx="50048">
                  <c:v>19.850504959999999</c:v>
                </c:pt>
                <c:pt idx="50049">
                  <c:v>19.724992610000001</c:v>
                </c:pt>
                <c:pt idx="50050">
                  <c:v>19.855203710000001</c:v>
                </c:pt>
                <c:pt idx="50051">
                  <c:v>19.85531172</c:v>
                </c:pt>
                <c:pt idx="50052">
                  <c:v>19.730993680000001</c:v>
                </c:pt>
                <c:pt idx="50053">
                  <c:v>19.60203065</c:v>
                </c:pt>
                <c:pt idx="50054">
                  <c:v>19.725660950000002</c:v>
                </c:pt>
                <c:pt idx="50055">
                  <c:v>19.977363010000001</c:v>
                </c:pt>
                <c:pt idx="50056">
                  <c:v>19.858513339999998</c:v>
                </c:pt>
                <c:pt idx="50057">
                  <c:v>18.592697449999999</c:v>
                </c:pt>
                <c:pt idx="50058">
                  <c:v>17.97322582</c:v>
                </c:pt>
                <c:pt idx="50059">
                  <c:v>17.76223671</c:v>
                </c:pt>
                <c:pt idx="50060">
                  <c:v>17.21153176</c:v>
                </c:pt>
                <c:pt idx="50061">
                  <c:v>16.46450119</c:v>
                </c:pt>
                <c:pt idx="50062">
                  <c:v>16.713996259999998</c:v>
                </c:pt>
                <c:pt idx="50063">
                  <c:v>16.08663894</c:v>
                </c:pt>
                <c:pt idx="50064">
                  <c:v>16.407413030000001</c:v>
                </c:pt>
                <c:pt idx="50065">
                  <c:v>16.238071359999999</c:v>
                </c:pt>
                <c:pt idx="50066">
                  <c:v>16.02154157</c:v>
                </c:pt>
                <c:pt idx="50067">
                  <c:v>15.53551611</c:v>
                </c:pt>
                <c:pt idx="50068">
                  <c:v>16.047160259999998</c:v>
                </c:pt>
                <c:pt idx="50069">
                  <c:v>15.860727949999999</c:v>
                </c:pt>
                <c:pt idx="50070">
                  <c:v>15.34834115</c:v>
                </c:pt>
                <c:pt idx="50071">
                  <c:v>14.47092001</c:v>
                </c:pt>
                <c:pt idx="50072">
                  <c:v>15.20974563</c:v>
                </c:pt>
                <c:pt idx="50073">
                  <c:v>15.732393460000001</c:v>
                </c:pt>
                <c:pt idx="50074">
                  <c:v>15.17921851</c:v>
                </c:pt>
                <c:pt idx="50075">
                  <c:v>15.140005840000001</c:v>
                </c:pt>
                <c:pt idx="50076">
                  <c:v>15.478194179999999</c:v>
                </c:pt>
                <c:pt idx="50077">
                  <c:v>15.74351864</c:v>
                </c:pt>
                <c:pt idx="50078">
                  <c:v>15.848451880000001</c:v>
                </c:pt>
                <c:pt idx="50079">
                  <c:v>16.255793069999999</c:v>
                </c:pt>
                <c:pt idx="50080">
                  <c:v>16.237432250000001</c:v>
                </c:pt>
                <c:pt idx="50081">
                  <c:v>16.236656539999998</c:v>
                </c:pt>
                <c:pt idx="50082">
                  <c:v>17.02807945</c:v>
                </c:pt>
                <c:pt idx="50083">
                  <c:v>17.149176489999999</c:v>
                </c:pt>
                <c:pt idx="50084">
                  <c:v>16.9684651</c:v>
                </c:pt>
                <c:pt idx="50085">
                  <c:v>16.868111039999999</c:v>
                </c:pt>
                <c:pt idx="50086">
                  <c:v>16.722047979999999</c:v>
                </c:pt>
                <c:pt idx="50087">
                  <c:v>17.03096773</c:v>
                </c:pt>
                <c:pt idx="50088">
                  <c:v>17.04609108</c:v>
                </c:pt>
                <c:pt idx="50089">
                  <c:v>16.8475912</c:v>
                </c:pt>
                <c:pt idx="50090">
                  <c:v>16.67351983</c:v>
                </c:pt>
                <c:pt idx="50091">
                  <c:v>16.459219650000001</c:v>
                </c:pt>
                <c:pt idx="50092">
                  <c:v>16.182016610000002</c:v>
                </c:pt>
                <c:pt idx="50093">
                  <c:v>15.93736708</c:v>
                </c:pt>
                <c:pt idx="50094">
                  <c:v>15.64330434</c:v>
                </c:pt>
                <c:pt idx="50095">
                  <c:v>15.5776805</c:v>
                </c:pt>
                <c:pt idx="50096">
                  <c:v>15.51017979</c:v>
                </c:pt>
                <c:pt idx="50097">
                  <c:v>15.273044260000001</c:v>
                </c:pt>
                <c:pt idx="50098">
                  <c:v>15.087512329999999</c:v>
                </c:pt>
                <c:pt idx="50099">
                  <c:v>15.088573179999999</c:v>
                </c:pt>
                <c:pt idx="50100">
                  <c:v>15.23117757</c:v>
                </c:pt>
                <c:pt idx="50101">
                  <c:v>14.987200100000001</c:v>
                </c:pt>
                <c:pt idx="50102">
                  <c:v>15.13667332</c:v>
                </c:pt>
                <c:pt idx="50103">
                  <c:v>14.669740389999999</c:v>
                </c:pt>
                <c:pt idx="50104">
                  <c:v>14.57584872</c:v>
                </c:pt>
                <c:pt idx="50105">
                  <c:v>14.498923400000001</c:v>
                </c:pt>
                <c:pt idx="50106">
                  <c:v>14.58777429</c:v>
                </c:pt>
                <c:pt idx="50107">
                  <c:v>14.97053934</c:v>
                </c:pt>
                <c:pt idx="50108">
                  <c:v>16.17682752</c:v>
                </c:pt>
                <c:pt idx="50109">
                  <c:v>14.791571680000001</c:v>
                </c:pt>
                <c:pt idx="50110">
                  <c:v>13.617082549999999</c:v>
                </c:pt>
                <c:pt idx="50111">
                  <c:v>13.1123105</c:v>
                </c:pt>
                <c:pt idx="50112">
                  <c:v>12.101691990000001</c:v>
                </c:pt>
                <c:pt idx="50113">
                  <c:v>11.40503322</c:v>
                </c:pt>
                <c:pt idx="50114">
                  <c:v>9.9746553329999994</c:v>
                </c:pt>
                <c:pt idx="50115">
                  <c:v>10.60994127</c:v>
                </c:pt>
                <c:pt idx="50116">
                  <c:v>10.383421950000001</c:v>
                </c:pt>
                <c:pt idx="50117">
                  <c:v>10.77046728</c:v>
                </c:pt>
                <c:pt idx="50118">
                  <c:v>11.0682329</c:v>
                </c:pt>
                <c:pt idx="50119">
                  <c:v>10.58701381</c:v>
                </c:pt>
                <c:pt idx="50120">
                  <c:v>10.51851197</c:v>
                </c:pt>
                <c:pt idx="50121">
                  <c:v>10.32415413</c:v>
                </c:pt>
                <c:pt idx="50122">
                  <c:v>10.003916670000001</c:v>
                </c:pt>
                <c:pt idx="50123">
                  <c:v>9.9430614429999995</c:v>
                </c:pt>
                <c:pt idx="50124">
                  <c:v>9.5424431930000004</c:v>
                </c:pt>
                <c:pt idx="50125">
                  <c:v>11.784529819999999</c:v>
                </c:pt>
                <c:pt idx="50126">
                  <c:v>12.59581311</c:v>
                </c:pt>
                <c:pt idx="50127">
                  <c:v>12.61049347</c:v>
                </c:pt>
                <c:pt idx="50128">
                  <c:v>12.36971387</c:v>
                </c:pt>
                <c:pt idx="50129">
                  <c:v>12.117636510000001</c:v>
                </c:pt>
                <c:pt idx="50130">
                  <c:v>12.14225544</c:v>
                </c:pt>
                <c:pt idx="50131">
                  <c:v>12.139311429999999</c:v>
                </c:pt>
                <c:pt idx="50132">
                  <c:v>11.90878788</c:v>
                </c:pt>
                <c:pt idx="50133">
                  <c:v>11.842875660000001</c:v>
                </c:pt>
                <c:pt idx="50134">
                  <c:v>11.84702925</c:v>
                </c:pt>
                <c:pt idx="50135">
                  <c:v>11.84943678</c:v>
                </c:pt>
                <c:pt idx="50136">
                  <c:v>11.97394592</c:v>
                </c:pt>
                <c:pt idx="50137">
                  <c:v>11.935543300000001</c:v>
                </c:pt>
                <c:pt idx="50138">
                  <c:v>12.14603765</c:v>
                </c:pt>
                <c:pt idx="50139">
                  <c:v>12.32315333</c:v>
                </c:pt>
                <c:pt idx="50140">
                  <c:v>12.45429678</c:v>
                </c:pt>
                <c:pt idx="50141">
                  <c:v>12.273299939999999</c:v>
                </c:pt>
                <c:pt idx="50142">
                  <c:v>11.876558879999999</c:v>
                </c:pt>
                <c:pt idx="50143">
                  <c:v>11.706368210000001</c:v>
                </c:pt>
                <c:pt idx="50144">
                  <c:v>11.565924089999999</c:v>
                </c:pt>
                <c:pt idx="50145">
                  <c:v>11.720242199999999</c:v>
                </c:pt>
                <c:pt idx="50146">
                  <c:v>12.083033560000001</c:v>
                </c:pt>
                <c:pt idx="50147">
                  <c:v>12.49559642</c:v>
                </c:pt>
                <c:pt idx="50148">
                  <c:v>12.586448710000001</c:v>
                </c:pt>
                <c:pt idx="50149">
                  <c:v>12.719557310000001</c:v>
                </c:pt>
                <c:pt idx="50150">
                  <c:v>12.533052959999999</c:v>
                </c:pt>
                <c:pt idx="50151">
                  <c:v>12.4956543</c:v>
                </c:pt>
                <c:pt idx="50152">
                  <c:v>12.604314370000001</c:v>
                </c:pt>
                <c:pt idx="50153">
                  <c:v>12.78651047</c:v>
                </c:pt>
                <c:pt idx="50154">
                  <c:v>12.978773240000001</c:v>
                </c:pt>
                <c:pt idx="50155">
                  <c:v>13.31863806</c:v>
                </c:pt>
                <c:pt idx="50156">
                  <c:v>13.091091580000001</c:v>
                </c:pt>
                <c:pt idx="50157">
                  <c:v>12.156478699999999</c:v>
                </c:pt>
                <c:pt idx="50158">
                  <c:v>11.649802060000001</c:v>
                </c:pt>
                <c:pt idx="50159">
                  <c:v>11.42490697</c:v>
                </c:pt>
                <c:pt idx="50160">
                  <c:v>11.00405918</c:v>
                </c:pt>
                <c:pt idx="50161">
                  <c:v>10.48833505</c:v>
                </c:pt>
                <c:pt idx="50162">
                  <c:v>10.433864829999999</c:v>
                </c:pt>
                <c:pt idx="50163">
                  <c:v>10.42738718</c:v>
                </c:pt>
                <c:pt idx="50164">
                  <c:v>9.9373086990000008</c:v>
                </c:pt>
                <c:pt idx="50165">
                  <c:v>10.00034494</c:v>
                </c:pt>
                <c:pt idx="50166">
                  <c:v>9.7325899529999997</c:v>
                </c:pt>
                <c:pt idx="50167">
                  <c:v>9.6054680739999991</c:v>
                </c:pt>
                <c:pt idx="50168">
                  <c:v>9.4262409480000002</c:v>
                </c:pt>
                <c:pt idx="50169">
                  <c:v>9.2812103710000002</c:v>
                </c:pt>
                <c:pt idx="50170">
                  <c:v>9.3675663710000006</c:v>
                </c:pt>
                <c:pt idx="50171">
                  <c:v>9.421733755</c:v>
                </c:pt>
                <c:pt idx="50172">
                  <c:v>8.912005787</c:v>
                </c:pt>
                <c:pt idx="50173">
                  <c:v>8.5262576990000003</c:v>
                </c:pt>
                <c:pt idx="50174">
                  <c:v>9.0848032570000008</c:v>
                </c:pt>
                <c:pt idx="50175">
                  <c:v>9.2762553380000004</c:v>
                </c:pt>
                <c:pt idx="50176">
                  <c:v>9.8864936589999992</c:v>
                </c:pt>
                <c:pt idx="50177">
                  <c:v>10.33473085</c:v>
                </c:pt>
                <c:pt idx="50178">
                  <c:v>10.67071838</c:v>
                </c:pt>
                <c:pt idx="50179">
                  <c:v>11.1958789</c:v>
                </c:pt>
                <c:pt idx="50180">
                  <c:v>10.90156432</c:v>
                </c:pt>
                <c:pt idx="50181">
                  <c:v>10.556509930000001</c:v>
                </c:pt>
                <c:pt idx="50182">
                  <c:v>9.8025381730000003</c:v>
                </c:pt>
                <c:pt idx="50183">
                  <c:v>8.9213071839999998</c:v>
                </c:pt>
                <c:pt idx="50184">
                  <c:v>7.6651294310000004</c:v>
                </c:pt>
                <c:pt idx="50185">
                  <c:v>6.7002625340000002</c:v>
                </c:pt>
                <c:pt idx="50186">
                  <c:v>5.9306908920000003</c:v>
                </c:pt>
                <c:pt idx="50187">
                  <c:v>5.4714775150000001</c:v>
                </c:pt>
                <c:pt idx="50188">
                  <c:v>5.243694766</c:v>
                </c:pt>
                <c:pt idx="50189">
                  <c:v>4.9947295570000003</c:v>
                </c:pt>
                <c:pt idx="50190">
                  <c:v>4.8149426289999999</c:v>
                </c:pt>
                <c:pt idx="50191">
                  <c:v>4.9949232370000001</c:v>
                </c:pt>
                <c:pt idx="50192">
                  <c:v>5.5574934669999996</c:v>
                </c:pt>
                <c:pt idx="50193">
                  <c:v>5.2899235689999999</c:v>
                </c:pt>
                <c:pt idx="50194">
                  <c:v>4.671769769</c:v>
                </c:pt>
                <c:pt idx="50195">
                  <c:v>3.952232156</c:v>
                </c:pt>
                <c:pt idx="50196">
                  <c:v>4.3446607019999997</c:v>
                </c:pt>
                <c:pt idx="50197">
                  <c:v>5.4049664169999998</c:v>
                </c:pt>
                <c:pt idx="50198">
                  <c:v>6.5685329650000002</c:v>
                </c:pt>
                <c:pt idx="50199">
                  <c:v>7.0428495809999996</c:v>
                </c:pt>
                <c:pt idx="50200">
                  <c:v>6.9279104309999999</c:v>
                </c:pt>
                <c:pt idx="50201">
                  <c:v>7.1159602619999998</c:v>
                </c:pt>
                <c:pt idx="50202">
                  <c:v>6.2083399100000003</c:v>
                </c:pt>
                <c:pt idx="50203">
                  <c:v>4.6009104829999998</c:v>
                </c:pt>
                <c:pt idx="50204">
                  <c:v>3.6450149199999999</c:v>
                </c:pt>
                <c:pt idx="50205">
                  <c:v>4.081122776</c:v>
                </c:pt>
                <c:pt idx="50206">
                  <c:v>4.7956242439999999</c:v>
                </c:pt>
                <c:pt idx="50207">
                  <c:v>5.3816111830000004</c:v>
                </c:pt>
                <c:pt idx="50208">
                  <c:v>5.79589453</c:v>
                </c:pt>
                <c:pt idx="50209">
                  <c:v>6.1221542009999999</c:v>
                </c:pt>
                <c:pt idx="50210">
                  <c:v>5.903122722</c:v>
                </c:pt>
                <c:pt idx="50211">
                  <c:v>5.7555476280000004</c:v>
                </c:pt>
                <c:pt idx="50212">
                  <c:v>5.7078609609999997</c:v>
                </c:pt>
                <c:pt idx="50213">
                  <c:v>5.3817037990000003</c:v>
                </c:pt>
                <c:pt idx="50214">
                  <c:v>5.1918010089999997</c:v>
                </c:pt>
                <c:pt idx="50215">
                  <c:v>4.8327628369999998</c:v>
                </c:pt>
                <c:pt idx="50216">
                  <c:v>5.1316402720000003</c:v>
                </c:pt>
                <c:pt idx="50217">
                  <c:v>5.2428123429999998</c:v>
                </c:pt>
                <c:pt idx="50218">
                  <c:v>11.64173136</c:v>
                </c:pt>
                <c:pt idx="50219">
                  <c:v>14.45738718</c:v>
                </c:pt>
                <c:pt idx="50220">
                  <c:v>15.21781189</c:v>
                </c:pt>
                <c:pt idx="50221">
                  <c:v>15.61292519</c:v>
                </c:pt>
                <c:pt idx="50222">
                  <c:v>15.72908385</c:v>
                </c:pt>
                <c:pt idx="50223">
                  <c:v>16.168076159999998</c:v>
                </c:pt>
                <c:pt idx="50224">
                  <c:v>16.15504846</c:v>
                </c:pt>
                <c:pt idx="50225">
                  <c:v>16.200147130000001</c:v>
                </c:pt>
                <c:pt idx="50226">
                  <c:v>15.53894332</c:v>
                </c:pt>
                <c:pt idx="50227">
                  <c:v>14.734049239999999</c:v>
                </c:pt>
                <c:pt idx="50228">
                  <c:v>14.457514740000001</c:v>
                </c:pt>
                <c:pt idx="50229">
                  <c:v>14.28322107</c:v>
                </c:pt>
                <c:pt idx="50230">
                  <c:v>12.93959577</c:v>
                </c:pt>
                <c:pt idx="50231">
                  <c:v>10.41212887</c:v>
                </c:pt>
                <c:pt idx="50232">
                  <c:v>8.453864716</c:v>
                </c:pt>
                <c:pt idx="50233">
                  <c:v>8.0487306079999996</c:v>
                </c:pt>
                <c:pt idx="50234">
                  <c:v>11.58347631</c:v>
                </c:pt>
                <c:pt idx="50235">
                  <c:v>10.774872119999999</c:v>
                </c:pt>
                <c:pt idx="50236">
                  <c:v>7.8351396700000002</c:v>
                </c:pt>
                <c:pt idx="50237">
                  <c:v>7.5250567899999998</c:v>
                </c:pt>
                <c:pt idx="50238">
                  <c:v>7.5156428990000004</c:v>
                </c:pt>
                <c:pt idx="50239">
                  <c:v>7.2425610159999998</c:v>
                </c:pt>
                <c:pt idx="50240">
                  <c:v>7.0721136959999997</c:v>
                </c:pt>
                <c:pt idx="50241">
                  <c:v>11.095866239999999</c:v>
                </c:pt>
                <c:pt idx="50242">
                  <c:v>11.20586299</c:v>
                </c:pt>
                <c:pt idx="50243">
                  <c:v>8.4622648300000005</c:v>
                </c:pt>
                <c:pt idx="50244">
                  <c:v>9.2619932970000001</c:v>
                </c:pt>
                <c:pt idx="50245">
                  <c:v>10.54615459</c:v>
                </c:pt>
                <c:pt idx="50246">
                  <c:v>9.5692204539999999</c:v>
                </c:pt>
                <c:pt idx="50247">
                  <c:v>8.9322539580000004</c:v>
                </c:pt>
                <c:pt idx="50248">
                  <c:v>10.36101259</c:v>
                </c:pt>
                <c:pt idx="50249">
                  <c:v>12.34175201</c:v>
                </c:pt>
                <c:pt idx="50250">
                  <c:v>13.75142761</c:v>
                </c:pt>
                <c:pt idx="50251">
                  <c:v>14.946899370000001</c:v>
                </c:pt>
                <c:pt idx="50252">
                  <c:v>14.167671199999999</c:v>
                </c:pt>
                <c:pt idx="50253">
                  <c:v>15.12454673</c:v>
                </c:pt>
                <c:pt idx="50254">
                  <c:v>14.93535198</c:v>
                </c:pt>
                <c:pt idx="50255">
                  <c:v>14.660511339999999</c:v>
                </c:pt>
                <c:pt idx="50256">
                  <c:v>14.40796798</c:v>
                </c:pt>
                <c:pt idx="50257">
                  <c:v>14.53243906</c:v>
                </c:pt>
                <c:pt idx="50258">
                  <c:v>14.994438219999999</c:v>
                </c:pt>
                <c:pt idx="50259">
                  <c:v>15.11527982</c:v>
                </c:pt>
                <c:pt idx="50260">
                  <c:v>15.05405564</c:v>
                </c:pt>
                <c:pt idx="50261">
                  <c:v>16.028256720000002</c:v>
                </c:pt>
                <c:pt idx="50262">
                  <c:v>17.552627480000002</c:v>
                </c:pt>
                <c:pt idx="50263">
                  <c:v>17.592347790000002</c:v>
                </c:pt>
                <c:pt idx="50264">
                  <c:v>17.175799789999999</c:v>
                </c:pt>
                <c:pt idx="50265">
                  <c:v>16.673500019999999</c:v>
                </c:pt>
                <c:pt idx="50266">
                  <c:v>16.57485527</c:v>
                </c:pt>
                <c:pt idx="50267">
                  <c:v>16.471341550000002</c:v>
                </c:pt>
                <c:pt idx="50268">
                  <c:v>16.471057800000001</c:v>
                </c:pt>
                <c:pt idx="50269">
                  <c:v>16.569257650000001</c:v>
                </c:pt>
                <c:pt idx="50270">
                  <c:v>16.439651749999999</c:v>
                </c:pt>
                <c:pt idx="50271">
                  <c:v>16.287561539999999</c:v>
                </c:pt>
                <c:pt idx="50272">
                  <c:v>15.94115326</c:v>
                </c:pt>
                <c:pt idx="50273">
                  <c:v>15.690486999999999</c:v>
                </c:pt>
                <c:pt idx="50274">
                  <c:v>15.507966</c:v>
                </c:pt>
                <c:pt idx="50275">
                  <c:v>15.82938236</c:v>
                </c:pt>
                <c:pt idx="50276">
                  <c:v>16.442815320000001</c:v>
                </c:pt>
                <c:pt idx="50277">
                  <c:v>17.108539050000001</c:v>
                </c:pt>
                <c:pt idx="50278">
                  <c:v>17.689160829999999</c:v>
                </c:pt>
                <c:pt idx="50279">
                  <c:v>17.926234669999999</c:v>
                </c:pt>
                <c:pt idx="50280">
                  <c:v>17.966342780000002</c:v>
                </c:pt>
                <c:pt idx="50281">
                  <c:v>17.590761919999998</c:v>
                </c:pt>
                <c:pt idx="50282">
                  <c:v>17.351230739999998</c:v>
                </c:pt>
                <c:pt idx="50283">
                  <c:v>17.13022806</c:v>
                </c:pt>
                <c:pt idx="50284">
                  <c:v>17.30838542</c:v>
                </c:pt>
                <c:pt idx="50285">
                  <c:v>17.382732669999999</c:v>
                </c:pt>
                <c:pt idx="50286">
                  <c:v>17.435490609999999</c:v>
                </c:pt>
                <c:pt idx="50287">
                  <c:v>17.905461989999999</c:v>
                </c:pt>
                <c:pt idx="50288">
                  <c:v>17.95627588</c:v>
                </c:pt>
                <c:pt idx="50289">
                  <c:v>17.877861800000002</c:v>
                </c:pt>
                <c:pt idx="50290">
                  <c:v>18.10736022</c:v>
                </c:pt>
                <c:pt idx="50291">
                  <c:v>18.482033250000001</c:v>
                </c:pt>
                <c:pt idx="50292">
                  <c:v>18.4111695</c:v>
                </c:pt>
                <c:pt idx="50293">
                  <c:v>18.26777483</c:v>
                </c:pt>
                <c:pt idx="50294">
                  <c:v>18.703443790000001</c:v>
                </c:pt>
                <c:pt idx="50295">
                  <c:v>18.81817217</c:v>
                </c:pt>
                <c:pt idx="50296">
                  <c:v>18.68021572</c:v>
                </c:pt>
                <c:pt idx="50297">
                  <c:v>17.52041702</c:v>
                </c:pt>
                <c:pt idx="50298">
                  <c:v>15.727839489999999</c:v>
                </c:pt>
                <c:pt idx="50299">
                  <c:v>15.14446306</c:v>
                </c:pt>
                <c:pt idx="50300">
                  <c:v>15.44594489</c:v>
                </c:pt>
                <c:pt idx="50301">
                  <c:v>15.107053260000001</c:v>
                </c:pt>
                <c:pt idx="50302">
                  <c:v>15.46693758</c:v>
                </c:pt>
                <c:pt idx="50303">
                  <c:v>15.284580200000001</c:v>
                </c:pt>
                <c:pt idx="50304">
                  <c:v>14.88700322</c:v>
                </c:pt>
                <c:pt idx="50305">
                  <c:v>14.92609496</c:v>
                </c:pt>
                <c:pt idx="50306">
                  <c:v>14.398704889999999</c:v>
                </c:pt>
                <c:pt idx="50307">
                  <c:v>14.96491535</c:v>
                </c:pt>
                <c:pt idx="50308">
                  <c:v>15.27025886</c:v>
                </c:pt>
                <c:pt idx="50309">
                  <c:v>15.53591812</c:v>
                </c:pt>
                <c:pt idx="50310">
                  <c:v>15.739060179999999</c:v>
                </c:pt>
                <c:pt idx="50311">
                  <c:v>15.327863089999999</c:v>
                </c:pt>
                <c:pt idx="50312">
                  <c:v>14.989247799999999</c:v>
                </c:pt>
                <c:pt idx="50313">
                  <c:v>14.84273784</c:v>
                </c:pt>
                <c:pt idx="50314">
                  <c:v>14.696368209999999</c:v>
                </c:pt>
                <c:pt idx="50315">
                  <c:v>14.639358570000001</c:v>
                </c:pt>
                <c:pt idx="50316">
                  <c:v>14.68122266</c:v>
                </c:pt>
                <c:pt idx="50317">
                  <c:v>14.74817348</c:v>
                </c:pt>
                <c:pt idx="50318">
                  <c:v>15.04493094</c:v>
                </c:pt>
                <c:pt idx="50319">
                  <c:v>15.09035787</c:v>
                </c:pt>
                <c:pt idx="50320">
                  <c:v>15.21275694</c:v>
                </c:pt>
                <c:pt idx="50321">
                  <c:v>15.35098303</c:v>
                </c:pt>
                <c:pt idx="50322">
                  <c:v>15.31434425</c:v>
                </c:pt>
                <c:pt idx="50323">
                  <c:v>15.443353330000001</c:v>
                </c:pt>
                <c:pt idx="50324">
                  <c:v>15.72416969</c:v>
                </c:pt>
                <c:pt idx="50325">
                  <c:v>15.79184077</c:v>
                </c:pt>
                <c:pt idx="50326">
                  <c:v>15.887430699999999</c:v>
                </c:pt>
                <c:pt idx="50327">
                  <c:v>15.923500199999999</c:v>
                </c:pt>
                <c:pt idx="50328">
                  <c:v>16.02106041</c:v>
                </c:pt>
                <c:pt idx="50329">
                  <c:v>15.84136779</c:v>
                </c:pt>
                <c:pt idx="50330">
                  <c:v>15.59088796</c:v>
                </c:pt>
                <c:pt idx="50331">
                  <c:v>15.752700430000001</c:v>
                </c:pt>
                <c:pt idx="50332">
                  <c:v>15.9997872</c:v>
                </c:pt>
                <c:pt idx="50333">
                  <c:v>15.93373774</c:v>
                </c:pt>
                <c:pt idx="50334">
                  <c:v>15.800925700000001</c:v>
                </c:pt>
                <c:pt idx="50335">
                  <c:v>15.735894249999999</c:v>
                </c:pt>
                <c:pt idx="50336">
                  <c:v>15.87322786</c:v>
                </c:pt>
                <c:pt idx="50337">
                  <c:v>16.252769659999998</c:v>
                </c:pt>
                <c:pt idx="50338">
                  <c:v>16.047714490000001</c:v>
                </c:pt>
                <c:pt idx="50339">
                  <c:v>15.64028214</c:v>
                </c:pt>
                <c:pt idx="50340">
                  <c:v>15.490405880000001</c:v>
                </c:pt>
                <c:pt idx="50341">
                  <c:v>15.43886992</c:v>
                </c:pt>
                <c:pt idx="50342">
                  <c:v>15.774067929999999</c:v>
                </c:pt>
                <c:pt idx="50343">
                  <c:v>16.337673670000001</c:v>
                </c:pt>
                <c:pt idx="50344">
                  <c:v>16.266019679999999</c:v>
                </c:pt>
                <c:pt idx="50345">
                  <c:v>15.722741839999999</c:v>
                </c:pt>
                <c:pt idx="50346">
                  <c:v>14.61027861</c:v>
                </c:pt>
                <c:pt idx="50347">
                  <c:v>13.155958010000001</c:v>
                </c:pt>
                <c:pt idx="50348">
                  <c:v>13.39029642</c:v>
                </c:pt>
                <c:pt idx="50349">
                  <c:v>13.381152849999999</c:v>
                </c:pt>
                <c:pt idx="50350">
                  <c:v>13.44584021</c:v>
                </c:pt>
                <c:pt idx="50351">
                  <c:v>12.499562859999999</c:v>
                </c:pt>
                <c:pt idx="50352">
                  <c:v>11.599789619999999</c:v>
                </c:pt>
                <c:pt idx="50353">
                  <c:v>11.44131359</c:v>
                </c:pt>
                <c:pt idx="50354">
                  <c:v>11.035940760000001</c:v>
                </c:pt>
                <c:pt idx="50355">
                  <c:v>11.081122730000001</c:v>
                </c:pt>
                <c:pt idx="50356">
                  <c:v>10.855366220000001</c:v>
                </c:pt>
                <c:pt idx="50357">
                  <c:v>10.809813950000001</c:v>
                </c:pt>
                <c:pt idx="50358">
                  <c:v>10.648962859999999</c:v>
                </c:pt>
                <c:pt idx="50359">
                  <c:v>10.899699399999999</c:v>
                </c:pt>
                <c:pt idx="50360">
                  <c:v>11.54726823</c:v>
                </c:pt>
                <c:pt idx="50361">
                  <c:v>10.586331210000001</c:v>
                </c:pt>
                <c:pt idx="50362">
                  <c:v>10.961254220000001</c:v>
                </c:pt>
                <c:pt idx="50363">
                  <c:v>11.68120309</c:v>
                </c:pt>
                <c:pt idx="50364">
                  <c:v>11.617447350000001</c:v>
                </c:pt>
                <c:pt idx="50365">
                  <c:v>11.732440889999999</c:v>
                </c:pt>
                <c:pt idx="50366">
                  <c:v>12.08553025</c:v>
                </c:pt>
                <c:pt idx="50367">
                  <c:v>12.60482333</c:v>
                </c:pt>
                <c:pt idx="50368">
                  <c:v>13.39923265</c:v>
                </c:pt>
                <c:pt idx="50369">
                  <c:v>13.970744420000001</c:v>
                </c:pt>
                <c:pt idx="50370">
                  <c:v>14.387085539999999</c:v>
                </c:pt>
                <c:pt idx="50371">
                  <c:v>14.36437299</c:v>
                </c:pt>
                <c:pt idx="50372">
                  <c:v>14.059212309999999</c:v>
                </c:pt>
                <c:pt idx="50373">
                  <c:v>14.08080298</c:v>
                </c:pt>
                <c:pt idx="50374">
                  <c:v>14.32188339</c:v>
                </c:pt>
                <c:pt idx="50375">
                  <c:v>14.35083837</c:v>
                </c:pt>
                <c:pt idx="50376">
                  <c:v>14.290834009999999</c:v>
                </c:pt>
                <c:pt idx="50377">
                  <c:v>14.15772108</c:v>
                </c:pt>
                <c:pt idx="50378">
                  <c:v>13.973288520000001</c:v>
                </c:pt>
                <c:pt idx="50379">
                  <c:v>13.54976928</c:v>
                </c:pt>
                <c:pt idx="50380">
                  <c:v>13.42301071</c:v>
                </c:pt>
                <c:pt idx="50381">
                  <c:v>13.397244819999999</c:v>
                </c:pt>
                <c:pt idx="50382">
                  <c:v>13.89605577</c:v>
                </c:pt>
                <c:pt idx="50383">
                  <c:v>14.104902170000001</c:v>
                </c:pt>
                <c:pt idx="50384">
                  <c:v>13.92692036</c:v>
                </c:pt>
                <c:pt idx="50385">
                  <c:v>13.56958247</c:v>
                </c:pt>
                <c:pt idx="50386">
                  <c:v>13.54716853</c:v>
                </c:pt>
                <c:pt idx="50387">
                  <c:v>13.307889830000001</c:v>
                </c:pt>
                <c:pt idx="50388">
                  <c:v>13.12407425</c:v>
                </c:pt>
                <c:pt idx="50389">
                  <c:v>13.38036076</c:v>
                </c:pt>
                <c:pt idx="50390">
                  <c:v>13.22345501</c:v>
                </c:pt>
                <c:pt idx="50391">
                  <c:v>13.45102533</c:v>
                </c:pt>
                <c:pt idx="50392">
                  <c:v>13.225481390000001</c:v>
                </c:pt>
                <c:pt idx="50393">
                  <c:v>13.16001677</c:v>
                </c:pt>
                <c:pt idx="50394">
                  <c:v>12.40143849</c:v>
                </c:pt>
                <c:pt idx="50395">
                  <c:v>11.828823659999999</c:v>
                </c:pt>
                <c:pt idx="50396">
                  <c:v>11.79877712</c:v>
                </c:pt>
                <c:pt idx="50397">
                  <c:v>11.33621121</c:v>
                </c:pt>
                <c:pt idx="50398">
                  <c:v>10.512541280000001</c:v>
                </c:pt>
                <c:pt idx="50399">
                  <c:v>10.011144639999999</c:v>
                </c:pt>
                <c:pt idx="50400">
                  <c:v>9.6256806229999992</c:v>
                </c:pt>
                <c:pt idx="50401">
                  <c:v>9.5441447870000005</c:v>
                </c:pt>
                <c:pt idx="50402">
                  <c:v>9.9488897590000001</c:v>
                </c:pt>
                <c:pt idx="50403">
                  <c:v>10.61695566</c:v>
                </c:pt>
                <c:pt idx="50404">
                  <c:v>10.7526087</c:v>
                </c:pt>
                <c:pt idx="50405">
                  <c:v>10.882707870000001</c:v>
                </c:pt>
                <c:pt idx="50406">
                  <c:v>11.048800030000001</c:v>
                </c:pt>
                <c:pt idx="50407">
                  <c:v>11.739914369999999</c:v>
                </c:pt>
                <c:pt idx="50408">
                  <c:v>13.1451049</c:v>
                </c:pt>
                <c:pt idx="50409">
                  <c:v>13.721348259999999</c:v>
                </c:pt>
                <c:pt idx="50410">
                  <c:v>14.235388199999999</c:v>
                </c:pt>
                <c:pt idx="50411">
                  <c:v>14.974385270000001</c:v>
                </c:pt>
                <c:pt idx="50412">
                  <c:v>15.35418301</c:v>
                </c:pt>
                <c:pt idx="50413">
                  <c:v>15.39690762</c:v>
                </c:pt>
                <c:pt idx="50414">
                  <c:v>15.380022479999999</c:v>
                </c:pt>
                <c:pt idx="50415">
                  <c:v>15.35845043</c:v>
                </c:pt>
                <c:pt idx="50416">
                  <c:v>15.209920009999999</c:v>
                </c:pt>
                <c:pt idx="50417">
                  <c:v>14.93422558</c:v>
                </c:pt>
                <c:pt idx="50418">
                  <c:v>14.521389170000001</c:v>
                </c:pt>
                <c:pt idx="50419">
                  <c:v>13.730500559999999</c:v>
                </c:pt>
                <c:pt idx="50420">
                  <c:v>13.53265408</c:v>
                </c:pt>
                <c:pt idx="50421">
                  <c:v>13.65444407</c:v>
                </c:pt>
                <c:pt idx="50422">
                  <c:v>13.75542016</c:v>
                </c:pt>
                <c:pt idx="50423">
                  <c:v>13.51910002</c:v>
                </c:pt>
                <c:pt idx="50424">
                  <c:v>13.128885629999999</c:v>
                </c:pt>
                <c:pt idx="50425">
                  <c:v>12.94348727</c:v>
                </c:pt>
                <c:pt idx="50426">
                  <c:v>12.60280122</c:v>
                </c:pt>
                <c:pt idx="50427">
                  <c:v>11.44461169</c:v>
                </c:pt>
                <c:pt idx="50428">
                  <c:v>10.088870679999999</c:v>
                </c:pt>
                <c:pt idx="50429">
                  <c:v>9.035116361</c:v>
                </c:pt>
                <c:pt idx="50430">
                  <c:v>8.5183885630000002</c:v>
                </c:pt>
                <c:pt idx="50431">
                  <c:v>8.1229349880000008</c:v>
                </c:pt>
                <c:pt idx="50432">
                  <c:v>7.9236235959999997</c:v>
                </c:pt>
                <c:pt idx="50433">
                  <c:v>9.2343992959999994</c:v>
                </c:pt>
                <c:pt idx="50434">
                  <c:v>9.6634677240000002</c:v>
                </c:pt>
                <c:pt idx="50435">
                  <c:v>10.69592634</c:v>
                </c:pt>
                <c:pt idx="50436">
                  <c:v>11.14327917</c:v>
                </c:pt>
                <c:pt idx="50437">
                  <c:v>9.2096216030000004</c:v>
                </c:pt>
                <c:pt idx="50438">
                  <c:v>8.0248834169999999</c:v>
                </c:pt>
                <c:pt idx="50439">
                  <c:v>7.9448669059999997</c:v>
                </c:pt>
                <c:pt idx="50440">
                  <c:v>8.9712614580000007</c:v>
                </c:pt>
                <c:pt idx="50441">
                  <c:v>9.374079772</c:v>
                </c:pt>
                <c:pt idx="50442">
                  <c:v>8.5996133090000004</c:v>
                </c:pt>
                <c:pt idx="50443">
                  <c:v>8.4308978020000005</c:v>
                </c:pt>
                <c:pt idx="50444">
                  <c:v>9.6425775540000007</c:v>
                </c:pt>
                <c:pt idx="50445">
                  <c:v>9.6784871460000002</c:v>
                </c:pt>
                <c:pt idx="50446">
                  <c:v>10.217785879999999</c:v>
                </c:pt>
                <c:pt idx="50447">
                  <c:v>10.60345532</c:v>
                </c:pt>
                <c:pt idx="50448">
                  <c:v>10.78300295</c:v>
                </c:pt>
                <c:pt idx="50449">
                  <c:v>11.866042719999999</c:v>
                </c:pt>
                <c:pt idx="50450">
                  <c:v>11.536274629999999</c:v>
                </c:pt>
                <c:pt idx="50451">
                  <c:v>11.235719599999999</c:v>
                </c:pt>
                <c:pt idx="50452">
                  <c:v>11.323023299999999</c:v>
                </c:pt>
                <c:pt idx="50453">
                  <c:v>11.51837495</c:v>
                </c:pt>
                <c:pt idx="50454">
                  <c:v>11.752747319999999</c:v>
                </c:pt>
                <c:pt idx="50455">
                  <c:v>12.601560900000001</c:v>
                </c:pt>
                <c:pt idx="50456">
                  <c:v>14.477066049999999</c:v>
                </c:pt>
                <c:pt idx="50457">
                  <c:v>15.387206519999999</c:v>
                </c:pt>
                <c:pt idx="50458">
                  <c:v>15.69827321</c:v>
                </c:pt>
                <c:pt idx="50459">
                  <c:v>16.03707262</c:v>
                </c:pt>
                <c:pt idx="50460">
                  <c:v>15.94400276</c:v>
                </c:pt>
                <c:pt idx="50461">
                  <c:v>15.99614631</c:v>
                </c:pt>
                <c:pt idx="50462">
                  <c:v>15.924661860000001</c:v>
                </c:pt>
                <c:pt idx="50463">
                  <c:v>15.92714707</c:v>
                </c:pt>
                <c:pt idx="50464">
                  <c:v>15.841340239999999</c:v>
                </c:pt>
                <c:pt idx="50465">
                  <c:v>15.366050510000001</c:v>
                </c:pt>
                <c:pt idx="50466">
                  <c:v>15.100305580000001</c:v>
                </c:pt>
                <c:pt idx="50467">
                  <c:v>15.43728608</c:v>
                </c:pt>
                <c:pt idx="50468">
                  <c:v>15.509733580000001</c:v>
                </c:pt>
                <c:pt idx="50469">
                  <c:v>15.41292277</c:v>
                </c:pt>
                <c:pt idx="50470">
                  <c:v>15.90001505</c:v>
                </c:pt>
                <c:pt idx="50471">
                  <c:v>15.64086889</c:v>
                </c:pt>
                <c:pt idx="50472">
                  <c:v>15.333549720000001</c:v>
                </c:pt>
                <c:pt idx="50473">
                  <c:v>15.43991862</c:v>
                </c:pt>
                <c:pt idx="50474">
                  <c:v>15.4359473</c:v>
                </c:pt>
                <c:pt idx="50475">
                  <c:v>15.123598919999999</c:v>
                </c:pt>
                <c:pt idx="50476">
                  <c:v>14.92651266</c:v>
                </c:pt>
                <c:pt idx="50477">
                  <c:v>14.300275429999999</c:v>
                </c:pt>
                <c:pt idx="50478">
                  <c:v>15.04736903</c:v>
                </c:pt>
                <c:pt idx="50479">
                  <c:v>15.173216350000001</c:v>
                </c:pt>
                <c:pt idx="50480">
                  <c:v>14.146955350000001</c:v>
                </c:pt>
                <c:pt idx="50481">
                  <c:v>14.167979900000001</c:v>
                </c:pt>
                <c:pt idx="50482">
                  <c:v>15.24778272</c:v>
                </c:pt>
                <c:pt idx="50483">
                  <c:v>15.694659420000001</c:v>
                </c:pt>
                <c:pt idx="50484">
                  <c:v>15.669821450000001</c:v>
                </c:pt>
                <c:pt idx="50485">
                  <c:v>16.19067789</c:v>
                </c:pt>
                <c:pt idx="50486">
                  <c:v>16.105219659999999</c:v>
                </c:pt>
                <c:pt idx="50487">
                  <c:v>16.402939750000002</c:v>
                </c:pt>
                <c:pt idx="50488">
                  <c:v>16.247146900000001</c:v>
                </c:pt>
                <c:pt idx="50489">
                  <c:v>14.317239000000001</c:v>
                </c:pt>
                <c:pt idx="50490">
                  <c:v>10.111398640000001</c:v>
                </c:pt>
                <c:pt idx="50491">
                  <c:v>9.0815974179999994</c:v>
                </c:pt>
                <c:pt idx="50492">
                  <c:v>8.8573631850000005</c:v>
                </c:pt>
                <c:pt idx="50493">
                  <c:v>8.8684651409999997</c:v>
                </c:pt>
                <c:pt idx="50494">
                  <c:v>9.4669833850000007</c:v>
                </c:pt>
                <c:pt idx="50495">
                  <c:v>10.98154826</c:v>
                </c:pt>
                <c:pt idx="50496">
                  <c:v>11.69506266</c:v>
                </c:pt>
                <c:pt idx="50497">
                  <c:v>11.703694</c:v>
                </c:pt>
                <c:pt idx="50498">
                  <c:v>11.64638544</c:v>
                </c:pt>
                <c:pt idx="50499">
                  <c:v>11.72133414</c:v>
                </c:pt>
                <c:pt idx="50500">
                  <c:v>10.957960760000001</c:v>
                </c:pt>
                <c:pt idx="50501">
                  <c:v>8.4174954849999999</c:v>
                </c:pt>
                <c:pt idx="50502">
                  <c:v>7.8387953770000003</c:v>
                </c:pt>
                <c:pt idx="50503">
                  <c:v>8.6211777949999995</c:v>
                </c:pt>
                <c:pt idx="50504">
                  <c:v>7.7136552309999997</c:v>
                </c:pt>
                <c:pt idx="50505">
                  <c:v>7.0918849420000001</c:v>
                </c:pt>
                <c:pt idx="50506">
                  <c:v>9.8955919009999995</c:v>
                </c:pt>
                <c:pt idx="50507">
                  <c:v>12.09800604</c:v>
                </c:pt>
                <c:pt idx="50508">
                  <c:v>9.9400828360000002</c:v>
                </c:pt>
                <c:pt idx="50509">
                  <c:v>10.05739429</c:v>
                </c:pt>
                <c:pt idx="50510">
                  <c:v>9.7282961799999992</c:v>
                </c:pt>
                <c:pt idx="50511">
                  <c:v>9.9500654300000004</c:v>
                </c:pt>
                <c:pt idx="50512">
                  <c:v>9.7496045280000008</c:v>
                </c:pt>
                <c:pt idx="50513">
                  <c:v>9.6021519679999994</c:v>
                </c:pt>
                <c:pt idx="50514">
                  <c:v>9.6563840459999994</c:v>
                </c:pt>
                <c:pt idx="50515">
                  <c:v>9.6184660829999995</c:v>
                </c:pt>
                <c:pt idx="50516">
                  <c:v>9.4549909710000009</c:v>
                </c:pt>
                <c:pt idx="50517">
                  <c:v>9.3244579870000006</c:v>
                </c:pt>
                <c:pt idx="50518">
                  <c:v>9.6873673769999993</c:v>
                </c:pt>
                <c:pt idx="50519">
                  <c:v>10.231216229999999</c:v>
                </c:pt>
                <c:pt idx="50520">
                  <c:v>10.62238432</c:v>
                </c:pt>
                <c:pt idx="50521">
                  <c:v>10.223868400000001</c:v>
                </c:pt>
                <c:pt idx="50522">
                  <c:v>9.4334256609999994</c:v>
                </c:pt>
                <c:pt idx="50523">
                  <c:v>9.7487946640000001</c:v>
                </c:pt>
                <c:pt idx="50524">
                  <c:v>9.6864852890000002</c:v>
                </c:pt>
                <c:pt idx="50525">
                  <c:v>9.5393150200000001</c:v>
                </c:pt>
                <c:pt idx="50526">
                  <c:v>9.4395098219999998</c:v>
                </c:pt>
                <c:pt idx="50527">
                  <c:v>8.9915071710000003</c:v>
                </c:pt>
                <c:pt idx="50528">
                  <c:v>8.8192314990000007</c:v>
                </c:pt>
                <c:pt idx="50529">
                  <c:v>8.853689846</c:v>
                </c:pt>
                <c:pt idx="50530">
                  <c:v>8.8266240729999996</c:v>
                </c:pt>
                <c:pt idx="50531">
                  <c:v>8.7281950029999997</c:v>
                </c:pt>
                <c:pt idx="50532">
                  <c:v>8.5574039430000006</c:v>
                </c:pt>
                <c:pt idx="50533">
                  <c:v>8.3341458429999999</c:v>
                </c:pt>
                <c:pt idx="50534">
                  <c:v>8.138777395</c:v>
                </c:pt>
                <c:pt idx="50535">
                  <c:v>8.4858027880000009</c:v>
                </c:pt>
                <c:pt idx="50536">
                  <c:v>8.5067138690000004</c:v>
                </c:pt>
                <c:pt idx="50537">
                  <c:v>8.1326023620000001</c:v>
                </c:pt>
                <c:pt idx="50538">
                  <c:v>8.0590737299999997</c:v>
                </c:pt>
                <c:pt idx="50539">
                  <c:v>8.2348263700000004</c:v>
                </c:pt>
                <c:pt idx="50540">
                  <c:v>8.7178343799999993</c:v>
                </c:pt>
                <c:pt idx="50541">
                  <c:v>10.096054179999999</c:v>
                </c:pt>
                <c:pt idx="50542">
                  <c:v>11.09222733</c:v>
                </c:pt>
                <c:pt idx="50543">
                  <c:v>12.66355057</c:v>
                </c:pt>
                <c:pt idx="50544">
                  <c:v>15.0691617</c:v>
                </c:pt>
                <c:pt idx="50545">
                  <c:v>15.09349136</c:v>
                </c:pt>
                <c:pt idx="50546">
                  <c:v>16.399641710000001</c:v>
                </c:pt>
                <c:pt idx="50547">
                  <c:v>17.791416089999998</c:v>
                </c:pt>
                <c:pt idx="50548">
                  <c:v>18.216920030000001</c:v>
                </c:pt>
                <c:pt idx="50549">
                  <c:v>17.664507650000001</c:v>
                </c:pt>
                <c:pt idx="50550">
                  <c:v>15.7226094</c:v>
                </c:pt>
                <c:pt idx="50551">
                  <c:v>13.75513643</c:v>
                </c:pt>
                <c:pt idx="50552">
                  <c:v>13.23869172</c:v>
                </c:pt>
                <c:pt idx="50553">
                  <c:v>12.861844960000001</c:v>
                </c:pt>
                <c:pt idx="50554">
                  <c:v>11.76449543</c:v>
                </c:pt>
                <c:pt idx="50555">
                  <c:v>12.407647280000001</c:v>
                </c:pt>
                <c:pt idx="50556">
                  <c:v>12.778207030000001</c:v>
                </c:pt>
                <c:pt idx="50557">
                  <c:v>11.715401529999999</c:v>
                </c:pt>
                <c:pt idx="50558">
                  <c:v>12.515672</c:v>
                </c:pt>
                <c:pt idx="50559">
                  <c:v>14.39219853</c:v>
                </c:pt>
                <c:pt idx="50560">
                  <c:v>15.03098962</c:v>
                </c:pt>
                <c:pt idx="50561">
                  <c:v>15.77929424</c:v>
                </c:pt>
                <c:pt idx="50562">
                  <c:v>16.084547969999999</c:v>
                </c:pt>
                <c:pt idx="50563">
                  <c:v>16.230914720000001</c:v>
                </c:pt>
                <c:pt idx="50564">
                  <c:v>16.99897726</c:v>
                </c:pt>
                <c:pt idx="50565">
                  <c:v>15.38387809</c:v>
                </c:pt>
                <c:pt idx="50566">
                  <c:v>13.62199695</c:v>
                </c:pt>
                <c:pt idx="50567">
                  <c:v>13.811629999999999</c:v>
                </c:pt>
                <c:pt idx="50568">
                  <c:v>15.279086250000001</c:v>
                </c:pt>
                <c:pt idx="50569">
                  <c:v>16.624770980000001</c:v>
                </c:pt>
                <c:pt idx="50570">
                  <c:v>18.037006860000002</c:v>
                </c:pt>
                <c:pt idx="50571">
                  <c:v>18.339381639999999</c:v>
                </c:pt>
                <c:pt idx="50572">
                  <c:v>18.735840490000001</c:v>
                </c:pt>
                <c:pt idx="50573">
                  <c:v>18.74636941</c:v>
                </c:pt>
                <c:pt idx="50574">
                  <c:v>18.798990329999999</c:v>
                </c:pt>
                <c:pt idx="50575">
                  <c:v>18.875422029999999</c:v>
                </c:pt>
                <c:pt idx="50576">
                  <c:v>18.996932430000001</c:v>
                </c:pt>
                <c:pt idx="50577">
                  <c:v>19.000354819999998</c:v>
                </c:pt>
                <c:pt idx="50578">
                  <c:v>19.11842296</c:v>
                </c:pt>
                <c:pt idx="50579">
                  <c:v>19.018752060000001</c:v>
                </c:pt>
                <c:pt idx="50580">
                  <c:v>18.902707379999999</c:v>
                </c:pt>
                <c:pt idx="50581">
                  <c:v>19.01895777</c:v>
                </c:pt>
                <c:pt idx="50582">
                  <c:v>19.016422710000001</c:v>
                </c:pt>
                <c:pt idx="50583">
                  <c:v>19.256361869999999</c:v>
                </c:pt>
                <c:pt idx="50584">
                  <c:v>19.700393250000001</c:v>
                </c:pt>
                <c:pt idx="50585">
                  <c:v>19.190103019999999</c:v>
                </c:pt>
                <c:pt idx="50586">
                  <c:v>17.395390169999999</c:v>
                </c:pt>
                <c:pt idx="50587">
                  <c:v>16.206663670000001</c:v>
                </c:pt>
                <c:pt idx="50588">
                  <c:v>14.325832009999999</c:v>
                </c:pt>
                <c:pt idx="50589">
                  <c:v>13.903237730000001</c:v>
                </c:pt>
                <c:pt idx="50590">
                  <c:v>13.139088859999999</c:v>
                </c:pt>
                <c:pt idx="50591">
                  <c:v>12.67752303</c:v>
                </c:pt>
                <c:pt idx="50592">
                  <c:v>12.275864070000001</c:v>
                </c:pt>
                <c:pt idx="50593">
                  <c:v>11.948274489999999</c:v>
                </c:pt>
                <c:pt idx="50594">
                  <c:v>11.72404895</c:v>
                </c:pt>
                <c:pt idx="50595">
                  <c:v>11.441696840000001</c:v>
                </c:pt>
                <c:pt idx="50596">
                  <c:v>10.93959748</c:v>
                </c:pt>
                <c:pt idx="50597">
                  <c:v>10.827753</c:v>
                </c:pt>
                <c:pt idx="50598">
                  <c:v>10.71363438</c:v>
                </c:pt>
                <c:pt idx="50599">
                  <c:v>10.890200439999999</c:v>
                </c:pt>
                <c:pt idx="50600">
                  <c:v>10.933554989999999</c:v>
                </c:pt>
                <c:pt idx="50601">
                  <c:v>13.0275923</c:v>
                </c:pt>
                <c:pt idx="50602">
                  <c:v>11.965331300000001</c:v>
                </c:pt>
                <c:pt idx="50603">
                  <c:v>11.244408529999999</c:v>
                </c:pt>
                <c:pt idx="50604">
                  <c:v>11.02739891</c:v>
                </c:pt>
                <c:pt idx="50605">
                  <c:v>10.92669315</c:v>
                </c:pt>
                <c:pt idx="50606">
                  <c:v>10.784418130000001</c:v>
                </c:pt>
                <c:pt idx="50607">
                  <c:v>10.93401841</c:v>
                </c:pt>
                <c:pt idx="50608">
                  <c:v>11.050171750000001</c:v>
                </c:pt>
                <c:pt idx="50609">
                  <c:v>11.38857503</c:v>
                </c:pt>
                <c:pt idx="50610">
                  <c:v>11.27608783</c:v>
                </c:pt>
                <c:pt idx="50611">
                  <c:v>11.24373829</c:v>
                </c:pt>
                <c:pt idx="50612">
                  <c:v>11.341601369999999</c:v>
                </c:pt>
                <c:pt idx="50613">
                  <c:v>11.57693935</c:v>
                </c:pt>
                <c:pt idx="50614">
                  <c:v>11.96887416</c:v>
                </c:pt>
                <c:pt idx="50615">
                  <c:v>12.15609999</c:v>
                </c:pt>
                <c:pt idx="50616">
                  <c:v>12.152177679999999</c:v>
                </c:pt>
                <c:pt idx="50617">
                  <c:v>12.178443980000001</c:v>
                </c:pt>
                <c:pt idx="50618">
                  <c:v>12.06841652</c:v>
                </c:pt>
                <c:pt idx="50619">
                  <c:v>12.0009833</c:v>
                </c:pt>
                <c:pt idx="50620">
                  <c:v>11.94672377</c:v>
                </c:pt>
                <c:pt idx="50621">
                  <c:v>11.875856499999999</c:v>
                </c:pt>
                <c:pt idx="50622">
                  <c:v>11.82156724</c:v>
                </c:pt>
                <c:pt idx="50623">
                  <c:v>11.544490189999999</c:v>
                </c:pt>
                <c:pt idx="50624">
                  <c:v>11.45261058</c:v>
                </c:pt>
                <c:pt idx="50625">
                  <c:v>11.34118784</c:v>
                </c:pt>
                <c:pt idx="50626">
                  <c:v>11.328571090000001</c:v>
                </c:pt>
                <c:pt idx="50627">
                  <c:v>11.257199590000001</c:v>
                </c:pt>
                <c:pt idx="50628">
                  <c:v>11.37923866</c:v>
                </c:pt>
                <c:pt idx="50629">
                  <c:v>11.48117308</c:v>
                </c:pt>
                <c:pt idx="50630">
                  <c:v>11.47061351</c:v>
                </c:pt>
                <c:pt idx="50631">
                  <c:v>11.4521307</c:v>
                </c:pt>
                <c:pt idx="50632">
                  <c:v>11.36127012</c:v>
                </c:pt>
                <c:pt idx="50633">
                  <c:v>11.26603235</c:v>
                </c:pt>
                <c:pt idx="50634">
                  <c:v>11.694509740000001</c:v>
                </c:pt>
                <c:pt idx="50635">
                  <c:v>11.851212159999999</c:v>
                </c:pt>
                <c:pt idx="50636">
                  <c:v>11.816781280000001</c:v>
                </c:pt>
                <c:pt idx="50637">
                  <c:v>11.6415977</c:v>
                </c:pt>
                <c:pt idx="50638">
                  <c:v>11.574532489999999</c:v>
                </c:pt>
                <c:pt idx="50639">
                  <c:v>11.39057992</c:v>
                </c:pt>
                <c:pt idx="50640">
                  <c:v>11.36469059</c:v>
                </c:pt>
                <c:pt idx="50641">
                  <c:v>11.152415299999999</c:v>
                </c:pt>
                <c:pt idx="50642">
                  <c:v>11.047670139999999</c:v>
                </c:pt>
                <c:pt idx="50643">
                  <c:v>10.92065468</c:v>
                </c:pt>
                <c:pt idx="50644">
                  <c:v>10.694164069999999</c:v>
                </c:pt>
                <c:pt idx="50645">
                  <c:v>10.75418427</c:v>
                </c:pt>
                <c:pt idx="50646">
                  <c:v>11.02299305</c:v>
                </c:pt>
                <c:pt idx="50647">
                  <c:v>11.55659992</c:v>
                </c:pt>
                <c:pt idx="50648">
                  <c:v>13.137238</c:v>
                </c:pt>
                <c:pt idx="50649">
                  <c:v>14.01855205</c:v>
                </c:pt>
                <c:pt idx="50650">
                  <c:v>14.40557007</c:v>
                </c:pt>
                <c:pt idx="50651">
                  <c:v>14.166197329999999</c:v>
                </c:pt>
                <c:pt idx="50652">
                  <c:v>14.50737361</c:v>
                </c:pt>
                <c:pt idx="50653">
                  <c:v>14.98436257</c:v>
                </c:pt>
                <c:pt idx="50654">
                  <c:v>14.63593814</c:v>
                </c:pt>
                <c:pt idx="50655">
                  <c:v>14.73652154</c:v>
                </c:pt>
                <c:pt idx="50656">
                  <c:v>15.086474129999999</c:v>
                </c:pt>
                <c:pt idx="50657">
                  <c:v>15.09539769</c:v>
                </c:pt>
                <c:pt idx="50658">
                  <c:v>15.06948878</c:v>
                </c:pt>
                <c:pt idx="50659">
                  <c:v>14.963944469999999</c:v>
                </c:pt>
                <c:pt idx="50660">
                  <c:v>14.868167250000001</c:v>
                </c:pt>
                <c:pt idx="50661">
                  <c:v>14.57742801</c:v>
                </c:pt>
                <c:pt idx="50662">
                  <c:v>14.03545274</c:v>
                </c:pt>
                <c:pt idx="50663">
                  <c:v>12.57792776</c:v>
                </c:pt>
                <c:pt idx="50664">
                  <c:v>12.029368699999999</c:v>
                </c:pt>
                <c:pt idx="50665">
                  <c:v>11.750501249999999</c:v>
                </c:pt>
                <c:pt idx="50666">
                  <c:v>11.400080920000001</c:v>
                </c:pt>
                <c:pt idx="50667">
                  <c:v>11.169099340000001</c:v>
                </c:pt>
                <c:pt idx="50668">
                  <c:v>11.278810849999999</c:v>
                </c:pt>
                <c:pt idx="50669">
                  <c:v>11.33005041</c:v>
                </c:pt>
                <c:pt idx="50670">
                  <c:v>11.47043637</c:v>
                </c:pt>
                <c:pt idx="50671">
                  <c:v>11.44664607</c:v>
                </c:pt>
                <c:pt idx="50672">
                  <c:v>11.543965379999999</c:v>
                </c:pt>
                <c:pt idx="50673">
                  <c:v>11.589710330000001</c:v>
                </c:pt>
                <c:pt idx="50674">
                  <c:v>11.70607064</c:v>
                </c:pt>
                <c:pt idx="50675">
                  <c:v>11.83483657</c:v>
                </c:pt>
                <c:pt idx="50676">
                  <c:v>12.051878990000001</c:v>
                </c:pt>
                <c:pt idx="50677">
                  <c:v>12.16773542</c:v>
                </c:pt>
                <c:pt idx="50678">
                  <c:v>12.23732189</c:v>
                </c:pt>
                <c:pt idx="50679">
                  <c:v>12.40913911</c:v>
                </c:pt>
                <c:pt idx="50680">
                  <c:v>12.483944640000001</c:v>
                </c:pt>
                <c:pt idx="50681">
                  <c:v>12.480162180000001</c:v>
                </c:pt>
                <c:pt idx="50682">
                  <c:v>12.36735476</c:v>
                </c:pt>
                <c:pt idx="50683">
                  <c:v>12.13321893</c:v>
                </c:pt>
                <c:pt idx="50684">
                  <c:v>13.491309709999999</c:v>
                </c:pt>
                <c:pt idx="50685">
                  <c:v>13.81770219</c:v>
                </c:pt>
                <c:pt idx="50686">
                  <c:v>12.97592901</c:v>
                </c:pt>
                <c:pt idx="50687">
                  <c:v>12.716069940000001</c:v>
                </c:pt>
                <c:pt idx="50688">
                  <c:v>12.943547390000001</c:v>
                </c:pt>
                <c:pt idx="50689">
                  <c:v>13.242702789999999</c:v>
                </c:pt>
                <c:pt idx="50690">
                  <c:v>13.58786263</c:v>
                </c:pt>
                <c:pt idx="50691">
                  <c:v>14.190348670000001</c:v>
                </c:pt>
                <c:pt idx="50692">
                  <c:v>14.22027065</c:v>
                </c:pt>
                <c:pt idx="50693">
                  <c:v>14.69169997</c:v>
                </c:pt>
                <c:pt idx="50694">
                  <c:v>15.97552791</c:v>
                </c:pt>
                <c:pt idx="50695">
                  <c:v>17.514890780000002</c:v>
                </c:pt>
                <c:pt idx="50696">
                  <c:v>17.531065000000002</c:v>
                </c:pt>
                <c:pt idx="50697">
                  <c:v>17.237270809999998</c:v>
                </c:pt>
                <c:pt idx="50698">
                  <c:v>16.638383170000001</c:v>
                </c:pt>
                <c:pt idx="50699">
                  <c:v>16.240787229999999</c:v>
                </c:pt>
                <c:pt idx="50700">
                  <c:v>15.93144727</c:v>
                </c:pt>
                <c:pt idx="50701">
                  <c:v>15.43111055</c:v>
                </c:pt>
                <c:pt idx="50702">
                  <c:v>15.01297911</c:v>
                </c:pt>
                <c:pt idx="50703">
                  <c:v>14.332899400000001</c:v>
                </c:pt>
                <c:pt idx="50704">
                  <c:v>13.60625265</c:v>
                </c:pt>
                <c:pt idx="50705">
                  <c:v>13.24435484</c:v>
                </c:pt>
                <c:pt idx="50706">
                  <c:v>13.28084112</c:v>
                </c:pt>
                <c:pt idx="50707">
                  <c:v>13.63185606</c:v>
                </c:pt>
                <c:pt idx="50708">
                  <c:v>13.858734480000001</c:v>
                </c:pt>
                <c:pt idx="50709">
                  <c:v>13.689044150000001</c:v>
                </c:pt>
                <c:pt idx="50710">
                  <c:v>12.974207740000001</c:v>
                </c:pt>
                <c:pt idx="50711">
                  <c:v>9.5660102299999998</c:v>
                </c:pt>
                <c:pt idx="50712">
                  <c:v>10.403007329999999</c:v>
                </c:pt>
                <c:pt idx="50713">
                  <c:v>11.247151580000001</c:v>
                </c:pt>
                <c:pt idx="50714">
                  <c:v>11.049938389999999</c:v>
                </c:pt>
                <c:pt idx="50715">
                  <c:v>8.8165820020000005</c:v>
                </c:pt>
                <c:pt idx="50716">
                  <c:v>7.5459158479999999</c:v>
                </c:pt>
                <c:pt idx="50717">
                  <c:v>8.7655352020000006</c:v>
                </c:pt>
                <c:pt idx="50718">
                  <c:v>8.8225127899999993</c:v>
                </c:pt>
                <c:pt idx="50719">
                  <c:v>9.4049956389999991</c:v>
                </c:pt>
                <c:pt idx="50720">
                  <c:v>12.267413360000001</c:v>
                </c:pt>
                <c:pt idx="50721">
                  <c:v>8.3684889180000006</c:v>
                </c:pt>
                <c:pt idx="50722">
                  <c:v>8.3620883290000005</c:v>
                </c:pt>
                <c:pt idx="50723">
                  <c:v>11.12820715</c:v>
                </c:pt>
                <c:pt idx="50724">
                  <c:v>8.6923362750000006</c:v>
                </c:pt>
                <c:pt idx="50725">
                  <c:v>11.32079472</c:v>
                </c:pt>
                <c:pt idx="50726">
                  <c:v>9.5575576509999998</c:v>
                </c:pt>
                <c:pt idx="50727">
                  <c:v>7.9914489949999998</c:v>
                </c:pt>
                <c:pt idx="50728">
                  <c:v>8.8835827280000004</c:v>
                </c:pt>
                <c:pt idx="50729">
                  <c:v>10.63852546</c:v>
                </c:pt>
                <c:pt idx="50730">
                  <c:v>13.681821770000001</c:v>
                </c:pt>
                <c:pt idx="50731">
                  <c:v>16.69718834</c:v>
                </c:pt>
                <c:pt idx="50732">
                  <c:v>17.097144960000001</c:v>
                </c:pt>
                <c:pt idx="50733">
                  <c:v>16.948312260000002</c:v>
                </c:pt>
                <c:pt idx="50734">
                  <c:v>16.979917560000001</c:v>
                </c:pt>
                <c:pt idx="50735">
                  <c:v>16.450610390000001</c:v>
                </c:pt>
                <c:pt idx="50736">
                  <c:v>15.97210956</c:v>
                </c:pt>
                <c:pt idx="50737">
                  <c:v>16.53549546</c:v>
                </c:pt>
                <c:pt idx="50738">
                  <c:v>17.316425819999999</c:v>
                </c:pt>
                <c:pt idx="50739">
                  <c:v>18.175489070000001</c:v>
                </c:pt>
                <c:pt idx="50740">
                  <c:v>18.514906369999999</c:v>
                </c:pt>
                <c:pt idx="50741">
                  <c:v>18.875614339999998</c:v>
                </c:pt>
                <c:pt idx="50742">
                  <c:v>19.770900189999999</c:v>
                </c:pt>
                <c:pt idx="50743">
                  <c:v>20.17957569</c:v>
                </c:pt>
                <c:pt idx="50744">
                  <c:v>20.66312349</c:v>
                </c:pt>
                <c:pt idx="50745">
                  <c:v>21.037715779999999</c:v>
                </c:pt>
                <c:pt idx="50746">
                  <c:v>21.297261939999999</c:v>
                </c:pt>
                <c:pt idx="50747">
                  <c:v>21.324941559999999</c:v>
                </c:pt>
                <c:pt idx="50748">
                  <c:v>21.351056360000001</c:v>
                </c:pt>
                <c:pt idx="50749">
                  <c:v>21.80299836</c:v>
                </c:pt>
                <c:pt idx="50750">
                  <c:v>21.898286639999998</c:v>
                </c:pt>
                <c:pt idx="50751">
                  <c:v>20.926900910000001</c:v>
                </c:pt>
                <c:pt idx="50752">
                  <c:v>20.426488030000002</c:v>
                </c:pt>
                <c:pt idx="50753">
                  <c:v>18.62338441</c:v>
                </c:pt>
                <c:pt idx="50754">
                  <c:v>16.879360389999999</c:v>
                </c:pt>
                <c:pt idx="50755">
                  <c:v>16.23076562</c:v>
                </c:pt>
                <c:pt idx="50756">
                  <c:v>16.791059730000001</c:v>
                </c:pt>
                <c:pt idx="50757">
                  <c:v>18.016105159999999</c:v>
                </c:pt>
                <c:pt idx="50758">
                  <c:v>17.835119070000001</c:v>
                </c:pt>
                <c:pt idx="50759">
                  <c:v>15.05361006</c:v>
                </c:pt>
                <c:pt idx="50760">
                  <c:v>15.37275417</c:v>
                </c:pt>
                <c:pt idx="50761">
                  <c:v>19.137010709999998</c:v>
                </c:pt>
                <c:pt idx="50762">
                  <c:v>19.274508399999998</c:v>
                </c:pt>
                <c:pt idx="50763">
                  <c:v>16.93862</c:v>
                </c:pt>
                <c:pt idx="50764">
                  <c:v>11.188723749999999</c:v>
                </c:pt>
                <c:pt idx="50765">
                  <c:v>10.615946920000001</c:v>
                </c:pt>
                <c:pt idx="50766">
                  <c:v>14.891120190000001</c:v>
                </c:pt>
                <c:pt idx="50767">
                  <c:v>11.48970038</c:v>
                </c:pt>
                <c:pt idx="50768">
                  <c:v>9.7740708040000008</c:v>
                </c:pt>
                <c:pt idx="50769">
                  <c:v>9.3018993200000004</c:v>
                </c:pt>
                <c:pt idx="50770">
                  <c:v>9.3990963329999992</c:v>
                </c:pt>
                <c:pt idx="50771">
                  <c:v>9.4865287620000007</c:v>
                </c:pt>
                <c:pt idx="50772">
                  <c:v>9.2416752990000006</c:v>
                </c:pt>
                <c:pt idx="50773">
                  <c:v>8.9915095639999993</c:v>
                </c:pt>
                <c:pt idx="50774">
                  <c:v>9.0556313849999999</c:v>
                </c:pt>
                <c:pt idx="50775">
                  <c:v>9.4159119950000001</c:v>
                </c:pt>
                <c:pt idx="50776">
                  <c:v>10.10336832</c:v>
                </c:pt>
                <c:pt idx="50777">
                  <c:v>9.8145979200000006</c:v>
                </c:pt>
                <c:pt idx="50778">
                  <c:v>9.57000487</c:v>
                </c:pt>
                <c:pt idx="50779">
                  <c:v>9.7097153770000002</c:v>
                </c:pt>
                <c:pt idx="50780">
                  <c:v>10.98051798</c:v>
                </c:pt>
                <c:pt idx="50781">
                  <c:v>12.274267030000001</c:v>
                </c:pt>
                <c:pt idx="50782">
                  <c:v>13.00881979</c:v>
                </c:pt>
                <c:pt idx="50783">
                  <c:v>12.59615599</c:v>
                </c:pt>
                <c:pt idx="50784">
                  <c:v>11.898782000000001</c:v>
                </c:pt>
                <c:pt idx="50785">
                  <c:v>12.40617585</c:v>
                </c:pt>
                <c:pt idx="50786">
                  <c:v>12.19928385</c:v>
                </c:pt>
                <c:pt idx="50787">
                  <c:v>11.19402429</c:v>
                </c:pt>
                <c:pt idx="50788">
                  <c:v>10.27428052</c:v>
                </c:pt>
                <c:pt idx="50789">
                  <c:v>10.21814805</c:v>
                </c:pt>
                <c:pt idx="50790">
                  <c:v>10.283865840000001</c:v>
                </c:pt>
                <c:pt idx="50791">
                  <c:v>10.228714849999999</c:v>
                </c:pt>
                <c:pt idx="50792">
                  <c:v>11.37919194</c:v>
                </c:pt>
                <c:pt idx="50793">
                  <c:v>13.76530178</c:v>
                </c:pt>
                <c:pt idx="50794">
                  <c:v>12.98776752</c:v>
                </c:pt>
                <c:pt idx="50795">
                  <c:v>11.88707273</c:v>
                </c:pt>
                <c:pt idx="50796">
                  <c:v>10.365331660000001</c:v>
                </c:pt>
                <c:pt idx="50797">
                  <c:v>10.353688139999999</c:v>
                </c:pt>
                <c:pt idx="50798">
                  <c:v>10.55383162</c:v>
                </c:pt>
                <c:pt idx="50799">
                  <c:v>11.857296270000001</c:v>
                </c:pt>
                <c:pt idx="50800">
                  <c:v>13.590839320000001</c:v>
                </c:pt>
                <c:pt idx="50801">
                  <c:v>13.701897150000001</c:v>
                </c:pt>
                <c:pt idx="50802">
                  <c:v>14.46543155</c:v>
                </c:pt>
                <c:pt idx="50803">
                  <c:v>13.516800740000001</c:v>
                </c:pt>
                <c:pt idx="50804">
                  <c:v>10.580100030000001</c:v>
                </c:pt>
                <c:pt idx="50805">
                  <c:v>9.2925118879999999</c:v>
                </c:pt>
                <c:pt idx="50806">
                  <c:v>8.8225651139999997</c:v>
                </c:pt>
                <c:pt idx="50807">
                  <c:v>7.1318876449999999</c:v>
                </c:pt>
                <c:pt idx="50808">
                  <c:v>6.1435153610000004</c:v>
                </c:pt>
                <c:pt idx="50809">
                  <c:v>6.0451975940000002</c:v>
                </c:pt>
                <c:pt idx="50810">
                  <c:v>6.2384678280000001</c:v>
                </c:pt>
                <c:pt idx="50811">
                  <c:v>5.8808256739999996</c:v>
                </c:pt>
                <c:pt idx="50812">
                  <c:v>5.2435961300000002</c:v>
                </c:pt>
                <c:pt idx="50813">
                  <c:v>4.8257335680000004</c:v>
                </c:pt>
                <c:pt idx="50814">
                  <c:v>5.8217961789999997</c:v>
                </c:pt>
                <c:pt idx="50815">
                  <c:v>6.1661308850000003</c:v>
                </c:pt>
                <c:pt idx="50816">
                  <c:v>4.8748069980000004</c:v>
                </c:pt>
                <c:pt idx="50817">
                  <c:v>4.2315399349999998</c:v>
                </c:pt>
                <c:pt idx="50818">
                  <c:v>4.0019701339999996</c:v>
                </c:pt>
                <c:pt idx="50819">
                  <c:v>3.2922107770000002</c:v>
                </c:pt>
                <c:pt idx="50820">
                  <c:v>2.8819281189999999</c:v>
                </c:pt>
                <c:pt idx="50821">
                  <c:v>3.609071583</c:v>
                </c:pt>
                <c:pt idx="50822">
                  <c:v>3.912619962</c:v>
                </c:pt>
                <c:pt idx="50823">
                  <c:v>4.5691128689999996</c:v>
                </c:pt>
                <c:pt idx="50824">
                  <c:v>6.701564533</c:v>
                </c:pt>
                <c:pt idx="50825">
                  <c:v>6.648967464</c:v>
                </c:pt>
                <c:pt idx="50826">
                  <c:v>6.5011644000000004</c:v>
                </c:pt>
                <c:pt idx="50827">
                  <c:v>7.9718018849999996</c:v>
                </c:pt>
                <c:pt idx="50828">
                  <c:v>11.50546671</c:v>
                </c:pt>
                <c:pt idx="50829">
                  <c:v>13.47596515</c:v>
                </c:pt>
                <c:pt idx="50830">
                  <c:v>13.095376249999999</c:v>
                </c:pt>
                <c:pt idx="50831">
                  <c:v>11.34369523</c:v>
                </c:pt>
                <c:pt idx="50832">
                  <c:v>12.08946063</c:v>
                </c:pt>
                <c:pt idx="50833">
                  <c:v>13.74747093</c:v>
                </c:pt>
                <c:pt idx="50834">
                  <c:v>14.19745767</c:v>
                </c:pt>
                <c:pt idx="50835">
                  <c:v>14.528646309999999</c:v>
                </c:pt>
                <c:pt idx="50836">
                  <c:v>14.79322445</c:v>
                </c:pt>
                <c:pt idx="50837">
                  <c:v>15.26993272</c:v>
                </c:pt>
                <c:pt idx="50838">
                  <c:v>15.60879854</c:v>
                </c:pt>
                <c:pt idx="50839">
                  <c:v>15.35970633</c:v>
                </c:pt>
                <c:pt idx="50840">
                  <c:v>14.58622095</c:v>
                </c:pt>
                <c:pt idx="50841">
                  <c:v>13.450428459999999</c:v>
                </c:pt>
                <c:pt idx="50842">
                  <c:v>12.42507591</c:v>
                </c:pt>
                <c:pt idx="50843">
                  <c:v>12.021438959999999</c:v>
                </c:pt>
                <c:pt idx="50844">
                  <c:v>12.54535271</c:v>
                </c:pt>
                <c:pt idx="50845">
                  <c:v>13.15665231</c:v>
                </c:pt>
                <c:pt idx="50846">
                  <c:v>13.82916724</c:v>
                </c:pt>
                <c:pt idx="50847">
                  <c:v>14.200490159999999</c:v>
                </c:pt>
                <c:pt idx="50848">
                  <c:v>13.463517209999999</c:v>
                </c:pt>
                <c:pt idx="50849">
                  <c:v>13.368863640000001</c:v>
                </c:pt>
                <c:pt idx="50850">
                  <c:v>13.43917589</c:v>
                </c:pt>
                <c:pt idx="50851">
                  <c:v>13.15032074</c:v>
                </c:pt>
                <c:pt idx="50852">
                  <c:v>12.80062189</c:v>
                </c:pt>
                <c:pt idx="50853">
                  <c:v>13.09635385</c:v>
                </c:pt>
                <c:pt idx="50854">
                  <c:v>14.270384200000001</c:v>
                </c:pt>
                <c:pt idx="50855">
                  <c:v>14.32994061</c:v>
                </c:pt>
                <c:pt idx="50856">
                  <c:v>13.02642593</c:v>
                </c:pt>
                <c:pt idx="50857">
                  <c:v>13.807111859999999</c:v>
                </c:pt>
                <c:pt idx="50858">
                  <c:v>14.37511432</c:v>
                </c:pt>
                <c:pt idx="50859">
                  <c:v>13.612090759999999</c:v>
                </c:pt>
                <c:pt idx="50860">
                  <c:v>15.52919949</c:v>
                </c:pt>
                <c:pt idx="50861">
                  <c:v>17.038025130000001</c:v>
                </c:pt>
                <c:pt idx="50862">
                  <c:v>17.39808313</c:v>
                </c:pt>
                <c:pt idx="50863">
                  <c:v>17.830649520000001</c:v>
                </c:pt>
                <c:pt idx="50864">
                  <c:v>18.27407157</c:v>
                </c:pt>
                <c:pt idx="50865">
                  <c:v>18.39960443</c:v>
                </c:pt>
                <c:pt idx="50866">
                  <c:v>18.459789839999999</c:v>
                </c:pt>
                <c:pt idx="50867">
                  <c:v>13.912374399999999</c:v>
                </c:pt>
                <c:pt idx="50868">
                  <c:v>5.9819955450000002</c:v>
                </c:pt>
                <c:pt idx="50869">
                  <c:v>8.5045123280000006</c:v>
                </c:pt>
                <c:pt idx="50870">
                  <c:v>9.0303939129999993</c:v>
                </c:pt>
                <c:pt idx="50871">
                  <c:v>9.3311465439999992</c:v>
                </c:pt>
                <c:pt idx="50872">
                  <c:v>9.3483647419999993</c:v>
                </c:pt>
                <c:pt idx="50873">
                  <c:v>11.641343389999999</c:v>
                </c:pt>
                <c:pt idx="50874">
                  <c:v>12.675079459999999</c:v>
                </c:pt>
                <c:pt idx="50875">
                  <c:v>15.033540739999999</c:v>
                </c:pt>
                <c:pt idx="50876">
                  <c:v>14.2038139</c:v>
                </c:pt>
                <c:pt idx="50877">
                  <c:v>12.90723176</c:v>
                </c:pt>
                <c:pt idx="50878">
                  <c:v>12.308745399999999</c:v>
                </c:pt>
                <c:pt idx="50879">
                  <c:v>11.077935</c:v>
                </c:pt>
                <c:pt idx="50880">
                  <c:v>11.072557489999999</c:v>
                </c:pt>
                <c:pt idx="50881">
                  <c:v>10.204582909999999</c:v>
                </c:pt>
                <c:pt idx="50882">
                  <c:v>10.34859468</c:v>
                </c:pt>
                <c:pt idx="50883">
                  <c:v>10.19181376</c:v>
                </c:pt>
                <c:pt idx="50884">
                  <c:v>10.64557273</c:v>
                </c:pt>
                <c:pt idx="50885">
                  <c:v>11.74767338</c:v>
                </c:pt>
                <c:pt idx="50886">
                  <c:v>12.472824599999999</c:v>
                </c:pt>
                <c:pt idx="50887">
                  <c:v>12.26078495</c:v>
                </c:pt>
                <c:pt idx="50888">
                  <c:v>12.997458180000001</c:v>
                </c:pt>
                <c:pt idx="50889">
                  <c:v>16.509731630000001</c:v>
                </c:pt>
                <c:pt idx="50890">
                  <c:v>18.140492600000002</c:v>
                </c:pt>
                <c:pt idx="50891">
                  <c:v>18.473208840000002</c:v>
                </c:pt>
                <c:pt idx="50892">
                  <c:v>19.044281170000001</c:v>
                </c:pt>
                <c:pt idx="50893">
                  <c:v>19.578400120000001</c:v>
                </c:pt>
                <c:pt idx="50894">
                  <c:v>19.965150789999999</c:v>
                </c:pt>
                <c:pt idx="50895">
                  <c:v>19.922743199999999</c:v>
                </c:pt>
                <c:pt idx="50896">
                  <c:v>19.428118600000001</c:v>
                </c:pt>
                <c:pt idx="50897">
                  <c:v>19.239130280000001</c:v>
                </c:pt>
                <c:pt idx="50898">
                  <c:v>19.120915119999999</c:v>
                </c:pt>
                <c:pt idx="50899">
                  <c:v>19.345270620000001</c:v>
                </c:pt>
                <c:pt idx="50900">
                  <c:v>19.73527198</c:v>
                </c:pt>
                <c:pt idx="50901">
                  <c:v>18.786744989999999</c:v>
                </c:pt>
                <c:pt idx="50902">
                  <c:v>18.261026739999998</c:v>
                </c:pt>
                <c:pt idx="50903">
                  <c:v>18.991494800000002</c:v>
                </c:pt>
                <c:pt idx="50904">
                  <c:v>19.026515079999999</c:v>
                </c:pt>
                <c:pt idx="50905">
                  <c:v>17.952076559999998</c:v>
                </c:pt>
                <c:pt idx="50906">
                  <c:v>14.051489139999999</c:v>
                </c:pt>
                <c:pt idx="50907">
                  <c:v>13.79184776</c:v>
                </c:pt>
                <c:pt idx="50908">
                  <c:v>16.98747573</c:v>
                </c:pt>
                <c:pt idx="50909">
                  <c:v>17.646659679999999</c:v>
                </c:pt>
                <c:pt idx="50910">
                  <c:v>17.23688044</c:v>
                </c:pt>
                <c:pt idx="50911">
                  <c:v>17.298950420000001</c:v>
                </c:pt>
                <c:pt idx="50912">
                  <c:v>18.117033429999999</c:v>
                </c:pt>
                <c:pt idx="50913">
                  <c:v>18.232634789999999</c:v>
                </c:pt>
                <c:pt idx="50914">
                  <c:v>17.318992489999999</c:v>
                </c:pt>
                <c:pt idx="50915">
                  <c:v>17.537495079999999</c:v>
                </c:pt>
                <c:pt idx="50916">
                  <c:v>17.679276940000001</c:v>
                </c:pt>
                <c:pt idx="50917">
                  <c:v>16.20052686</c:v>
                </c:pt>
                <c:pt idx="50918">
                  <c:v>17.453321599999999</c:v>
                </c:pt>
                <c:pt idx="50919">
                  <c:v>18.75277178</c:v>
                </c:pt>
                <c:pt idx="50920">
                  <c:v>17.53959008</c:v>
                </c:pt>
                <c:pt idx="50921">
                  <c:v>16.261492149999999</c:v>
                </c:pt>
                <c:pt idx="50922">
                  <c:v>15.33787967</c:v>
                </c:pt>
                <c:pt idx="50923">
                  <c:v>16.547132049999998</c:v>
                </c:pt>
                <c:pt idx="50924">
                  <c:v>16.558828599999998</c:v>
                </c:pt>
                <c:pt idx="50925">
                  <c:v>16.607183370000001</c:v>
                </c:pt>
                <c:pt idx="50926">
                  <c:v>15.93082886</c:v>
                </c:pt>
                <c:pt idx="50927">
                  <c:v>14.95955981</c:v>
                </c:pt>
                <c:pt idx="50928">
                  <c:v>13.14738713</c:v>
                </c:pt>
                <c:pt idx="50929">
                  <c:v>13.470549780000001</c:v>
                </c:pt>
                <c:pt idx="50930">
                  <c:v>12.328020909999999</c:v>
                </c:pt>
                <c:pt idx="50931">
                  <c:v>11.951557210000001</c:v>
                </c:pt>
                <c:pt idx="50932">
                  <c:v>10.850179860000001</c:v>
                </c:pt>
                <c:pt idx="50933">
                  <c:v>9.9123302150000008</c:v>
                </c:pt>
                <c:pt idx="50934">
                  <c:v>9.9677781900000006</c:v>
                </c:pt>
                <c:pt idx="50935">
                  <c:v>9.8996718460000004</c:v>
                </c:pt>
                <c:pt idx="50936">
                  <c:v>10.29964831</c:v>
                </c:pt>
                <c:pt idx="50937">
                  <c:v>15.71166912</c:v>
                </c:pt>
                <c:pt idx="50938">
                  <c:v>16.477008919999999</c:v>
                </c:pt>
                <c:pt idx="50939">
                  <c:v>15.080853039999999</c:v>
                </c:pt>
                <c:pt idx="50940">
                  <c:v>12.48002245</c:v>
                </c:pt>
                <c:pt idx="50941">
                  <c:v>12.549018090000001</c:v>
                </c:pt>
                <c:pt idx="50942">
                  <c:v>11.572651049999999</c:v>
                </c:pt>
                <c:pt idx="50943">
                  <c:v>12.727076179999999</c:v>
                </c:pt>
                <c:pt idx="50944">
                  <c:v>13.63963375</c:v>
                </c:pt>
                <c:pt idx="50945">
                  <c:v>15.10890966</c:v>
                </c:pt>
                <c:pt idx="50946">
                  <c:v>15.946198580000001</c:v>
                </c:pt>
                <c:pt idx="50947">
                  <c:v>15.42797601</c:v>
                </c:pt>
                <c:pt idx="50948">
                  <c:v>13.60773857</c:v>
                </c:pt>
                <c:pt idx="50949">
                  <c:v>13.98861404</c:v>
                </c:pt>
                <c:pt idx="50950">
                  <c:v>12.28822239</c:v>
                </c:pt>
                <c:pt idx="50951">
                  <c:v>10.316172509999999</c:v>
                </c:pt>
                <c:pt idx="50952">
                  <c:v>10.69705278</c:v>
                </c:pt>
                <c:pt idx="50953">
                  <c:v>12.25966586</c:v>
                </c:pt>
                <c:pt idx="50954">
                  <c:v>9.3896244010000007</c:v>
                </c:pt>
                <c:pt idx="50955">
                  <c:v>6.8677948090000003</c:v>
                </c:pt>
                <c:pt idx="50956">
                  <c:v>5.1950976430000004</c:v>
                </c:pt>
                <c:pt idx="50957">
                  <c:v>4.712237869</c:v>
                </c:pt>
                <c:pt idx="50958">
                  <c:v>4.6849268009999996</c:v>
                </c:pt>
                <c:pt idx="50959">
                  <c:v>4.9730542069999997</c:v>
                </c:pt>
                <c:pt idx="50960">
                  <c:v>5.2574287560000004</c:v>
                </c:pt>
                <c:pt idx="50961">
                  <c:v>5.5053053109999999</c:v>
                </c:pt>
                <c:pt idx="50962">
                  <c:v>5.8422918990000001</c:v>
                </c:pt>
                <c:pt idx="50963">
                  <c:v>6.3908125839999999</c:v>
                </c:pt>
                <c:pt idx="50964">
                  <c:v>6.7008245649999996</c:v>
                </c:pt>
                <c:pt idx="50965">
                  <c:v>6.3160231949999996</c:v>
                </c:pt>
                <c:pt idx="50966">
                  <c:v>6.063874974</c:v>
                </c:pt>
                <c:pt idx="50967">
                  <c:v>5.8726892169999996</c:v>
                </c:pt>
                <c:pt idx="50968">
                  <c:v>5.3907502469999997</c:v>
                </c:pt>
                <c:pt idx="50969">
                  <c:v>5.2198073960000002</c:v>
                </c:pt>
                <c:pt idx="50970">
                  <c:v>6.1356337229999998</c:v>
                </c:pt>
                <c:pt idx="50971">
                  <c:v>7.2507589809999997</c:v>
                </c:pt>
                <c:pt idx="50972">
                  <c:v>7.953261339</c:v>
                </c:pt>
                <c:pt idx="50973">
                  <c:v>8.0686965140000009</c:v>
                </c:pt>
                <c:pt idx="50974">
                  <c:v>7.9198248480000002</c:v>
                </c:pt>
                <c:pt idx="50975">
                  <c:v>8.4732082000000002</c:v>
                </c:pt>
                <c:pt idx="50976">
                  <c:v>9.4137712600000008</c:v>
                </c:pt>
                <c:pt idx="50977">
                  <c:v>10.50717693</c:v>
                </c:pt>
                <c:pt idx="50978">
                  <c:v>11.05790008</c:v>
                </c:pt>
                <c:pt idx="50979">
                  <c:v>11.24659868</c:v>
                </c:pt>
                <c:pt idx="50980">
                  <c:v>11.12132036</c:v>
                </c:pt>
                <c:pt idx="50981">
                  <c:v>10.4130957</c:v>
                </c:pt>
                <c:pt idx="50982">
                  <c:v>10.730283650000001</c:v>
                </c:pt>
                <c:pt idx="50983">
                  <c:v>10.79614153</c:v>
                </c:pt>
                <c:pt idx="50984">
                  <c:v>10.49010445</c:v>
                </c:pt>
                <c:pt idx="50985">
                  <c:v>11.09373523</c:v>
                </c:pt>
                <c:pt idx="50986">
                  <c:v>11.20268772</c:v>
                </c:pt>
                <c:pt idx="50987">
                  <c:v>12.145641940000001</c:v>
                </c:pt>
                <c:pt idx="50988">
                  <c:v>11.939902</c:v>
                </c:pt>
                <c:pt idx="50989">
                  <c:v>13.26735321</c:v>
                </c:pt>
                <c:pt idx="50990">
                  <c:v>14.33013197</c:v>
                </c:pt>
                <c:pt idx="50991">
                  <c:v>14.801936400000001</c:v>
                </c:pt>
                <c:pt idx="50992">
                  <c:v>13.843234669999999</c:v>
                </c:pt>
                <c:pt idx="50993">
                  <c:v>14.3897017</c:v>
                </c:pt>
                <c:pt idx="50994">
                  <c:v>14.8826515</c:v>
                </c:pt>
                <c:pt idx="50995">
                  <c:v>15.585671899999999</c:v>
                </c:pt>
                <c:pt idx="50996">
                  <c:v>16.27029121</c:v>
                </c:pt>
                <c:pt idx="50997">
                  <c:v>16.78950875</c:v>
                </c:pt>
                <c:pt idx="50998">
                  <c:v>16.437573789999998</c:v>
                </c:pt>
                <c:pt idx="50999">
                  <c:v>16.838279719999999</c:v>
                </c:pt>
                <c:pt idx="51000">
                  <c:v>16.364044610000001</c:v>
                </c:pt>
                <c:pt idx="51001">
                  <c:v>16.485895379999999</c:v>
                </c:pt>
                <c:pt idx="51002">
                  <c:v>17.546098740000001</c:v>
                </c:pt>
                <c:pt idx="51003">
                  <c:v>17.686191730000001</c:v>
                </c:pt>
                <c:pt idx="51004">
                  <c:v>17.658836730000001</c:v>
                </c:pt>
                <c:pt idx="51005">
                  <c:v>17.683573389999999</c:v>
                </c:pt>
                <c:pt idx="51006">
                  <c:v>18.173043159999999</c:v>
                </c:pt>
                <c:pt idx="51007">
                  <c:v>18.750066289999999</c:v>
                </c:pt>
                <c:pt idx="51008">
                  <c:v>19.143710970000001</c:v>
                </c:pt>
                <c:pt idx="51009">
                  <c:v>19.17034013</c:v>
                </c:pt>
                <c:pt idx="51010">
                  <c:v>19.524471550000001</c:v>
                </c:pt>
                <c:pt idx="51011">
                  <c:v>19.279634300000001</c:v>
                </c:pt>
                <c:pt idx="51012">
                  <c:v>19.28198798</c:v>
                </c:pt>
                <c:pt idx="51013">
                  <c:v>19.40330479</c:v>
                </c:pt>
                <c:pt idx="51014">
                  <c:v>19.523641040000001</c:v>
                </c:pt>
                <c:pt idx="51015">
                  <c:v>20.276368720000001</c:v>
                </c:pt>
                <c:pt idx="51016">
                  <c:v>20.80886258</c:v>
                </c:pt>
                <c:pt idx="51017">
                  <c:v>18.051148810000001</c:v>
                </c:pt>
                <c:pt idx="51018">
                  <c:v>15.278922229999999</c:v>
                </c:pt>
                <c:pt idx="51019">
                  <c:v>13.243122339999999</c:v>
                </c:pt>
                <c:pt idx="51020">
                  <c:v>11.41834199</c:v>
                </c:pt>
                <c:pt idx="51021">
                  <c:v>9.8181231960000002</c:v>
                </c:pt>
                <c:pt idx="51022">
                  <c:v>9.0705386560000001</c:v>
                </c:pt>
                <c:pt idx="51023">
                  <c:v>10.36768942</c:v>
                </c:pt>
                <c:pt idx="51024">
                  <c:v>10.40953807</c:v>
                </c:pt>
                <c:pt idx="51025">
                  <c:v>10.78028026</c:v>
                </c:pt>
                <c:pt idx="51026">
                  <c:v>10.226388569999999</c:v>
                </c:pt>
                <c:pt idx="51027">
                  <c:v>10.227947970000001</c:v>
                </c:pt>
                <c:pt idx="51028">
                  <c:v>10.265438789999999</c:v>
                </c:pt>
                <c:pt idx="51029">
                  <c:v>9.9807189879999996</c:v>
                </c:pt>
                <c:pt idx="51030">
                  <c:v>9.4940474100000003</c:v>
                </c:pt>
                <c:pt idx="51031">
                  <c:v>9.3391569870000009</c:v>
                </c:pt>
                <c:pt idx="51032">
                  <c:v>9.4677696739999995</c:v>
                </c:pt>
                <c:pt idx="51033">
                  <c:v>9.4698558730000002</c:v>
                </c:pt>
                <c:pt idx="51034">
                  <c:v>9.1869866309999999</c:v>
                </c:pt>
                <c:pt idx="51035">
                  <c:v>9.0845786059999991</c:v>
                </c:pt>
                <c:pt idx="51036">
                  <c:v>9.2743121459999998</c:v>
                </c:pt>
                <c:pt idx="51037">
                  <c:v>9.4713962669999994</c:v>
                </c:pt>
                <c:pt idx="51038">
                  <c:v>9.8783560470000005</c:v>
                </c:pt>
                <c:pt idx="51039">
                  <c:v>10.11148055</c:v>
                </c:pt>
                <c:pt idx="51040">
                  <c:v>9.8038929100000001</c:v>
                </c:pt>
                <c:pt idx="51041">
                  <c:v>10.05871411</c:v>
                </c:pt>
                <c:pt idx="51042">
                  <c:v>10.13149014</c:v>
                </c:pt>
                <c:pt idx="51043">
                  <c:v>10.20330416</c:v>
                </c:pt>
                <c:pt idx="51044">
                  <c:v>10.035549059999999</c:v>
                </c:pt>
                <c:pt idx="51045">
                  <c:v>9.8815522120000008</c:v>
                </c:pt>
                <c:pt idx="51046">
                  <c:v>9.6178128039999997</c:v>
                </c:pt>
                <c:pt idx="51047">
                  <c:v>9.2146017740000001</c:v>
                </c:pt>
                <c:pt idx="51048">
                  <c:v>9.1070207530000005</c:v>
                </c:pt>
                <c:pt idx="51049">
                  <c:v>9.0562501589999993</c:v>
                </c:pt>
                <c:pt idx="51050">
                  <c:v>9.0583949159999992</c:v>
                </c:pt>
                <c:pt idx="51051">
                  <c:v>8.977588635</c:v>
                </c:pt>
                <c:pt idx="51052">
                  <c:v>9.0354958219999997</c:v>
                </c:pt>
                <c:pt idx="51053">
                  <c:v>9.0010080129999999</c:v>
                </c:pt>
                <c:pt idx="51054">
                  <c:v>9.0682225420000009</c:v>
                </c:pt>
                <c:pt idx="51055">
                  <c:v>9.2369560380000006</c:v>
                </c:pt>
                <c:pt idx="51056">
                  <c:v>9.239371834</c:v>
                </c:pt>
                <c:pt idx="51057">
                  <c:v>9.085287632</c:v>
                </c:pt>
                <c:pt idx="51058">
                  <c:v>8.9163615249999992</c:v>
                </c:pt>
                <c:pt idx="51059">
                  <c:v>8.2824570449999992</c:v>
                </c:pt>
                <c:pt idx="51060">
                  <c:v>8.0896213079999999</c:v>
                </c:pt>
                <c:pt idx="51061">
                  <c:v>8.8912921530000002</c:v>
                </c:pt>
                <c:pt idx="51062">
                  <c:v>8.8440227749999991</c:v>
                </c:pt>
                <c:pt idx="51063">
                  <c:v>8.9833612200000008</c:v>
                </c:pt>
                <c:pt idx="51064">
                  <c:v>8.9421987840000003</c:v>
                </c:pt>
                <c:pt idx="51065">
                  <c:v>9.0398986400000005</c:v>
                </c:pt>
                <c:pt idx="51066">
                  <c:v>9.1771210439999997</c:v>
                </c:pt>
                <c:pt idx="51067">
                  <c:v>9.3349317250000006</c:v>
                </c:pt>
                <c:pt idx="51068">
                  <c:v>9.4189546689999997</c:v>
                </c:pt>
                <c:pt idx="51069">
                  <c:v>9.5672021560000005</c:v>
                </c:pt>
                <c:pt idx="51070">
                  <c:v>9.7288835700000007</c:v>
                </c:pt>
                <c:pt idx="51071">
                  <c:v>9.7813413550000003</c:v>
                </c:pt>
                <c:pt idx="51072">
                  <c:v>9.6877868060000001</c:v>
                </c:pt>
                <c:pt idx="51073">
                  <c:v>9.6278549400000006</c:v>
                </c:pt>
                <c:pt idx="51074">
                  <c:v>9.6093203339999995</c:v>
                </c:pt>
                <c:pt idx="51075">
                  <c:v>9.4126729460000007</c:v>
                </c:pt>
                <c:pt idx="51076">
                  <c:v>9.4238249140000008</c:v>
                </c:pt>
                <c:pt idx="51077">
                  <c:v>9.2171298200000003</c:v>
                </c:pt>
                <c:pt idx="51078">
                  <c:v>9.0476705380000002</c:v>
                </c:pt>
                <c:pt idx="51079">
                  <c:v>9.045065932</c:v>
                </c:pt>
                <c:pt idx="51080">
                  <c:v>8.9771735709999998</c:v>
                </c:pt>
                <c:pt idx="51081">
                  <c:v>9.8600197850000004</c:v>
                </c:pt>
                <c:pt idx="51082">
                  <c:v>10.1105421</c:v>
                </c:pt>
                <c:pt idx="51083">
                  <c:v>9.8773155399999997</c:v>
                </c:pt>
                <c:pt idx="51084">
                  <c:v>9.9461094170000006</c:v>
                </c:pt>
                <c:pt idx="51085">
                  <c:v>10.402800190000001</c:v>
                </c:pt>
                <c:pt idx="51086">
                  <c:v>10.84398916</c:v>
                </c:pt>
                <c:pt idx="51087">
                  <c:v>10.92675054</c:v>
                </c:pt>
                <c:pt idx="51088">
                  <c:v>10.74474764</c:v>
                </c:pt>
                <c:pt idx="51089">
                  <c:v>11.44454288</c:v>
                </c:pt>
                <c:pt idx="51090">
                  <c:v>11.972970520000001</c:v>
                </c:pt>
                <c:pt idx="51091">
                  <c:v>13.84480544</c:v>
                </c:pt>
                <c:pt idx="51092">
                  <c:v>15.31003276</c:v>
                </c:pt>
                <c:pt idx="51093">
                  <c:v>15.59879681</c:v>
                </c:pt>
                <c:pt idx="51094">
                  <c:v>13.705932730000001</c:v>
                </c:pt>
                <c:pt idx="51095">
                  <c:v>12.579216349999999</c:v>
                </c:pt>
                <c:pt idx="51096">
                  <c:v>12.709947440000001</c:v>
                </c:pt>
                <c:pt idx="51097">
                  <c:v>12.76404857</c:v>
                </c:pt>
                <c:pt idx="51098">
                  <c:v>11.92432106</c:v>
                </c:pt>
                <c:pt idx="51099">
                  <c:v>10.05116012</c:v>
                </c:pt>
                <c:pt idx="51100">
                  <c:v>9.7743953599999998</c:v>
                </c:pt>
                <c:pt idx="51101">
                  <c:v>11.04851818</c:v>
                </c:pt>
                <c:pt idx="51102">
                  <c:v>12.831297279999999</c:v>
                </c:pt>
                <c:pt idx="51103">
                  <c:v>13.453236159999999</c:v>
                </c:pt>
                <c:pt idx="51104">
                  <c:v>15.586999629999999</c:v>
                </c:pt>
                <c:pt idx="51105">
                  <c:v>16.79719369</c:v>
                </c:pt>
                <c:pt idx="51106">
                  <c:v>17.723488450000001</c:v>
                </c:pt>
                <c:pt idx="51107">
                  <c:v>17.971772309999999</c:v>
                </c:pt>
                <c:pt idx="51108">
                  <c:v>17.511385400000002</c:v>
                </c:pt>
                <c:pt idx="51109">
                  <c:v>16.914624539999998</c:v>
                </c:pt>
                <c:pt idx="51110">
                  <c:v>17.57396147</c:v>
                </c:pt>
                <c:pt idx="51111">
                  <c:v>18.609668150000001</c:v>
                </c:pt>
                <c:pt idx="51112">
                  <c:v>17.827140530000001</c:v>
                </c:pt>
                <c:pt idx="51113">
                  <c:v>14.523083700000001</c:v>
                </c:pt>
                <c:pt idx="51114">
                  <c:v>14.15804707</c:v>
                </c:pt>
                <c:pt idx="51115">
                  <c:v>13.35170432</c:v>
                </c:pt>
                <c:pt idx="51116">
                  <c:v>12.528736589999999</c:v>
                </c:pt>
                <c:pt idx="51117">
                  <c:v>11.466028250000001</c:v>
                </c:pt>
                <c:pt idx="51118">
                  <c:v>11.96917198</c:v>
                </c:pt>
                <c:pt idx="51119">
                  <c:v>12.03553808</c:v>
                </c:pt>
                <c:pt idx="51120">
                  <c:v>11.900273049999999</c:v>
                </c:pt>
                <c:pt idx="51121">
                  <c:v>11.720534239999999</c:v>
                </c:pt>
                <c:pt idx="51122">
                  <c:v>11.839219999999999</c:v>
                </c:pt>
                <c:pt idx="51123">
                  <c:v>11.14164246</c:v>
                </c:pt>
                <c:pt idx="51124">
                  <c:v>11.36455524</c:v>
                </c:pt>
                <c:pt idx="51125">
                  <c:v>11.51796405</c:v>
                </c:pt>
                <c:pt idx="51126">
                  <c:v>11.80129998</c:v>
                </c:pt>
                <c:pt idx="51127">
                  <c:v>13.20362274</c:v>
                </c:pt>
                <c:pt idx="51128">
                  <c:v>14.95932071</c:v>
                </c:pt>
                <c:pt idx="51129">
                  <c:v>14.357708000000001</c:v>
                </c:pt>
                <c:pt idx="51130">
                  <c:v>13.830885070000001</c:v>
                </c:pt>
                <c:pt idx="51131">
                  <c:v>13.41295876</c:v>
                </c:pt>
                <c:pt idx="51132">
                  <c:v>13.02553178</c:v>
                </c:pt>
                <c:pt idx="51133">
                  <c:v>12.94563671</c:v>
                </c:pt>
                <c:pt idx="51134">
                  <c:v>13.094750469999999</c:v>
                </c:pt>
                <c:pt idx="51135">
                  <c:v>14.16288892</c:v>
                </c:pt>
                <c:pt idx="51136">
                  <c:v>14.201922850000001</c:v>
                </c:pt>
                <c:pt idx="51137">
                  <c:v>13.37130458</c:v>
                </c:pt>
                <c:pt idx="51138">
                  <c:v>15.56946709</c:v>
                </c:pt>
                <c:pt idx="51139">
                  <c:v>16.518450619999999</c:v>
                </c:pt>
                <c:pt idx="51140">
                  <c:v>16.702598810000001</c:v>
                </c:pt>
                <c:pt idx="51141">
                  <c:v>16.41639017</c:v>
                </c:pt>
                <c:pt idx="51142">
                  <c:v>16.687323979999999</c:v>
                </c:pt>
                <c:pt idx="51143">
                  <c:v>15.86142122</c:v>
                </c:pt>
                <c:pt idx="51144">
                  <c:v>15.02471793</c:v>
                </c:pt>
                <c:pt idx="51145">
                  <c:v>14.488612699999999</c:v>
                </c:pt>
                <c:pt idx="51146">
                  <c:v>15.96345584</c:v>
                </c:pt>
                <c:pt idx="51147">
                  <c:v>15.85917461</c:v>
                </c:pt>
                <c:pt idx="51148">
                  <c:v>15.72965585</c:v>
                </c:pt>
                <c:pt idx="51149">
                  <c:v>15.600409600000001</c:v>
                </c:pt>
                <c:pt idx="51150">
                  <c:v>15.75325598</c:v>
                </c:pt>
                <c:pt idx="51151">
                  <c:v>16.441565109999999</c:v>
                </c:pt>
                <c:pt idx="51152">
                  <c:v>17.42188926</c:v>
                </c:pt>
                <c:pt idx="51153">
                  <c:v>17.005794259999998</c:v>
                </c:pt>
                <c:pt idx="51154">
                  <c:v>16.609226670000002</c:v>
                </c:pt>
                <c:pt idx="51155">
                  <c:v>16.220051529999999</c:v>
                </c:pt>
                <c:pt idx="51156">
                  <c:v>15.70657113</c:v>
                </c:pt>
                <c:pt idx="51157">
                  <c:v>14.87085437</c:v>
                </c:pt>
                <c:pt idx="51158">
                  <c:v>14.56911837</c:v>
                </c:pt>
                <c:pt idx="51159">
                  <c:v>14.47013671</c:v>
                </c:pt>
                <c:pt idx="51160">
                  <c:v>15.02154219</c:v>
                </c:pt>
                <c:pt idx="51161">
                  <c:v>15.25331458</c:v>
                </c:pt>
                <c:pt idx="51162">
                  <c:v>14.56043421</c:v>
                </c:pt>
                <c:pt idx="51163">
                  <c:v>15.11151248</c:v>
                </c:pt>
                <c:pt idx="51164">
                  <c:v>15.285460029999999</c:v>
                </c:pt>
                <c:pt idx="51165">
                  <c:v>15.50334015</c:v>
                </c:pt>
                <c:pt idx="51166">
                  <c:v>15.331587620000001</c:v>
                </c:pt>
                <c:pt idx="51167">
                  <c:v>15.57671869</c:v>
                </c:pt>
                <c:pt idx="51168">
                  <c:v>15.476327789999999</c:v>
                </c:pt>
                <c:pt idx="51169">
                  <c:v>15.506006599999999</c:v>
                </c:pt>
                <c:pt idx="51170">
                  <c:v>15.339489820000001</c:v>
                </c:pt>
                <c:pt idx="51171">
                  <c:v>15.01652678</c:v>
                </c:pt>
                <c:pt idx="51172">
                  <c:v>14.298411489999999</c:v>
                </c:pt>
                <c:pt idx="51173">
                  <c:v>14.82568756</c:v>
                </c:pt>
                <c:pt idx="51174">
                  <c:v>14.783675669999999</c:v>
                </c:pt>
                <c:pt idx="51175">
                  <c:v>14.38501698</c:v>
                </c:pt>
                <c:pt idx="51176">
                  <c:v>14.61567733</c:v>
                </c:pt>
                <c:pt idx="51177">
                  <c:v>14.533116700000001</c:v>
                </c:pt>
                <c:pt idx="51178">
                  <c:v>14.74685298</c:v>
                </c:pt>
                <c:pt idx="51179">
                  <c:v>14.93235509</c:v>
                </c:pt>
                <c:pt idx="51180">
                  <c:v>14.817879870000001</c:v>
                </c:pt>
                <c:pt idx="51181">
                  <c:v>15.372021569999999</c:v>
                </c:pt>
                <c:pt idx="51182">
                  <c:v>15.867668370000001</c:v>
                </c:pt>
                <c:pt idx="51183">
                  <c:v>16.695200589999999</c:v>
                </c:pt>
                <c:pt idx="51184">
                  <c:v>17.392790349999999</c:v>
                </c:pt>
                <c:pt idx="51185">
                  <c:v>17.986349570000002</c:v>
                </c:pt>
                <c:pt idx="51186">
                  <c:v>18.60458968</c:v>
                </c:pt>
                <c:pt idx="51187">
                  <c:v>19.055294549999999</c:v>
                </c:pt>
                <c:pt idx="51188">
                  <c:v>18.823026380000002</c:v>
                </c:pt>
                <c:pt idx="51189">
                  <c:v>18.885332399999999</c:v>
                </c:pt>
                <c:pt idx="51190">
                  <c:v>18.699369050000001</c:v>
                </c:pt>
                <c:pt idx="51191">
                  <c:v>18.588292750000001</c:v>
                </c:pt>
                <c:pt idx="51192">
                  <c:v>18.98304482</c:v>
                </c:pt>
                <c:pt idx="51193">
                  <c:v>19.181248010000001</c:v>
                </c:pt>
                <c:pt idx="51194">
                  <c:v>19.23165105</c:v>
                </c:pt>
                <c:pt idx="51195">
                  <c:v>19.33704101</c:v>
                </c:pt>
                <c:pt idx="51196">
                  <c:v>19.08053202</c:v>
                </c:pt>
                <c:pt idx="51197">
                  <c:v>18.670431499999999</c:v>
                </c:pt>
                <c:pt idx="51198">
                  <c:v>17.868982299999999</c:v>
                </c:pt>
                <c:pt idx="51199">
                  <c:v>17.55538666</c:v>
                </c:pt>
                <c:pt idx="51200">
                  <c:v>16.614959379999998</c:v>
                </c:pt>
                <c:pt idx="51201">
                  <c:v>15.68661065</c:v>
                </c:pt>
                <c:pt idx="51202">
                  <c:v>16.516937559999999</c:v>
                </c:pt>
                <c:pt idx="51203">
                  <c:v>16.73889513</c:v>
                </c:pt>
                <c:pt idx="51204">
                  <c:v>17.123868980000001</c:v>
                </c:pt>
                <c:pt idx="51205">
                  <c:v>15.593568919999999</c:v>
                </c:pt>
                <c:pt idx="51206">
                  <c:v>15.20983582</c:v>
                </c:pt>
                <c:pt idx="51207">
                  <c:v>14.22220877</c:v>
                </c:pt>
                <c:pt idx="51208">
                  <c:v>12.35995962</c:v>
                </c:pt>
                <c:pt idx="51209">
                  <c:v>11.217502850000001</c:v>
                </c:pt>
                <c:pt idx="51210">
                  <c:v>11.73232295</c:v>
                </c:pt>
                <c:pt idx="51211">
                  <c:v>14.456032649999999</c:v>
                </c:pt>
                <c:pt idx="51212">
                  <c:v>14.62774231</c:v>
                </c:pt>
                <c:pt idx="51213">
                  <c:v>14.557637570000001</c:v>
                </c:pt>
                <c:pt idx="51214">
                  <c:v>15.25805079</c:v>
                </c:pt>
                <c:pt idx="51215">
                  <c:v>15.903861729999999</c:v>
                </c:pt>
                <c:pt idx="51216">
                  <c:v>15.656088710000001</c:v>
                </c:pt>
                <c:pt idx="51217">
                  <c:v>13.45314728</c:v>
                </c:pt>
                <c:pt idx="51218">
                  <c:v>11.972475299999999</c:v>
                </c:pt>
                <c:pt idx="51219">
                  <c:v>12.343513769999999</c:v>
                </c:pt>
                <c:pt idx="51220">
                  <c:v>12.441932509999999</c:v>
                </c:pt>
                <c:pt idx="51221">
                  <c:v>13.197594369999999</c:v>
                </c:pt>
                <c:pt idx="51222">
                  <c:v>13.723293590000001</c:v>
                </c:pt>
                <c:pt idx="51223">
                  <c:v>13.80234226</c:v>
                </c:pt>
                <c:pt idx="51224">
                  <c:v>15.92154011</c:v>
                </c:pt>
                <c:pt idx="51225">
                  <c:v>17.124658870000001</c:v>
                </c:pt>
                <c:pt idx="51226">
                  <c:v>17.446796599999999</c:v>
                </c:pt>
                <c:pt idx="51227">
                  <c:v>16.98737027</c:v>
                </c:pt>
                <c:pt idx="51228">
                  <c:v>16.45654949</c:v>
                </c:pt>
                <c:pt idx="51229">
                  <c:v>15.32466103</c:v>
                </c:pt>
                <c:pt idx="51230">
                  <c:v>14.45785214</c:v>
                </c:pt>
                <c:pt idx="51231">
                  <c:v>14.661393350000001</c:v>
                </c:pt>
                <c:pt idx="51232">
                  <c:v>15.718619929999999</c:v>
                </c:pt>
                <c:pt idx="51233">
                  <c:v>16.522175069999999</c:v>
                </c:pt>
                <c:pt idx="51234">
                  <c:v>17.023980989999998</c:v>
                </c:pt>
                <c:pt idx="51235">
                  <c:v>16.922828450000001</c:v>
                </c:pt>
                <c:pt idx="51236">
                  <c:v>15.110432769999999</c:v>
                </c:pt>
                <c:pt idx="51237">
                  <c:v>13.77407958</c:v>
                </c:pt>
                <c:pt idx="51238">
                  <c:v>12.34365358</c:v>
                </c:pt>
                <c:pt idx="51239">
                  <c:v>11.67196843</c:v>
                </c:pt>
                <c:pt idx="51240">
                  <c:v>11.37198901</c:v>
                </c:pt>
                <c:pt idx="51241">
                  <c:v>11.01417839</c:v>
                </c:pt>
                <c:pt idx="51242">
                  <c:v>10.91400687</c:v>
                </c:pt>
                <c:pt idx="51243">
                  <c:v>10.865704389999999</c:v>
                </c:pt>
                <c:pt idx="51244">
                  <c:v>10.48470193</c:v>
                </c:pt>
                <c:pt idx="51245">
                  <c:v>10.42821601</c:v>
                </c:pt>
                <c:pt idx="51246">
                  <c:v>10.24946484</c:v>
                </c:pt>
                <c:pt idx="51247">
                  <c:v>10.25976852</c:v>
                </c:pt>
                <c:pt idx="51248">
                  <c:v>10.254405909999999</c:v>
                </c:pt>
                <c:pt idx="51249">
                  <c:v>9.9275636289999998</c:v>
                </c:pt>
                <c:pt idx="51250">
                  <c:v>9.2319244759999997</c:v>
                </c:pt>
                <c:pt idx="51251">
                  <c:v>8.6137943349999997</c:v>
                </c:pt>
                <c:pt idx="51252">
                  <c:v>8.5228898060000002</c:v>
                </c:pt>
                <c:pt idx="51253">
                  <c:v>8.5927334099999992</c:v>
                </c:pt>
                <c:pt idx="51254">
                  <c:v>8.8827277749999993</c:v>
                </c:pt>
                <c:pt idx="51255">
                  <c:v>9.3683619819999997</c:v>
                </c:pt>
                <c:pt idx="51256">
                  <c:v>10.40837441</c:v>
                </c:pt>
                <c:pt idx="51257">
                  <c:v>9.9997501339999992</c:v>
                </c:pt>
                <c:pt idx="51258">
                  <c:v>8.2717664489999994</c:v>
                </c:pt>
                <c:pt idx="51259">
                  <c:v>8.3099932570000004</c:v>
                </c:pt>
                <c:pt idx="51260">
                  <c:v>9.0507930890000008</c:v>
                </c:pt>
                <c:pt idx="51261">
                  <c:v>9.3373845969999998</c:v>
                </c:pt>
                <c:pt idx="51262">
                  <c:v>9.3365508659999996</c:v>
                </c:pt>
                <c:pt idx="51263">
                  <c:v>9.562906237</c:v>
                </c:pt>
                <c:pt idx="51264">
                  <c:v>9.1939076239999995</c:v>
                </c:pt>
                <c:pt idx="51265">
                  <c:v>9.2457869779999999</c:v>
                </c:pt>
                <c:pt idx="51266">
                  <c:v>9.3542465089999993</c:v>
                </c:pt>
                <c:pt idx="51267">
                  <c:v>9.6095707800000003</c:v>
                </c:pt>
                <c:pt idx="51268">
                  <c:v>9.9197055540000001</c:v>
                </c:pt>
                <c:pt idx="51269">
                  <c:v>9.6202040849999992</c:v>
                </c:pt>
                <c:pt idx="51270">
                  <c:v>9.6189999309999994</c:v>
                </c:pt>
                <c:pt idx="51271">
                  <c:v>9.4559557329999997</c:v>
                </c:pt>
                <c:pt idx="51272">
                  <c:v>10.04817858</c:v>
                </c:pt>
                <c:pt idx="51273">
                  <c:v>10.636170509999999</c:v>
                </c:pt>
                <c:pt idx="51274">
                  <c:v>10.21236667</c:v>
                </c:pt>
                <c:pt idx="51275">
                  <c:v>9.5751282090000007</c:v>
                </c:pt>
                <c:pt idx="51276">
                  <c:v>9.1506799700000006</c:v>
                </c:pt>
                <c:pt idx="51277">
                  <c:v>8.8443806289999998</c:v>
                </c:pt>
                <c:pt idx="51278">
                  <c:v>8.9681949670000005</c:v>
                </c:pt>
                <c:pt idx="51279">
                  <c:v>9.6097568710000001</c:v>
                </c:pt>
                <c:pt idx="51280">
                  <c:v>12.30229475</c:v>
                </c:pt>
                <c:pt idx="51281">
                  <c:v>12.75418953</c:v>
                </c:pt>
                <c:pt idx="51282">
                  <c:v>13.17210685</c:v>
                </c:pt>
                <c:pt idx="51283">
                  <c:v>12.918438979999999</c:v>
                </c:pt>
                <c:pt idx="51284">
                  <c:v>12.666448239999999</c:v>
                </c:pt>
                <c:pt idx="51285">
                  <c:v>12.39988447</c:v>
                </c:pt>
                <c:pt idx="51286">
                  <c:v>11.824861329999999</c:v>
                </c:pt>
                <c:pt idx="51287">
                  <c:v>11.09356287</c:v>
                </c:pt>
                <c:pt idx="51288">
                  <c:v>9.9936198829999991</c:v>
                </c:pt>
                <c:pt idx="51289">
                  <c:v>8.8570174440000002</c:v>
                </c:pt>
                <c:pt idx="51290">
                  <c:v>8.5975293090000005</c:v>
                </c:pt>
                <c:pt idx="51291">
                  <c:v>8.8688763789999996</c:v>
                </c:pt>
                <c:pt idx="51292">
                  <c:v>9.1615755029999999</c:v>
                </c:pt>
                <c:pt idx="51293">
                  <c:v>9.4912662670000003</c:v>
                </c:pt>
                <c:pt idx="51294">
                  <c:v>9.2794991689999993</c:v>
                </c:pt>
                <c:pt idx="51295">
                  <c:v>9.2114780589999992</c:v>
                </c:pt>
                <c:pt idx="51296">
                  <c:v>9.4711156869999993</c:v>
                </c:pt>
                <c:pt idx="51297">
                  <c:v>9.5805418759999998</c:v>
                </c:pt>
                <c:pt idx="51298">
                  <c:v>9.3983092110000008</c:v>
                </c:pt>
                <c:pt idx="51299">
                  <c:v>9.0681787810000003</c:v>
                </c:pt>
                <c:pt idx="51300">
                  <c:v>8.8504609369999994</c:v>
                </c:pt>
                <c:pt idx="51301">
                  <c:v>9.2340786700000006</c:v>
                </c:pt>
                <c:pt idx="51302">
                  <c:v>11.91818687</c:v>
                </c:pt>
                <c:pt idx="51303">
                  <c:v>17.491393599999999</c:v>
                </c:pt>
                <c:pt idx="51304">
                  <c:v>20.144800570000001</c:v>
                </c:pt>
                <c:pt idx="51305">
                  <c:v>22.473334189999999</c:v>
                </c:pt>
                <c:pt idx="51306">
                  <c:v>22.370731450000001</c:v>
                </c:pt>
                <c:pt idx="51307">
                  <c:v>21.309746610000001</c:v>
                </c:pt>
                <c:pt idx="51308">
                  <c:v>20.202336710000001</c:v>
                </c:pt>
                <c:pt idx="51309">
                  <c:v>18.51661816</c:v>
                </c:pt>
                <c:pt idx="51310">
                  <c:v>18.922315730000001</c:v>
                </c:pt>
                <c:pt idx="51311">
                  <c:v>19.249544960000001</c:v>
                </c:pt>
                <c:pt idx="51312">
                  <c:v>20.225539959999999</c:v>
                </c:pt>
                <c:pt idx="51313">
                  <c:v>20.44464232</c:v>
                </c:pt>
                <c:pt idx="51314">
                  <c:v>21.159326910000001</c:v>
                </c:pt>
                <c:pt idx="51315">
                  <c:v>21.43114933</c:v>
                </c:pt>
                <c:pt idx="51316">
                  <c:v>21.035051490000001</c:v>
                </c:pt>
                <c:pt idx="51317">
                  <c:v>20.516797260000001</c:v>
                </c:pt>
                <c:pt idx="51318">
                  <c:v>20.230894410000001</c:v>
                </c:pt>
                <c:pt idx="51319">
                  <c:v>19.76705398</c:v>
                </c:pt>
                <c:pt idx="51320">
                  <c:v>20.18520427</c:v>
                </c:pt>
                <c:pt idx="51321">
                  <c:v>19.63228698</c:v>
                </c:pt>
                <c:pt idx="51322">
                  <c:v>19.294627510000002</c:v>
                </c:pt>
                <c:pt idx="51323">
                  <c:v>17.231408259999998</c:v>
                </c:pt>
                <c:pt idx="51324">
                  <c:v>16.80455538</c:v>
                </c:pt>
                <c:pt idx="51325">
                  <c:v>17.73394819</c:v>
                </c:pt>
                <c:pt idx="51326">
                  <c:v>17.97676629</c:v>
                </c:pt>
                <c:pt idx="51327">
                  <c:v>18.552561770000001</c:v>
                </c:pt>
                <c:pt idx="51328">
                  <c:v>18.566322620000001</c:v>
                </c:pt>
                <c:pt idx="51329">
                  <c:v>18.972204529999999</c:v>
                </c:pt>
                <c:pt idx="51330">
                  <c:v>19.684748410000001</c:v>
                </c:pt>
                <c:pt idx="51331">
                  <c:v>20.48152353</c:v>
                </c:pt>
                <c:pt idx="51332">
                  <c:v>20.745429399999999</c:v>
                </c:pt>
                <c:pt idx="51333">
                  <c:v>20.928499729999999</c:v>
                </c:pt>
                <c:pt idx="51334">
                  <c:v>21.261955660000002</c:v>
                </c:pt>
                <c:pt idx="51335">
                  <c:v>21.136374140000001</c:v>
                </c:pt>
                <c:pt idx="51336">
                  <c:v>21.078624210000001</c:v>
                </c:pt>
                <c:pt idx="51337">
                  <c:v>20.82254271</c:v>
                </c:pt>
                <c:pt idx="51338">
                  <c:v>21.12297285</c:v>
                </c:pt>
                <c:pt idx="51339">
                  <c:v>21.188008060000001</c:v>
                </c:pt>
                <c:pt idx="51340">
                  <c:v>21.17674203</c:v>
                </c:pt>
                <c:pt idx="51341">
                  <c:v>21.512038390000001</c:v>
                </c:pt>
                <c:pt idx="51342">
                  <c:v>21.539290699999999</c:v>
                </c:pt>
                <c:pt idx="51343">
                  <c:v>21.631504750000001</c:v>
                </c:pt>
                <c:pt idx="51344">
                  <c:v>21.62865038</c:v>
                </c:pt>
                <c:pt idx="51345">
                  <c:v>21.664478460000002</c:v>
                </c:pt>
                <c:pt idx="51346">
                  <c:v>21.47077822</c:v>
                </c:pt>
                <c:pt idx="51347">
                  <c:v>21.473749219999998</c:v>
                </c:pt>
                <c:pt idx="51348">
                  <c:v>21.40860198</c:v>
                </c:pt>
                <c:pt idx="51349">
                  <c:v>21.447558610000002</c:v>
                </c:pt>
                <c:pt idx="51350">
                  <c:v>21.644061820000001</c:v>
                </c:pt>
                <c:pt idx="51351">
                  <c:v>21.830569300000001</c:v>
                </c:pt>
                <c:pt idx="51352">
                  <c:v>21.792421950000001</c:v>
                </c:pt>
                <c:pt idx="51353">
                  <c:v>21.476422840000001</c:v>
                </c:pt>
                <c:pt idx="51354">
                  <c:v>20.865831719999999</c:v>
                </c:pt>
                <c:pt idx="51355">
                  <c:v>20.05915113</c:v>
                </c:pt>
                <c:pt idx="51356">
                  <c:v>19.61731369</c:v>
                </c:pt>
                <c:pt idx="51357">
                  <c:v>18.89720904</c:v>
                </c:pt>
                <c:pt idx="51358">
                  <c:v>18.646707419999998</c:v>
                </c:pt>
                <c:pt idx="51359">
                  <c:v>18.08474537</c:v>
                </c:pt>
                <c:pt idx="51360">
                  <c:v>18.649521279999998</c:v>
                </c:pt>
                <c:pt idx="51361">
                  <c:v>17.573868000000001</c:v>
                </c:pt>
                <c:pt idx="51362">
                  <c:v>16.863264390000001</c:v>
                </c:pt>
                <c:pt idx="51363">
                  <c:v>16.510031269999999</c:v>
                </c:pt>
                <c:pt idx="51364">
                  <c:v>16.007390579999999</c:v>
                </c:pt>
                <c:pt idx="51365">
                  <c:v>15.162055820000001</c:v>
                </c:pt>
                <c:pt idx="51366">
                  <c:v>15.09982533</c:v>
                </c:pt>
                <c:pt idx="51367">
                  <c:v>14.14749378</c:v>
                </c:pt>
                <c:pt idx="51368">
                  <c:v>14.48631752</c:v>
                </c:pt>
                <c:pt idx="51369">
                  <c:v>15.68593094</c:v>
                </c:pt>
                <c:pt idx="51370">
                  <c:v>16.082775340000001</c:v>
                </c:pt>
                <c:pt idx="51371">
                  <c:v>16.338243469999998</c:v>
                </c:pt>
                <c:pt idx="51372">
                  <c:v>16.790254640000001</c:v>
                </c:pt>
                <c:pt idx="51373">
                  <c:v>15.93120579</c:v>
                </c:pt>
                <c:pt idx="51374">
                  <c:v>16.589802590000001</c:v>
                </c:pt>
                <c:pt idx="51375">
                  <c:v>17.516558679999999</c:v>
                </c:pt>
                <c:pt idx="51376">
                  <c:v>18.400022920000001</c:v>
                </c:pt>
                <c:pt idx="51377">
                  <c:v>19.583028689999999</c:v>
                </c:pt>
                <c:pt idx="51378">
                  <c:v>20.63984155</c:v>
                </c:pt>
                <c:pt idx="51379">
                  <c:v>21.009543870000002</c:v>
                </c:pt>
                <c:pt idx="51380">
                  <c:v>20.996461549999999</c:v>
                </c:pt>
                <c:pt idx="51381">
                  <c:v>20.81098442</c:v>
                </c:pt>
                <c:pt idx="51382">
                  <c:v>20.831156679999999</c:v>
                </c:pt>
                <c:pt idx="51383">
                  <c:v>21.021730999999999</c:v>
                </c:pt>
                <c:pt idx="51384">
                  <c:v>21.030021909999999</c:v>
                </c:pt>
                <c:pt idx="51385">
                  <c:v>21.154129480000002</c:v>
                </c:pt>
                <c:pt idx="51386">
                  <c:v>21.142995880000001</c:v>
                </c:pt>
                <c:pt idx="51387">
                  <c:v>21.563905890000001</c:v>
                </c:pt>
                <c:pt idx="51388">
                  <c:v>21.915867129999999</c:v>
                </c:pt>
                <c:pt idx="51389">
                  <c:v>22.121075730000001</c:v>
                </c:pt>
                <c:pt idx="51390">
                  <c:v>22.35128649</c:v>
                </c:pt>
                <c:pt idx="51391">
                  <c:v>22.4395655</c:v>
                </c:pt>
                <c:pt idx="51392">
                  <c:v>22.48618742</c:v>
                </c:pt>
                <c:pt idx="51393">
                  <c:v>22.488417479999999</c:v>
                </c:pt>
                <c:pt idx="51394">
                  <c:v>22.62910776</c:v>
                </c:pt>
                <c:pt idx="51395">
                  <c:v>22.491562259999998</c:v>
                </c:pt>
                <c:pt idx="51396">
                  <c:v>22.35192069</c:v>
                </c:pt>
                <c:pt idx="51397">
                  <c:v>22.213353690000002</c:v>
                </c:pt>
                <c:pt idx="51398">
                  <c:v>22.210490239999999</c:v>
                </c:pt>
                <c:pt idx="51399">
                  <c:v>22.485268940000001</c:v>
                </c:pt>
                <c:pt idx="51400">
                  <c:v>22.598931090000001</c:v>
                </c:pt>
                <c:pt idx="51401">
                  <c:v>22.700973019999999</c:v>
                </c:pt>
                <c:pt idx="51402">
                  <c:v>22.56096007</c:v>
                </c:pt>
                <c:pt idx="51403">
                  <c:v>21.686161819999999</c:v>
                </c:pt>
                <c:pt idx="51404">
                  <c:v>21.184989550000001</c:v>
                </c:pt>
                <c:pt idx="51405">
                  <c:v>20.873873440000001</c:v>
                </c:pt>
                <c:pt idx="51406">
                  <c:v>20.445118870000002</c:v>
                </c:pt>
                <c:pt idx="51407">
                  <c:v>20.19607401</c:v>
                </c:pt>
                <c:pt idx="51408">
                  <c:v>20.04497873</c:v>
                </c:pt>
                <c:pt idx="51409">
                  <c:v>19.66802886</c:v>
                </c:pt>
                <c:pt idx="51410">
                  <c:v>19.08387716</c:v>
                </c:pt>
                <c:pt idx="51411">
                  <c:v>18.984099329999999</c:v>
                </c:pt>
                <c:pt idx="51412">
                  <c:v>18.711456470000002</c:v>
                </c:pt>
                <c:pt idx="51413">
                  <c:v>19.321562780000001</c:v>
                </c:pt>
                <c:pt idx="51414">
                  <c:v>19.10112689</c:v>
                </c:pt>
                <c:pt idx="51415">
                  <c:v>19.228052470000002</c:v>
                </c:pt>
                <c:pt idx="51416">
                  <c:v>19.91529087</c:v>
                </c:pt>
                <c:pt idx="51417">
                  <c:v>19.82454023</c:v>
                </c:pt>
                <c:pt idx="51418">
                  <c:v>20.105478340000001</c:v>
                </c:pt>
                <c:pt idx="51419">
                  <c:v>19.85379039</c:v>
                </c:pt>
                <c:pt idx="51420">
                  <c:v>20.040898760000001</c:v>
                </c:pt>
                <c:pt idx="51421">
                  <c:v>19.53583515</c:v>
                </c:pt>
                <c:pt idx="51422">
                  <c:v>19.432239849999998</c:v>
                </c:pt>
                <c:pt idx="51423">
                  <c:v>21.431830659999999</c:v>
                </c:pt>
                <c:pt idx="51424">
                  <c:v>21.8775592</c:v>
                </c:pt>
                <c:pt idx="51425">
                  <c:v>21.337386680000002</c:v>
                </c:pt>
                <c:pt idx="51426">
                  <c:v>21.556780539999998</c:v>
                </c:pt>
                <c:pt idx="51427">
                  <c:v>22.179271700000001</c:v>
                </c:pt>
                <c:pt idx="51428">
                  <c:v>23.19065187</c:v>
                </c:pt>
                <c:pt idx="51429">
                  <c:v>23.194965939999999</c:v>
                </c:pt>
                <c:pt idx="51430">
                  <c:v>23.107763940000002</c:v>
                </c:pt>
                <c:pt idx="51431">
                  <c:v>22.897397659999999</c:v>
                </c:pt>
                <c:pt idx="51432">
                  <c:v>22.687023780000001</c:v>
                </c:pt>
                <c:pt idx="51433">
                  <c:v>22.882685169999998</c:v>
                </c:pt>
                <c:pt idx="51434">
                  <c:v>23.035588610000001</c:v>
                </c:pt>
                <c:pt idx="51435">
                  <c:v>22.91840363</c:v>
                </c:pt>
                <c:pt idx="51436">
                  <c:v>22.92513379</c:v>
                </c:pt>
                <c:pt idx="51437">
                  <c:v>22.79154217</c:v>
                </c:pt>
                <c:pt idx="51438">
                  <c:v>22.795762660000001</c:v>
                </c:pt>
                <c:pt idx="51439">
                  <c:v>22.658840519999998</c:v>
                </c:pt>
                <c:pt idx="51440">
                  <c:v>22.522698290000001</c:v>
                </c:pt>
                <c:pt idx="51441">
                  <c:v>22.11704997</c:v>
                </c:pt>
                <c:pt idx="51442">
                  <c:v>21.9826537</c:v>
                </c:pt>
                <c:pt idx="51443">
                  <c:v>22.118711959999999</c:v>
                </c:pt>
                <c:pt idx="51444">
                  <c:v>21.988223519999998</c:v>
                </c:pt>
                <c:pt idx="51445">
                  <c:v>21.98911086</c:v>
                </c:pt>
                <c:pt idx="51446">
                  <c:v>21.985826280000001</c:v>
                </c:pt>
                <c:pt idx="51447">
                  <c:v>22.370191899999998</c:v>
                </c:pt>
                <c:pt idx="51448">
                  <c:v>21.888399499999998</c:v>
                </c:pt>
                <c:pt idx="51449">
                  <c:v>20.784123050000002</c:v>
                </c:pt>
                <c:pt idx="51450">
                  <c:v>18.576123320000001</c:v>
                </c:pt>
                <c:pt idx="51451">
                  <c:v>17.190082199999999</c:v>
                </c:pt>
                <c:pt idx="51452">
                  <c:v>14.632576240000001</c:v>
                </c:pt>
                <c:pt idx="51453">
                  <c:v>16.199708999999999</c:v>
                </c:pt>
                <c:pt idx="51454">
                  <c:v>15.51013929</c:v>
                </c:pt>
                <c:pt idx="51455">
                  <c:v>14.84976739</c:v>
                </c:pt>
                <c:pt idx="51456">
                  <c:v>14.05049683</c:v>
                </c:pt>
                <c:pt idx="51457">
                  <c:v>13.39621036</c:v>
                </c:pt>
                <c:pt idx="51458">
                  <c:v>12.26509317</c:v>
                </c:pt>
                <c:pt idx="51459">
                  <c:v>11.56815572</c:v>
                </c:pt>
                <c:pt idx="51460">
                  <c:v>11.39937776</c:v>
                </c:pt>
                <c:pt idx="51461">
                  <c:v>11.568855190000001</c:v>
                </c:pt>
                <c:pt idx="51462">
                  <c:v>11.62080149</c:v>
                </c:pt>
                <c:pt idx="51463">
                  <c:v>11.49795563</c:v>
                </c:pt>
                <c:pt idx="51464">
                  <c:v>11.62349891</c:v>
                </c:pt>
                <c:pt idx="51465">
                  <c:v>11.596552580000001</c:v>
                </c:pt>
                <c:pt idx="51466">
                  <c:v>11.453378539999999</c:v>
                </c:pt>
                <c:pt idx="51467">
                  <c:v>11.24701157</c:v>
                </c:pt>
                <c:pt idx="51468">
                  <c:v>11.254577579999999</c:v>
                </c:pt>
                <c:pt idx="51469">
                  <c:v>11.062166489999999</c:v>
                </c:pt>
                <c:pt idx="51470">
                  <c:v>11.14586933</c:v>
                </c:pt>
                <c:pt idx="51471">
                  <c:v>12.185549959999999</c:v>
                </c:pt>
                <c:pt idx="51472">
                  <c:v>15.42931439</c:v>
                </c:pt>
                <c:pt idx="51473">
                  <c:v>17.233388089999998</c:v>
                </c:pt>
                <c:pt idx="51474">
                  <c:v>18.110026449999999</c:v>
                </c:pt>
                <c:pt idx="51475">
                  <c:v>17.551030579999999</c:v>
                </c:pt>
                <c:pt idx="51476">
                  <c:v>17.685214070000001</c:v>
                </c:pt>
                <c:pt idx="51477">
                  <c:v>17.57255395</c:v>
                </c:pt>
                <c:pt idx="51478">
                  <c:v>16.676724100000001</c:v>
                </c:pt>
                <c:pt idx="51479">
                  <c:v>15.00289939</c:v>
                </c:pt>
                <c:pt idx="51480">
                  <c:v>13.36255368</c:v>
                </c:pt>
                <c:pt idx="51481">
                  <c:v>13.491012489999999</c:v>
                </c:pt>
                <c:pt idx="51482">
                  <c:v>13.89443123</c:v>
                </c:pt>
                <c:pt idx="51483">
                  <c:v>11.59544986</c:v>
                </c:pt>
                <c:pt idx="51484">
                  <c:v>10.811766159999999</c:v>
                </c:pt>
                <c:pt idx="51485">
                  <c:v>10.28388249</c:v>
                </c:pt>
                <c:pt idx="51486">
                  <c:v>9.9187721829999997</c:v>
                </c:pt>
                <c:pt idx="51487">
                  <c:v>9.5817335440000004</c:v>
                </c:pt>
                <c:pt idx="51488">
                  <c:v>9.3319805680000005</c:v>
                </c:pt>
                <c:pt idx="51489">
                  <c:v>10.243949969999999</c:v>
                </c:pt>
                <c:pt idx="51490">
                  <c:v>13.60975717</c:v>
                </c:pt>
                <c:pt idx="51491">
                  <c:v>19.376169489999999</c:v>
                </c:pt>
                <c:pt idx="51492">
                  <c:v>23.384976649999999</c:v>
                </c:pt>
                <c:pt idx="51493">
                  <c:v>24.207231669999999</c:v>
                </c:pt>
                <c:pt idx="51494">
                  <c:v>24.137696139999999</c:v>
                </c:pt>
                <c:pt idx="51495">
                  <c:v>24.146918629999998</c:v>
                </c:pt>
                <c:pt idx="51496">
                  <c:v>24.138537500000002</c:v>
                </c:pt>
                <c:pt idx="51497">
                  <c:v>23.1740599</c:v>
                </c:pt>
                <c:pt idx="51498">
                  <c:v>22.73466659</c:v>
                </c:pt>
                <c:pt idx="51499">
                  <c:v>22.451787530000001</c:v>
                </c:pt>
                <c:pt idx="51500">
                  <c:v>21.341768590000001</c:v>
                </c:pt>
                <c:pt idx="51501">
                  <c:v>20.346990649999999</c:v>
                </c:pt>
                <c:pt idx="51502">
                  <c:v>19.070829270000001</c:v>
                </c:pt>
                <c:pt idx="51503">
                  <c:v>18.291499940000001</c:v>
                </c:pt>
                <c:pt idx="51504">
                  <c:v>17.569646819999999</c:v>
                </c:pt>
                <c:pt idx="51505">
                  <c:v>16.969817389999999</c:v>
                </c:pt>
                <c:pt idx="51506">
                  <c:v>16.023007669999998</c:v>
                </c:pt>
                <c:pt idx="51507">
                  <c:v>14.89976607</c:v>
                </c:pt>
                <c:pt idx="51508">
                  <c:v>13.633783530000001</c:v>
                </c:pt>
                <c:pt idx="51509">
                  <c:v>12.509150050000001</c:v>
                </c:pt>
                <c:pt idx="51510">
                  <c:v>13.22373896</c:v>
                </c:pt>
                <c:pt idx="51511">
                  <c:v>13.116484829999999</c:v>
                </c:pt>
                <c:pt idx="51512">
                  <c:v>11.01159764</c:v>
                </c:pt>
                <c:pt idx="51513">
                  <c:v>11.85524158</c:v>
                </c:pt>
                <c:pt idx="51514">
                  <c:v>11.79864965</c:v>
                </c:pt>
                <c:pt idx="51515">
                  <c:v>13.02890702</c:v>
                </c:pt>
                <c:pt idx="51516">
                  <c:v>13.70555738</c:v>
                </c:pt>
                <c:pt idx="51517">
                  <c:v>12.28684166</c:v>
                </c:pt>
                <c:pt idx="51518">
                  <c:v>12.66071908</c:v>
                </c:pt>
                <c:pt idx="51519">
                  <c:v>13.57958507</c:v>
                </c:pt>
                <c:pt idx="51520">
                  <c:v>13.25101162</c:v>
                </c:pt>
                <c:pt idx="51521">
                  <c:v>14.456623759999999</c:v>
                </c:pt>
                <c:pt idx="51522">
                  <c:v>15.484524800000001</c:v>
                </c:pt>
                <c:pt idx="51523">
                  <c:v>15.53599004</c:v>
                </c:pt>
                <c:pt idx="51524">
                  <c:v>16.54734139</c:v>
                </c:pt>
                <c:pt idx="51525">
                  <c:v>16.94295404</c:v>
                </c:pt>
                <c:pt idx="51526">
                  <c:v>14.71687375</c:v>
                </c:pt>
                <c:pt idx="51527">
                  <c:v>11.692655609999999</c:v>
                </c:pt>
                <c:pt idx="51528">
                  <c:v>11.69899595</c:v>
                </c:pt>
                <c:pt idx="51529">
                  <c:v>13.563157220000001</c:v>
                </c:pt>
                <c:pt idx="51530">
                  <c:v>15.53525179</c:v>
                </c:pt>
                <c:pt idx="51531">
                  <c:v>15.5919547</c:v>
                </c:pt>
                <c:pt idx="51532">
                  <c:v>14.11403728</c:v>
                </c:pt>
                <c:pt idx="51533">
                  <c:v>12.03239097</c:v>
                </c:pt>
                <c:pt idx="51534">
                  <c:v>10.422632220000001</c:v>
                </c:pt>
                <c:pt idx="51535">
                  <c:v>9.6181021250000001</c:v>
                </c:pt>
                <c:pt idx="51536">
                  <c:v>9.6045371329999991</c:v>
                </c:pt>
                <c:pt idx="51537">
                  <c:v>9.5995182470000007</c:v>
                </c:pt>
                <c:pt idx="51538">
                  <c:v>10.40004394</c:v>
                </c:pt>
                <c:pt idx="51539">
                  <c:v>10.647521899999999</c:v>
                </c:pt>
                <c:pt idx="51540">
                  <c:v>10.913626219999999</c:v>
                </c:pt>
                <c:pt idx="51541">
                  <c:v>10.66484745</c:v>
                </c:pt>
                <c:pt idx="51542">
                  <c:v>10.28725092</c:v>
                </c:pt>
                <c:pt idx="51543">
                  <c:v>11.7866272</c:v>
                </c:pt>
                <c:pt idx="51544">
                  <c:v>11.89709719</c:v>
                </c:pt>
                <c:pt idx="51545">
                  <c:v>10.830280610000001</c:v>
                </c:pt>
                <c:pt idx="51546">
                  <c:v>10.724018579999999</c:v>
                </c:pt>
                <c:pt idx="51547">
                  <c:v>10.09020947</c:v>
                </c:pt>
                <c:pt idx="51548">
                  <c:v>8.2924627569999991</c:v>
                </c:pt>
                <c:pt idx="51549">
                  <c:v>8.4734049379999998</c:v>
                </c:pt>
                <c:pt idx="51550">
                  <c:v>7.5563009250000004</c:v>
                </c:pt>
                <c:pt idx="51551">
                  <c:v>7.8747062569999997</c:v>
                </c:pt>
                <c:pt idx="51552">
                  <c:v>8.3774960059999994</c:v>
                </c:pt>
                <c:pt idx="51553">
                  <c:v>7.9503598430000002</c:v>
                </c:pt>
                <c:pt idx="51554">
                  <c:v>7.8677640780000004</c:v>
                </c:pt>
                <c:pt idx="51555">
                  <c:v>7.9953647219999997</c:v>
                </c:pt>
                <c:pt idx="51556">
                  <c:v>8.5242694980000007</c:v>
                </c:pt>
                <c:pt idx="51557">
                  <c:v>8.8958994029999996</c:v>
                </c:pt>
                <c:pt idx="51558">
                  <c:v>9.1766699079999992</c:v>
                </c:pt>
                <c:pt idx="51559">
                  <c:v>8.3788682269999999</c:v>
                </c:pt>
                <c:pt idx="51560">
                  <c:v>10.22125857</c:v>
                </c:pt>
                <c:pt idx="51561">
                  <c:v>12.89834834</c:v>
                </c:pt>
                <c:pt idx="51562">
                  <c:v>10.8292407</c:v>
                </c:pt>
                <c:pt idx="51563">
                  <c:v>8.5762841610000002</c:v>
                </c:pt>
                <c:pt idx="51564">
                  <c:v>8.0525894480000009</c:v>
                </c:pt>
                <c:pt idx="51565">
                  <c:v>9.8473473709999997</c:v>
                </c:pt>
                <c:pt idx="51566">
                  <c:v>10.90862862</c:v>
                </c:pt>
                <c:pt idx="51567">
                  <c:v>13.2713468</c:v>
                </c:pt>
                <c:pt idx="51568">
                  <c:v>14.964219419999999</c:v>
                </c:pt>
                <c:pt idx="51569">
                  <c:v>16.52241394</c:v>
                </c:pt>
                <c:pt idx="51570">
                  <c:v>18.89712244</c:v>
                </c:pt>
                <c:pt idx="51571">
                  <c:v>19.325357589999999</c:v>
                </c:pt>
                <c:pt idx="51572">
                  <c:v>19.491651569999998</c:v>
                </c:pt>
                <c:pt idx="51573">
                  <c:v>19.128474560000001</c:v>
                </c:pt>
                <c:pt idx="51574">
                  <c:v>18.22784549</c:v>
                </c:pt>
                <c:pt idx="51575">
                  <c:v>15.37088426</c:v>
                </c:pt>
                <c:pt idx="51576">
                  <c:v>12.59548753</c:v>
                </c:pt>
                <c:pt idx="51577">
                  <c:v>11.979155799999999</c:v>
                </c:pt>
                <c:pt idx="51578">
                  <c:v>11.208594039999999</c:v>
                </c:pt>
                <c:pt idx="51579">
                  <c:v>10.61298828</c:v>
                </c:pt>
                <c:pt idx="51580">
                  <c:v>10.235535799999999</c:v>
                </c:pt>
                <c:pt idx="51581">
                  <c:v>10.698299499999999</c:v>
                </c:pt>
                <c:pt idx="51582">
                  <c:v>11.837651340000001</c:v>
                </c:pt>
                <c:pt idx="51583">
                  <c:v>13.01288379</c:v>
                </c:pt>
                <c:pt idx="51584">
                  <c:v>14.39102795</c:v>
                </c:pt>
                <c:pt idx="51585">
                  <c:v>13.609378299999999</c:v>
                </c:pt>
                <c:pt idx="51586">
                  <c:v>13.24308295</c:v>
                </c:pt>
                <c:pt idx="51587">
                  <c:v>11.923390850000001</c:v>
                </c:pt>
                <c:pt idx="51588">
                  <c:v>11.731737320000001</c:v>
                </c:pt>
                <c:pt idx="51589">
                  <c:v>12.00291857</c:v>
                </c:pt>
                <c:pt idx="51590">
                  <c:v>11.57620693</c:v>
                </c:pt>
                <c:pt idx="51591">
                  <c:v>11.45093232</c:v>
                </c:pt>
                <c:pt idx="51592">
                  <c:v>11.339654579999999</c:v>
                </c:pt>
                <c:pt idx="51593">
                  <c:v>11.59855027</c:v>
                </c:pt>
                <c:pt idx="51594">
                  <c:v>12.10726345</c:v>
                </c:pt>
                <c:pt idx="51595">
                  <c:v>12.36252685</c:v>
                </c:pt>
                <c:pt idx="51596">
                  <c:v>11.87137836</c:v>
                </c:pt>
                <c:pt idx="51597">
                  <c:v>11.632674310000001</c:v>
                </c:pt>
                <c:pt idx="51598">
                  <c:v>11.767285299999999</c:v>
                </c:pt>
                <c:pt idx="51599">
                  <c:v>11.53781036</c:v>
                </c:pt>
                <c:pt idx="51600">
                  <c:v>12.59831651</c:v>
                </c:pt>
                <c:pt idx="51601">
                  <c:v>13.32023626</c:v>
                </c:pt>
                <c:pt idx="51602">
                  <c:v>12.99729436</c:v>
                </c:pt>
                <c:pt idx="51603">
                  <c:v>13.670461299999999</c:v>
                </c:pt>
                <c:pt idx="51604">
                  <c:v>14.20728366</c:v>
                </c:pt>
                <c:pt idx="51605">
                  <c:v>15.102751599999999</c:v>
                </c:pt>
                <c:pt idx="51606">
                  <c:v>14.599405300000001</c:v>
                </c:pt>
                <c:pt idx="51607">
                  <c:v>13.793681100000001</c:v>
                </c:pt>
                <c:pt idx="51608">
                  <c:v>14.01831202</c:v>
                </c:pt>
                <c:pt idx="51609">
                  <c:v>14.02046994</c:v>
                </c:pt>
                <c:pt idx="51610">
                  <c:v>14.536002359999999</c:v>
                </c:pt>
                <c:pt idx="51611">
                  <c:v>14.75585465</c:v>
                </c:pt>
                <c:pt idx="51612">
                  <c:v>14.5905088</c:v>
                </c:pt>
                <c:pt idx="51613">
                  <c:v>14.64584984</c:v>
                </c:pt>
                <c:pt idx="51614">
                  <c:v>15.47199807</c:v>
                </c:pt>
                <c:pt idx="51615">
                  <c:v>15.833007569999999</c:v>
                </c:pt>
                <c:pt idx="51616">
                  <c:v>16.498098250000002</c:v>
                </c:pt>
                <c:pt idx="51617">
                  <c:v>17.628480419999999</c:v>
                </c:pt>
                <c:pt idx="51618">
                  <c:v>18.664471460000001</c:v>
                </c:pt>
                <c:pt idx="51619">
                  <c:v>19.111683800000002</c:v>
                </c:pt>
                <c:pt idx="51620">
                  <c:v>19.132489379999999</c:v>
                </c:pt>
                <c:pt idx="51621">
                  <c:v>19.181058749999998</c:v>
                </c:pt>
                <c:pt idx="51622">
                  <c:v>18.944703539999999</c:v>
                </c:pt>
                <c:pt idx="51623">
                  <c:v>18.833069909999999</c:v>
                </c:pt>
                <c:pt idx="51624">
                  <c:v>19.0052141</c:v>
                </c:pt>
                <c:pt idx="51625">
                  <c:v>19.209698589999999</c:v>
                </c:pt>
                <c:pt idx="51626">
                  <c:v>19.219466829999998</c:v>
                </c:pt>
                <c:pt idx="51627">
                  <c:v>19.05846288</c:v>
                </c:pt>
                <c:pt idx="51628">
                  <c:v>19.13501647</c:v>
                </c:pt>
                <c:pt idx="51629">
                  <c:v>19.074057109999998</c:v>
                </c:pt>
                <c:pt idx="51630">
                  <c:v>18.375463199999999</c:v>
                </c:pt>
                <c:pt idx="51631">
                  <c:v>18.18563868</c:v>
                </c:pt>
                <c:pt idx="51632">
                  <c:v>18.161397300000001</c:v>
                </c:pt>
                <c:pt idx="51633">
                  <c:v>17.843377669999999</c:v>
                </c:pt>
                <c:pt idx="51634">
                  <c:v>18.21743567</c:v>
                </c:pt>
                <c:pt idx="51635">
                  <c:v>18.529825429999999</c:v>
                </c:pt>
                <c:pt idx="51636">
                  <c:v>18.747118910000001</c:v>
                </c:pt>
                <c:pt idx="51637">
                  <c:v>18.8656018</c:v>
                </c:pt>
                <c:pt idx="51638">
                  <c:v>19.095455640000001</c:v>
                </c:pt>
                <c:pt idx="51639">
                  <c:v>19.22559051</c:v>
                </c:pt>
                <c:pt idx="51640">
                  <c:v>18.75989749</c:v>
                </c:pt>
                <c:pt idx="51641">
                  <c:v>18.612978389999999</c:v>
                </c:pt>
                <c:pt idx="51642">
                  <c:v>18.139026000000001</c:v>
                </c:pt>
                <c:pt idx="51643">
                  <c:v>17.993568740000001</c:v>
                </c:pt>
                <c:pt idx="51644">
                  <c:v>17.468083929999999</c:v>
                </c:pt>
                <c:pt idx="51645">
                  <c:v>17.378995629999999</c:v>
                </c:pt>
                <c:pt idx="51646">
                  <c:v>17.385330769999999</c:v>
                </c:pt>
                <c:pt idx="51647">
                  <c:v>16.694190519999999</c:v>
                </c:pt>
                <c:pt idx="51648">
                  <c:v>16.373360590000001</c:v>
                </c:pt>
                <c:pt idx="51649">
                  <c:v>16.134229449999999</c:v>
                </c:pt>
                <c:pt idx="51650">
                  <c:v>15.76465666</c:v>
                </c:pt>
                <c:pt idx="51651">
                  <c:v>15.819962009999999</c:v>
                </c:pt>
                <c:pt idx="51652">
                  <c:v>15.6444866</c:v>
                </c:pt>
                <c:pt idx="51653">
                  <c:v>15.814855680000001</c:v>
                </c:pt>
                <c:pt idx="51654">
                  <c:v>15.897514859999999</c:v>
                </c:pt>
                <c:pt idx="51655">
                  <c:v>17.037523849999999</c:v>
                </c:pt>
                <c:pt idx="51656">
                  <c:v>18.347423320000001</c:v>
                </c:pt>
                <c:pt idx="51657">
                  <c:v>18.884454380000001</c:v>
                </c:pt>
                <c:pt idx="51658">
                  <c:v>19.257543819999999</c:v>
                </c:pt>
                <c:pt idx="51659">
                  <c:v>19.429815820000002</c:v>
                </c:pt>
                <c:pt idx="51660">
                  <c:v>19.45003913</c:v>
                </c:pt>
                <c:pt idx="51661">
                  <c:v>19.8172365</c:v>
                </c:pt>
                <c:pt idx="51662">
                  <c:v>20.210170300000001</c:v>
                </c:pt>
                <c:pt idx="51663">
                  <c:v>20.5031116</c:v>
                </c:pt>
                <c:pt idx="51664">
                  <c:v>20.647318510000002</c:v>
                </c:pt>
                <c:pt idx="51665">
                  <c:v>20.705086470000001</c:v>
                </c:pt>
                <c:pt idx="51666">
                  <c:v>20.75028262</c:v>
                </c:pt>
                <c:pt idx="51667">
                  <c:v>20.72056722</c:v>
                </c:pt>
                <c:pt idx="51668">
                  <c:v>21.0126363</c:v>
                </c:pt>
                <c:pt idx="51669">
                  <c:v>21.113450180000001</c:v>
                </c:pt>
                <c:pt idx="51670">
                  <c:v>21.222958909999999</c:v>
                </c:pt>
                <c:pt idx="51671">
                  <c:v>21.230134159999999</c:v>
                </c:pt>
                <c:pt idx="51672">
                  <c:v>21.260085799999999</c:v>
                </c:pt>
                <c:pt idx="51673">
                  <c:v>21.638303749999999</c:v>
                </c:pt>
                <c:pt idx="51674">
                  <c:v>21.635326500000001</c:v>
                </c:pt>
                <c:pt idx="51675">
                  <c:v>21.738249140000001</c:v>
                </c:pt>
                <c:pt idx="51676">
                  <c:v>21.71125653</c:v>
                </c:pt>
                <c:pt idx="51677">
                  <c:v>21.64728113</c:v>
                </c:pt>
                <c:pt idx="51678">
                  <c:v>21.44964152</c:v>
                </c:pt>
                <c:pt idx="51679">
                  <c:v>21.315239290000001</c:v>
                </c:pt>
                <c:pt idx="51680">
                  <c:v>20.927754530000001</c:v>
                </c:pt>
                <c:pt idx="51681">
                  <c:v>20.801139849999998</c:v>
                </c:pt>
                <c:pt idx="51682">
                  <c:v>20.295693150000002</c:v>
                </c:pt>
                <c:pt idx="51683">
                  <c:v>19.990760089999998</c:v>
                </c:pt>
                <c:pt idx="51684">
                  <c:v>19.89464779</c:v>
                </c:pt>
                <c:pt idx="51685">
                  <c:v>19.695339260000001</c:v>
                </c:pt>
                <c:pt idx="51686">
                  <c:v>19.401343010000001</c:v>
                </c:pt>
                <c:pt idx="51687">
                  <c:v>19.44862303</c:v>
                </c:pt>
                <c:pt idx="51688">
                  <c:v>19.464426790000001</c:v>
                </c:pt>
                <c:pt idx="51689">
                  <c:v>18.481942100000001</c:v>
                </c:pt>
                <c:pt idx="51690">
                  <c:v>17.412539639999999</c:v>
                </c:pt>
                <c:pt idx="51691">
                  <c:v>17.38915982</c:v>
                </c:pt>
                <c:pt idx="51692">
                  <c:v>16.768179230000001</c:v>
                </c:pt>
                <c:pt idx="51693">
                  <c:v>16.75367902</c:v>
                </c:pt>
                <c:pt idx="51694">
                  <c:v>15.964975089999999</c:v>
                </c:pt>
                <c:pt idx="51695">
                  <c:v>15.44779703</c:v>
                </c:pt>
                <c:pt idx="51696">
                  <c:v>15.952311269999999</c:v>
                </c:pt>
                <c:pt idx="51697">
                  <c:v>16.764445439999999</c:v>
                </c:pt>
                <c:pt idx="51698">
                  <c:v>16.846742450000001</c:v>
                </c:pt>
                <c:pt idx="51699">
                  <c:v>16.546325769999999</c:v>
                </c:pt>
                <c:pt idx="51700">
                  <c:v>16.167639090000002</c:v>
                </c:pt>
                <c:pt idx="51701">
                  <c:v>16.205912829999999</c:v>
                </c:pt>
                <c:pt idx="51702">
                  <c:v>16.198068849999999</c:v>
                </c:pt>
                <c:pt idx="51703">
                  <c:v>16.849074819999998</c:v>
                </c:pt>
                <c:pt idx="51704">
                  <c:v>17.974646310000001</c:v>
                </c:pt>
                <c:pt idx="51705">
                  <c:v>18.71805444</c:v>
                </c:pt>
                <c:pt idx="51706">
                  <c:v>19.633674339999999</c:v>
                </c:pt>
                <c:pt idx="51707">
                  <c:v>19.87463078</c:v>
                </c:pt>
                <c:pt idx="51708">
                  <c:v>20.282121199999999</c:v>
                </c:pt>
                <c:pt idx="51709">
                  <c:v>20.423254539999999</c:v>
                </c:pt>
                <c:pt idx="51710">
                  <c:v>20.640840669999999</c:v>
                </c:pt>
                <c:pt idx="51711">
                  <c:v>21.047509959999999</c:v>
                </c:pt>
                <c:pt idx="51712">
                  <c:v>20.897950779999999</c:v>
                </c:pt>
                <c:pt idx="51713">
                  <c:v>20.088745849999999</c:v>
                </c:pt>
                <c:pt idx="51714">
                  <c:v>19.47269777</c:v>
                </c:pt>
                <c:pt idx="51715">
                  <c:v>18.269834329999998</c:v>
                </c:pt>
                <c:pt idx="51716">
                  <c:v>17.008553500000001</c:v>
                </c:pt>
                <c:pt idx="51717">
                  <c:v>16.303986720000001</c:v>
                </c:pt>
                <c:pt idx="51718">
                  <c:v>15.307755029999999</c:v>
                </c:pt>
                <c:pt idx="51719">
                  <c:v>14.824149780000001</c:v>
                </c:pt>
                <c:pt idx="51720">
                  <c:v>13.82696806</c:v>
                </c:pt>
                <c:pt idx="51721">
                  <c:v>13.65957805</c:v>
                </c:pt>
                <c:pt idx="51722">
                  <c:v>13.506123179999999</c:v>
                </c:pt>
                <c:pt idx="51723">
                  <c:v>13.15076206</c:v>
                </c:pt>
                <c:pt idx="51724">
                  <c:v>12.796815609999999</c:v>
                </c:pt>
                <c:pt idx="51725">
                  <c:v>12.63899344</c:v>
                </c:pt>
                <c:pt idx="51726">
                  <c:v>12.549001349999999</c:v>
                </c:pt>
                <c:pt idx="51727">
                  <c:v>12.72925691</c:v>
                </c:pt>
                <c:pt idx="51728">
                  <c:v>13.13240878</c:v>
                </c:pt>
                <c:pt idx="51729">
                  <c:v>13.2468445</c:v>
                </c:pt>
                <c:pt idx="51730">
                  <c:v>12.812236649999999</c:v>
                </c:pt>
                <c:pt idx="51731">
                  <c:v>12.4588695</c:v>
                </c:pt>
                <c:pt idx="51732">
                  <c:v>12.42475278</c:v>
                </c:pt>
                <c:pt idx="51733">
                  <c:v>12.064439070000001</c:v>
                </c:pt>
                <c:pt idx="51734">
                  <c:v>11.9846839</c:v>
                </c:pt>
                <c:pt idx="51735">
                  <c:v>12.374429040000001</c:v>
                </c:pt>
                <c:pt idx="51736">
                  <c:v>12.95880053</c:v>
                </c:pt>
                <c:pt idx="51737">
                  <c:v>13.03464172</c:v>
                </c:pt>
                <c:pt idx="51738">
                  <c:v>13.06603881</c:v>
                </c:pt>
                <c:pt idx="51739">
                  <c:v>13.071177260000001</c:v>
                </c:pt>
                <c:pt idx="51740">
                  <c:v>15.06557344</c:v>
                </c:pt>
                <c:pt idx="51741">
                  <c:v>15.636369670000001</c:v>
                </c:pt>
                <c:pt idx="51742">
                  <c:v>15.7606611</c:v>
                </c:pt>
                <c:pt idx="51743">
                  <c:v>16.161934500000001</c:v>
                </c:pt>
                <c:pt idx="51744">
                  <c:v>15.585396149999999</c:v>
                </c:pt>
                <c:pt idx="51745">
                  <c:v>15.58483058</c:v>
                </c:pt>
                <c:pt idx="51746">
                  <c:v>15.17820444</c:v>
                </c:pt>
                <c:pt idx="51747">
                  <c:v>15.23383645</c:v>
                </c:pt>
                <c:pt idx="51748">
                  <c:v>15.955282929999999</c:v>
                </c:pt>
                <c:pt idx="51749">
                  <c:v>16.093883389999998</c:v>
                </c:pt>
                <c:pt idx="51750">
                  <c:v>16.322181239999999</c:v>
                </c:pt>
                <c:pt idx="51751">
                  <c:v>18.271642320000002</c:v>
                </c:pt>
                <c:pt idx="51752">
                  <c:v>18.82831457</c:v>
                </c:pt>
                <c:pt idx="51753">
                  <c:v>18.677367220000001</c:v>
                </c:pt>
                <c:pt idx="51754">
                  <c:v>18.794052140000002</c:v>
                </c:pt>
                <c:pt idx="51755">
                  <c:v>18.57409286</c:v>
                </c:pt>
                <c:pt idx="51756">
                  <c:v>18.186330680000001</c:v>
                </c:pt>
                <c:pt idx="51757">
                  <c:v>18.00815343</c:v>
                </c:pt>
                <c:pt idx="51758">
                  <c:v>17.539563520000002</c:v>
                </c:pt>
                <c:pt idx="51759">
                  <c:v>17.949885420000001</c:v>
                </c:pt>
                <c:pt idx="51760">
                  <c:v>19.21701431</c:v>
                </c:pt>
                <c:pt idx="51761">
                  <c:v>20.019980669999999</c:v>
                </c:pt>
                <c:pt idx="51762">
                  <c:v>20.777185589999998</c:v>
                </c:pt>
                <c:pt idx="51763">
                  <c:v>21.11879811</c:v>
                </c:pt>
                <c:pt idx="51764">
                  <c:v>20.269277550000002</c:v>
                </c:pt>
                <c:pt idx="51765">
                  <c:v>18.785124639999999</c:v>
                </c:pt>
                <c:pt idx="51766">
                  <c:v>16.487768710000001</c:v>
                </c:pt>
                <c:pt idx="51767">
                  <c:v>15.602987880000001</c:v>
                </c:pt>
                <c:pt idx="51768">
                  <c:v>14.41808623</c:v>
                </c:pt>
                <c:pt idx="51769">
                  <c:v>13.89252941</c:v>
                </c:pt>
                <c:pt idx="51770">
                  <c:v>13.75996467</c:v>
                </c:pt>
                <c:pt idx="51771">
                  <c:v>13.80018767</c:v>
                </c:pt>
                <c:pt idx="51772">
                  <c:v>13.92047855</c:v>
                </c:pt>
                <c:pt idx="51773">
                  <c:v>13.544951019999999</c:v>
                </c:pt>
                <c:pt idx="51774">
                  <c:v>13.430211330000001</c:v>
                </c:pt>
                <c:pt idx="51775">
                  <c:v>13.36185074</c:v>
                </c:pt>
                <c:pt idx="51776">
                  <c:v>13.297043070000001</c:v>
                </c:pt>
                <c:pt idx="51777">
                  <c:v>13.01055693</c:v>
                </c:pt>
                <c:pt idx="51778">
                  <c:v>12.84518699</c:v>
                </c:pt>
                <c:pt idx="51779">
                  <c:v>12.589952309999999</c:v>
                </c:pt>
                <c:pt idx="51780">
                  <c:v>12.195714860000001</c:v>
                </c:pt>
                <c:pt idx="51781">
                  <c:v>12.20326532</c:v>
                </c:pt>
                <c:pt idx="51782">
                  <c:v>12.292177130000001</c:v>
                </c:pt>
                <c:pt idx="51783">
                  <c:v>12.69515505</c:v>
                </c:pt>
                <c:pt idx="51784">
                  <c:v>12.81191389</c:v>
                </c:pt>
                <c:pt idx="51785">
                  <c:v>13.152857450000001</c:v>
                </c:pt>
                <c:pt idx="51786">
                  <c:v>15.580816609999999</c:v>
                </c:pt>
                <c:pt idx="51787">
                  <c:v>19.725801480000001</c:v>
                </c:pt>
                <c:pt idx="51788">
                  <c:v>20.605719860000001</c:v>
                </c:pt>
                <c:pt idx="51789">
                  <c:v>20.043168959999999</c:v>
                </c:pt>
                <c:pt idx="51790">
                  <c:v>18.044619000000001</c:v>
                </c:pt>
                <c:pt idx="51791">
                  <c:v>17.400408460000001</c:v>
                </c:pt>
                <c:pt idx="51792">
                  <c:v>15.13793931</c:v>
                </c:pt>
                <c:pt idx="51793">
                  <c:v>15.91569247</c:v>
                </c:pt>
                <c:pt idx="51794">
                  <c:v>16.836646250000001</c:v>
                </c:pt>
                <c:pt idx="51795">
                  <c:v>16.67708678</c:v>
                </c:pt>
                <c:pt idx="51796">
                  <c:v>16.639083209999999</c:v>
                </c:pt>
                <c:pt idx="51797">
                  <c:v>15.45222968</c:v>
                </c:pt>
                <c:pt idx="51798">
                  <c:v>15.0503713</c:v>
                </c:pt>
                <c:pt idx="51799">
                  <c:v>15.133525759999999</c:v>
                </c:pt>
                <c:pt idx="51800">
                  <c:v>16.54818379</c:v>
                </c:pt>
                <c:pt idx="51801">
                  <c:v>15.81480343</c:v>
                </c:pt>
                <c:pt idx="51802">
                  <c:v>15.87522433</c:v>
                </c:pt>
                <c:pt idx="51803">
                  <c:v>16.463919440000002</c:v>
                </c:pt>
                <c:pt idx="51804">
                  <c:v>18.299361050000002</c:v>
                </c:pt>
                <c:pt idx="51805">
                  <c:v>17.847475660000001</c:v>
                </c:pt>
                <c:pt idx="51806">
                  <c:v>17.323092519999999</c:v>
                </c:pt>
                <c:pt idx="51807">
                  <c:v>16.901517429999998</c:v>
                </c:pt>
                <c:pt idx="51808">
                  <c:v>17.398433430000001</c:v>
                </c:pt>
                <c:pt idx="51809">
                  <c:v>18.690497910000001</c:v>
                </c:pt>
                <c:pt idx="51810">
                  <c:v>20.55737203</c:v>
                </c:pt>
                <c:pt idx="51811">
                  <c:v>21.373803760000001</c:v>
                </c:pt>
                <c:pt idx="51812">
                  <c:v>20.5811113</c:v>
                </c:pt>
                <c:pt idx="51813">
                  <c:v>19.578360679999999</c:v>
                </c:pt>
                <c:pt idx="51814">
                  <c:v>18.6407998</c:v>
                </c:pt>
                <c:pt idx="51815">
                  <c:v>17.556440309999999</c:v>
                </c:pt>
                <c:pt idx="51816">
                  <c:v>17.002180339999999</c:v>
                </c:pt>
                <c:pt idx="51817">
                  <c:v>16.313124800000001</c:v>
                </c:pt>
                <c:pt idx="51818">
                  <c:v>15.77340983</c:v>
                </c:pt>
                <c:pt idx="51819">
                  <c:v>15.898527530000001</c:v>
                </c:pt>
                <c:pt idx="51820">
                  <c:v>15.260752910000001</c:v>
                </c:pt>
                <c:pt idx="51821">
                  <c:v>16.052079460000002</c:v>
                </c:pt>
                <c:pt idx="51822">
                  <c:v>16.532563400000001</c:v>
                </c:pt>
                <c:pt idx="51823">
                  <c:v>19.661670869999998</c:v>
                </c:pt>
                <c:pt idx="51824">
                  <c:v>20.541242879999999</c:v>
                </c:pt>
                <c:pt idx="51825">
                  <c:v>20.282341280000001</c:v>
                </c:pt>
                <c:pt idx="51826">
                  <c:v>21.556847000000001</c:v>
                </c:pt>
                <c:pt idx="51827">
                  <c:v>22.164299490000001</c:v>
                </c:pt>
                <c:pt idx="51828">
                  <c:v>22.711943479999999</c:v>
                </c:pt>
                <c:pt idx="51829">
                  <c:v>22.848334699999999</c:v>
                </c:pt>
                <c:pt idx="51830">
                  <c:v>23.24855556</c:v>
                </c:pt>
                <c:pt idx="51831">
                  <c:v>23.38018937</c:v>
                </c:pt>
                <c:pt idx="51832">
                  <c:v>23.201675120000001</c:v>
                </c:pt>
                <c:pt idx="51833">
                  <c:v>22.955371660000001</c:v>
                </c:pt>
                <c:pt idx="51834">
                  <c:v>23.018716619999999</c:v>
                </c:pt>
                <c:pt idx="51835">
                  <c:v>22.25401742</c:v>
                </c:pt>
                <c:pt idx="51836">
                  <c:v>22.060454010000001</c:v>
                </c:pt>
                <c:pt idx="51837">
                  <c:v>21.32685214</c:v>
                </c:pt>
                <c:pt idx="51838">
                  <c:v>20.81172656</c:v>
                </c:pt>
                <c:pt idx="51839">
                  <c:v>20.733395260000002</c:v>
                </c:pt>
                <c:pt idx="51840">
                  <c:v>20.40805409</c:v>
                </c:pt>
                <c:pt idx="51841">
                  <c:v>19.684079789999998</c:v>
                </c:pt>
                <c:pt idx="51842">
                  <c:v>18.28348819</c:v>
                </c:pt>
                <c:pt idx="51843">
                  <c:v>17.376236290000001</c:v>
                </c:pt>
                <c:pt idx="51844">
                  <c:v>16.248138829999998</c:v>
                </c:pt>
                <c:pt idx="51845">
                  <c:v>16.242887440000001</c:v>
                </c:pt>
                <c:pt idx="51846">
                  <c:v>15.26471647</c:v>
                </c:pt>
                <c:pt idx="51847">
                  <c:v>15.162407549999999</c:v>
                </c:pt>
                <c:pt idx="51848">
                  <c:v>15.21688237</c:v>
                </c:pt>
                <c:pt idx="51849">
                  <c:v>14.883107559999999</c:v>
                </c:pt>
                <c:pt idx="51850">
                  <c:v>15.369256719999999</c:v>
                </c:pt>
                <c:pt idx="51851">
                  <c:v>14.8569041</c:v>
                </c:pt>
                <c:pt idx="51852">
                  <c:v>13.596157</c:v>
                </c:pt>
                <c:pt idx="51853">
                  <c:v>14.14389838</c:v>
                </c:pt>
                <c:pt idx="51854">
                  <c:v>13.79729659</c:v>
                </c:pt>
                <c:pt idx="51855">
                  <c:v>12.95792279</c:v>
                </c:pt>
                <c:pt idx="51856">
                  <c:v>12.907507409999999</c:v>
                </c:pt>
                <c:pt idx="51857">
                  <c:v>14.43876878</c:v>
                </c:pt>
                <c:pt idx="51858">
                  <c:v>18.816707449999999</c:v>
                </c:pt>
                <c:pt idx="51859">
                  <c:v>21.460354500000001</c:v>
                </c:pt>
                <c:pt idx="51860">
                  <c:v>21.886608849999998</c:v>
                </c:pt>
                <c:pt idx="51861">
                  <c:v>20.88075701</c:v>
                </c:pt>
                <c:pt idx="51862">
                  <c:v>22.404020039999999</c:v>
                </c:pt>
                <c:pt idx="51863">
                  <c:v>23.719549449999999</c:v>
                </c:pt>
                <c:pt idx="51864">
                  <c:v>24.512040070000001</c:v>
                </c:pt>
                <c:pt idx="51865">
                  <c:v>24.791278800000001</c:v>
                </c:pt>
                <c:pt idx="51866">
                  <c:v>24.9598768</c:v>
                </c:pt>
                <c:pt idx="51867">
                  <c:v>22.328508589999998</c:v>
                </c:pt>
                <c:pt idx="51868">
                  <c:v>16.997707779999999</c:v>
                </c:pt>
                <c:pt idx="51869">
                  <c:v>15.61560351</c:v>
                </c:pt>
                <c:pt idx="51870">
                  <c:v>15.4725129</c:v>
                </c:pt>
                <c:pt idx="51871">
                  <c:v>15.43610247</c:v>
                </c:pt>
                <c:pt idx="51872">
                  <c:v>16.994602149999999</c:v>
                </c:pt>
                <c:pt idx="51873">
                  <c:v>20.47286424</c:v>
                </c:pt>
                <c:pt idx="51874">
                  <c:v>21.828242790000001</c:v>
                </c:pt>
                <c:pt idx="51875">
                  <c:v>21.950653410000001</c:v>
                </c:pt>
                <c:pt idx="51876">
                  <c:v>22.0505101</c:v>
                </c:pt>
                <c:pt idx="51877">
                  <c:v>21.780654999999999</c:v>
                </c:pt>
                <c:pt idx="51878">
                  <c:v>21.78188767</c:v>
                </c:pt>
                <c:pt idx="51879">
                  <c:v>22.37796054</c:v>
                </c:pt>
                <c:pt idx="51880">
                  <c:v>22.28757341</c:v>
                </c:pt>
                <c:pt idx="51881">
                  <c:v>21.798420249999999</c:v>
                </c:pt>
                <c:pt idx="51882">
                  <c:v>21.53713316</c:v>
                </c:pt>
                <c:pt idx="51883">
                  <c:v>20.78306946</c:v>
                </c:pt>
                <c:pt idx="51884">
                  <c:v>21.054907660000001</c:v>
                </c:pt>
                <c:pt idx="51885">
                  <c:v>20.67550516</c:v>
                </c:pt>
                <c:pt idx="51886">
                  <c:v>20.3090759</c:v>
                </c:pt>
                <c:pt idx="51887">
                  <c:v>20.37787338</c:v>
                </c:pt>
                <c:pt idx="51888">
                  <c:v>19.948941959999999</c:v>
                </c:pt>
                <c:pt idx="51889">
                  <c:v>20.365699660000001</c:v>
                </c:pt>
                <c:pt idx="51890">
                  <c:v>20.331601819999999</c:v>
                </c:pt>
                <c:pt idx="51891">
                  <c:v>20.719324199999999</c:v>
                </c:pt>
                <c:pt idx="51892">
                  <c:v>20.493196099999999</c:v>
                </c:pt>
                <c:pt idx="51893">
                  <c:v>20.221339839999999</c:v>
                </c:pt>
                <c:pt idx="51894">
                  <c:v>21.282813440000002</c:v>
                </c:pt>
                <c:pt idx="51895">
                  <c:v>21.24220824</c:v>
                </c:pt>
                <c:pt idx="51896">
                  <c:v>21.164635539999999</c:v>
                </c:pt>
                <c:pt idx="51897">
                  <c:v>20.53063264</c:v>
                </c:pt>
                <c:pt idx="51898">
                  <c:v>20.370638620000001</c:v>
                </c:pt>
                <c:pt idx="51899">
                  <c:v>19.98027123</c:v>
                </c:pt>
                <c:pt idx="51900">
                  <c:v>19.18590889</c:v>
                </c:pt>
                <c:pt idx="51901">
                  <c:v>19.025583180000002</c:v>
                </c:pt>
                <c:pt idx="51902">
                  <c:v>19.362688089999999</c:v>
                </c:pt>
                <c:pt idx="51903">
                  <c:v>19.335665909999999</c:v>
                </c:pt>
                <c:pt idx="51904">
                  <c:v>19.623607589999999</c:v>
                </c:pt>
                <c:pt idx="51905">
                  <c:v>20.456497479999999</c:v>
                </c:pt>
                <c:pt idx="51906">
                  <c:v>20.82116684</c:v>
                </c:pt>
                <c:pt idx="51907">
                  <c:v>21.3512165</c:v>
                </c:pt>
                <c:pt idx="51908">
                  <c:v>22.553928639999999</c:v>
                </c:pt>
                <c:pt idx="51909">
                  <c:v>23.242762290000002</c:v>
                </c:pt>
                <c:pt idx="51910">
                  <c:v>23.492369320000002</c:v>
                </c:pt>
                <c:pt idx="51911">
                  <c:v>23.859389190000002</c:v>
                </c:pt>
                <c:pt idx="51912">
                  <c:v>23.843952680000001</c:v>
                </c:pt>
                <c:pt idx="51913">
                  <c:v>23.865727790000001</c:v>
                </c:pt>
                <c:pt idx="51914">
                  <c:v>23.665170119999999</c:v>
                </c:pt>
                <c:pt idx="51915">
                  <c:v>23.262368689999999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AD65-47CA-B69C-CA1B7645A386}"/>
            </c:ext>
          </c:extLst>
        </c:ser>
        <c:ser>
          <c:idx val="1"/>
          <c:order val="1"/>
          <c:tx>
            <c:strRef>
              <c:f>Data!$O$1</c:f>
              <c:strCache>
                <c:ptCount val="1"/>
                <c:pt idx="0">
                  <c:v>LI-6262 corrected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Data!$A$22:$A$51937</c:f>
              <c:numCache>
                <c:formatCode>m/d/yy\ h:mm;@</c:formatCode>
                <c:ptCount val="51916"/>
                <c:pt idx="0">
                  <c:v>42931.427083333401</c:v>
                </c:pt>
                <c:pt idx="1">
                  <c:v>42931.447916666599</c:v>
                </c:pt>
                <c:pt idx="2">
                  <c:v>42931.46875</c:v>
                </c:pt>
                <c:pt idx="3">
                  <c:v>42931.489583333401</c:v>
                </c:pt>
                <c:pt idx="4">
                  <c:v>42931.510416666599</c:v>
                </c:pt>
                <c:pt idx="5">
                  <c:v>42931.53125</c:v>
                </c:pt>
                <c:pt idx="6">
                  <c:v>42931.552083333401</c:v>
                </c:pt>
                <c:pt idx="7">
                  <c:v>42931.572916666599</c:v>
                </c:pt>
                <c:pt idx="8">
                  <c:v>42931.59375</c:v>
                </c:pt>
                <c:pt idx="9">
                  <c:v>42931.614583333401</c:v>
                </c:pt>
                <c:pt idx="10">
                  <c:v>42931.635416666599</c:v>
                </c:pt>
                <c:pt idx="11">
                  <c:v>42931.65625</c:v>
                </c:pt>
                <c:pt idx="12">
                  <c:v>42931.677083333401</c:v>
                </c:pt>
                <c:pt idx="13">
                  <c:v>42931.697916666599</c:v>
                </c:pt>
                <c:pt idx="14">
                  <c:v>42931.71875</c:v>
                </c:pt>
                <c:pt idx="15">
                  <c:v>42931.739583333401</c:v>
                </c:pt>
                <c:pt idx="16">
                  <c:v>42931.760416666599</c:v>
                </c:pt>
                <c:pt idx="17">
                  <c:v>42931.78125</c:v>
                </c:pt>
                <c:pt idx="18">
                  <c:v>42931.802083333401</c:v>
                </c:pt>
                <c:pt idx="19">
                  <c:v>42931.822916666599</c:v>
                </c:pt>
                <c:pt idx="20">
                  <c:v>42931.84375</c:v>
                </c:pt>
                <c:pt idx="21">
                  <c:v>42931.864583333401</c:v>
                </c:pt>
                <c:pt idx="22">
                  <c:v>42931.885416666599</c:v>
                </c:pt>
                <c:pt idx="23">
                  <c:v>42931.90625</c:v>
                </c:pt>
                <c:pt idx="24">
                  <c:v>42931.927083333401</c:v>
                </c:pt>
                <c:pt idx="25">
                  <c:v>42931.947916666599</c:v>
                </c:pt>
                <c:pt idx="26">
                  <c:v>42931.96875</c:v>
                </c:pt>
                <c:pt idx="27">
                  <c:v>42931.989583333401</c:v>
                </c:pt>
                <c:pt idx="28">
                  <c:v>42932.010416666599</c:v>
                </c:pt>
                <c:pt idx="29">
                  <c:v>42932.03125</c:v>
                </c:pt>
                <c:pt idx="30">
                  <c:v>42932.052083333401</c:v>
                </c:pt>
                <c:pt idx="31">
                  <c:v>42932.072916666599</c:v>
                </c:pt>
                <c:pt idx="32">
                  <c:v>42932.09375</c:v>
                </c:pt>
                <c:pt idx="33">
                  <c:v>42932.114583333401</c:v>
                </c:pt>
                <c:pt idx="34">
                  <c:v>42932.135416666599</c:v>
                </c:pt>
                <c:pt idx="35">
                  <c:v>42932.15625</c:v>
                </c:pt>
                <c:pt idx="36">
                  <c:v>42932.177083333401</c:v>
                </c:pt>
                <c:pt idx="37">
                  <c:v>42932.197916666599</c:v>
                </c:pt>
                <c:pt idx="38">
                  <c:v>42932.21875</c:v>
                </c:pt>
                <c:pt idx="39">
                  <c:v>42932.239583333401</c:v>
                </c:pt>
                <c:pt idx="40">
                  <c:v>42932.260416666599</c:v>
                </c:pt>
                <c:pt idx="41">
                  <c:v>42932.28125</c:v>
                </c:pt>
                <c:pt idx="42">
                  <c:v>42932.302083333401</c:v>
                </c:pt>
                <c:pt idx="43">
                  <c:v>42932.322916666599</c:v>
                </c:pt>
                <c:pt idx="44">
                  <c:v>42932.34375</c:v>
                </c:pt>
                <c:pt idx="45">
                  <c:v>42932.364583333401</c:v>
                </c:pt>
                <c:pt idx="46">
                  <c:v>42932.385416666599</c:v>
                </c:pt>
                <c:pt idx="47">
                  <c:v>42932.40625</c:v>
                </c:pt>
                <c:pt idx="48">
                  <c:v>42932.427083333401</c:v>
                </c:pt>
                <c:pt idx="49">
                  <c:v>42932.447916666599</c:v>
                </c:pt>
                <c:pt idx="50">
                  <c:v>42932.46875</c:v>
                </c:pt>
                <c:pt idx="51">
                  <c:v>42932.489583333401</c:v>
                </c:pt>
                <c:pt idx="52">
                  <c:v>42932.510416666599</c:v>
                </c:pt>
                <c:pt idx="53">
                  <c:v>42932.53125</c:v>
                </c:pt>
                <c:pt idx="54">
                  <c:v>42932.552083333401</c:v>
                </c:pt>
                <c:pt idx="55">
                  <c:v>42932.572916666599</c:v>
                </c:pt>
                <c:pt idx="56">
                  <c:v>42932.59375</c:v>
                </c:pt>
                <c:pt idx="57">
                  <c:v>42932.614583333401</c:v>
                </c:pt>
                <c:pt idx="58">
                  <c:v>42932.635416666599</c:v>
                </c:pt>
                <c:pt idx="59">
                  <c:v>42932.65625</c:v>
                </c:pt>
                <c:pt idx="60">
                  <c:v>42932.677083333401</c:v>
                </c:pt>
                <c:pt idx="61">
                  <c:v>42932.697916666599</c:v>
                </c:pt>
                <c:pt idx="62">
                  <c:v>42932.71875</c:v>
                </c:pt>
                <c:pt idx="63">
                  <c:v>42932.739583333401</c:v>
                </c:pt>
                <c:pt idx="64">
                  <c:v>42932.760416666599</c:v>
                </c:pt>
                <c:pt idx="65">
                  <c:v>42932.78125</c:v>
                </c:pt>
                <c:pt idx="66">
                  <c:v>42932.802083333401</c:v>
                </c:pt>
                <c:pt idx="67">
                  <c:v>42932.822916666599</c:v>
                </c:pt>
                <c:pt idx="68">
                  <c:v>42932.84375</c:v>
                </c:pt>
                <c:pt idx="69">
                  <c:v>42932.864583333401</c:v>
                </c:pt>
                <c:pt idx="70">
                  <c:v>42932.885416666599</c:v>
                </c:pt>
                <c:pt idx="71">
                  <c:v>42932.90625</c:v>
                </c:pt>
                <c:pt idx="72">
                  <c:v>42932.927083333401</c:v>
                </c:pt>
                <c:pt idx="73">
                  <c:v>42932.947916666599</c:v>
                </c:pt>
                <c:pt idx="74">
                  <c:v>42932.96875</c:v>
                </c:pt>
                <c:pt idx="75">
                  <c:v>42932.989583333401</c:v>
                </c:pt>
                <c:pt idx="76">
                  <c:v>42933.010416666599</c:v>
                </c:pt>
                <c:pt idx="77">
                  <c:v>42933.03125</c:v>
                </c:pt>
                <c:pt idx="78">
                  <c:v>42933.052083333401</c:v>
                </c:pt>
                <c:pt idx="79">
                  <c:v>42933.072916666599</c:v>
                </c:pt>
                <c:pt idx="80">
                  <c:v>42933.09375</c:v>
                </c:pt>
                <c:pt idx="81">
                  <c:v>42933.114583333401</c:v>
                </c:pt>
                <c:pt idx="82">
                  <c:v>42933.135416666599</c:v>
                </c:pt>
                <c:pt idx="83">
                  <c:v>42933.15625</c:v>
                </c:pt>
                <c:pt idx="84">
                  <c:v>42933.177083333401</c:v>
                </c:pt>
                <c:pt idx="85">
                  <c:v>42933.197916666599</c:v>
                </c:pt>
                <c:pt idx="86">
                  <c:v>42933.21875</c:v>
                </c:pt>
                <c:pt idx="87">
                  <c:v>42933.239583333401</c:v>
                </c:pt>
                <c:pt idx="88">
                  <c:v>42933.260416666599</c:v>
                </c:pt>
                <c:pt idx="89">
                  <c:v>42933.28125</c:v>
                </c:pt>
                <c:pt idx="90">
                  <c:v>42933.302083333401</c:v>
                </c:pt>
                <c:pt idx="91">
                  <c:v>42933.322916666599</c:v>
                </c:pt>
                <c:pt idx="92">
                  <c:v>42933.34375</c:v>
                </c:pt>
                <c:pt idx="93">
                  <c:v>42933.364583333401</c:v>
                </c:pt>
                <c:pt idx="94">
                  <c:v>42933.385416666599</c:v>
                </c:pt>
                <c:pt idx="95">
                  <c:v>42933.40625</c:v>
                </c:pt>
                <c:pt idx="96">
                  <c:v>42933.427083333401</c:v>
                </c:pt>
                <c:pt idx="97">
                  <c:v>42933.447916666599</c:v>
                </c:pt>
                <c:pt idx="98">
                  <c:v>42933.46875</c:v>
                </c:pt>
                <c:pt idx="99">
                  <c:v>42933.489583333401</c:v>
                </c:pt>
                <c:pt idx="100">
                  <c:v>42933.510416666599</c:v>
                </c:pt>
                <c:pt idx="101">
                  <c:v>42933.53125</c:v>
                </c:pt>
                <c:pt idx="102">
                  <c:v>42933.552083333401</c:v>
                </c:pt>
                <c:pt idx="103">
                  <c:v>42933.572916666599</c:v>
                </c:pt>
                <c:pt idx="104">
                  <c:v>42933.59375</c:v>
                </c:pt>
                <c:pt idx="105">
                  <c:v>42933.614583333401</c:v>
                </c:pt>
                <c:pt idx="106">
                  <c:v>42933.635416666599</c:v>
                </c:pt>
                <c:pt idx="107">
                  <c:v>42933.65625</c:v>
                </c:pt>
                <c:pt idx="108">
                  <c:v>42933.677083333401</c:v>
                </c:pt>
                <c:pt idx="109">
                  <c:v>42933.697916666599</c:v>
                </c:pt>
                <c:pt idx="110">
                  <c:v>42933.71875</c:v>
                </c:pt>
                <c:pt idx="111">
                  <c:v>42933.739583333401</c:v>
                </c:pt>
                <c:pt idx="112">
                  <c:v>42933.760416666599</c:v>
                </c:pt>
                <c:pt idx="113">
                  <c:v>42933.78125</c:v>
                </c:pt>
                <c:pt idx="114">
                  <c:v>42933.802083333401</c:v>
                </c:pt>
                <c:pt idx="115">
                  <c:v>42933.822916666599</c:v>
                </c:pt>
                <c:pt idx="116">
                  <c:v>42933.84375</c:v>
                </c:pt>
                <c:pt idx="117">
                  <c:v>42933.864583333401</c:v>
                </c:pt>
                <c:pt idx="118">
                  <c:v>42933.885416666599</c:v>
                </c:pt>
                <c:pt idx="119">
                  <c:v>42933.90625</c:v>
                </c:pt>
                <c:pt idx="120">
                  <c:v>42933.927083333401</c:v>
                </c:pt>
                <c:pt idx="121">
                  <c:v>42933.947916666599</c:v>
                </c:pt>
                <c:pt idx="122">
                  <c:v>42933.96875</c:v>
                </c:pt>
                <c:pt idx="123">
                  <c:v>42933.989583333401</c:v>
                </c:pt>
                <c:pt idx="124">
                  <c:v>42934.010416666599</c:v>
                </c:pt>
                <c:pt idx="125">
                  <c:v>42934.03125</c:v>
                </c:pt>
                <c:pt idx="126">
                  <c:v>42934.052083333401</c:v>
                </c:pt>
                <c:pt idx="127">
                  <c:v>42934.072916666599</c:v>
                </c:pt>
                <c:pt idx="128">
                  <c:v>42934.09375</c:v>
                </c:pt>
                <c:pt idx="129">
                  <c:v>42934.114583333401</c:v>
                </c:pt>
                <c:pt idx="130">
                  <c:v>42934.135416666599</c:v>
                </c:pt>
                <c:pt idx="131">
                  <c:v>42934.15625</c:v>
                </c:pt>
                <c:pt idx="132">
                  <c:v>42934.177083333401</c:v>
                </c:pt>
                <c:pt idx="133">
                  <c:v>42934.197916666599</c:v>
                </c:pt>
                <c:pt idx="134">
                  <c:v>42934.21875</c:v>
                </c:pt>
                <c:pt idx="135">
                  <c:v>42934.239583333401</c:v>
                </c:pt>
                <c:pt idx="136">
                  <c:v>42934.260416666599</c:v>
                </c:pt>
                <c:pt idx="137">
                  <c:v>42934.28125</c:v>
                </c:pt>
                <c:pt idx="138">
                  <c:v>42934.302083333401</c:v>
                </c:pt>
                <c:pt idx="139">
                  <c:v>42934.322916666599</c:v>
                </c:pt>
                <c:pt idx="140">
                  <c:v>42934.34375</c:v>
                </c:pt>
                <c:pt idx="141">
                  <c:v>42934.364583333401</c:v>
                </c:pt>
                <c:pt idx="142">
                  <c:v>42934.385416666599</c:v>
                </c:pt>
                <c:pt idx="143">
                  <c:v>42934.40625</c:v>
                </c:pt>
                <c:pt idx="144">
                  <c:v>42934.427083333401</c:v>
                </c:pt>
                <c:pt idx="145">
                  <c:v>42934.447916666599</c:v>
                </c:pt>
                <c:pt idx="146">
                  <c:v>42934.46875</c:v>
                </c:pt>
                <c:pt idx="147">
                  <c:v>42934.489583333401</c:v>
                </c:pt>
                <c:pt idx="148">
                  <c:v>42934.510416666599</c:v>
                </c:pt>
                <c:pt idx="149">
                  <c:v>42934.53125</c:v>
                </c:pt>
                <c:pt idx="150">
                  <c:v>42934.552083333401</c:v>
                </c:pt>
                <c:pt idx="151">
                  <c:v>42934.572916666599</c:v>
                </c:pt>
                <c:pt idx="152">
                  <c:v>42934.59375</c:v>
                </c:pt>
                <c:pt idx="153">
                  <c:v>42934.614583333401</c:v>
                </c:pt>
                <c:pt idx="154">
                  <c:v>42934.635416666599</c:v>
                </c:pt>
                <c:pt idx="155">
                  <c:v>42934.65625</c:v>
                </c:pt>
                <c:pt idx="156">
                  <c:v>42934.677083333401</c:v>
                </c:pt>
                <c:pt idx="157">
                  <c:v>42934.697916666599</c:v>
                </c:pt>
                <c:pt idx="158">
                  <c:v>42934.71875</c:v>
                </c:pt>
                <c:pt idx="159">
                  <c:v>42934.739583333401</c:v>
                </c:pt>
                <c:pt idx="160">
                  <c:v>42934.760416666599</c:v>
                </c:pt>
                <c:pt idx="161">
                  <c:v>42934.78125</c:v>
                </c:pt>
                <c:pt idx="162">
                  <c:v>42934.802083333401</c:v>
                </c:pt>
                <c:pt idx="163">
                  <c:v>42934.822916666599</c:v>
                </c:pt>
                <c:pt idx="164">
                  <c:v>42934.84375</c:v>
                </c:pt>
                <c:pt idx="165">
                  <c:v>42934.864583333401</c:v>
                </c:pt>
                <c:pt idx="166">
                  <c:v>42934.885416666599</c:v>
                </c:pt>
                <c:pt idx="167">
                  <c:v>42934.90625</c:v>
                </c:pt>
                <c:pt idx="168">
                  <c:v>42934.927083333401</c:v>
                </c:pt>
                <c:pt idx="169">
                  <c:v>42934.947916666599</c:v>
                </c:pt>
                <c:pt idx="170">
                  <c:v>42934.96875</c:v>
                </c:pt>
                <c:pt idx="171">
                  <c:v>42934.989583333401</c:v>
                </c:pt>
                <c:pt idx="172">
                  <c:v>42935.010416666599</c:v>
                </c:pt>
                <c:pt idx="173">
                  <c:v>42935.03125</c:v>
                </c:pt>
                <c:pt idx="174">
                  <c:v>42935.052083333401</c:v>
                </c:pt>
                <c:pt idx="175">
                  <c:v>42935.072916666599</c:v>
                </c:pt>
                <c:pt idx="176">
                  <c:v>42935.09375</c:v>
                </c:pt>
                <c:pt idx="177">
                  <c:v>42935.114583333401</c:v>
                </c:pt>
                <c:pt idx="178">
                  <c:v>42935.135416666599</c:v>
                </c:pt>
                <c:pt idx="179">
                  <c:v>42935.15625</c:v>
                </c:pt>
                <c:pt idx="180">
                  <c:v>42935.177083333401</c:v>
                </c:pt>
                <c:pt idx="181">
                  <c:v>42935.197916666599</c:v>
                </c:pt>
                <c:pt idx="182">
                  <c:v>42935.21875</c:v>
                </c:pt>
                <c:pt idx="183">
                  <c:v>42935.239583333401</c:v>
                </c:pt>
                <c:pt idx="184">
                  <c:v>42935.260416666599</c:v>
                </c:pt>
                <c:pt idx="185">
                  <c:v>42935.28125</c:v>
                </c:pt>
                <c:pt idx="186">
                  <c:v>42935.302083333401</c:v>
                </c:pt>
                <c:pt idx="187">
                  <c:v>42935.322916666599</c:v>
                </c:pt>
                <c:pt idx="188">
                  <c:v>42935.34375</c:v>
                </c:pt>
                <c:pt idx="189">
                  <c:v>42935.364583333401</c:v>
                </c:pt>
                <c:pt idx="190">
                  <c:v>42935.385416666599</c:v>
                </c:pt>
                <c:pt idx="191">
                  <c:v>42935.40625</c:v>
                </c:pt>
                <c:pt idx="192">
                  <c:v>42935.427083333401</c:v>
                </c:pt>
                <c:pt idx="193">
                  <c:v>42935.447916666599</c:v>
                </c:pt>
                <c:pt idx="194">
                  <c:v>42935.46875</c:v>
                </c:pt>
                <c:pt idx="195">
                  <c:v>42935.489583333401</c:v>
                </c:pt>
                <c:pt idx="196">
                  <c:v>42935.510416666599</c:v>
                </c:pt>
                <c:pt idx="197">
                  <c:v>42935.53125</c:v>
                </c:pt>
                <c:pt idx="198">
                  <c:v>42935.552083333401</c:v>
                </c:pt>
                <c:pt idx="199">
                  <c:v>42935.572916666599</c:v>
                </c:pt>
                <c:pt idx="200">
                  <c:v>42935.59375</c:v>
                </c:pt>
                <c:pt idx="201">
                  <c:v>42935.614583333401</c:v>
                </c:pt>
                <c:pt idx="202">
                  <c:v>42935.635416666599</c:v>
                </c:pt>
                <c:pt idx="203">
                  <c:v>42935.65625</c:v>
                </c:pt>
                <c:pt idx="204">
                  <c:v>42935.677083333401</c:v>
                </c:pt>
                <c:pt idx="205">
                  <c:v>42935.697916666599</c:v>
                </c:pt>
                <c:pt idx="206">
                  <c:v>42935.71875</c:v>
                </c:pt>
                <c:pt idx="207">
                  <c:v>42935.739583333401</c:v>
                </c:pt>
                <c:pt idx="208">
                  <c:v>42935.760416666599</c:v>
                </c:pt>
                <c:pt idx="209">
                  <c:v>42935.78125</c:v>
                </c:pt>
                <c:pt idx="210">
                  <c:v>42935.802083333401</c:v>
                </c:pt>
                <c:pt idx="211">
                  <c:v>42935.822916666599</c:v>
                </c:pt>
                <c:pt idx="212">
                  <c:v>42935.84375</c:v>
                </c:pt>
                <c:pt idx="213">
                  <c:v>42935.864583333401</c:v>
                </c:pt>
                <c:pt idx="214">
                  <c:v>42935.885416666599</c:v>
                </c:pt>
                <c:pt idx="215">
                  <c:v>42935.90625</c:v>
                </c:pt>
                <c:pt idx="216">
                  <c:v>42935.927083333401</c:v>
                </c:pt>
                <c:pt idx="217">
                  <c:v>42935.947916666599</c:v>
                </c:pt>
                <c:pt idx="218">
                  <c:v>42935.96875</c:v>
                </c:pt>
                <c:pt idx="219">
                  <c:v>42935.989583333401</c:v>
                </c:pt>
                <c:pt idx="220">
                  <c:v>42936.010416666599</c:v>
                </c:pt>
                <c:pt idx="221">
                  <c:v>42936.03125</c:v>
                </c:pt>
                <c:pt idx="222">
                  <c:v>42936.052083333401</c:v>
                </c:pt>
                <c:pt idx="223">
                  <c:v>42936.072916666599</c:v>
                </c:pt>
                <c:pt idx="224">
                  <c:v>42936.09375</c:v>
                </c:pt>
                <c:pt idx="225">
                  <c:v>42936.114583333401</c:v>
                </c:pt>
                <c:pt idx="226">
                  <c:v>42936.135416666599</c:v>
                </c:pt>
                <c:pt idx="227">
                  <c:v>42936.15625</c:v>
                </c:pt>
                <c:pt idx="228">
                  <c:v>42936.177083333401</c:v>
                </c:pt>
                <c:pt idx="229">
                  <c:v>42936.197916666599</c:v>
                </c:pt>
                <c:pt idx="230">
                  <c:v>42936.21875</c:v>
                </c:pt>
                <c:pt idx="231">
                  <c:v>42936.239583333401</c:v>
                </c:pt>
                <c:pt idx="232">
                  <c:v>42936.260416666599</c:v>
                </c:pt>
                <c:pt idx="233">
                  <c:v>42936.28125</c:v>
                </c:pt>
                <c:pt idx="234">
                  <c:v>42936.302083333401</c:v>
                </c:pt>
                <c:pt idx="235">
                  <c:v>42936.322916666599</c:v>
                </c:pt>
                <c:pt idx="236">
                  <c:v>42936.34375</c:v>
                </c:pt>
                <c:pt idx="237">
                  <c:v>42936.364583333401</c:v>
                </c:pt>
                <c:pt idx="238">
                  <c:v>42936.385416666599</c:v>
                </c:pt>
                <c:pt idx="239">
                  <c:v>42936.40625</c:v>
                </c:pt>
                <c:pt idx="240">
                  <c:v>42936.427083333401</c:v>
                </c:pt>
                <c:pt idx="241">
                  <c:v>42936.447916666599</c:v>
                </c:pt>
                <c:pt idx="242">
                  <c:v>42936.46875</c:v>
                </c:pt>
                <c:pt idx="243">
                  <c:v>42936.489583333401</c:v>
                </c:pt>
                <c:pt idx="244">
                  <c:v>42936.510416666599</c:v>
                </c:pt>
                <c:pt idx="245">
                  <c:v>42936.53125</c:v>
                </c:pt>
                <c:pt idx="246">
                  <c:v>42936.552083333401</c:v>
                </c:pt>
                <c:pt idx="247">
                  <c:v>42936.572916666599</c:v>
                </c:pt>
                <c:pt idx="248">
                  <c:v>42936.59375</c:v>
                </c:pt>
                <c:pt idx="249">
                  <c:v>42936.614583333401</c:v>
                </c:pt>
                <c:pt idx="250">
                  <c:v>42936.635416666599</c:v>
                </c:pt>
                <c:pt idx="251">
                  <c:v>42936.65625</c:v>
                </c:pt>
                <c:pt idx="252">
                  <c:v>42936.677083333401</c:v>
                </c:pt>
                <c:pt idx="253">
                  <c:v>42936.697916666599</c:v>
                </c:pt>
                <c:pt idx="254">
                  <c:v>42936.71875</c:v>
                </c:pt>
                <c:pt idx="255">
                  <c:v>42936.739583333401</c:v>
                </c:pt>
                <c:pt idx="256">
                  <c:v>42936.760416666599</c:v>
                </c:pt>
                <c:pt idx="257">
                  <c:v>42936.78125</c:v>
                </c:pt>
                <c:pt idx="258">
                  <c:v>42936.802083333401</c:v>
                </c:pt>
                <c:pt idx="259">
                  <c:v>42936.822916666599</c:v>
                </c:pt>
                <c:pt idx="260">
                  <c:v>42936.84375</c:v>
                </c:pt>
                <c:pt idx="261">
                  <c:v>42936.864583333401</c:v>
                </c:pt>
                <c:pt idx="262">
                  <c:v>42936.885416666599</c:v>
                </c:pt>
                <c:pt idx="263">
                  <c:v>42936.90625</c:v>
                </c:pt>
                <c:pt idx="264">
                  <c:v>42936.927083333401</c:v>
                </c:pt>
                <c:pt idx="265">
                  <c:v>42936.947916666599</c:v>
                </c:pt>
                <c:pt idx="266">
                  <c:v>42936.96875</c:v>
                </c:pt>
                <c:pt idx="267">
                  <c:v>42936.989583333401</c:v>
                </c:pt>
                <c:pt idx="268">
                  <c:v>42937.010416666599</c:v>
                </c:pt>
                <c:pt idx="269">
                  <c:v>42937.03125</c:v>
                </c:pt>
                <c:pt idx="270">
                  <c:v>42937.052083333401</c:v>
                </c:pt>
                <c:pt idx="271">
                  <c:v>42937.072916666599</c:v>
                </c:pt>
                <c:pt idx="272">
                  <c:v>42937.09375</c:v>
                </c:pt>
                <c:pt idx="273">
                  <c:v>42937.114583333401</c:v>
                </c:pt>
                <c:pt idx="274">
                  <c:v>42937.135416666599</c:v>
                </c:pt>
                <c:pt idx="275">
                  <c:v>42937.15625</c:v>
                </c:pt>
                <c:pt idx="276">
                  <c:v>42937.177083333401</c:v>
                </c:pt>
                <c:pt idx="277">
                  <c:v>42937.197916666599</c:v>
                </c:pt>
                <c:pt idx="278">
                  <c:v>42937.21875</c:v>
                </c:pt>
                <c:pt idx="279">
                  <c:v>42937.239583333401</c:v>
                </c:pt>
                <c:pt idx="280">
                  <c:v>42937.260416666599</c:v>
                </c:pt>
                <c:pt idx="281">
                  <c:v>42937.28125</c:v>
                </c:pt>
                <c:pt idx="282">
                  <c:v>42937.302083333401</c:v>
                </c:pt>
                <c:pt idx="283">
                  <c:v>42937.322916666599</c:v>
                </c:pt>
                <c:pt idx="284">
                  <c:v>42937.34375</c:v>
                </c:pt>
                <c:pt idx="285">
                  <c:v>42937.364583333401</c:v>
                </c:pt>
                <c:pt idx="286">
                  <c:v>42937.385416666599</c:v>
                </c:pt>
                <c:pt idx="287">
                  <c:v>42937.40625</c:v>
                </c:pt>
                <c:pt idx="288">
                  <c:v>42937.427083333401</c:v>
                </c:pt>
                <c:pt idx="289">
                  <c:v>42937.447916666599</c:v>
                </c:pt>
                <c:pt idx="290">
                  <c:v>42937.46875</c:v>
                </c:pt>
                <c:pt idx="291">
                  <c:v>42937.489583333401</c:v>
                </c:pt>
                <c:pt idx="292">
                  <c:v>42937.510416666599</c:v>
                </c:pt>
                <c:pt idx="293">
                  <c:v>42937.53125</c:v>
                </c:pt>
                <c:pt idx="294">
                  <c:v>42937.552083333401</c:v>
                </c:pt>
                <c:pt idx="295">
                  <c:v>42937.572916666599</c:v>
                </c:pt>
                <c:pt idx="296">
                  <c:v>42937.59375</c:v>
                </c:pt>
                <c:pt idx="297">
                  <c:v>42937.614583333401</c:v>
                </c:pt>
                <c:pt idx="298">
                  <c:v>42937.635416666599</c:v>
                </c:pt>
                <c:pt idx="299">
                  <c:v>42937.65625</c:v>
                </c:pt>
                <c:pt idx="300">
                  <c:v>42937.677083333401</c:v>
                </c:pt>
                <c:pt idx="301">
                  <c:v>42937.697916666599</c:v>
                </c:pt>
                <c:pt idx="302">
                  <c:v>42937.71875</c:v>
                </c:pt>
                <c:pt idx="303">
                  <c:v>42937.739583333401</c:v>
                </c:pt>
                <c:pt idx="304">
                  <c:v>42937.760416666599</c:v>
                </c:pt>
                <c:pt idx="305">
                  <c:v>42937.78125</c:v>
                </c:pt>
                <c:pt idx="306">
                  <c:v>42937.802083333401</c:v>
                </c:pt>
                <c:pt idx="307">
                  <c:v>42937.822916666599</c:v>
                </c:pt>
                <c:pt idx="308">
                  <c:v>42937.84375</c:v>
                </c:pt>
                <c:pt idx="309">
                  <c:v>42937.864583333401</c:v>
                </c:pt>
                <c:pt idx="310">
                  <c:v>42937.885416666599</c:v>
                </c:pt>
                <c:pt idx="311">
                  <c:v>42937.90625</c:v>
                </c:pt>
                <c:pt idx="312">
                  <c:v>42937.927083333401</c:v>
                </c:pt>
                <c:pt idx="313">
                  <c:v>42937.947916666599</c:v>
                </c:pt>
                <c:pt idx="314">
                  <c:v>42937.96875</c:v>
                </c:pt>
                <c:pt idx="315">
                  <c:v>42937.989583333401</c:v>
                </c:pt>
                <c:pt idx="316">
                  <c:v>42938.010416666599</c:v>
                </c:pt>
                <c:pt idx="317">
                  <c:v>42938.03125</c:v>
                </c:pt>
                <c:pt idx="318">
                  <c:v>42938.052083333401</c:v>
                </c:pt>
                <c:pt idx="319">
                  <c:v>42938.072916666599</c:v>
                </c:pt>
                <c:pt idx="320">
                  <c:v>42938.09375</c:v>
                </c:pt>
                <c:pt idx="321">
                  <c:v>42938.114583333401</c:v>
                </c:pt>
                <c:pt idx="322">
                  <c:v>42938.135416666599</c:v>
                </c:pt>
                <c:pt idx="323">
                  <c:v>42938.15625</c:v>
                </c:pt>
                <c:pt idx="324">
                  <c:v>42938.177083333401</c:v>
                </c:pt>
                <c:pt idx="325">
                  <c:v>42938.197916666599</c:v>
                </c:pt>
                <c:pt idx="326">
                  <c:v>42938.21875</c:v>
                </c:pt>
                <c:pt idx="327">
                  <c:v>42938.239583333401</c:v>
                </c:pt>
                <c:pt idx="328">
                  <c:v>42938.260416666599</c:v>
                </c:pt>
                <c:pt idx="329">
                  <c:v>42938.28125</c:v>
                </c:pt>
                <c:pt idx="330">
                  <c:v>42938.302083333401</c:v>
                </c:pt>
                <c:pt idx="331">
                  <c:v>42938.322916666599</c:v>
                </c:pt>
                <c:pt idx="332">
                  <c:v>42938.34375</c:v>
                </c:pt>
                <c:pt idx="333">
                  <c:v>42938.364583333401</c:v>
                </c:pt>
                <c:pt idx="334">
                  <c:v>42938.385416666599</c:v>
                </c:pt>
                <c:pt idx="335">
                  <c:v>42938.40625</c:v>
                </c:pt>
                <c:pt idx="336">
                  <c:v>42938.427083333401</c:v>
                </c:pt>
                <c:pt idx="337">
                  <c:v>42938.447916666599</c:v>
                </c:pt>
                <c:pt idx="338">
                  <c:v>42938.46875</c:v>
                </c:pt>
                <c:pt idx="339">
                  <c:v>42938.489583333401</c:v>
                </c:pt>
                <c:pt idx="340">
                  <c:v>42938.510416666599</c:v>
                </c:pt>
                <c:pt idx="341">
                  <c:v>42938.53125</c:v>
                </c:pt>
                <c:pt idx="342">
                  <c:v>42938.552083333401</c:v>
                </c:pt>
                <c:pt idx="343">
                  <c:v>42938.572916666599</c:v>
                </c:pt>
                <c:pt idx="344">
                  <c:v>42938.59375</c:v>
                </c:pt>
                <c:pt idx="345">
                  <c:v>42938.614583333401</c:v>
                </c:pt>
                <c:pt idx="346">
                  <c:v>42938.635416666599</c:v>
                </c:pt>
                <c:pt idx="347">
                  <c:v>42938.65625</c:v>
                </c:pt>
                <c:pt idx="348">
                  <c:v>42938.677083333401</c:v>
                </c:pt>
                <c:pt idx="349">
                  <c:v>42938.697916666599</c:v>
                </c:pt>
                <c:pt idx="350">
                  <c:v>42938.71875</c:v>
                </c:pt>
                <c:pt idx="351">
                  <c:v>42938.739583333401</c:v>
                </c:pt>
                <c:pt idx="352">
                  <c:v>42938.760416666599</c:v>
                </c:pt>
                <c:pt idx="353">
                  <c:v>42938.78125</c:v>
                </c:pt>
                <c:pt idx="354">
                  <c:v>42938.802083333401</c:v>
                </c:pt>
                <c:pt idx="355">
                  <c:v>42938.822916666599</c:v>
                </c:pt>
                <c:pt idx="356">
                  <c:v>42938.84375</c:v>
                </c:pt>
                <c:pt idx="357">
                  <c:v>42938.864583333401</c:v>
                </c:pt>
                <c:pt idx="358">
                  <c:v>42938.885416666599</c:v>
                </c:pt>
                <c:pt idx="359">
                  <c:v>42938.90625</c:v>
                </c:pt>
                <c:pt idx="360">
                  <c:v>42938.927083333401</c:v>
                </c:pt>
                <c:pt idx="361">
                  <c:v>42938.947916666599</c:v>
                </c:pt>
                <c:pt idx="362">
                  <c:v>42938.96875</c:v>
                </c:pt>
                <c:pt idx="363">
                  <c:v>42938.989583333401</c:v>
                </c:pt>
                <c:pt idx="364">
                  <c:v>42939.010416666599</c:v>
                </c:pt>
                <c:pt idx="365">
                  <c:v>42939.03125</c:v>
                </c:pt>
                <c:pt idx="366">
                  <c:v>42939.052083333401</c:v>
                </c:pt>
                <c:pt idx="367">
                  <c:v>42939.072916666599</c:v>
                </c:pt>
                <c:pt idx="368">
                  <c:v>42939.09375</c:v>
                </c:pt>
                <c:pt idx="369">
                  <c:v>42939.114583333401</c:v>
                </c:pt>
                <c:pt idx="370">
                  <c:v>42939.135416666599</c:v>
                </c:pt>
                <c:pt idx="371">
                  <c:v>42939.15625</c:v>
                </c:pt>
                <c:pt idx="372">
                  <c:v>42939.177083333401</c:v>
                </c:pt>
                <c:pt idx="373">
                  <c:v>42939.197916666599</c:v>
                </c:pt>
                <c:pt idx="374">
                  <c:v>42939.21875</c:v>
                </c:pt>
                <c:pt idx="375">
                  <c:v>42939.239583333401</c:v>
                </c:pt>
                <c:pt idx="376">
                  <c:v>42939.260416666599</c:v>
                </c:pt>
                <c:pt idx="377">
                  <c:v>42939.28125</c:v>
                </c:pt>
                <c:pt idx="378">
                  <c:v>42939.302083333401</c:v>
                </c:pt>
                <c:pt idx="379">
                  <c:v>42939.322916666599</c:v>
                </c:pt>
                <c:pt idx="380">
                  <c:v>42939.34375</c:v>
                </c:pt>
                <c:pt idx="381">
                  <c:v>42939.364583333401</c:v>
                </c:pt>
                <c:pt idx="382">
                  <c:v>42939.385416666599</c:v>
                </c:pt>
                <c:pt idx="383">
                  <c:v>42939.40625</c:v>
                </c:pt>
                <c:pt idx="384">
                  <c:v>42939.427083333401</c:v>
                </c:pt>
                <c:pt idx="385">
                  <c:v>42939.447916666599</c:v>
                </c:pt>
                <c:pt idx="386">
                  <c:v>42939.46875</c:v>
                </c:pt>
                <c:pt idx="387">
                  <c:v>42939.489583333401</c:v>
                </c:pt>
                <c:pt idx="388">
                  <c:v>42939.510416666599</c:v>
                </c:pt>
                <c:pt idx="389">
                  <c:v>42939.53125</c:v>
                </c:pt>
                <c:pt idx="390">
                  <c:v>42939.552083333401</c:v>
                </c:pt>
                <c:pt idx="391">
                  <c:v>42939.572916666599</c:v>
                </c:pt>
                <c:pt idx="392">
                  <c:v>42939.59375</c:v>
                </c:pt>
                <c:pt idx="393">
                  <c:v>42939.614583333401</c:v>
                </c:pt>
                <c:pt idx="394">
                  <c:v>42939.635416666599</c:v>
                </c:pt>
                <c:pt idx="395">
                  <c:v>42939.65625</c:v>
                </c:pt>
                <c:pt idx="396">
                  <c:v>42939.677083333401</c:v>
                </c:pt>
                <c:pt idx="397">
                  <c:v>42939.697916666599</c:v>
                </c:pt>
                <c:pt idx="398">
                  <c:v>42939.71875</c:v>
                </c:pt>
                <c:pt idx="399">
                  <c:v>42939.739583333401</c:v>
                </c:pt>
                <c:pt idx="400">
                  <c:v>42939.760416666599</c:v>
                </c:pt>
                <c:pt idx="401">
                  <c:v>42939.78125</c:v>
                </c:pt>
                <c:pt idx="402">
                  <c:v>42939.802083333401</c:v>
                </c:pt>
                <c:pt idx="403">
                  <c:v>42939.822916666599</c:v>
                </c:pt>
                <c:pt idx="404">
                  <c:v>42939.84375</c:v>
                </c:pt>
                <c:pt idx="405">
                  <c:v>42939.864583333401</c:v>
                </c:pt>
                <c:pt idx="406">
                  <c:v>42939.885416666599</c:v>
                </c:pt>
                <c:pt idx="407">
                  <c:v>42939.90625</c:v>
                </c:pt>
                <c:pt idx="408">
                  <c:v>42939.927083333401</c:v>
                </c:pt>
                <c:pt idx="409">
                  <c:v>42939.947916666599</c:v>
                </c:pt>
                <c:pt idx="410">
                  <c:v>42939.96875</c:v>
                </c:pt>
                <c:pt idx="411">
                  <c:v>42939.989583333401</c:v>
                </c:pt>
                <c:pt idx="412">
                  <c:v>42940.010416666599</c:v>
                </c:pt>
                <c:pt idx="413">
                  <c:v>42940.03125</c:v>
                </c:pt>
                <c:pt idx="414">
                  <c:v>42940.052083333401</c:v>
                </c:pt>
                <c:pt idx="415">
                  <c:v>42940.072916666599</c:v>
                </c:pt>
                <c:pt idx="416">
                  <c:v>42940.09375</c:v>
                </c:pt>
                <c:pt idx="417">
                  <c:v>42940.114583333401</c:v>
                </c:pt>
                <c:pt idx="418">
                  <c:v>42940.135416666599</c:v>
                </c:pt>
                <c:pt idx="419">
                  <c:v>42940.15625</c:v>
                </c:pt>
                <c:pt idx="420">
                  <c:v>42940.177083333401</c:v>
                </c:pt>
                <c:pt idx="421">
                  <c:v>42940.197916666599</c:v>
                </c:pt>
                <c:pt idx="422">
                  <c:v>42940.21875</c:v>
                </c:pt>
                <c:pt idx="423">
                  <c:v>42940.239583333401</c:v>
                </c:pt>
                <c:pt idx="424">
                  <c:v>42940.260416666599</c:v>
                </c:pt>
                <c:pt idx="425">
                  <c:v>42940.28125</c:v>
                </c:pt>
                <c:pt idx="426">
                  <c:v>42940.302083333401</c:v>
                </c:pt>
                <c:pt idx="427">
                  <c:v>42940.322916666599</c:v>
                </c:pt>
                <c:pt idx="428">
                  <c:v>42940.34375</c:v>
                </c:pt>
                <c:pt idx="429">
                  <c:v>42940.364583333401</c:v>
                </c:pt>
                <c:pt idx="430">
                  <c:v>42940.385416666599</c:v>
                </c:pt>
                <c:pt idx="431">
                  <c:v>42940.40625</c:v>
                </c:pt>
                <c:pt idx="432">
                  <c:v>42940.427083333401</c:v>
                </c:pt>
                <c:pt idx="433">
                  <c:v>42940.447916666599</c:v>
                </c:pt>
                <c:pt idx="434">
                  <c:v>42940.46875</c:v>
                </c:pt>
                <c:pt idx="435">
                  <c:v>42940.489583333401</c:v>
                </c:pt>
                <c:pt idx="436">
                  <c:v>42940.510416666599</c:v>
                </c:pt>
                <c:pt idx="437">
                  <c:v>42940.53125</c:v>
                </c:pt>
                <c:pt idx="438">
                  <c:v>42940.552083333401</c:v>
                </c:pt>
                <c:pt idx="439">
                  <c:v>42940.572916666599</c:v>
                </c:pt>
                <c:pt idx="440">
                  <c:v>42940.59375</c:v>
                </c:pt>
                <c:pt idx="441">
                  <c:v>42940.614583333401</c:v>
                </c:pt>
                <c:pt idx="442">
                  <c:v>42940.635416666599</c:v>
                </c:pt>
                <c:pt idx="443">
                  <c:v>42940.65625</c:v>
                </c:pt>
                <c:pt idx="444">
                  <c:v>42940.677083333401</c:v>
                </c:pt>
                <c:pt idx="445">
                  <c:v>42940.697916666599</c:v>
                </c:pt>
                <c:pt idx="446">
                  <c:v>42940.71875</c:v>
                </c:pt>
                <c:pt idx="447">
                  <c:v>42940.739583333401</c:v>
                </c:pt>
                <c:pt idx="448">
                  <c:v>42940.760416666599</c:v>
                </c:pt>
                <c:pt idx="449">
                  <c:v>42940.78125</c:v>
                </c:pt>
                <c:pt idx="450">
                  <c:v>42940.802083333401</c:v>
                </c:pt>
                <c:pt idx="451">
                  <c:v>42940.822916666599</c:v>
                </c:pt>
                <c:pt idx="452">
                  <c:v>42940.84375</c:v>
                </c:pt>
                <c:pt idx="453">
                  <c:v>42940.864583333401</c:v>
                </c:pt>
                <c:pt idx="454">
                  <c:v>42940.885416666599</c:v>
                </c:pt>
                <c:pt idx="455">
                  <c:v>42940.90625</c:v>
                </c:pt>
                <c:pt idx="456">
                  <c:v>42940.927083333401</c:v>
                </c:pt>
                <c:pt idx="457">
                  <c:v>42940.947916666599</c:v>
                </c:pt>
                <c:pt idx="458">
                  <c:v>42940.96875</c:v>
                </c:pt>
                <c:pt idx="459">
                  <c:v>42940.989583333401</c:v>
                </c:pt>
                <c:pt idx="460">
                  <c:v>42941.010416666599</c:v>
                </c:pt>
                <c:pt idx="461">
                  <c:v>42941.03125</c:v>
                </c:pt>
                <c:pt idx="462">
                  <c:v>42941.052083333401</c:v>
                </c:pt>
                <c:pt idx="463">
                  <c:v>42941.072916666599</c:v>
                </c:pt>
                <c:pt idx="464">
                  <c:v>42941.09375</c:v>
                </c:pt>
                <c:pt idx="465">
                  <c:v>42941.114583333401</c:v>
                </c:pt>
                <c:pt idx="466">
                  <c:v>42941.135416666599</c:v>
                </c:pt>
                <c:pt idx="467">
                  <c:v>42941.15625</c:v>
                </c:pt>
                <c:pt idx="468">
                  <c:v>42941.177083333401</c:v>
                </c:pt>
                <c:pt idx="469">
                  <c:v>42941.197916666599</c:v>
                </c:pt>
                <c:pt idx="470">
                  <c:v>42941.21875</c:v>
                </c:pt>
                <c:pt idx="471">
                  <c:v>42941.239583333401</c:v>
                </c:pt>
                <c:pt idx="472">
                  <c:v>42941.260416666599</c:v>
                </c:pt>
                <c:pt idx="473">
                  <c:v>42941.28125</c:v>
                </c:pt>
                <c:pt idx="474">
                  <c:v>42941.302083333401</c:v>
                </c:pt>
                <c:pt idx="475">
                  <c:v>42941.322916666599</c:v>
                </c:pt>
                <c:pt idx="476">
                  <c:v>42941.34375</c:v>
                </c:pt>
                <c:pt idx="477">
                  <c:v>42941.364583333401</c:v>
                </c:pt>
                <c:pt idx="478">
                  <c:v>42941.385416666599</c:v>
                </c:pt>
                <c:pt idx="479">
                  <c:v>42941.40625</c:v>
                </c:pt>
                <c:pt idx="480">
                  <c:v>42941.427083333401</c:v>
                </c:pt>
                <c:pt idx="481">
                  <c:v>42941.447916666599</c:v>
                </c:pt>
                <c:pt idx="482">
                  <c:v>42941.46875</c:v>
                </c:pt>
                <c:pt idx="483">
                  <c:v>42941.489583333401</c:v>
                </c:pt>
                <c:pt idx="484">
                  <c:v>42941.510416666599</c:v>
                </c:pt>
                <c:pt idx="485">
                  <c:v>42941.53125</c:v>
                </c:pt>
                <c:pt idx="486">
                  <c:v>42941.552083333401</c:v>
                </c:pt>
                <c:pt idx="487">
                  <c:v>42941.572916666599</c:v>
                </c:pt>
                <c:pt idx="488">
                  <c:v>42941.59375</c:v>
                </c:pt>
                <c:pt idx="489">
                  <c:v>42941.614583333401</c:v>
                </c:pt>
                <c:pt idx="490">
                  <c:v>42941.635416666599</c:v>
                </c:pt>
                <c:pt idx="491">
                  <c:v>42941.65625</c:v>
                </c:pt>
                <c:pt idx="492">
                  <c:v>42941.677083333401</c:v>
                </c:pt>
                <c:pt idx="493">
                  <c:v>42941.697916666599</c:v>
                </c:pt>
                <c:pt idx="494">
                  <c:v>42941.71875</c:v>
                </c:pt>
                <c:pt idx="495">
                  <c:v>42941.739583333401</c:v>
                </c:pt>
                <c:pt idx="496">
                  <c:v>42941.760416666599</c:v>
                </c:pt>
                <c:pt idx="497">
                  <c:v>42941.78125</c:v>
                </c:pt>
                <c:pt idx="498">
                  <c:v>42941.802083333401</c:v>
                </c:pt>
                <c:pt idx="499">
                  <c:v>42941.822916666599</c:v>
                </c:pt>
                <c:pt idx="500">
                  <c:v>42941.84375</c:v>
                </c:pt>
                <c:pt idx="501">
                  <c:v>42941.864583333401</c:v>
                </c:pt>
                <c:pt idx="502">
                  <c:v>42941.885416666599</c:v>
                </c:pt>
                <c:pt idx="503">
                  <c:v>42941.90625</c:v>
                </c:pt>
                <c:pt idx="504">
                  <c:v>42941.927083333401</c:v>
                </c:pt>
                <c:pt idx="505">
                  <c:v>42941.947916666599</c:v>
                </c:pt>
                <c:pt idx="506">
                  <c:v>42941.96875</c:v>
                </c:pt>
                <c:pt idx="507">
                  <c:v>42941.989583333401</c:v>
                </c:pt>
                <c:pt idx="508">
                  <c:v>42942.010416666599</c:v>
                </c:pt>
                <c:pt idx="509">
                  <c:v>42942.03125</c:v>
                </c:pt>
                <c:pt idx="510">
                  <c:v>42942.052083333401</c:v>
                </c:pt>
                <c:pt idx="511">
                  <c:v>42942.072916666599</c:v>
                </c:pt>
                <c:pt idx="512">
                  <c:v>42942.09375</c:v>
                </c:pt>
                <c:pt idx="513">
                  <c:v>42942.114583333401</c:v>
                </c:pt>
                <c:pt idx="514">
                  <c:v>42942.135416666599</c:v>
                </c:pt>
                <c:pt idx="515">
                  <c:v>42942.15625</c:v>
                </c:pt>
                <c:pt idx="516">
                  <c:v>42942.177083333401</c:v>
                </c:pt>
                <c:pt idx="517">
                  <c:v>42942.197916666599</c:v>
                </c:pt>
                <c:pt idx="518">
                  <c:v>42942.21875</c:v>
                </c:pt>
                <c:pt idx="519">
                  <c:v>42942.239583333401</c:v>
                </c:pt>
                <c:pt idx="520">
                  <c:v>42942.260416666599</c:v>
                </c:pt>
                <c:pt idx="521">
                  <c:v>42942.28125</c:v>
                </c:pt>
                <c:pt idx="522">
                  <c:v>42942.302083333401</c:v>
                </c:pt>
                <c:pt idx="523">
                  <c:v>42942.322916666599</c:v>
                </c:pt>
                <c:pt idx="524">
                  <c:v>42942.34375</c:v>
                </c:pt>
                <c:pt idx="525">
                  <c:v>42942.364583333401</c:v>
                </c:pt>
                <c:pt idx="526">
                  <c:v>42942.385416666599</c:v>
                </c:pt>
                <c:pt idx="527">
                  <c:v>42942.40625</c:v>
                </c:pt>
                <c:pt idx="528">
                  <c:v>42942.427083333401</c:v>
                </c:pt>
                <c:pt idx="529">
                  <c:v>42942.447916666599</c:v>
                </c:pt>
                <c:pt idx="530">
                  <c:v>42942.46875</c:v>
                </c:pt>
                <c:pt idx="531">
                  <c:v>42942.489583333401</c:v>
                </c:pt>
                <c:pt idx="532">
                  <c:v>42942.510416666599</c:v>
                </c:pt>
                <c:pt idx="533">
                  <c:v>42942.53125</c:v>
                </c:pt>
                <c:pt idx="534">
                  <c:v>42942.552083333401</c:v>
                </c:pt>
                <c:pt idx="535">
                  <c:v>42942.572916666599</c:v>
                </c:pt>
                <c:pt idx="536">
                  <c:v>42942.59375</c:v>
                </c:pt>
                <c:pt idx="537">
                  <c:v>42942.614583333401</c:v>
                </c:pt>
                <c:pt idx="538">
                  <c:v>42942.635416666599</c:v>
                </c:pt>
                <c:pt idx="539">
                  <c:v>42942.65625</c:v>
                </c:pt>
                <c:pt idx="540">
                  <c:v>42942.677083333401</c:v>
                </c:pt>
                <c:pt idx="541">
                  <c:v>42942.697916666599</c:v>
                </c:pt>
                <c:pt idx="542">
                  <c:v>42942.71875</c:v>
                </c:pt>
                <c:pt idx="543">
                  <c:v>42942.739583333401</c:v>
                </c:pt>
                <c:pt idx="544">
                  <c:v>42942.760416666599</c:v>
                </c:pt>
                <c:pt idx="545">
                  <c:v>42942.78125</c:v>
                </c:pt>
                <c:pt idx="546">
                  <c:v>42942.802083333401</c:v>
                </c:pt>
                <c:pt idx="547">
                  <c:v>42942.822916666599</c:v>
                </c:pt>
                <c:pt idx="548">
                  <c:v>42942.84375</c:v>
                </c:pt>
                <c:pt idx="549">
                  <c:v>42942.864583333401</c:v>
                </c:pt>
                <c:pt idx="550">
                  <c:v>42942.885416666599</c:v>
                </c:pt>
                <c:pt idx="551">
                  <c:v>42942.90625</c:v>
                </c:pt>
                <c:pt idx="552">
                  <c:v>42942.927083333401</c:v>
                </c:pt>
                <c:pt idx="553">
                  <c:v>42942.947916666599</c:v>
                </c:pt>
                <c:pt idx="554">
                  <c:v>42942.96875</c:v>
                </c:pt>
                <c:pt idx="555">
                  <c:v>42942.989583333401</c:v>
                </c:pt>
                <c:pt idx="556">
                  <c:v>42943.010416666599</c:v>
                </c:pt>
                <c:pt idx="557">
                  <c:v>42943.03125</c:v>
                </c:pt>
                <c:pt idx="558">
                  <c:v>42943.052083333401</c:v>
                </c:pt>
                <c:pt idx="559">
                  <c:v>42943.072916666599</c:v>
                </c:pt>
                <c:pt idx="560">
                  <c:v>42943.09375</c:v>
                </c:pt>
                <c:pt idx="561">
                  <c:v>42943.114583333401</c:v>
                </c:pt>
                <c:pt idx="562">
                  <c:v>42943.135416666599</c:v>
                </c:pt>
                <c:pt idx="563">
                  <c:v>42943.15625</c:v>
                </c:pt>
                <c:pt idx="564">
                  <c:v>42943.177083333401</c:v>
                </c:pt>
                <c:pt idx="565">
                  <c:v>42943.197916666599</c:v>
                </c:pt>
                <c:pt idx="566">
                  <c:v>42943.21875</c:v>
                </c:pt>
                <c:pt idx="567">
                  <c:v>42943.239583333401</c:v>
                </c:pt>
                <c:pt idx="568">
                  <c:v>42943.260416666599</c:v>
                </c:pt>
                <c:pt idx="569">
                  <c:v>42943.28125</c:v>
                </c:pt>
                <c:pt idx="570">
                  <c:v>42943.302083333401</c:v>
                </c:pt>
                <c:pt idx="571">
                  <c:v>42943.322916666599</c:v>
                </c:pt>
                <c:pt idx="572">
                  <c:v>42943.34375</c:v>
                </c:pt>
                <c:pt idx="573">
                  <c:v>42943.364583333401</c:v>
                </c:pt>
                <c:pt idx="574">
                  <c:v>42943.385416666599</c:v>
                </c:pt>
                <c:pt idx="575">
                  <c:v>42943.40625</c:v>
                </c:pt>
                <c:pt idx="576">
                  <c:v>42943.427083333401</c:v>
                </c:pt>
                <c:pt idx="577">
                  <c:v>42943.447916666599</c:v>
                </c:pt>
                <c:pt idx="578">
                  <c:v>42943.46875</c:v>
                </c:pt>
                <c:pt idx="579">
                  <c:v>42943.489583333401</c:v>
                </c:pt>
                <c:pt idx="580">
                  <c:v>42943.510416666599</c:v>
                </c:pt>
                <c:pt idx="581">
                  <c:v>42943.53125</c:v>
                </c:pt>
                <c:pt idx="582">
                  <c:v>42943.552083333401</c:v>
                </c:pt>
                <c:pt idx="583">
                  <c:v>42943.572916666599</c:v>
                </c:pt>
                <c:pt idx="584">
                  <c:v>42943.59375</c:v>
                </c:pt>
                <c:pt idx="585">
                  <c:v>42943.614583333401</c:v>
                </c:pt>
                <c:pt idx="586">
                  <c:v>42943.635416666599</c:v>
                </c:pt>
                <c:pt idx="587">
                  <c:v>42943.65625</c:v>
                </c:pt>
                <c:pt idx="588">
                  <c:v>42943.677083333401</c:v>
                </c:pt>
                <c:pt idx="589">
                  <c:v>42943.697916666599</c:v>
                </c:pt>
                <c:pt idx="590">
                  <c:v>42943.71875</c:v>
                </c:pt>
                <c:pt idx="591">
                  <c:v>42943.739583333401</c:v>
                </c:pt>
                <c:pt idx="592">
                  <c:v>42943.760416666599</c:v>
                </c:pt>
                <c:pt idx="593">
                  <c:v>42943.78125</c:v>
                </c:pt>
                <c:pt idx="594">
                  <c:v>42943.802083333401</c:v>
                </c:pt>
                <c:pt idx="595">
                  <c:v>42943.822916666599</c:v>
                </c:pt>
                <c:pt idx="596">
                  <c:v>42943.84375</c:v>
                </c:pt>
                <c:pt idx="597">
                  <c:v>42943.864583333401</c:v>
                </c:pt>
                <c:pt idx="598">
                  <c:v>42943.885416666599</c:v>
                </c:pt>
                <c:pt idx="599">
                  <c:v>42943.90625</c:v>
                </c:pt>
                <c:pt idx="600">
                  <c:v>42943.927083333401</c:v>
                </c:pt>
                <c:pt idx="601">
                  <c:v>42943.947916666599</c:v>
                </c:pt>
                <c:pt idx="602">
                  <c:v>42943.96875</c:v>
                </c:pt>
                <c:pt idx="603">
                  <c:v>42943.989583333401</c:v>
                </c:pt>
                <c:pt idx="604">
                  <c:v>42944.010416666599</c:v>
                </c:pt>
                <c:pt idx="605">
                  <c:v>42944.03125</c:v>
                </c:pt>
                <c:pt idx="606">
                  <c:v>42944.052083333401</c:v>
                </c:pt>
                <c:pt idx="607">
                  <c:v>42944.072916666599</c:v>
                </c:pt>
                <c:pt idx="608">
                  <c:v>42944.09375</c:v>
                </c:pt>
                <c:pt idx="609">
                  <c:v>42944.114583333401</c:v>
                </c:pt>
                <c:pt idx="610">
                  <c:v>42944.135416666599</c:v>
                </c:pt>
                <c:pt idx="611">
                  <c:v>42944.15625</c:v>
                </c:pt>
                <c:pt idx="612">
                  <c:v>42944.177083333401</c:v>
                </c:pt>
                <c:pt idx="613">
                  <c:v>42944.197916666599</c:v>
                </c:pt>
                <c:pt idx="614">
                  <c:v>42944.21875</c:v>
                </c:pt>
                <c:pt idx="615">
                  <c:v>42944.239583333401</c:v>
                </c:pt>
                <c:pt idx="616">
                  <c:v>42944.260416666599</c:v>
                </c:pt>
                <c:pt idx="617">
                  <c:v>42944.28125</c:v>
                </c:pt>
                <c:pt idx="618">
                  <c:v>42944.302083333401</c:v>
                </c:pt>
                <c:pt idx="619">
                  <c:v>42944.322916666599</c:v>
                </c:pt>
                <c:pt idx="620">
                  <c:v>42944.34375</c:v>
                </c:pt>
                <c:pt idx="621">
                  <c:v>42944.364583333401</c:v>
                </c:pt>
                <c:pt idx="622">
                  <c:v>42944.385416666599</c:v>
                </c:pt>
                <c:pt idx="623">
                  <c:v>42944.40625</c:v>
                </c:pt>
                <c:pt idx="624">
                  <c:v>42944.427083333401</c:v>
                </c:pt>
                <c:pt idx="625">
                  <c:v>42944.447916666599</c:v>
                </c:pt>
                <c:pt idx="626">
                  <c:v>42944.46875</c:v>
                </c:pt>
                <c:pt idx="627">
                  <c:v>42944.489583333401</c:v>
                </c:pt>
                <c:pt idx="628">
                  <c:v>42944.510416666599</c:v>
                </c:pt>
                <c:pt idx="629">
                  <c:v>42944.53125</c:v>
                </c:pt>
                <c:pt idx="630">
                  <c:v>42944.552083333401</c:v>
                </c:pt>
                <c:pt idx="631">
                  <c:v>42944.572916666599</c:v>
                </c:pt>
                <c:pt idx="632">
                  <c:v>42944.59375</c:v>
                </c:pt>
                <c:pt idx="633">
                  <c:v>42944.614583333401</c:v>
                </c:pt>
                <c:pt idx="634">
                  <c:v>42944.635416666599</c:v>
                </c:pt>
                <c:pt idx="635">
                  <c:v>42944.65625</c:v>
                </c:pt>
                <c:pt idx="636">
                  <c:v>42944.677083333401</c:v>
                </c:pt>
                <c:pt idx="637">
                  <c:v>42944.697916666599</c:v>
                </c:pt>
                <c:pt idx="638">
                  <c:v>42944.71875</c:v>
                </c:pt>
                <c:pt idx="639">
                  <c:v>42944.739583333401</c:v>
                </c:pt>
                <c:pt idx="640">
                  <c:v>42944.760416666599</c:v>
                </c:pt>
                <c:pt idx="641">
                  <c:v>42944.78125</c:v>
                </c:pt>
                <c:pt idx="642">
                  <c:v>42944.802083333401</c:v>
                </c:pt>
                <c:pt idx="643">
                  <c:v>42944.822916666599</c:v>
                </c:pt>
                <c:pt idx="644">
                  <c:v>42944.84375</c:v>
                </c:pt>
                <c:pt idx="645">
                  <c:v>42944.864583333401</c:v>
                </c:pt>
                <c:pt idx="646">
                  <c:v>42944.885416666599</c:v>
                </c:pt>
                <c:pt idx="647">
                  <c:v>42944.90625</c:v>
                </c:pt>
                <c:pt idx="648">
                  <c:v>42944.927083333401</c:v>
                </c:pt>
                <c:pt idx="649">
                  <c:v>42944.947916666599</c:v>
                </c:pt>
                <c:pt idx="650">
                  <c:v>42944.96875</c:v>
                </c:pt>
                <c:pt idx="651">
                  <c:v>42944.989583333401</c:v>
                </c:pt>
                <c:pt idx="652">
                  <c:v>42945.010416666599</c:v>
                </c:pt>
                <c:pt idx="653">
                  <c:v>42945.03125</c:v>
                </c:pt>
                <c:pt idx="654">
                  <c:v>42945.052083333401</c:v>
                </c:pt>
                <c:pt idx="655">
                  <c:v>42945.072916666599</c:v>
                </c:pt>
                <c:pt idx="656">
                  <c:v>42945.09375</c:v>
                </c:pt>
                <c:pt idx="657">
                  <c:v>42945.114583333401</c:v>
                </c:pt>
                <c:pt idx="658">
                  <c:v>42945.135416666599</c:v>
                </c:pt>
                <c:pt idx="659">
                  <c:v>42945.15625</c:v>
                </c:pt>
                <c:pt idx="660">
                  <c:v>42945.177083333401</c:v>
                </c:pt>
                <c:pt idx="661">
                  <c:v>42945.197916666599</c:v>
                </c:pt>
                <c:pt idx="662">
                  <c:v>42945.21875</c:v>
                </c:pt>
                <c:pt idx="663">
                  <c:v>42945.239583333401</c:v>
                </c:pt>
                <c:pt idx="664">
                  <c:v>42945.260416666599</c:v>
                </c:pt>
                <c:pt idx="665">
                  <c:v>42945.28125</c:v>
                </c:pt>
                <c:pt idx="666">
                  <c:v>42945.302083333401</c:v>
                </c:pt>
                <c:pt idx="667">
                  <c:v>42945.322916666599</c:v>
                </c:pt>
                <c:pt idx="668">
                  <c:v>42945.34375</c:v>
                </c:pt>
                <c:pt idx="669">
                  <c:v>42945.364583333401</c:v>
                </c:pt>
                <c:pt idx="670">
                  <c:v>42945.385416666599</c:v>
                </c:pt>
                <c:pt idx="671">
                  <c:v>42945.40625</c:v>
                </c:pt>
                <c:pt idx="672">
                  <c:v>42945.427083333401</c:v>
                </c:pt>
                <c:pt idx="673">
                  <c:v>42945.447916666599</c:v>
                </c:pt>
                <c:pt idx="674">
                  <c:v>42945.46875</c:v>
                </c:pt>
                <c:pt idx="675">
                  <c:v>42945.489583333401</c:v>
                </c:pt>
                <c:pt idx="676">
                  <c:v>42945.510416666599</c:v>
                </c:pt>
                <c:pt idx="677">
                  <c:v>42945.53125</c:v>
                </c:pt>
                <c:pt idx="678">
                  <c:v>42945.552083333401</c:v>
                </c:pt>
                <c:pt idx="679">
                  <c:v>42945.572916666599</c:v>
                </c:pt>
                <c:pt idx="680">
                  <c:v>42945.59375</c:v>
                </c:pt>
                <c:pt idx="681">
                  <c:v>42945.614583333401</c:v>
                </c:pt>
                <c:pt idx="682">
                  <c:v>42945.635416666599</c:v>
                </c:pt>
                <c:pt idx="683">
                  <c:v>42945.65625</c:v>
                </c:pt>
                <c:pt idx="684">
                  <c:v>42945.677083333401</c:v>
                </c:pt>
                <c:pt idx="685">
                  <c:v>42945.697916666599</c:v>
                </c:pt>
                <c:pt idx="686">
                  <c:v>42945.71875</c:v>
                </c:pt>
                <c:pt idx="687">
                  <c:v>42945.739583333401</c:v>
                </c:pt>
                <c:pt idx="688">
                  <c:v>42945.760416666599</c:v>
                </c:pt>
                <c:pt idx="689">
                  <c:v>42945.78125</c:v>
                </c:pt>
                <c:pt idx="690">
                  <c:v>42945.802083333401</c:v>
                </c:pt>
                <c:pt idx="691">
                  <c:v>42945.822916666599</c:v>
                </c:pt>
                <c:pt idx="692">
                  <c:v>42945.84375</c:v>
                </c:pt>
                <c:pt idx="693">
                  <c:v>42945.864583333401</c:v>
                </c:pt>
                <c:pt idx="694">
                  <c:v>42945.885416666599</c:v>
                </c:pt>
                <c:pt idx="695">
                  <c:v>42945.90625</c:v>
                </c:pt>
                <c:pt idx="696">
                  <c:v>42945.927083333401</c:v>
                </c:pt>
                <c:pt idx="697">
                  <c:v>42945.947916666599</c:v>
                </c:pt>
                <c:pt idx="698">
                  <c:v>42945.96875</c:v>
                </c:pt>
                <c:pt idx="699">
                  <c:v>42945.989583333401</c:v>
                </c:pt>
                <c:pt idx="700">
                  <c:v>42946.010416666599</c:v>
                </c:pt>
                <c:pt idx="701">
                  <c:v>42946.03125</c:v>
                </c:pt>
                <c:pt idx="702">
                  <c:v>42946.052083333401</c:v>
                </c:pt>
                <c:pt idx="703">
                  <c:v>42946.072916666599</c:v>
                </c:pt>
                <c:pt idx="704">
                  <c:v>42946.09375</c:v>
                </c:pt>
                <c:pt idx="705">
                  <c:v>42946.114583333401</c:v>
                </c:pt>
                <c:pt idx="706">
                  <c:v>42946.135416666599</c:v>
                </c:pt>
                <c:pt idx="707">
                  <c:v>42946.15625</c:v>
                </c:pt>
                <c:pt idx="708">
                  <c:v>42946.177083333401</c:v>
                </c:pt>
                <c:pt idx="709">
                  <c:v>42946.197916666599</c:v>
                </c:pt>
                <c:pt idx="710">
                  <c:v>42946.21875</c:v>
                </c:pt>
                <c:pt idx="711">
                  <c:v>42946.239583333401</c:v>
                </c:pt>
                <c:pt idx="712">
                  <c:v>42946.260416666599</c:v>
                </c:pt>
                <c:pt idx="713">
                  <c:v>42946.28125</c:v>
                </c:pt>
                <c:pt idx="714">
                  <c:v>42946.302083333401</c:v>
                </c:pt>
                <c:pt idx="715">
                  <c:v>42946.322916666599</c:v>
                </c:pt>
                <c:pt idx="716">
                  <c:v>42946.34375</c:v>
                </c:pt>
                <c:pt idx="717">
                  <c:v>42946.364583333401</c:v>
                </c:pt>
                <c:pt idx="718">
                  <c:v>42946.385416666599</c:v>
                </c:pt>
                <c:pt idx="719">
                  <c:v>42946.40625</c:v>
                </c:pt>
                <c:pt idx="720">
                  <c:v>42946.427083333401</c:v>
                </c:pt>
                <c:pt idx="721">
                  <c:v>42946.447916666599</c:v>
                </c:pt>
                <c:pt idx="722">
                  <c:v>42946.46875</c:v>
                </c:pt>
                <c:pt idx="723">
                  <c:v>42946.489583333401</c:v>
                </c:pt>
                <c:pt idx="724">
                  <c:v>42946.510416666599</c:v>
                </c:pt>
                <c:pt idx="725">
                  <c:v>42946.53125</c:v>
                </c:pt>
                <c:pt idx="726">
                  <c:v>42946.552083333401</c:v>
                </c:pt>
                <c:pt idx="727">
                  <c:v>42946.572916666599</c:v>
                </c:pt>
                <c:pt idx="728">
                  <c:v>42946.59375</c:v>
                </c:pt>
                <c:pt idx="729">
                  <c:v>42946.614583333401</c:v>
                </c:pt>
                <c:pt idx="730">
                  <c:v>42946.635416666599</c:v>
                </c:pt>
                <c:pt idx="731">
                  <c:v>42946.65625</c:v>
                </c:pt>
                <c:pt idx="732">
                  <c:v>42946.677083333401</c:v>
                </c:pt>
                <c:pt idx="733">
                  <c:v>42946.697916666599</c:v>
                </c:pt>
                <c:pt idx="734">
                  <c:v>42946.71875</c:v>
                </c:pt>
                <c:pt idx="735">
                  <c:v>42946.739583333401</c:v>
                </c:pt>
                <c:pt idx="736">
                  <c:v>42946.760416666599</c:v>
                </c:pt>
                <c:pt idx="737">
                  <c:v>42946.78125</c:v>
                </c:pt>
                <c:pt idx="738">
                  <c:v>42946.802083333401</c:v>
                </c:pt>
                <c:pt idx="739">
                  <c:v>42946.822916666599</c:v>
                </c:pt>
                <c:pt idx="740">
                  <c:v>42946.84375</c:v>
                </c:pt>
                <c:pt idx="741">
                  <c:v>42946.864583333401</c:v>
                </c:pt>
                <c:pt idx="742">
                  <c:v>42946.885416666599</c:v>
                </c:pt>
                <c:pt idx="743">
                  <c:v>42946.90625</c:v>
                </c:pt>
                <c:pt idx="744">
                  <c:v>42946.927083333401</c:v>
                </c:pt>
                <c:pt idx="745">
                  <c:v>42946.947916666599</c:v>
                </c:pt>
                <c:pt idx="746">
                  <c:v>42946.96875</c:v>
                </c:pt>
                <c:pt idx="747">
                  <c:v>42946.989583333401</c:v>
                </c:pt>
                <c:pt idx="748">
                  <c:v>42947.010416666599</c:v>
                </c:pt>
                <c:pt idx="749">
                  <c:v>42947.03125</c:v>
                </c:pt>
                <c:pt idx="750">
                  <c:v>42947.052083333401</c:v>
                </c:pt>
                <c:pt idx="751">
                  <c:v>42947.072916666599</c:v>
                </c:pt>
                <c:pt idx="752">
                  <c:v>42947.09375</c:v>
                </c:pt>
                <c:pt idx="753">
                  <c:v>42947.114583333401</c:v>
                </c:pt>
                <c:pt idx="754">
                  <c:v>42947.135416666599</c:v>
                </c:pt>
                <c:pt idx="755">
                  <c:v>42947.15625</c:v>
                </c:pt>
                <c:pt idx="756">
                  <c:v>42947.177083333401</c:v>
                </c:pt>
                <c:pt idx="757">
                  <c:v>42947.197916666599</c:v>
                </c:pt>
                <c:pt idx="758">
                  <c:v>42947.21875</c:v>
                </c:pt>
                <c:pt idx="759">
                  <c:v>42947.239583333401</c:v>
                </c:pt>
                <c:pt idx="760">
                  <c:v>42947.260416666599</c:v>
                </c:pt>
                <c:pt idx="761">
                  <c:v>42947.28125</c:v>
                </c:pt>
                <c:pt idx="762">
                  <c:v>42947.302083333401</c:v>
                </c:pt>
                <c:pt idx="763">
                  <c:v>42947.322916666599</c:v>
                </c:pt>
                <c:pt idx="764">
                  <c:v>42947.34375</c:v>
                </c:pt>
                <c:pt idx="765">
                  <c:v>42947.364583333401</c:v>
                </c:pt>
                <c:pt idx="766">
                  <c:v>42947.385416666599</c:v>
                </c:pt>
                <c:pt idx="767">
                  <c:v>42947.40625</c:v>
                </c:pt>
                <c:pt idx="768">
                  <c:v>42947.427083333401</c:v>
                </c:pt>
                <c:pt idx="769">
                  <c:v>42947.447916666599</c:v>
                </c:pt>
                <c:pt idx="770">
                  <c:v>42947.46875</c:v>
                </c:pt>
                <c:pt idx="771">
                  <c:v>42947.489583333401</c:v>
                </c:pt>
                <c:pt idx="772">
                  <c:v>42947.510416666599</c:v>
                </c:pt>
                <c:pt idx="773">
                  <c:v>42947.53125</c:v>
                </c:pt>
                <c:pt idx="774">
                  <c:v>42947.552083333401</c:v>
                </c:pt>
                <c:pt idx="775">
                  <c:v>42947.572916666599</c:v>
                </c:pt>
                <c:pt idx="776">
                  <c:v>42947.59375</c:v>
                </c:pt>
                <c:pt idx="777">
                  <c:v>42947.614583333401</c:v>
                </c:pt>
                <c:pt idx="778">
                  <c:v>42947.635416666599</c:v>
                </c:pt>
                <c:pt idx="779">
                  <c:v>42947.65625</c:v>
                </c:pt>
                <c:pt idx="780">
                  <c:v>42947.677083333401</c:v>
                </c:pt>
                <c:pt idx="781">
                  <c:v>42947.697916666599</c:v>
                </c:pt>
                <c:pt idx="782">
                  <c:v>42947.71875</c:v>
                </c:pt>
                <c:pt idx="783">
                  <c:v>42947.739583333401</c:v>
                </c:pt>
                <c:pt idx="784">
                  <c:v>42947.760416666599</c:v>
                </c:pt>
                <c:pt idx="785">
                  <c:v>42947.78125</c:v>
                </c:pt>
                <c:pt idx="786">
                  <c:v>42947.802083333401</c:v>
                </c:pt>
                <c:pt idx="787">
                  <c:v>42947.822916666599</c:v>
                </c:pt>
                <c:pt idx="788">
                  <c:v>42947.84375</c:v>
                </c:pt>
                <c:pt idx="789">
                  <c:v>42947.864583333401</c:v>
                </c:pt>
                <c:pt idx="790">
                  <c:v>42947.885416666599</c:v>
                </c:pt>
                <c:pt idx="791">
                  <c:v>42947.90625</c:v>
                </c:pt>
                <c:pt idx="792">
                  <c:v>42947.927083333401</c:v>
                </c:pt>
                <c:pt idx="793">
                  <c:v>42947.947916666599</c:v>
                </c:pt>
                <c:pt idx="794">
                  <c:v>42947.96875</c:v>
                </c:pt>
                <c:pt idx="795">
                  <c:v>42947.989583333401</c:v>
                </c:pt>
                <c:pt idx="796">
                  <c:v>42948.010416666599</c:v>
                </c:pt>
                <c:pt idx="797">
                  <c:v>42948.03125</c:v>
                </c:pt>
                <c:pt idx="798">
                  <c:v>42948.052083333401</c:v>
                </c:pt>
                <c:pt idx="799">
                  <c:v>42948.072916666599</c:v>
                </c:pt>
                <c:pt idx="800">
                  <c:v>42948.09375</c:v>
                </c:pt>
                <c:pt idx="801">
                  <c:v>42948.114583333401</c:v>
                </c:pt>
                <c:pt idx="802">
                  <c:v>42948.135416666599</c:v>
                </c:pt>
                <c:pt idx="803">
                  <c:v>42948.15625</c:v>
                </c:pt>
                <c:pt idx="804">
                  <c:v>42948.177083333401</c:v>
                </c:pt>
                <c:pt idx="805">
                  <c:v>42948.197916666599</c:v>
                </c:pt>
                <c:pt idx="806">
                  <c:v>42948.21875</c:v>
                </c:pt>
                <c:pt idx="807">
                  <c:v>42948.239583333401</c:v>
                </c:pt>
                <c:pt idx="808">
                  <c:v>42948.260416666599</c:v>
                </c:pt>
                <c:pt idx="809">
                  <c:v>42948.28125</c:v>
                </c:pt>
                <c:pt idx="810">
                  <c:v>42948.302083333401</c:v>
                </c:pt>
                <c:pt idx="811">
                  <c:v>42948.322916666599</c:v>
                </c:pt>
                <c:pt idx="812">
                  <c:v>42948.34375</c:v>
                </c:pt>
                <c:pt idx="813">
                  <c:v>42948.364583333401</c:v>
                </c:pt>
                <c:pt idx="814">
                  <c:v>42948.385416666599</c:v>
                </c:pt>
                <c:pt idx="815">
                  <c:v>42948.40625</c:v>
                </c:pt>
                <c:pt idx="816">
                  <c:v>42948.427083333401</c:v>
                </c:pt>
                <c:pt idx="817">
                  <c:v>42948.447916666599</c:v>
                </c:pt>
                <c:pt idx="818">
                  <c:v>42948.46875</c:v>
                </c:pt>
                <c:pt idx="819">
                  <c:v>42948.489583333401</c:v>
                </c:pt>
                <c:pt idx="820">
                  <c:v>42948.510416666599</c:v>
                </c:pt>
                <c:pt idx="821">
                  <c:v>42948.53125</c:v>
                </c:pt>
                <c:pt idx="822">
                  <c:v>42948.552083333401</c:v>
                </c:pt>
                <c:pt idx="823">
                  <c:v>42948.572916666599</c:v>
                </c:pt>
                <c:pt idx="824">
                  <c:v>42948.59375</c:v>
                </c:pt>
                <c:pt idx="825">
                  <c:v>42948.614583333401</c:v>
                </c:pt>
                <c:pt idx="826">
                  <c:v>42948.635416666599</c:v>
                </c:pt>
                <c:pt idx="827">
                  <c:v>42948.65625</c:v>
                </c:pt>
                <c:pt idx="828">
                  <c:v>42948.677083333401</c:v>
                </c:pt>
                <c:pt idx="829">
                  <c:v>42948.697916666599</c:v>
                </c:pt>
                <c:pt idx="830">
                  <c:v>42948.71875</c:v>
                </c:pt>
                <c:pt idx="831">
                  <c:v>42948.739583333401</c:v>
                </c:pt>
                <c:pt idx="832">
                  <c:v>42948.760416666599</c:v>
                </c:pt>
                <c:pt idx="833">
                  <c:v>42948.78125</c:v>
                </c:pt>
                <c:pt idx="834">
                  <c:v>42948.802083333401</c:v>
                </c:pt>
                <c:pt idx="835">
                  <c:v>42948.822916666599</c:v>
                </c:pt>
                <c:pt idx="836">
                  <c:v>42948.84375</c:v>
                </c:pt>
                <c:pt idx="837">
                  <c:v>42948.864583333401</c:v>
                </c:pt>
                <c:pt idx="838">
                  <c:v>42948.885416666599</c:v>
                </c:pt>
                <c:pt idx="839">
                  <c:v>42948.90625</c:v>
                </c:pt>
                <c:pt idx="840">
                  <c:v>42948.927083333401</c:v>
                </c:pt>
                <c:pt idx="841">
                  <c:v>42948.947916666599</c:v>
                </c:pt>
                <c:pt idx="842">
                  <c:v>42948.96875</c:v>
                </c:pt>
                <c:pt idx="843">
                  <c:v>42948.989583333401</c:v>
                </c:pt>
                <c:pt idx="844">
                  <c:v>42949.010416666599</c:v>
                </c:pt>
                <c:pt idx="845">
                  <c:v>42949.03125</c:v>
                </c:pt>
                <c:pt idx="846">
                  <c:v>42949.052083333401</c:v>
                </c:pt>
                <c:pt idx="847">
                  <c:v>42949.072916666599</c:v>
                </c:pt>
                <c:pt idx="848">
                  <c:v>42949.09375</c:v>
                </c:pt>
                <c:pt idx="849">
                  <c:v>42949.114583333401</c:v>
                </c:pt>
                <c:pt idx="850">
                  <c:v>42949.135416666599</c:v>
                </c:pt>
                <c:pt idx="851">
                  <c:v>42949.15625</c:v>
                </c:pt>
                <c:pt idx="852">
                  <c:v>42949.177083333401</c:v>
                </c:pt>
                <c:pt idx="853">
                  <c:v>42949.197916666599</c:v>
                </c:pt>
                <c:pt idx="854">
                  <c:v>42949.21875</c:v>
                </c:pt>
                <c:pt idx="855">
                  <c:v>42949.239583333401</c:v>
                </c:pt>
                <c:pt idx="856">
                  <c:v>42949.260416666599</c:v>
                </c:pt>
                <c:pt idx="857">
                  <c:v>42949.28125</c:v>
                </c:pt>
                <c:pt idx="858">
                  <c:v>42949.302083333401</c:v>
                </c:pt>
                <c:pt idx="859">
                  <c:v>42949.322916666599</c:v>
                </c:pt>
                <c:pt idx="860">
                  <c:v>42949.34375</c:v>
                </c:pt>
                <c:pt idx="861">
                  <c:v>42949.364583333401</c:v>
                </c:pt>
                <c:pt idx="862">
                  <c:v>42949.385416666599</c:v>
                </c:pt>
                <c:pt idx="863">
                  <c:v>42949.40625</c:v>
                </c:pt>
                <c:pt idx="864">
                  <c:v>42949.427083333401</c:v>
                </c:pt>
                <c:pt idx="865">
                  <c:v>42949.447916666599</c:v>
                </c:pt>
                <c:pt idx="866">
                  <c:v>42949.46875</c:v>
                </c:pt>
                <c:pt idx="867">
                  <c:v>42949.489583333401</c:v>
                </c:pt>
                <c:pt idx="868">
                  <c:v>42949.510416666599</c:v>
                </c:pt>
                <c:pt idx="869">
                  <c:v>42949.53125</c:v>
                </c:pt>
                <c:pt idx="870">
                  <c:v>42949.552083333401</c:v>
                </c:pt>
                <c:pt idx="871">
                  <c:v>42949.572916666599</c:v>
                </c:pt>
                <c:pt idx="872">
                  <c:v>42949.59375</c:v>
                </c:pt>
                <c:pt idx="873">
                  <c:v>42949.614583333401</c:v>
                </c:pt>
                <c:pt idx="874">
                  <c:v>42949.635416666599</c:v>
                </c:pt>
                <c:pt idx="875">
                  <c:v>42949.65625</c:v>
                </c:pt>
                <c:pt idx="876">
                  <c:v>42949.677083333401</c:v>
                </c:pt>
                <c:pt idx="877">
                  <c:v>42949.697916666599</c:v>
                </c:pt>
                <c:pt idx="878">
                  <c:v>42949.71875</c:v>
                </c:pt>
                <c:pt idx="879">
                  <c:v>42949.739583333401</c:v>
                </c:pt>
                <c:pt idx="880">
                  <c:v>42949.760416666599</c:v>
                </c:pt>
                <c:pt idx="881">
                  <c:v>42949.78125</c:v>
                </c:pt>
                <c:pt idx="882">
                  <c:v>42949.802083333401</c:v>
                </c:pt>
                <c:pt idx="883">
                  <c:v>42949.822916666599</c:v>
                </c:pt>
                <c:pt idx="884">
                  <c:v>42949.84375</c:v>
                </c:pt>
                <c:pt idx="885">
                  <c:v>42949.864583333401</c:v>
                </c:pt>
                <c:pt idx="886">
                  <c:v>42949.885416666599</c:v>
                </c:pt>
                <c:pt idx="887">
                  <c:v>42949.90625</c:v>
                </c:pt>
                <c:pt idx="888">
                  <c:v>42949.927083333401</c:v>
                </c:pt>
                <c:pt idx="889">
                  <c:v>42949.947916666599</c:v>
                </c:pt>
                <c:pt idx="890">
                  <c:v>42949.96875</c:v>
                </c:pt>
                <c:pt idx="891">
                  <c:v>42949.989583333401</c:v>
                </c:pt>
                <c:pt idx="892">
                  <c:v>42950.010416666599</c:v>
                </c:pt>
                <c:pt idx="893">
                  <c:v>42950.03125</c:v>
                </c:pt>
                <c:pt idx="894">
                  <c:v>42950.052083333401</c:v>
                </c:pt>
                <c:pt idx="895">
                  <c:v>42950.072916666599</c:v>
                </c:pt>
                <c:pt idx="896">
                  <c:v>42950.09375</c:v>
                </c:pt>
                <c:pt idx="897">
                  <c:v>42950.114583333401</c:v>
                </c:pt>
                <c:pt idx="898">
                  <c:v>42950.135416666599</c:v>
                </c:pt>
                <c:pt idx="899">
                  <c:v>42950.15625</c:v>
                </c:pt>
                <c:pt idx="900">
                  <c:v>42950.177083333401</c:v>
                </c:pt>
                <c:pt idx="901">
                  <c:v>42950.197916666599</c:v>
                </c:pt>
                <c:pt idx="902">
                  <c:v>42950.21875</c:v>
                </c:pt>
                <c:pt idx="903">
                  <c:v>42950.239583333401</c:v>
                </c:pt>
                <c:pt idx="904">
                  <c:v>42950.260416666599</c:v>
                </c:pt>
                <c:pt idx="905">
                  <c:v>42950.28125</c:v>
                </c:pt>
                <c:pt idx="906">
                  <c:v>42950.302083333401</c:v>
                </c:pt>
                <c:pt idx="907">
                  <c:v>42950.322916666599</c:v>
                </c:pt>
                <c:pt idx="908">
                  <c:v>42950.34375</c:v>
                </c:pt>
                <c:pt idx="909">
                  <c:v>42950.364583333401</c:v>
                </c:pt>
                <c:pt idx="910">
                  <c:v>42950.385416666599</c:v>
                </c:pt>
                <c:pt idx="911">
                  <c:v>42950.40625</c:v>
                </c:pt>
                <c:pt idx="912">
                  <c:v>42950.427083333401</c:v>
                </c:pt>
                <c:pt idx="913">
                  <c:v>42950.447916666599</c:v>
                </c:pt>
                <c:pt idx="914">
                  <c:v>42950.46875</c:v>
                </c:pt>
                <c:pt idx="915">
                  <c:v>42950.489583333401</c:v>
                </c:pt>
                <c:pt idx="916">
                  <c:v>42950.510416666599</c:v>
                </c:pt>
                <c:pt idx="917">
                  <c:v>42950.53125</c:v>
                </c:pt>
                <c:pt idx="918">
                  <c:v>42950.552083333401</c:v>
                </c:pt>
                <c:pt idx="919">
                  <c:v>42950.572916666599</c:v>
                </c:pt>
                <c:pt idx="920">
                  <c:v>42950.59375</c:v>
                </c:pt>
                <c:pt idx="921">
                  <c:v>42950.614583333401</c:v>
                </c:pt>
                <c:pt idx="922">
                  <c:v>42950.635416666599</c:v>
                </c:pt>
                <c:pt idx="923">
                  <c:v>42950.65625</c:v>
                </c:pt>
                <c:pt idx="924">
                  <c:v>42950.677083333401</c:v>
                </c:pt>
                <c:pt idx="925">
                  <c:v>42950.697916666599</c:v>
                </c:pt>
                <c:pt idx="926">
                  <c:v>42950.71875</c:v>
                </c:pt>
                <c:pt idx="927">
                  <c:v>42950.739583333401</c:v>
                </c:pt>
                <c:pt idx="928">
                  <c:v>42950.760416666599</c:v>
                </c:pt>
                <c:pt idx="929">
                  <c:v>42950.78125</c:v>
                </c:pt>
                <c:pt idx="930">
                  <c:v>42950.802083333401</c:v>
                </c:pt>
                <c:pt idx="931">
                  <c:v>42950.822916666599</c:v>
                </c:pt>
                <c:pt idx="932">
                  <c:v>42950.84375</c:v>
                </c:pt>
                <c:pt idx="933">
                  <c:v>42950.864583333401</c:v>
                </c:pt>
                <c:pt idx="934">
                  <c:v>42950.885416666599</c:v>
                </c:pt>
                <c:pt idx="935">
                  <c:v>42950.90625</c:v>
                </c:pt>
                <c:pt idx="936">
                  <c:v>42950.927083333401</c:v>
                </c:pt>
                <c:pt idx="937">
                  <c:v>42950.947916666599</c:v>
                </c:pt>
                <c:pt idx="938">
                  <c:v>42950.96875</c:v>
                </c:pt>
                <c:pt idx="939">
                  <c:v>42950.989583333401</c:v>
                </c:pt>
                <c:pt idx="940">
                  <c:v>42951.010416666599</c:v>
                </c:pt>
                <c:pt idx="941">
                  <c:v>42951.03125</c:v>
                </c:pt>
                <c:pt idx="942">
                  <c:v>42951.052083333401</c:v>
                </c:pt>
                <c:pt idx="943">
                  <c:v>42951.072916666599</c:v>
                </c:pt>
                <c:pt idx="944">
                  <c:v>42951.09375</c:v>
                </c:pt>
                <c:pt idx="945">
                  <c:v>42951.114583333401</c:v>
                </c:pt>
                <c:pt idx="946">
                  <c:v>42951.135416666599</c:v>
                </c:pt>
                <c:pt idx="947">
                  <c:v>42951.15625</c:v>
                </c:pt>
                <c:pt idx="948">
                  <c:v>42951.177083333401</c:v>
                </c:pt>
                <c:pt idx="949">
                  <c:v>42951.197916666599</c:v>
                </c:pt>
                <c:pt idx="950">
                  <c:v>42951.21875</c:v>
                </c:pt>
                <c:pt idx="951">
                  <c:v>42951.239583333401</c:v>
                </c:pt>
                <c:pt idx="952">
                  <c:v>42951.260416666599</c:v>
                </c:pt>
                <c:pt idx="953">
                  <c:v>42951.28125</c:v>
                </c:pt>
                <c:pt idx="954">
                  <c:v>42951.302083333401</c:v>
                </c:pt>
                <c:pt idx="955">
                  <c:v>42951.322916666599</c:v>
                </c:pt>
                <c:pt idx="956">
                  <c:v>42951.34375</c:v>
                </c:pt>
                <c:pt idx="957">
                  <c:v>42951.364583333401</c:v>
                </c:pt>
                <c:pt idx="958">
                  <c:v>42951.385416666599</c:v>
                </c:pt>
                <c:pt idx="959">
                  <c:v>42951.40625</c:v>
                </c:pt>
                <c:pt idx="960">
                  <c:v>42951.427083333401</c:v>
                </c:pt>
                <c:pt idx="961">
                  <c:v>42951.447916666599</c:v>
                </c:pt>
                <c:pt idx="962">
                  <c:v>42951.46875</c:v>
                </c:pt>
                <c:pt idx="963">
                  <c:v>42951.489583333401</c:v>
                </c:pt>
                <c:pt idx="964">
                  <c:v>42951.510416666599</c:v>
                </c:pt>
                <c:pt idx="965">
                  <c:v>42951.53125</c:v>
                </c:pt>
                <c:pt idx="966">
                  <c:v>42951.552083333401</c:v>
                </c:pt>
                <c:pt idx="967">
                  <c:v>42951.572916666599</c:v>
                </c:pt>
                <c:pt idx="968">
                  <c:v>42951.59375</c:v>
                </c:pt>
                <c:pt idx="969">
                  <c:v>42951.614583333401</c:v>
                </c:pt>
                <c:pt idx="970">
                  <c:v>42951.635416666599</c:v>
                </c:pt>
                <c:pt idx="971">
                  <c:v>42951.65625</c:v>
                </c:pt>
                <c:pt idx="972">
                  <c:v>42951.677083333401</c:v>
                </c:pt>
                <c:pt idx="973">
                  <c:v>42951.697916666599</c:v>
                </c:pt>
                <c:pt idx="974">
                  <c:v>42951.71875</c:v>
                </c:pt>
                <c:pt idx="975">
                  <c:v>42951.739583333401</c:v>
                </c:pt>
                <c:pt idx="976">
                  <c:v>42951.760416666599</c:v>
                </c:pt>
                <c:pt idx="977">
                  <c:v>42951.78125</c:v>
                </c:pt>
                <c:pt idx="978">
                  <c:v>42951.802083333401</c:v>
                </c:pt>
                <c:pt idx="979">
                  <c:v>42951.822916666599</c:v>
                </c:pt>
                <c:pt idx="980">
                  <c:v>42951.84375</c:v>
                </c:pt>
                <c:pt idx="981">
                  <c:v>42951.864583333401</c:v>
                </c:pt>
                <c:pt idx="982">
                  <c:v>42951.885416666599</c:v>
                </c:pt>
                <c:pt idx="983">
                  <c:v>42951.90625</c:v>
                </c:pt>
                <c:pt idx="984">
                  <c:v>42951.927083333401</c:v>
                </c:pt>
                <c:pt idx="985">
                  <c:v>42951.947916666599</c:v>
                </c:pt>
                <c:pt idx="986">
                  <c:v>42951.96875</c:v>
                </c:pt>
                <c:pt idx="987">
                  <c:v>42951.989583333401</c:v>
                </c:pt>
                <c:pt idx="988">
                  <c:v>42952.010416666599</c:v>
                </c:pt>
                <c:pt idx="989">
                  <c:v>42952.03125</c:v>
                </c:pt>
                <c:pt idx="990">
                  <c:v>42952.052083333401</c:v>
                </c:pt>
                <c:pt idx="991">
                  <c:v>42952.072916666599</c:v>
                </c:pt>
                <c:pt idx="992">
                  <c:v>42952.09375</c:v>
                </c:pt>
                <c:pt idx="993">
                  <c:v>42952.114583333401</c:v>
                </c:pt>
                <c:pt idx="994">
                  <c:v>42952.135416666599</c:v>
                </c:pt>
                <c:pt idx="995">
                  <c:v>42952.15625</c:v>
                </c:pt>
                <c:pt idx="996">
                  <c:v>42952.177083333401</c:v>
                </c:pt>
                <c:pt idx="997">
                  <c:v>42952.197916666599</c:v>
                </c:pt>
                <c:pt idx="998">
                  <c:v>42952.21875</c:v>
                </c:pt>
                <c:pt idx="999">
                  <c:v>42952.239583333401</c:v>
                </c:pt>
                <c:pt idx="1000">
                  <c:v>42952.260416666599</c:v>
                </c:pt>
                <c:pt idx="1001">
                  <c:v>42952.28125</c:v>
                </c:pt>
                <c:pt idx="1002">
                  <c:v>42952.302083333401</c:v>
                </c:pt>
                <c:pt idx="1003">
                  <c:v>42952.322916666599</c:v>
                </c:pt>
                <c:pt idx="1004">
                  <c:v>42952.34375</c:v>
                </c:pt>
                <c:pt idx="1005">
                  <c:v>42952.364583333401</c:v>
                </c:pt>
                <c:pt idx="1006">
                  <c:v>42952.385416666599</c:v>
                </c:pt>
                <c:pt idx="1007">
                  <c:v>42952.40625</c:v>
                </c:pt>
                <c:pt idx="1008">
                  <c:v>42952.427083333401</c:v>
                </c:pt>
                <c:pt idx="1009">
                  <c:v>42952.447916666599</c:v>
                </c:pt>
                <c:pt idx="1010">
                  <c:v>42952.46875</c:v>
                </c:pt>
                <c:pt idx="1011">
                  <c:v>42952.489583333401</c:v>
                </c:pt>
                <c:pt idx="1012">
                  <c:v>42952.510416666599</c:v>
                </c:pt>
                <c:pt idx="1013">
                  <c:v>42952.53125</c:v>
                </c:pt>
                <c:pt idx="1014">
                  <c:v>42952.552083333401</c:v>
                </c:pt>
                <c:pt idx="1015">
                  <c:v>42952.572916666599</c:v>
                </c:pt>
                <c:pt idx="1016">
                  <c:v>42952.59375</c:v>
                </c:pt>
                <c:pt idx="1017">
                  <c:v>42952.614583333401</c:v>
                </c:pt>
                <c:pt idx="1018">
                  <c:v>42952.635416666599</c:v>
                </c:pt>
                <c:pt idx="1019">
                  <c:v>42952.65625</c:v>
                </c:pt>
                <c:pt idx="1020">
                  <c:v>42952.677083333401</c:v>
                </c:pt>
                <c:pt idx="1021">
                  <c:v>42952.697916666599</c:v>
                </c:pt>
                <c:pt idx="1022">
                  <c:v>42952.71875</c:v>
                </c:pt>
                <c:pt idx="1023">
                  <c:v>42952.739583333401</c:v>
                </c:pt>
                <c:pt idx="1024">
                  <c:v>42952.760416666599</c:v>
                </c:pt>
                <c:pt idx="1025">
                  <c:v>42952.78125</c:v>
                </c:pt>
                <c:pt idx="1026">
                  <c:v>42952.802083333401</c:v>
                </c:pt>
                <c:pt idx="1027">
                  <c:v>42952.822916666599</c:v>
                </c:pt>
                <c:pt idx="1028">
                  <c:v>42952.84375</c:v>
                </c:pt>
                <c:pt idx="1029">
                  <c:v>42952.864583333401</c:v>
                </c:pt>
                <c:pt idx="1030">
                  <c:v>42952.885416666599</c:v>
                </c:pt>
                <c:pt idx="1031">
                  <c:v>42952.90625</c:v>
                </c:pt>
                <c:pt idx="1032">
                  <c:v>42952.927083333401</c:v>
                </c:pt>
                <c:pt idx="1033">
                  <c:v>42952.947916666599</c:v>
                </c:pt>
                <c:pt idx="1034">
                  <c:v>42952.96875</c:v>
                </c:pt>
                <c:pt idx="1035">
                  <c:v>42952.989583333401</c:v>
                </c:pt>
                <c:pt idx="1036">
                  <c:v>42953.010416666599</c:v>
                </c:pt>
                <c:pt idx="1037">
                  <c:v>42953.03125</c:v>
                </c:pt>
                <c:pt idx="1038">
                  <c:v>42953.052083333401</c:v>
                </c:pt>
                <c:pt idx="1039">
                  <c:v>42953.072916666599</c:v>
                </c:pt>
                <c:pt idx="1040">
                  <c:v>42953.09375</c:v>
                </c:pt>
                <c:pt idx="1041">
                  <c:v>42953.114583333401</c:v>
                </c:pt>
                <c:pt idx="1042">
                  <c:v>42953.135416666599</c:v>
                </c:pt>
                <c:pt idx="1043">
                  <c:v>42953.15625</c:v>
                </c:pt>
                <c:pt idx="1044">
                  <c:v>42953.177083333401</c:v>
                </c:pt>
                <c:pt idx="1045">
                  <c:v>42953.197916666599</c:v>
                </c:pt>
                <c:pt idx="1046">
                  <c:v>42953.21875</c:v>
                </c:pt>
                <c:pt idx="1047">
                  <c:v>42953.239583333401</c:v>
                </c:pt>
                <c:pt idx="1048">
                  <c:v>42953.260416666599</c:v>
                </c:pt>
                <c:pt idx="1049">
                  <c:v>42953.28125</c:v>
                </c:pt>
                <c:pt idx="1050">
                  <c:v>42953.302083333401</c:v>
                </c:pt>
                <c:pt idx="1051">
                  <c:v>42953.322916666599</c:v>
                </c:pt>
                <c:pt idx="1052">
                  <c:v>42953.34375</c:v>
                </c:pt>
                <c:pt idx="1053">
                  <c:v>42953.364583333401</c:v>
                </c:pt>
                <c:pt idx="1054">
                  <c:v>42953.385416666599</c:v>
                </c:pt>
                <c:pt idx="1055">
                  <c:v>42953.40625</c:v>
                </c:pt>
                <c:pt idx="1056">
                  <c:v>42953.427083333401</c:v>
                </c:pt>
                <c:pt idx="1057">
                  <c:v>42953.447916666599</c:v>
                </c:pt>
                <c:pt idx="1058">
                  <c:v>42953.46875</c:v>
                </c:pt>
                <c:pt idx="1059">
                  <c:v>42953.489583333401</c:v>
                </c:pt>
                <c:pt idx="1060">
                  <c:v>42953.510416666599</c:v>
                </c:pt>
                <c:pt idx="1061">
                  <c:v>42953.53125</c:v>
                </c:pt>
                <c:pt idx="1062">
                  <c:v>42953.552083333401</c:v>
                </c:pt>
                <c:pt idx="1063">
                  <c:v>42953.572916666599</c:v>
                </c:pt>
                <c:pt idx="1064">
                  <c:v>42953.59375</c:v>
                </c:pt>
                <c:pt idx="1065">
                  <c:v>42953.614583333401</c:v>
                </c:pt>
                <c:pt idx="1066">
                  <c:v>42953.635416666599</c:v>
                </c:pt>
                <c:pt idx="1067">
                  <c:v>42953.65625</c:v>
                </c:pt>
                <c:pt idx="1068">
                  <c:v>42953.677083333401</c:v>
                </c:pt>
                <c:pt idx="1069">
                  <c:v>42953.697916666599</c:v>
                </c:pt>
                <c:pt idx="1070">
                  <c:v>42953.71875</c:v>
                </c:pt>
                <c:pt idx="1071">
                  <c:v>42953.739583333401</c:v>
                </c:pt>
                <c:pt idx="1072">
                  <c:v>42953.760416666599</c:v>
                </c:pt>
                <c:pt idx="1073">
                  <c:v>42953.78125</c:v>
                </c:pt>
                <c:pt idx="1074">
                  <c:v>42953.802083333401</c:v>
                </c:pt>
                <c:pt idx="1075">
                  <c:v>42953.822916666599</c:v>
                </c:pt>
                <c:pt idx="1076">
                  <c:v>42953.84375</c:v>
                </c:pt>
                <c:pt idx="1077">
                  <c:v>42953.864583333401</c:v>
                </c:pt>
                <c:pt idx="1078">
                  <c:v>42953.885416666599</c:v>
                </c:pt>
                <c:pt idx="1079">
                  <c:v>42953.90625</c:v>
                </c:pt>
                <c:pt idx="1080">
                  <c:v>42953.927083333401</c:v>
                </c:pt>
                <c:pt idx="1081">
                  <c:v>42953.947916666599</c:v>
                </c:pt>
                <c:pt idx="1082">
                  <c:v>42953.96875</c:v>
                </c:pt>
                <c:pt idx="1083">
                  <c:v>42953.989583333401</c:v>
                </c:pt>
                <c:pt idx="1084">
                  <c:v>42954.010416666599</c:v>
                </c:pt>
                <c:pt idx="1085">
                  <c:v>42954.03125</c:v>
                </c:pt>
                <c:pt idx="1086">
                  <c:v>42954.052083333401</c:v>
                </c:pt>
                <c:pt idx="1087">
                  <c:v>42954.072916666599</c:v>
                </c:pt>
                <c:pt idx="1088">
                  <c:v>42954.09375</c:v>
                </c:pt>
                <c:pt idx="1089">
                  <c:v>42954.114583333401</c:v>
                </c:pt>
                <c:pt idx="1090">
                  <c:v>42954.135416666599</c:v>
                </c:pt>
                <c:pt idx="1091">
                  <c:v>42954.15625</c:v>
                </c:pt>
                <c:pt idx="1092">
                  <c:v>42954.177083333401</c:v>
                </c:pt>
                <c:pt idx="1093">
                  <c:v>42954.197916666599</c:v>
                </c:pt>
                <c:pt idx="1094">
                  <c:v>42954.21875</c:v>
                </c:pt>
                <c:pt idx="1095">
                  <c:v>42954.239583333401</c:v>
                </c:pt>
                <c:pt idx="1096">
                  <c:v>42954.260416666599</c:v>
                </c:pt>
                <c:pt idx="1097">
                  <c:v>42954.28125</c:v>
                </c:pt>
                <c:pt idx="1098">
                  <c:v>42954.302083333401</c:v>
                </c:pt>
                <c:pt idx="1099">
                  <c:v>42954.322916666599</c:v>
                </c:pt>
                <c:pt idx="1100">
                  <c:v>42954.34375</c:v>
                </c:pt>
                <c:pt idx="1101">
                  <c:v>42954.364583333401</c:v>
                </c:pt>
                <c:pt idx="1102">
                  <c:v>42954.385416666599</c:v>
                </c:pt>
                <c:pt idx="1103">
                  <c:v>42954.40625</c:v>
                </c:pt>
                <c:pt idx="1104">
                  <c:v>42954.427083333401</c:v>
                </c:pt>
                <c:pt idx="1105">
                  <c:v>42954.447916666599</c:v>
                </c:pt>
                <c:pt idx="1106">
                  <c:v>42954.46875</c:v>
                </c:pt>
                <c:pt idx="1107">
                  <c:v>42954.489583333401</c:v>
                </c:pt>
                <c:pt idx="1108">
                  <c:v>42954.510416666599</c:v>
                </c:pt>
                <c:pt idx="1109">
                  <c:v>42954.53125</c:v>
                </c:pt>
                <c:pt idx="1110">
                  <c:v>42954.552083333401</c:v>
                </c:pt>
                <c:pt idx="1111">
                  <c:v>42954.572916666599</c:v>
                </c:pt>
                <c:pt idx="1112">
                  <c:v>42954.59375</c:v>
                </c:pt>
                <c:pt idx="1113">
                  <c:v>42954.614583333401</c:v>
                </c:pt>
                <c:pt idx="1114">
                  <c:v>42954.635416666599</c:v>
                </c:pt>
                <c:pt idx="1115">
                  <c:v>42954.65625</c:v>
                </c:pt>
                <c:pt idx="1116">
                  <c:v>42954.677083333401</c:v>
                </c:pt>
                <c:pt idx="1117">
                  <c:v>42954.697916666599</c:v>
                </c:pt>
                <c:pt idx="1118">
                  <c:v>42954.71875</c:v>
                </c:pt>
                <c:pt idx="1119">
                  <c:v>42954.739583333401</c:v>
                </c:pt>
                <c:pt idx="1120">
                  <c:v>42954.760416666599</c:v>
                </c:pt>
                <c:pt idx="1121">
                  <c:v>42954.78125</c:v>
                </c:pt>
                <c:pt idx="1122">
                  <c:v>42954.802083333401</c:v>
                </c:pt>
                <c:pt idx="1123">
                  <c:v>42954.822916666599</c:v>
                </c:pt>
                <c:pt idx="1124">
                  <c:v>42954.84375</c:v>
                </c:pt>
                <c:pt idx="1125">
                  <c:v>42954.864583333401</c:v>
                </c:pt>
                <c:pt idx="1126">
                  <c:v>42954.885416666599</c:v>
                </c:pt>
                <c:pt idx="1127">
                  <c:v>42954.90625</c:v>
                </c:pt>
                <c:pt idx="1128">
                  <c:v>42954.927083333401</c:v>
                </c:pt>
                <c:pt idx="1129">
                  <c:v>42954.947916666599</c:v>
                </c:pt>
                <c:pt idx="1130">
                  <c:v>42954.96875</c:v>
                </c:pt>
                <c:pt idx="1131">
                  <c:v>42954.989583333401</c:v>
                </c:pt>
                <c:pt idx="1132">
                  <c:v>42955.010416666599</c:v>
                </c:pt>
                <c:pt idx="1133">
                  <c:v>42955.03125</c:v>
                </c:pt>
                <c:pt idx="1134">
                  <c:v>42955.052083333401</c:v>
                </c:pt>
                <c:pt idx="1135">
                  <c:v>42955.072916666599</c:v>
                </c:pt>
                <c:pt idx="1136">
                  <c:v>42955.09375</c:v>
                </c:pt>
                <c:pt idx="1137">
                  <c:v>42955.114583333401</c:v>
                </c:pt>
                <c:pt idx="1138">
                  <c:v>42955.135416666599</c:v>
                </c:pt>
                <c:pt idx="1139">
                  <c:v>42955.15625</c:v>
                </c:pt>
                <c:pt idx="1140">
                  <c:v>42955.177083333401</c:v>
                </c:pt>
                <c:pt idx="1141">
                  <c:v>42955.197916666599</c:v>
                </c:pt>
                <c:pt idx="1142">
                  <c:v>42955.21875</c:v>
                </c:pt>
                <c:pt idx="1143">
                  <c:v>42955.239583333401</c:v>
                </c:pt>
                <c:pt idx="1144">
                  <c:v>42955.260416666599</c:v>
                </c:pt>
                <c:pt idx="1145">
                  <c:v>42955.28125</c:v>
                </c:pt>
                <c:pt idx="1146">
                  <c:v>42955.302083333401</c:v>
                </c:pt>
                <c:pt idx="1147">
                  <c:v>42955.322916666599</c:v>
                </c:pt>
                <c:pt idx="1148">
                  <c:v>42955.34375</c:v>
                </c:pt>
                <c:pt idx="1149">
                  <c:v>42955.364583333401</c:v>
                </c:pt>
                <c:pt idx="1150">
                  <c:v>42955.385416666599</c:v>
                </c:pt>
                <c:pt idx="1151">
                  <c:v>42955.40625</c:v>
                </c:pt>
                <c:pt idx="1152">
                  <c:v>42955.427083333401</c:v>
                </c:pt>
                <c:pt idx="1153">
                  <c:v>42955.447916666599</c:v>
                </c:pt>
                <c:pt idx="1154">
                  <c:v>42955.46875</c:v>
                </c:pt>
                <c:pt idx="1155">
                  <c:v>42955.489583333401</c:v>
                </c:pt>
                <c:pt idx="1156">
                  <c:v>42955.510416666599</c:v>
                </c:pt>
                <c:pt idx="1157">
                  <c:v>42955.53125</c:v>
                </c:pt>
                <c:pt idx="1158">
                  <c:v>42955.552083333401</c:v>
                </c:pt>
                <c:pt idx="1159">
                  <c:v>42955.572916666599</c:v>
                </c:pt>
                <c:pt idx="1160">
                  <c:v>42955.59375</c:v>
                </c:pt>
                <c:pt idx="1161">
                  <c:v>42955.614583333401</c:v>
                </c:pt>
                <c:pt idx="1162">
                  <c:v>42955.635416666599</c:v>
                </c:pt>
                <c:pt idx="1163">
                  <c:v>42955.65625</c:v>
                </c:pt>
                <c:pt idx="1164">
                  <c:v>42955.677083333401</c:v>
                </c:pt>
                <c:pt idx="1165">
                  <c:v>42955.697916666599</c:v>
                </c:pt>
                <c:pt idx="1166">
                  <c:v>42955.71875</c:v>
                </c:pt>
                <c:pt idx="1167">
                  <c:v>42955.739583333401</c:v>
                </c:pt>
                <c:pt idx="1168">
                  <c:v>42955.760416666599</c:v>
                </c:pt>
                <c:pt idx="1169">
                  <c:v>42955.78125</c:v>
                </c:pt>
                <c:pt idx="1170">
                  <c:v>42955.802083333401</c:v>
                </c:pt>
                <c:pt idx="1171">
                  <c:v>42955.822916666599</c:v>
                </c:pt>
                <c:pt idx="1172">
                  <c:v>42955.84375</c:v>
                </c:pt>
                <c:pt idx="1173">
                  <c:v>42955.864583333401</c:v>
                </c:pt>
                <c:pt idx="1174">
                  <c:v>42955.885416666599</c:v>
                </c:pt>
                <c:pt idx="1175">
                  <c:v>42955.90625</c:v>
                </c:pt>
                <c:pt idx="1176">
                  <c:v>42955.927083333401</c:v>
                </c:pt>
                <c:pt idx="1177">
                  <c:v>42955.947916666599</c:v>
                </c:pt>
                <c:pt idx="1178">
                  <c:v>42955.96875</c:v>
                </c:pt>
                <c:pt idx="1179">
                  <c:v>42955.989583333401</c:v>
                </c:pt>
                <c:pt idx="1180">
                  <c:v>42956.010416666599</c:v>
                </c:pt>
                <c:pt idx="1181">
                  <c:v>42956.03125</c:v>
                </c:pt>
                <c:pt idx="1182">
                  <c:v>42956.052083333401</c:v>
                </c:pt>
                <c:pt idx="1183">
                  <c:v>42956.072916666599</c:v>
                </c:pt>
                <c:pt idx="1184">
                  <c:v>42956.09375</c:v>
                </c:pt>
                <c:pt idx="1185">
                  <c:v>42956.114583333401</c:v>
                </c:pt>
                <c:pt idx="1186">
                  <c:v>42956.135416666599</c:v>
                </c:pt>
                <c:pt idx="1187">
                  <c:v>42956.15625</c:v>
                </c:pt>
                <c:pt idx="1188">
                  <c:v>42956.177083333401</c:v>
                </c:pt>
                <c:pt idx="1189">
                  <c:v>42956.197916666599</c:v>
                </c:pt>
                <c:pt idx="1190">
                  <c:v>42956.21875</c:v>
                </c:pt>
                <c:pt idx="1191">
                  <c:v>42956.239583333401</c:v>
                </c:pt>
                <c:pt idx="1192">
                  <c:v>42956.260416666599</c:v>
                </c:pt>
                <c:pt idx="1193">
                  <c:v>42956.28125</c:v>
                </c:pt>
                <c:pt idx="1194">
                  <c:v>42956.302083333401</c:v>
                </c:pt>
                <c:pt idx="1195">
                  <c:v>42956.322916666599</c:v>
                </c:pt>
                <c:pt idx="1196">
                  <c:v>42956.34375</c:v>
                </c:pt>
                <c:pt idx="1197">
                  <c:v>42956.364583333401</c:v>
                </c:pt>
                <c:pt idx="1198">
                  <c:v>42956.385416666599</c:v>
                </c:pt>
                <c:pt idx="1199">
                  <c:v>42956.40625</c:v>
                </c:pt>
                <c:pt idx="1200">
                  <c:v>42956.427083333401</c:v>
                </c:pt>
                <c:pt idx="1201">
                  <c:v>42956.447916666599</c:v>
                </c:pt>
                <c:pt idx="1202">
                  <c:v>42956.46875</c:v>
                </c:pt>
                <c:pt idx="1203">
                  <c:v>42956.489583333401</c:v>
                </c:pt>
                <c:pt idx="1204">
                  <c:v>42956.510416666599</c:v>
                </c:pt>
                <c:pt idx="1205">
                  <c:v>42956.53125</c:v>
                </c:pt>
                <c:pt idx="1206">
                  <c:v>42956.552083333401</c:v>
                </c:pt>
                <c:pt idx="1207">
                  <c:v>42956.572916666599</c:v>
                </c:pt>
                <c:pt idx="1208">
                  <c:v>42956.59375</c:v>
                </c:pt>
                <c:pt idx="1209">
                  <c:v>42956.614583333401</c:v>
                </c:pt>
                <c:pt idx="1210">
                  <c:v>42956.635416666599</c:v>
                </c:pt>
                <c:pt idx="1211">
                  <c:v>42956.65625</c:v>
                </c:pt>
                <c:pt idx="1212">
                  <c:v>42956.677083333401</c:v>
                </c:pt>
                <c:pt idx="1213">
                  <c:v>42956.697916666599</c:v>
                </c:pt>
                <c:pt idx="1214">
                  <c:v>42956.71875</c:v>
                </c:pt>
                <c:pt idx="1215">
                  <c:v>42956.739583333401</c:v>
                </c:pt>
                <c:pt idx="1216">
                  <c:v>42956.760416666599</c:v>
                </c:pt>
                <c:pt idx="1217">
                  <c:v>42956.78125</c:v>
                </c:pt>
                <c:pt idx="1218">
                  <c:v>42956.802083333401</c:v>
                </c:pt>
                <c:pt idx="1219">
                  <c:v>42956.822916666599</c:v>
                </c:pt>
                <c:pt idx="1220">
                  <c:v>42956.84375</c:v>
                </c:pt>
                <c:pt idx="1221">
                  <c:v>42956.864583333401</c:v>
                </c:pt>
                <c:pt idx="1222">
                  <c:v>42956.885416666599</c:v>
                </c:pt>
                <c:pt idx="1223">
                  <c:v>42956.90625</c:v>
                </c:pt>
                <c:pt idx="1224">
                  <c:v>42956.927083333401</c:v>
                </c:pt>
                <c:pt idx="1225">
                  <c:v>42956.947916666599</c:v>
                </c:pt>
                <c:pt idx="1226">
                  <c:v>42956.96875</c:v>
                </c:pt>
                <c:pt idx="1227">
                  <c:v>42956.989583333401</c:v>
                </c:pt>
                <c:pt idx="1228">
                  <c:v>42957.010416666599</c:v>
                </c:pt>
                <c:pt idx="1229">
                  <c:v>42957.03125</c:v>
                </c:pt>
                <c:pt idx="1230">
                  <c:v>42957.052083333401</c:v>
                </c:pt>
                <c:pt idx="1231">
                  <c:v>42957.072916666599</c:v>
                </c:pt>
                <c:pt idx="1232">
                  <c:v>42957.09375</c:v>
                </c:pt>
                <c:pt idx="1233">
                  <c:v>42957.114583333401</c:v>
                </c:pt>
                <c:pt idx="1234">
                  <c:v>42957.135416666599</c:v>
                </c:pt>
                <c:pt idx="1235">
                  <c:v>42957.15625</c:v>
                </c:pt>
                <c:pt idx="1236">
                  <c:v>42957.177083333401</c:v>
                </c:pt>
                <c:pt idx="1237">
                  <c:v>42957.197916666599</c:v>
                </c:pt>
                <c:pt idx="1238">
                  <c:v>42957.21875</c:v>
                </c:pt>
                <c:pt idx="1239">
                  <c:v>42957.239583333401</c:v>
                </c:pt>
                <c:pt idx="1240">
                  <c:v>42957.260416666599</c:v>
                </c:pt>
                <c:pt idx="1241">
                  <c:v>42957.28125</c:v>
                </c:pt>
                <c:pt idx="1242">
                  <c:v>42957.302083333401</c:v>
                </c:pt>
                <c:pt idx="1243">
                  <c:v>42957.322916666599</c:v>
                </c:pt>
                <c:pt idx="1244">
                  <c:v>42957.34375</c:v>
                </c:pt>
                <c:pt idx="1245">
                  <c:v>42957.364583333401</c:v>
                </c:pt>
                <c:pt idx="1246">
                  <c:v>42957.385416666599</c:v>
                </c:pt>
                <c:pt idx="1247">
                  <c:v>42957.40625</c:v>
                </c:pt>
                <c:pt idx="1248">
                  <c:v>42957.427083333401</c:v>
                </c:pt>
                <c:pt idx="1249">
                  <c:v>42957.447916666599</c:v>
                </c:pt>
                <c:pt idx="1250">
                  <c:v>42957.46875</c:v>
                </c:pt>
                <c:pt idx="1251">
                  <c:v>42957.489583333401</c:v>
                </c:pt>
                <c:pt idx="1252">
                  <c:v>42957.510416666599</c:v>
                </c:pt>
                <c:pt idx="1253">
                  <c:v>42957.53125</c:v>
                </c:pt>
                <c:pt idx="1254">
                  <c:v>42957.552083333401</c:v>
                </c:pt>
                <c:pt idx="1255">
                  <c:v>42957.572916666599</c:v>
                </c:pt>
                <c:pt idx="1256">
                  <c:v>42957.59375</c:v>
                </c:pt>
                <c:pt idx="1257">
                  <c:v>42957.614583333401</c:v>
                </c:pt>
                <c:pt idx="1258">
                  <c:v>42957.635416666599</c:v>
                </c:pt>
                <c:pt idx="1259">
                  <c:v>42957.65625</c:v>
                </c:pt>
                <c:pt idx="1260">
                  <c:v>42957.677083333401</c:v>
                </c:pt>
                <c:pt idx="1261">
                  <c:v>42957.697916666599</c:v>
                </c:pt>
                <c:pt idx="1262">
                  <c:v>42957.71875</c:v>
                </c:pt>
                <c:pt idx="1263">
                  <c:v>42957.739583333401</c:v>
                </c:pt>
                <c:pt idx="1264">
                  <c:v>42957.760416666599</c:v>
                </c:pt>
                <c:pt idx="1265">
                  <c:v>42957.78125</c:v>
                </c:pt>
                <c:pt idx="1266">
                  <c:v>42957.802083333401</c:v>
                </c:pt>
                <c:pt idx="1267">
                  <c:v>42957.822916666599</c:v>
                </c:pt>
                <c:pt idx="1268">
                  <c:v>42957.84375</c:v>
                </c:pt>
                <c:pt idx="1269">
                  <c:v>42957.864583333401</c:v>
                </c:pt>
                <c:pt idx="1270">
                  <c:v>42957.885416666599</c:v>
                </c:pt>
                <c:pt idx="1271">
                  <c:v>42957.90625</c:v>
                </c:pt>
                <c:pt idx="1272">
                  <c:v>42957.927083333401</c:v>
                </c:pt>
                <c:pt idx="1273">
                  <c:v>42957.947916666599</c:v>
                </c:pt>
                <c:pt idx="1274">
                  <c:v>42957.96875</c:v>
                </c:pt>
                <c:pt idx="1275">
                  <c:v>42957.989583333401</c:v>
                </c:pt>
                <c:pt idx="1276">
                  <c:v>42958.010416666599</c:v>
                </c:pt>
                <c:pt idx="1277">
                  <c:v>42958.03125</c:v>
                </c:pt>
                <c:pt idx="1278">
                  <c:v>42958.052083333401</c:v>
                </c:pt>
                <c:pt idx="1279">
                  <c:v>42958.072916666599</c:v>
                </c:pt>
                <c:pt idx="1280">
                  <c:v>42958.09375</c:v>
                </c:pt>
                <c:pt idx="1281">
                  <c:v>42958.114583333401</c:v>
                </c:pt>
                <c:pt idx="1282">
                  <c:v>42958.135416666599</c:v>
                </c:pt>
                <c:pt idx="1283">
                  <c:v>42958.15625</c:v>
                </c:pt>
                <c:pt idx="1284">
                  <c:v>42958.177083333401</c:v>
                </c:pt>
                <c:pt idx="1285">
                  <c:v>42958.197916666599</c:v>
                </c:pt>
                <c:pt idx="1286">
                  <c:v>42958.21875</c:v>
                </c:pt>
                <c:pt idx="1287">
                  <c:v>42958.239583333401</c:v>
                </c:pt>
                <c:pt idx="1288">
                  <c:v>42958.260416666599</c:v>
                </c:pt>
                <c:pt idx="1289">
                  <c:v>42958.28125</c:v>
                </c:pt>
                <c:pt idx="1290">
                  <c:v>42958.302083333401</c:v>
                </c:pt>
                <c:pt idx="1291">
                  <c:v>42958.322916666599</c:v>
                </c:pt>
                <c:pt idx="1292">
                  <c:v>42958.34375</c:v>
                </c:pt>
                <c:pt idx="1293">
                  <c:v>42958.364583333401</c:v>
                </c:pt>
                <c:pt idx="1294">
                  <c:v>42958.385416666599</c:v>
                </c:pt>
                <c:pt idx="1295">
                  <c:v>42958.40625</c:v>
                </c:pt>
                <c:pt idx="1296">
                  <c:v>42958.427083333401</c:v>
                </c:pt>
                <c:pt idx="1297">
                  <c:v>42958.447916666599</c:v>
                </c:pt>
                <c:pt idx="1298">
                  <c:v>42958.46875</c:v>
                </c:pt>
                <c:pt idx="1299">
                  <c:v>42958.489583333401</c:v>
                </c:pt>
                <c:pt idx="1300">
                  <c:v>42958.510416666599</c:v>
                </c:pt>
                <c:pt idx="1301">
                  <c:v>42958.53125</c:v>
                </c:pt>
                <c:pt idx="1302">
                  <c:v>42958.552083333401</c:v>
                </c:pt>
                <c:pt idx="1303">
                  <c:v>42958.572916666599</c:v>
                </c:pt>
                <c:pt idx="1304">
                  <c:v>42958.59375</c:v>
                </c:pt>
                <c:pt idx="1305">
                  <c:v>42958.614583333401</c:v>
                </c:pt>
                <c:pt idx="1306">
                  <c:v>42958.635416666599</c:v>
                </c:pt>
                <c:pt idx="1307">
                  <c:v>42958.65625</c:v>
                </c:pt>
                <c:pt idx="1308">
                  <c:v>42958.677083333401</c:v>
                </c:pt>
                <c:pt idx="1309">
                  <c:v>42958.697916666599</c:v>
                </c:pt>
                <c:pt idx="1310">
                  <c:v>42958.71875</c:v>
                </c:pt>
                <c:pt idx="1311">
                  <c:v>42958.739583333401</c:v>
                </c:pt>
                <c:pt idx="1312">
                  <c:v>42958.760416666599</c:v>
                </c:pt>
                <c:pt idx="1313">
                  <c:v>42958.78125</c:v>
                </c:pt>
                <c:pt idx="1314">
                  <c:v>42958.802083333401</c:v>
                </c:pt>
                <c:pt idx="1315">
                  <c:v>42958.822916666599</c:v>
                </c:pt>
                <c:pt idx="1316">
                  <c:v>42958.84375</c:v>
                </c:pt>
                <c:pt idx="1317">
                  <c:v>42958.864583333401</c:v>
                </c:pt>
                <c:pt idx="1318">
                  <c:v>42958.885416666599</c:v>
                </c:pt>
                <c:pt idx="1319">
                  <c:v>42958.90625</c:v>
                </c:pt>
                <c:pt idx="1320">
                  <c:v>42958.927083333401</c:v>
                </c:pt>
                <c:pt idx="1321">
                  <c:v>42958.947916666599</c:v>
                </c:pt>
                <c:pt idx="1322">
                  <c:v>42958.96875</c:v>
                </c:pt>
                <c:pt idx="1323">
                  <c:v>42958.989583333401</c:v>
                </c:pt>
                <c:pt idx="1324">
                  <c:v>42959.010416666599</c:v>
                </c:pt>
                <c:pt idx="1325">
                  <c:v>42959.03125</c:v>
                </c:pt>
                <c:pt idx="1326">
                  <c:v>42959.052083333401</c:v>
                </c:pt>
                <c:pt idx="1327">
                  <c:v>42959.072916666599</c:v>
                </c:pt>
                <c:pt idx="1328">
                  <c:v>42959.09375</c:v>
                </c:pt>
                <c:pt idx="1329">
                  <c:v>42959.114583333401</c:v>
                </c:pt>
                <c:pt idx="1330">
                  <c:v>42959.135416666599</c:v>
                </c:pt>
                <c:pt idx="1331">
                  <c:v>42959.15625</c:v>
                </c:pt>
                <c:pt idx="1332">
                  <c:v>42959.177083333401</c:v>
                </c:pt>
                <c:pt idx="1333">
                  <c:v>42959.197916666599</c:v>
                </c:pt>
                <c:pt idx="1334">
                  <c:v>42959.21875</c:v>
                </c:pt>
                <c:pt idx="1335">
                  <c:v>42959.239583333401</c:v>
                </c:pt>
                <c:pt idx="1336">
                  <c:v>42959.260416666599</c:v>
                </c:pt>
                <c:pt idx="1337">
                  <c:v>42959.28125</c:v>
                </c:pt>
                <c:pt idx="1338">
                  <c:v>42959.302083333401</c:v>
                </c:pt>
                <c:pt idx="1339">
                  <c:v>42959.322916666599</c:v>
                </c:pt>
                <c:pt idx="1340">
                  <c:v>42959.34375</c:v>
                </c:pt>
                <c:pt idx="1341">
                  <c:v>42959.364583333401</c:v>
                </c:pt>
                <c:pt idx="1342">
                  <c:v>42959.385416666599</c:v>
                </c:pt>
                <c:pt idx="1343">
                  <c:v>42959.40625</c:v>
                </c:pt>
                <c:pt idx="1344">
                  <c:v>42959.427083333401</c:v>
                </c:pt>
                <c:pt idx="1345">
                  <c:v>42959.447916666599</c:v>
                </c:pt>
                <c:pt idx="1346">
                  <c:v>42959.46875</c:v>
                </c:pt>
                <c:pt idx="1347">
                  <c:v>42959.489583333401</c:v>
                </c:pt>
                <c:pt idx="1348">
                  <c:v>42959.510416666599</c:v>
                </c:pt>
                <c:pt idx="1349">
                  <c:v>42959.53125</c:v>
                </c:pt>
                <c:pt idx="1350">
                  <c:v>42959.552083333401</c:v>
                </c:pt>
                <c:pt idx="1351">
                  <c:v>42959.572916666599</c:v>
                </c:pt>
                <c:pt idx="1352">
                  <c:v>42959.59375</c:v>
                </c:pt>
                <c:pt idx="1353">
                  <c:v>42959.614583333401</c:v>
                </c:pt>
                <c:pt idx="1354">
                  <c:v>42959.635416666599</c:v>
                </c:pt>
                <c:pt idx="1355">
                  <c:v>42959.65625</c:v>
                </c:pt>
                <c:pt idx="1356">
                  <c:v>42959.677083333401</c:v>
                </c:pt>
                <c:pt idx="1357">
                  <c:v>42959.697916666599</c:v>
                </c:pt>
                <c:pt idx="1358">
                  <c:v>42959.71875</c:v>
                </c:pt>
                <c:pt idx="1359">
                  <c:v>42959.739583333401</c:v>
                </c:pt>
                <c:pt idx="1360">
                  <c:v>42959.760416666599</c:v>
                </c:pt>
                <c:pt idx="1361">
                  <c:v>42959.78125</c:v>
                </c:pt>
                <c:pt idx="1362">
                  <c:v>42959.802083333401</c:v>
                </c:pt>
                <c:pt idx="1363">
                  <c:v>42959.822916666599</c:v>
                </c:pt>
                <c:pt idx="1364">
                  <c:v>42959.84375</c:v>
                </c:pt>
                <c:pt idx="1365">
                  <c:v>42959.864583333401</c:v>
                </c:pt>
                <c:pt idx="1366">
                  <c:v>42959.885416666599</c:v>
                </c:pt>
                <c:pt idx="1367">
                  <c:v>42959.90625</c:v>
                </c:pt>
                <c:pt idx="1368">
                  <c:v>42959.927083333401</c:v>
                </c:pt>
                <c:pt idx="1369">
                  <c:v>42959.947916666599</c:v>
                </c:pt>
                <c:pt idx="1370">
                  <c:v>42959.96875</c:v>
                </c:pt>
                <c:pt idx="1371">
                  <c:v>42959.989583333401</c:v>
                </c:pt>
                <c:pt idx="1372">
                  <c:v>42960.010416666599</c:v>
                </c:pt>
                <c:pt idx="1373">
                  <c:v>42960.03125</c:v>
                </c:pt>
                <c:pt idx="1374">
                  <c:v>42960.052083333401</c:v>
                </c:pt>
                <c:pt idx="1375">
                  <c:v>42960.072916666599</c:v>
                </c:pt>
                <c:pt idx="1376">
                  <c:v>42960.09375</c:v>
                </c:pt>
                <c:pt idx="1377">
                  <c:v>42960.114583333401</c:v>
                </c:pt>
                <c:pt idx="1378">
                  <c:v>42960.135416666599</c:v>
                </c:pt>
                <c:pt idx="1379">
                  <c:v>42960.15625</c:v>
                </c:pt>
                <c:pt idx="1380">
                  <c:v>42960.177083333401</c:v>
                </c:pt>
                <c:pt idx="1381">
                  <c:v>42960.197916666599</c:v>
                </c:pt>
                <c:pt idx="1382">
                  <c:v>42960.21875</c:v>
                </c:pt>
                <c:pt idx="1383">
                  <c:v>42960.239583333401</c:v>
                </c:pt>
                <c:pt idx="1384">
                  <c:v>42960.260416666599</c:v>
                </c:pt>
                <c:pt idx="1385">
                  <c:v>42960.28125</c:v>
                </c:pt>
                <c:pt idx="1386">
                  <c:v>42960.302083333401</c:v>
                </c:pt>
                <c:pt idx="1387">
                  <c:v>42960.322916666599</c:v>
                </c:pt>
                <c:pt idx="1388">
                  <c:v>42960.34375</c:v>
                </c:pt>
                <c:pt idx="1389">
                  <c:v>42960.364583333401</c:v>
                </c:pt>
                <c:pt idx="1390">
                  <c:v>42960.385416666599</c:v>
                </c:pt>
                <c:pt idx="1391">
                  <c:v>42960.40625</c:v>
                </c:pt>
                <c:pt idx="1392">
                  <c:v>42960.427083333401</c:v>
                </c:pt>
                <c:pt idx="1393">
                  <c:v>42960.447916666599</c:v>
                </c:pt>
                <c:pt idx="1394">
                  <c:v>42960.46875</c:v>
                </c:pt>
                <c:pt idx="1395">
                  <c:v>42960.489583333401</c:v>
                </c:pt>
                <c:pt idx="1396">
                  <c:v>42960.510416666599</c:v>
                </c:pt>
                <c:pt idx="1397">
                  <c:v>42960.53125</c:v>
                </c:pt>
                <c:pt idx="1398">
                  <c:v>42960.552083333401</c:v>
                </c:pt>
                <c:pt idx="1399">
                  <c:v>42960.572916666599</c:v>
                </c:pt>
                <c:pt idx="1400">
                  <c:v>42960.59375</c:v>
                </c:pt>
                <c:pt idx="1401">
                  <c:v>42960.614583333401</c:v>
                </c:pt>
                <c:pt idx="1402">
                  <c:v>42960.635416666599</c:v>
                </c:pt>
                <c:pt idx="1403">
                  <c:v>42960.65625</c:v>
                </c:pt>
                <c:pt idx="1404">
                  <c:v>42960.677083333401</c:v>
                </c:pt>
                <c:pt idx="1405">
                  <c:v>42960.697916666599</c:v>
                </c:pt>
                <c:pt idx="1406">
                  <c:v>42960.71875</c:v>
                </c:pt>
                <c:pt idx="1407">
                  <c:v>42960.739583333401</c:v>
                </c:pt>
                <c:pt idx="1408">
                  <c:v>42960.760416666599</c:v>
                </c:pt>
                <c:pt idx="1409">
                  <c:v>42960.78125</c:v>
                </c:pt>
                <c:pt idx="1410">
                  <c:v>42960.802083333401</c:v>
                </c:pt>
                <c:pt idx="1411">
                  <c:v>42960.822916666599</c:v>
                </c:pt>
                <c:pt idx="1412">
                  <c:v>42960.84375</c:v>
                </c:pt>
                <c:pt idx="1413">
                  <c:v>42960.864583333401</c:v>
                </c:pt>
                <c:pt idx="1414">
                  <c:v>42960.885416666599</c:v>
                </c:pt>
                <c:pt idx="1415">
                  <c:v>42960.90625</c:v>
                </c:pt>
                <c:pt idx="1416">
                  <c:v>42960.927083333401</c:v>
                </c:pt>
                <c:pt idx="1417">
                  <c:v>42960.947916666599</c:v>
                </c:pt>
                <c:pt idx="1418">
                  <c:v>42960.96875</c:v>
                </c:pt>
                <c:pt idx="1419">
                  <c:v>42960.989583333401</c:v>
                </c:pt>
                <c:pt idx="1420">
                  <c:v>42961.010416666599</c:v>
                </c:pt>
                <c:pt idx="1421">
                  <c:v>42961.03125</c:v>
                </c:pt>
                <c:pt idx="1422">
                  <c:v>42961.052083333401</c:v>
                </c:pt>
                <c:pt idx="1423">
                  <c:v>42961.072916666599</c:v>
                </c:pt>
                <c:pt idx="1424">
                  <c:v>42961.09375</c:v>
                </c:pt>
                <c:pt idx="1425">
                  <c:v>42961.114583333401</c:v>
                </c:pt>
                <c:pt idx="1426">
                  <c:v>42961.135416666599</c:v>
                </c:pt>
                <c:pt idx="1427">
                  <c:v>42961.15625</c:v>
                </c:pt>
                <c:pt idx="1428">
                  <c:v>42961.177083333401</c:v>
                </c:pt>
                <c:pt idx="1429">
                  <c:v>42961.197916666599</c:v>
                </c:pt>
                <c:pt idx="1430">
                  <c:v>42961.21875</c:v>
                </c:pt>
                <c:pt idx="1431">
                  <c:v>42961.239583333401</c:v>
                </c:pt>
                <c:pt idx="1432">
                  <c:v>42961.260416666599</c:v>
                </c:pt>
                <c:pt idx="1433">
                  <c:v>42961.28125</c:v>
                </c:pt>
                <c:pt idx="1434">
                  <c:v>42961.302083333401</c:v>
                </c:pt>
                <c:pt idx="1435">
                  <c:v>42961.322916666599</c:v>
                </c:pt>
                <c:pt idx="1436">
                  <c:v>42961.34375</c:v>
                </c:pt>
                <c:pt idx="1437">
                  <c:v>42961.364583333401</c:v>
                </c:pt>
                <c:pt idx="1438">
                  <c:v>42961.385416666599</c:v>
                </c:pt>
                <c:pt idx="1439">
                  <c:v>42961.40625</c:v>
                </c:pt>
                <c:pt idx="1440">
                  <c:v>42961.427083333401</c:v>
                </c:pt>
                <c:pt idx="1441">
                  <c:v>42961.447916666599</c:v>
                </c:pt>
                <c:pt idx="1442">
                  <c:v>42961.46875</c:v>
                </c:pt>
                <c:pt idx="1443">
                  <c:v>42961.489583333401</c:v>
                </c:pt>
                <c:pt idx="1444">
                  <c:v>42961.510416666599</c:v>
                </c:pt>
                <c:pt idx="1445">
                  <c:v>42961.53125</c:v>
                </c:pt>
                <c:pt idx="1446">
                  <c:v>42961.552083333401</c:v>
                </c:pt>
                <c:pt idx="1447">
                  <c:v>42961.572916666599</c:v>
                </c:pt>
                <c:pt idx="1448">
                  <c:v>42961.59375</c:v>
                </c:pt>
                <c:pt idx="1449">
                  <c:v>42961.614583333401</c:v>
                </c:pt>
                <c:pt idx="1450">
                  <c:v>42961.635416666599</c:v>
                </c:pt>
                <c:pt idx="1451">
                  <c:v>42961.65625</c:v>
                </c:pt>
                <c:pt idx="1452">
                  <c:v>42961.677083333401</c:v>
                </c:pt>
                <c:pt idx="1453">
                  <c:v>42961.697916666599</c:v>
                </c:pt>
                <c:pt idx="1454">
                  <c:v>42961.71875</c:v>
                </c:pt>
                <c:pt idx="1455">
                  <c:v>42961.739583333401</c:v>
                </c:pt>
                <c:pt idx="1456">
                  <c:v>42961.760416666599</c:v>
                </c:pt>
                <c:pt idx="1457">
                  <c:v>42961.78125</c:v>
                </c:pt>
                <c:pt idx="1458">
                  <c:v>42961.802083333401</c:v>
                </c:pt>
                <c:pt idx="1459">
                  <c:v>42961.822916666599</c:v>
                </c:pt>
                <c:pt idx="1460">
                  <c:v>42961.84375</c:v>
                </c:pt>
                <c:pt idx="1461">
                  <c:v>42961.864583333401</c:v>
                </c:pt>
                <c:pt idx="1462">
                  <c:v>42961.885416666599</c:v>
                </c:pt>
                <c:pt idx="1463">
                  <c:v>42961.90625</c:v>
                </c:pt>
                <c:pt idx="1464">
                  <c:v>42961.927083333401</c:v>
                </c:pt>
                <c:pt idx="1465">
                  <c:v>42961.947916666599</c:v>
                </c:pt>
                <c:pt idx="1466">
                  <c:v>42961.96875</c:v>
                </c:pt>
                <c:pt idx="1467">
                  <c:v>42961.989583333401</c:v>
                </c:pt>
                <c:pt idx="1468">
                  <c:v>42962.010416666599</c:v>
                </c:pt>
                <c:pt idx="1469">
                  <c:v>42962.03125</c:v>
                </c:pt>
                <c:pt idx="1470">
                  <c:v>42962.052083333401</c:v>
                </c:pt>
                <c:pt idx="1471">
                  <c:v>42962.072916666599</c:v>
                </c:pt>
                <c:pt idx="1472">
                  <c:v>42962.09375</c:v>
                </c:pt>
                <c:pt idx="1473">
                  <c:v>42962.114583333401</c:v>
                </c:pt>
                <c:pt idx="1474">
                  <c:v>42962.135416666599</c:v>
                </c:pt>
                <c:pt idx="1475">
                  <c:v>42962.15625</c:v>
                </c:pt>
                <c:pt idx="1476">
                  <c:v>42962.177083333401</c:v>
                </c:pt>
                <c:pt idx="1477">
                  <c:v>42962.197916666599</c:v>
                </c:pt>
                <c:pt idx="1478">
                  <c:v>42962.21875</c:v>
                </c:pt>
                <c:pt idx="1479">
                  <c:v>42962.239583333401</c:v>
                </c:pt>
                <c:pt idx="1480">
                  <c:v>42962.260416666599</c:v>
                </c:pt>
                <c:pt idx="1481">
                  <c:v>42962.28125</c:v>
                </c:pt>
                <c:pt idx="1482">
                  <c:v>42962.302083333401</c:v>
                </c:pt>
                <c:pt idx="1483">
                  <c:v>42962.322916666599</c:v>
                </c:pt>
                <c:pt idx="1484">
                  <c:v>42962.34375</c:v>
                </c:pt>
                <c:pt idx="1485">
                  <c:v>42962.364583333401</c:v>
                </c:pt>
                <c:pt idx="1486">
                  <c:v>42962.385416666599</c:v>
                </c:pt>
                <c:pt idx="1487">
                  <c:v>42962.40625</c:v>
                </c:pt>
                <c:pt idx="1488">
                  <c:v>42962.427083333401</c:v>
                </c:pt>
                <c:pt idx="1489">
                  <c:v>42962.447916666599</c:v>
                </c:pt>
                <c:pt idx="1490">
                  <c:v>42962.46875</c:v>
                </c:pt>
                <c:pt idx="1491">
                  <c:v>42962.489583333401</c:v>
                </c:pt>
                <c:pt idx="1492">
                  <c:v>42962.510416666599</c:v>
                </c:pt>
                <c:pt idx="1493">
                  <c:v>42962.53125</c:v>
                </c:pt>
                <c:pt idx="1494">
                  <c:v>42962.552083333401</c:v>
                </c:pt>
                <c:pt idx="1495">
                  <c:v>42962.572916666599</c:v>
                </c:pt>
                <c:pt idx="1496">
                  <c:v>42962.59375</c:v>
                </c:pt>
                <c:pt idx="1497">
                  <c:v>42962.614583333401</c:v>
                </c:pt>
                <c:pt idx="1498">
                  <c:v>42962.635416666599</c:v>
                </c:pt>
                <c:pt idx="1499">
                  <c:v>42962.65625</c:v>
                </c:pt>
                <c:pt idx="1500">
                  <c:v>42962.677083333401</c:v>
                </c:pt>
                <c:pt idx="1501">
                  <c:v>42962.697916666599</c:v>
                </c:pt>
                <c:pt idx="1502">
                  <c:v>42962.71875</c:v>
                </c:pt>
                <c:pt idx="1503">
                  <c:v>42962.739583333401</c:v>
                </c:pt>
                <c:pt idx="1504">
                  <c:v>42962.760416666599</c:v>
                </c:pt>
                <c:pt idx="1505">
                  <c:v>42962.78125</c:v>
                </c:pt>
                <c:pt idx="1506">
                  <c:v>42962.802083333401</c:v>
                </c:pt>
                <c:pt idx="1507">
                  <c:v>42962.822916666599</c:v>
                </c:pt>
                <c:pt idx="1508">
                  <c:v>42962.84375</c:v>
                </c:pt>
                <c:pt idx="1509">
                  <c:v>42962.864583333401</c:v>
                </c:pt>
                <c:pt idx="1510">
                  <c:v>42962.885416666599</c:v>
                </c:pt>
                <c:pt idx="1511">
                  <c:v>42962.90625</c:v>
                </c:pt>
                <c:pt idx="1512">
                  <c:v>42962.927083333401</c:v>
                </c:pt>
                <c:pt idx="1513">
                  <c:v>42962.947916666599</c:v>
                </c:pt>
                <c:pt idx="1514">
                  <c:v>42962.96875</c:v>
                </c:pt>
                <c:pt idx="1515">
                  <c:v>42962.989583333401</c:v>
                </c:pt>
                <c:pt idx="1516">
                  <c:v>42963.010416666599</c:v>
                </c:pt>
                <c:pt idx="1517">
                  <c:v>42963.03125</c:v>
                </c:pt>
                <c:pt idx="1518">
                  <c:v>42963.052083333401</c:v>
                </c:pt>
                <c:pt idx="1519">
                  <c:v>42963.072916666599</c:v>
                </c:pt>
                <c:pt idx="1520">
                  <c:v>42963.09375</c:v>
                </c:pt>
                <c:pt idx="1521">
                  <c:v>42963.114583333401</c:v>
                </c:pt>
                <c:pt idx="1522">
                  <c:v>42963.135416666599</c:v>
                </c:pt>
                <c:pt idx="1523">
                  <c:v>42963.15625</c:v>
                </c:pt>
                <c:pt idx="1524">
                  <c:v>42963.177083333401</c:v>
                </c:pt>
                <c:pt idx="1525">
                  <c:v>42963.197916666599</c:v>
                </c:pt>
                <c:pt idx="1526">
                  <c:v>42963.21875</c:v>
                </c:pt>
                <c:pt idx="1527">
                  <c:v>42963.239583333401</c:v>
                </c:pt>
                <c:pt idx="1528">
                  <c:v>42963.260416666599</c:v>
                </c:pt>
                <c:pt idx="1529">
                  <c:v>42963.28125</c:v>
                </c:pt>
                <c:pt idx="1530">
                  <c:v>42963.302083333401</c:v>
                </c:pt>
                <c:pt idx="1531">
                  <c:v>42963.322916666599</c:v>
                </c:pt>
                <c:pt idx="1532">
                  <c:v>42963.34375</c:v>
                </c:pt>
                <c:pt idx="1533">
                  <c:v>42963.364583333401</c:v>
                </c:pt>
                <c:pt idx="1534">
                  <c:v>42963.385416666599</c:v>
                </c:pt>
                <c:pt idx="1535">
                  <c:v>42963.40625</c:v>
                </c:pt>
                <c:pt idx="1536">
                  <c:v>42963.427083333401</c:v>
                </c:pt>
                <c:pt idx="1537">
                  <c:v>42963.447916666599</c:v>
                </c:pt>
                <c:pt idx="1538">
                  <c:v>42963.46875</c:v>
                </c:pt>
                <c:pt idx="1539">
                  <c:v>42963.489583333401</c:v>
                </c:pt>
                <c:pt idx="1540">
                  <c:v>42963.510416666599</c:v>
                </c:pt>
                <c:pt idx="1541">
                  <c:v>42963.53125</c:v>
                </c:pt>
                <c:pt idx="1542">
                  <c:v>42963.552083333401</c:v>
                </c:pt>
                <c:pt idx="1543">
                  <c:v>42963.572916666599</c:v>
                </c:pt>
                <c:pt idx="1544">
                  <c:v>42963.59375</c:v>
                </c:pt>
                <c:pt idx="1545">
                  <c:v>42963.614583333401</c:v>
                </c:pt>
                <c:pt idx="1546">
                  <c:v>42963.635416666599</c:v>
                </c:pt>
                <c:pt idx="1547">
                  <c:v>42963.65625</c:v>
                </c:pt>
                <c:pt idx="1548">
                  <c:v>42963.677083333401</c:v>
                </c:pt>
                <c:pt idx="1549">
                  <c:v>42963.697916666599</c:v>
                </c:pt>
                <c:pt idx="1550">
                  <c:v>42963.71875</c:v>
                </c:pt>
                <c:pt idx="1551">
                  <c:v>42963.739583333401</c:v>
                </c:pt>
                <c:pt idx="1552">
                  <c:v>42963.760416666599</c:v>
                </c:pt>
                <c:pt idx="1553">
                  <c:v>42963.78125</c:v>
                </c:pt>
                <c:pt idx="1554">
                  <c:v>42963.802083333401</c:v>
                </c:pt>
                <c:pt idx="1555">
                  <c:v>42963.822916666599</c:v>
                </c:pt>
                <c:pt idx="1556">
                  <c:v>42963.84375</c:v>
                </c:pt>
                <c:pt idx="1557">
                  <c:v>42963.864583333401</c:v>
                </c:pt>
                <c:pt idx="1558">
                  <c:v>42963.885416666599</c:v>
                </c:pt>
                <c:pt idx="1559">
                  <c:v>42963.90625</c:v>
                </c:pt>
                <c:pt idx="1560">
                  <c:v>42963.927083333401</c:v>
                </c:pt>
                <c:pt idx="1561">
                  <c:v>42963.947916666599</c:v>
                </c:pt>
                <c:pt idx="1562">
                  <c:v>42963.96875</c:v>
                </c:pt>
                <c:pt idx="1563">
                  <c:v>42963.989583333401</c:v>
                </c:pt>
                <c:pt idx="1564">
                  <c:v>42964.010416666599</c:v>
                </c:pt>
                <c:pt idx="1565">
                  <c:v>42964.03125</c:v>
                </c:pt>
                <c:pt idx="1566">
                  <c:v>42964.052083333401</c:v>
                </c:pt>
                <c:pt idx="1567">
                  <c:v>42964.072916666599</c:v>
                </c:pt>
                <c:pt idx="1568">
                  <c:v>42964.09375</c:v>
                </c:pt>
                <c:pt idx="1569">
                  <c:v>42964.114583333401</c:v>
                </c:pt>
                <c:pt idx="1570">
                  <c:v>42964.135416666599</c:v>
                </c:pt>
                <c:pt idx="1571">
                  <c:v>42964.15625</c:v>
                </c:pt>
                <c:pt idx="1572">
                  <c:v>42964.177083333401</c:v>
                </c:pt>
                <c:pt idx="1573">
                  <c:v>42964.197916666599</c:v>
                </c:pt>
                <c:pt idx="1574">
                  <c:v>42964.21875</c:v>
                </c:pt>
                <c:pt idx="1575">
                  <c:v>42964.239583333401</c:v>
                </c:pt>
                <c:pt idx="1576">
                  <c:v>42964.260416666599</c:v>
                </c:pt>
                <c:pt idx="1577">
                  <c:v>42964.28125</c:v>
                </c:pt>
                <c:pt idx="1578">
                  <c:v>42964.302083333401</c:v>
                </c:pt>
                <c:pt idx="1579">
                  <c:v>42964.322916666599</c:v>
                </c:pt>
                <c:pt idx="1580">
                  <c:v>42964.34375</c:v>
                </c:pt>
                <c:pt idx="1581">
                  <c:v>42964.364583333401</c:v>
                </c:pt>
                <c:pt idx="1582">
                  <c:v>42964.385416666599</c:v>
                </c:pt>
                <c:pt idx="1583">
                  <c:v>42964.40625</c:v>
                </c:pt>
                <c:pt idx="1584">
                  <c:v>42964.427083333401</c:v>
                </c:pt>
                <c:pt idx="1585">
                  <c:v>42964.447916666599</c:v>
                </c:pt>
                <c:pt idx="1586">
                  <c:v>42964.46875</c:v>
                </c:pt>
                <c:pt idx="1587">
                  <c:v>42964.489583333401</c:v>
                </c:pt>
                <c:pt idx="1588">
                  <c:v>42964.510416666599</c:v>
                </c:pt>
                <c:pt idx="1589">
                  <c:v>42964.53125</c:v>
                </c:pt>
                <c:pt idx="1590">
                  <c:v>42964.552083333401</c:v>
                </c:pt>
                <c:pt idx="1591">
                  <c:v>42964.572916666599</c:v>
                </c:pt>
                <c:pt idx="1592">
                  <c:v>42964.59375</c:v>
                </c:pt>
                <c:pt idx="1593">
                  <c:v>42964.614583333401</c:v>
                </c:pt>
                <c:pt idx="1594">
                  <c:v>42964.635416666599</c:v>
                </c:pt>
                <c:pt idx="1595">
                  <c:v>42964.65625</c:v>
                </c:pt>
                <c:pt idx="1596">
                  <c:v>42964.677083333401</c:v>
                </c:pt>
                <c:pt idx="1597">
                  <c:v>42964.697916666599</c:v>
                </c:pt>
                <c:pt idx="1598">
                  <c:v>42964.71875</c:v>
                </c:pt>
                <c:pt idx="1599">
                  <c:v>42964.739583333401</c:v>
                </c:pt>
                <c:pt idx="1600">
                  <c:v>42964.760416666599</c:v>
                </c:pt>
                <c:pt idx="1601">
                  <c:v>42964.78125</c:v>
                </c:pt>
                <c:pt idx="1602">
                  <c:v>42964.802083333401</c:v>
                </c:pt>
                <c:pt idx="1603">
                  <c:v>42964.822916666599</c:v>
                </c:pt>
                <c:pt idx="1604">
                  <c:v>42964.84375</c:v>
                </c:pt>
                <c:pt idx="1605">
                  <c:v>42964.864583333401</c:v>
                </c:pt>
                <c:pt idx="1606">
                  <c:v>42964.885416666599</c:v>
                </c:pt>
                <c:pt idx="1607">
                  <c:v>42964.90625</c:v>
                </c:pt>
                <c:pt idx="1608">
                  <c:v>42964.927083333401</c:v>
                </c:pt>
                <c:pt idx="1609">
                  <c:v>42964.947916666599</c:v>
                </c:pt>
                <c:pt idx="1610">
                  <c:v>42964.96875</c:v>
                </c:pt>
                <c:pt idx="1611">
                  <c:v>42964.989583333401</c:v>
                </c:pt>
                <c:pt idx="1612">
                  <c:v>42965.010416666599</c:v>
                </c:pt>
                <c:pt idx="1613">
                  <c:v>42965.03125</c:v>
                </c:pt>
                <c:pt idx="1614">
                  <c:v>42965.052083333401</c:v>
                </c:pt>
                <c:pt idx="1615">
                  <c:v>42965.072916666599</c:v>
                </c:pt>
                <c:pt idx="1616">
                  <c:v>42965.09375</c:v>
                </c:pt>
                <c:pt idx="1617">
                  <c:v>42965.114583333401</c:v>
                </c:pt>
                <c:pt idx="1618">
                  <c:v>42965.135416666599</c:v>
                </c:pt>
                <c:pt idx="1619">
                  <c:v>42965.15625</c:v>
                </c:pt>
                <c:pt idx="1620">
                  <c:v>42965.177083333401</c:v>
                </c:pt>
                <c:pt idx="1621">
                  <c:v>42965.197916666599</c:v>
                </c:pt>
                <c:pt idx="1622">
                  <c:v>42965.21875</c:v>
                </c:pt>
                <c:pt idx="1623">
                  <c:v>42965.239583333401</c:v>
                </c:pt>
                <c:pt idx="1624">
                  <c:v>42965.260416666599</c:v>
                </c:pt>
                <c:pt idx="1625">
                  <c:v>42965.28125</c:v>
                </c:pt>
                <c:pt idx="1626">
                  <c:v>42965.302083333401</c:v>
                </c:pt>
                <c:pt idx="1627">
                  <c:v>42965.322916666599</c:v>
                </c:pt>
                <c:pt idx="1628">
                  <c:v>42965.34375</c:v>
                </c:pt>
                <c:pt idx="1629">
                  <c:v>42965.364583333401</c:v>
                </c:pt>
                <c:pt idx="1630">
                  <c:v>42965.385416666599</c:v>
                </c:pt>
                <c:pt idx="1631">
                  <c:v>42965.40625</c:v>
                </c:pt>
                <c:pt idx="1632">
                  <c:v>42965.427083333401</c:v>
                </c:pt>
                <c:pt idx="1633">
                  <c:v>42965.447916666599</c:v>
                </c:pt>
                <c:pt idx="1634">
                  <c:v>42965.46875</c:v>
                </c:pt>
                <c:pt idx="1635">
                  <c:v>42965.489583333401</c:v>
                </c:pt>
                <c:pt idx="1636">
                  <c:v>42965.510416666599</c:v>
                </c:pt>
                <c:pt idx="1637">
                  <c:v>42965.53125</c:v>
                </c:pt>
                <c:pt idx="1638">
                  <c:v>42965.552083333401</c:v>
                </c:pt>
                <c:pt idx="1639">
                  <c:v>42965.572916666599</c:v>
                </c:pt>
                <c:pt idx="1640">
                  <c:v>42965.59375</c:v>
                </c:pt>
                <c:pt idx="1641">
                  <c:v>42965.614583333401</c:v>
                </c:pt>
                <c:pt idx="1642">
                  <c:v>42965.635416666599</c:v>
                </c:pt>
                <c:pt idx="1643">
                  <c:v>42965.65625</c:v>
                </c:pt>
                <c:pt idx="1644">
                  <c:v>42965.677083333401</c:v>
                </c:pt>
                <c:pt idx="1645">
                  <c:v>42965.697916666599</c:v>
                </c:pt>
                <c:pt idx="1646">
                  <c:v>42965.71875</c:v>
                </c:pt>
                <c:pt idx="1647">
                  <c:v>42965.739583333401</c:v>
                </c:pt>
                <c:pt idx="1648">
                  <c:v>42965.760416666599</c:v>
                </c:pt>
                <c:pt idx="1649">
                  <c:v>42965.78125</c:v>
                </c:pt>
                <c:pt idx="1650">
                  <c:v>42965.802083333401</c:v>
                </c:pt>
                <c:pt idx="1651">
                  <c:v>42965.822916666599</c:v>
                </c:pt>
                <c:pt idx="1652">
                  <c:v>42965.84375</c:v>
                </c:pt>
                <c:pt idx="1653">
                  <c:v>42965.864583333401</c:v>
                </c:pt>
                <c:pt idx="1654">
                  <c:v>42965.885416666599</c:v>
                </c:pt>
                <c:pt idx="1655">
                  <c:v>42965.90625</c:v>
                </c:pt>
                <c:pt idx="1656">
                  <c:v>42965.927083333401</c:v>
                </c:pt>
                <c:pt idx="1657">
                  <c:v>42965.947916666599</c:v>
                </c:pt>
                <c:pt idx="1658">
                  <c:v>42965.96875</c:v>
                </c:pt>
                <c:pt idx="1659">
                  <c:v>42965.989583333401</c:v>
                </c:pt>
                <c:pt idx="1660">
                  <c:v>42966.010416666599</c:v>
                </c:pt>
                <c:pt idx="1661">
                  <c:v>42966.03125</c:v>
                </c:pt>
                <c:pt idx="1662">
                  <c:v>42966.052083333401</c:v>
                </c:pt>
                <c:pt idx="1663">
                  <c:v>42966.072916666599</c:v>
                </c:pt>
                <c:pt idx="1664">
                  <c:v>42966.09375</c:v>
                </c:pt>
                <c:pt idx="1665">
                  <c:v>42966.114583333401</c:v>
                </c:pt>
                <c:pt idx="1666">
                  <c:v>42966.135416666599</c:v>
                </c:pt>
                <c:pt idx="1667">
                  <c:v>42966.15625</c:v>
                </c:pt>
                <c:pt idx="1668">
                  <c:v>42966.177083333401</c:v>
                </c:pt>
                <c:pt idx="1669">
                  <c:v>42966.197916666599</c:v>
                </c:pt>
                <c:pt idx="1670">
                  <c:v>42966.21875</c:v>
                </c:pt>
                <c:pt idx="1671">
                  <c:v>42966.239583333401</c:v>
                </c:pt>
                <c:pt idx="1672">
                  <c:v>42966.260416666599</c:v>
                </c:pt>
                <c:pt idx="1673">
                  <c:v>42966.28125</c:v>
                </c:pt>
                <c:pt idx="1674">
                  <c:v>42966.302083333401</c:v>
                </c:pt>
                <c:pt idx="1675">
                  <c:v>42966.322916666599</c:v>
                </c:pt>
                <c:pt idx="1676">
                  <c:v>42966.34375</c:v>
                </c:pt>
                <c:pt idx="1677">
                  <c:v>42966.364583333401</c:v>
                </c:pt>
                <c:pt idx="1678">
                  <c:v>42966.385416666599</c:v>
                </c:pt>
                <c:pt idx="1679">
                  <c:v>42966.40625</c:v>
                </c:pt>
                <c:pt idx="1680">
                  <c:v>42966.427083333401</c:v>
                </c:pt>
                <c:pt idx="1681">
                  <c:v>42966.447916666599</c:v>
                </c:pt>
                <c:pt idx="1682">
                  <c:v>42966.46875</c:v>
                </c:pt>
                <c:pt idx="1683">
                  <c:v>42966.489583333401</c:v>
                </c:pt>
                <c:pt idx="1684">
                  <c:v>42966.510416666599</c:v>
                </c:pt>
                <c:pt idx="1685">
                  <c:v>42966.53125</c:v>
                </c:pt>
                <c:pt idx="1686">
                  <c:v>42966.552083333401</c:v>
                </c:pt>
                <c:pt idx="1687">
                  <c:v>42966.572916666599</c:v>
                </c:pt>
                <c:pt idx="1688">
                  <c:v>42966.59375</c:v>
                </c:pt>
                <c:pt idx="1689">
                  <c:v>42966.614583333401</c:v>
                </c:pt>
                <c:pt idx="1690">
                  <c:v>42966.635416666599</c:v>
                </c:pt>
                <c:pt idx="1691">
                  <c:v>42966.65625</c:v>
                </c:pt>
                <c:pt idx="1692">
                  <c:v>42966.677083333401</c:v>
                </c:pt>
                <c:pt idx="1693">
                  <c:v>42966.697916666599</c:v>
                </c:pt>
                <c:pt idx="1694">
                  <c:v>42966.71875</c:v>
                </c:pt>
                <c:pt idx="1695">
                  <c:v>42966.739583333401</c:v>
                </c:pt>
                <c:pt idx="1696">
                  <c:v>42966.760416666599</c:v>
                </c:pt>
                <c:pt idx="1697">
                  <c:v>42966.78125</c:v>
                </c:pt>
                <c:pt idx="1698">
                  <c:v>42966.802083333401</c:v>
                </c:pt>
                <c:pt idx="1699">
                  <c:v>42966.822916666599</c:v>
                </c:pt>
                <c:pt idx="1700">
                  <c:v>42966.84375</c:v>
                </c:pt>
                <c:pt idx="1701">
                  <c:v>42966.864583333401</c:v>
                </c:pt>
                <c:pt idx="1702">
                  <c:v>42966.885416666599</c:v>
                </c:pt>
                <c:pt idx="1703">
                  <c:v>42966.90625</c:v>
                </c:pt>
                <c:pt idx="1704">
                  <c:v>42966.927083333401</c:v>
                </c:pt>
                <c:pt idx="1705">
                  <c:v>42966.947916666599</c:v>
                </c:pt>
                <c:pt idx="1706">
                  <c:v>42966.96875</c:v>
                </c:pt>
                <c:pt idx="1707">
                  <c:v>42966.989583333401</c:v>
                </c:pt>
                <c:pt idx="1708">
                  <c:v>42967.010416666599</c:v>
                </c:pt>
                <c:pt idx="1709">
                  <c:v>42967.03125</c:v>
                </c:pt>
                <c:pt idx="1710">
                  <c:v>42967.052083333401</c:v>
                </c:pt>
                <c:pt idx="1711">
                  <c:v>42967.072916666599</c:v>
                </c:pt>
                <c:pt idx="1712">
                  <c:v>42967.09375</c:v>
                </c:pt>
                <c:pt idx="1713">
                  <c:v>42967.114583333401</c:v>
                </c:pt>
                <c:pt idx="1714">
                  <c:v>42967.135416666599</c:v>
                </c:pt>
                <c:pt idx="1715">
                  <c:v>42967.15625</c:v>
                </c:pt>
                <c:pt idx="1716">
                  <c:v>42967.177083333401</c:v>
                </c:pt>
                <c:pt idx="1717">
                  <c:v>42967.197916666599</c:v>
                </c:pt>
                <c:pt idx="1718">
                  <c:v>42967.21875</c:v>
                </c:pt>
                <c:pt idx="1719">
                  <c:v>42967.239583333401</c:v>
                </c:pt>
                <c:pt idx="1720">
                  <c:v>42967.260416666599</c:v>
                </c:pt>
                <c:pt idx="1721">
                  <c:v>42967.28125</c:v>
                </c:pt>
                <c:pt idx="1722">
                  <c:v>42967.302083333401</c:v>
                </c:pt>
                <c:pt idx="1723">
                  <c:v>42967.322916666599</c:v>
                </c:pt>
                <c:pt idx="1724">
                  <c:v>42967.34375</c:v>
                </c:pt>
                <c:pt idx="1725">
                  <c:v>42967.364583333401</c:v>
                </c:pt>
                <c:pt idx="1726">
                  <c:v>42967.385416666599</c:v>
                </c:pt>
                <c:pt idx="1727">
                  <c:v>42967.40625</c:v>
                </c:pt>
                <c:pt idx="1728">
                  <c:v>42967.427083333401</c:v>
                </c:pt>
                <c:pt idx="1729">
                  <c:v>42967.447916666599</c:v>
                </c:pt>
                <c:pt idx="1730">
                  <c:v>42967.46875</c:v>
                </c:pt>
                <c:pt idx="1731">
                  <c:v>42967.489583333401</c:v>
                </c:pt>
                <c:pt idx="1732">
                  <c:v>42967.510416666599</c:v>
                </c:pt>
                <c:pt idx="1733">
                  <c:v>42967.53125</c:v>
                </c:pt>
                <c:pt idx="1734">
                  <c:v>42967.552083333401</c:v>
                </c:pt>
                <c:pt idx="1735">
                  <c:v>42967.572916666599</c:v>
                </c:pt>
                <c:pt idx="1736">
                  <c:v>42967.59375</c:v>
                </c:pt>
                <c:pt idx="1737">
                  <c:v>42967.614583333401</c:v>
                </c:pt>
                <c:pt idx="1738">
                  <c:v>42967.635416666599</c:v>
                </c:pt>
                <c:pt idx="1739">
                  <c:v>42967.65625</c:v>
                </c:pt>
                <c:pt idx="1740">
                  <c:v>42967.677083333401</c:v>
                </c:pt>
                <c:pt idx="1741">
                  <c:v>42967.697916666599</c:v>
                </c:pt>
                <c:pt idx="1742">
                  <c:v>42967.71875</c:v>
                </c:pt>
                <c:pt idx="1743">
                  <c:v>42967.739583333401</c:v>
                </c:pt>
                <c:pt idx="1744">
                  <c:v>42967.760416666599</c:v>
                </c:pt>
                <c:pt idx="1745">
                  <c:v>42967.78125</c:v>
                </c:pt>
                <c:pt idx="1746">
                  <c:v>42967.802083333401</c:v>
                </c:pt>
                <c:pt idx="1747">
                  <c:v>42967.822916666599</c:v>
                </c:pt>
                <c:pt idx="1748">
                  <c:v>42967.84375</c:v>
                </c:pt>
                <c:pt idx="1749">
                  <c:v>42967.864583333401</c:v>
                </c:pt>
                <c:pt idx="1750">
                  <c:v>42967.885416666599</c:v>
                </c:pt>
                <c:pt idx="1751">
                  <c:v>42967.90625</c:v>
                </c:pt>
                <c:pt idx="1752">
                  <c:v>42967.927083333401</c:v>
                </c:pt>
                <c:pt idx="1753">
                  <c:v>42967.947916666599</c:v>
                </c:pt>
                <c:pt idx="1754">
                  <c:v>42967.96875</c:v>
                </c:pt>
                <c:pt idx="1755">
                  <c:v>42967.989583333401</c:v>
                </c:pt>
                <c:pt idx="1756">
                  <c:v>42968.010416666599</c:v>
                </c:pt>
                <c:pt idx="1757">
                  <c:v>42968.03125</c:v>
                </c:pt>
                <c:pt idx="1758">
                  <c:v>42968.052083333401</c:v>
                </c:pt>
                <c:pt idx="1759">
                  <c:v>42968.072916666599</c:v>
                </c:pt>
                <c:pt idx="1760">
                  <c:v>42968.09375</c:v>
                </c:pt>
                <c:pt idx="1761">
                  <c:v>42968.114583333401</c:v>
                </c:pt>
                <c:pt idx="1762">
                  <c:v>42968.135416666599</c:v>
                </c:pt>
                <c:pt idx="1763">
                  <c:v>42968.15625</c:v>
                </c:pt>
                <c:pt idx="1764">
                  <c:v>42968.177083333401</c:v>
                </c:pt>
                <c:pt idx="1765">
                  <c:v>42968.197916666599</c:v>
                </c:pt>
                <c:pt idx="1766">
                  <c:v>42968.21875</c:v>
                </c:pt>
                <c:pt idx="1767">
                  <c:v>42968.239583333401</c:v>
                </c:pt>
                <c:pt idx="1768">
                  <c:v>42968.260416666599</c:v>
                </c:pt>
                <c:pt idx="1769">
                  <c:v>42968.28125</c:v>
                </c:pt>
                <c:pt idx="1770">
                  <c:v>42968.302083333401</c:v>
                </c:pt>
                <c:pt idx="1771">
                  <c:v>42968.322916666599</c:v>
                </c:pt>
                <c:pt idx="1772">
                  <c:v>42968.34375</c:v>
                </c:pt>
                <c:pt idx="1773">
                  <c:v>42968.364583333401</c:v>
                </c:pt>
                <c:pt idx="1774">
                  <c:v>42968.385416666599</c:v>
                </c:pt>
                <c:pt idx="1775">
                  <c:v>42968.40625</c:v>
                </c:pt>
                <c:pt idx="1776">
                  <c:v>42968.427083333401</c:v>
                </c:pt>
                <c:pt idx="1777">
                  <c:v>42968.447916666599</c:v>
                </c:pt>
                <c:pt idx="1778">
                  <c:v>42968.46875</c:v>
                </c:pt>
                <c:pt idx="1779">
                  <c:v>42968.489583333401</c:v>
                </c:pt>
                <c:pt idx="1780">
                  <c:v>42968.510416666599</c:v>
                </c:pt>
                <c:pt idx="1781">
                  <c:v>42968.53125</c:v>
                </c:pt>
                <c:pt idx="1782">
                  <c:v>42968.552083333401</c:v>
                </c:pt>
                <c:pt idx="1783">
                  <c:v>42968.572916666599</c:v>
                </c:pt>
                <c:pt idx="1784">
                  <c:v>42968.59375</c:v>
                </c:pt>
                <c:pt idx="1785">
                  <c:v>42968.614583333401</c:v>
                </c:pt>
                <c:pt idx="1786">
                  <c:v>42968.635416666599</c:v>
                </c:pt>
                <c:pt idx="1787">
                  <c:v>42968.65625</c:v>
                </c:pt>
                <c:pt idx="1788">
                  <c:v>42968.677083333401</c:v>
                </c:pt>
                <c:pt idx="1789">
                  <c:v>42968.697916666599</c:v>
                </c:pt>
                <c:pt idx="1790">
                  <c:v>42968.71875</c:v>
                </c:pt>
                <c:pt idx="1791">
                  <c:v>42968.739583333401</c:v>
                </c:pt>
                <c:pt idx="1792">
                  <c:v>42968.760416666599</c:v>
                </c:pt>
                <c:pt idx="1793">
                  <c:v>42968.78125</c:v>
                </c:pt>
                <c:pt idx="1794">
                  <c:v>42968.802083333401</c:v>
                </c:pt>
                <c:pt idx="1795">
                  <c:v>42968.822916666599</c:v>
                </c:pt>
                <c:pt idx="1796">
                  <c:v>42968.84375</c:v>
                </c:pt>
                <c:pt idx="1797">
                  <c:v>42968.864583333401</c:v>
                </c:pt>
                <c:pt idx="1798">
                  <c:v>42968.885416666599</c:v>
                </c:pt>
                <c:pt idx="1799">
                  <c:v>42968.90625</c:v>
                </c:pt>
                <c:pt idx="1800">
                  <c:v>42968.927083333401</c:v>
                </c:pt>
                <c:pt idx="1801">
                  <c:v>42968.947916666599</c:v>
                </c:pt>
                <c:pt idx="1802">
                  <c:v>42968.96875</c:v>
                </c:pt>
                <c:pt idx="1803">
                  <c:v>42968.989583333401</c:v>
                </c:pt>
                <c:pt idx="1804">
                  <c:v>42969.010416666599</c:v>
                </c:pt>
                <c:pt idx="1805">
                  <c:v>42969.03125</c:v>
                </c:pt>
                <c:pt idx="1806">
                  <c:v>42969.052083333401</c:v>
                </c:pt>
                <c:pt idx="1807">
                  <c:v>42969.072916666599</c:v>
                </c:pt>
                <c:pt idx="1808">
                  <c:v>42969.09375</c:v>
                </c:pt>
                <c:pt idx="1809">
                  <c:v>42969.114583333401</c:v>
                </c:pt>
                <c:pt idx="1810">
                  <c:v>42969.135416666599</c:v>
                </c:pt>
                <c:pt idx="1811">
                  <c:v>42969.15625</c:v>
                </c:pt>
                <c:pt idx="1812">
                  <c:v>42969.177083333401</c:v>
                </c:pt>
                <c:pt idx="1813">
                  <c:v>42969.197916666599</c:v>
                </c:pt>
                <c:pt idx="1814">
                  <c:v>42969.21875</c:v>
                </c:pt>
                <c:pt idx="1815">
                  <c:v>42969.239583333401</c:v>
                </c:pt>
                <c:pt idx="1816">
                  <c:v>42969.260416666599</c:v>
                </c:pt>
                <c:pt idx="1817">
                  <c:v>42969.28125</c:v>
                </c:pt>
                <c:pt idx="1818">
                  <c:v>42969.302083333401</c:v>
                </c:pt>
                <c:pt idx="1819">
                  <c:v>42969.322916666599</c:v>
                </c:pt>
                <c:pt idx="1820">
                  <c:v>42969.34375</c:v>
                </c:pt>
                <c:pt idx="1821">
                  <c:v>42969.364583333401</c:v>
                </c:pt>
                <c:pt idx="1822">
                  <c:v>42969.385416666599</c:v>
                </c:pt>
                <c:pt idx="1823">
                  <c:v>42969.40625</c:v>
                </c:pt>
                <c:pt idx="1824">
                  <c:v>42969.427083333401</c:v>
                </c:pt>
                <c:pt idx="1825">
                  <c:v>42969.447916666599</c:v>
                </c:pt>
                <c:pt idx="1826">
                  <c:v>42969.46875</c:v>
                </c:pt>
                <c:pt idx="1827">
                  <c:v>42969.489583333401</c:v>
                </c:pt>
                <c:pt idx="1828">
                  <c:v>42969.510416666599</c:v>
                </c:pt>
                <c:pt idx="1829">
                  <c:v>42969.53125</c:v>
                </c:pt>
                <c:pt idx="1830">
                  <c:v>42969.552083333401</c:v>
                </c:pt>
                <c:pt idx="1831">
                  <c:v>42969.572916666599</c:v>
                </c:pt>
                <c:pt idx="1832">
                  <c:v>42969.59375</c:v>
                </c:pt>
                <c:pt idx="1833">
                  <c:v>42969.614583333401</c:v>
                </c:pt>
                <c:pt idx="1834">
                  <c:v>42969.635416666599</c:v>
                </c:pt>
                <c:pt idx="1835">
                  <c:v>42969.65625</c:v>
                </c:pt>
                <c:pt idx="1836">
                  <c:v>42969.677083333401</c:v>
                </c:pt>
                <c:pt idx="1837">
                  <c:v>42969.697916666599</c:v>
                </c:pt>
                <c:pt idx="1838">
                  <c:v>42969.71875</c:v>
                </c:pt>
                <c:pt idx="1839">
                  <c:v>42969.739583333401</c:v>
                </c:pt>
                <c:pt idx="1840">
                  <c:v>42969.760416666599</c:v>
                </c:pt>
                <c:pt idx="1841">
                  <c:v>42969.78125</c:v>
                </c:pt>
                <c:pt idx="1842">
                  <c:v>42969.802083333401</c:v>
                </c:pt>
                <c:pt idx="1843">
                  <c:v>42969.822916666599</c:v>
                </c:pt>
                <c:pt idx="1844">
                  <c:v>42969.84375</c:v>
                </c:pt>
                <c:pt idx="1845">
                  <c:v>42969.864583333401</c:v>
                </c:pt>
                <c:pt idx="1846">
                  <c:v>42969.885416666599</c:v>
                </c:pt>
                <c:pt idx="1847">
                  <c:v>42969.90625</c:v>
                </c:pt>
                <c:pt idx="1848">
                  <c:v>42969.927083333401</c:v>
                </c:pt>
                <c:pt idx="1849">
                  <c:v>42969.947916666599</c:v>
                </c:pt>
                <c:pt idx="1850">
                  <c:v>42969.96875</c:v>
                </c:pt>
                <c:pt idx="1851">
                  <c:v>42969.989583333401</c:v>
                </c:pt>
                <c:pt idx="1852">
                  <c:v>42970.010416666599</c:v>
                </c:pt>
                <c:pt idx="1853">
                  <c:v>42970.03125</c:v>
                </c:pt>
                <c:pt idx="1854">
                  <c:v>42970.052083333401</c:v>
                </c:pt>
                <c:pt idx="1855">
                  <c:v>42970.072916666599</c:v>
                </c:pt>
                <c:pt idx="1856">
                  <c:v>42970.09375</c:v>
                </c:pt>
                <c:pt idx="1857">
                  <c:v>42970.114583333401</c:v>
                </c:pt>
                <c:pt idx="1858">
                  <c:v>42970.135416666599</c:v>
                </c:pt>
                <c:pt idx="1859">
                  <c:v>42970.15625</c:v>
                </c:pt>
                <c:pt idx="1860">
                  <c:v>42970.177083333401</c:v>
                </c:pt>
                <c:pt idx="1861">
                  <c:v>42970.197916666599</c:v>
                </c:pt>
                <c:pt idx="1862">
                  <c:v>42970.21875</c:v>
                </c:pt>
                <c:pt idx="1863">
                  <c:v>42970.239583333401</c:v>
                </c:pt>
                <c:pt idx="1864">
                  <c:v>42970.260416666599</c:v>
                </c:pt>
                <c:pt idx="1865">
                  <c:v>42970.28125</c:v>
                </c:pt>
                <c:pt idx="1866">
                  <c:v>42970.302083333401</c:v>
                </c:pt>
                <c:pt idx="1867">
                  <c:v>42970.322916666599</c:v>
                </c:pt>
                <c:pt idx="1868">
                  <c:v>42970.34375</c:v>
                </c:pt>
                <c:pt idx="1869">
                  <c:v>42970.364583333401</c:v>
                </c:pt>
                <c:pt idx="1870">
                  <c:v>42970.385416666599</c:v>
                </c:pt>
                <c:pt idx="1871">
                  <c:v>42970.40625</c:v>
                </c:pt>
                <c:pt idx="1872">
                  <c:v>42970.427083333401</c:v>
                </c:pt>
                <c:pt idx="1873">
                  <c:v>42970.447916666599</c:v>
                </c:pt>
                <c:pt idx="1874">
                  <c:v>42970.46875</c:v>
                </c:pt>
                <c:pt idx="1875">
                  <c:v>42970.489583333401</c:v>
                </c:pt>
                <c:pt idx="1876">
                  <c:v>42970.510416666599</c:v>
                </c:pt>
                <c:pt idx="1877">
                  <c:v>42970.53125</c:v>
                </c:pt>
                <c:pt idx="1878">
                  <c:v>42970.552083333401</c:v>
                </c:pt>
                <c:pt idx="1879">
                  <c:v>42970.572916666599</c:v>
                </c:pt>
                <c:pt idx="1880">
                  <c:v>42970.59375</c:v>
                </c:pt>
                <c:pt idx="1881">
                  <c:v>42970.614583333401</c:v>
                </c:pt>
                <c:pt idx="1882">
                  <c:v>42970.635416666599</c:v>
                </c:pt>
                <c:pt idx="1883">
                  <c:v>42970.65625</c:v>
                </c:pt>
                <c:pt idx="1884">
                  <c:v>42970.677083333401</c:v>
                </c:pt>
                <c:pt idx="1885">
                  <c:v>42970.697916666599</c:v>
                </c:pt>
                <c:pt idx="1886">
                  <c:v>42970.71875</c:v>
                </c:pt>
                <c:pt idx="1887">
                  <c:v>42970.739583333401</c:v>
                </c:pt>
                <c:pt idx="1888">
                  <c:v>42970.760416666599</c:v>
                </c:pt>
                <c:pt idx="1889">
                  <c:v>42970.78125</c:v>
                </c:pt>
                <c:pt idx="1890">
                  <c:v>42970.802083333401</c:v>
                </c:pt>
                <c:pt idx="1891">
                  <c:v>42970.822916666599</c:v>
                </c:pt>
                <c:pt idx="1892">
                  <c:v>42970.84375</c:v>
                </c:pt>
                <c:pt idx="1893">
                  <c:v>42970.864583333401</c:v>
                </c:pt>
                <c:pt idx="1894">
                  <c:v>42970.885416666599</c:v>
                </c:pt>
                <c:pt idx="1895">
                  <c:v>42970.90625</c:v>
                </c:pt>
                <c:pt idx="1896">
                  <c:v>42970.927083333401</c:v>
                </c:pt>
                <c:pt idx="1897">
                  <c:v>42970.947916666599</c:v>
                </c:pt>
                <c:pt idx="1898">
                  <c:v>42970.96875</c:v>
                </c:pt>
                <c:pt idx="1899">
                  <c:v>42970.989583333401</c:v>
                </c:pt>
                <c:pt idx="1900">
                  <c:v>42971.010416666599</c:v>
                </c:pt>
                <c:pt idx="1901">
                  <c:v>42971.03125</c:v>
                </c:pt>
                <c:pt idx="1902">
                  <c:v>42971.052083333401</c:v>
                </c:pt>
                <c:pt idx="1903">
                  <c:v>42971.072916666599</c:v>
                </c:pt>
                <c:pt idx="1904">
                  <c:v>42971.09375</c:v>
                </c:pt>
                <c:pt idx="1905">
                  <c:v>42971.114583333401</c:v>
                </c:pt>
                <c:pt idx="1906">
                  <c:v>42971.135416666599</c:v>
                </c:pt>
                <c:pt idx="1907">
                  <c:v>42971.15625</c:v>
                </c:pt>
                <c:pt idx="1908">
                  <c:v>42971.177083333401</c:v>
                </c:pt>
                <c:pt idx="1909">
                  <c:v>42971.197916666599</c:v>
                </c:pt>
                <c:pt idx="1910">
                  <c:v>42971.21875</c:v>
                </c:pt>
                <c:pt idx="1911">
                  <c:v>42971.239583333401</c:v>
                </c:pt>
                <c:pt idx="1912">
                  <c:v>42971.260416666599</c:v>
                </c:pt>
                <c:pt idx="1913">
                  <c:v>42971.28125</c:v>
                </c:pt>
                <c:pt idx="1914">
                  <c:v>42971.302083333401</c:v>
                </c:pt>
                <c:pt idx="1915">
                  <c:v>42971.322916666599</c:v>
                </c:pt>
                <c:pt idx="1916">
                  <c:v>42971.34375</c:v>
                </c:pt>
                <c:pt idx="1917">
                  <c:v>42971.364583333401</c:v>
                </c:pt>
                <c:pt idx="1918">
                  <c:v>42971.385416666599</c:v>
                </c:pt>
                <c:pt idx="1919">
                  <c:v>42971.40625</c:v>
                </c:pt>
                <c:pt idx="1920">
                  <c:v>42971.427083333401</c:v>
                </c:pt>
                <c:pt idx="1921">
                  <c:v>42971.447916666599</c:v>
                </c:pt>
                <c:pt idx="1922">
                  <c:v>42971.46875</c:v>
                </c:pt>
                <c:pt idx="1923">
                  <c:v>42971.489583333401</c:v>
                </c:pt>
                <c:pt idx="1924">
                  <c:v>42971.510416666599</c:v>
                </c:pt>
                <c:pt idx="1925">
                  <c:v>42971.53125</c:v>
                </c:pt>
                <c:pt idx="1926">
                  <c:v>42971.552083333401</c:v>
                </c:pt>
                <c:pt idx="1927">
                  <c:v>42971.572916666599</c:v>
                </c:pt>
                <c:pt idx="1928">
                  <c:v>42971.59375</c:v>
                </c:pt>
                <c:pt idx="1929">
                  <c:v>42971.614583333401</c:v>
                </c:pt>
                <c:pt idx="1930">
                  <c:v>42971.635416666599</c:v>
                </c:pt>
                <c:pt idx="1931">
                  <c:v>42971.65625</c:v>
                </c:pt>
                <c:pt idx="1932">
                  <c:v>42971.677083333401</c:v>
                </c:pt>
                <c:pt idx="1933">
                  <c:v>42971.697916666599</c:v>
                </c:pt>
                <c:pt idx="1934">
                  <c:v>42971.71875</c:v>
                </c:pt>
                <c:pt idx="1935">
                  <c:v>42971.739583333401</c:v>
                </c:pt>
                <c:pt idx="1936">
                  <c:v>42971.760416666599</c:v>
                </c:pt>
                <c:pt idx="1937">
                  <c:v>42971.78125</c:v>
                </c:pt>
                <c:pt idx="1938">
                  <c:v>42971.802083333401</c:v>
                </c:pt>
                <c:pt idx="1939">
                  <c:v>42971.822916666599</c:v>
                </c:pt>
                <c:pt idx="1940">
                  <c:v>42971.84375</c:v>
                </c:pt>
                <c:pt idx="1941">
                  <c:v>42971.864583333401</c:v>
                </c:pt>
                <c:pt idx="1942">
                  <c:v>42971.885416666599</c:v>
                </c:pt>
                <c:pt idx="1943">
                  <c:v>42971.90625</c:v>
                </c:pt>
                <c:pt idx="1944">
                  <c:v>42971.927083333401</c:v>
                </c:pt>
                <c:pt idx="1945">
                  <c:v>42971.947916666599</c:v>
                </c:pt>
                <c:pt idx="1946">
                  <c:v>42971.96875</c:v>
                </c:pt>
                <c:pt idx="1947">
                  <c:v>42971.989583333401</c:v>
                </c:pt>
                <c:pt idx="1948">
                  <c:v>42972.010416666599</c:v>
                </c:pt>
                <c:pt idx="1949">
                  <c:v>42972.03125</c:v>
                </c:pt>
                <c:pt idx="1950">
                  <c:v>42972.052083333401</c:v>
                </c:pt>
                <c:pt idx="1951">
                  <c:v>42972.072916666599</c:v>
                </c:pt>
                <c:pt idx="1952">
                  <c:v>42972.09375</c:v>
                </c:pt>
                <c:pt idx="1953">
                  <c:v>42972.114583333401</c:v>
                </c:pt>
                <c:pt idx="1954">
                  <c:v>42972.135416666599</c:v>
                </c:pt>
                <c:pt idx="1955">
                  <c:v>42972.15625</c:v>
                </c:pt>
                <c:pt idx="1956">
                  <c:v>42972.177083333401</c:v>
                </c:pt>
                <c:pt idx="1957">
                  <c:v>42972.197916666599</c:v>
                </c:pt>
                <c:pt idx="1958">
                  <c:v>42972.21875</c:v>
                </c:pt>
                <c:pt idx="1959">
                  <c:v>42972.239583333401</c:v>
                </c:pt>
                <c:pt idx="1960">
                  <c:v>42972.260416666599</c:v>
                </c:pt>
                <c:pt idx="1961">
                  <c:v>42972.28125</c:v>
                </c:pt>
                <c:pt idx="1962">
                  <c:v>42972.302083333401</c:v>
                </c:pt>
                <c:pt idx="1963">
                  <c:v>42972.322916666599</c:v>
                </c:pt>
                <c:pt idx="1964">
                  <c:v>42972.34375</c:v>
                </c:pt>
                <c:pt idx="1965">
                  <c:v>42972.364583333401</c:v>
                </c:pt>
                <c:pt idx="1966">
                  <c:v>42972.385416666599</c:v>
                </c:pt>
                <c:pt idx="1967">
                  <c:v>42972.40625</c:v>
                </c:pt>
                <c:pt idx="1968">
                  <c:v>42972.427083333401</c:v>
                </c:pt>
                <c:pt idx="1969">
                  <c:v>42972.447916666599</c:v>
                </c:pt>
                <c:pt idx="1970">
                  <c:v>42972.46875</c:v>
                </c:pt>
                <c:pt idx="1971">
                  <c:v>42972.489583333401</c:v>
                </c:pt>
                <c:pt idx="1972">
                  <c:v>42972.510416666599</c:v>
                </c:pt>
                <c:pt idx="1973">
                  <c:v>42972.53125</c:v>
                </c:pt>
                <c:pt idx="1974">
                  <c:v>42972.552083333401</c:v>
                </c:pt>
                <c:pt idx="1975">
                  <c:v>42972.572916666599</c:v>
                </c:pt>
                <c:pt idx="1976">
                  <c:v>42972.59375</c:v>
                </c:pt>
                <c:pt idx="1977">
                  <c:v>42972.614583333401</c:v>
                </c:pt>
                <c:pt idx="1978">
                  <c:v>42972.635416666599</c:v>
                </c:pt>
                <c:pt idx="1979">
                  <c:v>42972.65625</c:v>
                </c:pt>
                <c:pt idx="1980">
                  <c:v>42972.677083333401</c:v>
                </c:pt>
                <c:pt idx="1981">
                  <c:v>42972.697916666599</c:v>
                </c:pt>
                <c:pt idx="1982">
                  <c:v>42972.71875</c:v>
                </c:pt>
                <c:pt idx="1983">
                  <c:v>42972.739583333401</c:v>
                </c:pt>
                <c:pt idx="1984">
                  <c:v>42972.760416666599</c:v>
                </c:pt>
                <c:pt idx="1985">
                  <c:v>42972.78125</c:v>
                </c:pt>
                <c:pt idx="1986">
                  <c:v>42972.802083333401</c:v>
                </c:pt>
                <c:pt idx="1987">
                  <c:v>42972.822916666599</c:v>
                </c:pt>
                <c:pt idx="1988">
                  <c:v>42972.84375</c:v>
                </c:pt>
                <c:pt idx="1989">
                  <c:v>42972.864583333401</c:v>
                </c:pt>
                <c:pt idx="1990">
                  <c:v>42972.885416666599</c:v>
                </c:pt>
                <c:pt idx="1991">
                  <c:v>42972.90625</c:v>
                </c:pt>
                <c:pt idx="1992">
                  <c:v>42972.927083333401</c:v>
                </c:pt>
                <c:pt idx="1993">
                  <c:v>42972.947916666599</c:v>
                </c:pt>
                <c:pt idx="1994">
                  <c:v>42972.96875</c:v>
                </c:pt>
                <c:pt idx="1995">
                  <c:v>42972.989583333401</c:v>
                </c:pt>
                <c:pt idx="1996">
                  <c:v>42973.010416666599</c:v>
                </c:pt>
                <c:pt idx="1997">
                  <c:v>42973.03125</c:v>
                </c:pt>
                <c:pt idx="1998">
                  <c:v>42973.052083333401</c:v>
                </c:pt>
                <c:pt idx="1999">
                  <c:v>42973.072916666599</c:v>
                </c:pt>
                <c:pt idx="2000">
                  <c:v>42973.09375</c:v>
                </c:pt>
                <c:pt idx="2001">
                  <c:v>42973.114583333401</c:v>
                </c:pt>
                <c:pt idx="2002">
                  <c:v>42973.135416666599</c:v>
                </c:pt>
                <c:pt idx="2003">
                  <c:v>42973.15625</c:v>
                </c:pt>
                <c:pt idx="2004">
                  <c:v>42973.177083333401</c:v>
                </c:pt>
                <c:pt idx="2005">
                  <c:v>42973.197916666599</c:v>
                </c:pt>
                <c:pt idx="2006">
                  <c:v>42973.21875</c:v>
                </c:pt>
                <c:pt idx="2007">
                  <c:v>42973.239583333401</c:v>
                </c:pt>
                <c:pt idx="2008">
                  <c:v>42973.260416666599</c:v>
                </c:pt>
                <c:pt idx="2009">
                  <c:v>42973.28125</c:v>
                </c:pt>
                <c:pt idx="2010">
                  <c:v>42973.302083333401</c:v>
                </c:pt>
                <c:pt idx="2011">
                  <c:v>42973.322916666599</c:v>
                </c:pt>
                <c:pt idx="2012">
                  <c:v>42973.34375</c:v>
                </c:pt>
                <c:pt idx="2013">
                  <c:v>42973.364583333401</c:v>
                </c:pt>
                <c:pt idx="2014">
                  <c:v>42973.385416666599</c:v>
                </c:pt>
                <c:pt idx="2015">
                  <c:v>42973.40625</c:v>
                </c:pt>
                <c:pt idx="2016">
                  <c:v>42973.427083333401</c:v>
                </c:pt>
                <c:pt idx="2017">
                  <c:v>42973.447916666599</c:v>
                </c:pt>
                <c:pt idx="2018">
                  <c:v>42973.46875</c:v>
                </c:pt>
                <c:pt idx="2019">
                  <c:v>42973.489583333401</c:v>
                </c:pt>
                <c:pt idx="2020">
                  <c:v>42973.510416666599</c:v>
                </c:pt>
                <c:pt idx="2021">
                  <c:v>42973.53125</c:v>
                </c:pt>
                <c:pt idx="2022">
                  <c:v>42973.552083333401</c:v>
                </c:pt>
                <c:pt idx="2023">
                  <c:v>42973.572916666599</c:v>
                </c:pt>
                <c:pt idx="2024">
                  <c:v>42973.59375</c:v>
                </c:pt>
                <c:pt idx="2025">
                  <c:v>42973.614583333401</c:v>
                </c:pt>
                <c:pt idx="2026">
                  <c:v>42973.635416666599</c:v>
                </c:pt>
                <c:pt idx="2027">
                  <c:v>42973.65625</c:v>
                </c:pt>
                <c:pt idx="2028">
                  <c:v>42973.677083333401</c:v>
                </c:pt>
                <c:pt idx="2029">
                  <c:v>42973.697916666599</c:v>
                </c:pt>
                <c:pt idx="2030">
                  <c:v>42973.71875</c:v>
                </c:pt>
                <c:pt idx="2031">
                  <c:v>42973.739583333401</c:v>
                </c:pt>
                <c:pt idx="2032">
                  <c:v>42973.760416666599</c:v>
                </c:pt>
                <c:pt idx="2033">
                  <c:v>42973.78125</c:v>
                </c:pt>
                <c:pt idx="2034">
                  <c:v>42973.802083333401</c:v>
                </c:pt>
                <c:pt idx="2035">
                  <c:v>42973.822916666599</c:v>
                </c:pt>
                <c:pt idx="2036">
                  <c:v>42973.84375</c:v>
                </c:pt>
                <c:pt idx="2037">
                  <c:v>42973.864583333401</c:v>
                </c:pt>
                <c:pt idx="2038">
                  <c:v>42973.885416666599</c:v>
                </c:pt>
                <c:pt idx="2039">
                  <c:v>42973.90625</c:v>
                </c:pt>
                <c:pt idx="2040">
                  <c:v>42973.927083333401</c:v>
                </c:pt>
                <c:pt idx="2041">
                  <c:v>42973.947916666599</c:v>
                </c:pt>
                <c:pt idx="2042">
                  <c:v>42973.96875</c:v>
                </c:pt>
                <c:pt idx="2043">
                  <c:v>42973.989583333401</c:v>
                </c:pt>
                <c:pt idx="2044">
                  <c:v>42974.010416666599</c:v>
                </c:pt>
                <c:pt idx="2045">
                  <c:v>42974.03125</c:v>
                </c:pt>
                <c:pt idx="2046">
                  <c:v>42974.052083333401</c:v>
                </c:pt>
                <c:pt idx="2047">
                  <c:v>42974.072916666599</c:v>
                </c:pt>
                <c:pt idx="2048">
                  <c:v>42974.09375</c:v>
                </c:pt>
                <c:pt idx="2049">
                  <c:v>42974.114583333401</c:v>
                </c:pt>
                <c:pt idx="2050">
                  <c:v>42974.135416666599</c:v>
                </c:pt>
                <c:pt idx="2051">
                  <c:v>42974.15625</c:v>
                </c:pt>
                <c:pt idx="2052">
                  <c:v>42974.177083333401</c:v>
                </c:pt>
                <c:pt idx="2053">
                  <c:v>42974.197916666599</c:v>
                </c:pt>
                <c:pt idx="2054">
                  <c:v>42974.21875</c:v>
                </c:pt>
                <c:pt idx="2055">
                  <c:v>42974.239583333401</c:v>
                </c:pt>
                <c:pt idx="2056">
                  <c:v>42974.260416666599</c:v>
                </c:pt>
                <c:pt idx="2057">
                  <c:v>42974.28125</c:v>
                </c:pt>
                <c:pt idx="2058">
                  <c:v>42974.302083333401</c:v>
                </c:pt>
                <c:pt idx="2059">
                  <c:v>42974.322916666599</c:v>
                </c:pt>
                <c:pt idx="2060">
                  <c:v>42974.34375</c:v>
                </c:pt>
                <c:pt idx="2061">
                  <c:v>42974.364583333401</c:v>
                </c:pt>
                <c:pt idx="2062">
                  <c:v>42974.385416666599</c:v>
                </c:pt>
                <c:pt idx="2063">
                  <c:v>42974.40625</c:v>
                </c:pt>
                <c:pt idx="2064">
                  <c:v>42974.427083333401</c:v>
                </c:pt>
                <c:pt idx="2065">
                  <c:v>42974.447916666599</c:v>
                </c:pt>
                <c:pt idx="2066">
                  <c:v>42974.46875</c:v>
                </c:pt>
                <c:pt idx="2067">
                  <c:v>42974.489583333401</c:v>
                </c:pt>
                <c:pt idx="2068">
                  <c:v>42974.510416666599</c:v>
                </c:pt>
                <c:pt idx="2069">
                  <c:v>42974.53125</c:v>
                </c:pt>
                <c:pt idx="2070">
                  <c:v>42974.552083333401</c:v>
                </c:pt>
                <c:pt idx="2071">
                  <c:v>42974.572916666599</c:v>
                </c:pt>
                <c:pt idx="2072">
                  <c:v>42974.59375</c:v>
                </c:pt>
                <c:pt idx="2073">
                  <c:v>42974.614583333401</c:v>
                </c:pt>
                <c:pt idx="2074">
                  <c:v>42974.635416666599</c:v>
                </c:pt>
                <c:pt idx="2075">
                  <c:v>42974.65625</c:v>
                </c:pt>
                <c:pt idx="2076">
                  <c:v>42974.677083333401</c:v>
                </c:pt>
                <c:pt idx="2077">
                  <c:v>42974.697916666599</c:v>
                </c:pt>
                <c:pt idx="2078">
                  <c:v>42974.71875</c:v>
                </c:pt>
                <c:pt idx="2079">
                  <c:v>42974.739583333401</c:v>
                </c:pt>
                <c:pt idx="2080">
                  <c:v>42974.760416666599</c:v>
                </c:pt>
                <c:pt idx="2081">
                  <c:v>42974.78125</c:v>
                </c:pt>
                <c:pt idx="2082">
                  <c:v>42974.802083333401</c:v>
                </c:pt>
                <c:pt idx="2083">
                  <c:v>42974.822916666599</c:v>
                </c:pt>
                <c:pt idx="2084">
                  <c:v>42974.84375</c:v>
                </c:pt>
                <c:pt idx="2085">
                  <c:v>42974.864583333401</c:v>
                </c:pt>
                <c:pt idx="2086">
                  <c:v>42974.885416666599</c:v>
                </c:pt>
                <c:pt idx="2087">
                  <c:v>42974.90625</c:v>
                </c:pt>
                <c:pt idx="2088">
                  <c:v>42974.927083333401</c:v>
                </c:pt>
                <c:pt idx="2089">
                  <c:v>42974.947916666599</c:v>
                </c:pt>
                <c:pt idx="2090">
                  <c:v>42974.96875</c:v>
                </c:pt>
                <c:pt idx="2091">
                  <c:v>42974.989583333401</c:v>
                </c:pt>
                <c:pt idx="2092">
                  <c:v>42975.010416666599</c:v>
                </c:pt>
                <c:pt idx="2093">
                  <c:v>42975.03125</c:v>
                </c:pt>
                <c:pt idx="2094">
                  <c:v>42975.052083333401</c:v>
                </c:pt>
                <c:pt idx="2095">
                  <c:v>42975.072916666599</c:v>
                </c:pt>
                <c:pt idx="2096">
                  <c:v>42975.09375</c:v>
                </c:pt>
                <c:pt idx="2097">
                  <c:v>42975.114583333401</c:v>
                </c:pt>
                <c:pt idx="2098">
                  <c:v>42975.135416666599</c:v>
                </c:pt>
                <c:pt idx="2099">
                  <c:v>42975.15625</c:v>
                </c:pt>
                <c:pt idx="2100">
                  <c:v>42975.177083333401</c:v>
                </c:pt>
                <c:pt idx="2101">
                  <c:v>42975.197916666599</c:v>
                </c:pt>
                <c:pt idx="2102">
                  <c:v>42975.21875</c:v>
                </c:pt>
                <c:pt idx="2103">
                  <c:v>42975.239583333401</c:v>
                </c:pt>
                <c:pt idx="2104">
                  <c:v>42975.260416666599</c:v>
                </c:pt>
                <c:pt idx="2105">
                  <c:v>42975.28125</c:v>
                </c:pt>
                <c:pt idx="2106">
                  <c:v>42975.302083333401</c:v>
                </c:pt>
                <c:pt idx="2107">
                  <c:v>42975.322916666599</c:v>
                </c:pt>
                <c:pt idx="2108">
                  <c:v>42975.34375</c:v>
                </c:pt>
                <c:pt idx="2109">
                  <c:v>42975.364583333401</c:v>
                </c:pt>
                <c:pt idx="2110">
                  <c:v>42975.385416666599</c:v>
                </c:pt>
                <c:pt idx="2111">
                  <c:v>42975.40625</c:v>
                </c:pt>
                <c:pt idx="2112">
                  <c:v>42975.427083333401</c:v>
                </c:pt>
                <c:pt idx="2113">
                  <c:v>42975.447916666599</c:v>
                </c:pt>
                <c:pt idx="2114">
                  <c:v>42975.46875</c:v>
                </c:pt>
                <c:pt idx="2115">
                  <c:v>42975.489583333401</c:v>
                </c:pt>
                <c:pt idx="2116">
                  <c:v>42975.510416666599</c:v>
                </c:pt>
                <c:pt idx="2117">
                  <c:v>42975.53125</c:v>
                </c:pt>
                <c:pt idx="2118">
                  <c:v>42975.552083333401</c:v>
                </c:pt>
                <c:pt idx="2119">
                  <c:v>42975.572916666599</c:v>
                </c:pt>
                <c:pt idx="2120">
                  <c:v>42975.59375</c:v>
                </c:pt>
                <c:pt idx="2121">
                  <c:v>42975.614583333401</c:v>
                </c:pt>
                <c:pt idx="2122">
                  <c:v>42975.635416666599</c:v>
                </c:pt>
                <c:pt idx="2123">
                  <c:v>42975.65625</c:v>
                </c:pt>
                <c:pt idx="2124">
                  <c:v>42975.677083333401</c:v>
                </c:pt>
                <c:pt idx="2125">
                  <c:v>42975.697916666599</c:v>
                </c:pt>
                <c:pt idx="2126">
                  <c:v>42975.71875</c:v>
                </c:pt>
                <c:pt idx="2127">
                  <c:v>42975.739583333401</c:v>
                </c:pt>
                <c:pt idx="2128">
                  <c:v>42975.760416666599</c:v>
                </c:pt>
                <c:pt idx="2129">
                  <c:v>42975.78125</c:v>
                </c:pt>
                <c:pt idx="2130">
                  <c:v>42975.802083333401</c:v>
                </c:pt>
                <c:pt idx="2131">
                  <c:v>42975.822916666599</c:v>
                </c:pt>
                <c:pt idx="2132">
                  <c:v>42975.84375</c:v>
                </c:pt>
                <c:pt idx="2133">
                  <c:v>42975.864583333401</c:v>
                </c:pt>
                <c:pt idx="2134">
                  <c:v>42975.885416666599</c:v>
                </c:pt>
                <c:pt idx="2135">
                  <c:v>42975.90625</c:v>
                </c:pt>
                <c:pt idx="2136">
                  <c:v>42975.927083333401</c:v>
                </c:pt>
                <c:pt idx="2137">
                  <c:v>42975.947916666599</c:v>
                </c:pt>
                <c:pt idx="2138">
                  <c:v>42975.96875</c:v>
                </c:pt>
                <c:pt idx="2139">
                  <c:v>42975.989583333401</c:v>
                </c:pt>
                <c:pt idx="2140">
                  <c:v>42976.010416666599</c:v>
                </c:pt>
                <c:pt idx="2141">
                  <c:v>42976.03125</c:v>
                </c:pt>
                <c:pt idx="2142">
                  <c:v>42976.052083333401</c:v>
                </c:pt>
                <c:pt idx="2143">
                  <c:v>42976.072916666599</c:v>
                </c:pt>
                <c:pt idx="2144">
                  <c:v>42976.09375</c:v>
                </c:pt>
                <c:pt idx="2145">
                  <c:v>42976.114583333401</c:v>
                </c:pt>
                <c:pt idx="2146">
                  <c:v>42976.135416666599</c:v>
                </c:pt>
                <c:pt idx="2147">
                  <c:v>42976.15625</c:v>
                </c:pt>
                <c:pt idx="2148">
                  <c:v>42976.177083333401</c:v>
                </c:pt>
                <c:pt idx="2149">
                  <c:v>42976.197916666599</c:v>
                </c:pt>
                <c:pt idx="2150">
                  <c:v>42976.21875</c:v>
                </c:pt>
                <c:pt idx="2151">
                  <c:v>42976.239583333401</c:v>
                </c:pt>
                <c:pt idx="2152">
                  <c:v>42976.260416666599</c:v>
                </c:pt>
                <c:pt idx="2153">
                  <c:v>42976.28125</c:v>
                </c:pt>
                <c:pt idx="2154">
                  <c:v>42976.302083333401</c:v>
                </c:pt>
                <c:pt idx="2155">
                  <c:v>42976.322916666599</c:v>
                </c:pt>
                <c:pt idx="2156">
                  <c:v>42976.34375</c:v>
                </c:pt>
                <c:pt idx="2157">
                  <c:v>42976.364583333401</c:v>
                </c:pt>
                <c:pt idx="2158">
                  <c:v>42976.385416666599</c:v>
                </c:pt>
                <c:pt idx="2159">
                  <c:v>42976.40625</c:v>
                </c:pt>
                <c:pt idx="2160">
                  <c:v>42976.427083333401</c:v>
                </c:pt>
                <c:pt idx="2161">
                  <c:v>42976.447916666599</c:v>
                </c:pt>
                <c:pt idx="2162">
                  <c:v>42976.46875</c:v>
                </c:pt>
                <c:pt idx="2163">
                  <c:v>42976.489583333401</c:v>
                </c:pt>
                <c:pt idx="2164">
                  <c:v>42976.510416666599</c:v>
                </c:pt>
                <c:pt idx="2165">
                  <c:v>42976.53125</c:v>
                </c:pt>
                <c:pt idx="2166">
                  <c:v>42976.552083333401</c:v>
                </c:pt>
                <c:pt idx="2167">
                  <c:v>42976.572916666599</c:v>
                </c:pt>
                <c:pt idx="2168">
                  <c:v>42976.59375</c:v>
                </c:pt>
                <c:pt idx="2169">
                  <c:v>42976.614583333401</c:v>
                </c:pt>
                <c:pt idx="2170">
                  <c:v>42976.635416666599</c:v>
                </c:pt>
                <c:pt idx="2171">
                  <c:v>42976.65625</c:v>
                </c:pt>
                <c:pt idx="2172">
                  <c:v>42976.677083333401</c:v>
                </c:pt>
                <c:pt idx="2173">
                  <c:v>42976.697916666599</c:v>
                </c:pt>
                <c:pt idx="2174">
                  <c:v>42976.71875</c:v>
                </c:pt>
                <c:pt idx="2175">
                  <c:v>42976.739583333401</c:v>
                </c:pt>
                <c:pt idx="2176">
                  <c:v>42976.760416666599</c:v>
                </c:pt>
                <c:pt idx="2177">
                  <c:v>42976.78125</c:v>
                </c:pt>
                <c:pt idx="2178">
                  <c:v>42976.802083333401</c:v>
                </c:pt>
                <c:pt idx="2179">
                  <c:v>42976.822916666599</c:v>
                </c:pt>
                <c:pt idx="2180">
                  <c:v>42976.84375</c:v>
                </c:pt>
                <c:pt idx="2181">
                  <c:v>42976.864583333401</c:v>
                </c:pt>
                <c:pt idx="2182">
                  <c:v>42976.885416666599</c:v>
                </c:pt>
                <c:pt idx="2183">
                  <c:v>42976.90625</c:v>
                </c:pt>
                <c:pt idx="2184">
                  <c:v>42976.927083333401</c:v>
                </c:pt>
                <c:pt idx="2185">
                  <c:v>42976.947916666599</c:v>
                </c:pt>
                <c:pt idx="2186">
                  <c:v>42976.96875</c:v>
                </c:pt>
                <c:pt idx="2187">
                  <c:v>42976.989583333401</c:v>
                </c:pt>
                <c:pt idx="2188">
                  <c:v>42977.010416666599</c:v>
                </c:pt>
                <c:pt idx="2189">
                  <c:v>42977.03125</c:v>
                </c:pt>
                <c:pt idx="2190">
                  <c:v>42977.052083333401</c:v>
                </c:pt>
                <c:pt idx="2191">
                  <c:v>42977.072916666599</c:v>
                </c:pt>
                <c:pt idx="2192">
                  <c:v>42977.09375</c:v>
                </c:pt>
                <c:pt idx="2193">
                  <c:v>42977.114583333401</c:v>
                </c:pt>
                <c:pt idx="2194">
                  <c:v>42977.135416666599</c:v>
                </c:pt>
                <c:pt idx="2195">
                  <c:v>42977.15625</c:v>
                </c:pt>
                <c:pt idx="2196">
                  <c:v>42977.177083333401</c:v>
                </c:pt>
                <c:pt idx="2197">
                  <c:v>42977.197916666599</c:v>
                </c:pt>
                <c:pt idx="2198">
                  <c:v>42977.21875</c:v>
                </c:pt>
                <c:pt idx="2199">
                  <c:v>42977.239583333401</c:v>
                </c:pt>
                <c:pt idx="2200">
                  <c:v>42977.260416666599</c:v>
                </c:pt>
                <c:pt idx="2201">
                  <c:v>42977.28125</c:v>
                </c:pt>
                <c:pt idx="2202">
                  <c:v>42977.302083333401</c:v>
                </c:pt>
                <c:pt idx="2203">
                  <c:v>42977.322916666599</c:v>
                </c:pt>
                <c:pt idx="2204">
                  <c:v>42977.34375</c:v>
                </c:pt>
                <c:pt idx="2205">
                  <c:v>42977.364583333401</c:v>
                </c:pt>
                <c:pt idx="2206">
                  <c:v>42977.385416666599</c:v>
                </c:pt>
                <c:pt idx="2207">
                  <c:v>42977.40625</c:v>
                </c:pt>
                <c:pt idx="2208">
                  <c:v>42977.427083333401</c:v>
                </c:pt>
                <c:pt idx="2209">
                  <c:v>42977.447916666599</c:v>
                </c:pt>
                <c:pt idx="2210">
                  <c:v>42977.46875</c:v>
                </c:pt>
                <c:pt idx="2211">
                  <c:v>42977.489583333401</c:v>
                </c:pt>
                <c:pt idx="2212">
                  <c:v>42977.510416666599</c:v>
                </c:pt>
                <c:pt idx="2213">
                  <c:v>42977.53125</c:v>
                </c:pt>
                <c:pt idx="2214">
                  <c:v>42977.552083333401</c:v>
                </c:pt>
                <c:pt idx="2215">
                  <c:v>42977.572916666599</c:v>
                </c:pt>
                <c:pt idx="2216">
                  <c:v>42977.59375</c:v>
                </c:pt>
                <c:pt idx="2217">
                  <c:v>42977.614583333401</c:v>
                </c:pt>
                <c:pt idx="2218">
                  <c:v>42977.635416666599</c:v>
                </c:pt>
                <c:pt idx="2219">
                  <c:v>42977.65625</c:v>
                </c:pt>
                <c:pt idx="2220">
                  <c:v>42977.677083333401</c:v>
                </c:pt>
                <c:pt idx="2221">
                  <c:v>42977.697916666599</c:v>
                </c:pt>
                <c:pt idx="2222">
                  <c:v>42977.71875</c:v>
                </c:pt>
                <c:pt idx="2223">
                  <c:v>42977.739583333401</c:v>
                </c:pt>
                <c:pt idx="2224">
                  <c:v>42977.760416666599</c:v>
                </c:pt>
                <c:pt idx="2225">
                  <c:v>42977.78125</c:v>
                </c:pt>
                <c:pt idx="2226">
                  <c:v>42977.802083333401</c:v>
                </c:pt>
                <c:pt idx="2227">
                  <c:v>42977.822916666599</c:v>
                </c:pt>
                <c:pt idx="2228">
                  <c:v>42977.84375</c:v>
                </c:pt>
                <c:pt idx="2229">
                  <c:v>42977.864583333401</c:v>
                </c:pt>
                <c:pt idx="2230">
                  <c:v>42977.885416666599</c:v>
                </c:pt>
                <c:pt idx="2231">
                  <c:v>42977.90625</c:v>
                </c:pt>
                <c:pt idx="2232">
                  <c:v>42977.927083333401</c:v>
                </c:pt>
                <c:pt idx="2233">
                  <c:v>42977.947916666599</c:v>
                </c:pt>
                <c:pt idx="2234">
                  <c:v>42977.96875</c:v>
                </c:pt>
                <c:pt idx="2235">
                  <c:v>42977.989583333401</c:v>
                </c:pt>
                <c:pt idx="2236">
                  <c:v>42978.010416666599</c:v>
                </c:pt>
                <c:pt idx="2237">
                  <c:v>42978.03125</c:v>
                </c:pt>
                <c:pt idx="2238">
                  <c:v>42978.052083333401</c:v>
                </c:pt>
                <c:pt idx="2239">
                  <c:v>42978.072916666599</c:v>
                </c:pt>
                <c:pt idx="2240">
                  <c:v>42978.09375</c:v>
                </c:pt>
                <c:pt idx="2241">
                  <c:v>42978.114583333401</c:v>
                </c:pt>
                <c:pt idx="2242">
                  <c:v>42978.135416666599</c:v>
                </c:pt>
                <c:pt idx="2243">
                  <c:v>42978.15625</c:v>
                </c:pt>
                <c:pt idx="2244">
                  <c:v>42978.177083333401</c:v>
                </c:pt>
                <c:pt idx="2245">
                  <c:v>42978.197916666599</c:v>
                </c:pt>
                <c:pt idx="2246">
                  <c:v>42978.21875</c:v>
                </c:pt>
                <c:pt idx="2247">
                  <c:v>42978.239583333401</c:v>
                </c:pt>
                <c:pt idx="2248">
                  <c:v>42978.260416666599</c:v>
                </c:pt>
                <c:pt idx="2249">
                  <c:v>42978.28125</c:v>
                </c:pt>
                <c:pt idx="2250">
                  <c:v>42978.302083333401</c:v>
                </c:pt>
                <c:pt idx="2251">
                  <c:v>42978.322916666599</c:v>
                </c:pt>
                <c:pt idx="2252">
                  <c:v>42978.34375</c:v>
                </c:pt>
                <c:pt idx="2253">
                  <c:v>42978.364583333401</c:v>
                </c:pt>
                <c:pt idx="2254">
                  <c:v>42978.385416666599</c:v>
                </c:pt>
                <c:pt idx="2255">
                  <c:v>42978.40625</c:v>
                </c:pt>
                <c:pt idx="2256">
                  <c:v>42978.427083333401</c:v>
                </c:pt>
                <c:pt idx="2257">
                  <c:v>42978.447916666599</c:v>
                </c:pt>
                <c:pt idx="2258">
                  <c:v>42978.46875</c:v>
                </c:pt>
                <c:pt idx="2259">
                  <c:v>42978.489583333401</c:v>
                </c:pt>
                <c:pt idx="2260">
                  <c:v>42978.510416666599</c:v>
                </c:pt>
                <c:pt idx="2261">
                  <c:v>42978.53125</c:v>
                </c:pt>
                <c:pt idx="2262">
                  <c:v>42978.552083333401</c:v>
                </c:pt>
                <c:pt idx="2263">
                  <c:v>42978.572916666599</c:v>
                </c:pt>
                <c:pt idx="2264">
                  <c:v>42978.59375</c:v>
                </c:pt>
                <c:pt idx="2265">
                  <c:v>42978.614583333401</c:v>
                </c:pt>
                <c:pt idx="2266">
                  <c:v>42978.635416666599</c:v>
                </c:pt>
                <c:pt idx="2267">
                  <c:v>42978.65625</c:v>
                </c:pt>
                <c:pt idx="2268">
                  <c:v>42978.677083333401</c:v>
                </c:pt>
                <c:pt idx="2269">
                  <c:v>42978.697916666599</c:v>
                </c:pt>
                <c:pt idx="2270">
                  <c:v>42978.71875</c:v>
                </c:pt>
                <c:pt idx="2271">
                  <c:v>42978.739583333401</c:v>
                </c:pt>
                <c:pt idx="2272">
                  <c:v>42978.760416666599</c:v>
                </c:pt>
                <c:pt idx="2273">
                  <c:v>42978.78125</c:v>
                </c:pt>
                <c:pt idx="2274">
                  <c:v>42978.802083333401</c:v>
                </c:pt>
                <c:pt idx="2275">
                  <c:v>42978.822916666599</c:v>
                </c:pt>
                <c:pt idx="2276">
                  <c:v>42978.84375</c:v>
                </c:pt>
                <c:pt idx="2277">
                  <c:v>42978.864583333401</c:v>
                </c:pt>
                <c:pt idx="2278">
                  <c:v>42978.885416666599</c:v>
                </c:pt>
                <c:pt idx="2279">
                  <c:v>42978.90625</c:v>
                </c:pt>
                <c:pt idx="2280">
                  <c:v>42978.927083333401</c:v>
                </c:pt>
                <c:pt idx="2281">
                  <c:v>42978.947916666599</c:v>
                </c:pt>
                <c:pt idx="2282">
                  <c:v>42978.96875</c:v>
                </c:pt>
                <c:pt idx="2283">
                  <c:v>42978.989583333401</c:v>
                </c:pt>
                <c:pt idx="2284">
                  <c:v>42979.010416666599</c:v>
                </c:pt>
                <c:pt idx="2285">
                  <c:v>42979.03125</c:v>
                </c:pt>
                <c:pt idx="2286">
                  <c:v>42979.052083333401</c:v>
                </c:pt>
                <c:pt idx="2287">
                  <c:v>42979.072916666599</c:v>
                </c:pt>
                <c:pt idx="2288">
                  <c:v>42979.09375</c:v>
                </c:pt>
                <c:pt idx="2289">
                  <c:v>42979.114583333401</c:v>
                </c:pt>
                <c:pt idx="2290">
                  <c:v>42979.135416666599</c:v>
                </c:pt>
                <c:pt idx="2291">
                  <c:v>42979.15625</c:v>
                </c:pt>
                <c:pt idx="2292">
                  <c:v>42979.177083333401</c:v>
                </c:pt>
                <c:pt idx="2293">
                  <c:v>42979.197916666599</c:v>
                </c:pt>
                <c:pt idx="2294">
                  <c:v>42979.21875</c:v>
                </c:pt>
                <c:pt idx="2295">
                  <c:v>42979.239583333401</c:v>
                </c:pt>
                <c:pt idx="2296">
                  <c:v>42979.260416666599</c:v>
                </c:pt>
                <c:pt idx="2297">
                  <c:v>42979.28125</c:v>
                </c:pt>
                <c:pt idx="2298">
                  <c:v>42979.302083333401</c:v>
                </c:pt>
                <c:pt idx="2299">
                  <c:v>42979.322916666599</c:v>
                </c:pt>
                <c:pt idx="2300">
                  <c:v>42979.34375</c:v>
                </c:pt>
                <c:pt idx="2301">
                  <c:v>42979.364583333401</c:v>
                </c:pt>
                <c:pt idx="2302">
                  <c:v>42979.385416666599</c:v>
                </c:pt>
                <c:pt idx="2303">
                  <c:v>42979.40625</c:v>
                </c:pt>
                <c:pt idx="2304">
                  <c:v>42979.427083333401</c:v>
                </c:pt>
                <c:pt idx="2305">
                  <c:v>42979.447916666599</c:v>
                </c:pt>
                <c:pt idx="2306">
                  <c:v>42979.46875</c:v>
                </c:pt>
                <c:pt idx="2307">
                  <c:v>42979.489583333401</c:v>
                </c:pt>
                <c:pt idx="2308">
                  <c:v>42979.510416666599</c:v>
                </c:pt>
                <c:pt idx="2309">
                  <c:v>42979.53125</c:v>
                </c:pt>
                <c:pt idx="2310">
                  <c:v>42979.552083333401</c:v>
                </c:pt>
                <c:pt idx="2311">
                  <c:v>42979.572916666599</c:v>
                </c:pt>
                <c:pt idx="2312">
                  <c:v>42979.59375</c:v>
                </c:pt>
                <c:pt idx="2313">
                  <c:v>42979.614583333401</c:v>
                </c:pt>
                <c:pt idx="2314">
                  <c:v>42979.635416666599</c:v>
                </c:pt>
                <c:pt idx="2315">
                  <c:v>42979.65625</c:v>
                </c:pt>
                <c:pt idx="2316">
                  <c:v>42979.677083333401</c:v>
                </c:pt>
                <c:pt idx="2317">
                  <c:v>42979.697916666599</c:v>
                </c:pt>
                <c:pt idx="2318">
                  <c:v>42979.71875</c:v>
                </c:pt>
                <c:pt idx="2319">
                  <c:v>42979.739583333401</c:v>
                </c:pt>
                <c:pt idx="2320">
                  <c:v>42979.760416666599</c:v>
                </c:pt>
                <c:pt idx="2321">
                  <c:v>42979.78125</c:v>
                </c:pt>
                <c:pt idx="2322">
                  <c:v>42979.802083333401</c:v>
                </c:pt>
                <c:pt idx="2323">
                  <c:v>42979.822916666599</c:v>
                </c:pt>
                <c:pt idx="2324">
                  <c:v>42979.84375</c:v>
                </c:pt>
                <c:pt idx="2325">
                  <c:v>42979.864583333401</c:v>
                </c:pt>
                <c:pt idx="2326">
                  <c:v>42979.885416666599</c:v>
                </c:pt>
                <c:pt idx="2327">
                  <c:v>42979.90625</c:v>
                </c:pt>
                <c:pt idx="2328">
                  <c:v>42979.927083333401</c:v>
                </c:pt>
                <c:pt idx="2329">
                  <c:v>42979.947916666599</c:v>
                </c:pt>
                <c:pt idx="2330">
                  <c:v>42979.96875</c:v>
                </c:pt>
                <c:pt idx="2331">
                  <c:v>42979.989583333401</c:v>
                </c:pt>
                <c:pt idx="2332">
                  <c:v>42980.010416666599</c:v>
                </c:pt>
                <c:pt idx="2333">
                  <c:v>42980.03125</c:v>
                </c:pt>
                <c:pt idx="2334">
                  <c:v>42980.052083333401</c:v>
                </c:pt>
                <c:pt idx="2335">
                  <c:v>42980.072916666599</c:v>
                </c:pt>
                <c:pt idx="2336">
                  <c:v>42980.09375</c:v>
                </c:pt>
                <c:pt idx="2337">
                  <c:v>42980.114583333401</c:v>
                </c:pt>
                <c:pt idx="2338">
                  <c:v>42980.135416666599</c:v>
                </c:pt>
                <c:pt idx="2339">
                  <c:v>42980.15625</c:v>
                </c:pt>
                <c:pt idx="2340">
                  <c:v>42980.177083333401</c:v>
                </c:pt>
                <c:pt idx="2341">
                  <c:v>42980.197916666599</c:v>
                </c:pt>
                <c:pt idx="2342">
                  <c:v>42980.21875</c:v>
                </c:pt>
                <c:pt idx="2343">
                  <c:v>42980.239583333401</c:v>
                </c:pt>
                <c:pt idx="2344">
                  <c:v>42980.260416666599</c:v>
                </c:pt>
                <c:pt idx="2345">
                  <c:v>42980.28125</c:v>
                </c:pt>
                <c:pt idx="2346">
                  <c:v>42980.302083333401</c:v>
                </c:pt>
                <c:pt idx="2347">
                  <c:v>42980.322916666599</c:v>
                </c:pt>
                <c:pt idx="2348">
                  <c:v>42980.34375</c:v>
                </c:pt>
                <c:pt idx="2349">
                  <c:v>42980.364583333401</c:v>
                </c:pt>
                <c:pt idx="2350">
                  <c:v>42980.385416666599</c:v>
                </c:pt>
                <c:pt idx="2351">
                  <c:v>42980.40625</c:v>
                </c:pt>
                <c:pt idx="2352">
                  <c:v>42980.427083333401</c:v>
                </c:pt>
                <c:pt idx="2353">
                  <c:v>42980.447916666599</c:v>
                </c:pt>
                <c:pt idx="2354">
                  <c:v>42980.46875</c:v>
                </c:pt>
                <c:pt idx="2355">
                  <c:v>42980.489583333401</c:v>
                </c:pt>
                <c:pt idx="2356">
                  <c:v>42980.510416666599</c:v>
                </c:pt>
                <c:pt idx="2357">
                  <c:v>42980.53125</c:v>
                </c:pt>
                <c:pt idx="2358">
                  <c:v>42980.552083333401</c:v>
                </c:pt>
                <c:pt idx="2359">
                  <c:v>42980.572916666599</c:v>
                </c:pt>
                <c:pt idx="2360">
                  <c:v>42980.59375</c:v>
                </c:pt>
                <c:pt idx="2361">
                  <c:v>42980.614583333401</c:v>
                </c:pt>
                <c:pt idx="2362">
                  <c:v>42980.635416666599</c:v>
                </c:pt>
                <c:pt idx="2363">
                  <c:v>42980.65625</c:v>
                </c:pt>
                <c:pt idx="2364">
                  <c:v>42980.677083333401</c:v>
                </c:pt>
                <c:pt idx="2365">
                  <c:v>42980.697916666599</c:v>
                </c:pt>
                <c:pt idx="2366">
                  <c:v>42980.71875</c:v>
                </c:pt>
                <c:pt idx="2367">
                  <c:v>42980.739583333401</c:v>
                </c:pt>
                <c:pt idx="2368">
                  <c:v>42980.760416666599</c:v>
                </c:pt>
                <c:pt idx="2369">
                  <c:v>42980.78125</c:v>
                </c:pt>
                <c:pt idx="2370">
                  <c:v>42980.802083333401</c:v>
                </c:pt>
                <c:pt idx="2371">
                  <c:v>42980.822916666599</c:v>
                </c:pt>
                <c:pt idx="2372">
                  <c:v>42980.84375</c:v>
                </c:pt>
                <c:pt idx="2373">
                  <c:v>42980.864583333401</c:v>
                </c:pt>
                <c:pt idx="2374">
                  <c:v>42980.885416666599</c:v>
                </c:pt>
                <c:pt idx="2375">
                  <c:v>42980.90625</c:v>
                </c:pt>
                <c:pt idx="2376">
                  <c:v>42980.927083333401</c:v>
                </c:pt>
                <c:pt idx="2377">
                  <c:v>42980.947916666599</c:v>
                </c:pt>
                <c:pt idx="2378">
                  <c:v>42980.96875</c:v>
                </c:pt>
                <c:pt idx="2379">
                  <c:v>42980.989583333401</c:v>
                </c:pt>
                <c:pt idx="2380">
                  <c:v>42981.010416666599</c:v>
                </c:pt>
                <c:pt idx="2381">
                  <c:v>42981.03125</c:v>
                </c:pt>
                <c:pt idx="2382">
                  <c:v>42981.052083333401</c:v>
                </c:pt>
                <c:pt idx="2383">
                  <c:v>42981.072916666599</c:v>
                </c:pt>
                <c:pt idx="2384">
                  <c:v>42981.09375</c:v>
                </c:pt>
                <c:pt idx="2385">
                  <c:v>42981.114583333401</c:v>
                </c:pt>
                <c:pt idx="2386">
                  <c:v>42981.135416666599</c:v>
                </c:pt>
                <c:pt idx="2387">
                  <c:v>42981.15625</c:v>
                </c:pt>
                <c:pt idx="2388">
                  <c:v>42981.177083333401</c:v>
                </c:pt>
                <c:pt idx="2389">
                  <c:v>42981.197916666599</c:v>
                </c:pt>
                <c:pt idx="2390">
                  <c:v>42981.21875</c:v>
                </c:pt>
                <c:pt idx="2391">
                  <c:v>42981.239583333401</c:v>
                </c:pt>
                <c:pt idx="2392">
                  <c:v>42981.260416666599</c:v>
                </c:pt>
                <c:pt idx="2393">
                  <c:v>42981.28125</c:v>
                </c:pt>
                <c:pt idx="2394">
                  <c:v>42981.302083333401</c:v>
                </c:pt>
                <c:pt idx="2395">
                  <c:v>42981.322916666599</c:v>
                </c:pt>
                <c:pt idx="2396">
                  <c:v>42981.34375</c:v>
                </c:pt>
                <c:pt idx="2397">
                  <c:v>42981.364583333401</c:v>
                </c:pt>
                <c:pt idx="2398">
                  <c:v>42981.385416666599</c:v>
                </c:pt>
                <c:pt idx="2399">
                  <c:v>42981.40625</c:v>
                </c:pt>
                <c:pt idx="2400">
                  <c:v>42981.427083333401</c:v>
                </c:pt>
                <c:pt idx="2401">
                  <c:v>42981.447916666599</c:v>
                </c:pt>
                <c:pt idx="2402">
                  <c:v>42981.46875</c:v>
                </c:pt>
                <c:pt idx="2403">
                  <c:v>42981.489583333401</c:v>
                </c:pt>
                <c:pt idx="2404">
                  <c:v>42981.510416666599</c:v>
                </c:pt>
                <c:pt idx="2405">
                  <c:v>42981.53125</c:v>
                </c:pt>
                <c:pt idx="2406">
                  <c:v>42981.552083333401</c:v>
                </c:pt>
                <c:pt idx="2407">
                  <c:v>42981.572916666599</c:v>
                </c:pt>
                <c:pt idx="2408">
                  <c:v>42981.59375</c:v>
                </c:pt>
                <c:pt idx="2409">
                  <c:v>42981.614583333401</c:v>
                </c:pt>
                <c:pt idx="2410">
                  <c:v>42981.635416666599</c:v>
                </c:pt>
                <c:pt idx="2411">
                  <c:v>42981.65625</c:v>
                </c:pt>
                <c:pt idx="2412">
                  <c:v>42981.677083333401</c:v>
                </c:pt>
                <c:pt idx="2413">
                  <c:v>42981.697916666599</c:v>
                </c:pt>
                <c:pt idx="2414">
                  <c:v>42981.71875</c:v>
                </c:pt>
                <c:pt idx="2415">
                  <c:v>42981.739583333401</c:v>
                </c:pt>
                <c:pt idx="2416">
                  <c:v>42981.760416666599</c:v>
                </c:pt>
                <c:pt idx="2417">
                  <c:v>42981.78125</c:v>
                </c:pt>
                <c:pt idx="2418">
                  <c:v>42981.802083333401</c:v>
                </c:pt>
                <c:pt idx="2419">
                  <c:v>42981.822916666599</c:v>
                </c:pt>
                <c:pt idx="2420">
                  <c:v>42981.84375</c:v>
                </c:pt>
                <c:pt idx="2421">
                  <c:v>42981.864583333401</c:v>
                </c:pt>
                <c:pt idx="2422">
                  <c:v>42981.885416666599</c:v>
                </c:pt>
                <c:pt idx="2423">
                  <c:v>42981.90625</c:v>
                </c:pt>
                <c:pt idx="2424">
                  <c:v>42981.927083333401</c:v>
                </c:pt>
                <c:pt idx="2425">
                  <c:v>42981.947916666599</c:v>
                </c:pt>
                <c:pt idx="2426">
                  <c:v>42981.96875</c:v>
                </c:pt>
                <c:pt idx="2427">
                  <c:v>42981.989583333401</c:v>
                </c:pt>
                <c:pt idx="2428">
                  <c:v>42982.010416666599</c:v>
                </c:pt>
                <c:pt idx="2429">
                  <c:v>42982.03125</c:v>
                </c:pt>
                <c:pt idx="2430">
                  <c:v>42982.052083333401</c:v>
                </c:pt>
                <c:pt idx="2431">
                  <c:v>42982.072916666599</c:v>
                </c:pt>
                <c:pt idx="2432">
                  <c:v>42982.09375</c:v>
                </c:pt>
                <c:pt idx="2433">
                  <c:v>42982.114583333401</c:v>
                </c:pt>
                <c:pt idx="2434">
                  <c:v>42982.135416666599</c:v>
                </c:pt>
                <c:pt idx="2435">
                  <c:v>42982.15625</c:v>
                </c:pt>
                <c:pt idx="2436">
                  <c:v>42982.177083333401</c:v>
                </c:pt>
                <c:pt idx="2437">
                  <c:v>42982.197916666599</c:v>
                </c:pt>
                <c:pt idx="2438">
                  <c:v>42982.21875</c:v>
                </c:pt>
                <c:pt idx="2439">
                  <c:v>42982.239583333401</c:v>
                </c:pt>
                <c:pt idx="2440">
                  <c:v>42982.260416666599</c:v>
                </c:pt>
                <c:pt idx="2441">
                  <c:v>42982.28125</c:v>
                </c:pt>
                <c:pt idx="2442">
                  <c:v>42982.302083333401</c:v>
                </c:pt>
                <c:pt idx="2443">
                  <c:v>42982.322916666599</c:v>
                </c:pt>
                <c:pt idx="2444">
                  <c:v>42982.34375</c:v>
                </c:pt>
                <c:pt idx="2445">
                  <c:v>42982.364583333401</c:v>
                </c:pt>
                <c:pt idx="2446">
                  <c:v>42982.385416666599</c:v>
                </c:pt>
                <c:pt idx="2447">
                  <c:v>42982.40625</c:v>
                </c:pt>
                <c:pt idx="2448">
                  <c:v>42982.427083333401</c:v>
                </c:pt>
                <c:pt idx="2449">
                  <c:v>42982.447916666599</c:v>
                </c:pt>
                <c:pt idx="2450">
                  <c:v>42982.46875</c:v>
                </c:pt>
                <c:pt idx="2451">
                  <c:v>42982.489583333401</c:v>
                </c:pt>
                <c:pt idx="2452">
                  <c:v>42982.510416666599</c:v>
                </c:pt>
                <c:pt idx="2453">
                  <c:v>42982.53125</c:v>
                </c:pt>
                <c:pt idx="2454">
                  <c:v>42982.552083333401</c:v>
                </c:pt>
                <c:pt idx="2455">
                  <c:v>42982.572916666599</c:v>
                </c:pt>
                <c:pt idx="2456">
                  <c:v>42982.59375</c:v>
                </c:pt>
                <c:pt idx="2457">
                  <c:v>42982.614583333401</c:v>
                </c:pt>
                <c:pt idx="2458">
                  <c:v>42982.635416666599</c:v>
                </c:pt>
                <c:pt idx="2459">
                  <c:v>42982.65625</c:v>
                </c:pt>
                <c:pt idx="2460">
                  <c:v>42982.677083333401</c:v>
                </c:pt>
                <c:pt idx="2461">
                  <c:v>42982.697916666599</c:v>
                </c:pt>
                <c:pt idx="2462">
                  <c:v>42982.71875</c:v>
                </c:pt>
                <c:pt idx="2463">
                  <c:v>42982.739583333401</c:v>
                </c:pt>
                <c:pt idx="2464">
                  <c:v>42982.760416666599</c:v>
                </c:pt>
                <c:pt idx="2465">
                  <c:v>42982.78125</c:v>
                </c:pt>
                <c:pt idx="2466">
                  <c:v>42982.802083333401</c:v>
                </c:pt>
                <c:pt idx="2467">
                  <c:v>42982.822916666599</c:v>
                </c:pt>
                <c:pt idx="2468">
                  <c:v>42982.84375</c:v>
                </c:pt>
                <c:pt idx="2469">
                  <c:v>42982.864583333401</c:v>
                </c:pt>
                <c:pt idx="2470">
                  <c:v>42982.885416666599</c:v>
                </c:pt>
                <c:pt idx="2471">
                  <c:v>42982.90625</c:v>
                </c:pt>
                <c:pt idx="2472">
                  <c:v>42982.927083333401</c:v>
                </c:pt>
                <c:pt idx="2473">
                  <c:v>42982.947916666599</c:v>
                </c:pt>
                <c:pt idx="2474">
                  <c:v>42982.96875</c:v>
                </c:pt>
                <c:pt idx="2475">
                  <c:v>42982.989583333401</c:v>
                </c:pt>
                <c:pt idx="2476">
                  <c:v>42983.010416666599</c:v>
                </c:pt>
                <c:pt idx="2477">
                  <c:v>42983.03125</c:v>
                </c:pt>
                <c:pt idx="2478">
                  <c:v>42983.052083333401</c:v>
                </c:pt>
                <c:pt idx="2479">
                  <c:v>42983.072916666599</c:v>
                </c:pt>
                <c:pt idx="2480">
                  <c:v>42983.09375</c:v>
                </c:pt>
                <c:pt idx="2481">
                  <c:v>42983.114583333401</c:v>
                </c:pt>
                <c:pt idx="2482">
                  <c:v>42983.135416666599</c:v>
                </c:pt>
                <c:pt idx="2483">
                  <c:v>42983.15625</c:v>
                </c:pt>
                <c:pt idx="2484">
                  <c:v>42983.177083333401</c:v>
                </c:pt>
                <c:pt idx="2485">
                  <c:v>42983.197916666599</c:v>
                </c:pt>
                <c:pt idx="2486">
                  <c:v>42983.21875</c:v>
                </c:pt>
                <c:pt idx="2487">
                  <c:v>42983.239583333401</c:v>
                </c:pt>
                <c:pt idx="2488">
                  <c:v>42983.260416666599</c:v>
                </c:pt>
                <c:pt idx="2489">
                  <c:v>42983.28125</c:v>
                </c:pt>
                <c:pt idx="2490">
                  <c:v>42983.302083333401</c:v>
                </c:pt>
                <c:pt idx="2491">
                  <c:v>42983.322916666599</c:v>
                </c:pt>
                <c:pt idx="2492">
                  <c:v>42983.34375</c:v>
                </c:pt>
                <c:pt idx="2493">
                  <c:v>42983.364583333401</c:v>
                </c:pt>
                <c:pt idx="2494">
                  <c:v>42983.385416666599</c:v>
                </c:pt>
                <c:pt idx="2495">
                  <c:v>42983.40625</c:v>
                </c:pt>
                <c:pt idx="2496">
                  <c:v>42983.427083333401</c:v>
                </c:pt>
                <c:pt idx="2497">
                  <c:v>42983.447916666599</c:v>
                </c:pt>
                <c:pt idx="2498">
                  <c:v>42983.46875</c:v>
                </c:pt>
                <c:pt idx="2499">
                  <c:v>42983.489583333401</c:v>
                </c:pt>
                <c:pt idx="2500">
                  <c:v>42983.510416666599</c:v>
                </c:pt>
                <c:pt idx="2501">
                  <c:v>42983.53125</c:v>
                </c:pt>
                <c:pt idx="2502">
                  <c:v>42983.552083333401</c:v>
                </c:pt>
                <c:pt idx="2503">
                  <c:v>42983.572916666599</c:v>
                </c:pt>
                <c:pt idx="2504">
                  <c:v>42983.59375</c:v>
                </c:pt>
                <c:pt idx="2505">
                  <c:v>42983.614583333401</c:v>
                </c:pt>
                <c:pt idx="2506">
                  <c:v>42983.635416666599</c:v>
                </c:pt>
                <c:pt idx="2507">
                  <c:v>42983.65625</c:v>
                </c:pt>
                <c:pt idx="2508">
                  <c:v>42983.677083333401</c:v>
                </c:pt>
                <c:pt idx="2509">
                  <c:v>42983.697916666599</c:v>
                </c:pt>
                <c:pt idx="2510">
                  <c:v>42983.71875</c:v>
                </c:pt>
                <c:pt idx="2511">
                  <c:v>42983.739583333401</c:v>
                </c:pt>
                <c:pt idx="2512">
                  <c:v>42983.760416666599</c:v>
                </c:pt>
                <c:pt idx="2513">
                  <c:v>42983.78125</c:v>
                </c:pt>
                <c:pt idx="2514">
                  <c:v>42983.802083333401</c:v>
                </c:pt>
                <c:pt idx="2515">
                  <c:v>42983.822916666599</c:v>
                </c:pt>
                <c:pt idx="2516">
                  <c:v>42983.84375</c:v>
                </c:pt>
                <c:pt idx="2517">
                  <c:v>42983.864583333401</c:v>
                </c:pt>
                <c:pt idx="2518">
                  <c:v>42983.885416666599</c:v>
                </c:pt>
                <c:pt idx="2519">
                  <c:v>42983.90625</c:v>
                </c:pt>
                <c:pt idx="2520">
                  <c:v>42983.927083333401</c:v>
                </c:pt>
                <c:pt idx="2521">
                  <c:v>42983.947916666599</c:v>
                </c:pt>
                <c:pt idx="2522">
                  <c:v>42983.96875</c:v>
                </c:pt>
                <c:pt idx="2523">
                  <c:v>42983.989583333401</c:v>
                </c:pt>
                <c:pt idx="2524">
                  <c:v>42984.010416666599</c:v>
                </c:pt>
                <c:pt idx="2525">
                  <c:v>42984.03125</c:v>
                </c:pt>
                <c:pt idx="2526">
                  <c:v>42984.052083333401</c:v>
                </c:pt>
                <c:pt idx="2527">
                  <c:v>42984.072916666599</c:v>
                </c:pt>
                <c:pt idx="2528">
                  <c:v>42984.09375</c:v>
                </c:pt>
                <c:pt idx="2529">
                  <c:v>42984.114583333401</c:v>
                </c:pt>
                <c:pt idx="2530">
                  <c:v>42984.135416666599</c:v>
                </c:pt>
                <c:pt idx="2531">
                  <c:v>42984.15625</c:v>
                </c:pt>
                <c:pt idx="2532">
                  <c:v>42984.177083333401</c:v>
                </c:pt>
                <c:pt idx="2533">
                  <c:v>42984.197916666599</c:v>
                </c:pt>
                <c:pt idx="2534">
                  <c:v>42984.21875</c:v>
                </c:pt>
                <c:pt idx="2535">
                  <c:v>42984.239583333401</c:v>
                </c:pt>
                <c:pt idx="2536">
                  <c:v>42984.260416666599</c:v>
                </c:pt>
                <c:pt idx="2537">
                  <c:v>42984.28125</c:v>
                </c:pt>
                <c:pt idx="2538">
                  <c:v>42984.302083333401</c:v>
                </c:pt>
                <c:pt idx="2539">
                  <c:v>42984.322916666599</c:v>
                </c:pt>
                <c:pt idx="2540">
                  <c:v>42984.34375</c:v>
                </c:pt>
                <c:pt idx="2541">
                  <c:v>42984.364583333401</c:v>
                </c:pt>
                <c:pt idx="2542">
                  <c:v>42984.385416666599</c:v>
                </c:pt>
                <c:pt idx="2543">
                  <c:v>42984.40625</c:v>
                </c:pt>
                <c:pt idx="2544">
                  <c:v>42984.427083333401</c:v>
                </c:pt>
                <c:pt idx="2545">
                  <c:v>42984.447916666599</c:v>
                </c:pt>
                <c:pt idx="2546">
                  <c:v>42984.46875</c:v>
                </c:pt>
                <c:pt idx="2547">
                  <c:v>42984.489583333401</c:v>
                </c:pt>
                <c:pt idx="2548">
                  <c:v>42984.510416666599</c:v>
                </c:pt>
                <c:pt idx="2549">
                  <c:v>42984.53125</c:v>
                </c:pt>
                <c:pt idx="2550">
                  <c:v>42984.552083333401</c:v>
                </c:pt>
                <c:pt idx="2551">
                  <c:v>42984.572916666599</c:v>
                </c:pt>
                <c:pt idx="2552">
                  <c:v>42984.59375</c:v>
                </c:pt>
                <c:pt idx="2553">
                  <c:v>42984.614583333401</c:v>
                </c:pt>
                <c:pt idx="2554">
                  <c:v>42984.635416666599</c:v>
                </c:pt>
                <c:pt idx="2555">
                  <c:v>42984.65625</c:v>
                </c:pt>
                <c:pt idx="2556">
                  <c:v>42984.677083333401</c:v>
                </c:pt>
                <c:pt idx="2557">
                  <c:v>42984.697916666599</c:v>
                </c:pt>
                <c:pt idx="2558">
                  <c:v>42984.71875</c:v>
                </c:pt>
                <c:pt idx="2559">
                  <c:v>42984.739583333401</c:v>
                </c:pt>
                <c:pt idx="2560">
                  <c:v>42984.760416666599</c:v>
                </c:pt>
                <c:pt idx="2561">
                  <c:v>42984.78125</c:v>
                </c:pt>
                <c:pt idx="2562">
                  <c:v>42984.802083333401</c:v>
                </c:pt>
                <c:pt idx="2563">
                  <c:v>42984.822916666599</c:v>
                </c:pt>
                <c:pt idx="2564">
                  <c:v>42984.84375</c:v>
                </c:pt>
                <c:pt idx="2565">
                  <c:v>42984.864583333401</c:v>
                </c:pt>
                <c:pt idx="2566">
                  <c:v>42984.885416666599</c:v>
                </c:pt>
                <c:pt idx="2567">
                  <c:v>42984.90625</c:v>
                </c:pt>
                <c:pt idx="2568">
                  <c:v>42984.927083333401</c:v>
                </c:pt>
                <c:pt idx="2569">
                  <c:v>42984.947916666599</c:v>
                </c:pt>
                <c:pt idx="2570">
                  <c:v>42984.96875</c:v>
                </c:pt>
                <c:pt idx="2571">
                  <c:v>42984.989583333401</c:v>
                </c:pt>
                <c:pt idx="2572">
                  <c:v>42985.010416666599</c:v>
                </c:pt>
                <c:pt idx="2573">
                  <c:v>42985.03125</c:v>
                </c:pt>
                <c:pt idx="2574">
                  <c:v>42985.052083333401</c:v>
                </c:pt>
                <c:pt idx="2575">
                  <c:v>42985.072916666599</c:v>
                </c:pt>
                <c:pt idx="2576">
                  <c:v>42985.09375</c:v>
                </c:pt>
                <c:pt idx="2577">
                  <c:v>42985.114583333401</c:v>
                </c:pt>
                <c:pt idx="2578">
                  <c:v>42985.135416666599</c:v>
                </c:pt>
                <c:pt idx="2579">
                  <c:v>42985.15625</c:v>
                </c:pt>
                <c:pt idx="2580">
                  <c:v>42985.177083333401</c:v>
                </c:pt>
                <c:pt idx="2581">
                  <c:v>42985.197916666599</c:v>
                </c:pt>
                <c:pt idx="2582">
                  <c:v>42985.21875</c:v>
                </c:pt>
                <c:pt idx="2583">
                  <c:v>42985.239583333401</c:v>
                </c:pt>
                <c:pt idx="2584">
                  <c:v>42985.260416666599</c:v>
                </c:pt>
                <c:pt idx="2585">
                  <c:v>42985.28125</c:v>
                </c:pt>
                <c:pt idx="2586">
                  <c:v>42985.302083333401</c:v>
                </c:pt>
                <c:pt idx="2587">
                  <c:v>42985.322916666599</c:v>
                </c:pt>
                <c:pt idx="2588">
                  <c:v>42985.34375</c:v>
                </c:pt>
                <c:pt idx="2589">
                  <c:v>42985.364583333401</c:v>
                </c:pt>
                <c:pt idx="2590">
                  <c:v>42985.385416666599</c:v>
                </c:pt>
                <c:pt idx="2591">
                  <c:v>42985.40625</c:v>
                </c:pt>
                <c:pt idx="2592">
                  <c:v>42985.427083333401</c:v>
                </c:pt>
                <c:pt idx="2593">
                  <c:v>42985.447916666599</c:v>
                </c:pt>
                <c:pt idx="2594">
                  <c:v>42985.46875</c:v>
                </c:pt>
                <c:pt idx="2595">
                  <c:v>42985.489583333401</c:v>
                </c:pt>
                <c:pt idx="2596">
                  <c:v>42985.510416666599</c:v>
                </c:pt>
                <c:pt idx="2597">
                  <c:v>42985.53125</c:v>
                </c:pt>
                <c:pt idx="2598">
                  <c:v>42985.552083333401</c:v>
                </c:pt>
                <c:pt idx="2599">
                  <c:v>42985.572916666599</c:v>
                </c:pt>
                <c:pt idx="2600">
                  <c:v>42985.59375</c:v>
                </c:pt>
                <c:pt idx="2601">
                  <c:v>42985.614583333401</c:v>
                </c:pt>
                <c:pt idx="2602">
                  <c:v>42985.635416666599</c:v>
                </c:pt>
                <c:pt idx="2603">
                  <c:v>42985.65625</c:v>
                </c:pt>
                <c:pt idx="2604">
                  <c:v>42985.677083333401</c:v>
                </c:pt>
                <c:pt idx="2605">
                  <c:v>42985.697916666599</c:v>
                </c:pt>
                <c:pt idx="2606">
                  <c:v>42985.71875</c:v>
                </c:pt>
                <c:pt idx="2607">
                  <c:v>42985.739583333401</c:v>
                </c:pt>
                <c:pt idx="2608">
                  <c:v>42985.760416666599</c:v>
                </c:pt>
                <c:pt idx="2609">
                  <c:v>42985.78125</c:v>
                </c:pt>
                <c:pt idx="2610">
                  <c:v>42985.802083333401</c:v>
                </c:pt>
                <c:pt idx="2611">
                  <c:v>42985.822916666599</c:v>
                </c:pt>
                <c:pt idx="2612">
                  <c:v>42985.84375</c:v>
                </c:pt>
                <c:pt idx="2613">
                  <c:v>42985.864583333401</c:v>
                </c:pt>
                <c:pt idx="2614">
                  <c:v>42985.885416666599</c:v>
                </c:pt>
                <c:pt idx="2615">
                  <c:v>42985.90625</c:v>
                </c:pt>
                <c:pt idx="2616">
                  <c:v>42985.927083333401</c:v>
                </c:pt>
                <c:pt idx="2617">
                  <c:v>42985.947916666599</c:v>
                </c:pt>
                <c:pt idx="2618">
                  <c:v>42985.96875</c:v>
                </c:pt>
                <c:pt idx="2619">
                  <c:v>42985.989583333401</c:v>
                </c:pt>
                <c:pt idx="2620">
                  <c:v>42986.010416666599</c:v>
                </c:pt>
                <c:pt idx="2621">
                  <c:v>42986.03125</c:v>
                </c:pt>
                <c:pt idx="2622">
                  <c:v>42986.052083333401</c:v>
                </c:pt>
                <c:pt idx="2623">
                  <c:v>42986.072916666599</c:v>
                </c:pt>
                <c:pt idx="2624">
                  <c:v>42986.09375</c:v>
                </c:pt>
                <c:pt idx="2625">
                  <c:v>42986.114583333401</c:v>
                </c:pt>
                <c:pt idx="2626">
                  <c:v>42986.135416666599</c:v>
                </c:pt>
                <c:pt idx="2627">
                  <c:v>42986.15625</c:v>
                </c:pt>
                <c:pt idx="2628">
                  <c:v>42986.177083333401</c:v>
                </c:pt>
                <c:pt idx="2629">
                  <c:v>42986.197916666599</c:v>
                </c:pt>
                <c:pt idx="2630">
                  <c:v>42986.21875</c:v>
                </c:pt>
                <c:pt idx="2631">
                  <c:v>42986.239583333401</c:v>
                </c:pt>
                <c:pt idx="2632">
                  <c:v>42986.260416666599</c:v>
                </c:pt>
                <c:pt idx="2633">
                  <c:v>42986.28125</c:v>
                </c:pt>
                <c:pt idx="2634">
                  <c:v>42986.302083333401</c:v>
                </c:pt>
                <c:pt idx="2635">
                  <c:v>42986.322916666599</c:v>
                </c:pt>
                <c:pt idx="2636">
                  <c:v>42986.34375</c:v>
                </c:pt>
                <c:pt idx="2637">
                  <c:v>42986.364583333401</c:v>
                </c:pt>
                <c:pt idx="2638">
                  <c:v>42986.385416666599</c:v>
                </c:pt>
                <c:pt idx="2639">
                  <c:v>42986.40625</c:v>
                </c:pt>
                <c:pt idx="2640">
                  <c:v>42986.427083333401</c:v>
                </c:pt>
                <c:pt idx="2641">
                  <c:v>42986.447916666599</c:v>
                </c:pt>
                <c:pt idx="2642">
                  <c:v>42986.46875</c:v>
                </c:pt>
                <c:pt idx="2643">
                  <c:v>42986.489583333401</c:v>
                </c:pt>
                <c:pt idx="2644">
                  <c:v>42986.510416666599</c:v>
                </c:pt>
                <c:pt idx="2645">
                  <c:v>42986.53125</c:v>
                </c:pt>
                <c:pt idx="2646">
                  <c:v>42986.552083333401</c:v>
                </c:pt>
                <c:pt idx="2647">
                  <c:v>42986.572916666599</c:v>
                </c:pt>
                <c:pt idx="2648">
                  <c:v>42986.59375</c:v>
                </c:pt>
                <c:pt idx="2649">
                  <c:v>42986.614583333401</c:v>
                </c:pt>
                <c:pt idx="2650">
                  <c:v>42986.635416666599</c:v>
                </c:pt>
                <c:pt idx="2651">
                  <c:v>42986.65625</c:v>
                </c:pt>
                <c:pt idx="2652">
                  <c:v>42986.677083333401</c:v>
                </c:pt>
                <c:pt idx="2653">
                  <c:v>42986.697916666599</c:v>
                </c:pt>
                <c:pt idx="2654">
                  <c:v>42986.71875</c:v>
                </c:pt>
                <c:pt idx="2655">
                  <c:v>42986.739583333401</c:v>
                </c:pt>
                <c:pt idx="2656">
                  <c:v>42986.760416666599</c:v>
                </c:pt>
                <c:pt idx="2657">
                  <c:v>42986.78125</c:v>
                </c:pt>
                <c:pt idx="2658">
                  <c:v>42986.802083333401</c:v>
                </c:pt>
                <c:pt idx="2659">
                  <c:v>42986.822916666599</c:v>
                </c:pt>
                <c:pt idx="2660">
                  <c:v>42986.84375</c:v>
                </c:pt>
                <c:pt idx="2661">
                  <c:v>42986.864583333401</c:v>
                </c:pt>
                <c:pt idx="2662">
                  <c:v>42986.885416666599</c:v>
                </c:pt>
                <c:pt idx="2663">
                  <c:v>42986.90625</c:v>
                </c:pt>
                <c:pt idx="2664">
                  <c:v>42986.927083333401</c:v>
                </c:pt>
                <c:pt idx="2665">
                  <c:v>42986.947916666599</c:v>
                </c:pt>
                <c:pt idx="2666">
                  <c:v>42986.96875</c:v>
                </c:pt>
                <c:pt idx="2667">
                  <c:v>42986.989583333401</c:v>
                </c:pt>
                <c:pt idx="2668">
                  <c:v>42987.010416666599</c:v>
                </c:pt>
                <c:pt idx="2669">
                  <c:v>42987.03125</c:v>
                </c:pt>
                <c:pt idx="2670">
                  <c:v>42987.052083333401</c:v>
                </c:pt>
                <c:pt idx="2671">
                  <c:v>42987.072916666599</c:v>
                </c:pt>
                <c:pt idx="2672">
                  <c:v>42987.09375</c:v>
                </c:pt>
                <c:pt idx="2673">
                  <c:v>42987.114583333401</c:v>
                </c:pt>
                <c:pt idx="2674">
                  <c:v>42987.135416666599</c:v>
                </c:pt>
                <c:pt idx="2675">
                  <c:v>42987.15625</c:v>
                </c:pt>
                <c:pt idx="2676">
                  <c:v>42987.177083333401</c:v>
                </c:pt>
                <c:pt idx="2677">
                  <c:v>42987.197916666599</c:v>
                </c:pt>
                <c:pt idx="2678">
                  <c:v>42987.21875</c:v>
                </c:pt>
                <c:pt idx="2679">
                  <c:v>42987.239583333401</c:v>
                </c:pt>
                <c:pt idx="2680">
                  <c:v>42987.260416666599</c:v>
                </c:pt>
                <c:pt idx="2681">
                  <c:v>42987.28125</c:v>
                </c:pt>
                <c:pt idx="2682">
                  <c:v>42987.302083333401</c:v>
                </c:pt>
                <c:pt idx="2683">
                  <c:v>42987.322916666599</c:v>
                </c:pt>
                <c:pt idx="2684">
                  <c:v>42987.34375</c:v>
                </c:pt>
                <c:pt idx="2685">
                  <c:v>42987.364583333401</c:v>
                </c:pt>
                <c:pt idx="2686">
                  <c:v>42987.385416666599</c:v>
                </c:pt>
                <c:pt idx="2687">
                  <c:v>42987.40625</c:v>
                </c:pt>
                <c:pt idx="2688">
                  <c:v>42987.427083333401</c:v>
                </c:pt>
                <c:pt idx="2689">
                  <c:v>42987.447916666599</c:v>
                </c:pt>
                <c:pt idx="2690">
                  <c:v>42987.46875</c:v>
                </c:pt>
                <c:pt idx="2691">
                  <c:v>42987.489583333401</c:v>
                </c:pt>
                <c:pt idx="2692">
                  <c:v>42987.510416666599</c:v>
                </c:pt>
                <c:pt idx="2693">
                  <c:v>42987.53125</c:v>
                </c:pt>
                <c:pt idx="2694">
                  <c:v>42987.552083333401</c:v>
                </c:pt>
                <c:pt idx="2695">
                  <c:v>42987.572916666599</c:v>
                </c:pt>
                <c:pt idx="2696">
                  <c:v>42987.59375</c:v>
                </c:pt>
                <c:pt idx="2697">
                  <c:v>42987.614583333401</c:v>
                </c:pt>
                <c:pt idx="2698">
                  <c:v>42987.635416666599</c:v>
                </c:pt>
                <c:pt idx="2699">
                  <c:v>42987.65625</c:v>
                </c:pt>
                <c:pt idx="2700">
                  <c:v>42987.677083333401</c:v>
                </c:pt>
                <c:pt idx="2701">
                  <c:v>42987.697916666599</c:v>
                </c:pt>
                <c:pt idx="2702">
                  <c:v>42987.71875</c:v>
                </c:pt>
                <c:pt idx="2703">
                  <c:v>42987.739583333401</c:v>
                </c:pt>
                <c:pt idx="2704">
                  <c:v>42987.760416666599</c:v>
                </c:pt>
                <c:pt idx="2705">
                  <c:v>42987.78125</c:v>
                </c:pt>
                <c:pt idx="2706">
                  <c:v>42987.802083333401</c:v>
                </c:pt>
                <c:pt idx="2707">
                  <c:v>42987.822916666599</c:v>
                </c:pt>
                <c:pt idx="2708">
                  <c:v>42987.84375</c:v>
                </c:pt>
                <c:pt idx="2709">
                  <c:v>42987.864583333401</c:v>
                </c:pt>
                <c:pt idx="2710">
                  <c:v>42987.885416666599</c:v>
                </c:pt>
                <c:pt idx="2711">
                  <c:v>42987.90625</c:v>
                </c:pt>
                <c:pt idx="2712">
                  <c:v>42987.927083333401</c:v>
                </c:pt>
                <c:pt idx="2713">
                  <c:v>42987.947916666599</c:v>
                </c:pt>
                <c:pt idx="2714">
                  <c:v>42987.96875</c:v>
                </c:pt>
                <c:pt idx="2715">
                  <c:v>42987.989583333401</c:v>
                </c:pt>
                <c:pt idx="2716">
                  <c:v>42988.010416666599</c:v>
                </c:pt>
                <c:pt idx="2717">
                  <c:v>42988.03125</c:v>
                </c:pt>
                <c:pt idx="2718">
                  <c:v>42988.052083333401</c:v>
                </c:pt>
                <c:pt idx="2719">
                  <c:v>42988.072916666599</c:v>
                </c:pt>
                <c:pt idx="2720">
                  <c:v>42988.09375</c:v>
                </c:pt>
                <c:pt idx="2721">
                  <c:v>42988.114583333401</c:v>
                </c:pt>
                <c:pt idx="2722">
                  <c:v>42988.135416666599</c:v>
                </c:pt>
                <c:pt idx="2723">
                  <c:v>42988.15625</c:v>
                </c:pt>
                <c:pt idx="2724">
                  <c:v>42988.177083333401</c:v>
                </c:pt>
                <c:pt idx="2725">
                  <c:v>42988.197916666599</c:v>
                </c:pt>
                <c:pt idx="2726">
                  <c:v>42988.21875</c:v>
                </c:pt>
                <c:pt idx="2727">
                  <c:v>42988.239583333401</c:v>
                </c:pt>
                <c:pt idx="2728">
                  <c:v>42988.260416666599</c:v>
                </c:pt>
                <c:pt idx="2729">
                  <c:v>42988.28125</c:v>
                </c:pt>
                <c:pt idx="2730">
                  <c:v>42988.302083333401</c:v>
                </c:pt>
                <c:pt idx="2731">
                  <c:v>42988.322916666599</c:v>
                </c:pt>
                <c:pt idx="2732">
                  <c:v>42988.34375</c:v>
                </c:pt>
                <c:pt idx="2733">
                  <c:v>42988.364583333401</c:v>
                </c:pt>
                <c:pt idx="2734">
                  <c:v>42988.385416666599</c:v>
                </c:pt>
                <c:pt idx="2735">
                  <c:v>42988.40625</c:v>
                </c:pt>
                <c:pt idx="2736">
                  <c:v>42988.427083333401</c:v>
                </c:pt>
                <c:pt idx="2737">
                  <c:v>42988.447916666599</c:v>
                </c:pt>
                <c:pt idx="2738">
                  <c:v>42988.46875</c:v>
                </c:pt>
                <c:pt idx="2739">
                  <c:v>42988.489583333401</c:v>
                </c:pt>
                <c:pt idx="2740">
                  <c:v>42988.510416666599</c:v>
                </c:pt>
                <c:pt idx="2741">
                  <c:v>42988.53125</c:v>
                </c:pt>
                <c:pt idx="2742">
                  <c:v>42988.552083333401</c:v>
                </c:pt>
                <c:pt idx="2743">
                  <c:v>42988.572916666599</c:v>
                </c:pt>
                <c:pt idx="2744">
                  <c:v>42988.59375</c:v>
                </c:pt>
                <c:pt idx="2745">
                  <c:v>42988.614583333401</c:v>
                </c:pt>
                <c:pt idx="2746">
                  <c:v>42988.635416666599</c:v>
                </c:pt>
                <c:pt idx="2747">
                  <c:v>42988.65625</c:v>
                </c:pt>
                <c:pt idx="2748">
                  <c:v>42988.677083333401</c:v>
                </c:pt>
                <c:pt idx="2749">
                  <c:v>42988.697916666599</c:v>
                </c:pt>
                <c:pt idx="2750">
                  <c:v>42988.71875</c:v>
                </c:pt>
                <c:pt idx="2751">
                  <c:v>42988.739583333401</c:v>
                </c:pt>
                <c:pt idx="2752">
                  <c:v>42988.760416666599</c:v>
                </c:pt>
                <c:pt idx="2753">
                  <c:v>42988.78125</c:v>
                </c:pt>
                <c:pt idx="2754">
                  <c:v>42988.802083333401</c:v>
                </c:pt>
                <c:pt idx="2755">
                  <c:v>42988.822916666599</c:v>
                </c:pt>
                <c:pt idx="2756">
                  <c:v>42988.84375</c:v>
                </c:pt>
                <c:pt idx="2757">
                  <c:v>42988.864583333401</c:v>
                </c:pt>
                <c:pt idx="2758">
                  <c:v>42988.885416666599</c:v>
                </c:pt>
                <c:pt idx="2759">
                  <c:v>42988.90625</c:v>
                </c:pt>
                <c:pt idx="2760">
                  <c:v>42988.927083333401</c:v>
                </c:pt>
                <c:pt idx="2761">
                  <c:v>42988.947916666599</c:v>
                </c:pt>
                <c:pt idx="2762">
                  <c:v>42988.96875</c:v>
                </c:pt>
                <c:pt idx="2763">
                  <c:v>42988.989583333401</c:v>
                </c:pt>
                <c:pt idx="2764">
                  <c:v>42989.010416666599</c:v>
                </c:pt>
                <c:pt idx="2765">
                  <c:v>42989.03125</c:v>
                </c:pt>
                <c:pt idx="2766">
                  <c:v>42989.052083333401</c:v>
                </c:pt>
                <c:pt idx="2767">
                  <c:v>42989.072916666599</c:v>
                </c:pt>
                <c:pt idx="2768">
                  <c:v>42989.09375</c:v>
                </c:pt>
                <c:pt idx="2769">
                  <c:v>42989.114583333401</c:v>
                </c:pt>
                <c:pt idx="2770">
                  <c:v>42989.135416666599</c:v>
                </c:pt>
                <c:pt idx="2771">
                  <c:v>42989.15625</c:v>
                </c:pt>
                <c:pt idx="2772">
                  <c:v>42989.177083333401</c:v>
                </c:pt>
                <c:pt idx="2773">
                  <c:v>42989.197916666599</c:v>
                </c:pt>
                <c:pt idx="2774">
                  <c:v>42989.21875</c:v>
                </c:pt>
                <c:pt idx="2775">
                  <c:v>42989.239583333401</c:v>
                </c:pt>
                <c:pt idx="2776">
                  <c:v>42989.260416666599</c:v>
                </c:pt>
                <c:pt idx="2777">
                  <c:v>42989.28125</c:v>
                </c:pt>
                <c:pt idx="2778">
                  <c:v>42989.302083333401</c:v>
                </c:pt>
                <c:pt idx="2779">
                  <c:v>42989.322916666599</c:v>
                </c:pt>
                <c:pt idx="2780">
                  <c:v>42989.34375</c:v>
                </c:pt>
                <c:pt idx="2781">
                  <c:v>42989.364583333401</c:v>
                </c:pt>
                <c:pt idx="2782">
                  <c:v>42989.385416666599</c:v>
                </c:pt>
                <c:pt idx="2783">
                  <c:v>42989.40625</c:v>
                </c:pt>
                <c:pt idx="2784">
                  <c:v>42989.427083333401</c:v>
                </c:pt>
                <c:pt idx="2785">
                  <c:v>42989.447916666599</c:v>
                </c:pt>
                <c:pt idx="2786">
                  <c:v>42989.46875</c:v>
                </c:pt>
                <c:pt idx="2787">
                  <c:v>42989.489583333401</c:v>
                </c:pt>
                <c:pt idx="2788">
                  <c:v>42989.510416666599</c:v>
                </c:pt>
                <c:pt idx="2789">
                  <c:v>42989.53125</c:v>
                </c:pt>
                <c:pt idx="2790">
                  <c:v>42989.552083333401</c:v>
                </c:pt>
                <c:pt idx="2791">
                  <c:v>42989.572916666599</c:v>
                </c:pt>
                <c:pt idx="2792">
                  <c:v>42989.59375</c:v>
                </c:pt>
                <c:pt idx="2793">
                  <c:v>42989.614583333401</c:v>
                </c:pt>
                <c:pt idx="2794">
                  <c:v>42989.635416666599</c:v>
                </c:pt>
                <c:pt idx="2795">
                  <c:v>42989.65625</c:v>
                </c:pt>
                <c:pt idx="2796">
                  <c:v>42989.677083333401</c:v>
                </c:pt>
                <c:pt idx="2797">
                  <c:v>42989.697916666599</c:v>
                </c:pt>
                <c:pt idx="2798">
                  <c:v>42989.71875</c:v>
                </c:pt>
                <c:pt idx="2799">
                  <c:v>42989.739583333401</c:v>
                </c:pt>
                <c:pt idx="2800">
                  <c:v>42989.760416666599</c:v>
                </c:pt>
                <c:pt idx="2801">
                  <c:v>42989.78125</c:v>
                </c:pt>
                <c:pt idx="2802">
                  <c:v>42989.802083333401</c:v>
                </c:pt>
                <c:pt idx="2803">
                  <c:v>42989.822916666599</c:v>
                </c:pt>
                <c:pt idx="2804">
                  <c:v>42989.84375</c:v>
                </c:pt>
                <c:pt idx="2805">
                  <c:v>42989.864583333401</c:v>
                </c:pt>
                <c:pt idx="2806">
                  <c:v>42989.885416666599</c:v>
                </c:pt>
                <c:pt idx="2807">
                  <c:v>42989.90625</c:v>
                </c:pt>
                <c:pt idx="2808">
                  <c:v>42989.927083333401</c:v>
                </c:pt>
                <c:pt idx="2809">
                  <c:v>42989.947916666599</c:v>
                </c:pt>
                <c:pt idx="2810">
                  <c:v>42989.96875</c:v>
                </c:pt>
                <c:pt idx="2811">
                  <c:v>42989.989583333401</c:v>
                </c:pt>
                <c:pt idx="2812">
                  <c:v>42990.010416666599</c:v>
                </c:pt>
                <c:pt idx="2813">
                  <c:v>42990.03125</c:v>
                </c:pt>
                <c:pt idx="2814">
                  <c:v>42990.052083333401</c:v>
                </c:pt>
                <c:pt idx="2815">
                  <c:v>42990.072916666599</c:v>
                </c:pt>
                <c:pt idx="2816">
                  <c:v>42990.09375</c:v>
                </c:pt>
                <c:pt idx="2817">
                  <c:v>42990.114583333401</c:v>
                </c:pt>
                <c:pt idx="2818">
                  <c:v>42990.135416666599</c:v>
                </c:pt>
                <c:pt idx="2819">
                  <c:v>42990.15625</c:v>
                </c:pt>
                <c:pt idx="2820">
                  <c:v>42990.177083333401</c:v>
                </c:pt>
                <c:pt idx="2821">
                  <c:v>42990.197916666599</c:v>
                </c:pt>
                <c:pt idx="2822">
                  <c:v>42990.21875</c:v>
                </c:pt>
                <c:pt idx="2823">
                  <c:v>42990.239583333401</c:v>
                </c:pt>
                <c:pt idx="2824">
                  <c:v>42990.260416666599</c:v>
                </c:pt>
                <c:pt idx="2825">
                  <c:v>42990.28125</c:v>
                </c:pt>
                <c:pt idx="2826">
                  <c:v>42990.302083333401</c:v>
                </c:pt>
                <c:pt idx="2827">
                  <c:v>42990.322916666599</c:v>
                </c:pt>
                <c:pt idx="2828">
                  <c:v>42990.34375</c:v>
                </c:pt>
                <c:pt idx="2829">
                  <c:v>42990.364583333401</c:v>
                </c:pt>
                <c:pt idx="2830">
                  <c:v>42990.385416666599</c:v>
                </c:pt>
                <c:pt idx="2831">
                  <c:v>42990.40625</c:v>
                </c:pt>
                <c:pt idx="2832">
                  <c:v>42990.427083333401</c:v>
                </c:pt>
                <c:pt idx="2833">
                  <c:v>42990.447916666599</c:v>
                </c:pt>
                <c:pt idx="2834">
                  <c:v>42990.46875</c:v>
                </c:pt>
                <c:pt idx="2835">
                  <c:v>42990.489583333401</c:v>
                </c:pt>
                <c:pt idx="2836">
                  <c:v>42990.510416666599</c:v>
                </c:pt>
                <c:pt idx="2837">
                  <c:v>42990.53125</c:v>
                </c:pt>
                <c:pt idx="2838">
                  <c:v>42990.552083333401</c:v>
                </c:pt>
                <c:pt idx="2839">
                  <c:v>42990.572916666599</c:v>
                </c:pt>
                <c:pt idx="2840">
                  <c:v>42990.59375</c:v>
                </c:pt>
                <c:pt idx="2841">
                  <c:v>42990.614583333401</c:v>
                </c:pt>
                <c:pt idx="2842">
                  <c:v>42990.635416666599</c:v>
                </c:pt>
                <c:pt idx="2843">
                  <c:v>42990.65625</c:v>
                </c:pt>
                <c:pt idx="2844">
                  <c:v>42990.677083333401</c:v>
                </c:pt>
                <c:pt idx="2845">
                  <c:v>42990.697916666599</c:v>
                </c:pt>
                <c:pt idx="2846">
                  <c:v>42990.71875</c:v>
                </c:pt>
                <c:pt idx="2847">
                  <c:v>42990.739583333401</c:v>
                </c:pt>
                <c:pt idx="2848">
                  <c:v>42990.760416666599</c:v>
                </c:pt>
                <c:pt idx="2849">
                  <c:v>42990.78125</c:v>
                </c:pt>
                <c:pt idx="2850">
                  <c:v>42990.802083333401</c:v>
                </c:pt>
                <c:pt idx="2851">
                  <c:v>42990.822916666599</c:v>
                </c:pt>
                <c:pt idx="2852">
                  <c:v>42990.84375</c:v>
                </c:pt>
                <c:pt idx="2853">
                  <c:v>42990.864583333401</c:v>
                </c:pt>
                <c:pt idx="2854">
                  <c:v>42990.885416666599</c:v>
                </c:pt>
                <c:pt idx="2855">
                  <c:v>42990.90625</c:v>
                </c:pt>
                <c:pt idx="2856">
                  <c:v>42990.927083333401</c:v>
                </c:pt>
                <c:pt idx="2857">
                  <c:v>42990.947916666599</c:v>
                </c:pt>
                <c:pt idx="2858">
                  <c:v>42990.96875</c:v>
                </c:pt>
                <c:pt idx="2859">
                  <c:v>42990.989583333401</c:v>
                </c:pt>
                <c:pt idx="2860">
                  <c:v>42991.010416666599</c:v>
                </c:pt>
                <c:pt idx="2861">
                  <c:v>42991.03125</c:v>
                </c:pt>
                <c:pt idx="2862">
                  <c:v>42991.052083333401</c:v>
                </c:pt>
                <c:pt idx="2863">
                  <c:v>42991.072916666599</c:v>
                </c:pt>
                <c:pt idx="2864">
                  <c:v>42991.09375</c:v>
                </c:pt>
                <c:pt idx="2865">
                  <c:v>42991.114583333401</c:v>
                </c:pt>
                <c:pt idx="2866">
                  <c:v>42991.135416666599</c:v>
                </c:pt>
                <c:pt idx="2867">
                  <c:v>42991.15625</c:v>
                </c:pt>
                <c:pt idx="2868">
                  <c:v>42991.177083333401</c:v>
                </c:pt>
                <c:pt idx="2869">
                  <c:v>42991.197916666599</c:v>
                </c:pt>
                <c:pt idx="2870">
                  <c:v>42991.21875</c:v>
                </c:pt>
                <c:pt idx="2871">
                  <c:v>42991.239583333401</c:v>
                </c:pt>
                <c:pt idx="2872">
                  <c:v>42991.260416666599</c:v>
                </c:pt>
                <c:pt idx="2873">
                  <c:v>42991.28125</c:v>
                </c:pt>
                <c:pt idx="2874">
                  <c:v>42991.302083333401</c:v>
                </c:pt>
                <c:pt idx="2875">
                  <c:v>42991.322916666599</c:v>
                </c:pt>
                <c:pt idx="2876">
                  <c:v>42991.34375</c:v>
                </c:pt>
                <c:pt idx="2877">
                  <c:v>42991.364583333401</c:v>
                </c:pt>
                <c:pt idx="2878">
                  <c:v>42991.385416666599</c:v>
                </c:pt>
                <c:pt idx="2879">
                  <c:v>42991.40625</c:v>
                </c:pt>
                <c:pt idx="2880">
                  <c:v>42991.427083333401</c:v>
                </c:pt>
                <c:pt idx="2881">
                  <c:v>42991.447916666599</c:v>
                </c:pt>
                <c:pt idx="2882">
                  <c:v>42991.46875</c:v>
                </c:pt>
                <c:pt idx="2883">
                  <c:v>42991.489583333401</c:v>
                </c:pt>
                <c:pt idx="2884">
                  <c:v>42991.510416666599</c:v>
                </c:pt>
                <c:pt idx="2885">
                  <c:v>42991.53125</c:v>
                </c:pt>
                <c:pt idx="2886">
                  <c:v>42991.552083333401</c:v>
                </c:pt>
                <c:pt idx="2887">
                  <c:v>42991.572916666599</c:v>
                </c:pt>
                <c:pt idx="2888">
                  <c:v>42991.59375</c:v>
                </c:pt>
                <c:pt idx="2889">
                  <c:v>42991.614583333401</c:v>
                </c:pt>
                <c:pt idx="2890">
                  <c:v>42991.635416666599</c:v>
                </c:pt>
                <c:pt idx="2891">
                  <c:v>42991.65625</c:v>
                </c:pt>
                <c:pt idx="2892">
                  <c:v>42991.677083333401</c:v>
                </c:pt>
                <c:pt idx="2893">
                  <c:v>42991.697916666599</c:v>
                </c:pt>
                <c:pt idx="2894">
                  <c:v>42991.71875</c:v>
                </c:pt>
                <c:pt idx="2895">
                  <c:v>42991.739583333401</c:v>
                </c:pt>
                <c:pt idx="2896">
                  <c:v>42991.760416666599</c:v>
                </c:pt>
                <c:pt idx="2897">
                  <c:v>42991.78125</c:v>
                </c:pt>
                <c:pt idx="2898">
                  <c:v>42991.802083333401</c:v>
                </c:pt>
                <c:pt idx="2899">
                  <c:v>42991.822916666599</c:v>
                </c:pt>
                <c:pt idx="2900">
                  <c:v>42991.84375</c:v>
                </c:pt>
                <c:pt idx="2901">
                  <c:v>42991.864583333401</c:v>
                </c:pt>
                <c:pt idx="2902">
                  <c:v>42991.885416666599</c:v>
                </c:pt>
                <c:pt idx="2903">
                  <c:v>42991.90625</c:v>
                </c:pt>
                <c:pt idx="2904">
                  <c:v>42991.927083333401</c:v>
                </c:pt>
                <c:pt idx="2905">
                  <c:v>42991.947916666599</c:v>
                </c:pt>
                <c:pt idx="2906">
                  <c:v>42991.96875</c:v>
                </c:pt>
                <c:pt idx="2907">
                  <c:v>42991.989583333401</c:v>
                </c:pt>
                <c:pt idx="2908">
                  <c:v>42992.010416666599</c:v>
                </c:pt>
                <c:pt idx="2909">
                  <c:v>42992.03125</c:v>
                </c:pt>
                <c:pt idx="2910">
                  <c:v>42992.052083333401</c:v>
                </c:pt>
                <c:pt idx="2911">
                  <c:v>42992.072916666599</c:v>
                </c:pt>
                <c:pt idx="2912">
                  <c:v>42992.09375</c:v>
                </c:pt>
                <c:pt idx="2913">
                  <c:v>42992.114583333401</c:v>
                </c:pt>
                <c:pt idx="2914">
                  <c:v>42992.135416666599</c:v>
                </c:pt>
                <c:pt idx="2915">
                  <c:v>42992.15625</c:v>
                </c:pt>
                <c:pt idx="2916">
                  <c:v>42992.177083333401</c:v>
                </c:pt>
                <c:pt idx="2917">
                  <c:v>42992.197916666599</c:v>
                </c:pt>
                <c:pt idx="2918">
                  <c:v>42992.21875</c:v>
                </c:pt>
                <c:pt idx="2919">
                  <c:v>42992.239583333401</c:v>
                </c:pt>
                <c:pt idx="2920">
                  <c:v>42992.260416666599</c:v>
                </c:pt>
                <c:pt idx="2921">
                  <c:v>42992.28125</c:v>
                </c:pt>
                <c:pt idx="2922">
                  <c:v>42992.302083333401</c:v>
                </c:pt>
                <c:pt idx="2923">
                  <c:v>42992.322916666599</c:v>
                </c:pt>
                <c:pt idx="2924">
                  <c:v>42992.34375</c:v>
                </c:pt>
                <c:pt idx="2925">
                  <c:v>42992.364583333401</c:v>
                </c:pt>
                <c:pt idx="2926">
                  <c:v>42992.385416666599</c:v>
                </c:pt>
                <c:pt idx="2927">
                  <c:v>42992.40625</c:v>
                </c:pt>
                <c:pt idx="2928">
                  <c:v>42992.427083333401</c:v>
                </c:pt>
                <c:pt idx="2929">
                  <c:v>42992.447916666599</c:v>
                </c:pt>
                <c:pt idx="2930">
                  <c:v>42992.46875</c:v>
                </c:pt>
                <c:pt idx="2931">
                  <c:v>42992.489583333401</c:v>
                </c:pt>
                <c:pt idx="2932">
                  <c:v>42992.510416666599</c:v>
                </c:pt>
                <c:pt idx="2933">
                  <c:v>42992.53125</c:v>
                </c:pt>
                <c:pt idx="2934">
                  <c:v>42992.552083333401</c:v>
                </c:pt>
                <c:pt idx="2935">
                  <c:v>42992.572916666599</c:v>
                </c:pt>
                <c:pt idx="2936">
                  <c:v>42992.59375</c:v>
                </c:pt>
                <c:pt idx="2937">
                  <c:v>42992.614583333401</c:v>
                </c:pt>
                <c:pt idx="2938">
                  <c:v>42992.635416666599</c:v>
                </c:pt>
                <c:pt idx="2939">
                  <c:v>42992.65625</c:v>
                </c:pt>
                <c:pt idx="2940">
                  <c:v>42992.677083333401</c:v>
                </c:pt>
                <c:pt idx="2941">
                  <c:v>42992.697916666599</c:v>
                </c:pt>
                <c:pt idx="2942">
                  <c:v>42992.71875</c:v>
                </c:pt>
                <c:pt idx="2943">
                  <c:v>42992.739583333401</c:v>
                </c:pt>
                <c:pt idx="2944">
                  <c:v>42992.760416666599</c:v>
                </c:pt>
                <c:pt idx="2945">
                  <c:v>42992.78125</c:v>
                </c:pt>
                <c:pt idx="2946">
                  <c:v>42992.802083333401</c:v>
                </c:pt>
                <c:pt idx="2947">
                  <c:v>42992.822916666599</c:v>
                </c:pt>
                <c:pt idx="2948">
                  <c:v>42992.84375</c:v>
                </c:pt>
                <c:pt idx="2949">
                  <c:v>42992.864583333401</c:v>
                </c:pt>
                <c:pt idx="2950">
                  <c:v>42992.885416666599</c:v>
                </c:pt>
                <c:pt idx="2951">
                  <c:v>42992.90625</c:v>
                </c:pt>
                <c:pt idx="2952">
                  <c:v>42992.927083333401</c:v>
                </c:pt>
                <c:pt idx="2953">
                  <c:v>42992.947916666599</c:v>
                </c:pt>
                <c:pt idx="2954">
                  <c:v>42992.96875</c:v>
                </c:pt>
                <c:pt idx="2955">
                  <c:v>42992.989583333401</c:v>
                </c:pt>
                <c:pt idx="2956">
                  <c:v>42993.010416666599</c:v>
                </c:pt>
                <c:pt idx="2957">
                  <c:v>42993.03125</c:v>
                </c:pt>
                <c:pt idx="2958">
                  <c:v>42993.052083333401</c:v>
                </c:pt>
                <c:pt idx="2959">
                  <c:v>42993.072916666599</c:v>
                </c:pt>
                <c:pt idx="2960">
                  <c:v>42993.09375</c:v>
                </c:pt>
                <c:pt idx="2961">
                  <c:v>42993.114583333401</c:v>
                </c:pt>
                <c:pt idx="2962">
                  <c:v>42993.135416666599</c:v>
                </c:pt>
                <c:pt idx="2963">
                  <c:v>42993.15625</c:v>
                </c:pt>
                <c:pt idx="2964">
                  <c:v>42993.177083333401</c:v>
                </c:pt>
                <c:pt idx="2965">
                  <c:v>42993.197916666599</c:v>
                </c:pt>
                <c:pt idx="2966">
                  <c:v>42993.21875</c:v>
                </c:pt>
                <c:pt idx="2967">
                  <c:v>42993.239583333401</c:v>
                </c:pt>
                <c:pt idx="2968">
                  <c:v>42993.260416666599</c:v>
                </c:pt>
                <c:pt idx="2969">
                  <c:v>42993.28125</c:v>
                </c:pt>
                <c:pt idx="2970">
                  <c:v>42993.302083333401</c:v>
                </c:pt>
                <c:pt idx="2971">
                  <c:v>42993.322916666599</c:v>
                </c:pt>
                <c:pt idx="2972">
                  <c:v>42993.34375</c:v>
                </c:pt>
                <c:pt idx="2973">
                  <c:v>42993.364583333401</c:v>
                </c:pt>
                <c:pt idx="2974">
                  <c:v>42993.385416666599</c:v>
                </c:pt>
                <c:pt idx="2975">
                  <c:v>42993.40625</c:v>
                </c:pt>
                <c:pt idx="2976">
                  <c:v>42993.427083333401</c:v>
                </c:pt>
                <c:pt idx="2977">
                  <c:v>42993.447916666599</c:v>
                </c:pt>
                <c:pt idx="2978">
                  <c:v>42993.46875</c:v>
                </c:pt>
                <c:pt idx="2979">
                  <c:v>42993.489583333401</c:v>
                </c:pt>
                <c:pt idx="2980">
                  <c:v>42993.510416666599</c:v>
                </c:pt>
                <c:pt idx="2981">
                  <c:v>42993.53125</c:v>
                </c:pt>
                <c:pt idx="2982">
                  <c:v>42993.552083333401</c:v>
                </c:pt>
                <c:pt idx="2983">
                  <c:v>42993.572916666599</c:v>
                </c:pt>
                <c:pt idx="2984">
                  <c:v>42993.59375</c:v>
                </c:pt>
                <c:pt idx="2985">
                  <c:v>42993.614583333401</c:v>
                </c:pt>
                <c:pt idx="2986">
                  <c:v>42993.635416666599</c:v>
                </c:pt>
                <c:pt idx="2987">
                  <c:v>42993.65625</c:v>
                </c:pt>
                <c:pt idx="2988">
                  <c:v>42993.677083333401</c:v>
                </c:pt>
                <c:pt idx="2989">
                  <c:v>42993.697916666599</c:v>
                </c:pt>
                <c:pt idx="2990">
                  <c:v>42993.71875</c:v>
                </c:pt>
                <c:pt idx="2991">
                  <c:v>42993.739583333401</c:v>
                </c:pt>
                <c:pt idx="2992">
                  <c:v>42993.760416666599</c:v>
                </c:pt>
                <c:pt idx="2993">
                  <c:v>42993.78125</c:v>
                </c:pt>
                <c:pt idx="2994">
                  <c:v>42993.802083333401</c:v>
                </c:pt>
                <c:pt idx="2995">
                  <c:v>42993.822916666599</c:v>
                </c:pt>
                <c:pt idx="2996">
                  <c:v>42993.84375</c:v>
                </c:pt>
                <c:pt idx="2997">
                  <c:v>42993.864583333401</c:v>
                </c:pt>
                <c:pt idx="2998">
                  <c:v>42993.885416666599</c:v>
                </c:pt>
                <c:pt idx="2999">
                  <c:v>42993.90625</c:v>
                </c:pt>
                <c:pt idx="3000">
                  <c:v>42993.927083333401</c:v>
                </c:pt>
                <c:pt idx="3001">
                  <c:v>42993.947916666599</c:v>
                </c:pt>
                <c:pt idx="3002">
                  <c:v>42993.96875</c:v>
                </c:pt>
                <c:pt idx="3003">
                  <c:v>42993.989583333401</c:v>
                </c:pt>
                <c:pt idx="3004">
                  <c:v>42994.010416666599</c:v>
                </c:pt>
                <c:pt idx="3005">
                  <c:v>42994.03125</c:v>
                </c:pt>
                <c:pt idx="3006">
                  <c:v>42994.052083333401</c:v>
                </c:pt>
                <c:pt idx="3007">
                  <c:v>42994.072916666599</c:v>
                </c:pt>
                <c:pt idx="3008">
                  <c:v>42994.09375</c:v>
                </c:pt>
                <c:pt idx="3009">
                  <c:v>42994.114583333401</c:v>
                </c:pt>
                <c:pt idx="3010">
                  <c:v>42994.135416666599</c:v>
                </c:pt>
                <c:pt idx="3011">
                  <c:v>42994.15625</c:v>
                </c:pt>
                <c:pt idx="3012">
                  <c:v>42994.177083333401</c:v>
                </c:pt>
                <c:pt idx="3013">
                  <c:v>42994.197916666599</c:v>
                </c:pt>
                <c:pt idx="3014">
                  <c:v>42994.21875</c:v>
                </c:pt>
                <c:pt idx="3015">
                  <c:v>42994.239583333401</c:v>
                </c:pt>
                <c:pt idx="3016">
                  <c:v>42994.260416666599</c:v>
                </c:pt>
                <c:pt idx="3017">
                  <c:v>42994.28125</c:v>
                </c:pt>
                <c:pt idx="3018">
                  <c:v>42994.302083333401</c:v>
                </c:pt>
                <c:pt idx="3019">
                  <c:v>42994.322916666599</c:v>
                </c:pt>
                <c:pt idx="3020">
                  <c:v>42994.34375</c:v>
                </c:pt>
                <c:pt idx="3021">
                  <c:v>42994.364583333401</c:v>
                </c:pt>
                <c:pt idx="3022">
                  <c:v>42994.385416666599</c:v>
                </c:pt>
                <c:pt idx="3023">
                  <c:v>42994.40625</c:v>
                </c:pt>
                <c:pt idx="3024">
                  <c:v>42994.427083333401</c:v>
                </c:pt>
                <c:pt idx="3025">
                  <c:v>42994.447916666599</c:v>
                </c:pt>
                <c:pt idx="3026">
                  <c:v>42994.46875</c:v>
                </c:pt>
                <c:pt idx="3027">
                  <c:v>42994.489583333401</c:v>
                </c:pt>
                <c:pt idx="3028">
                  <c:v>42994.510416666599</c:v>
                </c:pt>
                <c:pt idx="3029">
                  <c:v>42994.53125</c:v>
                </c:pt>
                <c:pt idx="3030">
                  <c:v>42994.552083333401</c:v>
                </c:pt>
                <c:pt idx="3031">
                  <c:v>42994.572916666599</c:v>
                </c:pt>
                <c:pt idx="3032">
                  <c:v>42994.59375</c:v>
                </c:pt>
                <c:pt idx="3033">
                  <c:v>42994.614583333401</c:v>
                </c:pt>
                <c:pt idx="3034">
                  <c:v>42994.635416666599</c:v>
                </c:pt>
                <c:pt idx="3035">
                  <c:v>42994.65625</c:v>
                </c:pt>
                <c:pt idx="3036">
                  <c:v>42994.677083333401</c:v>
                </c:pt>
                <c:pt idx="3037">
                  <c:v>42994.697916666599</c:v>
                </c:pt>
                <c:pt idx="3038">
                  <c:v>42994.71875</c:v>
                </c:pt>
                <c:pt idx="3039">
                  <c:v>42994.739583333401</c:v>
                </c:pt>
                <c:pt idx="3040">
                  <c:v>42994.760416666599</c:v>
                </c:pt>
                <c:pt idx="3041">
                  <c:v>42994.78125</c:v>
                </c:pt>
                <c:pt idx="3042">
                  <c:v>42994.802083333401</c:v>
                </c:pt>
                <c:pt idx="3043">
                  <c:v>42994.822916666599</c:v>
                </c:pt>
                <c:pt idx="3044">
                  <c:v>42994.84375</c:v>
                </c:pt>
                <c:pt idx="3045">
                  <c:v>42994.864583333401</c:v>
                </c:pt>
                <c:pt idx="3046">
                  <c:v>42994.885416666599</c:v>
                </c:pt>
                <c:pt idx="3047">
                  <c:v>42994.90625</c:v>
                </c:pt>
                <c:pt idx="3048">
                  <c:v>42994.927083333401</c:v>
                </c:pt>
                <c:pt idx="3049">
                  <c:v>42994.947916666599</c:v>
                </c:pt>
                <c:pt idx="3050">
                  <c:v>42994.96875</c:v>
                </c:pt>
                <c:pt idx="3051">
                  <c:v>42994.989583333401</c:v>
                </c:pt>
                <c:pt idx="3052">
                  <c:v>42995.010416666599</c:v>
                </c:pt>
                <c:pt idx="3053">
                  <c:v>42995.03125</c:v>
                </c:pt>
                <c:pt idx="3054">
                  <c:v>42995.052083333401</c:v>
                </c:pt>
                <c:pt idx="3055">
                  <c:v>42995.072916666599</c:v>
                </c:pt>
                <c:pt idx="3056">
                  <c:v>42995.09375</c:v>
                </c:pt>
                <c:pt idx="3057">
                  <c:v>42995.114583333401</c:v>
                </c:pt>
                <c:pt idx="3058">
                  <c:v>42995.135416666599</c:v>
                </c:pt>
                <c:pt idx="3059">
                  <c:v>42995.15625</c:v>
                </c:pt>
                <c:pt idx="3060">
                  <c:v>42995.177083333401</c:v>
                </c:pt>
                <c:pt idx="3061">
                  <c:v>42995.197916666599</c:v>
                </c:pt>
                <c:pt idx="3062">
                  <c:v>42995.21875</c:v>
                </c:pt>
                <c:pt idx="3063">
                  <c:v>42995.239583333401</c:v>
                </c:pt>
                <c:pt idx="3064">
                  <c:v>42995.260416666599</c:v>
                </c:pt>
                <c:pt idx="3065">
                  <c:v>42995.28125</c:v>
                </c:pt>
                <c:pt idx="3066">
                  <c:v>42995.302083333401</c:v>
                </c:pt>
                <c:pt idx="3067">
                  <c:v>42995.322916666599</c:v>
                </c:pt>
                <c:pt idx="3068">
                  <c:v>42995.34375</c:v>
                </c:pt>
                <c:pt idx="3069">
                  <c:v>42995.364583333401</c:v>
                </c:pt>
                <c:pt idx="3070">
                  <c:v>42995.385416666599</c:v>
                </c:pt>
                <c:pt idx="3071">
                  <c:v>42995.40625</c:v>
                </c:pt>
                <c:pt idx="3072">
                  <c:v>42995.427083333401</c:v>
                </c:pt>
                <c:pt idx="3073">
                  <c:v>42995.447916666599</c:v>
                </c:pt>
                <c:pt idx="3074">
                  <c:v>42995.46875</c:v>
                </c:pt>
                <c:pt idx="3075">
                  <c:v>42995.489583333401</c:v>
                </c:pt>
                <c:pt idx="3076">
                  <c:v>42995.510416666599</c:v>
                </c:pt>
                <c:pt idx="3077">
                  <c:v>42995.53125</c:v>
                </c:pt>
                <c:pt idx="3078">
                  <c:v>42995.552083333401</c:v>
                </c:pt>
                <c:pt idx="3079">
                  <c:v>42995.572916666599</c:v>
                </c:pt>
                <c:pt idx="3080">
                  <c:v>42995.59375</c:v>
                </c:pt>
                <c:pt idx="3081">
                  <c:v>42995.614583333401</c:v>
                </c:pt>
                <c:pt idx="3082">
                  <c:v>42995.635416666599</c:v>
                </c:pt>
                <c:pt idx="3083">
                  <c:v>42995.65625</c:v>
                </c:pt>
                <c:pt idx="3084">
                  <c:v>42995.677083333401</c:v>
                </c:pt>
                <c:pt idx="3085">
                  <c:v>42995.697916666599</c:v>
                </c:pt>
                <c:pt idx="3086">
                  <c:v>42995.71875</c:v>
                </c:pt>
                <c:pt idx="3087">
                  <c:v>42995.739583333401</c:v>
                </c:pt>
                <c:pt idx="3088">
                  <c:v>42995.760416666599</c:v>
                </c:pt>
                <c:pt idx="3089">
                  <c:v>42995.78125</c:v>
                </c:pt>
                <c:pt idx="3090">
                  <c:v>42995.802083333401</c:v>
                </c:pt>
                <c:pt idx="3091">
                  <c:v>42995.822916666599</c:v>
                </c:pt>
                <c:pt idx="3092">
                  <c:v>42995.84375</c:v>
                </c:pt>
                <c:pt idx="3093">
                  <c:v>42995.864583333401</c:v>
                </c:pt>
                <c:pt idx="3094">
                  <c:v>42995.885416666599</c:v>
                </c:pt>
                <c:pt idx="3095">
                  <c:v>42995.90625</c:v>
                </c:pt>
                <c:pt idx="3096">
                  <c:v>42995.927083333401</c:v>
                </c:pt>
                <c:pt idx="3097">
                  <c:v>42995.947916666599</c:v>
                </c:pt>
                <c:pt idx="3098">
                  <c:v>42995.96875</c:v>
                </c:pt>
                <c:pt idx="3099">
                  <c:v>42995.989583333401</c:v>
                </c:pt>
                <c:pt idx="3100">
                  <c:v>42996.010416666599</c:v>
                </c:pt>
                <c:pt idx="3101">
                  <c:v>42996.03125</c:v>
                </c:pt>
                <c:pt idx="3102">
                  <c:v>42996.052083333401</c:v>
                </c:pt>
                <c:pt idx="3103">
                  <c:v>42996.072916666599</c:v>
                </c:pt>
                <c:pt idx="3104">
                  <c:v>42996.09375</c:v>
                </c:pt>
                <c:pt idx="3105">
                  <c:v>42996.114583333401</c:v>
                </c:pt>
                <c:pt idx="3106">
                  <c:v>42996.135416666599</c:v>
                </c:pt>
                <c:pt idx="3107">
                  <c:v>42996.15625</c:v>
                </c:pt>
                <c:pt idx="3108">
                  <c:v>42996.177083333401</c:v>
                </c:pt>
                <c:pt idx="3109">
                  <c:v>42996.197916666599</c:v>
                </c:pt>
                <c:pt idx="3110">
                  <c:v>42996.21875</c:v>
                </c:pt>
                <c:pt idx="3111">
                  <c:v>42996.239583333401</c:v>
                </c:pt>
                <c:pt idx="3112">
                  <c:v>42996.260416666599</c:v>
                </c:pt>
                <c:pt idx="3113">
                  <c:v>42996.28125</c:v>
                </c:pt>
                <c:pt idx="3114">
                  <c:v>42996.302083333401</c:v>
                </c:pt>
                <c:pt idx="3115">
                  <c:v>42996.322916666599</c:v>
                </c:pt>
                <c:pt idx="3116">
                  <c:v>42996.34375</c:v>
                </c:pt>
                <c:pt idx="3117">
                  <c:v>42996.364583333401</c:v>
                </c:pt>
                <c:pt idx="3118">
                  <c:v>42996.385416666599</c:v>
                </c:pt>
                <c:pt idx="3119">
                  <c:v>42996.40625</c:v>
                </c:pt>
                <c:pt idx="3120">
                  <c:v>42996.427083333401</c:v>
                </c:pt>
                <c:pt idx="3121">
                  <c:v>42996.447916666599</c:v>
                </c:pt>
                <c:pt idx="3122">
                  <c:v>42996.46875</c:v>
                </c:pt>
                <c:pt idx="3123">
                  <c:v>42996.489583333401</c:v>
                </c:pt>
                <c:pt idx="3124">
                  <c:v>42996.510416666599</c:v>
                </c:pt>
                <c:pt idx="3125">
                  <c:v>42996.53125</c:v>
                </c:pt>
                <c:pt idx="3126">
                  <c:v>42996.552083333401</c:v>
                </c:pt>
                <c:pt idx="3127">
                  <c:v>42996.572916666599</c:v>
                </c:pt>
                <c:pt idx="3128">
                  <c:v>42996.59375</c:v>
                </c:pt>
                <c:pt idx="3129">
                  <c:v>42996.614583333401</c:v>
                </c:pt>
                <c:pt idx="3130">
                  <c:v>42996.635416666599</c:v>
                </c:pt>
                <c:pt idx="3131">
                  <c:v>42996.65625</c:v>
                </c:pt>
                <c:pt idx="3132">
                  <c:v>42996.677083333401</c:v>
                </c:pt>
                <c:pt idx="3133">
                  <c:v>42996.697916666599</c:v>
                </c:pt>
                <c:pt idx="3134">
                  <c:v>42996.71875</c:v>
                </c:pt>
                <c:pt idx="3135">
                  <c:v>42996.739583333401</c:v>
                </c:pt>
                <c:pt idx="3136">
                  <c:v>42996.760416666599</c:v>
                </c:pt>
                <c:pt idx="3137">
                  <c:v>42996.78125</c:v>
                </c:pt>
                <c:pt idx="3138">
                  <c:v>42996.802083333401</c:v>
                </c:pt>
                <c:pt idx="3139">
                  <c:v>42996.822916666599</c:v>
                </c:pt>
                <c:pt idx="3140">
                  <c:v>42996.84375</c:v>
                </c:pt>
                <c:pt idx="3141">
                  <c:v>42996.864583333401</c:v>
                </c:pt>
                <c:pt idx="3142">
                  <c:v>42996.885416666599</c:v>
                </c:pt>
                <c:pt idx="3143">
                  <c:v>42996.90625</c:v>
                </c:pt>
                <c:pt idx="3144">
                  <c:v>42996.927083333401</c:v>
                </c:pt>
                <c:pt idx="3145">
                  <c:v>42996.947916666599</c:v>
                </c:pt>
                <c:pt idx="3146">
                  <c:v>42996.96875</c:v>
                </c:pt>
                <c:pt idx="3147">
                  <c:v>42996.989583333401</c:v>
                </c:pt>
                <c:pt idx="3148">
                  <c:v>42997.010416666599</c:v>
                </c:pt>
                <c:pt idx="3149">
                  <c:v>42997.03125</c:v>
                </c:pt>
                <c:pt idx="3150">
                  <c:v>42997.052083333401</c:v>
                </c:pt>
                <c:pt idx="3151">
                  <c:v>42997.072916666599</c:v>
                </c:pt>
                <c:pt idx="3152">
                  <c:v>42997.09375</c:v>
                </c:pt>
                <c:pt idx="3153">
                  <c:v>42997.114583333401</c:v>
                </c:pt>
                <c:pt idx="3154">
                  <c:v>42997.135416666599</c:v>
                </c:pt>
                <c:pt idx="3155">
                  <c:v>42997.15625</c:v>
                </c:pt>
                <c:pt idx="3156">
                  <c:v>42997.177083333401</c:v>
                </c:pt>
                <c:pt idx="3157">
                  <c:v>42997.197916666599</c:v>
                </c:pt>
                <c:pt idx="3158">
                  <c:v>42997.21875</c:v>
                </c:pt>
                <c:pt idx="3159">
                  <c:v>42997.239583333401</c:v>
                </c:pt>
                <c:pt idx="3160">
                  <c:v>42997.260416666599</c:v>
                </c:pt>
                <c:pt idx="3161">
                  <c:v>42997.28125</c:v>
                </c:pt>
                <c:pt idx="3162">
                  <c:v>42997.302083333401</c:v>
                </c:pt>
                <c:pt idx="3163">
                  <c:v>42997.322916666599</c:v>
                </c:pt>
                <c:pt idx="3164">
                  <c:v>42997.34375</c:v>
                </c:pt>
                <c:pt idx="3165">
                  <c:v>42997.364583333401</c:v>
                </c:pt>
                <c:pt idx="3166">
                  <c:v>42997.385416666599</c:v>
                </c:pt>
                <c:pt idx="3167">
                  <c:v>42997.40625</c:v>
                </c:pt>
                <c:pt idx="3168">
                  <c:v>42997.427083333401</c:v>
                </c:pt>
                <c:pt idx="3169">
                  <c:v>42997.447916666599</c:v>
                </c:pt>
                <c:pt idx="3170">
                  <c:v>42997.46875</c:v>
                </c:pt>
                <c:pt idx="3171">
                  <c:v>42997.489583333401</c:v>
                </c:pt>
                <c:pt idx="3172">
                  <c:v>42997.510416666599</c:v>
                </c:pt>
                <c:pt idx="3173">
                  <c:v>42997.53125</c:v>
                </c:pt>
                <c:pt idx="3174">
                  <c:v>42997.552083333401</c:v>
                </c:pt>
                <c:pt idx="3175">
                  <c:v>42997.572916666599</c:v>
                </c:pt>
                <c:pt idx="3176">
                  <c:v>42997.59375</c:v>
                </c:pt>
                <c:pt idx="3177">
                  <c:v>42997.614583333401</c:v>
                </c:pt>
                <c:pt idx="3178">
                  <c:v>42997.635416666599</c:v>
                </c:pt>
                <c:pt idx="3179">
                  <c:v>42997.65625</c:v>
                </c:pt>
                <c:pt idx="3180">
                  <c:v>42997.677083333401</c:v>
                </c:pt>
                <c:pt idx="3181">
                  <c:v>42997.697916666599</c:v>
                </c:pt>
                <c:pt idx="3182">
                  <c:v>42997.71875</c:v>
                </c:pt>
                <c:pt idx="3183">
                  <c:v>42997.739583333401</c:v>
                </c:pt>
                <c:pt idx="3184">
                  <c:v>42997.760416666599</c:v>
                </c:pt>
                <c:pt idx="3185">
                  <c:v>42997.78125</c:v>
                </c:pt>
                <c:pt idx="3186">
                  <c:v>42997.802083333401</c:v>
                </c:pt>
                <c:pt idx="3187">
                  <c:v>42997.822916666599</c:v>
                </c:pt>
                <c:pt idx="3188">
                  <c:v>42997.84375</c:v>
                </c:pt>
                <c:pt idx="3189">
                  <c:v>42997.864583333401</c:v>
                </c:pt>
                <c:pt idx="3190">
                  <c:v>42997.885416666599</c:v>
                </c:pt>
                <c:pt idx="3191">
                  <c:v>42997.90625</c:v>
                </c:pt>
                <c:pt idx="3192">
                  <c:v>42997.927083333401</c:v>
                </c:pt>
                <c:pt idx="3193">
                  <c:v>42997.947916666599</c:v>
                </c:pt>
                <c:pt idx="3194">
                  <c:v>42997.96875</c:v>
                </c:pt>
                <c:pt idx="3195">
                  <c:v>42997.989583333401</c:v>
                </c:pt>
                <c:pt idx="3196">
                  <c:v>42998.010416666599</c:v>
                </c:pt>
                <c:pt idx="3197">
                  <c:v>42998.03125</c:v>
                </c:pt>
                <c:pt idx="3198">
                  <c:v>42998.052083333401</c:v>
                </c:pt>
                <c:pt idx="3199">
                  <c:v>42998.072916666599</c:v>
                </c:pt>
                <c:pt idx="3200">
                  <c:v>42998.09375</c:v>
                </c:pt>
                <c:pt idx="3201">
                  <c:v>42998.114583333401</c:v>
                </c:pt>
                <c:pt idx="3202">
                  <c:v>42998.135416666599</c:v>
                </c:pt>
                <c:pt idx="3203">
                  <c:v>42998.15625</c:v>
                </c:pt>
                <c:pt idx="3204">
                  <c:v>42998.177083333401</c:v>
                </c:pt>
                <c:pt idx="3205">
                  <c:v>42998.197916666599</c:v>
                </c:pt>
                <c:pt idx="3206">
                  <c:v>42998.21875</c:v>
                </c:pt>
                <c:pt idx="3207">
                  <c:v>42998.239583333401</c:v>
                </c:pt>
                <c:pt idx="3208">
                  <c:v>42998.260416666599</c:v>
                </c:pt>
                <c:pt idx="3209">
                  <c:v>42998.28125</c:v>
                </c:pt>
                <c:pt idx="3210">
                  <c:v>42998.302083333401</c:v>
                </c:pt>
                <c:pt idx="3211">
                  <c:v>42998.322916666599</c:v>
                </c:pt>
                <c:pt idx="3212">
                  <c:v>42998.34375</c:v>
                </c:pt>
                <c:pt idx="3213">
                  <c:v>42998.364583333401</c:v>
                </c:pt>
                <c:pt idx="3214">
                  <c:v>42998.385416666599</c:v>
                </c:pt>
                <c:pt idx="3215">
                  <c:v>42998.40625</c:v>
                </c:pt>
                <c:pt idx="3216">
                  <c:v>42998.427083333401</c:v>
                </c:pt>
                <c:pt idx="3217">
                  <c:v>42998.447916666599</c:v>
                </c:pt>
                <c:pt idx="3218">
                  <c:v>42998.46875</c:v>
                </c:pt>
                <c:pt idx="3219">
                  <c:v>42998.489583333401</c:v>
                </c:pt>
                <c:pt idx="3220">
                  <c:v>42998.510416666599</c:v>
                </c:pt>
                <c:pt idx="3221">
                  <c:v>42998.53125</c:v>
                </c:pt>
                <c:pt idx="3222">
                  <c:v>42998.552083333401</c:v>
                </c:pt>
                <c:pt idx="3223">
                  <c:v>42998.572916666599</c:v>
                </c:pt>
                <c:pt idx="3224">
                  <c:v>42998.59375</c:v>
                </c:pt>
                <c:pt idx="3225">
                  <c:v>42998.614583333401</c:v>
                </c:pt>
                <c:pt idx="3226">
                  <c:v>42998.635416666599</c:v>
                </c:pt>
                <c:pt idx="3227">
                  <c:v>42998.65625</c:v>
                </c:pt>
                <c:pt idx="3228">
                  <c:v>42998.677083333401</c:v>
                </c:pt>
                <c:pt idx="3229">
                  <c:v>42998.697916666599</c:v>
                </c:pt>
                <c:pt idx="3230">
                  <c:v>42998.71875</c:v>
                </c:pt>
                <c:pt idx="3231">
                  <c:v>42998.739583333401</c:v>
                </c:pt>
                <c:pt idx="3232">
                  <c:v>42998.760416666599</c:v>
                </c:pt>
                <c:pt idx="3233">
                  <c:v>42998.78125</c:v>
                </c:pt>
                <c:pt idx="3234">
                  <c:v>42998.802083333401</c:v>
                </c:pt>
                <c:pt idx="3235">
                  <c:v>42998.822916666599</c:v>
                </c:pt>
                <c:pt idx="3236">
                  <c:v>42998.84375</c:v>
                </c:pt>
                <c:pt idx="3237">
                  <c:v>42998.864583333401</c:v>
                </c:pt>
                <c:pt idx="3238">
                  <c:v>42998.885416666599</c:v>
                </c:pt>
                <c:pt idx="3239">
                  <c:v>42998.90625</c:v>
                </c:pt>
                <c:pt idx="3240">
                  <c:v>42998.927083333401</c:v>
                </c:pt>
                <c:pt idx="3241">
                  <c:v>42998.947916666599</c:v>
                </c:pt>
                <c:pt idx="3242">
                  <c:v>42998.96875</c:v>
                </c:pt>
                <c:pt idx="3243">
                  <c:v>42998.989583333401</c:v>
                </c:pt>
                <c:pt idx="3244">
                  <c:v>42999.010416666599</c:v>
                </c:pt>
                <c:pt idx="3245">
                  <c:v>42999.03125</c:v>
                </c:pt>
                <c:pt idx="3246">
                  <c:v>42999.052083333401</c:v>
                </c:pt>
                <c:pt idx="3247">
                  <c:v>42999.072916666599</c:v>
                </c:pt>
                <c:pt idx="3248">
                  <c:v>42999.09375</c:v>
                </c:pt>
                <c:pt idx="3249">
                  <c:v>42999.114583333401</c:v>
                </c:pt>
                <c:pt idx="3250">
                  <c:v>42999.135416666599</c:v>
                </c:pt>
                <c:pt idx="3251">
                  <c:v>42999.15625</c:v>
                </c:pt>
                <c:pt idx="3252">
                  <c:v>42999.177083333401</c:v>
                </c:pt>
                <c:pt idx="3253">
                  <c:v>42999.197916666599</c:v>
                </c:pt>
                <c:pt idx="3254">
                  <c:v>42999.21875</c:v>
                </c:pt>
                <c:pt idx="3255">
                  <c:v>42999.239583333401</c:v>
                </c:pt>
                <c:pt idx="3256">
                  <c:v>42999.260416666599</c:v>
                </c:pt>
                <c:pt idx="3257">
                  <c:v>42999.28125</c:v>
                </c:pt>
                <c:pt idx="3258">
                  <c:v>42999.302083333401</c:v>
                </c:pt>
                <c:pt idx="3259">
                  <c:v>42999.322916666599</c:v>
                </c:pt>
                <c:pt idx="3260">
                  <c:v>42999.34375</c:v>
                </c:pt>
                <c:pt idx="3261">
                  <c:v>42999.364583333401</c:v>
                </c:pt>
                <c:pt idx="3262">
                  <c:v>42999.385416666599</c:v>
                </c:pt>
                <c:pt idx="3263">
                  <c:v>42999.40625</c:v>
                </c:pt>
                <c:pt idx="3264">
                  <c:v>42999.427083333401</c:v>
                </c:pt>
                <c:pt idx="3265">
                  <c:v>42999.447916666599</c:v>
                </c:pt>
                <c:pt idx="3266">
                  <c:v>42999.46875</c:v>
                </c:pt>
                <c:pt idx="3267">
                  <c:v>42999.489583333401</c:v>
                </c:pt>
                <c:pt idx="3268">
                  <c:v>42999.510416666599</c:v>
                </c:pt>
                <c:pt idx="3269">
                  <c:v>42999.53125</c:v>
                </c:pt>
                <c:pt idx="3270">
                  <c:v>42999.552083333401</c:v>
                </c:pt>
                <c:pt idx="3271">
                  <c:v>42999.572916666599</c:v>
                </c:pt>
                <c:pt idx="3272">
                  <c:v>42999.59375</c:v>
                </c:pt>
                <c:pt idx="3273">
                  <c:v>42999.614583333401</c:v>
                </c:pt>
                <c:pt idx="3274">
                  <c:v>42999.635416666599</c:v>
                </c:pt>
                <c:pt idx="3275">
                  <c:v>42999.65625</c:v>
                </c:pt>
                <c:pt idx="3276">
                  <c:v>42999.677083333401</c:v>
                </c:pt>
                <c:pt idx="3277">
                  <c:v>42999.697916666599</c:v>
                </c:pt>
                <c:pt idx="3278">
                  <c:v>42999.71875</c:v>
                </c:pt>
                <c:pt idx="3279">
                  <c:v>42999.739583333401</c:v>
                </c:pt>
                <c:pt idx="3280">
                  <c:v>42999.760416666599</c:v>
                </c:pt>
                <c:pt idx="3281">
                  <c:v>42999.78125</c:v>
                </c:pt>
                <c:pt idx="3282">
                  <c:v>42999.802083333401</c:v>
                </c:pt>
                <c:pt idx="3283">
                  <c:v>42999.822916666599</c:v>
                </c:pt>
                <c:pt idx="3284">
                  <c:v>42999.84375</c:v>
                </c:pt>
                <c:pt idx="3285">
                  <c:v>42999.864583333401</c:v>
                </c:pt>
                <c:pt idx="3286">
                  <c:v>42999.885416666599</c:v>
                </c:pt>
                <c:pt idx="3287">
                  <c:v>42999.90625</c:v>
                </c:pt>
                <c:pt idx="3288">
                  <c:v>42999.927083333401</c:v>
                </c:pt>
                <c:pt idx="3289">
                  <c:v>42999.947916666599</c:v>
                </c:pt>
                <c:pt idx="3290">
                  <c:v>42999.96875</c:v>
                </c:pt>
                <c:pt idx="3291">
                  <c:v>42999.989583333401</c:v>
                </c:pt>
                <c:pt idx="3292">
                  <c:v>43000.010416666599</c:v>
                </c:pt>
                <c:pt idx="3293">
                  <c:v>43000.03125</c:v>
                </c:pt>
                <c:pt idx="3294">
                  <c:v>43000.052083333401</c:v>
                </c:pt>
                <c:pt idx="3295">
                  <c:v>43000.072916666599</c:v>
                </c:pt>
                <c:pt idx="3296">
                  <c:v>43000.09375</c:v>
                </c:pt>
                <c:pt idx="3297">
                  <c:v>43000.114583333401</c:v>
                </c:pt>
                <c:pt idx="3298">
                  <c:v>43000.135416666599</c:v>
                </c:pt>
                <c:pt idx="3299">
                  <c:v>43000.15625</c:v>
                </c:pt>
                <c:pt idx="3300">
                  <c:v>43000.177083333401</c:v>
                </c:pt>
                <c:pt idx="3301">
                  <c:v>43000.197916666599</c:v>
                </c:pt>
                <c:pt idx="3302">
                  <c:v>43000.21875</c:v>
                </c:pt>
                <c:pt idx="3303">
                  <c:v>43000.239583333401</c:v>
                </c:pt>
                <c:pt idx="3304">
                  <c:v>43000.260416666599</c:v>
                </c:pt>
                <c:pt idx="3305">
                  <c:v>43000.28125</c:v>
                </c:pt>
                <c:pt idx="3306">
                  <c:v>43000.302083333401</c:v>
                </c:pt>
                <c:pt idx="3307">
                  <c:v>43000.322916666599</c:v>
                </c:pt>
                <c:pt idx="3308">
                  <c:v>43000.34375</c:v>
                </c:pt>
                <c:pt idx="3309">
                  <c:v>43000.364583333401</c:v>
                </c:pt>
                <c:pt idx="3310">
                  <c:v>43000.385416666599</c:v>
                </c:pt>
                <c:pt idx="3311">
                  <c:v>43000.40625</c:v>
                </c:pt>
                <c:pt idx="3312">
                  <c:v>43000.427083333401</c:v>
                </c:pt>
                <c:pt idx="3313">
                  <c:v>43000.447916666599</c:v>
                </c:pt>
                <c:pt idx="3314">
                  <c:v>43000.46875</c:v>
                </c:pt>
                <c:pt idx="3315">
                  <c:v>43000.489583333401</c:v>
                </c:pt>
                <c:pt idx="3316">
                  <c:v>43000.510416666599</c:v>
                </c:pt>
                <c:pt idx="3317">
                  <c:v>43000.53125</c:v>
                </c:pt>
                <c:pt idx="3318">
                  <c:v>43000.552083333401</c:v>
                </c:pt>
                <c:pt idx="3319">
                  <c:v>43000.572916666599</c:v>
                </c:pt>
                <c:pt idx="3320">
                  <c:v>43000.59375</c:v>
                </c:pt>
                <c:pt idx="3321">
                  <c:v>43000.614583333401</c:v>
                </c:pt>
                <c:pt idx="3322">
                  <c:v>43000.635416666599</c:v>
                </c:pt>
                <c:pt idx="3323">
                  <c:v>43000.65625</c:v>
                </c:pt>
                <c:pt idx="3324">
                  <c:v>43000.677083333401</c:v>
                </c:pt>
                <c:pt idx="3325">
                  <c:v>43000.697916666599</c:v>
                </c:pt>
                <c:pt idx="3326">
                  <c:v>43000.71875</c:v>
                </c:pt>
                <c:pt idx="3327">
                  <c:v>43000.739583333401</c:v>
                </c:pt>
                <c:pt idx="3328">
                  <c:v>43000.760416666599</c:v>
                </c:pt>
                <c:pt idx="3329">
                  <c:v>43000.78125</c:v>
                </c:pt>
                <c:pt idx="3330">
                  <c:v>43000.802083333401</c:v>
                </c:pt>
                <c:pt idx="3331">
                  <c:v>43000.822916666599</c:v>
                </c:pt>
                <c:pt idx="3332">
                  <c:v>43000.84375</c:v>
                </c:pt>
                <c:pt idx="3333">
                  <c:v>43000.864583333401</c:v>
                </c:pt>
                <c:pt idx="3334">
                  <c:v>43000.885416666599</c:v>
                </c:pt>
                <c:pt idx="3335">
                  <c:v>43000.90625</c:v>
                </c:pt>
                <c:pt idx="3336">
                  <c:v>43000.927083333401</c:v>
                </c:pt>
                <c:pt idx="3337">
                  <c:v>43000.947916666599</c:v>
                </c:pt>
                <c:pt idx="3338">
                  <c:v>43000.96875</c:v>
                </c:pt>
                <c:pt idx="3339">
                  <c:v>43000.989583333401</c:v>
                </c:pt>
                <c:pt idx="3340">
                  <c:v>43001.010416666599</c:v>
                </c:pt>
                <c:pt idx="3341">
                  <c:v>43001.03125</c:v>
                </c:pt>
                <c:pt idx="3342">
                  <c:v>43001.052083333401</c:v>
                </c:pt>
                <c:pt idx="3343">
                  <c:v>43001.072916666599</c:v>
                </c:pt>
                <c:pt idx="3344">
                  <c:v>43001.09375</c:v>
                </c:pt>
                <c:pt idx="3345">
                  <c:v>43001.114583333401</c:v>
                </c:pt>
                <c:pt idx="3346">
                  <c:v>43001.135416666599</c:v>
                </c:pt>
                <c:pt idx="3347">
                  <c:v>43001.15625</c:v>
                </c:pt>
                <c:pt idx="3348">
                  <c:v>43001.177083333401</c:v>
                </c:pt>
                <c:pt idx="3349">
                  <c:v>43001.197916666599</c:v>
                </c:pt>
                <c:pt idx="3350">
                  <c:v>43001.21875</c:v>
                </c:pt>
                <c:pt idx="3351">
                  <c:v>43001.239583333401</c:v>
                </c:pt>
                <c:pt idx="3352">
                  <c:v>43001.260416666599</c:v>
                </c:pt>
                <c:pt idx="3353">
                  <c:v>43001.28125</c:v>
                </c:pt>
                <c:pt idx="3354">
                  <c:v>43001.302083333401</c:v>
                </c:pt>
                <c:pt idx="3355">
                  <c:v>43001.322916666599</c:v>
                </c:pt>
                <c:pt idx="3356">
                  <c:v>43001.34375</c:v>
                </c:pt>
                <c:pt idx="3357">
                  <c:v>43001.364583333401</c:v>
                </c:pt>
                <c:pt idx="3358">
                  <c:v>43001.385416666599</c:v>
                </c:pt>
                <c:pt idx="3359">
                  <c:v>43001.40625</c:v>
                </c:pt>
                <c:pt idx="3360">
                  <c:v>43001.427083333401</c:v>
                </c:pt>
                <c:pt idx="3361">
                  <c:v>43001.447916666599</c:v>
                </c:pt>
                <c:pt idx="3362">
                  <c:v>43001.46875</c:v>
                </c:pt>
                <c:pt idx="3363">
                  <c:v>43001.489583333401</c:v>
                </c:pt>
                <c:pt idx="3364">
                  <c:v>43001.510416666599</c:v>
                </c:pt>
                <c:pt idx="3365">
                  <c:v>43001.53125</c:v>
                </c:pt>
                <c:pt idx="3366">
                  <c:v>43001.552083333401</c:v>
                </c:pt>
                <c:pt idx="3367">
                  <c:v>43001.572916666599</c:v>
                </c:pt>
                <c:pt idx="3368">
                  <c:v>43001.59375</c:v>
                </c:pt>
                <c:pt idx="3369">
                  <c:v>43001.614583333401</c:v>
                </c:pt>
                <c:pt idx="3370">
                  <c:v>43001.635416666599</c:v>
                </c:pt>
                <c:pt idx="3371">
                  <c:v>43001.65625</c:v>
                </c:pt>
                <c:pt idx="3372">
                  <c:v>43001.677083333401</c:v>
                </c:pt>
                <c:pt idx="3373">
                  <c:v>43001.697916666599</c:v>
                </c:pt>
                <c:pt idx="3374">
                  <c:v>43001.71875</c:v>
                </c:pt>
                <c:pt idx="3375">
                  <c:v>43001.739583333401</c:v>
                </c:pt>
                <c:pt idx="3376">
                  <c:v>43001.760416666599</c:v>
                </c:pt>
                <c:pt idx="3377">
                  <c:v>43001.78125</c:v>
                </c:pt>
                <c:pt idx="3378">
                  <c:v>43001.802083333401</c:v>
                </c:pt>
                <c:pt idx="3379">
                  <c:v>43001.822916666599</c:v>
                </c:pt>
                <c:pt idx="3380">
                  <c:v>43001.84375</c:v>
                </c:pt>
                <c:pt idx="3381">
                  <c:v>43001.864583333401</c:v>
                </c:pt>
                <c:pt idx="3382">
                  <c:v>43001.885416666599</c:v>
                </c:pt>
                <c:pt idx="3383">
                  <c:v>43001.90625</c:v>
                </c:pt>
                <c:pt idx="3384">
                  <c:v>43001.927083333401</c:v>
                </c:pt>
                <c:pt idx="3385">
                  <c:v>43001.947916666599</c:v>
                </c:pt>
                <c:pt idx="3386">
                  <c:v>43001.96875</c:v>
                </c:pt>
                <c:pt idx="3387">
                  <c:v>43001.989583333401</c:v>
                </c:pt>
                <c:pt idx="3388">
                  <c:v>43002.010416666599</c:v>
                </c:pt>
                <c:pt idx="3389">
                  <c:v>43002.03125</c:v>
                </c:pt>
                <c:pt idx="3390">
                  <c:v>43002.052083333401</c:v>
                </c:pt>
                <c:pt idx="3391">
                  <c:v>43002.072916666599</c:v>
                </c:pt>
                <c:pt idx="3392">
                  <c:v>43002.09375</c:v>
                </c:pt>
                <c:pt idx="3393">
                  <c:v>43002.114583333401</c:v>
                </c:pt>
                <c:pt idx="3394">
                  <c:v>43002.135416666599</c:v>
                </c:pt>
                <c:pt idx="3395">
                  <c:v>43002.15625</c:v>
                </c:pt>
                <c:pt idx="3396">
                  <c:v>43002.177083333401</c:v>
                </c:pt>
                <c:pt idx="3397">
                  <c:v>43002.197916666599</c:v>
                </c:pt>
                <c:pt idx="3398">
                  <c:v>43002.21875</c:v>
                </c:pt>
                <c:pt idx="3399">
                  <c:v>43002.239583333401</c:v>
                </c:pt>
                <c:pt idx="3400">
                  <c:v>43002.260416666599</c:v>
                </c:pt>
                <c:pt idx="3401">
                  <c:v>43002.28125</c:v>
                </c:pt>
                <c:pt idx="3402">
                  <c:v>43002.302083333401</c:v>
                </c:pt>
                <c:pt idx="3403">
                  <c:v>43002.322916666599</c:v>
                </c:pt>
                <c:pt idx="3404">
                  <c:v>43002.34375</c:v>
                </c:pt>
                <c:pt idx="3405">
                  <c:v>43002.364583333401</c:v>
                </c:pt>
                <c:pt idx="3406">
                  <c:v>43002.385416666599</c:v>
                </c:pt>
                <c:pt idx="3407">
                  <c:v>43002.40625</c:v>
                </c:pt>
                <c:pt idx="3408">
                  <c:v>43002.427083333401</c:v>
                </c:pt>
                <c:pt idx="3409">
                  <c:v>43002.447916666599</c:v>
                </c:pt>
                <c:pt idx="3410">
                  <c:v>43002.46875</c:v>
                </c:pt>
                <c:pt idx="3411">
                  <c:v>43002.489583333401</c:v>
                </c:pt>
                <c:pt idx="3412">
                  <c:v>43002.510416666599</c:v>
                </c:pt>
                <c:pt idx="3413">
                  <c:v>43002.53125</c:v>
                </c:pt>
                <c:pt idx="3414">
                  <c:v>43002.552083333401</c:v>
                </c:pt>
                <c:pt idx="3415">
                  <c:v>43002.572916666599</c:v>
                </c:pt>
                <c:pt idx="3416">
                  <c:v>43002.59375</c:v>
                </c:pt>
                <c:pt idx="3417">
                  <c:v>43002.614583333401</c:v>
                </c:pt>
                <c:pt idx="3418">
                  <c:v>43002.635416666599</c:v>
                </c:pt>
                <c:pt idx="3419">
                  <c:v>43002.65625</c:v>
                </c:pt>
                <c:pt idx="3420">
                  <c:v>43002.677083333401</c:v>
                </c:pt>
                <c:pt idx="3421">
                  <c:v>43002.697916666599</c:v>
                </c:pt>
                <c:pt idx="3422">
                  <c:v>43002.71875</c:v>
                </c:pt>
                <c:pt idx="3423">
                  <c:v>43002.739583333401</c:v>
                </c:pt>
                <c:pt idx="3424">
                  <c:v>43002.760416666599</c:v>
                </c:pt>
                <c:pt idx="3425">
                  <c:v>43002.78125</c:v>
                </c:pt>
                <c:pt idx="3426">
                  <c:v>43002.802083333401</c:v>
                </c:pt>
                <c:pt idx="3427">
                  <c:v>43002.822916666599</c:v>
                </c:pt>
                <c:pt idx="3428">
                  <c:v>43002.84375</c:v>
                </c:pt>
                <c:pt idx="3429">
                  <c:v>43002.864583333401</c:v>
                </c:pt>
                <c:pt idx="3430">
                  <c:v>43002.885416666599</c:v>
                </c:pt>
                <c:pt idx="3431">
                  <c:v>43002.90625</c:v>
                </c:pt>
                <c:pt idx="3432">
                  <c:v>43002.927083333401</c:v>
                </c:pt>
                <c:pt idx="3433">
                  <c:v>43002.947916666599</c:v>
                </c:pt>
                <c:pt idx="3434">
                  <c:v>43002.96875</c:v>
                </c:pt>
                <c:pt idx="3435">
                  <c:v>43002.989583333401</c:v>
                </c:pt>
                <c:pt idx="3436">
                  <c:v>43003.010416666599</c:v>
                </c:pt>
                <c:pt idx="3437">
                  <c:v>43003.03125</c:v>
                </c:pt>
                <c:pt idx="3438">
                  <c:v>43003.052083333401</c:v>
                </c:pt>
                <c:pt idx="3439">
                  <c:v>43003.072916666599</c:v>
                </c:pt>
                <c:pt idx="3440">
                  <c:v>43003.09375</c:v>
                </c:pt>
                <c:pt idx="3441">
                  <c:v>43003.114583333401</c:v>
                </c:pt>
                <c:pt idx="3442">
                  <c:v>43003.135416666599</c:v>
                </c:pt>
                <c:pt idx="3443">
                  <c:v>43003.15625</c:v>
                </c:pt>
                <c:pt idx="3444">
                  <c:v>43003.177083333401</c:v>
                </c:pt>
                <c:pt idx="3445">
                  <c:v>43003.197916666599</c:v>
                </c:pt>
                <c:pt idx="3446">
                  <c:v>43003.21875</c:v>
                </c:pt>
                <c:pt idx="3447">
                  <c:v>43003.239583333401</c:v>
                </c:pt>
                <c:pt idx="3448">
                  <c:v>43003.260416666599</c:v>
                </c:pt>
                <c:pt idx="3449">
                  <c:v>43003.28125</c:v>
                </c:pt>
                <c:pt idx="3450">
                  <c:v>43003.302083333401</c:v>
                </c:pt>
                <c:pt idx="3451">
                  <c:v>43003.322916666599</c:v>
                </c:pt>
                <c:pt idx="3452">
                  <c:v>43003.34375</c:v>
                </c:pt>
                <c:pt idx="3453">
                  <c:v>43003.364583333401</c:v>
                </c:pt>
                <c:pt idx="3454">
                  <c:v>43003.385416666599</c:v>
                </c:pt>
                <c:pt idx="3455">
                  <c:v>43003.40625</c:v>
                </c:pt>
                <c:pt idx="3456">
                  <c:v>43003.427083333401</c:v>
                </c:pt>
                <c:pt idx="3457">
                  <c:v>43003.447916666599</c:v>
                </c:pt>
                <c:pt idx="3458">
                  <c:v>43003.46875</c:v>
                </c:pt>
                <c:pt idx="3459">
                  <c:v>43003.489583333401</c:v>
                </c:pt>
                <c:pt idx="3460">
                  <c:v>43003.510416666599</c:v>
                </c:pt>
                <c:pt idx="3461">
                  <c:v>43003.53125</c:v>
                </c:pt>
                <c:pt idx="3462">
                  <c:v>43003.552083333401</c:v>
                </c:pt>
                <c:pt idx="3463">
                  <c:v>43003.572916666599</c:v>
                </c:pt>
                <c:pt idx="3464">
                  <c:v>43003.59375</c:v>
                </c:pt>
                <c:pt idx="3465">
                  <c:v>43003.614583333401</c:v>
                </c:pt>
                <c:pt idx="3466">
                  <c:v>43003.635416666599</c:v>
                </c:pt>
                <c:pt idx="3467">
                  <c:v>43003.65625</c:v>
                </c:pt>
                <c:pt idx="3468">
                  <c:v>43003.677083333401</c:v>
                </c:pt>
                <c:pt idx="3469">
                  <c:v>43003.697916666599</c:v>
                </c:pt>
                <c:pt idx="3470">
                  <c:v>43003.71875</c:v>
                </c:pt>
                <c:pt idx="3471">
                  <c:v>43003.739583333401</c:v>
                </c:pt>
                <c:pt idx="3472">
                  <c:v>43003.760416666599</c:v>
                </c:pt>
                <c:pt idx="3473">
                  <c:v>43003.78125</c:v>
                </c:pt>
                <c:pt idx="3474">
                  <c:v>43003.802083333401</c:v>
                </c:pt>
                <c:pt idx="3475">
                  <c:v>43003.822916666599</c:v>
                </c:pt>
                <c:pt idx="3476">
                  <c:v>43003.84375</c:v>
                </c:pt>
                <c:pt idx="3477">
                  <c:v>43003.864583333401</c:v>
                </c:pt>
                <c:pt idx="3478">
                  <c:v>43003.885416666599</c:v>
                </c:pt>
                <c:pt idx="3479">
                  <c:v>43003.90625</c:v>
                </c:pt>
                <c:pt idx="3480">
                  <c:v>43003.927083333401</c:v>
                </c:pt>
                <c:pt idx="3481">
                  <c:v>43003.947916666599</c:v>
                </c:pt>
                <c:pt idx="3482">
                  <c:v>43003.96875</c:v>
                </c:pt>
                <c:pt idx="3483">
                  <c:v>43003.989583333401</c:v>
                </c:pt>
                <c:pt idx="3484">
                  <c:v>43004.010416666599</c:v>
                </c:pt>
                <c:pt idx="3485">
                  <c:v>43004.03125</c:v>
                </c:pt>
                <c:pt idx="3486">
                  <c:v>43004.052083333401</c:v>
                </c:pt>
                <c:pt idx="3487">
                  <c:v>43004.072916666599</c:v>
                </c:pt>
                <c:pt idx="3488">
                  <c:v>43004.09375</c:v>
                </c:pt>
                <c:pt idx="3489">
                  <c:v>43004.114583333401</c:v>
                </c:pt>
                <c:pt idx="3490">
                  <c:v>43004.135416666599</c:v>
                </c:pt>
                <c:pt idx="3491">
                  <c:v>43004.15625</c:v>
                </c:pt>
                <c:pt idx="3492">
                  <c:v>43004.177083333401</c:v>
                </c:pt>
                <c:pt idx="3493">
                  <c:v>43004.197916666599</c:v>
                </c:pt>
                <c:pt idx="3494">
                  <c:v>43004.21875</c:v>
                </c:pt>
                <c:pt idx="3495">
                  <c:v>43004.239583333401</c:v>
                </c:pt>
                <c:pt idx="3496">
                  <c:v>43004.260416666599</c:v>
                </c:pt>
                <c:pt idx="3497">
                  <c:v>43004.28125</c:v>
                </c:pt>
                <c:pt idx="3498">
                  <c:v>43004.302083333401</c:v>
                </c:pt>
                <c:pt idx="3499">
                  <c:v>43004.322916666599</c:v>
                </c:pt>
                <c:pt idx="3500">
                  <c:v>43004.34375</c:v>
                </c:pt>
                <c:pt idx="3501">
                  <c:v>43004.364583333401</c:v>
                </c:pt>
                <c:pt idx="3502">
                  <c:v>43004.385416666599</c:v>
                </c:pt>
                <c:pt idx="3503">
                  <c:v>43004.40625</c:v>
                </c:pt>
                <c:pt idx="3504">
                  <c:v>43004.427083333401</c:v>
                </c:pt>
                <c:pt idx="3505">
                  <c:v>43004.447916666599</c:v>
                </c:pt>
                <c:pt idx="3506">
                  <c:v>43004.46875</c:v>
                </c:pt>
                <c:pt idx="3507">
                  <c:v>43004.489583333401</c:v>
                </c:pt>
                <c:pt idx="3508">
                  <c:v>43004.510416666599</c:v>
                </c:pt>
                <c:pt idx="3509">
                  <c:v>43004.53125</c:v>
                </c:pt>
                <c:pt idx="3510">
                  <c:v>43004.552083333401</c:v>
                </c:pt>
                <c:pt idx="3511">
                  <c:v>43004.572916666599</c:v>
                </c:pt>
                <c:pt idx="3512">
                  <c:v>43004.59375</c:v>
                </c:pt>
                <c:pt idx="3513">
                  <c:v>43004.614583333401</c:v>
                </c:pt>
                <c:pt idx="3514">
                  <c:v>43004.635416666599</c:v>
                </c:pt>
                <c:pt idx="3515">
                  <c:v>43004.65625</c:v>
                </c:pt>
                <c:pt idx="3516">
                  <c:v>43004.677083333401</c:v>
                </c:pt>
                <c:pt idx="3517">
                  <c:v>43004.697916666599</c:v>
                </c:pt>
                <c:pt idx="3518">
                  <c:v>43004.71875</c:v>
                </c:pt>
                <c:pt idx="3519">
                  <c:v>43004.739583333401</c:v>
                </c:pt>
                <c:pt idx="3520">
                  <c:v>43004.760416666599</c:v>
                </c:pt>
                <c:pt idx="3521">
                  <c:v>43004.78125</c:v>
                </c:pt>
                <c:pt idx="3522">
                  <c:v>43004.802083333401</c:v>
                </c:pt>
                <c:pt idx="3523">
                  <c:v>43004.822916666599</c:v>
                </c:pt>
                <c:pt idx="3524">
                  <c:v>43004.84375</c:v>
                </c:pt>
                <c:pt idx="3525">
                  <c:v>43004.864583333401</c:v>
                </c:pt>
                <c:pt idx="3526">
                  <c:v>43004.885416666599</c:v>
                </c:pt>
                <c:pt idx="3527">
                  <c:v>43004.90625</c:v>
                </c:pt>
                <c:pt idx="3528">
                  <c:v>43004.927083333401</c:v>
                </c:pt>
                <c:pt idx="3529">
                  <c:v>43004.947916666599</c:v>
                </c:pt>
                <c:pt idx="3530">
                  <c:v>43004.96875</c:v>
                </c:pt>
                <c:pt idx="3531">
                  <c:v>43004.989583333401</c:v>
                </c:pt>
                <c:pt idx="3532">
                  <c:v>43005.010416666599</c:v>
                </c:pt>
                <c:pt idx="3533">
                  <c:v>43005.03125</c:v>
                </c:pt>
                <c:pt idx="3534">
                  <c:v>43005.052083333401</c:v>
                </c:pt>
                <c:pt idx="3535">
                  <c:v>43005.072916666599</c:v>
                </c:pt>
                <c:pt idx="3536">
                  <c:v>43005.09375</c:v>
                </c:pt>
                <c:pt idx="3537">
                  <c:v>43005.114583333401</c:v>
                </c:pt>
                <c:pt idx="3538">
                  <c:v>43005.135416666599</c:v>
                </c:pt>
                <c:pt idx="3539">
                  <c:v>43005.15625</c:v>
                </c:pt>
                <c:pt idx="3540">
                  <c:v>43005.177083333401</c:v>
                </c:pt>
                <c:pt idx="3541">
                  <c:v>43005.197916666599</c:v>
                </c:pt>
                <c:pt idx="3542">
                  <c:v>43005.21875</c:v>
                </c:pt>
                <c:pt idx="3543">
                  <c:v>43005.239583333401</c:v>
                </c:pt>
                <c:pt idx="3544">
                  <c:v>43005.260416666599</c:v>
                </c:pt>
                <c:pt idx="3545">
                  <c:v>43005.28125</c:v>
                </c:pt>
                <c:pt idx="3546">
                  <c:v>43005.302083333401</c:v>
                </c:pt>
                <c:pt idx="3547">
                  <c:v>43005.322916666599</c:v>
                </c:pt>
                <c:pt idx="3548">
                  <c:v>43005.34375</c:v>
                </c:pt>
                <c:pt idx="3549">
                  <c:v>43005.364583333401</c:v>
                </c:pt>
                <c:pt idx="3550">
                  <c:v>43005.385416666599</c:v>
                </c:pt>
                <c:pt idx="3551">
                  <c:v>43005.40625</c:v>
                </c:pt>
                <c:pt idx="3552">
                  <c:v>43005.427083333401</c:v>
                </c:pt>
                <c:pt idx="3553">
                  <c:v>43005.447916666599</c:v>
                </c:pt>
                <c:pt idx="3554">
                  <c:v>43005.46875</c:v>
                </c:pt>
                <c:pt idx="3555">
                  <c:v>43005.489583333401</c:v>
                </c:pt>
                <c:pt idx="3556">
                  <c:v>43005.510416666599</c:v>
                </c:pt>
                <c:pt idx="3557">
                  <c:v>43005.53125</c:v>
                </c:pt>
                <c:pt idx="3558">
                  <c:v>43005.552083333401</c:v>
                </c:pt>
                <c:pt idx="3559">
                  <c:v>43005.572916666599</c:v>
                </c:pt>
                <c:pt idx="3560">
                  <c:v>43005.59375</c:v>
                </c:pt>
                <c:pt idx="3561">
                  <c:v>43005.614583333401</c:v>
                </c:pt>
                <c:pt idx="3562">
                  <c:v>43005.635416666599</c:v>
                </c:pt>
                <c:pt idx="3563">
                  <c:v>43005.65625</c:v>
                </c:pt>
                <c:pt idx="3564">
                  <c:v>43005.677083333401</c:v>
                </c:pt>
                <c:pt idx="3565">
                  <c:v>43005.697916666599</c:v>
                </c:pt>
                <c:pt idx="3566">
                  <c:v>43005.71875</c:v>
                </c:pt>
                <c:pt idx="3567">
                  <c:v>43005.739583333401</c:v>
                </c:pt>
                <c:pt idx="3568">
                  <c:v>43005.760416666599</c:v>
                </c:pt>
                <c:pt idx="3569">
                  <c:v>43005.78125</c:v>
                </c:pt>
                <c:pt idx="3570">
                  <c:v>43005.802083333401</c:v>
                </c:pt>
                <c:pt idx="3571">
                  <c:v>43005.822916666599</c:v>
                </c:pt>
                <c:pt idx="3572">
                  <c:v>43005.84375</c:v>
                </c:pt>
                <c:pt idx="3573">
                  <c:v>43005.864583333401</c:v>
                </c:pt>
                <c:pt idx="3574">
                  <c:v>43005.885416666599</c:v>
                </c:pt>
                <c:pt idx="3575">
                  <c:v>43005.90625</c:v>
                </c:pt>
                <c:pt idx="3576">
                  <c:v>43005.927083333401</c:v>
                </c:pt>
                <c:pt idx="3577">
                  <c:v>43005.947916666599</c:v>
                </c:pt>
                <c:pt idx="3578">
                  <c:v>43005.96875</c:v>
                </c:pt>
                <c:pt idx="3579">
                  <c:v>43005.989583333401</c:v>
                </c:pt>
                <c:pt idx="3580">
                  <c:v>43006.010416666599</c:v>
                </c:pt>
                <c:pt idx="3581">
                  <c:v>43006.03125</c:v>
                </c:pt>
                <c:pt idx="3582">
                  <c:v>43006.052083333401</c:v>
                </c:pt>
                <c:pt idx="3583">
                  <c:v>43006.072916666599</c:v>
                </c:pt>
                <c:pt idx="3584">
                  <c:v>43006.09375</c:v>
                </c:pt>
                <c:pt idx="3585">
                  <c:v>43006.114583333401</c:v>
                </c:pt>
                <c:pt idx="3586">
                  <c:v>43006.135416666599</c:v>
                </c:pt>
                <c:pt idx="3587">
                  <c:v>43006.15625</c:v>
                </c:pt>
                <c:pt idx="3588">
                  <c:v>43006.177083333401</c:v>
                </c:pt>
                <c:pt idx="3589">
                  <c:v>43006.197916666599</c:v>
                </c:pt>
                <c:pt idx="3590">
                  <c:v>43006.21875</c:v>
                </c:pt>
                <c:pt idx="3591">
                  <c:v>43006.239583333401</c:v>
                </c:pt>
                <c:pt idx="3592">
                  <c:v>43006.260416666599</c:v>
                </c:pt>
                <c:pt idx="3593">
                  <c:v>43006.28125</c:v>
                </c:pt>
                <c:pt idx="3594">
                  <c:v>43006.302083333401</c:v>
                </c:pt>
                <c:pt idx="3595">
                  <c:v>43006.322916666599</c:v>
                </c:pt>
                <c:pt idx="3596">
                  <c:v>43006.34375</c:v>
                </c:pt>
                <c:pt idx="3597">
                  <c:v>43006.364583333401</c:v>
                </c:pt>
                <c:pt idx="3598">
                  <c:v>43006.385416666599</c:v>
                </c:pt>
                <c:pt idx="3599">
                  <c:v>43006.40625</c:v>
                </c:pt>
                <c:pt idx="3600">
                  <c:v>43006.427083333401</c:v>
                </c:pt>
                <c:pt idx="3601">
                  <c:v>43006.447916666599</c:v>
                </c:pt>
                <c:pt idx="3602">
                  <c:v>43006.46875</c:v>
                </c:pt>
                <c:pt idx="3603">
                  <c:v>43006.489583333401</c:v>
                </c:pt>
                <c:pt idx="3604">
                  <c:v>43006.510416666599</c:v>
                </c:pt>
                <c:pt idx="3605">
                  <c:v>43006.53125</c:v>
                </c:pt>
                <c:pt idx="3606">
                  <c:v>43006.552083333401</c:v>
                </c:pt>
                <c:pt idx="3607">
                  <c:v>43006.572916666599</c:v>
                </c:pt>
                <c:pt idx="3608">
                  <c:v>43006.59375</c:v>
                </c:pt>
                <c:pt idx="3609">
                  <c:v>43006.614583333401</c:v>
                </c:pt>
                <c:pt idx="3610">
                  <c:v>43006.635416666599</c:v>
                </c:pt>
                <c:pt idx="3611">
                  <c:v>43006.65625</c:v>
                </c:pt>
                <c:pt idx="3612">
                  <c:v>43006.677083333401</c:v>
                </c:pt>
                <c:pt idx="3613">
                  <c:v>43006.697916666599</c:v>
                </c:pt>
                <c:pt idx="3614">
                  <c:v>43006.71875</c:v>
                </c:pt>
                <c:pt idx="3615">
                  <c:v>43006.739583333401</c:v>
                </c:pt>
                <c:pt idx="3616">
                  <c:v>43006.760416666599</c:v>
                </c:pt>
                <c:pt idx="3617">
                  <c:v>43006.78125</c:v>
                </c:pt>
                <c:pt idx="3618">
                  <c:v>43006.802083333401</c:v>
                </c:pt>
                <c:pt idx="3619">
                  <c:v>43006.822916666599</c:v>
                </c:pt>
                <c:pt idx="3620">
                  <c:v>43006.84375</c:v>
                </c:pt>
                <c:pt idx="3621">
                  <c:v>43006.864583333401</c:v>
                </c:pt>
                <c:pt idx="3622">
                  <c:v>43006.885416666599</c:v>
                </c:pt>
                <c:pt idx="3623">
                  <c:v>43006.90625</c:v>
                </c:pt>
                <c:pt idx="3624">
                  <c:v>43006.927083333401</c:v>
                </c:pt>
                <c:pt idx="3625">
                  <c:v>43006.947916666599</c:v>
                </c:pt>
                <c:pt idx="3626">
                  <c:v>43006.96875</c:v>
                </c:pt>
                <c:pt idx="3627">
                  <c:v>43006.989583333401</c:v>
                </c:pt>
                <c:pt idx="3628">
                  <c:v>43007.010416666599</c:v>
                </c:pt>
                <c:pt idx="3629">
                  <c:v>43007.03125</c:v>
                </c:pt>
                <c:pt idx="3630">
                  <c:v>43007.052083333401</c:v>
                </c:pt>
                <c:pt idx="3631">
                  <c:v>43007.072916666599</c:v>
                </c:pt>
                <c:pt idx="3632">
                  <c:v>43007.09375</c:v>
                </c:pt>
                <c:pt idx="3633">
                  <c:v>43007.114583333401</c:v>
                </c:pt>
                <c:pt idx="3634">
                  <c:v>43007.135416666599</c:v>
                </c:pt>
                <c:pt idx="3635">
                  <c:v>43007.15625</c:v>
                </c:pt>
                <c:pt idx="3636">
                  <c:v>43007.177083333401</c:v>
                </c:pt>
                <c:pt idx="3637">
                  <c:v>43007.197916666599</c:v>
                </c:pt>
                <c:pt idx="3638">
                  <c:v>43007.21875</c:v>
                </c:pt>
                <c:pt idx="3639">
                  <c:v>43007.239583333401</c:v>
                </c:pt>
                <c:pt idx="3640">
                  <c:v>43007.260416666599</c:v>
                </c:pt>
                <c:pt idx="3641">
                  <c:v>43007.28125</c:v>
                </c:pt>
                <c:pt idx="3642">
                  <c:v>43007.302083333401</c:v>
                </c:pt>
                <c:pt idx="3643">
                  <c:v>43007.322916666599</c:v>
                </c:pt>
                <c:pt idx="3644">
                  <c:v>43007.34375</c:v>
                </c:pt>
                <c:pt idx="3645">
                  <c:v>43007.364583333401</c:v>
                </c:pt>
                <c:pt idx="3646">
                  <c:v>43007.385416666599</c:v>
                </c:pt>
                <c:pt idx="3647">
                  <c:v>43007.40625</c:v>
                </c:pt>
                <c:pt idx="3648">
                  <c:v>43007.427083333401</c:v>
                </c:pt>
                <c:pt idx="3649">
                  <c:v>43007.447916666599</c:v>
                </c:pt>
                <c:pt idx="3650">
                  <c:v>43007.46875</c:v>
                </c:pt>
                <c:pt idx="3651">
                  <c:v>43007.489583333401</c:v>
                </c:pt>
                <c:pt idx="3652">
                  <c:v>43007.510416666599</c:v>
                </c:pt>
                <c:pt idx="3653">
                  <c:v>43007.53125</c:v>
                </c:pt>
                <c:pt idx="3654">
                  <c:v>43007.552083333401</c:v>
                </c:pt>
                <c:pt idx="3655">
                  <c:v>43007.572916666599</c:v>
                </c:pt>
                <c:pt idx="3656">
                  <c:v>43007.59375</c:v>
                </c:pt>
                <c:pt idx="3657">
                  <c:v>43007.614583333401</c:v>
                </c:pt>
                <c:pt idx="3658">
                  <c:v>43007.635416666599</c:v>
                </c:pt>
                <c:pt idx="3659">
                  <c:v>43007.65625</c:v>
                </c:pt>
                <c:pt idx="3660">
                  <c:v>43007.677083333401</c:v>
                </c:pt>
                <c:pt idx="3661">
                  <c:v>43007.697916666599</c:v>
                </c:pt>
                <c:pt idx="3662">
                  <c:v>43007.71875</c:v>
                </c:pt>
                <c:pt idx="3663">
                  <c:v>43007.739583333401</c:v>
                </c:pt>
                <c:pt idx="3664">
                  <c:v>43007.760416666599</c:v>
                </c:pt>
                <c:pt idx="3665">
                  <c:v>43007.78125</c:v>
                </c:pt>
                <c:pt idx="3666">
                  <c:v>43007.802083333401</c:v>
                </c:pt>
                <c:pt idx="3667">
                  <c:v>43007.822916666599</c:v>
                </c:pt>
                <c:pt idx="3668">
                  <c:v>43007.84375</c:v>
                </c:pt>
                <c:pt idx="3669">
                  <c:v>43007.864583333401</c:v>
                </c:pt>
                <c:pt idx="3670">
                  <c:v>43007.885416666599</c:v>
                </c:pt>
                <c:pt idx="3671">
                  <c:v>43007.90625</c:v>
                </c:pt>
                <c:pt idx="3672">
                  <c:v>43007.927083333401</c:v>
                </c:pt>
                <c:pt idx="3673">
                  <c:v>43007.947916666599</c:v>
                </c:pt>
                <c:pt idx="3674">
                  <c:v>43007.96875</c:v>
                </c:pt>
                <c:pt idx="3675">
                  <c:v>43007.989583333401</c:v>
                </c:pt>
                <c:pt idx="3676">
                  <c:v>43008.010416666599</c:v>
                </c:pt>
                <c:pt idx="3677">
                  <c:v>43008.03125</c:v>
                </c:pt>
                <c:pt idx="3678">
                  <c:v>43008.052083333401</c:v>
                </c:pt>
                <c:pt idx="3679">
                  <c:v>43008.072916666599</c:v>
                </c:pt>
                <c:pt idx="3680">
                  <c:v>43008.09375</c:v>
                </c:pt>
                <c:pt idx="3681">
                  <c:v>43008.114583333401</c:v>
                </c:pt>
                <c:pt idx="3682">
                  <c:v>43008.135416666599</c:v>
                </c:pt>
                <c:pt idx="3683">
                  <c:v>43008.15625</c:v>
                </c:pt>
                <c:pt idx="3684">
                  <c:v>43008.177083333401</c:v>
                </c:pt>
                <c:pt idx="3685">
                  <c:v>43008.197916666599</c:v>
                </c:pt>
                <c:pt idx="3686">
                  <c:v>43008.21875</c:v>
                </c:pt>
                <c:pt idx="3687">
                  <c:v>43008.239583333401</c:v>
                </c:pt>
                <c:pt idx="3688">
                  <c:v>43008.260416666599</c:v>
                </c:pt>
                <c:pt idx="3689">
                  <c:v>43008.28125</c:v>
                </c:pt>
                <c:pt idx="3690">
                  <c:v>43008.302083333401</c:v>
                </c:pt>
                <c:pt idx="3691">
                  <c:v>43008.322916666599</c:v>
                </c:pt>
                <c:pt idx="3692">
                  <c:v>43008.34375</c:v>
                </c:pt>
                <c:pt idx="3693">
                  <c:v>43008.364583333401</c:v>
                </c:pt>
                <c:pt idx="3694">
                  <c:v>43008.385416666599</c:v>
                </c:pt>
                <c:pt idx="3695">
                  <c:v>43008.40625</c:v>
                </c:pt>
                <c:pt idx="3696">
                  <c:v>43008.427083333401</c:v>
                </c:pt>
                <c:pt idx="3697">
                  <c:v>43008.447916666599</c:v>
                </c:pt>
                <c:pt idx="3698">
                  <c:v>43008.46875</c:v>
                </c:pt>
                <c:pt idx="3699">
                  <c:v>43008.489583333401</c:v>
                </c:pt>
                <c:pt idx="3700">
                  <c:v>43008.510416666599</c:v>
                </c:pt>
                <c:pt idx="3701">
                  <c:v>43008.53125</c:v>
                </c:pt>
                <c:pt idx="3702">
                  <c:v>43008.552083333401</c:v>
                </c:pt>
                <c:pt idx="3703">
                  <c:v>43008.572916666599</c:v>
                </c:pt>
                <c:pt idx="3704">
                  <c:v>43008.59375</c:v>
                </c:pt>
                <c:pt idx="3705">
                  <c:v>43008.614583333401</c:v>
                </c:pt>
                <c:pt idx="3706">
                  <c:v>43008.635416666599</c:v>
                </c:pt>
                <c:pt idx="3707">
                  <c:v>43008.65625</c:v>
                </c:pt>
                <c:pt idx="3708">
                  <c:v>43008.677083333401</c:v>
                </c:pt>
                <c:pt idx="3709">
                  <c:v>43008.697916666599</c:v>
                </c:pt>
                <c:pt idx="3710">
                  <c:v>43008.71875</c:v>
                </c:pt>
                <c:pt idx="3711">
                  <c:v>43008.739583333401</c:v>
                </c:pt>
                <c:pt idx="3712">
                  <c:v>43008.760416666599</c:v>
                </c:pt>
                <c:pt idx="3713">
                  <c:v>43008.78125</c:v>
                </c:pt>
                <c:pt idx="3714">
                  <c:v>43008.802083333401</c:v>
                </c:pt>
                <c:pt idx="3715">
                  <c:v>43008.822916666599</c:v>
                </c:pt>
                <c:pt idx="3716">
                  <c:v>43008.84375</c:v>
                </c:pt>
                <c:pt idx="3717">
                  <c:v>43008.864583333401</c:v>
                </c:pt>
                <c:pt idx="3718">
                  <c:v>43008.885416666599</c:v>
                </c:pt>
                <c:pt idx="3719">
                  <c:v>43008.90625</c:v>
                </c:pt>
                <c:pt idx="3720">
                  <c:v>43008.927083333401</c:v>
                </c:pt>
                <c:pt idx="3721">
                  <c:v>43008.947916666599</c:v>
                </c:pt>
                <c:pt idx="3722">
                  <c:v>43008.96875</c:v>
                </c:pt>
                <c:pt idx="3723">
                  <c:v>43008.989583333401</c:v>
                </c:pt>
                <c:pt idx="3724">
                  <c:v>43009.010416666599</c:v>
                </c:pt>
                <c:pt idx="3725">
                  <c:v>43009.03125</c:v>
                </c:pt>
                <c:pt idx="3726">
                  <c:v>43009.052083333401</c:v>
                </c:pt>
                <c:pt idx="3727">
                  <c:v>43009.072916666599</c:v>
                </c:pt>
                <c:pt idx="3728">
                  <c:v>43009.09375</c:v>
                </c:pt>
                <c:pt idx="3729">
                  <c:v>43009.114583333401</c:v>
                </c:pt>
                <c:pt idx="3730">
                  <c:v>43009.135416666599</c:v>
                </c:pt>
                <c:pt idx="3731">
                  <c:v>43009.15625</c:v>
                </c:pt>
                <c:pt idx="3732">
                  <c:v>43009.177083333401</c:v>
                </c:pt>
                <c:pt idx="3733">
                  <c:v>43009.197916666599</c:v>
                </c:pt>
                <c:pt idx="3734">
                  <c:v>43009.21875</c:v>
                </c:pt>
                <c:pt idx="3735">
                  <c:v>43009.239583333401</c:v>
                </c:pt>
                <c:pt idx="3736">
                  <c:v>43009.260416666599</c:v>
                </c:pt>
                <c:pt idx="3737">
                  <c:v>43009.28125</c:v>
                </c:pt>
                <c:pt idx="3738">
                  <c:v>43009.302083333401</c:v>
                </c:pt>
                <c:pt idx="3739">
                  <c:v>43009.322916666599</c:v>
                </c:pt>
                <c:pt idx="3740">
                  <c:v>43009.34375</c:v>
                </c:pt>
                <c:pt idx="3741">
                  <c:v>43009.364583333401</c:v>
                </c:pt>
                <c:pt idx="3742">
                  <c:v>43009.385416666599</c:v>
                </c:pt>
                <c:pt idx="3743">
                  <c:v>43009.40625</c:v>
                </c:pt>
                <c:pt idx="3744">
                  <c:v>43009.427083333401</c:v>
                </c:pt>
                <c:pt idx="3745">
                  <c:v>43009.447916666599</c:v>
                </c:pt>
                <c:pt idx="3746">
                  <c:v>43009.46875</c:v>
                </c:pt>
                <c:pt idx="3747">
                  <c:v>43009.489583333401</c:v>
                </c:pt>
                <c:pt idx="3748">
                  <c:v>43009.510416666599</c:v>
                </c:pt>
                <c:pt idx="3749">
                  <c:v>43009.53125</c:v>
                </c:pt>
                <c:pt idx="3750">
                  <c:v>43009.552083333401</c:v>
                </c:pt>
                <c:pt idx="3751">
                  <c:v>43009.572916666599</c:v>
                </c:pt>
                <c:pt idx="3752">
                  <c:v>43009.59375</c:v>
                </c:pt>
                <c:pt idx="3753">
                  <c:v>43009.614583333401</c:v>
                </c:pt>
                <c:pt idx="3754">
                  <c:v>43009.635416666599</c:v>
                </c:pt>
                <c:pt idx="3755">
                  <c:v>43009.65625</c:v>
                </c:pt>
                <c:pt idx="3756">
                  <c:v>43009.677083333401</c:v>
                </c:pt>
                <c:pt idx="3757">
                  <c:v>43009.697916666599</c:v>
                </c:pt>
                <c:pt idx="3758">
                  <c:v>43009.71875</c:v>
                </c:pt>
                <c:pt idx="3759">
                  <c:v>43009.739583333401</c:v>
                </c:pt>
                <c:pt idx="3760">
                  <c:v>43009.760416666599</c:v>
                </c:pt>
                <c:pt idx="3761">
                  <c:v>43009.78125</c:v>
                </c:pt>
                <c:pt idx="3762">
                  <c:v>43009.802083333401</c:v>
                </c:pt>
                <c:pt idx="3763">
                  <c:v>43009.822916666599</c:v>
                </c:pt>
                <c:pt idx="3764">
                  <c:v>43009.84375</c:v>
                </c:pt>
                <c:pt idx="3765">
                  <c:v>43009.864583333401</c:v>
                </c:pt>
                <c:pt idx="3766">
                  <c:v>43009.885416666599</c:v>
                </c:pt>
                <c:pt idx="3767">
                  <c:v>43009.90625</c:v>
                </c:pt>
                <c:pt idx="3768">
                  <c:v>43009.927083333401</c:v>
                </c:pt>
                <c:pt idx="3769">
                  <c:v>43009.947916666599</c:v>
                </c:pt>
                <c:pt idx="3770">
                  <c:v>43009.96875</c:v>
                </c:pt>
                <c:pt idx="3771">
                  <c:v>43009.989583333401</c:v>
                </c:pt>
                <c:pt idx="3772">
                  <c:v>43010.010416666599</c:v>
                </c:pt>
                <c:pt idx="3773">
                  <c:v>43010.03125</c:v>
                </c:pt>
                <c:pt idx="3774">
                  <c:v>43010.052083333401</c:v>
                </c:pt>
                <c:pt idx="3775">
                  <c:v>43010.072916666599</c:v>
                </c:pt>
                <c:pt idx="3776">
                  <c:v>43010.09375</c:v>
                </c:pt>
                <c:pt idx="3777">
                  <c:v>43010.114583333401</c:v>
                </c:pt>
                <c:pt idx="3778">
                  <c:v>43010.135416666599</c:v>
                </c:pt>
                <c:pt idx="3779">
                  <c:v>43010.15625</c:v>
                </c:pt>
                <c:pt idx="3780">
                  <c:v>43010.177083333401</c:v>
                </c:pt>
                <c:pt idx="3781">
                  <c:v>43010.197916666599</c:v>
                </c:pt>
                <c:pt idx="3782">
                  <c:v>43010.21875</c:v>
                </c:pt>
                <c:pt idx="3783">
                  <c:v>43010.239583333401</c:v>
                </c:pt>
                <c:pt idx="3784">
                  <c:v>43010.260416666599</c:v>
                </c:pt>
                <c:pt idx="3785">
                  <c:v>43010.28125</c:v>
                </c:pt>
                <c:pt idx="3786">
                  <c:v>43010.302083333401</c:v>
                </c:pt>
                <c:pt idx="3787">
                  <c:v>43010.322916666599</c:v>
                </c:pt>
                <c:pt idx="3788">
                  <c:v>43010.34375</c:v>
                </c:pt>
                <c:pt idx="3789">
                  <c:v>43010.364583333401</c:v>
                </c:pt>
                <c:pt idx="3790">
                  <c:v>43010.385416666599</c:v>
                </c:pt>
                <c:pt idx="3791">
                  <c:v>43010.40625</c:v>
                </c:pt>
                <c:pt idx="3792">
                  <c:v>43010.427083333401</c:v>
                </c:pt>
                <c:pt idx="3793">
                  <c:v>43010.447916666599</c:v>
                </c:pt>
                <c:pt idx="3794">
                  <c:v>43010.46875</c:v>
                </c:pt>
                <c:pt idx="3795">
                  <c:v>43010.489583333401</c:v>
                </c:pt>
                <c:pt idx="3796">
                  <c:v>43010.510416666599</c:v>
                </c:pt>
                <c:pt idx="3797">
                  <c:v>43010.53125</c:v>
                </c:pt>
                <c:pt idx="3798">
                  <c:v>43010.552083333401</c:v>
                </c:pt>
                <c:pt idx="3799">
                  <c:v>43010.572916666599</c:v>
                </c:pt>
                <c:pt idx="3800">
                  <c:v>43010.59375</c:v>
                </c:pt>
                <c:pt idx="3801">
                  <c:v>43010.614583333401</c:v>
                </c:pt>
                <c:pt idx="3802">
                  <c:v>43010.635416666599</c:v>
                </c:pt>
                <c:pt idx="3803">
                  <c:v>43010.65625</c:v>
                </c:pt>
                <c:pt idx="3804">
                  <c:v>43010.677083333401</c:v>
                </c:pt>
                <c:pt idx="3805">
                  <c:v>43010.697916666599</c:v>
                </c:pt>
                <c:pt idx="3806">
                  <c:v>43010.71875</c:v>
                </c:pt>
                <c:pt idx="3807">
                  <c:v>43010.739583333401</c:v>
                </c:pt>
                <c:pt idx="3808">
                  <c:v>43010.760416666599</c:v>
                </c:pt>
                <c:pt idx="3809">
                  <c:v>43010.78125</c:v>
                </c:pt>
                <c:pt idx="3810">
                  <c:v>43010.802083333401</c:v>
                </c:pt>
                <c:pt idx="3811">
                  <c:v>43010.822916666599</c:v>
                </c:pt>
                <c:pt idx="3812">
                  <c:v>43010.84375</c:v>
                </c:pt>
                <c:pt idx="3813">
                  <c:v>43010.864583333401</c:v>
                </c:pt>
                <c:pt idx="3814">
                  <c:v>43010.885416666599</c:v>
                </c:pt>
                <c:pt idx="3815">
                  <c:v>43010.90625</c:v>
                </c:pt>
                <c:pt idx="3816">
                  <c:v>43010.927083333401</c:v>
                </c:pt>
                <c:pt idx="3817">
                  <c:v>43010.947916666599</c:v>
                </c:pt>
                <c:pt idx="3818">
                  <c:v>43010.96875</c:v>
                </c:pt>
                <c:pt idx="3819">
                  <c:v>43010.989583333401</c:v>
                </c:pt>
                <c:pt idx="3820">
                  <c:v>43011.010416666599</c:v>
                </c:pt>
                <c:pt idx="3821">
                  <c:v>43011.03125</c:v>
                </c:pt>
                <c:pt idx="3822">
                  <c:v>43011.052083333401</c:v>
                </c:pt>
                <c:pt idx="3823">
                  <c:v>43011.072916666599</c:v>
                </c:pt>
                <c:pt idx="3824">
                  <c:v>43011.09375</c:v>
                </c:pt>
                <c:pt idx="3825">
                  <c:v>43011.114583333401</c:v>
                </c:pt>
                <c:pt idx="3826">
                  <c:v>43011.135416666599</c:v>
                </c:pt>
                <c:pt idx="3827">
                  <c:v>43011.15625</c:v>
                </c:pt>
                <c:pt idx="3828">
                  <c:v>43011.177083333401</c:v>
                </c:pt>
                <c:pt idx="3829">
                  <c:v>43011.197916666599</c:v>
                </c:pt>
                <c:pt idx="3830">
                  <c:v>43011.21875</c:v>
                </c:pt>
                <c:pt idx="3831">
                  <c:v>43011.239583333401</c:v>
                </c:pt>
                <c:pt idx="3832">
                  <c:v>43011.260416666599</c:v>
                </c:pt>
                <c:pt idx="3833">
                  <c:v>43011.28125</c:v>
                </c:pt>
                <c:pt idx="3834">
                  <c:v>43011.302083333401</c:v>
                </c:pt>
                <c:pt idx="3835">
                  <c:v>43011.322916666599</c:v>
                </c:pt>
                <c:pt idx="3836">
                  <c:v>43011.34375</c:v>
                </c:pt>
                <c:pt idx="3837">
                  <c:v>43011.364583333401</c:v>
                </c:pt>
                <c:pt idx="3838">
                  <c:v>43011.385416666599</c:v>
                </c:pt>
                <c:pt idx="3839">
                  <c:v>43011.40625</c:v>
                </c:pt>
                <c:pt idx="3840">
                  <c:v>43011.427083333401</c:v>
                </c:pt>
                <c:pt idx="3841">
                  <c:v>43011.447916666599</c:v>
                </c:pt>
                <c:pt idx="3842">
                  <c:v>43011.46875</c:v>
                </c:pt>
                <c:pt idx="3843">
                  <c:v>43011.489583333401</c:v>
                </c:pt>
                <c:pt idx="3844">
                  <c:v>43011.510416666599</c:v>
                </c:pt>
                <c:pt idx="3845">
                  <c:v>43011.53125</c:v>
                </c:pt>
                <c:pt idx="3846">
                  <c:v>43011.552083333401</c:v>
                </c:pt>
                <c:pt idx="3847">
                  <c:v>43011.572916666599</c:v>
                </c:pt>
                <c:pt idx="3848">
                  <c:v>43011.59375</c:v>
                </c:pt>
                <c:pt idx="3849">
                  <c:v>43011.614583333401</c:v>
                </c:pt>
                <c:pt idx="3850">
                  <c:v>43011.635416666599</c:v>
                </c:pt>
                <c:pt idx="3851">
                  <c:v>43011.65625</c:v>
                </c:pt>
                <c:pt idx="3852">
                  <c:v>43011.677083333401</c:v>
                </c:pt>
                <c:pt idx="3853">
                  <c:v>43011.697916666599</c:v>
                </c:pt>
                <c:pt idx="3854">
                  <c:v>43011.71875</c:v>
                </c:pt>
                <c:pt idx="3855">
                  <c:v>43011.739583333401</c:v>
                </c:pt>
                <c:pt idx="3856">
                  <c:v>43011.760416666599</c:v>
                </c:pt>
                <c:pt idx="3857">
                  <c:v>43011.78125</c:v>
                </c:pt>
                <c:pt idx="3858">
                  <c:v>43011.802083333401</c:v>
                </c:pt>
                <c:pt idx="3859">
                  <c:v>43011.822916666599</c:v>
                </c:pt>
                <c:pt idx="3860">
                  <c:v>43011.84375</c:v>
                </c:pt>
                <c:pt idx="3861">
                  <c:v>43011.864583333401</c:v>
                </c:pt>
                <c:pt idx="3862">
                  <c:v>43011.885416666599</c:v>
                </c:pt>
                <c:pt idx="3863">
                  <c:v>43011.90625</c:v>
                </c:pt>
                <c:pt idx="3864">
                  <c:v>43011.927083333401</c:v>
                </c:pt>
                <c:pt idx="3865">
                  <c:v>43011.947916666599</c:v>
                </c:pt>
                <c:pt idx="3866">
                  <c:v>43011.96875</c:v>
                </c:pt>
                <c:pt idx="3867">
                  <c:v>43011.989583333401</c:v>
                </c:pt>
                <c:pt idx="3868">
                  <c:v>43012.010416666599</c:v>
                </c:pt>
                <c:pt idx="3869">
                  <c:v>43012.03125</c:v>
                </c:pt>
                <c:pt idx="3870">
                  <c:v>43012.052083333401</c:v>
                </c:pt>
                <c:pt idx="3871">
                  <c:v>43012.072916666599</c:v>
                </c:pt>
                <c:pt idx="3872">
                  <c:v>43012.09375</c:v>
                </c:pt>
                <c:pt idx="3873">
                  <c:v>43012.114583333401</c:v>
                </c:pt>
                <c:pt idx="3874">
                  <c:v>43012.135416666599</c:v>
                </c:pt>
                <c:pt idx="3875">
                  <c:v>43012.15625</c:v>
                </c:pt>
                <c:pt idx="3876">
                  <c:v>43012.177083333401</c:v>
                </c:pt>
                <c:pt idx="3877">
                  <c:v>43012.197916666599</c:v>
                </c:pt>
                <c:pt idx="3878">
                  <c:v>43012.21875</c:v>
                </c:pt>
                <c:pt idx="3879">
                  <c:v>43012.239583333401</c:v>
                </c:pt>
                <c:pt idx="3880">
                  <c:v>43012.260416666599</c:v>
                </c:pt>
                <c:pt idx="3881">
                  <c:v>43012.28125</c:v>
                </c:pt>
                <c:pt idx="3882">
                  <c:v>43012.302083333401</c:v>
                </c:pt>
                <c:pt idx="3883">
                  <c:v>43012.322916666599</c:v>
                </c:pt>
                <c:pt idx="3884">
                  <c:v>43012.34375</c:v>
                </c:pt>
                <c:pt idx="3885">
                  <c:v>43012.364583333401</c:v>
                </c:pt>
                <c:pt idx="3886">
                  <c:v>43012.385416666599</c:v>
                </c:pt>
                <c:pt idx="3887">
                  <c:v>43012.40625</c:v>
                </c:pt>
                <c:pt idx="3888">
                  <c:v>43012.427083333401</c:v>
                </c:pt>
                <c:pt idx="3889">
                  <c:v>43012.447916666599</c:v>
                </c:pt>
                <c:pt idx="3890">
                  <c:v>43012.46875</c:v>
                </c:pt>
                <c:pt idx="3891">
                  <c:v>43012.489583333401</c:v>
                </c:pt>
                <c:pt idx="3892">
                  <c:v>43012.510416666599</c:v>
                </c:pt>
                <c:pt idx="3893">
                  <c:v>43012.53125</c:v>
                </c:pt>
                <c:pt idx="3894">
                  <c:v>43012.552083333401</c:v>
                </c:pt>
                <c:pt idx="3895">
                  <c:v>43012.572916666599</c:v>
                </c:pt>
                <c:pt idx="3896">
                  <c:v>43012.59375</c:v>
                </c:pt>
                <c:pt idx="3897">
                  <c:v>43012.614583333401</c:v>
                </c:pt>
                <c:pt idx="3898">
                  <c:v>43012.635416666599</c:v>
                </c:pt>
                <c:pt idx="3899">
                  <c:v>43012.65625</c:v>
                </c:pt>
                <c:pt idx="3900">
                  <c:v>43012.677083333401</c:v>
                </c:pt>
                <c:pt idx="3901">
                  <c:v>43012.697916666599</c:v>
                </c:pt>
                <c:pt idx="3902">
                  <c:v>43012.71875</c:v>
                </c:pt>
                <c:pt idx="3903">
                  <c:v>43012.739583333401</c:v>
                </c:pt>
                <c:pt idx="3904">
                  <c:v>43012.760416666599</c:v>
                </c:pt>
                <c:pt idx="3905">
                  <c:v>43012.78125</c:v>
                </c:pt>
                <c:pt idx="3906">
                  <c:v>43012.802083333401</c:v>
                </c:pt>
                <c:pt idx="3907">
                  <c:v>43012.822916666599</c:v>
                </c:pt>
                <c:pt idx="3908">
                  <c:v>43012.84375</c:v>
                </c:pt>
                <c:pt idx="3909">
                  <c:v>43012.864583333401</c:v>
                </c:pt>
                <c:pt idx="3910">
                  <c:v>43012.885416666599</c:v>
                </c:pt>
                <c:pt idx="3911">
                  <c:v>43012.90625</c:v>
                </c:pt>
                <c:pt idx="3912">
                  <c:v>43012.927083333401</c:v>
                </c:pt>
                <c:pt idx="3913">
                  <c:v>43012.947916666599</c:v>
                </c:pt>
                <c:pt idx="3914">
                  <c:v>43012.96875</c:v>
                </c:pt>
                <c:pt idx="3915">
                  <c:v>43012.989583333401</c:v>
                </c:pt>
                <c:pt idx="3916">
                  <c:v>43013.010416666599</c:v>
                </c:pt>
                <c:pt idx="3917">
                  <c:v>43013.03125</c:v>
                </c:pt>
                <c:pt idx="3918">
                  <c:v>43013.052083333401</c:v>
                </c:pt>
                <c:pt idx="3919">
                  <c:v>43013.072916666599</c:v>
                </c:pt>
                <c:pt idx="3920">
                  <c:v>43013.09375</c:v>
                </c:pt>
                <c:pt idx="3921">
                  <c:v>43013.114583333401</c:v>
                </c:pt>
                <c:pt idx="3922">
                  <c:v>43013.135416666599</c:v>
                </c:pt>
                <c:pt idx="3923">
                  <c:v>43013.15625</c:v>
                </c:pt>
                <c:pt idx="3924">
                  <c:v>43013.177083333401</c:v>
                </c:pt>
                <c:pt idx="3925">
                  <c:v>43013.197916666599</c:v>
                </c:pt>
                <c:pt idx="3926">
                  <c:v>43013.21875</c:v>
                </c:pt>
                <c:pt idx="3927">
                  <c:v>43013.239583333401</c:v>
                </c:pt>
                <c:pt idx="3928">
                  <c:v>43013.260416666599</c:v>
                </c:pt>
                <c:pt idx="3929">
                  <c:v>43013.28125</c:v>
                </c:pt>
                <c:pt idx="3930">
                  <c:v>43013.302083333401</c:v>
                </c:pt>
                <c:pt idx="3931">
                  <c:v>43013.322916666599</c:v>
                </c:pt>
                <c:pt idx="3932">
                  <c:v>43013.34375</c:v>
                </c:pt>
                <c:pt idx="3933">
                  <c:v>43013.364583333401</c:v>
                </c:pt>
                <c:pt idx="3934">
                  <c:v>43013.385416666599</c:v>
                </c:pt>
                <c:pt idx="3935">
                  <c:v>43013.40625</c:v>
                </c:pt>
                <c:pt idx="3936">
                  <c:v>43013.427083333401</c:v>
                </c:pt>
                <c:pt idx="3937">
                  <c:v>43013.447916666599</c:v>
                </c:pt>
                <c:pt idx="3938">
                  <c:v>43013.46875</c:v>
                </c:pt>
                <c:pt idx="3939">
                  <c:v>43013.489583333401</c:v>
                </c:pt>
                <c:pt idx="3940">
                  <c:v>43013.510416666599</c:v>
                </c:pt>
                <c:pt idx="3941">
                  <c:v>43013.53125</c:v>
                </c:pt>
                <c:pt idx="3942">
                  <c:v>43013.552083333401</c:v>
                </c:pt>
                <c:pt idx="3943">
                  <c:v>43013.572916666599</c:v>
                </c:pt>
                <c:pt idx="3944">
                  <c:v>43013.59375</c:v>
                </c:pt>
                <c:pt idx="3945">
                  <c:v>43013.614583333401</c:v>
                </c:pt>
                <c:pt idx="3946">
                  <c:v>43013.635416666599</c:v>
                </c:pt>
                <c:pt idx="3947">
                  <c:v>43013.65625</c:v>
                </c:pt>
                <c:pt idx="3948">
                  <c:v>43013.677083333401</c:v>
                </c:pt>
                <c:pt idx="3949">
                  <c:v>43013.697916666599</c:v>
                </c:pt>
                <c:pt idx="3950">
                  <c:v>43013.71875</c:v>
                </c:pt>
                <c:pt idx="3951">
                  <c:v>43013.739583333401</c:v>
                </c:pt>
                <c:pt idx="3952">
                  <c:v>43013.760416666599</c:v>
                </c:pt>
                <c:pt idx="3953">
                  <c:v>43013.78125</c:v>
                </c:pt>
                <c:pt idx="3954">
                  <c:v>43013.802083333401</c:v>
                </c:pt>
                <c:pt idx="3955">
                  <c:v>43013.822916666599</c:v>
                </c:pt>
                <c:pt idx="3956">
                  <c:v>43013.84375</c:v>
                </c:pt>
                <c:pt idx="3957">
                  <c:v>43013.864583333401</c:v>
                </c:pt>
                <c:pt idx="3958">
                  <c:v>43013.885416666599</c:v>
                </c:pt>
                <c:pt idx="3959">
                  <c:v>43013.90625</c:v>
                </c:pt>
                <c:pt idx="3960">
                  <c:v>43013.927083333401</c:v>
                </c:pt>
                <c:pt idx="3961">
                  <c:v>43013.947916666599</c:v>
                </c:pt>
                <c:pt idx="3962">
                  <c:v>43013.96875</c:v>
                </c:pt>
                <c:pt idx="3963">
                  <c:v>43013.989583333401</c:v>
                </c:pt>
                <c:pt idx="3964">
                  <c:v>43014.010416666599</c:v>
                </c:pt>
                <c:pt idx="3965">
                  <c:v>43014.03125</c:v>
                </c:pt>
                <c:pt idx="3966">
                  <c:v>43014.052083333401</c:v>
                </c:pt>
                <c:pt idx="3967">
                  <c:v>43014.072916666599</c:v>
                </c:pt>
                <c:pt idx="3968">
                  <c:v>43014.09375</c:v>
                </c:pt>
                <c:pt idx="3969">
                  <c:v>43014.114583333401</c:v>
                </c:pt>
                <c:pt idx="3970">
                  <c:v>43014.135416666599</c:v>
                </c:pt>
                <c:pt idx="3971">
                  <c:v>43014.15625</c:v>
                </c:pt>
                <c:pt idx="3972">
                  <c:v>43014.177083333401</c:v>
                </c:pt>
                <c:pt idx="3973">
                  <c:v>43014.197916666599</c:v>
                </c:pt>
                <c:pt idx="3974">
                  <c:v>43014.21875</c:v>
                </c:pt>
                <c:pt idx="3975">
                  <c:v>43014.239583333401</c:v>
                </c:pt>
                <c:pt idx="3976">
                  <c:v>43014.260416666599</c:v>
                </c:pt>
                <c:pt idx="3977">
                  <c:v>43014.28125</c:v>
                </c:pt>
                <c:pt idx="3978">
                  <c:v>43014.302083333401</c:v>
                </c:pt>
                <c:pt idx="3979">
                  <c:v>43014.322916666599</c:v>
                </c:pt>
                <c:pt idx="3980">
                  <c:v>43014.34375</c:v>
                </c:pt>
                <c:pt idx="3981">
                  <c:v>43014.364583333401</c:v>
                </c:pt>
                <c:pt idx="3982">
                  <c:v>43014.385416666599</c:v>
                </c:pt>
                <c:pt idx="3983">
                  <c:v>43014.40625</c:v>
                </c:pt>
                <c:pt idx="3984">
                  <c:v>43014.427083333401</c:v>
                </c:pt>
                <c:pt idx="3985">
                  <c:v>43014.447916666599</c:v>
                </c:pt>
                <c:pt idx="3986">
                  <c:v>43014.46875</c:v>
                </c:pt>
                <c:pt idx="3987">
                  <c:v>43014.489583333401</c:v>
                </c:pt>
                <c:pt idx="3988">
                  <c:v>43014.510416666599</c:v>
                </c:pt>
                <c:pt idx="3989">
                  <c:v>43014.53125</c:v>
                </c:pt>
                <c:pt idx="3990">
                  <c:v>43014.552083333401</c:v>
                </c:pt>
                <c:pt idx="3991">
                  <c:v>43014.572916666599</c:v>
                </c:pt>
                <c:pt idx="3992">
                  <c:v>43014.59375</c:v>
                </c:pt>
                <c:pt idx="3993">
                  <c:v>43014.614583333401</c:v>
                </c:pt>
                <c:pt idx="3994">
                  <c:v>43014.635416666599</c:v>
                </c:pt>
                <c:pt idx="3995">
                  <c:v>43014.65625</c:v>
                </c:pt>
                <c:pt idx="3996">
                  <c:v>43014.677083333401</c:v>
                </c:pt>
                <c:pt idx="3997">
                  <c:v>43014.697916666599</c:v>
                </c:pt>
                <c:pt idx="3998">
                  <c:v>43014.71875</c:v>
                </c:pt>
                <c:pt idx="3999">
                  <c:v>43014.739583333401</c:v>
                </c:pt>
                <c:pt idx="4000">
                  <c:v>43014.760416666599</c:v>
                </c:pt>
                <c:pt idx="4001">
                  <c:v>43014.78125</c:v>
                </c:pt>
                <c:pt idx="4002">
                  <c:v>43014.802083333401</c:v>
                </c:pt>
                <c:pt idx="4003">
                  <c:v>43014.822916666599</c:v>
                </c:pt>
                <c:pt idx="4004">
                  <c:v>43014.84375</c:v>
                </c:pt>
                <c:pt idx="4005">
                  <c:v>43014.864583333401</c:v>
                </c:pt>
                <c:pt idx="4006">
                  <c:v>43014.885416666599</c:v>
                </c:pt>
                <c:pt idx="4007">
                  <c:v>43014.90625</c:v>
                </c:pt>
                <c:pt idx="4008">
                  <c:v>43014.927083333401</c:v>
                </c:pt>
                <c:pt idx="4009">
                  <c:v>43014.947916666599</c:v>
                </c:pt>
                <c:pt idx="4010">
                  <c:v>43014.96875</c:v>
                </c:pt>
                <c:pt idx="4011">
                  <c:v>43014.989583333401</c:v>
                </c:pt>
                <c:pt idx="4012">
                  <c:v>43015.010416666599</c:v>
                </c:pt>
                <c:pt idx="4013">
                  <c:v>43015.03125</c:v>
                </c:pt>
                <c:pt idx="4014">
                  <c:v>43015.052083333401</c:v>
                </c:pt>
                <c:pt idx="4015">
                  <c:v>43015.072916666599</c:v>
                </c:pt>
                <c:pt idx="4016">
                  <c:v>43015.09375</c:v>
                </c:pt>
                <c:pt idx="4017">
                  <c:v>43015.114583333401</c:v>
                </c:pt>
                <c:pt idx="4018">
                  <c:v>43015.135416666599</c:v>
                </c:pt>
                <c:pt idx="4019">
                  <c:v>43015.15625</c:v>
                </c:pt>
                <c:pt idx="4020">
                  <c:v>43015.177083333401</c:v>
                </c:pt>
                <c:pt idx="4021">
                  <c:v>43015.197916666599</c:v>
                </c:pt>
                <c:pt idx="4022">
                  <c:v>43015.21875</c:v>
                </c:pt>
                <c:pt idx="4023">
                  <c:v>43015.239583333401</c:v>
                </c:pt>
                <c:pt idx="4024">
                  <c:v>43015.260416666599</c:v>
                </c:pt>
                <c:pt idx="4025">
                  <c:v>43015.28125</c:v>
                </c:pt>
                <c:pt idx="4026">
                  <c:v>43015.302083333401</c:v>
                </c:pt>
                <c:pt idx="4027">
                  <c:v>43015.322916666599</c:v>
                </c:pt>
                <c:pt idx="4028">
                  <c:v>43015.34375</c:v>
                </c:pt>
                <c:pt idx="4029">
                  <c:v>43015.364583333401</c:v>
                </c:pt>
                <c:pt idx="4030">
                  <c:v>43015.385416666599</c:v>
                </c:pt>
                <c:pt idx="4031">
                  <c:v>43015.40625</c:v>
                </c:pt>
                <c:pt idx="4032">
                  <c:v>43015.427083333401</c:v>
                </c:pt>
                <c:pt idx="4033">
                  <c:v>43015.447916666599</c:v>
                </c:pt>
                <c:pt idx="4034">
                  <c:v>43015.46875</c:v>
                </c:pt>
                <c:pt idx="4035">
                  <c:v>43015.489583333401</c:v>
                </c:pt>
                <c:pt idx="4036">
                  <c:v>43015.510416666599</c:v>
                </c:pt>
                <c:pt idx="4037">
                  <c:v>43015.53125</c:v>
                </c:pt>
                <c:pt idx="4038">
                  <c:v>43015.552083333401</c:v>
                </c:pt>
                <c:pt idx="4039">
                  <c:v>43015.572916666599</c:v>
                </c:pt>
                <c:pt idx="4040">
                  <c:v>43015.59375</c:v>
                </c:pt>
                <c:pt idx="4041">
                  <c:v>43015.614583333401</c:v>
                </c:pt>
                <c:pt idx="4042">
                  <c:v>43015.635416666599</c:v>
                </c:pt>
                <c:pt idx="4043">
                  <c:v>43015.65625</c:v>
                </c:pt>
                <c:pt idx="4044">
                  <c:v>43015.677083333401</c:v>
                </c:pt>
                <c:pt idx="4045">
                  <c:v>43015.697916666599</c:v>
                </c:pt>
                <c:pt idx="4046">
                  <c:v>43015.71875</c:v>
                </c:pt>
                <c:pt idx="4047">
                  <c:v>43015.739583333401</c:v>
                </c:pt>
                <c:pt idx="4048">
                  <c:v>43015.760416666599</c:v>
                </c:pt>
                <c:pt idx="4049">
                  <c:v>43015.78125</c:v>
                </c:pt>
                <c:pt idx="4050">
                  <c:v>43015.802083333401</c:v>
                </c:pt>
                <c:pt idx="4051">
                  <c:v>43015.822916666599</c:v>
                </c:pt>
                <c:pt idx="4052">
                  <c:v>43015.84375</c:v>
                </c:pt>
                <c:pt idx="4053">
                  <c:v>43015.864583333401</c:v>
                </c:pt>
                <c:pt idx="4054">
                  <c:v>43015.885416666599</c:v>
                </c:pt>
                <c:pt idx="4055">
                  <c:v>43015.90625</c:v>
                </c:pt>
                <c:pt idx="4056">
                  <c:v>43015.927083333401</c:v>
                </c:pt>
                <c:pt idx="4057">
                  <c:v>43015.947916666599</c:v>
                </c:pt>
                <c:pt idx="4058">
                  <c:v>43015.96875</c:v>
                </c:pt>
                <c:pt idx="4059">
                  <c:v>43015.989583333401</c:v>
                </c:pt>
                <c:pt idx="4060">
                  <c:v>43016.010416666599</c:v>
                </c:pt>
                <c:pt idx="4061">
                  <c:v>43016.03125</c:v>
                </c:pt>
                <c:pt idx="4062">
                  <c:v>43016.052083333401</c:v>
                </c:pt>
                <c:pt idx="4063">
                  <c:v>43016.072916666599</c:v>
                </c:pt>
                <c:pt idx="4064">
                  <c:v>43016.09375</c:v>
                </c:pt>
                <c:pt idx="4065">
                  <c:v>43016.114583333401</c:v>
                </c:pt>
                <c:pt idx="4066">
                  <c:v>43016.135416666599</c:v>
                </c:pt>
                <c:pt idx="4067">
                  <c:v>43016.15625</c:v>
                </c:pt>
                <c:pt idx="4068">
                  <c:v>43016.177083333401</c:v>
                </c:pt>
                <c:pt idx="4069">
                  <c:v>43016.197916666599</c:v>
                </c:pt>
                <c:pt idx="4070">
                  <c:v>43016.21875</c:v>
                </c:pt>
                <c:pt idx="4071">
                  <c:v>43016.239583333401</c:v>
                </c:pt>
                <c:pt idx="4072">
                  <c:v>43016.260416666599</c:v>
                </c:pt>
                <c:pt idx="4073">
                  <c:v>43016.28125</c:v>
                </c:pt>
                <c:pt idx="4074">
                  <c:v>43016.302083333401</c:v>
                </c:pt>
                <c:pt idx="4075">
                  <c:v>43016.322916666599</c:v>
                </c:pt>
                <c:pt idx="4076">
                  <c:v>43016.34375</c:v>
                </c:pt>
                <c:pt idx="4077">
                  <c:v>43016.364583333401</c:v>
                </c:pt>
                <c:pt idx="4078">
                  <c:v>43016.385416666599</c:v>
                </c:pt>
                <c:pt idx="4079">
                  <c:v>43016.40625</c:v>
                </c:pt>
                <c:pt idx="4080">
                  <c:v>43016.427083333401</c:v>
                </c:pt>
                <c:pt idx="4081">
                  <c:v>43016.447916666599</c:v>
                </c:pt>
                <c:pt idx="4082">
                  <c:v>43016.46875</c:v>
                </c:pt>
                <c:pt idx="4083">
                  <c:v>43016.489583333401</c:v>
                </c:pt>
                <c:pt idx="4084">
                  <c:v>43016.510416666599</c:v>
                </c:pt>
                <c:pt idx="4085">
                  <c:v>43016.53125</c:v>
                </c:pt>
                <c:pt idx="4086">
                  <c:v>43016.552083333401</c:v>
                </c:pt>
                <c:pt idx="4087">
                  <c:v>43016.572916666599</c:v>
                </c:pt>
                <c:pt idx="4088">
                  <c:v>43016.59375</c:v>
                </c:pt>
                <c:pt idx="4089">
                  <c:v>43016.614583333401</c:v>
                </c:pt>
                <c:pt idx="4090">
                  <c:v>43016.635416666599</c:v>
                </c:pt>
                <c:pt idx="4091">
                  <c:v>43016.65625</c:v>
                </c:pt>
                <c:pt idx="4092">
                  <c:v>43016.677083333401</c:v>
                </c:pt>
                <c:pt idx="4093">
                  <c:v>43016.697916666599</c:v>
                </c:pt>
                <c:pt idx="4094">
                  <c:v>43016.71875</c:v>
                </c:pt>
                <c:pt idx="4095">
                  <c:v>43016.739583333401</c:v>
                </c:pt>
                <c:pt idx="4096">
                  <c:v>43016.760416666599</c:v>
                </c:pt>
                <c:pt idx="4097">
                  <c:v>43016.78125</c:v>
                </c:pt>
                <c:pt idx="4098">
                  <c:v>43016.802083333401</c:v>
                </c:pt>
                <c:pt idx="4099">
                  <c:v>43016.822916666599</c:v>
                </c:pt>
                <c:pt idx="4100">
                  <c:v>43016.84375</c:v>
                </c:pt>
                <c:pt idx="4101">
                  <c:v>43016.864583333401</c:v>
                </c:pt>
                <c:pt idx="4102">
                  <c:v>43016.885416666599</c:v>
                </c:pt>
                <c:pt idx="4103">
                  <c:v>43016.90625</c:v>
                </c:pt>
                <c:pt idx="4104">
                  <c:v>43016.927083333401</c:v>
                </c:pt>
                <c:pt idx="4105">
                  <c:v>43016.947916666599</c:v>
                </c:pt>
                <c:pt idx="4106">
                  <c:v>43016.96875</c:v>
                </c:pt>
                <c:pt idx="4107">
                  <c:v>43016.989583333401</c:v>
                </c:pt>
                <c:pt idx="4108">
                  <c:v>43017.010416666599</c:v>
                </c:pt>
                <c:pt idx="4109">
                  <c:v>43017.03125</c:v>
                </c:pt>
                <c:pt idx="4110">
                  <c:v>43017.052083333401</c:v>
                </c:pt>
                <c:pt idx="4111">
                  <c:v>43017.072916666599</c:v>
                </c:pt>
                <c:pt idx="4112">
                  <c:v>43017.09375</c:v>
                </c:pt>
                <c:pt idx="4113">
                  <c:v>43017.114583333401</c:v>
                </c:pt>
                <c:pt idx="4114">
                  <c:v>43017.135416666599</c:v>
                </c:pt>
                <c:pt idx="4115">
                  <c:v>43017.15625</c:v>
                </c:pt>
                <c:pt idx="4116">
                  <c:v>43017.177083333401</c:v>
                </c:pt>
                <c:pt idx="4117">
                  <c:v>43017.197916666599</c:v>
                </c:pt>
                <c:pt idx="4118">
                  <c:v>43017.21875</c:v>
                </c:pt>
                <c:pt idx="4119">
                  <c:v>43017.239583333401</c:v>
                </c:pt>
                <c:pt idx="4120">
                  <c:v>43017.260416666599</c:v>
                </c:pt>
                <c:pt idx="4121">
                  <c:v>43017.28125</c:v>
                </c:pt>
                <c:pt idx="4122">
                  <c:v>43017.302083333401</c:v>
                </c:pt>
                <c:pt idx="4123">
                  <c:v>43017.322916666599</c:v>
                </c:pt>
                <c:pt idx="4124">
                  <c:v>43017.34375</c:v>
                </c:pt>
                <c:pt idx="4125">
                  <c:v>43017.364583333401</c:v>
                </c:pt>
                <c:pt idx="4126">
                  <c:v>43017.385416666599</c:v>
                </c:pt>
                <c:pt idx="4127">
                  <c:v>43017.40625</c:v>
                </c:pt>
                <c:pt idx="4128">
                  <c:v>43017.427083333401</c:v>
                </c:pt>
                <c:pt idx="4129">
                  <c:v>43017.447916666599</c:v>
                </c:pt>
                <c:pt idx="4130">
                  <c:v>43017.46875</c:v>
                </c:pt>
                <c:pt idx="4131">
                  <c:v>43017.489583333401</c:v>
                </c:pt>
                <c:pt idx="4132">
                  <c:v>43017.510416666599</c:v>
                </c:pt>
                <c:pt idx="4133">
                  <c:v>43017.53125</c:v>
                </c:pt>
                <c:pt idx="4134">
                  <c:v>43017.552083333401</c:v>
                </c:pt>
                <c:pt idx="4135">
                  <c:v>43017.572916666599</c:v>
                </c:pt>
                <c:pt idx="4136">
                  <c:v>43017.59375</c:v>
                </c:pt>
                <c:pt idx="4137">
                  <c:v>43017.614583333401</c:v>
                </c:pt>
                <c:pt idx="4138">
                  <c:v>43017.635416666599</c:v>
                </c:pt>
                <c:pt idx="4139">
                  <c:v>43017.65625</c:v>
                </c:pt>
                <c:pt idx="4140">
                  <c:v>43017.677083333401</c:v>
                </c:pt>
                <c:pt idx="4141">
                  <c:v>43017.697916666599</c:v>
                </c:pt>
                <c:pt idx="4142">
                  <c:v>43017.71875</c:v>
                </c:pt>
                <c:pt idx="4143">
                  <c:v>43017.739583333401</c:v>
                </c:pt>
                <c:pt idx="4144">
                  <c:v>43017.760416666599</c:v>
                </c:pt>
                <c:pt idx="4145">
                  <c:v>43017.78125</c:v>
                </c:pt>
                <c:pt idx="4146">
                  <c:v>43017.802083333401</c:v>
                </c:pt>
                <c:pt idx="4147">
                  <c:v>43017.822916666599</c:v>
                </c:pt>
                <c:pt idx="4148">
                  <c:v>43017.84375</c:v>
                </c:pt>
                <c:pt idx="4149">
                  <c:v>43017.864583333401</c:v>
                </c:pt>
                <c:pt idx="4150">
                  <c:v>43017.885416666599</c:v>
                </c:pt>
                <c:pt idx="4151">
                  <c:v>43017.90625</c:v>
                </c:pt>
                <c:pt idx="4152">
                  <c:v>43017.927083333401</c:v>
                </c:pt>
                <c:pt idx="4153">
                  <c:v>43017.947916666599</c:v>
                </c:pt>
                <c:pt idx="4154">
                  <c:v>43017.96875</c:v>
                </c:pt>
                <c:pt idx="4155">
                  <c:v>43017.989583333401</c:v>
                </c:pt>
                <c:pt idx="4156">
                  <c:v>43018.010416666599</c:v>
                </c:pt>
                <c:pt idx="4157">
                  <c:v>43018.03125</c:v>
                </c:pt>
                <c:pt idx="4158">
                  <c:v>43018.052083333401</c:v>
                </c:pt>
                <c:pt idx="4159">
                  <c:v>43018.072916666599</c:v>
                </c:pt>
                <c:pt idx="4160">
                  <c:v>43018.09375</c:v>
                </c:pt>
                <c:pt idx="4161">
                  <c:v>43018.114583333401</c:v>
                </c:pt>
                <c:pt idx="4162">
                  <c:v>43018.135416666599</c:v>
                </c:pt>
                <c:pt idx="4163">
                  <c:v>43018.15625</c:v>
                </c:pt>
                <c:pt idx="4164">
                  <c:v>43018.177083333401</c:v>
                </c:pt>
                <c:pt idx="4165">
                  <c:v>43018.197916666599</c:v>
                </c:pt>
                <c:pt idx="4166">
                  <c:v>43018.21875</c:v>
                </c:pt>
                <c:pt idx="4167">
                  <c:v>43018.239583333401</c:v>
                </c:pt>
                <c:pt idx="4168">
                  <c:v>43018.260416666599</c:v>
                </c:pt>
                <c:pt idx="4169">
                  <c:v>43018.28125</c:v>
                </c:pt>
                <c:pt idx="4170">
                  <c:v>43018.302083333401</c:v>
                </c:pt>
                <c:pt idx="4171">
                  <c:v>43018.322916666599</c:v>
                </c:pt>
                <c:pt idx="4172">
                  <c:v>43018.34375</c:v>
                </c:pt>
                <c:pt idx="4173">
                  <c:v>43018.364583333401</c:v>
                </c:pt>
                <c:pt idx="4174">
                  <c:v>43018.385416666599</c:v>
                </c:pt>
                <c:pt idx="4175">
                  <c:v>43018.40625</c:v>
                </c:pt>
                <c:pt idx="4176">
                  <c:v>43018.427083333401</c:v>
                </c:pt>
                <c:pt idx="4177">
                  <c:v>43018.447916666599</c:v>
                </c:pt>
                <c:pt idx="4178">
                  <c:v>43018.46875</c:v>
                </c:pt>
                <c:pt idx="4179">
                  <c:v>43018.489583333401</c:v>
                </c:pt>
                <c:pt idx="4180">
                  <c:v>43018.510416666599</c:v>
                </c:pt>
                <c:pt idx="4181">
                  <c:v>43018.53125</c:v>
                </c:pt>
                <c:pt idx="4182">
                  <c:v>43018.552083333401</c:v>
                </c:pt>
                <c:pt idx="4183">
                  <c:v>43018.572916666599</c:v>
                </c:pt>
                <c:pt idx="4184">
                  <c:v>43018.59375</c:v>
                </c:pt>
                <c:pt idx="4185">
                  <c:v>43018.614583333401</c:v>
                </c:pt>
                <c:pt idx="4186">
                  <c:v>43018.635416666599</c:v>
                </c:pt>
                <c:pt idx="4187">
                  <c:v>43018.65625</c:v>
                </c:pt>
                <c:pt idx="4188">
                  <c:v>43018.677083333401</c:v>
                </c:pt>
                <c:pt idx="4189">
                  <c:v>43018.697916666599</c:v>
                </c:pt>
                <c:pt idx="4190">
                  <c:v>43018.71875</c:v>
                </c:pt>
                <c:pt idx="4191">
                  <c:v>43018.739583333401</c:v>
                </c:pt>
                <c:pt idx="4192">
                  <c:v>43018.760416666599</c:v>
                </c:pt>
                <c:pt idx="4193">
                  <c:v>43018.78125</c:v>
                </c:pt>
                <c:pt idx="4194">
                  <c:v>43018.802083333401</c:v>
                </c:pt>
                <c:pt idx="4195">
                  <c:v>43018.822916666599</c:v>
                </c:pt>
                <c:pt idx="4196">
                  <c:v>43018.84375</c:v>
                </c:pt>
                <c:pt idx="4197">
                  <c:v>43018.864583333401</c:v>
                </c:pt>
                <c:pt idx="4198">
                  <c:v>43018.885416666599</c:v>
                </c:pt>
                <c:pt idx="4199">
                  <c:v>43018.90625</c:v>
                </c:pt>
                <c:pt idx="4200">
                  <c:v>43018.927083333401</c:v>
                </c:pt>
                <c:pt idx="4201">
                  <c:v>43018.947916666599</c:v>
                </c:pt>
                <c:pt idx="4202">
                  <c:v>43018.96875</c:v>
                </c:pt>
                <c:pt idx="4203">
                  <c:v>43018.989583333401</c:v>
                </c:pt>
                <c:pt idx="4204">
                  <c:v>43019.010416666599</c:v>
                </c:pt>
                <c:pt idx="4205">
                  <c:v>43019.03125</c:v>
                </c:pt>
                <c:pt idx="4206">
                  <c:v>43019.052083333401</c:v>
                </c:pt>
                <c:pt idx="4207">
                  <c:v>43019.072916666599</c:v>
                </c:pt>
                <c:pt idx="4208">
                  <c:v>43019.09375</c:v>
                </c:pt>
                <c:pt idx="4209">
                  <c:v>43019.114583333401</c:v>
                </c:pt>
                <c:pt idx="4210">
                  <c:v>43019.135416666599</c:v>
                </c:pt>
                <c:pt idx="4211">
                  <c:v>43019.15625</c:v>
                </c:pt>
                <c:pt idx="4212">
                  <c:v>43019.177083333401</c:v>
                </c:pt>
                <c:pt idx="4213">
                  <c:v>43019.197916666599</c:v>
                </c:pt>
                <c:pt idx="4214">
                  <c:v>43019.21875</c:v>
                </c:pt>
                <c:pt idx="4215">
                  <c:v>43019.239583333401</c:v>
                </c:pt>
                <c:pt idx="4216">
                  <c:v>43019.260416666599</c:v>
                </c:pt>
                <c:pt idx="4217">
                  <c:v>43019.28125</c:v>
                </c:pt>
                <c:pt idx="4218">
                  <c:v>43019.302083333401</c:v>
                </c:pt>
                <c:pt idx="4219">
                  <c:v>43019.322916666599</c:v>
                </c:pt>
                <c:pt idx="4220">
                  <c:v>43019.34375</c:v>
                </c:pt>
                <c:pt idx="4221">
                  <c:v>43019.364583333401</c:v>
                </c:pt>
                <c:pt idx="4222">
                  <c:v>43019.385416666599</c:v>
                </c:pt>
                <c:pt idx="4223">
                  <c:v>43019.40625</c:v>
                </c:pt>
                <c:pt idx="4224">
                  <c:v>43019.427083333401</c:v>
                </c:pt>
                <c:pt idx="4225">
                  <c:v>43019.447916666599</c:v>
                </c:pt>
                <c:pt idx="4226">
                  <c:v>43019.46875</c:v>
                </c:pt>
                <c:pt idx="4227">
                  <c:v>43019.489583333401</c:v>
                </c:pt>
                <c:pt idx="4228">
                  <c:v>43019.510416666599</c:v>
                </c:pt>
                <c:pt idx="4229">
                  <c:v>43019.53125</c:v>
                </c:pt>
                <c:pt idx="4230">
                  <c:v>43019.552083333401</c:v>
                </c:pt>
                <c:pt idx="4231">
                  <c:v>43019.572916666599</c:v>
                </c:pt>
                <c:pt idx="4232">
                  <c:v>43019.59375</c:v>
                </c:pt>
                <c:pt idx="4233">
                  <c:v>43019.614583333401</c:v>
                </c:pt>
                <c:pt idx="4234">
                  <c:v>43019.635416666599</c:v>
                </c:pt>
                <c:pt idx="4235">
                  <c:v>43019.65625</c:v>
                </c:pt>
                <c:pt idx="4236">
                  <c:v>43019.677083333401</c:v>
                </c:pt>
                <c:pt idx="4237">
                  <c:v>43019.697916666599</c:v>
                </c:pt>
                <c:pt idx="4238">
                  <c:v>43019.71875</c:v>
                </c:pt>
                <c:pt idx="4239">
                  <c:v>43019.739583333401</c:v>
                </c:pt>
                <c:pt idx="4240">
                  <c:v>43019.760416666599</c:v>
                </c:pt>
                <c:pt idx="4241">
                  <c:v>43019.78125</c:v>
                </c:pt>
                <c:pt idx="4242">
                  <c:v>43019.802083333401</c:v>
                </c:pt>
                <c:pt idx="4243">
                  <c:v>43019.822916666599</c:v>
                </c:pt>
                <c:pt idx="4244">
                  <c:v>43019.84375</c:v>
                </c:pt>
                <c:pt idx="4245">
                  <c:v>43019.864583333401</c:v>
                </c:pt>
                <c:pt idx="4246">
                  <c:v>43019.885416666599</c:v>
                </c:pt>
                <c:pt idx="4247">
                  <c:v>43019.90625</c:v>
                </c:pt>
                <c:pt idx="4248">
                  <c:v>43019.927083333401</c:v>
                </c:pt>
                <c:pt idx="4249">
                  <c:v>43019.947916666599</c:v>
                </c:pt>
                <c:pt idx="4250">
                  <c:v>43019.96875</c:v>
                </c:pt>
                <c:pt idx="4251">
                  <c:v>43019.989583333401</c:v>
                </c:pt>
                <c:pt idx="4252">
                  <c:v>43020.010416666599</c:v>
                </c:pt>
                <c:pt idx="4253">
                  <c:v>43020.03125</c:v>
                </c:pt>
                <c:pt idx="4254">
                  <c:v>43020.052083333401</c:v>
                </c:pt>
                <c:pt idx="4255">
                  <c:v>43020.072916666599</c:v>
                </c:pt>
                <c:pt idx="4256">
                  <c:v>43020.09375</c:v>
                </c:pt>
                <c:pt idx="4257">
                  <c:v>43020.114583333401</c:v>
                </c:pt>
                <c:pt idx="4258">
                  <c:v>43020.135416666599</c:v>
                </c:pt>
                <c:pt idx="4259">
                  <c:v>43020.15625</c:v>
                </c:pt>
                <c:pt idx="4260">
                  <c:v>43020.177083333401</c:v>
                </c:pt>
                <c:pt idx="4261">
                  <c:v>43020.197916666599</c:v>
                </c:pt>
                <c:pt idx="4262">
                  <c:v>43020.21875</c:v>
                </c:pt>
                <c:pt idx="4263">
                  <c:v>43020.239583333401</c:v>
                </c:pt>
                <c:pt idx="4264">
                  <c:v>43020.260416666599</c:v>
                </c:pt>
                <c:pt idx="4265">
                  <c:v>43020.28125</c:v>
                </c:pt>
                <c:pt idx="4266">
                  <c:v>43020.302083333401</c:v>
                </c:pt>
                <c:pt idx="4267">
                  <c:v>43020.322916666599</c:v>
                </c:pt>
                <c:pt idx="4268">
                  <c:v>43020.34375</c:v>
                </c:pt>
                <c:pt idx="4269">
                  <c:v>43020.364583333401</c:v>
                </c:pt>
                <c:pt idx="4270">
                  <c:v>43020.385416666599</c:v>
                </c:pt>
                <c:pt idx="4271">
                  <c:v>43020.40625</c:v>
                </c:pt>
                <c:pt idx="4272">
                  <c:v>43020.427083333401</c:v>
                </c:pt>
                <c:pt idx="4273">
                  <c:v>43020.447916666599</c:v>
                </c:pt>
                <c:pt idx="4274">
                  <c:v>43020.46875</c:v>
                </c:pt>
                <c:pt idx="4275">
                  <c:v>43020.489583333401</c:v>
                </c:pt>
                <c:pt idx="4276">
                  <c:v>43020.510416666599</c:v>
                </c:pt>
                <c:pt idx="4277">
                  <c:v>43020.53125</c:v>
                </c:pt>
                <c:pt idx="4278">
                  <c:v>43020.552083333401</c:v>
                </c:pt>
                <c:pt idx="4279">
                  <c:v>43020.572916666599</c:v>
                </c:pt>
                <c:pt idx="4280">
                  <c:v>43020.59375</c:v>
                </c:pt>
                <c:pt idx="4281">
                  <c:v>43020.614583333401</c:v>
                </c:pt>
                <c:pt idx="4282">
                  <c:v>43020.635416666599</c:v>
                </c:pt>
                <c:pt idx="4283">
                  <c:v>43020.65625</c:v>
                </c:pt>
                <c:pt idx="4284">
                  <c:v>43020.677083333401</c:v>
                </c:pt>
                <c:pt idx="4285">
                  <c:v>43020.697916666599</c:v>
                </c:pt>
                <c:pt idx="4286">
                  <c:v>43020.71875</c:v>
                </c:pt>
                <c:pt idx="4287">
                  <c:v>43020.739583333401</c:v>
                </c:pt>
                <c:pt idx="4288">
                  <c:v>43020.760416666599</c:v>
                </c:pt>
                <c:pt idx="4289">
                  <c:v>43020.78125</c:v>
                </c:pt>
                <c:pt idx="4290">
                  <c:v>43020.802083333401</c:v>
                </c:pt>
                <c:pt idx="4291">
                  <c:v>43020.822916666599</c:v>
                </c:pt>
                <c:pt idx="4292">
                  <c:v>43020.84375</c:v>
                </c:pt>
                <c:pt idx="4293">
                  <c:v>43020.864583333401</c:v>
                </c:pt>
                <c:pt idx="4294">
                  <c:v>43020.885416666599</c:v>
                </c:pt>
                <c:pt idx="4295">
                  <c:v>43020.90625</c:v>
                </c:pt>
                <c:pt idx="4296">
                  <c:v>43020.927083333401</c:v>
                </c:pt>
                <c:pt idx="4297">
                  <c:v>43020.947916666599</c:v>
                </c:pt>
                <c:pt idx="4298">
                  <c:v>43020.96875</c:v>
                </c:pt>
                <c:pt idx="4299">
                  <c:v>43020.989583333401</c:v>
                </c:pt>
                <c:pt idx="4300">
                  <c:v>43021.010416666599</c:v>
                </c:pt>
                <c:pt idx="4301">
                  <c:v>43021.03125</c:v>
                </c:pt>
                <c:pt idx="4302">
                  <c:v>43021.052083333401</c:v>
                </c:pt>
                <c:pt idx="4303">
                  <c:v>43021.072916666599</c:v>
                </c:pt>
                <c:pt idx="4304">
                  <c:v>43021.09375</c:v>
                </c:pt>
                <c:pt idx="4305">
                  <c:v>43021.114583333401</c:v>
                </c:pt>
                <c:pt idx="4306">
                  <c:v>43021.135416666599</c:v>
                </c:pt>
                <c:pt idx="4307">
                  <c:v>43021.15625</c:v>
                </c:pt>
                <c:pt idx="4308">
                  <c:v>43021.177083333401</c:v>
                </c:pt>
                <c:pt idx="4309">
                  <c:v>43021.197916666599</c:v>
                </c:pt>
                <c:pt idx="4310">
                  <c:v>43021.21875</c:v>
                </c:pt>
                <c:pt idx="4311">
                  <c:v>43021.239583333401</c:v>
                </c:pt>
                <c:pt idx="4312">
                  <c:v>43021.260416666599</c:v>
                </c:pt>
                <c:pt idx="4313">
                  <c:v>43021.28125</c:v>
                </c:pt>
                <c:pt idx="4314">
                  <c:v>43021.302083333401</c:v>
                </c:pt>
                <c:pt idx="4315">
                  <c:v>43021.322916666599</c:v>
                </c:pt>
                <c:pt idx="4316">
                  <c:v>43021.34375</c:v>
                </c:pt>
                <c:pt idx="4317">
                  <c:v>43021.364583333401</c:v>
                </c:pt>
                <c:pt idx="4318">
                  <c:v>43021.385416666599</c:v>
                </c:pt>
                <c:pt idx="4319">
                  <c:v>43021.40625</c:v>
                </c:pt>
                <c:pt idx="4320">
                  <c:v>43021.427083333401</c:v>
                </c:pt>
                <c:pt idx="4321">
                  <c:v>43021.447916666599</c:v>
                </c:pt>
                <c:pt idx="4322">
                  <c:v>43021.46875</c:v>
                </c:pt>
                <c:pt idx="4323">
                  <c:v>43021.489583333401</c:v>
                </c:pt>
                <c:pt idx="4324">
                  <c:v>43021.510416666599</c:v>
                </c:pt>
                <c:pt idx="4325">
                  <c:v>43021.53125</c:v>
                </c:pt>
                <c:pt idx="4326">
                  <c:v>43021.552083333401</c:v>
                </c:pt>
                <c:pt idx="4327">
                  <c:v>43021.572916666599</c:v>
                </c:pt>
                <c:pt idx="4328">
                  <c:v>43021.59375</c:v>
                </c:pt>
                <c:pt idx="4329">
                  <c:v>43021.614583333401</c:v>
                </c:pt>
                <c:pt idx="4330">
                  <c:v>43021.635416666599</c:v>
                </c:pt>
                <c:pt idx="4331">
                  <c:v>43021.65625</c:v>
                </c:pt>
                <c:pt idx="4332">
                  <c:v>43021.677083333401</c:v>
                </c:pt>
                <c:pt idx="4333">
                  <c:v>43021.697916666599</c:v>
                </c:pt>
                <c:pt idx="4334">
                  <c:v>43021.71875</c:v>
                </c:pt>
                <c:pt idx="4335">
                  <c:v>43021.739583333401</c:v>
                </c:pt>
                <c:pt idx="4336">
                  <c:v>43021.760416666599</c:v>
                </c:pt>
                <c:pt idx="4337">
                  <c:v>43021.78125</c:v>
                </c:pt>
                <c:pt idx="4338">
                  <c:v>43021.802083333401</c:v>
                </c:pt>
                <c:pt idx="4339">
                  <c:v>43021.822916666599</c:v>
                </c:pt>
                <c:pt idx="4340">
                  <c:v>43021.84375</c:v>
                </c:pt>
                <c:pt idx="4341">
                  <c:v>43021.864583333401</c:v>
                </c:pt>
                <c:pt idx="4342">
                  <c:v>43021.885416666599</c:v>
                </c:pt>
                <c:pt idx="4343">
                  <c:v>43021.90625</c:v>
                </c:pt>
                <c:pt idx="4344">
                  <c:v>43021.927083333401</c:v>
                </c:pt>
                <c:pt idx="4345">
                  <c:v>43021.947916666599</c:v>
                </c:pt>
                <c:pt idx="4346">
                  <c:v>43021.96875</c:v>
                </c:pt>
                <c:pt idx="4347">
                  <c:v>43021.989583333401</c:v>
                </c:pt>
                <c:pt idx="4348">
                  <c:v>43022.010416666599</c:v>
                </c:pt>
                <c:pt idx="4349">
                  <c:v>43022.03125</c:v>
                </c:pt>
                <c:pt idx="4350">
                  <c:v>43022.052083333401</c:v>
                </c:pt>
                <c:pt idx="4351">
                  <c:v>43022.072916666599</c:v>
                </c:pt>
                <c:pt idx="4352">
                  <c:v>43022.09375</c:v>
                </c:pt>
                <c:pt idx="4353">
                  <c:v>43022.114583333401</c:v>
                </c:pt>
                <c:pt idx="4354">
                  <c:v>43022.135416666599</c:v>
                </c:pt>
                <c:pt idx="4355">
                  <c:v>43022.15625</c:v>
                </c:pt>
                <c:pt idx="4356">
                  <c:v>43022.177083333401</c:v>
                </c:pt>
                <c:pt idx="4357">
                  <c:v>43022.197916666599</c:v>
                </c:pt>
                <c:pt idx="4358">
                  <c:v>43022.21875</c:v>
                </c:pt>
                <c:pt idx="4359">
                  <c:v>43022.239583333401</c:v>
                </c:pt>
                <c:pt idx="4360">
                  <c:v>43022.260416666599</c:v>
                </c:pt>
                <c:pt idx="4361">
                  <c:v>43022.28125</c:v>
                </c:pt>
                <c:pt idx="4362">
                  <c:v>43022.302083333401</c:v>
                </c:pt>
                <c:pt idx="4363">
                  <c:v>43022.322916666599</c:v>
                </c:pt>
                <c:pt idx="4364">
                  <c:v>43022.34375</c:v>
                </c:pt>
                <c:pt idx="4365">
                  <c:v>43022.364583333401</c:v>
                </c:pt>
                <c:pt idx="4366">
                  <c:v>43022.385416666599</c:v>
                </c:pt>
                <c:pt idx="4367">
                  <c:v>43022.40625</c:v>
                </c:pt>
                <c:pt idx="4368">
                  <c:v>43022.427083333401</c:v>
                </c:pt>
                <c:pt idx="4369">
                  <c:v>43022.447916666599</c:v>
                </c:pt>
                <c:pt idx="4370">
                  <c:v>43022.46875</c:v>
                </c:pt>
                <c:pt idx="4371">
                  <c:v>43022.489583333401</c:v>
                </c:pt>
                <c:pt idx="4372">
                  <c:v>43022.510416666599</c:v>
                </c:pt>
                <c:pt idx="4373">
                  <c:v>43022.53125</c:v>
                </c:pt>
                <c:pt idx="4374">
                  <c:v>43022.552083333401</c:v>
                </c:pt>
                <c:pt idx="4375">
                  <c:v>43022.572916666599</c:v>
                </c:pt>
                <c:pt idx="4376">
                  <c:v>43022.59375</c:v>
                </c:pt>
                <c:pt idx="4377">
                  <c:v>43022.614583333401</c:v>
                </c:pt>
                <c:pt idx="4378">
                  <c:v>43022.635416666599</c:v>
                </c:pt>
                <c:pt idx="4379">
                  <c:v>43022.65625</c:v>
                </c:pt>
                <c:pt idx="4380">
                  <c:v>43022.677083333401</c:v>
                </c:pt>
                <c:pt idx="4381">
                  <c:v>43022.697916666599</c:v>
                </c:pt>
                <c:pt idx="4382">
                  <c:v>43022.71875</c:v>
                </c:pt>
                <c:pt idx="4383">
                  <c:v>43022.739583333401</c:v>
                </c:pt>
                <c:pt idx="4384">
                  <c:v>43022.760416666599</c:v>
                </c:pt>
                <c:pt idx="4385">
                  <c:v>43022.78125</c:v>
                </c:pt>
                <c:pt idx="4386">
                  <c:v>43022.802083333401</c:v>
                </c:pt>
                <c:pt idx="4387">
                  <c:v>43022.822916666599</c:v>
                </c:pt>
                <c:pt idx="4388">
                  <c:v>43022.84375</c:v>
                </c:pt>
                <c:pt idx="4389">
                  <c:v>43022.864583333401</c:v>
                </c:pt>
                <c:pt idx="4390">
                  <c:v>43022.885416666599</c:v>
                </c:pt>
                <c:pt idx="4391">
                  <c:v>43022.90625</c:v>
                </c:pt>
                <c:pt idx="4392">
                  <c:v>43022.927083333401</c:v>
                </c:pt>
                <c:pt idx="4393">
                  <c:v>43022.947916666599</c:v>
                </c:pt>
                <c:pt idx="4394">
                  <c:v>43022.96875</c:v>
                </c:pt>
                <c:pt idx="4395">
                  <c:v>43022.989583333401</c:v>
                </c:pt>
                <c:pt idx="4396">
                  <c:v>43023.010416666599</c:v>
                </c:pt>
                <c:pt idx="4397">
                  <c:v>43023.03125</c:v>
                </c:pt>
                <c:pt idx="4398">
                  <c:v>43023.052083333401</c:v>
                </c:pt>
                <c:pt idx="4399">
                  <c:v>43023.072916666599</c:v>
                </c:pt>
                <c:pt idx="4400">
                  <c:v>43023.09375</c:v>
                </c:pt>
                <c:pt idx="4401">
                  <c:v>43023.114583333401</c:v>
                </c:pt>
                <c:pt idx="4402">
                  <c:v>43023.135416666599</c:v>
                </c:pt>
                <c:pt idx="4403">
                  <c:v>43023.15625</c:v>
                </c:pt>
                <c:pt idx="4404">
                  <c:v>43023.177083333401</c:v>
                </c:pt>
                <c:pt idx="4405">
                  <c:v>43023.197916666599</c:v>
                </c:pt>
                <c:pt idx="4406">
                  <c:v>43023.21875</c:v>
                </c:pt>
                <c:pt idx="4407">
                  <c:v>43023.239583333401</c:v>
                </c:pt>
                <c:pt idx="4408">
                  <c:v>43023.260416666599</c:v>
                </c:pt>
                <c:pt idx="4409">
                  <c:v>43023.28125</c:v>
                </c:pt>
                <c:pt idx="4410">
                  <c:v>43023.302083333401</c:v>
                </c:pt>
                <c:pt idx="4411">
                  <c:v>43023.322916666599</c:v>
                </c:pt>
                <c:pt idx="4412">
                  <c:v>43023.34375</c:v>
                </c:pt>
                <c:pt idx="4413">
                  <c:v>43023.364583333401</c:v>
                </c:pt>
                <c:pt idx="4414">
                  <c:v>43023.385416666599</c:v>
                </c:pt>
                <c:pt idx="4415">
                  <c:v>43023.40625</c:v>
                </c:pt>
                <c:pt idx="4416">
                  <c:v>43023.427083333401</c:v>
                </c:pt>
                <c:pt idx="4417">
                  <c:v>43023.447916666599</c:v>
                </c:pt>
                <c:pt idx="4418">
                  <c:v>43023.46875</c:v>
                </c:pt>
                <c:pt idx="4419">
                  <c:v>43023.489583333401</c:v>
                </c:pt>
                <c:pt idx="4420">
                  <c:v>43023.510416666599</c:v>
                </c:pt>
                <c:pt idx="4421">
                  <c:v>43023.53125</c:v>
                </c:pt>
                <c:pt idx="4422">
                  <c:v>43023.552083333401</c:v>
                </c:pt>
                <c:pt idx="4423">
                  <c:v>43023.572916666599</c:v>
                </c:pt>
                <c:pt idx="4424">
                  <c:v>43023.59375</c:v>
                </c:pt>
                <c:pt idx="4425">
                  <c:v>43023.614583333401</c:v>
                </c:pt>
                <c:pt idx="4426">
                  <c:v>43023.635416666599</c:v>
                </c:pt>
                <c:pt idx="4427">
                  <c:v>43023.65625</c:v>
                </c:pt>
                <c:pt idx="4428">
                  <c:v>43023.677083333401</c:v>
                </c:pt>
                <c:pt idx="4429">
                  <c:v>43023.697916666599</c:v>
                </c:pt>
                <c:pt idx="4430">
                  <c:v>43023.71875</c:v>
                </c:pt>
                <c:pt idx="4431">
                  <c:v>43023.739583333401</c:v>
                </c:pt>
                <c:pt idx="4432">
                  <c:v>43023.760416666599</c:v>
                </c:pt>
                <c:pt idx="4433">
                  <c:v>43023.78125</c:v>
                </c:pt>
                <c:pt idx="4434">
                  <c:v>43023.802083333401</c:v>
                </c:pt>
                <c:pt idx="4435">
                  <c:v>43023.822916666599</c:v>
                </c:pt>
                <c:pt idx="4436">
                  <c:v>43023.84375</c:v>
                </c:pt>
                <c:pt idx="4437">
                  <c:v>43023.864583333401</c:v>
                </c:pt>
                <c:pt idx="4438">
                  <c:v>43023.885416666599</c:v>
                </c:pt>
                <c:pt idx="4439">
                  <c:v>43023.90625</c:v>
                </c:pt>
                <c:pt idx="4440">
                  <c:v>43023.927083333401</c:v>
                </c:pt>
                <c:pt idx="4441">
                  <c:v>43023.947916666599</c:v>
                </c:pt>
                <c:pt idx="4442">
                  <c:v>43023.96875</c:v>
                </c:pt>
                <c:pt idx="4443">
                  <c:v>43023.989583333401</c:v>
                </c:pt>
                <c:pt idx="4444">
                  <c:v>43024.010416666599</c:v>
                </c:pt>
                <c:pt idx="4445">
                  <c:v>43024.03125</c:v>
                </c:pt>
                <c:pt idx="4446">
                  <c:v>43024.052083333401</c:v>
                </c:pt>
                <c:pt idx="4447">
                  <c:v>43024.072916666599</c:v>
                </c:pt>
                <c:pt idx="4448">
                  <c:v>43024.09375</c:v>
                </c:pt>
                <c:pt idx="4449">
                  <c:v>43024.114583333401</c:v>
                </c:pt>
                <c:pt idx="4450">
                  <c:v>43024.135416666599</c:v>
                </c:pt>
                <c:pt idx="4451">
                  <c:v>43024.15625</c:v>
                </c:pt>
                <c:pt idx="4452">
                  <c:v>43024.177083333401</c:v>
                </c:pt>
                <c:pt idx="4453">
                  <c:v>43024.197916666599</c:v>
                </c:pt>
                <c:pt idx="4454">
                  <c:v>43024.21875</c:v>
                </c:pt>
                <c:pt idx="4455">
                  <c:v>43024.239583333401</c:v>
                </c:pt>
                <c:pt idx="4456">
                  <c:v>43024.260416666599</c:v>
                </c:pt>
                <c:pt idx="4457">
                  <c:v>43024.28125</c:v>
                </c:pt>
                <c:pt idx="4458">
                  <c:v>43024.302083333401</c:v>
                </c:pt>
                <c:pt idx="4459">
                  <c:v>43024.322916666599</c:v>
                </c:pt>
                <c:pt idx="4460">
                  <c:v>43024.34375</c:v>
                </c:pt>
                <c:pt idx="4461">
                  <c:v>43024.364583333401</c:v>
                </c:pt>
                <c:pt idx="4462">
                  <c:v>43024.385416666599</c:v>
                </c:pt>
                <c:pt idx="4463">
                  <c:v>43024.40625</c:v>
                </c:pt>
                <c:pt idx="4464">
                  <c:v>43024.427083333401</c:v>
                </c:pt>
                <c:pt idx="4465">
                  <c:v>43024.447916666599</c:v>
                </c:pt>
                <c:pt idx="4466">
                  <c:v>43024.46875</c:v>
                </c:pt>
                <c:pt idx="4467">
                  <c:v>43024.489583333401</c:v>
                </c:pt>
                <c:pt idx="4468">
                  <c:v>43024.510416666599</c:v>
                </c:pt>
                <c:pt idx="4469">
                  <c:v>43024.53125</c:v>
                </c:pt>
                <c:pt idx="4470">
                  <c:v>43024.552083333401</c:v>
                </c:pt>
                <c:pt idx="4471">
                  <c:v>43024.572916666599</c:v>
                </c:pt>
                <c:pt idx="4472">
                  <c:v>43024.59375</c:v>
                </c:pt>
                <c:pt idx="4473">
                  <c:v>43024.614583333401</c:v>
                </c:pt>
                <c:pt idx="4474">
                  <c:v>43024.635416666599</c:v>
                </c:pt>
                <c:pt idx="4475">
                  <c:v>43024.65625</c:v>
                </c:pt>
                <c:pt idx="4476">
                  <c:v>43024.677083333401</c:v>
                </c:pt>
                <c:pt idx="4477">
                  <c:v>43024.697916666599</c:v>
                </c:pt>
                <c:pt idx="4478">
                  <c:v>43024.71875</c:v>
                </c:pt>
                <c:pt idx="4479">
                  <c:v>43024.739583333401</c:v>
                </c:pt>
                <c:pt idx="4480">
                  <c:v>43024.760416666599</c:v>
                </c:pt>
                <c:pt idx="4481">
                  <c:v>43024.78125</c:v>
                </c:pt>
                <c:pt idx="4482">
                  <c:v>43024.802083333401</c:v>
                </c:pt>
                <c:pt idx="4483">
                  <c:v>43024.822916666599</c:v>
                </c:pt>
                <c:pt idx="4484">
                  <c:v>43024.84375</c:v>
                </c:pt>
                <c:pt idx="4485">
                  <c:v>43024.864583333401</c:v>
                </c:pt>
                <c:pt idx="4486">
                  <c:v>43024.885416666599</c:v>
                </c:pt>
                <c:pt idx="4487">
                  <c:v>43024.90625</c:v>
                </c:pt>
                <c:pt idx="4488">
                  <c:v>43024.927083333401</c:v>
                </c:pt>
                <c:pt idx="4489">
                  <c:v>43024.947916666599</c:v>
                </c:pt>
                <c:pt idx="4490">
                  <c:v>43024.96875</c:v>
                </c:pt>
                <c:pt idx="4491">
                  <c:v>43024.989583333401</c:v>
                </c:pt>
                <c:pt idx="4492">
                  <c:v>43025.010416666599</c:v>
                </c:pt>
                <c:pt idx="4493">
                  <c:v>43025.03125</c:v>
                </c:pt>
                <c:pt idx="4494">
                  <c:v>43025.052083333401</c:v>
                </c:pt>
                <c:pt idx="4495">
                  <c:v>43025.072916666599</c:v>
                </c:pt>
                <c:pt idx="4496">
                  <c:v>43025.09375</c:v>
                </c:pt>
                <c:pt idx="4497">
                  <c:v>43025.114583333401</c:v>
                </c:pt>
                <c:pt idx="4498">
                  <c:v>43025.135416666599</c:v>
                </c:pt>
                <c:pt idx="4499">
                  <c:v>43025.15625</c:v>
                </c:pt>
                <c:pt idx="4500">
                  <c:v>43025.177083333401</c:v>
                </c:pt>
                <c:pt idx="4501">
                  <c:v>43025.197916666599</c:v>
                </c:pt>
                <c:pt idx="4502">
                  <c:v>43025.21875</c:v>
                </c:pt>
                <c:pt idx="4503">
                  <c:v>43025.239583333401</c:v>
                </c:pt>
                <c:pt idx="4504">
                  <c:v>43025.260416666599</c:v>
                </c:pt>
                <c:pt idx="4505">
                  <c:v>43025.28125</c:v>
                </c:pt>
                <c:pt idx="4506">
                  <c:v>43025.302083333401</c:v>
                </c:pt>
                <c:pt idx="4507">
                  <c:v>43025.322916666599</c:v>
                </c:pt>
                <c:pt idx="4508">
                  <c:v>43025.34375</c:v>
                </c:pt>
                <c:pt idx="4509">
                  <c:v>43025.364583333401</c:v>
                </c:pt>
                <c:pt idx="4510">
                  <c:v>43025.385416666599</c:v>
                </c:pt>
                <c:pt idx="4511">
                  <c:v>43025.40625</c:v>
                </c:pt>
                <c:pt idx="4512">
                  <c:v>43025.427083333401</c:v>
                </c:pt>
                <c:pt idx="4513">
                  <c:v>43025.447916666599</c:v>
                </c:pt>
                <c:pt idx="4514">
                  <c:v>43025.46875</c:v>
                </c:pt>
                <c:pt idx="4515">
                  <c:v>43025.489583333401</c:v>
                </c:pt>
                <c:pt idx="4516">
                  <c:v>43025.510416666599</c:v>
                </c:pt>
                <c:pt idx="4517">
                  <c:v>43025.53125</c:v>
                </c:pt>
                <c:pt idx="4518">
                  <c:v>43025.552083333401</c:v>
                </c:pt>
                <c:pt idx="4519">
                  <c:v>43025.572916666599</c:v>
                </c:pt>
                <c:pt idx="4520">
                  <c:v>43025.59375</c:v>
                </c:pt>
                <c:pt idx="4521">
                  <c:v>43025.614583333401</c:v>
                </c:pt>
                <c:pt idx="4522">
                  <c:v>43025.635416666599</c:v>
                </c:pt>
                <c:pt idx="4523">
                  <c:v>43025.65625</c:v>
                </c:pt>
                <c:pt idx="4524">
                  <c:v>43025.677083333401</c:v>
                </c:pt>
                <c:pt idx="4525">
                  <c:v>43025.697916666599</c:v>
                </c:pt>
                <c:pt idx="4526">
                  <c:v>43025.71875</c:v>
                </c:pt>
                <c:pt idx="4527">
                  <c:v>43025.739583333401</c:v>
                </c:pt>
                <c:pt idx="4528">
                  <c:v>43025.760416666599</c:v>
                </c:pt>
                <c:pt idx="4529">
                  <c:v>43025.78125</c:v>
                </c:pt>
                <c:pt idx="4530">
                  <c:v>43025.802083333401</c:v>
                </c:pt>
                <c:pt idx="4531">
                  <c:v>43025.822916666599</c:v>
                </c:pt>
                <c:pt idx="4532">
                  <c:v>43025.84375</c:v>
                </c:pt>
                <c:pt idx="4533">
                  <c:v>43025.864583333401</c:v>
                </c:pt>
                <c:pt idx="4534">
                  <c:v>43025.885416666599</c:v>
                </c:pt>
                <c:pt idx="4535">
                  <c:v>43025.90625</c:v>
                </c:pt>
                <c:pt idx="4536">
                  <c:v>43025.927083333401</c:v>
                </c:pt>
                <c:pt idx="4537">
                  <c:v>43025.947916666599</c:v>
                </c:pt>
                <c:pt idx="4538">
                  <c:v>43025.96875</c:v>
                </c:pt>
                <c:pt idx="4539">
                  <c:v>43025.989583333401</c:v>
                </c:pt>
                <c:pt idx="4540">
                  <c:v>43026.010416666599</c:v>
                </c:pt>
                <c:pt idx="4541">
                  <c:v>43026.03125</c:v>
                </c:pt>
                <c:pt idx="4542">
                  <c:v>43026.052083333401</c:v>
                </c:pt>
                <c:pt idx="4543">
                  <c:v>43026.072916666599</c:v>
                </c:pt>
                <c:pt idx="4544">
                  <c:v>43026.09375</c:v>
                </c:pt>
                <c:pt idx="4545">
                  <c:v>43026.114583333401</c:v>
                </c:pt>
                <c:pt idx="4546">
                  <c:v>43026.135416666599</c:v>
                </c:pt>
                <c:pt idx="4547">
                  <c:v>43026.15625</c:v>
                </c:pt>
                <c:pt idx="4548">
                  <c:v>43026.177083333401</c:v>
                </c:pt>
                <c:pt idx="4549">
                  <c:v>43026.197916666599</c:v>
                </c:pt>
                <c:pt idx="4550">
                  <c:v>43026.21875</c:v>
                </c:pt>
                <c:pt idx="4551">
                  <c:v>43026.239583333401</c:v>
                </c:pt>
                <c:pt idx="4552">
                  <c:v>43026.260416666599</c:v>
                </c:pt>
                <c:pt idx="4553">
                  <c:v>43026.28125</c:v>
                </c:pt>
                <c:pt idx="4554">
                  <c:v>43026.302083333401</c:v>
                </c:pt>
                <c:pt idx="4555">
                  <c:v>43026.322916666599</c:v>
                </c:pt>
                <c:pt idx="4556">
                  <c:v>43026.34375</c:v>
                </c:pt>
                <c:pt idx="4557">
                  <c:v>43026.364583333401</c:v>
                </c:pt>
                <c:pt idx="4558">
                  <c:v>43026.385416666599</c:v>
                </c:pt>
                <c:pt idx="4559">
                  <c:v>43026.40625</c:v>
                </c:pt>
                <c:pt idx="4560">
                  <c:v>43026.427083333401</c:v>
                </c:pt>
                <c:pt idx="4561">
                  <c:v>43026.447916666599</c:v>
                </c:pt>
                <c:pt idx="4562">
                  <c:v>43026.46875</c:v>
                </c:pt>
                <c:pt idx="4563">
                  <c:v>43026.489583333401</c:v>
                </c:pt>
                <c:pt idx="4564">
                  <c:v>43026.510416666599</c:v>
                </c:pt>
                <c:pt idx="4565">
                  <c:v>43026.53125</c:v>
                </c:pt>
                <c:pt idx="4566">
                  <c:v>43026.552083333401</c:v>
                </c:pt>
                <c:pt idx="4567">
                  <c:v>43026.572916666599</c:v>
                </c:pt>
                <c:pt idx="4568">
                  <c:v>43026.59375</c:v>
                </c:pt>
                <c:pt idx="4569">
                  <c:v>43026.614583333401</c:v>
                </c:pt>
                <c:pt idx="4570">
                  <c:v>43026.635416666599</c:v>
                </c:pt>
                <c:pt idx="4571">
                  <c:v>43026.65625</c:v>
                </c:pt>
                <c:pt idx="4572">
                  <c:v>43026.677083333401</c:v>
                </c:pt>
                <c:pt idx="4573">
                  <c:v>43026.697916666599</c:v>
                </c:pt>
                <c:pt idx="4574">
                  <c:v>43026.71875</c:v>
                </c:pt>
                <c:pt idx="4575">
                  <c:v>43026.739583333401</c:v>
                </c:pt>
                <c:pt idx="4576">
                  <c:v>43026.760416666599</c:v>
                </c:pt>
                <c:pt idx="4577">
                  <c:v>43026.78125</c:v>
                </c:pt>
                <c:pt idx="4578">
                  <c:v>43026.802083333401</c:v>
                </c:pt>
                <c:pt idx="4579">
                  <c:v>43026.822916666599</c:v>
                </c:pt>
                <c:pt idx="4580">
                  <c:v>43026.84375</c:v>
                </c:pt>
                <c:pt idx="4581">
                  <c:v>43026.864583333401</c:v>
                </c:pt>
                <c:pt idx="4582">
                  <c:v>43026.885416666599</c:v>
                </c:pt>
                <c:pt idx="4583">
                  <c:v>43026.90625</c:v>
                </c:pt>
                <c:pt idx="4584">
                  <c:v>43026.927083333401</c:v>
                </c:pt>
                <c:pt idx="4585">
                  <c:v>43026.947916666599</c:v>
                </c:pt>
                <c:pt idx="4586">
                  <c:v>43026.96875</c:v>
                </c:pt>
                <c:pt idx="4587">
                  <c:v>43026.989583333401</c:v>
                </c:pt>
                <c:pt idx="4588">
                  <c:v>43027.010416666599</c:v>
                </c:pt>
                <c:pt idx="4589">
                  <c:v>43027.03125</c:v>
                </c:pt>
                <c:pt idx="4590">
                  <c:v>43027.052083333401</c:v>
                </c:pt>
                <c:pt idx="4591">
                  <c:v>43027.072916666599</c:v>
                </c:pt>
                <c:pt idx="4592">
                  <c:v>43027.09375</c:v>
                </c:pt>
                <c:pt idx="4593">
                  <c:v>43027.114583333401</c:v>
                </c:pt>
                <c:pt idx="4594">
                  <c:v>43027.135416666599</c:v>
                </c:pt>
                <c:pt idx="4595">
                  <c:v>43027.15625</c:v>
                </c:pt>
                <c:pt idx="4596">
                  <c:v>43027.177083333401</c:v>
                </c:pt>
                <c:pt idx="4597">
                  <c:v>43027.197916666599</c:v>
                </c:pt>
                <c:pt idx="4598">
                  <c:v>43027.21875</c:v>
                </c:pt>
                <c:pt idx="4599">
                  <c:v>43027.239583333401</c:v>
                </c:pt>
                <c:pt idx="4600">
                  <c:v>43027.260416666599</c:v>
                </c:pt>
                <c:pt idx="4601">
                  <c:v>43027.28125</c:v>
                </c:pt>
                <c:pt idx="4602">
                  <c:v>43027.302083333401</c:v>
                </c:pt>
                <c:pt idx="4603">
                  <c:v>43027.322916666599</c:v>
                </c:pt>
                <c:pt idx="4604">
                  <c:v>43027.34375</c:v>
                </c:pt>
                <c:pt idx="4605">
                  <c:v>43027.364583333401</c:v>
                </c:pt>
                <c:pt idx="4606">
                  <c:v>43027.385416666599</c:v>
                </c:pt>
                <c:pt idx="4607">
                  <c:v>43027.40625</c:v>
                </c:pt>
                <c:pt idx="4608">
                  <c:v>43027.427083333401</c:v>
                </c:pt>
                <c:pt idx="4609">
                  <c:v>43027.447916666599</c:v>
                </c:pt>
                <c:pt idx="4610">
                  <c:v>43027.46875</c:v>
                </c:pt>
                <c:pt idx="4611">
                  <c:v>43027.489583333401</c:v>
                </c:pt>
                <c:pt idx="4612">
                  <c:v>43027.510416666599</c:v>
                </c:pt>
                <c:pt idx="4613">
                  <c:v>43027.53125</c:v>
                </c:pt>
                <c:pt idx="4614">
                  <c:v>43027.552083333401</c:v>
                </c:pt>
                <c:pt idx="4615">
                  <c:v>43027.572916666599</c:v>
                </c:pt>
                <c:pt idx="4616">
                  <c:v>43027.59375</c:v>
                </c:pt>
                <c:pt idx="4617">
                  <c:v>43027.614583333401</c:v>
                </c:pt>
                <c:pt idx="4618">
                  <c:v>43027.635416666599</c:v>
                </c:pt>
                <c:pt idx="4619">
                  <c:v>43027.65625</c:v>
                </c:pt>
                <c:pt idx="4620">
                  <c:v>43027.677083333401</c:v>
                </c:pt>
                <c:pt idx="4621">
                  <c:v>43027.697916666599</c:v>
                </c:pt>
                <c:pt idx="4622">
                  <c:v>43027.71875</c:v>
                </c:pt>
                <c:pt idx="4623">
                  <c:v>43027.739583333401</c:v>
                </c:pt>
                <c:pt idx="4624">
                  <c:v>43027.760416666599</c:v>
                </c:pt>
                <c:pt idx="4625">
                  <c:v>43027.78125</c:v>
                </c:pt>
                <c:pt idx="4626">
                  <c:v>43027.802083333401</c:v>
                </c:pt>
                <c:pt idx="4627">
                  <c:v>43027.822916666599</c:v>
                </c:pt>
                <c:pt idx="4628">
                  <c:v>43027.84375</c:v>
                </c:pt>
                <c:pt idx="4629">
                  <c:v>43027.864583333401</c:v>
                </c:pt>
                <c:pt idx="4630">
                  <c:v>43027.885416666599</c:v>
                </c:pt>
                <c:pt idx="4631">
                  <c:v>43027.90625</c:v>
                </c:pt>
                <c:pt idx="4632">
                  <c:v>43027.927083333401</c:v>
                </c:pt>
                <c:pt idx="4633">
                  <c:v>43027.947916666599</c:v>
                </c:pt>
                <c:pt idx="4634">
                  <c:v>43027.96875</c:v>
                </c:pt>
                <c:pt idx="4635">
                  <c:v>43027.989583333401</c:v>
                </c:pt>
                <c:pt idx="4636">
                  <c:v>43028.010416666599</c:v>
                </c:pt>
                <c:pt idx="4637">
                  <c:v>43028.03125</c:v>
                </c:pt>
                <c:pt idx="4638">
                  <c:v>43028.052083333401</c:v>
                </c:pt>
                <c:pt idx="4639">
                  <c:v>43028.072916666599</c:v>
                </c:pt>
                <c:pt idx="4640">
                  <c:v>43028.09375</c:v>
                </c:pt>
                <c:pt idx="4641">
                  <c:v>43028.114583333401</c:v>
                </c:pt>
                <c:pt idx="4642">
                  <c:v>43028.135416666599</c:v>
                </c:pt>
                <c:pt idx="4643">
                  <c:v>43028.15625</c:v>
                </c:pt>
                <c:pt idx="4644">
                  <c:v>43028.177083333401</c:v>
                </c:pt>
                <c:pt idx="4645">
                  <c:v>43028.197916666599</c:v>
                </c:pt>
                <c:pt idx="4646">
                  <c:v>43028.21875</c:v>
                </c:pt>
                <c:pt idx="4647">
                  <c:v>43028.239583333401</c:v>
                </c:pt>
                <c:pt idx="4648">
                  <c:v>43028.260416666599</c:v>
                </c:pt>
                <c:pt idx="4649">
                  <c:v>43028.28125</c:v>
                </c:pt>
                <c:pt idx="4650">
                  <c:v>43028.302083333401</c:v>
                </c:pt>
                <c:pt idx="4651">
                  <c:v>43028.322916666599</c:v>
                </c:pt>
                <c:pt idx="4652">
                  <c:v>43028.34375</c:v>
                </c:pt>
                <c:pt idx="4653">
                  <c:v>43028.364583333401</c:v>
                </c:pt>
                <c:pt idx="4654">
                  <c:v>43028.385416666599</c:v>
                </c:pt>
                <c:pt idx="4655">
                  <c:v>43028.40625</c:v>
                </c:pt>
                <c:pt idx="4656">
                  <c:v>43028.427083333401</c:v>
                </c:pt>
                <c:pt idx="4657">
                  <c:v>43028.447916666599</c:v>
                </c:pt>
                <c:pt idx="4658">
                  <c:v>43028.46875</c:v>
                </c:pt>
                <c:pt idx="4659">
                  <c:v>43028.489583333401</c:v>
                </c:pt>
                <c:pt idx="4660">
                  <c:v>43028.510416666599</c:v>
                </c:pt>
                <c:pt idx="4661">
                  <c:v>43028.53125</c:v>
                </c:pt>
                <c:pt idx="4662">
                  <c:v>43028.552083333401</c:v>
                </c:pt>
                <c:pt idx="4663">
                  <c:v>43028.572916666599</c:v>
                </c:pt>
                <c:pt idx="4664">
                  <c:v>43028.59375</c:v>
                </c:pt>
                <c:pt idx="4665">
                  <c:v>43028.614583333401</c:v>
                </c:pt>
                <c:pt idx="4666">
                  <c:v>43028.635416666599</c:v>
                </c:pt>
                <c:pt idx="4667">
                  <c:v>43028.65625</c:v>
                </c:pt>
                <c:pt idx="4668">
                  <c:v>43028.677083333401</c:v>
                </c:pt>
                <c:pt idx="4669">
                  <c:v>43028.697916666599</c:v>
                </c:pt>
                <c:pt idx="4670">
                  <c:v>43028.71875</c:v>
                </c:pt>
                <c:pt idx="4671">
                  <c:v>43028.739583333401</c:v>
                </c:pt>
                <c:pt idx="4672">
                  <c:v>43028.760416666599</c:v>
                </c:pt>
                <c:pt idx="4673">
                  <c:v>43028.78125</c:v>
                </c:pt>
                <c:pt idx="4674">
                  <c:v>43028.802083333401</c:v>
                </c:pt>
                <c:pt idx="4675">
                  <c:v>43028.822916666599</c:v>
                </c:pt>
                <c:pt idx="4676">
                  <c:v>43028.84375</c:v>
                </c:pt>
                <c:pt idx="4677">
                  <c:v>43028.864583333401</c:v>
                </c:pt>
                <c:pt idx="4678">
                  <c:v>43028.885416666599</c:v>
                </c:pt>
                <c:pt idx="4679">
                  <c:v>43028.90625</c:v>
                </c:pt>
                <c:pt idx="4680">
                  <c:v>43028.927083333401</c:v>
                </c:pt>
                <c:pt idx="4681">
                  <c:v>43028.947916666599</c:v>
                </c:pt>
                <c:pt idx="4682">
                  <c:v>43028.96875</c:v>
                </c:pt>
                <c:pt idx="4683">
                  <c:v>43028.989583333401</c:v>
                </c:pt>
                <c:pt idx="4684">
                  <c:v>43029.010416666599</c:v>
                </c:pt>
                <c:pt idx="4685">
                  <c:v>43029.03125</c:v>
                </c:pt>
                <c:pt idx="4686">
                  <c:v>43029.052083333401</c:v>
                </c:pt>
                <c:pt idx="4687">
                  <c:v>43029.072916666599</c:v>
                </c:pt>
                <c:pt idx="4688">
                  <c:v>43029.09375</c:v>
                </c:pt>
                <c:pt idx="4689">
                  <c:v>43029.114583333401</c:v>
                </c:pt>
                <c:pt idx="4690">
                  <c:v>43029.135416666599</c:v>
                </c:pt>
                <c:pt idx="4691">
                  <c:v>43029.15625</c:v>
                </c:pt>
                <c:pt idx="4692">
                  <c:v>43029.177083333401</c:v>
                </c:pt>
                <c:pt idx="4693">
                  <c:v>43029.197916666599</c:v>
                </c:pt>
                <c:pt idx="4694">
                  <c:v>43029.21875</c:v>
                </c:pt>
                <c:pt idx="4695">
                  <c:v>43029.239583333401</c:v>
                </c:pt>
                <c:pt idx="4696">
                  <c:v>43029.260416666599</c:v>
                </c:pt>
                <c:pt idx="4697">
                  <c:v>43029.28125</c:v>
                </c:pt>
                <c:pt idx="4698">
                  <c:v>43029.302083333401</c:v>
                </c:pt>
                <c:pt idx="4699">
                  <c:v>43029.322916666599</c:v>
                </c:pt>
                <c:pt idx="4700">
                  <c:v>43029.34375</c:v>
                </c:pt>
                <c:pt idx="4701">
                  <c:v>43029.364583333401</c:v>
                </c:pt>
                <c:pt idx="4702">
                  <c:v>43029.385416666599</c:v>
                </c:pt>
                <c:pt idx="4703">
                  <c:v>43029.40625</c:v>
                </c:pt>
                <c:pt idx="4704">
                  <c:v>43029.427083333401</c:v>
                </c:pt>
                <c:pt idx="4705">
                  <c:v>43029.447916666599</c:v>
                </c:pt>
                <c:pt idx="4706">
                  <c:v>43029.46875</c:v>
                </c:pt>
                <c:pt idx="4707">
                  <c:v>43029.489583333401</c:v>
                </c:pt>
                <c:pt idx="4708">
                  <c:v>43029.510416666599</c:v>
                </c:pt>
                <c:pt idx="4709">
                  <c:v>43029.53125</c:v>
                </c:pt>
                <c:pt idx="4710">
                  <c:v>43029.552083333401</c:v>
                </c:pt>
                <c:pt idx="4711">
                  <c:v>43029.572916666599</c:v>
                </c:pt>
                <c:pt idx="4712">
                  <c:v>43029.59375</c:v>
                </c:pt>
                <c:pt idx="4713">
                  <c:v>43029.614583333401</c:v>
                </c:pt>
                <c:pt idx="4714">
                  <c:v>43029.635416666599</c:v>
                </c:pt>
                <c:pt idx="4715">
                  <c:v>43029.65625</c:v>
                </c:pt>
                <c:pt idx="4716">
                  <c:v>43029.677083333401</c:v>
                </c:pt>
                <c:pt idx="4717">
                  <c:v>43029.697916666599</c:v>
                </c:pt>
                <c:pt idx="4718">
                  <c:v>43029.71875</c:v>
                </c:pt>
                <c:pt idx="4719">
                  <c:v>43029.739583333401</c:v>
                </c:pt>
                <c:pt idx="4720">
                  <c:v>43029.760416666599</c:v>
                </c:pt>
                <c:pt idx="4721">
                  <c:v>43029.78125</c:v>
                </c:pt>
                <c:pt idx="4722">
                  <c:v>43029.802083333401</c:v>
                </c:pt>
                <c:pt idx="4723">
                  <c:v>43029.822916666599</c:v>
                </c:pt>
                <c:pt idx="4724">
                  <c:v>43029.84375</c:v>
                </c:pt>
                <c:pt idx="4725">
                  <c:v>43029.864583333401</c:v>
                </c:pt>
                <c:pt idx="4726">
                  <c:v>43029.885416666599</c:v>
                </c:pt>
                <c:pt idx="4727">
                  <c:v>43029.90625</c:v>
                </c:pt>
                <c:pt idx="4728">
                  <c:v>43029.927083333401</c:v>
                </c:pt>
                <c:pt idx="4729">
                  <c:v>43029.947916666599</c:v>
                </c:pt>
                <c:pt idx="4730">
                  <c:v>43029.96875</c:v>
                </c:pt>
                <c:pt idx="4731">
                  <c:v>43029.989583333401</c:v>
                </c:pt>
                <c:pt idx="4732">
                  <c:v>43030.010416666599</c:v>
                </c:pt>
                <c:pt idx="4733">
                  <c:v>43030.03125</c:v>
                </c:pt>
                <c:pt idx="4734">
                  <c:v>43030.052083333401</c:v>
                </c:pt>
                <c:pt idx="4735">
                  <c:v>43030.072916666599</c:v>
                </c:pt>
                <c:pt idx="4736">
                  <c:v>43030.09375</c:v>
                </c:pt>
                <c:pt idx="4737">
                  <c:v>43030.114583333401</c:v>
                </c:pt>
                <c:pt idx="4738">
                  <c:v>43030.135416666599</c:v>
                </c:pt>
                <c:pt idx="4739">
                  <c:v>43030.15625</c:v>
                </c:pt>
                <c:pt idx="4740">
                  <c:v>43030.177083333401</c:v>
                </c:pt>
                <c:pt idx="4741">
                  <c:v>43030.197916666599</c:v>
                </c:pt>
                <c:pt idx="4742">
                  <c:v>43030.21875</c:v>
                </c:pt>
                <c:pt idx="4743">
                  <c:v>43030.239583333401</c:v>
                </c:pt>
                <c:pt idx="4744">
                  <c:v>43030.260416666599</c:v>
                </c:pt>
                <c:pt idx="4745">
                  <c:v>43030.28125</c:v>
                </c:pt>
                <c:pt idx="4746">
                  <c:v>43030.302083333401</c:v>
                </c:pt>
                <c:pt idx="4747">
                  <c:v>43030.322916666599</c:v>
                </c:pt>
                <c:pt idx="4748">
                  <c:v>43030.34375</c:v>
                </c:pt>
                <c:pt idx="4749">
                  <c:v>43030.364583333401</c:v>
                </c:pt>
                <c:pt idx="4750">
                  <c:v>43030.385416666599</c:v>
                </c:pt>
                <c:pt idx="4751">
                  <c:v>43030.40625</c:v>
                </c:pt>
                <c:pt idx="4752">
                  <c:v>43030.427083333401</c:v>
                </c:pt>
                <c:pt idx="4753">
                  <c:v>43030.447916666599</c:v>
                </c:pt>
                <c:pt idx="4754">
                  <c:v>43030.46875</c:v>
                </c:pt>
                <c:pt idx="4755">
                  <c:v>43030.489583333401</c:v>
                </c:pt>
                <c:pt idx="4756">
                  <c:v>43030.510416666599</c:v>
                </c:pt>
                <c:pt idx="4757">
                  <c:v>43030.53125</c:v>
                </c:pt>
                <c:pt idx="4758">
                  <c:v>43030.552083333401</c:v>
                </c:pt>
                <c:pt idx="4759">
                  <c:v>43030.572916666599</c:v>
                </c:pt>
                <c:pt idx="4760">
                  <c:v>43030.59375</c:v>
                </c:pt>
                <c:pt idx="4761">
                  <c:v>43030.614583333401</c:v>
                </c:pt>
                <c:pt idx="4762">
                  <c:v>43030.635416666599</c:v>
                </c:pt>
                <c:pt idx="4763">
                  <c:v>43030.65625</c:v>
                </c:pt>
                <c:pt idx="4764">
                  <c:v>43030.677083333401</c:v>
                </c:pt>
                <c:pt idx="4765">
                  <c:v>43030.697916666599</c:v>
                </c:pt>
                <c:pt idx="4766">
                  <c:v>43030.71875</c:v>
                </c:pt>
                <c:pt idx="4767">
                  <c:v>43030.739583333401</c:v>
                </c:pt>
                <c:pt idx="4768">
                  <c:v>43030.760416666599</c:v>
                </c:pt>
                <c:pt idx="4769">
                  <c:v>43030.78125</c:v>
                </c:pt>
                <c:pt idx="4770">
                  <c:v>43030.802083333401</c:v>
                </c:pt>
                <c:pt idx="4771">
                  <c:v>43030.822916666599</c:v>
                </c:pt>
                <c:pt idx="4772">
                  <c:v>43030.84375</c:v>
                </c:pt>
                <c:pt idx="4773">
                  <c:v>43030.864583333401</c:v>
                </c:pt>
                <c:pt idx="4774">
                  <c:v>43030.885416666599</c:v>
                </c:pt>
                <c:pt idx="4775">
                  <c:v>43030.90625</c:v>
                </c:pt>
                <c:pt idx="4776">
                  <c:v>43030.927083333401</c:v>
                </c:pt>
                <c:pt idx="4777">
                  <c:v>43030.947916666599</c:v>
                </c:pt>
                <c:pt idx="4778">
                  <c:v>43030.96875</c:v>
                </c:pt>
                <c:pt idx="4779">
                  <c:v>43030.989583333401</c:v>
                </c:pt>
                <c:pt idx="4780">
                  <c:v>43031.010416666599</c:v>
                </c:pt>
                <c:pt idx="4781">
                  <c:v>43031.03125</c:v>
                </c:pt>
                <c:pt idx="4782">
                  <c:v>43031.052083333401</c:v>
                </c:pt>
                <c:pt idx="4783">
                  <c:v>43031.072916666599</c:v>
                </c:pt>
                <c:pt idx="4784">
                  <c:v>43031.09375</c:v>
                </c:pt>
                <c:pt idx="4785">
                  <c:v>43031.114583333401</c:v>
                </c:pt>
                <c:pt idx="4786">
                  <c:v>43031.135416666599</c:v>
                </c:pt>
                <c:pt idx="4787">
                  <c:v>43031.15625</c:v>
                </c:pt>
                <c:pt idx="4788">
                  <c:v>43031.177083333401</c:v>
                </c:pt>
                <c:pt idx="4789">
                  <c:v>43031.197916666599</c:v>
                </c:pt>
                <c:pt idx="4790">
                  <c:v>43031.21875</c:v>
                </c:pt>
                <c:pt idx="4791">
                  <c:v>43031.239583333401</c:v>
                </c:pt>
                <c:pt idx="4792">
                  <c:v>43031.260416666599</c:v>
                </c:pt>
                <c:pt idx="4793">
                  <c:v>43031.28125</c:v>
                </c:pt>
                <c:pt idx="4794">
                  <c:v>43031.302083333401</c:v>
                </c:pt>
                <c:pt idx="4795">
                  <c:v>43031.322916666599</c:v>
                </c:pt>
                <c:pt idx="4796">
                  <c:v>43031.34375</c:v>
                </c:pt>
                <c:pt idx="4797">
                  <c:v>43031.364583333401</c:v>
                </c:pt>
                <c:pt idx="4798">
                  <c:v>43031.385416666599</c:v>
                </c:pt>
                <c:pt idx="4799">
                  <c:v>43031.40625</c:v>
                </c:pt>
                <c:pt idx="4800">
                  <c:v>43031.427083333401</c:v>
                </c:pt>
                <c:pt idx="4801">
                  <c:v>43031.447916666599</c:v>
                </c:pt>
                <c:pt idx="4802">
                  <c:v>43031.46875</c:v>
                </c:pt>
                <c:pt idx="4803">
                  <c:v>43031.489583333401</c:v>
                </c:pt>
                <c:pt idx="4804">
                  <c:v>43031.510416666599</c:v>
                </c:pt>
                <c:pt idx="4805">
                  <c:v>43031.53125</c:v>
                </c:pt>
                <c:pt idx="4806">
                  <c:v>43031.552083333401</c:v>
                </c:pt>
                <c:pt idx="4807">
                  <c:v>43031.572916666599</c:v>
                </c:pt>
                <c:pt idx="4808">
                  <c:v>43031.59375</c:v>
                </c:pt>
                <c:pt idx="4809">
                  <c:v>43031.614583333401</c:v>
                </c:pt>
                <c:pt idx="4810">
                  <c:v>43031.635416666599</c:v>
                </c:pt>
                <c:pt idx="4811">
                  <c:v>43031.65625</c:v>
                </c:pt>
                <c:pt idx="4812">
                  <c:v>43031.677083333401</c:v>
                </c:pt>
                <c:pt idx="4813">
                  <c:v>43031.697916666599</c:v>
                </c:pt>
                <c:pt idx="4814">
                  <c:v>43031.71875</c:v>
                </c:pt>
                <c:pt idx="4815">
                  <c:v>43031.739583333401</c:v>
                </c:pt>
                <c:pt idx="4816">
                  <c:v>43031.760416666599</c:v>
                </c:pt>
                <c:pt idx="4817">
                  <c:v>43031.78125</c:v>
                </c:pt>
                <c:pt idx="4818">
                  <c:v>43031.802083333401</c:v>
                </c:pt>
                <c:pt idx="4819">
                  <c:v>43031.822916666599</c:v>
                </c:pt>
                <c:pt idx="4820">
                  <c:v>43031.84375</c:v>
                </c:pt>
                <c:pt idx="4821">
                  <c:v>43031.864583333401</c:v>
                </c:pt>
                <c:pt idx="4822">
                  <c:v>43031.885416666599</c:v>
                </c:pt>
                <c:pt idx="4823">
                  <c:v>43031.90625</c:v>
                </c:pt>
                <c:pt idx="4824">
                  <c:v>43031.927083333401</c:v>
                </c:pt>
                <c:pt idx="4825">
                  <c:v>43031.947916666599</c:v>
                </c:pt>
                <c:pt idx="4826">
                  <c:v>43031.96875</c:v>
                </c:pt>
                <c:pt idx="4827">
                  <c:v>43031.989583333401</c:v>
                </c:pt>
                <c:pt idx="4828">
                  <c:v>43032.010416666599</c:v>
                </c:pt>
                <c:pt idx="4829">
                  <c:v>43032.03125</c:v>
                </c:pt>
                <c:pt idx="4830">
                  <c:v>43032.052083333401</c:v>
                </c:pt>
                <c:pt idx="4831">
                  <c:v>43032.072916666599</c:v>
                </c:pt>
                <c:pt idx="4832">
                  <c:v>43032.09375</c:v>
                </c:pt>
                <c:pt idx="4833">
                  <c:v>43032.114583333401</c:v>
                </c:pt>
                <c:pt idx="4834">
                  <c:v>43032.135416666599</c:v>
                </c:pt>
                <c:pt idx="4835">
                  <c:v>43032.15625</c:v>
                </c:pt>
                <c:pt idx="4836">
                  <c:v>43032.177083333401</c:v>
                </c:pt>
                <c:pt idx="4837">
                  <c:v>43032.197916666599</c:v>
                </c:pt>
                <c:pt idx="4838">
                  <c:v>43032.21875</c:v>
                </c:pt>
                <c:pt idx="4839">
                  <c:v>43032.239583333401</c:v>
                </c:pt>
                <c:pt idx="4840">
                  <c:v>43032.260416666599</c:v>
                </c:pt>
                <c:pt idx="4841">
                  <c:v>43032.28125</c:v>
                </c:pt>
                <c:pt idx="4842">
                  <c:v>43032.302083333401</c:v>
                </c:pt>
                <c:pt idx="4843">
                  <c:v>43032.322916666599</c:v>
                </c:pt>
                <c:pt idx="4844">
                  <c:v>43032.34375</c:v>
                </c:pt>
                <c:pt idx="4845">
                  <c:v>43032.364583333401</c:v>
                </c:pt>
                <c:pt idx="4846">
                  <c:v>43032.385416666599</c:v>
                </c:pt>
                <c:pt idx="4847">
                  <c:v>43032.40625</c:v>
                </c:pt>
                <c:pt idx="4848">
                  <c:v>43032.427083333401</c:v>
                </c:pt>
                <c:pt idx="4849">
                  <c:v>43032.447916666599</c:v>
                </c:pt>
                <c:pt idx="4850">
                  <c:v>43032.46875</c:v>
                </c:pt>
                <c:pt idx="4851">
                  <c:v>43032.489583333401</c:v>
                </c:pt>
                <c:pt idx="4852">
                  <c:v>43032.510416666599</c:v>
                </c:pt>
                <c:pt idx="4853">
                  <c:v>43032.53125</c:v>
                </c:pt>
                <c:pt idx="4854">
                  <c:v>43032.552083333401</c:v>
                </c:pt>
                <c:pt idx="4855">
                  <c:v>43032.572916666599</c:v>
                </c:pt>
                <c:pt idx="4856">
                  <c:v>43032.59375</c:v>
                </c:pt>
                <c:pt idx="4857">
                  <c:v>43032.614583333401</c:v>
                </c:pt>
                <c:pt idx="4858">
                  <c:v>43032.635416666599</c:v>
                </c:pt>
                <c:pt idx="4859">
                  <c:v>43032.65625</c:v>
                </c:pt>
                <c:pt idx="4860">
                  <c:v>43032.677083333401</c:v>
                </c:pt>
                <c:pt idx="4861">
                  <c:v>43032.697916666599</c:v>
                </c:pt>
                <c:pt idx="4862">
                  <c:v>43032.71875</c:v>
                </c:pt>
                <c:pt idx="4863">
                  <c:v>43032.739583333401</c:v>
                </c:pt>
                <c:pt idx="4864">
                  <c:v>43032.760416666599</c:v>
                </c:pt>
                <c:pt idx="4865">
                  <c:v>43032.78125</c:v>
                </c:pt>
                <c:pt idx="4866">
                  <c:v>43032.802083333401</c:v>
                </c:pt>
                <c:pt idx="4867">
                  <c:v>43032.822916666599</c:v>
                </c:pt>
                <c:pt idx="4868">
                  <c:v>43032.84375</c:v>
                </c:pt>
                <c:pt idx="4869">
                  <c:v>43032.864583333401</c:v>
                </c:pt>
                <c:pt idx="4870">
                  <c:v>43032.885416666599</c:v>
                </c:pt>
                <c:pt idx="4871">
                  <c:v>43032.90625</c:v>
                </c:pt>
                <c:pt idx="4872">
                  <c:v>43032.927083333401</c:v>
                </c:pt>
                <c:pt idx="4873">
                  <c:v>43032.947916666599</c:v>
                </c:pt>
                <c:pt idx="4874">
                  <c:v>43032.96875</c:v>
                </c:pt>
                <c:pt idx="4875">
                  <c:v>43032.989583333401</c:v>
                </c:pt>
                <c:pt idx="4876">
                  <c:v>43033.010416666599</c:v>
                </c:pt>
                <c:pt idx="4877">
                  <c:v>43033.03125</c:v>
                </c:pt>
                <c:pt idx="4878">
                  <c:v>43033.052083333401</c:v>
                </c:pt>
                <c:pt idx="4879">
                  <c:v>43033.072916666599</c:v>
                </c:pt>
                <c:pt idx="4880">
                  <c:v>43033.09375</c:v>
                </c:pt>
                <c:pt idx="4881">
                  <c:v>43033.114583333401</c:v>
                </c:pt>
                <c:pt idx="4882">
                  <c:v>43033.135416666599</c:v>
                </c:pt>
                <c:pt idx="4883">
                  <c:v>43033.15625</c:v>
                </c:pt>
                <c:pt idx="4884">
                  <c:v>43033.177083333401</c:v>
                </c:pt>
                <c:pt idx="4885">
                  <c:v>43033.197916666599</c:v>
                </c:pt>
                <c:pt idx="4886">
                  <c:v>43033.21875</c:v>
                </c:pt>
                <c:pt idx="4887">
                  <c:v>43033.239583333401</c:v>
                </c:pt>
                <c:pt idx="4888">
                  <c:v>43033.260416666599</c:v>
                </c:pt>
                <c:pt idx="4889">
                  <c:v>43033.28125</c:v>
                </c:pt>
                <c:pt idx="4890">
                  <c:v>43033.302083333401</c:v>
                </c:pt>
                <c:pt idx="4891">
                  <c:v>43033.322916666599</c:v>
                </c:pt>
                <c:pt idx="4892">
                  <c:v>43033.34375</c:v>
                </c:pt>
                <c:pt idx="4893">
                  <c:v>43033.364583333401</c:v>
                </c:pt>
                <c:pt idx="4894">
                  <c:v>43033.385416666599</c:v>
                </c:pt>
                <c:pt idx="4895">
                  <c:v>43033.40625</c:v>
                </c:pt>
                <c:pt idx="4896">
                  <c:v>43033.427083333401</c:v>
                </c:pt>
                <c:pt idx="4897">
                  <c:v>43033.447916666599</c:v>
                </c:pt>
                <c:pt idx="4898">
                  <c:v>43033.46875</c:v>
                </c:pt>
                <c:pt idx="4899">
                  <c:v>43033.489583333401</c:v>
                </c:pt>
                <c:pt idx="4900">
                  <c:v>43033.510416666599</c:v>
                </c:pt>
                <c:pt idx="4901">
                  <c:v>43033.53125</c:v>
                </c:pt>
                <c:pt idx="4902">
                  <c:v>43033.552083333401</c:v>
                </c:pt>
                <c:pt idx="4903">
                  <c:v>43033.572916666599</c:v>
                </c:pt>
                <c:pt idx="4904">
                  <c:v>43033.59375</c:v>
                </c:pt>
                <c:pt idx="4905">
                  <c:v>43033.614583333401</c:v>
                </c:pt>
                <c:pt idx="4906">
                  <c:v>43033.635416666599</c:v>
                </c:pt>
                <c:pt idx="4907">
                  <c:v>43033.65625</c:v>
                </c:pt>
                <c:pt idx="4908">
                  <c:v>43033.677083333401</c:v>
                </c:pt>
                <c:pt idx="4909">
                  <c:v>43033.697916666599</c:v>
                </c:pt>
                <c:pt idx="4910">
                  <c:v>43033.71875</c:v>
                </c:pt>
                <c:pt idx="4911">
                  <c:v>43033.739583333401</c:v>
                </c:pt>
                <c:pt idx="4912">
                  <c:v>43033.760416666599</c:v>
                </c:pt>
                <c:pt idx="4913">
                  <c:v>43033.78125</c:v>
                </c:pt>
                <c:pt idx="4914">
                  <c:v>43033.802083333401</c:v>
                </c:pt>
                <c:pt idx="4915">
                  <c:v>43033.822916666599</c:v>
                </c:pt>
                <c:pt idx="4916">
                  <c:v>43033.84375</c:v>
                </c:pt>
                <c:pt idx="4917">
                  <c:v>43033.864583333401</c:v>
                </c:pt>
                <c:pt idx="4918">
                  <c:v>43033.885416666599</c:v>
                </c:pt>
                <c:pt idx="4919">
                  <c:v>43033.90625</c:v>
                </c:pt>
                <c:pt idx="4920">
                  <c:v>43033.927083333401</c:v>
                </c:pt>
                <c:pt idx="4921">
                  <c:v>43033.947916666599</c:v>
                </c:pt>
                <c:pt idx="4922">
                  <c:v>43033.96875</c:v>
                </c:pt>
                <c:pt idx="4923">
                  <c:v>43033.989583333401</c:v>
                </c:pt>
                <c:pt idx="4924">
                  <c:v>43034.010416666599</c:v>
                </c:pt>
                <c:pt idx="4925">
                  <c:v>43034.03125</c:v>
                </c:pt>
                <c:pt idx="4926">
                  <c:v>43034.052083333401</c:v>
                </c:pt>
                <c:pt idx="4927">
                  <c:v>43034.072916666599</c:v>
                </c:pt>
                <c:pt idx="4928">
                  <c:v>43034.09375</c:v>
                </c:pt>
                <c:pt idx="4929">
                  <c:v>43034.114583333401</c:v>
                </c:pt>
                <c:pt idx="4930">
                  <c:v>43034.135416666599</c:v>
                </c:pt>
                <c:pt idx="4931">
                  <c:v>43034.15625</c:v>
                </c:pt>
                <c:pt idx="4932">
                  <c:v>43034.177083333401</c:v>
                </c:pt>
                <c:pt idx="4933">
                  <c:v>43034.197916666599</c:v>
                </c:pt>
                <c:pt idx="4934">
                  <c:v>43034.21875</c:v>
                </c:pt>
                <c:pt idx="4935">
                  <c:v>43034.239583333401</c:v>
                </c:pt>
                <c:pt idx="4936">
                  <c:v>43034.260416666599</c:v>
                </c:pt>
                <c:pt idx="4937">
                  <c:v>43034.28125</c:v>
                </c:pt>
                <c:pt idx="4938">
                  <c:v>43034.302083333401</c:v>
                </c:pt>
                <c:pt idx="4939">
                  <c:v>43034.322916666599</c:v>
                </c:pt>
                <c:pt idx="4940">
                  <c:v>43034.34375</c:v>
                </c:pt>
                <c:pt idx="4941">
                  <c:v>43034.364583333401</c:v>
                </c:pt>
                <c:pt idx="4942">
                  <c:v>43034.385416666599</c:v>
                </c:pt>
                <c:pt idx="4943">
                  <c:v>43034.40625</c:v>
                </c:pt>
                <c:pt idx="4944">
                  <c:v>43034.427083333401</c:v>
                </c:pt>
                <c:pt idx="4945">
                  <c:v>43034.447916666599</c:v>
                </c:pt>
                <c:pt idx="4946">
                  <c:v>43034.46875</c:v>
                </c:pt>
                <c:pt idx="4947">
                  <c:v>43034.489583333401</c:v>
                </c:pt>
                <c:pt idx="4948">
                  <c:v>43034.510416666599</c:v>
                </c:pt>
                <c:pt idx="4949">
                  <c:v>43034.53125</c:v>
                </c:pt>
                <c:pt idx="4950">
                  <c:v>43034.552083333401</c:v>
                </c:pt>
                <c:pt idx="4951">
                  <c:v>43034.572916666599</c:v>
                </c:pt>
                <c:pt idx="4952">
                  <c:v>43034.59375</c:v>
                </c:pt>
                <c:pt idx="4953">
                  <c:v>43034.614583333401</c:v>
                </c:pt>
                <c:pt idx="4954">
                  <c:v>43034.635416666599</c:v>
                </c:pt>
                <c:pt idx="4955">
                  <c:v>43034.65625</c:v>
                </c:pt>
                <c:pt idx="4956">
                  <c:v>43034.677083333401</c:v>
                </c:pt>
                <c:pt idx="4957">
                  <c:v>43034.697916666599</c:v>
                </c:pt>
                <c:pt idx="4958">
                  <c:v>43034.71875</c:v>
                </c:pt>
                <c:pt idx="4959">
                  <c:v>43034.739583333401</c:v>
                </c:pt>
                <c:pt idx="4960">
                  <c:v>43034.760416666599</c:v>
                </c:pt>
                <c:pt idx="4961">
                  <c:v>43034.78125</c:v>
                </c:pt>
                <c:pt idx="4962">
                  <c:v>43034.802083333401</c:v>
                </c:pt>
                <c:pt idx="4963">
                  <c:v>43034.822916666599</c:v>
                </c:pt>
                <c:pt idx="4964">
                  <c:v>43034.84375</c:v>
                </c:pt>
                <c:pt idx="4965">
                  <c:v>43034.864583333401</c:v>
                </c:pt>
                <c:pt idx="4966">
                  <c:v>43034.885416666599</c:v>
                </c:pt>
                <c:pt idx="4967">
                  <c:v>43034.90625</c:v>
                </c:pt>
                <c:pt idx="4968">
                  <c:v>43034.927083333401</c:v>
                </c:pt>
                <c:pt idx="4969">
                  <c:v>43034.947916666599</c:v>
                </c:pt>
                <c:pt idx="4970">
                  <c:v>43034.96875</c:v>
                </c:pt>
                <c:pt idx="4971">
                  <c:v>43034.989583333401</c:v>
                </c:pt>
                <c:pt idx="4972">
                  <c:v>43035.010416666599</c:v>
                </c:pt>
                <c:pt idx="4973">
                  <c:v>43035.03125</c:v>
                </c:pt>
                <c:pt idx="4974">
                  <c:v>43035.052083333401</c:v>
                </c:pt>
                <c:pt idx="4975">
                  <c:v>43035.072916666599</c:v>
                </c:pt>
                <c:pt idx="4976">
                  <c:v>43035.09375</c:v>
                </c:pt>
                <c:pt idx="4977">
                  <c:v>43035.114583333401</c:v>
                </c:pt>
                <c:pt idx="4978">
                  <c:v>43035.135416666599</c:v>
                </c:pt>
                <c:pt idx="4979">
                  <c:v>43035.15625</c:v>
                </c:pt>
                <c:pt idx="4980">
                  <c:v>43035.177083333401</c:v>
                </c:pt>
                <c:pt idx="4981">
                  <c:v>43035.197916666599</c:v>
                </c:pt>
                <c:pt idx="4982">
                  <c:v>43035.21875</c:v>
                </c:pt>
                <c:pt idx="4983">
                  <c:v>43035.239583333401</c:v>
                </c:pt>
                <c:pt idx="4984">
                  <c:v>43035.260416666599</c:v>
                </c:pt>
                <c:pt idx="4985">
                  <c:v>43035.28125</c:v>
                </c:pt>
                <c:pt idx="4986">
                  <c:v>43035.302083333401</c:v>
                </c:pt>
                <c:pt idx="4987">
                  <c:v>43035.322916666599</c:v>
                </c:pt>
                <c:pt idx="4988">
                  <c:v>43035.34375</c:v>
                </c:pt>
                <c:pt idx="4989">
                  <c:v>43035.364583333401</c:v>
                </c:pt>
                <c:pt idx="4990">
                  <c:v>43035.385416666599</c:v>
                </c:pt>
                <c:pt idx="4991">
                  <c:v>43035.40625</c:v>
                </c:pt>
                <c:pt idx="4992">
                  <c:v>43035.427083333401</c:v>
                </c:pt>
                <c:pt idx="4993">
                  <c:v>43035.447916666599</c:v>
                </c:pt>
                <c:pt idx="4994">
                  <c:v>43035.46875</c:v>
                </c:pt>
                <c:pt idx="4995">
                  <c:v>43035.489583333401</c:v>
                </c:pt>
                <c:pt idx="4996">
                  <c:v>43035.510416666599</c:v>
                </c:pt>
                <c:pt idx="4997">
                  <c:v>43035.53125</c:v>
                </c:pt>
                <c:pt idx="4998">
                  <c:v>43035.552083333401</c:v>
                </c:pt>
                <c:pt idx="4999">
                  <c:v>43035.572916666599</c:v>
                </c:pt>
                <c:pt idx="5000">
                  <c:v>43035.59375</c:v>
                </c:pt>
                <c:pt idx="5001">
                  <c:v>43035.614583333401</c:v>
                </c:pt>
                <c:pt idx="5002">
                  <c:v>43035.635416666599</c:v>
                </c:pt>
                <c:pt idx="5003">
                  <c:v>43035.65625</c:v>
                </c:pt>
                <c:pt idx="5004">
                  <c:v>43035.677083333401</c:v>
                </c:pt>
                <c:pt idx="5005">
                  <c:v>43035.697916666599</c:v>
                </c:pt>
                <c:pt idx="5006">
                  <c:v>43035.71875</c:v>
                </c:pt>
                <c:pt idx="5007">
                  <c:v>43035.739583333401</c:v>
                </c:pt>
                <c:pt idx="5008">
                  <c:v>43035.760416666599</c:v>
                </c:pt>
                <c:pt idx="5009">
                  <c:v>43035.78125</c:v>
                </c:pt>
                <c:pt idx="5010">
                  <c:v>43035.802083333401</c:v>
                </c:pt>
                <c:pt idx="5011">
                  <c:v>43035.822916666599</c:v>
                </c:pt>
                <c:pt idx="5012">
                  <c:v>43035.84375</c:v>
                </c:pt>
                <c:pt idx="5013">
                  <c:v>43035.864583333401</c:v>
                </c:pt>
                <c:pt idx="5014">
                  <c:v>43035.885416666599</c:v>
                </c:pt>
                <c:pt idx="5015">
                  <c:v>43035.90625</c:v>
                </c:pt>
                <c:pt idx="5016">
                  <c:v>43035.927083333401</c:v>
                </c:pt>
                <c:pt idx="5017">
                  <c:v>43035.947916666599</c:v>
                </c:pt>
                <c:pt idx="5018">
                  <c:v>43035.96875</c:v>
                </c:pt>
                <c:pt idx="5019">
                  <c:v>43035.989583333401</c:v>
                </c:pt>
                <c:pt idx="5020">
                  <c:v>43036.010416666599</c:v>
                </c:pt>
                <c:pt idx="5021">
                  <c:v>43036.03125</c:v>
                </c:pt>
                <c:pt idx="5022">
                  <c:v>43036.052083333401</c:v>
                </c:pt>
                <c:pt idx="5023">
                  <c:v>43036.072916666599</c:v>
                </c:pt>
                <c:pt idx="5024">
                  <c:v>43036.09375</c:v>
                </c:pt>
                <c:pt idx="5025">
                  <c:v>43036.114583333401</c:v>
                </c:pt>
                <c:pt idx="5026">
                  <c:v>43036.135416666599</c:v>
                </c:pt>
                <c:pt idx="5027">
                  <c:v>43036.15625</c:v>
                </c:pt>
                <c:pt idx="5028">
                  <c:v>43036.177083333401</c:v>
                </c:pt>
                <c:pt idx="5029">
                  <c:v>43036.197916666599</c:v>
                </c:pt>
                <c:pt idx="5030">
                  <c:v>43036.21875</c:v>
                </c:pt>
                <c:pt idx="5031">
                  <c:v>43036.239583333401</c:v>
                </c:pt>
                <c:pt idx="5032">
                  <c:v>43036.260416666599</c:v>
                </c:pt>
                <c:pt idx="5033">
                  <c:v>43036.28125</c:v>
                </c:pt>
                <c:pt idx="5034">
                  <c:v>43036.302083333401</c:v>
                </c:pt>
                <c:pt idx="5035">
                  <c:v>43036.322916666599</c:v>
                </c:pt>
                <c:pt idx="5036">
                  <c:v>43036.34375</c:v>
                </c:pt>
                <c:pt idx="5037">
                  <c:v>43036.364583333401</c:v>
                </c:pt>
                <c:pt idx="5038">
                  <c:v>43036.385416666599</c:v>
                </c:pt>
                <c:pt idx="5039">
                  <c:v>43036.40625</c:v>
                </c:pt>
                <c:pt idx="5040">
                  <c:v>43036.427083333401</c:v>
                </c:pt>
                <c:pt idx="5041">
                  <c:v>43036.447916666599</c:v>
                </c:pt>
                <c:pt idx="5042">
                  <c:v>43036.46875</c:v>
                </c:pt>
                <c:pt idx="5043">
                  <c:v>43036.489583333401</c:v>
                </c:pt>
                <c:pt idx="5044">
                  <c:v>43036.510416666599</c:v>
                </c:pt>
                <c:pt idx="5045">
                  <c:v>43036.53125</c:v>
                </c:pt>
                <c:pt idx="5046">
                  <c:v>43036.552083333401</c:v>
                </c:pt>
                <c:pt idx="5047">
                  <c:v>43036.572916666599</c:v>
                </c:pt>
                <c:pt idx="5048">
                  <c:v>43036.59375</c:v>
                </c:pt>
                <c:pt idx="5049">
                  <c:v>43036.614583333401</c:v>
                </c:pt>
                <c:pt idx="5050">
                  <c:v>43036.635416666599</c:v>
                </c:pt>
                <c:pt idx="5051">
                  <c:v>43036.65625</c:v>
                </c:pt>
                <c:pt idx="5052">
                  <c:v>43036.677083333401</c:v>
                </c:pt>
                <c:pt idx="5053">
                  <c:v>43036.697916666599</c:v>
                </c:pt>
                <c:pt idx="5054">
                  <c:v>43036.71875</c:v>
                </c:pt>
                <c:pt idx="5055">
                  <c:v>43036.739583333401</c:v>
                </c:pt>
                <c:pt idx="5056">
                  <c:v>43036.760416666599</c:v>
                </c:pt>
                <c:pt idx="5057">
                  <c:v>43036.78125</c:v>
                </c:pt>
                <c:pt idx="5058">
                  <c:v>43036.802083333401</c:v>
                </c:pt>
                <c:pt idx="5059">
                  <c:v>43036.822916666599</c:v>
                </c:pt>
                <c:pt idx="5060">
                  <c:v>43036.84375</c:v>
                </c:pt>
                <c:pt idx="5061">
                  <c:v>43036.864583333401</c:v>
                </c:pt>
                <c:pt idx="5062">
                  <c:v>43036.885416666599</c:v>
                </c:pt>
                <c:pt idx="5063">
                  <c:v>43036.90625</c:v>
                </c:pt>
                <c:pt idx="5064">
                  <c:v>43036.927083333401</c:v>
                </c:pt>
                <c:pt idx="5065">
                  <c:v>43036.947916666599</c:v>
                </c:pt>
                <c:pt idx="5066">
                  <c:v>43036.96875</c:v>
                </c:pt>
                <c:pt idx="5067">
                  <c:v>43036.989583333401</c:v>
                </c:pt>
                <c:pt idx="5068">
                  <c:v>43037.010416666599</c:v>
                </c:pt>
                <c:pt idx="5069">
                  <c:v>43037.03125</c:v>
                </c:pt>
                <c:pt idx="5070">
                  <c:v>43037.052083333401</c:v>
                </c:pt>
                <c:pt idx="5071">
                  <c:v>43037.072916666599</c:v>
                </c:pt>
                <c:pt idx="5072">
                  <c:v>43037.09375</c:v>
                </c:pt>
                <c:pt idx="5073">
                  <c:v>43037.114583333401</c:v>
                </c:pt>
                <c:pt idx="5074">
                  <c:v>43037.135416666599</c:v>
                </c:pt>
                <c:pt idx="5075">
                  <c:v>43037.15625</c:v>
                </c:pt>
                <c:pt idx="5076">
                  <c:v>43037.177083333401</c:v>
                </c:pt>
                <c:pt idx="5077">
                  <c:v>43037.197916666599</c:v>
                </c:pt>
                <c:pt idx="5078">
                  <c:v>43037.21875</c:v>
                </c:pt>
                <c:pt idx="5079">
                  <c:v>43037.239583333401</c:v>
                </c:pt>
                <c:pt idx="5080">
                  <c:v>43037.260416666599</c:v>
                </c:pt>
                <c:pt idx="5081">
                  <c:v>43037.28125</c:v>
                </c:pt>
                <c:pt idx="5082">
                  <c:v>43037.302083333401</c:v>
                </c:pt>
                <c:pt idx="5083">
                  <c:v>43037.322916666599</c:v>
                </c:pt>
                <c:pt idx="5084">
                  <c:v>43037.34375</c:v>
                </c:pt>
                <c:pt idx="5085">
                  <c:v>43037.364583333401</c:v>
                </c:pt>
                <c:pt idx="5086">
                  <c:v>43037.385416666599</c:v>
                </c:pt>
                <c:pt idx="5087">
                  <c:v>43037.40625</c:v>
                </c:pt>
                <c:pt idx="5088">
                  <c:v>43037.427083333401</c:v>
                </c:pt>
                <c:pt idx="5089">
                  <c:v>43037.447916666599</c:v>
                </c:pt>
                <c:pt idx="5090">
                  <c:v>43037.46875</c:v>
                </c:pt>
                <c:pt idx="5091">
                  <c:v>43037.489583333401</c:v>
                </c:pt>
                <c:pt idx="5092">
                  <c:v>43037.510416666599</c:v>
                </c:pt>
                <c:pt idx="5093">
                  <c:v>43037.53125</c:v>
                </c:pt>
                <c:pt idx="5094">
                  <c:v>43037.552083333401</c:v>
                </c:pt>
                <c:pt idx="5095">
                  <c:v>43037.572916666599</c:v>
                </c:pt>
                <c:pt idx="5096">
                  <c:v>43037.59375</c:v>
                </c:pt>
                <c:pt idx="5097">
                  <c:v>43037.614583333401</c:v>
                </c:pt>
                <c:pt idx="5098">
                  <c:v>43037.635416666599</c:v>
                </c:pt>
                <c:pt idx="5099">
                  <c:v>43037.65625</c:v>
                </c:pt>
                <c:pt idx="5100">
                  <c:v>43037.677083333401</c:v>
                </c:pt>
                <c:pt idx="5101">
                  <c:v>43037.697916666599</c:v>
                </c:pt>
                <c:pt idx="5102">
                  <c:v>43037.71875</c:v>
                </c:pt>
                <c:pt idx="5103">
                  <c:v>43037.739583333401</c:v>
                </c:pt>
                <c:pt idx="5104">
                  <c:v>43037.760416666599</c:v>
                </c:pt>
                <c:pt idx="5105">
                  <c:v>43037.78125</c:v>
                </c:pt>
                <c:pt idx="5106">
                  <c:v>43037.802083333401</c:v>
                </c:pt>
                <c:pt idx="5107">
                  <c:v>43037.822916666599</c:v>
                </c:pt>
                <c:pt idx="5108">
                  <c:v>43037.84375</c:v>
                </c:pt>
                <c:pt idx="5109">
                  <c:v>43037.864583333401</c:v>
                </c:pt>
                <c:pt idx="5110">
                  <c:v>43037.885416666599</c:v>
                </c:pt>
                <c:pt idx="5111">
                  <c:v>43037.90625</c:v>
                </c:pt>
                <c:pt idx="5112">
                  <c:v>43037.927083333401</c:v>
                </c:pt>
                <c:pt idx="5113">
                  <c:v>43037.947916666599</c:v>
                </c:pt>
                <c:pt idx="5114">
                  <c:v>43037.96875</c:v>
                </c:pt>
                <c:pt idx="5115">
                  <c:v>43037.989583333401</c:v>
                </c:pt>
                <c:pt idx="5116">
                  <c:v>43038.010416666599</c:v>
                </c:pt>
                <c:pt idx="5117">
                  <c:v>43038.03125</c:v>
                </c:pt>
                <c:pt idx="5118">
                  <c:v>43038.052083333401</c:v>
                </c:pt>
                <c:pt idx="5119">
                  <c:v>43038.072916666599</c:v>
                </c:pt>
                <c:pt idx="5120">
                  <c:v>43038.09375</c:v>
                </c:pt>
                <c:pt idx="5121">
                  <c:v>43038.114583333401</c:v>
                </c:pt>
                <c:pt idx="5122">
                  <c:v>43038.135416666599</c:v>
                </c:pt>
                <c:pt idx="5123">
                  <c:v>43038.15625</c:v>
                </c:pt>
                <c:pt idx="5124">
                  <c:v>43038.177083333401</c:v>
                </c:pt>
                <c:pt idx="5125">
                  <c:v>43038.197916666599</c:v>
                </c:pt>
                <c:pt idx="5126">
                  <c:v>43038.21875</c:v>
                </c:pt>
                <c:pt idx="5127">
                  <c:v>43038.239583333401</c:v>
                </c:pt>
                <c:pt idx="5128">
                  <c:v>43038.260416666599</c:v>
                </c:pt>
                <c:pt idx="5129">
                  <c:v>43038.28125</c:v>
                </c:pt>
                <c:pt idx="5130">
                  <c:v>43038.302083333401</c:v>
                </c:pt>
                <c:pt idx="5131">
                  <c:v>43038.322916666599</c:v>
                </c:pt>
                <c:pt idx="5132">
                  <c:v>43038.34375</c:v>
                </c:pt>
                <c:pt idx="5133">
                  <c:v>43038.364583333401</c:v>
                </c:pt>
                <c:pt idx="5134">
                  <c:v>43038.385416666599</c:v>
                </c:pt>
                <c:pt idx="5135">
                  <c:v>43038.40625</c:v>
                </c:pt>
                <c:pt idx="5136">
                  <c:v>43038.427083333401</c:v>
                </c:pt>
                <c:pt idx="5137">
                  <c:v>43038.447916666599</c:v>
                </c:pt>
                <c:pt idx="5138">
                  <c:v>43038.46875</c:v>
                </c:pt>
                <c:pt idx="5139">
                  <c:v>43038.489583333401</c:v>
                </c:pt>
                <c:pt idx="5140">
                  <c:v>43038.510416666599</c:v>
                </c:pt>
                <c:pt idx="5141">
                  <c:v>43038.53125</c:v>
                </c:pt>
                <c:pt idx="5142">
                  <c:v>43038.552083333401</c:v>
                </c:pt>
                <c:pt idx="5143">
                  <c:v>43038.572916666599</c:v>
                </c:pt>
                <c:pt idx="5144">
                  <c:v>43038.59375</c:v>
                </c:pt>
                <c:pt idx="5145">
                  <c:v>43038.614583333401</c:v>
                </c:pt>
                <c:pt idx="5146">
                  <c:v>43038.635416666599</c:v>
                </c:pt>
                <c:pt idx="5147">
                  <c:v>43038.65625</c:v>
                </c:pt>
                <c:pt idx="5148">
                  <c:v>43038.677083333401</c:v>
                </c:pt>
                <c:pt idx="5149">
                  <c:v>43038.697916666599</c:v>
                </c:pt>
                <c:pt idx="5150">
                  <c:v>43038.71875</c:v>
                </c:pt>
                <c:pt idx="5151">
                  <c:v>43038.739583333401</c:v>
                </c:pt>
                <c:pt idx="5152">
                  <c:v>43038.760416666599</c:v>
                </c:pt>
                <c:pt idx="5153">
                  <c:v>43038.78125</c:v>
                </c:pt>
                <c:pt idx="5154">
                  <c:v>43038.802083333401</c:v>
                </c:pt>
                <c:pt idx="5155">
                  <c:v>43038.822916666599</c:v>
                </c:pt>
                <c:pt idx="5156">
                  <c:v>43038.84375</c:v>
                </c:pt>
                <c:pt idx="5157">
                  <c:v>43038.864583333401</c:v>
                </c:pt>
                <c:pt idx="5158">
                  <c:v>43038.885416666599</c:v>
                </c:pt>
                <c:pt idx="5159">
                  <c:v>43038.90625</c:v>
                </c:pt>
                <c:pt idx="5160">
                  <c:v>43038.927083333401</c:v>
                </c:pt>
                <c:pt idx="5161">
                  <c:v>43038.947916666599</c:v>
                </c:pt>
                <c:pt idx="5162">
                  <c:v>43038.96875</c:v>
                </c:pt>
                <c:pt idx="5163">
                  <c:v>43038.989583333401</c:v>
                </c:pt>
                <c:pt idx="5164">
                  <c:v>43039.010416666599</c:v>
                </c:pt>
                <c:pt idx="5165">
                  <c:v>43039.03125</c:v>
                </c:pt>
                <c:pt idx="5166">
                  <c:v>43039.052083333401</c:v>
                </c:pt>
                <c:pt idx="5167">
                  <c:v>43039.072916666599</c:v>
                </c:pt>
                <c:pt idx="5168">
                  <c:v>43039.09375</c:v>
                </c:pt>
                <c:pt idx="5169">
                  <c:v>43039.114583333401</c:v>
                </c:pt>
                <c:pt idx="5170">
                  <c:v>43039.135416666599</c:v>
                </c:pt>
                <c:pt idx="5171">
                  <c:v>43039.15625</c:v>
                </c:pt>
                <c:pt idx="5172">
                  <c:v>43039.177083333401</c:v>
                </c:pt>
                <c:pt idx="5173">
                  <c:v>43039.197916666599</c:v>
                </c:pt>
                <c:pt idx="5174">
                  <c:v>43039.21875</c:v>
                </c:pt>
                <c:pt idx="5175">
                  <c:v>43039.239583333401</c:v>
                </c:pt>
                <c:pt idx="5176">
                  <c:v>43039.260416666599</c:v>
                </c:pt>
                <c:pt idx="5177">
                  <c:v>43039.28125</c:v>
                </c:pt>
                <c:pt idx="5178">
                  <c:v>43039.302083333401</c:v>
                </c:pt>
                <c:pt idx="5179">
                  <c:v>43039.322916666599</c:v>
                </c:pt>
                <c:pt idx="5180">
                  <c:v>43039.34375</c:v>
                </c:pt>
                <c:pt idx="5181">
                  <c:v>43039.364583333401</c:v>
                </c:pt>
                <c:pt idx="5182">
                  <c:v>43039.385416666599</c:v>
                </c:pt>
                <c:pt idx="5183">
                  <c:v>43039.40625</c:v>
                </c:pt>
                <c:pt idx="5184">
                  <c:v>43039.427083333401</c:v>
                </c:pt>
                <c:pt idx="5185">
                  <c:v>43039.447916666599</c:v>
                </c:pt>
                <c:pt idx="5186">
                  <c:v>43039.46875</c:v>
                </c:pt>
                <c:pt idx="5187">
                  <c:v>43039.489583333401</c:v>
                </c:pt>
                <c:pt idx="5188">
                  <c:v>43039.510416666599</c:v>
                </c:pt>
                <c:pt idx="5189">
                  <c:v>43039.53125</c:v>
                </c:pt>
                <c:pt idx="5190">
                  <c:v>43039.552083333401</c:v>
                </c:pt>
                <c:pt idx="5191">
                  <c:v>43039.572916666599</c:v>
                </c:pt>
                <c:pt idx="5192">
                  <c:v>43039.59375</c:v>
                </c:pt>
                <c:pt idx="5193">
                  <c:v>43039.614583333401</c:v>
                </c:pt>
                <c:pt idx="5194">
                  <c:v>43039.635416666599</c:v>
                </c:pt>
                <c:pt idx="5195">
                  <c:v>43039.65625</c:v>
                </c:pt>
                <c:pt idx="5196">
                  <c:v>43039.677083333401</c:v>
                </c:pt>
                <c:pt idx="5197">
                  <c:v>43039.697916666599</c:v>
                </c:pt>
                <c:pt idx="5198">
                  <c:v>43039.71875</c:v>
                </c:pt>
                <c:pt idx="5199">
                  <c:v>43039.739583333401</c:v>
                </c:pt>
                <c:pt idx="5200">
                  <c:v>43039.760416666599</c:v>
                </c:pt>
                <c:pt idx="5201">
                  <c:v>43039.78125</c:v>
                </c:pt>
                <c:pt idx="5202">
                  <c:v>43039.802083333401</c:v>
                </c:pt>
                <c:pt idx="5203">
                  <c:v>43039.822916666599</c:v>
                </c:pt>
                <c:pt idx="5204">
                  <c:v>43039.84375</c:v>
                </c:pt>
                <c:pt idx="5205">
                  <c:v>43039.864583333401</c:v>
                </c:pt>
                <c:pt idx="5206">
                  <c:v>43039.885416666599</c:v>
                </c:pt>
                <c:pt idx="5207">
                  <c:v>43039.90625</c:v>
                </c:pt>
                <c:pt idx="5208">
                  <c:v>43039.927083333401</c:v>
                </c:pt>
                <c:pt idx="5209">
                  <c:v>43039.947916666599</c:v>
                </c:pt>
                <c:pt idx="5210">
                  <c:v>43039.96875</c:v>
                </c:pt>
                <c:pt idx="5211">
                  <c:v>43039.989583333401</c:v>
                </c:pt>
                <c:pt idx="5212">
                  <c:v>43040.010416666599</c:v>
                </c:pt>
                <c:pt idx="5213">
                  <c:v>43040.03125</c:v>
                </c:pt>
                <c:pt idx="5214">
                  <c:v>43040.052083333401</c:v>
                </c:pt>
                <c:pt idx="5215">
                  <c:v>43040.072916666599</c:v>
                </c:pt>
                <c:pt idx="5216">
                  <c:v>43040.09375</c:v>
                </c:pt>
                <c:pt idx="5217">
                  <c:v>43040.114583333401</c:v>
                </c:pt>
                <c:pt idx="5218">
                  <c:v>43040.135416666599</c:v>
                </c:pt>
                <c:pt idx="5219">
                  <c:v>43040.15625</c:v>
                </c:pt>
                <c:pt idx="5220">
                  <c:v>43040.177083333401</c:v>
                </c:pt>
                <c:pt idx="5221">
                  <c:v>43040.197916666599</c:v>
                </c:pt>
                <c:pt idx="5222">
                  <c:v>43040.21875</c:v>
                </c:pt>
                <c:pt idx="5223">
                  <c:v>43040.239583333401</c:v>
                </c:pt>
                <c:pt idx="5224">
                  <c:v>43040.260416666599</c:v>
                </c:pt>
                <c:pt idx="5225">
                  <c:v>43040.28125</c:v>
                </c:pt>
                <c:pt idx="5226">
                  <c:v>43040.302083333401</c:v>
                </c:pt>
                <c:pt idx="5227">
                  <c:v>43040.322916666599</c:v>
                </c:pt>
                <c:pt idx="5228">
                  <c:v>43040.34375</c:v>
                </c:pt>
                <c:pt idx="5229">
                  <c:v>43040.364583333401</c:v>
                </c:pt>
                <c:pt idx="5230">
                  <c:v>43040.385416666599</c:v>
                </c:pt>
                <c:pt idx="5231">
                  <c:v>43040.40625</c:v>
                </c:pt>
                <c:pt idx="5232">
                  <c:v>43040.427083333401</c:v>
                </c:pt>
                <c:pt idx="5233">
                  <c:v>43040.447916666599</c:v>
                </c:pt>
                <c:pt idx="5234">
                  <c:v>43040.46875</c:v>
                </c:pt>
                <c:pt idx="5235">
                  <c:v>43040.489583333401</c:v>
                </c:pt>
                <c:pt idx="5236">
                  <c:v>43040.510416666599</c:v>
                </c:pt>
                <c:pt idx="5237">
                  <c:v>43040.53125</c:v>
                </c:pt>
                <c:pt idx="5238">
                  <c:v>43040.552083333401</c:v>
                </c:pt>
                <c:pt idx="5239">
                  <c:v>43040.572916666599</c:v>
                </c:pt>
                <c:pt idx="5240">
                  <c:v>43040.59375</c:v>
                </c:pt>
                <c:pt idx="5241">
                  <c:v>43040.614583333401</c:v>
                </c:pt>
                <c:pt idx="5242">
                  <c:v>43040.635416666599</c:v>
                </c:pt>
                <c:pt idx="5243">
                  <c:v>43040.65625</c:v>
                </c:pt>
                <c:pt idx="5244">
                  <c:v>43040.677083333401</c:v>
                </c:pt>
                <c:pt idx="5245">
                  <c:v>43040.697916666599</c:v>
                </c:pt>
                <c:pt idx="5246">
                  <c:v>43040.71875</c:v>
                </c:pt>
                <c:pt idx="5247">
                  <c:v>43040.739583333401</c:v>
                </c:pt>
                <c:pt idx="5248">
                  <c:v>43040.760416666599</c:v>
                </c:pt>
                <c:pt idx="5249">
                  <c:v>43040.78125</c:v>
                </c:pt>
                <c:pt idx="5250">
                  <c:v>43040.802083333401</c:v>
                </c:pt>
                <c:pt idx="5251">
                  <c:v>43040.822916666599</c:v>
                </c:pt>
                <c:pt idx="5252">
                  <c:v>43040.84375</c:v>
                </c:pt>
                <c:pt idx="5253">
                  <c:v>43040.864583333401</c:v>
                </c:pt>
                <c:pt idx="5254">
                  <c:v>43040.885416666599</c:v>
                </c:pt>
                <c:pt idx="5255">
                  <c:v>43040.90625</c:v>
                </c:pt>
                <c:pt idx="5256">
                  <c:v>43040.927083333401</c:v>
                </c:pt>
                <c:pt idx="5257">
                  <c:v>43040.947916666599</c:v>
                </c:pt>
                <c:pt idx="5258">
                  <c:v>43040.96875</c:v>
                </c:pt>
                <c:pt idx="5259">
                  <c:v>43040.989583333401</c:v>
                </c:pt>
                <c:pt idx="5260">
                  <c:v>43041.010416666599</c:v>
                </c:pt>
                <c:pt idx="5261">
                  <c:v>43041.03125</c:v>
                </c:pt>
                <c:pt idx="5262">
                  <c:v>43041.052083333401</c:v>
                </c:pt>
                <c:pt idx="5263">
                  <c:v>43041.072916666599</c:v>
                </c:pt>
                <c:pt idx="5264">
                  <c:v>43041.09375</c:v>
                </c:pt>
                <c:pt idx="5265">
                  <c:v>43041.114583333401</c:v>
                </c:pt>
                <c:pt idx="5266">
                  <c:v>43041.135416666599</c:v>
                </c:pt>
                <c:pt idx="5267">
                  <c:v>43041.15625</c:v>
                </c:pt>
                <c:pt idx="5268">
                  <c:v>43041.177083333401</c:v>
                </c:pt>
                <c:pt idx="5269">
                  <c:v>43041.197916666599</c:v>
                </c:pt>
                <c:pt idx="5270">
                  <c:v>43041.21875</c:v>
                </c:pt>
                <c:pt idx="5271">
                  <c:v>43041.239583333401</c:v>
                </c:pt>
                <c:pt idx="5272">
                  <c:v>43041.260416666599</c:v>
                </c:pt>
                <c:pt idx="5273">
                  <c:v>43041.28125</c:v>
                </c:pt>
                <c:pt idx="5274">
                  <c:v>43041.302083333401</c:v>
                </c:pt>
                <c:pt idx="5275">
                  <c:v>43041.322916666599</c:v>
                </c:pt>
                <c:pt idx="5276">
                  <c:v>43041.34375</c:v>
                </c:pt>
                <c:pt idx="5277">
                  <c:v>43041.364583333401</c:v>
                </c:pt>
                <c:pt idx="5278">
                  <c:v>43041.385416666599</c:v>
                </c:pt>
                <c:pt idx="5279">
                  <c:v>43041.40625</c:v>
                </c:pt>
                <c:pt idx="5280">
                  <c:v>43041.427083333401</c:v>
                </c:pt>
                <c:pt idx="5281">
                  <c:v>43041.447916666599</c:v>
                </c:pt>
                <c:pt idx="5282">
                  <c:v>43041.46875</c:v>
                </c:pt>
                <c:pt idx="5283">
                  <c:v>43041.489583333401</c:v>
                </c:pt>
                <c:pt idx="5284">
                  <c:v>43041.510416666599</c:v>
                </c:pt>
                <c:pt idx="5285">
                  <c:v>43041.53125</c:v>
                </c:pt>
                <c:pt idx="5286">
                  <c:v>43041.552083333401</c:v>
                </c:pt>
                <c:pt idx="5287">
                  <c:v>43041.572916666599</c:v>
                </c:pt>
                <c:pt idx="5288">
                  <c:v>43041.59375</c:v>
                </c:pt>
                <c:pt idx="5289">
                  <c:v>43041.614583333401</c:v>
                </c:pt>
                <c:pt idx="5290">
                  <c:v>43041.635416666599</c:v>
                </c:pt>
                <c:pt idx="5291">
                  <c:v>43041.65625</c:v>
                </c:pt>
                <c:pt idx="5292">
                  <c:v>43041.677083333401</c:v>
                </c:pt>
                <c:pt idx="5293">
                  <c:v>43041.697916666599</c:v>
                </c:pt>
                <c:pt idx="5294">
                  <c:v>43041.71875</c:v>
                </c:pt>
                <c:pt idx="5295">
                  <c:v>43041.739583333401</c:v>
                </c:pt>
                <c:pt idx="5296">
                  <c:v>43041.760416666599</c:v>
                </c:pt>
                <c:pt idx="5297">
                  <c:v>43041.78125</c:v>
                </c:pt>
                <c:pt idx="5298">
                  <c:v>43041.802083333401</c:v>
                </c:pt>
                <c:pt idx="5299">
                  <c:v>43041.822916666599</c:v>
                </c:pt>
                <c:pt idx="5300">
                  <c:v>43041.84375</c:v>
                </c:pt>
                <c:pt idx="5301">
                  <c:v>43041.864583333401</c:v>
                </c:pt>
                <c:pt idx="5302">
                  <c:v>43041.885416666599</c:v>
                </c:pt>
                <c:pt idx="5303">
                  <c:v>43041.90625</c:v>
                </c:pt>
                <c:pt idx="5304">
                  <c:v>43041.927083333401</c:v>
                </c:pt>
                <c:pt idx="5305">
                  <c:v>43041.947916666599</c:v>
                </c:pt>
                <c:pt idx="5306">
                  <c:v>43041.96875</c:v>
                </c:pt>
                <c:pt idx="5307">
                  <c:v>43041.989583333401</c:v>
                </c:pt>
                <c:pt idx="5308">
                  <c:v>43042.010416666599</c:v>
                </c:pt>
                <c:pt idx="5309">
                  <c:v>43042.03125</c:v>
                </c:pt>
                <c:pt idx="5310">
                  <c:v>43042.052083333401</c:v>
                </c:pt>
                <c:pt idx="5311">
                  <c:v>43042.072916666599</c:v>
                </c:pt>
                <c:pt idx="5312">
                  <c:v>43042.09375</c:v>
                </c:pt>
                <c:pt idx="5313">
                  <c:v>43042.114583333401</c:v>
                </c:pt>
                <c:pt idx="5314">
                  <c:v>43042.135416666599</c:v>
                </c:pt>
                <c:pt idx="5315">
                  <c:v>43042.15625</c:v>
                </c:pt>
                <c:pt idx="5316">
                  <c:v>43042.177083333401</c:v>
                </c:pt>
                <c:pt idx="5317">
                  <c:v>43042.197916666599</c:v>
                </c:pt>
                <c:pt idx="5318">
                  <c:v>43042.21875</c:v>
                </c:pt>
                <c:pt idx="5319">
                  <c:v>43042.239583333401</c:v>
                </c:pt>
                <c:pt idx="5320">
                  <c:v>43042.260416666599</c:v>
                </c:pt>
                <c:pt idx="5321">
                  <c:v>43042.28125</c:v>
                </c:pt>
                <c:pt idx="5322">
                  <c:v>43042.302083333401</c:v>
                </c:pt>
                <c:pt idx="5323">
                  <c:v>43042.322916666599</c:v>
                </c:pt>
                <c:pt idx="5324">
                  <c:v>43042.34375</c:v>
                </c:pt>
                <c:pt idx="5325">
                  <c:v>43042.364583333401</c:v>
                </c:pt>
                <c:pt idx="5326">
                  <c:v>43042.385416666599</c:v>
                </c:pt>
                <c:pt idx="5327">
                  <c:v>43042.40625</c:v>
                </c:pt>
                <c:pt idx="5328">
                  <c:v>43042.427083333401</c:v>
                </c:pt>
                <c:pt idx="5329">
                  <c:v>43042.447916666599</c:v>
                </c:pt>
                <c:pt idx="5330">
                  <c:v>43042.46875</c:v>
                </c:pt>
                <c:pt idx="5331">
                  <c:v>43042.489583333401</c:v>
                </c:pt>
                <c:pt idx="5332">
                  <c:v>43042.510416666599</c:v>
                </c:pt>
                <c:pt idx="5333">
                  <c:v>43042.53125</c:v>
                </c:pt>
                <c:pt idx="5334">
                  <c:v>43042.552083333401</c:v>
                </c:pt>
                <c:pt idx="5335">
                  <c:v>43042.572916666599</c:v>
                </c:pt>
                <c:pt idx="5336">
                  <c:v>43042.59375</c:v>
                </c:pt>
                <c:pt idx="5337">
                  <c:v>43042.614583333401</c:v>
                </c:pt>
                <c:pt idx="5338">
                  <c:v>43042.635416666599</c:v>
                </c:pt>
                <c:pt idx="5339">
                  <c:v>43042.65625</c:v>
                </c:pt>
                <c:pt idx="5340">
                  <c:v>43042.677083333401</c:v>
                </c:pt>
                <c:pt idx="5341">
                  <c:v>43042.697916666599</c:v>
                </c:pt>
                <c:pt idx="5342">
                  <c:v>43042.71875</c:v>
                </c:pt>
                <c:pt idx="5343">
                  <c:v>43042.739583333401</c:v>
                </c:pt>
                <c:pt idx="5344">
                  <c:v>43042.760416666599</c:v>
                </c:pt>
                <c:pt idx="5345">
                  <c:v>43042.78125</c:v>
                </c:pt>
                <c:pt idx="5346">
                  <c:v>43042.802083333401</c:v>
                </c:pt>
                <c:pt idx="5347">
                  <c:v>43042.822916666599</c:v>
                </c:pt>
                <c:pt idx="5348">
                  <c:v>43042.84375</c:v>
                </c:pt>
                <c:pt idx="5349">
                  <c:v>43042.864583333401</c:v>
                </c:pt>
                <c:pt idx="5350">
                  <c:v>43042.885416666599</c:v>
                </c:pt>
                <c:pt idx="5351">
                  <c:v>43042.90625</c:v>
                </c:pt>
                <c:pt idx="5352">
                  <c:v>43042.927083333401</c:v>
                </c:pt>
                <c:pt idx="5353">
                  <c:v>43042.947916666599</c:v>
                </c:pt>
                <c:pt idx="5354">
                  <c:v>43042.96875</c:v>
                </c:pt>
                <c:pt idx="5355">
                  <c:v>43042.989583333401</c:v>
                </c:pt>
                <c:pt idx="5356">
                  <c:v>43043.010416666599</c:v>
                </c:pt>
                <c:pt idx="5357">
                  <c:v>43043.03125</c:v>
                </c:pt>
                <c:pt idx="5358">
                  <c:v>43043.052083333401</c:v>
                </c:pt>
                <c:pt idx="5359">
                  <c:v>43043.072916666599</c:v>
                </c:pt>
                <c:pt idx="5360">
                  <c:v>43043.09375</c:v>
                </c:pt>
                <c:pt idx="5361">
                  <c:v>43043.114583333401</c:v>
                </c:pt>
                <c:pt idx="5362">
                  <c:v>43043.135416666599</c:v>
                </c:pt>
                <c:pt idx="5363">
                  <c:v>43043.15625</c:v>
                </c:pt>
                <c:pt idx="5364">
                  <c:v>43043.177083333401</c:v>
                </c:pt>
                <c:pt idx="5365">
                  <c:v>43043.197916666599</c:v>
                </c:pt>
                <c:pt idx="5366">
                  <c:v>43043.21875</c:v>
                </c:pt>
                <c:pt idx="5367">
                  <c:v>43043.239583333401</c:v>
                </c:pt>
                <c:pt idx="5368">
                  <c:v>43043.260416666599</c:v>
                </c:pt>
                <c:pt idx="5369">
                  <c:v>43043.28125</c:v>
                </c:pt>
                <c:pt idx="5370">
                  <c:v>43043.302083333401</c:v>
                </c:pt>
                <c:pt idx="5371">
                  <c:v>43043.322916666599</c:v>
                </c:pt>
                <c:pt idx="5372">
                  <c:v>43043.34375</c:v>
                </c:pt>
                <c:pt idx="5373">
                  <c:v>43043.364583333401</c:v>
                </c:pt>
                <c:pt idx="5374">
                  <c:v>43043.385416666599</c:v>
                </c:pt>
                <c:pt idx="5375">
                  <c:v>43043.40625</c:v>
                </c:pt>
                <c:pt idx="5376">
                  <c:v>43043.427083333401</c:v>
                </c:pt>
                <c:pt idx="5377">
                  <c:v>43043.447916666599</c:v>
                </c:pt>
                <c:pt idx="5378">
                  <c:v>43043.46875</c:v>
                </c:pt>
                <c:pt idx="5379">
                  <c:v>43043.489583333401</c:v>
                </c:pt>
                <c:pt idx="5380">
                  <c:v>43043.510416666599</c:v>
                </c:pt>
                <c:pt idx="5381">
                  <c:v>43043.53125</c:v>
                </c:pt>
                <c:pt idx="5382">
                  <c:v>43043.552083333401</c:v>
                </c:pt>
                <c:pt idx="5383">
                  <c:v>43043.572916666599</c:v>
                </c:pt>
                <c:pt idx="5384">
                  <c:v>43043.59375</c:v>
                </c:pt>
                <c:pt idx="5385">
                  <c:v>43043.614583333401</c:v>
                </c:pt>
                <c:pt idx="5386">
                  <c:v>43043.635416666599</c:v>
                </c:pt>
                <c:pt idx="5387">
                  <c:v>43043.65625</c:v>
                </c:pt>
                <c:pt idx="5388">
                  <c:v>43043.677083333401</c:v>
                </c:pt>
                <c:pt idx="5389">
                  <c:v>43043.697916666599</c:v>
                </c:pt>
                <c:pt idx="5390">
                  <c:v>43043.71875</c:v>
                </c:pt>
                <c:pt idx="5391">
                  <c:v>43043.739583333401</c:v>
                </c:pt>
                <c:pt idx="5392">
                  <c:v>43043.760416666599</c:v>
                </c:pt>
                <c:pt idx="5393">
                  <c:v>43043.78125</c:v>
                </c:pt>
                <c:pt idx="5394">
                  <c:v>43043.802083333401</c:v>
                </c:pt>
                <c:pt idx="5395">
                  <c:v>43043.822916666599</c:v>
                </c:pt>
                <c:pt idx="5396">
                  <c:v>43043.84375</c:v>
                </c:pt>
                <c:pt idx="5397">
                  <c:v>43043.864583333401</c:v>
                </c:pt>
                <c:pt idx="5398">
                  <c:v>43043.885416666599</c:v>
                </c:pt>
                <c:pt idx="5399">
                  <c:v>43043.90625</c:v>
                </c:pt>
                <c:pt idx="5400">
                  <c:v>43043.927083333401</c:v>
                </c:pt>
                <c:pt idx="5401">
                  <c:v>43043.947916666599</c:v>
                </c:pt>
                <c:pt idx="5402">
                  <c:v>43043.96875</c:v>
                </c:pt>
                <c:pt idx="5403">
                  <c:v>43043.989583333401</c:v>
                </c:pt>
                <c:pt idx="5404">
                  <c:v>43044.010416666599</c:v>
                </c:pt>
                <c:pt idx="5405">
                  <c:v>43044.03125</c:v>
                </c:pt>
                <c:pt idx="5406">
                  <c:v>43044.052083333401</c:v>
                </c:pt>
                <c:pt idx="5407">
                  <c:v>43044.072916666599</c:v>
                </c:pt>
                <c:pt idx="5408">
                  <c:v>43044.09375</c:v>
                </c:pt>
                <c:pt idx="5409">
                  <c:v>43044.114583333401</c:v>
                </c:pt>
                <c:pt idx="5410">
                  <c:v>43044.135416666599</c:v>
                </c:pt>
                <c:pt idx="5411">
                  <c:v>43044.15625</c:v>
                </c:pt>
                <c:pt idx="5412">
                  <c:v>43044.177083333401</c:v>
                </c:pt>
                <c:pt idx="5413">
                  <c:v>43044.197916666599</c:v>
                </c:pt>
                <c:pt idx="5414">
                  <c:v>43044.21875</c:v>
                </c:pt>
                <c:pt idx="5415">
                  <c:v>43044.239583333401</c:v>
                </c:pt>
                <c:pt idx="5416">
                  <c:v>43044.260416666599</c:v>
                </c:pt>
                <c:pt idx="5417">
                  <c:v>43044.28125</c:v>
                </c:pt>
                <c:pt idx="5418">
                  <c:v>43044.302083333401</c:v>
                </c:pt>
                <c:pt idx="5419">
                  <c:v>43044.322916666599</c:v>
                </c:pt>
                <c:pt idx="5420">
                  <c:v>43044.34375</c:v>
                </c:pt>
                <c:pt idx="5421">
                  <c:v>43044.364583333401</c:v>
                </c:pt>
                <c:pt idx="5422">
                  <c:v>43044.385416666599</c:v>
                </c:pt>
                <c:pt idx="5423">
                  <c:v>43044.40625</c:v>
                </c:pt>
                <c:pt idx="5424">
                  <c:v>43044.427083333401</c:v>
                </c:pt>
                <c:pt idx="5425">
                  <c:v>43044.447916666599</c:v>
                </c:pt>
                <c:pt idx="5426">
                  <c:v>43044.46875</c:v>
                </c:pt>
                <c:pt idx="5427">
                  <c:v>43044.489583333401</c:v>
                </c:pt>
                <c:pt idx="5428">
                  <c:v>43044.510416666599</c:v>
                </c:pt>
                <c:pt idx="5429">
                  <c:v>43044.53125</c:v>
                </c:pt>
                <c:pt idx="5430">
                  <c:v>43044.552083333401</c:v>
                </c:pt>
                <c:pt idx="5431">
                  <c:v>43044.572916666599</c:v>
                </c:pt>
                <c:pt idx="5432">
                  <c:v>43044.59375</c:v>
                </c:pt>
                <c:pt idx="5433">
                  <c:v>43044.614583333401</c:v>
                </c:pt>
                <c:pt idx="5434">
                  <c:v>43044.635416666599</c:v>
                </c:pt>
                <c:pt idx="5435">
                  <c:v>43044.65625</c:v>
                </c:pt>
                <c:pt idx="5436">
                  <c:v>43044.677083333401</c:v>
                </c:pt>
                <c:pt idx="5437">
                  <c:v>43044.697916666599</c:v>
                </c:pt>
                <c:pt idx="5438">
                  <c:v>43044.71875</c:v>
                </c:pt>
                <c:pt idx="5439">
                  <c:v>43044.739583333401</c:v>
                </c:pt>
                <c:pt idx="5440">
                  <c:v>43044.760416666599</c:v>
                </c:pt>
                <c:pt idx="5441">
                  <c:v>43044.78125</c:v>
                </c:pt>
                <c:pt idx="5442">
                  <c:v>43044.802083333401</c:v>
                </c:pt>
                <c:pt idx="5443">
                  <c:v>43044.822916666599</c:v>
                </c:pt>
                <c:pt idx="5444">
                  <c:v>43044.84375</c:v>
                </c:pt>
                <c:pt idx="5445">
                  <c:v>43044.864583333401</c:v>
                </c:pt>
                <c:pt idx="5446">
                  <c:v>43044.885416666599</c:v>
                </c:pt>
                <c:pt idx="5447">
                  <c:v>43044.90625</c:v>
                </c:pt>
                <c:pt idx="5448">
                  <c:v>43044.927083333401</c:v>
                </c:pt>
                <c:pt idx="5449">
                  <c:v>43044.947916666599</c:v>
                </c:pt>
                <c:pt idx="5450">
                  <c:v>43044.96875</c:v>
                </c:pt>
                <c:pt idx="5451">
                  <c:v>43044.989583333401</c:v>
                </c:pt>
                <c:pt idx="5452">
                  <c:v>43045.010416666599</c:v>
                </c:pt>
                <c:pt idx="5453">
                  <c:v>43045.03125</c:v>
                </c:pt>
                <c:pt idx="5454">
                  <c:v>43045.052083333401</c:v>
                </c:pt>
                <c:pt idx="5455">
                  <c:v>43045.072916666599</c:v>
                </c:pt>
                <c:pt idx="5456">
                  <c:v>43045.09375</c:v>
                </c:pt>
                <c:pt idx="5457">
                  <c:v>43045.114583333401</c:v>
                </c:pt>
                <c:pt idx="5458">
                  <c:v>43045.135416666599</c:v>
                </c:pt>
                <c:pt idx="5459">
                  <c:v>43045.15625</c:v>
                </c:pt>
                <c:pt idx="5460">
                  <c:v>43045.177083333401</c:v>
                </c:pt>
                <c:pt idx="5461">
                  <c:v>43045.197916666599</c:v>
                </c:pt>
                <c:pt idx="5462">
                  <c:v>43045.21875</c:v>
                </c:pt>
                <c:pt idx="5463">
                  <c:v>43045.239583333401</c:v>
                </c:pt>
                <c:pt idx="5464">
                  <c:v>43045.260416666599</c:v>
                </c:pt>
                <c:pt idx="5465">
                  <c:v>43045.28125</c:v>
                </c:pt>
                <c:pt idx="5466">
                  <c:v>43045.302083333401</c:v>
                </c:pt>
                <c:pt idx="5467">
                  <c:v>43045.322916666599</c:v>
                </c:pt>
                <c:pt idx="5468">
                  <c:v>43045.34375</c:v>
                </c:pt>
                <c:pt idx="5469">
                  <c:v>43045.364583333401</c:v>
                </c:pt>
                <c:pt idx="5470">
                  <c:v>43045.385416666599</c:v>
                </c:pt>
                <c:pt idx="5471">
                  <c:v>43045.40625</c:v>
                </c:pt>
                <c:pt idx="5472">
                  <c:v>43045.427083333401</c:v>
                </c:pt>
                <c:pt idx="5473">
                  <c:v>43045.447916666599</c:v>
                </c:pt>
                <c:pt idx="5474">
                  <c:v>43045.46875</c:v>
                </c:pt>
                <c:pt idx="5475">
                  <c:v>43045.489583333401</c:v>
                </c:pt>
                <c:pt idx="5476">
                  <c:v>43045.510416666599</c:v>
                </c:pt>
                <c:pt idx="5477">
                  <c:v>43045.53125</c:v>
                </c:pt>
                <c:pt idx="5478">
                  <c:v>43045.552083333401</c:v>
                </c:pt>
                <c:pt idx="5479">
                  <c:v>43045.572916666599</c:v>
                </c:pt>
                <c:pt idx="5480">
                  <c:v>43045.59375</c:v>
                </c:pt>
                <c:pt idx="5481">
                  <c:v>43045.614583333401</c:v>
                </c:pt>
                <c:pt idx="5482">
                  <c:v>43045.635416666599</c:v>
                </c:pt>
                <c:pt idx="5483">
                  <c:v>43045.65625</c:v>
                </c:pt>
                <c:pt idx="5484">
                  <c:v>43045.677083333401</c:v>
                </c:pt>
                <c:pt idx="5485">
                  <c:v>43045.697916666599</c:v>
                </c:pt>
                <c:pt idx="5486">
                  <c:v>43045.71875</c:v>
                </c:pt>
                <c:pt idx="5487">
                  <c:v>43045.739583333401</c:v>
                </c:pt>
                <c:pt idx="5488">
                  <c:v>43045.760416666599</c:v>
                </c:pt>
                <c:pt idx="5489">
                  <c:v>43045.78125</c:v>
                </c:pt>
                <c:pt idx="5490">
                  <c:v>43045.802083333401</c:v>
                </c:pt>
                <c:pt idx="5491">
                  <c:v>43045.822916666599</c:v>
                </c:pt>
                <c:pt idx="5492">
                  <c:v>43045.84375</c:v>
                </c:pt>
                <c:pt idx="5493">
                  <c:v>43045.864583333401</c:v>
                </c:pt>
                <c:pt idx="5494">
                  <c:v>43045.885416666599</c:v>
                </c:pt>
                <c:pt idx="5495">
                  <c:v>43045.90625</c:v>
                </c:pt>
                <c:pt idx="5496">
                  <c:v>43045.927083333401</c:v>
                </c:pt>
                <c:pt idx="5497">
                  <c:v>43045.947916666599</c:v>
                </c:pt>
                <c:pt idx="5498">
                  <c:v>43045.96875</c:v>
                </c:pt>
                <c:pt idx="5499">
                  <c:v>43045.989583333401</c:v>
                </c:pt>
                <c:pt idx="5500">
                  <c:v>43046.010416666599</c:v>
                </c:pt>
                <c:pt idx="5501">
                  <c:v>43046.03125</c:v>
                </c:pt>
                <c:pt idx="5502">
                  <c:v>43046.052083333401</c:v>
                </c:pt>
                <c:pt idx="5503">
                  <c:v>43046.072916666599</c:v>
                </c:pt>
                <c:pt idx="5504">
                  <c:v>43046.09375</c:v>
                </c:pt>
                <c:pt idx="5505">
                  <c:v>43046.114583333401</c:v>
                </c:pt>
                <c:pt idx="5506">
                  <c:v>43046.135416666599</c:v>
                </c:pt>
                <c:pt idx="5507">
                  <c:v>43046.15625</c:v>
                </c:pt>
                <c:pt idx="5508">
                  <c:v>43046.177083333401</c:v>
                </c:pt>
                <c:pt idx="5509">
                  <c:v>43046.197916666599</c:v>
                </c:pt>
                <c:pt idx="5510">
                  <c:v>43046.21875</c:v>
                </c:pt>
                <c:pt idx="5511">
                  <c:v>43046.239583333401</c:v>
                </c:pt>
                <c:pt idx="5512">
                  <c:v>43046.260416666599</c:v>
                </c:pt>
                <c:pt idx="5513">
                  <c:v>43046.28125</c:v>
                </c:pt>
                <c:pt idx="5514">
                  <c:v>43046.302083333401</c:v>
                </c:pt>
                <c:pt idx="5515">
                  <c:v>43046.322916666599</c:v>
                </c:pt>
                <c:pt idx="5516">
                  <c:v>43046.34375</c:v>
                </c:pt>
                <c:pt idx="5517">
                  <c:v>43046.364583333401</c:v>
                </c:pt>
                <c:pt idx="5518">
                  <c:v>43046.385416666599</c:v>
                </c:pt>
                <c:pt idx="5519">
                  <c:v>43046.40625</c:v>
                </c:pt>
                <c:pt idx="5520">
                  <c:v>43046.427083333401</c:v>
                </c:pt>
                <c:pt idx="5521">
                  <c:v>43046.447916666599</c:v>
                </c:pt>
                <c:pt idx="5522">
                  <c:v>43046.46875</c:v>
                </c:pt>
                <c:pt idx="5523">
                  <c:v>43046.489583333401</c:v>
                </c:pt>
                <c:pt idx="5524">
                  <c:v>43046.510416666599</c:v>
                </c:pt>
                <c:pt idx="5525">
                  <c:v>43046.53125</c:v>
                </c:pt>
                <c:pt idx="5526">
                  <c:v>43046.552083333401</c:v>
                </c:pt>
                <c:pt idx="5527">
                  <c:v>43046.572916666599</c:v>
                </c:pt>
                <c:pt idx="5528">
                  <c:v>43046.59375</c:v>
                </c:pt>
                <c:pt idx="5529">
                  <c:v>43046.614583333401</c:v>
                </c:pt>
                <c:pt idx="5530">
                  <c:v>43046.635416666599</c:v>
                </c:pt>
                <c:pt idx="5531">
                  <c:v>43046.65625</c:v>
                </c:pt>
                <c:pt idx="5532">
                  <c:v>43046.677083333401</c:v>
                </c:pt>
                <c:pt idx="5533">
                  <c:v>43046.697916666599</c:v>
                </c:pt>
                <c:pt idx="5534">
                  <c:v>43046.71875</c:v>
                </c:pt>
                <c:pt idx="5535">
                  <c:v>43046.739583333401</c:v>
                </c:pt>
                <c:pt idx="5536">
                  <c:v>43046.760416666599</c:v>
                </c:pt>
                <c:pt idx="5537">
                  <c:v>43046.78125</c:v>
                </c:pt>
                <c:pt idx="5538">
                  <c:v>43046.802083333401</c:v>
                </c:pt>
                <c:pt idx="5539">
                  <c:v>43046.822916666599</c:v>
                </c:pt>
                <c:pt idx="5540">
                  <c:v>43046.84375</c:v>
                </c:pt>
                <c:pt idx="5541">
                  <c:v>43046.864583333401</c:v>
                </c:pt>
                <c:pt idx="5542">
                  <c:v>43046.885416666599</c:v>
                </c:pt>
                <c:pt idx="5543">
                  <c:v>43046.90625</c:v>
                </c:pt>
                <c:pt idx="5544">
                  <c:v>43046.927083333401</c:v>
                </c:pt>
                <c:pt idx="5545">
                  <c:v>43046.947916666599</c:v>
                </c:pt>
                <c:pt idx="5546">
                  <c:v>43046.96875</c:v>
                </c:pt>
                <c:pt idx="5547">
                  <c:v>43046.989583333401</c:v>
                </c:pt>
                <c:pt idx="5548">
                  <c:v>43047.010416666599</c:v>
                </c:pt>
                <c:pt idx="5549">
                  <c:v>43047.03125</c:v>
                </c:pt>
                <c:pt idx="5550">
                  <c:v>43047.052083333401</c:v>
                </c:pt>
                <c:pt idx="5551">
                  <c:v>43047.072916666599</c:v>
                </c:pt>
                <c:pt idx="5552">
                  <c:v>43047.09375</c:v>
                </c:pt>
                <c:pt idx="5553">
                  <c:v>43047.114583333401</c:v>
                </c:pt>
                <c:pt idx="5554">
                  <c:v>43047.135416666599</c:v>
                </c:pt>
                <c:pt idx="5555">
                  <c:v>43047.15625</c:v>
                </c:pt>
                <c:pt idx="5556">
                  <c:v>43047.177083333401</c:v>
                </c:pt>
                <c:pt idx="5557">
                  <c:v>43047.197916666599</c:v>
                </c:pt>
                <c:pt idx="5558">
                  <c:v>43047.21875</c:v>
                </c:pt>
                <c:pt idx="5559">
                  <c:v>43047.239583333401</c:v>
                </c:pt>
                <c:pt idx="5560">
                  <c:v>43047.260416666599</c:v>
                </c:pt>
                <c:pt idx="5561">
                  <c:v>43047.28125</c:v>
                </c:pt>
                <c:pt idx="5562">
                  <c:v>43047.302083333401</c:v>
                </c:pt>
                <c:pt idx="5563">
                  <c:v>43047.322916666599</c:v>
                </c:pt>
                <c:pt idx="5564">
                  <c:v>43047.34375</c:v>
                </c:pt>
                <c:pt idx="5565">
                  <c:v>43047.364583333401</c:v>
                </c:pt>
                <c:pt idx="5566">
                  <c:v>43047.385416666599</c:v>
                </c:pt>
                <c:pt idx="5567">
                  <c:v>43047.40625</c:v>
                </c:pt>
                <c:pt idx="5568">
                  <c:v>43047.427083333401</c:v>
                </c:pt>
                <c:pt idx="5569">
                  <c:v>43047.447916666599</c:v>
                </c:pt>
                <c:pt idx="5570">
                  <c:v>43047.46875</c:v>
                </c:pt>
                <c:pt idx="5571">
                  <c:v>43047.489583333401</c:v>
                </c:pt>
                <c:pt idx="5572">
                  <c:v>43047.510416666599</c:v>
                </c:pt>
                <c:pt idx="5573">
                  <c:v>43047.53125</c:v>
                </c:pt>
                <c:pt idx="5574">
                  <c:v>43047.552083333401</c:v>
                </c:pt>
                <c:pt idx="5575">
                  <c:v>43047.572916666599</c:v>
                </c:pt>
                <c:pt idx="5576">
                  <c:v>43047.59375</c:v>
                </c:pt>
                <c:pt idx="5577">
                  <c:v>43047.614583333401</c:v>
                </c:pt>
                <c:pt idx="5578">
                  <c:v>43047.635416666599</c:v>
                </c:pt>
                <c:pt idx="5579">
                  <c:v>43047.65625</c:v>
                </c:pt>
                <c:pt idx="5580">
                  <c:v>43047.677083333401</c:v>
                </c:pt>
                <c:pt idx="5581">
                  <c:v>43047.697916666599</c:v>
                </c:pt>
                <c:pt idx="5582">
                  <c:v>43047.71875</c:v>
                </c:pt>
                <c:pt idx="5583">
                  <c:v>43047.739583333401</c:v>
                </c:pt>
                <c:pt idx="5584">
                  <c:v>43047.760416666599</c:v>
                </c:pt>
                <c:pt idx="5585">
                  <c:v>43047.78125</c:v>
                </c:pt>
                <c:pt idx="5586">
                  <c:v>43047.802083333401</c:v>
                </c:pt>
                <c:pt idx="5587">
                  <c:v>43047.822916666599</c:v>
                </c:pt>
                <c:pt idx="5588">
                  <c:v>43047.84375</c:v>
                </c:pt>
                <c:pt idx="5589">
                  <c:v>43047.864583333401</c:v>
                </c:pt>
                <c:pt idx="5590">
                  <c:v>43047.885416666599</c:v>
                </c:pt>
                <c:pt idx="5591">
                  <c:v>43047.90625</c:v>
                </c:pt>
                <c:pt idx="5592">
                  <c:v>43047.927083333401</c:v>
                </c:pt>
                <c:pt idx="5593">
                  <c:v>43047.947916666599</c:v>
                </c:pt>
                <c:pt idx="5594">
                  <c:v>43047.96875</c:v>
                </c:pt>
                <c:pt idx="5595">
                  <c:v>43047.989583333401</c:v>
                </c:pt>
                <c:pt idx="5596">
                  <c:v>43048.010416666599</c:v>
                </c:pt>
                <c:pt idx="5597">
                  <c:v>43048.03125</c:v>
                </c:pt>
                <c:pt idx="5598">
                  <c:v>43048.052083333401</c:v>
                </c:pt>
                <c:pt idx="5599">
                  <c:v>43048.072916666599</c:v>
                </c:pt>
                <c:pt idx="5600">
                  <c:v>43048.09375</c:v>
                </c:pt>
                <c:pt idx="5601">
                  <c:v>43048.114583333401</c:v>
                </c:pt>
                <c:pt idx="5602">
                  <c:v>43048.135416666599</c:v>
                </c:pt>
                <c:pt idx="5603">
                  <c:v>43048.15625</c:v>
                </c:pt>
                <c:pt idx="5604">
                  <c:v>43048.177083333401</c:v>
                </c:pt>
                <c:pt idx="5605">
                  <c:v>43048.197916666599</c:v>
                </c:pt>
                <c:pt idx="5606">
                  <c:v>43048.21875</c:v>
                </c:pt>
                <c:pt idx="5607">
                  <c:v>43048.239583333401</c:v>
                </c:pt>
                <c:pt idx="5608">
                  <c:v>43048.260416666599</c:v>
                </c:pt>
                <c:pt idx="5609">
                  <c:v>43048.28125</c:v>
                </c:pt>
                <c:pt idx="5610">
                  <c:v>43048.302083333401</c:v>
                </c:pt>
                <c:pt idx="5611">
                  <c:v>43048.322916666599</c:v>
                </c:pt>
                <c:pt idx="5612">
                  <c:v>43048.34375</c:v>
                </c:pt>
                <c:pt idx="5613">
                  <c:v>43048.364583333401</c:v>
                </c:pt>
                <c:pt idx="5614">
                  <c:v>43048.385416666599</c:v>
                </c:pt>
                <c:pt idx="5615">
                  <c:v>43048.40625</c:v>
                </c:pt>
                <c:pt idx="5616">
                  <c:v>43048.427083333401</c:v>
                </c:pt>
                <c:pt idx="5617">
                  <c:v>43048.447916666599</c:v>
                </c:pt>
                <c:pt idx="5618">
                  <c:v>43048.46875</c:v>
                </c:pt>
                <c:pt idx="5619">
                  <c:v>43048.489583333401</c:v>
                </c:pt>
                <c:pt idx="5620">
                  <c:v>43048.510416666599</c:v>
                </c:pt>
                <c:pt idx="5621">
                  <c:v>43048.53125</c:v>
                </c:pt>
                <c:pt idx="5622">
                  <c:v>43048.552083333401</c:v>
                </c:pt>
                <c:pt idx="5623">
                  <c:v>43048.572916666599</c:v>
                </c:pt>
                <c:pt idx="5624">
                  <c:v>43048.59375</c:v>
                </c:pt>
                <c:pt idx="5625">
                  <c:v>43048.614583333401</c:v>
                </c:pt>
                <c:pt idx="5626">
                  <c:v>43048.635416666599</c:v>
                </c:pt>
                <c:pt idx="5627">
                  <c:v>43048.65625</c:v>
                </c:pt>
                <c:pt idx="5628">
                  <c:v>43048.677083333401</c:v>
                </c:pt>
                <c:pt idx="5629">
                  <c:v>43048.697916666599</c:v>
                </c:pt>
                <c:pt idx="5630">
                  <c:v>43048.71875</c:v>
                </c:pt>
                <c:pt idx="5631">
                  <c:v>43048.739583333401</c:v>
                </c:pt>
                <c:pt idx="5632">
                  <c:v>43048.760416666599</c:v>
                </c:pt>
                <c:pt idx="5633">
                  <c:v>43048.78125</c:v>
                </c:pt>
                <c:pt idx="5634">
                  <c:v>43048.802083333401</c:v>
                </c:pt>
                <c:pt idx="5635">
                  <c:v>43048.822916666599</c:v>
                </c:pt>
                <c:pt idx="5636">
                  <c:v>43048.84375</c:v>
                </c:pt>
                <c:pt idx="5637">
                  <c:v>43048.864583333401</c:v>
                </c:pt>
                <c:pt idx="5638">
                  <c:v>43048.885416666599</c:v>
                </c:pt>
                <c:pt idx="5639">
                  <c:v>43048.90625</c:v>
                </c:pt>
                <c:pt idx="5640">
                  <c:v>43048.927083333401</c:v>
                </c:pt>
                <c:pt idx="5641">
                  <c:v>43048.947916666599</c:v>
                </c:pt>
                <c:pt idx="5642">
                  <c:v>43048.96875</c:v>
                </c:pt>
                <c:pt idx="5643">
                  <c:v>43048.989583333401</c:v>
                </c:pt>
                <c:pt idx="5644">
                  <c:v>43049.010416666599</c:v>
                </c:pt>
                <c:pt idx="5645">
                  <c:v>43049.03125</c:v>
                </c:pt>
                <c:pt idx="5646">
                  <c:v>43049.052083333401</c:v>
                </c:pt>
                <c:pt idx="5647">
                  <c:v>43049.072916666599</c:v>
                </c:pt>
                <c:pt idx="5648">
                  <c:v>43049.09375</c:v>
                </c:pt>
                <c:pt idx="5649">
                  <c:v>43049.114583333401</c:v>
                </c:pt>
                <c:pt idx="5650">
                  <c:v>43049.135416666599</c:v>
                </c:pt>
                <c:pt idx="5651">
                  <c:v>43049.15625</c:v>
                </c:pt>
                <c:pt idx="5652">
                  <c:v>43049.177083333401</c:v>
                </c:pt>
                <c:pt idx="5653">
                  <c:v>43049.197916666599</c:v>
                </c:pt>
                <c:pt idx="5654">
                  <c:v>43049.21875</c:v>
                </c:pt>
                <c:pt idx="5655">
                  <c:v>43049.239583333401</c:v>
                </c:pt>
                <c:pt idx="5656">
                  <c:v>43049.260416666599</c:v>
                </c:pt>
                <c:pt idx="5657">
                  <c:v>43049.28125</c:v>
                </c:pt>
                <c:pt idx="5658">
                  <c:v>43049.302083333401</c:v>
                </c:pt>
                <c:pt idx="5659">
                  <c:v>43049.322916666599</c:v>
                </c:pt>
                <c:pt idx="5660">
                  <c:v>43049.34375</c:v>
                </c:pt>
                <c:pt idx="5661">
                  <c:v>43049.364583333401</c:v>
                </c:pt>
                <c:pt idx="5662">
                  <c:v>43049.385416666599</c:v>
                </c:pt>
                <c:pt idx="5663">
                  <c:v>43049.40625</c:v>
                </c:pt>
                <c:pt idx="5664">
                  <c:v>43049.427083333401</c:v>
                </c:pt>
                <c:pt idx="5665">
                  <c:v>43049.447916666599</c:v>
                </c:pt>
                <c:pt idx="5666">
                  <c:v>43049.46875</c:v>
                </c:pt>
                <c:pt idx="5667">
                  <c:v>43049.489583333401</c:v>
                </c:pt>
                <c:pt idx="5668">
                  <c:v>43049.510416666599</c:v>
                </c:pt>
                <c:pt idx="5669">
                  <c:v>43049.53125</c:v>
                </c:pt>
                <c:pt idx="5670">
                  <c:v>43049.552083333401</c:v>
                </c:pt>
                <c:pt idx="5671">
                  <c:v>43049.572916666599</c:v>
                </c:pt>
                <c:pt idx="5672">
                  <c:v>43049.59375</c:v>
                </c:pt>
                <c:pt idx="5673">
                  <c:v>43049.614583333401</c:v>
                </c:pt>
                <c:pt idx="5674">
                  <c:v>43049.635416666599</c:v>
                </c:pt>
                <c:pt idx="5675">
                  <c:v>43049.65625</c:v>
                </c:pt>
                <c:pt idx="5676">
                  <c:v>43049.677083333401</c:v>
                </c:pt>
                <c:pt idx="5677">
                  <c:v>43049.697916666599</c:v>
                </c:pt>
                <c:pt idx="5678">
                  <c:v>43049.71875</c:v>
                </c:pt>
                <c:pt idx="5679">
                  <c:v>43049.739583333401</c:v>
                </c:pt>
                <c:pt idx="5680">
                  <c:v>43049.760416666599</c:v>
                </c:pt>
                <c:pt idx="5681">
                  <c:v>43049.78125</c:v>
                </c:pt>
                <c:pt idx="5682">
                  <c:v>43049.802083333401</c:v>
                </c:pt>
                <c:pt idx="5683">
                  <c:v>43049.822916666599</c:v>
                </c:pt>
                <c:pt idx="5684">
                  <c:v>43049.84375</c:v>
                </c:pt>
                <c:pt idx="5685">
                  <c:v>43049.864583333401</c:v>
                </c:pt>
                <c:pt idx="5686">
                  <c:v>43049.885416666599</c:v>
                </c:pt>
                <c:pt idx="5687">
                  <c:v>43049.90625</c:v>
                </c:pt>
                <c:pt idx="5688">
                  <c:v>43049.927083333401</c:v>
                </c:pt>
                <c:pt idx="5689">
                  <c:v>43049.947916666599</c:v>
                </c:pt>
                <c:pt idx="5690">
                  <c:v>43049.96875</c:v>
                </c:pt>
                <c:pt idx="5691">
                  <c:v>43049.989583333401</c:v>
                </c:pt>
                <c:pt idx="5692">
                  <c:v>43050.010416666599</c:v>
                </c:pt>
                <c:pt idx="5693">
                  <c:v>43050.03125</c:v>
                </c:pt>
                <c:pt idx="5694">
                  <c:v>43050.052083333401</c:v>
                </c:pt>
                <c:pt idx="5695">
                  <c:v>43050.072916666599</c:v>
                </c:pt>
                <c:pt idx="5696">
                  <c:v>43050.09375</c:v>
                </c:pt>
                <c:pt idx="5697">
                  <c:v>43050.114583333401</c:v>
                </c:pt>
                <c:pt idx="5698">
                  <c:v>43050.135416666599</c:v>
                </c:pt>
                <c:pt idx="5699">
                  <c:v>43050.15625</c:v>
                </c:pt>
                <c:pt idx="5700">
                  <c:v>43050.177083333401</c:v>
                </c:pt>
                <c:pt idx="5701">
                  <c:v>43050.197916666599</c:v>
                </c:pt>
                <c:pt idx="5702">
                  <c:v>43050.21875</c:v>
                </c:pt>
                <c:pt idx="5703">
                  <c:v>43050.239583333401</c:v>
                </c:pt>
                <c:pt idx="5704">
                  <c:v>43050.260416666599</c:v>
                </c:pt>
                <c:pt idx="5705">
                  <c:v>43050.28125</c:v>
                </c:pt>
                <c:pt idx="5706">
                  <c:v>43050.302083333401</c:v>
                </c:pt>
                <c:pt idx="5707">
                  <c:v>43050.322916666599</c:v>
                </c:pt>
                <c:pt idx="5708">
                  <c:v>43050.34375</c:v>
                </c:pt>
                <c:pt idx="5709">
                  <c:v>43050.364583333401</c:v>
                </c:pt>
                <c:pt idx="5710">
                  <c:v>43050.385416666599</c:v>
                </c:pt>
                <c:pt idx="5711">
                  <c:v>43050.40625</c:v>
                </c:pt>
                <c:pt idx="5712">
                  <c:v>43050.427083333401</c:v>
                </c:pt>
                <c:pt idx="5713">
                  <c:v>43050.447916666599</c:v>
                </c:pt>
                <c:pt idx="5714">
                  <c:v>43050.46875</c:v>
                </c:pt>
                <c:pt idx="5715">
                  <c:v>43050.489583333401</c:v>
                </c:pt>
                <c:pt idx="5716">
                  <c:v>43050.510416666599</c:v>
                </c:pt>
                <c:pt idx="5717">
                  <c:v>43050.53125</c:v>
                </c:pt>
                <c:pt idx="5718">
                  <c:v>43050.552083333401</c:v>
                </c:pt>
                <c:pt idx="5719">
                  <c:v>43050.572916666599</c:v>
                </c:pt>
                <c:pt idx="5720">
                  <c:v>43050.59375</c:v>
                </c:pt>
                <c:pt idx="5721">
                  <c:v>43050.614583333401</c:v>
                </c:pt>
                <c:pt idx="5722">
                  <c:v>43050.635416666599</c:v>
                </c:pt>
                <c:pt idx="5723">
                  <c:v>43050.65625</c:v>
                </c:pt>
                <c:pt idx="5724">
                  <c:v>43050.677083333401</c:v>
                </c:pt>
                <c:pt idx="5725">
                  <c:v>43050.697916666599</c:v>
                </c:pt>
                <c:pt idx="5726">
                  <c:v>43050.71875</c:v>
                </c:pt>
                <c:pt idx="5727">
                  <c:v>43050.739583333401</c:v>
                </c:pt>
                <c:pt idx="5728">
                  <c:v>43050.760416666599</c:v>
                </c:pt>
                <c:pt idx="5729">
                  <c:v>43050.78125</c:v>
                </c:pt>
                <c:pt idx="5730">
                  <c:v>43050.802083333401</c:v>
                </c:pt>
                <c:pt idx="5731">
                  <c:v>43050.822916666599</c:v>
                </c:pt>
                <c:pt idx="5732">
                  <c:v>43050.84375</c:v>
                </c:pt>
                <c:pt idx="5733">
                  <c:v>43050.864583333401</c:v>
                </c:pt>
                <c:pt idx="5734">
                  <c:v>43050.885416666599</c:v>
                </c:pt>
                <c:pt idx="5735">
                  <c:v>43050.90625</c:v>
                </c:pt>
                <c:pt idx="5736">
                  <c:v>43050.927083333401</c:v>
                </c:pt>
                <c:pt idx="5737">
                  <c:v>43050.947916666599</c:v>
                </c:pt>
                <c:pt idx="5738">
                  <c:v>43050.96875</c:v>
                </c:pt>
                <c:pt idx="5739">
                  <c:v>43050.989583333401</c:v>
                </c:pt>
                <c:pt idx="5740">
                  <c:v>43051.010416666599</c:v>
                </c:pt>
                <c:pt idx="5741">
                  <c:v>43051.03125</c:v>
                </c:pt>
                <c:pt idx="5742">
                  <c:v>43051.052083333401</c:v>
                </c:pt>
                <c:pt idx="5743">
                  <c:v>43051.072916666599</c:v>
                </c:pt>
                <c:pt idx="5744">
                  <c:v>43051.09375</c:v>
                </c:pt>
                <c:pt idx="5745">
                  <c:v>43051.114583333401</c:v>
                </c:pt>
                <c:pt idx="5746">
                  <c:v>43051.135416666599</c:v>
                </c:pt>
                <c:pt idx="5747">
                  <c:v>43051.15625</c:v>
                </c:pt>
                <c:pt idx="5748">
                  <c:v>43051.177083333401</c:v>
                </c:pt>
                <c:pt idx="5749">
                  <c:v>43051.197916666599</c:v>
                </c:pt>
                <c:pt idx="5750">
                  <c:v>43051.21875</c:v>
                </c:pt>
                <c:pt idx="5751">
                  <c:v>43051.239583333401</c:v>
                </c:pt>
                <c:pt idx="5752">
                  <c:v>43051.260416666599</c:v>
                </c:pt>
                <c:pt idx="5753">
                  <c:v>43051.28125</c:v>
                </c:pt>
                <c:pt idx="5754">
                  <c:v>43051.302083333401</c:v>
                </c:pt>
                <c:pt idx="5755">
                  <c:v>43051.322916666599</c:v>
                </c:pt>
                <c:pt idx="5756">
                  <c:v>43051.34375</c:v>
                </c:pt>
                <c:pt idx="5757">
                  <c:v>43051.364583333401</c:v>
                </c:pt>
                <c:pt idx="5758">
                  <c:v>43051.385416666599</c:v>
                </c:pt>
                <c:pt idx="5759">
                  <c:v>43051.40625</c:v>
                </c:pt>
                <c:pt idx="5760">
                  <c:v>43051.427083333401</c:v>
                </c:pt>
                <c:pt idx="5761">
                  <c:v>43051.447916666599</c:v>
                </c:pt>
                <c:pt idx="5762">
                  <c:v>43051.46875</c:v>
                </c:pt>
                <c:pt idx="5763">
                  <c:v>43051.489583333401</c:v>
                </c:pt>
                <c:pt idx="5764">
                  <c:v>43051.510416666599</c:v>
                </c:pt>
                <c:pt idx="5765">
                  <c:v>43051.53125</c:v>
                </c:pt>
                <c:pt idx="5766">
                  <c:v>43051.552083333401</c:v>
                </c:pt>
                <c:pt idx="5767">
                  <c:v>43051.572916666599</c:v>
                </c:pt>
                <c:pt idx="5768">
                  <c:v>43051.59375</c:v>
                </c:pt>
                <c:pt idx="5769">
                  <c:v>43051.614583333401</c:v>
                </c:pt>
                <c:pt idx="5770">
                  <c:v>43051.635416666599</c:v>
                </c:pt>
                <c:pt idx="5771">
                  <c:v>43051.65625</c:v>
                </c:pt>
                <c:pt idx="5772">
                  <c:v>43051.677083333401</c:v>
                </c:pt>
                <c:pt idx="5773">
                  <c:v>43051.697916666599</c:v>
                </c:pt>
                <c:pt idx="5774">
                  <c:v>43051.71875</c:v>
                </c:pt>
                <c:pt idx="5775">
                  <c:v>43051.739583333401</c:v>
                </c:pt>
                <c:pt idx="5776">
                  <c:v>43051.760416666599</c:v>
                </c:pt>
                <c:pt idx="5777">
                  <c:v>43051.78125</c:v>
                </c:pt>
                <c:pt idx="5778">
                  <c:v>43051.802083333401</c:v>
                </c:pt>
                <c:pt idx="5779">
                  <c:v>43051.822916666599</c:v>
                </c:pt>
                <c:pt idx="5780">
                  <c:v>43051.84375</c:v>
                </c:pt>
                <c:pt idx="5781">
                  <c:v>43051.864583333401</c:v>
                </c:pt>
                <c:pt idx="5782">
                  <c:v>43051.885416666599</c:v>
                </c:pt>
                <c:pt idx="5783">
                  <c:v>43051.90625</c:v>
                </c:pt>
                <c:pt idx="5784">
                  <c:v>43051.927083333401</c:v>
                </c:pt>
                <c:pt idx="5785">
                  <c:v>43051.947916666599</c:v>
                </c:pt>
                <c:pt idx="5786">
                  <c:v>43051.96875</c:v>
                </c:pt>
                <c:pt idx="5787">
                  <c:v>43051.989583333401</c:v>
                </c:pt>
                <c:pt idx="5788">
                  <c:v>43052.010416666599</c:v>
                </c:pt>
                <c:pt idx="5789">
                  <c:v>43052.03125</c:v>
                </c:pt>
                <c:pt idx="5790">
                  <c:v>43052.052083333401</c:v>
                </c:pt>
                <c:pt idx="5791">
                  <c:v>43052.072916666599</c:v>
                </c:pt>
                <c:pt idx="5792">
                  <c:v>43052.09375</c:v>
                </c:pt>
                <c:pt idx="5793">
                  <c:v>43052.114583333401</c:v>
                </c:pt>
                <c:pt idx="5794">
                  <c:v>43052.135416666599</c:v>
                </c:pt>
                <c:pt idx="5795">
                  <c:v>43052.15625</c:v>
                </c:pt>
                <c:pt idx="5796">
                  <c:v>43052.177083333401</c:v>
                </c:pt>
                <c:pt idx="5797">
                  <c:v>43052.197916666599</c:v>
                </c:pt>
                <c:pt idx="5798">
                  <c:v>43052.21875</c:v>
                </c:pt>
                <c:pt idx="5799">
                  <c:v>43052.239583333401</c:v>
                </c:pt>
                <c:pt idx="5800">
                  <c:v>43052.260416666599</c:v>
                </c:pt>
                <c:pt idx="5801">
                  <c:v>43052.28125</c:v>
                </c:pt>
                <c:pt idx="5802">
                  <c:v>43052.302083333401</c:v>
                </c:pt>
                <c:pt idx="5803">
                  <c:v>43052.322916666599</c:v>
                </c:pt>
                <c:pt idx="5804">
                  <c:v>43052.34375</c:v>
                </c:pt>
                <c:pt idx="5805">
                  <c:v>43052.364583333401</c:v>
                </c:pt>
                <c:pt idx="5806">
                  <c:v>43052.385416666599</c:v>
                </c:pt>
                <c:pt idx="5807">
                  <c:v>43052.40625</c:v>
                </c:pt>
                <c:pt idx="5808">
                  <c:v>43052.427083333401</c:v>
                </c:pt>
                <c:pt idx="5809">
                  <c:v>43052.447916666599</c:v>
                </c:pt>
                <c:pt idx="5810">
                  <c:v>43052.46875</c:v>
                </c:pt>
                <c:pt idx="5811">
                  <c:v>43052.489583333401</c:v>
                </c:pt>
                <c:pt idx="5812">
                  <c:v>43052.510416666599</c:v>
                </c:pt>
                <c:pt idx="5813">
                  <c:v>43052.53125</c:v>
                </c:pt>
                <c:pt idx="5814">
                  <c:v>43052.552083333401</c:v>
                </c:pt>
                <c:pt idx="5815">
                  <c:v>43052.572916666599</c:v>
                </c:pt>
                <c:pt idx="5816">
                  <c:v>43052.59375</c:v>
                </c:pt>
                <c:pt idx="5817">
                  <c:v>43052.614583333401</c:v>
                </c:pt>
                <c:pt idx="5818">
                  <c:v>43052.635416666599</c:v>
                </c:pt>
                <c:pt idx="5819">
                  <c:v>43052.65625</c:v>
                </c:pt>
                <c:pt idx="5820">
                  <c:v>43052.677083333401</c:v>
                </c:pt>
                <c:pt idx="5821">
                  <c:v>43052.697916666599</c:v>
                </c:pt>
                <c:pt idx="5822">
                  <c:v>43052.71875</c:v>
                </c:pt>
                <c:pt idx="5823">
                  <c:v>43052.739583333401</c:v>
                </c:pt>
                <c:pt idx="5824">
                  <c:v>43052.760416666599</c:v>
                </c:pt>
                <c:pt idx="5825">
                  <c:v>43052.78125</c:v>
                </c:pt>
                <c:pt idx="5826">
                  <c:v>43052.802083333401</c:v>
                </c:pt>
                <c:pt idx="5827">
                  <c:v>43052.822916666599</c:v>
                </c:pt>
                <c:pt idx="5828">
                  <c:v>43052.84375</c:v>
                </c:pt>
                <c:pt idx="5829">
                  <c:v>43052.864583333401</c:v>
                </c:pt>
                <c:pt idx="5830">
                  <c:v>43052.885416666599</c:v>
                </c:pt>
                <c:pt idx="5831">
                  <c:v>43052.90625</c:v>
                </c:pt>
                <c:pt idx="5832">
                  <c:v>43052.927083333401</c:v>
                </c:pt>
                <c:pt idx="5833">
                  <c:v>43052.947916666599</c:v>
                </c:pt>
                <c:pt idx="5834">
                  <c:v>43052.96875</c:v>
                </c:pt>
                <c:pt idx="5835">
                  <c:v>43052.989583333401</c:v>
                </c:pt>
                <c:pt idx="5836">
                  <c:v>43053.010416666599</c:v>
                </c:pt>
                <c:pt idx="5837">
                  <c:v>43053.03125</c:v>
                </c:pt>
                <c:pt idx="5838">
                  <c:v>43053.052083333401</c:v>
                </c:pt>
                <c:pt idx="5839">
                  <c:v>43053.072916666599</c:v>
                </c:pt>
                <c:pt idx="5840">
                  <c:v>43053.09375</c:v>
                </c:pt>
                <c:pt idx="5841">
                  <c:v>43053.114583333401</c:v>
                </c:pt>
                <c:pt idx="5842">
                  <c:v>43053.135416666599</c:v>
                </c:pt>
                <c:pt idx="5843">
                  <c:v>43053.15625</c:v>
                </c:pt>
                <c:pt idx="5844">
                  <c:v>43053.177083333401</c:v>
                </c:pt>
                <c:pt idx="5845">
                  <c:v>43053.197916666599</c:v>
                </c:pt>
                <c:pt idx="5846">
                  <c:v>43053.21875</c:v>
                </c:pt>
                <c:pt idx="5847">
                  <c:v>43053.239583333401</c:v>
                </c:pt>
                <c:pt idx="5848">
                  <c:v>43053.260416666599</c:v>
                </c:pt>
                <c:pt idx="5849">
                  <c:v>43053.28125</c:v>
                </c:pt>
                <c:pt idx="5850">
                  <c:v>43053.302083333401</c:v>
                </c:pt>
                <c:pt idx="5851">
                  <c:v>43053.322916666599</c:v>
                </c:pt>
                <c:pt idx="5852">
                  <c:v>43053.34375</c:v>
                </c:pt>
                <c:pt idx="5853">
                  <c:v>43053.364583333401</c:v>
                </c:pt>
                <c:pt idx="5854">
                  <c:v>43053.385416666599</c:v>
                </c:pt>
                <c:pt idx="5855">
                  <c:v>43053.40625</c:v>
                </c:pt>
                <c:pt idx="5856">
                  <c:v>43053.427083333401</c:v>
                </c:pt>
                <c:pt idx="5857">
                  <c:v>43053.447916666599</c:v>
                </c:pt>
                <c:pt idx="5858">
                  <c:v>43053.46875</c:v>
                </c:pt>
                <c:pt idx="5859">
                  <c:v>43053.489583333401</c:v>
                </c:pt>
                <c:pt idx="5860">
                  <c:v>43053.510416666599</c:v>
                </c:pt>
                <c:pt idx="5861">
                  <c:v>43053.53125</c:v>
                </c:pt>
                <c:pt idx="5862">
                  <c:v>43053.552083333401</c:v>
                </c:pt>
                <c:pt idx="5863">
                  <c:v>43053.572916666599</c:v>
                </c:pt>
                <c:pt idx="5864">
                  <c:v>43053.59375</c:v>
                </c:pt>
                <c:pt idx="5865">
                  <c:v>43053.614583333401</c:v>
                </c:pt>
                <c:pt idx="5866">
                  <c:v>43053.635416666599</c:v>
                </c:pt>
                <c:pt idx="5867">
                  <c:v>43053.65625</c:v>
                </c:pt>
                <c:pt idx="5868">
                  <c:v>43053.677083333401</c:v>
                </c:pt>
                <c:pt idx="5869">
                  <c:v>43053.697916666599</c:v>
                </c:pt>
                <c:pt idx="5870">
                  <c:v>43053.71875</c:v>
                </c:pt>
                <c:pt idx="5871">
                  <c:v>43053.739583333401</c:v>
                </c:pt>
                <c:pt idx="5872">
                  <c:v>43053.760416666599</c:v>
                </c:pt>
                <c:pt idx="5873">
                  <c:v>43053.78125</c:v>
                </c:pt>
                <c:pt idx="5874">
                  <c:v>43053.802083333401</c:v>
                </c:pt>
                <c:pt idx="5875">
                  <c:v>43053.822916666599</c:v>
                </c:pt>
                <c:pt idx="5876">
                  <c:v>43053.84375</c:v>
                </c:pt>
                <c:pt idx="5877">
                  <c:v>43053.864583333401</c:v>
                </c:pt>
                <c:pt idx="5878">
                  <c:v>43053.885416666599</c:v>
                </c:pt>
                <c:pt idx="5879">
                  <c:v>43053.90625</c:v>
                </c:pt>
                <c:pt idx="5880">
                  <c:v>43053.927083333401</c:v>
                </c:pt>
                <c:pt idx="5881">
                  <c:v>43053.947916666599</c:v>
                </c:pt>
                <c:pt idx="5882">
                  <c:v>43053.96875</c:v>
                </c:pt>
                <c:pt idx="5883">
                  <c:v>43053.989583333401</c:v>
                </c:pt>
                <c:pt idx="5884">
                  <c:v>43054.010416666599</c:v>
                </c:pt>
                <c:pt idx="5885">
                  <c:v>43054.03125</c:v>
                </c:pt>
                <c:pt idx="5886">
                  <c:v>43054.052083333401</c:v>
                </c:pt>
                <c:pt idx="5887">
                  <c:v>43054.072916666599</c:v>
                </c:pt>
                <c:pt idx="5888">
                  <c:v>43054.09375</c:v>
                </c:pt>
                <c:pt idx="5889">
                  <c:v>43054.114583333401</c:v>
                </c:pt>
                <c:pt idx="5890">
                  <c:v>43054.135416666599</c:v>
                </c:pt>
                <c:pt idx="5891">
                  <c:v>43054.15625</c:v>
                </c:pt>
                <c:pt idx="5892">
                  <c:v>43054.177083333401</c:v>
                </c:pt>
                <c:pt idx="5893">
                  <c:v>43054.197916666599</c:v>
                </c:pt>
                <c:pt idx="5894">
                  <c:v>43054.21875</c:v>
                </c:pt>
                <c:pt idx="5895">
                  <c:v>43054.239583333401</c:v>
                </c:pt>
                <c:pt idx="5896">
                  <c:v>43054.260416666599</c:v>
                </c:pt>
                <c:pt idx="5897">
                  <c:v>43054.28125</c:v>
                </c:pt>
                <c:pt idx="5898">
                  <c:v>43054.302083333401</c:v>
                </c:pt>
                <c:pt idx="5899">
                  <c:v>43054.322916666599</c:v>
                </c:pt>
                <c:pt idx="5900">
                  <c:v>43054.34375</c:v>
                </c:pt>
                <c:pt idx="5901">
                  <c:v>43054.364583333401</c:v>
                </c:pt>
                <c:pt idx="5902">
                  <c:v>43054.385416666599</c:v>
                </c:pt>
                <c:pt idx="5903">
                  <c:v>43054.40625</c:v>
                </c:pt>
                <c:pt idx="5904">
                  <c:v>43054.427083333401</c:v>
                </c:pt>
                <c:pt idx="5905">
                  <c:v>43054.447916666599</c:v>
                </c:pt>
                <c:pt idx="5906">
                  <c:v>43054.46875</c:v>
                </c:pt>
                <c:pt idx="5907">
                  <c:v>43054.489583333401</c:v>
                </c:pt>
                <c:pt idx="5908">
                  <c:v>43054.510416666599</c:v>
                </c:pt>
                <c:pt idx="5909">
                  <c:v>43054.53125</c:v>
                </c:pt>
                <c:pt idx="5910">
                  <c:v>43054.552083333401</c:v>
                </c:pt>
                <c:pt idx="5911">
                  <c:v>43054.572916666599</c:v>
                </c:pt>
                <c:pt idx="5912">
                  <c:v>43054.59375</c:v>
                </c:pt>
                <c:pt idx="5913">
                  <c:v>43054.614583333401</c:v>
                </c:pt>
                <c:pt idx="5914">
                  <c:v>43054.635416666599</c:v>
                </c:pt>
                <c:pt idx="5915">
                  <c:v>43054.65625</c:v>
                </c:pt>
                <c:pt idx="5916">
                  <c:v>43054.677083333401</c:v>
                </c:pt>
                <c:pt idx="5917">
                  <c:v>43054.697916666599</c:v>
                </c:pt>
                <c:pt idx="5918">
                  <c:v>43054.71875</c:v>
                </c:pt>
                <c:pt idx="5919">
                  <c:v>43054.739583333401</c:v>
                </c:pt>
                <c:pt idx="5920">
                  <c:v>43054.760416666599</c:v>
                </c:pt>
                <c:pt idx="5921">
                  <c:v>43054.78125</c:v>
                </c:pt>
                <c:pt idx="5922">
                  <c:v>43054.802083333401</c:v>
                </c:pt>
                <c:pt idx="5923">
                  <c:v>43054.822916666599</c:v>
                </c:pt>
                <c:pt idx="5924">
                  <c:v>43054.84375</c:v>
                </c:pt>
                <c:pt idx="5925">
                  <c:v>43054.864583333401</c:v>
                </c:pt>
                <c:pt idx="5926">
                  <c:v>43054.885416666599</c:v>
                </c:pt>
                <c:pt idx="5927">
                  <c:v>43054.90625</c:v>
                </c:pt>
                <c:pt idx="5928">
                  <c:v>43054.927083333401</c:v>
                </c:pt>
                <c:pt idx="5929">
                  <c:v>43054.947916666599</c:v>
                </c:pt>
                <c:pt idx="5930">
                  <c:v>43054.96875</c:v>
                </c:pt>
                <c:pt idx="5931">
                  <c:v>43054.989583333401</c:v>
                </c:pt>
                <c:pt idx="5932">
                  <c:v>43055.010416666599</c:v>
                </c:pt>
                <c:pt idx="5933">
                  <c:v>43055.03125</c:v>
                </c:pt>
                <c:pt idx="5934">
                  <c:v>43055.052083333401</c:v>
                </c:pt>
                <c:pt idx="5935">
                  <c:v>43055.072916666599</c:v>
                </c:pt>
                <c:pt idx="5936">
                  <c:v>43055.09375</c:v>
                </c:pt>
                <c:pt idx="5937">
                  <c:v>43055.114583333401</c:v>
                </c:pt>
                <c:pt idx="5938">
                  <c:v>43055.135416666599</c:v>
                </c:pt>
                <c:pt idx="5939">
                  <c:v>43055.15625</c:v>
                </c:pt>
                <c:pt idx="5940">
                  <c:v>43055.177083333401</c:v>
                </c:pt>
                <c:pt idx="5941">
                  <c:v>43055.197916666599</c:v>
                </c:pt>
                <c:pt idx="5942">
                  <c:v>43055.21875</c:v>
                </c:pt>
                <c:pt idx="5943">
                  <c:v>43055.239583333401</c:v>
                </c:pt>
                <c:pt idx="5944">
                  <c:v>43055.260416666599</c:v>
                </c:pt>
                <c:pt idx="5945">
                  <c:v>43055.28125</c:v>
                </c:pt>
                <c:pt idx="5946">
                  <c:v>43055.302083333401</c:v>
                </c:pt>
                <c:pt idx="5947">
                  <c:v>43055.322916666599</c:v>
                </c:pt>
                <c:pt idx="5948">
                  <c:v>43055.34375</c:v>
                </c:pt>
                <c:pt idx="5949">
                  <c:v>43055.364583333401</c:v>
                </c:pt>
                <c:pt idx="5950">
                  <c:v>43055.385416666599</c:v>
                </c:pt>
                <c:pt idx="5951">
                  <c:v>43055.40625</c:v>
                </c:pt>
                <c:pt idx="5952">
                  <c:v>43055.427083333401</c:v>
                </c:pt>
                <c:pt idx="5953">
                  <c:v>43055.447916666599</c:v>
                </c:pt>
                <c:pt idx="5954">
                  <c:v>43055.46875</c:v>
                </c:pt>
                <c:pt idx="5955">
                  <c:v>43055.489583333401</c:v>
                </c:pt>
                <c:pt idx="5956">
                  <c:v>43055.510416666599</c:v>
                </c:pt>
                <c:pt idx="5957">
                  <c:v>43055.53125</c:v>
                </c:pt>
                <c:pt idx="5958">
                  <c:v>43055.552083333401</c:v>
                </c:pt>
                <c:pt idx="5959">
                  <c:v>43055.572916666599</c:v>
                </c:pt>
                <c:pt idx="5960">
                  <c:v>43055.59375</c:v>
                </c:pt>
                <c:pt idx="5961">
                  <c:v>43055.614583333401</c:v>
                </c:pt>
                <c:pt idx="5962">
                  <c:v>43055.635416666599</c:v>
                </c:pt>
                <c:pt idx="5963">
                  <c:v>43055.65625</c:v>
                </c:pt>
                <c:pt idx="5964">
                  <c:v>43055.677083333401</c:v>
                </c:pt>
                <c:pt idx="5965">
                  <c:v>43055.697916666599</c:v>
                </c:pt>
                <c:pt idx="5966">
                  <c:v>43055.71875</c:v>
                </c:pt>
                <c:pt idx="5967">
                  <c:v>43055.739583333401</c:v>
                </c:pt>
                <c:pt idx="5968">
                  <c:v>43055.760416666599</c:v>
                </c:pt>
                <c:pt idx="5969">
                  <c:v>43055.78125</c:v>
                </c:pt>
                <c:pt idx="5970">
                  <c:v>43055.802083333401</c:v>
                </c:pt>
                <c:pt idx="5971">
                  <c:v>43055.822916666599</c:v>
                </c:pt>
                <c:pt idx="5972">
                  <c:v>43055.84375</c:v>
                </c:pt>
                <c:pt idx="5973">
                  <c:v>43055.864583333401</c:v>
                </c:pt>
                <c:pt idx="5974">
                  <c:v>43055.885416666599</c:v>
                </c:pt>
                <c:pt idx="5975">
                  <c:v>43055.90625</c:v>
                </c:pt>
                <c:pt idx="5976">
                  <c:v>43055.927083333401</c:v>
                </c:pt>
                <c:pt idx="5977">
                  <c:v>43055.947916666599</c:v>
                </c:pt>
                <c:pt idx="5978">
                  <c:v>43055.96875</c:v>
                </c:pt>
                <c:pt idx="5979">
                  <c:v>43055.989583333401</c:v>
                </c:pt>
                <c:pt idx="5980">
                  <c:v>43056.010416666599</c:v>
                </c:pt>
                <c:pt idx="5981">
                  <c:v>43056.03125</c:v>
                </c:pt>
                <c:pt idx="5982">
                  <c:v>43056.052083333401</c:v>
                </c:pt>
                <c:pt idx="5983">
                  <c:v>43056.072916666599</c:v>
                </c:pt>
                <c:pt idx="5984">
                  <c:v>43056.09375</c:v>
                </c:pt>
                <c:pt idx="5985">
                  <c:v>43056.114583333401</c:v>
                </c:pt>
                <c:pt idx="5986">
                  <c:v>43056.135416666599</c:v>
                </c:pt>
                <c:pt idx="5987">
                  <c:v>43056.15625</c:v>
                </c:pt>
                <c:pt idx="5988">
                  <c:v>43056.177083333401</c:v>
                </c:pt>
                <c:pt idx="5989">
                  <c:v>43056.197916666599</c:v>
                </c:pt>
                <c:pt idx="5990">
                  <c:v>43056.21875</c:v>
                </c:pt>
                <c:pt idx="5991">
                  <c:v>43056.239583333401</c:v>
                </c:pt>
                <c:pt idx="5992">
                  <c:v>43056.260416666599</c:v>
                </c:pt>
                <c:pt idx="5993">
                  <c:v>43056.28125</c:v>
                </c:pt>
                <c:pt idx="5994">
                  <c:v>43056.302083333401</c:v>
                </c:pt>
                <c:pt idx="5995">
                  <c:v>43056.322916666599</c:v>
                </c:pt>
                <c:pt idx="5996">
                  <c:v>43056.34375</c:v>
                </c:pt>
                <c:pt idx="5997">
                  <c:v>43056.364583333401</c:v>
                </c:pt>
                <c:pt idx="5998">
                  <c:v>43056.385416666599</c:v>
                </c:pt>
                <c:pt idx="5999">
                  <c:v>43056.40625</c:v>
                </c:pt>
                <c:pt idx="6000">
                  <c:v>43056.427083333401</c:v>
                </c:pt>
                <c:pt idx="6001">
                  <c:v>43056.447916666599</c:v>
                </c:pt>
                <c:pt idx="6002">
                  <c:v>43056.46875</c:v>
                </c:pt>
                <c:pt idx="6003">
                  <c:v>43056.489583333401</c:v>
                </c:pt>
                <c:pt idx="6004">
                  <c:v>43056.510416666599</c:v>
                </c:pt>
                <c:pt idx="6005">
                  <c:v>43056.53125</c:v>
                </c:pt>
                <c:pt idx="6006">
                  <c:v>43056.552083333401</c:v>
                </c:pt>
                <c:pt idx="6007">
                  <c:v>43056.572916666599</c:v>
                </c:pt>
                <c:pt idx="6008">
                  <c:v>43056.59375</c:v>
                </c:pt>
                <c:pt idx="6009">
                  <c:v>43056.614583333401</c:v>
                </c:pt>
                <c:pt idx="6010">
                  <c:v>43056.635416666599</c:v>
                </c:pt>
                <c:pt idx="6011">
                  <c:v>43056.65625</c:v>
                </c:pt>
                <c:pt idx="6012">
                  <c:v>43056.677083333401</c:v>
                </c:pt>
                <c:pt idx="6013">
                  <c:v>43056.697916666599</c:v>
                </c:pt>
                <c:pt idx="6014">
                  <c:v>43056.71875</c:v>
                </c:pt>
                <c:pt idx="6015">
                  <c:v>43056.739583333401</c:v>
                </c:pt>
                <c:pt idx="6016">
                  <c:v>43056.760416666599</c:v>
                </c:pt>
                <c:pt idx="6017">
                  <c:v>43056.78125</c:v>
                </c:pt>
                <c:pt idx="6018">
                  <c:v>43056.802083333401</c:v>
                </c:pt>
                <c:pt idx="6019">
                  <c:v>43056.822916666599</c:v>
                </c:pt>
                <c:pt idx="6020">
                  <c:v>43056.84375</c:v>
                </c:pt>
                <c:pt idx="6021">
                  <c:v>43056.864583333401</c:v>
                </c:pt>
                <c:pt idx="6022">
                  <c:v>43056.885416666599</c:v>
                </c:pt>
                <c:pt idx="6023">
                  <c:v>43056.90625</c:v>
                </c:pt>
                <c:pt idx="6024">
                  <c:v>43056.927083333401</c:v>
                </c:pt>
                <c:pt idx="6025">
                  <c:v>43056.947916666599</c:v>
                </c:pt>
                <c:pt idx="6026">
                  <c:v>43056.96875</c:v>
                </c:pt>
                <c:pt idx="6027">
                  <c:v>43056.989583333401</c:v>
                </c:pt>
                <c:pt idx="6028">
                  <c:v>43057.010416666599</c:v>
                </c:pt>
                <c:pt idx="6029">
                  <c:v>43057.03125</c:v>
                </c:pt>
                <c:pt idx="6030">
                  <c:v>43057.052083333401</c:v>
                </c:pt>
                <c:pt idx="6031">
                  <c:v>43057.072916666599</c:v>
                </c:pt>
                <c:pt idx="6032">
                  <c:v>43057.09375</c:v>
                </c:pt>
                <c:pt idx="6033">
                  <c:v>43057.114583333401</c:v>
                </c:pt>
                <c:pt idx="6034">
                  <c:v>43057.135416666599</c:v>
                </c:pt>
                <c:pt idx="6035">
                  <c:v>43057.15625</c:v>
                </c:pt>
                <c:pt idx="6036">
                  <c:v>43057.177083333401</c:v>
                </c:pt>
                <c:pt idx="6037">
                  <c:v>43057.197916666599</c:v>
                </c:pt>
                <c:pt idx="6038">
                  <c:v>43057.21875</c:v>
                </c:pt>
                <c:pt idx="6039">
                  <c:v>43057.239583333401</c:v>
                </c:pt>
                <c:pt idx="6040">
                  <c:v>43057.260416666599</c:v>
                </c:pt>
                <c:pt idx="6041">
                  <c:v>43057.28125</c:v>
                </c:pt>
                <c:pt idx="6042">
                  <c:v>43057.302083333401</c:v>
                </c:pt>
                <c:pt idx="6043">
                  <c:v>43057.322916666599</c:v>
                </c:pt>
                <c:pt idx="6044">
                  <c:v>43057.34375</c:v>
                </c:pt>
                <c:pt idx="6045">
                  <c:v>43057.364583333401</c:v>
                </c:pt>
                <c:pt idx="6046">
                  <c:v>43057.385416666599</c:v>
                </c:pt>
                <c:pt idx="6047">
                  <c:v>43057.40625</c:v>
                </c:pt>
                <c:pt idx="6048">
                  <c:v>43057.427083333401</c:v>
                </c:pt>
                <c:pt idx="6049">
                  <c:v>43057.447916666599</c:v>
                </c:pt>
                <c:pt idx="6050">
                  <c:v>43057.46875</c:v>
                </c:pt>
                <c:pt idx="6051">
                  <c:v>43057.489583333401</c:v>
                </c:pt>
                <c:pt idx="6052">
                  <c:v>43057.510416666599</c:v>
                </c:pt>
                <c:pt idx="6053">
                  <c:v>43057.53125</c:v>
                </c:pt>
                <c:pt idx="6054">
                  <c:v>43057.552083333401</c:v>
                </c:pt>
                <c:pt idx="6055">
                  <c:v>43057.572916666599</c:v>
                </c:pt>
                <c:pt idx="6056">
                  <c:v>43057.59375</c:v>
                </c:pt>
                <c:pt idx="6057">
                  <c:v>43057.614583333401</c:v>
                </c:pt>
                <c:pt idx="6058">
                  <c:v>43057.635416666599</c:v>
                </c:pt>
                <c:pt idx="6059">
                  <c:v>43057.65625</c:v>
                </c:pt>
                <c:pt idx="6060">
                  <c:v>43057.677083333401</c:v>
                </c:pt>
                <c:pt idx="6061">
                  <c:v>43057.697916666599</c:v>
                </c:pt>
                <c:pt idx="6062">
                  <c:v>43057.71875</c:v>
                </c:pt>
                <c:pt idx="6063">
                  <c:v>43057.739583333401</c:v>
                </c:pt>
                <c:pt idx="6064">
                  <c:v>43057.760416666599</c:v>
                </c:pt>
                <c:pt idx="6065">
                  <c:v>43057.78125</c:v>
                </c:pt>
                <c:pt idx="6066">
                  <c:v>43057.802083333401</c:v>
                </c:pt>
                <c:pt idx="6067">
                  <c:v>43057.822916666599</c:v>
                </c:pt>
                <c:pt idx="6068">
                  <c:v>43057.84375</c:v>
                </c:pt>
                <c:pt idx="6069">
                  <c:v>43057.864583333401</c:v>
                </c:pt>
                <c:pt idx="6070">
                  <c:v>43057.885416666599</c:v>
                </c:pt>
                <c:pt idx="6071">
                  <c:v>43057.90625</c:v>
                </c:pt>
                <c:pt idx="6072">
                  <c:v>43057.927083333401</c:v>
                </c:pt>
                <c:pt idx="6073">
                  <c:v>43057.947916666599</c:v>
                </c:pt>
                <c:pt idx="6074">
                  <c:v>43057.96875</c:v>
                </c:pt>
                <c:pt idx="6075">
                  <c:v>43057.989583333401</c:v>
                </c:pt>
                <c:pt idx="6076">
                  <c:v>43058.010416666599</c:v>
                </c:pt>
                <c:pt idx="6077">
                  <c:v>43058.03125</c:v>
                </c:pt>
                <c:pt idx="6078">
                  <c:v>43058.052083333401</c:v>
                </c:pt>
                <c:pt idx="6079">
                  <c:v>43058.072916666599</c:v>
                </c:pt>
                <c:pt idx="6080">
                  <c:v>43058.09375</c:v>
                </c:pt>
                <c:pt idx="6081">
                  <c:v>43058.114583333401</c:v>
                </c:pt>
                <c:pt idx="6082">
                  <c:v>43058.135416666599</c:v>
                </c:pt>
                <c:pt idx="6083">
                  <c:v>43058.15625</c:v>
                </c:pt>
                <c:pt idx="6084">
                  <c:v>43058.177083333401</c:v>
                </c:pt>
                <c:pt idx="6085">
                  <c:v>43058.197916666599</c:v>
                </c:pt>
                <c:pt idx="6086">
                  <c:v>43058.21875</c:v>
                </c:pt>
                <c:pt idx="6087">
                  <c:v>43058.239583333401</c:v>
                </c:pt>
                <c:pt idx="6088">
                  <c:v>43058.260416666599</c:v>
                </c:pt>
                <c:pt idx="6089">
                  <c:v>43058.28125</c:v>
                </c:pt>
                <c:pt idx="6090">
                  <c:v>43058.302083333401</c:v>
                </c:pt>
                <c:pt idx="6091">
                  <c:v>43058.322916666599</c:v>
                </c:pt>
                <c:pt idx="6092">
                  <c:v>43058.34375</c:v>
                </c:pt>
                <c:pt idx="6093">
                  <c:v>43058.364583333401</c:v>
                </c:pt>
                <c:pt idx="6094">
                  <c:v>43058.385416666599</c:v>
                </c:pt>
                <c:pt idx="6095">
                  <c:v>43058.40625</c:v>
                </c:pt>
                <c:pt idx="6096">
                  <c:v>43058.427083333401</c:v>
                </c:pt>
                <c:pt idx="6097">
                  <c:v>43058.447916666599</c:v>
                </c:pt>
                <c:pt idx="6098">
                  <c:v>43058.46875</c:v>
                </c:pt>
                <c:pt idx="6099">
                  <c:v>43058.489583333401</c:v>
                </c:pt>
                <c:pt idx="6100">
                  <c:v>43058.510416666599</c:v>
                </c:pt>
                <c:pt idx="6101">
                  <c:v>43058.53125</c:v>
                </c:pt>
                <c:pt idx="6102">
                  <c:v>43058.552083333401</c:v>
                </c:pt>
                <c:pt idx="6103">
                  <c:v>43058.572916666599</c:v>
                </c:pt>
                <c:pt idx="6104">
                  <c:v>43058.59375</c:v>
                </c:pt>
                <c:pt idx="6105">
                  <c:v>43058.614583333401</c:v>
                </c:pt>
                <c:pt idx="6106">
                  <c:v>43058.635416666599</c:v>
                </c:pt>
                <c:pt idx="6107">
                  <c:v>43058.65625</c:v>
                </c:pt>
                <c:pt idx="6108">
                  <c:v>43058.677083333401</c:v>
                </c:pt>
                <c:pt idx="6109">
                  <c:v>43058.697916666599</c:v>
                </c:pt>
                <c:pt idx="6110">
                  <c:v>43058.71875</c:v>
                </c:pt>
                <c:pt idx="6111">
                  <c:v>43058.739583333401</c:v>
                </c:pt>
                <c:pt idx="6112">
                  <c:v>43058.760416666599</c:v>
                </c:pt>
                <c:pt idx="6113">
                  <c:v>43058.78125</c:v>
                </c:pt>
                <c:pt idx="6114">
                  <c:v>43058.802083333401</c:v>
                </c:pt>
                <c:pt idx="6115">
                  <c:v>43058.822916666599</c:v>
                </c:pt>
                <c:pt idx="6116">
                  <c:v>43058.84375</c:v>
                </c:pt>
                <c:pt idx="6117">
                  <c:v>43058.864583333401</c:v>
                </c:pt>
                <c:pt idx="6118">
                  <c:v>43058.885416666599</c:v>
                </c:pt>
                <c:pt idx="6119">
                  <c:v>43058.90625</c:v>
                </c:pt>
                <c:pt idx="6120">
                  <c:v>43058.927083333401</c:v>
                </c:pt>
                <c:pt idx="6121">
                  <c:v>43058.947916666599</c:v>
                </c:pt>
                <c:pt idx="6122">
                  <c:v>43058.96875</c:v>
                </c:pt>
                <c:pt idx="6123">
                  <c:v>43058.989583333401</c:v>
                </c:pt>
                <c:pt idx="6124">
                  <c:v>43059.010416666599</c:v>
                </c:pt>
                <c:pt idx="6125">
                  <c:v>43059.03125</c:v>
                </c:pt>
                <c:pt idx="6126">
                  <c:v>43059.052083333401</c:v>
                </c:pt>
                <c:pt idx="6127">
                  <c:v>43059.072916666599</c:v>
                </c:pt>
                <c:pt idx="6128">
                  <c:v>43059.09375</c:v>
                </c:pt>
                <c:pt idx="6129">
                  <c:v>43059.114583333401</c:v>
                </c:pt>
                <c:pt idx="6130">
                  <c:v>43059.135416666599</c:v>
                </c:pt>
                <c:pt idx="6131">
                  <c:v>43059.15625</c:v>
                </c:pt>
                <c:pt idx="6132">
                  <c:v>43059.177083333401</c:v>
                </c:pt>
                <c:pt idx="6133">
                  <c:v>43059.197916666599</c:v>
                </c:pt>
                <c:pt idx="6134">
                  <c:v>43059.21875</c:v>
                </c:pt>
                <c:pt idx="6135">
                  <c:v>43059.239583333401</c:v>
                </c:pt>
                <c:pt idx="6136">
                  <c:v>43059.260416666599</c:v>
                </c:pt>
                <c:pt idx="6137">
                  <c:v>43059.28125</c:v>
                </c:pt>
                <c:pt idx="6138">
                  <c:v>43059.302083333401</c:v>
                </c:pt>
                <c:pt idx="6139">
                  <c:v>43059.322916666599</c:v>
                </c:pt>
                <c:pt idx="6140">
                  <c:v>43059.34375</c:v>
                </c:pt>
                <c:pt idx="6141">
                  <c:v>43059.364583333401</c:v>
                </c:pt>
                <c:pt idx="6142">
                  <c:v>43059.385416666599</c:v>
                </c:pt>
                <c:pt idx="6143">
                  <c:v>43059.40625</c:v>
                </c:pt>
                <c:pt idx="6144">
                  <c:v>43059.427083333401</c:v>
                </c:pt>
                <c:pt idx="6145">
                  <c:v>43059.447916666599</c:v>
                </c:pt>
                <c:pt idx="6146">
                  <c:v>43059.46875</c:v>
                </c:pt>
                <c:pt idx="6147">
                  <c:v>43059.489583333401</c:v>
                </c:pt>
                <c:pt idx="6148">
                  <c:v>43059.510416666599</c:v>
                </c:pt>
                <c:pt idx="6149">
                  <c:v>43059.53125</c:v>
                </c:pt>
                <c:pt idx="6150">
                  <c:v>43059.552083333401</c:v>
                </c:pt>
                <c:pt idx="6151">
                  <c:v>43059.572916666599</c:v>
                </c:pt>
                <c:pt idx="6152">
                  <c:v>43059.59375</c:v>
                </c:pt>
                <c:pt idx="6153">
                  <c:v>43059.614583333401</c:v>
                </c:pt>
                <c:pt idx="6154">
                  <c:v>43059.635416666599</c:v>
                </c:pt>
                <c:pt idx="6155">
                  <c:v>43059.65625</c:v>
                </c:pt>
                <c:pt idx="6156">
                  <c:v>43059.677083333401</c:v>
                </c:pt>
                <c:pt idx="6157">
                  <c:v>43059.697916666599</c:v>
                </c:pt>
                <c:pt idx="6158">
                  <c:v>43059.71875</c:v>
                </c:pt>
                <c:pt idx="6159">
                  <c:v>43059.739583333401</c:v>
                </c:pt>
                <c:pt idx="6160">
                  <c:v>43059.760416666599</c:v>
                </c:pt>
                <c:pt idx="6161">
                  <c:v>43059.78125</c:v>
                </c:pt>
                <c:pt idx="6162">
                  <c:v>43059.802083333401</c:v>
                </c:pt>
                <c:pt idx="6163">
                  <c:v>43059.822916666599</c:v>
                </c:pt>
                <c:pt idx="6164">
                  <c:v>43059.84375</c:v>
                </c:pt>
                <c:pt idx="6165">
                  <c:v>43059.864583333401</c:v>
                </c:pt>
                <c:pt idx="6166">
                  <c:v>43059.885416666599</c:v>
                </c:pt>
                <c:pt idx="6167">
                  <c:v>43059.90625</c:v>
                </c:pt>
                <c:pt idx="6168">
                  <c:v>43059.927083333401</c:v>
                </c:pt>
                <c:pt idx="6169">
                  <c:v>43059.947916666599</c:v>
                </c:pt>
                <c:pt idx="6170">
                  <c:v>43059.96875</c:v>
                </c:pt>
                <c:pt idx="6171">
                  <c:v>43059.989583333401</c:v>
                </c:pt>
                <c:pt idx="6172">
                  <c:v>43060.010416666599</c:v>
                </c:pt>
                <c:pt idx="6173">
                  <c:v>43060.03125</c:v>
                </c:pt>
                <c:pt idx="6174">
                  <c:v>43060.052083333401</c:v>
                </c:pt>
                <c:pt idx="6175">
                  <c:v>43060.072916666599</c:v>
                </c:pt>
                <c:pt idx="6176">
                  <c:v>43060.09375</c:v>
                </c:pt>
                <c:pt idx="6177">
                  <c:v>43060.114583333401</c:v>
                </c:pt>
                <c:pt idx="6178">
                  <c:v>43060.135416666599</c:v>
                </c:pt>
                <c:pt idx="6179">
                  <c:v>43060.15625</c:v>
                </c:pt>
                <c:pt idx="6180">
                  <c:v>43060.177083333401</c:v>
                </c:pt>
                <c:pt idx="6181">
                  <c:v>43060.197916666599</c:v>
                </c:pt>
                <c:pt idx="6182">
                  <c:v>43060.21875</c:v>
                </c:pt>
                <c:pt idx="6183">
                  <c:v>43060.239583333401</c:v>
                </c:pt>
                <c:pt idx="6184">
                  <c:v>43060.260416666599</c:v>
                </c:pt>
                <c:pt idx="6185">
                  <c:v>43060.28125</c:v>
                </c:pt>
                <c:pt idx="6186">
                  <c:v>43060.302083333401</c:v>
                </c:pt>
                <c:pt idx="6187">
                  <c:v>43060.322916666599</c:v>
                </c:pt>
                <c:pt idx="6188">
                  <c:v>43060.34375</c:v>
                </c:pt>
                <c:pt idx="6189">
                  <c:v>43060.364583333401</c:v>
                </c:pt>
                <c:pt idx="6190">
                  <c:v>43060.385416666599</c:v>
                </c:pt>
                <c:pt idx="6191">
                  <c:v>43060.40625</c:v>
                </c:pt>
                <c:pt idx="6192">
                  <c:v>43060.427083333401</c:v>
                </c:pt>
                <c:pt idx="6193">
                  <c:v>43060.447916666599</c:v>
                </c:pt>
                <c:pt idx="6194">
                  <c:v>43060.46875</c:v>
                </c:pt>
                <c:pt idx="6195">
                  <c:v>43060.489583333401</c:v>
                </c:pt>
                <c:pt idx="6196">
                  <c:v>43060.510416666599</c:v>
                </c:pt>
                <c:pt idx="6197">
                  <c:v>43060.53125</c:v>
                </c:pt>
                <c:pt idx="6198">
                  <c:v>43060.552083333401</c:v>
                </c:pt>
                <c:pt idx="6199">
                  <c:v>43060.572916666599</c:v>
                </c:pt>
                <c:pt idx="6200">
                  <c:v>43060.59375</c:v>
                </c:pt>
                <c:pt idx="6201">
                  <c:v>43060.614583333401</c:v>
                </c:pt>
                <c:pt idx="6202">
                  <c:v>43060.635416666599</c:v>
                </c:pt>
                <c:pt idx="6203">
                  <c:v>43060.65625</c:v>
                </c:pt>
                <c:pt idx="6204">
                  <c:v>43060.677083333401</c:v>
                </c:pt>
                <c:pt idx="6205">
                  <c:v>43060.697916666599</c:v>
                </c:pt>
                <c:pt idx="6206">
                  <c:v>43060.71875</c:v>
                </c:pt>
                <c:pt idx="6207">
                  <c:v>43060.739583333401</c:v>
                </c:pt>
                <c:pt idx="6208">
                  <c:v>43060.760416666599</c:v>
                </c:pt>
                <c:pt idx="6209">
                  <c:v>43060.78125</c:v>
                </c:pt>
                <c:pt idx="6210">
                  <c:v>43060.802083333401</c:v>
                </c:pt>
                <c:pt idx="6211">
                  <c:v>43060.822916666599</c:v>
                </c:pt>
                <c:pt idx="6212">
                  <c:v>43060.84375</c:v>
                </c:pt>
                <c:pt idx="6213">
                  <c:v>43060.864583333401</c:v>
                </c:pt>
                <c:pt idx="6214">
                  <c:v>43060.885416666599</c:v>
                </c:pt>
                <c:pt idx="6215">
                  <c:v>43060.90625</c:v>
                </c:pt>
                <c:pt idx="6216">
                  <c:v>43060.927083333401</c:v>
                </c:pt>
                <c:pt idx="6217">
                  <c:v>43060.947916666599</c:v>
                </c:pt>
                <c:pt idx="6218">
                  <c:v>43060.96875</c:v>
                </c:pt>
                <c:pt idx="6219">
                  <c:v>43060.989583333401</c:v>
                </c:pt>
                <c:pt idx="6220">
                  <c:v>43061.010416666599</c:v>
                </c:pt>
                <c:pt idx="6221">
                  <c:v>43061.03125</c:v>
                </c:pt>
                <c:pt idx="6222">
                  <c:v>43061.052083333401</c:v>
                </c:pt>
                <c:pt idx="6223">
                  <c:v>43061.072916666599</c:v>
                </c:pt>
                <c:pt idx="6224">
                  <c:v>43061.09375</c:v>
                </c:pt>
                <c:pt idx="6225">
                  <c:v>43061.114583333401</c:v>
                </c:pt>
                <c:pt idx="6226">
                  <c:v>43061.135416666599</c:v>
                </c:pt>
                <c:pt idx="6227">
                  <c:v>43061.15625</c:v>
                </c:pt>
                <c:pt idx="6228">
                  <c:v>43061.177083333401</c:v>
                </c:pt>
                <c:pt idx="6229">
                  <c:v>43061.197916666599</c:v>
                </c:pt>
                <c:pt idx="6230">
                  <c:v>43061.21875</c:v>
                </c:pt>
                <c:pt idx="6231">
                  <c:v>43061.239583333401</c:v>
                </c:pt>
                <c:pt idx="6232">
                  <c:v>43061.260416666599</c:v>
                </c:pt>
                <c:pt idx="6233">
                  <c:v>43061.28125</c:v>
                </c:pt>
                <c:pt idx="6234">
                  <c:v>43061.302083333401</c:v>
                </c:pt>
                <c:pt idx="6235">
                  <c:v>43061.322916666599</c:v>
                </c:pt>
                <c:pt idx="6236">
                  <c:v>43061.34375</c:v>
                </c:pt>
                <c:pt idx="6237">
                  <c:v>43061.364583333401</c:v>
                </c:pt>
                <c:pt idx="6238">
                  <c:v>43061.385416666599</c:v>
                </c:pt>
                <c:pt idx="6239">
                  <c:v>43061.40625</c:v>
                </c:pt>
                <c:pt idx="6240">
                  <c:v>43061.427083333401</c:v>
                </c:pt>
                <c:pt idx="6241">
                  <c:v>43061.447916666599</c:v>
                </c:pt>
                <c:pt idx="6242">
                  <c:v>43061.46875</c:v>
                </c:pt>
                <c:pt idx="6243">
                  <c:v>43061.489583333401</c:v>
                </c:pt>
                <c:pt idx="6244">
                  <c:v>43061.510416666599</c:v>
                </c:pt>
                <c:pt idx="6245">
                  <c:v>43061.53125</c:v>
                </c:pt>
                <c:pt idx="6246">
                  <c:v>43061.552083333401</c:v>
                </c:pt>
                <c:pt idx="6247">
                  <c:v>43061.572916666599</c:v>
                </c:pt>
                <c:pt idx="6248">
                  <c:v>43061.59375</c:v>
                </c:pt>
                <c:pt idx="6249">
                  <c:v>43061.614583333401</c:v>
                </c:pt>
                <c:pt idx="6250">
                  <c:v>43061.635416666599</c:v>
                </c:pt>
                <c:pt idx="6251">
                  <c:v>43061.65625</c:v>
                </c:pt>
                <c:pt idx="6252">
                  <c:v>43061.677083333401</c:v>
                </c:pt>
                <c:pt idx="6253">
                  <c:v>43061.697916666599</c:v>
                </c:pt>
                <c:pt idx="6254">
                  <c:v>43061.71875</c:v>
                </c:pt>
                <c:pt idx="6255">
                  <c:v>43061.739583333401</c:v>
                </c:pt>
                <c:pt idx="6256">
                  <c:v>43061.760416666599</c:v>
                </c:pt>
                <c:pt idx="6257">
                  <c:v>43061.78125</c:v>
                </c:pt>
                <c:pt idx="6258">
                  <c:v>43061.802083333401</c:v>
                </c:pt>
                <c:pt idx="6259">
                  <c:v>43061.822916666599</c:v>
                </c:pt>
                <c:pt idx="6260">
                  <c:v>43061.84375</c:v>
                </c:pt>
                <c:pt idx="6261">
                  <c:v>43061.864583333401</c:v>
                </c:pt>
                <c:pt idx="6262">
                  <c:v>43061.885416666599</c:v>
                </c:pt>
                <c:pt idx="6263">
                  <c:v>43061.90625</c:v>
                </c:pt>
                <c:pt idx="6264">
                  <c:v>43061.927083333401</c:v>
                </c:pt>
                <c:pt idx="6265">
                  <c:v>43061.947916666599</c:v>
                </c:pt>
                <c:pt idx="6266">
                  <c:v>43061.96875</c:v>
                </c:pt>
                <c:pt idx="6267">
                  <c:v>43061.989583333401</c:v>
                </c:pt>
                <c:pt idx="6268">
                  <c:v>43062.010416666599</c:v>
                </c:pt>
                <c:pt idx="6269">
                  <c:v>43062.03125</c:v>
                </c:pt>
                <c:pt idx="6270">
                  <c:v>43062.052083333401</c:v>
                </c:pt>
                <c:pt idx="6271">
                  <c:v>43062.072916666599</c:v>
                </c:pt>
                <c:pt idx="6272">
                  <c:v>43062.09375</c:v>
                </c:pt>
                <c:pt idx="6273">
                  <c:v>43062.114583333401</c:v>
                </c:pt>
                <c:pt idx="6274">
                  <c:v>43062.135416666599</c:v>
                </c:pt>
                <c:pt idx="6275">
                  <c:v>43062.15625</c:v>
                </c:pt>
                <c:pt idx="6276">
                  <c:v>43062.177083333401</c:v>
                </c:pt>
                <c:pt idx="6277">
                  <c:v>43062.197916666599</c:v>
                </c:pt>
                <c:pt idx="6278">
                  <c:v>43062.21875</c:v>
                </c:pt>
                <c:pt idx="6279">
                  <c:v>43062.239583333401</c:v>
                </c:pt>
                <c:pt idx="6280">
                  <c:v>43062.260416666599</c:v>
                </c:pt>
                <c:pt idx="6281">
                  <c:v>43062.28125</c:v>
                </c:pt>
                <c:pt idx="6282">
                  <c:v>43062.302083333401</c:v>
                </c:pt>
                <c:pt idx="6283">
                  <c:v>43062.322916666599</c:v>
                </c:pt>
                <c:pt idx="6284">
                  <c:v>43062.34375</c:v>
                </c:pt>
                <c:pt idx="6285">
                  <c:v>43062.364583333401</c:v>
                </c:pt>
                <c:pt idx="6286">
                  <c:v>43062.385416666599</c:v>
                </c:pt>
                <c:pt idx="6287">
                  <c:v>43062.40625</c:v>
                </c:pt>
                <c:pt idx="6288">
                  <c:v>43062.427083333401</c:v>
                </c:pt>
                <c:pt idx="6289">
                  <c:v>43062.447916666599</c:v>
                </c:pt>
                <c:pt idx="6290">
                  <c:v>43062.46875</c:v>
                </c:pt>
                <c:pt idx="6291">
                  <c:v>43062.489583333401</c:v>
                </c:pt>
                <c:pt idx="6292">
                  <c:v>43062.510416666599</c:v>
                </c:pt>
                <c:pt idx="6293">
                  <c:v>43062.53125</c:v>
                </c:pt>
                <c:pt idx="6294">
                  <c:v>43062.552083333401</c:v>
                </c:pt>
                <c:pt idx="6295">
                  <c:v>43062.572916666599</c:v>
                </c:pt>
                <c:pt idx="6296">
                  <c:v>43062.59375</c:v>
                </c:pt>
                <c:pt idx="6297">
                  <c:v>43062.614583333401</c:v>
                </c:pt>
                <c:pt idx="6298">
                  <c:v>43062.635416666599</c:v>
                </c:pt>
                <c:pt idx="6299">
                  <c:v>43062.65625</c:v>
                </c:pt>
                <c:pt idx="6300">
                  <c:v>43062.677083333401</c:v>
                </c:pt>
                <c:pt idx="6301">
                  <c:v>43062.697916666599</c:v>
                </c:pt>
                <c:pt idx="6302">
                  <c:v>43062.71875</c:v>
                </c:pt>
                <c:pt idx="6303">
                  <c:v>43062.739583333401</c:v>
                </c:pt>
                <c:pt idx="6304">
                  <c:v>43062.760416666599</c:v>
                </c:pt>
                <c:pt idx="6305">
                  <c:v>43062.78125</c:v>
                </c:pt>
                <c:pt idx="6306">
                  <c:v>43062.802083333401</c:v>
                </c:pt>
                <c:pt idx="6307">
                  <c:v>43062.822916666599</c:v>
                </c:pt>
                <c:pt idx="6308">
                  <c:v>43062.84375</c:v>
                </c:pt>
                <c:pt idx="6309">
                  <c:v>43062.864583333401</c:v>
                </c:pt>
                <c:pt idx="6310">
                  <c:v>43062.885416666599</c:v>
                </c:pt>
                <c:pt idx="6311">
                  <c:v>43062.90625</c:v>
                </c:pt>
                <c:pt idx="6312">
                  <c:v>43062.927083333401</c:v>
                </c:pt>
                <c:pt idx="6313">
                  <c:v>43062.947916666599</c:v>
                </c:pt>
                <c:pt idx="6314">
                  <c:v>43062.96875</c:v>
                </c:pt>
                <c:pt idx="6315">
                  <c:v>43062.989583333401</c:v>
                </c:pt>
                <c:pt idx="6316">
                  <c:v>43063.010416666599</c:v>
                </c:pt>
                <c:pt idx="6317">
                  <c:v>43063.03125</c:v>
                </c:pt>
                <c:pt idx="6318">
                  <c:v>43063.052083333401</c:v>
                </c:pt>
                <c:pt idx="6319">
                  <c:v>43063.072916666599</c:v>
                </c:pt>
                <c:pt idx="6320">
                  <c:v>43063.09375</c:v>
                </c:pt>
                <c:pt idx="6321">
                  <c:v>43063.114583333401</c:v>
                </c:pt>
                <c:pt idx="6322">
                  <c:v>43063.135416666599</c:v>
                </c:pt>
                <c:pt idx="6323">
                  <c:v>43063.15625</c:v>
                </c:pt>
                <c:pt idx="6324">
                  <c:v>43063.177083333401</c:v>
                </c:pt>
                <c:pt idx="6325">
                  <c:v>43063.197916666599</c:v>
                </c:pt>
                <c:pt idx="6326">
                  <c:v>43063.21875</c:v>
                </c:pt>
                <c:pt idx="6327">
                  <c:v>43063.239583333401</c:v>
                </c:pt>
                <c:pt idx="6328">
                  <c:v>43063.260416666599</c:v>
                </c:pt>
                <c:pt idx="6329">
                  <c:v>43063.28125</c:v>
                </c:pt>
                <c:pt idx="6330">
                  <c:v>43063.302083333401</c:v>
                </c:pt>
                <c:pt idx="6331">
                  <c:v>43063.322916666599</c:v>
                </c:pt>
                <c:pt idx="6332">
                  <c:v>43063.34375</c:v>
                </c:pt>
                <c:pt idx="6333">
                  <c:v>43063.364583333401</c:v>
                </c:pt>
                <c:pt idx="6334">
                  <c:v>43063.385416666599</c:v>
                </c:pt>
                <c:pt idx="6335">
                  <c:v>43063.40625</c:v>
                </c:pt>
                <c:pt idx="6336">
                  <c:v>43063.427083333401</c:v>
                </c:pt>
                <c:pt idx="6337">
                  <c:v>43063.447916666599</c:v>
                </c:pt>
                <c:pt idx="6338">
                  <c:v>43063.46875</c:v>
                </c:pt>
                <c:pt idx="6339">
                  <c:v>43063.489583333401</c:v>
                </c:pt>
                <c:pt idx="6340">
                  <c:v>43063.510416666599</c:v>
                </c:pt>
                <c:pt idx="6341">
                  <c:v>43063.53125</c:v>
                </c:pt>
                <c:pt idx="6342">
                  <c:v>43063.552083333401</c:v>
                </c:pt>
                <c:pt idx="6343">
                  <c:v>43063.572916666599</c:v>
                </c:pt>
                <c:pt idx="6344">
                  <c:v>43063.59375</c:v>
                </c:pt>
                <c:pt idx="6345">
                  <c:v>43063.614583333401</c:v>
                </c:pt>
                <c:pt idx="6346">
                  <c:v>43063.635416666599</c:v>
                </c:pt>
                <c:pt idx="6347">
                  <c:v>43063.65625</c:v>
                </c:pt>
                <c:pt idx="6348">
                  <c:v>43063.677083333401</c:v>
                </c:pt>
                <c:pt idx="6349">
                  <c:v>43063.697916666599</c:v>
                </c:pt>
                <c:pt idx="6350">
                  <c:v>43063.71875</c:v>
                </c:pt>
                <c:pt idx="6351">
                  <c:v>43063.739583333401</c:v>
                </c:pt>
                <c:pt idx="6352">
                  <c:v>43063.760416666599</c:v>
                </c:pt>
                <c:pt idx="6353">
                  <c:v>43063.78125</c:v>
                </c:pt>
                <c:pt idx="6354">
                  <c:v>43063.802083333401</c:v>
                </c:pt>
                <c:pt idx="6355">
                  <c:v>43063.822916666599</c:v>
                </c:pt>
                <c:pt idx="6356">
                  <c:v>43063.84375</c:v>
                </c:pt>
                <c:pt idx="6357">
                  <c:v>43063.864583333401</c:v>
                </c:pt>
                <c:pt idx="6358">
                  <c:v>43063.885416666599</c:v>
                </c:pt>
                <c:pt idx="6359">
                  <c:v>43063.90625</c:v>
                </c:pt>
                <c:pt idx="6360">
                  <c:v>43063.927083333401</c:v>
                </c:pt>
                <c:pt idx="6361">
                  <c:v>43063.947916666599</c:v>
                </c:pt>
                <c:pt idx="6362">
                  <c:v>43063.96875</c:v>
                </c:pt>
                <c:pt idx="6363">
                  <c:v>43063.989583333401</c:v>
                </c:pt>
                <c:pt idx="6364">
                  <c:v>43064.010416666599</c:v>
                </c:pt>
                <c:pt idx="6365">
                  <c:v>43064.03125</c:v>
                </c:pt>
                <c:pt idx="6366">
                  <c:v>43064.052083333401</c:v>
                </c:pt>
                <c:pt idx="6367">
                  <c:v>43064.072916666599</c:v>
                </c:pt>
                <c:pt idx="6368">
                  <c:v>43064.09375</c:v>
                </c:pt>
                <c:pt idx="6369">
                  <c:v>43064.114583333401</c:v>
                </c:pt>
                <c:pt idx="6370">
                  <c:v>43064.135416666599</c:v>
                </c:pt>
                <c:pt idx="6371">
                  <c:v>43064.15625</c:v>
                </c:pt>
                <c:pt idx="6372">
                  <c:v>43064.177083333401</c:v>
                </c:pt>
                <c:pt idx="6373">
                  <c:v>43064.197916666599</c:v>
                </c:pt>
                <c:pt idx="6374">
                  <c:v>43064.21875</c:v>
                </c:pt>
                <c:pt idx="6375">
                  <c:v>43064.239583333401</c:v>
                </c:pt>
                <c:pt idx="6376">
                  <c:v>43064.260416666599</c:v>
                </c:pt>
                <c:pt idx="6377">
                  <c:v>43064.28125</c:v>
                </c:pt>
                <c:pt idx="6378">
                  <c:v>43064.302083333401</c:v>
                </c:pt>
                <c:pt idx="6379">
                  <c:v>43064.322916666599</c:v>
                </c:pt>
                <c:pt idx="6380">
                  <c:v>43064.34375</c:v>
                </c:pt>
                <c:pt idx="6381">
                  <c:v>43064.364583333401</c:v>
                </c:pt>
                <c:pt idx="6382">
                  <c:v>43064.385416666599</c:v>
                </c:pt>
                <c:pt idx="6383">
                  <c:v>43064.40625</c:v>
                </c:pt>
                <c:pt idx="6384">
                  <c:v>43064.427083333401</c:v>
                </c:pt>
                <c:pt idx="6385">
                  <c:v>43064.447916666599</c:v>
                </c:pt>
                <c:pt idx="6386">
                  <c:v>43064.46875</c:v>
                </c:pt>
                <c:pt idx="6387">
                  <c:v>43064.489583333401</c:v>
                </c:pt>
                <c:pt idx="6388">
                  <c:v>43064.510416666599</c:v>
                </c:pt>
                <c:pt idx="6389">
                  <c:v>43064.53125</c:v>
                </c:pt>
                <c:pt idx="6390">
                  <c:v>43064.552083333401</c:v>
                </c:pt>
                <c:pt idx="6391">
                  <c:v>43064.572916666599</c:v>
                </c:pt>
                <c:pt idx="6392">
                  <c:v>43064.59375</c:v>
                </c:pt>
                <c:pt idx="6393">
                  <c:v>43064.614583333401</c:v>
                </c:pt>
                <c:pt idx="6394">
                  <c:v>43064.635416666599</c:v>
                </c:pt>
                <c:pt idx="6395">
                  <c:v>43064.65625</c:v>
                </c:pt>
                <c:pt idx="6396">
                  <c:v>43064.677083333401</c:v>
                </c:pt>
                <c:pt idx="6397">
                  <c:v>43064.697916666599</c:v>
                </c:pt>
                <c:pt idx="6398">
                  <c:v>43064.71875</c:v>
                </c:pt>
                <c:pt idx="6399">
                  <c:v>43064.739583333401</c:v>
                </c:pt>
                <c:pt idx="6400">
                  <c:v>43064.760416666599</c:v>
                </c:pt>
                <c:pt idx="6401">
                  <c:v>43064.78125</c:v>
                </c:pt>
                <c:pt idx="6402">
                  <c:v>43064.802083333401</c:v>
                </c:pt>
                <c:pt idx="6403">
                  <c:v>43064.822916666599</c:v>
                </c:pt>
                <c:pt idx="6404">
                  <c:v>43064.84375</c:v>
                </c:pt>
                <c:pt idx="6405">
                  <c:v>43064.864583333401</c:v>
                </c:pt>
                <c:pt idx="6406">
                  <c:v>43064.885416666599</c:v>
                </c:pt>
                <c:pt idx="6407">
                  <c:v>43064.90625</c:v>
                </c:pt>
                <c:pt idx="6408">
                  <c:v>43064.927083333401</c:v>
                </c:pt>
                <c:pt idx="6409">
                  <c:v>43064.947916666599</c:v>
                </c:pt>
                <c:pt idx="6410">
                  <c:v>43064.96875</c:v>
                </c:pt>
                <c:pt idx="6411">
                  <c:v>43064.989583333401</c:v>
                </c:pt>
                <c:pt idx="6412">
                  <c:v>43065.010416666599</c:v>
                </c:pt>
                <c:pt idx="6413">
                  <c:v>43065.03125</c:v>
                </c:pt>
                <c:pt idx="6414">
                  <c:v>43065.052083333401</c:v>
                </c:pt>
                <c:pt idx="6415">
                  <c:v>43065.072916666599</c:v>
                </c:pt>
                <c:pt idx="6416">
                  <c:v>43065.09375</c:v>
                </c:pt>
                <c:pt idx="6417">
                  <c:v>43065.114583333401</c:v>
                </c:pt>
                <c:pt idx="6418">
                  <c:v>43065.135416666599</c:v>
                </c:pt>
                <c:pt idx="6419">
                  <c:v>43065.15625</c:v>
                </c:pt>
                <c:pt idx="6420">
                  <c:v>43065.177083333401</c:v>
                </c:pt>
                <c:pt idx="6421">
                  <c:v>43065.197916666599</c:v>
                </c:pt>
                <c:pt idx="6422">
                  <c:v>43065.21875</c:v>
                </c:pt>
                <c:pt idx="6423">
                  <c:v>43065.239583333401</c:v>
                </c:pt>
                <c:pt idx="6424">
                  <c:v>43065.260416666599</c:v>
                </c:pt>
                <c:pt idx="6425">
                  <c:v>43065.28125</c:v>
                </c:pt>
                <c:pt idx="6426">
                  <c:v>43065.302083333401</c:v>
                </c:pt>
                <c:pt idx="6427">
                  <c:v>43065.322916666599</c:v>
                </c:pt>
                <c:pt idx="6428">
                  <c:v>43065.34375</c:v>
                </c:pt>
                <c:pt idx="6429">
                  <c:v>43065.364583333401</c:v>
                </c:pt>
                <c:pt idx="6430">
                  <c:v>43065.385416666599</c:v>
                </c:pt>
                <c:pt idx="6431">
                  <c:v>43065.40625</c:v>
                </c:pt>
                <c:pt idx="6432">
                  <c:v>43065.427083333401</c:v>
                </c:pt>
                <c:pt idx="6433">
                  <c:v>43065.447916666599</c:v>
                </c:pt>
                <c:pt idx="6434">
                  <c:v>43065.46875</c:v>
                </c:pt>
                <c:pt idx="6435">
                  <c:v>43065.489583333401</c:v>
                </c:pt>
                <c:pt idx="6436">
                  <c:v>43065.510416666599</c:v>
                </c:pt>
                <c:pt idx="6437">
                  <c:v>43065.53125</c:v>
                </c:pt>
                <c:pt idx="6438">
                  <c:v>43065.552083333401</c:v>
                </c:pt>
                <c:pt idx="6439">
                  <c:v>43065.572916666599</c:v>
                </c:pt>
                <c:pt idx="6440">
                  <c:v>43065.59375</c:v>
                </c:pt>
                <c:pt idx="6441">
                  <c:v>43065.614583333401</c:v>
                </c:pt>
                <c:pt idx="6442">
                  <c:v>43065.635416666599</c:v>
                </c:pt>
                <c:pt idx="6443">
                  <c:v>43065.65625</c:v>
                </c:pt>
                <c:pt idx="6444">
                  <c:v>43065.677083333401</c:v>
                </c:pt>
                <c:pt idx="6445">
                  <c:v>43065.697916666599</c:v>
                </c:pt>
                <c:pt idx="6446">
                  <c:v>43065.71875</c:v>
                </c:pt>
                <c:pt idx="6447">
                  <c:v>43065.739583333401</c:v>
                </c:pt>
                <c:pt idx="6448">
                  <c:v>43065.760416666599</c:v>
                </c:pt>
                <c:pt idx="6449">
                  <c:v>43065.78125</c:v>
                </c:pt>
                <c:pt idx="6450">
                  <c:v>43065.802083333401</c:v>
                </c:pt>
                <c:pt idx="6451">
                  <c:v>43065.822916666599</c:v>
                </c:pt>
                <c:pt idx="6452">
                  <c:v>43065.84375</c:v>
                </c:pt>
                <c:pt idx="6453">
                  <c:v>43065.864583333401</c:v>
                </c:pt>
                <c:pt idx="6454">
                  <c:v>43065.885416666599</c:v>
                </c:pt>
                <c:pt idx="6455">
                  <c:v>43065.90625</c:v>
                </c:pt>
                <c:pt idx="6456">
                  <c:v>43065.927083333401</c:v>
                </c:pt>
                <c:pt idx="6457">
                  <c:v>43065.947916666599</c:v>
                </c:pt>
                <c:pt idx="6458">
                  <c:v>43065.96875</c:v>
                </c:pt>
                <c:pt idx="6459">
                  <c:v>43065.989583333401</c:v>
                </c:pt>
                <c:pt idx="6460">
                  <c:v>43066.010416666599</c:v>
                </c:pt>
                <c:pt idx="6461">
                  <c:v>43066.03125</c:v>
                </c:pt>
                <c:pt idx="6462">
                  <c:v>43066.052083333401</c:v>
                </c:pt>
                <c:pt idx="6463">
                  <c:v>43066.072916666599</c:v>
                </c:pt>
                <c:pt idx="6464">
                  <c:v>43066.09375</c:v>
                </c:pt>
                <c:pt idx="6465">
                  <c:v>43066.114583333401</c:v>
                </c:pt>
                <c:pt idx="6466">
                  <c:v>43066.135416666599</c:v>
                </c:pt>
                <c:pt idx="6467">
                  <c:v>43066.15625</c:v>
                </c:pt>
                <c:pt idx="6468">
                  <c:v>43066.177083333401</c:v>
                </c:pt>
                <c:pt idx="6469">
                  <c:v>43066.197916666599</c:v>
                </c:pt>
                <c:pt idx="6470">
                  <c:v>43066.21875</c:v>
                </c:pt>
                <c:pt idx="6471">
                  <c:v>43066.239583333401</c:v>
                </c:pt>
                <c:pt idx="6472">
                  <c:v>43066.260416666599</c:v>
                </c:pt>
                <c:pt idx="6473">
                  <c:v>43066.28125</c:v>
                </c:pt>
                <c:pt idx="6474">
                  <c:v>43066.302083333401</c:v>
                </c:pt>
                <c:pt idx="6475">
                  <c:v>43066.322916666599</c:v>
                </c:pt>
                <c:pt idx="6476">
                  <c:v>43066.34375</c:v>
                </c:pt>
                <c:pt idx="6477">
                  <c:v>43066.364583333401</c:v>
                </c:pt>
                <c:pt idx="6478">
                  <c:v>43066.385416666599</c:v>
                </c:pt>
                <c:pt idx="6479">
                  <c:v>43066.40625</c:v>
                </c:pt>
                <c:pt idx="6480">
                  <c:v>43066.427083333401</c:v>
                </c:pt>
                <c:pt idx="6481">
                  <c:v>43066.447916666599</c:v>
                </c:pt>
                <c:pt idx="6482">
                  <c:v>43066.46875</c:v>
                </c:pt>
                <c:pt idx="6483">
                  <c:v>43066.489583333401</c:v>
                </c:pt>
                <c:pt idx="6484">
                  <c:v>43066.510416666599</c:v>
                </c:pt>
                <c:pt idx="6485">
                  <c:v>43066.53125</c:v>
                </c:pt>
                <c:pt idx="6486">
                  <c:v>43066.552083333401</c:v>
                </c:pt>
                <c:pt idx="6487">
                  <c:v>43066.572916666599</c:v>
                </c:pt>
                <c:pt idx="6488">
                  <c:v>43066.59375</c:v>
                </c:pt>
                <c:pt idx="6489">
                  <c:v>43066.614583333401</c:v>
                </c:pt>
                <c:pt idx="6490">
                  <c:v>43066.635416666599</c:v>
                </c:pt>
                <c:pt idx="6491">
                  <c:v>43066.65625</c:v>
                </c:pt>
                <c:pt idx="6492">
                  <c:v>43066.677083333401</c:v>
                </c:pt>
                <c:pt idx="6493">
                  <c:v>43066.697916666599</c:v>
                </c:pt>
                <c:pt idx="6494">
                  <c:v>43066.71875</c:v>
                </c:pt>
                <c:pt idx="6495">
                  <c:v>43066.739583333401</c:v>
                </c:pt>
                <c:pt idx="6496">
                  <c:v>43066.760416666599</c:v>
                </c:pt>
                <c:pt idx="6497">
                  <c:v>43066.78125</c:v>
                </c:pt>
                <c:pt idx="6498">
                  <c:v>43066.802083333401</c:v>
                </c:pt>
                <c:pt idx="6499">
                  <c:v>43066.822916666599</c:v>
                </c:pt>
                <c:pt idx="6500">
                  <c:v>43066.84375</c:v>
                </c:pt>
                <c:pt idx="6501">
                  <c:v>43066.864583333401</c:v>
                </c:pt>
                <c:pt idx="6502">
                  <c:v>43066.885416666599</c:v>
                </c:pt>
                <c:pt idx="6503">
                  <c:v>43066.90625</c:v>
                </c:pt>
                <c:pt idx="6504">
                  <c:v>43066.927083333401</c:v>
                </c:pt>
                <c:pt idx="6505">
                  <c:v>43066.947916666599</c:v>
                </c:pt>
                <c:pt idx="6506">
                  <c:v>43066.96875</c:v>
                </c:pt>
                <c:pt idx="6507">
                  <c:v>43066.989583333401</c:v>
                </c:pt>
                <c:pt idx="6508">
                  <c:v>43067.010416666599</c:v>
                </c:pt>
                <c:pt idx="6509">
                  <c:v>43067.03125</c:v>
                </c:pt>
                <c:pt idx="6510">
                  <c:v>43067.052083333401</c:v>
                </c:pt>
                <c:pt idx="6511">
                  <c:v>43067.072916666599</c:v>
                </c:pt>
                <c:pt idx="6512">
                  <c:v>43067.09375</c:v>
                </c:pt>
                <c:pt idx="6513">
                  <c:v>43067.114583333401</c:v>
                </c:pt>
                <c:pt idx="6514">
                  <c:v>43067.135416666599</c:v>
                </c:pt>
                <c:pt idx="6515">
                  <c:v>43067.15625</c:v>
                </c:pt>
                <c:pt idx="6516">
                  <c:v>43067.177083333401</c:v>
                </c:pt>
                <c:pt idx="6517">
                  <c:v>43067.197916666599</c:v>
                </c:pt>
                <c:pt idx="6518">
                  <c:v>43067.21875</c:v>
                </c:pt>
                <c:pt idx="6519">
                  <c:v>43067.239583333401</c:v>
                </c:pt>
                <c:pt idx="6520">
                  <c:v>43067.260416666599</c:v>
                </c:pt>
                <c:pt idx="6521">
                  <c:v>43067.28125</c:v>
                </c:pt>
                <c:pt idx="6522">
                  <c:v>43067.302083333401</c:v>
                </c:pt>
                <c:pt idx="6523">
                  <c:v>43067.322916666599</c:v>
                </c:pt>
                <c:pt idx="6524">
                  <c:v>43067.34375</c:v>
                </c:pt>
                <c:pt idx="6525">
                  <c:v>43067.364583333401</c:v>
                </c:pt>
                <c:pt idx="6526">
                  <c:v>43067.385416666599</c:v>
                </c:pt>
                <c:pt idx="6527">
                  <c:v>43067.40625</c:v>
                </c:pt>
                <c:pt idx="6528">
                  <c:v>43067.427083333401</c:v>
                </c:pt>
                <c:pt idx="6529">
                  <c:v>43067.447916666599</c:v>
                </c:pt>
                <c:pt idx="6530">
                  <c:v>43067.46875</c:v>
                </c:pt>
                <c:pt idx="6531">
                  <c:v>43067.489583333401</c:v>
                </c:pt>
                <c:pt idx="6532">
                  <c:v>43067.510416666599</c:v>
                </c:pt>
                <c:pt idx="6533">
                  <c:v>43067.53125</c:v>
                </c:pt>
                <c:pt idx="6534">
                  <c:v>43067.552083333401</c:v>
                </c:pt>
                <c:pt idx="6535">
                  <c:v>43067.572916666599</c:v>
                </c:pt>
                <c:pt idx="6536">
                  <c:v>43067.59375</c:v>
                </c:pt>
                <c:pt idx="6537">
                  <c:v>43067.614583333401</c:v>
                </c:pt>
                <c:pt idx="6538">
                  <c:v>43067.635416666599</c:v>
                </c:pt>
                <c:pt idx="6539">
                  <c:v>43067.65625</c:v>
                </c:pt>
                <c:pt idx="6540">
                  <c:v>43067.677083333401</c:v>
                </c:pt>
                <c:pt idx="6541">
                  <c:v>43067.697916666599</c:v>
                </c:pt>
                <c:pt idx="6542">
                  <c:v>43067.71875</c:v>
                </c:pt>
                <c:pt idx="6543">
                  <c:v>43067.739583333401</c:v>
                </c:pt>
                <c:pt idx="6544">
                  <c:v>43067.760416666599</c:v>
                </c:pt>
                <c:pt idx="6545">
                  <c:v>43067.78125</c:v>
                </c:pt>
                <c:pt idx="6546">
                  <c:v>43067.802083333401</c:v>
                </c:pt>
                <c:pt idx="6547">
                  <c:v>43067.822916666599</c:v>
                </c:pt>
                <c:pt idx="6548">
                  <c:v>43067.84375</c:v>
                </c:pt>
                <c:pt idx="6549">
                  <c:v>43067.864583333401</c:v>
                </c:pt>
                <c:pt idx="6550">
                  <c:v>43067.885416666599</c:v>
                </c:pt>
                <c:pt idx="6551">
                  <c:v>43067.90625</c:v>
                </c:pt>
                <c:pt idx="6552">
                  <c:v>43067.927083333401</c:v>
                </c:pt>
                <c:pt idx="6553">
                  <c:v>43067.947916666599</c:v>
                </c:pt>
                <c:pt idx="6554">
                  <c:v>43067.96875</c:v>
                </c:pt>
                <c:pt idx="6555">
                  <c:v>43067.989583333401</c:v>
                </c:pt>
                <c:pt idx="6556">
                  <c:v>43068.010416666599</c:v>
                </c:pt>
                <c:pt idx="6557">
                  <c:v>43068.03125</c:v>
                </c:pt>
                <c:pt idx="6558">
                  <c:v>43068.052083333401</c:v>
                </c:pt>
                <c:pt idx="6559">
                  <c:v>43068.072916666599</c:v>
                </c:pt>
                <c:pt idx="6560">
                  <c:v>43068.09375</c:v>
                </c:pt>
                <c:pt idx="6561">
                  <c:v>43068.114583333401</c:v>
                </c:pt>
                <c:pt idx="6562">
                  <c:v>43068.135416666599</c:v>
                </c:pt>
                <c:pt idx="6563">
                  <c:v>43068.15625</c:v>
                </c:pt>
                <c:pt idx="6564">
                  <c:v>43068.177083333401</c:v>
                </c:pt>
                <c:pt idx="6565">
                  <c:v>43068.197916666599</c:v>
                </c:pt>
                <c:pt idx="6566">
                  <c:v>43068.21875</c:v>
                </c:pt>
                <c:pt idx="6567">
                  <c:v>43068.239583333401</c:v>
                </c:pt>
                <c:pt idx="6568">
                  <c:v>43068.260416666599</c:v>
                </c:pt>
                <c:pt idx="6569">
                  <c:v>43068.28125</c:v>
                </c:pt>
                <c:pt idx="6570">
                  <c:v>43068.302083333401</c:v>
                </c:pt>
                <c:pt idx="6571">
                  <c:v>43068.322916666599</c:v>
                </c:pt>
                <c:pt idx="6572">
                  <c:v>43068.34375</c:v>
                </c:pt>
                <c:pt idx="6573">
                  <c:v>43068.364583333401</c:v>
                </c:pt>
                <c:pt idx="6574">
                  <c:v>43068.385416666599</c:v>
                </c:pt>
                <c:pt idx="6575">
                  <c:v>43068.40625</c:v>
                </c:pt>
                <c:pt idx="6576">
                  <c:v>43068.427083333401</c:v>
                </c:pt>
                <c:pt idx="6577">
                  <c:v>43068.447916666599</c:v>
                </c:pt>
                <c:pt idx="6578">
                  <c:v>43068.46875</c:v>
                </c:pt>
                <c:pt idx="6579">
                  <c:v>43068.489583333401</c:v>
                </c:pt>
                <c:pt idx="6580">
                  <c:v>43068.510416666599</c:v>
                </c:pt>
                <c:pt idx="6581">
                  <c:v>43068.53125</c:v>
                </c:pt>
                <c:pt idx="6582">
                  <c:v>43068.552083333401</c:v>
                </c:pt>
                <c:pt idx="6583">
                  <c:v>43068.572916666599</c:v>
                </c:pt>
                <c:pt idx="6584">
                  <c:v>43068.59375</c:v>
                </c:pt>
                <c:pt idx="6585">
                  <c:v>43068.614583333401</c:v>
                </c:pt>
                <c:pt idx="6586">
                  <c:v>43068.635416666599</c:v>
                </c:pt>
                <c:pt idx="6587">
                  <c:v>43068.65625</c:v>
                </c:pt>
                <c:pt idx="6588">
                  <c:v>43068.677083333401</c:v>
                </c:pt>
                <c:pt idx="6589">
                  <c:v>43068.697916666599</c:v>
                </c:pt>
                <c:pt idx="6590">
                  <c:v>43068.71875</c:v>
                </c:pt>
                <c:pt idx="6591">
                  <c:v>43068.739583333401</c:v>
                </c:pt>
                <c:pt idx="6592">
                  <c:v>43068.760416666599</c:v>
                </c:pt>
                <c:pt idx="6593">
                  <c:v>43068.78125</c:v>
                </c:pt>
                <c:pt idx="6594">
                  <c:v>43068.802083333401</c:v>
                </c:pt>
                <c:pt idx="6595">
                  <c:v>43068.822916666599</c:v>
                </c:pt>
                <c:pt idx="6596">
                  <c:v>43068.84375</c:v>
                </c:pt>
                <c:pt idx="6597">
                  <c:v>43068.864583333401</c:v>
                </c:pt>
                <c:pt idx="6598">
                  <c:v>43068.885416666599</c:v>
                </c:pt>
                <c:pt idx="6599">
                  <c:v>43068.90625</c:v>
                </c:pt>
                <c:pt idx="6600">
                  <c:v>43068.927083333401</c:v>
                </c:pt>
                <c:pt idx="6601">
                  <c:v>43068.947916666599</c:v>
                </c:pt>
                <c:pt idx="6602">
                  <c:v>43068.96875</c:v>
                </c:pt>
                <c:pt idx="6603">
                  <c:v>43068.989583333401</c:v>
                </c:pt>
                <c:pt idx="6604">
                  <c:v>43069.010416666599</c:v>
                </c:pt>
                <c:pt idx="6605">
                  <c:v>43069.03125</c:v>
                </c:pt>
                <c:pt idx="6606">
                  <c:v>43069.052083333401</c:v>
                </c:pt>
                <c:pt idx="6607">
                  <c:v>43069.072916666599</c:v>
                </c:pt>
                <c:pt idx="6608">
                  <c:v>43069.09375</c:v>
                </c:pt>
                <c:pt idx="6609">
                  <c:v>43069.114583333401</c:v>
                </c:pt>
                <c:pt idx="6610">
                  <c:v>43069.135416666599</c:v>
                </c:pt>
                <c:pt idx="6611">
                  <c:v>43069.15625</c:v>
                </c:pt>
                <c:pt idx="6612">
                  <c:v>43069.177083333401</c:v>
                </c:pt>
                <c:pt idx="6613">
                  <c:v>43069.197916666599</c:v>
                </c:pt>
                <c:pt idx="6614">
                  <c:v>43069.21875</c:v>
                </c:pt>
                <c:pt idx="6615">
                  <c:v>43069.239583333401</c:v>
                </c:pt>
                <c:pt idx="6616">
                  <c:v>43069.260416666599</c:v>
                </c:pt>
                <c:pt idx="6617">
                  <c:v>43069.28125</c:v>
                </c:pt>
                <c:pt idx="6618">
                  <c:v>43069.302083333401</c:v>
                </c:pt>
                <c:pt idx="6619">
                  <c:v>43069.322916666599</c:v>
                </c:pt>
                <c:pt idx="6620">
                  <c:v>43069.34375</c:v>
                </c:pt>
                <c:pt idx="6621">
                  <c:v>43069.364583333401</c:v>
                </c:pt>
                <c:pt idx="6622">
                  <c:v>43069.385416666599</c:v>
                </c:pt>
                <c:pt idx="6623">
                  <c:v>43069.40625</c:v>
                </c:pt>
                <c:pt idx="6624">
                  <c:v>43069.427083333401</c:v>
                </c:pt>
                <c:pt idx="6625">
                  <c:v>43069.447916666599</c:v>
                </c:pt>
                <c:pt idx="6626">
                  <c:v>43069.46875</c:v>
                </c:pt>
                <c:pt idx="6627">
                  <c:v>43069.489583333401</c:v>
                </c:pt>
                <c:pt idx="6628">
                  <c:v>43069.510416666599</c:v>
                </c:pt>
                <c:pt idx="6629">
                  <c:v>43069.53125</c:v>
                </c:pt>
                <c:pt idx="6630">
                  <c:v>43069.552083333401</c:v>
                </c:pt>
                <c:pt idx="6631">
                  <c:v>43069.572916666599</c:v>
                </c:pt>
                <c:pt idx="6632">
                  <c:v>43069.59375</c:v>
                </c:pt>
                <c:pt idx="6633">
                  <c:v>43069.614583333401</c:v>
                </c:pt>
                <c:pt idx="6634">
                  <c:v>43069.635416666599</c:v>
                </c:pt>
                <c:pt idx="6635">
                  <c:v>43069.65625</c:v>
                </c:pt>
                <c:pt idx="6636">
                  <c:v>43069.677083333401</c:v>
                </c:pt>
                <c:pt idx="6637">
                  <c:v>43069.697916666599</c:v>
                </c:pt>
                <c:pt idx="6638">
                  <c:v>43069.71875</c:v>
                </c:pt>
                <c:pt idx="6639">
                  <c:v>43069.739583333401</c:v>
                </c:pt>
                <c:pt idx="6640">
                  <c:v>43069.760416666599</c:v>
                </c:pt>
                <c:pt idx="6641">
                  <c:v>43069.78125</c:v>
                </c:pt>
                <c:pt idx="6642">
                  <c:v>43069.802083333401</c:v>
                </c:pt>
                <c:pt idx="6643">
                  <c:v>43069.822916666599</c:v>
                </c:pt>
                <c:pt idx="6644">
                  <c:v>43069.84375</c:v>
                </c:pt>
                <c:pt idx="6645">
                  <c:v>43069.864583333401</c:v>
                </c:pt>
                <c:pt idx="6646">
                  <c:v>43069.885416666599</c:v>
                </c:pt>
                <c:pt idx="6647">
                  <c:v>43069.90625</c:v>
                </c:pt>
                <c:pt idx="6648">
                  <c:v>43069.927083333401</c:v>
                </c:pt>
                <c:pt idx="6649">
                  <c:v>43069.947916666599</c:v>
                </c:pt>
                <c:pt idx="6650">
                  <c:v>43069.96875</c:v>
                </c:pt>
                <c:pt idx="6651">
                  <c:v>43069.989583333401</c:v>
                </c:pt>
                <c:pt idx="6652">
                  <c:v>43070.010416666599</c:v>
                </c:pt>
                <c:pt idx="6653">
                  <c:v>43070.03125</c:v>
                </c:pt>
                <c:pt idx="6654">
                  <c:v>43070.052083333401</c:v>
                </c:pt>
                <c:pt idx="6655">
                  <c:v>43070.072916666599</c:v>
                </c:pt>
                <c:pt idx="6656">
                  <c:v>43070.09375</c:v>
                </c:pt>
                <c:pt idx="6657">
                  <c:v>43070.114583333401</c:v>
                </c:pt>
                <c:pt idx="6658">
                  <c:v>43070.135416666599</c:v>
                </c:pt>
                <c:pt idx="6659">
                  <c:v>43070.15625</c:v>
                </c:pt>
                <c:pt idx="6660">
                  <c:v>43070.177083333401</c:v>
                </c:pt>
                <c:pt idx="6661">
                  <c:v>43070.197916666599</c:v>
                </c:pt>
                <c:pt idx="6662">
                  <c:v>43070.21875</c:v>
                </c:pt>
                <c:pt idx="6663">
                  <c:v>43070.239583333401</c:v>
                </c:pt>
                <c:pt idx="6664">
                  <c:v>43070.260416666599</c:v>
                </c:pt>
                <c:pt idx="6665">
                  <c:v>43070.28125</c:v>
                </c:pt>
                <c:pt idx="6666">
                  <c:v>43070.302083333401</c:v>
                </c:pt>
                <c:pt idx="6667">
                  <c:v>43070.322916666599</c:v>
                </c:pt>
                <c:pt idx="6668">
                  <c:v>43070.34375</c:v>
                </c:pt>
                <c:pt idx="6669">
                  <c:v>43070.364583333401</c:v>
                </c:pt>
                <c:pt idx="6670">
                  <c:v>43070.385416666599</c:v>
                </c:pt>
                <c:pt idx="6671">
                  <c:v>43070.40625</c:v>
                </c:pt>
                <c:pt idx="6672">
                  <c:v>43070.427083333401</c:v>
                </c:pt>
                <c:pt idx="6673">
                  <c:v>43070.447916666599</c:v>
                </c:pt>
                <c:pt idx="6674">
                  <c:v>43070.46875</c:v>
                </c:pt>
                <c:pt idx="6675">
                  <c:v>43070.489583333401</c:v>
                </c:pt>
                <c:pt idx="6676">
                  <c:v>43070.510416666599</c:v>
                </c:pt>
                <c:pt idx="6677">
                  <c:v>43070.53125</c:v>
                </c:pt>
                <c:pt idx="6678">
                  <c:v>43070.552083333401</c:v>
                </c:pt>
                <c:pt idx="6679">
                  <c:v>43070.572916666599</c:v>
                </c:pt>
                <c:pt idx="6680">
                  <c:v>43070.59375</c:v>
                </c:pt>
                <c:pt idx="6681">
                  <c:v>43070.614583333401</c:v>
                </c:pt>
                <c:pt idx="6682">
                  <c:v>43070.635416666599</c:v>
                </c:pt>
                <c:pt idx="6683">
                  <c:v>43070.65625</c:v>
                </c:pt>
                <c:pt idx="6684">
                  <c:v>43070.677083333401</c:v>
                </c:pt>
                <c:pt idx="6685">
                  <c:v>43070.697916666599</c:v>
                </c:pt>
                <c:pt idx="6686">
                  <c:v>43070.71875</c:v>
                </c:pt>
                <c:pt idx="6687">
                  <c:v>43070.739583333401</c:v>
                </c:pt>
                <c:pt idx="6688">
                  <c:v>43070.760416666599</c:v>
                </c:pt>
                <c:pt idx="6689">
                  <c:v>43070.78125</c:v>
                </c:pt>
                <c:pt idx="6690">
                  <c:v>43070.802083333401</c:v>
                </c:pt>
                <c:pt idx="6691">
                  <c:v>43070.822916666599</c:v>
                </c:pt>
                <c:pt idx="6692">
                  <c:v>43070.84375</c:v>
                </c:pt>
                <c:pt idx="6693">
                  <c:v>43070.864583333401</c:v>
                </c:pt>
                <c:pt idx="6694">
                  <c:v>43070.885416666599</c:v>
                </c:pt>
                <c:pt idx="6695">
                  <c:v>43070.90625</c:v>
                </c:pt>
                <c:pt idx="6696">
                  <c:v>43070.927083333401</c:v>
                </c:pt>
                <c:pt idx="6697">
                  <c:v>43070.947916666599</c:v>
                </c:pt>
                <c:pt idx="6698">
                  <c:v>43070.96875</c:v>
                </c:pt>
                <c:pt idx="6699">
                  <c:v>43070.989583333401</c:v>
                </c:pt>
                <c:pt idx="6700">
                  <c:v>43071.010416666599</c:v>
                </c:pt>
                <c:pt idx="6701">
                  <c:v>43071.03125</c:v>
                </c:pt>
                <c:pt idx="6702">
                  <c:v>43071.052083333401</c:v>
                </c:pt>
                <c:pt idx="6703">
                  <c:v>43071.072916666599</c:v>
                </c:pt>
                <c:pt idx="6704">
                  <c:v>43071.09375</c:v>
                </c:pt>
                <c:pt idx="6705">
                  <c:v>43071.114583333401</c:v>
                </c:pt>
                <c:pt idx="6706">
                  <c:v>43071.135416666599</c:v>
                </c:pt>
                <c:pt idx="6707">
                  <c:v>43071.15625</c:v>
                </c:pt>
                <c:pt idx="6708">
                  <c:v>43071.177083333401</c:v>
                </c:pt>
                <c:pt idx="6709">
                  <c:v>43071.197916666599</c:v>
                </c:pt>
                <c:pt idx="6710">
                  <c:v>43071.21875</c:v>
                </c:pt>
                <c:pt idx="6711">
                  <c:v>43071.239583333401</c:v>
                </c:pt>
                <c:pt idx="6712">
                  <c:v>43071.260416666599</c:v>
                </c:pt>
                <c:pt idx="6713">
                  <c:v>43071.28125</c:v>
                </c:pt>
                <c:pt idx="6714">
                  <c:v>43071.302083333401</c:v>
                </c:pt>
                <c:pt idx="6715">
                  <c:v>43071.322916666599</c:v>
                </c:pt>
                <c:pt idx="6716">
                  <c:v>43071.34375</c:v>
                </c:pt>
                <c:pt idx="6717">
                  <c:v>43071.364583333401</c:v>
                </c:pt>
                <c:pt idx="6718">
                  <c:v>43071.385416666599</c:v>
                </c:pt>
                <c:pt idx="6719">
                  <c:v>43071.40625</c:v>
                </c:pt>
                <c:pt idx="6720">
                  <c:v>43071.427083333401</c:v>
                </c:pt>
                <c:pt idx="6721">
                  <c:v>43071.447916666599</c:v>
                </c:pt>
                <c:pt idx="6722">
                  <c:v>43071.46875</c:v>
                </c:pt>
                <c:pt idx="6723">
                  <c:v>43071.489583333401</c:v>
                </c:pt>
                <c:pt idx="6724">
                  <c:v>43071.510416666599</c:v>
                </c:pt>
                <c:pt idx="6725">
                  <c:v>43071.53125</c:v>
                </c:pt>
                <c:pt idx="6726">
                  <c:v>43071.552083333401</c:v>
                </c:pt>
                <c:pt idx="6727">
                  <c:v>43071.572916666599</c:v>
                </c:pt>
                <c:pt idx="6728">
                  <c:v>43071.59375</c:v>
                </c:pt>
                <c:pt idx="6729">
                  <c:v>43071.614583333401</c:v>
                </c:pt>
                <c:pt idx="6730">
                  <c:v>43071.635416666599</c:v>
                </c:pt>
                <c:pt idx="6731">
                  <c:v>43071.65625</c:v>
                </c:pt>
                <c:pt idx="6732">
                  <c:v>43071.677083333401</c:v>
                </c:pt>
                <c:pt idx="6733">
                  <c:v>43071.697916666599</c:v>
                </c:pt>
                <c:pt idx="6734">
                  <c:v>43071.71875</c:v>
                </c:pt>
                <c:pt idx="6735">
                  <c:v>43071.739583333401</c:v>
                </c:pt>
                <c:pt idx="6736">
                  <c:v>43071.760416666599</c:v>
                </c:pt>
                <c:pt idx="6737">
                  <c:v>43071.78125</c:v>
                </c:pt>
                <c:pt idx="6738">
                  <c:v>43071.802083333401</c:v>
                </c:pt>
                <c:pt idx="6739">
                  <c:v>43071.822916666599</c:v>
                </c:pt>
                <c:pt idx="6740">
                  <c:v>43071.84375</c:v>
                </c:pt>
                <c:pt idx="6741">
                  <c:v>43071.864583333401</c:v>
                </c:pt>
                <c:pt idx="6742">
                  <c:v>43071.885416666599</c:v>
                </c:pt>
                <c:pt idx="6743">
                  <c:v>43071.90625</c:v>
                </c:pt>
                <c:pt idx="6744">
                  <c:v>43071.927083333401</c:v>
                </c:pt>
                <c:pt idx="6745">
                  <c:v>43071.947916666599</c:v>
                </c:pt>
                <c:pt idx="6746">
                  <c:v>43071.96875</c:v>
                </c:pt>
                <c:pt idx="6747">
                  <c:v>43071.989583333401</c:v>
                </c:pt>
                <c:pt idx="6748">
                  <c:v>43072.010416666599</c:v>
                </c:pt>
                <c:pt idx="6749">
                  <c:v>43072.03125</c:v>
                </c:pt>
                <c:pt idx="6750">
                  <c:v>43072.052083333401</c:v>
                </c:pt>
                <c:pt idx="6751">
                  <c:v>43072.072916666599</c:v>
                </c:pt>
                <c:pt idx="6752">
                  <c:v>43072.09375</c:v>
                </c:pt>
                <c:pt idx="6753">
                  <c:v>43072.114583333401</c:v>
                </c:pt>
                <c:pt idx="6754">
                  <c:v>43072.135416666599</c:v>
                </c:pt>
                <c:pt idx="6755">
                  <c:v>43072.15625</c:v>
                </c:pt>
                <c:pt idx="6756">
                  <c:v>43072.177083333401</c:v>
                </c:pt>
                <c:pt idx="6757">
                  <c:v>43072.197916666599</c:v>
                </c:pt>
                <c:pt idx="6758">
                  <c:v>43072.21875</c:v>
                </c:pt>
                <c:pt idx="6759">
                  <c:v>43072.239583333401</c:v>
                </c:pt>
                <c:pt idx="6760">
                  <c:v>43072.260416666599</c:v>
                </c:pt>
                <c:pt idx="6761">
                  <c:v>43072.28125</c:v>
                </c:pt>
                <c:pt idx="6762">
                  <c:v>43072.302083333401</c:v>
                </c:pt>
                <c:pt idx="6763">
                  <c:v>43072.322916666599</c:v>
                </c:pt>
                <c:pt idx="6764">
                  <c:v>43072.34375</c:v>
                </c:pt>
                <c:pt idx="6765">
                  <c:v>43072.364583333401</c:v>
                </c:pt>
                <c:pt idx="6766">
                  <c:v>43072.385416666599</c:v>
                </c:pt>
                <c:pt idx="6767">
                  <c:v>43072.40625</c:v>
                </c:pt>
                <c:pt idx="6768">
                  <c:v>43072.427083333401</c:v>
                </c:pt>
                <c:pt idx="6769">
                  <c:v>43072.447916666599</c:v>
                </c:pt>
                <c:pt idx="6770">
                  <c:v>43072.46875</c:v>
                </c:pt>
                <c:pt idx="6771">
                  <c:v>43072.489583333401</c:v>
                </c:pt>
                <c:pt idx="6772">
                  <c:v>43072.510416666599</c:v>
                </c:pt>
                <c:pt idx="6773">
                  <c:v>43072.53125</c:v>
                </c:pt>
                <c:pt idx="6774">
                  <c:v>43072.552083333401</c:v>
                </c:pt>
                <c:pt idx="6775">
                  <c:v>43072.572916666599</c:v>
                </c:pt>
                <c:pt idx="6776">
                  <c:v>43072.59375</c:v>
                </c:pt>
                <c:pt idx="6777">
                  <c:v>43072.614583333401</c:v>
                </c:pt>
                <c:pt idx="6778">
                  <c:v>43072.635416666599</c:v>
                </c:pt>
                <c:pt idx="6779">
                  <c:v>43072.65625</c:v>
                </c:pt>
                <c:pt idx="6780">
                  <c:v>43072.677083333401</c:v>
                </c:pt>
                <c:pt idx="6781">
                  <c:v>43072.697916666599</c:v>
                </c:pt>
                <c:pt idx="6782">
                  <c:v>43072.71875</c:v>
                </c:pt>
                <c:pt idx="6783">
                  <c:v>43072.739583333401</c:v>
                </c:pt>
                <c:pt idx="6784">
                  <c:v>43072.760416666599</c:v>
                </c:pt>
                <c:pt idx="6785">
                  <c:v>43072.78125</c:v>
                </c:pt>
                <c:pt idx="6786">
                  <c:v>43072.802083333401</c:v>
                </c:pt>
                <c:pt idx="6787">
                  <c:v>43072.822916666599</c:v>
                </c:pt>
                <c:pt idx="6788">
                  <c:v>43072.84375</c:v>
                </c:pt>
                <c:pt idx="6789">
                  <c:v>43072.864583333401</c:v>
                </c:pt>
                <c:pt idx="6790">
                  <c:v>43072.885416666599</c:v>
                </c:pt>
                <c:pt idx="6791">
                  <c:v>43072.90625</c:v>
                </c:pt>
                <c:pt idx="6792">
                  <c:v>43072.927083333401</c:v>
                </c:pt>
                <c:pt idx="6793">
                  <c:v>43072.947916666599</c:v>
                </c:pt>
                <c:pt idx="6794">
                  <c:v>43072.96875</c:v>
                </c:pt>
                <c:pt idx="6795">
                  <c:v>43072.989583333401</c:v>
                </c:pt>
                <c:pt idx="6796">
                  <c:v>43073.010416666599</c:v>
                </c:pt>
                <c:pt idx="6797">
                  <c:v>43073.03125</c:v>
                </c:pt>
                <c:pt idx="6798">
                  <c:v>43073.052083333401</c:v>
                </c:pt>
                <c:pt idx="6799">
                  <c:v>43073.072916666599</c:v>
                </c:pt>
                <c:pt idx="6800">
                  <c:v>43073.09375</c:v>
                </c:pt>
                <c:pt idx="6801">
                  <c:v>43073.114583333401</c:v>
                </c:pt>
                <c:pt idx="6802">
                  <c:v>43073.135416666599</c:v>
                </c:pt>
                <c:pt idx="6803">
                  <c:v>43073.15625</c:v>
                </c:pt>
                <c:pt idx="6804">
                  <c:v>43073.177083333401</c:v>
                </c:pt>
                <c:pt idx="6805">
                  <c:v>43073.197916666599</c:v>
                </c:pt>
                <c:pt idx="6806">
                  <c:v>43073.21875</c:v>
                </c:pt>
                <c:pt idx="6807">
                  <c:v>43073.239583333401</c:v>
                </c:pt>
                <c:pt idx="6808">
                  <c:v>43073.260416666599</c:v>
                </c:pt>
                <c:pt idx="6809">
                  <c:v>43073.28125</c:v>
                </c:pt>
                <c:pt idx="6810">
                  <c:v>43073.302083333401</c:v>
                </c:pt>
                <c:pt idx="6811">
                  <c:v>43073.322916666599</c:v>
                </c:pt>
                <c:pt idx="6812">
                  <c:v>43073.34375</c:v>
                </c:pt>
                <c:pt idx="6813">
                  <c:v>43073.364583333401</c:v>
                </c:pt>
                <c:pt idx="6814">
                  <c:v>43073.385416666599</c:v>
                </c:pt>
                <c:pt idx="6815">
                  <c:v>43073.40625</c:v>
                </c:pt>
                <c:pt idx="6816">
                  <c:v>43073.427083333401</c:v>
                </c:pt>
                <c:pt idx="6817">
                  <c:v>43073.447916666599</c:v>
                </c:pt>
                <c:pt idx="6818">
                  <c:v>43073.46875</c:v>
                </c:pt>
                <c:pt idx="6819">
                  <c:v>43073.489583333401</c:v>
                </c:pt>
                <c:pt idx="6820">
                  <c:v>43073.510416666599</c:v>
                </c:pt>
                <c:pt idx="6821">
                  <c:v>43073.53125</c:v>
                </c:pt>
                <c:pt idx="6822">
                  <c:v>43073.552083333401</c:v>
                </c:pt>
                <c:pt idx="6823">
                  <c:v>43073.572916666599</c:v>
                </c:pt>
                <c:pt idx="6824">
                  <c:v>43073.59375</c:v>
                </c:pt>
                <c:pt idx="6825">
                  <c:v>43073.614583333401</c:v>
                </c:pt>
                <c:pt idx="6826">
                  <c:v>43073.635416666599</c:v>
                </c:pt>
                <c:pt idx="6827">
                  <c:v>43073.65625</c:v>
                </c:pt>
                <c:pt idx="6828">
                  <c:v>43073.677083333401</c:v>
                </c:pt>
                <c:pt idx="6829">
                  <c:v>43073.697916666599</c:v>
                </c:pt>
                <c:pt idx="6830">
                  <c:v>43073.71875</c:v>
                </c:pt>
                <c:pt idx="6831">
                  <c:v>43073.739583333401</c:v>
                </c:pt>
                <c:pt idx="6832">
                  <c:v>43073.760416666599</c:v>
                </c:pt>
                <c:pt idx="6833">
                  <c:v>43073.78125</c:v>
                </c:pt>
                <c:pt idx="6834">
                  <c:v>43073.802083333401</c:v>
                </c:pt>
                <c:pt idx="6835">
                  <c:v>43073.822916666599</c:v>
                </c:pt>
                <c:pt idx="6836">
                  <c:v>43073.84375</c:v>
                </c:pt>
                <c:pt idx="6837">
                  <c:v>43073.864583333401</c:v>
                </c:pt>
                <c:pt idx="6838">
                  <c:v>43073.885416666599</c:v>
                </c:pt>
                <c:pt idx="6839">
                  <c:v>43073.90625</c:v>
                </c:pt>
                <c:pt idx="6840">
                  <c:v>43073.927083333401</c:v>
                </c:pt>
                <c:pt idx="6841">
                  <c:v>43073.947916666599</c:v>
                </c:pt>
                <c:pt idx="6842">
                  <c:v>43073.96875</c:v>
                </c:pt>
                <c:pt idx="6843">
                  <c:v>43073.989583333401</c:v>
                </c:pt>
                <c:pt idx="6844">
                  <c:v>43074.010416666599</c:v>
                </c:pt>
                <c:pt idx="6845">
                  <c:v>43074.03125</c:v>
                </c:pt>
                <c:pt idx="6846">
                  <c:v>43074.052083333401</c:v>
                </c:pt>
                <c:pt idx="6847">
                  <c:v>43074.072916666599</c:v>
                </c:pt>
                <c:pt idx="6848">
                  <c:v>43074.09375</c:v>
                </c:pt>
                <c:pt idx="6849">
                  <c:v>43074.114583333401</c:v>
                </c:pt>
                <c:pt idx="6850">
                  <c:v>43074.135416666599</c:v>
                </c:pt>
                <c:pt idx="6851">
                  <c:v>43074.15625</c:v>
                </c:pt>
                <c:pt idx="6852">
                  <c:v>43074.177083333401</c:v>
                </c:pt>
                <c:pt idx="6853">
                  <c:v>43074.197916666599</c:v>
                </c:pt>
                <c:pt idx="6854">
                  <c:v>43074.21875</c:v>
                </c:pt>
                <c:pt idx="6855">
                  <c:v>43074.239583333401</c:v>
                </c:pt>
                <c:pt idx="6856">
                  <c:v>43074.260416666599</c:v>
                </c:pt>
                <c:pt idx="6857">
                  <c:v>43074.28125</c:v>
                </c:pt>
                <c:pt idx="6858">
                  <c:v>43074.302083333401</c:v>
                </c:pt>
                <c:pt idx="6859">
                  <c:v>43074.322916666599</c:v>
                </c:pt>
                <c:pt idx="6860">
                  <c:v>43074.34375</c:v>
                </c:pt>
                <c:pt idx="6861">
                  <c:v>43074.364583333401</c:v>
                </c:pt>
                <c:pt idx="6862">
                  <c:v>43074.385416666599</c:v>
                </c:pt>
                <c:pt idx="6863">
                  <c:v>43074.40625</c:v>
                </c:pt>
                <c:pt idx="6864">
                  <c:v>43074.427083333401</c:v>
                </c:pt>
                <c:pt idx="6865">
                  <c:v>43074.447916666599</c:v>
                </c:pt>
                <c:pt idx="6866">
                  <c:v>43074.46875</c:v>
                </c:pt>
                <c:pt idx="6867">
                  <c:v>43074.489583333401</c:v>
                </c:pt>
                <c:pt idx="6868">
                  <c:v>43074.510416666599</c:v>
                </c:pt>
                <c:pt idx="6869">
                  <c:v>43074.53125</c:v>
                </c:pt>
                <c:pt idx="6870">
                  <c:v>43074.552083333401</c:v>
                </c:pt>
                <c:pt idx="6871">
                  <c:v>43074.572916666599</c:v>
                </c:pt>
                <c:pt idx="6872">
                  <c:v>43074.59375</c:v>
                </c:pt>
                <c:pt idx="6873">
                  <c:v>43074.614583333401</c:v>
                </c:pt>
                <c:pt idx="6874">
                  <c:v>43074.635416666599</c:v>
                </c:pt>
                <c:pt idx="6875">
                  <c:v>43074.65625</c:v>
                </c:pt>
                <c:pt idx="6876">
                  <c:v>43074.677083333401</c:v>
                </c:pt>
                <c:pt idx="6877">
                  <c:v>43074.697916666599</c:v>
                </c:pt>
                <c:pt idx="6878">
                  <c:v>43074.71875</c:v>
                </c:pt>
                <c:pt idx="6879">
                  <c:v>43074.739583333401</c:v>
                </c:pt>
                <c:pt idx="6880">
                  <c:v>43074.760416666599</c:v>
                </c:pt>
                <c:pt idx="6881">
                  <c:v>43074.78125</c:v>
                </c:pt>
                <c:pt idx="6882">
                  <c:v>43074.802083333401</c:v>
                </c:pt>
                <c:pt idx="6883">
                  <c:v>43074.822916666599</c:v>
                </c:pt>
                <c:pt idx="6884">
                  <c:v>43074.84375</c:v>
                </c:pt>
                <c:pt idx="6885">
                  <c:v>43074.864583333401</c:v>
                </c:pt>
                <c:pt idx="6886">
                  <c:v>43074.885416666599</c:v>
                </c:pt>
                <c:pt idx="6887">
                  <c:v>43074.90625</c:v>
                </c:pt>
                <c:pt idx="6888">
                  <c:v>43074.927083333401</c:v>
                </c:pt>
                <c:pt idx="6889">
                  <c:v>43074.947916666599</c:v>
                </c:pt>
                <c:pt idx="6890">
                  <c:v>43074.96875</c:v>
                </c:pt>
                <c:pt idx="6891">
                  <c:v>43074.989583333401</c:v>
                </c:pt>
                <c:pt idx="6892">
                  <c:v>43075.010416666599</c:v>
                </c:pt>
                <c:pt idx="6893">
                  <c:v>43075.03125</c:v>
                </c:pt>
                <c:pt idx="6894">
                  <c:v>43075.052083333401</c:v>
                </c:pt>
                <c:pt idx="6895">
                  <c:v>43075.072916666599</c:v>
                </c:pt>
                <c:pt idx="6896">
                  <c:v>43075.09375</c:v>
                </c:pt>
                <c:pt idx="6897">
                  <c:v>43075.114583333401</c:v>
                </c:pt>
                <c:pt idx="6898">
                  <c:v>43075.135416666599</c:v>
                </c:pt>
                <c:pt idx="6899">
                  <c:v>43075.15625</c:v>
                </c:pt>
                <c:pt idx="6900">
                  <c:v>43075.177083333401</c:v>
                </c:pt>
                <c:pt idx="6901">
                  <c:v>43075.197916666599</c:v>
                </c:pt>
                <c:pt idx="6902">
                  <c:v>43075.21875</c:v>
                </c:pt>
                <c:pt idx="6903">
                  <c:v>43075.239583333401</c:v>
                </c:pt>
                <c:pt idx="6904">
                  <c:v>43075.260416666599</c:v>
                </c:pt>
                <c:pt idx="6905">
                  <c:v>43075.28125</c:v>
                </c:pt>
                <c:pt idx="6906">
                  <c:v>43075.302083333401</c:v>
                </c:pt>
                <c:pt idx="6907">
                  <c:v>43075.322916666599</c:v>
                </c:pt>
                <c:pt idx="6908">
                  <c:v>43075.34375</c:v>
                </c:pt>
                <c:pt idx="6909">
                  <c:v>43075.364583333401</c:v>
                </c:pt>
                <c:pt idx="6910">
                  <c:v>43075.385416666599</c:v>
                </c:pt>
                <c:pt idx="6911">
                  <c:v>43075.40625</c:v>
                </c:pt>
                <c:pt idx="6912">
                  <c:v>43075.427083333401</c:v>
                </c:pt>
                <c:pt idx="6913">
                  <c:v>43075.447916666599</c:v>
                </c:pt>
                <c:pt idx="6914">
                  <c:v>43075.46875</c:v>
                </c:pt>
                <c:pt idx="6915">
                  <c:v>43075.489583333401</c:v>
                </c:pt>
                <c:pt idx="6916">
                  <c:v>43075.510416666599</c:v>
                </c:pt>
                <c:pt idx="6917">
                  <c:v>43075.53125</c:v>
                </c:pt>
                <c:pt idx="6918">
                  <c:v>43075.552083333401</c:v>
                </c:pt>
                <c:pt idx="6919">
                  <c:v>43075.572916666599</c:v>
                </c:pt>
                <c:pt idx="6920">
                  <c:v>43075.59375</c:v>
                </c:pt>
                <c:pt idx="6921">
                  <c:v>43075.614583333401</c:v>
                </c:pt>
                <c:pt idx="6922">
                  <c:v>43075.635416666599</c:v>
                </c:pt>
                <c:pt idx="6923">
                  <c:v>43075.65625</c:v>
                </c:pt>
                <c:pt idx="6924">
                  <c:v>43075.677083333401</c:v>
                </c:pt>
                <c:pt idx="6925">
                  <c:v>43075.697916666599</c:v>
                </c:pt>
                <c:pt idx="6926">
                  <c:v>43075.71875</c:v>
                </c:pt>
                <c:pt idx="6927">
                  <c:v>43075.739583333401</c:v>
                </c:pt>
                <c:pt idx="6928">
                  <c:v>43075.760416666599</c:v>
                </c:pt>
                <c:pt idx="6929">
                  <c:v>43075.78125</c:v>
                </c:pt>
                <c:pt idx="6930">
                  <c:v>43075.802083333401</c:v>
                </c:pt>
                <c:pt idx="6931">
                  <c:v>43075.822916666599</c:v>
                </c:pt>
                <c:pt idx="6932">
                  <c:v>43075.84375</c:v>
                </c:pt>
                <c:pt idx="6933">
                  <c:v>43075.864583333401</c:v>
                </c:pt>
                <c:pt idx="6934">
                  <c:v>43075.885416666599</c:v>
                </c:pt>
                <c:pt idx="6935">
                  <c:v>43075.90625</c:v>
                </c:pt>
                <c:pt idx="6936">
                  <c:v>43075.927083333401</c:v>
                </c:pt>
                <c:pt idx="6937">
                  <c:v>43075.947916666599</c:v>
                </c:pt>
                <c:pt idx="6938">
                  <c:v>43075.96875</c:v>
                </c:pt>
                <c:pt idx="6939">
                  <c:v>43075.989583333401</c:v>
                </c:pt>
                <c:pt idx="6940">
                  <c:v>43076.010416666599</c:v>
                </c:pt>
                <c:pt idx="6941">
                  <c:v>43076.03125</c:v>
                </c:pt>
                <c:pt idx="6942">
                  <c:v>43076.052083333401</c:v>
                </c:pt>
                <c:pt idx="6943">
                  <c:v>43076.072916666599</c:v>
                </c:pt>
                <c:pt idx="6944">
                  <c:v>43076.09375</c:v>
                </c:pt>
                <c:pt idx="6945">
                  <c:v>43076.114583333401</c:v>
                </c:pt>
                <c:pt idx="6946">
                  <c:v>43076.135416666599</c:v>
                </c:pt>
                <c:pt idx="6947">
                  <c:v>43076.15625</c:v>
                </c:pt>
                <c:pt idx="6948">
                  <c:v>43076.177083333401</c:v>
                </c:pt>
                <c:pt idx="6949">
                  <c:v>43076.197916666599</c:v>
                </c:pt>
                <c:pt idx="6950">
                  <c:v>43076.21875</c:v>
                </c:pt>
                <c:pt idx="6951">
                  <c:v>43076.239583333401</c:v>
                </c:pt>
                <c:pt idx="6952">
                  <c:v>43076.260416666599</c:v>
                </c:pt>
                <c:pt idx="6953">
                  <c:v>43076.28125</c:v>
                </c:pt>
                <c:pt idx="6954">
                  <c:v>43076.302083333401</c:v>
                </c:pt>
                <c:pt idx="6955">
                  <c:v>43076.322916666599</c:v>
                </c:pt>
                <c:pt idx="6956">
                  <c:v>43076.34375</c:v>
                </c:pt>
                <c:pt idx="6957">
                  <c:v>43076.364583333401</c:v>
                </c:pt>
                <c:pt idx="6958">
                  <c:v>43076.385416666599</c:v>
                </c:pt>
                <c:pt idx="6959">
                  <c:v>43076.40625</c:v>
                </c:pt>
                <c:pt idx="6960">
                  <c:v>43076.427083333401</c:v>
                </c:pt>
                <c:pt idx="6961">
                  <c:v>43076.447916666599</c:v>
                </c:pt>
                <c:pt idx="6962">
                  <c:v>43076.46875</c:v>
                </c:pt>
                <c:pt idx="6963">
                  <c:v>43076.489583333401</c:v>
                </c:pt>
                <c:pt idx="6964">
                  <c:v>43076.510416666599</c:v>
                </c:pt>
                <c:pt idx="6965">
                  <c:v>43076.53125</c:v>
                </c:pt>
                <c:pt idx="6966">
                  <c:v>43076.552083333401</c:v>
                </c:pt>
                <c:pt idx="6967">
                  <c:v>43076.572916666599</c:v>
                </c:pt>
                <c:pt idx="6968">
                  <c:v>43076.59375</c:v>
                </c:pt>
                <c:pt idx="6969">
                  <c:v>43076.614583333401</c:v>
                </c:pt>
                <c:pt idx="6970">
                  <c:v>43076.635416666599</c:v>
                </c:pt>
                <c:pt idx="6971">
                  <c:v>43076.65625</c:v>
                </c:pt>
                <c:pt idx="6972">
                  <c:v>43076.677083333401</c:v>
                </c:pt>
                <c:pt idx="6973">
                  <c:v>43076.697916666599</c:v>
                </c:pt>
                <c:pt idx="6974">
                  <c:v>43076.71875</c:v>
                </c:pt>
                <c:pt idx="6975">
                  <c:v>43076.739583333401</c:v>
                </c:pt>
                <c:pt idx="6976">
                  <c:v>43076.760416666599</c:v>
                </c:pt>
                <c:pt idx="6977">
                  <c:v>43076.78125</c:v>
                </c:pt>
                <c:pt idx="6978">
                  <c:v>43076.802083333401</c:v>
                </c:pt>
                <c:pt idx="6979">
                  <c:v>43076.822916666599</c:v>
                </c:pt>
                <c:pt idx="6980">
                  <c:v>43076.84375</c:v>
                </c:pt>
                <c:pt idx="6981">
                  <c:v>43076.864583333401</c:v>
                </c:pt>
                <c:pt idx="6982">
                  <c:v>43076.885416666599</c:v>
                </c:pt>
                <c:pt idx="6983">
                  <c:v>43076.90625</c:v>
                </c:pt>
                <c:pt idx="6984">
                  <c:v>43076.927083333401</c:v>
                </c:pt>
                <c:pt idx="6985">
                  <c:v>43076.947916666599</c:v>
                </c:pt>
                <c:pt idx="6986">
                  <c:v>43076.96875</c:v>
                </c:pt>
                <c:pt idx="6987">
                  <c:v>43076.989583333401</c:v>
                </c:pt>
                <c:pt idx="6988">
                  <c:v>43077.010416666599</c:v>
                </c:pt>
                <c:pt idx="6989">
                  <c:v>43077.03125</c:v>
                </c:pt>
                <c:pt idx="6990">
                  <c:v>43077.052083333401</c:v>
                </c:pt>
                <c:pt idx="6991">
                  <c:v>43077.072916666599</c:v>
                </c:pt>
                <c:pt idx="6992">
                  <c:v>43077.09375</c:v>
                </c:pt>
                <c:pt idx="6993">
                  <c:v>43077.114583333401</c:v>
                </c:pt>
                <c:pt idx="6994">
                  <c:v>43077.135416666599</c:v>
                </c:pt>
                <c:pt idx="6995">
                  <c:v>43077.15625</c:v>
                </c:pt>
                <c:pt idx="6996">
                  <c:v>43077.177083333401</c:v>
                </c:pt>
                <c:pt idx="6997">
                  <c:v>43077.197916666599</c:v>
                </c:pt>
                <c:pt idx="6998">
                  <c:v>43077.21875</c:v>
                </c:pt>
                <c:pt idx="6999">
                  <c:v>43077.239583333401</c:v>
                </c:pt>
                <c:pt idx="7000">
                  <c:v>43077.260416666599</c:v>
                </c:pt>
                <c:pt idx="7001">
                  <c:v>43077.28125</c:v>
                </c:pt>
                <c:pt idx="7002">
                  <c:v>43077.302083333401</c:v>
                </c:pt>
                <c:pt idx="7003">
                  <c:v>43077.322916666599</c:v>
                </c:pt>
                <c:pt idx="7004">
                  <c:v>43077.34375</c:v>
                </c:pt>
                <c:pt idx="7005">
                  <c:v>43077.364583333401</c:v>
                </c:pt>
                <c:pt idx="7006">
                  <c:v>43077.385416666599</c:v>
                </c:pt>
                <c:pt idx="7007">
                  <c:v>43077.40625</c:v>
                </c:pt>
                <c:pt idx="7008">
                  <c:v>43077.427083333401</c:v>
                </c:pt>
                <c:pt idx="7009">
                  <c:v>43077.447916666599</c:v>
                </c:pt>
                <c:pt idx="7010">
                  <c:v>43077.46875</c:v>
                </c:pt>
                <c:pt idx="7011">
                  <c:v>43077.489583333401</c:v>
                </c:pt>
                <c:pt idx="7012">
                  <c:v>43077.510416666599</c:v>
                </c:pt>
                <c:pt idx="7013">
                  <c:v>43077.53125</c:v>
                </c:pt>
                <c:pt idx="7014">
                  <c:v>43077.552083333401</c:v>
                </c:pt>
                <c:pt idx="7015">
                  <c:v>43077.572916666599</c:v>
                </c:pt>
                <c:pt idx="7016">
                  <c:v>43077.59375</c:v>
                </c:pt>
                <c:pt idx="7017">
                  <c:v>43077.614583333401</c:v>
                </c:pt>
                <c:pt idx="7018">
                  <c:v>43077.635416666599</c:v>
                </c:pt>
                <c:pt idx="7019">
                  <c:v>43077.65625</c:v>
                </c:pt>
                <c:pt idx="7020">
                  <c:v>43077.677083333401</c:v>
                </c:pt>
                <c:pt idx="7021">
                  <c:v>43077.697916666599</c:v>
                </c:pt>
                <c:pt idx="7022">
                  <c:v>43077.71875</c:v>
                </c:pt>
                <c:pt idx="7023">
                  <c:v>43077.739583333401</c:v>
                </c:pt>
                <c:pt idx="7024">
                  <c:v>43077.760416666599</c:v>
                </c:pt>
                <c:pt idx="7025">
                  <c:v>43077.78125</c:v>
                </c:pt>
                <c:pt idx="7026">
                  <c:v>43077.802083333401</c:v>
                </c:pt>
                <c:pt idx="7027">
                  <c:v>43077.822916666599</c:v>
                </c:pt>
                <c:pt idx="7028">
                  <c:v>43077.84375</c:v>
                </c:pt>
                <c:pt idx="7029">
                  <c:v>43077.864583333401</c:v>
                </c:pt>
                <c:pt idx="7030">
                  <c:v>43077.885416666599</c:v>
                </c:pt>
                <c:pt idx="7031">
                  <c:v>43077.90625</c:v>
                </c:pt>
                <c:pt idx="7032">
                  <c:v>43077.927083333401</c:v>
                </c:pt>
                <c:pt idx="7033">
                  <c:v>43077.947916666599</c:v>
                </c:pt>
                <c:pt idx="7034">
                  <c:v>43077.96875</c:v>
                </c:pt>
                <c:pt idx="7035">
                  <c:v>43077.989583333401</c:v>
                </c:pt>
                <c:pt idx="7036">
                  <c:v>43078.010416666599</c:v>
                </c:pt>
                <c:pt idx="7037">
                  <c:v>43078.03125</c:v>
                </c:pt>
                <c:pt idx="7038">
                  <c:v>43078.052083333401</c:v>
                </c:pt>
                <c:pt idx="7039">
                  <c:v>43078.072916666599</c:v>
                </c:pt>
                <c:pt idx="7040">
                  <c:v>43078.09375</c:v>
                </c:pt>
                <c:pt idx="7041">
                  <c:v>43078.114583333401</c:v>
                </c:pt>
                <c:pt idx="7042">
                  <c:v>43078.135416666599</c:v>
                </c:pt>
                <c:pt idx="7043">
                  <c:v>43078.15625</c:v>
                </c:pt>
                <c:pt idx="7044">
                  <c:v>43078.177083333401</c:v>
                </c:pt>
                <c:pt idx="7045">
                  <c:v>43078.197916666599</c:v>
                </c:pt>
                <c:pt idx="7046">
                  <c:v>43078.21875</c:v>
                </c:pt>
                <c:pt idx="7047">
                  <c:v>43078.239583333401</c:v>
                </c:pt>
                <c:pt idx="7048">
                  <c:v>43078.260416666599</c:v>
                </c:pt>
                <c:pt idx="7049">
                  <c:v>43078.28125</c:v>
                </c:pt>
                <c:pt idx="7050">
                  <c:v>43078.302083333401</c:v>
                </c:pt>
                <c:pt idx="7051">
                  <c:v>43078.322916666599</c:v>
                </c:pt>
                <c:pt idx="7052">
                  <c:v>43078.34375</c:v>
                </c:pt>
                <c:pt idx="7053">
                  <c:v>43078.364583333401</c:v>
                </c:pt>
                <c:pt idx="7054">
                  <c:v>43078.385416666599</c:v>
                </c:pt>
                <c:pt idx="7055">
                  <c:v>43078.40625</c:v>
                </c:pt>
                <c:pt idx="7056">
                  <c:v>43078.427083333401</c:v>
                </c:pt>
                <c:pt idx="7057">
                  <c:v>43078.447916666599</c:v>
                </c:pt>
                <c:pt idx="7058">
                  <c:v>43078.46875</c:v>
                </c:pt>
                <c:pt idx="7059">
                  <c:v>43078.489583333401</c:v>
                </c:pt>
                <c:pt idx="7060">
                  <c:v>43078.510416666599</c:v>
                </c:pt>
                <c:pt idx="7061">
                  <c:v>43078.53125</c:v>
                </c:pt>
                <c:pt idx="7062">
                  <c:v>43078.552083333401</c:v>
                </c:pt>
                <c:pt idx="7063">
                  <c:v>43078.572916666599</c:v>
                </c:pt>
                <c:pt idx="7064">
                  <c:v>43078.59375</c:v>
                </c:pt>
                <c:pt idx="7065">
                  <c:v>43078.614583333401</c:v>
                </c:pt>
                <c:pt idx="7066">
                  <c:v>43078.635416666599</c:v>
                </c:pt>
                <c:pt idx="7067">
                  <c:v>43078.65625</c:v>
                </c:pt>
                <c:pt idx="7068">
                  <c:v>43078.677083333401</c:v>
                </c:pt>
                <c:pt idx="7069">
                  <c:v>43078.697916666599</c:v>
                </c:pt>
                <c:pt idx="7070">
                  <c:v>43078.71875</c:v>
                </c:pt>
                <c:pt idx="7071">
                  <c:v>43078.739583333401</c:v>
                </c:pt>
                <c:pt idx="7072">
                  <c:v>43078.760416666599</c:v>
                </c:pt>
                <c:pt idx="7073">
                  <c:v>43078.78125</c:v>
                </c:pt>
                <c:pt idx="7074">
                  <c:v>43078.802083333401</c:v>
                </c:pt>
                <c:pt idx="7075">
                  <c:v>43078.822916666599</c:v>
                </c:pt>
                <c:pt idx="7076">
                  <c:v>43078.84375</c:v>
                </c:pt>
                <c:pt idx="7077">
                  <c:v>43078.864583333401</c:v>
                </c:pt>
                <c:pt idx="7078">
                  <c:v>43078.885416666599</c:v>
                </c:pt>
                <c:pt idx="7079">
                  <c:v>43078.90625</c:v>
                </c:pt>
                <c:pt idx="7080">
                  <c:v>43078.927083333401</c:v>
                </c:pt>
                <c:pt idx="7081">
                  <c:v>43078.947916666599</c:v>
                </c:pt>
                <c:pt idx="7082">
                  <c:v>43078.96875</c:v>
                </c:pt>
                <c:pt idx="7083">
                  <c:v>43078.989583333401</c:v>
                </c:pt>
                <c:pt idx="7084">
                  <c:v>43079.010416666599</c:v>
                </c:pt>
                <c:pt idx="7085">
                  <c:v>43079.03125</c:v>
                </c:pt>
                <c:pt idx="7086">
                  <c:v>43079.052083333401</c:v>
                </c:pt>
                <c:pt idx="7087">
                  <c:v>43079.072916666599</c:v>
                </c:pt>
                <c:pt idx="7088">
                  <c:v>43079.09375</c:v>
                </c:pt>
                <c:pt idx="7089">
                  <c:v>43079.114583333401</c:v>
                </c:pt>
                <c:pt idx="7090">
                  <c:v>43079.135416666599</c:v>
                </c:pt>
                <c:pt idx="7091">
                  <c:v>43079.15625</c:v>
                </c:pt>
                <c:pt idx="7092">
                  <c:v>43079.177083333401</c:v>
                </c:pt>
                <c:pt idx="7093">
                  <c:v>43079.197916666599</c:v>
                </c:pt>
                <c:pt idx="7094">
                  <c:v>43079.21875</c:v>
                </c:pt>
                <c:pt idx="7095">
                  <c:v>43079.239583333401</c:v>
                </c:pt>
                <c:pt idx="7096">
                  <c:v>43079.260416666599</c:v>
                </c:pt>
                <c:pt idx="7097">
                  <c:v>43079.28125</c:v>
                </c:pt>
                <c:pt idx="7098">
                  <c:v>43079.302083333401</c:v>
                </c:pt>
                <c:pt idx="7099">
                  <c:v>43079.322916666599</c:v>
                </c:pt>
                <c:pt idx="7100">
                  <c:v>43079.34375</c:v>
                </c:pt>
                <c:pt idx="7101">
                  <c:v>43079.364583333401</c:v>
                </c:pt>
                <c:pt idx="7102">
                  <c:v>43079.385416666599</c:v>
                </c:pt>
                <c:pt idx="7103">
                  <c:v>43079.40625</c:v>
                </c:pt>
                <c:pt idx="7104">
                  <c:v>43079.427083333401</c:v>
                </c:pt>
                <c:pt idx="7105">
                  <c:v>43079.447916666599</c:v>
                </c:pt>
                <c:pt idx="7106">
                  <c:v>43079.46875</c:v>
                </c:pt>
                <c:pt idx="7107">
                  <c:v>43079.489583333401</c:v>
                </c:pt>
                <c:pt idx="7108">
                  <c:v>43079.510416666599</c:v>
                </c:pt>
                <c:pt idx="7109">
                  <c:v>43079.53125</c:v>
                </c:pt>
                <c:pt idx="7110">
                  <c:v>43079.552083333401</c:v>
                </c:pt>
                <c:pt idx="7111">
                  <c:v>43079.572916666599</c:v>
                </c:pt>
                <c:pt idx="7112">
                  <c:v>43079.59375</c:v>
                </c:pt>
                <c:pt idx="7113">
                  <c:v>43079.614583333401</c:v>
                </c:pt>
                <c:pt idx="7114">
                  <c:v>43079.635416666599</c:v>
                </c:pt>
                <c:pt idx="7115">
                  <c:v>43079.65625</c:v>
                </c:pt>
                <c:pt idx="7116">
                  <c:v>43079.677083333401</c:v>
                </c:pt>
                <c:pt idx="7117">
                  <c:v>43079.697916666599</c:v>
                </c:pt>
                <c:pt idx="7118">
                  <c:v>43079.71875</c:v>
                </c:pt>
                <c:pt idx="7119">
                  <c:v>43079.739583333401</c:v>
                </c:pt>
                <c:pt idx="7120">
                  <c:v>43079.760416666599</c:v>
                </c:pt>
                <c:pt idx="7121">
                  <c:v>43079.78125</c:v>
                </c:pt>
                <c:pt idx="7122">
                  <c:v>43079.802083333401</c:v>
                </c:pt>
                <c:pt idx="7123">
                  <c:v>43079.822916666599</c:v>
                </c:pt>
                <c:pt idx="7124">
                  <c:v>43079.84375</c:v>
                </c:pt>
                <c:pt idx="7125">
                  <c:v>43079.864583333401</c:v>
                </c:pt>
                <c:pt idx="7126">
                  <c:v>43079.885416666599</c:v>
                </c:pt>
                <c:pt idx="7127">
                  <c:v>43079.90625</c:v>
                </c:pt>
                <c:pt idx="7128">
                  <c:v>43079.927083333401</c:v>
                </c:pt>
                <c:pt idx="7129">
                  <c:v>43079.947916666599</c:v>
                </c:pt>
                <c:pt idx="7130">
                  <c:v>43079.96875</c:v>
                </c:pt>
                <c:pt idx="7131">
                  <c:v>43079.989583333401</c:v>
                </c:pt>
                <c:pt idx="7132">
                  <c:v>43080.010416666599</c:v>
                </c:pt>
                <c:pt idx="7133">
                  <c:v>43080.03125</c:v>
                </c:pt>
                <c:pt idx="7134">
                  <c:v>43080.052083333401</c:v>
                </c:pt>
                <c:pt idx="7135">
                  <c:v>43080.072916666599</c:v>
                </c:pt>
                <c:pt idx="7136">
                  <c:v>43080.09375</c:v>
                </c:pt>
                <c:pt idx="7137">
                  <c:v>43080.114583333401</c:v>
                </c:pt>
                <c:pt idx="7138">
                  <c:v>43080.135416666599</c:v>
                </c:pt>
                <c:pt idx="7139">
                  <c:v>43080.15625</c:v>
                </c:pt>
                <c:pt idx="7140">
                  <c:v>43080.177083333401</c:v>
                </c:pt>
                <c:pt idx="7141">
                  <c:v>43080.197916666599</c:v>
                </c:pt>
                <c:pt idx="7142">
                  <c:v>43080.21875</c:v>
                </c:pt>
                <c:pt idx="7143">
                  <c:v>43080.239583333401</c:v>
                </c:pt>
                <c:pt idx="7144">
                  <c:v>43080.260416666599</c:v>
                </c:pt>
                <c:pt idx="7145">
                  <c:v>43080.28125</c:v>
                </c:pt>
                <c:pt idx="7146">
                  <c:v>43080.302083333401</c:v>
                </c:pt>
                <c:pt idx="7147">
                  <c:v>43080.322916666599</c:v>
                </c:pt>
                <c:pt idx="7148">
                  <c:v>43080.34375</c:v>
                </c:pt>
                <c:pt idx="7149">
                  <c:v>43080.364583333401</c:v>
                </c:pt>
                <c:pt idx="7150">
                  <c:v>43080.385416666599</c:v>
                </c:pt>
                <c:pt idx="7151">
                  <c:v>43080.40625</c:v>
                </c:pt>
                <c:pt idx="7152">
                  <c:v>43080.427083333401</c:v>
                </c:pt>
                <c:pt idx="7153">
                  <c:v>43080.447916666599</c:v>
                </c:pt>
                <c:pt idx="7154">
                  <c:v>43080.46875</c:v>
                </c:pt>
                <c:pt idx="7155">
                  <c:v>43080.489583333401</c:v>
                </c:pt>
                <c:pt idx="7156">
                  <c:v>43080.510416666599</c:v>
                </c:pt>
                <c:pt idx="7157">
                  <c:v>43080.53125</c:v>
                </c:pt>
                <c:pt idx="7158">
                  <c:v>43080.552083333401</c:v>
                </c:pt>
                <c:pt idx="7159">
                  <c:v>43080.572916666599</c:v>
                </c:pt>
                <c:pt idx="7160">
                  <c:v>43080.59375</c:v>
                </c:pt>
                <c:pt idx="7161">
                  <c:v>43080.614583333401</c:v>
                </c:pt>
                <c:pt idx="7162">
                  <c:v>43080.635416666599</c:v>
                </c:pt>
                <c:pt idx="7163">
                  <c:v>43080.65625</c:v>
                </c:pt>
                <c:pt idx="7164">
                  <c:v>43080.677083333401</c:v>
                </c:pt>
                <c:pt idx="7165">
                  <c:v>43080.697916666599</c:v>
                </c:pt>
                <c:pt idx="7166">
                  <c:v>43080.71875</c:v>
                </c:pt>
                <c:pt idx="7167">
                  <c:v>43080.739583333401</c:v>
                </c:pt>
                <c:pt idx="7168">
                  <c:v>43080.760416666599</c:v>
                </c:pt>
                <c:pt idx="7169">
                  <c:v>43080.78125</c:v>
                </c:pt>
                <c:pt idx="7170">
                  <c:v>43080.802083333401</c:v>
                </c:pt>
                <c:pt idx="7171">
                  <c:v>43080.822916666599</c:v>
                </c:pt>
                <c:pt idx="7172">
                  <c:v>43080.84375</c:v>
                </c:pt>
                <c:pt idx="7173">
                  <c:v>43080.864583333401</c:v>
                </c:pt>
                <c:pt idx="7174">
                  <c:v>43080.885416666599</c:v>
                </c:pt>
                <c:pt idx="7175">
                  <c:v>43080.90625</c:v>
                </c:pt>
                <c:pt idx="7176">
                  <c:v>43080.927083333401</c:v>
                </c:pt>
                <c:pt idx="7177">
                  <c:v>43080.947916666599</c:v>
                </c:pt>
                <c:pt idx="7178">
                  <c:v>43080.96875</c:v>
                </c:pt>
                <c:pt idx="7179">
                  <c:v>43080.989583333401</c:v>
                </c:pt>
                <c:pt idx="7180">
                  <c:v>43081.010416666599</c:v>
                </c:pt>
                <c:pt idx="7181">
                  <c:v>43081.03125</c:v>
                </c:pt>
                <c:pt idx="7182">
                  <c:v>43081.052083333401</c:v>
                </c:pt>
                <c:pt idx="7183">
                  <c:v>43081.072916666599</c:v>
                </c:pt>
                <c:pt idx="7184">
                  <c:v>43081.09375</c:v>
                </c:pt>
                <c:pt idx="7185">
                  <c:v>43081.114583333401</c:v>
                </c:pt>
                <c:pt idx="7186">
                  <c:v>43081.135416666599</c:v>
                </c:pt>
                <c:pt idx="7187">
                  <c:v>43081.15625</c:v>
                </c:pt>
                <c:pt idx="7188">
                  <c:v>43081.177083333401</c:v>
                </c:pt>
                <c:pt idx="7189">
                  <c:v>43081.197916666599</c:v>
                </c:pt>
                <c:pt idx="7190">
                  <c:v>43081.21875</c:v>
                </c:pt>
                <c:pt idx="7191">
                  <c:v>43081.239583333401</c:v>
                </c:pt>
                <c:pt idx="7192">
                  <c:v>43081.260416666599</c:v>
                </c:pt>
                <c:pt idx="7193">
                  <c:v>43081.28125</c:v>
                </c:pt>
                <c:pt idx="7194">
                  <c:v>43081.302083333401</c:v>
                </c:pt>
                <c:pt idx="7195">
                  <c:v>43081.322916666599</c:v>
                </c:pt>
                <c:pt idx="7196">
                  <c:v>43081.34375</c:v>
                </c:pt>
                <c:pt idx="7197">
                  <c:v>43081.364583333401</c:v>
                </c:pt>
                <c:pt idx="7198">
                  <c:v>43081.385416666599</c:v>
                </c:pt>
                <c:pt idx="7199">
                  <c:v>43081.40625</c:v>
                </c:pt>
                <c:pt idx="7200">
                  <c:v>43081.427083333401</c:v>
                </c:pt>
                <c:pt idx="7201">
                  <c:v>43081.447916666599</c:v>
                </c:pt>
                <c:pt idx="7202">
                  <c:v>43081.46875</c:v>
                </c:pt>
                <c:pt idx="7203">
                  <c:v>43081.489583333401</c:v>
                </c:pt>
                <c:pt idx="7204">
                  <c:v>43081.510416666599</c:v>
                </c:pt>
                <c:pt idx="7205">
                  <c:v>43081.53125</c:v>
                </c:pt>
                <c:pt idx="7206">
                  <c:v>43081.552083333401</c:v>
                </c:pt>
                <c:pt idx="7207">
                  <c:v>43081.572916666599</c:v>
                </c:pt>
                <c:pt idx="7208">
                  <c:v>43081.59375</c:v>
                </c:pt>
                <c:pt idx="7209">
                  <c:v>43081.614583333401</c:v>
                </c:pt>
                <c:pt idx="7210">
                  <c:v>43081.635416666599</c:v>
                </c:pt>
                <c:pt idx="7211">
                  <c:v>43081.65625</c:v>
                </c:pt>
                <c:pt idx="7212">
                  <c:v>43081.677083333401</c:v>
                </c:pt>
                <c:pt idx="7213">
                  <c:v>43081.697916666599</c:v>
                </c:pt>
                <c:pt idx="7214">
                  <c:v>43081.71875</c:v>
                </c:pt>
                <c:pt idx="7215">
                  <c:v>43081.739583333401</c:v>
                </c:pt>
                <c:pt idx="7216">
                  <c:v>43081.760416666599</c:v>
                </c:pt>
                <c:pt idx="7217">
                  <c:v>43081.78125</c:v>
                </c:pt>
                <c:pt idx="7218">
                  <c:v>43081.802083333401</c:v>
                </c:pt>
                <c:pt idx="7219">
                  <c:v>43081.822916666599</c:v>
                </c:pt>
                <c:pt idx="7220">
                  <c:v>43081.84375</c:v>
                </c:pt>
                <c:pt idx="7221">
                  <c:v>43081.864583333401</c:v>
                </c:pt>
                <c:pt idx="7222">
                  <c:v>43081.885416666599</c:v>
                </c:pt>
                <c:pt idx="7223">
                  <c:v>43081.90625</c:v>
                </c:pt>
                <c:pt idx="7224">
                  <c:v>43081.927083333401</c:v>
                </c:pt>
                <c:pt idx="7225">
                  <c:v>43081.947916666599</c:v>
                </c:pt>
                <c:pt idx="7226">
                  <c:v>43081.96875</c:v>
                </c:pt>
                <c:pt idx="7227">
                  <c:v>43081.989583333401</c:v>
                </c:pt>
                <c:pt idx="7228">
                  <c:v>43082.010416666599</c:v>
                </c:pt>
                <c:pt idx="7229">
                  <c:v>43082.03125</c:v>
                </c:pt>
                <c:pt idx="7230">
                  <c:v>43082.052083333401</c:v>
                </c:pt>
                <c:pt idx="7231">
                  <c:v>43082.072916666599</c:v>
                </c:pt>
                <c:pt idx="7232">
                  <c:v>43082.09375</c:v>
                </c:pt>
                <c:pt idx="7233">
                  <c:v>43082.114583333401</c:v>
                </c:pt>
                <c:pt idx="7234">
                  <c:v>43082.135416666599</c:v>
                </c:pt>
                <c:pt idx="7235">
                  <c:v>43082.15625</c:v>
                </c:pt>
                <c:pt idx="7236">
                  <c:v>43082.177083333401</c:v>
                </c:pt>
                <c:pt idx="7237">
                  <c:v>43082.197916666599</c:v>
                </c:pt>
                <c:pt idx="7238">
                  <c:v>43082.21875</c:v>
                </c:pt>
                <c:pt idx="7239">
                  <c:v>43082.239583333401</c:v>
                </c:pt>
                <c:pt idx="7240">
                  <c:v>43082.260416666599</c:v>
                </c:pt>
                <c:pt idx="7241">
                  <c:v>43082.28125</c:v>
                </c:pt>
                <c:pt idx="7242">
                  <c:v>43082.302083333401</c:v>
                </c:pt>
                <c:pt idx="7243">
                  <c:v>43082.322916666599</c:v>
                </c:pt>
                <c:pt idx="7244">
                  <c:v>43082.34375</c:v>
                </c:pt>
                <c:pt idx="7245">
                  <c:v>43082.364583333401</c:v>
                </c:pt>
                <c:pt idx="7246">
                  <c:v>43082.385416666599</c:v>
                </c:pt>
                <c:pt idx="7247">
                  <c:v>43082.40625</c:v>
                </c:pt>
                <c:pt idx="7248">
                  <c:v>43082.427083333401</c:v>
                </c:pt>
                <c:pt idx="7249">
                  <c:v>43082.447916666599</c:v>
                </c:pt>
                <c:pt idx="7250">
                  <c:v>43082.46875</c:v>
                </c:pt>
                <c:pt idx="7251">
                  <c:v>43082.489583333401</c:v>
                </c:pt>
                <c:pt idx="7252">
                  <c:v>43082.510416666599</c:v>
                </c:pt>
                <c:pt idx="7253">
                  <c:v>43082.53125</c:v>
                </c:pt>
                <c:pt idx="7254">
                  <c:v>43082.552083333401</c:v>
                </c:pt>
                <c:pt idx="7255">
                  <c:v>43082.572916666599</c:v>
                </c:pt>
                <c:pt idx="7256">
                  <c:v>43082.59375</c:v>
                </c:pt>
                <c:pt idx="7257">
                  <c:v>43082.614583333401</c:v>
                </c:pt>
                <c:pt idx="7258">
                  <c:v>43082.635416666599</c:v>
                </c:pt>
                <c:pt idx="7259">
                  <c:v>43082.65625</c:v>
                </c:pt>
                <c:pt idx="7260">
                  <c:v>43082.677083333401</c:v>
                </c:pt>
                <c:pt idx="7261">
                  <c:v>43082.697916666599</c:v>
                </c:pt>
                <c:pt idx="7262">
                  <c:v>43082.71875</c:v>
                </c:pt>
                <c:pt idx="7263">
                  <c:v>43082.739583333401</c:v>
                </c:pt>
                <c:pt idx="7264">
                  <c:v>43082.760416666599</c:v>
                </c:pt>
                <c:pt idx="7265">
                  <c:v>43082.78125</c:v>
                </c:pt>
                <c:pt idx="7266">
                  <c:v>43082.802083333401</c:v>
                </c:pt>
                <c:pt idx="7267">
                  <c:v>43082.822916666599</c:v>
                </c:pt>
                <c:pt idx="7268">
                  <c:v>43082.84375</c:v>
                </c:pt>
                <c:pt idx="7269">
                  <c:v>43082.864583333401</c:v>
                </c:pt>
                <c:pt idx="7270">
                  <c:v>43082.885416666599</c:v>
                </c:pt>
                <c:pt idx="7271">
                  <c:v>43082.90625</c:v>
                </c:pt>
                <c:pt idx="7272">
                  <c:v>43082.927083333401</c:v>
                </c:pt>
                <c:pt idx="7273">
                  <c:v>43082.947916666599</c:v>
                </c:pt>
                <c:pt idx="7274">
                  <c:v>43082.96875</c:v>
                </c:pt>
                <c:pt idx="7275">
                  <c:v>43082.989583333401</c:v>
                </c:pt>
                <c:pt idx="7276">
                  <c:v>43083.010416666599</c:v>
                </c:pt>
                <c:pt idx="7277">
                  <c:v>43083.03125</c:v>
                </c:pt>
                <c:pt idx="7278">
                  <c:v>43083.052083333401</c:v>
                </c:pt>
                <c:pt idx="7279">
                  <c:v>43083.072916666599</c:v>
                </c:pt>
                <c:pt idx="7280">
                  <c:v>43083.09375</c:v>
                </c:pt>
                <c:pt idx="7281">
                  <c:v>43083.114583333401</c:v>
                </c:pt>
                <c:pt idx="7282">
                  <c:v>43083.135416666599</c:v>
                </c:pt>
                <c:pt idx="7283">
                  <c:v>43083.15625</c:v>
                </c:pt>
                <c:pt idx="7284">
                  <c:v>43083.177083333401</c:v>
                </c:pt>
                <c:pt idx="7285">
                  <c:v>43083.197916666599</c:v>
                </c:pt>
                <c:pt idx="7286">
                  <c:v>43083.21875</c:v>
                </c:pt>
                <c:pt idx="7287">
                  <c:v>43083.239583333401</c:v>
                </c:pt>
                <c:pt idx="7288">
                  <c:v>43083.260416666599</c:v>
                </c:pt>
                <c:pt idx="7289">
                  <c:v>43083.28125</c:v>
                </c:pt>
                <c:pt idx="7290">
                  <c:v>43083.302083333401</c:v>
                </c:pt>
                <c:pt idx="7291">
                  <c:v>43083.322916666599</c:v>
                </c:pt>
                <c:pt idx="7292">
                  <c:v>43083.34375</c:v>
                </c:pt>
                <c:pt idx="7293">
                  <c:v>43083.364583333401</c:v>
                </c:pt>
                <c:pt idx="7294">
                  <c:v>43083.385416666599</c:v>
                </c:pt>
                <c:pt idx="7295">
                  <c:v>43083.40625</c:v>
                </c:pt>
                <c:pt idx="7296">
                  <c:v>43083.427083333401</c:v>
                </c:pt>
                <c:pt idx="7297">
                  <c:v>43083.447916666599</c:v>
                </c:pt>
                <c:pt idx="7298">
                  <c:v>43083.46875</c:v>
                </c:pt>
                <c:pt idx="7299">
                  <c:v>43083.489583333401</c:v>
                </c:pt>
                <c:pt idx="7300">
                  <c:v>43083.510416666599</c:v>
                </c:pt>
                <c:pt idx="7301">
                  <c:v>43083.53125</c:v>
                </c:pt>
                <c:pt idx="7302">
                  <c:v>43083.552083333401</c:v>
                </c:pt>
                <c:pt idx="7303">
                  <c:v>43083.572916666599</c:v>
                </c:pt>
                <c:pt idx="7304">
                  <c:v>43083.59375</c:v>
                </c:pt>
                <c:pt idx="7305">
                  <c:v>43083.614583333401</c:v>
                </c:pt>
                <c:pt idx="7306">
                  <c:v>43083.635416666599</c:v>
                </c:pt>
                <c:pt idx="7307">
                  <c:v>43083.65625</c:v>
                </c:pt>
                <c:pt idx="7308">
                  <c:v>43083.677083333401</c:v>
                </c:pt>
                <c:pt idx="7309">
                  <c:v>43083.697916666599</c:v>
                </c:pt>
                <c:pt idx="7310">
                  <c:v>43083.71875</c:v>
                </c:pt>
                <c:pt idx="7311">
                  <c:v>43083.739583333401</c:v>
                </c:pt>
                <c:pt idx="7312">
                  <c:v>43083.760416666599</c:v>
                </c:pt>
                <c:pt idx="7313">
                  <c:v>43083.78125</c:v>
                </c:pt>
                <c:pt idx="7314">
                  <c:v>43083.802083333401</c:v>
                </c:pt>
                <c:pt idx="7315">
                  <c:v>43083.822916666599</c:v>
                </c:pt>
                <c:pt idx="7316">
                  <c:v>43083.84375</c:v>
                </c:pt>
                <c:pt idx="7317">
                  <c:v>43083.864583333401</c:v>
                </c:pt>
                <c:pt idx="7318">
                  <c:v>43083.885416666599</c:v>
                </c:pt>
                <c:pt idx="7319">
                  <c:v>43083.90625</c:v>
                </c:pt>
                <c:pt idx="7320">
                  <c:v>43083.927083333401</c:v>
                </c:pt>
                <c:pt idx="7321">
                  <c:v>43083.947916666599</c:v>
                </c:pt>
                <c:pt idx="7322">
                  <c:v>43083.96875</c:v>
                </c:pt>
                <c:pt idx="7323">
                  <c:v>43083.989583333401</c:v>
                </c:pt>
                <c:pt idx="7324">
                  <c:v>43084.010416666599</c:v>
                </c:pt>
                <c:pt idx="7325">
                  <c:v>43084.03125</c:v>
                </c:pt>
                <c:pt idx="7326">
                  <c:v>43084.052083333401</c:v>
                </c:pt>
                <c:pt idx="7327">
                  <c:v>43084.072916666599</c:v>
                </c:pt>
                <c:pt idx="7328">
                  <c:v>43084.09375</c:v>
                </c:pt>
                <c:pt idx="7329">
                  <c:v>43084.114583333401</c:v>
                </c:pt>
                <c:pt idx="7330">
                  <c:v>43084.135416666599</c:v>
                </c:pt>
                <c:pt idx="7331">
                  <c:v>43084.15625</c:v>
                </c:pt>
                <c:pt idx="7332">
                  <c:v>43084.177083333401</c:v>
                </c:pt>
                <c:pt idx="7333">
                  <c:v>43084.197916666599</c:v>
                </c:pt>
                <c:pt idx="7334">
                  <c:v>43084.21875</c:v>
                </c:pt>
                <c:pt idx="7335">
                  <c:v>43084.239583333401</c:v>
                </c:pt>
                <c:pt idx="7336">
                  <c:v>43084.260416666599</c:v>
                </c:pt>
                <c:pt idx="7337">
                  <c:v>43084.28125</c:v>
                </c:pt>
                <c:pt idx="7338">
                  <c:v>43084.302083333401</c:v>
                </c:pt>
                <c:pt idx="7339">
                  <c:v>43084.322916666599</c:v>
                </c:pt>
                <c:pt idx="7340">
                  <c:v>43084.34375</c:v>
                </c:pt>
                <c:pt idx="7341">
                  <c:v>43084.364583333401</c:v>
                </c:pt>
                <c:pt idx="7342">
                  <c:v>43084.385416666599</c:v>
                </c:pt>
                <c:pt idx="7343">
                  <c:v>43084.40625</c:v>
                </c:pt>
                <c:pt idx="7344">
                  <c:v>43084.427083333401</c:v>
                </c:pt>
                <c:pt idx="7345">
                  <c:v>43084.447916666599</c:v>
                </c:pt>
                <c:pt idx="7346">
                  <c:v>43084.46875</c:v>
                </c:pt>
                <c:pt idx="7347">
                  <c:v>43084.489583333401</c:v>
                </c:pt>
                <c:pt idx="7348">
                  <c:v>43084.510416666599</c:v>
                </c:pt>
                <c:pt idx="7349">
                  <c:v>43084.53125</c:v>
                </c:pt>
                <c:pt idx="7350">
                  <c:v>43084.552083333401</c:v>
                </c:pt>
                <c:pt idx="7351">
                  <c:v>43084.572916666599</c:v>
                </c:pt>
                <c:pt idx="7352">
                  <c:v>43084.59375</c:v>
                </c:pt>
                <c:pt idx="7353">
                  <c:v>43084.614583333401</c:v>
                </c:pt>
                <c:pt idx="7354">
                  <c:v>43084.635416666599</c:v>
                </c:pt>
                <c:pt idx="7355">
                  <c:v>43084.65625</c:v>
                </c:pt>
                <c:pt idx="7356">
                  <c:v>43084.677083333401</c:v>
                </c:pt>
                <c:pt idx="7357">
                  <c:v>43084.697916666599</c:v>
                </c:pt>
                <c:pt idx="7358">
                  <c:v>43084.71875</c:v>
                </c:pt>
                <c:pt idx="7359">
                  <c:v>43084.739583333401</c:v>
                </c:pt>
                <c:pt idx="7360">
                  <c:v>43084.760416666599</c:v>
                </c:pt>
                <c:pt idx="7361">
                  <c:v>43084.78125</c:v>
                </c:pt>
                <c:pt idx="7362">
                  <c:v>43084.802083333401</c:v>
                </c:pt>
                <c:pt idx="7363">
                  <c:v>43084.822916666599</c:v>
                </c:pt>
                <c:pt idx="7364">
                  <c:v>43084.84375</c:v>
                </c:pt>
                <c:pt idx="7365">
                  <c:v>43084.864583333401</c:v>
                </c:pt>
                <c:pt idx="7366">
                  <c:v>43084.885416666599</c:v>
                </c:pt>
                <c:pt idx="7367">
                  <c:v>43084.90625</c:v>
                </c:pt>
                <c:pt idx="7368">
                  <c:v>43084.927083333401</c:v>
                </c:pt>
                <c:pt idx="7369">
                  <c:v>43084.947916666599</c:v>
                </c:pt>
                <c:pt idx="7370">
                  <c:v>43084.96875</c:v>
                </c:pt>
                <c:pt idx="7371">
                  <c:v>43084.989583333401</c:v>
                </c:pt>
                <c:pt idx="7372">
                  <c:v>43085.010416666599</c:v>
                </c:pt>
                <c:pt idx="7373">
                  <c:v>43085.03125</c:v>
                </c:pt>
                <c:pt idx="7374">
                  <c:v>43085.052083333401</c:v>
                </c:pt>
                <c:pt idx="7375">
                  <c:v>43085.072916666599</c:v>
                </c:pt>
                <c:pt idx="7376">
                  <c:v>43085.09375</c:v>
                </c:pt>
                <c:pt idx="7377">
                  <c:v>43085.114583333401</c:v>
                </c:pt>
                <c:pt idx="7378">
                  <c:v>43085.135416666599</c:v>
                </c:pt>
                <c:pt idx="7379">
                  <c:v>43085.15625</c:v>
                </c:pt>
                <c:pt idx="7380">
                  <c:v>43085.177083333401</c:v>
                </c:pt>
                <c:pt idx="7381">
                  <c:v>43085.197916666599</c:v>
                </c:pt>
                <c:pt idx="7382">
                  <c:v>43085.21875</c:v>
                </c:pt>
                <c:pt idx="7383">
                  <c:v>43085.239583333401</c:v>
                </c:pt>
                <c:pt idx="7384">
                  <c:v>43085.260416666599</c:v>
                </c:pt>
                <c:pt idx="7385">
                  <c:v>43085.28125</c:v>
                </c:pt>
                <c:pt idx="7386">
                  <c:v>43085.302083333401</c:v>
                </c:pt>
                <c:pt idx="7387">
                  <c:v>43085.322916666599</c:v>
                </c:pt>
                <c:pt idx="7388">
                  <c:v>43085.34375</c:v>
                </c:pt>
                <c:pt idx="7389">
                  <c:v>43085.364583333401</c:v>
                </c:pt>
                <c:pt idx="7390">
                  <c:v>43085.385416666599</c:v>
                </c:pt>
                <c:pt idx="7391">
                  <c:v>43085.40625</c:v>
                </c:pt>
                <c:pt idx="7392">
                  <c:v>43085.427083333401</c:v>
                </c:pt>
                <c:pt idx="7393">
                  <c:v>43085.447916666599</c:v>
                </c:pt>
                <c:pt idx="7394">
                  <c:v>43085.46875</c:v>
                </c:pt>
                <c:pt idx="7395">
                  <c:v>43085.489583333401</c:v>
                </c:pt>
                <c:pt idx="7396">
                  <c:v>43085.510416666599</c:v>
                </c:pt>
                <c:pt idx="7397">
                  <c:v>43085.53125</c:v>
                </c:pt>
                <c:pt idx="7398">
                  <c:v>43085.552083333401</c:v>
                </c:pt>
                <c:pt idx="7399">
                  <c:v>43085.572916666599</c:v>
                </c:pt>
                <c:pt idx="7400">
                  <c:v>43085.59375</c:v>
                </c:pt>
                <c:pt idx="7401">
                  <c:v>43085.614583333401</c:v>
                </c:pt>
                <c:pt idx="7402">
                  <c:v>43085.635416666599</c:v>
                </c:pt>
                <c:pt idx="7403">
                  <c:v>43085.65625</c:v>
                </c:pt>
                <c:pt idx="7404">
                  <c:v>43085.677083333401</c:v>
                </c:pt>
                <c:pt idx="7405">
                  <c:v>43085.697916666599</c:v>
                </c:pt>
                <c:pt idx="7406">
                  <c:v>43085.71875</c:v>
                </c:pt>
                <c:pt idx="7407">
                  <c:v>43085.739583333401</c:v>
                </c:pt>
                <c:pt idx="7408">
                  <c:v>43085.760416666599</c:v>
                </c:pt>
                <c:pt idx="7409">
                  <c:v>43085.78125</c:v>
                </c:pt>
                <c:pt idx="7410">
                  <c:v>43085.802083333401</c:v>
                </c:pt>
                <c:pt idx="7411">
                  <c:v>43085.822916666599</c:v>
                </c:pt>
                <c:pt idx="7412">
                  <c:v>43085.84375</c:v>
                </c:pt>
                <c:pt idx="7413">
                  <c:v>43085.864583333401</c:v>
                </c:pt>
                <c:pt idx="7414">
                  <c:v>43085.885416666599</c:v>
                </c:pt>
                <c:pt idx="7415">
                  <c:v>43085.90625</c:v>
                </c:pt>
                <c:pt idx="7416">
                  <c:v>43085.927083333401</c:v>
                </c:pt>
                <c:pt idx="7417">
                  <c:v>43085.947916666599</c:v>
                </c:pt>
                <c:pt idx="7418">
                  <c:v>43085.96875</c:v>
                </c:pt>
                <c:pt idx="7419">
                  <c:v>43085.989583333401</c:v>
                </c:pt>
                <c:pt idx="7420">
                  <c:v>43086.010416666599</c:v>
                </c:pt>
                <c:pt idx="7421">
                  <c:v>43086.03125</c:v>
                </c:pt>
                <c:pt idx="7422">
                  <c:v>43086.052083333401</c:v>
                </c:pt>
                <c:pt idx="7423">
                  <c:v>43086.072916666599</c:v>
                </c:pt>
                <c:pt idx="7424">
                  <c:v>43086.09375</c:v>
                </c:pt>
                <c:pt idx="7425">
                  <c:v>43086.114583333401</c:v>
                </c:pt>
                <c:pt idx="7426">
                  <c:v>43086.135416666599</c:v>
                </c:pt>
                <c:pt idx="7427">
                  <c:v>43086.15625</c:v>
                </c:pt>
                <c:pt idx="7428">
                  <c:v>43086.177083333401</c:v>
                </c:pt>
                <c:pt idx="7429">
                  <c:v>43086.197916666599</c:v>
                </c:pt>
                <c:pt idx="7430">
                  <c:v>43086.21875</c:v>
                </c:pt>
                <c:pt idx="7431">
                  <c:v>43086.239583333401</c:v>
                </c:pt>
                <c:pt idx="7432">
                  <c:v>43086.260416666599</c:v>
                </c:pt>
                <c:pt idx="7433">
                  <c:v>43086.28125</c:v>
                </c:pt>
                <c:pt idx="7434">
                  <c:v>43086.302083333401</c:v>
                </c:pt>
                <c:pt idx="7435">
                  <c:v>43086.322916666599</c:v>
                </c:pt>
                <c:pt idx="7436">
                  <c:v>43086.34375</c:v>
                </c:pt>
                <c:pt idx="7437">
                  <c:v>43086.364583333401</c:v>
                </c:pt>
                <c:pt idx="7438">
                  <c:v>43086.385416666599</c:v>
                </c:pt>
                <c:pt idx="7439">
                  <c:v>43086.40625</c:v>
                </c:pt>
                <c:pt idx="7440">
                  <c:v>43086.427083333401</c:v>
                </c:pt>
                <c:pt idx="7441">
                  <c:v>43086.447916666599</c:v>
                </c:pt>
                <c:pt idx="7442">
                  <c:v>43086.46875</c:v>
                </c:pt>
                <c:pt idx="7443">
                  <c:v>43086.489583333401</c:v>
                </c:pt>
                <c:pt idx="7444">
                  <c:v>43086.510416666599</c:v>
                </c:pt>
                <c:pt idx="7445">
                  <c:v>43086.53125</c:v>
                </c:pt>
                <c:pt idx="7446">
                  <c:v>43086.552083333401</c:v>
                </c:pt>
                <c:pt idx="7447">
                  <c:v>43086.572916666599</c:v>
                </c:pt>
                <c:pt idx="7448">
                  <c:v>43086.59375</c:v>
                </c:pt>
                <c:pt idx="7449">
                  <c:v>43086.614583333401</c:v>
                </c:pt>
                <c:pt idx="7450">
                  <c:v>43086.635416666599</c:v>
                </c:pt>
                <c:pt idx="7451">
                  <c:v>43086.65625</c:v>
                </c:pt>
                <c:pt idx="7452">
                  <c:v>43086.677083333401</c:v>
                </c:pt>
                <c:pt idx="7453">
                  <c:v>43086.697916666599</c:v>
                </c:pt>
                <c:pt idx="7454">
                  <c:v>43086.71875</c:v>
                </c:pt>
                <c:pt idx="7455">
                  <c:v>43086.739583333401</c:v>
                </c:pt>
                <c:pt idx="7456">
                  <c:v>43086.760416666599</c:v>
                </c:pt>
                <c:pt idx="7457">
                  <c:v>43086.78125</c:v>
                </c:pt>
                <c:pt idx="7458">
                  <c:v>43086.802083333401</c:v>
                </c:pt>
                <c:pt idx="7459">
                  <c:v>43086.822916666599</c:v>
                </c:pt>
                <c:pt idx="7460">
                  <c:v>43086.84375</c:v>
                </c:pt>
                <c:pt idx="7461">
                  <c:v>43086.864583333401</c:v>
                </c:pt>
                <c:pt idx="7462">
                  <c:v>43086.885416666599</c:v>
                </c:pt>
                <c:pt idx="7463">
                  <c:v>43086.90625</c:v>
                </c:pt>
                <c:pt idx="7464">
                  <c:v>43086.927083333401</c:v>
                </c:pt>
                <c:pt idx="7465">
                  <c:v>43086.947916666599</c:v>
                </c:pt>
                <c:pt idx="7466">
                  <c:v>43086.96875</c:v>
                </c:pt>
                <c:pt idx="7467">
                  <c:v>43086.989583333401</c:v>
                </c:pt>
                <c:pt idx="7468">
                  <c:v>43087.010416666599</c:v>
                </c:pt>
                <c:pt idx="7469">
                  <c:v>43087.03125</c:v>
                </c:pt>
                <c:pt idx="7470">
                  <c:v>43087.052083333401</c:v>
                </c:pt>
                <c:pt idx="7471">
                  <c:v>43087.072916666599</c:v>
                </c:pt>
                <c:pt idx="7472">
                  <c:v>43087.09375</c:v>
                </c:pt>
                <c:pt idx="7473">
                  <c:v>43087.114583333401</c:v>
                </c:pt>
                <c:pt idx="7474">
                  <c:v>43087.135416666599</c:v>
                </c:pt>
                <c:pt idx="7475">
                  <c:v>43087.15625</c:v>
                </c:pt>
                <c:pt idx="7476">
                  <c:v>43087.177083333401</c:v>
                </c:pt>
                <c:pt idx="7477">
                  <c:v>43087.197916666599</c:v>
                </c:pt>
                <c:pt idx="7478">
                  <c:v>43087.21875</c:v>
                </c:pt>
                <c:pt idx="7479">
                  <c:v>43087.239583333401</c:v>
                </c:pt>
                <c:pt idx="7480">
                  <c:v>43087.260416666599</c:v>
                </c:pt>
                <c:pt idx="7481">
                  <c:v>43087.28125</c:v>
                </c:pt>
                <c:pt idx="7482">
                  <c:v>43087.302083333401</c:v>
                </c:pt>
                <c:pt idx="7483">
                  <c:v>43087.322916666599</c:v>
                </c:pt>
                <c:pt idx="7484">
                  <c:v>43087.34375</c:v>
                </c:pt>
                <c:pt idx="7485">
                  <c:v>43087.364583333401</c:v>
                </c:pt>
                <c:pt idx="7486">
                  <c:v>43087.385416666599</c:v>
                </c:pt>
                <c:pt idx="7487">
                  <c:v>43087.40625</c:v>
                </c:pt>
                <c:pt idx="7488">
                  <c:v>43087.427083333401</c:v>
                </c:pt>
                <c:pt idx="7489">
                  <c:v>43087.447916666599</c:v>
                </c:pt>
                <c:pt idx="7490">
                  <c:v>43087.46875</c:v>
                </c:pt>
                <c:pt idx="7491">
                  <c:v>43087.489583333401</c:v>
                </c:pt>
                <c:pt idx="7492">
                  <c:v>43087.510416666599</c:v>
                </c:pt>
                <c:pt idx="7493">
                  <c:v>43087.53125</c:v>
                </c:pt>
                <c:pt idx="7494">
                  <c:v>43087.552083333401</c:v>
                </c:pt>
                <c:pt idx="7495">
                  <c:v>43087.572916666599</c:v>
                </c:pt>
                <c:pt idx="7496">
                  <c:v>43087.59375</c:v>
                </c:pt>
                <c:pt idx="7497">
                  <c:v>43087.614583333401</c:v>
                </c:pt>
                <c:pt idx="7498">
                  <c:v>43087.635416666599</c:v>
                </c:pt>
                <c:pt idx="7499">
                  <c:v>43087.65625</c:v>
                </c:pt>
                <c:pt idx="7500">
                  <c:v>43087.677083333401</c:v>
                </c:pt>
                <c:pt idx="7501">
                  <c:v>43087.697916666599</c:v>
                </c:pt>
                <c:pt idx="7502">
                  <c:v>43087.71875</c:v>
                </c:pt>
                <c:pt idx="7503">
                  <c:v>43087.739583333401</c:v>
                </c:pt>
                <c:pt idx="7504">
                  <c:v>43087.760416666599</c:v>
                </c:pt>
                <c:pt idx="7505">
                  <c:v>43087.78125</c:v>
                </c:pt>
                <c:pt idx="7506">
                  <c:v>43087.802083333401</c:v>
                </c:pt>
                <c:pt idx="7507">
                  <c:v>43087.822916666599</c:v>
                </c:pt>
                <c:pt idx="7508">
                  <c:v>43087.84375</c:v>
                </c:pt>
                <c:pt idx="7509">
                  <c:v>43087.864583333401</c:v>
                </c:pt>
                <c:pt idx="7510">
                  <c:v>43087.885416666599</c:v>
                </c:pt>
                <c:pt idx="7511">
                  <c:v>43087.90625</c:v>
                </c:pt>
                <c:pt idx="7512">
                  <c:v>43087.927083333401</c:v>
                </c:pt>
                <c:pt idx="7513">
                  <c:v>43087.947916666599</c:v>
                </c:pt>
                <c:pt idx="7514">
                  <c:v>43087.96875</c:v>
                </c:pt>
                <c:pt idx="7515">
                  <c:v>43087.989583333401</c:v>
                </c:pt>
                <c:pt idx="7516">
                  <c:v>43088.010416666599</c:v>
                </c:pt>
                <c:pt idx="7517">
                  <c:v>43088.03125</c:v>
                </c:pt>
                <c:pt idx="7518">
                  <c:v>43088.052083333401</c:v>
                </c:pt>
                <c:pt idx="7519">
                  <c:v>43088.072916666599</c:v>
                </c:pt>
                <c:pt idx="7520">
                  <c:v>43088.09375</c:v>
                </c:pt>
                <c:pt idx="7521">
                  <c:v>43088.114583333401</c:v>
                </c:pt>
                <c:pt idx="7522">
                  <c:v>43088.135416666599</c:v>
                </c:pt>
                <c:pt idx="7523">
                  <c:v>43088.15625</c:v>
                </c:pt>
                <c:pt idx="7524">
                  <c:v>43088.177083333401</c:v>
                </c:pt>
                <c:pt idx="7525">
                  <c:v>43088.197916666599</c:v>
                </c:pt>
                <c:pt idx="7526">
                  <c:v>43088.21875</c:v>
                </c:pt>
                <c:pt idx="7527">
                  <c:v>43088.239583333401</c:v>
                </c:pt>
                <c:pt idx="7528">
                  <c:v>43088.260416666599</c:v>
                </c:pt>
                <c:pt idx="7529">
                  <c:v>43088.28125</c:v>
                </c:pt>
                <c:pt idx="7530">
                  <c:v>43088.302083333401</c:v>
                </c:pt>
                <c:pt idx="7531">
                  <c:v>43088.322916666599</c:v>
                </c:pt>
                <c:pt idx="7532">
                  <c:v>43088.34375</c:v>
                </c:pt>
                <c:pt idx="7533">
                  <c:v>43088.364583333401</c:v>
                </c:pt>
                <c:pt idx="7534">
                  <c:v>43088.385416666599</c:v>
                </c:pt>
                <c:pt idx="7535">
                  <c:v>43088.40625</c:v>
                </c:pt>
                <c:pt idx="7536">
                  <c:v>43088.427083333401</c:v>
                </c:pt>
                <c:pt idx="7537">
                  <c:v>43088.447916666599</c:v>
                </c:pt>
                <c:pt idx="7538">
                  <c:v>43088.46875</c:v>
                </c:pt>
                <c:pt idx="7539">
                  <c:v>43088.489583333401</c:v>
                </c:pt>
                <c:pt idx="7540">
                  <c:v>43088.510416666599</c:v>
                </c:pt>
                <c:pt idx="7541">
                  <c:v>43088.53125</c:v>
                </c:pt>
                <c:pt idx="7542">
                  <c:v>43088.552083333401</c:v>
                </c:pt>
                <c:pt idx="7543">
                  <c:v>43088.572916666599</c:v>
                </c:pt>
                <c:pt idx="7544">
                  <c:v>43088.59375</c:v>
                </c:pt>
                <c:pt idx="7545">
                  <c:v>43088.614583333401</c:v>
                </c:pt>
                <c:pt idx="7546">
                  <c:v>43088.635416666599</c:v>
                </c:pt>
                <c:pt idx="7547">
                  <c:v>43088.65625</c:v>
                </c:pt>
                <c:pt idx="7548">
                  <c:v>43088.677083333401</c:v>
                </c:pt>
                <c:pt idx="7549">
                  <c:v>43088.697916666599</c:v>
                </c:pt>
                <c:pt idx="7550">
                  <c:v>43088.71875</c:v>
                </c:pt>
                <c:pt idx="7551">
                  <c:v>43088.739583333401</c:v>
                </c:pt>
                <c:pt idx="7552">
                  <c:v>43088.760416666599</c:v>
                </c:pt>
                <c:pt idx="7553">
                  <c:v>43088.78125</c:v>
                </c:pt>
                <c:pt idx="7554">
                  <c:v>43088.802083333401</c:v>
                </c:pt>
                <c:pt idx="7555">
                  <c:v>43088.822916666599</c:v>
                </c:pt>
                <c:pt idx="7556">
                  <c:v>43088.84375</c:v>
                </c:pt>
                <c:pt idx="7557">
                  <c:v>43088.864583333401</c:v>
                </c:pt>
                <c:pt idx="7558">
                  <c:v>43088.885416666599</c:v>
                </c:pt>
                <c:pt idx="7559">
                  <c:v>43088.90625</c:v>
                </c:pt>
                <c:pt idx="7560">
                  <c:v>43088.927083333401</c:v>
                </c:pt>
                <c:pt idx="7561">
                  <c:v>43088.947916666599</c:v>
                </c:pt>
                <c:pt idx="7562">
                  <c:v>43088.96875</c:v>
                </c:pt>
                <c:pt idx="7563">
                  <c:v>43088.989583333401</c:v>
                </c:pt>
                <c:pt idx="7564">
                  <c:v>43089.010416666599</c:v>
                </c:pt>
                <c:pt idx="7565">
                  <c:v>43089.03125</c:v>
                </c:pt>
                <c:pt idx="7566">
                  <c:v>43089.052083333401</c:v>
                </c:pt>
                <c:pt idx="7567">
                  <c:v>43089.072916666599</c:v>
                </c:pt>
                <c:pt idx="7568">
                  <c:v>43089.09375</c:v>
                </c:pt>
                <c:pt idx="7569">
                  <c:v>43089.114583333401</c:v>
                </c:pt>
                <c:pt idx="7570">
                  <c:v>43089.135416666599</c:v>
                </c:pt>
                <c:pt idx="7571">
                  <c:v>43089.15625</c:v>
                </c:pt>
                <c:pt idx="7572">
                  <c:v>43089.177083333401</c:v>
                </c:pt>
                <c:pt idx="7573">
                  <c:v>43089.197916666599</c:v>
                </c:pt>
                <c:pt idx="7574">
                  <c:v>43089.21875</c:v>
                </c:pt>
                <c:pt idx="7575">
                  <c:v>43089.239583333401</c:v>
                </c:pt>
                <c:pt idx="7576">
                  <c:v>43089.260416666599</c:v>
                </c:pt>
                <c:pt idx="7577">
                  <c:v>43089.28125</c:v>
                </c:pt>
                <c:pt idx="7578">
                  <c:v>43089.302083333401</c:v>
                </c:pt>
                <c:pt idx="7579">
                  <c:v>43089.322916666599</c:v>
                </c:pt>
                <c:pt idx="7580">
                  <c:v>43089.34375</c:v>
                </c:pt>
                <c:pt idx="7581">
                  <c:v>43089.364583333401</c:v>
                </c:pt>
                <c:pt idx="7582">
                  <c:v>43089.385416666599</c:v>
                </c:pt>
                <c:pt idx="7583">
                  <c:v>43089.40625</c:v>
                </c:pt>
                <c:pt idx="7584">
                  <c:v>43089.427083333401</c:v>
                </c:pt>
                <c:pt idx="7585">
                  <c:v>43089.447916666599</c:v>
                </c:pt>
                <c:pt idx="7586">
                  <c:v>43089.46875</c:v>
                </c:pt>
                <c:pt idx="7587">
                  <c:v>43089.489583333401</c:v>
                </c:pt>
                <c:pt idx="7588">
                  <c:v>43089.510416666599</c:v>
                </c:pt>
                <c:pt idx="7589">
                  <c:v>43089.53125</c:v>
                </c:pt>
                <c:pt idx="7590">
                  <c:v>43089.552083333401</c:v>
                </c:pt>
                <c:pt idx="7591">
                  <c:v>43089.572916666599</c:v>
                </c:pt>
                <c:pt idx="7592">
                  <c:v>43089.59375</c:v>
                </c:pt>
                <c:pt idx="7593">
                  <c:v>43089.614583333401</c:v>
                </c:pt>
                <c:pt idx="7594">
                  <c:v>43089.635416666599</c:v>
                </c:pt>
                <c:pt idx="7595">
                  <c:v>43089.65625</c:v>
                </c:pt>
                <c:pt idx="7596">
                  <c:v>43089.677083333401</c:v>
                </c:pt>
                <c:pt idx="7597">
                  <c:v>43089.697916666599</c:v>
                </c:pt>
                <c:pt idx="7598">
                  <c:v>43089.71875</c:v>
                </c:pt>
                <c:pt idx="7599">
                  <c:v>43089.739583333401</c:v>
                </c:pt>
                <c:pt idx="7600">
                  <c:v>43089.760416666599</c:v>
                </c:pt>
                <c:pt idx="7601">
                  <c:v>43089.78125</c:v>
                </c:pt>
                <c:pt idx="7602">
                  <c:v>43089.802083333401</c:v>
                </c:pt>
                <c:pt idx="7603">
                  <c:v>43089.822916666599</c:v>
                </c:pt>
                <c:pt idx="7604">
                  <c:v>43089.84375</c:v>
                </c:pt>
                <c:pt idx="7605">
                  <c:v>43089.864583333401</c:v>
                </c:pt>
                <c:pt idx="7606">
                  <c:v>43089.885416666599</c:v>
                </c:pt>
                <c:pt idx="7607">
                  <c:v>43089.90625</c:v>
                </c:pt>
                <c:pt idx="7608">
                  <c:v>43089.927083333401</c:v>
                </c:pt>
                <c:pt idx="7609">
                  <c:v>43089.947916666599</c:v>
                </c:pt>
                <c:pt idx="7610">
                  <c:v>43089.96875</c:v>
                </c:pt>
                <c:pt idx="7611">
                  <c:v>43089.989583333401</c:v>
                </c:pt>
                <c:pt idx="7612">
                  <c:v>43090.010416666599</c:v>
                </c:pt>
                <c:pt idx="7613">
                  <c:v>43090.03125</c:v>
                </c:pt>
                <c:pt idx="7614">
                  <c:v>43090.052083333401</c:v>
                </c:pt>
                <c:pt idx="7615">
                  <c:v>43090.072916666599</c:v>
                </c:pt>
                <c:pt idx="7616">
                  <c:v>43090.09375</c:v>
                </c:pt>
                <c:pt idx="7617">
                  <c:v>43090.114583333401</c:v>
                </c:pt>
                <c:pt idx="7618">
                  <c:v>43090.135416666599</c:v>
                </c:pt>
                <c:pt idx="7619">
                  <c:v>43090.15625</c:v>
                </c:pt>
                <c:pt idx="7620">
                  <c:v>43090.177083333401</c:v>
                </c:pt>
                <c:pt idx="7621">
                  <c:v>43090.197916666599</c:v>
                </c:pt>
                <c:pt idx="7622">
                  <c:v>43090.21875</c:v>
                </c:pt>
                <c:pt idx="7623">
                  <c:v>43090.239583333401</c:v>
                </c:pt>
                <c:pt idx="7624">
                  <c:v>43090.260416666599</c:v>
                </c:pt>
                <c:pt idx="7625">
                  <c:v>43090.28125</c:v>
                </c:pt>
                <c:pt idx="7626">
                  <c:v>43090.302083333401</c:v>
                </c:pt>
                <c:pt idx="7627">
                  <c:v>43090.322916666599</c:v>
                </c:pt>
                <c:pt idx="7628">
                  <c:v>43090.34375</c:v>
                </c:pt>
                <c:pt idx="7629">
                  <c:v>43090.364583333401</c:v>
                </c:pt>
                <c:pt idx="7630">
                  <c:v>43090.385416666599</c:v>
                </c:pt>
                <c:pt idx="7631">
                  <c:v>43090.40625</c:v>
                </c:pt>
                <c:pt idx="7632">
                  <c:v>43090.427083333401</c:v>
                </c:pt>
                <c:pt idx="7633">
                  <c:v>43090.447916666599</c:v>
                </c:pt>
                <c:pt idx="7634">
                  <c:v>43090.46875</c:v>
                </c:pt>
                <c:pt idx="7635">
                  <c:v>43090.489583333401</c:v>
                </c:pt>
                <c:pt idx="7636">
                  <c:v>43090.510416666599</c:v>
                </c:pt>
                <c:pt idx="7637">
                  <c:v>43090.53125</c:v>
                </c:pt>
                <c:pt idx="7638">
                  <c:v>43090.552083333401</c:v>
                </c:pt>
                <c:pt idx="7639">
                  <c:v>43090.572916666599</c:v>
                </c:pt>
                <c:pt idx="7640">
                  <c:v>43090.59375</c:v>
                </c:pt>
                <c:pt idx="7641">
                  <c:v>43090.614583333401</c:v>
                </c:pt>
                <c:pt idx="7642">
                  <c:v>43090.635416666599</c:v>
                </c:pt>
                <c:pt idx="7643">
                  <c:v>43090.65625</c:v>
                </c:pt>
                <c:pt idx="7644">
                  <c:v>43090.677083333401</c:v>
                </c:pt>
                <c:pt idx="7645">
                  <c:v>43090.697916666599</c:v>
                </c:pt>
                <c:pt idx="7646">
                  <c:v>43090.71875</c:v>
                </c:pt>
                <c:pt idx="7647">
                  <c:v>43090.739583333401</c:v>
                </c:pt>
                <c:pt idx="7648">
                  <c:v>43090.760416666599</c:v>
                </c:pt>
                <c:pt idx="7649">
                  <c:v>43090.78125</c:v>
                </c:pt>
                <c:pt idx="7650">
                  <c:v>43090.802083333401</c:v>
                </c:pt>
                <c:pt idx="7651">
                  <c:v>43090.822916666599</c:v>
                </c:pt>
                <c:pt idx="7652">
                  <c:v>43090.84375</c:v>
                </c:pt>
                <c:pt idx="7653">
                  <c:v>43090.864583333401</c:v>
                </c:pt>
                <c:pt idx="7654">
                  <c:v>43090.885416666599</c:v>
                </c:pt>
                <c:pt idx="7655">
                  <c:v>43090.90625</c:v>
                </c:pt>
                <c:pt idx="7656">
                  <c:v>43090.927083333401</c:v>
                </c:pt>
                <c:pt idx="7657">
                  <c:v>43090.947916666599</c:v>
                </c:pt>
                <c:pt idx="7658">
                  <c:v>43090.96875</c:v>
                </c:pt>
                <c:pt idx="7659">
                  <c:v>43090.989583333401</c:v>
                </c:pt>
                <c:pt idx="7660">
                  <c:v>43091.010416666599</c:v>
                </c:pt>
                <c:pt idx="7661">
                  <c:v>43091.03125</c:v>
                </c:pt>
                <c:pt idx="7662">
                  <c:v>43091.052083333401</c:v>
                </c:pt>
                <c:pt idx="7663">
                  <c:v>43091.072916666599</c:v>
                </c:pt>
                <c:pt idx="7664">
                  <c:v>43091.09375</c:v>
                </c:pt>
                <c:pt idx="7665">
                  <c:v>43091.114583333401</c:v>
                </c:pt>
                <c:pt idx="7666">
                  <c:v>43091.135416666599</c:v>
                </c:pt>
                <c:pt idx="7667">
                  <c:v>43091.15625</c:v>
                </c:pt>
                <c:pt idx="7668">
                  <c:v>43091.177083333401</c:v>
                </c:pt>
                <c:pt idx="7669">
                  <c:v>43091.197916666599</c:v>
                </c:pt>
                <c:pt idx="7670">
                  <c:v>43091.21875</c:v>
                </c:pt>
                <c:pt idx="7671">
                  <c:v>43091.239583333401</c:v>
                </c:pt>
                <c:pt idx="7672">
                  <c:v>43091.260416666599</c:v>
                </c:pt>
                <c:pt idx="7673">
                  <c:v>43091.28125</c:v>
                </c:pt>
                <c:pt idx="7674">
                  <c:v>43091.302083333401</c:v>
                </c:pt>
                <c:pt idx="7675">
                  <c:v>43091.322916666599</c:v>
                </c:pt>
                <c:pt idx="7676">
                  <c:v>43091.34375</c:v>
                </c:pt>
                <c:pt idx="7677">
                  <c:v>43091.364583333401</c:v>
                </c:pt>
                <c:pt idx="7678">
                  <c:v>43091.385416666599</c:v>
                </c:pt>
                <c:pt idx="7679">
                  <c:v>43091.40625</c:v>
                </c:pt>
                <c:pt idx="7680">
                  <c:v>43091.427083333401</c:v>
                </c:pt>
                <c:pt idx="7681">
                  <c:v>43091.447916666599</c:v>
                </c:pt>
                <c:pt idx="7682">
                  <c:v>43091.46875</c:v>
                </c:pt>
                <c:pt idx="7683">
                  <c:v>43091.489583333401</c:v>
                </c:pt>
                <c:pt idx="7684">
                  <c:v>43091.510416666599</c:v>
                </c:pt>
                <c:pt idx="7685">
                  <c:v>43091.53125</c:v>
                </c:pt>
                <c:pt idx="7686">
                  <c:v>43091.552083333401</c:v>
                </c:pt>
                <c:pt idx="7687">
                  <c:v>43091.572916666599</c:v>
                </c:pt>
                <c:pt idx="7688">
                  <c:v>43091.59375</c:v>
                </c:pt>
                <c:pt idx="7689">
                  <c:v>43091.614583333401</c:v>
                </c:pt>
                <c:pt idx="7690">
                  <c:v>43091.635416666599</c:v>
                </c:pt>
                <c:pt idx="7691">
                  <c:v>43091.65625</c:v>
                </c:pt>
                <c:pt idx="7692">
                  <c:v>43091.677083333401</c:v>
                </c:pt>
                <c:pt idx="7693">
                  <c:v>43091.697916666599</c:v>
                </c:pt>
                <c:pt idx="7694">
                  <c:v>43091.71875</c:v>
                </c:pt>
                <c:pt idx="7695">
                  <c:v>43091.739583333401</c:v>
                </c:pt>
                <c:pt idx="7696">
                  <c:v>43091.760416666599</c:v>
                </c:pt>
                <c:pt idx="7697">
                  <c:v>43091.78125</c:v>
                </c:pt>
                <c:pt idx="7698">
                  <c:v>43091.802083333401</c:v>
                </c:pt>
                <c:pt idx="7699">
                  <c:v>43091.822916666599</c:v>
                </c:pt>
                <c:pt idx="7700">
                  <c:v>43091.84375</c:v>
                </c:pt>
                <c:pt idx="7701">
                  <c:v>43091.864583333401</c:v>
                </c:pt>
                <c:pt idx="7702">
                  <c:v>43091.885416666599</c:v>
                </c:pt>
                <c:pt idx="7703">
                  <c:v>43091.90625</c:v>
                </c:pt>
                <c:pt idx="7704">
                  <c:v>43091.927083333401</c:v>
                </c:pt>
                <c:pt idx="7705">
                  <c:v>43091.947916666599</c:v>
                </c:pt>
                <c:pt idx="7706">
                  <c:v>43091.96875</c:v>
                </c:pt>
                <c:pt idx="7707">
                  <c:v>43091.989583333401</c:v>
                </c:pt>
                <c:pt idx="7708">
                  <c:v>43092.010416666599</c:v>
                </c:pt>
                <c:pt idx="7709">
                  <c:v>43092.03125</c:v>
                </c:pt>
                <c:pt idx="7710">
                  <c:v>43092.052083333401</c:v>
                </c:pt>
                <c:pt idx="7711">
                  <c:v>43092.072916666599</c:v>
                </c:pt>
                <c:pt idx="7712">
                  <c:v>43092.09375</c:v>
                </c:pt>
                <c:pt idx="7713">
                  <c:v>43092.114583333401</c:v>
                </c:pt>
                <c:pt idx="7714">
                  <c:v>43092.135416666599</c:v>
                </c:pt>
                <c:pt idx="7715">
                  <c:v>43092.15625</c:v>
                </c:pt>
                <c:pt idx="7716">
                  <c:v>43092.177083333401</c:v>
                </c:pt>
                <c:pt idx="7717">
                  <c:v>43092.197916666599</c:v>
                </c:pt>
                <c:pt idx="7718">
                  <c:v>43092.21875</c:v>
                </c:pt>
                <c:pt idx="7719">
                  <c:v>43092.239583333401</c:v>
                </c:pt>
                <c:pt idx="7720">
                  <c:v>43092.260416666599</c:v>
                </c:pt>
                <c:pt idx="7721">
                  <c:v>43092.28125</c:v>
                </c:pt>
                <c:pt idx="7722">
                  <c:v>43092.302083333401</c:v>
                </c:pt>
                <c:pt idx="7723">
                  <c:v>43092.322916666599</c:v>
                </c:pt>
                <c:pt idx="7724">
                  <c:v>43092.34375</c:v>
                </c:pt>
                <c:pt idx="7725">
                  <c:v>43092.364583333401</c:v>
                </c:pt>
                <c:pt idx="7726">
                  <c:v>43092.385416666599</c:v>
                </c:pt>
                <c:pt idx="7727">
                  <c:v>43092.40625</c:v>
                </c:pt>
                <c:pt idx="7728">
                  <c:v>43092.427083333401</c:v>
                </c:pt>
                <c:pt idx="7729">
                  <c:v>43092.447916666599</c:v>
                </c:pt>
                <c:pt idx="7730">
                  <c:v>43092.46875</c:v>
                </c:pt>
                <c:pt idx="7731">
                  <c:v>43092.489583333401</c:v>
                </c:pt>
                <c:pt idx="7732">
                  <c:v>43092.510416666599</c:v>
                </c:pt>
                <c:pt idx="7733">
                  <c:v>43092.53125</c:v>
                </c:pt>
                <c:pt idx="7734">
                  <c:v>43092.552083333401</c:v>
                </c:pt>
                <c:pt idx="7735">
                  <c:v>43092.572916666599</c:v>
                </c:pt>
                <c:pt idx="7736">
                  <c:v>43092.59375</c:v>
                </c:pt>
                <c:pt idx="7737">
                  <c:v>43092.614583333401</c:v>
                </c:pt>
                <c:pt idx="7738">
                  <c:v>43092.635416666599</c:v>
                </c:pt>
                <c:pt idx="7739">
                  <c:v>43092.65625</c:v>
                </c:pt>
                <c:pt idx="7740">
                  <c:v>43092.677083333401</c:v>
                </c:pt>
                <c:pt idx="7741">
                  <c:v>43092.697916666599</c:v>
                </c:pt>
                <c:pt idx="7742">
                  <c:v>43092.71875</c:v>
                </c:pt>
                <c:pt idx="7743">
                  <c:v>43092.739583333401</c:v>
                </c:pt>
                <c:pt idx="7744">
                  <c:v>43092.760416666599</c:v>
                </c:pt>
                <c:pt idx="7745">
                  <c:v>43092.78125</c:v>
                </c:pt>
                <c:pt idx="7746">
                  <c:v>43092.802083333401</c:v>
                </c:pt>
                <c:pt idx="7747">
                  <c:v>43092.822916666599</c:v>
                </c:pt>
                <c:pt idx="7748">
                  <c:v>43092.84375</c:v>
                </c:pt>
                <c:pt idx="7749">
                  <c:v>43092.864583333401</c:v>
                </c:pt>
                <c:pt idx="7750">
                  <c:v>43092.885416666599</c:v>
                </c:pt>
                <c:pt idx="7751">
                  <c:v>43092.90625</c:v>
                </c:pt>
                <c:pt idx="7752">
                  <c:v>43092.927083333401</c:v>
                </c:pt>
                <c:pt idx="7753">
                  <c:v>43092.947916666599</c:v>
                </c:pt>
                <c:pt idx="7754">
                  <c:v>43092.96875</c:v>
                </c:pt>
                <c:pt idx="7755">
                  <c:v>43092.989583333401</c:v>
                </c:pt>
                <c:pt idx="7756">
                  <c:v>43093.010416666599</c:v>
                </c:pt>
                <c:pt idx="7757">
                  <c:v>43093.03125</c:v>
                </c:pt>
                <c:pt idx="7758">
                  <c:v>43093.052083333401</c:v>
                </c:pt>
                <c:pt idx="7759">
                  <c:v>43093.072916666599</c:v>
                </c:pt>
                <c:pt idx="7760">
                  <c:v>43093.09375</c:v>
                </c:pt>
                <c:pt idx="7761">
                  <c:v>43093.114583333401</c:v>
                </c:pt>
                <c:pt idx="7762">
                  <c:v>43093.135416666599</c:v>
                </c:pt>
                <c:pt idx="7763">
                  <c:v>43093.15625</c:v>
                </c:pt>
                <c:pt idx="7764">
                  <c:v>43093.177083333401</c:v>
                </c:pt>
                <c:pt idx="7765">
                  <c:v>43093.197916666599</c:v>
                </c:pt>
                <c:pt idx="7766">
                  <c:v>43093.21875</c:v>
                </c:pt>
                <c:pt idx="7767">
                  <c:v>43093.239583333401</c:v>
                </c:pt>
                <c:pt idx="7768">
                  <c:v>43093.260416666599</c:v>
                </c:pt>
                <c:pt idx="7769">
                  <c:v>43093.28125</c:v>
                </c:pt>
                <c:pt idx="7770">
                  <c:v>43093.302083333401</c:v>
                </c:pt>
                <c:pt idx="7771">
                  <c:v>43093.322916666599</c:v>
                </c:pt>
                <c:pt idx="7772">
                  <c:v>43093.34375</c:v>
                </c:pt>
                <c:pt idx="7773">
                  <c:v>43093.364583333401</c:v>
                </c:pt>
                <c:pt idx="7774">
                  <c:v>43093.385416666599</c:v>
                </c:pt>
                <c:pt idx="7775">
                  <c:v>43093.40625</c:v>
                </c:pt>
                <c:pt idx="7776">
                  <c:v>43093.427083333401</c:v>
                </c:pt>
                <c:pt idx="7777">
                  <c:v>43093.447916666599</c:v>
                </c:pt>
                <c:pt idx="7778">
                  <c:v>43093.46875</c:v>
                </c:pt>
                <c:pt idx="7779">
                  <c:v>43093.489583333401</c:v>
                </c:pt>
                <c:pt idx="7780">
                  <c:v>43093.510416666599</c:v>
                </c:pt>
                <c:pt idx="7781">
                  <c:v>43093.53125</c:v>
                </c:pt>
                <c:pt idx="7782">
                  <c:v>43093.552083333401</c:v>
                </c:pt>
                <c:pt idx="7783">
                  <c:v>43093.572916666599</c:v>
                </c:pt>
                <c:pt idx="7784">
                  <c:v>43093.59375</c:v>
                </c:pt>
                <c:pt idx="7785">
                  <c:v>43093.614583333401</c:v>
                </c:pt>
                <c:pt idx="7786">
                  <c:v>43093.635416666599</c:v>
                </c:pt>
                <c:pt idx="7787">
                  <c:v>43093.65625</c:v>
                </c:pt>
                <c:pt idx="7788">
                  <c:v>43093.677083333401</c:v>
                </c:pt>
                <c:pt idx="7789">
                  <c:v>43093.697916666599</c:v>
                </c:pt>
                <c:pt idx="7790">
                  <c:v>43093.71875</c:v>
                </c:pt>
                <c:pt idx="7791">
                  <c:v>43093.739583333401</c:v>
                </c:pt>
                <c:pt idx="7792">
                  <c:v>43093.760416666599</c:v>
                </c:pt>
                <c:pt idx="7793">
                  <c:v>43093.78125</c:v>
                </c:pt>
                <c:pt idx="7794">
                  <c:v>43093.802083333401</c:v>
                </c:pt>
                <c:pt idx="7795">
                  <c:v>43093.822916666599</c:v>
                </c:pt>
                <c:pt idx="7796">
                  <c:v>43093.84375</c:v>
                </c:pt>
                <c:pt idx="7797">
                  <c:v>43093.864583333401</c:v>
                </c:pt>
                <c:pt idx="7798">
                  <c:v>43093.885416666599</c:v>
                </c:pt>
                <c:pt idx="7799">
                  <c:v>43093.90625</c:v>
                </c:pt>
                <c:pt idx="7800">
                  <c:v>43093.927083333401</c:v>
                </c:pt>
                <c:pt idx="7801">
                  <c:v>43093.947916666599</c:v>
                </c:pt>
                <c:pt idx="7802">
                  <c:v>43093.96875</c:v>
                </c:pt>
                <c:pt idx="7803">
                  <c:v>43093.989583333401</c:v>
                </c:pt>
                <c:pt idx="7804">
                  <c:v>43094.010416666599</c:v>
                </c:pt>
                <c:pt idx="7805">
                  <c:v>43094.03125</c:v>
                </c:pt>
                <c:pt idx="7806">
                  <c:v>43094.052083333401</c:v>
                </c:pt>
                <c:pt idx="7807">
                  <c:v>43094.072916666599</c:v>
                </c:pt>
                <c:pt idx="7808">
                  <c:v>43094.09375</c:v>
                </c:pt>
                <c:pt idx="7809">
                  <c:v>43094.114583333401</c:v>
                </c:pt>
                <c:pt idx="7810">
                  <c:v>43094.135416666599</c:v>
                </c:pt>
                <c:pt idx="7811">
                  <c:v>43094.15625</c:v>
                </c:pt>
                <c:pt idx="7812">
                  <c:v>43094.177083333401</c:v>
                </c:pt>
                <c:pt idx="7813">
                  <c:v>43094.197916666599</c:v>
                </c:pt>
                <c:pt idx="7814">
                  <c:v>43094.21875</c:v>
                </c:pt>
                <c:pt idx="7815">
                  <c:v>43094.239583333401</c:v>
                </c:pt>
                <c:pt idx="7816">
                  <c:v>43094.260416666599</c:v>
                </c:pt>
                <c:pt idx="7817">
                  <c:v>43094.28125</c:v>
                </c:pt>
                <c:pt idx="7818">
                  <c:v>43094.302083333401</c:v>
                </c:pt>
                <c:pt idx="7819">
                  <c:v>43094.322916666599</c:v>
                </c:pt>
                <c:pt idx="7820">
                  <c:v>43094.34375</c:v>
                </c:pt>
                <c:pt idx="7821">
                  <c:v>43094.364583333401</c:v>
                </c:pt>
                <c:pt idx="7822">
                  <c:v>43094.385416666599</c:v>
                </c:pt>
                <c:pt idx="7823">
                  <c:v>43094.40625</c:v>
                </c:pt>
                <c:pt idx="7824">
                  <c:v>43094.427083333401</c:v>
                </c:pt>
                <c:pt idx="7825">
                  <c:v>43094.447916666599</c:v>
                </c:pt>
                <c:pt idx="7826">
                  <c:v>43094.46875</c:v>
                </c:pt>
                <c:pt idx="7827">
                  <c:v>43094.489583333401</c:v>
                </c:pt>
                <c:pt idx="7828">
                  <c:v>43094.510416666599</c:v>
                </c:pt>
                <c:pt idx="7829">
                  <c:v>43094.53125</c:v>
                </c:pt>
                <c:pt idx="7830">
                  <c:v>43094.552083333401</c:v>
                </c:pt>
                <c:pt idx="7831">
                  <c:v>43094.572916666599</c:v>
                </c:pt>
                <c:pt idx="7832">
                  <c:v>43094.59375</c:v>
                </c:pt>
                <c:pt idx="7833">
                  <c:v>43094.614583333401</c:v>
                </c:pt>
                <c:pt idx="7834">
                  <c:v>43094.635416666599</c:v>
                </c:pt>
                <c:pt idx="7835">
                  <c:v>43094.65625</c:v>
                </c:pt>
                <c:pt idx="7836">
                  <c:v>43094.677083333401</c:v>
                </c:pt>
                <c:pt idx="7837">
                  <c:v>43094.697916666599</c:v>
                </c:pt>
                <c:pt idx="7838">
                  <c:v>43094.71875</c:v>
                </c:pt>
                <c:pt idx="7839">
                  <c:v>43094.739583333401</c:v>
                </c:pt>
                <c:pt idx="7840">
                  <c:v>43094.760416666599</c:v>
                </c:pt>
                <c:pt idx="7841">
                  <c:v>43094.78125</c:v>
                </c:pt>
                <c:pt idx="7842">
                  <c:v>43094.802083333401</c:v>
                </c:pt>
                <c:pt idx="7843">
                  <c:v>43094.822916666599</c:v>
                </c:pt>
                <c:pt idx="7844">
                  <c:v>43094.84375</c:v>
                </c:pt>
                <c:pt idx="7845">
                  <c:v>43094.864583333401</c:v>
                </c:pt>
                <c:pt idx="7846">
                  <c:v>43094.885416666599</c:v>
                </c:pt>
                <c:pt idx="7847">
                  <c:v>43094.90625</c:v>
                </c:pt>
                <c:pt idx="7848">
                  <c:v>43094.927083333401</c:v>
                </c:pt>
                <c:pt idx="7849">
                  <c:v>43094.947916666599</c:v>
                </c:pt>
                <c:pt idx="7850">
                  <c:v>43094.96875</c:v>
                </c:pt>
                <c:pt idx="7851">
                  <c:v>43094.989583333401</c:v>
                </c:pt>
                <c:pt idx="7852">
                  <c:v>43095.010416666599</c:v>
                </c:pt>
                <c:pt idx="7853">
                  <c:v>43095.03125</c:v>
                </c:pt>
                <c:pt idx="7854">
                  <c:v>43095.052083333401</c:v>
                </c:pt>
                <c:pt idx="7855">
                  <c:v>43095.072916666599</c:v>
                </c:pt>
                <c:pt idx="7856">
                  <c:v>43095.09375</c:v>
                </c:pt>
                <c:pt idx="7857">
                  <c:v>43095.114583333401</c:v>
                </c:pt>
                <c:pt idx="7858">
                  <c:v>43095.135416666599</c:v>
                </c:pt>
                <c:pt idx="7859">
                  <c:v>43095.15625</c:v>
                </c:pt>
                <c:pt idx="7860">
                  <c:v>43095.177083333401</c:v>
                </c:pt>
                <c:pt idx="7861">
                  <c:v>43095.197916666599</c:v>
                </c:pt>
                <c:pt idx="7862">
                  <c:v>43095.21875</c:v>
                </c:pt>
                <c:pt idx="7863">
                  <c:v>43095.239583333401</c:v>
                </c:pt>
                <c:pt idx="7864">
                  <c:v>43095.260416666599</c:v>
                </c:pt>
                <c:pt idx="7865">
                  <c:v>43095.28125</c:v>
                </c:pt>
                <c:pt idx="7866">
                  <c:v>43095.302083333401</c:v>
                </c:pt>
                <c:pt idx="7867">
                  <c:v>43095.322916666599</c:v>
                </c:pt>
                <c:pt idx="7868">
                  <c:v>43095.34375</c:v>
                </c:pt>
                <c:pt idx="7869">
                  <c:v>43095.364583333401</c:v>
                </c:pt>
                <c:pt idx="7870">
                  <c:v>43095.385416666599</c:v>
                </c:pt>
                <c:pt idx="7871">
                  <c:v>43095.40625</c:v>
                </c:pt>
                <c:pt idx="7872">
                  <c:v>43095.427083333401</c:v>
                </c:pt>
                <c:pt idx="7873">
                  <c:v>43095.447916666599</c:v>
                </c:pt>
                <c:pt idx="7874">
                  <c:v>43095.46875</c:v>
                </c:pt>
                <c:pt idx="7875">
                  <c:v>43095.489583333401</c:v>
                </c:pt>
                <c:pt idx="7876">
                  <c:v>43095.510416666599</c:v>
                </c:pt>
                <c:pt idx="7877">
                  <c:v>43095.53125</c:v>
                </c:pt>
                <c:pt idx="7878">
                  <c:v>43095.552083333401</c:v>
                </c:pt>
                <c:pt idx="7879">
                  <c:v>43095.572916666599</c:v>
                </c:pt>
                <c:pt idx="7880">
                  <c:v>43095.59375</c:v>
                </c:pt>
                <c:pt idx="7881">
                  <c:v>43095.614583333401</c:v>
                </c:pt>
                <c:pt idx="7882">
                  <c:v>43095.635416666599</c:v>
                </c:pt>
                <c:pt idx="7883">
                  <c:v>43095.65625</c:v>
                </c:pt>
                <c:pt idx="7884">
                  <c:v>43095.677083333401</c:v>
                </c:pt>
                <c:pt idx="7885">
                  <c:v>43095.697916666599</c:v>
                </c:pt>
                <c:pt idx="7886">
                  <c:v>43095.71875</c:v>
                </c:pt>
                <c:pt idx="7887">
                  <c:v>43095.739583333401</c:v>
                </c:pt>
                <c:pt idx="7888">
                  <c:v>43095.760416666599</c:v>
                </c:pt>
                <c:pt idx="7889">
                  <c:v>43095.78125</c:v>
                </c:pt>
                <c:pt idx="7890">
                  <c:v>43095.802083333401</c:v>
                </c:pt>
                <c:pt idx="7891">
                  <c:v>43095.822916666599</c:v>
                </c:pt>
                <c:pt idx="7892">
                  <c:v>43095.84375</c:v>
                </c:pt>
                <c:pt idx="7893">
                  <c:v>43095.864583333401</c:v>
                </c:pt>
                <c:pt idx="7894">
                  <c:v>43095.885416666599</c:v>
                </c:pt>
                <c:pt idx="7895">
                  <c:v>43095.90625</c:v>
                </c:pt>
                <c:pt idx="7896">
                  <c:v>43095.927083333401</c:v>
                </c:pt>
                <c:pt idx="7897">
                  <c:v>43095.947916666599</c:v>
                </c:pt>
                <c:pt idx="7898">
                  <c:v>43095.96875</c:v>
                </c:pt>
                <c:pt idx="7899">
                  <c:v>43095.989583333401</c:v>
                </c:pt>
                <c:pt idx="7900">
                  <c:v>43096.010416666599</c:v>
                </c:pt>
                <c:pt idx="7901">
                  <c:v>43096.03125</c:v>
                </c:pt>
                <c:pt idx="7902">
                  <c:v>43096.052083333401</c:v>
                </c:pt>
                <c:pt idx="7903">
                  <c:v>43096.072916666599</c:v>
                </c:pt>
                <c:pt idx="7904">
                  <c:v>43096.09375</c:v>
                </c:pt>
                <c:pt idx="7905">
                  <c:v>43096.114583333401</c:v>
                </c:pt>
                <c:pt idx="7906">
                  <c:v>43096.135416666599</c:v>
                </c:pt>
                <c:pt idx="7907">
                  <c:v>43096.15625</c:v>
                </c:pt>
                <c:pt idx="7908">
                  <c:v>43096.177083333401</c:v>
                </c:pt>
                <c:pt idx="7909">
                  <c:v>43096.197916666599</c:v>
                </c:pt>
                <c:pt idx="7910">
                  <c:v>43096.21875</c:v>
                </c:pt>
                <c:pt idx="7911">
                  <c:v>43096.239583333401</c:v>
                </c:pt>
                <c:pt idx="7912">
                  <c:v>43096.260416666599</c:v>
                </c:pt>
                <c:pt idx="7913">
                  <c:v>43096.28125</c:v>
                </c:pt>
                <c:pt idx="7914">
                  <c:v>43096.302083333401</c:v>
                </c:pt>
                <c:pt idx="7915">
                  <c:v>43096.322916666599</c:v>
                </c:pt>
                <c:pt idx="7916">
                  <c:v>43096.34375</c:v>
                </c:pt>
                <c:pt idx="7917">
                  <c:v>43096.364583333401</c:v>
                </c:pt>
                <c:pt idx="7918">
                  <c:v>43096.385416666599</c:v>
                </c:pt>
                <c:pt idx="7919">
                  <c:v>43096.40625</c:v>
                </c:pt>
                <c:pt idx="7920">
                  <c:v>43096.427083333401</c:v>
                </c:pt>
                <c:pt idx="7921">
                  <c:v>43096.447916666599</c:v>
                </c:pt>
                <c:pt idx="7922">
                  <c:v>43096.46875</c:v>
                </c:pt>
                <c:pt idx="7923">
                  <c:v>43096.489583333401</c:v>
                </c:pt>
                <c:pt idx="7924">
                  <c:v>43096.510416666599</c:v>
                </c:pt>
                <c:pt idx="7925">
                  <c:v>43096.53125</c:v>
                </c:pt>
                <c:pt idx="7926">
                  <c:v>43096.552083333401</c:v>
                </c:pt>
                <c:pt idx="7927">
                  <c:v>43096.572916666599</c:v>
                </c:pt>
                <c:pt idx="7928">
                  <c:v>43096.59375</c:v>
                </c:pt>
                <c:pt idx="7929">
                  <c:v>43096.614583333401</c:v>
                </c:pt>
                <c:pt idx="7930">
                  <c:v>43096.635416666599</c:v>
                </c:pt>
                <c:pt idx="7931">
                  <c:v>43096.65625</c:v>
                </c:pt>
                <c:pt idx="7932">
                  <c:v>43096.677083333401</c:v>
                </c:pt>
                <c:pt idx="7933">
                  <c:v>43096.697916666599</c:v>
                </c:pt>
                <c:pt idx="7934">
                  <c:v>43096.71875</c:v>
                </c:pt>
                <c:pt idx="7935">
                  <c:v>43096.739583333401</c:v>
                </c:pt>
                <c:pt idx="7936">
                  <c:v>43096.760416666599</c:v>
                </c:pt>
                <c:pt idx="7937">
                  <c:v>43096.78125</c:v>
                </c:pt>
                <c:pt idx="7938">
                  <c:v>43096.802083333401</c:v>
                </c:pt>
                <c:pt idx="7939">
                  <c:v>43096.822916666599</c:v>
                </c:pt>
                <c:pt idx="7940">
                  <c:v>43096.84375</c:v>
                </c:pt>
                <c:pt idx="7941">
                  <c:v>43096.864583333401</c:v>
                </c:pt>
                <c:pt idx="7942">
                  <c:v>43096.885416666599</c:v>
                </c:pt>
                <c:pt idx="7943">
                  <c:v>43096.90625</c:v>
                </c:pt>
                <c:pt idx="7944">
                  <c:v>43096.927083333401</c:v>
                </c:pt>
                <c:pt idx="7945">
                  <c:v>43096.947916666599</c:v>
                </c:pt>
                <c:pt idx="7946">
                  <c:v>43096.96875</c:v>
                </c:pt>
                <c:pt idx="7947">
                  <c:v>43096.989583333401</c:v>
                </c:pt>
                <c:pt idx="7948">
                  <c:v>43097.010416666599</c:v>
                </c:pt>
                <c:pt idx="7949">
                  <c:v>43097.03125</c:v>
                </c:pt>
                <c:pt idx="7950">
                  <c:v>43097.052083333401</c:v>
                </c:pt>
                <c:pt idx="7951">
                  <c:v>43097.072916666599</c:v>
                </c:pt>
                <c:pt idx="7952">
                  <c:v>43097.09375</c:v>
                </c:pt>
                <c:pt idx="7953">
                  <c:v>43097.114583333401</c:v>
                </c:pt>
                <c:pt idx="7954">
                  <c:v>43097.135416666599</c:v>
                </c:pt>
                <c:pt idx="7955">
                  <c:v>43097.15625</c:v>
                </c:pt>
                <c:pt idx="7956">
                  <c:v>43097.177083333401</c:v>
                </c:pt>
                <c:pt idx="7957">
                  <c:v>43097.197916666599</c:v>
                </c:pt>
                <c:pt idx="7958">
                  <c:v>43097.21875</c:v>
                </c:pt>
                <c:pt idx="7959">
                  <c:v>43097.239583333401</c:v>
                </c:pt>
                <c:pt idx="7960">
                  <c:v>43097.260416666599</c:v>
                </c:pt>
                <c:pt idx="7961">
                  <c:v>43097.28125</c:v>
                </c:pt>
                <c:pt idx="7962">
                  <c:v>43097.302083333401</c:v>
                </c:pt>
                <c:pt idx="7963">
                  <c:v>43097.322916666599</c:v>
                </c:pt>
                <c:pt idx="7964">
                  <c:v>43097.34375</c:v>
                </c:pt>
                <c:pt idx="7965">
                  <c:v>43097.364583333401</c:v>
                </c:pt>
                <c:pt idx="7966">
                  <c:v>43097.385416666599</c:v>
                </c:pt>
                <c:pt idx="7967">
                  <c:v>43097.40625</c:v>
                </c:pt>
                <c:pt idx="7968">
                  <c:v>43097.427083333401</c:v>
                </c:pt>
                <c:pt idx="7969">
                  <c:v>43097.447916666599</c:v>
                </c:pt>
                <c:pt idx="7970">
                  <c:v>43097.46875</c:v>
                </c:pt>
                <c:pt idx="7971">
                  <c:v>43097.489583333401</c:v>
                </c:pt>
                <c:pt idx="7972">
                  <c:v>43097.510416666599</c:v>
                </c:pt>
                <c:pt idx="7973">
                  <c:v>43097.53125</c:v>
                </c:pt>
                <c:pt idx="7974">
                  <c:v>43097.552083333401</c:v>
                </c:pt>
                <c:pt idx="7975">
                  <c:v>43097.572916666599</c:v>
                </c:pt>
                <c:pt idx="7976">
                  <c:v>43097.59375</c:v>
                </c:pt>
                <c:pt idx="7977">
                  <c:v>43097.614583333401</c:v>
                </c:pt>
                <c:pt idx="7978">
                  <c:v>43097.635416666599</c:v>
                </c:pt>
                <c:pt idx="7979">
                  <c:v>43097.65625</c:v>
                </c:pt>
                <c:pt idx="7980">
                  <c:v>43097.677083333401</c:v>
                </c:pt>
                <c:pt idx="7981">
                  <c:v>43097.697916666599</c:v>
                </c:pt>
                <c:pt idx="7982">
                  <c:v>43097.71875</c:v>
                </c:pt>
                <c:pt idx="7983">
                  <c:v>43097.739583333401</c:v>
                </c:pt>
                <c:pt idx="7984">
                  <c:v>43097.760416666599</c:v>
                </c:pt>
                <c:pt idx="7985">
                  <c:v>43097.78125</c:v>
                </c:pt>
                <c:pt idx="7986">
                  <c:v>43097.802083333401</c:v>
                </c:pt>
                <c:pt idx="7987">
                  <c:v>43097.822916666599</c:v>
                </c:pt>
                <c:pt idx="7988">
                  <c:v>43097.84375</c:v>
                </c:pt>
                <c:pt idx="7989">
                  <c:v>43097.864583333401</c:v>
                </c:pt>
                <c:pt idx="7990">
                  <c:v>43097.885416666599</c:v>
                </c:pt>
                <c:pt idx="7991">
                  <c:v>43097.90625</c:v>
                </c:pt>
                <c:pt idx="7992">
                  <c:v>43097.927083333401</c:v>
                </c:pt>
                <c:pt idx="7993">
                  <c:v>43097.947916666599</c:v>
                </c:pt>
                <c:pt idx="7994">
                  <c:v>43097.96875</c:v>
                </c:pt>
                <c:pt idx="7995">
                  <c:v>43097.989583333401</c:v>
                </c:pt>
                <c:pt idx="7996">
                  <c:v>43098.010416666599</c:v>
                </c:pt>
                <c:pt idx="7997">
                  <c:v>43098.03125</c:v>
                </c:pt>
                <c:pt idx="7998">
                  <c:v>43098.052083333401</c:v>
                </c:pt>
                <c:pt idx="7999">
                  <c:v>43098.072916666599</c:v>
                </c:pt>
                <c:pt idx="8000">
                  <c:v>43098.09375</c:v>
                </c:pt>
                <c:pt idx="8001">
                  <c:v>43098.114583333401</c:v>
                </c:pt>
                <c:pt idx="8002">
                  <c:v>43098.135416666599</c:v>
                </c:pt>
                <c:pt idx="8003">
                  <c:v>43098.15625</c:v>
                </c:pt>
                <c:pt idx="8004">
                  <c:v>43098.177083333401</c:v>
                </c:pt>
                <c:pt idx="8005">
                  <c:v>43098.197916666599</c:v>
                </c:pt>
                <c:pt idx="8006">
                  <c:v>43098.21875</c:v>
                </c:pt>
                <c:pt idx="8007">
                  <c:v>43098.239583333401</c:v>
                </c:pt>
                <c:pt idx="8008">
                  <c:v>43098.260416666599</c:v>
                </c:pt>
                <c:pt idx="8009">
                  <c:v>43098.28125</c:v>
                </c:pt>
                <c:pt idx="8010">
                  <c:v>43098.302083333401</c:v>
                </c:pt>
                <c:pt idx="8011">
                  <c:v>43098.322916666599</c:v>
                </c:pt>
                <c:pt idx="8012">
                  <c:v>43098.34375</c:v>
                </c:pt>
                <c:pt idx="8013">
                  <c:v>43098.364583333401</c:v>
                </c:pt>
                <c:pt idx="8014">
                  <c:v>43098.385416666599</c:v>
                </c:pt>
                <c:pt idx="8015">
                  <c:v>43098.40625</c:v>
                </c:pt>
                <c:pt idx="8016">
                  <c:v>43098.427083333401</c:v>
                </c:pt>
                <c:pt idx="8017">
                  <c:v>43098.447916666599</c:v>
                </c:pt>
                <c:pt idx="8018">
                  <c:v>43098.46875</c:v>
                </c:pt>
                <c:pt idx="8019">
                  <c:v>43098.489583333401</c:v>
                </c:pt>
                <c:pt idx="8020">
                  <c:v>43098.510416666599</c:v>
                </c:pt>
                <c:pt idx="8021">
                  <c:v>43098.53125</c:v>
                </c:pt>
                <c:pt idx="8022">
                  <c:v>43098.552083333401</c:v>
                </c:pt>
                <c:pt idx="8023">
                  <c:v>43098.572916666599</c:v>
                </c:pt>
                <c:pt idx="8024">
                  <c:v>43098.59375</c:v>
                </c:pt>
                <c:pt idx="8025">
                  <c:v>43098.614583333401</c:v>
                </c:pt>
                <c:pt idx="8026">
                  <c:v>43098.635416666599</c:v>
                </c:pt>
                <c:pt idx="8027">
                  <c:v>43098.65625</c:v>
                </c:pt>
                <c:pt idx="8028">
                  <c:v>43098.677083333401</c:v>
                </c:pt>
                <c:pt idx="8029">
                  <c:v>43098.697916666599</c:v>
                </c:pt>
                <c:pt idx="8030">
                  <c:v>43098.71875</c:v>
                </c:pt>
                <c:pt idx="8031">
                  <c:v>43098.739583333401</c:v>
                </c:pt>
                <c:pt idx="8032">
                  <c:v>43098.760416666599</c:v>
                </c:pt>
                <c:pt idx="8033">
                  <c:v>43098.78125</c:v>
                </c:pt>
                <c:pt idx="8034">
                  <c:v>43098.802083333401</c:v>
                </c:pt>
                <c:pt idx="8035">
                  <c:v>43098.822916666599</c:v>
                </c:pt>
                <c:pt idx="8036">
                  <c:v>43098.84375</c:v>
                </c:pt>
                <c:pt idx="8037">
                  <c:v>43098.864583333401</c:v>
                </c:pt>
                <c:pt idx="8038">
                  <c:v>43098.885416666599</c:v>
                </c:pt>
                <c:pt idx="8039">
                  <c:v>43098.90625</c:v>
                </c:pt>
                <c:pt idx="8040">
                  <c:v>43098.927083333401</c:v>
                </c:pt>
                <c:pt idx="8041">
                  <c:v>43098.947916666599</c:v>
                </c:pt>
                <c:pt idx="8042">
                  <c:v>43098.96875</c:v>
                </c:pt>
                <c:pt idx="8043">
                  <c:v>43098.989583333401</c:v>
                </c:pt>
                <c:pt idx="8044">
                  <c:v>43099.010416666599</c:v>
                </c:pt>
                <c:pt idx="8045">
                  <c:v>43099.03125</c:v>
                </c:pt>
                <c:pt idx="8046">
                  <c:v>43099.052083333401</c:v>
                </c:pt>
                <c:pt idx="8047">
                  <c:v>43099.072916666599</c:v>
                </c:pt>
                <c:pt idx="8048">
                  <c:v>43099.09375</c:v>
                </c:pt>
                <c:pt idx="8049">
                  <c:v>43099.114583333401</c:v>
                </c:pt>
                <c:pt idx="8050">
                  <c:v>43099.135416666599</c:v>
                </c:pt>
                <c:pt idx="8051">
                  <c:v>43099.15625</c:v>
                </c:pt>
                <c:pt idx="8052">
                  <c:v>43099.177083333401</c:v>
                </c:pt>
                <c:pt idx="8053">
                  <c:v>43099.197916666599</c:v>
                </c:pt>
                <c:pt idx="8054">
                  <c:v>43099.21875</c:v>
                </c:pt>
                <c:pt idx="8055">
                  <c:v>43099.239583333401</c:v>
                </c:pt>
                <c:pt idx="8056">
                  <c:v>43099.260416666599</c:v>
                </c:pt>
                <c:pt idx="8057">
                  <c:v>43099.28125</c:v>
                </c:pt>
                <c:pt idx="8058">
                  <c:v>43099.302083333401</c:v>
                </c:pt>
                <c:pt idx="8059">
                  <c:v>43099.322916666599</c:v>
                </c:pt>
                <c:pt idx="8060">
                  <c:v>43099.34375</c:v>
                </c:pt>
                <c:pt idx="8061">
                  <c:v>43099.364583333401</c:v>
                </c:pt>
                <c:pt idx="8062">
                  <c:v>43099.385416666599</c:v>
                </c:pt>
                <c:pt idx="8063">
                  <c:v>43099.40625</c:v>
                </c:pt>
                <c:pt idx="8064">
                  <c:v>43099.427083333401</c:v>
                </c:pt>
                <c:pt idx="8065">
                  <c:v>43099.447916666599</c:v>
                </c:pt>
                <c:pt idx="8066">
                  <c:v>43099.46875</c:v>
                </c:pt>
                <c:pt idx="8067">
                  <c:v>43099.489583333401</c:v>
                </c:pt>
                <c:pt idx="8068">
                  <c:v>43099.510416666599</c:v>
                </c:pt>
                <c:pt idx="8069">
                  <c:v>43099.53125</c:v>
                </c:pt>
                <c:pt idx="8070">
                  <c:v>43099.552083333401</c:v>
                </c:pt>
                <c:pt idx="8071">
                  <c:v>43099.572916666599</c:v>
                </c:pt>
                <c:pt idx="8072">
                  <c:v>43099.59375</c:v>
                </c:pt>
                <c:pt idx="8073">
                  <c:v>43099.614583333401</c:v>
                </c:pt>
                <c:pt idx="8074">
                  <c:v>43099.635416666599</c:v>
                </c:pt>
                <c:pt idx="8075">
                  <c:v>43099.65625</c:v>
                </c:pt>
                <c:pt idx="8076">
                  <c:v>43099.677083333401</c:v>
                </c:pt>
                <c:pt idx="8077">
                  <c:v>43099.697916666599</c:v>
                </c:pt>
                <c:pt idx="8078">
                  <c:v>43099.71875</c:v>
                </c:pt>
                <c:pt idx="8079">
                  <c:v>43099.739583333401</c:v>
                </c:pt>
                <c:pt idx="8080">
                  <c:v>43099.760416666599</c:v>
                </c:pt>
                <c:pt idx="8081">
                  <c:v>43099.78125</c:v>
                </c:pt>
                <c:pt idx="8082">
                  <c:v>43099.802083333401</c:v>
                </c:pt>
                <c:pt idx="8083">
                  <c:v>43099.822916666599</c:v>
                </c:pt>
                <c:pt idx="8084">
                  <c:v>43099.84375</c:v>
                </c:pt>
                <c:pt idx="8085">
                  <c:v>43099.864583333401</c:v>
                </c:pt>
                <c:pt idx="8086">
                  <c:v>43099.885416666599</c:v>
                </c:pt>
                <c:pt idx="8087">
                  <c:v>43099.90625</c:v>
                </c:pt>
                <c:pt idx="8088">
                  <c:v>43099.927083333401</c:v>
                </c:pt>
                <c:pt idx="8089">
                  <c:v>43099.947916666599</c:v>
                </c:pt>
                <c:pt idx="8090">
                  <c:v>43099.96875</c:v>
                </c:pt>
                <c:pt idx="8091">
                  <c:v>43099.989583333401</c:v>
                </c:pt>
                <c:pt idx="8092">
                  <c:v>43100.010416666599</c:v>
                </c:pt>
                <c:pt idx="8093">
                  <c:v>43100.03125</c:v>
                </c:pt>
                <c:pt idx="8094">
                  <c:v>43100.052083333401</c:v>
                </c:pt>
                <c:pt idx="8095">
                  <c:v>43100.072916666599</c:v>
                </c:pt>
                <c:pt idx="8096">
                  <c:v>43100.09375</c:v>
                </c:pt>
                <c:pt idx="8097">
                  <c:v>43100.114583333401</c:v>
                </c:pt>
                <c:pt idx="8098">
                  <c:v>43100.135416666599</c:v>
                </c:pt>
                <c:pt idx="8099">
                  <c:v>43100.15625</c:v>
                </c:pt>
                <c:pt idx="8100">
                  <c:v>43100.177083333401</c:v>
                </c:pt>
                <c:pt idx="8101">
                  <c:v>43100.197916666599</c:v>
                </c:pt>
                <c:pt idx="8102">
                  <c:v>43100.21875</c:v>
                </c:pt>
                <c:pt idx="8103">
                  <c:v>43100.239583333401</c:v>
                </c:pt>
                <c:pt idx="8104">
                  <c:v>43100.260416666599</c:v>
                </c:pt>
                <c:pt idx="8105">
                  <c:v>43100.28125</c:v>
                </c:pt>
                <c:pt idx="8106">
                  <c:v>43100.302083333401</c:v>
                </c:pt>
                <c:pt idx="8107">
                  <c:v>43100.322916666599</c:v>
                </c:pt>
                <c:pt idx="8108">
                  <c:v>43100.34375</c:v>
                </c:pt>
                <c:pt idx="8109">
                  <c:v>43100.364583333401</c:v>
                </c:pt>
                <c:pt idx="8110">
                  <c:v>43100.385416666599</c:v>
                </c:pt>
                <c:pt idx="8111">
                  <c:v>43100.40625</c:v>
                </c:pt>
                <c:pt idx="8112">
                  <c:v>43100.427083333401</c:v>
                </c:pt>
                <c:pt idx="8113">
                  <c:v>43100.447916666599</c:v>
                </c:pt>
                <c:pt idx="8114">
                  <c:v>43100.46875</c:v>
                </c:pt>
                <c:pt idx="8115">
                  <c:v>43100.489583333401</c:v>
                </c:pt>
                <c:pt idx="8116">
                  <c:v>43100.510416666599</c:v>
                </c:pt>
                <c:pt idx="8117">
                  <c:v>43100.53125</c:v>
                </c:pt>
                <c:pt idx="8118">
                  <c:v>43100.552083333401</c:v>
                </c:pt>
                <c:pt idx="8119">
                  <c:v>43100.572916666599</c:v>
                </c:pt>
                <c:pt idx="8120">
                  <c:v>43100.59375</c:v>
                </c:pt>
                <c:pt idx="8121">
                  <c:v>43100.614583333401</c:v>
                </c:pt>
                <c:pt idx="8122">
                  <c:v>43100.635416666599</c:v>
                </c:pt>
                <c:pt idx="8123">
                  <c:v>43100.65625</c:v>
                </c:pt>
                <c:pt idx="8124">
                  <c:v>43100.677083333401</c:v>
                </c:pt>
                <c:pt idx="8125">
                  <c:v>43100.697916666599</c:v>
                </c:pt>
                <c:pt idx="8126">
                  <c:v>43100.71875</c:v>
                </c:pt>
                <c:pt idx="8127">
                  <c:v>43100.739583333401</c:v>
                </c:pt>
                <c:pt idx="8128">
                  <c:v>43100.760416666599</c:v>
                </c:pt>
                <c:pt idx="8129">
                  <c:v>43100.78125</c:v>
                </c:pt>
                <c:pt idx="8130">
                  <c:v>43100.802083333401</c:v>
                </c:pt>
                <c:pt idx="8131">
                  <c:v>43100.822916666599</c:v>
                </c:pt>
                <c:pt idx="8132">
                  <c:v>43100.84375</c:v>
                </c:pt>
                <c:pt idx="8133">
                  <c:v>43100.864583333401</c:v>
                </c:pt>
                <c:pt idx="8134">
                  <c:v>43100.885416666599</c:v>
                </c:pt>
                <c:pt idx="8135">
                  <c:v>43100.90625</c:v>
                </c:pt>
                <c:pt idx="8136">
                  <c:v>43100.927083333401</c:v>
                </c:pt>
                <c:pt idx="8137">
                  <c:v>43100.947916666599</c:v>
                </c:pt>
                <c:pt idx="8138">
                  <c:v>43100.96875</c:v>
                </c:pt>
                <c:pt idx="8139">
                  <c:v>43100.989583333401</c:v>
                </c:pt>
                <c:pt idx="8140">
                  <c:v>43101.010416666599</c:v>
                </c:pt>
                <c:pt idx="8141">
                  <c:v>43101.03125</c:v>
                </c:pt>
                <c:pt idx="8142">
                  <c:v>43101.052083333401</c:v>
                </c:pt>
                <c:pt idx="8143">
                  <c:v>43101.072916666599</c:v>
                </c:pt>
                <c:pt idx="8144">
                  <c:v>43101.09375</c:v>
                </c:pt>
                <c:pt idx="8145">
                  <c:v>43101.114583333401</c:v>
                </c:pt>
                <c:pt idx="8146">
                  <c:v>43101.135416666599</c:v>
                </c:pt>
                <c:pt idx="8147">
                  <c:v>43101.15625</c:v>
                </c:pt>
                <c:pt idx="8148">
                  <c:v>43101.177083333401</c:v>
                </c:pt>
                <c:pt idx="8149">
                  <c:v>43101.197916666599</c:v>
                </c:pt>
                <c:pt idx="8150">
                  <c:v>43101.21875</c:v>
                </c:pt>
                <c:pt idx="8151">
                  <c:v>43101.239583333401</c:v>
                </c:pt>
                <c:pt idx="8152">
                  <c:v>43101.260416666599</c:v>
                </c:pt>
                <c:pt idx="8153">
                  <c:v>43101.28125</c:v>
                </c:pt>
                <c:pt idx="8154">
                  <c:v>43101.302083333401</c:v>
                </c:pt>
                <c:pt idx="8155">
                  <c:v>43101.322916666599</c:v>
                </c:pt>
                <c:pt idx="8156">
                  <c:v>43101.34375</c:v>
                </c:pt>
                <c:pt idx="8157">
                  <c:v>43101.364583333401</c:v>
                </c:pt>
                <c:pt idx="8158">
                  <c:v>43101.385416666599</c:v>
                </c:pt>
                <c:pt idx="8159">
                  <c:v>43101.40625</c:v>
                </c:pt>
                <c:pt idx="8160">
                  <c:v>43101.427083333401</c:v>
                </c:pt>
                <c:pt idx="8161">
                  <c:v>43101.447916666599</c:v>
                </c:pt>
                <c:pt idx="8162">
                  <c:v>43101.46875</c:v>
                </c:pt>
                <c:pt idx="8163">
                  <c:v>43101.489583333401</c:v>
                </c:pt>
                <c:pt idx="8164">
                  <c:v>43101.510416666599</c:v>
                </c:pt>
                <c:pt idx="8165">
                  <c:v>43101.53125</c:v>
                </c:pt>
                <c:pt idx="8166">
                  <c:v>43101.552083333401</c:v>
                </c:pt>
                <c:pt idx="8167">
                  <c:v>43101.572916666599</c:v>
                </c:pt>
                <c:pt idx="8168">
                  <c:v>43101.59375</c:v>
                </c:pt>
                <c:pt idx="8169">
                  <c:v>43101.614583333401</c:v>
                </c:pt>
                <c:pt idx="8170">
                  <c:v>43101.635416666599</c:v>
                </c:pt>
                <c:pt idx="8171">
                  <c:v>43101.65625</c:v>
                </c:pt>
                <c:pt idx="8172">
                  <c:v>43101.677083333401</c:v>
                </c:pt>
                <c:pt idx="8173">
                  <c:v>43101.697916666599</c:v>
                </c:pt>
                <c:pt idx="8174">
                  <c:v>43101.71875</c:v>
                </c:pt>
                <c:pt idx="8175">
                  <c:v>43101.739583333401</c:v>
                </c:pt>
                <c:pt idx="8176">
                  <c:v>43101.760416666599</c:v>
                </c:pt>
                <c:pt idx="8177">
                  <c:v>43101.78125</c:v>
                </c:pt>
                <c:pt idx="8178">
                  <c:v>43101.802083333401</c:v>
                </c:pt>
                <c:pt idx="8179">
                  <c:v>43101.822916666599</c:v>
                </c:pt>
                <c:pt idx="8180">
                  <c:v>43101.84375</c:v>
                </c:pt>
                <c:pt idx="8181">
                  <c:v>43101.864583333401</c:v>
                </c:pt>
                <c:pt idx="8182">
                  <c:v>43101.885416666599</c:v>
                </c:pt>
                <c:pt idx="8183">
                  <c:v>43101.90625</c:v>
                </c:pt>
                <c:pt idx="8184">
                  <c:v>43101.927083333401</c:v>
                </c:pt>
                <c:pt idx="8185">
                  <c:v>43101.947916666599</c:v>
                </c:pt>
                <c:pt idx="8186">
                  <c:v>43101.96875</c:v>
                </c:pt>
                <c:pt idx="8187">
                  <c:v>43101.989583333401</c:v>
                </c:pt>
                <c:pt idx="8188">
                  <c:v>43102.010416666599</c:v>
                </c:pt>
                <c:pt idx="8189">
                  <c:v>43102.03125</c:v>
                </c:pt>
                <c:pt idx="8190">
                  <c:v>43102.052083333401</c:v>
                </c:pt>
                <c:pt idx="8191">
                  <c:v>43102.072916666599</c:v>
                </c:pt>
                <c:pt idx="8192">
                  <c:v>43102.09375</c:v>
                </c:pt>
                <c:pt idx="8193">
                  <c:v>43102.114583333401</c:v>
                </c:pt>
                <c:pt idx="8194">
                  <c:v>43102.135416666599</c:v>
                </c:pt>
                <c:pt idx="8195">
                  <c:v>43102.15625</c:v>
                </c:pt>
                <c:pt idx="8196">
                  <c:v>43102.177083333401</c:v>
                </c:pt>
                <c:pt idx="8197">
                  <c:v>43102.197916666599</c:v>
                </c:pt>
                <c:pt idx="8198">
                  <c:v>43102.21875</c:v>
                </c:pt>
                <c:pt idx="8199">
                  <c:v>43102.239583333401</c:v>
                </c:pt>
                <c:pt idx="8200">
                  <c:v>43102.260416666599</c:v>
                </c:pt>
                <c:pt idx="8201">
                  <c:v>43102.28125</c:v>
                </c:pt>
                <c:pt idx="8202">
                  <c:v>43102.302083333401</c:v>
                </c:pt>
                <c:pt idx="8203">
                  <c:v>43102.322916666599</c:v>
                </c:pt>
                <c:pt idx="8204">
                  <c:v>43102.34375</c:v>
                </c:pt>
                <c:pt idx="8205">
                  <c:v>43102.364583333401</c:v>
                </c:pt>
                <c:pt idx="8206">
                  <c:v>43102.385416666599</c:v>
                </c:pt>
                <c:pt idx="8207">
                  <c:v>43102.40625</c:v>
                </c:pt>
                <c:pt idx="8208">
                  <c:v>43102.427083333401</c:v>
                </c:pt>
                <c:pt idx="8209">
                  <c:v>43102.447916666599</c:v>
                </c:pt>
                <c:pt idx="8210">
                  <c:v>43102.46875</c:v>
                </c:pt>
                <c:pt idx="8211">
                  <c:v>43102.489583333401</c:v>
                </c:pt>
                <c:pt idx="8212">
                  <c:v>43102.510416666599</c:v>
                </c:pt>
                <c:pt idx="8213">
                  <c:v>43102.53125</c:v>
                </c:pt>
                <c:pt idx="8214">
                  <c:v>43102.552083333401</c:v>
                </c:pt>
                <c:pt idx="8215">
                  <c:v>43102.572916666599</c:v>
                </c:pt>
                <c:pt idx="8216">
                  <c:v>43102.59375</c:v>
                </c:pt>
                <c:pt idx="8217">
                  <c:v>43102.614583333401</c:v>
                </c:pt>
                <c:pt idx="8218">
                  <c:v>43102.635416666599</c:v>
                </c:pt>
                <c:pt idx="8219">
                  <c:v>43102.65625</c:v>
                </c:pt>
                <c:pt idx="8220">
                  <c:v>43102.677083333401</c:v>
                </c:pt>
                <c:pt idx="8221">
                  <c:v>43102.697916666599</c:v>
                </c:pt>
                <c:pt idx="8222">
                  <c:v>43102.71875</c:v>
                </c:pt>
                <c:pt idx="8223">
                  <c:v>43102.739583333401</c:v>
                </c:pt>
                <c:pt idx="8224">
                  <c:v>43102.760416666599</c:v>
                </c:pt>
                <c:pt idx="8225">
                  <c:v>43102.78125</c:v>
                </c:pt>
                <c:pt idx="8226">
                  <c:v>43102.802083333401</c:v>
                </c:pt>
                <c:pt idx="8227">
                  <c:v>43102.822916666599</c:v>
                </c:pt>
                <c:pt idx="8228">
                  <c:v>43102.84375</c:v>
                </c:pt>
                <c:pt idx="8229">
                  <c:v>43102.864583333401</c:v>
                </c:pt>
                <c:pt idx="8230">
                  <c:v>43102.885416666599</c:v>
                </c:pt>
                <c:pt idx="8231">
                  <c:v>43102.90625</c:v>
                </c:pt>
                <c:pt idx="8232">
                  <c:v>43102.927083333401</c:v>
                </c:pt>
                <c:pt idx="8233">
                  <c:v>43102.947916666599</c:v>
                </c:pt>
                <c:pt idx="8234">
                  <c:v>43102.96875</c:v>
                </c:pt>
                <c:pt idx="8235">
                  <c:v>43102.989583333401</c:v>
                </c:pt>
                <c:pt idx="8236">
                  <c:v>43103.010416666599</c:v>
                </c:pt>
                <c:pt idx="8237">
                  <c:v>43103.03125</c:v>
                </c:pt>
                <c:pt idx="8238">
                  <c:v>43103.052083333401</c:v>
                </c:pt>
                <c:pt idx="8239">
                  <c:v>43103.072916666599</c:v>
                </c:pt>
                <c:pt idx="8240">
                  <c:v>43103.09375</c:v>
                </c:pt>
                <c:pt idx="8241">
                  <c:v>43103.114583333401</c:v>
                </c:pt>
                <c:pt idx="8242">
                  <c:v>43103.135416666599</c:v>
                </c:pt>
                <c:pt idx="8243">
                  <c:v>43103.15625</c:v>
                </c:pt>
                <c:pt idx="8244">
                  <c:v>43103.177083333401</c:v>
                </c:pt>
                <c:pt idx="8245">
                  <c:v>43103.197916666599</c:v>
                </c:pt>
                <c:pt idx="8246">
                  <c:v>43103.21875</c:v>
                </c:pt>
                <c:pt idx="8247">
                  <c:v>43103.239583333401</c:v>
                </c:pt>
                <c:pt idx="8248">
                  <c:v>43103.260416666599</c:v>
                </c:pt>
                <c:pt idx="8249">
                  <c:v>43103.28125</c:v>
                </c:pt>
                <c:pt idx="8250">
                  <c:v>43103.302083333401</c:v>
                </c:pt>
                <c:pt idx="8251">
                  <c:v>43103.322916666599</c:v>
                </c:pt>
                <c:pt idx="8252">
                  <c:v>43103.34375</c:v>
                </c:pt>
                <c:pt idx="8253">
                  <c:v>43103.364583333401</c:v>
                </c:pt>
                <c:pt idx="8254">
                  <c:v>43103.385416666599</c:v>
                </c:pt>
                <c:pt idx="8255">
                  <c:v>43103.40625</c:v>
                </c:pt>
                <c:pt idx="8256">
                  <c:v>43103.427083333401</c:v>
                </c:pt>
                <c:pt idx="8257">
                  <c:v>43103.447916666599</c:v>
                </c:pt>
                <c:pt idx="8258">
                  <c:v>43103.46875</c:v>
                </c:pt>
                <c:pt idx="8259">
                  <c:v>43103.489583333401</c:v>
                </c:pt>
                <c:pt idx="8260">
                  <c:v>43103.510416666599</c:v>
                </c:pt>
                <c:pt idx="8261">
                  <c:v>43103.53125</c:v>
                </c:pt>
                <c:pt idx="8262">
                  <c:v>43103.552083333401</c:v>
                </c:pt>
                <c:pt idx="8263">
                  <c:v>43103.572916666599</c:v>
                </c:pt>
                <c:pt idx="8264">
                  <c:v>43103.59375</c:v>
                </c:pt>
                <c:pt idx="8265">
                  <c:v>43103.614583333401</c:v>
                </c:pt>
                <c:pt idx="8266">
                  <c:v>43103.635416666599</c:v>
                </c:pt>
                <c:pt idx="8267">
                  <c:v>43103.65625</c:v>
                </c:pt>
                <c:pt idx="8268">
                  <c:v>43103.677083333401</c:v>
                </c:pt>
                <c:pt idx="8269">
                  <c:v>43103.697916666599</c:v>
                </c:pt>
                <c:pt idx="8270">
                  <c:v>43103.71875</c:v>
                </c:pt>
                <c:pt idx="8271">
                  <c:v>43103.739583333401</c:v>
                </c:pt>
                <c:pt idx="8272">
                  <c:v>43103.760416666599</c:v>
                </c:pt>
                <c:pt idx="8273">
                  <c:v>43103.78125</c:v>
                </c:pt>
                <c:pt idx="8274">
                  <c:v>43103.802083333401</c:v>
                </c:pt>
                <c:pt idx="8275">
                  <c:v>43103.822916666599</c:v>
                </c:pt>
                <c:pt idx="8276">
                  <c:v>43103.84375</c:v>
                </c:pt>
                <c:pt idx="8277">
                  <c:v>43103.864583333401</c:v>
                </c:pt>
                <c:pt idx="8278">
                  <c:v>43103.885416666599</c:v>
                </c:pt>
                <c:pt idx="8279">
                  <c:v>43103.90625</c:v>
                </c:pt>
                <c:pt idx="8280">
                  <c:v>43103.927083333401</c:v>
                </c:pt>
                <c:pt idx="8281">
                  <c:v>43103.947916666599</c:v>
                </c:pt>
                <c:pt idx="8282">
                  <c:v>43103.96875</c:v>
                </c:pt>
                <c:pt idx="8283">
                  <c:v>43103.989583333401</c:v>
                </c:pt>
                <c:pt idx="8284">
                  <c:v>43104.010416666599</c:v>
                </c:pt>
                <c:pt idx="8285">
                  <c:v>43104.03125</c:v>
                </c:pt>
                <c:pt idx="8286">
                  <c:v>43104.052083333401</c:v>
                </c:pt>
                <c:pt idx="8287">
                  <c:v>43104.072916666599</c:v>
                </c:pt>
                <c:pt idx="8288">
                  <c:v>43104.09375</c:v>
                </c:pt>
                <c:pt idx="8289">
                  <c:v>43104.114583333401</c:v>
                </c:pt>
                <c:pt idx="8290">
                  <c:v>43104.135416666599</c:v>
                </c:pt>
                <c:pt idx="8291">
                  <c:v>43104.15625</c:v>
                </c:pt>
                <c:pt idx="8292">
                  <c:v>43104.177083333401</c:v>
                </c:pt>
                <c:pt idx="8293">
                  <c:v>43104.197916666599</c:v>
                </c:pt>
                <c:pt idx="8294">
                  <c:v>43104.21875</c:v>
                </c:pt>
                <c:pt idx="8295">
                  <c:v>43104.239583333401</c:v>
                </c:pt>
                <c:pt idx="8296">
                  <c:v>43104.260416666599</c:v>
                </c:pt>
                <c:pt idx="8297">
                  <c:v>43104.28125</c:v>
                </c:pt>
                <c:pt idx="8298">
                  <c:v>43104.302083333401</c:v>
                </c:pt>
                <c:pt idx="8299">
                  <c:v>43104.322916666599</c:v>
                </c:pt>
                <c:pt idx="8300">
                  <c:v>43104.34375</c:v>
                </c:pt>
                <c:pt idx="8301">
                  <c:v>43104.364583333401</c:v>
                </c:pt>
                <c:pt idx="8302">
                  <c:v>43104.385416666599</c:v>
                </c:pt>
                <c:pt idx="8303">
                  <c:v>43104.40625</c:v>
                </c:pt>
                <c:pt idx="8304">
                  <c:v>43104.427083333401</c:v>
                </c:pt>
                <c:pt idx="8305">
                  <c:v>43104.447916666599</c:v>
                </c:pt>
                <c:pt idx="8306">
                  <c:v>43104.46875</c:v>
                </c:pt>
                <c:pt idx="8307">
                  <c:v>43104.489583333401</c:v>
                </c:pt>
                <c:pt idx="8308">
                  <c:v>43104.510416666599</c:v>
                </c:pt>
                <c:pt idx="8309">
                  <c:v>43104.53125</c:v>
                </c:pt>
                <c:pt idx="8310">
                  <c:v>43104.552083333401</c:v>
                </c:pt>
                <c:pt idx="8311">
                  <c:v>43104.572916666599</c:v>
                </c:pt>
                <c:pt idx="8312">
                  <c:v>43104.59375</c:v>
                </c:pt>
                <c:pt idx="8313">
                  <c:v>43104.614583333401</c:v>
                </c:pt>
                <c:pt idx="8314">
                  <c:v>43104.635416666599</c:v>
                </c:pt>
                <c:pt idx="8315">
                  <c:v>43104.65625</c:v>
                </c:pt>
                <c:pt idx="8316">
                  <c:v>43104.677083333401</c:v>
                </c:pt>
                <c:pt idx="8317">
                  <c:v>43104.697916666599</c:v>
                </c:pt>
                <c:pt idx="8318">
                  <c:v>43104.71875</c:v>
                </c:pt>
                <c:pt idx="8319">
                  <c:v>43104.739583333401</c:v>
                </c:pt>
                <c:pt idx="8320">
                  <c:v>43104.760416666599</c:v>
                </c:pt>
                <c:pt idx="8321">
                  <c:v>43104.78125</c:v>
                </c:pt>
                <c:pt idx="8322">
                  <c:v>43104.802083333401</c:v>
                </c:pt>
                <c:pt idx="8323">
                  <c:v>43104.822916666599</c:v>
                </c:pt>
                <c:pt idx="8324">
                  <c:v>43104.84375</c:v>
                </c:pt>
                <c:pt idx="8325">
                  <c:v>43104.864583333401</c:v>
                </c:pt>
                <c:pt idx="8326">
                  <c:v>43104.885416666599</c:v>
                </c:pt>
                <c:pt idx="8327">
                  <c:v>43104.90625</c:v>
                </c:pt>
                <c:pt idx="8328">
                  <c:v>43104.927083333401</c:v>
                </c:pt>
                <c:pt idx="8329">
                  <c:v>43104.947916666599</c:v>
                </c:pt>
                <c:pt idx="8330">
                  <c:v>43104.96875</c:v>
                </c:pt>
                <c:pt idx="8331">
                  <c:v>43104.989583333401</c:v>
                </c:pt>
                <c:pt idx="8332">
                  <c:v>43105.010416666599</c:v>
                </c:pt>
                <c:pt idx="8333">
                  <c:v>43105.03125</c:v>
                </c:pt>
                <c:pt idx="8334">
                  <c:v>43105.052083333401</c:v>
                </c:pt>
                <c:pt idx="8335">
                  <c:v>43105.072916666599</c:v>
                </c:pt>
                <c:pt idx="8336">
                  <c:v>43105.09375</c:v>
                </c:pt>
                <c:pt idx="8337">
                  <c:v>43105.114583333401</c:v>
                </c:pt>
                <c:pt idx="8338">
                  <c:v>43105.135416666599</c:v>
                </c:pt>
                <c:pt idx="8339">
                  <c:v>43105.15625</c:v>
                </c:pt>
                <c:pt idx="8340">
                  <c:v>43105.177083333401</c:v>
                </c:pt>
                <c:pt idx="8341">
                  <c:v>43105.197916666599</c:v>
                </c:pt>
                <c:pt idx="8342">
                  <c:v>43105.21875</c:v>
                </c:pt>
                <c:pt idx="8343">
                  <c:v>43105.239583333401</c:v>
                </c:pt>
                <c:pt idx="8344">
                  <c:v>43105.260416666599</c:v>
                </c:pt>
                <c:pt idx="8345">
                  <c:v>43105.28125</c:v>
                </c:pt>
                <c:pt idx="8346">
                  <c:v>43105.302083333401</c:v>
                </c:pt>
                <c:pt idx="8347">
                  <c:v>43105.322916666599</c:v>
                </c:pt>
                <c:pt idx="8348">
                  <c:v>43105.34375</c:v>
                </c:pt>
                <c:pt idx="8349">
                  <c:v>43105.364583333401</c:v>
                </c:pt>
                <c:pt idx="8350">
                  <c:v>43105.385416666599</c:v>
                </c:pt>
                <c:pt idx="8351">
                  <c:v>43105.40625</c:v>
                </c:pt>
                <c:pt idx="8352">
                  <c:v>43105.427083333401</c:v>
                </c:pt>
                <c:pt idx="8353">
                  <c:v>43105.447916666599</c:v>
                </c:pt>
                <c:pt idx="8354">
                  <c:v>43105.46875</c:v>
                </c:pt>
                <c:pt idx="8355">
                  <c:v>43105.489583333401</c:v>
                </c:pt>
                <c:pt idx="8356">
                  <c:v>43105.510416666599</c:v>
                </c:pt>
                <c:pt idx="8357">
                  <c:v>43105.53125</c:v>
                </c:pt>
                <c:pt idx="8358">
                  <c:v>43105.552083333401</c:v>
                </c:pt>
                <c:pt idx="8359">
                  <c:v>43105.572916666599</c:v>
                </c:pt>
                <c:pt idx="8360">
                  <c:v>43105.59375</c:v>
                </c:pt>
                <c:pt idx="8361">
                  <c:v>43105.614583333401</c:v>
                </c:pt>
                <c:pt idx="8362">
                  <c:v>43105.635416666599</c:v>
                </c:pt>
                <c:pt idx="8363">
                  <c:v>43105.65625</c:v>
                </c:pt>
                <c:pt idx="8364">
                  <c:v>43105.677083333401</c:v>
                </c:pt>
                <c:pt idx="8365">
                  <c:v>43105.697916666599</c:v>
                </c:pt>
                <c:pt idx="8366">
                  <c:v>43105.71875</c:v>
                </c:pt>
                <c:pt idx="8367">
                  <c:v>43105.739583333401</c:v>
                </c:pt>
                <c:pt idx="8368">
                  <c:v>43105.760416666599</c:v>
                </c:pt>
                <c:pt idx="8369">
                  <c:v>43105.78125</c:v>
                </c:pt>
                <c:pt idx="8370">
                  <c:v>43105.802083333401</c:v>
                </c:pt>
                <c:pt idx="8371">
                  <c:v>43105.822916666599</c:v>
                </c:pt>
                <c:pt idx="8372">
                  <c:v>43105.84375</c:v>
                </c:pt>
                <c:pt idx="8373">
                  <c:v>43105.864583333401</c:v>
                </c:pt>
                <c:pt idx="8374">
                  <c:v>43105.885416666599</c:v>
                </c:pt>
                <c:pt idx="8375">
                  <c:v>43105.90625</c:v>
                </c:pt>
                <c:pt idx="8376">
                  <c:v>43105.927083333401</c:v>
                </c:pt>
                <c:pt idx="8377">
                  <c:v>43105.947916666599</c:v>
                </c:pt>
                <c:pt idx="8378">
                  <c:v>43105.96875</c:v>
                </c:pt>
                <c:pt idx="8379">
                  <c:v>43105.989583333401</c:v>
                </c:pt>
                <c:pt idx="8380">
                  <c:v>43106.010416666599</c:v>
                </c:pt>
                <c:pt idx="8381">
                  <c:v>43106.03125</c:v>
                </c:pt>
                <c:pt idx="8382">
                  <c:v>43106.052083333401</c:v>
                </c:pt>
                <c:pt idx="8383">
                  <c:v>43106.072916666599</c:v>
                </c:pt>
                <c:pt idx="8384">
                  <c:v>43106.09375</c:v>
                </c:pt>
                <c:pt idx="8385">
                  <c:v>43106.114583333401</c:v>
                </c:pt>
                <c:pt idx="8386">
                  <c:v>43106.135416666599</c:v>
                </c:pt>
                <c:pt idx="8387">
                  <c:v>43106.15625</c:v>
                </c:pt>
                <c:pt idx="8388">
                  <c:v>43106.177083333401</c:v>
                </c:pt>
                <c:pt idx="8389">
                  <c:v>43106.197916666599</c:v>
                </c:pt>
                <c:pt idx="8390">
                  <c:v>43106.21875</c:v>
                </c:pt>
                <c:pt idx="8391">
                  <c:v>43106.239583333401</c:v>
                </c:pt>
                <c:pt idx="8392">
                  <c:v>43106.260416666599</c:v>
                </c:pt>
                <c:pt idx="8393">
                  <c:v>43106.28125</c:v>
                </c:pt>
                <c:pt idx="8394">
                  <c:v>43106.302083333401</c:v>
                </c:pt>
                <c:pt idx="8395">
                  <c:v>43106.322916666599</c:v>
                </c:pt>
                <c:pt idx="8396">
                  <c:v>43106.34375</c:v>
                </c:pt>
                <c:pt idx="8397">
                  <c:v>43106.364583333401</c:v>
                </c:pt>
                <c:pt idx="8398">
                  <c:v>43106.385416666599</c:v>
                </c:pt>
                <c:pt idx="8399">
                  <c:v>43106.40625</c:v>
                </c:pt>
                <c:pt idx="8400">
                  <c:v>43106.427083333401</c:v>
                </c:pt>
                <c:pt idx="8401">
                  <c:v>43106.447916666599</c:v>
                </c:pt>
                <c:pt idx="8402">
                  <c:v>43106.46875</c:v>
                </c:pt>
                <c:pt idx="8403">
                  <c:v>43106.489583333401</c:v>
                </c:pt>
                <c:pt idx="8404">
                  <c:v>43106.510416666599</c:v>
                </c:pt>
                <c:pt idx="8405">
                  <c:v>43106.53125</c:v>
                </c:pt>
                <c:pt idx="8406">
                  <c:v>43106.552083333401</c:v>
                </c:pt>
                <c:pt idx="8407">
                  <c:v>43106.572916666599</c:v>
                </c:pt>
                <c:pt idx="8408">
                  <c:v>43106.59375</c:v>
                </c:pt>
                <c:pt idx="8409">
                  <c:v>43106.614583333401</c:v>
                </c:pt>
                <c:pt idx="8410">
                  <c:v>43106.635416666599</c:v>
                </c:pt>
                <c:pt idx="8411">
                  <c:v>43106.65625</c:v>
                </c:pt>
                <c:pt idx="8412">
                  <c:v>43106.677083333401</c:v>
                </c:pt>
                <c:pt idx="8413">
                  <c:v>43106.697916666599</c:v>
                </c:pt>
                <c:pt idx="8414">
                  <c:v>43106.71875</c:v>
                </c:pt>
                <c:pt idx="8415">
                  <c:v>43106.739583333401</c:v>
                </c:pt>
                <c:pt idx="8416">
                  <c:v>43106.760416666599</c:v>
                </c:pt>
                <c:pt idx="8417">
                  <c:v>43106.78125</c:v>
                </c:pt>
                <c:pt idx="8418">
                  <c:v>43106.802083333401</c:v>
                </c:pt>
                <c:pt idx="8419">
                  <c:v>43106.822916666599</c:v>
                </c:pt>
                <c:pt idx="8420">
                  <c:v>43106.84375</c:v>
                </c:pt>
                <c:pt idx="8421">
                  <c:v>43106.864583333401</c:v>
                </c:pt>
                <c:pt idx="8422">
                  <c:v>43106.885416666599</c:v>
                </c:pt>
                <c:pt idx="8423">
                  <c:v>43106.90625</c:v>
                </c:pt>
                <c:pt idx="8424">
                  <c:v>43106.927083333401</c:v>
                </c:pt>
                <c:pt idx="8425">
                  <c:v>43106.947916666599</c:v>
                </c:pt>
                <c:pt idx="8426">
                  <c:v>43106.96875</c:v>
                </c:pt>
                <c:pt idx="8427">
                  <c:v>43106.989583333401</c:v>
                </c:pt>
                <c:pt idx="8428">
                  <c:v>43107.010416666599</c:v>
                </c:pt>
                <c:pt idx="8429">
                  <c:v>43107.03125</c:v>
                </c:pt>
                <c:pt idx="8430">
                  <c:v>43107.052083333401</c:v>
                </c:pt>
                <c:pt idx="8431">
                  <c:v>43107.072916666599</c:v>
                </c:pt>
                <c:pt idx="8432">
                  <c:v>43107.09375</c:v>
                </c:pt>
                <c:pt idx="8433">
                  <c:v>43107.114583333401</c:v>
                </c:pt>
                <c:pt idx="8434">
                  <c:v>43107.135416666599</c:v>
                </c:pt>
                <c:pt idx="8435">
                  <c:v>43107.15625</c:v>
                </c:pt>
                <c:pt idx="8436">
                  <c:v>43107.177083333401</c:v>
                </c:pt>
                <c:pt idx="8437">
                  <c:v>43107.197916666599</c:v>
                </c:pt>
                <c:pt idx="8438">
                  <c:v>43107.21875</c:v>
                </c:pt>
                <c:pt idx="8439">
                  <c:v>43107.239583333401</c:v>
                </c:pt>
                <c:pt idx="8440">
                  <c:v>43107.260416666599</c:v>
                </c:pt>
                <c:pt idx="8441">
                  <c:v>43107.28125</c:v>
                </c:pt>
                <c:pt idx="8442">
                  <c:v>43107.302083333401</c:v>
                </c:pt>
                <c:pt idx="8443">
                  <c:v>43107.322916666599</c:v>
                </c:pt>
                <c:pt idx="8444">
                  <c:v>43107.34375</c:v>
                </c:pt>
                <c:pt idx="8445">
                  <c:v>43107.364583333401</c:v>
                </c:pt>
                <c:pt idx="8446">
                  <c:v>43107.385416666599</c:v>
                </c:pt>
                <c:pt idx="8447">
                  <c:v>43107.40625</c:v>
                </c:pt>
                <c:pt idx="8448">
                  <c:v>43107.427083333401</c:v>
                </c:pt>
                <c:pt idx="8449">
                  <c:v>43107.447916666599</c:v>
                </c:pt>
                <c:pt idx="8450">
                  <c:v>43107.46875</c:v>
                </c:pt>
                <c:pt idx="8451">
                  <c:v>43107.489583333401</c:v>
                </c:pt>
                <c:pt idx="8452">
                  <c:v>43107.510416666599</c:v>
                </c:pt>
                <c:pt idx="8453">
                  <c:v>43107.53125</c:v>
                </c:pt>
                <c:pt idx="8454">
                  <c:v>43107.552083333401</c:v>
                </c:pt>
                <c:pt idx="8455">
                  <c:v>43107.572916666599</c:v>
                </c:pt>
                <c:pt idx="8456">
                  <c:v>43107.59375</c:v>
                </c:pt>
                <c:pt idx="8457">
                  <c:v>43107.614583333401</c:v>
                </c:pt>
                <c:pt idx="8458">
                  <c:v>43107.635416666599</c:v>
                </c:pt>
                <c:pt idx="8459">
                  <c:v>43107.65625</c:v>
                </c:pt>
                <c:pt idx="8460">
                  <c:v>43107.677083333401</c:v>
                </c:pt>
                <c:pt idx="8461">
                  <c:v>43107.697916666599</c:v>
                </c:pt>
                <c:pt idx="8462">
                  <c:v>43107.71875</c:v>
                </c:pt>
                <c:pt idx="8463">
                  <c:v>43107.739583333401</c:v>
                </c:pt>
                <c:pt idx="8464">
                  <c:v>43107.760416666599</c:v>
                </c:pt>
                <c:pt idx="8465">
                  <c:v>43107.78125</c:v>
                </c:pt>
                <c:pt idx="8466">
                  <c:v>43107.802083333401</c:v>
                </c:pt>
                <c:pt idx="8467">
                  <c:v>43107.822916666599</c:v>
                </c:pt>
                <c:pt idx="8468">
                  <c:v>43107.84375</c:v>
                </c:pt>
                <c:pt idx="8469">
                  <c:v>43107.864583333401</c:v>
                </c:pt>
                <c:pt idx="8470">
                  <c:v>43107.885416666599</c:v>
                </c:pt>
                <c:pt idx="8471">
                  <c:v>43107.90625</c:v>
                </c:pt>
                <c:pt idx="8472">
                  <c:v>43107.927083333401</c:v>
                </c:pt>
                <c:pt idx="8473">
                  <c:v>43107.947916666599</c:v>
                </c:pt>
                <c:pt idx="8474">
                  <c:v>43107.96875</c:v>
                </c:pt>
                <c:pt idx="8475">
                  <c:v>43107.989583333401</c:v>
                </c:pt>
                <c:pt idx="8476">
                  <c:v>43108.010416666599</c:v>
                </c:pt>
                <c:pt idx="8477">
                  <c:v>43108.03125</c:v>
                </c:pt>
                <c:pt idx="8478">
                  <c:v>43108.052083333401</c:v>
                </c:pt>
                <c:pt idx="8479">
                  <c:v>43108.072916666599</c:v>
                </c:pt>
                <c:pt idx="8480">
                  <c:v>43108.09375</c:v>
                </c:pt>
                <c:pt idx="8481">
                  <c:v>43108.114583333401</c:v>
                </c:pt>
                <c:pt idx="8482">
                  <c:v>43108.135416666599</c:v>
                </c:pt>
                <c:pt idx="8483">
                  <c:v>43108.15625</c:v>
                </c:pt>
                <c:pt idx="8484">
                  <c:v>43108.177083333401</c:v>
                </c:pt>
                <c:pt idx="8485">
                  <c:v>43108.197916666599</c:v>
                </c:pt>
                <c:pt idx="8486">
                  <c:v>43108.21875</c:v>
                </c:pt>
                <c:pt idx="8487">
                  <c:v>43108.239583333401</c:v>
                </c:pt>
                <c:pt idx="8488">
                  <c:v>43108.260416666599</c:v>
                </c:pt>
                <c:pt idx="8489">
                  <c:v>43108.28125</c:v>
                </c:pt>
                <c:pt idx="8490">
                  <c:v>43108.302083333401</c:v>
                </c:pt>
                <c:pt idx="8491">
                  <c:v>43108.322916666599</c:v>
                </c:pt>
                <c:pt idx="8492">
                  <c:v>43108.34375</c:v>
                </c:pt>
                <c:pt idx="8493">
                  <c:v>43108.364583333401</c:v>
                </c:pt>
                <c:pt idx="8494">
                  <c:v>43108.385416666599</c:v>
                </c:pt>
                <c:pt idx="8495">
                  <c:v>43108.40625</c:v>
                </c:pt>
                <c:pt idx="8496">
                  <c:v>43108.427083333401</c:v>
                </c:pt>
                <c:pt idx="8497">
                  <c:v>43108.447916666599</c:v>
                </c:pt>
                <c:pt idx="8498">
                  <c:v>43108.46875</c:v>
                </c:pt>
                <c:pt idx="8499">
                  <c:v>43108.489583333401</c:v>
                </c:pt>
                <c:pt idx="8500">
                  <c:v>43108.510416666599</c:v>
                </c:pt>
                <c:pt idx="8501">
                  <c:v>43108.53125</c:v>
                </c:pt>
                <c:pt idx="8502">
                  <c:v>43108.552083333401</c:v>
                </c:pt>
                <c:pt idx="8503">
                  <c:v>43108.572916666599</c:v>
                </c:pt>
                <c:pt idx="8504">
                  <c:v>43108.59375</c:v>
                </c:pt>
                <c:pt idx="8505">
                  <c:v>43108.614583333401</c:v>
                </c:pt>
                <c:pt idx="8506">
                  <c:v>43108.635416666599</c:v>
                </c:pt>
                <c:pt idx="8507">
                  <c:v>43108.65625</c:v>
                </c:pt>
                <c:pt idx="8508">
                  <c:v>43108.677083333401</c:v>
                </c:pt>
                <c:pt idx="8509">
                  <c:v>43108.697916666599</c:v>
                </c:pt>
                <c:pt idx="8510">
                  <c:v>43108.71875</c:v>
                </c:pt>
                <c:pt idx="8511">
                  <c:v>43108.739583333401</c:v>
                </c:pt>
                <c:pt idx="8512">
                  <c:v>43108.760416666599</c:v>
                </c:pt>
                <c:pt idx="8513">
                  <c:v>43108.78125</c:v>
                </c:pt>
                <c:pt idx="8514">
                  <c:v>43108.802083333401</c:v>
                </c:pt>
                <c:pt idx="8515">
                  <c:v>43108.822916666599</c:v>
                </c:pt>
                <c:pt idx="8516">
                  <c:v>43108.84375</c:v>
                </c:pt>
                <c:pt idx="8517">
                  <c:v>43108.864583333401</c:v>
                </c:pt>
                <c:pt idx="8518">
                  <c:v>43108.885416666599</c:v>
                </c:pt>
                <c:pt idx="8519">
                  <c:v>43108.90625</c:v>
                </c:pt>
                <c:pt idx="8520">
                  <c:v>43108.927083333401</c:v>
                </c:pt>
                <c:pt idx="8521">
                  <c:v>43108.947916666599</c:v>
                </c:pt>
                <c:pt idx="8522">
                  <c:v>43108.96875</c:v>
                </c:pt>
                <c:pt idx="8523">
                  <c:v>43108.989583333401</c:v>
                </c:pt>
                <c:pt idx="8524">
                  <c:v>43109.010416666599</c:v>
                </c:pt>
                <c:pt idx="8525">
                  <c:v>43109.03125</c:v>
                </c:pt>
                <c:pt idx="8526">
                  <c:v>43109.052083333401</c:v>
                </c:pt>
                <c:pt idx="8527">
                  <c:v>43109.072916666599</c:v>
                </c:pt>
                <c:pt idx="8528">
                  <c:v>43109.09375</c:v>
                </c:pt>
                <c:pt idx="8529">
                  <c:v>43109.114583333401</c:v>
                </c:pt>
                <c:pt idx="8530">
                  <c:v>43109.135416666599</c:v>
                </c:pt>
                <c:pt idx="8531">
                  <c:v>43109.15625</c:v>
                </c:pt>
                <c:pt idx="8532">
                  <c:v>43109.177083333401</c:v>
                </c:pt>
                <c:pt idx="8533">
                  <c:v>43109.197916666599</c:v>
                </c:pt>
                <c:pt idx="8534">
                  <c:v>43109.21875</c:v>
                </c:pt>
                <c:pt idx="8535">
                  <c:v>43109.239583333401</c:v>
                </c:pt>
                <c:pt idx="8536">
                  <c:v>43109.260416666599</c:v>
                </c:pt>
                <c:pt idx="8537">
                  <c:v>43109.28125</c:v>
                </c:pt>
                <c:pt idx="8538">
                  <c:v>43109.302083333401</c:v>
                </c:pt>
                <c:pt idx="8539">
                  <c:v>43109.322916666599</c:v>
                </c:pt>
                <c:pt idx="8540">
                  <c:v>43109.34375</c:v>
                </c:pt>
                <c:pt idx="8541">
                  <c:v>43109.364583333401</c:v>
                </c:pt>
                <c:pt idx="8542">
                  <c:v>43109.385416666599</c:v>
                </c:pt>
                <c:pt idx="8543">
                  <c:v>43109.40625</c:v>
                </c:pt>
                <c:pt idx="8544">
                  <c:v>43109.427083333401</c:v>
                </c:pt>
                <c:pt idx="8545">
                  <c:v>43109.447916666599</c:v>
                </c:pt>
                <c:pt idx="8546">
                  <c:v>43109.46875</c:v>
                </c:pt>
                <c:pt idx="8547">
                  <c:v>43109.489583333401</c:v>
                </c:pt>
                <c:pt idx="8548">
                  <c:v>43109.510416666599</c:v>
                </c:pt>
                <c:pt idx="8549">
                  <c:v>43109.53125</c:v>
                </c:pt>
                <c:pt idx="8550">
                  <c:v>43109.552083333401</c:v>
                </c:pt>
                <c:pt idx="8551">
                  <c:v>43109.572916666599</c:v>
                </c:pt>
                <c:pt idx="8552">
                  <c:v>43109.59375</c:v>
                </c:pt>
                <c:pt idx="8553">
                  <c:v>43109.614583333401</c:v>
                </c:pt>
                <c:pt idx="8554">
                  <c:v>43109.635416666599</c:v>
                </c:pt>
                <c:pt idx="8555">
                  <c:v>43109.65625</c:v>
                </c:pt>
                <c:pt idx="8556">
                  <c:v>43109.677083333401</c:v>
                </c:pt>
                <c:pt idx="8557">
                  <c:v>43109.697916666599</c:v>
                </c:pt>
                <c:pt idx="8558">
                  <c:v>43109.71875</c:v>
                </c:pt>
                <c:pt idx="8559">
                  <c:v>43109.739583333401</c:v>
                </c:pt>
                <c:pt idx="8560">
                  <c:v>43109.760416666599</c:v>
                </c:pt>
                <c:pt idx="8561">
                  <c:v>43109.78125</c:v>
                </c:pt>
                <c:pt idx="8562">
                  <c:v>43109.802083333401</c:v>
                </c:pt>
                <c:pt idx="8563">
                  <c:v>43109.822916666599</c:v>
                </c:pt>
                <c:pt idx="8564">
                  <c:v>43109.84375</c:v>
                </c:pt>
                <c:pt idx="8565">
                  <c:v>43109.864583333401</c:v>
                </c:pt>
                <c:pt idx="8566">
                  <c:v>43109.885416666599</c:v>
                </c:pt>
                <c:pt idx="8567">
                  <c:v>43109.90625</c:v>
                </c:pt>
                <c:pt idx="8568">
                  <c:v>43109.927083333401</c:v>
                </c:pt>
                <c:pt idx="8569">
                  <c:v>43109.947916666599</c:v>
                </c:pt>
                <c:pt idx="8570">
                  <c:v>43109.96875</c:v>
                </c:pt>
                <c:pt idx="8571">
                  <c:v>43109.989583333401</c:v>
                </c:pt>
                <c:pt idx="8572">
                  <c:v>43110.010416666599</c:v>
                </c:pt>
                <c:pt idx="8573">
                  <c:v>43110.03125</c:v>
                </c:pt>
                <c:pt idx="8574">
                  <c:v>43110.052083333401</c:v>
                </c:pt>
                <c:pt idx="8575">
                  <c:v>43110.072916666599</c:v>
                </c:pt>
                <c:pt idx="8576">
                  <c:v>43110.09375</c:v>
                </c:pt>
                <c:pt idx="8577">
                  <c:v>43110.114583333401</c:v>
                </c:pt>
                <c:pt idx="8578">
                  <c:v>43110.135416666599</c:v>
                </c:pt>
                <c:pt idx="8579">
                  <c:v>43110.15625</c:v>
                </c:pt>
                <c:pt idx="8580">
                  <c:v>43110.177083333401</c:v>
                </c:pt>
                <c:pt idx="8581">
                  <c:v>43110.197916666599</c:v>
                </c:pt>
                <c:pt idx="8582">
                  <c:v>43110.21875</c:v>
                </c:pt>
                <c:pt idx="8583">
                  <c:v>43110.239583333401</c:v>
                </c:pt>
                <c:pt idx="8584">
                  <c:v>43110.260416666599</c:v>
                </c:pt>
                <c:pt idx="8585">
                  <c:v>43110.28125</c:v>
                </c:pt>
                <c:pt idx="8586">
                  <c:v>43110.302083333401</c:v>
                </c:pt>
                <c:pt idx="8587">
                  <c:v>43110.322916666599</c:v>
                </c:pt>
                <c:pt idx="8588">
                  <c:v>43110.34375</c:v>
                </c:pt>
                <c:pt idx="8589">
                  <c:v>43110.364583333401</c:v>
                </c:pt>
                <c:pt idx="8590">
                  <c:v>43110.385416666599</c:v>
                </c:pt>
                <c:pt idx="8591">
                  <c:v>43110.40625</c:v>
                </c:pt>
                <c:pt idx="8592">
                  <c:v>43110.427083333401</c:v>
                </c:pt>
                <c:pt idx="8593">
                  <c:v>43110.447916666599</c:v>
                </c:pt>
                <c:pt idx="8594">
                  <c:v>43110.46875</c:v>
                </c:pt>
                <c:pt idx="8595">
                  <c:v>43110.489583333401</c:v>
                </c:pt>
                <c:pt idx="8596">
                  <c:v>43110.510416666599</c:v>
                </c:pt>
                <c:pt idx="8597">
                  <c:v>43110.53125</c:v>
                </c:pt>
                <c:pt idx="8598">
                  <c:v>43110.552083333401</c:v>
                </c:pt>
                <c:pt idx="8599">
                  <c:v>43110.572916666599</c:v>
                </c:pt>
                <c:pt idx="8600">
                  <c:v>43110.59375</c:v>
                </c:pt>
                <c:pt idx="8601">
                  <c:v>43110.614583333401</c:v>
                </c:pt>
                <c:pt idx="8602">
                  <c:v>43110.635416666599</c:v>
                </c:pt>
                <c:pt idx="8603">
                  <c:v>43110.65625</c:v>
                </c:pt>
                <c:pt idx="8604">
                  <c:v>43110.677083333401</c:v>
                </c:pt>
                <c:pt idx="8605">
                  <c:v>43110.697916666599</c:v>
                </c:pt>
                <c:pt idx="8606">
                  <c:v>43110.71875</c:v>
                </c:pt>
                <c:pt idx="8607">
                  <c:v>43110.739583333401</c:v>
                </c:pt>
                <c:pt idx="8608">
                  <c:v>43110.760416666599</c:v>
                </c:pt>
                <c:pt idx="8609">
                  <c:v>43110.78125</c:v>
                </c:pt>
                <c:pt idx="8610">
                  <c:v>43110.802083333401</c:v>
                </c:pt>
                <c:pt idx="8611">
                  <c:v>43110.822916666599</c:v>
                </c:pt>
                <c:pt idx="8612">
                  <c:v>43110.84375</c:v>
                </c:pt>
                <c:pt idx="8613">
                  <c:v>43110.864583333401</c:v>
                </c:pt>
                <c:pt idx="8614">
                  <c:v>43110.885416666599</c:v>
                </c:pt>
                <c:pt idx="8615">
                  <c:v>43110.90625</c:v>
                </c:pt>
                <c:pt idx="8616">
                  <c:v>43110.927083333401</c:v>
                </c:pt>
                <c:pt idx="8617">
                  <c:v>43110.947916666599</c:v>
                </c:pt>
                <c:pt idx="8618">
                  <c:v>43110.96875</c:v>
                </c:pt>
                <c:pt idx="8619">
                  <c:v>43110.989583333401</c:v>
                </c:pt>
                <c:pt idx="8620">
                  <c:v>43111.010416666599</c:v>
                </c:pt>
                <c:pt idx="8621">
                  <c:v>43111.03125</c:v>
                </c:pt>
                <c:pt idx="8622">
                  <c:v>43111.052083333401</c:v>
                </c:pt>
                <c:pt idx="8623">
                  <c:v>43111.072916666599</c:v>
                </c:pt>
                <c:pt idx="8624">
                  <c:v>43111.09375</c:v>
                </c:pt>
                <c:pt idx="8625">
                  <c:v>43111.114583333401</c:v>
                </c:pt>
                <c:pt idx="8626">
                  <c:v>43111.135416666599</c:v>
                </c:pt>
                <c:pt idx="8627">
                  <c:v>43111.15625</c:v>
                </c:pt>
                <c:pt idx="8628">
                  <c:v>43111.177083333401</c:v>
                </c:pt>
                <c:pt idx="8629">
                  <c:v>43111.197916666599</c:v>
                </c:pt>
                <c:pt idx="8630">
                  <c:v>43111.21875</c:v>
                </c:pt>
                <c:pt idx="8631">
                  <c:v>43111.239583333401</c:v>
                </c:pt>
                <c:pt idx="8632">
                  <c:v>43111.260416666599</c:v>
                </c:pt>
                <c:pt idx="8633">
                  <c:v>43111.28125</c:v>
                </c:pt>
                <c:pt idx="8634">
                  <c:v>43111.302083333401</c:v>
                </c:pt>
                <c:pt idx="8635">
                  <c:v>43111.322916666599</c:v>
                </c:pt>
                <c:pt idx="8636">
                  <c:v>43111.34375</c:v>
                </c:pt>
                <c:pt idx="8637">
                  <c:v>43111.364583333401</c:v>
                </c:pt>
                <c:pt idx="8638">
                  <c:v>43111.385416666599</c:v>
                </c:pt>
                <c:pt idx="8639">
                  <c:v>43111.40625</c:v>
                </c:pt>
                <c:pt idx="8640">
                  <c:v>43111.427083333401</c:v>
                </c:pt>
                <c:pt idx="8641">
                  <c:v>43111.447916666599</c:v>
                </c:pt>
                <c:pt idx="8642">
                  <c:v>43111.46875</c:v>
                </c:pt>
                <c:pt idx="8643">
                  <c:v>43111.489583333401</c:v>
                </c:pt>
                <c:pt idx="8644">
                  <c:v>43111.510416666599</c:v>
                </c:pt>
                <c:pt idx="8645">
                  <c:v>43111.53125</c:v>
                </c:pt>
                <c:pt idx="8646">
                  <c:v>43111.552083333401</c:v>
                </c:pt>
                <c:pt idx="8647">
                  <c:v>43111.572916666599</c:v>
                </c:pt>
                <c:pt idx="8648">
                  <c:v>43111.59375</c:v>
                </c:pt>
                <c:pt idx="8649">
                  <c:v>43111.614583333401</c:v>
                </c:pt>
                <c:pt idx="8650">
                  <c:v>43111.635416666599</c:v>
                </c:pt>
                <c:pt idx="8651">
                  <c:v>43111.65625</c:v>
                </c:pt>
                <c:pt idx="8652">
                  <c:v>43111.677083333401</c:v>
                </c:pt>
                <c:pt idx="8653">
                  <c:v>43111.697916666599</c:v>
                </c:pt>
                <c:pt idx="8654">
                  <c:v>43111.71875</c:v>
                </c:pt>
                <c:pt idx="8655">
                  <c:v>43111.739583333401</c:v>
                </c:pt>
                <c:pt idx="8656">
                  <c:v>43111.760416666599</c:v>
                </c:pt>
                <c:pt idx="8657">
                  <c:v>43111.78125</c:v>
                </c:pt>
                <c:pt idx="8658">
                  <c:v>43111.802083333401</c:v>
                </c:pt>
                <c:pt idx="8659">
                  <c:v>43111.822916666599</c:v>
                </c:pt>
                <c:pt idx="8660">
                  <c:v>43111.84375</c:v>
                </c:pt>
                <c:pt idx="8661">
                  <c:v>43111.864583333401</c:v>
                </c:pt>
                <c:pt idx="8662">
                  <c:v>43111.885416666599</c:v>
                </c:pt>
                <c:pt idx="8663">
                  <c:v>43111.90625</c:v>
                </c:pt>
                <c:pt idx="8664">
                  <c:v>43111.927083333401</c:v>
                </c:pt>
                <c:pt idx="8665">
                  <c:v>43111.947916666599</c:v>
                </c:pt>
                <c:pt idx="8666">
                  <c:v>43111.96875</c:v>
                </c:pt>
                <c:pt idx="8667">
                  <c:v>43111.989583333401</c:v>
                </c:pt>
                <c:pt idx="8668">
                  <c:v>43112.010416666599</c:v>
                </c:pt>
                <c:pt idx="8669">
                  <c:v>43112.03125</c:v>
                </c:pt>
                <c:pt idx="8670">
                  <c:v>43112.052083333401</c:v>
                </c:pt>
                <c:pt idx="8671">
                  <c:v>43112.072916666599</c:v>
                </c:pt>
                <c:pt idx="8672">
                  <c:v>43112.09375</c:v>
                </c:pt>
                <c:pt idx="8673">
                  <c:v>43112.114583333401</c:v>
                </c:pt>
                <c:pt idx="8674">
                  <c:v>43112.135416666599</c:v>
                </c:pt>
                <c:pt idx="8675">
                  <c:v>43112.15625</c:v>
                </c:pt>
                <c:pt idx="8676">
                  <c:v>43112.177083333401</c:v>
                </c:pt>
                <c:pt idx="8677">
                  <c:v>43112.197916666599</c:v>
                </c:pt>
                <c:pt idx="8678">
                  <c:v>43112.21875</c:v>
                </c:pt>
                <c:pt idx="8679">
                  <c:v>43112.239583333401</c:v>
                </c:pt>
                <c:pt idx="8680">
                  <c:v>43112.260416666599</c:v>
                </c:pt>
                <c:pt idx="8681">
                  <c:v>43112.28125</c:v>
                </c:pt>
                <c:pt idx="8682">
                  <c:v>43112.302083333401</c:v>
                </c:pt>
                <c:pt idx="8683">
                  <c:v>43112.322916666599</c:v>
                </c:pt>
                <c:pt idx="8684">
                  <c:v>43112.34375</c:v>
                </c:pt>
                <c:pt idx="8685">
                  <c:v>43112.364583333401</c:v>
                </c:pt>
                <c:pt idx="8686">
                  <c:v>43112.385416666599</c:v>
                </c:pt>
                <c:pt idx="8687">
                  <c:v>43112.40625</c:v>
                </c:pt>
                <c:pt idx="8688">
                  <c:v>43112.427083333401</c:v>
                </c:pt>
                <c:pt idx="8689">
                  <c:v>43112.447916666599</c:v>
                </c:pt>
                <c:pt idx="8690">
                  <c:v>43112.46875</c:v>
                </c:pt>
                <c:pt idx="8691">
                  <c:v>43112.489583333401</c:v>
                </c:pt>
                <c:pt idx="8692">
                  <c:v>43112.510416666599</c:v>
                </c:pt>
                <c:pt idx="8693">
                  <c:v>43112.53125</c:v>
                </c:pt>
                <c:pt idx="8694">
                  <c:v>43112.552083333401</c:v>
                </c:pt>
                <c:pt idx="8695">
                  <c:v>43112.572916666599</c:v>
                </c:pt>
                <c:pt idx="8696">
                  <c:v>43112.59375</c:v>
                </c:pt>
                <c:pt idx="8697">
                  <c:v>43112.614583333401</c:v>
                </c:pt>
                <c:pt idx="8698">
                  <c:v>43112.635416666599</c:v>
                </c:pt>
                <c:pt idx="8699">
                  <c:v>43112.65625</c:v>
                </c:pt>
                <c:pt idx="8700">
                  <c:v>43112.677083333401</c:v>
                </c:pt>
                <c:pt idx="8701">
                  <c:v>43112.697916666599</c:v>
                </c:pt>
                <c:pt idx="8702">
                  <c:v>43112.71875</c:v>
                </c:pt>
                <c:pt idx="8703">
                  <c:v>43112.739583333401</c:v>
                </c:pt>
                <c:pt idx="8704">
                  <c:v>43112.760416666599</c:v>
                </c:pt>
                <c:pt idx="8705">
                  <c:v>43112.78125</c:v>
                </c:pt>
                <c:pt idx="8706">
                  <c:v>43112.802083333401</c:v>
                </c:pt>
                <c:pt idx="8707">
                  <c:v>43112.822916666599</c:v>
                </c:pt>
                <c:pt idx="8708">
                  <c:v>43112.84375</c:v>
                </c:pt>
                <c:pt idx="8709">
                  <c:v>43112.864583333401</c:v>
                </c:pt>
                <c:pt idx="8710">
                  <c:v>43112.885416666599</c:v>
                </c:pt>
                <c:pt idx="8711">
                  <c:v>43112.90625</c:v>
                </c:pt>
                <c:pt idx="8712">
                  <c:v>43112.927083333401</c:v>
                </c:pt>
                <c:pt idx="8713">
                  <c:v>43112.947916666599</c:v>
                </c:pt>
                <c:pt idx="8714">
                  <c:v>43112.96875</c:v>
                </c:pt>
                <c:pt idx="8715">
                  <c:v>43112.989583333401</c:v>
                </c:pt>
                <c:pt idx="8716">
                  <c:v>43113.010416666599</c:v>
                </c:pt>
                <c:pt idx="8717">
                  <c:v>43113.03125</c:v>
                </c:pt>
                <c:pt idx="8718">
                  <c:v>43113.052083333401</c:v>
                </c:pt>
                <c:pt idx="8719">
                  <c:v>43113.072916666599</c:v>
                </c:pt>
                <c:pt idx="8720">
                  <c:v>43113.09375</c:v>
                </c:pt>
                <c:pt idx="8721">
                  <c:v>43113.114583333401</c:v>
                </c:pt>
                <c:pt idx="8722">
                  <c:v>43113.135416666599</c:v>
                </c:pt>
                <c:pt idx="8723">
                  <c:v>43113.15625</c:v>
                </c:pt>
                <c:pt idx="8724">
                  <c:v>43113.177083333401</c:v>
                </c:pt>
                <c:pt idx="8725">
                  <c:v>43113.197916666599</c:v>
                </c:pt>
                <c:pt idx="8726">
                  <c:v>43113.21875</c:v>
                </c:pt>
                <c:pt idx="8727">
                  <c:v>43113.239583333401</c:v>
                </c:pt>
                <c:pt idx="8728">
                  <c:v>43113.260416666599</c:v>
                </c:pt>
                <c:pt idx="8729">
                  <c:v>43113.28125</c:v>
                </c:pt>
                <c:pt idx="8730">
                  <c:v>43113.302083333401</c:v>
                </c:pt>
                <c:pt idx="8731">
                  <c:v>43113.322916666599</c:v>
                </c:pt>
                <c:pt idx="8732">
                  <c:v>43113.34375</c:v>
                </c:pt>
                <c:pt idx="8733">
                  <c:v>43113.364583333401</c:v>
                </c:pt>
                <c:pt idx="8734">
                  <c:v>43113.385416666599</c:v>
                </c:pt>
                <c:pt idx="8735">
                  <c:v>43113.40625</c:v>
                </c:pt>
                <c:pt idx="8736">
                  <c:v>43113.427083333401</c:v>
                </c:pt>
                <c:pt idx="8737">
                  <c:v>43113.447916666599</c:v>
                </c:pt>
                <c:pt idx="8738">
                  <c:v>43113.46875</c:v>
                </c:pt>
                <c:pt idx="8739">
                  <c:v>43113.489583333401</c:v>
                </c:pt>
                <c:pt idx="8740">
                  <c:v>43113.510416666599</c:v>
                </c:pt>
                <c:pt idx="8741">
                  <c:v>43113.53125</c:v>
                </c:pt>
                <c:pt idx="8742">
                  <c:v>43113.552083333401</c:v>
                </c:pt>
                <c:pt idx="8743">
                  <c:v>43113.572916666599</c:v>
                </c:pt>
                <c:pt idx="8744">
                  <c:v>43113.59375</c:v>
                </c:pt>
                <c:pt idx="8745">
                  <c:v>43113.614583333401</c:v>
                </c:pt>
                <c:pt idx="8746">
                  <c:v>43113.635416666599</c:v>
                </c:pt>
                <c:pt idx="8747">
                  <c:v>43113.65625</c:v>
                </c:pt>
                <c:pt idx="8748">
                  <c:v>43113.677083333401</c:v>
                </c:pt>
                <c:pt idx="8749">
                  <c:v>43113.697916666599</c:v>
                </c:pt>
                <c:pt idx="8750">
                  <c:v>43113.71875</c:v>
                </c:pt>
                <c:pt idx="8751">
                  <c:v>43113.739583333401</c:v>
                </c:pt>
                <c:pt idx="8752">
                  <c:v>43113.760416666599</c:v>
                </c:pt>
                <c:pt idx="8753">
                  <c:v>43113.78125</c:v>
                </c:pt>
                <c:pt idx="8754">
                  <c:v>43113.802083333401</c:v>
                </c:pt>
                <c:pt idx="8755">
                  <c:v>43113.822916666599</c:v>
                </c:pt>
                <c:pt idx="8756">
                  <c:v>43113.84375</c:v>
                </c:pt>
                <c:pt idx="8757">
                  <c:v>43113.864583333401</c:v>
                </c:pt>
                <c:pt idx="8758">
                  <c:v>43113.885416666599</c:v>
                </c:pt>
                <c:pt idx="8759">
                  <c:v>43113.90625</c:v>
                </c:pt>
                <c:pt idx="8760">
                  <c:v>43113.927083333401</c:v>
                </c:pt>
                <c:pt idx="8761">
                  <c:v>43113.947916666599</c:v>
                </c:pt>
                <c:pt idx="8762">
                  <c:v>43113.96875</c:v>
                </c:pt>
                <c:pt idx="8763">
                  <c:v>43113.989583333401</c:v>
                </c:pt>
                <c:pt idx="8764">
                  <c:v>43114.010416666599</c:v>
                </c:pt>
                <c:pt idx="8765">
                  <c:v>43114.03125</c:v>
                </c:pt>
                <c:pt idx="8766">
                  <c:v>43114.052083333401</c:v>
                </c:pt>
                <c:pt idx="8767">
                  <c:v>43114.072916666599</c:v>
                </c:pt>
                <c:pt idx="8768">
                  <c:v>43114.09375</c:v>
                </c:pt>
                <c:pt idx="8769">
                  <c:v>43114.114583333401</c:v>
                </c:pt>
                <c:pt idx="8770">
                  <c:v>43114.135416666599</c:v>
                </c:pt>
                <c:pt idx="8771">
                  <c:v>43114.15625</c:v>
                </c:pt>
                <c:pt idx="8772">
                  <c:v>43114.177083333401</c:v>
                </c:pt>
                <c:pt idx="8773">
                  <c:v>43114.197916666599</c:v>
                </c:pt>
                <c:pt idx="8774">
                  <c:v>43114.21875</c:v>
                </c:pt>
                <c:pt idx="8775">
                  <c:v>43114.239583333401</c:v>
                </c:pt>
                <c:pt idx="8776">
                  <c:v>43114.260416666599</c:v>
                </c:pt>
                <c:pt idx="8777">
                  <c:v>43114.28125</c:v>
                </c:pt>
                <c:pt idx="8778">
                  <c:v>43114.302083333401</c:v>
                </c:pt>
                <c:pt idx="8779">
                  <c:v>43114.322916666599</c:v>
                </c:pt>
                <c:pt idx="8780">
                  <c:v>43114.34375</c:v>
                </c:pt>
                <c:pt idx="8781">
                  <c:v>43114.364583333401</c:v>
                </c:pt>
                <c:pt idx="8782">
                  <c:v>43114.385416666599</c:v>
                </c:pt>
                <c:pt idx="8783">
                  <c:v>43114.40625</c:v>
                </c:pt>
                <c:pt idx="8784">
                  <c:v>43114.427083333401</c:v>
                </c:pt>
                <c:pt idx="8785">
                  <c:v>43114.447916666599</c:v>
                </c:pt>
                <c:pt idx="8786">
                  <c:v>43114.46875</c:v>
                </c:pt>
                <c:pt idx="8787">
                  <c:v>43114.489583333401</c:v>
                </c:pt>
                <c:pt idx="8788">
                  <c:v>43114.510416666599</c:v>
                </c:pt>
                <c:pt idx="8789">
                  <c:v>43114.53125</c:v>
                </c:pt>
                <c:pt idx="8790">
                  <c:v>43114.552083333401</c:v>
                </c:pt>
                <c:pt idx="8791">
                  <c:v>43114.572916666599</c:v>
                </c:pt>
                <c:pt idx="8792">
                  <c:v>43114.59375</c:v>
                </c:pt>
                <c:pt idx="8793">
                  <c:v>43114.614583333401</c:v>
                </c:pt>
                <c:pt idx="8794">
                  <c:v>43114.635416666599</c:v>
                </c:pt>
                <c:pt idx="8795">
                  <c:v>43114.65625</c:v>
                </c:pt>
                <c:pt idx="8796">
                  <c:v>43114.677083333401</c:v>
                </c:pt>
                <c:pt idx="8797">
                  <c:v>43114.697916666599</c:v>
                </c:pt>
                <c:pt idx="8798">
                  <c:v>43114.71875</c:v>
                </c:pt>
                <c:pt idx="8799">
                  <c:v>43114.739583333401</c:v>
                </c:pt>
                <c:pt idx="8800">
                  <c:v>43114.760416666599</c:v>
                </c:pt>
                <c:pt idx="8801">
                  <c:v>43114.78125</c:v>
                </c:pt>
                <c:pt idx="8802">
                  <c:v>43114.802083333401</c:v>
                </c:pt>
                <c:pt idx="8803">
                  <c:v>43114.822916666599</c:v>
                </c:pt>
                <c:pt idx="8804">
                  <c:v>43114.84375</c:v>
                </c:pt>
                <c:pt idx="8805">
                  <c:v>43114.864583333401</c:v>
                </c:pt>
                <c:pt idx="8806">
                  <c:v>43114.885416666599</c:v>
                </c:pt>
                <c:pt idx="8807">
                  <c:v>43114.90625</c:v>
                </c:pt>
                <c:pt idx="8808">
                  <c:v>43114.927083333401</c:v>
                </c:pt>
                <c:pt idx="8809">
                  <c:v>43114.947916666599</c:v>
                </c:pt>
                <c:pt idx="8810">
                  <c:v>43114.96875</c:v>
                </c:pt>
                <c:pt idx="8811">
                  <c:v>43114.989583333401</c:v>
                </c:pt>
                <c:pt idx="8812">
                  <c:v>43115.010416666599</c:v>
                </c:pt>
                <c:pt idx="8813">
                  <c:v>43115.03125</c:v>
                </c:pt>
                <c:pt idx="8814">
                  <c:v>43115.052083333401</c:v>
                </c:pt>
                <c:pt idx="8815">
                  <c:v>43115.072916666599</c:v>
                </c:pt>
                <c:pt idx="8816">
                  <c:v>43115.09375</c:v>
                </c:pt>
                <c:pt idx="8817">
                  <c:v>43115.114583333401</c:v>
                </c:pt>
                <c:pt idx="8818">
                  <c:v>43115.135416666599</c:v>
                </c:pt>
                <c:pt idx="8819">
                  <c:v>43115.15625</c:v>
                </c:pt>
                <c:pt idx="8820">
                  <c:v>43115.177083333401</c:v>
                </c:pt>
                <c:pt idx="8821">
                  <c:v>43115.197916666599</c:v>
                </c:pt>
                <c:pt idx="8822">
                  <c:v>43115.21875</c:v>
                </c:pt>
                <c:pt idx="8823">
                  <c:v>43115.239583333401</c:v>
                </c:pt>
                <c:pt idx="8824">
                  <c:v>43115.260416666599</c:v>
                </c:pt>
                <c:pt idx="8825">
                  <c:v>43115.28125</c:v>
                </c:pt>
                <c:pt idx="8826">
                  <c:v>43115.302083333401</c:v>
                </c:pt>
                <c:pt idx="8827">
                  <c:v>43115.322916666599</c:v>
                </c:pt>
                <c:pt idx="8828">
                  <c:v>43115.34375</c:v>
                </c:pt>
                <c:pt idx="8829">
                  <c:v>43115.364583333401</c:v>
                </c:pt>
                <c:pt idx="8830">
                  <c:v>43115.385416666599</c:v>
                </c:pt>
                <c:pt idx="8831">
                  <c:v>43115.40625</c:v>
                </c:pt>
                <c:pt idx="8832">
                  <c:v>43115.427083333401</c:v>
                </c:pt>
                <c:pt idx="8833">
                  <c:v>43115.447916666599</c:v>
                </c:pt>
                <c:pt idx="8834">
                  <c:v>43115.46875</c:v>
                </c:pt>
                <c:pt idx="8835">
                  <c:v>43115.489583333401</c:v>
                </c:pt>
                <c:pt idx="8836">
                  <c:v>43115.510416666599</c:v>
                </c:pt>
                <c:pt idx="8837">
                  <c:v>43115.53125</c:v>
                </c:pt>
                <c:pt idx="8838">
                  <c:v>43115.552083333401</c:v>
                </c:pt>
                <c:pt idx="8839">
                  <c:v>43115.572916666599</c:v>
                </c:pt>
                <c:pt idx="8840">
                  <c:v>43115.59375</c:v>
                </c:pt>
                <c:pt idx="8841">
                  <c:v>43115.614583333401</c:v>
                </c:pt>
                <c:pt idx="8842">
                  <c:v>43115.635416666599</c:v>
                </c:pt>
                <c:pt idx="8843">
                  <c:v>43115.65625</c:v>
                </c:pt>
                <c:pt idx="8844">
                  <c:v>43115.677083333401</c:v>
                </c:pt>
                <c:pt idx="8845">
                  <c:v>43115.697916666599</c:v>
                </c:pt>
                <c:pt idx="8846">
                  <c:v>43115.71875</c:v>
                </c:pt>
                <c:pt idx="8847">
                  <c:v>43115.739583333401</c:v>
                </c:pt>
                <c:pt idx="8848">
                  <c:v>43115.760416666599</c:v>
                </c:pt>
                <c:pt idx="8849">
                  <c:v>43115.78125</c:v>
                </c:pt>
                <c:pt idx="8850">
                  <c:v>43115.802083333401</c:v>
                </c:pt>
                <c:pt idx="8851">
                  <c:v>43115.822916666599</c:v>
                </c:pt>
                <c:pt idx="8852">
                  <c:v>43115.84375</c:v>
                </c:pt>
                <c:pt idx="8853">
                  <c:v>43115.864583333401</c:v>
                </c:pt>
                <c:pt idx="8854">
                  <c:v>43115.885416666599</c:v>
                </c:pt>
                <c:pt idx="8855">
                  <c:v>43115.90625</c:v>
                </c:pt>
                <c:pt idx="8856">
                  <c:v>43115.927083333401</c:v>
                </c:pt>
                <c:pt idx="8857">
                  <c:v>43115.947916666599</c:v>
                </c:pt>
                <c:pt idx="8858">
                  <c:v>43115.96875</c:v>
                </c:pt>
                <c:pt idx="8859">
                  <c:v>43115.989583333401</c:v>
                </c:pt>
                <c:pt idx="8860">
                  <c:v>43116.010416666599</c:v>
                </c:pt>
                <c:pt idx="8861">
                  <c:v>43116.03125</c:v>
                </c:pt>
                <c:pt idx="8862">
                  <c:v>43116.052083333401</c:v>
                </c:pt>
                <c:pt idx="8863">
                  <c:v>43116.072916666599</c:v>
                </c:pt>
                <c:pt idx="8864">
                  <c:v>43116.09375</c:v>
                </c:pt>
                <c:pt idx="8865">
                  <c:v>43116.114583333401</c:v>
                </c:pt>
                <c:pt idx="8866">
                  <c:v>43116.135416666599</c:v>
                </c:pt>
                <c:pt idx="8867">
                  <c:v>43116.15625</c:v>
                </c:pt>
                <c:pt idx="8868">
                  <c:v>43116.177083333401</c:v>
                </c:pt>
                <c:pt idx="8869">
                  <c:v>43116.197916666599</c:v>
                </c:pt>
                <c:pt idx="8870">
                  <c:v>43116.21875</c:v>
                </c:pt>
                <c:pt idx="8871">
                  <c:v>43116.239583333401</c:v>
                </c:pt>
                <c:pt idx="8872">
                  <c:v>43116.260416666599</c:v>
                </c:pt>
                <c:pt idx="8873">
                  <c:v>43116.28125</c:v>
                </c:pt>
                <c:pt idx="8874">
                  <c:v>43116.302083333401</c:v>
                </c:pt>
                <c:pt idx="8875">
                  <c:v>43116.322916666599</c:v>
                </c:pt>
                <c:pt idx="8876">
                  <c:v>43116.34375</c:v>
                </c:pt>
                <c:pt idx="8877">
                  <c:v>43116.364583333401</c:v>
                </c:pt>
                <c:pt idx="8878">
                  <c:v>43116.385416666599</c:v>
                </c:pt>
                <c:pt idx="8879">
                  <c:v>43116.40625</c:v>
                </c:pt>
                <c:pt idx="8880">
                  <c:v>43116.427083333401</c:v>
                </c:pt>
                <c:pt idx="8881">
                  <c:v>43116.447916666599</c:v>
                </c:pt>
                <c:pt idx="8882">
                  <c:v>43116.46875</c:v>
                </c:pt>
                <c:pt idx="8883">
                  <c:v>43116.489583333401</c:v>
                </c:pt>
                <c:pt idx="8884">
                  <c:v>43116.510416666599</c:v>
                </c:pt>
                <c:pt idx="8885">
                  <c:v>43116.53125</c:v>
                </c:pt>
                <c:pt idx="8886">
                  <c:v>43116.552083333401</c:v>
                </c:pt>
                <c:pt idx="8887">
                  <c:v>43116.572916666599</c:v>
                </c:pt>
                <c:pt idx="8888">
                  <c:v>43116.59375</c:v>
                </c:pt>
                <c:pt idx="8889">
                  <c:v>43116.614583333401</c:v>
                </c:pt>
                <c:pt idx="8890">
                  <c:v>43116.635416666599</c:v>
                </c:pt>
                <c:pt idx="8891">
                  <c:v>43116.65625</c:v>
                </c:pt>
                <c:pt idx="8892">
                  <c:v>43116.677083333401</c:v>
                </c:pt>
                <c:pt idx="8893">
                  <c:v>43116.697916666599</c:v>
                </c:pt>
                <c:pt idx="8894">
                  <c:v>43116.71875</c:v>
                </c:pt>
                <c:pt idx="8895">
                  <c:v>43116.739583333401</c:v>
                </c:pt>
                <c:pt idx="8896">
                  <c:v>43116.760416666599</c:v>
                </c:pt>
                <c:pt idx="8897">
                  <c:v>43116.78125</c:v>
                </c:pt>
                <c:pt idx="8898">
                  <c:v>43116.802083333401</c:v>
                </c:pt>
                <c:pt idx="8899">
                  <c:v>43116.822916666599</c:v>
                </c:pt>
                <c:pt idx="8900">
                  <c:v>43116.84375</c:v>
                </c:pt>
                <c:pt idx="8901">
                  <c:v>43116.864583333401</c:v>
                </c:pt>
                <c:pt idx="8902">
                  <c:v>43116.885416666599</c:v>
                </c:pt>
                <c:pt idx="8903">
                  <c:v>43116.90625</c:v>
                </c:pt>
                <c:pt idx="8904">
                  <c:v>43116.927083333401</c:v>
                </c:pt>
                <c:pt idx="8905">
                  <c:v>43116.947916666599</c:v>
                </c:pt>
                <c:pt idx="8906">
                  <c:v>43116.96875</c:v>
                </c:pt>
                <c:pt idx="8907">
                  <c:v>43116.989583333401</c:v>
                </c:pt>
                <c:pt idx="8908">
                  <c:v>43117.010416666599</c:v>
                </c:pt>
                <c:pt idx="8909">
                  <c:v>43117.03125</c:v>
                </c:pt>
                <c:pt idx="8910">
                  <c:v>43117.052083333401</c:v>
                </c:pt>
                <c:pt idx="8911">
                  <c:v>43117.072916666599</c:v>
                </c:pt>
                <c:pt idx="8912">
                  <c:v>43117.09375</c:v>
                </c:pt>
                <c:pt idx="8913">
                  <c:v>43117.114583333401</c:v>
                </c:pt>
                <c:pt idx="8914">
                  <c:v>43117.135416666599</c:v>
                </c:pt>
                <c:pt idx="8915">
                  <c:v>43117.15625</c:v>
                </c:pt>
                <c:pt idx="8916">
                  <c:v>43117.177083333401</c:v>
                </c:pt>
                <c:pt idx="8917">
                  <c:v>43117.197916666599</c:v>
                </c:pt>
                <c:pt idx="8918">
                  <c:v>43117.21875</c:v>
                </c:pt>
                <c:pt idx="8919">
                  <c:v>43117.239583333401</c:v>
                </c:pt>
                <c:pt idx="8920">
                  <c:v>43117.260416666599</c:v>
                </c:pt>
                <c:pt idx="8921">
                  <c:v>43117.28125</c:v>
                </c:pt>
                <c:pt idx="8922">
                  <c:v>43117.302083333401</c:v>
                </c:pt>
                <c:pt idx="8923">
                  <c:v>43117.322916666599</c:v>
                </c:pt>
                <c:pt idx="8924">
                  <c:v>43117.34375</c:v>
                </c:pt>
                <c:pt idx="8925">
                  <c:v>43117.364583333401</c:v>
                </c:pt>
                <c:pt idx="8926">
                  <c:v>43117.385416666599</c:v>
                </c:pt>
                <c:pt idx="8927">
                  <c:v>43117.40625</c:v>
                </c:pt>
                <c:pt idx="8928">
                  <c:v>43117.427083333401</c:v>
                </c:pt>
                <c:pt idx="8929">
                  <c:v>43117.447916666599</c:v>
                </c:pt>
                <c:pt idx="8930">
                  <c:v>43117.46875</c:v>
                </c:pt>
                <c:pt idx="8931">
                  <c:v>43117.489583333401</c:v>
                </c:pt>
                <c:pt idx="8932">
                  <c:v>43117.510416666599</c:v>
                </c:pt>
                <c:pt idx="8933">
                  <c:v>43117.53125</c:v>
                </c:pt>
                <c:pt idx="8934">
                  <c:v>43117.552083333401</c:v>
                </c:pt>
                <c:pt idx="8935">
                  <c:v>43117.572916666599</c:v>
                </c:pt>
                <c:pt idx="8936">
                  <c:v>43117.59375</c:v>
                </c:pt>
                <c:pt idx="8937">
                  <c:v>43117.614583333401</c:v>
                </c:pt>
                <c:pt idx="8938">
                  <c:v>43117.635416666599</c:v>
                </c:pt>
                <c:pt idx="8939">
                  <c:v>43117.65625</c:v>
                </c:pt>
                <c:pt idx="8940">
                  <c:v>43117.677083333401</c:v>
                </c:pt>
                <c:pt idx="8941">
                  <c:v>43117.697916666599</c:v>
                </c:pt>
                <c:pt idx="8942">
                  <c:v>43117.71875</c:v>
                </c:pt>
                <c:pt idx="8943">
                  <c:v>43117.739583333401</c:v>
                </c:pt>
                <c:pt idx="8944">
                  <c:v>43117.760416666599</c:v>
                </c:pt>
                <c:pt idx="8945">
                  <c:v>43117.78125</c:v>
                </c:pt>
                <c:pt idx="8946">
                  <c:v>43117.802083333401</c:v>
                </c:pt>
                <c:pt idx="8947">
                  <c:v>43117.822916666599</c:v>
                </c:pt>
                <c:pt idx="8948">
                  <c:v>43117.84375</c:v>
                </c:pt>
                <c:pt idx="8949">
                  <c:v>43117.864583333401</c:v>
                </c:pt>
                <c:pt idx="8950">
                  <c:v>43117.885416666599</c:v>
                </c:pt>
                <c:pt idx="8951">
                  <c:v>43117.90625</c:v>
                </c:pt>
                <c:pt idx="8952">
                  <c:v>43117.927083333401</c:v>
                </c:pt>
                <c:pt idx="8953">
                  <c:v>43117.947916666599</c:v>
                </c:pt>
                <c:pt idx="8954">
                  <c:v>43117.96875</c:v>
                </c:pt>
                <c:pt idx="8955">
                  <c:v>43117.989583333401</c:v>
                </c:pt>
                <c:pt idx="8956">
                  <c:v>43118.010416666599</c:v>
                </c:pt>
                <c:pt idx="8957">
                  <c:v>43118.03125</c:v>
                </c:pt>
                <c:pt idx="8958">
                  <c:v>43118.052083333401</c:v>
                </c:pt>
                <c:pt idx="8959">
                  <c:v>43118.072916666599</c:v>
                </c:pt>
                <c:pt idx="8960">
                  <c:v>43118.09375</c:v>
                </c:pt>
                <c:pt idx="8961">
                  <c:v>43118.114583333401</c:v>
                </c:pt>
                <c:pt idx="8962">
                  <c:v>43118.135416666599</c:v>
                </c:pt>
                <c:pt idx="8963">
                  <c:v>43118.15625</c:v>
                </c:pt>
                <c:pt idx="8964">
                  <c:v>43118.177083333401</c:v>
                </c:pt>
                <c:pt idx="8965">
                  <c:v>43118.197916666599</c:v>
                </c:pt>
                <c:pt idx="8966">
                  <c:v>43118.21875</c:v>
                </c:pt>
                <c:pt idx="8967">
                  <c:v>43118.239583333401</c:v>
                </c:pt>
                <c:pt idx="8968">
                  <c:v>43118.260416666599</c:v>
                </c:pt>
                <c:pt idx="8969">
                  <c:v>43118.28125</c:v>
                </c:pt>
                <c:pt idx="8970">
                  <c:v>43118.302083333401</c:v>
                </c:pt>
                <c:pt idx="8971">
                  <c:v>43118.322916666599</c:v>
                </c:pt>
                <c:pt idx="8972">
                  <c:v>43118.34375</c:v>
                </c:pt>
                <c:pt idx="8973">
                  <c:v>43118.364583333401</c:v>
                </c:pt>
                <c:pt idx="8974">
                  <c:v>43118.385416666599</c:v>
                </c:pt>
                <c:pt idx="8975">
                  <c:v>43118.40625</c:v>
                </c:pt>
                <c:pt idx="8976">
                  <c:v>43118.427083333401</c:v>
                </c:pt>
                <c:pt idx="8977">
                  <c:v>43118.447916666599</c:v>
                </c:pt>
                <c:pt idx="8978">
                  <c:v>43118.46875</c:v>
                </c:pt>
                <c:pt idx="8979">
                  <c:v>43118.489583333401</c:v>
                </c:pt>
                <c:pt idx="8980">
                  <c:v>43118.510416666599</c:v>
                </c:pt>
                <c:pt idx="8981">
                  <c:v>43118.53125</c:v>
                </c:pt>
                <c:pt idx="8982">
                  <c:v>43118.552083333401</c:v>
                </c:pt>
                <c:pt idx="8983">
                  <c:v>43118.572916666599</c:v>
                </c:pt>
                <c:pt idx="8984">
                  <c:v>43118.59375</c:v>
                </c:pt>
                <c:pt idx="8985">
                  <c:v>43118.614583333401</c:v>
                </c:pt>
                <c:pt idx="8986">
                  <c:v>43118.635416666599</c:v>
                </c:pt>
                <c:pt idx="8987">
                  <c:v>43118.65625</c:v>
                </c:pt>
                <c:pt idx="8988">
                  <c:v>43118.677083333401</c:v>
                </c:pt>
                <c:pt idx="8989">
                  <c:v>43118.697916666599</c:v>
                </c:pt>
                <c:pt idx="8990">
                  <c:v>43118.71875</c:v>
                </c:pt>
                <c:pt idx="8991">
                  <c:v>43118.739583333401</c:v>
                </c:pt>
                <c:pt idx="8992">
                  <c:v>43118.760416666599</c:v>
                </c:pt>
                <c:pt idx="8993">
                  <c:v>43118.78125</c:v>
                </c:pt>
                <c:pt idx="8994">
                  <c:v>43118.802083333401</c:v>
                </c:pt>
                <c:pt idx="8995">
                  <c:v>43118.822916666599</c:v>
                </c:pt>
                <c:pt idx="8996">
                  <c:v>43118.84375</c:v>
                </c:pt>
                <c:pt idx="8997">
                  <c:v>43118.864583333401</c:v>
                </c:pt>
                <c:pt idx="8998">
                  <c:v>43118.885416666599</c:v>
                </c:pt>
                <c:pt idx="8999">
                  <c:v>43118.90625</c:v>
                </c:pt>
                <c:pt idx="9000">
                  <c:v>43118.927083333401</c:v>
                </c:pt>
                <c:pt idx="9001">
                  <c:v>43118.947916666599</c:v>
                </c:pt>
                <c:pt idx="9002">
                  <c:v>43118.96875</c:v>
                </c:pt>
                <c:pt idx="9003">
                  <c:v>43118.989583333401</c:v>
                </c:pt>
                <c:pt idx="9004">
                  <c:v>43119.010416666599</c:v>
                </c:pt>
                <c:pt idx="9005">
                  <c:v>43119.03125</c:v>
                </c:pt>
                <c:pt idx="9006">
                  <c:v>43119.052083333401</c:v>
                </c:pt>
                <c:pt idx="9007">
                  <c:v>43119.072916666599</c:v>
                </c:pt>
                <c:pt idx="9008">
                  <c:v>43119.09375</c:v>
                </c:pt>
                <c:pt idx="9009">
                  <c:v>43119.114583333401</c:v>
                </c:pt>
                <c:pt idx="9010">
                  <c:v>43119.135416666599</c:v>
                </c:pt>
                <c:pt idx="9011">
                  <c:v>43119.15625</c:v>
                </c:pt>
                <c:pt idx="9012">
                  <c:v>43119.177083333401</c:v>
                </c:pt>
                <c:pt idx="9013">
                  <c:v>43119.197916666599</c:v>
                </c:pt>
                <c:pt idx="9014">
                  <c:v>43119.21875</c:v>
                </c:pt>
                <c:pt idx="9015">
                  <c:v>43119.239583333401</c:v>
                </c:pt>
                <c:pt idx="9016">
                  <c:v>43119.260416666599</c:v>
                </c:pt>
                <c:pt idx="9017">
                  <c:v>43119.28125</c:v>
                </c:pt>
                <c:pt idx="9018">
                  <c:v>43119.302083333401</c:v>
                </c:pt>
                <c:pt idx="9019">
                  <c:v>43119.322916666599</c:v>
                </c:pt>
                <c:pt idx="9020">
                  <c:v>43119.34375</c:v>
                </c:pt>
                <c:pt idx="9021">
                  <c:v>43119.364583333401</c:v>
                </c:pt>
                <c:pt idx="9022">
                  <c:v>43119.385416666599</c:v>
                </c:pt>
                <c:pt idx="9023">
                  <c:v>43119.40625</c:v>
                </c:pt>
                <c:pt idx="9024">
                  <c:v>43119.427083333401</c:v>
                </c:pt>
                <c:pt idx="9025">
                  <c:v>43119.447916666599</c:v>
                </c:pt>
                <c:pt idx="9026">
                  <c:v>43119.46875</c:v>
                </c:pt>
                <c:pt idx="9027">
                  <c:v>43119.489583333401</c:v>
                </c:pt>
                <c:pt idx="9028">
                  <c:v>43119.510416666599</c:v>
                </c:pt>
                <c:pt idx="9029">
                  <c:v>43119.53125</c:v>
                </c:pt>
                <c:pt idx="9030">
                  <c:v>43119.552083333401</c:v>
                </c:pt>
                <c:pt idx="9031">
                  <c:v>43119.572916666599</c:v>
                </c:pt>
                <c:pt idx="9032">
                  <c:v>43119.59375</c:v>
                </c:pt>
                <c:pt idx="9033">
                  <c:v>43119.614583333401</c:v>
                </c:pt>
                <c:pt idx="9034">
                  <c:v>43119.635416666599</c:v>
                </c:pt>
                <c:pt idx="9035">
                  <c:v>43119.65625</c:v>
                </c:pt>
                <c:pt idx="9036">
                  <c:v>43119.677083333401</c:v>
                </c:pt>
                <c:pt idx="9037">
                  <c:v>43119.697916666599</c:v>
                </c:pt>
                <c:pt idx="9038">
                  <c:v>43119.71875</c:v>
                </c:pt>
                <c:pt idx="9039">
                  <c:v>43119.739583333401</c:v>
                </c:pt>
                <c:pt idx="9040">
                  <c:v>43119.760416666599</c:v>
                </c:pt>
                <c:pt idx="9041">
                  <c:v>43119.78125</c:v>
                </c:pt>
                <c:pt idx="9042">
                  <c:v>43119.802083333401</c:v>
                </c:pt>
                <c:pt idx="9043">
                  <c:v>43119.822916666599</c:v>
                </c:pt>
                <c:pt idx="9044">
                  <c:v>43119.84375</c:v>
                </c:pt>
                <c:pt idx="9045">
                  <c:v>43119.864583333401</c:v>
                </c:pt>
                <c:pt idx="9046">
                  <c:v>43119.885416666599</c:v>
                </c:pt>
                <c:pt idx="9047">
                  <c:v>43119.90625</c:v>
                </c:pt>
                <c:pt idx="9048">
                  <c:v>43119.927083333401</c:v>
                </c:pt>
                <c:pt idx="9049">
                  <c:v>43119.947916666599</c:v>
                </c:pt>
                <c:pt idx="9050">
                  <c:v>43119.96875</c:v>
                </c:pt>
                <c:pt idx="9051">
                  <c:v>43119.989583333401</c:v>
                </c:pt>
                <c:pt idx="9052">
                  <c:v>43120.010416666599</c:v>
                </c:pt>
                <c:pt idx="9053">
                  <c:v>43120.03125</c:v>
                </c:pt>
                <c:pt idx="9054">
                  <c:v>43120.052083333401</c:v>
                </c:pt>
                <c:pt idx="9055">
                  <c:v>43120.072916666599</c:v>
                </c:pt>
                <c:pt idx="9056">
                  <c:v>43120.09375</c:v>
                </c:pt>
                <c:pt idx="9057">
                  <c:v>43120.114583333401</c:v>
                </c:pt>
                <c:pt idx="9058">
                  <c:v>43120.135416666599</c:v>
                </c:pt>
                <c:pt idx="9059">
                  <c:v>43120.15625</c:v>
                </c:pt>
                <c:pt idx="9060">
                  <c:v>43120.177083333401</c:v>
                </c:pt>
                <c:pt idx="9061">
                  <c:v>43120.197916666599</c:v>
                </c:pt>
                <c:pt idx="9062">
                  <c:v>43120.21875</c:v>
                </c:pt>
                <c:pt idx="9063">
                  <c:v>43120.239583333401</c:v>
                </c:pt>
                <c:pt idx="9064">
                  <c:v>43120.260416666599</c:v>
                </c:pt>
                <c:pt idx="9065">
                  <c:v>43120.28125</c:v>
                </c:pt>
                <c:pt idx="9066">
                  <c:v>43120.302083333401</c:v>
                </c:pt>
                <c:pt idx="9067">
                  <c:v>43120.322916666599</c:v>
                </c:pt>
                <c:pt idx="9068">
                  <c:v>43120.34375</c:v>
                </c:pt>
                <c:pt idx="9069">
                  <c:v>43120.364583333401</c:v>
                </c:pt>
                <c:pt idx="9070">
                  <c:v>43120.385416666599</c:v>
                </c:pt>
                <c:pt idx="9071">
                  <c:v>43120.40625</c:v>
                </c:pt>
                <c:pt idx="9072">
                  <c:v>43120.427083333401</c:v>
                </c:pt>
                <c:pt idx="9073">
                  <c:v>43120.447916666599</c:v>
                </c:pt>
                <c:pt idx="9074">
                  <c:v>43120.46875</c:v>
                </c:pt>
                <c:pt idx="9075">
                  <c:v>43120.489583333401</c:v>
                </c:pt>
                <c:pt idx="9076">
                  <c:v>43120.510416666599</c:v>
                </c:pt>
                <c:pt idx="9077">
                  <c:v>43120.53125</c:v>
                </c:pt>
                <c:pt idx="9078">
                  <c:v>43120.552083333401</c:v>
                </c:pt>
                <c:pt idx="9079">
                  <c:v>43120.572916666599</c:v>
                </c:pt>
                <c:pt idx="9080">
                  <c:v>43120.59375</c:v>
                </c:pt>
                <c:pt idx="9081">
                  <c:v>43120.614583333401</c:v>
                </c:pt>
                <c:pt idx="9082">
                  <c:v>43120.635416666599</c:v>
                </c:pt>
                <c:pt idx="9083">
                  <c:v>43120.65625</c:v>
                </c:pt>
                <c:pt idx="9084">
                  <c:v>43120.677083333401</c:v>
                </c:pt>
                <c:pt idx="9085">
                  <c:v>43120.697916666599</c:v>
                </c:pt>
                <c:pt idx="9086">
                  <c:v>43120.71875</c:v>
                </c:pt>
                <c:pt idx="9087">
                  <c:v>43120.739583333401</c:v>
                </c:pt>
                <c:pt idx="9088">
                  <c:v>43120.760416666599</c:v>
                </c:pt>
                <c:pt idx="9089">
                  <c:v>43120.78125</c:v>
                </c:pt>
                <c:pt idx="9090">
                  <c:v>43120.802083333401</c:v>
                </c:pt>
                <c:pt idx="9091">
                  <c:v>43120.822916666599</c:v>
                </c:pt>
                <c:pt idx="9092">
                  <c:v>43120.84375</c:v>
                </c:pt>
                <c:pt idx="9093">
                  <c:v>43120.864583333401</c:v>
                </c:pt>
                <c:pt idx="9094">
                  <c:v>43120.885416666599</c:v>
                </c:pt>
                <c:pt idx="9095">
                  <c:v>43120.90625</c:v>
                </c:pt>
                <c:pt idx="9096">
                  <c:v>43120.927083333401</c:v>
                </c:pt>
                <c:pt idx="9097">
                  <c:v>43120.947916666599</c:v>
                </c:pt>
                <c:pt idx="9098">
                  <c:v>43120.96875</c:v>
                </c:pt>
                <c:pt idx="9099">
                  <c:v>43120.989583333401</c:v>
                </c:pt>
                <c:pt idx="9100">
                  <c:v>43121.010416666599</c:v>
                </c:pt>
                <c:pt idx="9101">
                  <c:v>43121.03125</c:v>
                </c:pt>
                <c:pt idx="9102">
                  <c:v>43121.052083333401</c:v>
                </c:pt>
                <c:pt idx="9103">
                  <c:v>43121.072916666599</c:v>
                </c:pt>
                <c:pt idx="9104">
                  <c:v>43121.09375</c:v>
                </c:pt>
                <c:pt idx="9105">
                  <c:v>43121.114583333401</c:v>
                </c:pt>
                <c:pt idx="9106">
                  <c:v>43121.135416666599</c:v>
                </c:pt>
                <c:pt idx="9107">
                  <c:v>43121.15625</c:v>
                </c:pt>
                <c:pt idx="9108">
                  <c:v>43121.177083333401</c:v>
                </c:pt>
                <c:pt idx="9109">
                  <c:v>43121.197916666599</c:v>
                </c:pt>
                <c:pt idx="9110">
                  <c:v>43121.21875</c:v>
                </c:pt>
                <c:pt idx="9111">
                  <c:v>43121.239583333401</c:v>
                </c:pt>
                <c:pt idx="9112">
                  <c:v>43121.260416666599</c:v>
                </c:pt>
                <c:pt idx="9113">
                  <c:v>43121.28125</c:v>
                </c:pt>
                <c:pt idx="9114">
                  <c:v>43121.302083333401</c:v>
                </c:pt>
                <c:pt idx="9115">
                  <c:v>43121.322916666599</c:v>
                </c:pt>
                <c:pt idx="9116">
                  <c:v>43121.34375</c:v>
                </c:pt>
                <c:pt idx="9117">
                  <c:v>43121.364583333401</c:v>
                </c:pt>
                <c:pt idx="9118">
                  <c:v>43121.385416666599</c:v>
                </c:pt>
                <c:pt idx="9119">
                  <c:v>43121.40625</c:v>
                </c:pt>
                <c:pt idx="9120">
                  <c:v>43121.427083333401</c:v>
                </c:pt>
                <c:pt idx="9121">
                  <c:v>43121.447916666599</c:v>
                </c:pt>
                <c:pt idx="9122">
                  <c:v>43121.46875</c:v>
                </c:pt>
                <c:pt idx="9123">
                  <c:v>43121.489583333401</c:v>
                </c:pt>
                <c:pt idx="9124">
                  <c:v>43121.510416666599</c:v>
                </c:pt>
                <c:pt idx="9125">
                  <c:v>43121.53125</c:v>
                </c:pt>
                <c:pt idx="9126">
                  <c:v>43121.552083333401</c:v>
                </c:pt>
                <c:pt idx="9127">
                  <c:v>43121.572916666599</c:v>
                </c:pt>
                <c:pt idx="9128">
                  <c:v>43121.59375</c:v>
                </c:pt>
                <c:pt idx="9129">
                  <c:v>43121.614583333401</c:v>
                </c:pt>
                <c:pt idx="9130">
                  <c:v>43121.635416666599</c:v>
                </c:pt>
                <c:pt idx="9131">
                  <c:v>43121.65625</c:v>
                </c:pt>
                <c:pt idx="9132">
                  <c:v>43121.677083333401</c:v>
                </c:pt>
                <c:pt idx="9133">
                  <c:v>43121.697916666599</c:v>
                </c:pt>
                <c:pt idx="9134">
                  <c:v>43121.71875</c:v>
                </c:pt>
                <c:pt idx="9135">
                  <c:v>43121.739583333401</c:v>
                </c:pt>
                <c:pt idx="9136">
                  <c:v>43121.760416666599</c:v>
                </c:pt>
                <c:pt idx="9137">
                  <c:v>43121.78125</c:v>
                </c:pt>
                <c:pt idx="9138">
                  <c:v>43121.802083333401</c:v>
                </c:pt>
                <c:pt idx="9139">
                  <c:v>43121.822916666599</c:v>
                </c:pt>
                <c:pt idx="9140">
                  <c:v>43121.84375</c:v>
                </c:pt>
                <c:pt idx="9141">
                  <c:v>43121.864583333401</c:v>
                </c:pt>
                <c:pt idx="9142">
                  <c:v>43121.885416666599</c:v>
                </c:pt>
                <c:pt idx="9143">
                  <c:v>43121.90625</c:v>
                </c:pt>
                <c:pt idx="9144">
                  <c:v>43121.927083333401</c:v>
                </c:pt>
                <c:pt idx="9145">
                  <c:v>43121.947916666599</c:v>
                </c:pt>
                <c:pt idx="9146">
                  <c:v>43121.96875</c:v>
                </c:pt>
                <c:pt idx="9147">
                  <c:v>43121.989583333401</c:v>
                </c:pt>
                <c:pt idx="9148">
                  <c:v>43122.010416666599</c:v>
                </c:pt>
                <c:pt idx="9149">
                  <c:v>43122.03125</c:v>
                </c:pt>
                <c:pt idx="9150">
                  <c:v>43122.052083333401</c:v>
                </c:pt>
                <c:pt idx="9151">
                  <c:v>43122.072916666599</c:v>
                </c:pt>
                <c:pt idx="9152">
                  <c:v>43122.09375</c:v>
                </c:pt>
                <c:pt idx="9153">
                  <c:v>43122.114583333401</c:v>
                </c:pt>
                <c:pt idx="9154">
                  <c:v>43122.135416666599</c:v>
                </c:pt>
                <c:pt idx="9155">
                  <c:v>43122.15625</c:v>
                </c:pt>
                <c:pt idx="9156">
                  <c:v>43122.177083333401</c:v>
                </c:pt>
                <c:pt idx="9157">
                  <c:v>43122.197916666599</c:v>
                </c:pt>
                <c:pt idx="9158">
                  <c:v>43122.21875</c:v>
                </c:pt>
                <c:pt idx="9159">
                  <c:v>43122.239583333401</c:v>
                </c:pt>
                <c:pt idx="9160">
                  <c:v>43122.260416666599</c:v>
                </c:pt>
                <c:pt idx="9161">
                  <c:v>43122.28125</c:v>
                </c:pt>
                <c:pt idx="9162">
                  <c:v>43122.302083333401</c:v>
                </c:pt>
                <c:pt idx="9163">
                  <c:v>43122.322916666599</c:v>
                </c:pt>
                <c:pt idx="9164">
                  <c:v>43122.34375</c:v>
                </c:pt>
                <c:pt idx="9165">
                  <c:v>43122.364583333401</c:v>
                </c:pt>
                <c:pt idx="9166">
                  <c:v>43122.385416666599</c:v>
                </c:pt>
                <c:pt idx="9167">
                  <c:v>43122.40625</c:v>
                </c:pt>
                <c:pt idx="9168">
                  <c:v>43122.427083333401</c:v>
                </c:pt>
                <c:pt idx="9169">
                  <c:v>43122.447916666599</c:v>
                </c:pt>
                <c:pt idx="9170">
                  <c:v>43122.46875</c:v>
                </c:pt>
                <c:pt idx="9171">
                  <c:v>43122.489583333401</c:v>
                </c:pt>
                <c:pt idx="9172">
                  <c:v>43122.510416666599</c:v>
                </c:pt>
                <c:pt idx="9173">
                  <c:v>43122.53125</c:v>
                </c:pt>
                <c:pt idx="9174">
                  <c:v>43122.552083333401</c:v>
                </c:pt>
                <c:pt idx="9175">
                  <c:v>43122.572916666599</c:v>
                </c:pt>
                <c:pt idx="9176">
                  <c:v>43122.59375</c:v>
                </c:pt>
                <c:pt idx="9177">
                  <c:v>43122.614583333401</c:v>
                </c:pt>
                <c:pt idx="9178">
                  <c:v>43122.635416666599</c:v>
                </c:pt>
                <c:pt idx="9179">
                  <c:v>43122.65625</c:v>
                </c:pt>
                <c:pt idx="9180">
                  <c:v>43122.677083333401</c:v>
                </c:pt>
                <c:pt idx="9181">
                  <c:v>43122.697916666599</c:v>
                </c:pt>
                <c:pt idx="9182">
                  <c:v>43122.71875</c:v>
                </c:pt>
                <c:pt idx="9183">
                  <c:v>43122.739583333401</c:v>
                </c:pt>
                <c:pt idx="9184">
                  <c:v>43122.760416666599</c:v>
                </c:pt>
                <c:pt idx="9185">
                  <c:v>43122.78125</c:v>
                </c:pt>
                <c:pt idx="9186">
                  <c:v>43122.802083333401</c:v>
                </c:pt>
                <c:pt idx="9187">
                  <c:v>43122.822916666599</c:v>
                </c:pt>
                <c:pt idx="9188">
                  <c:v>43122.84375</c:v>
                </c:pt>
                <c:pt idx="9189">
                  <c:v>43122.864583333401</c:v>
                </c:pt>
                <c:pt idx="9190">
                  <c:v>43122.885416666599</c:v>
                </c:pt>
                <c:pt idx="9191">
                  <c:v>43122.90625</c:v>
                </c:pt>
                <c:pt idx="9192">
                  <c:v>43122.927083333401</c:v>
                </c:pt>
                <c:pt idx="9193">
                  <c:v>43122.947916666599</c:v>
                </c:pt>
                <c:pt idx="9194">
                  <c:v>43122.96875</c:v>
                </c:pt>
                <c:pt idx="9195">
                  <c:v>43122.989583333401</c:v>
                </c:pt>
                <c:pt idx="9196">
                  <c:v>43123.010416666599</c:v>
                </c:pt>
                <c:pt idx="9197">
                  <c:v>43123.03125</c:v>
                </c:pt>
                <c:pt idx="9198">
                  <c:v>43123.052083333401</c:v>
                </c:pt>
                <c:pt idx="9199">
                  <c:v>43123.072916666599</c:v>
                </c:pt>
                <c:pt idx="9200">
                  <c:v>43123.09375</c:v>
                </c:pt>
                <c:pt idx="9201">
                  <c:v>43123.114583333401</c:v>
                </c:pt>
                <c:pt idx="9202">
                  <c:v>43123.135416666599</c:v>
                </c:pt>
                <c:pt idx="9203">
                  <c:v>43123.15625</c:v>
                </c:pt>
                <c:pt idx="9204">
                  <c:v>43123.177083333401</c:v>
                </c:pt>
                <c:pt idx="9205">
                  <c:v>43123.197916666599</c:v>
                </c:pt>
                <c:pt idx="9206">
                  <c:v>43123.21875</c:v>
                </c:pt>
                <c:pt idx="9207">
                  <c:v>43123.239583333401</c:v>
                </c:pt>
                <c:pt idx="9208">
                  <c:v>43123.260416666599</c:v>
                </c:pt>
                <c:pt idx="9209">
                  <c:v>43123.28125</c:v>
                </c:pt>
                <c:pt idx="9210">
                  <c:v>43123.302083333401</c:v>
                </c:pt>
                <c:pt idx="9211">
                  <c:v>43123.322916666599</c:v>
                </c:pt>
                <c:pt idx="9212">
                  <c:v>43123.34375</c:v>
                </c:pt>
                <c:pt idx="9213">
                  <c:v>43123.364583333401</c:v>
                </c:pt>
                <c:pt idx="9214">
                  <c:v>43123.385416666599</c:v>
                </c:pt>
                <c:pt idx="9215">
                  <c:v>43123.40625</c:v>
                </c:pt>
                <c:pt idx="9216">
                  <c:v>43123.427083333401</c:v>
                </c:pt>
                <c:pt idx="9217">
                  <c:v>43123.447916666599</c:v>
                </c:pt>
                <c:pt idx="9218">
                  <c:v>43123.46875</c:v>
                </c:pt>
                <c:pt idx="9219">
                  <c:v>43123.489583333401</c:v>
                </c:pt>
                <c:pt idx="9220">
                  <c:v>43123.510416666599</c:v>
                </c:pt>
                <c:pt idx="9221">
                  <c:v>43123.53125</c:v>
                </c:pt>
                <c:pt idx="9222">
                  <c:v>43123.552083333401</c:v>
                </c:pt>
                <c:pt idx="9223">
                  <c:v>43123.572916666599</c:v>
                </c:pt>
                <c:pt idx="9224">
                  <c:v>43123.59375</c:v>
                </c:pt>
                <c:pt idx="9225">
                  <c:v>43123.614583333401</c:v>
                </c:pt>
                <c:pt idx="9226">
                  <c:v>43123.635416666599</c:v>
                </c:pt>
                <c:pt idx="9227">
                  <c:v>43123.65625</c:v>
                </c:pt>
                <c:pt idx="9228">
                  <c:v>43123.677083333401</c:v>
                </c:pt>
                <c:pt idx="9229">
                  <c:v>43123.697916666599</c:v>
                </c:pt>
                <c:pt idx="9230">
                  <c:v>43123.71875</c:v>
                </c:pt>
                <c:pt idx="9231">
                  <c:v>43123.739583333401</c:v>
                </c:pt>
                <c:pt idx="9232">
                  <c:v>43123.760416666599</c:v>
                </c:pt>
                <c:pt idx="9233">
                  <c:v>43123.78125</c:v>
                </c:pt>
                <c:pt idx="9234">
                  <c:v>43123.802083333401</c:v>
                </c:pt>
                <c:pt idx="9235">
                  <c:v>43123.822916666599</c:v>
                </c:pt>
                <c:pt idx="9236">
                  <c:v>43123.84375</c:v>
                </c:pt>
                <c:pt idx="9237">
                  <c:v>43123.864583333401</c:v>
                </c:pt>
                <c:pt idx="9238">
                  <c:v>43123.885416666599</c:v>
                </c:pt>
                <c:pt idx="9239">
                  <c:v>43123.90625</c:v>
                </c:pt>
                <c:pt idx="9240">
                  <c:v>43123.927083333401</c:v>
                </c:pt>
                <c:pt idx="9241">
                  <c:v>43123.947916666599</c:v>
                </c:pt>
                <c:pt idx="9242">
                  <c:v>43123.96875</c:v>
                </c:pt>
                <c:pt idx="9243">
                  <c:v>43123.989583333401</c:v>
                </c:pt>
                <c:pt idx="9244">
                  <c:v>43124.010416666599</c:v>
                </c:pt>
                <c:pt idx="9245">
                  <c:v>43124.03125</c:v>
                </c:pt>
                <c:pt idx="9246">
                  <c:v>43124.052083333401</c:v>
                </c:pt>
                <c:pt idx="9247">
                  <c:v>43124.072916666599</c:v>
                </c:pt>
                <c:pt idx="9248">
                  <c:v>43124.09375</c:v>
                </c:pt>
                <c:pt idx="9249">
                  <c:v>43124.114583333401</c:v>
                </c:pt>
                <c:pt idx="9250">
                  <c:v>43124.135416666599</c:v>
                </c:pt>
                <c:pt idx="9251">
                  <c:v>43124.15625</c:v>
                </c:pt>
                <c:pt idx="9252">
                  <c:v>43124.177083333401</c:v>
                </c:pt>
                <c:pt idx="9253">
                  <c:v>43124.197916666599</c:v>
                </c:pt>
                <c:pt idx="9254">
                  <c:v>43124.21875</c:v>
                </c:pt>
                <c:pt idx="9255">
                  <c:v>43124.239583333401</c:v>
                </c:pt>
                <c:pt idx="9256">
                  <c:v>43124.260416666599</c:v>
                </c:pt>
                <c:pt idx="9257">
                  <c:v>43124.28125</c:v>
                </c:pt>
                <c:pt idx="9258">
                  <c:v>43124.302083333401</c:v>
                </c:pt>
                <c:pt idx="9259">
                  <c:v>43124.322916666599</c:v>
                </c:pt>
                <c:pt idx="9260">
                  <c:v>43124.34375</c:v>
                </c:pt>
                <c:pt idx="9261">
                  <c:v>43124.364583333401</c:v>
                </c:pt>
                <c:pt idx="9262">
                  <c:v>43124.385416666599</c:v>
                </c:pt>
                <c:pt idx="9263">
                  <c:v>43124.40625</c:v>
                </c:pt>
                <c:pt idx="9264">
                  <c:v>43124.427083333401</c:v>
                </c:pt>
                <c:pt idx="9265">
                  <c:v>43124.447916666599</c:v>
                </c:pt>
                <c:pt idx="9266">
                  <c:v>43124.46875</c:v>
                </c:pt>
                <c:pt idx="9267">
                  <c:v>43124.489583333401</c:v>
                </c:pt>
                <c:pt idx="9268">
                  <c:v>43124.510416666599</c:v>
                </c:pt>
                <c:pt idx="9269">
                  <c:v>43124.53125</c:v>
                </c:pt>
                <c:pt idx="9270">
                  <c:v>43124.552083333401</c:v>
                </c:pt>
                <c:pt idx="9271">
                  <c:v>43124.572916666599</c:v>
                </c:pt>
                <c:pt idx="9272">
                  <c:v>43124.59375</c:v>
                </c:pt>
                <c:pt idx="9273">
                  <c:v>43124.614583333401</c:v>
                </c:pt>
                <c:pt idx="9274">
                  <c:v>43124.635416666599</c:v>
                </c:pt>
                <c:pt idx="9275">
                  <c:v>43124.65625</c:v>
                </c:pt>
                <c:pt idx="9276">
                  <c:v>43124.677083333401</c:v>
                </c:pt>
                <c:pt idx="9277">
                  <c:v>43124.697916666599</c:v>
                </c:pt>
                <c:pt idx="9278">
                  <c:v>43124.71875</c:v>
                </c:pt>
                <c:pt idx="9279">
                  <c:v>43124.739583333401</c:v>
                </c:pt>
                <c:pt idx="9280">
                  <c:v>43124.760416666599</c:v>
                </c:pt>
                <c:pt idx="9281">
                  <c:v>43124.78125</c:v>
                </c:pt>
                <c:pt idx="9282">
                  <c:v>43124.802083333401</c:v>
                </c:pt>
                <c:pt idx="9283">
                  <c:v>43124.822916666599</c:v>
                </c:pt>
                <c:pt idx="9284">
                  <c:v>43124.84375</c:v>
                </c:pt>
                <c:pt idx="9285">
                  <c:v>43124.864583333401</c:v>
                </c:pt>
                <c:pt idx="9286">
                  <c:v>43124.885416666599</c:v>
                </c:pt>
                <c:pt idx="9287">
                  <c:v>43124.90625</c:v>
                </c:pt>
                <c:pt idx="9288">
                  <c:v>43124.927083333401</c:v>
                </c:pt>
                <c:pt idx="9289">
                  <c:v>43124.947916666599</c:v>
                </c:pt>
                <c:pt idx="9290">
                  <c:v>43124.96875</c:v>
                </c:pt>
                <c:pt idx="9291">
                  <c:v>43124.989583333401</c:v>
                </c:pt>
                <c:pt idx="9292">
                  <c:v>43125.010416666599</c:v>
                </c:pt>
                <c:pt idx="9293">
                  <c:v>43125.03125</c:v>
                </c:pt>
                <c:pt idx="9294">
                  <c:v>43125.052083333401</c:v>
                </c:pt>
                <c:pt idx="9295">
                  <c:v>43125.072916666599</c:v>
                </c:pt>
                <c:pt idx="9296">
                  <c:v>43125.09375</c:v>
                </c:pt>
                <c:pt idx="9297">
                  <c:v>43125.114583333401</c:v>
                </c:pt>
                <c:pt idx="9298">
                  <c:v>43125.135416666599</c:v>
                </c:pt>
                <c:pt idx="9299">
                  <c:v>43125.15625</c:v>
                </c:pt>
                <c:pt idx="9300">
                  <c:v>43125.177083333401</c:v>
                </c:pt>
                <c:pt idx="9301">
                  <c:v>43125.197916666599</c:v>
                </c:pt>
                <c:pt idx="9302">
                  <c:v>43125.21875</c:v>
                </c:pt>
                <c:pt idx="9303">
                  <c:v>43125.239583333401</c:v>
                </c:pt>
                <c:pt idx="9304">
                  <c:v>43125.260416666599</c:v>
                </c:pt>
                <c:pt idx="9305">
                  <c:v>43125.28125</c:v>
                </c:pt>
                <c:pt idx="9306">
                  <c:v>43125.302083333401</c:v>
                </c:pt>
                <c:pt idx="9307">
                  <c:v>43125.322916666599</c:v>
                </c:pt>
                <c:pt idx="9308">
                  <c:v>43125.34375</c:v>
                </c:pt>
                <c:pt idx="9309">
                  <c:v>43125.364583333401</c:v>
                </c:pt>
                <c:pt idx="9310">
                  <c:v>43125.385416666599</c:v>
                </c:pt>
                <c:pt idx="9311">
                  <c:v>43125.40625</c:v>
                </c:pt>
                <c:pt idx="9312">
                  <c:v>43125.427083333401</c:v>
                </c:pt>
                <c:pt idx="9313">
                  <c:v>43125.447916666599</c:v>
                </c:pt>
                <c:pt idx="9314">
                  <c:v>43125.46875</c:v>
                </c:pt>
                <c:pt idx="9315">
                  <c:v>43125.489583333401</c:v>
                </c:pt>
                <c:pt idx="9316">
                  <c:v>43125.510416666599</c:v>
                </c:pt>
                <c:pt idx="9317">
                  <c:v>43125.53125</c:v>
                </c:pt>
                <c:pt idx="9318">
                  <c:v>43125.552083333401</c:v>
                </c:pt>
                <c:pt idx="9319">
                  <c:v>43125.572916666599</c:v>
                </c:pt>
                <c:pt idx="9320">
                  <c:v>43125.59375</c:v>
                </c:pt>
                <c:pt idx="9321">
                  <c:v>43125.614583333401</c:v>
                </c:pt>
                <c:pt idx="9322">
                  <c:v>43125.635416666599</c:v>
                </c:pt>
                <c:pt idx="9323">
                  <c:v>43125.65625</c:v>
                </c:pt>
                <c:pt idx="9324">
                  <c:v>43125.677083333401</c:v>
                </c:pt>
                <c:pt idx="9325">
                  <c:v>43125.697916666599</c:v>
                </c:pt>
                <c:pt idx="9326">
                  <c:v>43125.71875</c:v>
                </c:pt>
                <c:pt idx="9327">
                  <c:v>43125.739583333401</c:v>
                </c:pt>
                <c:pt idx="9328">
                  <c:v>43125.760416666599</c:v>
                </c:pt>
                <c:pt idx="9329">
                  <c:v>43125.78125</c:v>
                </c:pt>
                <c:pt idx="9330">
                  <c:v>43125.802083333401</c:v>
                </c:pt>
                <c:pt idx="9331">
                  <c:v>43125.822916666599</c:v>
                </c:pt>
                <c:pt idx="9332">
                  <c:v>43125.84375</c:v>
                </c:pt>
                <c:pt idx="9333">
                  <c:v>43125.864583333401</c:v>
                </c:pt>
                <c:pt idx="9334">
                  <c:v>43125.885416666599</c:v>
                </c:pt>
                <c:pt idx="9335">
                  <c:v>43125.90625</c:v>
                </c:pt>
                <c:pt idx="9336">
                  <c:v>43125.927083333401</c:v>
                </c:pt>
                <c:pt idx="9337">
                  <c:v>43125.947916666599</c:v>
                </c:pt>
                <c:pt idx="9338">
                  <c:v>43125.96875</c:v>
                </c:pt>
                <c:pt idx="9339">
                  <c:v>43125.989583333401</c:v>
                </c:pt>
                <c:pt idx="9340">
                  <c:v>43126.010416666599</c:v>
                </c:pt>
                <c:pt idx="9341">
                  <c:v>43126.03125</c:v>
                </c:pt>
                <c:pt idx="9342">
                  <c:v>43126.052083333401</c:v>
                </c:pt>
                <c:pt idx="9343">
                  <c:v>43126.072916666599</c:v>
                </c:pt>
                <c:pt idx="9344">
                  <c:v>43126.09375</c:v>
                </c:pt>
                <c:pt idx="9345">
                  <c:v>43126.114583333401</c:v>
                </c:pt>
                <c:pt idx="9346">
                  <c:v>43126.135416666599</c:v>
                </c:pt>
                <c:pt idx="9347">
                  <c:v>43126.15625</c:v>
                </c:pt>
                <c:pt idx="9348">
                  <c:v>43126.177083333401</c:v>
                </c:pt>
                <c:pt idx="9349">
                  <c:v>43126.197916666599</c:v>
                </c:pt>
                <c:pt idx="9350">
                  <c:v>43126.21875</c:v>
                </c:pt>
                <c:pt idx="9351">
                  <c:v>43126.239583333401</c:v>
                </c:pt>
                <c:pt idx="9352">
                  <c:v>43126.260416666599</c:v>
                </c:pt>
                <c:pt idx="9353">
                  <c:v>43126.28125</c:v>
                </c:pt>
                <c:pt idx="9354">
                  <c:v>43126.302083333401</c:v>
                </c:pt>
                <c:pt idx="9355">
                  <c:v>43126.322916666599</c:v>
                </c:pt>
                <c:pt idx="9356">
                  <c:v>43126.34375</c:v>
                </c:pt>
                <c:pt idx="9357">
                  <c:v>43126.364583333401</c:v>
                </c:pt>
                <c:pt idx="9358">
                  <c:v>43126.385416666599</c:v>
                </c:pt>
                <c:pt idx="9359">
                  <c:v>43126.40625</c:v>
                </c:pt>
                <c:pt idx="9360">
                  <c:v>43126.427083333401</c:v>
                </c:pt>
                <c:pt idx="9361">
                  <c:v>43126.447916666599</c:v>
                </c:pt>
                <c:pt idx="9362">
                  <c:v>43126.46875</c:v>
                </c:pt>
                <c:pt idx="9363">
                  <c:v>43126.489583333401</c:v>
                </c:pt>
                <c:pt idx="9364">
                  <c:v>43126.510416666599</c:v>
                </c:pt>
                <c:pt idx="9365">
                  <c:v>43126.53125</c:v>
                </c:pt>
                <c:pt idx="9366">
                  <c:v>43126.552083333401</c:v>
                </c:pt>
                <c:pt idx="9367">
                  <c:v>43126.572916666599</c:v>
                </c:pt>
                <c:pt idx="9368">
                  <c:v>43126.59375</c:v>
                </c:pt>
                <c:pt idx="9369">
                  <c:v>43126.614583333401</c:v>
                </c:pt>
                <c:pt idx="9370">
                  <c:v>43126.635416666599</c:v>
                </c:pt>
                <c:pt idx="9371">
                  <c:v>43126.65625</c:v>
                </c:pt>
                <c:pt idx="9372">
                  <c:v>43126.677083333401</c:v>
                </c:pt>
                <c:pt idx="9373">
                  <c:v>43126.697916666599</c:v>
                </c:pt>
                <c:pt idx="9374">
                  <c:v>43126.71875</c:v>
                </c:pt>
                <c:pt idx="9375">
                  <c:v>43126.739583333401</c:v>
                </c:pt>
                <c:pt idx="9376">
                  <c:v>43126.760416666599</c:v>
                </c:pt>
                <c:pt idx="9377">
                  <c:v>43126.78125</c:v>
                </c:pt>
                <c:pt idx="9378">
                  <c:v>43126.802083333401</c:v>
                </c:pt>
                <c:pt idx="9379">
                  <c:v>43126.822916666599</c:v>
                </c:pt>
                <c:pt idx="9380">
                  <c:v>43126.84375</c:v>
                </c:pt>
                <c:pt idx="9381">
                  <c:v>43126.864583333401</c:v>
                </c:pt>
                <c:pt idx="9382">
                  <c:v>43126.885416666599</c:v>
                </c:pt>
                <c:pt idx="9383">
                  <c:v>43126.90625</c:v>
                </c:pt>
                <c:pt idx="9384">
                  <c:v>43126.927083333401</c:v>
                </c:pt>
                <c:pt idx="9385">
                  <c:v>43126.947916666599</c:v>
                </c:pt>
                <c:pt idx="9386">
                  <c:v>43126.96875</c:v>
                </c:pt>
                <c:pt idx="9387">
                  <c:v>43126.989583333401</c:v>
                </c:pt>
                <c:pt idx="9388">
                  <c:v>43127.010416666599</c:v>
                </c:pt>
                <c:pt idx="9389">
                  <c:v>43127.03125</c:v>
                </c:pt>
                <c:pt idx="9390">
                  <c:v>43127.052083333401</c:v>
                </c:pt>
                <c:pt idx="9391">
                  <c:v>43127.072916666599</c:v>
                </c:pt>
                <c:pt idx="9392">
                  <c:v>43127.09375</c:v>
                </c:pt>
                <c:pt idx="9393">
                  <c:v>43127.114583333401</c:v>
                </c:pt>
                <c:pt idx="9394">
                  <c:v>43127.135416666599</c:v>
                </c:pt>
                <c:pt idx="9395">
                  <c:v>43127.15625</c:v>
                </c:pt>
                <c:pt idx="9396">
                  <c:v>43127.177083333401</c:v>
                </c:pt>
                <c:pt idx="9397">
                  <c:v>43127.197916666599</c:v>
                </c:pt>
                <c:pt idx="9398">
                  <c:v>43127.21875</c:v>
                </c:pt>
                <c:pt idx="9399">
                  <c:v>43127.239583333401</c:v>
                </c:pt>
                <c:pt idx="9400">
                  <c:v>43127.260416666599</c:v>
                </c:pt>
                <c:pt idx="9401">
                  <c:v>43127.28125</c:v>
                </c:pt>
                <c:pt idx="9402">
                  <c:v>43127.302083333401</c:v>
                </c:pt>
                <c:pt idx="9403">
                  <c:v>43127.322916666599</c:v>
                </c:pt>
                <c:pt idx="9404">
                  <c:v>43127.34375</c:v>
                </c:pt>
                <c:pt idx="9405">
                  <c:v>43127.364583333401</c:v>
                </c:pt>
                <c:pt idx="9406">
                  <c:v>43127.385416666599</c:v>
                </c:pt>
                <c:pt idx="9407">
                  <c:v>43127.40625</c:v>
                </c:pt>
                <c:pt idx="9408">
                  <c:v>43127.427083333401</c:v>
                </c:pt>
                <c:pt idx="9409">
                  <c:v>43127.447916666599</c:v>
                </c:pt>
                <c:pt idx="9410">
                  <c:v>43127.46875</c:v>
                </c:pt>
                <c:pt idx="9411">
                  <c:v>43127.489583333401</c:v>
                </c:pt>
                <c:pt idx="9412">
                  <c:v>43127.510416666599</c:v>
                </c:pt>
                <c:pt idx="9413">
                  <c:v>43127.53125</c:v>
                </c:pt>
                <c:pt idx="9414">
                  <c:v>43127.552083333401</c:v>
                </c:pt>
                <c:pt idx="9415">
                  <c:v>43127.572916666599</c:v>
                </c:pt>
                <c:pt idx="9416">
                  <c:v>43127.59375</c:v>
                </c:pt>
                <c:pt idx="9417">
                  <c:v>43127.614583333401</c:v>
                </c:pt>
                <c:pt idx="9418">
                  <c:v>43127.635416666599</c:v>
                </c:pt>
                <c:pt idx="9419">
                  <c:v>43127.65625</c:v>
                </c:pt>
                <c:pt idx="9420">
                  <c:v>43127.677083333401</c:v>
                </c:pt>
                <c:pt idx="9421">
                  <c:v>43127.697916666599</c:v>
                </c:pt>
                <c:pt idx="9422">
                  <c:v>43127.71875</c:v>
                </c:pt>
                <c:pt idx="9423">
                  <c:v>43127.739583333401</c:v>
                </c:pt>
                <c:pt idx="9424">
                  <c:v>43127.760416666599</c:v>
                </c:pt>
                <c:pt idx="9425">
                  <c:v>43127.78125</c:v>
                </c:pt>
                <c:pt idx="9426">
                  <c:v>43127.802083333401</c:v>
                </c:pt>
                <c:pt idx="9427">
                  <c:v>43127.822916666599</c:v>
                </c:pt>
                <c:pt idx="9428">
                  <c:v>43127.84375</c:v>
                </c:pt>
                <c:pt idx="9429">
                  <c:v>43127.864583333401</c:v>
                </c:pt>
                <c:pt idx="9430">
                  <c:v>43127.885416666599</c:v>
                </c:pt>
                <c:pt idx="9431">
                  <c:v>43127.90625</c:v>
                </c:pt>
                <c:pt idx="9432">
                  <c:v>43127.927083333401</c:v>
                </c:pt>
                <c:pt idx="9433">
                  <c:v>43127.947916666599</c:v>
                </c:pt>
                <c:pt idx="9434">
                  <c:v>43127.96875</c:v>
                </c:pt>
                <c:pt idx="9435">
                  <c:v>43127.989583333401</c:v>
                </c:pt>
                <c:pt idx="9436">
                  <c:v>43128.010416666599</c:v>
                </c:pt>
                <c:pt idx="9437">
                  <c:v>43128.03125</c:v>
                </c:pt>
                <c:pt idx="9438">
                  <c:v>43128.052083333401</c:v>
                </c:pt>
                <c:pt idx="9439">
                  <c:v>43128.072916666599</c:v>
                </c:pt>
                <c:pt idx="9440">
                  <c:v>43128.09375</c:v>
                </c:pt>
                <c:pt idx="9441">
                  <c:v>43128.114583333401</c:v>
                </c:pt>
                <c:pt idx="9442">
                  <c:v>43128.135416666599</c:v>
                </c:pt>
                <c:pt idx="9443">
                  <c:v>43128.15625</c:v>
                </c:pt>
                <c:pt idx="9444">
                  <c:v>43128.177083333401</c:v>
                </c:pt>
                <c:pt idx="9445">
                  <c:v>43128.197916666599</c:v>
                </c:pt>
                <c:pt idx="9446">
                  <c:v>43128.21875</c:v>
                </c:pt>
                <c:pt idx="9447">
                  <c:v>43128.239583333401</c:v>
                </c:pt>
                <c:pt idx="9448">
                  <c:v>43128.260416666599</c:v>
                </c:pt>
                <c:pt idx="9449">
                  <c:v>43128.28125</c:v>
                </c:pt>
                <c:pt idx="9450">
                  <c:v>43128.302083333401</c:v>
                </c:pt>
                <c:pt idx="9451">
                  <c:v>43128.322916666599</c:v>
                </c:pt>
                <c:pt idx="9452">
                  <c:v>43128.34375</c:v>
                </c:pt>
                <c:pt idx="9453">
                  <c:v>43128.364583333401</c:v>
                </c:pt>
                <c:pt idx="9454">
                  <c:v>43128.385416666599</c:v>
                </c:pt>
                <c:pt idx="9455">
                  <c:v>43128.40625</c:v>
                </c:pt>
                <c:pt idx="9456">
                  <c:v>43128.427083333401</c:v>
                </c:pt>
                <c:pt idx="9457">
                  <c:v>43128.447916666599</c:v>
                </c:pt>
                <c:pt idx="9458">
                  <c:v>43128.46875</c:v>
                </c:pt>
                <c:pt idx="9459">
                  <c:v>43128.489583333401</c:v>
                </c:pt>
                <c:pt idx="9460">
                  <c:v>43128.510416666599</c:v>
                </c:pt>
                <c:pt idx="9461">
                  <c:v>43128.53125</c:v>
                </c:pt>
                <c:pt idx="9462">
                  <c:v>43128.552083333401</c:v>
                </c:pt>
                <c:pt idx="9463">
                  <c:v>43128.572916666599</c:v>
                </c:pt>
                <c:pt idx="9464">
                  <c:v>43128.59375</c:v>
                </c:pt>
                <c:pt idx="9465">
                  <c:v>43128.614583333401</c:v>
                </c:pt>
                <c:pt idx="9466">
                  <c:v>43128.635416666599</c:v>
                </c:pt>
                <c:pt idx="9467">
                  <c:v>43128.65625</c:v>
                </c:pt>
                <c:pt idx="9468">
                  <c:v>43128.677083333401</c:v>
                </c:pt>
                <c:pt idx="9469">
                  <c:v>43128.697916666599</c:v>
                </c:pt>
                <c:pt idx="9470">
                  <c:v>43128.71875</c:v>
                </c:pt>
                <c:pt idx="9471">
                  <c:v>43128.739583333401</c:v>
                </c:pt>
                <c:pt idx="9472">
                  <c:v>43128.760416666599</c:v>
                </c:pt>
                <c:pt idx="9473">
                  <c:v>43128.78125</c:v>
                </c:pt>
                <c:pt idx="9474">
                  <c:v>43128.802083333401</c:v>
                </c:pt>
                <c:pt idx="9475">
                  <c:v>43128.822916666599</c:v>
                </c:pt>
                <c:pt idx="9476">
                  <c:v>43128.84375</c:v>
                </c:pt>
                <c:pt idx="9477">
                  <c:v>43128.864583333401</c:v>
                </c:pt>
                <c:pt idx="9478">
                  <c:v>43128.885416666599</c:v>
                </c:pt>
                <c:pt idx="9479">
                  <c:v>43128.90625</c:v>
                </c:pt>
                <c:pt idx="9480">
                  <c:v>43128.927083333401</c:v>
                </c:pt>
                <c:pt idx="9481">
                  <c:v>43128.947916666599</c:v>
                </c:pt>
                <c:pt idx="9482">
                  <c:v>43128.96875</c:v>
                </c:pt>
                <c:pt idx="9483">
                  <c:v>43128.989583333401</c:v>
                </c:pt>
                <c:pt idx="9484">
                  <c:v>43129.010416666599</c:v>
                </c:pt>
                <c:pt idx="9485">
                  <c:v>43129.03125</c:v>
                </c:pt>
                <c:pt idx="9486">
                  <c:v>43129.052083333401</c:v>
                </c:pt>
                <c:pt idx="9487">
                  <c:v>43129.072916666599</c:v>
                </c:pt>
                <c:pt idx="9488">
                  <c:v>43129.09375</c:v>
                </c:pt>
                <c:pt idx="9489">
                  <c:v>43129.114583333401</c:v>
                </c:pt>
                <c:pt idx="9490">
                  <c:v>43129.135416666599</c:v>
                </c:pt>
                <c:pt idx="9491">
                  <c:v>43129.15625</c:v>
                </c:pt>
                <c:pt idx="9492">
                  <c:v>43129.177083333401</c:v>
                </c:pt>
                <c:pt idx="9493">
                  <c:v>43129.197916666599</c:v>
                </c:pt>
                <c:pt idx="9494">
                  <c:v>43129.21875</c:v>
                </c:pt>
                <c:pt idx="9495">
                  <c:v>43129.239583333401</c:v>
                </c:pt>
                <c:pt idx="9496">
                  <c:v>43129.260416666599</c:v>
                </c:pt>
                <c:pt idx="9497">
                  <c:v>43129.28125</c:v>
                </c:pt>
                <c:pt idx="9498">
                  <c:v>43129.302083333401</c:v>
                </c:pt>
                <c:pt idx="9499">
                  <c:v>43129.322916666599</c:v>
                </c:pt>
                <c:pt idx="9500">
                  <c:v>43129.34375</c:v>
                </c:pt>
                <c:pt idx="9501">
                  <c:v>43129.364583333401</c:v>
                </c:pt>
                <c:pt idx="9502">
                  <c:v>43129.385416666599</c:v>
                </c:pt>
                <c:pt idx="9503">
                  <c:v>43129.40625</c:v>
                </c:pt>
                <c:pt idx="9504">
                  <c:v>43129.427083333401</c:v>
                </c:pt>
                <c:pt idx="9505">
                  <c:v>43129.447916666599</c:v>
                </c:pt>
                <c:pt idx="9506">
                  <c:v>43129.46875</c:v>
                </c:pt>
                <c:pt idx="9507">
                  <c:v>43129.489583333401</c:v>
                </c:pt>
                <c:pt idx="9508">
                  <c:v>43129.510416666599</c:v>
                </c:pt>
                <c:pt idx="9509">
                  <c:v>43129.53125</c:v>
                </c:pt>
                <c:pt idx="9510">
                  <c:v>43129.552083333401</c:v>
                </c:pt>
                <c:pt idx="9511">
                  <c:v>43129.572916666599</c:v>
                </c:pt>
                <c:pt idx="9512">
                  <c:v>43129.59375</c:v>
                </c:pt>
                <c:pt idx="9513">
                  <c:v>43129.614583333401</c:v>
                </c:pt>
                <c:pt idx="9514">
                  <c:v>43129.635416666599</c:v>
                </c:pt>
                <c:pt idx="9515">
                  <c:v>43129.65625</c:v>
                </c:pt>
                <c:pt idx="9516">
                  <c:v>43129.677083333401</c:v>
                </c:pt>
                <c:pt idx="9517">
                  <c:v>43129.697916666599</c:v>
                </c:pt>
                <c:pt idx="9518">
                  <c:v>43129.71875</c:v>
                </c:pt>
                <c:pt idx="9519">
                  <c:v>43129.739583333401</c:v>
                </c:pt>
                <c:pt idx="9520">
                  <c:v>43129.760416666599</c:v>
                </c:pt>
                <c:pt idx="9521">
                  <c:v>43129.78125</c:v>
                </c:pt>
                <c:pt idx="9522">
                  <c:v>43129.802083333401</c:v>
                </c:pt>
                <c:pt idx="9523">
                  <c:v>43129.822916666599</c:v>
                </c:pt>
                <c:pt idx="9524">
                  <c:v>43129.84375</c:v>
                </c:pt>
                <c:pt idx="9525">
                  <c:v>43129.864583333401</c:v>
                </c:pt>
                <c:pt idx="9526">
                  <c:v>43129.885416666599</c:v>
                </c:pt>
                <c:pt idx="9527">
                  <c:v>43129.90625</c:v>
                </c:pt>
                <c:pt idx="9528">
                  <c:v>43129.927083333401</c:v>
                </c:pt>
                <c:pt idx="9529">
                  <c:v>43129.947916666599</c:v>
                </c:pt>
                <c:pt idx="9530">
                  <c:v>43129.96875</c:v>
                </c:pt>
                <c:pt idx="9531">
                  <c:v>43129.989583333401</c:v>
                </c:pt>
                <c:pt idx="9532">
                  <c:v>43130.010416666599</c:v>
                </c:pt>
                <c:pt idx="9533">
                  <c:v>43130.03125</c:v>
                </c:pt>
                <c:pt idx="9534">
                  <c:v>43130.052083333401</c:v>
                </c:pt>
                <c:pt idx="9535">
                  <c:v>43130.072916666599</c:v>
                </c:pt>
                <c:pt idx="9536">
                  <c:v>43130.09375</c:v>
                </c:pt>
                <c:pt idx="9537">
                  <c:v>43130.114583333401</c:v>
                </c:pt>
                <c:pt idx="9538">
                  <c:v>43130.135416666599</c:v>
                </c:pt>
                <c:pt idx="9539">
                  <c:v>43130.15625</c:v>
                </c:pt>
                <c:pt idx="9540">
                  <c:v>43130.177083333401</c:v>
                </c:pt>
                <c:pt idx="9541">
                  <c:v>43130.197916666599</c:v>
                </c:pt>
                <c:pt idx="9542">
                  <c:v>43130.21875</c:v>
                </c:pt>
                <c:pt idx="9543">
                  <c:v>43130.239583333401</c:v>
                </c:pt>
                <c:pt idx="9544">
                  <c:v>43130.260416666599</c:v>
                </c:pt>
                <c:pt idx="9545">
                  <c:v>43130.28125</c:v>
                </c:pt>
                <c:pt idx="9546">
                  <c:v>43130.302083333401</c:v>
                </c:pt>
                <c:pt idx="9547">
                  <c:v>43130.322916666599</c:v>
                </c:pt>
                <c:pt idx="9548">
                  <c:v>43130.34375</c:v>
                </c:pt>
                <c:pt idx="9549">
                  <c:v>43130.364583333401</c:v>
                </c:pt>
                <c:pt idx="9550">
                  <c:v>43130.385416666599</c:v>
                </c:pt>
                <c:pt idx="9551">
                  <c:v>43130.40625</c:v>
                </c:pt>
                <c:pt idx="9552">
                  <c:v>43130.427083333401</c:v>
                </c:pt>
                <c:pt idx="9553">
                  <c:v>43130.447916666599</c:v>
                </c:pt>
                <c:pt idx="9554">
                  <c:v>43130.46875</c:v>
                </c:pt>
                <c:pt idx="9555">
                  <c:v>43130.489583333401</c:v>
                </c:pt>
                <c:pt idx="9556">
                  <c:v>43130.510416666599</c:v>
                </c:pt>
                <c:pt idx="9557">
                  <c:v>43130.53125</c:v>
                </c:pt>
                <c:pt idx="9558">
                  <c:v>43130.552083333401</c:v>
                </c:pt>
                <c:pt idx="9559">
                  <c:v>43130.572916666599</c:v>
                </c:pt>
                <c:pt idx="9560">
                  <c:v>43130.59375</c:v>
                </c:pt>
                <c:pt idx="9561">
                  <c:v>43130.614583333401</c:v>
                </c:pt>
                <c:pt idx="9562">
                  <c:v>43130.635416666599</c:v>
                </c:pt>
                <c:pt idx="9563">
                  <c:v>43130.65625</c:v>
                </c:pt>
                <c:pt idx="9564">
                  <c:v>43130.677083333401</c:v>
                </c:pt>
                <c:pt idx="9565">
                  <c:v>43130.697916666599</c:v>
                </c:pt>
                <c:pt idx="9566">
                  <c:v>43130.71875</c:v>
                </c:pt>
                <c:pt idx="9567">
                  <c:v>43130.739583333401</c:v>
                </c:pt>
                <c:pt idx="9568">
                  <c:v>43130.760416666599</c:v>
                </c:pt>
                <c:pt idx="9569">
                  <c:v>43130.78125</c:v>
                </c:pt>
                <c:pt idx="9570">
                  <c:v>43130.802083333401</c:v>
                </c:pt>
                <c:pt idx="9571">
                  <c:v>43130.822916666599</c:v>
                </c:pt>
                <c:pt idx="9572">
                  <c:v>43130.84375</c:v>
                </c:pt>
                <c:pt idx="9573">
                  <c:v>43130.864583333401</c:v>
                </c:pt>
                <c:pt idx="9574">
                  <c:v>43130.885416666599</c:v>
                </c:pt>
                <c:pt idx="9575">
                  <c:v>43130.90625</c:v>
                </c:pt>
                <c:pt idx="9576">
                  <c:v>43130.927083333401</c:v>
                </c:pt>
                <c:pt idx="9577">
                  <c:v>43130.947916666599</c:v>
                </c:pt>
                <c:pt idx="9578">
                  <c:v>43130.96875</c:v>
                </c:pt>
                <c:pt idx="9579">
                  <c:v>43130.989583333401</c:v>
                </c:pt>
                <c:pt idx="9580">
                  <c:v>43131.010416666599</c:v>
                </c:pt>
                <c:pt idx="9581">
                  <c:v>43131.03125</c:v>
                </c:pt>
                <c:pt idx="9582">
                  <c:v>43131.052083333401</c:v>
                </c:pt>
                <c:pt idx="9583">
                  <c:v>43131.072916666599</c:v>
                </c:pt>
                <c:pt idx="9584">
                  <c:v>43131.09375</c:v>
                </c:pt>
                <c:pt idx="9585">
                  <c:v>43131.114583333401</c:v>
                </c:pt>
                <c:pt idx="9586">
                  <c:v>43131.135416666599</c:v>
                </c:pt>
                <c:pt idx="9587">
                  <c:v>43131.15625</c:v>
                </c:pt>
                <c:pt idx="9588">
                  <c:v>43131.177083333401</c:v>
                </c:pt>
                <c:pt idx="9589">
                  <c:v>43131.197916666599</c:v>
                </c:pt>
                <c:pt idx="9590">
                  <c:v>43131.21875</c:v>
                </c:pt>
                <c:pt idx="9591">
                  <c:v>43131.239583333401</c:v>
                </c:pt>
                <c:pt idx="9592">
                  <c:v>43131.260416666599</c:v>
                </c:pt>
                <c:pt idx="9593">
                  <c:v>43131.28125</c:v>
                </c:pt>
                <c:pt idx="9594">
                  <c:v>43131.302083333401</c:v>
                </c:pt>
                <c:pt idx="9595">
                  <c:v>43131.322916666599</c:v>
                </c:pt>
                <c:pt idx="9596">
                  <c:v>43131.34375</c:v>
                </c:pt>
                <c:pt idx="9597">
                  <c:v>43131.364583333401</c:v>
                </c:pt>
                <c:pt idx="9598">
                  <c:v>43131.385416666599</c:v>
                </c:pt>
                <c:pt idx="9599">
                  <c:v>43131.40625</c:v>
                </c:pt>
                <c:pt idx="9600">
                  <c:v>43131.427083333401</c:v>
                </c:pt>
                <c:pt idx="9601">
                  <c:v>43131.447916666599</c:v>
                </c:pt>
                <c:pt idx="9602">
                  <c:v>43131.46875</c:v>
                </c:pt>
                <c:pt idx="9603">
                  <c:v>43131.489583333401</c:v>
                </c:pt>
                <c:pt idx="9604">
                  <c:v>43131.510416666599</c:v>
                </c:pt>
                <c:pt idx="9605">
                  <c:v>43131.53125</c:v>
                </c:pt>
                <c:pt idx="9606">
                  <c:v>43131.552083333401</c:v>
                </c:pt>
                <c:pt idx="9607">
                  <c:v>43131.572916666599</c:v>
                </c:pt>
                <c:pt idx="9608">
                  <c:v>43131.59375</c:v>
                </c:pt>
                <c:pt idx="9609">
                  <c:v>43131.614583333401</c:v>
                </c:pt>
                <c:pt idx="9610">
                  <c:v>43131.635416666599</c:v>
                </c:pt>
                <c:pt idx="9611">
                  <c:v>43131.65625</c:v>
                </c:pt>
                <c:pt idx="9612">
                  <c:v>43131.677083333401</c:v>
                </c:pt>
                <c:pt idx="9613">
                  <c:v>43131.697916666599</c:v>
                </c:pt>
                <c:pt idx="9614">
                  <c:v>43131.71875</c:v>
                </c:pt>
                <c:pt idx="9615">
                  <c:v>43131.739583333401</c:v>
                </c:pt>
                <c:pt idx="9616">
                  <c:v>43131.760416666599</c:v>
                </c:pt>
                <c:pt idx="9617">
                  <c:v>43131.78125</c:v>
                </c:pt>
                <c:pt idx="9618">
                  <c:v>43131.802083333401</c:v>
                </c:pt>
                <c:pt idx="9619">
                  <c:v>43131.822916666599</c:v>
                </c:pt>
                <c:pt idx="9620">
                  <c:v>43131.84375</c:v>
                </c:pt>
                <c:pt idx="9621">
                  <c:v>43131.864583333401</c:v>
                </c:pt>
                <c:pt idx="9622">
                  <c:v>43131.885416666599</c:v>
                </c:pt>
                <c:pt idx="9623">
                  <c:v>43131.90625</c:v>
                </c:pt>
                <c:pt idx="9624">
                  <c:v>43131.927083333401</c:v>
                </c:pt>
                <c:pt idx="9625">
                  <c:v>43131.947916666599</c:v>
                </c:pt>
                <c:pt idx="9626">
                  <c:v>43131.96875</c:v>
                </c:pt>
                <c:pt idx="9627">
                  <c:v>43131.989583333401</c:v>
                </c:pt>
                <c:pt idx="9628">
                  <c:v>43132.010416666599</c:v>
                </c:pt>
                <c:pt idx="9629">
                  <c:v>43132.03125</c:v>
                </c:pt>
                <c:pt idx="9630">
                  <c:v>43132.052083333401</c:v>
                </c:pt>
                <c:pt idx="9631">
                  <c:v>43132.072916666599</c:v>
                </c:pt>
                <c:pt idx="9632">
                  <c:v>43132.09375</c:v>
                </c:pt>
                <c:pt idx="9633">
                  <c:v>43132.114583333401</c:v>
                </c:pt>
                <c:pt idx="9634">
                  <c:v>43132.135416666599</c:v>
                </c:pt>
                <c:pt idx="9635">
                  <c:v>43132.15625</c:v>
                </c:pt>
                <c:pt idx="9636">
                  <c:v>43132.177083333401</c:v>
                </c:pt>
                <c:pt idx="9637">
                  <c:v>43132.197916666599</c:v>
                </c:pt>
                <c:pt idx="9638">
                  <c:v>43132.21875</c:v>
                </c:pt>
                <c:pt idx="9639">
                  <c:v>43132.239583333401</c:v>
                </c:pt>
                <c:pt idx="9640">
                  <c:v>43132.260416666599</c:v>
                </c:pt>
                <c:pt idx="9641">
                  <c:v>43132.28125</c:v>
                </c:pt>
                <c:pt idx="9642">
                  <c:v>43132.302083333401</c:v>
                </c:pt>
                <c:pt idx="9643">
                  <c:v>43132.322916666599</c:v>
                </c:pt>
                <c:pt idx="9644">
                  <c:v>43132.34375</c:v>
                </c:pt>
                <c:pt idx="9645">
                  <c:v>43132.364583333401</c:v>
                </c:pt>
                <c:pt idx="9646">
                  <c:v>43132.385416666599</c:v>
                </c:pt>
                <c:pt idx="9647">
                  <c:v>43132.40625</c:v>
                </c:pt>
                <c:pt idx="9648">
                  <c:v>43132.427083333401</c:v>
                </c:pt>
                <c:pt idx="9649">
                  <c:v>43132.447916666599</c:v>
                </c:pt>
                <c:pt idx="9650">
                  <c:v>43132.46875</c:v>
                </c:pt>
                <c:pt idx="9651">
                  <c:v>43132.489583333401</c:v>
                </c:pt>
                <c:pt idx="9652">
                  <c:v>43132.510416666599</c:v>
                </c:pt>
                <c:pt idx="9653">
                  <c:v>43132.53125</c:v>
                </c:pt>
                <c:pt idx="9654">
                  <c:v>43132.552083333401</c:v>
                </c:pt>
                <c:pt idx="9655">
                  <c:v>43132.572916666599</c:v>
                </c:pt>
                <c:pt idx="9656">
                  <c:v>43132.59375</c:v>
                </c:pt>
                <c:pt idx="9657">
                  <c:v>43132.614583333401</c:v>
                </c:pt>
                <c:pt idx="9658">
                  <c:v>43132.635416666599</c:v>
                </c:pt>
                <c:pt idx="9659">
                  <c:v>43132.65625</c:v>
                </c:pt>
                <c:pt idx="9660">
                  <c:v>43132.677083333401</c:v>
                </c:pt>
                <c:pt idx="9661">
                  <c:v>43132.697916666599</c:v>
                </c:pt>
                <c:pt idx="9662">
                  <c:v>43132.71875</c:v>
                </c:pt>
                <c:pt idx="9663">
                  <c:v>43132.739583333401</c:v>
                </c:pt>
                <c:pt idx="9664">
                  <c:v>43132.760416666599</c:v>
                </c:pt>
                <c:pt idx="9665">
                  <c:v>43132.78125</c:v>
                </c:pt>
                <c:pt idx="9666">
                  <c:v>43132.802083333401</c:v>
                </c:pt>
                <c:pt idx="9667">
                  <c:v>43132.822916666599</c:v>
                </c:pt>
                <c:pt idx="9668">
                  <c:v>43132.84375</c:v>
                </c:pt>
                <c:pt idx="9669">
                  <c:v>43132.864583333401</c:v>
                </c:pt>
                <c:pt idx="9670">
                  <c:v>43132.885416666599</c:v>
                </c:pt>
                <c:pt idx="9671">
                  <c:v>43132.90625</c:v>
                </c:pt>
                <c:pt idx="9672">
                  <c:v>43132.927083333401</c:v>
                </c:pt>
                <c:pt idx="9673">
                  <c:v>43132.947916666599</c:v>
                </c:pt>
                <c:pt idx="9674">
                  <c:v>43132.96875</c:v>
                </c:pt>
                <c:pt idx="9675">
                  <c:v>43132.989583333401</c:v>
                </c:pt>
                <c:pt idx="9676">
                  <c:v>43133.010416666599</c:v>
                </c:pt>
                <c:pt idx="9677">
                  <c:v>43133.03125</c:v>
                </c:pt>
                <c:pt idx="9678">
                  <c:v>43133.052083333401</c:v>
                </c:pt>
                <c:pt idx="9679">
                  <c:v>43133.072916666599</c:v>
                </c:pt>
                <c:pt idx="9680">
                  <c:v>43133.09375</c:v>
                </c:pt>
                <c:pt idx="9681">
                  <c:v>43133.114583333401</c:v>
                </c:pt>
                <c:pt idx="9682">
                  <c:v>43133.135416666599</c:v>
                </c:pt>
                <c:pt idx="9683">
                  <c:v>43133.15625</c:v>
                </c:pt>
                <c:pt idx="9684">
                  <c:v>43133.177083333401</c:v>
                </c:pt>
                <c:pt idx="9685">
                  <c:v>43133.197916666599</c:v>
                </c:pt>
                <c:pt idx="9686">
                  <c:v>43133.21875</c:v>
                </c:pt>
                <c:pt idx="9687">
                  <c:v>43133.239583333401</c:v>
                </c:pt>
                <c:pt idx="9688">
                  <c:v>43133.260416666599</c:v>
                </c:pt>
                <c:pt idx="9689">
                  <c:v>43133.28125</c:v>
                </c:pt>
                <c:pt idx="9690">
                  <c:v>43133.302083333401</c:v>
                </c:pt>
                <c:pt idx="9691">
                  <c:v>43133.322916666599</c:v>
                </c:pt>
                <c:pt idx="9692">
                  <c:v>43133.34375</c:v>
                </c:pt>
                <c:pt idx="9693">
                  <c:v>43133.364583333401</c:v>
                </c:pt>
                <c:pt idx="9694">
                  <c:v>43133.385416666599</c:v>
                </c:pt>
                <c:pt idx="9695">
                  <c:v>43133.40625</c:v>
                </c:pt>
                <c:pt idx="9696">
                  <c:v>43133.427083333401</c:v>
                </c:pt>
                <c:pt idx="9697">
                  <c:v>43133.447916666599</c:v>
                </c:pt>
                <c:pt idx="9698">
                  <c:v>43133.46875</c:v>
                </c:pt>
                <c:pt idx="9699">
                  <c:v>43133.489583333401</c:v>
                </c:pt>
                <c:pt idx="9700">
                  <c:v>43133.510416666599</c:v>
                </c:pt>
                <c:pt idx="9701">
                  <c:v>43133.53125</c:v>
                </c:pt>
                <c:pt idx="9702">
                  <c:v>43133.552083333401</c:v>
                </c:pt>
                <c:pt idx="9703">
                  <c:v>43133.572916666599</c:v>
                </c:pt>
                <c:pt idx="9704">
                  <c:v>43133.59375</c:v>
                </c:pt>
                <c:pt idx="9705">
                  <c:v>43133.614583333401</c:v>
                </c:pt>
                <c:pt idx="9706">
                  <c:v>43133.635416666599</c:v>
                </c:pt>
                <c:pt idx="9707">
                  <c:v>43133.65625</c:v>
                </c:pt>
                <c:pt idx="9708">
                  <c:v>43133.677083333401</c:v>
                </c:pt>
                <c:pt idx="9709">
                  <c:v>43133.697916666599</c:v>
                </c:pt>
                <c:pt idx="9710">
                  <c:v>43133.71875</c:v>
                </c:pt>
                <c:pt idx="9711">
                  <c:v>43133.739583333401</c:v>
                </c:pt>
                <c:pt idx="9712">
                  <c:v>43133.760416666599</c:v>
                </c:pt>
                <c:pt idx="9713">
                  <c:v>43133.78125</c:v>
                </c:pt>
                <c:pt idx="9714">
                  <c:v>43133.802083333401</c:v>
                </c:pt>
                <c:pt idx="9715">
                  <c:v>43133.822916666599</c:v>
                </c:pt>
                <c:pt idx="9716">
                  <c:v>43133.84375</c:v>
                </c:pt>
                <c:pt idx="9717">
                  <c:v>43133.864583333401</c:v>
                </c:pt>
                <c:pt idx="9718">
                  <c:v>43133.885416666599</c:v>
                </c:pt>
                <c:pt idx="9719">
                  <c:v>43133.90625</c:v>
                </c:pt>
                <c:pt idx="9720">
                  <c:v>43133.927083333401</c:v>
                </c:pt>
                <c:pt idx="9721">
                  <c:v>43133.947916666599</c:v>
                </c:pt>
                <c:pt idx="9722">
                  <c:v>43133.96875</c:v>
                </c:pt>
                <c:pt idx="9723">
                  <c:v>43133.989583333401</c:v>
                </c:pt>
                <c:pt idx="9724">
                  <c:v>43134.010416666599</c:v>
                </c:pt>
                <c:pt idx="9725">
                  <c:v>43134.03125</c:v>
                </c:pt>
                <c:pt idx="9726">
                  <c:v>43134.052083333401</c:v>
                </c:pt>
                <c:pt idx="9727">
                  <c:v>43134.072916666599</c:v>
                </c:pt>
                <c:pt idx="9728">
                  <c:v>43134.09375</c:v>
                </c:pt>
                <c:pt idx="9729">
                  <c:v>43134.114583333401</c:v>
                </c:pt>
                <c:pt idx="9730">
                  <c:v>43134.135416666599</c:v>
                </c:pt>
                <c:pt idx="9731">
                  <c:v>43134.15625</c:v>
                </c:pt>
                <c:pt idx="9732">
                  <c:v>43134.177083333401</c:v>
                </c:pt>
                <c:pt idx="9733">
                  <c:v>43134.197916666599</c:v>
                </c:pt>
                <c:pt idx="9734">
                  <c:v>43134.21875</c:v>
                </c:pt>
                <c:pt idx="9735">
                  <c:v>43134.239583333401</c:v>
                </c:pt>
                <c:pt idx="9736">
                  <c:v>43134.260416666599</c:v>
                </c:pt>
                <c:pt idx="9737">
                  <c:v>43134.28125</c:v>
                </c:pt>
                <c:pt idx="9738">
                  <c:v>43134.302083333401</c:v>
                </c:pt>
                <c:pt idx="9739">
                  <c:v>43134.322916666599</c:v>
                </c:pt>
                <c:pt idx="9740">
                  <c:v>43134.34375</c:v>
                </c:pt>
                <c:pt idx="9741">
                  <c:v>43134.364583333401</c:v>
                </c:pt>
                <c:pt idx="9742">
                  <c:v>43134.385416666599</c:v>
                </c:pt>
                <c:pt idx="9743">
                  <c:v>43134.40625</c:v>
                </c:pt>
                <c:pt idx="9744">
                  <c:v>43134.427083333401</c:v>
                </c:pt>
                <c:pt idx="9745">
                  <c:v>43134.447916666599</c:v>
                </c:pt>
                <c:pt idx="9746">
                  <c:v>43134.46875</c:v>
                </c:pt>
                <c:pt idx="9747">
                  <c:v>43134.489583333401</c:v>
                </c:pt>
                <c:pt idx="9748">
                  <c:v>43134.510416666599</c:v>
                </c:pt>
                <c:pt idx="9749">
                  <c:v>43134.53125</c:v>
                </c:pt>
                <c:pt idx="9750">
                  <c:v>43134.552083333401</c:v>
                </c:pt>
                <c:pt idx="9751">
                  <c:v>43134.572916666599</c:v>
                </c:pt>
                <c:pt idx="9752">
                  <c:v>43134.59375</c:v>
                </c:pt>
                <c:pt idx="9753">
                  <c:v>43134.614583333401</c:v>
                </c:pt>
                <c:pt idx="9754">
                  <c:v>43134.635416666599</c:v>
                </c:pt>
                <c:pt idx="9755">
                  <c:v>43134.65625</c:v>
                </c:pt>
                <c:pt idx="9756">
                  <c:v>43134.677083333401</c:v>
                </c:pt>
                <c:pt idx="9757">
                  <c:v>43134.697916666599</c:v>
                </c:pt>
                <c:pt idx="9758">
                  <c:v>43134.71875</c:v>
                </c:pt>
                <c:pt idx="9759">
                  <c:v>43134.739583333401</c:v>
                </c:pt>
                <c:pt idx="9760">
                  <c:v>43134.760416666599</c:v>
                </c:pt>
                <c:pt idx="9761">
                  <c:v>43134.78125</c:v>
                </c:pt>
                <c:pt idx="9762">
                  <c:v>43134.802083333401</c:v>
                </c:pt>
                <c:pt idx="9763">
                  <c:v>43134.822916666599</c:v>
                </c:pt>
                <c:pt idx="9764">
                  <c:v>43134.84375</c:v>
                </c:pt>
                <c:pt idx="9765">
                  <c:v>43134.864583333401</c:v>
                </c:pt>
                <c:pt idx="9766">
                  <c:v>43134.885416666599</c:v>
                </c:pt>
                <c:pt idx="9767">
                  <c:v>43134.90625</c:v>
                </c:pt>
                <c:pt idx="9768">
                  <c:v>43134.927083333401</c:v>
                </c:pt>
                <c:pt idx="9769">
                  <c:v>43134.947916666599</c:v>
                </c:pt>
                <c:pt idx="9770">
                  <c:v>43134.96875</c:v>
                </c:pt>
                <c:pt idx="9771">
                  <c:v>43134.989583333401</c:v>
                </c:pt>
                <c:pt idx="9772">
                  <c:v>43135.010416666599</c:v>
                </c:pt>
                <c:pt idx="9773">
                  <c:v>43135.03125</c:v>
                </c:pt>
                <c:pt idx="9774">
                  <c:v>43135.052083333401</c:v>
                </c:pt>
                <c:pt idx="9775">
                  <c:v>43135.072916666599</c:v>
                </c:pt>
                <c:pt idx="9776">
                  <c:v>43135.09375</c:v>
                </c:pt>
                <c:pt idx="9777">
                  <c:v>43135.114583333401</c:v>
                </c:pt>
                <c:pt idx="9778">
                  <c:v>43135.135416666599</c:v>
                </c:pt>
                <c:pt idx="9779">
                  <c:v>43135.15625</c:v>
                </c:pt>
                <c:pt idx="9780">
                  <c:v>43135.177083333401</c:v>
                </c:pt>
                <c:pt idx="9781">
                  <c:v>43135.197916666599</c:v>
                </c:pt>
                <c:pt idx="9782">
                  <c:v>43135.21875</c:v>
                </c:pt>
                <c:pt idx="9783">
                  <c:v>43135.239583333401</c:v>
                </c:pt>
                <c:pt idx="9784">
                  <c:v>43135.260416666599</c:v>
                </c:pt>
                <c:pt idx="9785">
                  <c:v>43135.28125</c:v>
                </c:pt>
                <c:pt idx="9786">
                  <c:v>43135.302083333401</c:v>
                </c:pt>
                <c:pt idx="9787">
                  <c:v>43135.322916666599</c:v>
                </c:pt>
                <c:pt idx="9788">
                  <c:v>43135.34375</c:v>
                </c:pt>
                <c:pt idx="9789">
                  <c:v>43135.364583333401</c:v>
                </c:pt>
                <c:pt idx="9790">
                  <c:v>43135.385416666599</c:v>
                </c:pt>
                <c:pt idx="9791">
                  <c:v>43135.40625</c:v>
                </c:pt>
                <c:pt idx="9792">
                  <c:v>43135.427083333401</c:v>
                </c:pt>
                <c:pt idx="9793">
                  <c:v>43135.447916666599</c:v>
                </c:pt>
                <c:pt idx="9794">
                  <c:v>43135.46875</c:v>
                </c:pt>
                <c:pt idx="9795">
                  <c:v>43135.489583333401</c:v>
                </c:pt>
                <c:pt idx="9796">
                  <c:v>43135.510416666599</c:v>
                </c:pt>
                <c:pt idx="9797">
                  <c:v>43135.53125</c:v>
                </c:pt>
                <c:pt idx="9798">
                  <c:v>43135.552083333401</c:v>
                </c:pt>
                <c:pt idx="9799">
                  <c:v>43135.572916666599</c:v>
                </c:pt>
                <c:pt idx="9800">
                  <c:v>43135.59375</c:v>
                </c:pt>
                <c:pt idx="9801">
                  <c:v>43135.614583333401</c:v>
                </c:pt>
                <c:pt idx="9802">
                  <c:v>43135.635416666599</c:v>
                </c:pt>
                <c:pt idx="9803">
                  <c:v>43135.65625</c:v>
                </c:pt>
                <c:pt idx="9804">
                  <c:v>43135.677083333401</c:v>
                </c:pt>
                <c:pt idx="9805">
                  <c:v>43135.697916666599</c:v>
                </c:pt>
                <c:pt idx="9806">
                  <c:v>43135.71875</c:v>
                </c:pt>
                <c:pt idx="9807">
                  <c:v>43135.739583333401</c:v>
                </c:pt>
                <c:pt idx="9808">
                  <c:v>43135.760416666599</c:v>
                </c:pt>
                <c:pt idx="9809">
                  <c:v>43135.78125</c:v>
                </c:pt>
                <c:pt idx="9810">
                  <c:v>43135.802083333401</c:v>
                </c:pt>
                <c:pt idx="9811">
                  <c:v>43135.822916666599</c:v>
                </c:pt>
                <c:pt idx="9812">
                  <c:v>43135.84375</c:v>
                </c:pt>
                <c:pt idx="9813">
                  <c:v>43135.864583333401</c:v>
                </c:pt>
                <c:pt idx="9814">
                  <c:v>43135.885416666599</c:v>
                </c:pt>
                <c:pt idx="9815">
                  <c:v>43135.90625</c:v>
                </c:pt>
                <c:pt idx="9816">
                  <c:v>43135.927083333401</c:v>
                </c:pt>
                <c:pt idx="9817">
                  <c:v>43135.947916666599</c:v>
                </c:pt>
                <c:pt idx="9818">
                  <c:v>43135.96875</c:v>
                </c:pt>
                <c:pt idx="9819">
                  <c:v>43135.989583333401</c:v>
                </c:pt>
                <c:pt idx="9820">
                  <c:v>43136.010416666599</c:v>
                </c:pt>
                <c:pt idx="9821">
                  <c:v>43136.03125</c:v>
                </c:pt>
                <c:pt idx="9822">
                  <c:v>43136.052083333401</c:v>
                </c:pt>
                <c:pt idx="9823">
                  <c:v>43136.072916666599</c:v>
                </c:pt>
                <c:pt idx="9824">
                  <c:v>43136.09375</c:v>
                </c:pt>
                <c:pt idx="9825">
                  <c:v>43136.114583333401</c:v>
                </c:pt>
                <c:pt idx="9826">
                  <c:v>43136.135416666599</c:v>
                </c:pt>
                <c:pt idx="9827">
                  <c:v>43136.15625</c:v>
                </c:pt>
                <c:pt idx="9828">
                  <c:v>43136.177083333401</c:v>
                </c:pt>
                <c:pt idx="9829">
                  <c:v>43136.197916666599</c:v>
                </c:pt>
                <c:pt idx="9830">
                  <c:v>43136.21875</c:v>
                </c:pt>
                <c:pt idx="9831">
                  <c:v>43136.239583333401</c:v>
                </c:pt>
                <c:pt idx="9832">
                  <c:v>43136.260416666599</c:v>
                </c:pt>
                <c:pt idx="9833">
                  <c:v>43136.28125</c:v>
                </c:pt>
                <c:pt idx="9834">
                  <c:v>43136.302083333401</c:v>
                </c:pt>
                <c:pt idx="9835">
                  <c:v>43136.322916666599</c:v>
                </c:pt>
                <c:pt idx="9836">
                  <c:v>43136.34375</c:v>
                </c:pt>
                <c:pt idx="9837">
                  <c:v>43136.364583333401</c:v>
                </c:pt>
                <c:pt idx="9838">
                  <c:v>43136.385416666599</c:v>
                </c:pt>
                <c:pt idx="9839">
                  <c:v>43136.40625</c:v>
                </c:pt>
                <c:pt idx="9840">
                  <c:v>43136.427083333401</c:v>
                </c:pt>
                <c:pt idx="9841">
                  <c:v>43136.447916666599</c:v>
                </c:pt>
                <c:pt idx="9842">
                  <c:v>43136.46875</c:v>
                </c:pt>
                <c:pt idx="9843">
                  <c:v>43136.489583333401</c:v>
                </c:pt>
                <c:pt idx="9844">
                  <c:v>43136.510416666599</c:v>
                </c:pt>
                <c:pt idx="9845">
                  <c:v>43136.53125</c:v>
                </c:pt>
                <c:pt idx="9846">
                  <c:v>43136.552083333401</c:v>
                </c:pt>
                <c:pt idx="9847">
                  <c:v>43136.572916666599</c:v>
                </c:pt>
                <c:pt idx="9848">
                  <c:v>43136.59375</c:v>
                </c:pt>
                <c:pt idx="9849">
                  <c:v>43136.614583333401</c:v>
                </c:pt>
                <c:pt idx="9850">
                  <c:v>43136.635416666599</c:v>
                </c:pt>
                <c:pt idx="9851">
                  <c:v>43136.65625</c:v>
                </c:pt>
                <c:pt idx="9852">
                  <c:v>43136.677083333401</c:v>
                </c:pt>
                <c:pt idx="9853">
                  <c:v>43136.697916666599</c:v>
                </c:pt>
                <c:pt idx="9854">
                  <c:v>43136.71875</c:v>
                </c:pt>
                <c:pt idx="9855">
                  <c:v>43136.739583333401</c:v>
                </c:pt>
                <c:pt idx="9856">
                  <c:v>43136.760416666599</c:v>
                </c:pt>
                <c:pt idx="9857">
                  <c:v>43136.78125</c:v>
                </c:pt>
                <c:pt idx="9858">
                  <c:v>43136.802083333401</c:v>
                </c:pt>
                <c:pt idx="9859">
                  <c:v>43136.822916666599</c:v>
                </c:pt>
                <c:pt idx="9860">
                  <c:v>43136.84375</c:v>
                </c:pt>
                <c:pt idx="9861">
                  <c:v>43136.864583333401</c:v>
                </c:pt>
                <c:pt idx="9862">
                  <c:v>43136.885416666599</c:v>
                </c:pt>
                <c:pt idx="9863">
                  <c:v>43136.90625</c:v>
                </c:pt>
                <c:pt idx="9864">
                  <c:v>43136.927083333401</c:v>
                </c:pt>
                <c:pt idx="9865">
                  <c:v>43136.947916666599</c:v>
                </c:pt>
                <c:pt idx="9866">
                  <c:v>43136.96875</c:v>
                </c:pt>
                <c:pt idx="9867">
                  <c:v>43136.989583333401</c:v>
                </c:pt>
                <c:pt idx="9868">
                  <c:v>43137.010416666599</c:v>
                </c:pt>
                <c:pt idx="9869">
                  <c:v>43137.03125</c:v>
                </c:pt>
                <c:pt idx="9870">
                  <c:v>43137.052083333401</c:v>
                </c:pt>
                <c:pt idx="9871">
                  <c:v>43137.072916666599</c:v>
                </c:pt>
                <c:pt idx="9872">
                  <c:v>43137.09375</c:v>
                </c:pt>
                <c:pt idx="9873">
                  <c:v>43137.114583333401</c:v>
                </c:pt>
                <c:pt idx="9874">
                  <c:v>43137.135416666599</c:v>
                </c:pt>
                <c:pt idx="9875">
                  <c:v>43137.15625</c:v>
                </c:pt>
                <c:pt idx="9876">
                  <c:v>43137.177083333401</c:v>
                </c:pt>
                <c:pt idx="9877">
                  <c:v>43137.197916666599</c:v>
                </c:pt>
                <c:pt idx="9878">
                  <c:v>43137.21875</c:v>
                </c:pt>
                <c:pt idx="9879">
                  <c:v>43137.239583333401</c:v>
                </c:pt>
                <c:pt idx="9880">
                  <c:v>43137.260416666599</c:v>
                </c:pt>
                <c:pt idx="9881">
                  <c:v>43137.28125</c:v>
                </c:pt>
                <c:pt idx="9882">
                  <c:v>43137.302083333401</c:v>
                </c:pt>
                <c:pt idx="9883">
                  <c:v>43137.322916666599</c:v>
                </c:pt>
                <c:pt idx="9884">
                  <c:v>43137.34375</c:v>
                </c:pt>
                <c:pt idx="9885">
                  <c:v>43137.364583333401</c:v>
                </c:pt>
                <c:pt idx="9886">
                  <c:v>43137.385416666599</c:v>
                </c:pt>
                <c:pt idx="9887">
                  <c:v>43137.40625</c:v>
                </c:pt>
                <c:pt idx="9888">
                  <c:v>43137.427083333401</c:v>
                </c:pt>
                <c:pt idx="9889">
                  <c:v>43137.447916666599</c:v>
                </c:pt>
                <c:pt idx="9890">
                  <c:v>43137.46875</c:v>
                </c:pt>
                <c:pt idx="9891">
                  <c:v>43137.489583333401</c:v>
                </c:pt>
                <c:pt idx="9892">
                  <c:v>43137.510416666599</c:v>
                </c:pt>
                <c:pt idx="9893">
                  <c:v>43137.53125</c:v>
                </c:pt>
                <c:pt idx="9894">
                  <c:v>43137.552083333401</c:v>
                </c:pt>
                <c:pt idx="9895">
                  <c:v>43137.572916666599</c:v>
                </c:pt>
                <c:pt idx="9896">
                  <c:v>43137.59375</c:v>
                </c:pt>
                <c:pt idx="9897">
                  <c:v>43137.614583333401</c:v>
                </c:pt>
                <c:pt idx="9898">
                  <c:v>43137.635416666599</c:v>
                </c:pt>
                <c:pt idx="9899">
                  <c:v>43137.65625</c:v>
                </c:pt>
                <c:pt idx="9900">
                  <c:v>43137.677083333401</c:v>
                </c:pt>
                <c:pt idx="9901">
                  <c:v>43137.697916666599</c:v>
                </c:pt>
                <c:pt idx="9902">
                  <c:v>43137.71875</c:v>
                </c:pt>
                <c:pt idx="9903">
                  <c:v>43137.739583333401</c:v>
                </c:pt>
                <c:pt idx="9904">
                  <c:v>43137.760416666599</c:v>
                </c:pt>
                <c:pt idx="9905">
                  <c:v>43137.78125</c:v>
                </c:pt>
                <c:pt idx="9906">
                  <c:v>43137.802083333401</c:v>
                </c:pt>
                <c:pt idx="9907">
                  <c:v>43137.822916666599</c:v>
                </c:pt>
                <c:pt idx="9908">
                  <c:v>43137.84375</c:v>
                </c:pt>
                <c:pt idx="9909">
                  <c:v>43137.864583333401</c:v>
                </c:pt>
                <c:pt idx="9910">
                  <c:v>43137.885416666599</c:v>
                </c:pt>
                <c:pt idx="9911">
                  <c:v>43137.90625</c:v>
                </c:pt>
                <c:pt idx="9912">
                  <c:v>43137.927083333401</c:v>
                </c:pt>
                <c:pt idx="9913">
                  <c:v>43137.947916666599</c:v>
                </c:pt>
                <c:pt idx="9914">
                  <c:v>43137.96875</c:v>
                </c:pt>
                <c:pt idx="9915">
                  <c:v>43137.989583333401</c:v>
                </c:pt>
                <c:pt idx="9916">
                  <c:v>43138.010416666599</c:v>
                </c:pt>
                <c:pt idx="9917">
                  <c:v>43138.03125</c:v>
                </c:pt>
                <c:pt idx="9918">
                  <c:v>43138.052083333401</c:v>
                </c:pt>
                <c:pt idx="9919">
                  <c:v>43138.072916666599</c:v>
                </c:pt>
                <c:pt idx="9920">
                  <c:v>43138.09375</c:v>
                </c:pt>
                <c:pt idx="9921">
                  <c:v>43138.114583333401</c:v>
                </c:pt>
                <c:pt idx="9922">
                  <c:v>43138.135416666599</c:v>
                </c:pt>
                <c:pt idx="9923">
                  <c:v>43138.15625</c:v>
                </c:pt>
                <c:pt idx="9924">
                  <c:v>43138.177083333401</c:v>
                </c:pt>
                <c:pt idx="9925">
                  <c:v>43138.197916666599</c:v>
                </c:pt>
                <c:pt idx="9926">
                  <c:v>43138.21875</c:v>
                </c:pt>
                <c:pt idx="9927">
                  <c:v>43138.239583333401</c:v>
                </c:pt>
                <c:pt idx="9928">
                  <c:v>43138.260416666599</c:v>
                </c:pt>
                <c:pt idx="9929">
                  <c:v>43138.28125</c:v>
                </c:pt>
                <c:pt idx="9930">
                  <c:v>43138.302083333401</c:v>
                </c:pt>
                <c:pt idx="9931">
                  <c:v>43138.322916666599</c:v>
                </c:pt>
                <c:pt idx="9932">
                  <c:v>43138.34375</c:v>
                </c:pt>
                <c:pt idx="9933">
                  <c:v>43138.364583333401</c:v>
                </c:pt>
                <c:pt idx="9934">
                  <c:v>43138.385416666599</c:v>
                </c:pt>
                <c:pt idx="9935">
                  <c:v>43138.40625</c:v>
                </c:pt>
                <c:pt idx="9936">
                  <c:v>43138.427083333401</c:v>
                </c:pt>
                <c:pt idx="9937">
                  <c:v>43138.447916666599</c:v>
                </c:pt>
                <c:pt idx="9938">
                  <c:v>43138.46875</c:v>
                </c:pt>
                <c:pt idx="9939">
                  <c:v>43138.489583333401</c:v>
                </c:pt>
                <c:pt idx="9940">
                  <c:v>43138.510416666599</c:v>
                </c:pt>
                <c:pt idx="9941">
                  <c:v>43138.53125</c:v>
                </c:pt>
                <c:pt idx="9942">
                  <c:v>43138.552083333401</c:v>
                </c:pt>
                <c:pt idx="9943">
                  <c:v>43138.572916666599</c:v>
                </c:pt>
                <c:pt idx="9944">
                  <c:v>43138.59375</c:v>
                </c:pt>
                <c:pt idx="9945">
                  <c:v>43138.614583333401</c:v>
                </c:pt>
                <c:pt idx="9946">
                  <c:v>43138.635416666599</c:v>
                </c:pt>
                <c:pt idx="9947">
                  <c:v>43138.65625</c:v>
                </c:pt>
                <c:pt idx="9948">
                  <c:v>43138.677083333401</c:v>
                </c:pt>
                <c:pt idx="9949">
                  <c:v>43138.697916666599</c:v>
                </c:pt>
                <c:pt idx="9950">
                  <c:v>43138.71875</c:v>
                </c:pt>
                <c:pt idx="9951">
                  <c:v>43138.739583333401</c:v>
                </c:pt>
                <c:pt idx="9952">
                  <c:v>43138.760416666599</c:v>
                </c:pt>
                <c:pt idx="9953">
                  <c:v>43138.78125</c:v>
                </c:pt>
                <c:pt idx="9954">
                  <c:v>43138.802083333401</c:v>
                </c:pt>
                <c:pt idx="9955">
                  <c:v>43138.822916666599</c:v>
                </c:pt>
                <c:pt idx="9956">
                  <c:v>43138.84375</c:v>
                </c:pt>
                <c:pt idx="9957">
                  <c:v>43138.864583333401</c:v>
                </c:pt>
                <c:pt idx="9958">
                  <c:v>43138.885416666599</c:v>
                </c:pt>
                <c:pt idx="9959">
                  <c:v>43138.90625</c:v>
                </c:pt>
                <c:pt idx="9960">
                  <c:v>43138.927083333401</c:v>
                </c:pt>
                <c:pt idx="9961">
                  <c:v>43138.947916666599</c:v>
                </c:pt>
                <c:pt idx="9962">
                  <c:v>43138.96875</c:v>
                </c:pt>
                <c:pt idx="9963">
                  <c:v>43138.989583333401</c:v>
                </c:pt>
                <c:pt idx="9964">
                  <c:v>43139.010416666599</c:v>
                </c:pt>
                <c:pt idx="9965">
                  <c:v>43139.03125</c:v>
                </c:pt>
                <c:pt idx="9966">
                  <c:v>43139.052083333401</c:v>
                </c:pt>
                <c:pt idx="9967">
                  <c:v>43139.072916666599</c:v>
                </c:pt>
                <c:pt idx="9968">
                  <c:v>43139.09375</c:v>
                </c:pt>
                <c:pt idx="9969">
                  <c:v>43139.114583333401</c:v>
                </c:pt>
                <c:pt idx="9970">
                  <c:v>43139.135416666599</c:v>
                </c:pt>
                <c:pt idx="9971">
                  <c:v>43139.15625</c:v>
                </c:pt>
                <c:pt idx="9972">
                  <c:v>43139.177083333401</c:v>
                </c:pt>
                <c:pt idx="9973">
                  <c:v>43139.197916666599</c:v>
                </c:pt>
                <c:pt idx="9974">
                  <c:v>43139.21875</c:v>
                </c:pt>
                <c:pt idx="9975">
                  <c:v>43139.239583333401</c:v>
                </c:pt>
                <c:pt idx="9976">
                  <c:v>43139.260416666599</c:v>
                </c:pt>
                <c:pt idx="9977">
                  <c:v>43139.28125</c:v>
                </c:pt>
                <c:pt idx="9978">
                  <c:v>43139.302083333401</c:v>
                </c:pt>
                <c:pt idx="9979">
                  <c:v>43139.322916666599</c:v>
                </c:pt>
                <c:pt idx="9980">
                  <c:v>43139.34375</c:v>
                </c:pt>
                <c:pt idx="9981">
                  <c:v>43139.364583333401</c:v>
                </c:pt>
                <c:pt idx="9982">
                  <c:v>43139.385416666599</c:v>
                </c:pt>
                <c:pt idx="9983">
                  <c:v>43139.40625</c:v>
                </c:pt>
                <c:pt idx="9984">
                  <c:v>43139.427083333401</c:v>
                </c:pt>
                <c:pt idx="9985">
                  <c:v>43139.447916666599</c:v>
                </c:pt>
                <c:pt idx="9986">
                  <c:v>43139.46875</c:v>
                </c:pt>
                <c:pt idx="9987">
                  <c:v>43139.489583333401</c:v>
                </c:pt>
                <c:pt idx="9988">
                  <c:v>43139.510416666599</c:v>
                </c:pt>
                <c:pt idx="9989">
                  <c:v>43139.53125</c:v>
                </c:pt>
                <c:pt idx="9990">
                  <c:v>43139.552083333401</c:v>
                </c:pt>
                <c:pt idx="9991">
                  <c:v>43139.572916666599</c:v>
                </c:pt>
                <c:pt idx="9992">
                  <c:v>43139.59375</c:v>
                </c:pt>
                <c:pt idx="9993">
                  <c:v>43139.614583333401</c:v>
                </c:pt>
                <c:pt idx="9994">
                  <c:v>43139.635416666599</c:v>
                </c:pt>
                <c:pt idx="9995">
                  <c:v>43139.65625</c:v>
                </c:pt>
                <c:pt idx="9996">
                  <c:v>43139.677083333401</c:v>
                </c:pt>
                <c:pt idx="9997">
                  <c:v>43139.697916666599</c:v>
                </c:pt>
                <c:pt idx="9998">
                  <c:v>43139.71875</c:v>
                </c:pt>
                <c:pt idx="9999">
                  <c:v>43139.739583333401</c:v>
                </c:pt>
                <c:pt idx="10000">
                  <c:v>43139.760416666599</c:v>
                </c:pt>
                <c:pt idx="10001">
                  <c:v>43139.78125</c:v>
                </c:pt>
                <c:pt idx="10002">
                  <c:v>43139.802083333401</c:v>
                </c:pt>
                <c:pt idx="10003">
                  <c:v>43139.822916666599</c:v>
                </c:pt>
                <c:pt idx="10004">
                  <c:v>43139.84375</c:v>
                </c:pt>
                <c:pt idx="10005">
                  <c:v>43139.864583333401</c:v>
                </c:pt>
                <c:pt idx="10006">
                  <c:v>43139.885416666599</c:v>
                </c:pt>
                <c:pt idx="10007">
                  <c:v>43139.90625</c:v>
                </c:pt>
                <c:pt idx="10008">
                  <c:v>43139.927083333401</c:v>
                </c:pt>
                <c:pt idx="10009">
                  <c:v>43139.947916666599</c:v>
                </c:pt>
                <c:pt idx="10010">
                  <c:v>43139.96875</c:v>
                </c:pt>
                <c:pt idx="10011">
                  <c:v>43139.989583333401</c:v>
                </c:pt>
                <c:pt idx="10012">
                  <c:v>43140.010416666599</c:v>
                </c:pt>
                <c:pt idx="10013">
                  <c:v>43140.03125</c:v>
                </c:pt>
                <c:pt idx="10014">
                  <c:v>43140.052083333401</c:v>
                </c:pt>
                <c:pt idx="10015">
                  <c:v>43140.072916666599</c:v>
                </c:pt>
                <c:pt idx="10016">
                  <c:v>43140.09375</c:v>
                </c:pt>
                <c:pt idx="10017">
                  <c:v>43140.114583333401</c:v>
                </c:pt>
                <c:pt idx="10018">
                  <c:v>43140.135416666599</c:v>
                </c:pt>
                <c:pt idx="10019">
                  <c:v>43140.15625</c:v>
                </c:pt>
                <c:pt idx="10020">
                  <c:v>43140.177083333401</c:v>
                </c:pt>
                <c:pt idx="10021">
                  <c:v>43140.197916666599</c:v>
                </c:pt>
                <c:pt idx="10022">
                  <c:v>43140.21875</c:v>
                </c:pt>
                <c:pt idx="10023">
                  <c:v>43140.239583333401</c:v>
                </c:pt>
                <c:pt idx="10024">
                  <c:v>43140.260416666599</c:v>
                </c:pt>
                <c:pt idx="10025">
                  <c:v>43140.28125</c:v>
                </c:pt>
                <c:pt idx="10026">
                  <c:v>43140.302083333401</c:v>
                </c:pt>
                <c:pt idx="10027">
                  <c:v>43140.322916666599</c:v>
                </c:pt>
                <c:pt idx="10028">
                  <c:v>43140.34375</c:v>
                </c:pt>
                <c:pt idx="10029">
                  <c:v>43140.364583333401</c:v>
                </c:pt>
                <c:pt idx="10030">
                  <c:v>43140.385416666599</c:v>
                </c:pt>
                <c:pt idx="10031">
                  <c:v>43140.40625</c:v>
                </c:pt>
                <c:pt idx="10032">
                  <c:v>43140.427083333401</c:v>
                </c:pt>
                <c:pt idx="10033">
                  <c:v>43140.447916666599</c:v>
                </c:pt>
                <c:pt idx="10034">
                  <c:v>43140.46875</c:v>
                </c:pt>
                <c:pt idx="10035">
                  <c:v>43140.489583333401</c:v>
                </c:pt>
                <c:pt idx="10036">
                  <c:v>43140.510416666599</c:v>
                </c:pt>
                <c:pt idx="10037">
                  <c:v>43140.53125</c:v>
                </c:pt>
                <c:pt idx="10038">
                  <c:v>43140.552083333401</c:v>
                </c:pt>
                <c:pt idx="10039">
                  <c:v>43140.572916666599</c:v>
                </c:pt>
                <c:pt idx="10040">
                  <c:v>43140.59375</c:v>
                </c:pt>
                <c:pt idx="10041">
                  <c:v>43140.614583333401</c:v>
                </c:pt>
                <c:pt idx="10042">
                  <c:v>43140.635416666599</c:v>
                </c:pt>
                <c:pt idx="10043">
                  <c:v>43140.65625</c:v>
                </c:pt>
                <c:pt idx="10044">
                  <c:v>43140.677083333401</c:v>
                </c:pt>
                <c:pt idx="10045">
                  <c:v>43140.697916666599</c:v>
                </c:pt>
                <c:pt idx="10046">
                  <c:v>43140.71875</c:v>
                </c:pt>
                <c:pt idx="10047">
                  <c:v>43140.739583333401</c:v>
                </c:pt>
                <c:pt idx="10048">
                  <c:v>43140.760416666599</c:v>
                </c:pt>
                <c:pt idx="10049">
                  <c:v>43140.78125</c:v>
                </c:pt>
                <c:pt idx="10050">
                  <c:v>43140.802083333401</c:v>
                </c:pt>
                <c:pt idx="10051">
                  <c:v>43140.822916666599</c:v>
                </c:pt>
                <c:pt idx="10052">
                  <c:v>43140.84375</c:v>
                </c:pt>
                <c:pt idx="10053">
                  <c:v>43140.864583333401</c:v>
                </c:pt>
                <c:pt idx="10054">
                  <c:v>43140.885416666599</c:v>
                </c:pt>
                <c:pt idx="10055">
                  <c:v>43140.90625</c:v>
                </c:pt>
                <c:pt idx="10056">
                  <c:v>43140.927083333401</c:v>
                </c:pt>
                <c:pt idx="10057">
                  <c:v>43140.947916666599</c:v>
                </c:pt>
                <c:pt idx="10058">
                  <c:v>43140.96875</c:v>
                </c:pt>
                <c:pt idx="10059">
                  <c:v>43140.989583333401</c:v>
                </c:pt>
                <c:pt idx="10060">
                  <c:v>43141.010416666599</c:v>
                </c:pt>
                <c:pt idx="10061">
                  <c:v>43141.03125</c:v>
                </c:pt>
                <c:pt idx="10062">
                  <c:v>43141.052083333401</c:v>
                </c:pt>
                <c:pt idx="10063">
                  <c:v>43141.072916666599</c:v>
                </c:pt>
                <c:pt idx="10064">
                  <c:v>43141.09375</c:v>
                </c:pt>
                <c:pt idx="10065">
                  <c:v>43141.114583333401</c:v>
                </c:pt>
                <c:pt idx="10066">
                  <c:v>43141.135416666599</c:v>
                </c:pt>
                <c:pt idx="10067">
                  <c:v>43141.15625</c:v>
                </c:pt>
                <c:pt idx="10068">
                  <c:v>43141.177083333401</c:v>
                </c:pt>
                <c:pt idx="10069">
                  <c:v>43141.197916666599</c:v>
                </c:pt>
                <c:pt idx="10070">
                  <c:v>43141.21875</c:v>
                </c:pt>
                <c:pt idx="10071">
                  <c:v>43141.239583333401</c:v>
                </c:pt>
                <c:pt idx="10072">
                  <c:v>43141.260416666599</c:v>
                </c:pt>
                <c:pt idx="10073">
                  <c:v>43141.28125</c:v>
                </c:pt>
                <c:pt idx="10074">
                  <c:v>43141.302083333401</c:v>
                </c:pt>
                <c:pt idx="10075">
                  <c:v>43141.322916666599</c:v>
                </c:pt>
                <c:pt idx="10076">
                  <c:v>43141.34375</c:v>
                </c:pt>
                <c:pt idx="10077">
                  <c:v>43141.364583333401</c:v>
                </c:pt>
                <c:pt idx="10078">
                  <c:v>43141.385416666599</c:v>
                </c:pt>
                <c:pt idx="10079">
                  <c:v>43141.40625</c:v>
                </c:pt>
                <c:pt idx="10080">
                  <c:v>43141.427083333401</c:v>
                </c:pt>
                <c:pt idx="10081">
                  <c:v>43141.447916666599</c:v>
                </c:pt>
                <c:pt idx="10082">
                  <c:v>43141.46875</c:v>
                </c:pt>
                <c:pt idx="10083">
                  <c:v>43141.489583333401</c:v>
                </c:pt>
                <c:pt idx="10084">
                  <c:v>43141.510416666599</c:v>
                </c:pt>
                <c:pt idx="10085">
                  <c:v>43141.53125</c:v>
                </c:pt>
                <c:pt idx="10086">
                  <c:v>43141.552083333401</c:v>
                </c:pt>
                <c:pt idx="10087">
                  <c:v>43141.572916666599</c:v>
                </c:pt>
                <c:pt idx="10088">
                  <c:v>43141.59375</c:v>
                </c:pt>
                <c:pt idx="10089">
                  <c:v>43141.614583333401</c:v>
                </c:pt>
                <c:pt idx="10090">
                  <c:v>43141.635416666599</c:v>
                </c:pt>
                <c:pt idx="10091">
                  <c:v>43141.65625</c:v>
                </c:pt>
                <c:pt idx="10092">
                  <c:v>43141.677083333401</c:v>
                </c:pt>
                <c:pt idx="10093">
                  <c:v>43141.697916666599</c:v>
                </c:pt>
                <c:pt idx="10094">
                  <c:v>43141.71875</c:v>
                </c:pt>
                <c:pt idx="10095">
                  <c:v>43141.739583333401</c:v>
                </c:pt>
                <c:pt idx="10096">
                  <c:v>43141.760416666599</c:v>
                </c:pt>
                <c:pt idx="10097">
                  <c:v>43141.78125</c:v>
                </c:pt>
                <c:pt idx="10098">
                  <c:v>43141.802083333401</c:v>
                </c:pt>
                <c:pt idx="10099">
                  <c:v>43141.822916666599</c:v>
                </c:pt>
                <c:pt idx="10100">
                  <c:v>43141.84375</c:v>
                </c:pt>
                <c:pt idx="10101">
                  <c:v>43141.864583333401</c:v>
                </c:pt>
                <c:pt idx="10102">
                  <c:v>43141.885416666599</c:v>
                </c:pt>
                <c:pt idx="10103">
                  <c:v>43141.90625</c:v>
                </c:pt>
                <c:pt idx="10104">
                  <c:v>43141.927083333401</c:v>
                </c:pt>
                <c:pt idx="10105">
                  <c:v>43141.947916666599</c:v>
                </c:pt>
                <c:pt idx="10106">
                  <c:v>43141.96875</c:v>
                </c:pt>
                <c:pt idx="10107">
                  <c:v>43141.989583333401</c:v>
                </c:pt>
                <c:pt idx="10108">
                  <c:v>43142.010416666599</c:v>
                </c:pt>
                <c:pt idx="10109">
                  <c:v>43142.03125</c:v>
                </c:pt>
                <c:pt idx="10110">
                  <c:v>43142.052083333401</c:v>
                </c:pt>
                <c:pt idx="10111">
                  <c:v>43142.072916666599</c:v>
                </c:pt>
                <c:pt idx="10112">
                  <c:v>43142.09375</c:v>
                </c:pt>
                <c:pt idx="10113">
                  <c:v>43142.114583333401</c:v>
                </c:pt>
                <c:pt idx="10114">
                  <c:v>43142.135416666599</c:v>
                </c:pt>
                <c:pt idx="10115">
                  <c:v>43142.15625</c:v>
                </c:pt>
                <c:pt idx="10116">
                  <c:v>43142.177083333401</c:v>
                </c:pt>
                <c:pt idx="10117">
                  <c:v>43142.197916666599</c:v>
                </c:pt>
                <c:pt idx="10118">
                  <c:v>43142.21875</c:v>
                </c:pt>
                <c:pt idx="10119">
                  <c:v>43142.239583333401</c:v>
                </c:pt>
                <c:pt idx="10120">
                  <c:v>43142.260416666599</c:v>
                </c:pt>
                <c:pt idx="10121">
                  <c:v>43142.28125</c:v>
                </c:pt>
                <c:pt idx="10122">
                  <c:v>43142.302083333401</c:v>
                </c:pt>
                <c:pt idx="10123">
                  <c:v>43142.322916666599</c:v>
                </c:pt>
                <c:pt idx="10124">
                  <c:v>43142.34375</c:v>
                </c:pt>
                <c:pt idx="10125">
                  <c:v>43142.364583333401</c:v>
                </c:pt>
                <c:pt idx="10126">
                  <c:v>43142.385416666599</c:v>
                </c:pt>
                <c:pt idx="10127">
                  <c:v>43142.40625</c:v>
                </c:pt>
                <c:pt idx="10128">
                  <c:v>43142.427083333401</c:v>
                </c:pt>
                <c:pt idx="10129">
                  <c:v>43142.447916666599</c:v>
                </c:pt>
                <c:pt idx="10130">
                  <c:v>43142.46875</c:v>
                </c:pt>
                <c:pt idx="10131">
                  <c:v>43142.489583333401</c:v>
                </c:pt>
                <c:pt idx="10132">
                  <c:v>43142.510416666599</c:v>
                </c:pt>
                <c:pt idx="10133">
                  <c:v>43142.53125</c:v>
                </c:pt>
                <c:pt idx="10134">
                  <c:v>43142.552083333401</c:v>
                </c:pt>
                <c:pt idx="10135">
                  <c:v>43142.572916666599</c:v>
                </c:pt>
                <c:pt idx="10136">
                  <c:v>43142.59375</c:v>
                </c:pt>
                <c:pt idx="10137">
                  <c:v>43142.614583333401</c:v>
                </c:pt>
                <c:pt idx="10138">
                  <c:v>43142.635416666599</c:v>
                </c:pt>
                <c:pt idx="10139">
                  <c:v>43142.65625</c:v>
                </c:pt>
                <c:pt idx="10140">
                  <c:v>43142.677083333401</c:v>
                </c:pt>
                <c:pt idx="10141">
                  <c:v>43142.697916666599</c:v>
                </c:pt>
                <c:pt idx="10142">
                  <c:v>43142.71875</c:v>
                </c:pt>
                <c:pt idx="10143">
                  <c:v>43142.739583333401</c:v>
                </c:pt>
                <c:pt idx="10144">
                  <c:v>43142.760416666599</c:v>
                </c:pt>
                <c:pt idx="10145">
                  <c:v>43142.78125</c:v>
                </c:pt>
                <c:pt idx="10146">
                  <c:v>43142.802083333401</c:v>
                </c:pt>
                <c:pt idx="10147">
                  <c:v>43142.822916666599</c:v>
                </c:pt>
                <c:pt idx="10148">
                  <c:v>43142.84375</c:v>
                </c:pt>
                <c:pt idx="10149">
                  <c:v>43142.864583333401</c:v>
                </c:pt>
                <c:pt idx="10150">
                  <c:v>43142.885416666599</c:v>
                </c:pt>
                <c:pt idx="10151">
                  <c:v>43142.90625</c:v>
                </c:pt>
                <c:pt idx="10152">
                  <c:v>43142.927083333401</c:v>
                </c:pt>
                <c:pt idx="10153">
                  <c:v>43142.947916666599</c:v>
                </c:pt>
                <c:pt idx="10154">
                  <c:v>43142.96875</c:v>
                </c:pt>
                <c:pt idx="10155">
                  <c:v>43142.989583333401</c:v>
                </c:pt>
                <c:pt idx="10156">
                  <c:v>43143.010416666599</c:v>
                </c:pt>
                <c:pt idx="10157">
                  <c:v>43143.03125</c:v>
                </c:pt>
                <c:pt idx="10158">
                  <c:v>43143.052083333401</c:v>
                </c:pt>
                <c:pt idx="10159">
                  <c:v>43143.072916666599</c:v>
                </c:pt>
                <c:pt idx="10160">
                  <c:v>43143.09375</c:v>
                </c:pt>
                <c:pt idx="10161">
                  <c:v>43143.114583333401</c:v>
                </c:pt>
                <c:pt idx="10162">
                  <c:v>43143.135416666599</c:v>
                </c:pt>
                <c:pt idx="10163">
                  <c:v>43143.15625</c:v>
                </c:pt>
                <c:pt idx="10164">
                  <c:v>43143.177083333401</c:v>
                </c:pt>
                <c:pt idx="10165">
                  <c:v>43143.197916666599</c:v>
                </c:pt>
                <c:pt idx="10166">
                  <c:v>43143.21875</c:v>
                </c:pt>
                <c:pt idx="10167">
                  <c:v>43143.239583333401</c:v>
                </c:pt>
                <c:pt idx="10168">
                  <c:v>43143.260416666599</c:v>
                </c:pt>
                <c:pt idx="10169">
                  <c:v>43143.28125</c:v>
                </c:pt>
                <c:pt idx="10170">
                  <c:v>43143.302083333401</c:v>
                </c:pt>
                <c:pt idx="10171">
                  <c:v>43143.322916666599</c:v>
                </c:pt>
                <c:pt idx="10172">
                  <c:v>43143.34375</c:v>
                </c:pt>
                <c:pt idx="10173">
                  <c:v>43143.364583333401</c:v>
                </c:pt>
                <c:pt idx="10174">
                  <c:v>43143.385416666599</c:v>
                </c:pt>
                <c:pt idx="10175">
                  <c:v>43143.40625</c:v>
                </c:pt>
                <c:pt idx="10176">
                  <c:v>43143.427083333401</c:v>
                </c:pt>
                <c:pt idx="10177">
                  <c:v>43143.447916666599</c:v>
                </c:pt>
                <c:pt idx="10178">
                  <c:v>43143.46875</c:v>
                </c:pt>
                <c:pt idx="10179">
                  <c:v>43143.489583333401</c:v>
                </c:pt>
                <c:pt idx="10180">
                  <c:v>43143.510416666599</c:v>
                </c:pt>
                <c:pt idx="10181">
                  <c:v>43143.53125</c:v>
                </c:pt>
                <c:pt idx="10182">
                  <c:v>43143.552083333401</c:v>
                </c:pt>
                <c:pt idx="10183">
                  <c:v>43143.572916666599</c:v>
                </c:pt>
                <c:pt idx="10184">
                  <c:v>43143.59375</c:v>
                </c:pt>
                <c:pt idx="10185">
                  <c:v>43143.614583333401</c:v>
                </c:pt>
                <c:pt idx="10186">
                  <c:v>43143.635416666599</c:v>
                </c:pt>
                <c:pt idx="10187">
                  <c:v>43143.65625</c:v>
                </c:pt>
                <c:pt idx="10188">
                  <c:v>43143.677083333401</c:v>
                </c:pt>
                <c:pt idx="10189">
                  <c:v>43143.697916666599</c:v>
                </c:pt>
                <c:pt idx="10190">
                  <c:v>43143.71875</c:v>
                </c:pt>
                <c:pt idx="10191">
                  <c:v>43143.739583333401</c:v>
                </c:pt>
                <c:pt idx="10192">
                  <c:v>43143.760416666599</c:v>
                </c:pt>
                <c:pt idx="10193">
                  <c:v>43143.78125</c:v>
                </c:pt>
                <c:pt idx="10194">
                  <c:v>43143.802083333401</c:v>
                </c:pt>
                <c:pt idx="10195">
                  <c:v>43143.822916666599</c:v>
                </c:pt>
                <c:pt idx="10196">
                  <c:v>43143.84375</c:v>
                </c:pt>
                <c:pt idx="10197">
                  <c:v>43143.864583333401</c:v>
                </c:pt>
                <c:pt idx="10198">
                  <c:v>43143.885416666599</c:v>
                </c:pt>
                <c:pt idx="10199">
                  <c:v>43143.90625</c:v>
                </c:pt>
                <c:pt idx="10200">
                  <c:v>43143.927083333401</c:v>
                </c:pt>
                <c:pt idx="10201">
                  <c:v>43143.947916666599</c:v>
                </c:pt>
                <c:pt idx="10202">
                  <c:v>43143.96875</c:v>
                </c:pt>
                <c:pt idx="10203">
                  <c:v>43143.989583333401</c:v>
                </c:pt>
                <c:pt idx="10204">
                  <c:v>43144.010416666599</c:v>
                </c:pt>
                <c:pt idx="10205">
                  <c:v>43144.03125</c:v>
                </c:pt>
                <c:pt idx="10206">
                  <c:v>43144.052083333401</c:v>
                </c:pt>
                <c:pt idx="10207">
                  <c:v>43144.072916666599</c:v>
                </c:pt>
                <c:pt idx="10208">
                  <c:v>43144.09375</c:v>
                </c:pt>
                <c:pt idx="10209">
                  <c:v>43144.114583333401</c:v>
                </c:pt>
                <c:pt idx="10210">
                  <c:v>43144.135416666599</c:v>
                </c:pt>
                <c:pt idx="10211">
                  <c:v>43144.15625</c:v>
                </c:pt>
                <c:pt idx="10212">
                  <c:v>43144.177083333401</c:v>
                </c:pt>
                <c:pt idx="10213">
                  <c:v>43144.197916666599</c:v>
                </c:pt>
                <c:pt idx="10214">
                  <c:v>43144.21875</c:v>
                </c:pt>
                <c:pt idx="10215">
                  <c:v>43144.239583333401</c:v>
                </c:pt>
                <c:pt idx="10216">
                  <c:v>43144.260416666599</c:v>
                </c:pt>
                <c:pt idx="10217">
                  <c:v>43144.28125</c:v>
                </c:pt>
                <c:pt idx="10218">
                  <c:v>43144.302083333401</c:v>
                </c:pt>
                <c:pt idx="10219">
                  <c:v>43144.322916666599</c:v>
                </c:pt>
                <c:pt idx="10220">
                  <c:v>43144.34375</c:v>
                </c:pt>
                <c:pt idx="10221">
                  <c:v>43144.364583333401</c:v>
                </c:pt>
                <c:pt idx="10222">
                  <c:v>43144.385416666599</c:v>
                </c:pt>
                <c:pt idx="10223">
                  <c:v>43144.40625</c:v>
                </c:pt>
                <c:pt idx="10224">
                  <c:v>43144.427083333401</c:v>
                </c:pt>
                <c:pt idx="10225">
                  <c:v>43144.447916666599</c:v>
                </c:pt>
                <c:pt idx="10226">
                  <c:v>43144.46875</c:v>
                </c:pt>
                <c:pt idx="10227">
                  <c:v>43144.489583333401</c:v>
                </c:pt>
                <c:pt idx="10228">
                  <c:v>43144.510416666599</c:v>
                </c:pt>
                <c:pt idx="10229">
                  <c:v>43144.53125</c:v>
                </c:pt>
                <c:pt idx="10230">
                  <c:v>43144.552083333401</c:v>
                </c:pt>
                <c:pt idx="10231">
                  <c:v>43144.572916666599</c:v>
                </c:pt>
                <c:pt idx="10232">
                  <c:v>43144.59375</c:v>
                </c:pt>
                <c:pt idx="10233">
                  <c:v>43144.614583333401</c:v>
                </c:pt>
                <c:pt idx="10234">
                  <c:v>43144.635416666599</c:v>
                </c:pt>
                <c:pt idx="10235">
                  <c:v>43144.65625</c:v>
                </c:pt>
                <c:pt idx="10236">
                  <c:v>43144.677083333401</c:v>
                </c:pt>
                <c:pt idx="10237">
                  <c:v>43144.697916666599</c:v>
                </c:pt>
                <c:pt idx="10238">
                  <c:v>43144.71875</c:v>
                </c:pt>
                <c:pt idx="10239">
                  <c:v>43144.739583333401</c:v>
                </c:pt>
                <c:pt idx="10240">
                  <c:v>43144.760416666599</c:v>
                </c:pt>
                <c:pt idx="10241">
                  <c:v>43144.78125</c:v>
                </c:pt>
                <c:pt idx="10242">
                  <c:v>43144.802083333401</c:v>
                </c:pt>
                <c:pt idx="10243">
                  <c:v>43144.822916666599</c:v>
                </c:pt>
                <c:pt idx="10244">
                  <c:v>43144.84375</c:v>
                </c:pt>
                <c:pt idx="10245">
                  <c:v>43144.864583333401</c:v>
                </c:pt>
                <c:pt idx="10246">
                  <c:v>43144.885416666599</c:v>
                </c:pt>
                <c:pt idx="10247">
                  <c:v>43144.90625</c:v>
                </c:pt>
                <c:pt idx="10248">
                  <c:v>43144.927083333401</c:v>
                </c:pt>
                <c:pt idx="10249">
                  <c:v>43144.947916666599</c:v>
                </c:pt>
                <c:pt idx="10250">
                  <c:v>43144.96875</c:v>
                </c:pt>
                <c:pt idx="10251">
                  <c:v>43144.989583333401</c:v>
                </c:pt>
                <c:pt idx="10252">
                  <c:v>43145.010416666599</c:v>
                </c:pt>
                <c:pt idx="10253">
                  <c:v>43145.03125</c:v>
                </c:pt>
                <c:pt idx="10254">
                  <c:v>43145.052083333401</c:v>
                </c:pt>
                <c:pt idx="10255">
                  <c:v>43145.072916666599</c:v>
                </c:pt>
                <c:pt idx="10256">
                  <c:v>43145.09375</c:v>
                </c:pt>
                <c:pt idx="10257">
                  <c:v>43145.114583333401</c:v>
                </c:pt>
                <c:pt idx="10258">
                  <c:v>43145.135416666599</c:v>
                </c:pt>
                <c:pt idx="10259">
                  <c:v>43145.15625</c:v>
                </c:pt>
                <c:pt idx="10260">
                  <c:v>43145.177083333401</c:v>
                </c:pt>
                <c:pt idx="10261">
                  <c:v>43145.197916666599</c:v>
                </c:pt>
                <c:pt idx="10262">
                  <c:v>43145.21875</c:v>
                </c:pt>
                <c:pt idx="10263">
                  <c:v>43145.239583333401</c:v>
                </c:pt>
                <c:pt idx="10264">
                  <c:v>43145.260416666599</c:v>
                </c:pt>
                <c:pt idx="10265">
                  <c:v>43145.28125</c:v>
                </c:pt>
                <c:pt idx="10266">
                  <c:v>43145.302083333401</c:v>
                </c:pt>
                <c:pt idx="10267">
                  <c:v>43145.322916666599</c:v>
                </c:pt>
                <c:pt idx="10268">
                  <c:v>43145.34375</c:v>
                </c:pt>
                <c:pt idx="10269">
                  <c:v>43145.364583333401</c:v>
                </c:pt>
                <c:pt idx="10270">
                  <c:v>43145.385416666599</c:v>
                </c:pt>
                <c:pt idx="10271">
                  <c:v>43145.40625</c:v>
                </c:pt>
                <c:pt idx="10272">
                  <c:v>43145.427083333401</c:v>
                </c:pt>
                <c:pt idx="10273">
                  <c:v>43145.447916666599</c:v>
                </c:pt>
                <c:pt idx="10274">
                  <c:v>43145.46875</c:v>
                </c:pt>
                <c:pt idx="10275">
                  <c:v>43145.489583333401</c:v>
                </c:pt>
                <c:pt idx="10276">
                  <c:v>43145.510416666599</c:v>
                </c:pt>
                <c:pt idx="10277">
                  <c:v>43145.53125</c:v>
                </c:pt>
                <c:pt idx="10278">
                  <c:v>43145.552083333401</c:v>
                </c:pt>
                <c:pt idx="10279">
                  <c:v>43145.572916666599</c:v>
                </c:pt>
                <c:pt idx="10280">
                  <c:v>43145.59375</c:v>
                </c:pt>
                <c:pt idx="10281">
                  <c:v>43145.614583333401</c:v>
                </c:pt>
                <c:pt idx="10282">
                  <c:v>43145.635416666599</c:v>
                </c:pt>
                <c:pt idx="10283">
                  <c:v>43145.65625</c:v>
                </c:pt>
                <c:pt idx="10284">
                  <c:v>43145.677083333401</c:v>
                </c:pt>
                <c:pt idx="10285">
                  <c:v>43145.697916666599</c:v>
                </c:pt>
                <c:pt idx="10286">
                  <c:v>43145.71875</c:v>
                </c:pt>
                <c:pt idx="10287">
                  <c:v>43145.739583333401</c:v>
                </c:pt>
                <c:pt idx="10288">
                  <c:v>43145.760416666599</c:v>
                </c:pt>
                <c:pt idx="10289">
                  <c:v>43145.78125</c:v>
                </c:pt>
                <c:pt idx="10290">
                  <c:v>43145.802083333401</c:v>
                </c:pt>
                <c:pt idx="10291">
                  <c:v>43145.822916666599</c:v>
                </c:pt>
                <c:pt idx="10292">
                  <c:v>43145.84375</c:v>
                </c:pt>
                <c:pt idx="10293">
                  <c:v>43145.864583333401</c:v>
                </c:pt>
                <c:pt idx="10294">
                  <c:v>43145.885416666599</c:v>
                </c:pt>
                <c:pt idx="10295">
                  <c:v>43145.90625</c:v>
                </c:pt>
                <c:pt idx="10296">
                  <c:v>43145.927083333401</c:v>
                </c:pt>
                <c:pt idx="10297">
                  <c:v>43145.947916666599</c:v>
                </c:pt>
                <c:pt idx="10298">
                  <c:v>43145.96875</c:v>
                </c:pt>
                <c:pt idx="10299">
                  <c:v>43145.989583333401</c:v>
                </c:pt>
                <c:pt idx="10300">
                  <c:v>43146.010416666599</c:v>
                </c:pt>
                <c:pt idx="10301">
                  <c:v>43146.03125</c:v>
                </c:pt>
                <c:pt idx="10302">
                  <c:v>43146.052083333401</c:v>
                </c:pt>
                <c:pt idx="10303">
                  <c:v>43146.072916666599</c:v>
                </c:pt>
                <c:pt idx="10304">
                  <c:v>43146.09375</c:v>
                </c:pt>
                <c:pt idx="10305">
                  <c:v>43146.114583333401</c:v>
                </c:pt>
                <c:pt idx="10306">
                  <c:v>43146.135416666599</c:v>
                </c:pt>
                <c:pt idx="10307">
                  <c:v>43146.15625</c:v>
                </c:pt>
                <c:pt idx="10308">
                  <c:v>43146.177083333401</c:v>
                </c:pt>
                <c:pt idx="10309">
                  <c:v>43146.197916666599</c:v>
                </c:pt>
                <c:pt idx="10310">
                  <c:v>43146.21875</c:v>
                </c:pt>
                <c:pt idx="10311">
                  <c:v>43146.239583333401</c:v>
                </c:pt>
                <c:pt idx="10312">
                  <c:v>43146.260416666599</c:v>
                </c:pt>
                <c:pt idx="10313">
                  <c:v>43146.28125</c:v>
                </c:pt>
                <c:pt idx="10314">
                  <c:v>43146.302083333401</c:v>
                </c:pt>
                <c:pt idx="10315">
                  <c:v>43146.322916666599</c:v>
                </c:pt>
                <c:pt idx="10316">
                  <c:v>43146.34375</c:v>
                </c:pt>
                <c:pt idx="10317">
                  <c:v>43146.364583333401</c:v>
                </c:pt>
                <c:pt idx="10318">
                  <c:v>43146.385416666599</c:v>
                </c:pt>
                <c:pt idx="10319">
                  <c:v>43146.40625</c:v>
                </c:pt>
                <c:pt idx="10320">
                  <c:v>43146.427083333401</c:v>
                </c:pt>
                <c:pt idx="10321">
                  <c:v>43146.447916666599</c:v>
                </c:pt>
                <c:pt idx="10322">
                  <c:v>43146.46875</c:v>
                </c:pt>
                <c:pt idx="10323">
                  <c:v>43146.489583333401</c:v>
                </c:pt>
                <c:pt idx="10324">
                  <c:v>43146.510416666599</c:v>
                </c:pt>
                <c:pt idx="10325">
                  <c:v>43146.53125</c:v>
                </c:pt>
                <c:pt idx="10326">
                  <c:v>43146.552083333401</c:v>
                </c:pt>
                <c:pt idx="10327">
                  <c:v>43146.572916666599</c:v>
                </c:pt>
                <c:pt idx="10328">
                  <c:v>43146.59375</c:v>
                </c:pt>
                <c:pt idx="10329">
                  <c:v>43146.614583333401</c:v>
                </c:pt>
                <c:pt idx="10330">
                  <c:v>43146.635416666599</c:v>
                </c:pt>
                <c:pt idx="10331">
                  <c:v>43146.65625</c:v>
                </c:pt>
                <c:pt idx="10332">
                  <c:v>43146.677083333401</c:v>
                </c:pt>
                <c:pt idx="10333">
                  <c:v>43146.697916666599</c:v>
                </c:pt>
                <c:pt idx="10334">
                  <c:v>43146.71875</c:v>
                </c:pt>
                <c:pt idx="10335">
                  <c:v>43146.739583333401</c:v>
                </c:pt>
                <c:pt idx="10336">
                  <c:v>43146.760416666599</c:v>
                </c:pt>
                <c:pt idx="10337">
                  <c:v>43146.78125</c:v>
                </c:pt>
                <c:pt idx="10338">
                  <c:v>43146.802083333401</c:v>
                </c:pt>
                <c:pt idx="10339">
                  <c:v>43146.822916666599</c:v>
                </c:pt>
                <c:pt idx="10340">
                  <c:v>43146.84375</c:v>
                </c:pt>
                <c:pt idx="10341">
                  <c:v>43146.864583333401</c:v>
                </c:pt>
                <c:pt idx="10342">
                  <c:v>43146.885416666599</c:v>
                </c:pt>
                <c:pt idx="10343">
                  <c:v>43146.90625</c:v>
                </c:pt>
                <c:pt idx="10344">
                  <c:v>43146.927083333401</c:v>
                </c:pt>
                <c:pt idx="10345">
                  <c:v>43146.947916666599</c:v>
                </c:pt>
                <c:pt idx="10346">
                  <c:v>43146.96875</c:v>
                </c:pt>
                <c:pt idx="10347">
                  <c:v>43146.989583333401</c:v>
                </c:pt>
                <c:pt idx="10348">
                  <c:v>43147.010416666599</c:v>
                </c:pt>
                <c:pt idx="10349">
                  <c:v>43147.03125</c:v>
                </c:pt>
                <c:pt idx="10350">
                  <c:v>43147.052083333401</c:v>
                </c:pt>
                <c:pt idx="10351">
                  <c:v>43147.072916666599</c:v>
                </c:pt>
                <c:pt idx="10352">
                  <c:v>43147.09375</c:v>
                </c:pt>
                <c:pt idx="10353">
                  <c:v>43147.114583333401</c:v>
                </c:pt>
                <c:pt idx="10354">
                  <c:v>43147.135416666599</c:v>
                </c:pt>
                <c:pt idx="10355">
                  <c:v>43147.15625</c:v>
                </c:pt>
                <c:pt idx="10356">
                  <c:v>43147.177083333401</c:v>
                </c:pt>
                <c:pt idx="10357">
                  <c:v>43147.197916666599</c:v>
                </c:pt>
                <c:pt idx="10358">
                  <c:v>43147.21875</c:v>
                </c:pt>
                <c:pt idx="10359">
                  <c:v>43147.239583333401</c:v>
                </c:pt>
                <c:pt idx="10360">
                  <c:v>43147.260416666599</c:v>
                </c:pt>
                <c:pt idx="10361">
                  <c:v>43147.28125</c:v>
                </c:pt>
                <c:pt idx="10362">
                  <c:v>43147.302083333401</c:v>
                </c:pt>
                <c:pt idx="10363">
                  <c:v>43147.322916666599</c:v>
                </c:pt>
                <c:pt idx="10364">
                  <c:v>43147.34375</c:v>
                </c:pt>
                <c:pt idx="10365">
                  <c:v>43147.364583333401</c:v>
                </c:pt>
                <c:pt idx="10366">
                  <c:v>43147.385416666599</c:v>
                </c:pt>
                <c:pt idx="10367">
                  <c:v>43147.40625</c:v>
                </c:pt>
                <c:pt idx="10368">
                  <c:v>43147.427083333401</c:v>
                </c:pt>
                <c:pt idx="10369">
                  <c:v>43147.447916666599</c:v>
                </c:pt>
                <c:pt idx="10370">
                  <c:v>43147.46875</c:v>
                </c:pt>
                <c:pt idx="10371">
                  <c:v>43147.489583333401</c:v>
                </c:pt>
                <c:pt idx="10372">
                  <c:v>43147.510416666599</c:v>
                </c:pt>
                <c:pt idx="10373">
                  <c:v>43147.53125</c:v>
                </c:pt>
                <c:pt idx="10374">
                  <c:v>43147.552083333401</c:v>
                </c:pt>
                <c:pt idx="10375">
                  <c:v>43147.572916666599</c:v>
                </c:pt>
                <c:pt idx="10376">
                  <c:v>43147.59375</c:v>
                </c:pt>
                <c:pt idx="10377">
                  <c:v>43147.614583333401</c:v>
                </c:pt>
                <c:pt idx="10378">
                  <c:v>43147.635416666599</c:v>
                </c:pt>
                <c:pt idx="10379">
                  <c:v>43147.65625</c:v>
                </c:pt>
                <c:pt idx="10380">
                  <c:v>43147.677083333401</c:v>
                </c:pt>
                <c:pt idx="10381">
                  <c:v>43147.697916666599</c:v>
                </c:pt>
                <c:pt idx="10382">
                  <c:v>43147.71875</c:v>
                </c:pt>
                <c:pt idx="10383">
                  <c:v>43147.739583333401</c:v>
                </c:pt>
                <c:pt idx="10384">
                  <c:v>43147.760416666599</c:v>
                </c:pt>
                <c:pt idx="10385">
                  <c:v>43147.78125</c:v>
                </c:pt>
                <c:pt idx="10386">
                  <c:v>43147.802083333401</c:v>
                </c:pt>
                <c:pt idx="10387">
                  <c:v>43147.822916666599</c:v>
                </c:pt>
                <c:pt idx="10388">
                  <c:v>43147.84375</c:v>
                </c:pt>
                <c:pt idx="10389">
                  <c:v>43147.864583333401</c:v>
                </c:pt>
                <c:pt idx="10390">
                  <c:v>43147.885416666599</c:v>
                </c:pt>
                <c:pt idx="10391">
                  <c:v>43147.90625</c:v>
                </c:pt>
                <c:pt idx="10392">
                  <c:v>43147.927083333401</c:v>
                </c:pt>
                <c:pt idx="10393">
                  <c:v>43147.947916666599</c:v>
                </c:pt>
                <c:pt idx="10394">
                  <c:v>43147.96875</c:v>
                </c:pt>
                <c:pt idx="10395">
                  <c:v>43147.989583333401</c:v>
                </c:pt>
                <c:pt idx="10396">
                  <c:v>43148.010416666599</c:v>
                </c:pt>
                <c:pt idx="10397">
                  <c:v>43148.03125</c:v>
                </c:pt>
                <c:pt idx="10398">
                  <c:v>43148.052083333401</c:v>
                </c:pt>
                <c:pt idx="10399">
                  <c:v>43148.072916666599</c:v>
                </c:pt>
                <c:pt idx="10400">
                  <c:v>43148.09375</c:v>
                </c:pt>
                <c:pt idx="10401">
                  <c:v>43148.114583333401</c:v>
                </c:pt>
                <c:pt idx="10402">
                  <c:v>43148.135416666599</c:v>
                </c:pt>
                <c:pt idx="10403">
                  <c:v>43148.15625</c:v>
                </c:pt>
                <c:pt idx="10404">
                  <c:v>43148.177083333401</c:v>
                </c:pt>
                <c:pt idx="10405">
                  <c:v>43148.197916666599</c:v>
                </c:pt>
                <c:pt idx="10406">
                  <c:v>43148.21875</c:v>
                </c:pt>
                <c:pt idx="10407">
                  <c:v>43148.239583333401</c:v>
                </c:pt>
                <c:pt idx="10408">
                  <c:v>43148.260416666599</c:v>
                </c:pt>
                <c:pt idx="10409">
                  <c:v>43148.28125</c:v>
                </c:pt>
                <c:pt idx="10410">
                  <c:v>43148.302083333401</c:v>
                </c:pt>
                <c:pt idx="10411">
                  <c:v>43148.322916666599</c:v>
                </c:pt>
                <c:pt idx="10412">
                  <c:v>43148.34375</c:v>
                </c:pt>
                <c:pt idx="10413">
                  <c:v>43148.364583333401</c:v>
                </c:pt>
                <c:pt idx="10414">
                  <c:v>43148.385416666599</c:v>
                </c:pt>
                <c:pt idx="10415">
                  <c:v>43148.40625</c:v>
                </c:pt>
                <c:pt idx="10416">
                  <c:v>43148.427083333401</c:v>
                </c:pt>
                <c:pt idx="10417">
                  <c:v>43148.447916666599</c:v>
                </c:pt>
                <c:pt idx="10418">
                  <c:v>43148.46875</c:v>
                </c:pt>
                <c:pt idx="10419">
                  <c:v>43148.489583333401</c:v>
                </c:pt>
                <c:pt idx="10420">
                  <c:v>43148.510416666599</c:v>
                </c:pt>
                <c:pt idx="10421">
                  <c:v>43148.53125</c:v>
                </c:pt>
                <c:pt idx="10422">
                  <c:v>43148.552083333401</c:v>
                </c:pt>
                <c:pt idx="10423">
                  <c:v>43148.572916666599</c:v>
                </c:pt>
                <c:pt idx="10424">
                  <c:v>43148.59375</c:v>
                </c:pt>
                <c:pt idx="10425">
                  <c:v>43148.614583333401</c:v>
                </c:pt>
                <c:pt idx="10426">
                  <c:v>43148.635416666599</c:v>
                </c:pt>
                <c:pt idx="10427">
                  <c:v>43148.65625</c:v>
                </c:pt>
                <c:pt idx="10428">
                  <c:v>43148.677083333401</c:v>
                </c:pt>
                <c:pt idx="10429">
                  <c:v>43148.697916666599</c:v>
                </c:pt>
                <c:pt idx="10430">
                  <c:v>43148.71875</c:v>
                </c:pt>
                <c:pt idx="10431">
                  <c:v>43148.739583333401</c:v>
                </c:pt>
                <c:pt idx="10432">
                  <c:v>43148.760416666599</c:v>
                </c:pt>
                <c:pt idx="10433">
                  <c:v>43148.78125</c:v>
                </c:pt>
                <c:pt idx="10434">
                  <c:v>43148.802083333401</c:v>
                </c:pt>
                <c:pt idx="10435">
                  <c:v>43148.822916666599</c:v>
                </c:pt>
                <c:pt idx="10436">
                  <c:v>43148.84375</c:v>
                </c:pt>
                <c:pt idx="10437">
                  <c:v>43148.864583333401</c:v>
                </c:pt>
                <c:pt idx="10438">
                  <c:v>43148.885416666599</c:v>
                </c:pt>
                <c:pt idx="10439">
                  <c:v>43148.90625</c:v>
                </c:pt>
                <c:pt idx="10440">
                  <c:v>43148.927083333401</c:v>
                </c:pt>
                <c:pt idx="10441">
                  <c:v>43148.947916666599</c:v>
                </c:pt>
                <c:pt idx="10442">
                  <c:v>43148.96875</c:v>
                </c:pt>
                <c:pt idx="10443">
                  <c:v>43148.989583333401</c:v>
                </c:pt>
                <c:pt idx="10444">
                  <c:v>43149.010416666599</c:v>
                </c:pt>
                <c:pt idx="10445">
                  <c:v>43149.03125</c:v>
                </c:pt>
                <c:pt idx="10446">
                  <c:v>43149.052083333401</c:v>
                </c:pt>
                <c:pt idx="10447">
                  <c:v>43149.072916666599</c:v>
                </c:pt>
                <c:pt idx="10448">
                  <c:v>43149.09375</c:v>
                </c:pt>
                <c:pt idx="10449">
                  <c:v>43149.114583333401</c:v>
                </c:pt>
                <c:pt idx="10450">
                  <c:v>43149.135416666599</c:v>
                </c:pt>
                <c:pt idx="10451">
                  <c:v>43149.15625</c:v>
                </c:pt>
                <c:pt idx="10452">
                  <c:v>43149.177083333401</c:v>
                </c:pt>
                <c:pt idx="10453">
                  <c:v>43149.197916666599</c:v>
                </c:pt>
                <c:pt idx="10454">
                  <c:v>43149.21875</c:v>
                </c:pt>
                <c:pt idx="10455">
                  <c:v>43149.239583333401</c:v>
                </c:pt>
                <c:pt idx="10456">
                  <c:v>43149.260416666599</c:v>
                </c:pt>
                <c:pt idx="10457">
                  <c:v>43149.28125</c:v>
                </c:pt>
                <c:pt idx="10458">
                  <c:v>43149.302083333401</c:v>
                </c:pt>
                <c:pt idx="10459">
                  <c:v>43149.322916666599</c:v>
                </c:pt>
                <c:pt idx="10460">
                  <c:v>43149.34375</c:v>
                </c:pt>
                <c:pt idx="10461">
                  <c:v>43149.364583333401</c:v>
                </c:pt>
                <c:pt idx="10462">
                  <c:v>43149.385416666599</c:v>
                </c:pt>
                <c:pt idx="10463">
                  <c:v>43149.40625</c:v>
                </c:pt>
                <c:pt idx="10464">
                  <c:v>43149.427083333401</c:v>
                </c:pt>
                <c:pt idx="10465">
                  <c:v>43149.447916666599</c:v>
                </c:pt>
                <c:pt idx="10466">
                  <c:v>43149.46875</c:v>
                </c:pt>
                <c:pt idx="10467">
                  <c:v>43149.489583333401</c:v>
                </c:pt>
                <c:pt idx="10468">
                  <c:v>43149.510416666599</c:v>
                </c:pt>
                <c:pt idx="10469">
                  <c:v>43149.53125</c:v>
                </c:pt>
                <c:pt idx="10470">
                  <c:v>43149.552083333401</c:v>
                </c:pt>
                <c:pt idx="10471">
                  <c:v>43149.572916666599</c:v>
                </c:pt>
                <c:pt idx="10472">
                  <c:v>43149.59375</c:v>
                </c:pt>
                <c:pt idx="10473">
                  <c:v>43149.614583333401</c:v>
                </c:pt>
                <c:pt idx="10474">
                  <c:v>43149.635416666599</c:v>
                </c:pt>
                <c:pt idx="10475">
                  <c:v>43149.65625</c:v>
                </c:pt>
                <c:pt idx="10476">
                  <c:v>43149.677083333401</c:v>
                </c:pt>
                <c:pt idx="10477">
                  <c:v>43149.697916666599</c:v>
                </c:pt>
                <c:pt idx="10478">
                  <c:v>43149.71875</c:v>
                </c:pt>
                <c:pt idx="10479">
                  <c:v>43149.739583333401</c:v>
                </c:pt>
                <c:pt idx="10480">
                  <c:v>43149.760416666599</c:v>
                </c:pt>
                <c:pt idx="10481">
                  <c:v>43149.78125</c:v>
                </c:pt>
                <c:pt idx="10482">
                  <c:v>43149.802083333401</c:v>
                </c:pt>
                <c:pt idx="10483">
                  <c:v>43149.822916666599</c:v>
                </c:pt>
                <c:pt idx="10484">
                  <c:v>43149.84375</c:v>
                </c:pt>
                <c:pt idx="10485">
                  <c:v>43149.864583333401</c:v>
                </c:pt>
                <c:pt idx="10486">
                  <c:v>43149.885416666599</c:v>
                </c:pt>
                <c:pt idx="10487">
                  <c:v>43149.90625</c:v>
                </c:pt>
                <c:pt idx="10488">
                  <c:v>43149.927083333401</c:v>
                </c:pt>
                <c:pt idx="10489">
                  <c:v>43149.947916666599</c:v>
                </c:pt>
                <c:pt idx="10490">
                  <c:v>43149.96875</c:v>
                </c:pt>
                <c:pt idx="10491">
                  <c:v>43149.989583333401</c:v>
                </c:pt>
                <c:pt idx="10492">
                  <c:v>43150.010416666599</c:v>
                </c:pt>
                <c:pt idx="10493">
                  <c:v>43150.03125</c:v>
                </c:pt>
                <c:pt idx="10494">
                  <c:v>43150.052083333401</c:v>
                </c:pt>
                <c:pt idx="10495">
                  <c:v>43150.072916666599</c:v>
                </c:pt>
                <c:pt idx="10496">
                  <c:v>43150.09375</c:v>
                </c:pt>
                <c:pt idx="10497">
                  <c:v>43150.114583333401</c:v>
                </c:pt>
                <c:pt idx="10498">
                  <c:v>43150.135416666599</c:v>
                </c:pt>
                <c:pt idx="10499">
                  <c:v>43150.15625</c:v>
                </c:pt>
                <c:pt idx="10500">
                  <c:v>43150.177083333401</c:v>
                </c:pt>
                <c:pt idx="10501">
                  <c:v>43150.197916666599</c:v>
                </c:pt>
                <c:pt idx="10502">
                  <c:v>43150.21875</c:v>
                </c:pt>
                <c:pt idx="10503">
                  <c:v>43150.239583333401</c:v>
                </c:pt>
                <c:pt idx="10504">
                  <c:v>43150.260416666599</c:v>
                </c:pt>
                <c:pt idx="10505">
                  <c:v>43150.28125</c:v>
                </c:pt>
                <c:pt idx="10506">
                  <c:v>43150.302083333401</c:v>
                </c:pt>
                <c:pt idx="10507">
                  <c:v>43150.322916666599</c:v>
                </c:pt>
                <c:pt idx="10508">
                  <c:v>43150.34375</c:v>
                </c:pt>
                <c:pt idx="10509">
                  <c:v>43150.364583333401</c:v>
                </c:pt>
                <c:pt idx="10510">
                  <c:v>43150.385416666599</c:v>
                </c:pt>
                <c:pt idx="10511">
                  <c:v>43150.40625</c:v>
                </c:pt>
                <c:pt idx="10512">
                  <c:v>43150.427083333401</c:v>
                </c:pt>
                <c:pt idx="10513">
                  <c:v>43150.447916666599</c:v>
                </c:pt>
                <c:pt idx="10514">
                  <c:v>43150.46875</c:v>
                </c:pt>
                <c:pt idx="10515">
                  <c:v>43150.489583333401</c:v>
                </c:pt>
                <c:pt idx="10516">
                  <c:v>43150.510416666599</c:v>
                </c:pt>
                <c:pt idx="10517">
                  <c:v>43150.53125</c:v>
                </c:pt>
                <c:pt idx="10518">
                  <c:v>43150.552083333401</c:v>
                </c:pt>
                <c:pt idx="10519">
                  <c:v>43150.572916666599</c:v>
                </c:pt>
                <c:pt idx="10520">
                  <c:v>43150.59375</c:v>
                </c:pt>
                <c:pt idx="10521">
                  <c:v>43150.614583333401</c:v>
                </c:pt>
                <c:pt idx="10522">
                  <c:v>43150.635416666599</c:v>
                </c:pt>
                <c:pt idx="10523">
                  <c:v>43150.65625</c:v>
                </c:pt>
                <c:pt idx="10524">
                  <c:v>43150.677083333401</c:v>
                </c:pt>
                <c:pt idx="10525">
                  <c:v>43150.697916666599</c:v>
                </c:pt>
                <c:pt idx="10526">
                  <c:v>43150.71875</c:v>
                </c:pt>
                <c:pt idx="10527">
                  <c:v>43150.739583333401</c:v>
                </c:pt>
                <c:pt idx="10528">
                  <c:v>43150.760416666599</c:v>
                </c:pt>
                <c:pt idx="10529">
                  <c:v>43150.78125</c:v>
                </c:pt>
                <c:pt idx="10530">
                  <c:v>43150.802083333401</c:v>
                </c:pt>
                <c:pt idx="10531">
                  <c:v>43150.822916666599</c:v>
                </c:pt>
                <c:pt idx="10532">
                  <c:v>43150.84375</c:v>
                </c:pt>
                <c:pt idx="10533">
                  <c:v>43150.864583333401</c:v>
                </c:pt>
                <c:pt idx="10534">
                  <c:v>43150.885416666599</c:v>
                </c:pt>
                <c:pt idx="10535">
                  <c:v>43150.90625</c:v>
                </c:pt>
                <c:pt idx="10536">
                  <c:v>43150.927083333401</c:v>
                </c:pt>
                <c:pt idx="10537">
                  <c:v>43150.947916666599</c:v>
                </c:pt>
                <c:pt idx="10538">
                  <c:v>43150.96875</c:v>
                </c:pt>
                <c:pt idx="10539">
                  <c:v>43150.989583333401</c:v>
                </c:pt>
                <c:pt idx="10540">
                  <c:v>43151.010416666599</c:v>
                </c:pt>
                <c:pt idx="10541">
                  <c:v>43151.03125</c:v>
                </c:pt>
                <c:pt idx="10542">
                  <c:v>43151.052083333401</c:v>
                </c:pt>
                <c:pt idx="10543">
                  <c:v>43151.072916666599</c:v>
                </c:pt>
                <c:pt idx="10544">
                  <c:v>43151.09375</c:v>
                </c:pt>
                <c:pt idx="10545">
                  <c:v>43151.114583333401</c:v>
                </c:pt>
                <c:pt idx="10546">
                  <c:v>43151.135416666599</c:v>
                </c:pt>
                <c:pt idx="10547">
                  <c:v>43151.15625</c:v>
                </c:pt>
                <c:pt idx="10548">
                  <c:v>43151.177083333401</c:v>
                </c:pt>
                <c:pt idx="10549">
                  <c:v>43151.197916666599</c:v>
                </c:pt>
                <c:pt idx="10550">
                  <c:v>43151.21875</c:v>
                </c:pt>
                <c:pt idx="10551">
                  <c:v>43151.239583333401</c:v>
                </c:pt>
                <c:pt idx="10552">
                  <c:v>43151.260416666599</c:v>
                </c:pt>
                <c:pt idx="10553">
                  <c:v>43151.28125</c:v>
                </c:pt>
                <c:pt idx="10554">
                  <c:v>43151.302083333401</c:v>
                </c:pt>
                <c:pt idx="10555">
                  <c:v>43151.322916666599</c:v>
                </c:pt>
                <c:pt idx="10556">
                  <c:v>43151.34375</c:v>
                </c:pt>
                <c:pt idx="10557">
                  <c:v>43151.364583333401</c:v>
                </c:pt>
                <c:pt idx="10558">
                  <c:v>43151.385416666599</c:v>
                </c:pt>
                <c:pt idx="10559">
                  <c:v>43151.40625</c:v>
                </c:pt>
                <c:pt idx="10560">
                  <c:v>43151.427083333401</c:v>
                </c:pt>
                <c:pt idx="10561">
                  <c:v>43151.447916666599</c:v>
                </c:pt>
                <c:pt idx="10562">
                  <c:v>43151.46875</c:v>
                </c:pt>
                <c:pt idx="10563">
                  <c:v>43151.489583333401</c:v>
                </c:pt>
                <c:pt idx="10564">
                  <c:v>43151.510416666599</c:v>
                </c:pt>
                <c:pt idx="10565">
                  <c:v>43151.53125</c:v>
                </c:pt>
                <c:pt idx="10566">
                  <c:v>43151.552083333401</c:v>
                </c:pt>
                <c:pt idx="10567">
                  <c:v>43151.572916666599</c:v>
                </c:pt>
                <c:pt idx="10568">
                  <c:v>43151.59375</c:v>
                </c:pt>
                <c:pt idx="10569">
                  <c:v>43151.614583333401</c:v>
                </c:pt>
                <c:pt idx="10570">
                  <c:v>43151.635416666599</c:v>
                </c:pt>
                <c:pt idx="10571">
                  <c:v>43151.65625</c:v>
                </c:pt>
                <c:pt idx="10572">
                  <c:v>43151.677083333401</c:v>
                </c:pt>
                <c:pt idx="10573">
                  <c:v>43151.697916666599</c:v>
                </c:pt>
                <c:pt idx="10574">
                  <c:v>43151.71875</c:v>
                </c:pt>
                <c:pt idx="10575">
                  <c:v>43151.739583333401</c:v>
                </c:pt>
                <c:pt idx="10576">
                  <c:v>43151.760416666599</c:v>
                </c:pt>
                <c:pt idx="10577">
                  <c:v>43151.78125</c:v>
                </c:pt>
                <c:pt idx="10578">
                  <c:v>43151.802083333401</c:v>
                </c:pt>
                <c:pt idx="10579">
                  <c:v>43151.822916666599</c:v>
                </c:pt>
                <c:pt idx="10580">
                  <c:v>43151.84375</c:v>
                </c:pt>
                <c:pt idx="10581">
                  <c:v>43151.864583333401</c:v>
                </c:pt>
                <c:pt idx="10582">
                  <c:v>43151.885416666599</c:v>
                </c:pt>
                <c:pt idx="10583">
                  <c:v>43151.90625</c:v>
                </c:pt>
                <c:pt idx="10584">
                  <c:v>43151.927083333401</c:v>
                </c:pt>
                <c:pt idx="10585">
                  <c:v>43151.947916666599</c:v>
                </c:pt>
                <c:pt idx="10586">
                  <c:v>43151.96875</c:v>
                </c:pt>
                <c:pt idx="10587">
                  <c:v>43151.989583333401</c:v>
                </c:pt>
                <c:pt idx="10588">
                  <c:v>43152.010416666599</c:v>
                </c:pt>
                <c:pt idx="10589">
                  <c:v>43152.03125</c:v>
                </c:pt>
                <c:pt idx="10590">
                  <c:v>43152.052083333401</c:v>
                </c:pt>
                <c:pt idx="10591">
                  <c:v>43152.072916666599</c:v>
                </c:pt>
                <c:pt idx="10592">
                  <c:v>43152.09375</c:v>
                </c:pt>
                <c:pt idx="10593">
                  <c:v>43152.114583333401</c:v>
                </c:pt>
                <c:pt idx="10594">
                  <c:v>43152.135416666599</c:v>
                </c:pt>
                <c:pt idx="10595">
                  <c:v>43152.15625</c:v>
                </c:pt>
                <c:pt idx="10596">
                  <c:v>43152.177083333401</c:v>
                </c:pt>
                <c:pt idx="10597">
                  <c:v>43152.197916666599</c:v>
                </c:pt>
                <c:pt idx="10598">
                  <c:v>43152.21875</c:v>
                </c:pt>
                <c:pt idx="10599">
                  <c:v>43152.239583333401</c:v>
                </c:pt>
                <c:pt idx="10600">
                  <c:v>43152.260416666599</c:v>
                </c:pt>
                <c:pt idx="10601">
                  <c:v>43152.28125</c:v>
                </c:pt>
                <c:pt idx="10602">
                  <c:v>43152.302083333401</c:v>
                </c:pt>
                <c:pt idx="10603">
                  <c:v>43152.322916666599</c:v>
                </c:pt>
                <c:pt idx="10604">
                  <c:v>43152.34375</c:v>
                </c:pt>
                <c:pt idx="10605">
                  <c:v>43152.364583333401</c:v>
                </c:pt>
                <c:pt idx="10606">
                  <c:v>43152.385416666599</c:v>
                </c:pt>
                <c:pt idx="10607">
                  <c:v>43152.40625</c:v>
                </c:pt>
                <c:pt idx="10608">
                  <c:v>43152.427083333401</c:v>
                </c:pt>
                <c:pt idx="10609">
                  <c:v>43152.447916666599</c:v>
                </c:pt>
                <c:pt idx="10610">
                  <c:v>43152.46875</c:v>
                </c:pt>
                <c:pt idx="10611">
                  <c:v>43152.489583333401</c:v>
                </c:pt>
                <c:pt idx="10612">
                  <c:v>43152.510416666599</c:v>
                </c:pt>
                <c:pt idx="10613">
                  <c:v>43152.53125</c:v>
                </c:pt>
                <c:pt idx="10614">
                  <c:v>43152.552083333401</c:v>
                </c:pt>
                <c:pt idx="10615">
                  <c:v>43152.572916666599</c:v>
                </c:pt>
                <c:pt idx="10616">
                  <c:v>43152.59375</c:v>
                </c:pt>
                <c:pt idx="10617">
                  <c:v>43152.614583333401</c:v>
                </c:pt>
                <c:pt idx="10618">
                  <c:v>43152.635416666599</c:v>
                </c:pt>
                <c:pt idx="10619">
                  <c:v>43152.65625</c:v>
                </c:pt>
                <c:pt idx="10620">
                  <c:v>43152.677083333401</c:v>
                </c:pt>
                <c:pt idx="10621">
                  <c:v>43152.697916666599</c:v>
                </c:pt>
                <c:pt idx="10622">
                  <c:v>43152.71875</c:v>
                </c:pt>
                <c:pt idx="10623">
                  <c:v>43152.739583333401</c:v>
                </c:pt>
                <c:pt idx="10624">
                  <c:v>43152.760416666599</c:v>
                </c:pt>
                <c:pt idx="10625">
                  <c:v>43152.78125</c:v>
                </c:pt>
                <c:pt idx="10626">
                  <c:v>43152.802083333401</c:v>
                </c:pt>
                <c:pt idx="10627">
                  <c:v>43152.822916666599</c:v>
                </c:pt>
                <c:pt idx="10628">
                  <c:v>43152.84375</c:v>
                </c:pt>
                <c:pt idx="10629">
                  <c:v>43152.864583333401</c:v>
                </c:pt>
                <c:pt idx="10630">
                  <c:v>43152.885416666599</c:v>
                </c:pt>
                <c:pt idx="10631">
                  <c:v>43152.90625</c:v>
                </c:pt>
                <c:pt idx="10632">
                  <c:v>43152.927083333401</c:v>
                </c:pt>
                <c:pt idx="10633">
                  <c:v>43152.947916666599</c:v>
                </c:pt>
                <c:pt idx="10634">
                  <c:v>43152.96875</c:v>
                </c:pt>
                <c:pt idx="10635">
                  <c:v>43152.989583333401</c:v>
                </c:pt>
                <c:pt idx="10636">
                  <c:v>43153.010416666599</c:v>
                </c:pt>
                <c:pt idx="10637">
                  <c:v>43153.03125</c:v>
                </c:pt>
                <c:pt idx="10638">
                  <c:v>43153.052083333401</c:v>
                </c:pt>
                <c:pt idx="10639">
                  <c:v>43153.072916666599</c:v>
                </c:pt>
                <c:pt idx="10640">
                  <c:v>43153.09375</c:v>
                </c:pt>
                <c:pt idx="10641">
                  <c:v>43153.114583333401</c:v>
                </c:pt>
                <c:pt idx="10642">
                  <c:v>43153.135416666599</c:v>
                </c:pt>
                <c:pt idx="10643">
                  <c:v>43153.15625</c:v>
                </c:pt>
                <c:pt idx="10644">
                  <c:v>43153.177083333401</c:v>
                </c:pt>
                <c:pt idx="10645">
                  <c:v>43153.197916666599</c:v>
                </c:pt>
                <c:pt idx="10646">
                  <c:v>43153.21875</c:v>
                </c:pt>
                <c:pt idx="10647">
                  <c:v>43153.239583333401</c:v>
                </c:pt>
                <c:pt idx="10648">
                  <c:v>43153.260416666599</c:v>
                </c:pt>
                <c:pt idx="10649">
                  <c:v>43153.28125</c:v>
                </c:pt>
                <c:pt idx="10650">
                  <c:v>43153.302083333401</c:v>
                </c:pt>
                <c:pt idx="10651">
                  <c:v>43153.322916666599</c:v>
                </c:pt>
                <c:pt idx="10652">
                  <c:v>43153.34375</c:v>
                </c:pt>
                <c:pt idx="10653">
                  <c:v>43153.364583333401</c:v>
                </c:pt>
                <c:pt idx="10654">
                  <c:v>43153.385416666599</c:v>
                </c:pt>
                <c:pt idx="10655">
                  <c:v>43153.40625</c:v>
                </c:pt>
                <c:pt idx="10656">
                  <c:v>43153.427083333401</c:v>
                </c:pt>
                <c:pt idx="10657">
                  <c:v>43153.447916666599</c:v>
                </c:pt>
                <c:pt idx="10658">
                  <c:v>43153.46875</c:v>
                </c:pt>
                <c:pt idx="10659">
                  <c:v>43153.489583333401</c:v>
                </c:pt>
                <c:pt idx="10660">
                  <c:v>43153.510416666599</c:v>
                </c:pt>
                <c:pt idx="10661">
                  <c:v>43153.53125</c:v>
                </c:pt>
                <c:pt idx="10662">
                  <c:v>43153.552083333401</c:v>
                </c:pt>
                <c:pt idx="10663">
                  <c:v>43153.572916666599</c:v>
                </c:pt>
                <c:pt idx="10664">
                  <c:v>43153.59375</c:v>
                </c:pt>
                <c:pt idx="10665">
                  <c:v>43153.614583333401</c:v>
                </c:pt>
                <c:pt idx="10666">
                  <c:v>43153.635416666599</c:v>
                </c:pt>
                <c:pt idx="10667">
                  <c:v>43153.65625</c:v>
                </c:pt>
                <c:pt idx="10668">
                  <c:v>43153.677083333401</c:v>
                </c:pt>
                <c:pt idx="10669">
                  <c:v>43153.697916666599</c:v>
                </c:pt>
                <c:pt idx="10670">
                  <c:v>43153.71875</c:v>
                </c:pt>
                <c:pt idx="10671">
                  <c:v>43153.739583333401</c:v>
                </c:pt>
                <c:pt idx="10672">
                  <c:v>43153.760416666599</c:v>
                </c:pt>
                <c:pt idx="10673">
                  <c:v>43153.78125</c:v>
                </c:pt>
                <c:pt idx="10674">
                  <c:v>43153.802083333401</c:v>
                </c:pt>
                <c:pt idx="10675">
                  <c:v>43153.822916666599</c:v>
                </c:pt>
                <c:pt idx="10676">
                  <c:v>43153.84375</c:v>
                </c:pt>
                <c:pt idx="10677">
                  <c:v>43153.864583333401</c:v>
                </c:pt>
                <c:pt idx="10678">
                  <c:v>43153.885416666599</c:v>
                </c:pt>
                <c:pt idx="10679">
                  <c:v>43153.90625</c:v>
                </c:pt>
                <c:pt idx="10680">
                  <c:v>43153.927083333401</c:v>
                </c:pt>
                <c:pt idx="10681">
                  <c:v>43153.947916666599</c:v>
                </c:pt>
                <c:pt idx="10682">
                  <c:v>43153.96875</c:v>
                </c:pt>
                <c:pt idx="10683">
                  <c:v>43153.989583333401</c:v>
                </c:pt>
                <c:pt idx="10684">
                  <c:v>43154.010416666599</c:v>
                </c:pt>
                <c:pt idx="10685">
                  <c:v>43154.03125</c:v>
                </c:pt>
                <c:pt idx="10686">
                  <c:v>43154.052083333401</c:v>
                </c:pt>
                <c:pt idx="10687">
                  <c:v>43154.072916666599</c:v>
                </c:pt>
                <c:pt idx="10688">
                  <c:v>43154.09375</c:v>
                </c:pt>
                <c:pt idx="10689">
                  <c:v>43154.114583333401</c:v>
                </c:pt>
                <c:pt idx="10690">
                  <c:v>43154.135416666599</c:v>
                </c:pt>
                <c:pt idx="10691">
                  <c:v>43154.15625</c:v>
                </c:pt>
                <c:pt idx="10692">
                  <c:v>43154.177083333401</c:v>
                </c:pt>
                <c:pt idx="10693">
                  <c:v>43154.197916666599</c:v>
                </c:pt>
                <c:pt idx="10694">
                  <c:v>43154.21875</c:v>
                </c:pt>
                <c:pt idx="10695">
                  <c:v>43154.239583333401</c:v>
                </c:pt>
                <c:pt idx="10696">
                  <c:v>43154.260416666599</c:v>
                </c:pt>
                <c:pt idx="10697">
                  <c:v>43154.28125</c:v>
                </c:pt>
                <c:pt idx="10698">
                  <c:v>43154.302083333401</c:v>
                </c:pt>
                <c:pt idx="10699">
                  <c:v>43154.322916666599</c:v>
                </c:pt>
                <c:pt idx="10700">
                  <c:v>43154.34375</c:v>
                </c:pt>
                <c:pt idx="10701">
                  <c:v>43154.364583333401</c:v>
                </c:pt>
                <c:pt idx="10702">
                  <c:v>43154.385416666599</c:v>
                </c:pt>
                <c:pt idx="10703">
                  <c:v>43154.40625</c:v>
                </c:pt>
                <c:pt idx="10704">
                  <c:v>43154.427083333401</c:v>
                </c:pt>
                <c:pt idx="10705">
                  <c:v>43154.447916666599</c:v>
                </c:pt>
                <c:pt idx="10706">
                  <c:v>43154.46875</c:v>
                </c:pt>
                <c:pt idx="10707">
                  <c:v>43154.489583333401</c:v>
                </c:pt>
                <c:pt idx="10708">
                  <c:v>43154.510416666599</c:v>
                </c:pt>
                <c:pt idx="10709">
                  <c:v>43154.53125</c:v>
                </c:pt>
                <c:pt idx="10710">
                  <c:v>43154.552083333401</c:v>
                </c:pt>
                <c:pt idx="10711">
                  <c:v>43154.572916666599</c:v>
                </c:pt>
                <c:pt idx="10712">
                  <c:v>43154.59375</c:v>
                </c:pt>
                <c:pt idx="10713">
                  <c:v>43154.614583333401</c:v>
                </c:pt>
                <c:pt idx="10714">
                  <c:v>43154.635416666599</c:v>
                </c:pt>
                <c:pt idx="10715">
                  <c:v>43154.65625</c:v>
                </c:pt>
                <c:pt idx="10716">
                  <c:v>43154.677083333401</c:v>
                </c:pt>
                <c:pt idx="10717">
                  <c:v>43154.697916666599</c:v>
                </c:pt>
                <c:pt idx="10718">
                  <c:v>43154.71875</c:v>
                </c:pt>
                <c:pt idx="10719">
                  <c:v>43154.739583333401</c:v>
                </c:pt>
                <c:pt idx="10720">
                  <c:v>43154.760416666599</c:v>
                </c:pt>
                <c:pt idx="10721">
                  <c:v>43154.78125</c:v>
                </c:pt>
                <c:pt idx="10722">
                  <c:v>43154.802083333401</c:v>
                </c:pt>
                <c:pt idx="10723">
                  <c:v>43154.822916666599</c:v>
                </c:pt>
                <c:pt idx="10724">
                  <c:v>43154.84375</c:v>
                </c:pt>
                <c:pt idx="10725">
                  <c:v>43154.864583333401</c:v>
                </c:pt>
                <c:pt idx="10726">
                  <c:v>43154.885416666599</c:v>
                </c:pt>
                <c:pt idx="10727">
                  <c:v>43154.90625</c:v>
                </c:pt>
                <c:pt idx="10728">
                  <c:v>43154.927083333401</c:v>
                </c:pt>
                <c:pt idx="10729">
                  <c:v>43154.947916666599</c:v>
                </c:pt>
                <c:pt idx="10730">
                  <c:v>43154.96875</c:v>
                </c:pt>
                <c:pt idx="10731">
                  <c:v>43154.989583333401</c:v>
                </c:pt>
                <c:pt idx="10732">
                  <c:v>43155.010416666599</c:v>
                </c:pt>
                <c:pt idx="10733">
                  <c:v>43155.03125</c:v>
                </c:pt>
                <c:pt idx="10734">
                  <c:v>43155.052083333401</c:v>
                </c:pt>
                <c:pt idx="10735">
                  <c:v>43155.072916666599</c:v>
                </c:pt>
                <c:pt idx="10736">
                  <c:v>43155.09375</c:v>
                </c:pt>
                <c:pt idx="10737">
                  <c:v>43155.114583333401</c:v>
                </c:pt>
                <c:pt idx="10738">
                  <c:v>43155.135416666599</c:v>
                </c:pt>
                <c:pt idx="10739">
                  <c:v>43155.15625</c:v>
                </c:pt>
                <c:pt idx="10740">
                  <c:v>43155.177083333401</c:v>
                </c:pt>
                <c:pt idx="10741">
                  <c:v>43155.197916666599</c:v>
                </c:pt>
                <c:pt idx="10742">
                  <c:v>43155.21875</c:v>
                </c:pt>
                <c:pt idx="10743">
                  <c:v>43155.239583333401</c:v>
                </c:pt>
                <c:pt idx="10744">
                  <c:v>43155.260416666599</c:v>
                </c:pt>
                <c:pt idx="10745">
                  <c:v>43155.28125</c:v>
                </c:pt>
                <c:pt idx="10746">
                  <c:v>43155.302083333401</c:v>
                </c:pt>
                <c:pt idx="10747">
                  <c:v>43155.322916666599</c:v>
                </c:pt>
                <c:pt idx="10748">
                  <c:v>43155.34375</c:v>
                </c:pt>
                <c:pt idx="10749">
                  <c:v>43155.364583333401</c:v>
                </c:pt>
                <c:pt idx="10750">
                  <c:v>43155.385416666599</c:v>
                </c:pt>
                <c:pt idx="10751">
                  <c:v>43155.40625</c:v>
                </c:pt>
                <c:pt idx="10752">
                  <c:v>43155.427083333401</c:v>
                </c:pt>
                <c:pt idx="10753">
                  <c:v>43155.447916666599</c:v>
                </c:pt>
                <c:pt idx="10754">
                  <c:v>43155.46875</c:v>
                </c:pt>
                <c:pt idx="10755">
                  <c:v>43155.489583333401</c:v>
                </c:pt>
                <c:pt idx="10756">
                  <c:v>43155.510416666599</c:v>
                </c:pt>
                <c:pt idx="10757">
                  <c:v>43155.53125</c:v>
                </c:pt>
                <c:pt idx="10758">
                  <c:v>43155.552083333401</c:v>
                </c:pt>
                <c:pt idx="10759">
                  <c:v>43155.572916666599</c:v>
                </c:pt>
                <c:pt idx="10760">
                  <c:v>43155.59375</c:v>
                </c:pt>
                <c:pt idx="10761">
                  <c:v>43155.614583333401</c:v>
                </c:pt>
                <c:pt idx="10762">
                  <c:v>43155.635416666599</c:v>
                </c:pt>
                <c:pt idx="10763">
                  <c:v>43155.65625</c:v>
                </c:pt>
                <c:pt idx="10764">
                  <c:v>43155.677083333401</c:v>
                </c:pt>
                <c:pt idx="10765">
                  <c:v>43155.697916666599</c:v>
                </c:pt>
                <c:pt idx="10766">
                  <c:v>43155.71875</c:v>
                </c:pt>
                <c:pt idx="10767">
                  <c:v>43155.739583333401</c:v>
                </c:pt>
                <c:pt idx="10768">
                  <c:v>43155.760416666599</c:v>
                </c:pt>
                <c:pt idx="10769">
                  <c:v>43155.78125</c:v>
                </c:pt>
                <c:pt idx="10770">
                  <c:v>43155.802083333401</c:v>
                </c:pt>
                <c:pt idx="10771">
                  <c:v>43155.822916666599</c:v>
                </c:pt>
                <c:pt idx="10772">
                  <c:v>43155.84375</c:v>
                </c:pt>
                <c:pt idx="10773">
                  <c:v>43155.864583333401</c:v>
                </c:pt>
                <c:pt idx="10774">
                  <c:v>43155.885416666599</c:v>
                </c:pt>
                <c:pt idx="10775">
                  <c:v>43155.90625</c:v>
                </c:pt>
                <c:pt idx="10776">
                  <c:v>43155.927083333401</c:v>
                </c:pt>
                <c:pt idx="10777">
                  <c:v>43155.947916666599</c:v>
                </c:pt>
                <c:pt idx="10778">
                  <c:v>43155.96875</c:v>
                </c:pt>
                <c:pt idx="10779">
                  <c:v>43155.989583333401</c:v>
                </c:pt>
                <c:pt idx="10780">
                  <c:v>43156.010416666599</c:v>
                </c:pt>
                <c:pt idx="10781">
                  <c:v>43156.03125</c:v>
                </c:pt>
                <c:pt idx="10782">
                  <c:v>43156.052083333401</c:v>
                </c:pt>
                <c:pt idx="10783">
                  <c:v>43156.072916666599</c:v>
                </c:pt>
                <c:pt idx="10784">
                  <c:v>43156.09375</c:v>
                </c:pt>
                <c:pt idx="10785">
                  <c:v>43156.114583333401</c:v>
                </c:pt>
                <c:pt idx="10786">
                  <c:v>43156.135416666599</c:v>
                </c:pt>
                <c:pt idx="10787">
                  <c:v>43156.15625</c:v>
                </c:pt>
                <c:pt idx="10788">
                  <c:v>43156.177083333401</c:v>
                </c:pt>
                <c:pt idx="10789">
                  <c:v>43156.197916666599</c:v>
                </c:pt>
                <c:pt idx="10790">
                  <c:v>43156.21875</c:v>
                </c:pt>
                <c:pt idx="10791">
                  <c:v>43156.239583333401</c:v>
                </c:pt>
                <c:pt idx="10792">
                  <c:v>43156.260416666599</c:v>
                </c:pt>
                <c:pt idx="10793">
                  <c:v>43156.28125</c:v>
                </c:pt>
                <c:pt idx="10794">
                  <c:v>43156.302083333401</c:v>
                </c:pt>
                <c:pt idx="10795">
                  <c:v>43156.322916666599</c:v>
                </c:pt>
                <c:pt idx="10796">
                  <c:v>43156.34375</c:v>
                </c:pt>
                <c:pt idx="10797">
                  <c:v>43156.364583333401</c:v>
                </c:pt>
                <c:pt idx="10798">
                  <c:v>43156.385416666599</c:v>
                </c:pt>
                <c:pt idx="10799">
                  <c:v>43156.40625</c:v>
                </c:pt>
                <c:pt idx="10800">
                  <c:v>43156.427083333401</c:v>
                </c:pt>
                <c:pt idx="10801">
                  <c:v>43156.447916666599</c:v>
                </c:pt>
                <c:pt idx="10802">
                  <c:v>43156.46875</c:v>
                </c:pt>
                <c:pt idx="10803">
                  <c:v>43156.489583333401</c:v>
                </c:pt>
                <c:pt idx="10804">
                  <c:v>43156.510416666599</c:v>
                </c:pt>
                <c:pt idx="10805">
                  <c:v>43156.53125</c:v>
                </c:pt>
                <c:pt idx="10806">
                  <c:v>43156.552083333401</c:v>
                </c:pt>
                <c:pt idx="10807">
                  <c:v>43156.572916666599</c:v>
                </c:pt>
                <c:pt idx="10808">
                  <c:v>43156.59375</c:v>
                </c:pt>
                <c:pt idx="10809">
                  <c:v>43156.614583333401</c:v>
                </c:pt>
                <c:pt idx="10810">
                  <c:v>43156.635416666599</c:v>
                </c:pt>
                <c:pt idx="10811">
                  <c:v>43156.65625</c:v>
                </c:pt>
                <c:pt idx="10812">
                  <c:v>43156.677083333401</c:v>
                </c:pt>
                <c:pt idx="10813">
                  <c:v>43156.697916666599</c:v>
                </c:pt>
                <c:pt idx="10814">
                  <c:v>43156.71875</c:v>
                </c:pt>
                <c:pt idx="10815">
                  <c:v>43156.739583333401</c:v>
                </c:pt>
                <c:pt idx="10816">
                  <c:v>43156.760416666599</c:v>
                </c:pt>
                <c:pt idx="10817">
                  <c:v>43156.78125</c:v>
                </c:pt>
                <c:pt idx="10818">
                  <c:v>43156.802083333401</c:v>
                </c:pt>
                <c:pt idx="10819">
                  <c:v>43156.822916666599</c:v>
                </c:pt>
                <c:pt idx="10820">
                  <c:v>43156.84375</c:v>
                </c:pt>
                <c:pt idx="10821">
                  <c:v>43156.864583333401</c:v>
                </c:pt>
                <c:pt idx="10822">
                  <c:v>43156.885416666599</c:v>
                </c:pt>
                <c:pt idx="10823">
                  <c:v>43156.90625</c:v>
                </c:pt>
                <c:pt idx="10824">
                  <c:v>43156.927083333401</c:v>
                </c:pt>
                <c:pt idx="10825">
                  <c:v>43156.947916666599</c:v>
                </c:pt>
                <c:pt idx="10826">
                  <c:v>43156.96875</c:v>
                </c:pt>
                <c:pt idx="10827">
                  <c:v>43156.989583333401</c:v>
                </c:pt>
                <c:pt idx="10828">
                  <c:v>43157.010416666599</c:v>
                </c:pt>
                <c:pt idx="10829">
                  <c:v>43157.03125</c:v>
                </c:pt>
                <c:pt idx="10830">
                  <c:v>43157.052083333401</c:v>
                </c:pt>
                <c:pt idx="10831">
                  <c:v>43157.072916666599</c:v>
                </c:pt>
                <c:pt idx="10832">
                  <c:v>43157.09375</c:v>
                </c:pt>
                <c:pt idx="10833">
                  <c:v>43157.114583333401</c:v>
                </c:pt>
                <c:pt idx="10834">
                  <c:v>43157.135416666599</c:v>
                </c:pt>
                <c:pt idx="10835">
                  <c:v>43157.15625</c:v>
                </c:pt>
                <c:pt idx="10836">
                  <c:v>43157.177083333401</c:v>
                </c:pt>
                <c:pt idx="10837">
                  <c:v>43157.197916666599</c:v>
                </c:pt>
                <c:pt idx="10838">
                  <c:v>43157.21875</c:v>
                </c:pt>
                <c:pt idx="10839">
                  <c:v>43157.239583333401</c:v>
                </c:pt>
                <c:pt idx="10840">
                  <c:v>43157.260416666599</c:v>
                </c:pt>
                <c:pt idx="10841">
                  <c:v>43157.28125</c:v>
                </c:pt>
                <c:pt idx="10842">
                  <c:v>43157.302083333401</c:v>
                </c:pt>
                <c:pt idx="10843">
                  <c:v>43157.322916666599</c:v>
                </c:pt>
                <c:pt idx="10844">
                  <c:v>43157.34375</c:v>
                </c:pt>
                <c:pt idx="10845">
                  <c:v>43157.364583333401</c:v>
                </c:pt>
                <c:pt idx="10846">
                  <c:v>43157.385416666599</c:v>
                </c:pt>
                <c:pt idx="10847">
                  <c:v>43157.40625</c:v>
                </c:pt>
                <c:pt idx="10848">
                  <c:v>43157.427083333401</c:v>
                </c:pt>
                <c:pt idx="10849">
                  <c:v>43157.447916666599</c:v>
                </c:pt>
                <c:pt idx="10850">
                  <c:v>43157.46875</c:v>
                </c:pt>
                <c:pt idx="10851">
                  <c:v>43157.489583333401</c:v>
                </c:pt>
                <c:pt idx="10852">
                  <c:v>43157.510416666599</c:v>
                </c:pt>
                <c:pt idx="10853">
                  <c:v>43157.53125</c:v>
                </c:pt>
                <c:pt idx="10854">
                  <c:v>43157.552083333401</c:v>
                </c:pt>
                <c:pt idx="10855">
                  <c:v>43157.572916666599</c:v>
                </c:pt>
                <c:pt idx="10856">
                  <c:v>43157.59375</c:v>
                </c:pt>
                <c:pt idx="10857">
                  <c:v>43157.614583333401</c:v>
                </c:pt>
                <c:pt idx="10858">
                  <c:v>43157.635416666599</c:v>
                </c:pt>
                <c:pt idx="10859">
                  <c:v>43157.65625</c:v>
                </c:pt>
                <c:pt idx="10860">
                  <c:v>43157.677083333401</c:v>
                </c:pt>
                <c:pt idx="10861">
                  <c:v>43157.697916666599</c:v>
                </c:pt>
                <c:pt idx="10862">
                  <c:v>43157.71875</c:v>
                </c:pt>
                <c:pt idx="10863">
                  <c:v>43157.739583333401</c:v>
                </c:pt>
                <c:pt idx="10864">
                  <c:v>43157.760416666599</c:v>
                </c:pt>
                <c:pt idx="10865">
                  <c:v>43157.78125</c:v>
                </c:pt>
                <c:pt idx="10866">
                  <c:v>43157.802083333401</c:v>
                </c:pt>
                <c:pt idx="10867">
                  <c:v>43157.822916666599</c:v>
                </c:pt>
                <c:pt idx="10868">
                  <c:v>43157.84375</c:v>
                </c:pt>
                <c:pt idx="10869">
                  <c:v>43157.864583333401</c:v>
                </c:pt>
                <c:pt idx="10870">
                  <c:v>43157.885416666599</c:v>
                </c:pt>
                <c:pt idx="10871">
                  <c:v>43157.90625</c:v>
                </c:pt>
                <c:pt idx="10872">
                  <c:v>43157.927083333401</c:v>
                </c:pt>
                <c:pt idx="10873">
                  <c:v>43157.947916666599</c:v>
                </c:pt>
                <c:pt idx="10874">
                  <c:v>43157.96875</c:v>
                </c:pt>
                <c:pt idx="10875">
                  <c:v>43157.989583333401</c:v>
                </c:pt>
                <c:pt idx="10876">
                  <c:v>43158.010416666599</c:v>
                </c:pt>
                <c:pt idx="10877">
                  <c:v>43158.03125</c:v>
                </c:pt>
                <c:pt idx="10878">
                  <c:v>43158.052083333401</c:v>
                </c:pt>
                <c:pt idx="10879">
                  <c:v>43158.072916666599</c:v>
                </c:pt>
                <c:pt idx="10880">
                  <c:v>43158.09375</c:v>
                </c:pt>
                <c:pt idx="10881">
                  <c:v>43158.114583333401</c:v>
                </c:pt>
                <c:pt idx="10882">
                  <c:v>43158.135416666599</c:v>
                </c:pt>
                <c:pt idx="10883">
                  <c:v>43158.15625</c:v>
                </c:pt>
                <c:pt idx="10884">
                  <c:v>43158.177083333401</c:v>
                </c:pt>
                <c:pt idx="10885">
                  <c:v>43158.197916666599</c:v>
                </c:pt>
                <c:pt idx="10886">
                  <c:v>43158.21875</c:v>
                </c:pt>
                <c:pt idx="10887">
                  <c:v>43158.239583333401</c:v>
                </c:pt>
                <c:pt idx="10888">
                  <c:v>43158.260416666599</c:v>
                </c:pt>
                <c:pt idx="10889">
                  <c:v>43158.28125</c:v>
                </c:pt>
                <c:pt idx="10890">
                  <c:v>43158.302083333401</c:v>
                </c:pt>
                <c:pt idx="10891">
                  <c:v>43158.322916666599</c:v>
                </c:pt>
                <c:pt idx="10892">
                  <c:v>43158.34375</c:v>
                </c:pt>
                <c:pt idx="10893">
                  <c:v>43158.364583333401</c:v>
                </c:pt>
                <c:pt idx="10894">
                  <c:v>43158.385416666599</c:v>
                </c:pt>
                <c:pt idx="10895">
                  <c:v>43158.40625</c:v>
                </c:pt>
                <c:pt idx="10896">
                  <c:v>43158.427083333401</c:v>
                </c:pt>
                <c:pt idx="10897">
                  <c:v>43158.447916666599</c:v>
                </c:pt>
                <c:pt idx="10898">
                  <c:v>43158.46875</c:v>
                </c:pt>
                <c:pt idx="10899">
                  <c:v>43158.489583333401</c:v>
                </c:pt>
                <c:pt idx="10900">
                  <c:v>43158.510416666599</c:v>
                </c:pt>
                <c:pt idx="10901">
                  <c:v>43158.53125</c:v>
                </c:pt>
                <c:pt idx="10902">
                  <c:v>43158.552083333401</c:v>
                </c:pt>
                <c:pt idx="10903">
                  <c:v>43158.572916666599</c:v>
                </c:pt>
                <c:pt idx="10904">
                  <c:v>43158.59375</c:v>
                </c:pt>
                <c:pt idx="10905">
                  <c:v>43158.614583333401</c:v>
                </c:pt>
                <c:pt idx="10906">
                  <c:v>43158.635416666599</c:v>
                </c:pt>
                <c:pt idx="10907">
                  <c:v>43158.65625</c:v>
                </c:pt>
                <c:pt idx="10908">
                  <c:v>43158.677083333401</c:v>
                </c:pt>
                <c:pt idx="10909">
                  <c:v>43158.697916666599</c:v>
                </c:pt>
                <c:pt idx="10910">
                  <c:v>43158.71875</c:v>
                </c:pt>
                <c:pt idx="10911">
                  <c:v>43158.739583333401</c:v>
                </c:pt>
                <c:pt idx="10912">
                  <c:v>43158.760416666599</c:v>
                </c:pt>
                <c:pt idx="10913">
                  <c:v>43158.78125</c:v>
                </c:pt>
                <c:pt idx="10914">
                  <c:v>43158.802083333401</c:v>
                </c:pt>
                <c:pt idx="10915">
                  <c:v>43158.822916666599</c:v>
                </c:pt>
                <c:pt idx="10916">
                  <c:v>43158.84375</c:v>
                </c:pt>
                <c:pt idx="10917">
                  <c:v>43158.864583333401</c:v>
                </c:pt>
                <c:pt idx="10918">
                  <c:v>43158.885416666599</c:v>
                </c:pt>
                <c:pt idx="10919">
                  <c:v>43158.90625</c:v>
                </c:pt>
                <c:pt idx="10920">
                  <c:v>43158.927083333401</c:v>
                </c:pt>
                <c:pt idx="10921">
                  <c:v>43158.947916666599</c:v>
                </c:pt>
                <c:pt idx="10922">
                  <c:v>43158.96875</c:v>
                </c:pt>
                <c:pt idx="10923">
                  <c:v>43158.989583333401</c:v>
                </c:pt>
                <c:pt idx="10924">
                  <c:v>43159.010416666599</c:v>
                </c:pt>
                <c:pt idx="10925">
                  <c:v>43159.03125</c:v>
                </c:pt>
                <c:pt idx="10926">
                  <c:v>43159.052083333401</c:v>
                </c:pt>
                <c:pt idx="10927">
                  <c:v>43159.072916666599</c:v>
                </c:pt>
                <c:pt idx="10928">
                  <c:v>43159.09375</c:v>
                </c:pt>
                <c:pt idx="10929">
                  <c:v>43159.114583333401</c:v>
                </c:pt>
                <c:pt idx="10930">
                  <c:v>43159.135416666599</c:v>
                </c:pt>
                <c:pt idx="10931">
                  <c:v>43159.15625</c:v>
                </c:pt>
                <c:pt idx="10932">
                  <c:v>43159.177083333401</c:v>
                </c:pt>
                <c:pt idx="10933">
                  <c:v>43159.197916666599</c:v>
                </c:pt>
                <c:pt idx="10934">
                  <c:v>43159.21875</c:v>
                </c:pt>
                <c:pt idx="10935">
                  <c:v>43159.239583333401</c:v>
                </c:pt>
                <c:pt idx="10936">
                  <c:v>43159.260416666599</c:v>
                </c:pt>
                <c:pt idx="10937">
                  <c:v>43159.28125</c:v>
                </c:pt>
                <c:pt idx="10938">
                  <c:v>43159.302083333401</c:v>
                </c:pt>
                <c:pt idx="10939">
                  <c:v>43159.322916666599</c:v>
                </c:pt>
                <c:pt idx="10940">
                  <c:v>43159.34375</c:v>
                </c:pt>
                <c:pt idx="10941">
                  <c:v>43159.364583333401</c:v>
                </c:pt>
                <c:pt idx="10942">
                  <c:v>43159.385416666599</c:v>
                </c:pt>
                <c:pt idx="10943">
                  <c:v>43159.40625</c:v>
                </c:pt>
                <c:pt idx="10944">
                  <c:v>43159.427083333401</c:v>
                </c:pt>
                <c:pt idx="10945">
                  <c:v>43159.447916666599</c:v>
                </c:pt>
                <c:pt idx="10946">
                  <c:v>43159.46875</c:v>
                </c:pt>
                <c:pt idx="10947">
                  <c:v>43159.489583333401</c:v>
                </c:pt>
                <c:pt idx="10948">
                  <c:v>43159.510416666599</c:v>
                </c:pt>
                <c:pt idx="10949">
                  <c:v>43159.53125</c:v>
                </c:pt>
                <c:pt idx="10950">
                  <c:v>43159.552083333401</c:v>
                </c:pt>
                <c:pt idx="10951">
                  <c:v>43159.572916666599</c:v>
                </c:pt>
                <c:pt idx="10952">
                  <c:v>43159.59375</c:v>
                </c:pt>
                <c:pt idx="10953">
                  <c:v>43159.614583333401</c:v>
                </c:pt>
                <c:pt idx="10954">
                  <c:v>43159.635416666599</c:v>
                </c:pt>
                <c:pt idx="10955">
                  <c:v>43159.65625</c:v>
                </c:pt>
                <c:pt idx="10956">
                  <c:v>43159.677083333401</c:v>
                </c:pt>
                <c:pt idx="10957">
                  <c:v>43159.697916666599</c:v>
                </c:pt>
                <c:pt idx="10958">
                  <c:v>43159.71875</c:v>
                </c:pt>
                <c:pt idx="10959">
                  <c:v>43159.739583333401</c:v>
                </c:pt>
                <c:pt idx="10960">
                  <c:v>43159.760416666599</c:v>
                </c:pt>
                <c:pt idx="10961">
                  <c:v>43159.78125</c:v>
                </c:pt>
                <c:pt idx="10962">
                  <c:v>43159.802083333401</c:v>
                </c:pt>
                <c:pt idx="10963">
                  <c:v>43159.822916666599</c:v>
                </c:pt>
                <c:pt idx="10964">
                  <c:v>43159.84375</c:v>
                </c:pt>
                <c:pt idx="10965">
                  <c:v>43159.864583333401</c:v>
                </c:pt>
                <c:pt idx="10966">
                  <c:v>43159.885416666599</c:v>
                </c:pt>
                <c:pt idx="10967">
                  <c:v>43159.90625</c:v>
                </c:pt>
                <c:pt idx="10968">
                  <c:v>43159.927083333401</c:v>
                </c:pt>
                <c:pt idx="10969">
                  <c:v>43159.947916666599</c:v>
                </c:pt>
                <c:pt idx="10970">
                  <c:v>43159.96875</c:v>
                </c:pt>
                <c:pt idx="10971">
                  <c:v>43159.989583333401</c:v>
                </c:pt>
                <c:pt idx="10972">
                  <c:v>43160.010416666599</c:v>
                </c:pt>
                <c:pt idx="10973">
                  <c:v>43160.03125</c:v>
                </c:pt>
                <c:pt idx="10974">
                  <c:v>43160.052083333401</c:v>
                </c:pt>
                <c:pt idx="10975">
                  <c:v>43160.072916666599</c:v>
                </c:pt>
                <c:pt idx="10976">
                  <c:v>43160.09375</c:v>
                </c:pt>
                <c:pt idx="10977">
                  <c:v>43160.114583333401</c:v>
                </c:pt>
                <c:pt idx="10978">
                  <c:v>43160.135416666599</c:v>
                </c:pt>
                <c:pt idx="10979">
                  <c:v>43160.15625</c:v>
                </c:pt>
                <c:pt idx="10980">
                  <c:v>43160.177083333401</c:v>
                </c:pt>
                <c:pt idx="10981">
                  <c:v>43160.197916666599</c:v>
                </c:pt>
                <c:pt idx="10982">
                  <c:v>43160.21875</c:v>
                </c:pt>
                <c:pt idx="10983">
                  <c:v>43160.239583333401</c:v>
                </c:pt>
                <c:pt idx="10984">
                  <c:v>43160.260416666599</c:v>
                </c:pt>
                <c:pt idx="10985">
                  <c:v>43160.28125</c:v>
                </c:pt>
                <c:pt idx="10986">
                  <c:v>43160.302083333401</c:v>
                </c:pt>
                <c:pt idx="10987">
                  <c:v>43160.322916666599</c:v>
                </c:pt>
                <c:pt idx="10988">
                  <c:v>43160.34375</c:v>
                </c:pt>
                <c:pt idx="10989">
                  <c:v>43160.364583333401</c:v>
                </c:pt>
                <c:pt idx="10990">
                  <c:v>43160.385416666599</c:v>
                </c:pt>
                <c:pt idx="10991">
                  <c:v>43160.40625</c:v>
                </c:pt>
                <c:pt idx="10992">
                  <c:v>43160.427083333401</c:v>
                </c:pt>
                <c:pt idx="10993">
                  <c:v>43160.447916666599</c:v>
                </c:pt>
                <c:pt idx="10994">
                  <c:v>43160.46875</c:v>
                </c:pt>
                <c:pt idx="10995">
                  <c:v>43160.489583333401</c:v>
                </c:pt>
                <c:pt idx="10996">
                  <c:v>43160.510416666599</c:v>
                </c:pt>
                <c:pt idx="10997">
                  <c:v>43160.53125</c:v>
                </c:pt>
                <c:pt idx="10998">
                  <c:v>43160.552083333401</c:v>
                </c:pt>
                <c:pt idx="10999">
                  <c:v>43160.572916666599</c:v>
                </c:pt>
                <c:pt idx="11000">
                  <c:v>43160.59375</c:v>
                </c:pt>
                <c:pt idx="11001">
                  <c:v>43160.614583333401</c:v>
                </c:pt>
                <c:pt idx="11002">
                  <c:v>43160.635416666599</c:v>
                </c:pt>
                <c:pt idx="11003">
                  <c:v>43160.65625</c:v>
                </c:pt>
                <c:pt idx="11004">
                  <c:v>43160.677083333401</c:v>
                </c:pt>
                <c:pt idx="11005">
                  <c:v>43160.697916666599</c:v>
                </c:pt>
                <c:pt idx="11006">
                  <c:v>43160.71875</c:v>
                </c:pt>
                <c:pt idx="11007">
                  <c:v>43160.739583333401</c:v>
                </c:pt>
                <c:pt idx="11008">
                  <c:v>43160.760416666599</c:v>
                </c:pt>
                <c:pt idx="11009">
                  <c:v>43160.78125</c:v>
                </c:pt>
                <c:pt idx="11010">
                  <c:v>43160.802083333401</c:v>
                </c:pt>
                <c:pt idx="11011">
                  <c:v>43160.822916666599</c:v>
                </c:pt>
                <c:pt idx="11012">
                  <c:v>43160.84375</c:v>
                </c:pt>
                <c:pt idx="11013">
                  <c:v>43160.864583333401</c:v>
                </c:pt>
                <c:pt idx="11014">
                  <c:v>43160.885416666599</c:v>
                </c:pt>
                <c:pt idx="11015">
                  <c:v>43160.90625</c:v>
                </c:pt>
                <c:pt idx="11016">
                  <c:v>43160.927083333401</c:v>
                </c:pt>
                <c:pt idx="11017">
                  <c:v>43160.947916666599</c:v>
                </c:pt>
                <c:pt idx="11018">
                  <c:v>43160.96875</c:v>
                </c:pt>
                <c:pt idx="11019">
                  <c:v>43160.989583333401</c:v>
                </c:pt>
                <c:pt idx="11020">
                  <c:v>43161.010416666599</c:v>
                </c:pt>
                <c:pt idx="11021">
                  <c:v>43161.03125</c:v>
                </c:pt>
                <c:pt idx="11022">
                  <c:v>43161.052083333401</c:v>
                </c:pt>
                <c:pt idx="11023">
                  <c:v>43161.072916666599</c:v>
                </c:pt>
                <c:pt idx="11024">
                  <c:v>43161.09375</c:v>
                </c:pt>
                <c:pt idx="11025">
                  <c:v>43161.114583333401</c:v>
                </c:pt>
                <c:pt idx="11026">
                  <c:v>43161.135416666599</c:v>
                </c:pt>
                <c:pt idx="11027">
                  <c:v>43161.15625</c:v>
                </c:pt>
                <c:pt idx="11028">
                  <c:v>43161.177083333401</c:v>
                </c:pt>
                <c:pt idx="11029">
                  <c:v>43161.197916666599</c:v>
                </c:pt>
                <c:pt idx="11030">
                  <c:v>43161.21875</c:v>
                </c:pt>
                <c:pt idx="11031">
                  <c:v>43161.239583333401</c:v>
                </c:pt>
                <c:pt idx="11032">
                  <c:v>43161.260416666599</c:v>
                </c:pt>
                <c:pt idx="11033">
                  <c:v>43161.28125</c:v>
                </c:pt>
                <c:pt idx="11034">
                  <c:v>43161.302083333401</c:v>
                </c:pt>
                <c:pt idx="11035">
                  <c:v>43161.322916666599</c:v>
                </c:pt>
                <c:pt idx="11036">
                  <c:v>43161.34375</c:v>
                </c:pt>
                <c:pt idx="11037">
                  <c:v>43161.364583333401</c:v>
                </c:pt>
                <c:pt idx="11038">
                  <c:v>43161.385416666599</c:v>
                </c:pt>
                <c:pt idx="11039">
                  <c:v>43161.40625</c:v>
                </c:pt>
                <c:pt idx="11040">
                  <c:v>43161.427083333401</c:v>
                </c:pt>
                <c:pt idx="11041">
                  <c:v>43161.447916666599</c:v>
                </c:pt>
                <c:pt idx="11042">
                  <c:v>43161.46875</c:v>
                </c:pt>
                <c:pt idx="11043">
                  <c:v>43161.489583333401</c:v>
                </c:pt>
                <c:pt idx="11044">
                  <c:v>43161.510416666599</c:v>
                </c:pt>
                <c:pt idx="11045">
                  <c:v>43161.53125</c:v>
                </c:pt>
                <c:pt idx="11046">
                  <c:v>43161.552083333401</c:v>
                </c:pt>
                <c:pt idx="11047">
                  <c:v>43161.572916666599</c:v>
                </c:pt>
                <c:pt idx="11048">
                  <c:v>43161.59375</c:v>
                </c:pt>
                <c:pt idx="11049">
                  <c:v>43161.614583333401</c:v>
                </c:pt>
                <c:pt idx="11050">
                  <c:v>43161.635416666599</c:v>
                </c:pt>
                <c:pt idx="11051">
                  <c:v>43161.65625</c:v>
                </c:pt>
                <c:pt idx="11052">
                  <c:v>43161.677083333401</c:v>
                </c:pt>
                <c:pt idx="11053">
                  <c:v>43161.697916666599</c:v>
                </c:pt>
                <c:pt idx="11054">
                  <c:v>43161.71875</c:v>
                </c:pt>
                <c:pt idx="11055">
                  <c:v>43161.739583333401</c:v>
                </c:pt>
                <c:pt idx="11056">
                  <c:v>43161.760416666599</c:v>
                </c:pt>
                <c:pt idx="11057">
                  <c:v>43161.78125</c:v>
                </c:pt>
                <c:pt idx="11058">
                  <c:v>43161.802083333401</c:v>
                </c:pt>
                <c:pt idx="11059">
                  <c:v>43161.822916666599</c:v>
                </c:pt>
                <c:pt idx="11060">
                  <c:v>43161.84375</c:v>
                </c:pt>
                <c:pt idx="11061">
                  <c:v>43161.864583333401</c:v>
                </c:pt>
                <c:pt idx="11062">
                  <c:v>43161.885416666599</c:v>
                </c:pt>
                <c:pt idx="11063">
                  <c:v>43161.90625</c:v>
                </c:pt>
                <c:pt idx="11064">
                  <c:v>43161.927083333401</c:v>
                </c:pt>
                <c:pt idx="11065">
                  <c:v>43161.947916666599</c:v>
                </c:pt>
                <c:pt idx="11066">
                  <c:v>43161.96875</c:v>
                </c:pt>
                <c:pt idx="11067">
                  <c:v>43161.989583333401</c:v>
                </c:pt>
                <c:pt idx="11068">
                  <c:v>43162.010416666599</c:v>
                </c:pt>
                <c:pt idx="11069">
                  <c:v>43162.03125</c:v>
                </c:pt>
                <c:pt idx="11070">
                  <c:v>43162.052083333401</c:v>
                </c:pt>
                <c:pt idx="11071">
                  <c:v>43162.072916666599</c:v>
                </c:pt>
                <c:pt idx="11072">
                  <c:v>43162.09375</c:v>
                </c:pt>
                <c:pt idx="11073">
                  <c:v>43162.114583333401</c:v>
                </c:pt>
                <c:pt idx="11074">
                  <c:v>43162.135416666599</c:v>
                </c:pt>
                <c:pt idx="11075">
                  <c:v>43162.15625</c:v>
                </c:pt>
                <c:pt idx="11076">
                  <c:v>43162.177083333401</c:v>
                </c:pt>
                <c:pt idx="11077">
                  <c:v>43162.197916666599</c:v>
                </c:pt>
                <c:pt idx="11078">
                  <c:v>43162.21875</c:v>
                </c:pt>
                <c:pt idx="11079">
                  <c:v>43162.239583333401</c:v>
                </c:pt>
                <c:pt idx="11080">
                  <c:v>43162.260416666599</c:v>
                </c:pt>
                <c:pt idx="11081">
                  <c:v>43162.28125</c:v>
                </c:pt>
                <c:pt idx="11082">
                  <c:v>43162.302083333401</c:v>
                </c:pt>
                <c:pt idx="11083">
                  <c:v>43162.322916666599</c:v>
                </c:pt>
                <c:pt idx="11084">
                  <c:v>43162.34375</c:v>
                </c:pt>
                <c:pt idx="11085">
                  <c:v>43162.364583333401</c:v>
                </c:pt>
                <c:pt idx="11086">
                  <c:v>43162.385416666599</c:v>
                </c:pt>
                <c:pt idx="11087">
                  <c:v>43162.40625</c:v>
                </c:pt>
                <c:pt idx="11088">
                  <c:v>43162.427083333401</c:v>
                </c:pt>
                <c:pt idx="11089">
                  <c:v>43162.447916666599</c:v>
                </c:pt>
                <c:pt idx="11090">
                  <c:v>43162.46875</c:v>
                </c:pt>
                <c:pt idx="11091">
                  <c:v>43162.489583333401</c:v>
                </c:pt>
                <c:pt idx="11092">
                  <c:v>43162.510416666599</c:v>
                </c:pt>
                <c:pt idx="11093">
                  <c:v>43162.53125</c:v>
                </c:pt>
                <c:pt idx="11094">
                  <c:v>43162.552083333401</c:v>
                </c:pt>
                <c:pt idx="11095">
                  <c:v>43162.572916666599</c:v>
                </c:pt>
                <c:pt idx="11096">
                  <c:v>43162.59375</c:v>
                </c:pt>
                <c:pt idx="11097">
                  <c:v>43162.614583333401</c:v>
                </c:pt>
                <c:pt idx="11098">
                  <c:v>43162.635416666599</c:v>
                </c:pt>
                <c:pt idx="11099">
                  <c:v>43162.65625</c:v>
                </c:pt>
                <c:pt idx="11100">
                  <c:v>43162.677083333401</c:v>
                </c:pt>
                <c:pt idx="11101">
                  <c:v>43162.697916666599</c:v>
                </c:pt>
                <c:pt idx="11102">
                  <c:v>43162.71875</c:v>
                </c:pt>
                <c:pt idx="11103">
                  <c:v>43162.739583333401</c:v>
                </c:pt>
                <c:pt idx="11104">
                  <c:v>43162.760416666599</c:v>
                </c:pt>
                <c:pt idx="11105">
                  <c:v>43162.78125</c:v>
                </c:pt>
                <c:pt idx="11106">
                  <c:v>43162.802083333401</c:v>
                </c:pt>
                <c:pt idx="11107">
                  <c:v>43162.822916666599</c:v>
                </c:pt>
                <c:pt idx="11108">
                  <c:v>43162.84375</c:v>
                </c:pt>
                <c:pt idx="11109">
                  <c:v>43162.864583333401</c:v>
                </c:pt>
                <c:pt idx="11110">
                  <c:v>43162.885416666599</c:v>
                </c:pt>
                <c:pt idx="11111">
                  <c:v>43162.90625</c:v>
                </c:pt>
                <c:pt idx="11112">
                  <c:v>43162.927083333401</c:v>
                </c:pt>
                <c:pt idx="11113">
                  <c:v>43162.947916666599</c:v>
                </c:pt>
                <c:pt idx="11114">
                  <c:v>43162.96875</c:v>
                </c:pt>
                <c:pt idx="11115">
                  <c:v>43162.989583333401</c:v>
                </c:pt>
                <c:pt idx="11116">
                  <c:v>43163.010416666599</c:v>
                </c:pt>
                <c:pt idx="11117">
                  <c:v>43163.03125</c:v>
                </c:pt>
                <c:pt idx="11118">
                  <c:v>43163.052083333401</c:v>
                </c:pt>
                <c:pt idx="11119">
                  <c:v>43163.072916666599</c:v>
                </c:pt>
                <c:pt idx="11120">
                  <c:v>43163.09375</c:v>
                </c:pt>
                <c:pt idx="11121">
                  <c:v>43163.114583333401</c:v>
                </c:pt>
                <c:pt idx="11122">
                  <c:v>43163.135416666599</c:v>
                </c:pt>
                <c:pt idx="11123">
                  <c:v>43163.15625</c:v>
                </c:pt>
                <c:pt idx="11124">
                  <c:v>43163.177083333401</c:v>
                </c:pt>
                <c:pt idx="11125">
                  <c:v>43163.197916666599</c:v>
                </c:pt>
                <c:pt idx="11126">
                  <c:v>43163.21875</c:v>
                </c:pt>
                <c:pt idx="11127">
                  <c:v>43163.239583333401</c:v>
                </c:pt>
                <c:pt idx="11128">
                  <c:v>43163.260416666599</c:v>
                </c:pt>
                <c:pt idx="11129">
                  <c:v>43163.28125</c:v>
                </c:pt>
                <c:pt idx="11130">
                  <c:v>43163.302083333401</c:v>
                </c:pt>
                <c:pt idx="11131">
                  <c:v>43163.322916666599</c:v>
                </c:pt>
                <c:pt idx="11132">
                  <c:v>43163.34375</c:v>
                </c:pt>
                <c:pt idx="11133">
                  <c:v>43163.364583333401</c:v>
                </c:pt>
                <c:pt idx="11134">
                  <c:v>43163.385416666599</c:v>
                </c:pt>
                <c:pt idx="11135">
                  <c:v>43163.40625</c:v>
                </c:pt>
                <c:pt idx="11136">
                  <c:v>43163.427083333401</c:v>
                </c:pt>
                <c:pt idx="11137">
                  <c:v>43163.447916666599</c:v>
                </c:pt>
                <c:pt idx="11138">
                  <c:v>43163.46875</c:v>
                </c:pt>
                <c:pt idx="11139">
                  <c:v>43163.489583333401</c:v>
                </c:pt>
                <c:pt idx="11140">
                  <c:v>43163.510416666599</c:v>
                </c:pt>
                <c:pt idx="11141">
                  <c:v>43163.53125</c:v>
                </c:pt>
                <c:pt idx="11142">
                  <c:v>43163.552083333401</c:v>
                </c:pt>
                <c:pt idx="11143">
                  <c:v>43163.572916666599</c:v>
                </c:pt>
                <c:pt idx="11144">
                  <c:v>43163.59375</c:v>
                </c:pt>
                <c:pt idx="11145">
                  <c:v>43163.614583333401</c:v>
                </c:pt>
                <c:pt idx="11146">
                  <c:v>43163.635416666599</c:v>
                </c:pt>
                <c:pt idx="11147">
                  <c:v>43163.65625</c:v>
                </c:pt>
                <c:pt idx="11148">
                  <c:v>43163.677083333401</c:v>
                </c:pt>
                <c:pt idx="11149">
                  <c:v>43163.697916666599</c:v>
                </c:pt>
                <c:pt idx="11150">
                  <c:v>43163.71875</c:v>
                </c:pt>
                <c:pt idx="11151">
                  <c:v>43163.739583333401</c:v>
                </c:pt>
                <c:pt idx="11152">
                  <c:v>43163.760416666599</c:v>
                </c:pt>
                <c:pt idx="11153">
                  <c:v>43163.78125</c:v>
                </c:pt>
                <c:pt idx="11154">
                  <c:v>43163.802083333401</c:v>
                </c:pt>
                <c:pt idx="11155">
                  <c:v>43163.822916666599</c:v>
                </c:pt>
                <c:pt idx="11156">
                  <c:v>43163.84375</c:v>
                </c:pt>
                <c:pt idx="11157">
                  <c:v>43163.864583333401</c:v>
                </c:pt>
                <c:pt idx="11158">
                  <c:v>43163.885416666599</c:v>
                </c:pt>
                <c:pt idx="11159">
                  <c:v>43163.90625</c:v>
                </c:pt>
                <c:pt idx="11160">
                  <c:v>43163.927083333401</c:v>
                </c:pt>
                <c:pt idx="11161">
                  <c:v>43163.947916666599</c:v>
                </c:pt>
                <c:pt idx="11162">
                  <c:v>43163.96875</c:v>
                </c:pt>
                <c:pt idx="11163">
                  <c:v>43163.989583333401</c:v>
                </c:pt>
                <c:pt idx="11164">
                  <c:v>43164.010416666599</c:v>
                </c:pt>
                <c:pt idx="11165">
                  <c:v>43164.03125</c:v>
                </c:pt>
                <c:pt idx="11166">
                  <c:v>43164.052083333401</c:v>
                </c:pt>
                <c:pt idx="11167">
                  <c:v>43164.072916666599</c:v>
                </c:pt>
                <c:pt idx="11168">
                  <c:v>43164.09375</c:v>
                </c:pt>
                <c:pt idx="11169">
                  <c:v>43164.114583333401</c:v>
                </c:pt>
                <c:pt idx="11170">
                  <c:v>43164.135416666599</c:v>
                </c:pt>
                <c:pt idx="11171">
                  <c:v>43164.15625</c:v>
                </c:pt>
                <c:pt idx="11172">
                  <c:v>43164.177083333401</c:v>
                </c:pt>
                <c:pt idx="11173">
                  <c:v>43164.197916666599</c:v>
                </c:pt>
                <c:pt idx="11174">
                  <c:v>43164.21875</c:v>
                </c:pt>
                <c:pt idx="11175">
                  <c:v>43164.239583333401</c:v>
                </c:pt>
                <c:pt idx="11176">
                  <c:v>43164.260416666599</c:v>
                </c:pt>
                <c:pt idx="11177">
                  <c:v>43164.28125</c:v>
                </c:pt>
                <c:pt idx="11178">
                  <c:v>43164.302083333401</c:v>
                </c:pt>
                <c:pt idx="11179">
                  <c:v>43164.322916666599</c:v>
                </c:pt>
                <c:pt idx="11180">
                  <c:v>43164.34375</c:v>
                </c:pt>
                <c:pt idx="11181">
                  <c:v>43164.364583333401</c:v>
                </c:pt>
                <c:pt idx="11182">
                  <c:v>43164.385416666599</c:v>
                </c:pt>
                <c:pt idx="11183">
                  <c:v>43164.40625</c:v>
                </c:pt>
                <c:pt idx="11184">
                  <c:v>43164.427083333401</c:v>
                </c:pt>
                <c:pt idx="11185">
                  <c:v>43164.447916666599</c:v>
                </c:pt>
                <c:pt idx="11186">
                  <c:v>43164.46875</c:v>
                </c:pt>
                <c:pt idx="11187">
                  <c:v>43164.489583333401</c:v>
                </c:pt>
                <c:pt idx="11188">
                  <c:v>43164.510416666599</c:v>
                </c:pt>
                <c:pt idx="11189">
                  <c:v>43164.53125</c:v>
                </c:pt>
                <c:pt idx="11190">
                  <c:v>43164.552083333401</c:v>
                </c:pt>
                <c:pt idx="11191">
                  <c:v>43164.572916666599</c:v>
                </c:pt>
                <c:pt idx="11192">
                  <c:v>43164.59375</c:v>
                </c:pt>
                <c:pt idx="11193">
                  <c:v>43164.614583333401</c:v>
                </c:pt>
                <c:pt idx="11194">
                  <c:v>43164.635416666599</c:v>
                </c:pt>
                <c:pt idx="11195">
                  <c:v>43164.65625</c:v>
                </c:pt>
                <c:pt idx="11196">
                  <c:v>43164.677083333401</c:v>
                </c:pt>
                <c:pt idx="11197">
                  <c:v>43164.697916666599</c:v>
                </c:pt>
                <c:pt idx="11198">
                  <c:v>43164.71875</c:v>
                </c:pt>
                <c:pt idx="11199">
                  <c:v>43164.739583333401</c:v>
                </c:pt>
                <c:pt idx="11200">
                  <c:v>43164.760416666599</c:v>
                </c:pt>
                <c:pt idx="11201">
                  <c:v>43164.78125</c:v>
                </c:pt>
                <c:pt idx="11202">
                  <c:v>43164.802083333401</c:v>
                </c:pt>
                <c:pt idx="11203">
                  <c:v>43164.822916666599</c:v>
                </c:pt>
                <c:pt idx="11204">
                  <c:v>43164.84375</c:v>
                </c:pt>
                <c:pt idx="11205">
                  <c:v>43164.864583333401</c:v>
                </c:pt>
                <c:pt idx="11206">
                  <c:v>43164.885416666599</c:v>
                </c:pt>
                <c:pt idx="11207">
                  <c:v>43164.90625</c:v>
                </c:pt>
                <c:pt idx="11208">
                  <c:v>43164.927083333401</c:v>
                </c:pt>
                <c:pt idx="11209">
                  <c:v>43164.947916666599</c:v>
                </c:pt>
                <c:pt idx="11210">
                  <c:v>43164.96875</c:v>
                </c:pt>
                <c:pt idx="11211">
                  <c:v>43164.989583333401</c:v>
                </c:pt>
                <c:pt idx="11212">
                  <c:v>43165.010416666599</c:v>
                </c:pt>
                <c:pt idx="11213">
                  <c:v>43165.03125</c:v>
                </c:pt>
                <c:pt idx="11214">
                  <c:v>43165.052083333401</c:v>
                </c:pt>
                <c:pt idx="11215">
                  <c:v>43165.072916666599</c:v>
                </c:pt>
                <c:pt idx="11216">
                  <c:v>43165.09375</c:v>
                </c:pt>
                <c:pt idx="11217">
                  <c:v>43165.114583333401</c:v>
                </c:pt>
                <c:pt idx="11218">
                  <c:v>43165.135416666599</c:v>
                </c:pt>
                <c:pt idx="11219">
                  <c:v>43165.15625</c:v>
                </c:pt>
                <c:pt idx="11220">
                  <c:v>43165.177083333401</c:v>
                </c:pt>
                <c:pt idx="11221">
                  <c:v>43165.197916666599</c:v>
                </c:pt>
                <c:pt idx="11222">
                  <c:v>43165.21875</c:v>
                </c:pt>
                <c:pt idx="11223">
                  <c:v>43165.239583333401</c:v>
                </c:pt>
                <c:pt idx="11224">
                  <c:v>43165.260416666599</c:v>
                </c:pt>
                <c:pt idx="11225">
                  <c:v>43165.28125</c:v>
                </c:pt>
                <c:pt idx="11226">
                  <c:v>43165.302083333401</c:v>
                </c:pt>
                <c:pt idx="11227">
                  <c:v>43165.322916666599</c:v>
                </c:pt>
                <c:pt idx="11228">
                  <c:v>43165.34375</c:v>
                </c:pt>
                <c:pt idx="11229">
                  <c:v>43165.364583333401</c:v>
                </c:pt>
                <c:pt idx="11230">
                  <c:v>43165.385416666599</c:v>
                </c:pt>
                <c:pt idx="11231">
                  <c:v>43165.40625</c:v>
                </c:pt>
                <c:pt idx="11232">
                  <c:v>43165.427083333401</c:v>
                </c:pt>
                <c:pt idx="11233">
                  <c:v>43165.447916666599</c:v>
                </c:pt>
                <c:pt idx="11234">
                  <c:v>43165.46875</c:v>
                </c:pt>
                <c:pt idx="11235">
                  <c:v>43165.489583333401</c:v>
                </c:pt>
                <c:pt idx="11236">
                  <c:v>43165.510416666599</c:v>
                </c:pt>
                <c:pt idx="11237">
                  <c:v>43165.53125</c:v>
                </c:pt>
                <c:pt idx="11238">
                  <c:v>43165.552083333401</c:v>
                </c:pt>
                <c:pt idx="11239">
                  <c:v>43165.572916666599</c:v>
                </c:pt>
                <c:pt idx="11240">
                  <c:v>43165.59375</c:v>
                </c:pt>
                <c:pt idx="11241">
                  <c:v>43165.614583333401</c:v>
                </c:pt>
                <c:pt idx="11242">
                  <c:v>43165.635416666599</c:v>
                </c:pt>
                <c:pt idx="11243">
                  <c:v>43165.65625</c:v>
                </c:pt>
                <c:pt idx="11244">
                  <c:v>43165.677083333401</c:v>
                </c:pt>
                <c:pt idx="11245">
                  <c:v>43165.697916666599</c:v>
                </c:pt>
                <c:pt idx="11246">
                  <c:v>43165.71875</c:v>
                </c:pt>
                <c:pt idx="11247">
                  <c:v>43165.739583333401</c:v>
                </c:pt>
                <c:pt idx="11248">
                  <c:v>43165.760416666599</c:v>
                </c:pt>
                <c:pt idx="11249">
                  <c:v>43165.78125</c:v>
                </c:pt>
                <c:pt idx="11250">
                  <c:v>43165.802083333401</c:v>
                </c:pt>
                <c:pt idx="11251">
                  <c:v>43165.822916666599</c:v>
                </c:pt>
                <c:pt idx="11252">
                  <c:v>43165.84375</c:v>
                </c:pt>
                <c:pt idx="11253">
                  <c:v>43165.864583333401</c:v>
                </c:pt>
                <c:pt idx="11254">
                  <c:v>43165.885416666599</c:v>
                </c:pt>
                <c:pt idx="11255">
                  <c:v>43165.90625</c:v>
                </c:pt>
                <c:pt idx="11256">
                  <c:v>43165.927083333401</c:v>
                </c:pt>
                <c:pt idx="11257">
                  <c:v>43165.947916666599</c:v>
                </c:pt>
                <c:pt idx="11258">
                  <c:v>43165.96875</c:v>
                </c:pt>
                <c:pt idx="11259">
                  <c:v>43165.989583333401</c:v>
                </c:pt>
                <c:pt idx="11260">
                  <c:v>43166.010416666599</c:v>
                </c:pt>
                <c:pt idx="11261">
                  <c:v>43166.03125</c:v>
                </c:pt>
                <c:pt idx="11262">
                  <c:v>43166.052083333401</c:v>
                </c:pt>
                <c:pt idx="11263">
                  <c:v>43166.072916666599</c:v>
                </c:pt>
                <c:pt idx="11264">
                  <c:v>43166.09375</c:v>
                </c:pt>
                <c:pt idx="11265">
                  <c:v>43166.114583333401</c:v>
                </c:pt>
                <c:pt idx="11266">
                  <c:v>43166.135416666599</c:v>
                </c:pt>
                <c:pt idx="11267">
                  <c:v>43166.15625</c:v>
                </c:pt>
                <c:pt idx="11268">
                  <c:v>43166.177083333401</c:v>
                </c:pt>
                <c:pt idx="11269">
                  <c:v>43166.197916666599</c:v>
                </c:pt>
                <c:pt idx="11270">
                  <c:v>43166.21875</c:v>
                </c:pt>
                <c:pt idx="11271">
                  <c:v>43166.239583333401</c:v>
                </c:pt>
                <c:pt idx="11272">
                  <c:v>43166.260416666599</c:v>
                </c:pt>
                <c:pt idx="11273">
                  <c:v>43166.28125</c:v>
                </c:pt>
                <c:pt idx="11274">
                  <c:v>43166.302083333401</c:v>
                </c:pt>
                <c:pt idx="11275">
                  <c:v>43166.322916666599</c:v>
                </c:pt>
                <c:pt idx="11276">
                  <c:v>43166.34375</c:v>
                </c:pt>
                <c:pt idx="11277">
                  <c:v>43166.364583333401</c:v>
                </c:pt>
                <c:pt idx="11278">
                  <c:v>43166.385416666599</c:v>
                </c:pt>
                <c:pt idx="11279">
                  <c:v>43166.40625</c:v>
                </c:pt>
                <c:pt idx="11280">
                  <c:v>43166.427083333401</c:v>
                </c:pt>
                <c:pt idx="11281">
                  <c:v>43166.447916666599</c:v>
                </c:pt>
                <c:pt idx="11282">
                  <c:v>43166.46875</c:v>
                </c:pt>
                <c:pt idx="11283">
                  <c:v>43166.489583333401</c:v>
                </c:pt>
                <c:pt idx="11284">
                  <c:v>43166.510416666599</c:v>
                </c:pt>
                <c:pt idx="11285">
                  <c:v>43166.53125</c:v>
                </c:pt>
                <c:pt idx="11286">
                  <c:v>43166.552083333401</c:v>
                </c:pt>
                <c:pt idx="11287">
                  <c:v>43166.572916666599</c:v>
                </c:pt>
                <c:pt idx="11288">
                  <c:v>43166.59375</c:v>
                </c:pt>
                <c:pt idx="11289">
                  <c:v>43166.614583333401</c:v>
                </c:pt>
                <c:pt idx="11290">
                  <c:v>43166.635416666599</c:v>
                </c:pt>
                <c:pt idx="11291">
                  <c:v>43166.65625</c:v>
                </c:pt>
                <c:pt idx="11292">
                  <c:v>43166.677083333401</c:v>
                </c:pt>
                <c:pt idx="11293">
                  <c:v>43166.697916666599</c:v>
                </c:pt>
                <c:pt idx="11294">
                  <c:v>43166.71875</c:v>
                </c:pt>
                <c:pt idx="11295">
                  <c:v>43166.739583333401</c:v>
                </c:pt>
                <c:pt idx="11296">
                  <c:v>43166.760416666599</c:v>
                </c:pt>
                <c:pt idx="11297">
                  <c:v>43166.78125</c:v>
                </c:pt>
                <c:pt idx="11298">
                  <c:v>43166.802083333401</c:v>
                </c:pt>
                <c:pt idx="11299">
                  <c:v>43166.822916666599</c:v>
                </c:pt>
                <c:pt idx="11300">
                  <c:v>43166.84375</c:v>
                </c:pt>
                <c:pt idx="11301">
                  <c:v>43166.864583333401</c:v>
                </c:pt>
                <c:pt idx="11302">
                  <c:v>43166.885416666599</c:v>
                </c:pt>
                <c:pt idx="11303">
                  <c:v>43166.90625</c:v>
                </c:pt>
                <c:pt idx="11304">
                  <c:v>43166.927083333401</c:v>
                </c:pt>
                <c:pt idx="11305">
                  <c:v>43166.947916666599</c:v>
                </c:pt>
                <c:pt idx="11306">
                  <c:v>43166.96875</c:v>
                </c:pt>
                <c:pt idx="11307">
                  <c:v>43166.989583333401</c:v>
                </c:pt>
                <c:pt idx="11308">
                  <c:v>43167.010416666599</c:v>
                </c:pt>
                <c:pt idx="11309">
                  <c:v>43167.03125</c:v>
                </c:pt>
                <c:pt idx="11310">
                  <c:v>43167.052083333401</c:v>
                </c:pt>
                <c:pt idx="11311">
                  <c:v>43167.072916666599</c:v>
                </c:pt>
                <c:pt idx="11312">
                  <c:v>43167.09375</c:v>
                </c:pt>
                <c:pt idx="11313">
                  <c:v>43167.114583333401</c:v>
                </c:pt>
                <c:pt idx="11314">
                  <c:v>43167.135416666599</c:v>
                </c:pt>
                <c:pt idx="11315">
                  <c:v>43167.15625</c:v>
                </c:pt>
                <c:pt idx="11316">
                  <c:v>43167.177083333401</c:v>
                </c:pt>
                <c:pt idx="11317">
                  <c:v>43167.197916666599</c:v>
                </c:pt>
                <c:pt idx="11318">
                  <c:v>43167.21875</c:v>
                </c:pt>
                <c:pt idx="11319">
                  <c:v>43167.239583333401</c:v>
                </c:pt>
                <c:pt idx="11320">
                  <c:v>43167.260416666599</c:v>
                </c:pt>
                <c:pt idx="11321">
                  <c:v>43167.28125</c:v>
                </c:pt>
                <c:pt idx="11322">
                  <c:v>43167.302083333401</c:v>
                </c:pt>
                <c:pt idx="11323">
                  <c:v>43167.322916666599</c:v>
                </c:pt>
                <c:pt idx="11324">
                  <c:v>43167.34375</c:v>
                </c:pt>
                <c:pt idx="11325">
                  <c:v>43167.364583333401</c:v>
                </c:pt>
                <c:pt idx="11326">
                  <c:v>43167.385416666599</c:v>
                </c:pt>
                <c:pt idx="11327">
                  <c:v>43167.40625</c:v>
                </c:pt>
                <c:pt idx="11328">
                  <c:v>43167.427083333401</c:v>
                </c:pt>
                <c:pt idx="11329">
                  <c:v>43167.447916666599</c:v>
                </c:pt>
                <c:pt idx="11330">
                  <c:v>43167.46875</c:v>
                </c:pt>
                <c:pt idx="11331">
                  <c:v>43167.489583333401</c:v>
                </c:pt>
                <c:pt idx="11332">
                  <c:v>43167.510416666599</c:v>
                </c:pt>
                <c:pt idx="11333">
                  <c:v>43167.53125</c:v>
                </c:pt>
                <c:pt idx="11334">
                  <c:v>43167.552083333401</c:v>
                </c:pt>
                <c:pt idx="11335">
                  <c:v>43167.572916666599</c:v>
                </c:pt>
                <c:pt idx="11336">
                  <c:v>43167.59375</c:v>
                </c:pt>
                <c:pt idx="11337">
                  <c:v>43167.614583333401</c:v>
                </c:pt>
                <c:pt idx="11338">
                  <c:v>43167.635416666599</c:v>
                </c:pt>
                <c:pt idx="11339">
                  <c:v>43167.65625</c:v>
                </c:pt>
                <c:pt idx="11340">
                  <c:v>43167.677083333401</c:v>
                </c:pt>
                <c:pt idx="11341">
                  <c:v>43167.697916666599</c:v>
                </c:pt>
                <c:pt idx="11342">
                  <c:v>43167.71875</c:v>
                </c:pt>
                <c:pt idx="11343">
                  <c:v>43167.739583333401</c:v>
                </c:pt>
                <c:pt idx="11344">
                  <c:v>43167.760416666599</c:v>
                </c:pt>
                <c:pt idx="11345">
                  <c:v>43167.78125</c:v>
                </c:pt>
                <c:pt idx="11346">
                  <c:v>43167.802083333401</c:v>
                </c:pt>
                <c:pt idx="11347">
                  <c:v>43167.822916666599</c:v>
                </c:pt>
                <c:pt idx="11348">
                  <c:v>43167.84375</c:v>
                </c:pt>
                <c:pt idx="11349">
                  <c:v>43167.864583333401</c:v>
                </c:pt>
                <c:pt idx="11350">
                  <c:v>43167.885416666599</c:v>
                </c:pt>
                <c:pt idx="11351">
                  <c:v>43167.90625</c:v>
                </c:pt>
                <c:pt idx="11352">
                  <c:v>43167.927083333401</c:v>
                </c:pt>
                <c:pt idx="11353">
                  <c:v>43167.947916666599</c:v>
                </c:pt>
                <c:pt idx="11354">
                  <c:v>43167.96875</c:v>
                </c:pt>
                <c:pt idx="11355">
                  <c:v>43167.989583333401</c:v>
                </c:pt>
                <c:pt idx="11356">
                  <c:v>43168.010416666599</c:v>
                </c:pt>
                <c:pt idx="11357">
                  <c:v>43168.03125</c:v>
                </c:pt>
                <c:pt idx="11358">
                  <c:v>43168.052083333401</c:v>
                </c:pt>
                <c:pt idx="11359">
                  <c:v>43168.072916666599</c:v>
                </c:pt>
                <c:pt idx="11360">
                  <c:v>43168.09375</c:v>
                </c:pt>
                <c:pt idx="11361">
                  <c:v>43168.114583333401</c:v>
                </c:pt>
                <c:pt idx="11362">
                  <c:v>43168.135416666599</c:v>
                </c:pt>
                <c:pt idx="11363">
                  <c:v>43168.15625</c:v>
                </c:pt>
                <c:pt idx="11364">
                  <c:v>43168.177083333401</c:v>
                </c:pt>
                <c:pt idx="11365">
                  <c:v>43168.197916666599</c:v>
                </c:pt>
                <c:pt idx="11366">
                  <c:v>43168.21875</c:v>
                </c:pt>
                <c:pt idx="11367">
                  <c:v>43168.239583333401</c:v>
                </c:pt>
                <c:pt idx="11368">
                  <c:v>43168.260416666599</c:v>
                </c:pt>
                <c:pt idx="11369">
                  <c:v>43168.28125</c:v>
                </c:pt>
                <c:pt idx="11370">
                  <c:v>43168.302083333401</c:v>
                </c:pt>
                <c:pt idx="11371">
                  <c:v>43168.322916666599</c:v>
                </c:pt>
                <c:pt idx="11372">
                  <c:v>43168.34375</c:v>
                </c:pt>
                <c:pt idx="11373">
                  <c:v>43168.364583333401</c:v>
                </c:pt>
                <c:pt idx="11374">
                  <c:v>43168.385416666599</c:v>
                </c:pt>
                <c:pt idx="11375">
                  <c:v>43168.40625</c:v>
                </c:pt>
                <c:pt idx="11376">
                  <c:v>43168.427083333401</c:v>
                </c:pt>
                <c:pt idx="11377">
                  <c:v>43168.447916666599</c:v>
                </c:pt>
                <c:pt idx="11378">
                  <c:v>43168.46875</c:v>
                </c:pt>
                <c:pt idx="11379">
                  <c:v>43168.489583333401</c:v>
                </c:pt>
                <c:pt idx="11380">
                  <c:v>43168.510416666599</c:v>
                </c:pt>
                <c:pt idx="11381">
                  <c:v>43168.53125</c:v>
                </c:pt>
                <c:pt idx="11382">
                  <c:v>43168.552083333401</c:v>
                </c:pt>
                <c:pt idx="11383">
                  <c:v>43168.572916666599</c:v>
                </c:pt>
                <c:pt idx="11384">
                  <c:v>43168.59375</c:v>
                </c:pt>
                <c:pt idx="11385">
                  <c:v>43168.614583333401</c:v>
                </c:pt>
                <c:pt idx="11386">
                  <c:v>43168.635416666599</c:v>
                </c:pt>
                <c:pt idx="11387">
                  <c:v>43168.65625</c:v>
                </c:pt>
                <c:pt idx="11388">
                  <c:v>43168.677083333401</c:v>
                </c:pt>
                <c:pt idx="11389">
                  <c:v>43168.697916666599</c:v>
                </c:pt>
                <c:pt idx="11390">
                  <c:v>43168.71875</c:v>
                </c:pt>
                <c:pt idx="11391">
                  <c:v>43168.739583333401</c:v>
                </c:pt>
                <c:pt idx="11392">
                  <c:v>43168.760416666599</c:v>
                </c:pt>
                <c:pt idx="11393">
                  <c:v>43168.78125</c:v>
                </c:pt>
                <c:pt idx="11394">
                  <c:v>43168.802083333401</c:v>
                </c:pt>
                <c:pt idx="11395">
                  <c:v>43168.822916666599</c:v>
                </c:pt>
                <c:pt idx="11396">
                  <c:v>43168.84375</c:v>
                </c:pt>
                <c:pt idx="11397">
                  <c:v>43168.864583333401</c:v>
                </c:pt>
                <c:pt idx="11398">
                  <c:v>43168.885416666599</c:v>
                </c:pt>
                <c:pt idx="11399">
                  <c:v>43168.90625</c:v>
                </c:pt>
                <c:pt idx="11400">
                  <c:v>43168.927083333401</c:v>
                </c:pt>
                <c:pt idx="11401">
                  <c:v>43168.947916666599</c:v>
                </c:pt>
                <c:pt idx="11402">
                  <c:v>43168.96875</c:v>
                </c:pt>
                <c:pt idx="11403">
                  <c:v>43168.989583333401</c:v>
                </c:pt>
                <c:pt idx="11404">
                  <c:v>43169.010416666599</c:v>
                </c:pt>
                <c:pt idx="11405">
                  <c:v>43169.03125</c:v>
                </c:pt>
                <c:pt idx="11406">
                  <c:v>43169.052083333401</c:v>
                </c:pt>
                <c:pt idx="11407">
                  <c:v>43169.072916666599</c:v>
                </c:pt>
                <c:pt idx="11408">
                  <c:v>43169.09375</c:v>
                </c:pt>
                <c:pt idx="11409">
                  <c:v>43169.114583333401</c:v>
                </c:pt>
                <c:pt idx="11410">
                  <c:v>43169.135416666599</c:v>
                </c:pt>
                <c:pt idx="11411">
                  <c:v>43169.15625</c:v>
                </c:pt>
                <c:pt idx="11412">
                  <c:v>43169.177083333401</c:v>
                </c:pt>
                <c:pt idx="11413">
                  <c:v>43169.197916666599</c:v>
                </c:pt>
                <c:pt idx="11414">
                  <c:v>43169.21875</c:v>
                </c:pt>
                <c:pt idx="11415">
                  <c:v>43169.239583333401</c:v>
                </c:pt>
                <c:pt idx="11416">
                  <c:v>43169.260416666599</c:v>
                </c:pt>
                <c:pt idx="11417">
                  <c:v>43169.28125</c:v>
                </c:pt>
                <c:pt idx="11418">
                  <c:v>43169.302083333401</c:v>
                </c:pt>
                <c:pt idx="11419">
                  <c:v>43169.322916666599</c:v>
                </c:pt>
                <c:pt idx="11420">
                  <c:v>43169.34375</c:v>
                </c:pt>
                <c:pt idx="11421">
                  <c:v>43169.364583333401</c:v>
                </c:pt>
                <c:pt idx="11422">
                  <c:v>43169.385416666599</c:v>
                </c:pt>
                <c:pt idx="11423">
                  <c:v>43169.40625</c:v>
                </c:pt>
                <c:pt idx="11424">
                  <c:v>43169.427083333401</c:v>
                </c:pt>
                <c:pt idx="11425">
                  <c:v>43169.447916666599</c:v>
                </c:pt>
                <c:pt idx="11426">
                  <c:v>43169.46875</c:v>
                </c:pt>
                <c:pt idx="11427">
                  <c:v>43169.489583333401</c:v>
                </c:pt>
                <c:pt idx="11428">
                  <c:v>43169.510416666599</c:v>
                </c:pt>
                <c:pt idx="11429">
                  <c:v>43169.53125</c:v>
                </c:pt>
                <c:pt idx="11430">
                  <c:v>43169.552083333401</c:v>
                </c:pt>
                <c:pt idx="11431">
                  <c:v>43169.572916666599</c:v>
                </c:pt>
                <c:pt idx="11432">
                  <c:v>43169.59375</c:v>
                </c:pt>
                <c:pt idx="11433">
                  <c:v>43169.614583333401</c:v>
                </c:pt>
                <c:pt idx="11434">
                  <c:v>43169.635416666599</c:v>
                </c:pt>
                <c:pt idx="11435">
                  <c:v>43169.65625</c:v>
                </c:pt>
                <c:pt idx="11436">
                  <c:v>43169.677083333401</c:v>
                </c:pt>
                <c:pt idx="11437">
                  <c:v>43169.697916666599</c:v>
                </c:pt>
                <c:pt idx="11438">
                  <c:v>43169.71875</c:v>
                </c:pt>
                <c:pt idx="11439">
                  <c:v>43169.739583333401</c:v>
                </c:pt>
                <c:pt idx="11440">
                  <c:v>43169.760416666599</c:v>
                </c:pt>
                <c:pt idx="11441">
                  <c:v>43169.78125</c:v>
                </c:pt>
                <c:pt idx="11442">
                  <c:v>43169.802083333401</c:v>
                </c:pt>
                <c:pt idx="11443">
                  <c:v>43169.822916666599</c:v>
                </c:pt>
                <c:pt idx="11444">
                  <c:v>43169.84375</c:v>
                </c:pt>
                <c:pt idx="11445">
                  <c:v>43169.864583333401</c:v>
                </c:pt>
                <c:pt idx="11446">
                  <c:v>43169.885416666599</c:v>
                </c:pt>
                <c:pt idx="11447">
                  <c:v>43169.90625</c:v>
                </c:pt>
                <c:pt idx="11448">
                  <c:v>43169.927083333401</c:v>
                </c:pt>
                <c:pt idx="11449">
                  <c:v>43169.947916666599</c:v>
                </c:pt>
                <c:pt idx="11450">
                  <c:v>43169.96875</c:v>
                </c:pt>
                <c:pt idx="11451">
                  <c:v>43169.989583333401</c:v>
                </c:pt>
                <c:pt idx="11452">
                  <c:v>43170.010416666599</c:v>
                </c:pt>
                <c:pt idx="11453">
                  <c:v>43170.03125</c:v>
                </c:pt>
                <c:pt idx="11454">
                  <c:v>43170.052083333401</c:v>
                </c:pt>
                <c:pt idx="11455">
                  <c:v>43170.072916666599</c:v>
                </c:pt>
                <c:pt idx="11456">
                  <c:v>43170.09375</c:v>
                </c:pt>
                <c:pt idx="11457">
                  <c:v>43170.114583333401</c:v>
                </c:pt>
                <c:pt idx="11458">
                  <c:v>43170.135416666599</c:v>
                </c:pt>
                <c:pt idx="11459">
                  <c:v>43170.15625</c:v>
                </c:pt>
                <c:pt idx="11460">
                  <c:v>43170.177083333401</c:v>
                </c:pt>
                <c:pt idx="11461">
                  <c:v>43170.197916666599</c:v>
                </c:pt>
                <c:pt idx="11462">
                  <c:v>43170.21875</c:v>
                </c:pt>
                <c:pt idx="11463">
                  <c:v>43170.239583333401</c:v>
                </c:pt>
                <c:pt idx="11464">
                  <c:v>43170.260416666599</c:v>
                </c:pt>
                <c:pt idx="11465">
                  <c:v>43170.28125</c:v>
                </c:pt>
                <c:pt idx="11466">
                  <c:v>43170.302083333401</c:v>
                </c:pt>
                <c:pt idx="11467">
                  <c:v>43170.322916666599</c:v>
                </c:pt>
                <c:pt idx="11468">
                  <c:v>43170.34375</c:v>
                </c:pt>
                <c:pt idx="11469">
                  <c:v>43170.364583333401</c:v>
                </c:pt>
                <c:pt idx="11470">
                  <c:v>43170.385416666599</c:v>
                </c:pt>
                <c:pt idx="11471">
                  <c:v>43170.40625</c:v>
                </c:pt>
                <c:pt idx="11472">
                  <c:v>43170.427083333401</c:v>
                </c:pt>
                <c:pt idx="11473">
                  <c:v>43170.447916666599</c:v>
                </c:pt>
                <c:pt idx="11474">
                  <c:v>43170.46875</c:v>
                </c:pt>
                <c:pt idx="11475">
                  <c:v>43170.489583333401</c:v>
                </c:pt>
                <c:pt idx="11476">
                  <c:v>43170.510416666599</c:v>
                </c:pt>
                <c:pt idx="11477">
                  <c:v>43170.53125</c:v>
                </c:pt>
                <c:pt idx="11478">
                  <c:v>43170.552083333401</c:v>
                </c:pt>
                <c:pt idx="11479">
                  <c:v>43170.572916666599</c:v>
                </c:pt>
                <c:pt idx="11480">
                  <c:v>43170.59375</c:v>
                </c:pt>
                <c:pt idx="11481">
                  <c:v>43170.614583333401</c:v>
                </c:pt>
                <c:pt idx="11482">
                  <c:v>43170.635416666599</c:v>
                </c:pt>
                <c:pt idx="11483">
                  <c:v>43170.65625</c:v>
                </c:pt>
                <c:pt idx="11484">
                  <c:v>43170.677083333401</c:v>
                </c:pt>
                <c:pt idx="11485">
                  <c:v>43170.697916666599</c:v>
                </c:pt>
                <c:pt idx="11486">
                  <c:v>43170.71875</c:v>
                </c:pt>
                <c:pt idx="11487">
                  <c:v>43170.739583333401</c:v>
                </c:pt>
                <c:pt idx="11488">
                  <c:v>43170.760416666599</c:v>
                </c:pt>
                <c:pt idx="11489">
                  <c:v>43170.78125</c:v>
                </c:pt>
                <c:pt idx="11490">
                  <c:v>43170.802083333401</c:v>
                </c:pt>
                <c:pt idx="11491">
                  <c:v>43170.822916666599</c:v>
                </c:pt>
                <c:pt idx="11492">
                  <c:v>43170.84375</c:v>
                </c:pt>
                <c:pt idx="11493">
                  <c:v>43170.864583333401</c:v>
                </c:pt>
                <c:pt idx="11494">
                  <c:v>43170.885416666599</c:v>
                </c:pt>
                <c:pt idx="11495">
                  <c:v>43170.90625</c:v>
                </c:pt>
                <c:pt idx="11496">
                  <c:v>43170.927083333401</c:v>
                </c:pt>
                <c:pt idx="11497">
                  <c:v>43170.947916666599</c:v>
                </c:pt>
                <c:pt idx="11498">
                  <c:v>43170.96875</c:v>
                </c:pt>
                <c:pt idx="11499">
                  <c:v>43170.989583333401</c:v>
                </c:pt>
                <c:pt idx="11500">
                  <c:v>43171.010416666599</c:v>
                </c:pt>
                <c:pt idx="11501">
                  <c:v>43171.03125</c:v>
                </c:pt>
                <c:pt idx="11502">
                  <c:v>43171.052083333401</c:v>
                </c:pt>
                <c:pt idx="11503">
                  <c:v>43171.072916666599</c:v>
                </c:pt>
                <c:pt idx="11504">
                  <c:v>43171.09375</c:v>
                </c:pt>
                <c:pt idx="11505">
                  <c:v>43171.114583333401</c:v>
                </c:pt>
                <c:pt idx="11506">
                  <c:v>43171.135416666599</c:v>
                </c:pt>
                <c:pt idx="11507">
                  <c:v>43171.15625</c:v>
                </c:pt>
                <c:pt idx="11508">
                  <c:v>43171.177083333401</c:v>
                </c:pt>
                <c:pt idx="11509">
                  <c:v>43171.197916666599</c:v>
                </c:pt>
                <c:pt idx="11510">
                  <c:v>43171.21875</c:v>
                </c:pt>
                <c:pt idx="11511">
                  <c:v>43171.239583333401</c:v>
                </c:pt>
                <c:pt idx="11512">
                  <c:v>43171.260416666599</c:v>
                </c:pt>
                <c:pt idx="11513">
                  <c:v>43171.28125</c:v>
                </c:pt>
                <c:pt idx="11514">
                  <c:v>43171.302083333401</c:v>
                </c:pt>
                <c:pt idx="11515">
                  <c:v>43171.322916666599</c:v>
                </c:pt>
                <c:pt idx="11516">
                  <c:v>43171.34375</c:v>
                </c:pt>
                <c:pt idx="11517">
                  <c:v>43171.364583333401</c:v>
                </c:pt>
                <c:pt idx="11518">
                  <c:v>43171.385416666599</c:v>
                </c:pt>
                <c:pt idx="11519">
                  <c:v>43171.40625</c:v>
                </c:pt>
                <c:pt idx="11520">
                  <c:v>43171.427083333401</c:v>
                </c:pt>
                <c:pt idx="11521">
                  <c:v>43171.447916666599</c:v>
                </c:pt>
                <c:pt idx="11522">
                  <c:v>43171.46875</c:v>
                </c:pt>
                <c:pt idx="11523">
                  <c:v>43171.489583333401</c:v>
                </c:pt>
                <c:pt idx="11524">
                  <c:v>43171.510416666599</c:v>
                </c:pt>
                <c:pt idx="11525">
                  <c:v>43171.53125</c:v>
                </c:pt>
                <c:pt idx="11526">
                  <c:v>43171.552083333401</c:v>
                </c:pt>
                <c:pt idx="11527">
                  <c:v>43171.572916666599</c:v>
                </c:pt>
                <c:pt idx="11528">
                  <c:v>43171.59375</c:v>
                </c:pt>
                <c:pt idx="11529">
                  <c:v>43171.614583333401</c:v>
                </c:pt>
                <c:pt idx="11530">
                  <c:v>43171.635416666599</c:v>
                </c:pt>
                <c:pt idx="11531">
                  <c:v>43171.65625</c:v>
                </c:pt>
                <c:pt idx="11532">
                  <c:v>43171.677083333401</c:v>
                </c:pt>
                <c:pt idx="11533">
                  <c:v>43171.697916666599</c:v>
                </c:pt>
                <c:pt idx="11534">
                  <c:v>43171.71875</c:v>
                </c:pt>
                <c:pt idx="11535">
                  <c:v>43171.739583333401</c:v>
                </c:pt>
                <c:pt idx="11536">
                  <c:v>43171.760416666599</c:v>
                </c:pt>
                <c:pt idx="11537">
                  <c:v>43171.78125</c:v>
                </c:pt>
                <c:pt idx="11538">
                  <c:v>43171.802083333401</c:v>
                </c:pt>
                <c:pt idx="11539">
                  <c:v>43171.822916666599</c:v>
                </c:pt>
                <c:pt idx="11540">
                  <c:v>43171.84375</c:v>
                </c:pt>
                <c:pt idx="11541">
                  <c:v>43171.864583333401</c:v>
                </c:pt>
                <c:pt idx="11542">
                  <c:v>43171.885416666599</c:v>
                </c:pt>
                <c:pt idx="11543">
                  <c:v>43171.90625</c:v>
                </c:pt>
                <c:pt idx="11544">
                  <c:v>43171.927083333401</c:v>
                </c:pt>
                <c:pt idx="11545">
                  <c:v>43171.947916666599</c:v>
                </c:pt>
                <c:pt idx="11546">
                  <c:v>43171.96875</c:v>
                </c:pt>
                <c:pt idx="11547">
                  <c:v>43171.989583333401</c:v>
                </c:pt>
                <c:pt idx="11548">
                  <c:v>43172.010416666599</c:v>
                </c:pt>
                <c:pt idx="11549">
                  <c:v>43172.03125</c:v>
                </c:pt>
                <c:pt idx="11550">
                  <c:v>43172.052083333401</c:v>
                </c:pt>
                <c:pt idx="11551">
                  <c:v>43172.072916666599</c:v>
                </c:pt>
                <c:pt idx="11552">
                  <c:v>43172.09375</c:v>
                </c:pt>
                <c:pt idx="11553">
                  <c:v>43172.114583333401</c:v>
                </c:pt>
                <c:pt idx="11554">
                  <c:v>43172.135416666599</c:v>
                </c:pt>
                <c:pt idx="11555">
                  <c:v>43172.15625</c:v>
                </c:pt>
                <c:pt idx="11556">
                  <c:v>43172.177083333401</c:v>
                </c:pt>
                <c:pt idx="11557">
                  <c:v>43172.197916666599</c:v>
                </c:pt>
                <c:pt idx="11558">
                  <c:v>43172.21875</c:v>
                </c:pt>
                <c:pt idx="11559">
                  <c:v>43172.239583333401</c:v>
                </c:pt>
                <c:pt idx="11560">
                  <c:v>43172.260416666599</c:v>
                </c:pt>
                <c:pt idx="11561">
                  <c:v>43172.28125</c:v>
                </c:pt>
                <c:pt idx="11562">
                  <c:v>43172.302083333401</c:v>
                </c:pt>
                <c:pt idx="11563">
                  <c:v>43172.322916666599</c:v>
                </c:pt>
                <c:pt idx="11564">
                  <c:v>43172.34375</c:v>
                </c:pt>
                <c:pt idx="11565">
                  <c:v>43172.364583333401</c:v>
                </c:pt>
                <c:pt idx="11566">
                  <c:v>43172.385416666599</c:v>
                </c:pt>
                <c:pt idx="11567">
                  <c:v>43172.40625</c:v>
                </c:pt>
                <c:pt idx="11568">
                  <c:v>43172.427083333401</c:v>
                </c:pt>
                <c:pt idx="11569">
                  <c:v>43172.447916666599</c:v>
                </c:pt>
                <c:pt idx="11570">
                  <c:v>43172.46875</c:v>
                </c:pt>
                <c:pt idx="11571">
                  <c:v>43172.489583333401</c:v>
                </c:pt>
                <c:pt idx="11572">
                  <c:v>43172.510416666599</c:v>
                </c:pt>
                <c:pt idx="11573">
                  <c:v>43172.53125</c:v>
                </c:pt>
                <c:pt idx="11574">
                  <c:v>43172.552083333401</c:v>
                </c:pt>
                <c:pt idx="11575">
                  <c:v>43172.572916666599</c:v>
                </c:pt>
                <c:pt idx="11576">
                  <c:v>43172.59375</c:v>
                </c:pt>
                <c:pt idx="11577">
                  <c:v>43172.614583333401</c:v>
                </c:pt>
                <c:pt idx="11578">
                  <c:v>43172.635416666599</c:v>
                </c:pt>
                <c:pt idx="11579">
                  <c:v>43172.65625</c:v>
                </c:pt>
                <c:pt idx="11580">
                  <c:v>43172.677083333401</c:v>
                </c:pt>
                <c:pt idx="11581">
                  <c:v>43172.697916666599</c:v>
                </c:pt>
                <c:pt idx="11582">
                  <c:v>43172.71875</c:v>
                </c:pt>
                <c:pt idx="11583">
                  <c:v>43172.739583333401</c:v>
                </c:pt>
                <c:pt idx="11584">
                  <c:v>43172.760416666599</c:v>
                </c:pt>
                <c:pt idx="11585">
                  <c:v>43172.78125</c:v>
                </c:pt>
                <c:pt idx="11586">
                  <c:v>43172.802083333401</c:v>
                </c:pt>
                <c:pt idx="11587">
                  <c:v>43172.822916666599</c:v>
                </c:pt>
                <c:pt idx="11588">
                  <c:v>43172.84375</c:v>
                </c:pt>
                <c:pt idx="11589">
                  <c:v>43172.864583333401</c:v>
                </c:pt>
                <c:pt idx="11590">
                  <c:v>43172.885416666599</c:v>
                </c:pt>
                <c:pt idx="11591">
                  <c:v>43172.90625</c:v>
                </c:pt>
                <c:pt idx="11592">
                  <c:v>43172.927083333401</c:v>
                </c:pt>
                <c:pt idx="11593">
                  <c:v>43172.947916666599</c:v>
                </c:pt>
                <c:pt idx="11594">
                  <c:v>43172.96875</c:v>
                </c:pt>
                <c:pt idx="11595">
                  <c:v>43172.989583333401</c:v>
                </c:pt>
                <c:pt idx="11596">
                  <c:v>43173.010416666599</c:v>
                </c:pt>
                <c:pt idx="11597">
                  <c:v>43173.03125</c:v>
                </c:pt>
                <c:pt idx="11598">
                  <c:v>43173.052083333401</c:v>
                </c:pt>
                <c:pt idx="11599">
                  <c:v>43173.072916666599</c:v>
                </c:pt>
                <c:pt idx="11600">
                  <c:v>43173.09375</c:v>
                </c:pt>
                <c:pt idx="11601">
                  <c:v>43173.114583333401</c:v>
                </c:pt>
                <c:pt idx="11602">
                  <c:v>43173.135416666599</c:v>
                </c:pt>
                <c:pt idx="11603">
                  <c:v>43173.15625</c:v>
                </c:pt>
                <c:pt idx="11604">
                  <c:v>43173.177083333401</c:v>
                </c:pt>
                <c:pt idx="11605">
                  <c:v>43173.197916666599</c:v>
                </c:pt>
                <c:pt idx="11606">
                  <c:v>43173.21875</c:v>
                </c:pt>
                <c:pt idx="11607">
                  <c:v>43173.239583333401</c:v>
                </c:pt>
                <c:pt idx="11608">
                  <c:v>43173.260416666599</c:v>
                </c:pt>
                <c:pt idx="11609">
                  <c:v>43173.28125</c:v>
                </c:pt>
                <c:pt idx="11610">
                  <c:v>43173.302083333401</c:v>
                </c:pt>
                <c:pt idx="11611">
                  <c:v>43173.322916666599</c:v>
                </c:pt>
                <c:pt idx="11612">
                  <c:v>43173.34375</c:v>
                </c:pt>
                <c:pt idx="11613">
                  <c:v>43173.364583333401</c:v>
                </c:pt>
                <c:pt idx="11614">
                  <c:v>43173.385416666599</c:v>
                </c:pt>
                <c:pt idx="11615">
                  <c:v>43173.40625</c:v>
                </c:pt>
                <c:pt idx="11616">
                  <c:v>43173.427083333401</c:v>
                </c:pt>
                <c:pt idx="11617">
                  <c:v>43173.447916666599</c:v>
                </c:pt>
                <c:pt idx="11618">
                  <c:v>43173.46875</c:v>
                </c:pt>
                <c:pt idx="11619">
                  <c:v>43173.489583333401</c:v>
                </c:pt>
                <c:pt idx="11620">
                  <c:v>43173.510416666599</c:v>
                </c:pt>
                <c:pt idx="11621">
                  <c:v>43173.53125</c:v>
                </c:pt>
                <c:pt idx="11622">
                  <c:v>43173.552083333401</c:v>
                </c:pt>
                <c:pt idx="11623">
                  <c:v>43173.572916666599</c:v>
                </c:pt>
                <c:pt idx="11624">
                  <c:v>43173.59375</c:v>
                </c:pt>
                <c:pt idx="11625">
                  <c:v>43173.614583333401</c:v>
                </c:pt>
                <c:pt idx="11626">
                  <c:v>43173.635416666599</c:v>
                </c:pt>
                <c:pt idx="11627">
                  <c:v>43173.65625</c:v>
                </c:pt>
                <c:pt idx="11628">
                  <c:v>43173.677083333401</c:v>
                </c:pt>
                <c:pt idx="11629">
                  <c:v>43173.697916666599</c:v>
                </c:pt>
                <c:pt idx="11630">
                  <c:v>43173.71875</c:v>
                </c:pt>
                <c:pt idx="11631">
                  <c:v>43173.739583333401</c:v>
                </c:pt>
                <c:pt idx="11632">
                  <c:v>43173.760416666599</c:v>
                </c:pt>
                <c:pt idx="11633">
                  <c:v>43173.78125</c:v>
                </c:pt>
                <c:pt idx="11634">
                  <c:v>43173.802083333401</c:v>
                </c:pt>
                <c:pt idx="11635">
                  <c:v>43173.822916666599</c:v>
                </c:pt>
                <c:pt idx="11636">
                  <c:v>43173.84375</c:v>
                </c:pt>
                <c:pt idx="11637">
                  <c:v>43173.864583333401</c:v>
                </c:pt>
                <c:pt idx="11638">
                  <c:v>43173.885416666599</c:v>
                </c:pt>
                <c:pt idx="11639">
                  <c:v>43173.90625</c:v>
                </c:pt>
                <c:pt idx="11640">
                  <c:v>43173.927083333401</c:v>
                </c:pt>
                <c:pt idx="11641">
                  <c:v>43173.947916666599</c:v>
                </c:pt>
                <c:pt idx="11642">
                  <c:v>43173.96875</c:v>
                </c:pt>
                <c:pt idx="11643">
                  <c:v>43173.989583333401</c:v>
                </c:pt>
                <c:pt idx="11644">
                  <c:v>43174.010416666599</c:v>
                </c:pt>
                <c:pt idx="11645">
                  <c:v>43174.03125</c:v>
                </c:pt>
                <c:pt idx="11646">
                  <c:v>43174.052083333401</c:v>
                </c:pt>
                <c:pt idx="11647">
                  <c:v>43174.072916666599</c:v>
                </c:pt>
                <c:pt idx="11648">
                  <c:v>43174.09375</c:v>
                </c:pt>
                <c:pt idx="11649">
                  <c:v>43174.114583333401</c:v>
                </c:pt>
                <c:pt idx="11650">
                  <c:v>43174.135416666599</c:v>
                </c:pt>
                <c:pt idx="11651">
                  <c:v>43174.15625</c:v>
                </c:pt>
                <c:pt idx="11652">
                  <c:v>43174.177083333401</c:v>
                </c:pt>
                <c:pt idx="11653">
                  <c:v>43174.197916666599</c:v>
                </c:pt>
                <c:pt idx="11654">
                  <c:v>43174.21875</c:v>
                </c:pt>
                <c:pt idx="11655">
                  <c:v>43174.239583333401</c:v>
                </c:pt>
                <c:pt idx="11656">
                  <c:v>43174.260416666599</c:v>
                </c:pt>
                <c:pt idx="11657">
                  <c:v>43174.28125</c:v>
                </c:pt>
                <c:pt idx="11658">
                  <c:v>43174.302083333401</c:v>
                </c:pt>
                <c:pt idx="11659">
                  <c:v>43174.322916666599</c:v>
                </c:pt>
                <c:pt idx="11660">
                  <c:v>43174.34375</c:v>
                </c:pt>
                <c:pt idx="11661">
                  <c:v>43174.364583333401</c:v>
                </c:pt>
                <c:pt idx="11662">
                  <c:v>43174.385416666599</c:v>
                </c:pt>
                <c:pt idx="11663">
                  <c:v>43174.40625</c:v>
                </c:pt>
                <c:pt idx="11664">
                  <c:v>43174.427083333401</c:v>
                </c:pt>
                <c:pt idx="11665">
                  <c:v>43174.447916666599</c:v>
                </c:pt>
                <c:pt idx="11666">
                  <c:v>43174.46875</c:v>
                </c:pt>
                <c:pt idx="11667">
                  <c:v>43174.489583333401</c:v>
                </c:pt>
                <c:pt idx="11668">
                  <c:v>43174.510416666599</c:v>
                </c:pt>
                <c:pt idx="11669">
                  <c:v>43174.53125</c:v>
                </c:pt>
                <c:pt idx="11670">
                  <c:v>43174.552083333401</c:v>
                </c:pt>
                <c:pt idx="11671">
                  <c:v>43174.572916666599</c:v>
                </c:pt>
                <c:pt idx="11672">
                  <c:v>43174.59375</c:v>
                </c:pt>
                <c:pt idx="11673">
                  <c:v>43174.614583333401</c:v>
                </c:pt>
                <c:pt idx="11674">
                  <c:v>43174.635416666599</c:v>
                </c:pt>
                <c:pt idx="11675">
                  <c:v>43174.65625</c:v>
                </c:pt>
                <c:pt idx="11676">
                  <c:v>43174.677083333401</c:v>
                </c:pt>
                <c:pt idx="11677">
                  <c:v>43174.697916666599</c:v>
                </c:pt>
                <c:pt idx="11678">
                  <c:v>43174.71875</c:v>
                </c:pt>
                <c:pt idx="11679">
                  <c:v>43174.739583333401</c:v>
                </c:pt>
                <c:pt idx="11680">
                  <c:v>43174.760416666599</c:v>
                </c:pt>
                <c:pt idx="11681">
                  <c:v>43174.78125</c:v>
                </c:pt>
                <c:pt idx="11682">
                  <c:v>43174.802083333401</c:v>
                </c:pt>
                <c:pt idx="11683">
                  <c:v>43174.822916666599</c:v>
                </c:pt>
                <c:pt idx="11684">
                  <c:v>43174.84375</c:v>
                </c:pt>
                <c:pt idx="11685">
                  <c:v>43174.864583333401</c:v>
                </c:pt>
                <c:pt idx="11686">
                  <c:v>43174.885416666599</c:v>
                </c:pt>
                <c:pt idx="11687">
                  <c:v>43174.90625</c:v>
                </c:pt>
                <c:pt idx="11688">
                  <c:v>43174.927083333401</c:v>
                </c:pt>
                <c:pt idx="11689">
                  <c:v>43174.947916666599</c:v>
                </c:pt>
                <c:pt idx="11690">
                  <c:v>43174.96875</c:v>
                </c:pt>
                <c:pt idx="11691">
                  <c:v>43174.989583333401</c:v>
                </c:pt>
                <c:pt idx="11692">
                  <c:v>43175.010416666599</c:v>
                </c:pt>
                <c:pt idx="11693">
                  <c:v>43175.03125</c:v>
                </c:pt>
                <c:pt idx="11694">
                  <c:v>43175.052083333401</c:v>
                </c:pt>
                <c:pt idx="11695">
                  <c:v>43175.072916666599</c:v>
                </c:pt>
                <c:pt idx="11696">
                  <c:v>43175.09375</c:v>
                </c:pt>
                <c:pt idx="11697">
                  <c:v>43175.114583333401</c:v>
                </c:pt>
                <c:pt idx="11698">
                  <c:v>43175.135416666599</c:v>
                </c:pt>
                <c:pt idx="11699">
                  <c:v>43175.15625</c:v>
                </c:pt>
                <c:pt idx="11700">
                  <c:v>43175.177083333401</c:v>
                </c:pt>
                <c:pt idx="11701">
                  <c:v>43175.197916666599</c:v>
                </c:pt>
                <c:pt idx="11702">
                  <c:v>43175.21875</c:v>
                </c:pt>
                <c:pt idx="11703">
                  <c:v>43175.239583333401</c:v>
                </c:pt>
                <c:pt idx="11704">
                  <c:v>43175.260416666599</c:v>
                </c:pt>
                <c:pt idx="11705">
                  <c:v>43175.28125</c:v>
                </c:pt>
                <c:pt idx="11706">
                  <c:v>43175.302083333401</c:v>
                </c:pt>
                <c:pt idx="11707">
                  <c:v>43175.322916666599</c:v>
                </c:pt>
                <c:pt idx="11708">
                  <c:v>43175.34375</c:v>
                </c:pt>
                <c:pt idx="11709">
                  <c:v>43175.364583333401</c:v>
                </c:pt>
                <c:pt idx="11710">
                  <c:v>43175.385416666599</c:v>
                </c:pt>
                <c:pt idx="11711">
                  <c:v>43175.40625</c:v>
                </c:pt>
                <c:pt idx="11712">
                  <c:v>43175.427083333401</c:v>
                </c:pt>
                <c:pt idx="11713">
                  <c:v>43175.447916666599</c:v>
                </c:pt>
                <c:pt idx="11714">
                  <c:v>43175.46875</c:v>
                </c:pt>
                <c:pt idx="11715">
                  <c:v>43175.489583333401</c:v>
                </c:pt>
                <c:pt idx="11716">
                  <c:v>43175.510416666599</c:v>
                </c:pt>
                <c:pt idx="11717">
                  <c:v>43175.53125</c:v>
                </c:pt>
                <c:pt idx="11718">
                  <c:v>43175.552083333401</c:v>
                </c:pt>
                <c:pt idx="11719">
                  <c:v>43175.572916666599</c:v>
                </c:pt>
                <c:pt idx="11720">
                  <c:v>43175.59375</c:v>
                </c:pt>
                <c:pt idx="11721">
                  <c:v>43175.614583333401</c:v>
                </c:pt>
                <c:pt idx="11722">
                  <c:v>43175.635416666599</c:v>
                </c:pt>
                <c:pt idx="11723">
                  <c:v>43175.65625</c:v>
                </c:pt>
                <c:pt idx="11724">
                  <c:v>43175.677083333401</c:v>
                </c:pt>
                <c:pt idx="11725">
                  <c:v>43175.697916666599</c:v>
                </c:pt>
                <c:pt idx="11726">
                  <c:v>43175.71875</c:v>
                </c:pt>
                <c:pt idx="11727">
                  <c:v>43175.739583333401</c:v>
                </c:pt>
                <c:pt idx="11728">
                  <c:v>43175.760416666599</c:v>
                </c:pt>
                <c:pt idx="11729">
                  <c:v>43175.78125</c:v>
                </c:pt>
                <c:pt idx="11730">
                  <c:v>43175.802083333401</c:v>
                </c:pt>
                <c:pt idx="11731">
                  <c:v>43175.822916666599</c:v>
                </c:pt>
                <c:pt idx="11732">
                  <c:v>43175.84375</c:v>
                </c:pt>
                <c:pt idx="11733">
                  <c:v>43175.864583333401</c:v>
                </c:pt>
                <c:pt idx="11734">
                  <c:v>43175.885416666599</c:v>
                </c:pt>
                <c:pt idx="11735">
                  <c:v>43175.90625</c:v>
                </c:pt>
                <c:pt idx="11736">
                  <c:v>43175.927083333401</c:v>
                </c:pt>
                <c:pt idx="11737">
                  <c:v>43175.947916666599</c:v>
                </c:pt>
                <c:pt idx="11738">
                  <c:v>43175.96875</c:v>
                </c:pt>
                <c:pt idx="11739">
                  <c:v>43175.989583333401</c:v>
                </c:pt>
                <c:pt idx="11740">
                  <c:v>43176.010416666599</c:v>
                </c:pt>
                <c:pt idx="11741">
                  <c:v>43176.03125</c:v>
                </c:pt>
                <c:pt idx="11742">
                  <c:v>43176.052083333401</c:v>
                </c:pt>
                <c:pt idx="11743">
                  <c:v>43176.072916666599</c:v>
                </c:pt>
                <c:pt idx="11744">
                  <c:v>43176.09375</c:v>
                </c:pt>
                <c:pt idx="11745">
                  <c:v>43176.114583333401</c:v>
                </c:pt>
                <c:pt idx="11746">
                  <c:v>43176.135416666599</c:v>
                </c:pt>
                <c:pt idx="11747">
                  <c:v>43176.15625</c:v>
                </c:pt>
                <c:pt idx="11748">
                  <c:v>43176.177083333401</c:v>
                </c:pt>
                <c:pt idx="11749">
                  <c:v>43176.197916666599</c:v>
                </c:pt>
                <c:pt idx="11750">
                  <c:v>43176.21875</c:v>
                </c:pt>
                <c:pt idx="11751">
                  <c:v>43176.239583333401</c:v>
                </c:pt>
                <c:pt idx="11752">
                  <c:v>43176.260416666599</c:v>
                </c:pt>
                <c:pt idx="11753">
                  <c:v>43176.28125</c:v>
                </c:pt>
                <c:pt idx="11754">
                  <c:v>43176.302083333401</c:v>
                </c:pt>
                <c:pt idx="11755">
                  <c:v>43176.322916666599</c:v>
                </c:pt>
                <c:pt idx="11756">
                  <c:v>43176.34375</c:v>
                </c:pt>
                <c:pt idx="11757">
                  <c:v>43176.364583333401</c:v>
                </c:pt>
                <c:pt idx="11758">
                  <c:v>43176.385416666599</c:v>
                </c:pt>
                <c:pt idx="11759">
                  <c:v>43176.40625</c:v>
                </c:pt>
                <c:pt idx="11760">
                  <c:v>43176.427083333401</c:v>
                </c:pt>
                <c:pt idx="11761">
                  <c:v>43176.447916666599</c:v>
                </c:pt>
                <c:pt idx="11762">
                  <c:v>43176.46875</c:v>
                </c:pt>
                <c:pt idx="11763">
                  <c:v>43176.489583333401</c:v>
                </c:pt>
                <c:pt idx="11764">
                  <c:v>43176.510416666599</c:v>
                </c:pt>
                <c:pt idx="11765">
                  <c:v>43176.53125</c:v>
                </c:pt>
                <c:pt idx="11766">
                  <c:v>43176.552083333401</c:v>
                </c:pt>
                <c:pt idx="11767">
                  <c:v>43176.572916666599</c:v>
                </c:pt>
                <c:pt idx="11768">
                  <c:v>43176.59375</c:v>
                </c:pt>
                <c:pt idx="11769">
                  <c:v>43176.614583333401</c:v>
                </c:pt>
                <c:pt idx="11770">
                  <c:v>43176.635416666599</c:v>
                </c:pt>
                <c:pt idx="11771">
                  <c:v>43176.65625</c:v>
                </c:pt>
                <c:pt idx="11772">
                  <c:v>43176.677083333401</c:v>
                </c:pt>
                <c:pt idx="11773">
                  <c:v>43176.697916666599</c:v>
                </c:pt>
                <c:pt idx="11774">
                  <c:v>43176.71875</c:v>
                </c:pt>
                <c:pt idx="11775">
                  <c:v>43176.739583333401</c:v>
                </c:pt>
                <c:pt idx="11776">
                  <c:v>43176.760416666599</c:v>
                </c:pt>
                <c:pt idx="11777">
                  <c:v>43176.78125</c:v>
                </c:pt>
                <c:pt idx="11778">
                  <c:v>43176.802083333401</c:v>
                </c:pt>
                <c:pt idx="11779">
                  <c:v>43176.822916666599</c:v>
                </c:pt>
                <c:pt idx="11780">
                  <c:v>43176.84375</c:v>
                </c:pt>
                <c:pt idx="11781">
                  <c:v>43176.864583333401</c:v>
                </c:pt>
                <c:pt idx="11782">
                  <c:v>43176.885416666599</c:v>
                </c:pt>
                <c:pt idx="11783">
                  <c:v>43176.90625</c:v>
                </c:pt>
                <c:pt idx="11784">
                  <c:v>43176.927083333401</c:v>
                </c:pt>
                <c:pt idx="11785">
                  <c:v>43176.947916666599</c:v>
                </c:pt>
                <c:pt idx="11786">
                  <c:v>43176.96875</c:v>
                </c:pt>
                <c:pt idx="11787">
                  <c:v>43176.989583333401</c:v>
                </c:pt>
                <c:pt idx="11788">
                  <c:v>43177.010416666599</c:v>
                </c:pt>
                <c:pt idx="11789">
                  <c:v>43177.03125</c:v>
                </c:pt>
                <c:pt idx="11790">
                  <c:v>43177.052083333401</c:v>
                </c:pt>
                <c:pt idx="11791">
                  <c:v>43177.072916666599</c:v>
                </c:pt>
                <c:pt idx="11792">
                  <c:v>43177.09375</c:v>
                </c:pt>
                <c:pt idx="11793">
                  <c:v>43177.114583333401</c:v>
                </c:pt>
                <c:pt idx="11794">
                  <c:v>43177.135416666599</c:v>
                </c:pt>
                <c:pt idx="11795">
                  <c:v>43177.15625</c:v>
                </c:pt>
                <c:pt idx="11796">
                  <c:v>43177.177083333401</c:v>
                </c:pt>
                <c:pt idx="11797">
                  <c:v>43177.197916666599</c:v>
                </c:pt>
                <c:pt idx="11798">
                  <c:v>43177.21875</c:v>
                </c:pt>
                <c:pt idx="11799">
                  <c:v>43177.239583333401</c:v>
                </c:pt>
                <c:pt idx="11800">
                  <c:v>43177.260416666599</c:v>
                </c:pt>
                <c:pt idx="11801">
                  <c:v>43177.28125</c:v>
                </c:pt>
                <c:pt idx="11802">
                  <c:v>43177.302083333401</c:v>
                </c:pt>
                <c:pt idx="11803">
                  <c:v>43177.322916666599</c:v>
                </c:pt>
                <c:pt idx="11804">
                  <c:v>43177.34375</c:v>
                </c:pt>
                <c:pt idx="11805">
                  <c:v>43177.364583333401</c:v>
                </c:pt>
                <c:pt idx="11806">
                  <c:v>43177.385416666599</c:v>
                </c:pt>
                <c:pt idx="11807">
                  <c:v>43177.40625</c:v>
                </c:pt>
                <c:pt idx="11808">
                  <c:v>43177.427083333401</c:v>
                </c:pt>
                <c:pt idx="11809">
                  <c:v>43177.447916666599</c:v>
                </c:pt>
                <c:pt idx="11810">
                  <c:v>43177.46875</c:v>
                </c:pt>
                <c:pt idx="11811">
                  <c:v>43177.489583333401</c:v>
                </c:pt>
                <c:pt idx="11812">
                  <c:v>43177.510416666599</c:v>
                </c:pt>
                <c:pt idx="11813">
                  <c:v>43177.53125</c:v>
                </c:pt>
                <c:pt idx="11814">
                  <c:v>43177.552083333401</c:v>
                </c:pt>
                <c:pt idx="11815">
                  <c:v>43177.572916666599</c:v>
                </c:pt>
                <c:pt idx="11816">
                  <c:v>43177.59375</c:v>
                </c:pt>
                <c:pt idx="11817">
                  <c:v>43177.614583333401</c:v>
                </c:pt>
                <c:pt idx="11818">
                  <c:v>43177.635416666599</c:v>
                </c:pt>
                <c:pt idx="11819">
                  <c:v>43177.65625</c:v>
                </c:pt>
                <c:pt idx="11820">
                  <c:v>43177.677083333401</c:v>
                </c:pt>
                <c:pt idx="11821">
                  <c:v>43177.697916666599</c:v>
                </c:pt>
                <c:pt idx="11822">
                  <c:v>43177.71875</c:v>
                </c:pt>
                <c:pt idx="11823">
                  <c:v>43177.739583333401</c:v>
                </c:pt>
                <c:pt idx="11824">
                  <c:v>43177.760416666599</c:v>
                </c:pt>
                <c:pt idx="11825">
                  <c:v>43177.78125</c:v>
                </c:pt>
                <c:pt idx="11826">
                  <c:v>43177.802083333401</c:v>
                </c:pt>
                <c:pt idx="11827">
                  <c:v>43177.822916666599</c:v>
                </c:pt>
                <c:pt idx="11828">
                  <c:v>43177.84375</c:v>
                </c:pt>
                <c:pt idx="11829">
                  <c:v>43177.864583333401</c:v>
                </c:pt>
                <c:pt idx="11830">
                  <c:v>43177.885416666599</c:v>
                </c:pt>
                <c:pt idx="11831">
                  <c:v>43177.90625</c:v>
                </c:pt>
                <c:pt idx="11832">
                  <c:v>43177.927083333401</c:v>
                </c:pt>
                <c:pt idx="11833">
                  <c:v>43177.947916666599</c:v>
                </c:pt>
                <c:pt idx="11834">
                  <c:v>43177.96875</c:v>
                </c:pt>
                <c:pt idx="11835">
                  <c:v>43177.989583333401</c:v>
                </c:pt>
                <c:pt idx="11836">
                  <c:v>43178.010416666599</c:v>
                </c:pt>
                <c:pt idx="11837">
                  <c:v>43178.03125</c:v>
                </c:pt>
                <c:pt idx="11838">
                  <c:v>43178.052083333401</c:v>
                </c:pt>
                <c:pt idx="11839">
                  <c:v>43178.072916666599</c:v>
                </c:pt>
                <c:pt idx="11840">
                  <c:v>43178.09375</c:v>
                </c:pt>
                <c:pt idx="11841">
                  <c:v>43178.114583333401</c:v>
                </c:pt>
                <c:pt idx="11842">
                  <c:v>43178.135416666599</c:v>
                </c:pt>
                <c:pt idx="11843">
                  <c:v>43178.15625</c:v>
                </c:pt>
                <c:pt idx="11844">
                  <c:v>43178.177083333401</c:v>
                </c:pt>
                <c:pt idx="11845">
                  <c:v>43178.197916666599</c:v>
                </c:pt>
                <c:pt idx="11846">
                  <c:v>43178.21875</c:v>
                </c:pt>
                <c:pt idx="11847">
                  <c:v>43178.239583333401</c:v>
                </c:pt>
                <c:pt idx="11848">
                  <c:v>43178.260416666599</c:v>
                </c:pt>
                <c:pt idx="11849">
                  <c:v>43178.28125</c:v>
                </c:pt>
                <c:pt idx="11850">
                  <c:v>43178.302083333401</c:v>
                </c:pt>
                <c:pt idx="11851">
                  <c:v>43178.322916666599</c:v>
                </c:pt>
                <c:pt idx="11852">
                  <c:v>43178.34375</c:v>
                </c:pt>
                <c:pt idx="11853">
                  <c:v>43178.364583333401</c:v>
                </c:pt>
                <c:pt idx="11854">
                  <c:v>43178.385416666599</c:v>
                </c:pt>
                <c:pt idx="11855">
                  <c:v>43178.40625</c:v>
                </c:pt>
                <c:pt idx="11856">
                  <c:v>43178.427083333401</c:v>
                </c:pt>
                <c:pt idx="11857">
                  <c:v>43178.447916666599</c:v>
                </c:pt>
                <c:pt idx="11858">
                  <c:v>43178.46875</c:v>
                </c:pt>
                <c:pt idx="11859">
                  <c:v>43178.489583333401</c:v>
                </c:pt>
                <c:pt idx="11860">
                  <c:v>43178.510416666599</c:v>
                </c:pt>
                <c:pt idx="11861">
                  <c:v>43178.53125</c:v>
                </c:pt>
                <c:pt idx="11862">
                  <c:v>43178.552083333401</c:v>
                </c:pt>
                <c:pt idx="11863">
                  <c:v>43178.572916666599</c:v>
                </c:pt>
                <c:pt idx="11864">
                  <c:v>43178.59375</c:v>
                </c:pt>
                <c:pt idx="11865">
                  <c:v>43178.614583333401</c:v>
                </c:pt>
                <c:pt idx="11866">
                  <c:v>43178.635416666599</c:v>
                </c:pt>
                <c:pt idx="11867">
                  <c:v>43178.65625</c:v>
                </c:pt>
                <c:pt idx="11868">
                  <c:v>43178.677083333401</c:v>
                </c:pt>
                <c:pt idx="11869">
                  <c:v>43178.697916666599</c:v>
                </c:pt>
                <c:pt idx="11870">
                  <c:v>43178.71875</c:v>
                </c:pt>
                <c:pt idx="11871">
                  <c:v>43178.739583333401</c:v>
                </c:pt>
                <c:pt idx="11872">
                  <c:v>43178.760416666599</c:v>
                </c:pt>
                <c:pt idx="11873">
                  <c:v>43178.78125</c:v>
                </c:pt>
                <c:pt idx="11874">
                  <c:v>43178.802083333401</c:v>
                </c:pt>
                <c:pt idx="11875">
                  <c:v>43178.822916666599</c:v>
                </c:pt>
                <c:pt idx="11876">
                  <c:v>43178.84375</c:v>
                </c:pt>
                <c:pt idx="11877">
                  <c:v>43178.864583333401</c:v>
                </c:pt>
                <c:pt idx="11878">
                  <c:v>43178.885416666599</c:v>
                </c:pt>
                <c:pt idx="11879">
                  <c:v>43178.90625</c:v>
                </c:pt>
                <c:pt idx="11880">
                  <c:v>43178.927083333401</c:v>
                </c:pt>
                <c:pt idx="11881">
                  <c:v>43178.947916666599</c:v>
                </c:pt>
                <c:pt idx="11882">
                  <c:v>43178.96875</c:v>
                </c:pt>
                <c:pt idx="11883">
                  <c:v>43178.989583333401</c:v>
                </c:pt>
                <c:pt idx="11884">
                  <c:v>43179.010416666599</c:v>
                </c:pt>
                <c:pt idx="11885">
                  <c:v>43179.03125</c:v>
                </c:pt>
                <c:pt idx="11886">
                  <c:v>43179.052083333401</c:v>
                </c:pt>
                <c:pt idx="11887">
                  <c:v>43179.072916666599</c:v>
                </c:pt>
                <c:pt idx="11888">
                  <c:v>43179.09375</c:v>
                </c:pt>
                <c:pt idx="11889">
                  <c:v>43179.114583333401</c:v>
                </c:pt>
                <c:pt idx="11890">
                  <c:v>43179.135416666599</c:v>
                </c:pt>
                <c:pt idx="11891">
                  <c:v>43179.15625</c:v>
                </c:pt>
                <c:pt idx="11892">
                  <c:v>43179.177083333401</c:v>
                </c:pt>
                <c:pt idx="11893">
                  <c:v>43179.197916666599</c:v>
                </c:pt>
                <c:pt idx="11894">
                  <c:v>43179.21875</c:v>
                </c:pt>
                <c:pt idx="11895">
                  <c:v>43179.239583333401</c:v>
                </c:pt>
                <c:pt idx="11896">
                  <c:v>43179.260416666599</c:v>
                </c:pt>
                <c:pt idx="11897">
                  <c:v>43179.28125</c:v>
                </c:pt>
                <c:pt idx="11898">
                  <c:v>43179.302083333401</c:v>
                </c:pt>
                <c:pt idx="11899">
                  <c:v>43179.322916666599</c:v>
                </c:pt>
                <c:pt idx="11900">
                  <c:v>43179.34375</c:v>
                </c:pt>
                <c:pt idx="11901">
                  <c:v>43179.364583333401</c:v>
                </c:pt>
                <c:pt idx="11902">
                  <c:v>43179.385416666599</c:v>
                </c:pt>
                <c:pt idx="11903">
                  <c:v>43179.40625</c:v>
                </c:pt>
                <c:pt idx="11904">
                  <c:v>43179.427083333401</c:v>
                </c:pt>
                <c:pt idx="11905">
                  <c:v>43179.447916666599</c:v>
                </c:pt>
                <c:pt idx="11906">
                  <c:v>43179.46875</c:v>
                </c:pt>
                <c:pt idx="11907">
                  <c:v>43179.489583333401</c:v>
                </c:pt>
                <c:pt idx="11908">
                  <c:v>43179.510416666599</c:v>
                </c:pt>
                <c:pt idx="11909">
                  <c:v>43179.53125</c:v>
                </c:pt>
                <c:pt idx="11910">
                  <c:v>43179.552083333401</c:v>
                </c:pt>
                <c:pt idx="11911">
                  <c:v>43179.572916666599</c:v>
                </c:pt>
                <c:pt idx="11912">
                  <c:v>43179.59375</c:v>
                </c:pt>
                <c:pt idx="11913">
                  <c:v>43179.614583333401</c:v>
                </c:pt>
                <c:pt idx="11914">
                  <c:v>43179.635416666599</c:v>
                </c:pt>
                <c:pt idx="11915">
                  <c:v>43179.65625</c:v>
                </c:pt>
                <c:pt idx="11916">
                  <c:v>43179.677083333401</c:v>
                </c:pt>
                <c:pt idx="11917">
                  <c:v>43179.697916666599</c:v>
                </c:pt>
                <c:pt idx="11918">
                  <c:v>43179.71875</c:v>
                </c:pt>
                <c:pt idx="11919">
                  <c:v>43179.739583333401</c:v>
                </c:pt>
                <c:pt idx="11920">
                  <c:v>43179.760416666599</c:v>
                </c:pt>
                <c:pt idx="11921">
                  <c:v>43179.78125</c:v>
                </c:pt>
                <c:pt idx="11922">
                  <c:v>43179.802083333401</c:v>
                </c:pt>
                <c:pt idx="11923">
                  <c:v>43179.822916666599</c:v>
                </c:pt>
                <c:pt idx="11924">
                  <c:v>43179.84375</c:v>
                </c:pt>
                <c:pt idx="11925">
                  <c:v>43179.864583333401</c:v>
                </c:pt>
                <c:pt idx="11926">
                  <c:v>43179.885416666599</c:v>
                </c:pt>
                <c:pt idx="11927">
                  <c:v>43179.90625</c:v>
                </c:pt>
                <c:pt idx="11928">
                  <c:v>43179.927083333401</c:v>
                </c:pt>
                <c:pt idx="11929">
                  <c:v>43179.947916666599</c:v>
                </c:pt>
                <c:pt idx="11930">
                  <c:v>43179.96875</c:v>
                </c:pt>
                <c:pt idx="11931">
                  <c:v>43179.989583333401</c:v>
                </c:pt>
                <c:pt idx="11932">
                  <c:v>43180.010416666599</c:v>
                </c:pt>
                <c:pt idx="11933">
                  <c:v>43180.03125</c:v>
                </c:pt>
                <c:pt idx="11934">
                  <c:v>43180.052083333401</c:v>
                </c:pt>
                <c:pt idx="11935">
                  <c:v>43180.072916666599</c:v>
                </c:pt>
                <c:pt idx="11936">
                  <c:v>43180.09375</c:v>
                </c:pt>
                <c:pt idx="11937">
                  <c:v>43180.114583333401</c:v>
                </c:pt>
                <c:pt idx="11938">
                  <c:v>43180.135416666599</c:v>
                </c:pt>
                <c:pt idx="11939">
                  <c:v>43180.15625</c:v>
                </c:pt>
                <c:pt idx="11940">
                  <c:v>43180.177083333401</c:v>
                </c:pt>
                <c:pt idx="11941">
                  <c:v>43180.197916666599</c:v>
                </c:pt>
                <c:pt idx="11942">
                  <c:v>43180.21875</c:v>
                </c:pt>
                <c:pt idx="11943">
                  <c:v>43180.239583333401</c:v>
                </c:pt>
                <c:pt idx="11944">
                  <c:v>43180.260416666599</c:v>
                </c:pt>
                <c:pt idx="11945">
                  <c:v>43180.28125</c:v>
                </c:pt>
                <c:pt idx="11946">
                  <c:v>43180.302083333401</c:v>
                </c:pt>
                <c:pt idx="11947">
                  <c:v>43180.322916666599</c:v>
                </c:pt>
                <c:pt idx="11948">
                  <c:v>43180.34375</c:v>
                </c:pt>
                <c:pt idx="11949">
                  <c:v>43180.364583333401</c:v>
                </c:pt>
                <c:pt idx="11950">
                  <c:v>43180.385416666599</c:v>
                </c:pt>
                <c:pt idx="11951">
                  <c:v>43180.40625</c:v>
                </c:pt>
                <c:pt idx="11952">
                  <c:v>43180.427083333401</c:v>
                </c:pt>
                <c:pt idx="11953">
                  <c:v>43180.447916666599</c:v>
                </c:pt>
                <c:pt idx="11954">
                  <c:v>43180.46875</c:v>
                </c:pt>
                <c:pt idx="11955">
                  <c:v>43180.489583333401</c:v>
                </c:pt>
                <c:pt idx="11956">
                  <c:v>43180.510416666599</c:v>
                </c:pt>
                <c:pt idx="11957">
                  <c:v>43180.53125</c:v>
                </c:pt>
                <c:pt idx="11958">
                  <c:v>43180.552083333401</c:v>
                </c:pt>
                <c:pt idx="11959">
                  <c:v>43180.572916666599</c:v>
                </c:pt>
                <c:pt idx="11960">
                  <c:v>43180.59375</c:v>
                </c:pt>
                <c:pt idx="11961">
                  <c:v>43180.614583333401</c:v>
                </c:pt>
                <c:pt idx="11962">
                  <c:v>43180.635416666599</c:v>
                </c:pt>
                <c:pt idx="11963">
                  <c:v>43180.65625</c:v>
                </c:pt>
                <c:pt idx="11964">
                  <c:v>43180.677083333401</c:v>
                </c:pt>
                <c:pt idx="11965">
                  <c:v>43180.697916666599</c:v>
                </c:pt>
                <c:pt idx="11966">
                  <c:v>43180.71875</c:v>
                </c:pt>
                <c:pt idx="11967">
                  <c:v>43180.739583333401</c:v>
                </c:pt>
                <c:pt idx="11968">
                  <c:v>43180.760416666599</c:v>
                </c:pt>
                <c:pt idx="11969">
                  <c:v>43180.78125</c:v>
                </c:pt>
                <c:pt idx="11970">
                  <c:v>43180.802083333401</c:v>
                </c:pt>
                <c:pt idx="11971">
                  <c:v>43180.822916666599</c:v>
                </c:pt>
                <c:pt idx="11972">
                  <c:v>43180.84375</c:v>
                </c:pt>
                <c:pt idx="11973">
                  <c:v>43180.864583333401</c:v>
                </c:pt>
                <c:pt idx="11974">
                  <c:v>43180.885416666599</c:v>
                </c:pt>
                <c:pt idx="11975">
                  <c:v>43180.90625</c:v>
                </c:pt>
                <c:pt idx="11976">
                  <c:v>43180.927083333401</c:v>
                </c:pt>
                <c:pt idx="11977">
                  <c:v>43180.947916666599</c:v>
                </c:pt>
                <c:pt idx="11978">
                  <c:v>43180.96875</c:v>
                </c:pt>
                <c:pt idx="11979">
                  <c:v>43180.989583333401</c:v>
                </c:pt>
                <c:pt idx="11980">
                  <c:v>43181.010416666599</c:v>
                </c:pt>
                <c:pt idx="11981">
                  <c:v>43181.03125</c:v>
                </c:pt>
                <c:pt idx="11982">
                  <c:v>43181.052083333401</c:v>
                </c:pt>
                <c:pt idx="11983">
                  <c:v>43181.072916666599</c:v>
                </c:pt>
                <c:pt idx="11984">
                  <c:v>43181.09375</c:v>
                </c:pt>
                <c:pt idx="11985">
                  <c:v>43181.114583333401</c:v>
                </c:pt>
                <c:pt idx="11986">
                  <c:v>43181.135416666599</c:v>
                </c:pt>
                <c:pt idx="11987">
                  <c:v>43181.15625</c:v>
                </c:pt>
                <c:pt idx="11988">
                  <c:v>43181.177083333401</c:v>
                </c:pt>
                <c:pt idx="11989">
                  <c:v>43181.197916666599</c:v>
                </c:pt>
                <c:pt idx="11990">
                  <c:v>43181.21875</c:v>
                </c:pt>
                <c:pt idx="11991">
                  <c:v>43181.239583333401</c:v>
                </c:pt>
                <c:pt idx="11992">
                  <c:v>43181.260416666599</c:v>
                </c:pt>
                <c:pt idx="11993">
                  <c:v>43181.28125</c:v>
                </c:pt>
                <c:pt idx="11994">
                  <c:v>43181.302083333401</c:v>
                </c:pt>
                <c:pt idx="11995">
                  <c:v>43181.322916666599</c:v>
                </c:pt>
                <c:pt idx="11996">
                  <c:v>43181.34375</c:v>
                </c:pt>
                <c:pt idx="11997">
                  <c:v>43181.364583333401</c:v>
                </c:pt>
                <c:pt idx="11998">
                  <c:v>43181.385416666599</c:v>
                </c:pt>
                <c:pt idx="11999">
                  <c:v>43181.40625</c:v>
                </c:pt>
                <c:pt idx="12000">
                  <c:v>43181.427083333401</c:v>
                </c:pt>
                <c:pt idx="12001">
                  <c:v>43181.447916666599</c:v>
                </c:pt>
                <c:pt idx="12002">
                  <c:v>43181.46875</c:v>
                </c:pt>
                <c:pt idx="12003">
                  <c:v>43181.489583333401</c:v>
                </c:pt>
                <c:pt idx="12004">
                  <c:v>43181.510416666599</c:v>
                </c:pt>
                <c:pt idx="12005">
                  <c:v>43181.53125</c:v>
                </c:pt>
                <c:pt idx="12006">
                  <c:v>43181.552083333401</c:v>
                </c:pt>
                <c:pt idx="12007">
                  <c:v>43181.572916666599</c:v>
                </c:pt>
                <c:pt idx="12008">
                  <c:v>43181.59375</c:v>
                </c:pt>
                <c:pt idx="12009">
                  <c:v>43181.614583333401</c:v>
                </c:pt>
                <c:pt idx="12010">
                  <c:v>43181.635416666599</c:v>
                </c:pt>
                <c:pt idx="12011">
                  <c:v>43181.65625</c:v>
                </c:pt>
                <c:pt idx="12012">
                  <c:v>43181.677083333401</c:v>
                </c:pt>
                <c:pt idx="12013">
                  <c:v>43181.697916666599</c:v>
                </c:pt>
                <c:pt idx="12014">
                  <c:v>43181.71875</c:v>
                </c:pt>
                <c:pt idx="12015">
                  <c:v>43181.739583333401</c:v>
                </c:pt>
                <c:pt idx="12016">
                  <c:v>43181.760416666599</c:v>
                </c:pt>
                <c:pt idx="12017">
                  <c:v>43181.78125</c:v>
                </c:pt>
                <c:pt idx="12018">
                  <c:v>43181.802083333401</c:v>
                </c:pt>
                <c:pt idx="12019">
                  <c:v>43181.822916666599</c:v>
                </c:pt>
                <c:pt idx="12020">
                  <c:v>43181.84375</c:v>
                </c:pt>
                <c:pt idx="12021">
                  <c:v>43181.864583333401</c:v>
                </c:pt>
                <c:pt idx="12022">
                  <c:v>43181.885416666599</c:v>
                </c:pt>
                <c:pt idx="12023">
                  <c:v>43181.90625</c:v>
                </c:pt>
                <c:pt idx="12024">
                  <c:v>43181.927083333401</c:v>
                </c:pt>
                <c:pt idx="12025">
                  <c:v>43181.947916666599</c:v>
                </c:pt>
                <c:pt idx="12026">
                  <c:v>43181.96875</c:v>
                </c:pt>
                <c:pt idx="12027">
                  <c:v>43181.989583333401</c:v>
                </c:pt>
                <c:pt idx="12028">
                  <c:v>43182.010416666599</c:v>
                </c:pt>
                <c:pt idx="12029">
                  <c:v>43182.03125</c:v>
                </c:pt>
                <c:pt idx="12030">
                  <c:v>43182.052083333401</c:v>
                </c:pt>
                <c:pt idx="12031">
                  <c:v>43182.072916666599</c:v>
                </c:pt>
                <c:pt idx="12032">
                  <c:v>43182.09375</c:v>
                </c:pt>
                <c:pt idx="12033">
                  <c:v>43182.114583333401</c:v>
                </c:pt>
                <c:pt idx="12034">
                  <c:v>43182.135416666599</c:v>
                </c:pt>
                <c:pt idx="12035">
                  <c:v>43182.15625</c:v>
                </c:pt>
                <c:pt idx="12036">
                  <c:v>43182.177083333401</c:v>
                </c:pt>
                <c:pt idx="12037">
                  <c:v>43182.197916666599</c:v>
                </c:pt>
                <c:pt idx="12038">
                  <c:v>43182.21875</c:v>
                </c:pt>
                <c:pt idx="12039">
                  <c:v>43182.239583333401</c:v>
                </c:pt>
                <c:pt idx="12040">
                  <c:v>43182.260416666599</c:v>
                </c:pt>
                <c:pt idx="12041">
                  <c:v>43182.28125</c:v>
                </c:pt>
                <c:pt idx="12042">
                  <c:v>43182.302083333401</c:v>
                </c:pt>
                <c:pt idx="12043">
                  <c:v>43182.322916666599</c:v>
                </c:pt>
                <c:pt idx="12044">
                  <c:v>43182.34375</c:v>
                </c:pt>
                <c:pt idx="12045">
                  <c:v>43182.364583333401</c:v>
                </c:pt>
                <c:pt idx="12046">
                  <c:v>43182.385416666599</c:v>
                </c:pt>
                <c:pt idx="12047">
                  <c:v>43182.40625</c:v>
                </c:pt>
                <c:pt idx="12048">
                  <c:v>43182.427083333401</c:v>
                </c:pt>
                <c:pt idx="12049">
                  <c:v>43182.447916666599</c:v>
                </c:pt>
                <c:pt idx="12050">
                  <c:v>43182.46875</c:v>
                </c:pt>
                <c:pt idx="12051">
                  <c:v>43182.489583333401</c:v>
                </c:pt>
                <c:pt idx="12052">
                  <c:v>43182.510416666599</c:v>
                </c:pt>
                <c:pt idx="12053">
                  <c:v>43182.53125</c:v>
                </c:pt>
                <c:pt idx="12054">
                  <c:v>43182.552083333401</c:v>
                </c:pt>
                <c:pt idx="12055">
                  <c:v>43182.572916666599</c:v>
                </c:pt>
                <c:pt idx="12056">
                  <c:v>43182.59375</c:v>
                </c:pt>
                <c:pt idx="12057">
                  <c:v>43182.614583333401</c:v>
                </c:pt>
                <c:pt idx="12058">
                  <c:v>43182.635416666599</c:v>
                </c:pt>
                <c:pt idx="12059">
                  <c:v>43182.65625</c:v>
                </c:pt>
                <c:pt idx="12060">
                  <c:v>43182.677083333401</c:v>
                </c:pt>
                <c:pt idx="12061">
                  <c:v>43182.697916666599</c:v>
                </c:pt>
                <c:pt idx="12062">
                  <c:v>43182.71875</c:v>
                </c:pt>
                <c:pt idx="12063">
                  <c:v>43182.739583333401</c:v>
                </c:pt>
                <c:pt idx="12064">
                  <c:v>43182.760416666599</c:v>
                </c:pt>
                <c:pt idx="12065">
                  <c:v>43182.78125</c:v>
                </c:pt>
                <c:pt idx="12066">
                  <c:v>43182.802083333401</c:v>
                </c:pt>
                <c:pt idx="12067">
                  <c:v>43182.822916666599</c:v>
                </c:pt>
                <c:pt idx="12068">
                  <c:v>43182.84375</c:v>
                </c:pt>
                <c:pt idx="12069">
                  <c:v>43182.864583333401</c:v>
                </c:pt>
                <c:pt idx="12070">
                  <c:v>43182.885416666599</c:v>
                </c:pt>
                <c:pt idx="12071">
                  <c:v>43182.90625</c:v>
                </c:pt>
                <c:pt idx="12072">
                  <c:v>43182.927083333401</c:v>
                </c:pt>
                <c:pt idx="12073">
                  <c:v>43182.947916666599</c:v>
                </c:pt>
                <c:pt idx="12074">
                  <c:v>43182.96875</c:v>
                </c:pt>
                <c:pt idx="12075">
                  <c:v>43182.989583333401</c:v>
                </c:pt>
                <c:pt idx="12076">
                  <c:v>43183.010416666599</c:v>
                </c:pt>
                <c:pt idx="12077">
                  <c:v>43183.03125</c:v>
                </c:pt>
                <c:pt idx="12078">
                  <c:v>43183.052083333401</c:v>
                </c:pt>
                <c:pt idx="12079">
                  <c:v>43183.072916666599</c:v>
                </c:pt>
                <c:pt idx="12080">
                  <c:v>43183.09375</c:v>
                </c:pt>
                <c:pt idx="12081">
                  <c:v>43183.114583333401</c:v>
                </c:pt>
                <c:pt idx="12082">
                  <c:v>43183.135416666599</c:v>
                </c:pt>
                <c:pt idx="12083">
                  <c:v>43183.15625</c:v>
                </c:pt>
                <c:pt idx="12084">
                  <c:v>43183.177083333401</c:v>
                </c:pt>
                <c:pt idx="12085">
                  <c:v>43183.197916666599</c:v>
                </c:pt>
                <c:pt idx="12086">
                  <c:v>43183.21875</c:v>
                </c:pt>
                <c:pt idx="12087">
                  <c:v>43183.239583333401</c:v>
                </c:pt>
                <c:pt idx="12088">
                  <c:v>43183.260416666599</c:v>
                </c:pt>
                <c:pt idx="12089">
                  <c:v>43183.28125</c:v>
                </c:pt>
                <c:pt idx="12090">
                  <c:v>43183.302083333401</c:v>
                </c:pt>
                <c:pt idx="12091">
                  <c:v>43183.322916666599</c:v>
                </c:pt>
                <c:pt idx="12092">
                  <c:v>43183.34375</c:v>
                </c:pt>
                <c:pt idx="12093">
                  <c:v>43183.364583333401</c:v>
                </c:pt>
                <c:pt idx="12094">
                  <c:v>43183.385416666599</c:v>
                </c:pt>
                <c:pt idx="12095">
                  <c:v>43183.40625</c:v>
                </c:pt>
                <c:pt idx="12096">
                  <c:v>43183.427083333401</c:v>
                </c:pt>
                <c:pt idx="12097">
                  <c:v>43183.447916666599</c:v>
                </c:pt>
                <c:pt idx="12098">
                  <c:v>43183.46875</c:v>
                </c:pt>
                <c:pt idx="12099">
                  <c:v>43183.489583333401</c:v>
                </c:pt>
                <c:pt idx="12100">
                  <c:v>43183.510416666599</c:v>
                </c:pt>
                <c:pt idx="12101">
                  <c:v>43183.53125</c:v>
                </c:pt>
                <c:pt idx="12102">
                  <c:v>43183.552083333401</c:v>
                </c:pt>
                <c:pt idx="12103">
                  <c:v>43183.572916666599</c:v>
                </c:pt>
                <c:pt idx="12104">
                  <c:v>43183.59375</c:v>
                </c:pt>
                <c:pt idx="12105">
                  <c:v>43183.614583333401</c:v>
                </c:pt>
                <c:pt idx="12106">
                  <c:v>43183.635416666599</c:v>
                </c:pt>
                <c:pt idx="12107">
                  <c:v>43183.65625</c:v>
                </c:pt>
                <c:pt idx="12108">
                  <c:v>43183.677083333401</c:v>
                </c:pt>
                <c:pt idx="12109">
                  <c:v>43183.697916666599</c:v>
                </c:pt>
                <c:pt idx="12110">
                  <c:v>43183.71875</c:v>
                </c:pt>
                <c:pt idx="12111">
                  <c:v>43183.739583333401</c:v>
                </c:pt>
                <c:pt idx="12112">
                  <c:v>43183.760416666599</c:v>
                </c:pt>
                <c:pt idx="12113">
                  <c:v>43183.78125</c:v>
                </c:pt>
                <c:pt idx="12114">
                  <c:v>43183.802083333401</c:v>
                </c:pt>
                <c:pt idx="12115">
                  <c:v>43183.822916666599</c:v>
                </c:pt>
                <c:pt idx="12116">
                  <c:v>43183.84375</c:v>
                </c:pt>
                <c:pt idx="12117">
                  <c:v>43183.864583333401</c:v>
                </c:pt>
                <c:pt idx="12118">
                  <c:v>43183.885416666599</c:v>
                </c:pt>
                <c:pt idx="12119">
                  <c:v>43183.90625</c:v>
                </c:pt>
                <c:pt idx="12120">
                  <c:v>43183.927083333401</c:v>
                </c:pt>
                <c:pt idx="12121">
                  <c:v>43183.947916666599</c:v>
                </c:pt>
                <c:pt idx="12122">
                  <c:v>43183.96875</c:v>
                </c:pt>
                <c:pt idx="12123">
                  <c:v>43183.989583333401</c:v>
                </c:pt>
                <c:pt idx="12124">
                  <c:v>43184.010416666599</c:v>
                </c:pt>
                <c:pt idx="12125">
                  <c:v>43184.03125</c:v>
                </c:pt>
                <c:pt idx="12126">
                  <c:v>43184.052083333401</c:v>
                </c:pt>
                <c:pt idx="12127">
                  <c:v>43184.072916666599</c:v>
                </c:pt>
                <c:pt idx="12128">
                  <c:v>43184.09375</c:v>
                </c:pt>
                <c:pt idx="12129">
                  <c:v>43184.114583333401</c:v>
                </c:pt>
                <c:pt idx="12130">
                  <c:v>43184.135416666599</c:v>
                </c:pt>
                <c:pt idx="12131">
                  <c:v>43184.15625</c:v>
                </c:pt>
                <c:pt idx="12132">
                  <c:v>43184.177083333401</c:v>
                </c:pt>
                <c:pt idx="12133">
                  <c:v>43184.197916666599</c:v>
                </c:pt>
                <c:pt idx="12134">
                  <c:v>43184.21875</c:v>
                </c:pt>
                <c:pt idx="12135">
                  <c:v>43184.239583333401</c:v>
                </c:pt>
                <c:pt idx="12136">
                  <c:v>43184.260416666599</c:v>
                </c:pt>
                <c:pt idx="12137">
                  <c:v>43184.28125</c:v>
                </c:pt>
                <c:pt idx="12138">
                  <c:v>43184.302083333401</c:v>
                </c:pt>
                <c:pt idx="12139">
                  <c:v>43184.322916666599</c:v>
                </c:pt>
                <c:pt idx="12140">
                  <c:v>43184.34375</c:v>
                </c:pt>
                <c:pt idx="12141">
                  <c:v>43184.364583333401</c:v>
                </c:pt>
                <c:pt idx="12142">
                  <c:v>43184.385416666599</c:v>
                </c:pt>
                <c:pt idx="12143">
                  <c:v>43184.40625</c:v>
                </c:pt>
                <c:pt idx="12144">
                  <c:v>43184.427083333401</c:v>
                </c:pt>
                <c:pt idx="12145">
                  <c:v>43184.447916666599</c:v>
                </c:pt>
                <c:pt idx="12146">
                  <c:v>43184.46875</c:v>
                </c:pt>
                <c:pt idx="12147">
                  <c:v>43184.489583333401</c:v>
                </c:pt>
                <c:pt idx="12148">
                  <c:v>43184.510416666599</c:v>
                </c:pt>
                <c:pt idx="12149">
                  <c:v>43184.53125</c:v>
                </c:pt>
                <c:pt idx="12150">
                  <c:v>43184.552083333401</c:v>
                </c:pt>
                <c:pt idx="12151">
                  <c:v>43184.572916666599</c:v>
                </c:pt>
                <c:pt idx="12152">
                  <c:v>43184.59375</c:v>
                </c:pt>
                <c:pt idx="12153">
                  <c:v>43184.614583333401</c:v>
                </c:pt>
                <c:pt idx="12154">
                  <c:v>43184.635416666599</c:v>
                </c:pt>
                <c:pt idx="12155">
                  <c:v>43184.65625</c:v>
                </c:pt>
                <c:pt idx="12156">
                  <c:v>43184.677083333401</c:v>
                </c:pt>
                <c:pt idx="12157">
                  <c:v>43184.697916666599</c:v>
                </c:pt>
                <c:pt idx="12158">
                  <c:v>43184.71875</c:v>
                </c:pt>
                <c:pt idx="12159">
                  <c:v>43184.739583333401</c:v>
                </c:pt>
                <c:pt idx="12160">
                  <c:v>43184.760416666599</c:v>
                </c:pt>
                <c:pt idx="12161">
                  <c:v>43184.78125</c:v>
                </c:pt>
                <c:pt idx="12162">
                  <c:v>43184.802083333401</c:v>
                </c:pt>
                <c:pt idx="12163">
                  <c:v>43184.822916666599</c:v>
                </c:pt>
                <c:pt idx="12164">
                  <c:v>43184.84375</c:v>
                </c:pt>
                <c:pt idx="12165">
                  <c:v>43184.864583333401</c:v>
                </c:pt>
                <c:pt idx="12166">
                  <c:v>43184.885416666599</c:v>
                </c:pt>
                <c:pt idx="12167">
                  <c:v>43184.90625</c:v>
                </c:pt>
                <c:pt idx="12168">
                  <c:v>43184.927083333401</c:v>
                </c:pt>
                <c:pt idx="12169">
                  <c:v>43184.947916666599</c:v>
                </c:pt>
                <c:pt idx="12170">
                  <c:v>43184.96875</c:v>
                </c:pt>
                <c:pt idx="12171">
                  <c:v>43184.989583333401</c:v>
                </c:pt>
                <c:pt idx="12172">
                  <c:v>43185.010416666599</c:v>
                </c:pt>
                <c:pt idx="12173">
                  <c:v>43185.03125</c:v>
                </c:pt>
                <c:pt idx="12174">
                  <c:v>43185.052083333401</c:v>
                </c:pt>
                <c:pt idx="12175">
                  <c:v>43185.072916666599</c:v>
                </c:pt>
                <c:pt idx="12176">
                  <c:v>43185.09375</c:v>
                </c:pt>
                <c:pt idx="12177">
                  <c:v>43185.114583333401</c:v>
                </c:pt>
                <c:pt idx="12178">
                  <c:v>43185.135416666599</c:v>
                </c:pt>
                <c:pt idx="12179">
                  <c:v>43185.15625</c:v>
                </c:pt>
                <c:pt idx="12180">
                  <c:v>43185.177083333401</c:v>
                </c:pt>
                <c:pt idx="12181">
                  <c:v>43185.197916666599</c:v>
                </c:pt>
                <c:pt idx="12182">
                  <c:v>43185.21875</c:v>
                </c:pt>
                <c:pt idx="12183">
                  <c:v>43185.239583333401</c:v>
                </c:pt>
                <c:pt idx="12184">
                  <c:v>43185.260416666599</c:v>
                </c:pt>
                <c:pt idx="12185">
                  <c:v>43185.28125</c:v>
                </c:pt>
                <c:pt idx="12186">
                  <c:v>43185.302083333401</c:v>
                </c:pt>
                <c:pt idx="12187">
                  <c:v>43185.322916666599</c:v>
                </c:pt>
                <c:pt idx="12188">
                  <c:v>43185.34375</c:v>
                </c:pt>
                <c:pt idx="12189">
                  <c:v>43185.364583333401</c:v>
                </c:pt>
                <c:pt idx="12190">
                  <c:v>43185.385416666599</c:v>
                </c:pt>
                <c:pt idx="12191">
                  <c:v>43185.40625</c:v>
                </c:pt>
                <c:pt idx="12192">
                  <c:v>43185.427083333401</c:v>
                </c:pt>
                <c:pt idx="12193">
                  <c:v>43185.447916666599</c:v>
                </c:pt>
                <c:pt idx="12194">
                  <c:v>43185.46875</c:v>
                </c:pt>
                <c:pt idx="12195">
                  <c:v>43185.489583333401</c:v>
                </c:pt>
                <c:pt idx="12196">
                  <c:v>43185.510416666599</c:v>
                </c:pt>
                <c:pt idx="12197">
                  <c:v>43185.53125</c:v>
                </c:pt>
                <c:pt idx="12198">
                  <c:v>43185.552083333401</c:v>
                </c:pt>
                <c:pt idx="12199">
                  <c:v>43185.572916666599</c:v>
                </c:pt>
                <c:pt idx="12200">
                  <c:v>43185.59375</c:v>
                </c:pt>
                <c:pt idx="12201">
                  <c:v>43185.614583333401</c:v>
                </c:pt>
                <c:pt idx="12202">
                  <c:v>43185.635416666599</c:v>
                </c:pt>
                <c:pt idx="12203">
                  <c:v>43185.65625</c:v>
                </c:pt>
                <c:pt idx="12204">
                  <c:v>43185.677083333401</c:v>
                </c:pt>
                <c:pt idx="12205">
                  <c:v>43185.697916666599</c:v>
                </c:pt>
                <c:pt idx="12206">
                  <c:v>43185.71875</c:v>
                </c:pt>
                <c:pt idx="12207">
                  <c:v>43185.739583333401</c:v>
                </c:pt>
                <c:pt idx="12208">
                  <c:v>43185.760416666599</c:v>
                </c:pt>
                <c:pt idx="12209">
                  <c:v>43185.78125</c:v>
                </c:pt>
                <c:pt idx="12210">
                  <c:v>43185.802083333401</c:v>
                </c:pt>
                <c:pt idx="12211">
                  <c:v>43185.822916666599</c:v>
                </c:pt>
                <c:pt idx="12212">
                  <c:v>43185.84375</c:v>
                </c:pt>
                <c:pt idx="12213">
                  <c:v>43185.864583333401</c:v>
                </c:pt>
                <c:pt idx="12214">
                  <c:v>43185.885416666599</c:v>
                </c:pt>
                <c:pt idx="12215">
                  <c:v>43185.90625</c:v>
                </c:pt>
                <c:pt idx="12216">
                  <c:v>43185.927083333401</c:v>
                </c:pt>
                <c:pt idx="12217">
                  <c:v>43185.947916666599</c:v>
                </c:pt>
                <c:pt idx="12218">
                  <c:v>43185.96875</c:v>
                </c:pt>
                <c:pt idx="12219">
                  <c:v>43185.989583333401</c:v>
                </c:pt>
                <c:pt idx="12220">
                  <c:v>43186.010416666599</c:v>
                </c:pt>
                <c:pt idx="12221">
                  <c:v>43186.03125</c:v>
                </c:pt>
                <c:pt idx="12222">
                  <c:v>43186.052083333401</c:v>
                </c:pt>
                <c:pt idx="12223">
                  <c:v>43186.072916666599</c:v>
                </c:pt>
                <c:pt idx="12224">
                  <c:v>43186.09375</c:v>
                </c:pt>
                <c:pt idx="12225">
                  <c:v>43186.114583333401</c:v>
                </c:pt>
                <c:pt idx="12226">
                  <c:v>43186.135416666599</c:v>
                </c:pt>
                <c:pt idx="12227">
                  <c:v>43186.15625</c:v>
                </c:pt>
                <c:pt idx="12228">
                  <c:v>43186.177083333401</c:v>
                </c:pt>
                <c:pt idx="12229">
                  <c:v>43186.197916666599</c:v>
                </c:pt>
                <c:pt idx="12230">
                  <c:v>43186.21875</c:v>
                </c:pt>
                <c:pt idx="12231">
                  <c:v>43186.239583333401</c:v>
                </c:pt>
                <c:pt idx="12232">
                  <c:v>43186.260416666599</c:v>
                </c:pt>
                <c:pt idx="12233">
                  <c:v>43186.28125</c:v>
                </c:pt>
                <c:pt idx="12234">
                  <c:v>43186.302083333401</c:v>
                </c:pt>
                <c:pt idx="12235">
                  <c:v>43186.322916666599</c:v>
                </c:pt>
                <c:pt idx="12236">
                  <c:v>43186.34375</c:v>
                </c:pt>
                <c:pt idx="12237">
                  <c:v>43186.364583333401</c:v>
                </c:pt>
                <c:pt idx="12238">
                  <c:v>43186.385416666599</c:v>
                </c:pt>
                <c:pt idx="12239">
                  <c:v>43186.40625</c:v>
                </c:pt>
                <c:pt idx="12240">
                  <c:v>43186.427083333401</c:v>
                </c:pt>
                <c:pt idx="12241">
                  <c:v>43186.447916666599</c:v>
                </c:pt>
                <c:pt idx="12242">
                  <c:v>43186.46875</c:v>
                </c:pt>
                <c:pt idx="12243">
                  <c:v>43186.489583333401</c:v>
                </c:pt>
                <c:pt idx="12244">
                  <c:v>43186.510416666599</c:v>
                </c:pt>
                <c:pt idx="12245">
                  <c:v>43186.53125</c:v>
                </c:pt>
                <c:pt idx="12246">
                  <c:v>43186.552083333401</c:v>
                </c:pt>
                <c:pt idx="12247">
                  <c:v>43186.572916666599</c:v>
                </c:pt>
                <c:pt idx="12248">
                  <c:v>43186.59375</c:v>
                </c:pt>
                <c:pt idx="12249">
                  <c:v>43186.614583333401</c:v>
                </c:pt>
                <c:pt idx="12250">
                  <c:v>43186.635416666599</c:v>
                </c:pt>
                <c:pt idx="12251">
                  <c:v>43186.65625</c:v>
                </c:pt>
                <c:pt idx="12252">
                  <c:v>43186.677083333401</c:v>
                </c:pt>
                <c:pt idx="12253">
                  <c:v>43186.697916666599</c:v>
                </c:pt>
                <c:pt idx="12254">
                  <c:v>43186.71875</c:v>
                </c:pt>
                <c:pt idx="12255">
                  <c:v>43186.739583333401</c:v>
                </c:pt>
                <c:pt idx="12256">
                  <c:v>43186.760416666599</c:v>
                </c:pt>
                <c:pt idx="12257">
                  <c:v>43186.78125</c:v>
                </c:pt>
                <c:pt idx="12258">
                  <c:v>43186.802083333401</c:v>
                </c:pt>
                <c:pt idx="12259">
                  <c:v>43186.822916666599</c:v>
                </c:pt>
                <c:pt idx="12260">
                  <c:v>43186.84375</c:v>
                </c:pt>
                <c:pt idx="12261">
                  <c:v>43186.864583333401</c:v>
                </c:pt>
                <c:pt idx="12262">
                  <c:v>43186.885416666599</c:v>
                </c:pt>
                <c:pt idx="12263">
                  <c:v>43186.90625</c:v>
                </c:pt>
                <c:pt idx="12264">
                  <c:v>43186.927083333401</c:v>
                </c:pt>
                <c:pt idx="12265">
                  <c:v>43186.947916666599</c:v>
                </c:pt>
                <c:pt idx="12266">
                  <c:v>43186.96875</c:v>
                </c:pt>
                <c:pt idx="12267">
                  <c:v>43186.989583333401</c:v>
                </c:pt>
                <c:pt idx="12268">
                  <c:v>43187.010416666599</c:v>
                </c:pt>
                <c:pt idx="12269">
                  <c:v>43187.03125</c:v>
                </c:pt>
                <c:pt idx="12270">
                  <c:v>43187.052083333401</c:v>
                </c:pt>
                <c:pt idx="12271">
                  <c:v>43187.072916666599</c:v>
                </c:pt>
                <c:pt idx="12272">
                  <c:v>43187.09375</c:v>
                </c:pt>
                <c:pt idx="12273">
                  <c:v>43187.114583333401</c:v>
                </c:pt>
                <c:pt idx="12274">
                  <c:v>43187.135416666599</c:v>
                </c:pt>
                <c:pt idx="12275">
                  <c:v>43187.15625</c:v>
                </c:pt>
                <c:pt idx="12276">
                  <c:v>43187.177083333401</c:v>
                </c:pt>
                <c:pt idx="12277">
                  <c:v>43187.197916666599</c:v>
                </c:pt>
                <c:pt idx="12278">
                  <c:v>43187.21875</c:v>
                </c:pt>
                <c:pt idx="12279">
                  <c:v>43187.239583333401</c:v>
                </c:pt>
                <c:pt idx="12280">
                  <c:v>43187.260416666599</c:v>
                </c:pt>
                <c:pt idx="12281">
                  <c:v>43187.28125</c:v>
                </c:pt>
                <c:pt idx="12282">
                  <c:v>43187.302083333401</c:v>
                </c:pt>
                <c:pt idx="12283">
                  <c:v>43187.322916666599</c:v>
                </c:pt>
                <c:pt idx="12284">
                  <c:v>43187.34375</c:v>
                </c:pt>
                <c:pt idx="12285">
                  <c:v>43187.364583333401</c:v>
                </c:pt>
                <c:pt idx="12286">
                  <c:v>43187.385416666599</c:v>
                </c:pt>
                <c:pt idx="12287">
                  <c:v>43187.40625</c:v>
                </c:pt>
                <c:pt idx="12288">
                  <c:v>43187.427083333401</c:v>
                </c:pt>
                <c:pt idx="12289">
                  <c:v>43187.447916666599</c:v>
                </c:pt>
                <c:pt idx="12290">
                  <c:v>43187.46875</c:v>
                </c:pt>
                <c:pt idx="12291">
                  <c:v>43187.489583333401</c:v>
                </c:pt>
                <c:pt idx="12292">
                  <c:v>43187.510416666599</c:v>
                </c:pt>
                <c:pt idx="12293">
                  <c:v>43187.53125</c:v>
                </c:pt>
                <c:pt idx="12294">
                  <c:v>43187.552083333401</c:v>
                </c:pt>
                <c:pt idx="12295">
                  <c:v>43187.572916666599</c:v>
                </c:pt>
                <c:pt idx="12296">
                  <c:v>43187.59375</c:v>
                </c:pt>
                <c:pt idx="12297">
                  <c:v>43187.614583333401</c:v>
                </c:pt>
                <c:pt idx="12298">
                  <c:v>43187.635416666599</c:v>
                </c:pt>
                <c:pt idx="12299">
                  <c:v>43187.65625</c:v>
                </c:pt>
                <c:pt idx="12300">
                  <c:v>43187.677083333401</c:v>
                </c:pt>
                <c:pt idx="12301">
                  <c:v>43187.697916666599</c:v>
                </c:pt>
                <c:pt idx="12302">
                  <c:v>43187.71875</c:v>
                </c:pt>
                <c:pt idx="12303">
                  <c:v>43187.739583333401</c:v>
                </c:pt>
                <c:pt idx="12304">
                  <c:v>43187.760416666599</c:v>
                </c:pt>
                <c:pt idx="12305">
                  <c:v>43187.78125</c:v>
                </c:pt>
                <c:pt idx="12306">
                  <c:v>43187.802083333401</c:v>
                </c:pt>
                <c:pt idx="12307">
                  <c:v>43187.822916666599</c:v>
                </c:pt>
                <c:pt idx="12308">
                  <c:v>43187.84375</c:v>
                </c:pt>
                <c:pt idx="12309">
                  <c:v>43187.864583333401</c:v>
                </c:pt>
                <c:pt idx="12310">
                  <c:v>43187.885416666599</c:v>
                </c:pt>
                <c:pt idx="12311">
                  <c:v>43187.90625</c:v>
                </c:pt>
                <c:pt idx="12312">
                  <c:v>43187.927083333401</c:v>
                </c:pt>
                <c:pt idx="12313">
                  <c:v>43187.947916666599</c:v>
                </c:pt>
                <c:pt idx="12314">
                  <c:v>43187.96875</c:v>
                </c:pt>
                <c:pt idx="12315">
                  <c:v>43187.989583333401</c:v>
                </c:pt>
                <c:pt idx="12316">
                  <c:v>43188.010416666599</c:v>
                </c:pt>
                <c:pt idx="12317">
                  <c:v>43188.03125</c:v>
                </c:pt>
                <c:pt idx="12318">
                  <c:v>43188.052083333401</c:v>
                </c:pt>
                <c:pt idx="12319">
                  <c:v>43188.072916666599</c:v>
                </c:pt>
                <c:pt idx="12320">
                  <c:v>43188.09375</c:v>
                </c:pt>
                <c:pt idx="12321">
                  <c:v>43188.114583333401</c:v>
                </c:pt>
                <c:pt idx="12322">
                  <c:v>43188.135416666599</c:v>
                </c:pt>
                <c:pt idx="12323">
                  <c:v>43188.15625</c:v>
                </c:pt>
                <c:pt idx="12324">
                  <c:v>43188.177083333401</c:v>
                </c:pt>
                <c:pt idx="12325">
                  <c:v>43188.197916666599</c:v>
                </c:pt>
                <c:pt idx="12326">
                  <c:v>43188.21875</c:v>
                </c:pt>
                <c:pt idx="12327">
                  <c:v>43188.239583333401</c:v>
                </c:pt>
                <c:pt idx="12328">
                  <c:v>43188.260416666599</c:v>
                </c:pt>
                <c:pt idx="12329">
                  <c:v>43188.28125</c:v>
                </c:pt>
                <c:pt idx="12330">
                  <c:v>43188.302083333401</c:v>
                </c:pt>
                <c:pt idx="12331">
                  <c:v>43188.322916666599</c:v>
                </c:pt>
                <c:pt idx="12332">
                  <c:v>43188.34375</c:v>
                </c:pt>
                <c:pt idx="12333">
                  <c:v>43188.364583333401</c:v>
                </c:pt>
                <c:pt idx="12334">
                  <c:v>43188.385416666599</c:v>
                </c:pt>
                <c:pt idx="12335">
                  <c:v>43188.40625</c:v>
                </c:pt>
                <c:pt idx="12336">
                  <c:v>43188.427083333401</c:v>
                </c:pt>
                <c:pt idx="12337">
                  <c:v>43188.447916666599</c:v>
                </c:pt>
                <c:pt idx="12338">
                  <c:v>43188.46875</c:v>
                </c:pt>
                <c:pt idx="12339">
                  <c:v>43188.489583333401</c:v>
                </c:pt>
                <c:pt idx="12340">
                  <c:v>43188.510416666599</c:v>
                </c:pt>
                <c:pt idx="12341">
                  <c:v>43188.53125</c:v>
                </c:pt>
                <c:pt idx="12342">
                  <c:v>43188.552083333401</c:v>
                </c:pt>
                <c:pt idx="12343">
                  <c:v>43188.572916666599</c:v>
                </c:pt>
                <c:pt idx="12344">
                  <c:v>43188.59375</c:v>
                </c:pt>
                <c:pt idx="12345">
                  <c:v>43188.614583333401</c:v>
                </c:pt>
                <c:pt idx="12346">
                  <c:v>43188.635416666599</c:v>
                </c:pt>
                <c:pt idx="12347">
                  <c:v>43188.65625</c:v>
                </c:pt>
                <c:pt idx="12348">
                  <c:v>43188.677083333401</c:v>
                </c:pt>
                <c:pt idx="12349">
                  <c:v>43188.697916666599</c:v>
                </c:pt>
                <c:pt idx="12350">
                  <c:v>43188.71875</c:v>
                </c:pt>
                <c:pt idx="12351">
                  <c:v>43188.739583333401</c:v>
                </c:pt>
                <c:pt idx="12352">
                  <c:v>43188.760416666599</c:v>
                </c:pt>
                <c:pt idx="12353">
                  <c:v>43188.78125</c:v>
                </c:pt>
                <c:pt idx="12354">
                  <c:v>43188.802083333401</c:v>
                </c:pt>
                <c:pt idx="12355">
                  <c:v>43188.822916666599</c:v>
                </c:pt>
                <c:pt idx="12356">
                  <c:v>43188.84375</c:v>
                </c:pt>
                <c:pt idx="12357">
                  <c:v>43188.864583333401</c:v>
                </c:pt>
                <c:pt idx="12358">
                  <c:v>43188.885416666599</c:v>
                </c:pt>
                <c:pt idx="12359">
                  <c:v>43188.90625</c:v>
                </c:pt>
                <c:pt idx="12360">
                  <c:v>43188.927083333401</c:v>
                </c:pt>
                <c:pt idx="12361">
                  <c:v>43188.947916666599</c:v>
                </c:pt>
                <c:pt idx="12362">
                  <c:v>43188.96875</c:v>
                </c:pt>
                <c:pt idx="12363">
                  <c:v>43188.989583333401</c:v>
                </c:pt>
                <c:pt idx="12364">
                  <c:v>43189.010416666599</c:v>
                </c:pt>
                <c:pt idx="12365">
                  <c:v>43189.03125</c:v>
                </c:pt>
                <c:pt idx="12366">
                  <c:v>43189.052083333401</c:v>
                </c:pt>
                <c:pt idx="12367">
                  <c:v>43189.072916666599</c:v>
                </c:pt>
                <c:pt idx="12368">
                  <c:v>43189.09375</c:v>
                </c:pt>
                <c:pt idx="12369">
                  <c:v>43189.114583333401</c:v>
                </c:pt>
                <c:pt idx="12370">
                  <c:v>43189.135416666599</c:v>
                </c:pt>
                <c:pt idx="12371">
                  <c:v>43189.15625</c:v>
                </c:pt>
                <c:pt idx="12372">
                  <c:v>43189.177083333401</c:v>
                </c:pt>
                <c:pt idx="12373">
                  <c:v>43189.197916666599</c:v>
                </c:pt>
                <c:pt idx="12374">
                  <c:v>43189.21875</c:v>
                </c:pt>
                <c:pt idx="12375">
                  <c:v>43189.239583333401</c:v>
                </c:pt>
                <c:pt idx="12376">
                  <c:v>43189.260416666599</c:v>
                </c:pt>
                <c:pt idx="12377">
                  <c:v>43189.28125</c:v>
                </c:pt>
                <c:pt idx="12378">
                  <c:v>43189.302083333401</c:v>
                </c:pt>
                <c:pt idx="12379">
                  <c:v>43189.322916666599</c:v>
                </c:pt>
                <c:pt idx="12380">
                  <c:v>43189.34375</c:v>
                </c:pt>
                <c:pt idx="12381">
                  <c:v>43189.364583333401</c:v>
                </c:pt>
                <c:pt idx="12382">
                  <c:v>43189.385416666599</c:v>
                </c:pt>
                <c:pt idx="12383">
                  <c:v>43189.40625</c:v>
                </c:pt>
                <c:pt idx="12384">
                  <c:v>43189.427083333401</c:v>
                </c:pt>
                <c:pt idx="12385">
                  <c:v>43189.447916666599</c:v>
                </c:pt>
                <c:pt idx="12386">
                  <c:v>43189.46875</c:v>
                </c:pt>
                <c:pt idx="12387">
                  <c:v>43189.489583333401</c:v>
                </c:pt>
                <c:pt idx="12388">
                  <c:v>43189.510416666599</c:v>
                </c:pt>
                <c:pt idx="12389">
                  <c:v>43189.53125</c:v>
                </c:pt>
                <c:pt idx="12390">
                  <c:v>43189.552083333401</c:v>
                </c:pt>
                <c:pt idx="12391">
                  <c:v>43189.572916666599</c:v>
                </c:pt>
                <c:pt idx="12392">
                  <c:v>43189.59375</c:v>
                </c:pt>
                <c:pt idx="12393">
                  <c:v>43189.614583333401</c:v>
                </c:pt>
                <c:pt idx="12394">
                  <c:v>43189.635416666599</c:v>
                </c:pt>
                <c:pt idx="12395">
                  <c:v>43189.65625</c:v>
                </c:pt>
                <c:pt idx="12396">
                  <c:v>43189.677083333401</c:v>
                </c:pt>
                <c:pt idx="12397">
                  <c:v>43189.697916666599</c:v>
                </c:pt>
                <c:pt idx="12398">
                  <c:v>43189.71875</c:v>
                </c:pt>
                <c:pt idx="12399">
                  <c:v>43189.739583333401</c:v>
                </c:pt>
                <c:pt idx="12400">
                  <c:v>43189.760416666599</c:v>
                </c:pt>
                <c:pt idx="12401">
                  <c:v>43189.78125</c:v>
                </c:pt>
                <c:pt idx="12402">
                  <c:v>43189.802083333401</c:v>
                </c:pt>
                <c:pt idx="12403">
                  <c:v>43189.822916666599</c:v>
                </c:pt>
                <c:pt idx="12404">
                  <c:v>43189.84375</c:v>
                </c:pt>
                <c:pt idx="12405">
                  <c:v>43189.864583333401</c:v>
                </c:pt>
                <c:pt idx="12406">
                  <c:v>43189.885416666599</c:v>
                </c:pt>
                <c:pt idx="12407">
                  <c:v>43189.90625</c:v>
                </c:pt>
                <c:pt idx="12408">
                  <c:v>43189.927083333401</c:v>
                </c:pt>
                <c:pt idx="12409">
                  <c:v>43189.947916666599</c:v>
                </c:pt>
                <c:pt idx="12410">
                  <c:v>43189.96875</c:v>
                </c:pt>
                <c:pt idx="12411">
                  <c:v>43189.989583333401</c:v>
                </c:pt>
                <c:pt idx="12412">
                  <c:v>43190.010416666599</c:v>
                </c:pt>
                <c:pt idx="12413">
                  <c:v>43190.03125</c:v>
                </c:pt>
                <c:pt idx="12414">
                  <c:v>43190.052083333401</c:v>
                </c:pt>
                <c:pt idx="12415">
                  <c:v>43190.072916666599</c:v>
                </c:pt>
                <c:pt idx="12416">
                  <c:v>43190.09375</c:v>
                </c:pt>
                <c:pt idx="12417">
                  <c:v>43190.114583333401</c:v>
                </c:pt>
                <c:pt idx="12418">
                  <c:v>43190.135416666599</c:v>
                </c:pt>
                <c:pt idx="12419">
                  <c:v>43190.15625</c:v>
                </c:pt>
                <c:pt idx="12420">
                  <c:v>43190.177083333401</c:v>
                </c:pt>
                <c:pt idx="12421">
                  <c:v>43190.197916666599</c:v>
                </c:pt>
                <c:pt idx="12422">
                  <c:v>43190.21875</c:v>
                </c:pt>
                <c:pt idx="12423">
                  <c:v>43190.239583333401</c:v>
                </c:pt>
                <c:pt idx="12424">
                  <c:v>43190.260416666599</c:v>
                </c:pt>
                <c:pt idx="12425">
                  <c:v>43190.28125</c:v>
                </c:pt>
                <c:pt idx="12426">
                  <c:v>43190.302083333401</c:v>
                </c:pt>
                <c:pt idx="12427">
                  <c:v>43190.322916666599</c:v>
                </c:pt>
                <c:pt idx="12428">
                  <c:v>43190.34375</c:v>
                </c:pt>
                <c:pt idx="12429">
                  <c:v>43190.364583333401</c:v>
                </c:pt>
                <c:pt idx="12430">
                  <c:v>43190.385416666599</c:v>
                </c:pt>
                <c:pt idx="12431">
                  <c:v>43190.40625</c:v>
                </c:pt>
                <c:pt idx="12432">
                  <c:v>43190.427083333401</c:v>
                </c:pt>
                <c:pt idx="12433">
                  <c:v>43190.447916666599</c:v>
                </c:pt>
                <c:pt idx="12434">
                  <c:v>43190.46875</c:v>
                </c:pt>
                <c:pt idx="12435">
                  <c:v>43190.489583333401</c:v>
                </c:pt>
                <c:pt idx="12436">
                  <c:v>43190.510416666599</c:v>
                </c:pt>
                <c:pt idx="12437">
                  <c:v>43190.53125</c:v>
                </c:pt>
                <c:pt idx="12438">
                  <c:v>43190.552083333401</c:v>
                </c:pt>
                <c:pt idx="12439">
                  <c:v>43190.572916666599</c:v>
                </c:pt>
                <c:pt idx="12440">
                  <c:v>43190.59375</c:v>
                </c:pt>
                <c:pt idx="12441">
                  <c:v>43190.614583333401</c:v>
                </c:pt>
                <c:pt idx="12442">
                  <c:v>43190.635416666599</c:v>
                </c:pt>
                <c:pt idx="12443">
                  <c:v>43190.65625</c:v>
                </c:pt>
                <c:pt idx="12444">
                  <c:v>43190.677083333401</c:v>
                </c:pt>
                <c:pt idx="12445">
                  <c:v>43190.697916666599</c:v>
                </c:pt>
                <c:pt idx="12446">
                  <c:v>43190.71875</c:v>
                </c:pt>
                <c:pt idx="12447">
                  <c:v>43190.739583333401</c:v>
                </c:pt>
                <c:pt idx="12448">
                  <c:v>43190.760416666599</c:v>
                </c:pt>
                <c:pt idx="12449">
                  <c:v>43190.78125</c:v>
                </c:pt>
                <c:pt idx="12450">
                  <c:v>43190.802083333401</c:v>
                </c:pt>
                <c:pt idx="12451">
                  <c:v>43190.822916666599</c:v>
                </c:pt>
                <c:pt idx="12452">
                  <c:v>43190.84375</c:v>
                </c:pt>
                <c:pt idx="12453">
                  <c:v>43190.864583333401</c:v>
                </c:pt>
                <c:pt idx="12454">
                  <c:v>43190.885416666599</c:v>
                </c:pt>
                <c:pt idx="12455">
                  <c:v>43190.90625</c:v>
                </c:pt>
                <c:pt idx="12456">
                  <c:v>43190.927083333401</c:v>
                </c:pt>
                <c:pt idx="12457">
                  <c:v>43190.947916666599</c:v>
                </c:pt>
                <c:pt idx="12458">
                  <c:v>43190.96875</c:v>
                </c:pt>
                <c:pt idx="12459">
                  <c:v>43190.989583333401</c:v>
                </c:pt>
                <c:pt idx="12460">
                  <c:v>43191.010416666599</c:v>
                </c:pt>
                <c:pt idx="12461">
                  <c:v>43191.03125</c:v>
                </c:pt>
                <c:pt idx="12462">
                  <c:v>43191.052083333401</c:v>
                </c:pt>
                <c:pt idx="12463">
                  <c:v>43191.072916666599</c:v>
                </c:pt>
                <c:pt idx="12464">
                  <c:v>43191.09375</c:v>
                </c:pt>
                <c:pt idx="12465">
                  <c:v>43191.114583333401</c:v>
                </c:pt>
                <c:pt idx="12466">
                  <c:v>43191.135416666599</c:v>
                </c:pt>
                <c:pt idx="12467">
                  <c:v>43191.15625</c:v>
                </c:pt>
                <c:pt idx="12468">
                  <c:v>43191.177083333401</c:v>
                </c:pt>
                <c:pt idx="12469">
                  <c:v>43191.197916666599</c:v>
                </c:pt>
                <c:pt idx="12470">
                  <c:v>43191.21875</c:v>
                </c:pt>
                <c:pt idx="12471">
                  <c:v>43191.239583333401</c:v>
                </c:pt>
                <c:pt idx="12472">
                  <c:v>43191.260416666599</c:v>
                </c:pt>
                <c:pt idx="12473">
                  <c:v>43191.28125</c:v>
                </c:pt>
                <c:pt idx="12474">
                  <c:v>43191.302083333401</c:v>
                </c:pt>
                <c:pt idx="12475">
                  <c:v>43191.322916666599</c:v>
                </c:pt>
                <c:pt idx="12476">
                  <c:v>43191.34375</c:v>
                </c:pt>
                <c:pt idx="12477">
                  <c:v>43191.364583333401</c:v>
                </c:pt>
                <c:pt idx="12478">
                  <c:v>43191.385416666599</c:v>
                </c:pt>
                <c:pt idx="12479">
                  <c:v>43191.40625</c:v>
                </c:pt>
                <c:pt idx="12480">
                  <c:v>43191.427083333401</c:v>
                </c:pt>
                <c:pt idx="12481">
                  <c:v>43191.447916666599</c:v>
                </c:pt>
                <c:pt idx="12482">
                  <c:v>43191.46875</c:v>
                </c:pt>
                <c:pt idx="12483">
                  <c:v>43191.489583333401</c:v>
                </c:pt>
                <c:pt idx="12484">
                  <c:v>43191.510416666599</c:v>
                </c:pt>
                <c:pt idx="12485">
                  <c:v>43191.53125</c:v>
                </c:pt>
                <c:pt idx="12486">
                  <c:v>43191.552083333401</c:v>
                </c:pt>
                <c:pt idx="12487">
                  <c:v>43191.572916666599</c:v>
                </c:pt>
                <c:pt idx="12488">
                  <c:v>43191.59375</c:v>
                </c:pt>
                <c:pt idx="12489">
                  <c:v>43191.614583333401</c:v>
                </c:pt>
                <c:pt idx="12490">
                  <c:v>43191.635416666599</c:v>
                </c:pt>
                <c:pt idx="12491">
                  <c:v>43191.65625</c:v>
                </c:pt>
                <c:pt idx="12492">
                  <c:v>43191.677083333401</c:v>
                </c:pt>
                <c:pt idx="12493">
                  <c:v>43191.697916666599</c:v>
                </c:pt>
                <c:pt idx="12494">
                  <c:v>43191.71875</c:v>
                </c:pt>
                <c:pt idx="12495">
                  <c:v>43191.739583333401</c:v>
                </c:pt>
                <c:pt idx="12496">
                  <c:v>43191.760416666599</c:v>
                </c:pt>
                <c:pt idx="12497">
                  <c:v>43191.78125</c:v>
                </c:pt>
                <c:pt idx="12498">
                  <c:v>43191.802083333401</c:v>
                </c:pt>
                <c:pt idx="12499">
                  <c:v>43191.822916666599</c:v>
                </c:pt>
                <c:pt idx="12500">
                  <c:v>43191.84375</c:v>
                </c:pt>
                <c:pt idx="12501">
                  <c:v>43191.864583333401</c:v>
                </c:pt>
                <c:pt idx="12502">
                  <c:v>43191.885416666599</c:v>
                </c:pt>
                <c:pt idx="12503">
                  <c:v>43191.90625</c:v>
                </c:pt>
                <c:pt idx="12504">
                  <c:v>43191.927083333401</c:v>
                </c:pt>
                <c:pt idx="12505">
                  <c:v>43191.947916666599</c:v>
                </c:pt>
                <c:pt idx="12506">
                  <c:v>43191.96875</c:v>
                </c:pt>
                <c:pt idx="12507">
                  <c:v>43191.989583333401</c:v>
                </c:pt>
                <c:pt idx="12508">
                  <c:v>43192.010416666599</c:v>
                </c:pt>
                <c:pt idx="12509">
                  <c:v>43192.03125</c:v>
                </c:pt>
                <c:pt idx="12510">
                  <c:v>43192.052083333401</c:v>
                </c:pt>
                <c:pt idx="12511">
                  <c:v>43192.072916666599</c:v>
                </c:pt>
                <c:pt idx="12512">
                  <c:v>43192.09375</c:v>
                </c:pt>
                <c:pt idx="12513">
                  <c:v>43192.114583333401</c:v>
                </c:pt>
                <c:pt idx="12514">
                  <c:v>43192.135416666599</c:v>
                </c:pt>
                <c:pt idx="12515">
                  <c:v>43192.15625</c:v>
                </c:pt>
                <c:pt idx="12516">
                  <c:v>43192.177083333401</c:v>
                </c:pt>
                <c:pt idx="12517">
                  <c:v>43192.197916666599</c:v>
                </c:pt>
                <c:pt idx="12518">
                  <c:v>43192.21875</c:v>
                </c:pt>
                <c:pt idx="12519">
                  <c:v>43192.239583333401</c:v>
                </c:pt>
                <c:pt idx="12520">
                  <c:v>43192.260416666599</c:v>
                </c:pt>
                <c:pt idx="12521">
                  <c:v>43192.28125</c:v>
                </c:pt>
                <c:pt idx="12522">
                  <c:v>43192.302083333401</c:v>
                </c:pt>
                <c:pt idx="12523">
                  <c:v>43192.322916666599</c:v>
                </c:pt>
                <c:pt idx="12524">
                  <c:v>43192.34375</c:v>
                </c:pt>
                <c:pt idx="12525">
                  <c:v>43192.364583333401</c:v>
                </c:pt>
                <c:pt idx="12526">
                  <c:v>43192.385416666599</c:v>
                </c:pt>
                <c:pt idx="12527">
                  <c:v>43192.40625</c:v>
                </c:pt>
                <c:pt idx="12528">
                  <c:v>43192.427083333401</c:v>
                </c:pt>
                <c:pt idx="12529">
                  <c:v>43192.447916666599</c:v>
                </c:pt>
                <c:pt idx="12530">
                  <c:v>43192.46875</c:v>
                </c:pt>
                <c:pt idx="12531">
                  <c:v>43192.489583333401</c:v>
                </c:pt>
                <c:pt idx="12532">
                  <c:v>43192.510416666599</c:v>
                </c:pt>
                <c:pt idx="12533">
                  <c:v>43192.53125</c:v>
                </c:pt>
                <c:pt idx="12534">
                  <c:v>43192.552083333401</c:v>
                </c:pt>
                <c:pt idx="12535">
                  <c:v>43192.572916666599</c:v>
                </c:pt>
                <c:pt idx="12536">
                  <c:v>43192.59375</c:v>
                </c:pt>
                <c:pt idx="12537">
                  <c:v>43192.614583333401</c:v>
                </c:pt>
                <c:pt idx="12538">
                  <c:v>43192.635416666599</c:v>
                </c:pt>
                <c:pt idx="12539">
                  <c:v>43192.65625</c:v>
                </c:pt>
                <c:pt idx="12540">
                  <c:v>43192.677083333401</c:v>
                </c:pt>
                <c:pt idx="12541">
                  <c:v>43192.697916666599</c:v>
                </c:pt>
                <c:pt idx="12542">
                  <c:v>43192.71875</c:v>
                </c:pt>
                <c:pt idx="12543">
                  <c:v>43192.739583333401</c:v>
                </c:pt>
                <c:pt idx="12544">
                  <c:v>43192.760416666599</c:v>
                </c:pt>
                <c:pt idx="12545">
                  <c:v>43192.78125</c:v>
                </c:pt>
                <c:pt idx="12546">
                  <c:v>43192.802083333401</c:v>
                </c:pt>
                <c:pt idx="12547">
                  <c:v>43192.822916666599</c:v>
                </c:pt>
                <c:pt idx="12548">
                  <c:v>43192.84375</c:v>
                </c:pt>
                <c:pt idx="12549">
                  <c:v>43192.864583333401</c:v>
                </c:pt>
                <c:pt idx="12550">
                  <c:v>43192.885416666599</c:v>
                </c:pt>
                <c:pt idx="12551">
                  <c:v>43192.90625</c:v>
                </c:pt>
                <c:pt idx="12552">
                  <c:v>43192.927083333401</c:v>
                </c:pt>
                <c:pt idx="12553">
                  <c:v>43192.947916666599</c:v>
                </c:pt>
                <c:pt idx="12554">
                  <c:v>43192.96875</c:v>
                </c:pt>
                <c:pt idx="12555">
                  <c:v>43192.989583333401</c:v>
                </c:pt>
                <c:pt idx="12556">
                  <c:v>43193.010416666599</c:v>
                </c:pt>
                <c:pt idx="12557">
                  <c:v>43193.03125</c:v>
                </c:pt>
                <c:pt idx="12558">
                  <c:v>43193.052083333401</c:v>
                </c:pt>
                <c:pt idx="12559">
                  <c:v>43193.072916666599</c:v>
                </c:pt>
                <c:pt idx="12560">
                  <c:v>43193.09375</c:v>
                </c:pt>
                <c:pt idx="12561">
                  <c:v>43193.114583333401</c:v>
                </c:pt>
                <c:pt idx="12562">
                  <c:v>43193.135416666599</c:v>
                </c:pt>
                <c:pt idx="12563">
                  <c:v>43193.15625</c:v>
                </c:pt>
                <c:pt idx="12564">
                  <c:v>43193.177083333401</c:v>
                </c:pt>
                <c:pt idx="12565">
                  <c:v>43193.197916666599</c:v>
                </c:pt>
                <c:pt idx="12566">
                  <c:v>43193.21875</c:v>
                </c:pt>
                <c:pt idx="12567">
                  <c:v>43193.239583333401</c:v>
                </c:pt>
                <c:pt idx="12568">
                  <c:v>43193.260416666599</c:v>
                </c:pt>
                <c:pt idx="12569">
                  <c:v>43193.28125</c:v>
                </c:pt>
                <c:pt idx="12570">
                  <c:v>43193.302083333401</c:v>
                </c:pt>
                <c:pt idx="12571">
                  <c:v>43193.322916666599</c:v>
                </c:pt>
                <c:pt idx="12572">
                  <c:v>43193.34375</c:v>
                </c:pt>
                <c:pt idx="12573">
                  <c:v>43193.364583333401</c:v>
                </c:pt>
                <c:pt idx="12574">
                  <c:v>43193.385416666599</c:v>
                </c:pt>
                <c:pt idx="12575">
                  <c:v>43193.40625</c:v>
                </c:pt>
                <c:pt idx="12576">
                  <c:v>43193.427083333401</c:v>
                </c:pt>
                <c:pt idx="12577">
                  <c:v>43193.447916666599</c:v>
                </c:pt>
                <c:pt idx="12578">
                  <c:v>43193.46875</c:v>
                </c:pt>
                <c:pt idx="12579">
                  <c:v>43193.489583333401</c:v>
                </c:pt>
                <c:pt idx="12580">
                  <c:v>43193.510416666599</c:v>
                </c:pt>
                <c:pt idx="12581">
                  <c:v>43193.53125</c:v>
                </c:pt>
                <c:pt idx="12582">
                  <c:v>43193.552083333401</c:v>
                </c:pt>
                <c:pt idx="12583">
                  <c:v>43193.572916666599</c:v>
                </c:pt>
                <c:pt idx="12584">
                  <c:v>43193.59375</c:v>
                </c:pt>
                <c:pt idx="12585">
                  <c:v>43193.614583333401</c:v>
                </c:pt>
                <c:pt idx="12586">
                  <c:v>43193.635416666599</c:v>
                </c:pt>
                <c:pt idx="12587">
                  <c:v>43193.65625</c:v>
                </c:pt>
                <c:pt idx="12588">
                  <c:v>43193.677083333401</c:v>
                </c:pt>
                <c:pt idx="12589">
                  <c:v>43193.697916666599</c:v>
                </c:pt>
                <c:pt idx="12590">
                  <c:v>43193.71875</c:v>
                </c:pt>
                <c:pt idx="12591">
                  <c:v>43193.739583333401</c:v>
                </c:pt>
                <c:pt idx="12592">
                  <c:v>43193.760416666599</c:v>
                </c:pt>
                <c:pt idx="12593">
                  <c:v>43193.78125</c:v>
                </c:pt>
                <c:pt idx="12594">
                  <c:v>43193.802083333401</c:v>
                </c:pt>
                <c:pt idx="12595">
                  <c:v>43193.822916666599</c:v>
                </c:pt>
                <c:pt idx="12596">
                  <c:v>43193.84375</c:v>
                </c:pt>
                <c:pt idx="12597">
                  <c:v>43193.864583333401</c:v>
                </c:pt>
                <c:pt idx="12598">
                  <c:v>43193.885416666599</c:v>
                </c:pt>
                <c:pt idx="12599">
                  <c:v>43193.90625</c:v>
                </c:pt>
                <c:pt idx="12600">
                  <c:v>43193.927083333401</c:v>
                </c:pt>
                <c:pt idx="12601">
                  <c:v>43193.947916666599</c:v>
                </c:pt>
                <c:pt idx="12602">
                  <c:v>43193.96875</c:v>
                </c:pt>
                <c:pt idx="12603">
                  <c:v>43193.989583333401</c:v>
                </c:pt>
                <c:pt idx="12604">
                  <c:v>43194.010416666599</c:v>
                </c:pt>
                <c:pt idx="12605">
                  <c:v>43194.03125</c:v>
                </c:pt>
                <c:pt idx="12606">
                  <c:v>43194.052083333401</c:v>
                </c:pt>
                <c:pt idx="12607">
                  <c:v>43194.072916666599</c:v>
                </c:pt>
                <c:pt idx="12608">
                  <c:v>43194.09375</c:v>
                </c:pt>
                <c:pt idx="12609">
                  <c:v>43194.114583333401</c:v>
                </c:pt>
                <c:pt idx="12610">
                  <c:v>43194.135416666599</c:v>
                </c:pt>
                <c:pt idx="12611">
                  <c:v>43194.15625</c:v>
                </c:pt>
                <c:pt idx="12612">
                  <c:v>43194.177083333401</c:v>
                </c:pt>
                <c:pt idx="12613">
                  <c:v>43194.197916666599</c:v>
                </c:pt>
                <c:pt idx="12614">
                  <c:v>43194.21875</c:v>
                </c:pt>
                <c:pt idx="12615">
                  <c:v>43194.239583333401</c:v>
                </c:pt>
                <c:pt idx="12616">
                  <c:v>43194.260416666599</c:v>
                </c:pt>
                <c:pt idx="12617">
                  <c:v>43194.28125</c:v>
                </c:pt>
                <c:pt idx="12618">
                  <c:v>43194.302083333401</c:v>
                </c:pt>
                <c:pt idx="12619">
                  <c:v>43194.322916666599</c:v>
                </c:pt>
                <c:pt idx="12620">
                  <c:v>43194.34375</c:v>
                </c:pt>
                <c:pt idx="12621">
                  <c:v>43194.364583333401</c:v>
                </c:pt>
                <c:pt idx="12622">
                  <c:v>43194.385416666599</c:v>
                </c:pt>
                <c:pt idx="12623">
                  <c:v>43194.40625</c:v>
                </c:pt>
                <c:pt idx="12624">
                  <c:v>43194.427083333401</c:v>
                </c:pt>
                <c:pt idx="12625">
                  <c:v>43194.447916666599</c:v>
                </c:pt>
                <c:pt idx="12626">
                  <c:v>43194.46875</c:v>
                </c:pt>
                <c:pt idx="12627">
                  <c:v>43194.489583333401</c:v>
                </c:pt>
                <c:pt idx="12628">
                  <c:v>43194.510416666599</c:v>
                </c:pt>
                <c:pt idx="12629">
                  <c:v>43194.53125</c:v>
                </c:pt>
                <c:pt idx="12630">
                  <c:v>43194.552083333401</c:v>
                </c:pt>
                <c:pt idx="12631">
                  <c:v>43194.572916666599</c:v>
                </c:pt>
                <c:pt idx="12632">
                  <c:v>43194.59375</c:v>
                </c:pt>
                <c:pt idx="12633">
                  <c:v>43194.614583333401</c:v>
                </c:pt>
                <c:pt idx="12634">
                  <c:v>43194.635416666599</c:v>
                </c:pt>
                <c:pt idx="12635">
                  <c:v>43194.65625</c:v>
                </c:pt>
                <c:pt idx="12636">
                  <c:v>43194.677083333401</c:v>
                </c:pt>
                <c:pt idx="12637">
                  <c:v>43194.697916666599</c:v>
                </c:pt>
                <c:pt idx="12638">
                  <c:v>43194.71875</c:v>
                </c:pt>
                <c:pt idx="12639">
                  <c:v>43194.739583333401</c:v>
                </c:pt>
                <c:pt idx="12640">
                  <c:v>43194.760416666599</c:v>
                </c:pt>
                <c:pt idx="12641">
                  <c:v>43194.78125</c:v>
                </c:pt>
                <c:pt idx="12642">
                  <c:v>43194.802083333401</c:v>
                </c:pt>
                <c:pt idx="12643">
                  <c:v>43194.822916666599</c:v>
                </c:pt>
                <c:pt idx="12644">
                  <c:v>43194.84375</c:v>
                </c:pt>
                <c:pt idx="12645">
                  <c:v>43194.864583333401</c:v>
                </c:pt>
                <c:pt idx="12646">
                  <c:v>43194.885416666599</c:v>
                </c:pt>
                <c:pt idx="12647">
                  <c:v>43194.90625</c:v>
                </c:pt>
                <c:pt idx="12648">
                  <c:v>43194.927083333401</c:v>
                </c:pt>
                <c:pt idx="12649">
                  <c:v>43194.947916666599</c:v>
                </c:pt>
                <c:pt idx="12650">
                  <c:v>43194.96875</c:v>
                </c:pt>
                <c:pt idx="12651">
                  <c:v>43194.989583333401</c:v>
                </c:pt>
                <c:pt idx="12652">
                  <c:v>43195.010416666599</c:v>
                </c:pt>
                <c:pt idx="12653">
                  <c:v>43195.03125</c:v>
                </c:pt>
                <c:pt idx="12654">
                  <c:v>43195.052083333401</c:v>
                </c:pt>
                <c:pt idx="12655">
                  <c:v>43195.072916666599</c:v>
                </c:pt>
                <c:pt idx="12656">
                  <c:v>43195.09375</c:v>
                </c:pt>
                <c:pt idx="12657">
                  <c:v>43195.114583333401</c:v>
                </c:pt>
                <c:pt idx="12658">
                  <c:v>43195.135416666599</c:v>
                </c:pt>
                <c:pt idx="12659">
                  <c:v>43195.15625</c:v>
                </c:pt>
                <c:pt idx="12660">
                  <c:v>43195.177083333401</c:v>
                </c:pt>
                <c:pt idx="12661">
                  <c:v>43195.197916666599</c:v>
                </c:pt>
                <c:pt idx="12662">
                  <c:v>43195.21875</c:v>
                </c:pt>
                <c:pt idx="12663">
                  <c:v>43195.239583333401</c:v>
                </c:pt>
                <c:pt idx="12664">
                  <c:v>43195.260416666599</c:v>
                </c:pt>
                <c:pt idx="12665">
                  <c:v>43195.28125</c:v>
                </c:pt>
                <c:pt idx="12666">
                  <c:v>43195.302083333401</c:v>
                </c:pt>
                <c:pt idx="12667">
                  <c:v>43195.322916666599</c:v>
                </c:pt>
                <c:pt idx="12668">
                  <c:v>43195.34375</c:v>
                </c:pt>
                <c:pt idx="12669">
                  <c:v>43195.364583333401</c:v>
                </c:pt>
                <c:pt idx="12670">
                  <c:v>43195.385416666599</c:v>
                </c:pt>
                <c:pt idx="12671">
                  <c:v>43195.40625</c:v>
                </c:pt>
                <c:pt idx="12672">
                  <c:v>43195.427083333401</c:v>
                </c:pt>
                <c:pt idx="12673">
                  <c:v>43195.447916666599</c:v>
                </c:pt>
                <c:pt idx="12674">
                  <c:v>43195.46875</c:v>
                </c:pt>
                <c:pt idx="12675">
                  <c:v>43195.489583333401</c:v>
                </c:pt>
                <c:pt idx="12676">
                  <c:v>43195.510416666599</c:v>
                </c:pt>
                <c:pt idx="12677">
                  <c:v>43195.53125</c:v>
                </c:pt>
                <c:pt idx="12678">
                  <c:v>43195.552083333401</c:v>
                </c:pt>
                <c:pt idx="12679">
                  <c:v>43195.572916666599</c:v>
                </c:pt>
                <c:pt idx="12680">
                  <c:v>43195.59375</c:v>
                </c:pt>
                <c:pt idx="12681">
                  <c:v>43195.614583333401</c:v>
                </c:pt>
                <c:pt idx="12682">
                  <c:v>43195.635416666599</c:v>
                </c:pt>
                <c:pt idx="12683">
                  <c:v>43195.65625</c:v>
                </c:pt>
                <c:pt idx="12684">
                  <c:v>43195.677083333401</c:v>
                </c:pt>
                <c:pt idx="12685">
                  <c:v>43195.697916666599</c:v>
                </c:pt>
                <c:pt idx="12686">
                  <c:v>43195.71875</c:v>
                </c:pt>
                <c:pt idx="12687">
                  <c:v>43195.739583333401</c:v>
                </c:pt>
                <c:pt idx="12688">
                  <c:v>43195.760416666599</c:v>
                </c:pt>
                <c:pt idx="12689">
                  <c:v>43195.78125</c:v>
                </c:pt>
                <c:pt idx="12690">
                  <c:v>43195.802083333401</c:v>
                </c:pt>
                <c:pt idx="12691">
                  <c:v>43195.822916666599</c:v>
                </c:pt>
                <c:pt idx="12692">
                  <c:v>43195.84375</c:v>
                </c:pt>
                <c:pt idx="12693">
                  <c:v>43195.864583333401</c:v>
                </c:pt>
                <c:pt idx="12694">
                  <c:v>43195.885416666599</c:v>
                </c:pt>
                <c:pt idx="12695">
                  <c:v>43195.90625</c:v>
                </c:pt>
                <c:pt idx="12696">
                  <c:v>43195.927083333401</c:v>
                </c:pt>
                <c:pt idx="12697">
                  <c:v>43195.947916666599</c:v>
                </c:pt>
                <c:pt idx="12698">
                  <c:v>43195.96875</c:v>
                </c:pt>
                <c:pt idx="12699">
                  <c:v>43195.989583333401</c:v>
                </c:pt>
                <c:pt idx="12700">
                  <c:v>43196.010416666599</c:v>
                </c:pt>
                <c:pt idx="12701">
                  <c:v>43196.03125</c:v>
                </c:pt>
                <c:pt idx="12702">
                  <c:v>43196.052083333401</c:v>
                </c:pt>
                <c:pt idx="12703">
                  <c:v>43196.072916666599</c:v>
                </c:pt>
                <c:pt idx="12704">
                  <c:v>43196.09375</c:v>
                </c:pt>
                <c:pt idx="12705">
                  <c:v>43196.114583333401</c:v>
                </c:pt>
                <c:pt idx="12706">
                  <c:v>43196.135416666599</c:v>
                </c:pt>
                <c:pt idx="12707">
                  <c:v>43196.15625</c:v>
                </c:pt>
                <c:pt idx="12708">
                  <c:v>43196.177083333401</c:v>
                </c:pt>
                <c:pt idx="12709">
                  <c:v>43196.197916666599</c:v>
                </c:pt>
                <c:pt idx="12710">
                  <c:v>43196.21875</c:v>
                </c:pt>
                <c:pt idx="12711">
                  <c:v>43196.239583333401</c:v>
                </c:pt>
                <c:pt idx="12712">
                  <c:v>43196.260416666599</c:v>
                </c:pt>
                <c:pt idx="12713">
                  <c:v>43196.28125</c:v>
                </c:pt>
                <c:pt idx="12714">
                  <c:v>43196.302083333401</c:v>
                </c:pt>
                <c:pt idx="12715">
                  <c:v>43196.322916666599</c:v>
                </c:pt>
                <c:pt idx="12716">
                  <c:v>43196.34375</c:v>
                </c:pt>
                <c:pt idx="12717">
                  <c:v>43196.364583333401</c:v>
                </c:pt>
                <c:pt idx="12718">
                  <c:v>43196.385416666599</c:v>
                </c:pt>
                <c:pt idx="12719">
                  <c:v>43196.40625</c:v>
                </c:pt>
                <c:pt idx="12720">
                  <c:v>43196.427083333401</c:v>
                </c:pt>
                <c:pt idx="12721">
                  <c:v>43196.447916666599</c:v>
                </c:pt>
                <c:pt idx="12722">
                  <c:v>43196.46875</c:v>
                </c:pt>
                <c:pt idx="12723">
                  <c:v>43196.489583333401</c:v>
                </c:pt>
                <c:pt idx="12724">
                  <c:v>43196.510416666599</c:v>
                </c:pt>
                <c:pt idx="12725">
                  <c:v>43196.53125</c:v>
                </c:pt>
                <c:pt idx="12726">
                  <c:v>43196.552083333401</c:v>
                </c:pt>
                <c:pt idx="12727">
                  <c:v>43196.572916666599</c:v>
                </c:pt>
                <c:pt idx="12728">
                  <c:v>43196.59375</c:v>
                </c:pt>
                <c:pt idx="12729">
                  <c:v>43196.614583333401</c:v>
                </c:pt>
                <c:pt idx="12730">
                  <c:v>43196.635416666599</c:v>
                </c:pt>
                <c:pt idx="12731">
                  <c:v>43196.65625</c:v>
                </c:pt>
                <c:pt idx="12732">
                  <c:v>43196.677083333401</c:v>
                </c:pt>
                <c:pt idx="12733">
                  <c:v>43196.697916666599</c:v>
                </c:pt>
                <c:pt idx="12734">
                  <c:v>43196.71875</c:v>
                </c:pt>
                <c:pt idx="12735">
                  <c:v>43196.739583333401</c:v>
                </c:pt>
                <c:pt idx="12736">
                  <c:v>43196.760416666599</c:v>
                </c:pt>
                <c:pt idx="12737">
                  <c:v>43196.78125</c:v>
                </c:pt>
                <c:pt idx="12738">
                  <c:v>43196.802083333401</c:v>
                </c:pt>
                <c:pt idx="12739">
                  <c:v>43196.822916666599</c:v>
                </c:pt>
                <c:pt idx="12740">
                  <c:v>43196.84375</c:v>
                </c:pt>
                <c:pt idx="12741">
                  <c:v>43196.864583333401</c:v>
                </c:pt>
                <c:pt idx="12742">
                  <c:v>43196.885416666599</c:v>
                </c:pt>
                <c:pt idx="12743">
                  <c:v>43196.90625</c:v>
                </c:pt>
                <c:pt idx="12744">
                  <c:v>43196.927083333401</c:v>
                </c:pt>
                <c:pt idx="12745">
                  <c:v>43196.947916666599</c:v>
                </c:pt>
                <c:pt idx="12746">
                  <c:v>43196.96875</c:v>
                </c:pt>
                <c:pt idx="12747">
                  <c:v>43196.989583333401</c:v>
                </c:pt>
                <c:pt idx="12748">
                  <c:v>43197.010416666599</c:v>
                </c:pt>
                <c:pt idx="12749">
                  <c:v>43197.03125</c:v>
                </c:pt>
                <c:pt idx="12750">
                  <c:v>43197.052083333401</c:v>
                </c:pt>
                <c:pt idx="12751">
                  <c:v>43197.072916666599</c:v>
                </c:pt>
                <c:pt idx="12752">
                  <c:v>43197.09375</c:v>
                </c:pt>
                <c:pt idx="12753">
                  <c:v>43197.114583333401</c:v>
                </c:pt>
                <c:pt idx="12754">
                  <c:v>43197.135416666599</c:v>
                </c:pt>
                <c:pt idx="12755">
                  <c:v>43197.15625</c:v>
                </c:pt>
                <c:pt idx="12756">
                  <c:v>43197.177083333401</c:v>
                </c:pt>
                <c:pt idx="12757">
                  <c:v>43197.197916666599</c:v>
                </c:pt>
                <c:pt idx="12758">
                  <c:v>43197.21875</c:v>
                </c:pt>
                <c:pt idx="12759">
                  <c:v>43197.239583333401</c:v>
                </c:pt>
                <c:pt idx="12760">
                  <c:v>43197.260416666599</c:v>
                </c:pt>
                <c:pt idx="12761">
                  <c:v>43197.28125</c:v>
                </c:pt>
                <c:pt idx="12762">
                  <c:v>43197.302083333401</c:v>
                </c:pt>
                <c:pt idx="12763">
                  <c:v>43197.322916666599</c:v>
                </c:pt>
                <c:pt idx="12764">
                  <c:v>43197.34375</c:v>
                </c:pt>
                <c:pt idx="12765">
                  <c:v>43197.364583333401</c:v>
                </c:pt>
                <c:pt idx="12766">
                  <c:v>43197.385416666599</c:v>
                </c:pt>
                <c:pt idx="12767">
                  <c:v>43197.40625</c:v>
                </c:pt>
                <c:pt idx="12768">
                  <c:v>43197.427083333401</c:v>
                </c:pt>
                <c:pt idx="12769">
                  <c:v>43197.447916666599</c:v>
                </c:pt>
                <c:pt idx="12770">
                  <c:v>43197.46875</c:v>
                </c:pt>
                <c:pt idx="12771">
                  <c:v>43197.489583333401</c:v>
                </c:pt>
                <c:pt idx="12772">
                  <c:v>43197.510416666599</c:v>
                </c:pt>
                <c:pt idx="12773">
                  <c:v>43197.53125</c:v>
                </c:pt>
                <c:pt idx="12774">
                  <c:v>43197.552083333401</c:v>
                </c:pt>
                <c:pt idx="12775">
                  <c:v>43197.572916666599</c:v>
                </c:pt>
                <c:pt idx="12776">
                  <c:v>43197.59375</c:v>
                </c:pt>
                <c:pt idx="12777">
                  <c:v>43197.614583333401</c:v>
                </c:pt>
                <c:pt idx="12778">
                  <c:v>43197.635416666599</c:v>
                </c:pt>
                <c:pt idx="12779">
                  <c:v>43197.65625</c:v>
                </c:pt>
                <c:pt idx="12780">
                  <c:v>43197.677083333401</c:v>
                </c:pt>
                <c:pt idx="12781">
                  <c:v>43197.697916666599</c:v>
                </c:pt>
                <c:pt idx="12782">
                  <c:v>43197.71875</c:v>
                </c:pt>
                <c:pt idx="12783">
                  <c:v>43197.739583333401</c:v>
                </c:pt>
                <c:pt idx="12784">
                  <c:v>43197.760416666599</c:v>
                </c:pt>
                <c:pt idx="12785">
                  <c:v>43197.78125</c:v>
                </c:pt>
                <c:pt idx="12786">
                  <c:v>43197.802083333401</c:v>
                </c:pt>
                <c:pt idx="12787">
                  <c:v>43197.822916666599</c:v>
                </c:pt>
                <c:pt idx="12788">
                  <c:v>43197.84375</c:v>
                </c:pt>
                <c:pt idx="12789">
                  <c:v>43197.864583333401</c:v>
                </c:pt>
                <c:pt idx="12790">
                  <c:v>43197.885416666599</c:v>
                </c:pt>
                <c:pt idx="12791">
                  <c:v>43197.90625</c:v>
                </c:pt>
                <c:pt idx="12792">
                  <c:v>43197.927083333401</c:v>
                </c:pt>
                <c:pt idx="12793">
                  <c:v>43197.947916666599</c:v>
                </c:pt>
                <c:pt idx="12794">
                  <c:v>43197.96875</c:v>
                </c:pt>
                <c:pt idx="12795">
                  <c:v>43197.989583333401</c:v>
                </c:pt>
                <c:pt idx="12796">
                  <c:v>43198.010416666599</c:v>
                </c:pt>
                <c:pt idx="12797">
                  <c:v>43198.03125</c:v>
                </c:pt>
                <c:pt idx="12798">
                  <c:v>43198.052083333401</c:v>
                </c:pt>
                <c:pt idx="12799">
                  <c:v>43198.072916666599</c:v>
                </c:pt>
                <c:pt idx="12800">
                  <c:v>43198.09375</c:v>
                </c:pt>
                <c:pt idx="12801">
                  <c:v>43198.114583333401</c:v>
                </c:pt>
                <c:pt idx="12802">
                  <c:v>43198.135416666599</c:v>
                </c:pt>
                <c:pt idx="12803">
                  <c:v>43198.15625</c:v>
                </c:pt>
                <c:pt idx="12804">
                  <c:v>43198.177083333401</c:v>
                </c:pt>
                <c:pt idx="12805">
                  <c:v>43198.197916666599</c:v>
                </c:pt>
                <c:pt idx="12806">
                  <c:v>43198.21875</c:v>
                </c:pt>
                <c:pt idx="12807">
                  <c:v>43198.239583333401</c:v>
                </c:pt>
                <c:pt idx="12808">
                  <c:v>43198.260416666599</c:v>
                </c:pt>
                <c:pt idx="12809">
                  <c:v>43198.28125</c:v>
                </c:pt>
                <c:pt idx="12810">
                  <c:v>43198.302083333401</c:v>
                </c:pt>
                <c:pt idx="12811">
                  <c:v>43198.322916666599</c:v>
                </c:pt>
                <c:pt idx="12812">
                  <c:v>43198.34375</c:v>
                </c:pt>
                <c:pt idx="12813">
                  <c:v>43198.364583333401</c:v>
                </c:pt>
                <c:pt idx="12814">
                  <c:v>43198.385416666599</c:v>
                </c:pt>
                <c:pt idx="12815">
                  <c:v>43198.40625</c:v>
                </c:pt>
                <c:pt idx="12816">
                  <c:v>43198.427083333401</c:v>
                </c:pt>
                <c:pt idx="12817">
                  <c:v>43198.447916666599</c:v>
                </c:pt>
                <c:pt idx="12818">
                  <c:v>43198.46875</c:v>
                </c:pt>
                <c:pt idx="12819">
                  <c:v>43198.489583333401</c:v>
                </c:pt>
                <c:pt idx="12820">
                  <c:v>43198.510416666599</c:v>
                </c:pt>
                <c:pt idx="12821">
                  <c:v>43198.53125</c:v>
                </c:pt>
                <c:pt idx="12822">
                  <c:v>43198.552083333401</c:v>
                </c:pt>
                <c:pt idx="12823">
                  <c:v>43198.572916666599</c:v>
                </c:pt>
                <c:pt idx="12824">
                  <c:v>43198.59375</c:v>
                </c:pt>
                <c:pt idx="12825">
                  <c:v>43198.614583333401</c:v>
                </c:pt>
                <c:pt idx="12826">
                  <c:v>43198.635416666599</c:v>
                </c:pt>
                <c:pt idx="12827">
                  <c:v>43198.65625</c:v>
                </c:pt>
                <c:pt idx="12828">
                  <c:v>43198.677083333401</c:v>
                </c:pt>
                <c:pt idx="12829">
                  <c:v>43198.697916666599</c:v>
                </c:pt>
                <c:pt idx="12830">
                  <c:v>43198.71875</c:v>
                </c:pt>
                <c:pt idx="12831">
                  <c:v>43198.739583333401</c:v>
                </c:pt>
                <c:pt idx="12832">
                  <c:v>43198.760416666599</c:v>
                </c:pt>
                <c:pt idx="12833">
                  <c:v>43198.78125</c:v>
                </c:pt>
                <c:pt idx="12834">
                  <c:v>43198.802083333401</c:v>
                </c:pt>
                <c:pt idx="12835">
                  <c:v>43198.822916666599</c:v>
                </c:pt>
                <c:pt idx="12836">
                  <c:v>43198.84375</c:v>
                </c:pt>
                <c:pt idx="12837">
                  <c:v>43198.864583333401</c:v>
                </c:pt>
                <c:pt idx="12838">
                  <c:v>43198.885416666599</c:v>
                </c:pt>
                <c:pt idx="12839">
                  <c:v>43198.90625</c:v>
                </c:pt>
                <c:pt idx="12840">
                  <c:v>43198.927083333401</c:v>
                </c:pt>
                <c:pt idx="12841">
                  <c:v>43198.947916666599</c:v>
                </c:pt>
                <c:pt idx="12842">
                  <c:v>43198.96875</c:v>
                </c:pt>
                <c:pt idx="12843">
                  <c:v>43198.989583333401</c:v>
                </c:pt>
                <c:pt idx="12844">
                  <c:v>43199.010416666599</c:v>
                </c:pt>
                <c:pt idx="12845">
                  <c:v>43199.03125</c:v>
                </c:pt>
                <c:pt idx="12846">
                  <c:v>43199.052083333401</c:v>
                </c:pt>
                <c:pt idx="12847">
                  <c:v>43199.072916666599</c:v>
                </c:pt>
                <c:pt idx="12848">
                  <c:v>43199.09375</c:v>
                </c:pt>
                <c:pt idx="12849">
                  <c:v>43199.114583333401</c:v>
                </c:pt>
                <c:pt idx="12850">
                  <c:v>43199.135416666599</c:v>
                </c:pt>
                <c:pt idx="12851">
                  <c:v>43199.15625</c:v>
                </c:pt>
                <c:pt idx="12852">
                  <c:v>43199.177083333401</c:v>
                </c:pt>
                <c:pt idx="12853">
                  <c:v>43199.197916666599</c:v>
                </c:pt>
                <c:pt idx="12854">
                  <c:v>43199.21875</c:v>
                </c:pt>
                <c:pt idx="12855">
                  <c:v>43199.239583333401</c:v>
                </c:pt>
                <c:pt idx="12856">
                  <c:v>43199.260416666599</c:v>
                </c:pt>
                <c:pt idx="12857">
                  <c:v>43199.28125</c:v>
                </c:pt>
                <c:pt idx="12858">
                  <c:v>43199.302083333401</c:v>
                </c:pt>
                <c:pt idx="12859">
                  <c:v>43199.322916666599</c:v>
                </c:pt>
                <c:pt idx="12860">
                  <c:v>43199.34375</c:v>
                </c:pt>
                <c:pt idx="12861">
                  <c:v>43199.364583333401</c:v>
                </c:pt>
                <c:pt idx="12862">
                  <c:v>43199.385416666599</c:v>
                </c:pt>
                <c:pt idx="12863">
                  <c:v>43199.40625</c:v>
                </c:pt>
                <c:pt idx="12864">
                  <c:v>43199.427083333401</c:v>
                </c:pt>
                <c:pt idx="12865">
                  <c:v>43199.447916666599</c:v>
                </c:pt>
                <c:pt idx="12866">
                  <c:v>43199.46875</c:v>
                </c:pt>
                <c:pt idx="12867">
                  <c:v>43199.489583333401</c:v>
                </c:pt>
                <c:pt idx="12868">
                  <c:v>43199.510416666599</c:v>
                </c:pt>
                <c:pt idx="12869">
                  <c:v>43199.53125</c:v>
                </c:pt>
                <c:pt idx="12870">
                  <c:v>43199.552083333401</c:v>
                </c:pt>
                <c:pt idx="12871">
                  <c:v>43199.572916666599</c:v>
                </c:pt>
                <c:pt idx="12872">
                  <c:v>43199.59375</c:v>
                </c:pt>
                <c:pt idx="12873">
                  <c:v>43199.614583333401</c:v>
                </c:pt>
                <c:pt idx="12874">
                  <c:v>43199.635416666599</c:v>
                </c:pt>
                <c:pt idx="12875">
                  <c:v>43199.65625</c:v>
                </c:pt>
                <c:pt idx="12876">
                  <c:v>43199.677083333401</c:v>
                </c:pt>
                <c:pt idx="12877">
                  <c:v>43199.697916666599</c:v>
                </c:pt>
                <c:pt idx="12878">
                  <c:v>43199.71875</c:v>
                </c:pt>
                <c:pt idx="12879">
                  <c:v>43199.739583333401</c:v>
                </c:pt>
                <c:pt idx="12880">
                  <c:v>43199.760416666599</c:v>
                </c:pt>
                <c:pt idx="12881">
                  <c:v>43199.78125</c:v>
                </c:pt>
                <c:pt idx="12882">
                  <c:v>43199.802083333401</c:v>
                </c:pt>
                <c:pt idx="12883">
                  <c:v>43199.822916666599</c:v>
                </c:pt>
                <c:pt idx="12884">
                  <c:v>43199.84375</c:v>
                </c:pt>
                <c:pt idx="12885">
                  <c:v>43199.864583333401</c:v>
                </c:pt>
                <c:pt idx="12886">
                  <c:v>43199.885416666599</c:v>
                </c:pt>
                <c:pt idx="12887">
                  <c:v>43199.90625</c:v>
                </c:pt>
                <c:pt idx="12888">
                  <c:v>43199.927083333401</c:v>
                </c:pt>
                <c:pt idx="12889">
                  <c:v>43199.947916666599</c:v>
                </c:pt>
                <c:pt idx="12890">
                  <c:v>43199.96875</c:v>
                </c:pt>
                <c:pt idx="12891">
                  <c:v>43199.989583333401</c:v>
                </c:pt>
                <c:pt idx="12892">
                  <c:v>43200.010416666599</c:v>
                </c:pt>
                <c:pt idx="12893">
                  <c:v>43200.03125</c:v>
                </c:pt>
                <c:pt idx="12894">
                  <c:v>43200.052083333401</c:v>
                </c:pt>
                <c:pt idx="12895">
                  <c:v>43200.072916666599</c:v>
                </c:pt>
                <c:pt idx="12896">
                  <c:v>43200.09375</c:v>
                </c:pt>
                <c:pt idx="12897">
                  <c:v>43200.114583333401</c:v>
                </c:pt>
                <c:pt idx="12898">
                  <c:v>43200.135416666599</c:v>
                </c:pt>
                <c:pt idx="12899">
                  <c:v>43200.15625</c:v>
                </c:pt>
                <c:pt idx="12900">
                  <c:v>43200.177083333401</c:v>
                </c:pt>
                <c:pt idx="12901">
                  <c:v>43200.197916666599</c:v>
                </c:pt>
                <c:pt idx="12902">
                  <c:v>43200.21875</c:v>
                </c:pt>
                <c:pt idx="12903">
                  <c:v>43200.239583333401</c:v>
                </c:pt>
                <c:pt idx="12904">
                  <c:v>43200.260416666599</c:v>
                </c:pt>
                <c:pt idx="12905">
                  <c:v>43200.28125</c:v>
                </c:pt>
                <c:pt idx="12906">
                  <c:v>43200.302083333401</c:v>
                </c:pt>
                <c:pt idx="12907">
                  <c:v>43200.322916666599</c:v>
                </c:pt>
                <c:pt idx="12908">
                  <c:v>43200.34375</c:v>
                </c:pt>
                <c:pt idx="12909">
                  <c:v>43200.364583333401</c:v>
                </c:pt>
                <c:pt idx="12910">
                  <c:v>43200.385416666599</c:v>
                </c:pt>
                <c:pt idx="12911">
                  <c:v>43200.40625</c:v>
                </c:pt>
                <c:pt idx="12912">
                  <c:v>43200.427083333401</c:v>
                </c:pt>
                <c:pt idx="12913">
                  <c:v>43200.447916666599</c:v>
                </c:pt>
                <c:pt idx="12914">
                  <c:v>43200.46875</c:v>
                </c:pt>
                <c:pt idx="12915">
                  <c:v>43200.489583333401</c:v>
                </c:pt>
                <c:pt idx="12916">
                  <c:v>43200.510416666599</c:v>
                </c:pt>
                <c:pt idx="12917">
                  <c:v>43200.53125</c:v>
                </c:pt>
                <c:pt idx="12918">
                  <c:v>43200.552083333401</c:v>
                </c:pt>
                <c:pt idx="12919">
                  <c:v>43200.572916666599</c:v>
                </c:pt>
                <c:pt idx="12920">
                  <c:v>43200.59375</c:v>
                </c:pt>
                <c:pt idx="12921">
                  <c:v>43200.614583333401</c:v>
                </c:pt>
                <c:pt idx="12922">
                  <c:v>43200.635416666599</c:v>
                </c:pt>
                <c:pt idx="12923">
                  <c:v>43200.65625</c:v>
                </c:pt>
                <c:pt idx="12924">
                  <c:v>43200.677083333401</c:v>
                </c:pt>
                <c:pt idx="12925">
                  <c:v>43200.697916666599</c:v>
                </c:pt>
                <c:pt idx="12926">
                  <c:v>43200.71875</c:v>
                </c:pt>
                <c:pt idx="12927">
                  <c:v>43200.739583333401</c:v>
                </c:pt>
                <c:pt idx="12928">
                  <c:v>43200.760416666599</c:v>
                </c:pt>
                <c:pt idx="12929">
                  <c:v>43200.78125</c:v>
                </c:pt>
                <c:pt idx="12930">
                  <c:v>43200.802083333401</c:v>
                </c:pt>
                <c:pt idx="12931">
                  <c:v>43200.822916666599</c:v>
                </c:pt>
                <c:pt idx="12932">
                  <c:v>43200.84375</c:v>
                </c:pt>
                <c:pt idx="12933">
                  <c:v>43200.864583333401</c:v>
                </c:pt>
                <c:pt idx="12934">
                  <c:v>43200.885416666599</c:v>
                </c:pt>
                <c:pt idx="12935">
                  <c:v>43200.90625</c:v>
                </c:pt>
                <c:pt idx="12936">
                  <c:v>43200.927083333401</c:v>
                </c:pt>
                <c:pt idx="12937">
                  <c:v>43200.947916666599</c:v>
                </c:pt>
                <c:pt idx="12938">
                  <c:v>43200.96875</c:v>
                </c:pt>
                <c:pt idx="12939">
                  <c:v>43200.989583333401</c:v>
                </c:pt>
                <c:pt idx="12940">
                  <c:v>43201.010416666599</c:v>
                </c:pt>
                <c:pt idx="12941">
                  <c:v>43201.03125</c:v>
                </c:pt>
                <c:pt idx="12942">
                  <c:v>43201.052083333401</c:v>
                </c:pt>
                <c:pt idx="12943">
                  <c:v>43201.072916666599</c:v>
                </c:pt>
                <c:pt idx="12944">
                  <c:v>43201.09375</c:v>
                </c:pt>
                <c:pt idx="12945">
                  <c:v>43201.114583333401</c:v>
                </c:pt>
                <c:pt idx="12946">
                  <c:v>43201.135416666599</c:v>
                </c:pt>
                <c:pt idx="12947">
                  <c:v>43201.15625</c:v>
                </c:pt>
                <c:pt idx="12948">
                  <c:v>43201.177083333401</c:v>
                </c:pt>
                <c:pt idx="12949">
                  <c:v>43201.197916666599</c:v>
                </c:pt>
                <c:pt idx="12950">
                  <c:v>43201.21875</c:v>
                </c:pt>
                <c:pt idx="12951">
                  <c:v>43201.239583333401</c:v>
                </c:pt>
                <c:pt idx="12952">
                  <c:v>43201.260416666599</c:v>
                </c:pt>
                <c:pt idx="12953">
                  <c:v>43201.28125</c:v>
                </c:pt>
                <c:pt idx="12954">
                  <c:v>43201.302083333401</c:v>
                </c:pt>
                <c:pt idx="12955">
                  <c:v>43201.322916666599</c:v>
                </c:pt>
                <c:pt idx="12956">
                  <c:v>43201.34375</c:v>
                </c:pt>
                <c:pt idx="12957">
                  <c:v>43201.364583333401</c:v>
                </c:pt>
                <c:pt idx="12958">
                  <c:v>43201.385416666599</c:v>
                </c:pt>
                <c:pt idx="12959">
                  <c:v>43201.40625</c:v>
                </c:pt>
                <c:pt idx="12960">
                  <c:v>43201.427083333401</c:v>
                </c:pt>
                <c:pt idx="12961">
                  <c:v>43201.447916666599</c:v>
                </c:pt>
                <c:pt idx="12962">
                  <c:v>43201.46875</c:v>
                </c:pt>
                <c:pt idx="12963">
                  <c:v>43201.489583333401</c:v>
                </c:pt>
                <c:pt idx="12964">
                  <c:v>43201.510416666599</c:v>
                </c:pt>
                <c:pt idx="12965">
                  <c:v>43201.53125</c:v>
                </c:pt>
                <c:pt idx="12966">
                  <c:v>43201.552083333401</c:v>
                </c:pt>
                <c:pt idx="12967">
                  <c:v>43201.572916666599</c:v>
                </c:pt>
                <c:pt idx="12968">
                  <c:v>43201.59375</c:v>
                </c:pt>
                <c:pt idx="12969">
                  <c:v>43201.614583333401</c:v>
                </c:pt>
                <c:pt idx="12970">
                  <c:v>43201.635416666599</c:v>
                </c:pt>
                <c:pt idx="12971">
                  <c:v>43201.65625</c:v>
                </c:pt>
                <c:pt idx="12972">
                  <c:v>43201.677083333401</c:v>
                </c:pt>
                <c:pt idx="12973">
                  <c:v>43201.697916666599</c:v>
                </c:pt>
                <c:pt idx="12974">
                  <c:v>43201.71875</c:v>
                </c:pt>
                <c:pt idx="12975">
                  <c:v>43201.739583333401</c:v>
                </c:pt>
                <c:pt idx="12976">
                  <c:v>43201.760416666599</c:v>
                </c:pt>
                <c:pt idx="12977">
                  <c:v>43201.78125</c:v>
                </c:pt>
                <c:pt idx="12978">
                  <c:v>43201.802083333401</c:v>
                </c:pt>
                <c:pt idx="12979">
                  <c:v>43201.822916666599</c:v>
                </c:pt>
                <c:pt idx="12980">
                  <c:v>43201.84375</c:v>
                </c:pt>
                <c:pt idx="12981">
                  <c:v>43201.864583333401</c:v>
                </c:pt>
                <c:pt idx="12982">
                  <c:v>43201.885416666599</c:v>
                </c:pt>
                <c:pt idx="12983">
                  <c:v>43201.90625</c:v>
                </c:pt>
                <c:pt idx="12984">
                  <c:v>43201.927083333401</c:v>
                </c:pt>
                <c:pt idx="12985">
                  <c:v>43201.947916666599</c:v>
                </c:pt>
                <c:pt idx="12986">
                  <c:v>43201.96875</c:v>
                </c:pt>
                <c:pt idx="12987">
                  <c:v>43201.989583333401</c:v>
                </c:pt>
                <c:pt idx="12988">
                  <c:v>43202.010416666599</c:v>
                </c:pt>
                <c:pt idx="12989">
                  <c:v>43202.03125</c:v>
                </c:pt>
                <c:pt idx="12990">
                  <c:v>43202.052083333401</c:v>
                </c:pt>
                <c:pt idx="12991">
                  <c:v>43202.072916666599</c:v>
                </c:pt>
                <c:pt idx="12992">
                  <c:v>43202.09375</c:v>
                </c:pt>
                <c:pt idx="12993">
                  <c:v>43202.114583333401</c:v>
                </c:pt>
                <c:pt idx="12994">
                  <c:v>43202.135416666599</c:v>
                </c:pt>
                <c:pt idx="12995">
                  <c:v>43202.15625</c:v>
                </c:pt>
                <c:pt idx="12996">
                  <c:v>43202.177083333401</c:v>
                </c:pt>
                <c:pt idx="12997">
                  <c:v>43202.197916666599</c:v>
                </c:pt>
                <c:pt idx="12998">
                  <c:v>43202.21875</c:v>
                </c:pt>
                <c:pt idx="12999">
                  <c:v>43202.239583333401</c:v>
                </c:pt>
                <c:pt idx="13000">
                  <c:v>43202.260416666599</c:v>
                </c:pt>
                <c:pt idx="13001">
                  <c:v>43202.28125</c:v>
                </c:pt>
                <c:pt idx="13002">
                  <c:v>43202.302083333401</c:v>
                </c:pt>
                <c:pt idx="13003">
                  <c:v>43202.322916666599</c:v>
                </c:pt>
                <c:pt idx="13004">
                  <c:v>43202.34375</c:v>
                </c:pt>
                <c:pt idx="13005">
                  <c:v>43202.364583333401</c:v>
                </c:pt>
                <c:pt idx="13006">
                  <c:v>43202.385416666599</c:v>
                </c:pt>
                <c:pt idx="13007">
                  <c:v>43202.40625</c:v>
                </c:pt>
                <c:pt idx="13008">
                  <c:v>43202.427083333401</c:v>
                </c:pt>
                <c:pt idx="13009">
                  <c:v>43202.447916666599</c:v>
                </c:pt>
                <c:pt idx="13010">
                  <c:v>43202.46875</c:v>
                </c:pt>
                <c:pt idx="13011">
                  <c:v>43202.489583333401</c:v>
                </c:pt>
                <c:pt idx="13012">
                  <c:v>43202.510416666599</c:v>
                </c:pt>
                <c:pt idx="13013">
                  <c:v>43202.53125</c:v>
                </c:pt>
                <c:pt idx="13014">
                  <c:v>43202.552083333401</c:v>
                </c:pt>
                <c:pt idx="13015">
                  <c:v>43202.572916666599</c:v>
                </c:pt>
                <c:pt idx="13016">
                  <c:v>43202.59375</c:v>
                </c:pt>
                <c:pt idx="13017">
                  <c:v>43202.614583333401</c:v>
                </c:pt>
                <c:pt idx="13018">
                  <c:v>43202.635416666599</c:v>
                </c:pt>
                <c:pt idx="13019">
                  <c:v>43202.65625</c:v>
                </c:pt>
                <c:pt idx="13020">
                  <c:v>43202.677083333401</c:v>
                </c:pt>
                <c:pt idx="13021">
                  <c:v>43202.697916666599</c:v>
                </c:pt>
                <c:pt idx="13022">
                  <c:v>43202.71875</c:v>
                </c:pt>
                <c:pt idx="13023">
                  <c:v>43202.739583333401</c:v>
                </c:pt>
                <c:pt idx="13024">
                  <c:v>43202.760416666599</c:v>
                </c:pt>
                <c:pt idx="13025">
                  <c:v>43202.78125</c:v>
                </c:pt>
                <c:pt idx="13026">
                  <c:v>43202.802083333401</c:v>
                </c:pt>
                <c:pt idx="13027">
                  <c:v>43202.822916666599</c:v>
                </c:pt>
                <c:pt idx="13028">
                  <c:v>43202.84375</c:v>
                </c:pt>
                <c:pt idx="13029">
                  <c:v>43202.864583333401</c:v>
                </c:pt>
                <c:pt idx="13030">
                  <c:v>43202.885416666599</c:v>
                </c:pt>
                <c:pt idx="13031">
                  <c:v>43202.90625</c:v>
                </c:pt>
                <c:pt idx="13032">
                  <c:v>43202.927083333401</c:v>
                </c:pt>
                <c:pt idx="13033">
                  <c:v>43202.947916666599</c:v>
                </c:pt>
                <c:pt idx="13034">
                  <c:v>43202.96875</c:v>
                </c:pt>
                <c:pt idx="13035">
                  <c:v>43202.989583333401</c:v>
                </c:pt>
                <c:pt idx="13036">
                  <c:v>43203.010416666599</c:v>
                </c:pt>
                <c:pt idx="13037">
                  <c:v>43203.03125</c:v>
                </c:pt>
                <c:pt idx="13038">
                  <c:v>43203.052083333401</c:v>
                </c:pt>
                <c:pt idx="13039">
                  <c:v>43203.072916666599</c:v>
                </c:pt>
                <c:pt idx="13040">
                  <c:v>43203.09375</c:v>
                </c:pt>
                <c:pt idx="13041">
                  <c:v>43203.114583333401</c:v>
                </c:pt>
                <c:pt idx="13042">
                  <c:v>43203.135416666599</c:v>
                </c:pt>
                <c:pt idx="13043">
                  <c:v>43203.15625</c:v>
                </c:pt>
                <c:pt idx="13044">
                  <c:v>43203.177083333401</c:v>
                </c:pt>
                <c:pt idx="13045">
                  <c:v>43203.197916666599</c:v>
                </c:pt>
                <c:pt idx="13046">
                  <c:v>43203.21875</c:v>
                </c:pt>
                <c:pt idx="13047">
                  <c:v>43203.239583333401</c:v>
                </c:pt>
                <c:pt idx="13048">
                  <c:v>43203.260416666599</c:v>
                </c:pt>
                <c:pt idx="13049">
                  <c:v>43203.28125</c:v>
                </c:pt>
                <c:pt idx="13050">
                  <c:v>43203.302083333401</c:v>
                </c:pt>
                <c:pt idx="13051">
                  <c:v>43203.322916666599</c:v>
                </c:pt>
                <c:pt idx="13052">
                  <c:v>43203.34375</c:v>
                </c:pt>
                <c:pt idx="13053">
                  <c:v>43203.364583333401</c:v>
                </c:pt>
                <c:pt idx="13054">
                  <c:v>43203.385416666599</c:v>
                </c:pt>
                <c:pt idx="13055">
                  <c:v>43203.40625</c:v>
                </c:pt>
                <c:pt idx="13056">
                  <c:v>43203.427083333401</c:v>
                </c:pt>
                <c:pt idx="13057">
                  <c:v>43203.447916666599</c:v>
                </c:pt>
                <c:pt idx="13058">
                  <c:v>43203.46875</c:v>
                </c:pt>
                <c:pt idx="13059">
                  <c:v>43203.489583333401</c:v>
                </c:pt>
                <c:pt idx="13060">
                  <c:v>43203.510416666599</c:v>
                </c:pt>
                <c:pt idx="13061">
                  <c:v>43203.53125</c:v>
                </c:pt>
                <c:pt idx="13062">
                  <c:v>43203.552083333401</c:v>
                </c:pt>
                <c:pt idx="13063">
                  <c:v>43203.572916666599</c:v>
                </c:pt>
                <c:pt idx="13064">
                  <c:v>43203.59375</c:v>
                </c:pt>
                <c:pt idx="13065">
                  <c:v>43203.614583333401</c:v>
                </c:pt>
                <c:pt idx="13066">
                  <c:v>43203.635416666599</c:v>
                </c:pt>
                <c:pt idx="13067">
                  <c:v>43203.65625</c:v>
                </c:pt>
                <c:pt idx="13068">
                  <c:v>43203.677083333401</c:v>
                </c:pt>
                <c:pt idx="13069">
                  <c:v>43203.697916666599</c:v>
                </c:pt>
                <c:pt idx="13070">
                  <c:v>43203.71875</c:v>
                </c:pt>
                <c:pt idx="13071">
                  <c:v>43203.739583333401</c:v>
                </c:pt>
                <c:pt idx="13072">
                  <c:v>43203.760416666599</c:v>
                </c:pt>
                <c:pt idx="13073">
                  <c:v>43203.78125</c:v>
                </c:pt>
                <c:pt idx="13074">
                  <c:v>43203.802083333401</c:v>
                </c:pt>
                <c:pt idx="13075">
                  <c:v>43203.822916666599</c:v>
                </c:pt>
                <c:pt idx="13076">
                  <c:v>43203.84375</c:v>
                </c:pt>
                <c:pt idx="13077">
                  <c:v>43203.864583333401</c:v>
                </c:pt>
                <c:pt idx="13078">
                  <c:v>43203.885416666599</c:v>
                </c:pt>
                <c:pt idx="13079">
                  <c:v>43203.90625</c:v>
                </c:pt>
                <c:pt idx="13080">
                  <c:v>43203.927083333401</c:v>
                </c:pt>
                <c:pt idx="13081">
                  <c:v>43203.947916666599</c:v>
                </c:pt>
                <c:pt idx="13082">
                  <c:v>43203.96875</c:v>
                </c:pt>
                <c:pt idx="13083">
                  <c:v>43203.989583333401</c:v>
                </c:pt>
                <c:pt idx="13084">
                  <c:v>43204.010416666599</c:v>
                </c:pt>
                <c:pt idx="13085">
                  <c:v>43204.03125</c:v>
                </c:pt>
                <c:pt idx="13086">
                  <c:v>43204.052083333401</c:v>
                </c:pt>
                <c:pt idx="13087">
                  <c:v>43204.072916666599</c:v>
                </c:pt>
                <c:pt idx="13088">
                  <c:v>43204.09375</c:v>
                </c:pt>
                <c:pt idx="13089">
                  <c:v>43204.114583333401</c:v>
                </c:pt>
                <c:pt idx="13090">
                  <c:v>43204.135416666599</c:v>
                </c:pt>
                <c:pt idx="13091">
                  <c:v>43204.15625</c:v>
                </c:pt>
                <c:pt idx="13092">
                  <c:v>43204.177083333401</c:v>
                </c:pt>
                <c:pt idx="13093">
                  <c:v>43204.197916666599</c:v>
                </c:pt>
                <c:pt idx="13094">
                  <c:v>43204.21875</c:v>
                </c:pt>
                <c:pt idx="13095">
                  <c:v>43204.239583333401</c:v>
                </c:pt>
                <c:pt idx="13096">
                  <c:v>43204.260416666599</c:v>
                </c:pt>
                <c:pt idx="13097">
                  <c:v>43204.28125</c:v>
                </c:pt>
                <c:pt idx="13098">
                  <c:v>43204.302083333401</c:v>
                </c:pt>
                <c:pt idx="13099">
                  <c:v>43204.322916666599</c:v>
                </c:pt>
                <c:pt idx="13100">
                  <c:v>43204.34375</c:v>
                </c:pt>
                <c:pt idx="13101">
                  <c:v>43204.364583333401</c:v>
                </c:pt>
                <c:pt idx="13102">
                  <c:v>43204.385416666599</c:v>
                </c:pt>
                <c:pt idx="13103">
                  <c:v>43204.40625</c:v>
                </c:pt>
                <c:pt idx="13104">
                  <c:v>43204.427083333401</c:v>
                </c:pt>
                <c:pt idx="13105">
                  <c:v>43204.447916666599</c:v>
                </c:pt>
                <c:pt idx="13106">
                  <c:v>43204.46875</c:v>
                </c:pt>
                <c:pt idx="13107">
                  <c:v>43204.489583333401</c:v>
                </c:pt>
                <c:pt idx="13108">
                  <c:v>43204.510416666599</c:v>
                </c:pt>
                <c:pt idx="13109">
                  <c:v>43204.53125</c:v>
                </c:pt>
                <c:pt idx="13110">
                  <c:v>43204.552083333401</c:v>
                </c:pt>
                <c:pt idx="13111">
                  <c:v>43204.572916666599</c:v>
                </c:pt>
                <c:pt idx="13112">
                  <c:v>43204.59375</c:v>
                </c:pt>
                <c:pt idx="13113">
                  <c:v>43204.614583333401</c:v>
                </c:pt>
                <c:pt idx="13114">
                  <c:v>43204.635416666599</c:v>
                </c:pt>
                <c:pt idx="13115">
                  <c:v>43204.65625</c:v>
                </c:pt>
                <c:pt idx="13116">
                  <c:v>43204.677083333401</c:v>
                </c:pt>
                <c:pt idx="13117">
                  <c:v>43204.697916666599</c:v>
                </c:pt>
                <c:pt idx="13118">
                  <c:v>43204.71875</c:v>
                </c:pt>
                <c:pt idx="13119">
                  <c:v>43204.739583333401</c:v>
                </c:pt>
                <c:pt idx="13120">
                  <c:v>43204.760416666599</c:v>
                </c:pt>
                <c:pt idx="13121">
                  <c:v>43204.78125</c:v>
                </c:pt>
                <c:pt idx="13122">
                  <c:v>43204.802083333401</c:v>
                </c:pt>
                <c:pt idx="13123">
                  <c:v>43204.822916666599</c:v>
                </c:pt>
                <c:pt idx="13124">
                  <c:v>43204.84375</c:v>
                </c:pt>
                <c:pt idx="13125">
                  <c:v>43204.864583333401</c:v>
                </c:pt>
                <c:pt idx="13126">
                  <c:v>43204.885416666599</c:v>
                </c:pt>
                <c:pt idx="13127">
                  <c:v>43204.90625</c:v>
                </c:pt>
                <c:pt idx="13128">
                  <c:v>43204.927083333401</c:v>
                </c:pt>
                <c:pt idx="13129">
                  <c:v>43204.947916666599</c:v>
                </c:pt>
                <c:pt idx="13130">
                  <c:v>43204.96875</c:v>
                </c:pt>
                <c:pt idx="13131">
                  <c:v>43204.989583333401</c:v>
                </c:pt>
                <c:pt idx="13132">
                  <c:v>43205.010416666599</c:v>
                </c:pt>
                <c:pt idx="13133">
                  <c:v>43205.03125</c:v>
                </c:pt>
                <c:pt idx="13134">
                  <c:v>43205.052083333401</c:v>
                </c:pt>
                <c:pt idx="13135">
                  <c:v>43205.072916666599</c:v>
                </c:pt>
                <c:pt idx="13136">
                  <c:v>43205.09375</c:v>
                </c:pt>
                <c:pt idx="13137">
                  <c:v>43205.114583333401</c:v>
                </c:pt>
                <c:pt idx="13138">
                  <c:v>43205.135416666599</c:v>
                </c:pt>
                <c:pt idx="13139">
                  <c:v>43205.15625</c:v>
                </c:pt>
                <c:pt idx="13140">
                  <c:v>43205.177083333401</c:v>
                </c:pt>
                <c:pt idx="13141">
                  <c:v>43205.197916666599</c:v>
                </c:pt>
                <c:pt idx="13142">
                  <c:v>43205.21875</c:v>
                </c:pt>
                <c:pt idx="13143">
                  <c:v>43205.239583333401</c:v>
                </c:pt>
                <c:pt idx="13144">
                  <c:v>43205.260416666599</c:v>
                </c:pt>
                <c:pt idx="13145">
                  <c:v>43205.28125</c:v>
                </c:pt>
                <c:pt idx="13146">
                  <c:v>43205.302083333401</c:v>
                </c:pt>
                <c:pt idx="13147">
                  <c:v>43205.322916666599</c:v>
                </c:pt>
                <c:pt idx="13148">
                  <c:v>43205.34375</c:v>
                </c:pt>
                <c:pt idx="13149">
                  <c:v>43205.364583333401</c:v>
                </c:pt>
                <c:pt idx="13150">
                  <c:v>43205.385416666599</c:v>
                </c:pt>
                <c:pt idx="13151">
                  <c:v>43205.40625</c:v>
                </c:pt>
                <c:pt idx="13152">
                  <c:v>43205.427083333401</c:v>
                </c:pt>
                <c:pt idx="13153">
                  <c:v>43205.447916666599</c:v>
                </c:pt>
                <c:pt idx="13154">
                  <c:v>43205.46875</c:v>
                </c:pt>
                <c:pt idx="13155">
                  <c:v>43205.489583333401</c:v>
                </c:pt>
                <c:pt idx="13156">
                  <c:v>43205.510416666599</c:v>
                </c:pt>
                <c:pt idx="13157">
                  <c:v>43205.53125</c:v>
                </c:pt>
                <c:pt idx="13158">
                  <c:v>43205.552083333401</c:v>
                </c:pt>
                <c:pt idx="13159">
                  <c:v>43205.572916666599</c:v>
                </c:pt>
                <c:pt idx="13160">
                  <c:v>43205.59375</c:v>
                </c:pt>
                <c:pt idx="13161">
                  <c:v>43205.614583333401</c:v>
                </c:pt>
                <c:pt idx="13162">
                  <c:v>43205.635416666599</c:v>
                </c:pt>
                <c:pt idx="13163">
                  <c:v>43205.65625</c:v>
                </c:pt>
                <c:pt idx="13164">
                  <c:v>43205.677083333401</c:v>
                </c:pt>
                <c:pt idx="13165">
                  <c:v>43205.697916666599</c:v>
                </c:pt>
                <c:pt idx="13166">
                  <c:v>43205.71875</c:v>
                </c:pt>
                <c:pt idx="13167">
                  <c:v>43205.739583333401</c:v>
                </c:pt>
                <c:pt idx="13168">
                  <c:v>43205.760416666599</c:v>
                </c:pt>
                <c:pt idx="13169">
                  <c:v>43205.78125</c:v>
                </c:pt>
                <c:pt idx="13170">
                  <c:v>43205.802083333401</c:v>
                </c:pt>
                <c:pt idx="13171">
                  <c:v>43205.822916666599</c:v>
                </c:pt>
                <c:pt idx="13172">
                  <c:v>43205.84375</c:v>
                </c:pt>
                <c:pt idx="13173">
                  <c:v>43205.864583333401</c:v>
                </c:pt>
                <c:pt idx="13174">
                  <c:v>43205.885416666599</c:v>
                </c:pt>
                <c:pt idx="13175">
                  <c:v>43205.90625</c:v>
                </c:pt>
                <c:pt idx="13176">
                  <c:v>43205.927083333401</c:v>
                </c:pt>
                <c:pt idx="13177">
                  <c:v>43205.947916666599</c:v>
                </c:pt>
                <c:pt idx="13178">
                  <c:v>43205.96875</c:v>
                </c:pt>
                <c:pt idx="13179">
                  <c:v>43205.989583333401</c:v>
                </c:pt>
                <c:pt idx="13180">
                  <c:v>43206.010416666599</c:v>
                </c:pt>
                <c:pt idx="13181">
                  <c:v>43206.03125</c:v>
                </c:pt>
                <c:pt idx="13182">
                  <c:v>43206.052083333401</c:v>
                </c:pt>
                <c:pt idx="13183">
                  <c:v>43206.072916666599</c:v>
                </c:pt>
                <c:pt idx="13184">
                  <c:v>43206.09375</c:v>
                </c:pt>
                <c:pt idx="13185">
                  <c:v>43206.114583333401</c:v>
                </c:pt>
                <c:pt idx="13186">
                  <c:v>43206.135416666599</c:v>
                </c:pt>
                <c:pt idx="13187">
                  <c:v>43206.15625</c:v>
                </c:pt>
                <c:pt idx="13188">
                  <c:v>43206.177083333401</c:v>
                </c:pt>
                <c:pt idx="13189">
                  <c:v>43206.197916666599</c:v>
                </c:pt>
                <c:pt idx="13190">
                  <c:v>43206.21875</c:v>
                </c:pt>
                <c:pt idx="13191">
                  <c:v>43206.239583333401</c:v>
                </c:pt>
                <c:pt idx="13192">
                  <c:v>43206.260416666599</c:v>
                </c:pt>
                <c:pt idx="13193">
                  <c:v>43206.28125</c:v>
                </c:pt>
                <c:pt idx="13194">
                  <c:v>43206.302083333401</c:v>
                </c:pt>
                <c:pt idx="13195">
                  <c:v>43206.322916666599</c:v>
                </c:pt>
                <c:pt idx="13196">
                  <c:v>43206.34375</c:v>
                </c:pt>
                <c:pt idx="13197">
                  <c:v>43206.364583333401</c:v>
                </c:pt>
                <c:pt idx="13198">
                  <c:v>43206.385416666599</c:v>
                </c:pt>
                <c:pt idx="13199">
                  <c:v>43206.40625</c:v>
                </c:pt>
                <c:pt idx="13200">
                  <c:v>43206.427083333401</c:v>
                </c:pt>
                <c:pt idx="13201">
                  <c:v>43206.447916666599</c:v>
                </c:pt>
                <c:pt idx="13202">
                  <c:v>43206.46875</c:v>
                </c:pt>
                <c:pt idx="13203">
                  <c:v>43206.489583333401</c:v>
                </c:pt>
                <c:pt idx="13204">
                  <c:v>43206.510416666599</c:v>
                </c:pt>
                <c:pt idx="13205">
                  <c:v>43206.53125</c:v>
                </c:pt>
                <c:pt idx="13206">
                  <c:v>43206.552083333401</c:v>
                </c:pt>
                <c:pt idx="13207">
                  <c:v>43206.572916666599</c:v>
                </c:pt>
                <c:pt idx="13208">
                  <c:v>43206.59375</c:v>
                </c:pt>
                <c:pt idx="13209">
                  <c:v>43206.614583333401</c:v>
                </c:pt>
                <c:pt idx="13210">
                  <c:v>43206.635416666599</c:v>
                </c:pt>
                <c:pt idx="13211">
                  <c:v>43206.65625</c:v>
                </c:pt>
                <c:pt idx="13212">
                  <c:v>43206.677083333401</c:v>
                </c:pt>
                <c:pt idx="13213">
                  <c:v>43206.697916666599</c:v>
                </c:pt>
                <c:pt idx="13214">
                  <c:v>43206.71875</c:v>
                </c:pt>
                <c:pt idx="13215">
                  <c:v>43206.739583333401</c:v>
                </c:pt>
                <c:pt idx="13216">
                  <c:v>43206.760416666599</c:v>
                </c:pt>
                <c:pt idx="13217">
                  <c:v>43206.78125</c:v>
                </c:pt>
                <c:pt idx="13218">
                  <c:v>43206.802083333401</c:v>
                </c:pt>
                <c:pt idx="13219">
                  <c:v>43206.822916666599</c:v>
                </c:pt>
                <c:pt idx="13220">
                  <c:v>43206.84375</c:v>
                </c:pt>
                <c:pt idx="13221">
                  <c:v>43206.864583333401</c:v>
                </c:pt>
                <c:pt idx="13222">
                  <c:v>43206.885416666599</c:v>
                </c:pt>
                <c:pt idx="13223">
                  <c:v>43206.90625</c:v>
                </c:pt>
                <c:pt idx="13224">
                  <c:v>43206.927083333401</c:v>
                </c:pt>
                <c:pt idx="13225">
                  <c:v>43206.947916666599</c:v>
                </c:pt>
                <c:pt idx="13226">
                  <c:v>43206.96875</c:v>
                </c:pt>
                <c:pt idx="13227">
                  <c:v>43206.989583333401</c:v>
                </c:pt>
                <c:pt idx="13228">
                  <c:v>43207.010416666599</c:v>
                </c:pt>
                <c:pt idx="13229">
                  <c:v>43207.03125</c:v>
                </c:pt>
                <c:pt idx="13230">
                  <c:v>43207.052083333401</c:v>
                </c:pt>
                <c:pt idx="13231">
                  <c:v>43207.072916666599</c:v>
                </c:pt>
                <c:pt idx="13232">
                  <c:v>43207.09375</c:v>
                </c:pt>
                <c:pt idx="13233">
                  <c:v>43207.114583333401</c:v>
                </c:pt>
                <c:pt idx="13234">
                  <c:v>43207.135416666599</c:v>
                </c:pt>
                <c:pt idx="13235">
                  <c:v>43207.15625</c:v>
                </c:pt>
                <c:pt idx="13236">
                  <c:v>43207.177083333401</c:v>
                </c:pt>
                <c:pt idx="13237">
                  <c:v>43207.197916666599</c:v>
                </c:pt>
                <c:pt idx="13238">
                  <c:v>43207.21875</c:v>
                </c:pt>
                <c:pt idx="13239">
                  <c:v>43207.239583333401</c:v>
                </c:pt>
                <c:pt idx="13240">
                  <c:v>43207.260416666599</c:v>
                </c:pt>
                <c:pt idx="13241">
                  <c:v>43207.28125</c:v>
                </c:pt>
                <c:pt idx="13242">
                  <c:v>43207.302083333401</c:v>
                </c:pt>
                <c:pt idx="13243">
                  <c:v>43207.322916666599</c:v>
                </c:pt>
                <c:pt idx="13244">
                  <c:v>43207.34375</c:v>
                </c:pt>
                <c:pt idx="13245">
                  <c:v>43207.364583333401</c:v>
                </c:pt>
                <c:pt idx="13246">
                  <c:v>43207.385416666599</c:v>
                </c:pt>
                <c:pt idx="13247">
                  <c:v>43207.40625</c:v>
                </c:pt>
                <c:pt idx="13248">
                  <c:v>43207.427083333401</c:v>
                </c:pt>
                <c:pt idx="13249">
                  <c:v>43207.447916666599</c:v>
                </c:pt>
                <c:pt idx="13250">
                  <c:v>43207.46875</c:v>
                </c:pt>
                <c:pt idx="13251">
                  <c:v>43207.489583333401</c:v>
                </c:pt>
                <c:pt idx="13252">
                  <c:v>43207.510416666599</c:v>
                </c:pt>
                <c:pt idx="13253">
                  <c:v>43207.53125</c:v>
                </c:pt>
                <c:pt idx="13254">
                  <c:v>43207.552083333401</c:v>
                </c:pt>
                <c:pt idx="13255">
                  <c:v>43207.572916666599</c:v>
                </c:pt>
                <c:pt idx="13256">
                  <c:v>43207.59375</c:v>
                </c:pt>
                <c:pt idx="13257">
                  <c:v>43207.614583333401</c:v>
                </c:pt>
                <c:pt idx="13258">
                  <c:v>43207.635416666599</c:v>
                </c:pt>
                <c:pt idx="13259">
                  <c:v>43207.65625</c:v>
                </c:pt>
                <c:pt idx="13260">
                  <c:v>43207.677083333401</c:v>
                </c:pt>
                <c:pt idx="13261">
                  <c:v>43207.697916666599</c:v>
                </c:pt>
                <c:pt idx="13262">
                  <c:v>43207.71875</c:v>
                </c:pt>
                <c:pt idx="13263">
                  <c:v>43207.739583333401</c:v>
                </c:pt>
                <c:pt idx="13264">
                  <c:v>43207.760416666599</c:v>
                </c:pt>
                <c:pt idx="13265">
                  <c:v>43207.78125</c:v>
                </c:pt>
                <c:pt idx="13266">
                  <c:v>43207.802083333401</c:v>
                </c:pt>
                <c:pt idx="13267">
                  <c:v>43207.822916666599</c:v>
                </c:pt>
                <c:pt idx="13268">
                  <c:v>43207.84375</c:v>
                </c:pt>
                <c:pt idx="13269">
                  <c:v>43207.864583333401</c:v>
                </c:pt>
                <c:pt idx="13270">
                  <c:v>43207.885416666599</c:v>
                </c:pt>
                <c:pt idx="13271">
                  <c:v>43207.90625</c:v>
                </c:pt>
                <c:pt idx="13272">
                  <c:v>43207.927083333401</c:v>
                </c:pt>
                <c:pt idx="13273">
                  <c:v>43207.947916666599</c:v>
                </c:pt>
                <c:pt idx="13274">
                  <c:v>43207.96875</c:v>
                </c:pt>
                <c:pt idx="13275">
                  <c:v>43207.989583333401</c:v>
                </c:pt>
                <c:pt idx="13276">
                  <c:v>43208.010416666599</c:v>
                </c:pt>
                <c:pt idx="13277">
                  <c:v>43208.03125</c:v>
                </c:pt>
                <c:pt idx="13278">
                  <c:v>43208.052083333401</c:v>
                </c:pt>
                <c:pt idx="13279">
                  <c:v>43208.072916666599</c:v>
                </c:pt>
                <c:pt idx="13280">
                  <c:v>43208.09375</c:v>
                </c:pt>
                <c:pt idx="13281">
                  <c:v>43208.114583333401</c:v>
                </c:pt>
                <c:pt idx="13282">
                  <c:v>43208.135416666599</c:v>
                </c:pt>
                <c:pt idx="13283">
                  <c:v>43208.15625</c:v>
                </c:pt>
                <c:pt idx="13284">
                  <c:v>43208.177083333401</c:v>
                </c:pt>
                <c:pt idx="13285">
                  <c:v>43208.197916666599</c:v>
                </c:pt>
                <c:pt idx="13286">
                  <c:v>43208.21875</c:v>
                </c:pt>
                <c:pt idx="13287">
                  <c:v>43208.239583333401</c:v>
                </c:pt>
                <c:pt idx="13288">
                  <c:v>43208.260416666599</c:v>
                </c:pt>
                <c:pt idx="13289">
                  <c:v>43208.28125</c:v>
                </c:pt>
                <c:pt idx="13290">
                  <c:v>43208.302083333401</c:v>
                </c:pt>
                <c:pt idx="13291">
                  <c:v>43208.322916666599</c:v>
                </c:pt>
                <c:pt idx="13292">
                  <c:v>43208.34375</c:v>
                </c:pt>
                <c:pt idx="13293">
                  <c:v>43208.364583333401</c:v>
                </c:pt>
                <c:pt idx="13294">
                  <c:v>43208.385416666599</c:v>
                </c:pt>
                <c:pt idx="13295">
                  <c:v>43208.40625</c:v>
                </c:pt>
                <c:pt idx="13296">
                  <c:v>43208.427083333401</c:v>
                </c:pt>
                <c:pt idx="13297">
                  <c:v>43208.447916666599</c:v>
                </c:pt>
                <c:pt idx="13298">
                  <c:v>43208.46875</c:v>
                </c:pt>
                <c:pt idx="13299">
                  <c:v>43208.489583333401</c:v>
                </c:pt>
                <c:pt idx="13300">
                  <c:v>43208.510416666599</c:v>
                </c:pt>
                <c:pt idx="13301">
                  <c:v>43208.53125</c:v>
                </c:pt>
                <c:pt idx="13302">
                  <c:v>43208.552083333401</c:v>
                </c:pt>
                <c:pt idx="13303">
                  <c:v>43208.572916666599</c:v>
                </c:pt>
                <c:pt idx="13304">
                  <c:v>43208.59375</c:v>
                </c:pt>
                <c:pt idx="13305">
                  <c:v>43208.614583333401</c:v>
                </c:pt>
                <c:pt idx="13306">
                  <c:v>43208.635416666599</c:v>
                </c:pt>
                <c:pt idx="13307">
                  <c:v>43208.65625</c:v>
                </c:pt>
                <c:pt idx="13308">
                  <c:v>43208.677083333401</c:v>
                </c:pt>
                <c:pt idx="13309">
                  <c:v>43208.697916666599</c:v>
                </c:pt>
                <c:pt idx="13310">
                  <c:v>43208.71875</c:v>
                </c:pt>
                <c:pt idx="13311">
                  <c:v>43208.739583333401</c:v>
                </c:pt>
                <c:pt idx="13312">
                  <c:v>43208.760416666599</c:v>
                </c:pt>
                <c:pt idx="13313">
                  <c:v>43208.78125</c:v>
                </c:pt>
                <c:pt idx="13314">
                  <c:v>43208.802083333401</c:v>
                </c:pt>
                <c:pt idx="13315">
                  <c:v>43208.822916666599</c:v>
                </c:pt>
                <c:pt idx="13316">
                  <c:v>43208.84375</c:v>
                </c:pt>
                <c:pt idx="13317">
                  <c:v>43208.864583333401</c:v>
                </c:pt>
                <c:pt idx="13318">
                  <c:v>43208.885416666599</c:v>
                </c:pt>
                <c:pt idx="13319">
                  <c:v>43208.90625</c:v>
                </c:pt>
                <c:pt idx="13320">
                  <c:v>43208.927083333401</c:v>
                </c:pt>
                <c:pt idx="13321">
                  <c:v>43208.947916666599</c:v>
                </c:pt>
                <c:pt idx="13322">
                  <c:v>43208.96875</c:v>
                </c:pt>
                <c:pt idx="13323">
                  <c:v>43208.989583333401</c:v>
                </c:pt>
                <c:pt idx="13324">
                  <c:v>43209.010416666599</c:v>
                </c:pt>
                <c:pt idx="13325">
                  <c:v>43209.03125</c:v>
                </c:pt>
                <c:pt idx="13326">
                  <c:v>43209.052083333401</c:v>
                </c:pt>
                <c:pt idx="13327">
                  <c:v>43209.072916666599</c:v>
                </c:pt>
                <c:pt idx="13328">
                  <c:v>43209.09375</c:v>
                </c:pt>
                <c:pt idx="13329">
                  <c:v>43209.114583333401</c:v>
                </c:pt>
                <c:pt idx="13330">
                  <c:v>43209.135416666599</c:v>
                </c:pt>
                <c:pt idx="13331">
                  <c:v>43209.15625</c:v>
                </c:pt>
                <c:pt idx="13332">
                  <c:v>43209.177083333401</c:v>
                </c:pt>
                <c:pt idx="13333">
                  <c:v>43209.197916666599</c:v>
                </c:pt>
                <c:pt idx="13334">
                  <c:v>43209.21875</c:v>
                </c:pt>
                <c:pt idx="13335">
                  <c:v>43209.239583333401</c:v>
                </c:pt>
                <c:pt idx="13336">
                  <c:v>43209.260416666599</c:v>
                </c:pt>
                <c:pt idx="13337">
                  <c:v>43209.28125</c:v>
                </c:pt>
                <c:pt idx="13338">
                  <c:v>43209.302083333401</c:v>
                </c:pt>
                <c:pt idx="13339">
                  <c:v>43209.322916666599</c:v>
                </c:pt>
                <c:pt idx="13340">
                  <c:v>43209.34375</c:v>
                </c:pt>
                <c:pt idx="13341">
                  <c:v>43209.364583333401</c:v>
                </c:pt>
                <c:pt idx="13342">
                  <c:v>43209.385416666599</c:v>
                </c:pt>
                <c:pt idx="13343">
                  <c:v>43209.40625</c:v>
                </c:pt>
                <c:pt idx="13344">
                  <c:v>43209.427083333401</c:v>
                </c:pt>
                <c:pt idx="13345">
                  <c:v>43209.447916666599</c:v>
                </c:pt>
                <c:pt idx="13346">
                  <c:v>43209.46875</c:v>
                </c:pt>
                <c:pt idx="13347">
                  <c:v>43209.489583333401</c:v>
                </c:pt>
                <c:pt idx="13348">
                  <c:v>43209.510416666599</c:v>
                </c:pt>
                <c:pt idx="13349">
                  <c:v>43209.53125</c:v>
                </c:pt>
                <c:pt idx="13350">
                  <c:v>43209.552083333401</c:v>
                </c:pt>
                <c:pt idx="13351">
                  <c:v>43209.572916666599</c:v>
                </c:pt>
                <c:pt idx="13352">
                  <c:v>43209.59375</c:v>
                </c:pt>
                <c:pt idx="13353">
                  <c:v>43209.614583333401</c:v>
                </c:pt>
                <c:pt idx="13354">
                  <c:v>43209.635416666599</c:v>
                </c:pt>
                <c:pt idx="13355">
                  <c:v>43209.65625</c:v>
                </c:pt>
                <c:pt idx="13356">
                  <c:v>43209.677083333401</c:v>
                </c:pt>
                <c:pt idx="13357">
                  <c:v>43209.697916666599</c:v>
                </c:pt>
                <c:pt idx="13358">
                  <c:v>43209.71875</c:v>
                </c:pt>
                <c:pt idx="13359">
                  <c:v>43209.739583333401</c:v>
                </c:pt>
                <c:pt idx="13360">
                  <c:v>43209.760416666599</c:v>
                </c:pt>
                <c:pt idx="13361">
                  <c:v>43209.78125</c:v>
                </c:pt>
                <c:pt idx="13362">
                  <c:v>43209.802083333401</c:v>
                </c:pt>
                <c:pt idx="13363">
                  <c:v>43209.822916666599</c:v>
                </c:pt>
                <c:pt idx="13364">
                  <c:v>43209.84375</c:v>
                </c:pt>
                <c:pt idx="13365">
                  <c:v>43209.864583333401</c:v>
                </c:pt>
                <c:pt idx="13366">
                  <c:v>43209.885416666599</c:v>
                </c:pt>
                <c:pt idx="13367">
                  <c:v>43209.90625</c:v>
                </c:pt>
                <c:pt idx="13368">
                  <c:v>43209.927083333401</c:v>
                </c:pt>
                <c:pt idx="13369">
                  <c:v>43209.947916666599</c:v>
                </c:pt>
                <c:pt idx="13370">
                  <c:v>43209.96875</c:v>
                </c:pt>
                <c:pt idx="13371">
                  <c:v>43209.989583333401</c:v>
                </c:pt>
                <c:pt idx="13372">
                  <c:v>43210.010416666599</c:v>
                </c:pt>
                <c:pt idx="13373">
                  <c:v>43210.03125</c:v>
                </c:pt>
                <c:pt idx="13374">
                  <c:v>43210.052083333401</c:v>
                </c:pt>
                <c:pt idx="13375">
                  <c:v>43210.072916666599</c:v>
                </c:pt>
                <c:pt idx="13376">
                  <c:v>43210.09375</c:v>
                </c:pt>
                <c:pt idx="13377">
                  <c:v>43210.114583333401</c:v>
                </c:pt>
                <c:pt idx="13378">
                  <c:v>43210.135416666599</c:v>
                </c:pt>
                <c:pt idx="13379">
                  <c:v>43210.15625</c:v>
                </c:pt>
                <c:pt idx="13380">
                  <c:v>43210.177083333401</c:v>
                </c:pt>
                <c:pt idx="13381">
                  <c:v>43210.197916666599</c:v>
                </c:pt>
                <c:pt idx="13382">
                  <c:v>43210.21875</c:v>
                </c:pt>
                <c:pt idx="13383">
                  <c:v>43210.239583333401</c:v>
                </c:pt>
                <c:pt idx="13384">
                  <c:v>43210.260416666599</c:v>
                </c:pt>
                <c:pt idx="13385">
                  <c:v>43210.28125</c:v>
                </c:pt>
                <c:pt idx="13386">
                  <c:v>43210.302083333401</c:v>
                </c:pt>
                <c:pt idx="13387">
                  <c:v>43210.322916666599</c:v>
                </c:pt>
                <c:pt idx="13388">
                  <c:v>43210.34375</c:v>
                </c:pt>
                <c:pt idx="13389">
                  <c:v>43210.364583333401</c:v>
                </c:pt>
                <c:pt idx="13390">
                  <c:v>43210.385416666599</c:v>
                </c:pt>
                <c:pt idx="13391">
                  <c:v>43210.40625</c:v>
                </c:pt>
                <c:pt idx="13392">
                  <c:v>43210.427083333401</c:v>
                </c:pt>
                <c:pt idx="13393">
                  <c:v>43210.447916666599</c:v>
                </c:pt>
                <c:pt idx="13394">
                  <c:v>43210.46875</c:v>
                </c:pt>
                <c:pt idx="13395">
                  <c:v>43210.489583333401</c:v>
                </c:pt>
                <c:pt idx="13396">
                  <c:v>43210.510416666599</c:v>
                </c:pt>
                <c:pt idx="13397">
                  <c:v>43210.53125</c:v>
                </c:pt>
                <c:pt idx="13398">
                  <c:v>43210.552083333401</c:v>
                </c:pt>
                <c:pt idx="13399">
                  <c:v>43210.572916666599</c:v>
                </c:pt>
                <c:pt idx="13400">
                  <c:v>43210.59375</c:v>
                </c:pt>
                <c:pt idx="13401">
                  <c:v>43210.614583333401</c:v>
                </c:pt>
                <c:pt idx="13402">
                  <c:v>43210.635416666599</c:v>
                </c:pt>
                <c:pt idx="13403">
                  <c:v>43210.65625</c:v>
                </c:pt>
                <c:pt idx="13404">
                  <c:v>43210.677083333401</c:v>
                </c:pt>
                <c:pt idx="13405">
                  <c:v>43210.697916666599</c:v>
                </c:pt>
                <c:pt idx="13406">
                  <c:v>43210.71875</c:v>
                </c:pt>
                <c:pt idx="13407">
                  <c:v>43210.739583333401</c:v>
                </c:pt>
                <c:pt idx="13408">
                  <c:v>43210.760416666599</c:v>
                </c:pt>
                <c:pt idx="13409">
                  <c:v>43210.78125</c:v>
                </c:pt>
                <c:pt idx="13410">
                  <c:v>43210.802083333401</c:v>
                </c:pt>
                <c:pt idx="13411">
                  <c:v>43210.822916666599</c:v>
                </c:pt>
                <c:pt idx="13412">
                  <c:v>43210.84375</c:v>
                </c:pt>
                <c:pt idx="13413">
                  <c:v>43210.864583333401</c:v>
                </c:pt>
                <c:pt idx="13414">
                  <c:v>43210.885416666599</c:v>
                </c:pt>
                <c:pt idx="13415">
                  <c:v>43210.90625</c:v>
                </c:pt>
                <c:pt idx="13416">
                  <c:v>43210.927083333401</c:v>
                </c:pt>
                <c:pt idx="13417">
                  <c:v>43210.947916666599</c:v>
                </c:pt>
                <c:pt idx="13418">
                  <c:v>43210.96875</c:v>
                </c:pt>
                <c:pt idx="13419">
                  <c:v>43210.989583333401</c:v>
                </c:pt>
                <c:pt idx="13420">
                  <c:v>43211.010416666599</c:v>
                </c:pt>
                <c:pt idx="13421">
                  <c:v>43211.03125</c:v>
                </c:pt>
                <c:pt idx="13422">
                  <c:v>43211.052083333401</c:v>
                </c:pt>
                <c:pt idx="13423">
                  <c:v>43211.072916666599</c:v>
                </c:pt>
                <c:pt idx="13424">
                  <c:v>43211.09375</c:v>
                </c:pt>
                <c:pt idx="13425">
                  <c:v>43211.114583333401</c:v>
                </c:pt>
                <c:pt idx="13426">
                  <c:v>43211.135416666599</c:v>
                </c:pt>
                <c:pt idx="13427">
                  <c:v>43211.15625</c:v>
                </c:pt>
                <c:pt idx="13428">
                  <c:v>43211.177083333401</c:v>
                </c:pt>
                <c:pt idx="13429">
                  <c:v>43211.197916666599</c:v>
                </c:pt>
                <c:pt idx="13430">
                  <c:v>43211.21875</c:v>
                </c:pt>
                <c:pt idx="13431">
                  <c:v>43211.239583333401</c:v>
                </c:pt>
                <c:pt idx="13432">
                  <c:v>43211.260416666599</c:v>
                </c:pt>
                <c:pt idx="13433">
                  <c:v>43211.28125</c:v>
                </c:pt>
                <c:pt idx="13434">
                  <c:v>43211.302083333401</c:v>
                </c:pt>
                <c:pt idx="13435">
                  <c:v>43211.322916666599</c:v>
                </c:pt>
                <c:pt idx="13436">
                  <c:v>43211.34375</c:v>
                </c:pt>
                <c:pt idx="13437">
                  <c:v>43211.364583333401</c:v>
                </c:pt>
                <c:pt idx="13438">
                  <c:v>43211.385416666599</c:v>
                </c:pt>
                <c:pt idx="13439">
                  <c:v>43211.40625</c:v>
                </c:pt>
                <c:pt idx="13440">
                  <c:v>43211.427083333401</c:v>
                </c:pt>
                <c:pt idx="13441">
                  <c:v>43211.447916666599</c:v>
                </c:pt>
                <c:pt idx="13442">
                  <c:v>43211.46875</c:v>
                </c:pt>
                <c:pt idx="13443">
                  <c:v>43211.489583333401</c:v>
                </c:pt>
                <c:pt idx="13444">
                  <c:v>43211.510416666599</c:v>
                </c:pt>
                <c:pt idx="13445">
                  <c:v>43211.53125</c:v>
                </c:pt>
                <c:pt idx="13446">
                  <c:v>43211.552083333401</c:v>
                </c:pt>
                <c:pt idx="13447">
                  <c:v>43211.572916666599</c:v>
                </c:pt>
                <c:pt idx="13448">
                  <c:v>43211.59375</c:v>
                </c:pt>
                <c:pt idx="13449">
                  <c:v>43211.614583333401</c:v>
                </c:pt>
                <c:pt idx="13450">
                  <c:v>43211.635416666599</c:v>
                </c:pt>
                <c:pt idx="13451">
                  <c:v>43211.65625</c:v>
                </c:pt>
                <c:pt idx="13452">
                  <c:v>43211.677083333401</c:v>
                </c:pt>
                <c:pt idx="13453">
                  <c:v>43211.697916666599</c:v>
                </c:pt>
                <c:pt idx="13454">
                  <c:v>43211.71875</c:v>
                </c:pt>
                <c:pt idx="13455">
                  <c:v>43211.739583333401</c:v>
                </c:pt>
                <c:pt idx="13456">
                  <c:v>43211.760416666599</c:v>
                </c:pt>
                <c:pt idx="13457">
                  <c:v>43211.78125</c:v>
                </c:pt>
                <c:pt idx="13458">
                  <c:v>43211.802083333401</c:v>
                </c:pt>
                <c:pt idx="13459">
                  <c:v>43211.822916666599</c:v>
                </c:pt>
                <c:pt idx="13460">
                  <c:v>43211.84375</c:v>
                </c:pt>
                <c:pt idx="13461">
                  <c:v>43211.864583333401</c:v>
                </c:pt>
                <c:pt idx="13462">
                  <c:v>43211.885416666599</c:v>
                </c:pt>
                <c:pt idx="13463">
                  <c:v>43211.90625</c:v>
                </c:pt>
                <c:pt idx="13464">
                  <c:v>43211.927083333401</c:v>
                </c:pt>
                <c:pt idx="13465">
                  <c:v>43211.947916666599</c:v>
                </c:pt>
                <c:pt idx="13466">
                  <c:v>43211.96875</c:v>
                </c:pt>
                <c:pt idx="13467">
                  <c:v>43211.989583333401</c:v>
                </c:pt>
                <c:pt idx="13468">
                  <c:v>43212.010416666599</c:v>
                </c:pt>
                <c:pt idx="13469">
                  <c:v>43212.03125</c:v>
                </c:pt>
                <c:pt idx="13470">
                  <c:v>43212.052083333401</c:v>
                </c:pt>
                <c:pt idx="13471">
                  <c:v>43212.072916666599</c:v>
                </c:pt>
                <c:pt idx="13472">
                  <c:v>43212.09375</c:v>
                </c:pt>
                <c:pt idx="13473">
                  <c:v>43212.114583333401</c:v>
                </c:pt>
                <c:pt idx="13474">
                  <c:v>43212.135416666599</c:v>
                </c:pt>
                <c:pt idx="13475">
                  <c:v>43212.15625</c:v>
                </c:pt>
                <c:pt idx="13476">
                  <c:v>43212.177083333401</c:v>
                </c:pt>
                <c:pt idx="13477">
                  <c:v>43212.197916666599</c:v>
                </c:pt>
                <c:pt idx="13478">
                  <c:v>43212.21875</c:v>
                </c:pt>
                <c:pt idx="13479">
                  <c:v>43212.239583333401</c:v>
                </c:pt>
                <c:pt idx="13480">
                  <c:v>43212.260416666599</c:v>
                </c:pt>
                <c:pt idx="13481">
                  <c:v>43212.28125</c:v>
                </c:pt>
                <c:pt idx="13482">
                  <c:v>43212.302083333401</c:v>
                </c:pt>
                <c:pt idx="13483">
                  <c:v>43212.322916666599</c:v>
                </c:pt>
                <c:pt idx="13484">
                  <c:v>43212.34375</c:v>
                </c:pt>
                <c:pt idx="13485">
                  <c:v>43212.364583333401</c:v>
                </c:pt>
                <c:pt idx="13486">
                  <c:v>43212.385416666599</c:v>
                </c:pt>
                <c:pt idx="13487">
                  <c:v>43212.40625</c:v>
                </c:pt>
                <c:pt idx="13488">
                  <c:v>43212.427083333401</c:v>
                </c:pt>
                <c:pt idx="13489">
                  <c:v>43212.447916666599</c:v>
                </c:pt>
                <c:pt idx="13490">
                  <c:v>43212.46875</c:v>
                </c:pt>
                <c:pt idx="13491">
                  <c:v>43212.489583333401</c:v>
                </c:pt>
                <c:pt idx="13492">
                  <c:v>43212.510416666599</c:v>
                </c:pt>
                <c:pt idx="13493">
                  <c:v>43212.53125</c:v>
                </c:pt>
                <c:pt idx="13494">
                  <c:v>43212.552083333401</c:v>
                </c:pt>
                <c:pt idx="13495">
                  <c:v>43212.572916666599</c:v>
                </c:pt>
                <c:pt idx="13496">
                  <c:v>43212.59375</c:v>
                </c:pt>
                <c:pt idx="13497">
                  <c:v>43212.614583333401</c:v>
                </c:pt>
                <c:pt idx="13498">
                  <c:v>43212.635416666599</c:v>
                </c:pt>
                <c:pt idx="13499">
                  <c:v>43212.65625</c:v>
                </c:pt>
                <c:pt idx="13500">
                  <c:v>43212.677083333401</c:v>
                </c:pt>
                <c:pt idx="13501">
                  <c:v>43212.697916666599</c:v>
                </c:pt>
                <c:pt idx="13502">
                  <c:v>43212.71875</c:v>
                </c:pt>
                <c:pt idx="13503">
                  <c:v>43212.739583333401</c:v>
                </c:pt>
                <c:pt idx="13504">
                  <c:v>43212.760416666599</c:v>
                </c:pt>
                <c:pt idx="13505">
                  <c:v>43212.78125</c:v>
                </c:pt>
                <c:pt idx="13506">
                  <c:v>43212.802083333401</c:v>
                </c:pt>
                <c:pt idx="13507">
                  <c:v>43212.822916666599</c:v>
                </c:pt>
                <c:pt idx="13508">
                  <c:v>43212.84375</c:v>
                </c:pt>
                <c:pt idx="13509">
                  <c:v>43212.864583333401</c:v>
                </c:pt>
                <c:pt idx="13510">
                  <c:v>43212.885416666599</c:v>
                </c:pt>
                <c:pt idx="13511">
                  <c:v>43212.90625</c:v>
                </c:pt>
                <c:pt idx="13512">
                  <c:v>43212.927083333401</c:v>
                </c:pt>
                <c:pt idx="13513">
                  <c:v>43212.947916666599</c:v>
                </c:pt>
                <c:pt idx="13514">
                  <c:v>43212.96875</c:v>
                </c:pt>
                <c:pt idx="13515">
                  <c:v>43212.989583333401</c:v>
                </c:pt>
                <c:pt idx="13516">
                  <c:v>43213.010416666599</c:v>
                </c:pt>
                <c:pt idx="13517">
                  <c:v>43213.03125</c:v>
                </c:pt>
                <c:pt idx="13518">
                  <c:v>43213.052083333401</c:v>
                </c:pt>
                <c:pt idx="13519">
                  <c:v>43213.072916666599</c:v>
                </c:pt>
                <c:pt idx="13520">
                  <c:v>43213.09375</c:v>
                </c:pt>
                <c:pt idx="13521">
                  <c:v>43213.114583333401</c:v>
                </c:pt>
                <c:pt idx="13522">
                  <c:v>43213.135416666599</c:v>
                </c:pt>
                <c:pt idx="13523">
                  <c:v>43213.15625</c:v>
                </c:pt>
                <c:pt idx="13524">
                  <c:v>43213.177083333401</c:v>
                </c:pt>
                <c:pt idx="13525">
                  <c:v>43213.197916666599</c:v>
                </c:pt>
                <c:pt idx="13526">
                  <c:v>43213.21875</c:v>
                </c:pt>
                <c:pt idx="13527">
                  <c:v>43213.239583333401</c:v>
                </c:pt>
                <c:pt idx="13528">
                  <c:v>43213.260416666599</c:v>
                </c:pt>
                <c:pt idx="13529">
                  <c:v>43213.28125</c:v>
                </c:pt>
                <c:pt idx="13530">
                  <c:v>43213.302083333401</c:v>
                </c:pt>
                <c:pt idx="13531">
                  <c:v>43213.322916666599</c:v>
                </c:pt>
                <c:pt idx="13532">
                  <c:v>43213.34375</c:v>
                </c:pt>
                <c:pt idx="13533">
                  <c:v>43213.364583333401</c:v>
                </c:pt>
                <c:pt idx="13534">
                  <c:v>43213.385416666599</c:v>
                </c:pt>
                <c:pt idx="13535">
                  <c:v>43213.40625</c:v>
                </c:pt>
                <c:pt idx="13536">
                  <c:v>43213.427083333401</c:v>
                </c:pt>
                <c:pt idx="13537">
                  <c:v>43213.447916666599</c:v>
                </c:pt>
                <c:pt idx="13538">
                  <c:v>43213.46875</c:v>
                </c:pt>
                <c:pt idx="13539">
                  <c:v>43213.489583333401</c:v>
                </c:pt>
                <c:pt idx="13540">
                  <c:v>43213.510416666599</c:v>
                </c:pt>
                <c:pt idx="13541">
                  <c:v>43213.53125</c:v>
                </c:pt>
                <c:pt idx="13542">
                  <c:v>43213.552083333401</c:v>
                </c:pt>
                <c:pt idx="13543">
                  <c:v>43213.572916666599</c:v>
                </c:pt>
                <c:pt idx="13544">
                  <c:v>43213.59375</c:v>
                </c:pt>
                <c:pt idx="13545">
                  <c:v>43213.614583333401</c:v>
                </c:pt>
                <c:pt idx="13546">
                  <c:v>43213.635416666599</c:v>
                </c:pt>
                <c:pt idx="13547">
                  <c:v>43213.65625</c:v>
                </c:pt>
                <c:pt idx="13548">
                  <c:v>43213.677083333401</c:v>
                </c:pt>
                <c:pt idx="13549">
                  <c:v>43213.697916666599</c:v>
                </c:pt>
                <c:pt idx="13550">
                  <c:v>43213.71875</c:v>
                </c:pt>
                <c:pt idx="13551">
                  <c:v>43213.739583333401</c:v>
                </c:pt>
                <c:pt idx="13552">
                  <c:v>43213.760416666599</c:v>
                </c:pt>
                <c:pt idx="13553">
                  <c:v>43213.78125</c:v>
                </c:pt>
                <c:pt idx="13554">
                  <c:v>43213.802083333401</c:v>
                </c:pt>
                <c:pt idx="13555">
                  <c:v>43213.822916666599</c:v>
                </c:pt>
                <c:pt idx="13556">
                  <c:v>43213.84375</c:v>
                </c:pt>
                <c:pt idx="13557">
                  <c:v>43213.864583333401</c:v>
                </c:pt>
                <c:pt idx="13558">
                  <c:v>43213.885416666599</c:v>
                </c:pt>
                <c:pt idx="13559">
                  <c:v>43213.90625</c:v>
                </c:pt>
                <c:pt idx="13560">
                  <c:v>43213.927083333401</c:v>
                </c:pt>
                <c:pt idx="13561">
                  <c:v>43213.947916666599</c:v>
                </c:pt>
                <c:pt idx="13562">
                  <c:v>43213.96875</c:v>
                </c:pt>
                <c:pt idx="13563">
                  <c:v>43213.989583333401</c:v>
                </c:pt>
                <c:pt idx="13564">
                  <c:v>43214.010416666599</c:v>
                </c:pt>
                <c:pt idx="13565">
                  <c:v>43214.03125</c:v>
                </c:pt>
                <c:pt idx="13566">
                  <c:v>43214.052083333401</c:v>
                </c:pt>
                <c:pt idx="13567">
                  <c:v>43214.072916666599</c:v>
                </c:pt>
                <c:pt idx="13568">
                  <c:v>43214.09375</c:v>
                </c:pt>
                <c:pt idx="13569">
                  <c:v>43214.114583333401</c:v>
                </c:pt>
                <c:pt idx="13570">
                  <c:v>43214.135416666599</c:v>
                </c:pt>
                <c:pt idx="13571">
                  <c:v>43214.15625</c:v>
                </c:pt>
                <c:pt idx="13572">
                  <c:v>43214.177083333401</c:v>
                </c:pt>
                <c:pt idx="13573">
                  <c:v>43214.197916666599</c:v>
                </c:pt>
                <c:pt idx="13574">
                  <c:v>43214.21875</c:v>
                </c:pt>
                <c:pt idx="13575">
                  <c:v>43214.239583333401</c:v>
                </c:pt>
                <c:pt idx="13576">
                  <c:v>43214.260416666599</c:v>
                </c:pt>
                <c:pt idx="13577">
                  <c:v>43214.28125</c:v>
                </c:pt>
                <c:pt idx="13578">
                  <c:v>43214.302083333401</c:v>
                </c:pt>
                <c:pt idx="13579">
                  <c:v>43214.322916666599</c:v>
                </c:pt>
                <c:pt idx="13580">
                  <c:v>43214.34375</c:v>
                </c:pt>
                <c:pt idx="13581">
                  <c:v>43214.364583333401</c:v>
                </c:pt>
                <c:pt idx="13582">
                  <c:v>43214.385416666599</c:v>
                </c:pt>
                <c:pt idx="13583">
                  <c:v>43214.40625</c:v>
                </c:pt>
                <c:pt idx="13584">
                  <c:v>43214.427083333401</c:v>
                </c:pt>
                <c:pt idx="13585">
                  <c:v>43214.447916666599</c:v>
                </c:pt>
                <c:pt idx="13586">
                  <c:v>43214.46875</c:v>
                </c:pt>
                <c:pt idx="13587">
                  <c:v>43214.489583333401</c:v>
                </c:pt>
                <c:pt idx="13588">
                  <c:v>43214.510416666599</c:v>
                </c:pt>
                <c:pt idx="13589">
                  <c:v>43214.53125</c:v>
                </c:pt>
                <c:pt idx="13590">
                  <c:v>43214.552083333401</c:v>
                </c:pt>
                <c:pt idx="13591">
                  <c:v>43214.572916666599</c:v>
                </c:pt>
                <c:pt idx="13592">
                  <c:v>43214.59375</c:v>
                </c:pt>
                <c:pt idx="13593">
                  <c:v>43214.614583333401</c:v>
                </c:pt>
                <c:pt idx="13594">
                  <c:v>43214.635416666599</c:v>
                </c:pt>
                <c:pt idx="13595">
                  <c:v>43214.65625</c:v>
                </c:pt>
                <c:pt idx="13596">
                  <c:v>43214.677083333401</c:v>
                </c:pt>
                <c:pt idx="13597">
                  <c:v>43214.697916666599</c:v>
                </c:pt>
                <c:pt idx="13598">
                  <c:v>43214.71875</c:v>
                </c:pt>
                <c:pt idx="13599">
                  <c:v>43214.739583333401</c:v>
                </c:pt>
                <c:pt idx="13600">
                  <c:v>43214.760416666599</c:v>
                </c:pt>
                <c:pt idx="13601">
                  <c:v>43214.78125</c:v>
                </c:pt>
                <c:pt idx="13602">
                  <c:v>43214.802083333401</c:v>
                </c:pt>
                <c:pt idx="13603">
                  <c:v>43214.822916666599</c:v>
                </c:pt>
                <c:pt idx="13604">
                  <c:v>43214.84375</c:v>
                </c:pt>
                <c:pt idx="13605">
                  <c:v>43214.864583333401</c:v>
                </c:pt>
                <c:pt idx="13606">
                  <c:v>43214.885416666599</c:v>
                </c:pt>
                <c:pt idx="13607">
                  <c:v>43214.90625</c:v>
                </c:pt>
                <c:pt idx="13608">
                  <c:v>43214.927083333401</c:v>
                </c:pt>
                <c:pt idx="13609">
                  <c:v>43214.947916666599</c:v>
                </c:pt>
                <c:pt idx="13610">
                  <c:v>43214.96875</c:v>
                </c:pt>
                <c:pt idx="13611">
                  <c:v>43214.989583333401</c:v>
                </c:pt>
                <c:pt idx="13612">
                  <c:v>43215.010416666599</c:v>
                </c:pt>
                <c:pt idx="13613">
                  <c:v>43215.03125</c:v>
                </c:pt>
                <c:pt idx="13614">
                  <c:v>43215.052083333401</c:v>
                </c:pt>
                <c:pt idx="13615">
                  <c:v>43215.072916666599</c:v>
                </c:pt>
                <c:pt idx="13616">
                  <c:v>43215.09375</c:v>
                </c:pt>
                <c:pt idx="13617">
                  <c:v>43215.114583333401</c:v>
                </c:pt>
                <c:pt idx="13618">
                  <c:v>43215.135416666599</c:v>
                </c:pt>
                <c:pt idx="13619">
                  <c:v>43215.15625</c:v>
                </c:pt>
                <c:pt idx="13620">
                  <c:v>43215.177083333401</c:v>
                </c:pt>
                <c:pt idx="13621">
                  <c:v>43215.197916666599</c:v>
                </c:pt>
                <c:pt idx="13622">
                  <c:v>43215.21875</c:v>
                </c:pt>
                <c:pt idx="13623">
                  <c:v>43215.239583333401</c:v>
                </c:pt>
                <c:pt idx="13624">
                  <c:v>43215.260416666599</c:v>
                </c:pt>
                <c:pt idx="13625">
                  <c:v>43215.28125</c:v>
                </c:pt>
                <c:pt idx="13626">
                  <c:v>43215.302083333401</c:v>
                </c:pt>
                <c:pt idx="13627">
                  <c:v>43215.322916666599</c:v>
                </c:pt>
                <c:pt idx="13628">
                  <c:v>43215.34375</c:v>
                </c:pt>
                <c:pt idx="13629">
                  <c:v>43215.364583333401</c:v>
                </c:pt>
                <c:pt idx="13630">
                  <c:v>43215.385416666599</c:v>
                </c:pt>
                <c:pt idx="13631">
                  <c:v>43215.40625</c:v>
                </c:pt>
                <c:pt idx="13632">
                  <c:v>43215.427083333401</c:v>
                </c:pt>
                <c:pt idx="13633">
                  <c:v>43215.447916666599</c:v>
                </c:pt>
                <c:pt idx="13634">
                  <c:v>43215.46875</c:v>
                </c:pt>
                <c:pt idx="13635">
                  <c:v>43215.489583333401</c:v>
                </c:pt>
                <c:pt idx="13636">
                  <c:v>43215.510416666599</c:v>
                </c:pt>
                <c:pt idx="13637">
                  <c:v>43215.53125</c:v>
                </c:pt>
                <c:pt idx="13638">
                  <c:v>43215.552083333401</c:v>
                </c:pt>
                <c:pt idx="13639">
                  <c:v>43215.572916666599</c:v>
                </c:pt>
                <c:pt idx="13640">
                  <c:v>43215.59375</c:v>
                </c:pt>
                <c:pt idx="13641">
                  <c:v>43215.614583333401</c:v>
                </c:pt>
                <c:pt idx="13642">
                  <c:v>43215.635416666599</c:v>
                </c:pt>
                <c:pt idx="13643">
                  <c:v>43215.65625</c:v>
                </c:pt>
                <c:pt idx="13644">
                  <c:v>43215.677083333401</c:v>
                </c:pt>
                <c:pt idx="13645">
                  <c:v>43215.697916666599</c:v>
                </c:pt>
                <c:pt idx="13646">
                  <c:v>43215.71875</c:v>
                </c:pt>
                <c:pt idx="13647">
                  <c:v>43215.739583333401</c:v>
                </c:pt>
                <c:pt idx="13648">
                  <c:v>43215.760416666599</c:v>
                </c:pt>
                <c:pt idx="13649">
                  <c:v>43215.78125</c:v>
                </c:pt>
                <c:pt idx="13650">
                  <c:v>43215.802083333401</c:v>
                </c:pt>
                <c:pt idx="13651">
                  <c:v>43215.822916666599</c:v>
                </c:pt>
                <c:pt idx="13652">
                  <c:v>43215.84375</c:v>
                </c:pt>
                <c:pt idx="13653">
                  <c:v>43215.864583333401</c:v>
                </c:pt>
                <c:pt idx="13654">
                  <c:v>43215.885416666599</c:v>
                </c:pt>
                <c:pt idx="13655">
                  <c:v>43215.90625</c:v>
                </c:pt>
                <c:pt idx="13656">
                  <c:v>43215.927083333401</c:v>
                </c:pt>
                <c:pt idx="13657">
                  <c:v>43215.947916666599</c:v>
                </c:pt>
                <c:pt idx="13658">
                  <c:v>43215.96875</c:v>
                </c:pt>
                <c:pt idx="13659">
                  <c:v>43215.989583333401</c:v>
                </c:pt>
                <c:pt idx="13660">
                  <c:v>43216.010416666599</c:v>
                </c:pt>
                <c:pt idx="13661">
                  <c:v>43216.03125</c:v>
                </c:pt>
                <c:pt idx="13662">
                  <c:v>43216.052083333401</c:v>
                </c:pt>
                <c:pt idx="13663">
                  <c:v>43216.072916666599</c:v>
                </c:pt>
                <c:pt idx="13664">
                  <c:v>43216.09375</c:v>
                </c:pt>
                <c:pt idx="13665">
                  <c:v>43216.114583333401</c:v>
                </c:pt>
                <c:pt idx="13666">
                  <c:v>43216.135416666599</c:v>
                </c:pt>
                <c:pt idx="13667">
                  <c:v>43216.15625</c:v>
                </c:pt>
                <c:pt idx="13668">
                  <c:v>43216.177083333401</c:v>
                </c:pt>
                <c:pt idx="13669">
                  <c:v>43216.197916666599</c:v>
                </c:pt>
                <c:pt idx="13670">
                  <c:v>43216.21875</c:v>
                </c:pt>
                <c:pt idx="13671">
                  <c:v>43216.239583333401</c:v>
                </c:pt>
                <c:pt idx="13672">
                  <c:v>43216.260416666599</c:v>
                </c:pt>
                <c:pt idx="13673">
                  <c:v>43216.28125</c:v>
                </c:pt>
                <c:pt idx="13674">
                  <c:v>43216.302083333401</c:v>
                </c:pt>
                <c:pt idx="13675">
                  <c:v>43216.322916666599</c:v>
                </c:pt>
                <c:pt idx="13676">
                  <c:v>43216.34375</c:v>
                </c:pt>
                <c:pt idx="13677">
                  <c:v>43216.364583333401</c:v>
                </c:pt>
                <c:pt idx="13678">
                  <c:v>43216.385416666599</c:v>
                </c:pt>
                <c:pt idx="13679">
                  <c:v>43216.40625</c:v>
                </c:pt>
                <c:pt idx="13680">
                  <c:v>43216.427083333401</c:v>
                </c:pt>
                <c:pt idx="13681">
                  <c:v>43216.447916666599</c:v>
                </c:pt>
                <c:pt idx="13682">
                  <c:v>43216.46875</c:v>
                </c:pt>
                <c:pt idx="13683">
                  <c:v>43216.489583333401</c:v>
                </c:pt>
                <c:pt idx="13684">
                  <c:v>43216.510416666599</c:v>
                </c:pt>
                <c:pt idx="13685">
                  <c:v>43216.53125</c:v>
                </c:pt>
                <c:pt idx="13686">
                  <c:v>43216.552083333401</c:v>
                </c:pt>
                <c:pt idx="13687">
                  <c:v>43216.572916666599</c:v>
                </c:pt>
                <c:pt idx="13688">
                  <c:v>43216.59375</c:v>
                </c:pt>
                <c:pt idx="13689">
                  <c:v>43216.614583333401</c:v>
                </c:pt>
                <c:pt idx="13690">
                  <c:v>43216.635416666599</c:v>
                </c:pt>
                <c:pt idx="13691">
                  <c:v>43216.65625</c:v>
                </c:pt>
                <c:pt idx="13692">
                  <c:v>43216.677083333401</c:v>
                </c:pt>
                <c:pt idx="13693">
                  <c:v>43216.697916666599</c:v>
                </c:pt>
                <c:pt idx="13694">
                  <c:v>43216.71875</c:v>
                </c:pt>
                <c:pt idx="13695">
                  <c:v>43216.739583333401</c:v>
                </c:pt>
                <c:pt idx="13696">
                  <c:v>43216.760416666599</c:v>
                </c:pt>
                <c:pt idx="13697">
                  <c:v>43216.78125</c:v>
                </c:pt>
                <c:pt idx="13698">
                  <c:v>43216.802083333401</c:v>
                </c:pt>
                <c:pt idx="13699">
                  <c:v>43216.822916666599</c:v>
                </c:pt>
                <c:pt idx="13700">
                  <c:v>43216.84375</c:v>
                </c:pt>
                <c:pt idx="13701">
                  <c:v>43216.864583333401</c:v>
                </c:pt>
                <c:pt idx="13702">
                  <c:v>43216.885416666599</c:v>
                </c:pt>
                <c:pt idx="13703">
                  <c:v>43216.90625</c:v>
                </c:pt>
                <c:pt idx="13704">
                  <c:v>43216.927083333401</c:v>
                </c:pt>
                <c:pt idx="13705">
                  <c:v>43216.947916666599</c:v>
                </c:pt>
                <c:pt idx="13706">
                  <c:v>43216.96875</c:v>
                </c:pt>
                <c:pt idx="13707">
                  <c:v>43216.989583333401</c:v>
                </c:pt>
                <c:pt idx="13708">
                  <c:v>43217.010416666599</c:v>
                </c:pt>
                <c:pt idx="13709">
                  <c:v>43217.03125</c:v>
                </c:pt>
                <c:pt idx="13710">
                  <c:v>43217.052083333401</c:v>
                </c:pt>
                <c:pt idx="13711">
                  <c:v>43217.072916666599</c:v>
                </c:pt>
                <c:pt idx="13712">
                  <c:v>43217.09375</c:v>
                </c:pt>
                <c:pt idx="13713">
                  <c:v>43217.114583333401</c:v>
                </c:pt>
                <c:pt idx="13714">
                  <c:v>43217.135416666599</c:v>
                </c:pt>
                <c:pt idx="13715">
                  <c:v>43217.15625</c:v>
                </c:pt>
                <c:pt idx="13716">
                  <c:v>43217.177083333401</c:v>
                </c:pt>
                <c:pt idx="13717">
                  <c:v>43217.197916666599</c:v>
                </c:pt>
                <c:pt idx="13718">
                  <c:v>43217.21875</c:v>
                </c:pt>
                <c:pt idx="13719">
                  <c:v>43217.239583333401</c:v>
                </c:pt>
                <c:pt idx="13720">
                  <c:v>43217.260416666599</c:v>
                </c:pt>
                <c:pt idx="13721">
                  <c:v>43217.28125</c:v>
                </c:pt>
                <c:pt idx="13722">
                  <c:v>43217.302083333401</c:v>
                </c:pt>
                <c:pt idx="13723">
                  <c:v>43217.322916666599</c:v>
                </c:pt>
                <c:pt idx="13724">
                  <c:v>43217.34375</c:v>
                </c:pt>
                <c:pt idx="13725">
                  <c:v>43217.364583333401</c:v>
                </c:pt>
                <c:pt idx="13726">
                  <c:v>43217.385416666599</c:v>
                </c:pt>
                <c:pt idx="13727">
                  <c:v>43217.40625</c:v>
                </c:pt>
                <c:pt idx="13728">
                  <c:v>43217.427083333401</c:v>
                </c:pt>
                <c:pt idx="13729">
                  <c:v>43217.447916666599</c:v>
                </c:pt>
                <c:pt idx="13730">
                  <c:v>43217.46875</c:v>
                </c:pt>
                <c:pt idx="13731">
                  <c:v>43217.489583333401</c:v>
                </c:pt>
                <c:pt idx="13732">
                  <c:v>43217.510416666599</c:v>
                </c:pt>
                <c:pt idx="13733">
                  <c:v>43217.53125</c:v>
                </c:pt>
                <c:pt idx="13734">
                  <c:v>43217.552083333401</c:v>
                </c:pt>
                <c:pt idx="13735">
                  <c:v>43217.572916666599</c:v>
                </c:pt>
                <c:pt idx="13736">
                  <c:v>43217.59375</c:v>
                </c:pt>
                <c:pt idx="13737">
                  <c:v>43217.614583333401</c:v>
                </c:pt>
                <c:pt idx="13738">
                  <c:v>43217.635416666599</c:v>
                </c:pt>
                <c:pt idx="13739">
                  <c:v>43217.65625</c:v>
                </c:pt>
                <c:pt idx="13740">
                  <c:v>43217.677083333401</c:v>
                </c:pt>
                <c:pt idx="13741">
                  <c:v>43217.697916666599</c:v>
                </c:pt>
                <c:pt idx="13742">
                  <c:v>43217.71875</c:v>
                </c:pt>
                <c:pt idx="13743">
                  <c:v>43217.739583333401</c:v>
                </c:pt>
                <c:pt idx="13744">
                  <c:v>43217.760416666599</c:v>
                </c:pt>
                <c:pt idx="13745">
                  <c:v>43217.78125</c:v>
                </c:pt>
                <c:pt idx="13746">
                  <c:v>43217.802083333401</c:v>
                </c:pt>
                <c:pt idx="13747">
                  <c:v>43217.822916666599</c:v>
                </c:pt>
                <c:pt idx="13748">
                  <c:v>43217.84375</c:v>
                </c:pt>
                <c:pt idx="13749">
                  <c:v>43217.864583333401</c:v>
                </c:pt>
                <c:pt idx="13750">
                  <c:v>43217.885416666599</c:v>
                </c:pt>
                <c:pt idx="13751">
                  <c:v>43217.90625</c:v>
                </c:pt>
                <c:pt idx="13752">
                  <c:v>43217.927083333401</c:v>
                </c:pt>
                <c:pt idx="13753">
                  <c:v>43217.947916666599</c:v>
                </c:pt>
                <c:pt idx="13754">
                  <c:v>43217.96875</c:v>
                </c:pt>
                <c:pt idx="13755">
                  <c:v>43217.989583333401</c:v>
                </c:pt>
                <c:pt idx="13756">
                  <c:v>43218.010416666599</c:v>
                </c:pt>
                <c:pt idx="13757">
                  <c:v>43218.03125</c:v>
                </c:pt>
                <c:pt idx="13758">
                  <c:v>43218.052083333401</c:v>
                </c:pt>
                <c:pt idx="13759">
                  <c:v>43218.072916666599</c:v>
                </c:pt>
                <c:pt idx="13760">
                  <c:v>43218.09375</c:v>
                </c:pt>
                <c:pt idx="13761">
                  <c:v>43218.114583333401</c:v>
                </c:pt>
                <c:pt idx="13762">
                  <c:v>43218.135416666599</c:v>
                </c:pt>
                <c:pt idx="13763">
                  <c:v>43218.15625</c:v>
                </c:pt>
                <c:pt idx="13764">
                  <c:v>43218.177083333401</c:v>
                </c:pt>
                <c:pt idx="13765">
                  <c:v>43218.197916666599</c:v>
                </c:pt>
                <c:pt idx="13766">
                  <c:v>43218.21875</c:v>
                </c:pt>
                <c:pt idx="13767">
                  <c:v>43218.239583333401</c:v>
                </c:pt>
                <c:pt idx="13768">
                  <c:v>43218.260416666599</c:v>
                </c:pt>
                <c:pt idx="13769">
                  <c:v>43218.28125</c:v>
                </c:pt>
                <c:pt idx="13770">
                  <c:v>43218.302083333401</c:v>
                </c:pt>
                <c:pt idx="13771">
                  <c:v>43218.322916666599</c:v>
                </c:pt>
                <c:pt idx="13772">
                  <c:v>43218.34375</c:v>
                </c:pt>
                <c:pt idx="13773">
                  <c:v>43218.364583333401</c:v>
                </c:pt>
                <c:pt idx="13774">
                  <c:v>43218.385416666599</c:v>
                </c:pt>
                <c:pt idx="13775">
                  <c:v>43218.40625</c:v>
                </c:pt>
                <c:pt idx="13776">
                  <c:v>43218.427083333401</c:v>
                </c:pt>
                <c:pt idx="13777">
                  <c:v>43218.447916666599</c:v>
                </c:pt>
                <c:pt idx="13778">
                  <c:v>43218.46875</c:v>
                </c:pt>
                <c:pt idx="13779">
                  <c:v>43218.489583333401</c:v>
                </c:pt>
                <c:pt idx="13780">
                  <c:v>43218.510416666599</c:v>
                </c:pt>
                <c:pt idx="13781">
                  <c:v>43218.53125</c:v>
                </c:pt>
                <c:pt idx="13782">
                  <c:v>43218.552083333401</c:v>
                </c:pt>
                <c:pt idx="13783">
                  <c:v>43218.572916666599</c:v>
                </c:pt>
                <c:pt idx="13784">
                  <c:v>43218.59375</c:v>
                </c:pt>
                <c:pt idx="13785">
                  <c:v>43218.614583333401</c:v>
                </c:pt>
                <c:pt idx="13786">
                  <c:v>43218.635416666599</c:v>
                </c:pt>
                <c:pt idx="13787">
                  <c:v>43218.65625</c:v>
                </c:pt>
                <c:pt idx="13788">
                  <c:v>43218.677083333401</c:v>
                </c:pt>
                <c:pt idx="13789">
                  <c:v>43218.697916666599</c:v>
                </c:pt>
                <c:pt idx="13790">
                  <c:v>43218.71875</c:v>
                </c:pt>
                <c:pt idx="13791">
                  <c:v>43218.739583333401</c:v>
                </c:pt>
                <c:pt idx="13792">
                  <c:v>43218.760416666599</c:v>
                </c:pt>
                <c:pt idx="13793">
                  <c:v>43218.78125</c:v>
                </c:pt>
                <c:pt idx="13794">
                  <c:v>43218.802083333401</c:v>
                </c:pt>
                <c:pt idx="13795">
                  <c:v>43218.822916666599</c:v>
                </c:pt>
                <c:pt idx="13796">
                  <c:v>43218.84375</c:v>
                </c:pt>
                <c:pt idx="13797">
                  <c:v>43218.864583333401</c:v>
                </c:pt>
                <c:pt idx="13798">
                  <c:v>43218.885416666599</c:v>
                </c:pt>
                <c:pt idx="13799">
                  <c:v>43218.90625</c:v>
                </c:pt>
                <c:pt idx="13800">
                  <c:v>43218.927083333401</c:v>
                </c:pt>
                <c:pt idx="13801">
                  <c:v>43218.947916666599</c:v>
                </c:pt>
                <c:pt idx="13802">
                  <c:v>43218.96875</c:v>
                </c:pt>
                <c:pt idx="13803">
                  <c:v>43218.989583333401</c:v>
                </c:pt>
                <c:pt idx="13804">
                  <c:v>43219.010416666599</c:v>
                </c:pt>
                <c:pt idx="13805">
                  <c:v>43219.03125</c:v>
                </c:pt>
                <c:pt idx="13806">
                  <c:v>43219.052083333401</c:v>
                </c:pt>
                <c:pt idx="13807">
                  <c:v>43219.072916666599</c:v>
                </c:pt>
                <c:pt idx="13808">
                  <c:v>43219.09375</c:v>
                </c:pt>
                <c:pt idx="13809">
                  <c:v>43219.114583333401</c:v>
                </c:pt>
                <c:pt idx="13810">
                  <c:v>43219.135416666599</c:v>
                </c:pt>
                <c:pt idx="13811">
                  <c:v>43219.15625</c:v>
                </c:pt>
                <c:pt idx="13812">
                  <c:v>43219.177083333401</c:v>
                </c:pt>
                <c:pt idx="13813">
                  <c:v>43219.197916666599</c:v>
                </c:pt>
                <c:pt idx="13814">
                  <c:v>43219.21875</c:v>
                </c:pt>
                <c:pt idx="13815">
                  <c:v>43219.239583333401</c:v>
                </c:pt>
                <c:pt idx="13816">
                  <c:v>43219.260416666599</c:v>
                </c:pt>
                <c:pt idx="13817">
                  <c:v>43219.28125</c:v>
                </c:pt>
                <c:pt idx="13818">
                  <c:v>43219.302083333401</c:v>
                </c:pt>
                <c:pt idx="13819">
                  <c:v>43219.322916666599</c:v>
                </c:pt>
                <c:pt idx="13820">
                  <c:v>43219.34375</c:v>
                </c:pt>
                <c:pt idx="13821">
                  <c:v>43219.364583333401</c:v>
                </c:pt>
                <c:pt idx="13822">
                  <c:v>43219.385416666599</c:v>
                </c:pt>
                <c:pt idx="13823">
                  <c:v>43219.40625</c:v>
                </c:pt>
                <c:pt idx="13824">
                  <c:v>43219.427083333401</c:v>
                </c:pt>
                <c:pt idx="13825">
                  <c:v>43219.447916666599</c:v>
                </c:pt>
                <c:pt idx="13826">
                  <c:v>43219.46875</c:v>
                </c:pt>
                <c:pt idx="13827">
                  <c:v>43219.489583333401</c:v>
                </c:pt>
                <c:pt idx="13828">
                  <c:v>43219.510416666599</c:v>
                </c:pt>
                <c:pt idx="13829">
                  <c:v>43219.53125</c:v>
                </c:pt>
                <c:pt idx="13830">
                  <c:v>43219.552083333401</c:v>
                </c:pt>
                <c:pt idx="13831">
                  <c:v>43219.572916666599</c:v>
                </c:pt>
                <c:pt idx="13832">
                  <c:v>43219.59375</c:v>
                </c:pt>
                <c:pt idx="13833">
                  <c:v>43219.614583333401</c:v>
                </c:pt>
                <c:pt idx="13834">
                  <c:v>43219.635416666599</c:v>
                </c:pt>
                <c:pt idx="13835">
                  <c:v>43219.65625</c:v>
                </c:pt>
                <c:pt idx="13836">
                  <c:v>43219.677083333401</c:v>
                </c:pt>
                <c:pt idx="13837">
                  <c:v>43219.697916666599</c:v>
                </c:pt>
                <c:pt idx="13838">
                  <c:v>43219.71875</c:v>
                </c:pt>
                <c:pt idx="13839">
                  <c:v>43219.739583333401</c:v>
                </c:pt>
                <c:pt idx="13840">
                  <c:v>43219.760416666599</c:v>
                </c:pt>
                <c:pt idx="13841">
                  <c:v>43219.78125</c:v>
                </c:pt>
                <c:pt idx="13842">
                  <c:v>43219.802083333401</c:v>
                </c:pt>
                <c:pt idx="13843">
                  <c:v>43219.822916666599</c:v>
                </c:pt>
                <c:pt idx="13844">
                  <c:v>43219.84375</c:v>
                </c:pt>
                <c:pt idx="13845">
                  <c:v>43219.864583333401</c:v>
                </c:pt>
                <c:pt idx="13846">
                  <c:v>43219.885416666599</c:v>
                </c:pt>
                <c:pt idx="13847">
                  <c:v>43219.90625</c:v>
                </c:pt>
                <c:pt idx="13848">
                  <c:v>43219.927083333401</c:v>
                </c:pt>
                <c:pt idx="13849">
                  <c:v>43219.947916666599</c:v>
                </c:pt>
                <c:pt idx="13850">
                  <c:v>43219.96875</c:v>
                </c:pt>
                <c:pt idx="13851">
                  <c:v>43219.989583333401</c:v>
                </c:pt>
                <c:pt idx="13852">
                  <c:v>43220.010416666599</c:v>
                </c:pt>
                <c:pt idx="13853">
                  <c:v>43220.03125</c:v>
                </c:pt>
                <c:pt idx="13854">
                  <c:v>43220.052083333401</c:v>
                </c:pt>
                <c:pt idx="13855">
                  <c:v>43220.072916666599</c:v>
                </c:pt>
                <c:pt idx="13856">
                  <c:v>43220.09375</c:v>
                </c:pt>
                <c:pt idx="13857">
                  <c:v>43220.114583333401</c:v>
                </c:pt>
                <c:pt idx="13858">
                  <c:v>43220.135416666599</c:v>
                </c:pt>
                <c:pt idx="13859">
                  <c:v>43220.15625</c:v>
                </c:pt>
                <c:pt idx="13860">
                  <c:v>43220.177083333401</c:v>
                </c:pt>
                <c:pt idx="13861">
                  <c:v>43220.197916666599</c:v>
                </c:pt>
                <c:pt idx="13862">
                  <c:v>43220.21875</c:v>
                </c:pt>
                <c:pt idx="13863">
                  <c:v>43220.239583333401</c:v>
                </c:pt>
                <c:pt idx="13864">
                  <c:v>43220.260416666599</c:v>
                </c:pt>
                <c:pt idx="13865">
                  <c:v>43220.28125</c:v>
                </c:pt>
                <c:pt idx="13866">
                  <c:v>43220.302083333401</c:v>
                </c:pt>
                <c:pt idx="13867">
                  <c:v>43220.322916666599</c:v>
                </c:pt>
                <c:pt idx="13868">
                  <c:v>43220.34375</c:v>
                </c:pt>
                <c:pt idx="13869">
                  <c:v>43220.364583333401</c:v>
                </c:pt>
                <c:pt idx="13870">
                  <c:v>43220.385416666599</c:v>
                </c:pt>
                <c:pt idx="13871">
                  <c:v>43220.40625</c:v>
                </c:pt>
                <c:pt idx="13872">
                  <c:v>43220.427083333401</c:v>
                </c:pt>
                <c:pt idx="13873">
                  <c:v>43220.447916666599</c:v>
                </c:pt>
                <c:pt idx="13874">
                  <c:v>43220.46875</c:v>
                </c:pt>
                <c:pt idx="13875">
                  <c:v>43220.489583333401</c:v>
                </c:pt>
                <c:pt idx="13876">
                  <c:v>43220.510416666599</c:v>
                </c:pt>
                <c:pt idx="13877">
                  <c:v>43220.53125</c:v>
                </c:pt>
                <c:pt idx="13878">
                  <c:v>43220.552083333401</c:v>
                </c:pt>
                <c:pt idx="13879">
                  <c:v>43220.572916666599</c:v>
                </c:pt>
                <c:pt idx="13880">
                  <c:v>43220.59375</c:v>
                </c:pt>
                <c:pt idx="13881">
                  <c:v>43220.614583333401</c:v>
                </c:pt>
                <c:pt idx="13882">
                  <c:v>43220.635416666599</c:v>
                </c:pt>
                <c:pt idx="13883">
                  <c:v>43220.65625</c:v>
                </c:pt>
                <c:pt idx="13884">
                  <c:v>43220.677083333401</c:v>
                </c:pt>
                <c:pt idx="13885">
                  <c:v>43220.697916666599</c:v>
                </c:pt>
                <c:pt idx="13886">
                  <c:v>43220.71875</c:v>
                </c:pt>
                <c:pt idx="13887">
                  <c:v>43220.739583333401</c:v>
                </c:pt>
                <c:pt idx="13888">
                  <c:v>43220.760416666599</c:v>
                </c:pt>
                <c:pt idx="13889">
                  <c:v>43220.78125</c:v>
                </c:pt>
                <c:pt idx="13890">
                  <c:v>43220.802083333401</c:v>
                </c:pt>
                <c:pt idx="13891">
                  <c:v>43220.822916666599</c:v>
                </c:pt>
                <c:pt idx="13892">
                  <c:v>43220.84375</c:v>
                </c:pt>
                <c:pt idx="13893">
                  <c:v>43220.864583333401</c:v>
                </c:pt>
                <c:pt idx="13894">
                  <c:v>43220.885416666599</c:v>
                </c:pt>
                <c:pt idx="13895">
                  <c:v>43220.90625</c:v>
                </c:pt>
                <c:pt idx="13896">
                  <c:v>43220.927083333401</c:v>
                </c:pt>
                <c:pt idx="13897">
                  <c:v>43220.947916666599</c:v>
                </c:pt>
                <c:pt idx="13898">
                  <c:v>43220.96875</c:v>
                </c:pt>
                <c:pt idx="13899">
                  <c:v>43220.989583333401</c:v>
                </c:pt>
                <c:pt idx="13900">
                  <c:v>43221.010416666599</c:v>
                </c:pt>
                <c:pt idx="13901">
                  <c:v>43221.03125</c:v>
                </c:pt>
                <c:pt idx="13902">
                  <c:v>43221.052083333401</c:v>
                </c:pt>
                <c:pt idx="13903">
                  <c:v>43221.072916666599</c:v>
                </c:pt>
                <c:pt idx="13904">
                  <c:v>43221.09375</c:v>
                </c:pt>
                <c:pt idx="13905">
                  <c:v>43221.114583333401</c:v>
                </c:pt>
                <c:pt idx="13906">
                  <c:v>43221.135416666599</c:v>
                </c:pt>
                <c:pt idx="13907">
                  <c:v>43221.15625</c:v>
                </c:pt>
                <c:pt idx="13908">
                  <c:v>43221.177083333401</c:v>
                </c:pt>
                <c:pt idx="13909">
                  <c:v>43221.197916666599</c:v>
                </c:pt>
                <c:pt idx="13910">
                  <c:v>43221.21875</c:v>
                </c:pt>
                <c:pt idx="13911">
                  <c:v>43221.239583333401</c:v>
                </c:pt>
                <c:pt idx="13912">
                  <c:v>43221.260416666599</c:v>
                </c:pt>
                <c:pt idx="13913">
                  <c:v>43221.28125</c:v>
                </c:pt>
                <c:pt idx="13914">
                  <c:v>43221.302083333401</c:v>
                </c:pt>
                <c:pt idx="13915">
                  <c:v>43221.322916666599</c:v>
                </c:pt>
                <c:pt idx="13916">
                  <c:v>43221.34375</c:v>
                </c:pt>
                <c:pt idx="13917">
                  <c:v>43221.364583333401</c:v>
                </c:pt>
                <c:pt idx="13918">
                  <c:v>43221.385416666599</c:v>
                </c:pt>
                <c:pt idx="13919">
                  <c:v>43221.40625</c:v>
                </c:pt>
                <c:pt idx="13920">
                  <c:v>43221.427083333401</c:v>
                </c:pt>
                <c:pt idx="13921">
                  <c:v>43221.447916666599</c:v>
                </c:pt>
                <c:pt idx="13922">
                  <c:v>43221.46875</c:v>
                </c:pt>
                <c:pt idx="13923">
                  <c:v>43221.489583333401</c:v>
                </c:pt>
                <c:pt idx="13924">
                  <c:v>43221.510416666599</c:v>
                </c:pt>
                <c:pt idx="13925">
                  <c:v>43221.53125</c:v>
                </c:pt>
                <c:pt idx="13926">
                  <c:v>43221.552083333401</c:v>
                </c:pt>
                <c:pt idx="13927">
                  <c:v>43221.572916666599</c:v>
                </c:pt>
                <c:pt idx="13928">
                  <c:v>43221.59375</c:v>
                </c:pt>
                <c:pt idx="13929">
                  <c:v>43221.614583333401</c:v>
                </c:pt>
                <c:pt idx="13930">
                  <c:v>43221.635416666599</c:v>
                </c:pt>
                <c:pt idx="13931">
                  <c:v>43221.65625</c:v>
                </c:pt>
                <c:pt idx="13932">
                  <c:v>43221.677083333401</c:v>
                </c:pt>
                <c:pt idx="13933">
                  <c:v>43221.697916666599</c:v>
                </c:pt>
                <c:pt idx="13934">
                  <c:v>43221.71875</c:v>
                </c:pt>
                <c:pt idx="13935">
                  <c:v>43221.739583333401</c:v>
                </c:pt>
                <c:pt idx="13936">
                  <c:v>43221.760416666599</c:v>
                </c:pt>
                <c:pt idx="13937">
                  <c:v>43221.78125</c:v>
                </c:pt>
                <c:pt idx="13938">
                  <c:v>43221.802083333401</c:v>
                </c:pt>
                <c:pt idx="13939">
                  <c:v>43221.822916666599</c:v>
                </c:pt>
                <c:pt idx="13940">
                  <c:v>43221.84375</c:v>
                </c:pt>
                <c:pt idx="13941">
                  <c:v>43221.864583333401</c:v>
                </c:pt>
                <c:pt idx="13942">
                  <c:v>43221.885416666599</c:v>
                </c:pt>
                <c:pt idx="13943">
                  <c:v>43221.90625</c:v>
                </c:pt>
                <c:pt idx="13944">
                  <c:v>43221.927083333401</c:v>
                </c:pt>
                <c:pt idx="13945">
                  <c:v>43221.947916666599</c:v>
                </c:pt>
                <c:pt idx="13946">
                  <c:v>43221.96875</c:v>
                </c:pt>
                <c:pt idx="13947">
                  <c:v>43221.989583333401</c:v>
                </c:pt>
                <c:pt idx="13948">
                  <c:v>43222.010416666599</c:v>
                </c:pt>
                <c:pt idx="13949">
                  <c:v>43222.03125</c:v>
                </c:pt>
                <c:pt idx="13950">
                  <c:v>43222.052083333401</c:v>
                </c:pt>
                <c:pt idx="13951">
                  <c:v>43222.072916666599</c:v>
                </c:pt>
                <c:pt idx="13952">
                  <c:v>43222.09375</c:v>
                </c:pt>
                <c:pt idx="13953">
                  <c:v>43222.114583333401</c:v>
                </c:pt>
                <c:pt idx="13954">
                  <c:v>43222.135416666599</c:v>
                </c:pt>
                <c:pt idx="13955">
                  <c:v>43222.15625</c:v>
                </c:pt>
                <c:pt idx="13956">
                  <c:v>43222.177083333401</c:v>
                </c:pt>
                <c:pt idx="13957">
                  <c:v>43222.197916666599</c:v>
                </c:pt>
                <c:pt idx="13958">
                  <c:v>43222.21875</c:v>
                </c:pt>
                <c:pt idx="13959">
                  <c:v>43222.239583333401</c:v>
                </c:pt>
                <c:pt idx="13960">
                  <c:v>43222.260416666599</c:v>
                </c:pt>
                <c:pt idx="13961">
                  <c:v>43222.28125</c:v>
                </c:pt>
                <c:pt idx="13962">
                  <c:v>43222.302083333401</c:v>
                </c:pt>
                <c:pt idx="13963">
                  <c:v>43222.322916666599</c:v>
                </c:pt>
                <c:pt idx="13964">
                  <c:v>43222.34375</c:v>
                </c:pt>
                <c:pt idx="13965">
                  <c:v>43222.364583333401</c:v>
                </c:pt>
                <c:pt idx="13966">
                  <c:v>43222.385416666599</c:v>
                </c:pt>
                <c:pt idx="13967">
                  <c:v>43222.40625</c:v>
                </c:pt>
                <c:pt idx="13968">
                  <c:v>43222.427083333401</c:v>
                </c:pt>
                <c:pt idx="13969">
                  <c:v>43222.447916666599</c:v>
                </c:pt>
                <c:pt idx="13970">
                  <c:v>43222.46875</c:v>
                </c:pt>
                <c:pt idx="13971">
                  <c:v>43222.489583333401</c:v>
                </c:pt>
                <c:pt idx="13972">
                  <c:v>43222.510416666599</c:v>
                </c:pt>
                <c:pt idx="13973">
                  <c:v>43222.53125</c:v>
                </c:pt>
                <c:pt idx="13974">
                  <c:v>43222.552083333401</c:v>
                </c:pt>
                <c:pt idx="13975">
                  <c:v>43222.572916666599</c:v>
                </c:pt>
                <c:pt idx="13976">
                  <c:v>43222.59375</c:v>
                </c:pt>
                <c:pt idx="13977">
                  <c:v>43222.614583333401</c:v>
                </c:pt>
                <c:pt idx="13978">
                  <c:v>43222.635416666599</c:v>
                </c:pt>
                <c:pt idx="13979">
                  <c:v>43222.65625</c:v>
                </c:pt>
                <c:pt idx="13980">
                  <c:v>43222.677083333401</c:v>
                </c:pt>
                <c:pt idx="13981">
                  <c:v>43222.697916666599</c:v>
                </c:pt>
                <c:pt idx="13982">
                  <c:v>43222.71875</c:v>
                </c:pt>
                <c:pt idx="13983">
                  <c:v>43222.739583333401</c:v>
                </c:pt>
                <c:pt idx="13984">
                  <c:v>43222.760416666599</c:v>
                </c:pt>
                <c:pt idx="13985">
                  <c:v>43222.78125</c:v>
                </c:pt>
                <c:pt idx="13986">
                  <c:v>43222.802083333401</c:v>
                </c:pt>
                <c:pt idx="13987">
                  <c:v>43222.822916666599</c:v>
                </c:pt>
                <c:pt idx="13988">
                  <c:v>43222.84375</c:v>
                </c:pt>
                <c:pt idx="13989">
                  <c:v>43222.864583333401</c:v>
                </c:pt>
                <c:pt idx="13990">
                  <c:v>43222.885416666599</c:v>
                </c:pt>
                <c:pt idx="13991">
                  <c:v>43222.90625</c:v>
                </c:pt>
                <c:pt idx="13992">
                  <c:v>43222.927083333401</c:v>
                </c:pt>
                <c:pt idx="13993">
                  <c:v>43222.947916666599</c:v>
                </c:pt>
                <c:pt idx="13994">
                  <c:v>43222.96875</c:v>
                </c:pt>
                <c:pt idx="13995">
                  <c:v>43222.989583333401</c:v>
                </c:pt>
                <c:pt idx="13996">
                  <c:v>43223.010416666599</c:v>
                </c:pt>
                <c:pt idx="13997">
                  <c:v>43223.03125</c:v>
                </c:pt>
                <c:pt idx="13998">
                  <c:v>43223.052083333401</c:v>
                </c:pt>
                <c:pt idx="13999">
                  <c:v>43223.072916666599</c:v>
                </c:pt>
                <c:pt idx="14000">
                  <c:v>43223.09375</c:v>
                </c:pt>
                <c:pt idx="14001">
                  <c:v>43223.114583333401</c:v>
                </c:pt>
                <c:pt idx="14002">
                  <c:v>43223.135416666599</c:v>
                </c:pt>
                <c:pt idx="14003">
                  <c:v>43223.15625</c:v>
                </c:pt>
                <c:pt idx="14004">
                  <c:v>43223.177083333401</c:v>
                </c:pt>
                <c:pt idx="14005">
                  <c:v>43223.197916666599</c:v>
                </c:pt>
                <c:pt idx="14006">
                  <c:v>43223.21875</c:v>
                </c:pt>
                <c:pt idx="14007">
                  <c:v>43223.239583333401</c:v>
                </c:pt>
                <c:pt idx="14008">
                  <c:v>43223.260416666599</c:v>
                </c:pt>
                <c:pt idx="14009">
                  <c:v>43223.28125</c:v>
                </c:pt>
                <c:pt idx="14010">
                  <c:v>43223.302083333401</c:v>
                </c:pt>
                <c:pt idx="14011">
                  <c:v>43223.322916666599</c:v>
                </c:pt>
                <c:pt idx="14012">
                  <c:v>43223.34375</c:v>
                </c:pt>
                <c:pt idx="14013">
                  <c:v>43223.364583333401</c:v>
                </c:pt>
                <c:pt idx="14014">
                  <c:v>43223.385416666599</c:v>
                </c:pt>
                <c:pt idx="14015">
                  <c:v>43223.40625</c:v>
                </c:pt>
                <c:pt idx="14016">
                  <c:v>43223.427083333401</c:v>
                </c:pt>
                <c:pt idx="14017">
                  <c:v>43223.447916666599</c:v>
                </c:pt>
                <c:pt idx="14018">
                  <c:v>43223.46875</c:v>
                </c:pt>
                <c:pt idx="14019">
                  <c:v>43223.489583333401</c:v>
                </c:pt>
                <c:pt idx="14020">
                  <c:v>43223.510416666599</c:v>
                </c:pt>
                <c:pt idx="14021">
                  <c:v>43223.53125</c:v>
                </c:pt>
                <c:pt idx="14022">
                  <c:v>43223.552083333401</c:v>
                </c:pt>
                <c:pt idx="14023">
                  <c:v>43223.572916666599</c:v>
                </c:pt>
                <c:pt idx="14024">
                  <c:v>43223.59375</c:v>
                </c:pt>
                <c:pt idx="14025">
                  <c:v>43223.614583333401</c:v>
                </c:pt>
                <c:pt idx="14026">
                  <c:v>43223.635416666599</c:v>
                </c:pt>
                <c:pt idx="14027">
                  <c:v>43223.65625</c:v>
                </c:pt>
                <c:pt idx="14028">
                  <c:v>43223.677083333401</c:v>
                </c:pt>
                <c:pt idx="14029">
                  <c:v>43223.697916666599</c:v>
                </c:pt>
                <c:pt idx="14030">
                  <c:v>43223.71875</c:v>
                </c:pt>
                <c:pt idx="14031">
                  <c:v>43223.739583333401</c:v>
                </c:pt>
                <c:pt idx="14032">
                  <c:v>43223.760416666599</c:v>
                </c:pt>
                <c:pt idx="14033">
                  <c:v>43223.78125</c:v>
                </c:pt>
                <c:pt idx="14034">
                  <c:v>43223.802083333401</c:v>
                </c:pt>
                <c:pt idx="14035">
                  <c:v>43223.822916666599</c:v>
                </c:pt>
                <c:pt idx="14036">
                  <c:v>43223.84375</c:v>
                </c:pt>
                <c:pt idx="14037">
                  <c:v>43223.864583333401</c:v>
                </c:pt>
                <c:pt idx="14038">
                  <c:v>43223.885416666599</c:v>
                </c:pt>
                <c:pt idx="14039">
                  <c:v>43223.90625</c:v>
                </c:pt>
                <c:pt idx="14040">
                  <c:v>43223.927083333401</c:v>
                </c:pt>
                <c:pt idx="14041">
                  <c:v>43223.947916666599</c:v>
                </c:pt>
                <c:pt idx="14042">
                  <c:v>43223.96875</c:v>
                </c:pt>
                <c:pt idx="14043">
                  <c:v>43223.989583333401</c:v>
                </c:pt>
                <c:pt idx="14044">
                  <c:v>43224.010416666599</c:v>
                </c:pt>
                <c:pt idx="14045">
                  <c:v>43224.03125</c:v>
                </c:pt>
                <c:pt idx="14046">
                  <c:v>43224.052083333401</c:v>
                </c:pt>
                <c:pt idx="14047">
                  <c:v>43224.072916666599</c:v>
                </c:pt>
                <c:pt idx="14048">
                  <c:v>43224.09375</c:v>
                </c:pt>
                <c:pt idx="14049">
                  <c:v>43224.114583333401</c:v>
                </c:pt>
                <c:pt idx="14050">
                  <c:v>43224.135416666599</c:v>
                </c:pt>
                <c:pt idx="14051">
                  <c:v>43224.15625</c:v>
                </c:pt>
                <c:pt idx="14052">
                  <c:v>43224.177083333401</c:v>
                </c:pt>
                <c:pt idx="14053">
                  <c:v>43224.197916666599</c:v>
                </c:pt>
                <c:pt idx="14054">
                  <c:v>43224.21875</c:v>
                </c:pt>
                <c:pt idx="14055">
                  <c:v>43224.239583333401</c:v>
                </c:pt>
                <c:pt idx="14056">
                  <c:v>43224.260416666599</c:v>
                </c:pt>
                <c:pt idx="14057">
                  <c:v>43224.28125</c:v>
                </c:pt>
                <c:pt idx="14058">
                  <c:v>43224.302083333401</c:v>
                </c:pt>
                <c:pt idx="14059">
                  <c:v>43224.322916666599</c:v>
                </c:pt>
                <c:pt idx="14060">
                  <c:v>43224.34375</c:v>
                </c:pt>
                <c:pt idx="14061">
                  <c:v>43224.364583333401</c:v>
                </c:pt>
                <c:pt idx="14062">
                  <c:v>43224.385416666599</c:v>
                </c:pt>
                <c:pt idx="14063">
                  <c:v>43224.40625</c:v>
                </c:pt>
                <c:pt idx="14064">
                  <c:v>43224.427083333401</c:v>
                </c:pt>
                <c:pt idx="14065">
                  <c:v>43224.447916666599</c:v>
                </c:pt>
                <c:pt idx="14066">
                  <c:v>43224.46875</c:v>
                </c:pt>
                <c:pt idx="14067">
                  <c:v>43224.489583333401</c:v>
                </c:pt>
                <c:pt idx="14068">
                  <c:v>43224.510416666599</c:v>
                </c:pt>
                <c:pt idx="14069">
                  <c:v>43224.53125</c:v>
                </c:pt>
                <c:pt idx="14070">
                  <c:v>43224.552083333401</c:v>
                </c:pt>
                <c:pt idx="14071">
                  <c:v>43224.572916666599</c:v>
                </c:pt>
                <c:pt idx="14072">
                  <c:v>43224.59375</c:v>
                </c:pt>
                <c:pt idx="14073">
                  <c:v>43224.614583333401</c:v>
                </c:pt>
                <c:pt idx="14074">
                  <c:v>43224.635416666599</c:v>
                </c:pt>
                <c:pt idx="14075">
                  <c:v>43224.65625</c:v>
                </c:pt>
                <c:pt idx="14076">
                  <c:v>43224.677083333401</c:v>
                </c:pt>
                <c:pt idx="14077">
                  <c:v>43224.697916666599</c:v>
                </c:pt>
                <c:pt idx="14078">
                  <c:v>43224.71875</c:v>
                </c:pt>
                <c:pt idx="14079">
                  <c:v>43224.739583333401</c:v>
                </c:pt>
                <c:pt idx="14080">
                  <c:v>43224.760416666599</c:v>
                </c:pt>
                <c:pt idx="14081">
                  <c:v>43224.78125</c:v>
                </c:pt>
                <c:pt idx="14082">
                  <c:v>43224.802083333401</c:v>
                </c:pt>
                <c:pt idx="14083">
                  <c:v>43224.822916666599</c:v>
                </c:pt>
                <c:pt idx="14084">
                  <c:v>43224.84375</c:v>
                </c:pt>
                <c:pt idx="14085">
                  <c:v>43224.864583333401</c:v>
                </c:pt>
                <c:pt idx="14086">
                  <c:v>43224.885416666599</c:v>
                </c:pt>
                <c:pt idx="14087">
                  <c:v>43224.90625</c:v>
                </c:pt>
                <c:pt idx="14088">
                  <c:v>43224.927083333401</c:v>
                </c:pt>
                <c:pt idx="14089">
                  <c:v>43224.947916666599</c:v>
                </c:pt>
                <c:pt idx="14090">
                  <c:v>43224.96875</c:v>
                </c:pt>
                <c:pt idx="14091">
                  <c:v>43224.989583333401</c:v>
                </c:pt>
                <c:pt idx="14092">
                  <c:v>43225.010416666599</c:v>
                </c:pt>
                <c:pt idx="14093">
                  <c:v>43225.03125</c:v>
                </c:pt>
                <c:pt idx="14094">
                  <c:v>43225.052083333401</c:v>
                </c:pt>
                <c:pt idx="14095">
                  <c:v>43225.072916666599</c:v>
                </c:pt>
                <c:pt idx="14096">
                  <c:v>43225.09375</c:v>
                </c:pt>
                <c:pt idx="14097">
                  <c:v>43225.114583333401</c:v>
                </c:pt>
                <c:pt idx="14098">
                  <c:v>43225.135416666599</c:v>
                </c:pt>
                <c:pt idx="14099">
                  <c:v>43225.15625</c:v>
                </c:pt>
                <c:pt idx="14100">
                  <c:v>43225.177083333401</c:v>
                </c:pt>
                <c:pt idx="14101">
                  <c:v>43225.197916666599</c:v>
                </c:pt>
                <c:pt idx="14102">
                  <c:v>43225.21875</c:v>
                </c:pt>
                <c:pt idx="14103">
                  <c:v>43225.239583333401</c:v>
                </c:pt>
                <c:pt idx="14104">
                  <c:v>43225.260416666599</c:v>
                </c:pt>
                <c:pt idx="14105">
                  <c:v>43225.28125</c:v>
                </c:pt>
                <c:pt idx="14106">
                  <c:v>43225.302083333401</c:v>
                </c:pt>
                <c:pt idx="14107">
                  <c:v>43225.322916666599</c:v>
                </c:pt>
                <c:pt idx="14108">
                  <c:v>43225.34375</c:v>
                </c:pt>
                <c:pt idx="14109">
                  <c:v>43225.364583333401</c:v>
                </c:pt>
                <c:pt idx="14110">
                  <c:v>43225.385416666599</c:v>
                </c:pt>
                <c:pt idx="14111">
                  <c:v>43225.40625</c:v>
                </c:pt>
                <c:pt idx="14112">
                  <c:v>43225.427083333401</c:v>
                </c:pt>
                <c:pt idx="14113">
                  <c:v>43225.447916666599</c:v>
                </c:pt>
                <c:pt idx="14114">
                  <c:v>43225.46875</c:v>
                </c:pt>
                <c:pt idx="14115">
                  <c:v>43225.489583333401</c:v>
                </c:pt>
                <c:pt idx="14116">
                  <c:v>43225.510416666599</c:v>
                </c:pt>
                <c:pt idx="14117">
                  <c:v>43225.53125</c:v>
                </c:pt>
                <c:pt idx="14118">
                  <c:v>43225.552083333401</c:v>
                </c:pt>
                <c:pt idx="14119">
                  <c:v>43225.572916666599</c:v>
                </c:pt>
                <c:pt idx="14120">
                  <c:v>43225.59375</c:v>
                </c:pt>
                <c:pt idx="14121">
                  <c:v>43225.614583333401</c:v>
                </c:pt>
                <c:pt idx="14122">
                  <c:v>43225.635416666599</c:v>
                </c:pt>
                <c:pt idx="14123">
                  <c:v>43225.65625</c:v>
                </c:pt>
                <c:pt idx="14124">
                  <c:v>43225.677083333401</c:v>
                </c:pt>
                <c:pt idx="14125">
                  <c:v>43225.697916666599</c:v>
                </c:pt>
                <c:pt idx="14126">
                  <c:v>43225.71875</c:v>
                </c:pt>
                <c:pt idx="14127">
                  <c:v>43225.739583333401</c:v>
                </c:pt>
                <c:pt idx="14128">
                  <c:v>43225.760416666599</c:v>
                </c:pt>
                <c:pt idx="14129">
                  <c:v>43225.78125</c:v>
                </c:pt>
                <c:pt idx="14130">
                  <c:v>43225.802083333401</c:v>
                </c:pt>
                <c:pt idx="14131">
                  <c:v>43225.822916666599</c:v>
                </c:pt>
                <c:pt idx="14132">
                  <c:v>43225.84375</c:v>
                </c:pt>
                <c:pt idx="14133">
                  <c:v>43225.864583333401</c:v>
                </c:pt>
                <c:pt idx="14134">
                  <c:v>43225.885416666599</c:v>
                </c:pt>
                <c:pt idx="14135">
                  <c:v>43225.90625</c:v>
                </c:pt>
                <c:pt idx="14136">
                  <c:v>43225.927083333401</c:v>
                </c:pt>
                <c:pt idx="14137">
                  <c:v>43225.947916666599</c:v>
                </c:pt>
                <c:pt idx="14138">
                  <c:v>43225.96875</c:v>
                </c:pt>
                <c:pt idx="14139">
                  <c:v>43225.989583333401</c:v>
                </c:pt>
                <c:pt idx="14140">
                  <c:v>43226.010416666599</c:v>
                </c:pt>
                <c:pt idx="14141">
                  <c:v>43226.03125</c:v>
                </c:pt>
                <c:pt idx="14142">
                  <c:v>43226.052083333401</c:v>
                </c:pt>
                <c:pt idx="14143">
                  <c:v>43226.072916666599</c:v>
                </c:pt>
                <c:pt idx="14144">
                  <c:v>43226.09375</c:v>
                </c:pt>
                <c:pt idx="14145">
                  <c:v>43226.114583333401</c:v>
                </c:pt>
                <c:pt idx="14146">
                  <c:v>43226.135416666599</c:v>
                </c:pt>
                <c:pt idx="14147">
                  <c:v>43226.15625</c:v>
                </c:pt>
                <c:pt idx="14148">
                  <c:v>43226.177083333401</c:v>
                </c:pt>
                <c:pt idx="14149">
                  <c:v>43226.197916666599</c:v>
                </c:pt>
                <c:pt idx="14150">
                  <c:v>43226.21875</c:v>
                </c:pt>
                <c:pt idx="14151">
                  <c:v>43226.239583333401</c:v>
                </c:pt>
                <c:pt idx="14152">
                  <c:v>43226.260416666599</c:v>
                </c:pt>
                <c:pt idx="14153">
                  <c:v>43226.28125</c:v>
                </c:pt>
                <c:pt idx="14154">
                  <c:v>43226.302083333401</c:v>
                </c:pt>
                <c:pt idx="14155">
                  <c:v>43226.322916666599</c:v>
                </c:pt>
                <c:pt idx="14156">
                  <c:v>43226.34375</c:v>
                </c:pt>
                <c:pt idx="14157">
                  <c:v>43226.364583333401</c:v>
                </c:pt>
                <c:pt idx="14158">
                  <c:v>43226.385416666599</c:v>
                </c:pt>
                <c:pt idx="14159">
                  <c:v>43226.40625</c:v>
                </c:pt>
                <c:pt idx="14160">
                  <c:v>43226.427083333401</c:v>
                </c:pt>
                <c:pt idx="14161">
                  <c:v>43226.447916666599</c:v>
                </c:pt>
                <c:pt idx="14162">
                  <c:v>43226.46875</c:v>
                </c:pt>
                <c:pt idx="14163">
                  <c:v>43226.489583333401</c:v>
                </c:pt>
                <c:pt idx="14164">
                  <c:v>43226.510416666599</c:v>
                </c:pt>
                <c:pt idx="14165">
                  <c:v>43226.53125</c:v>
                </c:pt>
                <c:pt idx="14166">
                  <c:v>43226.552083333401</c:v>
                </c:pt>
                <c:pt idx="14167">
                  <c:v>43226.572916666599</c:v>
                </c:pt>
                <c:pt idx="14168">
                  <c:v>43226.59375</c:v>
                </c:pt>
                <c:pt idx="14169">
                  <c:v>43226.614583333401</c:v>
                </c:pt>
                <c:pt idx="14170">
                  <c:v>43226.635416666599</c:v>
                </c:pt>
                <c:pt idx="14171">
                  <c:v>43226.65625</c:v>
                </c:pt>
                <c:pt idx="14172">
                  <c:v>43226.677083333401</c:v>
                </c:pt>
                <c:pt idx="14173">
                  <c:v>43226.697916666599</c:v>
                </c:pt>
                <c:pt idx="14174">
                  <c:v>43226.71875</c:v>
                </c:pt>
                <c:pt idx="14175">
                  <c:v>43226.739583333401</c:v>
                </c:pt>
                <c:pt idx="14176">
                  <c:v>43226.760416666599</c:v>
                </c:pt>
                <c:pt idx="14177">
                  <c:v>43226.78125</c:v>
                </c:pt>
                <c:pt idx="14178">
                  <c:v>43226.802083333401</c:v>
                </c:pt>
                <c:pt idx="14179">
                  <c:v>43226.822916666599</c:v>
                </c:pt>
                <c:pt idx="14180">
                  <c:v>43226.84375</c:v>
                </c:pt>
                <c:pt idx="14181">
                  <c:v>43226.864583333401</c:v>
                </c:pt>
                <c:pt idx="14182">
                  <c:v>43226.885416666599</c:v>
                </c:pt>
                <c:pt idx="14183">
                  <c:v>43226.90625</c:v>
                </c:pt>
                <c:pt idx="14184">
                  <c:v>43226.927083333401</c:v>
                </c:pt>
                <c:pt idx="14185">
                  <c:v>43226.947916666599</c:v>
                </c:pt>
                <c:pt idx="14186">
                  <c:v>43226.96875</c:v>
                </c:pt>
                <c:pt idx="14187">
                  <c:v>43226.989583333401</c:v>
                </c:pt>
                <c:pt idx="14188">
                  <c:v>43227.010416666599</c:v>
                </c:pt>
                <c:pt idx="14189">
                  <c:v>43227.03125</c:v>
                </c:pt>
                <c:pt idx="14190">
                  <c:v>43227.052083333401</c:v>
                </c:pt>
                <c:pt idx="14191">
                  <c:v>43227.072916666599</c:v>
                </c:pt>
                <c:pt idx="14192">
                  <c:v>43227.09375</c:v>
                </c:pt>
                <c:pt idx="14193">
                  <c:v>43227.114583333401</c:v>
                </c:pt>
                <c:pt idx="14194">
                  <c:v>43227.135416666599</c:v>
                </c:pt>
                <c:pt idx="14195">
                  <c:v>43227.15625</c:v>
                </c:pt>
                <c:pt idx="14196">
                  <c:v>43227.177083333401</c:v>
                </c:pt>
                <c:pt idx="14197">
                  <c:v>43227.197916666599</c:v>
                </c:pt>
                <c:pt idx="14198">
                  <c:v>43227.21875</c:v>
                </c:pt>
                <c:pt idx="14199">
                  <c:v>43227.239583333401</c:v>
                </c:pt>
                <c:pt idx="14200">
                  <c:v>43227.260416666599</c:v>
                </c:pt>
                <c:pt idx="14201">
                  <c:v>43227.28125</c:v>
                </c:pt>
                <c:pt idx="14202">
                  <c:v>43227.302083333401</c:v>
                </c:pt>
                <c:pt idx="14203">
                  <c:v>43227.322916666599</c:v>
                </c:pt>
                <c:pt idx="14204">
                  <c:v>43227.34375</c:v>
                </c:pt>
                <c:pt idx="14205">
                  <c:v>43227.364583333401</c:v>
                </c:pt>
                <c:pt idx="14206">
                  <c:v>43227.385416666599</c:v>
                </c:pt>
                <c:pt idx="14207">
                  <c:v>43227.40625</c:v>
                </c:pt>
                <c:pt idx="14208">
                  <c:v>43227.427083333401</c:v>
                </c:pt>
                <c:pt idx="14209">
                  <c:v>43227.447916666599</c:v>
                </c:pt>
                <c:pt idx="14210">
                  <c:v>43227.46875</c:v>
                </c:pt>
                <c:pt idx="14211">
                  <c:v>43227.489583333401</c:v>
                </c:pt>
                <c:pt idx="14212">
                  <c:v>43227.510416666599</c:v>
                </c:pt>
                <c:pt idx="14213">
                  <c:v>43227.53125</c:v>
                </c:pt>
                <c:pt idx="14214">
                  <c:v>43227.552083333401</c:v>
                </c:pt>
                <c:pt idx="14215">
                  <c:v>43227.572916666599</c:v>
                </c:pt>
                <c:pt idx="14216">
                  <c:v>43227.59375</c:v>
                </c:pt>
                <c:pt idx="14217">
                  <c:v>43227.614583333401</c:v>
                </c:pt>
                <c:pt idx="14218">
                  <c:v>43227.635416666599</c:v>
                </c:pt>
                <c:pt idx="14219">
                  <c:v>43227.65625</c:v>
                </c:pt>
                <c:pt idx="14220">
                  <c:v>43227.677083333401</c:v>
                </c:pt>
                <c:pt idx="14221">
                  <c:v>43227.697916666599</c:v>
                </c:pt>
                <c:pt idx="14222">
                  <c:v>43227.71875</c:v>
                </c:pt>
                <c:pt idx="14223">
                  <c:v>43227.739583333401</c:v>
                </c:pt>
                <c:pt idx="14224">
                  <c:v>43227.760416666599</c:v>
                </c:pt>
                <c:pt idx="14225">
                  <c:v>43227.78125</c:v>
                </c:pt>
                <c:pt idx="14226">
                  <c:v>43227.802083333401</c:v>
                </c:pt>
                <c:pt idx="14227">
                  <c:v>43227.822916666599</c:v>
                </c:pt>
                <c:pt idx="14228">
                  <c:v>43227.84375</c:v>
                </c:pt>
                <c:pt idx="14229">
                  <c:v>43227.864583333401</c:v>
                </c:pt>
                <c:pt idx="14230">
                  <c:v>43227.885416666599</c:v>
                </c:pt>
                <c:pt idx="14231">
                  <c:v>43227.90625</c:v>
                </c:pt>
                <c:pt idx="14232">
                  <c:v>43227.927083333401</c:v>
                </c:pt>
                <c:pt idx="14233">
                  <c:v>43227.947916666599</c:v>
                </c:pt>
                <c:pt idx="14234">
                  <c:v>43227.96875</c:v>
                </c:pt>
                <c:pt idx="14235">
                  <c:v>43227.989583333401</c:v>
                </c:pt>
                <c:pt idx="14236">
                  <c:v>43228.010416666599</c:v>
                </c:pt>
                <c:pt idx="14237">
                  <c:v>43228.03125</c:v>
                </c:pt>
                <c:pt idx="14238">
                  <c:v>43228.052083333401</c:v>
                </c:pt>
                <c:pt idx="14239">
                  <c:v>43228.072916666599</c:v>
                </c:pt>
                <c:pt idx="14240">
                  <c:v>43228.09375</c:v>
                </c:pt>
                <c:pt idx="14241">
                  <c:v>43228.114583333401</c:v>
                </c:pt>
                <c:pt idx="14242">
                  <c:v>43228.135416666599</c:v>
                </c:pt>
                <c:pt idx="14243">
                  <c:v>43228.15625</c:v>
                </c:pt>
                <c:pt idx="14244">
                  <c:v>43228.177083333401</c:v>
                </c:pt>
                <c:pt idx="14245">
                  <c:v>43228.197916666599</c:v>
                </c:pt>
                <c:pt idx="14246">
                  <c:v>43228.21875</c:v>
                </c:pt>
                <c:pt idx="14247">
                  <c:v>43228.239583333401</c:v>
                </c:pt>
                <c:pt idx="14248">
                  <c:v>43228.260416666599</c:v>
                </c:pt>
                <c:pt idx="14249">
                  <c:v>43228.28125</c:v>
                </c:pt>
                <c:pt idx="14250">
                  <c:v>43228.302083333401</c:v>
                </c:pt>
                <c:pt idx="14251">
                  <c:v>43228.322916666599</c:v>
                </c:pt>
                <c:pt idx="14252">
                  <c:v>43228.34375</c:v>
                </c:pt>
                <c:pt idx="14253">
                  <c:v>43228.364583333401</c:v>
                </c:pt>
                <c:pt idx="14254">
                  <c:v>43228.385416666599</c:v>
                </c:pt>
                <c:pt idx="14255">
                  <c:v>43228.40625</c:v>
                </c:pt>
                <c:pt idx="14256">
                  <c:v>43228.427083333401</c:v>
                </c:pt>
                <c:pt idx="14257">
                  <c:v>43228.447916666599</c:v>
                </c:pt>
                <c:pt idx="14258">
                  <c:v>43228.46875</c:v>
                </c:pt>
                <c:pt idx="14259">
                  <c:v>43228.489583333401</c:v>
                </c:pt>
                <c:pt idx="14260">
                  <c:v>43228.510416666599</c:v>
                </c:pt>
                <c:pt idx="14261">
                  <c:v>43228.53125</c:v>
                </c:pt>
                <c:pt idx="14262">
                  <c:v>43228.552083333401</c:v>
                </c:pt>
                <c:pt idx="14263">
                  <c:v>43228.572916666599</c:v>
                </c:pt>
                <c:pt idx="14264">
                  <c:v>43228.59375</c:v>
                </c:pt>
                <c:pt idx="14265">
                  <c:v>43228.614583333401</c:v>
                </c:pt>
                <c:pt idx="14266">
                  <c:v>43228.635416666599</c:v>
                </c:pt>
                <c:pt idx="14267">
                  <c:v>43228.65625</c:v>
                </c:pt>
                <c:pt idx="14268">
                  <c:v>43228.677083333401</c:v>
                </c:pt>
                <c:pt idx="14269">
                  <c:v>43228.697916666599</c:v>
                </c:pt>
                <c:pt idx="14270">
                  <c:v>43228.71875</c:v>
                </c:pt>
                <c:pt idx="14271">
                  <c:v>43228.739583333401</c:v>
                </c:pt>
                <c:pt idx="14272">
                  <c:v>43228.760416666599</c:v>
                </c:pt>
                <c:pt idx="14273">
                  <c:v>43228.78125</c:v>
                </c:pt>
                <c:pt idx="14274">
                  <c:v>43228.802083333401</c:v>
                </c:pt>
                <c:pt idx="14275">
                  <c:v>43228.822916666599</c:v>
                </c:pt>
                <c:pt idx="14276">
                  <c:v>43228.84375</c:v>
                </c:pt>
                <c:pt idx="14277">
                  <c:v>43228.864583333401</c:v>
                </c:pt>
                <c:pt idx="14278">
                  <c:v>43228.885416666599</c:v>
                </c:pt>
                <c:pt idx="14279">
                  <c:v>43228.90625</c:v>
                </c:pt>
                <c:pt idx="14280">
                  <c:v>43228.927083333401</c:v>
                </c:pt>
                <c:pt idx="14281">
                  <c:v>43228.947916666599</c:v>
                </c:pt>
                <c:pt idx="14282">
                  <c:v>43228.96875</c:v>
                </c:pt>
                <c:pt idx="14283">
                  <c:v>43228.989583333401</c:v>
                </c:pt>
                <c:pt idx="14284">
                  <c:v>43229.010416666599</c:v>
                </c:pt>
                <c:pt idx="14285">
                  <c:v>43229.03125</c:v>
                </c:pt>
                <c:pt idx="14286">
                  <c:v>43229.052083333401</c:v>
                </c:pt>
                <c:pt idx="14287">
                  <c:v>43229.072916666599</c:v>
                </c:pt>
                <c:pt idx="14288">
                  <c:v>43229.09375</c:v>
                </c:pt>
                <c:pt idx="14289">
                  <c:v>43229.114583333401</c:v>
                </c:pt>
                <c:pt idx="14290">
                  <c:v>43229.135416666599</c:v>
                </c:pt>
                <c:pt idx="14291">
                  <c:v>43229.15625</c:v>
                </c:pt>
                <c:pt idx="14292">
                  <c:v>43229.177083333401</c:v>
                </c:pt>
                <c:pt idx="14293">
                  <c:v>43229.197916666599</c:v>
                </c:pt>
                <c:pt idx="14294">
                  <c:v>43229.21875</c:v>
                </c:pt>
                <c:pt idx="14295">
                  <c:v>43229.239583333401</c:v>
                </c:pt>
                <c:pt idx="14296">
                  <c:v>43229.260416666599</c:v>
                </c:pt>
                <c:pt idx="14297">
                  <c:v>43229.28125</c:v>
                </c:pt>
                <c:pt idx="14298">
                  <c:v>43229.302083333401</c:v>
                </c:pt>
                <c:pt idx="14299">
                  <c:v>43229.322916666599</c:v>
                </c:pt>
                <c:pt idx="14300">
                  <c:v>43229.34375</c:v>
                </c:pt>
                <c:pt idx="14301">
                  <c:v>43229.364583333401</c:v>
                </c:pt>
                <c:pt idx="14302">
                  <c:v>43229.385416666599</c:v>
                </c:pt>
                <c:pt idx="14303">
                  <c:v>43229.40625</c:v>
                </c:pt>
                <c:pt idx="14304">
                  <c:v>43229.427083333401</c:v>
                </c:pt>
                <c:pt idx="14305">
                  <c:v>43229.447916666599</c:v>
                </c:pt>
                <c:pt idx="14306">
                  <c:v>43229.46875</c:v>
                </c:pt>
                <c:pt idx="14307">
                  <c:v>43229.489583333401</c:v>
                </c:pt>
                <c:pt idx="14308">
                  <c:v>43229.510416666599</c:v>
                </c:pt>
                <c:pt idx="14309">
                  <c:v>43229.53125</c:v>
                </c:pt>
                <c:pt idx="14310">
                  <c:v>43229.552083333401</c:v>
                </c:pt>
                <c:pt idx="14311">
                  <c:v>43229.572916666599</c:v>
                </c:pt>
                <c:pt idx="14312">
                  <c:v>43229.59375</c:v>
                </c:pt>
                <c:pt idx="14313">
                  <c:v>43229.614583333401</c:v>
                </c:pt>
                <c:pt idx="14314">
                  <c:v>43229.635416666599</c:v>
                </c:pt>
                <c:pt idx="14315">
                  <c:v>43229.65625</c:v>
                </c:pt>
                <c:pt idx="14316">
                  <c:v>43229.677083333401</c:v>
                </c:pt>
                <c:pt idx="14317">
                  <c:v>43229.697916666599</c:v>
                </c:pt>
                <c:pt idx="14318">
                  <c:v>43229.71875</c:v>
                </c:pt>
                <c:pt idx="14319">
                  <c:v>43229.739583333401</c:v>
                </c:pt>
                <c:pt idx="14320">
                  <c:v>43229.760416666599</c:v>
                </c:pt>
                <c:pt idx="14321">
                  <c:v>43229.78125</c:v>
                </c:pt>
                <c:pt idx="14322">
                  <c:v>43229.802083333401</c:v>
                </c:pt>
                <c:pt idx="14323">
                  <c:v>43229.822916666599</c:v>
                </c:pt>
                <c:pt idx="14324">
                  <c:v>43229.84375</c:v>
                </c:pt>
                <c:pt idx="14325">
                  <c:v>43229.864583333401</c:v>
                </c:pt>
                <c:pt idx="14326">
                  <c:v>43229.885416666599</c:v>
                </c:pt>
                <c:pt idx="14327">
                  <c:v>43229.90625</c:v>
                </c:pt>
                <c:pt idx="14328">
                  <c:v>43229.927083333401</c:v>
                </c:pt>
                <c:pt idx="14329">
                  <c:v>43229.947916666599</c:v>
                </c:pt>
                <c:pt idx="14330">
                  <c:v>43229.96875</c:v>
                </c:pt>
                <c:pt idx="14331">
                  <c:v>43229.989583333401</c:v>
                </c:pt>
                <c:pt idx="14332">
                  <c:v>43230.010416666599</c:v>
                </c:pt>
                <c:pt idx="14333">
                  <c:v>43230.03125</c:v>
                </c:pt>
                <c:pt idx="14334">
                  <c:v>43230.052083333401</c:v>
                </c:pt>
                <c:pt idx="14335">
                  <c:v>43230.072916666599</c:v>
                </c:pt>
                <c:pt idx="14336">
                  <c:v>43230.09375</c:v>
                </c:pt>
                <c:pt idx="14337">
                  <c:v>43230.114583333401</c:v>
                </c:pt>
                <c:pt idx="14338">
                  <c:v>43230.135416666599</c:v>
                </c:pt>
                <c:pt idx="14339">
                  <c:v>43230.15625</c:v>
                </c:pt>
                <c:pt idx="14340">
                  <c:v>43230.177083333401</c:v>
                </c:pt>
                <c:pt idx="14341">
                  <c:v>43230.197916666599</c:v>
                </c:pt>
                <c:pt idx="14342">
                  <c:v>43230.21875</c:v>
                </c:pt>
                <c:pt idx="14343">
                  <c:v>43230.239583333401</c:v>
                </c:pt>
                <c:pt idx="14344">
                  <c:v>43230.260416666599</c:v>
                </c:pt>
                <c:pt idx="14345">
                  <c:v>43230.28125</c:v>
                </c:pt>
                <c:pt idx="14346">
                  <c:v>43230.302083333401</c:v>
                </c:pt>
                <c:pt idx="14347">
                  <c:v>43230.322916666599</c:v>
                </c:pt>
                <c:pt idx="14348">
                  <c:v>43230.34375</c:v>
                </c:pt>
                <c:pt idx="14349">
                  <c:v>43230.364583333401</c:v>
                </c:pt>
                <c:pt idx="14350">
                  <c:v>43230.385416666599</c:v>
                </c:pt>
                <c:pt idx="14351">
                  <c:v>43230.40625</c:v>
                </c:pt>
                <c:pt idx="14352">
                  <c:v>43230.427083333401</c:v>
                </c:pt>
                <c:pt idx="14353">
                  <c:v>43230.447916666599</c:v>
                </c:pt>
                <c:pt idx="14354">
                  <c:v>43230.46875</c:v>
                </c:pt>
                <c:pt idx="14355">
                  <c:v>43230.489583333401</c:v>
                </c:pt>
                <c:pt idx="14356">
                  <c:v>43230.510416666599</c:v>
                </c:pt>
                <c:pt idx="14357">
                  <c:v>43230.53125</c:v>
                </c:pt>
                <c:pt idx="14358">
                  <c:v>43230.552083333401</c:v>
                </c:pt>
                <c:pt idx="14359">
                  <c:v>43230.572916666599</c:v>
                </c:pt>
                <c:pt idx="14360">
                  <c:v>43230.59375</c:v>
                </c:pt>
                <c:pt idx="14361">
                  <c:v>43230.614583333401</c:v>
                </c:pt>
                <c:pt idx="14362">
                  <c:v>43230.635416666599</c:v>
                </c:pt>
                <c:pt idx="14363">
                  <c:v>43230.65625</c:v>
                </c:pt>
                <c:pt idx="14364">
                  <c:v>43230.677083333401</c:v>
                </c:pt>
                <c:pt idx="14365">
                  <c:v>43230.697916666599</c:v>
                </c:pt>
                <c:pt idx="14366">
                  <c:v>43230.71875</c:v>
                </c:pt>
                <c:pt idx="14367">
                  <c:v>43230.739583333401</c:v>
                </c:pt>
                <c:pt idx="14368">
                  <c:v>43230.760416666599</c:v>
                </c:pt>
                <c:pt idx="14369">
                  <c:v>43230.78125</c:v>
                </c:pt>
                <c:pt idx="14370">
                  <c:v>43230.802083333401</c:v>
                </c:pt>
                <c:pt idx="14371">
                  <c:v>43230.822916666599</c:v>
                </c:pt>
                <c:pt idx="14372">
                  <c:v>43230.84375</c:v>
                </c:pt>
                <c:pt idx="14373">
                  <c:v>43230.864583333401</c:v>
                </c:pt>
                <c:pt idx="14374">
                  <c:v>43230.885416666599</c:v>
                </c:pt>
                <c:pt idx="14375">
                  <c:v>43230.90625</c:v>
                </c:pt>
                <c:pt idx="14376">
                  <c:v>43230.927083333401</c:v>
                </c:pt>
                <c:pt idx="14377">
                  <c:v>43230.947916666599</c:v>
                </c:pt>
                <c:pt idx="14378">
                  <c:v>43230.96875</c:v>
                </c:pt>
                <c:pt idx="14379">
                  <c:v>43230.989583333401</c:v>
                </c:pt>
                <c:pt idx="14380">
                  <c:v>43231.010416666599</c:v>
                </c:pt>
                <c:pt idx="14381">
                  <c:v>43231.03125</c:v>
                </c:pt>
                <c:pt idx="14382">
                  <c:v>43231.052083333401</c:v>
                </c:pt>
                <c:pt idx="14383">
                  <c:v>43231.072916666599</c:v>
                </c:pt>
                <c:pt idx="14384">
                  <c:v>43231.09375</c:v>
                </c:pt>
                <c:pt idx="14385">
                  <c:v>43231.114583333401</c:v>
                </c:pt>
                <c:pt idx="14386">
                  <c:v>43231.135416666599</c:v>
                </c:pt>
                <c:pt idx="14387">
                  <c:v>43231.15625</c:v>
                </c:pt>
                <c:pt idx="14388">
                  <c:v>43231.177083333401</c:v>
                </c:pt>
                <c:pt idx="14389">
                  <c:v>43231.197916666599</c:v>
                </c:pt>
                <c:pt idx="14390">
                  <c:v>43231.21875</c:v>
                </c:pt>
                <c:pt idx="14391">
                  <c:v>43231.239583333401</c:v>
                </c:pt>
                <c:pt idx="14392">
                  <c:v>43231.260416666599</c:v>
                </c:pt>
                <c:pt idx="14393">
                  <c:v>43231.28125</c:v>
                </c:pt>
                <c:pt idx="14394">
                  <c:v>43231.302083333401</c:v>
                </c:pt>
                <c:pt idx="14395">
                  <c:v>43231.322916666599</c:v>
                </c:pt>
                <c:pt idx="14396">
                  <c:v>43231.34375</c:v>
                </c:pt>
                <c:pt idx="14397">
                  <c:v>43231.364583333401</c:v>
                </c:pt>
                <c:pt idx="14398">
                  <c:v>43231.385416666599</c:v>
                </c:pt>
                <c:pt idx="14399">
                  <c:v>43231.40625</c:v>
                </c:pt>
                <c:pt idx="14400">
                  <c:v>43231.427083333401</c:v>
                </c:pt>
                <c:pt idx="14401">
                  <c:v>43231.447916666599</c:v>
                </c:pt>
                <c:pt idx="14402">
                  <c:v>43231.46875</c:v>
                </c:pt>
                <c:pt idx="14403">
                  <c:v>43231.489583333401</c:v>
                </c:pt>
                <c:pt idx="14404">
                  <c:v>43231.510416666599</c:v>
                </c:pt>
                <c:pt idx="14405">
                  <c:v>43231.53125</c:v>
                </c:pt>
                <c:pt idx="14406">
                  <c:v>43231.552083333401</c:v>
                </c:pt>
                <c:pt idx="14407">
                  <c:v>43231.572916666599</c:v>
                </c:pt>
                <c:pt idx="14408">
                  <c:v>43231.59375</c:v>
                </c:pt>
                <c:pt idx="14409">
                  <c:v>43231.614583333401</c:v>
                </c:pt>
                <c:pt idx="14410">
                  <c:v>43231.635416666599</c:v>
                </c:pt>
                <c:pt idx="14411">
                  <c:v>43231.65625</c:v>
                </c:pt>
                <c:pt idx="14412">
                  <c:v>43231.677083333401</c:v>
                </c:pt>
                <c:pt idx="14413">
                  <c:v>43231.697916666599</c:v>
                </c:pt>
                <c:pt idx="14414">
                  <c:v>43231.71875</c:v>
                </c:pt>
                <c:pt idx="14415">
                  <c:v>43231.739583333401</c:v>
                </c:pt>
                <c:pt idx="14416">
                  <c:v>43231.760416666599</c:v>
                </c:pt>
                <c:pt idx="14417">
                  <c:v>43231.78125</c:v>
                </c:pt>
                <c:pt idx="14418">
                  <c:v>43231.802083333401</c:v>
                </c:pt>
                <c:pt idx="14419">
                  <c:v>43231.822916666599</c:v>
                </c:pt>
                <c:pt idx="14420">
                  <c:v>43231.84375</c:v>
                </c:pt>
                <c:pt idx="14421">
                  <c:v>43231.864583333401</c:v>
                </c:pt>
                <c:pt idx="14422">
                  <c:v>43231.885416666599</c:v>
                </c:pt>
                <c:pt idx="14423">
                  <c:v>43231.90625</c:v>
                </c:pt>
                <c:pt idx="14424">
                  <c:v>43231.927083333401</c:v>
                </c:pt>
                <c:pt idx="14425">
                  <c:v>43231.947916666599</c:v>
                </c:pt>
                <c:pt idx="14426">
                  <c:v>43231.96875</c:v>
                </c:pt>
                <c:pt idx="14427">
                  <c:v>43231.989583333401</c:v>
                </c:pt>
                <c:pt idx="14428">
                  <c:v>43232.010416666599</c:v>
                </c:pt>
                <c:pt idx="14429">
                  <c:v>43232.03125</c:v>
                </c:pt>
                <c:pt idx="14430">
                  <c:v>43232.052083333401</c:v>
                </c:pt>
                <c:pt idx="14431">
                  <c:v>43232.072916666599</c:v>
                </c:pt>
                <c:pt idx="14432">
                  <c:v>43232.09375</c:v>
                </c:pt>
                <c:pt idx="14433">
                  <c:v>43232.114583333401</c:v>
                </c:pt>
                <c:pt idx="14434">
                  <c:v>43232.135416666599</c:v>
                </c:pt>
                <c:pt idx="14435">
                  <c:v>43232.15625</c:v>
                </c:pt>
                <c:pt idx="14436">
                  <c:v>43232.177083333401</c:v>
                </c:pt>
                <c:pt idx="14437">
                  <c:v>43232.197916666599</c:v>
                </c:pt>
                <c:pt idx="14438">
                  <c:v>43232.21875</c:v>
                </c:pt>
                <c:pt idx="14439">
                  <c:v>43232.239583333401</c:v>
                </c:pt>
                <c:pt idx="14440">
                  <c:v>43232.260416666599</c:v>
                </c:pt>
                <c:pt idx="14441">
                  <c:v>43232.28125</c:v>
                </c:pt>
                <c:pt idx="14442">
                  <c:v>43232.302083333401</c:v>
                </c:pt>
                <c:pt idx="14443">
                  <c:v>43232.322916666599</c:v>
                </c:pt>
                <c:pt idx="14444">
                  <c:v>43232.34375</c:v>
                </c:pt>
                <c:pt idx="14445">
                  <c:v>43232.364583333401</c:v>
                </c:pt>
                <c:pt idx="14446">
                  <c:v>43232.385416666599</c:v>
                </c:pt>
                <c:pt idx="14447">
                  <c:v>43232.40625</c:v>
                </c:pt>
                <c:pt idx="14448">
                  <c:v>43232.427083333401</c:v>
                </c:pt>
                <c:pt idx="14449">
                  <c:v>43232.447916666599</c:v>
                </c:pt>
                <c:pt idx="14450">
                  <c:v>43232.46875</c:v>
                </c:pt>
                <c:pt idx="14451">
                  <c:v>43232.489583333401</c:v>
                </c:pt>
                <c:pt idx="14452">
                  <c:v>43232.510416666599</c:v>
                </c:pt>
                <c:pt idx="14453">
                  <c:v>43232.53125</c:v>
                </c:pt>
                <c:pt idx="14454">
                  <c:v>43232.552083333401</c:v>
                </c:pt>
                <c:pt idx="14455">
                  <c:v>43232.572916666599</c:v>
                </c:pt>
                <c:pt idx="14456">
                  <c:v>43232.59375</c:v>
                </c:pt>
                <c:pt idx="14457">
                  <c:v>43232.614583333401</c:v>
                </c:pt>
                <c:pt idx="14458">
                  <c:v>43232.635416666599</c:v>
                </c:pt>
                <c:pt idx="14459">
                  <c:v>43232.65625</c:v>
                </c:pt>
                <c:pt idx="14460">
                  <c:v>43232.677083333401</c:v>
                </c:pt>
                <c:pt idx="14461">
                  <c:v>43232.697916666599</c:v>
                </c:pt>
                <c:pt idx="14462">
                  <c:v>43232.71875</c:v>
                </c:pt>
                <c:pt idx="14463">
                  <c:v>43232.739583333401</c:v>
                </c:pt>
                <c:pt idx="14464">
                  <c:v>43232.760416666599</c:v>
                </c:pt>
                <c:pt idx="14465">
                  <c:v>43232.78125</c:v>
                </c:pt>
                <c:pt idx="14466">
                  <c:v>43232.802083333401</c:v>
                </c:pt>
                <c:pt idx="14467">
                  <c:v>43232.822916666599</c:v>
                </c:pt>
                <c:pt idx="14468">
                  <c:v>43232.84375</c:v>
                </c:pt>
                <c:pt idx="14469">
                  <c:v>43232.864583333401</c:v>
                </c:pt>
                <c:pt idx="14470">
                  <c:v>43232.885416666599</c:v>
                </c:pt>
                <c:pt idx="14471">
                  <c:v>43232.90625</c:v>
                </c:pt>
                <c:pt idx="14472">
                  <c:v>43232.927083333401</c:v>
                </c:pt>
                <c:pt idx="14473">
                  <c:v>43232.947916666599</c:v>
                </c:pt>
                <c:pt idx="14474">
                  <c:v>43232.96875</c:v>
                </c:pt>
                <c:pt idx="14475">
                  <c:v>43232.989583333401</c:v>
                </c:pt>
                <c:pt idx="14476">
                  <c:v>43233.010416666599</c:v>
                </c:pt>
                <c:pt idx="14477">
                  <c:v>43233.03125</c:v>
                </c:pt>
                <c:pt idx="14478">
                  <c:v>43233.052083333401</c:v>
                </c:pt>
                <c:pt idx="14479">
                  <c:v>43233.072916666599</c:v>
                </c:pt>
                <c:pt idx="14480">
                  <c:v>43233.09375</c:v>
                </c:pt>
                <c:pt idx="14481">
                  <c:v>43233.114583333401</c:v>
                </c:pt>
                <c:pt idx="14482">
                  <c:v>43233.135416666599</c:v>
                </c:pt>
                <c:pt idx="14483">
                  <c:v>43233.15625</c:v>
                </c:pt>
                <c:pt idx="14484">
                  <c:v>43233.177083333401</c:v>
                </c:pt>
                <c:pt idx="14485">
                  <c:v>43233.197916666599</c:v>
                </c:pt>
                <c:pt idx="14486">
                  <c:v>43233.21875</c:v>
                </c:pt>
                <c:pt idx="14487">
                  <c:v>43233.239583333401</c:v>
                </c:pt>
                <c:pt idx="14488">
                  <c:v>43233.260416666599</c:v>
                </c:pt>
                <c:pt idx="14489">
                  <c:v>43233.28125</c:v>
                </c:pt>
                <c:pt idx="14490">
                  <c:v>43233.302083333401</c:v>
                </c:pt>
                <c:pt idx="14491">
                  <c:v>43233.322916666599</c:v>
                </c:pt>
                <c:pt idx="14492">
                  <c:v>43233.34375</c:v>
                </c:pt>
                <c:pt idx="14493">
                  <c:v>43233.364583333401</c:v>
                </c:pt>
                <c:pt idx="14494">
                  <c:v>43233.385416666599</c:v>
                </c:pt>
                <c:pt idx="14495">
                  <c:v>43233.40625</c:v>
                </c:pt>
                <c:pt idx="14496">
                  <c:v>43233.427083333401</c:v>
                </c:pt>
                <c:pt idx="14497">
                  <c:v>43233.447916666599</c:v>
                </c:pt>
                <c:pt idx="14498">
                  <c:v>43233.46875</c:v>
                </c:pt>
                <c:pt idx="14499">
                  <c:v>43233.489583333401</c:v>
                </c:pt>
                <c:pt idx="14500">
                  <c:v>43233.510416666599</c:v>
                </c:pt>
                <c:pt idx="14501">
                  <c:v>43233.53125</c:v>
                </c:pt>
                <c:pt idx="14502">
                  <c:v>43233.552083333401</c:v>
                </c:pt>
                <c:pt idx="14503">
                  <c:v>43233.572916666599</c:v>
                </c:pt>
                <c:pt idx="14504">
                  <c:v>43233.59375</c:v>
                </c:pt>
                <c:pt idx="14505">
                  <c:v>43233.614583333401</c:v>
                </c:pt>
                <c:pt idx="14506">
                  <c:v>43233.635416666599</c:v>
                </c:pt>
                <c:pt idx="14507">
                  <c:v>43233.65625</c:v>
                </c:pt>
                <c:pt idx="14508">
                  <c:v>43233.677083333401</c:v>
                </c:pt>
                <c:pt idx="14509">
                  <c:v>43233.697916666599</c:v>
                </c:pt>
                <c:pt idx="14510">
                  <c:v>43233.71875</c:v>
                </c:pt>
                <c:pt idx="14511">
                  <c:v>43233.739583333401</c:v>
                </c:pt>
                <c:pt idx="14512">
                  <c:v>43233.760416666599</c:v>
                </c:pt>
                <c:pt idx="14513">
                  <c:v>43233.78125</c:v>
                </c:pt>
                <c:pt idx="14514">
                  <c:v>43233.802083333401</c:v>
                </c:pt>
                <c:pt idx="14515">
                  <c:v>43233.822916666599</c:v>
                </c:pt>
                <c:pt idx="14516">
                  <c:v>43233.84375</c:v>
                </c:pt>
                <c:pt idx="14517">
                  <c:v>43233.864583333401</c:v>
                </c:pt>
                <c:pt idx="14518">
                  <c:v>43233.885416666599</c:v>
                </c:pt>
                <c:pt idx="14519">
                  <c:v>43233.90625</c:v>
                </c:pt>
                <c:pt idx="14520">
                  <c:v>43233.927083333401</c:v>
                </c:pt>
                <c:pt idx="14521">
                  <c:v>43233.947916666599</c:v>
                </c:pt>
                <c:pt idx="14522">
                  <c:v>43233.96875</c:v>
                </c:pt>
                <c:pt idx="14523">
                  <c:v>43233.989583333401</c:v>
                </c:pt>
                <c:pt idx="14524">
                  <c:v>43234.010416666599</c:v>
                </c:pt>
                <c:pt idx="14525">
                  <c:v>43234.03125</c:v>
                </c:pt>
                <c:pt idx="14526">
                  <c:v>43234.052083333401</c:v>
                </c:pt>
                <c:pt idx="14527">
                  <c:v>43234.072916666599</c:v>
                </c:pt>
                <c:pt idx="14528">
                  <c:v>43234.09375</c:v>
                </c:pt>
                <c:pt idx="14529">
                  <c:v>43234.114583333401</c:v>
                </c:pt>
                <c:pt idx="14530">
                  <c:v>43234.135416666599</c:v>
                </c:pt>
                <c:pt idx="14531">
                  <c:v>43234.15625</c:v>
                </c:pt>
                <c:pt idx="14532">
                  <c:v>43234.177083333401</c:v>
                </c:pt>
                <c:pt idx="14533">
                  <c:v>43234.197916666599</c:v>
                </c:pt>
                <c:pt idx="14534">
                  <c:v>43234.21875</c:v>
                </c:pt>
                <c:pt idx="14535">
                  <c:v>43234.239583333401</c:v>
                </c:pt>
                <c:pt idx="14536">
                  <c:v>43234.260416666599</c:v>
                </c:pt>
                <c:pt idx="14537">
                  <c:v>43234.28125</c:v>
                </c:pt>
                <c:pt idx="14538">
                  <c:v>43234.302083333401</c:v>
                </c:pt>
                <c:pt idx="14539">
                  <c:v>43234.322916666599</c:v>
                </c:pt>
                <c:pt idx="14540">
                  <c:v>43234.34375</c:v>
                </c:pt>
                <c:pt idx="14541">
                  <c:v>43234.364583333401</c:v>
                </c:pt>
                <c:pt idx="14542">
                  <c:v>43234.385416666599</c:v>
                </c:pt>
                <c:pt idx="14543">
                  <c:v>43234.40625</c:v>
                </c:pt>
                <c:pt idx="14544">
                  <c:v>43234.427083333401</c:v>
                </c:pt>
                <c:pt idx="14545">
                  <c:v>43234.447916666599</c:v>
                </c:pt>
                <c:pt idx="14546">
                  <c:v>43234.46875</c:v>
                </c:pt>
                <c:pt idx="14547">
                  <c:v>43234.489583333401</c:v>
                </c:pt>
                <c:pt idx="14548">
                  <c:v>43234.510416666599</c:v>
                </c:pt>
                <c:pt idx="14549">
                  <c:v>43234.53125</c:v>
                </c:pt>
                <c:pt idx="14550">
                  <c:v>43234.552083333401</c:v>
                </c:pt>
                <c:pt idx="14551">
                  <c:v>43234.572916666599</c:v>
                </c:pt>
                <c:pt idx="14552">
                  <c:v>43234.59375</c:v>
                </c:pt>
                <c:pt idx="14553">
                  <c:v>43234.614583333401</c:v>
                </c:pt>
                <c:pt idx="14554">
                  <c:v>43234.635416666599</c:v>
                </c:pt>
                <c:pt idx="14555">
                  <c:v>43234.65625</c:v>
                </c:pt>
                <c:pt idx="14556">
                  <c:v>43234.677083333401</c:v>
                </c:pt>
                <c:pt idx="14557">
                  <c:v>43234.697916666599</c:v>
                </c:pt>
                <c:pt idx="14558">
                  <c:v>43234.71875</c:v>
                </c:pt>
                <c:pt idx="14559">
                  <c:v>43234.739583333401</c:v>
                </c:pt>
                <c:pt idx="14560">
                  <c:v>43234.760416666599</c:v>
                </c:pt>
                <c:pt idx="14561">
                  <c:v>43234.78125</c:v>
                </c:pt>
                <c:pt idx="14562">
                  <c:v>43234.802083333401</c:v>
                </c:pt>
                <c:pt idx="14563">
                  <c:v>43234.822916666599</c:v>
                </c:pt>
                <c:pt idx="14564">
                  <c:v>43234.84375</c:v>
                </c:pt>
                <c:pt idx="14565">
                  <c:v>43234.864583333401</c:v>
                </c:pt>
                <c:pt idx="14566">
                  <c:v>43234.885416666599</c:v>
                </c:pt>
                <c:pt idx="14567">
                  <c:v>43234.90625</c:v>
                </c:pt>
                <c:pt idx="14568">
                  <c:v>43234.927083333401</c:v>
                </c:pt>
                <c:pt idx="14569">
                  <c:v>43234.947916666599</c:v>
                </c:pt>
                <c:pt idx="14570">
                  <c:v>43234.96875</c:v>
                </c:pt>
                <c:pt idx="14571">
                  <c:v>43234.989583333401</c:v>
                </c:pt>
                <c:pt idx="14572">
                  <c:v>43235.010416666599</c:v>
                </c:pt>
                <c:pt idx="14573">
                  <c:v>43235.03125</c:v>
                </c:pt>
                <c:pt idx="14574">
                  <c:v>43235.052083333401</c:v>
                </c:pt>
                <c:pt idx="14575">
                  <c:v>43235.072916666599</c:v>
                </c:pt>
                <c:pt idx="14576">
                  <c:v>43235.09375</c:v>
                </c:pt>
                <c:pt idx="14577">
                  <c:v>43235.114583333401</c:v>
                </c:pt>
                <c:pt idx="14578">
                  <c:v>43235.135416666599</c:v>
                </c:pt>
                <c:pt idx="14579">
                  <c:v>43235.15625</c:v>
                </c:pt>
                <c:pt idx="14580">
                  <c:v>43235.177083333401</c:v>
                </c:pt>
                <c:pt idx="14581">
                  <c:v>43235.197916666599</c:v>
                </c:pt>
                <c:pt idx="14582">
                  <c:v>43235.21875</c:v>
                </c:pt>
                <c:pt idx="14583">
                  <c:v>43235.239583333401</c:v>
                </c:pt>
                <c:pt idx="14584">
                  <c:v>43235.260416666599</c:v>
                </c:pt>
                <c:pt idx="14585">
                  <c:v>43235.28125</c:v>
                </c:pt>
                <c:pt idx="14586">
                  <c:v>43235.302083333401</c:v>
                </c:pt>
                <c:pt idx="14587">
                  <c:v>43235.322916666599</c:v>
                </c:pt>
                <c:pt idx="14588">
                  <c:v>43235.34375</c:v>
                </c:pt>
                <c:pt idx="14589">
                  <c:v>43235.364583333401</c:v>
                </c:pt>
                <c:pt idx="14590">
                  <c:v>43235.385416666599</c:v>
                </c:pt>
                <c:pt idx="14591">
                  <c:v>43235.40625</c:v>
                </c:pt>
                <c:pt idx="14592">
                  <c:v>43235.427083333401</c:v>
                </c:pt>
                <c:pt idx="14593">
                  <c:v>43235.447916666599</c:v>
                </c:pt>
                <c:pt idx="14594">
                  <c:v>43235.46875</c:v>
                </c:pt>
                <c:pt idx="14595">
                  <c:v>43235.489583333401</c:v>
                </c:pt>
                <c:pt idx="14596">
                  <c:v>43235.510416666599</c:v>
                </c:pt>
                <c:pt idx="14597">
                  <c:v>43235.53125</c:v>
                </c:pt>
                <c:pt idx="14598">
                  <c:v>43235.552083333401</c:v>
                </c:pt>
                <c:pt idx="14599">
                  <c:v>43235.572916666599</c:v>
                </c:pt>
                <c:pt idx="14600">
                  <c:v>43235.59375</c:v>
                </c:pt>
                <c:pt idx="14601">
                  <c:v>43235.614583333401</c:v>
                </c:pt>
                <c:pt idx="14602">
                  <c:v>43235.635416666599</c:v>
                </c:pt>
                <c:pt idx="14603">
                  <c:v>43235.65625</c:v>
                </c:pt>
                <c:pt idx="14604">
                  <c:v>43235.677083333401</c:v>
                </c:pt>
                <c:pt idx="14605">
                  <c:v>43235.697916666599</c:v>
                </c:pt>
                <c:pt idx="14606">
                  <c:v>43235.71875</c:v>
                </c:pt>
                <c:pt idx="14607">
                  <c:v>43235.739583333401</c:v>
                </c:pt>
                <c:pt idx="14608">
                  <c:v>43235.760416666599</c:v>
                </c:pt>
                <c:pt idx="14609">
                  <c:v>43235.78125</c:v>
                </c:pt>
                <c:pt idx="14610">
                  <c:v>43235.802083333401</c:v>
                </c:pt>
                <c:pt idx="14611">
                  <c:v>43235.822916666599</c:v>
                </c:pt>
                <c:pt idx="14612">
                  <c:v>43235.84375</c:v>
                </c:pt>
                <c:pt idx="14613">
                  <c:v>43235.864583333401</c:v>
                </c:pt>
                <c:pt idx="14614">
                  <c:v>43235.885416666599</c:v>
                </c:pt>
                <c:pt idx="14615">
                  <c:v>43235.90625</c:v>
                </c:pt>
                <c:pt idx="14616">
                  <c:v>43235.927083333401</c:v>
                </c:pt>
                <c:pt idx="14617">
                  <c:v>43235.947916666599</c:v>
                </c:pt>
                <c:pt idx="14618">
                  <c:v>43235.96875</c:v>
                </c:pt>
                <c:pt idx="14619">
                  <c:v>43235.989583333401</c:v>
                </c:pt>
                <c:pt idx="14620">
                  <c:v>43236.010416666599</c:v>
                </c:pt>
                <c:pt idx="14621">
                  <c:v>43236.03125</c:v>
                </c:pt>
                <c:pt idx="14622">
                  <c:v>43236.052083333401</c:v>
                </c:pt>
                <c:pt idx="14623">
                  <c:v>43236.072916666599</c:v>
                </c:pt>
                <c:pt idx="14624">
                  <c:v>43236.09375</c:v>
                </c:pt>
                <c:pt idx="14625">
                  <c:v>43236.114583333401</c:v>
                </c:pt>
                <c:pt idx="14626">
                  <c:v>43236.135416666599</c:v>
                </c:pt>
                <c:pt idx="14627">
                  <c:v>43236.15625</c:v>
                </c:pt>
                <c:pt idx="14628">
                  <c:v>43236.177083333401</c:v>
                </c:pt>
                <c:pt idx="14629">
                  <c:v>43236.197916666599</c:v>
                </c:pt>
                <c:pt idx="14630">
                  <c:v>43236.21875</c:v>
                </c:pt>
                <c:pt idx="14631">
                  <c:v>43236.239583333401</c:v>
                </c:pt>
                <c:pt idx="14632">
                  <c:v>43236.260416666599</c:v>
                </c:pt>
                <c:pt idx="14633">
                  <c:v>43236.28125</c:v>
                </c:pt>
                <c:pt idx="14634">
                  <c:v>43236.302083333401</c:v>
                </c:pt>
                <c:pt idx="14635">
                  <c:v>43236.322916666599</c:v>
                </c:pt>
                <c:pt idx="14636">
                  <c:v>43236.34375</c:v>
                </c:pt>
                <c:pt idx="14637">
                  <c:v>43236.364583333401</c:v>
                </c:pt>
                <c:pt idx="14638">
                  <c:v>43236.385416666599</c:v>
                </c:pt>
                <c:pt idx="14639">
                  <c:v>43236.40625</c:v>
                </c:pt>
                <c:pt idx="14640">
                  <c:v>43236.427083333401</c:v>
                </c:pt>
                <c:pt idx="14641">
                  <c:v>43236.447916666599</c:v>
                </c:pt>
                <c:pt idx="14642">
                  <c:v>43236.46875</c:v>
                </c:pt>
                <c:pt idx="14643">
                  <c:v>43236.489583333401</c:v>
                </c:pt>
                <c:pt idx="14644">
                  <c:v>43236.510416666599</c:v>
                </c:pt>
                <c:pt idx="14645">
                  <c:v>43236.53125</c:v>
                </c:pt>
                <c:pt idx="14646">
                  <c:v>43236.552083333401</c:v>
                </c:pt>
                <c:pt idx="14647">
                  <c:v>43236.572916666599</c:v>
                </c:pt>
                <c:pt idx="14648">
                  <c:v>43236.59375</c:v>
                </c:pt>
                <c:pt idx="14649">
                  <c:v>43236.614583333401</c:v>
                </c:pt>
                <c:pt idx="14650">
                  <c:v>43236.635416666599</c:v>
                </c:pt>
                <c:pt idx="14651">
                  <c:v>43236.65625</c:v>
                </c:pt>
                <c:pt idx="14652">
                  <c:v>43236.677083333401</c:v>
                </c:pt>
                <c:pt idx="14653">
                  <c:v>43236.697916666599</c:v>
                </c:pt>
                <c:pt idx="14654">
                  <c:v>43236.71875</c:v>
                </c:pt>
                <c:pt idx="14655">
                  <c:v>43236.739583333401</c:v>
                </c:pt>
                <c:pt idx="14656">
                  <c:v>43236.760416666599</c:v>
                </c:pt>
                <c:pt idx="14657">
                  <c:v>43236.78125</c:v>
                </c:pt>
                <c:pt idx="14658">
                  <c:v>43236.802083333401</c:v>
                </c:pt>
                <c:pt idx="14659">
                  <c:v>43236.822916666599</c:v>
                </c:pt>
                <c:pt idx="14660">
                  <c:v>43236.84375</c:v>
                </c:pt>
                <c:pt idx="14661">
                  <c:v>43236.864583333401</c:v>
                </c:pt>
                <c:pt idx="14662">
                  <c:v>43236.885416666599</c:v>
                </c:pt>
                <c:pt idx="14663">
                  <c:v>43236.90625</c:v>
                </c:pt>
                <c:pt idx="14664">
                  <c:v>43236.927083333401</c:v>
                </c:pt>
                <c:pt idx="14665">
                  <c:v>43236.947916666599</c:v>
                </c:pt>
                <c:pt idx="14666">
                  <c:v>43236.96875</c:v>
                </c:pt>
                <c:pt idx="14667">
                  <c:v>43236.989583333401</c:v>
                </c:pt>
                <c:pt idx="14668">
                  <c:v>43237.010416666599</c:v>
                </c:pt>
                <c:pt idx="14669">
                  <c:v>43237.03125</c:v>
                </c:pt>
                <c:pt idx="14670">
                  <c:v>43237.052083333401</c:v>
                </c:pt>
                <c:pt idx="14671">
                  <c:v>43237.072916666599</c:v>
                </c:pt>
                <c:pt idx="14672">
                  <c:v>43237.09375</c:v>
                </c:pt>
                <c:pt idx="14673">
                  <c:v>43237.114583333401</c:v>
                </c:pt>
                <c:pt idx="14674">
                  <c:v>43237.135416666599</c:v>
                </c:pt>
                <c:pt idx="14675">
                  <c:v>43237.15625</c:v>
                </c:pt>
                <c:pt idx="14676">
                  <c:v>43237.177083333401</c:v>
                </c:pt>
                <c:pt idx="14677">
                  <c:v>43237.197916666599</c:v>
                </c:pt>
                <c:pt idx="14678">
                  <c:v>43237.21875</c:v>
                </c:pt>
                <c:pt idx="14679">
                  <c:v>43237.239583333401</c:v>
                </c:pt>
                <c:pt idx="14680">
                  <c:v>43237.260416666599</c:v>
                </c:pt>
                <c:pt idx="14681">
                  <c:v>43237.28125</c:v>
                </c:pt>
                <c:pt idx="14682">
                  <c:v>43237.302083333401</c:v>
                </c:pt>
                <c:pt idx="14683">
                  <c:v>43237.322916666599</c:v>
                </c:pt>
                <c:pt idx="14684">
                  <c:v>43237.34375</c:v>
                </c:pt>
                <c:pt idx="14685">
                  <c:v>43237.364583333401</c:v>
                </c:pt>
                <c:pt idx="14686">
                  <c:v>43237.385416666599</c:v>
                </c:pt>
                <c:pt idx="14687">
                  <c:v>43237.40625</c:v>
                </c:pt>
                <c:pt idx="14688">
                  <c:v>43237.427083333401</c:v>
                </c:pt>
                <c:pt idx="14689">
                  <c:v>43237.447916666599</c:v>
                </c:pt>
                <c:pt idx="14690">
                  <c:v>43237.46875</c:v>
                </c:pt>
                <c:pt idx="14691">
                  <c:v>43237.489583333401</c:v>
                </c:pt>
                <c:pt idx="14692">
                  <c:v>43237.510416666599</c:v>
                </c:pt>
                <c:pt idx="14693">
                  <c:v>43237.53125</c:v>
                </c:pt>
                <c:pt idx="14694">
                  <c:v>43237.552083333401</c:v>
                </c:pt>
                <c:pt idx="14695">
                  <c:v>43237.572916666599</c:v>
                </c:pt>
                <c:pt idx="14696">
                  <c:v>43237.59375</c:v>
                </c:pt>
                <c:pt idx="14697">
                  <c:v>43237.614583333401</c:v>
                </c:pt>
                <c:pt idx="14698">
                  <c:v>43237.635416666599</c:v>
                </c:pt>
                <c:pt idx="14699">
                  <c:v>43237.65625</c:v>
                </c:pt>
                <c:pt idx="14700">
                  <c:v>43237.677083333401</c:v>
                </c:pt>
                <c:pt idx="14701">
                  <c:v>43237.697916666599</c:v>
                </c:pt>
                <c:pt idx="14702">
                  <c:v>43237.71875</c:v>
                </c:pt>
                <c:pt idx="14703">
                  <c:v>43237.739583333401</c:v>
                </c:pt>
                <c:pt idx="14704">
                  <c:v>43237.760416666599</c:v>
                </c:pt>
                <c:pt idx="14705">
                  <c:v>43237.78125</c:v>
                </c:pt>
                <c:pt idx="14706">
                  <c:v>43237.802083333401</c:v>
                </c:pt>
                <c:pt idx="14707">
                  <c:v>43237.822916666599</c:v>
                </c:pt>
                <c:pt idx="14708">
                  <c:v>43237.84375</c:v>
                </c:pt>
                <c:pt idx="14709">
                  <c:v>43237.864583333401</c:v>
                </c:pt>
                <c:pt idx="14710">
                  <c:v>43237.885416666599</c:v>
                </c:pt>
                <c:pt idx="14711">
                  <c:v>43237.90625</c:v>
                </c:pt>
                <c:pt idx="14712">
                  <c:v>43237.927083333401</c:v>
                </c:pt>
                <c:pt idx="14713">
                  <c:v>43237.947916666599</c:v>
                </c:pt>
                <c:pt idx="14714">
                  <c:v>43237.96875</c:v>
                </c:pt>
                <c:pt idx="14715">
                  <c:v>43237.989583333401</c:v>
                </c:pt>
                <c:pt idx="14716">
                  <c:v>43238.010416666599</c:v>
                </c:pt>
                <c:pt idx="14717">
                  <c:v>43238.03125</c:v>
                </c:pt>
                <c:pt idx="14718">
                  <c:v>43238.052083333401</c:v>
                </c:pt>
                <c:pt idx="14719">
                  <c:v>43238.072916666599</c:v>
                </c:pt>
                <c:pt idx="14720">
                  <c:v>43238.09375</c:v>
                </c:pt>
                <c:pt idx="14721">
                  <c:v>43238.114583333401</c:v>
                </c:pt>
                <c:pt idx="14722">
                  <c:v>43238.135416666599</c:v>
                </c:pt>
                <c:pt idx="14723">
                  <c:v>43238.15625</c:v>
                </c:pt>
                <c:pt idx="14724">
                  <c:v>43238.177083333401</c:v>
                </c:pt>
                <c:pt idx="14725">
                  <c:v>43238.197916666599</c:v>
                </c:pt>
                <c:pt idx="14726">
                  <c:v>43238.21875</c:v>
                </c:pt>
                <c:pt idx="14727">
                  <c:v>43238.239583333401</c:v>
                </c:pt>
                <c:pt idx="14728">
                  <c:v>43238.260416666599</c:v>
                </c:pt>
                <c:pt idx="14729">
                  <c:v>43238.28125</c:v>
                </c:pt>
                <c:pt idx="14730">
                  <c:v>43238.302083333401</c:v>
                </c:pt>
                <c:pt idx="14731">
                  <c:v>43238.322916666599</c:v>
                </c:pt>
                <c:pt idx="14732">
                  <c:v>43238.34375</c:v>
                </c:pt>
                <c:pt idx="14733">
                  <c:v>43238.364583333401</c:v>
                </c:pt>
                <c:pt idx="14734">
                  <c:v>43238.385416666599</c:v>
                </c:pt>
                <c:pt idx="14735">
                  <c:v>43238.40625</c:v>
                </c:pt>
                <c:pt idx="14736">
                  <c:v>43238.427083333401</c:v>
                </c:pt>
                <c:pt idx="14737">
                  <c:v>43238.447916666599</c:v>
                </c:pt>
                <c:pt idx="14738">
                  <c:v>43238.46875</c:v>
                </c:pt>
                <c:pt idx="14739">
                  <c:v>43238.489583333401</c:v>
                </c:pt>
                <c:pt idx="14740">
                  <c:v>43238.510416666599</c:v>
                </c:pt>
                <c:pt idx="14741">
                  <c:v>43238.53125</c:v>
                </c:pt>
                <c:pt idx="14742">
                  <c:v>43238.552083333401</c:v>
                </c:pt>
                <c:pt idx="14743">
                  <c:v>43238.572916666599</c:v>
                </c:pt>
                <c:pt idx="14744">
                  <c:v>43238.59375</c:v>
                </c:pt>
                <c:pt idx="14745">
                  <c:v>43238.614583333401</c:v>
                </c:pt>
                <c:pt idx="14746">
                  <c:v>43238.635416666599</c:v>
                </c:pt>
                <c:pt idx="14747">
                  <c:v>43238.65625</c:v>
                </c:pt>
                <c:pt idx="14748">
                  <c:v>43238.677083333401</c:v>
                </c:pt>
                <c:pt idx="14749">
                  <c:v>43238.697916666599</c:v>
                </c:pt>
                <c:pt idx="14750">
                  <c:v>43238.71875</c:v>
                </c:pt>
                <c:pt idx="14751">
                  <c:v>43238.739583333401</c:v>
                </c:pt>
                <c:pt idx="14752">
                  <c:v>43238.760416666599</c:v>
                </c:pt>
                <c:pt idx="14753">
                  <c:v>43238.78125</c:v>
                </c:pt>
                <c:pt idx="14754">
                  <c:v>43238.802083333401</c:v>
                </c:pt>
                <c:pt idx="14755">
                  <c:v>43238.822916666599</c:v>
                </c:pt>
                <c:pt idx="14756">
                  <c:v>43238.84375</c:v>
                </c:pt>
                <c:pt idx="14757">
                  <c:v>43238.864583333401</c:v>
                </c:pt>
                <c:pt idx="14758">
                  <c:v>43238.885416666599</c:v>
                </c:pt>
                <c:pt idx="14759">
                  <c:v>43238.90625</c:v>
                </c:pt>
                <c:pt idx="14760">
                  <c:v>43238.927083333401</c:v>
                </c:pt>
                <c:pt idx="14761">
                  <c:v>43238.947916666599</c:v>
                </c:pt>
                <c:pt idx="14762">
                  <c:v>43238.96875</c:v>
                </c:pt>
                <c:pt idx="14763">
                  <c:v>43238.989583333401</c:v>
                </c:pt>
                <c:pt idx="14764">
                  <c:v>43239.010416666599</c:v>
                </c:pt>
                <c:pt idx="14765">
                  <c:v>43239.03125</c:v>
                </c:pt>
                <c:pt idx="14766">
                  <c:v>43239.052083333401</c:v>
                </c:pt>
                <c:pt idx="14767">
                  <c:v>43239.072916666599</c:v>
                </c:pt>
                <c:pt idx="14768">
                  <c:v>43239.09375</c:v>
                </c:pt>
                <c:pt idx="14769">
                  <c:v>43239.114583333401</c:v>
                </c:pt>
                <c:pt idx="14770">
                  <c:v>43239.135416666599</c:v>
                </c:pt>
                <c:pt idx="14771">
                  <c:v>43239.15625</c:v>
                </c:pt>
                <c:pt idx="14772">
                  <c:v>43239.177083333401</c:v>
                </c:pt>
                <c:pt idx="14773">
                  <c:v>43239.197916666599</c:v>
                </c:pt>
                <c:pt idx="14774">
                  <c:v>43239.21875</c:v>
                </c:pt>
                <c:pt idx="14775">
                  <c:v>43239.239583333401</c:v>
                </c:pt>
                <c:pt idx="14776">
                  <c:v>43239.260416666599</c:v>
                </c:pt>
                <c:pt idx="14777">
                  <c:v>43239.28125</c:v>
                </c:pt>
                <c:pt idx="14778">
                  <c:v>43239.302083333401</c:v>
                </c:pt>
                <c:pt idx="14779">
                  <c:v>43239.322916666599</c:v>
                </c:pt>
                <c:pt idx="14780">
                  <c:v>43239.34375</c:v>
                </c:pt>
                <c:pt idx="14781">
                  <c:v>43239.364583333401</c:v>
                </c:pt>
                <c:pt idx="14782">
                  <c:v>43239.385416666599</c:v>
                </c:pt>
                <c:pt idx="14783">
                  <c:v>43239.40625</c:v>
                </c:pt>
                <c:pt idx="14784">
                  <c:v>43239.427083333401</c:v>
                </c:pt>
                <c:pt idx="14785">
                  <c:v>43239.447916666599</c:v>
                </c:pt>
                <c:pt idx="14786">
                  <c:v>43239.46875</c:v>
                </c:pt>
                <c:pt idx="14787">
                  <c:v>43239.489583333401</c:v>
                </c:pt>
                <c:pt idx="14788">
                  <c:v>43239.510416666599</c:v>
                </c:pt>
                <c:pt idx="14789">
                  <c:v>43239.53125</c:v>
                </c:pt>
                <c:pt idx="14790">
                  <c:v>43239.552083333401</c:v>
                </c:pt>
                <c:pt idx="14791">
                  <c:v>43239.572916666599</c:v>
                </c:pt>
                <c:pt idx="14792">
                  <c:v>43239.59375</c:v>
                </c:pt>
                <c:pt idx="14793">
                  <c:v>43239.614583333401</c:v>
                </c:pt>
                <c:pt idx="14794">
                  <c:v>43239.635416666599</c:v>
                </c:pt>
                <c:pt idx="14795">
                  <c:v>43239.65625</c:v>
                </c:pt>
                <c:pt idx="14796">
                  <c:v>43239.677083333401</c:v>
                </c:pt>
                <c:pt idx="14797">
                  <c:v>43239.697916666599</c:v>
                </c:pt>
                <c:pt idx="14798">
                  <c:v>43239.71875</c:v>
                </c:pt>
                <c:pt idx="14799">
                  <c:v>43239.739583333401</c:v>
                </c:pt>
                <c:pt idx="14800">
                  <c:v>43239.760416666599</c:v>
                </c:pt>
                <c:pt idx="14801">
                  <c:v>43239.78125</c:v>
                </c:pt>
                <c:pt idx="14802">
                  <c:v>43239.802083333401</c:v>
                </c:pt>
                <c:pt idx="14803">
                  <c:v>43239.822916666599</c:v>
                </c:pt>
                <c:pt idx="14804">
                  <c:v>43239.84375</c:v>
                </c:pt>
                <c:pt idx="14805">
                  <c:v>43239.864583333401</c:v>
                </c:pt>
                <c:pt idx="14806">
                  <c:v>43239.885416666599</c:v>
                </c:pt>
                <c:pt idx="14807">
                  <c:v>43239.90625</c:v>
                </c:pt>
                <c:pt idx="14808">
                  <c:v>43239.927083333401</c:v>
                </c:pt>
                <c:pt idx="14809">
                  <c:v>43239.947916666599</c:v>
                </c:pt>
                <c:pt idx="14810">
                  <c:v>43239.96875</c:v>
                </c:pt>
                <c:pt idx="14811">
                  <c:v>43239.989583333401</c:v>
                </c:pt>
                <c:pt idx="14812">
                  <c:v>43240.010416666599</c:v>
                </c:pt>
                <c:pt idx="14813">
                  <c:v>43240.03125</c:v>
                </c:pt>
                <c:pt idx="14814">
                  <c:v>43240.052083333401</c:v>
                </c:pt>
                <c:pt idx="14815">
                  <c:v>43240.072916666599</c:v>
                </c:pt>
                <c:pt idx="14816">
                  <c:v>43240.09375</c:v>
                </c:pt>
                <c:pt idx="14817">
                  <c:v>43240.114583333401</c:v>
                </c:pt>
                <c:pt idx="14818">
                  <c:v>43240.135416666599</c:v>
                </c:pt>
                <c:pt idx="14819">
                  <c:v>43240.15625</c:v>
                </c:pt>
                <c:pt idx="14820">
                  <c:v>43240.177083333401</c:v>
                </c:pt>
                <c:pt idx="14821">
                  <c:v>43240.197916666599</c:v>
                </c:pt>
                <c:pt idx="14822">
                  <c:v>43240.21875</c:v>
                </c:pt>
                <c:pt idx="14823">
                  <c:v>43240.239583333401</c:v>
                </c:pt>
                <c:pt idx="14824">
                  <c:v>43240.260416666599</c:v>
                </c:pt>
                <c:pt idx="14825">
                  <c:v>43240.28125</c:v>
                </c:pt>
                <c:pt idx="14826">
                  <c:v>43240.302083333401</c:v>
                </c:pt>
                <c:pt idx="14827">
                  <c:v>43240.322916666599</c:v>
                </c:pt>
                <c:pt idx="14828">
                  <c:v>43240.34375</c:v>
                </c:pt>
                <c:pt idx="14829">
                  <c:v>43240.364583333401</c:v>
                </c:pt>
                <c:pt idx="14830">
                  <c:v>43240.385416666599</c:v>
                </c:pt>
                <c:pt idx="14831">
                  <c:v>43240.40625</c:v>
                </c:pt>
                <c:pt idx="14832">
                  <c:v>43240.427083333401</c:v>
                </c:pt>
                <c:pt idx="14833">
                  <c:v>43240.447916666599</c:v>
                </c:pt>
                <c:pt idx="14834">
                  <c:v>43240.46875</c:v>
                </c:pt>
                <c:pt idx="14835">
                  <c:v>43240.489583333401</c:v>
                </c:pt>
                <c:pt idx="14836">
                  <c:v>43240.510416666599</c:v>
                </c:pt>
                <c:pt idx="14837">
                  <c:v>43240.53125</c:v>
                </c:pt>
                <c:pt idx="14838">
                  <c:v>43240.552083333401</c:v>
                </c:pt>
                <c:pt idx="14839">
                  <c:v>43240.572916666599</c:v>
                </c:pt>
                <c:pt idx="14840">
                  <c:v>43240.59375</c:v>
                </c:pt>
                <c:pt idx="14841">
                  <c:v>43240.614583333401</c:v>
                </c:pt>
                <c:pt idx="14842">
                  <c:v>43240.635416666599</c:v>
                </c:pt>
                <c:pt idx="14843">
                  <c:v>43240.65625</c:v>
                </c:pt>
                <c:pt idx="14844">
                  <c:v>43240.677083333401</c:v>
                </c:pt>
                <c:pt idx="14845">
                  <c:v>43240.697916666599</c:v>
                </c:pt>
                <c:pt idx="14846">
                  <c:v>43240.71875</c:v>
                </c:pt>
                <c:pt idx="14847">
                  <c:v>43240.739583333401</c:v>
                </c:pt>
                <c:pt idx="14848">
                  <c:v>43240.760416666599</c:v>
                </c:pt>
                <c:pt idx="14849">
                  <c:v>43240.78125</c:v>
                </c:pt>
                <c:pt idx="14850">
                  <c:v>43240.802083333401</c:v>
                </c:pt>
                <c:pt idx="14851">
                  <c:v>43240.822916666599</c:v>
                </c:pt>
                <c:pt idx="14852">
                  <c:v>43240.84375</c:v>
                </c:pt>
                <c:pt idx="14853">
                  <c:v>43240.864583333401</c:v>
                </c:pt>
                <c:pt idx="14854">
                  <c:v>43240.885416666599</c:v>
                </c:pt>
                <c:pt idx="14855">
                  <c:v>43240.90625</c:v>
                </c:pt>
                <c:pt idx="14856">
                  <c:v>43240.927083333401</c:v>
                </c:pt>
                <c:pt idx="14857">
                  <c:v>43240.947916666599</c:v>
                </c:pt>
                <c:pt idx="14858">
                  <c:v>43240.96875</c:v>
                </c:pt>
                <c:pt idx="14859">
                  <c:v>43240.989583333401</c:v>
                </c:pt>
                <c:pt idx="14860">
                  <c:v>43241.010416666599</c:v>
                </c:pt>
                <c:pt idx="14861">
                  <c:v>43241.03125</c:v>
                </c:pt>
                <c:pt idx="14862">
                  <c:v>43241.052083333401</c:v>
                </c:pt>
                <c:pt idx="14863">
                  <c:v>43241.072916666599</c:v>
                </c:pt>
                <c:pt idx="14864">
                  <c:v>43241.09375</c:v>
                </c:pt>
                <c:pt idx="14865">
                  <c:v>43241.114583333401</c:v>
                </c:pt>
                <c:pt idx="14866">
                  <c:v>43241.135416666599</c:v>
                </c:pt>
                <c:pt idx="14867">
                  <c:v>43241.15625</c:v>
                </c:pt>
                <c:pt idx="14868">
                  <c:v>43241.177083333401</c:v>
                </c:pt>
                <c:pt idx="14869">
                  <c:v>43241.197916666599</c:v>
                </c:pt>
                <c:pt idx="14870">
                  <c:v>43241.21875</c:v>
                </c:pt>
                <c:pt idx="14871">
                  <c:v>43241.239583333401</c:v>
                </c:pt>
                <c:pt idx="14872">
                  <c:v>43241.260416666599</c:v>
                </c:pt>
                <c:pt idx="14873">
                  <c:v>43241.28125</c:v>
                </c:pt>
                <c:pt idx="14874">
                  <c:v>43241.302083333401</c:v>
                </c:pt>
                <c:pt idx="14875">
                  <c:v>43241.322916666599</c:v>
                </c:pt>
                <c:pt idx="14876">
                  <c:v>43241.34375</c:v>
                </c:pt>
                <c:pt idx="14877">
                  <c:v>43241.364583333401</c:v>
                </c:pt>
                <c:pt idx="14878">
                  <c:v>43241.385416666599</c:v>
                </c:pt>
                <c:pt idx="14879">
                  <c:v>43241.40625</c:v>
                </c:pt>
                <c:pt idx="14880">
                  <c:v>43241.427083333401</c:v>
                </c:pt>
                <c:pt idx="14881">
                  <c:v>43241.447916666599</c:v>
                </c:pt>
                <c:pt idx="14882">
                  <c:v>43241.46875</c:v>
                </c:pt>
                <c:pt idx="14883">
                  <c:v>43241.489583333401</c:v>
                </c:pt>
                <c:pt idx="14884">
                  <c:v>43241.510416666599</c:v>
                </c:pt>
                <c:pt idx="14885">
                  <c:v>43241.53125</c:v>
                </c:pt>
                <c:pt idx="14886">
                  <c:v>43241.552083333401</c:v>
                </c:pt>
                <c:pt idx="14887">
                  <c:v>43241.572916666599</c:v>
                </c:pt>
                <c:pt idx="14888">
                  <c:v>43241.59375</c:v>
                </c:pt>
                <c:pt idx="14889">
                  <c:v>43241.614583333401</c:v>
                </c:pt>
                <c:pt idx="14890">
                  <c:v>43241.635416666599</c:v>
                </c:pt>
                <c:pt idx="14891">
                  <c:v>43241.65625</c:v>
                </c:pt>
                <c:pt idx="14892">
                  <c:v>43241.677083333401</c:v>
                </c:pt>
                <c:pt idx="14893">
                  <c:v>43241.697916666599</c:v>
                </c:pt>
                <c:pt idx="14894">
                  <c:v>43241.71875</c:v>
                </c:pt>
                <c:pt idx="14895">
                  <c:v>43241.739583333401</c:v>
                </c:pt>
                <c:pt idx="14896">
                  <c:v>43241.760416666599</c:v>
                </c:pt>
                <c:pt idx="14897">
                  <c:v>43241.78125</c:v>
                </c:pt>
                <c:pt idx="14898">
                  <c:v>43241.802083333401</c:v>
                </c:pt>
                <c:pt idx="14899">
                  <c:v>43241.822916666599</c:v>
                </c:pt>
                <c:pt idx="14900">
                  <c:v>43241.84375</c:v>
                </c:pt>
                <c:pt idx="14901">
                  <c:v>43241.864583333401</c:v>
                </c:pt>
                <c:pt idx="14902">
                  <c:v>43241.885416666599</c:v>
                </c:pt>
                <c:pt idx="14903">
                  <c:v>43241.90625</c:v>
                </c:pt>
                <c:pt idx="14904">
                  <c:v>43241.927083333401</c:v>
                </c:pt>
                <c:pt idx="14905">
                  <c:v>43241.947916666599</c:v>
                </c:pt>
                <c:pt idx="14906">
                  <c:v>43241.96875</c:v>
                </c:pt>
                <c:pt idx="14907">
                  <c:v>43241.989583333401</c:v>
                </c:pt>
                <c:pt idx="14908">
                  <c:v>43242.010416666599</c:v>
                </c:pt>
                <c:pt idx="14909">
                  <c:v>43242.03125</c:v>
                </c:pt>
                <c:pt idx="14910">
                  <c:v>43242.052083333401</c:v>
                </c:pt>
                <c:pt idx="14911">
                  <c:v>43242.072916666599</c:v>
                </c:pt>
                <c:pt idx="14912">
                  <c:v>43242.09375</c:v>
                </c:pt>
                <c:pt idx="14913">
                  <c:v>43242.114583333401</c:v>
                </c:pt>
                <c:pt idx="14914">
                  <c:v>43242.135416666599</c:v>
                </c:pt>
                <c:pt idx="14915">
                  <c:v>43242.15625</c:v>
                </c:pt>
                <c:pt idx="14916">
                  <c:v>43242.177083333401</c:v>
                </c:pt>
                <c:pt idx="14917">
                  <c:v>43242.197916666599</c:v>
                </c:pt>
                <c:pt idx="14918">
                  <c:v>43242.21875</c:v>
                </c:pt>
                <c:pt idx="14919">
                  <c:v>43242.239583333401</c:v>
                </c:pt>
                <c:pt idx="14920">
                  <c:v>43242.260416666599</c:v>
                </c:pt>
                <c:pt idx="14921">
                  <c:v>43242.28125</c:v>
                </c:pt>
                <c:pt idx="14922">
                  <c:v>43242.302083333401</c:v>
                </c:pt>
                <c:pt idx="14923">
                  <c:v>43242.322916666599</c:v>
                </c:pt>
                <c:pt idx="14924">
                  <c:v>43242.34375</c:v>
                </c:pt>
                <c:pt idx="14925">
                  <c:v>43242.364583333401</c:v>
                </c:pt>
                <c:pt idx="14926">
                  <c:v>43242.385416666599</c:v>
                </c:pt>
                <c:pt idx="14927">
                  <c:v>43242.40625</c:v>
                </c:pt>
                <c:pt idx="14928">
                  <c:v>43242.427083333401</c:v>
                </c:pt>
                <c:pt idx="14929">
                  <c:v>43242.447916666599</c:v>
                </c:pt>
                <c:pt idx="14930">
                  <c:v>43242.46875</c:v>
                </c:pt>
                <c:pt idx="14931">
                  <c:v>43242.489583333401</c:v>
                </c:pt>
                <c:pt idx="14932">
                  <c:v>43242.510416666599</c:v>
                </c:pt>
                <c:pt idx="14933">
                  <c:v>43242.53125</c:v>
                </c:pt>
                <c:pt idx="14934">
                  <c:v>43242.552083333401</c:v>
                </c:pt>
                <c:pt idx="14935">
                  <c:v>43242.572916666599</c:v>
                </c:pt>
                <c:pt idx="14936">
                  <c:v>43242.59375</c:v>
                </c:pt>
                <c:pt idx="14937">
                  <c:v>43242.614583333401</c:v>
                </c:pt>
                <c:pt idx="14938">
                  <c:v>43242.635416666599</c:v>
                </c:pt>
                <c:pt idx="14939">
                  <c:v>43242.65625</c:v>
                </c:pt>
                <c:pt idx="14940">
                  <c:v>43242.677083333401</c:v>
                </c:pt>
                <c:pt idx="14941">
                  <c:v>43242.697916666599</c:v>
                </c:pt>
                <c:pt idx="14942">
                  <c:v>43242.71875</c:v>
                </c:pt>
                <c:pt idx="14943">
                  <c:v>43242.739583333401</c:v>
                </c:pt>
                <c:pt idx="14944">
                  <c:v>43242.760416666599</c:v>
                </c:pt>
                <c:pt idx="14945">
                  <c:v>43242.78125</c:v>
                </c:pt>
                <c:pt idx="14946">
                  <c:v>43242.802083333401</c:v>
                </c:pt>
                <c:pt idx="14947">
                  <c:v>43242.822916666599</c:v>
                </c:pt>
                <c:pt idx="14948">
                  <c:v>43242.84375</c:v>
                </c:pt>
                <c:pt idx="14949">
                  <c:v>43242.864583333401</c:v>
                </c:pt>
                <c:pt idx="14950">
                  <c:v>43242.885416666599</c:v>
                </c:pt>
                <c:pt idx="14951">
                  <c:v>43242.90625</c:v>
                </c:pt>
                <c:pt idx="14952">
                  <c:v>43242.927083333401</c:v>
                </c:pt>
                <c:pt idx="14953">
                  <c:v>43242.947916666599</c:v>
                </c:pt>
                <c:pt idx="14954">
                  <c:v>43242.96875</c:v>
                </c:pt>
                <c:pt idx="14955">
                  <c:v>43242.989583333401</c:v>
                </c:pt>
                <c:pt idx="14956">
                  <c:v>43243.010416666599</c:v>
                </c:pt>
                <c:pt idx="14957">
                  <c:v>43243.03125</c:v>
                </c:pt>
                <c:pt idx="14958">
                  <c:v>43243.052083333401</c:v>
                </c:pt>
                <c:pt idx="14959">
                  <c:v>43243.072916666599</c:v>
                </c:pt>
                <c:pt idx="14960">
                  <c:v>43243.09375</c:v>
                </c:pt>
                <c:pt idx="14961">
                  <c:v>43243.114583333401</c:v>
                </c:pt>
                <c:pt idx="14962">
                  <c:v>43243.135416666599</c:v>
                </c:pt>
                <c:pt idx="14963">
                  <c:v>43243.15625</c:v>
                </c:pt>
                <c:pt idx="14964">
                  <c:v>43243.177083333401</c:v>
                </c:pt>
                <c:pt idx="14965">
                  <c:v>43243.197916666599</c:v>
                </c:pt>
                <c:pt idx="14966">
                  <c:v>43243.21875</c:v>
                </c:pt>
                <c:pt idx="14967">
                  <c:v>43243.239583333401</c:v>
                </c:pt>
                <c:pt idx="14968">
                  <c:v>43243.260416666599</c:v>
                </c:pt>
                <c:pt idx="14969">
                  <c:v>43243.28125</c:v>
                </c:pt>
                <c:pt idx="14970">
                  <c:v>43243.302083333401</c:v>
                </c:pt>
                <c:pt idx="14971">
                  <c:v>43243.322916666599</c:v>
                </c:pt>
                <c:pt idx="14972">
                  <c:v>43243.34375</c:v>
                </c:pt>
                <c:pt idx="14973">
                  <c:v>43243.364583333401</c:v>
                </c:pt>
                <c:pt idx="14974">
                  <c:v>43243.385416666599</c:v>
                </c:pt>
                <c:pt idx="14975">
                  <c:v>43243.40625</c:v>
                </c:pt>
                <c:pt idx="14976">
                  <c:v>43243.427083333401</c:v>
                </c:pt>
                <c:pt idx="14977">
                  <c:v>43243.447916666599</c:v>
                </c:pt>
                <c:pt idx="14978">
                  <c:v>43243.46875</c:v>
                </c:pt>
                <c:pt idx="14979">
                  <c:v>43243.489583333401</c:v>
                </c:pt>
                <c:pt idx="14980">
                  <c:v>43243.510416666599</c:v>
                </c:pt>
                <c:pt idx="14981">
                  <c:v>43243.53125</c:v>
                </c:pt>
                <c:pt idx="14982">
                  <c:v>43243.552083333401</c:v>
                </c:pt>
                <c:pt idx="14983">
                  <c:v>43243.572916666599</c:v>
                </c:pt>
                <c:pt idx="14984">
                  <c:v>43243.59375</c:v>
                </c:pt>
                <c:pt idx="14985">
                  <c:v>43243.614583333401</c:v>
                </c:pt>
                <c:pt idx="14986">
                  <c:v>43243.635416666599</c:v>
                </c:pt>
                <c:pt idx="14987">
                  <c:v>43243.65625</c:v>
                </c:pt>
                <c:pt idx="14988">
                  <c:v>43243.677083333401</c:v>
                </c:pt>
                <c:pt idx="14989">
                  <c:v>43243.697916666599</c:v>
                </c:pt>
                <c:pt idx="14990">
                  <c:v>43243.71875</c:v>
                </c:pt>
                <c:pt idx="14991">
                  <c:v>43243.739583333401</c:v>
                </c:pt>
                <c:pt idx="14992">
                  <c:v>43243.760416666599</c:v>
                </c:pt>
                <c:pt idx="14993">
                  <c:v>43243.78125</c:v>
                </c:pt>
                <c:pt idx="14994">
                  <c:v>43243.802083333401</c:v>
                </c:pt>
                <c:pt idx="14995">
                  <c:v>43243.822916666599</c:v>
                </c:pt>
                <c:pt idx="14996">
                  <c:v>43243.84375</c:v>
                </c:pt>
                <c:pt idx="14997">
                  <c:v>43243.864583333401</c:v>
                </c:pt>
                <c:pt idx="14998">
                  <c:v>43243.885416666599</c:v>
                </c:pt>
                <c:pt idx="14999">
                  <c:v>43243.90625</c:v>
                </c:pt>
                <c:pt idx="15000">
                  <c:v>43243.927083333401</c:v>
                </c:pt>
                <c:pt idx="15001">
                  <c:v>43243.947916666599</c:v>
                </c:pt>
                <c:pt idx="15002">
                  <c:v>43243.96875</c:v>
                </c:pt>
                <c:pt idx="15003">
                  <c:v>43243.989583333401</c:v>
                </c:pt>
                <c:pt idx="15004">
                  <c:v>43244.010416666599</c:v>
                </c:pt>
                <c:pt idx="15005">
                  <c:v>43244.03125</c:v>
                </c:pt>
                <c:pt idx="15006">
                  <c:v>43244.052083333401</c:v>
                </c:pt>
                <c:pt idx="15007">
                  <c:v>43244.072916666599</c:v>
                </c:pt>
                <c:pt idx="15008">
                  <c:v>43244.09375</c:v>
                </c:pt>
                <c:pt idx="15009">
                  <c:v>43244.114583333401</c:v>
                </c:pt>
                <c:pt idx="15010">
                  <c:v>43244.135416666599</c:v>
                </c:pt>
                <c:pt idx="15011">
                  <c:v>43244.15625</c:v>
                </c:pt>
                <c:pt idx="15012">
                  <c:v>43244.177083333401</c:v>
                </c:pt>
                <c:pt idx="15013">
                  <c:v>43244.197916666599</c:v>
                </c:pt>
                <c:pt idx="15014">
                  <c:v>43244.21875</c:v>
                </c:pt>
                <c:pt idx="15015">
                  <c:v>43244.239583333401</c:v>
                </c:pt>
                <c:pt idx="15016">
                  <c:v>43244.260416666599</c:v>
                </c:pt>
                <c:pt idx="15017">
                  <c:v>43244.28125</c:v>
                </c:pt>
                <c:pt idx="15018">
                  <c:v>43244.302083333401</c:v>
                </c:pt>
                <c:pt idx="15019">
                  <c:v>43244.322916666599</c:v>
                </c:pt>
                <c:pt idx="15020">
                  <c:v>43244.34375</c:v>
                </c:pt>
                <c:pt idx="15021">
                  <c:v>43244.364583333401</c:v>
                </c:pt>
                <c:pt idx="15022">
                  <c:v>43244.385416666599</c:v>
                </c:pt>
                <c:pt idx="15023">
                  <c:v>43244.40625</c:v>
                </c:pt>
                <c:pt idx="15024">
                  <c:v>43244.427083333401</c:v>
                </c:pt>
                <c:pt idx="15025">
                  <c:v>43244.447916666599</c:v>
                </c:pt>
                <c:pt idx="15026">
                  <c:v>43244.46875</c:v>
                </c:pt>
                <c:pt idx="15027">
                  <c:v>43244.489583333401</c:v>
                </c:pt>
                <c:pt idx="15028">
                  <c:v>43244.510416666599</c:v>
                </c:pt>
                <c:pt idx="15029">
                  <c:v>43244.53125</c:v>
                </c:pt>
                <c:pt idx="15030">
                  <c:v>43244.552083333401</c:v>
                </c:pt>
                <c:pt idx="15031">
                  <c:v>43244.572916666599</c:v>
                </c:pt>
                <c:pt idx="15032">
                  <c:v>43244.59375</c:v>
                </c:pt>
                <c:pt idx="15033">
                  <c:v>43244.614583333401</c:v>
                </c:pt>
                <c:pt idx="15034">
                  <c:v>43244.635416666599</c:v>
                </c:pt>
                <c:pt idx="15035">
                  <c:v>43244.65625</c:v>
                </c:pt>
                <c:pt idx="15036">
                  <c:v>43244.677083333401</c:v>
                </c:pt>
                <c:pt idx="15037">
                  <c:v>43244.697916666599</c:v>
                </c:pt>
                <c:pt idx="15038">
                  <c:v>43244.71875</c:v>
                </c:pt>
                <c:pt idx="15039">
                  <c:v>43244.739583333401</c:v>
                </c:pt>
                <c:pt idx="15040">
                  <c:v>43244.760416666599</c:v>
                </c:pt>
                <c:pt idx="15041">
                  <c:v>43244.78125</c:v>
                </c:pt>
                <c:pt idx="15042">
                  <c:v>43244.802083333401</c:v>
                </c:pt>
                <c:pt idx="15043">
                  <c:v>43244.822916666599</c:v>
                </c:pt>
                <c:pt idx="15044">
                  <c:v>43244.84375</c:v>
                </c:pt>
                <c:pt idx="15045">
                  <c:v>43244.864583333401</c:v>
                </c:pt>
                <c:pt idx="15046">
                  <c:v>43244.885416666599</c:v>
                </c:pt>
                <c:pt idx="15047">
                  <c:v>43244.90625</c:v>
                </c:pt>
                <c:pt idx="15048">
                  <c:v>43244.927083333401</c:v>
                </c:pt>
                <c:pt idx="15049">
                  <c:v>43244.947916666599</c:v>
                </c:pt>
                <c:pt idx="15050">
                  <c:v>43244.96875</c:v>
                </c:pt>
                <c:pt idx="15051">
                  <c:v>43244.989583333401</c:v>
                </c:pt>
                <c:pt idx="15052">
                  <c:v>43245.010416666599</c:v>
                </c:pt>
                <c:pt idx="15053">
                  <c:v>43245.03125</c:v>
                </c:pt>
                <c:pt idx="15054">
                  <c:v>43245.052083333401</c:v>
                </c:pt>
                <c:pt idx="15055">
                  <c:v>43245.072916666599</c:v>
                </c:pt>
                <c:pt idx="15056">
                  <c:v>43245.09375</c:v>
                </c:pt>
                <c:pt idx="15057">
                  <c:v>43245.114583333401</c:v>
                </c:pt>
                <c:pt idx="15058">
                  <c:v>43245.135416666599</c:v>
                </c:pt>
                <c:pt idx="15059">
                  <c:v>43245.15625</c:v>
                </c:pt>
                <c:pt idx="15060">
                  <c:v>43245.177083333401</c:v>
                </c:pt>
                <c:pt idx="15061">
                  <c:v>43245.197916666599</c:v>
                </c:pt>
                <c:pt idx="15062">
                  <c:v>43245.21875</c:v>
                </c:pt>
                <c:pt idx="15063">
                  <c:v>43245.239583333401</c:v>
                </c:pt>
                <c:pt idx="15064">
                  <c:v>43245.260416666599</c:v>
                </c:pt>
                <c:pt idx="15065">
                  <c:v>43245.28125</c:v>
                </c:pt>
                <c:pt idx="15066">
                  <c:v>43245.302083333401</c:v>
                </c:pt>
                <c:pt idx="15067">
                  <c:v>43245.322916666599</c:v>
                </c:pt>
                <c:pt idx="15068">
                  <c:v>43245.34375</c:v>
                </c:pt>
                <c:pt idx="15069">
                  <c:v>43245.364583333401</c:v>
                </c:pt>
                <c:pt idx="15070">
                  <c:v>43245.385416666599</c:v>
                </c:pt>
                <c:pt idx="15071">
                  <c:v>43245.40625</c:v>
                </c:pt>
                <c:pt idx="15072">
                  <c:v>43245.427083333401</c:v>
                </c:pt>
                <c:pt idx="15073">
                  <c:v>43245.447916666599</c:v>
                </c:pt>
                <c:pt idx="15074">
                  <c:v>43245.46875</c:v>
                </c:pt>
                <c:pt idx="15075">
                  <c:v>43245.489583333401</c:v>
                </c:pt>
                <c:pt idx="15076">
                  <c:v>43245.510416666599</c:v>
                </c:pt>
                <c:pt idx="15077">
                  <c:v>43245.53125</c:v>
                </c:pt>
                <c:pt idx="15078">
                  <c:v>43245.552083333401</c:v>
                </c:pt>
                <c:pt idx="15079">
                  <c:v>43245.572916666599</c:v>
                </c:pt>
                <c:pt idx="15080">
                  <c:v>43245.59375</c:v>
                </c:pt>
                <c:pt idx="15081">
                  <c:v>43245.614583333401</c:v>
                </c:pt>
                <c:pt idx="15082">
                  <c:v>43245.635416666599</c:v>
                </c:pt>
                <c:pt idx="15083">
                  <c:v>43245.65625</c:v>
                </c:pt>
                <c:pt idx="15084">
                  <c:v>43245.677083333401</c:v>
                </c:pt>
                <c:pt idx="15085">
                  <c:v>43245.697916666599</c:v>
                </c:pt>
                <c:pt idx="15086">
                  <c:v>43245.71875</c:v>
                </c:pt>
                <c:pt idx="15087">
                  <c:v>43245.739583333401</c:v>
                </c:pt>
                <c:pt idx="15088">
                  <c:v>43245.760416666599</c:v>
                </c:pt>
                <c:pt idx="15089">
                  <c:v>43245.78125</c:v>
                </c:pt>
                <c:pt idx="15090">
                  <c:v>43245.802083333401</c:v>
                </c:pt>
                <c:pt idx="15091">
                  <c:v>43245.822916666599</c:v>
                </c:pt>
                <c:pt idx="15092">
                  <c:v>43245.84375</c:v>
                </c:pt>
                <c:pt idx="15093">
                  <c:v>43245.864583333401</c:v>
                </c:pt>
                <c:pt idx="15094">
                  <c:v>43245.885416666599</c:v>
                </c:pt>
                <c:pt idx="15095">
                  <c:v>43245.90625</c:v>
                </c:pt>
                <c:pt idx="15096">
                  <c:v>43245.927083333401</c:v>
                </c:pt>
                <c:pt idx="15097">
                  <c:v>43245.947916666599</c:v>
                </c:pt>
                <c:pt idx="15098">
                  <c:v>43245.96875</c:v>
                </c:pt>
                <c:pt idx="15099">
                  <c:v>43245.989583333401</c:v>
                </c:pt>
                <c:pt idx="15100">
                  <c:v>43246.010416666599</c:v>
                </c:pt>
                <c:pt idx="15101">
                  <c:v>43246.03125</c:v>
                </c:pt>
                <c:pt idx="15102">
                  <c:v>43246.052083333401</c:v>
                </c:pt>
                <c:pt idx="15103">
                  <c:v>43246.072916666599</c:v>
                </c:pt>
                <c:pt idx="15104">
                  <c:v>43246.09375</c:v>
                </c:pt>
                <c:pt idx="15105">
                  <c:v>43246.114583333401</c:v>
                </c:pt>
                <c:pt idx="15106">
                  <c:v>43246.135416666599</c:v>
                </c:pt>
                <c:pt idx="15107">
                  <c:v>43246.15625</c:v>
                </c:pt>
                <c:pt idx="15108">
                  <c:v>43246.177083333401</c:v>
                </c:pt>
                <c:pt idx="15109">
                  <c:v>43246.197916666599</c:v>
                </c:pt>
                <c:pt idx="15110">
                  <c:v>43246.21875</c:v>
                </c:pt>
                <c:pt idx="15111">
                  <c:v>43246.239583333401</c:v>
                </c:pt>
                <c:pt idx="15112">
                  <c:v>43246.260416666599</c:v>
                </c:pt>
                <c:pt idx="15113">
                  <c:v>43246.28125</c:v>
                </c:pt>
                <c:pt idx="15114">
                  <c:v>43246.302083333401</c:v>
                </c:pt>
                <c:pt idx="15115">
                  <c:v>43246.322916666599</c:v>
                </c:pt>
                <c:pt idx="15116">
                  <c:v>43246.34375</c:v>
                </c:pt>
                <c:pt idx="15117">
                  <c:v>43246.364583333401</c:v>
                </c:pt>
                <c:pt idx="15118">
                  <c:v>43246.385416666599</c:v>
                </c:pt>
                <c:pt idx="15119">
                  <c:v>43246.40625</c:v>
                </c:pt>
                <c:pt idx="15120">
                  <c:v>43246.427083333401</c:v>
                </c:pt>
                <c:pt idx="15121">
                  <c:v>43246.447916666599</c:v>
                </c:pt>
                <c:pt idx="15122">
                  <c:v>43246.46875</c:v>
                </c:pt>
                <c:pt idx="15123">
                  <c:v>43246.489583333401</c:v>
                </c:pt>
                <c:pt idx="15124">
                  <c:v>43246.510416666599</c:v>
                </c:pt>
                <c:pt idx="15125">
                  <c:v>43246.53125</c:v>
                </c:pt>
                <c:pt idx="15126">
                  <c:v>43246.552083333401</c:v>
                </c:pt>
                <c:pt idx="15127">
                  <c:v>43246.572916666599</c:v>
                </c:pt>
                <c:pt idx="15128">
                  <c:v>43246.59375</c:v>
                </c:pt>
                <c:pt idx="15129">
                  <c:v>43246.614583333401</c:v>
                </c:pt>
                <c:pt idx="15130">
                  <c:v>43246.635416666599</c:v>
                </c:pt>
                <c:pt idx="15131">
                  <c:v>43246.65625</c:v>
                </c:pt>
                <c:pt idx="15132">
                  <c:v>43246.677083333401</c:v>
                </c:pt>
                <c:pt idx="15133">
                  <c:v>43246.697916666599</c:v>
                </c:pt>
                <c:pt idx="15134">
                  <c:v>43246.71875</c:v>
                </c:pt>
                <c:pt idx="15135">
                  <c:v>43246.739583333401</c:v>
                </c:pt>
                <c:pt idx="15136">
                  <c:v>43246.760416666599</c:v>
                </c:pt>
                <c:pt idx="15137">
                  <c:v>43246.78125</c:v>
                </c:pt>
                <c:pt idx="15138">
                  <c:v>43246.802083333401</c:v>
                </c:pt>
                <c:pt idx="15139">
                  <c:v>43246.822916666599</c:v>
                </c:pt>
                <c:pt idx="15140">
                  <c:v>43246.84375</c:v>
                </c:pt>
                <c:pt idx="15141">
                  <c:v>43246.864583333401</c:v>
                </c:pt>
                <c:pt idx="15142">
                  <c:v>43246.885416666599</c:v>
                </c:pt>
                <c:pt idx="15143">
                  <c:v>43246.90625</c:v>
                </c:pt>
                <c:pt idx="15144">
                  <c:v>43246.927083333401</c:v>
                </c:pt>
                <c:pt idx="15145">
                  <c:v>43246.947916666599</c:v>
                </c:pt>
                <c:pt idx="15146">
                  <c:v>43246.96875</c:v>
                </c:pt>
                <c:pt idx="15147">
                  <c:v>43246.989583333401</c:v>
                </c:pt>
                <c:pt idx="15148">
                  <c:v>43247.010416666599</c:v>
                </c:pt>
                <c:pt idx="15149">
                  <c:v>43247.03125</c:v>
                </c:pt>
                <c:pt idx="15150">
                  <c:v>43247.052083333401</c:v>
                </c:pt>
                <c:pt idx="15151">
                  <c:v>43247.072916666599</c:v>
                </c:pt>
                <c:pt idx="15152">
                  <c:v>43247.09375</c:v>
                </c:pt>
                <c:pt idx="15153">
                  <c:v>43247.114583333401</c:v>
                </c:pt>
                <c:pt idx="15154">
                  <c:v>43247.135416666599</c:v>
                </c:pt>
                <c:pt idx="15155">
                  <c:v>43247.15625</c:v>
                </c:pt>
                <c:pt idx="15156">
                  <c:v>43247.177083333401</c:v>
                </c:pt>
                <c:pt idx="15157">
                  <c:v>43247.197916666599</c:v>
                </c:pt>
                <c:pt idx="15158">
                  <c:v>43247.21875</c:v>
                </c:pt>
                <c:pt idx="15159">
                  <c:v>43247.239583333401</c:v>
                </c:pt>
                <c:pt idx="15160">
                  <c:v>43247.260416666599</c:v>
                </c:pt>
                <c:pt idx="15161">
                  <c:v>43247.28125</c:v>
                </c:pt>
                <c:pt idx="15162">
                  <c:v>43247.302083333401</c:v>
                </c:pt>
                <c:pt idx="15163">
                  <c:v>43247.322916666599</c:v>
                </c:pt>
                <c:pt idx="15164">
                  <c:v>43247.34375</c:v>
                </c:pt>
                <c:pt idx="15165">
                  <c:v>43247.364583333401</c:v>
                </c:pt>
                <c:pt idx="15166">
                  <c:v>43247.385416666599</c:v>
                </c:pt>
                <c:pt idx="15167">
                  <c:v>43247.40625</c:v>
                </c:pt>
                <c:pt idx="15168">
                  <c:v>43247.427083333401</c:v>
                </c:pt>
                <c:pt idx="15169">
                  <c:v>43247.447916666599</c:v>
                </c:pt>
                <c:pt idx="15170">
                  <c:v>43247.46875</c:v>
                </c:pt>
                <c:pt idx="15171">
                  <c:v>43247.489583333401</c:v>
                </c:pt>
                <c:pt idx="15172">
                  <c:v>43247.510416666599</c:v>
                </c:pt>
                <c:pt idx="15173">
                  <c:v>43247.53125</c:v>
                </c:pt>
                <c:pt idx="15174">
                  <c:v>43247.552083333401</c:v>
                </c:pt>
                <c:pt idx="15175">
                  <c:v>43247.572916666599</c:v>
                </c:pt>
                <c:pt idx="15176">
                  <c:v>43247.59375</c:v>
                </c:pt>
                <c:pt idx="15177">
                  <c:v>43247.614583333401</c:v>
                </c:pt>
                <c:pt idx="15178">
                  <c:v>43247.635416666599</c:v>
                </c:pt>
                <c:pt idx="15179">
                  <c:v>43247.65625</c:v>
                </c:pt>
                <c:pt idx="15180">
                  <c:v>43247.677083333401</c:v>
                </c:pt>
                <c:pt idx="15181">
                  <c:v>43247.697916666599</c:v>
                </c:pt>
                <c:pt idx="15182">
                  <c:v>43247.71875</c:v>
                </c:pt>
                <c:pt idx="15183">
                  <c:v>43247.739583333401</c:v>
                </c:pt>
                <c:pt idx="15184">
                  <c:v>43247.760416666599</c:v>
                </c:pt>
                <c:pt idx="15185">
                  <c:v>43247.78125</c:v>
                </c:pt>
                <c:pt idx="15186">
                  <c:v>43247.802083333401</c:v>
                </c:pt>
                <c:pt idx="15187">
                  <c:v>43247.822916666599</c:v>
                </c:pt>
                <c:pt idx="15188">
                  <c:v>43247.84375</c:v>
                </c:pt>
                <c:pt idx="15189">
                  <c:v>43247.864583333401</c:v>
                </c:pt>
                <c:pt idx="15190">
                  <c:v>43247.885416666599</c:v>
                </c:pt>
                <c:pt idx="15191">
                  <c:v>43247.90625</c:v>
                </c:pt>
                <c:pt idx="15192">
                  <c:v>43247.927083333401</c:v>
                </c:pt>
                <c:pt idx="15193">
                  <c:v>43247.947916666599</c:v>
                </c:pt>
                <c:pt idx="15194">
                  <c:v>43247.96875</c:v>
                </c:pt>
                <c:pt idx="15195">
                  <c:v>43247.989583333401</c:v>
                </c:pt>
                <c:pt idx="15196">
                  <c:v>43248.010416666599</c:v>
                </c:pt>
                <c:pt idx="15197">
                  <c:v>43248.03125</c:v>
                </c:pt>
                <c:pt idx="15198">
                  <c:v>43248.052083333401</c:v>
                </c:pt>
                <c:pt idx="15199">
                  <c:v>43248.072916666599</c:v>
                </c:pt>
                <c:pt idx="15200">
                  <c:v>43248.09375</c:v>
                </c:pt>
                <c:pt idx="15201">
                  <c:v>43248.114583333401</c:v>
                </c:pt>
                <c:pt idx="15202">
                  <c:v>43248.135416666599</c:v>
                </c:pt>
                <c:pt idx="15203">
                  <c:v>43248.15625</c:v>
                </c:pt>
                <c:pt idx="15204">
                  <c:v>43248.177083333401</c:v>
                </c:pt>
                <c:pt idx="15205">
                  <c:v>43248.197916666599</c:v>
                </c:pt>
                <c:pt idx="15206">
                  <c:v>43248.21875</c:v>
                </c:pt>
                <c:pt idx="15207">
                  <c:v>43248.239583333401</c:v>
                </c:pt>
                <c:pt idx="15208">
                  <c:v>43248.260416666599</c:v>
                </c:pt>
                <c:pt idx="15209">
                  <c:v>43248.28125</c:v>
                </c:pt>
                <c:pt idx="15210">
                  <c:v>43248.302083333401</c:v>
                </c:pt>
                <c:pt idx="15211">
                  <c:v>43248.322916666599</c:v>
                </c:pt>
                <c:pt idx="15212">
                  <c:v>43248.34375</c:v>
                </c:pt>
                <c:pt idx="15213">
                  <c:v>43248.364583333401</c:v>
                </c:pt>
                <c:pt idx="15214">
                  <c:v>43248.385416666599</c:v>
                </c:pt>
                <c:pt idx="15215">
                  <c:v>43248.40625</c:v>
                </c:pt>
                <c:pt idx="15216">
                  <c:v>43248.427083333401</c:v>
                </c:pt>
                <c:pt idx="15217">
                  <c:v>43248.447916666599</c:v>
                </c:pt>
                <c:pt idx="15218">
                  <c:v>43248.46875</c:v>
                </c:pt>
                <c:pt idx="15219">
                  <c:v>43248.489583333401</c:v>
                </c:pt>
                <c:pt idx="15220">
                  <c:v>43248.510416666599</c:v>
                </c:pt>
                <c:pt idx="15221">
                  <c:v>43248.53125</c:v>
                </c:pt>
                <c:pt idx="15222">
                  <c:v>43248.552083333401</c:v>
                </c:pt>
                <c:pt idx="15223">
                  <c:v>43248.572916666599</c:v>
                </c:pt>
                <c:pt idx="15224">
                  <c:v>43248.59375</c:v>
                </c:pt>
                <c:pt idx="15225">
                  <c:v>43248.614583333401</c:v>
                </c:pt>
                <c:pt idx="15226">
                  <c:v>43248.635416666599</c:v>
                </c:pt>
                <c:pt idx="15227">
                  <c:v>43248.65625</c:v>
                </c:pt>
                <c:pt idx="15228">
                  <c:v>43248.677083333401</c:v>
                </c:pt>
                <c:pt idx="15229">
                  <c:v>43248.697916666599</c:v>
                </c:pt>
                <c:pt idx="15230">
                  <c:v>43248.71875</c:v>
                </c:pt>
                <c:pt idx="15231">
                  <c:v>43248.739583333401</c:v>
                </c:pt>
                <c:pt idx="15232">
                  <c:v>43248.760416666599</c:v>
                </c:pt>
                <c:pt idx="15233">
                  <c:v>43248.78125</c:v>
                </c:pt>
                <c:pt idx="15234">
                  <c:v>43248.802083333401</c:v>
                </c:pt>
                <c:pt idx="15235">
                  <c:v>43248.822916666599</c:v>
                </c:pt>
                <c:pt idx="15236">
                  <c:v>43248.84375</c:v>
                </c:pt>
                <c:pt idx="15237">
                  <c:v>43248.864583333401</c:v>
                </c:pt>
                <c:pt idx="15238">
                  <c:v>43248.885416666599</c:v>
                </c:pt>
                <c:pt idx="15239">
                  <c:v>43248.90625</c:v>
                </c:pt>
                <c:pt idx="15240">
                  <c:v>43248.927083333401</c:v>
                </c:pt>
                <c:pt idx="15241">
                  <c:v>43248.947916666599</c:v>
                </c:pt>
                <c:pt idx="15242">
                  <c:v>43248.96875</c:v>
                </c:pt>
                <c:pt idx="15243">
                  <c:v>43248.989583333401</c:v>
                </c:pt>
                <c:pt idx="15244">
                  <c:v>43249.010416666599</c:v>
                </c:pt>
                <c:pt idx="15245">
                  <c:v>43249.03125</c:v>
                </c:pt>
                <c:pt idx="15246">
                  <c:v>43249.052083333401</c:v>
                </c:pt>
                <c:pt idx="15247">
                  <c:v>43249.072916666599</c:v>
                </c:pt>
                <c:pt idx="15248">
                  <c:v>43249.09375</c:v>
                </c:pt>
                <c:pt idx="15249">
                  <c:v>43249.114583333401</c:v>
                </c:pt>
                <c:pt idx="15250">
                  <c:v>43249.135416666599</c:v>
                </c:pt>
                <c:pt idx="15251">
                  <c:v>43249.15625</c:v>
                </c:pt>
                <c:pt idx="15252">
                  <c:v>43249.177083333401</c:v>
                </c:pt>
                <c:pt idx="15253">
                  <c:v>43249.197916666599</c:v>
                </c:pt>
                <c:pt idx="15254">
                  <c:v>43249.21875</c:v>
                </c:pt>
                <c:pt idx="15255">
                  <c:v>43249.239583333401</c:v>
                </c:pt>
                <c:pt idx="15256">
                  <c:v>43249.260416666599</c:v>
                </c:pt>
                <c:pt idx="15257">
                  <c:v>43249.28125</c:v>
                </c:pt>
                <c:pt idx="15258">
                  <c:v>43249.302083333401</c:v>
                </c:pt>
                <c:pt idx="15259">
                  <c:v>43249.322916666599</c:v>
                </c:pt>
                <c:pt idx="15260">
                  <c:v>43249.34375</c:v>
                </c:pt>
                <c:pt idx="15261">
                  <c:v>43249.364583333401</c:v>
                </c:pt>
                <c:pt idx="15262">
                  <c:v>43249.385416666599</c:v>
                </c:pt>
                <c:pt idx="15263">
                  <c:v>43249.40625</c:v>
                </c:pt>
                <c:pt idx="15264">
                  <c:v>43249.427083333401</c:v>
                </c:pt>
                <c:pt idx="15265">
                  <c:v>43249.447916666599</c:v>
                </c:pt>
                <c:pt idx="15266">
                  <c:v>43249.46875</c:v>
                </c:pt>
                <c:pt idx="15267">
                  <c:v>43249.489583333401</c:v>
                </c:pt>
                <c:pt idx="15268">
                  <c:v>43249.510416666599</c:v>
                </c:pt>
                <c:pt idx="15269">
                  <c:v>43249.53125</c:v>
                </c:pt>
                <c:pt idx="15270">
                  <c:v>43249.552083333401</c:v>
                </c:pt>
                <c:pt idx="15271">
                  <c:v>43249.572916666599</c:v>
                </c:pt>
                <c:pt idx="15272">
                  <c:v>43249.59375</c:v>
                </c:pt>
                <c:pt idx="15273">
                  <c:v>43249.614583333401</c:v>
                </c:pt>
                <c:pt idx="15274">
                  <c:v>43249.635416666599</c:v>
                </c:pt>
                <c:pt idx="15275">
                  <c:v>43249.65625</c:v>
                </c:pt>
                <c:pt idx="15276">
                  <c:v>43249.677083333401</c:v>
                </c:pt>
                <c:pt idx="15277">
                  <c:v>43249.697916666599</c:v>
                </c:pt>
                <c:pt idx="15278">
                  <c:v>43249.71875</c:v>
                </c:pt>
                <c:pt idx="15279">
                  <c:v>43249.739583333401</c:v>
                </c:pt>
                <c:pt idx="15280">
                  <c:v>43249.760416666599</c:v>
                </c:pt>
                <c:pt idx="15281">
                  <c:v>43249.78125</c:v>
                </c:pt>
                <c:pt idx="15282">
                  <c:v>43249.802083333401</c:v>
                </c:pt>
                <c:pt idx="15283">
                  <c:v>43249.822916666599</c:v>
                </c:pt>
                <c:pt idx="15284">
                  <c:v>43249.84375</c:v>
                </c:pt>
                <c:pt idx="15285">
                  <c:v>43249.864583333401</c:v>
                </c:pt>
                <c:pt idx="15286">
                  <c:v>43249.885416666599</c:v>
                </c:pt>
                <c:pt idx="15287">
                  <c:v>43249.90625</c:v>
                </c:pt>
                <c:pt idx="15288">
                  <c:v>43249.927083333401</c:v>
                </c:pt>
                <c:pt idx="15289">
                  <c:v>43249.947916666599</c:v>
                </c:pt>
                <c:pt idx="15290">
                  <c:v>43249.96875</c:v>
                </c:pt>
                <c:pt idx="15291">
                  <c:v>43249.989583333401</c:v>
                </c:pt>
                <c:pt idx="15292">
                  <c:v>43250.010416666599</c:v>
                </c:pt>
                <c:pt idx="15293">
                  <c:v>43250.03125</c:v>
                </c:pt>
                <c:pt idx="15294">
                  <c:v>43250.052083333401</c:v>
                </c:pt>
                <c:pt idx="15295">
                  <c:v>43250.072916666599</c:v>
                </c:pt>
                <c:pt idx="15296">
                  <c:v>43250.09375</c:v>
                </c:pt>
                <c:pt idx="15297">
                  <c:v>43250.114583333401</c:v>
                </c:pt>
                <c:pt idx="15298">
                  <c:v>43250.135416666599</c:v>
                </c:pt>
                <c:pt idx="15299">
                  <c:v>43250.15625</c:v>
                </c:pt>
                <c:pt idx="15300">
                  <c:v>43250.177083333401</c:v>
                </c:pt>
                <c:pt idx="15301">
                  <c:v>43250.197916666599</c:v>
                </c:pt>
                <c:pt idx="15302">
                  <c:v>43250.21875</c:v>
                </c:pt>
                <c:pt idx="15303">
                  <c:v>43250.239583333401</c:v>
                </c:pt>
                <c:pt idx="15304">
                  <c:v>43250.260416666599</c:v>
                </c:pt>
                <c:pt idx="15305">
                  <c:v>43250.28125</c:v>
                </c:pt>
                <c:pt idx="15306">
                  <c:v>43250.302083333401</c:v>
                </c:pt>
                <c:pt idx="15307">
                  <c:v>43250.322916666599</c:v>
                </c:pt>
                <c:pt idx="15308">
                  <c:v>43250.34375</c:v>
                </c:pt>
                <c:pt idx="15309">
                  <c:v>43250.364583333401</c:v>
                </c:pt>
                <c:pt idx="15310">
                  <c:v>43250.385416666599</c:v>
                </c:pt>
                <c:pt idx="15311">
                  <c:v>43250.40625</c:v>
                </c:pt>
                <c:pt idx="15312">
                  <c:v>43250.427083333401</c:v>
                </c:pt>
                <c:pt idx="15313">
                  <c:v>43250.447916666599</c:v>
                </c:pt>
                <c:pt idx="15314">
                  <c:v>43250.46875</c:v>
                </c:pt>
                <c:pt idx="15315">
                  <c:v>43250.489583333401</c:v>
                </c:pt>
                <c:pt idx="15316">
                  <c:v>43250.510416666599</c:v>
                </c:pt>
                <c:pt idx="15317">
                  <c:v>43250.53125</c:v>
                </c:pt>
                <c:pt idx="15318">
                  <c:v>43250.552083333401</c:v>
                </c:pt>
                <c:pt idx="15319">
                  <c:v>43250.572916666599</c:v>
                </c:pt>
                <c:pt idx="15320">
                  <c:v>43250.59375</c:v>
                </c:pt>
                <c:pt idx="15321">
                  <c:v>43250.614583333401</c:v>
                </c:pt>
                <c:pt idx="15322">
                  <c:v>43250.635416666599</c:v>
                </c:pt>
                <c:pt idx="15323">
                  <c:v>43250.65625</c:v>
                </c:pt>
                <c:pt idx="15324">
                  <c:v>43250.677083333401</c:v>
                </c:pt>
                <c:pt idx="15325">
                  <c:v>43250.697916666599</c:v>
                </c:pt>
                <c:pt idx="15326">
                  <c:v>43250.71875</c:v>
                </c:pt>
                <c:pt idx="15327">
                  <c:v>43250.739583333401</c:v>
                </c:pt>
                <c:pt idx="15328">
                  <c:v>43250.760416666599</c:v>
                </c:pt>
                <c:pt idx="15329">
                  <c:v>43250.78125</c:v>
                </c:pt>
                <c:pt idx="15330">
                  <c:v>43250.802083333401</c:v>
                </c:pt>
                <c:pt idx="15331">
                  <c:v>43250.822916666599</c:v>
                </c:pt>
                <c:pt idx="15332">
                  <c:v>43250.84375</c:v>
                </c:pt>
                <c:pt idx="15333">
                  <c:v>43250.864583333401</c:v>
                </c:pt>
                <c:pt idx="15334">
                  <c:v>43250.885416666599</c:v>
                </c:pt>
                <c:pt idx="15335">
                  <c:v>43250.90625</c:v>
                </c:pt>
                <c:pt idx="15336">
                  <c:v>43250.927083333401</c:v>
                </c:pt>
                <c:pt idx="15337">
                  <c:v>43250.947916666599</c:v>
                </c:pt>
                <c:pt idx="15338">
                  <c:v>43250.96875</c:v>
                </c:pt>
                <c:pt idx="15339">
                  <c:v>43250.989583333401</c:v>
                </c:pt>
                <c:pt idx="15340">
                  <c:v>43251.010416666599</c:v>
                </c:pt>
                <c:pt idx="15341">
                  <c:v>43251.03125</c:v>
                </c:pt>
                <c:pt idx="15342">
                  <c:v>43251.052083333401</c:v>
                </c:pt>
                <c:pt idx="15343">
                  <c:v>43251.072916666599</c:v>
                </c:pt>
                <c:pt idx="15344">
                  <c:v>43251.09375</c:v>
                </c:pt>
                <c:pt idx="15345">
                  <c:v>43251.114583333401</c:v>
                </c:pt>
                <c:pt idx="15346">
                  <c:v>43251.135416666599</c:v>
                </c:pt>
                <c:pt idx="15347">
                  <c:v>43251.15625</c:v>
                </c:pt>
                <c:pt idx="15348">
                  <c:v>43251.177083333401</c:v>
                </c:pt>
                <c:pt idx="15349">
                  <c:v>43251.197916666599</c:v>
                </c:pt>
                <c:pt idx="15350">
                  <c:v>43251.21875</c:v>
                </c:pt>
                <c:pt idx="15351">
                  <c:v>43251.239583333401</c:v>
                </c:pt>
                <c:pt idx="15352">
                  <c:v>43251.260416666599</c:v>
                </c:pt>
                <c:pt idx="15353">
                  <c:v>43251.28125</c:v>
                </c:pt>
                <c:pt idx="15354">
                  <c:v>43251.302083333401</c:v>
                </c:pt>
                <c:pt idx="15355">
                  <c:v>43251.322916666599</c:v>
                </c:pt>
                <c:pt idx="15356">
                  <c:v>43251.34375</c:v>
                </c:pt>
                <c:pt idx="15357">
                  <c:v>43251.364583333401</c:v>
                </c:pt>
                <c:pt idx="15358">
                  <c:v>43251.385416666599</c:v>
                </c:pt>
                <c:pt idx="15359">
                  <c:v>43251.40625</c:v>
                </c:pt>
                <c:pt idx="15360">
                  <c:v>43251.427083333401</c:v>
                </c:pt>
                <c:pt idx="15361">
                  <c:v>43251.447916666599</c:v>
                </c:pt>
                <c:pt idx="15362">
                  <c:v>43251.46875</c:v>
                </c:pt>
                <c:pt idx="15363">
                  <c:v>43251.489583333401</c:v>
                </c:pt>
                <c:pt idx="15364">
                  <c:v>43251.510416666599</c:v>
                </c:pt>
                <c:pt idx="15365">
                  <c:v>43251.53125</c:v>
                </c:pt>
                <c:pt idx="15366">
                  <c:v>43251.552083333401</c:v>
                </c:pt>
                <c:pt idx="15367">
                  <c:v>43251.572916666599</c:v>
                </c:pt>
                <c:pt idx="15368">
                  <c:v>43251.59375</c:v>
                </c:pt>
                <c:pt idx="15369">
                  <c:v>43251.614583333401</c:v>
                </c:pt>
                <c:pt idx="15370">
                  <c:v>43251.635416666599</c:v>
                </c:pt>
                <c:pt idx="15371">
                  <c:v>43251.65625</c:v>
                </c:pt>
                <c:pt idx="15372">
                  <c:v>43251.677083333401</c:v>
                </c:pt>
                <c:pt idx="15373">
                  <c:v>43251.697916666599</c:v>
                </c:pt>
                <c:pt idx="15374">
                  <c:v>43251.71875</c:v>
                </c:pt>
                <c:pt idx="15375">
                  <c:v>43251.739583333401</c:v>
                </c:pt>
                <c:pt idx="15376">
                  <c:v>43251.760416666599</c:v>
                </c:pt>
                <c:pt idx="15377">
                  <c:v>43251.78125</c:v>
                </c:pt>
                <c:pt idx="15378">
                  <c:v>43251.802083333401</c:v>
                </c:pt>
                <c:pt idx="15379">
                  <c:v>43251.822916666599</c:v>
                </c:pt>
                <c:pt idx="15380">
                  <c:v>43251.84375</c:v>
                </c:pt>
                <c:pt idx="15381">
                  <c:v>43251.864583333401</c:v>
                </c:pt>
                <c:pt idx="15382">
                  <c:v>43251.885416666599</c:v>
                </c:pt>
                <c:pt idx="15383">
                  <c:v>43251.90625</c:v>
                </c:pt>
                <c:pt idx="15384">
                  <c:v>43251.927083333401</c:v>
                </c:pt>
                <c:pt idx="15385">
                  <c:v>43251.947916666599</c:v>
                </c:pt>
                <c:pt idx="15386">
                  <c:v>43251.96875</c:v>
                </c:pt>
                <c:pt idx="15387">
                  <c:v>43251.989583333401</c:v>
                </c:pt>
                <c:pt idx="15388">
                  <c:v>43252.010416666599</c:v>
                </c:pt>
                <c:pt idx="15389">
                  <c:v>43252.03125</c:v>
                </c:pt>
                <c:pt idx="15390">
                  <c:v>43252.052083333401</c:v>
                </c:pt>
                <c:pt idx="15391">
                  <c:v>43252.072916666599</c:v>
                </c:pt>
                <c:pt idx="15392">
                  <c:v>43252.09375</c:v>
                </c:pt>
                <c:pt idx="15393">
                  <c:v>43252.114583333401</c:v>
                </c:pt>
                <c:pt idx="15394">
                  <c:v>43252.135416666599</c:v>
                </c:pt>
                <c:pt idx="15395">
                  <c:v>43252.15625</c:v>
                </c:pt>
                <c:pt idx="15396">
                  <c:v>43252.177083333401</c:v>
                </c:pt>
                <c:pt idx="15397">
                  <c:v>43252.197916666599</c:v>
                </c:pt>
                <c:pt idx="15398">
                  <c:v>43252.21875</c:v>
                </c:pt>
                <c:pt idx="15399">
                  <c:v>43252.239583333401</c:v>
                </c:pt>
                <c:pt idx="15400">
                  <c:v>43252.260416666599</c:v>
                </c:pt>
                <c:pt idx="15401">
                  <c:v>43252.28125</c:v>
                </c:pt>
                <c:pt idx="15402">
                  <c:v>43252.302083333401</c:v>
                </c:pt>
                <c:pt idx="15403">
                  <c:v>43252.322916666599</c:v>
                </c:pt>
                <c:pt idx="15404">
                  <c:v>43252.34375</c:v>
                </c:pt>
                <c:pt idx="15405">
                  <c:v>43252.364583333401</c:v>
                </c:pt>
                <c:pt idx="15406">
                  <c:v>43252.385416666599</c:v>
                </c:pt>
                <c:pt idx="15407">
                  <c:v>43252.40625</c:v>
                </c:pt>
                <c:pt idx="15408">
                  <c:v>43252.427083333401</c:v>
                </c:pt>
                <c:pt idx="15409">
                  <c:v>43252.447916666599</c:v>
                </c:pt>
                <c:pt idx="15410">
                  <c:v>43252.46875</c:v>
                </c:pt>
                <c:pt idx="15411">
                  <c:v>43252.489583333401</c:v>
                </c:pt>
                <c:pt idx="15412">
                  <c:v>43252.510416666599</c:v>
                </c:pt>
                <c:pt idx="15413">
                  <c:v>43252.53125</c:v>
                </c:pt>
                <c:pt idx="15414">
                  <c:v>43252.552083333401</c:v>
                </c:pt>
                <c:pt idx="15415">
                  <c:v>43252.572916666599</c:v>
                </c:pt>
                <c:pt idx="15416">
                  <c:v>43252.59375</c:v>
                </c:pt>
                <c:pt idx="15417">
                  <c:v>43252.614583333401</c:v>
                </c:pt>
                <c:pt idx="15418">
                  <c:v>43252.635416666599</c:v>
                </c:pt>
                <c:pt idx="15419">
                  <c:v>43252.65625</c:v>
                </c:pt>
                <c:pt idx="15420">
                  <c:v>43252.677083333401</c:v>
                </c:pt>
                <c:pt idx="15421">
                  <c:v>43252.697916666599</c:v>
                </c:pt>
                <c:pt idx="15422">
                  <c:v>43252.71875</c:v>
                </c:pt>
                <c:pt idx="15423">
                  <c:v>43252.739583333401</c:v>
                </c:pt>
                <c:pt idx="15424">
                  <c:v>43252.760416666599</c:v>
                </c:pt>
                <c:pt idx="15425">
                  <c:v>43252.78125</c:v>
                </c:pt>
                <c:pt idx="15426">
                  <c:v>43252.802083333401</c:v>
                </c:pt>
                <c:pt idx="15427">
                  <c:v>43252.822916666599</c:v>
                </c:pt>
                <c:pt idx="15428">
                  <c:v>43252.84375</c:v>
                </c:pt>
                <c:pt idx="15429">
                  <c:v>43252.864583333401</c:v>
                </c:pt>
                <c:pt idx="15430">
                  <c:v>43252.885416666599</c:v>
                </c:pt>
                <c:pt idx="15431">
                  <c:v>43252.90625</c:v>
                </c:pt>
                <c:pt idx="15432">
                  <c:v>43252.927083333401</c:v>
                </c:pt>
                <c:pt idx="15433">
                  <c:v>43252.947916666599</c:v>
                </c:pt>
                <c:pt idx="15434">
                  <c:v>43252.96875</c:v>
                </c:pt>
                <c:pt idx="15435">
                  <c:v>43252.989583333401</c:v>
                </c:pt>
                <c:pt idx="15436">
                  <c:v>43253.010416666599</c:v>
                </c:pt>
                <c:pt idx="15437">
                  <c:v>43253.03125</c:v>
                </c:pt>
                <c:pt idx="15438">
                  <c:v>43253.052083333401</c:v>
                </c:pt>
                <c:pt idx="15439">
                  <c:v>43253.072916666599</c:v>
                </c:pt>
                <c:pt idx="15440">
                  <c:v>43253.09375</c:v>
                </c:pt>
                <c:pt idx="15441">
                  <c:v>43253.114583333401</c:v>
                </c:pt>
                <c:pt idx="15442">
                  <c:v>43253.135416666599</c:v>
                </c:pt>
                <c:pt idx="15443">
                  <c:v>43253.15625</c:v>
                </c:pt>
                <c:pt idx="15444">
                  <c:v>43253.177083333401</c:v>
                </c:pt>
                <c:pt idx="15445">
                  <c:v>43253.197916666599</c:v>
                </c:pt>
                <c:pt idx="15446">
                  <c:v>43253.21875</c:v>
                </c:pt>
                <c:pt idx="15447">
                  <c:v>43253.239583333401</c:v>
                </c:pt>
                <c:pt idx="15448">
                  <c:v>43253.260416666599</c:v>
                </c:pt>
                <c:pt idx="15449">
                  <c:v>43253.28125</c:v>
                </c:pt>
                <c:pt idx="15450">
                  <c:v>43253.302083333401</c:v>
                </c:pt>
                <c:pt idx="15451">
                  <c:v>43253.322916666599</c:v>
                </c:pt>
                <c:pt idx="15452">
                  <c:v>43253.34375</c:v>
                </c:pt>
                <c:pt idx="15453">
                  <c:v>43253.364583333401</c:v>
                </c:pt>
                <c:pt idx="15454">
                  <c:v>43253.385416666599</c:v>
                </c:pt>
                <c:pt idx="15455">
                  <c:v>43253.40625</c:v>
                </c:pt>
                <c:pt idx="15456">
                  <c:v>43253.427083333401</c:v>
                </c:pt>
                <c:pt idx="15457">
                  <c:v>43253.447916666599</c:v>
                </c:pt>
                <c:pt idx="15458">
                  <c:v>43253.46875</c:v>
                </c:pt>
                <c:pt idx="15459">
                  <c:v>43253.489583333401</c:v>
                </c:pt>
                <c:pt idx="15460">
                  <c:v>43253.510416666599</c:v>
                </c:pt>
                <c:pt idx="15461">
                  <c:v>43253.53125</c:v>
                </c:pt>
                <c:pt idx="15462">
                  <c:v>43253.552083333401</c:v>
                </c:pt>
                <c:pt idx="15463">
                  <c:v>43253.572916666599</c:v>
                </c:pt>
                <c:pt idx="15464">
                  <c:v>43253.59375</c:v>
                </c:pt>
                <c:pt idx="15465">
                  <c:v>43253.614583333401</c:v>
                </c:pt>
                <c:pt idx="15466">
                  <c:v>43253.635416666599</c:v>
                </c:pt>
                <c:pt idx="15467">
                  <c:v>43253.65625</c:v>
                </c:pt>
                <c:pt idx="15468">
                  <c:v>43253.677083333401</c:v>
                </c:pt>
                <c:pt idx="15469">
                  <c:v>43253.697916666599</c:v>
                </c:pt>
                <c:pt idx="15470">
                  <c:v>43253.71875</c:v>
                </c:pt>
                <c:pt idx="15471">
                  <c:v>43253.739583333401</c:v>
                </c:pt>
                <c:pt idx="15472">
                  <c:v>43253.760416666599</c:v>
                </c:pt>
                <c:pt idx="15473">
                  <c:v>43253.78125</c:v>
                </c:pt>
                <c:pt idx="15474">
                  <c:v>43253.802083333401</c:v>
                </c:pt>
                <c:pt idx="15475">
                  <c:v>43253.822916666599</c:v>
                </c:pt>
                <c:pt idx="15476">
                  <c:v>43253.84375</c:v>
                </c:pt>
                <c:pt idx="15477">
                  <c:v>43253.864583333401</c:v>
                </c:pt>
                <c:pt idx="15478">
                  <c:v>43253.885416666599</c:v>
                </c:pt>
                <c:pt idx="15479">
                  <c:v>43253.90625</c:v>
                </c:pt>
                <c:pt idx="15480">
                  <c:v>43253.927083333401</c:v>
                </c:pt>
                <c:pt idx="15481">
                  <c:v>43253.947916666599</c:v>
                </c:pt>
                <c:pt idx="15482">
                  <c:v>43253.96875</c:v>
                </c:pt>
                <c:pt idx="15483">
                  <c:v>43253.989583333401</c:v>
                </c:pt>
                <c:pt idx="15484">
                  <c:v>43254.010416666599</c:v>
                </c:pt>
                <c:pt idx="15485">
                  <c:v>43254.03125</c:v>
                </c:pt>
                <c:pt idx="15486">
                  <c:v>43254.052083333401</c:v>
                </c:pt>
                <c:pt idx="15487">
                  <c:v>43254.072916666599</c:v>
                </c:pt>
                <c:pt idx="15488">
                  <c:v>43254.09375</c:v>
                </c:pt>
                <c:pt idx="15489">
                  <c:v>43254.114583333401</c:v>
                </c:pt>
                <c:pt idx="15490">
                  <c:v>43254.135416666599</c:v>
                </c:pt>
                <c:pt idx="15491">
                  <c:v>43254.15625</c:v>
                </c:pt>
                <c:pt idx="15492">
                  <c:v>43254.177083333401</c:v>
                </c:pt>
                <c:pt idx="15493">
                  <c:v>43254.197916666599</c:v>
                </c:pt>
                <c:pt idx="15494">
                  <c:v>43254.21875</c:v>
                </c:pt>
                <c:pt idx="15495">
                  <c:v>43254.239583333401</c:v>
                </c:pt>
                <c:pt idx="15496">
                  <c:v>43254.260416666599</c:v>
                </c:pt>
                <c:pt idx="15497">
                  <c:v>43254.28125</c:v>
                </c:pt>
                <c:pt idx="15498">
                  <c:v>43254.302083333401</c:v>
                </c:pt>
                <c:pt idx="15499">
                  <c:v>43254.322916666599</c:v>
                </c:pt>
                <c:pt idx="15500">
                  <c:v>43254.34375</c:v>
                </c:pt>
                <c:pt idx="15501">
                  <c:v>43254.364583333401</c:v>
                </c:pt>
                <c:pt idx="15502">
                  <c:v>43254.385416666599</c:v>
                </c:pt>
                <c:pt idx="15503">
                  <c:v>43254.40625</c:v>
                </c:pt>
                <c:pt idx="15504">
                  <c:v>43254.427083333401</c:v>
                </c:pt>
                <c:pt idx="15505">
                  <c:v>43254.447916666599</c:v>
                </c:pt>
                <c:pt idx="15506">
                  <c:v>43254.46875</c:v>
                </c:pt>
                <c:pt idx="15507">
                  <c:v>43254.489583333401</c:v>
                </c:pt>
                <c:pt idx="15508">
                  <c:v>43254.510416666599</c:v>
                </c:pt>
                <c:pt idx="15509">
                  <c:v>43254.53125</c:v>
                </c:pt>
                <c:pt idx="15510">
                  <c:v>43254.552083333401</c:v>
                </c:pt>
                <c:pt idx="15511">
                  <c:v>43254.572916666599</c:v>
                </c:pt>
                <c:pt idx="15512">
                  <c:v>43254.59375</c:v>
                </c:pt>
                <c:pt idx="15513">
                  <c:v>43254.614583333401</c:v>
                </c:pt>
                <c:pt idx="15514">
                  <c:v>43254.635416666599</c:v>
                </c:pt>
                <c:pt idx="15515">
                  <c:v>43254.65625</c:v>
                </c:pt>
                <c:pt idx="15516">
                  <c:v>43254.677083333401</c:v>
                </c:pt>
                <c:pt idx="15517">
                  <c:v>43254.697916666599</c:v>
                </c:pt>
                <c:pt idx="15518">
                  <c:v>43254.71875</c:v>
                </c:pt>
                <c:pt idx="15519">
                  <c:v>43254.739583333401</c:v>
                </c:pt>
                <c:pt idx="15520">
                  <c:v>43254.760416666599</c:v>
                </c:pt>
                <c:pt idx="15521">
                  <c:v>43254.78125</c:v>
                </c:pt>
                <c:pt idx="15522">
                  <c:v>43254.802083333401</c:v>
                </c:pt>
                <c:pt idx="15523">
                  <c:v>43254.822916666599</c:v>
                </c:pt>
                <c:pt idx="15524">
                  <c:v>43254.84375</c:v>
                </c:pt>
                <c:pt idx="15525">
                  <c:v>43254.864583333401</c:v>
                </c:pt>
                <c:pt idx="15526">
                  <c:v>43254.885416666599</c:v>
                </c:pt>
                <c:pt idx="15527">
                  <c:v>43254.90625</c:v>
                </c:pt>
                <c:pt idx="15528">
                  <c:v>43254.927083333401</c:v>
                </c:pt>
                <c:pt idx="15529">
                  <c:v>43254.947916666599</c:v>
                </c:pt>
                <c:pt idx="15530">
                  <c:v>43254.96875</c:v>
                </c:pt>
                <c:pt idx="15531">
                  <c:v>43254.989583333401</c:v>
                </c:pt>
                <c:pt idx="15532">
                  <c:v>43255.010416666599</c:v>
                </c:pt>
                <c:pt idx="15533">
                  <c:v>43255.03125</c:v>
                </c:pt>
                <c:pt idx="15534">
                  <c:v>43255.052083333401</c:v>
                </c:pt>
                <c:pt idx="15535">
                  <c:v>43255.072916666599</c:v>
                </c:pt>
                <c:pt idx="15536">
                  <c:v>43255.09375</c:v>
                </c:pt>
                <c:pt idx="15537">
                  <c:v>43255.114583333401</c:v>
                </c:pt>
                <c:pt idx="15538">
                  <c:v>43255.135416666599</c:v>
                </c:pt>
                <c:pt idx="15539">
                  <c:v>43255.15625</c:v>
                </c:pt>
                <c:pt idx="15540">
                  <c:v>43255.177083333401</c:v>
                </c:pt>
                <c:pt idx="15541">
                  <c:v>43255.197916666599</c:v>
                </c:pt>
                <c:pt idx="15542">
                  <c:v>43255.21875</c:v>
                </c:pt>
                <c:pt idx="15543">
                  <c:v>43255.239583333401</c:v>
                </c:pt>
                <c:pt idx="15544">
                  <c:v>43255.260416666599</c:v>
                </c:pt>
                <c:pt idx="15545">
                  <c:v>43255.28125</c:v>
                </c:pt>
                <c:pt idx="15546">
                  <c:v>43255.302083333401</c:v>
                </c:pt>
                <c:pt idx="15547">
                  <c:v>43255.322916666599</c:v>
                </c:pt>
                <c:pt idx="15548">
                  <c:v>43255.34375</c:v>
                </c:pt>
                <c:pt idx="15549">
                  <c:v>43255.364583333401</c:v>
                </c:pt>
                <c:pt idx="15550">
                  <c:v>43255.385416666599</c:v>
                </c:pt>
                <c:pt idx="15551">
                  <c:v>43255.40625</c:v>
                </c:pt>
                <c:pt idx="15552">
                  <c:v>43255.427083333401</c:v>
                </c:pt>
                <c:pt idx="15553">
                  <c:v>43255.447916666599</c:v>
                </c:pt>
                <c:pt idx="15554">
                  <c:v>43255.46875</c:v>
                </c:pt>
                <c:pt idx="15555">
                  <c:v>43255.489583333401</c:v>
                </c:pt>
                <c:pt idx="15556">
                  <c:v>43255.510416666599</c:v>
                </c:pt>
                <c:pt idx="15557">
                  <c:v>43255.53125</c:v>
                </c:pt>
                <c:pt idx="15558">
                  <c:v>43255.552083333401</c:v>
                </c:pt>
                <c:pt idx="15559">
                  <c:v>43255.572916666599</c:v>
                </c:pt>
                <c:pt idx="15560">
                  <c:v>43255.59375</c:v>
                </c:pt>
                <c:pt idx="15561">
                  <c:v>43255.614583333401</c:v>
                </c:pt>
                <c:pt idx="15562">
                  <c:v>43255.635416666599</c:v>
                </c:pt>
                <c:pt idx="15563">
                  <c:v>43255.65625</c:v>
                </c:pt>
                <c:pt idx="15564">
                  <c:v>43255.677083333401</c:v>
                </c:pt>
                <c:pt idx="15565">
                  <c:v>43255.697916666599</c:v>
                </c:pt>
                <c:pt idx="15566">
                  <c:v>43255.71875</c:v>
                </c:pt>
                <c:pt idx="15567">
                  <c:v>43255.739583333401</c:v>
                </c:pt>
                <c:pt idx="15568">
                  <c:v>43255.760416666599</c:v>
                </c:pt>
                <c:pt idx="15569">
                  <c:v>43255.78125</c:v>
                </c:pt>
                <c:pt idx="15570">
                  <c:v>43255.802083333401</c:v>
                </c:pt>
                <c:pt idx="15571">
                  <c:v>43255.822916666599</c:v>
                </c:pt>
                <c:pt idx="15572">
                  <c:v>43255.84375</c:v>
                </c:pt>
                <c:pt idx="15573">
                  <c:v>43255.864583333401</c:v>
                </c:pt>
                <c:pt idx="15574">
                  <c:v>43255.885416666599</c:v>
                </c:pt>
                <c:pt idx="15575">
                  <c:v>43255.90625</c:v>
                </c:pt>
                <c:pt idx="15576">
                  <c:v>43255.927083333401</c:v>
                </c:pt>
                <c:pt idx="15577">
                  <c:v>43255.947916666599</c:v>
                </c:pt>
                <c:pt idx="15578">
                  <c:v>43255.96875</c:v>
                </c:pt>
                <c:pt idx="15579">
                  <c:v>43255.989583333401</c:v>
                </c:pt>
                <c:pt idx="15580">
                  <c:v>43256.010416666599</c:v>
                </c:pt>
                <c:pt idx="15581">
                  <c:v>43256.03125</c:v>
                </c:pt>
                <c:pt idx="15582">
                  <c:v>43256.052083333401</c:v>
                </c:pt>
                <c:pt idx="15583">
                  <c:v>43256.072916666599</c:v>
                </c:pt>
                <c:pt idx="15584">
                  <c:v>43256.09375</c:v>
                </c:pt>
                <c:pt idx="15585">
                  <c:v>43256.114583333401</c:v>
                </c:pt>
                <c:pt idx="15586">
                  <c:v>43256.135416666599</c:v>
                </c:pt>
                <c:pt idx="15587">
                  <c:v>43256.15625</c:v>
                </c:pt>
                <c:pt idx="15588">
                  <c:v>43256.177083333401</c:v>
                </c:pt>
                <c:pt idx="15589">
                  <c:v>43256.197916666599</c:v>
                </c:pt>
                <c:pt idx="15590">
                  <c:v>43256.21875</c:v>
                </c:pt>
                <c:pt idx="15591">
                  <c:v>43256.239583333401</c:v>
                </c:pt>
                <c:pt idx="15592">
                  <c:v>43256.260416666599</c:v>
                </c:pt>
                <c:pt idx="15593">
                  <c:v>43256.28125</c:v>
                </c:pt>
                <c:pt idx="15594">
                  <c:v>43256.302083333401</c:v>
                </c:pt>
                <c:pt idx="15595">
                  <c:v>43256.322916666599</c:v>
                </c:pt>
                <c:pt idx="15596">
                  <c:v>43256.34375</c:v>
                </c:pt>
                <c:pt idx="15597">
                  <c:v>43256.364583333401</c:v>
                </c:pt>
                <c:pt idx="15598">
                  <c:v>43256.385416666599</c:v>
                </c:pt>
                <c:pt idx="15599">
                  <c:v>43256.40625</c:v>
                </c:pt>
                <c:pt idx="15600">
                  <c:v>43256.427083333401</c:v>
                </c:pt>
                <c:pt idx="15601">
                  <c:v>43256.447916666599</c:v>
                </c:pt>
                <c:pt idx="15602">
                  <c:v>43256.46875</c:v>
                </c:pt>
                <c:pt idx="15603">
                  <c:v>43256.489583333401</c:v>
                </c:pt>
                <c:pt idx="15604">
                  <c:v>43256.510416666599</c:v>
                </c:pt>
                <c:pt idx="15605">
                  <c:v>43256.53125</c:v>
                </c:pt>
                <c:pt idx="15606">
                  <c:v>43256.552083333401</c:v>
                </c:pt>
                <c:pt idx="15607">
                  <c:v>43256.572916666599</c:v>
                </c:pt>
                <c:pt idx="15608">
                  <c:v>43256.59375</c:v>
                </c:pt>
                <c:pt idx="15609">
                  <c:v>43256.614583333401</c:v>
                </c:pt>
                <c:pt idx="15610">
                  <c:v>43256.635416666599</c:v>
                </c:pt>
                <c:pt idx="15611">
                  <c:v>43256.65625</c:v>
                </c:pt>
                <c:pt idx="15612">
                  <c:v>43256.677083333401</c:v>
                </c:pt>
                <c:pt idx="15613">
                  <c:v>43256.697916666599</c:v>
                </c:pt>
                <c:pt idx="15614">
                  <c:v>43256.71875</c:v>
                </c:pt>
                <c:pt idx="15615">
                  <c:v>43256.739583333401</c:v>
                </c:pt>
                <c:pt idx="15616">
                  <c:v>43256.760416666599</c:v>
                </c:pt>
                <c:pt idx="15617">
                  <c:v>43256.78125</c:v>
                </c:pt>
                <c:pt idx="15618">
                  <c:v>43256.802083333401</c:v>
                </c:pt>
                <c:pt idx="15619">
                  <c:v>43256.822916666599</c:v>
                </c:pt>
                <c:pt idx="15620">
                  <c:v>43256.84375</c:v>
                </c:pt>
                <c:pt idx="15621">
                  <c:v>43256.864583333401</c:v>
                </c:pt>
                <c:pt idx="15622">
                  <c:v>43256.885416666599</c:v>
                </c:pt>
                <c:pt idx="15623">
                  <c:v>43256.90625</c:v>
                </c:pt>
                <c:pt idx="15624">
                  <c:v>43256.927083333401</c:v>
                </c:pt>
                <c:pt idx="15625">
                  <c:v>43256.947916666599</c:v>
                </c:pt>
                <c:pt idx="15626">
                  <c:v>43256.96875</c:v>
                </c:pt>
                <c:pt idx="15627">
                  <c:v>43256.989583333401</c:v>
                </c:pt>
                <c:pt idx="15628">
                  <c:v>43257.010416666599</c:v>
                </c:pt>
                <c:pt idx="15629">
                  <c:v>43257.03125</c:v>
                </c:pt>
                <c:pt idx="15630">
                  <c:v>43257.052083333401</c:v>
                </c:pt>
                <c:pt idx="15631">
                  <c:v>43257.072916666599</c:v>
                </c:pt>
                <c:pt idx="15632">
                  <c:v>43257.09375</c:v>
                </c:pt>
                <c:pt idx="15633">
                  <c:v>43257.114583333401</c:v>
                </c:pt>
                <c:pt idx="15634">
                  <c:v>43257.135416666599</c:v>
                </c:pt>
                <c:pt idx="15635">
                  <c:v>43257.15625</c:v>
                </c:pt>
                <c:pt idx="15636">
                  <c:v>43257.177083333401</c:v>
                </c:pt>
                <c:pt idx="15637">
                  <c:v>43257.197916666599</c:v>
                </c:pt>
                <c:pt idx="15638">
                  <c:v>43257.21875</c:v>
                </c:pt>
                <c:pt idx="15639">
                  <c:v>43257.239583333401</c:v>
                </c:pt>
                <c:pt idx="15640">
                  <c:v>43257.260416666599</c:v>
                </c:pt>
                <c:pt idx="15641">
                  <c:v>43257.28125</c:v>
                </c:pt>
                <c:pt idx="15642">
                  <c:v>43257.302083333401</c:v>
                </c:pt>
                <c:pt idx="15643">
                  <c:v>43257.322916666599</c:v>
                </c:pt>
                <c:pt idx="15644">
                  <c:v>43257.34375</c:v>
                </c:pt>
                <c:pt idx="15645">
                  <c:v>43257.364583333401</c:v>
                </c:pt>
                <c:pt idx="15646">
                  <c:v>43257.385416666599</c:v>
                </c:pt>
                <c:pt idx="15647">
                  <c:v>43257.40625</c:v>
                </c:pt>
                <c:pt idx="15648">
                  <c:v>43257.427083333401</c:v>
                </c:pt>
                <c:pt idx="15649">
                  <c:v>43257.447916666599</c:v>
                </c:pt>
                <c:pt idx="15650">
                  <c:v>43257.46875</c:v>
                </c:pt>
                <c:pt idx="15651">
                  <c:v>43257.489583333401</c:v>
                </c:pt>
                <c:pt idx="15652">
                  <c:v>43257.510416666599</c:v>
                </c:pt>
                <c:pt idx="15653">
                  <c:v>43257.53125</c:v>
                </c:pt>
                <c:pt idx="15654">
                  <c:v>43257.552083333401</c:v>
                </c:pt>
                <c:pt idx="15655">
                  <c:v>43257.572916666599</c:v>
                </c:pt>
                <c:pt idx="15656">
                  <c:v>43257.59375</c:v>
                </c:pt>
                <c:pt idx="15657">
                  <c:v>43257.614583333401</c:v>
                </c:pt>
                <c:pt idx="15658">
                  <c:v>43257.635416666599</c:v>
                </c:pt>
                <c:pt idx="15659">
                  <c:v>43257.65625</c:v>
                </c:pt>
                <c:pt idx="15660">
                  <c:v>43257.677083333401</c:v>
                </c:pt>
                <c:pt idx="15661">
                  <c:v>43257.697916666599</c:v>
                </c:pt>
                <c:pt idx="15662">
                  <c:v>43257.71875</c:v>
                </c:pt>
                <c:pt idx="15663">
                  <c:v>43257.739583333401</c:v>
                </c:pt>
                <c:pt idx="15664">
                  <c:v>43257.760416666599</c:v>
                </c:pt>
                <c:pt idx="15665">
                  <c:v>43257.78125</c:v>
                </c:pt>
                <c:pt idx="15666">
                  <c:v>43257.802083333401</c:v>
                </c:pt>
                <c:pt idx="15667">
                  <c:v>43257.822916666599</c:v>
                </c:pt>
                <c:pt idx="15668">
                  <c:v>43257.84375</c:v>
                </c:pt>
                <c:pt idx="15669">
                  <c:v>43257.864583333401</c:v>
                </c:pt>
                <c:pt idx="15670">
                  <c:v>43257.885416666599</c:v>
                </c:pt>
                <c:pt idx="15671">
                  <c:v>43257.90625</c:v>
                </c:pt>
                <c:pt idx="15672">
                  <c:v>43257.927083333401</c:v>
                </c:pt>
                <c:pt idx="15673">
                  <c:v>43257.947916666599</c:v>
                </c:pt>
                <c:pt idx="15674">
                  <c:v>43257.96875</c:v>
                </c:pt>
                <c:pt idx="15675">
                  <c:v>43257.989583333401</c:v>
                </c:pt>
                <c:pt idx="15676">
                  <c:v>43258.010416666599</c:v>
                </c:pt>
                <c:pt idx="15677">
                  <c:v>43258.03125</c:v>
                </c:pt>
                <c:pt idx="15678">
                  <c:v>43258.052083333401</c:v>
                </c:pt>
                <c:pt idx="15679">
                  <c:v>43258.072916666599</c:v>
                </c:pt>
                <c:pt idx="15680">
                  <c:v>43258.09375</c:v>
                </c:pt>
                <c:pt idx="15681">
                  <c:v>43258.114583333401</c:v>
                </c:pt>
                <c:pt idx="15682">
                  <c:v>43258.135416666599</c:v>
                </c:pt>
                <c:pt idx="15683">
                  <c:v>43258.15625</c:v>
                </c:pt>
                <c:pt idx="15684">
                  <c:v>43258.177083333401</c:v>
                </c:pt>
                <c:pt idx="15685">
                  <c:v>43258.197916666599</c:v>
                </c:pt>
                <c:pt idx="15686">
                  <c:v>43258.21875</c:v>
                </c:pt>
                <c:pt idx="15687">
                  <c:v>43258.239583333401</c:v>
                </c:pt>
                <c:pt idx="15688">
                  <c:v>43258.260416666599</c:v>
                </c:pt>
                <c:pt idx="15689">
                  <c:v>43258.28125</c:v>
                </c:pt>
                <c:pt idx="15690">
                  <c:v>43258.302083333401</c:v>
                </c:pt>
                <c:pt idx="15691">
                  <c:v>43258.322916666599</c:v>
                </c:pt>
                <c:pt idx="15692">
                  <c:v>43258.34375</c:v>
                </c:pt>
                <c:pt idx="15693">
                  <c:v>43258.364583333401</c:v>
                </c:pt>
                <c:pt idx="15694">
                  <c:v>43258.385416666599</c:v>
                </c:pt>
                <c:pt idx="15695">
                  <c:v>43258.40625</c:v>
                </c:pt>
                <c:pt idx="15696">
                  <c:v>43258.427083333401</c:v>
                </c:pt>
                <c:pt idx="15697">
                  <c:v>43258.447916666599</c:v>
                </c:pt>
                <c:pt idx="15698">
                  <c:v>43258.46875</c:v>
                </c:pt>
                <c:pt idx="15699">
                  <c:v>43258.489583333401</c:v>
                </c:pt>
                <c:pt idx="15700">
                  <c:v>43258.510416666599</c:v>
                </c:pt>
                <c:pt idx="15701">
                  <c:v>43258.53125</c:v>
                </c:pt>
                <c:pt idx="15702">
                  <c:v>43258.552083333401</c:v>
                </c:pt>
                <c:pt idx="15703">
                  <c:v>43258.572916666599</c:v>
                </c:pt>
                <c:pt idx="15704">
                  <c:v>43258.59375</c:v>
                </c:pt>
                <c:pt idx="15705">
                  <c:v>43258.614583333401</c:v>
                </c:pt>
                <c:pt idx="15706">
                  <c:v>43258.635416666599</c:v>
                </c:pt>
                <c:pt idx="15707">
                  <c:v>43258.65625</c:v>
                </c:pt>
                <c:pt idx="15708">
                  <c:v>43258.677083333401</c:v>
                </c:pt>
                <c:pt idx="15709">
                  <c:v>43258.697916666599</c:v>
                </c:pt>
                <c:pt idx="15710">
                  <c:v>43258.71875</c:v>
                </c:pt>
                <c:pt idx="15711">
                  <c:v>43258.739583333401</c:v>
                </c:pt>
                <c:pt idx="15712">
                  <c:v>43258.760416666599</c:v>
                </c:pt>
                <c:pt idx="15713">
                  <c:v>43258.78125</c:v>
                </c:pt>
                <c:pt idx="15714">
                  <c:v>43258.802083333401</c:v>
                </c:pt>
                <c:pt idx="15715">
                  <c:v>43258.822916666599</c:v>
                </c:pt>
                <c:pt idx="15716">
                  <c:v>43258.84375</c:v>
                </c:pt>
                <c:pt idx="15717">
                  <c:v>43258.864583333401</c:v>
                </c:pt>
                <c:pt idx="15718">
                  <c:v>43258.885416666599</c:v>
                </c:pt>
                <c:pt idx="15719">
                  <c:v>43258.90625</c:v>
                </c:pt>
                <c:pt idx="15720">
                  <c:v>43258.927083333401</c:v>
                </c:pt>
                <c:pt idx="15721">
                  <c:v>43258.947916666599</c:v>
                </c:pt>
                <c:pt idx="15722">
                  <c:v>43258.96875</c:v>
                </c:pt>
                <c:pt idx="15723">
                  <c:v>43258.989583333401</c:v>
                </c:pt>
                <c:pt idx="15724">
                  <c:v>43259.010416666599</c:v>
                </c:pt>
                <c:pt idx="15725">
                  <c:v>43259.03125</c:v>
                </c:pt>
                <c:pt idx="15726">
                  <c:v>43259.052083333401</c:v>
                </c:pt>
                <c:pt idx="15727">
                  <c:v>43259.072916666599</c:v>
                </c:pt>
                <c:pt idx="15728">
                  <c:v>43259.09375</c:v>
                </c:pt>
                <c:pt idx="15729">
                  <c:v>43259.114583333401</c:v>
                </c:pt>
                <c:pt idx="15730">
                  <c:v>43259.135416666599</c:v>
                </c:pt>
                <c:pt idx="15731">
                  <c:v>43259.15625</c:v>
                </c:pt>
                <c:pt idx="15732">
                  <c:v>43259.177083333401</c:v>
                </c:pt>
                <c:pt idx="15733">
                  <c:v>43259.197916666599</c:v>
                </c:pt>
                <c:pt idx="15734">
                  <c:v>43259.21875</c:v>
                </c:pt>
                <c:pt idx="15735">
                  <c:v>43259.239583333401</c:v>
                </c:pt>
                <c:pt idx="15736">
                  <c:v>43259.260416666599</c:v>
                </c:pt>
                <c:pt idx="15737">
                  <c:v>43259.28125</c:v>
                </c:pt>
                <c:pt idx="15738">
                  <c:v>43259.302083333401</c:v>
                </c:pt>
                <c:pt idx="15739">
                  <c:v>43259.322916666599</c:v>
                </c:pt>
                <c:pt idx="15740">
                  <c:v>43259.34375</c:v>
                </c:pt>
                <c:pt idx="15741">
                  <c:v>43259.364583333401</c:v>
                </c:pt>
                <c:pt idx="15742">
                  <c:v>43259.385416666599</c:v>
                </c:pt>
                <c:pt idx="15743">
                  <c:v>43259.40625</c:v>
                </c:pt>
                <c:pt idx="15744">
                  <c:v>43259.427083333401</c:v>
                </c:pt>
                <c:pt idx="15745">
                  <c:v>43259.447916666599</c:v>
                </c:pt>
                <c:pt idx="15746">
                  <c:v>43259.46875</c:v>
                </c:pt>
                <c:pt idx="15747">
                  <c:v>43259.489583333401</c:v>
                </c:pt>
                <c:pt idx="15748">
                  <c:v>43259.510416666599</c:v>
                </c:pt>
                <c:pt idx="15749">
                  <c:v>43259.53125</c:v>
                </c:pt>
                <c:pt idx="15750">
                  <c:v>43259.552083333401</c:v>
                </c:pt>
                <c:pt idx="15751">
                  <c:v>43259.572916666599</c:v>
                </c:pt>
                <c:pt idx="15752">
                  <c:v>43259.59375</c:v>
                </c:pt>
                <c:pt idx="15753">
                  <c:v>43259.614583333401</c:v>
                </c:pt>
                <c:pt idx="15754">
                  <c:v>43259.635416666599</c:v>
                </c:pt>
                <c:pt idx="15755">
                  <c:v>43259.65625</c:v>
                </c:pt>
                <c:pt idx="15756">
                  <c:v>43259.677083333401</c:v>
                </c:pt>
                <c:pt idx="15757">
                  <c:v>43259.697916666599</c:v>
                </c:pt>
                <c:pt idx="15758">
                  <c:v>43259.71875</c:v>
                </c:pt>
                <c:pt idx="15759">
                  <c:v>43259.739583333401</c:v>
                </c:pt>
                <c:pt idx="15760">
                  <c:v>43259.760416666599</c:v>
                </c:pt>
                <c:pt idx="15761">
                  <c:v>43259.78125</c:v>
                </c:pt>
                <c:pt idx="15762">
                  <c:v>43259.802083333401</c:v>
                </c:pt>
                <c:pt idx="15763">
                  <c:v>43259.822916666599</c:v>
                </c:pt>
                <c:pt idx="15764">
                  <c:v>43259.84375</c:v>
                </c:pt>
                <c:pt idx="15765">
                  <c:v>43259.864583333401</c:v>
                </c:pt>
                <c:pt idx="15766">
                  <c:v>43259.885416666599</c:v>
                </c:pt>
                <c:pt idx="15767">
                  <c:v>43259.90625</c:v>
                </c:pt>
                <c:pt idx="15768">
                  <c:v>43259.927083333401</c:v>
                </c:pt>
                <c:pt idx="15769">
                  <c:v>43259.947916666599</c:v>
                </c:pt>
                <c:pt idx="15770">
                  <c:v>43259.96875</c:v>
                </c:pt>
                <c:pt idx="15771">
                  <c:v>43259.989583333401</c:v>
                </c:pt>
                <c:pt idx="15772">
                  <c:v>43260.010416666599</c:v>
                </c:pt>
                <c:pt idx="15773">
                  <c:v>43260.03125</c:v>
                </c:pt>
                <c:pt idx="15774">
                  <c:v>43260.052083333401</c:v>
                </c:pt>
                <c:pt idx="15775">
                  <c:v>43260.072916666599</c:v>
                </c:pt>
                <c:pt idx="15776">
                  <c:v>43260.09375</c:v>
                </c:pt>
                <c:pt idx="15777">
                  <c:v>43260.114583333401</c:v>
                </c:pt>
                <c:pt idx="15778">
                  <c:v>43260.135416666599</c:v>
                </c:pt>
                <c:pt idx="15779">
                  <c:v>43260.15625</c:v>
                </c:pt>
                <c:pt idx="15780">
                  <c:v>43260.177083333401</c:v>
                </c:pt>
                <c:pt idx="15781">
                  <c:v>43260.197916666599</c:v>
                </c:pt>
                <c:pt idx="15782">
                  <c:v>43260.21875</c:v>
                </c:pt>
                <c:pt idx="15783">
                  <c:v>43260.239583333401</c:v>
                </c:pt>
                <c:pt idx="15784">
                  <c:v>43260.260416666599</c:v>
                </c:pt>
                <c:pt idx="15785">
                  <c:v>43260.28125</c:v>
                </c:pt>
                <c:pt idx="15786">
                  <c:v>43260.302083333401</c:v>
                </c:pt>
                <c:pt idx="15787">
                  <c:v>43260.322916666599</c:v>
                </c:pt>
                <c:pt idx="15788">
                  <c:v>43260.34375</c:v>
                </c:pt>
                <c:pt idx="15789">
                  <c:v>43260.364583333401</c:v>
                </c:pt>
                <c:pt idx="15790">
                  <c:v>43260.385416666599</c:v>
                </c:pt>
                <c:pt idx="15791">
                  <c:v>43260.40625</c:v>
                </c:pt>
                <c:pt idx="15792">
                  <c:v>43260.427083333401</c:v>
                </c:pt>
                <c:pt idx="15793">
                  <c:v>43260.447916666599</c:v>
                </c:pt>
                <c:pt idx="15794">
                  <c:v>43260.46875</c:v>
                </c:pt>
                <c:pt idx="15795">
                  <c:v>43260.489583333401</c:v>
                </c:pt>
                <c:pt idx="15796">
                  <c:v>43260.510416666599</c:v>
                </c:pt>
                <c:pt idx="15797">
                  <c:v>43260.53125</c:v>
                </c:pt>
                <c:pt idx="15798">
                  <c:v>43260.552083333401</c:v>
                </c:pt>
                <c:pt idx="15799">
                  <c:v>43260.572916666599</c:v>
                </c:pt>
                <c:pt idx="15800">
                  <c:v>43260.59375</c:v>
                </c:pt>
                <c:pt idx="15801">
                  <c:v>43260.614583333401</c:v>
                </c:pt>
                <c:pt idx="15802">
                  <c:v>43260.635416666599</c:v>
                </c:pt>
                <c:pt idx="15803">
                  <c:v>43260.65625</c:v>
                </c:pt>
                <c:pt idx="15804">
                  <c:v>43260.677083333401</c:v>
                </c:pt>
                <c:pt idx="15805">
                  <c:v>43260.697916666599</c:v>
                </c:pt>
                <c:pt idx="15806">
                  <c:v>43260.71875</c:v>
                </c:pt>
                <c:pt idx="15807">
                  <c:v>43260.739583333401</c:v>
                </c:pt>
                <c:pt idx="15808">
                  <c:v>43260.760416666599</c:v>
                </c:pt>
                <c:pt idx="15809">
                  <c:v>43260.78125</c:v>
                </c:pt>
                <c:pt idx="15810">
                  <c:v>43260.802083333401</c:v>
                </c:pt>
                <c:pt idx="15811">
                  <c:v>43260.822916666599</c:v>
                </c:pt>
                <c:pt idx="15812">
                  <c:v>43260.84375</c:v>
                </c:pt>
                <c:pt idx="15813">
                  <c:v>43260.864583333401</c:v>
                </c:pt>
                <c:pt idx="15814">
                  <c:v>43260.885416666599</c:v>
                </c:pt>
                <c:pt idx="15815">
                  <c:v>43260.90625</c:v>
                </c:pt>
                <c:pt idx="15816">
                  <c:v>43260.927083333401</c:v>
                </c:pt>
                <c:pt idx="15817">
                  <c:v>43260.947916666599</c:v>
                </c:pt>
                <c:pt idx="15818">
                  <c:v>43260.96875</c:v>
                </c:pt>
                <c:pt idx="15819">
                  <c:v>43260.989583333401</c:v>
                </c:pt>
                <c:pt idx="15820">
                  <c:v>43261.010416666599</c:v>
                </c:pt>
                <c:pt idx="15821">
                  <c:v>43261.03125</c:v>
                </c:pt>
                <c:pt idx="15822">
                  <c:v>43261.052083333401</c:v>
                </c:pt>
                <c:pt idx="15823">
                  <c:v>43261.072916666599</c:v>
                </c:pt>
                <c:pt idx="15824">
                  <c:v>43261.09375</c:v>
                </c:pt>
                <c:pt idx="15825">
                  <c:v>43261.114583333401</c:v>
                </c:pt>
                <c:pt idx="15826">
                  <c:v>43261.135416666599</c:v>
                </c:pt>
                <c:pt idx="15827">
                  <c:v>43261.15625</c:v>
                </c:pt>
                <c:pt idx="15828">
                  <c:v>43261.177083333401</c:v>
                </c:pt>
                <c:pt idx="15829">
                  <c:v>43261.197916666599</c:v>
                </c:pt>
                <c:pt idx="15830">
                  <c:v>43261.21875</c:v>
                </c:pt>
                <c:pt idx="15831">
                  <c:v>43261.239583333401</c:v>
                </c:pt>
                <c:pt idx="15832">
                  <c:v>43261.260416666599</c:v>
                </c:pt>
                <c:pt idx="15833">
                  <c:v>43261.28125</c:v>
                </c:pt>
                <c:pt idx="15834">
                  <c:v>43261.302083333401</c:v>
                </c:pt>
                <c:pt idx="15835">
                  <c:v>43261.322916666599</c:v>
                </c:pt>
                <c:pt idx="15836">
                  <c:v>43261.34375</c:v>
                </c:pt>
                <c:pt idx="15837">
                  <c:v>43261.364583333401</c:v>
                </c:pt>
                <c:pt idx="15838">
                  <c:v>43261.385416666599</c:v>
                </c:pt>
                <c:pt idx="15839">
                  <c:v>43261.40625</c:v>
                </c:pt>
                <c:pt idx="15840">
                  <c:v>43261.427083333401</c:v>
                </c:pt>
                <c:pt idx="15841">
                  <c:v>43261.447916666599</c:v>
                </c:pt>
                <c:pt idx="15842">
                  <c:v>43261.46875</c:v>
                </c:pt>
                <c:pt idx="15843">
                  <c:v>43261.489583333401</c:v>
                </c:pt>
                <c:pt idx="15844">
                  <c:v>43261.510416666599</c:v>
                </c:pt>
                <c:pt idx="15845">
                  <c:v>43261.53125</c:v>
                </c:pt>
                <c:pt idx="15846">
                  <c:v>43261.552083333401</c:v>
                </c:pt>
                <c:pt idx="15847">
                  <c:v>43261.572916666599</c:v>
                </c:pt>
                <c:pt idx="15848">
                  <c:v>43261.59375</c:v>
                </c:pt>
                <c:pt idx="15849">
                  <c:v>43261.614583333401</c:v>
                </c:pt>
                <c:pt idx="15850">
                  <c:v>43261.635416666599</c:v>
                </c:pt>
                <c:pt idx="15851">
                  <c:v>43261.65625</c:v>
                </c:pt>
                <c:pt idx="15852">
                  <c:v>43261.677083333401</c:v>
                </c:pt>
                <c:pt idx="15853">
                  <c:v>43261.697916666599</c:v>
                </c:pt>
                <c:pt idx="15854">
                  <c:v>43261.71875</c:v>
                </c:pt>
                <c:pt idx="15855">
                  <c:v>43261.739583333401</c:v>
                </c:pt>
                <c:pt idx="15856">
                  <c:v>43261.760416666599</c:v>
                </c:pt>
                <c:pt idx="15857">
                  <c:v>43261.78125</c:v>
                </c:pt>
                <c:pt idx="15858">
                  <c:v>43261.802083333401</c:v>
                </c:pt>
                <c:pt idx="15859">
                  <c:v>43261.822916666599</c:v>
                </c:pt>
                <c:pt idx="15860">
                  <c:v>43261.84375</c:v>
                </c:pt>
                <c:pt idx="15861">
                  <c:v>43261.864583333401</c:v>
                </c:pt>
                <c:pt idx="15862">
                  <c:v>43261.885416666599</c:v>
                </c:pt>
                <c:pt idx="15863">
                  <c:v>43261.90625</c:v>
                </c:pt>
                <c:pt idx="15864">
                  <c:v>43261.927083333401</c:v>
                </c:pt>
                <c:pt idx="15865">
                  <c:v>43261.947916666599</c:v>
                </c:pt>
                <c:pt idx="15866">
                  <c:v>43261.96875</c:v>
                </c:pt>
                <c:pt idx="15867">
                  <c:v>43261.989583333401</c:v>
                </c:pt>
                <c:pt idx="15868">
                  <c:v>43262.010416666599</c:v>
                </c:pt>
                <c:pt idx="15869">
                  <c:v>43262.03125</c:v>
                </c:pt>
                <c:pt idx="15870">
                  <c:v>43262.052083333401</c:v>
                </c:pt>
                <c:pt idx="15871">
                  <c:v>43262.072916666599</c:v>
                </c:pt>
                <c:pt idx="15872">
                  <c:v>43262.09375</c:v>
                </c:pt>
                <c:pt idx="15873">
                  <c:v>43262.114583333401</c:v>
                </c:pt>
                <c:pt idx="15874">
                  <c:v>43262.135416666599</c:v>
                </c:pt>
                <c:pt idx="15875">
                  <c:v>43262.15625</c:v>
                </c:pt>
                <c:pt idx="15876">
                  <c:v>43262.177083333401</c:v>
                </c:pt>
                <c:pt idx="15877">
                  <c:v>43262.197916666599</c:v>
                </c:pt>
                <c:pt idx="15878">
                  <c:v>43262.21875</c:v>
                </c:pt>
                <c:pt idx="15879">
                  <c:v>43262.239583333401</c:v>
                </c:pt>
                <c:pt idx="15880">
                  <c:v>43262.260416666599</c:v>
                </c:pt>
                <c:pt idx="15881">
                  <c:v>43262.28125</c:v>
                </c:pt>
                <c:pt idx="15882">
                  <c:v>43262.302083333401</c:v>
                </c:pt>
                <c:pt idx="15883">
                  <c:v>43262.322916666599</c:v>
                </c:pt>
                <c:pt idx="15884">
                  <c:v>43262.34375</c:v>
                </c:pt>
                <c:pt idx="15885">
                  <c:v>43262.364583333401</c:v>
                </c:pt>
                <c:pt idx="15886">
                  <c:v>43262.385416666599</c:v>
                </c:pt>
                <c:pt idx="15887">
                  <c:v>43262.40625</c:v>
                </c:pt>
                <c:pt idx="15888">
                  <c:v>43262.427083333401</c:v>
                </c:pt>
                <c:pt idx="15889">
                  <c:v>43262.447916666599</c:v>
                </c:pt>
                <c:pt idx="15890">
                  <c:v>43262.46875</c:v>
                </c:pt>
                <c:pt idx="15891">
                  <c:v>43262.489583333401</c:v>
                </c:pt>
                <c:pt idx="15892">
                  <c:v>43262.510416666599</c:v>
                </c:pt>
                <c:pt idx="15893">
                  <c:v>43262.53125</c:v>
                </c:pt>
                <c:pt idx="15894">
                  <c:v>43262.552083333401</c:v>
                </c:pt>
                <c:pt idx="15895">
                  <c:v>43262.572916666599</c:v>
                </c:pt>
                <c:pt idx="15896">
                  <c:v>43262.59375</c:v>
                </c:pt>
                <c:pt idx="15897">
                  <c:v>43262.614583333401</c:v>
                </c:pt>
                <c:pt idx="15898">
                  <c:v>43262.635416666599</c:v>
                </c:pt>
                <c:pt idx="15899">
                  <c:v>43262.65625</c:v>
                </c:pt>
                <c:pt idx="15900">
                  <c:v>43262.677083333401</c:v>
                </c:pt>
                <c:pt idx="15901">
                  <c:v>43262.697916666599</c:v>
                </c:pt>
                <c:pt idx="15902">
                  <c:v>43262.71875</c:v>
                </c:pt>
                <c:pt idx="15903">
                  <c:v>43262.739583333401</c:v>
                </c:pt>
                <c:pt idx="15904">
                  <c:v>43262.760416666599</c:v>
                </c:pt>
                <c:pt idx="15905">
                  <c:v>43262.78125</c:v>
                </c:pt>
                <c:pt idx="15906">
                  <c:v>43262.802083333401</c:v>
                </c:pt>
                <c:pt idx="15907">
                  <c:v>43262.822916666599</c:v>
                </c:pt>
                <c:pt idx="15908">
                  <c:v>43262.84375</c:v>
                </c:pt>
                <c:pt idx="15909">
                  <c:v>43262.864583333401</c:v>
                </c:pt>
                <c:pt idx="15910">
                  <c:v>43262.885416666599</c:v>
                </c:pt>
                <c:pt idx="15911">
                  <c:v>43262.90625</c:v>
                </c:pt>
                <c:pt idx="15912">
                  <c:v>43262.927083333401</c:v>
                </c:pt>
                <c:pt idx="15913">
                  <c:v>43262.947916666599</c:v>
                </c:pt>
                <c:pt idx="15914">
                  <c:v>43262.96875</c:v>
                </c:pt>
                <c:pt idx="15915">
                  <c:v>43262.989583333401</c:v>
                </c:pt>
                <c:pt idx="15916">
                  <c:v>43263.010416666599</c:v>
                </c:pt>
                <c:pt idx="15917">
                  <c:v>43263.03125</c:v>
                </c:pt>
                <c:pt idx="15918">
                  <c:v>43263.052083333401</c:v>
                </c:pt>
                <c:pt idx="15919">
                  <c:v>43263.072916666599</c:v>
                </c:pt>
                <c:pt idx="15920">
                  <c:v>43263.09375</c:v>
                </c:pt>
                <c:pt idx="15921">
                  <c:v>43263.114583333401</c:v>
                </c:pt>
                <c:pt idx="15922">
                  <c:v>43263.135416666599</c:v>
                </c:pt>
                <c:pt idx="15923">
                  <c:v>43263.15625</c:v>
                </c:pt>
                <c:pt idx="15924">
                  <c:v>43263.177083333401</c:v>
                </c:pt>
                <c:pt idx="15925">
                  <c:v>43263.197916666599</c:v>
                </c:pt>
                <c:pt idx="15926">
                  <c:v>43263.21875</c:v>
                </c:pt>
                <c:pt idx="15927">
                  <c:v>43263.239583333401</c:v>
                </c:pt>
                <c:pt idx="15928">
                  <c:v>43263.260416666599</c:v>
                </c:pt>
                <c:pt idx="15929">
                  <c:v>43263.28125</c:v>
                </c:pt>
                <c:pt idx="15930">
                  <c:v>43263.302083333401</c:v>
                </c:pt>
                <c:pt idx="15931">
                  <c:v>43263.322916666599</c:v>
                </c:pt>
                <c:pt idx="15932">
                  <c:v>43263.34375</c:v>
                </c:pt>
                <c:pt idx="15933">
                  <c:v>43263.364583333401</c:v>
                </c:pt>
                <c:pt idx="15934">
                  <c:v>43263.385416666599</c:v>
                </c:pt>
                <c:pt idx="15935">
                  <c:v>43263.40625</c:v>
                </c:pt>
                <c:pt idx="15936">
                  <c:v>43263.427083333401</c:v>
                </c:pt>
                <c:pt idx="15937">
                  <c:v>43263.447916666599</c:v>
                </c:pt>
                <c:pt idx="15938">
                  <c:v>43263.46875</c:v>
                </c:pt>
                <c:pt idx="15939">
                  <c:v>43263.489583333401</c:v>
                </c:pt>
                <c:pt idx="15940">
                  <c:v>43263.510416666599</c:v>
                </c:pt>
                <c:pt idx="15941">
                  <c:v>43263.53125</c:v>
                </c:pt>
                <c:pt idx="15942">
                  <c:v>43263.552083333401</c:v>
                </c:pt>
                <c:pt idx="15943">
                  <c:v>43263.572916666599</c:v>
                </c:pt>
                <c:pt idx="15944">
                  <c:v>43263.59375</c:v>
                </c:pt>
                <c:pt idx="15945">
                  <c:v>43263.614583333401</c:v>
                </c:pt>
                <c:pt idx="15946">
                  <c:v>43263.635416666599</c:v>
                </c:pt>
                <c:pt idx="15947">
                  <c:v>43263.65625</c:v>
                </c:pt>
                <c:pt idx="15948">
                  <c:v>43263.677083333401</c:v>
                </c:pt>
                <c:pt idx="15949">
                  <c:v>43263.697916666599</c:v>
                </c:pt>
                <c:pt idx="15950">
                  <c:v>43263.71875</c:v>
                </c:pt>
                <c:pt idx="15951">
                  <c:v>43263.739583333401</c:v>
                </c:pt>
                <c:pt idx="15952">
                  <c:v>43263.760416666599</c:v>
                </c:pt>
                <c:pt idx="15953">
                  <c:v>43263.78125</c:v>
                </c:pt>
                <c:pt idx="15954">
                  <c:v>43263.802083333401</c:v>
                </c:pt>
                <c:pt idx="15955">
                  <c:v>43263.822916666599</c:v>
                </c:pt>
                <c:pt idx="15956">
                  <c:v>43263.84375</c:v>
                </c:pt>
                <c:pt idx="15957">
                  <c:v>43263.864583333401</c:v>
                </c:pt>
                <c:pt idx="15958">
                  <c:v>43263.885416666599</c:v>
                </c:pt>
                <c:pt idx="15959">
                  <c:v>43263.90625</c:v>
                </c:pt>
                <c:pt idx="15960">
                  <c:v>43263.927083333401</c:v>
                </c:pt>
                <c:pt idx="15961">
                  <c:v>43263.947916666599</c:v>
                </c:pt>
                <c:pt idx="15962">
                  <c:v>43263.96875</c:v>
                </c:pt>
                <c:pt idx="15963">
                  <c:v>43263.989583333401</c:v>
                </c:pt>
                <c:pt idx="15964">
                  <c:v>43264.010416666599</c:v>
                </c:pt>
                <c:pt idx="15965">
                  <c:v>43264.03125</c:v>
                </c:pt>
                <c:pt idx="15966">
                  <c:v>43264.052083333401</c:v>
                </c:pt>
                <c:pt idx="15967">
                  <c:v>43264.072916666599</c:v>
                </c:pt>
                <c:pt idx="15968">
                  <c:v>43264.09375</c:v>
                </c:pt>
                <c:pt idx="15969">
                  <c:v>43264.114583333401</c:v>
                </c:pt>
                <c:pt idx="15970">
                  <c:v>43264.135416666599</c:v>
                </c:pt>
                <c:pt idx="15971">
                  <c:v>43264.15625</c:v>
                </c:pt>
                <c:pt idx="15972">
                  <c:v>43264.177083333401</c:v>
                </c:pt>
                <c:pt idx="15973">
                  <c:v>43264.197916666599</c:v>
                </c:pt>
                <c:pt idx="15974">
                  <c:v>43264.21875</c:v>
                </c:pt>
                <c:pt idx="15975">
                  <c:v>43264.239583333401</c:v>
                </c:pt>
                <c:pt idx="15976">
                  <c:v>43264.260416666599</c:v>
                </c:pt>
                <c:pt idx="15977">
                  <c:v>43264.28125</c:v>
                </c:pt>
                <c:pt idx="15978">
                  <c:v>43264.302083333401</c:v>
                </c:pt>
                <c:pt idx="15979">
                  <c:v>43264.322916666599</c:v>
                </c:pt>
                <c:pt idx="15980">
                  <c:v>43264.34375</c:v>
                </c:pt>
                <c:pt idx="15981">
                  <c:v>43264.364583333401</c:v>
                </c:pt>
                <c:pt idx="15982">
                  <c:v>43264.385416666599</c:v>
                </c:pt>
                <c:pt idx="15983">
                  <c:v>43264.40625</c:v>
                </c:pt>
                <c:pt idx="15984">
                  <c:v>43264.427083333401</c:v>
                </c:pt>
                <c:pt idx="15985">
                  <c:v>43264.447916666599</c:v>
                </c:pt>
                <c:pt idx="15986">
                  <c:v>43264.46875</c:v>
                </c:pt>
                <c:pt idx="15987">
                  <c:v>43264.489583333401</c:v>
                </c:pt>
                <c:pt idx="15988">
                  <c:v>43264.510416666599</c:v>
                </c:pt>
                <c:pt idx="15989">
                  <c:v>43264.53125</c:v>
                </c:pt>
                <c:pt idx="15990">
                  <c:v>43264.552083333401</c:v>
                </c:pt>
                <c:pt idx="15991">
                  <c:v>43264.572916666599</c:v>
                </c:pt>
                <c:pt idx="15992">
                  <c:v>43264.59375</c:v>
                </c:pt>
                <c:pt idx="15993">
                  <c:v>43264.614583333401</c:v>
                </c:pt>
                <c:pt idx="15994">
                  <c:v>43264.635416666599</c:v>
                </c:pt>
                <c:pt idx="15995">
                  <c:v>43264.65625</c:v>
                </c:pt>
                <c:pt idx="15996">
                  <c:v>43264.677083333401</c:v>
                </c:pt>
                <c:pt idx="15997">
                  <c:v>43264.697916666599</c:v>
                </c:pt>
                <c:pt idx="15998">
                  <c:v>43264.71875</c:v>
                </c:pt>
                <c:pt idx="15999">
                  <c:v>43264.739583333401</c:v>
                </c:pt>
                <c:pt idx="16000">
                  <c:v>43264.760416666599</c:v>
                </c:pt>
                <c:pt idx="16001">
                  <c:v>43264.78125</c:v>
                </c:pt>
                <c:pt idx="16002">
                  <c:v>43264.802083333401</c:v>
                </c:pt>
                <c:pt idx="16003">
                  <c:v>43264.822916666599</c:v>
                </c:pt>
                <c:pt idx="16004">
                  <c:v>43264.84375</c:v>
                </c:pt>
                <c:pt idx="16005">
                  <c:v>43264.864583333401</c:v>
                </c:pt>
                <c:pt idx="16006">
                  <c:v>43264.885416666599</c:v>
                </c:pt>
                <c:pt idx="16007">
                  <c:v>43264.90625</c:v>
                </c:pt>
                <c:pt idx="16008">
                  <c:v>43264.927083333401</c:v>
                </c:pt>
                <c:pt idx="16009">
                  <c:v>43264.947916666599</c:v>
                </c:pt>
                <c:pt idx="16010">
                  <c:v>43264.96875</c:v>
                </c:pt>
                <c:pt idx="16011">
                  <c:v>43264.989583333401</c:v>
                </c:pt>
                <c:pt idx="16012">
                  <c:v>43265.010416666599</c:v>
                </c:pt>
                <c:pt idx="16013">
                  <c:v>43265.03125</c:v>
                </c:pt>
                <c:pt idx="16014">
                  <c:v>43265.052083333401</c:v>
                </c:pt>
                <c:pt idx="16015">
                  <c:v>43265.072916666599</c:v>
                </c:pt>
                <c:pt idx="16016">
                  <c:v>43265.09375</c:v>
                </c:pt>
                <c:pt idx="16017">
                  <c:v>43265.114583333401</c:v>
                </c:pt>
                <c:pt idx="16018">
                  <c:v>43265.135416666599</c:v>
                </c:pt>
                <c:pt idx="16019">
                  <c:v>43265.15625</c:v>
                </c:pt>
                <c:pt idx="16020">
                  <c:v>43265.177083333401</c:v>
                </c:pt>
                <c:pt idx="16021">
                  <c:v>43265.197916666599</c:v>
                </c:pt>
                <c:pt idx="16022">
                  <c:v>43265.21875</c:v>
                </c:pt>
                <c:pt idx="16023">
                  <c:v>43265.239583333401</c:v>
                </c:pt>
                <c:pt idx="16024">
                  <c:v>43265.260416666599</c:v>
                </c:pt>
                <c:pt idx="16025">
                  <c:v>43265.28125</c:v>
                </c:pt>
                <c:pt idx="16026">
                  <c:v>43265.302083333401</c:v>
                </c:pt>
                <c:pt idx="16027">
                  <c:v>43265.322916666599</c:v>
                </c:pt>
                <c:pt idx="16028">
                  <c:v>43265.34375</c:v>
                </c:pt>
                <c:pt idx="16029">
                  <c:v>43265.364583333401</c:v>
                </c:pt>
                <c:pt idx="16030">
                  <c:v>43265.385416666599</c:v>
                </c:pt>
                <c:pt idx="16031">
                  <c:v>43265.40625</c:v>
                </c:pt>
                <c:pt idx="16032">
                  <c:v>43265.427083333401</c:v>
                </c:pt>
                <c:pt idx="16033">
                  <c:v>43265.447916666599</c:v>
                </c:pt>
                <c:pt idx="16034">
                  <c:v>43265.46875</c:v>
                </c:pt>
                <c:pt idx="16035">
                  <c:v>43265.489583333401</c:v>
                </c:pt>
                <c:pt idx="16036">
                  <c:v>43265.510416666599</c:v>
                </c:pt>
                <c:pt idx="16037">
                  <c:v>43265.53125</c:v>
                </c:pt>
                <c:pt idx="16038">
                  <c:v>43265.552083333401</c:v>
                </c:pt>
                <c:pt idx="16039">
                  <c:v>43265.572916666599</c:v>
                </c:pt>
                <c:pt idx="16040">
                  <c:v>43265.59375</c:v>
                </c:pt>
                <c:pt idx="16041">
                  <c:v>43265.614583333401</c:v>
                </c:pt>
                <c:pt idx="16042">
                  <c:v>43265.635416666599</c:v>
                </c:pt>
                <c:pt idx="16043">
                  <c:v>43265.65625</c:v>
                </c:pt>
                <c:pt idx="16044">
                  <c:v>43265.677083333401</c:v>
                </c:pt>
                <c:pt idx="16045">
                  <c:v>43265.697916666599</c:v>
                </c:pt>
                <c:pt idx="16046">
                  <c:v>43265.71875</c:v>
                </c:pt>
                <c:pt idx="16047">
                  <c:v>43265.739583333401</c:v>
                </c:pt>
                <c:pt idx="16048">
                  <c:v>43265.760416666599</c:v>
                </c:pt>
                <c:pt idx="16049">
                  <c:v>43265.78125</c:v>
                </c:pt>
                <c:pt idx="16050">
                  <c:v>43265.802083333401</c:v>
                </c:pt>
                <c:pt idx="16051">
                  <c:v>43265.822916666599</c:v>
                </c:pt>
                <c:pt idx="16052">
                  <c:v>43265.84375</c:v>
                </c:pt>
                <c:pt idx="16053">
                  <c:v>43265.864583333401</c:v>
                </c:pt>
                <c:pt idx="16054">
                  <c:v>43265.885416666599</c:v>
                </c:pt>
                <c:pt idx="16055">
                  <c:v>43265.90625</c:v>
                </c:pt>
                <c:pt idx="16056">
                  <c:v>43265.927083333401</c:v>
                </c:pt>
                <c:pt idx="16057">
                  <c:v>43265.947916666599</c:v>
                </c:pt>
                <c:pt idx="16058">
                  <c:v>43265.96875</c:v>
                </c:pt>
                <c:pt idx="16059">
                  <c:v>43265.989583333401</c:v>
                </c:pt>
                <c:pt idx="16060">
                  <c:v>43266.010416666599</c:v>
                </c:pt>
                <c:pt idx="16061">
                  <c:v>43266.03125</c:v>
                </c:pt>
                <c:pt idx="16062">
                  <c:v>43266.052083333401</c:v>
                </c:pt>
                <c:pt idx="16063">
                  <c:v>43266.072916666599</c:v>
                </c:pt>
                <c:pt idx="16064">
                  <c:v>43266.09375</c:v>
                </c:pt>
                <c:pt idx="16065">
                  <c:v>43266.114583333401</c:v>
                </c:pt>
                <c:pt idx="16066">
                  <c:v>43266.135416666599</c:v>
                </c:pt>
                <c:pt idx="16067">
                  <c:v>43266.15625</c:v>
                </c:pt>
                <c:pt idx="16068">
                  <c:v>43266.177083333401</c:v>
                </c:pt>
                <c:pt idx="16069">
                  <c:v>43266.197916666599</c:v>
                </c:pt>
                <c:pt idx="16070">
                  <c:v>43266.21875</c:v>
                </c:pt>
                <c:pt idx="16071">
                  <c:v>43266.239583333401</c:v>
                </c:pt>
                <c:pt idx="16072">
                  <c:v>43266.260416666599</c:v>
                </c:pt>
                <c:pt idx="16073">
                  <c:v>43266.28125</c:v>
                </c:pt>
                <c:pt idx="16074">
                  <c:v>43266.302083333401</c:v>
                </c:pt>
                <c:pt idx="16075">
                  <c:v>43266.322916666599</c:v>
                </c:pt>
                <c:pt idx="16076">
                  <c:v>43266.34375</c:v>
                </c:pt>
                <c:pt idx="16077">
                  <c:v>43266.364583333401</c:v>
                </c:pt>
                <c:pt idx="16078">
                  <c:v>43266.385416666599</c:v>
                </c:pt>
                <c:pt idx="16079">
                  <c:v>43266.40625</c:v>
                </c:pt>
                <c:pt idx="16080">
                  <c:v>43266.427083333401</c:v>
                </c:pt>
                <c:pt idx="16081">
                  <c:v>43266.447916666599</c:v>
                </c:pt>
                <c:pt idx="16082">
                  <c:v>43266.46875</c:v>
                </c:pt>
                <c:pt idx="16083">
                  <c:v>43266.489583333401</c:v>
                </c:pt>
                <c:pt idx="16084">
                  <c:v>43266.510416666599</c:v>
                </c:pt>
                <c:pt idx="16085">
                  <c:v>43266.53125</c:v>
                </c:pt>
                <c:pt idx="16086">
                  <c:v>43266.552083333401</c:v>
                </c:pt>
                <c:pt idx="16087">
                  <c:v>43266.572916666599</c:v>
                </c:pt>
                <c:pt idx="16088">
                  <c:v>43266.59375</c:v>
                </c:pt>
                <c:pt idx="16089">
                  <c:v>43266.614583333401</c:v>
                </c:pt>
                <c:pt idx="16090">
                  <c:v>43266.635416666599</c:v>
                </c:pt>
                <c:pt idx="16091">
                  <c:v>43266.65625</c:v>
                </c:pt>
                <c:pt idx="16092">
                  <c:v>43266.677083333401</c:v>
                </c:pt>
                <c:pt idx="16093">
                  <c:v>43266.697916666599</c:v>
                </c:pt>
                <c:pt idx="16094">
                  <c:v>43266.71875</c:v>
                </c:pt>
                <c:pt idx="16095">
                  <c:v>43266.739583333401</c:v>
                </c:pt>
                <c:pt idx="16096">
                  <c:v>43266.760416666599</c:v>
                </c:pt>
                <c:pt idx="16097">
                  <c:v>43266.78125</c:v>
                </c:pt>
                <c:pt idx="16098">
                  <c:v>43266.802083333401</c:v>
                </c:pt>
                <c:pt idx="16099">
                  <c:v>43266.822916666599</c:v>
                </c:pt>
                <c:pt idx="16100">
                  <c:v>43266.84375</c:v>
                </c:pt>
                <c:pt idx="16101">
                  <c:v>43266.864583333401</c:v>
                </c:pt>
                <c:pt idx="16102">
                  <c:v>43266.885416666599</c:v>
                </c:pt>
                <c:pt idx="16103">
                  <c:v>43266.90625</c:v>
                </c:pt>
                <c:pt idx="16104">
                  <c:v>43266.927083333401</c:v>
                </c:pt>
                <c:pt idx="16105">
                  <c:v>43266.947916666599</c:v>
                </c:pt>
                <c:pt idx="16106">
                  <c:v>43266.96875</c:v>
                </c:pt>
                <c:pt idx="16107">
                  <c:v>43266.989583333401</c:v>
                </c:pt>
                <c:pt idx="16108">
                  <c:v>43267.010416666599</c:v>
                </c:pt>
                <c:pt idx="16109">
                  <c:v>43267.03125</c:v>
                </c:pt>
                <c:pt idx="16110">
                  <c:v>43267.052083333401</c:v>
                </c:pt>
                <c:pt idx="16111">
                  <c:v>43267.072916666599</c:v>
                </c:pt>
                <c:pt idx="16112">
                  <c:v>43267.09375</c:v>
                </c:pt>
                <c:pt idx="16113">
                  <c:v>43267.114583333401</c:v>
                </c:pt>
                <c:pt idx="16114">
                  <c:v>43267.135416666599</c:v>
                </c:pt>
                <c:pt idx="16115">
                  <c:v>43267.15625</c:v>
                </c:pt>
                <c:pt idx="16116">
                  <c:v>43267.177083333401</c:v>
                </c:pt>
                <c:pt idx="16117">
                  <c:v>43267.197916666599</c:v>
                </c:pt>
                <c:pt idx="16118">
                  <c:v>43267.21875</c:v>
                </c:pt>
                <c:pt idx="16119">
                  <c:v>43267.239583333401</c:v>
                </c:pt>
                <c:pt idx="16120">
                  <c:v>43267.260416666599</c:v>
                </c:pt>
                <c:pt idx="16121">
                  <c:v>43267.28125</c:v>
                </c:pt>
                <c:pt idx="16122">
                  <c:v>43267.302083333401</c:v>
                </c:pt>
                <c:pt idx="16123">
                  <c:v>43267.322916666599</c:v>
                </c:pt>
                <c:pt idx="16124">
                  <c:v>43267.34375</c:v>
                </c:pt>
                <c:pt idx="16125">
                  <c:v>43267.364583333401</c:v>
                </c:pt>
                <c:pt idx="16126">
                  <c:v>43267.385416666599</c:v>
                </c:pt>
                <c:pt idx="16127">
                  <c:v>43267.40625</c:v>
                </c:pt>
                <c:pt idx="16128">
                  <c:v>43267.427083333401</c:v>
                </c:pt>
                <c:pt idx="16129">
                  <c:v>43267.447916666599</c:v>
                </c:pt>
                <c:pt idx="16130">
                  <c:v>43267.46875</c:v>
                </c:pt>
                <c:pt idx="16131">
                  <c:v>43267.489583333401</c:v>
                </c:pt>
                <c:pt idx="16132">
                  <c:v>43267.510416666599</c:v>
                </c:pt>
                <c:pt idx="16133">
                  <c:v>43267.53125</c:v>
                </c:pt>
                <c:pt idx="16134">
                  <c:v>43267.552083333401</c:v>
                </c:pt>
                <c:pt idx="16135">
                  <c:v>43267.572916666599</c:v>
                </c:pt>
                <c:pt idx="16136">
                  <c:v>43267.59375</c:v>
                </c:pt>
                <c:pt idx="16137">
                  <c:v>43267.614583333401</c:v>
                </c:pt>
                <c:pt idx="16138">
                  <c:v>43267.635416666599</c:v>
                </c:pt>
                <c:pt idx="16139">
                  <c:v>43267.65625</c:v>
                </c:pt>
                <c:pt idx="16140">
                  <c:v>43267.677083333401</c:v>
                </c:pt>
                <c:pt idx="16141">
                  <c:v>43267.697916666599</c:v>
                </c:pt>
                <c:pt idx="16142">
                  <c:v>43267.71875</c:v>
                </c:pt>
                <c:pt idx="16143">
                  <c:v>43267.739583333401</c:v>
                </c:pt>
                <c:pt idx="16144">
                  <c:v>43267.760416666599</c:v>
                </c:pt>
                <c:pt idx="16145">
                  <c:v>43267.78125</c:v>
                </c:pt>
                <c:pt idx="16146">
                  <c:v>43267.802083333401</c:v>
                </c:pt>
                <c:pt idx="16147">
                  <c:v>43267.822916666599</c:v>
                </c:pt>
                <c:pt idx="16148">
                  <c:v>43267.84375</c:v>
                </c:pt>
                <c:pt idx="16149">
                  <c:v>43267.864583333401</c:v>
                </c:pt>
                <c:pt idx="16150">
                  <c:v>43267.885416666599</c:v>
                </c:pt>
                <c:pt idx="16151">
                  <c:v>43267.90625</c:v>
                </c:pt>
                <c:pt idx="16152">
                  <c:v>43267.927083333401</c:v>
                </c:pt>
                <c:pt idx="16153">
                  <c:v>43267.947916666599</c:v>
                </c:pt>
                <c:pt idx="16154">
                  <c:v>43267.96875</c:v>
                </c:pt>
                <c:pt idx="16155">
                  <c:v>43267.989583333401</c:v>
                </c:pt>
                <c:pt idx="16156">
                  <c:v>43268.010416666599</c:v>
                </c:pt>
                <c:pt idx="16157">
                  <c:v>43268.03125</c:v>
                </c:pt>
                <c:pt idx="16158">
                  <c:v>43268.052083333401</c:v>
                </c:pt>
                <c:pt idx="16159">
                  <c:v>43268.072916666599</c:v>
                </c:pt>
                <c:pt idx="16160">
                  <c:v>43268.09375</c:v>
                </c:pt>
                <c:pt idx="16161">
                  <c:v>43268.114583333401</c:v>
                </c:pt>
                <c:pt idx="16162">
                  <c:v>43268.135416666599</c:v>
                </c:pt>
                <c:pt idx="16163">
                  <c:v>43268.15625</c:v>
                </c:pt>
                <c:pt idx="16164">
                  <c:v>43268.177083333401</c:v>
                </c:pt>
                <c:pt idx="16165">
                  <c:v>43268.197916666599</c:v>
                </c:pt>
                <c:pt idx="16166">
                  <c:v>43268.21875</c:v>
                </c:pt>
                <c:pt idx="16167">
                  <c:v>43268.239583333401</c:v>
                </c:pt>
                <c:pt idx="16168">
                  <c:v>43268.260416666599</c:v>
                </c:pt>
                <c:pt idx="16169">
                  <c:v>43268.28125</c:v>
                </c:pt>
                <c:pt idx="16170">
                  <c:v>43268.302083333401</c:v>
                </c:pt>
                <c:pt idx="16171">
                  <c:v>43268.322916666599</c:v>
                </c:pt>
                <c:pt idx="16172">
                  <c:v>43268.34375</c:v>
                </c:pt>
                <c:pt idx="16173">
                  <c:v>43268.364583333401</c:v>
                </c:pt>
                <c:pt idx="16174">
                  <c:v>43268.385416666599</c:v>
                </c:pt>
                <c:pt idx="16175">
                  <c:v>43268.40625</c:v>
                </c:pt>
                <c:pt idx="16176">
                  <c:v>43268.427083333401</c:v>
                </c:pt>
                <c:pt idx="16177">
                  <c:v>43268.447916666599</c:v>
                </c:pt>
                <c:pt idx="16178">
                  <c:v>43268.46875</c:v>
                </c:pt>
                <c:pt idx="16179">
                  <c:v>43268.489583333401</c:v>
                </c:pt>
                <c:pt idx="16180">
                  <c:v>43268.510416666599</c:v>
                </c:pt>
                <c:pt idx="16181">
                  <c:v>43268.53125</c:v>
                </c:pt>
                <c:pt idx="16182">
                  <c:v>43268.552083333401</c:v>
                </c:pt>
                <c:pt idx="16183">
                  <c:v>43268.572916666599</c:v>
                </c:pt>
                <c:pt idx="16184">
                  <c:v>43268.59375</c:v>
                </c:pt>
                <c:pt idx="16185">
                  <c:v>43268.614583333401</c:v>
                </c:pt>
                <c:pt idx="16186">
                  <c:v>43268.635416666599</c:v>
                </c:pt>
                <c:pt idx="16187">
                  <c:v>43268.65625</c:v>
                </c:pt>
                <c:pt idx="16188">
                  <c:v>43268.677083333401</c:v>
                </c:pt>
                <c:pt idx="16189">
                  <c:v>43268.697916666599</c:v>
                </c:pt>
                <c:pt idx="16190">
                  <c:v>43268.71875</c:v>
                </c:pt>
                <c:pt idx="16191">
                  <c:v>43268.739583333401</c:v>
                </c:pt>
                <c:pt idx="16192">
                  <c:v>43268.760416666599</c:v>
                </c:pt>
                <c:pt idx="16193">
                  <c:v>43268.78125</c:v>
                </c:pt>
                <c:pt idx="16194">
                  <c:v>43268.802083333401</c:v>
                </c:pt>
                <c:pt idx="16195">
                  <c:v>43268.822916666599</c:v>
                </c:pt>
                <c:pt idx="16196">
                  <c:v>43268.84375</c:v>
                </c:pt>
                <c:pt idx="16197">
                  <c:v>43268.864583333401</c:v>
                </c:pt>
                <c:pt idx="16198">
                  <c:v>43268.885416666599</c:v>
                </c:pt>
                <c:pt idx="16199">
                  <c:v>43268.90625</c:v>
                </c:pt>
                <c:pt idx="16200">
                  <c:v>43268.927083333401</c:v>
                </c:pt>
                <c:pt idx="16201">
                  <c:v>43268.947916666599</c:v>
                </c:pt>
                <c:pt idx="16202">
                  <c:v>43268.96875</c:v>
                </c:pt>
                <c:pt idx="16203">
                  <c:v>43268.989583333401</c:v>
                </c:pt>
                <c:pt idx="16204">
                  <c:v>43269.010416666599</c:v>
                </c:pt>
                <c:pt idx="16205">
                  <c:v>43269.03125</c:v>
                </c:pt>
                <c:pt idx="16206">
                  <c:v>43269.052083333401</c:v>
                </c:pt>
                <c:pt idx="16207">
                  <c:v>43269.072916666599</c:v>
                </c:pt>
                <c:pt idx="16208">
                  <c:v>43269.09375</c:v>
                </c:pt>
                <c:pt idx="16209">
                  <c:v>43269.114583333401</c:v>
                </c:pt>
                <c:pt idx="16210">
                  <c:v>43269.135416666599</c:v>
                </c:pt>
                <c:pt idx="16211">
                  <c:v>43269.15625</c:v>
                </c:pt>
                <c:pt idx="16212">
                  <c:v>43269.177083333401</c:v>
                </c:pt>
                <c:pt idx="16213">
                  <c:v>43269.197916666599</c:v>
                </c:pt>
                <c:pt idx="16214">
                  <c:v>43269.21875</c:v>
                </c:pt>
                <c:pt idx="16215">
                  <c:v>43269.239583333401</c:v>
                </c:pt>
                <c:pt idx="16216">
                  <c:v>43269.260416666599</c:v>
                </c:pt>
                <c:pt idx="16217">
                  <c:v>43269.28125</c:v>
                </c:pt>
                <c:pt idx="16218">
                  <c:v>43269.302083333401</c:v>
                </c:pt>
                <c:pt idx="16219">
                  <c:v>43269.322916666599</c:v>
                </c:pt>
                <c:pt idx="16220">
                  <c:v>43269.34375</c:v>
                </c:pt>
                <c:pt idx="16221">
                  <c:v>43269.364583333401</c:v>
                </c:pt>
                <c:pt idx="16222">
                  <c:v>43269.385416666599</c:v>
                </c:pt>
                <c:pt idx="16223">
                  <c:v>43269.40625</c:v>
                </c:pt>
                <c:pt idx="16224">
                  <c:v>43269.427083333401</c:v>
                </c:pt>
                <c:pt idx="16225">
                  <c:v>43269.447916666599</c:v>
                </c:pt>
                <c:pt idx="16226">
                  <c:v>43269.46875</c:v>
                </c:pt>
                <c:pt idx="16227">
                  <c:v>43269.489583333401</c:v>
                </c:pt>
                <c:pt idx="16228">
                  <c:v>43269.510416666599</c:v>
                </c:pt>
                <c:pt idx="16229">
                  <c:v>43269.53125</c:v>
                </c:pt>
                <c:pt idx="16230">
                  <c:v>43269.552083333401</c:v>
                </c:pt>
                <c:pt idx="16231">
                  <c:v>43269.572916666599</c:v>
                </c:pt>
                <c:pt idx="16232">
                  <c:v>43269.59375</c:v>
                </c:pt>
                <c:pt idx="16233">
                  <c:v>43269.614583333401</c:v>
                </c:pt>
                <c:pt idx="16234">
                  <c:v>43269.635416666599</c:v>
                </c:pt>
                <c:pt idx="16235">
                  <c:v>43269.65625</c:v>
                </c:pt>
                <c:pt idx="16236">
                  <c:v>43269.677083333401</c:v>
                </c:pt>
                <c:pt idx="16237">
                  <c:v>43269.697916666599</c:v>
                </c:pt>
                <c:pt idx="16238">
                  <c:v>43269.71875</c:v>
                </c:pt>
                <c:pt idx="16239">
                  <c:v>43269.739583333401</c:v>
                </c:pt>
                <c:pt idx="16240">
                  <c:v>43269.760416666599</c:v>
                </c:pt>
                <c:pt idx="16241">
                  <c:v>43269.78125</c:v>
                </c:pt>
                <c:pt idx="16242">
                  <c:v>43269.802083333401</c:v>
                </c:pt>
                <c:pt idx="16243">
                  <c:v>43269.822916666599</c:v>
                </c:pt>
                <c:pt idx="16244">
                  <c:v>43269.84375</c:v>
                </c:pt>
                <c:pt idx="16245">
                  <c:v>43269.864583333401</c:v>
                </c:pt>
                <c:pt idx="16246">
                  <c:v>43269.885416666599</c:v>
                </c:pt>
                <c:pt idx="16247">
                  <c:v>43269.90625</c:v>
                </c:pt>
                <c:pt idx="16248">
                  <c:v>43269.927083333401</c:v>
                </c:pt>
                <c:pt idx="16249">
                  <c:v>43269.947916666599</c:v>
                </c:pt>
                <c:pt idx="16250">
                  <c:v>43269.96875</c:v>
                </c:pt>
                <c:pt idx="16251">
                  <c:v>43269.989583333401</c:v>
                </c:pt>
                <c:pt idx="16252">
                  <c:v>43270.010416666599</c:v>
                </c:pt>
                <c:pt idx="16253">
                  <c:v>43270.03125</c:v>
                </c:pt>
                <c:pt idx="16254">
                  <c:v>43270.052083333401</c:v>
                </c:pt>
                <c:pt idx="16255">
                  <c:v>43270.072916666599</c:v>
                </c:pt>
                <c:pt idx="16256">
                  <c:v>43270.09375</c:v>
                </c:pt>
                <c:pt idx="16257">
                  <c:v>43270.114583333401</c:v>
                </c:pt>
                <c:pt idx="16258">
                  <c:v>43270.135416666599</c:v>
                </c:pt>
                <c:pt idx="16259">
                  <c:v>43270.15625</c:v>
                </c:pt>
                <c:pt idx="16260">
                  <c:v>43270.177083333401</c:v>
                </c:pt>
                <c:pt idx="16261">
                  <c:v>43270.197916666599</c:v>
                </c:pt>
                <c:pt idx="16262">
                  <c:v>43270.21875</c:v>
                </c:pt>
                <c:pt idx="16263">
                  <c:v>43270.239583333401</c:v>
                </c:pt>
                <c:pt idx="16264">
                  <c:v>43270.260416666599</c:v>
                </c:pt>
                <c:pt idx="16265">
                  <c:v>43270.28125</c:v>
                </c:pt>
                <c:pt idx="16266">
                  <c:v>43270.302083333401</c:v>
                </c:pt>
                <c:pt idx="16267">
                  <c:v>43270.322916666599</c:v>
                </c:pt>
                <c:pt idx="16268">
                  <c:v>43270.34375</c:v>
                </c:pt>
                <c:pt idx="16269">
                  <c:v>43270.364583333401</c:v>
                </c:pt>
                <c:pt idx="16270">
                  <c:v>43270.385416666599</c:v>
                </c:pt>
                <c:pt idx="16271">
                  <c:v>43270.40625</c:v>
                </c:pt>
                <c:pt idx="16272">
                  <c:v>43270.427083333401</c:v>
                </c:pt>
                <c:pt idx="16273">
                  <c:v>43270.447916666599</c:v>
                </c:pt>
                <c:pt idx="16274">
                  <c:v>43270.46875</c:v>
                </c:pt>
                <c:pt idx="16275">
                  <c:v>43270.489583333401</c:v>
                </c:pt>
                <c:pt idx="16276">
                  <c:v>43270.510416666599</c:v>
                </c:pt>
                <c:pt idx="16277">
                  <c:v>43270.53125</c:v>
                </c:pt>
                <c:pt idx="16278">
                  <c:v>43270.552083333401</c:v>
                </c:pt>
                <c:pt idx="16279">
                  <c:v>43270.572916666599</c:v>
                </c:pt>
                <c:pt idx="16280">
                  <c:v>43270.59375</c:v>
                </c:pt>
                <c:pt idx="16281">
                  <c:v>43270.614583333401</c:v>
                </c:pt>
                <c:pt idx="16282">
                  <c:v>43270.635416666599</c:v>
                </c:pt>
                <c:pt idx="16283">
                  <c:v>43270.65625</c:v>
                </c:pt>
                <c:pt idx="16284">
                  <c:v>43270.677083333401</c:v>
                </c:pt>
                <c:pt idx="16285">
                  <c:v>43270.697916666599</c:v>
                </c:pt>
                <c:pt idx="16286">
                  <c:v>43270.71875</c:v>
                </c:pt>
                <c:pt idx="16287">
                  <c:v>43270.739583333401</c:v>
                </c:pt>
                <c:pt idx="16288">
                  <c:v>43270.760416666599</c:v>
                </c:pt>
                <c:pt idx="16289">
                  <c:v>43270.78125</c:v>
                </c:pt>
                <c:pt idx="16290">
                  <c:v>43270.802083333401</c:v>
                </c:pt>
                <c:pt idx="16291">
                  <c:v>43270.822916666599</c:v>
                </c:pt>
                <c:pt idx="16292">
                  <c:v>43270.84375</c:v>
                </c:pt>
                <c:pt idx="16293">
                  <c:v>43270.864583333401</c:v>
                </c:pt>
                <c:pt idx="16294">
                  <c:v>43270.885416666599</c:v>
                </c:pt>
                <c:pt idx="16295">
                  <c:v>43270.90625</c:v>
                </c:pt>
                <c:pt idx="16296">
                  <c:v>43270.927083333401</c:v>
                </c:pt>
                <c:pt idx="16297">
                  <c:v>43270.947916666599</c:v>
                </c:pt>
                <c:pt idx="16298">
                  <c:v>43270.96875</c:v>
                </c:pt>
                <c:pt idx="16299">
                  <c:v>43270.989583333401</c:v>
                </c:pt>
                <c:pt idx="16300">
                  <c:v>43271.010416666599</c:v>
                </c:pt>
                <c:pt idx="16301">
                  <c:v>43271.03125</c:v>
                </c:pt>
                <c:pt idx="16302">
                  <c:v>43271.052083333401</c:v>
                </c:pt>
                <c:pt idx="16303">
                  <c:v>43271.072916666599</c:v>
                </c:pt>
                <c:pt idx="16304">
                  <c:v>43271.09375</c:v>
                </c:pt>
                <c:pt idx="16305">
                  <c:v>43271.114583333401</c:v>
                </c:pt>
                <c:pt idx="16306">
                  <c:v>43271.135416666599</c:v>
                </c:pt>
                <c:pt idx="16307">
                  <c:v>43271.15625</c:v>
                </c:pt>
                <c:pt idx="16308">
                  <c:v>43271.177083333401</c:v>
                </c:pt>
                <c:pt idx="16309">
                  <c:v>43271.197916666599</c:v>
                </c:pt>
                <c:pt idx="16310">
                  <c:v>43271.21875</c:v>
                </c:pt>
                <c:pt idx="16311">
                  <c:v>43271.239583333401</c:v>
                </c:pt>
                <c:pt idx="16312">
                  <c:v>43271.260416666599</c:v>
                </c:pt>
                <c:pt idx="16313">
                  <c:v>43271.28125</c:v>
                </c:pt>
                <c:pt idx="16314">
                  <c:v>43271.302083333401</c:v>
                </c:pt>
                <c:pt idx="16315">
                  <c:v>43271.322916666599</c:v>
                </c:pt>
                <c:pt idx="16316">
                  <c:v>43271.34375</c:v>
                </c:pt>
                <c:pt idx="16317">
                  <c:v>43271.364583333401</c:v>
                </c:pt>
                <c:pt idx="16318">
                  <c:v>43271.385416666599</c:v>
                </c:pt>
                <c:pt idx="16319">
                  <c:v>43271.40625</c:v>
                </c:pt>
                <c:pt idx="16320">
                  <c:v>43271.427083333401</c:v>
                </c:pt>
                <c:pt idx="16321">
                  <c:v>43271.447916666599</c:v>
                </c:pt>
                <c:pt idx="16322">
                  <c:v>43271.46875</c:v>
                </c:pt>
                <c:pt idx="16323">
                  <c:v>43271.489583333401</c:v>
                </c:pt>
                <c:pt idx="16324">
                  <c:v>43271.510416666599</c:v>
                </c:pt>
                <c:pt idx="16325">
                  <c:v>43271.53125</c:v>
                </c:pt>
                <c:pt idx="16326">
                  <c:v>43271.552083333401</c:v>
                </c:pt>
                <c:pt idx="16327">
                  <c:v>43271.572916666599</c:v>
                </c:pt>
                <c:pt idx="16328">
                  <c:v>43271.59375</c:v>
                </c:pt>
                <c:pt idx="16329">
                  <c:v>43271.614583333401</c:v>
                </c:pt>
                <c:pt idx="16330">
                  <c:v>43271.635416666599</c:v>
                </c:pt>
                <c:pt idx="16331">
                  <c:v>43271.65625</c:v>
                </c:pt>
                <c:pt idx="16332">
                  <c:v>43271.677083333401</c:v>
                </c:pt>
                <c:pt idx="16333">
                  <c:v>43271.697916666599</c:v>
                </c:pt>
                <c:pt idx="16334">
                  <c:v>43271.71875</c:v>
                </c:pt>
                <c:pt idx="16335">
                  <c:v>43271.739583333401</c:v>
                </c:pt>
                <c:pt idx="16336">
                  <c:v>43271.760416666599</c:v>
                </c:pt>
                <c:pt idx="16337">
                  <c:v>43271.78125</c:v>
                </c:pt>
                <c:pt idx="16338">
                  <c:v>43271.802083333401</c:v>
                </c:pt>
                <c:pt idx="16339">
                  <c:v>43271.822916666599</c:v>
                </c:pt>
                <c:pt idx="16340">
                  <c:v>43271.84375</c:v>
                </c:pt>
                <c:pt idx="16341">
                  <c:v>43271.864583333401</c:v>
                </c:pt>
                <c:pt idx="16342">
                  <c:v>43271.885416666599</c:v>
                </c:pt>
                <c:pt idx="16343">
                  <c:v>43271.90625</c:v>
                </c:pt>
                <c:pt idx="16344">
                  <c:v>43271.927083333401</c:v>
                </c:pt>
                <c:pt idx="16345">
                  <c:v>43271.947916666599</c:v>
                </c:pt>
                <c:pt idx="16346">
                  <c:v>43271.96875</c:v>
                </c:pt>
                <c:pt idx="16347">
                  <c:v>43271.989583333401</c:v>
                </c:pt>
                <c:pt idx="16348">
                  <c:v>43272.010416666599</c:v>
                </c:pt>
                <c:pt idx="16349">
                  <c:v>43272.03125</c:v>
                </c:pt>
                <c:pt idx="16350">
                  <c:v>43272.052083333401</c:v>
                </c:pt>
                <c:pt idx="16351">
                  <c:v>43272.072916666599</c:v>
                </c:pt>
                <c:pt idx="16352">
                  <c:v>43272.09375</c:v>
                </c:pt>
                <c:pt idx="16353">
                  <c:v>43272.114583333401</c:v>
                </c:pt>
                <c:pt idx="16354">
                  <c:v>43272.135416666599</c:v>
                </c:pt>
                <c:pt idx="16355">
                  <c:v>43272.15625</c:v>
                </c:pt>
                <c:pt idx="16356">
                  <c:v>43272.177083333401</c:v>
                </c:pt>
                <c:pt idx="16357">
                  <c:v>43272.197916666599</c:v>
                </c:pt>
                <c:pt idx="16358">
                  <c:v>43272.21875</c:v>
                </c:pt>
                <c:pt idx="16359">
                  <c:v>43272.239583333401</c:v>
                </c:pt>
                <c:pt idx="16360">
                  <c:v>43272.260416666599</c:v>
                </c:pt>
                <c:pt idx="16361">
                  <c:v>43272.28125</c:v>
                </c:pt>
                <c:pt idx="16362">
                  <c:v>43272.302083333401</c:v>
                </c:pt>
                <c:pt idx="16363">
                  <c:v>43272.322916666599</c:v>
                </c:pt>
                <c:pt idx="16364">
                  <c:v>43272.34375</c:v>
                </c:pt>
                <c:pt idx="16365">
                  <c:v>43272.364583333401</c:v>
                </c:pt>
                <c:pt idx="16366">
                  <c:v>43272.385416666599</c:v>
                </c:pt>
                <c:pt idx="16367">
                  <c:v>43272.40625</c:v>
                </c:pt>
                <c:pt idx="16368">
                  <c:v>43272.427083333401</c:v>
                </c:pt>
                <c:pt idx="16369">
                  <c:v>43272.447916666599</c:v>
                </c:pt>
                <c:pt idx="16370">
                  <c:v>43272.46875</c:v>
                </c:pt>
                <c:pt idx="16371">
                  <c:v>43272.489583333401</c:v>
                </c:pt>
                <c:pt idx="16372">
                  <c:v>43272.510416666599</c:v>
                </c:pt>
                <c:pt idx="16373">
                  <c:v>43272.53125</c:v>
                </c:pt>
                <c:pt idx="16374">
                  <c:v>43272.552083333401</c:v>
                </c:pt>
                <c:pt idx="16375">
                  <c:v>43272.572916666599</c:v>
                </c:pt>
                <c:pt idx="16376">
                  <c:v>43272.59375</c:v>
                </c:pt>
                <c:pt idx="16377">
                  <c:v>43272.614583333401</c:v>
                </c:pt>
                <c:pt idx="16378">
                  <c:v>43272.635416666599</c:v>
                </c:pt>
                <c:pt idx="16379">
                  <c:v>43272.65625</c:v>
                </c:pt>
                <c:pt idx="16380">
                  <c:v>43272.677083333401</c:v>
                </c:pt>
                <c:pt idx="16381">
                  <c:v>43272.697916666599</c:v>
                </c:pt>
                <c:pt idx="16382">
                  <c:v>43272.71875</c:v>
                </c:pt>
                <c:pt idx="16383">
                  <c:v>43272.739583333401</c:v>
                </c:pt>
                <c:pt idx="16384">
                  <c:v>43272.760416666599</c:v>
                </c:pt>
                <c:pt idx="16385">
                  <c:v>43272.78125</c:v>
                </c:pt>
                <c:pt idx="16386">
                  <c:v>43272.802083333401</c:v>
                </c:pt>
                <c:pt idx="16387">
                  <c:v>43272.822916666599</c:v>
                </c:pt>
                <c:pt idx="16388">
                  <c:v>43272.84375</c:v>
                </c:pt>
                <c:pt idx="16389">
                  <c:v>43272.864583333401</c:v>
                </c:pt>
                <c:pt idx="16390">
                  <c:v>43272.885416666599</c:v>
                </c:pt>
                <c:pt idx="16391">
                  <c:v>43272.90625</c:v>
                </c:pt>
                <c:pt idx="16392">
                  <c:v>43272.927083333401</c:v>
                </c:pt>
                <c:pt idx="16393">
                  <c:v>43272.947916666599</c:v>
                </c:pt>
                <c:pt idx="16394">
                  <c:v>43272.96875</c:v>
                </c:pt>
                <c:pt idx="16395">
                  <c:v>43272.989583333401</c:v>
                </c:pt>
                <c:pt idx="16396">
                  <c:v>43273.010416666599</c:v>
                </c:pt>
                <c:pt idx="16397">
                  <c:v>43273.03125</c:v>
                </c:pt>
                <c:pt idx="16398">
                  <c:v>43273.052083333401</c:v>
                </c:pt>
                <c:pt idx="16399">
                  <c:v>43273.072916666599</c:v>
                </c:pt>
                <c:pt idx="16400">
                  <c:v>43273.09375</c:v>
                </c:pt>
                <c:pt idx="16401">
                  <c:v>43273.114583333401</c:v>
                </c:pt>
                <c:pt idx="16402">
                  <c:v>43273.135416666599</c:v>
                </c:pt>
                <c:pt idx="16403">
                  <c:v>43273.15625</c:v>
                </c:pt>
                <c:pt idx="16404">
                  <c:v>43273.177083333401</c:v>
                </c:pt>
                <c:pt idx="16405">
                  <c:v>43273.197916666599</c:v>
                </c:pt>
                <c:pt idx="16406">
                  <c:v>43273.21875</c:v>
                </c:pt>
                <c:pt idx="16407">
                  <c:v>43273.239583333401</c:v>
                </c:pt>
                <c:pt idx="16408">
                  <c:v>43273.260416666599</c:v>
                </c:pt>
                <c:pt idx="16409">
                  <c:v>43273.28125</c:v>
                </c:pt>
                <c:pt idx="16410">
                  <c:v>43273.302083333401</c:v>
                </c:pt>
                <c:pt idx="16411">
                  <c:v>43273.322916666599</c:v>
                </c:pt>
                <c:pt idx="16412">
                  <c:v>43273.34375</c:v>
                </c:pt>
                <c:pt idx="16413">
                  <c:v>43273.364583333401</c:v>
                </c:pt>
                <c:pt idx="16414">
                  <c:v>43273.385416666599</c:v>
                </c:pt>
                <c:pt idx="16415">
                  <c:v>43273.40625</c:v>
                </c:pt>
                <c:pt idx="16416">
                  <c:v>43273.427083333401</c:v>
                </c:pt>
                <c:pt idx="16417">
                  <c:v>43273.447916666599</c:v>
                </c:pt>
                <c:pt idx="16418">
                  <c:v>43273.46875</c:v>
                </c:pt>
                <c:pt idx="16419">
                  <c:v>43273.489583333401</c:v>
                </c:pt>
                <c:pt idx="16420">
                  <c:v>43273.510416666599</c:v>
                </c:pt>
                <c:pt idx="16421">
                  <c:v>43273.53125</c:v>
                </c:pt>
                <c:pt idx="16422">
                  <c:v>43273.552083333401</c:v>
                </c:pt>
                <c:pt idx="16423">
                  <c:v>43273.572916666599</c:v>
                </c:pt>
                <c:pt idx="16424">
                  <c:v>43273.59375</c:v>
                </c:pt>
                <c:pt idx="16425">
                  <c:v>43273.614583333401</c:v>
                </c:pt>
                <c:pt idx="16426">
                  <c:v>43273.635416666599</c:v>
                </c:pt>
                <c:pt idx="16427">
                  <c:v>43273.65625</c:v>
                </c:pt>
                <c:pt idx="16428">
                  <c:v>43273.677083333401</c:v>
                </c:pt>
                <c:pt idx="16429">
                  <c:v>43273.697916666599</c:v>
                </c:pt>
                <c:pt idx="16430">
                  <c:v>43273.71875</c:v>
                </c:pt>
                <c:pt idx="16431">
                  <c:v>43273.739583333401</c:v>
                </c:pt>
                <c:pt idx="16432">
                  <c:v>43273.760416666599</c:v>
                </c:pt>
                <c:pt idx="16433">
                  <c:v>43273.78125</c:v>
                </c:pt>
                <c:pt idx="16434">
                  <c:v>43273.802083333401</c:v>
                </c:pt>
                <c:pt idx="16435">
                  <c:v>43273.822916666599</c:v>
                </c:pt>
                <c:pt idx="16436">
                  <c:v>43273.84375</c:v>
                </c:pt>
                <c:pt idx="16437">
                  <c:v>43273.864583333401</c:v>
                </c:pt>
                <c:pt idx="16438">
                  <c:v>43273.885416666599</c:v>
                </c:pt>
                <c:pt idx="16439">
                  <c:v>43273.90625</c:v>
                </c:pt>
                <c:pt idx="16440">
                  <c:v>43273.927083333401</c:v>
                </c:pt>
                <c:pt idx="16441">
                  <c:v>43273.947916666599</c:v>
                </c:pt>
                <c:pt idx="16442">
                  <c:v>43273.96875</c:v>
                </c:pt>
                <c:pt idx="16443">
                  <c:v>43273.989583333401</c:v>
                </c:pt>
                <c:pt idx="16444">
                  <c:v>43274.010416666599</c:v>
                </c:pt>
                <c:pt idx="16445">
                  <c:v>43274.03125</c:v>
                </c:pt>
                <c:pt idx="16446">
                  <c:v>43274.052083333401</c:v>
                </c:pt>
                <c:pt idx="16447">
                  <c:v>43274.072916666599</c:v>
                </c:pt>
                <c:pt idx="16448">
                  <c:v>43274.09375</c:v>
                </c:pt>
                <c:pt idx="16449">
                  <c:v>43274.114583333401</c:v>
                </c:pt>
                <c:pt idx="16450">
                  <c:v>43274.135416666599</c:v>
                </c:pt>
                <c:pt idx="16451">
                  <c:v>43274.15625</c:v>
                </c:pt>
                <c:pt idx="16452">
                  <c:v>43274.177083333401</c:v>
                </c:pt>
                <c:pt idx="16453">
                  <c:v>43274.197916666599</c:v>
                </c:pt>
                <c:pt idx="16454">
                  <c:v>43274.21875</c:v>
                </c:pt>
                <c:pt idx="16455">
                  <c:v>43274.239583333401</c:v>
                </c:pt>
                <c:pt idx="16456">
                  <c:v>43274.260416666599</c:v>
                </c:pt>
                <c:pt idx="16457">
                  <c:v>43274.28125</c:v>
                </c:pt>
                <c:pt idx="16458">
                  <c:v>43274.302083333401</c:v>
                </c:pt>
                <c:pt idx="16459">
                  <c:v>43274.322916666599</c:v>
                </c:pt>
                <c:pt idx="16460">
                  <c:v>43274.34375</c:v>
                </c:pt>
                <c:pt idx="16461">
                  <c:v>43274.364583333401</c:v>
                </c:pt>
                <c:pt idx="16462">
                  <c:v>43274.385416666599</c:v>
                </c:pt>
                <c:pt idx="16463">
                  <c:v>43274.40625</c:v>
                </c:pt>
                <c:pt idx="16464">
                  <c:v>43274.427083333401</c:v>
                </c:pt>
                <c:pt idx="16465">
                  <c:v>43274.447916666599</c:v>
                </c:pt>
                <c:pt idx="16466">
                  <c:v>43274.46875</c:v>
                </c:pt>
                <c:pt idx="16467">
                  <c:v>43274.489583333401</c:v>
                </c:pt>
                <c:pt idx="16468">
                  <c:v>43274.510416666599</c:v>
                </c:pt>
                <c:pt idx="16469">
                  <c:v>43274.53125</c:v>
                </c:pt>
                <c:pt idx="16470">
                  <c:v>43274.552083333401</c:v>
                </c:pt>
                <c:pt idx="16471">
                  <c:v>43274.572916666599</c:v>
                </c:pt>
                <c:pt idx="16472">
                  <c:v>43274.59375</c:v>
                </c:pt>
                <c:pt idx="16473">
                  <c:v>43274.614583333401</c:v>
                </c:pt>
                <c:pt idx="16474">
                  <c:v>43274.635416666599</c:v>
                </c:pt>
                <c:pt idx="16475">
                  <c:v>43274.65625</c:v>
                </c:pt>
                <c:pt idx="16476">
                  <c:v>43274.677083333401</c:v>
                </c:pt>
                <c:pt idx="16477">
                  <c:v>43274.697916666599</c:v>
                </c:pt>
                <c:pt idx="16478">
                  <c:v>43274.71875</c:v>
                </c:pt>
                <c:pt idx="16479">
                  <c:v>43274.739583333401</c:v>
                </c:pt>
                <c:pt idx="16480">
                  <c:v>43274.760416666599</c:v>
                </c:pt>
                <c:pt idx="16481">
                  <c:v>43274.78125</c:v>
                </c:pt>
                <c:pt idx="16482">
                  <c:v>43274.802083333401</c:v>
                </c:pt>
                <c:pt idx="16483">
                  <c:v>43274.822916666599</c:v>
                </c:pt>
                <c:pt idx="16484">
                  <c:v>43274.84375</c:v>
                </c:pt>
                <c:pt idx="16485">
                  <c:v>43274.864583333401</c:v>
                </c:pt>
                <c:pt idx="16486">
                  <c:v>43274.885416666599</c:v>
                </c:pt>
                <c:pt idx="16487">
                  <c:v>43274.90625</c:v>
                </c:pt>
                <c:pt idx="16488">
                  <c:v>43274.927083333401</c:v>
                </c:pt>
                <c:pt idx="16489">
                  <c:v>43274.947916666599</c:v>
                </c:pt>
                <c:pt idx="16490">
                  <c:v>43274.96875</c:v>
                </c:pt>
                <c:pt idx="16491">
                  <c:v>43274.989583333401</c:v>
                </c:pt>
                <c:pt idx="16492">
                  <c:v>43275.010416666599</c:v>
                </c:pt>
                <c:pt idx="16493">
                  <c:v>43275.03125</c:v>
                </c:pt>
                <c:pt idx="16494">
                  <c:v>43275.052083333401</c:v>
                </c:pt>
                <c:pt idx="16495">
                  <c:v>43275.072916666599</c:v>
                </c:pt>
                <c:pt idx="16496">
                  <c:v>43275.09375</c:v>
                </c:pt>
                <c:pt idx="16497">
                  <c:v>43275.114583333401</c:v>
                </c:pt>
                <c:pt idx="16498">
                  <c:v>43275.135416666599</c:v>
                </c:pt>
                <c:pt idx="16499">
                  <c:v>43275.15625</c:v>
                </c:pt>
                <c:pt idx="16500">
                  <c:v>43275.177083333401</c:v>
                </c:pt>
                <c:pt idx="16501">
                  <c:v>43275.197916666599</c:v>
                </c:pt>
                <c:pt idx="16502">
                  <c:v>43275.21875</c:v>
                </c:pt>
                <c:pt idx="16503">
                  <c:v>43275.239583333401</c:v>
                </c:pt>
                <c:pt idx="16504">
                  <c:v>43275.260416666599</c:v>
                </c:pt>
                <c:pt idx="16505">
                  <c:v>43275.28125</c:v>
                </c:pt>
                <c:pt idx="16506">
                  <c:v>43275.302083333401</c:v>
                </c:pt>
                <c:pt idx="16507">
                  <c:v>43275.322916666599</c:v>
                </c:pt>
                <c:pt idx="16508">
                  <c:v>43275.34375</c:v>
                </c:pt>
                <c:pt idx="16509">
                  <c:v>43275.364583333401</c:v>
                </c:pt>
                <c:pt idx="16510">
                  <c:v>43275.385416666599</c:v>
                </c:pt>
                <c:pt idx="16511">
                  <c:v>43275.40625</c:v>
                </c:pt>
                <c:pt idx="16512">
                  <c:v>43275.427083333401</c:v>
                </c:pt>
                <c:pt idx="16513">
                  <c:v>43275.447916666599</c:v>
                </c:pt>
                <c:pt idx="16514">
                  <c:v>43275.46875</c:v>
                </c:pt>
                <c:pt idx="16515">
                  <c:v>43275.489583333401</c:v>
                </c:pt>
                <c:pt idx="16516">
                  <c:v>43275.510416666599</c:v>
                </c:pt>
                <c:pt idx="16517">
                  <c:v>43275.53125</c:v>
                </c:pt>
                <c:pt idx="16518">
                  <c:v>43275.552083333401</c:v>
                </c:pt>
                <c:pt idx="16519">
                  <c:v>43275.572916666599</c:v>
                </c:pt>
                <c:pt idx="16520">
                  <c:v>43275.59375</c:v>
                </c:pt>
                <c:pt idx="16521">
                  <c:v>43275.614583333401</c:v>
                </c:pt>
                <c:pt idx="16522">
                  <c:v>43275.635416666599</c:v>
                </c:pt>
                <c:pt idx="16523">
                  <c:v>43275.65625</c:v>
                </c:pt>
                <c:pt idx="16524">
                  <c:v>43275.677083333401</c:v>
                </c:pt>
                <c:pt idx="16525">
                  <c:v>43275.697916666599</c:v>
                </c:pt>
                <c:pt idx="16526">
                  <c:v>43275.71875</c:v>
                </c:pt>
                <c:pt idx="16527">
                  <c:v>43275.739583333401</c:v>
                </c:pt>
                <c:pt idx="16528">
                  <c:v>43275.760416666599</c:v>
                </c:pt>
                <c:pt idx="16529">
                  <c:v>43275.78125</c:v>
                </c:pt>
                <c:pt idx="16530">
                  <c:v>43275.802083333401</c:v>
                </c:pt>
                <c:pt idx="16531">
                  <c:v>43275.822916666599</c:v>
                </c:pt>
                <c:pt idx="16532">
                  <c:v>43275.84375</c:v>
                </c:pt>
                <c:pt idx="16533">
                  <c:v>43275.864583333401</c:v>
                </c:pt>
                <c:pt idx="16534">
                  <c:v>43275.885416666599</c:v>
                </c:pt>
                <c:pt idx="16535">
                  <c:v>43275.90625</c:v>
                </c:pt>
                <c:pt idx="16536">
                  <c:v>43275.927083333401</c:v>
                </c:pt>
                <c:pt idx="16537">
                  <c:v>43275.947916666599</c:v>
                </c:pt>
                <c:pt idx="16538">
                  <c:v>43275.96875</c:v>
                </c:pt>
                <c:pt idx="16539">
                  <c:v>43275.989583333401</c:v>
                </c:pt>
                <c:pt idx="16540">
                  <c:v>43276.010416666599</c:v>
                </c:pt>
                <c:pt idx="16541">
                  <c:v>43276.03125</c:v>
                </c:pt>
                <c:pt idx="16542">
                  <c:v>43276.052083333401</c:v>
                </c:pt>
                <c:pt idx="16543">
                  <c:v>43276.072916666599</c:v>
                </c:pt>
                <c:pt idx="16544">
                  <c:v>43276.09375</c:v>
                </c:pt>
                <c:pt idx="16545">
                  <c:v>43276.114583333401</c:v>
                </c:pt>
                <c:pt idx="16546">
                  <c:v>43276.135416666599</c:v>
                </c:pt>
                <c:pt idx="16547">
                  <c:v>43276.15625</c:v>
                </c:pt>
                <c:pt idx="16548">
                  <c:v>43276.177083333401</c:v>
                </c:pt>
                <c:pt idx="16549">
                  <c:v>43276.197916666599</c:v>
                </c:pt>
                <c:pt idx="16550">
                  <c:v>43276.21875</c:v>
                </c:pt>
                <c:pt idx="16551">
                  <c:v>43276.239583333401</c:v>
                </c:pt>
                <c:pt idx="16552">
                  <c:v>43276.260416666599</c:v>
                </c:pt>
                <c:pt idx="16553">
                  <c:v>43276.28125</c:v>
                </c:pt>
                <c:pt idx="16554">
                  <c:v>43276.302083333401</c:v>
                </c:pt>
                <c:pt idx="16555">
                  <c:v>43276.322916666599</c:v>
                </c:pt>
                <c:pt idx="16556">
                  <c:v>43276.34375</c:v>
                </c:pt>
                <c:pt idx="16557">
                  <c:v>43276.364583333401</c:v>
                </c:pt>
                <c:pt idx="16558">
                  <c:v>43276.385416666599</c:v>
                </c:pt>
                <c:pt idx="16559">
                  <c:v>43276.40625</c:v>
                </c:pt>
                <c:pt idx="16560">
                  <c:v>43276.427083333401</c:v>
                </c:pt>
                <c:pt idx="16561">
                  <c:v>43276.447916666599</c:v>
                </c:pt>
                <c:pt idx="16562">
                  <c:v>43276.46875</c:v>
                </c:pt>
                <c:pt idx="16563">
                  <c:v>43276.489583333401</c:v>
                </c:pt>
                <c:pt idx="16564">
                  <c:v>43276.510416666599</c:v>
                </c:pt>
                <c:pt idx="16565">
                  <c:v>43276.53125</c:v>
                </c:pt>
                <c:pt idx="16566">
                  <c:v>43276.552083333401</c:v>
                </c:pt>
                <c:pt idx="16567">
                  <c:v>43276.572916666599</c:v>
                </c:pt>
                <c:pt idx="16568">
                  <c:v>43276.59375</c:v>
                </c:pt>
                <c:pt idx="16569">
                  <c:v>43276.614583333401</c:v>
                </c:pt>
                <c:pt idx="16570">
                  <c:v>43276.635416666599</c:v>
                </c:pt>
                <c:pt idx="16571">
                  <c:v>43276.65625</c:v>
                </c:pt>
                <c:pt idx="16572">
                  <c:v>43276.677083333401</c:v>
                </c:pt>
                <c:pt idx="16573">
                  <c:v>43276.697916666599</c:v>
                </c:pt>
                <c:pt idx="16574">
                  <c:v>43276.71875</c:v>
                </c:pt>
                <c:pt idx="16575">
                  <c:v>43276.739583333401</c:v>
                </c:pt>
                <c:pt idx="16576">
                  <c:v>43276.760416666599</c:v>
                </c:pt>
                <c:pt idx="16577">
                  <c:v>43276.78125</c:v>
                </c:pt>
                <c:pt idx="16578">
                  <c:v>43276.802083333401</c:v>
                </c:pt>
                <c:pt idx="16579">
                  <c:v>43276.822916666599</c:v>
                </c:pt>
                <c:pt idx="16580">
                  <c:v>43276.84375</c:v>
                </c:pt>
                <c:pt idx="16581">
                  <c:v>43276.864583333401</c:v>
                </c:pt>
                <c:pt idx="16582">
                  <c:v>43276.885416666599</c:v>
                </c:pt>
                <c:pt idx="16583">
                  <c:v>43276.90625</c:v>
                </c:pt>
                <c:pt idx="16584">
                  <c:v>43276.927083333401</c:v>
                </c:pt>
                <c:pt idx="16585">
                  <c:v>43276.947916666599</c:v>
                </c:pt>
                <c:pt idx="16586">
                  <c:v>43276.96875</c:v>
                </c:pt>
                <c:pt idx="16587">
                  <c:v>43276.989583333401</c:v>
                </c:pt>
                <c:pt idx="16588">
                  <c:v>43277.010416666599</c:v>
                </c:pt>
                <c:pt idx="16589">
                  <c:v>43277.03125</c:v>
                </c:pt>
                <c:pt idx="16590">
                  <c:v>43277.052083333401</c:v>
                </c:pt>
                <c:pt idx="16591">
                  <c:v>43277.072916666599</c:v>
                </c:pt>
                <c:pt idx="16592">
                  <c:v>43277.09375</c:v>
                </c:pt>
                <c:pt idx="16593">
                  <c:v>43277.114583333401</c:v>
                </c:pt>
                <c:pt idx="16594">
                  <c:v>43277.135416666599</c:v>
                </c:pt>
                <c:pt idx="16595">
                  <c:v>43277.15625</c:v>
                </c:pt>
                <c:pt idx="16596">
                  <c:v>43277.177083333401</c:v>
                </c:pt>
                <c:pt idx="16597">
                  <c:v>43277.197916666599</c:v>
                </c:pt>
                <c:pt idx="16598">
                  <c:v>43277.21875</c:v>
                </c:pt>
                <c:pt idx="16599">
                  <c:v>43277.239583333401</c:v>
                </c:pt>
                <c:pt idx="16600">
                  <c:v>43277.260416666599</c:v>
                </c:pt>
                <c:pt idx="16601">
                  <c:v>43277.28125</c:v>
                </c:pt>
                <c:pt idx="16602">
                  <c:v>43277.302083333401</c:v>
                </c:pt>
                <c:pt idx="16603">
                  <c:v>43277.322916666599</c:v>
                </c:pt>
                <c:pt idx="16604">
                  <c:v>43277.34375</c:v>
                </c:pt>
                <c:pt idx="16605">
                  <c:v>43277.364583333401</c:v>
                </c:pt>
                <c:pt idx="16606">
                  <c:v>43277.385416666599</c:v>
                </c:pt>
                <c:pt idx="16607">
                  <c:v>43277.40625</c:v>
                </c:pt>
                <c:pt idx="16608">
                  <c:v>43277.427083333401</c:v>
                </c:pt>
                <c:pt idx="16609">
                  <c:v>43277.447916666599</c:v>
                </c:pt>
                <c:pt idx="16610">
                  <c:v>43277.46875</c:v>
                </c:pt>
                <c:pt idx="16611">
                  <c:v>43277.489583333401</c:v>
                </c:pt>
                <c:pt idx="16612">
                  <c:v>43277.510416666599</c:v>
                </c:pt>
                <c:pt idx="16613">
                  <c:v>43277.53125</c:v>
                </c:pt>
                <c:pt idx="16614">
                  <c:v>43277.552083333401</c:v>
                </c:pt>
                <c:pt idx="16615">
                  <c:v>43277.572916666599</c:v>
                </c:pt>
                <c:pt idx="16616">
                  <c:v>43277.59375</c:v>
                </c:pt>
                <c:pt idx="16617">
                  <c:v>43277.614583333401</c:v>
                </c:pt>
                <c:pt idx="16618">
                  <c:v>43277.635416666599</c:v>
                </c:pt>
                <c:pt idx="16619">
                  <c:v>43277.65625</c:v>
                </c:pt>
                <c:pt idx="16620">
                  <c:v>43277.677083333401</c:v>
                </c:pt>
                <c:pt idx="16621">
                  <c:v>43277.697916666599</c:v>
                </c:pt>
                <c:pt idx="16622">
                  <c:v>43277.71875</c:v>
                </c:pt>
                <c:pt idx="16623">
                  <c:v>43277.739583333401</c:v>
                </c:pt>
                <c:pt idx="16624">
                  <c:v>43277.760416666599</c:v>
                </c:pt>
                <c:pt idx="16625">
                  <c:v>43277.78125</c:v>
                </c:pt>
                <c:pt idx="16626">
                  <c:v>43277.802083333401</c:v>
                </c:pt>
                <c:pt idx="16627">
                  <c:v>43277.822916666599</c:v>
                </c:pt>
                <c:pt idx="16628">
                  <c:v>43277.84375</c:v>
                </c:pt>
                <c:pt idx="16629">
                  <c:v>43277.864583333401</c:v>
                </c:pt>
                <c:pt idx="16630">
                  <c:v>43277.885416666599</c:v>
                </c:pt>
                <c:pt idx="16631">
                  <c:v>43277.90625</c:v>
                </c:pt>
                <c:pt idx="16632">
                  <c:v>43277.927083333401</c:v>
                </c:pt>
                <c:pt idx="16633">
                  <c:v>43277.947916666599</c:v>
                </c:pt>
                <c:pt idx="16634">
                  <c:v>43277.96875</c:v>
                </c:pt>
                <c:pt idx="16635">
                  <c:v>43277.989583333401</c:v>
                </c:pt>
                <c:pt idx="16636">
                  <c:v>43278.010416666599</c:v>
                </c:pt>
                <c:pt idx="16637">
                  <c:v>43278.03125</c:v>
                </c:pt>
                <c:pt idx="16638">
                  <c:v>43278.052083333401</c:v>
                </c:pt>
                <c:pt idx="16639">
                  <c:v>43278.072916666599</c:v>
                </c:pt>
                <c:pt idx="16640">
                  <c:v>43278.09375</c:v>
                </c:pt>
                <c:pt idx="16641">
                  <c:v>43278.114583333401</c:v>
                </c:pt>
                <c:pt idx="16642">
                  <c:v>43278.135416666599</c:v>
                </c:pt>
                <c:pt idx="16643">
                  <c:v>43278.15625</c:v>
                </c:pt>
                <c:pt idx="16644">
                  <c:v>43278.177083333401</c:v>
                </c:pt>
                <c:pt idx="16645">
                  <c:v>43278.197916666599</c:v>
                </c:pt>
                <c:pt idx="16646">
                  <c:v>43278.21875</c:v>
                </c:pt>
                <c:pt idx="16647">
                  <c:v>43278.239583333401</c:v>
                </c:pt>
                <c:pt idx="16648">
                  <c:v>43278.260416666599</c:v>
                </c:pt>
                <c:pt idx="16649">
                  <c:v>43278.28125</c:v>
                </c:pt>
                <c:pt idx="16650">
                  <c:v>43278.302083333401</c:v>
                </c:pt>
                <c:pt idx="16651">
                  <c:v>43278.322916666599</c:v>
                </c:pt>
                <c:pt idx="16652">
                  <c:v>43278.34375</c:v>
                </c:pt>
                <c:pt idx="16653">
                  <c:v>43278.364583333401</c:v>
                </c:pt>
                <c:pt idx="16654">
                  <c:v>43278.385416666599</c:v>
                </c:pt>
                <c:pt idx="16655">
                  <c:v>43278.40625</c:v>
                </c:pt>
                <c:pt idx="16656">
                  <c:v>43278.427083333401</c:v>
                </c:pt>
                <c:pt idx="16657">
                  <c:v>43278.447916666599</c:v>
                </c:pt>
                <c:pt idx="16658">
                  <c:v>43278.46875</c:v>
                </c:pt>
                <c:pt idx="16659">
                  <c:v>43278.489583333401</c:v>
                </c:pt>
                <c:pt idx="16660">
                  <c:v>43278.510416666599</c:v>
                </c:pt>
                <c:pt idx="16661">
                  <c:v>43278.53125</c:v>
                </c:pt>
                <c:pt idx="16662">
                  <c:v>43278.552083333401</c:v>
                </c:pt>
                <c:pt idx="16663">
                  <c:v>43278.572916666599</c:v>
                </c:pt>
                <c:pt idx="16664">
                  <c:v>43278.59375</c:v>
                </c:pt>
                <c:pt idx="16665">
                  <c:v>43278.614583333401</c:v>
                </c:pt>
                <c:pt idx="16666">
                  <c:v>43278.635416666599</c:v>
                </c:pt>
                <c:pt idx="16667">
                  <c:v>43278.65625</c:v>
                </c:pt>
                <c:pt idx="16668">
                  <c:v>43278.677083333401</c:v>
                </c:pt>
                <c:pt idx="16669">
                  <c:v>43278.697916666599</c:v>
                </c:pt>
                <c:pt idx="16670">
                  <c:v>43278.71875</c:v>
                </c:pt>
                <c:pt idx="16671">
                  <c:v>43278.739583333401</c:v>
                </c:pt>
                <c:pt idx="16672">
                  <c:v>43278.760416666599</c:v>
                </c:pt>
                <c:pt idx="16673">
                  <c:v>43278.78125</c:v>
                </c:pt>
                <c:pt idx="16674">
                  <c:v>43278.802083333401</c:v>
                </c:pt>
                <c:pt idx="16675">
                  <c:v>43278.822916666599</c:v>
                </c:pt>
                <c:pt idx="16676">
                  <c:v>43278.84375</c:v>
                </c:pt>
                <c:pt idx="16677">
                  <c:v>43278.864583333401</c:v>
                </c:pt>
                <c:pt idx="16678">
                  <c:v>43278.885416666599</c:v>
                </c:pt>
                <c:pt idx="16679">
                  <c:v>43278.90625</c:v>
                </c:pt>
                <c:pt idx="16680">
                  <c:v>43278.927083333401</c:v>
                </c:pt>
                <c:pt idx="16681">
                  <c:v>43278.947916666599</c:v>
                </c:pt>
                <c:pt idx="16682">
                  <c:v>43278.96875</c:v>
                </c:pt>
                <c:pt idx="16683">
                  <c:v>43278.989583333401</c:v>
                </c:pt>
                <c:pt idx="16684">
                  <c:v>43279.010416666599</c:v>
                </c:pt>
                <c:pt idx="16685">
                  <c:v>43279.03125</c:v>
                </c:pt>
                <c:pt idx="16686">
                  <c:v>43279.052083333401</c:v>
                </c:pt>
                <c:pt idx="16687">
                  <c:v>43279.072916666599</c:v>
                </c:pt>
                <c:pt idx="16688">
                  <c:v>43279.09375</c:v>
                </c:pt>
                <c:pt idx="16689">
                  <c:v>43279.114583333401</c:v>
                </c:pt>
                <c:pt idx="16690">
                  <c:v>43279.135416666599</c:v>
                </c:pt>
                <c:pt idx="16691">
                  <c:v>43279.15625</c:v>
                </c:pt>
                <c:pt idx="16692">
                  <c:v>43279.177083333401</c:v>
                </c:pt>
                <c:pt idx="16693">
                  <c:v>43279.197916666599</c:v>
                </c:pt>
                <c:pt idx="16694">
                  <c:v>43279.21875</c:v>
                </c:pt>
                <c:pt idx="16695">
                  <c:v>43279.239583333401</c:v>
                </c:pt>
                <c:pt idx="16696">
                  <c:v>43279.260416666599</c:v>
                </c:pt>
                <c:pt idx="16697">
                  <c:v>43279.28125</c:v>
                </c:pt>
                <c:pt idx="16698">
                  <c:v>43279.302083333401</c:v>
                </c:pt>
                <c:pt idx="16699">
                  <c:v>43279.322916666599</c:v>
                </c:pt>
                <c:pt idx="16700">
                  <c:v>43279.34375</c:v>
                </c:pt>
                <c:pt idx="16701">
                  <c:v>43279.364583333401</c:v>
                </c:pt>
                <c:pt idx="16702">
                  <c:v>43279.385416666599</c:v>
                </c:pt>
                <c:pt idx="16703">
                  <c:v>43279.40625</c:v>
                </c:pt>
                <c:pt idx="16704">
                  <c:v>43279.427083333401</c:v>
                </c:pt>
                <c:pt idx="16705">
                  <c:v>43279.447916666599</c:v>
                </c:pt>
                <c:pt idx="16706">
                  <c:v>43279.46875</c:v>
                </c:pt>
                <c:pt idx="16707">
                  <c:v>43279.489583333401</c:v>
                </c:pt>
                <c:pt idx="16708">
                  <c:v>43279.510416666599</c:v>
                </c:pt>
                <c:pt idx="16709">
                  <c:v>43279.53125</c:v>
                </c:pt>
                <c:pt idx="16710">
                  <c:v>43279.552083333401</c:v>
                </c:pt>
                <c:pt idx="16711">
                  <c:v>43279.572916666599</c:v>
                </c:pt>
                <c:pt idx="16712">
                  <c:v>43279.59375</c:v>
                </c:pt>
                <c:pt idx="16713">
                  <c:v>43279.614583333401</c:v>
                </c:pt>
                <c:pt idx="16714">
                  <c:v>43279.635416666599</c:v>
                </c:pt>
                <c:pt idx="16715">
                  <c:v>43279.65625</c:v>
                </c:pt>
                <c:pt idx="16716">
                  <c:v>43279.677083333401</c:v>
                </c:pt>
                <c:pt idx="16717">
                  <c:v>43279.697916666599</c:v>
                </c:pt>
                <c:pt idx="16718">
                  <c:v>43279.71875</c:v>
                </c:pt>
                <c:pt idx="16719">
                  <c:v>43279.739583333401</c:v>
                </c:pt>
                <c:pt idx="16720">
                  <c:v>43279.760416666599</c:v>
                </c:pt>
                <c:pt idx="16721">
                  <c:v>43279.78125</c:v>
                </c:pt>
                <c:pt idx="16722">
                  <c:v>43279.802083333401</c:v>
                </c:pt>
                <c:pt idx="16723">
                  <c:v>43279.822916666599</c:v>
                </c:pt>
                <c:pt idx="16724">
                  <c:v>43279.84375</c:v>
                </c:pt>
                <c:pt idx="16725">
                  <c:v>43279.864583333401</c:v>
                </c:pt>
                <c:pt idx="16726">
                  <c:v>43279.885416666599</c:v>
                </c:pt>
                <c:pt idx="16727">
                  <c:v>43279.90625</c:v>
                </c:pt>
                <c:pt idx="16728">
                  <c:v>43279.927083333401</c:v>
                </c:pt>
                <c:pt idx="16729">
                  <c:v>43279.947916666599</c:v>
                </c:pt>
                <c:pt idx="16730">
                  <c:v>43279.96875</c:v>
                </c:pt>
                <c:pt idx="16731">
                  <c:v>43279.989583333401</c:v>
                </c:pt>
                <c:pt idx="16732">
                  <c:v>43280.010416666599</c:v>
                </c:pt>
                <c:pt idx="16733">
                  <c:v>43280.03125</c:v>
                </c:pt>
                <c:pt idx="16734">
                  <c:v>43280.052083333401</c:v>
                </c:pt>
                <c:pt idx="16735">
                  <c:v>43280.072916666599</c:v>
                </c:pt>
                <c:pt idx="16736">
                  <c:v>43280.09375</c:v>
                </c:pt>
                <c:pt idx="16737">
                  <c:v>43280.114583333401</c:v>
                </c:pt>
                <c:pt idx="16738">
                  <c:v>43280.135416666599</c:v>
                </c:pt>
                <c:pt idx="16739">
                  <c:v>43280.15625</c:v>
                </c:pt>
                <c:pt idx="16740">
                  <c:v>43280.177083333401</c:v>
                </c:pt>
                <c:pt idx="16741">
                  <c:v>43280.197916666599</c:v>
                </c:pt>
                <c:pt idx="16742">
                  <c:v>43280.21875</c:v>
                </c:pt>
                <c:pt idx="16743">
                  <c:v>43280.239583333401</c:v>
                </c:pt>
                <c:pt idx="16744">
                  <c:v>43280.260416666599</c:v>
                </c:pt>
                <c:pt idx="16745">
                  <c:v>43280.28125</c:v>
                </c:pt>
                <c:pt idx="16746">
                  <c:v>43280.302083333401</c:v>
                </c:pt>
                <c:pt idx="16747">
                  <c:v>43280.322916666599</c:v>
                </c:pt>
                <c:pt idx="16748">
                  <c:v>43280.34375</c:v>
                </c:pt>
                <c:pt idx="16749">
                  <c:v>43280.364583333401</c:v>
                </c:pt>
                <c:pt idx="16750">
                  <c:v>43280.385416666599</c:v>
                </c:pt>
                <c:pt idx="16751">
                  <c:v>43280.40625</c:v>
                </c:pt>
                <c:pt idx="16752">
                  <c:v>43280.427083333401</c:v>
                </c:pt>
                <c:pt idx="16753">
                  <c:v>43280.447916666599</c:v>
                </c:pt>
                <c:pt idx="16754">
                  <c:v>43280.46875</c:v>
                </c:pt>
                <c:pt idx="16755">
                  <c:v>43280.489583333401</c:v>
                </c:pt>
                <c:pt idx="16756">
                  <c:v>43280.510416666599</c:v>
                </c:pt>
                <c:pt idx="16757">
                  <c:v>43280.53125</c:v>
                </c:pt>
                <c:pt idx="16758">
                  <c:v>43280.552083333401</c:v>
                </c:pt>
                <c:pt idx="16759">
                  <c:v>43280.572916666599</c:v>
                </c:pt>
                <c:pt idx="16760">
                  <c:v>43280.59375</c:v>
                </c:pt>
                <c:pt idx="16761">
                  <c:v>43280.614583333401</c:v>
                </c:pt>
                <c:pt idx="16762">
                  <c:v>43280.635416666599</c:v>
                </c:pt>
                <c:pt idx="16763">
                  <c:v>43280.65625</c:v>
                </c:pt>
                <c:pt idx="16764">
                  <c:v>43280.677083333401</c:v>
                </c:pt>
                <c:pt idx="16765">
                  <c:v>43280.697916666599</c:v>
                </c:pt>
                <c:pt idx="16766">
                  <c:v>43280.71875</c:v>
                </c:pt>
                <c:pt idx="16767">
                  <c:v>43280.739583333401</c:v>
                </c:pt>
                <c:pt idx="16768">
                  <c:v>43280.760416666599</c:v>
                </c:pt>
                <c:pt idx="16769">
                  <c:v>43280.78125</c:v>
                </c:pt>
                <c:pt idx="16770">
                  <c:v>43280.802083333401</c:v>
                </c:pt>
                <c:pt idx="16771">
                  <c:v>43280.822916666599</c:v>
                </c:pt>
                <c:pt idx="16772">
                  <c:v>43280.84375</c:v>
                </c:pt>
                <c:pt idx="16773">
                  <c:v>43280.864583333401</c:v>
                </c:pt>
                <c:pt idx="16774">
                  <c:v>43280.885416666599</c:v>
                </c:pt>
                <c:pt idx="16775">
                  <c:v>43280.90625</c:v>
                </c:pt>
                <c:pt idx="16776">
                  <c:v>43280.927083333401</c:v>
                </c:pt>
                <c:pt idx="16777">
                  <c:v>43280.947916666599</c:v>
                </c:pt>
                <c:pt idx="16778">
                  <c:v>43280.96875</c:v>
                </c:pt>
                <c:pt idx="16779">
                  <c:v>43280.989583333401</c:v>
                </c:pt>
                <c:pt idx="16780">
                  <c:v>43281.010416666599</c:v>
                </c:pt>
                <c:pt idx="16781">
                  <c:v>43281.03125</c:v>
                </c:pt>
                <c:pt idx="16782">
                  <c:v>43281.052083333401</c:v>
                </c:pt>
                <c:pt idx="16783">
                  <c:v>43281.072916666599</c:v>
                </c:pt>
                <c:pt idx="16784">
                  <c:v>43281.09375</c:v>
                </c:pt>
                <c:pt idx="16785">
                  <c:v>43281.114583333401</c:v>
                </c:pt>
                <c:pt idx="16786">
                  <c:v>43281.135416666599</c:v>
                </c:pt>
                <c:pt idx="16787">
                  <c:v>43281.15625</c:v>
                </c:pt>
                <c:pt idx="16788">
                  <c:v>43281.177083333401</c:v>
                </c:pt>
                <c:pt idx="16789">
                  <c:v>43281.197916666599</c:v>
                </c:pt>
                <c:pt idx="16790">
                  <c:v>43281.21875</c:v>
                </c:pt>
                <c:pt idx="16791">
                  <c:v>43281.239583333401</c:v>
                </c:pt>
                <c:pt idx="16792">
                  <c:v>43281.260416666599</c:v>
                </c:pt>
                <c:pt idx="16793">
                  <c:v>43281.28125</c:v>
                </c:pt>
                <c:pt idx="16794">
                  <c:v>43281.302083333401</c:v>
                </c:pt>
                <c:pt idx="16795">
                  <c:v>43281.322916666599</c:v>
                </c:pt>
                <c:pt idx="16796">
                  <c:v>43281.34375</c:v>
                </c:pt>
                <c:pt idx="16797">
                  <c:v>43281.364583333401</c:v>
                </c:pt>
                <c:pt idx="16798">
                  <c:v>43281.385416666599</c:v>
                </c:pt>
                <c:pt idx="16799">
                  <c:v>43281.40625</c:v>
                </c:pt>
                <c:pt idx="16800">
                  <c:v>43281.427083333401</c:v>
                </c:pt>
                <c:pt idx="16801">
                  <c:v>43281.447916666599</c:v>
                </c:pt>
                <c:pt idx="16802">
                  <c:v>43281.46875</c:v>
                </c:pt>
                <c:pt idx="16803">
                  <c:v>43281.489583333401</c:v>
                </c:pt>
                <c:pt idx="16804">
                  <c:v>43281.510416666599</c:v>
                </c:pt>
                <c:pt idx="16805">
                  <c:v>43281.53125</c:v>
                </c:pt>
                <c:pt idx="16806">
                  <c:v>43281.552083333401</c:v>
                </c:pt>
                <c:pt idx="16807">
                  <c:v>43281.572916666599</c:v>
                </c:pt>
                <c:pt idx="16808">
                  <c:v>43281.59375</c:v>
                </c:pt>
                <c:pt idx="16809">
                  <c:v>43281.614583333401</c:v>
                </c:pt>
                <c:pt idx="16810">
                  <c:v>43281.635416666599</c:v>
                </c:pt>
                <c:pt idx="16811">
                  <c:v>43281.65625</c:v>
                </c:pt>
                <c:pt idx="16812">
                  <c:v>43281.677083333401</c:v>
                </c:pt>
                <c:pt idx="16813">
                  <c:v>43281.697916666599</c:v>
                </c:pt>
                <c:pt idx="16814">
                  <c:v>43281.71875</c:v>
                </c:pt>
                <c:pt idx="16815">
                  <c:v>43281.739583333401</c:v>
                </c:pt>
                <c:pt idx="16816">
                  <c:v>43281.760416666599</c:v>
                </c:pt>
                <c:pt idx="16817">
                  <c:v>43281.78125</c:v>
                </c:pt>
                <c:pt idx="16818">
                  <c:v>43281.802083333401</c:v>
                </c:pt>
                <c:pt idx="16819">
                  <c:v>43281.822916666599</c:v>
                </c:pt>
                <c:pt idx="16820">
                  <c:v>43281.84375</c:v>
                </c:pt>
                <c:pt idx="16821">
                  <c:v>43281.864583333401</c:v>
                </c:pt>
                <c:pt idx="16822">
                  <c:v>43281.885416666599</c:v>
                </c:pt>
                <c:pt idx="16823">
                  <c:v>43281.90625</c:v>
                </c:pt>
                <c:pt idx="16824">
                  <c:v>43281.927083333401</c:v>
                </c:pt>
                <c:pt idx="16825">
                  <c:v>43281.947916666599</c:v>
                </c:pt>
                <c:pt idx="16826">
                  <c:v>43281.96875</c:v>
                </c:pt>
                <c:pt idx="16827">
                  <c:v>43281.989583333401</c:v>
                </c:pt>
                <c:pt idx="16828">
                  <c:v>43282.010416666599</c:v>
                </c:pt>
                <c:pt idx="16829">
                  <c:v>43282.03125</c:v>
                </c:pt>
                <c:pt idx="16830">
                  <c:v>43282.052083333401</c:v>
                </c:pt>
                <c:pt idx="16831">
                  <c:v>43282.072916666599</c:v>
                </c:pt>
                <c:pt idx="16832">
                  <c:v>43282.09375</c:v>
                </c:pt>
                <c:pt idx="16833">
                  <c:v>43282.114583333401</c:v>
                </c:pt>
                <c:pt idx="16834">
                  <c:v>43282.135416666599</c:v>
                </c:pt>
                <c:pt idx="16835">
                  <c:v>43282.15625</c:v>
                </c:pt>
                <c:pt idx="16836">
                  <c:v>43282.177083333401</c:v>
                </c:pt>
                <c:pt idx="16837">
                  <c:v>43282.197916666599</c:v>
                </c:pt>
                <c:pt idx="16838">
                  <c:v>43282.21875</c:v>
                </c:pt>
                <c:pt idx="16839">
                  <c:v>43282.239583333401</c:v>
                </c:pt>
                <c:pt idx="16840">
                  <c:v>43282.260416666599</c:v>
                </c:pt>
                <c:pt idx="16841">
                  <c:v>43282.28125</c:v>
                </c:pt>
                <c:pt idx="16842">
                  <c:v>43282.302083333401</c:v>
                </c:pt>
                <c:pt idx="16843">
                  <c:v>43282.322916666599</c:v>
                </c:pt>
                <c:pt idx="16844">
                  <c:v>43282.34375</c:v>
                </c:pt>
                <c:pt idx="16845">
                  <c:v>43282.364583333401</c:v>
                </c:pt>
                <c:pt idx="16846">
                  <c:v>43282.385416666599</c:v>
                </c:pt>
                <c:pt idx="16847">
                  <c:v>43282.40625</c:v>
                </c:pt>
                <c:pt idx="16848">
                  <c:v>43282.427083333401</c:v>
                </c:pt>
                <c:pt idx="16849">
                  <c:v>43282.447916666599</c:v>
                </c:pt>
                <c:pt idx="16850">
                  <c:v>43282.46875</c:v>
                </c:pt>
                <c:pt idx="16851">
                  <c:v>43282.489583333401</c:v>
                </c:pt>
                <c:pt idx="16852">
                  <c:v>43282.510416666599</c:v>
                </c:pt>
                <c:pt idx="16853">
                  <c:v>43282.53125</c:v>
                </c:pt>
                <c:pt idx="16854">
                  <c:v>43282.552083333401</c:v>
                </c:pt>
                <c:pt idx="16855">
                  <c:v>43282.572916666599</c:v>
                </c:pt>
                <c:pt idx="16856">
                  <c:v>43282.59375</c:v>
                </c:pt>
                <c:pt idx="16857">
                  <c:v>43282.614583333401</c:v>
                </c:pt>
                <c:pt idx="16858">
                  <c:v>43282.635416666599</c:v>
                </c:pt>
                <c:pt idx="16859">
                  <c:v>43282.65625</c:v>
                </c:pt>
                <c:pt idx="16860">
                  <c:v>43282.677083333401</c:v>
                </c:pt>
                <c:pt idx="16861">
                  <c:v>43282.697916666599</c:v>
                </c:pt>
                <c:pt idx="16862">
                  <c:v>43282.71875</c:v>
                </c:pt>
                <c:pt idx="16863">
                  <c:v>43282.739583333401</c:v>
                </c:pt>
                <c:pt idx="16864">
                  <c:v>43282.760416666599</c:v>
                </c:pt>
                <c:pt idx="16865">
                  <c:v>43282.78125</c:v>
                </c:pt>
                <c:pt idx="16866">
                  <c:v>43282.802083333401</c:v>
                </c:pt>
                <c:pt idx="16867">
                  <c:v>43282.822916666599</c:v>
                </c:pt>
                <c:pt idx="16868">
                  <c:v>43282.84375</c:v>
                </c:pt>
                <c:pt idx="16869">
                  <c:v>43282.864583333401</c:v>
                </c:pt>
                <c:pt idx="16870">
                  <c:v>43282.885416666599</c:v>
                </c:pt>
                <c:pt idx="16871">
                  <c:v>43282.90625</c:v>
                </c:pt>
                <c:pt idx="16872">
                  <c:v>43282.927083333401</c:v>
                </c:pt>
                <c:pt idx="16873">
                  <c:v>43282.947916666599</c:v>
                </c:pt>
                <c:pt idx="16874">
                  <c:v>43282.96875</c:v>
                </c:pt>
                <c:pt idx="16875">
                  <c:v>43282.989583333401</c:v>
                </c:pt>
                <c:pt idx="16876">
                  <c:v>43283.010416666599</c:v>
                </c:pt>
                <c:pt idx="16877">
                  <c:v>43283.03125</c:v>
                </c:pt>
                <c:pt idx="16878">
                  <c:v>43283.052083333401</c:v>
                </c:pt>
                <c:pt idx="16879">
                  <c:v>43283.072916666599</c:v>
                </c:pt>
                <c:pt idx="16880">
                  <c:v>43283.09375</c:v>
                </c:pt>
                <c:pt idx="16881">
                  <c:v>43283.114583333401</c:v>
                </c:pt>
                <c:pt idx="16882">
                  <c:v>43283.135416666599</c:v>
                </c:pt>
                <c:pt idx="16883">
                  <c:v>43283.15625</c:v>
                </c:pt>
                <c:pt idx="16884">
                  <c:v>43283.177083333401</c:v>
                </c:pt>
                <c:pt idx="16885">
                  <c:v>43283.197916666599</c:v>
                </c:pt>
                <c:pt idx="16886">
                  <c:v>43283.21875</c:v>
                </c:pt>
                <c:pt idx="16887">
                  <c:v>43283.239583333401</c:v>
                </c:pt>
                <c:pt idx="16888">
                  <c:v>43283.260416666599</c:v>
                </c:pt>
                <c:pt idx="16889">
                  <c:v>43283.28125</c:v>
                </c:pt>
                <c:pt idx="16890">
                  <c:v>43283.302083333401</c:v>
                </c:pt>
                <c:pt idx="16891">
                  <c:v>43283.322916666599</c:v>
                </c:pt>
                <c:pt idx="16892">
                  <c:v>43283.34375</c:v>
                </c:pt>
                <c:pt idx="16893">
                  <c:v>43283.364583333401</c:v>
                </c:pt>
                <c:pt idx="16894">
                  <c:v>43283.385416666599</c:v>
                </c:pt>
                <c:pt idx="16895">
                  <c:v>43283.40625</c:v>
                </c:pt>
                <c:pt idx="16896">
                  <c:v>43283.427083333401</c:v>
                </c:pt>
                <c:pt idx="16897">
                  <c:v>43283.447916666599</c:v>
                </c:pt>
                <c:pt idx="16898">
                  <c:v>43283.46875</c:v>
                </c:pt>
                <c:pt idx="16899">
                  <c:v>43283.489583333401</c:v>
                </c:pt>
                <c:pt idx="16900">
                  <c:v>43283.510416666599</c:v>
                </c:pt>
                <c:pt idx="16901">
                  <c:v>43283.53125</c:v>
                </c:pt>
                <c:pt idx="16902">
                  <c:v>43283.552083333401</c:v>
                </c:pt>
                <c:pt idx="16903">
                  <c:v>43283.572916666599</c:v>
                </c:pt>
                <c:pt idx="16904">
                  <c:v>43283.59375</c:v>
                </c:pt>
                <c:pt idx="16905">
                  <c:v>43283.614583333401</c:v>
                </c:pt>
                <c:pt idx="16906">
                  <c:v>43283.635416666599</c:v>
                </c:pt>
                <c:pt idx="16907">
                  <c:v>43283.65625</c:v>
                </c:pt>
                <c:pt idx="16908">
                  <c:v>43283.677083333401</c:v>
                </c:pt>
                <c:pt idx="16909">
                  <c:v>43283.697916666599</c:v>
                </c:pt>
                <c:pt idx="16910">
                  <c:v>43283.71875</c:v>
                </c:pt>
                <c:pt idx="16911">
                  <c:v>43283.739583333401</c:v>
                </c:pt>
                <c:pt idx="16912">
                  <c:v>43283.760416666599</c:v>
                </c:pt>
                <c:pt idx="16913">
                  <c:v>43283.78125</c:v>
                </c:pt>
                <c:pt idx="16914">
                  <c:v>43283.802083333401</c:v>
                </c:pt>
                <c:pt idx="16915">
                  <c:v>43283.822916666599</c:v>
                </c:pt>
                <c:pt idx="16916">
                  <c:v>43283.84375</c:v>
                </c:pt>
                <c:pt idx="16917">
                  <c:v>43283.864583333401</c:v>
                </c:pt>
                <c:pt idx="16918">
                  <c:v>43283.885416666599</c:v>
                </c:pt>
                <c:pt idx="16919">
                  <c:v>43283.90625</c:v>
                </c:pt>
                <c:pt idx="16920">
                  <c:v>43283.927083333401</c:v>
                </c:pt>
                <c:pt idx="16921">
                  <c:v>43283.947916666599</c:v>
                </c:pt>
                <c:pt idx="16922">
                  <c:v>43283.96875</c:v>
                </c:pt>
                <c:pt idx="16923">
                  <c:v>43283.989583333401</c:v>
                </c:pt>
                <c:pt idx="16924">
                  <c:v>43284.010416666599</c:v>
                </c:pt>
                <c:pt idx="16925">
                  <c:v>43284.03125</c:v>
                </c:pt>
                <c:pt idx="16926">
                  <c:v>43284.052083333401</c:v>
                </c:pt>
                <c:pt idx="16927">
                  <c:v>43284.072916666599</c:v>
                </c:pt>
                <c:pt idx="16928">
                  <c:v>43284.09375</c:v>
                </c:pt>
                <c:pt idx="16929">
                  <c:v>43284.114583333401</c:v>
                </c:pt>
                <c:pt idx="16930">
                  <c:v>43284.135416666599</c:v>
                </c:pt>
                <c:pt idx="16931">
                  <c:v>43284.15625</c:v>
                </c:pt>
                <c:pt idx="16932">
                  <c:v>43284.177083333401</c:v>
                </c:pt>
                <c:pt idx="16933">
                  <c:v>43284.197916666599</c:v>
                </c:pt>
                <c:pt idx="16934">
                  <c:v>43284.21875</c:v>
                </c:pt>
                <c:pt idx="16935">
                  <c:v>43284.239583333401</c:v>
                </c:pt>
                <c:pt idx="16936">
                  <c:v>43284.260416666599</c:v>
                </c:pt>
                <c:pt idx="16937">
                  <c:v>43284.28125</c:v>
                </c:pt>
                <c:pt idx="16938">
                  <c:v>43284.302083333401</c:v>
                </c:pt>
                <c:pt idx="16939">
                  <c:v>43284.322916666599</c:v>
                </c:pt>
                <c:pt idx="16940">
                  <c:v>43284.34375</c:v>
                </c:pt>
                <c:pt idx="16941">
                  <c:v>43284.364583333401</c:v>
                </c:pt>
                <c:pt idx="16942">
                  <c:v>43284.385416666599</c:v>
                </c:pt>
                <c:pt idx="16943">
                  <c:v>43284.40625</c:v>
                </c:pt>
                <c:pt idx="16944">
                  <c:v>43284.427083333401</c:v>
                </c:pt>
                <c:pt idx="16945">
                  <c:v>43284.447916666599</c:v>
                </c:pt>
                <c:pt idx="16946">
                  <c:v>43284.46875</c:v>
                </c:pt>
                <c:pt idx="16947">
                  <c:v>43284.489583333401</c:v>
                </c:pt>
                <c:pt idx="16948">
                  <c:v>43284.510416666599</c:v>
                </c:pt>
                <c:pt idx="16949">
                  <c:v>43284.53125</c:v>
                </c:pt>
                <c:pt idx="16950">
                  <c:v>43284.552083333401</c:v>
                </c:pt>
                <c:pt idx="16951">
                  <c:v>43284.572916666599</c:v>
                </c:pt>
                <c:pt idx="16952">
                  <c:v>43284.59375</c:v>
                </c:pt>
                <c:pt idx="16953">
                  <c:v>43284.614583333401</c:v>
                </c:pt>
                <c:pt idx="16954">
                  <c:v>43284.635416666599</c:v>
                </c:pt>
                <c:pt idx="16955">
                  <c:v>43284.65625</c:v>
                </c:pt>
                <c:pt idx="16956">
                  <c:v>43284.677083333401</c:v>
                </c:pt>
                <c:pt idx="16957">
                  <c:v>43284.697916666599</c:v>
                </c:pt>
                <c:pt idx="16958">
                  <c:v>43284.71875</c:v>
                </c:pt>
                <c:pt idx="16959">
                  <c:v>43284.739583333401</c:v>
                </c:pt>
                <c:pt idx="16960">
                  <c:v>43284.760416666599</c:v>
                </c:pt>
                <c:pt idx="16961">
                  <c:v>43284.78125</c:v>
                </c:pt>
                <c:pt idx="16962">
                  <c:v>43284.802083333401</c:v>
                </c:pt>
                <c:pt idx="16963">
                  <c:v>43284.822916666599</c:v>
                </c:pt>
                <c:pt idx="16964">
                  <c:v>43284.84375</c:v>
                </c:pt>
                <c:pt idx="16965">
                  <c:v>43284.864583333401</c:v>
                </c:pt>
                <c:pt idx="16966">
                  <c:v>43284.885416666599</c:v>
                </c:pt>
                <c:pt idx="16967">
                  <c:v>43284.90625</c:v>
                </c:pt>
                <c:pt idx="16968">
                  <c:v>43284.927083333401</c:v>
                </c:pt>
                <c:pt idx="16969">
                  <c:v>43284.947916666599</c:v>
                </c:pt>
                <c:pt idx="16970">
                  <c:v>43284.96875</c:v>
                </c:pt>
                <c:pt idx="16971">
                  <c:v>43284.989583333401</c:v>
                </c:pt>
                <c:pt idx="16972">
                  <c:v>43285.010416666599</c:v>
                </c:pt>
                <c:pt idx="16973">
                  <c:v>43285.03125</c:v>
                </c:pt>
                <c:pt idx="16974">
                  <c:v>43285.052083333401</c:v>
                </c:pt>
                <c:pt idx="16975">
                  <c:v>43285.072916666599</c:v>
                </c:pt>
                <c:pt idx="16976">
                  <c:v>43285.09375</c:v>
                </c:pt>
                <c:pt idx="16977">
                  <c:v>43285.114583333401</c:v>
                </c:pt>
                <c:pt idx="16978">
                  <c:v>43285.135416666599</c:v>
                </c:pt>
                <c:pt idx="16979">
                  <c:v>43285.15625</c:v>
                </c:pt>
                <c:pt idx="16980">
                  <c:v>43285.177083333401</c:v>
                </c:pt>
                <c:pt idx="16981">
                  <c:v>43285.197916666599</c:v>
                </c:pt>
                <c:pt idx="16982">
                  <c:v>43285.21875</c:v>
                </c:pt>
                <c:pt idx="16983">
                  <c:v>43285.239583333401</c:v>
                </c:pt>
                <c:pt idx="16984">
                  <c:v>43285.260416666599</c:v>
                </c:pt>
                <c:pt idx="16985">
                  <c:v>43285.28125</c:v>
                </c:pt>
                <c:pt idx="16986">
                  <c:v>43285.302083333401</c:v>
                </c:pt>
                <c:pt idx="16987">
                  <c:v>43285.322916666599</c:v>
                </c:pt>
                <c:pt idx="16988">
                  <c:v>43285.34375</c:v>
                </c:pt>
                <c:pt idx="16989">
                  <c:v>43285.364583333401</c:v>
                </c:pt>
                <c:pt idx="16990">
                  <c:v>43285.385416666599</c:v>
                </c:pt>
                <c:pt idx="16991">
                  <c:v>43285.40625</c:v>
                </c:pt>
                <c:pt idx="16992">
                  <c:v>43285.427083333401</c:v>
                </c:pt>
                <c:pt idx="16993">
                  <c:v>43285.447916666599</c:v>
                </c:pt>
                <c:pt idx="16994">
                  <c:v>43285.46875</c:v>
                </c:pt>
                <c:pt idx="16995">
                  <c:v>43285.489583333401</c:v>
                </c:pt>
                <c:pt idx="16996">
                  <c:v>43285.510416666599</c:v>
                </c:pt>
                <c:pt idx="16997">
                  <c:v>43285.53125</c:v>
                </c:pt>
                <c:pt idx="16998">
                  <c:v>43285.552083333401</c:v>
                </c:pt>
                <c:pt idx="16999">
                  <c:v>43285.572916666599</c:v>
                </c:pt>
                <c:pt idx="17000">
                  <c:v>43285.59375</c:v>
                </c:pt>
                <c:pt idx="17001">
                  <c:v>43285.614583333401</c:v>
                </c:pt>
                <c:pt idx="17002">
                  <c:v>43285.635416666599</c:v>
                </c:pt>
                <c:pt idx="17003">
                  <c:v>43285.65625</c:v>
                </c:pt>
                <c:pt idx="17004">
                  <c:v>43285.677083333401</c:v>
                </c:pt>
                <c:pt idx="17005">
                  <c:v>43285.697916666599</c:v>
                </c:pt>
                <c:pt idx="17006">
                  <c:v>43285.71875</c:v>
                </c:pt>
                <c:pt idx="17007">
                  <c:v>43285.739583333401</c:v>
                </c:pt>
                <c:pt idx="17008">
                  <c:v>43285.760416666599</c:v>
                </c:pt>
                <c:pt idx="17009">
                  <c:v>43285.78125</c:v>
                </c:pt>
                <c:pt idx="17010">
                  <c:v>43285.802083333401</c:v>
                </c:pt>
                <c:pt idx="17011">
                  <c:v>43285.822916666599</c:v>
                </c:pt>
                <c:pt idx="17012">
                  <c:v>43285.84375</c:v>
                </c:pt>
                <c:pt idx="17013">
                  <c:v>43285.864583333401</c:v>
                </c:pt>
                <c:pt idx="17014">
                  <c:v>43285.885416666599</c:v>
                </c:pt>
                <c:pt idx="17015">
                  <c:v>43285.90625</c:v>
                </c:pt>
                <c:pt idx="17016">
                  <c:v>43285.927083333401</c:v>
                </c:pt>
                <c:pt idx="17017">
                  <c:v>43285.947916666599</c:v>
                </c:pt>
                <c:pt idx="17018">
                  <c:v>43285.96875</c:v>
                </c:pt>
                <c:pt idx="17019">
                  <c:v>43285.989583333401</c:v>
                </c:pt>
                <c:pt idx="17020">
                  <c:v>43286.010416666599</c:v>
                </c:pt>
                <c:pt idx="17021">
                  <c:v>43286.03125</c:v>
                </c:pt>
                <c:pt idx="17022">
                  <c:v>43286.052083333401</c:v>
                </c:pt>
                <c:pt idx="17023">
                  <c:v>43286.072916666599</c:v>
                </c:pt>
                <c:pt idx="17024">
                  <c:v>43286.09375</c:v>
                </c:pt>
                <c:pt idx="17025">
                  <c:v>43286.114583333401</c:v>
                </c:pt>
                <c:pt idx="17026">
                  <c:v>43286.135416666599</c:v>
                </c:pt>
                <c:pt idx="17027">
                  <c:v>43286.15625</c:v>
                </c:pt>
                <c:pt idx="17028">
                  <c:v>43286.177083333401</c:v>
                </c:pt>
                <c:pt idx="17029">
                  <c:v>43286.197916666599</c:v>
                </c:pt>
                <c:pt idx="17030">
                  <c:v>43286.21875</c:v>
                </c:pt>
                <c:pt idx="17031">
                  <c:v>43286.239583333401</c:v>
                </c:pt>
                <c:pt idx="17032">
                  <c:v>43286.260416666599</c:v>
                </c:pt>
                <c:pt idx="17033">
                  <c:v>43286.28125</c:v>
                </c:pt>
                <c:pt idx="17034">
                  <c:v>43286.302083333401</c:v>
                </c:pt>
                <c:pt idx="17035">
                  <c:v>43286.322916666599</c:v>
                </c:pt>
                <c:pt idx="17036">
                  <c:v>43286.34375</c:v>
                </c:pt>
                <c:pt idx="17037">
                  <c:v>43286.364583333401</c:v>
                </c:pt>
                <c:pt idx="17038">
                  <c:v>43286.385416666599</c:v>
                </c:pt>
                <c:pt idx="17039">
                  <c:v>43286.40625</c:v>
                </c:pt>
                <c:pt idx="17040">
                  <c:v>43286.427083333401</c:v>
                </c:pt>
                <c:pt idx="17041">
                  <c:v>43286.447916666599</c:v>
                </c:pt>
                <c:pt idx="17042">
                  <c:v>43286.46875</c:v>
                </c:pt>
                <c:pt idx="17043">
                  <c:v>43286.489583333401</c:v>
                </c:pt>
                <c:pt idx="17044">
                  <c:v>43286.510416666599</c:v>
                </c:pt>
                <c:pt idx="17045">
                  <c:v>43286.53125</c:v>
                </c:pt>
                <c:pt idx="17046">
                  <c:v>43286.552083333401</c:v>
                </c:pt>
                <c:pt idx="17047">
                  <c:v>43286.572916666599</c:v>
                </c:pt>
                <c:pt idx="17048">
                  <c:v>43286.59375</c:v>
                </c:pt>
                <c:pt idx="17049">
                  <c:v>43286.614583333401</c:v>
                </c:pt>
                <c:pt idx="17050">
                  <c:v>43286.635416666599</c:v>
                </c:pt>
                <c:pt idx="17051">
                  <c:v>43286.65625</c:v>
                </c:pt>
                <c:pt idx="17052">
                  <c:v>43286.677083333401</c:v>
                </c:pt>
                <c:pt idx="17053">
                  <c:v>43286.697916666599</c:v>
                </c:pt>
                <c:pt idx="17054">
                  <c:v>43286.71875</c:v>
                </c:pt>
                <c:pt idx="17055">
                  <c:v>43286.739583333401</c:v>
                </c:pt>
                <c:pt idx="17056">
                  <c:v>43286.760416666599</c:v>
                </c:pt>
                <c:pt idx="17057">
                  <c:v>43286.78125</c:v>
                </c:pt>
                <c:pt idx="17058">
                  <c:v>43286.802083333401</c:v>
                </c:pt>
                <c:pt idx="17059">
                  <c:v>43286.822916666599</c:v>
                </c:pt>
                <c:pt idx="17060">
                  <c:v>43286.84375</c:v>
                </c:pt>
                <c:pt idx="17061">
                  <c:v>43286.864583333401</c:v>
                </c:pt>
                <c:pt idx="17062">
                  <c:v>43286.885416666599</c:v>
                </c:pt>
                <c:pt idx="17063">
                  <c:v>43286.90625</c:v>
                </c:pt>
                <c:pt idx="17064">
                  <c:v>43286.927083333401</c:v>
                </c:pt>
                <c:pt idx="17065">
                  <c:v>43286.947916666599</c:v>
                </c:pt>
                <c:pt idx="17066">
                  <c:v>43286.96875</c:v>
                </c:pt>
                <c:pt idx="17067">
                  <c:v>43286.989583333401</c:v>
                </c:pt>
                <c:pt idx="17068">
                  <c:v>43287.010416666599</c:v>
                </c:pt>
                <c:pt idx="17069">
                  <c:v>43287.03125</c:v>
                </c:pt>
                <c:pt idx="17070">
                  <c:v>43287.052083333401</c:v>
                </c:pt>
                <c:pt idx="17071">
                  <c:v>43287.072916666599</c:v>
                </c:pt>
                <c:pt idx="17072">
                  <c:v>43287.09375</c:v>
                </c:pt>
                <c:pt idx="17073">
                  <c:v>43287.114583333401</c:v>
                </c:pt>
                <c:pt idx="17074">
                  <c:v>43287.135416666599</c:v>
                </c:pt>
                <c:pt idx="17075">
                  <c:v>43287.15625</c:v>
                </c:pt>
                <c:pt idx="17076">
                  <c:v>43287.177083333401</c:v>
                </c:pt>
                <c:pt idx="17077">
                  <c:v>43287.197916666599</c:v>
                </c:pt>
                <c:pt idx="17078">
                  <c:v>43287.21875</c:v>
                </c:pt>
                <c:pt idx="17079">
                  <c:v>43287.239583333401</c:v>
                </c:pt>
                <c:pt idx="17080">
                  <c:v>43287.260416666599</c:v>
                </c:pt>
                <c:pt idx="17081">
                  <c:v>43287.28125</c:v>
                </c:pt>
                <c:pt idx="17082">
                  <c:v>43287.302083333401</c:v>
                </c:pt>
                <c:pt idx="17083">
                  <c:v>43287.322916666599</c:v>
                </c:pt>
                <c:pt idx="17084">
                  <c:v>43287.34375</c:v>
                </c:pt>
                <c:pt idx="17085">
                  <c:v>43287.364583333401</c:v>
                </c:pt>
                <c:pt idx="17086">
                  <c:v>43287.385416666599</c:v>
                </c:pt>
                <c:pt idx="17087">
                  <c:v>43287.40625</c:v>
                </c:pt>
                <c:pt idx="17088">
                  <c:v>43287.427083333401</c:v>
                </c:pt>
                <c:pt idx="17089">
                  <c:v>43287.447916666599</c:v>
                </c:pt>
                <c:pt idx="17090">
                  <c:v>43287.46875</c:v>
                </c:pt>
                <c:pt idx="17091">
                  <c:v>43287.489583333401</c:v>
                </c:pt>
                <c:pt idx="17092">
                  <c:v>43287.510416666599</c:v>
                </c:pt>
                <c:pt idx="17093">
                  <c:v>43287.53125</c:v>
                </c:pt>
                <c:pt idx="17094">
                  <c:v>43287.552083333401</c:v>
                </c:pt>
                <c:pt idx="17095">
                  <c:v>43287.572916666599</c:v>
                </c:pt>
                <c:pt idx="17096">
                  <c:v>43287.59375</c:v>
                </c:pt>
                <c:pt idx="17097">
                  <c:v>43287.614583333401</c:v>
                </c:pt>
                <c:pt idx="17098">
                  <c:v>43287.635416666599</c:v>
                </c:pt>
                <c:pt idx="17099">
                  <c:v>43287.65625</c:v>
                </c:pt>
                <c:pt idx="17100">
                  <c:v>43287.677083333401</c:v>
                </c:pt>
                <c:pt idx="17101">
                  <c:v>43287.697916666599</c:v>
                </c:pt>
                <c:pt idx="17102">
                  <c:v>43287.71875</c:v>
                </c:pt>
                <c:pt idx="17103">
                  <c:v>43287.739583333401</c:v>
                </c:pt>
                <c:pt idx="17104">
                  <c:v>43287.760416666599</c:v>
                </c:pt>
                <c:pt idx="17105">
                  <c:v>43287.78125</c:v>
                </c:pt>
                <c:pt idx="17106">
                  <c:v>43287.802083333401</c:v>
                </c:pt>
                <c:pt idx="17107">
                  <c:v>43287.822916666599</c:v>
                </c:pt>
                <c:pt idx="17108">
                  <c:v>43287.84375</c:v>
                </c:pt>
                <c:pt idx="17109">
                  <c:v>43287.864583333401</c:v>
                </c:pt>
                <c:pt idx="17110">
                  <c:v>43287.885416666599</c:v>
                </c:pt>
                <c:pt idx="17111">
                  <c:v>43287.90625</c:v>
                </c:pt>
                <c:pt idx="17112">
                  <c:v>43287.927083333401</c:v>
                </c:pt>
                <c:pt idx="17113">
                  <c:v>43287.947916666599</c:v>
                </c:pt>
                <c:pt idx="17114">
                  <c:v>43287.96875</c:v>
                </c:pt>
                <c:pt idx="17115">
                  <c:v>43287.989583333401</c:v>
                </c:pt>
                <c:pt idx="17116">
                  <c:v>43288.010416666599</c:v>
                </c:pt>
                <c:pt idx="17117">
                  <c:v>43288.03125</c:v>
                </c:pt>
                <c:pt idx="17118">
                  <c:v>43288.052083333401</c:v>
                </c:pt>
                <c:pt idx="17119">
                  <c:v>43288.072916666599</c:v>
                </c:pt>
                <c:pt idx="17120">
                  <c:v>43288.09375</c:v>
                </c:pt>
                <c:pt idx="17121">
                  <c:v>43288.114583333401</c:v>
                </c:pt>
                <c:pt idx="17122">
                  <c:v>43288.135416666599</c:v>
                </c:pt>
                <c:pt idx="17123">
                  <c:v>43288.15625</c:v>
                </c:pt>
                <c:pt idx="17124">
                  <c:v>43288.177083333401</c:v>
                </c:pt>
                <c:pt idx="17125">
                  <c:v>43288.197916666599</c:v>
                </c:pt>
                <c:pt idx="17126">
                  <c:v>43288.21875</c:v>
                </c:pt>
                <c:pt idx="17127">
                  <c:v>43288.239583333401</c:v>
                </c:pt>
                <c:pt idx="17128">
                  <c:v>43288.260416666599</c:v>
                </c:pt>
                <c:pt idx="17129">
                  <c:v>43288.28125</c:v>
                </c:pt>
                <c:pt idx="17130">
                  <c:v>43288.302083333401</c:v>
                </c:pt>
                <c:pt idx="17131">
                  <c:v>43288.322916666599</c:v>
                </c:pt>
                <c:pt idx="17132">
                  <c:v>43288.34375</c:v>
                </c:pt>
                <c:pt idx="17133">
                  <c:v>43288.364583333401</c:v>
                </c:pt>
                <c:pt idx="17134">
                  <c:v>43288.385416666599</c:v>
                </c:pt>
                <c:pt idx="17135">
                  <c:v>43288.40625</c:v>
                </c:pt>
                <c:pt idx="17136">
                  <c:v>43288.427083333401</c:v>
                </c:pt>
                <c:pt idx="17137">
                  <c:v>43288.447916666599</c:v>
                </c:pt>
                <c:pt idx="17138">
                  <c:v>43288.46875</c:v>
                </c:pt>
                <c:pt idx="17139">
                  <c:v>43288.489583333401</c:v>
                </c:pt>
                <c:pt idx="17140">
                  <c:v>43288.510416666599</c:v>
                </c:pt>
                <c:pt idx="17141">
                  <c:v>43288.53125</c:v>
                </c:pt>
                <c:pt idx="17142">
                  <c:v>43288.552083333401</c:v>
                </c:pt>
                <c:pt idx="17143">
                  <c:v>43288.572916666599</c:v>
                </c:pt>
                <c:pt idx="17144">
                  <c:v>43288.59375</c:v>
                </c:pt>
                <c:pt idx="17145">
                  <c:v>43288.614583333401</c:v>
                </c:pt>
                <c:pt idx="17146">
                  <c:v>43288.635416666599</c:v>
                </c:pt>
                <c:pt idx="17147">
                  <c:v>43288.65625</c:v>
                </c:pt>
                <c:pt idx="17148">
                  <c:v>43288.677083333401</c:v>
                </c:pt>
                <c:pt idx="17149">
                  <c:v>43288.697916666599</c:v>
                </c:pt>
                <c:pt idx="17150">
                  <c:v>43288.71875</c:v>
                </c:pt>
                <c:pt idx="17151">
                  <c:v>43288.739583333401</c:v>
                </c:pt>
                <c:pt idx="17152">
                  <c:v>43288.760416666599</c:v>
                </c:pt>
                <c:pt idx="17153">
                  <c:v>43288.78125</c:v>
                </c:pt>
                <c:pt idx="17154">
                  <c:v>43288.802083333401</c:v>
                </c:pt>
                <c:pt idx="17155">
                  <c:v>43288.822916666599</c:v>
                </c:pt>
                <c:pt idx="17156">
                  <c:v>43288.84375</c:v>
                </c:pt>
                <c:pt idx="17157">
                  <c:v>43288.864583333401</c:v>
                </c:pt>
                <c:pt idx="17158">
                  <c:v>43288.885416666599</c:v>
                </c:pt>
                <c:pt idx="17159">
                  <c:v>43288.90625</c:v>
                </c:pt>
                <c:pt idx="17160">
                  <c:v>43288.927083333401</c:v>
                </c:pt>
                <c:pt idx="17161">
                  <c:v>43288.947916666599</c:v>
                </c:pt>
                <c:pt idx="17162">
                  <c:v>43288.96875</c:v>
                </c:pt>
                <c:pt idx="17163">
                  <c:v>43288.989583333401</c:v>
                </c:pt>
                <c:pt idx="17164">
                  <c:v>43289.010416666599</c:v>
                </c:pt>
                <c:pt idx="17165">
                  <c:v>43289.03125</c:v>
                </c:pt>
                <c:pt idx="17166">
                  <c:v>43289.052083333401</c:v>
                </c:pt>
                <c:pt idx="17167">
                  <c:v>43289.072916666599</c:v>
                </c:pt>
                <c:pt idx="17168">
                  <c:v>43289.09375</c:v>
                </c:pt>
                <c:pt idx="17169">
                  <c:v>43289.114583333401</c:v>
                </c:pt>
                <c:pt idx="17170">
                  <c:v>43289.135416666599</c:v>
                </c:pt>
                <c:pt idx="17171">
                  <c:v>43289.15625</c:v>
                </c:pt>
                <c:pt idx="17172">
                  <c:v>43289.177083333401</c:v>
                </c:pt>
                <c:pt idx="17173">
                  <c:v>43289.197916666599</c:v>
                </c:pt>
                <c:pt idx="17174">
                  <c:v>43289.21875</c:v>
                </c:pt>
                <c:pt idx="17175">
                  <c:v>43289.239583333401</c:v>
                </c:pt>
                <c:pt idx="17176">
                  <c:v>43289.260416666599</c:v>
                </c:pt>
                <c:pt idx="17177">
                  <c:v>43289.28125</c:v>
                </c:pt>
                <c:pt idx="17178">
                  <c:v>43289.302083333401</c:v>
                </c:pt>
                <c:pt idx="17179">
                  <c:v>43289.322916666599</c:v>
                </c:pt>
                <c:pt idx="17180">
                  <c:v>43289.34375</c:v>
                </c:pt>
                <c:pt idx="17181">
                  <c:v>43289.364583333401</c:v>
                </c:pt>
                <c:pt idx="17182">
                  <c:v>43289.385416666599</c:v>
                </c:pt>
                <c:pt idx="17183">
                  <c:v>43289.40625</c:v>
                </c:pt>
                <c:pt idx="17184">
                  <c:v>43289.427083333401</c:v>
                </c:pt>
                <c:pt idx="17185">
                  <c:v>43289.447916666599</c:v>
                </c:pt>
                <c:pt idx="17186">
                  <c:v>43289.46875</c:v>
                </c:pt>
                <c:pt idx="17187">
                  <c:v>43289.489583333401</c:v>
                </c:pt>
                <c:pt idx="17188">
                  <c:v>43289.510416666599</c:v>
                </c:pt>
                <c:pt idx="17189">
                  <c:v>43289.53125</c:v>
                </c:pt>
                <c:pt idx="17190">
                  <c:v>43289.552083333401</c:v>
                </c:pt>
                <c:pt idx="17191">
                  <c:v>43289.572916666599</c:v>
                </c:pt>
                <c:pt idx="17192">
                  <c:v>43289.59375</c:v>
                </c:pt>
                <c:pt idx="17193">
                  <c:v>43289.614583333401</c:v>
                </c:pt>
                <c:pt idx="17194">
                  <c:v>43289.635416666599</c:v>
                </c:pt>
                <c:pt idx="17195">
                  <c:v>43289.65625</c:v>
                </c:pt>
                <c:pt idx="17196">
                  <c:v>43289.677083333401</c:v>
                </c:pt>
                <c:pt idx="17197">
                  <c:v>43289.697916666599</c:v>
                </c:pt>
                <c:pt idx="17198">
                  <c:v>43289.71875</c:v>
                </c:pt>
                <c:pt idx="17199">
                  <c:v>43289.739583333401</c:v>
                </c:pt>
                <c:pt idx="17200">
                  <c:v>43289.760416666599</c:v>
                </c:pt>
                <c:pt idx="17201">
                  <c:v>43289.78125</c:v>
                </c:pt>
                <c:pt idx="17202">
                  <c:v>43289.802083333401</c:v>
                </c:pt>
                <c:pt idx="17203">
                  <c:v>43289.822916666599</c:v>
                </c:pt>
                <c:pt idx="17204">
                  <c:v>43289.84375</c:v>
                </c:pt>
                <c:pt idx="17205">
                  <c:v>43289.864583333401</c:v>
                </c:pt>
                <c:pt idx="17206">
                  <c:v>43289.885416666599</c:v>
                </c:pt>
                <c:pt idx="17207">
                  <c:v>43289.90625</c:v>
                </c:pt>
                <c:pt idx="17208">
                  <c:v>43289.927083333401</c:v>
                </c:pt>
                <c:pt idx="17209">
                  <c:v>43289.947916666599</c:v>
                </c:pt>
                <c:pt idx="17210">
                  <c:v>43289.96875</c:v>
                </c:pt>
                <c:pt idx="17211">
                  <c:v>43289.989583333401</c:v>
                </c:pt>
                <c:pt idx="17212">
                  <c:v>43290.010416666599</c:v>
                </c:pt>
                <c:pt idx="17213">
                  <c:v>43290.03125</c:v>
                </c:pt>
                <c:pt idx="17214">
                  <c:v>43290.052083333401</c:v>
                </c:pt>
                <c:pt idx="17215">
                  <c:v>43290.072916666599</c:v>
                </c:pt>
                <c:pt idx="17216">
                  <c:v>43290.09375</c:v>
                </c:pt>
                <c:pt idx="17217">
                  <c:v>43290.114583333401</c:v>
                </c:pt>
                <c:pt idx="17218">
                  <c:v>43290.135416666599</c:v>
                </c:pt>
                <c:pt idx="17219">
                  <c:v>43290.15625</c:v>
                </c:pt>
                <c:pt idx="17220">
                  <c:v>43290.177083333401</c:v>
                </c:pt>
                <c:pt idx="17221">
                  <c:v>43290.197916666599</c:v>
                </c:pt>
                <c:pt idx="17222">
                  <c:v>43290.21875</c:v>
                </c:pt>
                <c:pt idx="17223">
                  <c:v>43290.239583333401</c:v>
                </c:pt>
                <c:pt idx="17224">
                  <c:v>43290.260416666599</c:v>
                </c:pt>
                <c:pt idx="17225">
                  <c:v>43290.28125</c:v>
                </c:pt>
                <c:pt idx="17226">
                  <c:v>43290.302083333401</c:v>
                </c:pt>
                <c:pt idx="17227">
                  <c:v>43290.322916666599</c:v>
                </c:pt>
                <c:pt idx="17228">
                  <c:v>43290.34375</c:v>
                </c:pt>
                <c:pt idx="17229">
                  <c:v>43290.364583333401</c:v>
                </c:pt>
                <c:pt idx="17230">
                  <c:v>43290.385416666599</c:v>
                </c:pt>
                <c:pt idx="17231">
                  <c:v>43290.40625</c:v>
                </c:pt>
                <c:pt idx="17232">
                  <c:v>43290.427083333401</c:v>
                </c:pt>
                <c:pt idx="17233">
                  <c:v>43290.447916666599</c:v>
                </c:pt>
                <c:pt idx="17234">
                  <c:v>43290.46875</c:v>
                </c:pt>
                <c:pt idx="17235">
                  <c:v>43290.489583333401</c:v>
                </c:pt>
                <c:pt idx="17236">
                  <c:v>43290.510416666599</c:v>
                </c:pt>
                <c:pt idx="17237">
                  <c:v>43290.53125</c:v>
                </c:pt>
                <c:pt idx="17238">
                  <c:v>43290.552083333401</c:v>
                </c:pt>
                <c:pt idx="17239">
                  <c:v>43290.572916666599</c:v>
                </c:pt>
                <c:pt idx="17240">
                  <c:v>43290.59375</c:v>
                </c:pt>
                <c:pt idx="17241">
                  <c:v>43290.614583333401</c:v>
                </c:pt>
                <c:pt idx="17242">
                  <c:v>43290.635416666599</c:v>
                </c:pt>
                <c:pt idx="17243">
                  <c:v>43290.65625</c:v>
                </c:pt>
                <c:pt idx="17244">
                  <c:v>43290.677083333401</c:v>
                </c:pt>
                <c:pt idx="17245">
                  <c:v>43290.697916666599</c:v>
                </c:pt>
                <c:pt idx="17246">
                  <c:v>43290.71875</c:v>
                </c:pt>
                <c:pt idx="17247">
                  <c:v>43290.739583333401</c:v>
                </c:pt>
                <c:pt idx="17248">
                  <c:v>43290.760416666599</c:v>
                </c:pt>
                <c:pt idx="17249">
                  <c:v>43290.78125</c:v>
                </c:pt>
                <c:pt idx="17250">
                  <c:v>43290.802083333401</c:v>
                </c:pt>
                <c:pt idx="17251">
                  <c:v>43290.822916666599</c:v>
                </c:pt>
                <c:pt idx="17252">
                  <c:v>43290.84375</c:v>
                </c:pt>
                <c:pt idx="17253">
                  <c:v>43290.864583333401</c:v>
                </c:pt>
                <c:pt idx="17254">
                  <c:v>43290.885416666599</c:v>
                </c:pt>
                <c:pt idx="17255">
                  <c:v>43290.90625</c:v>
                </c:pt>
                <c:pt idx="17256">
                  <c:v>43290.927083333401</c:v>
                </c:pt>
                <c:pt idx="17257">
                  <c:v>43290.947916666599</c:v>
                </c:pt>
                <c:pt idx="17258">
                  <c:v>43290.96875</c:v>
                </c:pt>
                <c:pt idx="17259">
                  <c:v>43290.989583333401</c:v>
                </c:pt>
                <c:pt idx="17260">
                  <c:v>43291.010416666599</c:v>
                </c:pt>
                <c:pt idx="17261">
                  <c:v>43291.03125</c:v>
                </c:pt>
                <c:pt idx="17262">
                  <c:v>43291.052083333401</c:v>
                </c:pt>
                <c:pt idx="17263">
                  <c:v>43291.072916666599</c:v>
                </c:pt>
                <c:pt idx="17264">
                  <c:v>43291.09375</c:v>
                </c:pt>
                <c:pt idx="17265">
                  <c:v>43291.114583333401</c:v>
                </c:pt>
                <c:pt idx="17266">
                  <c:v>43291.135416666599</c:v>
                </c:pt>
                <c:pt idx="17267">
                  <c:v>43291.15625</c:v>
                </c:pt>
                <c:pt idx="17268">
                  <c:v>43291.177083333401</c:v>
                </c:pt>
                <c:pt idx="17269">
                  <c:v>43291.197916666599</c:v>
                </c:pt>
                <c:pt idx="17270">
                  <c:v>43291.21875</c:v>
                </c:pt>
                <c:pt idx="17271">
                  <c:v>43291.239583333401</c:v>
                </c:pt>
                <c:pt idx="17272">
                  <c:v>43291.260416666599</c:v>
                </c:pt>
                <c:pt idx="17273">
                  <c:v>43291.28125</c:v>
                </c:pt>
                <c:pt idx="17274">
                  <c:v>43291.302083333401</c:v>
                </c:pt>
                <c:pt idx="17275">
                  <c:v>43291.322916666599</c:v>
                </c:pt>
                <c:pt idx="17276">
                  <c:v>43291.34375</c:v>
                </c:pt>
                <c:pt idx="17277">
                  <c:v>43291.364583333401</c:v>
                </c:pt>
                <c:pt idx="17278">
                  <c:v>43291.385416666599</c:v>
                </c:pt>
                <c:pt idx="17279">
                  <c:v>43291.40625</c:v>
                </c:pt>
                <c:pt idx="17280">
                  <c:v>43291.427083333401</c:v>
                </c:pt>
                <c:pt idx="17281">
                  <c:v>43291.447916666599</c:v>
                </c:pt>
                <c:pt idx="17282">
                  <c:v>43291.46875</c:v>
                </c:pt>
                <c:pt idx="17283">
                  <c:v>43291.489583333401</c:v>
                </c:pt>
                <c:pt idx="17284">
                  <c:v>43291.510416666599</c:v>
                </c:pt>
                <c:pt idx="17285">
                  <c:v>43291.53125</c:v>
                </c:pt>
                <c:pt idx="17286">
                  <c:v>43291.552083333401</c:v>
                </c:pt>
                <c:pt idx="17287">
                  <c:v>43291.572916666599</c:v>
                </c:pt>
                <c:pt idx="17288">
                  <c:v>43291.59375</c:v>
                </c:pt>
                <c:pt idx="17289">
                  <c:v>43291.614583333401</c:v>
                </c:pt>
                <c:pt idx="17290">
                  <c:v>43291.635416666599</c:v>
                </c:pt>
                <c:pt idx="17291">
                  <c:v>43291.65625</c:v>
                </c:pt>
                <c:pt idx="17292">
                  <c:v>43291.677083333401</c:v>
                </c:pt>
                <c:pt idx="17293">
                  <c:v>43291.697916666599</c:v>
                </c:pt>
                <c:pt idx="17294">
                  <c:v>43291.71875</c:v>
                </c:pt>
                <c:pt idx="17295">
                  <c:v>43291.739583333401</c:v>
                </c:pt>
                <c:pt idx="17296">
                  <c:v>43291.760416666599</c:v>
                </c:pt>
                <c:pt idx="17297">
                  <c:v>43291.78125</c:v>
                </c:pt>
                <c:pt idx="17298">
                  <c:v>43291.802083333401</c:v>
                </c:pt>
                <c:pt idx="17299">
                  <c:v>43291.822916666599</c:v>
                </c:pt>
                <c:pt idx="17300">
                  <c:v>43291.84375</c:v>
                </c:pt>
                <c:pt idx="17301">
                  <c:v>43291.864583333401</c:v>
                </c:pt>
                <c:pt idx="17302">
                  <c:v>43291.885416666599</c:v>
                </c:pt>
                <c:pt idx="17303">
                  <c:v>43291.90625</c:v>
                </c:pt>
                <c:pt idx="17304">
                  <c:v>43291.927083333401</c:v>
                </c:pt>
                <c:pt idx="17305">
                  <c:v>43291.947916666599</c:v>
                </c:pt>
                <c:pt idx="17306">
                  <c:v>43291.96875</c:v>
                </c:pt>
                <c:pt idx="17307">
                  <c:v>43291.989583333401</c:v>
                </c:pt>
                <c:pt idx="17308">
                  <c:v>43292.010416666599</c:v>
                </c:pt>
                <c:pt idx="17309">
                  <c:v>43292.03125</c:v>
                </c:pt>
                <c:pt idx="17310">
                  <c:v>43292.052083333401</c:v>
                </c:pt>
                <c:pt idx="17311">
                  <c:v>43292.072916666599</c:v>
                </c:pt>
                <c:pt idx="17312">
                  <c:v>43292.09375</c:v>
                </c:pt>
                <c:pt idx="17313">
                  <c:v>43292.114583333401</c:v>
                </c:pt>
                <c:pt idx="17314">
                  <c:v>43292.135416666599</c:v>
                </c:pt>
                <c:pt idx="17315">
                  <c:v>43292.15625</c:v>
                </c:pt>
                <c:pt idx="17316">
                  <c:v>43292.177083333401</c:v>
                </c:pt>
                <c:pt idx="17317">
                  <c:v>43292.197916666599</c:v>
                </c:pt>
                <c:pt idx="17318">
                  <c:v>43292.21875</c:v>
                </c:pt>
                <c:pt idx="17319">
                  <c:v>43292.239583333401</c:v>
                </c:pt>
                <c:pt idx="17320">
                  <c:v>43292.260416666599</c:v>
                </c:pt>
                <c:pt idx="17321">
                  <c:v>43292.28125</c:v>
                </c:pt>
                <c:pt idx="17322">
                  <c:v>43292.302083333401</c:v>
                </c:pt>
                <c:pt idx="17323">
                  <c:v>43292.322916666599</c:v>
                </c:pt>
                <c:pt idx="17324">
                  <c:v>43292.34375</c:v>
                </c:pt>
                <c:pt idx="17325">
                  <c:v>43292.364583333401</c:v>
                </c:pt>
                <c:pt idx="17326">
                  <c:v>43292.385416666599</c:v>
                </c:pt>
                <c:pt idx="17327">
                  <c:v>43292.40625</c:v>
                </c:pt>
                <c:pt idx="17328">
                  <c:v>43292.427083333401</c:v>
                </c:pt>
                <c:pt idx="17329">
                  <c:v>43292.447916666599</c:v>
                </c:pt>
                <c:pt idx="17330">
                  <c:v>43292.46875</c:v>
                </c:pt>
                <c:pt idx="17331">
                  <c:v>43292.489583333401</c:v>
                </c:pt>
                <c:pt idx="17332">
                  <c:v>43292.510416666599</c:v>
                </c:pt>
                <c:pt idx="17333">
                  <c:v>43292.53125</c:v>
                </c:pt>
                <c:pt idx="17334">
                  <c:v>43292.552083333401</c:v>
                </c:pt>
                <c:pt idx="17335">
                  <c:v>43292.572916666599</c:v>
                </c:pt>
                <c:pt idx="17336">
                  <c:v>43292.59375</c:v>
                </c:pt>
                <c:pt idx="17337">
                  <c:v>43292.614583333401</c:v>
                </c:pt>
                <c:pt idx="17338">
                  <c:v>43292.635416666599</c:v>
                </c:pt>
                <c:pt idx="17339">
                  <c:v>43292.65625</c:v>
                </c:pt>
                <c:pt idx="17340">
                  <c:v>43292.677083333401</c:v>
                </c:pt>
                <c:pt idx="17341">
                  <c:v>43292.697916666599</c:v>
                </c:pt>
                <c:pt idx="17342">
                  <c:v>43292.71875</c:v>
                </c:pt>
                <c:pt idx="17343">
                  <c:v>43292.739583333401</c:v>
                </c:pt>
                <c:pt idx="17344">
                  <c:v>43292.760416666599</c:v>
                </c:pt>
                <c:pt idx="17345">
                  <c:v>43292.78125</c:v>
                </c:pt>
                <c:pt idx="17346">
                  <c:v>43292.802083333401</c:v>
                </c:pt>
                <c:pt idx="17347">
                  <c:v>43292.822916666599</c:v>
                </c:pt>
                <c:pt idx="17348">
                  <c:v>43292.84375</c:v>
                </c:pt>
                <c:pt idx="17349">
                  <c:v>43292.864583333401</c:v>
                </c:pt>
                <c:pt idx="17350">
                  <c:v>43292.885416666599</c:v>
                </c:pt>
                <c:pt idx="17351">
                  <c:v>43292.90625</c:v>
                </c:pt>
                <c:pt idx="17352">
                  <c:v>43292.927083333401</c:v>
                </c:pt>
                <c:pt idx="17353">
                  <c:v>43292.947916666599</c:v>
                </c:pt>
                <c:pt idx="17354">
                  <c:v>43292.96875</c:v>
                </c:pt>
                <c:pt idx="17355">
                  <c:v>43292.989583333401</c:v>
                </c:pt>
                <c:pt idx="17356">
                  <c:v>43293.010416666599</c:v>
                </c:pt>
                <c:pt idx="17357">
                  <c:v>43293.03125</c:v>
                </c:pt>
                <c:pt idx="17358">
                  <c:v>43293.052083333401</c:v>
                </c:pt>
                <c:pt idx="17359">
                  <c:v>43293.072916666599</c:v>
                </c:pt>
                <c:pt idx="17360">
                  <c:v>43293.09375</c:v>
                </c:pt>
                <c:pt idx="17361">
                  <c:v>43293.114583333401</c:v>
                </c:pt>
                <c:pt idx="17362">
                  <c:v>43293.135416666599</c:v>
                </c:pt>
                <c:pt idx="17363">
                  <c:v>43293.15625</c:v>
                </c:pt>
                <c:pt idx="17364">
                  <c:v>43293.177083333401</c:v>
                </c:pt>
                <c:pt idx="17365">
                  <c:v>43293.197916666599</c:v>
                </c:pt>
                <c:pt idx="17366">
                  <c:v>43293.21875</c:v>
                </c:pt>
                <c:pt idx="17367">
                  <c:v>43293.239583333401</c:v>
                </c:pt>
                <c:pt idx="17368">
                  <c:v>43293.260416666599</c:v>
                </c:pt>
                <c:pt idx="17369">
                  <c:v>43293.28125</c:v>
                </c:pt>
                <c:pt idx="17370">
                  <c:v>43293.302083333401</c:v>
                </c:pt>
                <c:pt idx="17371">
                  <c:v>43293.322916666599</c:v>
                </c:pt>
                <c:pt idx="17372">
                  <c:v>43293.34375</c:v>
                </c:pt>
                <c:pt idx="17373">
                  <c:v>43293.364583333401</c:v>
                </c:pt>
                <c:pt idx="17374">
                  <c:v>43293.385416666599</c:v>
                </c:pt>
                <c:pt idx="17375">
                  <c:v>43293.40625</c:v>
                </c:pt>
                <c:pt idx="17376">
                  <c:v>43293.427083333401</c:v>
                </c:pt>
                <c:pt idx="17377">
                  <c:v>43293.447916666599</c:v>
                </c:pt>
                <c:pt idx="17378">
                  <c:v>43293.46875</c:v>
                </c:pt>
                <c:pt idx="17379">
                  <c:v>43293.489583333401</c:v>
                </c:pt>
                <c:pt idx="17380">
                  <c:v>43293.510416666599</c:v>
                </c:pt>
                <c:pt idx="17381">
                  <c:v>43293.53125</c:v>
                </c:pt>
                <c:pt idx="17382">
                  <c:v>43293.552083333401</c:v>
                </c:pt>
                <c:pt idx="17383">
                  <c:v>43293.572916666599</c:v>
                </c:pt>
                <c:pt idx="17384">
                  <c:v>43293.59375</c:v>
                </c:pt>
                <c:pt idx="17385">
                  <c:v>43293.614583333401</c:v>
                </c:pt>
                <c:pt idx="17386">
                  <c:v>43293.635416666599</c:v>
                </c:pt>
                <c:pt idx="17387">
                  <c:v>43293.65625</c:v>
                </c:pt>
                <c:pt idx="17388">
                  <c:v>43293.677083333401</c:v>
                </c:pt>
                <c:pt idx="17389">
                  <c:v>43293.697916666599</c:v>
                </c:pt>
                <c:pt idx="17390">
                  <c:v>43293.71875</c:v>
                </c:pt>
                <c:pt idx="17391">
                  <c:v>43293.739583333401</c:v>
                </c:pt>
                <c:pt idx="17392">
                  <c:v>43293.760416666599</c:v>
                </c:pt>
                <c:pt idx="17393">
                  <c:v>43293.78125</c:v>
                </c:pt>
                <c:pt idx="17394">
                  <c:v>43293.802083333401</c:v>
                </c:pt>
                <c:pt idx="17395">
                  <c:v>43293.822916666599</c:v>
                </c:pt>
                <c:pt idx="17396">
                  <c:v>43293.84375</c:v>
                </c:pt>
                <c:pt idx="17397">
                  <c:v>43293.864583333401</c:v>
                </c:pt>
                <c:pt idx="17398">
                  <c:v>43293.885416666599</c:v>
                </c:pt>
                <c:pt idx="17399">
                  <c:v>43293.90625</c:v>
                </c:pt>
                <c:pt idx="17400">
                  <c:v>43293.927083333401</c:v>
                </c:pt>
                <c:pt idx="17401">
                  <c:v>43293.947916666599</c:v>
                </c:pt>
                <c:pt idx="17402">
                  <c:v>43293.96875</c:v>
                </c:pt>
                <c:pt idx="17403">
                  <c:v>43293.989583333401</c:v>
                </c:pt>
                <c:pt idx="17404">
                  <c:v>43294.010416666599</c:v>
                </c:pt>
                <c:pt idx="17405">
                  <c:v>43294.03125</c:v>
                </c:pt>
                <c:pt idx="17406">
                  <c:v>43294.052083333401</c:v>
                </c:pt>
                <c:pt idx="17407">
                  <c:v>43294.072916666599</c:v>
                </c:pt>
                <c:pt idx="17408">
                  <c:v>43294.09375</c:v>
                </c:pt>
                <c:pt idx="17409">
                  <c:v>43294.114583333401</c:v>
                </c:pt>
                <c:pt idx="17410">
                  <c:v>43294.135416666599</c:v>
                </c:pt>
                <c:pt idx="17411">
                  <c:v>43294.15625</c:v>
                </c:pt>
                <c:pt idx="17412">
                  <c:v>43294.177083333401</c:v>
                </c:pt>
                <c:pt idx="17413">
                  <c:v>43294.197916666599</c:v>
                </c:pt>
                <c:pt idx="17414">
                  <c:v>43294.21875</c:v>
                </c:pt>
                <c:pt idx="17415">
                  <c:v>43294.239583333401</c:v>
                </c:pt>
                <c:pt idx="17416">
                  <c:v>43294.260416666599</c:v>
                </c:pt>
                <c:pt idx="17417">
                  <c:v>43294.28125</c:v>
                </c:pt>
                <c:pt idx="17418">
                  <c:v>43294.302083333401</c:v>
                </c:pt>
                <c:pt idx="17419">
                  <c:v>43294.322916666599</c:v>
                </c:pt>
                <c:pt idx="17420">
                  <c:v>43294.34375</c:v>
                </c:pt>
                <c:pt idx="17421">
                  <c:v>43294.364583333401</c:v>
                </c:pt>
                <c:pt idx="17422">
                  <c:v>43294.385416666599</c:v>
                </c:pt>
                <c:pt idx="17423">
                  <c:v>43294.40625</c:v>
                </c:pt>
                <c:pt idx="17424">
                  <c:v>43294.427083333401</c:v>
                </c:pt>
                <c:pt idx="17425">
                  <c:v>43294.447916666599</c:v>
                </c:pt>
                <c:pt idx="17426">
                  <c:v>43294.46875</c:v>
                </c:pt>
                <c:pt idx="17427">
                  <c:v>43294.489583333401</c:v>
                </c:pt>
                <c:pt idx="17428">
                  <c:v>43294.510416666599</c:v>
                </c:pt>
                <c:pt idx="17429">
                  <c:v>43294.53125</c:v>
                </c:pt>
                <c:pt idx="17430">
                  <c:v>43294.552083333401</c:v>
                </c:pt>
                <c:pt idx="17431">
                  <c:v>43294.572916666599</c:v>
                </c:pt>
                <c:pt idx="17432">
                  <c:v>43294.59375</c:v>
                </c:pt>
                <c:pt idx="17433">
                  <c:v>43294.614583333401</c:v>
                </c:pt>
                <c:pt idx="17434">
                  <c:v>43294.635416666599</c:v>
                </c:pt>
                <c:pt idx="17435">
                  <c:v>43294.65625</c:v>
                </c:pt>
                <c:pt idx="17436">
                  <c:v>43294.677083333401</c:v>
                </c:pt>
                <c:pt idx="17437">
                  <c:v>43294.697916666599</c:v>
                </c:pt>
                <c:pt idx="17438">
                  <c:v>43294.71875</c:v>
                </c:pt>
                <c:pt idx="17439">
                  <c:v>43294.739583333401</c:v>
                </c:pt>
                <c:pt idx="17440">
                  <c:v>43294.760416666599</c:v>
                </c:pt>
                <c:pt idx="17441">
                  <c:v>43294.78125</c:v>
                </c:pt>
                <c:pt idx="17442">
                  <c:v>43294.802083333401</c:v>
                </c:pt>
                <c:pt idx="17443">
                  <c:v>43294.822916666599</c:v>
                </c:pt>
                <c:pt idx="17444">
                  <c:v>43294.84375</c:v>
                </c:pt>
                <c:pt idx="17445">
                  <c:v>43294.864583333401</c:v>
                </c:pt>
                <c:pt idx="17446">
                  <c:v>43294.885416666599</c:v>
                </c:pt>
                <c:pt idx="17447">
                  <c:v>43294.90625</c:v>
                </c:pt>
                <c:pt idx="17448">
                  <c:v>43294.927083333401</c:v>
                </c:pt>
                <c:pt idx="17449">
                  <c:v>43294.947916666599</c:v>
                </c:pt>
                <c:pt idx="17450">
                  <c:v>43294.96875</c:v>
                </c:pt>
                <c:pt idx="17451">
                  <c:v>43294.989583333401</c:v>
                </c:pt>
                <c:pt idx="17452">
                  <c:v>43295.010416666599</c:v>
                </c:pt>
                <c:pt idx="17453">
                  <c:v>43295.03125</c:v>
                </c:pt>
                <c:pt idx="17454">
                  <c:v>43295.052083333401</c:v>
                </c:pt>
                <c:pt idx="17455">
                  <c:v>43295.072916666599</c:v>
                </c:pt>
                <c:pt idx="17456">
                  <c:v>43295.09375</c:v>
                </c:pt>
                <c:pt idx="17457">
                  <c:v>43295.114583333401</c:v>
                </c:pt>
                <c:pt idx="17458">
                  <c:v>43295.135416666599</c:v>
                </c:pt>
                <c:pt idx="17459">
                  <c:v>43295.15625</c:v>
                </c:pt>
                <c:pt idx="17460">
                  <c:v>43295.177083333401</c:v>
                </c:pt>
                <c:pt idx="17461">
                  <c:v>43295.197916666599</c:v>
                </c:pt>
                <c:pt idx="17462">
                  <c:v>43295.21875</c:v>
                </c:pt>
                <c:pt idx="17463">
                  <c:v>43295.239583333401</c:v>
                </c:pt>
                <c:pt idx="17464">
                  <c:v>43295.260416666599</c:v>
                </c:pt>
                <c:pt idx="17465">
                  <c:v>43295.28125</c:v>
                </c:pt>
                <c:pt idx="17466">
                  <c:v>43295.302083333401</c:v>
                </c:pt>
                <c:pt idx="17467">
                  <c:v>43295.322916666599</c:v>
                </c:pt>
                <c:pt idx="17468">
                  <c:v>43295.34375</c:v>
                </c:pt>
                <c:pt idx="17469">
                  <c:v>43295.364583333401</c:v>
                </c:pt>
                <c:pt idx="17470">
                  <c:v>43295.385416666599</c:v>
                </c:pt>
                <c:pt idx="17471">
                  <c:v>43295.40625</c:v>
                </c:pt>
                <c:pt idx="17472">
                  <c:v>43295.427083333401</c:v>
                </c:pt>
                <c:pt idx="17473">
                  <c:v>43295.447916666599</c:v>
                </c:pt>
                <c:pt idx="17474">
                  <c:v>43295.46875</c:v>
                </c:pt>
                <c:pt idx="17475">
                  <c:v>43295.489583333401</c:v>
                </c:pt>
                <c:pt idx="17476">
                  <c:v>43295.510416666599</c:v>
                </c:pt>
                <c:pt idx="17477">
                  <c:v>43295.53125</c:v>
                </c:pt>
                <c:pt idx="17478">
                  <c:v>43295.552083333401</c:v>
                </c:pt>
                <c:pt idx="17479">
                  <c:v>43295.572916666599</c:v>
                </c:pt>
                <c:pt idx="17480">
                  <c:v>43295.59375</c:v>
                </c:pt>
                <c:pt idx="17481">
                  <c:v>43295.614583333401</c:v>
                </c:pt>
                <c:pt idx="17482">
                  <c:v>43295.635416666599</c:v>
                </c:pt>
                <c:pt idx="17483">
                  <c:v>43295.65625</c:v>
                </c:pt>
                <c:pt idx="17484">
                  <c:v>43295.677083333401</c:v>
                </c:pt>
                <c:pt idx="17485">
                  <c:v>43295.697916666599</c:v>
                </c:pt>
                <c:pt idx="17486">
                  <c:v>43295.71875</c:v>
                </c:pt>
                <c:pt idx="17487">
                  <c:v>43295.739583333401</c:v>
                </c:pt>
                <c:pt idx="17488">
                  <c:v>43295.760416666599</c:v>
                </c:pt>
                <c:pt idx="17489">
                  <c:v>43295.78125</c:v>
                </c:pt>
                <c:pt idx="17490">
                  <c:v>43295.802083333401</c:v>
                </c:pt>
                <c:pt idx="17491">
                  <c:v>43295.822916666599</c:v>
                </c:pt>
                <c:pt idx="17492">
                  <c:v>43295.84375</c:v>
                </c:pt>
                <c:pt idx="17493">
                  <c:v>43295.864583333401</c:v>
                </c:pt>
                <c:pt idx="17494">
                  <c:v>43295.885416666599</c:v>
                </c:pt>
                <c:pt idx="17495">
                  <c:v>43295.90625</c:v>
                </c:pt>
                <c:pt idx="17496">
                  <c:v>43295.927083333401</c:v>
                </c:pt>
                <c:pt idx="17497">
                  <c:v>43295.947916666599</c:v>
                </c:pt>
                <c:pt idx="17498">
                  <c:v>43295.96875</c:v>
                </c:pt>
                <c:pt idx="17499">
                  <c:v>43295.989583333401</c:v>
                </c:pt>
                <c:pt idx="17500">
                  <c:v>43296.010416666599</c:v>
                </c:pt>
                <c:pt idx="17501">
                  <c:v>43296.03125</c:v>
                </c:pt>
                <c:pt idx="17502">
                  <c:v>43296.052083333401</c:v>
                </c:pt>
                <c:pt idx="17503">
                  <c:v>43296.072916666599</c:v>
                </c:pt>
                <c:pt idx="17504">
                  <c:v>43296.09375</c:v>
                </c:pt>
                <c:pt idx="17505">
                  <c:v>43296.114583333401</c:v>
                </c:pt>
                <c:pt idx="17506">
                  <c:v>43296.135416666599</c:v>
                </c:pt>
                <c:pt idx="17507">
                  <c:v>43296.15625</c:v>
                </c:pt>
                <c:pt idx="17508">
                  <c:v>43296.177083333401</c:v>
                </c:pt>
                <c:pt idx="17509">
                  <c:v>43296.197916666599</c:v>
                </c:pt>
                <c:pt idx="17510">
                  <c:v>43296.21875</c:v>
                </c:pt>
                <c:pt idx="17511">
                  <c:v>43296.239583333401</c:v>
                </c:pt>
                <c:pt idx="17512">
                  <c:v>43296.260416666599</c:v>
                </c:pt>
                <c:pt idx="17513">
                  <c:v>43296.28125</c:v>
                </c:pt>
                <c:pt idx="17514">
                  <c:v>43296.302083333401</c:v>
                </c:pt>
                <c:pt idx="17515">
                  <c:v>43296.322916666599</c:v>
                </c:pt>
                <c:pt idx="17516">
                  <c:v>43296.34375</c:v>
                </c:pt>
                <c:pt idx="17517">
                  <c:v>43296.364583333401</c:v>
                </c:pt>
                <c:pt idx="17518">
                  <c:v>43296.385416666599</c:v>
                </c:pt>
                <c:pt idx="17519">
                  <c:v>43296.40625</c:v>
                </c:pt>
                <c:pt idx="17520">
                  <c:v>43296.427083333401</c:v>
                </c:pt>
                <c:pt idx="17521">
                  <c:v>43296.447916666599</c:v>
                </c:pt>
                <c:pt idx="17522">
                  <c:v>43296.46875</c:v>
                </c:pt>
                <c:pt idx="17523">
                  <c:v>43296.489583333401</c:v>
                </c:pt>
                <c:pt idx="17524">
                  <c:v>43296.510416666599</c:v>
                </c:pt>
                <c:pt idx="17525">
                  <c:v>43296.53125</c:v>
                </c:pt>
                <c:pt idx="17526">
                  <c:v>43296.552083333401</c:v>
                </c:pt>
                <c:pt idx="17527">
                  <c:v>43296.572916666599</c:v>
                </c:pt>
                <c:pt idx="17528">
                  <c:v>43296.59375</c:v>
                </c:pt>
                <c:pt idx="17529">
                  <c:v>43296.614583333401</c:v>
                </c:pt>
                <c:pt idx="17530">
                  <c:v>43296.635416666599</c:v>
                </c:pt>
                <c:pt idx="17531">
                  <c:v>43296.65625</c:v>
                </c:pt>
                <c:pt idx="17532">
                  <c:v>43296.677083333401</c:v>
                </c:pt>
                <c:pt idx="17533">
                  <c:v>43296.697916666599</c:v>
                </c:pt>
                <c:pt idx="17534">
                  <c:v>43296.71875</c:v>
                </c:pt>
                <c:pt idx="17535">
                  <c:v>43296.739583333401</c:v>
                </c:pt>
                <c:pt idx="17536">
                  <c:v>43296.760416666599</c:v>
                </c:pt>
                <c:pt idx="17537">
                  <c:v>43296.78125</c:v>
                </c:pt>
                <c:pt idx="17538">
                  <c:v>43296.802083333401</c:v>
                </c:pt>
                <c:pt idx="17539">
                  <c:v>43296.822916666599</c:v>
                </c:pt>
                <c:pt idx="17540">
                  <c:v>43296.84375</c:v>
                </c:pt>
                <c:pt idx="17541">
                  <c:v>43296.864583333401</c:v>
                </c:pt>
                <c:pt idx="17542">
                  <c:v>43296.885416666599</c:v>
                </c:pt>
                <c:pt idx="17543">
                  <c:v>43296.90625</c:v>
                </c:pt>
                <c:pt idx="17544">
                  <c:v>43296.927083333401</c:v>
                </c:pt>
                <c:pt idx="17545">
                  <c:v>43296.947916666599</c:v>
                </c:pt>
                <c:pt idx="17546">
                  <c:v>43296.96875</c:v>
                </c:pt>
                <c:pt idx="17547">
                  <c:v>43296.989583333401</c:v>
                </c:pt>
                <c:pt idx="17548">
                  <c:v>43297.010416666599</c:v>
                </c:pt>
                <c:pt idx="17549">
                  <c:v>43297.03125</c:v>
                </c:pt>
                <c:pt idx="17550">
                  <c:v>43297.052083333401</c:v>
                </c:pt>
                <c:pt idx="17551">
                  <c:v>43297.072916666599</c:v>
                </c:pt>
                <c:pt idx="17552">
                  <c:v>43297.09375</c:v>
                </c:pt>
                <c:pt idx="17553">
                  <c:v>43297.114583333401</c:v>
                </c:pt>
                <c:pt idx="17554">
                  <c:v>43297.135416666599</c:v>
                </c:pt>
                <c:pt idx="17555">
                  <c:v>43297.15625</c:v>
                </c:pt>
                <c:pt idx="17556">
                  <c:v>43297.177083333401</c:v>
                </c:pt>
                <c:pt idx="17557">
                  <c:v>43297.197916666599</c:v>
                </c:pt>
                <c:pt idx="17558">
                  <c:v>43297.21875</c:v>
                </c:pt>
                <c:pt idx="17559">
                  <c:v>43297.239583333401</c:v>
                </c:pt>
                <c:pt idx="17560">
                  <c:v>43297.260416666599</c:v>
                </c:pt>
                <c:pt idx="17561">
                  <c:v>43297.28125</c:v>
                </c:pt>
                <c:pt idx="17562">
                  <c:v>43297.302083333401</c:v>
                </c:pt>
                <c:pt idx="17563">
                  <c:v>43297.322916666599</c:v>
                </c:pt>
                <c:pt idx="17564">
                  <c:v>43297.34375</c:v>
                </c:pt>
                <c:pt idx="17565">
                  <c:v>43297.364583333401</c:v>
                </c:pt>
                <c:pt idx="17566">
                  <c:v>43297.385416666599</c:v>
                </c:pt>
                <c:pt idx="17567">
                  <c:v>43297.40625</c:v>
                </c:pt>
                <c:pt idx="17568">
                  <c:v>43297.427083333401</c:v>
                </c:pt>
                <c:pt idx="17569">
                  <c:v>43297.447916666599</c:v>
                </c:pt>
                <c:pt idx="17570">
                  <c:v>43297.46875</c:v>
                </c:pt>
                <c:pt idx="17571">
                  <c:v>43297.489583333401</c:v>
                </c:pt>
                <c:pt idx="17572">
                  <c:v>43297.510416666599</c:v>
                </c:pt>
                <c:pt idx="17573">
                  <c:v>43297.53125</c:v>
                </c:pt>
                <c:pt idx="17574">
                  <c:v>43297.552083333401</c:v>
                </c:pt>
                <c:pt idx="17575">
                  <c:v>43297.572916666599</c:v>
                </c:pt>
                <c:pt idx="17576">
                  <c:v>43297.59375</c:v>
                </c:pt>
                <c:pt idx="17577">
                  <c:v>43297.614583333401</c:v>
                </c:pt>
                <c:pt idx="17578">
                  <c:v>43297.635416666599</c:v>
                </c:pt>
                <c:pt idx="17579">
                  <c:v>43297.65625</c:v>
                </c:pt>
                <c:pt idx="17580">
                  <c:v>43297.677083333401</c:v>
                </c:pt>
                <c:pt idx="17581">
                  <c:v>43297.697916666599</c:v>
                </c:pt>
                <c:pt idx="17582">
                  <c:v>43297.71875</c:v>
                </c:pt>
                <c:pt idx="17583">
                  <c:v>43297.739583333401</c:v>
                </c:pt>
                <c:pt idx="17584">
                  <c:v>43297.760416666599</c:v>
                </c:pt>
                <c:pt idx="17585">
                  <c:v>43297.78125</c:v>
                </c:pt>
                <c:pt idx="17586">
                  <c:v>43297.802083333401</c:v>
                </c:pt>
                <c:pt idx="17587">
                  <c:v>43297.822916666599</c:v>
                </c:pt>
                <c:pt idx="17588">
                  <c:v>43297.84375</c:v>
                </c:pt>
                <c:pt idx="17589">
                  <c:v>43297.864583333401</c:v>
                </c:pt>
                <c:pt idx="17590">
                  <c:v>43297.885416666599</c:v>
                </c:pt>
                <c:pt idx="17591">
                  <c:v>43297.90625</c:v>
                </c:pt>
                <c:pt idx="17592">
                  <c:v>43297.927083333401</c:v>
                </c:pt>
                <c:pt idx="17593">
                  <c:v>43297.947916666599</c:v>
                </c:pt>
                <c:pt idx="17594">
                  <c:v>43297.96875</c:v>
                </c:pt>
                <c:pt idx="17595">
                  <c:v>43297.989583333401</c:v>
                </c:pt>
                <c:pt idx="17596">
                  <c:v>43298.010416666599</c:v>
                </c:pt>
                <c:pt idx="17597">
                  <c:v>43298.03125</c:v>
                </c:pt>
                <c:pt idx="17598">
                  <c:v>43298.052083333401</c:v>
                </c:pt>
                <c:pt idx="17599">
                  <c:v>43298.072916666599</c:v>
                </c:pt>
                <c:pt idx="17600">
                  <c:v>43298.09375</c:v>
                </c:pt>
                <c:pt idx="17601">
                  <c:v>43298.114583333401</c:v>
                </c:pt>
                <c:pt idx="17602">
                  <c:v>43298.135416666599</c:v>
                </c:pt>
                <c:pt idx="17603">
                  <c:v>43298.15625</c:v>
                </c:pt>
                <c:pt idx="17604">
                  <c:v>43298.177083333401</c:v>
                </c:pt>
                <c:pt idx="17605">
                  <c:v>43298.197916666599</c:v>
                </c:pt>
                <c:pt idx="17606">
                  <c:v>43298.21875</c:v>
                </c:pt>
                <c:pt idx="17607">
                  <c:v>43298.239583333401</c:v>
                </c:pt>
                <c:pt idx="17608">
                  <c:v>43298.260416666599</c:v>
                </c:pt>
                <c:pt idx="17609">
                  <c:v>43298.28125</c:v>
                </c:pt>
                <c:pt idx="17610">
                  <c:v>43298.302083333401</c:v>
                </c:pt>
                <c:pt idx="17611">
                  <c:v>43298.322916666599</c:v>
                </c:pt>
                <c:pt idx="17612">
                  <c:v>43298.34375</c:v>
                </c:pt>
                <c:pt idx="17613">
                  <c:v>43298.364583333401</c:v>
                </c:pt>
                <c:pt idx="17614">
                  <c:v>43298.385416666599</c:v>
                </c:pt>
                <c:pt idx="17615">
                  <c:v>43298.40625</c:v>
                </c:pt>
                <c:pt idx="17616">
                  <c:v>43298.427083333401</c:v>
                </c:pt>
                <c:pt idx="17617">
                  <c:v>43298.447916666599</c:v>
                </c:pt>
                <c:pt idx="17618">
                  <c:v>43298.46875</c:v>
                </c:pt>
                <c:pt idx="17619">
                  <c:v>43298.489583333401</c:v>
                </c:pt>
                <c:pt idx="17620">
                  <c:v>43298.510416666599</c:v>
                </c:pt>
                <c:pt idx="17621">
                  <c:v>43298.53125</c:v>
                </c:pt>
                <c:pt idx="17622">
                  <c:v>43298.552083333401</c:v>
                </c:pt>
                <c:pt idx="17623">
                  <c:v>43298.572916666599</c:v>
                </c:pt>
                <c:pt idx="17624">
                  <c:v>43298.59375</c:v>
                </c:pt>
                <c:pt idx="17625">
                  <c:v>43298.614583333401</c:v>
                </c:pt>
                <c:pt idx="17626">
                  <c:v>43298.635416666599</c:v>
                </c:pt>
                <c:pt idx="17627">
                  <c:v>43298.65625</c:v>
                </c:pt>
                <c:pt idx="17628">
                  <c:v>43298.677083333401</c:v>
                </c:pt>
                <c:pt idx="17629">
                  <c:v>43298.697916666599</c:v>
                </c:pt>
                <c:pt idx="17630">
                  <c:v>43298.71875</c:v>
                </c:pt>
                <c:pt idx="17631">
                  <c:v>43298.739583333401</c:v>
                </c:pt>
                <c:pt idx="17632">
                  <c:v>43298.760416666599</c:v>
                </c:pt>
                <c:pt idx="17633">
                  <c:v>43298.78125</c:v>
                </c:pt>
                <c:pt idx="17634">
                  <c:v>43298.802083333401</c:v>
                </c:pt>
                <c:pt idx="17635">
                  <c:v>43298.822916666599</c:v>
                </c:pt>
                <c:pt idx="17636">
                  <c:v>43298.84375</c:v>
                </c:pt>
                <c:pt idx="17637">
                  <c:v>43298.864583333401</c:v>
                </c:pt>
                <c:pt idx="17638">
                  <c:v>43298.885416666599</c:v>
                </c:pt>
                <c:pt idx="17639">
                  <c:v>43298.90625</c:v>
                </c:pt>
                <c:pt idx="17640">
                  <c:v>43298.927083333401</c:v>
                </c:pt>
                <c:pt idx="17641">
                  <c:v>43298.947916666599</c:v>
                </c:pt>
                <c:pt idx="17642">
                  <c:v>43298.96875</c:v>
                </c:pt>
                <c:pt idx="17643">
                  <c:v>43298.989583333401</c:v>
                </c:pt>
                <c:pt idx="17644">
                  <c:v>43299.010416666599</c:v>
                </c:pt>
                <c:pt idx="17645">
                  <c:v>43299.03125</c:v>
                </c:pt>
                <c:pt idx="17646">
                  <c:v>43299.052083333401</c:v>
                </c:pt>
                <c:pt idx="17647">
                  <c:v>43299.072916666599</c:v>
                </c:pt>
                <c:pt idx="17648">
                  <c:v>43299.09375</c:v>
                </c:pt>
                <c:pt idx="17649">
                  <c:v>43299.114583333401</c:v>
                </c:pt>
                <c:pt idx="17650">
                  <c:v>43299.135416666599</c:v>
                </c:pt>
                <c:pt idx="17651">
                  <c:v>43299.15625</c:v>
                </c:pt>
                <c:pt idx="17652">
                  <c:v>43299.177083333401</c:v>
                </c:pt>
                <c:pt idx="17653">
                  <c:v>43299.197916666599</c:v>
                </c:pt>
                <c:pt idx="17654">
                  <c:v>43299.21875</c:v>
                </c:pt>
                <c:pt idx="17655">
                  <c:v>43299.239583333401</c:v>
                </c:pt>
                <c:pt idx="17656">
                  <c:v>43299.260416666599</c:v>
                </c:pt>
                <c:pt idx="17657">
                  <c:v>43299.28125</c:v>
                </c:pt>
                <c:pt idx="17658">
                  <c:v>43299.302083333401</c:v>
                </c:pt>
                <c:pt idx="17659">
                  <c:v>43299.322916666599</c:v>
                </c:pt>
                <c:pt idx="17660">
                  <c:v>43299.34375</c:v>
                </c:pt>
                <c:pt idx="17661">
                  <c:v>43299.364583333401</c:v>
                </c:pt>
                <c:pt idx="17662">
                  <c:v>43299.385416666599</c:v>
                </c:pt>
                <c:pt idx="17663">
                  <c:v>43299.40625</c:v>
                </c:pt>
                <c:pt idx="17664">
                  <c:v>43299.427083333401</c:v>
                </c:pt>
                <c:pt idx="17665">
                  <c:v>43299.447916666599</c:v>
                </c:pt>
                <c:pt idx="17666">
                  <c:v>43299.46875</c:v>
                </c:pt>
                <c:pt idx="17667">
                  <c:v>43299.489583333401</c:v>
                </c:pt>
                <c:pt idx="17668">
                  <c:v>43299.510416666599</c:v>
                </c:pt>
                <c:pt idx="17669">
                  <c:v>43299.53125</c:v>
                </c:pt>
                <c:pt idx="17670">
                  <c:v>43299.552083333401</c:v>
                </c:pt>
                <c:pt idx="17671">
                  <c:v>43299.572916666599</c:v>
                </c:pt>
                <c:pt idx="17672">
                  <c:v>43299.59375</c:v>
                </c:pt>
                <c:pt idx="17673">
                  <c:v>43299.614583333401</c:v>
                </c:pt>
                <c:pt idx="17674">
                  <c:v>43299.635416666599</c:v>
                </c:pt>
                <c:pt idx="17675">
                  <c:v>43299.65625</c:v>
                </c:pt>
                <c:pt idx="17676">
                  <c:v>43299.677083333401</c:v>
                </c:pt>
                <c:pt idx="17677">
                  <c:v>43299.697916666599</c:v>
                </c:pt>
                <c:pt idx="17678">
                  <c:v>43299.71875</c:v>
                </c:pt>
                <c:pt idx="17679">
                  <c:v>43299.739583333401</c:v>
                </c:pt>
                <c:pt idx="17680">
                  <c:v>43299.760416666599</c:v>
                </c:pt>
                <c:pt idx="17681">
                  <c:v>43299.78125</c:v>
                </c:pt>
                <c:pt idx="17682">
                  <c:v>43299.802083333401</c:v>
                </c:pt>
                <c:pt idx="17683">
                  <c:v>43299.822916666599</c:v>
                </c:pt>
                <c:pt idx="17684">
                  <c:v>43299.84375</c:v>
                </c:pt>
                <c:pt idx="17685">
                  <c:v>43299.864583333401</c:v>
                </c:pt>
                <c:pt idx="17686">
                  <c:v>43299.885416666599</c:v>
                </c:pt>
                <c:pt idx="17687">
                  <c:v>43299.90625</c:v>
                </c:pt>
                <c:pt idx="17688">
                  <c:v>43299.927083333401</c:v>
                </c:pt>
                <c:pt idx="17689">
                  <c:v>43299.947916666599</c:v>
                </c:pt>
                <c:pt idx="17690">
                  <c:v>43299.96875</c:v>
                </c:pt>
                <c:pt idx="17691">
                  <c:v>43299.989583333401</c:v>
                </c:pt>
                <c:pt idx="17692">
                  <c:v>43300.010416666599</c:v>
                </c:pt>
                <c:pt idx="17693">
                  <c:v>43300.03125</c:v>
                </c:pt>
                <c:pt idx="17694">
                  <c:v>43300.052083333401</c:v>
                </c:pt>
                <c:pt idx="17695">
                  <c:v>43300.072916666599</c:v>
                </c:pt>
                <c:pt idx="17696">
                  <c:v>43300.09375</c:v>
                </c:pt>
                <c:pt idx="17697">
                  <c:v>43300.114583333401</c:v>
                </c:pt>
                <c:pt idx="17698">
                  <c:v>43300.135416666599</c:v>
                </c:pt>
                <c:pt idx="17699">
                  <c:v>43300.15625</c:v>
                </c:pt>
                <c:pt idx="17700">
                  <c:v>43300.177083333401</c:v>
                </c:pt>
                <c:pt idx="17701">
                  <c:v>43300.197916666599</c:v>
                </c:pt>
                <c:pt idx="17702">
                  <c:v>43300.21875</c:v>
                </c:pt>
                <c:pt idx="17703">
                  <c:v>43300.239583333401</c:v>
                </c:pt>
                <c:pt idx="17704">
                  <c:v>43300.260416666599</c:v>
                </c:pt>
                <c:pt idx="17705">
                  <c:v>43300.28125</c:v>
                </c:pt>
                <c:pt idx="17706">
                  <c:v>43300.302083333401</c:v>
                </c:pt>
                <c:pt idx="17707">
                  <c:v>43300.322916666599</c:v>
                </c:pt>
                <c:pt idx="17708">
                  <c:v>43300.34375</c:v>
                </c:pt>
                <c:pt idx="17709">
                  <c:v>43300.364583333401</c:v>
                </c:pt>
                <c:pt idx="17710">
                  <c:v>43300.385416666599</c:v>
                </c:pt>
                <c:pt idx="17711">
                  <c:v>43300.40625</c:v>
                </c:pt>
                <c:pt idx="17712">
                  <c:v>43300.427083333401</c:v>
                </c:pt>
                <c:pt idx="17713">
                  <c:v>43300.447916666599</c:v>
                </c:pt>
                <c:pt idx="17714">
                  <c:v>43300.46875</c:v>
                </c:pt>
                <c:pt idx="17715">
                  <c:v>43300.489583333401</c:v>
                </c:pt>
                <c:pt idx="17716">
                  <c:v>43300.510416666599</c:v>
                </c:pt>
                <c:pt idx="17717">
                  <c:v>43300.53125</c:v>
                </c:pt>
                <c:pt idx="17718">
                  <c:v>43300.552083333401</c:v>
                </c:pt>
                <c:pt idx="17719">
                  <c:v>43300.572916666599</c:v>
                </c:pt>
                <c:pt idx="17720">
                  <c:v>43300.59375</c:v>
                </c:pt>
                <c:pt idx="17721">
                  <c:v>43300.614583333401</c:v>
                </c:pt>
                <c:pt idx="17722">
                  <c:v>43300.635416666599</c:v>
                </c:pt>
                <c:pt idx="17723">
                  <c:v>43300.65625</c:v>
                </c:pt>
                <c:pt idx="17724">
                  <c:v>43300.677083333401</c:v>
                </c:pt>
                <c:pt idx="17725">
                  <c:v>43300.697916666599</c:v>
                </c:pt>
                <c:pt idx="17726">
                  <c:v>43300.71875</c:v>
                </c:pt>
                <c:pt idx="17727">
                  <c:v>43300.739583333401</c:v>
                </c:pt>
                <c:pt idx="17728">
                  <c:v>43300.760416666599</c:v>
                </c:pt>
                <c:pt idx="17729">
                  <c:v>43300.78125</c:v>
                </c:pt>
                <c:pt idx="17730">
                  <c:v>43300.802083333401</c:v>
                </c:pt>
                <c:pt idx="17731">
                  <c:v>43300.822916666599</c:v>
                </c:pt>
                <c:pt idx="17732">
                  <c:v>43300.84375</c:v>
                </c:pt>
                <c:pt idx="17733">
                  <c:v>43300.864583333401</c:v>
                </c:pt>
                <c:pt idx="17734">
                  <c:v>43300.885416666599</c:v>
                </c:pt>
                <c:pt idx="17735">
                  <c:v>43300.90625</c:v>
                </c:pt>
                <c:pt idx="17736">
                  <c:v>43300.927083333401</c:v>
                </c:pt>
                <c:pt idx="17737">
                  <c:v>43300.947916666599</c:v>
                </c:pt>
                <c:pt idx="17738">
                  <c:v>43300.96875</c:v>
                </c:pt>
                <c:pt idx="17739">
                  <c:v>43300.989583333401</c:v>
                </c:pt>
                <c:pt idx="17740">
                  <c:v>43301.010416666599</c:v>
                </c:pt>
                <c:pt idx="17741">
                  <c:v>43301.03125</c:v>
                </c:pt>
                <c:pt idx="17742">
                  <c:v>43301.052083333401</c:v>
                </c:pt>
                <c:pt idx="17743">
                  <c:v>43301.072916666599</c:v>
                </c:pt>
                <c:pt idx="17744">
                  <c:v>43301.09375</c:v>
                </c:pt>
                <c:pt idx="17745">
                  <c:v>43301.114583333401</c:v>
                </c:pt>
                <c:pt idx="17746">
                  <c:v>43301.135416666599</c:v>
                </c:pt>
                <c:pt idx="17747">
                  <c:v>43301.15625</c:v>
                </c:pt>
                <c:pt idx="17748">
                  <c:v>43301.177083333401</c:v>
                </c:pt>
                <c:pt idx="17749">
                  <c:v>43301.197916666599</c:v>
                </c:pt>
                <c:pt idx="17750">
                  <c:v>43301.21875</c:v>
                </c:pt>
                <c:pt idx="17751">
                  <c:v>43301.239583333401</c:v>
                </c:pt>
                <c:pt idx="17752">
                  <c:v>43301.260416666599</c:v>
                </c:pt>
                <c:pt idx="17753">
                  <c:v>43301.28125</c:v>
                </c:pt>
                <c:pt idx="17754">
                  <c:v>43301.302083333401</c:v>
                </c:pt>
                <c:pt idx="17755">
                  <c:v>43301.322916666599</c:v>
                </c:pt>
                <c:pt idx="17756">
                  <c:v>43301.34375</c:v>
                </c:pt>
                <c:pt idx="17757">
                  <c:v>43301.364583333401</c:v>
                </c:pt>
                <c:pt idx="17758">
                  <c:v>43301.385416666599</c:v>
                </c:pt>
                <c:pt idx="17759">
                  <c:v>43301.40625</c:v>
                </c:pt>
                <c:pt idx="17760">
                  <c:v>43301.427083333401</c:v>
                </c:pt>
                <c:pt idx="17761">
                  <c:v>43301.447916666599</c:v>
                </c:pt>
                <c:pt idx="17762">
                  <c:v>43301.46875</c:v>
                </c:pt>
                <c:pt idx="17763">
                  <c:v>43301.489583333401</c:v>
                </c:pt>
                <c:pt idx="17764">
                  <c:v>43301.510416666599</c:v>
                </c:pt>
                <c:pt idx="17765">
                  <c:v>43301.53125</c:v>
                </c:pt>
                <c:pt idx="17766">
                  <c:v>43301.552083333401</c:v>
                </c:pt>
                <c:pt idx="17767">
                  <c:v>43301.572916666599</c:v>
                </c:pt>
                <c:pt idx="17768">
                  <c:v>43301.59375</c:v>
                </c:pt>
                <c:pt idx="17769">
                  <c:v>43301.614583333401</c:v>
                </c:pt>
                <c:pt idx="17770">
                  <c:v>43301.635416666599</c:v>
                </c:pt>
                <c:pt idx="17771">
                  <c:v>43301.65625</c:v>
                </c:pt>
                <c:pt idx="17772">
                  <c:v>43301.677083333401</c:v>
                </c:pt>
                <c:pt idx="17773">
                  <c:v>43301.697916666599</c:v>
                </c:pt>
                <c:pt idx="17774">
                  <c:v>43301.71875</c:v>
                </c:pt>
                <c:pt idx="17775">
                  <c:v>43301.739583333401</c:v>
                </c:pt>
                <c:pt idx="17776">
                  <c:v>43301.760416666599</c:v>
                </c:pt>
                <c:pt idx="17777">
                  <c:v>43301.78125</c:v>
                </c:pt>
                <c:pt idx="17778">
                  <c:v>43301.802083333401</c:v>
                </c:pt>
                <c:pt idx="17779">
                  <c:v>43301.822916666599</c:v>
                </c:pt>
                <c:pt idx="17780">
                  <c:v>43301.84375</c:v>
                </c:pt>
                <c:pt idx="17781">
                  <c:v>43301.864583333401</c:v>
                </c:pt>
                <c:pt idx="17782">
                  <c:v>43301.885416666599</c:v>
                </c:pt>
                <c:pt idx="17783">
                  <c:v>43301.90625</c:v>
                </c:pt>
                <c:pt idx="17784">
                  <c:v>43301.927083333401</c:v>
                </c:pt>
                <c:pt idx="17785">
                  <c:v>43301.947916666599</c:v>
                </c:pt>
                <c:pt idx="17786">
                  <c:v>43301.96875</c:v>
                </c:pt>
                <c:pt idx="17787">
                  <c:v>43301.989583333401</c:v>
                </c:pt>
                <c:pt idx="17788">
                  <c:v>43302.010416666599</c:v>
                </c:pt>
                <c:pt idx="17789">
                  <c:v>43302.03125</c:v>
                </c:pt>
                <c:pt idx="17790">
                  <c:v>43302.052083333401</c:v>
                </c:pt>
                <c:pt idx="17791">
                  <c:v>43302.072916666599</c:v>
                </c:pt>
                <c:pt idx="17792">
                  <c:v>43302.09375</c:v>
                </c:pt>
                <c:pt idx="17793">
                  <c:v>43302.114583333401</c:v>
                </c:pt>
                <c:pt idx="17794">
                  <c:v>43302.135416666599</c:v>
                </c:pt>
                <c:pt idx="17795">
                  <c:v>43302.15625</c:v>
                </c:pt>
                <c:pt idx="17796">
                  <c:v>43302.177083333401</c:v>
                </c:pt>
                <c:pt idx="17797">
                  <c:v>43302.197916666599</c:v>
                </c:pt>
                <c:pt idx="17798">
                  <c:v>43302.21875</c:v>
                </c:pt>
                <c:pt idx="17799">
                  <c:v>43302.239583333401</c:v>
                </c:pt>
                <c:pt idx="17800">
                  <c:v>43302.260416666599</c:v>
                </c:pt>
                <c:pt idx="17801">
                  <c:v>43302.28125</c:v>
                </c:pt>
                <c:pt idx="17802">
                  <c:v>43302.302083333401</c:v>
                </c:pt>
                <c:pt idx="17803">
                  <c:v>43302.322916666599</c:v>
                </c:pt>
                <c:pt idx="17804">
                  <c:v>43302.34375</c:v>
                </c:pt>
                <c:pt idx="17805">
                  <c:v>43302.364583333401</c:v>
                </c:pt>
                <c:pt idx="17806">
                  <c:v>43302.385416666599</c:v>
                </c:pt>
                <c:pt idx="17807">
                  <c:v>43302.40625</c:v>
                </c:pt>
                <c:pt idx="17808">
                  <c:v>43302.427083333401</c:v>
                </c:pt>
                <c:pt idx="17809">
                  <c:v>43302.447916666599</c:v>
                </c:pt>
                <c:pt idx="17810">
                  <c:v>43302.46875</c:v>
                </c:pt>
                <c:pt idx="17811">
                  <c:v>43302.489583333401</c:v>
                </c:pt>
                <c:pt idx="17812">
                  <c:v>43302.510416666599</c:v>
                </c:pt>
                <c:pt idx="17813">
                  <c:v>43302.53125</c:v>
                </c:pt>
                <c:pt idx="17814">
                  <c:v>43302.552083333401</c:v>
                </c:pt>
                <c:pt idx="17815">
                  <c:v>43302.572916666599</c:v>
                </c:pt>
                <c:pt idx="17816">
                  <c:v>43302.59375</c:v>
                </c:pt>
                <c:pt idx="17817">
                  <c:v>43302.614583333401</c:v>
                </c:pt>
                <c:pt idx="17818">
                  <c:v>43302.635416666599</c:v>
                </c:pt>
                <c:pt idx="17819">
                  <c:v>43302.65625</c:v>
                </c:pt>
                <c:pt idx="17820">
                  <c:v>43302.677083333401</c:v>
                </c:pt>
                <c:pt idx="17821">
                  <c:v>43302.697916666599</c:v>
                </c:pt>
                <c:pt idx="17822">
                  <c:v>43302.71875</c:v>
                </c:pt>
                <c:pt idx="17823">
                  <c:v>43302.739583333401</c:v>
                </c:pt>
                <c:pt idx="17824">
                  <c:v>43302.760416666599</c:v>
                </c:pt>
                <c:pt idx="17825">
                  <c:v>43302.78125</c:v>
                </c:pt>
                <c:pt idx="17826">
                  <c:v>43302.802083333401</c:v>
                </c:pt>
                <c:pt idx="17827">
                  <c:v>43302.822916666599</c:v>
                </c:pt>
                <c:pt idx="17828">
                  <c:v>43302.84375</c:v>
                </c:pt>
                <c:pt idx="17829">
                  <c:v>43302.864583333401</c:v>
                </c:pt>
                <c:pt idx="17830">
                  <c:v>43302.885416666599</c:v>
                </c:pt>
                <c:pt idx="17831">
                  <c:v>43302.90625</c:v>
                </c:pt>
                <c:pt idx="17832">
                  <c:v>43302.927083333401</c:v>
                </c:pt>
                <c:pt idx="17833">
                  <c:v>43302.947916666599</c:v>
                </c:pt>
                <c:pt idx="17834">
                  <c:v>43302.96875</c:v>
                </c:pt>
                <c:pt idx="17835">
                  <c:v>43302.989583333401</c:v>
                </c:pt>
                <c:pt idx="17836">
                  <c:v>43303.010416666599</c:v>
                </c:pt>
                <c:pt idx="17837">
                  <c:v>43303.03125</c:v>
                </c:pt>
                <c:pt idx="17838">
                  <c:v>43303.052083333401</c:v>
                </c:pt>
                <c:pt idx="17839">
                  <c:v>43303.072916666599</c:v>
                </c:pt>
                <c:pt idx="17840">
                  <c:v>43303.09375</c:v>
                </c:pt>
                <c:pt idx="17841">
                  <c:v>43303.114583333401</c:v>
                </c:pt>
                <c:pt idx="17842">
                  <c:v>43303.135416666599</c:v>
                </c:pt>
                <c:pt idx="17843">
                  <c:v>43303.15625</c:v>
                </c:pt>
                <c:pt idx="17844">
                  <c:v>43303.177083333401</c:v>
                </c:pt>
                <c:pt idx="17845">
                  <c:v>43303.197916666599</c:v>
                </c:pt>
                <c:pt idx="17846">
                  <c:v>43303.21875</c:v>
                </c:pt>
                <c:pt idx="17847">
                  <c:v>43303.239583333401</c:v>
                </c:pt>
                <c:pt idx="17848">
                  <c:v>43303.260416666599</c:v>
                </c:pt>
                <c:pt idx="17849">
                  <c:v>43303.28125</c:v>
                </c:pt>
                <c:pt idx="17850">
                  <c:v>43303.302083333401</c:v>
                </c:pt>
                <c:pt idx="17851">
                  <c:v>43303.322916666599</c:v>
                </c:pt>
                <c:pt idx="17852">
                  <c:v>43303.34375</c:v>
                </c:pt>
                <c:pt idx="17853">
                  <c:v>43303.364583333401</c:v>
                </c:pt>
                <c:pt idx="17854">
                  <c:v>43303.385416666599</c:v>
                </c:pt>
                <c:pt idx="17855">
                  <c:v>43303.40625</c:v>
                </c:pt>
                <c:pt idx="17856">
                  <c:v>43303.427083333401</c:v>
                </c:pt>
                <c:pt idx="17857">
                  <c:v>43303.447916666599</c:v>
                </c:pt>
                <c:pt idx="17858">
                  <c:v>43303.46875</c:v>
                </c:pt>
                <c:pt idx="17859">
                  <c:v>43303.489583333401</c:v>
                </c:pt>
                <c:pt idx="17860">
                  <c:v>43303.510416666599</c:v>
                </c:pt>
                <c:pt idx="17861">
                  <c:v>43303.53125</c:v>
                </c:pt>
                <c:pt idx="17862">
                  <c:v>43303.552083333401</c:v>
                </c:pt>
                <c:pt idx="17863">
                  <c:v>43303.572916666599</c:v>
                </c:pt>
                <c:pt idx="17864">
                  <c:v>43303.59375</c:v>
                </c:pt>
                <c:pt idx="17865">
                  <c:v>43303.614583333401</c:v>
                </c:pt>
                <c:pt idx="17866">
                  <c:v>43303.635416666599</c:v>
                </c:pt>
                <c:pt idx="17867">
                  <c:v>43303.65625</c:v>
                </c:pt>
                <c:pt idx="17868">
                  <c:v>43303.677083333401</c:v>
                </c:pt>
                <c:pt idx="17869">
                  <c:v>43303.697916666599</c:v>
                </c:pt>
                <c:pt idx="17870">
                  <c:v>43303.71875</c:v>
                </c:pt>
                <c:pt idx="17871">
                  <c:v>43303.739583333401</c:v>
                </c:pt>
                <c:pt idx="17872">
                  <c:v>43303.760416666599</c:v>
                </c:pt>
                <c:pt idx="17873">
                  <c:v>43303.78125</c:v>
                </c:pt>
                <c:pt idx="17874">
                  <c:v>43303.802083333401</c:v>
                </c:pt>
                <c:pt idx="17875">
                  <c:v>43303.822916666599</c:v>
                </c:pt>
                <c:pt idx="17876">
                  <c:v>43303.84375</c:v>
                </c:pt>
                <c:pt idx="17877">
                  <c:v>43303.864583333401</c:v>
                </c:pt>
                <c:pt idx="17878">
                  <c:v>43303.885416666599</c:v>
                </c:pt>
                <c:pt idx="17879">
                  <c:v>43303.90625</c:v>
                </c:pt>
                <c:pt idx="17880">
                  <c:v>43303.927083333401</c:v>
                </c:pt>
                <c:pt idx="17881">
                  <c:v>43303.947916666599</c:v>
                </c:pt>
                <c:pt idx="17882">
                  <c:v>43303.96875</c:v>
                </c:pt>
                <c:pt idx="17883">
                  <c:v>43303.989583333401</c:v>
                </c:pt>
                <c:pt idx="17884">
                  <c:v>43304.010416666599</c:v>
                </c:pt>
                <c:pt idx="17885">
                  <c:v>43304.03125</c:v>
                </c:pt>
                <c:pt idx="17886">
                  <c:v>43304.052083333401</c:v>
                </c:pt>
                <c:pt idx="17887">
                  <c:v>43304.072916666599</c:v>
                </c:pt>
                <c:pt idx="17888">
                  <c:v>43304.09375</c:v>
                </c:pt>
                <c:pt idx="17889">
                  <c:v>43304.114583333401</c:v>
                </c:pt>
                <c:pt idx="17890">
                  <c:v>43304.135416666599</c:v>
                </c:pt>
                <c:pt idx="17891">
                  <c:v>43304.15625</c:v>
                </c:pt>
                <c:pt idx="17892">
                  <c:v>43304.177083333401</c:v>
                </c:pt>
                <c:pt idx="17893">
                  <c:v>43304.197916666599</c:v>
                </c:pt>
                <c:pt idx="17894">
                  <c:v>43304.21875</c:v>
                </c:pt>
                <c:pt idx="17895">
                  <c:v>43304.239583333401</c:v>
                </c:pt>
                <c:pt idx="17896">
                  <c:v>43304.260416666599</c:v>
                </c:pt>
                <c:pt idx="17897">
                  <c:v>43304.28125</c:v>
                </c:pt>
                <c:pt idx="17898">
                  <c:v>43304.302083333401</c:v>
                </c:pt>
                <c:pt idx="17899">
                  <c:v>43304.322916666599</c:v>
                </c:pt>
                <c:pt idx="17900">
                  <c:v>43304.34375</c:v>
                </c:pt>
                <c:pt idx="17901">
                  <c:v>43304.364583333401</c:v>
                </c:pt>
                <c:pt idx="17902">
                  <c:v>43304.385416666599</c:v>
                </c:pt>
                <c:pt idx="17903">
                  <c:v>43304.40625</c:v>
                </c:pt>
                <c:pt idx="17904">
                  <c:v>43304.427083333401</c:v>
                </c:pt>
                <c:pt idx="17905">
                  <c:v>43304.447916666599</c:v>
                </c:pt>
                <c:pt idx="17906">
                  <c:v>43304.46875</c:v>
                </c:pt>
                <c:pt idx="17907">
                  <c:v>43304.489583333401</c:v>
                </c:pt>
                <c:pt idx="17908">
                  <c:v>43304.510416666599</c:v>
                </c:pt>
                <c:pt idx="17909">
                  <c:v>43304.53125</c:v>
                </c:pt>
                <c:pt idx="17910">
                  <c:v>43304.552083333401</c:v>
                </c:pt>
                <c:pt idx="17911">
                  <c:v>43304.572916666599</c:v>
                </c:pt>
                <c:pt idx="17912">
                  <c:v>43304.59375</c:v>
                </c:pt>
                <c:pt idx="17913">
                  <c:v>43304.614583333401</c:v>
                </c:pt>
                <c:pt idx="17914">
                  <c:v>43304.635416666599</c:v>
                </c:pt>
                <c:pt idx="17915">
                  <c:v>43304.65625</c:v>
                </c:pt>
                <c:pt idx="17916">
                  <c:v>43304.677083333401</c:v>
                </c:pt>
                <c:pt idx="17917">
                  <c:v>43304.697916666599</c:v>
                </c:pt>
                <c:pt idx="17918">
                  <c:v>43304.71875</c:v>
                </c:pt>
                <c:pt idx="17919">
                  <c:v>43304.739583333401</c:v>
                </c:pt>
                <c:pt idx="17920">
                  <c:v>43304.760416666599</c:v>
                </c:pt>
                <c:pt idx="17921">
                  <c:v>43304.78125</c:v>
                </c:pt>
                <c:pt idx="17922">
                  <c:v>43304.802083333401</c:v>
                </c:pt>
                <c:pt idx="17923">
                  <c:v>43304.822916666599</c:v>
                </c:pt>
                <c:pt idx="17924">
                  <c:v>43304.84375</c:v>
                </c:pt>
                <c:pt idx="17925">
                  <c:v>43304.864583333401</c:v>
                </c:pt>
                <c:pt idx="17926">
                  <c:v>43304.885416666599</c:v>
                </c:pt>
                <c:pt idx="17927">
                  <c:v>43304.90625</c:v>
                </c:pt>
                <c:pt idx="17928">
                  <c:v>43304.927083333401</c:v>
                </c:pt>
                <c:pt idx="17929">
                  <c:v>43304.947916666599</c:v>
                </c:pt>
                <c:pt idx="17930">
                  <c:v>43304.96875</c:v>
                </c:pt>
                <c:pt idx="17931">
                  <c:v>43304.989583333401</c:v>
                </c:pt>
                <c:pt idx="17932">
                  <c:v>43305.010416666599</c:v>
                </c:pt>
                <c:pt idx="17933">
                  <c:v>43305.03125</c:v>
                </c:pt>
                <c:pt idx="17934">
                  <c:v>43305.052083333401</c:v>
                </c:pt>
                <c:pt idx="17935">
                  <c:v>43305.072916666599</c:v>
                </c:pt>
                <c:pt idx="17936">
                  <c:v>43305.09375</c:v>
                </c:pt>
                <c:pt idx="17937">
                  <c:v>43305.114583333401</c:v>
                </c:pt>
                <c:pt idx="17938">
                  <c:v>43305.135416666599</c:v>
                </c:pt>
                <c:pt idx="17939">
                  <c:v>43305.15625</c:v>
                </c:pt>
                <c:pt idx="17940">
                  <c:v>43305.177083333401</c:v>
                </c:pt>
                <c:pt idx="17941">
                  <c:v>43305.197916666599</c:v>
                </c:pt>
                <c:pt idx="17942">
                  <c:v>43305.21875</c:v>
                </c:pt>
                <c:pt idx="17943">
                  <c:v>43305.239583333401</c:v>
                </c:pt>
                <c:pt idx="17944">
                  <c:v>43305.260416666599</c:v>
                </c:pt>
                <c:pt idx="17945">
                  <c:v>43305.28125</c:v>
                </c:pt>
                <c:pt idx="17946">
                  <c:v>43305.302083333401</c:v>
                </c:pt>
                <c:pt idx="17947">
                  <c:v>43305.322916666599</c:v>
                </c:pt>
                <c:pt idx="17948">
                  <c:v>43305.34375</c:v>
                </c:pt>
                <c:pt idx="17949">
                  <c:v>43305.364583333401</c:v>
                </c:pt>
                <c:pt idx="17950">
                  <c:v>43305.385416666599</c:v>
                </c:pt>
                <c:pt idx="17951">
                  <c:v>43305.40625</c:v>
                </c:pt>
                <c:pt idx="17952">
                  <c:v>43305.427083333401</c:v>
                </c:pt>
                <c:pt idx="17953">
                  <c:v>43305.447916666599</c:v>
                </c:pt>
                <c:pt idx="17954">
                  <c:v>43305.46875</c:v>
                </c:pt>
                <c:pt idx="17955">
                  <c:v>43305.489583333401</c:v>
                </c:pt>
                <c:pt idx="17956">
                  <c:v>43305.510416666599</c:v>
                </c:pt>
                <c:pt idx="17957">
                  <c:v>43305.53125</c:v>
                </c:pt>
                <c:pt idx="17958">
                  <c:v>43305.552083333401</c:v>
                </c:pt>
                <c:pt idx="17959">
                  <c:v>43305.572916666599</c:v>
                </c:pt>
                <c:pt idx="17960">
                  <c:v>43305.59375</c:v>
                </c:pt>
                <c:pt idx="17961">
                  <c:v>43305.614583333401</c:v>
                </c:pt>
                <c:pt idx="17962">
                  <c:v>43305.635416666599</c:v>
                </c:pt>
                <c:pt idx="17963">
                  <c:v>43305.65625</c:v>
                </c:pt>
                <c:pt idx="17964">
                  <c:v>43305.677083333401</c:v>
                </c:pt>
                <c:pt idx="17965">
                  <c:v>43305.697916666599</c:v>
                </c:pt>
                <c:pt idx="17966">
                  <c:v>43305.71875</c:v>
                </c:pt>
                <c:pt idx="17967">
                  <c:v>43305.739583333401</c:v>
                </c:pt>
                <c:pt idx="17968">
                  <c:v>43305.760416666599</c:v>
                </c:pt>
                <c:pt idx="17969">
                  <c:v>43305.78125</c:v>
                </c:pt>
                <c:pt idx="17970">
                  <c:v>43305.802083333401</c:v>
                </c:pt>
                <c:pt idx="17971">
                  <c:v>43305.822916666599</c:v>
                </c:pt>
                <c:pt idx="17972">
                  <c:v>43305.84375</c:v>
                </c:pt>
                <c:pt idx="17973">
                  <c:v>43305.864583333401</c:v>
                </c:pt>
                <c:pt idx="17974">
                  <c:v>43305.885416666599</c:v>
                </c:pt>
                <c:pt idx="17975">
                  <c:v>43305.90625</c:v>
                </c:pt>
                <c:pt idx="17976">
                  <c:v>43305.927083333401</c:v>
                </c:pt>
                <c:pt idx="17977">
                  <c:v>43305.947916666599</c:v>
                </c:pt>
                <c:pt idx="17978">
                  <c:v>43305.96875</c:v>
                </c:pt>
                <c:pt idx="17979">
                  <c:v>43305.989583333401</c:v>
                </c:pt>
                <c:pt idx="17980">
                  <c:v>43306.010416666599</c:v>
                </c:pt>
                <c:pt idx="17981">
                  <c:v>43306.03125</c:v>
                </c:pt>
                <c:pt idx="17982">
                  <c:v>43306.052083333401</c:v>
                </c:pt>
                <c:pt idx="17983">
                  <c:v>43306.072916666599</c:v>
                </c:pt>
                <c:pt idx="17984">
                  <c:v>43306.09375</c:v>
                </c:pt>
                <c:pt idx="17985">
                  <c:v>43306.114583333401</c:v>
                </c:pt>
                <c:pt idx="17986">
                  <c:v>43306.135416666599</c:v>
                </c:pt>
                <c:pt idx="17987">
                  <c:v>43306.15625</c:v>
                </c:pt>
                <c:pt idx="17988">
                  <c:v>43306.177083333401</c:v>
                </c:pt>
                <c:pt idx="17989">
                  <c:v>43306.197916666599</c:v>
                </c:pt>
                <c:pt idx="17990">
                  <c:v>43306.21875</c:v>
                </c:pt>
                <c:pt idx="17991">
                  <c:v>43306.239583333401</c:v>
                </c:pt>
                <c:pt idx="17992">
                  <c:v>43306.260416666599</c:v>
                </c:pt>
                <c:pt idx="17993">
                  <c:v>43306.28125</c:v>
                </c:pt>
                <c:pt idx="17994">
                  <c:v>43306.302083333401</c:v>
                </c:pt>
                <c:pt idx="17995">
                  <c:v>43306.322916666599</c:v>
                </c:pt>
                <c:pt idx="17996">
                  <c:v>43306.34375</c:v>
                </c:pt>
                <c:pt idx="17997">
                  <c:v>43306.364583333401</c:v>
                </c:pt>
                <c:pt idx="17998">
                  <c:v>43306.385416666599</c:v>
                </c:pt>
                <c:pt idx="17999">
                  <c:v>43306.40625</c:v>
                </c:pt>
                <c:pt idx="18000">
                  <c:v>43306.427083333401</c:v>
                </c:pt>
                <c:pt idx="18001">
                  <c:v>43306.447916666599</c:v>
                </c:pt>
                <c:pt idx="18002">
                  <c:v>43306.46875</c:v>
                </c:pt>
                <c:pt idx="18003">
                  <c:v>43306.489583333401</c:v>
                </c:pt>
                <c:pt idx="18004">
                  <c:v>43306.510416666599</c:v>
                </c:pt>
                <c:pt idx="18005">
                  <c:v>43306.53125</c:v>
                </c:pt>
                <c:pt idx="18006">
                  <c:v>43306.552083333401</c:v>
                </c:pt>
                <c:pt idx="18007">
                  <c:v>43306.572916666599</c:v>
                </c:pt>
                <c:pt idx="18008">
                  <c:v>43306.59375</c:v>
                </c:pt>
                <c:pt idx="18009">
                  <c:v>43306.614583333401</c:v>
                </c:pt>
                <c:pt idx="18010">
                  <c:v>43306.635416666599</c:v>
                </c:pt>
                <c:pt idx="18011">
                  <c:v>43306.65625</c:v>
                </c:pt>
                <c:pt idx="18012">
                  <c:v>43306.677083333401</c:v>
                </c:pt>
                <c:pt idx="18013">
                  <c:v>43306.697916666599</c:v>
                </c:pt>
                <c:pt idx="18014">
                  <c:v>43306.71875</c:v>
                </c:pt>
                <c:pt idx="18015">
                  <c:v>43306.739583333401</c:v>
                </c:pt>
                <c:pt idx="18016">
                  <c:v>43306.760416666599</c:v>
                </c:pt>
                <c:pt idx="18017">
                  <c:v>43306.78125</c:v>
                </c:pt>
                <c:pt idx="18018">
                  <c:v>43306.802083333401</c:v>
                </c:pt>
                <c:pt idx="18019">
                  <c:v>43306.822916666599</c:v>
                </c:pt>
                <c:pt idx="18020">
                  <c:v>43306.84375</c:v>
                </c:pt>
                <c:pt idx="18021">
                  <c:v>43306.864583333401</c:v>
                </c:pt>
                <c:pt idx="18022">
                  <c:v>43306.885416666599</c:v>
                </c:pt>
                <c:pt idx="18023">
                  <c:v>43306.90625</c:v>
                </c:pt>
                <c:pt idx="18024">
                  <c:v>43306.927083333401</c:v>
                </c:pt>
                <c:pt idx="18025">
                  <c:v>43306.947916666599</c:v>
                </c:pt>
                <c:pt idx="18026">
                  <c:v>43306.96875</c:v>
                </c:pt>
                <c:pt idx="18027">
                  <c:v>43306.989583333401</c:v>
                </c:pt>
                <c:pt idx="18028">
                  <c:v>43307.010416666599</c:v>
                </c:pt>
                <c:pt idx="18029">
                  <c:v>43307.03125</c:v>
                </c:pt>
                <c:pt idx="18030">
                  <c:v>43307.052083333401</c:v>
                </c:pt>
                <c:pt idx="18031">
                  <c:v>43307.072916666599</c:v>
                </c:pt>
                <c:pt idx="18032">
                  <c:v>43307.09375</c:v>
                </c:pt>
                <c:pt idx="18033">
                  <c:v>43307.114583333401</c:v>
                </c:pt>
                <c:pt idx="18034">
                  <c:v>43307.135416666599</c:v>
                </c:pt>
                <c:pt idx="18035">
                  <c:v>43307.15625</c:v>
                </c:pt>
                <c:pt idx="18036">
                  <c:v>43307.177083333401</c:v>
                </c:pt>
                <c:pt idx="18037">
                  <c:v>43307.197916666599</c:v>
                </c:pt>
                <c:pt idx="18038">
                  <c:v>43307.21875</c:v>
                </c:pt>
                <c:pt idx="18039">
                  <c:v>43307.239583333401</c:v>
                </c:pt>
                <c:pt idx="18040">
                  <c:v>43307.260416666599</c:v>
                </c:pt>
                <c:pt idx="18041">
                  <c:v>43307.28125</c:v>
                </c:pt>
                <c:pt idx="18042">
                  <c:v>43307.302083333401</c:v>
                </c:pt>
                <c:pt idx="18043">
                  <c:v>43307.322916666599</c:v>
                </c:pt>
                <c:pt idx="18044">
                  <c:v>43307.34375</c:v>
                </c:pt>
                <c:pt idx="18045">
                  <c:v>43307.364583333401</c:v>
                </c:pt>
                <c:pt idx="18046">
                  <c:v>43307.385416666599</c:v>
                </c:pt>
                <c:pt idx="18047">
                  <c:v>43307.40625</c:v>
                </c:pt>
                <c:pt idx="18048">
                  <c:v>43307.427083333401</c:v>
                </c:pt>
                <c:pt idx="18049">
                  <c:v>43307.447916666599</c:v>
                </c:pt>
                <c:pt idx="18050">
                  <c:v>43307.46875</c:v>
                </c:pt>
                <c:pt idx="18051">
                  <c:v>43307.489583333401</c:v>
                </c:pt>
                <c:pt idx="18052">
                  <c:v>43307.510416666599</c:v>
                </c:pt>
                <c:pt idx="18053">
                  <c:v>43307.53125</c:v>
                </c:pt>
                <c:pt idx="18054">
                  <c:v>43307.552083333401</c:v>
                </c:pt>
                <c:pt idx="18055">
                  <c:v>43307.572916666599</c:v>
                </c:pt>
                <c:pt idx="18056">
                  <c:v>43307.59375</c:v>
                </c:pt>
                <c:pt idx="18057">
                  <c:v>43307.614583333401</c:v>
                </c:pt>
                <c:pt idx="18058">
                  <c:v>43307.635416666599</c:v>
                </c:pt>
                <c:pt idx="18059">
                  <c:v>43307.65625</c:v>
                </c:pt>
                <c:pt idx="18060">
                  <c:v>43307.677083333401</c:v>
                </c:pt>
                <c:pt idx="18061">
                  <c:v>43307.697916666599</c:v>
                </c:pt>
                <c:pt idx="18062">
                  <c:v>43307.71875</c:v>
                </c:pt>
                <c:pt idx="18063">
                  <c:v>43307.739583333401</c:v>
                </c:pt>
                <c:pt idx="18064">
                  <c:v>43307.760416666599</c:v>
                </c:pt>
                <c:pt idx="18065">
                  <c:v>43307.78125</c:v>
                </c:pt>
                <c:pt idx="18066">
                  <c:v>43307.802083333401</c:v>
                </c:pt>
                <c:pt idx="18067">
                  <c:v>43307.822916666599</c:v>
                </c:pt>
                <c:pt idx="18068">
                  <c:v>43307.84375</c:v>
                </c:pt>
                <c:pt idx="18069">
                  <c:v>43307.864583333401</c:v>
                </c:pt>
                <c:pt idx="18070">
                  <c:v>43307.885416666599</c:v>
                </c:pt>
                <c:pt idx="18071">
                  <c:v>43307.90625</c:v>
                </c:pt>
                <c:pt idx="18072">
                  <c:v>43307.927083333401</c:v>
                </c:pt>
                <c:pt idx="18073">
                  <c:v>43307.947916666599</c:v>
                </c:pt>
                <c:pt idx="18074">
                  <c:v>43307.96875</c:v>
                </c:pt>
                <c:pt idx="18075">
                  <c:v>43307.989583333401</c:v>
                </c:pt>
                <c:pt idx="18076">
                  <c:v>43308.010416666599</c:v>
                </c:pt>
                <c:pt idx="18077">
                  <c:v>43308.03125</c:v>
                </c:pt>
                <c:pt idx="18078">
                  <c:v>43308.052083333401</c:v>
                </c:pt>
                <c:pt idx="18079">
                  <c:v>43308.072916666599</c:v>
                </c:pt>
                <c:pt idx="18080">
                  <c:v>43308.09375</c:v>
                </c:pt>
                <c:pt idx="18081">
                  <c:v>43308.114583333401</c:v>
                </c:pt>
                <c:pt idx="18082">
                  <c:v>43308.135416666599</c:v>
                </c:pt>
                <c:pt idx="18083">
                  <c:v>43308.15625</c:v>
                </c:pt>
                <c:pt idx="18084">
                  <c:v>43308.177083333401</c:v>
                </c:pt>
                <c:pt idx="18085">
                  <c:v>43308.197916666599</c:v>
                </c:pt>
                <c:pt idx="18086">
                  <c:v>43308.21875</c:v>
                </c:pt>
                <c:pt idx="18087">
                  <c:v>43308.239583333401</c:v>
                </c:pt>
                <c:pt idx="18088">
                  <c:v>43308.260416666599</c:v>
                </c:pt>
                <c:pt idx="18089">
                  <c:v>43308.28125</c:v>
                </c:pt>
                <c:pt idx="18090">
                  <c:v>43308.302083333401</c:v>
                </c:pt>
                <c:pt idx="18091">
                  <c:v>43308.322916666599</c:v>
                </c:pt>
                <c:pt idx="18092">
                  <c:v>43308.34375</c:v>
                </c:pt>
                <c:pt idx="18093">
                  <c:v>43308.364583333401</c:v>
                </c:pt>
                <c:pt idx="18094">
                  <c:v>43308.385416666599</c:v>
                </c:pt>
                <c:pt idx="18095">
                  <c:v>43308.40625</c:v>
                </c:pt>
                <c:pt idx="18096">
                  <c:v>43308.427083333401</c:v>
                </c:pt>
                <c:pt idx="18097">
                  <c:v>43308.447916666599</c:v>
                </c:pt>
                <c:pt idx="18098">
                  <c:v>43308.46875</c:v>
                </c:pt>
                <c:pt idx="18099">
                  <c:v>43308.489583333401</c:v>
                </c:pt>
                <c:pt idx="18100">
                  <c:v>43308.510416666599</c:v>
                </c:pt>
                <c:pt idx="18101">
                  <c:v>43308.53125</c:v>
                </c:pt>
                <c:pt idx="18102">
                  <c:v>43308.552083333401</c:v>
                </c:pt>
                <c:pt idx="18103">
                  <c:v>43308.572916666599</c:v>
                </c:pt>
                <c:pt idx="18104">
                  <c:v>43308.59375</c:v>
                </c:pt>
                <c:pt idx="18105">
                  <c:v>43308.614583333401</c:v>
                </c:pt>
                <c:pt idx="18106">
                  <c:v>43308.635416666599</c:v>
                </c:pt>
                <c:pt idx="18107">
                  <c:v>43308.65625</c:v>
                </c:pt>
                <c:pt idx="18108">
                  <c:v>43308.677083333401</c:v>
                </c:pt>
                <c:pt idx="18109">
                  <c:v>43308.697916666599</c:v>
                </c:pt>
                <c:pt idx="18110">
                  <c:v>43308.71875</c:v>
                </c:pt>
                <c:pt idx="18111">
                  <c:v>43308.739583333401</c:v>
                </c:pt>
                <c:pt idx="18112">
                  <c:v>43308.760416666599</c:v>
                </c:pt>
                <c:pt idx="18113">
                  <c:v>43308.78125</c:v>
                </c:pt>
                <c:pt idx="18114">
                  <c:v>43308.802083333401</c:v>
                </c:pt>
                <c:pt idx="18115">
                  <c:v>43308.822916666599</c:v>
                </c:pt>
                <c:pt idx="18116">
                  <c:v>43308.84375</c:v>
                </c:pt>
                <c:pt idx="18117">
                  <c:v>43308.864583333401</c:v>
                </c:pt>
                <c:pt idx="18118">
                  <c:v>43308.885416666599</c:v>
                </c:pt>
                <c:pt idx="18119">
                  <c:v>43308.90625</c:v>
                </c:pt>
                <c:pt idx="18120">
                  <c:v>43308.927083333401</c:v>
                </c:pt>
                <c:pt idx="18121">
                  <c:v>43308.947916666599</c:v>
                </c:pt>
                <c:pt idx="18122">
                  <c:v>43308.96875</c:v>
                </c:pt>
                <c:pt idx="18123">
                  <c:v>43308.989583333401</c:v>
                </c:pt>
                <c:pt idx="18124">
                  <c:v>43309.010416666599</c:v>
                </c:pt>
                <c:pt idx="18125">
                  <c:v>43309.03125</c:v>
                </c:pt>
                <c:pt idx="18126">
                  <c:v>43309.052083333401</c:v>
                </c:pt>
                <c:pt idx="18127">
                  <c:v>43309.072916666599</c:v>
                </c:pt>
                <c:pt idx="18128">
                  <c:v>43309.09375</c:v>
                </c:pt>
                <c:pt idx="18129">
                  <c:v>43309.114583333401</c:v>
                </c:pt>
                <c:pt idx="18130">
                  <c:v>43309.135416666599</c:v>
                </c:pt>
                <c:pt idx="18131">
                  <c:v>43309.15625</c:v>
                </c:pt>
                <c:pt idx="18132">
                  <c:v>43309.177083333401</c:v>
                </c:pt>
                <c:pt idx="18133">
                  <c:v>43309.197916666599</c:v>
                </c:pt>
                <c:pt idx="18134">
                  <c:v>43309.21875</c:v>
                </c:pt>
                <c:pt idx="18135">
                  <c:v>43309.239583333401</c:v>
                </c:pt>
                <c:pt idx="18136">
                  <c:v>43309.260416666599</c:v>
                </c:pt>
                <c:pt idx="18137">
                  <c:v>43309.28125</c:v>
                </c:pt>
                <c:pt idx="18138">
                  <c:v>43309.302083333401</c:v>
                </c:pt>
                <c:pt idx="18139">
                  <c:v>43309.322916666599</c:v>
                </c:pt>
                <c:pt idx="18140">
                  <c:v>43309.34375</c:v>
                </c:pt>
                <c:pt idx="18141">
                  <c:v>43309.364583333401</c:v>
                </c:pt>
                <c:pt idx="18142">
                  <c:v>43309.385416666599</c:v>
                </c:pt>
                <c:pt idx="18143">
                  <c:v>43309.40625</c:v>
                </c:pt>
                <c:pt idx="18144">
                  <c:v>43309.427083333401</c:v>
                </c:pt>
                <c:pt idx="18145">
                  <c:v>43309.447916666599</c:v>
                </c:pt>
                <c:pt idx="18146">
                  <c:v>43309.46875</c:v>
                </c:pt>
                <c:pt idx="18147">
                  <c:v>43309.489583333401</c:v>
                </c:pt>
                <c:pt idx="18148">
                  <c:v>43309.510416666599</c:v>
                </c:pt>
                <c:pt idx="18149">
                  <c:v>43309.53125</c:v>
                </c:pt>
                <c:pt idx="18150">
                  <c:v>43309.552083333401</c:v>
                </c:pt>
                <c:pt idx="18151">
                  <c:v>43309.572916666599</c:v>
                </c:pt>
                <c:pt idx="18152">
                  <c:v>43309.59375</c:v>
                </c:pt>
                <c:pt idx="18153">
                  <c:v>43309.614583333401</c:v>
                </c:pt>
                <c:pt idx="18154">
                  <c:v>43309.635416666599</c:v>
                </c:pt>
                <c:pt idx="18155">
                  <c:v>43309.65625</c:v>
                </c:pt>
                <c:pt idx="18156">
                  <c:v>43309.677083333401</c:v>
                </c:pt>
                <c:pt idx="18157">
                  <c:v>43309.697916666599</c:v>
                </c:pt>
                <c:pt idx="18158">
                  <c:v>43309.71875</c:v>
                </c:pt>
                <c:pt idx="18159">
                  <c:v>43309.739583333401</c:v>
                </c:pt>
                <c:pt idx="18160">
                  <c:v>43309.760416666599</c:v>
                </c:pt>
                <c:pt idx="18161">
                  <c:v>43309.78125</c:v>
                </c:pt>
                <c:pt idx="18162">
                  <c:v>43309.802083333401</c:v>
                </c:pt>
                <c:pt idx="18163">
                  <c:v>43309.822916666599</c:v>
                </c:pt>
                <c:pt idx="18164">
                  <c:v>43309.84375</c:v>
                </c:pt>
                <c:pt idx="18165">
                  <c:v>43309.864583333401</c:v>
                </c:pt>
                <c:pt idx="18166">
                  <c:v>43309.885416666599</c:v>
                </c:pt>
                <c:pt idx="18167">
                  <c:v>43309.90625</c:v>
                </c:pt>
                <c:pt idx="18168">
                  <c:v>43309.927083333401</c:v>
                </c:pt>
                <c:pt idx="18169">
                  <c:v>43309.947916666599</c:v>
                </c:pt>
                <c:pt idx="18170">
                  <c:v>43309.96875</c:v>
                </c:pt>
                <c:pt idx="18171">
                  <c:v>43309.989583333401</c:v>
                </c:pt>
                <c:pt idx="18172">
                  <c:v>43310.010416666599</c:v>
                </c:pt>
                <c:pt idx="18173">
                  <c:v>43310.03125</c:v>
                </c:pt>
                <c:pt idx="18174">
                  <c:v>43310.052083333401</c:v>
                </c:pt>
                <c:pt idx="18175">
                  <c:v>43310.072916666599</c:v>
                </c:pt>
                <c:pt idx="18176">
                  <c:v>43310.09375</c:v>
                </c:pt>
                <c:pt idx="18177">
                  <c:v>43310.114583333401</c:v>
                </c:pt>
                <c:pt idx="18178">
                  <c:v>43310.135416666599</c:v>
                </c:pt>
                <c:pt idx="18179">
                  <c:v>43310.15625</c:v>
                </c:pt>
                <c:pt idx="18180">
                  <c:v>43310.177083333401</c:v>
                </c:pt>
                <c:pt idx="18181">
                  <c:v>43310.197916666599</c:v>
                </c:pt>
                <c:pt idx="18182">
                  <c:v>43310.21875</c:v>
                </c:pt>
                <c:pt idx="18183">
                  <c:v>43310.239583333401</c:v>
                </c:pt>
                <c:pt idx="18184">
                  <c:v>43310.260416666599</c:v>
                </c:pt>
                <c:pt idx="18185">
                  <c:v>43310.28125</c:v>
                </c:pt>
                <c:pt idx="18186">
                  <c:v>43310.302083333401</c:v>
                </c:pt>
                <c:pt idx="18187">
                  <c:v>43310.322916666599</c:v>
                </c:pt>
                <c:pt idx="18188">
                  <c:v>43310.34375</c:v>
                </c:pt>
                <c:pt idx="18189">
                  <c:v>43310.364583333401</c:v>
                </c:pt>
                <c:pt idx="18190">
                  <c:v>43310.385416666599</c:v>
                </c:pt>
                <c:pt idx="18191">
                  <c:v>43310.40625</c:v>
                </c:pt>
                <c:pt idx="18192">
                  <c:v>43310.427083333401</c:v>
                </c:pt>
                <c:pt idx="18193">
                  <c:v>43310.447916666599</c:v>
                </c:pt>
                <c:pt idx="18194">
                  <c:v>43310.46875</c:v>
                </c:pt>
                <c:pt idx="18195">
                  <c:v>43310.489583333401</c:v>
                </c:pt>
                <c:pt idx="18196">
                  <c:v>43310.510416666599</c:v>
                </c:pt>
                <c:pt idx="18197">
                  <c:v>43310.53125</c:v>
                </c:pt>
                <c:pt idx="18198">
                  <c:v>43310.552083333401</c:v>
                </c:pt>
                <c:pt idx="18199">
                  <c:v>43310.572916666599</c:v>
                </c:pt>
                <c:pt idx="18200">
                  <c:v>43310.59375</c:v>
                </c:pt>
                <c:pt idx="18201">
                  <c:v>43310.614583333401</c:v>
                </c:pt>
                <c:pt idx="18202">
                  <c:v>43310.635416666599</c:v>
                </c:pt>
                <c:pt idx="18203">
                  <c:v>43310.65625</c:v>
                </c:pt>
                <c:pt idx="18204">
                  <c:v>43310.677083333401</c:v>
                </c:pt>
                <c:pt idx="18205">
                  <c:v>43310.697916666599</c:v>
                </c:pt>
                <c:pt idx="18206">
                  <c:v>43310.71875</c:v>
                </c:pt>
                <c:pt idx="18207">
                  <c:v>43310.739583333401</c:v>
                </c:pt>
                <c:pt idx="18208">
                  <c:v>43310.760416666599</c:v>
                </c:pt>
                <c:pt idx="18209">
                  <c:v>43310.78125</c:v>
                </c:pt>
                <c:pt idx="18210">
                  <c:v>43310.802083333401</c:v>
                </c:pt>
                <c:pt idx="18211">
                  <c:v>43310.822916666599</c:v>
                </c:pt>
                <c:pt idx="18212">
                  <c:v>43310.84375</c:v>
                </c:pt>
                <c:pt idx="18213">
                  <c:v>43310.864583333401</c:v>
                </c:pt>
                <c:pt idx="18214">
                  <c:v>43310.885416666599</c:v>
                </c:pt>
                <c:pt idx="18215">
                  <c:v>43310.90625</c:v>
                </c:pt>
                <c:pt idx="18216">
                  <c:v>43310.927083333401</c:v>
                </c:pt>
                <c:pt idx="18217">
                  <c:v>43310.947916666599</c:v>
                </c:pt>
                <c:pt idx="18218">
                  <c:v>43310.96875</c:v>
                </c:pt>
                <c:pt idx="18219">
                  <c:v>43310.989583333401</c:v>
                </c:pt>
                <c:pt idx="18220">
                  <c:v>43311.010416666599</c:v>
                </c:pt>
                <c:pt idx="18221">
                  <c:v>43311.03125</c:v>
                </c:pt>
                <c:pt idx="18222">
                  <c:v>43311.052083333401</c:v>
                </c:pt>
                <c:pt idx="18223">
                  <c:v>43311.072916666599</c:v>
                </c:pt>
                <c:pt idx="18224">
                  <c:v>43311.09375</c:v>
                </c:pt>
                <c:pt idx="18225">
                  <c:v>43311.114583333401</c:v>
                </c:pt>
                <c:pt idx="18226">
                  <c:v>43311.135416666599</c:v>
                </c:pt>
                <c:pt idx="18227">
                  <c:v>43311.15625</c:v>
                </c:pt>
                <c:pt idx="18228">
                  <c:v>43311.177083333401</c:v>
                </c:pt>
                <c:pt idx="18229">
                  <c:v>43311.197916666599</c:v>
                </c:pt>
                <c:pt idx="18230">
                  <c:v>43311.21875</c:v>
                </c:pt>
                <c:pt idx="18231">
                  <c:v>43311.239583333401</c:v>
                </c:pt>
                <c:pt idx="18232">
                  <c:v>43311.260416666599</c:v>
                </c:pt>
                <c:pt idx="18233">
                  <c:v>43311.28125</c:v>
                </c:pt>
                <c:pt idx="18234">
                  <c:v>43311.302083333401</c:v>
                </c:pt>
                <c:pt idx="18235">
                  <c:v>43311.322916666599</c:v>
                </c:pt>
                <c:pt idx="18236">
                  <c:v>43311.34375</c:v>
                </c:pt>
                <c:pt idx="18237">
                  <c:v>43311.364583333401</c:v>
                </c:pt>
                <c:pt idx="18238">
                  <c:v>43311.385416666599</c:v>
                </c:pt>
                <c:pt idx="18239">
                  <c:v>43311.40625</c:v>
                </c:pt>
                <c:pt idx="18240">
                  <c:v>43311.427083333401</c:v>
                </c:pt>
                <c:pt idx="18241">
                  <c:v>43311.447916666599</c:v>
                </c:pt>
                <c:pt idx="18242">
                  <c:v>43311.46875</c:v>
                </c:pt>
                <c:pt idx="18243">
                  <c:v>43311.489583333401</c:v>
                </c:pt>
                <c:pt idx="18244">
                  <c:v>43311.510416666599</c:v>
                </c:pt>
                <c:pt idx="18245">
                  <c:v>43311.53125</c:v>
                </c:pt>
                <c:pt idx="18246">
                  <c:v>43311.552083333401</c:v>
                </c:pt>
                <c:pt idx="18247">
                  <c:v>43311.572916666599</c:v>
                </c:pt>
                <c:pt idx="18248">
                  <c:v>43311.59375</c:v>
                </c:pt>
                <c:pt idx="18249">
                  <c:v>43311.614583333401</c:v>
                </c:pt>
                <c:pt idx="18250">
                  <c:v>43311.635416666599</c:v>
                </c:pt>
                <c:pt idx="18251">
                  <c:v>43311.65625</c:v>
                </c:pt>
                <c:pt idx="18252">
                  <c:v>43311.677083333401</c:v>
                </c:pt>
                <c:pt idx="18253">
                  <c:v>43311.697916666599</c:v>
                </c:pt>
                <c:pt idx="18254">
                  <c:v>43311.71875</c:v>
                </c:pt>
                <c:pt idx="18255">
                  <c:v>43311.739583333401</c:v>
                </c:pt>
                <c:pt idx="18256">
                  <c:v>43311.760416666599</c:v>
                </c:pt>
                <c:pt idx="18257">
                  <c:v>43311.78125</c:v>
                </c:pt>
                <c:pt idx="18258">
                  <c:v>43311.802083333401</c:v>
                </c:pt>
                <c:pt idx="18259">
                  <c:v>43311.822916666599</c:v>
                </c:pt>
                <c:pt idx="18260">
                  <c:v>43311.84375</c:v>
                </c:pt>
                <c:pt idx="18261">
                  <c:v>43311.864583333401</c:v>
                </c:pt>
                <c:pt idx="18262">
                  <c:v>43311.885416666599</c:v>
                </c:pt>
                <c:pt idx="18263">
                  <c:v>43311.90625</c:v>
                </c:pt>
                <c:pt idx="18264">
                  <c:v>43311.927083333401</c:v>
                </c:pt>
                <c:pt idx="18265">
                  <c:v>43311.947916666599</c:v>
                </c:pt>
                <c:pt idx="18266">
                  <c:v>43311.96875</c:v>
                </c:pt>
                <c:pt idx="18267">
                  <c:v>43311.989583333401</c:v>
                </c:pt>
                <c:pt idx="18268">
                  <c:v>43312.010416666599</c:v>
                </c:pt>
                <c:pt idx="18269">
                  <c:v>43312.03125</c:v>
                </c:pt>
                <c:pt idx="18270">
                  <c:v>43312.052083333401</c:v>
                </c:pt>
                <c:pt idx="18271">
                  <c:v>43312.072916666599</c:v>
                </c:pt>
                <c:pt idx="18272">
                  <c:v>43312.09375</c:v>
                </c:pt>
                <c:pt idx="18273">
                  <c:v>43312.114583333401</c:v>
                </c:pt>
                <c:pt idx="18274">
                  <c:v>43312.135416666599</c:v>
                </c:pt>
                <c:pt idx="18275">
                  <c:v>43312.15625</c:v>
                </c:pt>
                <c:pt idx="18276">
                  <c:v>43312.177083333401</c:v>
                </c:pt>
                <c:pt idx="18277">
                  <c:v>43312.197916666599</c:v>
                </c:pt>
                <c:pt idx="18278">
                  <c:v>43312.21875</c:v>
                </c:pt>
                <c:pt idx="18279">
                  <c:v>43312.239583333401</c:v>
                </c:pt>
                <c:pt idx="18280">
                  <c:v>43312.260416666599</c:v>
                </c:pt>
                <c:pt idx="18281">
                  <c:v>43312.28125</c:v>
                </c:pt>
                <c:pt idx="18282">
                  <c:v>43312.302083333401</c:v>
                </c:pt>
                <c:pt idx="18283">
                  <c:v>43312.322916666599</c:v>
                </c:pt>
                <c:pt idx="18284">
                  <c:v>43312.34375</c:v>
                </c:pt>
                <c:pt idx="18285">
                  <c:v>43312.364583333401</c:v>
                </c:pt>
                <c:pt idx="18286">
                  <c:v>43312.385416666599</c:v>
                </c:pt>
                <c:pt idx="18287">
                  <c:v>43312.40625</c:v>
                </c:pt>
                <c:pt idx="18288">
                  <c:v>43312.427083333401</c:v>
                </c:pt>
                <c:pt idx="18289">
                  <c:v>43312.447916666599</c:v>
                </c:pt>
                <c:pt idx="18290">
                  <c:v>43312.46875</c:v>
                </c:pt>
                <c:pt idx="18291">
                  <c:v>43312.489583333401</c:v>
                </c:pt>
                <c:pt idx="18292">
                  <c:v>43312.510416666599</c:v>
                </c:pt>
                <c:pt idx="18293">
                  <c:v>43312.53125</c:v>
                </c:pt>
                <c:pt idx="18294">
                  <c:v>43312.552083333401</c:v>
                </c:pt>
                <c:pt idx="18295">
                  <c:v>43312.572916666599</c:v>
                </c:pt>
                <c:pt idx="18296">
                  <c:v>43312.59375</c:v>
                </c:pt>
                <c:pt idx="18297">
                  <c:v>43312.614583333401</c:v>
                </c:pt>
                <c:pt idx="18298">
                  <c:v>43312.635416666599</c:v>
                </c:pt>
                <c:pt idx="18299">
                  <c:v>43312.65625</c:v>
                </c:pt>
                <c:pt idx="18300">
                  <c:v>43312.677083333401</c:v>
                </c:pt>
                <c:pt idx="18301">
                  <c:v>43312.697916666599</c:v>
                </c:pt>
                <c:pt idx="18302">
                  <c:v>43312.71875</c:v>
                </c:pt>
                <c:pt idx="18303">
                  <c:v>43312.739583333401</c:v>
                </c:pt>
                <c:pt idx="18304">
                  <c:v>43312.760416666599</c:v>
                </c:pt>
                <c:pt idx="18305">
                  <c:v>43312.78125</c:v>
                </c:pt>
                <c:pt idx="18306">
                  <c:v>43312.802083333401</c:v>
                </c:pt>
                <c:pt idx="18307">
                  <c:v>43312.822916666599</c:v>
                </c:pt>
                <c:pt idx="18308">
                  <c:v>43312.84375</c:v>
                </c:pt>
                <c:pt idx="18309">
                  <c:v>43312.864583333401</c:v>
                </c:pt>
                <c:pt idx="18310">
                  <c:v>43312.885416666599</c:v>
                </c:pt>
                <c:pt idx="18311">
                  <c:v>43312.90625</c:v>
                </c:pt>
                <c:pt idx="18312">
                  <c:v>43312.927083333401</c:v>
                </c:pt>
                <c:pt idx="18313">
                  <c:v>43312.947916666599</c:v>
                </c:pt>
                <c:pt idx="18314">
                  <c:v>43312.96875</c:v>
                </c:pt>
                <c:pt idx="18315">
                  <c:v>43312.989583333401</c:v>
                </c:pt>
                <c:pt idx="18316">
                  <c:v>43313.010416666599</c:v>
                </c:pt>
                <c:pt idx="18317">
                  <c:v>43313.03125</c:v>
                </c:pt>
                <c:pt idx="18318">
                  <c:v>43313.052083333401</c:v>
                </c:pt>
                <c:pt idx="18319">
                  <c:v>43313.072916666599</c:v>
                </c:pt>
                <c:pt idx="18320">
                  <c:v>43313.09375</c:v>
                </c:pt>
                <c:pt idx="18321">
                  <c:v>43313.114583333401</c:v>
                </c:pt>
                <c:pt idx="18322">
                  <c:v>43313.135416666599</c:v>
                </c:pt>
                <c:pt idx="18323">
                  <c:v>43313.15625</c:v>
                </c:pt>
                <c:pt idx="18324">
                  <c:v>43313.177083333401</c:v>
                </c:pt>
                <c:pt idx="18325">
                  <c:v>43313.197916666599</c:v>
                </c:pt>
                <c:pt idx="18326">
                  <c:v>43313.21875</c:v>
                </c:pt>
                <c:pt idx="18327">
                  <c:v>43313.239583333401</c:v>
                </c:pt>
                <c:pt idx="18328">
                  <c:v>43313.260416666599</c:v>
                </c:pt>
                <c:pt idx="18329">
                  <c:v>43313.28125</c:v>
                </c:pt>
                <c:pt idx="18330">
                  <c:v>43313.302083333401</c:v>
                </c:pt>
                <c:pt idx="18331">
                  <c:v>43313.322916666599</c:v>
                </c:pt>
                <c:pt idx="18332">
                  <c:v>43313.34375</c:v>
                </c:pt>
                <c:pt idx="18333">
                  <c:v>43313.364583333401</c:v>
                </c:pt>
                <c:pt idx="18334">
                  <c:v>43313.385416666599</c:v>
                </c:pt>
                <c:pt idx="18335">
                  <c:v>43313.40625</c:v>
                </c:pt>
                <c:pt idx="18336">
                  <c:v>43313.427083333401</c:v>
                </c:pt>
                <c:pt idx="18337">
                  <c:v>43313.447916666599</c:v>
                </c:pt>
                <c:pt idx="18338">
                  <c:v>43313.46875</c:v>
                </c:pt>
                <c:pt idx="18339">
                  <c:v>43313.489583333401</c:v>
                </c:pt>
                <c:pt idx="18340">
                  <c:v>43313.510416666599</c:v>
                </c:pt>
                <c:pt idx="18341">
                  <c:v>43313.53125</c:v>
                </c:pt>
                <c:pt idx="18342">
                  <c:v>43313.552083333401</c:v>
                </c:pt>
                <c:pt idx="18343">
                  <c:v>43313.572916666599</c:v>
                </c:pt>
                <c:pt idx="18344">
                  <c:v>43313.59375</c:v>
                </c:pt>
                <c:pt idx="18345">
                  <c:v>43313.614583333401</c:v>
                </c:pt>
                <c:pt idx="18346">
                  <c:v>43313.635416666599</c:v>
                </c:pt>
                <c:pt idx="18347">
                  <c:v>43313.65625</c:v>
                </c:pt>
                <c:pt idx="18348">
                  <c:v>43313.677083333401</c:v>
                </c:pt>
                <c:pt idx="18349">
                  <c:v>43313.697916666599</c:v>
                </c:pt>
                <c:pt idx="18350">
                  <c:v>43313.71875</c:v>
                </c:pt>
                <c:pt idx="18351">
                  <c:v>43313.739583333401</c:v>
                </c:pt>
                <c:pt idx="18352">
                  <c:v>43313.760416666599</c:v>
                </c:pt>
                <c:pt idx="18353">
                  <c:v>43313.78125</c:v>
                </c:pt>
                <c:pt idx="18354">
                  <c:v>43313.802083333401</c:v>
                </c:pt>
                <c:pt idx="18355">
                  <c:v>43313.822916666599</c:v>
                </c:pt>
                <c:pt idx="18356">
                  <c:v>43313.84375</c:v>
                </c:pt>
                <c:pt idx="18357">
                  <c:v>43313.864583333401</c:v>
                </c:pt>
                <c:pt idx="18358">
                  <c:v>43313.885416666599</c:v>
                </c:pt>
                <c:pt idx="18359">
                  <c:v>43313.90625</c:v>
                </c:pt>
                <c:pt idx="18360">
                  <c:v>43313.927083333401</c:v>
                </c:pt>
                <c:pt idx="18361">
                  <c:v>43313.947916666599</c:v>
                </c:pt>
                <c:pt idx="18362">
                  <c:v>43313.96875</c:v>
                </c:pt>
                <c:pt idx="18363">
                  <c:v>43313.989583333401</c:v>
                </c:pt>
                <c:pt idx="18364">
                  <c:v>43314.010416666599</c:v>
                </c:pt>
                <c:pt idx="18365">
                  <c:v>43314.03125</c:v>
                </c:pt>
                <c:pt idx="18366">
                  <c:v>43314.052083333401</c:v>
                </c:pt>
                <c:pt idx="18367">
                  <c:v>43314.072916666599</c:v>
                </c:pt>
                <c:pt idx="18368">
                  <c:v>43314.09375</c:v>
                </c:pt>
                <c:pt idx="18369">
                  <c:v>43314.114583333401</c:v>
                </c:pt>
                <c:pt idx="18370">
                  <c:v>43314.135416666599</c:v>
                </c:pt>
                <c:pt idx="18371">
                  <c:v>43314.15625</c:v>
                </c:pt>
                <c:pt idx="18372">
                  <c:v>43314.177083333401</c:v>
                </c:pt>
                <c:pt idx="18373">
                  <c:v>43314.197916666599</c:v>
                </c:pt>
                <c:pt idx="18374">
                  <c:v>43314.21875</c:v>
                </c:pt>
                <c:pt idx="18375">
                  <c:v>43314.239583333401</c:v>
                </c:pt>
                <c:pt idx="18376">
                  <c:v>43314.260416666599</c:v>
                </c:pt>
                <c:pt idx="18377">
                  <c:v>43314.28125</c:v>
                </c:pt>
                <c:pt idx="18378">
                  <c:v>43314.302083333401</c:v>
                </c:pt>
                <c:pt idx="18379">
                  <c:v>43314.322916666599</c:v>
                </c:pt>
                <c:pt idx="18380">
                  <c:v>43314.34375</c:v>
                </c:pt>
                <c:pt idx="18381">
                  <c:v>43314.364583333401</c:v>
                </c:pt>
                <c:pt idx="18382">
                  <c:v>43314.385416666599</c:v>
                </c:pt>
                <c:pt idx="18383">
                  <c:v>43314.40625</c:v>
                </c:pt>
                <c:pt idx="18384">
                  <c:v>43314.427083333401</c:v>
                </c:pt>
                <c:pt idx="18385">
                  <c:v>43314.447916666599</c:v>
                </c:pt>
                <c:pt idx="18386">
                  <c:v>43314.46875</c:v>
                </c:pt>
                <c:pt idx="18387">
                  <c:v>43314.489583333401</c:v>
                </c:pt>
                <c:pt idx="18388">
                  <c:v>43314.510416666599</c:v>
                </c:pt>
                <c:pt idx="18389">
                  <c:v>43314.53125</c:v>
                </c:pt>
                <c:pt idx="18390">
                  <c:v>43314.552083333401</c:v>
                </c:pt>
                <c:pt idx="18391">
                  <c:v>43314.572916666599</c:v>
                </c:pt>
                <c:pt idx="18392">
                  <c:v>43314.59375</c:v>
                </c:pt>
                <c:pt idx="18393">
                  <c:v>43314.614583333401</c:v>
                </c:pt>
                <c:pt idx="18394">
                  <c:v>43314.635416666599</c:v>
                </c:pt>
                <c:pt idx="18395">
                  <c:v>43314.65625</c:v>
                </c:pt>
                <c:pt idx="18396">
                  <c:v>43314.677083333401</c:v>
                </c:pt>
                <c:pt idx="18397">
                  <c:v>43314.697916666599</c:v>
                </c:pt>
                <c:pt idx="18398">
                  <c:v>43314.71875</c:v>
                </c:pt>
                <c:pt idx="18399">
                  <c:v>43314.739583333401</c:v>
                </c:pt>
                <c:pt idx="18400">
                  <c:v>43314.760416666599</c:v>
                </c:pt>
                <c:pt idx="18401">
                  <c:v>43314.78125</c:v>
                </c:pt>
                <c:pt idx="18402">
                  <c:v>43314.802083333401</c:v>
                </c:pt>
                <c:pt idx="18403">
                  <c:v>43314.822916666599</c:v>
                </c:pt>
                <c:pt idx="18404">
                  <c:v>43314.84375</c:v>
                </c:pt>
                <c:pt idx="18405">
                  <c:v>43314.864583333401</c:v>
                </c:pt>
                <c:pt idx="18406">
                  <c:v>43314.885416666599</c:v>
                </c:pt>
                <c:pt idx="18407">
                  <c:v>43314.90625</c:v>
                </c:pt>
                <c:pt idx="18408">
                  <c:v>43314.927083333401</c:v>
                </c:pt>
                <c:pt idx="18409">
                  <c:v>43314.947916666599</c:v>
                </c:pt>
                <c:pt idx="18410">
                  <c:v>43314.96875</c:v>
                </c:pt>
                <c:pt idx="18411">
                  <c:v>43314.989583333401</c:v>
                </c:pt>
                <c:pt idx="18412">
                  <c:v>43315.010416666599</c:v>
                </c:pt>
                <c:pt idx="18413">
                  <c:v>43315.03125</c:v>
                </c:pt>
                <c:pt idx="18414">
                  <c:v>43315.052083333401</c:v>
                </c:pt>
                <c:pt idx="18415">
                  <c:v>43315.072916666599</c:v>
                </c:pt>
                <c:pt idx="18416">
                  <c:v>43315.09375</c:v>
                </c:pt>
                <c:pt idx="18417">
                  <c:v>43315.114583333401</c:v>
                </c:pt>
                <c:pt idx="18418">
                  <c:v>43315.135416666599</c:v>
                </c:pt>
                <c:pt idx="18419">
                  <c:v>43315.15625</c:v>
                </c:pt>
                <c:pt idx="18420">
                  <c:v>43315.177083333401</c:v>
                </c:pt>
                <c:pt idx="18421">
                  <c:v>43315.197916666599</c:v>
                </c:pt>
                <c:pt idx="18422">
                  <c:v>43315.21875</c:v>
                </c:pt>
                <c:pt idx="18423">
                  <c:v>43315.239583333401</c:v>
                </c:pt>
                <c:pt idx="18424">
                  <c:v>43315.260416666599</c:v>
                </c:pt>
                <c:pt idx="18425">
                  <c:v>43315.28125</c:v>
                </c:pt>
                <c:pt idx="18426">
                  <c:v>43315.302083333401</c:v>
                </c:pt>
                <c:pt idx="18427">
                  <c:v>43315.322916666599</c:v>
                </c:pt>
                <c:pt idx="18428">
                  <c:v>43315.34375</c:v>
                </c:pt>
                <c:pt idx="18429">
                  <c:v>43315.364583333401</c:v>
                </c:pt>
                <c:pt idx="18430">
                  <c:v>43315.385416666599</c:v>
                </c:pt>
                <c:pt idx="18431">
                  <c:v>43315.40625</c:v>
                </c:pt>
                <c:pt idx="18432">
                  <c:v>43315.427083333401</c:v>
                </c:pt>
                <c:pt idx="18433">
                  <c:v>43315.447916666599</c:v>
                </c:pt>
                <c:pt idx="18434">
                  <c:v>43315.46875</c:v>
                </c:pt>
                <c:pt idx="18435">
                  <c:v>43315.489583333401</c:v>
                </c:pt>
                <c:pt idx="18436">
                  <c:v>43315.510416666599</c:v>
                </c:pt>
                <c:pt idx="18437">
                  <c:v>43315.53125</c:v>
                </c:pt>
                <c:pt idx="18438">
                  <c:v>43315.552083333401</c:v>
                </c:pt>
                <c:pt idx="18439">
                  <c:v>43315.572916666599</c:v>
                </c:pt>
                <c:pt idx="18440">
                  <c:v>43315.59375</c:v>
                </c:pt>
                <c:pt idx="18441">
                  <c:v>43315.614583333401</c:v>
                </c:pt>
                <c:pt idx="18442">
                  <c:v>43315.635416666599</c:v>
                </c:pt>
                <c:pt idx="18443">
                  <c:v>43315.65625</c:v>
                </c:pt>
                <c:pt idx="18444">
                  <c:v>43315.677083333401</c:v>
                </c:pt>
                <c:pt idx="18445">
                  <c:v>43315.697916666599</c:v>
                </c:pt>
                <c:pt idx="18446">
                  <c:v>43315.71875</c:v>
                </c:pt>
                <c:pt idx="18447">
                  <c:v>43315.739583333401</c:v>
                </c:pt>
                <c:pt idx="18448">
                  <c:v>43315.760416666599</c:v>
                </c:pt>
                <c:pt idx="18449">
                  <c:v>43315.78125</c:v>
                </c:pt>
                <c:pt idx="18450">
                  <c:v>43315.802083333401</c:v>
                </c:pt>
                <c:pt idx="18451">
                  <c:v>43315.822916666599</c:v>
                </c:pt>
                <c:pt idx="18452">
                  <c:v>43315.84375</c:v>
                </c:pt>
                <c:pt idx="18453">
                  <c:v>43315.864583333401</c:v>
                </c:pt>
                <c:pt idx="18454">
                  <c:v>43315.885416666599</c:v>
                </c:pt>
                <c:pt idx="18455">
                  <c:v>43315.90625</c:v>
                </c:pt>
                <c:pt idx="18456">
                  <c:v>43315.927083333401</c:v>
                </c:pt>
                <c:pt idx="18457">
                  <c:v>43315.947916666599</c:v>
                </c:pt>
                <c:pt idx="18458">
                  <c:v>43315.96875</c:v>
                </c:pt>
                <c:pt idx="18459">
                  <c:v>43315.989583333401</c:v>
                </c:pt>
                <c:pt idx="18460">
                  <c:v>43316.010416666599</c:v>
                </c:pt>
                <c:pt idx="18461">
                  <c:v>43316.03125</c:v>
                </c:pt>
                <c:pt idx="18462">
                  <c:v>43316.052083333401</c:v>
                </c:pt>
                <c:pt idx="18463">
                  <c:v>43316.072916666599</c:v>
                </c:pt>
                <c:pt idx="18464">
                  <c:v>43316.09375</c:v>
                </c:pt>
                <c:pt idx="18465">
                  <c:v>43316.114583333401</c:v>
                </c:pt>
                <c:pt idx="18466">
                  <c:v>43316.135416666599</c:v>
                </c:pt>
                <c:pt idx="18467">
                  <c:v>43316.15625</c:v>
                </c:pt>
                <c:pt idx="18468">
                  <c:v>43316.177083333401</c:v>
                </c:pt>
                <c:pt idx="18469">
                  <c:v>43316.197916666599</c:v>
                </c:pt>
                <c:pt idx="18470">
                  <c:v>43316.21875</c:v>
                </c:pt>
                <c:pt idx="18471">
                  <c:v>43316.239583333401</c:v>
                </c:pt>
                <c:pt idx="18472">
                  <c:v>43316.260416666599</c:v>
                </c:pt>
                <c:pt idx="18473">
                  <c:v>43316.28125</c:v>
                </c:pt>
                <c:pt idx="18474">
                  <c:v>43316.302083333401</c:v>
                </c:pt>
                <c:pt idx="18475">
                  <c:v>43316.322916666599</c:v>
                </c:pt>
                <c:pt idx="18476">
                  <c:v>43316.34375</c:v>
                </c:pt>
                <c:pt idx="18477">
                  <c:v>43316.364583333401</c:v>
                </c:pt>
                <c:pt idx="18478">
                  <c:v>43316.385416666599</c:v>
                </c:pt>
                <c:pt idx="18479">
                  <c:v>43316.40625</c:v>
                </c:pt>
                <c:pt idx="18480">
                  <c:v>43316.427083333401</c:v>
                </c:pt>
                <c:pt idx="18481">
                  <c:v>43316.447916666599</c:v>
                </c:pt>
                <c:pt idx="18482">
                  <c:v>43316.46875</c:v>
                </c:pt>
                <c:pt idx="18483">
                  <c:v>43316.489583333401</c:v>
                </c:pt>
                <c:pt idx="18484">
                  <c:v>43316.510416666599</c:v>
                </c:pt>
                <c:pt idx="18485">
                  <c:v>43316.53125</c:v>
                </c:pt>
                <c:pt idx="18486">
                  <c:v>43316.552083333401</c:v>
                </c:pt>
                <c:pt idx="18487">
                  <c:v>43316.572916666599</c:v>
                </c:pt>
                <c:pt idx="18488">
                  <c:v>43316.59375</c:v>
                </c:pt>
                <c:pt idx="18489">
                  <c:v>43316.614583333401</c:v>
                </c:pt>
                <c:pt idx="18490">
                  <c:v>43316.635416666599</c:v>
                </c:pt>
                <c:pt idx="18491">
                  <c:v>43316.65625</c:v>
                </c:pt>
                <c:pt idx="18492">
                  <c:v>43316.677083333401</c:v>
                </c:pt>
                <c:pt idx="18493">
                  <c:v>43316.697916666599</c:v>
                </c:pt>
                <c:pt idx="18494">
                  <c:v>43316.71875</c:v>
                </c:pt>
                <c:pt idx="18495">
                  <c:v>43316.739583333401</c:v>
                </c:pt>
                <c:pt idx="18496">
                  <c:v>43316.760416666599</c:v>
                </c:pt>
                <c:pt idx="18497">
                  <c:v>43316.78125</c:v>
                </c:pt>
                <c:pt idx="18498">
                  <c:v>43316.802083333401</c:v>
                </c:pt>
                <c:pt idx="18499">
                  <c:v>43316.822916666599</c:v>
                </c:pt>
                <c:pt idx="18500">
                  <c:v>43316.84375</c:v>
                </c:pt>
                <c:pt idx="18501">
                  <c:v>43316.864583333401</c:v>
                </c:pt>
                <c:pt idx="18502">
                  <c:v>43316.885416666599</c:v>
                </c:pt>
                <c:pt idx="18503">
                  <c:v>43316.90625</c:v>
                </c:pt>
                <c:pt idx="18504">
                  <c:v>43316.927083333401</c:v>
                </c:pt>
                <c:pt idx="18505">
                  <c:v>43316.947916666599</c:v>
                </c:pt>
                <c:pt idx="18506">
                  <c:v>43316.96875</c:v>
                </c:pt>
                <c:pt idx="18507">
                  <c:v>43316.989583333401</c:v>
                </c:pt>
                <c:pt idx="18508">
                  <c:v>43317.010416666599</c:v>
                </c:pt>
                <c:pt idx="18509">
                  <c:v>43317.03125</c:v>
                </c:pt>
                <c:pt idx="18510">
                  <c:v>43317.052083333401</c:v>
                </c:pt>
                <c:pt idx="18511">
                  <c:v>43317.072916666599</c:v>
                </c:pt>
                <c:pt idx="18512">
                  <c:v>43317.09375</c:v>
                </c:pt>
                <c:pt idx="18513">
                  <c:v>43317.114583333401</c:v>
                </c:pt>
                <c:pt idx="18514">
                  <c:v>43317.135416666599</c:v>
                </c:pt>
                <c:pt idx="18515">
                  <c:v>43317.15625</c:v>
                </c:pt>
                <c:pt idx="18516">
                  <c:v>43317.177083333401</c:v>
                </c:pt>
                <c:pt idx="18517">
                  <c:v>43317.197916666599</c:v>
                </c:pt>
                <c:pt idx="18518">
                  <c:v>43317.21875</c:v>
                </c:pt>
                <c:pt idx="18519">
                  <c:v>43317.239583333401</c:v>
                </c:pt>
                <c:pt idx="18520">
                  <c:v>43317.260416666599</c:v>
                </c:pt>
                <c:pt idx="18521">
                  <c:v>43317.28125</c:v>
                </c:pt>
                <c:pt idx="18522">
                  <c:v>43317.302083333401</c:v>
                </c:pt>
                <c:pt idx="18523">
                  <c:v>43317.322916666599</c:v>
                </c:pt>
                <c:pt idx="18524">
                  <c:v>43317.34375</c:v>
                </c:pt>
                <c:pt idx="18525">
                  <c:v>43317.364583333401</c:v>
                </c:pt>
                <c:pt idx="18526">
                  <c:v>43317.385416666599</c:v>
                </c:pt>
                <c:pt idx="18527">
                  <c:v>43317.40625</c:v>
                </c:pt>
                <c:pt idx="18528">
                  <c:v>43317.427083333401</c:v>
                </c:pt>
                <c:pt idx="18529">
                  <c:v>43317.447916666599</c:v>
                </c:pt>
                <c:pt idx="18530">
                  <c:v>43317.46875</c:v>
                </c:pt>
                <c:pt idx="18531">
                  <c:v>43317.489583333401</c:v>
                </c:pt>
                <c:pt idx="18532">
                  <c:v>43317.510416666599</c:v>
                </c:pt>
                <c:pt idx="18533">
                  <c:v>43317.53125</c:v>
                </c:pt>
                <c:pt idx="18534">
                  <c:v>43317.552083333401</c:v>
                </c:pt>
                <c:pt idx="18535">
                  <c:v>43317.572916666599</c:v>
                </c:pt>
                <c:pt idx="18536">
                  <c:v>43317.59375</c:v>
                </c:pt>
                <c:pt idx="18537">
                  <c:v>43317.614583333401</c:v>
                </c:pt>
                <c:pt idx="18538">
                  <c:v>43317.635416666599</c:v>
                </c:pt>
                <c:pt idx="18539">
                  <c:v>43317.65625</c:v>
                </c:pt>
                <c:pt idx="18540">
                  <c:v>43317.677083333401</c:v>
                </c:pt>
                <c:pt idx="18541">
                  <c:v>43317.697916666599</c:v>
                </c:pt>
                <c:pt idx="18542">
                  <c:v>43317.71875</c:v>
                </c:pt>
                <c:pt idx="18543">
                  <c:v>43317.739583333401</c:v>
                </c:pt>
                <c:pt idx="18544">
                  <c:v>43317.760416666599</c:v>
                </c:pt>
                <c:pt idx="18545">
                  <c:v>43317.78125</c:v>
                </c:pt>
                <c:pt idx="18546">
                  <c:v>43317.802083333401</c:v>
                </c:pt>
                <c:pt idx="18547">
                  <c:v>43317.822916666599</c:v>
                </c:pt>
                <c:pt idx="18548">
                  <c:v>43317.84375</c:v>
                </c:pt>
                <c:pt idx="18549">
                  <c:v>43317.864583333401</c:v>
                </c:pt>
                <c:pt idx="18550">
                  <c:v>43317.885416666599</c:v>
                </c:pt>
                <c:pt idx="18551">
                  <c:v>43317.90625</c:v>
                </c:pt>
                <c:pt idx="18552">
                  <c:v>43317.927083333401</c:v>
                </c:pt>
                <c:pt idx="18553">
                  <c:v>43317.947916666599</c:v>
                </c:pt>
                <c:pt idx="18554">
                  <c:v>43317.96875</c:v>
                </c:pt>
                <c:pt idx="18555">
                  <c:v>43317.989583333401</c:v>
                </c:pt>
                <c:pt idx="18556">
                  <c:v>43318.010416666599</c:v>
                </c:pt>
                <c:pt idx="18557">
                  <c:v>43318.03125</c:v>
                </c:pt>
                <c:pt idx="18558">
                  <c:v>43318.052083333401</c:v>
                </c:pt>
                <c:pt idx="18559">
                  <c:v>43318.072916666599</c:v>
                </c:pt>
                <c:pt idx="18560">
                  <c:v>43318.09375</c:v>
                </c:pt>
                <c:pt idx="18561">
                  <c:v>43318.114583333401</c:v>
                </c:pt>
                <c:pt idx="18562">
                  <c:v>43318.135416666599</c:v>
                </c:pt>
                <c:pt idx="18563">
                  <c:v>43318.15625</c:v>
                </c:pt>
                <c:pt idx="18564">
                  <c:v>43318.177083333401</c:v>
                </c:pt>
                <c:pt idx="18565">
                  <c:v>43318.197916666599</c:v>
                </c:pt>
                <c:pt idx="18566">
                  <c:v>43318.21875</c:v>
                </c:pt>
                <c:pt idx="18567">
                  <c:v>43318.239583333401</c:v>
                </c:pt>
                <c:pt idx="18568">
                  <c:v>43318.260416666599</c:v>
                </c:pt>
                <c:pt idx="18569">
                  <c:v>43318.28125</c:v>
                </c:pt>
                <c:pt idx="18570">
                  <c:v>43318.302083333401</c:v>
                </c:pt>
                <c:pt idx="18571">
                  <c:v>43318.322916666599</c:v>
                </c:pt>
                <c:pt idx="18572">
                  <c:v>43318.34375</c:v>
                </c:pt>
                <c:pt idx="18573">
                  <c:v>43318.364583333401</c:v>
                </c:pt>
                <c:pt idx="18574">
                  <c:v>43318.385416666599</c:v>
                </c:pt>
                <c:pt idx="18575">
                  <c:v>43318.40625</c:v>
                </c:pt>
                <c:pt idx="18576">
                  <c:v>43318.427083333401</c:v>
                </c:pt>
                <c:pt idx="18577">
                  <c:v>43318.447916666599</c:v>
                </c:pt>
                <c:pt idx="18578">
                  <c:v>43318.46875</c:v>
                </c:pt>
                <c:pt idx="18579">
                  <c:v>43318.489583333401</c:v>
                </c:pt>
                <c:pt idx="18580">
                  <c:v>43318.510416666599</c:v>
                </c:pt>
                <c:pt idx="18581">
                  <c:v>43318.53125</c:v>
                </c:pt>
                <c:pt idx="18582">
                  <c:v>43318.552083333401</c:v>
                </c:pt>
                <c:pt idx="18583">
                  <c:v>43318.572916666599</c:v>
                </c:pt>
                <c:pt idx="18584">
                  <c:v>43318.59375</c:v>
                </c:pt>
                <c:pt idx="18585">
                  <c:v>43318.614583333401</c:v>
                </c:pt>
                <c:pt idx="18586">
                  <c:v>43318.635416666599</c:v>
                </c:pt>
                <c:pt idx="18587">
                  <c:v>43318.65625</c:v>
                </c:pt>
                <c:pt idx="18588">
                  <c:v>43318.677083333401</c:v>
                </c:pt>
                <c:pt idx="18589">
                  <c:v>43318.697916666599</c:v>
                </c:pt>
                <c:pt idx="18590">
                  <c:v>43318.71875</c:v>
                </c:pt>
                <c:pt idx="18591">
                  <c:v>43318.739583333401</c:v>
                </c:pt>
                <c:pt idx="18592">
                  <c:v>43318.760416666599</c:v>
                </c:pt>
                <c:pt idx="18593">
                  <c:v>43318.78125</c:v>
                </c:pt>
                <c:pt idx="18594">
                  <c:v>43318.802083333401</c:v>
                </c:pt>
                <c:pt idx="18595">
                  <c:v>43318.822916666599</c:v>
                </c:pt>
                <c:pt idx="18596">
                  <c:v>43318.84375</c:v>
                </c:pt>
                <c:pt idx="18597">
                  <c:v>43318.864583333401</c:v>
                </c:pt>
                <c:pt idx="18598">
                  <c:v>43318.885416666599</c:v>
                </c:pt>
                <c:pt idx="18599">
                  <c:v>43318.90625</c:v>
                </c:pt>
                <c:pt idx="18600">
                  <c:v>43318.927083333401</c:v>
                </c:pt>
                <c:pt idx="18601">
                  <c:v>43318.947916666599</c:v>
                </c:pt>
                <c:pt idx="18602">
                  <c:v>43318.96875</c:v>
                </c:pt>
                <c:pt idx="18603">
                  <c:v>43318.989583333401</c:v>
                </c:pt>
                <c:pt idx="18604">
                  <c:v>43319.010416666599</c:v>
                </c:pt>
                <c:pt idx="18605">
                  <c:v>43319.03125</c:v>
                </c:pt>
                <c:pt idx="18606">
                  <c:v>43319.052083333401</c:v>
                </c:pt>
                <c:pt idx="18607">
                  <c:v>43319.072916666599</c:v>
                </c:pt>
                <c:pt idx="18608">
                  <c:v>43319.09375</c:v>
                </c:pt>
                <c:pt idx="18609">
                  <c:v>43319.114583333401</c:v>
                </c:pt>
                <c:pt idx="18610">
                  <c:v>43319.135416666599</c:v>
                </c:pt>
                <c:pt idx="18611">
                  <c:v>43319.15625</c:v>
                </c:pt>
                <c:pt idx="18612">
                  <c:v>43319.177083333401</c:v>
                </c:pt>
                <c:pt idx="18613">
                  <c:v>43319.197916666599</c:v>
                </c:pt>
                <c:pt idx="18614">
                  <c:v>43319.21875</c:v>
                </c:pt>
                <c:pt idx="18615">
                  <c:v>43319.239583333401</c:v>
                </c:pt>
                <c:pt idx="18616">
                  <c:v>43319.260416666599</c:v>
                </c:pt>
                <c:pt idx="18617">
                  <c:v>43319.28125</c:v>
                </c:pt>
                <c:pt idx="18618">
                  <c:v>43319.302083333401</c:v>
                </c:pt>
                <c:pt idx="18619">
                  <c:v>43319.322916666599</c:v>
                </c:pt>
                <c:pt idx="18620">
                  <c:v>43319.34375</c:v>
                </c:pt>
                <c:pt idx="18621">
                  <c:v>43319.364583333401</c:v>
                </c:pt>
                <c:pt idx="18622">
                  <c:v>43319.385416666599</c:v>
                </c:pt>
                <c:pt idx="18623">
                  <c:v>43319.40625</c:v>
                </c:pt>
                <c:pt idx="18624">
                  <c:v>43319.427083333401</c:v>
                </c:pt>
                <c:pt idx="18625">
                  <c:v>43319.447916666599</c:v>
                </c:pt>
                <c:pt idx="18626">
                  <c:v>43319.46875</c:v>
                </c:pt>
                <c:pt idx="18627">
                  <c:v>43319.489583333401</c:v>
                </c:pt>
                <c:pt idx="18628">
                  <c:v>43319.510416666599</c:v>
                </c:pt>
                <c:pt idx="18629">
                  <c:v>43319.53125</c:v>
                </c:pt>
                <c:pt idx="18630">
                  <c:v>43319.552083333401</c:v>
                </c:pt>
                <c:pt idx="18631">
                  <c:v>43319.572916666599</c:v>
                </c:pt>
                <c:pt idx="18632">
                  <c:v>43319.59375</c:v>
                </c:pt>
                <c:pt idx="18633">
                  <c:v>43319.614583333401</c:v>
                </c:pt>
                <c:pt idx="18634">
                  <c:v>43319.635416666599</c:v>
                </c:pt>
                <c:pt idx="18635">
                  <c:v>43319.65625</c:v>
                </c:pt>
                <c:pt idx="18636">
                  <c:v>43319.677083333401</c:v>
                </c:pt>
                <c:pt idx="18637">
                  <c:v>43319.697916666599</c:v>
                </c:pt>
                <c:pt idx="18638">
                  <c:v>43319.71875</c:v>
                </c:pt>
                <c:pt idx="18639">
                  <c:v>43319.739583333401</c:v>
                </c:pt>
                <c:pt idx="18640">
                  <c:v>43319.760416666599</c:v>
                </c:pt>
                <c:pt idx="18641">
                  <c:v>43319.78125</c:v>
                </c:pt>
                <c:pt idx="18642">
                  <c:v>43319.802083333401</c:v>
                </c:pt>
                <c:pt idx="18643">
                  <c:v>43319.822916666599</c:v>
                </c:pt>
                <c:pt idx="18644">
                  <c:v>43319.84375</c:v>
                </c:pt>
                <c:pt idx="18645">
                  <c:v>43319.864583333401</c:v>
                </c:pt>
                <c:pt idx="18646">
                  <c:v>43319.885416666599</c:v>
                </c:pt>
                <c:pt idx="18647">
                  <c:v>43319.90625</c:v>
                </c:pt>
                <c:pt idx="18648">
                  <c:v>43319.927083333401</c:v>
                </c:pt>
                <c:pt idx="18649">
                  <c:v>43319.947916666599</c:v>
                </c:pt>
                <c:pt idx="18650">
                  <c:v>43319.96875</c:v>
                </c:pt>
                <c:pt idx="18651">
                  <c:v>43319.989583333401</c:v>
                </c:pt>
                <c:pt idx="18652">
                  <c:v>43320.010416666599</c:v>
                </c:pt>
                <c:pt idx="18653">
                  <c:v>43320.03125</c:v>
                </c:pt>
                <c:pt idx="18654">
                  <c:v>43320.052083333401</c:v>
                </c:pt>
                <c:pt idx="18655">
                  <c:v>43320.072916666599</c:v>
                </c:pt>
                <c:pt idx="18656">
                  <c:v>43320.09375</c:v>
                </c:pt>
                <c:pt idx="18657">
                  <c:v>43320.114583333401</c:v>
                </c:pt>
                <c:pt idx="18658">
                  <c:v>43320.135416666599</c:v>
                </c:pt>
                <c:pt idx="18659">
                  <c:v>43320.15625</c:v>
                </c:pt>
                <c:pt idx="18660">
                  <c:v>43320.177083333401</c:v>
                </c:pt>
                <c:pt idx="18661">
                  <c:v>43320.197916666599</c:v>
                </c:pt>
                <c:pt idx="18662">
                  <c:v>43320.21875</c:v>
                </c:pt>
                <c:pt idx="18663">
                  <c:v>43320.239583333401</c:v>
                </c:pt>
                <c:pt idx="18664">
                  <c:v>43320.260416666599</c:v>
                </c:pt>
                <c:pt idx="18665">
                  <c:v>43320.28125</c:v>
                </c:pt>
                <c:pt idx="18666">
                  <c:v>43320.302083333401</c:v>
                </c:pt>
                <c:pt idx="18667">
                  <c:v>43320.322916666599</c:v>
                </c:pt>
                <c:pt idx="18668">
                  <c:v>43320.34375</c:v>
                </c:pt>
                <c:pt idx="18669">
                  <c:v>43320.364583333401</c:v>
                </c:pt>
                <c:pt idx="18670">
                  <c:v>43320.385416666599</c:v>
                </c:pt>
                <c:pt idx="18671">
                  <c:v>43320.40625</c:v>
                </c:pt>
                <c:pt idx="18672">
                  <c:v>43320.427083333401</c:v>
                </c:pt>
                <c:pt idx="18673">
                  <c:v>43320.447916666599</c:v>
                </c:pt>
                <c:pt idx="18674">
                  <c:v>43320.46875</c:v>
                </c:pt>
                <c:pt idx="18675">
                  <c:v>43320.489583333401</c:v>
                </c:pt>
                <c:pt idx="18676">
                  <c:v>43320.510416666599</c:v>
                </c:pt>
                <c:pt idx="18677">
                  <c:v>43320.53125</c:v>
                </c:pt>
                <c:pt idx="18678">
                  <c:v>43320.552083333401</c:v>
                </c:pt>
                <c:pt idx="18679">
                  <c:v>43320.572916666599</c:v>
                </c:pt>
                <c:pt idx="18680">
                  <c:v>43320.59375</c:v>
                </c:pt>
                <c:pt idx="18681">
                  <c:v>43320.614583333401</c:v>
                </c:pt>
                <c:pt idx="18682">
                  <c:v>43320.635416666599</c:v>
                </c:pt>
                <c:pt idx="18683">
                  <c:v>43320.65625</c:v>
                </c:pt>
                <c:pt idx="18684">
                  <c:v>43320.677083333401</c:v>
                </c:pt>
                <c:pt idx="18685">
                  <c:v>43320.697916666599</c:v>
                </c:pt>
                <c:pt idx="18686">
                  <c:v>43320.71875</c:v>
                </c:pt>
                <c:pt idx="18687">
                  <c:v>43320.739583333401</c:v>
                </c:pt>
                <c:pt idx="18688">
                  <c:v>43320.760416666599</c:v>
                </c:pt>
                <c:pt idx="18689">
                  <c:v>43320.78125</c:v>
                </c:pt>
                <c:pt idx="18690">
                  <c:v>43320.802083333401</c:v>
                </c:pt>
                <c:pt idx="18691">
                  <c:v>43320.822916666599</c:v>
                </c:pt>
                <c:pt idx="18692">
                  <c:v>43320.84375</c:v>
                </c:pt>
                <c:pt idx="18693">
                  <c:v>43320.864583333401</c:v>
                </c:pt>
                <c:pt idx="18694">
                  <c:v>43320.885416666599</c:v>
                </c:pt>
                <c:pt idx="18695">
                  <c:v>43320.90625</c:v>
                </c:pt>
                <c:pt idx="18696">
                  <c:v>43320.927083333401</c:v>
                </c:pt>
                <c:pt idx="18697">
                  <c:v>43320.947916666599</c:v>
                </c:pt>
                <c:pt idx="18698">
                  <c:v>43320.96875</c:v>
                </c:pt>
                <c:pt idx="18699">
                  <c:v>43320.989583333401</c:v>
                </c:pt>
                <c:pt idx="18700">
                  <c:v>43321.010416666599</c:v>
                </c:pt>
                <c:pt idx="18701">
                  <c:v>43321.03125</c:v>
                </c:pt>
                <c:pt idx="18702">
                  <c:v>43321.052083333401</c:v>
                </c:pt>
                <c:pt idx="18703">
                  <c:v>43321.072916666599</c:v>
                </c:pt>
                <c:pt idx="18704">
                  <c:v>43321.09375</c:v>
                </c:pt>
                <c:pt idx="18705">
                  <c:v>43321.114583333401</c:v>
                </c:pt>
                <c:pt idx="18706">
                  <c:v>43321.135416666599</c:v>
                </c:pt>
                <c:pt idx="18707">
                  <c:v>43321.15625</c:v>
                </c:pt>
                <c:pt idx="18708">
                  <c:v>43321.177083333401</c:v>
                </c:pt>
                <c:pt idx="18709">
                  <c:v>43321.197916666599</c:v>
                </c:pt>
                <c:pt idx="18710">
                  <c:v>43321.21875</c:v>
                </c:pt>
                <c:pt idx="18711">
                  <c:v>43321.239583333401</c:v>
                </c:pt>
                <c:pt idx="18712">
                  <c:v>43321.260416666599</c:v>
                </c:pt>
                <c:pt idx="18713">
                  <c:v>43321.28125</c:v>
                </c:pt>
                <c:pt idx="18714">
                  <c:v>43321.302083333401</c:v>
                </c:pt>
                <c:pt idx="18715">
                  <c:v>43321.322916666599</c:v>
                </c:pt>
                <c:pt idx="18716">
                  <c:v>43321.34375</c:v>
                </c:pt>
                <c:pt idx="18717">
                  <c:v>43321.364583333401</c:v>
                </c:pt>
                <c:pt idx="18718">
                  <c:v>43321.385416666599</c:v>
                </c:pt>
                <c:pt idx="18719">
                  <c:v>43321.40625</c:v>
                </c:pt>
                <c:pt idx="18720">
                  <c:v>43321.427083333401</c:v>
                </c:pt>
                <c:pt idx="18721">
                  <c:v>43321.447916666599</c:v>
                </c:pt>
                <c:pt idx="18722">
                  <c:v>43321.46875</c:v>
                </c:pt>
                <c:pt idx="18723">
                  <c:v>43321.489583333401</c:v>
                </c:pt>
                <c:pt idx="18724">
                  <c:v>43321.510416666599</c:v>
                </c:pt>
                <c:pt idx="18725">
                  <c:v>43321.53125</c:v>
                </c:pt>
                <c:pt idx="18726">
                  <c:v>43321.552083333401</c:v>
                </c:pt>
                <c:pt idx="18727">
                  <c:v>43321.572916666599</c:v>
                </c:pt>
                <c:pt idx="18728">
                  <c:v>43321.59375</c:v>
                </c:pt>
                <c:pt idx="18729">
                  <c:v>43321.614583333401</c:v>
                </c:pt>
                <c:pt idx="18730">
                  <c:v>43321.635416666599</c:v>
                </c:pt>
                <c:pt idx="18731">
                  <c:v>43321.65625</c:v>
                </c:pt>
                <c:pt idx="18732">
                  <c:v>43321.677083333401</c:v>
                </c:pt>
                <c:pt idx="18733">
                  <c:v>43321.697916666599</c:v>
                </c:pt>
                <c:pt idx="18734">
                  <c:v>43321.71875</c:v>
                </c:pt>
                <c:pt idx="18735">
                  <c:v>43321.739583333401</c:v>
                </c:pt>
                <c:pt idx="18736">
                  <c:v>43321.760416666599</c:v>
                </c:pt>
                <c:pt idx="18737">
                  <c:v>43321.78125</c:v>
                </c:pt>
                <c:pt idx="18738">
                  <c:v>43321.802083333401</c:v>
                </c:pt>
                <c:pt idx="18739">
                  <c:v>43321.822916666599</c:v>
                </c:pt>
                <c:pt idx="18740">
                  <c:v>43321.84375</c:v>
                </c:pt>
                <c:pt idx="18741">
                  <c:v>43321.864583333401</c:v>
                </c:pt>
                <c:pt idx="18742">
                  <c:v>43321.885416666599</c:v>
                </c:pt>
                <c:pt idx="18743">
                  <c:v>43321.90625</c:v>
                </c:pt>
                <c:pt idx="18744">
                  <c:v>43321.927083333401</c:v>
                </c:pt>
                <c:pt idx="18745">
                  <c:v>43321.947916666599</c:v>
                </c:pt>
                <c:pt idx="18746">
                  <c:v>43321.96875</c:v>
                </c:pt>
                <c:pt idx="18747">
                  <c:v>43321.989583333401</c:v>
                </c:pt>
                <c:pt idx="18748">
                  <c:v>43322.010416666599</c:v>
                </c:pt>
                <c:pt idx="18749">
                  <c:v>43322.03125</c:v>
                </c:pt>
                <c:pt idx="18750">
                  <c:v>43322.052083333401</c:v>
                </c:pt>
                <c:pt idx="18751">
                  <c:v>43322.072916666599</c:v>
                </c:pt>
                <c:pt idx="18752">
                  <c:v>43322.09375</c:v>
                </c:pt>
                <c:pt idx="18753">
                  <c:v>43322.114583333401</c:v>
                </c:pt>
                <c:pt idx="18754">
                  <c:v>43322.135416666599</c:v>
                </c:pt>
                <c:pt idx="18755">
                  <c:v>43322.15625</c:v>
                </c:pt>
                <c:pt idx="18756">
                  <c:v>43322.177083333401</c:v>
                </c:pt>
                <c:pt idx="18757">
                  <c:v>43322.197916666599</c:v>
                </c:pt>
                <c:pt idx="18758">
                  <c:v>43322.21875</c:v>
                </c:pt>
                <c:pt idx="18759">
                  <c:v>43322.239583333401</c:v>
                </c:pt>
                <c:pt idx="18760">
                  <c:v>43322.260416666599</c:v>
                </c:pt>
                <c:pt idx="18761">
                  <c:v>43322.28125</c:v>
                </c:pt>
                <c:pt idx="18762">
                  <c:v>43322.302083333401</c:v>
                </c:pt>
                <c:pt idx="18763">
                  <c:v>43322.322916666599</c:v>
                </c:pt>
                <c:pt idx="18764">
                  <c:v>43322.34375</c:v>
                </c:pt>
                <c:pt idx="18765">
                  <c:v>43322.364583333401</c:v>
                </c:pt>
                <c:pt idx="18766">
                  <c:v>43322.385416666599</c:v>
                </c:pt>
                <c:pt idx="18767">
                  <c:v>43322.40625</c:v>
                </c:pt>
                <c:pt idx="18768">
                  <c:v>43322.427083333401</c:v>
                </c:pt>
                <c:pt idx="18769">
                  <c:v>43322.447916666599</c:v>
                </c:pt>
                <c:pt idx="18770">
                  <c:v>43322.46875</c:v>
                </c:pt>
                <c:pt idx="18771">
                  <c:v>43322.489583333401</c:v>
                </c:pt>
                <c:pt idx="18772">
                  <c:v>43322.510416666599</c:v>
                </c:pt>
                <c:pt idx="18773">
                  <c:v>43322.53125</c:v>
                </c:pt>
                <c:pt idx="18774">
                  <c:v>43322.552083333401</c:v>
                </c:pt>
                <c:pt idx="18775">
                  <c:v>43322.572916666599</c:v>
                </c:pt>
                <c:pt idx="18776">
                  <c:v>43322.59375</c:v>
                </c:pt>
                <c:pt idx="18777">
                  <c:v>43322.614583333401</c:v>
                </c:pt>
                <c:pt idx="18778">
                  <c:v>43322.635416666599</c:v>
                </c:pt>
                <c:pt idx="18779">
                  <c:v>43322.65625</c:v>
                </c:pt>
                <c:pt idx="18780">
                  <c:v>43322.677083333401</c:v>
                </c:pt>
                <c:pt idx="18781">
                  <c:v>43322.697916666599</c:v>
                </c:pt>
                <c:pt idx="18782">
                  <c:v>43322.71875</c:v>
                </c:pt>
                <c:pt idx="18783">
                  <c:v>43322.739583333401</c:v>
                </c:pt>
                <c:pt idx="18784">
                  <c:v>43322.760416666599</c:v>
                </c:pt>
                <c:pt idx="18785">
                  <c:v>43322.78125</c:v>
                </c:pt>
                <c:pt idx="18786">
                  <c:v>43322.802083333401</c:v>
                </c:pt>
                <c:pt idx="18787">
                  <c:v>43322.822916666599</c:v>
                </c:pt>
                <c:pt idx="18788">
                  <c:v>43322.84375</c:v>
                </c:pt>
                <c:pt idx="18789">
                  <c:v>43322.864583333401</c:v>
                </c:pt>
                <c:pt idx="18790">
                  <c:v>43322.885416666599</c:v>
                </c:pt>
                <c:pt idx="18791">
                  <c:v>43322.90625</c:v>
                </c:pt>
                <c:pt idx="18792">
                  <c:v>43322.927083333401</c:v>
                </c:pt>
                <c:pt idx="18793">
                  <c:v>43322.947916666599</c:v>
                </c:pt>
                <c:pt idx="18794">
                  <c:v>43322.96875</c:v>
                </c:pt>
                <c:pt idx="18795">
                  <c:v>43322.989583333401</c:v>
                </c:pt>
                <c:pt idx="18796">
                  <c:v>43323.010416666599</c:v>
                </c:pt>
                <c:pt idx="18797">
                  <c:v>43323.03125</c:v>
                </c:pt>
                <c:pt idx="18798">
                  <c:v>43323.052083333401</c:v>
                </c:pt>
                <c:pt idx="18799">
                  <c:v>43323.072916666599</c:v>
                </c:pt>
                <c:pt idx="18800">
                  <c:v>43323.09375</c:v>
                </c:pt>
                <c:pt idx="18801">
                  <c:v>43323.114583333401</c:v>
                </c:pt>
                <c:pt idx="18802">
                  <c:v>43323.135416666599</c:v>
                </c:pt>
                <c:pt idx="18803">
                  <c:v>43323.15625</c:v>
                </c:pt>
                <c:pt idx="18804">
                  <c:v>43323.177083333401</c:v>
                </c:pt>
                <c:pt idx="18805">
                  <c:v>43323.197916666599</c:v>
                </c:pt>
                <c:pt idx="18806">
                  <c:v>43323.21875</c:v>
                </c:pt>
                <c:pt idx="18807">
                  <c:v>43323.239583333401</c:v>
                </c:pt>
                <c:pt idx="18808">
                  <c:v>43323.260416666599</c:v>
                </c:pt>
                <c:pt idx="18809">
                  <c:v>43323.28125</c:v>
                </c:pt>
                <c:pt idx="18810">
                  <c:v>43323.302083333401</c:v>
                </c:pt>
                <c:pt idx="18811">
                  <c:v>43323.322916666599</c:v>
                </c:pt>
                <c:pt idx="18812">
                  <c:v>43323.34375</c:v>
                </c:pt>
                <c:pt idx="18813">
                  <c:v>43323.364583333401</c:v>
                </c:pt>
                <c:pt idx="18814">
                  <c:v>43323.385416666599</c:v>
                </c:pt>
                <c:pt idx="18815">
                  <c:v>43323.40625</c:v>
                </c:pt>
                <c:pt idx="18816">
                  <c:v>43323.427083333401</c:v>
                </c:pt>
                <c:pt idx="18817">
                  <c:v>43323.447916666599</c:v>
                </c:pt>
                <c:pt idx="18818">
                  <c:v>43323.46875</c:v>
                </c:pt>
                <c:pt idx="18819">
                  <c:v>43323.489583333401</c:v>
                </c:pt>
                <c:pt idx="18820">
                  <c:v>43323.510416666599</c:v>
                </c:pt>
                <c:pt idx="18821">
                  <c:v>43323.53125</c:v>
                </c:pt>
                <c:pt idx="18822">
                  <c:v>43323.552083333401</c:v>
                </c:pt>
                <c:pt idx="18823">
                  <c:v>43323.572916666599</c:v>
                </c:pt>
                <c:pt idx="18824">
                  <c:v>43323.59375</c:v>
                </c:pt>
                <c:pt idx="18825">
                  <c:v>43323.614583333401</c:v>
                </c:pt>
                <c:pt idx="18826">
                  <c:v>43323.635416666599</c:v>
                </c:pt>
                <c:pt idx="18827">
                  <c:v>43323.65625</c:v>
                </c:pt>
                <c:pt idx="18828">
                  <c:v>43323.677083333401</c:v>
                </c:pt>
                <c:pt idx="18829">
                  <c:v>43323.697916666599</c:v>
                </c:pt>
                <c:pt idx="18830">
                  <c:v>43323.71875</c:v>
                </c:pt>
                <c:pt idx="18831">
                  <c:v>43323.739583333401</c:v>
                </c:pt>
                <c:pt idx="18832">
                  <c:v>43323.760416666599</c:v>
                </c:pt>
                <c:pt idx="18833">
                  <c:v>43323.78125</c:v>
                </c:pt>
                <c:pt idx="18834">
                  <c:v>43323.802083333401</c:v>
                </c:pt>
                <c:pt idx="18835">
                  <c:v>43323.822916666599</c:v>
                </c:pt>
                <c:pt idx="18836">
                  <c:v>43323.84375</c:v>
                </c:pt>
                <c:pt idx="18837">
                  <c:v>43323.864583333401</c:v>
                </c:pt>
                <c:pt idx="18838">
                  <c:v>43323.885416666599</c:v>
                </c:pt>
                <c:pt idx="18839">
                  <c:v>43323.90625</c:v>
                </c:pt>
                <c:pt idx="18840">
                  <c:v>43323.927083333401</c:v>
                </c:pt>
                <c:pt idx="18841">
                  <c:v>43323.947916666599</c:v>
                </c:pt>
                <c:pt idx="18842">
                  <c:v>43323.96875</c:v>
                </c:pt>
                <c:pt idx="18843">
                  <c:v>43323.989583333401</c:v>
                </c:pt>
                <c:pt idx="18844">
                  <c:v>43324.010416666599</c:v>
                </c:pt>
                <c:pt idx="18845">
                  <c:v>43324.03125</c:v>
                </c:pt>
                <c:pt idx="18846">
                  <c:v>43324.052083333401</c:v>
                </c:pt>
                <c:pt idx="18847">
                  <c:v>43324.072916666599</c:v>
                </c:pt>
                <c:pt idx="18848">
                  <c:v>43324.09375</c:v>
                </c:pt>
                <c:pt idx="18849">
                  <c:v>43324.114583333401</c:v>
                </c:pt>
                <c:pt idx="18850">
                  <c:v>43324.135416666599</c:v>
                </c:pt>
                <c:pt idx="18851">
                  <c:v>43324.15625</c:v>
                </c:pt>
                <c:pt idx="18852">
                  <c:v>43324.177083333401</c:v>
                </c:pt>
                <c:pt idx="18853">
                  <c:v>43324.197916666599</c:v>
                </c:pt>
                <c:pt idx="18854">
                  <c:v>43324.21875</c:v>
                </c:pt>
                <c:pt idx="18855">
                  <c:v>43324.239583333401</c:v>
                </c:pt>
                <c:pt idx="18856">
                  <c:v>43324.260416666599</c:v>
                </c:pt>
                <c:pt idx="18857">
                  <c:v>43324.28125</c:v>
                </c:pt>
                <c:pt idx="18858">
                  <c:v>43324.302083333401</c:v>
                </c:pt>
                <c:pt idx="18859">
                  <c:v>43324.322916666599</c:v>
                </c:pt>
                <c:pt idx="18860">
                  <c:v>43324.34375</c:v>
                </c:pt>
                <c:pt idx="18861">
                  <c:v>43324.364583333401</c:v>
                </c:pt>
                <c:pt idx="18862">
                  <c:v>43324.385416666599</c:v>
                </c:pt>
                <c:pt idx="18863">
                  <c:v>43324.40625</c:v>
                </c:pt>
                <c:pt idx="18864">
                  <c:v>43324.427083333401</c:v>
                </c:pt>
                <c:pt idx="18865">
                  <c:v>43324.447916666599</c:v>
                </c:pt>
                <c:pt idx="18866">
                  <c:v>43324.46875</c:v>
                </c:pt>
                <c:pt idx="18867">
                  <c:v>43324.489583333401</c:v>
                </c:pt>
                <c:pt idx="18868">
                  <c:v>43324.510416666599</c:v>
                </c:pt>
                <c:pt idx="18869">
                  <c:v>43324.53125</c:v>
                </c:pt>
                <c:pt idx="18870">
                  <c:v>43324.552083333401</c:v>
                </c:pt>
                <c:pt idx="18871">
                  <c:v>43324.572916666599</c:v>
                </c:pt>
                <c:pt idx="18872">
                  <c:v>43324.59375</c:v>
                </c:pt>
                <c:pt idx="18873">
                  <c:v>43324.614583333401</c:v>
                </c:pt>
                <c:pt idx="18874">
                  <c:v>43324.635416666599</c:v>
                </c:pt>
                <c:pt idx="18875">
                  <c:v>43324.65625</c:v>
                </c:pt>
                <c:pt idx="18876">
                  <c:v>43324.677083333401</c:v>
                </c:pt>
                <c:pt idx="18877">
                  <c:v>43324.697916666599</c:v>
                </c:pt>
                <c:pt idx="18878">
                  <c:v>43324.71875</c:v>
                </c:pt>
                <c:pt idx="18879">
                  <c:v>43324.739583333401</c:v>
                </c:pt>
                <c:pt idx="18880">
                  <c:v>43324.760416666599</c:v>
                </c:pt>
                <c:pt idx="18881">
                  <c:v>43324.78125</c:v>
                </c:pt>
                <c:pt idx="18882">
                  <c:v>43324.802083333401</c:v>
                </c:pt>
                <c:pt idx="18883">
                  <c:v>43324.822916666599</c:v>
                </c:pt>
                <c:pt idx="18884">
                  <c:v>43324.84375</c:v>
                </c:pt>
                <c:pt idx="18885">
                  <c:v>43324.864583333401</c:v>
                </c:pt>
                <c:pt idx="18886">
                  <c:v>43324.885416666599</c:v>
                </c:pt>
                <c:pt idx="18887">
                  <c:v>43324.90625</c:v>
                </c:pt>
                <c:pt idx="18888">
                  <c:v>43324.927083333401</c:v>
                </c:pt>
                <c:pt idx="18889">
                  <c:v>43324.947916666599</c:v>
                </c:pt>
                <c:pt idx="18890">
                  <c:v>43324.96875</c:v>
                </c:pt>
                <c:pt idx="18891">
                  <c:v>43324.989583333401</c:v>
                </c:pt>
                <c:pt idx="18892">
                  <c:v>43325.010416666599</c:v>
                </c:pt>
                <c:pt idx="18893">
                  <c:v>43325.03125</c:v>
                </c:pt>
                <c:pt idx="18894">
                  <c:v>43325.052083333401</c:v>
                </c:pt>
                <c:pt idx="18895">
                  <c:v>43325.072916666599</c:v>
                </c:pt>
                <c:pt idx="18896">
                  <c:v>43325.09375</c:v>
                </c:pt>
                <c:pt idx="18897">
                  <c:v>43325.114583333401</c:v>
                </c:pt>
                <c:pt idx="18898">
                  <c:v>43325.135416666599</c:v>
                </c:pt>
                <c:pt idx="18899">
                  <c:v>43325.15625</c:v>
                </c:pt>
                <c:pt idx="18900">
                  <c:v>43325.177083333401</c:v>
                </c:pt>
                <c:pt idx="18901">
                  <c:v>43325.197916666599</c:v>
                </c:pt>
                <c:pt idx="18902">
                  <c:v>43325.21875</c:v>
                </c:pt>
                <c:pt idx="18903">
                  <c:v>43325.239583333401</c:v>
                </c:pt>
                <c:pt idx="18904">
                  <c:v>43325.260416666599</c:v>
                </c:pt>
                <c:pt idx="18905">
                  <c:v>43325.28125</c:v>
                </c:pt>
                <c:pt idx="18906">
                  <c:v>43325.302083333401</c:v>
                </c:pt>
                <c:pt idx="18907">
                  <c:v>43325.322916666599</c:v>
                </c:pt>
                <c:pt idx="18908">
                  <c:v>43325.34375</c:v>
                </c:pt>
                <c:pt idx="18909">
                  <c:v>43325.364583333401</c:v>
                </c:pt>
                <c:pt idx="18910">
                  <c:v>43325.385416666599</c:v>
                </c:pt>
                <c:pt idx="18911">
                  <c:v>43325.40625</c:v>
                </c:pt>
                <c:pt idx="18912">
                  <c:v>43325.427083333401</c:v>
                </c:pt>
                <c:pt idx="18913">
                  <c:v>43325.447916666599</c:v>
                </c:pt>
                <c:pt idx="18914">
                  <c:v>43325.46875</c:v>
                </c:pt>
                <c:pt idx="18915">
                  <c:v>43325.489583333401</c:v>
                </c:pt>
                <c:pt idx="18916">
                  <c:v>43325.510416666599</c:v>
                </c:pt>
                <c:pt idx="18917">
                  <c:v>43325.53125</c:v>
                </c:pt>
                <c:pt idx="18918">
                  <c:v>43325.552083333401</c:v>
                </c:pt>
                <c:pt idx="18919">
                  <c:v>43325.572916666599</c:v>
                </c:pt>
                <c:pt idx="18920">
                  <c:v>43325.59375</c:v>
                </c:pt>
                <c:pt idx="18921">
                  <c:v>43325.614583333401</c:v>
                </c:pt>
                <c:pt idx="18922">
                  <c:v>43325.635416666599</c:v>
                </c:pt>
                <c:pt idx="18923">
                  <c:v>43325.65625</c:v>
                </c:pt>
                <c:pt idx="18924">
                  <c:v>43325.677083333401</c:v>
                </c:pt>
                <c:pt idx="18925">
                  <c:v>43325.697916666599</c:v>
                </c:pt>
                <c:pt idx="18926">
                  <c:v>43325.71875</c:v>
                </c:pt>
                <c:pt idx="18927">
                  <c:v>43325.739583333401</c:v>
                </c:pt>
                <c:pt idx="18928">
                  <c:v>43325.760416666599</c:v>
                </c:pt>
                <c:pt idx="18929">
                  <c:v>43325.78125</c:v>
                </c:pt>
                <c:pt idx="18930">
                  <c:v>43325.802083333401</c:v>
                </c:pt>
                <c:pt idx="18931">
                  <c:v>43325.822916666599</c:v>
                </c:pt>
                <c:pt idx="18932">
                  <c:v>43325.84375</c:v>
                </c:pt>
                <c:pt idx="18933">
                  <c:v>43325.864583333401</c:v>
                </c:pt>
                <c:pt idx="18934">
                  <c:v>43325.885416666599</c:v>
                </c:pt>
                <c:pt idx="18935">
                  <c:v>43325.90625</c:v>
                </c:pt>
                <c:pt idx="18936">
                  <c:v>43325.927083333401</c:v>
                </c:pt>
                <c:pt idx="18937">
                  <c:v>43325.947916666599</c:v>
                </c:pt>
                <c:pt idx="18938">
                  <c:v>43325.96875</c:v>
                </c:pt>
                <c:pt idx="18939">
                  <c:v>43325.989583333401</c:v>
                </c:pt>
                <c:pt idx="18940">
                  <c:v>43326.010416666599</c:v>
                </c:pt>
                <c:pt idx="18941">
                  <c:v>43326.03125</c:v>
                </c:pt>
                <c:pt idx="18942">
                  <c:v>43326.052083333401</c:v>
                </c:pt>
                <c:pt idx="18943">
                  <c:v>43326.072916666599</c:v>
                </c:pt>
                <c:pt idx="18944">
                  <c:v>43326.09375</c:v>
                </c:pt>
                <c:pt idx="18945">
                  <c:v>43326.114583333401</c:v>
                </c:pt>
                <c:pt idx="18946">
                  <c:v>43326.135416666599</c:v>
                </c:pt>
                <c:pt idx="18947">
                  <c:v>43326.15625</c:v>
                </c:pt>
                <c:pt idx="18948">
                  <c:v>43326.177083333401</c:v>
                </c:pt>
                <c:pt idx="18949">
                  <c:v>43326.197916666599</c:v>
                </c:pt>
                <c:pt idx="18950">
                  <c:v>43326.21875</c:v>
                </c:pt>
                <c:pt idx="18951">
                  <c:v>43326.239583333401</c:v>
                </c:pt>
                <c:pt idx="18952">
                  <c:v>43326.260416666599</c:v>
                </c:pt>
                <c:pt idx="18953">
                  <c:v>43326.28125</c:v>
                </c:pt>
                <c:pt idx="18954">
                  <c:v>43326.302083333401</c:v>
                </c:pt>
                <c:pt idx="18955">
                  <c:v>43326.322916666599</c:v>
                </c:pt>
                <c:pt idx="18956">
                  <c:v>43326.34375</c:v>
                </c:pt>
                <c:pt idx="18957">
                  <c:v>43326.364583333401</c:v>
                </c:pt>
                <c:pt idx="18958">
                  <c:v>43326.385416666599</c:v>
                </c:pt>
                <c:pt idx="18959">
                  <c:v>43326.40625</c:v>
                </c:pt>
                <c:pt idx="18960">
                  <c:v>43326.427083333401</c:v>
                </c:pt>
                <c:pt idx="18961">
                  <c:v>43326.447916666599</c:v>
                </c:pt>
                <c:pt idx="18962">
                  <c:v>43326.46875</c:v>
                </c:pt>
                <c:pt idx="18963">
                  <c:v>43326.489583333401</c:v>
                </c:pt>
                <c:pt idx="18964">
                  <c:v>43326.510416666599</c:v>
                </c:pt>
                <c:pt idx="18965">
                  <c:v>43326.53125</c:v>
                </c:pt>
                <c:pt idx="18966">
                  <c:v>43326.552083333401</c:v>
                </c:pt>
                <c:pt idx="18967">
                  <c:v>43326.572916666599</c:v>
                </c:pt>
                <c:pt idx="18968">
                  <c:v>43326.59375</c:v>
                </c:pt>
                <c:pt idx="18969">
                  <c:v>43326.614583333401</c:v>
                </c:pt>
                <c:pt idx="18970">
                  <c:v>43326.635416666599</c:v>
                </c:pt>
                <c:pt idx="18971">
                  <c:v>43326.65625</c:v>
                </c:pt>
                <c:pt idx="18972">
                  <c:v>43326.677083333401</c:v>
                </c:pt>
                <c:pt idx="18973">
                  <c:v>43326.697916666599</c:v>
                </c:pt>
                <c:pt idx="18974">
                  <c:v>43326.71875</c:v>
                </c:pt>
                <c:pt idx="18975">
                  <c:v>43326.739583333401</c:v>
                </c:pt>
                <c:pt idx="18976">
                  <c:v>43326.760416666599</c:v>
                </c:pt>
                <c:pt idx="18977">
                  <c:v>43326.78125</c:v>
                </c:pt>
                <c:pt idx="18978">
                  <c:v>43326.802083333401</c:v>
                </c:pt>
                <c:pt idx="18979">
                  <c:v>43326.822916666599</c:v>
                </c:pt>
                <c:pt idx="18980">
                  <c:v>43326.84375</c:v>
                </c:pt>
                <c:pt idx="18981">
                  <c:v>43326.864583333401</c:v>
                </c:pt>
                <c:pt idx="18982">
                  <c:v>43326.885416666599</c:v>
                </c:pt>
                <c:pt idx="18983">
                  <c:v>43326.90625</c:v>
                </c:pt>
                <c:pt idx="18984">
                  <c:v>43326.927083333401</c:v>
                </c:pt>
                <c:pt idx="18985">
                  <c:v>43326.947916666599</c:v>
                </c:pt>
                <c:pt idx="18986">
                  <c:v>43326.96875</c:v>
                </c:pt>
                <c:pt idx="18987">
                  <c:v>43326.989583333401</c:v>
                </c:pt>
                <c:pt idx="18988">
                  <c:v>43327.010416666599</c:v>
                </c:pt>
                <c:pt idx="18989">
                  <c:v>43327.03125</c:v>
                </c:pt>
                <c:pt idx="18990">
                  <c:v>43327.052083333401</c:v>
                </c:pt>
                <c:pt idx="18991">
                  <c:v>43327.072916666599</c:v>
                </c:pt>
                <c:pt idx="18992">
                  <c:v>43327.09375</c:v>
                </c:pt>
                <c:pt idx="18993">
                  <c:v>43327.114583333401</c:v>
                </c:pt>
                <c:pt idx="18994">
                  <c:v>43327.135416666599</c:v>
                </c:pt>
                <c:pt idx="18995">
                  <c:v>43327.15625</c:v>
                </c:pt>
                <c:pt idx="18996">
                  <c:v>43327.177083333401</c:v>
                </c:pt>
                <c:pt idx="18997">
                  <c:v>43327.197916666599</c:v>
                </c:pt>
                <c:pt idx="18998">
                  <c:v>43327.21875</c:v>
                </c:pt>
                <c:pt idx="18999">
                  <c:v>43327.239583333401</c:v>
                </c:pt>
                <c:pt idx="19000">
                  <c:v>43327.260416666599</c:v>
                </c:pt>
                <c:pt idx="19001">
                  <c:v>43327.28125</c:v>
                </c:pt>
                <c:pt idx="19002">
                  <c:v>43327.302083333401</c:v>
                </c:pt>
                <c:pt idx="19003">
                  <c:v>43327.322916666599</c:v>
                </c:pt>
                <c:pt idx="19004">
                  <c:v>43327.34375</c:v>
                </c:pt>
                <c:pt idx="19005">
                  <c:v>43327.364583333401</c:v>
                </c:pt>
                <c:pt idx="19006">
                  <c:v>43327.385416666599</c:v>
                </c:pt>
                <c:pt idx="19007">
                  <c:v>43327.40625</c:v>
                </c:pt>
                <c:pt idx="19008">
                  <c:v>43327.427083333401</c:v>
                </c:pt>
                <c:pt idx="19009">
                  <c:v>43327.447916666599</c:v>
                </c:pt>
                <c:pt idx="19010">
                  <c:v>43327.46875</c:v>
                </c:pt>
                <c:pt idx="19011">
                  <c:v>43327.489583333401</c:v>
                </c:pt>
                <c:pt idx="19012">
                  <c:v>43327.510416666599</c:v>
                </c:pt>
                <c:pt idx="19013">
                  <c:v>43327.53125</c:v>
                </c:pt>
                <c:pt idx="19014">
                  <c:v>43327.552083333401</c:v>
                </c:pt>
                <c:pt idx="19015">
                  <c:v>43327.572916666599</c:v>
                </c:pt>
                <c:pt idx="19016">
                  <c:v>43327.59375</c:v>
                </c:pt>
                <c:pt idx="19017">
                  <c:v>43327.614583333401</c:v>
                </c:pt>
                <c:pt idx="19018">
                  <c:v>43327.635416666599</c:v>
                </c:pt>
                <c:pt idx="19019">
                  <c:v>43327.65625</c:v>
                </c:pt>
                <c:pt idx="19020">
                  <c:v>43327.677083333401</c:v>
                </c:pt>
                <c:pt idx="19021">
                  <c:v>43327.697916666599</c:v>
                </c:pt>
                <c:pt idx="19022">
                  <c:v>43327.71875</c:v>
                </c:pt>
                <c:pt idx="19023">
                  <c:v>43327.739583333401</c:v>
                </c:pt>
                <c:pt idx="19024">
                  <c:v>43327.760416666599</c:v>
                </c:pt>
                <c:pt idx="19025">
                  <c:v>43327.78125</c:v>
                </c:pt>
                <c:pt idx="19026">
                  <c:v>43327.802083333401</c:v>
                </c:pt>
                <c:pt idx="19027">
                  <c:v>43327.822916666599</c:v>
                </c:pt>
                <c:pt idx="19028">
                  <c:v>43327.84375</c:v>
                </c:pt>
                <c:pt idx="19029">
                  <c:v>43327.864583333401</c:v>
                </c:pt>
                <c:pt idx="19030">
                  <c:v>43327.885416666599</c:v>
                </c:pt>
                <c:pt idx="19031">
                  <c:v>43327.90625</c:v>
                </c:pt>
                <c:pt idx="19032">
                  <c:v>43327.927083333401</c:v>
                </c:pt>
                <c:pt idx="19033">
                  <c:v>43327.947916666599</c:v>
                </c:pt>
                <c:pt idx="19034">
                  <c:v>43327.96875</c:v>
                </c:pt>
                <c:pt idx="19035">
                  <c:v>43327.989583333401</c:v>
                </c:pt>
                <c:pt idx="19036">
                  <c:v>43328.010416666599</c:v>
                </c:pt>
                <c:pt idx="19037">
                  <c:v>43328.03125</c:v>
                </c:pt>
                <c:pt idx="19038">
                  <c:v>43328.052083333401</c:v>
                </c:pt>
                <c:pt idx="19039">
                  <c:v>43328.072916666599</c:v>
                </c:pt>
                <c:pt idx="19040">
                  <c:v>43328.09375</c:v>
                </c:pt>
                <c:pt idx="19041">
                  <c:v>43328.114583333401</c:v>
                </c:pt>
                <c:pt idx="19042">
                  <c:v>43328.135416666599</c:v>
                </c:pt>
                <c:pt idx="19043">
                  <c:v>43328.15625</c:v>
                </c:pt>
                <c:pt idx="19044">
                  <c:v>43328.177083333401</c:v>
                </c:pt>
                <c:pt idx="19045">
                  <c:v>43328.197916666599</c:v>
                </c:pt>
                <c:pt idx="19046">
                  <c:v>43328.21875</c:v>
                </c:pt>
                <c:pt idx="19047">
                  <c:v>43328.239583333401</c:v>
                </c:pt>
                <c:pt idx="19048">
                  <c:v>43328.260416666599</c:v>
                </c:pt>
                <c:pt idx="19049">
                  <c:v>43328.28125</c:v>
                </c:pt>
                <c:pt idx="19050">
                  <c:v>43328.302083333401</c:v>
                </c:pt>
                <c:pt idx="19051">
                  <c:v>43328.322916666599</c:v>
                </c:pt>
                <c:pt idx="19052">
                  <c:v>43328.34375</c:v>
                </c:pt>
                <c:pt idx="19053">
                  <c:v>43328.364583333401</c:v>
                </c:pt>
                <c:pt idx="19054">
                  <c:v>43328.385416666599</c:v>
                </c:pt>
                <c:pt idx="19055">
                  <c:v>43328.40625</c:v>
                </c:pt>
                <c:pt idx="19056">
                  <c:v>43328.427083333401</c:v>
                </c:pt>
                <c:pt idx="19057">
                  <c:v>43328.447916666599</c:v>
                </c:pt>
                <c:pt idx="19058">
                  <c:v>43328.46875</c:v>
                </c:pt>
                <c:pt idx="19059">
                  <c:v>43328.489583333401</c:v>
                </c:pt>
                <c:pt idx="19060">
                  <c:v>43328.510416666599</c:v>
                </c:pt>
                <c:pt idx="19061">
                  <c:v>43328.53125</c:v>
                </c:pt>
                <c:pt idx="19062">
                  <c:v>43328.552083333401</c:v>
                </c:pt>
                <c:pt idx="19063">
                  <c:v>43328.572916666599</c:v>
                </c:pt>
                <c:pt idx="19064">
                  <c:v>43328.59375</c:v>
                </c:pt>
                <c:pt idx="19065">
                  <c:v>43328.614583333401</c:v>
                </c:pt>
                <c:pt idx="19066">
                  <c:v>43328.635416666599</c:v>
                </c:pt>
                <c:pt idx="19067">
                  <c:v>43328.65625</c:v>
                </c:pt>
                <c:pt idx="19068">
                  <c:v>43328.677083333401</c:v>
                </c:pt>
                <c:pt idx="19069">
                  <c:v>43328.697916666599</c:v>
                </c:pt>
                <c:pt idx="19070">
                  <c:v>43328.71875</c:v>
                </c:pt>
                <c:pt idx="19071">
                  <c:v>43328.739583333401</c:v>
                </c:pt>
                <c:pt idx="19072">
                  <c:v>43328.760416666599</c:v>
                </c:pt>
                <c:pt idx="19073">
                  <c:v>43328.78125</c:v>
                </c:pt>
                <c:pt idx="19074">
                  <c:v>43328.802083333401</c:v>
                </c:pt>
                <c:pt idx="19075">
                  <c:v>43328.822916666599</c:v>
                </c:pt>
                <c:pt idx="19076">
                  <c:v>43328.84375</c:v>
                </c:pt>
                <c:pt idx="19077">
                  <c:v>43328.864583333401</c:v>
                </c:pt>
                <c:pt idx="19078">
                  <c:v>43328.885416666599</c:v>
                </c:pt>
                <c:pt idx="19079">
                  <c:v>43328.90625</c:v>
                </c:pt>
                <c:pt idx="19080">
                  <c:v>43328.927083333401</c:v>
                </c:pt>
                <c:pt idx="19081">
                  <c:v>43328.947916666599</c:v>
                </c:pt>
                <c:pt idx="19082">
                  <c:v>43328.96875</c:v>
                </c:pt>
                <c:pt idx="19083">
                  <c:v>43328.989583333401</c:v>
                </c:pt>
                <c:pt idx="19084">
                  <c:v>43329.010416666599</c:v>
                </c:pt>
                <c:pt idx="19085">
                  <c:v>43329.03125</c:v>
                </c:pt>
                <c:pt idx="19086">
                  <c:v>43329.052083333401</c:v>
                </c:pt>
                <c:pt idx="19087">
                  <c:v>43329.072916666599</c:v>
                </c:pt>
                <c:pt idx="19088">
                  <c:v>43329.09375</c:v>
                </c:pt>
                <c:pt idx="19089">
                  <c:v>43329.114583333401</c:v>
                </c:pt>
                <c:pt idx="19090">
                  <c:v>43329.135416666599</c:v>
                </c:pt>
                <c:pt idx="19091">
                  <c:v>43329.15625</c:v>
                </c:pt>
                <c:pt idx="19092">
                  <c:v>43329.177083333401</c:v>
                </c:pt>
                <c:pt idx="19093">
                  <c:v>43329.197916666599</c:v>
                </c:pt>
                <c:pt idx="19094">
                  <c:v>43329.21875</c:v>
                </c:pt>
                <c:pt idx="19095">
                  <c:v>43329.239583333401</c:v>
                </c:pt>
                <c:pt idx="19096">
                  <c:v>43329.260416666599</c:v>
                </c:pt>
                <c:pt idx="19097">
                  <c:v>43329.28125</c:v>
                </c:pt>
                <c:pt idx="19098">
                  <c:v>43329.302083333401</c:v>
                </c:pt>
                <c:pt idx="19099">
                  <c:v>43329.322916666599</c:v>
                </c:pt>
                <c:pt idx="19100">
                  <c:v>43329.34375</c:v>
                </c:pt>
                <c:pt idx="19101">
                  <c:v>43329.364583333401</c:v>
                </c:pt>
                <c:pt idx="19102">
                  <c:v>43329.385416666599</c:v>
                </c:pt>
                <c:pt idx="19103">
                  <c:v>43329.40625</c:v>
                </c:pt>
                <c:pt idx="19104">
                  <c:v>43329.427083333401</c:v>
                </c:pt>
                <c:pt idx="19105">
                  <c:v>43329.447916666599</c:v>
                </c:pt>
                <c:pt idx="19106">
                  <c:v>43329.46875</c:v>
                </c:pt>
                <c:pt idx="19107">
                  <c:v>43329.489583333401</c:v>
                </c:pt>
                <c:pt idx="19108">
                  <c:v>43329.510416666599</c:v>
                </c:pt>
                <c:pt idx="19109">
                  <c:v>43329.53125</c:v>
                </c:pt>
                <c:pt idx="19110">
                  <c:v>43329.552083333401</c:v>
                </c:pt>
                <c:pt idx="19111">
                  <c:v>43329.572916666599</c:v>
                </c:pt>
                <c:pt idx="19112">
                  <c:v>43329.59375</c:v>
                </c:pt>
                <c:pt idx="19113">
                  <c:v>43329.614583333401</c:v>
                </c:pt>
                <c:pt idx="19114">
                  <c:v>43329.635416666599</c:v>
                </c:pt>
                <c:pt idx="19115">
                  <c:v>43329.65625</c:v>
                </c:pt>
                <c:pt idx="19116">
                  <c:v>43329.677083333401</c:v>
                </c:pt>
                <c:pt idx="19117">
                  <c:v>43329.697916666599</c:v>
                </c:pt>
                <c:pt idx="19118">
                  <c:v>43329.71875</c:v>
                </c:pt>
                <c:pt idx="19119">
                  <c:v>43329.739583333401</c:v>
                </c:pt>
                <c:pt idx="19120">
                  <c:v>43329.760416666599</c:v>
                </c:pt>
                <c:pt idx="19121">
                  <c:v>43329.78125</c:v>
                </c:pt>
                <c:pt idx="19122">
                  <c:v>43329.802083333401</c:v>
                </c:pt>
                <c:pt idx="19123">
                  <c:v>43329.822916666599</c:v>
                </c:pt>
                <c:pt idx="19124">
                  <c:v>43329.84375</c:v>
                </c:pt>
                <c:pt idx="19125">
                  <c:v>43329.864583333401</c:v>
                </c:pt>
                <c:pt idx="19126">
                  <c:v>43329.885416666599</c:v>
                </c:pt>
                <c:pt idx="19127">
                  <c:v>43329.90625</c:v>
                </c:pt>
                <c:pt idx="19128">
                  <c:v>43329.927083333401</c:v>
                </c:pt>
                <c:pt idx="19129">
                  <c:v>43329.947916666599</c:v>
                </c:pt>
                <c:pt idx="19130">
                  <c:v>43329.96875</c:v>
                </c:pt>
                <c:pt idx="19131">
                  <c:v>43329.989583333401</c:v>
                </c:pt>
                <c:pt idx="19132">
                  <c:v>43330.010416666599</c:v>
                </c:pt>
                <c:pt idx="19133">
                  <c:v>43330.03125</c:v>
                </c:pt>
                <c:pt idx="19134">
                  <c:v>43330.052083333401</c:v>
                </c:pt>
                <c:pt idx="19135">
                  <c:v>43330.072916666599</c:v>
                </c:pt>
                <c:pt idx="19136">
                  <c:v>43330.09375</c:v>
                </c:pt>
                <c:pt idx="19137">
                  <c:v>43330.114583333401</c:v>
                </c:pt>
                <c:pt idx="19138">
                  <c:v>43330.135416666599</c:v>
                </c:pt>
                <c:pt idx="19139">
                  <c:v>43330.15625</c:v>
                </c:pt>
                <c:pt idx="19140">
                  <c:v>43330.177083333401</c:v>
                </c:pt>
                <c:pt idx="19141">
                  <c:v>43330.197916666599</c:v>
                </c:pt>
                <c:pt idx="19142">
                  <c:v>43330.21875</c:v>
                </c:pt>
                <c:pt idx="19143">
                  <c:v>43330.239583333401</c:v>
                </c:pt>
                <c:pt idx="19144">
                  <c:v>43330.260416666599</c:v>
                </c:pt>
                <c:pt idx="19145">
                  <c:v>43330.28125</c:v>
                </c:pt>
                <c:pt idx="19146">
                  <c:v>43330.302083333401</c:v>
                </c:pt>
                <c:pt idx="19147">
                  <c:v>43330.322916666599</c:v>
                </c:pt>
                <c:pt idx="19148">
                  <c:v>43330.34375</c:v>
                </c:pt>
                <c:pt idx="19149">
                  <c:v>43330.364583333401</c:v>
                </c:pt>
                <c:pt idx="19150">
                  <c:v>43330.385416666599</c:v>
                </c:pt>
                <c:pt idx="19151">
                  <c:v>43330.40625</c:v>
                </c:pt>
                <c:pt idx="19152">
                  <c:v>43330.427083333401</c:v>
                </c:pt>
                <c:pt idx="19153">
                  <c:v>43330.447916666599</c:v>
                </c:pt>
                <c:pt idx="19154">
                  <c:v>43330.46875</c:v>
                </c:pt>
                <c:pt idx="19155">
                  <c:v>43330.489583333401</c:v>
                </c:pt>
                <c:pt idx="19156">
                  <c:v>43330.510416666599</c:v>
                </c:pt>
                <c:pt idx="19157">
                  <c:v>43330.53125</c:v>
                </c:pt>
                <c:pt idx="19158">
                  <c:v>43330.552083333401</c:v>
                </c:pt>
                <c:pt idx="19159">
                  <c:v>43330.572916666599</c:v>
                </c:pt>
                <c:pt idx="19160">
                  <c:v>43330.59375</c:v>
                </c:pt>
                <c:pt idx="19161">
                  <c:v>43330.614583333401</c:v>
                </c:pt>
                <c:pt idx="19162">
                  <c:v>43330.635416666599</c:v>
                </c:pt>
                <c:pt idx="19163">
                  <c:v>43330.65625</c:v>
                </c:pt>
                <c:pt idx="19164">
                  <c:v>43330.677083333401</c:v>
                </c:pt>
                <c:pt idx="19165">
                  <c:v>43330.697916666599</c:v>
                </c:pt>
                <c:pt idx="19166">
                  <c:v>43330.71875</c:v>
                </c:pt>
                <c:pt idx="19167">
                  <c:v>43330.739583333401</c:v>
                </c:pt>
                <c:pt idx="19168">
                  <c:v>43330.760416666599</c:v>
                </c:pt>
                <c:pt idx="19169">
                  <c:v>43330.78125</c:v>
                </c:pt>
                <c:pt idx="19170">
                  <c:v>43330.802083333401</c:v>
                </c:pt>
                <c:pt idx="19171">
                  <c:v>43330.822916666599</c:v>
                </c:pt>
                <c:pt idx="19172">
                  <c:v>43330.84375</c:v>
                </c:pt>
                <c:pt idx="19173">
                  <c:v>43330.864583333401</c:v>
                </c:pt>
                <c:pt idx="19174">
                  <c:v>43330.885416666599</c:v>
                </c:pt>
                <c:pt idx="19175">
                  <c:v>43330.90625</c:v>
                </c:pt>
                <c:pt idx="19176">
                  <c:v>43330.927083333401</c:v>
                </c:pt>
                <c:pt idx="19177">
                  <c:v>43330.947916666599</c:v>
                </c:pt>
                <c:pt idx="19178">
                  <c:v>43330.96875</c:v>
                </c:pt>
                <c:pt idx="19179">
                  <c:v>43330.989583333401</c:v>
                </c:pt>
                <c:pt idx="19180">
                  <c:v>43331.010416666599</c:v>
                </c:pt>
                <c:pt idx="19181">
                  <c:v>43331.03125</c:v>
                </c:pt>
                <c:pt idx="19182">
                  <c:v>43331.052083333401</c:v>
                </c:pt>
                <c:pt idx="19183">
                  <c:v>43331.072916666599</c:v>
                </c:pt>
                <c:pt idx="19184">
                  <c:v>43331.09375</c:v>
                </c:pt>
                <c:pt idx="19185">
                  <c:v>43331.114583333401</c:v>
                </c:pt>
                <c:pt idx="19186">
                  <c:v>43331.135416666599</c:v>
                </c:pt>
                <c:pt idx="19187">
                  <c:v>43331.15625</c:v>
                </c:pt>
                <c:pt idx="19188">
                  <c:v>43331.177083333401</c:v>
                </c:pt>
                <c:pt idx="19189">
                  <c:v>43331.197916666599</c:v>
                </c:pt>
                <c:pt idx="19190">
                  <c:v>43331.21875</c:v>
                </c:pt>
                <c:pt idx="19191">
                  <c:v>43331.239583333401</c:v>
                </c:pt>
                <c:pt idx="19192">
                  <c:v>43331.260416666599</c:v>
                </c:pt>
                <c:pt idx="19193">
                  <c:v>43331.28125</c:v>
                </c:pt>
                <c:pt idx="19194">
                  <c:v>43331.302083333401</c:v>
                </c:pt>
                <c:pt idx="19195">
                  <c:v>43331.322916666599</c:v>
                </c:pt>
                <c:pt idx="19196">
                  <c:v>43331.34375</c:v>
                </c:pt>
                <c:pt idx="19197">
                  <c:v>43331.364583333401</c:v>
                </c:pt>
                <c:pt idx="19198">
                  <c:v>43331.385416666599</c:v>
                </c:pt>
                <c:pt idx="19199">
                  <c:v>43331.40625</c:v>
                </c:pt>
                <c:pt idx="19200">
                  <c:v>43331.427083333401</c:v>
                </c:pt>
                <c:pt idx="19201">
                  <c:v>43331.447916666599</c:v>
                </c:pt>
                <c:pt idx="19202">
                  <c:v>43331.46875</c:v>
                </c:pt>
                <c:pt idx="19203">
                  <c:v>43331.489583333401</c:v>
                </c:pt>
                <c:pt idx="19204">
                  <c:v>43331.510416666599</c:v>
                </c:pt>
                <c:pt idx="19205">
                  <c:v>43331.53125</c:v>
                </c:pt>
                <c:pt idx="19206">
                  <c:v>43331.552083333401</c:v>
                </c:pt>
                <c:pt idx="19207">
                  <c:v>43331.572916666599</c:v>
                </c:pt>
                <c:pt idx="19208">
                  <c:v>43331.59375</c:v>
                </c:pt>
                <c:pt idx="19209">
                  <c:v>43331.614583333401</c:v>
                </c:pt>
                <c:pt idx="19210">
                  <c:v>43331.635416666599</c:v>
                </c:pt>
                <c:pt idx="19211">
                  <c:v>43331.65625</c:v>
                </c:pt>
                <c:pt idx="19212">
                  <c:v>43331.677083333401</c:v>
                </c:pt>
                <c:pt idx="19213">
                  <c:v>43331.697916666599</c:v>
                </c:pt>
                <c:pt idx="19214">
                  <c:v>43331.71875</c:v>
                </c:pt>
                <c:pt idx="19215">
                  <c:v>43331.739583333401</c:v>
                </c:pt>
                <c:pt idx="19216">
                  <c:v>43331.760416666599</c:v>
                </c:pt>
                <c:pt idx="19217">
                  <c:v>43331.78125</c:v>
                </c:pt>
                <c:pt idx="19218">
                  <c:v>43331.802083333401</c:v>
                </c:pt>
                <c:pt idx="19219">
                  <c:v>43331.822916666599</c:v>
                </c:pt>
                <c:pt idx="19220">
                  <c:v>43331.84375</c:v>
                </c:pt>
                <c:pt idx="19221">
                  <c:v>43331.864583333401</c:v>
                </c:pt>
                <c:pt idx="19222">
                  <c:v>43331.885416666599</c:v>
                </c:pt>
                <c:pt idx="19223">
                  <c:v>43331.90625</c:v>
                </c:pt>
                <c:pt idx="19224">
                  <c:v>43331.927083333401</c:v>
                </c:pt>
                <c:pt idx="19225">
                  <c:v>43331.947916666599</c:v>
                </c:pt>
                <c:pt idx="19226">
                  <c:v>43331.96875</c:v>
                </c:pt>
                <c:pt idx="19227">
                  <c:v>43331.989583333401</c:v>
                </c:pt>
                <c:pt idx="19228">
                  <c:v>43332.010416666599</c:v>
                </c:pt>
                <c:pt idx="19229">
                  <c:v>43332.03125</c:v>
                </c:pt>
                <c:pt idx="19230">
                  <c:v>43332.052083333401</c:v>
                </c:pt>
                <c:pt idx="19231">
                  <c:v>43332.072916666599</c:v>
                </c:pt>
                <c:pt idx="19232">
                  <c:v>43332.09375</c:v>
                </c:pt>
                <c:pt idx="19233">
                  <c:v>43332.114583333401</c:v>
                </c:pt>
                <c:pt idx="19234">
                  <c:v>43332.135416666599</c:v>
                </c:pt>
                <c:pt idx="19235">
                  <c:v>43332.15625</c:v>
                </c:pt>
                <c:pt idx="19236">
                  <c:v>43332.177083333401</c:v>
                </c:pt>
                <c:pt idx="19237">
                  <c:v>43332.197916666599</c:v>
                </c:pt>
                <c:pt idx="19238">
                  <c:v>43332.21875</c:v>
                </c:pt>
                <c:pt idx="19239">
                  <c:v>43332.239583333401</c:v>
                </c:pt>
                <c:pt idx="19240">
                  <c:v>43332.260416666599</c:v>
                </c:pt>
                <c:pt idx="19241">
                  <c:v>43332.28125</c:v>
                </c:pt>
                <c:pt idx="19242">
                  <c:v>43332.302083333401</c:v>
                </c:pt>
                <c:pt idx="19243">
                  <c:v>43332.322916666599</c:v>
                </c:pt>
                <c:pt idx="19244">
                  <c:v>43332.34375</c:v>
                </c:pt>
                <c:pt idx="19245">
                  <c:v>43332.364583333401</c:v>
                </c:pt>
                <c:pt idx="19246">
                  <c:v>43332.385416666599</c:v>
                </c:pt>
                <c:pt idx="19247">
                  <c:v>43332.40625</c:v>
                </c:pt>
                <c:pt idx="19248">
                  <c:v>43332.427083333401</c:v>
                </c:pt>
                <c:pt idx="19249">
                  <c:v>43332.447916666599</c:v>
                </c:pt>
                <c:pt idx="19250">
                  <c:v>43332.46875</c:v>
                </c:pt>
                <c:pt idx="19251">
                  <c:v>43332.489583333401</c:v>
                </c:pt>
                <c:pt idx="19252">
                  <c:v>43332.510416666599</c:v>
                </c:pt>
                <c:pt idx="19253">
                  <c:v>43332.53125</c:v>
                </c:pt>
                <c:pt idx="19254">
                  <c:v>43332.552083333401</c:v>
                </c:pt>
                <c:pt idx="19255">
                  <c:v>43332.572916666599</c:v>
                </c:pt>
                <c:pt idx="19256">
                  <c:v>43332.59375</c:v>
                </c:pt>
                <c:pt idx="19257">
                  <c:v>43332.614583333401</c:v>
                </c:pt>
                <c:pt idx="19258">
                  <c:v>43332.635416666599</c:v>
                </c:pt>
                <c:pt idx="19259">
                  <c:v>43332.65625</c:v>
                </c:pt>
                <c:pt idx="19260">
                  <c:v>43332.677083333401</c:v>
                </c:pt>
                <c:pt idx="19261">
                  <c:v>43332.697916666599</c:v>
                </c:pt>
                <c:pt idx="19262">
                  <c:v>43332.71875</c:v>
                </c:pt>
                <c:pt idx="19263">
                  <c:v>43332.739583333401</c:v>
                </c:pt>
                <c:pt idx="19264">
                  <c:v>43332.760416666599</c:v>
                </c:pt>
                <c:pt idx="19265">
                  <c:v>43332.78125</c:v>
                </c:pt>
                <c:pt idx="19266">
                  <c:v>43332.802083333401</c:v>
                </c:pt>
                <c:pt idx="19267">
                  <c:v>43332.822916666599</c:v>
                </c:pt>
                <c:pt idx="19268">
                  <c:v>43332.84375</c:v>
                </c:pt>
                <c:pt idx="19269">
                  <c:v>43332.864583333401</c:v>
                </c:pt>
                <c:pt idx="19270">
                  <c:v>43332.885416666599</c:v>
                </c:pt>
                <c:pt idx="19271">
                  <c:v>43332.90625</c:v>
                </c:pt>
                <c:pt idx="19272">
                  <c:v>43332.927083333401</c:v>
                </c:pt>
                <c:pt idx="19273">
                  <c:v>43332.947916666599</c:v>
                </c:pt>
                <c:pt idx="19274">
                  <c:v>43332.96875</c:v>
                </c:pt>
                <c:pt idx="19275">
                  <c:v>43332.989583333401</c:v>
                </c:pt>
                <c:pt idx="19276">
                  <c:v>43333.010416666599</c:v>
                </c:pt>
                <c:pt idx="19277">
                  <c:v>43333.03125</c:v>
                </c:pt>
                <c:pt idx="19278">
                  <c:v>43333.052083333401</c:v>
                </c:pt>
                <c:pt idx="19279">
                  <c:v>43333.072916666599</c:v>
                </c:pt>
                <c:pt idx="19280">
                  <c:v>43333.09375</c:v>
                </c:pt>
                <c:pt idx="19281">
                  <c:v>43333.114583333401</c:v>
                </c:pt>
                <c:pt idx="19282">
                  <c:v>43333.135416666599</c:v>
                </c:pt>
                <c:pt idx="19283">
                  <c:v>43333.15625</c:v>
                </c:pt>
                <c:pt idx="19284">
                  <c:v>43333.177083333401</c:v>
                </c:pt>
                <c:pt idx="19285">
                  <c:v>43333.197916666599</c:v>
                </c:pt>
                <c:pt idx="19286">
                  <c:v>43333.21875</c:v>
                </c:pt>
                <c:pt idx="19287">
                  <c:v>43333.239583333401</c:v>
                </c:pt>
                <c:pt idx="19288">
                  <c:v>43333.260416666599</c:v>
                </c:pt>
                <c:pt idx="19289">
                  <c:v>43333.28125</c:v>
                </c:pt>
                <c:pt idx="19290">
                  <c:v>43333.302083333401</c:v>
                </c:pt>
                <c:pt idx="19291">
                  <c:v>43333.322916666599</c:v>
                </c:pt>
                <c:pt idx="19292">
                  <c:v>43333.34375</c:v>
                </c:pt>
                <c:pt idx="19293">
                  <c:v>43333.364583333401</c:v>
                </c:pt>
                <c:pt idx="19294">
                  <c:v>43333.385416666599</c:v>
                </c:pt>
                <c:pt idx="19295">
                  <c:v>43333.40625</c:v>
                </c:pt>
                <c:pt idx="19296">
                  <c:v>43333.427083333401</c:v>
                </c:pt>
                <c:pt idx="19297">
                  <c:v>43333.447916666599</c:v>
                </c:pt>
                <c:pt idx="19298">
                  <c:v>43333.46875</c:v>
                </c:pt>
                <c:pt idx="19299">
                  <c:v>43333.489583333401</c:v>
                </c:pt>
                <c:pt idx="19300">
                  <c:v>43333.510416666599</c:v>
                </c:pt>
                <c:pt idx="19301">
                  <c:v>43333.53125</c:v>
                </c:pt>
                <c:pt idx="19302">
                  <c:v>43333.552083333401</c:v>
                </c:pt>
                <c:pt idx="19303">
                  <c:v>43333.572916666599</c:v>
                </c:pt>
                <c:pt idx="19304">
                  <c:v>43333.59375</c:v>
                </c:pt>
                <c:pt idx="19305">
                  <c:v>43333.614583333401</c:v>
                </c:pt>
                <c:pt idx="19306">
                  <c:v>43333.635416666599</c:v>
                </c:pt>
                <c:pt idx="19307">
                  <c:v>43333.65625</c:v>
                </c:pt>
                <c:pt idx="19308">
                  <c:v>43333.677083333401</c:v>
                </c:pt>
                <c:pt idx="19309">
                  <c:v>43333.697916666599</c:v>
                </c:pt>
                <c:pt idx="19310">
                  <c:v>43333.71875</c:v>
                </c:pt>
                <c:pt idx="19311">
                  <c:v>43333.739583333401</c:v>
                </c:pt>
                <c:pt idx="19312">
                  <c:v>43333.760416666599</c:v>
                </c:pt>
                <c:pt idx="19313">
                  <c:v>43333.78125</c:v>
                </c:pt>
                <c:pt idx="19314">
                  <c:v>43333.802083333401</c:v>
                </c:pt>
                <c:pt idx="19315">
                  <c:v>43333.822916666599</c:v>
                </c:pt>
                <c:pt idx="19316">
                  <c:v>43333.84375</c:v>
                </c:pt>
                <c:pt idx="19317">
                  <c:v>43333.864583333401</c:v>
                </c:pt>
                <c:pt idx="19318">
                  <c:v>43333.885416666599</c:v>
                </c:pt>
                <c:pt idx="19319">
                  <c:v>43333.90625</c:v>
                </c:pt>
                <c:pt idx="19320">
                  <c:v>43333.927083333401</c:v>
                </c:pt>
                <c:pt idx="19321">
                  <c:v>43333.947916666599</c:v>
                </c:pt>
                <c:pt idx="19322">
                  <c:v>43333.96875</c:v>
                </c:pt>
                <c:pt idx="19323">
                  <c:v>43333.989583333401</c:v>
                </c:pt>
                <c:pt idx="19324">
                  <c:v>43334.010416666599</c:v>
                </c:pt>
                <c:pt idx="19325">
                  <c:v>43334.03125</c:v>
                </c:pt>
                <c:pt idx="19326">
                  <c:v>43334.052083333401</c:v>
                </c:pt>
                <c:pt idx="19327">
                  <c:v>43334.072916666599</c:v>
                </c:pt>
                <c:pt idx="19328">
                  <c:v>43334.09375</c:v>
                </c:pt>
                <c:pt idx="19329">
                  <c:v>43334.114583333401</c:v>
                </c:pt>
                <c:pt idx="19330">
                  <c:v>43334.135416666599</c:v>
                </c:pt>
                <c:pt idx="19331">
                  <c:v>43334.15625</c:v>
                </c:pt>
                <c:pt idx="19332">
                  <c:v>43334.177083333401</c:v>
                </c:pt>
                <c:pt idx="19333">
                  <c:v>43334.197916666599</c:v>
                </c:pt>
                <c:pt idx="19334">
                  <c:v>43334.21875</c:v>
                </c:pt>
                <c:pt idx="19335">
                  <c:v>43334.239583333401</c:v>
                </c:pt>
                <c:pt idx="19336">
                  <c:v>43334.260416666599</c:v>
                </c:pt>
                <c:pt idx="19337">
                  <c:v>43334.28125</c:v>
                </c:pt>
                <c:pt idx="19338">
                  <c:v>43334.302083333401</c:v>
                </c:pt>
                <c:pt idx="19339">
                  <c:v>43334.322916666599</c:v>
                </c:pt>
                <c:pt idx="19340">
                  <c:v>43334.34375</c:v>
                </c:pt>
                <c:pt idx="19341">
                  <c:v>43334.364583333401</c:v>
                </c:pt>
                <c:pt idx="19342">
                  <c:v>43334.385416666599</c:v>
                </c:pt>
                <c:pt idx="19343">
                  <c:v>43334.40625</c:v>
                </c:pt>
                <c:pt idx="19344">
                  <c:v>43334.427083333401</c:v>
                </c:pt>
                <c:pt idx="19345">
                  <c:v>43334.447916666599</c:v>
                </c:pt>
                <c:pt idx="19346">
                  <c:v>43334.46875</c:v>
                </c:pt>
                <c:pt idx="19347">
                  <c:v>43334.489583333401</c:v>
                </c:pt>
                <c:pt idx="19348">
                  <c:v>43334.510416666599</c:v>
                </c:pt>
                <c:pt idx="19349">
                  <c:v>43334.53125</c:v>
                </c:pt>
                <c:pt idx="19350">
                  <c:v>43334.552083333401</c:v>
                </c:pt>
                <c:pt idx="19351">
                  <c:v>43334.572916666599</c:v>
                </c:pt>
                <c:pt idx="19352">
                  <c:v>43334.59375</c:v>
                </c:pt>
                <c:pt idx="19353">
                  <c:v>43334.614583333401</c:v>
                </c:pt>
                <c:pt idx="19354">
                  <c:v>43334.635416666599</c:v>
                </c:pt>
                <c:pt idx="19355">
                  <c:v>43334.65625</c:v>
                </c:pt>
                <c:pt idx="19356">
                  <c:v>43334.677083333401</c:v>
                </c:pt>
                <c:pt idx="19357">
                  <c:v>43334.697916666599</c:v>
                </c:pt>
                <c:pt idx="19358">
                  <c:v>43334.71875</c:v>
                </c:pt>
                <c:pt idx="19359">
                  <c:v>43334.739583333401</c:v>
                </c:pt>
                <c:pt idx="19360">
                  <c:v>43334.760416666599</c:v>
                </c:pt>
                <c:pt idx="19361">
                  <c:v>43334.78125</c:v>
                </c:pt>
                <c:pt idx="19362">
                  <c:v>43334.802083333401</c:v>
                </c:pt>
                <c:pt idx="19363">
                  <c:v>43334.822916666599</c:v>
                </c:pt>
                <c:pt idx="19364">
                  <c:v>43334.84375</c:v>
                </c:pt>
                <c:pt idx="19365">
                  <c:v>43334.864583333401</c:v>
                </c:pt>
                <c:pt idx="19366">
                  <c:v>43334.885416666599</c:v>
                </c:pt>
                <c:pt idx="19367">
                  <c:v>43334.90625</c:v>
                </c:pt>
                <c:pt idx="19368">
                  <c:v>43334.927083333401</c:v>
                </c:pt>
                <c:pt idx="19369">
                  <c:v>43334.947916666599</c:v>
                </c:pt>
                <c:pt idx="19370">
                  <c:v>43334.96875</c:v>
                </c:pt>
                <c:pt idx="19371">
                  <c:v>43334.989583333401</c:v>
                </c:pt>
                <c:pt idx="19372">
                  <c:v>43335.010416666599</c:v>
                </c:pt>
                <c:pt idx="19373">
                  <c:v>43335.03125</c:v>
                </c:pt>
                <c:pt idx="19374">
                  <c:v>43335.052083333401</c:v>
                </c:pt>
                <c:pt idx="19375">
                  <c:v>43335.072916666599</c:v>
                </c:pt>
                <c:pt idx="19376">
                  <c:v>43335.09375</c:v>
                </c:pt>
                <c:pt idx="19377">
                  <c:v>43335.114583333401</c:v>
                </c:pt>
                <c:pt idx="19378">
                  <c:v>43335.135416666599</c:v>
                </c:pt>
                <c:pt idx="19379">
                  <c:v>43335.15625</c:v>
                </c:pt>
                <c:pt idx="19380">
                  <c:v>43335.177083333401</c:v>
                </c:pt>
                <c:pt idx="19381">
                  <c:v>43335.197916666599</c:v>
                </c:pt>
                <c:pt idx="19382">
                  <c:v>43335.21875</c:v>
                </c:pt>
                <c:pt idx="19383">
                  <c:v>43335.239583333401</c:v>
                </c:pt>
                <c:pt idx="19384">
                  <c:v>43335.260416666599</c:v>
                </c:pt>
                <c:pt idx="19385">
                  <c:v>43335.28125</c:v>
                </c:pt>
                <c:pt idx="19386">
                  <c:v>43335.302083333401</c:v>
                </c:pt>
                <c:pt idx="19387">
                  <c:v>43335.322916666599</c:v>
                </c:pt>
                <c:pt idx="19388">
                  <c:v>43335.34375</c:v>
                </c:pt>
                <c:pt idx="19389">
                  <c:v>43335.364583333401</c:v>
                </c:pt>
                <c:pt idx="19390">
                  <c:v>43335.385416666599</c:v>
                </c:pt>
                <c:pt idx="19391">
                  <c:v>43335.40625</c:v>
                </c:pt>
                <c:pt idx="19392">
                  <c:v>43335.427083333401</c:v>
                </c:pt>
                <c:pt idx="19393">
                  <c:v>43335.447916666599</c:v>
                </c:pt>
                <c:pt idx="19394">
                  <c:v>43335.46875</c:v>
                </c:pt>
                <c:pt idx="19395">
                  <c:v>43335.489583333401</c:v>
                </c:pt>
                <c:pt idx="19396">
                  <c:v>43335.510416666599</c:v>
                </c:pt>
                <c:pt idx="19397">
                  <c:v>43335.53125</c:v>
                </c:pt>
                <c:pt idx="19398">
                  <c:v>43335.552083333401</c:v>
                </c:pt>
                <c:pt idx="19399">
                  <c:v>43335.572916666599</c:v>
                </c:pt>
                <c:pt idx="19400">
                  <c:v>43335.59375</c:v>
                </c:pt>
                <c:pt idx="19401">
                  <c:v>43335.614583333401</c:v>
                </c:pt>
                <c:pt idx="19402">
                  <c:v>43335.635416666599</c:v>
                </c:pt>
                <c:pt idx="19403">
                  <c:v>43335.65625</c:v>
                </c:pt>
                <c:pt idx="19404">
                  <c:v>43335.677083333401</c:v>
                </c:pt>
                <c:pt idx="19405">
                  <c:v>43335.697916666599</c:v>
                </c:pt>
                <c:pt idx="19406">
                  <c:v>43335.71875</c:v>
                </c:pt>
                <c:pt idx="19407">
                  <c:v>43335.739583333401</c:v>
                </c:pt>
                <c:pt idx="19408">
                  <c:v>43335.760416666599</c:v>
                </c:pt>
                <c:pt idx="19409">
                  <c:v>43335.78125</c:v>
                </c:pt>
                <c:pt idx="19410">
                  <c:v>43335.802083333401</c:v>
                </c:pt>
                <c:pt idx="19411">
                  <c:v>43335.822916666599</c:v>
                </c:pt>
                <c:pt idx="19412">
                  <c:v>43335.84375</c:v>
                </c:pt>
                <c:pt idx="19413">
                  <c:v>43335.864583333401</c:v>
                </c:pt>
                <c:pt idx="19414">
                  <c:v>43335.885416666599</c:v>
                </c:pt>
                <c:pt idx="19415">
                  <c:v>43335.90625</c:v>
                </c:pt>
                <c:pt idx="19416">
                  <c:v>43335.927083333401</c:v>
                </c:pt>
                <c:pt idx="19417">
                  <c:v>43335.947916666599</c:v>
                </c:pt>
                <c:pt idx="19418">
                  <c:v>43335.96875</c:v>
                </c:pt>
                <c:pt idx="19419">
                  <c:v>43335.989583333401</c:v>
                </c:pt>
                <c:pt idx="19420">
                  <c:v>43336.010416666599</c:v>
                </c:pt>
                <c:pt idx="19421">
                  <c:v>43336.03125</c:v>
                </c:pt>
                <c:pt idx="19422">
                  <c:v>43336.052083333401</c:v>
                </c:pt>
                <c:pt idx="19423">
                  <c:v>43336.072916666599</c:v>
                </c:pt>
                <c:pt idx="19424">
                  <c:v>43336.09375</c:v>
                </c:pt>
                <c:pt idx="19425">
                  <c:v>43336.114583333401</c:v>
                </c:pt>
                <c:pt idx="19426">
                  <c:v>43336.135416666599</c:v>
                </c:pt>
                <c:pt idx="19427">
                  <c:v>43336.15625</c:v>
                </c:pt>
                <c:pt idx="19428">
                  <c:v>43336.177083333401</c:v>
                </c:pt>
                <c:pt idx="19429">
                  <c:v>43336.197916666599</c:v>
                </c:pt>
                <c:pt idx="19430">
                  <c:v>43336.21875</c:v>
                </c:pt>
                <c:pt idx="19431">
                  <c:v>43336.239583333401</c:v>
                </c:pt>
                <c:pt idx="19432">
                  <c:v>43336.260416666599</c:v>
                </c:pt>
                <c:pt idx="19433">
                  <c:v>43336.28125</c:v>
                </c:pt>
                <c:pt idx="19434">
                  <c:v>43336.302083333401</c:v>
                </c:pt>
                <c:pt idx="19435">
                  <c:v>43336.322916666599</c:v>
                </c:pt>
                <c:pt idx="19436">
                  <c:v>43336.34375</c:v>
                </c:pt>
                <c:pt idx="19437">
                  <c:v>43336.364583333401</c:v>
                </c:pt>
                <c:pt idx="19438">
                  <c:v>43336.385416666599</c:v>
                </c:pt>
                <c:pt idx="19439">
                  <c:v>43336.40625</c:v>
                </c:pt>
                <c:pt idx="19440">
                  <c:v>43336.427083333401</c:v>
                </c:pt>
                <c:pt idx="19441">
                  <c:v>43336.447916666599</c:v>
                </c:pt>
                <c:pt idx="19442">
                  <c:v>43336.46875</c:v>
                </c:pt>
                <c:pt idx="19443">
                  <c:v>43336.489583333401</c:v>
                </c:pt>
                <c:pt idx="19444">
                  <c:v>43336.510416666599</c:v>
                </c:pt>
                <c:pt idx="19445">
                  <c:v>43336.53125</c:v>
                </c:pt>
                <c:pt idx="19446">
                  <c:v>43336.552083333401</c:v>
                </c:pt>
                <c:pt idx="19447">
                  <c:v>43336.572916666599</c:v>
                </c:pt>
                <c:pt idx="19448">
                  <c:v>43336.59375</c:v>
                </c:pt>
                <c:pt idx="19449">
                  <c:v>43336.614583333401</c:v>
                </c:pt>
                <c:pt idx="19450">
                  <c:v>43336.635416666599</c:v>
                </c:pt>
                <c:pt idx="19451">
                  <c:v>43336.65625</c:v>
                </c:pt>
                <c:pt idx="19452">
                  <c:v>43336.677083333401</c:v>
                </c:pt>
                <c:pt idx="19453">
                  <c:v>43336.697916666599</c:v>
                </c:pt>
                <c:pt idx="19454">
                  <c:v>43336.71875</c:v>
                </c:pt>
                <c:pt idx="19455">
                  <c:v>43336.739583333401</c:v>
                </c:pt>
                <c:pt idx="19456">
                  <c:v>43336.760416666599</c:v>
                </c:pt>
                <c:pt idx="19457">
                  <c:v>43336.78125</c:v>
                </c:pt>
                <c:pt idx="19458">
                  <c:v>43336.802083333401</c:v>
                </c:pt>
                <c:pt idx="19459">
                  <c:v>43336.822916666599</c:v>
                </c:pt>
                <c:pt idx="19460">
                  <c:v>43336.84375</c:v>
                </c:pt>
                <c:pt idx="19461">
                  <c:v>43336.864583333401</c:v>
                </c:pt>
                <c:pt idx="19462">
                  <c:v>43336.885416666599</c:v>
                </c:pt>
                <c:pt idx="19463">
                  <c:v>43336.90625</c:v>
                </c:pt>
                <c:pt idx="19464">
                  <c:v>43336.927083333401</c:v>
                </c:pt>
                <c:pt idx="19465">
                  <c:v>43336.947916666599</c:v>
                </c:pt>
                <c:pt idx="19466">
                  <c:v>43336.96875</c:v>
                </c:pt>
                <c:pt idx="19467">
                  <c:v>43336.989583333401</c:v>
                </c:pt>
                <c:pt idx="19468">
                  <c:v>43337.010416666599</c:v>
                </c:pt>
                <c:pt idx="19469">
                  <c:v>43337.03125</c:v>
                </c:pt>
                <c:pt idx="19470">
                  <c:v>43337.052083333401</c:v>
                </c:pt>
                <c:pt idx="19471">
                  <c:v>43337.072916666599</c:v>
                </c:pt>
                <c:pt idx="19472">
                  <c:v>43337.09375</c:v>
                </c:pt>
                <c:pt idx="19473">
                  <c:v>43337.114583333401</c:v>
                </c:pt>
                <c:pt idx="19474">
                  <c:v>43337.135416666599</c:v>
                </c:pt>
                <c:pt idx="19475">
                  <c:v>43337.15625</c:v>
                </c:pt>
                <c:pt idx="19476">
                  <c:v>43337.177083333401</c:v>
                </c:pt>
                <c:pt idx="19477">
                  <c:v>43337.197916666599</c:v>
                </c:pt>
                <c:pt idx="19478">
                  <c:v>43337.21875</c:v>
                </c:pt>
                <c:pt idx="19479">
                  <c:v>43337.239583333401</c:v>
                </c:pt>
                <c:pt idx="19480">
                  <c:v>43337.260416666599</c:v>
                </c:pt>
                <c:pt idx="19481">
                  <c:v>43337.28125</c:v>
                </c:pt>
                <c:pt idx="19482">
                  <c:v>43337.302083333401</c:v>
                </c:pt>
                <c:pt idx="19483">
                  <c:v>43337.322916666599</c:v>
                </c:pt>
                <c:pt idx="19484">
                  <c:v>43337.34375</c:v>
                </c:pt>
                <c:pt idx="19485">
                  <c:v>43337.364583333401</c:v>
                </c:pt>
                <c:pt idx="19486">
                  <c:v>43337.385416666599</c:v>
                </c:pt>
                <c:pt idx="19487">
                  <c:v>43337.40625</c:v>
                </c:pt>
                <c:pt idx="19488">
                  <c:v>43337.427083333401</c:v>
                </c:pt>
                <c:pt idx="19489">
                  <c:v>43337.447916666599</c:v>
                </c:pt>
                <c:pt idx="19490">
                  <c:v>43337.46875</c:v>
                </c:pt>
                <c:pt idx="19491">
                  <c:v>43337.489583333401</c:v>
                </c:pt>
                <c:pt idx="19492">
                  <c:v>43337.510416666599</c:v>
                </c:pt>
                <c:pt idx="19493">
                  <c:v>43337.53125</c:v>
                </c:pt>
                <c:pt idx="19494">
                  <c:v>43337.552083333401</c:v>
                </c:pt>
                <c:pt idx="19495">
                  <c:v>43337.572916666599</c:v>
                </c:pt>
                <c:pt idx="19496">
                  <c:v>43337.59375</c:v>
                </c:pt>
                <c:pt idx="19497">
                  <c:v>43337.614583333401</c:v>
                </c:pt>
                <c:pt idx="19498">
                  <c:v>43337.635416666599</c:v>
                </c:pt>
                <c:pt idx="19499">
                  <c:v>43337.65625</c:v>
                </c:pt>
                <c:pt idx="19500">
                  <c:v>43337.677083333401</c:v>
                </c:pt>
                <c:pt idx="19501">
                  <c:v>43337.697916666599</c:v>
                </c:pt>
                <c:pt idx="19502">
                  <c:v>43337.71875</c:v>
                </c:pt>
                <c:pt idx="19503">
                  <c:v>43337.739583333401</c:v>
                </c:pt>
                <c:pt idx="19504">
                  <c:v>43337.760416666599</c:v>
                </c:pt>
                <c:pt idx="19505">
                  <c:v>43337.78125</c:v>
                </c:pt>
                <c:pt idx="19506">
                  <c:v>43337.802083333401</c:v>
                </c:pt>
                <c:pt idx="19507">
                  <c:v>43337.822916666599</c:v>
                </c:pt>
                <c:pt idx="19508">
                  <c:v>43337.84375</c:v>
                </c:pt>
                <c:pt idx="19509">
                  <c:v>43337.864583333401</c:v>
                </c:pt>
                <c:pt idx="19510">
                  <c:v>43337.885416666599</c:v>
                </c:pt>
                <c:pt idx="19511">
                  <c:v>43337.90625</c:v>
                </c:pt>
                <c:pt idx="19512">
                  <c:v>43337.927083333401</c:v>
                </c:pt>
                <c:pt idx="19513">
                  <c:v>43337.947916666599</c:v>
                </c:pt>
                <c:pt idx="19514">
                  <c:v>43337.96875</c:v>
                </c:pt>
                <c:pt idx="19515">
                  <c:v>43337.989583333401</c:v>
                </c:pt>
                <c:pt idx="19516">
                  <c:v>43338.010416666599</c:v>
                </c:pt>
                <c:pt idx="19517">
                  <c:v>43338.03125</c:v>
                </c:pt>
                <c:pt idx="19518">
                  <c:v>43338.052083333401</c:v>
                </c:pt>
                <c:pt idx="19519">
                  <c:v>43338.072916666599</c:v>
                </c:pt>
                <c:pt idx="19520">
                  <c:v>43338.09375</c:v>
                </c:pt>
                <c:pt idx="19521">
                  <c:v>43338.114583333401</c:v>
                </c:pt>
                <c:pt idx="19522">
                  <c:v>43338.135416666599</c:v>
                </c:pt>
                <c:pt idx="19523">
                  <c:v>43338.15625</c:v>
                </c:pt>
                <c:pt idx="19524">
                  <c:v>43338.177083333401</c:v>
                </c:pt>
                <c:pt idx="19525">
                  <c:v>43338.197916666599</c:v>
                </c:pt>
                <c:pt idx="19526">
                  <c:v>43338.21875</c:v>
                </c:pt>
                <c:pt idx="19527">
                  <c:v>43338.239583333401</c:v>
                </c:pt>
                <c:pt idx="19528">
                  <c:v>43338.260416666599</c:v>
                </c:pt>
                <c:pt idx="19529">
                  <c:v>43338.28125</c:v>
                </c:pt>
                <c:pt idx="19530">
                  <c:v>43338.302083333401</c:v>
                </c:pt>
                <c:pt idx="19531">
                  <c:v>43338.322916666599</c:v>
                </c:pt>
                <c:pt idx="19532">
                  <c:v>43338.34375</c:v>
                </c:pt>
                <c:pt idx="19533">
                  <c:v>43338.364583333401</c:v>
                </c:pt>
                <c:pt idx="19534">
                  <c:v>43338.385416666599</c:v>
                </c:pt>
                <c:pt idx="19535">
                  <c:v>43338.40625</c:v>
                </c:pt>
                <c:pt idx="19536">
                  <c:v>43338.427083333401</c:v>
                </c:pt>
                <c:pt idx="19537">
                  <c:v>43338.447916666599</c:v>
                </c:pt>
                <c:pt idx="19538">
                  <c:v>43338.46875</c:v>
                </c:pt>
                <c:pt idx="19539">
                  <c:v>43338.489583333401</c:v>
                </c:pt>
                <c:pt idx="19540">
                  <c:v>43338.510416666599</c:v>
                </c:pt>
                <c:pt idx="19541">
                  <c:v>43338.53125</c:v>
                </c:pt>
                <c:pt idx="19542">
                  <c:v>43338.552083333401</c:v>
                </c:pt>
                <c:pt idx="19543">
                  <c:v>43338.572916666599</c:v>
                </c:pt>
                <c:pt idx="19544">
                  <c:v>43338.59375</c:v>
                </c:pt>
                <c:pt idx="19545">
                  <c:v>43338.614583333401</c:v>
                </c:pt>
                <c:pt idx="19546">
                  <c:v>43338.635416666599</c:v>
                </c:pt>
                <c:pt idx="19547">
                  <c:v>43338.65625</c:v>
                </c:pt>
                <c:pt idx="19548">
                  <c:v>43338.677083333401</c:v>
                </c:pt>
                <c:pt idx="19549">
                  <c:v>43338.697916666599</c:v>
                </c:pt>
                <c:pt idx="19550">
                  <c:v>43338.71875</c:v>
                </c:pt>
                <c:pt idx="19551">
                  <c:v>43338.739583333401</c:v>
                </c:pt>
                <c:pt idx="19552">
                  <c:v>43338.760416666599</c:v>
                </c:pt>
                <c:pt idx="19553">
                  <c:v>43338.78125</c:v>
                </c:pt>
                <c:pt idx="19554">
                  <c:v>43338.802083333401</c:v>
                </c:pt>
                <c:pt idx="19555">
                  <c:v>43338.822916666599</c:v>
                </c:pt>
                <c:pt idx="19556">
                  <c:v>43338.84375</c:v>
                </c:pt>
                <c:pt idx="19557">
                  <c:v>43338.864583333401</c:v>
                </c:pt>
                <c:pt idx="19558">
                  <c:v>43338.885416666599</c:v>
                </c:pt>
                <c:pt idx="19559">
                  <c:v>43338.90625</c:v>
                </c:pt>
                <c:pt idx="19560">
                  <c:v>43338.927083333401</c:v>
                </c:pt>
                <c:pt idx="19561">
                  <c:v>43338.947916666599</c:v>
                </c:pt>
                <c:pt idx="19562">
                  <c:v>43338.96875</c:v>
                </c:pt>
                <c:pt idx="19563">
                  <c:v>43338.989583333401</c:v>
                </c:pt>
                <c:pt idx="19564">
                  <c:v>43339.010416666599</c:v>
                </c:pt>
                <c:pt idx="19565">
                  <c:v>43339.03125</c:v>
                </c:pt>
                <c:pt idx="19566">
                  <c:v>43339.052083333401</c:v>
                </c:pt>
                <c:pt idx="19567">
                  <c:v>43339.072916666599</c:v>
                </c:pt>
                <c:pt idx="19568">
                  <c:v>43339.09375</c:v>
                </c:pt>
                <c:pt idx="19569">
                  <c:v>43339.114583333401</c:v>
                </c:pt>
                <c:pt idx="19570">
                  <c:v>43339.135416666599</c:v>
                </c:pt>
                <c:pt idx="19571">
                  <c:v>43339.15625</c:v>
                </c:pt>
                <c:pt idx="19572">
                  <c:v>43339.177083333401</c:v>
                </c:pt>
                <c:pt idx="19573">
                  <c:v>43339.197916666599</c:v>
                </c:pt>
                <c:pt idx="19574">
                  <c:v>43339.21875</c:v>
                </c:pt>
                <c:pt idx="19575">
                  <c:v>43339.239583333401</c:v>
                </c:pt>
                <c:pt idx="19576">
                  <c:v>43339.260416666599</c:v>
                </c:pt>
                <c:pt idx="19577">
                  <c:v>43339.28125</c:v>
                </c:pt>
                <c:pt idx="19578">
                  <c:v>43339.302083333401</c:v>
                </c:pt>
                <c:pt idx="19579">
                  <c:v>43339.322916666599</c:v>
                </c:pt>
                <c:pt idx="19580">
                  <c:v>43339.34375</c:v>
                </c:pt>
                <c:pt idx="19581">
                  <c:v>43339.364583333401</c:v>
                </c:pt>
                <c:pt idx="19582">
                  <c:v>43339.385416666599</c:v>
                </c:pt>
                <c:pt idx="19583">
                  <c:v>43339.40625</c:v>
                </c:pt>
                <c:pt idx="19584">
                  <c:v>43339.427083333401</c:v>
                </c:pt>
                <c:pt idx="19585">
                  <c:v>43339.447916666599</c:v>
                </c:pt>
                <c:pt idx="19586">
                  <c:v>43339.46875</c:v>
                </c:pt>
                <c:pt idx="19587">
                  <c:v>43339.489583333401</c:v>
                </c:pt>
                <c:pt idx="19588">
                  <c:v>43339.510416666599</c:v>
                </c:pt>
                <c:pt idx="19589">
                  <c:v>43339.53125</c:v>
                </c:pt>
                <c:pt idx="19590">
                  <c:v>43339.552083333401</c:v>
                </c:pt>
                <c:pt idx="19591">
                  <c:v>43339.572916666599</c:v>
                </c:pt>
                <c:pt idx="19592">
                  <c:v>43339.59375</c:v>
                </c:pt>
                <c:pt idx="19593">
                  <c:v>43339.614583333401</c:v>
                </c:pt>
                <c:pt idx="19594">
                  <c:v>43339.635416666599</c:v>
                </c:pt>
                <c:pt idx="19595">
                  <c:v>43339.65625</c:v>
                </c:pt>
                <c:pt idx="19596">
                  <c:v>43339.677083333401</c:v>
                </c:pt>
                <c:pt idx="19597">
                  <c:v>43339.697916666599</c:v>
                </c:pt>
                <c:pt idx="19598">
                  <c:v>43339.71875</c:v>
                </c:pt>
                <c:pt idx="19599">
                  <c:v>43339.739583333401</c:v>
                </c:pt>
                <c:pt idx="19600">
                  <c:v>43339.760416666599</c:v>
                </c:pt>
                <c:pt idx="19601">
                  <c:v>43339.78125</c:v>
                </c:pt>
                <c:pt idx="19602">
                  <c:v>43339.802083333401</c:v>
                </c:pt>
                <c:pt idx="19603">
                  <c:v>43339.822916666599</c:v>
                </c:pt>
                <c:pt idx="19604">
                  <c:v>43339.84375</c:v>
                </c:pt>
                <c:pt idx="19605">
                  <c:v>43339.864583333401</c:v>
                </c:pt>
                <c:pt idx="19606">
                  <c:v>43339.885416666599</c:v>
                </c:pt>
                <c:pt idx="19607">
                  <c:v>43339.90625</c:v>
                </c:pt>
                <c:pt idx="19608">
                  <c:v>43339.927083333401</c:v>
                </c:pt>
                <c:pt idx="19609">
                  <c:v>43339.947916666599</c:v>
                </c:pt>
                <c:pt idx="19610">
                  <c:v>43339.96875</c:v>
                </c:pt>
                <c:pt idx="19611">
                  <c:v>43339.989583333401</c:v>
                </c:pt>
                <c:pt idx="19612">
                  <c:v>43340.010416666599</c:v>
                </c:pt>
                <c:pt idx="19613">
                  <c:v>43340.03125</c:v>
                </c:pt>
                <c:pt idx="19614">
                  <c:v>43340.052083333401</c:v>
                </c:pt>
                <c:pt idx="19615">
                  <c:v>43340.072916666599</c:v>
                </c:pt>
                <c:pt idx="19616">
                  <c:v>43340.09375</c:v>
                </c:pt>
                <c:pt idx="19617">
                  <c:v>43340.114583333401</c:v>
                </c:pt>
                <c:pt idx="19618">
                  <c:v>43340.135416666599</c:v>
                </c:pt>
                <c:pt idx="19619">
                  <c:v>43340.15625</c:v>
                </c:pt>
                <c:pt idx="19620">
                  <c:v>43340.177083333401</c:v>
                </c:pt>
                <c:pt idx="19621">
                  <c:v>43340.197916666599</c:v>
                </c:pt>
                <c:pt idx="19622">
                  <c:v>43340.21875</c:v>
                </c:pt>
                <c:pt idx="19623">
                  <c:v>43340.239583333401</c:v>
                </c:pt>
                <c:pt idx="19624">
                  <c:v>43340.260416666599</c:v>
                </c:pt>
                <c:pt idx="19625">
                  <c:v>43340.28125</c:v>
                </c:pt>
                <c:pt idx="19626">
                  <c:v>43340.302083333401</c:v>
                </c:pt>
                <c:pt idx="19627">
                  <c:v>43340.322916666599</c:v>
                </c:pt>
                <c:pt idx="19628">
                  <c:v>43340.34375</c:v>
                </c:pt>
                <c:pt idx="19629">
                  <c:v>43340.364583333401</c:v>
                </c:pt>
                <c:pt idx="19630">
                  <c:v>43340.385416666599</c:v>
                </c:pt>
                <c:pt idx="19631">
                  <c:v>43340.40625</c:v>
                </c:pt>
                <c:pt idx="19632">
                  <c:v>43340.427083333401</c:v>
                </c:pt>
                <c:pt idx="19633">
                  <c:v>43340.447916666599</c:v>
                </c:pt>
                <c:pt idx="19634">
                  <c:v>43340.46875</c:v>
                </c:pt>
                <c:pt idx="19635">
                  <c:v>43340.489583333401</c:v>
                </c:pt>
                <c:pt idx="19636">
                  <c:v>43340.510416666599</c:v>
                </c:pt>
                <c:pt idx="19637">
                  <c:v>43340.53125</c:v>
                </c:pt>
                <c:pt idx="19638">
                  <c:v>43340.552083333401</c:v>
                </c:pt>
                <c:pt idx="19639">
                  <c:v>43340.572916666599</c:v>
                </c:pt>
                <c:pt idx="19640">
                  <c:v>43340.59375</c:v>
                </c:pt>
                <c:pt idx="19641">
                  <c:v>43340.614583333401</c:v>
                </c:pt>
                <c:pt idx="19642">
                  <c:v>43340.635416666599</c:v>
                </c:pt>
                <c:pt idx="19643">
                  <c:v>43340.65625</c:v>
                </c:pt>
                <c:pt idx="19644">
                  <c:v>43340.677083333401</c:v>
                </c:pt>
                <c:pt idx="19645">
                  <c:v>43340.697916666599</c:v>
                </c:pt>
                <c:pt idx="19646">
                  <c:v>43340.71875</c:v>
                </c:pt>
                <c:pt idx="19647">
                  <c:v>43340.739583333401</c:v>
                </c:pt>
                <c:pt idx="19648">
                  <c:v>43340.760416666599</c:v>
                </c:pt>
                <c:pt idx="19649">
                  <c:v>43340.78125</c:v>
                </c:pt>
                <c:pt idx="19650">
                  <c:v>43340.802083333401</c:v>
                </c:pt>
                <c:pt idx="19651">
                  <c:v>43340.822916666599</c:v>
                </c:pt>
                <c:pt idx="19652">
                  <c:v>43340.84375</c:v>
                </c:pt>
                <c:pt idx="19653">
                  <c:v>43340.864583333401</c:v>
                </c:pt>
                <c:pt idx="19654">
                  <c:v>43340.885416666599</c:v>
                </c:pt>
                <c:pt idx="19655">
                  <c:v>43340.90625</c:v>
                </c:pt>
                <c:pt idx="19656">
                  <c:v>43340.927083333401</c:v>
                </c:pt>
                <c:pt idx="19657">
                  <c:v>43340.947916666599</c:v>
                </c:pt>
                <c:pt idx="19658">
                  <c:v>43340.96875</c:v>
                </c:pt>
                <c:pt idx="19659">
                  <c:v>43340.989583333401</c:v>
                </c:pt>
                <c:pt idx="19660">
                  <c:v>43341.010416666599</c:v>
                </c:pt>
                <c:pt idx="19661">
                  <c:v>43341.03125</c:v>
                </c:pt>
                <c:pt idx="19662">
                  <c:v>43341.052083333401</c:v>
                </c:pt>
                <c:pt idx="19663">
                  <c:v>43341.072916666599</c:v>
                </c:pt>
                <c:pt idx="19664">
                  <c:v>43341.09375</c:v>
                </c:pt>
                <c:pt idx="19665">
                  <c:v>43341.114583333401</c:v>
                </c:pt>
                <c:pt idx="19666">
                  <c:v>43341.135416666599</c:v>
                </c:pt>
                <c:pt idx="19667">
                  <c:v>43341.15625</c:v>
                </c:pt>
                <c:pt idx="19668">
                  <c:v>43341.177083333401</c:v>
                </c:pt>
                <c:pt idx="19669">
                  <c:v>43341.197916666599</c:v>
                </c:pt>
                <c:pt idx="19670">
                  <c:v>43341.21875</c:v>
                </c:pt>
                <c:pt idx="19671">
                  <c:v>43341.239583333401</c:v>
                </c:pt>
                <c:pt idx="19672">
                  <c:v>43341.260416666599</c:v>
                </c:pt>
                <c:pt idx="19673">
                  <c:v>43341.28125</c:v>
                </c:pt>
                <c:pt idx="19674">
                  <c:v>43341.302083333401</c:v>
                </c:pt>
                <c:pt idx="19675">
                  <c:v>43341.322916666599</c:v>
                </c:pt>
                <c:pt idx="19676">
                  <c:v>43341.34375</c:v>
                </c:pt>
                <c:pt idx="19677">
                  <c:v>43341.364583333401</c:v>
                </c:pt>
                <c:pt idx="19678">
                  <c:v>43341.385416666599</c:v>
                </c:pt>
                <c:pt idx="19679">
                  <c:v>43341.40625</c:v>
                </c:pt>
                <c:pt idx="19680">
                  <c:v>43341.427083333401</c:v>
                </c:pt>
                <c:pt idx="19681">
                  <c:v>43341.447916666599</c:v>
                </c:pt>
                <c:pt idx="19682">
                  <c:v>43341.46875</c:v>
                </c:pt>
                <c:pt idx="19683">
                  <c:v>43341.489583333401</c:v>
                </c:pt>
                <c:pt idx="19684">
                  <c:v>43341.510416666599</c:v>
                </c:pt>
                <c:pt idx="19685">
                  <c:v>43341.53125</c:v>
                </c:pt>
                <c:pt idx="19686">
                  <c:v>43341.552083333401</c:v>
                </c:pt>
                <c:pt idx="19687">
                  <c:v>43341.572916666599</c:v>
                </c:pt>
                <c:pt idx="19688">
                  <c:v>43341.59375</c:v>
                </c:pt>
                <c:pt idx="19689">
                  <c:v>43341.614583333401</c:v>
                </c:pt>
                <c:pt idx="19690">
                  <c:v>43341.635416666599</c:v>
                </c:pt>
                <c:pt idx="19691">
                  <c:v>43341.65625</c:v>
                </c:pt>
                <c:pt idx="19692">
                  <c:v>43341.677083333401</c:v>
                </c:pt>
                <c:pt idx="19693">
                  <c:v>43341.697916666599</c:v>
                </c:pt>
                <c:pt idx="19694">
                  <c:v>43341.71875</c:v>
                </c:pt>
                <c:pt idx="19695">
                  <c:v>43341.739583333401</c:v>
                </c:pt>
                <c:pt idx="19696">
                  <c:v>43341.760416666599</c:v>
                </c:pt>
                <c:pt idx="19697">
                  <c:v>43341.78125</c:v>
                </c:pt>
                <c:pt idx="19698">
                  <c:v>43341.802083333401</c:v>
                </c:pt>
                <c:pt idx="19699">
                  <c:v>43341.822916666599</c:v>
                </c:pt>
                <c:pt idx="19700">
                  <c:v>43341.84375</c:v>
                </c:pt>
                <c:pt idx="19701">
                  <c:v>43341.864583333401</c:v>
                </c:pt>
                <c:pt idx="19702">
                  <c:v>43341.885416666599</c:v>
                </c:pt>
                <c:pt idx="19703">
                  <c:v>43341.90625</c:v>
                </c:pt>
                <c:pt idx="19704">
                  <c:v>43341.927083333401</c:v>
                </c:pt>
                <c:pt idx="19705">
                  <c:v>43341.947916666599</c:v>
                </c:pt>
                <c:pt idx="19706">
                  <c:v>43341.96875</c:v>
                </c:pt>
                <c:pt idx="19707">
                  <c:v>43341.989583333401</c:v>
                </c:pt>
                <c:pt idx="19708">
                  <c:v>43342.010416666599</c:v>
                </c:pt>
                <c:pt idx="19709">
                  <c:v>43342.03125</c:v>
                </c:pt>
                <c:pt idx="19710">
                  <c:v>43342.052083333401</c:v>
                </c:pt>
                <c:pt idx="19711">
                  <c:v>43342.072916666599</c:v>
                </c:pt>
                <c:pt idx="19712">
                  <c:v>43342.09375</c:v>
                </c:pt>
                <c:pt idx="19713">
                  <c:v>43342.114583333401</c:v>
                </c:pt>
                <c:pt idx="19714">
                  <c:v>43342.135416666599</c:v>
                </c:pt>
                <c:pt idx="19715">
                  <c:v>43342.15625</c:v>
                </c:pt>
                <c:pt idx="19716">
                  <c:v>43342.177083333401</c:v>
                </c:pt>
                <c:pt idx="19717">
                  <c:v>43342.197916666599</c:v>
                </c:pt>
                <c:pt idx="19718">
                  <c:v>43342.21875</c:v>
                </c:pt>
                <c:pt idx="19719">
                  <c:v>43342.239583333401</c:v>
                </c:pt>
                <c:pt idx="19720">
                  <c:v>43342.260416666599</c:v>
                </c:pt>
                <c:pt idx="19721">
                  <c:v>43342.28125</c:v>
                </c:pt>
                <c:pt idx="19722">
                  <c:v>43342.302083333401</c:v>
                </c:pt>
                <c:pt idx="19723">
                  <c:v>43342.322916666599</c:v>
                </c:pt>
                <c:pt idx="19724">
                  <c:v>43342.34375</c:v>
                </c:pt>
                <c:pt idx="19725">
                  <c:v>43342.364583333401</c:v>
                </c:pt>
                <c:pt idx="19726">
                  <c:v>43342.385416666599</c:v>
                </c:pt>
                <c:pt idx="19727">
                  <c:v>43342.40625</c:v>
                </c:pt>
                <c:pt idx="19728">
                  <c:v>43342.427083333401</c:v>
                </c:pt>
                <c:pt idx="19729">
                  <c:v>43342.447916666599</c:v>
                </c:pt>
                <c:pt idx="19730">
                  <c:v>43342.46875</c:v>
                </c:pt>
                <c:pt idx="19731">
                  <c:v>43342.489583333401</c:v>
                </c:pt>
                <c:pt idx="19732">
                  <c:v>43342.510416666599</c:v>
                </c:pt>
                <c:pt idx="19733">
                  <c:v>43342.53125</c:v>
                </c:pt>
                <c:pt idx="19734">
                  <c:v>43342.552083333401</c:v>
                </c:pt>
                <c:pt idx="19735">
                  <c:v>43342.572916666599</c:v>
                </c:pt>
                <c:pt idx="19736">
                  <c:v>43342.59375</c:v>
                </c:pt>
                <c:pt idx="19737">
                  <c:v>43342.614583333401</c:v>
                </c:pt>
                <c:pt idx="19738">
                  <c:v>43342.635416666599</c:v>
                </c:pt>
                <c:pt idx="19739">
                  <c:v>43342.65625</c:v>
                </c:pt>
                <c:pt idx="19740">
                  <c:v>43342.677083333401</c:v>
                </c:pt>
                <c:pt idx="19741">
                  <c:v>43342.697916666599</c:v>
                </c:pt>
                <c:pt idx="19742">
                  <c:v>43342.71875</c:v>
                </c:pt>
                <c:pt idx="19743">
                  <c:v>43342.739583333401</c:v>
                </c:pt>
                <c:pt idx="19744">
                  <c:v>43342.760416666599</c:v>
                </c:pt>
                <c:pt idx="19745">
                  <c:v>43342.78125</c:v>
                </c:pt>
                <c:pt idx="19746">
                  <c:v>43342.802083333401</c:v>
                </c:pt>
                <c:pt idx="19747">
                  <c:v>43342.822916666599</c:v>
                </c:pt>
                <c:pt idx="19748">
                  <c:v>43342.84375</c:v>
                </c:pt>
                <c:pt idx="19749">
                  <c:v>43342.864583333401</c:v>
                </c:pt>
                <c:pt idx="19750">
                  <c:v>43342.885416666599</c:v>
                </c:pt>
                <c:pt idx="19751">
                  <c:v>43342.90625</c:v>
                </c:pt>
                <c:pt idx="19752">
                  <c:v>43342.927083333401</c:v>
                </c:pt>
                <c:pt idx="19753">
                  <c:v>43342.947916666599</c:v>
                </c:pt>
                <c:pt idx="19754">
                  <c:v>43342.96875</c:v>
                </c:pt>
                <c:pt idx="19755">
                  <c:v>43342.989583333401</c:v>
                </c:pt>
                <c:pt idx="19756">
                  <c:v>43343.010416666599</c:v>
                </c:pt>
                <c:pt idx="19757">
                  <c:v>43343.03125</c:v>
                </c:pt>
                <c:pt idx="19758">
                  <c:v>43343.052083333401</c:v>
                </c:pt>
                <c:pt idx="19759">
                  <c:v>43343.072916666599</c:v>
                </c:pt>
                <c:pt idx="19760">
                  <c:v>43343.09375</c:v>
                </c:pt>
                <c:pt idx="19761">
                  <c:v>43343.114583333401</c:v>
                </c:pt>
                <c:pt idx="19762">
                  <c:v>43343.135416666599</c:v>
                </c:pt>
                <c:pt idx="19763">
                  <c:v>43343.15625</c:v>
                </c:pt>
                <c:pt idx="19764">
                  <c:v>43343.177083333401</c:v>
                </c:pt>
                <c:pt idx="19765">
                  <c:v>43343.197916666599</c:v>
                </c:pt>
                <c:pt idx="19766">
                  <c:v>43343.21875</c:v>
                </c:pt>
                <c:pt idx="19767">
                  <c:v>43343.239583333401</c:v>
                </c:pt>
                <c:pt idx="19768">
                  <c:v>43343.260416666599</c:v>
                </c:pt>
                <c:pt idx="19769">
                  <c:v>43343.28125</c:v>
                </c:pt>
                <c:pt idx="19770">
                  <c:v>43343.302083333401</c:v>
                </c:pt>
                <c:pt idx="19771">
                  <c:v>43343.322916666599</c:v>
                </c:pt>
                <c:pt idx="19772">
                  <c:v>43343.34375</c:v>
                </c:pt>
                <c:pt idx="19773">
                  <c:v>43343.364583333401</c:v>
                </c:pt>
                <c:pt idx="19774">
                  <c:v>43343.385416666599</c:v>
                </c:pt>
                <c:pt idx="19775">
                  <c:v>43343.40625</c:v>
                </c:pt>
                <c:pt idx="19776">
                  <c:v>43343.427083333401</c:v>
                </c:pt>
                <c:pt idx="19777">
                  <c:v>43343.447916666599</c:v>
                </c:pt>
                <c:pt idx="19778">
                  <c:v>43343.46875</c:v>
                </c:pt>
                <c:pt idx="19779">
                  <c:v>43343.489583333401</c:v>
                </c:pt>
                <c:pt idx="19780">
                  <c:v>43343.510416666599</c:v>
                </c:pt>
                <c:pt idx="19781">
                  <c:v>43343.53125</c:v>
                </c:pt>
                <c:pt idx="19782">
                  <c:v>43343.552083333401</c:v>
                </c:pt>
                <c:pt idx="19783">
                  <c:v>43343.572916666599</c:v>
                </c:pt>
                <c:pt idx="19784">
                  <c:v>43343.59375</c:v>
                </c:pt>
                <c:pt idx="19785">
                  <c:v>43343.614583333401</c:v>
                </c:pt>
                <c:pt idx="19786">
                  <c:v>43343.635416666599</c:v>
                </c:pt>
                <c:pt idx="19787">
                  <c:v>43343.65625</c:v>
                </c:pt>
                <c:pt idx="19788">
                  <c:v>43343.677083333401</c:v>
                </c:pt>
                <c:pt idx="19789">
                  <c:v>43343.697916666599</c:v>
                </c:pt>
                <c:pt idx="19790">
                  <c:v>43343.71875</c:v>
                </c:pt>
                <c:pt idx="19791">
                  <c:v>43343.739583333401</c:v>
                </c:pt>
                <c:pt idx="19792">
                  <c:v>43343.760416666599</c:v>
                </c:pt>
                <c:pt idx="19793">
                  <c:v>43343.78125</c:v>
                </c:pt>
                <c:pt idx="19794">
                  <c:v>43343.802083333401</c:v>
                </c:pt>
                <c:pt idx="19795">
                  <c:v>43343.822916666599</c:v>
                </c:pt>
                <c:pt idx="19796">
                  <c:v>43343.84375</c:v>
                </c:pt>
                <c:pt idx="19797">
                  <c:v>43343.864583333401</c:v>
                </c:pt>
                <c:pt idx="19798">
                  <c:v>43343.885416666599</c:v>
                </c:pt>
                <c:pt idx="19799">
                  <c:v>43343.90625</c:v>
                </c:pt>
                <c:pt idx="19800">
                  <c:v>43343.927083333401</c:v>
                </c:pt>
                <c:pt idx="19801">
                  <c:v>43343.947916666599</c:v>
                </c:pt>
                <c:pt idx="19802">
                  <c:v>43343.96875</c:v>
                </c:pt>
                <c:pt idx="19803">
                  <c:v>43343.989583333401</c:v>
                </c:pt>
                <c:pt idx="19804">
                  <c:v>43344.010416666599</c:v>
                </c:pt>
                <c:pt idx="19805">
                  <c:v>43344.03125</c:v>
                </c:pt>
                <c:pt idx="19806">
                  <c:v>43344.052083333401</c:v>
                </c:pt>
                <c:pt idx="19807">
                  <c:v>43344.072916666599</c:v>
                </c:pt>
                <c:pt idx="19808">
                  <c:v>43344.09375</c:v>
                </c:pt>
                <c:pt idx="19809">
                  <c:v>43344.114583333401</c:v>
                </c:pt>
                <c:pt idx="19810">
                  <c:v>43344.135416666599</c:v>
                </c:pt>
                <c:pt idx="19811">
                  <c:v>43344.15625</c:v>
                </c:pt>
                <c:pt idx="19812">
                  <c:v>43344.177083333401</c:v>
                </c:pt>
                <c:pt idx="19813">
                  <c:v>43344.197916666599</c:v>
                </c:pt>
                <c:pt idx="19814">
                  <c:v>43344.21875</c:v>
                </c:pt>
                <c:pt idx="19815">
                  <c:v>43344.239583333401</c:v>
                </c:pt>
                <c:pt idx="19816">
                  <c:v>43344.260416666599</c:v>
                </c:pt>
                <c:pt idx="19817">
                  <c:v>43344.28125</c:v>
                </c:pt>
                <c:pt idx="19818">
                  <c:v>43344.302083333401</c:v>
                </c:pt>
                <c:pt idx="19819">
                  <c:v>43344.322916666599</c:v>
                </c:pt>
                <c:pt idx="19820">
                  <c:v>43344.34375</c:v>
                </c:pt>
                <c:pt idx="19821">
                  <c:v>43344.364583333401</c:v>
                </c:pt>
                <c:pt idx="19822">
                  <c:v>43344.385416666599</c:v>
                </c:pt>
                <c:pt idx="19823">
                  <c:v>43344.40625</c:v>
                </c:pt>
                <c:pt idx="19824">
                  <c:v>43344.427083333401</c:v>
                </c:pt>
                <c:pt idx="19825">
                  <c:v>43344.447916666599</c:v>
                </c:pt>
                <c:pt idx="19826">
                  <c:v>43344.46875</c:v>
                </c:pt>
                <c:pt idx="19827">
                  <c:v>43344.489583333401</c:v>
                </c:pt>
                <c:pt idx="19828">
                  <c:v>43344.510416666599</c:v>
                </c:pt>
                <c:pt idx="19829">
                  <c:v>43344.53125</c:v>
                </c:pt>
                <c:pt idx="19830">
                  <c:v>43344.552083333401</c:v>
                </c:pt>
                <c:pt idx="19831">
                  <c:v>43344.572916666599</c:v>
                </c:pt>
                <c:pt idx="19832">
                  <c:v>43344.59375</c:v>
                </c:pt>
                <c:pt idx="19833">
                  <c:v>43344.614583333401</c:v>
                </c:pt>
                <c:pt idx="19834">
                  <c:v>43344.635416666599</c:v>
                </c:pt>
                <c:pt idx="19835">
                  <c:v>43344.65625</c:v>
                </c:pt>
                <c:pt idx="19836">
                  <c:v>43344.677083333401</c:v>
                </c:pt>
                <c:pt idx="19837">
                  <c:v>43344.697916666599</c:v>
                </c:pt>
                <c:pt idx="19838">
                  <c:v>43344.71875</c:v>
                </c:pt>
                <c:pt idx="19839">
                  <c:v>43344.739583333401</c:v>
                </c:pt>
                <c:pt idx="19840">
                  <c:v>43344.760416666599</c:v>
                </c:pt>
                <c:pt idx="19841">
                  <c:v>43344.78125</c:v>
                </c:pt>
                <c:pt idx="19842">
                  <c:v>43344.802083333401</c:v>
                </c:pt>
                <c:pt idx="19843">
                  <c:v>43344.822916666599</c:v>
                </c:pt>
                <c:pt idx="19844">
                  <c:v>43344.84375</c:v>
                </c:pt>
                <c:pt idx="19845">
                  <c:v>43344.864583333401</c:v>
                </c:pt>
                <c:pt idx="19846">
                  <c:v>43344.885416666599</c:v>
                </c:pt>
                <c:pt idx="19847">
                  <c:v>43344.90625</c:v>
                </c:pt>
                <c:pt idx="19848">
                  <c:v>43344.927083333401</c:v>
                </c:pt>
                <c:pt idx="19849">
                  <c:v>43344.947916666599</c:v>
                </c:pt>
                <c:pt idx="19850">
                  <c:v>43344.96875</c:v>
                </c:pt>
                <c:pt idx="19851">
                  <c:v>43344.989583333401</c:v>
                </c:pt>
                <c:pt idx="19852">
                  <c:v>43345.010416666599</c:v>
                </c:pt>
                <c:pt idx="19853">
                  <c:v>43345.03125</c:v>
                </c:pt>
                <c:pt idx="19854">
                  <c:v>43345.052083333401</c:v>
                </c:pt>
                <c:pt idx="19855">
                  <c:v>43345.072916666599</c:v>
                </c:pt>
                <c:pt idx="19856">
                  <c:v>43345.09375</c:v>
                </c:pt>
                <c:pt idx="19857">
                  <c:v>43345.114583333401</c:v>
                </c:pt>
                <c:pt idx="19858">
                  <c:v>43345.135416666599</c:v>
                </c:pt>
                <c:pt idx="19859">
                  <c:v>43345.15625</c:v>
                </c:pt>
                <c:pt idx="19860">
                  <c:v>43345.177083333401</c:v>
                </c:pt>
                <c:pt idx="19861">
                  <c:v>43345.197916666599</c:v>
                </c:pt>
                <c:pt idx="19862">
                  <c:v>43345.21875</c:v>
                </c:pt>
                <c:pt idx="19863">
                  <c:v>43345.239583333401</c:v>
                </c:pt>
                <c:pt idx="19864">
                  <c:v>43345.260416666599</c:v>
                </c:pt>
                <c:pt idx="19865">
                  <c:v>43345.28125</c:v>
                </c:pt>
                <c:pt idx="19866">
                  <c:v>43345.302083333401</c:v>
                </c:pt>
                <c:pt idx="19867">
                  <c:v>43345.322916666599</c:v>
                </c:pt>
                <c:pt idx="19868">
                  <c:v>43345.34375</c:v>
                </c:pt>
                <c:pt idx="19869">
                  <c:v>43345.364583333401</c:v>
                </c:pt>
                <c:pt idx="19870">
                  <c:v>43345.385416666599</c:v>
                </c:pt>
                <c:pt idx="19871">
                  <c:v>43345.40625</c:v>
                </c:pt>
                <c:pt idx="19872">
                  <c:v>43345.427083333401</c:v>
                </c:pt>
                <c:pt idx="19873">
                  <c:v>43345.447916666599</c:v>
                </c:pt>
                <c:pt idx="19874">
                  <c:v>43345.46875</c:v>
                </c:pt>
                <c:pt idx="19875">
                  <c:v>43345.489583333401</c:v>
                </c:pt>
                <c:pt idx="19876">
                  <c:v>43345.510416666599</c:v>
                </c:pt>
                <c:pt idx="19877">
                  <c:v>43345.53125</c:v>
                </c:pt>
                <c:pt idx="19878">
                  <c:v>43345.552083333401</c:v>
                </c:pt>
                <c:pt idx="19879">
                  <c:v>43345.572916666599</c:v>
                </c:pt>
                <c:pt idx="19880">
                  <c:v>43345.59375</c:v>
                </c:pt>
                <c:pt idx="19881">
                  <c:v>43345.614583333401</c:v>
                </c:pt>
                <c:pt idx="19882">
                  <c:v>43345.635416666599</c:v>
                </c:pt>
                <c:pt idx="19883">
                  <c:v>43345.65625</c:v>
                </c:pt>
                <c:pt idx="19884">
                  <c:v>43345.677083333401</c:v>
                </c:pt>
                <c:pt idx="19885">
                  <c:v>43345.697916666599</c:v>
                </c:pt>
                <c:pt idx="19886">
                  <c:v>43345.71875</c:v>
                </c:pt>
                <c:pt idx="19887">
                  <c:v>43345.739583333401</c:v>
                </c:pt>
                <c:pt idx="19888">
                  <c:v>43345.760416666599</c:v>
                </c:pt>
                <c:pt idx="19889">
                  <c:v>43345.78125</c:v>
                </c:pt>
                <c:pt idx="19890">
                  <c:v>43345.802083333401</c:v>
                </c:pt>
                <c:pt idx="19891">
                  <c:v>43345.822916666599</c:v>
                </c:pt>
                <c:pt idx="19892">
                  <c:v>43345.84375</c:v>
                </c:pt>
                <c:pt idx="19893">
                  <c:v>43345.864583333401</c:v>
                </c:pt>
                <c:pt idx="19894">
                  <c:v>43345.885416666599</c:v>
                </c:pt>
                <c:pt idx="19895">
                  <c:v>43345.90625</c:v>
                </c:pt>
                <c:pt idx="19896">
                  <c:v>43345.927083333401</c:v>
                </c:pt>
                <c:pt idx="19897">
                  <c:v>43345.947916666599</c:v>
                </c:pt>
                <c:pt idx="19898">
                  <c:v>43345.96875</c:v>
                </c:pt>
                <c:pt idx="19899">
                  <c:v>43345.989583333401</c:v>
                </c:pt>
                <c:pt idx="19900">
                  <c:v>43346.010416666599</c:v>
                </c:pt>
                <c:pt idx="19901">
                  <c:v>43346.03125</c:v>
                </c:pt>
                <c:pt idx="19902">
                  <c:v>43346.052083333401</c:v>
                </c:pt>
                <c:pt idx="19903">
                  <c:v>43346.072916666599</c:v>
                </c:pt>
                <c:pt idx="19904">
                  <c:v>43346.09375</c:v>
                </c:pt>
                <c:pt idx="19905">
                  <c:v>43346.114583333401</c:v>
                </c:pt>
                <c:pt idx="19906">
                  <c:v>43346.135416666599</c:v>
                </c:pt>
                <c:pt idx="19907">
                  <c:v>43346.15625</c:v>
                </c:pt>
                <c:pt idx="19908">
                  <c:v>43346.177083333401</c:v>
                </c:pt>
                <c:pt idx="19909">
                  <c:v>43346.197916666599</c:v>
                </c:pt>
                <c:pt idx="19910">
                  <c:v>43346.21875</c:v>
                </c:pt>
                <c:pt idx="19911">
                  <c:v>43346.239583333401</c:v>
                </c:pt>
                <c:pt idx="19912">
                  <c:v>43346.260416666599</c:v>
                </c:pt>
                <c:pt idx="19913">
                  <c:v>43346.28125</c:v>
                </c:pt>
                <c:pt idx="19914">
                  <c:v>43346.302083333401</c:v>
                </c:pt>
                <c:pt idx="19915">
                  <c:v>43346.322916666599</c:v>
                </c:pt>
                <c:pt idx="19916">
                  <c:v>43346.34375</c:v>
                </c:pt>
                <c:pt idx="19917">
                  <c:v>43346.364583333401</c:v>
                </c:pt>
                <c:pt idx="19918">
                  <c:v>43346.385416666599</c:v>
                </c:pt>
                <c:pt idx="19919">
                  <c:v>43346.40625</c:v>
                </c:pt>
                <c:pt idx="19920">
                  <c:v>43346.427083333401</c:v>
                </c:pt>
                <c:pt idx="19921">
                  <c:v>43346.447916666599</c:v>
                </c:pt>
                <c:pt idx="19922">
                  <c:v>43346.46875</c:v>
                </c:pt>
                <c:pt idx="19923">
                  <c:v>43346.489583333401</c:v>
                </c:pt>
                <c:pt idx="19924">
                  <c:v>43346.510416666599</c:v>
                </c:pt>
                <c:pt idx="19925">
                  <c:v>43346.53125</c:v>
                </c:pt>
                <c:pt idx="19926">
                  <c:v>43346.552083333401</c:v>
                </c:pt>
                <c:pt idx="19927">
                  <c:v>43346.572916666599</c:v>
                </c:pt>
                <c:pt idx="19928">
                  <c:v>43346.59375</c:v>
                </c:pt>
                <c:pt idx="19929">
                  <c:v>43346.614583333401</c:v>
                </c:pt>
                <c:pt idx="19930">
                  <c:v>43346.635416666599</c:v>
                </c:pt>
                <c:pt idx="19931">
                  <c:v>43346.65625</c:v>
                </c:pt>
                <c:pt idx="19932">
                  <c:v>43346.677083333401</c:v>
                </c:pt>
                <c:pt idx="19933">
                  <c:v>43346.697916666599</c:v>
                </c:pt>
                <c:pt idx="19934">
                  <c:v>43346.71875</c:v>
                </c:pt>
                <c:pt idx="19935">
                  <c:v>43346.739583333401</c:v>
                </c:pt>
                <c:pt idx="19936">
                  <c:v>43346.760416666599</c:v>
                </c:pt>
                <c:pt idx="19937">
                  <c:v>43346.78125</c:v>
                </c:pt>
                <c:pt idx="19938">
                  <c:v>43346.802083333401</c:v>
                </c:pt>
                <c:pt idx="19939">
                  <c:v>43346.822916666599</c:v>
                </c:pt>
                <c:pt idx="19940">
                  <c:v>43346.84375</c:v>
                </c:pt>
                <c:pt idx="19941">
                  <c:v>43346.864583333401</c:v>
                </c:pt>
                <c:pt idx="19942">
                  <c:v>43346.885416666599</c:v>
                </c:pt>
                <c:pt idx="19943">
                  <c:v>43346.90625</c:v>
                </c:pt>
                <c:pt idx="19944">
                  <c:v>43346.927083333401</c:v>
                </c:pt>
                <c:pt idx="19945">
                  <c:v>43346.947916666599</c:v>
                </c:pt>
                <c:pt idx="19946">
                  <c:v>43346.96875</c:v>
                </c:pt>
                <c:pt idx="19947">
                  <c:v>43346.989583333401</c:v>
                </c:pt>
                <c:pt idx="19948">
                  <c:v>43347.010416666599</c:v>
                </c:pt>
                <c:pt idx="19949">
                  <c:v>43347.03125</c:v>
                </c:pt>
                <c:pt idx="19950">
                  <c:v>43347.052083333401</c:v>
                </c:pt>
                <c:pt idx="19951">
                  <c:v>43347.072916666599</c:v>
                </c:pt>
                <c:pt idx="19952">
                  <c:v>43347.09375</c:v>
                </c:pt>
                <c:pt idx="19953">
                  <c:v>43347.114583333401</c:v>
                </c:pt>
                <c:pt idx="19954">
                  <c:v>43347.135416666599</c:v>
                </c:pt>
                <c:pt idx="19955">
                  <c:v>43347.15625</c:v>
                </c:pt>
                <c:pt idx="19956">
                  <c:v>43347.177083333401</c:v>
                </c:pt>
                <c:pt idx="19957">
                  <c:v>43347.197916666599</c:v>
                </c:pt>
                <c:pt idx="19958">
                  <c:v>43347.21875</c:v>
                </c:pt>
                <c:pt idx="19959">
                  <c:v>43347.239583333401</c:v>
                </c:pt>
                <c:pt idx="19960">
                  <c:v>43347.260416666599</c:v>
                </c:pt>
                <c:pt idx="19961">
                  <c:v>43347.28125</c:v>
                </c:pt>
                <c:pt idx="19962">
                  <c:v>43347.302083333401</c:v>
                </c:pt>
                <c:pt idx="19963">
                  <c:v>43347.322916666599</c:v>
                </c:pt>
                <c:pt idx="19964">
                  <c:v>43347.34375</c:v>
                </c:pt>
                <c:pt idx="19965">
                  <c:v>43347.364583333401</c:v>
                </c:pt>
                <c:pt idx="19966">
                  <c:v>43347.385416666599</c:v>
                </c:pt>
                <c:pt idx="19967">
                  <c:v>43347.40625</c:v>
                </c:pt>
                <c:pt idx="19968">
                  <c:v>43347.427083333401</c:v>
                </c:pt>
                <c:pt idx="19969">
                  <c:v>43347.447916666599</c:v>
                </c:pt>
                <c:pt idx="19970">
                  <c:v>43347.46875</c:v>
                </c:pt>
                <c:pt idx="19971">
                  <c:v>43347.489583333401</c:v>
                </c:pt>
                <c:pt idx="19972">
                  <c:v>43347.510416666599</c:v>
                </c:pt>
                <c:pt idx="19973">
                  <c:v>43347.53125</c:v>
                </c:pt>
                <c:pt idx="19974">
                  <c:v>43347.552083333401</c:v>
                </c:pt>
                <c:pt idx="19975">
                  <c:v>43347.572916666599</c:v>
                </c:pt>
                <c:pt idx="19976">
                  <c:v>43347.59375</c:v>
                </c:pt>
                <c:pt idx="19977">
                  <c:v>43347.614583333401</c:v>
                </c:pt>
                <c:pt idx="19978">
                  <c:v>43347.635416666599</c:v>
                </c:pt>
                <c:pt idx="19979">
                  <c:v>43347.65625</c:v>
                </c:pt>
                <c:pt idx="19980">
                  <c:v>43347.677083333401</c:v>
                </c:pt>
                <c:pt idx="19981">
                  <c:v>43347.697916666599</c:v>
                </c:pt>
                <c:pt idx="19982">
                  <c:v>43347.71875</c:v>
                </c:pt>
                <c:pt idx="19983">
                  <c:v>43347.739583333401</c:v>
                </c:pt>
                <c:pt idx="19984">
                  <c:v>43347.760416666599</c:v>
                </c:pt>
                <c:pt idx="19985">
                  <c:v>43347.78125</c:v>
                </c:pt>
                <c:pt idx="19986">
                  <c:v>43347.802083333401</c:v>
                </c:pt>
                <c:pt idx="19987">
                  <c:v>43347.822916666599</c:v>
                </c:pt>
                <c:pt idx="19988">
                  <c:v>43347.84375</c:v>
                </c:pt>
                <c:pt idx="19989">
                  <c:v>43347.864583333401</c:v>
                </c:pt>
                <c:pt idx="19990">
                  <c:v>43347.885416666599</c:v>
                </c:pt>
                <c:pt idx="19991">
                  <c:v>43347.90625</c:v>
                </c:pt>
                <c:pt idx="19992">
                  <c:v>43347.927083333401</c:v>
                </c:pt>
                <c:pt idx="19993">
                  <c:v>43347.947916666599</c:v>
                </c:pt>
                <c:pt idx="19994">
                  <c:v>43347.96875</c:v>
                </c:pt>
                <c:pt idx="19995">
                  <c:v>43347.989583333401</c:v>
                </c:pt>
                <c:pt idx="19996">
                  <c:v>43348.010416666599</c:v>
                </c:pt>
                <c:pt idx="19997">
                  <c:v>43348.03125</c:v>
                </c:pt>
                <c:pt idx="19998">
                  <c:v>43348.052083333401</c:v>
                </c:pt>
                <c:pt idx="19999">
                  <c:v>43348.072916666599</c:v>
                </c:pt>
                <c:pt idx="20000">
                  <c:v>43348.09375</c:v>
                </c:pt>
                <c:pt idx="20001">
                  <c:v>43348.114583333401</c:v>
                </c:pt>
                <c:pt idx="20002">
                  <c:v>43348.135416666599</c:v>
                </c:pt>
                <c:pt idx="20003">
                  <c:v>43348.15625</c:v>
                </c:pt>
                <c:pt idx="20004">
                  <c:v>43348.177083333401</c:v>
                </c:pt>
                <c:pt idx="20005">
                  <c:v>43348.197916666599</c:v>
                </c:pt>
                <c:pt idx="20006">
                  <c:v>43348.21875</c:v>
                </c:pt>
                <c:pt idx="20007">
                  <c:v>43348.239583333401</c:v>
                </c:pt>
                <c:pt idx="20008">
                  <c:v>43348.260416666599</c:v>
                </c:pt>
                <c:pt idx="20009">
                  <c:v>43348.28125</c:v>
                </c:pt>
                <c:pt idx="20010">
                  <c:v>43348.302083333401</c:v>
                </c:pt>
                <c:pt idx="20011">
                  <c:v>43348.322916666599</c:v>
                </c:pt>
                <c:pt idx="20012">
                  <c:v>43348.34375</c:v>
                </c:pt>
                <c:pt idx="20013">
                  <c:v>43348.364583333401</c:v>
                </c:pt>
                <c:pt idx="20014">
                  <c:v>43348.385416666599</c:v>
                </c:pt>
                <c:pt idx="20015">
                  <c:v>43348.40625</c:v>
                </c:pt>
                <c:pt idx="20016">
                  <c:v>43348.427083333401</c:v>
                </c:pt>
                <c:pt idx="20017">
                  <c:v>43348.447916666599</c:v>
                </c:pt>
                <c:pt idx="20018">
                  <c:v>43348.46875</c:v>
                </c:pt>
                <c:pt idx="20019">
                  <c:v>43348.489583333401</c:v>
                </c:pt>
                <c:pt idx="20020">
                  <c:v>43348.510416666599</c:v>
                </c:pt>
                <c:pt idx="20021">
                  <c:v>43348.53125</c:v>
                </c:pt>
                <c:pt idx="20022">
                  <c:v>43348.552083333401</c:v>
                </c:pt>
                <c:pt idx="20023">
                  <c:v>43348.572916666599</c:v>
                </c:pt>
                <c:pt idx="20024">
                  <c:v>43348.59375</c:v>
                </c:pt>
                <c:pt idx="20025">
                  <c:v>43348.614583333401</c:v>
                </c:pt>
                <c:pt idx="20026">
                  <c:v>43348.635416666599</c:v>
                </c:pt>
                <c:pt idx="20027">
                  <c:v>43348.65625</c:v>
                </c:pt>
                <c:pt idx="20028">
                  <c:v>43348.677083333401</c:v>
                </c:pt>
                <c:pt idx="20029">
                  <c:v>43348.697916666599</c:v>
                </c:pt>
                <c:pt idx="20030">
                  <c:v>43348.71875</c:v>
                </c:pt>
                <c:pt idx="20031">
                  <c:v>43348.739583333401</c:v>
                </c:pt>
                <c:pt idx="20032">
                  <c:v>43348.760416666599</c:v>
                </c:pt>
                <c:pt idx="20033">
                  <c:v>43348.78125</c:v>
                </c:pt>
                <c:pt idx="20034">
                  <c:v>43348.802083333401</c:v>
                </c:pt>
                <c:pt idx="20035">
                  <c:v>43348.822916666599</c:v>
                </c:pt>
                <c:pt idx="20036">
                  <c:v>43348.84375</c:v>
                </c:pt>
                <c:pt idx="20037">
                  <c:v>43348.864583333401</c:v>
                </c:pt>
                <c:pt idx="20038">
                  <c:v>43348.885416666599</c:v>
                </c:pt>
                <c:pt idx="20039">
                  <c:v>43348.90625</c:v>
                </c:pt>
                <c:pt idx="20040">
                  <c:v>43348.927083333401</c:v>
                </c:pt>
                <c:pt idx="20041">
                  <c:v>43348.947916666599</c:v>
                </c:pt>
                <c:pt idx="20042">
                  <c:v>43348.96875</c:v>
                </c:pt>
                <c:pt idx="20043">
                  <c:v>43348.989583333401</c:v>
                </c:pt>
                <c:pt idx="20044">
                  <c:v>43349.010416666599</c:v>
                </c:pt>
                <c:pt idx="20045">
                  <c:v>43349.03125</c:v>
                </c:pt>
                <c:pt idx="20046">
                  <c:v>43349.052083333401</c:v>
                </c:pt>
                <c:pt idx="20047">
                  <c:v>43349.072916666599</c:v>
                </c:pt>
                <c:pt idx="20048">
                  <c:v>43349.09375</c:v>
                </c:pt>
                <c:pt idx="20049">
                  <c:v>43349.114583333401</c:v>
                </c:pt>
                <c:pt idx="20050">
                  <c:v>43349.135416666599</c:v>
                </c:pt>
                <c:pt idx="20051">
                  <c:v>43349.15625</c:v>
                </c:pt>
                <c:pt idx="20052">
                  <c:v>43349.177083333401</c:v>
                </c:pt>
                <c:pt idx="20053">
                  <c:v>43349.197916666599</c:v>
                </c:pt>
                <c:pt idx="20054">
                  <c:v>43349.21875</c:v>
                </c:pt>
                <c:pt idx="20055">
                  <c:v>43349.239583333401</c:v>
                </c:pt>
                <c:pt idx="20056">
                  <c:v>43349.260416666599</c:v>
                </c:pt>
                <c:pt idx="20057">
                  <c:v>43349.28125</c:v>
                </c:pt>
                <c:pt idx="20058">
                  <c:v>43349.302083333401</c:v>
                </c:pt>
                <c:pt idx="20059">
                  <c:v>43349.322916666599</c:v>
                </c:pt>
                <c:pt idx="20060">
                  <c:v>43349.34375</c:v>
                </c:pt>
                <c:pt idx="20061">
                  <c:v>43349.364583333401</c:v>
                </c:pt>
                <c:pt idx="20062">
                  <c:v>43349.385416666599</c:v>
                </c:pt>
                <c:pt idx="20063">
                  <c:v>43349.40625</c:v>
                </c:pt>
                <c:pt idx="20064">
                  <c:v>43349.427083333401</c:v>
                </c:pt>
                <c:pt idx="20065">
                  <c:v>43349.447916666599</c:v>
                </c:pt>
                <c:pt idx="20066">
                  <c:v>43349.46875</c:v>
                </c:pt>
                <c:pt idx="20067">
                  <c:v>43349.489583333401</c:v>
                </c:pt>
                <c:pt idx="20068">
                  <c:v>43349.510416666599</c:v>
                </c:pt>
                <c:pt idx="20069">
                  <c:v>43349.53125</c:v>
                </c:pt>
                <c:pt idx="20070">
                  <c:v>43349.552083333401</c:v>
                </c:pt>
                <c:pt idx="20071">
                  <c:v>43349.572916666599</c:v>
                </c:pt>
                <c:pt idx="20072">
                  <c:v>43349.59375</c:v>
                </c:pt>
                <c:pt idx="20073">
                  <c:v>43349.614583333401</c:v>
                </c:pt>
                <c:pt idx="20074">
                  <c:v>43349.635416666599</c:v>
                </c:pt>
                <c:pt idx="20075">
                  <c:v>43349.65625</c:v>
                </c:pt>
                <c:pt idx="20076">
                  <c:v>43349.677083333401</c:v>
                </c:pt>
                <c:pt idx="20077">
                  <c:v>43349.697916666599</c:v>
                </c:pt>
                <c:pt idx="20078">
                  <c:v>43349.71875</c:v>
                </c:pt>
                <c:pt idx="20079">
                  <c:v>43349.739583333401</c:v>
                </c:pt>
                <c:pt idx="20080">
                  <c:v>43349.760416666599</c:v>
                </c:pt>
                <c:pt idx="20081">
                  <c:v>43349.78125</c:v>
                </c:pt>
                <c:pt idx="20082">
                  <c:v>43349.802083333401</c:v>
                </c:pt>
                <c:pt idx="20083">
                  <c:v>43349.822916666599</c:v>
                </c:pt>
                <c:pt idx="20084">
                  <c:v>43349.84375</c:v>
                </c:pt>
                <c:pt idx="20085">
                  <c:v>43349.864583333401</c:v>
                </c:pt>
                <c:pt idx="20086">
                  <c:v>43349.885416666599</c:v>
                </c:pt>
                <c:pt idx="20087">
                  <c:v>43349.90625</c:v>
                </c:pt>
                <c:pt idx="20088">
                  <c:v>43349.927083333401</c:v>
                </c:pt>
                <c:pt idx="20089">
                  <c:v>43349.947916666599</c:v>
                </c:pt>
                <c:pt idx="20090">
                  <c:v>43349.96875</c:v>
                </c:pt>
                <c:pt idx="20091">
                  <c:v>43349.989583333401</c:v>
                </c:pt>
                <c:pt idx="20092">
                  <c:v>43350.010416666599</c:v>
                </c:pt>
                <c:pt idx="20093">
                  <c:v>43350.03125</c:v>
                </c:pt>
                <c:pt idx="20094">
                  <c:v>43350.052083333401</c:v>
                </c:pt>
                <c:pt idx="20095">
                  <c:v>43350.072916666599</c:v>
                </c:pt>
                <c:pt idx="20096">
                  <c:v>43350.09375</c:v>
                </c:pt>
                <c:pt idx="20097">
                  <c:v>43350.114583333401</c:v>
                </c:pt>
                <c:pt idx="20098">
                  <c:v>43350.135416666599</c:v>
                </c:pt>
                <c:pt idx="20099">
                  <c:v>43350.15625</c:v>
                </c:pt>
                <c:pt idx="20100">
                  <c:v>43350.177083333401</c:v>
                </c:pt>
                <c:pt idx="20101">
                  <c:v>43350.197916666599</c:v>
                </c:pt>
                <c:pt idx="20102">
                  <c:v>43350.21875</c:v>
                </c:pt>
                <c:pt idx="20103">
                  <c:v>43350.239583333401</c:v>
                </c:pt>
                <c:pt idx="20104">
                  <c:v>43350.260416666599</c:v>
                </c:pt>
                <c:pt idx="20105">
                  <c:v>43350.28125</c:v>
                </c:pt>
                <c:pt idx="20106">
                  <c:v>43350.302083333401</c:v>
                </c:pt>
                <c:pt idx="20107">
                  <c:v>43350.322916666599</c:v>
                </c:pt>
                <c:pt idx="20108">
                  <c:v>43350.34375</c:v>
                </c:pt>
                <c:pt idx="20109">
                  <c:v>43350.364583333401</c:v>
                </c:pt>
                <c:pt idx="20110">
                  <c:v>43350.385416666599</c:v>
                </c:pt>
                <c:pt idx="20111">
                  <c:v>43350.40625</c:v>
                </c:pt>
                <c:pt idx="20112">
                  <c:v>43350.427083333401</c:v>
                </c:pt>
                <c:pt idx="20113">
                  <c:v>43350.447916666599</c:v>
                </c:pt>
                <c:pt idx="20114">
                  <c:v>43350.46875</c:v>
                </c:pt>
                <c:pt idx="20115">
                  <c:v>43350.489583333401</c:v>
                </c:pt>
                <c:pt idx="20116">
                  <c:v>43350.510416666599</c:v>
                </c:pt>
                <c:pt idx="20117">
                  <c:v>43350.53125</c:v>
                </c:pt>
                <c:pt idx="20118">
                  <c:v>43350.552083333401</c:v>
                </c:pt>
                <c:pt idx="20119">
                  <c:v>43350.572916666599</c:v>
                </c:pt>
                <c:pt idx="20120">
                  <c:v>43350.59375</c:v>
                </c:pt>
                <c:pt idx="20121">
                  <c:v>43350.614583333401</c:v>
                </c:pt>
                <c:pt idx="20122">
                  <c:v>43350.635416666599</c:v>
                </c:pt>
                <c:pt idx="20123">
                  <c:v>43350.65625</c:v>
                </c:pt>
                <c:pt idx="20124">
                  <c:v>43350.677083333401</c:v>
                </c:pt>
                <c:pt idx="20125">
                  <c:v>43350.697916666599</c:v>
                </c:pt>
                <c:pt idx="20126">
                  <c:v>43350.71875</c:v>
                </c:pt>
                <c:pt idx="20127">
                  <c:v>43350.739583333401</c:v>
                </c:pt>
                <c:pt idx="20128">
                  <c:v>43350.760416666599</c:v>
                </c:pt>
                <c:pt idx="20129">
                  <c:v>43350.78125</c:v>
                </c:pt>
                <c:pt idx="20130">
                  <c:v>43350.802083333401</c:v>
                </c:pt>
                <c:pt idx="20131">
                  <c:v>43350.822916666599</c:v>
                </c:pt>
                <c:pt idx="20132">
                  <c:v>43350.84375</c:v>
                </c:pt>
                <c:pt idx="20133">
                  <c:v>43350.864583333401</c:v>
                </c:pt>
                <c:pt idx="20134">
                  <c:v>43350.885416666599</c:v>
                </c:pt>
                <c:pt idx="20135">
                  <c:v>43350.90625</c:v>
                </c:pt>
                <c:pt idx="20136">
                  <c:v>43350.927083333401</c:v>
                </c:pt>
                <c:pt idx="20137">
                  <c:v>43350.947916666599</c:v>
                </c:pt>
                <c:pt idx="20138">
                  <c:v>43350.96875</c:v>
                </c:pt>
                <c:pt idx="20139">
                  <c:v>43350.989583333401</c:v>
                </c:pt>
                <c:pt idx="20140">
                  <c:v>43351.010416666599</c:v>
                </c:pt>
                <c:pt idx="20141">
                  <c:v>43351.03125</c:v>
                </c:pt>
                <c:pt idx="20142">
                  <c:v>43351.052083333401</c:v>
                </c:pt>
                <c:pt idx="20143">
                  <c:v>43351.072916666599</c:v>
                </c:pt>
                <c:pt idx="20144">
                  <c:v>43351.09375</c:v>
                </c:pt>
                <c:pt idx="20145">
                  <c:v>43351.114583333401</c:v>
                </c:pt>
                <c:pt idx="20146">
                  <c:v>43351.135416666599</c:v>
                </c:pt>
                <c:pt idx="20147">
                  <c:v>43351.15625</c:v>
                </c:pt>
                <c:pt idx="20148">
                  <c:v>43351.177083333401</c:v>
                </c:pt>
                <c:pt idx="20149">
                  <c:v>43351.197916666599</c:v>
                </c:pt>
                <c:pt idx="20150">
                  <c:v>43351.21875</c:v>
                </c:pt>
                <c:pt idx="20151">
                  <c:v>43351.239583333401</c:v>
                </c:pt>
                <c:pt idx="20152">
                  <c:v>43351.260416666599</c:v>
                </c:pt>
                <c:pt idx="20153">
                  <c:v>43351.28125</c:v>
                </c:pt>
                <c:pt idx="20154">
                  <c:v>43351.302083333401</c:v>
                </c:pt>
                <c:pt idx="20155">
                  <c:v>43351.322916666599</c:v>
                </c:pt>
                <c:pt idx="20156">
                  <c:v>43351.34375</c:v>
                </c:pt>
                <c:pt idx="20157">
                  <c:v>43351.364583333401</c:v>
                </c:pt>
                <c:pt idx="20158">
                  <c:v>43351.385416666599</c:v>
                </c:pt>
                <c:pt idx="20159">
                  <c:v>43351.40625</c:v>
                </c:pt>
                <c:pt idx="20160">
                  <c:v>43351.427083333401</c:v>
                </c:pt>
                <c:pt idx="20161">
                  <c:v>43351.447916666599</c:v>
                </c:pt>
                <c:pt idx="20162">
                  <c:v>43351.46875</c:v>
                </c:pt>
                <c:pt idx="20163">
                  <c:v>43351.489583333401</c:v>
                </c:pt>
                <c:pt idx="20164">
                  <c:v>43351.510416666599</c:v>
                </c:pt>
                <c:pt idx="20165">
                  <c:v>43351.53125</c:v>
                </c:pt>
                <c:pt idx="20166">
                  <c:v>43351.552083333401</c:v>
                </c:pt>
                <c:pt idx="20167">
                  <c:v>43351.572916666599</c:v>
                </c:pt>
                <c:pt idx="20168">
                  <c:v>43351.59375</c:v>
                </c:pt>
                <c:pt idx="20169">
                  <c:v>43351.614583333401</c:v>
                </c:pt>
                <c:pt idx="20170">
                  <c:v>43351.635416666599</c:v>
                </c:pt>
                <c:pt idx="20171">
                  <c:v>43351.65625</c:v>
                </c:pt>
                <c:pt idx="20172">
                  <c:v>43351.677083333401</c:v>
                </c:pt>
                <c:pt idx="20173">
                  <c:v>43351.697916666599</c:v>
                </c:pt>
                <c:pt idx="20174">
                  <c:v>43351.71875</c:v>
                </c:pt>
                <c:pt idx="20175">
                  <c:v>43351.739583333401</c:v>
                </c:pt>
                <c:pt idx="20176">
                  <c:v>43351.760416666599</c:v>
                </c:pt>
                <c:pt idx="20177">
                  <c:v>43351.78125</c:v>
                </c:pt>
                <c:pt idx="20178">
                  <c:v>43351.802083333401</c:v>
                </c:pt>
                <c:pt idx="20179">
                  <c:v>43351.822916666599</c:v>
                </c:pt>
                <c:pt idx="20180">
                  <c:v>43351.84375</c:v>
                </c:pt>
                <c:pt idx="20181">
                  <c:v>43351.864583333401</c:v>
                </c:pt>
                <c:pt idx="20182">
                  <c:v>43351.885416666599</c:v>
                </c:pt>
                <c:pt idx="20183">
                  <c:v>43351.90625</c:v>
                </c:pt>
                <c:pt idx="20184">
                  <c:v>43351.927083333401</c:v>
                </c:pt>
                <c:pt idx="20185">
                  <c:v>43351.947916666599</c:v>
                </c:pt>
                <c:pt idx="20186">
                  <c:v>43351.96875</c:v>
                </c:pt>
                <c:pt idx="20187">
                  <c:v>43351.989583333401</c:v>
                </c:pt>
                <c:pt idx="20188">
                  <c:v>43352.010416666599</c:v>
                </c:pt>
                <c:pt idx="20189">
                  <c:v>43352.03125</c:v>
                </c:pt>
                <c:pt idx="20190">
                  <c:v>43352.052083333401</c:v>
                </c:pt>
                <c:pt idx="20191">
                  <c:v>43352.072916666599</c:v>
                </c:pt>
                <c:pt idx="20192">
                  <c:v>43352.09375</c:v>
                </c:pt>
                <c:pt idx="20193">
                  <c:v>43352.114583333401</c:v>
                </c:pt>
                <c:pt idx="20194">
                  <c:v>43352.135416666599</c:v>
                </c:pt>
                <c:pt idx="20195">
                  <c:v>43352.15625</c:v>
                </c:pt>
                <c:pt idx="20196">
                  <c:v>43352.177083333401</c:v>
                </c:pt>
                <c:pt idx="20197">
                  <c:v>43352.197916666599</c:v>
                </c:pt>
                <c:pt idx="20198">
                  <c:v>43352.21875</c:v>
                </c:pt>
                <c:pt idx="20199">
                  <c:v>43352.239583333401</c:v>
                </c:pt>
                <c:pt idx="20200">
                  <c:v>43352.260416666599</c:v>
                </c:pt>
                <c:pt idx="20201">
                  <c:v>43352.28125</c:v>
                </c:pt>
                <c:pt idx="20202">
                  <c:v>43352.302083333401</c:v>
                </c:pt>
                <c:pt idx="20203">
                  <c:v>43352.322916666599</c:v>
                </c:pt>
                <c:pt idx="20204">
                  <c:v>43352.34375</c:v>
                </c:pt>
                <c:pt idx="20205">
                  <c:v>43352.364583333401</c:v>
                </c:pt>
                <c:pt idx="20206">
                  <c:v>43352.385416666599</c:v>
                </c:pt>
                <c:pt idx="20207">
                  <c:v>43352.40625</c:v>
                </c:pt>
                <c:pt idx="20208">
                  <c:v>43352.427083333401</c:v>
                </c:pt>
                <c:pt idx="20209">
                  <c:v>43352.447916666599</c:v>
                </c:pt>
                <c:pt idx="20210">
                  <c:v>43352.46875</c:v>
                </c:pt>
                <c:pt idx="20211">
                  <c:v>43352.489583333401</c:v>
                </c:pt>
                <c:pt idx="20212">
                  <c:v>43352.510416666599</c:v>
                </c:pt>
                <c:pt idx="20213">
                  <c:v>43352.53125</c:v>
                </c:pt>
                <c:pt idx="20214">
                  <c:v>43352.552083333401</c:v>
                </c:pt>
                <c:pt idx="20215">
                  <c:v>43352.572916666599</c:v>
                </c:pt>
                <c:pt idx="20216">
                  <c:v>43352.59375</c:v>
                </c:pt>
                <c:pt idx="20217">
                  <c:v>43352.614583333401</c:v>
                </c:pt>
                <c:pt idx="20218">
                  <c:v>43352.635416666599</c:v>
                </c:pt>
                <c:pt idx="20219">
                  <c:v>43352.65625</c:v>
                </c:pt>
                <c:pt idx="20220">
                  <c:v>43352.677083333401</c:v>
                </c:pt>
                <c:pt idx="20221">
                  <c:v>43352.697916666599</c:v>
                </c:pt>
                <c:pt idx="20222">
                  <c:v>43352.71875</c:v>
                </c:pt>
                <c:pt idx="20223">
                  <c:v>43352.739583333401</c:v>
                </c:pt>
                <c:pt idx="20224">
                  <c:v>43352.760416666599</c:v>
                </c:pt>
                <c:pt idx="20225">
                  <c:v>43352.78125</c:v>
                </c:pt>
                <c:pt idx="20226">
                  <c:v>43352.802083333401</c:v>
                </c:pt>
                <c:pt idx="20227">
                  <c:v>43352.822916666599</c:v>
                </c:pt>
                <c:pt idx="20228">
                  <c:v>43352.84375</c:v>
                </c:pt>
                <c:pt idx="20229">
                  <c:v>43352.864583333401</c:v>
                </c:pt>
                <c:pt idx="20230">
                  <c:v>43352.885416666599</c:v>
                </c:pt>
                <c:pt idx="20231">
                  <c:v>43352.90625</c:v>
                </c:pt>
                <c:pt idx="20232">
                  <c:v>43352.927083333401</c:v>
                </c:pt>
                <c:pt idx="20233">
                  <c:v>43352.947916666599</c:v>
                </c:pt>
                <c:pt idx="20234">
                  <c:v>43352.96875</c:v>
                </c:pt>
                <c:pt idx="20235">
                  <c:v>43352.989583333401</c:v>
                </c:pt>
                <c:pt idx="20236">
                  <c:v>43353.010416666599</c:v>
                </c:pt>
                <c:pt idx="20237">
                  <c:v>43353.03125</c:v>
                </c:pt>
                <c:pt idx="20238">
                  <c:v>43353.052083333401</c:v>
                </c:pt>
                <c:pt idx="20239">
                  <c:v>43353.072916666599</c:v>
                </c:pt>
                <c:pt idx="20240">
                  <c:v>43353.09375</c:v>
                </c:pt>
                <c:pt idx="20241">
                  <c:v>43353.114583333401</c:v>
                </c:pt>
                <c:pt idx="20242">
                  <c:v>43353.135416666599</c:v>
                </c:pt>
                <c:pt idx="20243">
                  <c:v>43353.15625</c:v>
                </c:pt>
                <c:pt idx="20244">
                  <c:v>43353.177083333401</c:v>
                </c:pt>
                <c:pt idx="20245">
                  <c:v>43353.197916666599</c:v>
                </c:pt>
                <c:pt idx="20246">
                  <c:v>43353.21875</c:v>
                </c:pt>
                <c:pt idx="20247">
                  <c:v>43353.239583333401</c:v>
                </c:pt>
                <c:pt idx="20248">
                  <c:v>43353.260416666599</c:v>
                </c:pt>
                <c:pt idx="20249">
                  <c:v>43353.28125</c:v>
                </c:pt>
                <c:pt idx="20250">
                  <c:v>43353.302083333401</c:v>
                </c:pt>
                <c:pt idx="20251">
                  <c:v>43353.322916666599</c:v>
                </c:pt>
                <c:pt idx="20252">
                  <c:v>43353.34375</c:v>
                </c:pt>
                <c:pt idx="20253">
                  <c:v>43353.364583333401</c:v>
                </c:pt>
                <c:pt idx="20254">
                  <c:v>43353.385416666599</c:v>
                </c:pt>
                <c:pt idx="20255">
                  <c:v>43353.40625</c:v>
                </c:pt>
                <c:pt idx="20256">
                  <c:v>43353.427083333401</c:v>
                </c:pt>
                <c:pt idx="20257">
                  <c:v>43353.447916666599</c:v>
                </c:pt>
                <c:pt idx="20258">
                  <c:v>43353.46875</c:v>
                </c:pt>
                <c:pt idx="20259">
                  <c:v>43353.489583333401</c:v>
                </c:pt>
                <c:pt idx="20260">
                  <c:v>43353.510416666599</c:v>
                </c:pt>
                <c:pt idx="20261">
                  <c:v>43353.53125</c:v>
                </c:pt>
                <c:pt idx="20262">
                  <c:v>43353.552083333401</c:v>
                </c:pt>
                <c:pt idx="20263">
                  <c:v>43353.572916666599</c:v>
                </c:pt>
                <c:pt idx="20264">
                  <c:v>43353.59375</c:v>
                </c:pt>
                <c:pt idx="20265">
                  <c:v>43353.614583333401</c:v>
                </c:pt>
                <c:pt idx="20266">
                  <c:v>43353.635416666599</c:v>
                </c:pt>
                <c:pt idx="20267">
                  <c:v>43353.65625</c:v>
                </c:pt>
                <c:pt idx="20268">
                  <c:v>43353.677083333401</c:v>
                </c:pt>
                <c:pt idx="20269">
                  <c:v>43353.697916666599</c:v>
                </c:pt>
                <c:pt idx="20270">
                  <c:v>43353.71875</c:v>
                </c:pt>
                <c:pt idx="20271">
                  <c:v>43353.739583333401</c:v>
                </c:pt>
                <c:pt idx="20272">
                  <c:v>43353.760416666599</c:v>
                </c:pt>
                <c:pt idx="20273">
                  <c:v>43353.78125</c:v>
                </c:pt>
                <c:pt idx="20274">
                  <c:v>43353.802083333401</c:v>
                </c:pt>
                <c:pt idx="20275">
                  <c:v>43353.822916666599</c:v>
                </c:pt>
                <c:pt idx="20276">
                  <c:v>43353.84375</c:v>
                </c:pt>
                <c:pt idx="20277">
                  <c:v>43353.864583333401</c:v>
                </c:pt>
                <c:pt idx="20278">
                  <c:v>43353.885416666599</c:v>
                </c:pt>
                <c:pt idx="20279">
                  <c:v>43353.90625</c:v>
                </c:pt>
                <c:pt idx="20280">
                  <c:v>43353.927083333401</c:v>
                </c:pt>
                <c:pt idx="20281">
                  <c:v>43353.947916666599</c:v>
                </c:pt>
                <c:pt idx="20282">
                  <c:v>43353.96875</c:v>
                </c:pt>
                <c:pt idx="20283">
                  <c:v>43353.989583333401</c:v>
                </c:pt>
                <c:pt idx="20284">
                  <c:v>43354.010416666599</c:v>
                </c:pt>
                <c:pt idx="20285">
                  <c:v>43354.03125</c:v>
                </c:pt>
                <c:pt idx="20286">
                  <c:v>43354.052083333401</c:v>
                </c:pt>
                <c:pt idx="20287">
                  <c:v>43354.072916666599</c:v>
                </c:pt>
                <c:pt idx="20288">
                  <c:v>43354.09375</c:v>
                </c:pt>
                <c:pt idx="20289">
                  <c:v>43354.114583333401</c:v>
                </c:pt>
                <c:pt idx="20290">
                  <c:v>43354.135416666599</c:v>
                </c:pt>
                <c:pt idx="20291">
                  <c:v>43354.15625</c:v>
                </c:pt>
                <c:pt idx="20292">
                  <c:v>43354.177083333401</c:v>
                </c:pt>
                <c:pt idx="20293">
                  <c:v>43354.197916666599</c:v>
                </c:pt>
                <c:pt idx="20294">
                  <c:v>43354.21875</c:v>
                </c:pt>
                <c:pt idx="20295">
                  <c:v>43354.239583333401</c:v>
                </c:pt>
                <c:pt idx="20296">
                  <c:v>43354.260416666599</c:v>
                </c:pt>
                <c:pt idx="20297">
                  <c:v>43354.28125</c:v>
                </c:pt>
                <c:pt idx="20298">
                  <c:v>43354.302083333401</c:v>
                </c:pt>
                <c:pt idx="20299">
                  <c:v>43354.322916666599</c:v>
                </c:pt>
                <c:pt idx="20300">
                  <c:v>43354.34375</c:v>
                </c:pt>
                <c:pt idx="20301">
                  <c:v>43354.364583333401</c:v>
                </c:pt>
                <c:pt idx="20302">
                  <c:v>43354.385416666599</c:v>
                </c:pt>
                <c:pt idx="20303">
                  <c:v>43354.40625</c:v>
                </c:pt>
                <c:pt idx="20304">
                  <c:v>43354.427083333401</c:v>
                </c:pt>
                <c:pt idx="20305">
                  <c:v>43354.447916666599</c:v>
                </c:pt>
                <c:pt idx="20306">
                  <c:v>43354.46875</c:v>
                </c:pt>
                <c:pt idx="20307">
                  <c:v>43354.489583333401</c:v>
                </c:pt>
                <c:pt idx="20308">
                  <c:v>43354.510416666599</c:v>
                </c:pt>
                <c:pt idx="20309">
                  <c:v>43354.53125</c:v>
                </c:pt>
                <c:pt idx="20310">
                  <c:v>43354.552083333401</c:v>
                </c:pt>
                <c:pt idx="20311">
                  <c:v>43354.572916666599</c:v>
                </c:pt>
                <c:pt idx="20312">
                  <c:v>43354.59375</c:v>
                </c:pt>
                <c:pt idx="20313">
                  <c:v>43354.614583333401</c:v>
                </c:pt>
                <c:pt idx="20314">
                  <c:v>43354.635416666599</c:v>
                </c:pt>
                <c:pt idx="20315">
                  <c:v>43354.65625</c:v>
                </c:pt>
                <c:pt idx="20316">
                  <c:v>43354.677083333401</c:v>
                </c:pt>
                <c:pt idx="20317">
                  <c:v>43354.697916666599</c:v>
                </c:pt>
                <c:pt idx="20318">
                  <c:v>43354.71875</c:v>
                </c:pt>
                <c:pt idx="20319">
                  <c:v>43354.739583333401</c:v>
                </c:pt>
                <c:pt idx="20320">
                  <c:v>43354.760416666599</c:v>
                </c:pt>
                <c:pt idx="20321">
                  <c:v>43354.78125</c:v>
                </c:pt>
                <c:pt idx="20322">
                  <c:v>43354.802083333401</c:v>
                </c:pt>
                <c:pt idx="20323">
                  <c:v>43354.822916666599</c:v>
                </c:pt>
                <c:pt idx="20324">
                  <c:v>43354.84375</c:v>
                </c:pt>
                <c:pt idx="20325">
                  <c:v>43354.864583333401</c:v>
                </c:pt>
                <c:pt idx="20326">
                  <c:v>43354.885416666599</c:v>
                </c:pt>
                <c:pt idx="20327">
                  <c:v>43354.90625</c:v>
                </c:pt>
                <c:pt idx="20328">
                  <c:v>43354.927083333401</c:v>
                </c:pt>
                <c:pt idx="20329">
                  <c:v>43354.947916666599</c:v>
                </c:pt>
                <c:pt idx="20330">
                  <c:v>43354.96875</c:v>
                </c:pt>
                <c:pt idx="20331">
                  <c:v>43354.989583333401</c:v>
                </c:pt>
                <c:pt idx="20332">
                  <c:v>43355.010416666599</c:v>
                </c:pt>
                <c:pt idx="20333">
                  <c:v>43355.03125</c:v>
                </c:pt>
                <c:pt idx="20334">
                  <c:v>43355.052083333401</c:v>
                </c:pt>
                <c:pt idx="20335">
                  <c:v>43355.072916666599</c:v>
                </c:pt>
                <c:pt idx="20336">
                  <c:v>43355.09375</c:v>
                </c:pt>
                <c:pt idx="20337">
                  <c:v>43355.114583333401</c:v>
                </c:pt>
                <c:pt idx="20338">
                  <c:v>43355.135416666599</c:v>
                </c:pt>
                <c:pt idx="20339">
                  <c:v>43355.15625</c:v>
                </c:pt>
                <c:pt idx="20340">
                  <c:v>43355.177083333401</c:v>
                </c:pt>
                <c:pt idx="20341">
                  <c:v>43355.197916666599</c:v>
                </c:pt>
                <c:pt idx="20342">
                  <c:v>43355.21875</c:v>
                </c:pt>
                <c:pt idx="20343">
                  <c:v>43355.239583333401</c:v>
                </c:pt>
                <c:pt idx="20344">
                  <c:v>43355.260416666599</c:v>
                </c:pt>
                <c:pt idx="20345">
                  <c:v>43355.28125</c:v>
                </c:pt>
                <c:pt idx="20346">
                  <c:v>43355.302083333401</c:v>
                </c:pt>
                <c:pt idx="20347">
                  <c:v>43355.322916666599</c:v>
                </c:pt>
                <c:pt idx="20348">
                  <c:v>43355.34375</c:v>
                </c:pt>
                <c:pt idx="20349">
                  <c:v>43355.364583333401</c:v>
                </c:pt>
                <c:pt idx="20350">
                  <c:v>43355.385416666599</c:v>
                </c:pt>
                <c:pt idx="20351">
                  <c:v>43355.40625</c:v>
                </c:pt>
                <c:pt idx="20352">
                  <c:v>43355.427083333401</c:v>
                </c:pt>
                <c:pt idx="20353">
                  <c:v>43355.447916666599</c:v>
                </c:pt>
                <c:pt idx="20354">
                  <c:v>43355.46875</c:v>
                </c:pt>
                <c:pt idx="20355">
                  <c:v>43355.489583333401</c:v>
                </c:pt>
                <c:pt idx="20356">
                  <c:v>43355.510416666599</c:v>
                </c:pt>
                <c:pt idx="20357">
                  <c:v>43355.53125</c:v>
                </c:pt>
                <c:pt idx="20358">
                  <c:v>43355.552083333401</c:v>
                </c:pt>
                <c:pt idx="20359">
                  <c:v>43355.572916666599</c:v>
                </c:pt>
                <c:pt idx="20360">
                  <c:v>43355.59375</c:v>
                </c:pt>
                <c:pt idx="20361">
                  <c:v>43355.614583333401</c:v>
                </c:pt>
                <c:pt idx="20362">
                  <c:v>43355.635416666599</c:v>
                </c:pt>
                <c:pt idx="20363">
                  <c:v>43355.65625</c:v>
                </c:pt>
                <c:pt idx="20364">
                  <c:v>43355.677083333401</c:v>
                </c:pt>
                <c:pt idx="20365">
                  <c:v>43355.697916666599</c:v>
                </c:pt>
                <c:pt idx="20366">
                  <c:v>43355.71875</c:v>
                </c:pt>
                <c:pt idx="20367">
                  <c:v>43355.739583333401</c:v>
                </c:pt>
                <c:pt idx="20368">
                  <c:v>43355.760416666599</c:v>
                </c:pt>
                <c:pt idx="20369">
                  <c:v>43355.78125</c:v>
                </c:pt>
                <c:pt idx="20370">
                  <c:v>43355.802083333401</c:v>
                </c:pt>
                <c:pt idx="20371">
                  <c:v>43355.822916666599</c:v>
                </c:pt>
                <c:pt idx="20372">
                  <c:v>43355.84375</c:v>
                </c:pt>
                <c:pt idx="20373">
                  <c:v>43355.864583333401</c:v>
                </c:pt>
                <c:pt idx="20374">
                  <c:v>43355.885416666599</c:v>
                </c:pt>
                <c:pt idx="20375">
                  <c:v>43355.90625</c:v>
                </c:pt>
                <c:pt idx="20376">
                  <c:v>43355.927083333401</c:v>
                </c:pt>
                <c:pt idx="20377">
                  <c:v>43355.947916666599</c:v>
                </c:pt>
                <c:pt idx="20378">
                  <c:v>43355.96875</c:v>
                </c:pt>
                <c:pt idx="20379">
                  <c:v>43355.989583333401</c:v>
                </c:pt>
                <c:pt idx="20380">
                  <c:v>43356.010416666599</c:v>
                </c:pt>
                <c:pt idx="20381">
                  <c:v>43356.03125</c:v>
                </c:pt>
                <c:pt idx="20382">
                  <c:v>43356.052083333401</c:v>
                </c:pt>
                <c:pt idx="20383">
                  <c:v>43356.072916666599</c:v>
                </c:pt>
                <c:pt idx="20384">
                  <c:v>43356.09375</c:v>
                </c:pt>
                <c:pt idx="20385">
                  <c:v>43356.114583333401</c:v>
                </c:pt>
                <c:pt idx="20386">
                  <c:v>43356.135416666599</c:v>
                </c:pt>
                <c:pt idx="20387">
                  <c:v>43356.15625</c:v>
                </c:pt>
                <c:pt idx="20388">
                  <c:v>43356.177083333401</c:v>
                </c:pt>
                <c:pt idx="20389">
                  <c:v>43356.197916666599</c:v>
                </c:pt>
                <c:pt idx="20390">
                  <c:v>43356.21875</c:v>
                </c:pt>
                <c:pt idx="20391">
                  <c:v>43356.239583333401</c:v>
                </c:pt>
                <c:pt idx="20392">
                  <c:v>43356.260416666599</c:v>
                </c:pt>
                <c:pt idx="20393">
                  <c:v>43356.28125</c:v>
                </c:pt>
                <c:pt idx="20394">
                  <c:v>43356.302083333401</c:v>
                </c:pt>
                <c:pt idx="20395">
                  <c:v>43356.322916666599</c:v>
                </c:pt>
                <c:pt idx="20396">
                  <c:v>43356.34375</c:v>
                </c:pt>
                <c:pt idx="20397">
                  <c:v>43356.364583333401</c:v>
                </c:pt>
                <c:pt idx="20398">
                  <c:v>43356.385416666599</c:v>
                </c:pt>
                <c:pt idx="20399">
                  <c:v>43356.40625</c:v>
                </c:pt>
                <c:pt idx="20400">
                  <c:v>43356.427083333401</c:v>
                </c:pt>
                <c:pt idx="20401">
                  <c:v>43356.447916666599</c:v>
                </c:pt>
                <c:pt idx="20402">
                  <c:v>43356.46875</c:v>
                </c:pt>
                <c:pt idx="20403">
                  <c:v>43356.489583333401</c:v>
                </c:pt>
                <c:pt idx="20404">
                  <c:v>43356.510416666599</c:v>
                </c:pt>
                <c:pt idx="20405">
                  <c:v>43356.53125</c:v>
                </c:pt>
                <c:pt idx="20406">
                  <c:v>43356.552083333401</c:v>
                </c:pt>
                <c:pt idx="20407">
                  <c:v>43356.572916666599</c:v>
                </c:pt>
                <c:pt idx="20408">
                  <c:v>43356.59375</c:v>
                </c:pt>
                <c:pt idx="20409">
                  <c:v>43356.614583333401</c:v>
                </c:pt>
                <c:pt idx="20410">
                  <c:v>43356.635416666599</c:v>
                </c:pt>
                <c:pt idx="20411">
                  <c:v>43356.65625</c:v>
                </c:pt>
                <c:pt idx="20412">
                  <c:v>43356.677083333401</c:v>
                </c:pt>
                <c:pt idx="20413">
                  <c:v>43356.697916666599</c:v>
                </c:pt>
                <c:pt idx="20414">
                  <c:v>43356.71875</c:v>
                </c:pt>
                <c:pt idx="20415">
                  <c:v>43356.739583333401</c:v>
                </c:pt>
                <c:pt idx="20416">
                  <c:v>43356.760416666599</c:v>
                </c:pt>
                <c:pt idx="20417">
                  <c:v>43356.78125</c:v>
                </c:pt>
                <c:pt idx="20418">
                  <c:v>43356.802083333401</c:v>
                </c:pt>
                <c:pt idx="20419">
                  <c:v>43356.822916666599</c:v>
                </c:pt>
                <c:pt idx="20420">
                  <c:v>43356.84375</c:v>
                </c:pt>
                <c:pt idx="20421">
                  <c:v>43356.864583333401</c:v>
                </c:pt>
                <c:pt idx="20422">
                  <c:v>43356.885416666599</c:v>
                </c:pt>
                <c:pt idx="20423">
                  <c:v>43356.90625</c:v>
                </c:pt>
                <c:pt idx="20424">
                  <c:v>43356.927083333401</c:v>
                </c:pt>
                <c:pt idx="20425">
                  <c:v>43356.947916666599</c:v>
                </c:pt>
                <c:pt idx="20426">
                  <c:v>43356.96875</c:v>
                </c:pt>
                <c:pt idx="20427">
                  <c:v>43356.989583333401</c:v>
                </c:pt>
                <c:pt idx="20428">
                  <c:v>43357.010416666599</c:v>
                </c:pt>
                <c:pt idx="20429">
                  <c:v>43357.03125</c:v>
                </c:pt>
                <c:pt idx="20430">
                  <c:v>43357.052083333401</c:v>
                </c:pt>
                <c:pt idx="20431">
                  <c:v>43357.072916666599</c:v>
                </c:pt>
                <c:pt idx="20432">
                  <c:v>43357.09375</c:v>
                </c:pt>
                <c:pt idx="20433">
                  <c:v>43357.114583333401</c:v>
                </c:pt>
                <c:pt idx="20434">
                  <c:v>43357.135416666599</c:v>
                </c:pt>
                <c:pt idx="20435">
                  <c:v>43357.15625</c:v>
                </c:pt>
                <c:pt idx="20436">
                  <c:v>43357.177083333401</c:v>
                </c:pt>
                <c:pt idx="20437">
                  <c:v>43357.197916666599</c:v>
                </c:pt>
                <c:pt idx="20438">
                  <c:v>43357.21875</c:v>
                </c:pt>
                <c:pt idx="20439">
                  <c:v>43357.239583333401</c:v>
                </c:pt>
                <c:pt idx="20440">
                  <c:v>43357.260416666599</c:v>
                </c:pt>
                <c:pt idx="20441">
                  <c:v>43357.28125</c:v>
                </c:pt>
                <c:pt idx="20442">
                  <c:v>43357.302083333401</c:v>
                </c:pt>
                <c:pt idx="20443">
                  <c:v>43357.322916666599</c:v>
                </c:pt>
                <c:pt idx="20444">
                  <c:v>43357.34375</c:v>
                </c:pt>
                <c:pt idx="20445">
                  <c:v>43357.364583333401</c:v>
                </c:pt>
                <c:pt idx="20446">
                  <c:v>43357.385416666599</c:v>
                </c:pt>
                <c:pt idx="20447">
                  <c:v>43357.40625</c:v>
                </c:pt>
                <c:pt idx="20448">
                  <c:v>43357.427083333401</c:v>
                </c:pt>
                <c:pt idx="20449">
                  <c:v>43357.447916666599</c:v>
                </c:pt>
                <c:pt idx="20450">
                  <c:v>43357.46875</c:v>
                </c:pt>
                <c:pt idx="20451">
                  <c:v>43357.489583333401</c:v>
                </c:pt>
                <c:pt idx="20452">
                  <c:v>43357.510416666599</c:v>
                </c:pt>
                <c:pt idx="20453">
                  <c:v>43357.53125</c:v>
                </c:pt>
                <c:pt idx="20454">
                  <c:v>43357.552083333401</c:v>
                </c:pt>
                <c:pt idx="20455">
                  <c:v>43357.572916666599</c:v>
                </c:pt>
                <c:pt idx="20456">
                  <c:v>43357.59375</c:v>
                </c:pt>
                <c:pt idx="20457">
                  <c:v>43357.614583333401</c:v>
                </c:pt>
                <c:pt idx="20458">
                  <c:v>43357.635416666599</c:v>
                </c:pt>
                <c:pt idx="20459">
                  <c:v>43357.65625</c:v>
                </c:pt>
                <c:pt idx="20460">
                  <c:v>43357.677083333401</c:v>
                </c:pt>
                <c:pt idx="20461">
                  <c:v>43357.697916666599</c:v>
                </c:pt>
                <c:pt idx="20462">
                  <c:v>43357.71875</c:v>
                </c:pt>
                <c:pt idx="20463">
                  <c:v>43357.739583333401</c:v>
                </c:pt>
                <c:pt idx="20464">
                  <c:v>43357.760416666599</c:v>
                </c:pt>
                <c:pt idx="20465">
                  <c:v>43357.78125</c:v>
                </c:pt>
                <c:pt idx="20466">
                  <c:v>43357.802083333401</c:v>
                </c:pt>
                <c:pt idx="20467">
                  <c:v>43357.822916666599</c:v>
                </c:pt>
                <c:pt idx="20468">
                  <c:v>43357.84375</c:v>
                </c:pt>
                <c:pt idx="20469">
                  <c:v>43357.864583333401</c:v>
                </c:pt>
                <c:pt idx="20470">
                  <c:v>43357.885416666599</c:v>
                </c:pt>
                <c:pt idx="20471">
                  <c:v>43357.90625</c:v>
                </c:pt>
                <c:pt idx="20472">
                  <c:v>43357.927083333401</c:v>
                </c:pt>
                <c:pt idx="20473">
                  <c:v>43357.947916666599</c:v>
                </c:pt>
                <c:pt idx="20474">
                  <c:v>43357.96875</c:v>
                </c:pt>
                <c:pt idx="20475">
                  <c:v>43357.989583333401</c:v>
                </c:pt>
                <c:pt idx="20476">
                  <c:v>43358.010416666599</c:v>
                </c:pt>
                <c:pt idx="20477">
                  <c:v>43358.03125</c:v>
                </c:pt>
                <c:pt idx="20478">
                  <c:v>43358.052083333401</c:v>
                </c:pt>
                <c:pt idx="20479">
                  <c:v>43358.072916666599</c:v>
                </c:pt>
                <c:pt idx="20480">
                  <c:v>43358.09375</c:v>
                </c:pt>
                <c:pt idx="20481">
                  <c:v>43358.114583333401</c:v>
                </c:pt>
                <c:pt idx="20482">
                  <c:v>43358.135416666599</c:v>
                </c:pt>
                <c:pt idx="20483">
                  <c:v>43358.15625</c:v>
                </c:pt>
                <c:pt idx="20484">
                  <c:v>43358.177083333401</c:v>
                </c:pt>
                <c:pt idx="20485">
                  <c:v>43358.197916666599</c:v>
                </c:pt>
                <c:pt idx="20486">
                  <c:v>43358.21875</c:v>
                </c:pt>
                <c:pt idx="20487">
                  <c:v>43358.239583333401</c:v>
                </c:pt>
                <c:pt idx="20488">
                  <c:v>43358.260416666599</c:v>
                </c:pt>
                <c:pt idx="20489">
                  <c:v>43358.28125</c:v>
                </c:pt>
                <c:pt idx="20490">
                  <c:v>43358.302083333401</c:v>
                </c:pt>
                <c:pt idx="20491">
                  <c:v>43358.322916666599</c:v>
                </c:pt>
                <c:pt idx="20492">
                  <c:v>43358.34375</c:v>
                </c:pt>
                <c:pt idx="20493">
                  <c:v>43358.364583333401</c:v>
                </c:pt>
                <c:pt idx="20494">
                  <c:v>43358.385416666599</c:v>
                </c:pt>
                <c:pt idx="20495">
                  <c:v>43358.40625</c:v>
                </c:pt>
                <c:pt idx="20496">
                  <c:v>43358.427083333401</c:v>
                </c:pt>
                <c:pt idx="20497">
                  <c:v>43358.447916666599</c:v>
                </c:pt>
                <c:pt idx="20498">
                  <c:v>43358.46875</c:v>
                </c:pt>
                <c:pt idx="20499">
                  <c:v>43358.489583333401</c:v>
                </c:pt>
                <c:pt idx="20500">
                  <c:v>43358.510416666599</c:v>
                </c:pt>
                <c:pt idx="20501">
                  <c:v>43358.53125</c:v>
                </c:pt>
                <c:pt idx="20502">
                  <c:v>43358.552083333401</c:v>
                </c:pt>
                <c:pt idx="20503">
                  <c:v>43358.572916666599</c:v>
                </c:pt>
                <c:pt idx="20504">
                  <c:v>43358.59375</c:v>
                </c:pt>
                <c:pt idx="20505">
                  <c:v>43358.614583333401</c:v>
                </c:pt>
                <c:pt idx="20506">
                  <c:v>43358.635416666599</c:v>
                </c:pt>
                <c:pt idx="20507">
                  <c:v>43358.65625</c:v>
                </c:pt>
                <c:pt idx="20508">
                  <c:v>43358.677083333401</c:v>
                </c:pt>
                <c:pt idx="20509">
                  <c:v>43358.697916666599</c:v>
                </c:pt>
                <c:pt idx="20510">
                  <c:v>43358.71875</c:v>
                </c:pt>
                <c:pt idx="20511">
                  <c:v>43358.739583333401</c:v>
                </c:pt>
                <c:pt idx="20512">
                  <c:v>43358.760416666599</c:v>
                </c:pt>
                <c:pt idx="20513">
                  <c:v>43358.78125</c:v>
                </c:pt>
                <c:pt idx="20514">
                  <c:v>43358.802083333401</c:v>
                </c:pt>
                <c:pt idx="20515">
                  <c:v>43358.822916666599</c:v>
                </c:pt>
                <c:pt idx="20516">
                  <c:v>43358.84375</c:v>
                </c:pt>
                <c:pt idx="20517">
                  <c:v>43358.864583333401</c:v>
                </c:pt>
                <c:pt idx="20518">
                  <c:v>43358.885416666599</c:v>
                </c:pt>
                <c:pt idx="20519">
                  <c:v>43358.90625</c:v>
                </c:pt>
                <c:pt idx="20520">
                  <c:v>43358.927083333401</c:v>
                </c:pt>
                <c:pt idx="20521">
                  <c:v>43358.947916666599</c:v>
                </c:pt>
                <c:pt idx="20522">
                  <c:v>43358.96875</c:v>
                </c:pt>
                <c:pt idx="20523">
                  <c:v>43358.989583333401</c:v>
                </c:pt>
                <c:pt idx="20524">
                  <c:v>43359.010416666599</c:v>
                </c:pt>
                <c:pt idx="20525">
                  <c:v>43359.03125</c:v>
                </c:pt>
                <c:pt idx="20526">
                  <c:v>43359.052083333401</c:v>
                </c:pt>
                <c:pt idx="20527">
                  <c:v>43359.072916666599</c:v>
                </c:pt>
                <c:pt idx="20528">
                  <c:v>43359.09375</c:v>
                </c:pt>
                <c:pt idx="20529">
                  <c:v>43359.114583333401</c:v>
                </c:pt>
                <c:pt idx="20530">
                  <c:v>43359.135416666599</c:v>
                </c:pt>
                <c:pt idx="20531">
                  <c:v>43359.15625</c:v>
                </c:pt>
                <c:pt idx="20532">
                  <c:v>43359.177083333401</c:v>
                </c:pt>
                <c:pt idx="20533">
                  <c:v>43359.197916666599</c:v>
                </c:pt>
                <c:pt idx="20534">
                  <c:v>43359.21875</c:v>
                </c:pt>
                <c:pt idx="20535">
                  <c:v>43359.239583333401</c:v>
                </c:pt>
                <c:pt idx="20536">
                  <c:v>43359.260416666599</c:v>
                </c:pt>
                <c:pt idx="20537">
                  <c:v>43359.28125</c:v>
                </c:pt>
                <c:pt idx="20538">
                  <c:v>43359.302083333401</c:v>
                </c:pt>
                <c:pt idx="20539">
                  <c:v>43359.322916666599</c:v>
                </c:pt>
                <c:pt idx="20540">
                  <c:v>43359.34375</c:v>
                </c:pt>
                <c:pt idx="20541">
                  <c:v>43359.364583333401</c:v>
                </c:pt>
                <c:pt idx="20542">
                  <c:v>43359.385416666599</c:v>
                </c:pt>
                <c:pt idx="20543">
                  <c:v>43359.40625</c:v>
                </c:pt>
                <c:pt idx="20544">
                  <c:v>43359.427083333401</c:v>
                </c:pt>
                <c:pt idx="20545">
                  <c:v>43359.447916666599</c:v>
                </c:pt>
                <c:pt idx="20546">
                  <c:v>43359.46875</c:v>
                </c:pt>
                <c:pt idx="20547">
                  <c:v>43359.489583333401</c:v>
                </c:pt>
                <c:pt idx="20548">
                  <c:v>43359.510416666599</c:v>
                </c:pt>
                <c:pt idx="20549">
                  <c:v>43359.53125</c:v>
                </c:pt>
                <c:pt idx="20550">
                  <c:v>43359.552083333401</c:v>
                </c:pt>
                <c:pt idx="20551">
                  <c:v>43359.572916666599</c:v>
                </c:pt>
                <c:pt idx="20552">
                  <c:v>43359.59375</c:v>
                </c:pt>
                <c:pt idx="20553">
                  <c:v>43359.614583333401</c:v>
                </c:pt>
                <c:pt idx="20554">
                  <c:v>43359.635416666599</c:v>
                </c:pt>
                <c:pt idx="20555">
                  <c:v>43359.65625</c:v>
                </c:pt>
                <c:pt idx="20556">
                  <c:v>43359.677083333401</c:v>
                </c:pt>
                <c:pt idx="20557">
                  <c:v>43359.697916666599</c:v>
                </c:pt>
                <c:pt idx="20558">
                  <c:v>43359.71875</c:v>
                </c:pt>
                <c:pt idx="20559">
                  <c:v>43359.739583333401</c:v>
                </c:pt>
                <c:pt idx="20560">
                  <c:v>43359.760416666599</c:v>
                </c:pt>
                <c:pt idx="20561">
                  <c:v>43359.78125</c:v>
                </c:pt>
                <c:pt idx="20562">
                  <c:v>43359.802083333401</c:v>
                </c:pt>
                <c:pt idx="20563">
                  <c:v>43359.822916666599</c:v>
                </c:pt>
                <c:pt idx="20564">
                  <c:v>43359.84375</c:v>
                </c:pt>
                <c:pt idx="20565">
                  <c:v>43359.864583333401</c:v>
                </c:pt>
                <c:pt idx="20566">
                  <c:v>43359.885416666599</c:v>
                </c:pt>
                <c:pt idx="20567">
                  <c:v>43359.90625</c:v>
                </c:pt>
                <c:pt idx="20568">
                  <c:v>43359.927083333401</c:v>
                </c:pt>
                <c:pt idx="20569">
                  <c:v>43359.947916666599</c:v>
                </c:pt>
                <c:pt idx="20570">
                  <c:v>43359.96875</c:v>
                </c:pt>
                <c:pt idx="20571">
                  <c:v>43359.989583333401</c:v>
                </c:pt>
                <c:pt idx="20572">
                  <c:v>43360.010416666599</c:v>
                </c:pt>
                <c:pt idx="20573">
                  <c:v>43360.03125</c:v>
                </c:pt>
                <c:pt idx="20574">
                  <c:v>43360.052083333401</c:v>
                </c:pt>
                <c:pt idx="20575">
                  <c:v>43360.072916666599</c:v>
                </c:pt>
                <c:pt idx="20576">
                  <c:v>43360.09375</c:v>
                </c:pt>
                <c:pt idx="20577">
                  <c:v>43360.114583333401</c:v>
                </c:pt>
                <c:pt idx="20578">
                  <c:v>43360.135416666599</c:v>
                </c:pt>
                <c:pt idx="20579">
                  <c:v>43360.15625</c:v>
                </c:pt>
                <c:pt idx="20580">
                  <c:v>43360.177083333401</c:v>
                </c:pt>
                <c:pt idx="20581">
                  <c:v>43360.197916666599</c:v>
                </c:pt>
                <c:pt idx="20582">
                  <c:v>43360.21875</c:v>
                </c:pt>
                <c:pt idx="20583">
                  <c:v>43360.239583333401</c:v>
                </c:pt>
                <c:pt idx="20584">
                  <c:v>43360.260416666599</c:v>
                </c:pt>
                <c:pt idx="20585">
                  <c:v>43360.28125</c:v>
                </c:pt>
                <c:pt idx="20586">
                  <c:v>43360.302083333401</c:v>
                </c:pt>
                <c:pt idx="20587">
                  <c:v>43360.322916666599</c:v>
                </c:pt>
                <c:pt idx="20588">
                  <c:v>43360.34375</c:v>
                </c:pt>
                <c:pt idx="20589">
                  <c:v>43360.364583333401</c:v>
                </c:pt>
                <c:pt idx="20590">
                  <c:v>43360.385416666599</c:v>
                </c:pt>
                <c:pt idx="20591">
                  <c:v>43360.40625</c:v>
                </c:pt>
                <c:pt idx="20592">
                  <c:v>43360.427083333401</c:v>
                </c:pt>
                <c:pt idx="20593">
                  <c:v>43360.447916666599</c:v>
                </c:pt>
                <c:pt idx="20594">
                  <c:v>43360.46875</c:v>
                </c:pt>
                <c:pt idx="20595">
                  <c:v>43360.489583333401</c:v>
                </c:pt>
                <c:pt idx="20596">
                  <c:v>43360.510416666599</c:v>
                </c:pt>
                <c:pt idx="20597">
                  <c:v>43360.53125</c:v>
                </c:pt>
                <c:pt idx="20598">
                  <c:v>43360.552083333401</c:v>
                </c:pt>
                <c:pt idx="20599">
                  <c:v>43360.572916666599</c:v>
                </c:pt>
                <c:pt idx="20600">
                  <c:v>43360.59375</c:v>
                </c:pt>
                <c:pt idx="20601">
                  <c:v>43360.614583333401</c:v>
                </c:pt>
                <c:pt idx="20602">
                  <c:v>43360.635416666599</c:v>
                </c:pt>
                <c:pt idx="20603">
                  <c:v>43360.65625</c:v>
                </c:pt>
                <c:pt idx="20604">
                  <c:v>43360.677083333401</c:v>
                </c:pt>
                <c:pt idx="20605">
                  <c:v>43360.697916666599</c:v>
                </c:pt>
                <c:pt idx="20606">
                  <c:v>43360.71875</c:v>
                </c:pt>
                <c:pt idx="20607">
                  <c:v>43360.739583333401</c:v>
                </c:pt>
                <c:pt idx="20608">
                  <c:v>43360.760416666599</c:v>
                </c:pt>
                <c:pt idx="20609">
                  <c:v>43360.78125</c:v>
                </c:pt>
                <c:pt idx="20610">
                  <c:v>43360.802083333401</c:v>
                </c:pt>
                <c:pt idx="20611">
                  <c:v>43360.822916666599</c:v>
                </c:pt>
                <c:pt idx="20612">
                  <c:v>43360.84375</c:v>
                </c:pt>
                <c:pt idx="20613">
                  <c:v>43360.864583333401</c:v>
                </c:pt>
                <c:pt idx="20614">
                  <c:v>43360.885416666599</c:v>
                </c:pt>
                <c:pt idx="20615">
                  <c:v>43360.90625</c:v>
                </c:pt>
                <c:pt idx="20616">
                  <c:v>43360.927083333401</c:v>
                </c:pt>
                <c:pt idx="20617">
                  <c:v>43360.947916666599</c:v>
                </c:pt>
                <c:pt idx="20618">
                  <c:v>43360.96875</c:v>
                </c:pt>
                <c:pt idx="20619">
                  <c:v>43360.989583333401</c:v>
                </c:pt>
                <c:pt idx="20620">
                  <c:v>43361.010416666599</c:v>
                </c:pt>
                <c:pt idx="20621">
                  <c:v>43361.03125</c:v>
                </c:pt>
                <c:pt idx="20622">
                  <c:v>43361.052083333401</c:v>
                </c:pt>
                <c:pt idx="20623">
                  <c:v>43361.072916666599</c:v>
                </c:pt>
                <c:pt idx="20624">
                  <c:v>43361.09375</c:v>
                </c:pt>
                <c:pt idx="20625">
                  <c:v>43361.114583333401</c:v>
                </c:pt>
                <c:pt idx="20626">
                  <c:v>43361.135416666599</c:v>
                </c:pt>
                <c:pt idx="20627">
                  <c:v>43361.15625</c:v>
                </c:pt>
                <c:pt idx="20628">
                  <c:v>43361.177083333401</c:v>
                </c:pt>
                <c:pt idx="20629">
                  <c:v>43361.197916666599</c:v>
                </c:pt>
                <c:pt idx="20630">
                  <c:v>43361.21875</c:v>
                </c:pt>
                <c:pt idx="20631">
                  <c:v>43361.239583333401</c:v>
                </c:pt>
                <c:pt idx="20632">
                  <c:v>43361.260416666599</c:v>
                </c:pt>
                <c:pt idx="20633">
                  <c:v>43361.28125</c:v>
                </c:pt>
                <c:pt idx="20634">
                  <c:v>43361.302083333401</c:v>
                </c:pt>
                <c:pt idx="20635">
                  <c:v>43361.322916666599</c:v>
                </c:pt>
                <c:pt idx="20636">
                  <c:v>43361.34375</c:v>
                </c:pt>
                <c:pt idx="20637">
                  <c:v>43361.364583333401</c:v>
                </c:pt>
                <c:pt idx="20638">
                  <c:v>43361.385416666599</c:v>
                </c:pt>
                <c:pt idx="20639">
                  <c:v>43361.40625</c:v>
                </c:pt>
                <c:pt idx="20640">
                  <c:v>43361.427083333401</c:v>
                </c:pt>
                <c:pt idx="20641">
                  <c:v>43361.447916666599</c:v>
                </c:pt>
                <c:pt idx="20642">
                  <c:v>43361.46875</c:v>
                </c:pt>
                <c:pt idx="20643">
                  <c:v>43361.489583333401</c:v>
                </c:pt>
                <c:pt idx="20644">
                  <c:v>43361.510416666599</c:v>
                </c:pt>
                <c:pt idx="20645">
                  <c:v>43361.53125</c:v>
                </c:pt>
                <c:pt idx="20646">
                  <c:v>43361.552083333401</c:v>
                </c:pt>
                <c:pt idx="20647">
                  <c:v>43361.572916666599</c:v>
                </c:pt>
                <c:pt idx="20648">
                  <c:v>43361.59375</c:v>
                </c:pt>
                <c:pt idx="20649">
                  <c:v>43361.614583333401</c:v>
                </c:pt>
                <c:pt idx="20650">
                  <c:v>43361.635416666599</c:v>
                </c:pt>
                <c:pt idx="20651">
                  <c:v>43361.65625</c:v>
                </c:pt>
                <c:pt idx="20652">
                  <c:v>43361.677083333401</c:v>
                </c:pt>
                <c:pt idx="20653">
                  <c:v>43361.697916666599</c:v>
                </c:pt>
                <c:pt idx="20654">
                  <c:v>43361.71875</c:v>
                </c:pt>
                <c:pt idx="20655">
                  <c:v>43361.739583333401</c:v>
                </c:pt>
                <c:pt idx="20656">
                  <c:v>43361.760416666599</c:v>
                </c:pt>
                <c:pt idx="20657">
                  <c:v>43361.78125</c:v>
                </c:pt>
                <c:pt idx="20658">
                  <c:v>43361.802083333401</c:v>
                </c:pt>
                <c:pt idx="20659">
                  <c:v>43361.822916666599</c:v>
                </c:pt>
                <c:pt idx="20660">
                  <c:v>43361.84375</c:v>
                </c:pt>
                <c:pt idx="20661">
                  <c:v>43361.864583333401</c:v>
                </c:pt>
                <c:pt idx="20662">
                  <c:v>43361.885416666599</c:v>
                </c:pt>
                <c:pt idx="20663">
                  <c:v>43361.90625</c:v>
                </c:pt>
                <c:pt idx="20664">
                  <c:v>43361.927083333401</c:v>
                </c:pt>
                <c:pt idx="20665">
                  <c:v>43361.947916666599</c:v>
                </c:pt>
                <c:pt idx="20666">
                  <c:v>43361.96875</c:v>
                </c:pt>
                <c:pt idx="20667">
                  <c:v>43361.989583333401</c:v>
                </c:pt>
                <c:pt idx="20668">
                  <c:v>43362.010416666599</c:v>
                </c:pt>
                <c:pt idx="20669">
                  <c:v>43362.03125</c:v>
                </c:pt>
                <c:pt idx="20670">
                  <c:v>43362.052083333401</c:v>
                </c:pt>
                <c:pt idx="20671">
                  <c:v>43362.072916666599</c:v>
                </c:pt>
                <c:pt idx="20672">
                  <c:v>43362.09375</c:v>
                </c:pt>
                <c:pt idx="20673">
                  <c:v>43362.114583333401</c:v>
                </c:pt>
                <c:pt idx="20674">
                  <c:v>43362.135416666599</c:v>
                </c:pt>
                <c:pt idx="20675">
                  <c:v>43362.15625</c:v>
                </c:pt>
                <c:pt idx="20676">
                  <c:v>43362.177083333401</c:v>
                </c:pt>
                <c:pt idx="20677">
                  <c:v>43362.197916666599</c:v>
                </c:pt>
                <c:pt idx="20678">
                  <c:v>43362.21875</c:v>
                </c:pt>
                <c:pt idx="20679">
                  <c:v>43362.239583333401</c:v>
                </c:pt>
                <c:pt idx="20680">
                  <c:v>43362.260416666599</c:v>
                </c:pt>
                <c:pt idx="20681">
                  <c:v>43362.28125</c:v>
                </c:pt>
                <c:pt idx="20682">
                  <c:v>43362.302083333401</c:v>
                </c:pt>
                <c:pt idx="20683">
                  <c:v>43362.322916666599</c:v>
                </c:pt>
                <c:pt idx="20684">
                  <c:v>43362.34375</c:v>
                </c:pt>
                <c:pt idx="20685">
                  <c:v>43362.364583333401</c:v>
                </c:pt>
                <c:pt idx="20686">
                  <c:v>43362.385416666599</c:v>
                </c:pt>
                <c:pt idx="20687">
                  <c:v>43362.40625</c:v>
                </c:pt>
                <c:pt idx="20688">
                  <c:v>43362.427083333401</c:v>
                </c:pt>
                <c:pt idx="20689">
                  <c:v>43362.447916666599</c:v>
                </c:pt>
                <c:pt idx="20690">
                  <c:v>43362.46875</c:v>
                </c:pt>
                <c:pt idx="20691">
                  <c:v>43362.489583333401</c:v>
                </c:pt>
                <c:pt idx="20692">
                  <c:v>43362.510416666599</c:v>
                </c:pt>
                <c:pt idx="20693">
                  <c:v>43362.53125</c:v>
                </c:pt>
                <c:pt idx="20694">
                  <c:v>43362.552083333401</c:v>
                </c:pt>
                <c:pt idx="20695">
                  <c:v>43362.572916666599</c:v>
                </c:pt>
                <c:pt idx="20696">
                  <c:v>43362.59375</c:v>
                </c:pt>
                <c:pt idx="20697">
                  <c:v>43362.614583333401</c:v>
                </c:pt>
                <c:pt idx="20698">
                  <c:v>43362.635416666599</c:v>
                </c:pt>
                <c:pt idx="20699">
                  <c:v>43362.65625</c:v>
                </c:pt>
                <c:pt idx="20700">
                  <c:v>43362.677083333401</c:v>
                </c:pt>
                <c:pt idx="20701">
                  <c:v>43362.697916666599</c:v>
                </c:pt>
                <c:pt idx="20702">
                  <c:v>43362.71875</c:v>
                </c:pt>
                <c:pt idx="20703">
                  <c:v>43362.739583333401</c:v>
                </c:pt>
                <c:pt idx="20704">
                  <c:v>43362.760416666599</c:v>
                </c:pt>
                <c:pt idx="20705">
                  <c:v>43362.78125</c:v>
                </c:pt>
                <c:pt idx="20706">
                  <c:v>43362.802083333401</c:v>
                </c:pt>
                <c:pt idx="20707">
                  <c:v>43362.822916666599</c:v>
                </c:pt>
                <c:pt idx="20708">
                  <c:v>43362.84375</c:v>
                </c:pt>
                <c:pt idx="20709">
                  <c:v>43362.864583333401</c:v>
                </c:pt>
                <c:pt idx="20710">
                  <c:v>43362.885416666599</c:v>
                </c:pt>
                <c:pt idx="20711">
                  <c:v>43362.90625</c:v>
                </c:pt>
                <c:pt idx="20712">
                  <c:v>43362.927083333401</c:v>
                </c:pt>
                <c:pt idx="20713">
                  <c:v>43362.947916666599</c:v>
                </c:pt>
                <c:pt idx="20714">
                  <c:v>43362.96875</c:v>
                </c:pt>
                <c:pt idx="20715">
                  <c:v>43362.989583333401</c:v>
                </c:pt>
                <c:pt idx="20716">
                  <c:v>43363.010416666599</c:v>
                </c:pt>
                <c:pt idx="20717">
                  <c:v>43363.03125</c:v>
                </c:pt>
                <c:pt idx="20718">
                  <c:v>43363.052083333401</c:v>
                </c:pt>
                <c:pt idx="20719">
                  <c:v>43363.072916666599</c:v>
                </c:pt>
                <c:pt idx="20720">
                  <c:v>43363.09375</c:v>
                </c:pt>
                <c:pt idx="20721">
                  <c:v>43363.114583333401</c:v>
                </c:pt>
                <c:pt idx="20722">
                  <c:v>43363.135416666599</c:v>
                </c:pt>
                <c:pt idx="20723">
                  <c:v>43363.15625</c:v>
                </c:pt>
                <c:pt idx="20724">
                  <c:v>43363.177083333401</c:v>
                </c:pt>
                <c:pt idx="20725">
                  <c:v>43363.197916666599</c:v>
                </c:pt>
                <c:pt idx="20726">
                  <c:v>43363.21875</c:v>
                </c:pt>
                <c:pt idx="20727">
                  <c:v>43363.239583333401</c:v>
                </c:pt>
                <c:pt idx="20728">
                  <c:v>43363.260416666599</c:v>
                </c:pt>
                <c:pt idx="20729">
                  <c:v>43363.28125</c:v>
                </c:pt>
                <c:pt idx="20730">
                  <c:v>43363.302083333401</c:v>
                </c:pt>
                <c:pt idx="20731">
                  <c:v>43363.322916666599</c:v>
                </c:pt>
                <c:pt idx="20732">
                  <c:v>43363.34375</c:v>
                </c:pt>
                <c:pt idx="20733">
                  <c:v>43363.364583333401</c:v>
                </c:pt>
                <c:pt idx="20734">
                  <c:v>43363.385416666599</c:v>
                </c:pt>
                <c:pt idx="20735">
                  <c:v>43363.40625</c:v>
                </c:pt>
                <c:pt idx="20736">
                  <c:v>43363.427083333401</c:v>
                </c:pt>
                <c:pt idx="20737">
                  <c:v>43363.447916666599</c:v>
                </c:pt>
                <c:pt idx="20738">
                  <c:v>43363.46875</c:v>
                </c:pt>
                <c:pt idx="20739">
                  <c:v>43363.489583333401</c:v>
                </c:pt>
                <c:pt idx="20740">
                  <c:v>43363.510416666599</c:v>
                </c:pt>
                <c:pt idx="20741">
                  <c:v>43363.53125</c:v>
                </c:pt>
                <c:pt idx="20742">
                  <c:v>43363.552083333401</c:v>
                </c:pt>
                <c:pt idx="20743">
                  <c:v>43363.572916666599</c:v>
                </c:pt>
                <c:pt idx="20744">
                  <c:v>43363.59375</c:v>
                </c:pt>
                <c:pt idx="20745">
                  <c:v>43363.614583333401</c:v>
                </c:pt>
                <c:pt idx="20746">
                  <c:v>43363.635416666599</c:v>
                </c:pt>
                <c:pt idx="20747">
                  <c:v>43363.65625</c:v>
                </c:pt>
                <c:pt idx="20748">
                  <c:v>43363.677083333401</c:v>
                </c:pt>
                <c:pt idx="20749">
                  <c:v>43363.697916666599</c:v>
                </c:pt>
                <c:pt idx="20750">
                  <c:v>43363.71875</c:v>
                </c:pt>
                <c:pt idx="20751">
                  <c:v>43363.739583333401</c:v>
                </c:pt>
                <c:pt idx="20752">
                  <c:v>43363.760416666599</c:v>
                </c:pt>
                <c:pt idx="20753">
                  <c:v>43363.78125</c:v>
                </c:pt>
                <c:pt idx="20754">
                  <c:v>43363.802083333401</c:v>
                </c:pt>
                <c:pt idx="20755">
                  <c:v>43363.822916666599</c:v>
                </c:pt>
                <c:pt idx="20756">
                  <c:v>43363.84375</c:v>
                </c:pt>
                <c:pt idx="20757">
                  <c:v>43363.864583333401</c:v>
                </c:pt>
                <c:pt idx="20758">
                  <c:v>43363.885416666599</c:v>
                </c:pt>
                <c:pt idx="20759">
                  <c:v>43363.90625</c:v>
                </c:pt>
                <c:pt idx="20760">
                  <c:v>43363.927083333401</c:v>
                </c:pt>
                <c:pt idx="20761">
                  <c:v>43363.947916666599</c:v>
                </c:pt>
                <c:pt idx="20762">
                  <c:v>43363.96875</c:v>
                </c:pt>
                <c:pt idx="20763">
                  <c:v>43363.989583333401</c:v>
                </c:pt>
                <c:pt idx="20764">
                  <c:v>43364.010416666599</c:v>
                </c:pt>
                <c:pt idx="20765">
                  <c:v>43364.03125</c:v>
                </c:pt>
                <c:pt idx="20766">
                  <c:v>43364.052083333401</c:v>
                </c:pt>
                <c:pt idx="20767">
                  <c:v>43364.072916666599</c:v>
                </c:pt>
                <c:pt idx="20768">
                  <c:v>43364.09375</c:v>
                </c:pt>
                <c:pt idx="20769">
                  <c:v>43364.114583333401</c:v>
                </c:pt>
                <c:pt idx="20770">
                  <c:v>43364.135416666599</c:v>
                </c:pt>
                <c:pt idx="20771">
                  <c:v>43364.15625</c:v>
                </c:pt>
                <c:pt idx="20772">
                  <c:v>43364.177083333401</c:v>
                </c:pt>
                <c:pt idx="20773">
                  <c:v>43364.197916666599</c:v>
                </c:pt>
                <c:pt idx="20774">
                  <c:v>43364.21875</c:v>
                </c:pt>
                <c:pt idx="20775">
                  <c:v>43364.239583333401</c:v>
                </c:pt>
                <c:pt idx="20776">
                  <c:v>43364.260416666599</c:v>
                </c:pt>
                <c:pt idx="20777">
                  <c:v>43364.28125</c:v>
                </c:pt>
                <c:pt idx="20778">
                  <c:v>43364.302083333401</c:v>
                </c:pt>
                <c:pt idx="20779">
                  <c:v>43364.322916666599</c:v>
                </c:pt>
                <c:pt idx="20780">
                  <c:v>43364.34375</c:v>
                </c:pt>
                <c:pt idx="20781">
                  <c:v>43364.364583333401</c:v>
                </c:pt>
                <c:pt idx="20782">
                  <c:v>43364.385416666599</c:v>
                </c:pt>
                <c:pt idx="20783">
                  <c:v>43364.40625</c:v>
                </c:pt>
                <c:pt idx="20784">
                  <c:v>43364.427083333401</c:v>
                </c:pt>
                <c:pt idx="20785">
                  <c:v>43364.447916666599</c:v>
                </c:pt>
                <c:pt idx="20786">
                  <c:v>43364.46875</c:v>
                </c:pt>
                <c:pt idx="20787">
                  <c:v>43364.489583333401</c:v>
                </c:pt>
                <c:pt idx="20788">
                  <c:v>43364.510416666599</c:v>
                </c:pt>
                <c:pt idx="20789">
                  <c:v>43364.53125</c:v>
                </c:pt>
                <c:pt idx="20790">
                  <c:v>43364.552083333401</c:v>
                </c:pt>
                <c:pt idx="20791">
                  <c:v>43364.572916666599</c:v>
                </c:pt>
                <c:pt idx="20792">
                  <c:v>43364.59375</c:v>
                </c:pt>
                <c:pt idx="20793">
                  <c:v>43364.614583333401</c:v>
                </c:pt>
                <c:pt idx="20794">
                  <c:v>43364.635416666599</c:v>
                </c:pt>
                <c:pt idx="20795">
                  <c:v>43364.65625</c:v>
                </c:pt>
                <c:pt idx="20796">
                  <c:v>43364.677083333401</c:v>
                </c:pt>
                <c:pt idx="20797">
                  <c:v>43364.697916666599</c:v>
                </c:pt>
                <c:pt idx="20798">
                  <c:v>43364.71875</c:v>
                </c:pt>
                <c:pt idx="20799">
                  <c:v>43364.739583333401</c:v>
                </c:pt>
                <c:pt idx="20800">
                  <c:v>43364.760416666599</c:v>
                </c:pt>
                <c:pt idx="20801">
                  <c:v>43364.78125</c:v>
                </c:pt>
                <c:pt idx="20802">
                  <c:v>43364.802083333401</c:v>
                </c:pt>
                <c:pt idx="20803">
                  <c:v>43364.822916666599</c:v>
                </c:pt>
                <c:pt idx="20804">
                  <c:v>43364.84375</c:v>
                </c:pt>
                <c:pt idx="20805">
                  <c:v>43364.864583333401</c:v>
                </c:pt>
                <c:pt idx="20806">
                  <c:v>43364.885416666599</c:v>
                </c:pt>
                <c:pt idx="20807">
                  <c:v>43364.90625</c:v>
                </c:pt>
                <c:pt idx="20808">
                  <c:v>43364.927083333401</c:v>
                </c:pt>
                <c:pt idx="20809">
                  <c:v>43364.947916666599</c:v>
                </c:pt>
                <c:pt idx="20810">
                  <c:v>43364.96875</c:v>
                </c:pt>
                <c:pt idx="20811">
                  <c:v>43364.989583333401</c:v>
                </c:pt>
                <c:pt idx="20812">
                  <c:v>43365.010416666599</c:v>
                </c:pt>
                <c:pt idx="20813">
                  <c:v>43365.03125</c:v>
                </c:pt>
                <c:pt idx="20814">
                  <c:v>43365.052083333401</c:v>
                </c:pt>
                <c:pt idx="20815">
                  <c:v>43365.072916666599</c:v>
                </c:pt>
                <c:pt idx="20816">
                  <c:v>43365.09375</c:v>
                </c:pt>
                <c:pt idx="20817">
                  <c:v>43365.114583333401</c:v>
                </c:pt>
                <c:pt idx="20818">
                  <c:v>43365.135416666599</c:v>
                </c:pt>
                <c:pt idx="20819">
                  <c:v>43365.15625</c:v>
                </c:pt>
                <c:pt idx="20820">
                  <c:v>43365.177083333401</c:v>
                </c:pt>
                <c:pt idx="20821">
                  <c:v>43365.197916666599</c:v>
                </c:pt>
                <c:pt idx="20822">
                  <c:v>43365.21875</c:v>
                </c:pt>
                <c:pt idx="20823">
                  <c:v>43365.239583333401</c:v>
                </c:pt>
                <c:pt idx="20824">
                  <c:v>43365.260416666599</c:v>
                </c:pt>
                <c:pt idx="20825">
                  <c:v>43365.28125</c:v>
                </c:pt>
                <c:pt idx="20826">
                  <c:v>43365.302083333401</c:v>
                </c:pt>
                <c:pt idx="20827">
                  <c:v>43365.322916666599</c:v>
                </c:pt>
                <c:pt idx="20828">
                  <c:v>43365.34375</c:v>
                </c:pt>
                <c:pt idx="20829">
                  <c:v>43365.364583333401</c:v>
                </c:pt>
                <c:pt idx="20830">
                  <c:v>43365.385416666599</c:v>
                </c:pt>
                <c:pt idx="20831">
                  <c:v>43365.40625</c:v>
                </c:pt>
                <c:pt idx="20832">
                  <c:v>43365.427083333401</c:v>
                </c:pt>
                <c:pt idx="20833">
                  <c:v>43365.447916666599</c:v>
                </c:pt>
                <c:pt idx="20834">
                  <c:v>43365.46875</c:v>
                </c:pt>
                <c:pt idx="20835">
                  <c:v>43365.489583333401</c:v>
                </c:pt>
                <c:pt idx="20836">
                  <c:v>43365.510416666599</c:v>
                </c:pt>
                <c:pt idx="20837">
                  <c:v>43365.53125</c:v>
                </c:pt>
                <c:pt idx="20838">
                  <c:v>43365.552083333401</c:v>
                </c:pt>
                <c:pt idx="20839">
                  <c:v>43365.572916666599</c:v>
                </c:pt>
                <c:pt idx="20840">
                  <c:v>43365.59375</c:v>
                </c:pt>
                <c:pt idx="20841">
                  <c:v>43365.614583333401</c:v>
                </c:pt>
                <c:pt idx="20842">
                  <c:v>43365.635416666599</c:v>
                </c:pt>
                <c:pt idx="20843">
                  <c:v>43365.65625</c:v>
                </c:pt>
                <c:pt idx="20844">
                  <c:v>43365.677083333401</c:v>
                </c:pt>
                <c:pt idx="20845">
                  <c:v>43365.697916666599</c:v>
                </c:pt>
                <c:pt idx="20846">
                  <c:v>43365.71875</c:v>
                </c:pt>
                <c:pt idx="20847">
                  <c:v>43365.739583333401</c:v>
                </c:pt>
                <c:pt idx="20848">
                  <c:v>43365.760416666599</c:v>
                </c:pt>
                <c:pt idx="20849">
                  <c:v>43365.78125</c:v>
                </c:pt>
                <c:pt idx="20850">
                  <c:v>43365.802083333401</c:v>
                </c:pt>
                <c:pt idx="20851">
                  <c:v>43365.822916666599</c:v>
                </c:pt>
                <c:pt idx="20852">
                  <c:v>43365.84375</c:v>
                </c:pt>
                <c:pt idx="20853">
                  <c:v>43365.864583333401</c:v>
                </c:pt>
                <c:pt idx="20854">
                  <c:v>43365.885416666599</c:v>
                </c:pt>
                <c:pt idx="20855">
                  <c:v>43365.90625</c:v>
                </c:pt>
                <c:pt idx="20856">
                  <c:v>43365.927083333401</c:v>
                </c:pt>
                <c:pt idx="20857">
                  <c:v>43365.947916666599</c:v>
                </c:pt>
                <c:pt idx="20858">
                  <c:v>43365.96875</c:v>
                </c:pt>
                <c:pt idx="20859">
                  <c:v>43365.989583333401</c:v>
                </c:pt>
                <c:pt idx="20860">
                  <c:v>43366.010416666599</c:v>
                </c:pt>
                <c:pt idx="20861">
                  <c:v>43366.03125</c:v>
                </c:pt>
                <c:pt idx="20862">
                  <c:v>43366.052083333401</c:v>
                </c:pt>
                <c:pt idx="20863">
                  <c:v>43366.072916666599</c:v>
                </c:pt>
                <c:pt idx="20864">
                  <c:v>43366.09375</c:v>
                </c:pt>
                <c:pt idx="20865">
                  <c:v>43366.114583333401</c:v>
                </c:pt>
                <c:pt idx="20866">
                  <c:v>43366.135416666599</c:v>
                </c:pt>
                <c:pt idx="20867">
                  <c:v>43366.15625</c:v>
                </c:pt>
                <c:pt idx="20868">
                  <c:v>43366.177083333401</c:v>
                </c:pt>
                <c:pt idx="20869">
                  <c:v>43366.197916666599</c:v>
                </c:pt>
                <c:pt idx="20870">
                  <c:v>43366.21875</c:v>
                </c:pt>
                <c:pt idx="20871">
                  <c:v>43366.239583333401</c:v>
                </c:pt>
                <c:pt idx="20872">
                  <c:v>43366.260416666599</c:v>
                </c:pt>
                <c:pt idx="20873">
                  <c:v>43366.28125</c:v>
                </c:pt>
                <c:pt idx="20874">
                  <c:v>43366.302083333401</c:v>
                </c:pt>
                <c:pt idx="20875">
                  <c:v>43366.322916666599</c:v>
                </c:pt>
                <c:pt idx="20876">
                  <c:v>43366.34375</c:v>
                </c:pt>
                <c:pt idx="20877">
                  <c:v>43366.364583333401</c:v>
                </c:pt>
                <c:pt idx="20878">
                  <c:v>43366.385416666599</c:v>
                </c:pt>
                <c:pt idx="20879">
                  <c:v>43366.40625</c:v>
                </c:pt>
                <c:pt idx="20880">
                  <c:v>43366.427083333401</c:v>
                </c:pt>
                <c:pt idx="20881">
                  <c:v>43366.447916666599</c:v>
                </c:pt>
                <c:pt idx="20882">
                  <c:v>43366.46875</c:v>
                </c:pt>
                <c:pt idx="20883">
                  <c:v>43366.489583333401</c:v>
                </c:pt>
                <c:pt idx="20884">
                  <c:v>43366.510416666599</c:v>
                </c:pt>
                <c:pt idx="20885">
                  <c:v>43366.53125</c:v>
                </c:pt>
                <c:pt idx="20886">
                  <c:v>43366.552083333401</c:v>
                </c:pt>
                <c:pt idx="20887">
                  <c:v>43366.572916666599</c:v>
                </c:pt>
                <c:pt idx="20888">
                  <c:v>43366.59375</c:v>
                </c:pt>
                <c:pt idx="20889">
                  <c:v>43366.614583333401</c:v>
                </c:pt>
                <c:pt idx="20890">
                  <c:v>43366.635416666599</c:v>
                </c:pt>
                <c:pt idx="20891">
                  <c:v>43366.65625</c:v>
                </c:pt>
                <c:pt idx="20892">
                  <c:v>43366.677083333401</c:v>
                </c:pt>
                <c:pt idx="20893">
                  <c:v>43366.697916666599</c:v>
                </c:pt>
                <c:pt idx="20894">
                  <c:v>43366.71875</c:v>
                </c:pt>
                <c:pt idx="20895">
                  <c:v>43366.739583333401</c:v>
                </c:pt>
                <c:pt idx="20896">
                  <c:v>43366.760416666599</c:v>
                </c:pt>
                <c:pt idx="20897">
                  <c:v>43366.78125</c:v>
                </c:pt>
                <c:pt idx="20898">
                  <c:v>43366.802083333401</c:v>
                </c:pt>
                <c:pt idx="20899">
                  <c:v>43366.822916666599</c:v>
                </c:pt>
                <c:pt idx="20900">
                  <c:v>43366.84375</c:v>
                </c:pt>
                <c:pt idx="20901">
                  <c:v>43366.864583333401</c:v>
                </c:pt>
                <c:pt idx="20902">
                  <c:v>43366.885416666599</c:v>
                </c:pt>
                <c:pt idx="20903">
                  <c:v>43366.90625</c:v>
                </c:pt>
                <c:pt idx="20904">
                  <c:v>43366.927083333401</c:v>
                </c:pt>
                <c:pt idx="20905">
                  <c:v>43366.947916666599</c:v>
                </c:pt>
                <c:pt idx="20906">
                  <c:v>43366.96875</c:v>
                </c:pt>
                <c:pt idx="20907">
                  <c:v>43366.989583333401</c:v>
                </c:pt>
                <c:pt idx="20908">
                  <c:v>43367.010416666599</c:v>
                </c:pt>
                <c:pt idx="20909">
                  <c:v>43367.03125</c:v>
                </c:pt>
                <c:pt idx="20910">
                  <c:v>43367.052083333401</c:v>
                </c:pt>
                <c:pt idx="20911">
                  <c:v>43367.072916666599</c:v>
                </c:pt>
                <c:pt idx="20912">
                  <c:v>43367.09375</c:v>
                </c:pt>
                <c:pt idx="20913">
                  <c:v>43367.114583333401</c:v>
                </c:pt>
                <c:pt idx="20914">
                  <c:v>43367.135416666599</c:v>
                </c:pt>
                <c:pt idx="20915">
                  <c:v>43367.15625</c:v>
                </c:pt>
                <c:pt idx="20916">
                  <c:v>43367.177083333401</c:v>
                </c:pt>
                <c:pt idx="20917">
                  <c:v>43367.197916666599</c:v>
                </c:pt>
                <c:pt idx="20918">
                  <c:v>43367.21875</c:v>
                </c:pt>
                <c:pt idx="20919">
                  <c:v>43367.239583333401</c:v>
                </c:pt>
                <c:pt idx="20920">
                  <c:v>43367.260416666599</c:v>
                </c:pt>
                <c:pt idx="20921">
                  <c:v>43367.28125</c:v>
                </c:pt>
                <c:pt idx="20922">
                  <c:v>43367.302083333401</c:v>
                </c:pt>
                <c:pt idx="20923">
                  <c:v>43367.322916666599</c:v>
                </c:pt>
                <c:pt idx="20924">
                  <c:v>43367.34375</c:v>
                </c:pt>
                <c:pt idx="20925">
                  <c:v>43367.364583333401</c:v>
                </c:pt>
                <c:pt idx="20926">
                  <c:v>43367.385416666599</c:v>
                </c:pt>
                <c:pt idx="20927">
                  <c:v>43367.40625</c:v>
                </c:pt>
                <c:pt idx="20928">
                  <c:v>43367.427083333401</c:v>
                </c:pt>
                <c:pt idx="20929">
                  <c:v>43367.447916666599</c:v>
                </c:pt>
                <c:pt idx="20930">
                  <c:v>43367.46875</c:v>
                </c:pt>
                <c:pt idx="20931">
                  <c:v>43367.489583333401</c:v>
                </c:pt>
                <c:pt idx="20932">
                  <c:v>43367.510416666599</c:v>
                </c:pt>
                <c:pt idx="20933">
                  <c:v>43367.53125</c:v>
                </c:pt>
                <c:pt idx="20934">
                  <c:v>43367.552083333401</c:v>
                </c:pt>
                <c:pt idx="20935">
                  <c:v>43367.572916666599</c:v>
                </c:pt>
                <c:pt idx="20936">
                  <c:v>43367.59375</c:v>
                </c:pt>
                <c:pt idx="20937">
                  <c:v>43367.614583333401</c:v>
                </c:pt>
                <c:pt idx="20938">
                  <c:v>43367.635416666599</c:v>
                </c:pt>
                <c:pt idx="20939">
                  <c:v>43367.65625</c:v>
                </c:pt>
                <c:pt idx="20940">
                  <c:v>43367.677083333401</c:v>
                </c:pt>
                <c:pt idx="20941">
                  <c:v>43367.697916666599</c:v>
                </c:pt>
                <c:pt idx="20942">
                  <c:v>43367.71875</c:v>
                </c:pt>
                <c:pt idx="20943">
                  <c:v>43367.739583333401</c:v>
                </c:pt>
                <c:pt idx="20944">
                  <c:v>43367.760416666599</c:v>
                </c:pt>
                <c:pt idx="20945">
                  <c:v>43367.78125</c:v>
                </c:pt>
                <c:pt idx="20946">
                  <c:v>43367.802083333401</c:v>
                </c:pt>
                <c:pt idx="20947">
                  <c:v>43367.822916666599</c:v>
                </c:pt>
                <c:pt idx="20948">
                  <c:v>43367.84375</c:v>
                </c:pt>
                <c:pt idx="20949">
                  <c:v>43367.864583333401</c:v>
                </c:pt>
                <c:pt idx="20950">
                  <c:v>43367.885416666599</c:v>
                </c:pt>
                <c:pt idx="20951">
                  <c:v>43367.90625</c:v>
                </c:pt>
                <c:pt idx="20952">
                  <c:v>43367.927083333401</c:v>
                </c:pt>
                <c:pt idx="20953">
                  <c:v>43367.947916666599</c:v>
                </c:pt>
                <c:pt idx="20954">
                  <c:v>43367.96875</c:v>
                </c:pt>
                <c:pt idx="20955">
                  <c:v>43367.989583333401</c:v>
                </c:pt>
                <c:pt idx="20956">
                  <c:v>43368.010416666599</c:v>
                </c:pt>
                <c:pt idx="20957">
                  <c:v>43368.03125</c:v>
                </c:pt>
                <c:pt idx="20958">
                  <c:v>43368.052083333401</c:v>
                </c:pt>
                <c:pt idx="20959">
                  <c:v>43368.072916666599</c:v>
                </c:pt>
                <c:pt idx="20960">
                  <c:v>43368.09375</c:v>
                </c:pt>
                <c:pt idx="20961">
                  <c:v>43368.114583333401</c:v>
                </c:pt>
                <c:pt idx="20962">
                  <c:v>43368.135416666599</c:v>
                </c:pt>
                <c:pt idx="20963">
                  <c:v>43368.15625</c:v>
                </c:pt>
                <c:pt idx="20964">
                  <c:v>43368.177083333401</c:v>
                </c:pt>
                <c:pt idx="20965">
                  <c:v>43368.197916666599</c:v>
                </c:pt>
                <c:pt idx="20966">
                  <c:v>43368.21875</c:v>
                </c:pt>
                <c:pt idx="20967">
                  <c:v>43368.239583333401</c:v>
                </c:pt>
                <c:pt idx="20968">
                  <c:v>43368.260416666599</c:v>
                </c:pt>
                <c:pt idx="20969">
                  <c:v>43368.28125</c:v>
                </c:pt>
                <c:pt idx="20970">
                  <c:v>43368.302083333401</c:v>
                </c:pt>
                <c:pt idx="20971">
                  <c:v>43368.322916666599</c:v>
                </c:pt>
                <c:pt idx="20972">
                  <c:v>43368.34375</c:v>
                </c:pt>
                <c:pt idx="20973">
                  <c:v>43368.364583333401</c:v>
                </c:pt>
                <c:pt idx="20974">
                  <c:v>43368.385416666599</c:v>
                </c:pt>
                <c:pt idx="20975">
                  <c:v>43368.40625</c:v>
                </c:pt>
                <c:pt idx="20976">
                  <c:v>43368.427083333401</c:v>
                </c:pt>
                <c:pt idx="20977">
                  <c:v>43368.447916666599</c:v>
                </c:pt>
                <c:pt idx="20978">
                  <c:v>43368.46875</c:v>
                </c:pt>
                <c:pt idx="20979">
                  <c:v>43368.489583333401</c:v>
                </c:pt>
                <c:pt idx="20980">
                  <c:v>43368.510416666599</c:v>
                </c:pt>
                <c:pt idx="20981">
                  <c:v>43368.53125</c:v>
                </c:pt>
                <c:pt idx="20982">
                  <c:v>43368.552083333401</c:v>
                </c:pt>
                <c:pt idx="20983">
                  <c:v>43368.572916666599</c:v>
                </c:pt>
                <c:pt idx="20984">
                  <c:v>43368.59375</c:v>
                </c:pt>
                <c:pt idx="20985">
                  <c:v>43368.614583333401</c:v>
                </c:pt>
                <c:pt idx="20986">
                  <c:v>43368.635416666599</c:v>
                </c:pt>
                <c:pt idx="20987">
                  <c:v>43368.65625</c:v>
                </c:pt>
                <c:pt idx="20988">
                  <c:v>43368.677083333401</c:v>
                </c:pt>
                <c:pt idx="20989">
                  <c:v>43368.697916666599</c:v>
                </c:pt>
                <c:pt idx="20990">
                  <c:v>43368.71875</c:v>
                </c:pt>
                <c:pt idx="20991">
                  <c:v>43368.739583333401</c:v>
                </c:pt>
                <c:pt idx="20992">
                  <c:v>43368.760416666599</c:v>
                </c:pt>
                <c:pt idx="20993">
                  <c:v>43368.78125</c:v>
                </c:pt>
                <c:pt idx="20994">
                  <c:v>43368.802083333401</c:v>
                </c:pt>
                <c:pt idx="20995">
                  <c:v>43368.822916666599</c:v>
                </c:pt>
                <c:pt idx="20996">
                  <c:v>43368.84375</c:v>
                </c:pt>
                <c:pt idx="20997">
                  <c:v>43368.864583333401</c:v>
                </c:pt>
                <c:pt idx="20998">
                  <c:v>43368.885416666599</c:v>
                </c:pt>
                <c:pt idx="20999">
                  <c:v>43368.90625</c:v>
                </c:pt>
                <c:pt idx="21000">
                  <c:v>43368.927083333401</c:v>
                </c:pt>
                <c:pt idx="21001">
                  <c:v>43368.947916666599</c:v>
                </c:pt>
                <c:pt idx="21002">
                  <c:v>43368.96875</c:v>
                </c:pt>
                <c:pt idx="21003">
                  <c:v>43368.989583333401</c:v>
                </c:pt>
                <c:pt idx="21004">
                  <c:v>43369.010416666599</c:v>
                </c:pt>
                <c:pt idx="21005">
                  <c:v>43369.03125</c:v>
                </c:pt>
                <c:pt idx="21006">
                  <c:v>43369.052083333401</c:v>
                </c:pt>
                <c:pt idx="21007">
                  <c:v>43369.072916666599</c:v>
                </c:pt>
                <c:pt idx="21008">
                  <c:v>43369.09375</c:v>
                </c:pt>
                <c:pt idx="21009">
                  <c:v>43369.114583333401</c:v>
                </c:pt>
                <c:pt idx="21010">
                  <c:v>43369.135416666599</c:v>
                </c:pt>
                <c:pt idx="21011">
                  <c:v>43369.15625</c:v>
                </c:pt>
                <c:pt idx="21012">
                  <c:v>43369.177083333401</c:v>
                </c:pt>
                <c:pt idx="21013">
                  <c:v>43369.197916666599</c:v>
                </c:pt>
                <c:pt idx="21014">
                  <c:v>43369.21875</c:v>
                </c:pt>
                <c:pt idx="21015">
                  <c:v>43369.239583333401</c:v>
                </c:pt>
                <c:pt idx="21016">
                  <c:v>43369.260416666599</c:v>
                </c:pt>
                <c:pt idx="21017">
                  <c:v>43369.28125</c:v>
                </c:pt>
                <c:pt idx="21018">
                  <c:v>43369.302083333401</c:v>
                </c:pt>
                <c:pt idx="21019">
                  <c:v>43369.322916666599</c:v>
                </c:pt>
                <c:pt idx="21020">
                  <c:v>43369.34375</c:v>
                </c:pt>
                <c:pt idx="21021">
                  <c:v>43369.364583333401</c:v>
                </c:pt>
                <c:pt idx="21022">
                  <c:v>43369.385416666599</c:v>
                </c:pt>
                <c:pt idx="21023">
                  <c:v>43369.40625</c:v>
                </c:pt>
                <c:pt idx="21024">
                  <c:v>43369.427083333401</c:v>
                </c:pt>
                <c:pt idx="21025">
                  <c:v>43369.447916666599</c:v>
                </c:pt>
                <c:pt idx="21026">
                  <c:v>43369.46875</c:v>
                </c:pt>
                <c:pt idx="21027">
                  <c:v>43369.489583333401</c:v>
                </c:pt>
                <c:pt idx="21028">
                  <c:v>43369.510416666599</c:v>
                </c:pt>
                <c:pt idx="21029">
                  <c:v>43369.53125</c:v>
                </c:pt>
                <c:pt idx="21030">
                  <c:v>43369.552083333401</c:v>
                </c:pt>
                <c:pt idx="21031">
                  <c:v>43369.572916666599</c:v>
                </c:pt>
                <c:pt idx="21032">
                  <c:v>43369.59375</c:v>
                </c:pt>
                <c:pt idx="21033">
                  <c:v>43369.614583333401</c:v>
                </c:pt>
                <c:pt idx="21034">
                  <c:v>43369.635416666599</c:v>
                </c:pt>
                <c:pt idx="21035">
                  <c:v>43369.65625</c:v>
                </c:pt>
                <c:pt idx="21036">
                  <c:v>43369.677083333401</c:v>
                </c:pt>
                <c:pt idx="21037">
                  <c:v>43369.697916666599</c:v>
                </c:pt>
                <c:pt idx="21038">
                  <c:v>43369.71875</c:v>
                </c:pt>
                <c:pt idx="21039">
                  <c:v>43369.739583333401</c:v>
                </c:pt>
                <c:pt idx="21040">
                  <c:v>43369.760416666599</c:v>
                </c:pt>
                <c:pt idx="21041">
                  <c:v>43369.78125</c:v>
                </c:pt>
                <c:pt idx="21042">
                  <c:v>43369.802083333401</c:v>
                </c:pt>
                <c:pt idx="21043">
                  <c:v>43369.822916666599</c:v>
                </c:pt>
                <c:pt idx="21044">
                  <c:v>43369.84375</c:v>
                </c:pt>
                <c:pt idx="21045">
                  <c:v>43369.864583333401</c:v>
                </c:pt>
                <c:pt idx="21046">
                  <c:v>43369.885416666599</c:v>
                </c:pt>
                <c:pt idx="21047">
                  <c:v>43369.90625</c:v>
                </c:pt>
                <c:pt idx="21048">
                  <c:v>43369.927083333401</c:v>
                </c:pt>
                <c:pt idx="21049">
                  <c:v>43369.947916666599</c:v>
                </c:pt>
                <c:pt idx="21050">
                  <c:v>43369.96875</c:v>
                </c:pt>
                <c:pt idx="21051">
                  <c:v>43369.989583333401</c:v>
                </c:pt>
                <c:pt idx="21052">
                  <c:v>43370.010416666599</c:v>
                </c:pt>
                <c:pt idx="21053">
                  <c:v>43370.03125</c:v>
                </c:pt>
                <c:pt idx="21054">
                  <c:v>43370.052083333401</c:v>
                </c:pt>
                <c:pt idx="21055">
                  <c:v>43370.072916666599</c:v>
                </c:pt>
                <c:pt idx="21056">
                  <c:v>43370.09375</c:v>
                </c:pt>
                <c:pt idx="21057">
                  <c:v>43370.114583333401</c:v>
                </c:pt>
                <c:pt idx="21058">
                  <c:v>43370.135416666599</c:v>
                </c:pt>
                <c:pt idx="21059">
                  <c:v>43370.15625</c:v>
                </c:pt>
                <c:pt idx="21060">
                  <c:v>43370.177083333401</c:v>
                </c:pt>
                <c:pt idx="21061">
                  <c:v>43370.197916666599</c:v>
                </c:pt>
                <c:pt idx="21062">
                  <c:v>43370.21875</c:v>
                </c:pt>
                <c:pt idx="21063">
                  <c:v>43370.239583333401</c:v>
                </c:pt>
                <c:pt idx="21064">
                  <c:v>43370.260416666599</c:v>
                </c:pt>
                <c:pt idx="21065">
                  <c:v>43370.28125</c:v>
                </c:pt>
                <c:pt idx="21066">
                  <c:v>43370.302083333401</c:v>
                </c:pt>
                <c:pt idx="21067">
                  <c:v>43370.322916666599</c:v>
                </c:pt>
                <c:pt idx="21068">
                  <c:v>43370.34375</c:v>
                </c:pt>
                <c:pt idx="21069">
                  <c:v>43370.364583333401</c:v>
                </c:pt>
                <c:pt idx="21070">
                  <c:v>43370.385416666599</c:v>
                </c:pt>
                <c:pt idx="21071">
                  <c:v>43370.40625</c:v>
                </c:pt>
                <c:pt idx="21072">
                  <c:v>43370.427083333401</c:v>
                </c:pt>
                <c:pt idx="21073">
                  <c:v>43370.447916666599</c:v>
                </c:pt>
                <c:pt idx="21074">
                  <c:v>43370.46875</c:v>
                </c:pt>
                <c:pt idx="21075">
                  <c:v>43370.489583333401</c:v>
                </c:pt>
                <c:pt idx="21076">
                  <c:v>43370.510416666599</c:v>
                </c:pt>
                <c:pt idx="21077">
                  <c:v>43370.53125</c:v>
                </c:pt>
                <c:pt idx="21078">
                  <c:v>43370.552083333401</c:v>
                </c:pt>
                <c:pt idx="21079">
                  <c:v>43370.572916666599</c:v>
                </c:pt>
                <c:pt idx="21080">
                  <c:v>43370.59375</c:v>
                </c:pt>
                <c:pt idx="21081">
                  <c:v>43370.614583333401</c:v>
                </c:pt>
                <c:pt idx="21082">
                  <c:v>43370.635416666599</c:v>
                </c:pt>
                <c:pt idx="21083">
                  <c:v>43370.65625</c:v>
                </c:pt>
                <c:pt idx="21084">
                  <c:v>43370.677083333401</c:v>
                </c:pt>
                <c:pt idx="21085">
                  <c:v>43370.697916666599</c:v>
                </c:pt>
                <c:pt idx="21086">
                  <c:v>43370.71875</c:v>
                </c:pt>
                <c:pt idx="21087">
                  <c:v>43370.739583333401</c:v>
                </c:pt>
                <c:pt idx="21088">
                  <c:v>43370.760416666599</c:v>
                </c:pt>
                <c:pt idx="21089">
                  <c:v>43370.78125</c:v>
                </c:pt>
                <c:pt idx="21090">
                  <c:v>43370.802083333401</c:v>
                </c:pt>
                <c:pt idx="21091">
                  <c:v>43370.822916666599</c:v>
                </c:pt>
                <c:pt idx="21092">
                  <c:v>43370.84375</c:v>
                </c:pt>
                <c:pt idx="21093">
                  <c:v>43370.864583333401</c:v>
                </c:pt>
                <c:pt idx="21094">
                  <c:v>43370.885416666599</c:v>
                </c:pt>
                <c:pt idx="21095">
                  <c:v>43370.90625</c:v>
                </c:pt>
                <c:pt idx="21096">
                  <c:v>43370.927083333401</c:v>
                </c:pt>
                <c:pt idx="21097">
                  <c:v>43370.947916666599</c:v>
                </c:pt>
                <c:pt idx="21098">
                  <c:v>43370.96875</c:v>
                </c:pt>
                <c:pt idx="21099">
                  <c:v>43370.989583333401</c:v>
                </c:pt>
                <c:pt idx="21100">
                  <c:v>43371.010416666599</c:v>
                </c:pt>
                <c:pt idx="21101">
                  <c:v>43371.03125</c:v>
                </c:pt>
                <c:pt idx="21102">
                  <c:v>43371.052083333401</c:v>
                </c:pt>
                <c:pt idx="21103">
                  <c:v>43371.072916666599</c:v>
                </c:pt>
                <c:pt idx="21104">
                  <c:v>43371.09375</c:v>
                </c:pt>
                <c:pt idx="21105">
                  <c:v>43371.114583333401</c:v>
                </c:pt>
                <c:pt idx="21106">
                  <c:v>43371.135416666599</c:v>
                </c:pt>
                <c:pt idx="21107">
                  <c:v>43371.15625</c:v>
                </c:pt>
                <c:pt idx="21108">
                  <c:v>43371.177083333401</c:v>
                </c:pt>
                <c:pt idx="21109">
                  <c:v>43371.197916666599</c:v>
                </c:pt>
                <c:pt idx="21110">
                  <c:v>43371.21875</c:v>
                </c:pt>
                <c:pt idx="21111">
                  <c:v>43371.239583333401</c:v>
                </c:pt>
                <c:pt idx="21112">
                  <c:v>43371.260416666599</c:v>
                </c:pt>
                <c:pt idx="21113">
                  <c:v>43371.28125</c:v>
                </c:pt>
                <c:pt idx="21114">
                  <c:v>43371.302083333401</c:v>
                </c:pt>
                <c:pt idx="21115">
                  <c:v>43371.322916666599</c:v>
                </c:pt>
                <c:pt idx="21116">
                  <c:v>43371.34375</c:v>
                </c:pt>
                <c:pt idx="21117">
                  <c:v>43371.364583333401</c:v>
                </c:pt>
                <c:pt idx="21118">
                  <c:v>43371.385416666599</c:v>
                </c:pt>
                <c:pt idx="21119">
                  <c:v>43371.40625</c:v>
                </c:pt>
                <c:pt idx="21120">
                  <c:v>43371.427083333401</c:v>
                </c:pt>
                <c:pt idx="21121">
                  <c:v>43371.447916666599</c:v>
                </c:pt>
                <c:pt idx="21122">
                  <c:v>43371.46875</c:v>
                </c:pt>
                <c:pt idx="21123">
                  <c:v>43371.489583333401</c:v>
                </c:pt>
                <c:pt idx="21124">
                  <c:v>43371.510416666599</c:v>
                </c:pt>
                <c:pt idx="21125">
                  <c:v>43371.53125</c:v>
                </c:pt>
                <c:pt idx="21126">
                  <c:v>43371.552083333401</c:v>
                </c:pt>
                <c:pt idx="21127">
                  <c:v>43371.572916666599</c:v>
                </c:pt>
                <c:pt idx="21128">
                  <c:v>43371.59375</c:v>
                </c:pt>
                <c:pt idx="21129">
                  <c:v>43371.614583333401</c:v>
                </c:pt>
                <c:pt idx="21130">
                  <c:v>43371.635416666599</c:v>
                </c:pt>
                <c:pt idx="21131">
                  <c:v>43371.65625</c:v>
                </c:pt>
                <c:pt idx="21132">
                  <c:v>43371.677083333401</c:v>
                </c:pt>
                <c:pt idx="21133">
                  <c:v>43371.697916666599</c:v>
                </c:pt>
                <c:pt idx="21134">
                  <c:v>43371.71875</c:v>
                </c:pt>
                <c:pt idx="21135">
                  <c:v>43371.739583333401</c:v>
                </c:pt>
                <c:pt idx="21136">
                  <c:v>43371.760416666599</c:v>
                </c:pt>
                <c:pt idx="21137">
                  <c:v>43371.78125</c:v>
                </c:pt>
                <c:pt idx="21138">
                  <c:v>43371.802083333401</c:v>
                </c:pt>
                <c:pt idx="21139">
                  <c:v>43371.822916666599</c:v>
                </c:pt>
                <c:pt idx="21140">
                  <c:v>43371.84375</c:v>
                </c:pt>
                <c:pt idx="21141">
                  <c:v>43371.864583333401</c:v>
                </c:pt>
                <c:pt idx="21142">
                  <c:v>43371.885416666599</c:v>
                </c:pt>
                <c:pt idx="21143">
                  <c:v>43371.90625</c:v>
                </c:pt>
                <c:pt idx="21144">
                  <c:v>43371.927083333401</c:v>
                </c:pt>
                <c:pt idx="21145">
                  <c:v>43371.947916666599</c:v>
                </c:pt>
                <c:pt idx="21146">
                  <c:v>43371.96875</c:v>
                </c:pt>
                <c:pt idx="21147">
                  <c:v>43371.989583333401</c:v>
                </c:pt>
                <c:pt idx="21148">
                  <c:v>43372.010416666599</c:v>
                </c:pt>
                <c:pt idx="21149">
                  <c:v>43372.03125</c:v>
                </c:pt>
                <c:pt idx="21150">
                  <c:v>43372.052083333401</c:v>
                </c:pt>
                <c:pt idx="21151">
                  <c:v>43372.072916666599</c:v>
                </c:pt>
                <c:pt idx="21152">
                  <c:v>43372.09375</c:v>
                </c:pt>
                <c:pt idx="21153">
                  <c:v>43372.114583333401</c:v>
                </c:pt>
                <c:pt idx="21154">
                  <c:v>43372.135416666599</c:v>
                </c:pt>
                <c:pt idx="21155">
                  <c:v>43372.15625</c:v>
                </c:pt>
                <c:pt idx="21156">
                  <c:v>43372.177083333401</c:v>
                </c:pt>
                <c:pt idx="21157">
                  <c:v>43372.197916666599</c:v>
                </c:pt>
                <c:pt idx="21158">
                  <c:v>43372.21875</c:v>
                </c:pt>
                <c:pt idx="21159">
                  <c:v>43372.239583333401</c:v>
                </c:pt>
                <c:pt idx="21160">
                  <c:v>43372.260416666599</c:v>
                </c:pt>
                <c:pt idx="21161">
                  <c:v>43372.28125</c:v>
                </c:pt>
                <c:pt idx="21162">
                  <c:v>43372.302083333401</c:v>
                </c:pt>
                <c:pt idx="21163">
                  <c:v>43372.322916666599</c:v>
                </c:pt>
                <c:pt idx="21164">
                  <c:v>43372.34375</c:v>
                </c:pt>
                <c:pt idx="21165">
                  <c:v>43372.364583333401</c:v>
                </c:pt>
                <c:pt idx="21166">
                  <c:v>43372.385416666599</c:v>
                </c:pt>
                <c:pt idx="21167">
                  <c:v>43372.40625</c:v>
                </c:pt>
                <c:pt idx="21168">
                  <c:v>43372.427083333401</c:v>
                </c:pt>
                <c:pt idx="21169">
                  <c:v>43372.447916666599</c:v>
                </c:pt>
                <c:pt idx="21170">
                  <c:v>43372.46875</c:v>
                </c:pt>
                <c:pt idx="21171">
                  <c:v>43372.489583333401</c:v>
                </c:pt>
                <c:pt idx="21172">
                  <c:v>43372.510416666599</c:v>
                </c:pt>
                <c:pt idx="21173">
                  <c:v>43372.53125</c:v>
                </c:pt>
                <c:pt idx="21174">
                  <c:v>43372.552083333401</c:v>
                </c:pt>
                <c:pt idx="21175">
                  <c:v>43372.572916666599</c:v>
                </c:pt>
                <c:pt idx="21176">
                  <c:v>43372.59375</c:v>
                </c:pt>
                <c:pt idx="21177">
                  <c:v>43372.614583333401</c:v>
                </c:pt>
                <c:pt idx="21178">
                  <c:v>43372.635416666599</c:v>
                </c:pt>
                <c:pt idx="21179">
                  <c:v>43372.65625</c:v>
                </c:pt>
                <c:pt idx="21180">
                  <c:v>43372.677083333401</c:v>
                </c:pt>
                <c:pt idx="21181">
                  <c:v>43372.697916666599</c:v>
                </c:pt>
                <c:pt idx="21182">
                  <c:v>43372.71875</c:v>
                </c:pt>
                <c:pt idx="21183">
                  <c:v>43372.739583333401</c:v>
                </c:pt>
                <c:pt idx="21184">
                  <c:v>43372.760416666599</c:v>
                </c:pt>
                <c:pt idx="21185">
                  <c:v>43372.78125</c:v>
                </c:pt>
                <c:pt idx="21186">
                  <c:v>43372.802083333401</c:v>
                </c:pt>
                <c:pt idx="21187">
                  <c:v>43372.822916666599</c:v>
                </c:pt>
                <c:pt idx="21188">
                  <c:v>43372.84375</c:v>
                </c:pt>
                <c:pt idx="21189">
                  <c:v>43372.864583333401</c:v>
                </c:pt>
                <c:pt idx="21190">
                  <c:v>43372.885416666599</c:v>
                </c:pt>
                <c:pt idx="21191">
                  <c:v>43372.90625</c:v>
                </c:pt>
                <c:pt idx="21192">
                  <c:v>43372.927083333401</c:v>
                </c:pt>
                <c:pt idx="21193">
                  <c:v>43372.947916666599</c:v>
                </c:pt>
                <c:pt idx="21194">
                  <c:v>43372.96875</c:v>
                </c:pt>
                <c:pt idx="21195">
                  <c:v>43372.989583333401</c:v>
                </c:pt>
                <c:pt idx="21196">
                  <c:v>43373.010416666599</c:v>
                </c:pt>
                <c:pt idx="21197">
                  <c:v>43373.03125</c:v>
                </c:pt>
                <c:pt idx="21198">
                  <c:v>43373.052083333401</c:v>
                </c:pt>
                <c:pt idx="21199">
                  <c:v>43373.072916666599</c:v>
                </c:pt>
                <c:pt idx="21200">
                  <c:v>43373.09375</c:v>
                </c:pt>
                <c:pt idx="21201">
                  <c:v>43373.114583333401</c:v>
                </c:pt>
                <c:pt idx="21202">
                  <c:v>43373.135416666599</c:v>
                </c:pt>
                <c:pt idx="21203">
                  <c:v>43373.15625</c:v>
                </c:pt>
                <c:pt idx="21204">
                  <c:v>43373.177083333401</c:v>
                </c:pt>
                <c:pt idx="21205">
                  <c:v>43373.197916666599</c:v>
                </c:pt>
                <c:pt idx="21206">
                  <c:v>43373.21875</c:v>
                </c:pt>
                <c:pt idx="21207">
                  <c:v>43373.239583333401</c:v>
                </c:pt>
                <c:pt idx="21208">
                  <c:v>43373.260416666599</c:v>
                </c:pt>
                <c:pt idx="21209">
                  <c:v>43373.28125</c:v>
                </c:pt>
                <c:pt idx="21210">
                  <c:v>43373.302083333401</c:v>
                </c:pt>
                <c:pt idx="21211">
                  <c:v>43373.322916666599</c:v>
                </c:pt>
                <c:pt idx="21212">
                  <c:v>43373.34375</c:v>
                </c:pt>
                <c:pt idx="21213">
                  <c:v>43373.364583333401</c:v>
                </c:pt>
                <c:pt idx="21214">
                  <c:v>43373.385416666599</c:v>
                </c:pt>
                <c:pt idx="21215">
                  <c:v>43373.40625</c:v>
                </c:pt>
                <c:pt idx="21216">
                  <c:v>43373.427083333401</c:v>
                </c:pt>
                <c:pt idx="21217">
                  <c:v>43373.447916666599</c:v>
                </c:pt>
                <c:pt idx="21218">
                  <c:v>43373.46875</c:v>
                </c:pt>
                <c:pt idx="21219">
                  <c:v>43373.489583333401</c:v>
                </c:pt>
                <c:pt idx="21220">
                  <c:v>43373.510416666599</c:v>
                </c:pt>
                <c:pt idx="21221">
                  <c:v>43373.53125</c:v>
                </c:pt>
                <c:pt idx="21222">
                  <c:v>43373.552083333401</c:v>
                </c:pt>
                <c:pt idx="21223">
                  <c:v>43373.572916666599</c:v>
                </c:pt>
                <c:pt idx="21224">
                  <c:v>43373.59375</c:v>
                </c:pt>
                <c:pt idx="21225">
                  <c:v>43373.614583333401</c:v>
                </c:pt>
                <c:pt idx="21226">
                  <c:v>43373.635416666599</c:v>
                </c:pt>
                <c:pt idx="21227">
                  <c:v>43373.65625</c:v>
                </c:pt>
                <c:pt idx="21228">
                  <c:v>43373.677083333401</c:v>
                </c:pt>
                <c:pt idx="21229">
                  <c:v>43373.697916666599</c:v>
                </c:pt>
                <c:pt idx="21230">
                  <c:v>43373.71875</c:v>
                </c:pt>
                <c:pt idx="21231">
                  <c:v>43373.739583333401</c:v>
                </c:pt>
                <c:pt idx="21232">
                  <c:v>43373.760416666599</c:v>
                </c:pt>
                <c:pt idx="21233">
                  <c:v>43373.78125</c:v>
                </c:pt>
                <c:pt idx="21234">
                  <c:v>43373.802083333401</c:v>
                </c:pt>
                <c:pt idx="21235">
                  <c:v>43373.822916666599</c:v>
                </c:pt>
                <c:pt idx="21236">
                  <c:v>43373.84375</c:v>
                </c:pt>
                <c:pt idx="21237">
                  <c:v>43373.864583333401</c:v>
                </c:pt>
                <c:pt idx="21238">
                  <c:v>43373.885416666599</c:v>
                </c:pt>
                <c:pt idx="21239">
                  <c:v>43373.90625</c:v>
                </c:pt>
                <c:pt idx="21240">
                  <c:v>43373.927083333401</c:v>
                </c:pt>
                <c:pt idx="21241">
                  <c:v>43373.947916666599</c:v>
                </c:pt>
                <c:pt idx="21242">
                  <c:v>43373.96875</c:v>
                </c:pt>
                <c:pt idx="21243">
                  <c:v>43373.989583333401</c:v>
                </c:pt>
                <c:pt idx="21244">
                  <c:v>43374.010416666599</c:v>
                </c:pt>
                <c:pt idx="21245">
                  <c:v>43374.03125</c:v>
                </c:pt>
                <c:pt idx="21246">
                  <c:v>43374.052083333401</c:v>
                </c:pt>
                <c:pt idx="21247">
                  <c:v>43374.072916666599</c:v>
                </c:pt>
                <c:pt idx="21248">
                  <c:v>43374.09375</c:v>
                </c:pt>
                <c:pt idx="21249">
                  <c:v>43374.114583333401</c:v>
                </c:pt>
                <c:pt idx="21250">
                  <c:v>43374.135416666599</c:v>
                </c:pt>
                <c:pt idx="21251">
                  <c:v>43374.15625</c:v>
                </c:pt>
                <c:pt idx="21252">
                  <c:v>43374.177083333401</c:v>
                </c:pt>
                <c:pt idx="21253">
                  <c:v>43374.197916666599</c:v>
                </c:pt>
                <c:pt idx="21254">
                  <c:v>43374.21875</c:v>
                </c:pt>
                <c:pt idx="21255">
                  <c:v>43374.239583333401</c:v>
                </c:pt>
                <c:pt idx="21256">
                  <c:v>43374.260416666599</c:v>
                </c:pt>
                <c:pt idx="21257">
                  <c:v>43374.28125</c:v>
                </c:pt>
                <c:pt idx="21258">
                  <c:v>43374.302083333401</c:v>
                </c:pt>
                <c:pt idx="21259">
                  <c:v>43374.322916666599</c:v>
                </c:pt>
                <c:pt idx="21260">
                  <c:v>43374.34375</c:v>
                </c:pt>
                <c:pt idx="21261">
                  <c:v>43374.364583333401</c:v>
                </c:pt>
                <c:pt idx="21262">
                  <c:v>43374.385416666599</c:v>
                </c:pt>
                <c:pt idx="21263">
                  <c:v>43374.40625</c:v>
                </c:pt>
                <c:pt idx="21264">
                  <c:v>43374.427083333401</c:v>
                </c:pt>
                <c:pt idx="21265">
                  <c:v>43374.447916666599</c:v>
                </c:pt>
                <c:pt idx="21266">
                  <c:v>43374.46875</c:v>
                </c:pt>
                <c:pt idx="21267">
                  <c:v>43374.489583333401</c:v>
                </c:pt>
                <c:pt idx="21268">
                  <c:v>43374.510416666599</c:v>
                </c:pt>
                <c:pt idx="21269">
                  <c:v>43374.53125</c:v>
                </c:pt>
                <c:pt idx="21270">
                  <c:v>43374.552083333401</c:v>
                </c:pt>
                <c:pt idx="21271">
                  <c:v>43374.572916666599</c:v>
                </c:pt>
                <c:pt idx="21272">
                  <c:v>43374.59375</c:v>
                </c:pt>
                <c:pt idx="21273">
                  <c:v>43374.614583333401</c:v>
                </c:pt>
                <c:pt idx="21274">
                  <c:v>43374.635416666599</c:v>
                </c:pt>
                <c:pt idx="21275">
                  <c:v>43374.65625</c:v>
                </c:pt>
                <c:pt idx="21276">
                  <c:v>43374.677083333401</c:v>
                </c:pt>
                <c:pt idx="21277">
                  <c:v>43374.697916666599</c:v>
                </c:pt>
                <c:pt idx="21278">
                  <c:v>43374.71875</c:v>
                </c:pt>
                <c:pt idx="21279">
                  <c:v>43374.739583333401</c:v>
                </c:pt>
                <c:pt idx="21280">
                  <c:v>43374.760416666599</c:v>
                </c:pt>
                <c:pt idx="21281">
                  <c:v>43374.78125</c:v>
                </c:pt>
                <c:pt idx="21282">
                  <c:v>43374.802083333401</c:v>
                </c:pt>
                <c:pt idx="21283">
                  <c:v>43374.822916666599</c:v>
                </c:pt>
                <c:pt idx="21284">
                  <c:v>43374.84375</c:v>
                </c:pt>
                <c:pt idx="21285">
                  <c:v>43374.864583333401</c:v>
                </c:pt>
                <c:pt idx="21286">
                  <c:v>43374.885416666599</c:v>
                </c:pt>
                <c:pt idx="21287">
                  <c:v>43374.90625</c:v>
                </c:pt>
                <c:pt idx="21288">
                  <c:v>43374.927083333401</c:v>
                </c:pt>
                <c:pt idx="21289">
                  <c:v>43374.947916666599</c:v>
                </c:pt>
                <c:pt idx="21290">
                  <c:v>43374.96875</c:v>
                </c:pt>
                <c:pt idx="21291">
                  <c:v>43374.989583333401</c:v>
                </c:pt>
                <c:pt idx="21292">
                  <c:v>43375.010416666599</c:v>
                </c:pt>
                <c:pt idx="21293">
                  <c:v>43375.03125</c:v>
                </c:pt>
                <c:pt idx="21294">
                  <c:v>43375.052083333401</c:v>
                </c:pt>
                <c:pt idx="21295">
                  <c:v>43375.072916666599</c:v>
                </c:pt>
                <c:pt idx="21296">
                  <c:v>43375.09375</c:v>
                </c:pt>
                <c:pt idx="21297">
                  <c:v>43375.114583333401</c:v>
                </c:pt>
                <c:pt idx="21298">
                  <c:v>43375.135416666599</c:v>
                </c:pt>
                <c:pt idx="21299">
                  <c:v>43375.15625</c:v>
                </c:pt>
                <c:pt idx="21300">
                  <c:v>43375.177083333401</c:v>
                </c:pt>
                <c:pt idx="21301">
                  <c:v>43375.197916666599</c:v>
                </c:pt>
                <c:pt idx="21302">
                  <c:v>43375.21875</c:v>
                </c:pt>
                <c:pt idx="21303">
                  <c:v>43375.239583333401</c:v>
                </c:pt>
                <c:pt idx="21304">
                  <c:v>43375.260416666599</c:v>
                </c:pt>
                <c:pt idx="21305">
                  <c:v>43375.28125</c:v>
                </c:pt>
                <c:pt idx="21306">
                  <c:v>43375.302083333401</c:v>
                </c:pt>
                <c:pt idx="21307">
                  <c:v>43375.322916666599</c:v>
                </c:pt>
                <c:pt idx="21308">
                  <c:v>43375.34375</c:v>
                </c:pt>
                <c:pt idx="21309">
                  <c:v>43375.364583333401</c:v>
                </c:pt>
                <c:pt idx="21310">
                  <c:v>43375.385416666599</c:v>
                </c:pt>
                <c:pt idx="21311">
                  <c:v>43375.40625</c:v>
                </c:pt>
                <c:pt idx="21312">
                  <c:v>43375.427083333401</c:v>
                </c:pt>
                <c:pt idx="21313">
                  <c:v>43375.447916666599</c:v>
                </c:pt>
                <c:pt idx="21314">
                  <c:v>43375.46875</c:v>
                </c:pt>
                <c:pt idx="21315">
                  <c:v>43375.489583333401</c:v>
                </c:pt>
                <c:pt idx="21316">
                  <c:v>43375.510416666599</c:v>
                </c:pt>
                <c:pt idx="21317">
                  <c:v>43375.53125</c:v>
                </c:pt>
                <c:pt idx="21318">
                  <c:v>43375.552083333401</c:v>
                </c:pt>
                <c:pt idx="21319">
                  <c:v>43375.572916666599</c:v>
                </c:pt>
                <c:pt idx="21320">
                  <c:v>43375.59375</c:v>
                </c:pt>
                <c:pt idx="21321">
                  <c:v>43375.614583333401</c:v>
                </c:pt>
                <c:pt idx="21322">
                  <c:v>43375.635416666599</c:v>
                </c:pt>
                <c:pt idx="21323">
                  <c:v>43375.65625</c:v>
                </c:pt>
                <c:pt idx="21324">
                  <c:v>43375.677083333401</c:v>
                </c:pt>
                <c:pt idx="21325">
                  <c:v>43375.697916666599</c:v>
                </c:pt>
                <c:pt idx="21326">
                  <c:v>43375.71875</c:v>
                </c:pt>
                <c:pt idx="21327">
                  <c:v>43375.739583333401</c:v>
                </c:pt>
                <c:pt idx="21328">
                  <c:v>43375.760416666599</c:v>
                </c:pt>
                <c:pt idx="21329">
                  <c:v>43375.78125</c:v>
                </c:pt>
                <c:pt idx="21330">
                  <c:v>43375.802083333401</c:v>
                </c:pt>
                <c:pt idx="21331">
                  <c:v>43375.822916666599</c:v>
                </c:pt>
                <c:pt idx="21332">
                  <c:v>43375.84375</c:v>
                </c:pt>
                <c:pt idx="21333">
                  <c:v>43375.864583333401</c:v>
                </c:pt>
                <c:pt idx="21334">
                  <c:v>43375.885416666599</c:v>
                </c:pt>
                <c:pt idx="21335">
                  <c:v>43375.90625</c:v>
                </c:pt>
                <c:pt idx="21336">
                  <c:v>43375.927083333401</c:v>
                </c:pt>
                <c:pt idx="21337">
                  <c:v>43375.947916666599</c:v>
                </c:pt>
                <c:pt idx="21338">
                  <c:v>43375.96875</c:v>
                </c:pt>
                <c:pt idx="21339">
                  <c:v>43375.989583333401</c:v>
                </c:pt>
                <c:pt idx="21340">
                  <c:v>43376.010416666599</c:v>
                </c:pt>
                <c:pt idx="21341">
                  <c:v>43376.03125</c:v>
                </c:pt>
                <c:pt idx="21342">
                  <c:v>43376.052083333401</c:v>
                </c:pt>
                <c:pt idx="21343">
                  <c:v>43376.072916666599</c:v>
                </c:pt>
                <c:pt idx="21344">
                  <c:v>43376.09375</c:v>
                </c:pt>
                <c:pt idx="21345">
                  <c:v>43376.114583333401</c:v>
                </c:pt>
                <c:pt idx="21346">
                  <c:v>43376.135416666599</c:v>
                </c:pt>
                <c:pt idx="21347">
                  <c:v>43376.15625</c:v>
                </c:pt>
                <c:pt idx="21348">
                  <c:v>43376.177083333401</c:v>
                </c:pt>
                <c:pt idx="21349">
                  <c:v>43376.197916666599</c:v>
                </c:pt>
                <c:pt idx="21350">
                  <c:v>43376.21875</c:v>
                </c:pt>
                <c:pt idx="21351">
                  <c:v>43376.239583333401</c:v>
                </c:pt>
                <c:pt idx="21352">
                  <c:v>43376.260416666599</c:v>
                </c:pt>
                <c:pt idx="21353">
                  <c:v>43376.28125</c:v>
                </c:pt>
                <c:pt idx="21354">
                  <c:v>43376.302083333401</c:v>
                </c:pt>
                <c:pt idx="21355">
                  <c:v>43376.322916666599</c:v>
                </c:pt>
                <c:pt idx="21356">
                  <c:v>43376.34375</c:v>
                </c:pt>
                <c:pt idx="21357">
                  <c:v>43376.364583333401</c:v>
                </c:pt>
                <c:pt idx="21358">
                  <c:v>43376.385416666599</c:v>
                </c:pt>
                <c:pt idx="21359">
                  <c:v>43376.40625</c:v>
                </c:pt>
                <c:pt idx="21360">
                  <c:v>43376.427083333401</c:v>
                </c:pt>
                <c:pt idx="21361">
                  <c:v>43376.447916666599</c:v>
                </c:pt>
                <c:pt idx="21362">
                  <c:v>43376.46875</c:v>
                </c:pt>
                <c:pt idx="21363">
                  <c:v>43376.489583333401</c:v>
                </c:pt>
                <c:pt idx="21364">
                  <c:v>43376.510416666599</c:v>
                </c:pt>
                <c:pt idx="21365">
                  <c:v>43376.53125</c:v>
                </c:pt>
                <c:pt idx="21366">
                  <c:v>43376.552083333401</c:v>
                </c:pt>
                <c:pt idx="21367">
                  <c:v>43376.572916666599</c:v>
                </c:pt>
                <c:pt idx="21368">
                  <c:v>43376.59375</c:v>
                </c:pt>
                <c:pt idx="21369">
                  <c:v>43376.614583333401</c:v>
                </c:pt>
                <c:pt idx="21370">
                  <c:v>43376.635416666599</c:v>
                </c:pt>
                <c:pt idx="21371">
                  <c:v>43376.65625</c:v>
                </c:pt>
                <c:pt idx="21372">
                  <c:v>43376.677083333401</c:v>
                </c:pt>
                <c:pt idx="21373">
                  <c:v>43376.697916666599</c:v>
                </c:pt>
                <c:pt idx="21374">
                  <c:v>43376.71875</c:v>
                </c:pt>
                <c:pt idx="21375">
                  <c:v>43376.739583333401</c:v>
                </c:pt>
                <c:pt idx="21376">
                  <c:v>43376.760416666599</c:v>
                </c:pt>
                <c:pt idx="21377">
                  <c:v>43376.78125</c:v>
                </c:pt>
                <c:pt idx="21378">
                  <c:v>43376.802083333401</c:v>
                </c:pt>
                <c:pt idx="21379">
                  <c:v>43376.822916666599</c:v>
                </c:pt>
                <c:pt idx="21380">
                  <c:v>43376.84375</c:v>
                </c:pt>
                <c:pt idx="21381">
                  <c:v>43376.864583333401</c:v>
                </c:pt>
                <c:pt idx="21382">
                  <c:v>43376.885416666599</c:v>
                </c:pt>
                <c:pt idx="21383">
                  <c:v>43376.90625</c:v>
                </c:pt>
                <c:pt idx="21384">
                  <c:v>43376.927083333401</c:v>
                </c:pt>
                <c:pt idx="21385">
                  <c:v>43376.947916666599</c:v>
                </c:pt>
                <c:pt idx="21386">
                  <c:v>43376.96875</c:v>
                </c:pt>
                <c:pt idx="21387">
                  <c:v>43376.989583333401</c:v>
                </c:pt>
                <c:pt idx="21388">
                  <c:v>43377.010416666599</c:v>
                </c:pt>
                <c:pt idx="21389">
                  <c:v>43377.03125</c:v>
                </c:pt>
                <c:pt idx="21390">
                  <c:v>43377.052083333401</c:v>
                </c:pt>
                <c:pt idx="21391">
                  <c:v>43377.072916666599</c:v>
                </c:pt>
                <c:pt idx="21392">
                  <c:v>43377.09375</c:v>
                </c:pt>
                <c:pt idx="21393">
                  <c:v>43377.114583333401</c:v>
                </c:pt>
                <c:pt idx="21394">
                  <c:v>43377.135416666599</c:v>
                </c:pt>
                <c:pt idx="21395">
                  <c:v>43377.15625</c:v>
                </c:pt>
                <c:pt idx="21396">
                  <c:v>43377.177083333401</c:v>
                </c:pt>
                <c:pt idx="21397">
                  <c:v>43377.197916666599</c:v>
                </c:pt>
                <c:pt idx="21398">
                  <c:v>43377.21875</c:v>
                </c:pt>
                <c:pt idx="21399">
                  <c:v>43377.239583333401</c:v>
                </c:pt>
                <c:pt idx="21400">
                  <c:v>43377.260416666599</c:v>
                </c:pt>
                <c:pt idx="21401">
                  <c:v>43377.28125</c:v>
                </c:pt>
                <c:pt idx="21402">
                  <c:v>43377.302083333401</c:v>
                </c:pt>
                <c:pt idx="21403">
                  <c:v>43377.322916666599</c:v>
                </c:pt>
                <c:pt idx="21404">
                  <c:v>43377.34375</c:v>
                </c:pt>
                <c:pt idx="21405">
                  <c:v>43377.364583333401</c:v>
                </c:pt>
                <c:pt idx="21406">
                  <c:v>43377.385416666599</c:v>
                </c:pt>
                <c:pt idx="21407">
                  <c:v>43377.40625</c:v>
                </c:pt>
                <c:pt idx="21408">
                  <c:v>43377.427083333401</c:v>
                </c:pt>
                <c:pt idx="21409">
                  <c:v>43377.447916666599</c:v>
                </c:pt>
                <c:pt idx="21410">
                  <c:v>43377.46875</c:v>
                </c:pt>
                <c:pt idx="21411">
                  <c:v>43377.489583333401</c:v>
                </c:pt>
                <c:pt idx="21412">
                  <c:v>43377.510416666599</c:v>
                </c:pt>
                <c:pt idx="21413">
                  <c:v>43377.53125</c:v>
                </c:pt>
                <c:pt idx="21414">
                  <c:v>43377.552083333401</c:v>
                </c:pt>
                <c:pt idx="21415">
                  <c:v>43377.572916666599</c:v>
                </c:pt>
                <c:pt idx="21416">
                  <c:v>43377.59375</c:v>
                </c:pt>
                <c:pt idx="21417">
                  <c:v>43377.614583333401</c:v>
                </c:pt>
                <c:pt idx="21418">
                  <c:v>43377.635416666599</c:v>
                </c:pt>
                <c:pt idx="21419">
                  <c:v>43377.65625</c:v>
                </c:pt>
                <c:pt idx="21420">
                  <c:v>43377.677083333401</c:v>
                </c:pt>
                <c:pt idx="21421">
                  <c:v>43377.697916666599</c:v>
                </c:pt>
                <c:pt idx="21422">
                  <c:v>43377.71875</c:v>
                </c:pt>
                <c:pt idx="21423">
                  <c:v>43377.739583333401</c:v>
                </c:pt>
                <c:pt idx="21424">
                  <c:v>43377.760416666599</c:v>
                </c:pt>
                <c:pt idx="21425">
                  <c:v>43377.78125</c:v>
                </c:pt>
                <c:pt idx="21426">
                  <c:v>43377.802083333401</c:v>
                </c:pt>
                <c:pt idx="21427">
                  <c:v>43377.822916666599</c:v>
                </c:pt>
                <c:pt idx="21428">
                  <c:v>43377.84375</c:v>
                </c:pt>
                <c:pt idx="21429">
                  <c:v>43377.864583333401</c:v>
                </c:pt>
                <c:pt idx="21430">
                  <c:v>43377.885416666599</c:v>
                </c:pt>
                <c:pt idx="21431">
                  <c:v>43377.90625</c:v>
                </c:pt>
                <c:pt idx="21432">
                  <c:v>43377.927083333401</c:v>
                </c:pt>
                <c:pt idx="21433">
                  <c:v>43377.947916666599</c:v>
                </c:pt>
                <c:pt idx="21434">
                  <c:v>43377.96875</c:v>
                </c:pt>
                <c:pt idx="21435">
                  <c:v>43377.989583333401</c:v>
                </c:pt>
                <c:pt idx="21436">
                  <c:v>43378.010416666599</c:v>
                </c:pt>
                <c:pt idx="21437">
                  <c:v>43378.03125</c:v>
                </c:pt>
                <c:pt idx="21438">
                  <c:v>43378.052083333401</c:v>
                </c:pt>
                <c:pt idx="21439">
                  <c:v>43378.072916666599</c:v>
                </c:pt>
                <c:pt idx="21440">
                  <c:v>43378.09375</c:v>
                </c:pt>
                <c:pt idx="21441">
                  <c:v>43378.114583333401</c:v>
                </c:pt>
                <c:pt idx="21442">
                  <c:v>43378.135416666599</c:v>
                </c:pt>
                <c:pt idx="21443">
                  <c:v>43378.15625</c:v>
                </c:pt>
                <c:pt idx="21444">
                  <c:v>43378.177083333401</c:v>
                </c:pt>
                <c:pt idx="21445">
                  <c:v>43378.197916666599</c:v>
                </c:pt>
                <c:pt idx="21446">
                  <c:v>43378.21875</c:v>
                </c:pt>
                <c:pt idx="21447">
                  <c:v>43378.239583333401</c:v>
                </c:pt>
                <c:pt idx="21448">
                  <c:v>43378.260416666599</c:v>
                </c:pt>
                <c:pt idx="21449">
                  <c:v>43378.28125</c:v>
                </c:pt>
                <c:pt idx="21450">
                  <c:v>43378.302083333401</c:v>
                </c:pt>
                <c:pt idx="21451">
                  <c:v>43378.322916666599</c:v>
                </c:pt>
                <c:pt idx="21452">
                  <c:v>43378.34375</c:v>
                </c:pt>
                <c:pt idx="21453">
                  <c:v>43378.364583333401</c:v>
                </c:pt>
                <c:pt idx="21454">
                  <c:v>43378.385416666599</c:v>
                </c:pt>
                <c:pt idx="21455">
                  <c:v>43378.40625</c:v>
                </c:pt>
                <c:pt idx="21456">
                  <c:v>43378.427083333401</c:v>
                </c:pt>
                <c:pt idx="21457">
                  <c:v>43378.447916666599</c:v>
                </c:pt>
                <c:pt idx="21458">
                  <c:v>43378.46875</c:v>
                </c:pt>
                <c:pt idx="21459">
                  <c:v>43378.489583333401</c:v>
                </c:pt>
                <c:pt idx="21460">
                  <c:v>43378.510416666599</c:v>
                </c:pt>
                <c:pt idx="21461">
                  <c:v>43378.53125</c:v>
                </c:pt>
                <c:pt idx="21462">
                  <c:v>43378.552083333401</c:v>
                </c:pt>
                <c:pt idx="21463">
                  <c:v>43378.572916666599</c:v>
                </c:pt>
                <c:pt idx="21464">
                  <c:v>43378.59375</c:v>
                </c:pt>
                <c:pt idx="21465">
                  <c:v>43378.614583333401</c:v>
                </c:pt>
                <c:pt idx="21466">
                  <c:v>43378.635416666599</c:v>
                </c:pt>
                <c:pt idx="21467">
                  <c:v>43378.65625</c:v>
                </c:pt>
                <c:pt idx="21468">
                  <c:v>43378.677083333401</c:v>
                </c:pt>
                <c:pt idx="21469">
                  <c:v>43378.697916666599</c:v>
                </c:pt>
                <c:pt idx="21470">
                  <c:v>43378.71875</c:v>
                </c:pt>
                <c:pt idx="21471">
                  <c:v>43378.739583333401</c:v>
                </c:pt>
                <c:pt idx="21472">
                  <c:v>43378.760416666599</c:v>
                </c:pt>
                <c:pt idx="21473">
                  <c:v>43378.78125</c:v>
                </c:pt>
                <c:pt idx="21474">
                  <c:v>43378.802083333401</c:v>
                </c:pt>
                <c:pt idx="21475">
                  <c:v>43378.822916666599</c:v>
                </c:pt>
                <c:pt idx="21476">
                  <c:v>43378.84375</c:v>
                </c:pt>
                <c:pt idx="21477">
                  <c:v>43378.864583333401</c:v>
                </c:pt>
                <c:pt idx="21478">
                  <c:v>43378.885416666599</c:v>
                </c:pt>
                <c:pt idx="21479">
                  <c:v>43378.90625</c:v>
                </c:pt>
                <c:pt idx="21480">
                  <c:v>43378.927083333401</c:v>
                </c:pt>
                <c:pt idx="21481">
                  <c:v>43378.947916666599</c:v>
                </c:pt>
                <c:pt idx="21482">
                  <c:v>43378.96875</c:v>
                </c:pt>
                <c:pt idx="21483">
                  <c:v>43378.989583333401</c:v>
                </c:pt>
                <c:pt idx="21484">
                  <c:v>43379.010416666599</c:v>
                </c:pt>
                <c:pt idx="21485">
                  <c:v>43379.03125</c:v>
                </c:pt>
                <c:pt idx="21486">
                  <c:v>43379.052083333401</c:v>
                </c:pt>
                <c:pt idx="21487">
                  <c:v>43379.072916666599</c:v>
                </c:pt>
                <c:pt idx="21488">
                  <c:v>43379.09375</c:v>
                </c:pt>
                <c:pt idx="21489">
                  <c:v>43379.114583333401</c:v>
                </c:pt>
                <c:pt idx="21490">
                  <c:v>43379.135416666599</c:v>
                </c:pt>
                <c:pt idx="21491">
                  <c:v>43379.15625</c:v>
                </c:pt>
                <c:pt idx="21492">
                  <c:v>43379.177083333401</c:v>
                </c:pt>
                <c:pt idx="21493">
                  <c:v>43379.197916666599</c:v>
                </c:pt>
                <c:pt idx="21494">
                  <c:v>43379.21875</c:v>
                </c:pt>
                <c:pt idx="21495">
                  <c:v>43379.239583333401</c:v>
                </c:pt>
                <c:pt idx="21496">
                  <c:v>43379.260416666599</c:v>
                </c:pt>
                <c:pt idx="21497">
                  <c:v>43379.28125</c:v>
                </c:pt>
                <c:pt idx="21498">
                  <c:v>43379.302083333401</c:v>
                </c:pt>
                <c:pt idx="21499">
                  <c:v>43379.322916666599</c:v>
                </c:pt>
                <c:pt idx="21500">
                  <c:v>43379.34375</c:v>
                </c:pt>
                <c:pt idx="21501">
                  <c:v>43379.364583333401</c:v>
                </c:pt>
                <c:pt idx="21502">
                  <c:v>43379.385416666599</c:v>
                </c:pt>
                <c:pt idx="21503">
                  <c:v>43379.40625</c:v>
                </c:pt>
                <c:pt idx="21504">
                  <c:v>43379.427083333401</c:v>
                </c:pt>
                <c:pt idx="21505">
                  <c:v>43379.447916666599</c:v>
                </c:pt>
                <c:pt idx="21506">
                  <c:v>43379.46875</c:v>
                </c:pt>
                <c:pt idx="21507">
                  <c:v>43379.489583333401</c:v>
                </c:pt>
                <c:pt idx="21508">
                  <c:v>43379.510416666599</c:v>
                </c:pt>
                <c:pt idx="21509">
                  <c:v>43379.53125</c:v>
                </c:pt>
                <c:pt idx="21510">
                  <c:v>43379.552083333401</c:v>
                </c:pt>
                <c:pt idx="21511">
                  <c:v>43379.572916666599</c:v>
                </c:pt>
                <c:pt idx="21512">
                  <c:v>43379.59375</c:v>
                </c:pt>
                <c:pt idx="21513">
                  <c:v>43379.614583333401</c:v>
                </c:pt>
                <c:pt idx="21514">
                  <c:v>43379.635416666599</c:v>
                </c:pt>
                <c:pt idx="21515">
                  <c:v>43379.65625</c:v>
                </c:pt>
                <c:pt idx="21516">
                  <c:v>43379.677083333401</c:v>
                </c:pt>
                <c:pt idx="21517">
                  <c:v>43379.697916666599</c:v>
                </c:pt>
                <c:pt idx="21518">
                  <c:v>43379.71875</c:v>
                </c:pt>
                <c:pt idx="21519">
                  <c:v>43379.739583333401</c:v>
                </c:pt>
                <c:pt idx="21520">
                  <c:v>43379.760416666599</c:v>
                </c:pt>
                <c:pt idx="21521">
                  <c:v>43379.78125</c:v>
                </c:pt>
                <c:pt idx="21522">
                  <c:v>43379.802083333401</c:v>
                </c:pt>
                <c:pt idx="21523">
                  <c:v>43379.822916666599</c:v>
                </c:pt>
                <c:pt idx="21524">
                  <c:v>43379.84375</c:v>
                </c:pt>
                <c:pt idx="21525">
                  <c:v>43379.864583333401</c:v>
                </c:pt>
                <c:pt idx="21526">
                  <c:v>43379.885416666599</c:v>
                </c:pt>
                <c:pt idx="21527">
                  <c:v>43379.90625</c:v>
                </c:pt>
                <c:pt idx="21528">
                  <c:v>43379.927083333401</c:v>
                </c:pt>
                <c:pt idx="21529">
                  <c:v>43379.947916666599</c:v>
                </c:pt>
                <c:pt idx="21530">
                  <c:v>43379.96875</c:v>
                </c:pt>
                <c:pt idx="21531">
                  <c:v>43379.989583333401</c:v>
                </c:pt>
                <c:pt idx="21532">
                  <c:v>43380.010416666599</c:v>
                </c:pt>
                <c:pt idx="21533">
                  <c:v>43380.03125</c:v>
                </c:pt>
                <c:pt idx="21534">
                  <c:v>43380.052083333401</c:v>
                </c:pt>
                <c:pt idx="21535">
                  <c:v>43380.072916666599</c:v>
                </c:pt>
                <c:pt idx="21536">
                  <c:v>43380.09375</c:v>
                </c:pt>
                <c:pt idx="21537">
                  <c:v>43380.114583333401</c:v>
                </c:pt>
                <c:pt idx="21538">
                  <c:v>43380.135416666599</c:v>
                </c:pt>
                <c:pt idx="21539">
                  <c:v>43380.15625</c:v>
                </c:pt>
                <c:pt idx="21540">
                  <c:v>43380.177083333401</c:v>
                </c:pt>
                <c:pt idx="21541">
                  <c:v>43380.197916666599</c:v>
                </c:pt>
                <c:pt idx="21542">
                  <c:v>43380.21875</c:v>
                </c:pt>
                <c:pt idx="21543">
                  <c:v>43380.239583333401</c:v>
                </c:pt>
                <c:pt idx="21544">
                  <c:v>43380.260416666599</c:v>
                </c:pt>
                <c:pt idx="21545">
                  <c:v>43380.28125</c:v>
                </c:pt>
                <c:pt idx="21546">
                  <c:v>43380.302083333401</c:v>
                </c:pt>
                <c:pt idx="21547">
                  <c:v>43380.322916666599</c:v>
                </c:pt>
                <c:pt idx="21548">
                  <c:v>43380.34375</c:v>
                </c:pt>
                <c:pt idx="21549">
                  <c:v>43380.364583333401</c:v>
                </c:pt>
                <c:pt idx="21550">
                  <c:v>43380.385416666599</c:v>
                </c:pt>
                <c:pt idx="21551">
                  <c:v>43380.40625</c:v>
                </c:pt>
                <c:pt idx="21552">
                  <c:v>43380.427083333401</c:v>
                </c:pt>
                <c:pt idx="21553">
                  <c:v>43380.447916666599</c:v>
                </c:pt>
                <c:pt idx="21554">
                  <c:v>43380.46875</c:v>
                </c:pt>
                <c:pt idx="21555">
                  <c:v>43380.489583333401</c:v>
                </c:pt>
                <c:pt idx="21556">
                  <c:v>43380.510416666599</c:v>
                </c:pt>
                <c:pt idx="21557">
                  <c:v>43380.53125</c:v>
                </c:pt>
                <c:pt idx="21558">
                  <c:v>43380.552083333401</c:v>
                </c:pt>
                <c:pt idx="21559">
                  <c:v>43380.572916666599</c:v>
                </c:pt>
                <c:pt idx="21560">
                  <c:v>43380.59375</c:v>
                </c:pt>
                <c:pt idx="21561">
                  <c:v>43380.614583333401</c:v>
                </c:pt>
                <c:pt idx="21562">
                  <c:v>43380.635416666599</c:v>
                </c:pt>
                <c:pt idx="21563">
                  <c:v>43380.65625</c:v>
                </c:pt>
                <c:pt idx="21564">
                  <c:v>43380.677083333401</c:v>
                </c:pt>
                <c:pt idx="21565">
                  <c:v>43380.697916666599</c:v>
                </c:pt>
                <c:pt idx="21566">
                  <c:v>43380.71875</c:v>
                </c:pt>
                <c:pt idx="21567">
                  <c:v>43380.739583333401</c:v>
                </c:pt>
                <c:pt idx="21568">
                  <c:v>43380.760416666599</c:v>
                </c:pt>
                <c:pt idx="21569">
                  <c:v>43380.78125</c:v>
                </c:pt>
                <c:pt idx="21570">
                  <c:v>43380.802083333401</c:v>
                </c:pt>
                <c:pt idx="21571">
                  <c:v>43380.822916666599</c:v>
                </c:pt>
                <c:pt idx="21572">
                  <c:v>43380.84375</c:v>
                </c:pt>
                <c:pt idx="21573">
                  <c:v>43380.864583333401</c:v>
                </c:pt>
                <c:pt idx="21574">
                  <c:v>43380.885416666599</c:v>
                </c:pt>
                <c:pt idx="21575">
                  <c:v>43380.90625</c:v>
                </c:pt>
                <c:pt idx="21576">
                  <c:v>43380.927083333401</c:v>
                </c:pt>
                <c:pt idx="21577">
                  <c:v>43380.947916666599</c:v>
                </c:pt>
                <c:pt idx="21578">
                  <c:v>43380.96875</c:v>
                </c:pt>
                <c:pt idx="21579">
                  <c:v>43380.989583333401</c:v>
                </c:pt>
                <c:pt idx="21580">
                  <c:v>43381.010416666599</c:v>
                </c:pt>
                <c:pt idx="21581">
                  <c:v>43381.03125</c:v>
                </c:pt>
                <c:pt idx="21582">
                  <c:v>43381.052083333401</c:v>
                </c:pt>
                <c:pt idx="21583">
                  <c:v>43381.072916666599</c:v>
                </c:pt>
                <c:pt idx="21584">
                  <c:v>43381.09375</c:v>
                </c:pt>
                <c:pt idx="21585">
                  <c:v>43381.114583333401</c:v>
                </c:pt>
                <c:pt idx="21586">
                  <c:v>43381.135416666599</c:v>
                </c:pt>
                <c:pt idx="21587">
                  <c:v>43381.15625</c:v>
                </c:pt>
                <c:pt idx="21588">
                  <c:v>43381.177083333401</c:v>
                </c:pt>
                <c:pt idx="21589">
                  <c:v>43381.197916666599</c:v>
                </c:pt>
                <c:pt idx="21590">
                  <c:v>43381.21875</c:v>
                </c:pt>
                <c:pt idx="21591">
                  <c:v>43381.239583333401</c:v>
                </c:pt>
                <c:pt idx="21592">
                  <c:v>43381.260416666599</c:v>
                </c:pt>
                <c:pt idx="21593">
                  <c:v>43381.28125</c:v>
                </c:pt>
                <c:pt idx="21594">
                  <c:v>43381.302083333401</c:v>
                </c:pt>
                <c:pt idx="21595">
                  <c:v>43381.322916666599</c:v>
                </c:pt>
                <c:pt idx="21596">
                  <c:v>43381.34375</c:v>
                </c:pt>
                <c:pt idx="21597">
                  <c:v>43381.364583333401</c:v>
                </c:pt>
                <c:pt idx="21598">
                  <c:v>43381.385416666599</c:v>
                </c:pt>
                <c:pt idx="21599">
                  <c:v>43381.40625</c:v>
                </c:pt>
                <c:pt idx="21600">
                  <c:v>43381.427083333401</c:v>
                </c:pt>
                <c:pt idx="21601">
                  <c:v>43381.447916666599</c:v>
                </c:pt>
                <c:pt idx="21602">
                  <c:v>43381.46875</c:v>
                </c:pt>
                <c:pt idx="21603">
                  <c:v>43381.489583333401</c:v>
                </c:pt>
                <c:pt idx="21604">
                  <c:v>43381.510416666599</c:v>
                </c:pt>
                <c:pt idx="21605">
                  <c:v>43381.53125</c:v>
                </c:pt>
                <c:pt idx="21606">
                  <c:v>43381.552083333401</c:v>
                </c:pt>
                <c:pt idx="21607">
                  <c:v>43381.572916666599</c:v>
                </c:pt>
                <c:pt idx="21608">
                  <c:v>43381.59375</c:v>
                </c:pt>
                <c:pt idx="21609">
                  <c:v>43381.614583333401</c:v>
                </c:pt>
                <c:pt idx="21610">
                  <c:v>43381.635416666599</c:v>
                </c:pt>
                <c:pt idx="21611">
                  <c:v>43381.65625</c:v>
                </c:pt>
                <c:pt idx="21612">
                  <c:v>43381.677083333401</c:v>
                </c:pt>
                <c:pt idx="21613">
                  <c:v>43381.697916666599</c:v>
                </c:pt>
                <c:pt idx="21614">
                  <c:v>43381.71875</c:v>
                </c:pt>
                <c:pt idx="21615">
                  <c:v>43381.739583333401</c:v>
                </c:pt>
                <c:pt idx="21616">
                  <c:v>43381.760416666599</c:v>
                </c:pt>
                <c:pt idx="21617">
                  <c:v>43381.78125</c:v>
                </c:pt>
                <c:pt idx="21618">
                  <c:v>43381.802083333401</c:v>
                </c:pt>
                <c:pt idx="21619">
                  <c:v>43381.822916666599</c:v>
                </c:pt>
                <c:pt idx="21620">
                  <c:v>43381.84375</c:v>
                </c:pt>
                <c:pt idx="21621">
                  <c:v>43381.864583333401</c:v>
                </c:pt>
                <c:pt idx="21622">
                  <c:v>43381.885416666599</c:v>
                </c:pt>
                <c:pt idx="21623">
                  <c:v>43381.90625</c:v>
                </c:pt>
                <c:pt idx="21624">
                  <c:v>43381.927083333401</c:v>
                </c:pt>
                <c:pt idx="21625">
                  <c:v>43381.947916666599</c:v>
                </c:pt>
                <c:pt idx="21626">
                  <c:v>43381.96875</c:v>
                </c:pt>
                <c:pt idx="21627">
                  <c:v>43381.989583333401</c:v>
                </c:pt>
                <c:pt idx="21628">
                  <c:v>43382.010416666599</c:v>
                </c:pt>
                <c:pt idx="21629">
                  <c:v>43382.03125</c:v>
                </c:pt>
                <c:pt idx="21630">
                  <c:v>43382.052083333401</c:v>
                </c:pt>
                <c:pt idx="21631">
                  <c:v>43382.072916666599</c:v>
                </c:pt>
                <c:pt idx="21632">
                  <c:v>43382.09375</c:v>
                </c:pt>
                <c:pt idx="21633">
                  <c:v>43382.114583333401</c:v>
                </c:pt>
                <c:pt idx="21634">
                  <c:v>43382.135416666599</c:v>
                </c:pt>
                <c:pt idx="21635">
                  <c:v>43382.15625</c:v>
                </c:pt>
                <c:pt idx="21636">
                  <c:v>43382.177083333401</c:v>
                </c:pt>
                <c:pt idx="21637">
                  <c:v>43382.197916666599</c:v>
                </c:pt>
                <c:pt idx="21638">
                  <c:v>43382.21875</c:v>
                </c:pt>
                <c:pt idx="21639">
                  <c:v>43382.239583333401</c:v>
                </c:pt>
                <c:pt idx="21640">
                  <c:v>43382.260416666599</c:v>
                </c:pt>
                <c:pt idx="21641">
                  <c:v>43382.28125</c:v>
                </c:pt>
                <c:pt idx="21642">
                  <c:v>43382.302083333401</c:v>
                </c:pt>
                <c:pt idx="21643">
                  <c:v>43382.322916666599</c:v>
                </c:pt>
                <c:pt idx="21644">
                  <c:v>43382.34375</c:v>
                </c:pt>
                <c:pt idx="21645">
                  <c:v>43382.364583333401</c:v>
                </c:pt>
                <c:pt idx="21646">
                  <c:v>43382.385416666599</c:v>
                </c:pt>
                <c:pt idx="21647">
                  <c:v>43382.40625</c:v>
                </c:pt>
                <c:pt idx="21648">
                  <c:v>43382.427083333401</c:v>
                </c:pt>
                <c:pt idx="21649">
                  <c:v>43382.447916666599</c:v>
                </c:pt>
                <c:pt idx="21650">
                  <c:v>43382.46875</c:v>
                </c:pt>
                <c:pt idx="21651">
                  <c:v>43382.489583333401</c:v>
                </c:pt>
                <c:pt idx="21652">
                  <c:v>43382.510416666599</c:v>
                </c:pt>
                <c:pt idx="21653">
                  <c:v>43382.53125</c:v>
                </c:pt>
                <c:pt idx="21654">
                  <c:v>43382.552083333401</c:v>
                </c:pt>
                <c:pt idx="21655">
                  <c:v>43382.572916666599</c:v>
                </c:pt>
                <c:pt idx="21656">
                  <c:v>43382.59375</c:v>
                </c:pt>
                <c:pt idx="21657">
                  <c:v>43382.614583333401</c:v>
                </c:pt>
                <c:pt idx="21658">
                  <c:v>43382.635416666599</c:v>
                </c:pt>
                <c:pt idx="21659">
                  <c:v>43382.65625</c:v>
                </c:pt>
                <c:pt idx="21660">
                  <c:v>43382.677083333401</c:v>
                </c:pt>
                <c:pt idx="21661">
                  <c:v>43382.697916666599</c:v>
                </c:pt>
                <c:pt idx="21662">
                  <c:v>43382.71875</c:v>
                </c:pt>
                <c:pt idx="21663">
                  <c:v>43382.739583333401</c:v>
                </c:pt>
                <c:pt idx="21664">
                  <c:v>43382.760416666599</c:v>
                </c:pt>
                <c:pt idx="21665">
                  <c:v>43382.78125</c:v>
                </c:pt>
                <c:pt idx="21666">
                  <c:v>43382.802083333401</c:v>
                </c:pt>
                <c:pt idx="21667">
                  <c:v>43382.822916666599</c:v>
                </c:pt>
                <c:pt idx="21668">
                  <c:v>43382.84375</c:v>
                </c:pt>
                <c:pt idx="21669">
                  <c:v>43382.864583333401</c:v>
                </c:pt>
                <c:pt idx="21670">
                  <c:v>43382.885416666599</c:v>
                </c:pt>
                <c:pt idx="21671">
                  <c:v>43382.90625</c:v>
                </c:pt>
                <c:pt idx="21672">
                  <c:v>43382.927083333401</c:v>
                </c:pt>
                <c:pt idx="21673">
                  <c:v>43382.947916666599</c:v>
                </c:pt>
                <c:pt idx="21674">
                  <c:v>43382.96875</c:v>
                </c:pt>
                <c:pt idx="21675">
                  <c:v>43382.989583333401</c:v>
                </c:pt>
                <c:pt idx="21676">
                  <c:v>43383.010416666599</c:v>
                </c:pt>
                <c:pt idx="21677">
                  <c:v>43383.03125</c:v>
                </c:pt>
                <c:pt idx="21678">
                  <c:v>43383.052083333401</c:v>
                </c:pt>
                <c:pt idx="21679">
                  <c:v>43383.072916666599</c:v>
                </c:pt>
                <c:pt idx="21680">
                  <c:v>43383.09375</c:v>
                </c:pt>
                <c:pt idx="21681">
                  <c:v>43383.114583333401</c:v>
                </c:pt>
                <c:pt idx="21682">
                  <c:v>43383.135416666599</c:v>
                </c:pt>
                <c:pt idx="21683">
                  <c:v>43383.15625</c:v>
                </c:pt>
                <c:pt idx="21684">
                  <c:v>43383.177083333401</c:v>
                </c:pt>
                <c:pt idx="21685">
                  <c:v>43383.197916666599</c:v>
                </c:pt>
                <c:pt idx="21686">
                  <c:v>43383.21875</c:v>
                </c:pt>
                <c:pt idx="21687">
                  <c:v>43383.239583333401</c:v>
                </c:pt>
                <c:pt idx="21688">
                  <c:v>43383.260416666599</c:v>
                </c:pt>
                <c:pt idx="21689">
                  <c:v>43383.28125</c:v>
                </c:pt>
                <c:pt idx="21690">
                  <c:v>43383.302083333401</c:v>
                </c:pt>
                <c:pt idx="21691">
                  <c:v>43383.322916666599</c:v>
                </c:pt>
                <c:pt idx="21692">
                  <c:v>43383.34375</c:v>
                </c:pt>
                <c:pt idx="21693">
                  <c:v>43383.364583333401</c:v>
                </c:pt>
                <c:pt idx="21694">
                  <c:v>43383.385416666599</c:v>
                </c:pt>
                <c:pt idx="21695">
                  <c:v>43383.40625</c:v>
                </c:pt>
                <c:pt idx="21696">
                  <c:v>43383.427083333401</c:v>
                </c:pt>
                <c:pt idx="21697">
                  <c:v>43383.447916666599</c:v>
                </c:pt>
                <c:pt idx="21698">
                  <c:v>43383.46875</c:v>
                </c:pt>
                <c:pt idx="21699">
                  <c:v>43383.489583333401</c:v>
                </c:pt>
                <c:pt idx="21700">
                  <c:v>43383.510416666599</c:v>
                </c:pt>
                <c:pt idx="21701">
                  <c:v>43383.53125</c:v>
                </c:pt>
                <c:pt idx="21702">
                  <c:v>43383.552083333401</c:v>
                </c:pt>
                <c:pt idx="21703">
                  <c:v>43383.572916666599</c:v>
                </c:pt>
                <c:pt idx="21704">
                  <c:v>43383.59375</c:v>
                </c:pt>
                <c:pt idx="21705">
                  <c:v>43383.614583333401</c:v>
                </c:pt>
                <c:pt idx="21706">
                  <c:v>43383.635416666599</c:v>
                </c:pt>
                <c:pt idx="21707">
                  <c:v>43383.65625</c:v>
                </c:pt>
                <c:pt idx="21708">
                  <c:v>43383.677083333401</c:v>
                </c:pt>
                <c:pt idx="21709">
                  <c:v>43383.697916666599</c:v>
                </c:pt>
                <c:pt idx="21710">
                  <c:v>43383.71875</c:v>
                </c:pt>
                <c:pt idx="21711">
                  <c:v>43383.739583333401</c:v>
                </c:pt>
                <c:pt idx="21712">
                  <c:v>43383.760416666599</c:v>
                </c:pt>
                <c:pt idx="21713">
                  <c:v>43383.78125</c:v>
                </c:pt>
                <c:pt idx="21714">
                  <c:v>43383.802083333401</c:v>
                </c:pt>
                <c:pt idx="21715">
                  <c:v>43383.822916666599</c:v>
                </c:pt>
                <c:pt idx="21716">
                  <c:v>43383.84375</c:v>
                </c:pt>
                <c:pt idx="21717">
                  <c:v>43383.864583333401</c:v>
                </c:pt>
                <c:pt idx="21718">
                  <c:v>43383.885416666599</c:v>
                </c:pt>
                <c:pt idx="21719">
                  <c:v>43383.90625</c:v>
                </c:pt>
                <c:pt idx="21720">
                  <c:v>43383.927083333401</c:v>
                </c:pt>
                <c:pt idx="21721">
                  <c:v>43383.947916666599</c:v>
                </c:pt>
                <c:pt idx="21722">
                  <c:v>43383.96875</c:v>
                </c:pt>
                <c:pt idx="21723">
                  <c:v>43383.989583333401</c:v>
                </c:pt>
                <c:pt idx="21724">
                  <c:v>43384.010416666599</c:v>
                </c:pt>
                <c:pt idx="21725">
                  <c:v>43384.03125</c:v>
                </c:pt>
                <c:pt idx="21726">
                  <c:v>43384.052083333401</c:v>
                </c:pt>
                <c:pt idx="21727">
                  <c:v>43384.072916666599</c:v>
                </c:pt>
                <c:pt idx="21728">
                  <c:v>43384.09375</c:v>
                </c:pt>
                <c:pt idx="21729">
                  <c:v>43384.114583333401</c:v>
                </c:pt>
                <c:pt idx="21730">
                  <c:v>43384.135416666599</c:v>
                </c:pt>
                <c:pt idx="21731">
                  <c:v>43384.15625</c:v>
                </c:pt>
                <c:pt idx="21732">
                  <c:v>43384.177083333401</c:v>
                </c:pt>
                <c:pt idx="21733">
                  <c:v>43384.197916666599</c:v>
                </c:pt>
                <c:pt idx="21734">
                  <c:v>43384.21875</c:v>
                </c:pt>
                <c:pt idx="21735">
                  <c:v>43384.239583333401</c:v>
                </c:pt>
                <c:pt idx="21736">
                  <c:v>43384.260416666599</c:v>
                </c:pt>
                <c:pt idx="21737">
                  <c:v>43384.28125</c:v>
                </c:pt>
                <c:pt idx="21738">
                  <c:v>43384.302083333401</c:v>
                </c:pt>
                <c:pt idx="21739">
                  <c:v>43384.322916666599</c:v>
                </c:pt>
                <c:pt idx="21740">
                  <c:v>43384.34375</c:v>
                </c:pt>
                <c:pt idx="21741">
                  <c:v>43384.364583333401</c:v>
                </c:pt>
                <c:pt idx="21742">
                  <c:v>43384.385416666599</c:v>
                </c:pt>
                <c:pt idx="21743">
                  <c:v>43384.40625</c:v>
                </c:pt>
                <c:pt idx="21744">
                  <c:v>43384.427083333401</c:v>
                </c:pt>
                <c:pt idx="21745">
                  <c:v>43384.447916666599</c:v>
                </c:pt>
                <c:pt idx="21746">
                  <c:v>43384.46875</c:v>
                </c:pt>
                <c:pt idx="21747">
                  <c:v>43384.489583333401</c:v>
                </c:pt>
                <c:pt idx="21748">
                  <c:v>43384.510416666599</c:v>
                </c:pt>
                <c:pt idx="21749">
                  <c:v>43384.53125</c:v>
                </c:pt>
                <c:pt idx="21750">
                  <c:v>43384.552083333401</c:v>
                </c:pt>
                <c:pt idx="21751">
                  <c:v>43384.572916666599</c:v>
                </c:pt>
                <c:pt idx="21752">
                  <c:v>43384.59375</c:v>
                </c:pt>
                <c:pt idx="21753">
                  <c:v>43384.614583333401</c:v>
                </c:pt>
                <c:pt idx="21754">
                  <c:v>43384.635416666599</c:v>
                </c:pt>
                <c:pt idx="21755">
                  <c:v>43384.65625</c:v>
                </c:pt>
                <c:pt idx="21756">
                  <c:v>43384.677083333401</c:v>
                </c:pt>
                <c:pt idx="21757">
                  <c:v>43384.697916666599</c:v>
                </c:pt>
                <c:pt idx="21758">
                  <c:v>43384.71875</c:v>
                </c:pt>
                <c:pt idx="21759">
                  <c:v>43384.739583333401</c:v>
                </c:pt>
                <c:pt idx="21760">
                  <c:v>43384.760416666599</c:v>
                </c:pt>
                <c:pt idx="21761">
                  <c:v>43384.78125</c:v>
                </c:pt>
                <c:pt idx="21762">
                  <c:v>43384.802083333401</c:v>
                </c:pt>
                <c:pt idx="21763">
                  <c:v>43384.822916666599</c:v>
                </c:pt>
                <c:pt idx="21764">
                  <c:v>43384.84375</c:v>
                </c:pt>
                <c:pt idx="21765">
                  <c:v>43384.864583333401</c:v>
                </c:pt>
                <c:pt idx="21766">
                  <c:v>43384.885416666599</c:v>
                </c:pt>
                <c:pt idx="21767">
                  <c:v>43384.90625</c:v>
                </c:pt>
                <c:pt idx="21768">
                  <c:v>43384.927083333401</c:v>
                </c:pt>
                <c:pt idx="21769">
                  <c:v>43384.947916666599</c:v>
                </c:pt>
                <c:pt idx="21770">
                  <c:v>43384.96875</c:v>
                </c:pt>
                <c:pt idx="21771">
                  <c:v>43384.989583333401</c:v>
                </c:pt>
                <c:pt idx="21772">
                  <c:v>43385.010416666599</c:v>
                </c:pt>
                <c:pt idx="21773">
                  <c:v>43385.03125</c:v>
                </c:pt>
                <c:pt idx="21774">
                  <c:v>43385.052083333401</c:v>
                </c:pt>
                <c:pt idx="21775">
                  <c:v>43385.072916666599</c:v>
                </c:pt>
                <c:pt idx="21776">
                  <c:v>43385.09375</c:v>
                </c:pt>
                <c:pt idx="21777">
                  <c:v>43385.114583333401</c:v>
                </c:pt>
                <c:pt idx="21778">
                  <c:v>43385.135416666599</c:v>
                </c:pt>
                <c:pt idx="21779">
                  <c:v>43385.15625</c:v>
                </c:pt>
                <c:pt idx="21780">
                  <c:v>43385.177083333401</c:v>
                </c:pt>
                <c:pt idx="21781">
                  <c:v>43385.197916666599</c:v>
                </c:pt>
                <c:pt idx="21782">
                  <c:v>43385.21875</c:v>
                </c:pt>
                <c:pt idx="21783">
                  <c:v>43385.239583333401</c:v>
                </c:pt>
                <c:pt idx="21784">
                  <c:v>43385.260416666599</c:v>
                </c:pt>
                <c:pt idx="21785">
                  <c:v>43385.28125</c:v>
                </c:pt>
                <c:pt idx="21786">
                  <c:v>43385.302083333401</c:v>
                </c:pt>
                <c:pt idx="21787">
                  <c:v>43385.322916666599</c:v>
                </c:pt>
                <c:pt idx="21788">
                  <c:v>43385.34375</c:v>
                </c:pt>
                <c:pt idx="21789">
                  <c:v>43385.364583333401</c:v>
                </c:pt>
                <c:pt idx="21790">
                  <c:v>43385.385416666599</c:v>
                </c:pt>
                <c:pt idx="21791">
                  <c:v>43385.40625</c:v>
                </c:pt>
                <c:pt idx="21792">
                  <c:v>43385.427083333401</c:v>
                </c:pt>
                <c:pt idx="21793">
                  <c:v>43385.447916666599</c:v>
                </c:pt>
                <c:pt idx="21794">
                  <c:v>43385.46875</c:v>
                </c:pt>
                <c:pt idx="21795">
                  <c:v>43385.489583333401</c:v>
                </c:pt>
                <c:pt idx="21796">
                  <c:v>43385.510416666599</c:v>
                </c:pt>
                <c:pt idx="21797">
                  <c:v>43385.53125</c:v>
                </c:pt>
                <c:pt idx="21798">
                  <c:v>43385.552083333401</c:v>
                </c:pt>
                <c:pt idx="21799">
                  <c:v>43385.572916666599</c:v>
                </c:pt>
                <c:pt idx="21800">
                  <c:v>43385.59375</c:v>
                </c:pt>
                <c:pt idx="21801">
                  <c:v>43385.614583333401</c:v>
                </c:pt>
                <c:pt idx="21802">
                  <c:v>43385.635416666599</c:v>
                </c:pt>
                <c:pt idx="21803">
                  <c:v>43385.65625</c:v>
                </c:pt>
                <c:pt idx="21804">
                  <c:v>43385.677083333401</c:v>
                </c:pt>
                <c:pt idx="21805">
                  <c:v>43385.697916666599</c:v>
                </c:pt>
                <c:pt idx="21806">
                  <c:v>43385.71875</c:v>
                </c:pt>
                <c:pt idx="21807">
                  <c:v>43385.739583333401</c:v>
                </c:pt>
                <c:pt idx="21808">
                  <c:v>43385.760416666599</c:v>
                </c:pt>
                <c:pt idx="21809">
                  <c:v>43385.78125</c:v>
                </c:pt>
                <c:pt idx="21810">
                  <c:v>43385.802083333401</c:v>
                </c:pt>
                <c:pt idx="21811">
                  <c:v>43385.822916666599</c:v>
                </c:pt>
                <c:pt idx="21812">
                  <c:v>43385.84375</c:v>
                </c:pt>
                <c:pt idx="21813">
                  <c:v>43385.864583333401</c:v>
                </c:pt>
                <c:pt idx="21814">
                  <c:v>43385.885416666599</c:v>
                </c:pt>
                <c:pt idx="21815">
                  <c:v>43385.90625</c:v>
                </c:pt>
                <c:pt idx="21816">
                  <c:v>43385.927083333401</c:v>
                </c:pt>
                <c:pt idx="21817">
                  <c:v>43385.947916666599</c:v>
                </c:pt>
                <c:pt idx="21818">
                  <c:v>43385.96875</c:v>
                </c:pt>
                <c:pt idx="21819">
                  <c:v>43385.989583333401</c:v>
                </c:pt>
                <c:pt idx="21820">
                  <c:v>43386.010416666599</c:v>
                </c:pt>
                <c:pt idx="21821">
                  <c:v>43386.03125</c:v>
                </c:pt>
                <c:pt idx="21822">
                  <c:v>43386.052083333401</c:v>
                </c:pt>
                <c:pt idx="21823">
                  <c:v>43386.072916666599</c:v>
                </c:pt>
                <c:pt idx="21824">
                  <c:v>43386.09375</c:v>
                </c:pt>
                <c:pt idx="21825">
                  <c:v>43386.114583333401</c:v>
                </c:pt>
                <c:pt idx="21826">
                  <c:v>43386.135416666599</c:v>
                </c:pt>
                <c:pt idx="21827">
                  <c:v>43386.15625</c:v>
                </c:pt>
                <c:pt idx="21828">
                  <c:v>43386.177083333401</c:v>
                </c:pt>
                <c:pt idx="21829">
                  <c:v>43386.197916666599</c:v>
                </c:pt>
                <c:pt idx="21830">
                  <c:v>43386.21875</c:v>
                </c:pt>
                <c:pt idx="21831">
                  <c:v>43386.239583333401</c:v>
                </c:pt>
                <c:pt idx="21832">
                  <c:v>43386.260416666599</c:v>
                </c:pt>
                <c:pt idx="21833">
                  <c:v>43386.28125</c:v>
                </c:pt>
                <c:pt idx="21834">
                  <c:v>43386.302083333401</c:v>
                </c:pt>
                <c:pt idx="21835">
                  <c:v>43386.322916666599</c:v>
                </c:pt>
                <c:pt idx="21836">
                  <c:v>43386.34375</c:v>
                </c:pt>
                <c:pt idx="21837">
                  <c:v>43386.364583333401</c:v>
                </c:pt>
                <c:pt idx="21838">
                  <c:v>43386.385416666599</c:v>
                </c:pt>
                <c:pt idx="21839">
                  <c:v>43386.40625</c:v>
                </c:pt>
                <c:pt idx="21840">
                  <c:v>43386.427083333401</c:v>
                </c:pt>
                <c:pt idx="21841">
                  <c:v>43386.447916666599</c:v>
                </c:pt>
                <c:pt idx="21842">
                  <c:v>43386.46875</c:v>
                </c:pt>
                <c:pt idx="21843">
                  <c:v>43386.489583333401</c:v>
                </c:pt>
                <c:pt idx="21844">
                  <c:v>43386.510416666599</c:v>
                </c:pt>
                <c:pt idx="21845">
                  <c:v>43386.53125</c:v>
                </c:pt>
                <c:pt idx="21846">
                  <c:v>43386.552083333401</c:v>
                </c:pt>
                <c:pt idx="21847">
                  <c:v>43386.572916666599</c:v>
                </c:pt>
                <c:pt idx="21848">
                  <c:v>43386.59375</c:v>
                </c:pt>
                <c:pt idx="21849">
                  <c:v>43386.614583333401</c:v>
                </c:pt>
                <c:pt idx="21850">
                  <c:v>43386.635416666599</c:v>
                </c:pt>
                <c:pt idx="21851">
                  <c:v>43386.65625</c:v>
                </c:pt>
                <c:pt idx="21852">
                  <c:v>43386.677083333401</c:v>
                </c:pt>
                <c:pt idx="21853">
                  <c:v>43386.697916666599</c:v>
                </c:pt>
                <c:pt idx="21854">
                  <c:v>43386.71875</c:v>
                </c:pt>
                <c:pt idx="21855">
                  <c:v>43386.739583333401</c:v>
                </c:pt>
                <c:pt idx="21856">
                  <c:v>43386.760416666599</c:v>
                </c:pt>
                <c:pt idx="21857">
                  <c:v>43386.78125</c:v>
                </c:pt>
                <c:pt idx="21858">
                  <c:v>43386.802083333401</c:v>
                </c:pt>
                <c:pt idx="21859">
                  <c:v>43386.822916666599</c:v>
                </c:pt>
                <c:pt idx="21860">
                  <c:v>43386.84375</c:v>
                </c:pt>
                <c:pt idx="21861">
                  <c:v>43386.864583333401</c:v>
                </c:pt>
                <c:pt idx="21862">
                  <c:v>43386.885416666599</c:v>
                </c:pt>
                <c:pt idx="21863">
                  <c:v>43386.90625</c:v>
                </c:pt>
                <c:pt idx="21864">
                  <c:v>43386.927083333401</c:v>
                </c:pt>
                <c:pt idx="21865">
                  <c:v>43386.947916666599</c:v>
                </c:pt>
                <c:pt idx="21866">
                  <c:v>43386.96875</c:v>
                </c:pt>
                <c:pt idx="21867">
                  <c:v>43386.989583333401</c:v>
                </c:pt>
                <c:pt idx="21868">
                  <c:v>43387.010416666599</c:v>
                </c:pt>
                <c:pt idx="21869">
                  <c:v>43387.03125</c:v>
                </c:pt>
                <c:pt idx="21870">
                  <c:v>43387.052083333401</c:v>
                </c:pt>
                <c:pt idx="21871">
                  <c:v>43387.072916666599</c:v>
                </c:pt>
                <c:pt idx="21872">
                  <c:v>43387.09375</c:v>
                </c:pt>
                <c:pt idx="21873">
                  <c:v>43387.114583333401</c:v>
                </c:pt>
                <c:pt idx="21874">
                  <c:v>43387.135416666599</c:v>
                </c:pt>
                <c:pt idx="21875">
                  <c:v>43387.15625</c:v>
                </c:pt>
                <c:pt idx="21876">
                  <c:v>43387.177083333401</c:v>
                </c:pt>
                <c:pt idx="21877">
                  <c:v>43387.197916666599</c:v>
                </c:pt>
                <c:pt idx="21878">
                  <c:v>43387.21875</c:v>
                </c:pt>
                <c:pt idx="21879">
                  <c:v>43387.239583333401</c:v>
                </c:pt>
                <c:pt idx="21880">
                  <c:v>43387.260416666599</c:v>
                </c:pt>
                <c:pt idx="21881">
                  <c:v>43387.28125</c:v>
                </c:pt>
                <c:pt idx="21882">
                  <c:v>43387.302083333401</c:v>
                </c:pt>
                <c:pt idx="21883">
                  <c:v>43387.322916666599</c:v>
                </c:pt>
                <c:pt idx="21884">
                  <c:v>43387.34375</c:v>
                </c:pt>
                <c:pt idx="21885">
                  <c:v>43387.364583333401</c:v>
                </c:pt>
                <c:pt idx="21886">
                  <c:v>43387.385416666599</c:v>
                </c:pt>
                <c:pt idx="21887">
                  <c:v>43387.40625</c:v>
                </c:pt>
                <c:pt idx="21888">
                  <c:v>43387.427083333401</c:v>
                </c:pt>
                <c:pt idx="21889">
                  <c:v>43387.447916666599</c:v>
                </c:pt>
                <c:pt idx="21890">
                  <c:v>43387.46875</c:v>
                </c:pt>
                <c:pt idx="21891">
                  <c:v>43387.489583333401</c:v>
                </c:pt>
                <c:pt idx="21892">
                  <c:v>43387.510416666599</c:v>
                </c:pt>
                <c:pt idx="21893">
                  <c:v>43387.53125</c:v>
                </c:pt>
                <c:pt idx="21894">
                  <c:v>43387.552083333401</c:v>
                </c:pt>
                <c:pt idx="21895">
                  <c:v>43387.572916666599</c:v>
                </c:pt>
                <c:pt idx="21896">
                  <c:v>43387.59375</c:v>
                </c:pt>
                <c:pt idx="21897">
                  <c:v>43387.614583333401</c:v>
                </c:pt>
                <c:pt idx="21898">
                  <c:v>43387.635416666599</c:v>
                </c:pt>
                <c:pt idx="21899">
                  <c:v>43387.65625</c:v>
                </c:pt>
                <c:pt idx="21900">
                  <c:v>43387.677083333401</c:v>
                </c:pt>
                <c:pt idx="21901">
                  <c:v>43387.697916666599</c:v>
                </c:pt>
                <c:pt idx="21902">
                  <c:v>43387.71875</c:v>
                </c:pt>
                <c:pt idx="21903">
                  <c:v>43387.739583333401</c:v>
                </c:pt>
                <c:pt idx="21904">
                  <c:v>43387.760416666599</c:v>
                </c:pt>
                <c:pt idx="21905">
                  <c:v>43387.78125</c:v>
                </c:pt>
                <c:pt idx="21906">
                  <c:v>43387.802083333401</c:v>
                </c:pt>
                <c:pt idx="21907">
                  <c:v>43387.822916666599</c:v>
                </c:pt>
                <c:pt idx="21908">
                  <c:v>43387.84375</c:v>
                </c:pt>
                <c:pt idx="21909">
                  <c:v>43387.864583333401</c:v>
                </c:pt>
                <c:pt idx="21910">
                  <c:v>43387.885416666599</c:v>
                </c:pt>
                <c:pt idx="21911">
                  <c:v>43387.90625</c:v>
                </c:pt>
                <c:pt idx="21912">
                  <c:v>43387.927083333401</c:v>
                </c:pt>
                <c:pt idx="21913">
                  <c:v>43387.947916666599</c:v>
                </c:pt>
                <c:pt idx="21914">
                  <c:v>43387.96875</c:v>
                </c:pt>
                <c:pt idx="21915">
                  <c:v>43387.989583333401</c:v>
                </c:pt>
                <c:pt idx="21916">
                  <c:v>43388.010416666599</c:v>
                </c:pt>
                <c:pt idx="21917">
                  <c:v>43388.03125</c:v>
                </c:pt>
                <c:pt idx="21918">
                  <c:v>43388.052083333401</c:v>
                </c:pt>
                <c:pt idx="21919">
                  <c:v>43388.072916666599</c:v>
                </c:pt>
                <c:pt idx="21920">
                  <c:v>43388.09375</c:v>
                </c:pt>
                <c:pt idx="21921">
                  <c:v>43388.114583333401</c:v>
                </c:pt>
                <c:pt idx="21922">
                  <c:v>43388.135416666599</c:v>
                </c:pt>
                <c:pt idx="21923">
                  <c:v>43388.15625</c:v>
                </c:pt>
                <c:pt idx="21924">
                  <c:v>43388.177083333401</c:v>
                </c:pt>
                <c:pt idx="21925">
                  <c:v>43388.197916666599</c:v>
                </c:pt>
                <c:pt idx="21926">
                  <c:v>43388.21875</c:v>
                </c:pt>
                <c:pt idx="21927">
                  <c:v>43388.239583333401</c:v>
                </c:pt>
                <c:pt idx="21928">
                  <c:v>43388.260416666599</c:v>
                </c:pt>
                <c:pt idx="21929">
                  <c:v>43388.28125</c:v>
                </c:pt>
                <c:pt idx="21930">
                  <c:v>43388.302083333401</c:v>
                </c:pt>
                <c:pt idx="21931">
                  <c:v>43388.322916666599</c:v>
                </c:pt>
                <c:pt idx="21932">
                  <c:v>43388.34375</c:v>
                </c:pt>
                <c:pt idx="21933">
                  <c:v>43388.364583333401</c:v>
                </c:pt>
                <c:pt idx="21934">
                  <c:v>43388.385416666599</c:v>
                </c:pt>
                <c:pt idx="21935">
                  <c:v>43388.40625</c:v>
                </c:pt>
                <c:pt idx="21936">
                  <c:v>43388.427083333401</c:v>
                </c:pt>
                <c:pt idx="21937">
                  <c:v>43388.447916666599</c:v>
                </c:pt>
                <c:pt idx="21938">
                  <c:v>43388.46875</c:v>
                </c:pt>
                <c:pt idx="21939">
                  <c:v>43388.489583333401</c:v>
                </c:pt>
                <c:pt idx="21940">
                  <c:v>43388.510416666599</c:v>
                </c:pt>
                <c:pt idx="21941">
                  <c:v>43388.53125</c:v>
                </c:pt>
                <c:pt idx="21942">
                  <c:v>43388.552083333401</c:v>
                </c:pt>
                <c:pt idx="21943">
                  <c:v>43388.572916666599</c:v>
                </c:pt>
                <c:pt idx="21944">
                  <c:v>43388.59375</c:v>
                </c:pt>
                <c:pt idx="21945">
                  <c:v>43388.614583333401</c:v>
                </c:pt>
                <c:pt idx="21946">
                  <c:v>43388.635416666599</c:v>
                </c:pt>
                <c:pt idx="21947">
                  <c:v>43388.65625</c:v>
                </c:pt>
                <c:pt idx="21948">
                  <c:v>43388.677083333401</c:v>
                </c:pt>
                <c:pt idx="21949">
                  <c:v>43388.697916666599</c:v>
                </c:pt>
                <c:pt idx="21950">
                  <c:v>43388.71875</c:v>
                </c:pt>
                <c:pt idx="21951">
                  <c:v>43388.739583333401</c:v>
                </c:pt>
                <c:pt idx="21952">
                  <c:v>43388.760416666599</c:v>
                </c:pt>
                <c:pt idx="21953">
                  <c:v>43388.78125</c:v>
                </c:pt>
                <c:pt idx="21954">
                  <c:v>43388.802083333401</c:v>
                </c:pt>
                <c:pt idx="21955">
                  <c:v>43388.822916666599</c:v>
                </c:pt>
                <c:pt idx="21956">
                  <c:v>43388.84375</c:v>
                </c:pt>
                <c:pt idx="21957">
                  <c:v>43388.864583333401</c:v>
                </c:pt>
                <c:pt idx="21958">
                  <c:v>43388.885416666599</c:v>
                </c:pt>
                <c:pt idx="21959">
                  <c:v>43388.90625</c:v>
                </c:pt>
                <c:pt idx="21960">
                  <c:v>43388.927083333401</c:v>
                </c:pt>
                <c:pt idx="21961">
                  <c:v>43388.947916666599</c:v>
                </c:pt>
                <c:pt idx="21962">
                  <c:v>43388.96875</c:v>
                </c:pt>
                <c:pt idx="21963">
                  <c:v>43388.989583333401</c:v>
                </c:pt>
                <c:pt idx="21964">
                  <c:v>43389.010416666599</c:v>
                </c:pt>
                <c:pt idx="21965">
                  <c:v>43389.03125</c:v>
                </c:pt>
                <c:pt idx="21966">
                  <c:v>43389.052083333401</c:v>
                </c:pt>
                <c:pt idx="21967">
                  <c:v>43389.072916666599</c:v>
                </c:pt>
                <c:pt idx="21968">
                  <c:v>43389.09375</c:v>
                </c:pt>
                <c:pt idx="21969">
                  <c:v>43389.114583333401</c:v>
                </c:pt>
                <c:pt idx="21970">
                  <c:v>43389.135416666599</c:v>
                </c:pt>
                <c:pt idx="21971">
                  <c:v>43389.15625</c:v>
                </c:pt>
                <c:pt idx="21972">
                  <c:v>43389.177083333401</c:v>
                </c:pt>
                <c:pt idx="21973">
                  <c:v>43389.197916666599</c:v>
                </c:pt>
                <c:pt idx="21974">
                  <c:v>43389.21875</c:v>
                </c:pt>
                <c:pt idx="21975">
                  <c:v>43389.239583333401</c:v>
                </c:pt>
                <c:pt idx="21976">
                  <c:v>43389.260416666599</c:v>
                </c:pt>
                <c:pt idx="21977">
                  <c:v>43389.28125</c:v>
                </c:pt>
                <c:pt idx="21978">
                  <c:v>43389.302083333401</c:v>
                </c:pt>
                <c:pt idx="21979">
                  <c:v>43389.322916666599</c:v>
                </c:pt>
                <c:pt idx="21980">
                  <c:v>43389.34375</c:v>
                </c:pt>
                <c:pt idx="21981">
                  <c:v>43389.364583333401</c:v>
                </c:pt>
                <c:pt idx="21982">
                  <c:v>43389.385416666599</c:v>
                </c:pt>
                <c:pt idx="21983">
                  <c:v>43389.40625</c:v>
                </c:pt>
                <c:pt idx="21984">
                  <c:v>43389.427083333401</c:v>
                </c:pt>
                <c:pt idx="21985">
                  <c:v>43389.447916666599</c:v>
                </c:pt>
                <c:pt idx="21986">
                  <c:v>43389.46875</c:v>
                </c:pt>
                <c:pt idx="21987">
                  <c:v>43389.489583333401</c:v>
                </c:pt>
                <c:pt idx="21988">
                  <c:v>43389.510416666599</c:v>
                </c:pt>
                <c:pt idx="21989">
                  <c:v>43389.53125</c:v>
                </c:pt>
                <c:pt idx="21990">
                  <c:v>43389.552083333401</c:v>
                </c:pt>
                <c:pt idx="21991">
                  <c:v>43389.572916666599</c:v>
                </c:pt>
                <c:pt idx="21992">
                  <c:v>43389.59375</c:v>
                </c:pt>
                <c:pt idx="21993">
                  <c:v>43389.614583333401</c:v>
                </c:pt>
                <c:pt idx="21994">
                  <c:v>43389.635416666599</c:v>
                </c:pt>
                <c:pt idx="21995">
                  <c:v>43389.65625</c:v>
                </c:pt>
                <c:pt idx="21996">
                  <c:v>43389.677083333401</c:v>
                </c:pt>
                <c:pt idx="21997">
                  <c:v>43389.697916666599</c:v>
                </c:pt>
                <c:pt idx="21998">
                  <c:v>43389.71875</c:v>
                </c:pt>
                <c:pt idx="21999">
                  <c:v>43389.739583333401</c:v>
                </c:pt>
                <c:pt idx="22000">
                  <c:v>43389.760416666599</c:v>
                </c:pt>
                <c:pt idx="22001">
                  <c:v>43389.78125</c:v>
                </c:pt>
                <c:pt idx="22002">
                  <c:v>43389.802083333401</c:v>
                </c:pt>
                <c:pt idx="22003">
                  <c:v>43389.822916666599</c:v>
                </c:pt>
                <c:pt idx="22004">
                  <c:v>43389.84375</c:v>
                </c:pt>
                <c:pt idx="22005">
                  <c:v>43389.864583333401</c:v>
                </c:pt>
                <c:pt idx="22006">
                  <c:v>43389.885416666599</c:v>
                </c:pt>
                <c:pt idx="22007">
                  <c:v>43389.90625</c:v>
                </c:pt>
                <c:pt idx="22008">
                  <c:v>43389.927083333401</c:v>
                </c:pt>
                <c:pt idx="22009">
                  <c:v>43389.947916666599</c:v>
                </c:pt>
                <c:pt idx="22010">
                  <c:v>43389.96875</c:v>
                </c:pt>
                <c:pt idx="22011">
                  <c:v>43389.989583333401</c:v>
                </c:pt>
                <c:pt idx="22012">
                  <c:v>43390.010416666599</c:v>
                </c:pt>
                <c:pt idx="22013">
                  <c:v>43390.03125</c:v>
                </c:pt>
                <c:pt idx="22014">
                  <c:v>43390.052083333401</c:v>
                </c:pt>
                <c:pt idx="22015">
                  <c:v>43390.072916666599</c:v>
                </c:pt>
                <c:pt idx="22016">
                  <c:v>43390.09375</c:v>
                </c:pt>
                <c:pt idx="22017">
                  <c:v>43390.114583333401</c:v>
                </c:pt>
                <c:pt idx="22018">
                  <c:v>43390.135416666599</c:v>
                </c:pt>
                <c:pt idx="22019">
                  <c:v>43390.15625</c:v>
                </c:pt>
                <c:pt idx="22020">
                  <c:v>43390.177083333401</c:v>
                </c:pt>
                <c:pt idx="22021">
                  <c:v>43390.197916666599</c:v>
                </c:pt>
                <c:pt idx="22022">
                  <c:v>43390.21875</c:v>
                </c:pt>
                <c:pt idx="22023">
                  <c:v>43390.239583333401</c:v>
                </c:pt>
                <c:pt idx="22024">
                  <c:v>43390.260416666599</c:v>
                </c:pt>
                <c:pt idx="22025">
                  <c:v>43390.28125</c:v>
                </c:pt>
                <c:pt idx="22026">
                  <c:v>43390.302083333401</c:v>
                </c:pt>
                <c:pt idx="22027">
                  <c:v>43390.322916666599</c:v>
                </c:pt>
                <c:pt idx="22028">
                  <c:v>43390.34375</c:v>
                </c:pt>
                <c:pt idx="22029">
                  <c:v>43390.364583333401</c:v>
                </c:pt>
                <c:pt idx="22030">
                  <c:v>43390.385416666599</c:v>
                </c:pt>
                <c:pt idx="22031">
                  <c:v>43390.40625</c:v>
                </c:pt>
                <c:pt idx="22032">
                  <c:v>43390.427083333401</c:v>
                </c:pt>
                <c:pt idx="22033">
                  <c:v>43390.447916666599</c:v>
                </c:pt>
                <c:pt idx="22034">
                  <c:v>43390.46875</c:v>
                </c:pt>
                <c:pt idx="22035">
                  <c:v>43390.489583333401</c:v>
                </c:pt>
                <c:pt idx="22036">
                  <c:v>43390.510416666599</c:v>
                </c:pt>
                <c:pt idx="22037">
                  <c:v>43390.53125</c:v>
                </c:pt>
                <c:pt idx="22038">
                  <c:v>43390.552083333401</c:v>
                </c:pt>
                <c:pt idx="22039">
                  <c:v>43390.572916666599</c:v>
                </c:pt>
                <c:pt idx="22040">
                  <c:v>43390.59375</c:v>
                </c:pt>
                <c:pt idx="22041">
                  <c:v>43390.614583333401</c:v>
                </c:pt>
                <c:pt idx="22042">
                  <c:v>43390.635416666599</c:v>
                </c:pt>
                <c:pt idx="22043">
                  <c:v>43390.65625</c:v>
                </c:pt>
                <c:pt idx="22044">
                  <c:v>43390.677083333401</c:v>
                </c:pt>
                <c:pt idx="22045">
                  <c:v>43390.697916666599</c:v>
                </c:pt>
                <c:pt idx="22046">
                  <c:v>43390.71875</c:v>
                </c:pt>
                <c:pt idx="22047">
                  <c:v>43390.739583333401</c:v>
                </c:pt>
                <c:pt idx="22048">
                  <c:v>43390.760416666599</c:v>
                </c:pt>
                <c:pt idx="22049">
                  <c:v>43390.78125</c:v>
                </c:pt>
                <c:pt idx="22050">
                  <c:v>43390.802083333401</c:v>
                </c:pt>
                <c:pt idx="22051">
                  <c:v>43390.822916666599</c:v>
                </c:pt>
                <c:pt idx="22052">
                  <c:v>43390.84375</c:v>
                </c:pt>
                <c:pt idx="22053">
                  <c:v>43390.864583333401</c:v>
                </c:pt>
                <c:pt idx="22054">
                  <c:v>43390.885416666599</c:v>
                </c:pt>
                <c:pt idx="22055">
                  <c:v>43390.90625</c:v>
                </c:pt>
                <c:pt idx="22056">
                  <c:v>43390.927083333401</c:v>
                </c:pt>
                <c:pt idx="22057">
                  <c:v>43390.947916666599</c:v>
                </c:pt>
                <c:pt idx="22058">
                  <c:v>43390.96875</c:v>
                </c:pt>
                <c:pt idx="22059">
                  <c:v>43390.989583333401</c:v>
                </c:pt>
                <c:pt idx="22060">
                  <c:v>43391.010416666599</c:v>
                </c:pt>
                <c:pt idx="22061">
                  <c:v>43391.03125</c:v>
                </c:pt>
                <c:pt idx="22062">
                  <c:v>43391.052083333401</c:v>
                </c:pt>
                <c:pt idx="22063">
                  <c:v>43391.072916666599</c:v>
                </c:pt>
                <c:pt idx="22064">
                  <c:v>43391.09375</c:v>
                </c:pt>
                <c:pt idx="22065">
                  <c:v>43391.114583333401</c:v>
                </c:pt>
                <c:pt idx="22066">
                  <c:v>43391.135416666599</c:v>
                </c:pt>
                <c:pt idx="22067">
                  <c:v>43391.15625</c:v>
                </c:pt>
                <c:pt idx="22068">
                  <c:v>43391.177083333401</c:v>
                </c:pt>
                <c:pt idx="22069">
                  <c:v>43391.197916666599</c:v>
                </c:pt>
                <c:pt idx="22070">
                  <c:v>43391.21875</c:v>
                </c:pt>
                <c:pt idx="22071">
                  <c:v>43391.239583333401</c:v>
                </c:pt>
                <c:pt idx="22072">
                  <c:v>43391.260416666599</c:v>
                </c:pt>
                <c:pt idx="22073">
                  <c:v>43391.28125</c:v>
                </c:pt>
                <c:pt idx="22074">
                  <c:v>43391.302083333401</c:v>
                </c:pt>
                <c:pt idx="22075">
                  <c:v>43391.322916666599</c:v>
                </c:pt>
                <c:pt idx="22076">
                  <c:v>43391.34375</c:v>
                </c:pt>
                <c:pt idx="22077">
                  <c:v>43391.364583333401</c:v>
                </c:pt>
                <c:pt idx="22078">
                  <c:v>43391.385416666599</c:v>
                </c:pt>
                <c:pt idx="22079">
                  <c:v>43391.40625</c:v>
                </c:pt>
                <c:pt idx="22080">
                  <c:v>43391.427083333401</c:v>
                </c:pt>
                <c:pt idx="22081">
                  <c:v>43391.447916666599</c:v>
                </c:pt>
                <c:pt idx="22082">
                  <c:v>43391.46875</c:v>
                </c:pt>
                <c:pt idx="22083">
                  <c:v>43391.489583333401</c:v>
                </c:pt>
                <c:pt idx="22084">
                  <c:v>43391.510416666599</c:v>
                </c:pt>
                <c:pt idx="22085">
                  <c:v>43391.53125</c:v>
                </c:pt>
                <c:pt idx="22086">
                  <c:v>43391.552083333401</c:v>
                </c:pt>
                <c:pt idx="22087">
                  <c:v>43391.572916666599</c:v>
                </c:pt>
                <c:pt idx="22088">
                  <c:v>43391.59375</c:v>
                </c:pt>
                <c:pt idx="22089">
                  <c:v>43391.614583333401</c:v>
                </c:pt>
                <c:pt idx="22090">
                  <c:v>43391.635416666599</c:v>
                </c:pt>
                <c:pt idx="22091">
                  <c:v>43391.65625</c:v>
                </c:pt>
                <c:pt idx="22092">
                  <c:v>43391.677083333401</c:v>
                </c:pt>
                <c:pt idx="22093">
                  <c:v>43391.697916666599</c:v>
                </c:pt>
                <c:pt idx="22094">
                  <c:v>43391.71875</c:v>
                </c:pt>
                <c:pt idx="22095">
                  <c:v>43391.739583333401</c:v>
                </c:pt>
                <c:pt idx="22096">
                  <c:v>43391.760416666599</c:v>
                </c:pt>
                <c:pt idx="22097">
                  <c:v>43391.78125</c:v>
                </c:pt>
                <c:pt idx="22098">
                  <c:v>43391.802083333401</c:v>
                </c:pt>
                <c:pt idx="22099">
                  <c:v>43391.822916666599</c:v>
                </c:pt>
                <c:pt idx="22100">
                  <c:v>43391.84375</c:v>
                </c:pt>
                <c:pt idx="22101">
                  <c:v>43391.864583333401</c:v>
                </c:pt>
                <c:pt idx="22102">
                  <c:v>43391.885416666599</c:v>
                </c:pt>
                <c:pt idx="22103">
                  <c:v>43391.90625</c:v>
                </c:pt>
                <c:pt idx="22104">
                  <c:v>43391.927083333401</c:v>
                </c:pt>
                <c:pt idx="22105">
                  <c:v>43391.947916666599</c:v>
                </c:pt>
                <c:pt idx="22106">
                  <c:v>43391.96875</c:v>
                </c:pt>
                <c:pt idx="22107">
                  <c:v>43391.989583333401</c:v>
                </c:pt>
                <c:pt idx="22108">
                  <c:v>43392.010416666599</c:v>
                </c:pt>
                <c:pt idx="22109">
                  <c:v>43392.03125</c:v>
                </c:pt>
                <c:pt idx="22110">
                  <c:v>43392.052083333401</c:v>
                </c:pt>
                <c:pt idx="22111">
                  <c:v>43392.072916666599</c:v>
                </c:pt>
                <c:pt idx="22112">
                  <c:v>43392.09375</c:v>
                </c:pt>
                <c:pt idx="22113">
                  <c:v>43392.114583333401</c:v>
                </c:pt>
                <c:pt idx="22114">
                  <c:v>43392.135416666599</c:v>
                </c:pt>
                <c:pt idx="22115">
                  <c:v>43392.15625</c:v>
                </c:pt>
                <c:pt idx="22116">
                  <c:v>43392.177083333401</c:v>
                </c:pt>
                <c:pt idx="22117">
                  <c:v>43392.197916666599</c:v>
                </c:pt>
                <c:pt idx="22118">
                  <c:v>43392.21875</c:v>
                </c:pt>
                <c:pt idx="22119">
                  <c:v>43392.239583333401</c:v>
                </c:pt>
                <c:pt idx="22120">
                  <c:v>43392.260416666599</c:v>
                </c:pt>
                <c:pt idx="22121">
                  <c:v>43392.28125</c:v>
                </c:pt>
                <c:pt idx="22122">
                  <c:v>43392.302083333401</c:v>
                </c:pt>
                <c:pt idx="22123">
                  <c:v>43392.322916666599</c:v>
                </c:pt>
                <c:pt idx="22124">
                  <c:v>43392.34375</c:v>
                </c:pt>
                <c:pt idx="22125">
                  <c:v>43392.364583333401</c:v>
                </c:pt>
                <c:pt idx="22126">
                  <c:v>43392.385416666599</c:v>
                </c:pt>
                <c:pt idx="22127">
                  <c:v>43392.40625</c:v>
                </c:pt>
                <c:pt idx="22128">
                  <c:v>43392.427083333401</c:v>
                </c:pt>
                <c:pt idx="22129">
                  <c:v>43392.447916666599</c:v>
                </c:pt>
                <c:pt idx="22130">
                  <c:v>43392.46875</c:v>
                </c:pt>
                <c:pt idx="22131">
                  <c:v>43392.489583333401</c:v>
                </c:pt>
                <c:pt idx="22132">
                  <c:v>43392.510416666599</c:v>
                </c:pt>
                <c:pt idx="22133">
                  <c:v>43392.53125</c:v>
                </c:pt>
                <c:pt idx="22134">
                  <c:v>43392.552083333401</c:v>
                </c:pt>
                <c:pt idx="22135">
                  <c:v>43392.572916666599</c:v>
                </c:pt>
                <c:pt idx="22136">
                  <c:v>43392.59375</c:v>
                </c:pt>
                <c:pt idx="22137">
                  <c:v>43392.614583333401</c:v>
                </c:pt>
                <c:pt idx="22138">
                  <c:v>43392.635416666599</c:v>
                </c:pt>
                <c:pt idx="22139">
                  <c:v>43392.65625</c:v>
                </c:pt>
                <c:pt idx="22140">
                  <c:v>43392.677083333401</c:v>
                </c:pt>
                <c:pt idx="22141">
                  <c:v>43392.697916666599</c:v>
                </c:pt>
                <c:pt idx="22142">
                  <c:v>43392.71875</c:v>
                </c:pt>
                <c:pt idx="22143">
                  <c:v>43392.739583333401</c:v>
                </c:pt>
                <c:pt idx="22144">
                  <c:v>43392.760416666599</c:v>
                </c:pt>
                <c:pt idx="22145">
                  <c:v>43392.78125</c:v>
                </c:pt>
                <c:pt idx="22146">
                  <c:v>43392.802083333401</c:v>
                </c:pt>
                <c:pt idx="22147">
                  <c:v>43392.822916666599</c:v>
                </c:pt>
                <c:pt idx="22148">
                  <c:v>43392.84375</c:v>
                </c:pt>
                <c:pt idx="22149">
                  <c:v>43392.864583333401</c:v>
                </c:pt>
                <c:pt idx="22150">
                  <c:v>43392.885416666599</c:v>
                </c:pt>
                <c:pt idx="22151">
                  <c:v>43392.90625</c:v>
                </c:pt>
                <c:pt idx="22152">
                  <c:v>43392.927083333401</c:v>
                </c:pt>
                <c:pt idx="22153">
                  <c:v>43392.947916666599</c:v>
                </c:pt>
                <c:pt idx="22154">
                  <c:v>43392.96875</c:v>
                </c:pt>
                <c:pt idx="22155">
                  <c:v>43392.989583333401</c:v>
                </c:pt>
                <c:pt idx="22156">
                  <c:v>43393.010416666599</c:v>
                </c:pt>
                <c:pt idx="22157">
                  <c:v>43393.03125</c:v>
                </c:pt>
                <c:pt idx="22158">
                  <c:v>43393.052083333401</c:v>
                </c:pt>
                <c:pt idx="22159">
                  <c:v>43393.072916666599</c:v>
                </c:pt>
                <c:pt idx="22160">
                  <c:v>43393.09375</c:v>
                </c:pt>
                <c:pt idx="22161">
                  <c:v>43393.114583333401</c:v>
                </c:pt>
                <c:pt idx="22162">
                  <c:v>43393.135416666599</c:v>
                </c:pt>
                <c:pt idx="22163">
                  <c:v>43393.15625</c:v>
                </c:pt>
                <c:pt idx="22164">
                  <c:v>43393.177083333401</c:v>
                </c:pt>
                <c:pt idx="22165">
                  <c:v>43393.197916666599</c:v>
                </c:pt>
                <c:pt idx="22166">
                  <c:v>43393.21875</c:v>
                </c:pt>
                <c:pt idx="22167">
                  <c:v>43393.239583333401</c:v>
                </c:pt>
                <c:pt idx="22168">
                  <c:v>43393.260416666599</c:v>
                </c:pt>
                <c:pt idx="22169">
                  <c:v>43393.28125</c:v>
                </c:pt>
                <c:pt idx="22170">
                  <c:v>43393.302083333401</c:v>
                </c:pt>
                <c:pt idx="22171">
                  <c:v>43393.322916666599</c:v>
                </c:pt>
                <c:pt idx="22172">
                  <c:v>43393.34375</c:v>
                </c:pt>
                <c:pt idx="22173">
                  <c:v>43393.364583333401</c:v>
                </c:pt>
                <c:pt idx="22174">
                  <c:v>43393.385416666599</c:v>
                </c:pt>
                <c:pt idx="22175">
                  <c:v>43393.40625</c:v>
                </c:pt>
                <c:pt idx="22176">
                  <c:v>43393.427083333401</c:v>
                </c:pt>
                <c:pt idx="22177">
                  <c:v>43393.447916666599</c:v>
                </c:pt>
                <c:pt idx="22178">
                  <c:v>43393.46875</c:v>
                </c:pt>
                <c:pt idx="22179">
                  <c:v>43393.489583333401</c:v>
                </c:pt>
                <c:pt idx="22180">
                  <c:v>43393.510416666599</c:v>
                </c:pt>
                <c:pt idx="22181">
                  <c:v>43393.53125</c:v>
                </c:pt>
                <c:pt idx="22182">
                  <c:v>43393.552083333401</c:v>
                </c:pt>
                <c:pt idx="22183">
                  <c:v>43393.572916666599</c:v>
                </c:pt>
                <c:pt idx="22184">
                  <c:v>43393.59375</c:v>
                </c:pt>
                <c:pt idx="22185">
                  <c:v>43393.614583333401</c:v>
                </c:pt>
                <c:pt idx="22186">
                  <c:v>43393.635416666599</c:v>
                </c:pt>
                <c:pt idx="22187">
                  <c:v>43393.65625</c:v>
                </c:pt>
                <c:pt idx="22188">
                  <c:v>43393.677083333401</c:v>
                </c:pt>
                <c:pt idx="22189">
                  <c:v>43393.697916666599</c:v>
                </c:pt>
                <c:pt idx="22190">
                  <c:v>43393.71875</c:v>
                </c:pt>
                <c:pt idx="22191">
                  <c:v>43393.739583333401</c:v>
                </c:pt>
                <c:pt idx="22192">
                  <c:v>43393.760416666599</c:v>
                </c:pt>
                <c:pt idx="22193">
                  <c:v>43393.78125</c:v>
                </c:pt>
                <c:pt idx="22194">
                  <c:v>43393.802083333401</c:v>
                </c:pt>
                <c:pt idx="22195">
                  <c:v>43393.822916666599</c:v>
                </c:pt>
                <c:pt idx="22196">
                  <c:v>43393.84375</c:v>
                </c:pt>
                <c:pt idx="22197">
                  <c:v>43393.864583333401</c:v>
                </c:pt>
                <c:pt idx="22198">
                  <c:v>43393.885416666599</c:v>
                </c:pt>
                <c:pt idx="22199">
                  <c:v>43393.90625</c:v>
                </c:pt>
                <c:pt idx="22200">
                  <c:v>43393.927083333401</c:v>
                </c:pt>
                <c:pt idx="22201">
                  <c:v>43393.947916666599</c:v>
                </c:pt>
                <c:pt idx="22202">
                  <c:v>43393.96875</c:v>
                </c:pt>
                <c:pt idx="22203">
                  <c:v>43393.989583333401</c:v>
                </c:pt>
                <c:pt idx="22204">
                  <c:v>43394.010416666599</c:v>
                </c:pt>
                <c:pt idx="22205">
                  <c:v>43394.03125</c:v>
                </c:pt>
                <c:pt idx="22206">
                  <c:v>43394.052083333401</c:v>
                </c:pt>
                <c:pt idx="22207">
                  <c:v>43394.072916666599</c:v>
                </c:pt>
                <c:pt idx="22208">
                  <c:v>43394.09375</c:v>
                </c:pt>
                <c:pt idx="22209">
                  <c:v>43394.114583333401</c:v>
                </c:pt>
                <c:pt idx="22210">
                  <c:v>43394.135416666599</c:v>
                </c:pt>
                <c:pt idx="22211">
                  <c:v>43394.15625</c:v>
                </c:pt>
                <c:pt idx="22212">
                  <c:v>43394.177083333401</c:v>
                </c:pt>
                <c:pt idx="22213">
                  <c:v>43394.197916666599</c:v>
                </c:pt>
                <c:pt idx="22214">
                  <c:v>43394.21875</c:v>
                </c:pt>
                <c:pt idx="22215">
                  <c:v>43394.239583333401</c:v>
                </c:pt>
                <c:pt idx="22216">
                  <c:v>43394.260416666599</c:v>
                </c:pt>
                <c:pt idx="22217">
                  <c:v>43394.28125</c:v>
                </c:pt>
                <c:pt idx="22218">
                  <c:v>43394.302083333401</c:v>
                </c:pt>
                <c:pt idx="22219">
                  <c:v>43394.322916666599</c:v>
                </c:pt>
                <c:pt idx="22220">
                  <c:v>43394.34375</c:v>
                </c:pt>
                <c:pt idx="22221">
                  <c:v>43394.364583333401</c:v>
                </c:pt>
                <c:pt idx="22222">
                  <c:v>43394.385416666599</c:v>
                </c:pt>
                <c:pt idx="22223">
                  <c:v>43394.40625</c:v>
                </c:pt>
                <c:pt idx="22224">
                  <c:v>43394.427083333401</c:v>
                </c:pt>
                <c:pt idx="22225">
                  <c:v>43394.447916666599</c:v>
                </c:pt>
                <c:pt idx="22226">
                  <c:v>43394.46875</c:v>
                </c:pt>
                <c:pt idx="22227">
                  <c:v>43394.489583333401</c:v>
                </c:pt>
                <c:pt idx="22228">
                  <c:v>43394.510416666599</c:v>
                </c:pt>
                <c:pt idx="22229">
                  <c:v>43394.53125</c:v>
                </c:pt>
                <c:pt idx="22230">
                  <c:v>43394.552083333401</c:v>
                </c:pt>
                <c:pt idx="22231">
                  <c:v>43394.572916666599</c:v>
                </c:pt>
                <c:pt idx="22232">
                  <c:v>43394.59375</c:v>
                </c:pt>
                <c:pt idx="22233">
                  <c:v>43394.614583333401</c:v>
                </c:pt>
                <c:pt idx="22234">
                  <c:v>43394.635416666599</c:v>
                </c:pt>
                <c:pt idx="22235">
                  <c:v>43394.65625</c:v>
                </c:pt>
                <c:pt idx="22236">
                  <c:v>43394.677083333401</c:v>
                </c:pt>
                <c:pt idx="22237">
                  <c:v>43394.697916666599</c:v>
                </c:pt>
                <c:pt idx="22238">
                  <c:v>43394.71875</c:v>
                </c:pt>
                <c:pt idx="22239">
                  <c:v>43394.739583333401</c:v>
                </c:pt>
                <c:pt idx="22240">
                  <c:v>43394.760416666599</c:v>
                </c:pt>
                <c:pt idx="22241">
                  <c:v>43394.78125</c:v>
                </c:pt>
                <c:pt idx="22242">
                  <c:v>43394.802083333401</c:v>
                </c:pt>
                <c:pt idx="22243">
                  <c:v>43394.822916666599</c:v>
                </c:pt>
                <c:pt idx="22244">
                  <c:v>43394.84375</c:v>
                </c:pt>
                <c:pt idx="22245">
                  <c:v>43394.864583333401</c:v>
                </c:pt>
                <c:pt idx="22246">
                  <c:v>43394.885416666599</c:v>
                </c:pt>
                <c:pt idx="22247">
                  <c:v>43394.90625</c:v>
                </c:pt>
                <c:pt idx="22248">
                  <c:v>43394.927083333401</c:v>
                </c:pt>
                <c:pt idx="22249">
                  <c:v>43394.947916666599</c:v>
                </c:pt>
                <c:pt idx="22250">
                  <c:v>43394.96875</c:v>
                </c:pt>
                <c:pt idx="22251">
                  <c:v>43394.989583333401</c:v>
                </c:pt>
                <c:pt idx="22252">
                  <c:v>43395.010416666599</c:v>
                </c:pt>
                <c:pt idx="22253">
                  <c:v>43395.03125</c:v>
                </c:pt>
                <c:pt idx="22254">
                  <c:v>43395.052083333401</c:v>
                </c:pt>
                <c:pt idx="22255">
                  <c:v>43395.072916666599</c:v>
                </c:pt>
                <c:pt idx="22256">
                  <c:v>43395.09375</c:v>
                </c:pt>
                <c:pt idx="22257">
                  <c:v>43395.114583333401</c:v>
                </c:pt>
                <c:pt idx="22258">
                  <c:v>43395.135416666599</c:v>
                </c:pt>
                <c:pt idx="22259">
                  <c:v>43395.15625</c:v>
                </c:pt>
                <c:pt idx="22260">
                  <c:v>43395.177083333401</c:v>
                </c:pt>
                <c:pt idx="22261">
                  <c:v>43395.197916666599</c:v>
                </c:pt>
                <c:pt idx="22262">
                  <c:v>43395.21875</c:v>
                </c:pt>
                <c:pt idx="22263">
                  <c:v>43395.239583333401</c:v>
                </c:pt>
                <c:pt idx="22264">
                  <c:v>43395.260416666599</c:v>
                </c:pt>
                <c:pt idx="22265">
                  <c:v>43395.28125</c:v>
                </c:pt>
                <c:pt idx="22266">
                  <c:v>43395.302083333401</c:v>
                </c:pt>
                <c:pt idx="22267">
                  <c:v>43395.322916666599</c:v>
                </c:pt>
                <c:pt idx="22268">
                  <c:v>43395.34375</c:v>
                </c:pt>
                <c:pt idx="22269">
                  <c:v>43395.364583333401</c:v>
                </c:pt>
                <c:pt idx="22270">
                  <c:v>43395.385416666599</c:v>
                </c:pt>
                <c:pt idx="22271">
                  <c:v>43395.40625</c:v>
                </c:pt>
                <c:pt idx="22272">
                  <c:v>43395.427083333401</c:v>
                </c:pt>
                <c:pt idx="22273">
                  <c:v>43395.447916666599</c:v>
                </c:pt>
                <c:pt idx="22274">
                  <c:v>43395.46875</c:v>
                </c:pt>
                <c:pt idx="22275">
                  <c:v>43395.489583333401</c:v>
                </c:pt>
                <c:pt idx="22276">
                  <c:v>43395.510416666599</c:v>
                </c:pt>
                <c:pt idx="22277">
                  <c:v>43395.53125</c:v>
                </c:pt>
                <c:pt idx="22278">
                  <c:v>43395.552083333401</c:v>
                </c:pt>
                <c:pt idx="22279">
                  <c:v>43395.572916666599</c:v>
                </c:pt>
                <c:pt idx="22280">
                  <c:v>43395.59375</c:v>
                </c:pt>
                <c:pt idx="22281">
                  <c:v>43395.614583333401</c:v>
                </c:pt>
                <c:pt idx="22282">
                  <c:v>43395.635416666599</c:v>
                </c:pt>
                <c:pt idx="22283">
                  <c:v>43395.65625</c:v>
                </c:pt>
                <c:pt idx="22284">
                  <c:v>43395.677083333401</c:v>
                </c:pt>
                <c:pt idx="22285">
                  <c:v>43395.697916666599</c:v>
                </c:pt>
                <c:pt idx="22286">
                  <c:v>43395.71875</c:v>
                </c:pt>
                <c:pt idx="22287">
                  <c:v>43395.739583333401</c:v>
                </c:pt>
                <c:pt idx="22288">
                  <c:v>43395.760416666599</c:v>
                </c:pt>
                <c:pt idx="22289">
                  <c:v>43395.78125</c:v>
                </c:pt>
                <c:pt idx="22290">
                  <c:v>43395.802083333401</c:v>
                </c:pt>
                <c:pt idx="22291">
                  <c:v>43395.822916666599</c:v>
                </c:pt>
                <c:pt idx="22292">
                  <c:v>43395.84375</c:v>
                </c:pt>
                <c:pt idx="22293">
                  <c:v>43395.864583333401</c:v>
                </c:pt>
                <c:pt idx="22294">
                  <c:v>43395.885416666599</c:v>
                </c:pt>
                <c:pt idx="22295">
                  <c:v>43395.90625</c:v>
                </c:pt>
                <c:pt idx="22296">
                  <c:v>43395.927083333401</c:v>
                </c:pt>
                <c:pt idx="22297">
                  <c:v>43395.947916666599</c:v>
                </c:pt>
                <c:pt idx="22298">
                  <c:v>43395.96875</c:v>
                </c:pt>
                <c:pt idx="22299">
                  <c:v>43395.989583333401</c:v>
                </c:pt>
                <c:pt idx="22300">
                  <c:v>43396.010416666599</c:v>
                </c:pt>
                <c:pt idx="22301">
                  <c:v>43396.03125</c:v>
                </c:pt>
                <c:pt idx="22302">
                  <c:v>43396.052083333401</c:v>
                </c:pt>
                <c:pt idx="22303">
                  <c:v>43396.072916666599</c:v>
                </c:pt>
                <c:pt idx="22304">
                  <c:v>43396.09375</c:v>
                </c:pt>
                <c:pt idx="22305">
                  <c:v>43396.114583333401</c:v>
                </c:pt>
                <c:pt idx="22306">
                  <c:v>43396.135416666599</c:v>
                </c:pt>
                <c:pt idx="22307">
                  <c:v>43396.15625</c:v>
                </c:pt>
                <c:pt idx="22308">
                  <c:v>43396.177083333401</c:v>
                </c:pt>
                <c:pt idx="22309">
                  <c:v>43396.197916666599</c:v>
                </c:pt>
                <c:pt idx="22310">
                  <c:v>43396.21875</c:v>
                </c:pt>
                <c:pt idx="22311">
                  <c:v>43396.239583333401</c:v>
                </c:pt>
                <c:pt idx="22312">
                  <c:v>43396.260416666599</c:v>
                </c:pt>
                <c:pt idx="22313">
                  <c:v>43396.28125</c:v>
                </c:pt>
                <c:pt idx="22314">
                  <c:v>43396.302083333401</c:v>
                </c:pt>
                <c:pt idx="22315">
                  <c:v>43396.322916666599</c:v>
                </c:pt>
                <c:pt idx="22316">
                  <c:v>43396.34375</c:v>
                </c:pt>
                <c:pt idx="22317">
                  <c:v>43396.364583333401</c:v>
                </c:pt>
                <c:pt idx="22318">
                  <c:v>43396.385416666599</c:v>
                </c:pt>
                <c:pt idx="22319">
                  <c:v>43396.40625</c:v>
                </c:pt>
                <c:pt idx="22320">
                  <c:v>43396.427083333401</c:v>
                </c:pt>
                <c:pt idx="22321">
                  <c:v>43396.447916666599</c:v>
                </c:pt>
                <c:pt idx="22322">
                  <c:v>43396.46875</c:v>
                </c:pt>
                <c:pt idx="22323">
                  <c:v>43396.489583333401</c:v>
                </c:pt>
                <c:pt idx="22324">
                  <c:v>43396.510416666599</c:v>
                </c:pt>
                <c:pt idx="22325">
                  <c:v>43396.53125</c:v>
                </c:pt>
                <c:pt idx="22326">
                  <c:v>43396.552083333401</c:v>
                </c:pt>
                <c:pt idx="22327">
                  <c:v>43396.572916666599</c:v>
                </c:pt>
                <c:pt idx="22328">
                  <c:v>43396.59375</c:v>
                </c:pt>
                <c:pt idx="22329">
                  <c:v>43396.614583333401</c:v>
                </c:pt>
                <c:pt idx="22330">
                  <c:v>43396.635416666599</c:v>
                </c:pt>
                <c:pt idx="22331">
                  <c:v>43396.65625</c:v>
                </c:pt>
                <c:pt idx="22332">
                  <c:v>43396.677083333401</c:v>
                </c:pt>
                <c:pt idx="22333">
                  <c:v>43396.697916666599</c:v>
                </c:pt>
                <c:pt idx="22334">
                  <c:v>43396.71875</c:v>
                </c:pt>
                <c:pt idx="22335">
                  <c:v>43396.739583333401</c:v>
                </c:pt>
                <c:pt idx="22336">
                  <c:v>43396.760416666599</c:v>
                </c:pt>
                <c:pt idx="22337">
                  <c:v>43396.78125</c:v>
                </c:pt>
                <c:pt idx="22338">
                  <c:v>43396.802083333401</c:v>
                </c:pt>
                <c:pt idx="22339">
                  <c:v>43396.822916666599</c:v>
                </c:pt>
                <c:pt idx="22340">
                  <c:v>43396.84375</c:v>
                </c:pt>
                <c:pt idx="22341">
                  <c:v>43396.864583333401</c:v>
                </c:pt>
                <c:pt idx="22342">
                  <c:v>43396.885416666599</c:v>
                </c:pt>
                <c:pt idx="22343">
                  <c:v>43396.90625</c:v>
                </c:pt>
                <c:pt idx="22344">
                  <c:v>43396.927083333401</c:v>
                </c:pt>
                <c:pt idx="22345">
                  <c:v>43396.947916666599</c:v>
                </c:pt>
                <c:pt idx="22346">
                  <c:v>43396.96875</c:v>
                </c:pt>
                <c:pt idx="22347">
                  <c:v>43396.989583333401</c:v>
                </c:pt>
                <c:pt idx="22348">
                  <c:v>43397.010416666599</c:v>
                </c:pt>
                <c:pt idx="22349">
                  <c:v>43397.03125</c:v>
                </c:pt>
                <c:pt idx="22350">
                  <c:v>43397.052083333401</c:v>
                </c:pt>
                <c:pt idx="22351">
                  <c:v>43397.072916666599</c:v>
                </c:pt>
                <c:pt idx="22352">
                  <c:v>43397.09375</c:v>
                </c:pt>
                <c:pt idx="22353">
                  <c:v>43397.114583333401</c:v>
                </c:pt>
                <c:pt idx="22354">
                  <c:v>43397.135416666599</c:v>
                </c:pt>
                <c:pt idx="22355">
                  <c:v>43397.15625</c:v>
                </c:pt>
                <c:pt idx="22356">
                  <c:v>43397.177083333401</c:v>
                </c:pt>
                <c:pt idx="22357">
                  <c:v>43397.197916666599</c:v>
                </c:pt>
                <c:pt idx="22358">
                  <c:v>43397.21875</c:v>
                </c:pt>
                <c:pt idx="22359">
                  <c:v>43397.239583333401</c:v>
                </c:pt>
                <c:pt idx="22360">
                  <c:v>43397.260416666599</c:v>
                </c:pt>
                <c:pt idx="22361">
                  <c:v>43397.28125</c:v>
                </c:pt>
                <c:pt idx="22362">
                  <c:v>43397.302083333401</c:v>
                </c:pt>
                <c:pt idx="22363">
                  <c:v>43397.322916666599</c:v>
                </c:pt>
                <c:pt idx="22364">
                  <c:v>43397.34375</c:v>
                </c:pt>
                <c:pt idx="22365">
                  <c:v>43397.364583333401</c:v>
                </c:pt>
                <c:pt idx="22366">
                  <c:v>43397.385416666599</c:v>
                </c:pt>
                <c:pt idx="22367">
                  <c:v>43397.40625</c:v>
                </c:pt>
                <c:pt idx="22368">
                  <c:v>43397.427083333401</c:v>
                </c:pt>
                <c:pt idx="22369">
                  <c:v>43397.447916666599</c:v>
                </c:pt>
                <c:pt idx="22370">
                  <c:v>43397.46875</c:v>
                </c:pt>
                <c:pt idx="22371">
                  <c:v>43397.489583333401</c:v>
                </c:pt>
                <c:pt idx="22372">
                  <c:v>43397.510416666599</c:v>
                </c:pt>
                <c:pt idx="22373">
                  <c:v>43397.53125</c:v>
                </c:pt>
                <c:pt idx="22374">
                  <c:v>43397.552083333401</c:v>
                </c:pt>
                <c:pt idx="22375">
                  <c:v>43397.572916666599</c:v>
                </c:pt>
                <c:pt idx="22376">
                  <c:v>43397.59375</c:v>
                </c:pt>
                <c:pt idx="22377">
                  <c:v>43397.614583333401</c:v>
                </c:pt>
                <c:pt idx="22378">
                  <c:v>43397.635416666599</c:v>
                </c:pt>
                <c:pt idx="22379">
                  <c:v>43397.65625</c:v>
                </c:pt>
                <c:pt idx="22380">
                  <c:v>43397.677083333401</c:v>
                </c:pt>
                <c:pt idx="22381">
                  <c:v>43397.697916666599</c:v>
                </c:pt>
                <c:pt idx="22382">
                  <c:v>43397.71875</c:v>
                </c:pt>
                <c:pt idx="22383">
                  <c:v>43397.739583333401</c:v>
                </c:pt>
                <c:pt idx="22384">
                  <c:v>43397.760416666599</c:v>
                </c:pt>
                <c:pt idx="22385">
                  <c:v>43397.78125</c:v>
                </c:pt>
                <c:pt idx="22386">
                  <c:v>43397.802083333401</c:v>
                </c:pt>
                <c:pt idx="22387">
                  <c:v>43397.822916666599</c:v>
                </c:pt>
                <c:pt idx="22388">
                  <c:v>43397.84375</c:v>
                </c:pt>
                <c:pt idx="22389">
                  <c:v>43397.864583333401</c:v>
                </c:pt>
                <c:pt idx="22390">
                  <c:v>43397.885416666599</c:v>
                </c:pt>
                <c:pt idx="22391">
                  <c:v>43397.90625</c:v>
                </c:pt>
                <c:pt idx="22392">
                  <c:v>43397.927083333401</c:v>
                </c:pt>
                <c:pt idx="22393">
                  <c:v>43397.947916666599</c:v>
                </c:pt>
                <c:pt idx="22394">
                  <c:v>43397.96875</c:v>
                </c:pt>
                <c:pt idx="22395">
                  <c:v>43397.989583333401</c:v>
                </c:pt>
                <c:pt idx="22396">
                  <c:v>43398.010416666599</c:v>
                </c:pt>
                <c:pt idx="22397">
                  <c:v>43398.03125</c:v>
                </c:pt>
                <c:pt idx="22398">
                  <c:v>43398.052083333401</c:v>
                </c:pt>
                <c:pt idx="22399">
                  <c:v>43398.072916666599</c:v>
                </c:pt>
                <c:pt idx="22400">
                  <c:v>43398.09375</c:v>
                </c:pt>
                <c:pt idx="22401">
                  <c:v>43398.114583333401</c:v>
                </c:pt>
                <c:pt idx="22402">
                  <c:v>43398.135416666599</c:v>
                </c:pt>
                <c:pt idx="22403">
                  <c:v>43398.15625</c:v>
                </c:pt>
                <c:pt idx="22404">
                  <c:v>43398.177083333401</c:v>
                </c:pt>
                <c:pt idx="22405">
                  <c:v>43398.197916666599</c:v>
                </c:pt>
                <c:pt idx="22406">
                  <c:v>43398.21875</c:v>
                </c:pt>
                <c:pt idx="22407">
                  <c:v>43398.239583333401</c:v>
                </c:pt>
                <c:pt idx="22408">
                  <c:v>43398.260416666599</c:v>
                </c:pt>
                <c:pt idx="22409">
                  <c:v>43398.28125</c:v>
                </c:pt>
                <c:pt idx="22410">
                  <c:v>43398.302083333401</c:v>
                </c:pt>
                <c:pt idx="22411">
                  <c:v>43398.322916666599</c:v>
                </c:pt>
                <c:pt idx="22412">
                  <c:v>43398.34375</c:v>
                </c:pt>
                <c:pt idx="22413">
                  <c:v>43398.364583333401</c:v>
                </c:pt>
                <c:pt idx="22414">
                  <c:v>43398.385416666599</c:v>
                </c:pt>
                <c:pt idx="22415">
                  <c:v>43398.40625</c:v>
                </c:pt>
                <c:pt idx="22416">
                  <c:v>43398.427083333401</c:v>
                </c:pt>
                <c:pt idx="22417">
                  <c:v>43398.447916666599</c:v>
                </c:pt>
                <c:pt idx="22418">
                  <c:v>43398.46875</c:v>
                </c:pt>
                <c:pt idx="22419">
                  <c:v>43398.489583333401</c:v>
                </c:pt>
                <c:pt idx="22420">
                  <c:v>43398.510416666599</c:v>
                </c:pt>
                <c:pt idx="22421">
                  <c:v>43398.53125</c:v>
                </c:pt>
                <c:pt idx="22422">
                  <c:v>43398.552083333401</c:v>
                </c:pt>
                <c:pt idx="22423">
                  <c:v>43398.572916666599</c:v>
                </c:pt>
                <c:pt idx="22424">
                  <c:v>43398.59375</c:v>
                </c:pt>
                <c:pt idx="22425">
                  <c:v>43398.614583333401</c:v>
                </c:pt>
                <c:pt idx="22426">
                  <c:v>43398.635416666599</c:v>
                </c:pt>
                <c:pt idx="22427">
                  <c:v>43398.65625</c:v>
                </c:pt>
                <c:pt idx="22428">
                  <c:v>43398.677083333401</c:v>
                </c:pt>
                <c:pt idx="22429">
                  <c:v>43398.697916666599</c:v>
                </c:pt>
                <c:pt idx="22430">
                  <c:v>43398.71875</c:v>
                </c:pt>
                <c:pt idx="22431">
                  <c:v>43398.739583333401</c:v>
                </c:pt>
                <c:pt idx="22432">
                  <c:v>43398.760416666599</c:v>
                </c:pt>
                <c:pt idx="22433">
                  <c:v>43398.78125</c:v>
                </c:pt>
                <c:pt idx="22434">
                  <c:v>43398.802083333401</c:v>
                </c:pt>
                <c:pt idx="22435">
                  <c:v>43398.822916666599</c:v>
                </c:pt>
                <c:pt idx="22436">
                  <c:v>43398.84375</c:v>
                </c:pt>
                <c:pt idx="22437">
                  <c:v>43398.864583333401</c:v>
                </c:pt>
                <c:pt idx="22438">
                  <c:v>43398.885416666599</c:v>
                </c:pt>
                <c:pt idx="22439">
                  <c:v>43398.90625</c:v>
                </c:pt>
                <c:pt idx="22440">
                  <c:v>43398.927083333401</c:v>
                </c:pt>
                <c:pt idx="22441">
                  <c:v>43398.947916666599</c:v>
                </c:pt>
                <c:pt idx="22442">
                  <c:v>43398.96875</c:v>
                </c:pt>
                <c:pt idx="22443">
                  <c:v>43398.989583333401</c:v>
                </c:pt>
                <c:pt idx="22444">
                  <c:v>43399.010416666599</c:v>
                </c:pt>
                <c:pt idx="22445">
                  <c:v>43399.03125</c:v>
                </c:pt>
                <c:pt idx="22446">
                  <c:v>43399.052083333401</c:v>
                </c:pt>
                <c:pt idx="22447">
                  <c:v>43399.072916666599</c:v>
                </c:pt>
                <c:pt idx="22448">
                  <c:v>43399.09375</c:v>
                </c:pt>
                <c:pt idx="22449">
                  <c:v>43399.114583333401</c:v>
                </c:pt>
                <c:pt idx="22450">
                  <c:v>43399.135416666599</c:v>
                </c:pt>
                <c:pt idx="22451">
                  <c:v>43399.15625</c:v>
                </c:pt>
                <c:pt idx="22452">
                  <c:v>43399.177083333401</c:v>
                </c:pt>
                <c:pt idx="22453">
                  <c:v>43399.197916666599</c:v>
                </c:pt>
                <c:pt idx="22454">
                  <c:v>43399.21875</c:v>
                </c:pt>
                <c:pt idx="22455">
                  <c:v>43399.239583333401</c:v>
                </c:pt>
                <c:pt idx="22456">
                  <c:v>43399.260416666599</c:v>
                </c:pt>
                <c:pt idx="22457">
                  <c:v>43399.28125</c:v>
                </c:pt>
                <c:pt idx="22458">
                  <c:v>43399.302083333401</c:v>
                </c:pt>
                <c:pt idx="22459">
                  <c:v>43399.322916666599</c:v>
                </c:pt>
                <c:pt idx="22460">
                  <c:v>43399.34375</c:v>
                </c:pt>
                <c:pt idx="22461">
                  <c:v>43399.364583333401</c:v>
                </c:pt>
                <c:pt idx="22462">
                  <c:v>43399.385416666599</c:v>
                </c:pt>
                <c:pt idx="22463">
                  <c:v>43399.40625</c:v>
                </c:pt>
                <c:pt idx="22464">
                  <c:v>43399.427083333401</c:v>
                </c:pt>
                <c:pt idx="22465">
                  <c:v>43399.447916666599</c:v>
                </c:pt>
                <c:pt idx="22466">
                  <c:v>43399.46875</c:v>
                </c:pt>
                <c:pt idx="22467">
                  <c:v>43399.489583333401</c:v>
                </c:pt>
                <c:pt idx="22468">
                  <c:v>43399.510416666599</c:v>
                </c:pt>
                <c:pt idx="22469">
                  <c:v>43399.53125</c:v>
                </c:pt>
                <c:pt idx="22470">
                  <c:v>43399.552083333401</c:v>
                </c:pt>
                <c:pt idx="22471">
                  <c:v>43399.572916666599</c:v>
                </c:pt>
                <c:pt idx="22472">
                  <c:v>43399.59375</c:v>
                </c:pt>
                <c:pt idx="22473">
                  <c:v>43399.614583333401</c:v>
                </c:pt>
                <c:pt idx="22474">
                  <c:v>43399.635416666599</c:v>
                </c:pt>
                <c:pt idx="22475">
                  <c:v>43399.65625</c:v>
                </c:pt>
                <c:pt idx="22476">
                  <c:v>43399.677083333401</c:v>
                </c:pt>
                <c:pt idx="22477">
                  <c:v>43399.697916666599</c:v>
                </c:pt>
                <c:pt idx="22478">
                  <c:v>43399.71875</c:v>
                </c:pt>
                <c:pt idx="22479">
                  <c:v>43399.739583333401</c:v>
                </c:pt>
                <c:pt idx="22480">
                  <c:v>43399.760416666599</c:v>
                </c:pt>
                <c:pt idx="22481">
                  <c:v>43399.78125</c:v>
                </c:pt>
                <c:pt idx="22482">
                  <c:v>43399.802083333401</c:v>
                </c:pt>
                <c:pt idx="22483">
                  <c:v>43399.822916666599</c:v>
                </c:pt>
                <c:pt idx="22484">
                  <c:v>43399.84375</c:v>
                </c:pt>
                <c:pt idx="22485">
                  <c:v>43399.864583333401</c:v>
                </c:pt>
                <c:pt idx="22486">
                  <c:v>43399.885416666599</c:v>
                </c:pt>
                <c:pt idx="22487">
                  <c:v>43399.90625</c:v>
                </c:pt>
                <c:pt idx="22488">
                  <c:v>43399.927083333401</c:v>
                </c:pt>
                <c:pt idx="22489">
                  <c:v>43399.947916666599</c:v>
                </c:pt>
                <c:pt idx="22490">
                  <c:v>43399.96875</c:v>
                </c:pt>
                <c:pt idx="22491">
                  <c:v>43399.989583333401</c:v>
                </c:pt>
                <c:pt idx="22492">
                  <c:v>43400.010416666599</c:v>
                </c:pt>
                <c:pt idx="22493">
                  <c:v>43400.03125</c:v>
                </c:pt>
                <c:pt idx="22494">
                  <c:v>43400.052083333401</c:v>
                </c:pt>
                <c:pt idx="22495">
                  <c:v>43400.072916666599</c:v>
                </c:pt>
                <c:pt idx="22496">
                  <c:v>43400.09375</c:v>
                </c:pt>
                <c:pt idx="22497">
                  <c:v>43400.114583333401</c:v>
                </c:pt>
                <c:pt idx="22498">
                  <c:v>43400.135416666599</c:v>
                </c:pt>
                <c:pt idx="22499">
                  <c:v>43400.15625</c:v>
                </c:pt>
                <c:pt idx="22500">
                  <c:v>43400.177083333401</c:v>
                </c:pt>
                <c:pt idx="22501">
                  <c:v>43400.197916666599</c:v>
                </c:pt>
                <c:pt idx="22502">
                  <c:v>43400.21875</c:v>
                </c:pt>
                <c:pt idx="22503">
                  <c:v>43400.239583333401</c:v>
                </c:pt>
                <c:pt idx="22504">
                  <c:v>43400.260416666599</c:v>
                </c:pt>
                <c:pt idx="22505">
                  <c:v>43400.28125</c:v>
                </c:pt>
                <c:pt idx="22506">
                  <c:v>43400.302083333401</c:v>
                </c:pt>
                <c:pt idx="22507">
                  <c:v>43400.322916666599</c:v>
                </c:pt>
                <c:pt idx="22508">
                  <c:v>43400.34375</c:v>
                </c:pt>
                <c:pt idx="22509">
                  <c:v>43400.364583333401</c:v>
                </c:pt>
                <c:pt idx="22510">
                  <c:v>43400.385416666599</c:v>
                </c:pt>
                <c:pt idx="22511">
                  <c:v>43400.40625</c:v>
                </c:pt>
                <c:pt idx="22512">
                  <c:v>43400.427083333401</c:v>
                </c:pt>
                <c:pt idx="22513">
                  <c:v>43400.447916666599</c:v>
                </c:pt>
                <c:pt idx="22514">
                  <c:v>43400.46875</c:v>
                </c:pt>
                <c:pt idx="22515">
                  <c:v>43400.489583333401</c:v>
                </c:pt>
                <c:pt idx="22516">
                  <c:v>43400.510416666599</c:v>
                </c:pt>
                <c:pt idx="22517">
                  <c:v>43400.53125</c:v>
                </c:pt>
                <c:pt idx="22518">
                  <c:v>43400.552083333401</c:v>
                </c:pt>
                <c:pt idx="22519">
                  <c:v>43400.572916666599</c:v>
                </c:pt>
                <c:pt idx="22520">
                  <c:v>43400.59375</c:v>
                </c:pt>
                <c:pt idx="22521">
                  <c:v>43400.614583333401</c:v>
                </c:pt>
                <c:pt idx="22522">
                  <c:v>43400.635416666599</c:v>
                </c:pt>
                <c:pt idx="22523">
                  <c:v>43400.65625</c:v>
                </c:pt>
                <c:pt idx="22524">
                  <c:v>43400.677083333401</c:v>
                </c:pt>
                <c:pt idx="22525">
                  <c:v>43400.697916666599</c:v>
                </c:pt>
                <c:pt idx="22526">
                  <c:v>43400.71875</c:v>
                </c:pt>
                <c:pt idx="22527">
                  <c:v>43400.739583333401</c:v>
                </c:pt>
                <c:pt idx="22528">
                  <c:v>43400.760416666599</c:v>
                </c:pt>
                <c:pt idx="22529">
                  <c:v>43400.78125</c:v>
                </c:pt>
                <c:pt idx="22530">
                  <c:v>43400.802083333401</c:v>
                </c:pt>
                <c:pt idx="22531">
                  <c:v>43400.822916666599</c:v>
                </c:pt>
                <c:pt idx="22532">
                  <c:v>43400.84375</c:v>
                </c:pt>
                <c:pt idx="22533">
                  <c:v>43400.864583333401</c:v>
                </c:pt>
                <c:pt idx="22534">
                  <c:v>43400.885416666599</c:v>
                </c:pt>
                <c:pt idx="22535">
                  <c:v>43400.90625</c:v>
                </c:pt>
                <c:pt idx="22536">
                  <c:v>43400.927083333401</c:v>
                </c:pt>
                <c:pt idx="22537">
                  <c:v>43400.947916666599</c:v>
                </c:pt>
                <c:pt idx="22538">
                  <c:v>43400.96875</c:v>
                </c:pt>
                <c:pt idx="22539">
                  <c:v>43400.989583333401</c:v>
                </c:pt>
                <c:pt idx="22540">
                  <c:v>43401.010416666599</c:v>
                </c:pt>
                <c:pt idx="22541">
                  <c:v>43401.03125</c:v>
                </c:pt>
                <c:pt idx="22542">
                  <c:v>43401.052083333401</c:v>
                </c:pt>
                <c:pt idx="22543">
                  <c:v>43401.072916666599</c:v>
                </c:pt>
                <c:pt idx="22544">
                  <c:v>43401.09375</c:v>
                </c:pt>
                <c:pt idx="22545">
                  <c:v>43401.114583333401</c:v>
                </c:pt>
                <c:pt idx="22546">
                  <c:v>43401.135416666599</c:v>
                </c:pt>
                <c:pt idx="22547">
                  <c:v>43401.15625</c:v>
                </c:pt>
                <c:pt idx="22548">
                  <c:v>43401.177083333401</c:v>
                </c:pt>
                <c:pt idx="22549">
                  <c:v>43401.197916666599</c:v>
                </c:pt>
                <c:pt idx="22550">
                  <c:v>43401.21875</c:v>
                </c:pt>
                <c:pt idx="22551">
                  <c:v>43401.239583333401</c:v>
                </c:pt>
                <c:pt idx="22552">
                  <c:v>43401.260416666599</c:v>
                </c:pt>
                <c:pt idx="22553">
                  <c:v>43401.28125</c:v>
                </c:pt>
                <c:pt idx="22554">
                  <c:v>43401.302083333401</c:v>
                </c:pt>
                <c:pt idx="22555">
                  <c:v>43401.322916666599</c:v>
                </c:pt>
                <c:pt idx="22556">
                  <c:v>43401.34375</c:v>
                </c:pt>
                <c:pt idx="22557">
                  <c:v>43401.364583333401</c:v>
                </c:pt>
                <c:pt idx="22558">
                  <c:v>43401.385416666599</c:v>
                </c:pt>
                <c:pt idx="22559">
                  <c:v>43401.40625</c:v>
                </c:pt>
                <c:pt idx="22560">
                  <c:v>43401.427083333401</c:v>
                </c:pt>
                <c:pt idx="22561">
                  <c:v>43401.447916666599</c:v>
                </c:pt>
                <c:pt idx="22562">
                  <c:v>43401.46875</c:v>
                </c:pt>
                <c:pt idx="22563">
                  <c:v>43401.489583333401</c:v>
                </c:pt>
                <c:pt idx="22564">
                  <c:v>43401.510416666599</c:v>
                </c:pt>
                <c:pt idx="22565">
                  <c:v>43401.53125</c:v>
                </c:pt>
                <c:pt idx="22566">
                  <c:v>43401.552083333401</c:v>
                </c:pt>
                <c:pt idx="22567">
                  <c:v>43401.572916666599</c:v>
                </c:pt>
                <c:pt idx="22568">
                  <c:v>43401.59375</c:v>
                </c:pt>
                <c:pt idx="22569">
                  <c:v>43401.614583333401</c:v>
                </c:pt>
                <c:pt idx="22570">
                  <c:v>43401.635416666599</c:v>
                </c:pt>
                <c:pt idx="22571">
                  <c:v>43401.65625</c:v>
                </c:pt>
                <c:pt idx="22572">
                  <c:v>43401.677083333401</c:v>
                </c:pt>
                <c:pt idx="22573">
                  <c:v>43401.697916666599</c:v>
                </c:pt>
                <c:pt idx="22574">
                  <c:v>43401.71875</c:v>
                </c:pt>
                <c:pt idx="22575">
                  <c:v>43401.739583333401</c:v>
                </c:pt>
                <c:pt idx="22576">
                  <c:v>43401.760416666599</c:v>
                </c:pt>
                <c:pt idx="22577">
                  <c:v>43401.78125</c:v>
                </c:pt>
                <c:pt idx="22578">
                  <c:v>43401.802083333401</c:v>
                </c:pt>
                <c:pt idx="22579">
                  <c:v>43401.822916666599</c:v>
                </c:pt>
                <c:pt idx="22580">
                  <c:v>43401.84375</c:v>
                </c:pt>
                <c:pt idx="22581">
                  <c:v>43401.864583333401</c:v>
                </c:pt>
                <c:pt idx="22582">
                  <c:v>43401.885416666599</c:v>
                </c:pt>
                <c:pt idx="22583">
                  <c:v>43401.90625</c:v>
                </c:pt>
                <c:pt idx="22584">
                  <c:v>43401.927083333401</c:v>
                </c:pt>
                <c:pt idx="22585">
                  <c:v>43401.947916666599</c:v>
                </c:pt>
                <c:pt idx="22586">
                  <c:v>43401.96875</c:v>
                </c:pt>
                <c:pt idx="22587">
                  <c:v>43401.989583333401</c:v>
                </c:pt>
                <c:pt idx="22588">
                  <c:v>43402.010416666599</c:v>
                </c:pt>
                <c:pt idx="22589">
                  <c:v>43402.03125</c:v>
                </c:pt>
                <c:pt idx="22590">
                  <c:v>43402.052083333401</c:v>
                </c:pt>
                <c:pt idx="22591">
                  <c:v>43402.072916666599</c:v>
                </c:pt>
                <c:pt idx="22592">
                  <c:v>43402.09375</c:v>
                </c:pt>
                <c:pt idx="22593">
                  <c:v>43402.114583333401</c:v>
                </c:pt>
                <c:pt idx="22594">
                  <c:v>43402.135416666599</c:v>
                </c:pt>
                <c:pt idx="22595">
                  <c:v>43402.15625</c:v>
                </c:pt>
                <c:pt idx="22596">
                  <c:v>43402.177083333401</c:v>
                </c:pt>
                <c:pt idx="22597">
                  <c:v>43402.197916666599</c:v>
                </c:pt>
                <c:pt idx="22598">
                  <c:v>43402.21875</c:v>
                </c:pt>
                <c:pt idx="22599">
                  <c:v>43402.239583333401</c:v>
                </c:pt>
                <c:pt idx="22600">
                  <c:v>43402.260416666599</c:v>
                </c:pt>
                <c:pt idx="22601">
                  <c:v>43402.28125</c:v>
                </c:pt>
                <c:pt idx="22602">
                  <c:v>43402.302083333401</c:v>
                </c:pt>
                <c:pt idx="22603">
                  <c:v>43402.322916666599</c:v>
                </c:pt>
                <c:pt idx="22604">
                  <c:v>43402.34375</c:v>
                </c:pt>
                <c:pt idx="22605">
                  <c:v>43402.364583333401</c:v>
                </c:pt>
                <c:pt idx="22606">
                  <c:v>43402.385416666599</c:v>
                </c:pt>
                <c:pt idx="22607">
                  <c:v>43402.40625</c:v>
                </c:pt>
                <c:pt idx="22608">
                  <c:v>43402.427083333401</c:v>
                </c:pt>
                <c:pt idx="22609">
                  <c:v>43402.447916666599</c:v>
                </c:pt>
                <c:pt idx="22610">
                  <c:v>43402.46875</c:v>
                </c:pt>
                <c:pt idx="22611">
                  <c:v>43402.489583333401</c:v>
                </c:pt>
                <c:pt idx="22612">
                  <c:v>43402.510416666599</c:v>
                </c:pt>
                <c:pt idx="22613">
                  <c:v>43402.53125</c:v>
                </c:pt>
                <c:pt idx="22614">
                  <c:v>43402.552083333401</c:v>
                </c:pt>
                <c:pt idx="22615">
                  <c:v>43402.572916666599</c:v>
                </c:pt>
                <c:pt idx="22616">
                  <c:v>43402.59375</c:v>
                </c:pt>
                <c:pt idx="22617">
                  <c:v>43402.614583333401</c:v>
                </c:pt>
                <c:pt idx="22618">
                  <c:v>43402.635416666599</c:v>
                </c:pt>
                <c:pt idx="22619">
                  <c:v>43402.65625</c:v>
                </c:pt>
                <c:pt idx="22620">
                  <c:v>43402.677083333401</c:v>
                </c:pt>
                <c:pt idx="22621">
                  <c:v>43402.697916666599</c:v>
                </c:pt>
                <c:pt idx="22622">
                  <c:v>43402.71875</c:v>
                </c:pt>
                <c:pt idx="22623">
                  <c:v>43402.739583333401</c:v>
                </c:pt>
                <c:pt idx="22624">
                  <c:v>43402.760416666599</c:v>
                </c:pt>
                <c:pt idx="22625">
                  <c:v>43402.78125</c:v>
                </c:pt>
                <c:pt idx="22626">
                  <c:v>43402.802083333401</c:v>
                </c:pt>
                <c:pt idx="22627">
                  <c:v>43402.822916666599</c:v>
                </c:pt>
                <c:pt idx="22628">
                  <c:v>43402.84375</c:v>
                </c:pt>
                <c:pt idx="22629">
                  <c:v>43402.864583333401</c:v>
                </c:pt>
                <c:pt idx="22630">
                  <c:v>43402.885416666599</c:v>
                </c:pt>
                <c:pt idx="22631">
                  <c:v>43402.90625</c:v>
                </c:pt>
                <c:pt idx="22632">
                  <c:v>43402.927083333401</c:v>
                </c:pt>
                <c:pt idx="22633">
                  <c:v>43402.947916666599</c:v>
                </c:pt>
                <c:pt idx="22634">
                  <c:v>43402.96875</c:v>
                </c:pt>
                <c:pt idx="22635">
                  <c:v>43402.989583333401</c:v>
                </c:pt>
                <c:pt idx="22636">
                  <c:v>43403.010416666599</c:v>
                </c:pt>
                <c:pt idx="22637">
                  <c:v>43403.03125</c:v>
                </c:pt>
                <c:pt idx="22638">
                  <c:v>43403.052083333401</c:v>
                </c:pt>
                <c:pt idx="22639">
                  <c:v>43403.072916666599</c:v>
                </c:pt>
                <c:pt idx="22640">
                  <c:v>43403.09375</c:v>
                </c:pt>
                <c:pt idx="22641">
                  <c:v>43403.114583333401</c:v>
                </c:pt>
                <c:pt idx="22642">
                  <c:v>43403.135416666599</c:v>
                </c:pt>
                <c:pt idx="22643">
                  <c:v>43403.15625</c:v>
                </c:pt>
                <c:pt idx="22644">
                  <c:v>43403.177083333401</c:v>
                </c:pt>
                <c:pt idx="22645">
                  <c:v>43403.197916666599</c:v>
                </c:pt>
                <c:pt idx="22646">
                  <c:v>43403.21875</c:v>
                </c:pt>
                <c:pt idx="22647">
                  <c:v>43403.239583333401</c:v>
                </c:pt>
                <c:pt idx="22648">
                  <c:v>43403.260416666599</c:v>
                </c:pt>
                <c:pt idx="22649">
                  <c:v>43403.28125</c:v>
                </c:pt>
                <c:pt idx="22650">
                  <c:v>43403.302083333401</c:v>
                </c:pt>
                <c:pt idx="22651">
                  <c:v>43403.322916666599</c:v>
                </c:pt>
                <c:pt idx="22652">
                  <c:v>43403.34375</c:v>
                </c:pt>
                <c:pt idx="22653">
                  <c:v>43403.364583333401</c:v>
                </c:pt>
                <c:pt idx="22654">
                  <c:v>43403.385416666599</c:v>
                </c:pt>
                <c:pt idx="22655">
                  <c:v>43403.40625</c:v>
                </c:pt>
                <c:pt idx="22656">
                  <c:v>43403.427083333401</c:v>
                </c:pt>
                <c:pt idx="22657">
                  <c:v>43403.447916666599</c:v>
                </c:pt>
                <c:pt idx="22658">
                  <c:v>43403.46875</c:v>
                </c:pt>
                <c:pt idx="22659">
                  <c:v>43403.489583333401</c:v>
                </c:pt>
                <c:pt idx="22660">
                  <c:v>43403.510416666599</c:v>
                </c:pt>
                <c:pt idx="22661">
                  <c:v>43403.53125</c:v>
                </c:pt>
                <c:pt idx="22662">
                  <c:v>43403.552083333401</c:v>
                </c:pt>
                <c:pt idx="22663">
                  <c:v>43403.572916666599</c:v>
                </c:pt>
                <c:pt idx="22664">
                  <c:v>43403.59375</c:v>
                </c:pt>
                <c:pt idx="22665">
                  <c:v>43403.614583333401</c:v>
                </c:pt>
                <c:pt idx="22666">
                  <c:v>43403.635416666599</c:v>
                </c:pt>
                <c:pt idx="22667">
                  <c:v>43403.65625</c:v>
                </c:pt>
                <c:pt idx="22668">
                  <c:v>43403.677083333401</c:v>
                </c:pt>
                <c:pt idx="22669">
                  <c:v>43403.697916666599</c:v>
                </c:pt>
                <c:pt idx="22670">
                  <c:v>43403.71875</c:v>
                </c:pt>
                <c:pt idx="22671">
                  <c:v>43403.739583333401</c:v>
                </c:pt>
                <c:pt idx="22672">
                  <c:v>43403.760416666599</c:v>
                </c:pt>
                <c:pt idx="22673">
                  <c:v>43403.78125</c:v>
                </c:pt>
                <c:pt idx="22674">
                  <c:v>43403.802083333401</c:v>
                </c:pt>
                <c:pt idx="22675">
                  <c:v>43403.822916666599</c:v>
                </c:pt>
                <c:pt idx="22676">
                  <c:v>43403.84375</c:v>
                </c:pt>
                <c:pt idx="22677">
                  <c:v>43403.864583333401</c:v>
                </c:pt>
                <c:pt idx="22678">
                  <c:v>43403.885416666599</c:v>
                </c:pt>
                <c:pt idx="22679">
                  <c:v>43403.90625</c:v>
                </c:pt>
                <c:pt idx="22680">
                  <c:v>43403.927083333401</c:v>
                </c:pt>
                <c:pt idx="22681">
                  <c:v>43403.947916666599</c:v>
                </c:pt>
                <c:pt idx="22682">
                  <c:v>43403.96875</c:v>
                </c:pt>
                <c:pt idx="22683">
                  <c:v>43403.989583333401</c:v>
                </c:pt>
                <c:pt idx="22684">
                  <c:v>43404.010416666599</c:v>
                </c:pt>
                <c:pt idx="22685">
                  <c:v>43404.03125</c:v>
                </c:pt>
                <c:pt idx="22686">
                  <c:v>43404.052083333401</c:v>
                </c:pt>
                <c:pt idx="22687">
                  <c:v>43404.072916666599</c:v>
                </c:pt>
                <c:pt idx="22688">
                  <c:v>43404.09375</c:v>
                </c:pt>
                <c:pt idx="22689">
                  <c:v>43404.114583333401</c:v>
                </c:pt>
                <c:pt idx="22690">
                  <c:v>43404.135416666599</c:v>
                </c:pt>
                <c:pt idx="22691">
                  <c:v>43404.15625</c:v>
                </c:pt>
                <c:pt idx="22692">
                  <c:v>43404.177083333401</c:v>
                </c:pt>
                <c:pt idx="22693">
                  <c:v>43404.197916666599</c:v>
                </c:pt>
                <c:pt idx="22694">
                  <c:v>43404.21875</c:v>
                </c:pt>
                <c:pt idx="22695">
                  <c:v>43404.239583333401</c:v>
                </c:pt>
                <c:pt idx="22696">
                  <c:v>43404.260416666599</c:v>
                </c:pt>
                <c:pt idx="22697">
                  <c:v>43404.28125</c:v>
                </c:pt>
                <c:pt idx="22698">
                  <c:v>43404.302083333401</c:v>
                </c:pt>
                <c:pt idx="22699">
                  <c:v>43404.322916666599</c:v>
                </c:pt>
                <c:pt idx="22700">
                  <c:v>43404.34375</c:v>
                </c:pt>
                <c:pt idx="22701">
                  <c:v>43404.364583333401</c:v>
                </c:pt>
                <c:pt idx="22702">
                  <c:v>43404.385416666599</c:v>
                </c:pt>
                <c:pt idx="22703">
                  <c:v>43404.40625</c:v>
                </c:pt>
                <c:pt idx="22704">
                  <c:v>43404.427083333401</c:v>
                </c:pt>
                <c:pt idx="22705">
                  <c:v>43404.447916666599</c:v>
                </c:pt>
                <c:pt idx="22706">
                  <c:v>43404.46875</c:v>
                </c:pt>
                <c:pt idx="22707">
                  <c:v>43404.489583333401</c:v>
                </c:pt>
                <c:pt idx="22708">
                  <c:v>43404.510416666599</c:v>
                </c:pt>
                <c:pt idx="22709">
                  <c:v>43404.53125</c:v>
                </c:pt>
                <c:pt idx="22710">
                  <c:v>43404.552083333401</c:v>
                </c:pt>
                <c:pt idx="22711">
                  <c:v>43404.572916666599</c:v>
                </c:pt>
                <c:pt idx="22712">
                  <c:v>43404.59375</c:v>
                </c:pt>
                <c:pt idx="22713">
                  <c:v>43404.614583333401</c:v>
                </c:pt>
                <c:pt idx="22714">
                  <c:v>43404.635416666599</c:v>
                </c:pt>
                <c:pt idx="22715">
                  <c:v>43404.65625</c:v>
                </c:pt>
                <c:pt idx="22716">
                  <c:v>43404.677083333401</c:v>
                </c:pt>
                <c:pt idx="22717">
                  <c:v>43404.697916666599</c:v>
                </c:pt>
                <c:pt idx="22718">
                  <c:v>43404.71875</c:v>
                </c:pt>
                <c:pt idx="22719">
                  <c:v>43404.739583333401</c:v>
                </c:pt>
                <c:pt idx="22720">
                  <c:v>43404.760416666599</c:v>
                </c:pt>
                <c:pt idx="22721">
                  <c:v>43404.78125</c:v>
                </c:pt>
                <c:pt idx="22722">
                  <c:v>43404.802083333401</c:v>
                </c:pt>
                <c:pt idx="22723">
                  <c:v>43404.822916666599</c:v>
                </c:pt>
                <c:pt idx="22724">
                  <c:v>43404.84375</c:v>
                </c:pt>
                <c:pt idx="22725">
                  <c:v>43404.864583333401</c:v>
                </c:pt>
                <c:pt idx="22726">
                  <c:v>43404.885416666599</c:v>
                </c:pt>
                <c:pt idx="22727">
                  <c:v>43404.90625</c:v>
                </c:pt>
                <c:pt idx="22728">
                  <c:v>43404.927083333401</c:v>
                </c:pt>
                <c:pt idx="22729">
                  <c:v>43404.947916666599</c:v>
                </c:pt>
                <c:pt idx="22730">
                  <c:v>43404.96875</c:v>
                </c:pt>
                <c:pt idx="22731">
                  <c:v>43404.989583333401</c:v>
                </c:pt>
                <c:pt idx="22732">
                  <c:v>43405.010416666599</c:v>
                </c:pt>
                <c:pt idx="22733">
                  <c:v>43405.03125</c:v>
                </c:pt>
                <c:pt idx="22734">
                  <c:v>43405.052083333401</c:v>
                </c:pt>
                <c:pt idx="22735">
                  <c:v>43405.072916666599</c:v>
                </c:pt>
                <c:pt idx="22736">
                  <c:v>43405.09375</c:v>
                </c:pt>
                <c:pt idx="22737">
                  <c:v>43405.114583333401</c:v>
                </c:pt>
                <c:pt idx="22738">
                  <c:v>43405.135416666599</c:v>
                </c:pt>
                <c:pt idx="22739">
                  <c:v>43405.15625</c:v>
                </c:pt>
                <c:pt idx="22740">
                  <c:v>43405.177083333401</c:v>
                </c:pt>
                <c:pt idx="22741">
                  <c:v>43405.197916666599</c:v>
                </c:pt>
                <c:pt idx="22742">
                  <c:v>43405.21875</c:v>
                </c:pt>
                <c:pt idx="22743">
                  <c:v>43405.239583333401</c:v>
                </c:pt>
                <c:pt idx="22744">
                  <c:v>43405.260416666599</c:v>
                </c:pt>
                <c:pt idx="22745">
                  <c:v>43405.28125</c:v>
                </c:pt>
                <c:pt idx="22746">
                  <c:v>43405.302083333401</c:v>
                </c:pt>
                <c:pt idx="22747">
                  <c:v>43405.322916666599</c:v>
                </c:pt>
                <c:pt idx="22748">
                  <c:v>43405.34375</c:v>
                </c:pt>
                <c:pt idx="22749">
                  <c:v>43405.364583333401</c:v>
                </c:pt>
                <c:pt idx="22750">
                  <c:v>43405.385416666599</c:v>
                </c:pt>
                <c:pt idx="22751">
                  <c:v>43405.40625</c:v>
                </c:pt>
                <c:pt idx="22752">
                  <c:v>43405.427083333401</c:v>
                </c:pt>
                <c:pt idx="22753">
                  <c:v>43405.447916666599</c:v>
                </c:pt>
                <c:pt idx="22754">
                  <c:v>43405.46875</c:v>
                </c:pt>
                <c:pt idx="22755">
                  <c:v>43405.489583333401</c:v>
                </c:pt>
                <c:pt idx="22756">
                  <c:v>43405.510416666599</c:v>
                </c:pt>
                <c:pt idx="22757">
                  <c:v>43405.53125</c:v>
                </c:pt>
                <c:pt idx="22758">
                  <c:v>43405.552083333401</c:v>
                </c:pt>
                <c:pt idx="22759">
                  <c:v>43405.572916666599</c:v>
                </c:pt>
                <c:pt idx="22760">
                  <c:v>43405.59375</c:v>
                </c:pt>
                <c:pt idx="22761">
                  <c:v>43405.614583333401</c:v>
                </c:pt>
                <c:pt idx="22762">
                  <c:v>43405.635416666599</c:v>
                </c:pt>
                <c:pt idx="22763">
                  <c:v>43405.65625</c:v>
                </c:pt>
                <c:pt idx="22764">
                  <c:v>43405.677083333401</c:v>
                </c:pt>
                <c:pt idx="22765">
                  <c:v>43405.697916666599</c:v>
                </c:pt>
                <c:pt idx="22766">
                  <c:v>43405.71875</c:v>
                </c:pt>
                <c:pt idx="22767">
                  <c:v>43405.739583333401</c:v>
                </c:pt>
                <c:pt idx="22768">
                  <c:v>43405.760416666599</c:v>
                </c:pt>
                <c:pt idx="22769">
                  <c:v>43405.78125</c:v>
                </c:pt>
                <c:pt idx="22770">
                  <c:v>43405.802083333401</c:v>
                </c:pt>
                <c:pt idx="22771">
                  <c:v>43405.822916666599</c:v>
                </c:pt>
                <c:pt idx="22772">
                  <c:v>43405.84375</c:v>
                </c:pt>
                <c:pt idx="22773">
                  <c:v>43405.864583333401</c:v>
                </c:pt>
                <c:pt idx="22774">
                  <c:v>43405.885416666599</c:v>
                </c:pt>
                <c:pt idx="22775">
                  <c:v>43405.90625</c:v>
                </c:pt>
                <c:pt idx="22776">
                  <c:v>43405.927083333401</c:v>
                </c:pt>
                <c:pt idx="22777">
                  <c:v>43405.947916666599</c:v>
                </c:pt>
                <c:pt idx="22778">
                  <c:v>43405.96875</c:v>
                </c:pt>
                <c:pt idx="22779">
                  <c:v>43405.989583333401</c:v>
                </c:pt>
                <c:pt idx="22780">
                  <c:v>43406.010416666599</c:v>
                </c:pt>
                <c:pt idx="22781">
                  <c:v>43406.03125</c:v>
                </c:pt>
                <c:pt idx="22782">
                  <c:v>43406.052083333401</c:v>
                </c:pt>
                <c:pt idx="22783">
                  <c:v>43406.072916666599</c:v>
                </c:pt>
                <c:pt idx="22784">
                  <c:v>43406.09375</c:v>
                </c:pt>
                <c:pt idx="22785">
                  <c:v>43406.114583333401</c:v>
                </c:pt>
                <c:pt idx="22786">
                  <c:v>43406.135416666599</c:v>
                </c:pt>
                <c:pt idx="22787">
                  <c:v>43406.15625</c:v>
                </c:pt>
                <c:pt idx="22788">
                  <c:v>43406.177083333401</c:v>
                </c:pt>
                <c:pt idx="22789">
                  <c:v>43406.197916666599</c:v>
                </c:pt>
                <c:pt idx="22790">
                  <c:v>43406.21875</c:v>
                </c:pt>
                <c:pt idx="22791">
                  <c:v>43406.239583333401</c:v>
                </c:pt>
                <c:pt idx="22792">
                  <c:v>43406.260416666599</c:v>
                </c:pt>
                <c:pt idx="22793">
                  <c:v>43406.28125</c:v>
                </c:pt>
                <c:pt idx="22794">
                  <c:v>43406.302083333401</c:v>
                </c:pt>
                <c:pt idx="22795">
                  <c:v>43406.322916666599</c:v>
                </c:pt>
                <c:pt idx="22796">
                  <c:v>43406.34375</c:v>
                </c:pt>
                <c:pt idx="22797">
                  <c:v>43406.364583333401</c:v>
                </c:pt>
                <c:pt idx="22798">
                  <c:v>43406.385416666599</c:v>
                </c:pt>
                <c:pt idx="22799">
                  <c:v>43406.40625</c:v>
                </c:pt>
                <c:pt idx="22800">
                  <c:v>43406.427083333401</c:v>
                </c:pt>
                <c:pt idx="22801">
                  <c:v>43406.447916666599</c:v>
                </c:pt>
                <c:pt idx="22802">
                  <c:v>43406.46875</c:v>
                </c:pt>
                <c:pt idx="22803">
                  <c:v>43406.489583333401</c:v>
                </c:pt>
                <c:pt idx="22804">
                  <c:v>43406.510416666599</c:v>
                </c:pt>
                <c:pt idx="22805">
                  <c:v>43406.53125</c:v>
                </c:pt>
                <c:pt idx="22806">
                  <c:v>43406.552083333401</c:v>
                </c:pt>
                <c:pt idx="22807">
                  <c:v>43406.572916666599</c:v>
                </c:pt>
                <c:pt idx="22808">
                  <c:v>43406.59375</c:v>
                </c:pt>
                <c:pt idx="22809">
                  <c:v>43406.614583333401</c:v>
                </c:pt>
                <c:pt idx="22810">
                  <c:v>43406.635416666599</c:v>
                </c:pt>
                <c:pt idx="22811">
                  <c:v>43406.65625</c:v>
                </c:pt>
                <c:pt idx="22812">
                  <c:v>43406.677083333401</c:v>
                </c:pt>
                <c:pt idx="22813">
                  <c:v>43406.697916666599</c:v>
                </c:pt>
                <c:pt idx="22814">
                  <c:v>43406.71875</c:v>
                </c:pt>
                <c:pt idx="22815">
                  <c:v>43406.739583333401</c:v>
                </c:pt>
                <c:pt idx="22816">
                  <c:v>43406.760416666599</c:v>
                </c:pt>
                <c:pt idx="22817">
                  <c:v>43406.78125</c:v>
                </c:pt>
                <c:pt idx="22818">
                  <c:v>43406.802083333401</c:v>
                </c:pt>
                <c:pt idx="22819">
                  <c:v>43406.822916666599</c:v>
                </c:pt>
                <c:pt idx="22820">
                  <c:v>43406.84375</c:v>
                </c:pt>
                <c:pt idx="22821">
                  <c:v>43406.864583333401</c:v>
                </c:pt>
                <c:pt idx="22822">
                  <c:v>43406.885416666599</c:v>
                </c:pt>
                <c:pt idx="22823">
                  <c:v>43406.90625</c:v>
                </c:pt>
                <c:pt idx="22824">
                  <c:v>43406.927083333401</c:v>
                </c:pt>
                <c:pt idx="22825">
                  <c:v>43406.947916666599</c:v>
                </c:pt>
                <c:pt idx="22826">
                  <c:v>43406.96875</c:v>
                </c:pt>
                <c:pt idx="22827">
                  <c:v>43406.989583333401</c:v>
                </c:pt>
                <c:pt idx="22828">
                  <c:v>43407.010416666599</c:v>
                </c:pt>
                <c:pt idx="22829">
                  <c:v>43407.03125</c:v>
                </c:pt>
                <c:pt idx="22830">
                  <c:v>43407.052083333401</c:v>
                </c:pt>
                <c:pt idx="22831">
                  <c:v>43407.072916666599</c:v>
                </c:pt>
                <c:pt idx="22832">
                  <c:v>43407.09375</c:v>
                </c:pt>
                <c:pt idx="22833">
                  <c:v>43407.114583333401</c:v>
                </c:pt>
                <c:pt idx="22834">
                  <c:v>43407.135416666599</c:v>
                </c:pt>
                <c:pt idx="22835">
                  <c:v>43407.15625</c:v>
                </c:pt>
                <c:pt idx="22836">
                  <c:v>43407.177083333401</c:v>
                </c:pt>
                <c:pt idx="22837">
                  <c:v>43407.197916666599</c:v>
                </c:pt>
                <c:pt idx="22838">
                  <c:v>43407.21875</c:v>
                </c:pt>
                <c:pt idx="22839">
                  <c:v>43407.239583333401</c:v>
                </c:pt>
                <c:pt idx="22840">
                  <c:v>43407.260416666599</c:v>
                </c:pt>
                <c:pt idx="22841">
                  <c:v>43407.28125</c:v>
                </c:pt>
                <c:pt idx="22842">
                  <c:v>43407.302083333401</c:v>
                </c:pt>
                <c:pt idx="22843">
                  <c:v>43407.322916666599</c:v>
                </c:pt>
                <c:pt idx="22844">
                  <c:v>43407.34375</c:v>
                </c:pt>
                <c:pt idx="22845">
                  <c:v>43407.364583333401</c:v>
                </c:pt>
                <c:pt idx="22846">
                  <c:v>43407.385416666599</c:v>
                </c:pt>
                <c:pt idx="22847">
                  <c:v>43407.40625</c:v>
                </c:pt>
                <c:pt idx="22848">
                  <c:v>43407.427083333401</c:v>
                </c:pt>
                <c:pt idx="22849">
                  <c:v>43407.447916666599</c:v>
                </c:pt>
                <c:pt idx="22850">
                  <c:v>43407.46875</c:v>
                </c:pt>
                <c:pt idx="22851">
                  <c:v>43407.489583333401</c:v>
                </c:pt>
                <c:pt idx="22852">
                  <c:v>43407.510416666599</c:v>
                </c:pt>
                <c:pt idx="22853">
                  <c:v>43407.53125</c:v>
                </c:pt>
                <c:pt idx="22854">
                  <c:v>43407.552083333401</c:v>
                </c:pt>
                <c:pt idx="22855">
                  <c:v>43407.572916666599</c:v>
                </c:pt>
                <c:pt idx="22856">
                  <c:v>43407.59375</c:v>
                </c:pt>
                <c:pt idx="22857">
                  <c:v>43407.614583333401</c:v>
                </c:pt>
                <c:pt idx="22858">
                  <c:v>43407.635416666599</c:v>
                </c:pt>
                <c:pt idx="22859">
                  <c:v>43407.65625</c:v>
                </c:pt>
                <c:pt idx="22860">
                  <c:v>43407.677083333401</c:v>
                </c:pt>
                <c:pt idx="22861">
                  <c:v>43407.697916666599</c:v>
                </c:pt>
                <c:pt idx="22862">
                  <c:v>43407.71875</c:v>
                </c:pt>
                <c:pt idx="22863">
                  <c:v>43407.739583333401</c:v>
                </c:pt>
                <c:pt idx="22864">
                  <c:v>43407.760416666599</c:v>
                </c:pt>
                <c:pt idx="22865">
                  <c:v>43407.78125</c:v>
                </c:pt>
                <c:pt idx="22866">
                  <c:v>43407.802083333401</c:v>
                </c:pt>
                <c:pt idx="22867">
                  <c:v>43407.822916666599</c:v>
                </c:pt>
                <c:pt idx="22868">
                  <c:v>43407.84375</c:v>
                </c:pt>
                <c:pt idx="22869">
                  <c:v>43407.864583333401</c:v>
                </c:pt>
                <c:pt idx="22870">
                  <c:v>43407.885416666599</c:v>
                </c:pt>
                <c:pt idx="22871">
                  <c:v>43407.90625</c:v>
                </c:pt>
                <c:pt idx="22872">
                  <c:v>43407.927083333401</c:v>
                </c:pt>
                <c:pt idx="22873">
                  <c:v>43407.947916666599</c:v>
                </c:pt>
                <c:pt idx="22874">
                  <c:v>43407.96875</c:v>
                </c:pt>
                <c:pt idx="22875">
                  <c:v>43407.989583333401</c:v>
                </c:pt>
                <c:pt idx="22876">
                  <c:v>43408.010416666599</c:v>
                </c:pt>
                <c:pt idx="22877">
                  <c:v>43408.03125</c:v>
                </c:pt>
                <c:pt idx="22878">
                  <c:v>43408.052083333401</c:v>
                </c:pt>
                <c:pt idx="22879">
                  <c:v>43408.072916666599</c:v>
                </c:pt>
                <c:pt idx="22880">
                  <c:v>43408.09375</c:v>
                </c:pt>
                <c:pt idx="22881">
                  <c:v>43408.114583333401</c:v>
                </c:pt>
                <c:pt idx="22882">
                  <c:v>43408.135416666599</c:v>
                </c:pt>
                <c:pt idx="22883">
                  <c:v>43408.15625</c:v>
                </c:pt>
                <c:pt idx="22884">
                  <c:v>43408.177083333401</c:v>
                </c:pt>
                <c:pt idx="22885">
                  <c:v>43408.197916666599</c:v>
                </c:pt>
                <c:pt idx="22886">
                  <c:v>43408.21875</c:v>
                </c:pt>
                <c:pt idx="22887">
                  <c:v>43408.239583333401</c:v>
                </c:pt>
                <c:pt idx="22888">
                  <c:v>43408.260416666599</c:v>
                </c:pt>
                <c:pt idx="22889">
                  <c:v>43408.28125</c:v>
                </c:pt>
                <c:pt idx="22890">
                  <c:v>43408.302083333401</c:v>
                </c:pt>
                <c:pt idx="22891">
                  <c:v>43408.322916666599</c:v>
                </c:pt>
                <c:pt idx="22892">
                  <c:v>43408.34375</c:v>
                </c:pt>
                <c:pt idx="22893">
                  <c:v>43408.364583333401</c:v>
                </c:pt>
                <c:pt idx="22894">
                  <c:v>43408.385416666599</c:v>
                </c:pt>
                <c:pt idx="22895">
                  <c:v>43408.40625</c:v>
                </c:pt>
                <c:pt idx="22896">
                  <c:v>43408.427083333401</c:v>
                </c:pt>
                <c:pt idx="22897">
                  <c:v>43408.447916666599</c:v>
                </c:pt>
                <c:pt idx="22898">
                  <c:v>43408.46875</c:v>
                </c:pt>
                <c:pt idx="22899">
                  <c:v>43408.489583333401</c:v>
                </c:pt>
                <c:pt idx="22900">
                  <c:v>43408.510416666599</c:v>
                </c:pt>
                <c:pt idx="22901">
                  <c:v>43408.53125</c:v>
                </c:pt>
                <c:pt idx="22902">
                  <c:v>43408.552083333401</c:v>
                </c:pt>
                <c:pt idx="22903">
                  <c:v>43408.572916666599</c:v>
                </c:pt>
                <c:pt idx="22904">
                  <c:v>43408.59375</c:v>
                </c:pt>
                <c:pt idx="22905">
                  <c:v>43408.614583333401</c:v>
                </c:pt>
                <c:pt idx="22906">
                  <c:v>43408.635416666599</c:v>
                </c:pt>
                <c:pt idx="22907">
                  <c:v>43408.65625</c:v>
                </c:pt>
                <c:pt idx="22908">
                  <c:v>43408.677083333401</c:v>
                </c:pt>
                <c:pt idx="22909">
                  <c:v>43408.697916666599</c:v>
                </c:pt>
                <c:pt idx="22910">
                  <c:v>43408.71875</c:v>
                </c:pt>
                <c:pt idx="22911">
                  <c:v>43408.739583333401</c:v>
                </c:pt>
                <c:pt idx="22912">
                  <c:v>43408.760416666599</c:v>
                </c:pt>
                <c:pt idx="22913">
                  <c:v>43408.78125</c:v>
                </c:pt>
                <c:pt idx="22914">
                  <c:v>43408.802083333401</c:v>
                </c:pt>
                <c:pt idx="22915">
                  <c:v>43408.822916666599</c:v>
                </c:pt>
                <c:pt idx="22916">
                  <c:v>43408.84375</c:v>
                </c:pt>
                <c:pt idx="22917">
                  <c:v>43408.864583333401</c:v>
                </c:pt>
                <c:pt idx="22918">
                  <c:v>43408.885416666599</c:v>
                </c:pt>
                <c:pt idx="22919">
                  <c:v>43408.90625</c:v>
                </c:pt>
                <c:pt idx="22920">
                  <c:v>43408.927083333401</c:v>
                </c:pt>
                <c:pt idx="22921">
                  <c:v>43408.947916666599</c:v>
                </c:pt>
                <c:pt idx="22922">
                  <c:v>43408.96875</c:v>
                </c:pt>
                <c:pt idx="22923">
                  <c:v>43408.989583333401</c:v>
                </c:pt>
                <c:pt idx="22924">
                  <c:v>43409.010416666599</c:v>
                </c:pt>
                <c:pt idx="22925">
                  <c:v>43409.03125</c:v>
                </c:pt>
                <c:pt idx="22926">
                  <c:v>43409.052083333401</c:v>
                </c:pt>
                <c:pt idx="22927">
                  <c:v>43409.072916666599</c:v>
                </c:pt>
                <c:pt idx="22928">
                  <c:v>43409.09375</c:v>
                </c:pt>
                <c:pt idx="22929">
                  <c:v>43409.114583333401</c:v>
                </c:pt>
                <c:pt idx="22930">
                  <c:v>43409.135416666599</c:v>
                </c:pt>
                <c:pt idx="22931">
                  <c:v>43409.15625</c:v>
                </c:pt>
                <c:pt idx="22932">
                  <c:v>43409.177083333401</c:v>
                </c:pt>
                <c:pt idx="22933">
                  <c:v>43409.197916666599</c:v>
                </c:pt>
                <c:pt idx="22934">
                  <c:v>43409.21875</c:v>
                </c:pt>
                <c:pt idx="22935">
                  <c:v>43409.239583333401</c:v>
                </c:pt>
                <c:pt idx="22936">
                  <c:v>43409.260416666599</c:v>
                </c:pt>
                <c:pt idx="22937">
                  <c:v>43409.28125</c:v>
                </c:pt>
                <c:pt idx="22938">
                  <c:v>43409.302083333401</c:v>
                </c:pt>
                <c:pt idx="22939">
                  <c:v>43409.322916666599</c:v>
                </c:pt>
                <c:pt idx="22940">
                  <c:v>43409.34375</c:v>
                </c:pt>
                <c:pt idx="22941">
                  <c:v>43409.364583333401</c:v>
                </c:pt>
                <c:pt idx="22942">
                  <c:v>43409.385416666599</c:v>
                </c:pt>
                <c:pt idx="22943">
                  <c:v>43409.40625</c:v>
                </c:pt>
                <c:pt idx="22944">
                  <c:v>43409.427083333401</c:v>
                </c:pt>
                <c:pt idx="22945">
                  <c:v>43409.447916666599</c:v>
                </c:pt>
                <c:pt idx="22946">
                  <c:v>43409.46875</c:v>
                </c:pt>
                <c:pt idx="22947">
                  <c:v>43409.489583333401</c:v>
                </c:pt>
                <c:pt idx="22948">
                  <c:v>43409.510416666599</c:v>
                </c:pt>
                <c:pt idx="22949">
                  <c:v>43409.53125</c:v>
                </c:pt>
                <c:pt idx="22950">
                  <c:v>43409.552083333401</c:v>
                </c:pt>
                <c:pt idx="22951">
                  <c:v>43409.572916666599</c:v>
                </c:pt>
                <c:pt idx="22952">
                  <c:v>43409.59375</c:v>
                </c:pt>
                <c:pt idx="22953">
                  <c:v>43409.614583333401</c:v>
                </c:pt>
                <c:pt idx="22954">
                  <c:v>43409.635416666599</c:v>
                </c:pt>
                <c:pt idx="22955">
                  <c:v>43409.65625</c:v>
                </c:pt>
                <c:pt idx="22956">
                  <c:v>43409.677083333401</c:v>
                </c:pt>
                <c:pt idx="22957">
                  <c:v>43409.697916666599</c:v>
                </c:pt>
                <c:pt idx="22958">
                  <c:v>43409.71875</c:v>
                </c:pt>
                <c:pt idx="22959">
                  <c:v>43409.739583333401</c:v>
                </c:pt>
                <c:pt idx="22960">
                  <c:v>43409.760416666599</c:v>
                </c:pt>
                <c:pt idx="22961">
                  <c:v>43409.78125</c:v>
                </c:pt>
                <c:pt idx="22962">
                  <c:v>43409.802083333401</c:v>
                </c:pt>
                <c:pt idx="22963">
                  <c:v>43409.822916666599</c:v>
                </c:pt>
                <c:pt idx="22964">
                  <c:v>43409.84375</c:v>
                </c:pt>
                <c:pt idx="22965">
                  <c:v>43409.864583333401</c:v>
                </c:pt>
                <c:pt idx="22966">
                  <c:v>43409.885416666599</c:v>
                </c:pt>
                <c:pt idx="22967">
                  <c:v>43409.90625</c:v>
                </c:pt>
                <c:pt idx="22968">
                  <c:v>43409.927083333401</c:v>
                </c:pt>
                <c:pt idx="22969">
                  <c:v>43409.947916666599</c:v>
                </c:pt>
                <c:pt idx="22970">
                  <c:v>43409.96875</c:v>
                </c:pt>
                <c:pt idx="22971">
                  <c:v>43409.989583333401</c:v>
                </c:pt>
                <c:pt idx="22972">
                  <c:v>43410.010416666599</c:v>
                </c:pt>
                <c:pt idx="22973">
                  <c:v>43410.03125</c:v>
                </c:pt>
                <c:pt idx="22974">
                  <c:v>43410.052083333401</c:v>
                </c:pt>
                <c:pt idx="22975">
                  <c:v>43410.072916666599</c:v>
                </c:pt>
                <c:pt idx="22976">
                  <c:v>43410.09375</c:v>
                </c:pt>
                <c:pt idx="22977">
                  <c:v>43410.114583333401</c:v>
                </c:pt>
                <c:pt idx="22978">
                  <c:v>43410.135416666599</c:v>
                </c:pt>
                <c:pt idx="22979">
                  <c:v>43410.15625</c:v>
                </c:pt>
                <c:pt idx="22980">
                  <c:v>43410.177083333401</c:v>
                </c:pt>
                <c:pt idx="22981">
                  <c:v>43410.197916666599</c:v>
                </c:pt>
                <c:pt idx="22982">
                  <c:v>43410.21875</c:v>
                </c:pt>
                <c:pt idx="22983">
                  <c:v>43410.239583333401</c:v>
                </c:pt>
                <c:pt idx="22984">
                  <c:v>43410.260416666599</c:v>
                </c:pt>
                <c:pt idx="22985">
                  <c:v>43410.28125</c:v>
                </c:pt>
                <c:pt idx="22986">
                  <c:v>43410.302083333401</c:v>
                </c:pt>
                <c:pt idx="22987">
                  <c:v>43410.322916666599</c:v>
                </c:pt>
                <c:pt idx="22988">
                  <c:v>43410.34375</c:v>
                </c:pt>
                <c:pt idx="22989">
                  <c:v>43410.364583333401</c:v>
                </c:pt>
                <c:pt idx="22990">
                  <c:v>43410.385416666599</c:v>
                </c:pt>
                <c:pt idx="22991">
                  <c:v>43410.40625</c:v>
                </c:pt>
                <c:pt idx="22992">
                  <c:v>43410.427083333401</c:v>
                </c:pt>
                <c:pt idx="22993">
                  <c:v>43410.447916666599</c:v>
                </c:pt>
                <c:pt idx="22994">
                  <c:v>43410.46875</c:v>
                </c:pt>
                <c:pt idx="22995">
                  <c:v>43410.489583333401</c:v>
                </c:pt>
                <c:pt idx="22996">
                  <c:v>43410.510416666599</c:v>
                </c:pt>
                <c:pt idx="22997">
                  <c:v>43410.53125</c:v>
                </c:pt>
                <c:pt idx="22998">
                  <c:v>43410.552083333401</c:v>
                </c:pt>
                <c:pt idx="22999">
                  <c:v>43410.572916666599</c:v>
                </c:pt>
                <c:pt idx="23000">
                  <c:v>43410.59375</c:v>
                </c:pt>
                <c:pt idx="23001">
                  <c:v>43410.614583333401</c:v>
                </c:pt>
                <c:pt idx="23002">
                  <c:v>43410.635416666599</c:v>
                </c:pt>
                <c:pt idx="23003">
                  <c:v>43410.65625</c:v>
                </c:pt>
                <c:pt idx="23004">
                  <c:v>43410.677083333401</c:v>
                </c:pt>
                <c:pt idx="23005">
                  <c:v>43410.697916666599</c:v>
                </c:pt>
                <c:pt idx="23006">
                  <c:v>43410.71875</c:v>
                </c:pt>
                <c:pt idx="23007">
                  <c:v>43410.739583333401</c:v>
                </c:pt>
                <c:pt idx="23008">
                  <c:v>43410.760416666599</c:v>
                </c:pt>
                <c:pt idx="23009">
                  <c:v>43410.78125</c:v>
                </c:pt>
                <c:pt idx="23010">
                  <c:v>43410.802083333401</c:v>
                </c:pt>
                <c:pt idx="23011">
                  <c:v>43410.822916666599</c:v>
                </c:pt>
                <c:pt idx="23012">
                  <c:v>43410.84375</c:v>
                </c:pt>
                <c:pt idx="23013">
                  <c:v>43410.864583333401</c:v>
                </c:pt>
                <c:pt idx="23014">
                  <c:v>43410.885416666599</c:v>
                </c:pt>
                <c:pt idx="23015">
                  <c:v>43410.90625</c:v>
                </c:pt>
                <c:pt idx="23016">
                  <c:v>43410.927083333401</c:v>
                </c:pt>
                <c:pt idx="23017">
                  <c:v>43410.947916666599</c:v>
                </c:pt>
                <c:pt idx="23018">
                  <c:v>43410.96875</c:v>
                </c:pt>
                <c:pt idx="23019">
                  <c:v>43410.989583333401</c:v>
                </c:pt>
                <c:pt idx="23020">
                  <c:v>43411.010416666599</c:v>
                </c:pt>
                <c:pt idx="23021">
                  <c:v>43411.03125</c:v>
                </c:pt>
                <c:pt idx="23022">
                  <c:v>43411.052083333401</c:v>
                </c:pt>
                <c:pt idx="23023">
                  <c:v>43411.072916666599</c:v>
                </c:pt>
                <c:pt idx="23024">
                  <c:v>43411.09375</c:v>
                </c:pt>
                <c:pt idx="23025">
                  <c:v>43411.114583333401</c:v>
                </c:pt>
                <c:pt idx="23026">
                  <c:v>43411.135416666599</c:v>
                </c:pt>
                <c:pt idx="23027">
                  <c:v>43411.15625</c:v>
                </c:pt>
                <c:pt idx="23028">
                  <c:v>43411.177083333401</c:v>
                </c:pt>
                <c:pt idx="23029">
                  <c:v>43411.197916666599</c:v>
                </c:pt>
                <c:pt idx="23030">
                  <c:v>43411.21875</c:v>
                </c:pt>
                <c:pt idx="23031">
                  <c:v>43411.239583333401</c:v>
                </c:pt>
                <c:pt idx="23032">
                  <c:v>43411.260416666599</c:v>
                </c:pt>
                <c:pt idx="23033">
                  <c:v>43411.28125</c:v>
                </c:pt>
                <c:pt idx="23034">
                  <c:v>43411.302083333401</c:v>
                </c:pt>
                <c:pt idx="23035">
                  <c:v>43411.322916666599</c:v>
                </c:pt>
                <c:pt idx="23036">
                  <c:v>43411.34375</c:v>
                </c:pt>
                <c:pt idx="23037">
                  <c:v>43411.364583333401</c:v>
                </c:pt>
                <c:pt idx="23038">
                  <c:v>43411.385416666599</c:v>
                </c:pt>
                <c:pt idx="23039">
                  <c:v>43411.40625</c:v>
                </c:pt>
                <c:pt idx="23040">
                  <c:v>43411.427083333401</c:v>
                </c:pt>
                <c:pt idx="23041">
                  <c:v>43411.447916666599</c:v>
                </c:pt>
                <c:pt idx="23042">
                  <c:v>43411.46875</c:v>
                </c:pt>
                <c:pt idx="23043">
                  <c:v>43411.489583333401</c:v>
                </c:pt>
                <c:pt idx="23044">
                  <c:v>43411.510416666599</c:v>
                </c:pt>
                <c:pt idx="23045">
                  <c:v>43411.53125</c:v>
                </c:pt>
                <c:pt idx="23046">
                  <c:v>43411.552083333401</c:v>
                </c:pt>
                <c:pt idx="23047">
                  <c:v>43411.572916666599</c:v>
                </c:pt>
                <c:pt idx="23048">
                  <c:v>43411.59375</c:v>
                </c:pt>
                <c:pt idx="23049">
                  <c:v>43411.614583333401</c:v>
                </c:pt>
                <c:pt idx="23050">
                  <c:v>43411.635416666599</c:v>
                </c:pt>
                <c:pt idx="23051">
                  <c:v>43411.65625</c:v>
                </c:pt>
                <c:pt idx="23052">
                  <c:v>43411.677083333401</c:v>
                </c:pt>
                <c:pt idx="23053">
                  <c:v>43411.697916666599</c:v>
                </c:pt>
                <c:pt idx="23054">
                  <c:v>43411.71875</c:v>
                </c:pt>
                <c:pt idx="23055">
                  <c:v>43411.739583333401</c:v>
                </c:pt>
                <c:pt idx="23056">
                  <c:v>43411.760416666599</c:v>
                </c:pt>
                <c:pt idx="23057">
                  <c:v>43411.78125</c:v>
                </c:pt>
                <c:pt idx="23058">
                  <c:v>43411.802083333401</c:v>
                </c:pt>
                <c:pt idx="23059">
                  <c:v>43411.822916666599</c:v>
                </c:pt>
                <c:pt idx="23060">
                  <c:v>43411.84375</c:v>
                </c:pt>
                <c:pt idx="23061">
                  <c:v>43411.864583333401</c:v>
                </c:pt>
                <c:pt idx="23062">
                  <c:v>43411.885416666599</c:v>
                </c:pt>
                <c:pt idx="23063">
                  <c:v>43411.90625</c:v>
                </c:pt>
                <c:pt idx="23064">
                  <c:v>43411.927083333401</c:v>
                </c:pt>
                <c:pt idx="23065">
                  <c:v>43411.947916666599</c:v>
                </c:pt>
                <c:pt idx="23066">
                  <c:v>43411.96875</c:v>
                </c:pt>
                <c:pt idx="23067">
                  <c:v>43411.989583333401</c:v>
                </c:pt>
                <c:pt idx="23068">
                  <c:v>43412.010416666599</c:v>
                </c:pt>
                <c:pt idx="23069">
                  <c:v>43412.03125</c:v>
                </c:pt>
                <c:pt idx="23070">
                  <c:v>43412.052083333401</c:v>
                </c:pt>
                <c:pt idx="23071">
                  <c:v>43412.072916666599</c:v>
                </c:pt>
                <c:pt idx="23072">
                  <c:v>43412.09375</c:v>
                </c:pt>
                <c:pt idx="23073">
                  <c:v>43412.114583333401</c:v>
                </c:pt>
                <c:pt idx="23074">
                  <c:v>43412.135416666599</c:v>
                </c:pt>
                <c:pt idx="23075">
                  <c:v>43412.15625</c:v>
                </c:pt>
                <c:pt idx="23076">
                  <c:v>43412.177083333401</c:v>
                </c:pt>
                <c:pt idx="23077">
                  <c:v>43412.197916666599</c:v>
                </c:pt>
                <c:pt idx="23078">
                  <c:v>43412.21875</c:v>
                </c:pt>
                <c:pt idx="23079">
                  <c:v>43412.239583333401</c:v>
                </c:pt>
                <c:pt idx="23080">
                  <c:v>43412.260416666599</c:v>
                </c:pt>
                <c:pt idx="23081">
                  <c:v>43412.28125</c:v>
                </c:pt>
                <c:pt idx="23082">
                  <c:v>43412.302083333401</c:v>
                </c:pt>
                <c:pt idx="23083">
                  <c:v>43412.322916666599</c:v>
                </c:pt>
                <c:pt idx="23084">
                  <c:v>43412.34375</c:v>
                </c:pt>
                <c:pt idx="23085">
                  <c:v>43412.364583333401</c:v>
                </c:pt>
                <c:pt idx="23086">
                  <c:v>43412.385416666599</c:v>
                </c:pt>
                <c:pt idx="23087">
                  <c:v>43412.40625</c:v>
                </c:pt>
                <c:pt idx="23088">
                  <c:v>43412.427083333401</c:v>
                </c:pt>
                <c:pt idx="23089">
                  <c:v>43412.447916666599</c:v>
                </c:pt>
                <c:pt idx="23090">
                  <c:v>43412.46875</c:v>
                </c:pt>
                <c:pt idx="23091">
                  <c:v>43412.489583333401</c:v>
                </c:pt>
                <c:pt idx="23092">
                  <c:v>43412.510416666599</c:v>
                </c:pt>
                <c:pt idx="23093">
                  <c:v>43412.53125</c:v>
                </c:pt>
                <c:pt idx="23094">
                  <c:v>43412.552083333401</c:v>
                </c:pt>
                <c:pt idx="23095">
                  <c:v>43412.572916666599</c:v>
                </c:pt>
                <c:pt idx="23096">
                  <c:v>43412.59375</c:v>
                </c:pt>
                <c:pt idx="23097">
                  <c:v>43412.614583333401</c:v>
                </c:pt>
                <c:pt idx="23098">
                  <c:v>43412.635416666599</c:v>
                </c:pt>
                <c:pt idx="23099">
                  <c:v>43412.65625</c:v>
                </c:pt>
                <c:pt idx="23100">
                  <c:v>43412.677083333401</c:v>
                </c:pt>
                <c:pt idx="23101">
                  <c:v>43412.697916666599</c:v>
                </c:pt>
                <c:pt idx="23102">
                  <c:v>43412.71875</c:v>
                </c:pt>
                <c:pt idx="23103">
                  <c:v>43412.739583333401</c:v>
                </c:pt>
                <c:pt idx="23104">
                  <c:v>43412.760416666599</c:v>
                </c:pt>
                <c:pt idx="23105">
                  <c:v>43412.78125</c:v>
                </c:pt>
                <c:pt idx="23106">
                  <c:v>43412.802083333401</c:v>
                </c:pt>
                <c:pt idx="23107">
                  <c:v>43412.822916666599</c:v>
                </c:pt>
                <c:pt idx="23108">
                  <c:v>43412.84375</c:v>
                </c:pt>
                <c:pt idx="23109">
                  <c:v>43412.864583333401</c:v>
                </c:pt>
                <c:pt idx="23110">
                  <c:v>43412.885416666599</c:v>
                </c:pt>
                <c:pt idx="23111">
                  <c:v>43412.90625</c:v>
                </c:pt>
                <c:pt idx="23112">
                  <c:v>43412.927083333401</c:v>
                </c:pt>
                <c:pt idx="23113">
                  <c:v>43412.947916666599</c:v>
                </c:pt>
                <c:pt idx="23114">
                  <c:v>43412.96875</c:v>
                </c:pt>
                <c:pt idx="23115">
                  <c:v>43412.989583333401</c:v>
                </c:pt>
                <c:pt idx="23116">
                  <c:v>43413.010416666599</c:v>
                </c:pt>
                <c:pt idx="23117">
                  <c:v>43413.03125</c:v>
                </c:pt>
                <c:pt idx="23118">
                  <c:v>43413.052083333401</c:v>
                </c:pt>
                <c:pt idx="23119">
                  <c:v>43413.072916666599</c:v>
                </c:pt>
                <c:pt idx="23120">
                  <c:v>43413.09375</c:v>
                </c:pt>
                <c:pt idx="23121">
                  <c:v>43413.114583333401</c:v>
                </c:pt>
                <c:pt idx="23122">
                  <c:v>43413.135416666599</c:v>
                </c:pt>
                <c:pt idx="23123">
                  <c:v>43413.15625</c:v>
                </c:pt>
                <c:pt idx="23124">
                  <c:v>43413.177083333401</c:v>
                </c:pt>
                <c:pt idx="23125">
                  <c:v>43413.197916666599</c:v>
                </c:pt>
                <c:pt idx="23126">
                  <c:v>43413.21875</c:v>
                </c:pt>
                <c:pt idx="23127">
                  <c:v>43413.239583333401</c:v>
                </c:pt>
                <c:pt idx="23128">
                  <c:v>43413.260416666599</c:v>
                </c:pt>
                <c:pt idx="23129">
                  <c:v>43413.28125</c:v>
                </c:pt>
                <c:pt idx="23130">
                  <c:v>43413.302083333401</c:v>
                </c:pt>
                <c:pt idx="23131">
                  <c:v>43413.322916666599</c:v>
                </c:pt>
                <c:pt idx="23132">
                  <c:v>43413.34375</c:v>
                </c:pt>
                <c:pt idx="23133">
                  <c:v>43413.364583333401</c:v>
                </c:pt>
                <c:pt idx="23134">
                  <c:v>43413.385416666599</c:v>
                </c:pt>
                <c:pt idx="23135">
                  <c:v>43413.40625</c:v>
                </c:pt>
                <c:pt idx="23136">
                  <c:v>43413.427083333401</c:v>
                </c:pt>
                <c:pt idx="23137">
                  <c:v>43413.447916666599</c:v>
                </c:pt>
                <c:pt idx="23138">
                  <c:v>43413.46875</c:v>
                </c:pt>
                <c:pt idx="23139">
                  <c:v>43413.489583333401</c:v>
                </c:pt>
                <c:pt idx="23140">
                  <c:v>43413.510416666599</c:v>
                </c:pt>
                <c:pt idx="23141">
                  <c:v>43413.53125</c:v>
                </c:pt>
                <c:pt idx="23142">
                  <c:v>43413.552083333401</c:v>
                </c:pt>
                <c:pt idx="23143">
                  <c:v>43413.572916666599</c:v>
                </c:pt>
                <c:pt idx="23144">
                  <c:v>43413.59375</c:v>
                </c:pt>
                <c:pt idx="23145">
                  <c:v>43413.614583333401</c:v>
                </c:pt>
                <c:pt idx="23146">
                  <c:v>43413.635416666599</c:v>
                </c:pt>
                <c:pt idx="23147">
                  <c:v>43413.65625</c:v>
                </c:pt>
                <c:pt idx="23148">
                  <c:v>43413.677083333401</c:v>
                </c:pt>
                <c:pt idx="23149">
                  <c:v>43413.697916666599</c:v>
                </c:pt>
                <c:pt idx="23150">
                  <c:v>43413.71875</c:v>
                </c:pt>
                <c:pt idx="23151">
                  <c:v>43413.739583333401</c:v>
                </c:pt>
                <c:pt idx="23152">
                  <c:v>43413.760416666599</c:v>
                </c:pt>
                <c:pt idx="23153">
                  <c:v>43413.78125</c:v>
                </c:pt>
                <c:pt idx="23154">
                  <c:v>43413.802083333401</c:v>
                </c:pt>
                <c:pt idx="23155">
                  <c:v>43413.822916666599</c:v>
                </c:pt>
                <c:pt idx="23156">
                  <c:v>43413.84375</c:v>
                </c:pt>
                <c:pt idx="23157">
                  <c:v>43413.864583333401</c:v>
                </c:pt>
                <c:pt idx="23158">
                  <c:v>43413.885416666599</c:v>
                </c:pt>
                <c:pt idx="23159">
                  <c:v>43413.90625</c:v>
                </c:pt>
                <c:pt idx="23160">
                  <c:v>43413.927083333401</c:v>
                </c:pt>
                <c:pt idx="23161">
                  <c:v>43413.947916666599</c:v>
                </c:pt>
                <c:pt idx="23162">
                  <c:v>43413.96875</c:v>
                </c:pt>
                <c:pt idx="23163">
                  <c:v>43413.989583333401</c:v>
                </c:pt>
                <c:pt idx="23164">
                  <c:v>43414.010416666599</c:v>
                </c:pt>
                <c:pt idx="23165">
                  <c:v>43414.03125</c:v>
                </c:pt>
                <c:pt idx="23166">
                  <c:v>43414.052083333401</c:v>
                </c:pt>
                <c:pt idx="23167">
                  <c:v>43414.072916666599</c:v>
                </c:pt>
                <c:pt idx="23168">
                  <c:v>43414.09375</c:v>
                </c:pt>
                <c:pt idx="23169">
                  <c:v>43414.114583333401</c:v>
                </c:pt>
                <c:pt idx="23170">
                  <c:v>43414.135416666599</c:v>
                </c:pt>
                <c:pt idx="23171">
                  <c:v>43414.15625</c:v>
                </c:pt>
                <c:pt idx="23172">
                  <c:v>43414.177083333401</c:v>
                </c:pt>
                <c:pt idx="23173">
                  <c:v>43414.197916666599</c:v>
                </c:pt>
                <c:pt idx="23174">
                  <c:v>43414.21875</c:v>
                </c:pt>
                <c:pt idx="23175">
                  <c:v>43414.239583333401</c:v>
                </c:pt>
                <c:pt idx="23176">
                  <c:v>43414.260416666599</c:v>
                </c:pt>
                <c:pt idx="23177">
                  <c:v>43414.28125</c:v>
                </c:pt>
                <c:pt idx="23178">
                  <c:v>43414.302083333401</c:v>
                </c:pt>
                <c:pt idx="23179">
                  <c:v>43414.322916666599</c:v>
                </c:pt>
                <c:pt idx="23180">
                  <c:v>43414.34375</c:v>
                </c:pt>
                <c:pt idx="23181">
                  <c:v>43414.364583333401</c:v>
                </c:pt>
                <c:pt idx="23182">
                  <c:v>43414.385416666599</c:v>
                </c:pt>
                <c:pt idx="23183">
                  <c:v>43414.40625</c:v>
                </c:pt>
                <c:pt idx="23184">
                  <c:v>43414.427083333401</c:v>
                </c:pt>
                <c:pt idx="23185">
                  <c:v>43414.447916666599</c:v>
                </c:pt>
                <c:pt idx="23186">
                  <c:v>43414.46875</c:v>
                </c:pt>
                <c:pt idx="23187">
                  <c:v>43414.489583333401</c:v>
                </c:pt>
                <c:pt idx="23188">
                  <c:v>43414.510416666599</c:v>
                </c:pt>
                <c:pt idx="23189">
                  <c:v>43414.53125</c:v>
                </c:pt>
                <c:pt idx="23190">
                  <c:v>43414.552083333401</c:v>
                </c:pt>
                <c:pt idx="23191">
                  <c:v>43414.572916666599</c:v>
                </c:pt>
                <c:pt idx="23192">
                  <c:v>43414.59375</c:v>
                </c:pt>
                <c:pt idx="23193">
                  <c:v>43414.614583333401</c:v>
                </c:pt>
                <c:pt idx="23194">
                  <c:v>43414.635416666599</c:v>
                </c:pt>
                <c:pt idx="23195">
                  <c:v>43414.65625</c:v>
                </c:pt>
                <c:pt idx="23196">
                  <c:v>43414.677083333401</c:v>
                </c:pt>
                <c:pt idx="23197">
                  <c:v>43414.697916666599</c:v>
                </c:pt>
                <c:pt idx="23198">
                  <c:v>43414.71875</c:v>
                </c:pt>
                <c:pt idx="23199">
                  <c:v>43414.739583333401</c:v>
                </c:pt>
                <c:pt idx="23200">
                  <c:v>43414.760416666599</c:v>
                </c:pt>
                <c:pt idx="23201">
                  <c:v>43414.78125</c:v>
                </c:pt>
                <c:pt idx="23202">
                  <c:v>43414.802083333401</c:v>
                </c:pt>
                <c:pt idx="23203">
                  <c:v>43414.822916666599</c:v>
                </c:pt>
                <c:pt idx="23204">
                  <c:v>43414.84375</c:v>
                </c:pt>
                <c:pt idx="23205">
                  <c:v>43414.864583333401</c:v>
                </c:pt>
                <c:pt idx="23206">
                  <c:v>43414.885416666599</c:v>
                </c:pt>
                <c:pt idx="23207">
                  <c:v>43414.90625</c:v>
                </c:pt>
                <c:pt idx="23208">
                  <c:v>43414.927083333401</c:v>
                </c:pt>
                <c:pt idx="23209">
                  <c:v>43414.947916666599</c:v>
                </c:pt>
                <c:pt idx="23210">
                  <c:v>43414.96875</c:v>
                </c:pt>
                <c:pt idx="23211">
                  <c:v>43414.989583333401</c:v>
                </c:pt>
                <c:pt idx="23212">
                  <c:v>43415.010416666599</c:v>
                </c:pt>
                <c:pt idx="23213">
                  <c:v>43415.03125</c:v>
                </c:pt>
                <c:pt idx="23214">
                  <c:v>43415.052083333401</c:v>
                </c:pt>
                <c:pt idx="23215">
                  <c:v>43415.072916666599</c:v>
                </c:pt>
                <c:pt idx="23216">
                  <c:v>43415.09375</c:v>
                </c:pt>
                <c:pt idx="23217">
                  <c:v>43415.114583333401</c:v>
                </c:pt>
                <c:pt idx="23218">
                  <c:v>43415.135416666599</c:v>
                </c:pt>
                <c:pt idx="23219">
                  <c:v>43415.15625</c:v>
                </c:pt>
                <c:pt idx="23220">
                  <c:v>43415.177083333401</c:v>
                </c:pt>
                <c:pt idx="23221">
                  <c:v>43415.197916666599</c:v>
                </c:pt>
                <c:pt idx="23222">
                  <c:v>43415.21875</c:v>
                </c:pt>
                <c:pt idx="23223">
                  <c:v>43415.239583333401</c:v>
                </c:pt>
                <c:pt idx="23224">
                  <c:v>43415.260416666599</c:v>
                </c:pt>
                <c:pt idx="23225">
                  <c:v>43415.28125</c:v>
                </c:pt>
                <c:pt idx="23226">
                  <c:v>43415.302083333401</c:v>
                </c:pt>
                <c:pt idx="23227">
                  <c:v>43415.322916666599</c:v>
                </c:pt>
                <c:pt idx="23228">
                  <c:v>43415.34375</c:v>
                </c:pt>
                <c:pt idx="23229">
                  <c:v>43415.364583333401</c:v>
                </c:pt>
                <c:pt idx="23230">
                  <c:v>43415.385416666599</c:v>
                </c:pt>
                <c:pt idx="23231">
                  <c:v>43415.40625</c:v>
                </c:pt>
                <c:pt idx="23232">
                  <c:v>43415.427083333401</c:v>
                </c:pt>
                <c:pt idx="23233">
                  <c:v>43415.447916666599</c:v>
                </c:pt>
                <c:pt idx="23234">
                  <c:v>43415.46875</c:v>
                </c:pt>
                <c:pt idx="23235">
                  <c:v>43415.489583333401</c:v>
                </c:pt>
                <c:pt idx="23236">
                  <c:v>43415.510416666599</c:v>
                </c:pt>
                <c:pt idx="23237">
                  <c:v>43415.53125</c:v>
                </c:pt>
                <c:pt idx="23238">
                  <c:v>43415.552083333401</c:v>
                </c:pt>
                <c:pt idx="23239">
                  <c:v>43415.572916666599</c:v>
                </c:pt>
                <c:pt idx="23240">
                  <c:v>43415.59375</c:v>
                </c:pt>
                <c:pt idx="23241">
                  <c:v>43415.614583333401</c:v>
                </c:pt>
                <c:pt idx="23242">
                  <c:v>43415.635416666599</c:v>
                </c:pt>
                <c:pt idx="23243">
                  <c:v>43415.65625</c:v>
                </c:pt>
                <c:pt idx="23244">
                  <c:v>43415.677083333401</c:v>
                </c:pt>
                <c:pt idx="23245">
                  <c:v>43415.697916666599</c:v>
                </c:pt>
                <c:pt idx="23246">
                  <c:v>43415.71875</c:v>
                </c:pt>
                <c:pt idx="23247">
                  <c:v>43415.739583333401</c:v>
                </c:pt>
                <c:pt idx="23248">
                  <c:v>43415.760416666599</c:v>
                </c:pt>
                <c:pt idx="23249">
                  <c:v>43415.78125</c:v>
                </c:pt>
                <c:pt idx="23250">
                  <c:v>43415.802083333401</c:v>
                </c:pt>
                <c:pt idx="23251">
                  <c:v>43415.822916666599</c:v>
                </c:pt>
                <c:pt idx="23252">
                  <c:v>43415.84375</c:v>
                </c:pt>
                <c:pt idx="23253">
                  <c:v>43415.864583333401</c:v>
                </c:pt>
                <c:pt idx="23254">
                  <c:v>43415.885416666599</c:v>
                </c:pt>
                <c:pt idx="23255">
                  <c:v>43415.90625</c:v>
                </c:pt>
                <c:pt idx="23256">
                  <c:v>43415.927083333401</c:v>
                </c:pt>
                <c:pt idx="23257">
                  <c:v>43415.947916666599</c:v>
                </c:pt>
                <c:pt idx="23258">
                  <c:v>43415.96875</c:v>
                </c:pt>
                <c:pt idx="23259">
                  <c:v>43415.989583333401</c:v>
                </c:pt>
                <c:pt idx="23260">
                  <c:v>43416.010416666599</c:v>
                </c:pt>
                <c:pt idx="23261">
                  <c:v>43416.03125</c:v>
                </c:pt>
                <c:pt idx="23262">
                  <c:v>43416.052083333401</c:v>
                </c:pt>
                <c:pt idx="23263">
                  <c:v>43416.072916666599</c:v>
                </c:pt>
                <c:pt idx="23264">
                  <c:v>43416.09375</c:v>
                </c:pt>
                <c:pt idx="23265">
                  <c:v>43416.114583333401</c:v>
                </c:pt>
                <c:pt idx="23266">
                  <c:v>43416.135416666599</c:v>
                </c:pt>
                <c:pt idx="23267">
                  <c:v>43416.15625</c:v>
                </c:pt>
                <c:pt idx="23268">
                  <c:v>43416.177083333401</c:v>
                </c:pt>
                <c:pt idx="23269">
                  <c:v>43416.197916666599</c:v>
                </c:pt>
                <c:pt idx="23270">
                  <c:v>43416.21875</c:v>
                </c:pt>
                <c:pt idx="23271">
                  <c:v>43416.239583333401</c:v>
                </c:pt>
                <c:pt idx="23272">
                  <c:v>43416.260416666599</c:v>
                </c:pt>
                <c:pt idx="23273">
                  <c:v>43416.28125</c:v>
                </c:pt>
                <c:pt idx="23274">
                  <c:v>43416.302083333401</c:v>
                </c:pt>
                <c:pt idx="23275">
                  <c:v>43416.322916666599</c:v>
                </c:pt>
                <c:pt idx="23276">
                  <c:v>43416.34375</c:v>
                </c:pt>
                <c:pt idx="23277">
                  <c:v>43416.364583333401</c:v>
                </c:pt>
                <c:pt idx="23278">
                  <c:v>43416.385416666599</c:v>
                </c:pt>
                <c:pt idx="23279">
                  <c:v>43416.40625</c:v>
                </c:pt>
                <c:pt idx="23280">
                  <c:v>43416.427083333401</c:v>
                </c:pt>
                <c:pt idx="23281">
                  <c:v>43416.447916666599</c:v>
                </c:pt>
                <c:pt idx="23282">
                  <c:v>43416.46875</c:v>
                </c:pt>
                <c:pt idx="23283">
                  <c:v>43416.489583333401</c:v>
                </c:pt>
                <c:pt idx="23284">
                  <c:v>43416.510416666599</c:v>
                </c:pt>
                <c:pt idx="23285">
                  <c:v>43416.53125</c:v>
                </c:pt>
                <c:pt idx="23286">
                  <c:v>43416.552083333401</c:v>
                </c:pt>
                <c:pt idx="23287">
                  <c:v>43416.572916666599</c:v>
                </c:pt>
                <c:pt idx="23288">
                  <c:v>43416.59375</c:v>
                </c:pt>
                <c:pt idx="23289">
                  <c:v>43416.614583333401</c:v>
                </c:pt>
                <c:pt idx="23290">
                  <c:v>43416.635416666599</c:v>
                </c:pt>
                <c:pt idx="23291">
                  <c:v>43416.65625</c:v>
                </c:pt>
                <c:pt idx="23292">
                  <c:v>43416.677083333401</c:v>
                </c:pt>
                <c:pt idx="23293">
                  <c:v>43416.697916666599</c:v>
                </c:pt>
                <c:pt idx="23294">
                  <c:v>43416.71875</c:v>
                </c:pt>
                <c:pt idx="23295">
                  <c:v>43416.739583333401</c:v>
                </c:pt>
                <c:pt idx="23296">
                  <c:v>43416.760416666599</c:v>
                </c:pt>
                <c:pt idx="23297">
                  <c:v>43416.78125</c:v>
                </c:pt>
                <c:pt idx="23298">
                  <c:v>43416.802083333401</c:v>
                </c:pt>
                <c:pt idx="23299">
                  <c:v>43416.822916666599</c:v>
                </c:pt>
                <c:pt idx="23300">
                  <c:v>43416.84375</c:v>
                </c:pt>
                <c:pt idx="23301">
                  <c:v>43416.864583333401</c:v>
                </c:pt>
                <c:pt idx="23302">
                  <c:v>43416.885416666599</c:v>
                </c:pt>
                <c:pt idx="23303">
                  <c:v>43416.90625</c:v>
                </c:pt>
                <c:pt idx="23304">
                  <c:v>43416.927083333401</c:v>
                </c:pt>
                <c:pt idx="23305">
                  <c:v>43416.947916666599</c:v>
                </c:pt>
                <c:pt idx="23306">
                  <c:v>43416.96875</c:v>
                </c:pt>
                <c:pt idx="23307">
                  <c:v>43416.989583333401</c:v>
                </c:pt>
                <c:pt idx="23308">
                  <c:v>43417.010416666599</c:v>
                </c:pt>
                <c:pt idx="23309">
                  <c:v>43417.03125</c:v>
                </c:pt>
                <c:pt idx="23310">
                  <c:v>43417.052083333401</c:v>
                </c:pt>
                <c:pt idx="23311">
                  <c:v>43417.072916666599</c:v>
                </c:pt>
                <c:pt idx="23312">
                  <c:v>43417.09375</c:v>
                </c:pt>
                <c:pt idx="23313">
                  <c:v>43417.114583333401</c:v>
                </c:pt>
                <c:pt idx="23314">
                  <c:v>43417.135416666599</c:v>
                </c:pt>
                <c:pt idx="23315">
                  <c:v>43417.15625</c:v>
                </c:pt>
                <c:pt idx="23316">
                  <c:v>43417.177083333401</c:v>
                </c:pt>
                <c:pt idx="23317">
                  <c:v>43417.197916666599</c:v>
                </c:pt>
                <c:pt idx="23318">
                  <c:v>43417.21875</c:v>
                </c:pt>
                <c:pt idx="23319">
                  <c:v>43417.239583333401</c:v>
                </c:pt>
                <c:pt idx="23320">
                  <c:v>43417.260416666599</c:v>
                </c:pt>
                <c:pt idx="23321">
                  <c:v>43417.28125</c:v>
                </c:pt>
                <c:pt idx="23322">
                  <c:v>43417.302083333401</c:v>
                </c:pt>
                <c:pt idx="23323">
                  <c:v>43417.322916666599</c:v>
                </c:pt>
                <c:pt idx="23324">
                  <c:v>43417.34375</c:v>
                </c:pt>
                <c:pt idx="23325">
                  <c:v>43417.364583333401</c:v>
                </c:pt>
                <c:pt idx="23326">
                  <c:v>43417.385416666599</c:v>
                </c:pt>
                <c:pt idx="23327">
                  <c:v>43417.40625</c:v>
                </c:pt>
                <c:pt idx="23328">
                  <c:v>43417.427083333401</c:v>
                </c:pt>
                <c:pt idx="23329">
                  <c:v>43417.447916666599</c:v>
                </c:pt>
                <c:pt idx="23330">
                  <c:v>43417.46875</c:v>
                </c:pt>
                <c:pt idx="23331">
                  <c:v>43417.489583333401</c:v>
                </c:pt>
                <c:pt idx="23332">
                  <c:v>43417.510416666599</c:v>
                </c:pt>
                <c:pt idx="23333">
                  <c:v>43417.53125</c:v>
                </c:pt>
                <c:pt idx="23334">
                  <c:v>43417.552083333401</c:v>
                </c:pt>
                <c:pt idx="23335">
                  <c:v>43417.572916666599</c:v>
                </c:pt>
                <c:pt idx="23336">
                  <c:v>43417.59375</c:v>
                </c:pt>
                <c:pt idx="23337">
                  <c:v>43417.614583333401</c:v>
                </c:pt>
                <c:pt idx="23338">
                  <c:v>43417.635416666599</c:v>
                </c:pt>
                <c:pt idx="23339">
                  <c:v>43417.65625</c:v>
                </c:pt>
                <c:pt idx="23340">
                  <c:v>43417.677083333401</c:v>
                </c:pt>
                <c:pt idx="23341">
                  <c:v>43417.697916666599</c:v>
                </c:pt>
                <c:pt idx="23342">
                  <c:v>43417.71875</c:v>
                </c:pt>
                <c:pt idx="23343">
                  <c:v>43417.739583333401</c:v>
                </c:pt>
                <c:pt idx="23344">
                  <c:v>43417.760416666599</c:v>
                </c:pt>
                <c:pt idx="23345">
                  <c:v>43417.78125</c:v>
                </c:pt>
                <c:pt idx="23346">
                  <c:v>43417.802083333401</c:v>
                </c:pt>
                <c:pt idx="23347">
                  <c:v>43417.822916666599</c:v>
                </c:pt>
                <c:pt idx="23348">
                  <c:v>43417.84375</c:v>
                </c:pt>
                <c:pt idx="23349">
                  <c:v>43417.864583333401</c:v>
                </c:pt>
                <c:pt idx="23350">
                  <c:v>43417.885416666599</c:v>
                </c:pt>
                <c:pt idx="23351">
                  <c:v>43417.90625</c:v>
                </c:pt>
                <c:pt idx="23352">
                  <c:v>43417.927083333401</c:v>
                </c:pt>
                <c:pt idx="23353">
                  <c:v>43417.947916666599</c:v>
                </c:pt>
                <c:pt idx="23354">
                  <c:v>43417.96875</c:v>
                </c:pt>
                <c:pt idx="23355">
                  <c:v>43417.989583333401</c:v>
                </c:pt>
                <c:pt idx="23356">
                  <c:v>43418.010416666599</c:v>
                </c:pt>
                <c:pt idx="23357">
                  <c:v>43418.03125</c:v>
                </c:pt>
                <c:pt idx="23358">
                  <c:v>43418.052083333401</c:v>
                </c:pt>
                <c:pt idx="23359">
                  <c:v>43418.072916666599</c:v>
                </c:pt>
                <c:pt idx="23360">
                  <c:v>43418.09375</c:v>
                </c:pt>
                <c:pt idx="23361">
                  <c:v>43418.114583333401</c:v>
                </c:pt>
                <c:pt idx="23362">
                  <c:v>43418.135416666599</c:v>
                </c:pt>
                <c:pt idx="23363">
                  <c:v>43418.15625</c:v>
                </c:pt>
                <c:pt idx="23364">
                  <c:v>43418.177083333401</c:v>
                </c:pt>
                <c:pt idx="23365">
                  <c:v>43418.197916666599</c:v>
                </c:pt>
                <c:pt idx="23366">
                  <c:v>43418.21875</c:v>
                </c:pt>
                <c:pt idx="23367">
                  <c:v>43418.239583333401</c:v>
                </c:pt>
                <c:pt idx="23368">
                  <c:v>43418.260416666599</c:v>
                </c:pt>
                <c:pt idx="23369">
                  <c:v>43418.28125</c:v>
                </c:pt>
                <c:pt idx="23370">
                  <c:v>43418.302083333401</c:v>
                </c:pt>
                <c:pt idx="23371">
                  <c:v>43418.322916666599</c:v>
                </c:pt>
                <c:pt idx="23372">
                  <c:v>43418.34375</c:v>
                </c:pt>
                <c:pt idx="23373">
                  <c:v>43418.364583333401</c:v>
                </c:pt>
                <c:pt idx="23374">
                  <c:v>43418.385416666599</c:v>
                </c:pt>
                <c:pt idx="23375">
                  <c:v>43418.40625</c:v>
                </c:pt>
                <c:pt idx="23376">
                  <c:v>43418.427083333401</c:v>
                </c:pt>
                <c:pt idx="23377">
                  <c:v>43418.447916666599</c:v>
                </c:pt>
                <c:pt idx="23378">
                  <c:v>43418.46875</c:v>
                </c:pt>
                <c:pt idx="23379">
                  <c:v>43418.489583333401</c:v>
                </c:pt>
                <c:pt idx="23380">
                  <c:v>43418.510416666599</c:v>
                </c:pt>
                <c:pt idx="23381">
                  <c:v>43418.53125</c:v>
                </c:pt>
                <c:pt idx="23382">
                  <c:v>43418.552083333401</c:v>
                </c:pt>
                <c:pt idx="23383">
                  <c:v>43418.572916666599</c:v>
                </c:pt>
                <c:pt idx="23384">
                  <c:v>43418.59375</c:v>
                </c:pt>
                <c:pt idx="23385">
                  <c:v>43418.614583333401</c:v>
                </c:pt>
                <c:pt idx="23386">
                  <c:v>43418.635416666599</c:v>
                </c:pt>
                <c:pt idx="23387">
                  <c:v>43418.65625</c:v>
                </c:pt>
                <c:pt idx="23388">
                  <c:v>43418.677083333401</c:v>
                </c:pt>
                <c:pt idx="23389">
                  <c:v>43418.697916666599</c:v>
                </c:pt>
                <c:pt idx="23390">
                  <c:v>43418.71875</c:v>
                </c:pt>
                <c:pt idx="23391">
                  <c:v>43418.739583333401</c:v>
                </c:pt>
                <c:pt idx="23392">
                  <c:v>43418.760416666599</c:v>
                </c:pt>
                <c:pt idx="23393">
                  <c:v>43418.78125</c:v>
                </c:pt>
                <c:pt idx="23394">
                  <c:v>43418.802083333401</c:v>
                </c:pt>
                <c:pt idx="23395">
                  <c:v>43418.822916666599</c:v>
                </c:pt>
                <c:pt idx="23396">
                  <c:v>43418.84375</c:v>
                </c:pt>
                <c:pt idx="23397">
                  <c:v>43418.864583333401</c:v>
                </c:pt>
                <c:pt idx="23398">
                  <c:v>43418.885416666599</c:v>
                </c:pt>
                <c:pt idx="23399">
                  <c:v>43418.90625</c:v>
                </c:pt>
                <c:pt idx="23400">
                  <c:v>43418.927083333401</c:v>
                </c:pt>
                <c:pt idx="23401">
                  <c:v>43418.947916666599</c:v>
                </c:pt>
                <c:pt idx="23402">
                  <c:v>43418.96875</c:v>
                </c:pt>
                <c:pt idx="23403">
                  <c:v>43418.989583333401</c:v>
                </c:pt>
                <c:pt idx="23404">
                  <c:v>43419.010416666599</c:v>
                </c:pt>
                <c:pt idx="23405">
                  <c:v>43419.03125</c:v>
                </c:pt>
                <c:pt idx="23406">
                  <c:v>43419.052083333401</c:v>
                </c:pt>
                <c:pt idx="23407">
                  <c:v>43419.072916666599</c:v>
                </c:pt>
                <c:pt idx="23408">
                  <c:v>43419.09375</c:v>
                </c:pt>
                <c:pt idx="23409">
                  <c:v>43419.114583333401</c:v>
                </c:pt>
                <c:pt idx="23410">
                  <c:v>43419.135416666599</c:v>
                </c:pt>
                <c:pt idx="23411">
                  <c:v>43419.15625</c:v>
                </c:pt>
                <c:pt idx="23412">
                  <c:v>43419.177083333401</c:v>
                </c:pt>
                <c:pt idx="23413">
                  <c:v>43419.197916666599</c:v>
                </c:pt>
                <c:pt idx="23414">
                  <c:v>43419.21875</c:v>
                </c:pt>
                <c:pt idx="23415">
                  <c:v>43419.239583333401</c:v>
                </c:pt>
                <c:pt idx="23416">
                  <c:v>43419.260416666599</c:v>
                </c:pt>
                <c:pt idx="23417">
                  <c:v>43419.28125</c:v>
                </c:pt>
                <c:pt idx="23418">
                  <c:v>43419.302083333401</c:v>
                </c:pt>
                <c:pt idx="23419">
                  <c:v>43419.322916666599</c:v>
                </c:pt>
                <c:pt idx="23420">
                  <c:v>43419.34375</c:v>
                </c:pt>
                <c:pt idx="23421">
                  <c:v>43419.364583333401</c:v>
                </c:pt>
                <c:pt idx="23422">
                  <c:v>43419.385416666599</c:v>
                </c:pt>
                <c:pt idx="23423">
                  <c:v>43419.40625</c:v>
                </c:pt>
                <c:pt idx="23424">
                  <c:v>43419.427083333401</c:v>
                </c:pt>
                <c:pt idx="23425">
                  <c:v>43419.447916666599</c:v>
                </c:pt>
                <c:pt idx="23426">
                  <c:v>43419.46875</c:v>
                </c:pt>
                <c:pt idx="23427">
                  <c:v>43419.489583333401</c:v>
                </c:pt>
                <c:pt idx="23428">
                  <c:v>43419.510416666599</c:v>
                </c:pt>
                <c:pt idx="23429">
                  <c:v>43419.53125</c:v>
                </c:pt>
                <c:pt idx="23430">
                  <c:v>43419.552083333401</c:v>
                </c:pt>
                <c:pt idx="23431">
                  <c:v>43419.572916666599</c:v>
                </c:pt>
                <c:pt idx="23432">
                  <c:v>43419.59375</c:v>
                </c:pt>
                <c:pt idx="23433">
                  <c:v>43419.614583333401</c:v>
                </c:pt>
                <c:pt idx="23434">
                  <c:v>43419.635416666599</c:v>
                </c:pt>
                <c:pt idx="23435">
                  <c:v>43419.65625</c:v>
                </c:pt>
                <c:pt idx="23436">
                  <c:v>43419.677083333401</c:v>
                </c:pt>
                <c:pt idx="23437">
                  <c:v>43419.697916666599</c:v>
                </c:pt>
                <c:pt idx="23438">
                  <c:v>43419.71875</c:v>
                </c:pt>
                <c:pt idx="23439">
                  <c:v>43419.739583333401</c:v>
                </c:pt>
                <c:pt idx="23440">
                  <c:v>43419.760416666599</c:v>
                </c:pt>
                <c:pt idx="23441">
                  <c:v>43419.78125</c:v>
                </c:pt>
                <c:pt idx="23442">
                  <c:v>43419.802083333401</c:v>
                </c:pt>
                <c:pt idx="23443">
                  <c:v>43419.822916666599</c:v>
                </c:pt>
                <c:pt idx="23444">
                  <c:v>43419.84375</c:v>
                </c:pt>
                <c:pt idx="23445">
                  <c:v>43419.864583333401</c:v>
                </c:pt>
                <c:pt idx="23446">
                  <c:v>43419.885416666599</c:v>
                </c:pt>
                <c:pt idx="23447">
                  <c:v>43419.90625</c:v>
                </c:pt>
                <c:pt idx="23448">
                  <c:v>43419.927083333401</c:v>
                </c:pt>
                <c:pt idx="23449">
                  <c:v>43419.947916666599</c:v>
                </c:pt>
                <c:pt idx="23450">
                  <c:v>43419.96875</c:v>
                </c:pt>
                <c:pt idx="23451">
                  <c:v>43419.989583333401</c:v>
                </c:pt>
                <c:pt idx="23452">
                  <c:v>43420.010416666599</c:v>
                </c:pt>
                <c:pt idx="23453">
                  <c:v>43420.03125</c:v>
                </c:pt>
                <c:pt idx="23454">
                  <c:v>43420.052083333401</c:v>
                </c:pt>
                <c:pt idx="23455">
                  <c:v>43420.072916666599</c:v>
                </c:pt>
                <c:pt idx="23456">
                  <c:v>43420.09375</c:v>
                </c:pt>
                <c:pt idx="23457">
                  <c:v>43420.114583333401</c:v>
                </c:pt>
                <c:pt idx="23458">
                  <c:v>43420.135416666599</c:v>
                </c:pt>
                <c:pt idx="23459">
                  <c:v>43420.15625</c:v>
                </c:pt>
                <c:pt idx="23460">
                  <c:v>43420.177083333401</c:v>
                </c:pt>
                <c:pt idx="23461">
                  <c:v>43420.197916666599</c:v>
                </c:pt>
                <c:pt idx="23462">
                  <c:v>43420.21875</c:v>
                </c:pt>
                <c:pt idx="23463">
                  <c:v>43420.239583333401</c:v>
                </c:pt>
                <c:pt idx="23464">
                  <c:v>43420.260416666599</c:v>
                </c:pt>
                <c:pt idx="23465">
                  <c:v>43420.28125</c:v>
                </c:pt>
                <c:pt idx="23466">
                  <c:v>43420.302083333401</c:v>
                </c:pt>
                <c:pt idx="23467">
                  <c:v>43420.322916666599</c:v>
                </c:pt>
                <c:pt idx="23468">
                  <c:v>43420.34375</c:v>
                </c:pt>
                <c:pt idx="23469">
                  <c:v>43420.364583333401</c:v>
                </c:pt>
                <c:pt idx="23470">
                  <c:v>43420.385416666599</c:v>
                </c:pt>
                <c:pt idx="23471">
                  <c:v>43420.40625</c:v>
                </c:pt>
                <c:pt idx="23472">
                  <c:v>43420.427083333401</c:v>
                </c:pt>
                <c:pt idx="23473">
                  <c:v>43420.447916666599</c:v>
                </c:pt>
                <c:pt idx="23474">
                  <c:v>43420.46875</c:v>
                </c:pt>
                <c:pt idx="23475">
                  <c:v>43420.489583333401</c:v>
                </c:pt>
                <c:pt idx="23476">
                  <c:v>43420.510416666599</c:v>
                </c:pt>
                <c:pt idx="23477">
                  <c:v>43420.53125</c:v>
                </c:pt>
                <c:pt idx="23478">
                  <c:v>43420.552083333401</c:v>
                </c:pt>
                <c:pt idx="23479">
                  <c:v>43420.572916666599</c:v>
                </c:pt>
                <c:pt idx="23480">
                  <c:v>43420.59375</c:v>
                </c:pt>
                <c:pt idx="23481">
                  <c:v>43420.614583333401</c:v>
                </c:pt>
                <c:pt idx="23482">
                  <c:v>43420.635416666599</c:v>
                </c:pt>
                <c:pt idx="23483">
                  <c:v>43420.65625</c:v>
                </c:pt>
                <c:pt idx="23484">
                  <c:v>43420.677083333401</c:v>
                </c:pt>
                <c:pt idx="23485">
                  <c:v>43420.697916666599</c:v>
                </c:pt>
                <c:pt idx="23486">
                  <c:v>43420.71875</c:v>
                </c:pt>
                <c:pt idx="23487">
                  <c:v>43420.739583333401</c:v>
                </c:pt>
                <c:pt idx="23488">
                  <c:v>43420.760416666599</c:v>
                </c:pt>
                <c:pt idx="23489">
                  <c:v>43420.78125</c:v>
                </c:pt>
                <c:pt idx="23490">
                  <c:v>43420.802083333401</c:v>
                </c:pt>
                <c:pt idx="23491">
                  <c:v>43420.822916666599</c:v>
                </c:pt>
                <c:pt idx="23492">
                  <c:v>43420.84375</c:v>
                </c:pt>
                <c:pt idx="23493">
                  <c:v>43420.864583333401</c:v>
                </c:pt>
                <c:pt idx="23494">
                  <c:v>43420.885416666599</c:v>
                </c:pt>
                <c:pt idx="23495">
                  <c:v>43420.90625</c:v>
                </c:pt>
                <c:pt idx="23496">
                  <c:v>43420.927083333401</c:v>
                </c:pt>
                <c:pt idx="23497">
                  <c:v>43420.947916666599</c:v>
                </c:pt>
                <c:pt idx="23498">
                  <c:v>43420.96875</c:v>
                </c:pt>
                <c:pt idx="23499">
                  <c:v>43420.989583333401</c:v>
                </c:pt>
                <c:pt idx="23500">
                  <c:v>43421.010416666599</c:v>
                </c:pt>
                <c:pt idx="23501">
                  <c:v>43421.03125</c:v>
                </c:pt>
                <c:pt idx="23502">
                  <c:v>43421.052083333401</c:v>
                </c:pt>
                <c:pt idx="23503">
                  <c:v>43421.072916666599</c:v>
                </c:pt>
                <c:pt idx="23504">
                  <c:v>43421.09375</c:v>
                </c:pt>
                <c:pt idx="23505">
                  <c:v>43421.114583333401</c:v>
                </c:pt>
                <c:pt idx="23506">
                  <c:v>43421.135416666599</c:v>
                </c:pt>
                <c:pt idx="23507">
                  <c:v>43421.15625</c:v>
                </c:pt>
                <c:pt idx="23508">
                  <c:v>43421.177083333401</c:v>
                </c:pt>
                <c:pt idx="23509">
                  <c:v>43421.197916666599</c:v>
                </c:pt>
                <c:pt idx="23510">
                  <c:v>43421.21875</c:v>
                </c:pt>
                <c:pt idx="23511">
                  <c:v>43421.239583333401</c:v>
                </c:pt>
                <c:pt idx="23512">
                  <c:v>43421.260416666599</c:v>
                </c:pt>
                <c:pt idx="23513">
                  <c:v>43421.28125</c:v>
                </c:pt>
                <c:pt idx="23514">
                  <c:v>43421.302083333401</c:v>
                </c:pt>
                <c:pt idx="23515">
                  <c:v>43421.322916666599</c:v>
                </c:pt>
                <c:pt idx="23516">
                  <c:v>43421.34375</c:v>
                </c:pt>
                <c:pt idx="23517">
                  <c:v>43421.364583333401</c:v>
                </c:pt>
                <c:pt idx="23518">
                  <c:v>43421.385416666599</c:v>
                </c:pt>
                <c:pt idx="23519">
                  <c:v>43421.40625</c:v>
                </c:pt>
                <c:pt idx="23520">
                  <c:v>43421.427083333401</c:v>
                </c:pt>
                <c:pt idx="23521">
                  <c:v>43421.447916666599</c:v>
                </c:pt>
                <c:pt idx="23522">
                  <c:v>43421.46875</c:v>
                </c:pt>
                <c:pt idx="23523">
                  <c:v>43421.489583333401</c:v>
                </c:pt>
                <c:pt idx="23524">
                  <c:v>43421.510416666599</c:v>
                </c:pt>
                <c:pt idx="23525">
                  <c:v>43421.53125</c:v>
                </c:pt>
                <c:pt idx="23526">
                  <c:v>43421.552083333401</c:v>
                </c:pt>
                <c:pt idx="23527">
                  <c:v>43421.572916666599</c:v>
                </c:pt>
                <c:pt idx="23528">
                  <c:v>43421.59375</c:v>
                </c:pt>
                <c:pt idx="23529">
                  <c:v>43421.614583333401</c:v>
                </c:pt>
                <c:pt idx="23530">
                  <c:v>43421.635416666599</c:v>
                </c:pt>
                <c:pt idx="23531">
                  <c:v>43421.65625</c:v>
                </c:pt>
                <c:pt idx="23532">
                  <c:v>43421.677083333401</c:v>
                </c:pt>
                <c:pt idx="23533">
                  <c:v>43421.697916666599</c:v>
                </c:pt>
                <c:pt idx="23534">
                  <c:v>43421.71875</c:v>
                </c:pt>
                <c:pt idx="23535">
                  <c:v>43421.739583333401</c:v>
                </c:pt>
                <c:pt idx="23536">
                  <c:v>43421.760416666599</c:v>
                </c:pt>
                <c:pt idx="23537">
                  <c:v>43421.78125</c:v>
                </c:pt>
                <c:pt idx="23538">
                  <c:v>43421.802083333401</c:v>
                </c:pt>
                <c:pt idx="23539">
                  <c:v>43421.822916666599</c:v>
                </c:pt>
                <c:pt idx="23540">
                  <c:v>43421.84375</c:v>
                </c:pt>
                <c:pt idx="23541">
                  <c:v>43421.864583333401</c:v>
                </c:pt>
                <c:pt idx="23542">
                  <c:v>43421.885416666599</c:v>
                </c:pt>
                <c:pt idx="23543">
                  <c:v>43421.90625</c:v>
                </c:pt>
                <c:pt idx="23544">
                  <c:v>43421.927083333401</c:v>
                </c:pt>
                <c:pt idx="23545">
                  <c:v>43421.947916666599</c:v>
                </c:pt>
                <c:pt idx="23546">
                  <c:v>43421.96875</c:v>
                </c:pt>
                <c:pt idx="23547">
                  <c:v>43421.989583333401</c:v>
                </c:pt>
                <c:pt idx="23548">
                  <c:v>43422.010416666599</c:v>
                </c:pt>
                <c:pt idx="23549">
                  <c:v>43422.03125</c:v>
                </c:pt>
                <c:pt idx="23550">
                  <c:v>43422.052083333401</c:v>
                </c:pt>
                <c:pt idx="23551">
                  <c:v>43422.072916666599</c:v>
                </c:pt>
                <c:pt idx="23552">
                  <c:v>43422.09375</c:v>
                </c:pt>
                <c:pt idx="23553">
                  <c:v>43422.114583333401</c:v>
                </c:pt>
                <c:pt idx="23554">
                  <c:v>43422.135416666599</c:v>
                </c:pt>
                <c:pt idx="23555">
                  <c:v>43422.15625</c:v>
                </c:pt>
                <c:pt idx="23556">
                  <c:v>43422.177083333401</c:v>
                </c:pt>
                <c:pt idx="23557">
                  <c:v>43422.197916666599</c:v>
                </c:pt>
                <c:pt idx="23558">
                  <c:v>43422.21875</c:v>
                </c:pt>
                <c:pt idx="23559">
                  <c:v>43422.239583333401</c:v>
                </c:pt>
                <c:pt idx="23560">
                  <c:v>43422.260416666599</c:v>
                </c:pt>
                <c:pt idx="23561">
                  <c:v>43422.28125</c:v>
                </c:pt>
                <c:pt idx="23562">
                  <c:v>43422.302083333401</c:v>
                </c:pt>
                <c:pt idx="23563">
                  <c:v>43422.322916666599</c:v>
                </c:pt>
                <c:pt idx="23564">
                  <c:v>43422.34375</c:v>
                </c:pt>
                <c:pt idx="23565">
                  <c:v>43422.364583333401</c:v>
                </c:pt>
                <c:pt idx="23566">
                  <c:v>43422.385416666599</c:v>
                </c:pt>
                <c:pt idx="23567">
                  <c:v>43422.40625</c:v>
                </c:pt>
                <c:pt idx="23568">
                  <c:v>43422.427083333401</c:v>
                </c:pt>
                <c:pt idx="23569">
                  <c:v>43422.447916666599</c:v>
                </c:pt>
                <c:pt idx="23570">
                  <c:v>43422.46875</c:v>
                </c:pt>
                <c:pt idx="23571">
                  <c:v>43422.489583333401</c:v>
                </c:pt>
                <c:pt idx="23572">
                  <c:v>43422.510416666599</c:v>
                </c:pt>
                <c:pt idx="23573">
                  <c:v>43422.53125</c:v>
                </c:pt>
                <c:pt idx="23574">
                  <c:v>43422.552083333401</c:v>
                </c:pt>
                <c:pt idx="23575">
                  <c:v>43422.572916666599</c:v>
                </c:pt>
                <c:pt idx="23576">
                  <c:v>43422.59375</c:v>
                </c:pt>
                <c:pt idx="23577">
                  <c:v>43422.614583333401</c:v>
                </c:pt>
                <c:pt idx="23578">
                  <c:v>43422.635416666599</c:v>
                </c:pt>
                <c:pt idx="23579">
                  <c:v>43422.65625</c:v>
                </c:pt>
                <c:pt idx="23580">
                  <c:v>43422.677083333401</c:v>
                </c:pt>
                <c:pt idx="23581">
                  <c:v>43422.697916666599</c:v>
                </c:pt>
                <c:pt idx="23582">
                  <c:v>43422.71875</c:v>
                </c:pt>
                <c:pt idx="23583">
                  <c:v>43422.739583333401</c:v>
                </c:pt>
                <c:pt idx="23584">
                  <c:v>43422.760416666599</c:v>
                </c:pt>
                <c:pt idx="23585">
                  <c:v>43422.78125</c:v>
                </c:pt>
                <c:pt idx="23586">
                  <c:v>43422.802083333401</c:v>
                </c:pt>
                <c:pt idx="23587">
                  <c:v>43422.822916666599</c:v>
                </c:pt>
                <c:pt idx="23588">
                  <c:v>43422.84375</c:v>
                </c:pt>
                <c:pt idx="23589">
                  <c:v>43422.864583333401</c:v>
                </c:pt>
                <c:pt idx="23590">
                  <c:v>43422.885416666599</c:v>
                </c:pt>
                <c:pt idx="23591">
                  <c:v>43422.90625</c:v>
                </c:pt>
                <c:pt idx="23592">
                  <c:v>43422.927083333401</c:v>
                </c:pt>
                <c:pt idx="23593">
                  <c:v>43422.947916666599</c:v>
                </c:pt>
                <c:pt idx="23594">
                  <c:v>43422.96875</c:v>
                </c:pt>
                <c:pt idx="23595">
                  <c:v>43422.989583333401</c:v>
                </c:pt>
                <c:pt idx="23596">
                  <c:v>43423.010416666599</c:v>
                </c:pt>
                <c:pt idx="23597">
                  <c:v>43423.03125</c:v>
                </c:pt>
                <c:pt idx="23598">
                  <c:v>43423.052083333401</c:v>
                </c:pt>
                <c:pt idx="23599">
                  <c:v>43423.072916666599</c:v>
                </c:pt>
                <c:pt idx="23600">
                  <c:v>43423.09375</c:v>
                </c:pt>
                <c:pt idx="23601">
                  <c:v>43423.114583333401</c:v>
                </c:pt>
                <c:pt idx="23602">
                  <c:v>43423.135416666599</c:v>
                </c:pt>
                <c:pt idx="23603">
                  <c:v>43423.15625</c:v>
                </c:pt>
                <c:pt idx="23604">
                  <c:v>43423.177083333401</c:v>
                </c:pt>
                <c:pt idx="23605">
                  <c:v>43423.197916666599</c:v>
                </c:pt>
                <c:pt idx="23606">
                  <c:v>43423.21875</c:v>
                </c:pt>
                <c:pt idx="23607">
                  <c:v>43423.239583333401</c:v>
                </c:pt>
                <c:pt idx="23608">
                  <c:v>43423.260416666599</c:v>
                </c:pt>
                <c:pt idx="23609">
                  <c:v>43423.28125</c:v>
                </c:pt>
                <c:pt idx="23610">
                  <c:v>43423.302083333401</c:v>
                </c:pt>
                <c:pt idx="23611">
                  <c:v>43423.322916666599</c:v>
                </c:pt>
                <c:pt idx="23612">
                  <c:v>43423.34375</c:v>
                </c:pt>
                <c:pt idx="23613">
                  <c:v>43423.364583333401</c:v>
                </c:pt>
                <c:pt idx="23614">
                  <c:v>43423.385416666599</c:v>
                </c:pt>
                <c:pt idx="23615">
                  <c:v>43423.40625</c:v>
                </c:pt>
                <c:pt idx="23616">
                  <c:v>43423.427083333401</c:v>
                </c:pt>
                <c:pt idx="23617">
                  <c:v>43423.447916666599</c:v>
                </c:pt>
                <c:pt idx="23618">
                  <c:v>43423.46875</c:v>
                </c:pt>
                <c:pt idx="23619">
                  <c:v>43423.489583333401</c:v>
                </c:pt>
                <c:pt idx="23620">
                  <c:v>43423.510416666599</c:v>
                </c:pt>
                <c:pt idx="23621">
                  <c:v>43423.53125</c:v>
                </c:pt>
                <c:pt idx="23622">
                  <c:v>43423.552083333401</c:v>
                </c:pt>
                <c:pt idx="23623">
                  <c:v>43423.572916666599</c:v>
                </c:pt>
                <c:pt idx="23624">
                  <c:v>43423.59375</c:v>
                </c:pt>
                <c:pt idx="23625">
                  <c:v>43423.614583333401</c:v>
                </c:pt>
                <c:pt idx="23626">
                  <c:v>43423.635416666599</c:v>
                </c:pt>
                <c:pt idx="23627">
                  <c:v>43423.65625</c:v>
                </c:pt>
                <c:pt idx="23628">
                  <c:v>43423.677083333401</c:v>
                </c:pt>
                <c:pt idx="23629">
                  <c:v>43423.697916666599</c:v>
                </c:pt>
                <c:pt idx="23630">
                  <c:v>43423.71875</c:v>
                </c:pt>
                <c:pt idx="23631">
                  <c:v>43423.739583333401</c:v>
                </c:pt>
                <c:pt idx="23632">
                  <c:v>43423.760416666599</c:v>
                </c:pt>
                <c:pt idx="23633">
                  <c:v>43423.78125</c:v>
                </c:pt>
                <c:pt idx="23634">
                  <c:v>43423.802083333401</c:v>
                </c:pt>
                <c:pt idx="23635">
                  <c:v>43423.822916666599</c:v>
                </c:pt>
                <c:pt idx="23636">
                  <c:v>43423.84375</c:v>
                </c:pt>
                <c:pt idx="23637">
                  <c:v>43423.864583333401</c:v>
                </c:pt>
                <c:pt idx="23638">
                  <c:v>43423.885416666599</c:v>
                </c:pt>
                <c:pt idx="23639">
                  <c:v>43423.90625</c:v>
                </c:pt>
                <c:pt idx="23640">
                  <c:v>43423.927083333401</c:v>
                </c:pt>
                <c:pt idx="23641">
                  <c:v>43423.947916666599</c:v>
                </c:pt>
                <c:pt idx="23642">
                  <c:v>43423.96875</c:v>
                </c:pt>
                <c:pt idx="23643">
                  <c:v>43423.989583333401</c:v>
                </c:pt>
                <c:pt idx="23644">
                  <c:v>43424.010416666599</c:v>
                </c:pt>
                <c:pt idx="23645">
                  <c:v>43424.03125</c:v>
                </c:pt>
                <c:pt idx="23646">
                  <c:v>43424.052083333401</c:v>
                </c:pt>
                <c:pt idx="23647">
                  <c:v>43424.072916666599</c:v>
                </c:pt>
                <c:pt idx="23648">
                  <c:v>43424.09375</c:v>
                </c:pt>
                <c:pt idx="23649">
                  <c:v>43424.114583333401</c:v>
                </c:pt>
                <c:pt idx="23650">
                  <c:v>43424.135416666599</c:v>
                </c:pt>
                <c:pt idx="23651">
                  <c:v>43424.15625</c:v>
                </c:pt>
                <c:pt idx="23652">
                  <c:v>43424.177083333401</c:v>
                </c:pt>
                <c:pt idx="23653">
                  <c:v>43424.197916666599</c:v>
                </c:pt>
                <c:pt idx="23654">
                  <c:v>43424.21875</c:v>
                </c:pt>
                <c:pt idx="23655">
                  <c:v>43424.239583333401</c:v>
                </c:pt>
                <c:pt idx="23656">
                  <c:v>43424.260416666599</c:v>
                </c:pt>
                <c:pt idx="23657">
                  <c:v>43424.28125</c:v>
                </c:pt>
                <c:pt idx="23658">
                  <c:v>43424.302083333401</c:v>
                </c:pt>
                <c:pt idx="23659">
                  <c:v>43424.322916666599</c:v>
                </c:pt>
                <c:pt idx="23660">
                  <c:v>43424.34375</c:v>
                </c:pt>
                <c:pt idx="23661">
                  <c:v>43424.364583333401</c:v>
                </c:pt>
                <c:pt idx="23662">
                  <c:v>43424.385416666599</c:v>
                </c:pt>
                <c:pt idx="23663">
                  <c:v>43424.40625</c:v>
                </c:pt>
                <c:pt idx="23664">
                  <c:v>43424.427083333401</c:v>
                </c:pt>
                <c:pt idx="23665">
                  <c:v>43424.447916666599</c:v>
                </c:pt>
                <c:pt idx="23666">
                  <c:v>43424.46875</c:v>
                </c:pt>
                <c:pt idx="23667">
                  <c:v>43424.489583333401</c:v>
                </c:pt>
                <c:pt idx="23668">
                  <c:v>43424.510416666599</c:v>
                </c:pt>
                <c:pt idx="23669">
                  <c:v>43424.53125</c:v>
                </c:pt>
                <c:pt idx="23670">
                  <c:v>43424.552083333401</c:v>
                </c:pt>
                <c:pt idx="23671">
                  <c:v>43424.572916666599</c:v>
                </c:pt>
                <c:pt idx="23672">
                  <c:v>43424.59375</c:v>
                </c:pt>
                <c:pt idx="23673">
                  <c:v>43424.614583333401</c:v>
                </c:pt>
                <c:pt idx="23674">
                  <c:v>43424.635416666599</c:v>
                </c:pt>
                <c:pt idx="23675">
                  <c:v>43424.65625</c:v>
                </c:pt>
                <c:pt idx="23676">
                  <c:v>43424.677083333401</c:v>
                </c:pt>
                <c:pt idx="23677">
                  <c:v>43424.697916666599</c:v>
                </c:pt>
                <c:pt idx="23678">
                  <c:v>43424.71875</c:v>
                </c:pt>
                <c:pt idx="23679">
                  <c:v>43424.739583333401</c:v>
                </c:pt>
                <c:pt idx="23680">
                  <c:v>43424.760416666599</c:v>
                </c:pt>
                <c:pt idx="23681">
                  <c:v>43424.78125</c:v>
                </c:pt>
                <c:pt idx="23682">
                  <c:v>43424.802083333401</c:v>
                </c:pt>
                <c:pt idx="23683">
                  <c:v>43424.822916666599</c:v>
                </c:pt>
                <c:pt idx="23684">
                  <c:v>43424.84375</c:v>
                </c:pt>
                <c:pt idx="23685">
                  <c:v>43424.864583333401</c:v>
                </c:pt>
                <c:pt idx="23686">
                  <c:v>43424.885416666599</c:v>
                </c:pt>
                <c:pt idx="23687">
                  <c:v>43424.90625</c:v>
                </c:pt>
                <c:pt idx="23688">
                  <c:v>43424.927083333401</c:v>
                </c:pt>
                <c:pt idx="23689">
                  <c:v>43424.947916666599</c:v>
                </c:pt>
                <c:pt idx="23690">
                  <c:v>43424.96875</c:v>
                </c:pt>
                <c:pt idx="23691">
                  <c:v>43424.989583333401</c:v>
                </c:pt>
                <c:pt idx="23692">
                  <c:v>43425.010416666599</c:v>
                </c:pt>
                <c:pt idx="23693">
                  <c:v>43425.03125</c:v>
                </c:pt>
                <c:pt idx="23694">
                  <c:v>43425.052083333401</c:v>
                </c:pt>
                <c:pt idx="23695">
                  <c:v>43425.072916666599</c:v>
                </c:pt>
                <c:pt idx="23696">
                  <c:v>43425.09375</c:v>
                </c:pt>
                <c:pt idx="23697">
                  <c:v>43425.114583333401</c:v>
                </c:pt>
                <c:pt idx="23698">
                  <c:v>43425.135416666599</c:v>
                </c:pt>
                <c:pt idx="23699">
                  <c:v>43425.15625</c:v>
                </c:pt>
                <c:pt idx="23700">
                  <c:v>43425.177083333401</c:v>
                </c:pt>
                <c:pt idx="23701">
                  <c:v>43425.197916666599</c:v>
                </c:pt>
                <c:pt idx="23702">
                  <c:v>43425.21875</c:v>
                </c:pt>
                <c:pt idx="23703">
                  <c:v>43425.239583333401</c:v>
                </c:pt>
                <c:pt idx="23704">
                  <c:v>43425.260416666599</c:v>
                </c:pt>
                <c:pt idx="23705">
                  <c:v>43425.28125</c:v>
                </c:pt>
                <c:pt idx="23706">
                  <c:v>43425.302083333401</c:v>
                </c:pt>
                <c:pt idx="23707">
                  <c:v>43425.322916666599</c:v>
                </c:pt>
                <c:pt idx="23708">
                  <c:v>43425.34375</c:v>
                </c:pt>
                <c:pt idx="23709">
                  <c:v>43425.364583333401</c:v>
                </c:pt>
                <c:pt idx="23710">
                  <c:v>43425.385416666599</c:v>
                </c:pt>
                <c:pt idx="23711">
                  <c:v>43425.40625</c:v>
                </c:pt>
                <c:pt idx="23712">
                  <c:v>43425.427083333401</c:v>
                </c:pt>
                <c:pt idx="23713">
                  <c:v>43425.447916666599</c:v>
                </c:pt>
                <c:pt idx="23714">
                  <c:v>43425.46875</c:v>
                </c:pt>
                <c:pt idx="23715">
                  <c:v>43425.489583333401</c:v>
                </c:pt>
                <c:pt idx="23716">
                  <c:v>43425.510416666599</c:v>
                </c:pt>
                <c:pt idx="23717">
                  <c:v>43425.53125</c:v>
                </c:pt>
                <c:pt idx="23718">
                  <c:v>43425.552083333401</c:v>
                </c:pt>
                <c:pt idx="23719">
                  <c:v>43425.572916666599</c:v>
                </c:pt>
                <c:pt idx="23720">
                  <c:v>43425.59375</c:v>
                </c:pt>
                <c:pt idx="23721">
                  <c:v>43425.614583333401</c:v>
                </c:pt>
                <c:pt idx="23722">
                  <c:v>43425.635416666599</c:v>
                </c:pt>
                <c:pt idx="23723">
                  <c:v>43425.65625</c:v>
                </c:pt>
                <c:pt idx="23724">
                  <c:v>43425.677083333401</c:v>
                </c:pt>
                <c:pt idx="23725">
                  <c:v>43425.697916666599</c:v>
                </c:pt>
                <c:pt idx="23726">
                  <c:v>43425.71875</c:v>
                </c:pt>
                <c:pt idx="23727">
                  <c:v>43425.739583333401</c:v>
                </c:pt>
                <c:pt idx="23728">
                  <c:v>43425.760416666599</c:v>
                </c:pt>
                <c:pt idx="23729">
                  <c:v>43425.78125</c:v>
                </c:pt>
                <c:pt idx="23730">
                  <c:v>43425.802083333401</c:v>
                </c:pt>
                <c:pt idx="23731">
                  <c:v>43425.822916666599</c:v>
                </c:pt>
                <c:pt idx="23732">
                  <c:v>43425.84375</c:v>
                </c:pt>
                <c:pt idx="23733">
                  <c:v>43425.864583333401</c:v>
                </c:pt>
                <c:pt idx="23734">
                  <c:v>43425.885416666599</c:v>
                </c:pt>
                <c:pt idx="23735">
                  <c:v>43425.90625</c:v>
                </c:pt>
                <c:pt idx="23736">
                  <c:v>43425.927083333401</c:v>
                </c:pt>
                <c:pt idx="23737">
                  <c:v>43425.947916666599</c:v>
                </c:pt>
                <c:pt idx="23738">
                  <c:v>43425.96875</c:v>
                </c:pt>
                <c:pt idx="23739">
                  <c:v>43425.989583333401</c:v>
                </c:pt>
                <c:pt idx="23740">
                  <c:v>43426.010416666599</c:v>
                </c:pt>
                <c:pt idx="23741">
                  <c:v>43426.03125</c:v>
                </c:pt>
                <c:pt idx="23742">
                  <c:v>43426.052083333401</c:v>
                </c:pt>
                <c:pt idx="23743">
                  <c:v>43426.072916666599</c:v>
                </c:pt>
                <c:pt idx="23744">
                  <c:v>43426.09375</c:v>
                </c:pt>
                <c:pt idx="23745">
                  <c:v>43426.114583333401</c:v>
                </c:pt>
                <c:pt idx="23746">
                  <c:v>43426.135416666599</c:v>
                </c:pt>
                <c:pt idx="23747">
                  <c:v>43426.15625</c:v>
                </c:pt>
                <c:pt idx="23748">
                  <c:v>43426.177083333401</c:v>
                </c:pt>
                <c:pt idx="23749">
                  <c:v>43426.197916666599</c:v>
                </c:pt>
                <c:pt idx="23750">
                  <c:v>43426.21875</c:v>
                </c:pt>
                <c:pt idx="23751">
                  <c:v>43426.239583333401</c:v>
                </c:pt>
                <c:pt idx="23752">
                  <c:v>43426.260416666599</c:v>
                </c:pt>
                <c:pt idx="23753">
                  <c:v>43426.28125</c:v>
                </c:pt>
                <c:pt idx="23754">
                  <c:v>43426.302083333401</c:v>
                </c:pt>
                <c:pt idx="23755">
                  <c:v>43426.322916666599</c:v>
                </c:pt>
                <c:pt idx="23756">
                  <c:v>43426.34375</c:v>
                </c:pt>
                <c:pt idx="23757">
                  <c:v>43426.364583333401</c:v>
                </c:pt>
                <c:pt idx="23758">
                  <c:v>43426.385416666599</c:v>
                </c:pt>
                <c:pt idx="23759">
                  <c:v>43426.40625</c:v>
                </c:pt>
                <c:pt idx="23760">
                  <c:v>43426.427083333401</c:v>
                </c:pt>
                <c:pt idx="23761">
                  <c:v>43426.447916666599</c:v>
                </c:pt>
                <c:pt idx="23762">
                  <c:v>43426.46875</c:v>
                </c:pt>
                <c:pt idx="23763">
                  <c:v>43426.489583333401</c:v>
                </c:pt>
                <c:pt idx="23764">
                  <c:v>43426.510416666599</c:v>
                </c:pt>
                <c:pt idx="23765">
                  <c:v>43426.53125</c:v>
                </c:pt>
                <c:pt idx="23766">
                  <c:v>43426.552083333401</c:v>
                </c:pt>
                <c:pt idx="23767">
                  <c:v>43426.572916666599</c:v>
                </c:pt>
                <c:pt idx="23768">
                  <c:v>43426.59375</c:v>
                </c:pt>
                <c:pt idx="23769">
                  <c:v>43426.614583333401</c:v>
                </c:pt>
                <c:pt idx="23770">
                  <c:v>43426.635416666599</c:v>
                </c:pt>
                <c:pt idx="23771">
                  <c:v>43426.65625</c:v>
                </c:pt>
                <c:pt idx="23772">
                  <c:v>43426.677083333401</c:v>
                </c:pt>
                <c:pt idx="23773">
                  <c:v>43426.697916666599</c:v>
                </c:pt>
                <c:pt idx="23774">
                  <c:v>43426.71875</c:v>
                </c:pt>
                <c:pt idx="23775">
                  <c:v>43426.739583333401</c:v>
                </c:pt>
                <c:pt idx="23776">
                  <c:v>43426.760416666599</c:v>
                </c:pt>
                <c:pt idx="23777">
                  <c:v>43426.78125</c:v>
                </c:pt>
                <c:pt idx="23778">
                  <c:v>43426.802083333401</c:v>
                </c:pt>
                <c:pt idx="23779">
                  <c:v>43426.822916666599</c:v>
                </c:pt>
                <c:pt idx="23780">
                  <c:v>43426.84375</c:v>
                </c:pt>
                <c:pt idx="23781">
                  <c:v>43426.864583333401</c:v>
                </c:pt>
                <c:pt idx="23782">
                  <c:v>43426.885416666599</c:v>
                </c:pt>
                <c:pt idx="23783">
                  <c:v>43426.90625</c:v>
                </c:pt>
                <c:pt idx="23784">
                  <c:v>43426.927083333401</c:v>
                </c:pt>
                <c:pt idx="23785">
                  <c:v>43426.947916666599</c:v>
                </c:pt>
                <c:pt idx="23786">
                  <c:v>43426.96875</c:v>
                </c:pt>
                <c:pt idx="23787">
                  <c:v>43426.989583333401</c:v>
                </c:pt>
                <c:pt idx="23788">
                  <c:v>43427.010416666599</c:v>
                </c:pt>
                <c:pt idx="23789">
                  <c:v>43427.03125</c:v>
                </c:pt>
                <c:pt idx="23790">
                  <c:v>43427.052083333401</c:v>
                </c:pt>
                <c:pt idx="23791">
                  <c:v>43427.072916666599</c:v>
                </c:pt>
                <c:pt idx="23792">
                  <c:v>43427.09375</c:v>
                </c:pt>
                <c:pt idx="23793">
                  <c:v>43427.114583333401</c:v>
                </c:pt>
                <c:pt idx="23794">
                  <c:v>43427.135416666599</c:v>
                </c:pt>
                <c:pt idx="23795">
                  <c:v>43427.15625</c:v>
                </c:pt>
                <c:pt idx="23796">
                  <c:v>43427.177083333401</c:v>
                </c:pt>
                <c:pt idx="23797">
                  <c:v>43427.197916666599</c:v>
                </c:pt>
                <c:pt idx="23798">
                  <c:v>43427.21875</c:v>
                </c:pt>
                <c:pt idx="23799">
                  <c:v>43427.239583333401</c:v>
                </c:pt>
                <c:pt idx="23800">
                  <c:v>43427.260416666599</c:v>
                </c:pt>
                <c:pt idx="23801">
                  <c:v>43427.28125</c:v>
                </c:pt>
                <c:pt idx="23802">
                  <c:v>43427.302083333401</c:v>
                </c:pt>
                <c:pt idx="23803">
                  <c:v>43427.322916666599</c:v>
                </c:pt>
                <c:pt idx="23804">
                  <c:v>43427.34375</c:v>
                </c:pt>
                <c:pt idx="23805">
                  <c:v>43427.364583333401</c:v>
                </c:pt>
                <c:pt idx="23806">
                  <c:v>43427.385416666599</c:v>
                </c:pt>
                <c:pt idx="23807">
                  <c:v>43427.40625</c:v>
                </c:pt>
                <c:pt idx="23808">
                  <c:v>43427.427083333401</c:v>
                </c:pt>
                <c:pt idx="23809">
                  <c:v>43427.447916666599</c:v>
                </c:pt>
                <c:pt idx="23810">
                  <c:v>43427.46875</c:v>
                </c:pt>
                <c:pt idx="23811">
                  <c:v>43427.489583333401</c:v>
                </c:pt>
                <c:pt idx="23812">
                  <c:v>43427.510416666599</c:v>
                </c:pt>
                <c:pt idx="23813">
                  <c:v>43427.53125</c:v>
                </c:pt>
                <c:pt idx="23814">
                  <c:v>43427.552083333401</c:v>
                </c:pt>
                <c:pt idx="23815">
                  <c:v>43427.572916666599</c:v>
                </c:pt>
                <c:pt idx="23816">
                  <c:v>43427.59375</c:v>
                </c:pt>
                <c:pt idx="23817">
                  <c:v>43427.614583333401</c:v>
                </c:pt>
                <c:pt idx="23818">
                  <c:v>43427.635416666599</c:v>
                </c:pt>
                <c:pt idx="23819">
                  <c:v>43427.65625</c:v>
                </c:pt>
                <c:pt idx="23820">
                  <c:v>43427.677083333401</c:v>
                </c:pt>
                <c:pt idx="23821">
                  <c:v>43427.697916666599</c:v>
                </c:pt>
                <c:pt idx="23822">
                  <c:v>43427.71875</c:v>
                </c:pt>
                <c:pt idx="23823">
                  <c:v>43427.739583333401</c:v>
                </c:pt>
                <c:pt idx="23824">
                  <c:v>43427.760416666599</c:v>
                </c:pt>
                <c:pt idx="23825">
                  <c:v>43427.78125</c:v>
                </c:pt>
                <c:pt idx="23826">
                  <c:v>43427.802083333401</c:v>
                </c:pt>
                <c:pt idx="23827">
                  <c:v>43427.822916666599</c:v>
                </c:pt>
                <c:pt idx="23828">
                  <c:v>43427.84375</c:v>
                </c:pt>
                <c:pt idx="23829">
                  <c:v>43427.864583333401</c:v>
                </c:pt>
                <c:pt idx="23830">
                  <c:v>43427.885416666599</c:v>
                </c:pt>
                <c:pt idx="23831">
                  <c:v>43427.90625</c:v>
                </c:pt>
                <c:pt idx="23832">
                  <c:v>43427.927083333401</c:v>
                </c:pt>
                <c:pt idx="23833">
                  <c:v>43427.947916666599</c:v>
                </c:pt>
                <c:pt idx="23834">
                  <c:v>43427.96875</c:v>
                </c:pt>
                <c:pt idx="23835">
                  <c:v>43427.989583333401</c:v>
                </c:pt>
                <c:pt idx="23836">
                  <c:v>43428.010416666599</c:v>
                </c:pt>
                <c:pt idx="23837">
                  <c:v>43428.03125</c:v>
                </c:pt>
                <c:pt idx="23838">
                  <c:v>43428.052083333401</c:v>
                </c:pt>
                <c:pt idx="23839">
                  <c:v>43428.072916666599</c:v>
                </c:pt>
                <c:pt idx="23840">
                  <c:v>43428.09375</c:v>
                </c:pt>
                <c:pt idx="23841">
                  <c:v>43428.114583333401</c:v>
                </c:pt>
                <c:pt idx="23842">
                  <c:v>43428.135416666599</c:v>
                </c:pt>
                <c:pt idx="23843">
                  <c:v>43428.15625</c:v>
                </c:pt>
                <c:pt idx="23844">
                  <c:v>43428.177083333401</c:v>
                </c:pt>
                <c:pt idx="23845">
                  <c:v>43428.197916666599</c:v>
                </c:pt>
                <c:pt idx="23846">
                  <c:v>43428.21875</c:v>
                </c:pt>
                <c:pt idx="23847">
                  <c:v>43428.239583333401</c:v>
                </c:pt>
                <c:pt idx="23848">
                  <c:v>43428.260416666599</c:v>
                </c:pt>
                <c:pt idx="23849">
                  <c:v>43428.28125</c:v>
                </c:pt>
                <c:pt idx="23850">
                  <c:v>43428.302083333401</c:v>
                </c:pt>
                <c:pt idx="23851">
                  <c:v>43428.322916666599</c:v>
                </c:pt>
                <c:pt idx="23852">
                  <c:v>43428.34375</c:v>
                </c:pt>
                <c:pt idx="23853">
                  <c:v>43428.364583333401</c:v>
                </c:pt>
                <c:pt idx="23854">
                  <c:v>43428.385416666599</c:v>
                </c:pt>
                <c:pt idx="23855">
                  <c:v>43428.40625</c:v>
                </c:pt>
                <c:pt idx="23856">
                  <c:v>43428.427083333401</c:v>
                </c:pt>
                <c:pt idx="23857">
                  <c:v>43428.447916666599</c:v>
                </c:pt>
                <c:pt idx="23858">
                  <c:v>43428.46875</c:v>
                </c:pt>
                <c:pt idx="23859">
                  <c:v>43428.489583333401</c:v>
                </c:pt>
                <c:pt idx="23860">
                  <c:v>43428.510416666599</c:v>
                </c:pt>
                <c:pt idx="23861">
                  <c:v>43428.53125</c:v>
                </c:pt>
                <c:pt idx="23862">
                  <c:v>43428.552083333401</c:v>
                </c:pt>
                <c:pt idx="23863">
                  <c:v>43428.572916666599</c:v>
                </c:pt>
                <c:pt idx="23864">
                  <c:v>43428.59375</c:v>
                </c:pt>
                <c:pt idx="23865">
                  <c:v>43428.614583333401</c:v>
                </c:pt>
                <c:pt idx="23866">
                  <c:v>43428.635416666599</c:v>
                </c:pt>
                <c:pt idx="23867">
                  <c:v>43428.65625</c:v>
                </c:pt>
                <c:pt idx="23868">
                  <c:v>43428.677083333401</c:v>
                </c:pt>
                <c:pt idx="23869">
                  <c:v>43428.697916666599</c:v>
                </c:pt>
                <c:pt idx="23870">
                  <c:v>43428.71875</c:v>
                </c:pt>
                <c:pt idx="23871">
                  <c:v>43428.739583333401</c:v>
                </c:pt>
                <c:pt idx="23872">
                  <c:v>43428.760416666599</c:v>
                </c:pt>
                <c:pt idx="23873">
                  <c:v>43428.78125</c:v>
                </c:pt>
                <c:pt idx="23874">
                  <c:v>43428.802083333401</c:v>
                </c:pt>
                <c:pt idx="23875">
                  <c:v>43428.822916666599</c:v>
                </c:pt>
                <c:pt idx="23876">
                  <c:v>43428.84375</c:v>
                </c:pt>
                <c:pt idx="23877">
                  <c:v>43428.864583333401</c:v>
                </c:pt>
                <c:pt idx="23878">
                  <c:v>43428.885416666599</c:v>
                </c:pt>
                <c:pt idx="23879">
                  <c:v>43428.90625</c:v>
                </c:pt>
                <c:pt idx="23880">
                  <c:v>43428.927083333401</c:v>
                </c:pt>
                <c:pt idx="23881">
                  <c:v>43428.947916666599</c:v>
                </c:pt>
                <c:pt idx="23882">
                  <c:v>43428.96875</c:v>
                </c:pt>
                <c:pt idx="23883">
                  <c:v>43428.989583333401</c:v>
                </c:pt>
                <c:pt idx="23884">
                  <c:v>43429.010416666599</c:v>
                </c:pt>
                <c:pt idx="23885">
                  <c:v>43429.03125</c:v>
                </c:pt>
                <c:pt idx="23886">
                  <c:v>43429.052083333401</c:v>
                </c:pt>
                <c:pt idx="23887">
                  <c:v>43429.072916666599</c:v>
                </c:pt>
                <c:pt idx="23888">
                  <c:v>43429.09375</c:v>
                </c:pt>
                <c:pt idx="23889">
                  <c:v>43429.114583333401</c:v>
                </c:pt>
                <c:pt idx="23890">
                  <c:v>43429.135416666599</c:v>
                </c:pt>
                <c:pt idx="23891">
                  <c:v>43429.15625</c:v>
                </c:pt>
                <c:pt idx="23892">
                  <c:v>43429.177083333401</c:v>
                </c:pt>
                <c:pt idx="23893">
                  <c:v>43429.197916666599</c:v>
                </c:pt>
                <c:pt idx="23894">
                  <c:v>43429.21875</c:v>
                </c:pt>
                <c:pt idx="23895">
                  <c:v>43429.239583333401</c:v>
                </c:pt>
                <c:pt idx="23896">
                  <c:v>43429.260416666599</c:v>
                </c:pt>
                <c:pt idx="23897">
                  <c:v>43429.28125</c:v>
                </c:pt>
                <c:pt idx="23898">
                  <c:v>43429.302083333401</c:v>
                </c:pt>
                <c:pt idx="23899">
                  <c:v>43429.322916666599</c:v>
                </c:pt>
                <c:pt idx="23900">
                  <c:v>43429.34375</c:v>
                </c:pt>
                <c:pt idx="23901">
                  <c:v>43429.364583333401</c:v>
                </c:pt>
                <c:pt idx="23902">
                  <c:v>43429.385416666599</c:v>
                </c:pt>
                <c:pt idx="23903">
                  <c:v>43429.40625</c:v>
                </c:pt>
                <c:pt idx="23904">
                  <c:v>43429.427083333401</c:v>
                </c:pt>
                <c:pt idx="23905">
                  <c:v>43429.447916666599</c:v>
                </c:pt>
                <c:pt idx="23906">
                  <c:v>43429.46875</c:v>
                </c:pt>
                <c:pt idx="23907">
                  <c:v>43429.489583333401</c:v>
                </c:pt>
                <c:pt idx="23908">
                  <c:v>43429.510416666599</c:v>
                </c:pt>
                <c:pt idx="23909">
                  <c:v>43429.53125</c:v>
                </c:pt>
                <c:pt idx="23910">
                  <c:v>43429.552083333401</c:v>
                </c:pt>
                <c:pt idx="23911">
                  <c:v>43429.572916666599</c:v>
                </c:pt>
                <c:pt idx="23912">
                  <c:v>43429.59375</c:v>
                </c:pt>
                <c:pt idx="23913">
                  <c:v>43429.614583333401</c:v>
                </c:pt>
                <c:pt idx="23914">
                  <c:v>43429.635416666599</c:v>
                </c:pt>
                <c:pt idx="23915">
                  <c:v>43429.65625</c:v>
                </c:pt>
                <c:pt idx="23916">
                  <c:v>43429.677083333401</c:v>
                </c:pt>
                <c:pt idx="23917">
                  <c:v>43429.697916666599</c:v>
                </c:pt>
                <c:pt idx="23918">
                  <c:v>43429.71875</c:v>
                </c:pt>
                <c:pt idx="23919">
                  <c:v>43429.739583333401</c:v>
                </c:pt>
                <c:pt idx="23920">
                  <c:v>43429.760416666599</c:v>
                </c:pt>
                <c:pt idx="23921">
                  <c:v>43429.78125</c:v>
                </c:pt>
                <c:pt idx="23922">
                  <c:v>43429.802083333401</c:v>
                </c:pt>
                <c:pt idx="23923">
                  <c:v>43429.822916666599</c:v>
                </c:pt>
                <c:pt idx="23924">
                  <c:v>43429.84375</c:v>
                </c:pt>
                <c:pt idx="23925">
                  <c:v>43429.864583333401</c:v>
                </c:pt>
                <c:pt idx="23926">
                  <c:v>43429.885416666599</c:v>
                </c:pt>
                <c:pt idx="23927">
                  <c:v>43429.90625</c:v>
                </c:pt>
                <c:pt idx="23928">
                  <c:v>43429.927083333401</c:v>
                </c:pt>
                <c:pt idx="23929">
                  <c:v>43429.947916666599</c:v>
                </c:pt>
                <c:pt idx="23930">
                  <c:v>43429.96875</c:v>
                </c:pt>
                <c:pt idx="23931">
                  <c:v>43429.989583333401</c:v>
                </c:pt>
                <c:pt idx="23932">
                  <c:v>43430.010416666599</c:v>
                </c:pt>
                <c:pt idx="23933">
                  <c:v>43430.03125</c:v>
                </c:pt>
                <c:pt idx="23934">
                  <c:v>43430.052083333401</c:v>
                </c:pt>
                <c:pt idx="23935">
                  <c:v>43430.072916666599</c:v>
                </c:pt>
                <c:pt idx="23936">
                  <c:v>43430.09375</c:v>
                </c:pt>
                <c:pt idx="23937">
                  <c:v>43430.114583333401</c:v>
                </c:pt>
                <c:pt idx="23938">
                  <c:v>43430.135416666599</c:v>
                </c:pt>
                <c:pt idx="23939">
                  <c:v>43430.15625</c:v>
                </c:pt>
                <c:pt idx="23940">
                  <c:v>43430.177083333401</c:v>
                </c:pt>
                <c:pt idx="23941">
                  <c:v>43430.197916666599</c:v>
                </c:pt>
                <c:pt idx="23942">
                  <c:v>43430.21875</c:v>
                </c:pt>
                <c:pt idx="23943">
                  <c:v>43430.239583333401</c:v>
                </c:pt>
                <c:pt idx="23944">
                  <c:v>43430.260416666599</c:v>
                </c:pt>
                <c:pt idx="23945">
                  <c:v>43430.28125</c:v>
                </c:pt>
                <c:pt idx="23946">
                  <c:v>43430.302083333401</c:v>
                </c:pt>
                <c:pt idx="23947">
                  <c:v>43430.322916666599</c:v>
                </c:pt>
                <c:pt idx="23948">
                  <c:v>43430.34375</c:v>
                </c:pt>
                <c:pt idx="23949">
                  <c:v>43430.364583333401</c:v>
                </c:pt>
                <c:pt idx="23950">
                  <c:v>43430.385416666599</c:v>
                </c:pt>
                <c:pt idx="23951">
                  <c:v>43430.40625</c:v>
                </c:pt>
                <c:pt idx="23952">
                  <c:v>43430.427083333401</c:v>
                </c:pt>
                <c:pt idx="23953">
                  <c:v>43430.447916666599</c:v>
                </c:pt>
                <c:pt idx="23954">
                  <c:v>43430.46875</c:v>
                </c:pt>
                <c:pt idx="23955">
                  <c:v>43430.489583333401</c:v>
                </c:pt>
                <c:pt idx="23956">
                  <c:v>43430.510416666599</c:v>
                </c:pt>
                <c:pt idx="23957">
                  <c:v>43430.53125</c:v>
                </c:pt>
                <c:pt idx="23958">
                  <c:v>43430.552083333401</c:v>
                </c:pt>
                <c:pt idx="23959">
                  <c:v>43430.572916666599</c:v>
                </c:pt>
                <c:pt idx="23960">
                  <c:v>43430.59375</c:v>
                </c:pt>
                <c:pt idx="23961">
                  <c:v>43430.614583333401</c:v>
                </c:pt>
                <c:pt idx="23962">
                  <c:v>43430.635416666599</c:v>
                </c:pt>
                <c:pt idx="23963">
                  <c:v>43430.65625</c:v>
                </c:pt>
                <c:pt idx="23964">
                  <c:v>43430.677083333401</c:v>
                </c:pt>
                <c:pt idx="23965">
                  <c:v>43430.697916666599</c:v>
                </c:pt>
                <c:pt idx="23966">
                  <c:v>43430.71875</c:v>
                </c:pt>
                <c:pt idx="23967">
                  <c:v>43430.739583333401</c:v>
                </c:pt>
                <c:pt idx="23968">
                  <c:v>43430.760416666599</c:v>
                </c:pt>
                <c:pt idx="23969">
                  <c:v>43430.78125</c:v>
                </c:pt>
                <c:pt idx="23970">
                  <c:v>43430.802083333401</c:v>
                </c:pt>
                <c:pt idx="23971">
                  <c:v>43430.822916666599</c:v>
                </c:pt>
                <c:pt idx="23972">
                  <c:v>43430.84375</c:v>
                </c:pt>
                <c:pt idx="23973">
                  <c:v>43430.864583333401</c:v>
                </c:pt>
                <c:pt idx="23974">
                  <c:v>43430.885416666599</c:v>
                </c:pt>
                <c:pt idx="23975">
                  <c:v>43430.90625</c:v>
                </c:pt>
                <c:pt idx="23976">
                  <c:v>43430.927083333401</c:v>
                </c:pt>
                <c:pt idx="23977">
                  <c:v>43430.947916666599</c:v>
                </c:pt>
                <c:pt idx="23978">
                  <c:v>43430.96875</c:v>
                </c:pt>
                <c:pt idx="23979">
                  <c:v>43430.989583333401</c:v>
                </c:pt>
                <c:pt idx="23980">
                  <c:v>43431.010416666599</c:v>
                </c:pt>
                <c:pt idx="23981">
                  <c:v>43431.03125</c:v>
                </c:pt>
                <c:pt idx="23982">
                  <c:v>43431.052083333401</c:v>
                </c:pt>
                <c:pt idx="23983">
                  <c:v>43431.072916666599</c:v>
                </c:pt>
                <c:pt idx="23984">
                  <c:v>43431.09375</c:v>
                </c:pt>
                <c:pt idx="23985">
                  <c:v>43431.114583333401</c:v>
                </c:pt>
                <c:pt idx="23986">
                  <c:v>43431.135416666599</c:v>
                </c:pt>
                <c:pt idx="23987">
                  <c:v>43431.15625</c:v>
                </c:pt>
                <c:pt idx="23988">
                  <c:v>43431.177083333401</c:v>
                </c:pt>
                <c:pt idx="23989">
                  <c:v>43431.197916666599</c:v>
                </c:pt>
                <c:pt idx="23990">
                  <c:v>43431.21875</c:v>
                </c:pt>
                <c:pt idx="23991">
                  <c:v>43431.239583333401</c:v>
                </c:pt>
                <c:pt idx="23992">
                  <c:v>43431.260416666599</c:v>
                </c:pt>
                <c:pt idx="23993">
                  <c:v>43431.28125</c:v>
                </c:pt>
                <c:pt idx="23994">
                  <c:v>43431.302083333401</c:v>
                </c:pt>
                <c:pt idx="23995">
                  <c:v>43431.322916666599</c:v>
                </c:pt>
                <c:pt idx="23996">
                  <c:v>43431.34375</c:v>
                </c:pt>
                <c:pt idx="23997">
                  <c:v>43431.364583333401</c:v>
                </c:pt>
                <c:pt idx="23998">
                  <c:v>43431.385416666599</c:v>
                </c:pt>
                <c:pt idx="23999">
                  <c:v>43431.40625</c:v>
                </c:pt>
                <c:pt idx="24000">
                  <c:v>43431.427083333401</c:v>
                </c:pt>
                <c:pt idx="24001">
                  <c:v>43431.447916666599</c:v>
                </c:pt>
                <c:pt idx="24002">
                  <c:v>43431.46875</c:v>
                </c:pt>
                <c:pt idx="24003">
                  <c:v>43431.489583333401</c:v>
                </c:pt>
                <c:pt idx="24004">
                  <c:v>43431.510416666599</c:v>
                </c:pt>
                <c:pt idx="24005">
                  <c:v>43431.53125</c:v>
                </c:pt>
                <c:pt idx="24006">
                  <c:v>43431.552083333401</c:v>
                </c:pt>
                <c:pt idx="24007">
                  <c:v>43431.572916666599</c:v>
                </c:pt>
                <c:pt idx="24008">
                  <c:v>43431.59375</c:v>
                </c:pt>
                <c:pt idx="24009">
                  <c:v>43431.614583333401</c:v>
                </c:pt>
                <c:pt idx="24010">
                  <c:v>43431.635416666599</c:v>
                </c:pt>
                <c:pt idx="24011">
                  <c:v>43431.65625</c:v>
                </c:pt>
                <c:pt idx="24012">
                  <c:v>43431.677083333401</c:v>
                </c:pt>
                <c:pt idx="24013">
                  <c:v>43431.697916666599</c:v>
                </c:pt>
                <c:pt idx="24014">
                  <c:v>43431.71875</c:v>
                </c:pt>
                <c:pt idx="24015">
                  <c:v>43431.739583333401</c:v>
                </c:pt>
                <c:pt idx="24016">
                  <c:v>43431.760416666599</c:v>
                </c:pt>
                <c:pt idx="24017">
                  <c:v>43431.78125</c:v>
                </c:pt>
                <c:pt idx="24018">
                  <c:v>43431.802083333401</c:v>
                </c:pt>
                <c:pt idx="24019">
                  <c:v>43431.822916666599</c:v>
                </c:pt>
                <c:pt idx="24020">
                  <c:v>43431.84375</c:v>
                </c:pt>
                <c:pt idx="24021">
                  <c:v>43431.864583333401</c:v>
                </c:pt>
                <c:pt idx="24022">
                  <c:v>43431.885416666599</c:v>
                </c:pt>
                <c:pt idx="24023">
                  <c:v>43431.90625</c:v>
                </c:pt>
                <c:pt idx="24024">
                  <c:v>43431.927083333401</c:v>
                </c:pt>
                <c:pt idx="24025">
                  <c:v>43431.947916666599</c:v>
                </c:pt>
                <c:pt idx="24026">
                  <c:v>43431.96875</c:v>
                </c:pt>
                <c:pt idx="24027">
                  <c:v>43431.989583333401</c:v>
                </c:pt>
                <c:pt idx="24028">
                  <c:v>43432.010416666599</c:v>
                </c:pt>
                <c:pt idx="24029">
                  <c:v>43432.03125</c:v>
                </c:pt>
                <c:pt idx="24030">
                  <c:v>43432.052083333401</c:v>
                </c:pt>
                <c:pt idx="24031">
                  <c:v>43432.072916666599</c:v>
                </c:pt>
                <c:pt idx="24032">
                  <c:v>43432.09375</c:v>
                </c:pt>
                <c:pt idx="24033">
                  <c:v>43432.114583333401</c:v>
                </c:pt>
                <c:pt idx="24034">
                  <c:v>43432.135416666599</c:v>
                </c:pt>
                <c:pt idx="24035">
                  <c:v>43432.15625</c:v>
                </c:pt>
                <c:pt idx="24036">
                  <c:v>43432.177083333401</c:v>
                </c:pt>
                <c:pt idx="24037">
                  <c:v>43432.197916666599</c:v>
                </c:pt>
                <c:pt idx="24038">
                  <c:v>43432.21875</c:v>
                </c:pt>
                <c:pt idx="24039">
                  <c:v>43432.239583333401</c:v>
                </c:pt>
                <c:pt idx="24040">
                  <c:v>43432.260416666599</c:v>
                </c:pt>
                <c:pt idx="24041">
                  <c:v>43432.28125</c:v>
                </c:pt>
                <c:pt idx="24042">
                  <c:v>43432.302083333401</c:v>
                </c:pt>
                <c:pt idx="24043">
                  <c:v>43432.322916666599</c:v>
                </c:pt>
                <c:pt idx="24044">
                  <c:v>43432.34375</c:v>
                </c:pt>
                <c:pt idx="24045">
                  <c:v>43432.364583333401</c:v>
                </c:pt>
                <c:pt idx="24046">
                  <c:v>43432.385416666599</c:v>
                </c:pt>
                <c:pt idx="24047">
                  <c:v>43432.40625</c:v>
                </c:pt>
                <c:pt idx="24048">
                  <c:v>43432.427083333401</c:v>
                </c:pt>
                <c:pt idx="24049">
                  <c:v>43432.447916666599</c:v>
                </c:pt>
                <c:pt idx="24050">
                  <c:v>43432.46875</c:v>
                </c:pt>
                <c:pt idx="24051">
                  <c:v>43432.489583333401</c:v>
                </c:pt>
                <c:pt idx="24052">
                  <c:v>43432.510416666599</c:v>
                </c:pt>
                <c:pt idx="24053">
                  <c:v>43432.53125</c:v>
                </c:pt>
                <c:pt idx="24054">
                  <c:v>43432.552083333401</c:v>
                </c:pt>
                <c:pt idx="24055">
                  <c:v>43432.572916666599</c:v>
                </c:pt>
                <c:pt idx="24056">
                  <c:v>43432.59375</c:v>
                </c:pt>
                <c:pt idx="24057">
                  <c:v>43432.614583333401</c:v>
                </c:pt>
                <c:pt idx="24058">
                  <c:v>43432.635416666599</c:v>
                </c:pt>
                <c:pt idx="24059">
                  <c:v>43432.65625</c:v>
                </c:pt>
                <c:pt idx="24060">
                  <c:v>43432.677083333401</c:v>
                </c:pt>
                <c:pt idx="24061">
                  <c:v>43432.697916666599</c:v>
                </c:pt>
                <c:pt idx="24062">
                  <c:v>43432.71875</c:v>
                </c:pt>
                <c:pt idx="24063">
                  <c:v>43432.739583333401</c:v>
                </c:pt>
                <c:pt idx="24064">
                  <c:v>43432.760416666599</c:v>
                </c:pt>
                <c:pt idx="24065">
                  <c:v>43432.78125</c:v>
                </c:pt>
                <c:pt idx="24066">
                  <c:v>43432.802083333401</c:v>
                </c:pt>
                <c:pt idx="24067">
                  <c:v>43432.822916666599</c:v>
                </c:pt>
                <c:pt idx="24068">
                  <c:v>43432.84375</c:v>
                </c:pt>
                <c:pt idx="24069">
                  <c:v>43432.864583333401</c:v>
                </c:pt>
                <c:pt idx="24070">
                  <c:v>43432.885416666599</c:v>
                </c:pt>
                <c:pt idx="24071">
                  <c:v>43432.90625</c:v>
                </c:pt>
                <c:pt idx="24072">
                  <c:v>43432.927083333401</c:v>
                </c:pt>
                <c:pt idx="24073">
                  <c:v>43432.947916666599</c:v>
                </c:pt>
                <c:pt idx="24074">
                  <c:v>43432.96875</c:v>
                </c:pt>
                <c:pt idx="24075">
                  <c:v>43432.989583333401</c:v>
                </c:pt>
                <c:pt idx="24076">
                  <c:v>43433.010416666599</c:v>
                </c:pt>
                <c:pt idx="24077">
                  <c:v>43433.03125</c:v>
                </c:pt>
                <c:pt idx="24078">
                  <c:v>43433.052083333401</c:v>
                </c:pt>
                <c:pt idx="24079">
                  <c:v>43433.072916666599</c:v>
                </c:pt>
                <c:pt idx="24080">
                  <c:v>43433.09375</c:v>
                </c:pt>
                <c:pt idx="24081">
                  <c:v>43433.114583333401</c:v>
                </c:pt>
                <c:pt idx="24082">
                  <c:v>43433.135416666599</c:v>
                </c:pt>
                <c:pt idx="24083">
                  <c:v>43433.15625</c:v>
                </c:pt>
                <c:pt idx="24084">
                  <c:v>43433.177083333401</c:v>
                </c:pt>
                <c:pt idx="24085">
                  <c:v>43433.197916666599</c:v>
                </c:pt>
                <c:pt idx="24086">
                  <c:v>43433.21875</c:v>
                </c:pt>
                <c:pt idx="24087">
                  <c:v>43433.239583333401</c:v>
                </c:pt>
                <c:pt idx="24088">
                  <c:v>43433.260416666599</c:v>
                </c:pt>
                <c:pt idx="24089">
                  <c:v>43433.28125</c:v>
                </c:pt>
                <c:pt idx="24090">
                  <c:v>43433.302083333401</c:v>
                </c:pt>
                <c:pt idx="24091">
                  <c:v>43433.322916666599</c:v>
                </c:pt>
                <c:pt idx="24092">
                  <c:v>43433.34375</c:v>
                </c:pt>
                <c:pt idx="24093">
                  <c:v>43433.364583333401</c:v>
                </c:pt>
                <c:pt idx="24094">
                  <c:v>43433.385416666599</c:v>
                </c:pt>
                <c:pt idx="24095">
                  <c:v>43433.40625</c:v>
                </c:pt>
                <c:pt idx="24096">
                  <c:v>43433.427083333401</c:v>
                </c:pt>
                <c:pt idx="24097">
                  <c:v>43433.447916666599</c:v>
                </c:pt>
                <c:pt idx="24098">
                  <c:v>43433.46875</c:v>
                </c:pt>
                <c:pt idx="24099">
                  <c:v>43433.489583333401</c:v>
                </c:pt>
                <c:pt idx="24100">
                  <c:v>43433.510416666599</c:v>
                </c:pt>
                <c:pt idx="24101">
                  <c:v>43433.53125</c:v>
                </c:pt>
                <c:pt idx="24102">
                  <c:v>43433.552083333401</c:v>
                </c:pt>
                <c:pt idx="24103">
                  <c:v>43433.572916666599</c:v>
                </c:pt>
                <c:pt idx="24104">
                  <c:v>43433.59375</c:v>
                </c:pt>
                <c:pt idx="24105">
                  <c:v>43433.614583333401</c:v>
                </c:pt>
                <c:pt idx="24106">
                  <c:v>43433.635416666599</c:v>
                </c:pt>
                <c:pt idx="24107">
                  <c:v>43433.65625</c:v>
                </c:pt>
                <c:pt idx="24108">
                  <c:v>43433.677083333401</c:v>
                </c:pt>
                <c:pt idx="24109">
                  <c:v>43433.697916666599</c:v>
                </c:pt>
                <c:pt idx="24110">
                  <c:v>43433.71875</c:v>
                </c:pt>
                <c:pt idx="24111">
                  <c:v>43433.739583333401</c:v>
                </c:pt>
                <c:pt idx="24112">
                  <c:v>43433.760416666599</c:v>
                </c:pt>
                <c:pt idx="24113">
                  <c:v>43433.78125</c:v>
                </c:pt>
                <c:pt idx="24114">
                  <c:v>43433.802083333401</c:v>
                </c:pt>
                <c:pt idx="24115">
                  <c:v>43433.822916666599</c:v>
                </c:pt>
                <c:pt idx="24116">
                  <c:v>43433.84375</c:v>
                </c:pt>
                <c:pt idx="24117">
                  <c:v>43433.864583333401</c:v>
                </c:pt>
                <c:pt idx="24118">
                  <c:v>43433.885416666599</c:v>
                </c:pt>
                <c:pt idx="24119">
                  <c:v>43433.90625</c:v>
                </c:pt>
                <c:pt idx="24120">
                  <c:v>43433.927083333401</c:v>
                </c:pt>
                <c:pt idx="24121">
                  <c:v>43433.947916666599</c:v>
                </c:pt>
                <c:pt idx="24122">
                  <c:v>43433.96875</c:v>
                </c:pt>
                <c:pt idx="24123">
                  <c:v>43433.989583333401</c:v>
                </c:pt>
                <c:pt idx="24124">
                  <c:v>43434.010416666599</c:v>
                </c:pt>
                <c:pt idx="24125">
                  <c:v>43434.03125</c:v>
                </c:pt>
                <c:pt idx="24126">
                  <c:v>43434.052083333401</c:v>
                </c:pt>
                <c:pt idx="24127">
                  <c:v>43434.072916666599</c:v>
                </c:pt>
                <c:pt idx="24128">
                  <c:v>43434.09375</c:v>
                </c:pt>
                <c:pt idx="24129">
                  <c:v>43434.114583333401</c:v>
                </c:pt>
                <c:pt idx="24130">
                  <c:v>43434.135416666599</c:v>
                </c:pt>
                <c:pt idx="24131">
                  <c:v>43434.15625</c:v>
                </c:pt>
                <c:pt idx="24132">
                  <c:v>43434.177083333401</c:v>
                </c:pt>
                <c:pt idx="24133">
                  <c:v>43434.197916666599</c:v>
                </c:pt>
                <c:pt idx="24134">
                  <c:v>43434.21875</c:v>
                </c:pt>
                <c:pt idx="24135">
                  <c:v>43434.239583333401</c:v>
                </c:pt>
                <c:pt idx="24136">
                  <c:v>43434.260416666599</c:v>
                </c:pt>
                <c:pt idx="24137">
                  <c:v>43434.28125</c:v>
                </c:pt>
                <c:pt idx="24138">
                  <c:v>43434.302083333401</c:v>
                </c:pt>
                <c:pt idx="24139">
                  <c:v>43434.322916666599</c:v>
                </c:pt>
                <c:pt idx="24140">
                  <c:v>43434.34375</c:v>
                </c:pt>
                <c:pt idx="24141">
                  <c:v>43434.364583333401</c:v>
                </c:pt>
                <c:pt idx="24142">
                  <c:v>43434.385416666599</c:v>
                </c:pt>
                <c:pt idx="24143">
                  <c:v>43434.40625</c:v>
                </c:pt>
                <c:pt idx="24144">
                  <c:v>43434.427083333401</c:v>
                </c:pt>
                <c:pt idx="24145">
                  <c:v>43434.447916666599</c:v>
                </c:pt>
                <c:pt idx="24146">
                  <c:v>43434.46875</c:v>
                </c:pt>
                <c:pt idx="24147">
                  <c:v>43434.489583333401</c:v>
                </c:pt>
                <c:pt idx="24148">
                  <c:v>43434.510416666599</c:v>
                </c:pt>
                <c:pt idx="24149">
                  <c:v>43434.53125</c:v>
                </c:pt>
                <c:pt idx="24150">
                  <c:v>43434.552083333401</c:v>
                </c:pt>
                <c:pt idx="24151">
                  <c:v>43434.572916666599</c:v>
                </c:pt>
                <c:pt idx="24152">
                  <c:v>43434.59375</c:v>
                </c:pt>
                <c:pt idx="24153">
                  <c:v>43434.614583333401</c:v>
                </c:pt>
                <c:pt idx="24154">
                  <c:v>43434.635416666599</c:v>
                </c:pt>
                <c:pt idx="24155">
                  <c:v>43434.65625</c:v>
                </c:pt>
                <c:pt idx="24156">
                  <c:v>43434.677083333401</c:v>
                </c:pt>
                <c:pt idx="24157">
                  <c:v>43434.697916666599</c:v>
                </c:pt>
                <c:pt idx="24158">
                  <c:v>43434.71875</c:v>
                </c:pt>
                <c:pt idx="24159">
                  <c:v>43434.739583333401</c:v>
                </c:pt>
                <c:pt idx="24160">
                  <c:v>43434.760416666599</c:v>
                </c:pt>
                <c:pt idx="24161">
                  <c:v>43434.78125</c:v>
                </c:pt>
                <c:pt idx="24162">
                  <c:v>43434.802083333401</c:v>
                </c:pt>
                <c:pt idx="24163">
                  <c:v>43434.822916666599</c:v>
                </c:pt>
                <c:pt idx="24164">
                  <c:v>43434.84375</c:v>
                </c:pt>
                <c:pt idx="24165">
                  <c:v>43434.864583333401</c:v>
                </c:pt>
                <c:pt idx="24166">
                  <c:v>43434.885416666599</c:v>
                </c:pt>
                <c:pt idx="24167">
                  <c:v>43434.90625</c:v>
                </c:pt>
                <c:pt idx="24168">
                  <c:v>43434.927083333401</c:v>
                </c:pt>
                <c:pt idx="24169">
                  <c:v>43434.947916666599</c:v>
                </c:pt>
                <c:pt idx="24170">
                  <c:v>43434.96875</c:v>
                </c:pt>
                <c:pt idx="24171">
                  <c:v>43434.989583333401</c:v>
                </c:pt>
                <c:pt idx="24172">
                  <c:v>43435.010416666599</c:v>
                </c:pt>
                <c:pt idx="24173">
                  <c:v>43435.03125</c:v>
                </c:pt>
                <c:pt idx="24174">
                  <c:v>43435.052083333401</c:v>
                </c:pt>
                <c:pt idx="24175">
                  <c:v>43435.072916666599</c:v>
                </c:pt>
                <c:pt idx="24176">
                  <c:v>43435.09375</c:v>
                </c:pt>
                <c:pt idx="24177">
                  <c:v>43435.114583333401</c:v>
                </c:pt>
                <c:pt idx="24178">
                  <c:v>43435.135416666599</c:v>
                </c:pt>
                <c:pt idx="24179">
                  <c:v>43435.15625</c:v>
                </c:pt>
                <c:pt idx="24180">
                  <c:v>43435.177083333401</c:v>
                </c:pt>
                <c:pt idx="24181">
                  <c:v>43435.197916666599</c:v>
                </c:pt>
                <c:pt idx="24182">
                  <c:v>43435.21875</c:v>
                </c:pt>
                <c:pt idx="24183">
                  <c:v>43435.239583333401</c:v>
                </c:pt>
                <c:pt idx="24184">
                  <c:v>43435.260416666599</c:v>
                </c:pt>
                <c:pt idx="24185">
                  <c:v>43435.28125</c:v>
                </c:pt>
                <c:pt idx="24186">
                  <c:v>43435.302083333401</c:v>
                </c:pt>
                <c:pt idx="24187">
                  <c:v>43435.322916666599</c:v>
                </c:pt>
                <c:pt idx="24188">
                  <c:v>43435.34375</c:v>
                </c:pt>
                <c:pt idx="24189">
                  <c:v>43435.364583333401</c:v>
                </c:pt>
                <c:pt idx="24190">
                  <c:v>43435.385416666599</c:v>
                </c:pt>
                <c:pt idx="24191">
                  <c:v>43435.40625</c:v>
                </c:pt>
                <c:pt idx="24192">
                  <c:v>43435.427083333401</c:v>
                </c:pt>
                <c:pt idx="24193">
                  <c:v>43435.447916666599</c:v>
                </c:pt>
                <c:pt idx="24194">
                  <c:v>43435.46875</c:v>
                </c:pt>
                <c:pt idx="24195">
                  <c:v>43435.489583333401</c:v>
                </c:pt>
                <c:pt idx="24196">
                  <c:v>43435.510416666599</c:v>
                </c:pt>
                <c:pt idx="24197">
                  <c:v>43435.53125</c:v>
                </c:pt>
                <c:pt idx="24198">
                  <c:v>43435.552083333401</c:v>
                </c:pt>
                <c:pt idx="24199">
                  <c:v>43435.572916666599</c:v>
                </c:pt>
                <c:pt idx="24200">
                  <c:v>43435.59375</c:v>
                </c:pt>
                <c:pt idx="24201">
                  <c:v>43435.614583333401</c:v>
                </c:pt>
                <c:pt idx="24202">
                  <c:v>43435.635416666599</c:v>
                </c:pt>
                <c:pt idx="24203">
                  <c:v>43435.65625</c:v>
                </c:pt>
                <c:pt idx="24204">
                  <c:v>43435.677083333401</c:v>
                </c:pt>
                <c:pt idx="24205">
                  <c:v>43435.697916666599</c:v>
                </c:pt>
                <c:pt idx="24206">
                  <c:v>43435.71875</c:v>
                </c:pt>
                <c:pt idx="24207">
                  <c:v>43435.739583333401</c:v>
                </c:pt>
                <c:pt idx="24208">
                  <c:v>43435.760416666599</c:v>
                </c:pt>
                <c:pt idx="24209">
                  <c:v>43435.78125</c:v>
                </c:pt>
                <c:pt idx="24210">
                  <c:v>43435.802083333401</c:v>
                </c:pt>
                <c:pt idx="24211">
                  <c:v>43435.822916666599</c:v>
                </c:pt>
                <c:pt idx="24212">
                  <c:v>43435.84375</c:v>
                </c:pt>
                <c:pt idx="24213">
                  <c:v>43435.864583333401</c:v>
                </c:pt>
                <c:pt idx="24214">
                  <c:v>43435.885416666599</c:v>
                </c:pt>
                <c:pt idx="24215">
                  <c:v>43435.90625</c:v>
                </c:pt>
                <c:pt idx="24216">
                  <c:v>43435.927083333401</c:v>
                </c:pt>
                <c:pt idx="24217">
                  <c:v>43435.947916666599</c:v>
                </c:pt>
                <c:pt idx="24218">
                  <c:v>43435.96875</c:v>
                </c:pt>
                <c:pt idx="24219">
                  <c:v>43435.989583333401</c:v>
                </c:pt>
                <c:pt idx="24220">
                  <c:v>43436.010416666599</c:v>
                </c:pt>
                <c:pt idx="24221">
                  <c:v>43436.03125</c:v>
                </c:pt>
                <c:pt idx="24222">
                  <c:v>43436.052083333401</c:v>
                </c:pt>
                <c:pt idx="24223">
                  <c:v>43436.072916666599</c:v>
                </c:pt>
                <c:pt idx="24224">
                  <c:v>43436.09375</c:v>
                </c:pt>
                <c:pt idx="24225">
                  <c:v>43436.114583333401</c:v>
                </c:pt>
                <c:pt idx="24226">
                  <c:v>43436.135416666599</c:v>
                </c:pt>
                <c:pt idx="24227">
                  <c:v>43436.15625</c:v>
                </c:pt>
                <c:pt idx="24228">
                  <c:v>43436.177083333401</c:v>
                </c:pt>
                <c:pt idx="24229">
                  <c:v>43436.197916666599</c:v>
                </c:pt>
                <c:pt idx="24230">
                  <c:v>43436.21875</c:v>
                </c:pt>
                <c:pt idx="24231">
                  <c:v>43436.239583333401</c:v>
                </c:pt>
                <c:pt idx="24232">
                  <c:v>43436.260416666599</c:v>
                </c:pt>
                <c:pt idx="24233">
                  <c:v>43436.28125</c:v>
                </c:pt>
                <c:pt idx="24234">
                  <c:v>43436.302083333401</c:v>
                </c:pt>
                <c:pt idx="24235">
                  <c:v>43436.322916666599</c:v>
                </c:pt>
                <c:pt idx="24236">
                  <c:v>43436.34375</c:v>
                </c:pt>
                <c:pt idx="24237">
                  <c:v>43436.364583333401</c:v>
                </c:pt>
                <c:pt idx="24238">
                  <c:v>43436.385416666599</c:v>
                </c:pt>
                <c:pt idx="24239">
                  <c:v>43436.40625</c:v>
                </c:pt>
                <c:pt idx="24240">
                  <c:v>43436.427083333401</c:v>
                </c:pt>
                <c:pt idx="24241">
                  <c:v>43436.447916666599</c:v>
                </c:pt>
                <c:pt idx="24242">
                  <c:v>43436.46875</c:v>
                </c:pt>
                <c:pt idx="24243">
                  <c:v>43436.489583333401</c:v>
                </c:pt>
                <c:pt idx="24244">
                  <c:v>43436.510416666599</c:v>
                </c:pt>
                <c:pt idx="24245">
                  <c:v>43436.53125</c:v>
                </c:pt>
                <c:pt idx="24246">
                  <c:v>43436.552083333401</c:v>
                </c:pt>
                <c:pt idx="24247">
                  <c:v>43436.572916666599</c:v>
                </c:pt>
                <c:pt idx="24248">
                  <c:v>43436.59375</c:v>
                </c:pt>
                <c:pt idx="24249">
                  <c:v>43436.614583333401</c:v>
                </c:pt>
                <c:pt idx="24250">
                  <c:v>43436.635416666599</c:v>
                </c:pt>
                <c:pt idx="24251">
                  <c:v>43436.65625</c:v>
                </c:pt>
                <c:pt idx="24252">
                  <c:v>43436.677083333401</c:v>
                </c:pt>
                <c:pt idx="24253">
                  <c:v>43436.697916666599</c:v>
                </c:pt>
                <c:pt idx="24254">
                  <c:v>43436.71875</c:v>
                </c:pt>
                <c:pt idx="24255">
                  <c:v>43436.739583333401</c:v>
                </c:pt>
                <c:pt idx="24256">
                  <c:v>43436.760416666599</c:v>
                </c:pt>
                <c:pt idx="24257">
                  <c:v>43436.78125</c:v>
                </c:pt>
                <c:pt idx="24258">
                  <c:v>43436.802083333401</c:v>
                </c:pt>
                <c:pt idx="24259">
                  <c:v>43436.822916666599</c:v>
                </c:pt>
                <c:pt idx="24260">
                  <c:v>43436.84375</c:v>
                </c:pt>
                <c:pt idx="24261">
                  <c:v>43436.864583333401</c:v>
                </c:pt>
                <c:pt idx="24262">
                  <c:v>43436.885416666599</c:v>
                </c:pt>
                <c:pt idx="24263">
                  <c:v>43436.90625</c:v>
                </c:pt>
                <c:pt idx="24264">
                  <c:v>43436.927083333401</c:v>
                </c:pt>
                <c:pt idx="24265">
                  <c:v>43436.947916666599</c:v>
                </c:pt>
                <c:pt idx="24266">
                  <c:v>43436.96875</c:v>
                </c:pt>
                <c:pt idx="24267">
                  <c:v>43436.989583333401</c:v>
                </c:pt>
                <c:pt idx="24268">
                  <c:v>43437.010416666599</c:v>
                </c:pt>
                <c:pt idx="24269">
                  <c:v>43437.03125</c:v>
                </c:pt>
                <c:pt idx="24270">
                  <c:v>43437.052083333401</c:v>
                </c:pt>
                <c:pt idx="24271">
                  <c:v>43437.072916666599</c:v>
                </c:pt>
                <c:pt idx="24272">
                  <c:v>43437.09375</c:v>
                </c:pt>
                <c:pt idx="24273">
                  <c:v>43437.114583333401</c:v>
                </c:pt>
                <c:pt idx="24274">
                  <c:v>43437.135416666599</c:v>
                </c:pt>
                <c:pt idx="24275">
                  <c:v>43437.15625</c:v>
                </c:pt>
                <c:pt idx="24276">
                  <c:v>43437.177083333401</c:v>
                </c:pt>
                <c:pt idx="24277">
                  <c:v>43437.197916666599</c:v>
                </c:pt>
                <c:pt idx="24278">
                  <c:v>43437.21875</c:v>
                </c:pt>
                <c:pt idx="24279">
                  <c:v>43437.239583333401</c:v>
                </c:pt>
                <c:pt idx="24280">
                  <c:v>43437.260416666599</c:v>
                </c:pt>
                <c:pt idx="24281">
                  <c:v>43437.28125</c:v>
                </c:pt>
                <c:pt idx="24282">
                  <c:v>43437.302083333401</c:v>
                </c:pt>
                <c:pt idx="24283">
                  <c:v>43437.322916666599</c:v>
                </c:pt>
                <c:pt idx="24284">
                  <c:v>43437.34375</c:v>
                </c:pt>
                <c:pt idx="24285">
                  <c:v>43437.364583333401</c:v>
                </c:pt>
                <c:pt idx="24286">
                  <c:v>43437.385416666599</c:v>
                </c:pt>
                <c:pt idx="24287">
                  <c:v>43437.40625</c:v>
                </c:pt>
                <c:pt idx="24288">
                  <c:v>43437.427083333401</c:v>
                </c:pt>
                <c:pt idx="24289">
                  <c:v>43437.447916666599</c:v>
                </c:pt>
                <c:pt idx="24290">
                  <c:v>43437.46875</c:v>
                </c:pt>
                <c:pt idx="24291">
                  <c:v>43437.489583333401</c:v>
                </c:pt>
                <c:pt idx="24292">
                  <c:v>43437.510416666599</c:v>
                </c:pt>
                <c:pt idx="24293">
                  <c:v>43437.53125</c:v>
                </c:pt>
                <c:pt idx="24294">
                  <c:v>43437.552083333401</c:v>
                </c:pt>
                <c:pt idx="24295">
                  <c:v>43437.572916666599</c:v>
                </c:pt>
                <c:pt idx="24296">
                  <c:v>43437.59375</c:v>
                </c:pt>
                <c:pt idx="24297">
                  <c:v>43437.614583333401</c:v>
                </c:pt>
                <c:pt idx="24298">
                  <c:v>43437.635416666599</c:v>
                </c:pt>
                <c:pt idx="24299">
                  <c:v>43437.65625</c:v>
                </c:pt>
                <c:pt idx="24300">
                  <c:v>43437.677083333401</c:v>
                </c:pt>
                <c:pt idx="24301">
                  <c:v>43437.697916666599</c:v>
                </c:pt>
                <c:pt idx="24302">
                  <c:v>43437.71875</c:v>
                </c:pt>
                <c:pt idx="24303">
                  <c:v>43437.739583333401</c:v>
                </c:pt>
                <c:pt idx="24304">
                  <c:v>43437.760416666599</c:v>
                </c:pt>
                <c:pt idx="24305">
                  <c:v>43437.78125</c:v>
                </c:pt>
                <c:pt idx="24306">
                  <c:v>43437.802083333401</c:v>
                </c:pt>
                <c:pt idx="24307">
                  <c:v>43437.822916666599</c:v>
                </c:pt>
                <c:pt idx="24308">
                  <c:v>43437.84375</c:v>
                </c:pt>
                <c:pt idx="24309">
                  <c:v>43437.864583333401</c:v>
                </c:pt>
                <c:pt idx="24310">
                  <c:v>43437.885416666599</c:v>
                </c:pt>
                <c:pt idx="24311">
                  <c:v>43437.90625</c:v>
                </c:pt>
                <c:pt idx="24312">
                  <c:v>43437.927083333401</c:v>
                </c:pt>
                <c:pt idx="24313">
                  <c:v>43437.947916666599</c:v>
                </c:pt>
                <c:pt idx="24314">
                  <c:v>43437.96875</c:v>
                </c:pt>
                <c:pt idx="24315">
                  <c:v>43437.989583333401</c:v>
                </c:pt>
                <c:pt idx="24316">
                  <c:v>43438.010416666599</c:v>
                </c:pt>
                <c:pt idx="24317">
                  <c:v>43438.03125</c:v>
                </c:pt>
                <c:pt idx="24318">
                  <c:v>43438.052083333401</c:v>
                </c:pt>
                <c:pt idx="24319">
                  <c:v>43438.072916666599</c:v>
                </c:pt>
                <c:pt idx="24320">
                  <c:v>43438.09375</c:v>
                </c:pt>
                <c:pt idx="24321">
                  <c:v>43438.114583333401</c:v>
                </c:pt>
                <c:pt idx="24322">
                  <c:v>43438.135416666599</c:v>
                </c:pt>
                <c:pt idx="24323">
                  <c:v>43438.15625</c:v>
                </c:pt>
                <c:pt idx="24324">
                  <c:v>43438.177083333401</c:v>
                </c:pt>
                <c:pt idx="24325">
                  <c:v>43438.197916666599</c:v>
                </c:pt>
                <c:pt idx="24326">
                  <c:v>43438.21875</c:v>
                </c:pt>
                <c:pt idx="24327">
                  <c:v>43438.239583333401</c:v>
                </c:pt>
                <c:pt idx="24328">
                  <c:v>43438.260416666599</c:v>
                </c:pt>
                <c:pt idx="24329">
                  <c:v>43438.28125</c:v>
                </c:pt>
                <c:pt idx="24330">
                  <c:v>43438.302083333401</c:v>
                </c:pt>
                <c:pt idx="24331">
                  <c:v>43438.322916666599</c:v>
                </c:pt>
                <c:pt idx="24332">
                  <c:v>43438.34375</c:v>
                </c:pt>
                <c:pt idx="24333">
                  <c:v>43438.364583333401</c:v>
                </c:pt>
                <c:pt idx="24334">
                  <c:v>43438.385416666599</c:v>
                </c:pt>
                <c:pt idx="24335">
                  <c:v>43438.40625</c:v>
                </c:pt>
                <c:pt idx="24336">
                  <c:v>43438.427083333401</c:v>
                </c:pt>
                <c:pt idx="24337">
                  <c:v>43438.447916666599</c:v>
                </c:pt>
                <c:pt idx="24338">
                  <c:v>43438.46875</c:v>
                </c:pt>
                <c:pt idx="24339">
                  <c:v>43438.489583333401</c:v>
                </c:pt>
                <c:pt idx="24340">
                  <c:v>43438.510416666599</c:v>
                </c:pt>
                <c:pt idx="24341">
                  <c:v>43438.53125</c:v>
                </c:pt>
                <c:pt idx="24342">
                  <c:v>43438.552083333401</c:v>
                </c:pt>
                <c:pt idx="24343">
                  <c:v>43438.572916666599</c:v>
                </c:pt>
                <c:pt idx="24344">
                  <c:v>43438.59375</c:v>
                </c:pt>
                <c:pt idx="24345">
                  <c:v>43438.614583333401</c:v>
                </c:pt>
                <c:pt idx="24346">
                  <c:v>43438.635416666599</c:v>
                </c:pt>
                <c:pt idx="24347">
                  <c:v>43438.65625</c:v>
                </c:pt>
                <c:pt idx="24348">
                  <c:v>43438.677083333401</c:v>
                </c:pt>
                <c:pt idx="24349">
                  <c:v>43438.697916666599</c:v>
                </c:pt>
                <c:pt idx="24350">
                  <c:v>43438.71875</c:v>
                </c:pt>
                <c:pt idx="24351">
                  <c:v>43438.739583333401</c:v>
                </c:pt>
                <c:pt idx="24352">
                  <c:v>43438.760416666599</c:v>
                </c:pt>
                <c:pt idx="24353">
                  <c:v>43438.78125</c:v>
                </c:pt>
                <c:pt idx="24354">
                  <c:v>43438.802083333401</c:v>
                </c:pt>
                <c:pt idx="24355">
                  <c:v>43438.822916666599</c:v>
                </c:pt>
                <c:pt idx="24356">
                  <c:v>43438.84375</c:v>
                </c:pt>
                <c:pt idx="24357">
                  <c:v>43438.864583333401</c:v>
                </c:pt>
                <c:pt idx="24358">
                  <c:v>43438.885416666599</c:v>
                </c:pt>
                <c:pt idx="24359">
                  <c:v>43438.90625</c:v>
                </c:pt>
                <c:pt idx="24360">
                  <c:v>43438.927083333401</c:v>
                </c:pt>
                <c:pt idx="24361">
                  <c:v>43438.947916666599</c:v>
                </c:pt>
                <c:pt idx="24362">
                  <c:v>43438.96875</c:v>
                </c:pt>
                <c:pt idx="24363">
                  <c:v>43438.989583333401</c:v>
                </c:pt>
                <c:pt idx="24364">
                  <c:v>43439.010416666599</c:v>
                </c:pt>
                <c:pt idx="24365">
                  <c:v>43439.03125</c:v>
                </c:pt>
                <c:pt idx="24366">
                  <c:v>43439.052083333401</c:v>
                </c:pt>
                <c:pt idx="24367">
                  <c:v>43439.072916666599</c:v>
                </c:pt>
                <c:pt idx="24368">
                  <c:v>43439.09375</c:v>
                </c:pt>
                <c:pt idx="24369">
                  <c:v>43439.114583333401</c:v>
                </c:pt>
                <c:pt idx="24370">
                  <c:v>43439.135416666599</c:v>
                </c:pt>
                <c:pt idx="24371">
                  <c:v>43439.15625</c:v>
                </c:pt>
                <c:pt idx="24372">
                  <c:v>43439.177083333401</c:v>
                </c:pt>
                <c:pt idx="24373">
                  <c:v>43439.197916666599</c:v>
                </c:pt>
                <c:pt idx="24374">
                  <c:v>43439.21875</c:v>
                </c:pt>
                <c:pt idx="24375">
                  <c:v>43439.239583333401</c:v>
                </c:pt>
                <c:pt idx="24376">
                  <c:v>43439.260416666599</c:v>
                </c:pt>
                <c:pt idx="24377">
                  <c:v>43439.28125</c:v>
                </c:pt>
                <c:pt idx="24378">
                  <c:v>43439.302083333401</c:v>
                </c:pt>
                <c:pt idx="24379">
                  <c:v>43439.322916666599</c:v>
                </c:pt>
                <c:pt idx="24380">
                  <c:v>43439.34375</c:v>
                </c:pt>
                <c:pt idx="24381">
                  <c:v>43439.364583333401</c:v>
                </c:pt>
                <c:pt idx="24382">
                  <c:v>43439.385416666599</c:v>
                </c:pt>
                <c:pt idx="24383">
                  <c:v>43439.40625</c:v>
                </c:pt>
                <c:pt idx="24384">
                  <c:v>43439.427083333401</c:v>
                </c:pt>
                <c:pt idx="24385">
                  <c:v>43439.447916666599</c:v>
                </c:pt>
                <c:pt idx="24386">
                  <c:v>43439.46875</c:v>
                </c:pt>
                <c:pt idx="24387">
                  <c:v>43439.489583333401</c:v>
                </c:pt>
                <c:pt idx="24388">
                  <c:v>43439.510416666599</c:v>
                </c:pt>
                <c:pt idx="24389">
                  <c:v>43439.53125</c:v>
                </c:pt>
                <c:pt idx="24390">
                  <c:v>43439.552083333401</c:v>
                </c:pt>
                <c:pt idx="24391">
                  <c:v>43439.572916666599</c:v>
                </c:pt>
                <c:pt idx="24392">
                  <c:v>43439.59375</c:v>
                </c:pt>
                <c:pt idx="24393">
                  <c:v>43439.614583333401</c:v>
                </c:pt>
                <c:pt idx="24394">
                  <c:v>43439.635416666599</c:v>
                </c:pt>
                <c:pt idx="24395">
                  <c:v>43439.65625</c:v>
                </c:pt>
                <c:pt idx="24396">
                  <c:v>43439.677083333401</c:v>
                </c:pt>
                <c:pt idx="24397">
                  <c:v>43439.697916666599</c:v>
                </c:pt>
                <c:pt idx="24398">
                  <c:v>43439.71875</c:v>
                </c:pt>
                <c:pt idx="24399">
                  <c:v>43439.739583333401</c:v>
                </c:pt>
                <c:pt idx="24400">
                  <c:v>43439.760416666599</c:v>
                </c:pt>
                <c:pt idx="24401">
                  <c:v>43439.78125</c:v>
                </c:pt>
                <c:pt idx="24402">
                  <c:v>43439.802083333401</c:v>
                </c:pt>
                <c:pt idx="24403">
                  <c:v>43439.822916666599</c:v>
                </c:pt>
                <c:pt idx="24404">
                  <c:v>43439.84375</c:v>
                </c:pt>
                <c:pt idx="24405">
                  <c:v>43439.864583333401</c:v>
                </c:pt>
                <c:pt idx="24406">
                  <c:v>43439.885416666599</c:v>
                </c:pt>
                <c:pt idx="24407">
                  <c:v>43439.90625</c:v>
                </c:pt>
                <c:pt idx="24408">
                  <c:v>43439.927083333401</c:v>
                </c:pt>
                <c:pt idx="24409">
                  <c:v>43439.947916666599</c:v>
                </c:pt>
                <c:pt idx="24410">
                  <c:v>43439.96875</c:v>
                </c:pt>
                <c:pt idx="24411">
                  <c:v>43439.989583333401</c:v>
                </c:pt>
                <c:pt idx="24412">
                  <c:v>43440.010416666599</c:v>
                </c:pt>
                <c:pt idx="24413">
                  <c:v>43440.03125</c:v>
                </c:pt>
                <c:pt idx="24414">
                  <c:v>43440.052083333401</c:v>
                </c:pt>
                <c:pt idx="24415">
                  <c:v>43440.072916666599</c:v>
                </c:pt>
                <c:pt idx="24416">
                  <c:v>43440.09375</c:v>
                </c:pt>
                <c:pt idx="24417">
                  <c:v>43440.114583333401</c:v>
                </c:pt>
                <c:pt idx="24418">
                  <c:v>43440.135416666599</c:v>
                </c:pt>
                <c:pt idx="24419">
                  <c:v>43440.15625</c:v>
                </c:pt>
                <c:pt idx="24420">
                  <c:v>43440.177083333401</c:v>
                </c:pt>
                <c:pt idx="24421">
                  <c:v>43440.197916666599</c:v>
                </c:pt>
                <c:pt idx="24422">
                  <c:v>43440.21875</c:v>
                </c:pt>
                <c:pt idx="24423">
                  <c:v>43440.239583333401</c:v>
                </c:pt>
                <c:pt idx="24424">
                  <c:v>43440.260416666599</c:v>
                </c:pt>
                <c:pt idx="24425">
                  <c:v>43440.28125</c:v>
                </c:pt>
                <c:pt idx="24426">
                  <c:v>43440.302083333401</c:v>
                </c:pt>
                <c:pt idx="24427">
                  <c:v>43440.322916666599</c:v>
                </c:pt>
                <c:pt idx="24428">
                  <c:v>43440.34375</c:v>
                </c:pt>
                <c:pt idx="24429">
                  <c:v>43440.364583333401</c:v>
                </c:pt>
                <c:pt idx="24430">
                  <c:v>43440.385416666599</c:v>
                </c:pt>
                <c:pt idx="24431">
                  <c:v>43440.40625</c:v>
                </c:pt>
                <c:pt idx="24432">
                  <c:v>43440.427083333401</c:v>
                </c:pt>
                <c:pt idx="24433">
                  <c:v>43440.447916666599</c:v>
                </c:pt>
                <c:pt idx="24434">
                  <c:v>43440.46875</c:v>
                </c:pt>
                <c:pt idx="24435">
                  <c:v>43440.489583333401</c:v>
                </c:pt>
                <c:pt idx="24436">
                  <c:v>43440.510416666599</c:v>
                </c:pt>
                <c:pt idx="24437">
                  <c:v>43440.53125</c:v>
                </c:pt>
                <c:pt idx="24438">
                  <c:v>43440.552083333401</c:v>
                </c:pt>
                <c:pt idx="24439">
                  <c:v>43440.572916666599</c:v>
                </c:pt>
                <c:pt idx="24440">
                  <c:v>43440.59375</c:v>
                </c:pt>
                <c:pt idx="24441">
                  <c:v>43440.614583333401</c:v>
                </c:pt>
                <c:pt idx="24442">
                  <c:v>43440.635416666599</c:v>
                </c:pt>
                <c:pt idx="24443">
                  <c:v>43440.65625</c:v>
                </c:pt>
                <c:pt idx="24444">
                  <c:v>43440.677083333401</c:v>
                </c:pt>
                <c:pt idx="24445">
                  <c:v>43440.697916666599</c:v>
                </c:pt>
                <c:pt idx="24446">
                  <c:v>43440.71875</c:v>
                </c:pt>
                <c:pt idx="24447">
                  <c:v>43440.739583333401</c:v>
                </c:pt>
                <c:pt idx="24448">
                  <c:v>43440.760416666599</c:v>
                </c:pt>
                <c:pt idx="24449">
                  <c:v>43440.78125</c:v>
                </c:pt>
                <c:pt idx="24450">
                  <c:v>43440.802083333401</c:v>
                </c:pt>
                <c:pt idx="24451">
                  <c:v>43440.822916666599</c:v>
                </c:pt>
                <c:pt idx="24452">
                  <c:v>43440.84375</c:v>
                </c:pt>
                <c:pt idx="24453">
                  <c:v>43440.864583333401</c:v>
                </c:pt>
                <c:pt idx="24454">
                  <c:v>43440.885416666599</c:v>
                </c:pt>
                <c:pt idx="24455">
                  <c:v>43440.90625</c:v>
                </c:pt>
                <c:pt idx="24456">
                  <c:v>43440.927083333401</c:v>
                </c:pt>
                <c:pt idx="24457">
                  <c:v>43440.947916666599</c:v>
                </c:pt>
                <c:pt idx="24458">
                  <c:v>43440.96875</c:v>
                </c:pt>
                <c:pt idx="24459">
                  <c:v>43440.989583333401</c:v>
                </c:pt>
                <c:pt idx="24460">
                  <c:v>43441.010416666599</c:v>
                </c:pt>
                <c:pt idx="24461">
                  <c:v>43441.03125</c:v>
                </c:pt>
                <c:pt idx="24462">
                  <c:v>43441.052083333401</c:v>
                </c:pt>
                <c:pt idx="24463">
                  <c:v>43441.072916666599</c:v>
                </c:pt>
                <c:pt idx="24464">
                  <c:v>43441.09375</c:v>
                </c:pt>
                <c:pt idx="24465">
                  <c:v>43441.114583333401</c:v>
                </c:pt>
                <c:pt idx="24466">
                  <c:v>43441.135416666599</c:v>
                </c:pt>
                <c:pt idx="24467">
                  <c:v>43441.15625</c:v>
                </c:pt>
                <c:pt idx="24468">
                  <c:v>43441.177083333401</c:v>
                </c:pt>
                <c:pt idx="24469">
                  <c:v>43441.197916666599</c:v>
                </c:pt>
                <c:pt idx="24470">
                  <c:v>43441.21875</c:v>
                </c:pt>
                <c:pt idx="24471">
                  <c:v>43441.239583333401</c:v>
                </c:pt>
                <c:pt idx="24472">
                  <c:v>43441.260416666599</c:v>
                </c:pt>
                <c:pt idx="24473">
                  <c:v>43441.28125</c:v>
                </c:pt>
                <c:pt idx="24474">
                  <c:v>43441.302083333401</c:v>
                </c:pt>
                <c:pt idx="24475">
                  <c:v>43441.322916666599</c:v>
                </c:pt>
                <c:pt idx="24476">
                  <c:v>43441.34375</c:v>
                </c:pt>
                <c:pt idx="24477">
                  <c:v>43441.364583333401</c:v>
                </c:pt>
                <c:pt idx="24478">
                  <c:v>43441.385416666599</c:v>
                </c:pt>
                <c:pt idx="24479">
                  <c:v>43441.40625</c:v>
                </c:pt>
                <c:pt idx="24480">
                  <c:v>43441.427083333401</c:v>
                </c:pt>
                <c:pt idx="24481">
                  <c:v>43441.447916666599</c:v>
                </c:pt>
                <c:pt idx="24482">
                  <c:v>43441.46875</c:v>
                </c:pt>
                <c:pt idx="24483">
                  <c:v>43441.489583333401</c:v>
                </c:pt>
                <c:pt idx="24484">
                  <c:v>43441.510416666599</c:v>
                </c:pt>
                <c:pt idx="24485">
                  <c:v>43441.53125</c:v>
                </c:pt>
                <c:pt idx="24486">
                  <c:v>43441.552083333401</c:v>
                </c:pt>
                <c:pt idx="24487">
                  <c:v>43441.572916666599</c:v>
                </c:pt>
                <c:pt idx="24488">
                  <c:v>43441.59375</c:v>
                </c:pt>
                <c:pt idx="24489">
                  <c:v>43441.614583333401</c:v>
                </c:pt>
                <c:pt idx="24490">
                  <c:v>43441.635416666599</c:v>
                </c:pt>
                <c:pt idx="24491">
                  <c:v>43441.65625</c:v>
                </c:pt>
                <c:pt idx="24492">
                  <c:v>43441.677083333401</c:v>
                </c:pt>
                <c:pt idx="24493">
                  <c:v>43441.697916666599</c:v>
                </c:pt>
                <c:pt idx="24494">
                  <c:v>43441.71875</c:v>
                </c:pt>
                <c:pt idx="24495">
                  <c:v>43441.739583333401</c:v>
                </c:pt>
                <c:pt idx="24496">
                  <c:v>43441.760416666599</c:v>
                </c:pt>
                <c:pt idx="24497">
                  <c:v>43441.78125</c:v>
                </c:pt>
                <c:pt idx="24498">
                  <c:v>43441.802083333401</c:v>
                </c:pt>
                <c:pt idx="24499">
                  <c:v>43441.822916666599</c:v>
                </c:pt>
                <c:pt idx="24500">
                  <c:v>43441.84375</c:v>
                </c:pt>
                <c:pt idx="24501">
                  <c:v>43441.864583333401</c:v>
                </c:pt>
                <c:pt idx="24502">
                  <c:v>43441.885416666599</c:v>
                </c:pt>
                <c:pt idx="24503">
                  <c:v>43441.90625</c:v>
                </c:pt>
                <c:pt idx="24504">
                  <c:v>43441.927083333401</c:v>
                </c:pt>
                <c:pt idx="24505">
                  <c:v>43441.947916666599</c:v>
                </c:pt>
                <c:pt idx="24506">
                  <c:v>43441.96875</c:v>
                </c:pt>
                <c:pt idx="24507">
                  <c:v>43441.989583333401</c:v>
                </c:pt>
                <c:pt idx="24508">
                  <c:v>43442.010416666599</c:v>
                </c:pt>
                <c:pt idx="24509">
                  <c:v>43442.03125</c:v>
                </c:pt>
                <c:pt idx="24510">
                  <c:v>43442.052083333401</c:v>
                </c:pt>
                <c:pt idx="24511">
                  <c:v>43442.072916666599</c:v>
                </c:pt>
                <c:pt idx="24512">
                  <c:v>43442.09375</c:v>
                </c:pt>
                <c:pt idx="24513">
                  <c:v>43442.114583333401</c:v>
                </c:pt>
                <c:pt idx="24514">
                  <c:v>43442.135416666599</c:v>
                </c:pt>
                <c:pt idx="24515">
                  <c:v>43442.15625</c:v>
                </c:pt>
                <c:pt idx="24516">
                  <c:v>43442.177083333401</c:v>
                </c:pt>
                <c:pt idx="24517">
                  <c:v>43442.197916666599</c:v>
                </c:pt>
                <c:pt idx="24518">
                  <c:v>43442.21875</c:v>
                </c:pt>
                <c:pt idx="24519">
                  <c:v>43442.239583333401</c:v>
                </c:pt>
                <c:pt idx="24520">
                  <c:v>43442.260416666599</c:v>
                </c:pt>
                <c:pt idx="24521">
                  <c:v>43442.28125</c:v>
                </c:pt>
                <c:pt idx="24522">
                  <c:v>43442.302083333401</c:v>
                </c:pt>
                <c:pt idx="24523">
                  <c:v>43442.322916666599</c:v>
                </c:pt>
                <c:pt idx="24524">
                  <c:v>43442.34375</c:v>
                </c:pt>
                <c:pt idx="24525">
                  <c:v>43442.364583333401</c:v>
                </c:pt>
                <c:pt idx="24526">
                  <c:v>43442.385416666599</c:v>
                </c:pt>
                <c:pt idx="24527">
                  <c:v>43442.40625</c:v>
                </c:pt>
                <c:pt idx="24528">
                  <c:v>43442.427083333401</c:v>
                </c:pt>
                <c:pt idx="24529">
                  <c:v>43442.447916666599</c:v>
                </c:pt>
                <c:pt idx="24530">
                  <c:v>43442.46875</c:v>
                </c:pt>
                <c:pt idx="24531">
                  <c:v>43442.489583333401</c:v>
                </c:pt>
                <c:pt idx="24532">
                  <c:v>43442.510416666599</c:v>
                </c:pt>
                <c:pt idx="24533">
                  <c:v>43442.53125</c:v>
                </c:pt>
                <c:pt idx="24534">
                  <c:v>43442.552083333401</c:v>
                </c:pt>
                <c:pt idx="24535">
                  <c:v>43442.572916666599</c:v>
                </c:pt>
                <c:pt idx="24536">
                  <c:v>43442.59375</c:v>
                </c:pt>
                <c:pt idx="24537">
                  <c:v>43442.614583333401</c:v>
                </c:pt>
                <c:pt idx="24538">
                  <c:v>43442.635416666599</c:v>
                </c:pt>
                <c:pt idx="24539">
                  <c:v>43442.65625</c:v>
                </c:pt>
                <c:pt idx="24540">
                  <c:v>43442.677083333401</c:v>
                </c:pt>
                <c:pt idx="24541">
                  <c:v>43442.697916666599</c:v>
                </c:pt>
                <c:pt idx="24542">
                  <c:v>43442.71875</c:v>
                </c:pt>
                <c:pt idx="24543">
                  <c:v>43442.739583333401</c:v>
                </c:pt>
                <c:pt idx="24544">
                  <c:v>43442.760416666599</c:v>
                </c:pt>
                <c:pt idx="24545">
                  <c:v>43442.78125</c:v>
                </c:pt>
                <c:pt idx="24546">
                  <c:v>43442.802083333401</c:v>
                </c:pt>
                <c:pt idx="24547">
                  <c:v>43442.822916666599</c:v>
                </c:pt>
                <c:pt idx="24548">
                  <c:v>43442.84375</c:v>
                </c:pt>
                <c:pt idx="24549">
                  <c:v>43442.864583333401</c:v>
                </c:pt>
                <c:pt idx="24550">
                  <c:v>43442.885416666599</c:v>
                </c:pt>
                <c:pt idx="24551">
                  <c:v>43442.90625</c:v>
                </c:pt>
                <c:pt idx="24552">
                  <c:v>43442.927083333401</c:v>
                </c:pt>
                <c:pt idx="24553">
                  <c:v>43442.947916666599</c:v>
                </c:pt>
                <c:pt idx="24554">
                  <c:v>43442.96875</c:v>
                </c:pt>
                <c:pt idx="24555">
                  <c:v>43442.989583333401</c:v>
                </c:pt>
                <c:pt idx="24556">
                  <c:v>43443.010416666599</c:v>
                </c:pt>
                <c:pt idx="24557">
                  <c:v>43443.03125</c:v>
                </c:pt>
                <c:pt idx="24558">
                  <c:v>43443.052083333401</c:v>
                </c:pt>
                <c:pt idx="24559">
                  <c:v>43443.072916666599</c:v>
                </c:pt>
                <c:pt idx="24560">
                  <c:v>43443.09375</c:v>
                </c:pt>
                <c:pt idx="24561">
                  <c:v>43443.114583333401</c:v>
                </c:pt>
                <c:pt idx="24562">
                  <c:v>43443.135416666599</c:v>
                </c:pt>
                <c:pt idx="24563">
                  <c:v>43443.15625</c:v>
                </c:pt>
                <c:pt idx="24564">
                  <c:v>43443.177083333401</c:v>
                </c:pt>
                <c:pt idx="24565">
                  <c:v>43443.197916666599</c:v>
                </c:pt>
                <c:pt idx="24566">
                  <c:v>43443.21875</c:v>
                </c:pt>
                <c:pt idx="24567">
                  <c:v>43443.239583333401</c:v>
                </c:pt>
                <c:pt idx="24568">
                  <c:v>43443.260416666599</c:v>
                </c:pt>
                <c:pt idx="24569">
                  <c:v>43443.28125</c:v>
                </c:pt>
                <c:pt idx="24570">
                  <c:v>43443.302083333401</c:v>
                </c:pt>
                <c:pt idx="24571">
                  <c:v>43443.322916666599</c:v>
                </c:pt>
                <c:pt idx="24572">
                  <c:v>43443.34375</c:v>
                </c:pt>
                <c:pt idx="24573">
                  <c:v>43443.364583333401</c:v>
                </c:pt>
                <c:pt idx="24574">
                  <c:v>43443.385416666599</c:v>
                </c:pt>
                <c:pt idx="24575">
                  <c:v>43443.40625</c:v>
                </c:pt>
                <c:pt idx="24576">
                  <c:v>43443.427083333401</c:v>
                </c:pt>
                <c:pt idx="24577">
                  <c:v>43443.447916666599</c:v>
                </c:pt>
                <c:pt idx="24578">
                  <c:v>43443.46875</c:v>
                </c:pt>
                <c:pt idx="24579">
                  <c:v>43443.489583333401</c:v>
                </c:pt>
                <c:pt idx="24580">
                  <c:v>43443.510416666599</c:v>
                </c:pt>
                <c:pt idx="24581">
                  <c:v>43443.53125</c:v>
                </c:pt>
                <c:pt idx="24582">
                  <c:v>43443.552083333401</c:v>
                </c:pt>
                <c:pt idx="24583">
                  <c:v>43443.572916666599</c:v>
                </c:pt>
                <c:pt idx="24584">
                  <c:v>43443.59375</c:v>
                </c:pt>
                <c:pt idx="24585">
                  <c:v>43443.614583333401</c:v>
                </c:pt>
                <c:pt idx="24586">
                  <c:v>43443.635416666599</c:v>
                </c:pt>
                <c:pt idx="24587">
                  <c:v>43443.65625</c:v>
                </c:pt>
                <c:pt idx="24588">
                  <c:v>43443.677083333401</c:v>
                </c:pt>
                <c:pt idx="24589">
                  <c:v>43443.697916666599</c:v>
                </c:pt>
                <c:pt idx="24590">
                  <c:v>43443.71875</c:v>
                </c:pt>
                <c:pt idx="24591">
                  <c:v>43443.739583333401</c:v>
                </c:pt>
                <c:pt idx="24592">
                  <c:v>43443.760416666599</c:v>
                </c:pt>
                <c:pt idx="24593">
                  <c:v>43443.78125</c:v>
                </c:pt>
                <c:pt idx="24594">
                  <c:v>43443.802083333401</c:v>
                </c:pt>
                <c:pt idx="24595">
                  <c:v>43443.822916666599</c:v>
                </c:pt>
                <c:pt idx="24596">
                  <c:v>43443.84375</c:v>
                </c:pt>
                <c:pt idx="24597">
                  <c:v>43443.864583333401</c:v>
                </c:pt>
                <c:pt idx="24598">
                  <c:v>43443.885416666599</c:v>
                </c:pt>
                <c:pt idx="24599">
                  <c:v>43443.90625</c:v>
                </c:pt>
                <c:pt idx="24600">
                  <c:v>43443.927083333401</c:v>
                </c:pt>
                <c:pt idx="24601">
                  <c:v>43443.947916666599</c:v>
                </c:pt>
                <c:pt idx="24602">
                  <c:v>43443.96875</c:v>
                </c:pt>
                <c:pt idx="24603">
                  <c:v>43443.989583333401</c:v>
                </c:pt>
                <c:pt idx="24604">
                  <c:v>43444.010416666599</c:v>
                </c:pt>
                <c:pt idx="24605">
                  <c:v>43444.03125</c:v>
                </c:pt>
                <c:pt idx="24606">
                  <c:v>43444.052083333401</c:v>
                </c:pt>
                <c:pt idx="24607">
                  <c:v>43444.072916666599</c:v>
                </c:pt>
                <c:pt idx="24608">
                  <c:v>43444.09375</c:v>
                </c:pt>
                <c:pt idx="24609">
                  <c:v>43444.114583333401</c:v>
                </c:pt>
                <c:pt idx="24610">
                  <c:v>43444.135416666599</c:v>
                </c:pt>
                <c:pt idx="24611">
                  <c:v>43444.15625</c:v>
                </c:pt>
                <c:pt idx="24612">
                  <c:v>43444.177083333401</c:v>
                </c:pt>
                <c:pt idx="24613">
                  <c:v>43444.197916666599</c:v>
                </c:pt>
                <c:pt idx="24614">
                  <c:v>43444.21875</c:v>
                </c:pt>
                <c:pt idx="24615">
                  <c:v>43444.239583333401</c:v>
                </c:pt>
                <c:pt idx="24616">
                  <c:v>43444.260416666599</c:v>
                </c:pt>
                <c:pt idx="24617">
                  <c:v>43444.28125</c:v>
                </c:pt>
                <c:pt idx="24618">
                  <c:v>43444.302083333401</c:v>
                </c:pt>
                <c:pt idx="24619">
                  <c:v>43444.322916666599</c:v>
                </c:pt>
                <c:pt idx="24620">
                  <c:v>43444.34375</c:v>
                </c:pt>
                <c:pt idx="24621">
                  <c:v>43444.364583333401</c:v>
                </c:pt>
                <c:pt idx="24622">
                  <c:v>43444.385416666599</c:v>
                </c:pt>
                <c:pt idx="24623">
                  <c:v>43444.40625</c:v>
                </c:pt>
                <c:pt idx="24624">
                  <c:v>43444.427083333401</c:v>
                </c:pt>
                <c:pt idx="24625">
                  <c:v>43444.447916666599</c:v>
                </c:pt>
                <c:pt idx="24626">
                  <c:v>43444.46875</c:v>
                </c:pt>
                <c:pt idx="24627">
                  <c:v>43444.489583333401</c:v>
                </c:pt>
                <c:pt idx="24628">
                  <c:v>43444.510416666599</c:v>
                </c:pt>
                <c:pt idx="24629">
                  <c:v>43444.53125</c:v>
                </c:pt>
                <c:pt idx="24630">
                  <c:v>43444.552083333401</c:v>
                </c:pt>
                <c:pt idx="24631">
                  <c:v>43444.572916666599</c:v>
                </c:pt>
                <c:pt idx="24632">
                  <c:v>43444.59375</c:v>
                </c:pt>
                <c:pt idx="24633">
                  <c:v>43444.614583333401</c:v>
                </c:pt>
                <c:pt idx="24634">
                  <c:v>43444.635416666599</c:v>
                </c:pt>
                <c:pt idx="24635">
                  <c:v>43444.65625</c:v>
                </c:pt>
                <c:pt idx="24636">
                  <c:v>43444.677083333401</c:v>
                </c:pt>
                <c:pt idx="24637">
                  <c:v>43444.697916666599</c:v>
                </c:pt>
                <c:pt idx="24638">
                  <c:v>43444.71875</c:v>
                </c:pt>
                <c:pt idx="24639">
                  <c:v>43444.739583333401</c:v>
                </c:pt>
                <c:pt idx="24640">
                  <c:v>43444.760416666599</c:v>
                </c:pt>
                <c:pt idx="24641">
                  <c:v>43444.78125</c:v>
                </c:pt>
                <c:pt idx="24642">
                  <c:v>43444.802083333401</c:v>
                </c:pt>
                <c:pt idx="24643">
                  <c:v>43444.822916666599</c:v>
                </c:pt>
                <c:pt idx="24644">
                  <c:v>43444.84375</c:v>
                </c:pt>
                <c:pt idx="24645">
                  <c:v>43444.864583333401</c:v>
                </c:pt>
                <c:pt idx="24646">
                  <c:v>43444.885416666599</c:v>
                </c:pt>
                <c:pt idx="24647">
                  <c:v>43444.90625</c:v>
                </c:pt>
                <c:pt idx="24648">
                  <c:v>43444.927083333401</c:v>
                </c:pt>
                <c:pt idx="24649">
                  <c:v>43444.947916666599</c:v>
                </c:pt>
                <c:pt idx="24650">
                  <c:v>43444.96875</c:v>
                </c:pt>
                <c:pt idx="24651">
                  <c:v>43444.989583333401</c:v>
                </c:pt>
                <c:pt idx="24652">
                  <c:v>43445.010416666599</c:v>
                </c:pt>
                <c:pt idx="24653">
                  <c:v>43445.03125</c:v>
                </c:pt>
                <c:pt idx="24654">
                  <c:v>43445.052083333401</c:v>
                </c:pt>
                <c:pt idx="24655">
                  <c:v>43445.072916666599</c:v>
                </c:pt>
                <c:pt idx="24656">
                  <c:v>43445.09375</c:v>
                </c:pt>
                <c:pt idx="24657">
                  <c:v>43445.114583333401</c:v>
                </c:pt>
                <c:pt idx="24658">
                  <c:v>43445.135416666599</c:v>
                </c:pt>
                <c:pt idx="24659">
                  <c:v>43445.15625</c:v>
                </c:pt>
                <c:pt idx="24660">
                  <c:v>43445.177083333401</c:v>
                </c:pt>
                <c:pt idx="24661">
                  <c:v>43445.197916666599</c:v>
                </c:pt>
                <c:pt idx="24662">
                  <c:v>43445.21875</c:v>
                </c:pt>
                <c:pt idx="24663">
                  <c:v>43445.239583333401</c:v>
                </c:pt>
                <c:pt idx="24664">
                  <c:v>43445.260416666599</c:v>
                </c:pt>
                <c:pt idx="24665">
                  <c:v>43445.28125</c:v>
                </c:pt>
                <c:pt idx="24666">
                  <c:v>43445.302083333401</c:v>
                </c:pt>
                <c:pt idx="24667">
                  <c:v>43445.322916666599</c:v>
                </c:pt>
                <c:pt idx="24668">
                  <c:v>43445.34375</c:v>
                </c:pt>
                <c:pt idx="24669">
                  <c:v>43445.364583333401</c:v>
                </c:pt>
                <c:pt idx="24670">
                  <c:v>43445.385416666599</c:v>
                </c:pt>
                <c:pt idx="24671">
                  <c:v>43445.40625</c:v>
                </c:pt>
                <c:pt idx="24672">
                  <c:v>43445.427083333401</c:v>
                </c:pt>
                <c:pt idx="24673">
                  <c:v>43445.447916666599</c:v>
                </c:pt>
                <c:pt idx="24674">
                  <c:v>43445.46875</c:v>
                </c:pt>
                <c:pt idx="24675">
                  <c:v>43445.489583333401</c:v>
                </c:pt>
                <c:pt idx="24676">
                  <c:v>43445.510416666599</c:v>
                </c:pt>
                <c:pt idx="24677">
                  <c:v>43445.53125</c:v>
                </c:pt>
                <c:pt idx="24678">
                  <c:v>43445.552083333401</c:v>
                </c:pt>
                <c:pt idx="24679">
                  <c:v>43445.572916666599</c:v>
                </c:pt>
                <c:pt idx="24680">
                  <c:v>43445.59375</c:v>
                </c:pt>
                <c:pt idx="24681">
                  <c:v>43445.614583333401</c:v>
                </c:pt>
                <c:pt idx="24682">
                  <c:v>43445.635416666599</c:v>
                </c:pt>
                <c:pt idx="24683">
                  <c:v>43445.65625</c:v>
                </c:pt>
                <c:pt idx="24684">
                  <c:v>43445.677083333401</c:v>
                </c:pt>
                <c:pt idx="24685">
                  <c:v>43445.697916666599</c:v>
                </c:pt>
                <c:pt idx="24686">
                  <c:v>43445.71875</c:v>
                </c:pt>
                <c:pt idx="24687">
                  <c:v>43445.739583333401</c:v>
                </c:pt>
                <c:pt idx="24688">
                  <c:v>43445.760416666599</c:v>
                </c:pt>
                <c:pt idx="24689">
                  <c:v>43445.78125</c:v>
                </c:pt>
                <c:pt idx="24690">
                  <c:v>43445.802083333401</c:v>
                </c:pt>
                <c:pt idx="24691">
                  <c:v>43445.822916666599</c:v>
                </c:pt>
                <c:pt idx="24692">
                  <c:v>43445.84375</c:v>
                </c:pt>
                <c:pt idx="24693">
                  <c:v>43445.864583333401</c:v>
                </c:pt>
                <c:pt idx="24694">
                  <c:v>43445.885416666599</c:v>
                </c:pt>
                <c:pt idx="24695">
                  <c:v>43445.90625</c:v>
                </c:pt>
                <c:pt idx="24696">
                  <c:v>43445.927083333401</c:v>
                </c:pt>
                <c:pt idx="24697">
                  <c:v>43445.947916666599</c:v>
                </c:pt>
                <c:pt idx="24698">
                  <c:v>43445.96875</c:v>
                </c:pt>
                <c:pt idx="24699">
                  <c:v>43445.989583333401</c:v>
                </c:pt>
                <c:pt idx="24700">
                  <c:v>43446.010416666599</c:v>
                </c:pt>
                <c:pt idx="24701">
                  <c:v>43446.03125</c:v>
                </c:pt>
                <c:pt idx="24702">
                  <c:v>43446.052083333401</c:v>
                </c:pt>
                <c:pt idx="24703">
                  <c:v>43446.072916666599</c:v>
                </c:pt>
                <c:pt idx="24704">
                  <c:v>43446.09375</c:v>
                </c:pt>
                <c:pt idx="24705">
                  <c:v>43446.114583333401</c:v>
                </c:pt>
                <c:pt idx="24706">
                  <c:v>43446.135416666599</c:v>
                </c:pt>
                <c:pt idx="24707">
                  <c:v>43446.15625</c:v>
                </c:pt>
                <c:pt idx="24708">
                  <c:v>43446.177083333401</c:v>
                </c:pt>
                <c:pt idx="24709">
                  <c:v>43446.197916666599</c:v>
                </c:pt>
                <c:pt idx="24710">
                  <c:v>43446.21875</c:v>
                </c:pt>
                <c:pt idx="24711">
                  <c:v>43446.239583333401</c:v>
                </c:pt>
                <c:pt idx="24712">
                  <c:v>43446.260416666599</c:v>
                </c:pt>
                <c:pt idx="24713">
                  <c:v>43446.28125</c:v>
                </c:pt>
                <c:pt idx="24714">
                  <c:v>43446.302083333401</c:v>
                </c:pt>
                <c:pt idx="24715">
                  <c:v>43446.322916666599</c:v>
                </c:pt>
                <c:pt idx="24716">
                  <c:v>43446.34375</c:v>
                </c:pt>
                <c:pt idx="24717">
                  <c:v>43446.364583333401</c:v>
                </c:pt>
                <c:pt idx="24718">
                  <c:v>43446.385416666599</c:v>
                </c:pt>
                <c:pt idx="24719">
                  <c:v>43446.40625</c:v>
                </c:pt>
                <c:pt idx="24720">
                  <c:v>43446.427083333401</c:v>
                </c:pt>
                <c:pt idx="24721">
                  <c:v>43446.447916666599</c:v>
                </c:pt>
                <c:pt idx="24722">
                  <c:v>43446.46875</c:v>
                </c:pt>
                <c:pt idx="24723">
                  <c:v>43446.489583333401</c:v>
                </c:pt>
                <c:pt idx="24724">
                  <c:v>43446.510416666599</c:v>
                </c:pt>
                <c:pt idx="24725">
                  <c:v>43446.53125</c:v>
                </c:pt>
                <c:pt idx="24726">
                  <c:v>43446.552083333401</c:v>
                </c:pt>
                <c:pt idx="24727">
                  <c:v>43446.572916666599</c:v>
                </c:pt>
                <c:pt idx="24728">
                  <c:v>43446.59375</c:v>
                </c:pt>
                <c:pt idx="24729">
                  <c:v>43446.614583333401</c:v>
                </c:pt>
                <c:pt idx="24730">
                  <c:v>43446.635416666599</c:v>
                </c:pt>
                <c:pt idx="24731">
                  <c:v>43446.65625</c:v>
                </c:pt>
                <c:pt idx="24732">
                  <c:v>43446.677083333401</c:v>
                </c:pt>
                <c:pt idx="24733">
                  <c:v>43446.697916666599</c:v>
                </c:pt>
                <c:pt idx="24734">
                  <c:v>43446.71875</c:v>
                </c:pt>
                <c:pt idx="24735">
                  <c:v>43446.739583333401</c:v>
                </c:pt>
                <c:pt idx="24736">
                  <c:v>43446.760416666599</c:v>
                </c:pt>
                <c:pt idx="24737">
                  <c:v>43446.78125</c:v>
                </c:pt>
                <c:pt idx="24738">
                  <c:v>43446.802083333401</c:v>
                </c:pt>
                <c:pt idx="24739">
                  <c:v>43446.822916666599</c:v>
                </c:pt>
                <c:pt idx="24740">
                  <c:v>43446.84375</c:v>
                </c:pt>
                <c:pt idx="24741">
                  <c:v>43446.864583333401</c:v>
                </c:pt>
                <c:pt idx="24742">
                  <c:v>43446.885416666599</c:v>
                </c:pt>
                <c:pt idx="24743">
                  <c:v>43446.90625</c:v>
                </c:pt>
                <c:pt idx="24744">
                  <c:v>43446.927083333401</c:v>
                </c:pt>
                <c:pt idx="24745">
                  <c:v>43446.947916666599</c:v>
                </c:pt>
                <c:pt idx="24746">
                  <c:v>43446.96875</c:v>
                </c:pt>
                <c:pt idx="24747">
                  <c:v>43446.989583333401</c:v>
                </c:pt>
                <c:pt idx="24748">
                  <c:v>43447.010416666599</c:v>
                </c:pt>
                <c:pt idx="24749">
                  <c:v>43447.03125</c:v>
                </c:pt>
                <c:pt idx="24750">
                  <c:v>43447.052083333401</c:v>
                </c:pt>
                <c:pt idx="24751">
                  <c:v>43447.072916666599</c:v>
                </c:pt>
                <c:pt idx="24752">
                  <c:v>43447.09375</c:v>
                </c:pt>
                <c:pt idx="24753">
                  <c:v>43447.114583333401</c:v>
                </c:pt>
                <c:pt idx="24754">
                  <c:v>43447.135416666599</c:v>
                </c:pt>
                <c:pt idx="24755">
                  <c:v>43447.15625</c:v>
                </c:pt>
                <c:pt idx="24756">
                  <c:v>43447.177083333401</c:v>
                </c:pt>
                <c:pt idx="24757">
                  <c:v>43447.197916666599</c:v>
                </c:pt>
                <c:pt idx="24758">
                  <c:v>43447.21875</c:v>
                </c:pt>
                <c:pt idx="24759">
                  <c:v>43447.239583333401</c:v>
                </c:pt>
                <c:pt idx="24760">
                  <c:v>43447.260416666599</c:v>
                </c:pt>
                <c:pt idx="24761">
                  <c:v>43447.28125</c:v>
                </c:pt>
                <c:pt idx="24762">
                  <c:v>43447.302083333401</c:v>
                </c:pt>
                <c:pt idx="24763">
                  <c:v>43447.322916666599</c:v>
                </c:pt>
                <c:pt idx="24764">
                  <c:v>43447.34375</c:v>
                </c:pt>
                <c:pt idx="24765">
                  <c:v>43447.364583333401</c:v>
                </c:pt>
                <c:pt idx="24766">
                  <c:v>43447.385416666599</c:v>
                </c:pt>
                <c:pt idx="24767">
                  <c:v>43447.40625</c:v>
                </c:pt>
                <c:pt idx="24768">
                  <c:v>43447.427083333401</c:v>
                </c:pt>
                <c:pt idx="24769">
                  <c:v>43447.447916666599</c:v>
                </c:pt>
                <c:pt idx="24770">
                  <c:v>43447.46875</c:v>
                </c:pt>
                <c:pt idx="24771">
                  <c:v>43447.489583333401</c:v>
                </c:pt>
                <c:pt idx="24772">
                  <c:v>43447.510416666599</c:v>
                </c:pt>
                <c:pt idx="24773">
                  <c:v>43447.53125</c:v>
                </c:pt>
                <c:pt idx="24774">
                  <c:v>43447.552083333401</c:v>
                </c:pt>
                <c:pt idx="24775">
                  <c:v>43447.572916666599</c:v>
                </c:pt>
                <c:pt idx="24776">
                  <c:v>43447.59375</c:v>
                </c:pt>
                <c:pt idx="24777">
                  <c:v>43447.614583333401</c:v>
                </c:pt>
                <c:pt idx="24778">
                  <c:v>43447.635416666599</c:v>
                </c:pt>
                <c:pt idx="24779">
                  <c:v>43447.65625</c:v>
                </c:pt>
                <c:pt idx="24780">
                  <c:v>43447.677083333401</c:v>
                </c:pt>
                <c:pt idx="24781">
                  <c:v>43447.697916666599</c:v>
                </c:pt>
                <c:pt idx="24782">
                  <c:v>43447.71875</c:v>
                </c:pt>
                <c:pt idx="24783">
                  <c:v>43447.739583333401</c:v>
                </c:pt>
                <c:pt idx="24784">
                  <c:v>43447.760416666599</c:v>
                </c:pt>
                <c:pt idx="24785">
                  <c:v>43447.78125</c:v>
                </c:pt>
                <c:pt idx="24786">
                  <c:v>43447.802083333401</c:v>
                </c:pt>
                <c:pt idx="24787">
                  <c:v>43447.822916666599</c:v>
                </c:pt>
                <c:pt idx="24788">
                  <c:v>43447.84375</c:v>
                </c:pt>
                <c:pt idx="24789">
                  <c:v>43447.864583333401</c:v>
                </c:pt>
                <c:pt idx="24790">
                  <c:v>43447.885416666599</c:v>
                </c:pt>
                <c:pt idx="24791">
                  <c:v>43447.90625</c:v>
                </c:pt>
                <c:pt idx="24792">
                  <c:v>43447.927083333401</c:v>
                </c:pt>
                <c:pt idx="24793">
                  <c:v>43447.947916666599</c:v>
                </c:pt>
                <c:pt idx="24794">
                  <c:v>43447.96875</c:v>
                </c:pt>
                <c:pt idx="24795">
                  <c:v>43447.989583333401</c:v>
                </c:pt>
                <c:pt idx="24796">
                  <c:v>43448.010416666599</c:v>
                </c:pt>
                <c:pt idx="24797">
                  <c:v>43448.03125</c:v>
                </c:pt>
                <c:pt idx="24798">
                  <c:v>43448.052083333401</c:v>
                </c:pt>
                <c:pt idx="24799">
                  <c:v>43448.072916666599</c:v>
                </c:pt>
                <c:pt idx="24800">
                  <c:v>43448.09375</c:v>
                </c:pt>
                <c:pt idx="24801">
                  <c:v>43448.114583333401</c:v>
                </c:pt>
                <c:pt idx="24802">
                  <c:v>43448.135416666599</c:v>
                </c:pt>
                <c:pt idx="24803">
                  <c:v>43448.15625</c:v>
                </c:pt>
                <c:pt idx="24804">
                  <c:v>43448.177083333401</c:v>
                </c:pt>
                <c:pt idx="24805">
                  <c:v>43448.197916666599</c:v>
                </c:pt>
                <c:pt idx="24806">
                  <c:v>43448.21875</c:v>
                </c:pt>
                <c:pt idx="24807">
                  <c:v>43448.239583333401</c:v>
                </c:pt>
                <c:pt idx="24808">
                  <c:v>43448.260416666599</c:v>
                </c:pt>
                <c:pt idx="24809">
                  <c:v>43448.28125</c:v>
                </c:pt>
                <c:pt idx="24810">
                  <c:v>43448.302083333401</c:v>
                </c:pt>
                <c:pt idx="24811">
                  <c:v>43448.322916666599</c:v>
                </c:pt>
                <c:pt idx="24812">
                  <c:v>43448.34375</c:v>
                </c:pt>
                <c:pt idx="24813">
                  <c:v>43448.364583333401</c:v>
                </c:pt>
                <c:pt idx="24814">
                  <c:v>43448.385416666599</c:v>
                </c:pt>
                <c:pt idx="24815">
                  <c:v>43448.40625</c:v>
                </c:pt>
                <c:pt idx="24816">
                  <c:v>43448.427083333401</c:v>
                </c:pt>
                <c:pt idx="24817">
                  <c:v>43448.447916666599</c:v>
                </c:pt>
                <c:pt idx="24818">
                  <c:v>43448.46875</c:v>
                </c:pt>
                <c:pt idx="24819">
                  <c:v>43448.489583333401</c:v>
                </c:pt>
                <c:pt idx="24820">
                  <c:v>43448.510416666599</c:v>
                </c:pt>
                <c:pt idx="24821">
                  <c:v>43448.53125</c:v>
                </c:pt>
                <c:pt idx="24822">
                  <c:v>43448.552083333401</c:v>
                </c:pt>
                <c:pt idx="24823">
                  <c:v>43448.572916666599</c:v>
                </c:pt>
                <c:pt idx="24824">
                  <c:v>43448.59375</c:v>
                </c:pt>
                <c:pt idx="24825">
                  <c:v>43448.614583333401</c:v>
                </c:pt>
                <c:pt idx="24826">
                  <c:v>43448.635416666599</c:v>
                </c:pt>
                <c:pt idx="24827">
                  <c:v>43448.65625</c:v>
                </c:pt>
                <c:pt idx="24828">
                  <c:v>43448.677083333401</c:v>
                </c:pt>
                <c:pt idx="24829">
                  <c:v>43448.697916666599</c:v>
                </c:pt>
                <c:pt idx="24830">
                  <c:v>43448.71875</c:v>
                </c:pt>
                <c:pt idx="24831">
                  <c:v>43448.739583333401</c:v>
                </c:pt>
                <c:pt idx="24832">
                  <c:v>43448.760416666599</c:v>
                </c:pt>
                <c:pt idx="24833">
                  <c:v>43448.78125</c:v>
                </c:pt>
                <c:pt idx="24834">
                  <c:v>43448.802083333401</c:v>
                </c:pt>
                <c:pt idx="24835">
                  <c:v>43448.822916666599</c:v>
                </c:pt>
                <c:pt idx="24836">
                  <c:v>43448.84375</c:v>
                </c:pt>
                <c:pt idx="24837">
                  <c:v>43448.864583333401</c:v>
                </c:pt>
                <c:pt idx="24838">
                  <c:v>43448.885416666599</c:v>
                </c:pt>
                <c:pt idx="24839">
                  <c:v>43448.90625</c:v>
                </c:pt>
                <c:pt idx="24840">
                  <c:v>43448.927083333401</c:v>
                </c:pt>
                <c:pt idx="24841">
                  <c:v>43448.947916666599</c:v>
                </c:pt>
                <c:pt idx="24842">
                  <c:v>43448.96875</c:v>
                </c:pt>
                <c:pt idx="24843">
                  <c:v>43448.989583333401</c:v>
                </c:pt>
                <c:pt idx="24844">
                  <c:v>43449.010416666599</c:v>
                </c:pt>
                <c:pt idx="24845">
                  <c:v>43449.03125</c:v>
                </c:pt>
                <c:pt idx="24846">
                  <c:v>43449.052083333401</c:v>
                </c:pt>
                <c:pt idx="24847">
                  <c:v>43449.072916666599</c:v>
                </c:pt>
                <c:pt idx="24848">
                  <c:v>43449.09375</c:v>
                </c:pt>
                <c:pt idx="24849">
                  <c:v>43449.114583333401</c:v>
                </c:pt>
                <c:pt idx="24850">
                  <c:v>43449.135416666599</c:v>
                </c:pt>
                <c:pt idx="24851">
                  <c:v>43449.15625</c:v>
                </c:pt>
                <c:pt idx="24852">
                  <c:v>43449.177083333401</c:v>
                </c:pt>
                <c:pt idx="24853">
                  <c:v>43449.197916666599</c:v>
                </c:pt>
                <c:pt idx="24854">
                  <c:v>43449.21875</c:v>
                </c:pt>
                <c:pt idx="24855">
                  <c:v>43449.239583333401</c:v>
                </c:pt>
                <c:pt idx="24856">
                  <c:v>43449.260416666599</c:v>
                </c:pt>
                <c:pt idx="24857">
                  <c:v>43449.28125</c:v>
                </c:pt>
                <c:pt idx="24858">
                  <c:v>43449.302083333401</c:v>
                </c:pt>
                <c:pt idx="24859">
                  <c:v>43449.322916666599</c:v>
                </c:pt>
                <c:pt idx="24860">
                  <c:v>43449.34375</c:v>
                </c:pt>
                <c:pt idx="24861">
                  <c:v>43449.364583333401</c:v>
                </c:pt>
                <c:pt idx="24862">
                  <c:v>43449.385416666599</c:v>
                </c:pt>
                <c:pt idx="24863">
                  <c:v>43449.40625</c:v>
                </c:pt>
                <c:pt idx="24864">
                  <c:v>43449.427083333401</c:v>
                </c:pt>
                <c:pt idx="24865">
                  <c:v>43449.447916666599</c:v>
                </c:pt>
                <c:pt idx="24866">
                  <c:v>43449.46875</c:v>
                </c:pt>
                <c:pt idx="24867">
                  <c:v>43449.489583333401</c:v>
                </c:pt>
                <c:pt idx="24868">
                  <c:v>43449.510416666599</c:v>
                </c:pt>
                <c:pt idx="24869">
                  <c:v>43449.53125</c:v>
                </c:pt>
                <c:pt idx="24870">
                  <c:v>43449.552083333401</c:v>
                </c:pt>
                <c:pt idx="24871">
                  <c:v>43449.572916666599</c:v>
                </c:pt>
                <c:pt idx="24872">
                  <c:v>43449.59375</c:v>
                </c:pt>
                <c:pt idx="24873">
                  <c:v>43449.614583333401</c:v>
                </c:pt>
                <c:pt idx="24874">
                  <c:v>43449.635416666599</c:v>
                </c:pt>
                <c:pt idx="24875">
                  <c:v>43449.65625</c:v>
                </c:pt>
                <c:pt idx="24876">
                  <c:v>43449.677083333401</c:v>
                </c:pt>
                <c:pt idx="24877">
                  <c:v>43449.697916666599</c:v>
                </c:pt>
                <c:pt idx="24878">
                  <c:v>43449.71875</c:v>
                </c:pt>
                <c:pt idx="24879">
                  <c:v>43449.739583333401</c:v>
                </c:pt>
                <c:pt idx="24880">
                  <c:v>43449.760416666599</c:v>
                </c:pt>
                <c:pt idx="24881">
                  <c:v>43449.78125</c:v>
                </c:pt>
                <c:pt idx="24882">
                  <c:v>43449.802083333401</c:v>
                </c:pt>
                <c:pt idx="24883">
                  <c:v>43449.822916666599</c:v>
                </c:pt>
                <c:pt idx="24884">
                  <c:v>43449.84375</c:v>
                </c:pt>
                <c:pt idx="24885">
                  <c:v>43449.864583333401</c:v>
                </c:pt>
                <c:pt idx="24886">
                  <c:v>43449.885416666599</c:v>
                </c:pt>
                <c:pt idx="24887">
                  <c:v>43449.90625</c:v>
                </c:pt>
                <c:pt idx="24888">
                  <c:v>43449.927083333401</c:v>
                </c:pt>
                <c:pt idx="24889">
                  <c:v>43449.947916666599</c:v>
                </c:pt>
                <c:pt idx="24890">
                  <c:v>43449.96875</c:v>
                </c:pt>
                <c:pt idx="24891">
                  <c:v>43449.989583333401</c:v>
                </c:pt>
                <c:pt idx="24892">
                  <c:v>43450.010416666599</c:v>
                </c:pt>
                <c:pt idx="24893">
                  <c:v>43450.03125</c:v>
                </c:pt>
                <c:pt idx="24894">
                  <c:v>43450.052083333401</c:v>
                </c:pt>
                <c:pt idx="24895">
                  <c:v>43450.072916666599</c:v>
                </c:pt>
                <c:pt idx="24896">
                  <c:v>43450.09375</c:v>
                </c:pt>
                <c:pt idx="24897">
                  <c:v>43450.114583333401</c:v>
                </c:pt>
                <c:pt idx="24898">
                  <c:v>43450.135416666599</c:v>
                </c:pt>
                <c:pt idx="24899">
                  <c:v>43450.15625</c:v>
                </c:pt>
                <c:pt idx="24900">
                  <c:v>43450.177083333401</c:v>
                </c:pt>
                <c:pt idx="24901">
                  <c:v>43450.197916666599</c:v>
                </c:pt>
                <c:pt idx="24902">
                  <c:v>43450.21875</c:v>
                </c:pt>
                <c:pt idx="24903">
                  <c:v>43450.239583333401</c:v>
                </c:pt>
                <c:pt idx="24904">
                  <c:v>43450.260416666599</c:v>
                </c:pt>
                <c:pt idx="24905">
                  <c:v>43450.28125</c:v>
                </c:pt>
                <c:pt idx="24906">
                  <c:v>43450.302083333401</c:v>
                </c:pt>
                <c:pt idx="24907">
                  <c:v>43450.322916666599</c:v>
                </c:pt>
                <c:pt idx="24908">
                  <c:v>43450.34375</c:v>
                </c:pt>
                <c:pt idx="24909">
                  <c:v>43450.364583333401</c:v>
                </c:pt>
                <c:pt idx="24910">
                  <c:v>43450.385416666599</c:v>
                </c:pt>
                <c:pt idx="24911">
                  <c:v>43450.40625</c:v>
                </c:pt>
                <c:pt idx="24912">
                  <c:v>43450.427083333401</c:v>
                </c:pt>
                <c:pt idx="24913">
                  <c:v>43450.447916666599</c:v>
                </c:pt>
                <c:pt idx="24914">
                  <c:v>43450.46875</c:v>
                </c:pt>
                <c:pt idx="24915">
                  <c:v>43450.489583333401</c:v>
                </c:pt>
                <c:pt idx="24916">
                  <c:v>43450.510416666599</c:v>
                </c:pt>
                <c:pt idx="24917">
                  <c:v>43450.53125</c:v>
                </c:pt>
                <c:pt idx="24918">
                  <c:v>43450.552083333401</c:v>
                </c:pt>
                <c:pt idx="24919">
                  <c:v>43450.572916666599</c:v>
                </c:pt>
                <c:pt idx="24920">
                  <c:v>43450.59375</c:v>
                </c:pt>
                <c:pt idx="24921">
                  <c:v>43450.614583333401</c:v>
                </c:pt>
                <c:pt idx="24922">
                  <c:v>43450.635416666599</c:v>
                </c:pt>
                <c:pt idx="24923">
                  <c:v>43450.65625</c:v>
                </c:pt>
                <c:pt idx="24924">
                  <c:v>43450.677083333401</c:v>
                </c:pt>
                <c:pt idx="24925">
                  <c:v>43450.697916666599</c:v>
                </c:pt>
                <c:pt idx="24926">
                  <c:v>43450.71875</c:v>
                </c:pt>
                <c:pt idx="24927">
                  <c:v>43450.739583333401</c:v>
                </c:pt>
                <c:pt idx="24928">
                  <c:v>43450.760416666599</c:v>
                </c:pt>
                <c:pt idx="24929">
                  <c:v>43450.78125</c:v>
                </c:pt>
                <c:pt idx="24930">
                  <c:v>43450.802083333401</c:v>
                </c:pt>
                <c:pt idx="24931">
                  <c:v>43450.822916666599</c:v>
                </c:pt>
                <c:pt idx="24932">
                  <c:v>43450.84375</c:v>
                </c:pt>
                <c:pt idx="24933">
                  <c:v>43450.864583333401</c:v>
                </c:pt>
                <c:pt idx="24934">
                  <c:v>43450.885416666599</c:v>
                </c:pt>
                <c:pt idx="24935">
                  <c:v>43450.90625</c:v>
                </c:pt>
                <c:pt idx="24936">
                  <c:v>43450.927083333401</c:v>
                </c:pt>
                <c:pt idx="24937">
                  <c:v>43450.947916666599</c:v>
                </c:pt>
                <c:pt idx="24938">
                  <c:v>43450.96875</c:v>
                </c:pt>
                <c:pt idx="24939">
                  <c:v>43450.989583333401</c:v>
                </c:pt>
                <c:pt idx="24940">
                  <c:v>43451.010416666599</c:v>
                </c:pt>
                <c:pt idx="24941">
                  <c:v>43451.03125</c:v>
                </c:pt>
                <c:pt idx="24942">
                  <c:v>43451.052083333401</c:v>
                </c:pt>
                <c:pt idx="24943">
                  <c:v>43451.072916666599</c:v>
                </c:pt>
                <c:pt idx="24944">
                  <c:v>43451.09375</c:v>
                </c:pt>
                <c:pt idx="24945">
                  <c:v>43451.114583333401</c:v>
                </c:pt>
                <c:pt idx="24946">
                  <c:v>43451.135416666599</c:v>
                </c:pt>
                <c:pt idx="24947">
                  <c:v>43451.15625</c:v>
                </c:pt>
                <c:pt idx="24948">
                  <c:v>43451.177083333401</c:v>
                </c:pt>
                <c:pt idx="24949">
                  <c:v>43451.197916666599</c:v>
                </c:pt>
                <c:pt idx="24950">
                  <c:v>43451.21875</c:v>
                </c:pt>
                <c:pt idx="24951">
                  <c:v>43451.239583333401</c:v>
                </c:pt>
                <c:pt idx="24952">
                  <c:v>43451.260416666599</c:v>
                </c:pt>
                <c:pt idx="24953">
                  <c:v>43451.28125</c:v>
                </c:pt>
                <c:pt idx="24954">
                  <c:v>43451.302083333401</c:v>
                </c:pt>
                <c:pt idx="24955">
                  <c:v>43451.322916666599</c:v>
                </c:pt>
                <c:pt idx="24956">
                  <c:v>43451.34375</c:v>
                </c:pt>
                <c:pt idx="24957">
                  <c:v>43451.364583333401</c:v>
                </c:pt>
                <c:pt idx="24958">
                  <c:v>43451.385416666599</c:v>
                </c:pt>
                <c:pt idx="24959">
                  <c:v>43451.40625</c:v>
                </c:pt>
                <c:pt idx="24960">
                  <c:v>43451.427083333401</c:v>
                </c:pt>
                <c:pt idx="24961">
                  <c:v>43451.447916666599</c:v>
                </c:pt>
                <c:pt idx="24962">
                  <c:v>43451.46875</c:v>
                </c:pt>
                <c:pt idx="24963">
                  <c:v>43451.489583333401</c:v>
                </c:pt>
                <c:pt idx="24964">
                  <c:v>43451.510416666599</c:v>
                </c:pt>
                <c:pt idx="24965">
                  <c:v>43451.53125</c:v>
                </c:pt>
                <c:pt idx="24966">
                  <c:v>43451.552083333401</c:v>
                </c:pt>
                <c:pt idx="24967">
                  <c:v>43451.572916666599</c:v>
                </c:pt>
                <c:pt idx="24968">
                  <c:v>43451.59375</c:v>
                </c:pt>
                <c:pt idx="24969">
                  <c:v>43451.614583333401</c:v>
                </c:pt>
                <c:pt idx="24970">
                  <c:v>43451.635416666599</c:v>
                </c:pt>
                <c:pt idx="24971">
                  <c:v>43451.65625</c:v>
                </c:pt>
                <c:pt idx="24972">
                  <c:v>43451.677083333401</c:v>
                </c:pt>
                <c:pt idx="24973">
                  <c:v>43451.697916666599</c:v>
                </c:pt>
                <c:pt idx="24974">
                  <c:v>43451.71875</c:v>
                </c:pt>
                <c:pt idx="24975">
                  <c:v>43451.739583333401</c:v>
                </c:pt>
                <c:pt idx="24976">
                  <c:v>43451.760416666599</c:v>
                </c:pt>
                <c:pt idx="24977">
                  <c:v>43451.78125</c:v>
                </c:pt>
                <c:pt idx="24978">
                  <c:v>43451.802083333401</c:v>
                </c:pt>
                <c:pt idx="24979">
                  <c:v>43451.822916666599</c:v>
                </c:pt>
                <c:pt idx="24980">
                  <c:v>43451.84375</c:v>
                </c:pt>
                <c:pt idx="24981">
                  <c:v>43451.864583333401</c:v>
                </c:pt>
                <c:pt idx="24982">
                  <c:v>43451.885416666599</c:v>
                </c:pt>
                <c:pt idx="24983">
                  <c:v>43451.90625</c:v>
                </c:pt>
                <c:pt idx="24984">
                  <c:v>43451.927083333401</c:v>
                </c:pt>
                <c:pt idx="24985">
                  <c:v>43451.947916666599</c:v>
                </c:pt>
                <c:pt idx="24986">
                  <c:v>43451.96875</c:v>
                </c:pt>
                <c:pt idx="24987">
                  <c:v>43451.989583333401</c:v>
                </c:pt>
                <c:pt idx="24988">
                  <c:v>43452.010416666599</c:v>
                </c:pt>
                <c:pt idx="24989">
                  <c:v>43452.03125</c:v>
                </c:pt>
                <c:pt idx="24990">
                  <c:v>43452.052083333401</c:v>
                </c:pt>
                <c:pt idx="24991">
                  <c:v>43452.072916666599</c:v>
                </c:pt>
                <c:pt idx="24992">
                  <c:v>43452.09375</c:v>
                </c:pt>
                <c:pt idx="24993">
                  <c:v>43452.114583333401</c:v>
                </c:pt>
                <c:pt idx="24994">
                  <c:v>43452.135416666599</c:v>
                </c:pt>
                <c:pt idx="24995">
                  <c:v>43452.15625</c:v>
                </c:pt>
                <c:pt idx="24996">
                  <c:v>43452.177083333401</c:v>
                </c:pt>
                <c:pt idx="24997">
                  <c:v>43452.197916666599</c:v>
                </c:pt>
                <c:pt idx="24998">
                  <c:v>43452.21875</c:v>
                </c:pt>
                <c:pt idx="24999">
                  <c:v>43452.239583333401</c:v>
                </c:pt>
                <c:pt idx="25000">
                  <c:v>43452.260416666599</c:v>
                </c:pt>
                <c:pt idx="25001">
                  <c:v>43452.28125</c:v>
                </c:pt>
                <c:pt idx="25002">
                  <c:v>43452.302083333401</c:v>
                </c:pt>
                <c:pt idx="25003">
                  <c:v>43452.322916666599</c:v>
                </c:pt>
                <c:pt idx="25004">
                  <c:v>43452.34375</c:v>
                </c:pt>
                <c:pt idx="25005">
                  <c:v>43452.364583333401</c:v>
                </c:pt>
                <c:pt idx="25006">
                  <c:v>43452.385416666599</c:v>
                </c:pt>
                <c:pt idx="25007">
                  <c:v>43452.40625</c:v>
                </c:pt>
                <c:pt idx="25008">
                  <c:v>43452.427083333401</c:v>
                </c:pt>
                <c:pt idx="25009">
                  <c:v>43452.447916666599</c:v>
                </c:pt>
                <c:pt idx="25010">
                  <c:v>43452.46875</c:v>
                </c:pt>
                <c:pt idx="25011">
                  <c:v>43452.489583333401</c:v>
                </c:pt>
                <c:pt idx="25012">
                  <c:v>43452.510416666599</c:v>
                </c:pt>
                <c:pt idx="25013">
                  <c:v>43452.53125</c:v>
                </c:pt>
                <c:pt idx="25014">
                  <c:v>43452.552083333401</c:v>
                </c:pt>
                <c:pt idx="25015">
                  <c:v>43452.572916666599</c:v>
                </c:pt>
                <c:pt idx="25016">
                  <c:v>43452.59375</c:v>
                </c:pt>
                <c:pt idx="25017">
                  <c:v>43452.614583333401</c:v>
                </c:pt>
                <c:pt idx="25018">
                  <c:v>43452.635416666599</c:v>
                </c:pt>
                <c:pt idx="25019">
                  <c:v>43452.65625</c:v>
                </c:pt>
                <c:pt idx="25020">
                  <c:v>43452.677083333401</c:v>
                </c:pt>
                <c:pt idx="25021">
                  <c:v>43452.697916666599</c:v>
                </c:pt>
                <c:pt idx="25022">
                  <c:v>43452.71875</c:v>
                </c:pt>
                <c:pt idx="25023">
                  <c:v>43452.739583333401</c:v>
                </c:pt>
                <c:pt idx="25024">
                  <c:v>43452.760416666599</c:v>
                </c:pt>
                <c:pt idx="25025">
                  <c:v>43452.78125</c:v>
                </c:pt>
                <c:pt idx="25026">
                  <c:v>43452.802083333401</c:v>
                </c:pt>
                <c:pt idx="25027">
                  <c:v>43452.822916666599</c:v>
                </c:pt>
                <c:pt idx="25028">
                  <c:v>43452.84375</c:v>
                </c:pt>
                <c:pt idx="25029">
                  <c:v>43452.864583333401</c:v>
                </c:pt>
                <c:pt idx="25030">
                  <c:v>43452.885416666599</c:v>
                </c:pt>
                <c:pt idx="25031">
                  <c:v>43452.90625</c:v>
                </c:pt>
                <c:pt idx="25032">
                  <c:v>43452.927083333401</c:v>
                </c:pt>
                <c:pt idx="25033">
                  <c:v>43452.947916666599</c:v>
                </c:pt>
                <c:pt idx="25034">
                  <c:v>43452.96875</c:v>
                </c:pt>
                <c:pt idx="25035">
                  <c:v>43452.989583333401</c:v>
                </c:pt>
                <c:pt idx="25036">
                  <c:v>43453.010416666599</c:v>
                </c:pt>
                <c:pt idx="25037">
                  <c:v>43453.03125</c:v>
                </c:pt>
                <c:pt idx="25038">
                  <c:v>43453.052083333401</c:v>
                </c:pt>
                <c:pt idx="25039">
                  <c:v>43453.072916666599</c:v>
                </c:pt>
                <c:pt idx="25040">
                  <c:v>43453.09375</c:v>
                </c:pt>
                <c:pt idx="25041">
                  <c:v>43453.114583333401</c:v>
                </c:pt>
                <c:pt idx="25042">
                  <c:v>43453.135416666599</c:v>
                </c:pt>
                <c:pt idx="25043">
                  <c:v>43453.15625</c:v>
                </c:pt>
                <c:pt idx="25044">
                  <c:v>43453.177083333401</c:v>
                </c:pt>
                <c:pt idx="25045">
                  <c:v>43453.197916666599</c:v>
                </c:pt>
                <c:pt idx="25046">
                  <c:v>43453.21875</c:v>
                </c:pt>
                <c:pt idx="25047">
                  <c:v>43453.239583333401</c:v>
                </c:pt>
                <c:pt idx="25048">
                  <c:v>43453.260416666599</c:v>
                </c:pt>
                <c:pt idx="25049">
                  <c:v>43453.28125</c:v>
                </c:pt>
                <c:pt idx="25050">
                  <c:v>43453.302083333401</c:v>
                </c:pt>
                <c:pt idx="25051">
                  <c:v>43453.322916666599</c:v>
                </c:pt>
                <c:pt idx="25052">
                  <c:v>43453.34375</c:v>
                </c:pt>
                <c:pt idx="25053">
                  <c:v>43453.364583333401</c:v>
                </c:pt>
                <c:pt idx="25054">
                  <c:v>43453.385416666599</c:v>
                </c:pt>
                <c:pt idx="25055">
                  <c:v>43453.40625</c:v>
                </c:pt>
                <c:pt idx="25056">
                  <c:v>43453.427083333401</c:v>
                </c:pt>
                <c:pt idx="25057">
                  <c:v>43453.447916666599</c:v>
                </c:pt>
                <c:pt idx="25058">
                  <c:v>43453.46875</c:v>
                </c:pt>
                <c:pt idx="25059">
                  <c:v>43453.489583333401</c:v>
                </c:pt>
                <c:pt idx="25060">
                  <c:v>43453.510416666599</c:v>
                </c:pt>
                <c:pt idx="25061">
                  <c:v>43453.53125</c:v>
                </c:pt>
                <c:pt idx="25062">
                  <c:v>43453.552083333401</c:v>
                </c:pt>
                <c:pt idx="25063">
                  <c:v>43453.572916666599</c:v>
                </c:pt>
                <c:pt idx="25064">
                  <c:v>43453.59375</c:v>
                </c:pt>
                <c:pt idx="25065">
                  <c:v>43453.614583333401</c:v>
                </c:pt>
                <c:pt idx="25066">
                  <c:v>43453.635416666599</c:v>
                </c:pt>
                <c:pt idx="25067">
                  <c:v>43453.65625</c:v>
                </c:pt>
                <c:pt idx="25068">
                  <c:v>43453.677083333401</c:v>
                </c:pt>
                <c:pt idx="25069">
                  <c:v>43453.697916666599</c:v>
                </c:pt>
                <c:pt idx="25070">
                  <c:v>43453.71875</c:v>
                </c:pt>
                <c:pt idx="25071">
                  <c:v>43453.739583333401</c:v>
                </c:pt>
                <c:pt idx="25072">
                  <c:v>43453.760416666599</c:v>
                </c:pt>
                <c:pt idx="25073">
                  <c:v>43453.78125</c:v>
                </c:pt>
                <c:pt idx="25074">
                  <c:v>43453.802083333401</c:v>
                </c:pt>
                <c:pt idx="25075">
                  <c:v>43453.822916666599</c:v>
                </c:pt>
                <c:pt idx="25076">
                  <c:v>43453.84375</c:v>
                </c:pt>
                <c:pt idx="25077">
                  <c:v>43453.864583333401</c:v>
                </c:pt>
                <c:pt idx="25078">
                  <c:v>43453.885416666599</c:v>
                </c:pt>
                <c:pt idx="25079">
                  <c:v>43453.90625</c:v>
                </c:pt>
                <c:pt idx="25080">
                  <c:v>43453.927083333401</c:v>
                </c:pt>
                <c:pt idx="25081">
                  <c:v>43453.947916666599</c:v>
                </c:pt>
                <c:pt idx="25082">
                  <c:v>43453.96875</c:v>
                </c:pt>
                <c:pt idx="25083">
                  <c:v>43453.989583333401</c:v>
                </c:pt>
                <c:pt idx="25084">
                  <c:v>43454.010416666599</c:v>
                </c:pt>
                <c:pt idx="25085">
                  <c:v>43454.03125</c:v>
                </c:pt>
                <c:pt idx="25086">
                  <c:v>43454.052083333401</c:v>
                </c:pt>
                <c:pt idx="25087">
                  <c:v>43454.072916666599</c:v>
                </c:pt>
                <c:pt idx="25088">
                  <c:v>43454.09375</c:v>
                </c:pt>
                <c:pt idx="25089">
                  <c:v>43454.114583333401</c:v>
                </c:pt>
                <c:pt idx="25090">
                  <c:v>43454.135416666599</c:v>
                </c:pt>
                <c:pt idx="25091">
                  <c:v>43454.15625</c:v>
                </c:pt>
                <c:pt idx="25092">
                  <c:v>43454.177083333401</c:v>
                </c:pt>
                <c:pt idx="25093">
                  <c:v>43454.197916666599</c:v>
                </c:pt>
                <c:pt idx="25094">
                  <c:v>43454.21875</c:v>
                </c:pt>
                <c:pt idx="25095">
                  <c:v>43454.239583333401</c:v>
                </c:pt>
                <c:pt idx="25096">
                  <c:v>43454.260416666599</c:v>
                </c:pt>
                <c:pt idx="25097">
                  <c:v>43454.28125</c:v>
                </c:pt>
                <c:pt idx="25098">
                  <c:v>43454.302083333401</c:v>
                </c:pt>
                <c:pt idx="25099">
                  <c:v>43454.322916666599</c:v>
                </c:pt>
                <c:pt idx="25100">
                  <c:v>43454.34375</c:v>
                </c:pt>
                <c:pt idx="25101">
                  <c:v>43454.364583333401</c:v>
                </c:pt>
                <c:pt idx="25102">
                  <c:v>43454.385416666599</c:v>
                </c:pt>
                <c:pt idx="25103">
                  <c:v>43454.40625</c:v>
                </c:pt>
                <c:pt idx="25104">
                  <c:v>43454.427083333401</c:v>
                </c:pt>
                <c:pt idx="25105">
                  <c:v>43454.447916666599</c:v>
                </c:pt>
                <c:pt idx="25106">
                  <c:v>43454.46875</c:v>
                </c:pt>
                <c:pt idx="25107">
                  <c:v>43454.489583333401</c:v>
                </c:pt>
                <c:pt idx="25108">
                  <c:v>43454.510416666599</c:v>
                </c:pt>
                <c:pt idx="25109">
                  <c:v>43454.53125</c:v>
                </c:pt>
                <c:pt idx="25110">
                  <c:v>43454.552083333401</c:v>
                </c:pt>
                <c:pt idx="25111">
                  <c:v>43454.572916666599</c:v>
                </c:pt>
                <c:pt idx="25112">
                  <c:v>43454.59375</c:v>
                </c:pt>
                <c:pt idx="25113">
                  <c:v>43454.614583333401</c:v>
                </c:pt>
                <c:pt idx="25114">
                  <c:v>43454.635416666599</c:v>
                </c:pt>
                <c:pt idx="25115">
                  <c:v>43454.65625</c:v>
                </c:pt>
                <c:pt idx="25116">
                  <c:v>43454.677083333401</c:v>
                </c:pt>
                <c:pt idx="25117">
                  <c:v>43454.697916666599</c:v>
                </c:pt>
                <c:pt idx="25118">
                  <c:v>43454.71875</c:v>
                </c:pt>
                <c:pt idx="25119">
                  <c:v>43454.739583333401</c:v>
                </c:pt>
                <c:pt idx="25120">
                  <c:v>43454.760416666599</c:v>
                </c:pt>
                <c:pt idx="25121">
                  <c:v>43454.78125</c:v>
                </c:pt>
                <c:pt idx="25122">
                  <c:v>43454.802083333401</c:v>
                </c:pt>
                <c:pt idx="25123">
                  <c:v>43454.822916666599</c:v>
                </c:pt>
                <c:pt idx="25124">
                  <c:v>43454.84375</c:v>
                </c:pt>
                <c:pt idx="25125">
                  <c:v>43454.864583333401</c:v>
                </c:pt>
                <c:pt idx="25126">
                  <c:v>43454.885416666599</c:v>
                </c:pt>
                <c:pt idx="25127">
                  <c:v>43454.90625</c:v>
                </c:pt>
                <c:pt idx="25128">
                  <c:v>43454.927083333401</c:v>
                </c:pt>
                <c:pt idx="25129">
                  <c:v>43454.947916666599</c:v>
                </c:pt>
                <c:pt idx="25130">
                  <c:v>43454.96875</c:v>
                </c:pt>
                <c:pt idx="25131">
                  <c:v>43454.989583333401</c:v>
                </c:pt>
                <c:pt idx="25132">
                  <c:v>43455.010416666599</c:v>
                </c:pt>
                <c:pt idx="25133">
                  <c:v>43455.03125</c:v>
                </c:pt>
                <c:pt idx="25134">
                  <c:v>43455.052083333401</c:v>
                </c:pt>
                <c:pt idx="25135">
                  <c:v>43455.072916666599</c:v>
                </c:pt>
                <c:pt idx="25136">
                  <c:v>43455.09375</c:v>
                </c:pt>
                <c:pt idx="25137">
                  <c:v>43455.114583333401</c:v>
                </c:pt>
                <c:pt idx="25138">
                  <c:v>43455.135416666599</c:v>
                </c:pt>
                <c:pt idx="25139">
                  <c:v>43455.15625</c:v>
                </c:pt>
                <c:pt idx="25140">
                  <c:v>43455.177083333401</c:v>
                </c:pt>
                <c:pt idx="25141">
                  <c:v>43455.197916666599</c:v>
                </c:pt>
                <c:pt idx="25142">
                  <c:v>43455.21875</c:v>
                </c:pt>
                <c:pt idx="25143">
                  <c:v>43455.239583333401</c:v>
                </c:pt>
                <c:pt idx="25144">
                  <c:v>43455.260416666599</c:v>
                </c:pt>
                <c:pt idx="25145">
                  <c:v>43455.28125</c:v>
                </c:pt>
                <c:pt idx="25146">
                  <c:v>43455.302083333401</c:v>
                </c:pt>
                <c:pt idx="25147">
                  <c:v>43455.322916666599</c:v>
                </c:pt>
                <c:pt idx="25148">
                  <c:v>43455.34375</c:v>
                </c:pt>
                <c:pt idx="25149">
                  <c:v>43455.364583333401</c:v>
                </c:pt>
                <c:pt idx="25150">
                  <c:v>43455.385416666599</c:v>
                </c:pt>
                <c:pt idx="25151">
                  <c:v>43455.40625</c:v>
                </c:pt>
                <c:pt idx="25152">
                  <c:v>43455.427083333401</c:v>
                </c:pt>
                <c:pt idx="25153">
                  <c:v>43455.447916666599</c:v>
                </c:pt>
                <c:pt idx="25154">
                  <c:v>43455.46875</c:v>
                </c:pt>
                <c:pt idx="25155">
                  <c:v>43455.489583333401</c:v>
                </c:pt>
                <c:pt idx="25156">
                  <c:v>43455.510416666599</c:v>
                </c:pt>
                <c:pt idx="25157">
                  <c:v>43455.53125</c:v>
                </c:pt>
                <c:pt idx="25158">
                  <c:v>43455.552083333401</c:v>
                </c:pt>
                <c:pt idx="25159">
                  <c:v>43455.572916666599</c:v>
                </c:pt>
                <c:pt idx="25160">
                  <c:v>43455.59375</c:v>
                </c:pt>
                <c:pt idx="25161">
                  <c:v>43455.614583333401</c:v>
                </c:pt>
                <c:pt idx="25162">
                  <c:v>43455.635416666599</c:v>
                </c:pt>
                <c:pt idx="25163">
                  <c:v>43455.65625</c:v>
                </c:pt>
                <c:pt idx="25164">
                  <c:v>43455.677083333401</c:v>
                </c:pt>
                <c:pt idx="25165">
                  <c:v>43455.697916666599</c:v>
                </c:pt>
                <c:pt idx="25166">
                  <c:v>43455.71875</c:v>
                </c:pt>
                <c:pt idx="25167">
                  <c:v>43455.739583333401</c:v>
                </c:pt>
                <c:pt idx="25168">
                  <c:v>43455.760416666599</c:v>
                </c:pt>
                <c:pt idx="25169">
                  <c:v>43455.78125</c:v>
                </c:pt>
                <c:pt idx="25170">
                  <c:v>43455.802083333401</c:v>
                </c:pt>
                <c:pt idx="25171">
                  <c:v>43455.822916666599</c:v>
                </c:pt>
                <c:pt idx="25172">
                  <c:v>43455.84375</c:v>
                </c:pt>
                <c:pt idx="25173">
                  <c:v>43455.864583333401</c:v>
                </c:pt>
                <c:pt idx="25174">
                  <c:v>43455.885416666599</c:v>
                </c:pt>
                <c:pt idx="25175">
                  <c:v>43455.90625</c:v>
                </c:pt>
                <c:pt idx="25176">
                  <c:v>43455.927083333401</c:v>
                </c:pt>
                <c:pt idx="25177">
                  <c:v>43455.947916666599</c:v>
                </c:pt>
                <c:pt idx="25178">
                  <c:v>43455.96875</c:v>
                </c:pt>
                <c:pt idx="25179">
                  <c:v>43455.989583333401</c:v>
                </c:pt>
                <c:pt idx="25180">
                  <c:v>43456.010416666599</c:v>
                </c:pt>
                <c:pt idx="25181">
                  <c:v>43456.03125</c:v>
                </c:pt>
                <c:pt idx="25182">
                  <c:v>43456.052083333401</c:v>
                </c:pt>
                <c:pt idx="25183">
                  <c:v>43456.072916666599</c:v>
                </c:pt>
                <c:pt idx="25184">
                  <c:v>43456.09375</c:v>
                </c:pt>
                <c:pt idx="25185">
                  <c:v>43456.114583333401</c:v>
                </c:pt>
                <c:pt idx="25186">
                  <c:v>43456.135416666599</c:v>
                </c:pt>
                <c:pt idx="25187">
                  <c:v>43456.15625</c:v>
                </c:pt>
                <c:pt idx="25188">
                  <c:v>43456.177083333401</c:v>
                </c:pt>
                <c:pt idx="25189">
                  <c:v>43456.197916666599</c:v>
                </c:pt>
                <c:pt idx="25190">
                  <c:v>43456.21875</c:v>
                </c:pt>
                <c:pt idx="25191">
                  <c:v>43456.239583333401</c:v>
                </c:pt>
                <c:pt idx="25192">
                  <c:v>43456.260416666599</c:v>
                </c:pt>
                <c:pt idx="25193">
                  <c:v>43456.28125</c:v>
                </c:pt>
                <c:pt idx="25194">
                  <c:v>43456.302083333401</c:v>
                </c:pt>
                <c:pt idx="25195">
                  <c:v>43456.322916666599</c:v>
                </c:pt>
                <c:pt idx="25196">
                  <c:v>43456.34375</c:v>
                </c:pt>
                <c:pt idx="25197">
                  <c:v>43456.364583333401</c:v>
                </c:pt>
                <c:pt idx="25198">
                  <c:v>43456.385416666599</c:v>
                </c:pt>
                <c:pt idx="25199">
                  <c:v>43456.40625</c:v>
                </c:pt>
                <c:pt idx="25200">
                  <c:v>43456.427083333401</c:v>
                </c:pt>
                <c:pt idx="25201">
                  <c:v>43456.447916666599</c:v>
                </c:pt>
                <c:pt idx="25202">
                  <c:v>43456.46875</c:v>
                </c:pt>
                <c:pt idx="25203">
                  <c:v>43456.489583333401</c:v>
                </c:pt>
                <c:pt idx="25204">
                  <c:v>43456.510416666599</c:v>
                </c:pt>
                <c:pt idx="25205">
                  <c:v>43456.53125</c:v>
                </c:pt>
                <c:pt idx="25206">
                  <c:v>43456.552083333401</c:v>
                </c:pt>
                <c:pt idx="25207">
                  <c:v>43456.572916666599</c:v>
                </c:pt>
                <c:pt idx="25208">
                  <c:v>43456.59375</c:v>
                </c:pt>
                <c:pt idx="25209">
                  <c:v>43456.614583333401</c:v>
                </c:pt>
                <c:pt idx="25210">
                  <c:v>43456.635416666599</c:v>
                </c:pt>
                <c:pt idx="25211">
                  <c:v>43456.65625</c:v>
                </c:pt>
                <c:pt idx="25212">
                  <c:v>43456.677083333401</c:v>
                </c:pt>
                <c:pt idx="25213">
                  <c:v>43456.697916666599</c:v>
                </c:pt>
                <c:pt idx="25214">
                  <c:v>43456.71875</c:v>
                </c:pt>
                <c:pt idx="25215">
                  <c:v>43456.739583333401</c:v>
                </c:pt>
                <c:pt idx="25216">
                  <c:v>43456.760416666599</c:v>
                </c:pt>
                <c:pt idx="25217">
                  <c:v>43456.78125</c:v>
                </c:pt>
                <c:pt idx="25218">
                  <c:v>43456.802083333401</c:v>
                </c:pt>
                <c:pt idx="25219">
                  <c:v>43456.822916666599</c:v>
                </c:pt>
                <c:pt idx="25220">
                  <c:v>43456.84375</c:v>
                </c:pt>
                <c:pt idx="25221">
                  <c:v>43456.864583333401</c:v>
                </c:pt>
                <c:pt idx="25222">
                  <c:v>43456.885416666599</c:v>
                </c:pt>
                <c:pt idx="25223">
                  <c:v>43456.90625</c:v>
                </c:pt>
                <c:pt idx="25224">
                  <c:v>43456.927083333401</c:v>
                </c:pt>
                <c:pt idx="25225">
                  <c:v>43456.947916666599</c:v>
                </c:pt>
                <c:pt idx="25226">
                  <c:v>43456.96875</c:v>
                </c:pt>
                <c:pt idx="25227">
                  <c:v>43456.989583333401</c:v>
                </c:pt>
                <c:pt idx="25228">
                  <c:v>43457.010416666599</c:v>
                </c:pt>
                <c:pt idx="25229">
                  <c:v>43457.03125</c:v>
                </c:pt>
                <c:pt idx="25230">
                  <c:v>43457.052083333401</c:v>
                </c:pt>
                <c:pt idx="25231">
                  <c:v>43457.072916666599</c:v>
                </c:pt>
                <c:pt idx="25232">
                  <c:v>43457.09375</c:v>
                </c:pt>
                <c:pt idx="25233">
                  <c:v>43457.114583333401</c:v>
                </c:pt>
                <c:pt idx="25234">
                  <c:v>43457.135416666599</c:v>
                </c:pt>
                <c:pt idx="25235">
                  <c:v>43457.15625</c:v>
                </c:pt>
                <c:pt idx="25236">
                  <c:v>43457.177083333401</c:v>
                </c:pt>
                <c:pt idx="25237">
                  <c:v>43457.197916666599</c:v>
                </c:pt>
                <c:pt idx="25238">
                  <c:v>43457.21875</c:v>
                </c:pt>
                <c:pt idx="25239">
                  <c:v>43457.239583333401</c:v>
                </c:pt>
                <c:pt idx="25240">
                  <c:v>43457.260416666599</c:v>
                </c:pt>
                <c:pt idx="25241">
                  <c:v>43457.28125</c:v>
                </c:pt>
                <c:pt idx="25242">
                  <c:v>43457.302083333401</c:v>
                </c:pt>
                <c:pt idx="25243">
                  <c:v>43457.322916666599</c:v>
                </c:pt>
                <c:pt idx="25244">
                  <c:v>43457.34375</c:v>
                </c:pt>
                <c:pt idx="25245">
                  <c:v>43457.364583333401</c:v>
                </c:pt>
                <c:pt idx="25246">
                  <c:v>43457.385416666599</c:v>
                </c:pt>
                <c:pt idx="25247">
                  <c:v>43457.40625</c:v>
                </c:pt>
                <c:pt idx="25248">
                  <c:v>43457.427083333401</c:v>
                </c:pt>
                <c:pt idx="25249">
                  <c:v>43457.447916666599</c:v>
                </c:pt>
                <c:pt idx="25250">
                  <c:v>43457.46875</c:v>
                </c:pt>
                <c:pt idx="25251">
                  <c:v>43457.489583333401</c:v>
                </c:pt>
                <c:pt idx="25252">
                  <c:v>43457.510416666599</c:v>
                </c:pt>
                <c:pt idx="25253">
                  <c:v>43457.53125</c:v>
                </c:pt>
                <c:pt idx="25254">
                  <c:v>43457.552083333401</c:v>
                </c:pt>
                <c:pt idx="25255">
                  <c:v>43457.572916666599</c:v>
                </c:pt>
                <c:pt idx="25256">
                  <c:v>43457.59375</c:v>
                </c:pt>
                <c:pt idx="25257">
                  <c:v>43457.614583333401</c:v>
                </c:pt>
                <c:pt idx="25258">
                  <c:v>43457.635416666599</c:v>
                </c:pt>
                <c:pt idx="25259">
                  <c:v>43457.65625</c:v>
                </c:pt>
                <c:pt idx="25260">
                  <c:v>43457.677083333401</c:v>
                </c:pt>
                <c:pt idx="25261">
                  <c:v>43457.697916666599</c:v>
                </c:pt>
                <c:pt idx="25262">
                  <c:v>43457.71875</c:v>
                </c:pt>
                <c:pt idx="25263">
                  <c:v>43457.739583333401</c:v>
                </c:pt>
                <c:pt idx="25264">
                  <c:v>43457.760416666599</c:v>
                </c:pt>
                <c:pt idx="25265">
                  <c:v>43457.78125</c:v>
                </c:pt>
                <c:pt idx="25266">
                  <c:v>43457.802083333401</c:v>
                </c:pt>
                <c:pt idx="25267">
                  <c:v>43457.822916666599</c:v>
                </c:pt>
                <c:pt idx="25268">
                  <c:v>43457.84375</c:v>
                </c:pt>
                <c:pt idx="25269">
                  <c:v>43457.864583333401</c:v>
                </c:pt>
                <c:pt idx="25270">
                  <c:v>43457.885416666599</c:v>
                </c:pt>
                <c:pt idx="25271">
                  <c:v>43457.90625</c:v>
                </c:pt>
                <c:pt idx="25272">
                  <c:v>43457.927083333401</c:v>
                </c:pt>
                <c:pt idx="25273">
                  <c:v>43457.947916666599</c:v>
                </c:pt>
                <c:pt idx="25274">
                  <c:v>43457.96875</c:v>
                </c:pt>
                <c:pt idx="25275">
                  <c:v>43457.989583333401</c:v>
                </c:pt>
                <c:pt idx="25276">
                  <c:v>43458.010416666599</c:v>
                </c:pt>
                <c:pt idx="25277">
                  <c:v>43458.03125</c:v>
                </c:pt>
                <c:pt idx="25278">
                  <c:v>43458.052083333401</c:v>
                </c:pt>
                <c:pt idx="25279">
                  <c:v>43458.072916666599</c:v>
                </c:pt>
                <c:pt idx="25280">
                  <c:v>43458.09375</c:v>
                </c:pt>
                <c:pt idx="25281">
                  <c:v>43458.114583333401</c:v>
                </c:pt>
                <c:pt idx="25282">
                  <c:v>43458.135416666599</c:v>
                </c:pt>
                <c:pt idx="25283">
                  <c:v>43458.15625</c:v>
                </c:pt>
                <c:pt idx="25284">
                  <c:v>43458.177083333401</c:v>
                </c:pt>
                <c:pt idx="25285">
                  <c:v>43458.197916666599</c:v>
                </c:pt>
                <c:pt idx="25286">
                  <c:v>43458.21875</c:v>
                </c:pt>
                <c:pt idx="25287">
                  <c:v>43458.239583333401</c:v>
                </c:pt>
                <c:pt idx="25288">
                  <c:v>43458.260416666599</c:v>
                </c:pt>
                <c:pt idx="25289">
                  <c:v>43458.28125</c:v>
                </c:pt>
                <c:pt idx="25290">
                  <c:v>43458.302083333401</c:v>
                </c:pt>
                <c:pt idx="25291">
                  <c:v>43458.322916666599</c:v>
                </c:pt>
                <c:pt idx="25292">
                  <c:v>43458.34375</c:v>
                </c:pt>
                <c:pt idx="25293">
                  <c:v>43458.364583333401</c:v>
                </c:pt>
                <c:pt idx="25294">
                  <c:v>43458.385416666599</c:v>
                </c:pt>
                <c:pt idx="25295">
                  <c:v>43458.40625</c:v>
                </c:pt>
                <c:pt idx="25296">
                  <c:v>43458.427083333401</c:v>
                </c:pt>
                <c:pt idx="25297">
                  <c:v>43458.447916666599</c:v>
                </c:pt>
                <c:pt idx="25298">
                  <c:v>43458.46875</c:v>
                </c:pt>
                <c:pt idx="25299">
                  <c:v>43458.489583333401</c:v>
                </c:pt>
                <c:pt idx="25300">
                  <c:v>43458.510416666599</c:v>
                </c:pt>
                <c:pt idx="25301">
                  <c:v>43458.53125</c:v>
                </c:pt>
                <c:pt idx="25302">
                  <c:v>43458.552083333401</c:v>
                </c:pt>
                <c:pt idx="25303">
                  <c:v>43458.572916666599</c:v>
                </c:pt>
                <c:pt idx="25304">
                  <c:v>43458.59375</c:v>
                </c:pt>
                <c:pt idx="25305">
                  <c:v>43458.614583333401</c:v>
                </c:pt>
                <c:pt idx="25306">
                  <c:v>43458.635416666599</c:v>
                </c:pt>
                <c:pt idx="25307">
                  <c:v>43458.65625</c:v>
                </c:pt>
                <c:pt idx="25308">
                  <c:v>43458.677083333401</c:v>
                </c:pt>
                <c:pt idx="25309">
                  <c:v>43458.697916666599</c:v>
                </c:pt>
                <c:pt idx="25310">
                  <c:v>43458.71875</c:v>
                </c:pt>
                <c:pt idx="25311">
                  <c:v>43458.739583333401</c:v>
                </c:pt>
                <c:pt idx="25312">
                  <c:v>43458.760416666599</c:v>
                </c:pt>
                <c:pt idx="25313">
                  <c:v>43458.78125</c:v>
                </c:pt>
                <c:pt idx="25314">
                  <c:v>43458.802083333401</c:v>
                </c:pt>
                <c:pt idx="25315">
                  <c:v>43458.822916666599</c:v>
                </c:pt>
                <c:pt idx="25316">
                  <c:v>43458.84375</c:v>
                </c:pt>
                <c:pt idx="25317">
                  <c:v>43458.864583333401</c:v>
                </c:pt>
                <c:pt idx="25318">
                  <c:v>43458.885416666599</c:v>
                </c:pt>
                <c:pt idx="25319">
                  <c:v>43458.90625</c:v>
                </c:pt>
                <c:pt idx="25320">
                  <c:v>43458.927083333401</c:v>
                </c:pt>
                <c:pt idx="25321">
                  <c:v>43458.947916666599</c:v>
                </c:pt>
                <c:pt idx="25322">
                  <c:v>43458.96875</c:v>
                </c:pt>
                <c:pt idx="25323">
                  <c:v>43458.989583333401</c:v>
                </c:pt>
                <c:pt idx="25324">
                  <c:v>43459.010416666599</c:v>
                </c:pt>
                <c:pt idx="25325">
                  <c:v>43459.03125</c:v>
                </c:pt>
                <c:pt idx="25326">
                  <c:v>43459.052083333401</c:v>
                </c:pt>
                <c:pt idx="25327">
                  <c:v>43459.072916666599</c:v>
                </c:pt>
                <c:pt idx="25328">
                  <c:v>43459.09375</c:v>
                </c:pt>
                <c:pt idx="25329">
                  <c:v>43459.114583333401</c:v>
                </c:pt>
                <c:pt idx="25330">
                  <c:v>43459.135416666599</c:v>
                </c:pt>
                <c:pt idx="25331">
                  <c:v>43459.15625</c:v>
                </c:pt>
                <c:pt idx="25332">
                  <c:v>43459.177083333401</c:v>
                </c:pt>
                <c:pt idx="25333">
                  <c:v>43459.197916666599</c:v>
                </c:pt>
                <c:pt idx="25334">
                  <c:v>43459.21875</c:v>
                </c:pt>
                <c:pt idx="25335">
                  <c:v>43459.239583333401</c:v>
                </c:pt>
                <c:pt idx="25336">
                  <c:v>43459.260416666599</c:v>
                </c:pt>
                <c:pt idx="25337">
                  <c:v>43459.28125</c:v>
                </c:pt>
                <c:pt idx="25338">
                  <c:v>43459.302083333401</c:v>
                </c:pt>
                <c:pt idx="25339">
                  <c:v>43459.322916666599</c:v>
                </c:pt>
                <c:pt idx="25340">
                  <c:v>43459.34375</c:v>
                </c:pt>
                <c:pt idx="25341">
                  <c:v>43459.364583333401</c:v>
                </c:pt>
                <c:pt idx="25342">
                  <c:v>43459.385416666599</c:v>
                </c:pt>
                <c:pt idx="25343">
                  <c:v>43459.40625</c:v>
                </c:pt>
                <c:pt idx="25344">
                  <c:v>43459.427083333401</c:v>
                </c:pt>
                <c:pt idx="25345">
                  <c:v>43459.447916666599</c:v>
                </c:pt>
                <c:pt idx="25346">
                  <c:v>43459.46875</c:v>
                </c:pt>
                <c:pt idx="25347">
                  <c:v>43459.489583333401</c:v>
                </c:pt>
                <c:pt idx="25348">
                  <c:v>43459.510416666599</c:v>
                </c:pt>
                <c:pt idx="25349">
                  <c:v>43459.53125</c:v>
                </c:pt>
                <c:pt idx="25350">
                  <c:v>43459.552083333401</c:v>
                </c:pt>
                <c:pt idx="25351">
                  <c:v>43459.572916666599</c:v>
                </c:pt>
                <c:pt idx="25352">
                  <c:v>43459.59375</c:v>
                </c:pt>
                <c:pt idx="25353">
                  <c:v>43459.614583333401</c:v>
                </c:pt>
                <c:pt idx="25354">
                  <c:v>43459.635416666599</c:v>
                </c:pt>
                <c:pt idx="25355">
                  <c:v>43459.65625</c:v>
                </c:pt>
                <c:pt idx="25356">
                  <c:v>43459.677083333401</c:v>
                </c:pt>
                <c:pt idx="25357">
                  <c:v>43459.697916666599</c:v>
                </c:pt>
                <c:pt idx="25358">
                  <c:v>43459.71875</c:v>
                </c:pt>
                <c:pt idx="25359">
                  <c:v>43459.739583333401</c:v>
                </c:pt>
                <c:pt idx="25360">
                  <c:v>43459.760416666599</c:v>
                </c:pt>
                <c:pt idx="25361">
                  <c:v>43459.78125</c:v>
                </c:pt>
                <c:pt idx="25362">
                  <c:v>43459.802083333401</c:v>
                </c:pt>
                <c:pt idx="25363">
                  <c:v>43459.822916666599</c:v>
                </c:pt>
                <c:pt idx="25364">
                  <c:v>43459.84375</c:v>
                </c:pt>
                <c:pt idx="25365">
                  <c:v>43459.864583333401</c:v>
                </c:pt>
                <c:pt idx="25366">
                  <c:v>43459.885416666599</c:v>
                </c:pt>
                <c:pt idx="25367">
                  <c:v>43459.90625</c:v>
                </c:pt>
                <c:pt idx="25368">
                  <c:v>43459.927083333401</c:v>
                </c:pt>
                <c:pt idx="25369">
                  <c:v>43459.947916666599</c:v>
                </c:pt>
                <c:pt idx="25370">
                  <c:v>43459.96875</c:v>
                </c:pt>
                <c:pt idx="25371">
                  <c:v>43459.989583333401</c:v>
                </c:pt>
                <c:pt idx="25372">
                  <c:v>43460.010416666599</c:v>
                </c:pt>
                <c:pt idx="25373">
                  <c:v>43460.03125</c:v>
                </c:pt>
                <c:pt idx="25374">
                  <c:v>43460.052083333401</c:v>
                </c:pt>
                <c:pt idx="25375">
                  <c:v>43460.072916666599</c:v>
                </c:pt>
                <c:pt idx="25376">
                  <c:v>43460.09375</c:v>
                </c:pt>
                <c:pt idx="25377">
                  <c:v>43460.114583333401</c:v>
                </c:pt>
                <c:pt idx="25378">
                  <c:v>43460.135416666599</c:v>
                </c:pt>
                <c:pt idx="25379">
                  <c:v>43460.15625</c:v>
                </c:pt>
                <c:pt idx="25380">
                  <c:v>43460.177083333401</c:v>
                </c:pt>
                <c:pt idx="25381">
                  <c:v>43460.197916666599</c:v>
                </c:pt>
                <c:pt idx="25382">
                  <c:v>43460.21875</c:v>
                </c:pt>
                <c:pt idx="25383">
                  <c:v>43460.239583333401</c:v>
                </c:pt>
                <c:pt idx="25384">
                  <c:v>43460.260416666599</c:v>
                </c:pt>
                <c:pt idx="25385">
                  <c:v>43460.28125</c:v>
                </c:pt>
                <c:pt idx="25386">
                  <c:v>43460.302083333401</c:v>
                </c:pt>
                <c:pt idx="25387">
                  <c:v>43460.322916666599</c:v>
                </c:pt>
                <c:pt idx="25388">
                  <c:v>43460.34375</c:v>
                </c:pt>
                <c:pt idx="25389">
                  <c:v>43460.364583333401</c:v>
                </c:pt>
                <c:pt idx="25390">
                  <c:v>43460.385416666599</c:v>
                </c:pt>
                <c:pt idx="25391">
                  <c:v>43460.40625</c:v>
                </c:pt>
                <c:pt idx="25392">
                  <c:v>43460.427083333401</c:v>
                </c:pt>
                <c:pt idx="25393">
                  <c:v>43460.447916666599</c:v>
                </c:pt>
                <c:pt idx="25394">
                  <c:v>43460.46875</c:v>
                </c:pt>
                <c:pt idx="25395">
                  <c:v>43460.489583333401</c:v>
                </c:pt>
                <c:pt idx="25396">
                  <c:v>43460.510416666599</c:v>
                </c:pt>
                <c:pt idx="25397">
                  <c:v>43460.53125</c:v>
                </c:pt>
                <c:pt idx="25398">
                  <c:v>43460.552083333401</c:v>
                </c:pt>
                <c:pt idx="25399">
                  <c:v>43460.572916666599</c:v>
                </c:pt>
                <c:pt idx="25400">
                  <c:v>43460.59375</c:v>
                </c:pt>
                <c:pt idx="25401">
                  <c:v>43460.614583333401</c:v>
                </c:pt>
                <c:pt idx="25402">
                  <c:v>43460.635416666599</c:v>
                </c:pt>
                <c:pt idx="25403">
                  <c:v>43460.65625</c:v>
                </c:pt>
                <c:pt idx="25404">
                  <c:v>43460.677083333401</c:v>
                </c:pt>
                <c:pt idx="25405">
                  <c:v>43460.697916666599</c:v>
                </c:pt>
                <c:pt idx="25406">
                  <c:v>43460.71875</c:v>
                </c:pt>
                <c:pt idx="25407">
                  <c:v>43460.739583333401</c:v>
                </c:pt>
                <c:pt idx="25408">
                  <c:v>43460.760416666599</c:v>
                </c:pt>
                <c:pt idx="25409">
                  <c:v>43460.78125</c:v>
                </c:pt>
                <c:pt idx="25410">
                  <c:v>43460.802083333401</c:v>
                </c:pt>
                <c:pt idx="25411">
                  <c:v>43460.822916666599</c:v>
                </c:pt>
                <c:pt idx="25412">
                  <c:v>43460.84375</c:v>
                </c:pt>
                <c:pt idx="25413">
                  <c:v>43460.864583333401</c:v>
                </c:pt>
                <c:pt idx="25414">
                  <c:v>43460.885416666599</c:v>
                </c:pt>
                <c:pt idx="25415">
                  <c:v>43460.90625</c:v>
                </c:pt>
                <c:pt idx="25416">
                  <c:v>43460.927083333401</c:v>
                </c:pt>
                <c:pt idx="25417">
                  <c:v>43460.947916666599</c:v>
                </c:pt>
                <c:pt idx="25418">
                  <c:v>43460.96875</c:v>
                </c:pt>
                <c:pt idx="25419">
                  <c:v>43460.989583333401</c:v>
                </c:pt>
                <c:pt idx="25420">
                  <c:v>43461.010416666599</c:v>
                </c:pt>
                <c:pt idx="25421">
                  <c:v>43461.03125</c:v>
                </c:pt>
                <c:pt idx="25422">
                  <c:v>43461.052083333401</c:v>
                </c:pt>
                <c:pt idx="25423">
                  <c:v>43461.072916666599</c:v>
                </c:pt>
                <c:pt idx="25424">
                  <c:v>43461.09375</c:v>
                </c:pt>
                <c:pt idx="25425">
                  <c:v>43461.114583333401</c:v>
                </c:pt>
                <c:pt idx="25426">
                  <c:v>43461.135416666599</c:v>
                </c:pt>
                <c:pt idx="25427">
                  <c:v>43461.15625</c:v>
                </c:pt>
                <c:pt idx="25428">
                  <c:v>43461.177083333401</c:v>
                </c:pt>
                <c:pt idx="25429">
                  <c:v>43461.197916666599</c:v>
                </c:pt>
                <c:pt idx="25430">
                  <c:v>43461.21875</c:v>
                </c:pt>
                <c:pt idx="25431">
                  <c:v>43461.239583333401</c:v>
                </c:pt>
                <c:pt idx="25432">
                  <c:v>43461.260416666599</c:v>
                </c:pt>
                <c:pt idx="25433">
                  <c:v>43461.28125</c:v>
                </c:pt>
                <c:pt idx="25434">
                  <c:v>43461.302083333401</c:v>
                </c:pt>
                <c:pt idx="25435">
                  <c:v>43461.322916666599</c:v>
                </c:pt>
                <c:pt idx="25436">
                  <c:v>43461.34375</c:v>
                </c:pt>
                <c:pt idx="25437">
                  <c:v>43461.364583333401</c:v>
                </c:pt>
                <c:pt idx="25438">
                  <c:v>43461.385416666599</c:v>
                </c:pt>
                <c:pt idx="25439">
                  <c:v>43461.40625</c:v>
                </c:pt>
                <c:pt idx="25440">
                  <c:v>43461.427083333401</c:v>
                </c:pt>
                <c:pt idx="25441">
                  <c:v>43461.447916666599</c:v>
                </c:pt>
                <c:pt idx="25442">
                  <c:v>43461.46875</c:v>
                </c:pt>
                <c:pt idx="25443">
                  <c:v>43461.489583333401</c:v>
                </c:pt>
                <c:pt idx="25444">
                  <c:v>43461.510416666599</c:v>
                </c:pt>
                <c:pt idx="25445">
                  <c:v>43461.53125</c:v>
                </c:pt>
                <c:pt idx="25446">
                  <c:v>43461.552083333401</c:v>
                </c:pt>
                <c:pt idx="25447">
                  <c:v>43461.572916666599</c:v>
                </c:pt>
                <c:pt idx="25448">
                  <c:v>43461.59375</c:v>
                </c:pt>
                <c:pt idx="25449">
                  <c:v>43461.614583333401</c:v>
                </c:pt>
                <c:pt idx="25450">
                  <c:v>43461.635416666599</c:v>
                </c:pt>
                <c:pt idx="25451">
                  <c:v>43461.65625</c:v>
                </c:pt>
                <c:pt idx="25452">
                  <c:v>43461.677083333401</c:v>
                </c:pt>
                <c:pt idx="25453">
                  <c:v>43461.697916666599</c:v>
                </c:pt>
                <c:pt idx="25454">
                  <c:v>43461.71875</c:v>
                </c:pt>
                <c:pt idx="25455">
                  <c:v>43461.739583333401</c:v>
                </c:pt>
                <c:pt idx="25456">
                  <c:v>43461.760416666599</c:v>
                </c:pt>
                <c:pt idx="25457">
                  <c:v>43461.78125</c:v>
                </c:pt>
                <c:pt idx="25458">
                  <c:v>43461.802083333401</c:v>
                </c:pt>
                <c:pt idx="25459">
                  <c:v>43461.822916666599</c:v>
                </c:pt>
                <c:pt idx="25460">
                  <c:v>43461.84375</c:v>
                </c:pt>
                <c:pt idx="25461">
                  <c:v>43461.864583333401</c:v>
                </c:pt>
                <c:pt idx="25462">
                  <c:v>43461.885416666599</c:v>
                </c:pt>
                <c:pt idx="25463">
                  <c:v>43461.90625</c:v>
                </c:pt>
                <c:pt idx="25464">
                  <c:v>43461.927083333401</c:v>
                </c:pt>
                <c:pt idx="25465">
                  <c:v>43461.947916666599</c:v>
                </c:pt>
                <c:pt idx="25466">
                  <c:v>43461.96875</c:v>
                </c:pt>
                <c:pt idx="25467">
                  <c:v>43461.989583333401</c:v>
                </c:pt>
                <c:pt idx="25468">
                  <c:v>43462.010416666599</c:v>
                </c:pt>
                <c:pt idx="25469">
                  <c:v>43462.03125</c:v>
                </c:pt>
                <c:pt idx="25470">
                  <c:v>43462.052083333401</c:v>
                </c:pt>
                <c:pt idx="25471">
                  <c:v>43462.072916666599</c:v>
                </c:pt>
                <c:pt idx="25472">
                  <c:v>43462.09375</c:v>
                </c:pt>
                <c:pt idx="25473">
                  <c:v>43462.114583333401</c:v>
                </c:pt>
                <c:pt idx="25474">
                  <c:v>43462.135416666599</c:v>
                </c:pt>
                <c:pt idx="25475">
                  <c:v>43462.15625</c:v>
                </c:pt>
                <c:pt idx="25476">
                  <c:v>43462.177083333401</c:v>
                </c:pt>
                <c:pt idx="25477">
                  <c:v>43462.197916666599</c:v>
                </c:pt>
                <c:pt idx="25478">
                  <c:v>43462.21875</c:v>
                </c:pt>
                <c:pt idx="25479">
                  <c:v>43462.239583333401</c:v>
                </c:pt>
                <c:pt idx="25480">
                  <c:v>43462.260416666599</c:v>
                </c:pt>
                <c:pt idx="25481">
                  <c:v>43462.28125</c:v>
                </c:pt>
                <c:pt idx="25482">
                  <c:v>43462.302083333401</c:v>
                </c:pt>
                <c:pt idx="25483">
                  <c:v>43462.322916666599</c:v>
                </c:pt>
                <c:pt idx="25484">
                  <c:v>43462.34375</c:v>
                </c:pt>
                <c:pt idx="25485">
                  <c:v>43462.364583333401</c:v>
                </c:pt>
                <c:pt idx="25486">
                  <c:v>43462.385416666599</c:v>
                </c:pt>
                <c:pt idx="25487">
                  <c:v>43462.40625</c:v>
                </c:pt>
                <c:pt idx="25488">
                  <c:v>43462.427083333401</c:v>
                </c:pt>
                <c:pt idx="25489">
                  <c:v>43462.447916666599</c:v>
                </c:pt>
                <c:pt idx="25490">
                  <c:v>43462.46875</c:v>
                </c:pt>
                <c:pt idx="25491">
                  <c:v>43462.489583333401</c:v>
                </c:pt>
                <c:pt idx="25492">
                  <c:v>43462.510416666599</c:v>
                </c:pt>
                <c:pt idx="25493">
                  <c:v>43462.53125</c:v>
                </c:pt>
                <c:pt idx="25494">
                  <c:v>43462.552083333401</c:v>
                </c:pt>
                <c:pt idx="25495">
                  <c:v>43462.572916666599</c:v>
                </c:pt>
                <c:pt idx="25496">
                  <c:v>43462.59375</c:v>
                </c:pt>
                <c:pt idx="25497">
                  <c:v>43462.614583333401</c:v>
                </c:pt>
                <c:pt idx="25498">
                  <c:v>43462.635416666599</c:v>
                </c:pt>
                <c:pt idx="25499">
                  <c:v>43462.65625</c:v>
                </c:pt>
                <c:pt idx="25500">
                  <c:v>43462.677083333401</c:v>
                </c:pt>
                <c:pt idx="25501">
                  <c:v>43462.697916666599</c:v>
                </c:pt>
                <c:pt idx="25502">
                  <c:v>43462.71875</c:v>
                </c:pt>
                <c:pt idx="25503">
                  <c:v>43462.739583333401</c:v>
                </c:pt>
                <c:pt idx="25504">
                  <c:v>43462.760416666599</c:v>
                </c:pt>
                <c:pt idx="25505">
                  <c:v>43462.78125</c:v>
                </c:pt>
                <c:pt idx="25506">
                  <c:v>43462.802083333401</c:v>
                </c:pt>
                <c:pt idx="25507">
                  <c:v>43462.822916666599</c:v>
                </c:pt>
                <c:pt idx="25508">
                  <c:v>43462.84375</c:v>
                </c:pt>
                <c:pt idx="25509">
                  <c:v>43462.864583333401</c:v>
                </c:pt>
                <c:pt idx="25510">
                  <c:v>43462.885416666599</c:v>
                </c:pt>
                <c:pt idx="25511">
                  <c:v>43462.90625</c:v>
                </c:pt>
                <c:pt idx="25512">
                  <c:v>43462.927083333401</c:v>
                </c:pt>
                <c:pt idx="25513">
                  <c:v>43462.947916666599</c:v>
                </c:pt>
                <c:pt idx="25514">
                  <c:v>43462.96875</c:v>
                </c:pt>
                <c:pt idx="25515">
                  <c:v>43462.989583333401</c:v>
                </c:pt>
                <c:pt idx="25516">
                  <c:v>43463.010416666599</c:v>
                </c:pt>
                <c:pt idx="25517">
                  <c:v>43463.03125</c:v>
                </c:pt>
                <c:pt idx="25518">
                  <c:v>43463.052083333401</c:v>
                </c:pt>
                <c:pt idx="25519">
                  <c:v>43463.072916666599</c:v>
                </c:pt>
                <c:pt idx="25520">
                  <c:v>43463.09375</c:v>
                </c:pt>
                <c:pt idx="25521">
                  <c:v>43463.114583333401</c:v>
                </c:pt>
                <c:pt idx="25522">
                  <c:v>43463.135416666599</c:v>
                </c:pt>
                <c:pt idx="25523">
                  <c:v>43463.15625</c:v>
                </c:pt>
                <c:pt idx="25524">
                  <c:v>43463.177083333401</c:v>
                </c:pt>
                <c:pt idx="25525">
                  <c:v>43463.197916666599</c:v>
                </c:pt>
                <c:pt idx="25526">
                  <c:v>43463.21875</c:v>
                </c:pt>
                <c:pt idx="25527">
                  <c:v>43463.239583333401</c:v>
                </c:pt>
                <c:pt idx="25528">
                  <c:v>43463.260416666599</c:v>
                </c:pt>
                <c:pt idx="25529">
                  <c:v>43463.28125</c:v>
                </c:pt>
                <c:pt idx="25530">
                  <c:v>43463.302083333401</c:v>
                </c:pt>
                <c:pt idx="25531">
                  <c:v>43463.322916666599</c:v>
                </c:pt>
                <c:pt idx="25532">
                  <c:v>43463.34375</c:v>
                </c:pt>
                <c:pt idx="25533">
                  <c:v>43463.364583333401</c:v>
                </c:pt>
                <c:pt idx="25534">
                  <c:v>43463.385416666599</c:v>
                </c:pt>
                <c:pt idx="25535">
                  <c:v>43463.40625</c:v>
                </c:pt>
                <c:pt idx="25536">
                  <c:v>43463.427083333401</c:v>
                </c:pt>
                <c:pt idx="25537">
                  <c:v>43463.447916666599</c:v>
                </c:pt>
                <c:pt idx="25538">
                  <c:v>43463.46875</c:v>
                </c:pt>
                <c:pt idx="25539">
                  <c:v>43463.489583333401</c:v>
                </c:pt>
                <c:pt idx="25540">
                  <c:v>43463.510416666599</c:v>
                </c:pt>
                <c:pt idx="25541">
                  <c:v>43463.53125</c:v>
                </c:pt>
                <c:pt idx="25542">
                  <c:v>43463.552083333401</c:v>
                </c:pt>
                <c:pt idx="25543">
                  <c:v>43463.572916666599</c:v>
                </c:pt>
                <c:pt idx="25544">
                  <c:v>43463.59375</c:v>
                </c:pt>
                <c:pt idx="25545">
                  <c:v>43463.614583333401</c:v>
                </c:pt>
                <c:pt idx="25546">
                  <c:v>43463.635416666599</c:v>
                </c:pt>
                <c:pt idx="25547">
                  <c:v>43463.65625</c:v>
                </c:pt>
                <c:pt idx="25548">
                  <c:v>43463.677083333401</c:v>
                </c:pt>
                <c:pt idx="25549">
                  <c:v>43463.697916666599</c:v>
                </c:pt>
                <c:pt idx="25550">
                  <c:v>43463.71875</c:v>
                </c:pt>
                <c:pt idx="25551">
                  <c:v>43463.739583333401</c:v>
                </c:pt>
                <c:pt idx="25552">
                  <c:v>43463.760416666599</c:v>
                </c:pt>
                <c:pt idx="25553">
                  <c:v>43463.78125</c:v>
                </c:pt>
                <c:pt idx="25554">
                  <c:v>43463.802083333401</c:v>
                </c:pt>
                <c:pt idx="25555">
                  <c:v>43463.822916666599</c:v>
                </c:pt>
                <c:pt idx="25556">
                  <c:v>43463.84375</c:v>
                </c:pt>
                <c:pt idx="25557">
                  <c:v>43463.864583333401</c:v>
                </c:pt>
                <c:pt idx="25558">
                  <c:v>43463.885416666599</c:v>
                </c:pt>
                <c:pt idx="25559">
                  <c:v>43463.90625</c:v>
                </c:pt>
                <c:pt idx="25560">
                  <c:v>43463.927083333401</c:v>
                </c:pt>
                <c:pt idx="25561">
                  <c:v>43463.947916666599</c:v>
                </c:pt>
                <c:pt idx="25562">
                  <c:v>43463.96875</c:v>
                </c:pt>
                <c:pt idx="25563">
                  <c:v>43463.989583333401</c:v>
                </c:pt>
                <c:pt idx="25564">
                  <c:v>43464.010416666599</c:v>
                </c:pt>
                <c:pt idx="25565">
                  <c:v>43464.03125</c:v>
                </c:pt>
                <c:pt idx="25566">
                  <c:v>43464.052083333401</c:v>
                </c:pt>
                <c:pt idx="25567">
                  <c:v>43464.072916666599</c:v>
                </c:pt>
                <c:pt idx="25568">
                  <c:v>43464.09375</c:v>
                </c:pt>
                <c:pt idx="25569">
                  <c:v>43464.114583333401</c:v>
                </c:pt>
                <c:pt idx="25570">
                  <c:v>43464.135416666599</c:v>
                </c:pt>
                <c:pt idx="25571">
                  <c:v>43464.15625</c:v>
                </c:pt>
                <c:pt idx="25572">
                  <c:v>43464.177083333401</c:v>
                </c:pt>
                <c:pt idx="25573">
                  <c:v>43464.197916666599</c:v>
                </c:pt>
                <c:pt idx="25574">
                  <c:v>43464.21875</c:v>
                </c:pt>
                <c:pt idx="25575">
                  <c:v>43464.239583333401</c:v>
                </c:pt>
                <c:pt idx="25576">
                  <c:v>43464.260416666599</c:v>
                </c:pt>
                <c:pt idx="25577">
                  <c:v>43464.28125</c:v>
                </c:pt>
                <c:pt idx="25578">
                  <c:v>43464.302083333401</c:v>
                </c:pt>
                <c:pt idx="25579">
                  <c:v>43464.322916666599</c:v>
                </c:pt>
                <c:pt idx="25580">
                  <c:v>43464.34375</c:v>
                </c:pt>
                <c:pt idx="25581">
                  <c:v>43464.364583333401</c:v>
                </c:pt>
                <c:pt idx="25582">
                  <c:v>43464.385416666599</c:v>
                </c:pt>
                <c:pt idx="25583">
                  <c:v>43464.40625</c:v>
                </c:pt>
                <c:pt idx="25584">
                  <c:v>43464.427083333401</c:v>
                </c:pt>
                <c:pt idx="25585">
                  <c:v>43464.447916666599</c:v>
                </c:pt>
                <c:pt idx="25586">
                  <c:v>43464.46875</c:v>
                </c:pt>
                <c:pt idx="25587">
                  <c:v>43464.489583333401</c:v>
                </c:pt>
                <c:pt idx="25588">
                  <c:v>43464.510416666599</c:v>
                </c:pt>
                <c:pt idx="25589">
                  <c:v>43464.53125</c:v>
                </c:pt>
                <c:pt idx="25590">
                  <c:v>43464.552083333401</c:v>
                </c:pt>
                <c:pt idx="25591">
                  <c:v>43464.572916666599</c:v>
                </c:pt>
                <c:pt idx="25592">
                  <c:v>43464.59375</c:v>
                </c:pt>
                <c:pt idx="25593">
                  <c:v>43464.614583333401</c:v>
                </c:pt>
                <c:pt idx="25594">
                  <c:v>43464.635416666599</c:v>
                </c:pt>
                <c:pt idx="25595">
                  <c:v>43464.65625</c:v>
                </c:pt>
                <c:pt idx="25596">
                  <c:v>43464.677083333401</c:v>
                </c:pt>
                <c:pt idx="25597">
                  <c:v>43464.697916666599</c:v>
                </c:pt>
                <c:pt idx="25598">
                  <c:v>43464.71875</c:v>
                </c:pt>
                <c:pt idx="25599">
                  <c:v>43464.739583333401</c:v>
                </c:pt>
                <c:pt idx="25600">
                  <c:v>43464.760416666599</c:v>
                </c:pt>
                <c:pt idx="25601">
                  <c:v>43464.78125</c:v>
                </c:pt>
                <c:pt idx="25602">
                  <c:v>43464.802083333401</c:v>
                </c:pt>
                <c:pt idx="25603">
                  <c:v>43464.822916666599</c:v>
                </c:pt>
                <c:pt idx="25604">
                  <c:v>43464.84375</c:v>
                </c:pt>
                <c:pt idx="25605">
                  <c:v>43464.864583333401</c:v>
                </c:pt>
                <c:pt idx="25606">
                  <c:v>43464.885416666599</c:v>
                </c:pt>
                <c:pt idx="25607">
                  <c:v>43464.90625</c:v>
                </c:pt>
                <c:pt idx="25608">
                  <c:v>43464.927083333401</c:v>
                </c:pt>
                <c:pt idx="25609">
                  <c:v>43464.947916666599</c:v>
                </c:pt>
                <c:pt idx="25610">
                  <c:v>43464.96875</c:v>
                </c:pt>
                <c:pt idx="25611">
                  <c:v>43464.989583333401</c:v>
                </c:pt>
                <c:pt idx="25612">
                  <c:v>43465.010416666599</c:v>
                </c:pt>
                <c:pt idx="25613">
                  <c:v>43465.03125</c:v>
                </c:pt>
                <c:pt idx="25614">
                  <c:v>43465.052083333401</c:v>
                </c:pt>
                <c:pt idx="25615">
                  <c:v>43465.072916666599</c:v>
                </c:pt>
                <c:pt idx="25616">
                  <c:v>43465.09375</c:v>
                </c:pt>
                <c:pt idx="25617">
                  <c:v>43465.114583333401</c:v>
                </c:pt>
                <c:pt idx="25618">
                  <c:v>43465.135416666599</c:v>
                </c:pt>
                <c:pt idx="25619">
                  <c:v>43465.15625</c:v>
                </c:pt>
                <c:pt idx="25620">
                  <c:v>43465.177083333401</c:v>
                </c:pt>
                <c:pt idx="25621">
                  <c:v>43465.197916666599</c:v>
                </c:pt>
                <c:pt idx="25622">
                  <c:v>43465.21875</c:v>
                </c:pt>
                <c:pt idx="25623">
                  <c:v>43465.239583333401</c:v>
                </c:pt>
                <c:pt idx="25624">
                  <c:v>43465.260416666599</c:v>
                </c:pt>
                <c:pt idx="25625">
                  <c:v>43465.28125</c:v>
                </c:pt>
                <c:pt idx="25626">
                  <c:v>43465.302083333401</c:v>
                </c:pt>
                <c:pt idx="25627">
                  <c:v>43465.322916666599</c:v>
                </c:pt>
                <c:pt idx="25628">
                  <c:v>43465.34375</c:v>
                </c:pt>
                <c:pt idx="25629">
                  <c:v>43465.364583333401</c:v>
                </c:pt>
                <c:pt idx="25630">
                  <c:v>43465.385416666599</c:v>
                </c:pt>
                <c:pt idx="25631">
                  <c:v>43465.40625</c:v>
                </c:pt>
                <c:pt idx="25632">
                  <c:v>43465.427083333401</c:v>
                </c:pt>
                <c:pt idx="25633">
                  <c:v>43465.447916666599</c:v>
                </c:pt>
                <c:pt idx="25634">
                  <c:v>43465.46875</c:v>
                </c:pt>
                <c:pt idx="25635">
                  <c:v>43465.489583333401</c:v>
                </c:pt>
                <c:pt idx="25636">
                  <c:v>43465.510416666599</c:v>
                </c:pt>
                <c:pt idx="25637">
                  <c:v>43465.53125</c:v>
                </c:pt>
                <c:pt idx="25638">
                  <c:v>43465.552083333401</c:v>
                </c:pt>
                <c:pt idx="25639">
                  <c:v>43465.572916666599</c:v>
                </c:pt>
                <c:pt idx="25640">
                  <c:v>43465.59375</c:v>
                </c:pt>
                <c:pt idx="25641">
                  <c:v>43465.614583333401</c:v>
                </c:pt>
                <c:pt idx="25642">
                  <c:v>43465.635416666599</c:v>
                </c:pt>
                <c:pt idx="25643">
                  <c:v>43465.65625</c:v>
                </c:pt>
                <c:pt idx="25644">
                  <c:v>43465.677083333401</c:v>
                </c:pt>
                <c:pt idx="25645">
                  <c:v>43465.697916666599</c:v>
                </c:pt>
                <c:pt idx="25646">
                  <c:v>43465.71875</c:v>
                </c:pt>
                <c:pt idx="25647">
                  <c:v>43465.739583333401</c:v>
                </c:pt>
                <c:pt idx="25648">
                  <c:v>43465.760416666599</c:v>
                </c:pt>
                <c:pt idx="25649">
                  <c:v>43465.78125</c:v>
                </c:pt>
                <c:pt idx="25650">
                  <c:v>43465.802083333401</c:v>
                </c:pt>
                <c:pt idx="25651">
                  <c:v>43465.822916666599</c:v>
                </c:pt>
                <c:pt idx="25652">
                  <c:v>43465.84375</c:v>
                </c:pt>
                <c:pt idx="25653">
                  <c:v>43465.864583333401</c:v>
                </c:pt>
                <c:pt idx="25654">
                  <c:v>43465.885416666599</c:v>
                </c:pt>
                <c:pt idx="25655">
                  <c:v>43465.90625</c:v>
                </c:pt>
                <c:pt idx="25656">
                  <c:v>43465.927083333401</c:v>
                </c:pt>
                <c:pt idx="25657">
                  <c:v>43465.947916666599</c:v>
                </c:pt>
                <c:pt idx="25658">
                  <c:v>43465.96875</c:v>
                </c:pt>
                <c:pt idx="25659">
                  <c:v>43465.989583333401</c:v>
                </c:pt>
                <c:pt idx="25660">
                  <c:v>43466.010416666599</c:v>
                </c:pt>
                <c:pt idx="25661">
                  <c:v>43466.03125</c:v>
                </c:pt>
                <c:pt idx="25662">
                  <c:v>43466.052083333401</c:v>
                </c:pt>
                <c:pt idx="25663">
                  <c:v>43466.072916666599</c:v>
                </c:pt>
                <c:pt idx="25664">
                  <c:v>43466.09375</c:v>
                </c:pt>
                <c:pt idx="25665">
                  <c:v>43466.114583333401</c:v>
                </c:pt>
                <c:pt idx="25666">
                  <c:v>43466.135416666599</c:v>
                </c:pt>
                <c:pt idx="25667">
                  <c:v>43466.15625</c:v>
                </c:pt>
                <c:pt idx="25668">
                  <c:v>43466.177083333401</c:v>
                </c:pt>
                <c:pt idx="25669">
                  <c:v>43466.197916666599</c:v>
                </c:pt>
                <c:pt idx="25670">
                  <c:v>43466.21875</c:v>
                </c:pt>
                <c:pt idx="25671">
                  <c:v>43466.239583333401</c:v>
                </c:pt>
                <c:pt idx="25672">
                  <c:v>43466.260416666599</c:v>
                </c:pt>
                <c:pt idx="25673">
                  <c:v>43466.28125</c:v>
                </c:pt>
                <c:pt idx="25674">
                  <c:v>43466.302083333401</c:v>
                </c:pt>
                <c:pt idx="25675">
                  <c:v>43466.322916666599</c:v>
                </c:pt>
                <c:pt idx="25676">
                  <c:v>43466.34375</c:v>
                </c:pt>
                <c:pt idx="25677">
                  <c:v>43466.364583333401</c:v>
                </c:pt>
                <c:pt idx="25678">
                  <c:v>43466.385416666599</c:v>
                </c:pt>
                <c:pt idx="25679">
                  <c:v>43466.40625</c:v>
                </c:pt>
                <c:pt idx="25680">
                  <c:v>43466.427083333401</c:v>
                </c:pt>
                <c:pt idx="25681">
                  <c:v>43466.447916666599</c:v>
                </c:pt>
                <c:pt idx="25682">
                  <c:v>43466.46875</c:v>
                </c:pt>
                <c:pt idx="25683">
                  <c:v>43466.489583333401</c:v>
                </c:pt>
                <c:pt idx="25684">
                  <c:v>43466.510416666599</c:v>
                </c:pt>
                <c:pt idx="25685">
                  <c:v>43466.53125</c:v>
                </c:pt>
                <c:pt idx="25686">
                  <c:v>43466.552083333401</c:v>
                </c:pt>
                <c:pt idx="25687">
                  <c:v>43466.572916666599</c:v>
                </c:pt>
                <c:pt idx="25688">
                  <c:v>43466.59375</c:v>
                </c:pt>
                <c:pt idx="25689">
                  <c:v>43466.614583333401</c:v>
                </c:pt>
                <c:pt idx="25690">
                  <c:v>43466.635416666599</c:v>
                </c:pt>
                <c:pt idx="25691">
                  <c:v>43466.65625</c:v>
                </c:pt>
                <c:pt idx="25692">
                  <c:v>43466.677083333401</c:v>
                </c:pt>
                <c:pt idx="25693">
                  <c:v>43466.697916666599</c:v>
                </c:pt>
                <c:pt idx="25694">
                  <c:v>43466.71875</c:v>
                </c:pt>
                <c:pt idx="25695">
                  <c:v>43466.739583333401</c:v>
                </c:pt>
                <c:pt idx="25696">
                  <c:v>43466.760416666599</c:v>
                </c:pt>
                <c:pt idx="25697">
                  <c:v>43466.78125</c:v>
                </c:pt>
                <c:pt idx="25698">
                  <c:v>43466.802083333401</c:v>
                </c:pt>
                <c:pt idx="25699">
                  <c:v>43466.822916666599</c:v>
                </c:pt>
                <c:pt idx="25700">
                  <c:v>43466.84375</c:v>
                </c:pt>
                <c:pt idx="25701">
                  <c:v>43466.864583333401</c:v>
                </c:pt>
                <c:pt idx="25702">
                  <c:v>43466.885416666599</c:v>
                </c:pt>
                <c:pt idx="25703">
                  <c:v>43466.90625</c:v>
                </c:pt>
                <c:pt idx="25704">
                  <c:v>43466.927083333401</c:v>
                </c:pt>
                <c:pt idx="25705">
                  <c:v>43466.947916666599</c:v>
                </c:pt>
                <c:pt idx="25706">
                  <c:v>43466.96875</c:v>
                </c:pt>
                <c:pt idx="25707">
                  <c:v>43466.989583333401</c:v>
                </c:pt>
                <c:pt idx="25708">
                  <c:v>43467.010416666599</c:v>
                </c:pt>
                <c:pt idx="25709">
                  <c:v>43467.03125</c:v>
                </c:pt>
                <c:pt idx="25710">
                  <c:v>43467.052083333401</c:v>
                </c:pt>
                <c:pt idx="25711">
                  <c:v>43467.072916666599</c:v>
                </c:pt>
                <c:pt idx="25712">
                  <c:v>43467.09375</c:v>
                </c:pt>
                <c:pt idx="25713">
                  <c:v>43467.114583333401</c:v>
                </c:pt>
                <c:pt idx="25714">
                  <c:v>43467.135416666599</c:v>
                </c:pt>
                <c:pt idx="25715">
                  <c:v>43467.15625</c:v>
                </c:pt>
                <c:pt idx="25716">
                  <c:v>43467.177083333401</c:v>
                </c:pt>
                <c:pt idx="25717">
                  <c:v>43467.197916666599</c:v>
                </c:pt>
                <c:pt idx="25718">
                  <c:v>43467.21875</c:v>
                </c:pt>
                <c:pt idx="25719">
                  <c:v>43467.239583333401</c:v>
                </c:pt>
                <c:pt idx="25720">
                  <c:v>43467.260416666599</c:v>
                </c:pt>
                <c:pt idx="25721">
                  <c:v>43467.28125</c:v>
                </c:pt>
                <c:pt idx="25722">
                  <c:v>43467.302083333401</c:v>
                </c:pt>
                <c:pt idx="25723">
                  <c:v>43467.322916666599</c:v>
                </c:pt>
                <c:pt idx="25724">
                  <c:v>43467.34375</c:v>
                </c:pt>
                <c:pt idx="25725">
                  <c:v>43467.364583333401</c:v>
                </c:pt>
                <c:pt idx="25726">
                  <c:v>43467.385416666599</c:v>
                </c:pt>
                <c:pt idx="25727">
                  <c:v>43467.40625</c:v>
                </c:pt>
                <c:pt idx="25728">
                  <c:v>43467.427083333401</c:v>
                </c:pt>
                <c:pt idx="25729">
                  <c:v>43467.447916666599</c:v>
                </c:pt>
                <c:pt idx="25730">
                  <c:v>43467.46875</c:v>
                </c:pt>
                <c:pt idx="25731">
                  <c:v>43467.489583333401</c:v>
                </c:pt>
                <c:pt idx="25732">
                  <c:v>43467.510416666599</c:v>
                </c:pt>
                <c:pt idx="25733">
                  <c:v>43467.53125</c:v>
                </c:pt>
                <c:pt idx="25734">
                  <c:v>43467.552083333401</c:v>
                </c:pt>
                <c:pt idx="25735">
                  <c:v>43467.572916666599</c:v>
                </c:pt>
                <c:pt idx="25736">
                  <c:v>43467.59375</c:v>
                </c:pt>
                <c:pt idx="25737">
                  <c:v>43467.614583333401</c:v>
                </c:pt>
                <c:pt idx="25738">
                  <c:v>43467.635416666599</c:v>
                </c:pt>
                <c:pt idx="25739">
                  <c:v>43467.65625</c:v>
                </c:pt>
                <c:pt idx="25740">
                  <c:v>43467.677083333401</c:v>
                </c:pt>
                <c:pt idx="25741">
                  <c:v>43467.697916666599</c:v>
                </c:pt>
                <c:pt idx="25742">
                  <c:v>43467.71875</c:v>
                </c:pt>
                <c:pt idx="25743">
                  <c:v>43467.739583333401</c:v>
                </c:pt>
                <c:pt idx="25744">
                  <c:v>43467.760416666599</c:v>
                </c:pt>
                <c:pt idx="25745">
                  <c:v>43467.78125</c:v>
                </c:pt>
                <c:pt idx="25746">
                  <c:v>43467.802083333401</c:v>
                </c:pt>
                <c:pt idx="25747">
                  <c:v>43467.822916666599</c:v>
                </c:pt>
                <c:pt idx="25748">
                  <c:v>43467.84375</c:v>
                </c:pt>
                <c:pt idx="25749">
                  <c:v>43467.864583333401</c:v>
                </c:pt>
                <c:pt idx="25750">
                  <c:v>43467.885416666599</c:v>
                </c:pt>
                <c:pt idx="25751">
                  <c:v>43467.90625</c:v>
                </c:pt>
                <c:pt idx="25752">
                  <c:v>43467.927083333401</c:v>
                </c:pt>
                <c:pt idx="25753">
                  <c:v>43467.947916666599</c:v>
                </c:pt>
                <c:pt idx="25754">
                  <c:v>43467.96875</c:v>
                </c:pt>
                <c:pt idx="25755">
                  <c:v>43467.989583333401</c:v>
                </c:pt>
                <c:pt idx="25756">
                  <c:v>43468.010416666599</c:v>
                </c:pt>
                <c:pt idx="25757">
                  <c:v>43468.03125</c:v>
                </c:pt>
                <c:pt idx="25758">
                  <c:v>43468.052083333401</c:v>
                </c:pt>
                <c:pt idx="25759">
                  <c:v>43468.072916666599</c:v>
                </c:pt>
                <c:pt idx="25760">
                  <c:v>43468.09375</c:v>
                </c:pt>
                <c:pt idx="25761">
                  <c:v>43468.114583333401</c:v>
                </c:pt>
                <c:pt idx="25762">
                  <c:v>43468.135416666599</c:v>
                </c:pt>
                <c:pt idx="25763">
                  <c:v>43468.15625</c:v>
                </c:pt>
                <c:pt idx="25764">
                  <c:v>43468.177083333401</c:v>
                </c:pt>
                <c:pt idx="25765">
                  <c:v>43468.197916666599</c:v>
                </c:pt>
                <c:pt idx="25766">
                  <c:v>43468.21875</c:v>
                </c:pt>
                <c:pt idx="25767">
                  <c:v>43468.239583333401</c:v>
                </c:pt>
                <c:pt idx="25768">
                  <c:v>43468.260416666599</c:v>
                </c:pt>
                <c:pt idx="25769">
                  <c:v>43468.28125</c:v>
                </c:pt>
                <c:pt idx="25770">
                  <c:v>43468.302083333401</c:v>
                </c:pt>
                <c:pt idx="25771">
                  <c:v>43468.322916666599</c:v>
                </c:pt>
                <c:pt idx="25772">
                  <c:v>43468.34375</c:v>
                </c:pt>
                <c:pt idx="25773">
                  <c:v>43468.364583333401</c:v>
                </c:pt>
                <c:pt idx="25774">
                  <c:v>43468.385416666599</c:v>
                </c:pt>
                <c:pt idx="25775">
                  <c:v>43468.40625</c:v>
                </c:pt>
                <c:pt idx="25776">
                  <c:v>43468.427083333401</c:v>
                </c:pt>
                <c:pt idx="25777">
                  <c:v>43468.447916666599</c:v>
                </c:pt>
                <c:pt idx="25778">
                  <c:v>43468.46875</c:v>
                </c:pt>
                <c:pt idx="25779">
                  <c:v>43468.489583333401</c:v>
                </c:pt>
                <c:pt idx="25780">
                  <c:v>43468.510416666599</c:v>
                </c:pt>
                <c:pt idx="25781">
                  <c:v>43468.53125</c:v>
                </c:pt>
                <c:pt idx="25782">
                  <c:v>43468.552083333401</c:v>
                </c:pt>
                <c:pt idx="25783">
                  <c:v>43468.572916666599</c:v>
                </c:pt>
                <c:pt idx="25784">
                  <c:v>43468.59375</c:v>
                </c:pt>
                <c:pt idx="25785">
                  <c:v>43468.614583333401</c:v>
                </c:pt>
                <c:pt idx="25786">
                  <c:v>43468.635416666599</c:v>
                </c:pt>
                <c:pt idx="25787">
                  <c:v>43468.65625</c:v>
                </c:pt>
                <c:pt idx="25788">
                  <c:v>43468.677083333401</c:v>
                </c:pt>
                <c:pt idx="25789">
                  <c:v>43468.697916666599</c:v>
                </c:pt>
                <c:pt idx="25790">
                  <c:v>43468.71875</c:v>
                </c:pt>
                <c:pt idx="25791">
                  <c:v>43468.739583333401</c:v>
                </c:pt>
                <c:pt idx="25792">
                  <c:v>43468.760416666599</c:v>
                </c:pt>
                <c:pt idx="25793">
                  <c:v>43468.78125</c:v>
                </c:pt>
                <c:pt idx="25794">
                  <c:v>43468.802083333401</c:v>
                </c:pt>
                <c:pt idx="25795">
                  <c:v>43468.822916666599</c:v>
                </c:pt>
                <c:pt idx="25796">
                  <c:v>43468.84375</c:v>
                </c:pt>
                <c:pt idx="25797">
                  <c:v>43468.864583333401</c:v>
                </c:pt>
                <c:pt idx="25798">
                  <c:v>43468.885416666599</c:v>
                </c:pt>
                <c:pt idx="25799">
                  <c:v>43468.90625</c:v>
                </c:pt>
                <c:pt idx="25800">
                  <c:v>43468.927083333401</c:v>
                </c:pt>
                <c:pt idx="25801">
                  <c:v>43468.947916666599</c:v>
                </c:pt>
                <c:pt idx="25802">
                  <c:v>43468.96875</c:v>
                </c:pt>
                <c:pt idx="25803">
                  <c:v>43468.989583333401</c:v>
                </c:pt>
                <c:pt idx="25804">
                  <c:v>43469.010416666599</c:v>
                </c:pt>
                <c:pt idx="25805">
                  <c:v>43469.03125</c:v>
                </c:pt>
                <c:pt idx="25806">
                  <c:v>43469.052083333401</c:v>
                </c:pt>
                <c:pt idx="25807">
                  <c:v>43469.072916666599</c:v>
                </c:pt>
                <c:pt idx="25808">
                  <c:v>43469.09375</c:v>
                </c:pt>
                <c:pt idx="25809">
                  <c:v>43469.114583333401</c:v>
                </c:pt>
                <c:pt idx="25810">
                  <c:v>43469.135416666599</c:v>
                </c:pt>
                <c:pt idx="25811">
                  <c:v>43469.15625</c:v>
                </c:pt>
                <c:pt idx="25812">
                  <c:v>43469.177083333401</c:v>
                </c:pt>
                <c:pt idx="25813">
                  <c:v>43469.197916666599</c:v>
                </c:pt>
                <c:pt idx="25814">
                  <c:v>43469.21875</c:v>
                </c:pt>
                <c:pt idx="25815">
                  <c:v>43469.239583333401</c:v>
                </c:pt>
                <c:pt idx="25816">
                  <c:v>43469.260416666599</c:v>
                </c:pt>
                <c:pt idx="25817">
                  <c:v>43469.28125</c:v>
                </c:pt>
                <c:pt idx="25818">
                  <c:v>43469.302083333401</c:v>
                </c:pt>
                <c:pt idx="25819">
                  <c:v>43469.322916666599</c:v>
                </c:pt>
                <c:pt idx="25820">
                  <c:v>43469.34375</c:v>
                </c:pt>
                <c:pt idx="25821">
                  <c:v>43469.364583333401</c:v>
                </c:pt>
                <c:pt idx="25822">
                  <c:v>43469.385416666599</c:v>
                </c:pt>
                <c:pt idx="25823">
                  <c:v>43469.40625</c:v>
                </c:pt>
                <c:pt idx="25824">
                  <c:v>43469.427083333401</c:v>
                </c:pt>
                <c:pt idx="25825">
                  <c:v>43469.447916666599</c:v>
                </c:pt>
                <c:pt idx="25826">
                  <c:v>43469.46875</c:v>
                </c:pt>
                <c:pt idx="25827">
                  <c:v>43469.489583333401</c:v>
                </c:pt>
                <c:pt idx="25828">
                  <c:v>43469.510416666599</c:v>
                </c:pt>
                <c:pt idx="25829">
                  <c:v>43469.53125</c:v>
                </c:pt>
                <c:pt idx="25830">
                  <c:v>43469.552083333401</c:v>
                </c:pt>
                <c:pt idx="25831">
                  <c:v>43469.572916666599</c:v>
                </c:pt>
                <c:pt idx="25832">
                  <c:v>43469.59375</c:v>
                </c:pt>
                <c:pt idx="25833">
                  <c:v>43469.614583333401</c:v>
                </c:pt>
                <c:pt idx="25834">
                  <c:v>43469.635416666599</c:v>
                </c:pt>
                <c:pt idx="25835">
                  <c:v>43469.65625</c:v>
                </c:pt>
                <c:pt idx="25836">
                  <c:v>43469.677083333401</c:v>
                </c:pt>
                <c:pt idx="25837">
                  <c:v>43469.697916666599</c:v>
                </c:pt>
                <c:pt idx="25838">
                  <c:v>43469.71875</c:v>
                </c:pt>
                <c:pt idx="25839">
                  <c:v>43469.739583333401</c:v>
                </c:pt>
                <c:pt idx="25840">
                  <c:v>43469.760416666599</c:v>
                </c:pt>
                <c:pt idx="25841">
                  <c:v>43469.78125</c:v>
                </c:pt>
                <c:pt idx="25842">
                  <c:v>43469.802083333401</c:v>
                </c:pt>
                <c:pt idx="25843">
                  <c:v>43469.822916666599</c:v>
                </c:pt>
                <c:pt idx="25844">
                  <c:v>43469.84375</c:v>
                </c:pt>
                <c:pt idx="25845">
                  <c:v>43469.864583333401</c:v>
                </c:pt>
                <c:pt idx="25846">
                  <c:v>43469.885416666599</c:v>
                </c:pt>
                <c:pt idx="25847">
                  <c:v>43469.90625</c:v>
                </c:pt>
                <c:pt idx="25848">
                  <c:v>43469.927083333401</c:v>
                </c:pt>
                <c:pt idx="25849">
                  <c:v>43469.947916666599</c:v>
                </c:pt>
                <c:pt idx="25850">
                  <c:v>43469.96875</c:v>
                </c:pt>
                <c:pt idx="25851">
                  <c:v>43469.989583333401</c:v>
                </c:pt>
                <c:pt idx="25852">
                  <c:v>43470.010416666599</c:v>
                </c:pt>
                <c:pt idx="25853">
                  <c:v>43470.03125</c:v>
                </c:pt>
                <c:pt idx="25854">
                  <c:v>43470.052083333401</c:v>
                </c:pt>
                <c:pt idx="25855">
                  <c:v>43470.072916666599</c:v>
                </c:pt>
                <c:pt idx="25856">
                  <c:v>43470.09375</c:v>
                </c:pt>
                <c:pt idx="25857">
                  <c:v>43470.114583333401</c:v>
                </c:pt>
                <c:pt idx="25858">
                  <c:v>43470.135416666599</c:v>
                </c:pt>
                <c:pt idx="25859">
                  <c:v>43470.15625</c:v>
                </c:pt>
                <c:pt idx="25860">
                  <c:v>43470.177083333401</c:v>
                </c:pt>
                <c:pt idx="25861">
                  <c:v>43470.197916666599</c:v>
                </c:pt>
                <c:pt idx="25862">
                  <c:v>43470.21875</c:v>
                </c:pt>
                <c:pt idx="25863">
                  <c:v>43470.239583333401</c:v>
                </c:pt>
                <c:pt idx="25864">
                  <c:v>43470.260416666599</c:v>
                </c:pt>
                <c:pt idx="25865">
                  <c:v>43470.28125</c:v>
                </c:pt>
                <c:pt idx="25866">
                  <c:v>43470.302083333401</c:v>
                </c:pt>
                <c:pt idx="25867">
                  <c:v>43470.322916666599</c:v>
                </c:pt>
                <c:pt idx="25868">
                  <c:v>43470.34375</c:v>
                </c:pt>
                <c:pt idx="25869">
                  <c:v>43470.364583333401</c:v>
                </c:pt>
                <c:pt idx="25870">
                  <c:v>43470.385416666599</c:v>
                </c:pt>
                <c:pt idx="25871">
                  <c:v>43470.40625</c:v>
                </c:pt>
                <c:pt idx="25872">
                  <c:v>43470.427083333401</c:v>
                </c:pt>
                <c:pt idx="25873">
                  <c:v>43470.447916666599</c:v>
                </c:pt>
                <c:pt idx="25874">
                  <c:v>43470.46875</c:v>
                </c:pt>
                <c:pt idx="25875">
                  <c:v>43470.489583333401</c:v>
                </c:pt>
                <c:pt idx="25876">
                  <c:v>43470.510416666599</c:v>
                </c:pt>
                <c:pt idx="25877">
                  <c:v>43470.53125</c:v>
                </c:pt>
                <c:pt idx="25878">
                  <c:v>43470.552083333401</c:v>
                </c:pt>
                <c:pt idx="25879">
                  <c:v>43470.572916666599</c:v>
                </c:pt>
                <c:pt idx="25880">
                  <c:v>43470.59375</c:v>
                </c:pt>
                <c:pt idx="25881">
                  <c:v>43470.614583333401</c:v>
                </c:pt>
                <c:pt idx="25882">
                  <c:v>43470.635416666599</c:v>
                </c:pt>
                <c:pt idx="25883">
                  <c:v>43470.65625</c:v>
                </c:pt>
                <c:pt idx="25884">
                  <c:v>43470.677083333401</c:v>
                </c:pt>
                <c:pt idx="25885">
                  <c:v>43470.697916666599</c:v>
                </c:pt>
                <c:pt idx="25886">
                  <c:v>43470.71875</c:v>
                </c:pt>
                <c:pt idx="25887">
                  <c:v>43470.739583333401</c:v>
                </c:pt>
                <c:pt idx="25888">
                  <c:v>43470.760416666599</c:v>
                </c:pt>
                <c:pt idx="25889">
                  <c:v>43470.78125</c:v>
                </c:pt>
                <c:pt idx="25890">
                  <c:v>43470.802083333401</c:v>
                </c:pt>
                <c:pt idx="25891">
                  <c:v>43470.822916666599</c:v>
                </c:pt>
                <c:pt idx="25892">
                  <c:v>43470.84375</c:v>
                </c:pt>
                <c:pt idx="25893">
                  <c:v>43470.864583333401</c:v>
                </c:pt>
                <c:pt idx="25894">
                  <c:v>43470.885416666599</c:v>
                </c:pt>
                <c:pt idx="25895">
                  <c:v>43470.90625</c:v>
                </c:pt>
                <c:pt idx="25896">
                  <c:v>43470.927083333401</c:v>
                </c:pt>
                <c:pt idx="25897">
                  <c:v>43470.947916666599</c:v>
                </c:pt>
                <c:pt idx="25898">
                  <c:v>43470.96875</c:v>
                </c:pt>
                <c:pt idx="25899">
                  <c:v>43470.989583333401</c:v>
                </c:pt>
                <c:pt idx="25900">
                  <c:v>43471.010416666599</c:v>
                </c:pt>
                <c:pt idx="25901">
                  <c:v>43471.03125</c:v>
                </c:pt>
                <c:pt idx="25902">
                  <c:v>43471.052083333401</c:v>
                </c:pt>
                <c:pt idx="25903">
                  <c:v>43471.072916666599</c:v>
                </c:pt>
                <c:pt idx="25904">
                  <c:v>43471.09375</c:v>
                </c:pt>
                <c:pt idx="25905">
                  <c:v>43471.114583333401</c:v>
                </c:pt>
                <c:pt idx="25906">
                  <c:v>43471.135416666599</c:v>
                </c:pt>
                <c:pt idx="25907">
                  <c:v>43471.15625</c:v>
                </c:pt>
                <c:pt idx="25908">
                  <c:v>43471.177083333401</c:v>
                </c:pt>
                <c:pt idx="25909">
                  <c:v>43471.197916666599</c:v>
                </c:pt>
                <c:pt idx="25910">
                  <c:v>43471.21875</c:v>
                </c:pt>
                <c:pt idx="25911">
                  <c:v>43471.239583333401</c:v>
                </c:pt>
                <c:pt idx="25912">
                  <c:v>43471.260416666599</c:v>
                </c:pt>
                <c:pt idx="25913">
                  <c:v>43471.28125</c:v>
                </c:pt>
                <c:pt idx="25914">
                  <c:v>43471.302083333401</c:v>
                </c:pt>
                <c:pt idx="25915">
                  <c:v>43471.322916666599</c:v>
                </c:pt>
                <c:pt idx="25916">
                  <c:v>43471.34375</c:v>
                </c:pt>
                <c:pt idx="25917">
                  <c:v>43471.364583333401</c:v>
                </c:pt>
                <c:pt idx="25918">
                  <c:v>43471.385416666599</c:v>
                </c:pt>
                <c:pt idx="25919">
                  <c:v>43471.40625</c:v>
                </c:pt>
                <c:pt idx="25920">
                  <c:v>43471.427083333401</c:v>
                </c:pt>
                <c:pt idx="25921">
                  <c:v>43471.447916666599</c:v>
                </c:pt>
                <c:pt idx="25922">
                  <c:v>43471.46875</c:v>
                </c:pt>
                <c:pt idx="25923">
                  <c:v>43471.489583333401</c:v>
                </c:pt>
                <c:pt idx="25924">
                  <c:v>43471.510416666599</c:v>
                </c:pt>
                <c:pt idx="25925">
                  <c:v>43471.53125</c:v>
                </c:pt>
                <c:pt idx="25926">
                  <c:v>43471.552083333401</c:v>
                </c:pt>
                <c:pt idx="25927">
                  <c:v>43471.572916666599</c:v>
                </c:pt>
                <c:pt idx="25928">
                  <c:v>43471.59375</c:v>
                </c:pt>
                <c:pt idx="25929">
                  <c:v>43471.614583333401</c:v>
                </c:pt>
                <c:pt idx="25930">
                  <c:v>43471.635416666599</c:v>
                </c:pt>
                <c:pt idx="25931">
                  <c:v>43471.65625</c:v>
                </c:pt>
                <c:pt idx="25932">
                  <c:v>43471.677083333401</c:v>
                </c:pt>
                <c:pt idx="25933">
                  <c:v>43471.697916666599</c:v>
                </c:pt>
                <c:pt idx="25934">
                  <c:v>43471.71875</c:v>
                </c:pt>
                <c:pt idx="25935">
                  <c:v>43471.739583333401</c:v>
                </c:pt>
                <c:pt idx="25936">
                  <c:v>43471.760416666599</c:v>
                </c:pt>
                <c:pt idx="25937">
                  <c:v>43471.78125</c:v>
                </c:pt>
                <c:pt idx="25938">
                  <c:v>43471.802083333401</c:v>
                </c:pt>
                <c:pt idx="25939">
                  <c:v>43471.822916666599</c:v>
                </c:pt>
                <c:pt idx="25940">
                  <c:v>43471.84375</c:v>
                </c:pt>
                <c:pt idx="25941">
                  <c:v>43471.864583333401</c:v>
                </c:pt>
                <c:pt idx="25942">
                  <c:v>43471.885416666599</c:v>
                </c:pt>
                <c:pt idx="25943">
                  <c:v>43471.90625</c:v>
                </c:pt>
                <c:pt idx="25944">
                  <c:v>43471.927083333401</c:v>
                </c:pt>
                <c:pt idx="25945">
                  <c:v>43471.947916666599</c:v>
                </c:pt>
                <c:pt idx="25946">
                  <c:v>43471.96875</c:v>
                </c:pt>
                <c:pt idx="25947">
                  <c:v>43471.989583333401</c:v>
                </c:pt>
                <c:pt idx="25948">
                  <c:v>43472.010416666599</c:v>
                </c:pt>
                <c:pt idx="25949">
                  <c:v>43472.03125</c:v>
                </c:pt>
                <c:pt idx="25950">
                  <c:v>43472.052083333401</c:v>
                </c:pt>
                <c:pt idx="25951">
                  <c:v>43472.072916666599</c:v>
                </c:pt>
                <c:pt idx="25952">
                  <c:v>43472.09375</c:v>
                </c:pt>
                <c:pt idx="25953">
                  <c:v>43472.114583333401</c:v>
                </c:pt>
                <c:pt idx="25954">
                  <c:v>43472.135416666599</c:v>
                </c:pt>
                <c:pt idx="25955">
                  <c:v>43472.15625</c:v>
                </c:pt>
                <c:pt idx="25956">
                  <c:v>43472.177083333401</c:v>
                </c:pt>
                <c:pt idx="25957">
                  <c:v>43472.197916666599</c:v>
                </c:pt>
                <c:pt idx="25958">
                  <c:v>43472.21875</c:v>
                </c:pt>
                <c:pt idx="25959">
                  <c:v>43472.239583333401</c:v>
                </c:pt>
                <c:pt idx="25960">
                  <c:v>43472.260416666599</c:v>
                </c:pt>
                <c:pt idx="25961">
                  <c:v>43472.28125</c:v>
                </c:pt>
                <c:pt idx="25962">
                  <c:v>43472.302083333401</c:v>
                </c:pt>
                <c:pt idx="25963">
                  <c:v>43472.322916666599</c:v>
                </c:pt>
                <c:pt idx="25964">
                  <c:v>43472.34375</c:v>
                </c:pt>
                <c:pt idx="25965">
                  <c:v>43472.364583333401</c:v>
                </c:pt>
                <c:pt idx="25966">
                  <c:v>43472.385416666599</c:v>
                </c:pt>
                <c:pt idx="25967">
                  <c:v>43472.40625</c:v>
                </c:pt>
                <c:pt idx="25968">
                  <c:v>43472.427083333401</c:v>
                </c:pt>
                <c:pt idx="25969">
                  <c:v>43472.447916666599</c:v>
                </c:pt>
                <c:pt idx="25970">
                  <c:v>43472.46875</c:v>
                </c:pt>
                <c:pt idx="25971">
                  <c:v>43472.489583333401</c:v>
                </c:pt>
                <c:pt idx="25972">
                  <c:v>43472.510416666599</c:v>
                </c:pt>
                <c:pt idx="25973">
                  <c:v>43472.53125</c:v>
                </c:pt>
                <c:pt idx="25974">
                  <c:v>43472.552083333401</c:v>
                </c:pt>
                <c:pt idx="25975">
                  <c:v>43472.572916666599</c:v>
                </c:pt>
                <c:pt idx="25976">
                  <c:v>43472.59375</c:v>
                </c:pt>
                <c:pt idx="25977">
                  <c:v>43472.614583333401</c:v>
                </c:pt>
                <c:pt idx="25978">
                  <c:v>43472.635416666599</c:v>
                </c:pt>
                <c:pt idx="25979">
                  <c:v>43472.65625</c:v>
                </c:pt>
                <c:pt idx="25980">
                  <c:v>43472.677083333401</c:v>
                </c:pt>
                <c:pt idx="25981">
                  <c:v>43472.697916666599</c:v>
                </c:pt>
                <c:pt idx="25982">
                  <c:v>43472.71875</c:v>
                </c:pt>
                <c:pt idx="25983">
                  <c:v>43472.739583333401</c:v>
                </c:pt>
                <c:pt idx="25984">
                  <c:v>43472.760416666599</c:v>
                </c:pt>
                <c:pt idx="25985">
                  <c:v>43472.78125</c:v>
                </c:pt>
                <c:pt idx="25986">
                  <c:v>43472.802083333401</c:v>
                </c:pt>
                <c:pt idx="25987">
                  <c:v>43472.822916666599</c:v>
                </c:pt>
                <c:pt idx="25988">
                  <c:v>43472.84375</c:v>
                </c:pt>
                <c:pt idx="25989">
                  <c:v>43472.864583333401</c:v>
                </c:pt>
                <c:pt idx="25990">
                  <c:v>43472.885416666599</c:v>
                </c:pt>
                <c:pt idx="25991">
                  <c:v>43472.90625</c:v>
                </c:pt>
                <c:pt idx="25992">
                  <c:v>43472.927083333401</c:v>
                </c:pt>
                <c:pt idx="25993">
                  <c:v>43472.947916666599</c:v>
                </c:pt>
                <c:pt idx="25994">
                  <c:v>43472.96875</c:v>
                </c:pt>
                <c:pt idx="25995">
                  <c:v>43472.989583333401</c:v>
                </c:pt>
                <c:pt idx="25996">
                  <c:v>43473.010416666599</c:v>
                </c:pt>
                <c:pt idx="25997">
                  <c:v>43473.03125</c:v>
                </c:pt>
                <c:pt idx="25998">
                  <c:v>43473.052083333401</c:v>
                </c:pt>
                <c:pt idx="25999">
                  <c:v>43473.072916666599</c:v>
                </c:pt>
                <c:pt idx="26000">
                  <c:v>43473.09375</c:v>
                </c:pt>
                <c:pt idx="26001">
                  <c:v>43473.114583333401</c:v>
                </c:pt>
                <c:pt idx="26002">
                  <c:v>43473.135416666599</c:v>
                </c:pt>
                <c:pt idx="26003">
                  <c:v>43473.15625</c:v>
                </c:pt>
                <c:pt idx="26004">
                  <c:v>43473.177083333401</c:v>
                </c:pt>
                <c:pt idx="26005">
                  <c:v>43473.197916666599</c:v>
                </c:pt>
                <c:pt idx="26006">
                  <c:v>43473.21875</c:v>
                </c:pt>
                <c:pt idx="26007">
                  <c:v>43473.239583333401</c:v>
                </c:pt>
                <c:pt idx="26008">
                  <c:v>43473.260416666599</c:v>
                </c:pt>
                <c:pt idx="26009">
                  <c:v>43473.28125</c:v>
                </c:pt>
                <c:pt idx="26010">
                  <c:v>43473.302083333401</c:v>
                </c:pt>
                <c:pt idx="26011">
                  <c:v>43473.322916666599</c:v>
                </c:pt>
                <c:pt idx="26012">
                  <c:v>43473.34375</c:v>
                </c:pt>
                <c:pt idx="26013">
                  <c:v>43473.364583333401</c:v>
                </c:pt>
                <c:pt idx="26014">
                  <c:v>43473.385416666599</c:v>
                </c:pt>
                <c:pt idx="26015">
                  <c:v>43473.40625</c:v>
                </c:pt>
                <c:pt idx="26016">
                  <c:v>43473.427083333401</c:v>
                </c:pt>
                <c:pt idx="26017">
                  <c:v>43473.447916666599</c:v>
                </c:pt>
                <c:pt idx="26018">
                  <c:v>43473.46875</c:v>
                </c:pt>
                <c:pt idx="26019">
                  <c:v>43473.489583333401</c:v>
                </c:pt>
                <c:pt idx="26020">
                  <c:v>43473.510416666599</c:v>
                </c:pt>
                <c:pt idx="26021">
                  <c:v>43473.53125</c:v>
                </c:pt>
                <c:pt idx="26022">
                  <c:v>43473.552083333401</c:v>
                </c:pt>
                <c:pt idx="26023">
                  <c:v>43473.572916666599</c:v>
                </c:pt>
                <c:pt idx="26024">
                  <c:v>43473.59375</c:v>
                </c:pt>
                <c:pt idx="26025">
                  <c:v>43473.614583333401</c:v>
                </c:pt>
                <c:pt idx="26026">
                  <c:v>43473.635416666599</c:v>
                </c:pt>
                <c:pt idx="26027">
                  <c:v>43473.65625</c:v>
                </c:pt>
                <c:pt idx="26028">
                  <c:v>43473.677083333401</c:v>
                </c:pt>
                <c:pt idx="26029">
                  <c:v>43473.697916666599</c:v>
                </c:pt>
                <c:pt idx="26030">
                  <c:v>43473.71875</c:v>
                </c:pt>
                <c:pt idx="26031">
                  <c:v>43473.739583333401</c:v>
                </c:pt>
                <c:pt idx="26032">
                  <c:v>43473.760416666599</c:v>
                </c:pt>
                <c:pt idx="26033">
                  <c:v>43473.78125</c:v>
                </c:pt>
                <c:pt idx="26034">
                  <c:v>43473.802083333401</c:v>
                </c:pt>
                <c:pt idx="26035">
                  <c:v>43473.822916666599</c:v>
                </c:pt>
                <c:pt idx="26036">
                  <c:v>43473.84375</c:v>
                </c:pt>
                <c:pt idx="26037">
                  <c:v>43473.864583333401</c:v>
                </c:pt>
                <c:pt idx="26038">
                  <c:v>43473.885416666599</c:v>
                </c:pt>
                <c:pt idx="26039">
                  <c:v>43473.90625</c:v>
                </c:pt>
                <c:pt idx="26040">
                  <c:v>43473.927083333401</c:v>
                </c:pt>
                <c:pt idx="26041">
                  <c:v>43473.947916666599</c:v>
                </c:pt>
                <c:pt idx="26042">
                  <c:v>43473.96875</c:v>
                </c:pt>
                <c:pt idx="26043">
                  <c:v>43473.989583333401</c:v>
                </c:pt>
                <c:pt idx="26044">
                  <c:v>43474.010416666599</c:v>
                </c:pt>
                <c:pt idx="26045">
                  <c:v>43474.03125</c:v>
                </c:pt>
                <c:pt idx="26046">
                  <c:v>43474.052083333401</c:v>
                </c:pt>
                <c:pt idx="26047">
                  <c:v>43474.072916666599</c:v>
                </c:pt>
                <c:pt idx="26048">
                  <c:v>43474.09375</c:v>
                </c:pt>
                <c:pt idx="26049">
                  <c:v>43474.114583333401</c:v>
                </c:pt>
                <c:pt idx="26050">
                  <c:v>43474.135416666599</c:v>
                </c:pt>
                <c:pt idx="26051">
                  <c:v>43474.15625</c:v>
                </c:pt>
                <c:pt idx="26052">
                  <c:v>43474.177083333401</c:v>
                </c:pt>
                <c:pt idx="26053">
                  <c:v>43474.197916666599</c:v>
                </c:pt>
                <c:pt idx="26054">
                  <c:v>43474.21875</c:v>
                </c:pt>
                <c:pt idx="26055">
                  <c:v>43474.239583333401</c:v>
                </c:pt>
                <c:pt idx="26056">
                  <c:v>43474.260416666599</c:v>
                </c:pt>
                <c:pt idx="26057">
                  <c:v>43474.28125</c:v>
                </c:pt>
                <c:pt idx="26058">
                  <c:v>43474.302083333401</c:v>
                </c:pt>
                <c:pt idx="26059">
                  <c:v>43474.322916666599</c:v>
                </c:pt>
                <c:pt idx="26060">
                  <c:v>43474.34375</c:v>
                </c:pt>
                <c:pt idx="26061">
                  <c:v>43474.364583333401</c:v>
                </c:pt>
                <c:pt idx="26062">
                  <c:v>43474.385416666599</c:v>
                </c:pt>
                <c:pt idx="26063">
                  <c:v>43474.40625</c:v>
                </c:pt>
                <c:pt idx="26064">
                  <c:v>43474.427083333401</c:v>
                </c:pt>
                <c:pt idx="26065">
                  <c:v>43474.447916666599</c:v>
                </c:pt>
                <c:pt idx="26066">
                  <c:v>43474.46875</c:v>
                </c:pt>
                <c:pt idx="26067">
                  <c:v>43474.489583333401</c:v>
                </c:pt>
                <c:pt idx="26068">
                  <c:v>43474.510416666599</c:v>
                </c:pt>
                <c:pt idx="26069">
                  <c:v>43474.53125</c:v>
                </c:pt>
                <c:pt idx="26070">
                  <c:v>43474.552083333401</c:v>
                </c:pt>
                <c:pt idx="26071">
                  <c:v>43474.572916666599</c:v>
                </c:pt>
                <c:pt idx="26072">
                  <c:v>43474.59375</c:v>
                </c:pt>
                <c:pt idx="26073">
                  <c:v>43474.614583333401</c:v>
                </c:pt>
                <c:pt idx="26074">
                  <c:v>43474.635416666599</c:v>
                </c:pt>
                <c:pt idx="26075">
                  <c:v>43474.65625</c:v>
                </c:pt>
                <c:pt idx="26076">
                  <c:v>43474.677083333401</c:v>
                </c:pt>
                <c:pt idx="26077">
                  <c:v>43474.697916666599</c:v>
                </c:pt>
                <c:pt idx="26078">
                  <c:v>43474.71875</c:v>
                </c:pt>
                <c:pt idx="26079">
                  <c:v>43474.739583333401</c:v>
                </c:pt>
                <c:pt idx="26080">
                  <c:v>43474.760416666599</c:v>
                </c:pt>
                <c:pt idx="26081">
                  <c:v>43474.78125</c:v>
                </c:pt>
                <c:pt idx="26082">
                  <c:v>43474.802083333401</c:v>
                </c:pt>
                <c:pt idx="26083">
                  <c:v>43474.822916666599</c:v>
                </c:pt>
                <c:pt idx="26084">
                  <c:v>43474.84375</c:v>
                </c:pt>
                <c:pt idx="26085">
                  <c:v>43474.864583333401</c:v>
                </c:pt>
                <c:pt idx="26086">
                  <c:v>43474.885416666599</c:v>
                </c:pt>
                <c:pt idx="26087">
                  <c:v>43474.90625</c:v>
                </c:pt>
                <c:pt idx="26088">
                  <c:v>43474.927083333401</c:v>
                </c:pt>
                <c:pt idx="26089">
                  <c:v>43474.947916666599</c:v>
                </c:pt>
                <c:pt idx="26090">
                  <c:v>43474.96875</c:v>
                </c:pt>
                <c:pt idx="26091">
                  <c:v>43474.989583333401</c:v>
                </c:pt>
                <c:pt idx="26092">
                  <c:v>43475.010416666599</c:v>
                </c:pt>
                <c:pt idx="26093">
                  <c:v>43475.03125</c:v>
                </c:pt>
                <c:pt idx="26094">
                  <c:v>43475.052083333401</c:v>
                </c:pt>
                <c:pt idx="26095">
                  <c:v>43475.072916666599</c:v>
                </c:pt>
                <c:pt idx="26096">
                  <c:v>43475.09375</c:v>
                </c:pt>
                <c:pt idx="26097">
                  <c:v>43475.114583333401</c:v>
                </c:pt>
                <c:pt idx="26098">
                  <c:v>43475.135416666599</c:v>
                </c:pt>
                <c:pt idx="26099">
                  <c:v>43475.15625</c:v>
                </c:pt>
                <c:pt idx="26100">
                  <c:v>43475.177083333401</c:v>
                </c:pt>
                <c:pt idx="26101">
                  <c:v>43475.197916666599</c:v>
                </c:pt>
                <c:pt idx="26102">
                  <c:v>43475.21875</c:v>
                </c:pt>
                <c:pt idx="26103">
                  <c:v>43475.239583333401</c:v>
                </c:pt>
                <c:pt idx="26104">
                  <c:v>43475.260416666599</c:v>
                </c:pt>
                <c:pt idx="26105">
                  <c:v>43475.28125</c:v>
                </c:pt>
                <c:pt idx="26106">
                  <c:v>43475.302083333401</c:v>
                </c:pt>
                <c:pt idx="26107">
                  <c:v>43475.322916666599</c:v>
                </c:pt>
                <c:pt idx="26108">
                  <c:v>43475.34375</c:v>
                </c:pt>
                <c:pt idx="26109">
                  <c:v>43475.364583333401</c:v>
                </c:pt>
                <c:pt idx="26110">
                  <c:v>43475.385416666599</c:v>
                </c:pt>
                <c:pt idx="26111">
                  <c:v>43475.40625</c:v>
                </c:pt>
                <c:pt idx="26112">
                  <c:v>43475.427083333401</c:v>
                </c:pt>
                <c:pt idx="26113">
                  <c:v>43475.447916666599</c:v>
                </c:pt>
                <c:pt idx="26114">
                  <c:v>43475.46875</c:v>
                </c:pt>
                <c:pt idx="26115">
                  <c:v>43475.489583333401</c:v>
                </c:pt>
                <c:pt idx="26116">
                  <c:v>43475.510416666599</c:v>
                </c:pt>
                <c:pt idx="26117">
                  <c:v>43475.53125</c:v>
                </c:pt>
                <c:pt idx="26118">
                  <c:v>43475.552083333401</c:v>
                </c:pt>
                <c:pt idx="26119">
                  <c:v>43475.572916666599</c:v>
                </c:pt>
                <c:pt idx="26120">
                  <c:v>43475.59375</c:v>
                </c:pt>
                <c:pt idx="26121">
                  <c:v>43475.614583333401</c:v>
                </c:pt>
                <c:pt idx="26122">
                  <c:v>43475.635416666599</c:v>
                </c:pt>
                <c:pt idx="26123">
                  <c:v>43475.65625</c:v>
                </c:pt>
                <c:pt idx="26124">
                  <c:v>43475.677083333401</c:v>
                </c:pt>
                <c:pt idx="26125">
                  <c:v>43475.697916666599</c:v>
                </c:pt>
                <c:pt idx="26126">
                  <c:v>43475.71875</c:v>
                </c:pt>
                <c:pt idx="26127">
                  <c:v>43475.739583333401</c:v>
                </c:pt>
                <c:pt idx="26128">
                  <c:v>43475.760416666599</c:v>
                </c:pt>
                <c:pt idx="26129">
                  <c:v>43475.78125</c:v>
                </c:pt>
                <c:pt idx="26130">
                  <c:v>43475.802083333401</c:v>
                </c:pt>
                <c:pt idx="26131">
                  <c:v>43475.822916666599</c:v>
                </c:pt>
                <c:pt idx="26132">
                  <c:v>43475.84375</c:v>
                </c:pt>
                <c:pt idx="26133">
                  <c:v>43475.864583333401</c:v>
                </c:pt>
                <c:pt idx="26134">
                  <c:v>43475.885416666599</c:v>
                </c:pt>
                <c:pt idx="26135">
                  <c:v>43475.90625</c:v>
                </c:pt>
                <c:pt idx="26136">
                  <c:v>43475.927083333401</c:v>
                </c:pt>
                <c:pt idx="26137">
                  <c:v>43475.947916666599</c:v>
                </c:pt>
                <c:pt idx="26138">
                  <c:v>43475.96875</c:v>
                </c:pt>
                <c:pt idx="26139">
                  <c:v>43475.989583333401</c:v>
                </c:pt>
                <c:pt idx="26140">
                  <c:v>43476.010416666599</c:v>
                </c:pt>
                <c:pt idx="26141">
                  <c:v>43476.03125</c:v>
                </c:pt>
                <c:pt idx="26142">
                  <c:v>43476.052083333401</c:v>
                </c:pt>
                <c:pt idx="26143">
                  <c:v>43476.072916666599</c:v>
                </c:pt>
                <c:pt idx="26144">
                  <c:v>43476.09375</c:v>
                </c:pt>
                <c:pt idx="26145">
                  <c:v>43476.114583333401</c:v>
                </c:pt>
                <c:pt idx="26146">
                  <c:v>43476.135416666599</c:v>
                </c:pt>
                <c:pt idx="26147">
                  <c:v>43476.15625</c:v>
                </c:pt>
                <c:pt idx="26148">
                  <c:v>43476.177083333401</c:v>
                </c:pt>
                <c:pt idx="26149">
                  <c:v>43476.197916666599</c:v>
                </c:pt>
                <c:pt idx="26150">
                  <c:v>43476.21875</c:v>
                </c:pt>
                <c:pt idx="26151">
                  <c:v>43476.239583333401</c:v>
                </c:pt>
                <c:pt idx="26152">
                  <c:v>43476.260416666599</c:v>
                </c:pt>
                <c:pt idx="26153">
                  <c:v>43476.28125</c:v>
                </c:pt>
                <c:pt idx="26154">
                  <c:v>43476.302083333401</c:v>
                </c:pt>
                <c:pt idx="26155">
                  <c:v>43476.322916666599</c:v>
                </c:pt>
                <c:pt idx="26156">
                  <c:v>43476.34375</c:v>
                </c:pt>
                <c:pt idx="26157">
                  <c:v>43476.364583333401</c:v>
                </c:pt>
                <c:pt idx="26158">
                  <c:v>43476.385416666599</c:v>
                </c:pt>
                <c:pt idx="26159">
                  <c:v>43476.40625</c:v>
                </c:pt>
                <c:pt idx="26160">
                  <c:v>43476.427083333401</c:v>
                </c:pt>
                <c:pt idx="26161">
                  <c:v>43476.447916666599</c:v>
                </c:pt>
                <c:pt idx="26162">
                  <c:v>43476.46875</c:v>
                </c:pt>
                <c:pt idx="26163">
                  <c:v>43476.489583333401</c:v>
                </c:pt>
                <c:pt idx="26164">
                  <c:v>43476.510416666599</c:v>
                </c:pt>
                <c:pt idx="26165">
                  <c:v>43476.53125</c:v>
                </c:pt>
                <c:pt idx="26166">
                  <c:v>43476.552083333401</c:v>
                </c:pt>
                <c:pt idx="26167">
                  <c:v>43476.572916666599</c:v>
                </c:pt>
                <c:pt idx="26168">
                  <c:v>43476.59375</c:v>
                </c:pt>
                <c:pt idx="26169">
                  <c:v>43476.614583333401</c:v>
                </c:pt>
                <c:pt idx="26170">
                  <c:v>43476.635416666599</c:v>
                </c:pt>
                <c:pt idx="26171">
                  <c:v>43476.65625</c:v>
                </c:pt>
                <c:pt idx="26172">
                  <c:v>43476.677083333401</c:v>
                </c:pt>
                <c:pt idx="26173">
                  <c:v>43476.697916666599</c:v>
                </c:pt>
                <c:pt idx="26174">
                  <c:v>43476.71875</c:v>
                </c:pt>
                <c:pt idx="26175">
                  <c:v>43476.739583333401</c:v>
                </c:pt>
                <c:pt idx="26176">
                  <c:v>43476.760416666599</c:v>
                </c:pt>
                <c:pt idx="26177">
                  <c:v>43476.78125</c:v>
                </c:pt>
                <c:pt idx="26178">
                  <c:v>43476.802083333401</c:v>
                </c:pt>
                <c:pt idx="26179">
                  <c:v>43476.822916666599</c:v>
                </c:pt>
                <c:pt idx="26180">
                  <c:v>43476.84375</c:v>
                </c:pt>
                <c:pt idx="26181">
                  <c:v>43476.864583333401</c:v>
                </c:pt>
                <c:pt idx="26182">
                  <c:v>43476.885416666599</c:v>
                </c:pt>
                <c:pt idx="26183">
                  <c:v>43476.90625</c:v>
                </c:pt>
                <c:pt idx="26184">
                  <c:v>43476.927083333401</c:v>
                </c:pt>
                <c:pt idx="26185">
                  <c:v>43476.947916666599</c:v>
                </c:pt>
                <c:pt idx="26186">
                  <c:v>43476.96875</c:v>
                </c:pt>
                <c:pt idx="26187">
                  <c:v>43476.989583333401</c:v>
                </c:pt>
                <c:pt idx="26188">
                  <c:v>43477.010416666599</c:v>
                </c:pt>
                <c:pt idx="26189">
                  <c:v>43477.03125</c:v>
                </c:pt>
                <c:pt idx="26190">
                  <c:v>43477.052083333401</c:v>
                </c:pt>
                <c:pt idx="26191">
                  <c:v>43477.072916666599</c:v>
                </c:pt>
                <c:pt idx="26192">
                  <c:v>43477.09375</c:v>
                </c:pt>
                <c:pt idx="26193">
                  <c:v>43477.114583333401</c:v>
                </c:pt>
                <c:pt idx="26194">
                  <c:v>43477.135416666599</c:v>
                </c:pt>
                <c:pt idx="26195">
                  <c:v>43477.15625</c:v>
                </c:pt>
                <c:pt idx="26196">
                  <c:v>43477.177083333401</c:v>
                </c:pt>
                <c:pt idx="26197">
                  <c:v>43477.197916666599</c:v>
                </c:pt>
                <c:pt idx="26198">
                  <c:v>43477.21875</c:v>
                </c:pt>
                <c:pt idx="26199">
                  <c:v>43477.239583333401</c:v>
                </c:pt>
                <c:pt idx="26200">
                  <c:v>43477.260416666599</c:v>
                </c:pt>
                <c:pt idx="26201">
                  <c:v>43477.28125</c:v>
                </c:pt>
                <c:pt idx="26202">
                  <c:v>43477.302083333401</c:v>
                </c:pt>
                <c:pt idx="26203">
                  <c:v>43477.322916666599</c:v>
                </c:pt>
                <c:pt idx="26204">
                  <c:v>43477.34375</c:v>
                </c:pt>
                <c:pt idx="26205">
                  <c:v>43477.364583333401</c:v>
                </c:pt>
                <c:pt idx="26206">
                  <c:v>43477.385416666599</c:v>
                </c:pt>
                <c:pt idx="26207">
                  <c:v>43477.40625</c:v>
                </c:pt>
                <c:pt idx="26208">
                  <c:v>43477.427083333401</c:v>
                </c:pt>
                <c:pt idx="26209">
                  <c:v>43477.447916666599</c:v>
                </c:pt>
                <c:pt idx="26210">
                  <c:v>43477.46875</c:v>
                </c:pt>
                <c:pt idx="26211">
                  <c:v>43477.489583333401</c:v>
                </c:pt>
                <c:pt idx="26212">
                  <c:v>43477.510416666599</c:v>
                </c:pt>
                <c:pt idx="26213">
                  <c:v>43477.53125</c:v>
                </c:pt>
                <c:pt idx="26214">
                  <c:v>43477.552083333401</c:v>
                </c:pt>
                <c:pt idx="26215">
                  <c:v>43477.572916666599</c:v>
                </c:pt>
                <c:pt idx="26216">
                  <c:v>43477.59375</c:v>
                </c:pt>
                <c:pt idx="26217">
                  <c:v>43477.614583333401</c:v>
                </c:pt>
                <c:pt idx="26218">
                  <c:v>43477.635416666599</c:v>
                </c:pt>
                <c:pt idx="26219">
                  <c:v>43477.65625</c:v>
                </c:pt>
                <c:pt idx="26220">
                  <c:v>43477.677083333401</c:v>
                </c:pt>
                <c:pt idx="26221">
                  <c:v>43477.697916666599</c:v>
                </c:pt>
                <c:pt idx="26222">
                  <c:v>43477.71875</c:v>
                </c:pt>
                <c:pt idx="26223">
                  <c:v>43477.739583333401</c:v>
                </c:pt>
                <c:pt idx="26224">
                  <c:v>43477.760416666599</c:v>
                </c:pt>
                <c:pt idx="26225">
                  <c:v>43477.78125</c:v>
                </c:pt>
                <c:pt idx="26226">
                  <c:v>43477.802083333401</c:v>
                </c:pt>
                <c:pt idx="26227">
                  <c:v>43477.822916666599</c:v>
                </c:pt>
                <c:pt idx="26228">
                  <c:v>43477.84375</c:v>
                </c:pt>
                <c:pt idx="26229">
                  <c:v>43477.864583333401</c:v>
                </c:pt>
                <c:pt idx="26230">
                  <c:v>43477.885416666599</c:v>
                </c:pt>
                <c:pt idx="26231">
                  <c:v>43477.90625</c:v>
                </c:pt>
                <c:pt idx="26232">
                  <c:v>43477.927083333401</c:v>
                </c:pt>
                <c:pt idx="26233">
                  <c:v>43477.947916666599</c:v>
                </c:pt>
                <c:pt idx="26234">
                  <c:v>43477.96875</c:v>
                </c:pt>
                <c:pt idx="26235">
                  <c:v>43477.989583333401</c:v>
                </c:pt>
                <c:pt idx="26236">
                  <c:v>43478.010416666599</c:v>
                </c:pt>
                <c:pt idx="26237">
                  <c:v>43478.03125</c:v>
                </c:pt>
                <c:pt idx="26238">
                  <c:v>43478.052083333401</c:v>
                </c:pt>
                <c:pt idx="26239">
                  <c:v>43478.072916666599</c:v>
                </c:pt>
                <c:pt idx="26240">
                  <c:v>43478.09375</c:v>
                </c:pt>
                <c:pt idx="26241">
                  <c:v>43478.114583333401</c:v>
                </c:pt>
                <c:pt idx="26242">
                  <c:v>43478.135416666599</c:v>
                </c:pt>
                <c:pt idx="26243">
                  <c:v>43478.15625</c:v>
                </c:pt>
                <c:pt idx="26244">
                  <c:v>43478.177083333401</c:v>
                </c:pt>
                <c:pt idx="26245">
                  <c:v>43478.197916666599</c:v>
                </c:pt>
                <c:pt idx="26246">
                  <c:v>43478.21875</c:v>
                </c:pt>
                <c:pt idx="26247">
                  <c:v>43478.239583333401</c:v>
                </c:pt>
                <c:pt idx="26248">
                  <c:v>43478.260416666599</c:v>
                </c:pt>
                <c:pt idx="26249">
                  <c:v>43478.28125</c:v>
                </c:pt>
                <c:pt idx="26250">
                  <c:v>43478.302083333401</c:v>
                </c:pt>
                <c:pt idx="26251">
                  <c:v>43478.322916666599</c:v>
                </c:pt>
                <c:pt idx="26252">
                  <c:v>43478.34375</c:v>
                </c:pt>
                <c:pt idx="26253">
                  <c:v>43478.364583333401</c:v>
                </c:pt>
                <c:pt idx="26254">
                  <c:v>43478.385416666599</c:v>
                </c:pt>
                <c:pt idx="26255">
                  <c:v>43478.40625</c:v>
                </c:pt>
                <c:pt idx="26256">
                  <c:v>43478.427083333401</c:v>
                </c:pt>
                <c:pt idx="26257">
                  <c:v>43478.447916666599</c:v>
                </c:pt>
                <c:pt idx="26258">
                  <c:v>43478.46875</c:v>
                </c:pt>
                <c:pt idx="26259">
                  <c:v>43478.489583333401</c:v>
                </c:pt>
                <c:pt idx="26260">
                  <c:v>43478.510416666599</c:v>
                </c:pt>
                <c:pt idx="26261">
                  <c:v>43478.53125</c:v>
                </c:pt>
                <c:pt idx="26262">
                  <c:v>43478.552083333401</c:v>
                </c:pt>
                <c:pt idx="26263">
                  <c:v>43478.572916666599</c:v>
                </c:pt>
                <c:pt idx="26264">
                  <c:v>43478.59375</c:v>
                </c:pt>
                <c:pt idx="26265">
                  <c:v>43478.614583333401</c:v>
                </c:pt>
                <c:pt idx="26266">
                  <c:v>43478.635416666599</c:v>
                </c:pt>
                <c:pt idx="26267">
                  <c:v>43478.65625</c:v>
                </c:pt>
                <c:pt idx="26268">
                  <c:v>43478.677083333401</c:v>
                </c:pt>
                <c:pt idx="26269">
                  <c:v>43478.697916666599</c:v>
                </c:pt>
                <c:pt idx="26270">
                  <c:v>43478.71875</c:v>
                </c:pt>
                <c:pt idx="26271">
                  <c:v>43478.739583333401</c:v>
                </c:pt>
                <c:pt idx="26272">
                  <c:v>43478.760416666599</c:v>
                </c:pt>
                <c:pt idx="26273">
                  <c:v>43478.78125</c:v>
                </c:pt>
                <c:pt idx="26274">
                  <c:v>43478.802083333401</c:v>
                </c:pt>
                <c:pt idx="26275">
                  <c:v>43478.822916666599</c:v>
                </c:pt>
                <c:pt idx="26276">
                  <c:v>43478.84375</c:v>
                </c:pt>
                <c:pt idx="26277">
                  <c:v>43478.864583333401</c:v>
                </c:pt>
                <c:pt idx="26278">
                  <c:v>43478.885416666599</c:v>
                </c:pt>
                <c:pt idx="26279">
                  <c:v>43478.90625</c:v>
                </c:pt>
                <c:pt idx="26280">
                  <c:v>43478.927083333401</c:v>
                </c:pt>
                <c:pt idx="26281">
                  <c:v>43478.947916666599</c:v>
                </c:pt>
                <c:pt idx="26282">
                  <c:v>43478.96875</c:v>
                </c:pt>
                <c:pt idx="26283">
                  <c:v>43478.989583333401</c:v>
                </c:pt>
                <c:pt idx="26284">
                  <c:v>43479.010416666599</c:v>
                </c:pt>
                <c:pt idx="26285">
                  <c:v>43479.03125</c:v>
                </c:pt>
                <c:pt idx="26286">
                  <c:v>43479.052083333401</c:v>
                </c:pt>
                <c:pt idx="26287">
                  <c:v>43479.072916666599</c:v>
                </c:pt>
                <c:pt idx="26288">
                  <c:v>43479.09375</c:v>
                </c:pt>
                <c:pt idx="26289">
                  <c:v>43479.114583333401</c:v>
                </c:pt>
                <c:pt idx="26290">
                  <c:v>43479.135416666599</c:v>
                </c:pt>
                <c:pt idx="26291">
                  <c:v>43479.15625</c:v>
                </c:pt>
                <c:pt idx="26292">
                  <c:v>43479.177083333401</c:v>
                </c:pt>
                <c:pt idx="26293">
                  <c:v>43479.197916666599</c:v>
                </c:pt>
                <c:pt idx="26294">
                  <c:v>43479.21875</c:v>
                </c:pt>
                <c:pt idx="26295">
                  <c:v>43479.239583333401</c:v>
                </c:pt>
                <c:pt idx="26296">
                  <c:v>43479.260416666599</c:v>
                </c:pt>
                <c:pt idx="26297">
                  <c:v>43479.28125</c:v>
                </c:pt>
                <c:pt idx="26298">
                  <c:v>43479.302083333401</c:v>
                </c:pt>
                <c:pt idx="26299">
                  <c:v>43479.322916666599</c:v>
                </c:pt>
                <c:pt idx="26300">
                  <c:v>43479.34375</c:v>
                </c:pt>
                <c:pt idx="26301">
                  <c:v>43479.364583333401</c:v>
                </c:pt>
                <c:pt idx="26302">
                  <c:v>43479.385416666599</c:v>
                </c:pt>
                <c:pt idx="26303">
                  <c:v>43479.40625</c:v>
                </c:pt>
                <c:pt idx="26304">
                  <c:v>43479.427083333401</c:v>
                </c:pt>
                <c:pt idx="26305">
                  <c:v>43479.447916666599</c:v>
                </c:pt>
                <c:pt idx="26306">
                  <c:v>43479.46875</c:v>
                </c:pt>
                <c:pt idx="26307">
                  <c:v>43479.489583333401</c:v>
                </c:pt>
                <c:pt idx="26308">
                  <c:v>43479.510416666599</c:v>
                </c:pt>
                <c:pt idx="26309">
                  <c:v>43479.53125</c:v>
                </c:pt>
                <c:pt idx="26310">
                  <c:v>43479.552083333401</c:v>
                </c:pt>
                <c:pt idx="26311">
                  <c:v>43479.572916666599</c:v>
                </c:pt>
                <c:pt idx="26312">
                  <c:v>43479.59375</c:v>
                </c:pt>
                <c:pt idx="26313">
                  <c:v>43479.614583333401</c:v>
                </c:pt>
                <c:pt idx="26314">
                  <c:v>43479.635416666599</c:v>
                </c:pt>
                <c:pt idx="26315">
                  <c:v>43479.65625</c:v>
                </c:pt>
                <c:pt idx="26316">
                  <c:v>43479.677083333401</c:v>
                </c:pt>
                <c:pt idx="26317">
                  <c:v>43479.697916666599</c:v>
                </c:pt>
                <c:pt idx="26318">
                  <c:v>43479.71875</c:v>
                </c:pt>
                <c:pt idx="26319">
                  <c:v>43479.739583333401</c:v>
                </c:pt>
                <c:pt idx="26320">
                  <c:v>43479.760416666599</c:v>
                </c:pt>
                <c:pt idx="26321">
                  <c:v>43479.78125</c:v>
                </c:pt>
                <c:pt idx="26322">
                  <c:v>43479.802083333401</c:v>
                </c:pt>
                <c:pt idx="26323">
                  <c:v>43479.822916666599</c:v>
                </c:pt>
                <c:pt idx="26324">
                  <c:v>43479.84375</c:v>
                </c:pt>
                <c:pt idx="26325">
                  <c:v>43479.864583333401</c:v>
                </c:pt>
                <c:pt idx="26326">
                  <c:v>43479.885416666599</c:v>
                </c:pt>
                <c:pt idx="26327">
                  <c:v>43479.90625</c:v>
                </c:pt>
                <c:pt idx="26328">
                  <c:v>43479.927083333401</c:v>
                </c:pt>
                <c:pt idx="26329">
                  <c:v>43479.947916666599</c:v>
                </c:pt>
                <c:pt idx="26330">
                  <c:v>43479.96875</c:v>
                </c:pt>
                <c:pt idx="26331">
                  <c:v>43479.989583333401</c:v>
                </c:pt>
                <c:pt idx="26332">
                  <c:v>43480.010416666599</c:v>
                </c:pt>
                <c:pt idx="26333">
                  <c:v>43480.03125</c:v>
                </c:pt>
                <c:pt idx="26334">
                  <c:v>43480.052083333401</c:v>
                </c:pt>
                <c:pt idx="26335">
                  <c:v>43480.072916666599</c:v>
                </c:pt>
                <c:pt idx="26336">
                  <c:v>43480.09375</c:v>
                </c:pt>
                <c:pt idx="26337">
                  <c:v>43480.114583333401</c:v>
                </c:pt>
                <c:pt idx="26338">
                  <c:v>43480.135416666599</c:v>
                </c:pt>
                <c:pt idx="26339">
                  <c:v>43480.15625</c:v>
                </c:pt>
                <c:pt idx="26340">
                  <c:v>43480.177083333401</c:v>
                </c:pt>
                <c:pt idx="26341">
                  <c:v>43480.197916666599</c:v>
                </c:pt>
                <c:pt idx="26342">
                  <c:v>43480.21875</c:v>
                </c:pt>
                <c:pt idx="26343">
                  <c:v>43480.239583333401</c:v>
                </c:pt>
                <c:pt idx="26344">
                  <c:v>43480.260416666599</c:v>
                </c:pt>
                <c:pt idx="26345">
                  <c:v>43480.28125</c:v>
                </c:pt>
                <c:pt idx="26346">
                  <c:v>43480.302083333401</c:v>
                </c:pt>
                <c:pt idx="26347">
                  <c:v>43480.322916666599</c:v>
                </c:pt>
                <c:pt idx="26348">
                  <c:v>43480.34375</c:v>
                </c:pt>
                <c:pt idx="26349">
                  <c:v>43480.364583333401</c:v>
                </c:pt>
                <c:pt idx="26350">
                  <c:v>43480.385416666599</c:v>
                </c:pt>
                <c:pt idx="26351">
                  <c:v>43480.40625</c:v>
                </c:pt>
                <c:pt idx="26352">
                  <c:v>43480.427083333401</c:v>
                </c:pt>
                <c:pt idx="26353">
                  <c:v>43480.447916666599</c:v>
                </c:pt>
                <c:pt idx="26354">
                  <c:v>43480.46875</c:v>
                </c:pt>
                <c:pt idx="26355">
                  <c:v>43480.489583333401</c:v>
                </c:pt>
                <c:pt idx="26356">
                  <c:v>43480.510416666599</c:v>
                </c:pt>
                <c:pt idx="26357">
                  <c:v>43480.53125</c:v>
                </c:pt>
                <c:pt idx="26358">
                  <c:v>43480.552083333401</c:v>
                </c:pt>
                <c:pt idx="26359">
                  <c:v>43480.572916666599</c:v>
                </c:pt>
                <c:pt idx="26360">
                  <c:v>43480.59375</c:v>
                </c:pt>
                <c:pt idx="26361">
                  <c:v>43480.614583333401</c:v>
                </c:pt>
                <c:pt idx="26362">
                  <c:v>43480.635416666599</c:v>
                </c:pt>
                <c:pt idx="26363">
                  <c:v>43480.65625</c:v>
                </c:pt>
                <c:pt idx="26364">
                  <c:v>43480.677083333401</c:v>
                </c:pt>
                <c:pt idx="26365">
                  <c:v>43480.697916666599</c:v>
                </c:pt>
                <c:pt idx="26366">
                  <c:v>43480.71875</c:v>
                </c:pt>
                <c:pt idx="26367">
                  <c:v>43480.739583333401</c:v>
                </c:pt>
                <c:pt idx="26368">
                  <c:v>43480.760416666599</c:v>
                </c:pt>
                <c:pt idx="26369">
                  <c:v>43480.78125</c:v>
                </c:pt>
                <c:pt idx="26370">
                  <c:v>43480.802083333401</c:v>
                </c:pt>
                <c:pt idx="26371">
                  <c:v>43480.822916666599</c:v>
                </c:pt>
                <c:pt idx="26372">
                  <c:v>43480.84375</c:v>
                </c:pt>
                <c:pt idx="26373">
                  <c:v>43480.864583333401</c:v>
                </c:pt>
                <c:pt idx="26374">
                  <c:v>43480.885416666599</c:v>
                </c:pt>
                <c:pt idx="26375">
                  <c:v>43480.90625</c:v>
                </c:pt>
                <c:pt idx="26376">
                  <c:v>43480.927083333401</c:v>
                </c:pt>
                <c:pt idx="26377">
                  <c:v>43480.947916666599</c:v>
                </c:pt>
                <c:pt idx="26378">
                  <c:v>43480.96875</c:v>
                </c:pt>
                <c:pt idx="26379">
                  <c:v>43480.989583333401</c:v>
                </c:pt>
                <c:pt idx="26380">
                  <c:v>43481.010416666599</c:v>
                </c:pt>
                <c:pt idx="26381">
                  <c:v>43481.03125</c:v>
                </c:pt>
                <c:pt idx="26382">
                  <c:v>43481.052083333401</c:v>
                </c:pt>
                <c:pt idx="26383">
                  <c:v>43481.072916666599</c:v>
                </c:pt>
                <c:pt idx="26384">
                  <c:v>43481.09375</c:v>
                </c:pt>
                <c:pt idx="26385">
                  <c:v>43481.114583333401</c:v>
                </c:pt>
                <c:pt idx="26386">
                  <c:v>43481.135416666599</c:v>
                </c:pt>
                <c:pt idx="26387">
                  <c:v>43481.15625</c:v>
                </c:pt>
                <c:pt idx="26388">
                  <c:v>43481.177083333401</c:v>
                </c:pt>
                <c:pt idx="26389">
                  <c:v>43481.197916666599</c:v>
                </c:pt>
                <c:pt idx="26390">
                  <c:v>43481.21875</c:v>
                </c:pt>
                <c:pt idx="26391">
                  <c:v>43481.239583333401</c:v>
                </c:pt>
                <c:pt idx="26392">
                  <c:v>43481.260416666599</c:v>
                </c:pt>
                <c:pt idx="26393">
                  <c:v>43481.28125</c:v>
                </c:pt>
                <c:pt idx="26394">
                  <c:v>43481.302083333401</c:v>
                </c:pt>
                <c:pt idx="26395">
                  <c:v>43481.322916666599</c:v>
                </c:pt>
                <c:pt idx="26396">
                  <c:v>43481.34375</c:v>
                </c:pt>
                <c:pt idx="26397">
                  <c:v>43481.364583333401</c:v>
                </c:pt>
                <c:pt idx="26398">
                  <c:v>43481.385416666599</c:v>
                </c:pt>
                <c:pt idx="26399">
                  <c:v>43481.40625</c:v>
                </c:pt>
                <c:pt idx="26400">
                  <c:v>43481.427083333401</c:v>
                </c:pt>
                <c:pt idx="26401">
                  <c:v>43481.447916666599</c:v>
                </c:pt>
                <c:pt idx="26402">
                  <c:v>43481.46875</c:v>
                </c:pt>
                <c:pt idx="26403">
                  <c:v>43481.489583333401</c:v>
                </c:pt>
                <c:pt idx="26404">
                  <c:v>43481.510416666599</c:v>
                </c:pt>
                <c:pt idx="26405">
                  <c:v>43481.53125</c:v>
                </c:pt>
                <c:pt idx="26406">
                  <c:v>43481.552083333401</c:v>
                </c:pt>
                <c:pt idx="26407">
                  <c:v>43481.572916666599</c:v>
                </c:pt>
                <c:pt idx="26408">
                  <c:v>43481.59375</c:v>
                </c:pt>
                <c:pt idx="26409">
                  <c:v>43481.614583333401</c:v>
                </c:pt>
                <c:pt idx="26410">
                  <c:v>43481.635416666599</c:v>
                </c:pt>
                <c:pt idx="26411">
                  <c:v>43481.65625</c:v>
                </c:pt>
                <c:pt idx="26412">
                  <c:v>43481.677083333401</c:v>
                </c:pt>
                <c:pt idx="26413">
                  <c:v>43481.697916666599</c:v>
                </c:pt>
                <c:pt idx="26414">
                  <c:v>43481.71875</c:v>
                </c:pt>
                <c:pt idx="26415">
                  <c:v>43481.739583333401</c:v>
                </c:pt>
                <c:pt idx="26416">
                  <c:v>43481.760416666599</c:v>
                </c:pt>
                <c:pt idx="26417">
                  <c:v>43481.78125</c:v>
                </c:pt>
                <c:pt idx="26418">
                  <c:v>43481.802083333401</c:v>
                </c:pt>
                <c:pt idx="26419">
                  <c:v>43481.822916666599</c:v>
                </c:pt>
                <c:pt idx="26420">
                  <c:v>43481.84375</c:v>
                </c:pt>
                <c:pt idx="26421">
                  <c:v>43481.864583333401</c:v>
                </c:pt>
                <c:pt idx="26422">
                  <c:v>43481.885416666599</c:v>
                </c:pt>
                <c:pt idx="26423">
                  <c:v>43481.90625</c:v>
                </c:pt>
                <c:pt idx="26424">
                  <c:v>43481.927083333401</c:v>
                </c:pt>
                <c:pt idx="26425">
                  <c:v>43481.947916666599</c:v>
                </c:pt>
                <c:pt idx="26426">
                  <c:v>43481.96875</c:v>
                </c:pt>
                <c:pt idx="26427">
                  <c:v>43481.989583333401</c:v>
                </c:pt>
                <c:pt idx="26428">
                  <c:v>43482.010416666599</c:v>
                </c:pt>
                <c:pt idx="26429">
                  <c:v>43482.03125</c:v>
                </c:pt>
                <c:pt idx="26430">
                  <c:v>43482.052083333401</c:v>
                </c:pt>
                <c:pt idx="26431">
                  <c:v>43482.072916666599</c:v>
                </c:pt>
                <c:pt idx="26432">
                  <c:v>43482.09375</c:v>
                </c:pt>
                <c:pt idx="26433">
                  <c:v>43482.114583333401</c:v>
                </c:pt>
                <c:pt idx="26434">
                  <c:v>43482.135416666599</c:v>
                </c:pt>
                <c:pt idx="26435">
                  <c:v>43482.15625</c:v>
                </c:pt>
                <c:pt idx="26436">
                  <c:v>43482.177083333401</c:v>
                </c:pt>
                <c:pt idx="26437">
                  <c:v>43482.197916666599</c:v>
                </c:pt>
                <c:pt idx="26438">
                  <c:v>43482.21875</c:v>
                </c:pt>
                <c:pt idx="26439">
                  <c:v>43482.239583333401</c:v>
                </c:pt>
                <c:pt idx="26440">
                  <c:v>43482.260416666599</c:v>
                </c:pt>
                <c:pt idx="26441">
                  <c:v>43482.28125</c:v>
                </c:pt>
                <c:pt idx="26442">
                  <c:v>43482.302083333401</c:v>
                </c:pt>
                <c:pt idx="26443">
                  <c:v>43482.322916666599</c:v>
                </c:pt>
                <c:pt idx="26444">
                  <c:v>43482.34375</c:v>
                </c:pt>
                <c:pt idx="26445">
                  <c:v>43482.364583333401</c:v>
                </c:pt>
                <c:pt idx="26446">
                  <c:v>43482.385416666599</c:v>
                </c:pt>
                <c:pt idx="26447">
                  <c:v>43482.40625</c:v>
                </c:pt>
                <c:pt idx="26448">
                  <c:v>43482.427083333401</c:v>
                </c:pt>
                <c:pt idx="26449">
                  <c:v>43482.447916666599</c:v>
                </c:pt>
                <c:pt idx="26450">
                  <c:v>43482.46875</c:v>
                </c:pt>
                <c:pt idx="26451">
                  <c:v>43482.489583333401</c:v>
                </c:pt>
                <c:pt idx="26452">
                  <c:v>43482.510416666599</c:v>
                </c:pt>
                <c:pt idx="26453">
                  <c:v>43482.53125</c:v>
                </c:pt>
                <c:pt idx="26454">
                  <c:v>43482.552083333401</c:v>
                </c:pt>
                <c:pt idx="26455">
                  <c:v>43482.572916666599</c:v>
                </c:pt>
                <c:pt idx="26456">
                  <c:v>43482.59375</c:v>
                </c:pt>
                <c:pt idx="26457">
                  <c:v>43482.614583333401</c:v>
                </c:pt>
                <c:pt idx="26458">
                  <c:v>43482.635416666599</c:v>
                </c:pt>
                <c:pt idx="26459">
                  <c:v>43482.65625</c:v>
                </c:pt>
                <c:pt idx="26460">
                  <c:v>43482.677083333401</c:v>
                </c:pt>
                <c:pt idx="26461">
                  <c:v>43482.697916666599</c:v>
                </c:pt>
                <c:pt idx="26462">
                  <c:v>43482.71875</c:v>
                </c:pt>
                <c:pt idx="26463">
                  <c:v>43482.739583333401</c:v>
                </c:pt>
                <c:pt idx="26464">
                  <c:v>43482.760416666599</c:v>
                </c:pt>
                <c:pt idx="26465">
                  <c:v>43482.78125</c:v>
                </c:pt>
                <c:pt idx="26466">
                  <c:v>43482.802083333401</c:v>
                </c:pt>
                <c:pt idx="26467">
                  <c:v>43482.822916666599</c:v>
                </c:pt>
                <c:pt idx="26468">
                  <c:v>43482.84375</c:v>
                </c:pt>
                <c:pt idx="26469">
                  <c:v>43482.864583333401</c:v>
                </c:pt>
                <c:pt idx="26470">
                  <c:v>43482.885416666599</c:v>
                </c:pt>
                <c:pt idx="26471">
                  <c:v>43482.90625</c:v>
                </c:pt>
                <c:pt idx="26472">
                  <c:v>43482.927083333401</c:v>
                </c:pt>
                <c:pt idx="26473">
                  <c:v>43482.947916666599</c:v>
                </c:pt>
                <c:pt idx="26474">
                  <c:v>43482.96875</c:v>
                </c:pt>
                <c:pt idx="26475">
                  <c:v>43482.989583333401</c:v>
                </c:pt>
                <c:pt idx="26476">
                  <c:v>43483.010416666599</c:v>
                </c:pt>
                <c:pt idx="26477">
                  <c:v>43483.03125</c:v>
                </c:pt>
                <c:pt idx="26478">
                  <c:v>43483.052083333401</c:v>
                </c:pt>
                <c:pt idx="26479">
                  <c:v>43483.072916666599</c:v>
                </c:pt>
                <c:pt idx="26480">
                  <c:v>43483.09375</c:v>
                </c:pt>
                <c:pt idx="26481">
                  <c:v>43483.114583333401</c:v>
                </c:pt>
                <c:pt idx="26482">
                  <c:v>43483.135416666599</c:v>
                </c:pt>
                <c:pt idx="26483">
                  <c:v>43483.15625</c:v>
                </c:pt>
                <c:pt idx="26484">
                  <c:v>43483.177083333401</c:v>
                </c:pt>
                <c:pt idx="26485">
                  <c:v>43483.197916666599</c:v>
                </c:pt>
                <c:pt idx="26486">
                  <c:v>43483.21875</c:v>
                </c:pt>
                <c:pt idx="26487">
                  <c:v>43483.239583333401</c:v>
                </c:pt>
                <c:pt idx="26488">
                  <c:v>43483.260416666599</c:v>
                </c:pt>
                <c:pt idx="26489">
                  <c:v>43483.28125</c:v>
                </c:pt>
                <c:pt idx="26490">
                  <c:v>43483.302083333401</c:v>
                </c:pt>
                <c:pt idx="26491">
                  <c:v>43483.322916666599</c:v>
                </c:pt>
                <c:pt idx="26492">
                  <c:v>43483.34375</c:v>
                </c:pt>
                <c:pt idx="26493">
                  <c:v>43483.364583333401</c:v>
                </c:pt>
                <c:pt idx="26494">
                  <c:v>43483.385416666599</c:v>
                </c:pt>
                <c:pt idx="26495">
                  <c:v>43483.40625</c:v>
                </c:pt>
                <c:pt idx="26496">
                  <c:v>43483.427083333401</c:v>
                </c:pt>
                <c:pt idx="26497">
                  <c:v>43483.447916666599</c:v>
                </c:pt>
                <c:pt idx="26498">
                  <c:v>43483.46875</c:v>
                </c:pt>
                <c:pt idx="26499">
                  <c:v>43483.489583333401</c:v>
                </c:pt>
                <c:pt idx="26500">
                  <c:v>43483.510416666599</c:v>
                </c:pt>
                <c:pt idx="26501">
                  <c:v>43483.53125</c:v>
                </c:pt>
                <c:pt idx="26502">
                  <c:v>43483.552083333401</c:v>
                </c:pt>
                <c:pt idx="26503">
                  <c:v>43483.572916666599</c:v>
                </c:pt>
                <c:pt idx="26504">
                  <c:v>43483.59375</c:v>
                </c:pt>
                <c:pt idx="26505">
                  <c:v>43483.614583333401</c:v>
                </c:pt>
                <c:pt idx="26506">
                  <c:v>43483.635416666599</c:v>
                </c:pt>
                <c:pt idx="26507">
                  <c:v>43483.65625</c:v>
                </c:pt>
                <c:pt idx="26508">
                  <c:v>43483.677083333401</c:v>
                </c:pt>
                <c:pt idx="26509">
                  <c:v>43483.697916666599</c:v>
                </c:pt>
                <c:pt idx="26510">
                  <c:v>43483.71875</c:v>
                </c:pt>
                <c:pt idx="26511">
                  <c:v>43483.739583333401</c:v>
                </c:pt>
                <c:pt idx="26512">
                  <c:v>43483.760416666599</c:v>
                </c:pt>
                <c:pt idx="26513">
                  <c:v>43483.78125</c:v>
                </c:pt>
                <c:pt idx="26514">
                  <c:v>43483.802083333401</c:v>
                </c:pt>
                <c:pt idx="26515">
                  <c:v>43483.822916666599</c:v>
                </c:pt>
                <c:pt idx="26516">
                  <c:v>43483.84375</c:v>
                </c:pt>
                <c:pt idx="26517">
                  <c:v>43483.864583333401</c:v>
                </c:pt>
                <c:pt idx="26518">
                  <c:v>43483.885416666599</c:v>
                </c:pt>
                <c:pt idx="26519">
                  <c:v>43483.90625</c:v>
                </c:pt>
                <c:pt idx="26520">
                  <c:v>43483.927083333401</c:v>
                </c:pt>
                <c:pt idx="26521">
                  <c:v>43483.947916666599</c:v>
                </c:pt>
                <c:pt idx="26522">
                  <c:v>43483.96875</c:v>
                </c:pt>
                <c:pt idx="26523">
                  <c:v>43483.989583333401</c:v>
                </c:pt>
                <c:pt idx="26524">
                  <c:v>43484.010416666599</c:v>
                </c:pt>
                <c:pt idx="26525">
                  <c:v>43484.03125</c:v>
                </c:pt>
                <c:pt idx="26526">
                  <c:v>43484.052083333401</c:v>
                </c:pt>
                <c:pt idx="26527">
                  <c:v>43484.072916666599</c:v>
                </c:pt>
                <c:pt idx="26528">
                  <c:v>43484.09375</c:v>
                </c:pt>
                <c:pt idx="26529">
                  <c:v>43484.114583333401</c:v>
                </c:pt>
                <c:pt idx="26530">
                  <c:v>43484.135416666599</c:v>
                </c:pt>
                <c:pt idx="26531">
                  <c:v>43484.15625</c:v>
                </c:pt>
                <c:pt idx="26532">
                  <c:v>43484.177083333401</c:v>
                </c:pt>
                <c:pt idx="26533">
                  <c:v>43484.197916666599</c:v>
                </c:pt>
                <c:pt idx="26534">
                  <c:v>43484.21875</c:v>
                </c:pt>
                <c:pt idx="26535">
                  <c:v>43484.239583333401</c:v>
                </c:pt>
                <c:pt idx="26536">
                  <c:v>43484.260416666599</c:v>
                </c:pt>
                <c:pt idx="26537">
                  <c:v>43484.28125</c:v>
                </c:pt>
                <c:pt idx="26538">
                  <c:v>43484.302083333401</c:v>
                </c:pt>
                <c:pt idx="26539">
                  <c:v>43484.322916666599</c:v>
                </c:pt>
                <c:pt idx="26540">
                  <c:v>43484.34375</c:v>
                </c:pt>
                <c:pt idx="26541">
                  <c:v>43484.364583333401</c:v>
                </c:pt>
                <c:pt idx="26542">
                  <c:v>43484.385416666599</c:v>
                </c:pt>
                <c:pt idx="26543">
                  <c:v>43484.40625</c:v>
                </c:pt>
                <c:pt idx="26544">
                  <c:v>43484.427083333401</c:v>
                </c:pt>
                <c:pt idx="26545">
                  <c:v>43484.447916666599</c:v>
                </c:pt>
                <c:pt idx="26546">
                  <c:v>43484.46875</c:v>
                </c:pt>
                <c:pt idx="26547">
                  <c:v>43484.489583333401</c:v>
                </c:pt>
                <c:pt idx="26548">
                  <c:v>43484.510416666599</c:v>
                </c:pt>
                <c:pt idx="26549">
                  <c:v>43484.53125</c:v>
                </c:pt>
                <c:pt idx="26550">
                  <c:v>43484.552083333401</c:v>
                </c:pt>
                <c:pt idx="26551">
                  <c:v>43484.572916666599</c:v>
                </c:pt>
                <c:pt idx="26552">
                  <c:v>43484.59375</c:v>
                </c:pt>
                <c:pt idx="26553">
                  <c:v>43484.614583333401</c:v>
                </c:pt>
                <c:pt idx="26554">
                  <c:v>43484.635416666599</c:v>
                </c:pt>
                <c:pt idx="26555">
                  <c:v>43484.65625</c:v>
                </c:pt>
                <c:pt idx="26556">
                  <c:v>43484.677083333401</c:v>
                </c:pt>
                <c:pt idx="26557">
                  <c:v>43484.697916666599</c:v>
                </c:pt>
                <c:pt idx="26558">
                  <c:v>43484.71875</c:v>
                </c:pt>
                <c:pt idx="26559">
                  <c:v>43484.739583333401</c:v>
                </c:pt>
                <c:pt idx="26560">
                  <c:v>43484.760416666599</c:v>
                </c:pt>
                <c:pt idx="26561">
                  <c:v>43484.78125</c:v>
                </c:pt>
                <c:pt idx="26562">
                  <c:v>43484.802083333401</c:v>
                </c:pt>
                <c:pt idx="26563">
                  <c:v>43484.822916666599</c:v>
                </c:pt>
                <c:pt idx="26564">
                  <c:v>43484.84375</c:v>
                </c:pt>
                <c:pt idx="26565">
                  <c:v>43484.864583333401</c:v>
                </c:pt>
                <c:pt idx="26566">
                  <c:v>43484.885416666599</c:v>
                </c:pt>
                <c:pt idx="26567">
                  <c:v>43484.90625</c:v>
                </c:pt>
                <c:pt idx="26568">
                  <c:v>43484.927083333401</c:v>
                </c:pt>
                <c:pt idx="26569">
                  <c:v>43484.947916666599</c:v>
                </c:pt>
                <c:pt idx="26570">
                  <c:v>43484.96875</c:v>
                </c:pt>
                <c:pt idx="26571">
                  <c:v>43484.989583333401</c:v>
                </c:pt>
                <c:pt idx="26572">
                  <c:v>43485.010416666599</c:v>
                </c:pt>
                <c:pt idx="26573">
                  <c:v>43485.03125</c:v>
                </c:pt>
                <c:pt idx="26574">
                  <c:v>43485.052083333401</c:v>
                </c:pt>
                <c:pt idx="26575">
                  <c:v>43485.072916666599</c:v>
                </c:pt>
                <c:pt idx="26576">
                  <c:v>43485.09375</c:v>
                </c:pt>
                <c:pt idx="26577">
                  <c:v>43485.114583333401</c:v>
                </c:pt>
                <c:pt idx="26578">
                  <c:v>43485.135416666599</c:v>
                </c:pt>
                <c:pt idx="26579">
                  <c:v>43485.15625</c:v>
                </c:pt>
                <c:pt idx="26580">
                  <c:v>43485.177083333401</c:v>
                </c:pt>
                <c:pt idx="26581">
                  <c:v>43485.197916666599</c:v>
                </c:pt>
                <c:pt idx="26582">
                  <c:v>43485.21875</c:v>
                </c:pt>
                <c:pt idx="26583">
                  <c:v>43485.239583333401</c:v>
                </c:pt>
                <c:pt idx="26584">
                  <c:v>43485.260416666599</c:v>
                </c:pt>
                <c:pt idx="26585">
                  <c:v>43485.28125</c:v>
                </c:pt>
                <c:pt idx="26586">
                  <c:v>43485.302083333401</c:v>
                </c:pt>
                <c:pt idx="26587">
                  <c:v>43485.322916666599</c:v>
                </c:pt>
                <c:pt idx="26588">
                  <c:v>43485.34375</c:v>
                </c:pt>
                <c:pt idx="26589">
                  <c:v>43485.364583333401</c:v>
                </c:pt>
                <c:pt idx="26590">
                  <c:v>43485.385416666599</c:v>
                </c:pt>
                <c:pt idx="26591">
                  <c:v>43485.40625</c:v>
                </c:pt>
                <c:pt idx="26592">
                  <c:v>43485.427083333401</c:v>
                </c:pt>
                <c:pt idx="26593">
                  <c:v>43485.447916666599</c:v>
                </c:pt>
                <c:pt idx="26594">
                  <c:v>43485.46875</c:v>
                </c:pt>
                <c:pt idx="26595">
                  <c:v>43485.489583333401</c:v>
                </c:pt>
                <c:pt idx="26596">
                  <c:v>43485.510416666599</c:v>
                </c:pt>
                <c:pt idx="26597">
                  <c:v>43485.53125</c:v>
                </c:pt>
                <c:pt idx="26598">
                  <c:v>43485.552083333401</c:v>
                </c:pt>
                <c:pt idx="26599">
                  <c:v>43485.572916666599</c:v>
                </c:pt>
                <c:pt idx="26600">
                  <c:v>43485.59375</c:v>
                </c:pt>
                <c:pt idx="26601">
                  <c:v>43485.614583333401</c:v>
                </c:pt>
                <c:pt idx="26602">
                  <c:v>43485.635416666599</c:v>
                </c:pt>
                <c:pt idx="26603">
                  <c:v>43485.65625</c:v>
                </c:pt>
                <c:pt idx="26604">
                  <c:v>43485.677083333401</c:v>
                </c:pt>
                <c:pt idx="26605">
                  <c:v>43485.697916666599</c:v>
                </c:pt>
                <c:pt idx="26606">
                  <c:v>43485.71875</c:v>
                </c:pt>
                <c:pt idx="26607">
                  <c:v>43485.739583333401</c:v>
                </c:pt>
                <c:pt idx="26608">
                  <c:v>43485.760416666599</c:v>
                </c:pt>
                <c:pt idx="26609">
                  <c:v>43485.78125</c:v>
                </c:pt>
                <c:pt idx="26610">
                  <c:v>43485.802083333401</c:v>
                </c:pt>
                <c:pt idx="26611">
                  <c:v>43485.822916666599</c:v>
                </c:pt>
                <c:pt idx="26612">
                  <c:v>43485.84375</c:v>
                </c:pt>
                <c:pt idx="26613">
                  <c:v>43485.864583333401</c:v>
                </c:pt>
                <c:pt idx="26614">
                  <c:v>43485.885416666599</c:v>
                </c:pt>
                <c:pt idx="26615">
                  <c:v>43485.90625</c:v>
                </c:pt>
                <c:pt idx="26616">
                  <c:v>43485.927083333401</c:v>
                </c:pt>
                <c:pt idx="26617">
                  <c:v>43485.947916666599</c:v>
                </c:pt>
                <c:pt idx="26618">
                  <c:v>43485.96875</c:v>
                </c:pt>
                <c:pt idx="26619">
                  <c:v>43485.989583333401</c:v>
                </c:pt>
                <c:pt idx="26620">
                  <c:v>43486.010416666599</c:v>
                </c:pt>
                <c:pt idx="26621">
                  <c:v>43486.03125</c:v>
                </c:pt>
                <c:pt idx="26622">
                  <c:v>43486.052083333401</c:v>
                </c:pt>
                <c:pt idx="26623">
                  <c:v>43486.072916666599</c:v>
                </c:pt>
                <c:pt idx="26624">
                  <c:v>43486.09375</c:v>
                </c:pt>
                <c:pt idx="26625">
                  <c:v>43486.114583333401</c:v>
                </c:pt>
                <c:pt idx="26626">
                  <c:v>43486.135416666599</c:v>
                </c:pt>
                <c:pt idx="26627">
                  <c:v>43486.15625</c:v>
                </c:pt>
                <c:pt idx="26628">
                  <c:v>43486.177083333401</c:v>
                </c:pt>
                <c:pt idx="26629">
                  <c:v>43486.197916666599</c:v>
                </c:pt>
                <c:pt idx="26630">
                  <c:v>43486.21875</c:v>
                </c:pt>
                <c:pt idx="26631">
                  <c:v>43486.239583333401</c:v>
                </c:pt>
                <c:pt idx="26632">
                  <c:v>43486.260416666599</c:v>
                </c:pt>
                <c:pt idx="26633">
                  <c:v>43486.28125</c:v>
                </c:pt>
                <c:pt idx="26634">
                  <c:v>43486.302083333401</c:v>
                </c:pt>
                <c:pt idx="26635">
                  <c:v>43486.322916666599</c:v>
                </c:pt>
                <c:pt idx="26636">
                  <c:v>43486.34375</c:v>
                </c:pt>
                <c:pt idx="26637">
                  <c:v>43486.364583333401</c:v>
                </c:pt>
                <c:pt idx="26638">
                  <c:v>43486.385416666599</c:v>
                </c:pt>
                <c:pt idx="26639">
                  <c:v>43486.40625</c:v>
                </c:pt>
                <c:pt idx="26640">
                  <c:v>43486.427083333401</c:v>
                </c:pt>
                <c:pt idx="26641">
                  <c:v>43486.447916666599</c:v>
                </c:pt>
                <c:pt idx="26642">
                  <c:v>43486.46875</c:v>
                </c:pt>
                <c:pt idx="26643">
                  <c:v>43486.489583333401</c:v>
                </c:pt>
                <c:pt idx="26644">
                  <c:v>43486.510416666599</c:v>
                </c:pt>
                <c:pt idx="26645">
                  <c:v>43486.53125</c:v>
                </c:pt>
                <c:pt idx="26646">
                  <c:v>43486.552083333401</c:v>
                </c:pt>
                <c:pt idx="26647">
                  <c:v>43486.572916666599</c:v>
                </c:pt>
                <c:pt idx="26648">
                  <c:v>43486.59375</c:v>
                </c:pt>
                <c:pt idx="26649">
                  <c:v>43486.614583333401</c:v>
                </c:pt>
                <c:pt idx="26650">
                  <c:v>43486.635416666599</c:v>
                </c:pt>
                <c:pt idx="26651">
                  <c:v>43486.65625</c:v>
                </c:pt>
                <c:pt idx="26652">
                  <c:v>43486.677083333401</c:v>
                </c:pt>
                <c:pt idx="26653">
                  <c:v>43486.697916666599</c:v>
                </c:pt>
                <c:pt idx="26654">
                  <c:v>43486.71875</c:v>
                </c:pt>
                <c:pt idx="26655">
                  <c:v>43486.739583333401</c:v>
                </c:pt>
                <c:pt idx="26656">
                  <c:v>43486.760416666599</c:v>
                </c:pt>
                <c:pt idx="26657">
                  <c:v>43486.78125</c:v>
                </c:pt>
                <c:pt idx="26658">
                  <c:v>43486.802083333401</c:v>
                </c:pt>
                <c:pt idx="26659">
                  <c:v>43486.822916666599</c:v>
                </c:pt>
                <c:pt idx="26660">
                  <c:v>43486.84375</c:v>
                </c:pt>
                <c:pt idx="26661">
                  <c:v>43486.864583333401</c:v>
                </c:pt>
                <c:pt idx="26662">
                  <c:v>43486.885416666599</c:v>
                </c:pt>
                <c:pt idx="26663">
                  <c:v>43486.90625</c:v>
                </c:pt>
                <c:pt idx="26664">
                  <c:v>43486.927083333401</c:v>
                </c:pt>
                <c:pt idx="26665">
                  <c:v>43486.947916666599</c:v>
                </c:pt>
                <c:pt idx="26666">
                  <c:v>43486.96875</c:v>
                </c:pt>
                <c:pt idx="26667">
                  <c:v>43486.989583333401</c:v>
                </c:pt>
                <c:pt idx="26668">
                  <c:v>43487.010416666599</c:v>
                </c:pt>
                <c:pt idx="26669">
                  <c:v>43487.03125</c:v>
                </c:pt>
                <c:pt idx="26670">
                  <c:v>43487.052083333401</c:v>
                </c:pt>
                <c:pt idx="26671">
                  <c:v>43487.072916666599</c:v>
                </c:pt>
                <c:pt idx="26672">
                  <c:v>43487.09375</c:v>
                </c:pt>
                <c:pt idx="26673">
                  <c:v>43487.114583333401</c:v>
                </c:pt>
                <c:pt idx="26674">
                  <c:v>43487.135416666599</c:v>
                </c:pt>
                <c:pt idx="26675">
                  <c:v>43487.15625</c:v>
                </c:pt>
                <c:pt idx="26676">
                  <c:v>43487.177083333401</c:v>
                </c:pt>
                <c:pt idx="26677">
                  <c:v>43487.197916666599</c:v>
                </c:pt>
                <c:pt idx="26678">
                  <c:v>43487.21875</c:v>
                </c:pt>
                <c:pt idx="26679">
                  <c:v>43487.239583333401</c:v>
                </c:pt>
                <c:pt idx="26680">
                  <c:v>43487.260416666599</c:v>
                </c:pt>
                <c:pt idx="26681">
                  <c:v>43487.28125</c:v>
                </c:pt>
                <c:pt idx="26682">
                  <c:v>43487.302083333401</c:v>
                </c:pt>
                <c:pt idx="26683">
                  <c:v>43487.322916666599</c:v>
                </c:pt>
                <c:pt idx="26684">
                  <c:v>43487.34375</c:v>
                </c:pt>
                <c:pt idx="26685">
                  <c:v>43487.364583333401</c:v>
                </c:pt>
                <c:pt idx="26686">
                  <c:v>43487.385416666599</c:v>
                </c:pt>
                <c:pt idx="26687">
                  <c:v>43487.40625</c:v>
                </c:pt>
                <c:pt idx="26688">
                  <c:v>43487.427083333401</c:v>
                </c:pt>
                <c:pt idx="26689">
                  <c:v>43487.447916666599</c:v>
                </c:pt>
                <c:pt idx="26690">
                  <c:v>43487.46875</c:v>
                </c:pt>
                <c:pt idx="26691">
                  <c:v>43487.489583333401</c:v>
                </c:pt>
                <c:pt idx="26692">
                  <c:v>43487.510416666599</c:v>
                </c:pt>
                <c:pt idx="26693">
                  <c:v>43487.53125</c:v>
                </c:pt>
                <c:pt idx="26694">
                  <c:v>43487.552083333401</c:v>
                </c:pt>
                <c:pt idx="26695">
                  <c:v>43487.572916666599</c:v>
                </c:pt>
                <c:pt idx="26696">
                  <c:v>43487.59375</c:v>
                </c:pt>
                <c:pt idx="26697">
                  <c:v>43487.614583333401</c:v>
                </c:pt>
                <c:pt idx="26698">
                  <c:v>43487.635416666599</c:v>
                </c:pt>
                <c:pt idx="26699">
                  <c:v>43487.65625</c:v>
                </c:pt>
                <c:pt idx="26700">
                  <c:v>43487.677083333401</c:v>
                </c:pt>
                <c:pt idx="26701">
                  <c:v>43487.697916666599</c:v>
                </c:pt>
                <c:pt idx="26702">
                  <c:v>43487.71875</c:v>
                </c:pt>
                <c:pt idx="26703">
                  <c:v>43487.739583333401</c:v>
                </c:pt>
                <c:pt idx="26704">
                  <c:v>43487.760416666599</c:v>
                </c:pt>
                <c:pt idx="26705">
                  <c:v>43487.78125</c:v>
                </c:pt>
                <c:pt idx="26706">
                  <c:v>43487.802083333401</c:v>
                </c:pt>
                <c:pt idx="26707">
                  <c:v>43487.822916666599</c:v>
                </c:pt>
                <c:pt idx="26708">
                  <c:v>43487.84375</c:v>
                </c:pt>
                <c:pt idx="26709">
                  <c:v>43487.864583333401</c:v>
                </c:pt>
                <c:pt idx="26710">
                  <c:v>43487.885416666599</c:v>
                </c:pt>
                <c:pt idx="26711">
                  <c:v>43487.90625</c:v>
                </c:pt>
                <c:pt idx="26712">
                  <c:v>43487.927083333401</c:v>
                </c:pt>
                <c:pt idx="26713">
                  <c:v>43487.947916666599</c:v>
                </c:pt>
                <c:pt idx="26714">
                  <c:v>43487.96875</c:v>
                </c:pt>
                <c:pt idx="26715">
                  <c:v>43487.989583333401</c:v>
                </c:pt>
                <c:pt idx="26716">
                  <c:v>43488.010416666599</c:v>
                </c:pt>
                <c:pt idx="26717">
                  <c:v>43488.03125</c:v>
                </c:pt>
                <c:pt idx="26718">
                  <c:v>43488.052083333401</c:v>
                </c:pt>
                <c:pt idx="26719">
                  <c:v>43488.072916666599</c:v>
                </c:pt>
                <c:pt idx="26720">
                  <c:v>43488.09375</c:v>
                </c:pt>
                <c:pt idx="26721">
                  <c:v>43488.114583333401</c:v>
                </c:pt>
                <c:pt idx="26722">
                  <c:v>43488.135416666599</c:v>
                </c:pt>
                <c:pt idx="26723">
                  <c:v>43488.15625</c:v>
                </c:pt>
                <c:pt idx="26724">
                  <c:v>43488.177083333401</c:v>
                </c:pt>
                <c:pt idx="26725">
                  <c:v>43488.197916666599</c:v>
                </c:pt>
                <c:pt idx="26726">
                  <c:v>43488.21875</c:v>
                </c:pt>
                <c:pt idx="26727">
                  <c:v>43488.239583333401</c:v>
                </c:pt>
                <c:pt idx="26728">
                  <c:v>43488.260416666599</c:v>
                </c:pt>
                <c:pt idx="26729">
                  <c:v>43488.28125</c:v>
                </c:pt>
                <c:pt idx="26730">
                  <c:v>43488.302083333401</c:v>
                </c:pt>
                <c:pt idx="26731">
                  <c:v>43488.322916666599</c:v>
                </c:pt>
                <c:pt idx="26732">
                  <c:v>43488.34375</c:v>
                </c:pt>
                <c:pt idx="26733">
                  <c:v>43488.364583333401</c:v>
                </c:pt>
                <c:pt idx="26734">
                  <c:v>43488.385416666599</c:v>
                </c:pt>
                <c:pt idx="26735">
                  <c:v>43488.40625</c:v>
                </c:pt>
                <c:pt idx="26736">
                  <c:v>43488.427083333401</c:v>
                </c:pt>
                <c:pt idx="26737">
                  <c:v>43488.447916666599</c:v>
                </c:pt>
                <c:pt idx="26738">
                  <c:v>43488.46875</c:v>
                </c:pt>
                <c:pt idx="26739">
                  <c:v>43488.489583333401</c:v>
                </c:pt>
                <c:pt idx="26740">
                  <c:v>43488.510416666599</c:v>
                </c:pt>
                <c:pt idx="26741">
                  <c:v>43488.53125</c:v>
                </c:pt>
                <c:pt idx="26742">
                  <c:v>43488.552083333401</c:v>
                </c:pt>
                <c:pt idx="26743">
                  <c:v>43488.572916666599</c:v>
                </c:pt>
                <c:pt idx="26744">
                  <c:v>43488.59375</c:v>
                </c:pt>
                <c:pt idx="26745">
                  <c:v>43488.614583333401</c:v>
                </c:pt>
                <c:pt idx="26746">
                  <c:v>43488.635416666599</c:v>
                </c:pt>
                <c:pt idx="26747">
                  <c:v>43488.65625</c:v>
                </c:pt>
                <c:pt idx="26748">
                  <c:v>43488.677083333401</c:v>
                </c:pt>
                <c:pt idx="26749">
                  <c:v>43488.697916666599</c:v>
                </c:pt>
                <c:pt idx="26750">
                  <c:v>43488.71875</c:v>
                </c:pt>
                <c:pt idx="26751">
                  <c:v>43488.739583333401</c:v>
                </c:pt>
                <c:pt idx="26752">
                  <c:v>43488.760416666599</c:v>
                </c:pt>
                <c:pt idx="26753">
                  <c:v>43488.78125</c:v>
                </c:pt>
                <c:pt idx="26754">
                  <c:v>43488.802083333401</c:v>
                </c:pt>
                <c:pt idx="26755">
                  <c:v>43488.822916666599</c:v>
                </c:pt>
                <c:pt idx="26756">
                  <c:v>43488.84375</c:v>
                </c:pt>
                <c:pt idx="26757">
                  <c:v>43488.864583333401</c:v>
                </c:pt>
                <c:pt idx="26758">
                  <c:v>43488.885416666599</c:v>
                </c:pt>
                <c:pt idx="26759">
                  <c:v>43488.90625</c:v>
                </c:pt>
                <c:pt idx="26760">
                  <c:v>43488.927083333401</c:v>
                </c:pt>
                <c:pt idx="26761">
                  <c:v>43488.947916666599</c:v>
                </c:pt>
                <c:pt idx="26762">
                  <c:v>43488.96875</c:v>
                </c:pt>
                <c:pt idx="26763">
                  <c:v>43488.989583333401</c:v>
                </c:pt>
                <c:pt idx="26764">
                  <c:v>43489.010416666599</c:v>
                </c:pt>
                <c:pt idx="26765">
                  <c:v>43489.03125</c:v>
                </c:pt>
                <c:pt idx="26766">
                  <c:v>43489.052083333401</c:v>
                </c:pt>
                <c:pt idx="26767">
                  <c:v>43489.072916666599</c:v>
                </c:pt>
                <c:pt idx="26768">
                  <c:v>43489.09375</c:v>
                </c:pt>
                <c:pt idx="26769">
                  <c:v>43489.114583333401</c:v>
                </c:pt>
                <c:pt idx="26770">
                  <c:v>43489.135416666599</c:v>
                </c:pt>
                <c:pt idx="26771">
                  <c:v>43489.15625</c:v>
                </c:pt>
                <c:pt idx="26772">
                  <c:v>43489.177083333401</c:v>
                </c:pt>
                <c:pt idx="26773">
                  <c:v>43489.197916666599</c:v>
                </c:pt>
                <c:pt idx="26774">
                  <c:v>43489.21875</c:v>
                </c:pt>
                <c:pt idx="26775">
                  <c:v>43489.239583333401</c:v>
                </c:pt>
                <c:pt idx="26776">
                  <c:v>43489.260416666599</c:v>
                </c:pt>
                <c:pt idx="26777">
                  <c:v>43489.28125</c:v>
                </c:pt>
                <c:pt idx="26778">
                  <c:v>43489.302083333401</c:v>
                </c:pt>
                <c:pt idx="26779">
                  <c:v>43489.322916666599</c:v>
                </c:pt>
                <c:pt idx="26780">
                  <c:v>43489.34375</c:v>
                </c:pt>
                <c:pt idx="26781">
                  <c:v>43489.364583333401</c:v>
                </c:pt>
                <c:pt idx="26782">
                  <c:v>43489.385416666599</c:v>
                </c:pt>
                <c:pt idx="26783">
                  <c:v>43489.40625</c:v>
                </c:pt>
                <c:pt idx="26784">
                  <c:v>43489.427083333401</c:v>
                </c:pt>
                <c:pt idx="26785">
                  <c:v>43489.447916666599</c:v>
                </c:pt>
                <c:pt idx="26786">
                  <c:v>43489.46875</c:v>
                </c:pt>
                <c:pt idx="26787">
                  <c:v>43489.489583333401</c:v>
                </c:pt>
                <c:pt idx="26788">
                  <c:v>43489.510416666599</c:v>
                </c:pt>
                <c:pt idx="26789">
                  <c:v>43489.53125</c:v>
                </c:pt>
                <c:pt idx="26790">
                  <c:v>43489.552083333401</c:v>
                </c:pt>
                <c:pt idx="26791">
                  <c:v>43489.572916666599</c:v>
                </c:pt>
                <c:pt idx="26792">
                  <c:v>43489.59375</c:v>
                </c:pt>
                <c:pt idx="26793">
                  <c:v>43489.614583333401</c:v>
                </c:pt>
                <c:pt idx="26794">
                  <c:v>43489.635416666599</c:v>
                </c:pt>
                <c:pt idx="26795">
                  <c:v>43489.65625</c:v>
                </c:pt>
                <c:pt idx="26796">
                  <c:v>43489.677083333401</c:v>
                </c:pt>
                <c:pt idx="26797">
                  <c:v>43489.697916666599</c:v>
                </c:pt>
                <c:pt idx="26798">
                  <c:v>43489.71875</c:v>
                </c:pt>
                <c:pt idx="26799">
                  <c:v>43489.739583333401</c:v>
                </c:pt>
                <c:pt idx="26800">
                  <c:v>43489.760416666599</c:v>
                </c:pt>
                <c:pt idx="26801">
                  <c:v>43489.78125</c:v>
                </c:pt>
                <c:pt idx="26802">
                  <c:v>43489.802083333401</c:v>
                </c:pt>
                <c:pt idx="26803">
                  <c:v>43489.822916666599</c:v>
                </c:pt>
                <c:pt idx="26804">
                  <c:v>43489.84375</c:v>
                </c:pt>
                <c:pt idx="26805">
                  <c:v>43489.864583333401</c:v>
                </c:pt>
                <c:pt idx="26806">
                  <c:v>43489.885416666599</c:v>
                </c:pt>
                <c:pt idx="26807">
                  <c:v>43489.90625</c:v>
                </c:pt>
                <c:pt idx="26808">
                  <c:v>43489.927083333401</c:v>
                </c:pt>
                <c:pt idx="26809">
                  <c:v>43489.947916666599</c:v>
                </c:pt>
                <c:pt idx="26810">
                  <c:v>43489.96875</c:v>
                </c:pt>
                <c:pt idx="26811">
                  <c:v>43489.989583333401</c:v>
                </c:pt>
                <c:pt idx="26812">
                  <c:v>43490.010416666599</c:v>
                </c:pt>
                <c:pt idx="26813">
                  <c:v>43490.03125</c:v>
                </c:pt>
                <c:pt idx="26814">
                  <c:v>43490.052083333401</c:v>
                </c:pt>
                <c:pt idx="26815">
                  <c:v>43490.072916666599</c:v>
                </c:pt>
                <c:pt idx="26816">
                  <c:v>43490.09375</c:v>
                </c:pt>
                <c:pt idx="26817">
                  <c:v>43490.114583333401</c:v>
                </c:pt>
                <c:pt idx="26818">
                  <c:v>43490.135416666599</c:v>
                </c:pt>
                <c:pt idx="26819">
                  <c:v>43490.15625</c:v>
                </c:pt>
                <c:pt idx="26820">
                  <c:v>43490.177083333401</c:v>
                </c:pt>
                <c:pt idx="26821">
                  <c:v>43490.197916666599</c:v>
                </c:pt>
                <c:pt idx="26822">
                  <c:v>43490.21875</c:v>
                </c:pt>
                <c:pt idx="26823">
                  <c:v>43490.239583333401</c:v>
                </c:pt>
                <c:pt idx="26824">
                  <c:v>43490.260416666599</c:v>
                </c:pt>
                <c:pt idx="26825">
                  <c:v>43490.28125</c:v>
                </c:pt>
                <c:pt idx="26826">
                  <c:v>43490.302083333401</c:v>
                </c:pt>
                <c:pt idx="26827">
                  <c:v>43490.322916666599</c:v>
                </c:pt>
                <c:pt idx="26828">
                  <c:v>43490.34375</c:v>
                </c:pt>
                <c:pt idx="26829">
                  <c:v>43490.364583333401</c:v>
                </c:pt>
                <c:pt idx="26830">
                  <c:v>43490.385416666599</c:v>
                </c:pt>
                <c:pt idx="26831">
                  <c:v>43490.40625</c:v>
                </c:pt>
                <c:pt idx="26832">
                  <c:v>43490.427083333401</c:v>
                </c:pt>
                <c:pt idx="26833">
                  <c:v>43490.447916666599</c:v>
                </c:pt>
                <c:pt idx="26834">
                  <c:v>43490.46875</c:v>
                </c:pt>
                <c:pt idx="26835">
                  <c:v>43490.489583333401</c:v>
                </c:pt>
                <c:pt idx="26836">
                  <c:v>43490.510416666599</c:v>
                </c:pt>
                <c:pt idx="26837">
                  <c:v>43490.53125</c:v>
                </c:pt>
                <c:pt idx="26838">
                  <c:v>43490.552083333401</c:v>
                </c:pt>
                <c:pt idx="26839">
                  <c:v>43490.572916666599</c:v>
                </c:pt>
                <c:pt idx="26840">
                  <c:v>43490.59375</c:v>
                </c:pt>
                <c:pt idx="26841">
                  <c:v>43490.614583333401</c:v>
                </c:pt>
                <c:pt idx="26842">
                  <c:v>43490.635416666599</c:v>
                </c:pt>
                <c:pt idx="26843">
                  <c:v>43490.65625</c:v>
                </c:pt>
                <c:pt idx="26844">
                  <c:v>43490.677083333401</c:v>
                </c:pt>
                <c:pt idx="26845">
                  <c:v>43490.697916666599</c:v>
                </c:pt>
                <c:pt idx="26846">
                  <c:v>43490.71875</c:v>
                </c:pt>
                <c:pt idx="26847">
                  <c:v>43490.739583333401</c:v>
                </c:pt>
                <c:pt idx="26848">
                  <c:v>43490.760416666599</c:v>
                </c:pt>
                <c:pt idx="26849">
                  <c:v>43490.78125</c:v>
                </c:pt>
                <c:pt idx="26850">
                  <c:v>43490.802083333401</c:v>
                </c:pt>
                <c:pt idx="26851">
                  <c:v>43490.822916666599</c:v>
                </c:pt>
                <c:pt idx="26852">
                  <c:v>43490.84375</c:v>
                </c:pt>
                <c:pt idx="26853">
                  <c:v>43490.864583333401</c:v>
                </c:pt>
                <c:pt idx="26854">
                  <c:v>43490.885416666599</c:v>
                </c:pt>
                <c:pt idx="26855">
                  <c:v>43490.90625</c:v>
                </c:pt>
                <c:pt idx="26856">
                  <c:v>43490.927083333401</c:v>
                </c:pt>
                <c:pt idx="26857">
                  <c:v>43490.947916666599</c:v>
                </c:pt>
                <c:pt idx="26858">
                  <c:v>43490.96875</c:v>
                </c:pt>
                <c:pt idx="26859">
                  <c:v>43490.989583333401</c:v>
                </c:pt>
                <c:pt idx="26860">
                  <c:v>43491.010416666599</c:v>
                </c:pt>
                <c:pt idx="26861">
                  <c:v>43491.03125</c:v>
                </c:pt>
                <c:pt idx="26862">
                  <c:v>43491.052083333401</c:v>
                </c:pt>
                <c:pt idx="26863">
                  <c:v>43491.072916666599</c:v>
                </c:pt>
                <c:pt idx="26864">
                  <c:v>43491.09375</c:v>
                </c:pt>
                <c:pt idx="26865">
                  <c:v>43491.114583333401</c:v>
                </c:pt>
                <c:pt idx="26866">
                  <c:v>43491.135416666599</c:v>
                </c:pt>
                <c:pt idx="26867">
                  <c:v>43491.15625</c:v>
                </c:pt>
                <c:pt idx="26868">
                  <c:v>43491.177083333401</c:v>
                </c:pt>
                <c:pt idx="26869">
                  <c:v>43491.197916666599</c:v>
                </c:pt>
                <c:pt idx="26870">
                  <c:v>43491.21875</c:v>
                </c:pt>
                <c:pt idx="26871">
                  <c:v>43491.239583333401</c:v>
                </c:pt>
                <c:pt idx="26872">
                  <c:v>43491.260416666599</c:v>
                </c:pt>
                <c:pt idx="26873">
                  <c:v>43491.28125</c:v>
                </c:pt>
                <c:pt idx="26874">
                  <c:v>43491.302083333401</c:v>
                </c:pt>
                <c:pt idx="26875">
                  <c:v>43491.322916666599</c:v>
                </c:pt>
                <c:pt idx="26876">
                  <c:v>43491.34375</c:v>
                </c:pt>
                <c:pt idx="26877">
                  <c:v>43491.364583333401</c:v>
                </c:pt>
                <c:pt idx="26878">
                  <c:v>43491.385416666599</c:v>
                </c:pt>
                <c:pt idx="26879">
                  <c:v>43491.40625</c:v>
                </c:pt>
                <c:pt idx="26880">
                  <c:v>43491.427083333401</c:v>
                </c:pt>
                <c:pt idx="26881">
                  <c:v>43491.447916666599</c:v>
                </c:pt>
                <c:pt idx="26882">
                  <c:v>43491.46875</c:v>
                </c:pt>
                <c:pt idx="26883">
                  <c:v>43491.489583333401</c:v>
                </c:pt>
                <c:pt idx="26884">
                  <c:v>43491.510416666599</c:v>
                </c:pt>
                <c:pt idx="26885">
                  <c:v>43491.53125</c:v>
                </c:pt>
                <c:pt idx="26886">
                  <c:v>43491.552083333401</c:v>
                </c:pt>
                <c:pt idx="26887">
                  <c:v>43491.572916666599</c:v>
                </c:pt>
                <c:pt idx="26888">
                  <c:v>43491.59375</c:v>
                </c:pt>
                <c:pt idx="26889">
                  <c:v>43491.614583333401</c:v>
                </c:pt>
                <c:pt idx="26890">
                  <c:v>43491.635416666599</c:v>
                </c:pt>
                <c:pt idx="26891">
                  <c:v>43491.65625</c:v>
                </c:pt>
                <c:pt idx="26892">
                  <c:v>43491.677083333401</c:v>
                </c:pt>
                <c:pt idx="26893">
                  <c:v>43491.697916666599</c:v>
                </c:pt>
                <c:pt idx="26894">
                  <c:v>43491.71875</c:v>
                </c:pt>
                <c:pt idx="26895">
                  <c:v>43491.739583333401</c:v>
                </c:pt>
                <c:pt idx="26896">
                  <c:v>43491.760416666599</c:v>
                </c:pt>
                <c:pt idx="26897">
                  <c:v>43491.78125</c:v>
                </c:pt>
                <c:pt idx="26898">
                  <c:v>43491.802083333401</c:v>
                </c:pt>
                <c:pt idx="26899">
                  <c:v>43491.822916666599</c:v>
                </c:pt>
                <c:pt idx="26900">
                  <c:v>43491.84375</c:v>
                </c:pt>
                <c:pt idx="26901">
                  <c:v>43491.864583333401</c:v>
                </c:pt>
                <c:pt idx="26902">
                  <c:v>43491.885416666599</c:v>
                </c:pt>
                <c:pt idx="26903">
                  <c:v>43491.90625</c:v>
                </c:pt>
                <c:pt idx="26904">
                  <c:v>43491.927083333401</c:v>
                </c:pt>
                <c:pt idx="26905">
                  <c:v>43491.947916666599</c:v>
                </c:pt>
                <c:pt idx="26906">
                  <c:v>43491.96875</c:v>
                </c:pt>
                <c:pt idx="26907">
                  <c:v>43491.989583333401</c:v>
                </c:pt>
                <c:pt idx="26908">
                  <c:v>43492.010416666599</c:v>
                </c:pt>
                <c:pt idx="26909">
                  <c:v>43492.03125</c:v>
                </c:pt>
                <c:pt idx="26910">
                  <c:v>43492.052083333401</c:v>
                </c:pt>
                <c:pt idx="26911">
                  <c:v>43492.072916666599</c:v>
                </c:pt>
                <c:pt idx="26912">
                  <c:v>43492.09375</c:v>
                </c:pt>
                <c:pt idx="26913">
                  <c:v>43492.114583333401</c:v>
                </c:pt>
                <c:pt idx="26914">
                  <c:v>43492.135416666599</c:v>
                </c:pt>
                <c:pt idx="26915">
                  <c:v>43492.15625</c:v>
                </c:pt>
                <c:pt idx="26916">
                  <c:v>43492.177083333401</c:v>
                </c:pt>
                <c:pt idx="26917">
                  <c:v>43492.197916666599</c:v>
                </c:pt>
                <c:pt idx="26918">
                  <c:v>43492.21875</c:v>
                </c:pt>
                <c:pt idx="26919">
                  <c:v>43492.239583333401</c:v>
                </c:pt>
                <c:pt idx="26920">
                  <c:v>43492.260416666599</c:v>
                </c:pt>
                <c:pt idx="26921">
                  <c:v>43492.28125</c:v>
                </c:pt>
                <c:pt idx="26922">
                  <c:v>43492.302083333401</c:v>
                </c:pt>
                <c:pt idx="26923">
                  <c:v>43492.322916666599</c:v>
                </c:pt>
                <c:pt idx="26924">
                  <c:v>43492.34375</c:v>
                </c:pt>
                <c:pt idx="26925">
                  <c:v>43492.364583333401</c:v>
                </c:pt>
                <c:pt idx="26926">
                  <c:v>43492.385416666599</c:v>
                </c:pt>
                <c:pt idx="26927">
                  <c:v>43492.40625</c:v>
                </c:pt>
                <c:pt idx="26928">
                  <c:v>43492.427083333401</c:v>
                </c:pt>
                <c:pt idx="26929">
                  <c:v>43492.447916666599</c:v>
                </c:pt>
                <c:pt idx="26930">
                  <c:v>43492.46875</c:v>
                </c:pt>
                <c:pt idx="26931">
                  <c:v>43492.489583333401</c:v>
                </c:pt>
                <c:pt idx="26932">
                  <c:v>43492.510416666599</c:v>
                </c:pt>
                <c:pt idx="26933">
                  <c:v>43492.53125</c:v>
                </c:pt>
                <c:pt idx="26934">
                  <c:v>43492.552083333401</c:v>
                </c:pt>
                <c:pt idx="26935">
                  <c:v>43492.572916666599</c:v>
                </c:pt>
                <c:pt idx="26936">
                  <c:v>43492.59375</c:v>
                </c:pt>
                <c:pt idx="26937">
                  <c:v>43492.614583333401</c:v>
                </c:pt>
                <c:pt idx="26938">
                  <c:v>43492.635416666599</c:v>
                </c:pt>
                <c:pt idx="26939">
                  <c:v>43492.65625</c:v>
                </c:pt>
                <c:pt idx="26940">
                  <c:v>43492.677083333401</c:v>
                </c:pt>
                <c:pt idx="26941">
                  <c:v>43492.697916666599</c:v>
                </c:pt>
                <c:pt idx="26942">
                  <c:v>43492.71875</c:v>
                </c:pt>
                <c:pt idx="26943">
                  <c:v>43492.739583333401</c:v>
                </c:pt>
                <c:pt idx="26944">
                  <c:v>43492.760416666599</c:v>
                </c:pt>
                <c:pt idx="26945">
                  <c:v>43492.78125</c:v>
                </c:pt>
                <c:pt idx="26946">
                  <c:v>43492.802083333401</c:v>
                </c:pt>
                <c:pt idx="26947">
                  <c:v>43492.822916666599</c:v>
                </c:pt>
                <c:pt idx="26948">
                  <c:v>43492.84375</c:v>
                </c:pt>
                <c:pt idx="26949">
                  <c:v>43492.864583333401</c:v>
                </c:pt>
                <c:pt idx="26950">
                  <c:v>43492.885416666599</c:v>
                </c:pt>
                <c:pt idx="26951">
                  <c:v>43492.90625</c:v>
                </c:pt>
                <c:pt idx="26952">
                  <c:v>43492.927083333401</c:v>
                </c:pt>
                <c:pt idx="26953">
                  <c:v>43492.947916666599</c:v>
                </c:pt>
                <c:pt idx="26954">
                  <c:v>43492.96875</c:v>
                </c:pt>
                <c:pt idx="26955">
                  <c:v>43492.989583333401</c:v>
                </c:pt>
                <c:pt idx="26956">
                  <c:v>43493.010416666599</c:v>
                </c:pt>
                <c:pt idx="26957">
                  <c:v>43493.03125</c:v>
                </c:pt>
                <c:pt idx="26958">
                  <c:v>43493.052083333401</c:v>
                </c:pt>
                <c:pt idx="26959">
                  <c:v>43493.072916666599</c:v>
                </c:pt>
                <c:pt idx="26960">
                  <c:v>43493.09375</c:v>
                </c:pt>
                <c:pt idx="26961">
                  <c:v>43493.114583333401</c:v>
                </c:pt>
                <c:pt idx="26962">
                  <c:v>43493.135416666599</c:v>
                </c:pt>
                <c:pt idx="26963">
                  <c:v>43493.15625</c:v>
                </c:pt>
                <c:pt idx="26964">
                  <c:v>43493.177083333401</c:v>
                </c:pt>
                <c:pt idx="26965">
                  <c:v>43493.197916666599</c:v>
                </c:pt>
                <c:pt idx="26966">
                  <c:v>43493.21875</c:v>
                </c:pt>
                <c:pt idx="26967">
                  <c:v>43493.239583333401</c:v>
                </c:pt>
                <c:pt idx="26968">
                  <c:v>43493.260416666599</c:v>
                </c:pt>
                <c:pt idx="26969">
                  <c:v>43493.28125</c:v>
                </c:pt>
                <c:pt idx="26970">
                  <c:v>43493.302083333401</c:v>
                </c:pt>
                <c:pt idx="26971">
                  <c:v>43493.322916666599</c:v>
                </c:pt>
                <c:pt idx="26972">
                  <c:v>43493.34375</c:v>
                </c:pt>
                <c:pt idx="26973">
                  <c:v>43493.364583333401</c:v>
                </c:pt>
                <c:pt idx="26974">
                  <c:v>43493.385416666599</c:v>
                </c:pt>
                <c:pt idx="26975">
                  <c:v>43493.40625</c:v>
                </c:pt>
                <c:pt idx="26976">
                  <c:v>43493.427083333401</c:v>
                </c:pt>
                <c:pt idx="26977">
                  <c:v>43493.447916666599</c:v>
                </c:pt>
                <c:pt idx="26978">
                  <c:v>43493.46875</c:v>
                </c:pt>
                <c:pt idx="26979">
                  <c:v>43493.489583333401</c:v>
                </c:pt>
                <c:pt idx="26980">
                  <c:v>43493.510416666599</c:v>
                </c:pt>
                <c:pt idx="26981">
                  <c:v>43493.53125</c:v>
                </c:pt>
                <c:pt idx="26982">
                  <c:v>43493.552083333401</c:v>
                </c:pt>
                <c:pt idx="26983">
                  <c:v>43493.572916666599</c:v>
                </c:pt>
                <c:pt idx="26984">
                  <c:v>43493.59375</c:v>
                </c:pt>
                <c:pt idx="26985">
                  <c:v>43493.614583333401</c:v>
                </c:pt>
                <c:pt idx="26986">
                  <c:v>43493.635416666599</c:v>
                </c:pt>
                <c:pt idx="26987">
                  <c:v>43493.65625</c:v>
                </c:pt>
                <c:pt idx="26988">
                  <c:v>43493.677083333401</c:v>
                </c:pt>
                <c:pt idx="26989">
                  <c:v>43493.697916666599</c:v>
                </c:pt>
                <c:pt idx="26990">
                  <c:v>43493.71875</c:v>
                </c:pt>
                <c:pt idx="26991">
                  <c:v>43493.739583333401</c:v>
                </c:pt>
                <c:pt idx="26992">
                  <c:v>43493.760416666599</c:v>
                </c:pt>
                <c:pt idx="26993">
                  <c:v>43493.78125</c:v>
                </c:pt>
                <c:pt idx="26994">
                  <c:v>43493.802083333401</c:v>
                </c:pt>
                <c:pt idx="26995">
                  <c:v>43493.822916666599</c:v>
                </c:pt>
                <c:pt idx="26996">
                  <c:v>43493.84375</c:v>
                </c:pt>
                <c:pt idx="26997">
                  <c:v>43493.864583333401</c:v>
                </c:pt>
                <c:pt idx="26998">
                  <c:v>43493.885416666599</c:v>
                </c:pt>
                <c:pt idx="26999">
                  <c:v>43493.90625</c:v>
                </c:pt>
                <c:pt idx="27000">
                  <c:v>43493.927083333401</c:v>
                </c:pt>
                <c:pt idx="27001">
                  <c:v>43493.947916666599</c:v>
                </c:pt>
                <c:pt idx="27002">
                  <c:v>43493.96875</c:v>
                </c:pt>
                <c:pt idx="27003">
                  <c:v>43493.989583333401</c:v>
                </c:pt>
                <c:pt idx="27004">
                  <c:v>43494.010416666599</c:v>
                </c:pt>
                <c:pt idx="27005">
                  <c:v>43494.03125</c:v>
                </c:pt>
                <c:pt idx="27006">
                  <c:v>43494.052083333401</c:v>
                </c:pt>
                <c:pt idx="27007">
                  <c:v>43494.072916666599</c:v>
                </c:pt>
                <c:pt idx="27008">
                  <c:v>43494.09375</c:v>
                </c:pt>
                <c:pt idx="27009">
                  <c:v>43494.114583333401</c:v>
                </c:pt>
                <c:pt idx="27010">
                  <c:v>43494.135416666599</c:v>
                </c:pt>
                <c:pt idx="27011">
                  <c:v>43494.15625</c:v>
                </c:pt>
                <c:pt idx="27012">
                  <c:v>43494.177083333401</c:v>
                </c:pt>
                <c:pt idx="27013">
                  <c:v>43494.197916666599</c:v>
                </c:pt>
                <c:pt idx="27014">
                  <c:v>43494.21875</c:v>
                </c:pt>
                <c:pt idx="27015">
                  <c:v>43494.239583333401</c:v>
                </c:pt>
                <c:pt idx="27016">
                  <c:v>43494.260416666599</c:v>
                </c:pt>
                <c:pt idx="27017">
                  <c:v>43494.28125</c:v>
                </c:pt>
                <c:pt idx="27018">
                  <c:v>43494.302083333401</c:v>
                </c:pt>
                <c:pt idx="27019">
                  <c:v>43494.322916666599</c:v>
                </c:pt>
                <c:pt idx="27020">
                  <c:v>43494.34375</c:v>
                </c:pt>
                <c:pt idx="27021">
                  <c:v>43494.364583333401</c:v>
                </c:pt>
                <c:pt idx="27022">
                  <c:v>43494.385416666599</c:v>
                </c:pt>
                <c:pt idx="27023">
                  <c:v>43494.40625</c:v>
                </c:pt>
                <c:pt idx="27024">
                  <c:v>43494.427083333401</c:v>
                </c:pt>
                <c:pt idx="27025">
                  <c:v>43494.447916666599</c:v>
                </c:pt>
                <c:pt idx="27026">
                  <c:v>43494.46875</c:v>
                </c:pt>
                <c:pt idx="27027">
                  <c:v>43494.489583333401</c:v>
                </c:pt>
                <c:pt idx="27028">
                  <c:v>43494.510416666599</c:v>
                </c:pt>
                <c:pt idx="27029">
                  <c:v>43494.53125</c:v>
                </c:pt>
                <c:pt idx="27030">
                  <c:v>43494.552083333401</c:v>
                </c:pt>
                <c:pt idx="27031">
                  <c:v>43494.572916666599</c:v>
                </c:pt>
                <c:pt idx="27032">
                  <c:v>43494.59375</c:v>
                </c:pt>
                <c:pt idx="27033">
                  <c:v>43494.614583333401</c:v>
                </c:pt>
                <c:pt idx="27034">
                  <c:v>43494.635416666599</c:v>
                </c:pt>
                <c:pt idx="27035">
                  <c:v>43494.65625</c:v>
                </c:pt>
                <c:pt idx="27036">
                  <c:v>43494.677083333401</c:v>
                </c:pt>
                <c:pt idx="27037">
                  <c:v>43494.697916666599</c:v>
                </c:pt>
                <c:pt idx="27038">
                  <c:v>43494.71875</c:v>
                </c:pt>
                <c:pt idx="27039">
                  <c:v>43494.739583333401</c:v>
                </c:pt>
                <c:pt idx="27040">
                  <c:v>43494.760416666599</c:v>
                </c:pt>
                <c:pt idx="27041">
                  <c:v>43494.78125</c:v>
                </c:pt>
                <c:pt idx="27042">
                  <c:v>43494.802083333401</c:v>
                </c:pt>
                <c:pt idx="27043">
                  <c:v>43494.822916666599</c:v>
                </c:pt>
                <c:pt idx="27044">
                  <c:v>43494.84375</c:v>
                </c:pt>
                <c:pt idx="27045">
                  <c:v>43494.864583333401</c:v>
                </c:pt>
                <c:pt idx="27046">
                  <c:v>43494.885416666599</c:v>
                </c:pt>
                <c:pt idx="27047">
                  <c:v>43494.90625</c:v>
                </c:pt>
                <c:pt idx="27048">
                  <c:v>43494.927083333401</c:v>
                </c:pt>
                <c:pt idx="27049">
                  <c:v>43494.947916666599</c:v>
                </c:pt>
                <c:pt idx="27050">
                  <c:v>43494.96875</c:v>
                </c:pt>
                <c:pt idx="27051">
                  <c:v>43494.989583333401</c:v>
                </c:pt>
                <c:pt idx="27052">
                  <c:v>43495.010416666599</c:v>
                </c:pt>
                <c:pt idx="27053">
                  <c:v>43495.03125</c:v>
                </c:pt>
                <c:pt idx="27054">
                  <c:v>43495.052083333401</c:v>
                </c:pt>
                <c:pt idx="27055">
                  <c:v>43495.072916666599</c:v>
                </c:pt>
                <c:pt idx="27056">
                  <c:v>43495.09375</c:v>
                </c:pt>
                <c:pt idx="27057">
                  <c:v>43495.114583333401</c:v>
                </c:pt>
                <c:pt idx="27058">
                  <c:v>43495.135416666599</c:v>
                </c:pt>
                <c:pt idx="27059">
                  <c:v>43495.15625</c:v>
                </c:pt>
                <c:pt idx="27060">
                  <c:v>43495.177083333401</c:v>
                </c:pt>
                <c:pt idx="27061">
                  <c:v>43495.197916666599</c:v>
                </c:pt>
                <c:pt idx="27062">
                  <c:v>43495.21875</c:v>
                </c:pt>
                <c:pt idx="27063">
                  <c:v>43495.239583333401</c:v>
                </c:pt>
                <c:pt idx="27064">
                  <c:v>43495.260416666599</c:v>
                </c:pt>
                <c:pt idx="27065">
                  <c:v>43495.28125</c:v>
                </c:pt>
                <c:pt idx="27066">
                  <c:v>43495.302083333401</c:v>
                </c:pt>
                <c:pt idx="27067">
                  <c:v>43495.322916666599</c:v>
                </c:pt>
                <c:pt idx="27068">
                  <c:v>43495.34375</c:v>
                </c:pt>
                <c:pt idx="27069">
                  <c:v>43495.364583333401</c:v>
                </c:pt>
                <c:pt idx="27070">
                  <c:v>43495.385416666599</c:v>
                </c:pt>
                <c:pt idx="27071">
                  <c:v>43495.40625</c:v>
                </c:pt>
                <c:pt idx="27072">
                  <c:v>43495.427083333401</c:v>
                </c:pt>
                <c:pt idx="27073">
                  <c:v>43495.447916666599</c:v>
                </c:pt>
                <c:pt idx="27074">
                  <c:v>43495.46875</c:v>
                </c:pt>
                <c:pt idx="27075">
                  <c:v>43495.489583333401</c:v>
                </c:pt>
                <c:pt idx="27076">
                  <c:v>43495.510416666599</c:v>
                </c:pt>
                <c:pt idx="27077">
                  <c:v>43495.53125</c:v>
                </c:pt>
                <c:pt idx="27078">
                  <c:v>43495.552083333401</c:v>
                </c:pt>
                <c:pt idx="27079">
                  <c:v>43495.572916666599</c:v>
                </c:pt>
                <c:pt idx="27080">
                  <c:v>43495.59375</c:v>
                </c:pt>
                <c:pt idx="27081">
                  <c:v>43495.614583333401</c:v>
                </c:pt>
                <c:pt idx="27082">
                  <c:v>43495.635416666599</c:v>
                </c:pt>
                <c:pt idx="27083">
                  <c:v>43495.65625</c:v>
                </c:pt>
                <c:pt idx="27084">
                  <c:v>43495.677083333401</c:v>
                </c:pt>
                <c:pt idx="27085">
                  <c:v>43495.697916666599</c:v>
                </c:pt>
                <c:pt idx="27086">
                  <c:v>43495.71875</c:v>
                </c:pt>
                <c:pt idx="27087">
                  <c:v>43495.739583333401</c:v>
                </c:pt>
                <c:pt idx="27088">
                  <c:v>43495.760416666599</c:v>
                </c:pt>
                <c:pt idx="27089">
                  <c:v>43495.78125</c:v>
                </c:pt>
                <c:pt idx="27090">
                  <c:v>43495.802083333401</c:v>
                </c:pt>
                <c:pt idx="27091">
                  <c:v>43495.822916666599</c:v>
                </c:pt>
                <c:pt idx="27092">
                  <c:v>43495.84375</c:v>
                </c:pt>
                <c:pt idx="27093">
                  <c:v>43495.864583333401</c:v>
                </c:pt>
                <c:pt idx="27094">
                  <c:v>43495.885416666599</c:v>
                </c:pt>
                <c:pt idx="27095">
                  <c:v>43495.90625</c:v>
                </c:pt>
                <c:pt idx="27096">
                  <c:v>43495.927083333401</c:v>
                </c:pt>
                <c:pt idx="27097">
                  <c:v>43495.947916666599</c:v>
                </c:pt>
                <c:pt idx="27098">
                  <c:v>43495.96875</c:v>
                </c:pt>
                <c:pt idx="27099">
                  <c:v>43495.989583333401</c:v>
                </c:pt>
                <c:pt idx="27100">
                  <c:v>43496.010416666599</c:v>
                </c:pt>
                <c:pt idx="27101">
                  <c:v>43496.03125</c:v>
                </c:pt>
                <c:pt idx="27102">
                  <c:v>43496.052083333401</c:v>
                </c:pt>
                <c:pt idx="27103">
                  <c:v>43496.072916666599</c:v>
                </c:pt>
                <c:pt idx="27104">
                  <c:v>43496.09375</c:v>
                </c:pt>
                <c:pt idx="27105">
                  <c:v>43496.114583333401</c:v>
                </c:pt>
                <c:pt idx="27106">
                  <c:v>43496.135416666599</c:v>
                </c:pt>
                <c:pt idx="27107">
                  <c:v>43496.15625</c:v>
                </c:pt>
                <c:pt idx="27108">
                  <c:v>43496.177083333401</c:v>
                </c:pt>
                <c:pt idx="27109">
                  <c:v>43496.197916666599</c:v>
                </c:pt>
                <c:pt idx="27110">
                  <c:v>43496.21875</c:v>
                </c:pt>
                <c:pt idx="27111">
                  <c:v>43496.239583333401</c:v>
                </c:pt>
                <c:pt idx="27112">
                  <c:v>43496.260416666599</c:v>
                </c:pt>
                <c:pt idx="27113">
                  <c:v>43496.28125</c:v>
                </c:pt>
                <c:pt idx="27114">
                  <c:v>43496.302083333401</c:v>
                </c:pt>
                <c:pt idx="27115">
                  <c:v>43496.322916666599</c:v>
                </c:pt>
                <c:pt idx="27116">
                  <c:v>43496.34375</c:v>
                </c:pt>
                <c:pt idx="27117">
                  <c:v>43496.364583333401</c:v>
                </c:pt>
                <c:pt idx="27118">
                  <c:v>43496.385416666599</c:v>
                </c:pt>
                <c:pt idx="27119">
                  <c:v>43496.40625</c:v>
                </c:pt>
                <c:pt idx="27120">
                  <c:v>43496.427083333401</c:v>
                </c:pt>
                <c:pt idx="27121">
                  <c:v>43496.447916666599</c:v>
                </c:pt>
                <c:pt idx="27122">
                  <c:v>43496.46875</c:v>
                </c:pt>
                <c:pt idx="27123">
                  <c:v>43496.489583333401</c:v>
                </c:pt>
                <c:pt idx="27124">
                  <c:v>43496.510416666599</c:v>
                </c:pt>
                <c:pt idx="27125">
                  <c:v>43496.53125</c:v>
                </c:pt>
                <c:pt idx="27126">
                  <c:v>43496.552083333401</c:v>
                </c:pt>
                <c:pt idx="27127">
                  <c:v>43496.572916666599</c:v>
                </c:pt>
                <c:pt idx="27128">
                  <c:v>43496.59375</c:v>
                </c:pt>
                <c:pt idx="27129">
                  <c:v>43496.614583333401</c:v>
                </c:pt>
                <c:pt idx="27130">
                  <c:v>43496.635416666599</c:v>
                </c:pt>
                <c:pt idx="27131">
                  <c:v>43496.65625</c:v>
                </c:pt>
                <c:pt idx="27132">
                  <c:v>43496.677083333401</c:v>
                </c:pt>
                <c:pt idx="27133">
                  <c:v>43496.697916666599</c:v>
                </c:pt>
                <c:pt idx="27134">
                  <c:v>43496.71875</c:v>
                </c:pt>
                <c:pt idx="27135">
                  <c:v>43496.739583333401</c:v>
                </c:pt>
                <c:pt idx="27136">
                  <c:v>43496.760416666599</c:v>
                </c:pt>
                <c:pt idx="27137">
                  <c:v>43496.78125</c:v>
                </c:pt>
                <c:pt idx="27138">
                  <c:v>43496.802083333401</c:v>
                </c:pt>
                <c:pt idx="27139">
                  <c:v>43496.822916666599</c:v>
                </c:pt>
                <c:pt idx="27140">
                  <c:v>43496.84375</c:v>
                </c:pt>
                <c:pt idx="27141">
                  <c:v>43496.864583333401</c:v>
                </c:pt>
                <c:pt idx="27142">
                  <c:v>43496.885416666599</c:v>
                </c:pt>
                <c:pt idx="27143">
                  <c:v>43496.90625</c:v>
                </c:pt>
                <c:pt idx="27144">
                  <c:v>43496.927083333401</c:v>
                </c:pt>
                <c:pt idx="27145">
                  <c:v>43496.947916666599</c:v>
                </c:pt>
                <c:pt idx="27146">
                  <c:v>43496.96875</c:v>
                </c:pt>
                <c:pt idx="27147">
                  <c:v>43496.989583333401</c:v>
                </c:pt>
                <c:pt idx="27148">
                  <c:v>43497.010416666599</c:v>
                </c:pt>
                <c:pt idx="27149">
                  <c:v>43497.03125</c:v>
                </c:pt>
                <c:pt idx="27150">
                  <c:v>43497.052083333401</c:v>
                </c:pt>
                <c:pt idx="27151">
                  <c:v>43497.072916666599</c:v>
                </c:pt>
                <c:pt idx="27152">
                  <c:v>43497.09375</c:v>
                </c:pt>
                <c:pt idx="27153">
                  <c:v>43497.114583333401</c:v>
                </c:pt>
                <c:pt idx="27154">
                  <c:v>43497.135416666599</c:v>
                </c:pt>
                <c:pt idx="27155">
                  <c:v>43497.15625</c:v>
                </c:pt>
                <c:pt idx="27156">
                  <c:v>43497.177083333401</c:v>
                </c:pt>
                <c:pt idx="27157">
                  <c:v>43497.197916666599</c:v>
                </c:pt>
                <c:pt idx="27158">
                  <c:v>43497.21875</c:v>
                </c:pt>
                <c:pt idx="27159">
                  <c:v>43497.239583333401</c:v>
                </c:pt>
                <c:pt idx="27160">
                  <c:v>43497.260416666599</c:v>
                </c:pt>
                <c:pt idx="27161">
                  <c:v>43497.28125</c:v>
                </c:pt>
                <c:pt idx="27162">
                  <c:v>43497.302083333401</c:v>
                </c:pt>
                <c:pt idx="27163">
                  <c:v>43497.322916666599</c:v>
                </c:pt>
                <c:pt idx="27164">
                  <c:v>43497.34375</c:v>
                </c:pt>
                <c:pt idx="27165">
                  <c:v>43497.364583333401</c:v>
                </c:pt>
                <c:pt idx="27166">
                  <c:v>43497.385416666599</c:v>
                </c:pt>
                <c:pt idx="27167">
                  <c:v>43497.40625</c:v>
                </c:pt>
                <c:pt idx="27168">
                  <c:v>43497.427083333401</c:v>
                </c:pt>
                <c:pt idx="27169">
                  <c:v>43497.447916666599</c:v>
                </c:pt>
                <c:pt idx="27170">
                  <c:v>43497.46875</c:v>
                </c:pt>
                <c:pt idx="27171">
                  <c:v>43497.489583333401</c:v>
                </c:pt>
                <c:pt idx="27172">
                  <c:v>43497.510416666599</c:v>
                </c:pt>
                <c:pt idx="27173">
                  <c:v>43497.53125</c:v>
                </c:pt>
                <c:pt idx="27174">
                  <c:v>43497.552083333401</c:v>
                </c:pt>
                <c:pt idx="27175">
                  <c:v>43497.572916666599</c:v>
                </c:pt>
                <c:pt idx="27176">
                  <c:v>43497.59375</c:v>
                </c:pt>
                <c:pt idx="27177">
                  <c:v>43497.614583333401</c:v>
                </c:pt>
                <c:pt idx="27178">
                  <c:v>43497.635416666599</c:v>
                </c:pt>
                <c:pt idx="27179">
                  <c:v>43497.65625</c:v>
                </c:pt>
                <c:pt idx="27180">
                  <c:v>43497.677083333401</c:v>
                </c:pt>
                <c:pt idx="27181">
                  <c:v>43497.697916666599</c:v>
                </c:pt>
                <c:pt idx="27182">
                  <c:v>43497.71875</c:v>
                </c:pt>
                <c:pt idx="27183">
                  <c:v>43497.739583333401</c:v>
                </c:pt>
                <c:pt idx="27184">
                  <c:v>43497.760416666599</c:v>
                </c:pt>
                <c:pt idx="27185">
                  <c:v>43497.78125</c:v>
                </c:pt>
                <c:pt idx="27186">
                  <c:v>43497.802083333401</c:v>
                </c:pt>
                <c:pt idx="27187">
                  <c:v>43497.822916666599</c:v>
                </c:pt>
                <c:pt idx="27188">
                  <c:v>43497.84375</c:v>
                </c:pt>
                <c:pt idx="27189">
                  <c:v>43497.864583333401</c:v>
                </c:pt>
                <c:pt idx="27190">
                  <c:v>43497.885416666599</c:v>
                </c:pt>
                <c:pt idx="27191">
                  <c:v>43497.90625</c:v>
                </c:pt>
                <c:pt idx="27192">
                  <c:v>43497.927083333401</c:v>
                </c:pt>
                <c:pt idx="27193">
                  <c:v>43497.947916666599</c:v>
                </c:pt>
                <c:pt idx="27194">
                  <c:v>43497.96875</c:v>
                </c:pt>
                <c:pt idx="27195">
                  <c:v>43497.989583333401</c:v>
                </c:pt>
                <c:pt idx="27196">
                  <c:v>43498.010416666599</c:v>
                </c:pt>
                <c:pt idx="27197">
                  <c:v>43498.03125</c:v>
                </c:pt>
                <c:pt idx="27198">
                  <c:v>43498.052083333401</c:v>
                </c:pt>
                <c:pt idx="27199">
                  <c:v>43498.072916666599</c:v>
                </c:pt>
                <c:pt idx="27200">
                  <c:v>43498.09375</c:v>
                </c:pt>
                <c:pt idx="27201">
                  <c:v>43498.114583333401</c:v>
                </c:pt>
                <c:pt idx="27202">
                  <c:v>43498.135416666599</c:v>
                </c:pt>
                <c:pt idx="27203">
                  <c:v>43498.15625</c:v>
                </c:pt>
                <c:pt idx="27204">
                  <c:v>43498.177083333401</c:v>
                </c:pt>
                <c:pt idx="27205">
                  <c:v>43498.197916666599</c:v>
                </c:pt>
                <c:pt idx="27206">
                  <c:v>43498.21875</c:v>
                </c:pt>
                <c:pt idx="27207">
                  <c:v>43498.239583333401</c:v>
                </c:pt>
                <c:pt idx="27208">
                  <c:v>43498.260416666599</c:v>
                </c:pt>
                <c:pt idx="27209">
                  <c:v>43498.28125</c:v>
                </c:pt>
                <c:pt idx="27210">
                  <c:v>43498.302083333401</c:v>
                </c:pt>
                <c:pt idx="27211">
                  <c:v>43498.322916666599</c:v>
                </c:pt>
                <c:pt idx="27212">
                  <c:v>43498.34375</c:v>
                </c:pt>
                <c:pt idx="27213">
                  <c:v>43498.364583333401</c:v>
                </c:pt>
                <c:pt idx="27214">
                  <c:v>43498.385416666599</c:v>
                </c:pt>
                <c:pt idx="27215">
                  <c:v>43498.40625</c:v>
                </c:pt>
                <c:pt idx="27216">
                  <c:v>43498.427083333401</c:v>
                </c:pt>
                <c:pt idx="27217">
                  <c:v>43498.447916666599</c:v>
                </c:pt>
                <c:pt idx="27218">
                  <c:v>43498.46875</c:v>
                </c:pt>
                <c:pt idx="27219">
                  <c:v>43498.489583333401</c:v>
                </c:pt>
                <c:pt idx="27220">
                  <c:v>43498.510416666599</c:v>
                </c:pt>
                <c:pt idx="27221">
                  <c:v>43498.53125</c:v>
                </c:pt>
                <c:pt idx="27222">
                  <c:v>43498.552083333401</c:v>
                </c:pt>
                <c:pt idx="27223">
                  <c:v>43498.572916666599</c:v>
                </c:pt>
                <c:pt idx="27224">
                  <c:v>43498.59375</c:v>
                </c:pt>
                <c:pt idx="27225">
                  <c:v>43498.614583333401</c:v>
                </c:pt>
                <c:pt idx="27226">
                  <c:v>43498.635416666599</c:v>
                </c:pt>
                <c:pt idx="27227">
                  <c:v>43498.65625</c:v>
                </c:pt>
                <c:pt idx="27228">
                  <c:v>43498.677083333401</c:v>
                </c:pt>
                <c:pt idx="27229">
                  <c:v>43498.697916666599</c:v>
                </c:pt>
                <c:pt idx="27230">
                  <c:v>43498.71875</c:v>
                </c:pt>
                <c:pt idx="27231">
                  <c:v>43498.739583333401</c:v>
                </c:pt>
                <c:pt idx="27232">
                  <c:v>43498.760416666599</c:v>
                </c:pt>
                <c:pt idx="27233">
                  <c:v>43498.78125</c:v>
                </c:pt>
                <c:pt idx="27234">
                  <c:v>43498.802083333401</c:v>
                </c:pt>
                <c:pt idx="27235">
                  <c:v>43498.822916666599</c:v>
                </c:pt>
                <c:pt idx="27236">
                  <c:v>43498.84375</c:v>
                </c:pt>
                <c:pt idx="27237">
                  <c:v>43498.864583333401</c:v>
                </c:pt>
                <c:pt idx="27238">
                  <c:v>43498.885416666599</c:v>
                </c:pt>
                <c:pt idx="27239">
                  <c:v>43498.90625</c:v>
                </c:pt>
                <c:pt idx="27240">
                  <c:v>43498.927083333401</c:v>
                </c:pt>
                <c:pt idx="27241">
                  <c:v>43498.947916666599</c:v>
                </c:pt>
                <c:pt idx="27242">
                  <c:v>43498.96875</c:v>
                </c:pt>
                <c:pt idx="27243">
                  <c:v>43498.989583333401</c:v>
                </c:pt>
                <c:pt idx="27244">
                  <c:v>43499.010416666599</c:v>
                </c:pt>
                <c:pt idx="27245">
                  <c:v>43499.03125</c:v>
                </c:pt>
                <c:pt idx="27246">
                  <c:v>43499.052083333401</c:v>
                </c:pt>
                <c:pt idx="27247">
                  <c:v>43499.072916666599</c:v>
                </c:pt>
                <c:pt idx="27248">
                  <c:v>43499.09375</c:v>
                </c:pt>
                <c:pt idx="27249">
                  <c:v>43499.114583333401</c:v>
                </c:pt>
                <c:pt idx="27250">
                  <c:v>43499.135416666599</c:v>
                </c:pt>
                <c:pt idx="27251">
                  <c:v>43499.15625</c:v>
                </c:pt>
                <c:pt idx="27252">
                  <c:v>43499.177083333401</c:v>
                </c:pt>
                <c:pt idx="27253">
                  <c:v>43499.197916666599</c:v>
                </c:pt>
                <c:pt idx="27254">
                  <c:v>43499.21875</c:v>
                </c:pt>
                <c:pt idx="27255">
                  <c:v>43499.239583333401</c:v>
                </c:pt>
                <c:pt idx="27256">
                  <c:v>43499.260416666599</c:v>
                </c:pt>
                <c:pt idx="27257">
                  <c:v>43499.28125</c:v>
                </c:pt>
                <c:pt idx="27258">
                  <c:v>43499.302083333401</c:v>
                </c:pt>
                <c:pt idx="27259">
                  <c:v>43499.322916666599</c:v>
                </c:pt>
                <c:pt idx="27260">
                  <c:v>43499.34375</c:v>
                </c:pt>
                <c:pt idx="27261">
                  <c:v>43499.364583333401</c:v>
                </c:pt>
                <c:pt idx="27262">
                  <c:v>43499.385416666599</c:v>
                </c:pt>
                <c:pt idx="27263">
                  <c:v>43499.40625</c:v>
                </c:pt>
                <c:pt idx="27264">
                  <c:v>43499.427083333401</c:v>
                </c:pt>
                <c:pt idx="27265">
                  <c:v>43499.447916666599</c:v>
                </c:pt>
                <c:pt idx="27266">
                  <c:v>43499.46875</c:v>
                </c:pt>
                <c:pt idx="27267">
                  <c:v>43499.489583333401</c:v>
                </c:pt>
                <c:pt idx="27268">
                  <c:v>43499.510416666599</c:v>
                </c:pt>
                <c:pt idx="27269">
                  <c:v>43499.53125</c:v>
                </c:pt>
                <c:pt idx="27270">
                  <c:v>43499.552083333401</c:v>
                </c:pt>
                <c:pt idx="27271">
                  <c:v>43499.572916666599</c:v>
                </c:pt>
                <c:pt idx="27272">
                  <c:v>43499.59375</c:v>
                </c:pt>
                <c:pt idx="27273">
                  <c:v>43499.614583333401</c:v>
                </c:pt>
                <c:pt idx="27274">
                  <c:v>43499.635416666599</c:v>
                </c:pt>
                <c:pt idx="27275">
                  <c:v>43499.65625</c:v>
                </c:pt>
                <c:pt idx="27276">
                  <c:v>43499.677083333401</c:v>
                </c:pt>
                <c:pt idx="27277">
                  <c:v>43499.697916666599</c:v>
                </c:pt>
                <c:pt idx="27278">
                  <c:v>43499.71875</c:v>
                </c:pt>
                <c:pt idx="27279">
                  <c:v>43499.739583333401</c:v>
                </c:pt>
                <c:pt idx="27280">
                  <c:v>43499.760416666599</c:v>
                </c:pt>
                <c:pt idx="27281">
                  <c:v>43499.78125</c:v>
                </c:pt>
                <c:pt idx="27282">
                  <c:v>43499.802083333401</c:v>
                </c:pt>
                <c:pt idx="27283">
                  <c:v>43499.822916666599</c:v>
                </c:pt>
                <c:pt idx="27284">
                  <c:v>43499.84375</c:v>
                </c:pt>
                <c:pt idx="27285">
                  <c:v>43499.864583333401</c:v>
                </c:pt>
                <c:pt idx="27286">
                  <c:v>43499.885416666599</c:v>
                </c:pt>
                <c:pt idx="27287">
                  <c:v>43499.90625</c:v>
                </c:pt>
                <c:pt idx="27288">
                  <c:v>43499.927083333401</c:v>
                </c:pt>
                <c:pt idx="27289">
                  <c:v>43499.947916666599</c:v>
                </c:pt>
                <c:pt idx="27290">
                  <c:v>43499.96875</c:v>
                </c:pt>
                <c:pt idx="27291">
                  <c:v>43499.989583333401</c:v>
                </c:pt>
                <c:pt idx="27292">
                  <c:v>43500.010416666599</c:v>
                </c:pt>
                <c:pt idx="27293">
                  <c:v>43500.03125</c:v>
                </c:pt>
                <c:pt idx="27294">
                  <c:v>43500.052083333401</c:v>
                </c:pt>
                <c:pt idx="27295">
                  <c:v>43500.072916666599</c:v>
                </c:pt>
                <c:pt idx="27296">
                  <c:v>43500.09375</c:v>
                </c:pt>
                <c:pt idx="27297">
                  <c:v>43500.114583333401</c:v>
                </c:pt>
                <c:pt idx="27298">
                  <c:v>43500.135416666599</c:v>
                </c:pt>
                <c:pt idx="27299">
                  <c:v>43500.15625</c:v>
                </c:pt>
                <c:pt idx="27300">
                  <c:v>43500.177083333401</c:v>
                </c:pt>
                <c:pt idx="27301">
                  <c:v>43500.197916666599</c:v>
                </c:pt>
                <c:pt idx="27302">
                  <c:v>43500.21875</c:v>
                </c:pt>
                <c:pt idx="27303">
                  <c:v>43500.239583333401</c:v>
                </c:pt>
                <c:pt idx="27304">
                  <c:v>43500.260416666599</c:v>
                </c:pt>
                <c:pt idx="27305">
                  <c:v>43500.28125</c:v>
                </c:pt>
                <c:pt idx="27306">
                  <c:v>43500.302083333401</c:v>
                </c:pt>
                <c:pt idx="27307">
                  <c:v>43500.322916666599</c:v>
                </c:pt>
                <c:pt idx="27308">
                  <c:v>43500.34375</c:v>
                </c:pt>
                <c:pt idx="27309">
                  <c:v>43500.364583333401</c:v>
                </c:pt>
                <c:pt idx="27310">
                  <c:v>43500.385416666599</c:v>
                </c:pt>
                <c:pt idx="27311">
                  <c:v>43500.40625</c:v>
                </c:pt>
                <c:pt idx="27312">
                  <c:v>43500.427083333401</c:v>
                </c:pt>
                <c:pt idx="27313">
                  <c:v>43500.447916666599</c:v>
                </c:pt>
                <c:pt idx="27314">
                  <c:v>43500.46875</c:v>
                </c:pt>
                <c:pt idx="27315">
                  <c:v>43500.489583333401</c:v>
                </c:pt>
                <c:pt idx="27316">
                  <c:v>43500.510416666599</c:v>
                </c:pt>
                <c:pt idx="27317">
                  <c:v>43500.53125</c:v>
                </c:pt>
                <c:pt idx="27318">
                  <c:v>43500.552083333401</c:v>
                </c:pt>
                <c:pt idx="27319">
                  <c:v>43500.572916666599</c:v>
                </c:pt>
                <c:pt idx="27320">
                  <c:v>43500.59375</c:v>
                </c:pt>
                <c:pt idx="27321">
                  <c:v>43500.614583333401</c:v>
                </c:pt>
                <c:pt idx="27322">
                  <c:v>43500.635416666599</c:v>
                </c:pt>
                <c:pt idx="27323">
                  <c:v>43500.65625</c:v>
                </c:pt>
                <c:pt idx="27324">
                  <c:v>43500.677083333401</c:v>
                </c:pt>
                <c:pt idx="27325">
                  <c:v>43500.697916666599</c:v>
                </c:pt>
                <c:pt idx="27326">
                  <c:v>43500.71875</c:v>
                </c:pt>
                <c:pt idx="27327">
                  <c:v>43500.739583333401</c:v>
                </c:pt>
                <c:pt idx="27328">
                  <c:v>43500.760416666599</c:v>
                </c:pt>
                <c:pt idx="27329">
                  <c:v>43500.78125</c:v>
                </c:pt>
                <c:pt idx="27330">
                  <c:v>43500.802083333401</c:v>
                </c:pt>
                <c:pt idx="27331">
                  <c:v>43500.822916666599</c:v>
                </c:pt>
                <c:pt idx="27332">
                  <c:v>43500.84375</c:v>
                </c:pt>
                <c:pt idx="27333">
                  <c:v>43500.864583333401</c:v>
                </c:pt>
                <c:pt idx="27334">
                  <c:v>43500.885416666599</c:v>
                </c:pt>
                <c:pt idx="27335">
                  <c:v>43500.90625</c:v>
                </c:pt>
                <c:pt idx="27336">
                  <c:v>43500.927083333401</c:v>
                </c:pt>
                <c:pt idx="27337">
                  <c:v>43500.947916666599</c:v>
                </c:pt>
                <c:pt idx="27338">
                  <c:v>43500.96875</c:v>
                </c:pt>
                <c:pt idx="27339">
                  <c:v>43500.989583333401</c:v>
                </c:pt>
                <c:pt idx="27340">
                  <c:v>43501.010416666599</c:v>
                </c:pt>
                <c:pt idx="27341">
                  <c:v>43501.03125</c:v>
                </c:pt>
                <c:pt idx="27342">
                  <c:v>43501.052083333401</c:v>
                </c:pt>
                <c:pt idx="27343">
                  <c:v>43501.072916666599</c:v>
                </c:pt>
                <c:pt idx="27344">
                  <c:v>43501.09375</c:v>
                </c:pt>
                <c:pt idx="27345">
                  <c:v>43501.114583333401</c:v>
                </c:pt>
                <c:pt idx="27346">
                  <c:v>43501.135416666599</c:v>
                </c:pt>
                <c:pt idx="27347">
                  <c:v>43501.15625</c:v>
                </c:pt>
                <c:pt idx="27348">
                  <c:v>43501.177083333401</c:v>
                </c:pt>
                <c:pt idx="27349">
                  <c:v>43501.197916666599</c:v>
                </c:pt>
                <c:pt idx="27350">
                  <c:v>43501.21875</c:v>
                </c:pt>
                <c:pt idx="27351">
                  <c:v>43501.239583333401</c:v>
                </c:pt>
                <c:pt idx="27352">
                  <c:v>43501.260416666599</c:v>
                </c:pt>
                <c:pt idx="27353">
                  <c:v>43501.28125</c:v>
                </c:pt>
                <c:pt idx="27354">
                  <c:v>43501.302083333401</c:v>
                </c:pt>
                <c:pt idx="27355">
                  <c:v>43501.322916666599</c:v>
                </c:pt>
                <c:pt idx="27356">
                  <c:v>43501.34375</c:v>
                </c:pt>
                <c:pt idx="27357">
                  <c:v>43501.364583333401</c:v>
                </c:pt>
                <c:pt idx="27358">
                  <c:v>43501.385416666599</c:v>
                </c:pt>
                <c:pt idx="27359">
                  <c:v>43501.40625</c:v>
                </c:pt>
                <c:pt idx="27360">
                  <c:v>43501.427083333401</c:v>
                </c:pt>
                <c:pt idx="27361">
                  <c:v>43501.447916666599</c:v>
                </c:pt>
                <c:pt idx="27362">
                  <c:v>43501.46875</c:v>
                </c:pt>
                <c:pt idx="27363">
                  <c:v>43501.489583333401</c:v>
                </c:pt>
                <c:pt idx="27364">
                  <c:v>43501.510416666599</c:v>
                </c:pt>
                <c:pt idx="27365">
                  <c:v>43501.53125</c:v>
                </c:pt>
                <c:pt idx="27366">
                  <c:v>43501.552083333401</c:v>
                </c:pt>
                <c:pt idx="27367">
                  <c:v>43501.572916666599</c:v>
                </c:pt>
                <c:pt idx="27368">
                  <c:v>43501.59375</c:v>
                </c:pt>
                <c:pt idx="27369">
                  <c:v>43501.614583333401</c:v>
                </c:pt>
                <c:pt idx="27370">
                  <c:v>43501.635416666599</c:v>
                </c:pt>
                <c:pt idx="27371">
                  <c:v>43501.65625</c:v>
                </c:pt>
                <c:pt idx="27372">
                  <c:v>43501.677083333401</c:v>
                </c:pt>
                <c:pt idx="27373">
                  <c:v>43501.697916666599</c:v>
                </c:pt>
                <c:pt idx="27374">
                  <c:v>43501.71875</c:v>
                </c:pt>
                <c:pt idx="27375">
                  <c:v>43501.739583333401</c:v>
                </c:pt>
                <c:pt idx="27376">
                  <c:v>43501.760416666599</c:v>
                </c:pt>
                <c:pt idx="27377">
                  <c:v>43501.78125</c:v>
                </c:pt>
                <c:pt idx="27378">
                  <c:v>43501.802083333401</c:v>
                </c:pt>
                <c:pt idx="27379">
                  <c:v>43501.822916666599</c:v>
                </c:pt>
                <c:pt idx="27380">
                  <c:v>43501.84375</c:v>
                </c:pt>
                <c:pt idx="27381">
                  <c:v>43501.864583333401</c:v>
                </c:pt>
                <c:pt idx="27382">
                  <c:v>43501.885416666599</c:v>
                </c:pt>
                <c:pt idx="27383">
                  <c:v>43501.90625</c:v>
                </c:pt>
                <c:pt idx="27384">
                  <c:v>43501.927083333401</c:v>
                </c:pt>
                <c:pt idx="27385">
                  <c:v>43501.947916666599</c:v>
                </c:pt>
                <c:pt idx="27386">
                  <c:v>43501.96875</c:v>
                </c:pt>
                <c:pt idx="27387">
                  <c:v>43501.989583333401</c:v>
                </c:pt>
                <c:pt idx="27388">
                  <c:v>43502.010416666599</c:v>
                </c:pt>
                <c:pt idx="27389">
                  <c:v>43502.03125</c:v>
                </c:pt>
                <c:pt idx="27390">
                  <c:v>43502.052083333401</c:v>
                </c:pt>
                <c:pt idx="27391">
                  <c:v>43502.072916666599</c:v>
                </c:pt>
                <c:pt idx="27392">
                  <c:v>43502.09375</c:v>
                </c:pt>
                <c:pt idx="27393">
                  <c:v>43502.114583333401</c:v>
                </c:pt>
                <c:pt idx="27394">
                  <c:v>43502.135416666599</c:v>
                </c:pt>
                <c:pt idx="27395">
                  <c:v>43502.15625</c:v>
                </c:pt>
                <c:pt idx="27396">
                  <c:v>43502.177083333401</c:v>
                </c:pt>
                <c:pt idx="27397">
                  <c:v>43502.197916666599</c:v>
                </c:pt>
                <c:pt idx="27398">
                  <c:v>43502.21875</c:v>
                </c:pt>
                <c:pt idx="27399">
                  <c:v>43502.239583333401</c:v>
                </c:pt>
                <c:pt idx="27400">
                  <c:v>43502.260416666599</c:v>
                </c:pt>
                <c:pt idx="27401">
                  <c:v>43502.28125</c:v>
                </c:pt>
                <c:pt idx="27402">
                  <c:v>43502.302083333401</c:v>
                </c:pt>
                <c:pt idx="27403">
                  <c:v>43502.322916666599</c:v>
                </c:pt>
                <c:pt idx="27404">
                  <c:v>43502.34375</c:v>
                </c:pt>
                <c:pt idx="27405">
                  <c:v>43502.364583333401</c:v>
                </c:pt>
                <c:pt idx="27406">
                  <c:v>43502.385416666599</c:v>
                </c:pt>
                <c:pt idx="27407">
                  <c:v>43502.40625</c:v>
                </c:pt>
                <c:pt idx="27408">
                  <c:v>43502.427083333401</c:v>
                </c:pt>
                <c:pt idx="27409">
                  <c:v>43502.447916666599</c:v>
                </c:pt>
                <c:pt idx="27410">
                  <c:v>43502.46875</c:v>
                </c:pt>
                <c:pt idx="27411">
                  <c:v>43502.489583333401</c:v>
                </c:pt>
                <c:pt idx="27412">
                  <c:v>43502.510416666599</c:v>
                </c:pt>
                <c:pt idx="27413">
                  <c:v>43502.53125</c:v>
                </c:pt>
                <c:pt idx="27414">
                  <c:v>43502.552083333401</c:v>
                </c:pt>
                <c:pt idx="27415">
                  <c:v>43502.572916666599</c:v>
                </c:pt>
                <c:pt idx="27416">
                  <c:v>43502.59375</c:v>
                </c:pt>
                <c:pt idx="27417">
                  <c:v>43502.614583333401</c:v>
                </c:pt>
                <c:pt idx="27418">
                  <c:v>43502.635416666599</c:v>
                </c:pt>
                <c:pt idx="27419">
                  <c:v>43502.65625</c:v>
                </c:pt>
                <c:pt idx="27420">
                  <c:v>43502.677083333401</c:v>
                </c:pt>
                <c:pt idx="27421">
                  <c:v>43502.697916666599</c:v>
                </c:pt>
                <c:pt idx="27422">
                  <c:v>43502.71875</c:v>
                </c:pt>
                <c:pt idx="27423">
                  <c:v>43502.739583333401</c:v>
                </c:pt>
                <c:pt idx="27424">
                  <c:v>43502.760416666599</c:v>
                </c:pt>
                <c:pt idx="27425">
                  <c:v>43502.78125</c:v>
                </c:pt>
                <c:pt idx="27426">
                  <c:v>43502.802083333401</c:v>
                </c:pt>
                <c:pt idx="27427">
                  <c:v>43502.822916666599</c:v>
                </c:pt>
                <c:pt idx="27428">
                  <c:v>43502.84375</c:v>
                </c:pt>
                <c:pt idx="27429">
                  <c:v>43502.864583333401</c:v>
                </c:pt>
                <c:pt idx="27430">
                  <c:v>43502.885416666599</c:v>
                </c:pt>
                <c:pt idx="27431">
                  <c:v>43502.90625</c:v>
                </c:pt>
                <c:pt idx="27432">
                  <c:v>43502.927083333401</c:v>
                </c:pt>
                <c:pt idx="27433">
                  <c:v>43502.947916666599</c:v>
                </c:pt>
                <c:pt idx="27434">
                  <c:v>43502.96875</c:v>
                </c:pt>
                <c:pt idx="27435">
                  <c:v>43502.989583333401</c:v>
                </c:pt>
                <c:pt idx="27436">
                  <c:v>43503.010416666599</c:v>
                </c:pt>
                <c:pt idx="27437">
                  <c:v>43503.03125</c:v>
                </c:pt>
                <c:pt idx="27438">
                  <c:v>43503.052083333401</c:v>
                </c:pt>
                <c:pt idx="27439">
                  <c:v>43503.072916666599</c:v>
                </c:pt>
                <c:pt idx="27440">
                  <c:v>43503.09375</c:v>
                </c:pt>
                <c:pt idx="27441">
                  <c:v>43503.114583333401</c:v>
                </c:pt>
                <c:pt idx="27442">
                  <c:v>43503.135416666599</c:v>
                </c:pt>
                <c:pt idx="27443">
                  <c:v>43503.15625</c:v>
                </c:pt>
                <c:pt idx="27444">
                  <c:v>43503.177083333401</c:v>
                </c:pt>
                <c:pt idx="27445">
                  <c:v>43503.197916666599</c:v>
                </c:pt>
                <c:pt idx="27446">
                  <c:v>43503.21875</c:v>
                </c:pt>
                <c:pt idx="27447">
                  <c:v>43503.239583333401</c:v>
                </c:pt>
                <c:pt idx="27448">
                  <c:v>43503.260416666599</c:v>
                </c:pt>
                <c:pt idx="27449">
                  <c:v>43503.28125</c:v>
                </c:pt>
                <c:pt idx="27450">
                  <c:v>43503.302083333401</c:v>
                </c:pt>
                <c:pt idx="27451">
                  <c:v>43503.322916666599</c:v>
                </c:pt>
                <c:pt idx="27452">
                  <c:v>43503.34375</c:v>
                </c:pt>
                <c:pt idx="27453">
                  <c:v>43503.364583333401</c:v>
                </c:pt>
                <c:pt idx="27454">
                  <c:v>43503.385416666599</c:v>
                </c:pt>
                <c:pt idx="27455">
                  <c:v>43503.40625</c:v>
                </c:pt>
                <c:pt idx="27456">
                  <c:v>43503.427083333401</c:v>
                </c:pt>
                <c:pt idx="27457">
                  <c:v>43503.447916666599</c:v>
                </c:pt>
                <c:pt idx="27458">
                  <c:v>43503.46875</c:v>
                </c:pt>
                <c:pt idx="27459">
                  <c:v>43503.489583333401</c:v>
                </c:pt>
                <c:pt idx="27460">
                  <c:v>43503.510416666599</c:v>
                </c:pt>
                <c:pt idx="27461">
                  <c:v>43503.53125</c:v>
                </c:pt>
                <c:pt idx="27462">
                  <c:v>43503.552083333401</c:v>
                </c:pt>
                <c:pt idx="27463">
                  <c:v>43503.572916666599</c:v>
                </c:pt>
                <c:pt idx="27464">
                  <c:v>43503.59375</c:v>
                </c:pt>
                <c:pt idx="27465">
                  <c:v>43503.614583333401</c:v>
                </c:pt>
                <c:pt idx="27466">
                  <c:v>43503.635416666599</c:v>
                </c:pt>
                <c:pt idx="27467">
                  <c:v>43503.65625</c:v>
                </c:pt>
                <c:pt idx="27468">
                  <c:v>43503.677083333401</c:v>
                </c:pt>
                <c:pt idx="27469">
                  <c:v>43503.697916666599</c:v>
                </c:pt>
                <c:pt idx="27470">
                  <c:v>43503.71875</c:v>
                </c:pt>
                <c:pt idx="27471">
                  <c:v>43503.739583333401</c:v>
                </c:pt>
                <c:pt idx="27472">
                  <c:v>43503.760416666599</c:v>
                </c:pt>
                <c:pt idx="27473">
                  <c:v>43503.78125</c:v>
                </c:pt>
                <c:pt idx="27474">
                  <c:v>43503.802083333401</c:v>
                </c:pt>
                <c:pt idx="27475">
                  <c:v>43503.822916666599</c:v>
                </c:pt>
                <c:pt idx="27476">
                  <c:v>43503.84375</c:v>
                </c:pt>
                <c:pt idx="27477">
                  <c:v>43503.864583333401</c:v>
                </c:pt>
                <c:pt idx="27478">
                  <c:v>43503.885416666599</c:v>
                </c:pt>
                <c:pt idx="27479">
                  <c:v>43503.90625</c:v>
                </c:pt>
                <c:pt idx="27480">
                  <c:v>43503.927083333401</c:v>
                </c:pt>
                <c:pt idx="27481">
                  <c:v>43503.947916666599</c:v>
                </c:pt>
                <c:pt idx="27482">
                  <c:v>43503.96875</c:v>
                </c:pt>
                <c:pt idx="27483">
                  <c:v>43503.989583333401</c:v>
                </c:pt>
                <c:pt idx="27484">
                  <c:v>43504.010416666599</c:v>
                </c:pt>
                <c:pt idx="27485">
                  <c:v>43504.03125</c:v>
                </c:pt>
                <c:pt idx="27486">
                  <c:v>43504.052083333401</c:v>
                </c:pt>
                <c:pt idx="27487">
                  <c:v>43504.072916666599</c:v>
                </c:pt>
                <c:pt idx="27488">
                  <c:v>43504.09375</c:v>
                </c:pt>
                <c:pt idx="27489">
                  <c:v>43504.114583333401</c:v>
                </c:pt>
                <c:pt idx="27490">
                  <c:v>43504.135416666599</c:v>
                </c:pt>
                <c:pt idx="27491">
                  <c:v>43504.15625</c:v>
                </c:pt>
                <c:pt idx="27492">
                  <c:v>43504.177083333401</c:v>
                </c:pt>
                <c:pt idx="27493">
                  <c:v>43504.197916666599</c:v>
                </c:pt>
                <c:pt idx="27494">
                  <c:v>43504.21875</c:v>
                </c:pt>
                <c:pt idx="27495">
                  <c:v>43504.239583333401</c:v>
                </c:pt>
                <c:pt idx="27496">
                  <c:v>43504.260416666599</c:v>
                </c:pt>
                <c:pt idx="27497">
                  <c:v>43504.28125</c:v>
                </c:pt>
                <c:pt idx="27498">
                  <c:v>43504.302083333401</c:v>
                </c:pt>
                <c:pt idx="27499">
                  <c:v>43504.322916666599</c:v>
                </c:pt>
                <c:pt idx="27500">
                  <c:v>43504.34375</c:v>
                </c:pt>
                <c:pt idx="27501">
                  <c:v>43504.364583333401</c:v>
                </c:pt>
                <c:pt idx="27502">
                  <c:v>43504.385416666599</c:v>
                </c:pt>
                <c:pt idx="27503">
                  <c:v>43504.40625</c:v>
                </c:pt>
                <c:pt idx="27504">
                  <c:v>43504.427083333401</c:v>
                </c:pt>
                <c:pt idx="27505">
                  <c:v>43504.447916666599</c:v>
                </c:pt>
                <c:pt idx="27506">
                  <c:v>43504.46875</c:v>
                </c:pt>
                <c:pt idx="27507">
                  <c:v>43504.489583333401</c:v>
                </c:pt>
                <c:pt idx="27508">
                  <c:v>43504.510416666599</c:v>
                </c:pt>
                <c:pt idx="27509">
                  <c:v>43504.53125</c:v>
                </c:pt>
                <c:pt idx="27510">
                  <c:v>43504.552083333401</c:v>
                </c:pt>
                <c:pt idx="27511">
                  <c:v>43504.572916666599</c:v>
                </c:pt>
                <c:pt idx="27512">
                  <c:v>43504.59375</c:v>
                </c:pt>
                <c:pt idx="27513">
                  <c:v>43504.614583333401</c:v>
                </c:pt>
                <c:pt idx="27514">
                  <c:v>43504.635416666599</c:v>
                </c:pt>
                <c:pt idx="27515">
                  <c:v>43504.65625</c:v>
                </c:pt>
                <c:pt idx="27516">
                  <c:v>43504.677083333401</c:v>
                </c:pt>
                <c:pt idx="27517">
                  <c:v>43504.697916666599</c:v>
                </c:pt>
                <c:pt idx="27518">
                  <c:v>43504.71875</c:v>
                </c:pt>
                <c:pt idx="27519">
                  <c:v>43504.739583333401</c:v>
                </c:pt>
                <c:pt idx="27520">
                  <c:v>43504.760416666599</c:v>
                </c:pt>
                <c:pt idx="27521">
                  <c:v>43504.78125</c:v>
                </c:pt>
                <c:pt idx="27522">
                  <c:v>43504.802083333401</c:v>
                </c:pt>
                <c:pt idx="27523">
                  <c:v>43504.822916666599</c:v>
                </c:pt>
                <c:pt idx="27524">
                  <c:v>43504.84375</c:v>
                </c:pt>
                <c:pt idx="27525">
                  <c:v>43504.864583333401</c:v>
                </c:pt>
                <c:pt idx="27526">
                  <c:v>43504.885416666599</c:v>
                </c:pt>
                <c:pt idx="27527">
                  <c:v>43504.90625</c:v>
                </c:pt>
                <c:pt idx="27528">
                  <c:v>43504.927083333401</c:v>
                </c:pt>
                <c:pt idx="27529">
                  <c:v>43504.947916666599</c:v>
                </c:pt>
                <c:pt idx="27530">
                  <c:v>43504.96875</c:v>
                </c:pt>
                <c:pt idx="27531">
                  <c:v>43504.989583333401</c:v>
                </c:pt>
                <c:pt idx="27532">
                  <c:v>43505.010416666599</c:v>
                </c:pt>
                <c:pt idx="27533">
                  <c:v>43505.03125</c:v>
                </c:pt>
                <c:pt idx="27534">
                  <c:v>43505.052083333401</c:v>
                </c:pt>
                <c:pt idx="27535">
                  <c:v>43505.072916666599</c:v>
                </c:pt>
                <c:pt idx="27536">
                  <c:v>43505.09375</c:v>
                </c:pt>
                <c:pt idx="27537">
                  <c:v>43505.114583333401</c:v>
                </c:pt>
                <c:pt idx="27538">
                  <c:v>43505.135416666599</c:v>
                </c:pt>
                <c:pt idx="27539">
                  <c:v>43505.15625</c:v>
                </c:pt>
                <c:pt idx="27540">
                  <c:v>43505.177083333401</c:v>
                </c:pt>
                <c:pt idx="27541">
                  <c:v>43505.197916666599</c:v>
                </c:pt>
                <c:pt idx="27542">
                  <c:v>43505.21875</c:v>
                </c:pt>
                <c:pt idx="27543">
                  <c:v>43505.239583333401</c:v>
                </c:pt>
                <c:pt idx="27544">
                  <c:v>43505.260416666599</c:v>
                </c:pt>
                <c:pt idx="27545">
                  <c:v>43505.28125</c:v>
                </c:pt>
                <c:pt idx="27546">
                  <c:v>43505.302083333401</c:v>
                </c:pt>
                <c:pt idx="27547">
                  <c:v>43505.322916666599</c:v>
                </c:pt>
                <c:pt idx="27548">
                  <c:v>43505.34375</c:v>
                </c:pt>
                <c:pt idx="27549">
                  <c:v>43505.364583333401</c:v>
                </c:pt>
                <c:pt idx="27550">
                  <c:v>43505.385416666599</c:v>
                </c:pt>
                <c:pt idx="27551">
                  <c:v>43505.40625</c:v>
                </c:pt>
                <c:pt idx="27552">
                  <c:v>43505.427083333401</c:v>
                </c:pt>
                <c:pt idx="27553">
                  <c:v>43505.447916666599</c:v>
                </c:pt>
                <c:pt idx="27554">
                  <c:v>43505.46875</c:v>
                </c:pt>
                <c:pt idx="27555">
                  <c:v>43505.489583333401</c:v>
                </c:pt>
                <c:pt idx="27556">
                  <c:v>43505.510416666599</c:v>
                </c:pt>
                <c:pt idx="27557">
                  <c:v>43505.53125</c:v>
                </c:pt>
                <c:pt idx="27558">
                  <c:v>43505.552083333401</c:v>
                </c:pt>
                <c:pt idx="27559">
                  <c:v>43505.572916666599</c:v>
                </c:pt>
                <c:pt idx="27560">
                  <c:v>43505.59375</c:v>
                </c:pt>
                <c:pt idx="27561">
                  <c:v>43505.614583333401</c:v>
                </c:pt>
                <c:pt idx="27562">
                  <c:v>43505.635416666599</c:v>
                </c:pt>
                <c:pt idx="27563">
                  <c:v>43505.65625</c:v>
                </c:pt>
                <c:pt idx="27564">
                  <c:v>43505.677083333401</c:v>
                </c:pt>
                <c:pt idx="27565">
                  <c:v>43505.697916666599</c:v>
                </c:pt>
                <c:pt idx="27566">
                  <c:v>43505.71875</c:v>
                </c:pt>
                <c:pt idx="27567">
                  <c:v>43505.739583333401</c:v>
                </c:pt>
                <c:pt idx="27568">
                  <c:v>43505.760416666599</c:v>
                </c:pt>
                <c:pt idx="27569">
                  <c:v>43505.78125</c:v>
                </c:pt>
                <c:pt idx="27570">
                  <c:v>43505.802083333401</c:v>
                </c:pt>
                <c:pt idx="27571">
                  <c:v>43505.822916666599</c:v>
                </c:pt>
                <c:pt idx="27572">
                  <c:v>43505.84375</c:v>
                </c:pt>
                <c:pt idx="27573">
                  <c:v>43505.864583333401</c:v>
                </c:pt>
                <c:pt idx="27574">
                  <c:v>43505.885416666599</c:v>
                </c:pt>
                <c:pt idx="27575">
                  <c:v>43505.90625</c:v>
                </c:pt>
                <c:pt idx="27576">
                  <c:v>43505.927083333401</c:v>
                </c:pt>
                <c:pt idx="27577">
                  <c:v>43505.947916666599</c:v>
                </c:pt>
                <c:pt idx="27578">
                  <c:v>43505.96875</c:v>
                </c:pt>
                <c:pt idx="27579">
                  <c:v>43505.989583333401</c:v>
                </c:pt>
                <c:pt idx="27580">
                  <c:v>43506.010416666599</c:v>
                </c:pt>
                <c:pt idx="27581">
                  <c:v>43506.03125</c:v>
                </c:pt>
                <c:pt idx="27582">
                  <c:v>43506.052083333401</c:v>
                </c:pt>
                <c:pt idx="27583">
                  <c:v>43506.072916666599</c:v>
                </c:pt>
                <c:pt idx="27584">
                  <c:v>43506.09375</c:v>
                </c:pt>
                <c:pt idx="27585">
                  <c:v>43506.114583333401</c:v>
                </c:pt>
                <c:pt idx="27586">
                  <c:v>43506.135416666599</c:v>
                </c:pt>
                <c:pt idx="27587">
                  <c:v>43506.15625</c:v>
                </c:pt>
                <c:pt idx="27588">
                  <c:v>43506.177083333401</c:v>
                </c:pt>
                <c:pt idx="27589">
                  <c:v>43506.197916666599</c:v>
                </c:pt>
                <c:pt idx="27590">
                  <c:v>43506.21875</c:v>
                </c:pt>
                <c:pt idx="27591">
                  <c:v>43506.239583333401</c:v>
                </c:pt>
                <c:pt idx="27592">
                  <c:v>43506.260416666599</c:v>
                </c:pt>
                <c:pt idx="27593">
                  <c:v>43506.28125</c:v>
                </c:pt>
                <c:pt idx="27594">
                  <c:v>43506.302083333401</c:v>
                </c:pt>
                <c:pt idx="27595">
                  <c:v>43506.322916666599</c:v>
                </c:pt>
                <c:pt idx="27596">
                  <c:v>43506.34375</c:v>
                </c:pt>
                <c:pt idx="27597">
                  <c:v>43506.364583333401</c:v>
                </c:pt>
                <c:pt idx="27598">
                  <c:v>43506.385416666599</c:v>
                </c:pt>
                <c:pt idx="27599">
                  <c:v>43506.40625</c:v>
                </c:pt>
                <c:pt idx="27600">
                  <c:v>43506.427083333401</c:v>
                </c:pt>
                <c:pt idx="27601">
                  <c:v>43506.447916666599</c:v>
                </c:pt>
                <c:pt idx="27602">
                  <c:v>43506.46875</c:v>
                </c:pt>
                <c:pt idx="27603">
                  <c:v>43506.489583333401</c:v>
                </c:pt>
                <c:pt idx="27604">
                  <c:v>43506.510416666599</c:v>
                </c:pt>
                <c:pt idx="27605">
                  <c:v>43506.53125</c:v>
                </c:pt>
                <c:pt idx="27606">
                  <c:v>43506.552083333401</c:v>
                </c:pt>
                <c:pt idx="27607">
                  <c:v>43506.572916666599</c:v>
                </c:pt>
                <c:pt idx="27608">
                  <c:v>43506.59375</c:v>
                </c:pt>
                <c:pt idx="27609">
                  <c:v>43506.614583333401</c:v>
                </c:pt>
                <c:pt idx="27610">
                  <c:v>43506.635416666599</c:v>
                </c:pt>
                <c:pt idx="27611">
                  <c:v>43506.65625</c:v>
                </c:pt>
                <c:pt idx="27612">
                  <c:v>43506.677083333401</c:v>
                </c:pt>
                <c:pt idx="27613">
                  <c:v>43506.697916666599</c:v>
                </c:pt>
                <c:pt idx="27614">
                  <c:v>43506.71875</c:v>
                </c:pt>
                <c:pt idx="27615">
                  <c:v>43506.739583333401</c:v>
                </c:pt>
                <c:pt idx="27616">
                  <c:v>43506.760416666599</c:v>
                </c:pt>
                <c:pt idx="27617">
                  <c:v>43506.78125</c:v>
                </c:pt>
                <c:pt idx="27618">
                  <c:v>43506.802083333401</c:v>
                </c:pt>
                <c:pt idx="27619">
                  <c:v>43506.822916666599</c:v>
                </c:pt>
                <c:pt idx="27620">
                  <c:v>43506.84375</c:v>
                </c:pt>
                <c:pt idx="27621">
                  <c:v>43506.864583333401</c:v>
                </c:pt>
                <c:pt idx="27622">
                  <c:v>43506.885416666599</c:v>
                </c:pt>
                <c:pt idx="27623">
                  <c:v>43506.90625</c:v>
                </c:pt>
                <c:pt idx="27624">
                  <c:v>43506.927083333401</c:v>
                </c:pt>
                <c:pt idx="27625">
                  <c:v>43506.947916666599</c:v>
                </c:pt>
                <c:pt idx="27626">
                  <c:v>43506.96875</c:v>
                </c:pt>
                <c:pt idx="27627">
                  <c:v>43506.989583333401</c:v>
                </c:pt>
                <c:pt idx="27628">
                  <c:v>43507.010416666599</c:v>
                </c:pt>
                <c:pt idx="27629">
                  <c:v>43507.03125</c:v>
                </c:pt>
                <c:pt idx="27630">
                  <c:v>43507.052083333401</c:v>
                </c:pt>
                <c:pt idx="27631">
                  <c:v>43507.072916666599</c:v>
                </c:pt>
                <c:pt idx="27632">
                  <c:v>43507.09375</c:v>
                </c:pt>
                <c:pt idx="27633">
                  <c:v>43507.114583333401</c:v>
                </c:pt>
                <c:pt idx="27634">
                  <c:v>43507.135416666599</c:v>
                </c:pt>
                <c:pt idx="27635">
                  <c:v>43507.15625</c:v>
                </c:pt>
                <c:pt idx="27636">
                  <c:v>43507.177083333401</c:v>
                </c:pt>
                <c:pt idx="27637">
                  <c:v>43507.197916666599</c:v>
                </c:pt>
                <c:pt idx="27638">
                  <c:v>43507.21875</c:v>
                </c:pt>
                <c:pt idx="27639">
                  <c:v>43507.239583333401</c:v>
                </c:pt>
                <c:pt idx="27640">
                  <c:v>43507.260416666599</c:v>
                </c:pt>
                <c:pt idx="27641">
                  <c:v>43507.28125</c:v>
                </c:pt>
                <c:pt idx="27642">
                  <c:v>43507.302083333401</c:v>
                </c:pt>
                <c:pt idx="27643">
                  <c:v>43507.322916666599</c:v>
                </c:pt>
                <c:pt idx="27644">
                  <c:v>43507.34375</c:v>
                </c:pt>
                <c:pt idx="27645">
                  <c:v>43507.364583333401</c:v>
                </c:pt>
                <c:pt idx="27646">
                  <c:v>43507.385416666599</c:v>
                </c:pt>
                <c:pt idx="27647">
                  <c:v>43507.40625</c:v>
                </c:pt>
                <c:pt idx="27648">
                  <c:v>43507.427083333401</c:v>
                </c:pt>
                <c:pt idx="27649">
                  <c:v>43507.447916666599</c:v>
                </c:pt>
                <c:pt idx="27650">
                  <c:v>43507.46875</c:v>
                </c:pt>
                <c:pt idx="27651">
                  <c:v>43507.489583333401</c:v>
                </c:pt>
                <c:pt idx="27652">
                  <c:v>43507.510416666599</c:v>
                </c:pt>
                <c:pt idx="27653">
                  <c:v>43507.53125</c:v>
                </c:pt>
                <c:pt idx="27654">
                  <c:v>43507.552083333401</c:v>
                </c:pt>
                <c:pt idx="27655">
                  <c:v>43507.572916666599</c:v>
                </c:pt>
                <c:pt idx="27656">
                  <c:v>43507.59375</c:v>
                </c:pt>
                <c:pt idx="27657">
                  <c:v>43507.614583333401</c:v>
                </c:pt>
                <c:pt idx="27658">
                  <c:v>43507.635416666599</c:v>
                </c:pt>
                <c:pt idx="27659">
                  <c:v>43507.65625</c:v>
                </c:pt>
                <c:pt idx="27660">
                  <c:v>43507.677083333401</c:v>
                </c:pt>
                <c:pt idx="27661">
                  <c:v>43507.697916666599</c:v>
                </c:pt>
                <c:pt idx="27662">
                  <c:v>43507.71875</c:v>
                </c:pt>
                <c:pt idx="27663">
                  <c:v>43507.739583333401</c:v>
                </c:pt>
                <c:pt idx="27664">
                  <c:v>43507.760416666599</c:v>
                </c:pt>
                <c:pt idx="27665">
                  <c:v>43507.78125</c:v>
                </c:pt>
                <c:pt idx="27666">
                  <c:v>43507.802083333401</c:v>
                </c:pt>
                <c:pt idx="27667">
                  <c:v>43507.822916666599</c:v>
                </c:pt>
                <c:pt idx="27668">
                  <c:v>43507.84375</c:v>
                </c:pt>
                <c:pt idx="27669">
                  <c:v>43507.864583333401</c:v>
                </c:pt>
                <c:pt idx="27670">
                  <c:v>43507.885416666599</c:v>
                </c:pt>
                <c:pt idx="27671">
                  <c:v>43507.90625</c:v>
                </c:pt>
                <c:pt idx="27672">
                  <c:v>43507.927083333401</c:v>
                </c:pt>
                <c:pt idx="27673">
                  <c:v>43507.947916666599</c:v>
                </c:pt>
                <c:pt idx="27674">
                  <c:v>43507.96875</c:v>
                </c:pt>
                <c:pt idx="27675">
                  <c:v>43507.989583333401</c:v>
                </c:pt>
                <c:pt idx="27676">
                  <c:v>43508.010416666599</c:v>
                </c:pt>
                <c:pt idx="27677">
                  <c:v>43508.03125</c:v>
                </c:pt>
                <c:pt idx="27678">
                  <c:v>43508.052083333401</c:v>
                </c:pt>
                <c:pt idx="27679">
                  <c:v>43508.072916666599</c:v>
                </c:pt>
                <c:pt idx="27680">
                  <c:v>43508.09375</c:v>
                </c:pt>
                <c:pt idx="27681">
                  <c:v>43508.114583333401</c:v>
                </c:pt>
                <c:pt idx="27682">
                  <c:v>43508.135416666599</c:v>
                </c:pt>
                <c:pt idx="27683">
                  <c:v>43508.15625</c:v>
                </c:pt>
                <c:pt idx="27684">
                  <c:v>43508.177083333401</c:v>
                </c:pt>
                <c:pt idx="27685">
                  <c:v>43508.197916666599</c:v>
                </c:pt>
                <c:pt idx="27686">
                  <c:v>43508.21875</c:v>
                </c:pt>
                <c:pt idx="27687">
                  <c:v>43508.239583333401</c:v>
                </c:pt>
                <c:pt idx="27688">
                  <c:v>43508.260416666599</c:v>
                </c:pt>
                <c:pt idx="27689">
                  <c:v>43508.28125</c:v>
                </c:pt>
                <c:pt idx="27690">
                  <c:v>43508.302083333401</c:v>
                </c:pt>
                <c:pt idx="27691">
                  <c:v>43508.322916666599</c:v>
                </c:pt>
                <c:pt idx="27692">
                  <c:v>43508.34375</c:v>
                </c:pt>
                <c:pt idx="27693">
                  <c:v>43508.364583333401</c:v>
                </c:pt>
                <c:pt idx="27694">
                  <c:v>43508.385416666599</c:v>
                </c:pt>
                <c:pt idx="27695">
                  <c:v>43508.40625</c:v>
                </c:pt>
                <c:pt idx="27696">
                  <c:v>43508.427083333401</c:v>
                </c:pt>
                <c:pt idx="27697">
                  <c:v>43508.447916666599</c:v>
                </c:pt>
                <c:pt idx="27698">
                  <c:v>43508.46875</c:v>
                </c:pt>
                <c:pt idx="27699">
                  <c:v>43508.489583333401</c:v>
                </c:pt>
                <c:pt idx="27700">
                  <c:v>43508.510416666599</c:v>
                </c:pt>
                <c:pt idx="27701">
                  <c:v>43508.53125</c:v>
                </c:pt>
                <c:pt idx="27702">
                  <c:v>43508.552083333401</c:v>
                </c:pt>
                <c:pt idx="27703">
                  <c:v>43508.572916666599</c:v>
                </c:pt>
                <c:pt idx="27704">
                  <c:v>43508.59375</c:v>
                </c:pt>
                <c:pt idx="27705">
                  <c:v>43508.614583333401</c:v>
                </c:pt>
                <c:pt idx="27706">
                  <c:v>43508.635416666599</c:v>
                </c:pt>
                <c:pt idx="27707">
                  <c:v>43508.65625</c:v>
                </c:pt>
                <c:pt idx="27708">
                  <c:v>43508.677083333401</c:v>
                </c:pt>
                <c:pt idx="27709">
                  <c:v>43508.697916666599</c:v>
                </c:pt>
                <c:pt idx="27710">
                  <c:v>43508.71875</c:v>
                </c:pt>
                <c:pt idx="27711">
                  <c:v>43508.739583333401</c:v>
                </c:pt>
                <c:pt idx="27712">
                  <c:v>43508.760416666599</c:v>
                </c:pt>
                <c:pt idx="27713">
                  <c:v>43508.78125</c:v>
                </c:pt>
                <c:pt idx="27714">
                  <c:v>43508.802083333401</c:v>
                </c:pt>
                <c:pt idx="27715">
                  <c:v>43508.822916666599</c:v>
                </c:pt>
                <c:pt idx="27716">
                  <c:v>43508.84375</c:v>
                </c:pt>
                <c:pt idx="27717">
                  <c:v>43508.864583333401</c:v>
                </c:pt>
                <c:pt idx="27718">
                  <c:v>43508.885416666599</c:v>
                </c:pt>
                <c:pt idx="27719">
                  <c:v>43508.90625</c:v>
                </c:pt>
                <c:pt idx="27720">
                  <c:v>43508.927083333401</c:v>
                </c:pt>
                <c:pt idx="27721">
                  <c:v>43508.947916666599</c:v>
                </c:pt>
                <c:pt idx="27722">
                  <c:v>43508.96875</c:v>
                </c:pt>
                <c:pt idx="27723">
                  <c:v>43508.989583333401</c:v>
                </c:pt>
                <c:pt idx="27724">
                  <c:v>43509.010416666599</c:v>
                </c:pt>
                <c:pt idx="27725">
                  <c:v>43509.03125</c:v>
                </c:pt>
                <c:pt idx="27726">
                  <c:v>43509.052083333401</c:v>
                </c:pt>
                <c:pt idx="27727">
                  <c:v>43509.072916666599</c:v>
                </c:pt>
                <c:pt idx="27728">
                  <c:v>43509.09375</c:v>
                </c:pt>
                <c:pt idx="27729">
                  <c:v>43509.114583333401</c:v>
                </c:pt>
                <c:pt idx="27730">
                  <c:v>43509.135416666599</c:v>
                </c:pt>
                <c:pt idx="27731">
                  <c:v>43509.15625</c:v>
                </c:pt>
                <c:pt idx="27732">
                  <c:v>43509.177083333401</c:v>
                </c:pt>
                <c:pt idx="27733">
                  <c:v>43509.197916666599</c:v>
                </c:pt>
                <c:pt idx="27734">
                  <c:v>43509.21875</c:v>
                </c:pt>
                <c:pt idx="27735">
                  <c:v>43509.239583333401</c:v>
                </c:pt>
                <c:pt idx="27736">
                  <c:v>43509.260416666599</c:v>
                </c:pt>
                <c:pt idx="27737">
                  <c:v>43509.28125</c:v>
                </c:pt>
                <c:pt idx="27738">
                  <c:v>43509.302083333401</c:v>
                </c:pt>
                <c:pt idx="27739">
                  <c:v>43509.322916666599</c:v>
                </c:pt>
                <c:pt idx="27740">
                  <c:v>43509.34375</c:v>
                </c:pt>
                <c:pt idx="27741">
                  <c:v>43509.364583333401</c:v>
                </c:pt>
                <c:pt idx="27742">
                  <c:v>43509.385416666599</c:v>
                </c:pt>
                <c:pt idx="27743">
                  <c:v>43509.40625</c:v>
                </c:pt>
                <c:pt idx="27744">
                  <c:v>43509.427083333401</c:v>
                </c:pt>
                <c:pt idx="27745">
                  <c:v>43509.447916666599</c:v>
                </c:pt>
                <c:pt idx="27746">
                  <c:v>43509.46875</c:v>
                </c:pt>
                <c:pt idx="27747">
                  <c:v>43509.489583333401</c:v>
                </c:pt>
                <c:pt idx="27748">
                  <c:v>43509.510416666599</c:v>
                </c:pt>
                <c:pt idx="27749">
                  <c:v>43509.53125</c:v>
                </c:pt>
                <c:pt idx="27750">
                  <c:v>43509.552083333401</c:v>
                </c:pt>
                <c:pt idx="27751">
                  <c:v>43509.572916666599</c:v>
                </c:pt>
                <c:pt idx="27752">
                  <c:v>43509.59375</c:v>
                </c:pt>
                <c:pt idx="27753">
                  <c:v>43509.614583333401</c:v>
                </c:pt>
                <c:pt idx="27754">
                  <c:v>43509.635416666599</c:v>
                </c:pt>
                <c:pt idx="27755">
                  <c:v>43509.65625</c:v>
                </c:pt>
                <c:pt idx="27756">
                  <c:v>43509.677083333401</c:v>
                </c:pt>
                <c:pt idx="27757">
                  <c:v>43509.697916666599</c:v>
                </c:pt>
                <c:pt idx="27758">
                  <c:v>43509.71875</c:v>
                </c:pt>
                <c:pt idx="27759">
                  <c:v>43509.739583333401</c:v>
                </c:pt>
                <c:pt idx="27760">
                  <c:v>43509.760416666599</c:v>
                </c:pt>
                <c:pt idx="27761">
                  <c:v>43509.78125</c:v>
                </c:pt>
                <c:pt idx="27762">
                  <c:v>43509.802083333401</c:v>
                </c:pt>
                <c:pt idx="27763">
                  <c:v>43509.822916666599</c:v>
                </c:pt>
                <c:pt idx="27764">
                  <c:v>43509.84375</c:v>
                </c:pt>
                <c:pt idx="27765">
                  <c:v>43509.864583333401</c:v>
                </c:pt>
                <c:pt idx="27766">
                  <c:v>43509.885416666599</c:v>
                </c:pt>
                <c:pt idx="27767">
                  <c:v>43509.90625</c:v>
                </c:pt>
                <c:pt idx="27768">
                  <c:v>43509.927083333401</c:v>
                </c:pt>
                <c:pt idx="27769">
                  <c:v>43509.947916666599</c:v>
                </c:pt>
                <c:pt idx="27770">
                  <c:v>43509.96875</c:v>
                </c:pt>
                <c:pt idx="27771">
                  <c:v>43509.989583333401</c:v>
                </c:pt>
                <c:pt idx="27772">
                  <c:v>43510.010416666599</c:v>
                </c:pt>
                <c:pt idx="27773">
                  <c:v>43510.03125</c:v>
                </c:pt>
                <c:pt idx="27774">
                  <c:v>43510.052083333401</c:v>
                </c:pt>
                <c:pt idx="27775">
                  <c:v>43510.072916666599</c:v>
                </c:pt>
                <c:pt idx="27776">
                  <c:v>43510.09375</c:v>
                </c:pt>
                <c:pt idx="27777">
                  <c:v>43510.114583333401</c:v>
                </c:pt>
                <c:pt idx="27778">
                  <c:v>43510.135416666599</c:v>
                </c:pt>
                <c:pt idx="27779">
                  <c:v>43510.15625</c:v>
                </c:pt>
                <c:pt idx="27780">
                  <c:v>43510.177083333401</c:v>
                </c:pt>
                <c:pt idx="27781">
                  <c:v>43510.197916666599</c:v>
                </c:pt>
                <c:pt idx="27782">
                  <c:v>43510.21875</c:v>
                </c:pt>
                <c:pt idx="27783">
                  <c:v>43510.239583333401</c:v>
                </c:pt>
                <c:pt idx="27784">
                  <c:v>43510.260416666599</c:v>
                </c:pt>
                <c:pt idx="27785">
                  <c:v>43510.28125</c:v>
                </c:pt>
                <c:pt idx="27786">
                  <c:v>43510.302083333401</c:v>
                </c:pt>
                <c:pt idx="27787">
                  <c:v>43510.322916666599</c:v>
                </c:pt>
                <c:pt idx="27788">
                  <c:v>43510.34375</c:v>
                </c:pt>
                <c:pt idx="27789">
                  <c:v>43510.364583333401</c:v>
                </c:pt>
                <c:pt idx="27790">
                  <c:v>43510.385416666599</c:v>
                </c:pt>
                <c:pt idx="27791">
                  <c:v>43510.40625</c:v>
                </c:pt>
                <c:pt idx="27792">
                  <c:v>43510.427083333401</c:v>
                </c:pt>
                <c:pt idx="27793">
                  <c:v>43510.447916666599</c:v>
                </c:pt>
                <c:pt idx="27794">
                  <c:v>43510.46875</c:v>
                </c:pt>
                <c:pt idx="27795">
                  <c:v>43510.489583333401</c:v>
                </c:pt>
                <c:pt idx="27796">
                  <c:v>43510.510416666599</c:v>
                </c:pt>
                <c:pt idx="27797">
                  <c:v>43510.53125</c:v>
                </c:pt>
                <c:pt idx="27798">
                  <c:v>43510.552083333401</c:v>
                </c:pt>
                <c:pt idx="27799">
                  <c:v>43510.572916666599</c:v>
                </c:pt>
                <c:pt idx="27800">
                  <c:v>43510.59375</c:v>
                </c:pt>
                <c:pt idx="27801">
                  <c:v>43510.614583333401</c:v>
                </c:pt>
                <c:pt idx="27802">
                  <c:v>43510.635416666599</c:v>
                </c:pt>
                <c:pt idx="27803">
                  <c:v>43510.65625</c:v>
                </c:pt>
                <c:pt idx="27804">
                  <c:v>43510.677083333401</c:v>
                </c:pt>
                <c:pt idx="27805">
                  <c:v>43510.697916666599</c:v>
                </c:pt>
                <c:pt idx="27806">
                  <c:v>43510.71875</c:v>
                </c:pt>
                <c:pt idx="27807">
                  <c:v>43510.739583333401</c:v>
                </c:pt>
                <c:pt idx="27808">
                  <c:v>43510.760416666599</c:v>
                </c:pt>
                <c:pt idx="27809">
                  <c:v>43510.78125</c:v>
                </c:pt>
                <c:pt idx="27810">
                  <c:v>43510.802083333401</c:v>
                </c:pt>
                <c:pt idx="27811">
                  <c:v>43510.822916666599</c:v>
                </c:pt>
                <c:pt idx="27812">
                  <c:v>43510.84375</c:v>
                </c:pt>
                <c:pt idx="27813">
                  <c:v>43510.864583333401</c:v>
                </c:pt>
                <c:pt idx="27814">
                  <c:v>43510.885416666599</c:v>
                </c:pt>
                <c:pt idx="27815">
                  <c:v>43510.90625</c:v>
                </c:pt>
                <c:pt idx="27816">
                  <c:v>43510.927083333401</c:v>
                </c:pt>
                <c:pt idx="27817">
                  <c:v>43510.947916666599</c:v>
                </c:pt>
                <c:pt idx="27818">
                  <c:v>43510.96875</c:v>
                </c:pt>
                <c:pt idx="27819">
                  <c:v>43510.989583333401</c:v>
                </c:pt>
                <c:pt idx="27820">
                  <c:v>43511.010416666599</c:v>
                </c:pt>
                <c:pt idx="27821">
                  <c:v>43511.03125</c:v>
                </c:pt>
                <c:pt idx="27822">
                  <c:v>43511.052083333401</c:v>
                </c:pt>
                <c:pt idx="27823">
                  <c:v>43511.072916666599</c:v>
                </c:pt>
                <c:pt idx="27824">
                  <c:v>43511.09375</c:v>
                </c:pt>
                <c:pt idx="27825">
                  <c:v>43511.114583333401</c:v>
                </c:pt>
                <c:pt idx="27826">
                  <c:v>43511.135416666599</c:v>
                </c:pt>
                <c:pt idx="27827">
                  <c:v>43511.15625</c:v>
                </c:pt>
                <c:pt idx="27828">
                  <c:v>43511.177083333401</c:v>
                </c:pt>
                <c:pt idx="27829">
                  <c:v>43511.197916666599</c:v>
                </c:pt>
                <c:pt idx="27830">
                  <c:v>43511.21875</c:v>
                </c:pt>
                <c:pt idx="27831">
                  <c:v>43511.239583333401</c:v>
                </c:pt>
                <c:pt idx="27832">
                  <c:v>43511.260416666599</c:v>
                </c:pt>
                <c:pt idx="27833">
                  <c:v>43511.28125</c:v>
                </c:pt>
                <c:pt idx="27834">
                  <c:v>43511.302083333401</c:v>
                </c:pt>
                <c:pt idx="27835">
                  <c:v>43511.322916666599</c:v>
                </c:pt>
                <c:pt idx="27836">
                  <c:v>43511.34375</c:v>
                </c:pt>
                <c:pt idx="27837">
                  <c:v>43511.364583333401</c:v>
                </c:pt>
                <c:pt idx="27838">
                  <c:v>43511.385416666599</c:v>
                </c:pt>
                <c:pt idx="27839">
                  <c:v>43511.40625</c:v>
                </c:pt>
                <c:pt idx="27840">
                  <c:v>43511.427083333401</c:v>
                </c:pt>
                <c:pt idx="27841">
                  <c:v>43511.447916666599</c:v>
                </c:pt>
                <c:pt idx="27842">
                  <c:v>43511.46875</c:v>
                </c:pt>
                <c:pt idx="27843">
                  <c:v>43511.489583333401</c:v>
                </c:pt>
                <c:pt idx="27844">
                  <c:v>43511.510416666599</c:v>
                </c:pt>
                <c:pt idx="27845">
                  <c:v>43511.53125</c:v>
                </c:pt>
                <c:pt idx="27846">
                  <c:v>43511.552083333401</c:v>
                </c:pt>
                <c:pt idx="27847">
                  <c:v>43511.572916666599</c:v>
                </c:pt>
                <c:pt idx="27848">
                  <c:v>43511.59375</c:v>
                </c:pt>
                <c:pt idx="27849">
                  <c:v>43511.614583333401</c:v>
                </c:pt>
                <c:pt idx="27850">
                  <c:v>43511.635416666599</c:v>
                </c:pt>
                <c:pt idx="27851">
                  <c:v>43511.65625</c:v>
                </c:pt>
                <c:pt idx="27852">
                  <c:v>43511.677083333401</c:v>
                </c:pt>
                <c:pt idx="27853">
                  <c:v>43511.697916666599</c:v>
                </c:pt>
                <c:pt idx="27854">
                  <c:v>43511.71875</c:v>
                </c:pt>
                <c:pt idx="27855">
                  <c:v>43511.739583333401</c:v>
                </c:pt>
                <c:pt idx="27856">
                  <c:v>43511.760416666599</c:v>
                </c:pt>
                <c:pt idx="27857">
                  <c:v>43511.78125</c:v>
                </c:pt>
                <c:pt idx="27858">
                  <c:v>43511.802083333401</c:v>
                </c:pt>
                <c:pt idx="27859">
                  <c:v>43511.822916666599</c:v>
                </c:pt>
                <c:pt idx="27860">
                  <c:v>43511.84375</c:v>
                </c:pt>
                <c:pt idx="27861">
                  <c:v>43511.864583333401</c:v>
                </c:pt>
                <c:pt idx="27862">
                  <c:v>43511.885416666599</c:v>
                </c:pt>
                <c:pt idx="27863">
                  <c:v>43511.90625</c:v>
                </c:pt>
                <c:pt idx="27864">
                  <c:v>43511.927083333401</c:v>
                </c:pt>
                <c:pt idx="27865">
                  <c:v>43511.947916666599</c:v>
                </c:pt>
                <c:pt idx="27866">
                  <c:v>43511.96875</c:v>
                </c:pt>
                <c:pt idx="27867">
                  <c:v>43511.989583333401</c:v>
                </c:pt>
                <c:pt idx="27868">
                  <c:v>43512.010416666599</c:v>
                </c:pt>
                <c:pt idx="27869">
                  <c:v>43512.03125</c:v>
                </c:pt>
                <c:pt idx="27870">
                  <c:v>43512.052083333401</c:v>
                </c:pt>
                <c:pt idx="27871">
                  <c:v>43512.072916666599</c:v>
                </c:pt>
                <c:pt idx="27872">
                  <c:v>43512.09375</c:v>
                </c:pt>
                <c:pt idx="27873">
                  <c:v>43512.114583333401</c:v>
                </c:pt>
                <c:pt idx="27874">
                  <c:v>43512.135416666599</c:v>
                </c:pt>
                <c:pt idx="27875">
                  <c:v>43512.15625</c:v>
                </c:pt>
                <c:pt idx="27876">
                  <c:v>43512.177083333401</c:v>
                </c:pt>
                <c:pt idx="27877">
                  <c:v>43512.197916666599</c:v>
                </c:pt>
                <c:pt idx="27878">
                  <c:v>43512.21875</c:v>
                </c:pt>
                <c:pt idx="27879">
                  <c:v>43512.239583333401</c:v>
                </c:pt>
                <c:pt idx="27880">
                  <c:v>43512.260416666599</c:v>
                </c:pt>
                <c:pt idx="27881">
                  <c:v>43512.28125</c:v>
                </c:pt>
                <c:pt idx="27882">
                  <c:v>43512.302083333401</c:v>
                </c:pt>
                <c:pt idx="27883">
                  <c:v>43512.322916666599</c:v>
                </c:pt>
                <c:pt idx="27884">
                  <c:v>43512.34375</c:v>
                </c:pt>
                <c:pt idx="27885">
                  <c:v>43512.364583333401</c:v>
                </c:pt>
                <c:pt idx="27886">
                  <c:v>43512.385416666599</c:v>
                </c:pt>
                <c:pt idx="27887">
                  <c:v>43512.40625</c:v>
                </c:pt>
                <c:pt idx="27888">
                  <c:v>43512.427083333401</c:v>
                </c:pt>
                <c:pt idx="27889">
                  <c:v>43512.447916666599</c:v>
                </c:pt>
                <c:pt idx="27890">
                  <c:v>43512.46875</c:v>
                </c:pt>
                <c:pt idx="27891">
                  <c:v>43512.489583333401</c:v>
                </c:pt>
                <c:pt idx="27892">
                  <c:v>43512.510416666599</c:v>
                </c:pt>
                <c:pt idx="27893">
                  <c:v>43512.53125</c:v>
                </c:pt>
                <c:pt idx="27894">
                  <c:v>43512.552083333401</c:v>
                </c:pt>
                <c:pt idx="27895">
                  <c:v>43512.572916666599</c:v>
                </c:pt>
                <c:pt idx="27896">
                  <c:v>43512.59375</c:v>
                </c:pt>
                <c:pt idx="27897">
                  <c:v>43512.614583333401</c:v>
                </c:pt>
                <c:pt idx="27898">
                  <c:v>43512.635416666599</c:v>
                </c:pt>
                <c:pt idx="27899">
                  <c:v>43512.65625</c:v>
                </c:pt>
                <c:pt idx="27900">
                  <c:v>43512.677083333401</c:v>
                </c:pt>
                <c:pt idx="27901">
                  <c:v>43512.697916666599</c:v>
                </c:pt>
                <c:pt idx="27902">
                  <c:v>43512.71875</c:v>
                </c:pt>
                <c:pt idx="27903">
                  <c:v>43512.739583333401</c:v>
                </c:pt>
                <c:pt idx="27904">
                  <c:v>43512.760416666599</c:v>
                </c:pt>
                <c:pt idx="27905">
                  <c:v>43512.78125</c:v>
                </c:pt>
                <c:pt idx="27906">
                  <c:v>43512.802083333401</c:v>
                </c:pt>
                <c:pt idx="27907">
                  <c:v>43512.822916666599</c:v>
                </c:pt>
                <c:pt idx="27908">
                  <c:v>43512.84375</c:v>
                </c:pt>
                <c:pt idx="27909">
                  <c:v>43512.864583333401</c:v>
                </c:pt>
                <c:pt idx="27910">
                  <c:v>43512.885416666599</c:v>
                </c:pt>
                <c:pt idx="27911">
                  <c:v>43512.90625</c:v>
                </c:pt>
                <c:pt idx="27912">
                  <c:v>43512.927083333401</c:v>
                </c:pt>
                <c:pt idx="27913">
                  <c:v>43512.947916666599</c:v>
                </c:pt>
                <c:pt idx="27914">
                  <c:v>43512.96875</c:v>
                </c:pt>
                <c:pt idx="27915">
                  <c:v>43512.989583333401</c:v>
                </c:pt>
                <c:pt idx="27916">
                  <c:v>43513.010416666599</c:v>
                </c:pt>
                <c:pt idx="27917">
                  <c:v>43513.03125</c:v>
                </c:pt>
                <c:pt idx="27918">
                  <c:v>43513.052083333401</c:v>
                </c:pt>
                <c:pt idx="27919">
                  <c:v>43513.072916666599</c:v>
                </c:pt>
                <c:pt idx="27920">
                  <c:v>43513.09375</c:v>
                </c:pt>
                <c:pt idx="27921">
                  <c:v>43513.114583333401</c:v>
                </c:pt>
                <c:pt idx="27922">
                  <c:v>43513.135416666599</c:v>
                </c:pt>
                <c:pt idx="27923">
                  <c:v>43513.15625</c:v>
                </c:pt>
                <c:pt idx="27924">
                  <c:v>43513.177083333401</c:v>
                </c:pt>
                <c:pt idx="27925">
                  <c:v>43513.197916666599</c:v>
                </c:pt>
                <c:pt idx="27926">
                  <c:v>43513.21875</c:v>
                </c:pt>
                <c:pt idx="27927">
                  <c:v>43513.239583333401</c:v>
                </c:pt>
                <c:pt idx="27928">
                  <c:v>43513.260416666599</c:v>
                </c:pt>
                <c:pt idx="27929">
                  <c:v>43513.28125</c:v>
                </c:pt>
                <c:pt idx="27930">
                  <c:v>43513.302083333401</c:v>
                </c:pt>
                <c:pt idx="27931">
                  <c:v>43513.322916666599</c:v>
                </c:pt>
                <c:pt idx="27932">
                  <c:v>43513.34375</c:v>
                </c:pt>
                <c:pt idx="27933">
                  <c:v>43513.364583333401</c:v>
                </c:pt>
                <c:pt idx="27934">
                  <c:v>43513.385416666599</c:v>
                </c:pt>
                <c:pt idx="27935">
                  <c:v>43513.40625</c:v>
                </c:pt>
                <c:pt idx="27936">
                  <c:v>43513.427083333401</c:v>
                </c:pt>
                <c:pt idx="27937">
                  <c:v>43513.447916666599</c:v>
                </c:pt>
                <c:pt idx="27938">
                  <c:v>43513.46875</c:v>
                </c:pt>
                <c:pt idx="27939">
                  <c:v>43513.489583333401</c:v>
                </c:pt>
                <c:pt idx="27940">
                  <c:v>43513.510416666599</c:v>
                </c:pt>
                <c:pt idx="27941">
                  <c:v>43513.53125</c:v>
                </c:pt>
                <c:pt idx="27942">
                  <c:v>43513.552083333401</c:v>
                </c:pt>
                <c:pt idx="27943">
                  <c:v>43513.572916666599</c:v>
                </c:pt>
                <c:pt idx="27944">
                  <c:v>43513.59375</c:v>
                </c:pt>
                <c:pt idx="27945">
                  <c:v>43513.614583333401</c:v>
                </c:pt>
                <c:pt idx="27946">
                  <c:v>43513.635416666599</c:v>
                </c:pt>
                <c:pt idx="27947">
                  <c:v>43513.65625</c:v>
                </c:pt>
                <c:pt idx="27948">
                  <c:v>43513.677083333401</c:v>
                </c:pt>
                <c:pt idx="27949">
                  <c:v>43513.697916666599</c:v>
                </c:pt>
                <c:pt idx="27950">
                  <c:v>43513.71875</c:v>
                </c:pt>
                <c:pt idx="27951">
                  <c:v>43513.739583333401</c:v>
                </c:pt>
                <c:pt idx="27952">
                  <c:v>43513.760416666599</c:v>
                </c:pt>
                <c:pt idx="27953">
                  <c:v>43513.78125</c:v>
                </c:pt>
                <c:pt idx="27954">
                  <c:v>43513.802083333401</c:v>
                </c:pt>
                <c:pt idx="27955">
                  <c:v>43513.822916666599</c:v>
                </c:pt>
                <c:pt idx="27956">
                  <c:v>43513.84375</c:v>
                </c:pt>
                <c:pt idx="27957">
                  <c:v>43513.864583333401</c:v>
                </c:pt>
                <c:pt idx="27958">
                  <c:v>43513.885416666599</c:v>
                </c:pt>
                <c:pt idx="27959">
                  <c:v>43513.90625</c:v>
                </c:pt>
                <c:pt idx="27960">
                  <c:v>43513.927083333401</c:v>
                </c:pt>
                <c:pt idx="27961">
                  <c:v>43513.947916666599</c:v>
                </c:pt>
                <c:pt idx="27962">
                  <c:v>43513.96875</c:v>
                </c:pt>
                <c:pt idx="27963">
                  <c:v>43513.989583333401</c:v>
                </c:pt>
                <c:pt idx="27964">
                  <c:v>43514.010416666599</c:v>
                </c:pt>
                <c:pt idx="27965">
                  <c:v>43514.03125</c:v>
                </c:pt>
                <c:pt idx="27966">
                  <c:v>43514.052083333401</c:v>
                </c:pt>
                <c:pt idx="27967">
                  <c:v>43514.072916666599</c:v>
                </c:pt>
                <c:pt idx="27968">
                  <c:v>43514.09375</c:v>
                </c:pt>
                <c:pt idx="27969">
                  <c:v>43514.114583333401</c:v>
                </c:pt>
                <c:pt idx="27970">
                  <c:v>43514.135416666599</c:v>
                </c:pt>
                <c:pt idx="27971">
                  <c:v>43514.15625</c:v>
                </c:pt>
                <c:pt idx="27972">
                  <c:v>43514.177083333401</c:v>
                </c:pt>
                <c:pt idx="27973">
                  <c:v>43514.197916666599</c:v>
                </c:pt>
                <c:pt idx="27974">
                  <c:v>43514.21875</c:v>
                </c:pt>
                <c:pt idx="27975">
                  <c:v>43514.239583333401</c:v>
                </c:pt>
                <c:pt idx="27976">
                  <c:v>43514.260416666599</c:v>
                </c:pt>
                <c:pt idx="27977">
                  <c:v>43514.28125</c:v>
                </c:pt>
                <c:pt idx="27978">
                  <c:v>43514.302083333401</c:v>
                </c:pt>
                <c:pt idx="27979">
                  <c:v>43514.322916666599</c:v>
                </c:pt>
                <c:pt idx="27980">
                  <c:v>43514.34375</c:v>
                </c:pt>
                <c:pt idx="27981">
                  <c:v>43514.364583333401</c:v>
                </c:pt>
                <c:pt idx="27982">
                  <c:v>43514.385416666599</c:v>
                </c:pt>
                <c:pt idx="27983">
                  <c:v>43514.40625</c:v>
                </c:pt>
                <c:pt idx="27984">
                  <c:v>43514.427083333401</c:v>
                </c:pt>
                <c:pt idx="27985">
                  <c:v>43514.447916666599</c:v>
                </c:pt>
                <c:pt idx="27986">
                  <c:v>43514.46875</c:v>
                </c:pt>
                <c:pt idx="27987">
                  <c:v>43514.489583333401</c:v>
                </c:pt>
                <c:pt idx="27988">
                  <c:v>43514.510416666599</c:v>
                </c:pt>
                <c:pt idx="27989">
                  <c:v>43514.53125</c:v>
                </c:pt>
                <c:pt idx="27990">
                  <c:v>43514.552083333401</c:v>
                </c:pt>
                <c:pt idx="27991">
                  <c:v>43514.572916666599</c:v>
                </c:pt>
                <c:pt idx="27992">
                  <c:v>43514.59375</c:v>
                </c:pt>
                <c:pt idx="27993">
                  <c:v>43514.614583333401</c:v>
                </c:pt>
                <c:pt idx="27994">
                  <c:v>43514.635416666599</c:v>
                </c:pt>
                <c:pt idx="27995">
                  <c:v>43514.65625</c:v>
                </c:pt>
                <c:pt idx="27996">
                  <c:v>43514.677083333401</c:v>
                </c:pt>
                <c:pt idx="27997">
                  <c:v>43514.697916666599</c:v>
                </c:pt>
                <c:pt idx="27998">
                  <c:v>43514.71875</c:v>
                </c:pt>
                <c:pt idx="27999">
                  <c:v>43514.739583333401</c:v>
                </c:pt>
                <c:pt idx="28000">
                  <c:v>43514.760416666599</c:v>
                </c:pt>
                <c:pt idx="28001">
                  <c:v>43514.78125</c:v>
                </c:pt>
                <c:pt idx="28002">
                  <c:v>43514.802083333401</c:v>
                </c:pt>
                <c:pt idx="28003">
                  <c:v>43514.822916666599</c:v>
                </c:pt>
                <c:pt idx="28004">
                  <c:v>43514.84375</c:v>
                </c:pt>
                <c:pt idx="28005">
                  <c:v>43514.864583333401</c:v>
                </c:pt>
                <c:pt idx="28006">
                  <c:v>43514.885416666599</c:v>
                </c:pt>
                <c:pt idx="28007">
                  <c:v>43514.90625</c:v>
                </c:pt>
                <c:pt idx="28008">
                  <c:v>43514.927083333401</c:v>
                </c:pt>
                <c:pt idx="28009">
                  <c:v>43514.947916666599</c:v>
                </c:pt>
                <c:pt idx="28010">
                  <c:v>43514.96875</c:v>
                </c:pt>
                <c:pt idx="28011">
                  <c:v>43514.989583333401</c:v>
                </c:pt>
                <c:pt idx="28012">
                  <c:v>43515.010416666599</c:v>
                </c:pt>
                <c:pt idx="28013">
                  <c:v>43515.03125</c:v>
                </c:pt>
                <c:pt idx="28014">
                  <c:v>43515.052083333401</c:v>
                </c:pt>
                <c:pt idx="28015">
                  <c:v>43515.072916666599</c:v>
                </c:pt>
                <c:pt idx="28016">
                  <c:v>43515.09375</c:v>
                </c:pt>
                <c:pt idx="28017">
                  <c:v>43515.114583333401</c:v>
                </c:pt>
                <c:pt idx="28018">
                  <c:v>43515.135416666599</c:v>
                </c:pt>
                <c:pt idx="28019">
                  <c:v>43515.15625</c:v>
                </c:pt>
                <c:pt idx="28020">
                  <c:v>43515.177083333401</c:v>
                </c:pt>
                <c:pt idx="28021">
                  <c:v>43515.197916666599</c:v>
                </c:pt>
                <c:pt idx="28022">
                  <c:v>43515.21875</c:v>
                </c:pt>
                <c:pt idx="28023">
                  <c:v>43515.239583333401</c:v>
                </c:pt>
                <c:pt idx="28024">
                  <c:v>43515.260416666599</c:v>
                </c:pt>
                <c:pt idx="28025">
                  <c:v>43515.28125</c:v>
                </c:pt>
                <c:pt idx="28026">
                  <c:v>43515.302083333401</c:v>
                </c:pt>
                <c:pt idx="28027">
                  <c:v>43515.322916666599</c:v>
                </c:pt>
                <c:pt idx="28028">
                  <c:v>43515.34375</c:v>
                </c:pt>
                <c:pt idx="28029">
                  <c:v>43515.364583333401</c:v>
                </c:pt>
                <c:pt idx="28030">
                  <c:v>43515.385416666599</c:v>
                </c:pt>
                <c:pt idx="28031">
                  <c:v>43515.40625</c:v>
                </c:pt>
                <c:pt idx="28032">
                  <c:v>43515.427083333401</c:v>
                </c:pt>
                <c:pt idx="28033">
                  <c:v>43515.447916666599</c:v>
                </c:pt>
                <c:pt idx="28034">
                  <c:v>43515.46875</c:v>
                </c:pt>
                <c:pt idx="28035">
                  <c:v>43515.489583333401</c:v>
                </c:pt>
                <c:pt idx="28036">
                  <c:v>43515.510416666599</c:v>
                </c:pt>
                <c:pt idx="28037">
                  <c:v>43515.53125</c:v>
                </c:pt>
                <c:pt idx="28038">
                  <c:v>43515.552083333401</c:v>
                </c:pt>
                <c:pt idx="28039">
                  <c:v>43515.572916666599</c:v>
                </c:pt>
                <c:pt idx="28040">
                  <c:v>43515.59375</c:v>
                </c:pt>
                <c:pt idx="28041">
                  <c:v>43515.614583333401</c:v>
                </c:pt>
                <c:pt idx="28042">
                  <c:v>43515.635416666599</c:v>
                </c:pt>
                <c:pt idx="28043">
                  <c:v>43515.65625</c:v>
                </c:pt>
                <c:pt idx="28044">
                  <c:v>43515.677083333401</c:v>
                </c:pt>
                <c:pt idx="28045">
                  <c:v>43515.697916666599</c:v>
                </c:pt>
                <c:pt idx="28046">
                  <c:v>43515.71875</c:v>
                </c:pt>
                <c:pt idx="28047">
                  <c:v>43515.739583333401</c:v>
                </c:pt>
                <c:pt idx="28048">
                  <c:v>43515.760416666599</c:v>
                </c:pt>
                <c:pt idx="28049">
                  <c:v>43515.78125</c:v>
                </c:pt>
                <c:pt idx="28050">
                  <c:v>43515.802083333401</c:v>
                </c:pt>
                <c:pt idx="28051">
                  <c:v>43515.822916666599</c:v>
                </c:pt>
                <c:pt idx="28052">
                  <c:v>43515.84375</c:v>
                </c:pt>
                <c:pt idx="28053">
                  <c:v>43515.864583333401</c:v>
                </c:pt>
                <c:pt idx="28054">
                  <c:v>43515.885416666599</c:v>
                </c:pt>
                <c:pt idx="28055">
                  <c:v>43515.90625</c:v>
                </c:pt>
                <c:pt idx="28056">
                  <c:v>43515.927083333401</c:v>
                </c:pt>
                <c:pt idx="28057">
                  <c:v>43515.947916666599</c:v>
                </c:pt>
                <c:pt idx="28058">
                  <c:v>43515.96875</c:v>
                </c:pt>
                <c:pt idx="28059">
                  <c:v>43515.989583333401</c:v>
                </c:pt>
                <c:pt idx="28060">
                  <c:v>43516.010416666599</c:v>
                </c:pt>
                <c:pt idx="28061">
                  <c:v>43516.03125</c:v>
                </c:pt>
                <c:pt idx="28062">
                  <c:v>43516.052083333401</c:v>
                </c:pt>
                <c:pt idx="28063">
                  <c:v>43516.072916666599</c:v>
                </c:pt>
                <c:pt idx="28064">
                  <c:v>43516.09375</c:v>
                </c:pt>
                <c:pt idx="28065">
                  <c:v>43516.114583333401</c:v>
                </c:pt>
                <c:pt idx="28066">
                  <c:v>43516.135416666599</c:v>
                </c:pt>
                <c:pt idx="28067">
                  <c:v>43516.15625</c:v>
                </c:pt>
                <c:pt idx="28068">
                  <c:v>43516.177083333401</c:v>
                </c:pt>
                <c:pt idx="28069">
                  <c:v>43516.197916666599</c:v>
                </c:pt>
                <c:pt idx="28070">
                  <c:v>43516.21875</c:v>
                </c:pt>
                <c:pt idx="28071">
                  <c:v>43516.239583333401</c:v>
                </c:pt>
                <c:pt idx="28072">
                  <c:v>43516.260416666599</c:v>
                </c:pt>
                <c:pt idx="28073">
                  <c:v>43516.28125</c:v>
                </c:pt>
                <c:pt idx="28074">
                  <c:v>43516.302083333401</c:v>
                </c:pt>
                <c:pt idx="28075">
                  <c:v>43516.322916666599</c:v>
                </c:pt>
                <c:pt idx="28076">
                  <c:v>43516.34375</c:v>
                </c:pt>
                <c:pt idx="28077">
                  <c:v>43516.364583333401</c:v>
                </c:pt>
                <c:pt idx="28078">
                  <c:v>43516.385416666599</c:v>
                </c:pt>
                <c:pt idx="28079">
                  <c:v>43516.40625</c:v>
                </c:pt>
                <c:pt idx="28080">
                  <c:v>43516.427083333401</c:v>
                </c:pt>
                <c:pt idx="28081">
                  <c:v>43516.447916666599</c:v>
                </c:pt>
                <c:pt idx="28082">
                  <c:v>43516.46875</c:v>
                </c:pt>
                <c:pt idx="28083">
                  <c:v>43516.489583333401</c:v>
                </c:pt>
                <c:pt idx="28084">
                  <c:v>43516.510416666599</c:v>
                </c:pt>
                <c:pt idx="28085">
                  <c:v>43516.53125</c:v>
                </c:pt>
                <c:pt idx="28086">
                  <c:v>43516.552083333401</c:v>
                </c:pt>
                <c:pt idx="28087">
                  <c:v>43516.572916666599</c:v>
                </c:pt>
                <c:pt idx="28088">
                  <c:v>43516.59375</c:v>
                </c:pt>
                <c:pt idx="28089">
                  <c:v>43516.614583333401</c:v>
                </c:pt>
                <c:pt idx="28090">
                  <c:v>43516.635416666599</c:v>
                </c:pt>
                <c:pt idx="28091">
                  <c:v>43516.65625</c:v>
                </c:pt>
                <c:pt idx="28092">
                  <c:v>43516.677083333401</c:v>
                </c:pt>
                <c:pt idx="28093">
                  <c:v>43516.697916666599</c:v>
                </c:pt>
                <c:pt idx="28094">
                  <c:v>43516.71875</c:v>
                </c:pt>
                <c:pt idx="28095">
                  <c:v>43516.739583333401</c:v>
                </c:pt>
                <c:pt idx="28096">
                  <c:v>43516.760416666599</c:v>
                </c:pt>
                <c:pt idx="28097">
                  <c:v>43516.78125</c:v>
                </c:pt>
                <c:pt idx="28098">
                  <c:v>43516.802083333401</c:v>
                </c:pt>
                <c:pt idx="28099">
                  <c:v>43516.822916666599</c:v>
                </c:pt>
                <c:pt idx="28100">
                  <c:v>43516.84375</c:v>
                </c:pt>
                <c:pt idx="28101">
                  <c:v>43516.864583333401</c:v>
                </c:pt>
                <c:pt idx="28102">
                  <c:v>43516.885416666599</c:v>
                </c:pt>
                <c:pt idx="28103">
                  <c:v>43516.90625</c:v>
                </c:pt>
                <c:pt idx="28104">
                  <c:v>43516.927083333401</c:v>
                </c:pt>
                <c:pt idx="28105">
                  <c:v>43516.947916666599</c:v>
                </c:pt>
                <c:pt idx="28106">
                  <c:v>43516.96875</c:v>
                </c:pt>
                <c:pt idx="28107">
                  <c:v>43516.989583333401</c:v>
                </c:pt>
                <c:pt idx="28108">
                  <c:v>43517.010416666599</c:v>
                </c:pt>
                <c:pt idx="28109">
                  <c:v>43517.03125</c:v>
                </c:pt>
                <c:pt idx="28110">
                  <c:v>43517.052083333401</c:v>
                </c:pt>
                <c:pt idx="28111">
                  <c:v>43517.072916666599</c:v>
                </c:pt>
                <c:pt idx="28112">
                  <c:v>43517.09375</c:v>
                </c:pt>
                <c:pt idx="28113">
                  <c:v>43517.114583333401</c:v>
                </c:pt>
                <c:pt idx="28114">
                  <c:v>43517.135416666599</c:v>
                </c:pt>
                <c:pt idx="28115">
                  <c:v>43517.15625</c:v>
                </c:pt>
                <c:pt idx="28116">
                  <c:v>43517.177083333401</c:v>
                </c:pt>
                <c:pt idx="28117">
                  <c:v>43517.197916666599</c:v>
                </c:pt>
                <c:pt idx="28118">
                  <c:v>43517.21875</c:v>
                </c:pt>
                <c:pt idx="28119">
                  <c:v>43517.239583333401</c:v>
                </c:pt>
                <c:pt idx="28120">
                  <c:v>43517.260416666599</c:v>
                </c:pt>
                <c:pt idx="28121">
                  <c:v>43517.28125</c:v>
                </c:pt>
                <c:pt idx="28122">
                  <c:v>43517.302083333401</c:v>
                </c:pt>
                <c:pt idx="28123">
                  <c:v>43517.322916666599</c:v>
                </c:pt>
                <c:pt idx="28124">
                  <c:v>43517.34375</c:v>
                </c:pt>
                <c:pt idx="28125">
                  <c:v>43517.364583333401</c:v>
                </c:pt>
                <c:pt idx="28126">
                  <c:v>43517.385416666599</c:v>
                </c:pt>
                <c:pt idx="28127">
                  <c:v>43517.40625</c:v>
                </c:pt>
                <c:pt idx="28128">
                  <c:v>43517.427083333401</c:v>
                </c:pt>
                <c:pt idx="28129">
                  <c:v>43517.447916666599</c:v>
                </c:pt>
                <c:pt idx="28130">
                  <c:v>43517.46875</c:v>
                </c:pt>
                <c:pt idx="28131">
                  <c:v>43517.489583333401</c:v>
                </c:pt>
                <c:pt idx="28132">
                  <c:v>43517.510416666599</c:v>
                </c:pt>
                <c:pt idx="28133">
                  <c:v>43517.53125</c:v>
                </c:pt>
                <c:pt idx="28134">
                  <c:v>43517.552083333401</c:v>
                </c:pt>
                <c:pt idx="28135">
                  <c:v>43517.572916666599</c:v>
                </c:pt>
                <c:pt idx="28136">
                  <c:v>43517.59375</c:v>
                </c:pt>
                <c:pt idx="28137">
                  <c:v>43517.614583333401</c:v>
                </c:pt>
                <c:pt idx="28138">
                  <c:v>43517.635416666599</c:v>
                </c:pt>
                <c:pt idx="28139">
                  <c:v>43517.65625</c:v>
                </c:pt>
                <c:pt idx="28140">
                  <c:v>43517.677083333401</c:v>
                </c:pt>
                <c:pt idx="28141">
                  <c:v>43517.697916666599</c:v>
                </c:pt>
                <c:pt idx="28142">
                  <c:v>43517.71875</c:v>
                </c:pt>
                <c:pt idx="28143">
                  <c:v>43517.739583333401</c:v>
                </c:pt>
                <c:pt idx="28144">
                  <c:v>43517.760416666599</c:v>
                </c:pt>
                <c:pt idx="28145">
                  <c:v>43517.78125</c:v>
                </c:pt>
                <c:pt idx="28146">
                  <c:v>43517.802083333401</c:v>
                </c:pt>
                <c:pt idx="28147">
                  <c:v>43517.822916666599</c:v>
                </c:pt>
                <c:pt idx="28148">
                  <c:v>43517.84375</c:v>
                </c:pt>
                <c:pt idx="28149">
                  <c:v>43517.864583333401</c:v>
                </c:pt>
                <c:pt idx="28150">
                  <c:v>43517.885416666599</c:v>
                </c:pt>
                <c:pt idx="28151">
                  <c:v>43517.90625</c:v>
                </c:pt>
                <c:pt idx="28152">
                  <c:v>43517.927083333401</c:v>
                </c:pt>
                <c:pt idx="28153">
                  <c:v>43517.947916666599</c:v>
                </c:pt>
                <c:pt idx="28154">
                  <c:v>43517.96875</c:v>
                </c:pt>
                <c:pt idx="28155">
                  <c:v>43517.989583333401</c:v>
                </c:pt>
                <c:pt idx="28156">
                  <c:v>43518.010416666599</c:v>
                </c:pt>
                <c:pt idx="28157">
                  <c:v>43518.03125</c:v>
                </c:pt>
                <c:pt idx="28158">
                  <c:v>43518.052083333401</c:v>
                </c:pt>
                <c:pt idx="28159">
                  <c:v>43518.072916666599</c:v>
                </c:pt>
                <c:pt idx="28160">
                  <c:v>43518.09375</c:v>
                </c:pt>
                <c:pt idx="28161">
                  <c:v>43518.114583333401</c:v>
                </c:pt>
                <c:pt idx="28162">
                  <c:v>43518.135416666599</c:v>
                </c:pt>
                <c:pt idx="28163">
                  <c:v>43518.15625</c:v>
                </c:pt>
                <c:pt idx="28164">
                  <c:v>43518.177083333401</c:v>
                </c:pt>
                <c:pt idx="28165">
                  <c:v>43518.197916666599</c:v>
                </c:pt>
                <c:pt idx="28166">
                  <c:v>43518.21875</c:v>
                </c:pt>
                <c:pt idx="28167">
                  <c:v>43518.239583333401</c:v>
                </c:pt>
                <c:pt idx="28168">
                  <c:v>43518.260416666599</c:v>
                </c:pt>
                <c:pt idx="28169">
                  <c:v>43518.28125</c:v>
                </c:pt>
                <c:pt idx="28170">
                  <c:v>43518.302083333401</c:v>
                </c:pt>
                <c:pt idx="28171">
                  <c:v>43518.322916666599</c:v>
                </c:pt>
                <c:pt idx="28172">
                  <c:v>43518.34375</c:v>
                </c:pt>
                <c:pt idx="28173">
                  <c:v>43518.364583333401</c:v>
                </c:pt>
                <c:pt idx="28174">
                  <c:v>43518.385416666599</c:v>
                </c:pt>
                <c:pt idx="28175">
                  <c:v>43518.40625</c:v>
                </c:pt>
                <c:pt idx="28176">
                  <c:v>43518.427083333401</c:v>
                </c:pt>
                <c:pt idx="28177">
                  <c:v>43518.447916666599</c:v>
                </c:pt>
                <c:pt idx="28178">
                  <c:v>43518.46875</c:v>
                </c:pt>
                <c:pt idx="28179">
                  <c:v>43518.489583333401</c:v>
                </c:pt>
                <c:pt idx="28180">
                  <c:v>43518.510416666599</c:v>
                </c:pt>
                <c:pt idx="28181">
                  <c:v>43518.53125</c:v>
                </c:pt>
                <c:pt idx="28182">
                  <c:v>43518.552083333401</c:v>
                </c:pt>
                <c:pt idx="28183">
                  <c:v>43518.572916666599</c:v>
                </c:pt>
                <c:pt idx="28184">
                  <c:v>43518.59375</c:v>
                </c:pt>
                <c:pt idx="28185">
                  <c:v>43518.614583333401</c:v>
                </c:pt>
                <c:pt idx="28186">
                  <c:v>43518.635416666599</c:v>
                </c:pt>
                <c:pt idx="28187">
                  <c:v>43518.65625</c:v>
                </c:pt>
                <c:pt idx="28188">
                  <c:v>43518.677083333401</c:v>
                </c:pt>
                <c:pt idx="28189">
                  <c:v>43518.697916666599</c:v>
                </c:pt>
                <c:pt idx="28190">
                  <c:v>43518.71875</c:v>
                </c:pt>
                <c:pt idx="28191">
                  <c:v>43518.739583333401</c:v>
                </c:pt>
                <c:pt idx="28192">
                  <c:v>43518.760416666599</c:v>
                </c:pt>
                <c:pt idx="28193">
                  <c:v>43518.78125</c:v>
                </c:pt>
                <c:pt idx="28194">
                  <c:v>43518.802083333401</c:v>
                </c:pt>
                <c:pt idx="28195">
                  <c:v>43518.822916666599</c:v>
                </c:pt>
                <c:pt idx="28196">
                  <c:v>43518.84375</c:v>
                </c:pt>
                <c:pt idx="28197">
                  <c:v>43518.864583333401</c:v>
                </c:pt>
                <c:pt idx="28198">
                  <c:v>43518.885416666599</c:v>
                </c:pt>
                <c:pt idx="28199">
                  <c:v>43518.90625</c:v>
                </c:pt>
                <c:pt idx="28200">
                  <c:v>43518.927083333401</c:v>
                </c:pt>
                <c:pt idx="28201">
                  <c:v>43518.947916666599</c:v>
                </c:pt>
                <c:pt idx="28202">
                  <c:v>43518.96875</c:v>
                </c:pt>
                <c:pt idx="28203">
                  <c:v>43518.989583333401</c:v>
                </c:pt>
                <c:pt idx="28204">
                  <c:v>43519.010416666599</c:v>
                </c:pt>
                <c:pt idx="28205">
                  <c:v>43519.03125</c:v>
                </c:pt>
                <c:pt idx="28206">
                  <c:v>43519.052083333401</c:v>
                </c:pt>
                <c:pt idx="28207">
                  <c:v>43519.072916666599</c:v>
                </c:pt>
                <c:pt idx="28208">
                  <c:v>43519.09375</c:v>
                </c:pt>
                <c:pt idx="28209">
                  <c:v>43519.114583333401</c:v>
                </c:pt>
                <c:pt idx="28210">
                  <c:v>43519.135416666599</c:v>
                </c:pt>
                <c:pt idx="28211">
                  <c:v>43519.15625</c:v>
                </c:pt>
                <c:pt idx="28212">
                  <c:v>43519.177083333401</c:v>
                </c:pt>
                <c:pt idx="28213">
                  <c:v>43519.197916666599</c:v>
                </c:pt>
                <c:pt idx="28214">
                  <c:v>43519.21875</c:v>
                </c:pt>
                <c:pt idx="28215">
                  <c:v>43519.239583333401</c:v>
                </c:pt>
                <c:pt idx="28216">
                  <c:v>43519.260416666599</c:v>
                </c:pt>
                <c:pt idx="28217">
                  <c:v>43519.28125</c:v>
                </c:pt>
                <c:pt idx="28218">
                  <c:v>43519.302083333401</c:v>
                </c:pt>
                <c:pt idx="28219">
                  <c:v>43519.322916666599</c:v>
                </c:pt>
                <c:pt idx="28220">
                  <c:v>43519.34375</c:v>
                </c:pt>
                <c:pt idx="28221">
                  <c:v>43519.364583333401</c:v>
                </c:pt>
                <c:pt idx="28222">
                  <c:v>43519.385416666599</c:v>
                </c:pt>
                <c:pt idx="28223">
                  <c:v>43519.40625</c:v>
                </c:pt>
                <c:pt idx="28224">
                  <c:v>43519.427083333401</c:v>
                </c:pt>
                <c:pt idx="28225">
                  <c:v>43519.447916666599</c:v>
                </c:pt>
                <c:pt idx="28226">
                  <c:v>43519.46875</c:v>
                </c:pt>
                <c:pt idx="28227">
                  <c:v>43519.489583333401</c:v>
                </c:pt>
                <c:pt idx="28228">
                  <c:v>43519.510416666599</c:v>
                </c:pt>
                <c:pt idx="28229">
                  <c:v>43519.53125</c:v>
                </c:pt>
                <c:pt idx="28230">
                  <c:v>43519.552083333401</c:v>
                </c:pt>
                <c:pt idx="28231">
                  <c:v>43519.572916666599</c:v>
                </c:pt>
                <c:pt idx="28232">
                  <c:v>43519.59375</c:v>
                </c:pt>
                <c:pt idx="28233">
                  <c:v>43519.614583333401</c:v>
                </c:pt>
                <c:pt idx="28234">
                  <c:v>43519.635416666599</c:v>
                </c:pt>
                <c:pt idx="28235">
                  <c:v>43519.65625</c:v>
                </c:pt>
                <c:pt idx="28236">
                  <c:v>43519.677083333401</c:v>
                </c:pt>
                <c:pt idx="28237">
                  <c:v>43519.697916666599</c:v>
                </c:pt>
                <c:pt idx="28238">
                  <c:v>43519.71875</c:v>
                </c:pt>
                <c:pt idx="28239">
                  <c:v>43519.739583333401</c:v>
                </c:pt>
                <c:pt idx="28240">
                  <c:v>43519.760416666599</c:v>
                </c:pt>
                <c:pt idx="28241">
                  <c:v>43519.78125</c:v>
                </c:pt>
                <c:pt idx="28242">
                  <c:v>43519.802083333401</c:v>
                </c:pt>
                <c:pt idx="28243">
                  <c:v>43519.822916666599</c:v>
                </c:pt>
                <c:pt idx="28244">
                  <c:v>43519.84375</c:v>
                </c:pt>
                <c:pt idx="28245">
                  <c:v>43519.864583333401</c:v>
                </c:pt>
                <c:pt idx="28246">
                  <c:v>43519.885416666599</c:v>
                </c:pt>
                <c:pt idx="28247">
                  <c:v>43519.90625</c:v>
                </c:pt>
                <c:pt idx="28248">
                  <c:v>43519.927083333401</c:v>
                </c:pt>
                <c:pt idx="28249">
                  <c:v>43519.947916666599</c:v>
                </c:pt>
                <c:pt idx="28250">
                  <c:v>43519.96875</c:v>
                </c:pt>
                <c:pt idx="28251">
                  <c:v>43519.989583333401</c:v>
                </c:pt>
                <c:pt idx="28252">
                  <c:v>43520.010416666599</c:v>
                </c:pt>
                <c:pt idx="28253">
                  <c:v>43520.03125</c:v>
                </c:pt>
                <c:pt idx="28254">
                  <c:v>43520.052083333401</c:v>
                </c:pt>
                <c:pt idx="28255">
                  <c:v>43520.072916666599</c:v>
                </c:pt>
                <c:pt idx="28256">
                  <c:v>43520.09375</c:v>
                </c:pt>
                <c:pt idx="28257">
                  <c:v>43520.114583333401</c:v>
                </c:pt>
                <c:pt idx="28258">
                  <c:v>43520.135416666599</c:v>
                </c:pt>
                <c:pt idx="28259">
                  <c:v>43520.15625</c:v>
                </c:pt>
                <c:pt idx="28260">
                  <c:v>43520.177083333401</c:v>
                </c:pt>
                <c:pt idx="28261">
                  <c:v>43520.197916666599</c:v>
                </c:pt>
                <c:pt idx="28262">
                  <c:v>43520.21875</c:v>
                </c:pt>
                <c:pt idx="28263">
                  <c:v>43520.239583333401</c:v>
                </c:pt>
                <c:pt idx="28264">
                  <c:v>43520.260416666599</c:v>
                </c:pt>
                <c:pt idx="28265">
                  <c:v>43520.28125</c:v>
                </c:pt>
                <c:pt idx="28266">
                  <c:v>43520.302083333401</c:v>
                </c:pt>
                <c:pt idx="28267">
                  <c:v>43520.322916666599</c:v>
                </c:pt>
                <c:pt idx="28268">
                  <c:v>43520.34375</c:v>
                </c:pt>
                <c:pt idx="28269">
                  <c:v>43520.364583333401</c:v>
                </c:pt>
                <c:pt idx="28270">
                  <c:v>43520.385416666599</c:v>
                </c:pt>
                <c:pt idx="28271">
                  <c:v>43520.40625</c:v>
                </c:pt>
                <c:pt idx="28272">
                  <c:v>43520.427083333401</c:v>
                </c:pt>
                <c:pt idx="28273">
                  <c:v>43520.447916666599</c:v>
                </c:pt>
                <c:pt idx="28274">
                  <c:v>43520.46875</c:v>
                </c:pt>
                <c:pt idx="28275">
                  <c:v>43520.489583333401</c:v>
                </c:pt>
                <c:pt idx="28276">
                  <c:v>43520.510416666599</c:v>
                </c:pt>
                <c:pt idx="28277">
                  <c:v>43520.53125</c:v>
                </c:pt>
                <c:pt idx="28278">
                  <c:v>43520.552083333401</c:v>
                </c:pt>
                <c:pt idx="28279">
                  <c:v>43520.572916666599</c:v>
                </c:pt>
                <c:pt idx="28280">
                  <c:v>43520.59375</c:v>
                </c:pt>
                <c:pt idx="28281">
                  <c:v>43520.614583333401</c:v>
                </c:pt>
                <c:pt idx="28282">
                  <c:v>43520.635416666599</c:v>
                </c:pt>
                <c:pt idx="28283">
                  <c:v>43520.65625</c:v>
                </c:pt>
                <c:pt idx="28284">
                  <c:v>43520.677083333401</c:v>
                </c:pt>
                <c:pt idx="28285">
                  <c:v>43520.697916666599</c:v>
                </c:pt>
                <c:pt idx="28286">
                  <c:v>43520.71875</c:v>
                </c:pt>
                <c:pt idx="28287">
                  <c:v>43520.739583333401</c:v>
                </c:pt>
                <c:pt idx="28288">
                  <c:v>43520.760416666599</c:v>
                </c:pt>
                <c:pt idx="28289">
                  <c:v>43520.78125</c:v>
                </c:pt>
                <c:pt idx="28290">
                  <c:v>43520.802083333401</c:v>
                </c:pt>
                <c:pt idx="28291">
                  <c:v>43520.822916666599</c:v>
                </c:pt>
                <c:pt idx="28292">
                  <c:v>43520.84375</c:v>
                </c:pt>
                <c:pt idx="28293">
                  <c:v>43520.864583333401</c:v>
                </c:pt>
                <c:pt idx="28294">
                  <c:v>43520.885416666599</c:v>
                </c:pt>
                <c:pt idx="28295">
                  <c:v>43520.90625</c:v>
                </c:pt>
                <c:pt idx="28296">
                  <c:v>43520.927083333401</c:v>
                </c:pt>
                <c:pt idx="28297">
                  <c:v>43520.947916666599</c:v>
                </c:pt>
                <c:pt idx="28298">
                  <c:v>43520.96875</c:v>
                </c:pt>
                <c:pt idx="28299">
                  <c:v>43520.989583333401</c:v>
                </c:pt>
                <c:pt idx="28300">
                  <c:v>43521.010416666599</c:v>
                </c:pt>
                <c:pt idx="28301">
                  <c:v>43521.03125</c:v>
                </c:pt>
                <c:pt idx="28302">
                  <c:v>43521.052083333401</c:v>
                </c:pt>
                <c:pt idx="28303">
                  <c:v>43521.072916666599</c:v>
                </c:pt>
                <c:pt idx="28304">
                  <c:v>43521.09375</c:v>
                </c:pt>
                <c:pt idx="28305">
                  <c:v>43521.114583333401</c:v>
                </c:pt>
                <c:pt idx="28306">
                  <c:v>43521.135416666599</c:v>
                </c:pt>
                <c:pt idx="28307">
                  <c:v>43521.15625</c:v>
                </c:pt>
                <c:pt idx="28308">
                  <c:v>43521.177083333401</c:v>
                </c:pt>
                <c:pt idx="28309">
                  <c:v>43521.197916666599</c:v>
                </c:pt>
                <c:pt idx="28310">
                  <c:v>43521.21875</c:v>
                </c:pt>
                <c:pt idx="28311">
                  <c:v>43521.239583333401</c:v>
                </c:pt>
                <c:pt idx="28312">
                  <c:v>43521.260416666599</c:v>
                </c:pt>
                <c:pt idx="28313">
                  <c:v>43521.28125</c:v>
                </c:pt>
                <c:pt idx="28314">
                  <c:v>43521.302083333401</c:v>
                </c:pt>
                <c:pt idx="28315">
                  <c:v>43521.322916666599</c:v>
                </c:pt>
                <c:pt idx="28316">
                  <c:v>43521.34375</c:v>
                </c:pt>
                <c:pt idx="28317">
                  <c:v>43521.364583333401</c:v>
                </c:pt>
                <c:pt idx="28318">
                  <c:v>43521.385416666599</c:v>
                </c:pt>
                <c:pt idx="28319">
                  <c:v>43521.40625</c:v>
                </c:pt>
                <c:pt idx="28320">
                  <c:v>43521.427083333401</c:v>
                </c:pt>
                <c:pt idx="28321">
                  <c:v>43521.447916666599</c:v>
                </c:pt>
                <c:pt idx="28322">
                  <c:v>43521.46875</c:v>
                </c:pt>
                <c:pt idx="28323">
                  <c:v>43521.489583333401</c:v>
                </c:pt>
                <c:pt idx="28324">
                  <c:v>43521.510416666599</c:v>
                </c:pt>
                <c:pt idx="28325">
                  <c:v>43521.53125</c:v>
                </c:pt>
                <c:pt idx="28326">
                  <c:v>43521.552083333401</c:v>
                </c:pt>
                <c:pt idx="28327">
                  <c:v>43521.572916666599</c:v>
                </c:pt>
                <c:pt idx="28328">
                  <c:v>43521.59375</c:v>
                </c:pt>
                <c:pt idx="28329">
                  <c:v>43521.614583333401</c:v>
                </c:pt>
                <c:pt idx="28330">
                  <c:v>43521.635416666599</c:v>
                </c:pt>
                <c:pt idx="28331">
                  <c:v>43521.65625</c:v>
                </c:pt>
                <c:pt idx="28332">
                  <c:v>43521.677083333401</c:v>
                </c:pt>
                <c:pt idx="28333">
                  <c:v>43521.697916666599</c:v>
                </c:pt>
                <c:pt idx="28334">
                  <c:v>43521.71875</c:v>
                </c:pt>
                <c:pt idx="28335">
                  <c:v>43521.739583333401</c:v>
                </c:pt>
                <c:pt idx="28336">
                  <c:v>43521.760416666599</c:v>
                </c:pt>
                <c:pt idx="28337">
                  <c:v>43521.78125</c:v>
                </c:pt>
                <c:pt idx="28338">
                  <c:v>43521.802083333401</c:v>
                </c:pt>
                <c:pt idx="28339">
                  <c:v>43521.822916666599</c:v>
                </c:pt>
                <c:pt idx="28340">
                  <c:v>43521.84375</c:v>
                </c:pt>
                <c:pt idx="28341">
                  <c:v>43521.864583333401</c:v>
                </c:pt>
                <c:pt idx="28342">
                  <c:v>43521.885416666599</c:v>
                </c:pt>
                <c:pt idx="28343">
                  <c:v>43521.90625</c:v>
                </c:pt>
                <c:pt idx="28344">
                  <c:v>43521.927083333401</c:v>
                </c:pt>
                <c:pt idx="28345">
                  <c:v>43521.947916666599</c:v>
                </c:pt>
                <c:pt idx="28346">
                  <c:v>43521.96875</c:v>
                </c:pt>
                <c:pt idx="28347">
                  <c:v>43521.989583333401</c:v>
                </c:pt>
                <c:pt idx="28348">
                  <c:v>43522.010416666599</c:v>
                </c:pt>
                <c:pt idx="28349">
                  <c:v>43522.03125</c:v>
                </c:pt>
                <c:pt idx="28350">
                  <c:v>43522.052083333401</c:v>
                </c:pt>
                <c:pt idx="28351">
                  <c:v>43522.072916666599</c:v>
                </c:pt>
                <c:pt idx="28352">
                  <c:v>43522.09375</c:v>
                </c:pt>
                <c:pt idx="28353">
                  <c:v>43522.114583333401</c:v>
                </c:pt>
                <c:pt idx="28354">
                  <c:v>43522.135416666599</c:v>
                </c:pt>
                <c:pt idx="28355">
                  <c:v>43522.15625</c:v>
                </c:pt>
                <c:pt idx="28356">
                  <c:v>43522.177083333401</c:v>
                </c:pt>
                <c:pt idx="28357">
                  <c:v>43522.197916666599</c:v>
                </c:pt>
                <c:pt idx="28358">
                  <c:v>43522.21875</c:v>
                </c:pt>
                <c:pt idx="28359">
                  <c:v>43522.239583333401</c:v>
                </c:pt>
                <c:pt idx="28360">
                  <c:v>43522.260416666599</c:v>
                </c:pt>
                <c:pt idx="28361">
                  <c:v>43522.28125</c:v>
                </c:pt>
                <c:pt idx="28362">
                  <c:v>43522.302083333401</c:v>
                </c:pt>
                <c:pt idx="28363">
                  <c:v>43522.322916666599</c:v>
                </c:pt>
                <c:pt idx="28364">
                  <c:v>43522.34375</c:v>
                </c:pt>
                <c:pt idx="28365">
                  <c:v>43522.364583333401</c:v>
                </c:pt>
                <c:pt idx="28366">
                  <c:v>43522.385416666599</c:v>
                </c:pt>
                <c:pt idx="28367">
                  <c:v>43522.40625</c:v>
                </c:pt>
                <c:pt idx="28368">
                  <c:v>43522.427083333401</c:v>
                </c:pt>
                <c:pt idx="28369">
                  <c:v>43522.447916666599</c:v>
                </c:pt>
                <c:pt idx="28370">
                  <c:v>43522.46875</c:v>
                </c:pt>
                <c:pt idx="28371">
                  <c:v>43522.489583333401</c:v>
                </c:pt>
                <c:pt idx="28372">
                  <c:v>43522.510416666599</c:v>
                </c:pt>
                <c:pt idx="28373">
                  <c:v>43522.53125</c:v>
                </c:pt>
                <c:pt idx="28374">
                  <c:v>43522.552083333401</c:v>
                </c:pt>
                <c:pt idx="28375">
                  <c:v>43522.572916666599</c:v>
                </c:pt>
                <c:pt idx="28376">
                  <c:v>43522.59375</c:v>
                </c:pt>
                <c:pt idx="28377">
                  <c:v>43522.614583333401</c:v>
                </c:pt>
                <c:pt idx="28378">
                  <c:v>43522.635416666599</c:v>
                </c:pt>
                <c:pt idx="28379">
                  <c:v>43522.65625</c:v>
                </c:pt>
                <c:pt idx="28380">
                  <c:v>43522.677083333401</c:v>
                </c:pt>
                <c:pt idx="28381">
                  <c:v>43522.697916666599</c:v>
                </c:pt>
                <c:pt idx="28382">
                  <c:v>43522.71875</c:v>
                </c:pt>
                <c:pt idx="28383">
                  <c:v>43522.739583333401</c:v>
                </c:pt>
                <c:pt idx="28384">
                  <c:v>43522.760416666599</c:v>
                </c:pt>
                <c:pt idx="28385">
                  <c:v>43522.78125</c:v>
                </c:pt>
                <c:pt idx="28386">
                  <c:v>43522.802083333401</c:v>
                </c:pt>
                <c:pt idx="28387">
                  <c:v>43522.822916666599</c:v>
                </c:pt>
                <c:pt idx="28388">
                  <c:v>43522.84375</c:v>
                </c:pt>
                <c:pt idx="28389">
                  <c:v>43522.864583333401</c:v>
                </c:pt>
                <c:pt idx="28390">
                  <c:v>43522.885416666599</c:v>
                </c:pt>
                <c:pt idx="28391">
                  <c:v>43522.90625</c:v>
                </c:pt>
                <c:pt idx="28392">
                  <c:v>43522.927083333401</c:v>
                </c:pt>
                <c:pt idx="28393">
                  <c:v>43522.947916666599</c:v>
                </c:pt>
                <c:pt idx="28394">
                  <c:v>43522.96875</c:v>
                </c:pt>
                <c:pt idx="28395">
                  <c:v>43522.989583333401</c:v>
                </c:pt>
                <c:pt idx="28396">
                  <c:v>43523.010416666599</c:v>
                </c:pt>
                <c:pt idx="28397">
                  <c:v>43523.03125</c:v>
                </c:pt>
                <c:pt idx="28398">
                  <c:v>43523.052083333401</c:v>
                </c:pt>
                <c:pt idx="28399">
                  <c:v>43523.072916666599</c:v>
                </c:pt>
                <c:pt idx="28400">
                  <c:v>43523.09375</c:v>
                </c:pt>
                <c:pt idx="28401">
                  <c:v>43523.114583333401</c:v>
                </c:pt>
                <c:pt idx="28402">
                  <c:v>43523.135416666599</c:v>
                </c:pt>
                <c:pt idx="28403">
                  <c:v>43523.15625</c:v>
                </c:pt>
                <c:pt idx="28404">
                  <c:v>43523.177083333401</c:v>
                </c:pt>
                <c:pt idx="28405">
                  <c:v>43523.197916666599</c:v>
                </c:pt>
                <c:pt idx="28406">
                  <c:v>43523.21875</c:v>
                </c:pt>
                <c:pt idx="28407">
                  <c:v>43523.239583333401</c:v>
                </c:pt>
                <c:pt idx="28408">
                  <c:v>43523.260416666599</c:v>
                </c:pt>
                <c:pt idx="28409">
                  <c:v>43523.28125</c:v>
                </c:pt>
                <c:pt idx="28410">
                  <c:v>43523.302083333401</c:v>
                </c:pt>
                <c:pt idx="28411">
                  <c:v>43523.322916666599</c:v>
                </c:pt>
                <c:pt idx="28412">
                  <c:v>43523.34375</c:v>
                </c:pt>
                <c:pt idx="28413">
                  <c:v>43523.364583333401</c:v>
                </c:pt>
                <c:pt idx="28414">
                  <c:v>43523.385416666599</c:v>
                </c:pt>
                <c:pt idx="28415">
                  <c:v>43523.40625</c:v>
                </c:pt>
                <c:pt idx="28416">
                  <c:v>43523.427083333401</c:v>
                </c:pt>
                <c:pt idx="28417">
                  <c:v>43523.447916666599</c:v>
                </c:pt>
                <c:pt idx="28418">
                  <c:v>43523.46875</c:v>
                </c:pt>
                <c:pt idx="28419">
                  <c:v>43523.489583333401</c:v>
                </c:pt>
                <c:pt idx="28420">
                  <c:v>43523.510416666599</c:v>
                </c:pt>
                <c:pt idx="28421">
                  <c:v>43523.53125</c:v>
                </c:pt>
                <c:pt idx="28422">
                  <c:v>43523.552083333401</c:v>
                </c:pt>
                <c:pt idx="28423">
                  <c:v>43523.572916666599</c:v>
                </c:pt>
                <c:pt idx="28424">
                  <c:v>43523.59375</c:v>
                </c:pt>
                <c:pt idx="28425">
                  <c:v>43523.614583333401</c:v>
                </c:pt>
                <c:pt idx="28426">
                  <c:v>43523.635416666599</c:v>
                </c:pt>
                <c:pt idx="28427">
                  <c:v>43523.65625</c:v>
                </c:pt>
                <c:pt idx="28428">
                  <c:v>43523.677083333401</c:v>
                </c:pt>
                <c:pt idx="28429">
                  <c:v>43523.697916666599</c:v>
                </c:pt>
                <c:pt idx="28430">
                  <c:v>43523.71875</c:v>
                </c:pt>
                <c:pt idx="28431">
                  <c:v>43523.739583333401</c:v>
                </c:pt>
                <c:pt idx="28432">
                  <c:v>43523.760416666599</c:v>
                </c:pt>
                <c:pt idx="28433">
                  <c:v>43523.78125</c:v>
                </c:pt>
                <c:pt idx="28434">
                  <c:v>43523.802083333401</c:v>
                </c:pt>
                <c:pt idx="28435">
                  <c:v>43523.822916666599</c:v>
                </c:pt>
                <c:pt idx="28436">
                  <c:v>43523.84375</c:v>
                </c:pt>
                <c:pt idx="28437">
                  <c:v>43523.864583333401</c:v>
                </c:pt>
                <c:pt idx="28438">
                  <c:v>43523.885416666599</c:v>
                </c:pt>
                <c:pt idx="28439">
                  <c:v>43523.90625</c:v>
                </c:pt>
                <c:pt idx="28440">
                  <c:v>43523.927083333401</c:v>
                </c:pt>
                <c:pt idx="28441">
                  <c:v>43523.947916666599</c:v>
                </c:pt>
                <c:pt idx="28442">
                  <c:v>43523.96875</c:v>
                </c:pt>
                <c:pt idx="28443">
                  <c:v>43523.989583333401</c:v>
                </c:pt>
                <c:pt idx="28444">
                  <c:v>43524.010416666599</c:v>
                </c:pt>
                <c:pt idx="28445">
                  <c:v>43524.03125</c:v>
                </c:pt>
                <c:pt idx="28446">
                  <c:v>43524.052083333401</c:v>
                </c:pt>
                <c:pt idx="28447">
                  <c:v>43524.072916666599</c:v>
                </c:pt>
                <c:pt idx="28448">
                  <c:v>43524.09375</c:v>
                </c:pt>
                <c:pt idx="28449">
                  <c:v>43524.114583333401</c:v>
                </c:pt>
                <c:pt idx="28450">
                  <c:v>43524.135416666599</c:v>
                </c:pt>
                <c:pt idx="28451">
                  <c:v>43524.15625</c:v>
                </c:pt>
                <c:pt idx="28452">
                  <c:v>43524.177083333401</c:v>
                </c:pt>
                <c:pt idx="28453">
                  <c:v>43524.197916666599</c:v>
                </c:pt>
                <c:pt idx="28454">
                  <c:v>43524.21875</c:v>
                </c:pt>
                <c:pt idx="28455">
                  <c:v>43524.239583333401</c:v>
                </c:pt>
                <c:pt idx="28456">
                  <c:v>43524.260416666599</c:v>
                </c:pt>
                <c:pt idx="28457">
                  <c:v>43524.28125</c:v>
                </c:pt>
                <c:pt idx="28458">
                  <c:v>43524.302083333401</c:v>
                </c:pt>
                <c:pt idx="28459">
                  <c:v>43524.322916666599</c:v>
                </c:pt>
                <c:pt idx="28460">
                  <c:v>43524.34375</c:v>
                </c:pt>
                <c:pt idx="28461">
                  <c:v>43524.364583333401</c:v>
                </c:pt>
                <c:pt idx="28462">
                  <c:v>43524.385416666599</c:v>
                </c:pt>
                <c:pt idx="28463">
                  <c:v>43524.40625</c:v>
                </c:pt>
                <c:pt idx="28464">
                  <c:v>43524.427083333401</c:v>
                </c:pt>
                <c:pt idx="28465">
                  <c:v>43524.447916666599</c:v>
                </c:pt>
                <c:pt idx="28466">
                  <c:v>43524.46875</c:v>
                </c:pt>
                <c:pt idx="28467">
                  <c:v>43524.489583333401</c:v>
                </c:pt>
                <c:pt idx="28468">
                  <c:v>43524.510416666599</c:v>
                </c:pt>
                <c:pt idx="28469">
                  <c:v>43524.53125</c:v>
                </c:pt>
                <c:pt idx="28470">
                  <c:v>43524.552083333401</c:v>
                </c:pt>
                <c:pt idx="28471">
                  <c:v>43524.572916666599</c:v>
                </c:pt>
                <c:pt idx="28472">
                  <c:v>43524.59375</c:v>
                </c:pt>
                <c:pt idx="28473">
                  <c:v>43524.614583333401</c:v>
                </c:pt>
                <c:pt idx="28474">
                  <c:v>43524.635416666599</c:v>
                </c:pt>
                <c:pt idx="28475">
                  <c:v>43524.65625</c:v>
                </c:pt>
                <c:pt idx="28476">
                  <c:v>43524.677083333401</c:v>
                </c:pt>
                <c:pt idx="28477">
                  <c:v>43524.697916666599</c:v>
                </c:pt>
                <c:pt idx="28478">
                  <c:v>43524.71875</c:v>
                </c:pt>
                <c:pt idx="28479">
                  <c:v>43524.739583333401</c:v>
                </c:pt>
                <c:pt idx="28480">
                  <c:v>43524.760416666599</c:v>
                </c:pt>
                <c:pt idx="28481">
                  <c:v>43524.78125</c:v>
                </c:pt>
                <c:pt idx="28482">
                  <c:v>43524.802083333401</c:v>
                </c:pt>
                <c:pt idx="28483">
                  <c:v>43524.822916666599</c:v>
                </c:pt>
                <c:pt idx="28484">
                  <c:v>43524.84375</c:v>
                </c:pt>
                <c:pt idx="28485">
                  <c:v>43524.864583333401</c:v>
                </c:pt>
                <c:pt idx="28486">
                  <c:v>43524.885416666599</c:v>
                </c:pt>
                <c:pt idx="28487">
                  <c:v>43524.90625</c:v>
                </c:pt>
                <c:pt idx="28488">
                  <c:v>43524.927083333401</c:v>
                </c:pt>
                <c:pt idx="28489">
                  <c:v>43524.947916666599</c:v>
                </c:pt>
                <c:pt idx="28490">
                  <c:v>43524.96875</c:v>
                </c:pt>
                <c:pt idx="28491">
                  <c:v>43524.989583333401</c:v>
                </c:pt>
                <c:pt idx="28492">
                  <c:v>43525.010416666599</c:v>
                </c:pt>
                <c:pt idx="28493">
                  <c:v>43525.03125</c:v>
                </c:pt>
                <c:pt idx="28494">
                  <c:v>43525.052083333401</c:v>
                </c:pt>
                <c:pt idx="28495">
                  <c:v>43525.072916666599</c:v>
                </c:pt>
                <c:pt idx="28496">
                  <c:v>43525.09375</c:v>
                </c:pt>
                <c:pt idx="28497">
                  <c:v>43525.114583333401</c:v>
                </c:pt>
                <c:pt idx="28498">
                  <c:v>43525.135416666599</c:v>
                </c:pt>
                <c:pt idx="28499">
                  <c:v>43525.15625</c:v>
                </c:pt>
                <c:pt idx="28500">
                  <c:v>43525.177083333401</c:v>
                </c:pt>
                <c:pt idx="28501">
                  <c:v>43525.197916666599</c:v>
                </c:pt>
                <c:pt idx="28502">
                  <c:v>43525.21875</c:v>
                </c:pt>
                <c:pt idx="28503">
                  <c:v>43525.239583333401</c:v>
                </c:pt>
                <c:pt idx="28504">
                  <c:v>43525.260416666599</c:v>
                </c:pt>
                <c:pt idx="28505">
                  <c:v>43525.28125</c:v>
                </c:pt>
                <c:pt idx="28506">
                  <c:v>43525.302083333401</c:v>
                </c:pt>
                <c:pt idx="28507">
                  <c:v>43525.322916666599</c:v>
                </c:pt>
                <c:pt idx="28508">
                  <c:v>43525.34375</c:v>
                </c:pt>
                <c:pt idx="28509">
                  <c:v>43525.364583333401</c:v>
                </c:pt>
                <c:pt idx="28510">
                  <c:v>43525.385416666599</c:v>
                </c:pt>
                <c:pt idx="28511">
                  <c:v>43525.40625</c:v>
                </c:pt>
                <c:pt idx="28512">
                  <c:v>43525.427083333401</c:v>
                </c:pt>
                <c:pt idx="28513">
                  <c:v>43525.447916666599</c:v>
                </c:pt>
                <c:pt idx="28514">
                  <c:v>43525.46875</c:v>
                </c:pt>
                <c:pt idx="28515">
                  <c:v>43525.489583333401</c:v>
                </c:pt>
                <c:pt idx="28516">
                  <c:v>43525.510416666599</c:v>
                </c:pt>
                <c:pt idx="28517">
                  <c:v>43525.53125</c:v>
                </c:pt>
                <c:pt idx="28518">
                  <c:v>43525.552083333401</c:v>
                </c:pt>
                <c:pt idx="28519">
                  <c:v>43525.572916666599</c:v>
                </c:pt>
                <c:pt idx="28520">
                  <c:v>43525.59375</c:v>
                </c:pt>
                <c:pt idx="28521">
                  <c:v>43525.614583333401</c:v>
                </c:pt>
                <c:pt idx="28522">
                  <c:v>43525.635416666599</c:v>
                </c:pt>
                <c:pt idx="28523">
                  <c:v>43525.65625</c:v>
                </c:pt>
                <c:pt idx="28524">
                  <c:v>43525.677083333401</c:v>
                </c:pt>
                <c:pt idx="28525">
                  <c:v>43525.697916666599</c:v>
                </c:pt>
                <c:pt idx="28526">
                  <c:v>43525.71875</c:v>
                </c:pt>
                <c:pt idx="28527">
                  <c:v>43525.739583333401</c:v>
                </c:pt>
                <c:pt idx="28528">
                  <c:v>43525.760416666599</c:v>
                </c:pt>
                <c:pt idx="28529">
                  <c:v>43525.78125</c:v>
                </c:pt>
                <c:pt idx="28530">
                  <c:v>43525.802083333401</c:v>
                </c:pt>
                <c:pt idx="28531">
                  <c:v>43525.822916666599</c:v>
                </c:pt>
                <c:pt idx="28532">
                  <c:v>43525.84375</c:v>
                </c:pt>
                <c:pt idx="28533">
                  <c:v>43525.864583333401</c:v>
                </c:pt>
                <c:pt idx="28534">
                  <c:v>43525.885416666599</c:v>
                </c:pt>
                <c:pt idx="28535">
                  <c:v>43525.90625</c:v>
                </c:pt>
                <c:pt idx="28536">
                  <c:v>43525.927083333401</c:v>
                </c:pt>
                <c:pt idx="28537">
                  <c:v>43525.947916666599</c:v>
                </c:pt>
                <c:pt idx="28538">
                  <c:v>43525.96875</c:v>
                </c:pt>
                <c:pt idx="28539">
                  <c:v>43525.989583333401</c:v>
                </c:pt>
                <c:pt idx="28540">
                  <c:v>43526.010416666599</c:v>
                </c:pt>
                <c:pt idx="28541">
                  <c:v>43526.03125</c:v>
                </c:pt>
                <c:pt idx="28542">
                  <c:v>43526.052083333401</c:v>
                </c:pt>
                <c:pt idx="28543">
                  <c:v>43526.072916666599</c:v>
                </c:pt>
                <c:pt idx="28544">
                  <c:v>43526.09375</c:v>
                </c:pt>
                <c:pt idx="28545">
                  <c:v>43526.114583333401</c:v>
                </c:pt>
                <c:pt idx="28546">
                  <c:v>43526.135416666599</c:v>
                </c:pt>
                <c:pt idx="28547">
                  <c:v>43526.15625</c:v>
                </c:pt>
                <c:pt idx="28548">
                  <c:v>43526.177083333401</c:v>
                </c:pt>
                <c:pt idx="28549">
                  <c:v>43526.197916666599</c:v>
                </c:pt>
                <c:pt idx="28550">
                  <c:v>43526.21875</c:v>
                </c:pt>
                <c:pt idx="28551">
                  <c:v>43526.239583333401</c:v>
                </c:pt>
                <c:pt idx="28552">
                  <c:v>43526.260416666599</c:v>
                </c:pt>
                <c:pt idx="28553">
                  <c:v>43526.28125</c:v>
                </c:pt>
                <c:pt idx="28554">
                  <c:v>43526.302083333401</c:v>
                </c:pt>
                <c:pt idx="28555">
                  <c:v>43526.322916666599</c:v>
                </c:pt>
                <c:pt idx="28556">
                  <c:v>43526.34375</c:v>
                </c:pt>
                <c:pt idx="28557">
                  <c:v>43526.364583333401</c:v>
                </c:pt>
                <c:pt idx="28558">
                  <c:v>43526.385416666599</c:v>
                </c:pt>
                <c:pt idx="28559">
                  <c:v>43526.40625</c:v>
                </c:pt>
                <c:pt idx="28560">
                  <c:v>43526.427083333401</c:v>
                </c:pt>
                <c:pt idx="28561">
                  <c:v>43526.447916666599</c:v>
                </c:pt>
                <c:pt idx="28562">
                  <c:v>43526.46875</c:v>
                </c:pt>
                <c:pt idx="28563">
                  <c:v>43526.489583333401</c:v>
                </c:pt>
                <c:pt idx="28564">
                  <c:v>43526.510416666599</c:v>
                </c:pt>
                <c:pt idx="28565">
                  <c:v>43526.53125</c:v>
                </c:pt>
                <c:pt idx="28566">
                  <c:v>43526.552083333401</c:v>
                </c:pt>
                <c:pt idx="28567">
                  <c:v>43526.572916666599</c:v>
                </c:pt>
                <c:pt idx="28568">
                  <c:v>43526.59375</c:v>
                </c:pt>
                <c:pt idx="28569">
                  <c:v>43526.614583333401</c:v>
                </c:pt>
                <c:pt idx="28570">
                  <c:v>43526.635416666599</c:v>
                </c:pt>
                <c:pt idx="28571">
                  <c:v>43526.65625</c:v>
                </c:pt>
                <c:pt idx="28572">
                  <c:v>43526.677083333401</c:v>
                </c:pt>
                <c:pt idx="28573">
                  <c:v>43526.697916666599</c:v>
                </c:pt>
                <c:pt idx="28574">
                  <c:v>43526.71875</c:v>
                </c:pt>
                <c:pt idx="28575">
                  <c:v>43526.739583333401</c:v>
                </c:pt>
                <c:pt idx="28576">
                  <c:v>43526.760416666599</c:v>
                </c:pt>
                <c:pt idx="28577">
                  <c:v>43526.78125</c:v>
                </c:pt>
                <c:pt idx="28578">
                  <c:v>43526.802083333401</c:v>
                </c:pt>
                <c:pt idx="28579">
                  <c:v>43526.822916666599</c:v>
                </c:pt>
                <c:pt idx="28580">
                  <c:v>43526.84375</c:v>
                </c:pt>
                <c:pt idx="28581">
                  <c:v>43526.864583333401</c:v>
                </c:pt>
                <c:pt idx="28582">
                  <c:v>43526.885416666599</c:v>
                </c:pt>
                <c:pt idx="28583">
                  <c:v>43526.90625</c:v>
                </c:pt>
                <c:pt idx="28584">
                  <c:v>43526.927083333401</c:v>
                </c:pt>
                <c:pt idx="28585">
                  <c:v>43526.947916666599</c:v>
                </c:pt>
                <c:pt idx="28586">
                  <c:v>43526.96875</c:v>
                </c:pt>
                <c:pt idx="28587">
                  <c:v>43526.989583333401</c:v>
                </c:pt>
                <c:pt idx="28588">
                  <c:v>43527.010416666599</c:v>
                </c:pt>
                <c:pt idx="28589">
                  <c:v>43527.03125</c:v>
                </c:pt>
                <c:pt idx="28590">
                  <c:v>43527.052083333401</c:v>
                </c:pt>
                <c:pt idx="28591">
                  <c:v>43527.072916666599</c:v>
                </c:pt>
                <c:pt idx="28592">
                  <c:v>43527.09375</c:v>
                </c:pt>
                <c:pt idx="28593">
                  <c:v>43527.114583333401</c:v>
                </c:pt>
                <c:pt idx="28594">
                  <c:v>43527.135416666599</c:v>
                </c:pt>
                <c:pt idx="28595">
                  <c:v>43527.15625</c:v>
                </c:pt>
                <c:pt idx="28596">
                  <c:v>43527.177083333401</c:v>
                </c:pt>
                <c:pt idx="28597">
                  <c:v>43527.197916666599</c:v>
                </c:pt>
                <c:pt idx="28598">
                  <c:v>43527.21875</c:v>
                </c:pt>
                <c:pt idx="28599">
                  <c:v>43527.239583333401</c:v>
                </c:pt>
                <c:pt idx="28600">
                  <c:v>43527.260416666599</c:v>
                </c:pt>
                <c:pt idx="28601">
                  <c:v>43527.28125</c:v>
                </c:pt>
                <c:pt idx="28602">
                  <c:v>43527.302083333401</c:v>
                </c:pt>
                <c:pt idx="28603">
                  <c:v>43527.322916666599</c:v>
                </c:pt>
                <c:pt idx="28604">
                  <c:v>43527.34375</c:v>
                </c:pt>
                <c:pt idx="28605">
                  <c:v>43527.364583333401</c:v>
                </c:pt>
                <c:pt idx="28606">
                  <c:v>43527.385416666599</c:v>
                </c:pt>
                <c:pt idx="28607">
                  <c:v>43527.40625</c:v>
                </c:pt>
                <c:pt idx="28608">
                  <c:v>43527.427083333401</c:v>
                </c:pt>
                <c:pt idx="28609">
                  <c:v>43527.447916666599</c:v>
                </c:pt>
                <c:pt idx="28610">
                  <c:v>43527.46875</c:v>
                </c:pt>
                <c:pt idx="28611">
                  <c:v>43527.489583333401</c:v>
                </c:pt>
                <c:pt idx="28612">
                  <c:v>43527.510416666599</c:v>
                </c:pt>
                <c:pt idx="28613">
                  <c:v>43527.53125</c:v>
                </c:pt>
                <c:pt idx="28614">
                  <c:v>43527.552083333401</c:v>
                </c:pt>
                <c:pt idx="28615">
                  <c:v>43527.572916666599</c:v>
                </c:pt>
                <c:pt idx="28616">
                  <c:v>43527.59375</c:v>
                </c:pt>
                <c:pt idx="28617">
                  <c:v>43527.614583333401</c:v>
                </c:pt>
                <c:pt idx="28618">
                  <c:v>43527.635416666599</c:v>
                </c:pt>
                <c:pt idx="28619">
                  <c:v>43527.65625</c:v>
                </c:pt>
                <c:pt idx="28620">
                  <c:v>43527.677083333401</c:v>
                </c:pt>
                <c:pt idx="28621">
                  <c:v>43527.697916666599</c:v>
                </c:pt>
                <c:pt idx="28622">
                  <c:v>43527.71875</c:v>
                </c:pt>
                <c:pt idx="28623">
                  <c:v>43527.739583333401</c:v>
                </c:pt>
                <c:pt idx="28624">
                  <c:v>43527.760416666599</c:v>
                </c:pt>
                <c:pt idx="28625">
                  <c:v>43527.78125</c:v>
                </c:pt>
                <c:pt idx="28626">
                  <c:v>43527.802083333401</c:v>
                </c:pt>
                <c:pt idx="28627">
                  <c:v>43527.822916666599</c:v>
                </c:pt>
                <c:pt idx="28628">
                  <c:v>43527.84375</c:v>
                </c:pt>
                <c:pt idx="28629">
                  <c:v>43527.864583333401</c:v>
                </c:pt>
                <c:pt idx="28630">
                  <c:v>43527.885416666599</c:v>
                </c:pt>
                <c:pt idx="28631">
                  <c:v>43527.90625</c:v>
                </c:pt>
                <c:pt idx="28632">
                  <c:v>43527.927083333401</c:v>
                </c:pt>
                <c:pt idx="28633">
                  <c:v>43527.947916666599</c:v>
                </c:pt>
                <c:pt idx="28634">
                  <c:v>43527.96875</c:v>
                </c:pt>
                <c:pt idx="28635">
                  <c:v>43527.989583333401</c:v>
                </c:pt>
                <c:pt idx="28636">
                  <c:v>43528.010416666599</c:v>
                </c:pt>
                <c:pt idx="28637">
                  <c:v>43528.03125</c:v>
                </c:pt>
                <c:pt idx="28638">
                  <c:v>43528.052083333401</c:v>
                </c:pt>
                <c:pt idx="28639">
                  <c:v>43528.072916666599</c:v>
                </c:pt>
                <c:pt idx="28640">
                  <c:v>43528.09375</c:v>
                </c:pt>
                <c:pt idx="28641">
                  <c:v>43528.114583333401</c:v>
                </c:pt>
                <c:pt idx="28642">
                  <c:v>43528.135416666599</c:v>
                </c:pt>
                <c:pt idx="28643">
                  <c:v>43528.15625</c:v>
                </c:pt>
                <c:pt idx="28644">
                  <c:v>43528.177083333401</c:v>
                </c:pt>
                <c:pt idx="28645">
                  <c:v>43528.197916666599</c:v>
                </c:pt>
                <c:pt idx="28646">
                  <c:v>43528.21875</c:v>
                </c:pt>
                <c:pt idx="28647">
                  <c:v>43528.239583333401</c:v>
                </c:pt>
                <c:pt idx="28648">
                  <c:v>43528.260416666599</c:v>
                </c:pt>
                <c:pt idx="28649">
                  <c:v>43528.28125</c:v>
                </c:pt>
                <c:pt idx="28650">
                  <c:v>43528.302083333401</c:v>
                </c:pt>
                <c:pt idx="28651">
                  <c:v>43528.322916666599</c:v>
                </c:pt>
                <c:pt idx="28652">
                  <c:v>43528.34375</c:v>
                </c:pt>
                <c:pt idx="28653">
                  <c:v>43528.364583333401</c:v>
                </c:pt>
                <c:pt idx="28654">
                  <c:v>43528.385416666599</c:v>
                </c:pt>
                <c:pt idx="28655">
                  <c:v>43528.40625</c:v>
                </c:pt>
                <c:pt idx="28656">
                  <c:v>43528.427083333401</c:v>
                </c:pt>
                <c:pt idx="28657">
                  <c:v>43528.447916666599</c:v>
                </c:pt>
                <c:pt idx="28658">
                  <c:v>43528.46875</c:v>
                </c:pt>
                <c:pt idx="28659">
                  <c:v>43528.489583333401</c:v>
                </c:pt>
                <c:pt idx="28660">
                  <c:v>43528.510416666599</c:v>
                </c:pt>
                <c:pt idx="28661">
                  <c:v>43528.53125</c:v>
                </c:pt>
                <c:pt idx="28662">
                  <c:v>43528.552083333401</c:v>
                </c:pt>
                <c:pt idx="28663">
                  <c:v>43528.572916666599</c:v>
                </c:pt>
                <c:pt idx="28664">
                  <c:v>43528.59375</c:v>
                </c:pt>
                <c:pt idx="28665">
                  <c:v>43528.614583333401</c:v>
                </c:pt>
                <c:pt idx="28666">
                  <c:v>43528.635416666599</c:v>
                </c:pt>
                <c:pt idx="28667">
                  <c:v>43528.65625</c:v>
                </c:pt>
                <c:pt idx="28668">
                  <c:v>43528.677083333401</c:v>
                </c:pt>
                <c:pt idx="28669">
                  <c:v>43528.697916666599</c:v>
                </c:pt>
                <c:pt idx="28670">
                  <c:v>43528.71875</c:v>
                </c:pt>
                <c:pt idx="28671">
                  <c:v>43528.739583333401</c:v>
                </c:pt>
                <c:pt idx="28672">
                  <c:v>43528.760416666599</c:v>
                </c:pt>
                <c:pt idx="28673">
                  <c:v>43528.78125</c:v>
                </c:pt>
                <c:pt idx="28674">
                  <c:v>43528.802083333401</c:v>
                </c:pt>
                <c:pt idx="28675">
                  <c:v>43528.822916666599</c:v>
                </c:pt>
                <c:pt idx="28676">
                  <c:v>43528.84375</c:v>
                </c:pt>
                <c:pt idx="28677">
                  <c:v>43528.864583333401</c:v>
                </c:pt>
                <c:pt idx="28678">
                  <c:v>43528.885416666599</c:v>
                </c:pt>
                <c:pt idx="28679">
                  <c:v>43528.90625</c:v>
                </c:pt>
                <c:pt idx="28680">
                  <c:v>43528.927083333401</c:v>
                </c:pt>
                <c:pt idx="28681">
                  <c:v>43528.947916666599</c:v>
                </c:pt>
                <c:pt idx="28682">
                  <c:v>43528.96875</c:v>
                </c:pt>
                <c:pt idx="28683">
                  <c:v>43528.989583333401</c:v>
                </c:pt>
                <c:pt idx="28684">
                  <c:v>43529.010416666599</c:v>
                </c:pt>
                <c:pt idx="28685">
                  <c:v>43529.03125</c:v>
                </c:pt>
                <c:pt idx="28686">
                  <c:v>43529.052083333401</c:v>
                </c:pt>
                <c:pt idx="28687">
                  <c:v>43529.072916666599</c:v>
                </c:pt>
                <c:pt idx="28688">
                  <c:v>43529.09375</c:v>
                </c:pt>
                <c:pt idx="28689">
                  <c:v>43529.114583333401</c:v>
                </c:pt>
                <c:pt idx="28690">
                  <c:v>43529.135416666599</c:v>
                </c:pt>
                <c:pt idx="28691">
                  <c:v>43529.15625</c:v>
                </c:pt>
                <c:pt idx="28692">
                  <c:v>43529.177083333401</c:v>
                </c:pt>
                <c:pt idx="28693">
                  <c:v>43529.197916666599</c:v>
                </c:pt>
                <c:pt idx="28694">
                  <c:v>43529.21875</c:v>
                </c:pt>
                <c:pt idx="28695">
                  <c:v>43529.239583333401</c:v>
                </c:pt>
                <c:pt idx="28696">
                  <c:v>43529.260416666599</c:v>
                </c:pt>
                <c:pt idx="28697">
                  <c:v>43529.28125</c:v>
                </c:pt>
                <c:pt idx="28698">
                  <c:v>43529.302083333401</c:v>
                </c:pt>
                <c:pt idx="28699">
                  <c:v>43529.322916666599</c:v>
                </c:pt>
                <c:pt idx="28700">
                  <c:v>43529.34375</c:v>
                </c:pt>
                <c:pt idx="28701">
                  <c:v>43529.364583333401</c:v>
                </c:pt>
                <c:pt idx="28702">
                  <c:v>43529.385416666599</c:v>
                </c:pt>
                <c:pt idx="28703">
                  <c:v>43529.40625</c:v>
                </c:pt>
                <c:pt idx="28704">
                  <c:v>43529.427083333401</c:v>
                </c:pt>
                <c:pt idx="28705">
                  <c:v>43529.447916666599</c:v>
                </c:pt>
                <c:pt idx="28706">
                  <c:v>43529.46875</c:v>
                </c:pt>
                <c:pt idx="28707">
                  <c:v>43529.489583333401</c:v>
                </c:pt>
                <c:pt idx="28708">
                  <c:v>43529.510416666599</c:v>
                </c:pt>
                <c:pt idx="28709">
                  <c:v>43529.53125</c:v>
                </c:pt>
                <c:pt idx="28710">
                  <c:v>43529.552083333401</c:v>
                </c:pt>
                <c:pt idx="28711">
                  <c:v>43529.572916666599</c:v>
                </c:pt>
                <c:pt idx="28712">
                  <c:v>43529.59375</c:v>
                </c:pt>
                <c:pt idx="28713">
                  <c:v>43529.614583333401</c:v>
                </c:pt>
                <c:pt idx="28714">
                  <c:v>43529.635416666599</c:v>
                </c:pt>
                <c:pt idx="28715">
                  <c:v>43529.65625</c:v>
                </c:pt>
                <c:pt idx="28716">
                  <c:v>43529.677083333401</c:v>
                </c:pt>
                <c:pt idx="28717">
                  <c:v>43529.697916666599</c:v>
                </c:pt>
                <c:pt idx="28718">
                  <c:v>43529.71875</c:v>
                </c:pt>
                <c:pt idx="28719">
                  <c:v>43529.739583333401</c:v>
                </c:pt>
                <c:pt idx="28720">
                  <c:v>43529.760416666599</c:v>
                </c:pt>
                <c:pt idx="28721">
                  <c:v>43529.78125</c:v>
                </c:pt>
                <c:pt idx="28722">
                  <c:v>43529.802083333401</c:v>
                </c:pt>
                <c:pt idx="28723">
                  <c:v>43529.822916666599</c:v>
                </c:pt>
                <c:pt idx="28724">
                  <c:v>43529.84375</c:v>
                </c:pt>
                <c:pt idx="28725">
                  <c:v>43529.864583333401</c:v>
                </c:pt>
                <c:pt idx="28726">
                  <c:v>43529.885416666599</c:v>
                </c:pt>
                <c:pt idx="28727">
                  <c:v>43529.90625</c:v>
                </c:pt>
                <c:pt idx="28728">
                  <c:v>43529.927083333401</c:v>
                </c:pt>
                <c:pt idx="28729">
                  <c:v>43529.947916666599</c:v>
                </c:pt>
                <c:pt idx="28730">
                  <c:v>43529.96875</c:v>
                </c:pt>
                <c:pt idx="28731">
                  <c:v>43529.989583333401</c:v>
                </c:pt>
                <c:pt idx="28732">
                  <c:v>43530.010416666599</c:v>
                </c:pt>
                <c:pt idx="28733">
                  <c:v>43530.03125</c:v>
                </c:pt>
                <c:pt idx="28734">
                  <c:v>43530.052083333401</c:v>
                </c:pt>
                <c:pt idx="28735">
                  <c:v>43530.072916666599</c:v>
                </c:pt>
                <c:pt idx="28736">
                  <c:v>43530.09375</c:v>
                </c:pt>
                <c:pt idx="28737">
                  <c:v>43530.114583333401</c:v>
                </c:pt>
                <c:pt idx="28738">
                  <c:v>43530.135416666599</c:v>
                </c:pt>
                <c:pt idx="28739">
                  <c:v>43530.15625</c:v>
                </c:pt>
                <c:pt idx="28740">
                  <c:v>43530.177083333401</c:v>
                </c:pt>
                <c:pt idx="28741">
                  <c:v>43530.197916666599</c:v>
                </c:pt>
                <c:pt idx="28742">
                  <c:v>43530.21875</c:v>
                </c:pt>
                <c:pt idx="28743">
                  <c:v>43530.239583333401</c:v>
                </c:pt>
                <c:pt idx="28744">
                  <c:v>43530.260416666599</c:v>
                </c:pt>
                <c:pt idx="28745">
                  <c:v>43530.28125</c:v>
                </c:pt>
                <c:pt idx="28746">
                  <c:v>43530.302083333401</c:v>
                </c:pt>
                <c:pt idx="28747">
                  <c:v>43530.322916666599</c:v>
                </c:pt>
                <c:pt idx="28748">
                  <c:v>43530.34375</c:v>
                </c:pt>
                <c:pt idx="28749">
                  <c:v>43530.364583333401</c:v>
                </c:pt>
                <c:pt idx="28750">
                  <c:v>43530.385416666599</c:v>
                </c:pt>
                <c:pt idx="28751">
                  <c:v>43530.40625</c:v>
                </c:pt>
                <c:pt idx="28752">
                  <c:v>43530.427083333401</c:v>
                </c:pt>
                <c:pt idx="28753">
                  <c:v>43530.447916666599</c:v>
                </c:pt>
                <c:pt idx="28754">
                  <c:v>43530.46875</c:v>
                </c:pt>
                <c:pt idx="28755">
                  <c:v>43530.489583333401</c:v>
                </c:pt>
                <c:pt idx="28756">
                  <c:v>43530.510416666599</c:v>
                </c:pt>
                <c:pt idx="28757">
                  <c:v>43530.53125</c:v>
                </c:pt>
                <c:pt idx="28758">
                  <c:v>43530.552083333401</c:v>
                </c:pt>
                <c:pt idx="28759">
                  <c:v>43530.572916666599</c:v>
                </c:pt>
                <c:pt idx="28760">
                  <c:v>43530.59375</c:v>
                </c:pt>
                <c:pt idx="28761">
                  <c:v>43530.614583333401</c:v>
                </c:pt>
                <c:pt idx="28762">
                  <c:v>43530.635416666599</c:v>
                </c:pt>
                <c:pt idx="28763">
                  <c:v>43530.65625</c:v>
                </c:pt>
                <c:pt idx="28764">
                  <c:v>43530.677083333401</c:v>
                </c:pt>
                <c:pt idx="28765">
                  <c:v>43530.697916666599</c:v>
                </c:pt>
                <c:pt idx="28766">
                  <c:v>43530.71875</c:v>
                </c:pt>
                <c:pt idx="28767">
                  <c:v>43530.739583333401</c:v>
                </c:pt>
                <c:pt idx="28768">
                  <c:v>43530.760416666599</c:v>
                </c:pt>
                <c:pt idx="28769">
                  <c:v>43530.78125</c:v>
                </c:pt>
                <c:pt idx="28770">
                  <c:v>43530.802083333401</c:v>
                </c:pt>
                <c:pt idx="28771">
                  <c:v>43530.822916666599</c:v>
                </c:pt>
                <c:pt idx="28772">
                  <c:v>43530.84375</c:v>
                </c:pt>
                <c:pt idx="28773">
                  <c:v>43530.864583333401</c:v>
                </c:pt>
                <c:pt idx="28774">
                  <c:v>43530.885416666599</c:v>
                </c:pt>
                <c:pt idx="28775">
                  <c:v>43530.90625</c:v>
                </c:pt>
                <c:pt idx="28776">
                  <c:v>43530.927083333401</c:v>
                </c:pt>
                <c:pt idx="28777">
                  <c:v>43530.947916666599</c:v>
                </c:pt>
                <c:pt idx="28778">
                  <c:v>43530.96875</c:v>
                </c:pt>
                <c:pt idx="28779">
                  <c:v>43530.989583333401</c:v>
                </c:pt>
                <c:pt idx="28780">
                  <c:v>43531.010416666599</c:v>
                </c:pt>
                <c:pt idx="28781">
                  <c:v>43531.03125</c:v>
                </c:pt>
                <c:pt idx="28782">
                  <c:v>43531.052083333401</c:v>
                </c:pt>
                <c:pt idx="28783">
                  <c:v>43531.072916666599</c:v>
                </c:pt>
                <c:pt idx="28784">
                  <c:v>43531.09375</c:v>
                </c:pt>
                <c:pt idx="28785">
                  <c:v>43531.114583333401</c:v>
                </c:pt>
                <c:pt idx="28786">
                  <c:v>43531.135416666599</c:v>
                </c:pt>
                <c:pt idx="28787">
                  <c:v>43531.15625</c:v>
                </c:pt>
                <c:pt idx="28788">
                  <c:v>43531.177083333401</c:v>
                </c:pt>
                <c:pt idx="28789">
                  <c:v>43531.197916666599</c:v>
                </c:pt>
                <c:pt idx="28790">
                  <c:v>43531.21875</c:v>
                </c:pt>
                <c:pt idx="28791">
                  <c:v>43531.239583333401</c:v>
                </c:pt>
                <c:pt idx="28792">
                  <c:v>43531.260416666599</c:v>
                </c:pt>
                <c:pt idx="28793">
                  <c:v>43531.28125</c:v>
                </c:pt>
                <c:pt idx="28794">
                  <c:v>43531.302083333401</c:v>
                </c:pt>
                <c:pt idx="28795">
                  <c:v>43531.322916666599</c:v>
                </c:pt>
                <c:pt idx="28796">
                  <c:v>43531.34375</c:v>
                </c:pt>
                <c:pt idx="28797">
                  <c:v>43531.364583333401</c:v>
                </c:pt>
                <c:pt idx="28798">
                  <c:v>43531.385416666599</c:v>
                </c:pt>
                <c:pt idx="28799">
                  <c:v>43531.40625</c:v>
                </c:pt>
                <c:pt idx="28800">
                  <c:v>43531.427083333401</c:v>
                </c:pt>
                <c:pt idx="28801">
                  <c:v>43531.447916666599</c:v>
                </c:pt>
                <c:pt idx="28802">
                  <c:v>43531.46875</c:v>
                </c:pt>
                <c:pt idx="28803">
                  <c:v>43531.489583333401</c:v>
                </c:pt>
                <c:pt idx="28804">
                  <c:v>43531.510416666599</c:v>
                </c:pt>
                <c:pt idx="28805">
                  <c:v>43531.53125</c:v>
                </c:pt>
                <c:pt idx="28806">
                  <c:v>43531.552083333401</c:v>
                </c:pt>
                <c:pt idx="28807">
                  <c:v>43531.572916666599</c:v>
                </c:pt>
                <c:pt idx="28808">
                  <c:v>43531.59375</c:v>
                </c:pt>
                <c:pt idx="28809">
                  <c:v>43531.614583333401</c:v>
                </c:pt>
                <c:pt idx="28810">
                  <c:v>43531.635416666599</c:v>
                </c:pt>
                <c:pt idx="28811">
                  <c:v>43531.65625</c:v>
                </c:pt>
                <c:pt idx="28812">
                  <c:v>43531.677083333401</c:v>
                </c:pt>
                <c:pt idx="28813">
                  <c:v>43531.697916666599</c:v>
                </c:pt>
                <c:pt idx="28814">
                  <c:v>43531.71875</c:v>
                </c:pt>
                <c:pt idx="28815">
                  <c:v>43531.739583333401</c:v>
                </c:pt>
                <c:pt idx="28816">
                  <c:v>43531.760416666599</c:v>
                </c:pt>
                <c:pt idx="28817">
                  <c:v>43531.78125</c:v>
                </c:pt>
                <c:pt idx="28818">
                  <c:v>43531.802083333401</c:v>
                </c:pt>
                <c:pt idx="28819">
                  <c:v>43531.822916666599</c:v>
                </c:pt>
                <c:pt idx="28820">
                  <c:v>43531.84375</c:v>
                </c:pt>
                <c:pt idx="28821">
                  <c:v>43531.864583333401</c:v>
                </c:pt>
                <c:pt idx="28822">
                  <c:v>43531.885416666599</c:v>
                </c:pt>
                <c:pt idx="28823">
                  <c:v>43531.90625</c:v>
                </c:pt>
                <c:pt idx="28824">
                  <c:v>43531.927083333401</c:v>
                </c:pt>
                <c:pt idx="28825">
                  <c:v>43531.947916666599</c:v>
                </c:pt>
                <c:pt idx="28826">
                  <c:v>43531.96875</c:v>
                </c:pt>
                <c:pt idx="28827">
                  <c:v>43531.989583333401</c:v>
                </c:pt>
                <c:pt idx="28828">
                  <c:v>43532.010416666599</c:v>
                </c:pt>
                <c:pt idx="28829">
                  <c:v>43532.03125</c:v>
                </c:pt>
                <c:pt idx="28830">
                  <c:v>43532.052083333401</c:v>
                </c:pt>
                <c:pt idx="28831">
                  <c:v>43532.072916666599</c:v>
                </c:pt>
                <c:pt idx="28832">
                  <c:v>43532.09375</c:v>
                </c:pt>
                <c:pt idx="28833">
                  <c:v>43532.114583333401</c:v>
                </c:pt>
                <c:pt idx="28834">
                  <c:v>43532.135416666599</c:v>
                </c:pt>
                <c:pt idx="28835">
                  <c:v>43532.15625</c:v>
                </c:pt>
                <c:pt idx="28836">
                  <c:v>43532.177083333401</c:v>
                </c:pt>
                <c:pt idx="28837">
                  <c:v>43532.197916666599</c:v>
                </c:pt>
                <c:pt idx="28838">
                  <c:v>43532.21875</c:v>
                </c:pt>
                <c:pt idx="28839">
                  <c:v>43532.239583333401</c:v>
                </c:pt>
                <c:pt idx="28840">
                  <c:v>43532.260416666599</c:v>
                </c:pt>
                <c:pt idx="28841">
                  <c:v>43532.28125</c:v>
                </c:pt>
                <c:pt idx="28842">
                  <c:v>43532.302083333401</c:v>
                </c:pt>
                <c:pt idx="28843">
                  <c:v>43532.322916666599</c:v>
                </c:pt>
                <c:pt idx="28844">
                  <c:v>43532.34375</c:v>
                </c:pt>
                <c:pt idx="28845">
                  <c:v>43532.364583333401</c:v>
                </c:pt>
                <c:pt idx="28846">
                  <c:v>43532.385416666599</c:v>
                </c:pt>
                <c:pt idx="28847">
                  <c:v>43532.40625</c:v>
                </c:pt>
                <c:pt idx="28848">
                  <c:v>43532.427083333401</c:v>
                </c:pt>
                <c:pt idx="28849">
                  <c:v>43532.447916666599</c:v>
                </c:pt>
                <c:pt idx="28850">
                  <c:v>43532.46875</c:v>
                </c:pt>
                <c:pt idx="28851">
                  <c:v>43532.489583333401</c:v>
                </c:pt>
                <c:pt idx="28852">
                  <c:v>43532.510416666599</c:v>
                </c:pt>
                <c:pt idx="28853">
                  <c:v>43532.53125</c:v>
                </c:pt>
                <c:pt idx="28854">
                  <c:v>43532.552083333401</c:v>
                </c:pt>
                <c:pt idx="28855">
                  <c:v>43532.572916666599</c:v>
                </c:pt>
                <c:pt idx="28856">
                  <c:v>43532.59375</c:v>
                </c:pt>
                <c:pt idx="28857">
                  <c:v>43532.614583333401</c:v>
                </c:pt>
                <c:pt idx="28858">
                  <c:v>43532.635416666599</c:v>
                </c:pt>
                <c:pt idx="28859">
                  <c:v>43532.65625</c:v>
                </c:pt>
                <c:pt idx="28860">
                  <c:v>43532.677083333401</c:v>
                </c:pt>
                <c:pt idx="28861">
                  <c:v>43532.697916666599</c:v>
                </c:pt>
                <c:pt idx="28862">
                  <c:v>43532.71875</c:v>
                </c:pt>
                <c:pt idx="28863">
                  <c:v>43532.739583333401</c:v>
                </c:pt>
                <c:pt idx="28864">
                  <c:v>43532.760416666599</c:v>
                </c:pt>
                <c:pt idx="28865">
                  <c:v>43532.78125</c:v>
                </c:pt>
                <c:pt idx="28866">
                  <c:v>43532.802083333401</c:v>
                </c:pt>
                <c:pt idx="28867">
                  <c:v>43532.822916666599</c:v>
                </c:pt>
                <c:pt idx="28868">
                  <c:v>43532.84375</c:v>
                </c:pt>
                <c:pt idx="28869">
                  <c:v>43532.864583333401</c:v>
                </c:pt>
                <c:pt idx="28870">
                  <c:v>43532.885416666599</c:v>
                </c:pt>
                <c:pt idx="28871">
                  <c:v>43532.90625</c:v>
                </c:pt>
                <c:pt idx="28872">
                  <c:v>43532.927083333401</c:v>
                </c:pt>
                <c:pt idx="28873">
                  <c:v>43532.947916666599</c:v>
                </c:pt>
                <c:pt idx="28874">
                  <c:v>43532.96875</c:v>
                </c:pt>
                <c:pt idx="28875">
                  <c:v>43532.989583333401</c:v>
                </c:pt>
                <c:pt idx="28876">
                  <c:v>43533.010416666599</c:v>
                </c:pt>
                <c:pt idx="28877">
                  <c:v>43533.03125</c:v>
                </c:pt>
                <c:pt idx="28878">
                  <c:v>43533.052083333401</c:v>
                </c:pt>
                <c:pt idx="28879">
                  <c:v>43533.072916666599</c:v>
                </c:pt>
                <c:pt idx="28880">
                  <c:v>43533.09375</c:v>
                </c:pt>
                <c:pt idx="28881">
                  <c:v>43533.114583333401</c:v>
                </c:pt>
                <c:pt idx="28882">
                  <c:v>43533.135416666599</c:v>
                </c:pt>
                <c:pt idx="28883">
                  <c:v>43533.15625</c:v>
                </c:pt>
                <c:pt idx="28884">
                  <c:v>43533.177083333401</c:v>
                </c:pt>
                <c:pt idx="28885">
                  <c:v>43533.197916666599</c:v>
                </c:pt>
                <c:pt idx="28886">
                  <c:v>43533.21875</c:v>
                </c:pt>
                <c:pt idx="28887">
                  <c:v>43533.239583333401</c:v>
                </c:pt>
                <c:pt idx="28888">
                  <c:v>43533.260416666599</c:v>
                </c:pt>
                <c:pt idx="28889">
                  <c:v>43533.28125</c:v>
                </c:pt>
                <c:pt idx="28890">
                  <c:v>43533.302083333401</c:v>
                </c:pt>
                <c:pt idx="28891">
                  <c:v>43533.322916666599</c:v>
                </c:pt>
                <c:pt idx="28892">
                  <c:v>43533.34375</c:v>
                </c:pt>
                <c:pt idx="28893">
                  <c:v>43533.364583333401</c:v>
                </c:pt>
                <c:pt idx="28894">
                  <c:v>43533.385416666599</c:v>
                </c:pt>
                <c:pt idx="28895">
                  <c:v>43533.40625</c:v>
                </c:pt>
                <c:pt idx="28896">
                  <c:v>43533.427083333401</c:v>
                </c:pt>
                <c:pt idx="28897">
                  <c:v>43533.447916666599</c:v>
                </c:pt>
                <c:pt idx="28898">
                  <c:v>43533.46875</c:v>
                </c:pt>
                <c:pt idx="28899">
                  <c:v>43533.489583333401</c:v>
                </c:pt>
                <c:pt idx="28900">
                  <c:v>43533.510416666599</c:v>
                </c:pt>
                <c:pt idx="28901">
                  <c:v>43533.53125</c:v>
                </c:pt>
                <c:pt idx="28902">
                  <c:v>43533.552083333401</c:v>
                </c:pt>
                <c:pt idx="28903">
                  <c:v>43533.572916666599</c:v>
                </c:pt>
                <c:pt idx="28904">
                  <c:v>43533.59375</c:v>
                </c:pt>
                <c:pt idx="28905">
                  <c:v>43533.614583333401</c:v>
                </c:pt>
                <c:pt idx="28906">
                  <c:v>43533.635416666599</c:v>
                </c:pt>
                <c:pt idx="28907">
                  <c:v>43533.65625</c:v>
                </c:pt>
                <c:pt idx="28908">
                  <c:v>43533.677083333401</c:v>
                </c:pt>
                <c:pt idx="28909">
                  <c:v>43533.697916666599</c:v>
                </c:pt>
                <c:pt idx="28910">
                  <c:v>43533.71875</c:v>
                </c:pt>
                <c:pt idx="28911">
                  <c:v>43533.739583333401</c:v>
                </c:pt>
                <c:pt idx="28912">
                  <c:v>43533.760416666599</c:v>
                </c:pt>
                <c:pt idx="28913">
                  <c:v>43533.78125</c:v>
                </c:pt>
                <c:pt idx="28914">
                  <c:v>43533.802083333401</c:v>
                </c:pt>
                <c:pt idx="28915">
                  <c:v>43533.822916666599</c:v>
                </c:pt>
                <c:pt idx="28916">
                  <c:v>43533.84375</c:v>
                </c:pt>
                <c:pt idx="28917">
                  <c:v>43533.864583333401</c:v>
                </c:pt>
                <c:pt idx="28918">
                  <c:v>43533.885416666599</c:v>
                </c:pt>
                <c:pt idx="28919">
                  <c:v>43533.90625</c:v>
                </c:pt>
                <c:pt idx="28920">
                  <c:v>43533.927083333401</c:v>
                </c:pt>
                <c:pt idx="28921">
                  <c:v>43533.947916666599</c:v>
                </c:pt>
                <c:pt idx="28922">
                  <c:v>43533.96875</c:v>
                </c:pt>
                <c:pt idx="28923">
                  <c:v>43533.989583333401</c:v>
                </c:pt>
                <c:pt idx="28924">
                  <c:v>43534.010416666599</c:v>
                </c:pt>
                <c:pt idx="28925">
                  <c:v>43534.03125</c:v>
                </c:pt>
                <c:pt idx="28926">
                  <c:v>43534.052083333401</c:v>
                </c:pt>
                <c:pt idx="28927">
                  <c:v>43534.072916666599</c:v>
                </c:pt>
                <c:pt idx="28928">
                  <c:v>43534.09375</c:v>
                </c:pt>
                <c:pt idx="28929">
                  <c:v>43534.114583333401</c:v>
                </c:pt>
                <c:pt idx="28930">
                  <c:v>43534.135416666599</c:v>
                </c:pt>
                <c:pt idx="28931">
                  <c:v>43534.15625</c:v>
                </c:pt>
                <c:pt idx="28932">
                  <c:v>43534.177083333401</c:v>
                </c:pt>
                <c:pt idx="28933">
                  <c:v>43534.197916666599</c:v>
                </c:pt>
                <c:pt idx="28934">
                  <c:v>43534.21875</c:v>
                </c:pt>
                <c:pt idx="28935">
                  <c:v>43534.239583333401</c:v>
                </c:pt>
                <c:pt idx="28936">
                  <c:v>43534.260416666599</c:v>
                </c:pt>
                <c:pt idx="28937">
                  <c:v>43534.28125</c:v>
                </c:pt>
                <c:pt idx="28938">
                  <c:v>43534.302083333401</c:v>
                </c:pt>
                <c:pt idx="28939">
                  <c:v>43534.322916666599</c:v>
                </c:pt>
                <c:pt idx="28940">
                  <c:v>43534.34375</c:v>
                </c:pt>
                <c:pt idx="28941">
                  <c:v>43534.364583333401</c:v>
                </c:pt>
                <c:pt idx="28942">
                  <c:v>43534.385416666599</c:v>
                </c:pt>
                <c:pt idx="28943">
                  <c:v>43534.40625</c:v>
                </c:pt>
                <c:pt idx="28944">
                  <c:v>43534.427083333401</c:v>
                </c:pt>
                <c:pt idx="28945">
                  <c:v>43534.447916666599</c:v>
                </c:pt>
                <c:pt idx="28946">
                  <c:v>43534.46875</c:v>
                </c:pt>
                <c:pt idx="28947">
                  <c:v>43534.489583333401</c:v>
                </c:pt>
                <c:pt idx="28948">
                  <c:v>43534.510416666599</c:v>
                </c:pt>
                <c:pt idx="28949">
                  <c:v>43534.53125</c:v>
                </c:pt>
                <c:pt idx="28950">
                  <c:v>43534.552083333401</c:v>
                </c:pt>
                <c:pt idx="28951">
                  <c:v>43534.572916666599</c:v>
                </c:pt>
                <c:pt idx="28952">
                  <c:v>43534.59375</c:v>
                </c:pt>
                <c:pt idx="28953">
                  <c:v>43534.614583333401</c:v>
                </c:pt>
                <c:pt idx="28954">
                  <c:v>43534.635416666599</c:v>
                </c:pt>
                <c:pt idx="28955">
                  <c:v>43534.65625</c:v>
                </c:pt>
                <c:pt idx="28956">
                  <c:v>43534.677083333401</c:v>
                </c:pt>
                <c:pt idx="28957">
                  <c:v>43534.697916666599</c:v>
                </c:pt>
                <c:pt idx="28958">
                  <c:v>43534.71875</c:v>
                </c:pt>
                <c:pt idx="28959">
                  <c:v>43534.739583333401</c:v>
                </c:pt>
                <c:pt idx="28960">
                  <c:v>43534.760416666599</c:v>
                </c:pt>
                <c:pt idx="28961">
                  <c:v>43534.78125</c:v>
                </c:pt>
                <c:pt idx="28962">
                  <c:v>43534.802083333401</c:v>
                </c:pt>
                <c:pt idx="28963">
                  <c:v>43534.822916666599</c:v>
                </c:pt>
                <c:pt idx="28964">
                  <c:v>43534.84375</c:v>
                </c:pt>
                <c:pt idx="28965">
                  <c:v>43534.864583333401</c:v>
                </c:pt>
                <c:pt idx="28966">
                  <c:v>43534.885416666599</c:v>
                </c:pt>
                <c:pt idx="28967">
                  <c:v>43534.90625</c:v>
                </c:pt>
                <c:pt idx="28968">
                  <c:v>43534.927083333401</c:v>
                </c:pt>
                <c:pt idx="28969">
                  <c:v>43534.947916666599</c:v>
                </c:pt>
                <c:pt idx="28970">
                  <c:v>43534.96875</c:v>
                </c:pt>
                <c:pt idx="28971">
                  <c:v>43534.989583333401</c:v>
                </c:pt>
                <c:pt idx="28972">
                  <c:v>43535.010416666599</c:v>
                </c:pt>
                <c:pt idx="28973">
                  <c:v>43535.03125</c:v>
                </c:pt>
                <c:pt idx="28974">
                  <c:v>43535.052083333401</c:v>
                </c:pt>
                <c:pt idx="28975">
                  <c:v>43535.072916666599</c:v>
                </c:pt>
                <c:pt idx="28976">
                  <c:v>43535.09375</c:v>
                </c:pt>
                <c:pt idx="28977">
                  <c:v>43535.114583333401</c:v>
                </c:pt>
                <c:pt idx="28978">
                  <c:v>43535.135416666599</c:v>
                </c:pt>
                <c:pt idx="28979">
                  <c:v>43535.15625</c:v>
                </c:pt>
                <c:pt idx="28980">
                  <c:v>43535.177083333401</c:v>
                </c:pt>
                <c:pt idx="28981">
                  <c:v>43535.197916666599</c:v>
                </c:pt>
                <c:pt idx="28982">
                  <c:v>43535.21875</c:v>
                </c:pt>
                <c:pt idx="28983">
                  <c:v>43535.239583333401</c:v>
                </c:pt>
                <c:pt idx="28984">
                  <c:v>43535.260416666599</c:v>
                </c:pt>
                <c:pt idx="28985">
                  <c:v>43535.28125</c:v>
                </c:pt>
                <c:pt idx="28986">
                  <c:v>43535.302083333401</c:v>
                </c:pt>
                <c:pt idx="28987">
                  <c:v>43535.322916666599</c:v>
                </c:pt>
                <c:pt idx="28988">
                  <c:v>43535.34375</c:v>
                </c:pt>
                <c:pt idx="28989">
                  <c:v>43535.364583333401</c:v>
                </c:pt>
                <c:pt idx="28990">
                  <c:v>43535.385416666599</c:v>
                </c:pt>
                <c:pt idx="28991">
                  <c:v>43535.40625</c:v>
                </c:pt>
                <c:pt idx="28992">
                  <c:v>43535.427083333401</c:v>
                </c:pt>
                <c:pt idx="28993">
                  <c:v>43535.447916666599</c:v>
                </c:pt>
                <c:pt idx="28994">
                  <c:v>43535.46875</c:v>
                </c:pt>
                <c:pt idx="28995">
                  <c:v>43535.489583333401</c:v>
                </c:pt>
                <c:pt idx="28996">
                  <c:v>43535.510416666599</c:v>
                </c:pt>
                <c:pt idx="28997">
                  <c:v>43535.53125</c:v>
                </c:pt>
                <c:pt idx="28998">
                  <c:v>43535.552083333401</c:v>
                </c:pt>
                <c:pt idx="28999">
                  <c:v>43535.572916666599</c:v>
                </c:pt>
                <c:pt idx="29000">
                  <c:v>43535.59375</c:v>
                </c:pt>
                <c:pt idx="29001">
                  <c:v>43535.614583333401</c:v>
                </c:pt>
                <c:pt idx="29002">
                  <c:v>43535.635416666599</c:v>
                </c:pt>
                <c:pt idx="29003">
                  <c:v>43535.65625</c:v>
                </c:pt>
                <c:pt idx="29004">
                  <c:v>43535.677083333401</c:v>
                </c:pt>
                <c:pt idx="29005">
                  <c:v>43535.697916666599</c:v>
                </c:pt>
                <c:pt idx="29006">
                  <c:v>43535.71875</c:v>
                </c:pt>
                <c:pt idx="29007">
                  <c:v>43535.739583333401</c:v>
                </c:pt>
                <c:pt idx="29008">
                  <c:v>43535.760416666599</c:v>
                </c:pt>
                <c:pt idx="29009">
                  <c:v>43535.78125</c:v>
                </c:pt>
                <c:pt idx="29010">
                  <c:v>43535.802083333401</c:v>
                </c:pt>
                <c:pt idx="29011">
                  <c:v>43535.822916666599</c:v>
                </c:pt>
                <c:pt idx="29012">
                  <c:v>43535.84375</c:v>
                </c:pt>
                <c:pt idx="29013">
                  <c:v>43535.864583333401</c:v>
                </c:pt>
                <c:pt idx="29014">
                  <c:v>43535.885416666599</c:v>
                </c:pt>
                <c:pt idx="29015">
                  <c:v>43535.90625</c:v>
                </c:pt>
                <c:pt idx="29016">
                  <c:v>43535.927083333401</c:v>
                </c:pt>
                <c:pt idx="29017">
                  <c:v>43535.947916666599</c:v>
                </c:pt>
                <c:pt idx="29018">
                  <c:v>43535.96875</c:v>
                </c:pt>
                <c:pt idx="29019">
                  <c:v>43535.989583333401</c:v>
                </c:pt>
                <c:pt idx="29020">
                  <c:v>43536.010416666599</c:v>
                </c:pt>
                <c:pt idx="29021">
                  <c:v>43536.03125</c:v>
                </c:pt>
                <c:pt idx="29022">
                  <c:v>43536.052083333401</c:v>
                </c:pt>
                <c:pt idx="29023">
                  <c:v>43536.072916666599</c:v>
                </c:pt>
                <c:pt idx="29024">
                  <c:v>43536.09375</c:v>
                </c:pt>
                <c:pt idx="29025">
                  <c:v>43536.114583333401</c:v>
                </c:pt>
                <c:pt idx="29026">
                  <c:v>43536.135416666599</c:v>
                </c:pt>
                <c:pt idx="29027">
                  <c:v>43536.15625</c:v>
                </c:pt>
                <c:pt idx="29028">
                  <c:v>43536.177083333401</c:v>
                </c:pt>
                <c:pt idx="29029">
                  <c:v>43536.197916666599</c:v>
                </c:pt>
                <c:pt idx="29030">
                  <c:v>43536.21875</c:v>
                </c:pt>
                <c:pt idx="29031">
                  <c:v>43536.239583333401</c:v>
                </c:pt>
                <c:pt idx="29032">
                  <c:v>43536.260416666599</c:v>
                </c:pt>
                <c:pt idx="29033">
                  <c:v>43536.28125</c:v>
                </c:pt>
                <c:pt idx="29034">
                  <c:v>43536.302083333401</c:v>
                </c:pt>
                <c:pt idx="29035">
                  <c:v>43536.322916666599</c:v>
                </c:pt>
                <c:pt idx="29036">
                  <c:v>43536.34375</c:v>
                </c:pt>
                <c:pt idx="29037">
                  <c:v>43536.364583333401</c:v>
                </c:pt>
                <c:pt idx="29038">
                  <c:v>43536.385416666599</c:v>
                </c:pt>
                <c:pt idx="29039">
                  <c:v>43536.40625</c:v>
                </c:pt>
                <c:pt idx="29040">
                  <c:v>43536.427083333401</c:v>
                </c:pt>
                <c:pt idx="29041">
                  <c:v>43536.447916666599</c:v>
                </c:pt>
                <c:pt idx="29042">
                  <c:v>43536.46875</c:v>
                </c:pt>
                <c:pt idx="29043">
                  <c:v>43536.489583333401</c:v>
                </c:pt>
                <c:pt idx="29044">
                  <c:v>43536.510416666599</c:v>
                </c:pt>
                <c:pt idx="29045">
                  <c:v>43536.53125</c:v>
                </c:pt>
                <c:pt idx="29046">
                  <c:v>43536.552083333401</c:v>
                </c:pt>
                <c:pt idx="29047">
                  <c:v>43536.572916666599</c:v>
                </c:pt>
                <c:pt idx="29048">
                  <c:v>43536.59375</c:v>
                </c:pt>
                <c:pt idx="29049">
                  <c:v>43536.614583333401</c:v>
                </c:pt>
                <c:pt idx="29050">
                  <c:v>43536.635416666599</c:v>
                </c:pt>
                <c:pt idx="29051">
                  <c:v>43536.65625</c:v>
                </c:pt>
                <c:pt idx="29052">
                  <c:v>43536.677083333401</c:v>
                </c:pt>
                <c:pt idx="29053">
                  <c:v>43536.697916666599</c:v>
                </c:pt>
                <c:pt idx="29054">
                  <c:v>43536.71875</c:v>
                </c:pt>
                <c:pt idx="29055">
                  <c:v>43536.739583333401</c:v>
                </c:pt>
                <c:pt idx="29056">
                  <c:v>43536.760416666599</c:v>
                </c:pt>
                <c:pt idx="29057">
                  <c:v>43536.78125</c:v>
                </c:pt>
                <c:pt idx="29058">
                  <c:v>43536.802083333401</c:v>
                </c:pt>
                <c:pt idx="29059">
                  <c:v>43536.822916666599</c:v>
                </c:pt>
                <c:pt idx="29060">
                  <c:v>43536.84375</c:v>
                </c:pt>
                <c:pt idx="29061">
                  <c:v>43536.864583333401</c:v>
                </c:pt>
                <c:pt idx="29062">
                  <c:v>43536.885416666599</c:v>
                </c:pt>
                <c:pt idx="29063">
                  <c:v>43536.90625</c:v>
                </c:pt>
                <c:pt idx="29064">
                  <c:v>43536.927083333401</c:v>
                </c:pt>
                <c:pt idx="29065">
                  <c:v>43536.947916666599</c:v>
                </c:pt>
                <c:pt idx="29066">
                  <c:v>43536.96875</c:v>
                </c:pt>
                <c:pt idx="29067">
                  <c:v>43536.989583333401</c:v>
                </c:pt>
                <c:pt idx="29068">
                  <c:v>43537.010416666599</c:v>
                </c:pt>
                <c:pt idx="29069">
                  <c:v>43537.03125</c:v>
                </c:pt>
                <c:pt idx="29070">
                  <c:v>43537.052083333401</c:v>
                </c:pt>
                <c:pt idx="29071">
                  <c:v>43537.072916666599</c:v>
                </c:pt>
                <c:pt idx="29072">
                  <c:v>43537.09375</c:v>
                </c:pt>
                <c:pt idx="29073">
                  <c:v>43537.114583333401</c:v>
                </c:pt>
                <c:pt idx="29074">
                  <c:v>43537.135416666599</c:v>
                </c:pt>
                <c:pt idx="29075">
                  <c:v>43537.15625</c:v>
                </c:pt>
                <c:pt idx="29076">
                  <c:v>43537.177083333401</c:v>
                </c:pt>
                <c:pt idx="29077">
                  <c:v>43537.197916666599</c:v>
                </c:pt>
                <c:pt idx="29078">
                  <c:v>43537.21875</c:v>
                </c:pt>
                <c:pt idx="29079">
                  <c:v>43537.239583333401</c:v>
                </c:pt>
                <c:pt idx="29080">
                  <c:v>43537.260416666599</c:v>
                </c:pt>
                <c:pt idx="29081">
                  <c:v>43537.28125</c:v>
                </c:pt>
                <c:pt idx="29082">
                  <c:v>43537.302083333401</c:v>
                </c:pt>
                <c:pt idx="29083">
                  <c:v>43537.322916666599</c:v>
                </c:pt>
                <c:pt idx="29084">
                  <c:v>43537.34375</c:v>
                </c:pt>
                <c:pt idx="29085">
                  <c:v>43537.364583333401</c:v>
                </c:pt>
                <c:pt idx="29086">
                  <c:v>43537.385416666599</c:v>
                </c:pt>
                <c:pt idx="29087">
                  <c:v>43537.40625</c:v>
                </c:pt>
                <c:pt idx="29088">
                  <c:v>43537.427083333401</c:v>
                </c:pt>
                <c:pt idx="29089">
                  <c:v>43537.447916666599</c:v>
                </c:pt>
                <c:pt idx="29090">
                  <c:v>43537.46875</c:v>
                </c:pt>
                <c:pt idx="29091">
                  <c:v>43537.489583333401</c:v>
                </c:pt>
                <c:pt idx="29092">
                  <c:v>43537.510416666599</c:v>
                </c:pt>
                <c:pt idx="29093">
                  <c:v>43537.53125</c:v>
                </c:pt>
                <c:pt idx="29094">
                  <c:v>43537.552083333401</c:v>
                </c:pt>
                <c:pt idx="29095">
                  <c:v>43537.572916666599</c:v>
                </c:pt>
                <c:pt idx="29096">
                  <c:v>43537.59375</c:v>
                </c:pt>
                <c:pt idx="29097">
                  <c:v>43537.614583333401</c:v>
                </c:pt>
                <c:pt idx="29098">
                  <c:v>43537.635416666599</c:v>
                </c:pt>
                <c:pt idx="29099">
                  <c:v>43537.65625</c:v>
                </c:pt>
                <c:pt idx="29100">
                  <c:v>43537.677083333401</c:v>
                </c:pt>
                <c:pt idx="29101">
                  <c:v>43537.697916666599</c:v>
                </c:pt>
                <c:pt idx="29102">
                  <c:v>43537.71875</c:v>
                </c:pt>
                <c:pt idx="29103">
                  <c:v>43537.739583333401</c:v>
                </c:pt>
                <c:pt idx="29104">
                  <c:v>43537.760416666599</c:v>
                </c:pt>
                <c:pt idx="29105">
                  <c:v>43537.78125</c:v>
                </c:pt>
                <c:pt idx="29106">
                  <c:v>43537.802083333401</c:v>
                </c:pt>
                <c:pt idx="29107">
                  <c:v>43537.822916666599</c:v>
                </c:pt>
                <c:pt idx="29108">
                  <c:v>43537.84375</c:v>
                </c:pt>
                <c:pt idx="29109">
                  <c:v>43537.864583333401</c:v>
                </c:pt>
                <c:pt idx="29110">
                  <c:v>43537.885416666599</c:v>
                </c:pt>
                <c:pt idx="29111">
                  <c:v>43537.90625</c:v>
                </c:pt>
                <c:pt idx="29112">
                  <c:v>43537.927083333401</c:v>
                </c:pt>
                <c:pt idx="29113">
                  <c:v>43537.947916666599</c:v>
                </c:pt>
                <c:pt idx="29114">
                  <c:v>43537.96875</c:v>
                </c:pt>
                <c:pt idx="29115">
                  <c:v>43537.989583333401</c:v>
                </c:pt>
                <c:pt idx="29116">
                  <c:v>43538.010416666599</c:v>
                </c:pt>
                <c:pt idx="29117">
                  <c:v>43538.03125</c:v>
                </c:pt>
                <c:pt idx="29118">
                  <c:v>43538.052083333401</c:v>
                </c:pt>
                <c:pt idx="29119">
                  <c:v>43538.072916666599</c:v>
                </c:pt>
                <c:pt idx="29120">
                  <c:v>43538.09375</c:v>
                </c:pt>
                <c:pt idx="29121">
                  <c:v>43538.114583333401</c:v>
                </c:pt>
                <c:pt idx="29122">
                  <c:v>43538.135416666599</c:v>
                </c:pt>
                <c:pt idx="29123">
                  <c:v>43538.15625</c:v>
                </c:pt>
                <c:pt idx="29124">
                  <c:v>43538.177083333401</c:v>
                </c:pt>
                <c:pt idx="29125">
                  <c:v>43538.197916666599</c:v>
                </c:pt>
                <c:pt idx="29126">
                  <c:v>43538.21875</c:v>
                </c:pt>
                <c:pt idx="29127">
                  <c:v>43538.239583333401</c:v>
                </c:pt>
                <c:pt idx="29128">
                  <c:v>43538.260416666599</c:v>
                </c:pt>
                <c:pt idx="29129">
                  <c:v>43538.28125</c:v>
                </c:pt>
                <c:pt idx="29130">
                  <c:v>43538.302083333401</c:v>
                </c:pt>
                <c:pt idx="29131">
                  <c:v>43538.322916666599</c:v>
                </c:pt>
                <c:pt idx="29132">
                  <c:v>43538.34375</c:v>
                </c:pt>
                <c:pt idx="29133">
                  <c:v>43538.364583333401</c:v>
                </c:pt>
                <c:pt idx="29134">
                  <c:v>43538.385416666599</c:v>
                </c:pt>
                <c:pt idx="29135">
                  <c:v>43538.40625</c:v>
                </c:pt>
                <c:pt idx="29136">
                  <c:v>43538.427083333401</c:v>
                </c:pt>
                <c:pt idx="29137">
                  <c:v>43538.447916666599</c:v>
                </c:pt>
                <c:pt idx="29138">
                  <c:v>43538.46875</c:v>
                </c:pt>
                <c:pt idx="29139">
                  <c:v>43538.489583333401</c:v>
                </c:pt>
                <c:pt idx="29140">
                  <c:v>43538.510416666599</c:v>
                </c:pt>
                <c:pt idx="29141">
                  <c:v>43538.53125</c:v>
                </c:pt>
                <c:pt idx="29142">
                  <c:v>43538.552083333401</c:v>
                </c:pt>
                <c:pt idx="29143">
                  <c:v>43538.572916666599</c:v>
                </c:pt>
                <c:pt idx="29144">
                  <c:v>43538.59375</c:v>
                </c:pt>
                <c:pt idx="29145">
                  <c:v>43538.614583333401</c:v>
                </c:pt>
                <c:pt idx="29146">
                  <c:v>43538.635416666599</c:v>
                </c:pt>
                <c:pt idx="29147">
                  <c:v>43538.65625</c:v>
                </c:pt>
                <c:pt idx="29148">
                  <c:v>43538.677083333401</c:v>
                </c:pt>
                <c:pt idx="29149">
                  <c:v>43538.697916666599</c:v>
                </c:pt>
                <c:pt idx="29150">
                  <c:v>43538.71875</c:v>
                </c:pt>
                <c:pt idx="29151">
                  <c:v>43538.739583333401</c:v>
                </c:pt>
                <c:pt idx="29152">
                  <c:v>43538.760416666599</c:v>
                </c:pt>
                <c:pt idx="29153">
                  <c:v>43538.78125</c:v>
                </c:pt>
                <c:pt idx="29154">
                  <c:v>43538.802083333401</c:v>
                </c:pt>
                <c:pt idx="29155">
                  <c:v>43538.822916666599</c:v>
                </c:pt>
                <c:pt idx="29156">
                  <c:v>43538.84375</c:v>
                </c:pt>
                <c:pt idx="29157">
                  <c:v>43538.864583333401</c:v>
                </c:pt>
                <c:pt idx="29158">
                  <c:v>43538.885416666599</c:v>
                </c:pt>
                <c:pt idx="29159">
                  <c:v>43538.90625</c:v>
                </c:pt>
                <c:pt idx="29160">
                  <c:v>43538.927083333401</c:v>
                </c:pt>
                <c:pt idx="29161">
                  <c:v>43538.947916666599</c:v>
                </c:pt>
                <c:pt idx="29162">
                  <c:v>43538.96875</c:v>
                </c:pt>
                <c:pt idx="29163">
                  <c:v>43538.989583333401</c:v>
                </c:pt>
                <c:pt idx="29164">
                  <c:v>43539.010416666599</c:v>
                </c:pt>
                <c:pt idx="29165">
                  <c:v>43539.03125</c:v>
                </c:pt>
                <c:pt idx="29166">
                  <c:v>43539.052083333401</c:v>
                </c:pt>
                <c:pt idx="29167">
                  <c:v>43539.072916666599</c:v>
                </c:pt>
                <c:pt idx="29168">
                  <c:v>43539.09375</c:v>
                </c:pt>
                <c:pt idx="29169">
                  <c:v>43539.114583333401</c:v>
                </c:pt>
                <c:pt idx="29170">
                  <c:v>43539.135416666599</c:v>
                </c:pt>
                <c:pt idx="29171">
                  <c:v>43539.15625</c:v>
                </c:pt>
                <c:pt idx="29172">
                  <c:v>43539.177083333401</c:v>
                </c:pt>
                <c:pt idx="29173">
                  <c:v>43539.197916666599</c:v>
                </c:pt>
                <c:pt idx="29174">
                  <c:v>43539.21875</c:v>
                </c:pt>
                <c:pt idx="29175">
                  <c:v>43539.239583333401</c:v>
                </c:pt>
                <c:pt idx="29176">
                  <c:v>43539.260416666599</c:v>
                </c:pt>
                <c:pt idx="29177">
                  <c:v>43539.28125</c:v>
                </c:pt>
                <c:pt idx="29178">
                  <c:v>43539.302083333401</c:v>
                </c:pt>
                <c:pt idx="29179">
                  <c:v>43539.322916666599</c:v>
                </c:pt>
                <c:pt idx="29180">
                  <c:v>43539.34375</c:v>
                </c:pt>
                <c:pt idx="29181">
                  <c:v>43539.364583333401</c:v>
                </c:pt>
                <c:pt idx="29182">
                  <c:v>43539.385416666599</c:v>
                </c:pt>
                <c:pt idx="29183">
                  <c:v>43539.40625</c:v>
                </c:pt>
                <c:pt idx="29184">
                  <c:v>43539.427083333401</c:v>
                </c:pt>
                <c:pt idx="29185">
                  <c:v>43539.447916666599</c:v>
                </c:pt>
                <c:pt idx="29186">
                  <c:v>43539.46875</c:v>
                </c:pt>
                <c:pt idx="29187">
                  <c:v>43539.489583333401</c:v>
                </c:pt>
                <c:pt idx="29188">
                  <c:v>43539.510416666599</c:v>
                </c:pt>
                <c:pt idx="29189">
                  <c:v>43539.53125</c:v>
                </c:pt>
                <c:pt idx="29190">
                  <c:v>43539.552083333401</c:v>
                </c:pt>
                <c:pt idx="29191">
                  <c:v>43539.572916666599</c:v>
                </c:pt>
                <c:pt idx="29192">
                  <c:v>43539.59375</c:v>
                </c:pt>
                <c:pt idx="29193">
                  <c:v>43539.614583333401</c:v>
                </c:pt>
                <c:pt idx="29194">
                  <c:v>43539.635416666599</c:v>
                </c:pt>
                <c:pt idx="29195">
                  <c:v>43539.65625</c:v>
                </c:pt>
                <c:pt idx="29196">
                  <c:v>43539.677083333401</c:v>
                </c:pt>
                <c:pt idx="29197">
                  <c:v>43539.697916666599</c:v>
                </c:pt>
                <c:pt idx="29198">
                  <c:v>43539.71875</c:v>
                </c:pt>
                <c:pt idx="29199">
                  <c:v>43539.739583333401</c:v>
                </c:pt>
                <c:pt idx="29200">
                  <c:v>43539.760416666599</c:v>
                </c:pt>
                <c:pt idx="29201">
                  <c:v>43539.78125</c:v>
                </c:pt>
                <c:pt idx="29202">
                  <c:v>43539.802083333401</c:v>
                </c:pt>
                <c:pt idx="29203">
                  <c:v>43539.822916666599</c:v>
                </c:pt>
                <c:pt idx="29204">
                  <c:v>43539.84375</c:v>
                </c:pt>
                <c:pt idx="29205">
                  <c:v>43539.864583333401</c:v>
                </c:pt>
                <c:pt idx="29206">
                  <c:v>43539.885416666599</c:v>
                </c:pt>
                <c:pt idx="29207">
                  <c:v>43539.90625</c:v>
                </c:pt>
                <c:pt idx="29208">
                  <c:v>43539.927083333401</c:v>
                </c:pt>
                <c:pt idx="29209">
                  <c:v>43539.947916666599</c:v>
                </c:pt>
                <c:pt idx="29210">
                  <c:v>43539.96875</c:v>
                </c:pt>
                <c:pt idx="29211">
                  <c:v>43539.989583333401</c:v>
                </c:pt>
                <c:pt idx="29212">
                  <c:v>43540.010416666599</c:v>
                </c:pt>
                <c:pt idx="29213">
                  <c:v>43540.03125</c:v>
                </c:pt>
                <c:pt idx="29214">
                  <c:v>43540.052083333401</c:v>
                </c:pt>
                <c:pt idx="29215">
                  <c:v>43540.072916666599</c:v>
                </c:pt>
                <c:pt idx="29216">
                  <c:v>43540.09375</c:v>
                </c:pt>
                <c:pt idx="29217">
                  <c:v>43540.114583333401</c:v>
                </c:pt>
                <c:pt idx="29218">
                  <c:v>43540.135416666599</c:v>
                </c:pt>
                <c:pt idx="29219">
                  <c:v>43540.15625</c:v>
                </c:pt>
                <c:pt idx="29220">
                  <c:v>43540.177083333401</c:v>
                </c:pt>
                <c:pt idx="29221">
                  <c:v>43540.197916666599</c:v>
                </c:pt>
                <c:pt idx="29222">
                  <c:v>43540.21875</c:v>
                </c:pt>
                <c:pt idx="29223">
                  <c:v>43540.239583333401</c:v>
                </c:pt>
                <c:pt idx="29224">
                  <c:v>43540.260416666599</c:v>
                </c:pt>
                <c:pt idx="29225">
                  <c:v>43540.28125</c:v>
                </c:pt>
                <c:pt idx="29226">
                  <c:v>43540.302083333401</c:v>
                </c:pt>
                <c:pt idx="29227">
                  <c:v>43540.322916666599</c:v>
                </c:pt>
                <c:pt idx="29228">
                  <c:v>43540.34375</c:v>
                </c:pt>
                <c:pt idx="29229">
                  <c:v>43540.364583333401</c:v>
                </c:pt>
                <c:pt idx="29230">
                  <c:v>43540.385416666599</c:v>
                </c:pt>
                <c:pt idx="29231">
                  <c:v>43540.40625</c:v>
                </c:pt>
                <c:pt idx="29232">
                  <c:v>43540.427083333401</c:v>
                </c:pt>
                <c:pt idx="29233">
                  <c:v>43540.447916666599</c:v>
                </c:pt>
                <c:pt idx="29234">
                  <c:v>43540.46875</c:v>
                </c:pt>
                <c:pt idx="29235">
                  <c:v>43540.489583333401</c:v>
                </c:pt>
                <c:pt idx="29236">
                  <c:v>43540.510416666599</c:v>
                </c:pt>
                <c:pt idx="29237">
                  <c:v>43540.53125</c:v>
                </c:pt>
                <c:pt idx="29238">
                  <c:v>43540.552083333401</c:v>
                </c:pt>
                <c:pt idx="29239">
                  <c:v>43540.572916666599</c:v>
                </c:pt>
                <c:pt idx="29240">
                  <c:v>43540.59375</c:v>
                </c:pt>
                <c:pt idx="29241">
                  <c:v>43540.614583333401</c:v>
                </c:pt>
                <c:pt idx="29242">
                  <c:v>43540.635416666599</c:v>
                </c:pt>
                <c:pt idx="29243">
                  <c:v>43540.65625</c:v>
                </c:pt>
                <c:pt idx="29244">
                  <c:v>43540.677083333401</c:v>
                </c:pt>
                <c:pt idx="29245">
                  <c:v>43540.697916666599</c:v>
                </c:pt>
                <c:pt idx="29246">
                  <c:v>43540.71875</c:v>
                </c:pt>
                <c:pt idx="29247">
                  <c:v>43540.739583333401</c:v>
                </c:pt>
                <c:pt idx="29248">
                  <c:v>43540.760416666599</c:v>
                </c:pt>
                <c:pt idx="29249">
                  <c:v>43540.78125</c:v>
                </c:pt>
                <c:pt idx="29250">
                  <c:v>43540.802083333401</c:v>
                </c:pt>
                <c:pt idx="29251">
                  <c:v>43540.822916666599</c:v>
                </c:pt>
                <c:pt idx="29252">
                  <c:v>43540.84375</c:v>
                </c:pt>
                <c:pt idx="29253">
                  <c:v>43540.864583333401</c:v>
                </c:pt>
                <c:pt idx="29254">
                  <c:v>43540.885416666599</c:v>
                </c:pt>
                <c:pt idx="29255">
                  <c:v>43540.90625</c:v>
                </c:pt>
                <c:pt idx="29256">
                  <c:v>43540.927083333401</c:v>
                </c:pt>
                <c:pt idx="29257">
                  <c:v>43540.947916666599</c:v>
                </c:pt>
                <c:pt idx="29258">
                  <c:v>43540.96875</c:v>
                </c:pt>
                <c:pt idx="29259">
                  <c:v>43540.989583333401</c:v>
                </c:pt>
                <c:pt idx="29260">
                  <c:v>43541.010416666599</c:v>
                </c:pt>
                <c:pt idx="29261">
                  <c:v>43541.03125</c:v>
                </c:pt>
                <c:pt idx="29262">
                  <c:v>43541.052083333401</c:v>
                </c:pt>
                <c:pt idx="29263">
                  <c:v>43541.072916666599</c:v>
                </c:pt>
                <c:pt idx="29264">
                  <c:v>43541.09375</c:v>
                </c:pt>
                <c:pt idx="29265">
                  <c:v>43541.114583333401</c:v>
                </c:pt>
                <c:pt idx="29266">
                  <c:v>43541.135416666599</c:v>
                </c:pt>
                <c:pt idx="29267">
                  <c:v>43541.15625</c:v>
                </c:pt>
                <c:pt idx="29268">
                  <c:v>43541.177083333401</c:v>
                </c:pt>
                <c:pt idx="29269">
                  <c:v>43541.197916666599</c:v>
                </c:pt>
                <c:pt idx="29270">
                  <c:v>43541.21875</c:v>
                </c:pt>
                <c:pt idx="29271">
                  <c:v>43541.239583333401</c:v>
                </c:pt>
                <c:pt idx="29272">
                  <c:v>43541.260416666599</c:v>
                </c:pt>
                <c:pt idx="29273">
                  <c:v>43541.28125</c:v>
                </c:pt>
                <c:pt idx="29274">
                  <c:v>43541.302083333401</c:v>
                </c:pt>
                <c:pt idx="29275">
                  <c:v>43541.322916666599</c:v>
                </c:pt>
                <c:pt idx="29276">
                  <c:v>43541.34375</c:v>
                </c:pt>
                <c:pt idx="29277">
                  <c:v>43541.364583333401</c:v>
                </c:pt>
                <c:pt idx="29278">
                  <c:v>43541.385416666599</c:v>
                </c:pt>
                <c:pt idx="29279">
                  <c:v>43541.40625</c:v>
                </c:pt>
                <c:pt idx="29280">
                  <c:v>43541.427083333401</c:v>
                </c:pt>
                <c:pt idx="29281">
                  <c:v>43541.447916666599</c:v>
                </c:pt>
                <c:pt idx="29282">
                  <c:v>43541.46875</c:v>
                </c:pt>
                <c:pt idx="29283">
                  <c:v>43541.489583333401</c:v>
                </c:pt>
                <c:pt idx="29284">
                  <c:v>43541.510416666599</c:v>
                </c:pt>
                <c:pt idx="29285">
                  <c:v>43541.53125</c:v>
                </c:pt>
                <c:pt idx="29286">
                  <c:v>43541.552083333401</c:v>
                </c:pt>
                <c:pt idx="29287">
                  <c:v>43541.572916666599</c:v>
                </c:pt>
                <c:pt idx="29288">
                  <c:v>43541.59375</c:v>
                </c:pt>
                <c:pt idx="29289">
                  <c:v>43541.614583333401</c:v>
                </c:pt>
                <c:pt idx="29290">
                  <c:v>43541.635416666599</c:v>
                </c:pt>
                <c:pt idx="29291">
                  <c:v>43541.65625</c:v>
                </c:pt>
                <c:pt idx="29292">
                  <c:v>43541.677083333401</c:v>
                </c:pt>
                <c:pt idx="29293">
                  <c:v>43541.697916666599</c:v>
                </c:pt>
                <c:pt idx="29294">
                  <c:v>43541.71875</c:v>
                </c:pt>
                <c:pt idx="29295">
                  <c:v>43541.739583333401</c:v>
                </c:pt>
                <c:pt idx="29296">
                  <c:v>43541.760416666599</c:v>
                </c:pt>
                <c:pt idx="29297">
                  <c:v>43541.78125</c:v>
                </c:pt>
                <c:pt idx="29298">
                  <c:v>43541.802083333401</c:v>
                </c:pt>
                <c:pt idx="29299">
                  <c:v>43541.822916666599</c:v>
                </c:pt>
                <c:pt idx="29300">
                  <c:v>43541.84375</c:v>
                </c:pt>
                <c:pt idx="29301">
                  <c:v>43541.864583333401</c:v>
                </c:pt>
                <c:pt idx="29302">
                  <c:v>43541.885416666599</c:v>
                </c:pt>
                <c:pt idx="29303">
                  <c:v>43541.90625</c:v>
                </c:pt>
                <c:pt idx="29304">
                  <c:v>43541.927083333401</c:v>
                </c:pt>
                <c:pt idx="29305">
                  <c:v>43541.947916666599</c:v>
                </c:pt>
                <c:pt idx="29306">
                  <c:v>43541.96875</c:v>
                </c:pt>
                <c:pt idx="29307">
                  <c:v>43541.989583333401</c:v>
                </c:pt>
                <c:pt idx="29308">
                  <c:v>43542.010416666599</c:v>
                </c:pt>
                <c:pt idx="29309">
                  <c:v>43542.03125</c:v>
                </c:pt>
                <c:pt idx="29310">
                  <c:v>43542.052083333401</c:v>
                </c:pt>
                <c:pt idx="29311">
                  <c:v>43542.072916666599</c:v>
                </c:pt>
                <c:pt idx="29312">
                  <c:v>43542.09375</c:v>
                </c:pt>
                <c:pt idx="29313">
                  <c:v>43542.114583333401</c:v>
                </c:pt>
                <c:pt idx="29314">
                  <c:v>43542.135416666599</c:v>
                </c:pt>
                <c:pt idx="29315">
                  <c:v>43542.15625</c:v>
                </c:pt>
                <c:pt idx="29316">
                  <c:v>43542.177083333401</c:v>
                </c:pt>
                <c:pt idx="29317">
                  <c:v>43542.197916666599</c:v>
                </c:pt>
                <c:pt idx="29318">
                  <c:v>43542.21875</c:v>
                </c:pt>
                <c:pt idx="29319">
                  <c:v>43542.239583333401</c:v>
                </c:pt>
                <c:pt idx="29320">
                  <c:v>43542.260416666599</c:v>
                </c:pt>
                <c:pt idx="29321">
                  <c:v>43542.28125</c:v>
                </c:pt>
                <c:pt idx="29322">
                  <c:v>43542.302083333401</c:v>
                </c:pt>
                <c:pt idx="29323">
                  <c:v>43542.322916666599</c:v>
                </c:pt>
                <c:pt idx="29324">
                  <c:v>43542.34375</c:v>
                </c:pt>
                <c:pt idx="29325">
                  <c:v>43542.364583333401</c:v>
                </c:pt>
                <c:pt idx="29326">
                  <c:v>43542.385416666599</c:v>
                </c:pt>
                <c:pt idx="29327">
                  <c:v>43542.40625</c:v>
                </c:pt>
                <c:pt idx="29328">
                  <c:v>43542.427083333401</c:v>
                </c:pt>
                <c:pt idx="29329">
                  <c:v>43542.447916666599</c:v>
                </c:pt>
                <c:pt idx="29330">
                  <c:v>43542.46875</c:v>
                </c:pt>
                <c:pt idx="29331">
                  <c:v>43542.489583333401</c:v>
                </c:pt>
                <c:pt idx="29332">
                  <c:v>43542.510416666599</c:v>
                </c:pt>
                <c:pt idx="29333">
                  <c:v>43542.53125</c:v>
                </c:pt>
                <c:pt idx="29334">
                  <c:v>43542.552083333401</c:v>
                </c:pt>
                <c:pt idx="29335">
                  <c:v>43542.572916666599</c:v>
                </c:pt>
                <c:pt idx="29336">
                  <c:v>43542.59375</c:v>
                </c:pt>
                <c:pt idx="29337">
                  <c:v>43542.614583333401</c:v>
                </c:pt>
                <c:pt idx="29338">
                  <c:v>43542.635416666599</c:v>
                </c:pt>
                <c:pt idx="29339">
                  <c:v>43542.65625</c:v>
                </c:pt>
                <c:pt idx="29340">
                  <c:v>43542.677083333401</c:v>
                </c:pt>
                <c:pt idx="29341">
                  <c:v>43542.697916666599</c:v>
                </c:pt>
                <c:pt idx="29342">
                  <c:v>43542.71875</c:v>
                </c:pt>
                <c:pt idx="29343">
                  <c:v>43542.739583333401</c:v>
                </c:pt>
                <c:pt idx="29344">
                  <c:v>43542.760416666599</c:v>
                </c:pt>
                <c:pt idx="29345">
                  <c:v>43542.78125</c:v>
                </c:pt>
                <c:pt idx="29346">
                  <c:v>43542.802083333401</c:v>
                </c:pt>
                <c:pt idx="29347">
                  <c:v>43542.822916666599</c:v>
                </c:pt>
                <c:pt idx="29348">
                  <c:v>43542.84375</c:v>
                </c:pt>
                <c:pt idx="29349">
                  <c:v>43542.864583333401</c:v>
                </c:pt>
                <c:pt idx="29350">
                  <c:v>43542.885416666599</c:v>
                </c:pt>
                <c:pt idx="29351">
                  <c:v>43542.90625</c:v>
                </c:pt>
                <c:pt idx="29352">
                  <c:v>43542.927083333401</c:v>
                </c:pt>
                <c:pt idx="29353">
                  <c:v>43542.947916666599</c:v>
                </c:pt>
                <c:pt idx="29354">
                  <c:v>43542.96875</c:v>
                </c:pt>
                <c:pt idx="29355">
                  <c:v>43542.989583333401</c:v>
                </c:pt>
                <c:pt idx="29356">
                  <c:v>43543.010416666599</c:v>
                </c:pt>
                <c:pt idx="29357">
                  <c:v>43543.03125</c:v>
                </c:pt>
                <c:pt idx="29358">
                  <c:v>43543.052083333401</c:v>
                </c:pt>
                <c:pt idx="29359">
                  <c:v>43543.072916666599</c:v>
                </c:pt>
                <c:pt idx="29360">
                  <c:v>43543.09375</c:v>
                </c:pt>
                <c:pt idx="29361">
                  <c:v>43543.114583333401</c:v>
                </c:pt>
                <c:pt idx="29362">
                  <c:v>43543.135416666599</c:v>
                </c:pt>
                <c:pt idx="29363">
                  <c:v>43543.15625</c:v>
                </c:pt>
                <c:pt idx="29364">
                  <c:v>43543.177083333401</c:v>
                </c:pt>
                <c:pt idx="29365">
                  <c:v>43543.197916666599</c:v>
                </c:pt>
                <c:pt idx="29366">
                  <c:v>43543.21875</c:v>
                </c:pt>
                <c:pt idx="29367">
                  <c:v>43543.239583333401</c:v>
                </c:pt>
                <c:pt idx="29368">
                  <c:v>43543.260416666599</c:v>
                </c:pt>
                <c:pt idx="29369">
                  <c:v>43543.28125</c:v>
                </c:pt>
                <c:pt idx="29370">
                  <c:v>43543.302083333401</c:v>
                </c:pt>
                <c:pt idx="29371">
                  <c:v>43543.322916666599</c:v>
                </c:pt>
                <c:pt idx="29372">
                  <c:v>43543.34375</c:v>
                </c:pt>
                <c:pt idx="29373">
                  <c:v>43543.364583333401</c:v>
                </c:pt>
                <c:pt idx="29374">
                  <c:v>43543.385416666599</c:v>
                </c:pt>
                <c:pt idx="29375">
                  <c:v>43543.40625</c:v>
                </c:pt>
                <c:pt idx="29376">
                  <c:v>43543.427083333401</c:v>
                </c:pt>
                <c:pt idx="29377">
                  <c:v>43543.447916666599</c:v>
                </c:pt>
                <c:pt idx="29378">
                  <c:v>43543.46875</c:v>
                </c:pt>
                <c:pt idx="29379">
                  <c:v>43543.489583333401</c:v>
                </c:pt>
                <c:pt idx="29380">
                  <c:v>43543.510416666599</c:v>
                </c:pt>
                <c:pt idx="29381">
                  <c:v>43543.53125</c:v>
                </c:pt>
                <c:pt idx="29382">
                  <c:v>43543.552083333401</c:v>
                </c:pt>
                <c:pt idx="29383">
                  <c:v>43543.572916666599</c:v>
                </c:pt>
                <c:pt idx="29384">
                  <c:v>43543.59375</c:v>
                </c:pt>
                <c:pt idx="29385">
                  <c:v>43543.614583333401</c:v>
                </c:pt>
                <c:pt idx="29386">
                  <c:v>43543.635416666599</c:v>
                </c:pt>
                <c:pt idx="29387">
                  <c:v>43543.65625</c:v>
                </c:pt>
                <c:pt idx="29388">
                  <c:v>43543.677083333401</c:v>
                </c:pt>
                <c:pt idx="29389">
                  <c:v>43543.697916666599</c:v>
                </c:pt>
                <c:pt idx="29390">
                  <c:v>43543.71875</c:v>
                </c:pt>
                <c:pt idx="29391">
                  <c:v>43543.739583333401</c:v>
                </c:pt>
                <c:pt idx="29392">
                  <c:v>43543.760416666599</c:v>
                </c:pt>
                <c:pt idx="29393">
                  <c:v>43543.78125</c:v>
                </c:pt>
                <c:pt idx="29394">
                  <c:v>43543.802083333401</c:v>
                </c:pt>
                <c:pt idx="29395">
                  <c:v>43543.822916666599</c:v>
                </c:pt>
                <c:pt idx="29396">
                  <c:v>43543.84375</c:v>
                </c:pt>
                <c:pt idx="29397">
                  <c:v>43543.864583333401</c:v>
                </c:pt>
                <c:pt idx="29398">
                  <c:v>43543.885416666599</c:v>
                </c:pt>
                <c:pt idx="29399">
                  <c:v>43543.90625</c:v>
                </c:pt>
                <c:pt idx="29400">
                  <c:v>43543.927083333401</c:v>
                </c:pt>
                <c:pt idx="29401">
                  <c:v>43543.947916666599</c:v>
                </c:pt>
                <c:pt idx="29402">
                  <c:v>43543.96875</c:v>
                </c:pt>
                <c:pt idx="29403">
                  <c:v>43543.989583333401</c:v>
                </c:pt>
                <c:pt idx="29404">
                  <c:v>43544.010416666599</c:v>
                </c:pt>
                <c:pt idx="29405">
                  <c:v>43544.03125</c:v>
                </c:pt>
                <c:pt idx="29406">
                  <c:v>43544.052083333401</c:v>
                </c:pt>
                <c:pt idx="29407">
                  <c:v>43544.072916666599</c:v>
                </c:pt>
                <c:pt idx="29408">
                  <c:v>43544.09375</c:v>
                </c:pt>
                <c:pt idx="29409">
                  <c:v>43544.114583333401</c:v>
                </c:pt>
                <c:pt idx="29410">
                  <c:v>43544.135416666599</c:v>
                </c:pt>
                <c:pt idx="29411">
                  <c:v>43544.15625</c:v>
                </c:pt>
                <c:pt idx="29412">
                  <c:v>43544.177083333401</c:v>
                </c:pt>
                <c:pt idx="29413">
                  <c:v>43544.197916666599</c:v>
                </c:pt>
                <c:pt idx="29414">
                  <c:v>43544.21875</c:v>
                </c:pt>
                <c:pt idx="29415">
                  <c:v>43544.239583333401</c:v>
                </c:pt>
                <c:pt idx="29416">
                  <c:v>43544.260416666599</c:v>
                </c:pt>
                <c:pt idx="29417">
                  <c:v>43544.28125</c:v>
                </c:pt>
                <c:pt idx="29418">
                  <c:v>43544.302083333401</c:v>
                </c:pt>
                <c:pt idx="29419">
                  <c:v>43544.322916666599</c:v>
                </c:pt>
                <c:pt idx="29420">
                  <c:v>43544.34375</c:v>
                </c:pt>
                <c:pt idx="29421">
                  <c:v>43544.364583333401</c:v>
                </c:pt>
                <c:pt idx="29422">
                  <c:v>43544.385416666599</c:v>
                </c:pt>
                <c:pt idx="29423">
                  <c:v>43544.40625</c:v>
                </c:pt>
                <c:pt idx="29424">
                  <c:v>43544.427083333401</c:v>
                </c:pt>
                <c:pt idx="29425">
                  <c:v>43544.447916666599</c:v>
                </c:pt>
                <c:pt idx="29426">
                  <c:v>43544.46875</c:v>
                </c:pt>
                <c:pt idx="29427">
                  <c:v>43544.489583333401</c:v>
                </c:pt>
                <c:pt idx="29428">
                  <c:v>43544.510416666599</c:v>
                </c:pt>
                <c:pt idx="29429">
                  <c:v>43544.53125</c:v>
                </c:pt>
                <c:pt idx="29430">
                  <c:v>43544.552083333401</c:v>
                </c:pt>
                <c:pt idx="29431">
                  <c:v>43544.572916666599</c:v>
                </c:pt>
                <c:pt idx="29432">
                  <c:v>43544.59375</c:v>
                </c:pt>
                <c:pt idx="29433">
                  <c:v>43544.614583333401</c:v>
                </c:pt>
                <c:pt idx="29434">
                  <c:v>43544.635416666599</c:v>
                </c:pt>
                <c:pt idx="29435">
                  <c:v>43544.65625</c:v>
                </c:pt>
                <c:pt idx="29436">
                  <c:v>43544.677083333401</c:v>
                </c:pt>
                <c:pt idx="29437">
                  <c:v>43544.697916666599</c:v>
                </c:pt>
                <c:pt idx="29438">
                  <c:v>43544.71875</c:v>
                </c:pt>
                <c:pt idx="29439">
                  <c:v>43544.739583333401</c:v>
                </c:pt>
                <c:pt idx="29440">
                  <c:v>43544.760416666599</c:v>
                </c:pt>
                <c:pt idx="29441">
                  <c:v>43544.78125</c:v>
                </c:pt>
                <c:pt idx="29442">
                  <c:v>43544.802083333401</c:v>
                </c:pt>
                <c:pt idx="29443">
                  <c:v>43544.822916666599</c:v>
                </c:pt>
                <c:pt idx="29444">
                  <c:v>43544.84375</c:v>
                </c:pt>
                <c:pt idx="29445">
                  <c:v>43544.864583333401</c:v>
                </c:pt>
                <c:pt idx="29446">
                  <c:v>43544.885416666599</c:v>
                </c:pt>
                <c:pt idx="29447">
                  <c:v>43544.90625</c:v>
                </c:pt>
                <c:pt idx="29448">
                  <c:v>43544.927083333401</c:v>
                </c:pt>
                <c:pt idx="29449">
                  <c:v>43544.947916666599</c:v>
                </c:pt>
                <c:pt idx="29450">
                  <c:v>43544.96875</c:v>
                </c:pt>
                <c:pt idx="29451">
                  <c:v>43544.989583333401</c:v>
                </c:pt>
                <c:pt idx="29452">
                  <c:v>43545.010416666599</c:v>
                </c:pt>
                <c:pt idx="29453">
                  <c:v>43545.03125</c:v>
                </c:pt>
                <c:pt idx="29454">
                  <c:v>43545.052083333401</c:v>
                </c:pt>
                <c:pt idx="29455">
                  <c:v>43545.072916666599</c:v>
                </c:pt>
                <c:pt idx="29456">
                  <c:v>43545.09375</c:v>
                </c:pt>
                <c:pt idx="29457">
                  <c:v>43545.114583333401</c:v>
                </c:pt>
                <c:pt idx="29458">
                  <c:v>43545.135416666599</c:v>
                </c:pt>
                <c:pt idx="29459">
                  <c:v>43545.15625</c:v>
                </c:pt>
                <c:pt idx="29460">
                  <c:v>43545.177083333401</c:v>
                </c:pt>
                <c:pt idx="29461">
                  <c:v>43545.197916666599</c:v>
                </c:pt>
                <c:pt idx="29462">
                  <c:v>43545.21875</c:v>
                </c:pt>
                <c:pt idx="29463">
                  <c:v>43545.239583333401</c:v>
                </c:pt>
                <c:pt idx="29464">
                  <c:v>43545.260416666599</c:v>
                </c:pt>
                <c:pt idx="29465">
                  <c:v>43545.28125</c:v>
                </c:pt>
                <c:pt idx="29466">
                  <c:v>43545.302083333401</c:v>
                </c:pt>
                <c:pt idx="29467">
                  <c:v>43545.322916666599</c:v>
                </c:pt>
                <c:pt idx="29468">
                  <c:v>43545.34375</c:v>
                </c:pt>
                <c:pt idx="29469">
                  <c:v>43545.364583333401</c:v>
                </c:pt>
                <c:pt idx="29470">
                  <c:v>43545.385416666599</c:v>
                </c:pt>
                <c:pt idx="29471">
                  <c:v>43545.40625</c:v>
                </c:pt>
                <c:pt idx="29472">
                  <c:v>43545.427083333401</c:v>
                </c:pt>
                <c:pt idx="29473">
                  <c:v>43545.447916666599</c:v>
                </c:pt>
                <c:pt idx="29474">
                  <c:v>43545.46875</c:v>
                </c:pt>
                <c:pt idx="29475">
                  <c:v>43545.489583333401</c:v>
                </c:pt>
                <c:pt idx="29476">
                  <c:v>43545.510416666599</c:v>
                </c:pt>
                <c:pt idx="29477">
                  <c:v>43545.53125</c:v>
                </c:pt>
                <c:pt idx="29478">
                  <c:v>43545.552083333401</c:v>
                </c:pt>
                <c:pt idx="29479">
                  <c:v>43545.572916666599</c:v>
                </c:pt>
                <c:pt idx="29480">
                  <c:v>43545.59375</c:v>
                </c:pt>
                <c:pt idx="29481">
                  <c:v>43545.614583333401</c:v>
                </c:pt>
                <c:pt idx="29482">
                  <c:v>43545.635416666599</c:v>
                </c:pt>
                <c:pt idx="29483">
                  <c:v>43545.65625</c:v>
                </c:pt>
                <c:pt idx="29484">
                  <c:v>43545.677083333401</c:v>
                </c:pt>
                <c:pt idx="29485">
                  <c:v>43545.697916666599</c:v>
                </c:pt>
                <c:pt idx="29486">
                  <c:v>43545.71875</c:v>
                </c:pt>
                <c:pt idx="29487">
                  <c:v>43545.739583333401</c:v>
                </c:pt>
                <c:pt idx="29488">
                  <c:v>43545.760416666599</c:v>
                </c:pt>
                <c:pt idx="29489">
                  <c:v>43545.78125</c:v>
                </c:pt>
                <c:pt idx="29490">
                  <c:v>43545.802083333401</c:v>
                </c:pt>
                <c:pt idx="29491">
                  <c:v>43545.822916666599</c:v>
                </c:pt>
                <c:pt idx="29492">
                  <c:v>43545.84375</c:v>
                </c:pt>
                <c:pt idx="29493">
                  <c:v>43545.864583333401</c:v>
                </c:pt>
                <c:pt idx="29494">
                  <c:v>43545.885416666599</c:v>
                </c:pt>
                <c:pt idx="29495">
                  <c:v>43545.90625</c:v>
                </c:pt>
                <c:pt idx="29496">
                  <c:v>43545.927083333401</c:v>
                </c:pt>
                <c:pt idx="29497">
                  <c:v>43545.947916666599</c:v>
                </c:pt>
                <c:pt idx="29498">
                  <c:v>43545.96875</c:v>
                </c:pt>
                <c:pt idx="29499">
                  <c:v>43545.989583333401</c:v>
                </c:pt>
                <c:pt idx="29500">
                  <c:v>43546.010416666599</c:v>
                </c:pt>
                <c:pt idx="29501">
                  <c:v>43546.03125</c:v>
                </c:pt>
                <c:pt idx="29502">
                  <c:v>43546.052083333401</c:v>
                </c:pt>
                <c:pt idx="29503">
                  <c:v>43546.072916666599</c:v>
                </c:pt>
                <c:pt idx="29504">
                  <c:v>43546.09375</c:v>
                </c:pt>
                <c:pt idx="29505">
                  <c:v>43546.114583333401</c:v>
                </c:pt>
                <c:pt idx="29506">
                  <c:v>43546.135416666599</c:v>
                </c:pt>
                <c:pt idx="29507">
                  <c:v>43546.15625</c:v>
                </c:pt>
                <c:pt idx="29508">
                  <c:v>43546.177083333401</c:v>
                </c:pt>
                <c:pt idx="29509">
                  <c:v>43546.197916666599</c:v>
                </c:pt>
                <c:pt idx="29510">
                  <c:v>43546.21875</c:v>
                </c:pt>
                <c:pt idx="29511">
                  <c:v>43546.239583333401</c:v>
                </c:pt>
                <c:pt idx="29512">
                  <c:v>43546.260416666599</c:v>
                </c:pt>
                <c:pt idx="29513">
                  <c:v>43546.28125</c:v>
                </c:pt>
                <c:pt idx="29514">
                  <c:v>43546.302083333401</c:v>
                </c:pt>
                <c:pt idx="29515">
                  <c:v>43546.322916666599</c:v>
                </c:pt>
                <c:pt idx="29516">
                  <c:v>43546.34375</c:v>
                </c:pt>
                <c:pt idx="29517">
                  <c:v>43546.364583333401</c:v>
                </c:pt>
                <c:pt idx="29518">
                  <c:v>43546.385416666599</c:v>
                </c:pt>
                <c:pt idx="29519">
                  <c:v>43546.40625</c:v>
                </c:pt>
                <c:pt idx="29520">
                  <c:v>43546.427083333401</c:v>
                </c:pt>
                <c:pt idx="29521">
                  <c:v>43546.447916666599</c:v>
                </c:pt>
                <c:pt idx="29522">
                  <c:v>43546.46875</c:v>
                </c:pt>
                <c:pt idx="29523">
                  <c:v>43546.489583333401</c:v>
                </c:pt>
                <c:pt idx="29524">
                  <c:v>43546.510416666599</c:v>
                </c:pt>
                <c:pt idx="29525">
                  <c:v>43546.53125</c:v>
                </c:pt>
                <c:pt idx="29526">
                  <c:v>43546.552083333401</c:v>
                </c:pt>
                <c:pt idx="29527">
                  <c:v>43546.572916666599</c:v>
                </c:pt>
                <c:pt idx="29528">
                  <c:v>43546.59375</c:v>
                </c:pt>
                <c:pt idx="29529">
                  <c:v>43546.614583333401</c:v>
                </c:pt>
                <c:pt idx="29530">
                  <c:v>43546.635416666599</c:v>
                </c:pt>
                <c:pt idx="29531">
                  <c:v>43546.65625</c:v>
                </c:pt>
                <c:pt idx="29532">
                  <c:v>43546.677083333401</c:v>
                </c:pt>
                <c:pt idx="29533">
                  <c:v>43546.697916666599</c:v>
                </c:pt>
                <c:pt idx="29534">
                  <c:v>43546.71875</c:v>
                </c:pt>
                <c:pt idx="29535">
                  <c:v>43546.739583333401</c:v>
                </c:pt>
                <c:pt idx="29536">
                  <c:v>43546.760416666599</c:v>
                </c:pt>
                <c:pt idx="29537">
                  <c:v>43546.78125</c:v>
                </c:pt>
                <c:pt idx="29538">
                  <c:v>43546.802083333401</c:v>
                </c:pt>
                <c:pt idx="29539">
                  <c:v>43546.822916666599</c:v>
                </c:pt>
                <c:pt idx="29540">
                  <c:v>43546.84375</c:v>
                </c:pt>
                <c:pt idx="29541">
                  <c:v>43546.864583333401</c:v>
                </c:pt>
                <c:pt idx="29542">
                  <c:v>43546.885416666599</c:v>
                </c:pt>
                <c:pt idx="29543">
                  <c:v>43546.90625</c:v>
                </c:pt>
                <c:pt idx="29544">
                  <c:v>43546.927083333401</c:v>
                </c:pt>
                <c:pt idx="29545">
                  <c:v>43546.947916666599</c:v>
                </c:pt>
                <c:pt idx="29546">
                  <c:v>43546.96875</c:v>
                </c:pt>
                <c:pt idx="29547">
                  <c:v>43546.989583333401</c:v>
                </c:pt>
                <c:pt idx="29548">
                  <c:v>43547.010416666599</c:v>
                </c:pt>
                <c:pt idx="29549">
                  <c:v>43547.03125</c:v>
                </c:pt>
                <c:pt idx="29550">
                  <c:v>43547.052083333401</c:v>
                </c:pt>
                <c:pt idx="29551">
                  <c:v>43547.072916666599</c:v>
                </c:pt>
                <c:pt idx="29552">
                  <c:v>43547.09375</c:v>
                </c:pt>
                <c:pt idx="29553">
                  <c:v>43547.114583333401</c:v>
                </c:pt>
                <c:pt idx="29554">
                  <c:v>43547.135416666599</c:v>
                </c:pt>
                <c:pt idx="29555">
                  <c:v>43547.15625</c:v>
                </c:pt>
                <c:pt idx="29556">
                  <c:v>43547.177083333401</c:v>
                </c:pt>
                <c:pt idx="29557">
                  <c:v>43547.197916666599</c:v>
                </c:pt>
                <c:pt idx="29558">
                  <c:v>43547.21875</c:v>
                </c:pt>
                <c:pt idx="29559">
                  <c:v>43547.239583333401</c:v>
                </c:pt>
                <c:pt idx="29560">
                  <c:v>43547.260416666599</c:v>
                </c:pt>
                <c:pt idx="29561">
                  <c:v>43547.28125</c:v>
                </c:pt>
                <c:pt idx="29562">
                  <c:v>43547.302083333401</c:v>
                </c:pt>
                <c:pt idx="29563">
                  <c:v>43547.322916666599</c:v>
                </c:pt>
                <c:pt idx="29564">
                  <c:v>43547.34375</c:v>
                </c:pt>
                <c:pt idx="29565">
                  <c:v>43547.364583333401</c:v>
                </c:pt>
                <c:pt idx="29566">
                  <c:v>43547.385416666599</c:v>
                </c:pt>
                <c:pt idx="29567">
                  <c:v>43547.40625</c:v>
                </c:pt>
                <c:pt idx="29568">
                  <c:v>43547.427083333401</c:v>
                </c:pt>
                <c:pt idx="29569">
                  <c:v>43547.447916666599</c:v>
                </c:pt>
                <c:pt idx="29570">
                  <c:v>43547.46875</c:v>
                </c:pt>
                <c:pt idx="29571">
                  <c:v>43547.489583333401</c:v>
                </c:pt>
                <c:pt idx="29572">
                  <c:v>43547.510416666599</c:v>
                </c:pt>
                <c:pt idx="29573">
                  <c:v>43547.53125</c:v>
                </c:pt>
                <c:pt idx="29574">
                  <c:v>43547.552083333401</c:v>
                </c:pt>
                <c:pt idx="29575">
                  <c:v>43547.572916666599</c:v>
                </c:pt>
                <c:pt idx="29576">
                  <c:v>43547.59375</c:v>
                </c:pt>
                <c:pt idx="29577">
                  <c:v>43547.614583333401</c:v>
                </c:pt>
                <c:pt idx="29578">
                  <c:v>43547.635416666599</c:v>
                </c:pt>
                <c:pt idx="29579">
                  <c:v>43547.65625</c:v>
                </c:pt>
                <c:pt idx="29580">
                  <c:v>43547.677083333401</c:v>
                </c:pt>
                <c:pt idx="29581">
                  <c:v>43547.697916666599</c:v>
                </c:pt>
                <c:pt idx="29582">
                  <c:v>43547.71875</c:v>
                </c:pt>
                <c:pt idx="29583">
                  <c:v>43547.739583333401</c:v>
                </c:pt>
                <c:pt idx="29584">
                  <c:v>43547.760416666599</c:v>
                </c:pt>
                <c:pt idx="29585">
                  <c:v>43547.78125</c:v>
                </c:pt>
                <c:pt idx="29586">
                  <c:v>43547.802083333401</c:v>
                </c:pt>
                <c:pt idx="29587">
                  <c:v>43547.822916666599</c:v>
                </c:pt>
                <c:pt idx="29588">
                  <c:v>43547.84375</c:v>
                </c:pt>
                <c:pt idx="29589">
                  <c:v>43547.864583333401</c:v>
                </c:pt>
                <c:pt idx="29590">
                  <c:v>43547.885416666599</c:v>
                </c:pt>
                <c:pt idx="29591">
                  <c:v>43547.90625</c:v>
                </c:pt>
                <c:pt idx="29592">
                  <c:v>43547.927083333401</c:v>
                </c:pt>
                <c:pt idx="29593">
                  <c:v>43547.947916666599</c:v>
                </c:pt>
                <c:pt idx="29594">
                  <c:v>43547.96875</c:v>
                </c:pt>
                <c:pt idx="29595">
                  <c:v>43547.989583333401</c:v>
                </c:pt>
                <c:pt idx="29596">
                  <c:v>43548.010416666599</c:v>
                </c:pt>
                <c:pt idx="29597">
                  <c:v>43548.03125</c:v>
                </c:pt>
                <c:pt idx="29598">
                  <c:v>43548.052083333401</c:v>
                </c:pt>
                <c:pt idx="29599">
                  <c:v>43548.072916666599</c:v>
                </c:pt>
                <c:pt idx="29600">
                  <c:v>43548.09375</c:v>
                </c:pt>
                <c:pt idx="29601">
                  <c:v>43548.114583333401</c:v>
                </c:pt>
                <c:pt idx="29602">
                  <c:v>43548.135416666599</c:v>
                </c:pt>
                <c:pt idx="29603">
                  <c:v>43548.15625</c:v>
                </c:pt>
                <c:pt idx="29604">
                  <c:v>43548.177083333401</c:v>
                </c:pt>
                <c:pt idx="29605">
                  <c:v>43548.197916666599</c:v>
                </c:pt>
                <c:pt idx="29606">
                  <c:v>43548.21875</c:v>
                </c:pt>
                <c:pt idx="29607">
                  <c:v>43548.239583333401</c:v>
                </c:pt>
                <c:pt idx="29608">
                  <c:v>43548.260416666599</c:v>
                </c:pt>
                <c:pt idx="29609">
                  <c:v>43548.28125</c:v>
                </c:pt>
                <c:pt idx="29610">
                  <c:v>43548.302083333401</c:v>
                </c:pt>
                <c:pt idx="29611">
                  <c:v>43548.322916666599</c:v>
                </c:pt>
                <c:pt idx="29612">
                  <c:v>43548.34375</c:v>
                </c:pt>
                <c:pt idx="29613">
                  <c:v>43548.364583333401</c:v>
                </c:pt>
                <c:pt idx="29614">
                  <c:v>43548.385416666599</c:v>
                </c:pt>
                <c:pt idx="29615">
                  <c:v>43548.40625</c:v>
                </c:pt>
                <c:pt idx="29616">
                  <c:v>43548.427083333401</c:v>
                </c:pt>
                <c:pt idx="29617">
                  <c:v>43548.447916666599</c:v>
                </c:pt>
                <c:pt idx="29618">
                  <c:v>43548.46875</c:v>
                </c:pt>
                <c:pt idx="29619">
                  <c:v>43548.489583333401</c:v>
                </c:pt>
                <c:pt idx="29620">
                  <c:v>43548.510416666599</c:v>
                </c:pt>
                <c:pt idx="29621">
                  <c:v>43548.53125</c:v>
                </c:pt>
                <c:pt idx="29622">
                  <c:v>43548.552083333401</c:v>
                </c:pt>
                <c:pt idx="29623">
                  <c:v>43548.572916666599</c:v>
                </c:pt>
                <c:pt idx="29624">
                  <c:v>43548.59375</c:v>
                </c:pt>
                <c:pt idx="29625">
                  <c:v>43548.614583333401</c:v>
                </c:pt>
                <c:pt idx="29626">
                  <c:v>43548.635416666599</c:v>
                </c:pt>
                <c:pt idx="29627">
                  <c:v>43548.65625</c:v>
                </c:pt>
                <c:pt idx="29628">
                  <c:v>43548.677083333401</c:v>
                </c:pt>
                <c:pt idx="29629">
                  <c:v>43548.697916666599</c:v>
                </c:pt>
                <c:pt idx="29630">
                  <c:v>43548.71875</c:v>
                </c:pt>
                <c:pt idx="29631">
                  <c:v>43548.739583333401</c:v>
                </c:pt>
                <c:pt idx="29632">
                  <c:v>43548.760416666599</c:v>
                </c:pt>
                <c:pt idx="29633">
                  <c:v>43548.78125</c:v>
                </c:pt>
                <c:pt idx="29634">
                  <c:v>43548.802083333401</c:v>
                </c:pt>
                <c:pt idx="29635">
                  <c:v>43548.822916666599</c:v>
                </c:pt>
                <c:pt idx="29636">
                  <c:v>43548.84375</c:v>
                </c:pt>
                <c:pt idx="29637">
                  <c:v>43548.864583333401</c:v>
                </c:pt>
                <c:pt idx="29638">
                  <c:v>43548.885416666599</c:v>
                </c:pt>
                <c:pt idx="29639">
                  <c:v>43548.90625</c:v>
                </c:pt>
                <c:pt idx="29640">
                  <c:v>43548.927083333401</c:v>
                </c:pt>
                <c:pt idx="29641">
                  <c:v>43548.947916666599</c:v>
                </c:pt>
                <c:pt idx="29642">
                  <c:v>43548.96875</c:v>
                </c:pt>
                <c:pt idx="29643">
                  <c:v>43548.989583333401</c:v>
                </c:pt>
                <c:pt idx="29644">
                  <c:v>43549.010416666599</c:v>
                </c:pt>
                <c:pt idx="29645">
                  <c:v>43549.03125</c:v>
                </c:pt>
                <c:pt idx="29646">
                  <c:v>43549.052083333401</c:v>
                </c:pt>
                <c:pt idx="29647">
                  <c:v>43549.072916666599</c:v>
                </c:pt>
                <c:pt idx="29648">
                  <c:v>43549.09375</c:v>
                </c:pt>
                <c:pt idx="29649">
                  <c:v>43549.114583333401</c:v>
                </c:pt>
                <c:pt idx="29650">
                  <c:v>43549.135416666599</c:v>
                </c:pt>
                <c:pt idx="29651">
                  <c:v>43549.15625</c:v>
                </c:pt>
                <c:pt idx="29652">
                  <c:v>43549.177083333401</c:v>
                </c:pt>
                <c:pt idx="29653">
                  <c:v>43549.197916666599</c:v>
                </c:pt>
                <c:pt idx="29654">
                  <c:v>43549.21875</c:v>
                </c:pt>
                <c:pt idx="29655">
                  <c:v>43549.239583333401</c:v>
                </c:pt>
                <c:pt idx="29656">
                  <c:v>43549.260416666599</c:v>
                </c:pt>
                <c:pt idx="29657">
                  <c:v>43549.28125</c:v>
                </c:pt>
                <c:pt idx="29658">
                  <c:v>43549.302083333401</c:v>
                </c:pt>
                <c:pt idx="29659">
                  <c:v>43549.322916666599</c:v>
                </c:pt>
                <c:pt idx="29660">
                  <c:v>43549.34375</c:v>
                </c:pt>
                <c:pt idx="29661">
                  <c:v>43549.364583333401</c:v>
                </c:pt>
                <c:pt idx="29662">
                  <c:v>43549.385416666599</c:v>
                </c:pt>
                <c:pt idx="29663">
                  <c:v>43549.40625</c:v>
                </c:pt>
                <c:pt idx="29664">
                  <c:v>43549.427083333401</c:v>
                </c:pt>
                <c:pt idx="29665">
                  <c:v>43549.447916666599</c:v>
                </c:pt>
                <c:pt idx="29666">
                  <c:v>43549.46875</c:v>
                </c:pt>
                <c:pt idx="29667">
                  <c:v>43549.489583333401</c:v>
                </c:pt>
                <c:pt idx="29668">
                  <c:v>43549.510416666599</c:v>
                </c:pt>
                <c:pt idx="29669">
                  <c:v>43549.53125</c:v>
                </c:pt>
                <c:pt idx="29670">
                  <c:v>43549.552083333401</c:v>
                </c:pt>
                <c:pt idx="29671">
                  <c:v>43549.572916666599</c:v>
                </c:pt>
                <c:pt idx="29672">
                  <c:v>43549.59375</c:v>
                </c:pt>
                <c:pt idx="29673">
                  <c:v>43549.614583333401</c:v>
                </c:pt>
                <c:pt idx="29674">
                  <c:v>43549.635416666599</c:v>
                </c:pt>
                <c:pt idx="29675">
                  <c:v>43549.65625</c:v>
                </c:pt>
                <c:pt idx="29676">
                  <c:v>43549.677083333401</c:v>
                </c:pt>
                <c:pt idx="29677">
                  <c:v>43549.697916666599</c:v>
                </c:pt>
                <c:pt idx="29678">
                  <c:v>43549.71875</c:v>
                </c:pt>
                <c:pt idx="29679">
                  <c:v>43549.739583333401</c:v>
                </c:pt>
                <c:pt idx="29680">
                  <c:v>43549.760416666599</c:v>
                </c:pt>
                <c:pt idx="29681">
                  <c:v>43549.78125</c:v>
                </c:pt>
                <c:pt idx="29682">
                  <c:v>43549.802083333401</c:v>
                </c:pt>
                <c:pt idx="29683">
                  <c:v>43549.822916666599</c:v>
                </c:pt>
                <c:pt idx="29684">
                  <c:v>43549.84375</c:v>
                </c:pt>
                <c:pt idx="29685">
                  <c:v>43549.864583333401</c:v>
                </c:pt>
                <c:pt idx="29686">
                  <c:v>43549.885416666599</c:v>
                </c:pt>
                <c:pt idx="29687">
                  <c:v>43549.90625</c:v>
                </c:pt>
                <c:pt idx="29688">
                  <c:v>43549.927083333401</c:v>
                </c:pt>
                <c:pt idx="29689">
                  <c:v>43549.947916666599</c:v>
                </c:pt>
                <c:pt idx="29690">
                  <c:v>43549.96875</c:v>
                </c:pt>
                <c:pt idx="29691">
                  <c:v>43549.989583333401</c:v>
                </c:pt>
                <c:pt idx="29692">
                  <c:v>43550.010416666599</c:v>
                </c:pt>
                <c:pt idx="29693">
                  <c:v>43550.03125</c:v>
                </c:pt>
                <c:pt idx="29694">
                  <c:v>43550.052083333401</c:v>
                </c:pt>
                <c:pt idx="29695">
                  <c:v>43550.072916666599</c:v>
                </c:pt>
                <c:pt idx="29696">
                  <c:v>43550.09375</c:v>
                </c:pt>
                <c:pt idx="29697">
                  <c:v>43550.114583333401</c:v>
                </c:pt>
                <c:pt idx="29698">
                  <c:v>43550.135416666599</c:v>
                </c:pt>
                <c:pt idx="29699">
                  <c:v>43550.15625</c:v>
                </c:pt>
                <c:pt idx="29700">
                  <c:v>43550.177083333401</c:v>
                </c:pt>
                <c:pt idx="29701">
                  <c:v>43550.197916666599</c:v>
                </c:pt>
                <c:pt idx="29702">
                  <c:v>43550.21875</c:v>
                </c:pt>
                <c:pt idx="29703">
                  <c:v>43550.239583333401</c:v>
                </c:pt>
                <c:pt idx="29704">
                  <c:v>43550.260416666599</c:v>
                </c:pt>
                <c:pt idx="29705">
                  <c:v>43550.28125</c:v>
                </c:pt>
                <c:pt idx="29706">
                  <c:v>43550.302083333401</c:v>
                </c:pt>
                <c:pt idx="29707">
                  <c:v>43550.322916666599</c:v>
                </c:pt>
                <c:pt idx="29708">
                  <c:v>43550.34375</c:v>
                </c:pt>
                <c:pt idx="29709">
                  <c:v>43550.364583333401</c:v>
                </c:pt>
                <c:pt idx="29710">
                  <c:v>43550.385416666599</c:v>
                </c:pt>
                <c:pt idx="29711">
                  <c:v>43550.40625</c:v>
                </c:pt>
                <c:pt idx="29712">
                  <c:v>43550.427083333401</c:v>
                </c:pt>
                <c:pt idx="29713">
                  <c:v>43550.447916666599</c:v>
                </c:pt>
                <c:pt idx="29714">
                  <c:v>43550.46875</c:v>
                </c:pt>
                <c:pt idx="29715">
                  <c:v>43550.489583333401</c:v>
                </c:pt>
                <c:pt idx="29716">
                  <c:v>43550.510416666599</c:v>
                </c:pt>
                <c:pt idx="29717">
                  <c:v>43550.53125</c:v>
                </c:pt>
                <c:pt idx="29718">
                  <c:v>43550.552083333401</c:v>
                </c:pt>
                <c:pt idx="29719">
                  <c:v>43550.572916666599</c:v>
                </c:pt>
                <c:pt idx="29720">
                  <c:v>43550.59375</c:v>
                </c:pt>
                <c:pt idx="29721">
                  <c:v>43550.614583333401</c:v>
                </c:pt>
                <c:pt idx="29722">
                  <c:v>43550.635416666599</c:v>
                </c:pt>
                <c:pt idx="29723">
                  <c:v>43550.65625</c:v>
                </c:pt>
                <c:pt idx="29724">
                  <c:v>43550.677083333401</c:v>
                </c:pt>
                <c:pt idx="29725">
                  <c:v>43550.697916666599</c:v>
                </c:pt>
                <c:pt idx="29726">
                  <c:v>43550.71875</c:v>
                </c:pt>
                <c:pt idx="29727">
                  <c:v>43550.739583333401</c:v>
                </c:pt>
                <c:pt idx="29728">
                  <c:v>43550.760416666599</c:v>
                </c:pt>
                <c:pt idx="29729">
                  <c:v>43550.78125</c:v>
                </c:pt>
                <c:pt idx="29730">
                  <c:v>43550.802083333401</c:v>
                </c:pt>
                <c:pt idx="29731">
                  <c:v>43550.822916666599</c:v>
                </c:pt>
                <c:pt idx="29732">
                  <c:v>43550.84375</c:v>
                </c:pt>
                <c:pt idx="29733">
                  <c:v>43550.864583333401</c:v>
                </c:pt>
                <c:pt idx="29734">
                  <c:v>43550.885416666599</c:v>
                </c:pt>
                <c:pt idx="29735">
                  <c:v>43550.90625</c:v>
                </c:pt>
                <c:pt idx="29736">
                  <c:v>43550.927083333401</c:v>
                </c:pt>
                <c:pt idx="29737">
                  <c:v>43550.947916666599</c:v>
                </c:pt>
                <c:pt idx="29738">
                  <c:v>43550.96875</c:v>
                </c:pt>
                <c:pt idx="29739">
                  <c:v>43550.989583333401</c:v>
                </c:pt>
                <c:pt idx="29740">
                  <c:v>43551.010416666599</c:v>
                </c:pt>
                <c:pt idx="29741">
                  <c:v>43551.03125</c:v>
                </c:pt>
                <c:pt idx="29742">
                  <c:v>43551.052083333401</c:v>
                </c:pt>
                <c:pt idx="29743">
                  <c:v>43551.072916666599</c:v>
                </c:pt>
                <c:pt idx="29744">
                  <c:v>43551.09375</c:v>
                </c:pt>
                <c:pt idx="29745">
                  <c:v>43551.114583333401</c:v>
                </c:pt>
                <c:pt idx="29746">
                  <c:v>43551.135416666599</c:v>
                </c:pt>
                <c:pt idx="29747">
                  <c:v>43551.15625</c:v>
                </c:pt>
                <c:pt idx="29748">
                  <c:v>43551.177083333401</c:v>
                </c:pt>
                <c:pt idx="29749">
                  <c:v>43551.197916666599</c:v>
                </c:pt>
                <c:pt idx="29750">
                  <c:v>43551.21875</c:v>
                </c:pt>
                <c:pt idx="29751">
                  <c:v>43551.239583333401</c:v>
                </c:pt>
                <c:pt idx="29752">
                  <c:v>43551.260416666599</c:v>
                </c:pt>
                <c:pt idx="29753">
                  <c:v>43551.28125</c:v>
                </c:pt>
                <c:pt idx="29754">
                  <c:v>43551.302083333401</c:v>
                </c:pt>
                <c:pt idx="29755">
                  <c:v>43551.322916666599</c:v>
                </c:pt>
                <c:pt idx="29756">
                  <c:v>43551.34375</c:v>
                </c:pt>
                <c:pt idx="29757">
                  <c:v>43551.364583333401</c:v>
                </c:pt>
                <c:pt idx="29758">
                  <c:v>43551.385416666599</c:v>
                </c:pt>
                <c:pt idx="29759">
                  <c:v>43551.40625</c:v>
                </c:pt>
                <c:pt idx="29760">
                  <c:v>43551.427083333401</c:v>
                </c:pt>
                <c:pt idx="29761">
                  <c:v>43551.447916666599</c:v>
                </c:pt>
                <c:pt idx="29762">
                  <c:v>43551.46875</c:v>
                </c:pt>
                <c:pt idx="29763">
                  <c:v>43551.489583333401</c:v>
                </c:pt>
                <c:pt idx="29764">
                  <c:v>43551.510416666599</c:v>
                </c:pt>
                <c:pt idx="29765">
                  <c:v>43551.53125</c:v>
                </c:pt>
                <c:pt idx="29766">
                  <c:v>43551.552083333401</c:v>
                </c:pt>
                <c:pt idx="29767">
                  <c:v>43551.572916666599</c:v>
                </c:pt>
                <c:pt idx="29768">
                  <c:v>43551.59375</c:v>
                </c:pt>
                <c:pt idx="29769">
                  <c:v>43551.614583333401</c:v>
                </c:pt>
                <c:pt idx="29770">
                  <c:v>43551.635416666599</c:v>
                </c:pt>
                <c:pt idx="29771">
                  <c:v>43551.65625</c:v>
                </c:pt>
                <c:pt idx="29772">
                  <c:v>43551.677083333401</c:v>
                </c:pt>
                <c:pt idx="29773">
                  <c:v>43551.697916666599</c:v>
                </c:pt>
                <c:pt idx="29774">
                  <c:v>43551.71875</c:v>
                </c:pt>
                <c:pt idx="29775">
                  <c:v>43551.739583333401</c:v>
                </c:pt>
                <c:pt idx="29776">
                  <c:v>43551.760416666599</c:v>
                </c:pt>
                <c:pt idx="29777">
                  <c:v>43551.78125</c:v>
                </c:pt>
                <c:pt idx="29778">
                  <c:v>43551.802083333401</c:v>
                </c:pt>
                <c:pt idx="29779">
                  <c:v>43551.822916666599</c:v>
                </c:pt>
                <c:pt idx="29780">
                  <c:v>43551.84375</c:v>
                </c:pt>
                <c:pt idx="29781">
                  <c:v>43551.864583333401</c:v>
                </c:pt>
                <c:pt idx="29782">
                  <c:v>43551.885416666599</c:v>
                </c:pt>
                <c:pt idx="29783">
                  <c:v>43551.90625</c:v>
                </c:pt>
                <c:pt idx="29784">
                  <c:v>43551.927083333401</c:v>
                </c:pt>
                <c:pt idx="29785">
                  <c:v>43551.947916666599</c:v>
                </c:pt>
                <c:pt idx="29786">
                  <c:v>43551.96875</c:v>
                </c:pt>
                <c:pt idx="29787">
                  <c:v>43551.989583333401</c:v>
                </c:pt>
                <c:pt idx="29788">
                  <c:v>43552.010416666599</c:v>
                </c:pt>
                <c:pt idx="29789">
                  <c:v>43552.03125</c:v>
                </c:pt>
                <c:pt idx="29790">
                  <c:v>43552.052083333401</c:v>
                </c:pt>
                <c:pt idx="29791">
                  <c:v>43552.072916666599</c:v>
                </c:pt>
                <c:pt idx="29792">
                  <c:v>43552.09375</c:v>
                </c:pt>
                <c:pt idx="29793">
                  <c:v>43552.114583333401</c:v>
                </c:pt>
                <c:pt idx="29794">
                  <c:v>43552.135416666599</c:v>
                </c:pt>
                <c:pt idx="29795">
                  <c:v>43552.15625</c:v>
                </c:pt>
                <c:pt idx="29796">
                  <c:v>43552.177083333401</c:v>
                </c:pt>
                <c:pt idx="29797">
                  <c:v>43552.197916666599</c:v>
                </c:pt>
                <c:pt idx="29798">
                  <c:v>43552.21875</c:v>
                </c:pt>
                <c:pt idx="29799">
                  <c:v>43552.239583333401</c:v>
                </c:pt>
                <c:pt idx="29800">
                  <c:v>43552.260416666599</c:v>
                </c:pt>
                <c:pt idx="29801">
                  <c:v>43552.28125</c:v>
                </c:pt>
                <c:pt idx="29802">
                  <c:v>43552.302083333401</c:v>
                </c:pt>
                <c:pt idx="29803">
                  <c:v>43552.322916666599</c:v>
                </c:pt>
                <c:pt idx="29804">
                  <c:v>43552.34375</c:v>
                </c:pt>
                <c:pt idx="29805">
                  <c:v>43552.364583333401</c:v>
                </c:pt>
                <c:pt idx="29806">
                  <c:v>43552.385416666599</c:v>
                </c:pt>
                <c:pt idx="29807">
                  <c:v>43552.40625</c:v>
                </c:pt>
                <c:pt idx="29808">
                  <c:v>43552.427083333401</c:v>
                </c:pt>
                <c:pt idx="29809">
                  <c:v>43552.447916666599</c:v>
                </c:pt>
                <c:pt idx="29810">
                  <c:v>43552.46875</c:v>
                </c:pt>
                <c:pt idx="29811">
                  <c:v>43552.489583333401</c:v>
                </c:pt>
                <c:pt idx="29812">
                  <c:v>43552.510416666599</c:v>
                </c:pt>
                <c:pt idx="29813">
                  <c:v>43552.53125</c:v>
                </c:pt>
                <c:pt idx="29814">
                  <c:v>43552.552083333401</c:v>
                </c:pt>
                <c:pt idx="29815">
                  <c:v>43552.572916666599</c:v>
                </c:pt>
                <c:pt idx="29816">
                  <c:v>43552.59375</c:v>
                </c:pt>
                <c:pt idx="29817">
                  <c:v>43552.614583333401</c:v>
                </c:pt>
                <c:pt idx="29818">
                  <c:v>43552.635416666599</c:v>
                </c:pt>
                <c:pt idx="29819">
                  <c:v>43552.65625</c:v>
                </c:pt>
                <c:pt idx="29820">
                  <c:v>43552.677083333401</c:v>
                </c:pt>
                <c:pt idx="29821">
                  <c:v>43552.697916666599</c:v>
                </c:pt>
                <c:pt idx="29822">
                  <c:v>43552.71875</c:v>
                </c:pt>
                <c:pt idx="29823">
                  <c:v>43552.739583333401</c:v>
                </c:pt>
                <c:pt idx="29824">
                  <c:v>43552.760416666599</c:v>
                </c:pt>
                <c:pt idx="29825">
                  <c:v>43552.78125</c:v>
                </c:pt>
                <c:pt idx="29826">
                  <c:v>43552.802083333401</c:v>
                </c:pt>
                <c:pt idx="29827">
                  <c:v>43552.822916666599</c:v>
                </c:pt>
                <c:pt idx="29828">
                  <c:v>43552.84375</c:v>
                </c:pt>
                <c:pt idx="29829">
                  <c:v>43552.864583333401</c:v>
                </c:pt>
                <c:pt idx="29830">
                  <c:v>43552.885416666599</c:v>
                </c:pt>
                <c:pt idx="29831">
                  <c:v>43552.90625</c:v>
                </c:pt>
                <c:pt idx="29832">
                  <c:v>43552.927083333401</c:v>
                </c:pt>
                <c:pt idx="29833">
                  <c:v>43552.947916666599</c:v>
                </c:pt>
                <c:pt idx="29834">
                  <c:v>43552.96875</c:v>
                </c:pt>
                <c:pt idx="29835">
                  <c:v>43552.989583333401</c:v>
                </c:pt>
                <c:pt idx="29836">
                  <c:v>43553.010416666599</c:v>
                </c:pt>
                <c:pt idx="29837">
                  <c:v>43553.03125</c:v>
                </c:pt>
                <c:pt idx="29838">
                  <c:v>43553.052083333401</c:v>
                </c:pt>
                <c:pt idx="29839">
                  <c:v>43553.072916666599</c:v>
                </c:pt>
                <c:pt idx="29840">
                  <c:v>43553.09375</c:v>
                </c:pt>
                <c:pt idx="29841">
                  <c:v>43553.114583333401</c:v>
                </c:pt>
                <c:pt idx="29842">
                  <c:v>43553.135416666599</c:v>
                </c:pt>
                <c:pt idx="29843">
                  <c:v>43553.15625</c:v>
                </c:pt>
                <c:pt idx="29844">
                  <c:v>43553.177083333401</c:v>
                </c:pt>
                <c:pt idx="29845">
                  <c:v>43553.197916666599</c:v>
                </c:pt>
                <c:pt idx="29846">
                  <c:v>43553.21875</c:v>
                </c:pt>
                <c:pt idx="29847">
                  <c:v>43553.239583333401</c:v>
                </c:pt>
                <c:pt idx="29848">
                  <c:v>43553.260416666599</c:v>
                </c:pt>
                <c:pt idx="29849">
                  <c:v>43553.28125</c:v>
                </c:pt>
                <c:pt idx="29850">
                  <c:v>43553.302083333401</c:v>
                </c:pt>
                <c:pt idx="29851">
                  <c:v>43553.322916666599</c:v>
                </c:pt>
                <c:pt idx="29852">
                  <c:v>43553.34375</c:v>
                </c:pt>
                <c:pt idx="29853">
                  <c:v>43553.364583333401</c:v>
                </c:pt>
                <c:pt idx="29854">
                  <c:v>43553.385416666599</c:v>
                </c:pt>
                <c:pt idx="29855">
                  <c:v>43553.40625</c:v>
                </c:pt>
                <c:pt idx="29856">
                  <c:v>43553.427083333401</c:v>
                </c:pt>
                <c:pt idx="29857">
                  <c:v>43553.447916666599</c:v>
                </c:pt>
                <c:pt idx="29858">
                  <c:v>43553.46875</c:v>
                </c:pt>
                <c:pt idx="29859">
                  <c:v>43553.489583333401</c:v>
                </c:pt>
                <c:pt idx="29860">
                  <c:v>43553.510416666599</c:v>
                </c:pt>
                <c:pt idx="29861">
                  <c:v>43553.53125</c:v>
                </c:pt>
                <c:pt idx="29862">
                  <c:v>43553.552083333401</c:v>
                </c:pt>
                <c:pt idx="29863">
                  <c:v>43553.572916666599</c:v>
                </c:pt>
                <c:pt idx="29864">
                  <c:v>43553.59375</c:v>
                </c:pt>
                <c:pt idx="29865">
                  <c:v>43553.614583333401</c:v>
                </c:pt>
                <c:pt idx="29866">
                  <c:v>43553.635416666599</c:v>
                </c:pt>
                <c:pt idx="29867">
                  <c:v>43553.65625</c:v>
                </c:pt>
                <c:pt idx="29868">
                  <c:v>43553.677083333401</c:v>
                </c:pt>
                <c:pt idx="29869">
                  <c:v>43553.697916666599</c:v>
                </c:pt>
                <c:pt idx="29870">
                  <c:v>43553.71875</c:v>
                </c:pt>
                <c:pt idx="29871">
                  <c:v>43553.739583333401</c:v>
                </c:pt>
                <c:pt idx="29872">
                  <c:v>43553.760416666599</c:v>
                </c:pt>
                <c:pt idx="29873">
                  <c:v>43553.78125</c:v>
                </c:pt>
                <c:pt idx="29874">
                  <c:v>43553.802083333401</c:v>
                </c:pt>
                <c:pt idx="29875">
                  <c:v>43553.822916666599</c:v>
                </c:pt>
                <c:pt idx="29876">
                  <c:v>43553.84375</c:v>
                </c:pt>
                <c:pt idx="29877">
                  <c:v>43553.864583333401</c:v>
                </c:pt>
                <c:pt idx="29878">
                  <c:v>43553.885416666599</c:v>
                </c:pt>
                <c:pt idx="29879">
                  <c:v>43553.90625</c:v>
                </c:pt>
                <c:pt idx="29880">
                  <c:v>43553.927083333401</c:v>
                </c:pt>
                <c:pt idx="29881">
                  <c:v>43553.947916666599</c:v>
                </c:pt>
                <c:pt idx="29882">
                  <c:v>43553.96875</c:v>
                </c:pt>
                <c:pt idx="29883">
                  <c:v>43553.989583333401</c:v>
                </c:pt>
                <c:pt idx="29884">
                  <c:v>43554.010416666599</c:v>
                </c:pt>
                <c:pt idx="29885">
                  <c:v>43554.03125</c:v>
                </c:pt>
                <c:pt idx="29886">
                  <c:v>43554.052083333401</c:v>
                </c:pt>
                <c:pt idx="29887">
                  <c:v>43554.072916666599</c:v>
                </c:pt>
                <c:pt idx="29888">
                  <c:v>43554.09375</c:v>
                </c:pt>
                <c:pt idx="29889">
                  <c:v>43554.114583333401</c:v>
                </c:pt>
                <c:pt idx="29890">
                  <c:v>43554.135416666599</c:v>
                </c:pt>
                <c:pt idx="29891">
                  <c:v>43554.15625</c:v>
                </c:pt>
                <c:pt idx="29892">
                  <c:v>43554.177083333401</c:v>
                </c:pt>
                <c:pt idx="29893">
                  <c:v>43554.197916666599</c:v>
                </c:pt>
                <c:pt idx="29894">
                  <c:v>43554.21875</c:v>
                </c:pt>
                <c:pt idx="29895">
                  <c:v>43554.239583333401</c:v>
                </c:pt>
                <c:pt idx="29896">
                  <c:v>43554.260416666599</c:v>
                </c:pt>
                <c:pt idx="29897">
                  <c:v>43554.28125</c:v>
                </c:pt>
                <c:pt idx="29898">
                  <c:v>43554.302083333401</c:v>
                </c:pt>
                <c:pt idx="29899">
                  <c:v>43554.322916666599</c:v>
                </c:pt>
                <c:pt idx="29900">
                  <c:v>43554.34375</c:v>
                </c:pt>
                <c:pt idx="29901">
                  <c:v>43554.364583333401</c:v>
                </c:pt>
                <c:pt idx="29902">
                  <c:v>43554.385416666599</c:v>
                </c:pt>
                <c:pt idx="29903">
                  <c:v>43554.40625</c:v>
                </c:pt>
                <c:pt idx="29904">
                  <c:v>43554.427083333401</c:v>
                </c:pt>
                <c:pt idx="29905">
                  <c:v>43554.447916666599</c:v>
                </c:pt>
                <c:pt idx="29906">
                  <c:v>43554.46875</c:v>
                </c:pt>
                <c:pt idx="29907">
                  <c:v>43554.489583333401</c:v>
                </c:pt>
                <c:pt idx="29908">
                  <c:v>43554.510416666599</c:v>
                </c:pt>
                <c:pt idx="29909">
                  <c:v>43554.53125</c:v>
                </c:pt>
                <c:pt idx="29910">
                  <c:v>43554.552083333401</c:v>
                </c:pt>
                <c:pt idx="29911">
                  <c:v>43554.572916666599</c:v>
                </c:pt>
                <c:pt idx="29912">
                  <c:v>43554.59375</c:v>
                </c:pt>
                <c:pt idx="29913">
                  <c:v>43554.614583333401</c:v>
                </c:pt>
                <c:pt idx="29914">
                  <c:v>43554.635416666599</c:v>
                </c:pt>
                <c:pt idx="29915">
                  <c:v>43554.65625</c:v>
                </c:pt>
                <c:pt idx="29916">
                  <c:v>43554.677083333401</c:v>
                </c:pt>
                <c:pt idx="29917">
                  <c:v>43554.697916666599</c:v>
                </c:pt>
                <c:pt idx="29918">
                  <c:v>43554.71875</c:v>
                </c:pt>
                <c:pt idx="29919">
                  <c:v>43554.739583333401</c:v>
                </c:pt>
                <c:pt idx="29920">
                  <c:v>43554.760416666599</c:v>
                </c:pt>
                <c:pt idx="29921">
                  <c:v>43554.78125</c:v>
                </c:pt>
                <c:pt idx="29922">
                  <c:v>43554.802083333401</c:v>
                </c:pt>
                <c:pt idx="29923">
                  <c:v>43554.822916666599</c:v>
                </c:pt>
                <c:pt idx="29924">
                  <c:v>43554.84375</c:v>
                </c:pt>
                <c:pt idx="29925">
                  <c:v>43554.864583333401</c:v>
                </c:pt>
                <c:pt idx="29926">
                  <c:v>43554.885416666599</c:v>
                </c:pt>
                <c:pt idx="29927">
                  <c:v>43554.90625</c:v>
                </c:pt>
                <c:pt idx="29928">
                  <c:v>43554.927083333401</c:v>
                </c:pt>
                <c:pt idx="29929">
                  <c:v>43554.947916666599</c:v>
                </c:pt>
                <c:pt idx="29930">
                  <c:v>43554.96875</c:v>
                </c:pt>
                <c:pt idx="29931">
                  <c:v>43554.989583333401</c:v>
                </c:pt>
                <c:pt idx="29932">
                  <c:v>43555.010416666599</c:v>
                </c:pt>
                <c:pt idx="29933">
                  <c:v>43555.03125</c:v>
                </c:pt>
                <c:pt idx="29934">
                  <c:v>43555.052083333401</c:v>
                </c:pt>
                <c:pt idx="29935">
                  <c:v>43555.072916666599</c:v>
                </c:pt>
                <c:pt idx="29936">
                  <c:v>43555.09375</c:v>
                </c:pt>
                <c:pt idx="29937">
                  <c:v>43555.114583333401</c:v>
                </c:pt>
                <c:pt idx="29938">
                  <c:v>43555.135416666599</c:v>
                </c:pt>
                <c:pt idx="29939">
                  <c:v>43555.15625</c:v>
                </c:pt>
                <c:pt idx="29940">
                  <c:v>43555.177083333401</c:v>
                </c:pt>
                <c:pt idx="29941">
                  <c:v>43555.197916666599</c:v>
                </c:pt>
                <c:pt idx="29942">
                  <c:v>43555.21875</c:v>
                </c:pt>
                <c:pt idx="29943">
                  <c:v>43555.239583333401</c:v>
                </c:pt>
                <c:pt idx="29944">
                  <c:v>43555.260416666599</c:v>
                </c:pt>
                <c:pt idx="29945">
                  <c:v>43555.28125</c:v>
                </c:pt>
                <c:pt idx="29946">
                  <c:v>43555.302083333401</c:v>
                </c:pt>
                <c:pt idx="29947">
                  <c:v>43555.322916666599</c:v>
                </c:pt>
                <c:pt idx="29948">
                  <c:v>43555.34375</c:v>
                </c:pt>
                <c:pt idx="29949">
                  <c:v>43555.364583333401</c:v>
                </c:pt>
                <c:pt idx="29950">
                  <c:v>43555.385416666599</c:v>
                </c:pt>
                <c:pt idx="29951">
                  <c:v>43555.40625</c:v>
                </c:pt>
                <c:pt idx="29952">
                  <c:v>43555.427083333401</c:v>
                </c:pt>
                <c:pt idx="29953">
                  <c:v>43555.447916666599</c:v>
                </c:pt>
                <c:pt idx="29954">
                  <c:v>43555.46875</c:v>
                </c:pt>
                <c:pt idx="29955">
                  <c:v>43555.489583333401</c:v>
                </c:pt>
                <c:pt idx="29956">
                  <c:v>43555.510416666599</c:v>
                </c:pt>
                <c:pt idx="29957">
                  <c:v>43555.53125</c:v>
                </c:pt>
                <c:pt idx="29958">
                  <c:v>43555.552083333401</c:v>
                </c:pt>
                <c:pt idx="29959">
                  <c:v>43555.572916666599</c:v>
                </c:pt>
                <c:pt idx="29960">
                  <c:v>43555.59375</c:v>
                </c:pt>
                <c:pt idx="29961">
                  <c:v>43555.614583333401</c:v>
                </c:pt>
                <c:pt idx="29962">
                  <c:v>43555.635416666599</c:v>
                </c:pt>
                <c:pt idx="29963">
                  <c:v>43555.65625</c:v>
                </c:pt>
                <c:pt idx="29964">
                  <c:v>43555.677083333401</c:v>
                </c:pt>
                <c:pt idx="29965">
                  <c:v>43555.697916666599</c:v>
                </c:pt>
                <c:pt idx="29966">
                  <c:v>43555.71875</c:v>
                </c:pt>
                <c:pt idx="29967">
                  <c:v>43555.739583333401</c:v>
                </c:pt>
                <c:pt idx="29968">
                  <c:v>43555.760416666599</c:v>
                </c:pt>
                <c:pt idx="29969">
                  <c:v>43555.78125</c:v>
                </c:pt>
                <c:pt idx="29970">
                  <c:v>43555.802083333401</c:v>
                </c:pt>
                <c:pt idx="29971">
                  <c:v>43555.822916666599</c:v>
                </c:pt>
                <c:pt idx="29972">
                  <c:v>43555.84375</c:v>
                </c:pt>
                <c:pt idx="29973">
                  <c:v>43555.864583333401</c:v>
                </c:pt>
                <c:pt idx="29974">
                  <c:v>43555.885416666599</c:v>
                </c:pt>
                <c:pt idx="29975">
                  <c:v>43555.90625</c:v>
                </c:pt>
                <c:pt idx="29976">
                  <c:v>43555.927083333401</c:v>
                </c:pt>
                <c:pt idx="29977">
                  <c:v>43555.947916666599</c:v>
                </c:pt>
                <c:pt idx="29978">
                  <c:v>43555.96875</c:v>
                </c:pt>
                <c:pt idx="29979">
                  <c:v>43555.989583333401</c:v>
                </c:pt>
                <c:pt idx="29980">
                  <c:v>43556.010416666599</c:v>
                </c:pt>
                <c:pt idx="29981">
                  <c:v>43556.03125</c:v>
                </c:pt>
                <c:pt idx="29982">
                  <c:v>43556.052083333401</c:v>
                </c:pt>
                <c:pt idx="29983">
                  <c:v>43556.072916666599</c:v>
                </c:pt>
                <c:pt idx="29984">
                  <c:v>43556.09375</c:v>
                </c:pt>
                <c:pt idx="29985">
                  <c:v>43556.114583333401</c:v>
                </c:pt>
                <c:pt idx="29986">
                  <c:v>43556.135416666599</c:v>
                </c:pt>
                <c:pt idx="29987">
                  <c:v>43556.15625</c:v>
                </c:pt>
                <c:pt idx="29988">
                  <c:v>43556.177083333401</c:v>
                </c:pt>
                <c:pt idx="29989">
                  <c:v>43556.197916666599</c:v>
                </c:pt>
                <c:pt idx="29990">
                  <c:v>43556.21875</c:v>
                </c:pt>
                <c:pt idx="29991">
                  <c:v>43556.239583333401</c:v>
                </c:pt>
                <c:pt idx="29992">
                  <c:v>43556.260416666599</c:v>
                </c:pt>
                <c:pt idx="29993">
                  <c:v>43556.28125</c:v>
                </c:pt>
                <c:pt idx="29994">
                  <c:v>43556.302083333401</c:v>
                </c:pt>
                <c:pt idx="29995">
                  <c:v>43556.322916666599</c:v>
                </c:pt>
                <c:pt idx="29996">
                  <c:v>43556.34375</c:v>
                </c:pt>
                <c:pt idx="29997">
                  <c:v>43556.364583333401</c:v>
                </c:pt>
                <c:pt idx="29998">
                  <c:v>43556.385416666599</c:v>
                </c:pt>
                <c:pt idx="29999">
                  <c:v>43556.40625</c:v>
                </c:pt>
                <c:pt idx="30000">
                  <c:v>43556.427083333401</c:v>
                </c:pt>
                <c:pt idx="30001">
                  <c:v>43556.447916666599</c:v>
                </c:pt>
                <c:pt idx="30002">
                  <c:v>43556.46875</c:v>
                </c:pt>
                <c:pt idx="30003">
                  <c:v>43556.489583333401</c:v>
                </c:pt>
                <c:pt idx="30004">
                  <c:v>43556.510416666599</c:v>
                </c:pt>
                <c:pt idx="30005">
                  <c:v>43556.53125</c:v>
                </c:pt>
                <c:pt idx="30006">
                  <c:v>43556.552083333401</c:v>
                </c:pt>
                <c:pt idx="30007">
                  <c:v>43556.572916666599</c:v>
                </c:pt>
                <c:pt idx="30008">
                  <c:v>43556.59375</c:v>
                </c:pt>
                <c:pt idx="30009">
                  <c:v>43556.614583333401</c:v>
                </c:pt>
                <c:pt idx="30010">
                  <c:v>43556.635416666599</c:v>
                </c:pt>
                <c:pt idx="30011">
                  <c:v>43556.65625</c:v>
                </c:pt>
                <c:pt idx="30012">
                  <c:v>43556.677083333401</c:v>
                </c:pt>
                <c:pt idx="30013">
                  <c:v>43556.697916666599</c:v>
                </c:pt>
                <c:pt idx="30014">
                  <c:v>43556.71875</c:v>
                </c:pt>
                <c:pt idx="30015">
                  <c:v>43556.739583333401</c:v>
                </c:pt>
                <c:pt idx="30016">
                  <c:v>43556.760416666599</c:v>
                </c:pt>
                <c:pt idx="30017">
                  <c:v>43556.78125</c:v>
                </c:pt>
                <c:pt idx="30018">
                  <c:v>43556.802083333401</c:v>
                </c:pt>
                <c:pt idx="30019">
                  <c:v>43556.822916666599</c:v>
                </c:pt>
                <c:pt idx="30020">
                  <c:v>43556.84375</c:v>
                </c:pt>
                <c:pt idx="30021">
                  <c:v>43556.864583333401</c:v>
                </c:pt>
                <c:pt idx="30022">
                  <c:v>43556.885416666599</c:v>
                </c:pt>
                <c:pt idx="30023">
                  <c:v>43556.90625</c:v>
                </c:pt>
                <c:pt idx="30024">
                  <c:v>43556.927083333401</c:v>
                </c:pt>
                <c:pt idx="30025">
                  <c:v>43556.947916666599</c:v>
                </c:pt>
                <c:pt idx="30026">
                  <c:v>43556.96875</c:v>
                </c:pt>
                <c:pt idx="30027">
                  <c:v>43556.989583333401</c:v>
                </c:pt>
                <c:pt idx="30028">
                  <c:v>43557.010416666599</c:v>
                </c:pt>
                <c:pt idx="30029">
                  <c:v>43557.03125</c:v>
                </c:pt>
                <c:pt idx="30030">
                  <c:v>43557.052083333401</c:v>
                </c:pt>
                <c:pt idx="30031">
                  <c:v>43557.072916666599</c:v>
                </c:pt>
                <c:pt idx="30032">
                  <c:v>43557.09375</c:v>
                </c:pt>
                <c:pt idx="30033">
                  <c:v>43557.114583333401</c:v>
                </c:pt>
                <c:pt idx="30034">
                  <c:v>43557.135416666599</c:v>
                </c:pt>
                <c:pt idx="30035">
                  <c:v>43557.15625</c:v>
                </c:pt>
                <c:pt idx="30036">
                  <c:v>43557.177083333401</c:v>
                </c:pt>
                <c:pt idx="30037">
                  <c:v>43557.197916666599</c:v>
                </c:pt>
                <c:pt idx="30038">
                  <c:v>43557.21875</c:v>
                </c:pt>
                <c:pt idx="30039">
                  <c:v>43557.239583333401</c:v>
                </c:pt>
                <c:pt idx="30040">
                  <c:v>43557.260416666599</c:v>
                </c:pt>
                <c:pt idx="30041">
                  <c:v>43557.28125</c:v>
                </c:pt>
                <c:pt idx="30042">
                  <c:v>43557.302083333401</c:v>
                </c:pt>
                <c:pt idx="30043">
                  <c:v>43557.322916666599</c:v>
                </c:pt>
                <c:pt idx="30044">
                  <c:v>43557.34375</c:v>
                </c:pt>
                <c:pt idx="30045">
                  <c:v>43557.364583333401</c:v>
                </c:pt>
                <c:pt idx="30046">
                  <c:v>43557.385416666599</c:v>
                </c:pt>
                <c:pt idx="30047">
                  <c:v>43557.40625</c:v>
                </c:pt>
                <c:pt idx="30048">
                  <c:v>43557.427083333401</c:v>
                </c:pt>
                <c:pt idx="30049">
                  <c:v>43557.447916666599</c:v>
                </c:pt>
                <c:pt idx="30050">
                  <c:v>43557.46875</c:v>
                </c:pt>
                <c:pt idx="30051">
                  <c:v>43557.489583333401</c:v>
                </c:pt>
                <c:pt idx="30052">
                  <c:v>43557.510416666599</c:v>
                </c:pt>
                <c:pt idx="30053">
                  <c:v>43557.53125</c:v>
                </c:pt>
                <c:pt idx="30054">
                  <c:v>43557.552083333401</c:v>
                </c:pt>
                <c:pt idx="30055">
                  <c:v>43557.572916666599</c:v>
                </c:pt>
                <c:pt idx="30056">
                  <c:v>43557.59375</c:v>
                </c:pt>
                <c:pt idx="30057">
                  <c:v>43557.614583333401</c:v>
                </c:pt>
                <c:pt idx="30058">
                  <c:v>43557.635416666599</c:v>
                </c:pt>
                <c:pt idx="30059">
                  <c:v>43557.65625</c:v>
                </c:pt>
                <c:pt idx="30060">
                  <c:v>43557.677083333401</c:v>
                </c:pt>
                <c:pt idx="30061">
                  <c:v>43557.697916666599</c:v>
                </c:pt>
                <c:pt idx="30062">
                  <c:v>43557.71875</c:v>
                </c:pt>
                <c:pt idx="30063">
                  <c:v>43557.739583333401</c:v>
                </c:pt>
                <c:pt idx="30064">
                  <c:v>43557.760416666599</c:v>
                </c:pt>
                <c:pt idx="30065">
                  <c:v>43557.78125</c:v>
                </c:pt>
                <c:pt idx="30066">
                  <c:v>43557.802083333401</c:v>
                </c:pt>
                <c:pt idx="30067">
                  <c:v>43557.822916666599</c:v>
                </c:pt>
                <c:pt idx="30068">
                  <c:v>43557.84375</c:v>
                </c:pt>
                <c:pt idx="30069">
                  <c:v>43557.864583333401</c:v>
                </c:pt>
                <c:pt idx="30070">
                  <c:v>43557.885416666599</c:v>
                </c:pt>
                <c:pt idx="30071">
                  <c:v>43557.90625</c:v>
                </c:pt>
                <c:pt idx="30072">
                  <c:v>43557.927083333401</c:v>
                </c:pt>
                <c:pt idx="30073">
                  <c:v>43557.947916666599</c:v>
                </c:pt>
                <c:pt idx="30074">
                  <c:v>43557.96875</c:v>
                </c:pt>
                <c:pt idx="30075">
                  <c:v>43557.989583333401</c:v>
                </c:pt>
                <c:pt idx="30076">
                  <c:v>43558.010416666599</c:v>
                </c:pt>
                <c:pt idx="30077">
                  <c:v>43558.03125</c:v>
                </c:pt>
                <c:pt idx="30078">
                  <c:v>43558.052083333401</c:v>
                </c:pt>
                <c:pt idx="30079">
                  <c:v>43558.072916666599</c:v>
                </c:pt>
                <c:pt idx="30080">
                  <c:v>43558.09375</c:v>
                </c:pt>
                <c:pt idx="30081">
                  <c:v>43558.114583333401</c:v>
                </c:pt>
                <c:pt idx="30082">
                  <c:v>43558.135416666599</c:v>
                </c:pt>
                <c:pt idx="30083">
                  <c:v>43558.15625</c:v>
                </c:pt>
                <c:pt idx="30084">
                  <c:v>43558.177083333401</c:v>
                </c:pt>
                <c:pt idx="30085">
                  <c:v>43558.197916666599</c:v>
                </c:pt>
                <c:pt idx="30086">
                  <c:v>43558.21875</c:v>
                </c:pt>
                <c:pt idx="30087">
                  <c:v>43558.239583333401</c:v>
                </c:pt>
                <c:pt idx="30088">
                  <c:v>43558.260416666599</c:v>
                </c:pt>
                <c:pt idx="30089">
                  <c:v>43558.28125</c:v>
                </c:pt>
                <c:pt idx="30090">
                  <c:v>43558.302083333401</c:v>
                </c:pt>
                <c:pt idx="30091">
                  <c:v>43558.322916666599</c:v>
                </c:pt>
                <c:pt idx="30092">
                  <c:v>43558.34375</c:v>
                </c:pt>
                <c:pt idx="30093">
                  <c:v>43558.364583333401</c:v>
                </c:pt>
                <c:pt idx="30094">
                  <c:v>43558.385416666599</c:v>
                </c:pt>
                <c:pt idx="30095">
                  <c:v>43558.40625</c:v>
                </c:pt>
                <c:pt idx="30096">
                  <c:v>43558.427083333401</c:v>
                </c:pt>
                <c:pt idx="30097">
                  <c:v>43558.447916666599</c:v>
                </c:pt>
                <c:pt idx="30098">
                  <c:v>43558.46875</c:v>
                </c:pt>
                <c:pt idx="30099">
                  <c:v>43558.489583333401</c:v>
                </c:pt>
                <c:pt idx="30100">
                  <c:v>43558.510416666599</c:v>
                </c:pt>
                <c:pt idx="30101">
                  <c:v>43558.53125</c:v>
                </c:pt>
                <c:pt idx="30102">
                  <c:v>43558.552083333401</c:v>
                </c:pt>
                <c:pt idx="30103">
                  <c:v>43558.572916666599</c:v>
                </c:pt>
                <c:pt idx="30104">
                  <c:v>43558.59375</c:v>
                </c:pt>
                <c:pt idx="30105">
                  <c:v>43558.614583333401</c:v>
                </c:pt>
                <c:pt idx="30106">
                  <c:v>43558.635416666599</c:v>
                </c:pt>
                <c:pt idx="30107">
                  <c:v>43558.65625</c:v>
                </c:pt>
                <c:pt idx="30108">
                  <c:v>43558.677083333401</c:v>
                </c:pt>
                <c:pt idx="30109">
                  <c:v>43558.697916666599</c:v>
                </c:pt>
                <c:pt idx="30110">
                  <c:v>43558.71875</c:v>
                </c:pt>
                <c:pt idx="30111">
                  <c:v>43558.739583333401</c:v>
                </c:pt>
                <c:pt idx="30112">
                  <c:v>43558.760416666599</c:v>
                </c:pt>
                <c:pt idx="30113">
                  <c:v>43558.78125</c:v>
                </c:pt>
                <c:pt idx="30114">
                  <c:v>43558.802083333401</c:v>
                </c:pt>
                <c:pt idx="30115">
                  <c:v>43558.822916666599</c:v>
                </c:pt>
                <c:pt idx="30116">
                  <c:v>43558.84375</c:v>
                </c:pt>
                <c:pt idx="30117">
                  <c:v>43558.864583333401</c:v>
                </c:pt>
                <c:pt idx="30118">
                  <c:v>43558.885416666599</c:v>
                </c:pt>
                <c:pt idx="30119">
                  <c:v>43558.90625</c:v>
                </c:pt>
                <c:pt idx="30120">
                  <c:v>43558.927083333401</c:v>
                </c:pt>
                <c:pt idx="30121">
                  <c:v>43558.947916666599</c:v>
                </c:pt>
                <c:pt idx="30122">
                  <c:v>43558.96875</c:v>
                </c:pt>
                <c:pt idx="30123">
                  <c:v>43558.989583333401</c:v>
                </c:pt>
                <c:pt idx="30124">
                  <c:v>43559.010416666599</c:v>
                </c:pt>
                <c:pt idx="30125">
                  <c:v>43559.03125</c:v>
                </c:pt>
                <c:pt idx="30126">
                  <c:v>43559.052083333401</c:v>
                </c:pt>
                <c:pt idx="30127">
                  <c:v>43559.072916666599</c:v>
                </c:pt>
                <c:pt idx="30128">
                  <c:v>43559.09375</c:v>
                </c:pt>
                <c:pt idx="30129">
                  <c:v>43559.114583333401</c:v>
                </c:pt>
                <c:pt idx="30130">
                  <c:v>43559.135416666599</c:v>
                </c:pt>
                <c:pt idx="30131">
                  <c:v>43559.15625</c:v>
                </c:pt>
                <c:pt idx="30132">
                  <c:v>43559.177083333401</c:v>
                </c:pt>
                <c:pt idx="30133">
                  <c:v>43559.197916666599</c:v>
                </c:pt>
                <c:pt idx="30134">
                  <c:v>43559.21875</c:v>
                </c:pt>
                <c:pt idx="30135">
                  <c:v>43559.239583333401</c:v>
                </c:pt>
                <c:pt idx="30136">
                  <c:v>43559.260416666599</c:v>
                </c:pt>
                <c:pt idx="30137">
                  <c:v>43559.28125</c:v>
                </c:pt>
                <c:pt idx="30138">
                  <c:v>43559.302083333401</c:v>
                </c:pt>
                <c:pt idx="30139">
                  <c:v>43559.322916666599</c:v>
                </c:pt>
                <c:pt idx="30140">
                  <c:v>43559.34375</c:v>
                </c:pt>
                <c:pt idx="30141">
                  <c:v>43559.364583333401</c:v>
                </c:pt>
                <c:pt idx="30142">
                  <c:v>43559.385416666599</c:v>
                </c:pt>
                <c:pt idx="30143">
                  <c:v>43559.40625</c:v>
                </c:pt>
                <c:pt idx="30144">
                  <c:v>43559.427083333401</c:v>
                </c:pt>
                <c:pt idx="30145">
                  <c:v>43559.447916666599</c:v>
                </c:pt>
                <c:pt idx="30146">
                  <c:v>43559.46875</c:v>
                </c:pt>
                <c:pt idx="30147">
                  <c:v>43559.489583333401</c:v>
                </c:pt>
                <c:pt idx="30148">
                  <c:v>43559.510416666599</c:v>
                </c:pt>
                <c:pt idx="30149">
                  <c:v>43559.53125</c:v>
                </c:pt>
                <c:pt idx="30150">
                  <c:v>43559.552083333401</c:v>
                </c:pt>
                <c:pt idx="30151">
                  <c:v>43559.572916666599</c:v>
                </c:pt>
                <c:pt idx="30152">
                  <c:v>43559.59375</c:v>
                </c:pt>
                <c:pt idx="30153">
                  <c:v>43559.614583333401</c:v>
                </c:pt>
                <c:pt idx="30154">
                  <c:v>43559.635416666599</c:v>
                </c:pt>
                <c:pt idx="30155">
                  <c:v>43559.65625</c:v>
                </c:pt>
                <c:pt idx="30156">
                  <c:v>43559.677083333401</c:v>
                </c:pt>
                <c:pt idx="30157">
                  <c:v>43559.697916666599</c:v>
                </c:pt>
                <c:pt idx="30158">
                  <c:v>43559.71875</c:v>
                </c:pt>
                <c:pt idx="30159">
                  <c:v>43559.739583333401</c:v>
                </c:pt>
                <c:pt idx="30160">
                  <c:v>43559.760416666599</c:v>
                </c:pt>
                <c:pt idx="30161">
                  <c:v>43559.78125</c:v>
                </c:pt>
                <c:pt idx="30162">
                  <c:v>43559.802083333401</c:v>
                </c:pt>
                <c:pt idx="30163">
                  <c:v>43559.822916666599</c:v>
                </c:pt>
                <c:pt idx="30164">
                  <c:v>43559.84375</c:v>
                </c:pt>
                <c:pt idx="30165">
                  <c:v>43559.864583333401</c:v>
                </c:pt>
                <c:pt idx="30166">
                  <c:v>43559.885416666599</c:v>
                </c:pt>
                <c:pt idx="30167">
                  <c:v>43559.90625</c:v>
                </c:pt>
                <c:pt idx="30168">
                  <c:v>43559.927083333401</c:v>
                </c:pt>
                <c:pt idx="30169">
                  <c:v>43559.947916666599</c:v>
                </c:pt>
                <c:pt idx="30170">
                  <c:v>43559.96875</c:v>
                </c:pt>
                <c:pt idx="30171">
                  <c:v>43559.989583333401</c:v>
                </c:pt>
                <c:pt idx="30172">
                  <c:v>43560.010416666599</c:v>
                </c:pt>
                <c:pt idx="30173">
                  <c:v>43560.03125</c:v>
                </c:pt>
                <c:pt idx="30174">
                  <c:v>43560.052083333401</c:v>
                </c:pt>
                <c:pt idx="30175">
                  <c:v>43560.072916666599</c:v>
                </c:pt>
                <c:pt idx="30176">
                  <c:v>43560.09375</c:v>
                </c:pt>
                <c:pt idx="30177">
                  <c:v>43560.114583333401</c:v>
                </c:pt>
                <c:pt idx="30178">
                  <c:v>43560.135416666599</c:v>
                </c:pt>
                <c:pt idx="30179">
                  <c:v>43560.15625</c:v>
                </c:pt>
                <c:pt idx="30180">
                  <c:v>43560.177083333401</c:v>
                </c:pt>
                <c:pt idx="30181">
                  <c:v>43560.197916666599</c:v>
                </c:pt>
                <c:pt idx="30182">
                  <c:v>43560.21875</c:v>
                </c:pt>
                <c:pt idx="30183">
                  <c:v>43560.239583333401</c:v>
                </c:pt>
                <c:pt idx="30184">
                  <c:v>43560.260416666599</c:v>
                </c:pt>
                <c:pt idx="30185">
                  <c:v>43560.28125</c:v>
                </c:pt>
                <c:pt idx="30186">
                  <c:v>43560.302083333401</c:v>
                </c:pt>
                <c:pt idx="30187">
                  <c:v>43560.322916666599</c:v>
                </c:pt>
                <c:pt idx="30188">
                  <c:v>43560.34375</c:v>
                </c:pt>
                <c:pt idx="30189">
                  <c:v>43560.364583333401</c:v>
                </c:pt>
                <c:pt idx="30190">
                  <c:v>43560.385416666599</c:v>
                </c:pt>
                <c:pt idx="30191">
                  <c:v>43560.40625</c:v>
                </c:pt>
                <c:pt idx="30192">
                  <c:v>43560.427083333401</c:v>
                </c:pt>
                <c:pt idx="30193">
                  <c:v>43560.447916666599</c:v>
                </c:pt>
                <c:pt idx="30194">
                  <c:v>43560.46875</c:v>
                </c:pt>
                <c:pt idx="30195">
                  <c:v>43560.489583333401</c:v>
                </c:pt>
                <c:pt idx="30196">
                  <c:v>43560.510416666599</c:v>
                </c:pt>
                <c:pt idx="30197">
                  <c:v>43560.53125</c:v>
                </c:pt>
                <c:pt idx="30198">
                  <c:v>43560.552083333401</c:v>
                </c:pt>
                <c:pt idx="30199">
                  <c:v>43560.572916666599</c:v>
                </c:pt>
                <c:pt idx="30200">
                  <c:v>43560.59375</c:v>
                </c:pt>
                <c:pt idx="30201">
                  <c:v>43560.614583333401</c:v>
                </c:pt>
                <c:pt idx="30202">
                  <c:v>43560.635416666599</c:v>
                </c:pt>
                <c:pt idx="30203">
                  <c:v>43560.65625</c:v>
                </c:pt>
                <c:pt idx="30204">
                  <c:v>43560.677083333401</c:v>
                </c:pt>
                <c:pt idx="30205">
                  <c:v>43560.697916666599</c:v>
                </c:pt>
                <c:pt idx="30206">
                  <c:v>43560.71875</c:v>
                </c:pt>
                <c:pt idx="30207">
                  <c:v>43560.739583333401</c:v>
                </c:pt>
                <c:pt idx="30208">
                  <c:v>43560.760416666599</c:v>
                </c:pt>
                <c:pt idx="30209">
                  <c:v>43560.78125</c:v>
                </c:pt>
                <c:pt idx="30210">
                  <c:v>43560.802083333401</c:v>
                </c:pt>
                <c:pt idx="30211">
                  <c:v>43560.822916666599</c:v>
                </c:pt>
                <c:pt idx="30212">
                  <c:v>43560.84375</c:v>
                </c:pt>
                <c:pt idx="30213">
                  <c:v>43560.864583333401</c:v>
                </c:pt>
                <c:pt idx="30214">
                  <c:v>43560.885416666599</c:v>
                </c:pt>
                <c:pt idx="30215">
                  <c:v>43560.90625</c:v>
                </c:pt>
                <c:pt idx="30216">
                  <c:v>43560.927083333401</c:v>
                </c:pt>
                <c:pt idx="30217">
                  <c:v>43560.947916666599</c:v>
                </c:pt>
                <c:pt idx="30218">
                  <c:v>43560.96875</c:v>
                </c:pt>
                <c:pt idx="30219">
                  <c:v>43560.989583333401</c:v>
                </c:pt>
                <c:pt idx="30220">
                  <c:v>43561.010416666599</c:v>
                </c:pt>
                <c:pt idx="30221">
                  <c:v>43561.03125</c:v>
                </c:pt>
                <c:pt idx="30222">
                  <c:v>43561.052083333401</c:v>
                </c:pt>
                <c:pt idx="30223">
                  <c:v>43561.072916666599</c:v>
                </c:pt>
                <c:pt idx="30224">
                  <c:v>43561.09375</c:v>
                </c:pt>
                <c:pt idx="30225">
                  <c:v>43561.114583333401</c:v>
                </c:pt>
                <c:pt idx="30226">
                  <c:v>43561.135416666599</c:v>
                </c:pt>
                <c:pt idx="30227">
                  <c:v>43561.15625</c:v>
                </c:pt>
                <c:pt idx="30228">
                  <c:v>43561.177083333401</c:v>
                </c:pt>
                <c:pt idx="30229">
                  <c:v>43561.197916666599</c:v>
                </c:pt>
                <c:pt idx="30230">
                  <c:v>43561.21875</c:v>
                </c:pt>
                <c:pt idx="30231">
                  <c:v>43561.239583333401</c:v>
                </c:pt>
                <c:pt idx="30232">
                  <c:v>43561.260416666599</c:v>
                </c:pt>
                <c:pt idx="30233">
                  <c:v>43561.28125</c:v>
                </c:pt>
                <c:pt idx="30234">
                  <c:v>43561.302083333401</c:v>
                </c:pt>
                <c:pt idx="30235">
                  <c:v>43561.322916666599</c:v>
                </c:pt>
                <c:pt idx="30236">
                  <c:v>43561.34375</c:v>
                </c:pt>
                <c:pt idx="30237">
                  <c:v>43561.364583333401</c:v>
                </c:pt>
                <c:pt idx="30238">
                  <c:v>43561.385416666599</c:v>
                </c:pt>
                <c:pt idx="30239">
                  <c:v>43561.40625</c:v>
                </c:pt>
                <c:pt idx="30240">
                  <c:v>43561.427083333401</c:v>
                </c:pt>
                <c:pt idx="30241">
                  <c:v>43561.447916666599</c:v>
                </c:pt>
                <c:pt idx="30242">
                  <c:v>43561.46875</c:v>
                </c:pt>
                <c:pt idx="30243">
                  <c:v>43561.489583333401</c:v>
                </c:pt>
                <c:pt idx="30244">
                  <c:v>43561.510416666599</c:v>
                </c:pt>
                <c:pt idx="30245">
                  <c:v>43561.53125</c:v>
                </c:pt>
                <c:pt idx="30246">
                  <c:v>43561.552083333401</c:v>
                </c:pt>
                <c:pt idx="30247">
                  <c:v>43561.572916666599</c:v>
                </c:pt>
                <c:pt idx="30248">
                  <c:v>43561.59375</c:v>
                </c:pt>
                <c:pt idx="30249">
                  <c:v>43561.614583333401</c:v>
                </c:pt>
                <c:pt idx="30250">
                  <c:v>43561.635416666599</c:v>
                </c:pt>
                <c:pt idx="30251">
                  <c:v>43561.65625</c:v>
                </c:pt>
                <c:pt idx="30252">
                  <c:v>43561.677083333401</c:v>
                </c:pt>
                <c:pt idx="30253">
                  <c:v>43561.697916666599</c:v>
                </c:pt>
                <c:pt idx="30254">
                  <c:v>43561.71875</c:v>
                </c:pt>
                <c:pt idx="30255">
                  <c:v>43561.739583333401</c:v>
                </c:pt>
                <c:pt idx="30256">
                  <c:v>43561.760416666599</c:v>
                </c:pt>
                <c:pt idx="30257">
                  <c:v>43561.78125</c:v>
                </c:pt>
                <c:pt idx="30258">
                  <c:v>43561.802083333401</c:v>
                </c:pt>
                <c:pt idx="30259">
                  <c:v>43561.822916666599</c:v>
                </c:pt>
                <c:pt idx="30260">
                  <c:v>43561.84375</c:v>
                </c:pt>
                <c:pt idx="30261">
                  <c:v>43561.864583333401</c:v>
                </c:pt>
                <c:pt idx="30262">
                  <c:v>43561.885416666599</c:v>
                </c:pt>
                <c:pt idx="30263">
                  <c:v>43561.90625</c:v>
                </c:pt>
                <c:pt idx="30264">
                  <c:v>43561.927083333401</c:v>
                </c:pt>
                <c:pt idx="30265">
                  <c:v>43561.947916666599</c:v>
                </c:pt>
                <c:pt idx="30266">
                  <c:v>43561.96875</c:v>
                </c:pt>
                <c:pt idx="30267">
                  <c:v>43561.989583333401</c:v>
                </c:pt>
                <c:pt idx="30268">
                  <c:v>43562.010416666599</c:v>
                </c:pt>
                <c:pt idx="30269">
                  <c:v>43562.03125</c:v>
                </c:pt>
                <c:pt idx="30270">
                  <c:v>43562.052083333401</c:v>
                </c:pt>
                <c:pt idx="30271">
                  <c:v>43562.072916666599</c:v>
                </c:pt>
                <c:pt idx="30272">
                  <c:v>43562.09375</c:v>
                </c:pt>
                <c:pt idx="30273">
                  <c:v>43562.114583333401</c:v>
                </c:pt>
                <c:pt idx="30274">
                  <c:v>43562.135416666599</c:v>
                </c:pt>
                <c:pt idx="30275">
                  <c:v>43562.15625</c:v>
                </c:pt>
                <c:pt idx="30276">
                  <c:v>43562.177083333401</c:v>
                </c:pt>
                <c:pt idx="30277">
                  <c:v>43562.197916666599</c:v>
                </c:pt>
                <c:pt idx="30278">
                  <c:v>43562.21875</c:v>
                </c:pt>
                <c:pt idx="30279">
                  <c:v>43562.239583333401</c:v>
                </c:pt>
                <c:pt idx="30280">
                  <c:v>43562.260416666599</c:v>
                </c:pt>
                <c:pt idx="30281">
                  <c:v>43562.28125</c:v>
                </c:pt>
                <c:pt idx="30282">
                  <c:v>43562.302083333401</c:v>
                </c:pt>
                <c:pt idx="30283">
                  <c:v>43562.322916666599</c:v>
                </c:pt>
                <c:pt idx="30284">
                  <c:v>43562.34375</c:v>
                </c:pt>
                <c:pt idx="30285">
                  <c:v>43562.364583333401</c:v>
                </c:pt>
                <c:pt idx="30286">
                  <c:v>43562.385416666599</c:v>
                </c:pt>
                <c:pt idx="30287">
                  <c:v>43562.40625</c:v>
                </c:pt>
                <c:pt idx="30288">
                  <c:v>43562.427083333401</c:v>
                </c:pt>
                <c:pt idx="30289">
                  <c:v>43562.447916666599</c:v>
                </c:pt>
                <c:pt idx="30290">
                  <c:v>43562.46875</c:v>
                </c:pt>
                <c:pt idx="30291">
                  <c:v>43562.489583333401</c:v>
                </c:pt>
                <c:pt idx="30292">
                  <c:v>43562.510416666599</c:v>
                </c:pt>
                <c:pt idx="30293">
                  <c:v>43562.53125</c:v>
                </c:pt>
                <c:pt idx="30294">
                  <c:v>43562.552083333401</c:v>
                </c:pt>
                <c:pt idx="30295">
                  <c:v>43562.572916666599</c:v>
                </c:pt>
                <c:pt idx="30296">
                  <c:v>43562.59375</c:v>
                </c:pt>
                <c:pt idx="30297">
                  <c:v>43562.614583333401</c:v>
                </c:pt>
                <c:pt idx="30298">
                  <c:v>43562.635416666599</c:v>
                </c:pt>
                <c:pt idx="30299">
                  <c:v>43562.65625</c:v>
                </c:pt>
                <c:pt idx="30300">
                  <c:v>43562.677083333401</c:v>
                </c:pt>
                <c:pt idx="30301">
                  <c:v>43562.697916666599</c:v>
                </c:pt>
                <c:pt idx="30302">
                  <c:v>43562.71875</c:v>
                </c:pt>
                <c:pt idx="30303">
                  <c:v>43562.739583333401</c:v>
                </c:pt>
                <c:pt idx="30304">
                  <c:v>43562.760416666599</c:v>
                </c:pt>
                <c:pt idx="30305">
                  <c:v>43562.78125</c:v>
                </c:pt>
                <c:pt idx="30306">
                  <c:v>43562.802083333401</c:v>
                </c:pt>
                <c:pt idx="30307">
                  <c:v>43562.822916666599</c:v>
                </c:pt>
                <c:pt idx="30308">
                  <c:v>43562.84375</c:v>
                </c:pt>
                <c:pt idx="30309">
                  <c:v>43562.864583333401</c:v>
                </c:pt>
                <c:pt idx="30310">
                  <c:v>43562.885416666599</c:v>
                </c:pt>
                <c:pt idx="30311">
                  <c:v>43562.90625</c:v>
                </c:pt>
                <c:pt idx="30312">
                  <c:v>43562.927083333401</c:v>
                </c:pt>
                <c:pt idx="30313">
                  <c:v>43562.947916666599</c:v>
                </c:pt>
                <c:pt idx="30314">
                  <c:v>43562.96875</c:v>
                </c:pt>
                <c:pt idx="30315">
                  <c:v>43562.989583333401</c:v>
                </c:pt>
                <c:pt idx="30316">
                  <c:v>43563.010416666599</c:v>
                </c:pt>
                <c:pt idx="30317">
                  <c:v>43563.03125</c:v>
                </c:pt>
                <c:pt idx="30318">
                  <c:v>43563.052083333401</c:v>
                </c:pt>
                <c:pt idx="30319">
                  <c:v>43563.072916666599</c:v>
                </c:pt>
                <c:pt idx="30320">
                  <c:v>43563.09375</c:v>
                </c:pt>
                <c:pt idx="30321">
                  <c:v>43563.114583333401</c:v>
                </c:pt>
                <c:pt idx="30322">
                  <c:v>43563.135416666599</c:v>
                </c:pt>
                <c:pt idx="30323">
                  <c:v>43563.15625</c:v>
                </c:pt>
                <c:pt idx="30324">
                  <c:v>43563.177083333401</c:v>
                </c:pt>
                <c:pt idx="30325">
                  <c:v>43563.197916666599</c:v>
                </c:pt>
                <c:pt idx="30326">
                  <c:v>43563.21875</c:v>
                </c:pt>
                <c:pt idx="30327">
                  <c:v>43563.239583333401</c:v>
                </c:pt>
                <c:pt idx="30328">
                  <c:v>43563.260416666599</c:v>
                </c:pt>
                <c:pt idx="30329">
                  <c:v>43563.28125</c:v>
                </c:pt>
                <c:pt idx="30330">
                  <c:v>43563.302083333401</c:v>
                </c:pt>
                <c:pt idx="30331">
                  <c:v>43563.322916666599</c:v>
                </c:pt>
                <c:pt idx="30332">
                  <c:v>43563.34375</c:v>
                </c:pt>
                <c:pt idx="30333">
                  <c:v>43563.364583333401</c:v>
                </c:pt>
                <c:pt idx="30334">
                  <c:v>43563.385416666599</c:v>
                </c:pt>
                <c:pt idx="30335">
                  <c:v>43563.40625</c:v>
                </c:pt>
                <c:pt idx="30336">
                  <c:v>43563.427083333401</c:v>
                </c:pt>
                <c:pt idx="30337">
                  <c:v>43563.447916666599</c:v>
                </c:pt>
                <c:pt idx="30338">
                  <c:v>43563.46875</c:v>
                </c:pt>
                <c:pt idx="30339">
                  <c:v>43563.489583333401</c:v>
                </c:pt>
                <c:pt idx="30340">
                  <c:v>43563.510416666599</c:v>
                </c:pt>
                <c:pt idx="30341">
                  <c:v>43563.53125</c:v>
                </c:pt>
                <c:pt idx="30342">
                  <c:v>43563.552083333401</c:v>
                </c:pt>
                <c:pt idx="30343">
                  <c:v>43563.572916666599</c:v>
                </c:pt>
                <c:pt idx="30344">
                  <c:v>43563.59375</c:v>
                </c:pt>
                <c:pt idx="30345">
                  <c:v>43563.614583333401</c:v>
                </c:pt>
                <c:pt idx="30346">
                  <c:v>43563.635416666599</c:v>
                </c:pt>
                <c:pt idx="30347">
                  <c:v>43563.65625</c:v>
                </c:pt>
                <c:pt idx="30348">
                  <c:v>43563.677083333401</c:v>
                </c:pt>
                <c:pt idx="30349">
                  <c:v>43563.697916666599</c:v>
                </c:pt>
                <c:pt idx="30350">
                  <c:v>43563.71875</c:v>
                </c:pt>
                <c:pt idx="30351">
                  <c:v>43563.739583333401</c:v>
                </c:pt>
                <c:pt idx="30352">
                  <c:v>43563.760416666599</c:v>
                </c:pt>
                <c:pt idx="30353">
                  <c:v>43563.78125</c:v>
                </c:pt>
                <c:pt idx="30354">
                  <c:v>43563.802083333401</c:v>
                </c:pt>
                <c:pt idx="30355">
                  <c:v>43563.822916666599</c:v>
                </c:pt>
                <c:pt idx="30356">
                  <c:v>43563.84375</c:v>
                </c:pt>
                <c:pt idx="30357">
                  <c:v>43563.864583333401</c:v>
                </c:pt>
                <c:pt idx="30358">
                  <c:v>43563.885416666599</c:v>
                </c:pt>
                <c:pt idx="30359">
                  <c:v>43563.90625</c:v>
                </c:pt>
                <c:pt idx="30360">
                  <c:v>43563.927083333401</c:v>
                </c:pt>
                <c:pt idx="30361">
                  <c:v>43563.947916666599</c:v>
                </c:pt>
                <c:pt idx="30362">
                  <c:v>43563.96875</c:v>
                </c:pt>
                <c:pt idx="30363">
                  <c:v>43563.989583333401</c:v>
                </c:pt>
                <c:pt idx="30364">
                  <c:v>43564.010416666599</c:v>
                </c:pt>
                <c:pt idx="30365">
                  <c:v>43564.03125</c:v>
                </c:pt>
                <c:pt idx="30366">
                  <c:v>43564.052083333401</c:v>
                </c:pt>
                <c:pt idx="30367">
                  <c:v>43564.072916666599</c:v>
                </c:pt>
                <c:pt idx="30368">
                  <c:v>43564.09375</c:v>
                </c:pt>
                <c:pt idx="30369">
                  <c:v>43564.114583333401</c:v>
                </c:pt>
                <c:pt idx="30370">
                  <c:v>43564.135416666599</c:v>
                </c:pt>
                <c:pt idx="30371">
                  <c:v>43564.15625</c:v>
                </c:pt>
                <c:pt idx="30372">
                  <c:v>43564.177083333401</c:v>
                </c:pt>
                <c:pt idx="30373">
                  <c:v>43564.197916666599</c:v>
                </c:pt>
                <c:pt idx="30374">
                  <c:v>43564.21875</c:v>
                </c:pt>
                <c:pt idx="30375">
                  <c:v>43564.239583333401</c:v>
                </c:pt>
                <c:pt idx="30376">
                  <c:v>43564.260416666599</c:v>
                </c:pt>
                <c:pt idx="30377">
                  <c:v>43564.28125</c:v>
                </c:pt>
                <c:pt idx="30378">
                  <c:v>43564.302083333401</c:v>
                </c:pt>
                <c:pt idx="30379">
                  <c:v>43564.322916666599</c:v>
                </c:pt>
                <c:pt idx="30380">
                  <c:v>43564.34375</c:v>
                </c:pt>
                <c:pt idx="30381">
                  <c:v>43564.364583333401</c:v>
                </c:pt>
                <c:pt idx="30382">
                  <c:v>43564.385416666599</c:v>
                </c:pt>
                <c:pt idx="30383">
                  <c:v>43564.40625</c:v>
                </c:pt>
                <c:pt idx="30384">
                  <c:v>43564.427083333401</c:v>
                </c:pt>
                <c:pt idx="30385">
                  <c:v>43564.447916666599</c:v>
                </c:pt>
                <c:pt idx="30386">
                  <c:v>43564.46875</c:v>
                </c:pt>
                <c:pt idx="30387">
                  <c:v>43564.489583333401</c:v>
                </c:pt>
                <c:pt idx="30388">
                  <c:v>43564.510416666599</c:v>
                </c:pt>
                <c:pt idx="30389">
                  <c:v>43564.53125</c:v>
                </c:pt>
                <c:pt idx="30390">
                  <c:v>43564.552083333401</c:v>
                </c:pt>
                <c:pt idx="30391">
                  <c:v>43564.572916666599</c:v>
                </c:pt>
                <c:pt idx="30392">
                  <c:v>43564.59375</c:v>
                </c:pt>
                <c:pt idx="30393">
                  <c:v>43564.614583333401</c:v>
                </c:pt>
                <c:pt idx="30394">
                  <c:v>43564.635416666599</c:v>
                </c:pt>
                <c:pt idx="30395">
                  <c:v>43564.65625</c:v>
                </c:pt>
                <c:pt idx="30396">
                  <c:v>43564.677083333401</c:v>
                </c:pt>
                <c:pt idx="30397">
                  <c:v>43564.697916666599</c:v>
                </c:pt>
                <c:pt idx="30398">
                  <c:v>43564.71875</c:v>
                </c:pt>
                <c:pt idx="30399">
                  <c:v>43564.739583333401</c:v>
                </c:pt>
                <c:pt idx="30400">
                  <c:v>43564.760416666599</c:v>
                </c:pt>
                <c:pt idx="30401">
                  <c:v>43564.78125</c:v>
                </c:pt>
                <c:pt idx="30402">
                  <c:v>43564.802083333401</c:v>
                </c:pt>
                <c:pt idx="30403">
                  <c:v>43564.822916666599</c:v>
                </c:pt>
                <c:pt idx="30404">
                  <c:v>43564.84375</c:v>
                </c:pt>
                <c:pt idx="30405">
                  <c:v>43564.864583333401</c:v>
                </c:pt>
                <c:pt idx="30406">
                  <c:v>43564.885416666599</c:v>
                </c:pt>
                <c:pt idx="30407">
                  <c:v>43564.90625</c:v>
                </c:pt>
                <c:pt idx="30408">
                  <c:v>43564.927083333401</c:v>
                </c:pt>
                <c:pt idx="30409">
                  <c:v>43564.947916666599</c:v>
                </c:pt>
                <c:pt idx="30410">
                  <c:v>43564.96875</c:v>
                </c:pt>
                <c:pt idx="30411">
                  <c:v>43564.989583333401</c:v>
                </c:pt>
                <c:pt idx="30412">
                  <c:v>43565.010416666599</c:v>
                </c:pt>
                <c:pt idx="30413">
                  <c:v>43565.03125</c:v>
                </c:pt>
                <c:pt idx="30414">
                  <c:v>43565.052083333401</c:v>
                </c:pt>
                <c:pt idx="30415">
                  <c:v>43565.072916666599</c:v>
                </c:pt>
                <c:pt idx="30416">
                  <c:v>43565.09375</c:v>
                </c:pt>
                <c:pt idx="30417">
                  <c:v>43565.114583333401</c:v>
                </c:pt>
                <c:pt idx="30418">
                  <c:v>43565.135416666599</c:v>
                </c:pt>
                <c:pt idx="30419">
                  <c:v>43565.15625</c:v>
                </c:pt>
                <c:pt idx="30420">
                  <c:v>43565.177083333401</c:v>
                </c:pt>
                <c:pt idx="30421">
                  <c:v>43565.197916666599</c:v>
                </c:pt>
                <c:pt idx="30422">
                  <c:v>43565.21875</c:v>
                </c:pt>
                <c:pt idx="30423">
                  <c:v>43565.239583333401</c:v>
                </c:pt>
                <c:pt idx="30424">
                  <c:v>43565.260416666599</c:v>
                </c:pt>
                <c:pt idx="30425">
                  <c:v>43565.28125</c:v>
                </c:pt>
                <c:pt idx="30426">
                  <c:v>43565.302083333401</c:v>
                </c:pt>
                <c:pt idx="30427">
                  <c:v>43565.322916666599</c:v>
                </c:pt>
                <c:pt idx="30428">
                  <c:v>43565.34375</c:v>
                </c:pt>
                <c:pt idx="30429">
                  <c:v>43565.364583333401</c:v>
                </c:pt>
                <c:pt idx="30430">
                  <c:v>43565.385416666599</c:v>
                </c:pt>
                <c:pt idx="30431">
                  <c:v>43565.40625</c:v>
                </c:pt>
                <c:pt idx="30432">
                  <c:v>43565.427083333401</c:v>
                </c:pt>
                <c:pt idx="30433">
                  <c:v>43565.447916666599</c:v>
                </c:pt>
                <c:pt idx="30434">
                  <c:v>43565.46875</c:v>
                </c:pt>
                <c:pt idx="30435">
                  <c:v>43565.489583333401</c:v>
                </c:pt>
                <c:pt idx="30436">
                  <c:v>43565.510416666599</c:v>
                </c:pt>
                <c:pt idx="30437">
                  <c:v>43565.53125</c:v>
                </c:pt>
                <c:pt idx="30438">
                  <c:v>43565.552083333401</c:v>
                </c:pt>
                <c:pt idx="30439">
                  <c:v>43565.572916666599</c:v>
                </c:pt>
                <c:pt idx="30440">
                  <c:v>43565.59375</c:v>
                </c:pt>
                <c:pt idx="30441">
                  <c:v>43565.614583333401</c:v>
                </c:pt>
                <c:pt idx="30442">
                  <c:v>43565.635416666599</c:v>
                </c:pt>
                <c:pt idx="30443">
                  <c:v>43565.65625</c:v>
                </c:pt>
                <c:pt idx="30444">
                  <c:v>43565.677083333401</c:v>
                </c:pt>
                <c:pt idx="30445">
                  <c:v>43565.697916666599</c:v>
                </c:pt>
                <c:pt idx="30446">
                  <c:v>43565.71875</c:v>
                </c:pt>
                <c:pt idx="30447">
                  <c:v>43565.739583333401</c:v>
                </c:pt>
                <c:pt idx="30448">
                  <c:v>43565.760416666599</c:v>
                </c:pt>
                <c:pt idx="30449">
                  <c:v>43565.78125</c:v>
                </c:pt>
                <c:pt idx="30450">
                  <c:v>43565.802083333401</c:v>
                </c:pt>
                <c:pt idx="30451">
                  <c:v>43565.822916666599</c:v>
                </c:pt>
                <c:pt idx="30452">
                  <c:v>43565.84375</c:v>
                </c:pt>
                <c:pt idx="30453">
                  <c:v>43565.864583333401</c:v>
                </c:pt>
                <c:pt idx="30454">
                  <c:v>43565.885416666599</c:v>
                </c:pt>
                <c:pt idx="30455">
                  <c:v>43565.90625</c:v>
                </c:pt>
                <c:pt idx="30456">
                  <c:v>43565.927083333401</c:v>
                </c:pt>
                <c:pt idx="30457">
                  <c:v>43565.947916666599</c:v>
                </c:pt>
                <c:pt idx="30458">
                  <c:v>43565.96875</c:v>
                </c:pt>
                <c:pt idx="30459">
                  <c:v>43565.989583333401</c:v>
                </c:pt>
                <c:pt idx="30460">
                  <c:v>43566.010416666599</c:v>
                </c:pt>
                <c:pt idx="30461">
                  <c:v>43566.03125</c:v>
                </c:pt>
                <c:pt idx="30462">
                  <c:v>43566.052083333401</c:v>
                </c:pt>
                <c:pt idx="30463">
                  <c:v>43566.072916666599</c:v>
                </c:pt>
                <c:pt idx="30464">
                  <c:v>43566.09375</c:v>
                </c:pt>
                <c:pt idx="30465">
                  <c:v>43566.114583333401</c:v>
                </c:pt>
                <c:pt idx="30466">
                  <c:v>43566.135416666599</c:v>
                </c:pt>
                <c:pt idx="30467">
                  <c:v>43566.15625</c:v>
                </c:pt>
                <c:pt idx="30468">
                  <c:v>43566.177083333401</c:v>
                </c:pt>
                <c:pt idx="30469">
                  <c:v>43566.197916666599</c:v>
                </c:pt>
                <c:pt idx="30470">
                  <c:v>43566.21875</c:v>
                </c:pt>
                <c:pt idx="30471">
                  <c:v>43566.239583333401</c:v>
                </c:pt>
                <c:pt idx="30472">
                  <c:v>43566.260416666599</c:v>
                </c:pt>
                <c:pt idx="30473">
                  <c:v>43566.28125</c:v>
                </c:pt>
                <c:pt idx="30474">
                  <c:v>43566.302083333401</c:v>
                </c:pt>
                <c:pt idx="30475">
                  <c:v>43566.322916666599</c:v>
                </c:pt>
                <c:pt idx="30476">
                  <c:v>43566.34375</c:v>
                </c:pt>
                <c:pt idx="30477">
                  <c:v>43566.364583333401</c:v>
                </c:pt>
                <c:pt idx="30478">
                  <c:v>43566.385416666599</c:v>
                </c:pt>
                <c:pt idx="30479">
                  <c:v>43566.40625</c:v>
                </c:pt>
                <c:pt idx="30480">
                  <c:v>43566.427083333401</c:v>
                </c:pt>
                <c:pt idx="30481">
                  <c:v>43566.447916666599</c:v>
                </c:pt>
                <c:pt idx="30482">
                  <c:v>43566.46875</c:v>
                </c:pt>
                <c:pt idx="30483">
                  <c:v>43566.489583333401</c:v>
                </c:pt>
                <c:pt idx="30484">
                  <c:v>43566.510416666599</c:v>
                </c:pt>
                <c:pt idx="30485">
                  <c:v>43566.53125</c:v>
                </c:pt>
                <c:pt idx="30486">
                  <c:v>43566.552083333401</c:v>
                </c:pt>
                <c:pt idx="30487">
                  <c:v>43566.572916666599</c:v>
                </c:pt>
                <c:pt idx="30488">
                  <c:v>43566.59375</c:v>
                </c:pt>
                <c:pt idx="30489">
                  <c:v>43566.614583333401</c:v>
                </c:pt>
                <c:pt idx="30490">
                  <c:v>43566.635416666599</c:v>
                </c:pt>
                <c:pt idx="30491">
                  <c:v>43566.65625</c:v>
                </c:pt>
                <c:pt idx="30492">
                  <c:v>43566.677083333401</c:v>
                </c:pt>
                <c:pt idx="30493">
                  <c:v>43566.697916666599</c:v>
                </c:pt>
                <c:pt idx="30494">
                  <c:v>43566.71875</c:v>
                </c:pt>
                <c:pt idx="30495">
                  <c:v>43566.739583333401</c:v>
                </c:pt>
                <c:pt idx="30496">
                  <c:v>43566.760416666599</c:v>
                </c:pt>
                <c:pt idx="30497">
                  <c:v>43566.78125</c:v>
                </c:pt>
                <c:pt idx="30498">
                  <c:v>43566.802083333401</c:v>
                </c:pt>
                <c:pt idx="30499">
                  <c:v>43566.822916666599</c:v>
                </c:pt>
                <c:pt idx="30500">
                  <c:v>43566.84375</c:v>
                </c:pt>
                <c:pt idx="30501">
                  <c:v>43566.864583333401</c:v>
                </c:pt>
                <c:pt idx="30502">
                  <c:v>43566.885416666599</c:v>
                </c:pt>
                <c:pt idx="30503">
                  <c:v>43566.90625</c:v>
                </c:pt>
                <c:pt idx="30504">
                  <c:v>43566.927083333401</c:v>
                </c:pt>
                <c:pt idx="30505">
                  <c:v>43566.947916666599</c:v>
                </c:pt>
                <c:pt idx="30506">
                  <c:v>43566.96875</c:v>
                </c:pt>
                <c:pt idx="30507">
                  <c:v>43566.989583333401</c:v>
                </c:pt>
                <c:pt idx="30508">
                  <c:v>43567.010416666599</c:v>
                </c:pt>
                <c:pt idx="30509">
                  <c:v>43567.03125</c:v>
                </c:pt>
                <c:pt idx="30510">
                  <c:v>43567.052083333401</c:v>
                </c:pt>
                <c:pt idx="30511">
                  <c:v>43567.072916666599</c:v>
                </c:pt>
                <c:pt idx="30512">
                  <c:v>43567.09375</c:v>
                </c:pt>
                <c:pt idx="30513">
                  <c:v>43567.114583333401</c:v>
                </c:pt>
                <c:pt idx="30514">
                  <c:v>43567.135416666599</c:v>
                </c:pt>
                <c:pt idx="30515">
                  <c:v>43567.15625</c:v>
                </c:pt>
                <c:pt idx="30516">
                  <c:v>43567.177083333401</c:v>
                </c:pt>
                <c:pt idx="30517">
                  <c:v>43567.197916666599</c:v>
                </c:pt>
                <c:pt idx="30518">
                  <c:v>43567.21875</c:v>
                </c:pt>
                <c:pt idx="30519">
                  <c:v>43567.239583333401</c:v>
                </c:pt>
                <c:pt idx="30520">
                  <c:v>43567.260416666599</c:v>
                </c:pt>
                <c:pt idx="30521">
                  <c:v>43567.28125</c:v>
                </c:pt>
                <c:pt idx="30522">
                  <c:v>43567.302083333401</c:v>
                </c:pt>
                <c:pt idx="30523">
                  <c:v>43567.322916666599</c:v>
                </c:pt>
                <c:pt idx="30524">
                  <c:v>43567.34375</c:v>
                </c:pt>
                <c:pt idx="30525">
                  <c:v>43567.364583333401</c:v>
                </c:pt>
                <c:pt idx="30526">
                  <c:v>43567.385416666599</c:v>
                </c:pt>
                <c:pt idx="30527">
                  <c:v>43567.40625</c:v>
                </c:pt>
                <c:pt idx="30528">
                  <c:v>43567.427083333401</c:v>
                </c:pt>
                <c:pt idx="30529">
                  <c:v>43567.447916666599</c:v>
                </c:pt>
                <c:pt idx="30530">
                  <c:v>43567.46875</c:v>
                </c:pt>
                <c:pt idx="30531">
                  <c:v>43567.489583333401</c:v>
                </c:pt>
                <c:pt idx="30532">
                  <c:v>43567.510416666599</c:v>
                </c:pt>
                <c:pt idx="30533">
                  <c:v>43567.53125</c:v>
                </c:pt>
                <c:pt idx="30534">
                  <c:v>43567.552083333401</c:v>
                </c:pt>
                <c:pt idx="30535">
                  <c:v>43567.572916666599</c:v>
                </c:pt>
                <c:pt idx="30536">
                  <c:v>43567.59375</c:v>
                </c:pt>
                <c:pt idx="30537">
                  <c:v>43567.614583333401</c:v>
                </c:pt>
                <c:pt idx="30538">
                  <c:v>43567.635416666599</c:v>
                </c:pt>
                <c:pt idx="30539">
                  <c:v>43567.65625</c:v>
                </c:pt>
                <c:pt idx="30540">
                  <c:v>43567.677083333401</c:v>
                </c:pt>
                <c:pt idx="30541">
                  <c:v>43567.697916666599</c:v>
                </c:pt>
                <c:pt idx="30542">
                  <c:v>43567.71875</c:v>
                </c:pt>
                <c:pt idx="30543">
                  <c:v>43567.739583333401</c:v>
                </c:pt>
                <c:pt idx="30544">
                  <c:v>43567.760416666599</c:v>
                </c:pt>
                <c:pt idx="30545">
                  <c:v>43567.78125</c:v>
                </c:pt>
                <c:pt idx="30546">
                  <c:v>43567.802083333401</c:v>
                </c:pt>
                <c:pt idx="30547">
                  <c:v>43567.822916666599</c:v>
                </c:pt>
                <c:pt idx="30548">
                  <c:v>43567.84375</c:v>
                </c:pt>
                <c:pt idx="30549">
                  <c:v>43567.864583333401</c:v>
                </c:pt>
                <c:pt idx="30550">
                  <c:v>43567.885416666599</c:v>
                </c:pt>
                <c:pt idx="30551">
                  <c:v>43567.90625</c:v>
                </c:pt>
                <c:pt idx="30552">
                  <c:v>43567.927083333401</c:v>
                </c:pt>
                <c:pt idx="30553">
                  <c:v>43567.947916666599</c:v>
                </c:pt>
                <c:pt idx="30554">
                  <c:v>43567.96875</c:v>
                </c:pt>
                <c:pt idx="30555">
                  <c:v>43567.989583333401</c:v>
                </c:pt>
                <c:pt idx="30556">
                  <c:v>43568.010416666599</c:v>
                </c:pt>
                <c:pt idx="30557">
                  <c:v>43568.03125</c:v>
                </c:pt>
                <c:pt idx="30558">
                  <c:v>43568.052083333401</c:v>
                </c:pt>
                <c:pt idx="30559">
                  <c:v>43568.072916666599</c:v>
                </c:pt>
                <c:pt idx="30560">
                  <c:v>43568.09375</c:v>
                </c:pt>
                <c:pt idx="30561">
                  <c:v>43568.114583333401</c:v>
                </c:pt>
                <c:pt idx="30562">
                  <c:v>43568.135416666599</c:v>
                </c:pt>
                <c:pt idx="30563">
                  <c:v>43568.15625</c:v>
                </c:pt>
                <c:pt idx="30564">
                  <c:v>43568.177083333401</c:v>
                </c:pt>
                <c:pt idx="30565">
                  <c:v>43568.197916666599</c:v>
                </c:pt>
                <c:pt idx="30566">
                  <c:v>43568.21875</c:v>
                </c:pt>
                <c:pt idx="30567">
                  <c:v>43568.239583333401</c:v>
                </c:pt>
                <c:pt idx="30568">
                  <c:v>43568.260416666599</c:v>
                </c:pt>
                <c:pt idx="30569">
                  <c:v>43568.28125</c:v>
                </c:pt>
                <c:pt idx="30570">
                  <c:v>43568.302083333401</c:v>
                </c:pt>
                <c:pt idx="30571">
                  <c:v>43568.322916666599</c:v>
                </c:pt>
                <c:pt idx="30572">
                  <c:v>43568.34375</c:v>
                </c:pt>
                <c:pt idx="30573">
                  <c:v>43568.364583333401</c:v>
                </c:pt>
                <c:pt idx="30574">
                  <c:v>43568.385416666599</c:v>
                </c:pt>
                <c:pt idx="30575">
                  <c:v>43568.40625</c:v>
                </c:pt>
                <c:pt idx="30576">
                  <c:v>43568.427083333401</c:v>
                </c:pt>
                <c:pt idx="30577">
                  <c:v>43568.447916666599</c:v>
                </c:pt>
                <c:pt idx="30578">
                  <c:v>43568.46875</c:v>
                </c:pt>
                <c:pt idx="30579">
                  <c:v>43568.489583333401</c:v>
                </c:pt>
                <c:pt idx="30580">
                  <c:v>43568.510416666599</c:v>
                </c:pt>
                <c:pt idx="30581">
                  <c:v>43568.53125</c:v>
                </c:pt>
                <c:pt idx="30582">
                  <c:v>43568.552083333401</c:v>
                </c:pt>
                <c:pt idx="30583">
                  <c:v>43568.572916666599</c:v>
                </c:pt>
                <c:pt idx="30584">
                  <c:v>43568.59375</c:v>
                </c:pt>
                <c:pt idx="30585">
                  <c:v>43568.614583333401</c:v>
                </c:pt>
                <c:pt idx="30586">
                  <c:v>43568.635416666599</c:v>
                </c:pt>
                <c:pt idx="30587">
                  <c:v>43568.65625</c:v>
                </c:pt>
                <c:pt idx="30588">
                  <c:v>43568.677083333401</c:v>
                </c:pt>
                <c:pt idx="30589">
                  <c:v>43568.697916666599</c:v>
                </c:pt>
                <c:pt idx="30590">
                  <c:v>43568.71875</c:v>
                </c:pt>
                <c:pt idx="30591">
                  <c:v>43568.739583333401</c:v>
                </c:pt>
                <c:pt idx="30592">
                  <c:v>43568.760416666599</c:v>
                </c:pt>
                <c:pt idx="30593">
                  <c:v>43568.78125</c:v>
                </c:pt>
                <c:pt idx="30594">
                  <c:v>43568.802083333401</c:v>
                </c:pt>
                <c:pt idx="30595">
                  <c:v>43568.822916666599</c:v>
                </c:pt>
                <c:pt idx="30596">
                  <c:v>43568.84375</c:v>
                </c:pt>
                <c:pt idx="30597">
                  <c:v>43568.864583333401</c:v>
                </c:pt>
                <c:pt idx="30598">
                  <c:v>43568.885416666599</c:v>
                </c:pt>
                <c:pt idx="30599">
                  <c:v>43568.90625</c:v>
                </c:pt>
                <c:pt idx="30600">
                  <c:v>43568.927083333401</c:v>
                </c:pt>
                <c:pt idx="30601">
                  <c:v>43568.947916666599</c:v>
                </c:pt>
                <c:pt idx="30602">
                  <c:v>43568.96875</c:v>
                </c:pt>
                <c:pt idx="30603">
                  <c:v>43568.989583333401</c:v>
                </c:pt>
                <c:pt idx="30604">
                  <c:v>43569.010416666599</c:v>
                </c:pt>
                <c:pt idx="30605">
                  <c:v>43569.03125</c:v>
                </c:pt>
                <c:pt idx="30606">
                  <c:v>43569.052083333401</c:v>
                </c:pt>
                <c:pt idx="30607">
                  <c:v>43569.072916666599</c:v>
                </c:pt>
                <c:pt idx="30608">
                  <c:v>43569.09375</c:v>
                </c:pt>
                <c:pt idx="30609">
                  <c:v>43569.114583333401</c:v>
                </c:pt>
                <c:pt idx="30610">
                  <c:v>43569.135416666599</c:v>
                </c:pt>
                <c:pt idx="30611">
                  <c:v>43569.15625</c:v>
                </c:pt>
                <c:pt idx="30612">
                  <c:v>43569.177083333401</c:v>
                </c:pt>
                <c:pt idx="30613">
                  <c:v>43569.197916666599</c:v>
                </c:pt>
                <c:pt idx="30614">
                  <c:v>43569.21875</c:v>
                </c:pt>
                <c:pt idx="30615">
                  <c:v>43569.239583333401</c:v>
                </c:pt>
                <c:pt idx="30616">
                  <c:v>43569.260416666599</c:v>
                </c:pt>
                <c:pt idx="30617">
                  <c:v>43569.28125</c:v>
                </c:pt>
                <c:pt idx="30618">
                  <c:v>43569.302083333401</c:v>
                </c:pt>
                <c:pt idx="30619">
                  <c:v>43569.322916666599</c:v>
                </c:pt>
                <c:pt idx="30620">
                  <c:v>43569.34375</c:v>
                </c:pt>
                <c:pt idx="30621">
                  <c:v>43569.364583333401</c:v>
                </c:pt>
                <c:pt idx="30622">
                  <c:v>43569.385416666599</c:v>
                </c:pt>
                <c:pt idx="30623">
                  <c:v>43569.40625</c:v>
                </c:pt>
                <c:pt idx="30624">
                  <c:v>43569.427083333401</c:v>
                </c:pt>
                <c:pt idx="30625">
                  <c:v>43569.447916666599</c:v>
                </c:pt>
                <c:pt idx="30626">
                  <c:v>43569.46875</c:v>
                </c:pt>
                <c:pt idx="30627">
                  <c:v>43569.489583333401</c:v>
                </c:pt>
                <c:pt idx="30628">
                  <c:v>43569.510416666599</c:v>
                </c:pt>
                <c:pt idx="30629">
                  <c:v>43569.53125</c:v>
                </c:pt>
                <c:pt idx="30630">
                  <c:v>43569.552083333401</c:v>
                </c:pt>
                <c:pt idx="30631">
                  <c:v>43569.572916666599</c:v>
                </c:pt>
                <c:pt idx="30632">
                  <c:v>43569.59375</c:v>
                </c:pt>
                <c:pt idx="30633">
                  <c:v>43569.614583333401</c:v>
                </c:pt>
                <c:pt idx="30634">
                  <c:v>43569.635416666599</c:v>
                </c:pt>
                <c:pt idx="30635">
                  <c:v>43569.65625</c:v>
                </c:pt>
                <c:pt idx="30636">
                  <c:v>43569.677083333401</c:v>
                </c:pt>
                <c:pt idx="30637">
                  <c:v>43569.697916666599</c:v>
                </c:pt>
                <c:pt idx="30638">
                  <c:v>43569.71875</c:v>
                </c:pt>
                <c:pt idx="30639">
                  <c:v>43569.739583333401</c:v>
                </c:pt>
                <c:pt idx="30640">
                  <c:v>43569.760416666599</c:v>
                </c:pt>
                <c:pt idx="30641">
                  <c:v>43569.78125</c:v>
                </c:pt>
                <c:pt idx="30642">
                  <c:v>43569.802083333401</c:v>
                </c:pt>
                <c:pt idx="30643">
                  <c:v>43569.822916666599</c:v>
                </c:pt>
                <c:pt idx="30644">
                  <c:v>43569.84375</c:v>
                </c:pt>
                <c:pt idx="30645">
                  <c:v>43569.864583333401</c:v>
                </c:pt>
                <c:pt idx="30646">
                  <c:v>43569.885416666599</c:v>
                </c:pt>
                <c:pt idx="30647">
                  <c:v>43569.90625</c:v>
                </c:pt>
                <c:pt idx="30648">
                  <c:v>43569.927083333401</c:v>
                </c:pt>
                <c:pt idx="30649">
                  <c:v>43569.947916666599</c:v>
                </c:pt>
                <c:pt idx="30650">
                  <c:v>43569.96875</c:v>
                </c:pt>
                <c:pt idx="30651">
                  <c:v>43569.989583333401</c:v>
                </c:pt>
                <c:pt idx="30652">
                  <c:v>43570.010416666599</c:v>
                </c:pt>
                <c:pt idx="30653">
                  <c:v>43570.03125</c:v>
                </c:pt>
                <c:pt idx="30654">
                  <c:v>43570.052083333401</c:v>
                </c:pt>
                <c:pt idx="30655">
                  <c:v>43570.072916666599</c:v>
                </c:pt>
                <c:pt idx="30656">
                  <c:v>43570.09375</c:v>
                </c:pt>
                <c:pt idx="30657">
                  <c:v>43570.114583333401</c:v>
                </c:pt>
                <c:pt idx="30658">
                  <c:v>43570.135416666599</c:v>
                </c:pt>
                <c:pt idx="30659">
                  <c:v>43570.15625</c:v>
                </c:pt>
                <c:pt idx="30660">
                  <c:v>43570.177083333401</c:v>
                </c:pt>
                <c:pt idx="30661">
                  <c:v>43570.197916666599</c:v>
                </c:pt>
                <c:pt idx="30662">
                  <c:v>43570.21875</c:v>
                </c:pt>
                <c:pt idx="30663">
                  <c:v>43570.239583333401</c:v>
                </c:pt>
                <c:pt idx="30664">
                  <c:v>43570.260416666599</c:v>
                </c:pt>
                <c:pt idx="30665">
                  <c:v>43570.28125</c:v>
                </c:pt>
                <c:pt idx="30666">
                  <c:v>43570.302083333401</c:v>
                </c:pt>
                <c:pt idx="30667">
                  <c:v>43570.322916666599</c:v>
                </c:pt>
                <c:pt idx="30668">
                  <c:v>43570.34375</c:v>
                </c:pt>
                <c:pt idx="30669">
                  <c:v>43570.364583333401</c:v>
                </c:pt>
                <c:pt idx="30670">
                  <c:v>43570.385416666599</c:v>
                </c:pt>
                <c:pt idx="30671">
                  <c:v>43570.40625</c:v>
                </c:pt>
                <c:pt idx="30672">
                  <c:v>43570.427083333401</c:v>
                </c:pt>
                <c:pt idx="30673">
                  <c:v>43570.447916666599</c:v>
                </c:pt>
                <c:pt idx="30674">
                  <c:v>43570.46875</c:v>
                </c:pt>
                <c:pt idx="30675">
                  <c:v>43570.489583333401</c:v>
                </c:pt>
                <c:pt idx="30676">
                  <c:v>43570.510416666599</c:v>
                </c:pt>
                <c:pt idx="30677">
                  <c:v>43570.53125</c:v>
                </c:pt>
                <c:pt idx="30678">
                  <c:v>43570.552083333401</c:v>
                </c:pt>
                <c:pt idx="30679">
                  <c:v>43570.572916666599</c:v>
                </c:pt>
                <c:pt idx="30680">
                  <c:v>43570.59375</c:v>
                </c:pt>
                <c:pt idx="30681">
                  <c:v>43570.614583333401</c:v>
                </c:pt>
                <c:pt idx="30682">
                  <c:v>43570.635416666599</c:v>
                </c:pt>
                <c:pt idx="30683">
                  <c:v>43570.65625</c:v>
                </c:pt>
                <c:pt idx="30684">
                  <c:v>43570.677083333401</c:v>
                </c:pt>
                <c:pt idx="30685">
                  <c:v>43570.697916666599</c:v>
                </c:pt>
                <c:pt idx="30686">
                  <c:v>43570.71875</c:v>
                </c:pt>
                <c:pt idx="30687">
                  <c:v>43570.739583333401</c:v>
                </c:pt>
                <c:pt idx="30688">
                  <c:v>43570.760416666599</c:v>
                </c:pt>
                <c:pt idx="30689">
                  <c:v>43570.78125</c:v>
                </c:pt>
                <c:pt idx="30690">
                  <c:v>43570.802083333401</c:v>
                </c:pt>
                <c:pt idx="30691">
                  <c:v>43570.822916666599</c:v>
                </c:pt>
                <c:pt idx="30692">
                  <c:v>43570.84375</c:v>
                </c:pt>
                <c:pt idx="30693">
                  <c:v>43570.864583333401</c:v>
                </c:pt>
                <c:pt idx="30694">
                  <c:v>43570.885416666599</c:v>
                </c:pt>
                <c:pt idx="30695">
                  <c:v>43570.90625</c:v>
                </c:pt>
                <c:pt idx="30696">
                  <c:v>43570.927083333401</c:v>
                </c:pt>
                <c:pt idx="30697">
                  <c:v>43570.947916666599</c:v>
                </c:pt>
                <c:pt idx="30698">
                  <c:v>43570.96875</c:v>
                </c:pt>
                <c:pt idx="30699">
                  <c:v>43570.989583333401</c:v>
                </c:pt>
                <c:pt idx="30700">
                  <c:v>43571.010416666599</c:v>
                </c:pt>
                <c:pt idx="30701">
                  <c:v>43571.03125</c:v>
                </c:pt>
                <c:pt idx="30702">
                  <c:v>43571.052083333401</c:v>
                </c:pt>
                <c:pt idx="30703">
                  <c:v>43571.072916666599</c:v>
                </c:pt>
                <c:pt idx="30704">
                  <c:v>43571.09375</c:v>
                </c:pt>
                <c:pt idx="30705">
                  <c:v>43571.114583333401</c:v>
                </c:pt>
                <c:pt idx="30706">
                  <c:v>43571.135416666599</c:v>
                </c:pt>
                <c:pt idx="30707">
                  <c:v>43571.15625</c:v>
                </c:pt>
                <c:pt idx="30708">
                  <c:v>43571.177083333401</c:v>
                </c:pt>
                <c:pt idx="30709">
                  <c:v>43571.197916666599</c:v>
                </c:pt>
                <c:pt idx="30710">
                  <c:v>43571.21875</c:v>
                </c:pt>
                <c:pt idx="30711">
                  <c:v>43571.239583333401</c:v>
                </c:pt>
                <c:pt idx="30712">
                  <c:v>43571.260416666599</c:v>
                </c:pt>
                <c:pt idx="30713">
                  <c:v>43571.28125</c:v>
                </c:pt>
                <c:pt idx="30714">
                  <c:v>43571.302083333401</c:v>
                </c:pt>
                <c:pt idx="30715">
                  <c:v>43571.322916666599</c:v>
                </c:pt>
                <c:pt idx="30716">
                  <c:v>43571.34375</c:v>
                </c:pt>
                <c:pt idx="30717">
                  <c:v>43571.364583333401</c:v>
                </c:pt>
                <c:pt idx="30718">
                  <c:v>43571.385416666599</c:v>
                </c:pt>
                <c:pt idx="30719">
                  <c:v>43571.40625</c:v>
                </c:pt>
                <c:pt idx="30720">
                  <c:v>43571.427083333401</c:v>
                </c:pt>
                <c:pt idx="30721">
                  <c:v>43571.447916666599</c:v>
                </c:pt>
                <c:pt idx="30722">
                  <c:v>43571.46875</c:v>
                </c:pt>
                <c:pt idx="30723">
                  <c:v>43571.489583333401</c:v>
                </c:pt>
                <c:pt idx="30724">
                  <c:v>43571.510416666599</c:v>
                </c:pt>
                <c:pt idx="30725">
                  <c:v>43571.53125</c:v>
                </c:pt>
                <c:pt idx="30726">
                  <c:v>43571.552083333401</c:v>
                </c:pt>
                <c:pt idx="30727">
                  <c:v>43571.572916666599</c:v>
                </c:pt>
                <c:pt idx="30728">
                  <c:v>43571.59375</c:v>
                </c:pt>
                <c:pt idx="30729">
                  <c:v>43571.614583333401</c:v>
                </c:pt>
                <c:pt idx="30730">
                  <c:v>43571.635416666599</c:v>
                </c:pt>
                <c:pt idx="30731">
                  <c:v>43571.65625</c:v>
                </c:pt>
                <c:pt idx="30732">
                  <c:v>43571.677083333401</c:v>
                </c:pt>
                <c:pt idx="30733">
                  <c:v>43571.697916666599</c:v>
                </c:pt>
                <c:pt idx="30734">
                  <c:v>43571.71875</c:v>
                </c:pt>
                <c:pt idx="30735">
                  <c:v>43571.739583333401</c:v>
                </c:pt>
                <c:pt idx="30736">
                  <c:v>43571.760416666599</c:v>
                </c:pt>
                <c:pt idx="30737">
                  <c:v>43571.78125</c:v>
                </c:pt>
                <c:pt idx="30738">
                  <c:v>43571.802083333401</c:v>
                </c:pt>
                <c:pt idx="30739">
                  <c:v>43571.822916666599</c:v>
                </c:pt>
                <c:pt idx="30740">
                  <c:v>43571.84375</c:v>
                </c:pt>
                <c:pt idx="30741">
                  <c:v>43571.864583333401</c:v>
                </c:pt>
                <c:pt idx="30742">
                  <c:v>43571.885416666599</c:v>
                </c:pt>
                <c:pt idx="30743">
                  <c:v>43571.90625</c:v>
                </c:pt>
                <c:pt idx="30744">
                  <c:v>43571.927083333401</c:v>
                </c:pt>
                <c:pt idx="30745">
                  <c:v>43571.947916666599</c:v>
                </c:pt>
                <c:pt idx="30746">
                  <c:v>43571.96875</c:v>
                </c:pt>
                <c:pt idx="30747">
                  <c:v>43571.989583333401</c:v>
                </c:pt>
                <c:pt idx="30748">
                  <c:v>43572.010416666599</c:v>
                </c:pt>
                <c:pt idx="30749">
                  <c:v>43572.03125</c:v>
                </c:pt>
                <c:pt idx="30750">
                  <c:v>43572.052083333401</c:v>
                </c:pt>
                <c:pt idx="30751">
                  <c:v>43572.072916666599</c:v>
                </c:pt>
                <c:pt idx="30752">
                  <c:v>43572.09375</c:v>
                </c:pt>
                <c:pt idx="30753">
                  <c:v>43572.114583333401</c:v>
                </c:pt>
                <c:pt idx="30754">
                  <c:v>43572.135416666599</c:v>
                </c:pt>
                <c:pt idx="30755">
                  <c:v>43572.15625</c:v>
                </c:pt>
                <c:pt idx="30756">
                  <c:v>43572.177083333401</c:v>
                </c:pt>
                <c:pt idx="30757">
                  <c:v>43572.197916666599</c:v>
                </c:pt>
                <c:pt idx="30758">
                  <c:v>43572.21875</c:v>
                </c:pt>
                <c:pt idx="30759">
                  <c:v>43572.239583333401</c:v>
                </c:pt>
                <c:pt idx="30760">
                  <c:v>43572.260416666599</c:v>
                </c:pt>
                <c:pt idx="30761">
                  <c:v>43572.28125</c:v>
                </c:pt>
                <c:pt idx="30762">
                  <c:v>43572.302083333401</c:v>
                </c:pt>
                <c:pt idx="30763">
                  <c:v>43572.322916666599</c:v>
                </c:pt>
                <c:pt idx="30764">
                  <c:v>43572.34375</c:v>
                </c:pt>
                <c:pt idx="30765">
                  <c:v>43572.364583333401</c:v>
                </c:pt>
                <c:pt idx="30766">
                  <c:v>43572.385416666599</c:v>
                </c:pt>
                <c:pt idx="30767">
                  <c:v>43572.40625</c:v>
                </c:pt>
                <c:pt idx="30768">
                  <c:v>43572.427083333401</c:v>
                </c:pt>
                <c:pt idx="30769">
                  <c:v>43572.447916666599</c:v>
                </c:pt>
                <c:pt idx="30770">
                  <c:v>43572.46875</c:v>
                </c:pt>
                <c:pt idx="30771">
                  <c:v>43572.489583333401</c:v>
                </c:pt>
                <c:pt idx="30772">
                  <c:v>43572.510416666599</c:v>
                </c:pt>
                <c:pt idx="30773">
                  <c:v>43572.53125</c:v>
                </c:pt>
                <c:pt idx="30774">
                  <c:v>43572.552083333401</c:v>
                </c:pt>
                <c:pt idx="30775">
                  <c:v>43572.572916666599</c:v>
                </c:pt>
                <c:pt idx="30776">
                  <c:v>43572.59375</c:v>
                </c:pt>
                <c:pt idx="30777">
                  <c:v>43572.614583333401</c:v>
                </c:pt>
                <c:pt idx="30778">
                  <c:v>43572.635416666599</c:v>
                </c:pt>
                <c:pt idx="30779">
                  <c:v>43572.65625</c:v>
                </c:pt>
                <c:pt idx="30780">
                  <c:v>43572.677083333401</c:v>
                </c:pt>
                <c:pt idx="30781">
                  <c:v>43572.697916666599</c:v>
                </c:pt>
                <c:pt idx="30782">
                  <c:v>43572.71875</c:v>
                </c:pt>
                <c:pt idx="30783">
                  <c:v>43572.739583333401</c:v>
                </c:pt>
                <c:pt idx="30784">
                  <c:v>43572.760416666599</c:v>
                </c:pt>
                <c:pt idx="30785">
                  <c:v>43572.78125</c:v>
                </c:pt>
                <c:pt idx="30786">
                  <c:v>43572.802083333401</c:v>
                </c:pt>
                <c:pt idx="30787">
                  <c:v>43572.822916666599</c:v>
                </c:pt>
                <c:pt idx="30788">
                  <c:v>43572.84375</c:v>
                </c:pt>
                <c:pt idx="30789">
                  <c:v>43572.864583333401</c:v>
                </c:pt>
                <c:pt idx="30790">
                  <c:v>43572.885416666599</c:v>
                </c:pt>
                <c:pt idx="30791">
                  <c:v>43572.90625</c:v>
                </c:pt>
                <c:pt idx="30792">
                  <c:v>43572.927083333401</c:v>
                </c:pt>
                <c:pt idx="30793">
                  <c:v>43572.947916666599</c:v>
                </c:pt>
                <c:pt idx="30794">
                  <c:v>43572.96875</c:v>
                </c:pt>
                <c:pt idx="30795">
                  <c:v>43572.989583333401</c:v>
                </c:pt>
                <c:pt idx="30796">
                  <c:v>43573.010416666599</c:v>
                </c:pt>
                <c:pt idx="30797">
                  <c:v>43573.03125</c:v>
                </c:pt>
                <c:pt idx="30798">
                  <c:v>43573.052083333401</c:v>
                </c:pt>
                <c:pt idx="30799">
                  <c:v>43573.072916666599</c:v>
                </c:pt>
                <c:pt idx="30800">
                  <c:v>43573.09375</c:v>
                </c:pt>
                <c:pt idx="30801">
                  <c:v>43573.114583333401</c:v>
                </c:pt>
                <c:pt idx="30802">
                  <c:v>43573.135416666599</c:v>
                </c:pt>
                <c:pt idx="30803">
                  <c:v>43573.15625</c:v>
                </c:pt>
                <c:pt idx="30804">
                  <c:v>43573.177083333401</c:v>
                </c:pt>
                <c:pt idx="30805">
                  <c:v>43573.197916666599</c:v>
                </c:pt>
                <c:pt idx="30806">
                  <c:v>43573.21875</c:v>
                </c:pt>
                <c:pt idx="30807">
                  <c:v>43573.239583333401</c:v>
                </c:pt>
                <c:pt idx="30808">
                  <c:v>43573.260416666599</c:v>
                </c:pt>
                <c:pt idx="30809">
                  <c:v>43573.28125</c:v>
                </c:pt>
                <c:pt idx="30810">
                  <c:v>43573.302083333401</c:v>
                </c:pt>
                <c:pt idx="30811">
                  <c:v>43573.322916666599</c:v>
                </c:pt>
                <c:pt idx="30812">
                  <c:v>43573.34375</c:v>
                </c:pt>
                <c:pt idx="30813">
                  <c:v>43573.364583333401</c:v>
                </c:pt>
                <c:pt idx="30814">
                  <c:v>43573.385416666599</c:v>
                </c:pt>
                <c:pt idx="30815">
                  <c:v>43573.40625</c:v>
                </c:pt>
                <c:pt idx="30816">
                  <c:v>43573.427083333401</c:v>
                </c:pt>
                <c:pt idx="30817">
                  <c:v>43573.447916666599</c:v>
                </c:pt>
                <c:pt idx="30818">
                  <c:v>43573.46875</c:v>
                </c:pt>
                <c:pt idx="30819">
                  <c:v>43573.489583333401</c:v>
                </c:pt>
                <c:pt idx="30820">
                  <c:v>43573.510416666599</c:v>
                </c:pt>
                <c:pt idx="30821">
                  <c:v>43573.53125</c:v>
                </c:pt>
                <c:pt idx="30822">
                  <c:v>43573.552083333401</c:v>
                </c:pt>
                <c:pt idx="30823">
                  <c:v>43573.572916666599</c:v>
                </c:pt>
                <c:pt idx="30824">
                  <c:v>43573.59375</c:v>
                </c:pt>
                <c:pt idx="30825">
                  <c:v>43573.614583333401</c:v>
                </c:pt>
                <c:pt idx="30826">
                  <c:v>43573.635416666599</c:v>
                </c:pt>
                <c:pt idx="30827">
                  <c:v>43573.65625</c:v>
                </c:pt>
                <c:pt idx="30828">
                  <c:v>43573.677083333401</c:v>
                </c:pt>
                <c:pt idx="30829">
                  <c:v>43573.697916666599</c:v>
                </c:pt>
                <c:pt idx="30830">
                  <c:v>43573.71875</c:v>
                </c:pt>
                <c:pt idx="30831">
                  <c:v>43573.739583333401</c:v>
                </c:pt>
                <c:pt idx="30832">
                  <c:v>43573.760416666599</c:v>
                </c:pt>
                <c:pt idx="30833">
                  <c:v>43573.78125</c:v>
                </c:pt>
                <c:pt idx="30834">
                  <c:v>43573.802083333401</c:v>
                </c:pt>
                <c:pt idx="30835">
                  <c:v>43573.822916666599</c:v>
                </c:pt>
                <c:pt idx="30836">
                  <c:v>43573.84375</c:v>
                </c:pt>
                <c:pt idx="30837">
                  <c:v>43573.864583333401</c:v>
                </c:pt>
                <c:pt idx="30838">
                  <c:v>43573.885416666599</c:v>
                </c:pt>
                <c:pt idx="30839">
                  <c:v>43573.90625</c:v>
                </c:pt>
                <c:pt idx="30840">
                  <c:v>43573.927083333401</c:v>
                </c:pt>
                <c:pt idx="30841">
                  <c:v>43573.947916666599</c:v>
                </c:pt>
                <c:pt idx="30842">
                  <c:v>43573.96875</c:v>
                </c:pt>
                <c:pt idx="30843">
                  <c:v>43573.989583333401</c:v>
                </c:pt>
                <c:pt idx="30844">
                  <c:v>43574.010416666599</c:v>
                </c:pt>
                <c:pt idx="30845">
                  <c:v>43574.03125</c:v>
                </c:pt>
                <c:pt idx="30846">
                  <c:v>43574.052083333401</c:v>
                </c:pt>
                <c:pt idx="30847">
                  <c:v>43574.072916666599</c:v>
                </c:pt>
                <c:pt idx="30848">
                  <c:v>43574.09375</c:v>
                </c:pt>
                <c:pt idx="30849">
                  <c:v>43574.114583333401</c:v>
                </c:pt>
                <c:pt idx="30850">
                  <c:v>43574.135416666599</c:v>
                </c:pt>
                <c:pt idx="30851">
                  <c:v>43574.15625</c:v>
                </c:pt>
                <c:pt idx="30852">
                  <c:v>43574.177083333401</c:v>
                </c:pt>
                <c:pt idx="30853">
                  <c:v>43574.197916666599</c:v>
                </c:pt>
                <c:pt idx="30854">
                  <c:v>43574.21875</c:v>
                </c:pt>
                <c:pt idx="30855">
                  <c:v>43574.239583333401</c:v>
                </c:pt>
                <c:pt idx="30856">
                  <c:v>43574.260416666599</c:v>
                </c:pt>
                <c:pt idx="30857">
                  <c:v>43574.28125</c:v>
                </c:pt>
                <c:pt idx="30858">
                  <c:v>43574.302083333401</c:v>
                </c:pt>
                <c:pt idx="30859">
                  <c:v>43574.322916666599</c:v>
                </c:pt>
                <c:pt idx="30860">
                  <c:v>43574.34375</c:v>
                </c:pt>
                <c:pt idx="30861">
                  <c:v>43574.364583333401</c:v>
                </c:pt>
                <c:pt idx="30862">
                  <c:v>43574.385416666599</c:v>
                </c:pt>
                <c:pt idx="30863">
                  <c:v>43574.40625</c:v>
                </c:pt>
                <c:pt idx="30864">
                  <c:v>43574.427083333401</c:v>
                </c:pt>
                <c:pt idx="30865">
                  <c:v>43574.447916666599</c:v>
                </c:pt>
                <c:pt idx="30866">
                  <c:v>43574.46875</c:v>
                </c:pt>
                <c:pt idx="30867">
                  <c:v>43574.489583333401</c:v>
                </c:pt>
                <c:pt idx="30868">
                  <c:v>43574.510416666599</c:v>
                </c:pt>
                <c:pt idx="30869">
                  <c:v>43574.53125</c:v>
                </c:pt>
                <c:pt idx="30870">
                  <c:v>43574.552083333401</c:v>
                </c:pt>
                <c:pt idx="30871">
                  <c:v>43574.572916666599</c:v>
                </c:pt>
                <c:pt idx="30872">
                  <c:v>43574.59375</c:v>
                </c:pt>
                <c:pt idx="30873">
                  <c:v>43574.614583333401</c:v>
                </c:pt>
                <c:pt idx="30874">
                  <c:v>43574.635416666599</c:v>
                </c:pt>
                <c:pt idx="30875">
                  <c:v>43574.65625</c:v>
                </c:pt>
                <c:pt idx="30876">
                  <c:v>43574.677083333401</c:v>
                </c:pt>
                <c:pt idx="30877">
                  <c:v>43574.697916666599</c:v>
                </c:pt>
                <c:pt idx="30878">
                  <c:v>43574.71875</c:v>
                </c:pt>
                <c:pt idx="30879">
                  <c:v>43574.739583333401</c:v>
                </c:pt>
                <c:pt idx="30880">
                  <c:v>43574.760416666599</c:v>
                </c:pt>
                <c:pt idx="30881">
                  <c:v>43574.78125</c:v>
                </c:pt>
                <c:pt idx="30882">
                  <c:v>43574.802083333401</c:v>
                </c:pt>
                <c:pt idx="30883">
                  <c:v>43574.822916666599</c:v>
                </c:pt>
                <c:pt idx="30884">
                  <c:v>43574.84375</c:v>
                </c:pt>
                <c:pt idx="30885">
                  <c:v>43574.864583333401</c:v>
                </c:pt>
                <c:pt idx="30886">
                  <c:v>43574.885416666599</c:v>
                </c:pt>
                <c:pt idx="30887">
                  <c:v>43574.90625</c:v>
                </c:pt>
                <c:pt idx="30888">
                  <c:v>43574.927083333401</c:v>
                </c:pt>
                <c:pt idx="30889">
                  <c:v>43574.947916666599</c:v>
                </c:pt>
                <c:pt idx="30890">
                  <c:v>43574.96875</c:v>
                </c:pt>
                <c:pt idx="30891">
                  <c:v>43574.989583333401</c:v>
                </c:pt>
                <c:pt idx="30892">
                  <c:v>43575.010416666599</c:v>
                </c:pt>
                <c:pt idx="30893">
                  <c:v>43575.03125</c:v>
                </c:pt>
                <c:pt idx="30894">
                  <c:v>43575.052083333401</c:v>
                </c:pt>
                <c:pt idx="30895">
                  <c:v>43575.072916666599</c:v>
                </c:pt>
                <c:pt idx="30896">
                  <c:v>43575.09375</c:v>
                </c:pt>
                <c:pt idx="30897">
                  <c:v>43575.114583333401</c:v>
                </c:pt>
                <c:pt idx="30898">
                  <c:v>43575.135416666599</c:v>
                </c:pt>
                <c:pt idx="30899">
                  <c:v>43575.15625</c:v>
                </c:pt>
                <c:pt idx="30900">
                  <c:v>43575.177083333401</c:v>
                </c:pt>
                <c:pt idx="30901">
                  <c:v>43575.197916666599</c:v>
                </c:pt>
                <c:pt idx="30902">
                  <c:v>43575.21875</c:v>
                </c:pt>
                <c:pt idx="30903">
                  <c:v>43575.239583333401</c:v>
                </c:pt>
                <c:pt idx="30904">
                  <c:v>43575.260416666599</c:v>
                </c:pt>
                <c:pt idx="30905">
                  <c:v>43575.28125</c:v>
                </c:pt>
                <c:pt idx="30906">
                  <c:v>43575.302083333401</c:v>
                </c:pt>
                <c:pt idx="30907">
                  <c:v>43575.322916666599</c:v>
                </c:pt>
                <c:pt idx="30908">
                  <c:v>43575.34375</c:v>
                </c:pt>
                <c:pt idx="30909">
                  <c:v>43575.364583333401</c:v>
                </c:pt>
                <c:pt idx="30910">
                  <c:v>43575.385416666599</c:v>
                </c:pt>
                <c:pt idx="30911">
                  <c:v>43575.40625</c:v>
                </c:pt>
                <c:pt idx="30912">
                  <c:v>43575.427083333401</c:v>
                </c:pt>
                <c:pt idx="30913">
                  <c:v>43575.447916666599</c:v>
                </c:pt>
                <c:pt idx="30914">
                  <c:v>43575.46875</c:v>
                </c:pt>
                <c:pt idx="30915">
                  <c:v>43575.489583333401</c:v>
                </c:pt>
                <c:pt idx="30916">
                  <c:v>43575.510416666599</c:v>
                </c:pt>
                <c:pt idx="30917">
                  <c:v>43575.53125</c:v>
                </c:pt>
                <c:pt idx="30918">
                  <c:v>43575.552083333401</c:v>
                </c:pt>
                <c:pt idx="30919">
                  <c:v>43575.572916666599</c:v>
                </c:pt>
                <c:pt idx="30920">
                  <c:v>43575.59375</c:v>
                </c:pt>
                <c:pt idx="30921">
                  <c:v>43575.614583333401</c:v>
                </c:pt>
                <c:pt idx="30922">
                  <c:v>43575.635416666599</c:v>
                </c:pt>
                <c:pt idx="30923">
                  <c:v>43575.65625</c:v>
                </c:pt>
                <c:pt idx="30924">
                  <c:v>43575.677083333401</c:v>
                </c:pt>
                <c:pt idx="30925">
                  <c:v>43575.697916666599</c:v>
                </c:pt>
                <c:pt idx="30926">
                  <c:v>43575.71875</c:v>
                </c:pt>
                <c:pt idx="30927">
                  <c:v>43575.739583333401</c:v>
                </c:pt>
                <c:pt idx="30928">
                  <c:v>43575.760416666599</c:v>
                </c:pt>
                <c:pt idx="30929">
                  <c:v>43575.78125</c:v>
                </c:pt>
                <c:pt idx="30930">
                  <c:v>43575.802083333401</c:v>
                </c:pt>
                <c:pt idx="30931">
                  <c:v>43575.822916666599</c:v>
                </c:pt>
                <c:pt idx="30932">
                  <c:v>43575.84375</c:v>
                </c:pt>
                <c:pt idx="30933">
                  <c:v>43575.864583333401</c:v>
                </c:pt>
                <c:pt idx="30934">
                  <c:v>43575.885416666599</c:v>
                </c:pt>
                <c:pt idx="30935">
                  <c:v>43575.90625</c:v>
                </c:pt>
                <c:pt idx="30936">
                  <c:v>43575.927083333401</c:v>
                </c:pt>
                <c:pt idx="30937">
                  <c:v>43575.947916666599</c:v>
                </c:pt>
                <c:pt idx="30938">
                  <c:v>43575.96875</c:v>
                </c:pt>
                <c:pt idx="30939">
                  <c:v>43575.989583333401</c:v>
                </c:pt>
                <c:pt idx="30940">
                  <c:v>43576.010416666599</c:v>
                </c:pt>
                <c:pt idx="30941">
                  <c:v>43576.03125</c:v>
                </c:pt>
                <c:pt idx="30942">
                  <c:v>43576.052083333401</c:v>
                </c:pt>
                <c:pt idx="30943">
                  <c:v>43576.072916666599</c:v>
                </c:pt>
                <c:pt idx="30944">
                  <c:v>43576.09375</c:v>
                </c:pt>
                <c:pt idx="30945">
                  <c:v>43576.114583333401</c:v>
                </c:pt>
                <c:pt idx="30946">
                  <c:v>43576.135416666599</c:v>
                </c:pt>
                <c:pt idx="30947">
                  <c:v>43576.15625</c:v>
                </c:pt>
                <c:pt idx="30948">
                  <c:v>43576.177083333401</c:v>
                </c:pt>
                <c:pt idx="30949">
                  <c:v>43576.197916666599</c:v>
                </c:pt>
                <c:pt idx="30950">
                  <c:v>43576.21875</c:v>
                </c:pt>
                <c:pt idx="30951">
                  <c:v>43576.239583333401</c:v>
                </c:pt>
                <c:pt idx="30952">
                  <c:v>43576.260416666599</c:v>
                </c:pt>
                <c:pt idx="30953">
                  <c:v>43576.28125</c:v>
                </c:pt>
                <c:pt idx="30954">
                  <c:v>43576.302083333401</c:v>
                </c:pt>
                <c:pt idx="30955">
                  <c:v>43576.322916666599</c:v>
                </c:pt>
                <c:pt idx="30956">
                  <c:v>43576.34375</c:v>
                </c:pt>
                <c:pt idx="30957">
                  <c:v>43576.364583333401</c:v>
                </c:pt>
                <c:pt idx="30958">
                  <c:v>43576.385416666599</c:v>
                </c:pt>
                <c:pt idx="30959">
                  <c:v>43576.40625</c:v>
                </c:pt>
                <c:pt idx="30960">
                  <c:v>43576.427083333401</c:v>
                </c:pt>
                <c:pt idx="30961">
                  <c:v>43576.447916666599</c:v>
                </c:pt>
                <c:pt idx="30962">
                  <c:v>43576.46875</c:v>
                </c:pt>
                <c:pt idx="30963">
                  <c:v>43576.489583333401</c:v>
                </c:pt>
                <c:pt idx="30964">
                  <c:v>43576.510416666599</c:v>
                </c:pt>
                <c:pt idx="30965">
                  <c:v>43576.53125</c:v>
                </c:pt>
                <c:pt idx="30966">
                  <c:v>43576.552083333401</c:v>
                </c:pt>
                <c:pt idx="30967">
                  <c:v>43576.572916666599</c:v>
                </c:pt>
                <c:pt idx="30968">
                  <c:v>43576.59375</c:v>
                </c:pt>
                <c:pt idx="30969">
                  <c:v>43576.614583333401</c:v>
                </c:pt>
                <c:pt idx="30970">
                  <c:v>43576.635416666599</c:v>
                </c:pt>
                <c:pt idx="30971">
                  <c:v>43576.65625</c:v>
                </c:pt>
                <c:pt idx="30972">
                  <c:v>43576.677083333401</c:v>
                </c:pt>
                <c:pt idx="30973">
                  <c:v>43576.697916666599</c:v>
                </c:pt>
                <c:pt idx="30974">
                  <c:v>43576.71875</c:v>
                </c:pt>
                <c:pt idx="30975">
                  <c:v>43576.739583333401</c:v>
                </c:pt>
                <c:pt idx="30976">
                  <c:v>43576.760416666599</c:v>
                </c:pt>
                <c:pt idx="30977">
                  <c:v>43576.78125</c:v>
                </c:pt>
                <c:pt idx="30978">
                  <c:v>43576.802083333401</c:v>
                </c:pt>
                <c:pt idx="30979">
                  <c:v>43576.822916666599</c:v>
                </c:pt>
                <c:pt idx="30980">
                  <c:v>43576.84375</c:v>
                </c:pt>
                <c:pt idx="30981">
                  <c:v>43576.864583333401</c:v>
                </c:pt>
                <c:pt idx="30982">
                  <c:v>43576.885416666599</c:v>
                </c:pt>
                <c:pt idx="30983">
                  <c:v>43576.90625</c:v>
                </c:pt>
                <c:pt idx="30984">
                  <c:v>43576.927083333401</c:v>
                </c:pt>
                <c:pt idx="30985">
                  <c:v>43576.947916666599</c:v>
                </c:pt>
                <c:pt idx="30986">
                  <c:v>43576.96875</c:v>
                </c:pt>
                <c:pt idx="30987">
                  <c:v>43576.989583333401</c:v>
                </c:pt>
                <c:pt idx="30988">
                  <c:v>43577.010416666599</c:v>
                </c:pt>
                <c:pt idx="30989">
                  <c:v>43577.03125</c:v>
                </c:pt>
                <c:pt idx="30990">
                  <c:v>43577.052083333401</c:v>
                </c:pt>
                <c:pt idx="30991">
                  <c:v>43577.072916666599</c:v>
                </c:pt>
                <c:pt idx="30992">
                  <c:v>43577.09375</c:v>
                </c:pt>
                <c:pt idx="30993">
                  <c:v>43577.114583333401</c:v>
                </c:pt>
                <c:pt idx="30994">
                  <c:v>43577.135416666599</c:v>
                </c:pt>
                <c:pt idx="30995">
                  <c:v>43577.15625</c:v>
                </c:pt>
                <c:pt idx="30996">
                  <c:v>43577.177083333401</c:v>
                </c:pt>
                <c:pt idx="30997">
                  <c:v>43577.197916666599</c:v>
                </c:pt>
                <c:pt idx="30998">
                  <c:v>43577.21875</c:v>
                </c:pt>
                <c:pt idx="30999">
                  <c:v>43577.239583333401</c:v>
                </c:pt>
                <c:pt idx="31000">
                  <c:v>43577.260416666599</c:v>
                </c:pt>
                <c:pt idx="31001">
                  <c:v>43577.28125</c:v>
                </c:pt>
                <c:pt idx="31002">
                  <c:v>43577.302083333401</c:v>
                </c:pt>
                <c:pt idx="31003">
                  <c:v>43577.322916666599</c:v>
                </c:pt>
                <c:pt idx="31004">
                  <c:v>43577.34375</c:v>
                </c:pt>
                <c:pt idx="31005">
                  <c:v>43577.364583333401</c:v>
                </c:pt>
                <c:pt idx="31006">
                  <c:v>43577.385416666599</c:v>
                </c:pt>
                <c:pt idx="31007">
                  <c:v>43577.40625</c:v>
                </c:pt>
                <c:pt idx="31008">
                  <c:v>43577.427083333401</c:v>
                </c:pt>
                <c:pt idx="31009">
                  <c:v>43577.447916666599</c:v>
                </c:pt>
                <c:pt idx="31010">
                  <c:v>43577.46875</c:v>
                </c:pt>
                <c:pt idx="31011">
                  <c:v>43577.489583333401</c:v>
                </c:pt>
                <c:pt idx="31012">
                  <c:v>43577.510416666599</c:v>
                </c:pt>
                <c:pt idx="31013">
                  <c:v>43577.53125</c:v>
                </c:pt>
                <c:pt idx="31014">
                  <c:v>43577.552083333401</c:v>
                </c:pt>
                <c:pt idx="31015">
                  <c:v>43577.572916666599</c:v>
                </c:pt>
                <c:pt idx="31016">
                  <c:v>43577.59375</c:v>
                </c:pt>
                <c:pt idx="31017">
                  <c:v>43577.614583333401</c:v>
                </c:pt>
                <c:pt idx="31018">
                  <c:v>43577.635416666599</c:v>
                </c:pt>
                <c:pt idx="31019">
                  <c:v>43577.65625</c:v>
                </c:pt>
                <c:pt idx="31020">
                  <c:v>43577.677083333401</c:v>
                </c:pt>
                <c:pt idx="31021">
                  <c:v>43577.697916666599</c:v>
                </c:pt>
                <c:pt idx="31022">
                  <c:v>43577.71875</c:v>
                </c:pt>
                <c:pt idx="31023">
                  <c:v>43577.739583333401</c:v>
                </c:pt>
                <c:pt idx="31024">
                  <c:v>43577.760416666599</c:v>
                </c:pt>
                <c:pt idx="31025">
                  <c:v>43577.78125</c:v>
                </c:pt>
                <c:pt idx="31026">
                  <c:v>43577.802083333401</c:v>
                </c:pt>
                <c:pt idx="31027">
                  <c:v>43577.822916666599</c:v>
                </c:pt>
                <c:pt idx="31028">
                  <c:v>43577.84375</c:v>
                </c:pt>
                <c:pt idx="31029">
                  <c:v>43577.864583333401</c:v>
                </c:pt>
                <c:pt idx="31030">
                  <c:v>43577.885416666599</c:v>
                </c:pt>
                <c:pt idx="31031">
                  <c:v>43577.90625</c:v>
                </c:pt>
                <c:pt idx="31032">
                  <c:v>43577.927083333401</c:v>
                </c:pt>
                <c:pt idx="31033">
                  <c:v>43577.947916666599</c:v>
                </c:pt>
                <c:pt idx="31034">
                  <c:v>43577.96875</c:v>
                </c:pt>
                <c:pt idx="31035">
                  <c:v>43577.989583333401</c:v>
                </c:pt>
                <c:pt idx="31036">
                  <c:v>43578.010416666599</c:v>
                </c:pt>
                <c:pt idx="31037">
                  <c:v>43578.03125</c:v>
                </c:pt>
                <c:pt idx="31038">
                  <c:v>43578.052083333401</c:v>
                </c:pt>
                <c:pt idx="31039">
                  <c:v>43578.072916666599</c:v>
                </c:pt>
                <c:pt idx="31040">
                  <c:v>43578.09375</c:v>
                </c:pt>
                <c:pt idx="31041">
                  <c:v>43578.114583333401</c:v>
                </c:pt>
                <c:pt idx="31042">
                  <c:v>43578.135416666599</c:v>
                </c:pt>
                <c:pt idx="31043">
                  <c:v>43578.15625</c:v>
                </c:pt>
                <c:pt idx="31044">
                  <c:v>43578.177083333401</c:v>
                </c:pt>
                <c:pt idx="31045">
                  <c:v>43578.197916666599</c:v>
                </c:pt>
                <c:pt idx="31046">
                  <c:v>43578.21875</c:v>
                </c:pt>
                <c:pt idx="31047">
                  <c:v>43578.239583333401</c:v>
                </c:pt>
                <c:pt idx="31048">
                  <c:v>43578.260416666599</c:v>
                </c:pt>
                <c:pt idx="31049">
                  <c:v>43578.28125</c:v>
                </c:pt>
                <c:pt idx="31050">
                  <c:v>43578.302083333401</c:v>
                </c:pt>
                <c:pt idx="31051">
                  <c:v>43578.322916666599</c:v>
                </c:pt>
                <c:pt idx="31052">
                  <c:v>43578.34375</c:v>
                </c:pt>
                <c:pt idx="31053">
                  <c:v>43578.364583333401</c:v>
                </c:pt>
                <c:pt idx="31054">
                  <c:v>43578.385416666599</c:v>
                </c:pt>
                <c:pt idx="31055">
                  <c:v>43578.40625</c:v>
                </c:pt>
                <c:pt idx="31056">
                  <c:v>43578.427083333401</c:v>
                </c:pt>
                <c:pt idx="31057">
                  <c:v>43578.447916666599</c:v>
                </c:pt>
                <c:pt idx="31058">
                  <c:v>43578.46875</c:v>
                </c:pt>
                <c:pt idx="31059">
                  <c:v>43578.489583333401</c:v>
                </c:pt>
                <c:pt idx="31060">
                  <c:v>43578.510416666599</c:v>
                </c:pt>
                <c:pt idx="31061">
                  <c:v>43578.53125</c:v>
                </c:pt>
                <c:pt idx="31062">
                  <c:v>43578.552083333401</c:v>
                </c:pt>
                <c:pt idx="31063">
                  <c:v>43578.572916666599</c:v>
                </c:pt>
                <c:pt idx="31064">
                  <c:v>43578.59375</c:v>
                </c:pt>
                <c:pt idx="31065">
                  <c:v>43578.614583333401</c:v>
                </c:pt>
                <c:pt idx="31066">
                  <c:v>43578.635416666599</c:v>
                </c:pt>
                <c:pt idx="31067">
                  <c:v>43578.65625</c:v>
                </c:pt>
                <c:pt idx="31068">
                  <c:v>43578.677083333401</c:v>
                </c:pt>
                <c:pt idx="31069">
                  <c:v>43578.697916666599</c:v>
                </c:pt>
                <c:pt idx="31070">
                  <c:v>43578.71875</c:v>
                </c:pt>
                <c:pt idx="31071">
                  <c:v>43578.739583333401</c:v>
                </c:pt>
                <c:pt idx="31072">
                  <c:v>43578.760416666599</c:v>
                </c:pt>
                <c:pt idx="31073">
                  <c:v>43578.78125</c:v>
                </c:pt>
                <c:pt idx="31074">
                  <c:v>43578.802083333401</c:v>
                </c:pt>
                <c:pt idx="31075">
                  <c:v>43578.822916666599</c:v>
                </c:pt>
                <c:pt idx="31076">
                  <c:v>43578.84375</c:v>
                </c:pt>
                <c:pt idx="31077">
                  <c:v>43578.864583333401</c:v>
                </c:pt>
                <c:pt idx="31078">
                  <c:v>43578.885416666599</c:v>
                </c:pt>
                <c:pt idx="31079">
                  <c:v>43578.90625</c:v>
                </c:pt>
                <c:pt idx="31080">
                  <c:v>43578.927083333401</c:v>
                </c:pt>
                <c:pt idx="31081">
                  <c:v>43578.947916666599</c:v>
                </c:pt>
                <c:pt idx="31082">
                  <c:v>43578.96875</c:v>
                </c:pt>
                <c:pt idx="31083">
                  <c:v>43578.989583333401</c:v>
                </c:pt>
                <c:pt idx="31084">
                  <c:v>43579.010416666599</c:v>
                </c:pt>
                <c:pt idx="31085">
                  <c:v>43579.03125</c:v>
                </c:pt>
                <c:pt idx="31086">
                  <c:v>43579.052083333401</c:v>
                </c:pt>
                <c:pt idx="31087">
                  <c:v>43579.072916666599</c:v>
                </c:pt>
                <c:pt idx="31088">
                  <c:v>43579.09375</c:v>
                </c:pt>
                <c:pt idx="31089">
                  <c:v>43579.114583333401</c:v>
                </c:pt>
                <c:pt idx="31090">
                  <c:v>43579.135416666599</c:v>
                </c:pt>
                <c:pt idx="31091">
                  <c:v>43579.15625</c:v>
                </c:pt>
                <c:pt idx="31092">
                  <c:v>43579.177083333401</c:v>
                </c:pt>
                <c:pt idx="31093">
                  <c:v>43579.197916666599</c:v>
                </c:pt>
                <c:pt idx="31094">
                  <c:v>43579.21875</c:v>
                </c:pt>
                <c:pt idx="31095">
                  <c:v>43579.239583333401</c:v>
                </c:pt>
                <c:pt idx="31096">
                  <c:v>43579.260416666599</c:v>
                </c:pt>
                <c:pt idx="31097">
                  <c:v>43579.28125</c:v>
                </c:pt>
                <c:pt idx="31098">
                  <c:v>43579.302083333401</c:v>
                </c:pt>
                <c:pt idx="31099">
                  <c:v>43579.322916666599</c:v>
                </c:pt>
                <c:pt idx="31100">
                  <c:v>43579.34375</c:v>
                </c:pt>
                <c:pt idx="31101">
                  <c:v>43579.364583333401</c:v>
                </c:pt>
                <c:pt idx="31102">
                  <c:v>43579.385416666599</c:v>
                </c:pt>
                <c:pt idx="31103">
                  <c:v>43579.40625</c:v>
                </c:pt>
                <c:pt idx="31104">
                  <c:v>43579.427083333401</c:v>
                </c:pt>
                <c:pt idx="31105">
                  <c:v>43579.447916666599</c:v>
                </c:pt>
                <c:pt idx="31106">
                  <c:v>43579.46875</c:v>
                </c:pt>
                <c:pt idx="31107">
                  <c:v>43579.489583333401</c:v>
                </c:pt>
                <c:pt idx="31108">
                  <c:v>43579.510416666599</c:v>
                </c:pt>
                <c:pt idx="31109">
                  <c:v>43579.53125</c:v>
                </c:pt>
                <c:pt idx="31110">
                  <c:v>43579.552083333401</c:v>
                </c:pt>
                <c:pt idx="31111">
                  <c:v>43579.572916666599</c:v>
                </c:pt>
                <c:pt idx="31112">
                  <c:v>43579.59375</c:v>
                </c:pt>
                <c:pt idx="31113">
                  <c:v>43579.614583333401</c:v>
                </c:pt>
                <c:pt idx="31114">
                  <c:v>43579.635416666599</c:v>
                </c:pt>
                <c:pt idx="31115">
                  <c:v>43579.65625</c:v>
                </c:pt>
                <c:pt idx="31116">
                  <c:v>43579.677083333401</c:v>
                </c:pt>
                <c:pt idx="31117">
                  <c:v>43579.697916666599</c:v>
                </c:pt>
                <c:pt idx="31118">
                  <c:v>43579.71875</c:v>
                </c:pt>
                <c:pt idx="31119">
                  <c:v>43579.739583333401</c:v>
                </c:pt>
                <c:pt idx="31120">
                  <c:v>43579.760416666599</c:v>
                </c:pt>
                <c:pt idx="31121">
                  <c:v>43579.78125</c:v>
                </c:pt>
                <c:pt idx="31122">
                  <c:v>43579.802083333401</c:v>
                </c:pt>
                <c:pt idx="31123">
                  <c:v>43579.822916666599</c:v>
                </c:pt>
                <c:pt idx="31124">
                  <c:v>43579.84375</c:v>
                </c:pt>
                <c:pt idx="31125">
                  <c:v>43579.864583333401</c:v>
                </c:pt>
                <c:pt idx="31126">
                  <c:v>43579.885416666599</c:v>
                </c:pt>
                <c:pt idx="31127">
                  <c:v>43579.90625</c:v>
                </c:pt>
                <c:pt idx="31128">
                  <c:v>43579.927083333401</c:v>
                </c:pt>
                <c:pt idx="31129">
                  <c:v>43579.947916666599</c:v>
                </c:pt>
                <c:pt idx="31130">
                  <c:v>43579.96875</c:v>
                </c:pt>
                <c:pt idx="31131">
                  <c:v>43579.989583333401</c:v>
                </c:pt>
                <c:pt idx="31132">
                  <c:v>43580.010416666599</c:v>
                </c:pt>
                <c:pt idx="31133">
                  <c:v>43580.03125</c:v>
                </c:pt>
                <c:pt idx="31134">
                  <c:v>43580.052083333401</c:v>
                </c:pt>
                <c:pt idx="31135">
                  <c:v>43580.072916666599</c:v>
                </c:pt>
                <c:pt idx="31136">
                  <c:v>43580.09375</c:v>
                </c:pt>
                <c:pt idx="31137">
                  <c:v>43580.114583333401</c:v>
                </c:pt>
                <c:pt idx="31138">
                  <c:v>43580.135416666599</c:v>
                </c:pt>
                <c:pt idx="31139">
                  <c:v>43580.15625</c:v>
                </c:pt>
                <c:pt idx="31140">
                  <c:v>43580.177083333401</c:v>
                </c:pt>
                <c:pt idx="31141">
                  <c:v>43580.197916666599</c:v>
                </c:pt>
                <c:pt idx="31142">
                  <c:v>43580.21875</c:v>
                </c:pt>
                <c:pt idx="31143">
                  <c:v>43580.239583333401</c:v>
                </c:pt>
                <c:pt idx="31144">
                  <c:v>43580.260416666599</c:v>
                </c:pt>
                <c:pt idx="31145">
                  <c:v>43580.28125</c:v>
                </c:pt>
                <c:pt idx="31146">
                  <c:v>43580.302083333401</c:v>
                </c:pt>
                <c:pt idx="31147">
                  <c:v>43580.322916666599</c:v>
                </c:pt>
                <c:pt idx="31148">
                  <c:v>43580.34375</c:v>
                </c:pt>
                <c:pt idx="31149">
                  <c:v>43580.364583333401</c:v>
                </c:pt>
                <c:pt idx="31150">
                  <c:v>43580.385416666599</c:v>
                </c:pt>
                <c:pt idx="31151">
                  <c:v>43580.40625</c:v>
                </c:pt>
                <c:pt idx="31152">
                  <c:v>43580.427083333401</c:v>
                </c:pt>
                <c:pt idx="31153">
                  <c:v>43580.447916666599</c:v>
                </c:pt>
                <c:pt idx="31154">
                  <c:v>43580.46875</c:v>
                </c:pt>
                <c:pt idx="31155">
                  <c:v>43580.489583333401</c:v>
                </c:pt>
                <c:pt idx="31156">
                  <c:v>43580.510416666599</c:v>
                </c:pt>
                <c:pt idx="31157">
                  <c:v>43580.53125</c:v>
                </c:pt>
                <c:pt idx="31158">
                  <c:v>43580.552083333401</c:v>
                </c:pt>
                <c:pt idx="31159">
                  <c:v>43580.572916666599</c:v>
                </c:pt>
                <c:pt idx="31160">
                  <c:v>43580.59375</c:v>
                </c:pt>
                <c:pt idx="31161">
                  <c:v>43580.614583333401</c:v>
                </c:pt>
                <c:pt idx="31162">
                  <c:v>43580.635416666599</c:v>
                </c:pt>
                <c:pt idx="31163">
                  <c:v>43580.65625</c:v>
                </c:pt>
                <c:pt idx="31164">
                  <c:v>43580.677083333401</c:v>
                </c:pt>
                <c:pt idx="31165">
                  <c:v>43580.697916666599</c:v>
                </c:pt>
                <c:pt idx="31166">
                  <c:v>43580.71875</c:v>
                </c:pt>
                <c:pt idx="31167">
                  <c:v>43580.739583333401</c:v>
                </c:pt>
                <c:pt idx="31168">
                  <c:v>43580.760416666599</c:v>
                </c:pt>
                <c:pt idx="31169">
                  <c:v>43580.78125</c:v>
                </c:pt>
                <c:pt idx="31170">
                  <c:v>43580.802083333401</c:v>
                </c:pt>
                <c:pt idx="31171">
                  <c:v>43580.822916666599</c:v>
                </c:pt>
                <c:pt idx="31172">
                  <c:v>43580.84375</c:v>
                </c:pt>
                <c:pt idx="31173">
                  <c:v>43580.864583333401</c:v>
                </c:pt>
                <c:pt idx="31174">
                  <c:v>43580.885416666599</c:v>
                </c:pt>
                <c:pt idx="31175">
                  <c:v>43580.90625</c:v>
                </c:pt>
                <c:pt idx="31176">
                  <c:v>43580.927083333401</c:v>
                </c:pt>
                <c:pt idx="31177">
                  <c:v>43580.947916666599</c:v>
                </c:pt>
                <c:pt idx="31178">
                  <c:v>43580.96875</c:v>
                </c:pt>
                <c:pt idx="31179">
                  <c:v>43580.989583333401</c:v>
                </c:pt>
                <c:pt idx="31180">
                  <c:v>43581.010416666599</c:v>
                </c:pt>
                <c:pt idx="31181">
                  <c:v>43581.03125</c:v>
                </c:pt>
                <c:pt idx="31182">
                  <c:v>43581.052083333401</c:v>
                </c:pt>
                <c:pt idx="31183">
                  <c:v>43581.072916666599</c:v>
                </c:pt>
                <c:pt idx="31184">
                  <c:v>43581.09375</c:v>
                </c:pt>
                <c:pt idx="31185">
                  <c:v>43581.114583333401</c:v>
                </c:pt>
                <c:pt idx="31186">
                  <c:v>43581.135416666599</c:v>
                </c:pt>
                <c:pt idx="31187">
                  <c:v>43581.15625</c:v>
                </c:pt>
                <c:pt idx="31188">
                  <c:v>43581.177083333401</c:v>
                </c:pt>
                <c:pt idx="31189">
                  <c:v>43581.197916666599</c:v>
                </c:pt>
                <c:pt idx="31190">
                  <c:v>43581.21875</c:v>
                </c:pt>
                <c:pt idx="31191">
                  <c:v>43581.239583333401</c:v>
                </c:pt>
                <c:pt idx="31192">
                  <c:v>43581.260416666599</c:v>
                </c:pt>
                <c:pt idx="31193">
                  <c:v>43581.28125</c:v>
                </c:pt>
                <c:pt idx="31194">
                  <c:v>43581.302083333401</c:v>
                </c:pt>
                <c:pt idx="31195">
                  <c:v>43581.322916666599</c:v>
                </c:pt>
                <c:pt idx="31196">
                  <c:v>43581.34375</c:v>
                </c:pt>
                <c:pt idx="31197">
                  <c:v>43581.364583333401</c:v>
                </c:pt>
                <c:pt idx="31198">
                  <c:v>43581.385416666599</c:v>
                </c:pt>
                <c:pt idx="31199">
                  <c:v>43581.40625</c:v>
                </c:pt>
                <c:pt idx="31200">
                  <c:v>43581.427083333401</c:v>
                </c:pt>
                <c:pt idx="31201">
                  <c:v>43581.447916666599</c:v>
                </c:pt>
                <c:pt idx="31202">
                  <c:v>43581.46875</c:v>
                </c:pt>
                <c:pt idx="31203">
                  <c:v>43581.489583333401</c:v>
                </c:pt>
                <c:pt idx="31204">
                  <c:v>43581.510416666599</c:v>
                </c:pt>
                <c:pt idx="31205">
                  <c:v>43581.53125</c:v>
                </c:pt>
                <c:pt idx="31206">
                  <c:v>43581.552083333401</c:v>
                </c:pt>
                <c:pt idx="31207">
                  <c:v>43581.572916666599</c:v>
                </c:pt>
                <c:pt idx="31208">
                  <c:v>43581.59375</c:v>
                </c:pt>
                <c:pt idx="31209">
                  <c:v>43581.614583333401</c:v>
                </c:pt>
                <c:pt idx="31210">
                  <c:v>43581.635416666599</c:v>
                </c:pt>
                <c:pt idx="31211">
                  <c:v>43581.65625</c:v>
                </c:pt>
                <c:pt idx="31212">
                  <c:v>43581.677083333401</c:v>
                </c:pt>
                <c:pt idx="31213">
                  <c:v>43581.697916666599</c:v>
                </c:pt>
                <c:pt idx="31214">
                  <c:v>43581.71875</c:v>
                </c:pt>
                <c:pt idx="31215">
                  <c:v>43581.739583333401</c:v>
                </c:pt>
                <c:pt idx="31216">
                  <c:v>43581.760416666599</c:v>
                </c:pt>
                <c:pt idx="31217">
                  <c:v>43581.78125</c:v>
                </c:pt>
                <c:pt idx="31218">
                  <c:v>43581.802083333401</c:v>
                </c:pt>
                <c:pt idx="31219">
                  <c:v>43581.822916666599</c:v>
                </c:pt>
                <c:pt idx="31220">
                  <c:v>43581.84375</c:v>
                </c:pt>
                <c:pt idx="31221">
                  <c:v>43581.864583333401</c:v>
                </c:pt>
                <c:pt idx="31222">
                  <c:v>43581.885416666599</c:v>
                </c:pt>
                <c:pt idx="31223">
                  <c:v>43581.90625</c:v>
                </c:pt>
                <c:pt idx="31224">
                  <c:v>43581.927083333401</c:v>
                </c:pt>
                <c:pt idx="31225">
                  <c:v>43581.947916666599</c:v>
                </c:pt>
                <c:pt idx="31226">
                  <c:v>43581.96875</c:v>
                </c:pt>
                <c:pt idx="31227">
                  <c:v>43581.989583333401</c:v>
                </c:pt>
                <c:pt idx="31228">
                  <c:v>43582.010416666599</c:v>
                </c:pt>
                <c:pt idx="31229">
                  <c:v>43582.03125</c:v>
                </c:pt>
                <c:pt idx="31230">
                  <c:v>43582.052083333401</c:v>
                </c:pt>
                <c:pt idx="31231">
                  <c:v>43582.072916666599</c:v>
                </c:pt>
                <c:pt idx="31232">
                  <c:v>43582.09375</c:v>
                </c:pt>
                <c:pt idx="31233">
                  <c:v>43582.114583333401</c:v>
                </c:pt>
                <c:pt idx="31234">
                  <c:v>43582.135416666599</c:v>
                </c:pt>
                <c:pt idx="31235">
                  <c:v>43582.15625</c:v>
                </c:pt>
                <c:pt idx="31236">
                  <c:v>43582.177083333401</c:v>
                </c:pt>
                <c:pt idx="31237">
                  <c:v>43582.197916666599</c:v>
                </c:pt>
                <c:pt idx="31238">
                  <c:v>43582.21875</c:v>
                </c:pt>
                <c:pt idx="31239">
                  <c:v>43582.239583333401</c:v>
                </c:pt>
                <c:pt idx="31240">
                  <c:v>43582.260416666599</c:v>
                </c:pt>
                <c:pt idx="31241">
                  <c:v>43582.28125</c:v>
                </c:pt>
                <c:pt idx="31242">
                  <c:v>43582.302083333401</c:v>
                </c:pt>
                <c:pt idx="31243">
                  <c:v>43582.322916666599</c:v>
                </c:pt>
                <c:pt idx="31244">
                  <c:v>43582.34375</c:v>
                </c:pt>
                <c:pt idx="31245">
                  <c:v>43582.364583333401</c:v>
                </c:pt>
                <c:pt idx="31246">
                  <c:v>43582.385416666599</c:v>
                </c:pt>
                <c:pt idx="31247">
                  <c:v>43582.40625</c:v>
                </c:pt>
                <c:pt idx="31248">
                  <c:v>43582.427083333401</c:v>
                </c:pt>
                <c:pt idx="31249">
                  <c:v>43582.447916666599</c:v>
                </c:pt>
                <c:pt idx="31250">
                  <c:v>43582.46875</c:v>
                </c:pt>
                <c:pt idx="31251">
                  <c:v>43582.489583333401</c:v>
                </c:pt>
                <c:pt idx="31252">
                  <c:v>43582.510416666599</c:v>
                </c:pt>
                <c:pt idx="31253">
                  <c:v>43582.53125</c:v>
                </c:pt>
                <c:pt idx="31254">
                  <c:v>43582.552083333401</c:v>
                </c:pt>
                <c:pt idx="31255">
                  <c:v>43582.572916666599</c:v>
                </c:pt>
                <c:pt idx="31256">
                  <c:v>43582.59375</c:v>
                </c:pt>
                <c:pt idx="31257">
                  <c:v>43582.614583333401</c:v>
                </c:pt>
                <c:pt idx="31258">
                  <c:v>43582.635416666599</c:v>
                </c:pt>
                <c:pt idx="31259">
                  <c:v>43582.65625</c:v>
                </c:pt>
                <c:pt idx="31260">
                  <c:v>43582.677083333401</c:v>
                </c:pt>
                <c:pt idx="31261">
                  <c:v>43582.697916666599</c:v>
                </c:pt>
                <c:pt idx="31262">
                  <c:v>43582.71875</c:v>
                </c:pt>
                <c:pt idx="31263">
                  <c:v>43582.739583333401</c:v>
                </c:pt>
                <c:pt idx="31264">
                  <c:v>43582.760416666599</c:v>
                </c:pt>
                <c:pt idx="31265">
                  <c:v>43582.78125</c:v>
                </c:pt>
                <c:pt idx="31266">
                  <c:v>43582.802083333401</c:v>
                </c:pt>
                <c:pt idx="31267">
                  <c:v>43582.822916666599</c:v>
                </c:pt>
                <c:pt idx="31268">
                  <c:v>43582.84375</c:v>
                </c:pt>
                <c:pt idx="31269">
                  <c:v>43582.864583333401</c:v>
                </c:pt>
                <c:pt idx="31270">
                  <c:v>43582.885416666599</c:v>
                </c:pt>
                <c:pt idx="31271">
                  <c:v>43582.90625</c:v>
                </c:pt>
                <c:pt idx="31272">
                  <c:v>43582.927083333401</c:v>
                </c:pt>
                <c:pt idx="31273">
                  <c:v>43582.947916666599</c:v>
                </c:pt>
                <c:pt idx="31274">
                  <c:v>43582.96875</c:v>
                </c:pt>
                <c:pt idx="31275">
                  <c:v>43582.989583333401</c:v>
                </c:pt>
                <c:pt idx="31276">
                  <c:v>43583.010416666599</c:v>
                </c:pt>
                <c:pt idx="31277">
                  <c:v>43583.03125</c:v>
                </c:pt>
                <c:pt idx="31278">
                  <c:v>43583.052083333401</c:v>
                </c:pt>
                <c:pt idx="31279">
                  <c:v>43583.072916666599</c:v>
                </c:pt>
                <c:pt idx="31280">
                  <c:v>43583.09375</c:v>
                </c:pt>
                <c:pt idx="31281">
                  <c:v>43583.114583333401</c:v>
                </c:pt>
                <c:pt idx="31282">
                  <c:v>43583.135416666599</c:v>
                </c:pt>
                <c:pt idx="31283">
                  <c:v>43583.15625</c:v>
                </c:pt>
                <c:pt idx="31284">
                  <c:v>43583.177083333401</c:v>
                </c:pt>
                <c:pt idx="31285">
                  <c:v>43583.197916666599</c:v>
                </c:pt>
                <c:pt idx="31286">
                  <c:v>43583.21875</c:v>
                </c:pt>
                <c:pt idx="31287">
                  <c:v>43583.239583333401</c:v>
                </c:pt>
                <c:pt idx="31288">
                  <c:v>43583.260416666599</c:v>
                </c:pt>
                <c:pt idx="31289">
                  <c:v>43583.28125</c:v>
                </c:pt>
                <c:pt idx="31290">
                  <c:v>43583.302083333401</c:v>
                </c:pt>
                <c:pt idx="31291">
                  <c:v>43583.322916666599</c:v>
                </c:pt>
                <c:pt idx="31292">
                  <c:v>43583.34375</c:v>
                </c:pt>
                <c:pt idx="31293">
                  <c:v>43583.364583333401</c:v>
                </c:pt>
                <c:pt idx="31294">
                  <c:v>43583.385416666599</c:v>
                </c:pt>
                <c:pt idx="31295">
                  <c:v>43583.40625</c:v>
                </c:pt>
                <c:pt idx="31296">
                  <c:v>43583.427083333401</c:v>
                </c:pt>
                <c:pt idx="31297">
                  <c:v>43583.447916666599</c:v>
                </c:pt>
                <c:pt idx="31298">
                  <c:v>43583.46875</c:v>
                </c:pt>
                <c:pt idx="31299">
                  <c:v>43583.489583333401</c:v>
                </c:pt>
                <c:pt idx="31300">
                  <c:v>43583.510416666599</c:v>
                </c:pt>
                <c:pt idx="31301">
                  <c:v>43583.53125</c:v>
                </c:pt>
                <c:pt idx="31302">
                  <c:v>43583.552083333401</c:v>
                </c:pt>
                <c:pt idx="31303">
                  <c:v>43583.572916666599</c:v>
                </c:pt>
                <c:pt idx="31304">
                  <c:v>43583.59375</c:v>
                </c:pt>
                <c:pt idx="31305">
                  <c:v>43583.614583333401</c:v>
                </c:pt>
                <c:pt idx="31306">
                  <c:v>43583.635416666599</c:v>
                </c:pt>
                <c:pt idx="31307">
                  <c:v>43583.65625</c:v>
                </c:pt>
                <c:pt idx="31308">
                  <c:v>43583.677083333401</c:v>
                </c:pt>
                <c:pt idx="31309">
                  <c:v>43583.697916666599</c:v>
                </c:pt>
                <c:pt idx="31310">
                  <c:v>43583.71875</c:v>
                </c:pt>
                <c:pt idx="31311">
                  <c:v>43583.739583333401</c:v>
                </c:pt>
                <c:pt idx="31312">
                  <c:v>43583.760416666599</c:v>
                </c:pt>
                <c:pt idx="31313">
                  <c:v>43583.78125</c:v>
                </c:pt>
                <c:pt idx="31314">
                  <c:v>43583.802083333401</c:v>
                </c:pt>
                <c:pt idx="31315">
                  <c:v>43583.822916666599</c:v>
                </c:pt>
                <c:pt idx="31316">
                  <c:v>43583.84375</c:v>
                </c:pt>
                <c:pt idx="31317">
                  <c:v>43583.864583333401</c:v>
                </c:pt>
                <c:pt idx="31318">
                  <c:v>43583.885416666599</c:v>
                </c:pt>
                <c:pt idx="31319">
                  <c:v>43583.90625</c:v>
                </c:pt>
                <c:pt idx="31320">
                  <c:v>43583.927083333401</c:v>
                </c:pt>
                <c:pt idx="31321">
                  <c:v>43583.947916666599</c:v>
                </c:pt>
                <c:pt idx="31322">
                  <c:v>43583.96875</c:v>
                </c:pt>
                <c:pt idx="31323">
                  <c:v>43583.989583333401</c:v>
                </c:pt>
                <c:pt idx="31324">
                  <c:v>43584.010416666599</c:v>
                </c:pt>
                <c:pt idx="31325">
                  <c:v>43584.03125</c:v>
                </c:pt>
                <c:pt idx="31326">
                  <c:v>43584.052083333401</c:v>
                </c:pt>
                <c:pt idx="31327">
                  <c:v>43584.072916666599</c:v>
                </c:pt>
                <c:pt idx="31328">
                  <c:v>43584.09375</c:v>
                </c:pt>
                <c:pt idx="31329">
                  <c:v>43584.114583333401</c:v>
                </c:pt>
                <c:pt idx="31330">
                  <c:v>43584.135416666599</c:v>
                </c:pt>
                <c:pt idx="31331">
                  <c:v>43584.15625</c:v>
                </c:pt>
                <c:pt idx="31332">
                  <c:v>43584.177083333401</c:v>
                </c:pt>
                <c:pt idx="31333">
                  <c:v>43584.197916666599</c:v>
                </c:pt>
                <c:pt idx="31334">
                  <c:v>43584.21875</c:v>
                </c:pt>
                <c:pt idx="31335">
                  <c:v>43584.239583333401</c:v>
                </c:pt>
                <c:pt idx="31336">
                  <c:v>43584.260416666599</c:v>
                </c:pt>
                <c:pt idx="31337">
                  <c:v>43584.28125</c:v>
                </c:pt>
                <c:pt idx="31338">
                  <c:v>43584.302083333401</c:v>
                </c:pt>
                <c:pt idx="31339">
                  <c:v>43584.322916666599</c:v>
                </c:pt>
                <c:pt idx="31340">
                  <c:v>43584.34375</c:v>
                </c:pt>
                <c:pt idx="31341">
                  <c:v>43584.364583333401</c:v>
                </c:pt>
                <c:pt idx="31342">
                  <c:v>43584.385416666599</c:v>
                </c:pt>
                <c:pt idx="31343">
                  <c:v>43584.40625</c:v>
                </c:pt>
                <c:pt idx="31344">
                  <c:v>43584.427083333401</c:v>
                </c:pt>
                <c:pt idx="31345">
                  <c:v>43584.447916666599</c:v>
                </c:pt>
                <c:pt idx="31346">
                  <c:v>43584.46875</c:v>
                </c:pt>
                <c:pt idx="31347">
                  <c:v>43584.489583333401</c:v>
                </c:pt>
                <c:pt idx="31348">
                  <c:v>43584.510416666599</c:v>
                </c:pt>
                <c:pt idx="31349">
                  <c:v>43584.53125</c:v>
                </c:pt>
                <c:pt idx="31350">
                  <c:v>43584.552083333401</c:v>
                </c:pt>
                <c:pt idx="31351">
                  <c:v>43584.572916666599</c:v>
                </c:pt>
                <c:pt idx="31352">
                  <c:v>43584.59375</c:v>
                </c:pt>
                <c:pt idx="31353">
                  <c:v>43584.614583333401</c:v>
                </c:pt>
                <c:pt idx="31354">
                  <c:v>43584.635416666599</c:v>
                </c:pt>
                <c:pt idx="31355">
                  <c:v>43584.65625</c:v>
                </c:pt>
                <c:pt idx="31356">
                  <c:v>43584.677083333401</c:v>
                </c:pt>
                <c:pt idx="31357">
                  <c:v>43584.697916666599</c:v>
                </c:pt>
                <c:pt idx="31358">
                  <c:v>43584.71875</c:v>
                </c:pt>
                <c:pt idx="31359">
                  <c:v>43584.739583333401</c:v>
                </c:pt>
                <c:pt idx="31360">
                  <c:v>43584.760416666599</c:v>
                </c:pt>
                <c:pt idx="31361">
                  <c:v>43584.78125</c:v>
                </c:pt>
                <c:pt idx="31362">
                  <c:v>43584.802083333401</c:v>
                </c:pt>
                <c:pt idx="31363">
                  <c:v>43584.822916666599</c:v>
                </c:pt>
                <c:pt idx="31364">
                  <c:v>43584.84375</c:v>
                </c:pt>
                <c:pt idx="31365">
                  <c:v>43584.864583333401</c:v>
                </c:pt>
                <c:pt idx="31366">
                  <c:v>43584.885416666599</c:v>
                </c:pt>
                <c:pt idx="31367">
                  <c:v>43584.90625</c:v>
                </c:pt>
                <c:pt idx="31368">
                  <c:v>43584.927083333401</c:v>
                </c:pt>
                <c:pt idx="31369">
                  <c:v>43584.947916666599</c:v>
                </c:pt>
                <c:pt idx="31370">
                  <c:v>43584.96875</c:v>
                </c:pt>
                <c:pt idx="31371">
                  <c:v>43584.989583333401</c:v>
                </c:pt>
                <c:pt idx="31372">
                  <c:v>43585.010416666599</c:v>
                </c:pt>
                <c:pt idx="31373">
                  <c:v>43585.03125</c:v>
                </c:pt>
                <c:pt idx="31374">
                  <c:v>43585.052083333401</c:v>
                </c:pt>
                <c:pt idx="31375">
                  <c:v>43585.072916666599</c:v>
                </c:pt>
                <c:pt idx="31376">
                  <c:v>43585.09375</c:v>
                </c:pt>
                <c:pt idx="31377">
                  <c:v>43585.114583333401</c:v>
                </c:pt>
                <c:pt idx="31378">
                  <c:v>43585.135416666599</c:v>
                </c:pt>
                <c:pt idx="31379">
                  <c:v>43585.15625</c:v>
                </c:pt>
                <c:pt idx="31380">
                  <c:v>43585.177083333401</c:v>
                </c:pt>
                <c:pt idx="31381">
                  <c:v>43585.197916666599</c:v>
                </c:pt>
                <c:pt idx="31382">
                  <c:v>43585.21875</c:v>
                </c:pt>
                <c:pt idx="31383">
                  <c:v>43585.239583333401</c:v>
                </c:pt>
                <c:pt idx="31384">
                  <c:v>43585.260416666599</c:v>
                </c:pt>
                <c:pt idx="31385">
                  <c:v>43585.28125</c:v>
                </c:pt>
                <c:pt idx="31386">
                  <c:v>43585.302083333401</c:v>
                </c:pt>
                <c:pt idx="31387">
                  <c:v>43585.322916666599</c:v>
                </c:pt>
                <c:pt idx="31388">
                  <c:v>43585.34375</c:v>
                </c:pt>
                <c:pt idx="31389">
                  <c:v>43585.364583333401</c:v>
                </c:pt>
                <c:pt idx="31390">
                  <c:v>43585.385416666599</c:v>
                </c:pt>
                <c:pt idx="31391">
                  <c:v>43585.40625</c:v>
                </c:pt>
                <c:pt idx="31392">
                  <c:v>43585.427083333401</c:v>
                </c:pt>
                <c:pt idx="31393">
                  <c:v>43585.447916666599</c:v>
                </c:pt>
                <c:pt idx="31394">
                  <c:v>43585.46875</c:v>
                </c:pt>
                <c:pt idx="31395">
                  <c:v>43585.489583333401</c:v>
                </c:pt>
                <c:pt idx="31396">
                  <c:v>43585.510416666599</c:v>
                </c:pt>
                <c:pt idx="31397">
                  <c:v>43585.53125</c:v>
                </c:pt>
                <c:pt idx="31398">
                  <c:v>43585.552083333401</c:v>
                </c:pt>
                <c:pt idx="31399">
                  <c:v>43585.572916666599</c:v>
                </c:pt>
                <c:pt idx="31400">
                  <c:v>43585.59375</c:v>
                </c:pt>
                <c:pt idx="31401">
                  <c:v>43585.614583333401</c:v>
                </c:pt>
                <c:pt idx="31402">
                  <c:v>43585.635416666599</c:v>
                </c:pt>
                <c:pt idx="31403">
                  <c:v>43585.65625</c:v>
                </c:pt>
                <c:pt idx="31404">
                  <c:v>43585.677083333401</c:v>
                </c:pt>
                <c:pt idx="31405">
                  <c:v>43585.697916666599</c:v>
                </c:pt>
                <c:pt idx="31406">
                  <c:v>43585.71875</c:v>
                </c:pt>
                <c:pt idx="31407">
                  <c:v>43585.739583333401</c:v>
                </c:pt>
                <c:pt idx="31408">
                  <c:v>43585.760416666599</c:v>
                </c:pt>
                <c:pt idx="31409">
                  <c:v>43585.78125</c:v>
                </c:pt>
                <c:pt idx="31410">
                  <c:v>43585.802083333401</c:v>
                </c:pt>
                <c:pt idx="31411">
                  <c:v>43585.822916666599</c:v>
                </c:pt>
                <c:pt idx="31412">
                  <c:v>43585.84375</c:v>
                </c:pt>
                <c:pt idx="31413">
                  <c:v>43585.864583333401</c:v>
                </c:pt>
                <c:pt idx="31414">
                  <c:v>43585.885416666599</c:v>
                </c:pt>
                <c:pt idx="31415">
                  <c:v>43585.90625</c:v>
                </c:pt>
                <c:pt idx="31416">
                  <c:v>43585.927083333401</c:v>
                </c:pt>
                <c:pt idx="31417">
                  <c:v>43585.947916666599</c:v>
                </c:pt>
                <c:pt idx="31418">
                  <c:v>43585.96875</c:v>
                </c:pt>
                <c:pt idx="31419">
                  <c:v>43585.989583333401</c:v>
                </c:pt>
                <c:pt idx="31420">
                  <c:v>43586.010416666599</c:v>
                </c:pt>
                <c:pt idx="31421">
                  <c:v>43586.03125</c:v>
                </c:pt>
                <c:pt idx="31422">
                  <c:v>43586.052083333401</c:v>
                </c:pt>
                <c:pt idx="31423">
                  <c:v>43586.072916666599</c:v>
                </c:pt>
                <c:pt idx="31424">
                  <c:v>43586.09375</c:v>
                </c:pt>
                <c:pt idx="31425">
                  <c:v>43586.114583333401</c:v>
                </c:pt>
                <c:pt idx="31426">
                  <c:v>43586.135416666599</c:v>
                </c:pt>
                <c:pt idx="31427">
                  <c:v>43586.15625</c:v>
                </c:pt>
                <c:pt idx="31428">
                  <c:v>43586.177083333401</c:v>
                </c:pt>
                <c:pt idx="31429">
                  <c:v>43586.197916666599</c:v>
                </c:pt>
                <c:pt idx="31430">
                  <c:v>43586.21875</c:v>
                </c:pt>
                <c:pt idx="31431">
                  <c:v>43586.239583333401</c:v>
                </c:pt>
                <c:pt idx="31432">
                  <c:v>43586.260416666599</c:v>
                </c:pt>
                <c:pt idx="31433">
                  <c:v>43586.28125</c:v>
                </c:pt>
                <c:pt idx="31434">
                  <c:v>43586.302083333401</c:v>
                </c:pt>
                <c:pt idx="31435">
                  <c:v>43586.322916666599</c:v>
                </c:pt>
                <c:pt idx="31436">
                  <c:v>43586.34375</c:v>
                </c:pt>
                <c:pt idx="31437">
                  <c:v>43586.364583333401</c:v>
                </c:pt>
                <c:pt idx="31438">
                  <c:v>43586.385416666599</c:v>
                </c:pt>
                <c:pt idx="31439">
                  <c:v>43586.40625</c:v>
                </c:pt>
                <c:pt idx="31440">
                  <c:v>43586.427083333401</c:v>
                </c:pt>
                <c:pt idx="31441">
                  <c:v>43586.447916666599</c:v>
                </c:pt>
                <c:pt idx="31442">
                  <c:v>43586.46875</c:v>
                </c:pt>
                <c:pt idx="31443">
                  <c:v>43586.489583333401</c:v>
                </c:pt>
                <c:pt idx="31444">
                  <c:v>43586.510416666599</c:v>
                </c:pt>
                <c:pt idx="31445">
                  <c:v>43586.53125</c:v>
                </c:pt>
                <c:pt idx="31446">
                  <c:v>43586.552083333401</c:v>
                </c:pt>
                <c:pt idx="31447">
                  <c:v>43586.572916666599</c:v>
                </c:pt>
                <c:pt idx="31448">
                  <c:v>43586.59375</c:v>
                </c:pt>
                <c:pt idx="31449">
                  <c:v>43586.614583333401</c:v>
                </c:pt>
                <c:pt idx="31450">
                  <c:v>43586.635416666599</c:v>
                </c:pt>
                <c:pt idx="31451">
                  <c:v>43586.65625</c:v>
                </c:pt>
                <c:pt idx="31452">
                  <c:v>43586.677083333401</c:v>
                </c:pt>
                <c:pt idx="31453">
                  <c:v>43586.697916666599</c:v>
                </c:pt>
                <c:pt idx="31454">
                  <c:v>43586.71875</c:v>
                </c:pt>
                <c:pt idx="31455">
                  <c:v>43586.739583333401</c:v>
                </c:pt>
                <c:pt idx="31456">
                  <c:v>43586.760416666599</c:v>
                </c:pt>
                <c:pt idx="31457">
                  <c:v>43586.78125</c:v>
                </c:pt>
                <c:pt idx="31458">
                  <c:v>43586.802083333401</c:v>
                </c:pt>
                <c:pt idx="31459">
                  <c:v>43586.822916666599</c:v>
                </c:pt>
                <c:pt idx="31460">
                  <c:v>43586.84375</c:v>
                </c:pt>
                <c:pt idx="31461">
                  <c:v>43586.864583333401</c:v>
                </c:pt>
                <c:pt idx="31462">
                  <c:v>43586.885416666599</c:v>
                </c:pt>
                <c:pt idx="31463">
                  <c:v>43586.90625</c:v>
                </c:pt>
                <c:pt idx="31464">
                  <c:v>43586.927083333401</c:v>
                </c:pt>
                <c:pt idx="31465">
                  <c:v>43586.947916666599</c:v>
                </c:pt>
                <c:pt idx="31466">
                  <c:v>43586.96875</c:v>
                </c:pt>
                <c:pt idx="31467">
                  <c:v>43586.989583333401</c:v>
                </c:pt>
                <c:pt idx="31468">
                  <c:v>43587.010416666599</c:v>
                </c:pt>
                <c:pt idx="31469">
                  <c:v>43587.03125</c:v>
                </c:pt>
                <c:pt idx="31470">
                  <c:v>43587.052083333401</c:v>
                </c:pt>
                <c:pt idx="31471">
                  <c:v>43587.072916666599</c:v>
                </c:pt>
                <c:pt idx="31472">
                  <c:v>43587.09375</c:v>
                </c:pt>
                <c:pt idx="31473">
                  <c:v>43587.114583333401</c:v>
                </c:pt>
                <c:pt idx="31474">
                  <c:v>43587.135416666599</c:v>
                </c:pt>
                <c:pt idx="31475">
                  <c:v>43587.15625</c:v>
                </c:pt>
                <c:pt idx="31476">
                  <c:v>43587.177083333401</c:v>
                </c:pt>
                <c:pt idx="31477">
                  <c:v>43587.197916666599</c:v>
                </c:pt>
                <c:pt idx="31478">
                  <c:v>43587.21875</c:v>
                </c:pt>
                <c:pt idx="31479">
                  <c:v>43587.239583333401</c:v>
                </c:pt>
                <c:pt idx="31480">
                  <c:v>43587.260416666599</c:v>
                </c:pt>
                <c:pt idx="31481">
                  <c:v>43587.28125</c:v>
                </c:pt>
                <c:pt idx="31482">
                  <c:v>43587.302083333401</c:v>
                </c:pt>
                <c:pt idx="31483">
                  <c:v>43587.322916666599</c:v>
                </c:pt>
                <c:pt idx="31484">
                  <c:v>43587.34375</c:v>
                </c:pt>
                <c:pt idx="31485">
                  <c:v>43587.364583333401</c:v>
                </c:pt>
                <c:pt idx="31486">
                  <c:v>43587.385416666599</c:v>
                </c:pt>
                <c:pt idx="31487">
                  <c:v>43587.40625</c:v>
                </c:pt>
                <c:pt idx="31488">
                  <c:v>43587.427083333401</c:v>
                </c:pt>
                <c:pt idx="31489">
                  <c:v>43587.447916666599</c:v>
                </c:pt>
                <c:pt idx="31490">
                  <c:v>43587.46875</c:v>
                </c:pt>
                <c:pt idx="31491">
                  <c:v>43587.489583333401</c:v>
                </c:pt>
                <c:pt idx="31492">
                  <c:v>43587.510416666599</c:v>
                </c:pt>
                <c:pt idx="31493">
                  <c:v>43587.53125</c:v>
                </c:pt>
                <c:pt idx="31494">
                  <c:v>43587.552083333401</c:v>
                </c:pt>
                <c:pt idx="31495">
                  <c:v>43587.572916666599</c:v>
                </c:pt>
                <c:pt idx="31496">
                  <c:v>43587.59375</c:v>
                </c:pt>
                <c:pt idx="31497">
                  <c:v>43587.614583333401</c:v>
                </c:pt>
                <c:pt idx="31498">
                  <c:v>43587.635416666599</c:v>
                </c:pt>
                <c:pt idx="31499">
                  <c:v>43587.65625</c:v>
                </c:pt>
                <c:pt idx="31500">
                  <c:v>43587.677083333401</c:v>
                </c:pt>
                <c:pt idx="31501">
                  <c:v>43587.697916666599</c:v>
                </c:pt>
                <c:pt idx="31502">
                  <c:v>43587.71875</c:v>
                </c:pt>
                <c:pt idx="31503">
                  <c:v>43587.739583333401</c:v>
                </c:pt>
                <c:pt idx="31504">
                  <c:v>43587.760416666599</c:v>
                </c:pt>
                <c:pt idx="31505">
                  <c:v>43587.78125</c:v>
                </c:pt>
                <c:pt idx="31506">
                  <c:v>43587.802083333401</c:v>
                </c:pt>
                <c:pt idx="31507">
                  <c:v>43587.822916666599</c:v>
                </c:pt>
                <c:pt idx="31508">
                  <c:v>43587.84375</c:v>
                </c:pt>
                <c:pt idx="31509">
                  <c:v>43587.864583333401</c:v>
                </c:pt>
                <c:pt idx="31510">
                  <c:v>43587.885416666599</c:v>
                </c:pt>
                <c:pt idx="31511">
                  <c:v>43587.90625</c:v>
                </c:pt>
                <c:pt idx="31512">
                  <c:v>43587.927083333401</c:v>
                </c:pt>
                <c:pt idx="31513">
                  <c:v>43587.947916666599</c:v>
                </c:pt>
                <c:pt idx="31514">
                  <c:v>43587.96875</c:v>
                </c:pt>
                <c:pt idx="31515">
                  <c:v>43587.989583333401</c:v>
                </c:pt>
                <c:pt idx="31516">
                  <c:v>43588.010416666599</c:v>
                </c:pt>
                <c:pt idx="31517">
                  <c:v>43588.03125</c:v>
                </c:pt>
                <c:pt idx="31518">
                  <c:v>43588.052083333401</c:v>
                </c:pt>
                <c:pt idx="31519">
                  <c:v>43588.072916666599</c:v>
                </c:pt>
                <c:pt idx="31520">
                  <c:v>43588.09375</c:v>
                </c:pt>
                <c:pt idx="31521">
                  <c:v>43588.114583333401</c:v>
                </c:pt>
                <c:pt idx="31522">
                  <c:v>43588.135416666599</c:v>
                </c:pt>
                <c:pt idx="31523">
                  <c:v>43588.15625</c:v>
                </c:pt>
                <c:pt idx="31524">
                  <c:v>43588.177083333401</c:v>
                </c:pt>
                <c:pt idx="31525">
                  <c:v>43588.197916666599</c:v>
                </c:pt>
                <c:pt idx="31526">
                  <c:v>43588.21875</c:v>
                </c:pt>
                <c:pt idx="31527">
                  <c:v>43588.239583333401</c:v>
                </c:pt>
                <c:pt idx="31528">
                  <c:v>43588.260416666599</c:v>
                </c:pt>
                <c:pt idx="31529">
                  <c:v>43588.28125</c:v>
                </c:pt>
                <c:pt idx="31530">
                  <c:v>43588.302083333401</c:v>
                </c:pt>
                <c:pt idx="31531">
                  <c:v>43588.322916666599</c:v>
                </c:pt>
                <c:pt idx="31532">
                  <c:v>43588.34375</c:v>
                </c:pt>
                <c:pt idx="31533">
                  <c:v>43588.364583333401</c:v>
                </c:pt>
                <c:pt idx="31534">
                  <c:v>43588.385416666599</c:v>
                </c:pt>
                <c:pt idx="31535">
                  <c:v>43588.40625</c:v>
                </c:pt>
                <c:pt idx="31536">
                  <c:v>43588.427083333401</c:v>
                </c:pt>
                <c:pt idx="31537">
                  <c:v>43588.447916666599</c:v>
                </c:pt>
                <c:pt idx="31538">
                  <c:v>43588.46875</c:v>
                </c:pt>
                <c:pt idx="31539">
                  <c:v>43588.489583333401</c:v>
                </c:pt>
                <c:pt idx="31540">
                  <c:v>43588.510416666599</c:v>
                </c:pt>
                <c:pt idx="31541">
                  <c:v>43588.53125</c:v>
                </c:pt>
                <c:pt idx="31542">
                  <c:v>43588.552083333401</c:v>
                </c:pt>
                <c:pt idx="31543">
                  <c:v>43588.572916666599</c:v>
                </c:pt>
                <c:pt idx="31544">
                  <c:v>43588.59375</c:v>
                </c:pt>
                <c:pt idx="31545">
                  <c:v>43588.614583333401</c:v>
                </c:pt>
                <c:pt idx="31546">
                  <c:v>43588.635416666599</c:v>
                </c:pt>
                <c:pt idx="31547">
                  <c:v>43588.65625</c:v>
                </c:pt>
                <c:pt idx="31548">
                  <c:v>43588.677083333401</c:v>
                </c:pt>
                <c:pt idx="31549">
                  <c:v>43588.697916666599</c:v>
                </c:pt>
                <c:pt idx="31550">
                  <c:v>43588.71875</c:v>
                </c:pt>
                <c:pt idx="31551">
                  <c:v>43588.739583333401</c:v>
                </c:pt>
                <c:pt idx="31552">
                  <c:v>43588.760416666599</c:v>
                </c:pt>
                <c:pt idx="31553">
                  <c:v>43588.78125</c:v>
                </c:pt>
                <c:pt idx="31554">
                  <c:v>43588.802083333401</c:v>
                </c:pt>
                <c:pt idx="31555">
                  <c:v>43588.822916666599</c:v>
                </c:pt>
                <c:pt idx="31556">
                  <c:v>43588.84375</c:v>
                </c:pt>
                <c:pt idx="31557">
                  <c:v>43588.864583333401</c:v>
                </c:pt>
                <c:pt idx="31558">
                  <c:v>43588.885416666599</c:v>
                </c:pt>
                <c:pt idx="31559">
                  <c:v>43588.90625</c:v>
                </c:pt>
                <c:pt idx="31560">
                  <c:v>43588.927083333401</c:v>
                </c:pt>
                <c:pt idx="31561">
                  <c:v>43588.947916666599</c:v>
                </c:pt>
                <c:pt idx="31562">
                  <c:v>43588.96875</c:v>
                </c:pt>
                <c:pt idx="31563">
                  <c:v>43588.989583333401</c:v>
                </c:pt>
                <c:pt idx="31564">
                  <c:v>43589.010416666599</c:v>
                </c:pt>
                <c:pt idx="31565">
                  <c:v>43589.03125</c:v>
                </c:pt>
                <c:pt idx="31566">
                  <c:v>43589.052083333401</c:v>
                </c:pt>
                <c:pt idx="31567">
                  <c:v>43589.072916666599</c:v>
                </c:pt>
                <c:pt idx="31568">
                  <c:v>43589.09375</c:v>
                </c:pt>
                <c:pt idx="31569">
                  <c:v>43589.114583333401</c:v>
                </c:pt>
                <c:pt idx="31570">
                  <c:v>43589.135416666599</c:v>
                </c:pt>
                <c:pt idx="31571">
                  <c:v>43589.15625</c:v>
                </c:pt>
                <c:pt idx="31572">
                  <c:v>43589.177083333401</c:v>
                </c:pt>
                <c:pt idx="31573">
                  <c:v>43589.197916666599</c:v>
                </c:pt>
                <c:pt idx="31574">
                  <c:v>43589.21875</c:v>
                </c:pt>
                <c:pt idx="31575">
                  <c:v>43589.239583333401</c:v>
                </c:pt>
                <c:pt idx="31576">
                  <c:v>43589.260416666599</c:v>
                </c:pt>
                <c:pt idx="31577">
                  <c:v>43589.28125</c:v>
                </c:pt>
                <c:pt idx="31578">
                  <c:v>43589.302083333401</c:v>
                </c:pt>
                <c:pt idx="31579">
                  <c:v>43589.322916666599</c:v>
                </c:pt>
                <c:pt idx="31580">
                  <c:v>43589.34375</c:v>
                </c:pt>
                <c:pt idx="31581">
                  <c:v>43589.364583333401</c:v>
                </c:pt>
                <c:pt idx="31582">
                  <c:v>43589.385416666599</c:v>
                </c:pt>
                <c:pt idx="31583">
                  <c:v>43589.40625</c:v>
                </c:pt>
                <c:pt idx="31584">
                  <c:v>43589.427083333401</c:v>
                </c:pt>
                <c:pt idx="31585">
                  <c:v>43589.447916666599</c:v>
                </c:pt>
                <c:pt idx="31586">
                  <c:v>43589.46875</c:v>
                </c:pt>
                <c:pt idx="31587">
                  <c:v>43589.489583333401</c:v>
                </c:pt>
                <c:pt idx="31588">
                  <c:v>43589.510416666599</c:v>
                </c:pt>
                <c:pt idx="31589">
                  <c:v>43589.53125</c:v>
                </c:pt>
                <c:pt idx="31590">
                  <c:v>43589.552083333401</c:v>
                </c:pt>
                <c:pt idx="31591">
                  <c:v>43589.572916666599</c:v>
                </c:pt>
                <c:pt idx="31592">
                  <c:v>43589.59375</c:v>
                </c:pt>
                <c:pt idx="31593">
                  <c:v>43589.614583333401</c:v>
                </c:pt>
                <c:pt idx="31594">
                  <c:v>43589.635416666599</c:v>
                </c:pt>
                <c:pt idx="31595">
                  <c:v>43589.65625</c:v>
                </c:pt>
                <c:pt idx="31596">
                  <c:v>43589.677083333401</c:v>
                </c:pt>
                <c:pt idx="31597">
                  <c:v>43589.697916666599</c:v>
                </c:pt>
                <c:pt idx="31598">
                  <c:v>43589.71875</c:v>
                </c:pt>
                <c:pt idx="31599">
                  <c:v>43589.739583333401</c:v>
                </c:pt>
                <c:pt idx="31600">
                  <c:v>43589.760416666599</c:v>
                </c:pt>
                <c:pt idx="31601">
                  <c:v>43589.78125</c:v>
                </c:pt>
                <c:pt idx="31602">
                  <c:v>43589.802083333401</c:v>
                </c:pt>
                <c:pt idx="31603">
                  <c:v>43589.822916666599</c:v>
                </c:pt>
                <c:pt idx="31604">
                  <c:v>43589.84375</c:v>
                </c:pt>
                <c:pt idx="31605">
                  <c:v>43589.864583333401</c:v>
                </c:pt>
                <c:pt idx="31606">
                  <c:v>43589.885416666599</c:v>
                </c:pt>
                <c:pt idx="31607">
                  <c:v>43589.90625</c:v>
                </c:pt>
                <c:pt idx="31608">
                  <c:v>43589.927083333401</c:v>
                </c:pt>
                <c:pt idx="31609">
                  <c:v>43589.947916666599</c:v>
                </c:pt>
                <c:pt idx="31610">
                  <c:v>43589.96875</c:v>
                </c:pt>
                <c:pt idx="31611">
                  <c:v>43589.989583333401</c:v>
                </c:pt>
                <c:pt idx="31612">
                  <c:v>43590.010416666599</c:v>
                </c:pt>
                <c:pt idx="31613">
                  <c:v>43590.03125</c:v>
                </c:pt>
                <c:pt idx="31614">
                  <c:v>43590.052083333401</c:v>
                </c:pt>
                <c:pt idx="31615">
                  <c:v>43590.072916666599</c:v>
                </c:pt>
                <c:pt idx="31616">
                  <c:v>43590.09375</c:v>
                </c:pt>
                <c:pt idx="31617">
                  <c:v>43590.114583333401</c:v>
                </c:pt>
                <c:pt idx="31618">
                  <c:v>43590.135416666599</c:v>
                </c:pt>
                <c:pt idx="31619">
                  <c:v>43590.15625</c:v>
                </c:pt>
                <c:pt idx="31620">
                  <c:v>43590.177083333401</c:v>
                </c:pt>
                <c:pt idx="31621">
                  <c:v>43590.197916666599</c:v>
                </c:pt>
                <c:pt idx="31622">
                  <c:v>43590.21875</c:v>
                </c:pt>
                <c:pt idx="31623">
                  <c:v>43590.239583333401</c:v>
                </c:pt>
                <c:pt idx="31624">
                  <c:v>43590.260416666599</c:v>
                </c:pt>
                <c:pt idx="31625">
                  <c:v>43590.28125</c:v>
                </c:pt>
                <c:pt idx="31626">
                  <c:v>43590.302083333401</c:v>
                </c:pt>
                <c:pt idx="31627">
                  <c:v>43590.322916666599</c:v>
                </c:pt>
                <c:pt idx="31628">
                  <c:v>43590.34375</c:v>
                </c:pt>
                <c:pt idx="31629">
                  <c:v>43590.364583333401</c:v>
                </c:pt>
                <c:pt idx="31630">
                  <c:v>43590.385416666599</c:v>
                </c:pt>
                <c:pt idx="31631">
                  <c:v>43590.40625</c:v>
                </c:pt>
                <c:pt idx="31632">
                  <c:v>43590.427083333401</c:v>
                </c:pt>
                <c:pt idx="31633">
                  <c:v>43590.447916666599</c:v>
                </c:pt>
                <c:pt idx="31634">
                  <c:v>43590.46875</c:v>
                </c:pt>
                <c:pt idx="31635">
                  <c:v>43590.489583333401</c:v>
                </c:pt>
                <c:pt idx="31636">
                  <c:v>43590.510416666599</c:v>
                </c:pt>
                <c:pt idx="31637">
                  <c:v>43590.53125</c:v>
                </c:pt>
                <c:pt idx="31638">
                  <c:v>43590.552083333401</c:v>
                </c:pt>
                <c:pt idx="31639">
                  <c:v>43590.572916666599</c:v>
                </c:pt>
                <c:pt idx="31640">
                  <c:v>43590.59375</c:v>
                </c:pt>
                <c:pt idx="31641">
                  <c:v>43590.614583333401</c:v>
                </c:pt>
                <c:pt idx="31642">
                  <c:v>43590.635416666599</c:v>
                </c:pt>
                <c:pt idx="31643">
                  <c:v>43590.65625</c:v>
                </c:pt>
                <c:pt idx="31644">
                  <c:v>43590.677083333401</c:v>
                </c:pt>
                <c:pt idx="31645">
                  <c:v>43590.697916666599</c:v>
                </c:pt>
                <c:pt idx="31646">
                  <c:v>43590.71875</c:v>
                </c:pt>
                <c:pt idx="31647">
                  <c:v>43590.739583333401</c:v>
                </c:pt>
                <c:pt idx="31648">
                  <c:v>43590.760416666599</c:v>
                </c:pt>
                <c:pt idx="31649">
                  <c:v>43590.78125</c:v>
                </c:pt>
                <c:pt idx="31650">
                  <c:v>43590.802083333401</c:v>
                </c:pt>
                <c:pt idx="31651">
                  <c:v>43590.822916666599</c:v>
                </c:pt>
                <c:pt idx="31652">
                  <c:v>43590.84375</c:v>
                </c:pt>
                <c:pt idx="31653">
                  <c:v>43590.864583333401</c:v>
                </c:pt>
                <c:pt idx="31654">
                  <c:v>43590.885416666599</c:v>
                </c:pt>
                <c:pt idx="31655">
                  <c:v>43590.90625</c:v>
                </c:pt>
                <c:pt idx="31656">
                  <c:v>43590.927083333401</c:v>
                </c:pt>
                <c:pt idx="31657">
                  <c:v>43590.947916666599</c:v>
                </c:pt>
                <c:pt idx="31658">
                  <c:v>43590.96875</c:v>
                </c:pt>
                <c:pt idx="31659">
                  <c:v>43590.989583333401</c:v>
                </c:pt>
                <c:pt idx="31660">
                  <c:v>43591.010416666599</c:v>
                </c:pt>
                <c:pt idx="31661">
                  <c:v>43591.03125</c:v>
                </c:pt>
                <c:pt idx="31662">
                  <c:v>43591.052083333401</c:v>
                </c:pt>
                <c:pt idx="31663">
                  <c:v>43591.072916666599</c:v>
                </c:pt>
                <c:pt idx="31664">
                  <c:v>43591.09375</c:v>
                </c:pt>
                <c:pt idx="31665">
                  <c:v>43591.114583333401</c:v>
                </c:pt>
                <c:pt idx="31666">
                  <c:v>43591.135416666599</c:v>
                </c:pt>
                <c:pt idx="31667">
                  <c:v>43591.15625</c:v>
                </c:pt>
                <c:pt idx="31668">
                  <c:v>43591.177083333401</c:v>
                </c:pt>
                <c:pt idx="31669">
                  <c:v>43591.197916666599</c:v>
                </c:pt>
                <c:pt idx="31670">
                  <c:v>43591.21875</c:v>
                </c:pt>
                <c:pt idx="31671">
                  <c:v>43591.239583333401</c:v>
                </c:pt>
                <c:pt idx="31672">
                  <c:v>43591.260416666599</c:v>
                </c:pt>
                <c:pt idx="31673">
                  <c:v>43591.28125</c:v>
                </c:pt>
                <c:pt idx="31674">
                  <c:v>43591.302083333401</c:v>
                </c:pt>
                <c:pt idx="31675">
                  <c:v>43591.322916666599</c:v>
                </c:pt>
                <c:pt idx="31676">
                  <c:v>43591.34375</c:v>
                </c:pt>
                <c:pt idx="31677">
                  <c:v>43591.364583333401</c:v>
                </c:pt>
                <c:pt idx="31678">
                  <c:v>43591.385416666599</c:v>
                </c:pt>
                <c:pt idx="31679">
                  <c:v>43591.40625</c:v>
                </c:pt>
                <c:pt idx="31680">
                  <c:v>43591.427083333401</c:v>
                </c:pt>
                <c:pt idx="31681">
                  <c:v>43591.447916666599</c:v>
                </c:pt>
                <c:pt idx="31682">
                  <c:v>43591.46875</c:v>
                </c:pt>
                <c:pt idx="31683">
                  <c:v>43591.489583333401</c:v>
                </c:pt>
                <c:pt idx="31684">
                  <c:v>43591.510416666599</c:v>
                </c:pt>
                <c:pt idx="31685">
                  <c:v>43591.53125</c:v>
                </c:pt>
                <c:pt idx="31686">
                  <c:v>43591.552083333401</c:v>
                </c:pt>
                <c:pt idx="31687">
                  <c:v>43591.572916666599</c:v>
                </c:pt>
                <c:pt idx="31688">
                  <c:v>43591.59375</c:v>
                </c:pt>
                <c:pt idx="31689">
                  <c:v>43591.614583333401</c:v>
                </c:pt>
                <c:pt idx="31690">
                  <c:v>43591.635416666599</c:v>
                </c:pt>
                <c:pt idx="31691">
                  <c:v>43591.65625</c:v>
                </c:pt>
                <c:pt idx="31692">
                  <c:v>43591.677083333401</c:v>
                </c:pt>
                <c:pt idx="31693">
                  <c:v>43591.697916666599</c:v>
                </c:pt>
                <c:pt idx="31694">
                  <c:v>43591.71875</c:v>
                </c:pt>
                <c:pt idx="31695">
                  <c:v>43591.739583333401</c:v>
                </c:pt>
                <c:pt idx="31696">
                  <c:v>43591.760416666599</c:v>
                </c:pt>
                <c:pt idx="31697">
                  <c:v>43591.78125</c:v>
                </c:pt>
                <c:pt idx="31698">
                  <c:v>43591.802083333401</c:v>
                </c:pt>
                <c:pt idx="31699">
                  <c:v>43591.822916666599</c:v>
                </c:pt>
                <c:pt idx="31700">
                  <c:v>43591.84375</c:v>
                </c:pt>
                <c:pt idx="31701">
                  <c:v>43591.864583333401</c:v>
                </c:pt>
                <c:pt idx="31702">
                  <c:v>43591.885416666599</c:v>
                </c:pt>
                <c:pt idx="31703">
                  <c:v>43591.90625</c:v>
                </c:pt>
                <c:pt idx="31704">
                  <c:v>43591.927083333401</c:v>
                </c:pt>
                <c:pt idx="31705">
                  <c:v>43591.947916666599</c:v>
                </c:pt>
                <c:pt idx="31706">
                  <c:v>43591.96875</c:v>
                </c:pt>
                <c:pt idx="31707">
                  <c:v>43591.989583333401</c:v>
                </c:pt>
                <c:pt idx="31708">
                  <c:v>43592.010416666599</c:v>
                </c:pt>
                <c:pt idx="31709">
                  <c:v>43592.03125</c:v>
                </c:pt>
                <c:pt idx="31710">
                  <c:v>43592.052083333401</c:v>
                </c:pt>
                <c:pt idx="31711">
                  <c:v>43592.072916666599</c:v>
                </c:pt>
                <c:pt idx="31712">
                  <c:v>43592.09375</c:v>
                </c:pt>
                <c:pt idx="31713">
                  <c:v>43592.114583333401</c:v>
                </c:pt>
                <c:pt idx="31714">
                  <c:v>43592.135416666599</c:v>
                </c:pt>
                <c:pt idx="31715">
                  <c:v>43592.15625</c:v>
                </c:pt>
                <c:pt idx="31716">
                  <c:v>43592.177083333401</c:v>
                </c:pt>
                <c:pt idx="31717">
                  <c:v>43592.197916666599</c:v>
                </c:pt>
                <c:pt idx="31718">
                  <c:v>43592.21875</c:v>
                </c:pt>
                <c:pt idx="31719">
                  <c:v>43592.239583333401</c:v>
                </c:pt>
                <c:pt idx="31720">
                  <c:v>43592.260416666599</c:v>
                </c:pt>
                <c:pt idx="31721">
                  <c:v>43592.28125</c:v>
                </c:pt>
                <c:pt idx="31722">
                  <c:v>43592.302083333401</c:v>
                </c:pt>
                <c:pt idx="31723">
                  <c:v>43592.322916666599</c:v>
                </c:pt>
                <c:pt idx="31724">
                  <c:v>43592.34375</c:v>
                </c:pt>
                <c:pt idx="31725">
                  <c:v>43592.364583333401</c:v>
                </c:pt>
                <c:pt idx="31726">
                  <c:v>43592.385416666599</c:v>
                </c:pt>
                <c:pt idx="31727">
                  <c:v>43592.40625</c:v>
                </c:pt>
                <c:pt idx="31728">
                  <c:v>43592.427083333401</c:v>
                </c:pt>
                <c:pt idx="31729">
                  <c:v>43592.447916666599</c:v>
                </c:pt>
                <c:pt idx="31730">
                  <c:v>43592.46875</c:v>
                </c:pt>
                <c:pt idx="31731">
                  <c:v>43592.489583333401</c:v>
                </c:pt>
                <c:pt idx="31732">
                  <c:v>43592.510416666599</c:v>
                </c:pt>
                <c:pt idx="31733">
                  <c:v>43592.53125</c:v>
                </c:pt>
                <c:pt idx="31734">
                  <c:v>43592.552083333401</c:v>
                </c:pt>
                <c:pt idx="31735">
                  <c:v>43592.572916666599</c:v>
                </c:pt>
                <c:pt idx="31736">
                  <c:v>43592.59375</c:v>
                </c:pt>
                <c:pt idx="31737">
                  <c:v>43592.614583333401</c:v>
                </c:pt>
                <c:pt idx="31738">
                  <c:v>43592.635416666599</c:v>
                </c:pt>
                <c:pt idx="31739">
                  <c:v>43592.65625</c:v>
                </c:pt>
                <c:pt idx="31740">
                  <c:v>43592.677083333401</c:v>
                </c:pt>
                <c:pt idx="31741">
                  <c:v>43592.697916666599</c:v>
                </c:pt>
                <c:pt idx="31742">
                  <c:v>43592.71875</c:v>
                </c:pt>
                <c:pt idx="31743">
                  <c:v>43592.739583333401</c:v>
                </c:pt>
                <c:pt idx="31744">
                  <c:v>43592.760416666599</c:v>
                </c:pt>
                <c:pt idx="31745">
                  <c:v>43592.78125</c:v>
                </c:pt>
                <c:pt idx="31746">
                  <c:v>43592.802083333401</c:v>
                </c:pt>
                <c:pt idx="31747">
                  <c:v>43592.822916666599</c:v>
                </c:pt>
                <c:pt idx="31748">
                  <c:v>43592.84375</c:v>
                </c:pt>
                <c:pt idx="31749">
                  <c:v>43592.864583333401</c:v>
                </c:pt>
                <c:pt idx="31750">
                  <c:v>43592.885416666599</c:v>
                </c:pt>
                <c:pt idx="31751">
                  <c:v>43592.90625</c:v>
                </c:pt>
                <c:pt idx="31752">
                  <c:v>43592.927083333401</c:v>
                </c:pt>
                <c:pt idx="31753">
                  <c:v>43592.947916666599</c:v>
                </c:pt>
                <c:pt idx="31754">
                  <c:v>43592.96875</c:v>
                </c:pt>
                <c:pt idx="31755">
                  <c:v>43592.989583333401</c:v>
                </c:pt>
                <c:pt idx="31756">
                  <c:v>43593.010416666599</c:v>
                </c:pt>
                <c:pt idx="31757">
                  <c:v>43593.03125</c:v>
                </c:pt>
                <c:pt idx="31758">
                  <c:v>43593.052083333401</c:v>
                </c:pt>
                <c:pt idx="31759">
                  <c:v>43593.072916666599</c:v>
                </c:pt>
                <c:pt idx="31760">
                  <c:v>43593.09375</c:v>
                </c:pt>
                <c:pt idx="31761">
                  <c:v>43593.114583333401</c:v>
                </c:pt>
                <c:pt idx="31762">
                  <c:v>43593.135416666599</c:v>
                </c:pt>
                <c:pt idx="31763">
                  <c:v>43593.15625</c:v>
                </c:pt>
                <c:pt idx="31764">
                  <c:v>43593.177083333401</c:v>
                </c:pt>
                <c:pt idx="31765">
                  <c:v>43593.197916666599</c:v>
                </c:pt>
                <c:pt idx="31766">
                  <c:v>43593.21875</c:v>
                </c:pt>
                <c:pt idx="31767">
                  <c:v>43593.239583333401</c:v>
                </c:pt>
                <c:pt idx="31768">
                  <c:v>43593.260416666599</c:v>
                </c:pt>
                <c:pt idx="31769">
                  <c:v>43593.28125</c:v>
                </c:pt>
                <c:pt idx="31770">
                  <c:v>43593.302083333401</c:v>
                </c:pt>
                <c:pt idx="31771">
                  <c:v>43593.322916666599</c:v>
                </c:pt>
                <c:pt idx="31772">
                  <c:v>43593.34375</c:v>
                </c:pt>
                <c:pt idx="31773">
                  <c:v>43593.364583333401</c:v>
                </c:pt>
                <c:pt idx="31774">
                  <c:v>43593.385416666599</c:v>
                </c:pt>
                <c:pt idx="31775">
                  <c:v>43593.40625</c:v>
                </c:pt>
                <c:pt idx="31776">
                  <c:v>43593.427083333401</c:v>
                </c:pt>
                <c:pt idx="31777">
                  <c:v>43593.447916666599</c:v>
                </c:pt>
                <c:pt idx="31778">
                  <c:v>43593.46875</c:v>
                </c:pt>
                <c:pt idx="31779">
                  <c:v>43593.489583333401</c:v>
                </c:pt>
                <c:pt idx="31780">
                  <c:v>43593.510416666599</c:v>
                </c:pt>
                <c:pt idx="31781">
                  <c:v>43593.53125</c:v>
                </c:pt>
                <c:pt idx="31782">
                  <c:v>43593.552083333401</c:v>
                </c:pt>
                <c:pt idx="31783">
                  <c:v>43593.572916666599</c:v>
                </c:pt>
                <c:pt idx="31784">
                  <c:v>43593.59375</c:v>
                </c:pt>
                <c:pt idx="31785">
                  <c:v>43593.614583333401</c:v>
                </c:pt>
                <c:pt idx="31786">
                  <c:v>43593.635416666599</c:v>
                </c:pt>
                <c:pt idx="31787">
                  <c:v>43593.65625</c:v>
                </c:pt>
                <c:pt idx="31788">
                  <c:v>43593.677083333401</c:v>
                </c:pt>
                <c:pt idx="31789">
                  <c:v>43593.697916666599</c:v>
                </c:pt>
                <c:pt idx="31790">
                  <c:v>43593.71875</c:v>
                </c:pt>
                <c:pt idx="31791">
                  <c:v>43593.739583333401</c:v>
                </c:pt>
                <c:pt idx="31792">
                  <c:v>43593.760416666599</c:v>
                </c:pt>
                <c:pt idx="31793">
                  <c:v>43593.78125</c:v>
                </c:pt>
                <c:pt idx="31794">
                  <c:v>43593.802083333401</c:v>
                </c:pt>
                <c:pt idx="31795">
                  <c:v>43593.822916666599</c:v>
                </c:pt>
                <c:pt idx="31796">
                  <c:v>43593.84375</c:v>
                </c:pt>
                <c:pt idx="31797">
                  <c:v>43593.864583333401</c:v>
                </c:pt>
                <c:pt idx="31798">
                  <c:v>43593.885416666599</c:v>
                </c:pt>
                <c:pt idx="31799">
                  <c:v>43593.90625</c:v>
                </c:pt>
                <c:pt idx="31800">
                  <c:v>43593.927083333401</c:v>
                </c:pt>
                <c:pt idx="31801">
                  <c:v>43593.947916666599</c:v>
                </c:pt>
                <c:pt idx="31802">
                  <c:v>43593.96875</c:v>
                </c:pt>
                <c:pt idx="31803">
                  <c:v>43593.989583333401</c:v>
                </c:pt>
                <c:pt idx="31804">
                  <c:v>43594.010416666599</c:v>
                </c:pt>
                <c:pt idx="31805">
                  <c:v>43594.03125</c:v>
                </c:pt>
                <c:pt idx="31806">
                  <c:v>43594.052083333401</c:v>
                </c:pt>
                <c:pt idx="31807">
                  <c:v>43594.072916666599</c:v>
                </c:pt>
                <c:pt idx="31808">
                  <c:v>43594.09375</c:v>
                </c:pt>
                <c:pt idx="31809">
                  <c:v>43594.114583333401</c:v>
                </c:pt>
                <c:pt idx="31810">
                  <c:v>43594.135416666599</c:v>
                </c:pt>
                <c:pt idx="31811">
                  <c:v>43594.15625</c:v>
                </c:pt>
                <c:pt idx="31812">
                  <c:v>43594.177083333401</c:v>
                </c:pt>
                <c:pt idx="31813">
                  <c:v>43594.197916666599</c:v>
                </c:pt>
                <c:pt idx="31814">
                  <c:v>43594.21875</c:v>
                </c:pt>
                <c:pt idx="31815">
                  <c:v>43594.239583333401</c:v>
                </c:pt>
                <c:pt idx="31816">
                  <c:v>43594.260416666599</c:v>
                </c:pt>
                <c:pt idx="31817">
                  <c:v>43594.28125</c:v>
                </c:pt>
                <c:pt idx="31818">
                  <c:v>43594.302083333401</c:v>
                </c:pt>
                <c:pt idx="31819">
                  <c:v>43594.322916666599</c:v>
                </c:pt>
                <c:pt idx="31820">
                  <c:v>43594.34375</c:v>
                </c:pt>
                <c:pt idx="31821">
                  <c:v>43594.364583333401</c:v>
                </c:pt>
                <c:pt idx="31822">
                  <c:v>43594.385416666599</c:v>
                </c:pt>
                <c:pt idx="31823">
                  <c:v>43594.40625</c:v>
                </c:pt>
                <c:pt idx="31824">
                  <c:v>43594.427083333401</c:v>
                </c:pt>
                <c:pt idx="31825">
                  <c:v>43594.447916666599</c:v>
                </c:pt>
                <c:pt idx="31826">
                  <c:v>43594.46875</c:v>
                </c:pt>
                <c:pt idx="31827">
                  <c:v>43594.489583333401</c:v>
                </c:pt>
                <c:pt idx="31828">
                  <c:v>43594.510416666599</c:v>
                </c:pt>
                <c:pt idx="31829">
                  <c:v>43594.53125</c:v>
                </c:pt>
                <c:pt idx="31830">
                  <c:v>43594.552083333401</c:v>
                </c:pt>
                <c:pt idx="31831">
                  <c:v>43594.572916666599</c:v>
                </c:pt>
                <c:pt idx="31832">
                  <c:v>43594.59375</c:v>
                </c:pt>
                <c:pt idx="31833">
                  <c:v>43594.614583333401</c:v>
                </c:pt>
                <c:pt idx="31834">
                  <c:v>43594.635416666599</c:v>
                </c:pt>
                <c:pt idx="31835">
                  <c:v>43594.65625</c:v>
                </c:pt>
                <c:pt idx="31836">
                  <c:v>43594.677083333401</c:v>
                </c:pt>
                <c:pt idx="31837">
                  <c:v>43594.697916666599</c:v>
                </c:pt>
                <c:pt idx="31838">
                  <c:v>43594.71875</c:v>
                </c:pt>
                <c:pt idx="31839">
                  <c:v>43594.739583333401</c:v>
                </c:pt>
                <c:pt idx="31840">
                  <c:v>43594.760416666599</c:v>
                </c:pt>
                <c:pt idx="31841">
                  <c:v>43594.78125</c:v>
                </c:pt>
                <c:pt idx="31842">
                  <c:v>43594.802083333401</c:v>
                </c:pt>
                <c:pt idx="31843">
                  <c:v>43594.822916666599</c:v>
                </c:pt>
                <c:pt idx="31844">
                  <c:v>43594.84375</c:v>
                </c:pt>
                <c:pt idx="31845">
                  <c:v>43594.864583333401</c:v>
                </c:pt>
                <c:pt idx="31846">
                  <c:v>43594.885416666599</c:v>
                </c:pt>
                <c:pt idx="31847">
                  <c:v>43594.90625</c:v>
                </c:pt>
                <c:pt idx="31848">
                  <c:v>43594.927083333401</c:v>
                </c:pt>
                <c:pt idx="31849">
                  <c:v>43594.947916666599</c:v>
                </c:pt>
                <c:pt idx="31850">
                  <c:v>43594.96875</c:v>
                </c:pt>
                <c:pt idx="31851">
                  <c:v>43594.989583333401</c:v>
                </c:pt>
                <c:pt idx="31852">
                  <c:v>43595.010416666599</c:v>
                </c:pt>
                <c:pt idx="31853">
                  <c:v>43595.03125</c:v>
                </c:pt>
                <c:pt idx="31854">
                  <c:v>43595.052083333401</c:v>
                </c:pt>
                <c:pt idx="31855">
                  <c:v>43595.072916666599</c:v>
                </c:pt>
                <c:pt idx="31856">
                  <c:v>43595.09375</c:v>
                </c:pt>
                <c:pt idx="31857">
                  <c:v>43595.114583333401</c:v>
                </c:pt>
                <c:pt idx="31858">
                  <c:v>43595.135416666599</c:v>
                </c:pt>
                <c:pt idx="31859">
                  <c:v>43595.15625</c:v>
                </c:pt>
                <c:pt idx="31860">
                  <c:v>43595.177083333401</c:v>
                </c:pt>
                <c:pt idx="31861">
                  <c:v>43595.197916666599</c:v>
                </c:pt>
                <c:pt idx="31862">
                  <c:v>43595.21875</c:v>
                </c:pt>
                <c:pt idx="31863">
                  <c:v>43595.239583333401</c:v>
                </c:pt>
                <c:pt idx="31864">
                  <c:v>43595.260416666599</c:v>
                </c:pt>
                <c:pt idx="31865">
                  <c:v>43595.28125</c:v>
                </c:pt>
                <c:pt idx="31866">
                  <c:v>43595.302083333401</c:v>
                </c:pt>
                <c:pt idx="31867">
                  <c:v>43595.322916666599</c:v>
                </c:pt>
                <c:pt idx="31868">
                  <c:v>43595.34375</c:v>
                </c:pt>
                <c:pt idx="31869">
                  <c:v>43595.364583333401</c:v>
                </c:pt>
                <c:pt idx="31870">
                  <c:v>43595.385416666599</c:v>
                </c:pt>
                <c:pt idx="31871">
                  <c:v>43595.40625</c:v>
                </c:pt>
                <c:pt idx="31872">
                  <c:v>43595.427083333401</c:v>
                </c:pt>
                <c:pt idx="31873">
                  <c:v>43595.447916666599</c:v>
                </c:pt>
                <c:pt idx="31874">
                  <c:v>43595.46875</c:v>
                </c:pt>
                <c:pt idx="31875">
                  <c:v>43595.489583333401</c:v>
                </c:pt>
                <c:pt idx="31876">
                  <c:v>43595.510416666599</c:v>
                </c:pt>
                <c:pt idx="31877">
                  <c:v>43595.53125</c:v>
                </c:pt>
                <c:pt idx="31878">
                  <c:v>43595.552083333401</c:v>
                </c:pt>
                <c:pt idx="31879">
                  <c:v>43595.572916666599</c:v>
                </c:pt>
                <c:pt idx="31880">
                  <c:v>43595.59375</c:v>
                </c:pt>
                <c:pt idx="31881">
                  <c:v>43595.614583333401</c:v>
                </c:pt>
                <c:pt idx="31882">
                  <c:v>43595.635416666599</c:v>
                </c:pt>
                <c:pt idx="31883">
                  <c:v>43595.65625</c:v>
                </c:pt>
                <c:pt idx="31884">
                  <c:v>43595.677083333401</c:v>
                </c:pt>
                <c:pt idx="31885">
                  <c:v>43595.697916666599</c:v>
                </c:pt>
                <c:pt idx="31886">
                  <c:v>43595.71875</c:v>
                </c:pt>
                <c:pt idx="31887">
                  <c:v>43595.739583333401</c:v>
                </c:pt>
                <c:pt idx="31888">
                  <c:v>43595.760416666599</c:v>
                </c:pt>
                <c:pt idx="31889">
                  <c:v>43595.78125</c:v>
                </c:pt>
                <c:pt idx="31890">
                  <c:v>43595.802083333401</c:v>
                </c:pt>
                <c:pt idx="31891">
                  <c:v>43595.822916666599</c:v>
                </c:pt>
                <c:pt idx="31892">
                  <c:v>43595.84375</c:v>
                </c:pt>
                <c:pt idx="31893">
                  <c:v>43595.864583333401</c:v>
                </c:pt>
                <c:pt idx="31894">
                  <c:v>43595.885416666599</c:v>
                </c:pt>
                <c:pt idx="31895">
                  <c:v>43595.90625</c:v>
                </c:pt>
                <c:pt idx="31896">
                  <c:v>43595.927083333401</c:v>
                </c:pt>
                <c:pt idx="31897">
                  <c:v>43595.947916666599</c:v>
                </c:pt>
                <c:pt idx="31898">
                  <c:v>43595.96875</c:v>
                </c:pt>
                <c:pt idx="31899">
                  <c:v>43595.989583333401</c:v>
                </c:pt>
                <c:pt idx="31900">
                  <c:v>43596.010416666599</c:v>
                </c:pt>
                <c:pt idx="31901">
                  <c:v>43596.03125</c:v>
                </c:pt>
                <c:pt idx="31902">
                  <c:v>43596.052083333401</c:v>
                </c:pt>
                <c:pt idx="31903">
                  <c:v>43596.072916666599</c:v>
                </c:pt>
                <c:pt idx="31904">
                  <c:v>43596.09375</c:v>
                </c:pt>
                <c:pt idx="31905">
                  <c:v>43596.114583333401</c:v>
                </c:pt>
                <c:pt idx="31906">
                  <c:v>43596.135416666599</c:v>
                </c:pt>
                <c:pt idx="31907">
                  <c:v>43596.15625</c:v>
                </c:pt>
                <c:pt idx="31908">
                  <c:v>43596.177083333401</c:v>
                </c:pt>
                <c:pt idx="31909">
                  <c:v>43596.197916666599</c:v>
                </c:pt>
                <c:pt idx="31910">
                  <c:v>43596.21875</c:v>
                </c:pt>
                <c:pt idx="31911">
                  <c:v>43596.239583333401</c:v>
                </c:pt>
                <c:pt idx="31912">
                  <c:v>43596.260416666599</c:v>
                </c:pt>
                <c:pt idx="31913">
                  <c:v>43596.28125</c:v>
                </c:pt>
                <c:pt idx="31914">
                  <c:v>43596.302083333401</c:v>
                </c:pt>
                <c:pt idx="31915">
                  <c:v>43596.322916666599</c:v>
                </c:pt>
                <c:pt idx="31916">
                  <c:v>43596.34375</c:v>
                </c:pt>
                <c:pt idx="31917">
                  <c:v>43596.364583333401</c:v>
                </c:pt>
                <c:pt idx="31918">
                  <c:v>43596.385416666599</c:v>
                </c:pt>
                <c:pt idx="31919">
                  <c:v>43596.40625</c:v>
                </c:pt>
                <c:pt idx="31920">
                  <c:v>43596.427083333401</c:v>
                </c:pt>
                <c:pt idx="31921">
                  <c:v>43596.447916666599</c:v>
                </c:pt>
                <c:pt idx="31922">
                  <c:v>43596.46875</c:v>
                </c:pt>
                <c:pt idx="31923">
                  <c:v>43596.489583333401</c:v>
                </c:pt>
                <c:pt idx="31924">
                  <c:v>43596.510416666599</c:v>
                </c:pt>
                <c:pt idx="31925">
                  <c:v>43596.53125</c:v>
                </c:pt>
                <c:pt idx="31926">
                  <c:v>43596.552083333401</c:v>
                </c:pt>
                <c:pt idx="31927">
                  <c:v>43596.572916666599</c:v>
                </c:pt>
                <c:pt idx="31928">
                  <c:v>43596.59375</c:v>
                </c:pt>
                <c:pt idx="31929">
                  <c:v>43596.614583333401</c:v>
                </c:pt>
                <c:pt idx="31930">
                  <c:v>43596.635416666599</c:v>
                </c:pt>
                <c:pt idx="31931">
                  <c:v>43596.65625</c:v>
                </c:pt>
                <c:pt idx="31932">
                  <c:v>43596.677083333401</c:v>
                </c:pt>
                <c:pt idx="31933">
                  <c:v>43596.697916666599</c:v>
                </c:pt>
                <c:pt idx="31934">
                  <c:v>43596.71875</c:v>
                </c:pt>
                <c:pt idx="31935">
                  <c:v>43596.739583333401</c:v>
                </c:pt>
                <c:pt idx="31936">
                  <c:v>43596.760416666599</c:v>
                </c:pt>
                <c:pt idx="31937">
                  <c:v>43596.78125</c:v>
                </c:pt>
                <c:pt idx="31938">
                  <c:v>43596.802083333401</c:v>
                </c:pt>
                <c:pt idx="31939">
                  <c:v>43596.822916666599</c:v>
                </c:pt>
                <c:pt idx="31940">
                  <c:v>43596.84375</c:v>
                </c:pt>
                <c:pt idx="31941">
                  <c:v>43596.864583333401</c:v>
                </c:pt>
                <c:pt idx="31942">
                  <c:v>43596.885416666599</c:v>
                </c:pt>
                <c:pt idx="31943">
                  <c:v>43596.90625</c:v>
                </c:pt>
                <c:pt idx="31944">
                  <c:v>43596.927083333401</c:v>
                </c:pt>
                <c:pt idx="31945">
                  <c:v>43596.947916666599</c:v>
                </c:pt>
                <c:pt idx="31946">
                  <c:v>43596.96875</c:v>
                </c:pt>
                <c:pt idx="31947">
                  <c:v>43596.989583333401</c:v>
                </c:pt>
                <c:pt idx="31948">
                  <c:v>43597.010416666599</c:v>
                </c:pt>
                <c:pt idx="31949">
                  <c:v>43597.03125</c:v>
                </c:pt>
                <c:pt idx="31950">
                  <c:v>43597.052083333401</c:v>
                </c:pt>
                <c:pt idx="31951">
                  <c:v>43597.072916666599</c:v>
                </c:pt>
                <c:pt idx="31952">
                  <c:v>43597.09375</c:v>
                </c:pt>
                <c:pt idx="31953">
                  <c:v>43597.114583333401</c:v>
                </c:pt>
                <c:pt idx="31954">
                  <c:v>43597.135416666599</c:v>
                </c:pt>
                <c:pt idx="31955">
                  <c:v>43597.15625</c:v>
                </c:pt>
                <c:pt idx="31956">
                  <c:v>43597.177083333401</c:v>
                </c:pt>
                <c:pt idx="31957">
                  <c:v>43597.197916666599</c:v>
                </c:pt>
                <c:pt idx="31958">
                  <c:v>43597.21875</c:v>
                </c:pt>
                <c:pt idx="31959">
                  <c:v>43597.239583333401</c:v>
                </c:pt>
                <c:pt idx="31960">
                  <c:v>43597.260416666599</c:v>
                </c:pt>
                <c:pt idx="31961">
                  <c:v>43597.28125</c:v>
                </c:pt>
                <c:pt idx="31962">
                  <c:v>43597.302083333401</c:v>
                </c:pt>
                <c:pt idx="31963">
                  <c:v>43597.322916666599</c:v>
                </c:pt>
                <c:pt idx="31964">
                  <c:v>43597.34375</c:v>
                </c:pt>
                <c:pt idx="31965">
                  <c:v>43597.364583333401</c:v>
                </c:pt>
                <c:pt idx="31966">
                  <c:v>43597.385416666599</c:v>
                </c:pt>
                <c:pt idx="31967">
                  <c:v>43597.40625</c:v>
                </c:pt>
                <c:pt idx="31968">
                  <c:v>43597.427083333401</c:v>
                </c:pt>
                <c:pt idx="31969">
                  <c:v>43597.447916666599</c:v>
                </c:pt>
                <c:pt idx="31970">
                  <c:v>43597.46875</c:v>
                </c:pt>
                <c:pt idx="31971">
                  <c:v>43597.489583333401</c:v>
                </c:pt>
                <c:pt idx="31972">
                  <c:v>43597.510416666599</c:v>
                </c:pt>
                <c:pt idx="31973">
                  <c:v>43597.53125</c:v>
                </c:pt>
                <c:pt idx="31974">
                  <c:v>43597.552083333401</c:v>
                </c:pt>
                <c:pt idx="31975">
                  <c:v>43597.572916666599</c:v>
                </c:pt>
                <c:pt idx="31976">
                  <c:v>43597.59375</c:v>
                </c:pt>
                <c:pt idx="31977">
                  <c:v>43597.614583333401</c:v>
                </c:pt>
                <c:pt idx="31978">
                  <c:v>43597.635416666599</c:v>
                </c:pt>
                <c:pt idx="31979">
                  <c:v>43597.65625</c:v>
                </c:pt>
                <c:pt idx="31980">
                  <c:v>43597.677083333401</c:v>
                </c:pt>
                <c:pt idx="31981">
                  <c:v>43597.697916666599</c:v>
                </c:pt>
                <c:pt idx="31982">
                  <c:v>43597.71875</c:v>
                </c:pt>
                <c:pt idx="31983">
                  <c:v>43597.739583333401</c:v>
                </c:pt>
                <c:pt idx="31984">
                  <c:v>43597.760416666599</c:v>
                </c:pt>
                <c:pt idx="31985">
                  <c:v>43597.78125</c:v>
                </c:pt>
                <c:pt idx="31986">
                  <c:v>43597.802083333401</c:v>
                </c:pt>
                <c:pt idx="31987">
                  <c:v>43597.822916666599</c:v>
                </c:pt>
                <c:pt idx="31988">
                  <c:v>43597.84375</c:v>
                </c:pt>
                <c:pt idx="31989">
                  <c:v>43597.864583333401</c:v>
                </c:pt>
                <c:pt idx="31990">
                  <c:v>43597.885416666599</c:v>
                </c:pt>
                <c:pt idx="31991">
                  <c:v>43597.90625</c:v>
                </c:pt>
                <c:pt idx="31992">
                  <c:v>43597.927083333401</c:v>
                </c:pt>
                <c:pt idx="31993">
                  <c:v>43597.947916666599</c:v>
                </c:pt>
                <c:pt idx="31994">
                  <c:v>43597.96875</c:v>
                </c:pt>
                <c:pt idx="31995">
                  <c:v>43597.989583333401</c:v>
                </c:pt>
                <c:pt idx="31996">
                  <c:v>43598.010416666599</c:v>
                </c:pt>
                <c:pt idx="31997">
                  <c:v>43598.03125</c:v>
                </c:pt>
                <c:pt idx="31998">
                  <c:v>43598.052083333401</c:v>
                </c:pt>
                <c:pt idx="31999">
                  <c:v>43598.072916666599</c:v>
                </c:pt>
                <c:pt idx="32000">
                  <c:v>43598.09375</c:v>
                </c:pt>
                <c:pt idx="32001">
                  <c:v>43598.114583333401</c:v>
                </c:pt>
                <c:pt idx="32002">
                  <c:v>43598.135416666599</c:v>
                </c:pt>
                <c:pt idx="32003">
                  <c:v>43598.15625</c:v>
                </c:pt>
                <c:pt idx="32004">
                  <c:v>43598.177083333401</c:v>
                </c:pt>
                <c:pt idx="32005">
                  <c:v>43598.197916666599</c:v>
                </c:pt>
                <c:pt idx="32006">
                  <c:v>43598.21875</c:v>
                </c:pt>
                <c:pt idx="32007">
                  <c:v>43598.239583333401</c:v>
                </c:pt>
                <c:pt idx="32008">
                  <c:v>43598.260416666599</c:v>
                </c:pt>
                <c:pt idx="32009">
                  <c:v>43598.28125</c:v>
                </c:pt>
                <c:pt idx="32010">
                  <c:v>43598.302083333401</c:v>
                </c:pt>
                <c:pt idx="32011">
                  <c:v>43598.322916666599</c:v>
                </c:pt>
                <c:pt idx="32012">
                  <c:v>43598.34375</c:v>
                </c:pt>
                <c:pt idx="32013">
                  <c:v>43598.364583333401</c:v>
                </c:pt>
                <c:pt idx="32014">
                  <c:v>43598.385416666599</c:v>
                </c:pt>
                <c:pt idx="32015">
                  <c:v>43598.40625</c:v>
                </c:pt>
                <c:pt idx="32016">
                  <c:v>43598.427083333401</c:v>
                </c:pt>
                <c:pt idx="32017">
                  <c:v>43598.447916666599</c:v>
                </c:pt>
                <c:pt idx="32018">
                  <c:v>43598.46875</c:v>
                </c:pt>
                <c:pt idx="32019">
                  <c:v>43598.489583333401</c:v>
                </c:pt>
                <c:pt idx="32020">
                  <c:v>43598.510416666599</c:v>
                </c:pt>
                <c:pt idx="32021">
                  <c:v>43598.53125</c:v>
                </c:pt>
                <c:pt idx="32022">
                  <c:v>43598.552083333401</c:v>
                </c:pt>
                <c:pt idx="32023">
                  <c:v>43598.572916666599</c:v>
                </c:pt>
                <c:pt idx="32024">
                  <c:v>43598.59375</c:v>
                </c:pt>
                <c:pt idx="32025">
                  <c:v>43598.614583333401</c:v>
                </c:pt>
                <c:pt idx="32026">
                  <c:v>43598.635416666599</c:v>
                </c:pt>
                <c:pt idx="32027">
                  <c:v>43598.65625</c:v>
                </c:pt>
                <c:pt idx="32028">
                  <c:v>43598.677083333401</c:v>
                </c:pt>
                <c:pt idx="32029">
                  <c:v>43598.697916666599</c:v>
                </c:pt>
                <c:pt idx="32030">
                  <c:v>43598.71875</c:v>
                </c:pt>
                <c:pt idx="32031">
                  <c:v>43598.739583333401</c:v>
                </c:pt>
                <c:pt idx="32032">
                  <c:v>43598.760416666599</c:v>
                </c:pt>
                <c:pt idx="32033">
                  <c:v>43598.78125</c:v>
                </c:pt>
                <c:pt idx="32034">
                  <c:v>43598.802083333401</c:v>
                </c:pt>
                <c:pt idx="32035">
                  <c:v>43598.822916666599</c:v>
                </c:pt>
                <c:pt idx="32036">
                  <c:v>43598.84375</c:v>
                </c:pt>
                <c:pt idx="32037">
                  <c:v>43598.864583333401</c:v>
                </c:pt>
                <c:pt idx="32038">
                  <c:v>43598.885416666599</c:v>
                </c:pt>
                <c:pt idx="32039">
                  <c:v>43598.90625</c:v>
                </c:pt>
                <c:pt idx="32040">
                  <c:v>43598.927083333401</c:v>
                </c:pt>
                <c:pt idx="32041">
                  <c:v>43598.947916666599</c:v>
                </c:pt>
                <c:pt idx="32042">
                  <c:v>43598.96875</c:v>
                </c:pt>
                <c:pt idx="32043">
                  <c:v>43598.989583333401</c:v>
                </c:pt>
                <c:pt idx="32044">
                  <c:v>43599.010416666599</c:v>
                </c:pt>
                <c:pt idx="32045">
                  <c:v>43599.03125</c:v>
                </c:pt>
                <c:pt idx="32046">
                  <c:v>43599.052083333401</c:v>
                </c:pt>
                <c:pt idx="32047">
                  <c:v>43599.072916666599</c:v>
                </c:pt>
                <c:pt idx="32048">
                  <c:v>43599.09375</c:v>
                </c:pt>
                <c:pt idx="32049">
                  <c:v>43599.114583333401</c:v>
                </c:pt>
                <c:pt idx="32050">
                  <c:v>43599.135416666599</c:v>
                </c:pt>
                <c:pt idx="32051">
                  <c:v>43599.15625</c:v>
                </c:pt>
                <c:pt idx="32052">
                  <c:v>43599.177083333401</c:v>
                </c:pt>
                <c:pt idx="32053">
                  <c:v>43599.197916666599</c:v>
                </c:pt>
                <c:pt idx="32054">
                  <c:v>43599.21875</c:v>
                </c:pt>
                <c:pt idx="32055">
                  <c:v>43599.239583333401</c:v>
                </c:pt>
                <c:pt idx="32056">
                  <c:v>43599.260416666599</c:v>
                </c:pt>
                <c:pt idx="32057">
                  <c:v>43599.28125</c:v>
                </c:pt>
                <c:pt idx="32058">
                  <c:v>43599.302083333401</c:v>
                </c:pt>
                <c:pt idx="32059">
                  <c:v>43599.322916666599</c:v>
                </c:pt>
                <c:pt idx="32060">
                  <c:v>43599.34375</c:v>
                </c:pt>
                <c:pt idx="32061">
                  <c:v>43599.364583333401</c:v>
                </c:pt>
                <c:pt idx="32062">
                  <c:v>43599.385416666599</c:v>
                </c:pt>
                <c:pt idx="32063">
                  <c:v>43599.40625</c:v>
                </c:pt>
                <c:pt idx="32064">
                  <c:v>43599.427083333401</c:v>
                </c:pt>
                <c:pt idx="32065">
                  <c:v>43599.447916666599</c:v>
                </c:pt>
                <c:pt idx="32066">
                  <c:v>43599.46875</c:v>
                </c:pt>
                <c:pt idx="32067">
                  <c:v>43599.489583333401</c:v>
                </c:pt>
                <c:pt idx="32068">
                  <c:v>43599.510416666599</c:v>
                </c:pt>
                <c:pt idx="32069">
                  <c:v>43599.53125</c:v>
                </c:pt>
                <c:pt idx="32070">
                  <c:v>43599.552083333401</c:v>
                </c:pt>
                <c:pt idx="32071">
                  <c:v>43599.572916666599</c:v>
                </c:pt>
                <c:pt idx="32072">
                  <c:v>43599.59375</c:v>
                </c:pt>
                <c:pt idx="32073">
                  <c:v>43599.614583333401</c:v>
                </c:pt>
                <c:pt idx="32074">
                  <c:v>43599.635416666599</c:v>
                </c:pt>
                <c:pt idx="32075">
                  <c:v>43599.65625</c:v>
                </c:pt>
                <c:pt idx="32076">
                  <c:v>43599.677083333401</c:v>
                </c:pt>
                <c:pt idx="32077">
                  <c:v>43599.697916666599</c:v>
                </c:pt>
                <c:pt idx="32078">
                  <c:v>43599.71875</c:v>
                </c:pt>
                <c:pt idx="32079">
                  <c:v>43599.739583333401</c:v>
                </c:pt>
                <c:pt idx="32080">
                  <c:v>43599.760416666599</c:v>
                </c:pt>
                <c:pt idx="32081">
                  <c:v>43599.78125</c:v>
                </c:pt>
                <c:pt idx="32082">
                  <c:v>43599.802083333401</c:v>
                </c:pt>
                <c:pt idx="32083">
                  <c:v>43599.822916666599</c:v>
                </c:pt>
                <c:pt idx="32084">
                  <c:v>43599.84375</c:v>
                </c:pt>
                <c:pt idx="32085">
                  <c:v>43599.864583333401</c:v>
                </c:pt>
                <c:pt idx="32086">
                  <c:v>43599.885416666599</c:v>
                </c:pt>
                <c:pt idx="32087">
                  <c:v>43599.90625</c:v>
                </c:pt>
                <c:pt idx="32088">
                  <c:v>43599.927083333401</c:v>
                </c:pt>
                <c:pt idx="32089">
                  <c:v>43599.947916666599</c:v>
                </c:pt>
                <c:pt idx="32090">
                  <c:v>43599.96875</c:v>
                </c:pt>
                <c:pt idx="32091">
                  <c:v>43599.989583333401</c:v>
                </c:pt>
                <c:pt idx="32092">
                  <c:v>43600.010416666599</c:v>
                </c:pt>
                <c:pt idx="32093">
                  <c:v>43600.03125</c:v>
                </c:pt>
                <c:pt idx="32094">
                  <c:v>43600.052083333401</c:v>
                </c:pt>
                <c:pt idx="32095">
                  <c:v>43600.072916666599</c:v>
                </c:pt>
                <c:pt idx="32096">
                  <c:v>43600.09375</c:v>
                </c:pt>
                <c:pt idx="32097">
                  <c:v>43600.114583333401</c:v>
                </c:pt>
                <c:pt idx="32098">
                  <c:v>43600.135416666599</c:v>
                </c:pt>
                <c:pt idx="32099">
                  <c:v>43600.15625</c:v>
                </c:pt>
                <c:pt idx="32100">
                  <c:v>43600.177083333401</c:v>
                </c:pt>
                <c:pt idx="32101">
                  <c:v>43600.197916666599</c:v>
                </c:pt>
                <c:pt idx="32102">
                  <c:v>43600.21875</c:v>
                </c:pt>
                <c:pt idx="32103">
                  <c:v>43600.239583333401</c:v>
                </c:pt>
                <c:pt idx="32104">
                  <c:v>43600.260416666599</c:v>
                </c:pt>
                <c:pt idx="32105">
                  <c:v>43600.28125</c:v>
                </c:pt>
                <c:pt idx="32106">
                  <c:v>43600.302083333401</c:v>
                </c:pt>
                <c:pt idx="32107">
                  <c:v>43600.322916666599</c:v>
                </c:pt>
                <c:pt idx="32108">
                  <c:v>43600.34375</c:v>
                </c:pt>
                <c:pt idx="32109">
                  <c:v>43600.364583333401</c:v>
                </c:pt>
                <c:pt idx="32110">
                  <c:v>43600.385416666599</c:v>
                </c:pt>
                <c:pt idx="32111">
                  <c:v>43600.40625</c:v>
                </c:pt>
                <c:pt idx="32112">
                  <c:v>43600.427083333401</c:v>
                </c:pt>
                <c:pt idx="32113">
                  <c:v>43600.447916666599</c:v>
                </c:pt>
                <c:pt idx="32114">
                  <c:v>43600.46875</c:v>
                </c:pt>
                <c:pt idx="32115">
                  <c:v>43600.489583333401</c:v>
                </c:pt>
                <c:pt idx="32116">
                  <c:v>43600.510416666599</c:v>
                </c:pt>
                <c:pt idx="32117">
                  <c:v>43600.53125</c:v>
                </c:pt>
                <c:pt idx="32118">
                  <c:v>43600.552083333401</c:v>
                </c:pt>
                <c:pt idx="32119">
                  <c:v>43600.572916666599</c:v>
                </c:pt>
                <c:pt idx="32120">
                  <c:v>43600.59375</c:v>
                </c:pt>
                <c:pt idx="32121">
                  <c:v>43600.614583333401</c:v>
                </c:pt>
                <c:pt idx="32122">
                  <c:v>43600.635416666599</c:v>
                </c:pt>
                <c:pt idx="32123">
                  <c:v>43600.65625</c:v>
                </c:pt>
                <c:pt idx="32124">
                  <c:v>43600.677083333401</c:v>
                </c:pt>
                <c:pt idx="32125">
                  <c:v>43600.697916666599</c:v>
                </c:pt>
                <c:pt idx="32126">
                  <c:v>43600.71875</c:v>
                </c:pt>
                <c:pt idx="32127">
                  <c:v>43600.739583333401</c:v>
                </c:pt>
                <c:pt idx="32128">
                  <c:v>43600.760416666599</c:v>
                </c:pt>
                <c:pt idx="32129">
                  <c:v>43600.78125</c:v>
                </c:pt>
                <c:pt idx="32130">
                  <c:v>43600.802083333401</c:v>
                </c:pt>
                <c:pt idx="32131">
                  <c:v>43600.822916666599</c:v>
                </c:pt>
                <c:pt idx="32132">
                  <c:v>43600.84375</c:v>
                </c:pt>
                <c:pt idx="32133">
                  <c:v>43600.864583333401</c:v>
                </c:pt>
                <c:pt idx="32134">
                  <c:v>43600.885416666599</c:v>
                </c:pt>
                <c:pt idx="32135">
                  <c:v>43600.90625</c:v>
                </c:pt>
                <c:pt idx="32136">
                  <c:v>43600.927083333401</c:v>
                </c:pt>
                <c:pt idx="32137">
                  <c:v>43600.947916666599</c:v>
                </c:pt>
                <c:pt idx="32138">
                  <c:v>43600.96875</c:v>
                </c:pt>
                <c:pt idx="32139">
                  <c:v>43600.989583333401</c:v>
                </c:pt>
                <c:pt idx="32140">
                  <c:v>43601.010416666599</c:v>
                </c:pt>
                <c:pt idx="32141">
                  <c:v>43601.03125</c:v>
                </c:pt>
                <c:pt idx="32142">
                  <c:v>43601.052083333401</c:v>
                </c:pt>
                <c:pt idx="32143">
                  <c:v>43601.072916666599</c:v>
                </c:pt>
                <c:pt idx="32144">
                  <c:v>43601.09375</c:v>
                </c:pt>
                <c:pt idx="32145">
                  <c:v>43601.114583333401</c:v>
                </c:pt>
                <c:pt idx="32146">
                  <c:v>43601.135416666599</c:v>
                </c:pt>
                <c:pt idx="32147">
                  <c:v>43601.15625</c:v>
                </c:pt>
                <c:pt idx="32148">
                  <c:v>43601.177083333401</c:v>
                </c:pt>
                <c:pt idx="32149">
                  <c:v>43601.197916666599</c:v>
                </c:pt>
                <c:pt idx="32150">
                  <c:v>43601.21875</c:v>
                </c:pt>
                <c:pt idx="32151">
                  <c:v>43601.239583333401</c:v>
                </c:pt>
                <c:pt idx="32152">
                  <c:v>43601.260416666599</c:v>
                </c:pt>
                <c:pt idx="32153">
                  <c:v>43601.28125</c:v>
                </c:pt>
                <c:pt idx="32154">
                  <c:v>43601.302083333401</c:v>
                </c:pt>
                <c:pt idx="32155">
                  <c:v>43601.322916666599</c:v>
                </c:pt>
                <c:pt idx="32156">
                  <c:v>43601.34375</c:v>
                </c:pt>
                <c:pt idx="32157">
                  <c:v>43601.364583333401</c:v>
                </c:pt>
                <c:pt idx="32158">
                  <c:v>43601.385416666599</c:v>
                </c:pt>
                <c:pt idx="32159">
                  <c:v>43601.40625</c:v>
                </c:pt>
                <c:pt idx="32160">
                  <c:v>43601.427083333401</c:v>
                </c:pt>
                <c:pt idx="32161">
                  <c:v>43601.447916666599</c:v>
                </c:pt>
                <c:pt idx="32162">
                  <c:v>43601.46875</c:v>
                </c:pt>
                <c:pt idx="32163">
                  <c:v>43601.489583333401</c:v>
                </c:pt>
                <c:pt idx="32164">
                  <c:v>43601.510416666599</c:v>
                </c:pt>
                <c:pt idx="32165">
                  <c:v>43601.53125</c:v>
                </c:pt>
                <c:pt idx="32166">
                  <c:v>43601.552083333401</c:v>
                </c:pt>
                <c:pt idx="32167">
                  <c:v>43601.572916666599</c:v>
                </c:pt>
                <c:pt idx="32168">
                  <c:v>43601.59375</c:v>
                </c:pt>
                <c:pt idx="32169">
                  <c:v>43601.614583333401</c:v>
                </c:pt>
                <c:pt idx="32170">
                  <c:v>43601.635416666599</c:v>
                </c:pt>
                <c:pt idx="32171">
                  <c:v>43601.65625</c:v>
                </c:pt>
                <c:pt idx="32172">
                  <c:v>43601.677083333401</c:v>
                </c:pt>
                <c:pt idx="32173">
                  <c:v>43601.697916666599</c:v>
                </c:pt>
                <c:pt idx="32174">
                  <c:v>43601.71875</c:v>
                </c:pt>
                <c:pt idx="32175">
                  <c:v>43601.739583333401</c:v>
                </c:pt>
                <c:pt idx="32176">
                  <c:v>43601.760416666599</c:v>
                </c:pt>
                <c:pt idx="32177">
                  <c:v>43601.78125</c:v>
                </c:pt>
                <c:pt idx="32178">
                  <c:v>43601.802083333401</c:v>
                </c:pt>
                <c:pt idx="32179">
                  <c:v>43601.822916666599</c:v>
                </c:pt>
                <c:pt idx="32180">
                  <c:v>43601.84375</c:v>
                </c:pt>
                <c:pt idx="32181">
                  <c:v>43601.864583333401</c:v>
                </c:pt>
                <c:pt idx="32182">
                  <c:v>43601.885416666599</c:v>
                </c:pt>
                <c:pt idx="32183">
                  <c:v>43601.90625</c:v>
                </c:pt>
                <c:pt idx="32184">
                  <c:v>43601.927083333401</c:v>
                </c:pt>
                <c:pt idx="32185">
                  <c:v>43601.947916666599</c:v>
                </c:pt>
                <c:pt idx="32186">
                  <c:v>43601.96875</c:v>
                </c:pt>
                <c:pt idx="32187">
                  <c:v>43601.989583333401</c:v>
                </c:pt>
                <c:pt idx="32188">
                  <c:v>43602.010416666599</c:v>
                </c:pt>
                <c:pt idx="32189">
                  <c:v>43602.03125</c:v>
                </c:pt>
                <c:pt idx="32190">
                  <c:v>43602.052083333401</c:v>
                </c:pt>
                <c:pt idx="32191">
                  <c:v>43602.072916666599</c:v>
                </c:pt>
                <c:pt idx="32192">
                  <c:v>43602.09375</c:v>
                </c:pt>
                <c:pt idx="32193">
                  <c:v>43602.114583333401</c:v>
                </c:pt>
                <c:pt idx="32194">
                  <c:v>43602.135416666599</c:v>
                </c:pt>
                <c:pt idx="32195">
                  <c:v>43602.15625</c:v>
                </c:pt>
                <c:pt idx="32196">
                  <c:v>43602.177083333401</c:v>
                </c:pt>
                <c:pt idx="32197">
                  <c:v>43602.197916666599</c:v>
                </c:pt>
                <c:pt idx="32198">
                  <c:v>43602.21875</c:v>
                </c:pt>
                <c:pt idx="32199">
                  <c:v>43602.239583333401</c:v>
                </c:pt>
                <c:pt idx="32200">
                  <c:v>43602.260416666599</c:v>
                </c:pt>
                <c:pt idx="32201">
                  <c:v>43602.28125</c:v>
                </c:pt>
                <c:pt idx="32202">
                  <c:v>43602.302083333401</c:v>
                </c:pt>
                <c:pt idx="32203">
                  <c:v>43602.322916666599</c:v>
                </c:pt>
                <c:pt idx="32204">
                  <c:v>43602.34375</c:v>
                </c:pt>
                <c:pt idx="32205">
                  <c:v>43602.364583333401</c:v>
                </c:pt>
                <c:pt idx="32206">
                  <c:v>43602.385416666599</c:v>
                </c:pt>
                <c:pt idx="32207">
                  <c:v>43602.40625</c:v>
                </c:pt>
                <c:pt idx="32208">
                  <c:v>43602.427083333401</c:v>
                </c:pt>
                <c:pt idx="32209">
                  <c:v>43602.447916666599</c:v>
                </c:pt>
                <c:pt idx="32210">
                  <c:v>43602.46875</c:v>
                </c:pt>
                <c:pt idx="32211">
                  <c:v>43602.489583333401</c:v>
                </c:pt>
                <c:pt idx="32212">
                  <c:v>43602.510416666599</c:v>
                </c:pt>
                <c:pt idx="32213">
                  <c:v>43602.53125</c:v>
                </c:pt>
                <c:pt idx="32214">
                  <c:v>43602.552083333401</c:v>
                </c:pt>
                <c:pt idx="32215">
                  <c:v>43602.572916666599</c:v>
                </c:pt>
                <c:pt idx="32216">
                  <c:v>43602.59375</c:v>
                </c:pt>
                <c:pt idx="32217">
                  <c:v>43602.614583333401</c:v>
                </c:pt>
                <c:pt idx="32218">
                  <c:v>43602.635416666599</c:v>
                </c:pt>
                <c:pt idx="32219">
                  <c:v>43602.65625</c:v>
                </c:pt>
                <c:pt idx="32220">
                  <c:v>43602.677083333401</c:v>
                </c:pt>
                <c:pt idx="32221">
                  <c:v>43602.697916666599</c:v>
                </c:pt>
                <c:pt idx="32222">
                  <c:v>43602.71875</c:v>
                </c:pt>
                <c:pt idx="32223">
                  <c:v>43602.739583333401</c:v>
                </c:pt>
                <c:pt idx="32224">
                  <c:v>43602.760416666599</c:v>
                </c:pt>
                <c:pt idx="32225">
                  <c:v>43602.78125</c:v>
                </c:pt>
                <c:pt idx="32226">
                  <c:v>43602.802083333401</c:v>
                </c:pt>
                <c:pt idx="32227">
                  <c:v>43602.822916666599</c:v>
                </c:pt>
                <c:pt idx="32228">
                  <c:v>43602.84375</c:v>
                </c:pt>
                <c:pt idx="32229">
                  <c:v>43602.864583333401</c:v>
                </c:pt>
                <c:pt idx="32230">
                  <c:v>43602.885416666599</c:v>
                </c:pt>
                <c:pt idx="32231">
                  <c:v>43602.90625</c:v>
                </c:pt>
                <c:pt idx="32232">
                  <c:v>43602.927083333401</c:v>
                </c:pt>
                <c:pt idx="32233">
                  <c:v>43602.947916666599</c:v>
                </c:pt>
                <c:pt idx="32234">
                  <c:v>43602.96875</c:v>
                </c:pt>
                <c:pt idx="32235">
                  <c:v>43602.989583333401</c:v>
                </c:pt>
                <c:pt idx="32236">
                  <c:v>43603.010416666599</c:v>
                </c:pt>
                <c:pt idx="32237">
                  <c:v>43603.03125</c:v>
                </c:pt>
                <c:pt idx="32238">
                  <c:v>43603.052083333401</c:v>
                </c:pt>
                <c:pt idx="32239">
                  <c:v>43603.072916666599</c:v>
                </c:pt>
                <c:pt idx="32240">
                  <c:v>43603.09375</c:v>
                </c:pt>
                <c:pt idx="32241">
                  <c:v>43603.114583333401</c:v>
                </c:pt>
                <c:pt idx="32242">
                  <c:v>43603.135416666599</c:v>
                </c:pt>
                <c:pt idx="32243">
                  <c:v>43603.15625</c:v>
                </c:pt>
                <c:pt idx="32244">
                  <c:v>43603.177083333401</c:v>
                </c:pt>
                <c:pt idx="32245">
                  <c:v>43603.197916666599</c:v>
                </c:pt>
                <c:pt idx="32246">
                  <c:v>43603.21875</c:v>
                </c:pt>
                <c:pt idx="32247">
                  <c:v>43603.239583333401</c:v>
                </c:pt>
                <c:pt idx="32248">
                  <c:v>43603.260416666599</c:v>
                </c:pt>
                <c:pt idx="32249">
                  <c:v>43603.28125</c:v>
                </c:pt>
                <c:pt idx="32250">
                  <c:v>43603.302083333401</c:v>
                </c:pt>
                <c:pt idx="32251">
                  <c:v>43603.322916666599</c:v>
                </c:pt>
                <c:pt idx="32252">
                  <c:v>43603.34375</c:v>
                </c:pt>
                <c:pt idx="32253">
                  <c:v>43603.364583333401</c:v>
                </c:pt>
                <c:pt idx="32254">
                  <c:v>43603.385416666599</c:v>
                </c:pt>
                <c:pt idx="32255">
                  <c:v>43603.40625</c:v>
                </c:pt>
                <c:pt idx="32256">
                  <c:v>43603.427083333401</c:v>
                </c:pt>
                <c:pt idx="32257">
                  <c:v>43603.447916666599</c:v>
                </c:pt>
                <c:pt idx="32258">
                  <c:v>43603.46875</c:v>
                </c:pt>
                <c:pt idx="32259">
                  <c:v>43603.489583333401</c:v>
                </c:pt>
                <c:pt idx="32260">
                  <c:v>43603.510416666599</c:v>
                </c:pt>
                <c:pt idx="32261">
                  <c:v>43603.53125</c:v>
                </c:pt>
                <c:pt idx="32262">
                  <c:v>43603.552083333401</c:v>
                </c:pt>
                <c:pt idx="32263">
                  <c:v>43603.572916666599</c:v>
                </c:pt>
                <c:pt idx="32264">
                  <c:v>43603.59375</c:v>
                </c:pt>
                <c:pt idx="32265">
                  <c:v>43603.614583333401</c:v>
                </c:pt>
                <c:pt idx="32266">
                  <c:v>43603.635416666599</c:v>
                </c:pt>
                <c:pt idx="32267">
                  <c:v>43603.65625</c:v>
                </c:pt>
                <c:pt idx="32268">
                  <c:v>43603.677083333401</c:v>
                </c:pt>
                <c:pt idx="32269">
                  <c:v>43603.697916666599</c:v>
                </c:pt>
                <c:pt idx="32270">
                  <c:v>43603.71875</c:v>
                </c:pt>
                <c:pt idx="32271">
                  <c:v>43603.739583333401</c:v>
                </c:pt>
                <c:pt idx="32272">
                  <c:v>43603.760416666599</c:v>
                </c:pt>
                <c:pt idx="32273">
                  <c:v>43603.78125</c:v>
                </c:pt>
                <c:pt idx="32274">
                  <c:v>43603.802083333401</c:v>
                </c:pt>
                <c:pt idx="32275">
                  <c:v>43603.822916666599</c:v>
                </c:pt>
                <c:pt idx="32276">
                  <c:v>43603.84375</c:v>
                </c:pt>
                <c:pt idx="32277">
                  <c:v>43603.864583333401</c:v>
                </c:pt>
                <c:pt idx="32278">
                  <c:v>43603.885416666599</c:v>
                </c:pt>
                <c:pt idx="32279">
                  <c:v>43603.90625</c:v>
                </c:pt>
                <c:pt idx="32280">
                  <c:v>43603.927083333401</c:v>
                </c:pt>
                <c:pt idx="32281">
                  <c:v>43603.947916666599</c:v>
                </c:pt>
                <c:pt idx="32282">
                  <c:v>43603.96875</c:v>
                </c:pt>
                <c:pt idx="32283">
                  <c:v>43603.989583333401</c:v>
                </c:pt>
                <c:pt idx="32284">
                  <c:v>43604.010416666599</c:v>
                </c:pt>
                <c:pt idx="32285">
                  <c:v>43604.03125</c:v>
                </c:pt>
                <c:pt idx="32286">
                  <c:v>43604.052083333401</c:v>
                </c:pt>
                <c:pt idx="32287">
                  <c:v>43604.072916666599</c:v>
                </c:pt>
                <c:pt idx="32288">
                  <c:v>43604.09375</c:v>
                </c:pt>
                <c:pt idx="32289">
                  <c:v>43604.114583333401</c:v>
                </c:pt>
                <c:pt idx="32290">
                  <c:v>43604.135416666599</c:v>
                </c:pt>
                <c:pt idx="32291">
                  <c:v>43604.15625</c:v>
                </c:pt>
                <c:pt idx="32292">
                  <c:v>43604.177083333401</c:v>
                </c:pt>
                <c:pt idx="32293">
                  <c:v>43604.197916666599</c:v>
                </c:pt>
                <c:pt idx="32294">
                  <c:v>43604.21875</c:v>
                </c:pt>
                <c:pt idx="32295">
                  <c:v>43604.239583333401</c:v>
                </c:pt>
                <c:pt idx="32296">
                  <c:v>43604.260416666599</c:v>
                </c:pt>
                <c:pt idx="32297">
                  <c:v>43604.28125</c:v>
                </c:pt>
                <c:pt idx="32298">
                  <c:v>43604.302083333401</c:v>
                </c:pt>
                <c:pt idx="32299">
                  <c:v>43604.322916666599</c:v>
                </c:pt>
                <c:pt idx="32300">
                  <c:v>43604.34375</c:v>
                </c:pt>
                <c:pt idx="32301">
                  <c:v>43604.364583333401</c:v>
                </c:pt>
                <c:pt idx="32302">
                  <c:v>43604.385416666599</c:v>
                </c:pt>
                <c:pt idx="32303">
                  <c:v>43604.40625</c:v>
                </c:pt>
                <c:pt idx="32304">
                  <c:v>43604.427083333401</c:v>
                </c:pt>
                <c:pt idx="32305">
                  <c:v>43604.447916666599</c:v>
                </c:pt>
                <c:pt idx="32306">
                  <c:v>43604.46875</c:v>
                </c:pt>
                <c:pt idx="32307">
                  <c:v>43604.489583333401</c:v>
                </c:pt>
                <c:pt idx="32308">
                  <c:v>43604.510416666599</c:v>
                </c:pt>
                <c:pt idx="32309">
                  <c:v>43604.53125</c:v>
                </c:pt>
                <c:pt idx="32310">
                  <c:v>43604.552083333401</c:v>
                </c:pt>
                <c:pt idx="32311">
                  <c:v>43604.572916666599</c:v>
                </c:pt>
                <c:pt idx="32312">
                  <c:v>43604.59375</c:v>
                </c:pt>
                <c:pt idx="32313">
                  <c:v>43604.614583333401</c:v>
                </c:pt>
                <c:pt idx="32314">
                  <c:v>43604.635416666599</c:v>
                </c:pt>
                <c:pt idx="32315">
                  <c:v>43604.65625</c:v>
                </c:pt>
                <c:pt idx="32316">
                  <c:v>43604.677083333401</c:v>
                </c:pt>
                <c:pt idx="32317">
                  <c:v>43604.697916666599</c:v>
                </c:pt>
                <c:pt idx="32318">
                  <c:v>43604.71875</c:v>
                </c:pt>
                <c:pt idx="32319">
                  <c:v>43604.739583333401</c:v>
                </c:pt>
                <c:pt idx="32320">
                  <c:v>43604.760416666599</c:v>
                </c:pt>
                <c:pt idx="32321">
                  <c:v>43604.78125</c:v>
                </c:pt>
                <c:pt idx="32322">
                  <c:v>43604.802083333401</c:v>
                </c:pt>
                <c:pt idx="32323">
                  <c:v>43604.822916666599</c:v>
                </c:pt>
                <c:pt idx="32324">
                  <c:v>43604.84375</c:v>
                </c:pt>
                <c:pt idx="32325">
                  <c:v>43604.864583333401</c:v>
                </c:pt>
                <c:pt idx="32326">
                  <c:v>43604.885416666599</c:v>
                </c:pt>
                <c:pt idx="32327">
                  <c:v>43604.90625</c:v>
                </c:pt>
                <c:pt idx="32328">
                  <c:v>43604.927083333401</c:v>
                </c:pt>
                <c:pt idx="32329">
                  <c:v>43604.947916666599</c:v>
                </c:pt>
                <c:pt idx="32330">
                  <c:v>43604.96875</c:v>
                </c:pt>
                <c:pt idx="32331">
                  <c:v>43604.989583333401</c:v>
                </c:pt>
                <c:pt idx="32332">
                  <c:v>43605.010416666599</c:v>
                </c:pt>
                <c:pt idx="32333">
                  <c:v>43605.03125</c:v>
                </c:pt>
                <c:pt idx="32334">
                  <c:v>43605.052083333401</c:v>
                </c:pt>
                <c:pt idx="32335">
                  <c:v>43605.072916666599</c:v>
                </c:pt>
                <c:pt idx="32336">
                  <c:v>43605.09375</c:v>
                </c:pt>
                <c:pt idx="32337">
                  <c:v>43605.114583333401</c:v>
                </c:pt>
                <c:pt idx="32338">
                  <c:v>43605.135416666599</c:v>
                </c:pt>
                <c:pt idx="32339">
                  <c:v>43605.15625</c:v>
                </c:pt>
                <c:pt idx="32340">
                  <c:v>43605.177083333401</c:v>
                </c:pt>
                <c:pt idx="32341">
                  <c:v>43605.197916666599</c:v>
                </c:pt>
                <c:pt idx="32342">
                  <c:v>43605.21875</c:v>
                </c:pt>
                <c:pt idx="32343">
                  <c:v>43605.239583333401</c:v>
                </c:pt>
                <c:pt idx="32344">
                  <c:v>43605.260416666599</c:v>
                </c:pt>
                <c:pt idx="32345">
                  <c:v>43605.28125</c:v>
                </c:pt>
                <c:pt idx="32346">
                  <c:v>43605.302083333401</c:v>
                </c:pt>
                <c:pt idx="32347">
                  <c:v>43605.322916666599</c:v>
                </c:pt>
                <c:pt idx="32348">
                  <c:v>43605.34375</c:v>
                </c:pt>
                <c:pt idx="32349">
                  <c:v>43605.364583333401</c:v>
                </c:pt>
                <c:pt idx="32350">
                  <c:v>43605.385416666599</c:v>
                </c:pt>
                <c:pt idx="32351">
                  <c:v>43605.40625</c:v>
                </c:pt>
                <c:pt idx="32352">
                  <c:v>43605.427083333401</c:v>
                </c:pt>
                <c:pt idx="32353">
                  <c:v>43605.447916666599</c:v>
                </c:pt>
                <c:pt idx="32354">
                  <c:v>43605.46875</c:v>
                </c:pt>
                <c:pt idx="32355">
                  <c:v>43605.489583333401</c:v>
                </c:pt>
                <c:pt idx="32356">
                  <c:v>43605.510416666599</c:v>
                </c:pt>
                <c:pt idx="32357">
                  <c:v>43605.53125</c:v>
                </c:pt>
                <c:pt idx="32358">
                  <c:v>43605.552083333401</c:v>
                </c:pt>
                <c:pt idx="32359">
                  <c:v>43605.572916666599</c:v>
                </c:pt>
                <c:pt idx="32360">
                  <c:v>43605.59375</c:v>
                </c:pt>
                <c:pt idx="32361">
                  <c:v>43605.614583333401</c:v>
                </c:pt>
                <c:pt idx="32362">
                  <c:v>43605.635416666599</c:v>
                </c:pt>
                <c:pt idx="32363">
                  <c:v>43605.65625</c:v>
                </c:pt>
                <c:pt idx="32364">
                  <c:v>43605.677083333401</c:v>
                </c:pt>
                <c:pt idx="32365">
                  <c:v>43605.697916666599</c:v>
                </c:pt>
                <c:pt idx="32366">
                  <c:v>43605.71875</c:v>
                </c:pt>
                <c:pt idx="32367">
                  <c:v>43605.739583333401</c:v>
                </c:pt>
                <c:pt idx="32368">
                  <c:v>43605.760416666599</c:v>
                </c:pt>
                <c:pt idx="32369">
                  <c:v>43605.78125</c:v>
                </c:pt>
                <c:pt idx="32370">
                  <c:v>43605.802083333401</c:v>
                </c:pt>
                <c:pt idx="32371">
                  <c:v>43605.822916666599</c:v>
                </c:pt>
                <c:pt idx="32372">
                  <c:v>43605.84375</c:v>
                </c:pt>
                <c:pt idx="32373">
                  <c:v>43605.864583333401</c:v>
                </c:pt>
                <c:pt idx="32374">
                  <c:v>43605.885416666599</c:v>
                </c:pt>
                <c:pt idx="32375">
                  <c:v>43605.90625</c:v>
                </c:pt>
                <c:pt idx="32376">
                  <c:v>43605.927083333401</c:v>
                </c:pt>
                <c:pt idx="32377">
                  <c:v>43605.947916666599</c:v>
                </c:pt>
                <c:pt idx="32378">
                  <c:v>43605.96875</c:v>
                </c:pt>
                <c:pt idx="32379">
                  <c:v>43605.989583333401</c:v>
                </c:pt>
                <c:pt idx="32380">
                  <c:v>43606.010416666599</c:v>
                </c:pt>
                <c:pt idx="32381">
                  <c:v>43606.03125</c:v>
                </c:pt>
                <c:pt idx="32382">
                  <c:v>43606.052083333401</c:v>
                </c:pt>
                <c:pt idx="32383">
                  <c:v>43606.072916666599</c:v>
                </c:pt>
                <c:pt idx="32384">
                  <c:v>43606.09375</c:v>
                </c:pt>
                <c:pt idx="32385">
                  <c:v>43606.114583333401</c:v>
                </c:pt>
                <c:pt idx="32386">
                  <c:v>43606.135416666599</c:v>
                </c:pt>
                <c:pt idx="32387">
                  <c:v>43606.15625</c:v>
                </c:pt>
                <c:pt idx="32388">
                  <c:v>43606.177083333401</c:v>
                </c:pt>
                <c:pt idx="32389">
                  <c:v>43606.197916666599</c:v>
                </c:pt>
                <c:pt idx="32390">
                  <c:v>43606.21875</c:v>
                </c:pt>
                <c:pt idx="32391">
                  <c:v>43606.239583333401</c:v>
                </c:pt>
                <c:pt idx="32392">
                  <c:v>43606.260416666599</c:v>
                </c:pt>
                <c:pt idx="32393">
                  <c:v>43606.28125</c:v>
                </c:pt>
                <c:pt idx="32394">
                  <c:v>43606.302083333401</c:v>
                </c:pt>
                <c:pt idx="32395">
                  <c:v>43606.322916666599</c:v>
                </c:pt>
                <c:pt idx="32396">
                  <c:v>43606.34375</c:v>
                </c:pt>
                <c:pt idx="32397">
                  <c:v>43606.364583333401</c:v>
                </c:pt>
                <c:pt idx="32398">
                  <c:v>43606.385416666599</c:v>
                </c:pt>
                <c:pt idx="32399">
                  <c:v>43606.40625</c:v>
                </c:pt>
                <c:pt idx="32400">
                  <c:v>43606.427083333401</c:v>
                </c:pt>
                <c:pt idx="32401">
                  <c:v>43606.447916666599</c:v>
                </c:pt>
                <c:pt idx="32402">
                  <c:v>43606.46875</c:v>
                </c:pt>
                <c:pt idx="32403">
                  <c:v>43606.489583333401</c:v>
                </c:pt>
                <c:pt idx="32404">
                  <c:v>43606.510416666599</c:v>
                </c:pt>
                <c:pt idx="32405">
                  <c:v>43606.53125</c:v>
                </c:pt>
                <c:pt idx="32406">
                  <c:v>43606.552083333401</c:v>
                </c:pt>
                <c:pt idx="32407">
                  <c:v>43606.572916666599</c:v>
                </c:pt>
                <c:pt idx="32408">
                  <c:v>43606.59375</c:v>
                </c:pt>
                <c:pt idx="32409">
                  <c:v>43606.614583333401</c:v>
                </c:pt>
                <c:pt idx="32410">
                  <c:v>43606.635416666599</c:v>
                </c:pt>
                <c:pt idx="32411">
                  <c:v>43606.65625</c:v>
                </c:pt>
                <c:pt idx="32412">
                  <c:v>43606.677083333401</c:v>
                </c:pt>
                <c:pt idx="32413">
                  <c:v>43606.697916666599</c:v>
                </c:pt>
                <c:pt idx="32414">
                  <c:v>43606.71875</c:v>
                </c:pt>
                <c:pt idx="32415">
                  <c:v>43606.739583333401</c:v>
                </c:pt>
                <c:pt idx="32416">
                  <c:v>43606.760416666599</c:v>
                </c:pt>
                <c:pt idx="32417">
                  <c:v>43606.78125</c:v>
                </c:pt>
                <c:pt idx="32418">
                  <c:v>43606.802083333401</c:v>
                </c:pt>
                <c:pt idx="32419">
                  <c:v>43606.822916666599</c:v>
                </c:pt>
                <c:pt idx="32420">
                  <c:v>43606.84375</c:v>
                </c:pt>
                <c:pt idx="32421">
                  <c:v>43606.864583333401</c:v>
                </c:pt>
                <c:pt idx="32422">
                  <c:v>43606.885416666599</c:v>
                </c:pt>
                <c:pt idx="32423">
                  <c:v>43606.90625</c:v>
                </c:pt>
                <c:pt idx="32424">
                  <c:v>43606.927083333401</c:v>
                </c:pt>
                <c:pt idx="32425">
                  <c:v>43606.947916666599</c:v>
                </c:pt>
                <c:pt idx="32426">
                  <c:v>43606.96875</c:v>
                </c:pt>
                <c:pt idx="32427">
                  <c:v>43606.989583333401</c:v>
                </c:pt>
                <c:pt idx="32428">
                  <c:v>43607.010416666599</c:v>
                </c:pt>
                <c:pt idx="32429">
                  <c:v>43607.03125</c:v>
                </c:pt>
                <c:pt idx="32430">
                  <c:v>43607.052083333401</c:v>
                </c:pt>
                <c:pt idx="32431">
                  <c:v>43607.072916666599</c:v>
                </c:pt>
                <c:pt idx="32432">
                  <c:v>43607.09375</c:v>
                </c:pt>
                <c:pt idx="32433">
                  <c:v>43607.114583333401</c:v>
                </c:pt>
                <c:pt idx="32434">
                  <c:v>43607.135416666599</c:v>
                </c:pt>
                <c:pt idx="32435">
                  <c:v>43607.15625</c:v>
                </c:pt>
                <c:pt idx="32436">
                  <c:v>43607.177083333401</c:v>
                </c:pt>
                <c:pt idx="32437">
                  <c:v>43607.197916666599</c:v>
                </c:pt>
                <c:pt idx="32438">
                  <c:v>43607.21875</c:v>
                </c:pt>
                <c:pt idx="32439">
                  <c:v>43607.239583333401</c:v>
                </c:pt>
                <c:pt idx="32440">
                  <c:v>43607.260416666599</c:v>
                </c:pt>
                <c:pt idx="32441">
                  <c:v>43607.28125</c:v>
                </c:pt>
                <c:pt idx="32442">
                  <c:v>43607.302083333401</c:v>
                </c:pt>
                <c:pt idx="32443">
                  <c:v>43607.322916666599</c:v>
                </c:pt>
                <c:pt idx="32444">
                  <c:v>43607.34375</c:v>
                </c:pt>
                <c:pt idx="32445">
                  <c:v>43607.364583333401</c:v>
                </c:pt>
                <c:pt idx="32446">
                  <c:v>43607.385416666599</c:v>
                </c:pt>
                <c:pt idx="32447">
                  <c:v>43607.40625</c:v>
                </c:pt>
                <c:pt idx="32448">
                  <c:v>43607.427083333401</c:v>
                </c:pt>
                <c:pt idx="32449">
                  <c:v>43607.447916666599</c:v>
                </c:pt>
                <c:pt idx="32450">
                  <c:v>43607.46875</c:v>
                </c:pt>
                <c:pt idx="32451">
                  <c:v>43607.489583333401</c:v>
                </c:pt>
                <c:pt idx="32452">
                  <c:v>43607.510416666599</c:v>
                </c:pt>
                <c:pt idx="32453">
                  <c:v>43607.53125</c:v>
                </c:pt>
                <c:pt idx="32454">
                  <c:v>43607.552083333401</c:v>
                </c:pt>
                <c:pt idx="32455">
                  <c:v>43607.572916666599</c:v>
                </c:pt>
                <c:pt idx="32456">
                  <c:v>43607.59375</c:v>
                </c:pt>
                <c:pt idx="32457">
                  <c:v>43607.614583333401</c:v>
                </c:pt>
                <c:pt idx="32458">
                  <c:v>43607.635416666599</c:v>
                </c:pt>
                <c:pt idx="32459">
                  <c:v>43607.65625</c:v>
                </c:pt>
                <c:pt idx="32460">
                  <c:v>43607.677083333401</c:v>
                </c:pt>
                <c:pt idx="32461">
                  <c:v>43607.697916666599</c:v>
                </c:pt>
                <c:pt idx="32462">
                  <c:v>43607.71875</c:v>
                </c:pt>
                <c:pt idx="32463">
                  <c:v>43607.739583333401</c:v>
                </c:pt>
                <c:pt idx="32464">
                  <c:v>43607.760416666599</c:v>
                </c:pt>
                <c:pt idx="32465">
                  <c:v>43607.78125</c:v>
                </c:pt>
                <c:pt idx="32466">
                  <c:v>43607.802083333401</c:v>
                </c:pt>
                <c:pt idx="32467">
                  <c:v>43607.822916666599</c:v>
                </c:pt>
                <c:pt idx="32468">
                  <c:v>43607.84375</c:v>
                </c:pt>
                <c:pt idx="32469">
                  <c:v>43607.864583333401</c:v>
                </c:pt>
                <c:pt idx="32470">
                  <c:v>43607.885416666599</c:v>
                </c:pt>
                <c:pt idx="32471">
                  <c:v>43607.90625</c:v>
                </c:pt>
                <c:pt idx="32472">
                  <c:v>43607.927083333401</c:v>
                </c:pt>
                <c:pt idx="32473">
                  <c:v>43607.947916666599</c:v>
                </c:pt>
                <c:pt idx="32474">
                  <c:v>43607.96875</c:v>
                </c:pt>
                <c:pt idx="32475">
                  <c:v>43607.989583333401</c:v>
                </c:pt>
                <c:pt idx="32476">
                  <c:v>43608.010416666599</c:v>
                </c:pt>
                <c:pt idx="32477">
                  <c:v>43608.03125</c:v>
                </c:pt>
                <c:pt idx="32478">
                  <c:v>43608.052083333401</c:v>
                </c:pt>
                <c:pt idx="32479">
                  <c:v>43608.072916666599</c:v>
                </c:pt>
                <c:pt idx="32480">
                  <c:v>43608.09375</c:v>
                </c:pt>
                <c:pt idx="32481">
                  <c:v>43608.114583333401</c:v>
                </c:pt>
                <c:pt idx="32482">
                  <c:v>43608.135416666599</c:v>
                </c:pt>
                <c:pt idx="32483">
                  <c:v>43608.15625</c:v>
                </c:pt>
                <c:pt idx="32484">
                  <c:v>43608.177083333401</c:v>
                </c:pt>
                <c:pt idx="32485">
                  <c:v>43608.197916666599</c:v>
                </c:pt>
                <c:pt idx="32486">
                  <c:v>43608.21875</c:v>
                </c:pt>
                <c:pt idx="32487">
                  <c:v>43608.239583333401</c:v>
                </c:pt>
                <c:pt idx="32488">
                  <c:v>43608.260416666599</c:v>
                </c:pt>
                <c:pt idx="32489">
                  <c:v>43608.28125</c:v>
                </c:pt>
                <c:pt idx="32490">
                  <c:v>43608.302083333401</c:v>
                </c:pt>
                <c:pt idx="32491">
                  <c:v>43608.322916666599</c:v>
                </c:pt>
                <c:pt idx="32492">
                  <c:v>43608.34375</c:v>
                </c:pt>
                <c:pt idx="32493">
                  <c:v>43608.364583333401</c:v>
                </c:pt>
                <c:pt idx="32494">
                  <c:v>43608.385416666599</c:v>
                </c:pt>
                <c:pt idx="32495">
                  <c:v>43608.40625</c:v>
                </c:pt>
                <c:pt idx="32496">
                  <c:v>43608.427083333401</c:v>
                </c:pt>
                <c:pt idx="32497">
                  <c:v>43608.447916666599</c:v>
                </c:pt>
                <c:pt idx="32498">
                  <c:v>43608.46875</c:v>
                </c:pt>
                <c:pt idx="32499">
                  <c:v>43608.489583333401</c:v>
                </c:pt>
                <c:pt idx="32500">
                  <c:v>43608.510416666599</c:v>
                </c:pt>
                <c:pt idx="32501">
                  <c:v>43608.53125</c:v>
                </c:pt>
                <c:pt idx="32502">
                  <c:v>43608.552083333401</c:v>
                </c:pt>
                <c:pt idx="32503">
                  <c:v>43608.572916666599</c:v>
                </c:pt>
                <c:pt idx="32504">
                  <c:v>43608.59375</c:v>
                </c:pt>
                <c:pt idx="32505">
                  <c:v>43608.614583333401</c:v>
                </c:pt>
                <c:pt idx="32506">
                  <c:v>43608.635416666599</c:v>
                </c:pt>
                <c:pt idx="32507">
                  <c:v>43608.65625</c:v>
                </c:pt>
                <c:pt idx="32508">
                  <c:v>43608.677083333401</c:v>
                </c:pt>
                <c:pt idx="32509">
                  <c:v>43608.697916666599</c:v>
                </c:pt>
                <c:pt idx="32510">
                  <c:v>43608.71875</c:v>
                </c:pt>
                <c:pt idx="32511">
                  <c:v>43608.739583333401</c:v>
                </c:pt>
                <c:pt idx="32512">
                  <c:v>43608.760416666599</c:v>
                </c:pt>
                <c:pt idx="32513">
                  <c:v>43608.78125</c:v>
                </c:pt>
                <c:pt idx="32514">
                  <c:v>43608.802083333401</c:v>
                </c:pt>
                <c:pt idx="32515">
                  <c:v>43608.822916666599</c:v>
                </c:pt>
                <c:pt idx="32516">
                  <c:v>43608.84375</c:v>
                </c:pt>
                <c:pt idx="32517">
                  <c:v>43608.864583333401</c:v>
                </c:pt>
                <c:pt idx="32518">
                  <c:v>43608.885416666599</c:v>
                </c:pt>
                <c:pt idx="32519">
                  <c:v>43608.90625</c:v>
                </c:pt>
                <c:pt idx="32520">
                  <c:v>43608.927083333401</c:v>
                </c:pt>
                <c:pt idx="32521">
                  <c:v>43608.947916666599</c:v>
                </c:pt>
                <c:pt idx="32522">
                  <c:v>43608.96875</c:v>
                </c:pt>
                <c:pt idx="32523">
                  <c:v>43608.989583333401</c:v>
                </c:pt>
                <c:pt idx="32524">
                  <c:v>43609.010416666599</c:v>
                </c:pt>
                <c:pt idx="32525">
                  <c:v>43609.03125</c:v>
                </c:pt>
                <c:pt idx="32526">
                  <c:v>43609.052083333401</c:v>
                </c:pt>
                <c:pt idx="32527">
                  <c:v>43609.072916666599</c:v>
                </c:pt>
                <c:pt idx="32528">
                  <c:v>43609.09375</c:v>
                </c:pt>
                <c:pt idx="32529">
                  <c:v>43609.114583333401</c:v>
                </c:pt>
                <c:pt idx="32530">
                  <c:v>43609.135416666599</c:v>
                </c:pt>
                <c:pt idx="32531">
                  <c:v>43609.15625</c:v>
                </c:pt>
                <c:pt idx="32532">
                  <c:v>43609.177083333401</c:v>
                </c:pt>
                <c:pt idx="32533">
                  <c:v>43609.197916666599</c:v>
                </c:pt>
                <c:pt idx="32534">
                  <c:v>43609.21875</c:v>
                </c:pt>
                <c:pt idx="32535">
                  <c:v>43609.239583333401</c:v>
                </c:pt>
                <c:pt idx="32536">
                  <c:v>43609.260416666599</c:v>
                </c:pt>
                <c:pt idx="32537">
                  <c:v>43609.28125</c:v>
                </c:pt>
                <c:pt idx="32538">
                  <c:v>43609.302083333401</c:v>
                </c:pt>
                <c:pt idx="32539">
                  <c:v>43609.322916666599</c:v>
                </c:pt>
                <c:pt idx="32540">
                  <c:v>43609.34375</c:v>
                </c:pt>
                <c:pt idx="32541">
                  <c:v>43609.364583333401</c:v>
                </c:pt>
                <c:pt idx="32542">
                  <c:v>43609.385416666599</c:v>
                </c:pt>
                <c:pt idx="32543">
                  <c:v>43609.40625</c:v>
                </c:pt>
                <c:pt idx="32544">
                  <c:v>43609.427083333401</c:v>
                </c:pt>
                <c:pt idx="32545">
                  <c:v>43609.447916666599</c:v>
                </c:pt>
                <c:pt idx="32546">
                  <c:v>43609.46875</c:v>
                </c:pt>
                <c:pt idx="32547">
                  <c:v>43609.489583333401</c:v>
                </c:pt>
                <c:pt idx="32548">
                  <c:v>43609.510416666599</c:v>
                </c:pt>
                <c:pt idx="32549">
                  <c:v>43609.53125</c:v>
                </c:pt>
                <c:pt idx="32550">
                  <c:v>43609.552083333401</c:v>
                </c:pt>
                <c:pt idx="32551">
                  <c:v>43609.572916666599</c:v>
                </c:pt>
                <c:pt idx="32552">
                  <c:v>43609.59375</c:v>
                </c:pt>
                <c:pt idx="32553">
                  <c:v>43609.614583333401</c:v>
                </c:pt>
                <c:pt idx="32554">
                  <c:v>43609.635416666599</c:v>
                </c:pt>
                <c:pt idx="32555">
                  <c:v>43609.65625</c:v>
                </c:pt>
                <c:pt idx="32556">
                  <c:v>43609.677083333401</c:v>
                </c:pt>
                <c:pt idx="32557">
                  <c:v>43609.697916666599</c:v>
                </c:pt>
                <c:pt idx="32558">
                  <c:v>43609.71875</c:v>
                </c:pt>
                <c:pt idx="32559">
                  <c:v>43609.739583333401</c:v>
                </c:pt>
                <c:pt idx="32560">
                  <c:v>43609.760416666599</c:v>
                </c:pt>
                <c:pt idx="32561">
                  <c:v>43609.78125</c:v>
                </c:pt>
                <c:pt idx="32562">
                  <c:v>43609.802083333401</c:v>
                </c:pt>
                <c:pt idx="32563">
                  <c:v>43609.822916666599</c:v>
                </c:pt>
                <c:pt idx="32564">
                  <c:v>43609.84375</c:v>
                </c:pt>
                <c:pt idx="32565">
                  <c:v>43609.864583333401</c:v>
                </c:pt>
                <c:pt idx="32566">
                  <c:v>43609.885416666599</c:v>
                </c:pt>
                <c:pt idx="32567">
                  <c:v>43609.90625</c:v>
                </c:pt>
                <c:pt idx="32568">
                  <c:v>43609.927083333401</c:v>
                </c:pt>
                <c:pt idx="32569">
                  <c:v>43609.947916666599</c:v>
                </c:pt>
                <c:pt idx="32570">
                  <c:v>43609.96875</c:v>
                </c:pt>
                <c:pt idx="32571">
                  <c:v>43609.989583333401</c:v>
                </c:pt>
                <c:pt idx="32572">
                  <c:v>43610.010416666599</c:v>
                </c:pt>
                <c:pt idx="32573">
                  <c:v>43610.03125</c:v>
                </c:pt>
                <c:pt idx="32574">
                  <c:v>43610.052083333401</c:v>
                </c:pt>
                <c:pt idx="32575">
                  <c:v>43610.072916666599</c:v>
                </c:pt>
                <c:pt idx="32576">
                  <c:v>43610.09375</c:v>
                </c:pt>
                <c:pt idx="32577">
                  <c:v>43610.114583333401</c:v>
                </c:pt>
                <c:pt idx="32578">
                  <c:v>43610.135416666599</c:v>
                </c:pt>
                <c:pt idx="32579">
                  <c:v>43610.15625</c:v>
                </c:pt>
                <c:pt idx="32580">
                  <c:v>43610.177083333401</c:v>
                </c:pt>
                <c:pt idx="32581">
                  <c:v>43610.197916666599</c:v>
                </c:pt>
                <c:pt idx="32582">
                  <c:v>43610.21875</c:v>
                </c:pt>
                <c:pt idx="32583">
                  <c:v>43610.239583333401</c:v>
                </c:pt>
                <c:pt idx="32584">
                  <c:v>43610.260416666599</c:v>
                </c:pt>
                <c:pt idx="32585">
                  <c:v>43610.28125</c:v>
                </c:pt>
                <c:pt idx="32586">
                  <c:v>43610.302083333401</c:v>
                </c:pt>
                <c:pt idx="32587">
                  <c:v>43610.322916666599</c:v>
                </c:pt>
                <c:pt idx="32588">
                  <c:v>43610.34375</c:v>
                </c:pt>
                <c:pt idx="32589">
                  <c:v>43610.364583333401</c:v>
                </c:pt>
                <c:pt idx="32590">
                  <c:v>43610.385416666599</c:v>
                </c:pt>
                <c:pt idx="32591">
                  <c:v>43610.40625</c:v>
                </c:pt>
                <c:pt idx="32592">
                  <c:v>43610.427083333401</c:v>
                </c:pt>
                <c:pt idx="32593">
                  <c:v>43610.447916666599</c:v>
                </c:pt>
                <c:pt idx="32594">
                  <c:v>43610.46875</c:v>
                </c:pt>
                <c:pt idx="32595">
                  <c:v>43610.489583333401</c:v>
                </c:pt>
                <c:pt idx="32596">
                  <c:v>43610.510416666599</c:v>
                </c:pt>
                <c:pt idx="32597">
                  <c:v>43610.53125</c:v>
                </c:pt>
                <c:pt idx="32598">
                  <c:v>43610.552083333401</c:v>
                </c:pt>
                <c:pt idx="32599">
                  <c:v>43610.572916666599</c:v>
                </c:pt>
                <c:pt idx="32600">
                  <c:v>43610.59375</c:v>
                </c:pt>
                <c:pt idx="32601">
                  <c:v>43610.614583333401</c:v>
                </c:pt>
                <c:pt idx="32602">
                  <c:v>43610.635416666599</c:v>
                </c:pt>
                <c:pt idx="32603">
                  <c:v>43610.65625</c:v>
                </c:pt>
                <c:pt idx="32604">
                  <c:v>43610.677083333401</c:v>
                </c:pt>
                <c:pt idx="32605">
                  <c:v>43610.697916666599</c:v>
                </c:pt>
                <c:pt idx="32606">
                  <c:v>43610.71875</c:v>
                </c:pt>
                <c:pt idx="32607">
                  <c:v>43610.739583333401</c:v>
                </c:pt>
                <c:pt idx="32608">
                  <c:v>43610.760416666599</c:v>
                </c:pt>
                <c:pt idx="32609">
                  <c:v>43610.78125</c:v>
                </c:pt>
                <c:pt idx="32610">
                  <c:v>43610.802083333401</c:v>
                </c:pt>
                <c:pt idx="32611">
                  <c:v>43610.822916666599</c:v>
                </c:pt>
                <c:pt idx="32612">
                  <c:v>43610.84375</c:v>
                </c:pt>
                <c:pt idx="32613">
                  <c:v>43610.864583333401</c:v>
                </c:pt>
                <c:pt idx="32614">
                  <c:v>43610.885416666599</c:v>
                </c:pt>
                <c:pt idx="32615">
                  <c:v>43610.90625</c:v>
                </c:pt>
                <c:pt idx="32616">
                  <c:v>43610.927083333401</c:v>
                </c:pt>
                <c:pt idx="32617">
                  <c:v>43610.947916666599</c:v>
                </c:pt>
                <c:pt idx="32618">
                  <c:v>43610.96875</c:v>
                </c:pt>
                <c:pt idx="32619">
                  <c:v>43610.989583333401</c:v>
                </c:pt>
                <c:pt idx="32620">
                  <c:v>43611.010416666599</c:v>
                </c:pt>
                <c:pt idx="32621">
                  <c:v>43611.03125</c:v>
                </c:pt>
                <c:pt idx="32622">
                  <c:v>43611.052083333401</c:v>
                </c:pt>
                <c:pt idx="32623">
                  <c:v>43611.072916666599</c:v>
                </c:pt>
                <c:pt idx="32624">
                  <c:v>43611.09375</c:v>
                </c:pt>
                <c:pt idx="32625">
                  <c:v>43611.114583333401</c:v>
                </c:pt>
                <c:pt idx="32626">
                  <c:v>43611.135416666599</c:v>
                </c:pt>
                <c:pt idx="32627">
                  <c:v>43611.15625</c:v>
                </c:pt>
                <c:pt idx="32628">
                  <c:v>43611.177083333401</c:v>
                </c:pt>
                <c:pt idx="32629">
                  <c:v>43611.197916666599</c:v>
                </c:pt>
                <c:pt idx="32630">
                  <c:v>43611.21875</c:v>
                </c:pt>
                <c:pt idx="32631">
                  <c:v>43611.239583333401</c:v>
                </c:pt>
                <c:pt idx="32632">
                  <c:v>43611.260416666599</c:v>
                </c:pt>
                <c:pt idx="32633">
                  <c:v>43611.28125</c:v>
                </c:pt>
                <c:pt idx="32634">
                  <c:v>43611.302083333401</c:v>
                </c:pt>
                <c:pt idx="32635">
                  <c:v>43611.322916666599</c:v>
                </c:pt>
                <c:pt idx="32636">
                  <c:v>43611.34375</c:v>
                </c:pt>
                <c:pt idx="32637">
                  <c:v>43611.364583333401</c:v>
                </c:pt>
                <c:pt idx="32638">
                  <c:v>43611.385416666599</c:v>
                </c:pt>
                <c:pt idx="32639">
                  <c:v>43611.40625</c:v>
                </c:pt>
                <c:pt idx="32640">
                  <c:v>43611.427083333401</c:v>
                </c:pt>
                <c:pt idx="32641">
                  <c:v>43611.447916666599</c:v>
                </c:pt>
                <c:pt idx="32642">
                  <c:v>43611.46875</c:v>
                </c:pt>
                <c:pt idx="32643">
                  <c:v>43611.489583333401</c:v>
                </c:pt>
                <c:pt idx="32644">
                  <c:v>43611.510416666599</c:v>
                </c:pt>
                <c:pt idx="32645">
                  <c:v>43611.53125</c:v>
                </c:pt>
                <c:pt idx="32646">
                  <c:v>43611.552083333401</c:v>
                </c:pt>
                <c:pt idx="32647">
                  <c:v>43611.572916666599</c:v>
                </c:pt>
                <c:pt idx="32648">
                  <c:v>43611.59375</c:v>
                </c:pt>
                <c:pt idx="32649">
                  <c:v>43611.614583333401</c:v>
                </c:pt>
                <c:pt idx="32650">
                  <c:v>43611.635416666599</c:v>
                </c:pt>
                <c:pt idx="32651">
                  <c:v>43611.65625</c:v>
                </c:pt>
                <c:pt idx="32652">
                  <c:v>43611.677083333401</c:v>
                </c:pt>
                <c:pt idx="32653">
                  <c:v>43611.697916666599</c:v>
                </c:pt>
                <c:pt idx="32654">
                  <c:v>43611.71875</c:v>
                </c:pt>
                <c:pt idx="32655">
                  <c:v>43611.739583333401</c:v>
                </c:pt>
                <c:pt idx="32656">
                  <c:v>43611.760416666599</c:v>
                </c:pt>
                <c:pt idx="32657">
                  <c:v>43611.78125</c:v>
                </c:pt>
                <c:pt idx="32658">
                  <c:v>43611.802083333401</c:v>
                </c:pt>
                <c:pt idx="32659">
                  <c:v>43611.822916666599</c:v>
                </c:pt>
                <c:pt idx="32660">
                  <c:v>43611.84375</c:v>
                </c:pt>
                <c:pt idx="32661">
                  <c:v>43611.864583333401</c:v>
                </c:pt>
                <c:pt idx="32662">
                  <c:v>43611.885416666599</c:v>
                </c:pt>
                <c:pt idx="32663">
                  <c:v>43611.90625</c:v>
                </c:pt>
                <c:pt idx="32664">
                  <c:v>43611.927083333401</c:v>
                </c:pt>
                <c:pt idx="32665">
                  <c:v>43611.947916666599</c:v>
                </c:pt>
                <c:pt idx="32666">
                  <c:v>43611.96875</c:v>
                </c:pt>
                <c:pt idx="32667">
                  <c:v>43611.989583333401</c:v>
                </c:pt>
                <c:pt idx="32668">
                  <c:v>43612.010416666599</c:v>
                </c:pt>
                <c:pt idx="32669">
                  <c:v>43612.03125</c:v>
                </c:pt>
                <c:pt idx="32670">
                  <c:v>43612.052083333401</c:v>
                </c:pt>
                <c:pt idx="32671">
                  <c:v>43612.072916666599</c:v>
                </c:pt>
                <c:pt idx="32672">
                  <c:v>43612.09375</c:v>
                </c:pt>
                <c:pt idx="32673">
                  <c:v>43612.114583333401</c:v>
                </c:pt>
                <c:pt idx="32674">
                  <c:v>43612.135416666599</c:v>
                </c:pt>
                <c:pt idx="32675">
                  <c:v>43612.15625</c:v>
                </c:pt>
                <c:pt idx="32676">
                  <c:v>43612.177083333401</c:v>
                </c:pt>
                <c:pt idx="32677">
                  <c:v>43612.197916666599</c:v>
                </c:pt>
                <c:pt idx="32678">
                  <c:v>43612.21875</c:v>
                </c:pt>
                <c:pt idx="32679">
                  <c:v>43612.239583333401</c:v>
                </c:pt>
                <c:pt idx="32680">
                  <c:v>43612.260416666599</c:v>
                </c:pt>
                <c:pt idx="32681">
                  <c:v>43612.28125</c:v>
                </c:pt>
                <c:pt idx="32682">
                  <c:v>43612.302083333401</c:v>
                </c:pt>
                <c:pt idx="32683">
                  <c:v>43612.322916666599</c:v>
                </c:pt>
                <c:pt idx="32684">
                  <c:v>43612.34375</c:v>
                </c:pt>
                <c:pt idx="32685">
                  <c:v>43612.364583333401</c:v>
                </c:pt>
                <c:pt idx="32686">
                  <c:v>43612.385416666599</c:v>
                </c:pt>
                <c:pt idx="32687">
                  <c:v>43612.40625</c:v>
                </c:pt>
                <c:pt idx="32688">
                  <c:v>43612.427083333401</c:v>
                </c:pt>
                <c:pt idx="32689">
                  <c:v>43612.447916666599</c:v>
                </c:pt>
                <c:pt idx="32690">
                  <c:v>43612.46875</c:v>
                </c:pt>
                <c:pt idx="32691">
                  <c:v>43612.489583333401</c:v>
                </c:pt>
                <c:pt idx="32692">
                  <c:v>43612.510416666599</c:v>
                </c:pt>
                <c:pt idx="32693">
                  <c:v>43612.53125</c:v>
                </c:pt>
                <c:pt idx="32694">
                  <c:v>43612.552083333401</c:v>
                </c:pt>
                <c:pt idx="32695">
                  <c:v>43612.572916666599</c:v>
                </c:pt>
                <c:pt idx="32696">
                  <c:v>43612.59375</c:v>
                </c:pt>
                <c:pt idx="32697">
                  <c:v>43612.614583333401</c:v>
                </c:pt>
                <c:pt idx="32698">
                  <c:v>43612.635416666599</c:v>
                </c:pt>
                <c:pt idx="32699">
                  <c:v>43612.65625</c:v>
                </c:pt>
                <c:pt idx="32700">
                  <c:v>43612.677083333401</c:v>
                </c:pt>
                <c:pt idx="32701">
                  <c:v>43612.697916666599</c:v>
                </c:pt>
                <c:pt idx="32702">
                  <c:v>43612.71875</c:v>
                </c:pt>
                <c:pt idx="32703">
                  <c:v>43612.739583333401</c:v>
                </c:pt>
                <c:pt idx="32704">
                  <c:v>43612.760416666599</c:v>
                </c:pt>
                <c:pt idx="32705">
                  <c:v>43612.78125</c:v>
                </c:pt>
                <c:pt idx="32706">
                  <c:v>43612.802083333401</c:v>
                </c:pt>
                <c:pt idx="32707">
                  <c:v>43612.822916666599</c:v>
                </c:pt>
                <c:pt idx="32708">
                  <c:v>43612.84375</c:v>
                </c:pt>
                <c:pt idx="32709">
                  <c:v>43612.864583333401</c:v>
                </c:pt>
                <c:pt idx="32710">
                  <c:v>43612.885416666599</c:v>
                </c:pt>
                <c:pt idx="32711">
                  <c:v>43612.90625</c:v>
                </c:pt>
                <c:pt idx="32712">
                  <c:v>43612.927083333401</c:v>
                </c:pt>
                <c:pt idx="32713">
                  <c:v>43612.947916666599</c:v>
                </c:pt>
                <c:pt idx="32714">
                  <c:v>43612.96875</c:v>
                </c:pt>
                <c:pt idx="32715">
                  <c:v>43612.989583333401</c:v>
                </c:pt>
                <c:pt idx="32716">
                  <c:v>43613.010416666599</c:v>
                </c:pt>
                <c:pt idx="32717">
                  <c:v>43613.03125</c:v>
                </c:pt>
                <c:pt idx="32718">
                  <c:v>43613.052083333401</c:v>
                </c:pt>
                <c:pt idx="32719">
                  <c:v>43613.072916666599</c:v>
                </c:pt>
                <c:pt idx="32720">
                  <c:v>43613.09375</c:v>
                </c:pt>
                <c:pt idx="32721">
                  <c:v>43613.114583333401</c:v>
                </c:pt>
                <c:pt idx="32722">
                  <c:v>43613.135416666599</c:v>
                </c:pt>
                <c:pt idx="32723">
                  <c:v>43613.15625</c:v>
                </c:pt>
                <c:pt idx="32724">
                  <c:v>43613.177083333401</c:v>
                </c:pt>
                <c:pt idx="32725">
                  <c:v>43613.197916666599</c:v>
                </c:pt>
                <c:pt idx="32726">
                  <c:v>43613.21875</c:v>
                </c:pt>
                <c:pt idx="32727">
                  <c:v>43613.239583333401</c:v>
                </c:pt>
                <c:pt idx="32728">
                  <c:v>43613.260416666599</c:v>
                </c:pt>
                <c:pt idx="32729">
                  <c:v>43613.28125</c:v>
                </c:pt>
                <c:pt idx="32730">
                  <c:v>43613.302083333401</c:v>
                </c:pt>
                <c:pt idx="32731">
                  <c:v>43613.322916666599</c:v>
                </c:pt>
                <c:pt idx="32732">
                  <c:v>43613.34375</c:v>
                </c:pt>
                <c:pt idx="32733">
                  <c:v>43613.364583333401</c:v>
                </c:pt>
                <c:pt idx="32734">
                  <c:v>43613.385416666599</c:v>
                </c:pt>
                <c:pt idx="32735">
                  <c:v>43613.40625</c:v>
                </c:pt>
                <c:pt idx="32736">
                  <c:v>43613.427083333401</c:v>
                </c:pt>
                <c:pt idx="32737">
                  <c:v>43613.447916666599</c:v>
                </c:pt>
                <c:pt idx="32738">
                  <c:v>43613.46875</c:v>
                </c:pt>
                <c:pt idx="32739">
                  <c:v>43613.489583333401</c:v>
                </c:pt>
                <c:pt idx="32740">
                  <c:v>43613.510416666599</c:v>
                </c:pt>
                <c:pt idx="32741">
                  <c:v>43613.53125</c:v>
                </c:pt>
                <c:pt idx="32742">
                  <c:v>43613.552083333401</c:v>
                </c:pt>
                <c:pt idx="32743">
                  <c:v>43613.572916666599</c:v>
                </c:pt>
                <c:pt idx="32744">
                  <c:v>43613.59375</c:v>
                </c:pt>
                <c:pt idx="32745">
                  <c:v>43613.614583333401</c:v>
                </c:pt>
                <c:pt idx="32746">
                  <c:v>43613.635416666599</c:v>
                </c:pt>
                <c:pt idx="32747">
                  <c:v>43613.65625</c:v>
                </c:pt>
                <c:pt idx="32748">
                  <c:v>43613.677083333401</c:v>
                </c:pt>
                <c:pt idx="32749">
                  <c:v>43613.697916666599</c:v>
                </c:pt>
                <c:pt idx="32750">
                  <c:v>43613.71875</c:v>
                </c:pt>
                <c:pt idx="32751">
                  <c:v>43613.739583333401</c:v>
                </c:pt>
                <c:pt idx="32752">
                  <c:v>43613.760416666599</c:v>
                </c:pt>
                <c:pt idx="32753">
                  <c:v>43613.78125</c:v>
                </c:pt>
                <c:pt idx="32754">
                  <c:v>43613.802083333401</c:v>
                </c:pt>
                <c:pt idx="32755">
                  <c:v>43613.822916666599</c:v>
                </c:pt>
                <c:pt idx="32756">
                  <c:v>43613.84375</c:v>
                </c:pt>
                <c:pt idx="32757">
                  <c:v>43613.864583333401</c:v>
                </c:pt>
                <c:pt idx="32758">
                  <c:v>43613.885416666599</c:v>
                </c:pt>
                <c:pt idx="32759">
                  <c:v>43613.90625</c:v>
                </c:pt>
                <c:pt idx="32760">
                  <c:v>43613.927083333401</c:v>
                </c:pt>
                <c:pt idx="32761">
                  <c:v>43613.947916666599</c:v>
                </c:pt>
                <c:pt idx="32762">
                  <c:v>43613.96875</c:v>
                </c:pt>
                <c:pt idx="32763">
                  <c:v>43613.989583333401</c:v>
                </c:pt>
                <c:pt idx="32764">
                  <c:v>43614.010416666599</c:v>
                </c:pt>
                <c:pt idx="32765">
                  <c:v>43614.03125</c:v>
                </c:pt>
                <c:pt idx="32766">
                  <c:v>43614.052083333401</c:v>
                </c:pt>
                <c:pt idx="32767">
                  <c:v>43614.072916666599</c:v>
                </c:pt>
                <c:pt idx="32768">
                  <c:v>43614.09375</c:v>
                </c:pt>
                <c:pt idx="32769">
                  <c:v>43614.114583333401</c:v>
                </c:pt>
                <c:pt idx="32770">
                  <c:v>43614.135416666599</c:v>
                </c:pt>
                <c:pt idx="32771">
                  <c:v>43614.15625</c:v>
                </c:pt>
                <c:pt idx="32772">
                  <c:v>43614.177083333401</c:v>
                </c:pt>
                <c:pt idx="32773">
                  <c:v>43614.197916666599</c:v>
                </c:pt>
                <c:pt idx="32774">
                  <c:v>43614.21875</c:v>
                </c:pt>
                <c:pt idx="32775">
                  <c:v>43614.239583333401</c:v>
                </c:pt>
                <c:pt idx="32776">
                  <c:v>43614.260416666599</c:v>
                </c:pt>
                <c:pt idx="32777">
                  <c:v>43614.28125</c:v>
                </c:pt>
                <c:pt idx="32778">
                  <c:v>43614.302083333401</c:v>
                </c:pt>
                <c:pt idx="32779">
                  <c:v>43614.322916666599</c:v>
                </c:pt>
                <c:pt idx="32780">
                  <c:v>43614.34375</c:v>
                </c:pt>
                <c:pt idx="32781">
                  <c:v>43614.364583333401</c:v>
                </c:pt>
                <c:pt idx="32782">
                  <c:v>43614.385416666599</c:v>
                </c:pt>
                <c:pt idx="32783">
                  <c:v>43614.40625</c:v>
                </c:pt>
                <c:pt idx="32784">
                  <c:v>43614.427083333401</c:v>
                </c:pt>
                <c:pt idx="32785">
                  <c:v>43614.447916666599</c:v>
                </c:pt>
                <c:pt idx="32786">
                  <c:v>43614.46875</c:v>
                </c:pt>
                <c:pt idx="32787">
                  <c:v>43614.489583333401</c:v>
                </c:pt>
                <c:pt idx="32788">
                  <c:v>43614.510416666599</c:v>
                </c:pt>
                <c:pt idx="32789">
                  <c:v>43614.53125</c:v>
                </c:pt>
                <c:pt idx="32790">
                  <c:v>43614.552083333401</c:v>
                </c:pt>
                <c:pt idx="32791">
                  <c:v>43614.572916666599</c:v>
                </c:pt>
                <c:pt idx="32792">
                  <c:v>43614.59375</c:v>
                </c:pt>
                <c:pt idx="32793">
                  <c:v>43614.614583333401</c:v>
                </c:pt>
                <c:pt idx="32794">
                  <c:v>43614.635416666599</c:v>
                </c:pt>
                <c:pt idx="32795">
                  <c:v>43614.65625</c:v>
                </c:pt>
                <c:pt idx="32796">
                  <c:v>43614.677083333401</c:v>
                </c:pt>
                <c:pt idx="32797">
                  <c:v>43614.697916666599</c:v>
                </c:pt>
                <c:pt idx="32798">
                  <c:v>43614.71875</c:v>
                </c:pt>
                <c:pt idx="32799">
                  <c:v>43614.739583333401</c:v>
                </c:pt>
                <c:pt idx="32800">
                  <c:v>43614.760416666599</c:v>
                </c:pt>
                <c:pt idx="32801">
                  <c:v>43614.78125</c:v>
                </c:pt>
                <c:pt idx="32802">
                  <c:v>43614.802083333401</c:v>
                </c:pt>
                <c:pt idx="32803">
                  <c:v>43614.822916666599</c:v>
                </c:pt>
                <c:pt idx="32804">
                  <c:v>43614.84375</c:v>
                </c:pt>
                <c:pt idx="32805">
                  <c:v>43614.864583333401</c:v>
                </c:pt>
                <c:pt idx="32806">
                  <c:v>43614.885416666599</c:v>
                </c:pt>
                <c:pt idx="32807">
                  <c:v>43614.90625</c:v>
                </c:pt>
                <c:pt idx="32808">
                  <c:v>43614.927083333401</c:v>
                </c:pt>
                <c:pt idx="32809">
                  <c:v>43614.947916666599</c:v>
                </c:pt>
                <c:pt idx="32810">
                  <c:v>43614.96875</c:v>
                </c:pt>
                <c:pt idx="32811">
                  <c:v>43614.989583333401</c:v>
                </c:pt>
                <c:pt idx="32812">
                  <c:v>43615.010416666599</c:v>
                </c:pt>
                <c:pt idx="32813">
                  <c:v>43615.03125</c:v>
                </c:pt>
                <c:pt idx="32814">
                  <c:v>43615.052083333401</c:v>
                </c:pt>
                <c:pt idx="32815">
                  <c:v>43615.072916666599</c:v>
                </c:pt>
                <c:pt idx="32816">
                  <c:v>43615.09375</c:v>
                </c:pt>
                <c:pt idx="32817">
                  <c:v>43615.114583333401</c:v>
                </c:pt>
                <c:pt idx="32818">
                  <c:v>43615.135416666599</c:v>
                </c:pt>
                <c:pt idx="32819">
                  <c:v>43615.15625</c:v>
                </c:pt>
                <c:pt idx="32820">
                  <c:v>43615.177083333401</c:v>
                </c:pt>
                <c:pt idx="32821">
                  <c:v>43615.197916666599</c:v>
                </c:pt>
                <c:pt idx="32822">
                  <c:v>43615.21875</c:v>
                </c:pt>
                <c:pt idx="32823">
                  <c:v>43615.239583333401</c:v>
                </c:pt>
                <c:pt idx="32824">
                  <c:v>43615.260416666599</c:v>
                </c:pt>
                <c:pt idx="32825">
                  <c:v>43615.28125</c:v>
                </c:pt>
                <c:pt idx="32826">
                  <c:v>43615.302083333401</c:v>
                </c:pt>
                <c:pt idx="32827">
                  <c:v>43615.322916666599</c:v>
                </c:pt>
                <c:pt idx="32828">
                  <c:v>43615.34375</c:v>
                </c:pt>
                <c:pt idx="32829">
                  <c:v>43615.364583333401</c:v>
                </c:pt>
                <c:pt idx="32830">
                  <c:v>43615.385416666599</c:v>
                </c:pt>
                <c:pt idx="32831">
                  <c:v>43615.40625</c:v>
                </c:pt>
                <c:pt idx="32832">
                  <c:v>43615.427083333401</c:v>
                </c:pt>
                <c:pt idx="32833">
                  <c:v>43615.447916666599</c:v>
                </c:pt>
                <c:pt idx="32834">
                  <c:v>43615.46875</c:v>
                </c:pt>
                <c:pt idx="32835">
                  <c:v>43615.489583333401</c:v>
                </c:pt>
                <c:pt idx="32836">
                  <c:v>43615.510416666599</c:v>
                </c:pt>
                <c:pt idx="32837">
                  <c:v>43615.53125</c:v>
                </c:pt>
                <c:pt idx="32838">
                  <c:v>43615.552083333401</c:v>
                </c:pt>
                <c:pt idx="32839">
                  <c:v>43615.572916666599</c:v>
                </c:pt>
                <c:pt idx="32840">
                  <c:v>43615.59375</c:v>
                </c:pt>
                <c:pt idx="32841">
                  <c:v>43615.614583333401</c:v>
                </c:pt>
                <c:pt idx="32842">
                  <c:v>43615.635416666599</c:v>
                </c:pt>
                <c:pt idx="32843">
                  <c:v>43615.65625</c:v>
                </c:pt>
                <c:pt idx="32844">
                  <c:v>43615.677083333401</c:v>
                </c:pt>
                <c:pt idx="32845">
                  <c:v>43615.697916666599</c:v>
                </c:pt>
                <c:pt idx="32846">
                  <c:v>43615.71875</c:v>
                </c:pt>
                <c:pt idx="32847">
                  <c:v>43615.739583333401</c:v>
                </c:pt>
                <c:pt idx="32848">
                  <c:v>43615.760416666599</c:v>
                </c:pt>
                <c:pt idx="32849">
                  <c:v>43615.78125</c:v>
                </c:pt>
                <c:pt idx="32850">
                  <c:v>43615.802083333401</c:v>
                </c:pt>
                <c:pt idx="32851">
                  <c:v>43615.822916666599</c:v>
                </c:pt>
                <c:pt idx="32852">
                  <c:v>43615.84375</c:v>
                </c:pt>
                <c:pt idx="32853">
                  <c:v>43615.864583333401</c:v>
                </c:pt>
                <c:pt idx="32854">
                  <c:v>43615.885416666599</c:v>
                </c:pt>
                <c:pt idx="32855">
                  <c:v>43615.90625</c:v>
                </c:pt>
                <c:pt idx="32856">
                  <c:v>43615.927083333401</c:v>
                </c:pt>
                <c:pt idx="32857">
                  <c:v>43615.947916666599</c:v>
                </c:pt>
                <c:pt idx="32858">
                  <c:v>43615.96875</c:v>
                </c:pt>
                <c:pt idx="32859">
                  <c:v>43615.989583333401</c:v>
                </c:pt>
                <c:pt idx="32860">
                  <c:v>43616.010416666599</c:v>
                </c:pt>
                <c:pt idx="32861">
                  <c:v>43616.03125</c:v>
                </c:pt>
                <c:pt idx="32862">
                  <c:v>43616.052083333401</c:v>
                </c:pt>
                <c:pt idx="32863">
                  <c:v>43616.072916666599</c:v>
                </c:pt>
                <c:pt idx="32864">
                  <c:v>43616.09375</c:v>
                </c:pt>
                <c:pt idx="32865">
                  <c:v>43616.114583333401</c:v>
                </c:pt>
                <c:pt idx="32866">
                  <c:v>43616.135416666599</c:v>
                </c:pt>
                <c:pt idx="32867">
                  <c:v>43616.15625</c:v>
                </c:pt>
                <c:pt idx="32868">
                  <c:v>43616.177083333401</c:v>
                </c:pt>
                <c:pt idx="32869">
                  <c:v>43616.197916666599</c:v>
                </c:pt>
                <c:pt idx="32870">
                  <c:v>43616.21875</c:v>
                </c:pt>
                <c:pt idx="32871">
                  <c:v>43616.239583333401</c:v>
                </c:pt>
                <c:pt idx="32872">
                  <c:v>43616.260416666599</c:v>
                </c:pt>
                <c:pt idx="32873">
                  <c:v>43616.28125</c:v>
                </c:pt>
                <c:pt idx="32874">
                  <c:v>43616.302083333401</c:v>
                </c:pt>
                <c:pt idx="32875">
                  <c:v>43616.322916666599</c:v>
                </c:pt>
                <c:pt idx="32876">
                  <c:v>43616.34375</c:v>
                </c:pt>
                <c:pt idx="32877">
                  <c:v>43616.364583333401</c:v>
                </c:pt>
                <c:pt idx="32878">
                  <c:v>43616.385416666599</c:v>
                </c:pt>
                <c:pt idx="32879">
                  <c:v>43616.40625</c:v>
                </c:pt>
                <c:pt idx="32880">
                  <c:v>43616.427083333401</c:v>
                </c:pt>
                <c:pt idx="32881">
                  <c:v>43616.447916666599</c:v>
                </c:pt>
                <c:pt idx="32882">
                  <c:v>43616.46875</c:v>
                </c:pt>
                <c:pt idx="32883">
                  <c:v>43616.489583333401</c:v>
                </c:pt>
                <c:pt idx="32884">
                  <c:v>43616.510416666599</c:v>
                </c:pt>
                <c:pt idx="32885">
                  <c:v>43616.53125</c:v>
                </c:pt>
                <c:pt idx="32886">
                  <c:v>43616.552083333401</c:v>
                </c:pt>
                <c:pt idx="32887">
                  <c:v>43616.572916666599</c:v>
                </c:pt>
                <c:pt idx="32888">
                  <c:v>43616.59375</c:v>
                </c:pt>
                <c:pt idx="32889">
                  <c:v>43616.614583333401</c:v>
                </c:pt>
                <c:pt idx="32890">
                  <c:v>43616.635416666599</c:v>
                </c:pt>
                <c:pt idx="32891">
                  <c:v>43616.65625</c:v>
                </c:pt>
                <c:pt idx="32892">
                  <c:v>43616.677083333401</c:v>
                </c:pt>
                <c:pt idx="32893">
                  <c:v>43616.697916666599</c:v>
                </c:pt>
                <c:pt idx="32894">
                  <c:v>43616.71875</c:v>
                </c:pt>
                <c:pt idx="32895">
                  <c:v>43616.739583333401</c:v>
                </c:pt>
                <c:pt idx="32896">
                  <c:v>43616.760416666599</c:v>
                </c:pt>
                <c:pt idx="32897">
                  <c:v>43616.78125</c:v>
                </c:pt>
                <c:pt idx="32898">
                  <c:v>43616.802083333401</c:v>
                </c:pt>
                <c:pt idx="32899">
                  <c:v>43616.822916666599</c:v>
                </c:pt>
                <c:pt idx="32900">
                  <c:v>43616.84375</c:v>
                </c:pt>
                <c:pt idx="32901">
                  <c:v>43616.864583333401</c:v>
                </c:pt>
                <c:pt idx="32902">
                  <c:v>43616.885416666599</c:v>
                </c:pt>
                <c:pt idx="32903">
                  <c:v>43616.90625</c:v>
                </c:pt>
                <c:pt idx="32904">
                  <c:v>43616.927083333401</c:v>
                </c:pt>
                <c:pt idx="32905">
                  <c:v>43616.947916666599</c:v>
                </c:pt>
                <c:pt idx="32906">
                  <c:v>43616.96875</c:v>
                </c:pt>
                <c:pt idx="32907">
                  <c:v>43616.989583333401</c:v>
                </c:pt>
                <c:pt idx="32908">
                  <c:v>43617.010416666599</c:v>
                </c:pt>
                <c:pt idx="32909">
                  <c:v>43617.03125</c:v>
                </c:pt>
                <c:pt idx="32910">
                  <c:v>43617.052083333401</c:v>
                </c:pt>
                <c:pt idx="32911">
                  <c:v>43617.072916666599</c:v>
                </c:pt>
                <c:pt idx="32912">
                  <c:v>43617.09375</c:v>
                </c:pt>
                <c:pt idx="32913">
                  <c:v>43617.114583333401</c:v>
                </c:pt>
                <c:pt idx="32914">
                  <c:v>43617.135416666599</c:v>
                </c:pt>
                <c:pt idx="32915">
                  <c:v>43617.15625</c:v>
                </c:pt>
                <c:pt idx="32916">
                  <c:v>43617.177083333401</c:v>
                </c:pt>
                <c:pt idx="32917">
                  <c:v>43617.197916666599</c:v>
                </c:pt>
                <c:pt idx="32918">
                  <c:v>43617.21875</c:v>
                </c:pt>
                <c:pt idx="32919">
                  <c:v>43617.239583333401</c:v>
                </c:pt>
                <c:pt idx="32920">
                  <c:v>43617.260416666599</c:v>
                </c:pt>
                <c:pt idx="32921">
                  <c:v>43617.28125</c:v>
                </c:pt>
                <c:pt idx="32922">
                  <c:v>43617.302083333401</c:v>
                </c:pt>
                <c:pt idx="32923">
                  <c:v>43617.322916666599</c:v>
                </c:pt>
                <c:pt idx="32924">
                  <c:v>43617.34375</c:v>
                </c:pt>
                <c:pt idx="32925">
                  <c:v>43617.364583333401</c:v>
                </c:pt>
                <c:pt idx="32926">
                  <c:v>43617.385416666599</c:v>
                </c:pt>
                <c:pt idx="32927">
                  <c:v>43617.40625</c:v>
                </c:pt>
                <c:pt idx="32928">
                  <c:v>43617.427083333401</c:v>
                </c:pt>
                <c:pt idx="32929">
                  <c:v>43617.447916666599</c:v>
                </c:pt>
                <c:pt idx="32930">
                  <c:v>43617.46875</c:v>
                </c:pt>
                <c:pt idx="32931">
                  <c:v>43617.489583333401</c:v>
                </c:pt>
                <c:pt idx="32932">
                  <c:v>43617.510416666599</c:v>
                </c:pt>
                <c:pt idx="32933">
                  <c:v>43617.53125</c:v>
                </c:pt>
                <c:pt idx="32934">
                  <c:v>43617.552083333401</c:v>
                </c:pt>
                <c:pt idx="32935">
                  <c:v>43617.572916666599</c:v>
                </c:pt>
                <c:pt idx="32936">
                  <c:v>43617.59375</c:v>
                </c:pt>
                <c:pt idx="32937">
                  <c:v>43617.614583333401</c:v>
                </c:pt>
                <c:pt idx="32938">
                  <c:v>43617.635416666599</c:v>
                </c:pt>
                <c:pt idx="32939">
                  <c:v>43617.65625</c:v>
                </c:pt>
                <c:pt idx="32940">
                  <c:v>43617.677083333401</c:v>
                </c:pt>
                <c:pt idx="32941">
                  <c:v>43617.697916666599</c:v>
                </c:pt>
                <c:pt idx="32942">
                  <c:v>43617.71875</c:v>
                </c:pt>
                <c:pt idx="32943">
                  <c:v>43617.739583333401</c:v>
                </c:pt>
                <c:pt idx="32944">
                  <c:v>43617.760416666599</c:v>
                </c:pt>
                <c:pt idx="32945">
                  <c:v>43617.78125</c:v>
                </c:pt>
                <c:pt idx="32946">
                  <c:v>43617.802083333401</c:v>
                </c:pt>
                <c:pt idx="32947">
                  <c:v>43617.822916666599</c:v>
                </c:pt>
                <c:pt idx="32948">
                  <c:v>43617.84375</c:v>
                </c:pt>
                <c:pt idx="32949">
                  <c:v>43617.864583333401</c:v>
                </c:pt>
                <c:pt idx="32950">
                  <c:v>43617.885416666599</c:v>
                </c:pt>
                <c:pt idx="32951">
                  <c:v>43617.90625</c:v>
                </c:pt>
                <c:pt idx="32952">
                  <c:v>43617.927083333401</c:v>
                </c:pt>
                <c:pt idx="32953">
                  <c:v>43617.947916666599</c:v>
                </c:pt>
                <c:pt idx="32954">
                  <c:v>43617.96875</c:v>
                </c:pt>
                <c:pt idx="32955">
                  <c:v>43617.989583333401</c:v>
                </c:pt>
                <c:pt idx="32956">
                  <c:v>43618.010416666599</c:v>
                </c:pt>
                <c:pt idx="32957">
                  <c:v>43618.03125</c:v>
                </c:pt>
                <c:pt idx="32958">
                  <c:v>43618.052083333401</c:v>
                </c:pt>
                <c:pt idx="32959">
                  <c:v>43618.072916666599</c:v>
                </c:pt>
                <c:pt idx="32960">
                  <c:v>43618.09375</c:v>
                </c:pt>
                <c:pt idx="32961">
                  <c:v>43618.114583333401</c:v>
                </c:pt>
                <c:pt idx="32962">
                  <c:v>43618.135416666599</c:v>
                </c:pt>
                <c:pt idx="32963">
                  <c:v>43618.15625</c:v>
                </c:pt>
                <c:pt idx="32964">
                  <c:v>43618.177083333401</c:v>
                </c:pt>
                <c:pt idx="32965">
                  <c:v>43618.197916666599</c:v>
                </c:pt>
                <c:pt idx="32966">
                  <c:v>43618.21875</c:v>
                </c:pt>
                <c:pt idx="32967">
                  <c:v>43618.239583333401</c:v>
                </c:pt>
                <c:pt idx="32968">
                  <c:v>43618.260416666599</c:v>
                </c:pt>
                <c:pt idx="32969">
                  <c:v>43618.28125</c:v>
                </c:pt>
                <c:pt idx="32970">
                  <c:v>43618.302083333401</c:v>
                </c:pt>
                <c:pt idx="32971">
                  <c:v>43618.322916666599</c:v>
                </c:pt>
                <c:pt idx="32972">
                  <c:v>43618.34375</c:v>
                </c:pt>
                <c:pt idx="32973">
                  <c:v>43618.364583333401</c:v>
                </c:pt>
                <c:pt idx="32974">
                  <c:v>43618.385416666599</c:v>
                </c:pt>
                <c:pt idx="32975">
                  <c:v>43618.40625</c:v>
                </c:pt>
                <c:pt idx="32976">
                  <c:v>43618.427083333401</c:v>
                </c:pt>
                <c:pt idx="32977">
                  <c:v>43618.447916666599</c:v>
                </c:pt>
                <c:pt idx="32978">
                  <c:v>43618.46875</c:v>
                </c:pt>
                <c:pt idx="32979">
                  <c:v>43618.489583333401</c:v>
                </c:pt>
                <c:pt idx="32980">
                  <c:v>43618.510416666599</c:v>
                </c:pt>
                <c:pt idx="32981">
                  <c:v>43618.53125</c:v>
                </c:pt>
                <c:pt idx="32982">
                  <c:v>43618.552083333401</c:v>
                </c:pt>
                <c:pt idx="32983">
                  <c:v>43618.572916666599</c:v>
                </c:pt>
                <c:pt idx="32984">
                  <c:v>43618.59375</c:v>
                </c:pt>
                <c:pt idx="32985">
                  <c:v>43618.614583333401</c:v>
                </c:pt>
                <c:pt idx="32986">
                  <c:v>43618.635416666599</c:v>
                </c:pt>
                <c:pt idx="32987">
                  <c:v>43618.65625</c:v>
                </c:pt>
                <c:pt idx="32988">
                  <c:v>43618.677083333401</c:v>
                </c:pt>
                <c:pt idx="32989">
                  <c:v>43618.697916666599</c:v>
                </c:pt>
                <c:pt idx="32990">
                  <c:v>43618.71875</c:v>
                </c:pt>
                <c:pt idx="32991">
                  <c:v>43618.739583333401</c:v>
                </c:pt>
                <c:pt idx="32992">
                  <c:v>43618.760416666599</c:v>
                </c:pt>
                <c:pt idx="32993">
                  <c:v>43618.78125</c:v>
                </c:pt>
                <c:pt idx="32994">
                  <c:v>43618.802083333401</c:v>
                </c:pt>
                <c:pt idx="32995">
                  <c:v>43618.822916666599</c:v>
                </c:pt>
                <c:pt idx="32996">
                  <c:v>43618.84375</c:v>
                </c:pt>
                <c:pt idx="32997">
                  <c:v>43618.864583333401</c:v>
                </c:pt>
                <c:pt idx="32998">
                  <c:v>43618.885416666599</c:v>
                </c:pt>
                <c:pt idx="32999">
                  <c:v>43618.90625</c:v>
                </c:pt>
                <c:pt idx="33000">
                  <c:v>43618.927083333401</c:v>
                </c:pt>
                <c:pt idx="33001">
                  <c:v>43618.947916666599</c:v>
                </c:pt>
                <c:pt idx="33002">
                  <c:v>43618.96875</c:v>
                </c:pt>
                <c:pt idx="33003">
                  <c:v>43618.989583333401</c:v>
                </c:pt>
                <c:pt idx="33004">
                  <c:v>43619.010416666599</c:v>
                </c:pt>
                <c:pt idx="33005">
                  <c:v>43619.03125</c:v>
                </c:pt>
                <c:pt idx="33006">
                  <c:v>43619.052083333401</c:v>
                </c:pt>
                <c:pt idx="33007">
                  <c:v>43619.072916666599</c:v>
                </c:pt>
                <c:pt idx="33008">
                  <c:v>43619.09375</c:v>
                </c:pt>
                <c:pt idx="33009">
                  <c:v>43619.114583333401</c:v>
                </c:pt>
                <c:pt idx="33010">
                  <c:v>43619.135416666599</c:v>
                </c:pt>
                <c:pt idx="33011">
                  <c:v>43619.15625</c:v>
                </c:pt>
                <c:pt idx="33012">
                  <c:v>43619.177083333401</c:v>
                </c:pt>
                <c:pt idx="33013">
                  <c:v>43619.197916666599</c:v>
                </c:pt>
                <c:pt idx="33014">
                  <c:v>43619.21875</c:v>
                </c:pt>
                <c:pt idx="33015">
                  <c:v>43619.239583333401</c:v>
                </c:pt>
                <c:pt idx="33016">
                  <c:v>43619.260416666599</c:v>
                </c:pt>
                <c:pt idx="33017">
                  <c:v>43619.28125</c:v>
                </c:pt>
                <c:pt idx="33018">
                  <c:v>43619.302083333401</c:v>
                </c:pt>
                <c:pt idx="33019">
                  <c:v>43619.322916666599</c:v>
                </c:pt>
                <c:pt idx="33020">
                  <c:v>43619.34375</c:v>
                </c:pt>
                <c:pt idx="33021">
                  <c:v>43619.364583333401</c:v>
                </c:pt>
                <c:pt idx="33022">
                  <c:v>43619.385416666599</c:v>
                </c:pt>
                <c:pt idx="33023">
                  <c:v>43619.40625</c:v>
                </c:pt>
                <c:pt idx="33024">
                  <c:v>43619.427083333401</c:v>
                </c:pt>
                <c:pt idx="33025">
                  <c:v>43619.447916666599</c:v>
                </c:pt>
                <c:pt idx="33026">
                  <c:v>43619.46875</c:v>
                </c:pt>
                <c:pt idx="33027">
                  <c:v>43619.489583333401</c:v>
                </c:pt>
                <c:pt idx="33028">
                  <c:v>43619.510416666599</c:v>
                </c:pt>
                <c:pt idx="33029">
                  <c:v>43619.53125</c:v>
                </c:pt>
                <c:pt idx="33030">
                  <c:v>43619.552083333401</c:v>
                </c:pt>
                <c:pt idx="33031">
                  <c:v>43619.572916666599</c:v>
                </c:pt>
                <c:pt idx="33032">
                  <c:v>43619.59375</c:v>
                </c:pt>
                <c:pt idx="33033">
                  <c:v>43619.614583333401</c:v>
                </c:pt>
                <c:pt idx="33034">
                  <c:v>43619.635416666599</c:v>
                </c:pt>
                <c:pt idx="33035">
                  <c:v>43619.65625</c:v>
                </c:pt>
                <c:pt idx="33036">
                  <c:v>43619.677083333401</c:v>
                </c:pt>
                <c:pt idx="33037">
                  <c:v>43619.697916666599</c:v>
                </c:pt>
                <c:pt idx="33038">
                  <c:v>43619.71875</c:v>
                </c:pt>
                <c:pt idx="33039">
                  <c:v>43619.739583333401</c:v>
                </c:pt>
                <c:pt idx="33040">
                  <c:v>43619.760416666599</c:v>
                </c:pt>
                <c:pt idx="33041">
                  <c:v>43619.78125</c:v>
                </c:pt>
                <c:pt idx="33042">
                  <c:v>43619.802083333401</c:v>
                </c:pt>
                <c:pt idx="33043">
                  <c:v>43619.822916666599</c:v>
                </c:pt>
                <c:pt idx="33044">
                  <c:v>43619.84375</c:v>
                </c:pt>
                <c:pt idx="33045">
                  <c:v>43619.864583333401</c:v>
                </c:pt>
                <c:pt idx="33046">
                  <c:v>43619.885416666599</c:v>
                </c:pt>
                <c:pt idx="33047">
                  <c:v>43619.90625</c:v>
                </c:pt>
                <c:pt idx="33048">
                  <c:v>43619.927083333401</c:v>
                </c:pt>
                <c:pt idx="33049">
                  <c:v>43619.947916666599</c:v>
                </c:pt>
                <c:pt idx="33050">
                  <c:v>43619.96875</c:v>
                </c:pt>
                <c:pt idx="33051">
                  <c:v>43619.989583333401</c:v>
                </c:pt>
                <c:pt idx="33052">
                  <c:v>43620.010416666599</c:v>
                </c:pt>
                <c:pt idx="33053">
                  <c:v>43620.03125</c:v>
                </c:pt>
                <c:pt idx="33054">
                  <c:v>43620.052083333401</c:v>
                </c:pt>
                <c:pt idx="33055">
                  <c:v>43620.072916666599</c:v>
                </c:pt>
                <c:pt idx="33056">
                  <c:v>43620.09375</c:v>
                </c:pt>
                <c:pt idx="33057">
                  <c:v>43620.114583333401</c:v>
                </c:pt>
                <c:pt idx="33058">
                  <c:v>43620.135416666599</c:v>
                </c:pt>
                <c:pt idx="33059">
                  <c:v>43620.15625</c:v>
                </c:pt>
                <c:pt idx="33060">
                  <c:v>43620.177083333401</c:v>
                </c:pt>
                <c:pt idx="33061">
                  <c:v>43620.197916666599</c:v>
                </c:pt>
                <c:pt idx="33062">
                  <c:v>43620.21875</c:v>
                </c:pt>
                <c:pt idx="33063">
                  <c:v>43620.239583333401</c:v>
                </c:pt>
                <c:pt idx="33064">
                  <c:v>43620.260416666599</c:v>
                </c:pt>
                <c:pt idx="33065">
                  <c:v>43620.28125</c:v>
                </c:pt>
                <c:pt idx="33066">
                  <c:v>43620.302083333401</c:v>
                </c:pt>
                <c:pt idx="33067">
                  <c:v>43620.322916666599</c:v>
                </c:pt>
                <c:pt idx="33068">
                  <c:v>43620.34375</c:v>
                </c:pt>
                <c:pt idx="33069">
                  <c:v>43620.364583333401</c:v>
                </c:pt>
                <c:pt idx="33070">
                  <c:v>43620.385416666599</c:v>
                </c:pt>
                <c:pt idx="33071">
                  <c:v>43620.40625</c:v>
                </c:pt>
                <c:pt idx="33072">
                  <c:v>43620.427083333401</c:v>
                </c:pt>
                <c:pt idx="33073">
                  <c:v>43620.447916666599</c:v>
                </c:pt>
                <c:pt idx="33074">
                  <c:v>43620.46875</c:v>
                </c:pt>
                <c:pt idx="33075">
                  <c:v>43620.489583333401</c:v>
                </c:pt>
                <c:pt idx="33076">
                  <c:v>43620.510416666599</c:v>
                </c:pt>
                <c:pt idx="33077">
                  <c:v>43620.53125</c:v>
                </c:pt>
                <c:pt idx="33078">
                  <c:v>43620.552083333401</c:v>
                </c:pt>
                <c:pt idx="33079">
                  <c:v>43620.572916666599</c:v>
                </c:pt>
                <c:pt idx="33080">
                  <c:v>43620.59375</c:v>
                </c:pt>
                <c:pt idx="33081">
                  <c:v>43620.614583333401</c:v>
                </c:pt>
                <c:pt idx="33082">
                  <c:v>43620.635416666599</c:v>
                </c:pt>
                <c:pt idx="33083">
                  <c:v>43620.65625</c:v>
                </c:pt>
                <c:pt idx="33084">
                  <c:v>43620.677083333401</c:v>
                </c:pt>
                <c:pt idx="33085">
                  <c:v>43620.697916666599</c:v>
                </c:pt>
                <c:pt idx="33086">
                  <c:v>43620.71875</c:v>
                </c:pt>
                <c:pt idx="33087">
                  <c:v>43620.739583333401</c:v>
                </c:pt>
                <c:pt idx="33088">
                  <c:v>43620.760416666599</c:v>
                </c:pt>
                <c:pt idx="33089">
                  <c:v>43620.78125</c:v>
                </c:pt>
                <c:pt idx="33090">
                  <c:v>43620.802083333401</c:v>
                </c:pt>
                <c:pt idx="33091">
                  <c:v>43620.822916666599</c:v>
                </c:pt>
                <c:pt idx="33092">
                  <c:v>43620.84375</c:v>
                </c:pt>
                <c:pt idx="33093">
                  <c:v>43620.864583333401</c:v>
                </c:pt>
                <c:pt idx="33094">
                  <c:v>43620.885416666599</c:v>
                </c:pt>
                <c:pt idx="33095">
                  <c:v>43620.90625</c:v>
                </c:pt>
                <c:pt idx="33096">
                  <c:v>43620.927083333401</c:v>
                </c:pt>
                <c:pt idx="33097">
                  <c:v>43620.947916666599</c:v>
                </c:pt>
                <c:pt idx="33098">
                  <c:v>43620.96875</c:v>
                </c:pt>
                <c:pt idx="33099">
                  <c:v>43620.989583333401</c:v>
                </c:pt>
                <c:pt idx="33100">
                  <c:v>43621.010416666599</c:v>
                </c:pt>
                <c:pt idx="33101">
                  <c:v>43621.03125</c:v>
                </c:pt>
                <c:pt idx="33102">
                  <c:v>43621.052083333401</c:v>
                </c:pt>
                <c:pt idx="33103">
                  <c:v>43621.072916666599</c:v>
                </c:pt>
                <c:pt idx="33104">
                  <c:v>43621.09375</c:v>
                </c:pt>
                <c:pt idx="33105">
                  <c:v>43621.114583333401</c:v>
                </c:pt>
                <c:pt idx="33106">
                  <c:v>43621.135416666599</c:v>
                </c:pt>
                <c:pt idx="33107">
                  <c:v>43621.15625</c:v>
                </c:pt>
                <c:pt idx="33108">
                  <c:v>43621.177083333401</c:v>
                </c:pt>
                <c:pt idx="33109">
                  <c:v>43621.197916666599</c:v>
                </c:pt>
                <c:pt idx="33110">
                  <c:v>43621.21875</c:v>
                </c:pt>
                <c:pt idx="33111">
                  <c:v>43621.239583333401</c:v>
                </c:pt>
                <c:pt idx="33112">
                  <c:v>43621.260416666599</c:v>
                </c:pt>
                <c:pt idx="33113">
                  <c:v>43621.28125</c:v>
                </c:pt>
                <c:pt idx="33114">
                  <c:v>43621.302083333401</c:v>
                </c:pt>
                <c:pt idx="33115">
                  <c:v>43621.322916666599</c:v>
                </c:pt>
                <c:pt idx="33116">
                  <c:v>43621.34375</c:v>
                </c:pt>
                <c:pt idx="33117">
                  <c:v>43621.364583333401</c:v>
                </c:pt>
                <c:pt idx="33118">
                  <c:v>43621.385416666599</c:v>
                </c:pt>
                <c:pt idx="33119">
                  <c:v>43621.40625</c:v>
                </c:pt>
                <c:pt idx="33120">
                  <c:v>43621.427083333401</c:v>
                </c:pt>
                <c:pt idx="33121">
                  <c:v>43621.447916666599</c:v>
                </c:pt>
                <c:pt idx="33122">
                  <c:v>43621.46875</c:v>
                </c:pt>
                <c:pt idx="33123">
                  <c:v>43621.489583333401</c:v>
                </c:pt>
                <c:pt idx="33124">
                  <c:v>43621.510416666599</c:v>
                </c:pt>
                <c:pt idx="33125">
                  <c:v>43621.53125</c:v>
                </c:pt>
                <c:pt idx="33126">
                  <c:v>43621.552083333401</c:v>
                </c:pt>
                <c:pt idx="33127">
                  <c:v>43621.572916666599</c:v>
                </c:pt>
                <c:pt idx="33128">
                  <c:v>43621.59375</c:v>
                </c:pt>
                <c:pt idx="33129">
                  <c:v>43621.614583333401</c:v>
                </c:pt>
                <c:pt idx="33130">
                  <c:v>43621.635416666599</c:v>
                </c:pt>
                <c:pt idx="33131">
                  <c:v>43621.65625</c:v>
                </c:pt>
                <c:pt idx="33132">
                  <c:v>43621.677083333401</c:v>
                </c:pt>
                <c:pt idx="33133">
                  <c:v>43621.697916666599</c:v>
                </c:pt>
                <c:pt idx="33134">
                  <c:v>43621.71875</c:v>
                </c:pt>
                <c:pt idx="33135">
                  <c:v>43621.739583333401</c:v>
                </c:pt>
                <c:pt idx="33136">
                  <c:v>43621.760416666599</c:v>
                </c:pt>
                <c:pt idx="33137">
                  <c:v>43621.78125</c:v>
                </c:pt>
                <c:pt idx="33138">
                  <c:v>43621.802083333401</c:v>
                </c:pt>
                <c:pt idx="33139">
                  <c:v>43621.822916666599</c:v>
                </c:pt>
                <c:pt idx="33140">
                  <c:v>43621.84375</c:v>
                </c:pt>
                <c:pt idx="33141">
                  <c:v>43621.864583333401</c:v>
                </c:pt>
                <c:pt idx="33142">
                  <c:v>43621.885416666599</c:v>
                </c:pt>
                <c:pt idx="33143">
                  <c:v>43621.90625</c:v>
                </c:pt>
                <c:pt idx="33144">
                  <c:v>43621.927083333401</c:v>
                </c:pt>
                <c:pt idx="33145">
                  <c:v>43621.947916666599</c:v>
                </c:pt>
                <c:pt idx="33146">
                  <c:v>43621.96875</c:v>
                </c:pt>
                <c:pt idx="33147">
                  <c:v>43621.989583333401</c:v>
                </c:pt>
                <c:pt idx="33148">
                  <c:v>43622.010416666599</c:v>
                </c:pt>
                <c:pt idx="33149">
                  <c:v>43622.03125</c:v>
                </c:pt>
                <c:pt idx="33150">
                  <c:v>43622.052083333401</c:v>
                </c:pt>
                <c:pt idx="33151">
                  <c:v>43622.072916666599</c:v>
                </c:pt>
                <c:pt idx="33152">
                  <c:v>43622.09375</c:v>
                </c:pt>
                <c:pt idx="33153">
                  <c:v>43622.114583333401</c:v>
                </c:pt>
                <c:pt idx="33154">
                  <c:v>43622.135416666599</c:v>
                </c:pt>
                <c:pt idx="33155">
                  <c:v>43622.15625</c:v>
                </c:pt>
                <c:pt idx="33156">
                  <c:v>43622.177083333401</c:v>
                </c:pt>
                <c:pt idx="33157">
                  <c:v>43622.197916666599</c:v>
                </c:pt>
                <c:pt idx="33158">
                  <c:v>43622.21875</c:v>
                </c:pt>
                <c:pt idx="33159">
                  <c:v>43622.239583333401</c:v>
                </c:pt>
                <c:pt idx="33160">
                  <c:v>43622.260416666599</c:v>
                </c:pt>
                <c:pt idx="33161">
                  <c:v>43622.28125</c:v>
                </c:pt>
                <c:pt idx="33162">
                  <c:v>43622.302083333401</c:v>
                </c:pt>
                <c:pt idx="33163">
                  <c:v>43622.322916666599</c:v>
                </c:pt>
                <c:pt idx="33164">
                  <c:v>43622.34375</c:v>
                </c:pt>
                <c:pt idx="33165">
                  <c:v>43622.364583333401</c:v>
                </c:pt>
                <c:pt idx="33166">
                  <c:v>43622.385416666599</c:v>
                </c:pt>
                <c:pt idx="33167">
                  <c:v>43622.40625</c:v>
                </c:pt>
                <c:pt idx="33168">
                  <c:v>43622.427083333401</c:v>
                </c:pt>
                <c:pt idx="33169">
                  <c:v>43622.447916666599</c:v>
                </c:pt>
                <c:pt idx="33170">
                  <c:v>43622.46875</c:v>
                </c:pt>
                <c:pt idx="33171">
                  <c:v>43622.489583333401</c:v>
                </c:pt>
                <c:pt idx="33172">
                  <c:v>43622.510416666599</c:v>
                </c:pt>
                <c:pt idx="33173">
                  <c:v>43622.53125</c:v>
                </c:pt>
                <c:pt idx="33174">
                  <c:v>43622.552083333401</c:v>
                </c:pt>
                <c:pt idx="33175">
                  <c:v>43622.572916666599</c:v>
                </c:pt>
                <c:pt idx="33176">
                  <c:v>43622.59375</c:v>
                </c:pt>
                <c:pt idx="33177">
                  <c:v>43622.614583333401</c:v>
                </c:pt>
                <c:pt idx="33178">
                  <c:v>43622.635416666599</c:v>
                </c:pt>
                <c:pt idx="33179">
                  <c:v>43622.65625</c:v>
                </c:pt>
                <c:pt idx="33180">
                  <c:v>43622.677083333401</c:v>
                </c:pt>
                <c:pt idx="33181">
                  <c:v>43622.697916666599</c:v>
                </c:pt>
                <c:pt idx="33182">
                  <c:v>43622.71875</c:v>
                </c:pt>
                <c:pt idx="33183">
                  <c:v>43622.739583333401</c:v>
                </c:pt>
                <c:pt idx="33184">
                  <c:v>43622.760416666599</c:v>
                </c:pt>
                <c:pt idx="33185">
                  <c:v>43622.78125</c:v>
                </c:pt>
                <c:pt idx="33186">
                  <c:v>43622.802083333401</c:v>
                </c:pt>
                <c:pt idx="33187">
                  <c:v>43622.822916666599</c:v>
                </c:pt>
                <c:pt idx="33188">
                  <c:v>43622.84375</c:v>
                </c:pt>
                <c:pt idx="33189">
                  <c:v>43622.864583333401</c:v>
                </c:pt>
                <c:pt idx="33190">
                  <c:v>43622.885416666599</c:v>
                </c:pt>
                <c:pt idx="33191">
                  <c:v>43622.90625</c:v>
                </c:pt>
                <c:pt idx="33192">
                  <c:v>43622.927083333401</c:v>
                </c:pt>
                <c:pt idx="33193">
                  <c:v>43622.947916666599</c:v>
                </c:pt>
                <c:pt idx="33194">
                  <c:v>43622.96875</c:v>
                </c:pt>
                <c:pt idx="33195">
                  <c:v>43622.989583333401</c:v>
                </c:pt>
                <c:pt idx="33196">
                  <c:v>43623.010416666599</c:v>
                </c:pt>
                <c:pt idx="33197">
                  <c:v>43623.03125</c:v>
                </c:pt>
                <c:pt idx="33198">
                  <c:v>43623.052083333401</c:v>
                </c:pt>
                <c:pt idx="33199">
                  <c:v>43623.072916666599</c:v>
                </c:pt>
                <c:pt idx="33200">
                  <c:v>43623.09375</c:v>
                </c:pt>
                <c:pt idx="33201">
                  <c:v>43623.114583333401</c:v>
                </c:pt>
                <c:pt idx="33202">
                  <c:v>43623.135416666599</c:v>
                </c:pt>
                <c:pt idx="33203">
                  <c:v>43623.15625</c:v>
                </c:pt>
                <c:pt idx="33204">
                  <c:v>43623.177083333401</c:v>
                </c:pt>
                <c:pt idx="33205">
                  <c:v>43623.197916666599</c:v>
                </c:pt>
                <c:pt idx="33206">
                  <c:v>43623.21875</c:v>
                </c:pt>
                <c:pt idx="33207">
                  <c:v>43623.239583333401</c:v>
                </c:pt>
                <c:pt idx="33208">
                  <c:v>43623.260416666599</c:v>
                </c:pt>
                <c:pt idx="33209">
                  <c:v>43623.28125</c:v>
                </c:pt>
                <c:pt idx="33210">
                  <c:v>43623.302083333401</c:v>
                </c:pt>
                <c:pt idx="33211">
                  <c:v>43623.322916666599</c:v>
                </c:pt>
                <c:pt idx="33212">
                  <c:v>43623.34375</c:v>
                </c:pt>
                <c:pt idx="33213">
                  <c:v>43623.364583333401</c:v>
                </c:pt>
                <c:pt idx="33214">
                  <c:v>43623.385416666599</c:v>
                </c:pt>
                <c:pt idx="33215">
                  <c:v>43623.40625</c:v>
                </c:pt>
                <c:pt idx="33216">
                  <c:v>43623.427083333401</c:v>
                </c:pt>
                <c:pt idx="33217">
                  <c:v>43623.447916666599</c:v>
                </c:pt>
                <c:pt idx="33218">
                  <c:v>43623.46875</c:v>
                </c:pt>
                <c:pt idx="33219">
                  <c:v>43623.489583333401</c:v>
                </c:pt>
                <c:pt idx="33220">
                  <c:v>43623.510416666599</c:v>
                </c:pt>
                <c:pt idx="33221">
                  <c:v>43623.53125</c:v>
                </c:pt>
                <c:pt idx="33222">
                  <c:v>43623.552083333401</c:v>
                </c:pt>
                <c:pt idx="33223">
                  <c:v>43623.572916666599</c:v>
                </c:pt>
                <c:pt idx="33224">
                  <c:v>43623.59375</c:v>
                </c:pt>
                <c:pt idx="33225">
                  <c:v>43623.614583333401</c:v>
                </c:pt>
                <c:pt idx="33226">
                  <c:v>43623.635416666599</c:v>
                </c:pt>
                <c:pt idx="33227">
                  <c:v>43623.65625</c:v>
                </c:pt>
                <c:pt idx="33228">
                  <c:v>43623.677083333401</c:v>
                </c:pt>
                <c:pt idx="33229">
                  <c:v>43623.697916666599</c:v>
                </c:pt>
                <c:pt idx="33230">
                  <c:v>43623.71875</c:v>
                </c:pt>
                <c:pt idx="33231">
                  <c:v>43623.739583333401</c:v>
                </c:pt>
                <c:pt idx="33232">
                  <c:v>43623.760416666599</c:v>
                </c:pt>
                <c:pt idx="33233">
                  <c:v>43623.78125</c:v>
                </c:pt>
                <c:pt idx="33234">
                  <c:v>43623.802083333401</c:v>
                </c:pt>
                <c:pt idx="33235">
                  <c:v>43623.822916666599</c:v>
                </c:pt>
                <c:pt idx="33236">
                  <c:v>43623.84375</c:v>
                </c:pt>
                <c:pt idx="33237">
                  <c:v>43623.864583333401</c:v>
                </c:pt>
                <c:pt idx="33238">
                  <c:v>43623.885416666599</c:v>
                </c:pt>
                <c:pt idx="33239">
                  <c:v>43623.90625</c:v>
                </c:pt>
                <c:pt idx="33240">
                  <c:v>43623.927083333401</c:v>
                </c:pt>
                <c:pt idx="33241">
                  <c:v>43623.947916666599</c:v>
                </c:pt>
                <c:pt idx="33242">
                  <c:v>43623.96875</c:v>
                </c:pt>
                <c:pt idx="33243">
                  <c:v>43623.989583333401</c:v>
                </c:pt>
                <c:pt idx="33244">
                  <c:v>43624.010416666599</c:v>
                </c:pt>
                <c:pt idx="33245">
                  <c:v>43624.03125</c:v>
                </c:pt>
                <c:pt idx="33246">
                  <c:v>43624.052083333401</c:v>
                </c:pt>
                <c:pt idx="33247">
                  <c:v>43624.072916666599</c:v>
                </c:pt>
                <c:pt idx="33248">
                  <c:v>43624.09375</c:v>
                </c:pt>
                <c:pt idx="33249">
                  <c:v>43624.114583333401</c:v>
                </c:pt>
                <c:pt idx="33250">
                  <c:v>43624.135416666599</c:v>
                </c:pt>
                <c:pt idx="33251">
                  <c:v>43624.15625</c:v>
                </c:pt>
                <c:pt idx="33252">
                  <c:v>43624.177083333401</c:v>
                </c:pt>
                <c:pt idx="33253">
                  <c:v>43624.197916666599</c:v>
                </c:pt>
                <c:pt idx="33254">
                  <c:v>43624.21875</c:v>
                </c:pt>
                <c:pt idx="33255">
                  <c:v>43624.239583333401</c:v>
                </c:pt>
                <c:pt idx="33256">
                  <c:v>43624.260416666599</c:v>
                </c:pt>
                <c:pt idx="33257">
                  <c:v>43624.28125</c:v>
                </c:pt>
                <c:pt idx="33258">
                  <c:v>43624.302083333401</c:v>
                </c:pt>
                <c:pt idx="33259">
                  <c:v>43624.322916666599</c:v>
                </c:pt>
                <c:pt idx="33260">
                  <c:v>43624.34375</c:v>
                </c:pt>
                <c:pt idx="33261">
                  <c:v>43624.364583333401</c:v>
                </c:pt>
                <c:pt idx="33262">
                  <c:v>43624.385416666599</c:v>
                </c:pt>
                <c:pt idx="33263">
                  <c:v>43624.40625</c:v>
                </c:pt>
                <c:pt idx="33264">
                  <c:v>43624.427083333401</c:v>
                </c:pt>
                <c:pt idx="33265">
                  <c:v>43624.447916666599</c:v>
                </c:pt>
                <c:pt idx="33266">
                  <c:v>43624.46875</c:v>
                </c:pt>
                <c:pt idx="33267">
                  <c:v>43624.489583333401</c:v>
                </c:pt>
                <c:pt idx="33268">
                  <c:v>43624.510416666599</c:v>
                </c:pt>
                <c:pt idx="33269">
                  <c:v>43624.53125</c:v>
                </c:pt>
                <c:pt idx="33270">
                  <c:v>43624.552083333401</c:v>
                </c:pt>
                <c:pt idx="33271">
                  <c:v>43624.572916666599</c:v>
                </c:pt>
                <c:pt idx="33272">
                  <c:v>43624.59375</c:v>
                </c:pt>
                <c:pt idx="33273">
                  <c:v>43624.614583333401</c:v>
                </c:pt>
                <c:pt idx="33274">
                  <c:v>43624.635416666599</c:v>
                </c:pt>
                <c:pt idx="33275">
                  <c:v>43624.65625</c:v>
                </c:pt>
                <c:pt idx="33276">
                  <c:v>43624.677083333401</c:v>
                </c:pt>
                <c:pt idx="33277">
                  <c:v>43624.697916666599</c:v>
                </c:pt>
                <c:pt idx="33278">
                  <c:v>43624.71875</c:v>
                </c:pt>
                <c:pt idx="33279">
                  <c:v>43624.739583333401</c:v>
                </c:pt>
                <c:pt idx="33280">
                  <c:v>43624.760416666599</c:v>
                </c:pt>
                <c:pt idx="33281">
                  <c:v>43624.78125</c:v>
                </c:pt>
                <c:pt idx="33282">
                  <c:v>43624.802083333401</c:v>
                </c:pt>
                <c:pt idx="33283">
                  <c:v>43624.822916666599</c:v>
                </c:pt>
                <c:pt idx="33284">
                  <c:v>43624.84375</c:v>
                </c:pt>
                <c:pt idx="33285">
                  <c:v>43624.864583333401</c:v>
                </c:pt>
                <c:pt idx="33286">
                  <c:v>43624.885416666599</c:v>
                </c:pt>
                <c:pt idx="33287">
                  <c:v>43624.90625</c:v>
                </c:pt>
                <c:pt idx="33288">
                  <c:v>43624.927083333401</c:v>
                </c:pt>
                <c:pt idx="33289">
                  <c:v>43624.947916666599</c:v>
                </c:pt>
                <c:pt idx="33290">
                  <c:v>43624.96875</c:v>
                </c:pt>
                <c:pt idx="33291">
                  <c:v>43624.989583333401</c:v>
                </c:pt>
                <c:pt idx="33292">
                  <c:v>43625.010416666599</c:v>
                </c:pt>
                <c:pt idx="33293">
                  <c:v>43625.03125</c:v>
                </c:pt>
                <c:pt idx="33294">
                  <c:v>43625.052083333401</c:v>
                </c:pt>
                <c:pt idx="33295">
                  <c:v>43625.072916666599</c:v>
                </c:pt>
                <c:pt idx="33296">
                  <c:v>43625.09375</c:v>
                </c:pt>
                <c:pt idx="33297">
                  <c:v>43625.114583333401</c:v>
                </c:pt>
                <c:pt idx="33298">
                  <c:v>43625.135416666599</c:v>
                </c:pt>
                <c:pt idx="33299">
                  <c:v>43625.15625</c:v>
                </c:pt>
                <c:pt idx="33300">
                  <c:v>43625.177083333401</c:v>
                </c:pt>
                <c:pt idx="33301">
                  <c:v>43625.197916666599</c:v>
                </c:pt>
                <c:pt idx="33302">
                  <c:v>43625.21875</c:v>
                </c:pt>
                <c:pt idx="33303">
                  <c:v>43625.239583333401</c:v>
                </c:pt>
                <c:pt idx="33304">
                  <c:v>43625.260416666599</c:v>
                </c:pt>
                <c:pt idx="33305">
                  <c:v>43625.28125</c:v>
                </c:pt>
                <c:pt idx="33306">
                  <c:v>43625.302083333401</c:v>
                </c:pt>
                <c:pt idx="33307">
                  <c:v>43625.322916666599</c:v>
                </c:pt>
                <c:pt idx="33308">
                  <c:v>43625.34375</c:v>
                </c:pt>
                <c:pt idx="33309">
                  <c:v>43625.364583333401</c:v>
                </c:pt>
                <c:pt idx="33310">
                  <c:v>43625.385416666599</c:v>
                </c:pt>
                <c:pt idx="33311">
                  <c:v>43625.40625</c:v>
                </c:pt>
                <c:pt idx="33312">
                  <c:v>43625.427083333401</c:v>
                </c:pt>
                <c:pt idx="33313">
                  <c:v>43625.447916666599</c:v>
                </c:pt>
                <c:pt idx="33314">
                  <c:v>43625.46875</c:v>
                </c:pt>
                <c:pt idx="33315">
                  <c:v>43625.489583333401</c:v>
                </c:pt>
                <c:pt idx="33316">
                  <c:v>43625.510416666599</c:v>
                </c:pt>
                <c:pt idx="33317">
                  <c:v>43625.53125</c:v>
                </c:pt>
                <c:pt idx="33318">
                  <c:v>43625.552083333401</c:v>
                </c:pt>
                <c:pt idx="33319">
                  <c:v>43625.572916666599</c:v>
                </c:pt>
                <c:pt idx="33320">
                  <c:v>43625.59375</c:v>
                </c:pt>
                <c:pt idx="33321">
                  <c:v>43625.614583333401</c:v>
                </c:pt>
                <c:pt idx="33322">
                  <c:v>43625.635416666599</c:v>
                </c:pt>
                <c:pt idx="33323">
                  <c:v>43625.65625</c:v>
                </c:pt>
                <c:pt idx="33324">
                  <c:v>43625.677083333401</c:v>
                </c:pt>
                <c:pt idx="33325">
                  <c:v>43625.697916666599</c:v>
                </c:pt>
                <c:pt idx="33326">
                  <c:v>43625.71875</c:v>
                </c:pt>
                <c:pt idx="33327">
                  <c:v>43625.739583333401</c:v>
                </c:pt>
                <c:pt idx="33328">
                  <c:v>43625.760416666599</c:v>
                </c:pt>
                <c:pt idx="33329">
                  <c:v>43625.78125</c:v>
                </c:pt>
                <c:pt idx="33330">
                  <c:v>43625.802083333401</c:v>
                </c:pt>
                <c:pt idx="33331">
                  <c:v>43625.822916666599</c:v>
                </c:pt>
                <c:pt idx="33332">
                  <c:v>43625.84375</c:v>
                </c:pt>
                <c:pt idx="33333">
                  <c:v>43625.864583333401</c:v>
                </c:pt>
                <c:pt idx="33334">
                  <c:v>43625.885416666599</c:v>
                </c:pt>
                <c:pt idx="33335">
                  <c:v>43625.90625</c:v>
                </c:pt>
                <c:pt idx="33336">
                  <c:v>43625.927083333401</c:v>
                </c:pt>
                <c:pt idx="33337">
                  <c:v>43625.947916666599</c:v>
                </c:pt>
                <c:pt idx="33338">
                  <c:v>43625.96875</c:v>
                </c:pt>
                <c:pt idx="33339">
                  <c:v>43625.989583333401</c:v>
                </c:pt>
                <c:pt idx="33340">
                  <c:v>43626.010416666599</c:v>
                </c:pt>
                <c:pt idx="33341">
                  <c:v>43626.03125</c:v>
                </c:pt>
                <c:pt idx="33342">
                  <c:v>43626.052083333401</c:v>
                </c:pt>
                <c:pt idx="33343">
                  <c:v>43626.072916666599</c:v>
                </c:pt>
                <c:pt idx="33344">
                  <c:v>43626.09375</c:v>
                </c:pt>
                <c:pt idx="33345">
                  <c:v>43626.114583333401</c:v>
                </c:pt>
                <c:pt idx="33346">
                  <c:v>43626.135416666599</c:v>
                </c:pt>
                <c:pt idx="33347">
                  <c:v>43626.15625</c:v>
                </c:pt>
                <c:pt idx="33348">
                  <c:v>43626.177083333401</c:v>
                </c:pt>
                <c:pt idx="33349">
                  <c:v>43626.197916666599</c:v>
                </c:pt>
                <c:pt idx="33350">
                  <c:v>43626.21875</c:v>
                </c:pt>
                <c:pt idx="33351">
                  <c:v>43626.239583333401</c:v>
                </c:pt>
                <c:pt idx="33352">
                  <c:v>43626.260416666599</c:v>
                </c:pt>
                <c:pt idx="33353">
                  <c:v>43626.28125</c:v>
                </c:pt>
                <c:pt idx="33354">
                  <c:v>43626.302083333401</c:v>
                </c:pt>
                <c:pt idx="33355">
                  <c:v>43626.322916666599</c:v>
                </c:pt>
                <c:pt idx="33356">
                  <c:v>43626.34375</c:v>
                </c:pt>
                <c:pt idx="33357">
                  <c:v>43626.364583333401</c:v>
                </c:pt>
                <c:pt idx="33358">
                  <c:v>43626.385416666599</c:v>
                </c:pt>
                <c:pt idx="33359">
                  <c:v>43626.40625</c:v>
                </c:pt>
                <c:pt idx="33360">
                  <c:v>43626.427083333401</c:v>
                </c:pt>
                <c:pt idx="33361">
                  <c:v>43626.447916666599</c:v>
                </c:pt>
                <c:pt idx="33362">
                  <c:v>43626.46875</c:v>
                </c:pt>
                <c:pt idx="33363">
                  <c:v>43626.489583333401</c:v>
                </c:pt>
                <c:pt idx="33364">
                  <c:v>43626.510416666599</c:v>
                </c:pt>
                <c:pt idx="33365">
                  <c:v>43626.53125</c:v>
                </c:pt>
                <c:pt idx="33366">
                  <c:v>43626.552083333401</c:v>
                </c:pt>
                <c:pt idx="33367">
                  <c:v>43626.572916666599</c:v>
                </c:pt>
                <c:pt idx="33368">
                  <c:v>43626.59375</c:v>
                </c:pt>
                <c:pt idx="33369">
                  <c:v>43626.614583333401</c:v>
                </c:pt>
                <c:pt idx="33370">
                  <c:v>43626.635416666599</c:v>
                </c:pt>
                <c:pt idx="33371">
                  <c:v>43626.65625</c:v>
                </c:pt>
                <c:pt idx="33372">
                  <c:v>43626.677083333401</c:v>
                </c:pt>
                <c:pt idx="33373">
                  <c:v>43626.697916666599</c:v>
                </c:pt>
                <c:pt idx="33374">
                  <c:v>43626.71875</c:v>
                </c:pt>
                <c:pt idx="33375">
                  <c:v>43626.739583333401</c:v>
                </c:pt>
                <c:pt idx="33376">
                  <c:v>43626.760416666599</c:v>
                </c:pt>
                <c:pt idx="33377">
                  <c:v>43626.78125</c:v>
                </c:pt>
                <c:pt idx="33378">
                  <c:v>43626.802083333401</c:v>
                </c:pt>
                <c:pt idx="33379">
                  <c:v>43626.822916666599</c:v>
                </c:pt>
                <c:pt idx="33380">
                  <c:v>43626.84375</c:v>
                </c:pt>
                <c:pt idx="33381">
                  <c:v>43626.864583333401</c:v>
                </c:pt>
                <c:pt idx="33382">
                  <c:v>43626.885416666599</c:v>
                </c:pt>
                <c:pt idx="33383">
                  <c:v>43626.90625</c:v>
                </c:pt>
                <c:pt idx="33384">
                  <c:v>43626.927083333401</c:v>
                </c:pt>
                <c:pt idx="33385">
                  <c:v>43626.947916666599</c:v>
                </c:pt>
                <c:pt idx="33386">
                  <c:v>43626.96875</c:v>
                </c:pt>
                <c:pt idx="33387">
                  <c:v>43626.989583333401</c:v>
                </c:pt>
                <c:pt idx="33388">
                  <c:v>43627.010416666599</c:v>
                </c:pt>
                <c:pt idx="33389">
                  <c:v>43627.03125</c:v>
                </c:pt>
                <c:pt idx="33390">
                  <c:v>43627.052083333401</c:v>
                </c:pt>
                <c:pt idx="33391">
                  <c:v>43627.072916666599</c:v>
                </c:pt>
                <c:pt idx="33392">
                  <c:v>43627.09375</c:v>
                </c:pt>
                <c:pt idx="33393">
                  <c:v>43627.114583333401</c:v>
                </c:pt>
                <c:pt idx="33394">
                  <c:v>43627.135416666599</c:v>
                </c:pt>
                <c:pt idx="33395">
                  <c:v>43627.15625</c:v>
                </c:pt>
                <c:pt idx="33396">
                  <c:v>43627.177083333401</c:v>
                </c:pt>
                <c:pt idx="33397">
                  <c:v>43627.197916666599</c:v>
                </c:pt>
                <c:pt idx="33398">
                  <c:v>43627.21875</c:v>
                </c:pt>
                <c:pt idx="33399">
                  <c:v>43627.239583333401</c:v>
                </c:pt>
                <c:pt idx="33400">
                  <c:v>43627.260416666599</c:v>
                </c:pt>
                <c:pt idx="33401">
                  <c:v>43627.28125</c:v>
                </c:pt>
                <c:pt idx="33402">
                  <c:v>43627.302083333401</c:v>
                </c:pt>
                <c:pt idx="33403">
                  <c:v>43627.322916666599</c:v>
                </c:pt>
                <c:pt idx="33404">
                  <c:v>43627.34375</c:v>
                </c:pt>
                <c:pt idx="33405">
                  <c:v>43627.364583333401</c:v>
                </c:pt>
                <c:pt idx="33406">
                  <c:v>43627.385416666599</c:v>
                </c:pt>
                <c:pt idx="33407">
                  <c:v>43627.40625</c:v>
                </c:pt>
                <c:pt idx="33408">
                  <c:v>43627.427083333401</c:v>
                </c:pt>
                <c:pt idx="33409">
                  <c:v>43627.447916666599</c:v>
                </c:pt>
                <c:pt idx="33410">
                  <c:v>43627.46875</c:v>
                </c:pt>
                <c:pt idx="33411">
                  <c:v>43627.489583333401</c:v>
                </c:pt>
                <c:pt idx="33412">
                  <c:v>43627.510416666599</c:v>
                </c:pt>
                <c:pt idx="33413">
                  <c:v>43627.53125</c:v>
                </c:pt>
                <c:pt idx="33414">
                  <c:v>43627.552083333401</c:v>
                </c:pt>
                <c:pt idx="33415">
                  <c:v>43627.572916666599</c:v>
                </c:pt>
                <c:pt idx="33416">
                  <c:v>43627.59375</c:v>
                </c:pt>
                <c:pt idx="33417">
                  <c:v>43627.614583333401</c:v>
                </c:pt>
                <c:pt idx="33418">
                  <c:v>43627.635416666599</c:v>
                </c:pt>
                <c:pt idx="33419">
                  <c:v>43627.65625</c:v>
                </c:pt>
                <c:pt idx="33420">
                  <c:v>43627.677083333401</c:v>
                </c:pt>
                <c:pt idx="33421">
                  <c:v>43627.697916666599</c:v>
                </c:pt>
                <c:pt idx="33422">
                  <c:v>43627.71875</c:v>
                </c:pt>
                <c:pt idx="33423">
                  <c:v>43627.739583333401</c:v>
                </c:pt>
                <c:pt idx="33424">
                  <c:v>43627.760416666599</c:v>
                </c:pt>
                <c:pt idx="33425">
                  <c:v>43627.78125</c:v>
                </c:pt>
                <c:pt idx="33426">
                  <c:v>43627.802083333401</c:v>
                </c:pt>
                <c:pt idx="33427">
                  <c:v>43627.822916666599</c:v>
                </c:pt>
                <c:pt idx="33428">
                  <c:v>43627.84375</c:v>
                </c:pt>
                <c:pt idx="33429">
                  <c:v>43627.864583333401</c:v>
                </c:pt>
                <c:pt idx="33430">
                  <c:v>43627.885416666599</c:v>
                </c:pt>
                <c:pt idx="33431">
                  <c:v>43627.90625</c:v>
                </c:pt>
                <c:pt idx="33432">
                  <c:v>43627.927083333401</c:v>
                </c:pt>
                <c:pt idx="33433">
                  <c:v>43627.947916666599</c:v>
                </c:pt>
                <c:pt idx="33434">
                  <c:v>43627.96875</c:v>
                </c:pt>
                <c:pt idx="33435">
                  <c:v>43627.989583333401</c:v>
                </c:pt>
                <c:pt idx="33436">
                  <c:v>43628.010416666599</c:v>
                </c:pt>
                <c:pt idx="33437">
                  <c:v>43628.03125</c:v>
                </c:pt>
                <c:pt idx="33438">
                  <c:v>43628.052083333401</c:v>
                </c:pt>
                <c:pt idx="33439">
                  <c:v>43628.072916666599</c:v>
                </c:pt>
                <c:pt idx="33440">
                  <c:v>43628.09375</c:v>
                </c:pt>
                <c:pt idx="33441">
                  <c:v>43628.114583333401</c:v>
                </c:pt>
                <c:pt idx="33442">
                  <c:v>43628.135416666599</c:v>
                </c:pt>
                <c:pt idx="33443">
                  <c:v>43628.15625</c:v>
                </c:pt>
                <c:pt idx="33444">
                  <c:v>43628.177083333401</c:v>
                </c:pt>
                <c:pt idx="33445">
                  <c:v>43628.197916666599</c:v>
                </c:pt>
                <c:pt idx="33446">
                  <c:v>43628.21875</c:v>
                </c:pt>
                <c:pt idx="33447">
                  <c:v>43628.239583333401</c:v>
                </c:pt>
                <c:pt idx="33448">
                  <c:v>43628.260416666599</c:v>
                </c:pt>
                <c:pt idx="33449">
                  <c:v>43628.28125</c:v>
                </c:pt>
                <c:pt idx="33450">
                  <c:v>43628.302083333401</c:v>
                </c:pt>
                <c:pt idx="33451">
                  <c:v>43628.322916666599</c:v>
                </c:pt>
                <c:pt idx="33452">
                  <c:v>43628.34375</c:v>
                </c:pt>
                <c:pt idx="33453">
                  <c:v>43628.364583333401</c:v>
                </c:pt>
                <c:pt idx="33454">
                  <c:v>43628.385416666599</c:v>
                </c:pt>
                <c:pt idx="33455">
                  <c:v>43628.40625</c:v>
                </c:pt>
                <c:pt idx="33456">
                  <c:v>43628.427083333401</c:v>
                </c:pt>
                <c:pt idx="33457">
                  <c:v>43628.447916666599</c:v>
                </c:pt>
                <c:pt idx="33458">
                  <c:v>43628.46875</c:v>
                </c:pt>
                <c:pt idx="33459">
                  <c:v>43628.489583333401</c:v>
                </c:pt>
                <c:pt idx="33460">
                  <c:v>43628.510416666599</c:v>
                </c:pt>
                <c:pt idx="33461">
                  <c:v>43628.53125</c:v>
                </c:pt>
                <c:pt idx="33462">
                  <c:v>43628.552083333401</c:v>
                </c:pt>
                <c:pt idx="33463">
                  <c:v>43628.572916666599</c:v>
                </c:pt>
                <c:pt idx="33464">
                  <c:v>43628.59375</c:v>
                </c:pt>
                <c:pt idx="33465">
                  <c:v>43628.614583333401</c:v>
                </c:pt>
                <c:pt idx="33466">
                  <c:v>43628.635416666599</c:v>
                </c:pt>
                <c:pt idx="33467">
                  <c:v>43628.65625</c:v>
                </c:pt>
                <c:pt idx="33468">
                  <c:v>43628.677083333401</c:v>
                </c:pt>
                <c:pt idx="33469">
                  <c:v>43628.697916666599</c:v>
                </c:pt>
                <c:pt idx="33470">
                  <c:v>43628.71875</c:v>
                </c:pt>
                <c:pt idx="33471">
                  <c:v>43628.739583333401</c:v>
                </c:pt>
                <c:pt idx="33472">
                  <c:v>43628.760416666599</c:v>
                </c:pt>
                <c:pt idx="33473">
                  <c:v>43628.78125</c:v>
                </c:pt>
                <c:pt idx="33474">
                  <c:v>43628.802083333401</c:v>
                </c:pt>
                <c:pt idx="33475">
                  <c:v>43628.822916666599</c:v>
                </c:pt>
                <c:pt idx="33476">
                  <c:v>43628.84375</c:v>
                </c:pt>
                <c:pt idx="33477">
                  <c:v>43628.864583333401</c:v>
                </c:pt>
                <c:pt idx="33478">
                  <c:v>43628.885416666599</c:v>
                </c:pt>
                <c:pt idx="33479">
                  <c:v>43628.90625</c:v>
                </c:pt>
                <c:pt idx="33480">
                  <c:v>43628.927083333401</c:v>
                </c:pt>
                <c:pt idx="33481">
                  <c:v>43628.947916666599</c:v>
                </c:pt>
                <c:pt idx="33482">
                  <c:v>43628.96875</c:v>
                </c:pt>
                <c:pt idx="33483">
                  <c:v>43628.989583333401</c:v>
                </c:pt>
                <c:pt idx="33484">
                  <c:v>43629.010416666599</c:v>
                </c:pt>
                <c:pt idx="33485">
                  <c:v>43629.03125</c:v>
                </c:pt>
                <c:pt idx="33486">
                  <c:v>43629.052083333401</c:v>
                </c:pt>
                <c:pt idx="33487">
                  <c:v>43629.072916666599</c:v>
                </c:pt>
                <c:pt idx="33488">
                  <c:v>43629.09375</c:v>
                </c:pt>
                <c:pt idx="33489">
                  <c:v>43629.114583333401</c:v>
                </c:pt>
                <c:pt idx="33490">
                  <c:v>43629.135416666599</c:v>
                </c:pt>
                <c:pt idx="33491">
                  <c:v>43629.15625</c:v>
                </c:pt>
                <c:pt idx="33492">
                  <c:v>43629.177083333401</c:v>
                </c:pt>
                <c:pt idx="33493">
                  <c:v>43629.197916666599</c:v>
                </c:pt>
                <c:pt idx="33494">
                  <c:v>43629.21875</c:v>
                </c:pt>
                <c:pt idx="33495">
                  <c:v>43629.239583333401</c:v>
                </c:pt>
                <c:pt idx="33496">
                  <c:v>43629.260416666599</c:v>
                </c:pt>
                <c:pt idx="33497">
                  <c:v>43629.28125</c:v>
                </c:pt>
                <c:pt idx="33498">
                  <c:v>43629.302083333401</c:v>
                </c:pt>
                <c:pt idx="33499">
                  <c:v>43629.322916666599</c:v>
                </c:pt>
                <c:pt idx="33500">
                  <c:v>43629.34375</c:v>
                </c:pt>
                <c:pt idx="33501">
                  <c:v>43629.364583333401</c:v>
                </c:pt>
                <c:pt idx="33502">
                  <c:v>43629.385416666599</c:v>
                </c:pt>
                <c:pt idx="33503">
                  <c:v>43629.40625</c:v>
                </c:pt>
                <c:pt idx="33504">
                  <c:v>43629.427083333401</c:v>
                </c:pt>
                <c:pt idx="33505">
                  <c:v>43629.447916666599</c:v>
                </c:pt>
                <c:pt idx="33506">
                  <c:v>43629.46875</c:v>
                </c:pt>
                <c:pt idx="33507">
                  <c:v>43629.489583333401</c:v>
                </c:pt>
                <c:pt idx="33508">
                  <c:v>43629.510416666599</c:v>
                </c:pt>
                <c:pt idx="33509">
                  <c:v>43629.53125</c:v>
                </c:pt>
                <c:pt idx="33510">
                  <c:v>43629.552083333401</c:v>
                </c:pt>
                <c:pt idx="33511">
                  <c:v>43629.572916666599</c:v>
                </c:pt>
                <c:pt idx="33512">
                  <c:v>43629.59375</c:v>
                </c:pt>
                <c:pt idx="33513">
                  <c:v>43629.614583333401</c:v>
                </c:pt>
                <c:pt idx="33514">
                  <c:v>43629.635416666599</c:v>
                </c:pt>
                <c:pt idx="33515">
                  <c:v>43629.65625</c:v>
                </c:pt>
                <c:pt idx="33516">
                  <c:v>43629.677083333401</c:v>
                </c:pt>
                <c:pt idx="33517">
                  <c:v>43629.697916666599</c:v>
                </c:pt>
                <c:pt idx="33518">
                  <c:v>43629.71875</c:v>
                </c:pt>
                <c:pt idx="33519">
                  <c:v>43629.739583333401</c:v>
                </c:pt>
                <c:pt idx="33520">
                  <c:v>43629.760416666599</c:v>
                </c:pt>
                <c:pt idx="33521">
                  <c:v>43629.78125</c:v>
                </c:pt>
                <c:pt idx="33522">
                  <c:v>43629.802083333401</c:v>
                </c:pt>
                <c:pt idx="33523">
                  <c:v>43629.822916666599</c:v>
                </c:pt>
                <c:pt idx="33524">
                  <c:v>43629.84375</c:v>
                </c:pt>
                <c:pt idx="33525">
                  <c:v>43629.864583333401</c:v>
                </c:pt>
                <c:pt idx="33526">
                  <c:v>43629.885416666599</c:v>
                </c:pt>
                <c:pt idx="33527">
                  <c:v>43629.90625</c:v>
                </c:pt>
                <c:pt idx="33528">
                  <c:v>43629.927083333401</c:v>
                </c:pt>
                <c:pt idx="33529">
                  <c:v>43629.947916666599</c:v>
                </c:pt>
                <c:pt idx="33530">
                  <c:v>43629.96875</c:v>
                </c:pt>
                <c:pt idx="33531">
                  <c:v>43629.989583333401</c:v>
                </c:pt>
                <c:pt idx="33532">
                  <c:v>43630.010416666599</c:v>
                </c:pt>
                <c:pt idx="33533">
                  <c:v>43630.03125</c:v>
                </c:pt>
                <c:pt idx="33534">
                  <c:v>43630.052083333401</c:v>
                </c:pt>
                <c:pt idx="33535">
                  <c:v>43630.072916666599</c:v>
                </c:pt>
                <c:pt idx="33536">
                  <c:v>43630.09375</c:v>
                </c:pt>
                <c:pt idx="33537">
                  <c:v>43630.114583333401</c:v>
                </c:pt>
                <c:pt idx="33538">
                  <c:v>43630.135416666599</c:v>
                </c:pt>
                <c:pt idx="33539">
                  <c:v>43630.15625</c:v>
                </c:pt>
                <c:pt idx="33540">
                  <c:v>43630.177083333401</c:v>
                </c:pt>
                <c:pt idx="33541">
                  <c:v>43630.197916666599</c:v>
                </c:pt>
                <c:pt idx="33542">
                  <c:v>43630.21875</c:v>
                </c:pt>
                <c:pt idx="33543">
                  <c:v>43630.239583333401</c:v>
                </c:pt>
                <c:pt idx="33544">
                  <c:v>43630.260416666599</c:v>
                </c:pt>
                <c:pt idx="33545">
                  <c:v>43630.28125</c:v>
                </c:pt>
                <c:pt idx="33546">
                  <c:v>43630.302083333401</c:v>
                </c:pt>
                <c:pt idx="33547">
                  <c:v>43630.322916666599</c:v>
                </c:pt>
                <c:pt idx="33548">
                  <c:v>43630.34375</c:v>
                </c:pt>
                <c:pt idx="33549">
                  <c:v>43630.364583333401</c:v>
                </c:pt>
                <c:pt idx="33550">
                  <c:v>43630.385416666599</c:v>
                </c:pt>
                <c:pt idx="33551">
                  <c:v>43630.40625</c:v>
                </c:pt>
                <c:pt idx="33552">
                  <c:v>43630.427083333401</c:v>
                </c:pt>
                <c:pt idx="33553">
                  <c:v>43630.447916666599</c:v>
                </c:pt>
                <c:pt idx="33554">
                  <c:v>43630.46875</c:v>
                </c:pt>
                <c:pt idx="33555">
                  <c:v>43630.489583333401</c:v>
                </c:pt>
                <c:pt idx="33556">
                  <c:v>43630.510416666599</c:v>
                </c:pt>
                <c:pt idx="33557">
                  <c:v>43630.53125</c:v>
                </c:pt>
                <c:pt idx="33558">
                  <c:v>43630.552083333401</c:v>
                </c:pt>
                <c:pt idx="33559">
                  <c:v>43630.572916666599</c:v>
                </c:pt>
                <c:pt idx="33560">
                  <c:v>43630.59375</c:v>
                </c:pt>
                <c:pt idx="33561">
                  <c:v>43630.614583333401</c:v>
                </c:pt>
                <c:pt idx="33562">
                  <c:v>43630.635416666599</c:v>
                </c:pt>
                <c:pt idx="33563">
                  <c:v>43630.65625</c:v>
                </c:pt>
                <c:pt idx="33564">
                  <c:v>43630.677083333401</c:v>
                </c:pt>
                <c:pt idx="33565">
                  <c:v>43630.697916666599</c:v>
                </c:pt>
                <c:pt idx="33566">
                  <c:v>43630.71875</c:v>
                </c:pt>
                <c:pt idx="33567">
                  <c:v>43630.739583333401</c:v>
                </c:pt>
                <c:pt idx="33568">
                  <c:v>43630.760416666599</c:v>
                </c:pt>
                <c:pt idx="33569">
                  <c:v>43630.78125</c:v>
                </c:pt>
                <c:pt idx="33570">
                  <c:v>43630.802083333401</c:v>
                </c:pt>
                <c:pt idx="33571">
                  <c:v>43630.822916666599</c:v>
                </c:pt>
                <c:pt idx="33572">
                  <c:v>43630.84375</c:v>
                </c:pt>
                <c:pt idx="33573">
                  <c:v>43630.864583333401</c:v>
                </c:pt>
                <c:pt idx="33574">
                  <c:v>43630.885416666599</c:v>
                </c:pt>
                <c:pt idx="33575">
                  <c:v>43630.90625</c:v>
                </c:pt>
                <c:pt idx="33576">
                  <c:v>43630.927083333401</c:v>
                </c:pt>
                <c:pt idx="33577">
                  <c:v>43630.947916666599</c:v>
                </c:pt>
                <c:pt idx="33578">
                  <c:v>43630.96875</c:v>
                </c:pt>
                <c:pt idx="33579">
                  <c:v>43630.989583333401</c:v>
                </c:pt>
                <c:pt idx="33580">
                  <c:v>43631.010416666599</c:v>
                </c:pt>
                <c:pt idx="33581">
                  <c:v>43631.03125</c:v>
                </c:pt>
                <c:pt idx="33582">
                  <c:v>43631.052083333401</c:v>
                </c:pt>
                <c:pt idx="33583">
                  <c:v>43631.072916666599</c:v>
                </c:pt>
                <c:pt idx="33584">
                  <c:v>43631.09375</c:v>
                </c:pt>
                <c:pt idx="33585">
                  <c:v>43631.114583333401</c:v>
                </c:pt>
                <c:pt idx="33586">
                  <c:v>43631.135416666599</c:v>
                </c:pt>
                <c:pt idx="33587">
                  <c:v>43631.15625</c:v>
                </c:pt>
                <c:pt idx="33588">
                  <c:v>43631.177083333401</c:v>
                </c:pt>
                <c:pt idx="33589">
                  <c:v>43631.197916666599</c:v>
                </c:pt>
                <c:pt idx="33590">
                  <c:v>43631.21875</c:v>
                </c:pt>
                <c:pt idx="33591">
                  <c:v>43631.239583333401</c:v>
                </c:pt>
                <c:pt idx="33592">
                  <c:v>43631.260416666599</c:v>
                </c:pt>
                <c:pt idx="33593">
                  <c:v>43631.28125</c:v>
                </c:pt>
                <c:pt idx="33594">
                  <c:v>43631.302083333401</c:v>
                </c:pt>
                <c:pt idx="33595">
                  <c:v>43631.322916666599</c:v>
                </c:pt>
                <c:pt idx="33596">
                  <c:v>43631.34375</c:v>
                </c:pt>
                <c:pt idx="33597">
                  <c:v>43631.364583333401</c:v>
                </c:pt>
                <c:pt idx="33598">
                  <c:v>43631.385416666599</c:v>
                </c:pt>
                <c:pt idx="33599">
                  <c:v>43631.40625</c:v>
                </c:pt>
                <c:pt idx="33600">
                  <c:v>43631.427083333401</c:v>
                </c:pt>
                <c:pt idx="33601">
                  <c:v>43631.447916666599</c:v>
                </c:pt>
                <c:pt idx="33602">
                  <c:v>43631.46875</c:v>
                </c:pt>
                <c:pt idx="33603">
                  <c:v>43631.489583333401</c:v>
                </c:pt>
                <c:pt idx="33604">
                  <c:v>43631.510416666599</c:v>
                </c:pt>
                <c:pt idx="33605">
                  <c:v>43631.53125</c:v>
                </c:pt>
                <c:pt idx="33606">
                  <c:v>43631.552083333401</c:v>
                </c:pt>
                <c:pt idx="33607">
                  <c:v>43631.572916666599</c:v>
                </c:pt>
                <c:pt idx="33608">
                  <c:v>43631.59375</c:v>
                </c:pt>
                <c:pt idx="33609">
                  <c:v>43631.614583333401</c:v>
                </c:pt>
                <c:pt idx="33610">
                  <c:v>43631.635416666599</c:v>
                </c:pt>
                <c:pt idx="33611">
                  <c:v>43631.65625</c:v>
                </c:pt>
                <c:pt idx="33612">
                  <c:v>43631.677083333401</c:v>
                </c:pt>
                <c:pt idx="33613">
                  <c:v>43631.697916666599</c:v>
                </c:pt>
                <c:pt idx="33614">
                  <c:v>43631.71875</c:v>
                </c:pt>
                <c:pt idx="33615">
                  <c:v>43631.739583333401</c:v>
                </c:pt>
                <c:pt idx="33616">
                  <c:v>43631.760416666599</c:v>
                </c:pt>
                <c:pt idx="33617">
                  <c:v>43631.78125</c:v>
                </c:pt>
                <c:pt idx="33618">
                  <c:v>43631.802083333401</c:v>
                </c:pt>
                <c:pt idx="33619">
                  <c:v>43631.822916666599</c:v>
                </c:pt>
                <c:pt idx="33620">
                  <c:v>43631.84375</c:v>
                </c:pt>
                <c:pt idx="33621">
                  <c:v>43631.864583333401</c:v>
                </c:pt>
                <c:pt idx="33622">
                  <c:v>43631.885416666599</c:v>
                </c:pt>
                <c:pt idx="33623">
                  <c:v>43631.90625</c:v>
                </c:pt>
                <c:pt idx="33624">
                  <c:v>43631.927083333401</c:v>
                </c:pt>
                <c:pt idx="33625">
                  <c:v>43631.947916666599</c:v>
                </c:pt>
                <c:pt idx="33626">
                  <c:v>43631.96875</c:v>
                </c:pt>
                <c:pt idx="33627">
                  <c:v>43631.989583333401</c:v>
                </c:pt>
                <c:pt idx="33628">
                  <c:v>43632.010416666599</c:v>
                </c:pt>
                <c:pt idx="33629">
                  <c:v>43632.03125</c:v>
                </c:pt>
                <c:pt idx="33630">
                  <c:v>43632.052083333401</c:v>
                </c:pt>
                <c:pt idx="33631">
                  <c:v>43632.072916666599</c:v>
                </c:pt>
                <c:pt idx="33632">
                  <c:v>43632.09375</c:v>
                </c:pt>
                <c:pt idx="33633">
                  <c:v>43632.114583333401</c:v>
                </c:pt>
                <c:pt idx="33634">
                  <c:v>43632.135416666599</c:v>
                </c:pt>
                <c:pt idx="33635">
                  <c:v>43632.15625</c:v>
                </c:pt>
                <c:pt idx="33636">
                  <c:v>43632.177083333401</c:v>
                </c:pt>
                <c:pt idx="33637">
                  <c:v>43632.197916666599</c:v>
                </c:pt>
                <c:pt idx="33638">
                  <c:v>43632.21875</c:v>
                </c:pt>
                <c:pt idx="33639">
                  <c:v>43632.239583333401</c:v>
                </c:pt>
                <c:pt idx="33640">
                  <c:v>43632.260416666599</c:v>
                </c:pt>
                <c:pt idx="33641">
                  <c:v>43632.28125</c:v>
                </c:pt>
                <c:pt idx="33642">
                  <c:v>43632.302083333401</c:v>
                </c:pt>
                <c:pt idx="33643">
                  <c:v>43632.322916666599</c:v>
                </c:pt>
                <c:pt idx="33644">
                  <c:v>43632.34375</c:v>
                </c:pt>
                <c:pt idx="33645">
                  <c:v>43632.364583333401</c:v>
                </c:pt>
                <c:pt idx="33646">
                  <c:v>43632.385416666599</c:v>
                </c:pt>
                <c:pt idx="33647">
                  <c:v>43632.40625</c:v>
                </c:pt>
                <c:pt idx="33648">
                  <c:v>43632.427083333401</c:v>
                </c:pt>
                <c:pt idx="33649">
                  <c:v>43632.447916666599</c:v>
                </c:pt>
                <c:pt idx="33650">
                  <c:v>43632.46875</c:v>
                </c:pt>
                <c:pt idx="33651">
                  <c:v>43632.489583333401</c:v>
                </c:pt>
                <c:pt idx="33652">
                  <c:v>43632.510416666599</c:v>
                </c:pt>
                <c:pt idx="33653">
                  <c:v>43632.53125</c:v>
                </c:pt>
                <c:pt idx="33654">
                  <c:v>43632.552083333401</c:v>
                </c:pt>
                <c:pt idx="33655">
                  <c:v>43632.572916666599</c:v>
                </c:pt>
                <c:pt idx="33656">
                  <c:v>43632.59375</c:v>
                </c:pt>
                <c:pt idx="33657">
                  <c:v>43632.614583333401</c:v>
                </c:pt>
                <c:pt idx="33658">
                  <c:v>43632.635416666599</c:v>
                </c:pt>
                <c:pt idx="33659">
                  <c:v>43632.65625</c:v>
                </c:pt>
                <c:pt idx="33660">
                  <c:v>43632.677083333401</c:v>
                </c:pt>
                <c:pt idx="33661">
                  <c:v>43632.697916666599</c:v>
                </c:pt>
                <c:pt idx="33662">
                  <c:v>43632.71875</c:v>
                </c:pt>
                <c:pt idx="33663">
                  <c:v>43632.739583333401</c:v>
                </c:pt>
                <c:pt idx="33664">
                  <c:v>43632.760416666599</c:v>
                </c:pt>
                <c:pt idx="33665">
                  <c:v>43632.78125</c:v>
                </c:pt>
                <c:pt idx="33666">
                  <c:v>43632.802083333401</c:v>
                </c:pt>
                <c:pt idx="33667">
                  <c:v>43632.822916666599</c:v>
                </c:pt>
                <c:pt idx="33668">
                  <c:v>43632.84375</c:v>
                </c:pt>
                <c:pt idx="33669">
                  <c:v>43632.864583333401</c:v>
                </c:pt>
                <c:pt idx="33670">
                  <c:v>43632.885416666599</c:v>
                </c:pt>
                <c:pt idx="33671">
                  <c:v>43632.90625</c:v>
                </c:pt>
                <c:pt idx="33672">
                  <c:v>43632.927083333401</c:v>
                </c:pt>
                <c:pt idx="33673">
                  <c:v>43632.947916666599</c:v>
                </c:pt>
                <c:pt idx="33674">
                  <c:v>43632.96875</c:v>
                </c:pt>
                <c:pt idx="33675">
                  <c:v>43632.989583333401</c:v>
                </c:pt>
                <c:pt idx="33676">
                  <c:v>43633.010416666599</c:v>
                </c:pt>
                <c:pt idx="33677">
                  <c:v>43633.03125</c:v>
                </c:pt>
                <c:pt idx="33678">
                  <c:v>43633.052083333401</c:v>
                </c:pt>
                <c:pt idx="33679">
                  <c:v>43633.072916666599</c:v>
                </c:pt>
                <c:pt idx="33680">
                  <c:v>43633.09375</c:v>
                </c:pt>
                <c:pt idx="33681">
                  <c:v>43633.114583333401</c:v>
                </c:pt>
                <c:pt idx="33682">
                  <c:v>43633.135416666599</c:v>
                </c:pt>
                <c:pt idx="33683">
                  <c:v>43633.15625</c:v>
                </c:pt>
                <c:pt idx="33684">
                  <c:v>43633.177083333401</c:v>
                </c:pt>
                <c:pt idx="33685">
                  <c:v>43633.197916666599</c:v>
                </c:pt>
                <c:pt idx="33686">
                  <c:v>43633.21875</c:v>
                </c:pt>
                <c:pt idx="33687">
                  <c:v>43633.239583333401</c:v>
                </c:pt>
                <c:pt idx="33688">
                  <c:v>43633.260416666599</c:v>
                </c:pt>
                <c:pt idx="33689">
                  <c:v>43633.28125</c:v>
                </c:pt>
                <c:pt idx="33690">
                  <c:v>43633.302083333401</c:v>
                </c:pt>
                <c:pt idx="33691">
                  <c:v>43633.322916666599</c:v>
                </c:pt>
                <c:pt idx="33692">
                  <c:v>43633.34375</c:v>
                </c:pt>
                <c:pt idx="33693">
                  <c:v>43633.364583333401</c:v>
                </c:pt>
                <c:pt idx="33694">
                  <c:v>43633.385416666599</c:v>
                </c:pt>
                <c:pt idx="33695">
                  <c:v>43633.40625</c:v>
                </c:pt>
                <c:pt idx="33696">
                  <c:v>43633.427083333401</c:v>
                </c:pt>
                <c:pt idx="33697">
                  <c:v>43633.447916666599</c:v>
                </c:pt>
                <c:pt idx="33698">
                  <c:v>43633.46875</c:v>
                </c:pt>
                <c:pt idx="33699">
                  <c:v>43633.489583333401</c:v>
                </c:pt>
                <c:pt idx="33700">
                  <c:v>43633.510416666599</c:v>
                </c:pt>
                <c:pt idx="33701">
                  <c:v>43633.53125</c:v>
                </c:pt>
                <c:pt idx="33702">
                  <c:v>43633.552083333401</c:v>
                </c:pt>
                <c:pt idx="33703">
                  <c:v>43633.572916666599</c:v>
                </c:pt>
                <c:pt idx="33704">
                  <c:v>43633.59375</c:v>
                </c:pt>
                <c:pt idx="33705">
                  <c:v>43633.614583333401</c:v>
                </c:pt>
                <c:pt idx="33706">
                  <c:v>43633.635416666599</c:v>
                </c:pt>
                <c:pt idx="33707">
                  <c:v>43633.65625</c:v>
                </c:pt>
                <c:pt idx="33708">
                  <c:v>43633.677083333401</c:v>
                </c:pt>
                <c:pt idx="33709">
                  <c:v>43633.697916666599</c:v>
                </c:pt>
                <c:pt idx="33710">
                  <c:v>43633.71875</c:v>
                </c:pt>
                <c:pt idx="33711">
                  <c:v>43633.739583333401</c:v>
                </c:pt>
                <c:pt idx="33712">
                  <c:v>43633.760416666599</c:v>
                </c:pt>
                <c:pt idx="33713">
                  <c:v>43633.78125</c:v>
                </c:pt>
                <c:pt idx="33714">
                  <c:v>43633.802083333401</c:v>
                </c:pt>
                <c:pt idx="33715">
                  <c:v>43633.822916666599</c:v>
                </c:pt>
                <c:pt idx="33716">
                  <c:v>43633.84375</c:v>
                </c:pt>
                <c:pt idx="33717">
                  <c:v>43633.864583333401</c:v>
                </c:pt>
                <c:pt idx="33718">
                  <c:v>43633.885416666599</c:v>
                </c:pt>
                <c:pt idx="33719">
                  <c:v>43633.90625</c:v>
                </c:pt>
                <c:pt idx="33720">
                  <c:v>43633.927083333401</c:v>
                </c:pt>
                <c:pt idx="33721">
                  <c:v>43633.947916666599</c:v>
                </c:pt>
                <c:pt idx="33722">
                  <c:v>43633.96875</c:v>
                </c:pt>
                <c:pt idx="33723">
                  <c:v>43633.989583333401</c:v>
                </c:pt>
                <c:pt idx="33724">
                  <c:v>43634.010416666599</c:v>
                </c:pt>
                <c:pt idx="33725">
                  <c:v>43634.03125</c:v>
                </c:pt>
                <c:pt idx="33726">
                  <c:v>43634.052083333401</c:v>
                </c:pt>
                <c:pt idx="33727">
                  <c:v>43634.072916666599</c:v>
                </c:pt>
                <c:pt idx="33728">
                  <c:v>43634.09375</c:v>
                </c:pt>
                <c:pt idx="33729">
                  <c:v>43634.114583333401</c:v>
                </c:pt>
                <c:pt idx="33730">
                  <c:v>43634.135416666599</c:v>
                </c:pt>
                <c:pt idx="33731">
                  <c:v>43634.15625</c:v>
                </c:pt>
                <c:pt idx="33732">
                  <c:v>43634.177083333401</c:v>
                </c:pt>
                <c:pt idx="33733">
                  <c:v>43634.197916666599</c:v>
                </c:pt>
                <c:pt idx="33734">
                  <c:v>43634.21875</c:v>
                </c:pt>
                <c:pt idx="33735">
                  <c:v>43634.239583333401</c:v>
                </c:pt>
                <c:pt idx="33736">
                  <c:v>43634.260416666599</c:v>
                </c:pt>
                <c:pt idx="33737">
                  <c:v>43634.28125</c:v>
                </c:pt>
                <c:pt idx="33738">
                  <c:v>43634.302083333401</c:v>
                </c:pt>
                <c:pt idx="33739">
                  <c:v>43634.322916666599</c:v>
                </c:pt>
                <c:pt idx="33740">
                  <c:v>43634.34375</c:v>
                </c:pt>
                <c:pt idx="33741">
                  <c:v>43634.364583333401</c:v>
                </c:pt>
                <c:pt idx="33742">
                  <c:v>43634.385416666599</c:v>
                </c:pt>
                <c:pt idx="33743">
                  <c:v>43634.40625</c:v>
                </c:pt>
                <c:pt idx="33744">
                  <c:v>43634.427083333401</c:v>
                </c:pt>
                <c:pt idx="33745">
                  <c:v>43634.447916666599</c:v>
                </c:pt>
                <c:pt idx="33746">
                  <c:v>43634.46875</c:v>
                </c:pt>
                <c:pt idx="33747">
                  <c:v>43634.489583333401</c:v>
                </c:pt>
                <c:pt idx="33748">
                  <c:v>43634.510416666599</c:v>
                </c:pt>
                <c:pt idx="33749">
                  <c:v>43634.53125</c:v>
                </c:pt>
                <c:pt idx="33750">
                  <c:v>43634.552083333401</c:v>
                </c:pt>
                <c:pt idx="33751">
                  <c:v>43634.572916666599</c:v>
                </c:pt>
                <c:pt idx="33752">
                  <c:v>43634.59375</c:v>
                </c:pt>
                <c:pt idx="33753">
                  <c:v>43634.614583333401</c:v>
                </c:pt>
                <c:pt idx="33754">
                  <c:v>43634.635416666599</c:v>
                </c:pt>
                <c:pt idx="33755">
                  <c:v>43634.65625</c:v>
                </c:pt>
                <c:pt idx="33756">
                  <c:v>43634.677083333401</c:v>
                </c:pt>
                <c:pt idx="33757">
                  <c:v>43634.697916666599</c:v>
                </c:pt>
                <c:pt idx="33758">
                  <c:v>43634.71875</c:v>
                </c:pt>
                <c:pt idx="33759">
                  <c:v>43634.739583333401</c:v>
                </c:pt>
                <c:pt idx="33760">
                  <c:v>43634.760416666599</c:v>
                </c:pt>
                <c:pt idx="33761">
                  <c:v>43634.78125</c:v>
                </c:pt>
                <c:pt idx="33762">
                  <c:v>43634.802083333401</c:v>
                </c:pt>
                <c:pt idx="33763">
                  <c:v>43634.822916666599</c:v>
                </c:pt>
                <c:pt idx="33764">
                  <c:v>43634.84375</c:v>
                </c:pt>
                <c:pt idx="33765">
                  <c:v>43634.864583333401</c:v>
                </c:pt>
                <c:pt idx="33766">
                  <c:v>43634.885416666599</c:v>
                </c:pt>
                <c:pt idx="33767">
                  <c:v>43634.90625</c:v>
                </c:pt>
                <c:pt idx="33768">
                  <c:v>43634.927083333401</c:v>
                </c:pt>
                <c:pt idx="33769">
                  <c:v>43634.947916666599</c:v>
                </c:pt>
                <c:pt idx="33770">
                  <c:v>43634.96875</c:v>
                </c:pt>
                <c:pt idx="33771">
                  <c:v>43634.989583333401</c:v>
                </c:pt>
                <c:pt idx="33772">
                  <c:v>43635.010416666599</c:v>
                </c:pt>
                <c:pt idx="33773">
                  <c:v>43635.03125</c:v>
                </c:pt>
                <c:pt idx="33774">
                  <c:v>43635.052083333401</c:v>
                </c:pt>
                <c:pt idx="33775">
                  <c:v>43635.072916666599</c:v>
                </c:pt>
                <c:pt idx="33776">
                  <c:v>43635.09375</c:v>
                </c:pt>
                <c:pt idx="33777">
                  <c:v>43635.114583333401</c:v>
                </c:pt>
                <c:pt idx="33778">
                  <c:v>43635.135416666599</c:v>
                </c:pt>
                <c:pt idx="33779">
                  <c:v>43635.15625</c:v>
                </c:pt>
                <c:pt idx="33780">
                  <c:v>43635.177083333401</c:v>
                </c:pt>
                <c:pt idx="33781">
                  <c:v>43635.197916666599</c:v>
                </c:pt>
                <c:pt idx="33782">
                  <c:v>43635.21875</c:v>
                </c:pt>
                <c:pt idx="33783">
                  <c:v>43635.239583333401</c:v>
                </c:pt>
                <c:pt idx="33784">
                  <c:v>43635.260416666599</c:v>
                </c:pt>
                <c:pt idx="33785">
                  <c:v>43635.28125</c:v>
                </c:pt>
                <c:pt idx="33786">
                  <c:v>43635.302083333401</c:v>
                </c:pt>
                <c:pt idx="33787">
                  <c:v>43635.322916666599</c:v>
                </c:pt>
                <c:pt idx="33788">
                  <c:v>43635.34375</c:v>
                </c:pt>
                <c:pt idx="33789">
                  <c:v>43635.364583333401</c:v>
                </c:pt>
                <c:pt idx="33790">
                  <c:v>43635.385416666599</c:v>
                </c:pt>
                <c:pt idx="33791">
                  <c:v>43635.40625</c:v>
                </c:pt>
                <c:pt idx="33792">
                  <c:v>43635.427083333401</c:v>
                </c:pt>
                <c:pt idx="33793">
                  <c:v>43635.447916666599</c:v>
                </c:pt>
                <c:pt idx="33794">
                  <c:v>43635.46875</c:v>
                </c:pt>
                <c:pt idx="33795">
                  <c:v>43635.489583333401</c:v>
                </c:pt>
                <c:pt idx="33796">
                  <c:v>43635.510416666599</c:v>
                </c:pt>
                <c:pt idx="33797">
                  <c:v>43635.53125</c:v>
                </c:pt>
                <c:pt idx="33798">
                  <c:v>43635.552083333401</c:v>
                </c:pt>
                <c:pt idx="33799">
                  <c:v>43635.572916666599</c:v>
                </c:pt>
                <c:pt idx="33800">
                  <c:v>43635.59375</c:v>
                </c:pt>
                <c:pt idx="33801">
                  <c:v>43635.614583333401</c:v>
                </c:pt>
                <c:pt idx="33802">
                  <c:v>43635.635416666599</c:v>
                </c:pt>
                <c:pt idx="33803">
                  <c:v>43635.65625</c:v>
                </c:pt>
                <c:pt idx="33804">
                  <c:v>43635.677083333401</c:v>
                </c:pt>
                <c:pt idx="33805">
                  <c:v>43635.697916666599</c:v>
                </c:pt>
                <c:pt idx="33806">
                  <c:v>43635.71875</c:v>
                </c:pt>
                <c:pt idx="33807">
                  <c:v>43635.739583333401</c:v>
                </c:pt>
                <c:pt idx="33808">
                  <c:v>43635.760416666599</c:v>
                </c:pt>
                <c:pt idx="33809">
                  <c:v>43635.78125</c:v>
                </c:pt>
                <c:pt idx="33810">
                  <c:v>43635.802083333401</c:v>
                </c:pt>
                <c:pt idx="33811">
                  <c:v>43635.822916666599</c:v>
                </c:pt>
                <c:pt idx="33812">
                  <c:v>43635.84375</c:v>
                </c:pt>
                <c:pt idx="33813">
                  <c:v>43635.864583333401</c:v>
                </c:pt>
                <c:pt idx="33814">
                  <c:v>43635.885416666599</c:v>
                </c:pt>
                <c:pt idx="33815">
                  <c:v>43635.90625</c:v>
                </c:pt>
                <c:pt idx="33816">
                  <c:v>43635.927083333401</c:v>
                </c:pt>
                <c:pt idx="33817">
                  <c:v>43635.947916666599</c:v>
                </c:pt>
                <c:pt idx="33818">
                  <c:v>43635.96875</c:v>
                </c:pt>
                <c:pt idx="33819">
                  <c:v>43635.989583333401</c:v>
                </c:pt>
                <c:pt idx="33820">
                  <c:v>43636.010416666599</c:v>
                </c:pt>
                <c:pt idx="33821">
                  <c:v>43636.03125</c:v>
                </c:pt>
                <c:pt idx="33822">
                  <c:v>43636.052083333401</c:v>
                </c:pt>
                <c:pt idx="33823">
                  <c:v>43636.072916666599</c:v>
                </c:pt>
                <c:pt idx="33824">
                  <c:v>43636.09375</c:v>
                </c:pt>
                <c:pt idx="33825">
                  <c:v>43636.114583333401</c:v>
                </c:pt>
                <c:pt idx="33826">
                  <c:v>43636.135416666599</c:v>
                </c:pt>
                <c:pt idx="33827">
                  <c:v>43636.15625</c:v>
                </c:pt>
                <c:pt idx="33828">
                  <c:v>43636.177083333401</c:v>
                </c:pt>
                <c:pt idx="33829">
                  <c:v>43636.197916666599</c:v>
                </c:pt>
                <c:pt idx="33830">
                  <c:v>43636.21875</c:v>
                </c:pt>
                <c:pt idx="33831">
                  <c:v>43636.239583333401</c:v>
                </c:pt>
                <c:pt idx="33832">
                  <c:v>43636.260416666599</c:v>
                </c:pt>
                <c:pt idx="33833">
                  <c:v>43636.28125</c:v>
                </c:pt>
                <c:pt idx="33834">
                  <c:v>43636.302083333401</c:v>
                </c:pt>
                <c:pt idx="33835">
                  <c:v>43636.322916666599</c:v>
                </c:pt>
                <c:pt idx="33836">
                  <c:v>43636.34375</c:v>
                </c:pt>
                <c:pt idx="33837">
                  <c:v>43636.364583333401</c:v>
                </c:pt>
                <c:pt idx="33838">
                  <c:v>43636.385416666599</c:v>
                </c:pt>
                <c:pt idx="33839">
                  <c:v>43636.40625</c:v>
                </c:pt>
                <c:pt idx="33840">
                  <c:v>43636.427083333401</c:v>
                </c:pt>
                <c:pt idx="33841">
                  <c:v>43636.447916666599</c:v>
                </c:pt>
                <c:pt idx="33842">
                  <c:v>43636.46875</c:v>
                </c:pt>
                <c:pt idx="33843">
                  <c:v>43636.489583333401</c:v>
                </c:pt>
                <c:pt idx="33844">
                  <c:v>43636.510416666599</c:v>
                </c:pt>
                <c:pt idx="33845">
                  <c:v>43636.53125</c:v>
                </c:pt>
                <c:pt idx="33846">
                  <c:v>43636.552083333401</c:v>
                </c:pt>
                <c:pt idx="33847">
                  <c:v>43636.572916666599</c:v>
                </c:pt>
                <c:pt idx="33848">
                  <c:v>43636.59375</c:v>
                </c:pt>
                <c:pt idx="33849">
                  <c:v>43636.614583333401</c:v>
                </c:pt>
                <c:pt idx="33850">
                  <c:v>43636.635416666599</c:v>
                </c:pt>
                <c:pt idx="33851">
                  <c:v>43636.65625</c:v>
                </c:pt>
                <c:pt idx="33852">
                  <c:v>43636.677083333401</c:v>
                </c:pt>
                <c:pt idx="33853">
                  <c:v>43636.697916666599</c:v>
                </c:pt>
                <c:pt idx="33854">
                  <c:v>43636.71875</c:v>
                </c:pt>
                <c:pt idx="33855">
                  <c:v>43636.739583333401</c:v>
                </c:pt>
                <c:pt idx="33856">
                  <c:v>43636.760416666599</c:v>
                </c:pt>
                <c:pt idx="33857">
                  <c:v>43636.78125</c:v>
                </c:pt>
                <c:pt idx="33858">
                  <c:v>43636.802083333401</c:v>
                </c:pt>
                <c:pt idx="33859">
                  <c:v>43636.822916666599</c:v>
                </c:pt>
                <c:pt idx="33860">
                  <c:v>43636.84375</c:v>
                </c:pt>
                <c:pt idx="33861">
                  <c:v>43636.864583333401</c:v>
                </c:pt>
                <c:pt idx="33862">
                  <c:v>43636.885416666599</c:v>
                </c:pt>
                <c:pt idx="33863">
                  <c:v>43636.90625</c:v>
                </c:pt>
                <c:pt idx="33864">
                  <c:v>43636.927083333401</c:v>
                </c:pt>
                <c:pt idx="33865">
                  <c:v>43636.947916666599</c:v>
                </c:pt>
                <c:pt idx="33866">
                  <c:v>43636.96875</c:v>
                </c:pt>
                <c:pt idx="33867">
                  <c:v>43636.989583333401</c:v>
                </c:pt>
                <c:pt idx="33868">
                  <c:v>43637.010416666599</c:v>
                </c:pt>
                <c:pt idx="33869">
                  <c:v>43637.03125</c:v>
                </c:pt>
                <c:pt idx="33870">
                  <c:v>43637.052083333401</c:v>
                </c:pt>
                <c:pt idx="33871">
                  <c:v>43637.072916666599</c:v>
                </c:pt>
                <c:pt idx="33872">
                  <c:v>43637.09375</c:v>
                </c:pt>
                <c:pt idx="33873">
                  <c:v>43637.114583333401</c:v>
                </c:pt>
                <c:pt idx="33874">
                  <c:v>43637.135416666599</c:v>
                </c:pt>
                <c:pt idx="33875">
                  <c:v>43637.15625</c:v>
                </c:pt>
                <c:pt idx="33876">
                  <c:v>43637.177083333401</c:v>
                </c:pt>
                <c:pt idx="33877">
                  <c:v>43637.197916666599</c:v>
                </c:pt>
                <c:pt idx="33878">
                  <c:v>43637.21875</c:v>
                </c:pt>
                <c:pt idx="33879">
                  <c:v>43637.239583333401</c:v>
                </c:pt>
                <c:pt idx="33880">
                  <c:v>43637.260416666599</c:v>
                </c:pt>
                <c:pt idx="33881">
                  <c:v>43637.28125</c:v>
                </c:pt>
                <c:pt idx="33882">
                  <c:v>43637.302083333401</c:v>
                </c:pt>
                <c:pt idx="33883">
                  <c:v>43637.322916666599</c:v>
                </c:pt>
                <c:pt idx="33884">
                  <c:v>43637.34375</c:v>
                </c:pt>
                <c:pt idx="33885">
                  <c:v>43637.364583333401</c:v>
                </c:pt>
                <c:pt idx="33886">
                  <c:v>43637.385416666599</c:v>
                </c:pt>
                <c:pt idx="33887">
                  <c:v>43637.40625</c:v>
                </c:pt>
                <c:pt idx="33888">
                  <c:v>43637.427083333401</c:v>
                </c:pt>
                <c:pt idx="33889">
                  <c:v>43637.447916666599</c:v>
                </c:pt>
                <c:pt idx="33890">
                  <c:v>43637.46875</c:v>
                </c:pt>
                <c:pt idx="33891">
                  <c:v>43637.489583333401</c:v>
                </c:pt>
                <c:pt idx="33892">
                  <c:v>43637.510416666599</c:v>
                </c:pt>
                <c:pt idx="33893">
                  <c:v>43637.53125</c:v>
                </c:pt>
                <c:pt idx="33894">
                  <c:v>43637.552083333401</c:v>
                </c:pt>
                <c:pt idx="33895">
                  <c:v>43637.572916666599</c:v>
                </c:pt>
                <c:pt idx="33896">
                  <c:v>43637.59375</c:v>
                </c:pt>
                <c:pt idx="33897">
                  <c:v>43637.614583333401</c:v>
                </c:pt>
                <c:pt idx="33898">
                  <c:v>43637.635416666599</c:v>
                </c:pt>
                <c:pt idx="33899">
                  <c:v>43637.65625</c:v>
                </c:pt>
                <c:pt idx="33900">
                  <c:v>43637.677083333401</c:v>
                </c:pt>
                <c:pt idx="33901">
                  <c:v>43637.697916666599</c:v>
                </c:pt>
                <c:pt idx="33902">
                  <c:v>43637.71875</c:v>
                </c:pt>
                <c:pt idx="33903">
                  <c:v>43637.739583333401</c:v>
                </c:pt>
                <c:pt idx="33904">
                  <c:v>43637.760416666599</c:v>
                </c:pt>
                <c:pt idx="33905">
                  <c:v>43637.78125</c:v>
                </c:pt>
                <c:pt idx="33906">
                  <c:v>43637.802083333401</c:v>
                </c:pt>
                <c:pt idx="33907">
                  <c:v>43637.822916666599</c:v>
                </c:pt>
                <c:pt idx="33908">
                  <c:v>43637.84375</c:v>
                </c:pt>
                <c:pt idx="33909">
                  <c:v>43637.864583333401</c:v>
                </c:pt>
                <c:pt idx="33910">
                  <c:v>43637.885416666599</c:v>
                </c:pt>
                <c:pt idx="33911">
                  <c:v>43637.90625</c:v>
                </c:pt>
                <c:pt idx="33912">
                  <c:v>43637.927083333401</c:v>
                </c:pt>
                <c:pt idx="33913">
                  <c:v>43637.947916666599</c:v>
                </c:pt>
                <c:pt idx="33914">
                  <c:v>43637.96875</c:v>
                </c:pt>
                <c:pt idx="33915">
                  <c:v>43637.989583333401</c:v>
                </c:pt>
                <c:pt idx="33916">
                  <c:v>43638.010416666599</c:v>
                </c:pt>
                <c:pt idx="33917">
                  <c:v>43638.03125</c:v>
                </c:pt>
                <c:pt idx="33918">
                  <c:v>43638.052083333401</c:v>
                </c:pt>
                <c:pt idx="33919">
                  <c:v>43638.072916666599</c:v>
                </c:pt>
                <c:pt idx="33920">
                  <c:v>43638.09375</c:v>
                </c:pt>
                <c:pt idx="33921">
                  <c:v>43638.114583333401</c:v>
                </c:pt>
                <c:pt idx="33922">
                  <c:v>43638.135416666599</c:v>
                </c:pt>
                <c:pt idx="33923">
                  <c:v>43638.15625</c:v>
                </c:pt>
                <c:pt idx="33924">
                  <c:v>43638.177083333401</c:v>
                </c:pt>
                <c:pt idx="33925">
                  <c:v>43638.197916666599</c:v>
                </c:pt>
                <c:pt idx="33926">
                  <c:v>43638.21875</c:v>
                </c:pt>
                <c:pt idx="33927">
                  <c:v>43638.239583333401</c:v>
                </c:pt>
                <c:pt idx="33928">
                  <c:v>43638.260416666599</c:v>
                </c:pt>
                <c:pt idx="33929">
                  <c:v>43638.28125</c:v>
                </c:pt>
                <c:pt idx="33930">
                  <c:v>43638.302083333401</c:v>
                </c:pt>
                <c:pt idx="33931">
                  <c:v>43638.322916666599</c:v>
                </c:pt>
                <c:pt idx="33932">
                  <c:v>43638.34375</c:v>
                </c:pt>
                <c:pt idx="33933">
                  <c:v>43638.364583333401</c:v>
                </c:pt>
                <c:pt idx="33934">
                  <c:v>43638.385416666599</c:v>
                </c:pt>
                <c:pt idx="33935">
                  <c:v>43638.40625</c:v>
                </c:pt>
                <c:pt idx="33936">
                  <c:v>43638.427083333401</c:v>
                </c:pt>
                <c:pt idx="33937">
                  <c:v>43638.447916666599</c:v>
                </c:pt>
                <c:pt idx="33938">
                  <c:v>43638.46875</c:v>
                </c:pt>
                <c:pt idx="33939">
                  <c:v>43638.489583333401</c:v>
                </c:pt>
                <c:pt idx="33940">
                  <c:v>43638.510416666599</c:v>
                </c:pt>
                <c:pt idx="33941">
                  <c:v>43638.53125</c:v>
                </c:pt>
                <c:pt idx="33942">
                  <c:v>43638.552083333401</c:v>
                </c:pt>
                <c:pt idx="33943">
                  <c:v>43638.572916666599</c:v>
                </c:pt>
                <c:pt idx="33944">
                  <c:v>43638.59375</c:v>
                </c:pt>
                <c:pt idx="33945">
                  <c:v>43638.614583333401</c:v>
                </c:pt>
                <c:pt idx="33946">
                  <c:v>43638.635416666599</c:v>
                </c:pt>
                <c:pt idx="33947">
                  <c:v>43638.65625</c:v>
                </c:pt>
                <c:pt idx="33948">
                  <c:v>43638.677083333401</c:v>
                </c:pt>
                <c:pt idx="33949">
                  <c:v>43638.697916666599</c:v>
                </c:pt>
                <c:pt idx="33950">
                  <c:v>43638.71875</c:v>
                </c:pt>
                <c:pt idx="33951">
                  <c:v>43638.739583333401</c:v>
                </c:pt>
                <c:pt idx="33952">
                  <c:v>43638.760416666599</c:v>
                </c:pt>
                <c:pt idx="33953">
                  <c:v>43638.78125</c:v>
                </c:pt>
                <c:pt idx="33954">
                  <c:v>43638.802083333401</c:v>
                </c:pt>
                <c:pt idx="33955">
                  <c:v>43638.822916666599</c:v>
                </c:pt>
                <c:pt idx="33956">
                  <c:v>43638.84375</c:v>
                </c:pt>
                <c:pt idx="33957">
                  <c:v>43638.864583333401</c:v>
                </c:pt>
                <c:pt idx="33958">
                  <c:v>43638.885416666599</c:v>
                </c:pt>
                <c:pt idx="33959">
                  <c:v>43638.90625</c:v>
                </c:pt>
                <c:pt idx="33960">
                  <c:v>43638.927083333401</c:v>
                </c:pt>
                <c:pt idx="33961">
                  <c:v>43638.947916666599</c:v>
                </c:pt>
                <c:pt idx="33962">
                  <c:v>43638.96875</c:v>
                </c:pt>
                <c:pt idx="33963">
                  <c:v>43638.989583333401</c:v>
                </c:pt>
                <c:pt idx="33964">
                  <c:v>43639.010416666599</c:v>
                </c:pt>
                <c:pt idx="33965">
                  <c:v>43639.03125</c:v>
                </c:pt>
                <c:pt idx="33966">
                  <c:v>43639.052083333401</c:v>
                </c:pt>
                <c:pt idx="33967">
                  <c:v>43639.072916666599</c:v>
                </c:pt>
                <c:pt idx="33968">
                  <c:v>43639.09375</c:v>
                </c:pt>
                <c:pt idx="33969">
                  <c:v>43639.114583333401</c:v>
                </c:pt>
                <c:pt idx="33970">
                  <c:v>43639.135416666599</c:v>
                </c:pt>
                <c:pt idx="33971">
                  <c:v>43639.15625</c:v>
                </c:pt>
                <c:pt idx="33972">
                  <c:v>43639.177083333401</c:v>
                </c:pt>
                <c:pt idx="33973">
                  <c:v>43639.197916666599</c:v>
                </c:pt>
                <c:pt idx="33974">
                  <c:v>43639.21875</c:v>
                </c:pt>
                <c:pt idx="33975">
                  <c:v>43639.239583333401</c:v>
                </c:pt>
                <c:pt idx="33976">
                  <c:v>43639.260416666599</c:v>
                </c:pt>
                <c:pt idx="33977">
                  <c:v>43639.28125</c:v>
                </c:pt>
                <c:pt idx="33978">
                  <c:v>43639.302083333401</c:v>
                </c:pt>
                <c:pt idx="33979">
                  <c:v>43639.322916666599</c:v>
                </c:pt>
                <c:pt idx="33980">
                  <c:v>43639.34375</c:v>
                </c:pt>
                <c:pt idx="33981">
                  <c:v>43639.364583333401</c:v>
                </c:pt>
                <c:pt idx="33982">
                  <c:v>43639.385416666599</c:v>
                </c:pt>
                <c:pt idx="33983">
                  <c:v>43639.40625</c:v>
                </c:pt>
                <c:pt idx="33984">
                  <c:v>43639.427083333401</c:v>
                </c:pt>
                <c:pt idx="33985">
                  <c:v>43639.447916666599</c:v>
                </c:pt>
                <c:pt idx="33986">
                  <c:v>43639.46875</c:v>
                </c:pt>
                <c:pt idx="33987">
                  <c:v>43639.489583333401</c:v>
                </c:pt>
                <c:pt idx="33988">
                  <c:v>43639.510416666599</c:v>
                </c:pt>
                <c:pt idx="33989">
                  <c:v>43639.53125</c:v>
                </c:pt>
                <c:pt idx="33990">
                  <c:v>43639.552083333401</c:v>
                </c:pt>
                <c:pt idx="33991">
                  <c:v>43639.572916666599</c:v>
                </c:pt>
                <c:pt idx="33992">
                  <c:v>43639.59375</c:v>
                </c:pt>
                <c:pt idx="33993">
                  <c:v>43639.614583333401</c:v>
                </c:pt>
                <c:pt idx="33994">
                  <c:v>43639.635416666599</c:v>
                </c:pt>
                <c:pt idx="33995">
                  <c:v>43639.65625</c:v>
                </c:pt>
                <c:pt idx="33996">
                  <c:v>43639.677083333401</c:v>
                </c:pt>
                <c:pt idx="33997">
                  <c:v>43639.697916666599</c:v>
                </c:pt>
                <c:pt idx="33998">
                  <c:v>43639.71875</c:v>
                </c:pt>
                <c:pt idx="33999">
                  <c:v>43639.739583333401</c:v>
                </c:pt>
                <c:pt idx="34000">
                  <c:v>43639.760416666599</c:v>
                </c:pt>
                <c:pt idx="34001">
                  <c:v>43639.78125</c:v>
                </c:pt>
                <c:pt idx="34002">
                  <c:v>43639.802083333401</c:v>
                </c:pt>
                <c:pt idx="34003">
                  <c:v>43639.822916666599</c:v>
                </c:pt>
                <c:pt idx="34004">
                  <c:v>43639.84375</c:v>
                </c:pt>
                <c:pt idx="34005">
                  <c:v>43639.864583333401</c:v>
                </c:pt>
                <c:pt idx="34006">
                  <c:v>43639.885416666599</c:v>
                </c:pt>
                <c:pt idx="34007">
                  <c:v>43639.90625</c:v>
                </c:pt>
                <c:pt idx="34008">
                  <c:v>43639.927083333401</c:v>
                </c:pt>
                <c:pt idx="34009">
                  <c:v>43639.947916666599</c:v>
                </c:pt>
                <c:pt idx="34010">
                  <c:v>43639.96875</c:v>
                </c:pt>
                <c:pt idx="34011">
                  <c:v>43639.989583333401</c:v>
                </c:pt>
                <c:pt idx="34012">
                  <c:v>43640.010416666599</c:v>
                </c:pt>
                <c:pt idx="34013">
                  <c:v>43640.03125</c:v>
                </c:pt>
                <c:pt idx="34014">
                  <c:v>43640.052083333401</c:v>
                </c:pt>
                <c:pt idx="34015">
                  <c:v>43640.072916666599</c:v>
                </c:pt>
                <c:pt idx="34016">
                  <c:v>43640.09375</c:v>
                </c:pt>
                <c:pt idx="34017">
                  <c:v>43640.114583333401</c:v>
                </c:pt>
                <c:pt idx="34018">
                  <c:v>43640.135416666599</c:v>
                </c:pt>
                <c:pt idx="34019">
                  <c:v>43640.15625</c:v>
                </c:pt>
                <c:pt idx="34020">
                  <c:v>43640.177083333401</c:v>
                </c:pt>
                <c:pt idx="34021">
                  <c:v>43640.197916666599</c:v>
                </c:pt>
                <c:pt idx="34022">
                  <c:v>43640.21875</c:v>
                </c:pt>
                <c:pt idx="34023">
                  <c:v>43640.239583333401</c:v>
                </c:pt>
                <c:pt idx="34024">
                  <c:v>43640.260416666599</c:v>
                </c:pt>
                <c:pt idx="34025">
                  <c:v>43640.28125</c:v>
                </c:pt>
                <c:pt idx="34026">
                  <c:v>43640.302083333401</c:v>
                </c:pt>
                <c:pt idx="34027">
                  <c:v>43640.322916666599</c:v>
                </c:pt>
                <c:pt idx="34028">
                  <c:v>43640.34375</c:v>
                </c:pt>
                <c:pt idx="34029">
                  <c:v>43640.364583333401</c:v>
                </c:pt>
                <c:pt idx="34030">
                  <c:v>43640.385416666599</c:v>
                </c:pt>
                <c:pt idx="34031">
                  <c:v>43640.40625</c:v>
                </c:pt>
                <c:pt idx="34032">
                  <c:v>43640.427083333401</c:v>
                </c:pt>
                <c:pt idx="34033">
                  <c:v>43640.447916666599</c:v>
                </c:pt>
                <c:pt idx="34034">
                  <c:v>43640.46875</c:v>
                </c:pt>
                <c:pt idx="34035">
                  <c:v>43640.489583333401</c:v>
                </c:pt>
                <c:pt idx="34036">
                  <c:v>43640.510416666599</c:v>
                </c:pt>
                <c:pt idx="34037">
                  <c:v>43640.53125</c:v>
                </c:pt>
                <c:pt idx="34038">
                  <c:v>43640.552083333401</c:v>
                </c:pt>
                <c:pt idx="34039">
                  <c:v>43640.572916666599</c:v>
                </c:pt>
                <c:pt idx="34040">
                  <c:v>43640.59375</c:v>
                </c:pt>
                <c:pt idx="34041">
                  <c:v>43640.614583333401</c:v>
                </c:pt>
                <c:pt idx="34042">
                  <c:v>43640.635416666599</c:v>
                </c:pt>
                <c:pt idx="34043">
                  <c:v>43640.65625</c:v>
                </c:pt>
                <c:pt idx="34044">
                  <c:v>43640.677083333401</c:v>
                </c:pt>
                <c:pt idx="34045">
                  <c:v>43640.697916666599</c:v>
                </c:pt>
                <c:pt idx="34046">
                  <c:v>43640.71875</c:v>
                </c:pt>
                <c:pt idx="34047">
                  <c:v>43640.739583333401</c:v>
                </c:pt>
                <c:pt idx="34048">
                  <c:v>43640.760416666599</c:v>
                </c:pt>
                <c:pt idx="34049">
                  <c:v>43640.78125</c:v>
                </c:pt>
                <c:pt idx="34050">
                  <c:v>43640.802083333401</c:v>
                </c:pt>
                <c:pt idx="34051">
                  <c:v>43640.822916666599</c:v>
                </c:pt>
                <c:pt idx="34052">
                  <c:v>43640.84375</c:v>
                </c:pt>
                <c:pt idx="34053">
                  <c:v>43640.864583333401</c:v>
                </c:pt>
                <c:pt idx="34054">
                  <c:v>43640.885416666599</c:v>
                </c:pt>
                <c:pt idx="34055">
                  <c:v>43640.90625</c:v>
                </c:pt>
                <c:pt idx="34056">
                  <c:v>43640.927083333401</c:v>
                </c:pt>
                <c:pt idx="34057">
                  <c:v>43640.947916666599</c:v>
                </c:pt>
                <c:pt idx="34058">
                  <c:v>43640.96875</c:v>
                </c:pt>
                <c:pt idx="34059">
                  <c:v>43640.989583333401</c:v>
                </c:pt>
                <c:pt idx="34060">
                  <c:v>43641.010416666599</c:v>
                </c:pt>
                <c:pt idx="34061">
                  <c:v>43641.03125</c:v>
                </c:pt>
                <c:pt idx="34062">
                  <c:v>43641.052083333401</c:v>
                </c:pt>
                <c:pt idx="34063">
                  <c:v>43641.072916666599</c:v>
                </c:pt>
                <c:pt idx="34064">
                  <c:v>43641.09375</c:v>
                </c:pt>
                <c:pt idx="34065">
                  <c:v>43641.114583333401</c:v>
                </c:pt>
                <c:pt idx="34066">
                  <c:v>43641.135416666599</c:v>
                </c:pt>
                <c:pt idx="34067">
                  <c:v>43641.15625</c:v>
                </c:pt>
                <c:pt idx="34068">
                  <c:v>43641.177083333401</c:v>
                </c:pt>
                <c:pt idx="34069">
                  <c:v>43641.197916666599</c:v>
                </c:pt>
                <c:pt idx="34070">
                  <c:v>43641.21875</c:v>
                </c:pt>
                <c:pt idx="34071">
                  <c:v>43641.239583333401</c:v>
                </c:pt>
                <c:pt idx="34072">
                  <c:v>43641.260416666599</c:v>
                </c:pt>
                <c:pt idx="34073">
                  <c:v>43641.28125</c:v>
                </c:pt>
                <c:pt idx="34074">
                  <c:v>43641.302083333401</c:v>
                </c:pt>
                <c:pt idx="34075">
                  <c:v>43641.322916666599</c:v>
                </c:pt>
                <c:pt idx="34076">
                  <c:v>43641.34375</c:v>
                </c:pt>
                <c:pt idx="34077">
                  <c:v>43641.364583333401</c:v>
                </c:pt>
                <c:pt idx="34078">
                  <c:v>43641.385416666599</c:v>
                </c:pt>
                <c:pt idx="34079">
                  <c:v>43641.40625</c:v>
                </c:pt>
                <c:pt idx="34080">
                  <c:v>43641.427083333401</c:v>
                </c:pt>
                <c:pt idx="34081">
                  <c:v>43641.447916666599</c:v>
                </c:pt>
                <c:pt idx="34082">
                  <c:v>43641.46875</c:v>
                </c:pt>
                <c:pt idx="34083">
                  <c:v>43641.489583333401</c:v>
                </c:pt>
                <c:pt idx="34084">
                  <c:v>43641.510416666599</c:v>
                </c:pt>
                <c:pt idx="34085">
                  <c:v>43641.53125</c:v>
                </c:pt>
                <c:pt idx="34086">
                  <c:v>43641.552083333401</c:v>
                </c:pt>
                <c:pt idx="34087">
                  <c:v>43641.572916666599</c:v>
                </c:pt>
                <c:pt idx="34088">
                  <c:v>43641.59375</c:v>
                </c:pt>
                <c:pt idx="34089">
                  <c:v>43641.614583333401</c:v>
                </c:pt>
                <c:pt idx="34090">
                  <c:v>43641.635416666599</c:v>
                </c:pt>
                <c:pt idx="34091">
                  <c:v>43641.65625</c:v>
                </c:pt>
                <c:pt idx="34092">
                  <c:v>43641.677083333401</c:v>
                </c:pt>
                <c:pt idx="34093">
                  <c:v>43641.697916666599</c:v>
                </c:pt>
                <c:pt idx="34094">
                  <c:v>43641.71875</c:v>
                </c:pt>
                <c:pt idx="34095">
                  <c:v>43641.739583333401</c:v>
                </c:pt>
                <c:pt idx="34096">
                  <c:v>43641.760416666599</c:v>
                </c:pt>
                <c:pt idx="34097">
                  <c:v>43641.78125</c:v>
                </c:pt>
                <c:pt idx="34098">
                  <c:v>43641.802083333401</c:v>
                </c:pt>
                <c:pt idx="34099">
                  <c:v>43641.822916666599</c:v>
                </c:pt>
                <c:pt idx="34100">
                  <c:v>43641.84375</c:v>
                </c:pt>
                <c:pt idx="34101">
                  <c:v>43641.864583333401</c:v>
                </c:pt>
                <c:pt idx="34102">
                  <c:v>43641.885416666599</c:v>
                </c:pt>
                <c:pt idx="34103">
                  <c:v>43641.90625</c:v>
                </c:pt>
                <c:pt idx="34104">
                  <c:v>43641.927083333401</c:v>
                </c:pt>
                <c:pt idx="34105">
                  <c:v>43641.947916666599</c:v>
                </c:pt>
                <c:pt idx="34106">
                  <c:v>43641.96875</c:v>
                </c:pt>
                <c:pt idx="34107">
                  <c:v>43641.989583333401</c:v>
                </c:pt>
                <c:pt idx="34108">
                  <c:v>43642.010416666599</c:v>
                </c:pt>
                <c:pt idx="34109">
                  <c:v>43642.03125</c:v>
                </c:pt>
                <c:pt idx="34110">
                  <c:v>43642.052083333401</c:v>
                </c:pt>
                <c:pt idx="34111">
                  <c:v>43642.072916666599</c:v>
                </c:pt>
                <c:pt idx="34112">
                  <c:v>43642.09375</c:v>
                </c:pt>
                <c:pt idx="34113">
                  <c:v>43642.114583333401</c:v>
                </c:pt>
                <c:pt idx="34114">
                  <c:v>43642.135416666599</c:v>
                </c:pt>
                <c:pt idx="34115">
                  <c:v>43642.15625</c:v>
                </c:pt>
                <c:pt idx="34116">
                  <c:v>43642.177083333401</c:v>
                </c:pt>
                <c:pt idx="34117">
                  <c:v>43642.197916666599</c:v>
                </c:pt>
                <c:pt idx="34118">
                  <c:v>43642.21875</c:v>
                </c:pt>
                <c:pt idx="34119">
                  <c:v>43642.239583333401</c:v>
                </c:pt>
                <c:pt idx="34120">
                  <c:v>43642.260416666599</c:v>
                </c:pt>
                <c:pt idx="34121">
                  <c:v>43642.28125</c:v>
                </c:pt>
                <c:pt idx="34122">
                  <c:v>43642.302083333401</c:v>
                </c:pt>
                <c:pt idx="34123">
                  <c:v>43642.322916666599</c:v>
                </c:pt>
                <c:pt idx="34124">
                  <c:v>43642.34375</c:v>
                </c:pt>
                <c:pt idx="34125">
                  <c:v>43642.364583333401</c:v>
                </c:pt>
                <c:pt idx="34126">
                  <c:v>43642.385416666599</c:v>
                </c:pt>
                <c:pt idx="34127">
                  <c:v>43642.40625</c:v>
                </c:pt>
                <c:pt idx="34128">
                  <c:v>43642.427083333401</c:v>
                </c:pt>
                <c:pt idx="34129">
                  <c:v>43642.447916666599</c:v>
                </c:pt>
                <c:pt idx="34130">
                  <c:v>43642.46875</c:v>
                </c:pt>
                <c:pt idx="34131">
                  <c:v>43642.489583333401</c:v>
                </c:pt>
                <c:pt idx="34132">
                  <c:v>43642.510416666599</c:v>
                </c:pt>
                <c:pt idx="34133">
                  <c:v>43642.53125</c:v>
                </c:pt>
                <c:pt idx="34134">
                  <c:v>43642.552083333401</c:v>
                </c:pt>
                <c:pt idx="34135">
                  <c:v>43642.572916666599</c:v>
                </c:pt>
                <c:pt idx="34136">
                  <c:v>43642.59375</c:v>
                </c:pt>
                <c:pt idx="34137">
                  <c:v>43642.614583333401</c:v>
                </c:pt>
                <c:pt idx="34138">
                  <c:v>43642.635416666599</c:v>
                </c:pt>
                <c:pt idx="34139">
                  <c:v>43642.65625</c:v>
                </c:pt>
                <c:pt idx="34140">
                  <c:v>43642.677083333401</c:v>
                </c:pt>
                <c:pt idx="34141">
                  <c:v>43642.697916666599</c:v>
                </c:pt>
                <c:pt idx="34142">
                  <c:v>43642.71875</c:v>
                </c:pt>
                <c:pt idx="34143">
                  <c:v>43642.739583333401</c:v>
                </c:pt>
                <c:pt idx="34144">
                  <c:v>43642.760416666599</c:v>
                </c:pt>
                <c:pt idx="34145">
                  <c:v>43642.78125</c:v>
                </c:pt>
                <c:pt idx="34146">
                  <c:v>43642.802083333401</c:v>
                </c:pt>
                <c:pt idx="34147">
                  <c:v>43642.822916666599</c:v>
                </c:pt>
                <c:pt idx="34148">
                  <c:v>43642.84375</c:v>
                </c:pt>
                <c:pt idx="34149">
                  <c:v>43642.864583333401</c:v>
                </c:pt>
                <c:pt idx="34150">
                  <c:v>43642.885416666599</c:v>
                </c:pt>
                <c:pt idx="34151">
                  <c:v>43642.90625</c:v>
                </c:pt>
                <c:pt idx="34152">
                  <c:v>43642.927083333401</c:v>
                </c:pt>
                <c:pt idx="34153">
                  <c:v>43642.947916666599</c:v>
                </c:pt>
                <c:pt idx="34154">
                  <c:v>43642.96875</c:v>
                </c:pt>
                <c:pt idx="34155">
                  <c:v>43642.989583333401</c:v>
                </c:pt>
                <c:pt idx="34156">
                  <c:v>43643.010416666599</c:v>
                </c:pt>
                <c:pt idx="34157">
                  <c:v>43643.03125</c:v>
                </c:pt>
                <c:pt idx="34158">
                  <c:v>43643.052083333401</c:v>
                </c:pt>
                <c:pt idx="34159">
                  <c:v>43643.072916666599</c:v>
                </c:pt>
                <c:pt idx="34160">
                  <c:v>43643.09375</c:v>
                </c:pt>
                <c:pt idx="34161">
                  <c:v>43643.114583333401</c:v>
                </c:pt>
                <c:pt idx="34162">
                  <c:v>43643.135416666599</c:v>
                </c:pt>
                <c:pt idx="34163">
                  <c:v>43643.15625</c:v>
                </c:pt>
                <c:pt idx="34164">
                  <c:v>43643.177083333401</c:v>
                </c:pt>
                <c:pt idx="34165">
                  <c:v>43643.197916666599</c:v>
                </c:pt>
                <c:pt idx="34166">
                  <c:v>43643.21875</c:v>
                </c:pt>
                <c:pt idx="34167">
                  <c:v>43643.239583333401</c:v>
                </c:pt>
                <c:pt idx="34168">
                  <c:v>43643.260416666599</c:v>
                </c:pt>
                <c:pt idx="34169">
                  <c:v>43643.28125</c:v>
                </c:pt>
                <c:pt idx="34170">
                  <c:v>43643.302083333401</c:v>
                </c:pt>
                <c:pt idx="34171">
                  <c:v>43643.322916666599</c:v>
                </c:pt>
                <c:pt idx="34172">
                  <c:v>43643.34375</c:v>
                </c:pt>
                <c:pt idx="34173">
                  <c:v>43643.364583333401</c:v>
                </c:pt>
                <c:pt idx="34174">
                  <c:v>43643.385416666599</c:v>
                </c:pt>
                <c:pt idx="34175">
                  <c:v>43643.40625</c:v>
                </c:pt>
                <c:pt idx="34176">
                  <c:v>43643.427083333401</c:v>
                </c:pt>
                <c:pt idx="34177">
                  <c:v>43643.447916666599</c:v>
                </c:pt>
                <c:pt idx="34178">
                  <c:v>43643.46875</c:v>
                </c:pt>
                <c:pt idx="34179">
                  <c:v>43643.489583333401</c:v>
                </c:pt>
                <c:pt idx="34180">
                  <c:v>43643.510416666599</c:v>
                </c:pt>
                <c:pt idx="34181">
                  <c:v>43643.53125</c:v>
                </c:pt>
                <c:pt idx="34182">
                  <c:v>43643.552083333401</c:v>
                </c:pt>
                <c:pt idx="34183">
                  <c:v>43643.572916666599</c:v>
                </c:pt>
                <c:pt idx="34184">
                  <c:v>43643.59375</c:v>
                </c:pt>
                <c:pt idx="34185">
                  <c:v>43643.614583333401</c:v>
                </c:pt>
                <c:pt idx="34186">
                  <c:v>43643.635416666599</c:v>
                </c:pt>
                <c:pt idx="34187">
                  <c:v>43643.65625</c:v>
                </c:pt>
                <c:pt idx="34188">
                  <c:v>43643.677083333401</c:v>
                </c:pt>
                <c:pt idx="34189">
                  <c:v>43643.697916666599</c:v>
                </c:pt>
                <c:pt idx="34190">
                  <c:v>43643.71875</c:v>
                </c:pt>
                <c:pt idx="34191">
                  <c:v>43643.739583333401</c:v>
                </c:pt>
                <c:pt idx="34192">
                  <c:v>43643.760416666599</c:v>
                </c:pt>
                <c:pt idx="34193">
                  <c:v>43643.78125</c:v>
                </c:pt>
                <c:pt idx="34194">
                  <c:v>43643.802083333401</c:v>
                </c:pt>
                <c:pt idx="34195">
                  <c:v>43643.822916666599</c:v>
                </c:pt>
                <c:pt idx="34196">
                  <c:v>43643.84375</c:v>
                </c:pt>
                <c:pt idx="34197">
                  <c:v>43643.864583333401</c:v>
                </c:pt>
                <c:pt idx="34198">
                  <c:v>43643.885416666599</c:v>
                </c:pt>
                <c:pt idx="34199">
                  <c:v>43643.90625</c:v>
                </c:pt>
                <c:pt idx="34200">
                  <c:v>43643.927083333401</c:v>
                </c:pt>
                <c:pt idx="34201">
                  <c:v>43643.947916666599</c:v>
                </c:pt>
                <c:pt idx="34202">
                  <c:v>43643.96875</c:v>
                </c:pt>
                <c:pt idx="34203">
                  <c:v>43643.989583333401</c:v>
                </c:pt>
                <c:pt idx="34204">
                  <c:v>43644.010416666599</c:v>
                </c:pt>
                <c:pt idx="34205">
                  <c:v>43644.03125</c:v>
                </c:pt>
                <c:pt idx="34206">
                  <c:v>43644.052083333401</c:v>
                </c:pt>
                <c:pt idx="34207">
                  <c:v>43644.072916666599</c:v>
                </c:pt>
                <c:pt idx="34208">
                  <c:v>43644.09375</c:v>
                </c:pt>
                <c:pt idx="34209">
                  <c:v>43644.114583333401</c:v>
                </c:pt>
                <c:pt idx="34210">
                  <c:v>43644.135416666599</c:v>
                </c:pt>
                <c:pt idx="34211">
                  <c:v>43644.15625</c:v>
                </c:pt>
                <c:pt idx="34212">
                  <c:v>43644.177083333401</c:v>
                </c:pt>
                <c:pt idx="34213">
                  <c:v>43644.197916666599</c:v>
                </c:pt>
                <c:pt idx="34214">
                  <c:v>43644.21875</c:v>
                </c:pt>
                <c:pt idx="34215">
                  <c:v>43644.239583333401</c:v>
                </c:pt>
                <c:pt idx="34216">
                  <c:v>43644.260416666599</c:v>
                </c:pt>
                <c:pt idx="34217">
                  <c:v>43644.28125</c:v>
                </c:pt>
                <c:pt idx="34218">
                  <c:v>43644.302083333401</c:v>
                </c:pt>
                <c:pt idx="34219">
                  <c:v>43644.322916666599</c:v>
                </c:pt>
                <c:pt idx="34220">
                  <c:v>43644.34375</c:v>
                </c:pt>
                <c:pt idx="34221">
                  <c:v>43644.364583333401</c:v>
                </c:pt>
                <c:pt idx="34222">
                  <c:v>43644.385416666599</c:v>
                </c:pt>
                <c:pt idx="34223">
                  <c:v>43644.40625</c:v>
                </c:pt>
                <c:pt idx="34224">
                  <c:v>43644.427083333401</c:v>
                </c:pt>
                <c:pt idx="34225">
                  <c:v>43644.447916666599</c:v>
                </c:pt>
                <c:pt idx="34226">
                  <c:v>43644.46875</c:v>
                </c:pt>
                <c:pt idx="34227">
                  <c:v>43644.489583333401</c:v>
                </c:pt>
                <c:pt idx="34228">
                  <c:v>43644.510416666599</c:v>
                </c:pt>
                <c:pt idx="34229">
                  <c:v>43644.53125</c:v>
                </c:pt>
                <c:pt idx="34230">
                  <c:v>43644.552083333401</c:v>
                </c:pt>
                <c:pt idx="34231">
                  <c:v>43644.572916666599</c:v>
                </c:pt>
                <c:pt idx="34232">
                  <c:v>43644.59375</c:v>
                </c:pt>
                <c:pt idx="34233">
                  <c:v>43644.614583333401</c:v>
                </c:pt>
                <c:pt idx="34234">
                  <c:v>43644.635416666599</c:v>
                </c:pt>
                <c:pt idx="34235">
                  <c:v>43644.65625</c:v>
                </c:pt>
                <c:pt idx="34236">
                  <c:v>43644.677083333401</c:v>
                </c:pt>
                <c:pt idx="34237">
                  <c:v>43644.697916666599</c:v>
                </c:pt>
                <c:pt idx="34238">
                  <c:v>43644.71875</c:v>
                </c:pt>
                <c:pt idx="34239">
                  <c:v>43644.739583333401</c:v>
                </c:pt>
                <c:pt idx="34240">
                  <c:v>43644.760416666599</c:v>
                </c:pt>
                <c:pt idx="34241">
                  <c:v>43644.78125</c:v>
                </c:pt>
                <c:pt idx="34242">
                  <c:v>43644.802083333401</c:v>
                </c:pt>
                <c:pt idx="34243">
                  <c:v>43644.822916666599</c:v>
                </c:pt>
                <c:pt idx="34244">
                  <c:v>43644.84375</c:v>
                </c:pt>
                <c:pt idx="34245">
                  <c:v>43644.864583333401</c:v>
                </c:pt>
                <c:pt idx="34246">
                  <c:v>43644.885416666599</c:v>
                </c:pt>
                <c:pt idx="34247">
                  <c:v>43644.90625</c:v>
                </c:pt>
                <c:pt idx="34248">
                  <c:v>43644.927083333401</c:v>
                </c:pt>
                <c:pt idx="34249">
                  <c:v>43644.947916666599</c:v>
                </c:pt>
                <c:pt idx="34250">
                  <c:v>43644.96875</c:v>
                </c:pt>
                <c:pt idx="34251">
                  <c:v>43644.989583333401</c:v>
                </c:pt>
                <c:pt idx="34252">
                  <c:v>43645.010416666599</c:v>
                </c:pt>
                <c:pt idx="34253">
                  <c:v>43645.03125</c:v>
                </c:pt>
                <c:pt idx="34254">
                  <c:v>43645.052083333401</c:v>
                </c:pt>
                <c:pt idx="34255">
                  <c:v>43645.072916666599</c:v>
                </c:pt>
                <c:pt idx="34256">
                  <c:v>43645.09375</c:v>
                </c:pt>
                <c:pt idx="34257">
                  <c:v>43645.114583333401</c:v>
                </c:pt>
                <c:pt idx="34258">
                  <c:v>43645.135416666599</c:v>
                </c:pt>
                <c:pt idx="34259">
                  <c:v>43645.15625</c:v>
                </c:pt>
                <c:pt idx="34260">
                  <c:v>43645.177083333401</c:v>
                </c:pt>
                <c:pt idx="34261">
                  <c:v>43645.197916666599</c:v>
                </c:pt>
                <c:pt idx="34262">
                  <c:v>43645.21875</c:v>
                </c:pt>
                <c:pt idx="34263">
                  <c:v>43645.239583333401</c:v>
                </c:pt>
                <c:pt idx="34264">
                  <c:v>43645.260416666599</c:v>
                </c:pt>
                <c:pt idx="34265">
                  <c:v>43645.28125</c:v>
                </c:pt>
                <c:pt idx="34266">
                  <c:v>43645.302083333401</c:v>
                </c:pt>
                <c:pt idx="34267">
                  <c:v>43645.322916666599</c:v>
                </c:pt>
                <c:pt idx="34268">
                  <c:v>43645.34375</c:v>
                </c:pt>
                <c:pt idx="34269">
                  <c:v>43645.364583333401</c:v>
                </c:pt>
                <c:pt idx="34270">
                  <c:v>43645.385416666599</c:v>
                </c:pt>
                <c:pt idx="34271">
                  <c:v>43645.40625</c:v>
                </c:pt>
                <c:pt idx="34272">
                  <c:v>43645.427083333401</c:v>
                </c:pt>
                <c:pt idx="34273">
                  <c:v>43645.447916666599</c:v>
                </c:pt>
                <c:pt idx="34274">
                  <c:v>43645.46875</c:v>
                </c:pt>
                <c:pt idx="34275">
                  <c:v>43645.489583333401</c:v>
                </c:pt>
                <c:pt idx="34276">
                  <c:v>43645.510416666599</c:v>
                </c:pt>
                <c:pt idx="34277">
                  <c:v>43645.53125</c:v>
                </c:pt>
                <c:pt idx="34278">
                  <c:v>43645.552083333401</c:v>
                </c:pt>
                <c:pt idx="34279">
                  <c:v>43645.572916666599</c:v>
                </c:pt>
                <c:pt idx="34280">
                  <c:v>43645.59375</c:v>
                </c:pt>
                <c:pt idx="34281">
                  <c:v>43645.614583333401</c:v>
                </c:pt>
                <c:pt idx="34282">
                  <c:v>43645.635416666599</c:v>
                </c:pt>
                <c:pt idx="34283">
                  <c:v>43645.65625</c:v>
                </c:pt>
                <c:pt idx="34284">
                  <c:v>43645.677083333401</c:v>
                </c:pt>
                <c:pt idx="34285">
                  <c:v>43645.697916666599</c:v>
                </c:pt>
                <c:pt idx="34286">
                  <c:v>43645.71875</c:v>
                </c:pt>
                <c:pt idx="34287">
                  <c:v>43645.739583333401</c:v>
                </c:pt>
                <c:pt idx="34288">
                  <c:v>43645.760416666599</c:v>
                </c:pt>
                <c:pt idx="34289">
                  <c:v>43645.78125</c:v>
                </c:pt>
                <c:pt idx="34290">
                  <c:v>43645.802083333401</c:v>
                </c:pt>
                <c:pt idx="34291">
                  <c:v>43645.822916666599</c:v>
                </c:pt>
                <c:pt idx="34292">
                  <c:v>43645.84375</c:v>
                </c:pt>
                <c:pt idx="34293">
                  <c:v>43645.864583333401</c:v>
                </c:pt>
                <c:pt idx="34294">
                  <c:v>43645.885416666599</c:v>
                </c:pt>
                <c:pt idx="34295">
                  <c:v>43645.90625</c:v>
                </c:pt>
                <c:pt idx="34296">
                  <c:v>43645.927083333401</c:v>
                </c:pt>
                <c:pt idx="34297">
                  <c:v>43645.947916666599</c:v>
                </c:pt>
                <c:pt idx="34298">
                  <c:v>43645.96875</c:v>
                </c:pt>
                <c:pt idx="34299">
                  <c:v>43645.989583333401</c:v>
                </c:pt>
                <c:pt idx="34300">
                  <c:v>43646.010416666599</c:v>
                </c:pt>
                <c:pt idx="34301">
                  <c:v>43646.03125</c:v>
                </c:pt>
                <c:pt idx="34302">
                  <c:v>43646.052083333401</c:v>
                </c:pt>
                <c:pt idx="34303">
                  <c:v>43646.072916666599</c:v>
                </c:pt>
                <c:pt idx="34304">
                  <c:v>43646.09375</c:v>
                </c:pt>
                <c:pt idx="34305">
                  <c:v>43646.114583333401</c:v>
                </c:pt>
                <c:pt idx="34306">
                  <c:v>43646.135416666599</c:v>
                </c:pt>
                <c:pt idx="34307">
                  <c:v>43646.15625</c:v>
                </c:pt>
                <c:pt idx="34308">
                  <c:v>43646.177083333401</c:v>
                </c:pt>
                <c:pt idx="34309">
                  <c:v>43646.197916666599</c:v>
                </c:pt>
                <c:pt idx="34310">
                  <c:v>43646.21875</c:v>
                </c:pt>
                <c:pt idx="34311">
                  <c:v>43646.239583333401</c:v>
                </c:pt>
                <c:pt idx="34312">
                  <c:v>43646.260416666599</c:v>
                </c:pt>
                <c:pt idx="34313">
                  <c:v>43646.28125</c:v>
                </c:pt>
                <c:pt idx="34314">
                  <c:v>43646.302083333401</c:v>
                </c:pt>
                <c:pt idx="34315">
                  <c:v>43646.322916666599</c:v>
                </c:pt>
                <c:pt idx="34316">
                  <c:v>43646.34375</c:v>
                </c:pt>
                <c:pt idx="34317">
                  <c:v>43646.364583333401</c:v>
                </c:pt>
                <c:pt idx="34318">
                  <c:v>43646.385416666599</c:v>
                </c:pt>
                <c:pt idx="34319">
                  <c:v>43646.40625</c:v>
                </c:pt>
                <c:pt idx="34320">
                  <c:v>43646.427083333401</c:v>
                </c:pt>
                <c:pt idx="34321">
                  <c:v>43646.447916666599</c:v>
                </c:pt>
                <c:pt idx="34322">
                  <c:v>43646.46875</c:v>
                </c:pt>
                <c:pt idx="34323">
                  <c:v>43646.489583333401</c:v>
                </c:pt>
                <c:pt idx="34324">
                  <c:v>43646.510416666599</c:v>
                </c:pt>
                <c:pt idx="34325">
                  <c:v>43646.53125</c:v>
                </c:pt>
                <c:pt idx="34326">
                  <c:v>43646.552083333401</c:v>
                </c:pt>
                <c:pt idx="34327">
                  <c:v>43646.572916666599</c:v>
                </c:pt>
                <c:pt idx="34328">
                  <c:v>43646.59375</c:v>
                </c:pt>
                <c:pt idx="34329">
                  <c:v>43646.614583333401</c:v>
                </c:pt>
                <c:pt idx="34330">
                  <c:v>43646.635416666599</c:v>
                </c:pt>
                <c:pt idx="34331">
                  <c:v>43646.65625</c:v>
                </c:pt>
                <c:pt idx="34332">
                  <c:v>43646.677083333401</c:v>
                </c:pt>
                <c:pt idx="34333">
                  <c:v>43646.697916666599</c:v>
                </c:pt>
                <c:pt idx="34334">
                  <c:v>43646.71875</c:v>
                </c:pt>
                <c:pt idx="34335">
                  <c:v>43646.739583333401</c:v>
                </c:pt>
                <c:pt idx="34336">
                  <c:v>43646.760416666599</c:v>
                </c:pt>
                <c:pt idx="34337">
                  <c:v>43646.78125</c:v>
                </c:pt>
                <c:pt idx="34338">
                  <c:v>43646.802083333401</c:v>
                </c:pt>
                <c:pt idx="34339">
                  <c:v>43646.822916666599</c:v>
                </c:pt>
                <c:pt idx="34340">
                  <c:v>43646.84375</c:v>
                </c:pt>
                <c:pt idx="34341">
                  <c:v>43646.864583333401</c:v>
                </c:pt>
                <c:pt idx="34342">
                  <c:v>43646.885416666599</c:v>
                </c:pt>
                <c:pt idx="34343">
                  <c:v>43646.90625</c:v>
                </c:pt>
                <c:pt idx="34344">
                  <c:v>43646.927083333401</c:v>
                </c:pt>
                <c:pt idx="34345">
                  <c:v>43646.947916666599</c:v>
                </c:pt>
                <c:pt idx="34346">
                  <c:v>43646.96875</c:v>
                </c:pt>
                <c:pt idx="34347">
                  <c:v>43646.989583333401</c:v>
                </c:pt>
                <c:pt idx="34348">
                  <c:v>43647.010416666599</c:v>
                </c:pt>
                <c:pt idx="34349">
                  <c:v>43647.03125</c:v>
                </c:pt>
                <c:pt idx="34350">
                  <c:v>43647.052083333401</c:v>
                </c:pt>
                <c:pt idx="34351">
                  <c:v>43647.072916666599</c:v>
                </c:pt>
                <c:pt idx="34352">
                  <c:v>43647.09375</c:v>
                </c:pt>
                <c:pt idx="34353">
                  <c:v>43647.114583333401</c:v>
                </c:pt>
                <c:pt idx="34354">
                  <c:v>43647.135416666599</c:v>
                </c:pt>
                <c:pt idx="34355">
                  <c:v>43647.15625</c:v>
                </c:pt>
                <c:pt idx="34356">
                  <c:v>43647.177083333401</c:v>
                </c:pt>
                <c:pt idx="34357">
                  <c:v>43647.197916666599</c:v>
                </c:pt>
                <c:pt idx="34358">
                  <c:v>43647.21875</c:v>
                </c:pt>
                <c:pt idx="34359">
                  <c:v>43647.239583333401</c:v>
                </c:pt>
                <c:pt idx="34360">
                  <c:v>43647.260416666599</c:v>
                </c:pt>
                <c:pt idx="34361">
                  <c:v>43647.28125</c:v>
                </c:pt>
                <c:pt idx="34362">
                  <c:v>43647.302083333401</c:v>
                </c:pt>
                <c:pt idx="34363">
                  <c:v>43647.322916666599</c:v>
                </c:pt>
                <c:pt idx="34364">
                  <c:v>43647.34375</c:v>
                </c:pt>
                <c:pt idx="34365">
                  <c:v>43647.364583333401</c:v>
                </c:pt>
                <c:pt idx="34366">
                  <c:v>43647.385416666599</c:v>
                </c:pt>
                <c:pt idx="34367">
                  <c:v>43647.40625</c:v>
                </c:pt>
                <c:pt idx="34368">
                  <c:v>43647.427083333401</c:v>
                </c:pt>
                <c:pt idx="34369">
                  <c:v>43647.447916666599</c:v>
                </c:pt>
                <c:pt idx="34370">
                  <c:v>43647.46875</c:v>
                </c:pt>
                <c:pt idx="34371">
                  <c:v>43647.489583333401</c:v>
                </c:pt>
                <c:pt idx="34372">
                  <c:v>43647.510416666599</c:v>
                </c:pt>
                <c:pt idx="34373">
                  <c:v>43647.53125</c:v>
                </c:pt>
                <c:pt idx="34374">
                  <c:v>43647.552083333401</c:v>
                </c:pt>
                <c:pt idx="34375">
                  <c:v>43647.572916666599</c:v>
                </c:pt>
                <c:pt idx="34376">
                  <c:v>43647.59375</c:v>
                </c:pt>
                <c:pt idx="34377">
                  <c:v>43647.614583333401</c:v>
                </c:pt>
                <c:pt idx="34378">
                  <c:v>43647.635416666599</c:v>
                </c:pt>
                <c:pt idx="34379">
                  <c:v>43647.65625</c:v>
                </c:pt>
                <c:pt idx="34380">
                  <c:v>43647.677083333401</c:v>
                </c:pt>
                <c:pt idx="34381">
                  <c:v>43647.697916666599</c:v>
                </c:pt>
                <c:pt idx="34382">
                  <c:v>43647.71875</c:v>
                </c:pt>
                <c:pt idx="34383">
                  <c:v>43647.739583333401</c:v>
                </c:pt>
                <c:pt idx="34384">
                  <c:v>43647.760416666599</c:v>
                </c:pt>
                <c:pt idx="34385">
                  <c:v>43647.78125</c:v>
                </c:pt>
                <c:pt idx="34386">
                  <c:v>43647.802083333401</c:v>
                </c:pt>
                <c:pt idx="34387">
                  <c:v>43647.822916666599</c:v>
                </c:pt>
                <c:pt idx="34388">
                  <c:v>43647.84375</c:v>
                </c:pt>
                <c:pt idx="34389">
                  <c:v>43647.864583333401</c:v>
                </c:pt>
                <c:pt idx="34390">
                  <c:v>43647.885416666599</c:v>
                </c:pt>
                <c:pt idx="34391">
                  <c:v>43647.90625</c:v>
                </c:pt>
                <c:pt idx="34392">
                  <c:v>43647.927083333401</c:v>
                </c:pt>
                <c:pt idx="34393">
                  <c:v>43647.947916666599</c:v>
                </c:pt>
                <c:pt idx="34394">
                  <c:v>43647.96875</c:v>
                </c:pt>
                <c:pt idx="34395">
                  <c:v>43647.989583333401</c:v>
                </c:pt>
                <c:pt idx="34396">
                  <c:v>43648.010416666599</c:v>
                </c:pt>
                <c:pt idx="34397">
                  <c:v>43648.03125</c:v>
                </c:pt>
                <c:pt idx="34398">
                  <c:v>43648.052083333401</c:v>
                </c:pt>
                <c:pt idx="34399">
                  <c:v>43648.072916666599</c:v>
                </c:pt>
                <c:pt idx="34400">
                  <c:v>43648.09375</c:v>
                </c:pt>
                <c:pt idx="34401">
                  <c:v>43648.114583333401</c:v>
                </c:pt>
                <c:pt idx="34402">
                  <c:v>43648.135416666599</c:v>
                </c:pt>
                <c:pt idx="34403">
                  <c:v>43648.15625</c:v>
                </c:pt>
                <c:pt idx="34404">
                  <c:v>43648.177083333401</c:v>
                </c:pt>
                <c:pt idx="34405">
                  <c:v>43648.197916666599</c:v>
                </c:pt>
                <c:pt idx="34406">
                  <c:v>43648.21875</c:v>
                </c:pt>
                <c:pt idx="34407">
                  <c:v>43648.239583333401</c:v>
                </c:pt>
                <c:pt idx="34408">
                  <c:v>43648.260416666599</c:v>
                </c:pt>
                <c:pt idx="34409">
                  <c:v>43648.28125</c:v>
                </c:pt>
                <c:pt idx="34410">
                  <c:v>43648.302083333401</c:v>
                </c:pt>
                <c:pt idx="34411">
                  <c:v>43648.322916666599</c:v>
                </c:pt>
                <c:pt idx="34412">
                  <c:v>43648.34375</c:v>
                </c:pt>
                <c:pt idx="34413">
                  <c:v>43648.364583333401</c:v>
                </c:pt>
                <c:pt idx="34414">
                  <c:v>43648.385416666599</c:v>
                </c:pt>
                <c:pt idx="34415">
                  <c:v>43648.40625</c:v>
                </c:pt>
                <c:pt idx="34416">
                  <c:v>43648.427083333401</c:v>
                </c:pt>
                <c:pt idx="34417">
                  <c:v>43648.447916666599</c:v>
                </c:pt>
                <c:pt idx="34418">
                  <c:v>43648.46875</c:v>
                </c:pt>
                <c:pt idx="34419">
                  <c:v>43648.489583333401</c:v>
                </c:pt>
                <c:pt idx="34420">
                  <c:v>43648.510416666599</c:v>
                </c:pt>
                <c:pt idx="34421">
                  <c:v>43648.53125</c:v>
                </c:pt>
                <c:pt idx="34422">
                  <c:v>43648.552083333401</c:v>
                </c:pt>
                <c:pt idx="34423">
                  <c:v>43648.572916666599</c:v>
                </c:pt>
                <c:pt idx="34424">
                  <c:v>43648.59375</c:v>
                </c:pt>
                <c:pt idx="34425">
                  <c:v>43648.614583333401</c:v>
                </c:pt>
                <c:pt idx="34426">
                  <c:v>43648.635416666599</c:v>
                </c:pt>
                <c:pt idx="34427">
                  <c:v>43648.65625</c:v>
                </c:pt>
                <c:pt idx="34428">
                  <c:v>43648.677083333401</c:v>
                </c:pt>
                <c:pt idx="34429">
                  <c:v>43648.697916666599</c:v>
                </c:pt>
                <c:pt idx="34430">
                  <c:v>43648.71875</c:v>
                </c:pt>
                <c:pt idx="34431">
                  <c:v>43648.739583333401</c:v>
                </c:pt>
                <c:pt idx="34432">
                  <c:v>43648.760416666599</c:v>
                </c:pt>
                <c:pt idx="34433">
                  <c:v>43648.78125</c:v>
                </c:pt>
                <c:pt idx="34434">
                  <c:v>43648.802083333401</c:v>
                </c:pt>
                <c:pt idx="34435">
                  <c:v>43648.822916666599</c:v>
                </c:pt>
                <c:pt idx="34436">
                  <c:v>43648.84375</c:v>
                </c:pt>
                <c:pt idx="34437">
                  <c:v>43648.864583333401</c:v>
                </c:pt>
                <c:pt idx="34438">
                  <c:v>43648.885416666599</c:v>
                </c:pt>
                <c:pt idx="34439">
                  <c:v>43648.90625</c:v>
                </c:pt>
                <c:pt idx="34440">
                  <c:v>43648.927083333401</c:v>
                </c:pt>
                <c:pt idx="34441">
                  <c:v>43648.947916666599</c:v>
                </c:pt>
                <c:pt idx="34442">
                  <c:v>43648.96875</c:v>
                </c:pt>
                <c:pt idx="34443">
                  <c:v>43648.989583333401</c:v>
                </c:pt>
                <c:pt idx="34444">
                  <c:v>43649.010416666599</c:v>
                </c:pt>
                <c:pt idx="34445">
                  <c:v>43649.03125</c:v>
                </c:pt>
                <c:pt idx="34446">
                  <c:v>43649.052083333401</c:v>
                </c:pt>
                <c:pt idx="34447">
                  <c:v>43649.072916666599</c:v>
                </c:pt>
                <c:pt idx="34448">
                  <c:v>43649.09375</c:v>
                </c:pt>
                <c:pt idx="34449">
                  <c:v>43649.114583333401</c:v>
                </c:pt>
                <c:pt idx="34450">
                  <c:v>43649.135416666599</c:v>
                </c:pt>
                <c:pt idx="34451">
                  <c:v>43649.15625</c:v>
                </c:pt>
                <c:pt idx="34452">
                  <c:v>43649.177083333401</c:v>
                </c:pt>
                <c:pt idx="34453">
                  <c:v>43649.197916666599</c:v>
                </c:pt>
                <c:pt idx="34454">
                  <c:v>43649.21875</c:v>
                </c:pt>
                <c:pt idx="34455">
                  <c:v>43649.239583333401</c:v>
                </c:pt>
                <c:pt idx="34456">
                  <c:v>43649.260416666599</c:v>
                </c:pt>
                <c:pt idx="34457">
                  <c:v>43649.28125</c:v>
                </c:pt>
                <c:pt idx="34458">
                  <c:v>43649.302083333401</c:v>
                </c:pt>
                <c:pt idx="34459">
                  <c:v>43649.322916666599</c:v>
                </c:pt>
                <c:pt idx="34460">
                  <c:v>43649.34375</c:v>
                </c:pt>
                <c:pt idx="34461">
                  <c:v>43649.364583333401</c:v>
                </c:pt>
                <c:pt idx="34462">
                  <c:v>43649.385416666599</c:v>
                </c:pt>
                <c:pt idx="34463">
                  <c:v>43649.40625</c:v>
                </c:pt>
                <c:pt idx="34464">
                  <c:v>43649.427083333401</c:v>
                </c:pt>
                <c:pt idx="34465">
                  <c:v>43649.447916666599</c:v>
                </c:pt>
                <c:pt idx="34466">
                  <c:v>43649.46875</c:v>
                </c:pt>
                <c:pt idx="34467">
                  <c:v>43649.489583333401</c:v>
                </c:pt>
                <c:pt idx="34468">
                  <c:v>43649.510416666599</c:v>
                </c:pt>
                <c:pt idx="34469">
                  <c:v>43649.53125</c:v>
                </c:pt>
                <c:pt idx="34470">
                  <c:v>43649.552083333401</c:v>
                </c:pt>
                <c:pt idx="34471">
                  <c:v>43649.572916666599</c:v>
                </c:pt>
                <c:pt idx="34472">
                  <c:v>43649.59375</c:v>
                </c:pt>
                <c:pt idx="34473">
                  <c:v>43649.614583333401</c:v>
                </c:pt>
                <c:pt idx="34474">
                  <c:v>43649.635416666599</c:v>
                </c:pt>
                <c:pt idx="34475">
                  <c:v>43649.65625</c:v>
                </c:pt>
                <c:pt idx="34476">
                  <c:v>43649.677083333401</c:v>
                </c:pt>
                <c:pt idx="34477">
                  <c:v>43649.697916666599</c:v>
                </c:pt>
                <c:pt idx="34478">
                  <c:v>43649.71875</c:v>
                </c:pt>
                <c:pt idx="34479">
                  <c:v>43649.739583333401</c:v>
                </c:pt>
                <c:pt idx="34480">
                  <c:v>43649.760416666599</c:v>
                </c:pt>
                <c:pt idx="34481">
                  <c:v>43649.78125</c:v>
                </c:pt>
                <c:pt idx="34482">
                  <c:v>43649.802083333401</c:v>
                </c:pt>
                <c:pt idx="34483">
                  <c:v>43649.822916666599</c:v>
                </c:pt>
                <c:pt idx="34484">
                  <c:v>43649.84375</c:v>
                </c:pt>
                <c:pt idx="34485">
                  <c:v>43649.864583333401</c:v>
                </c:pt>
                <c:pt idx="34486">
                  <c:v>43649.885416666599</c:v>
                </c:pt>
                <c:pt idx="34487">
                  <c:v>43649.90625</c:v>
                </c:pt>
                <c:pt idx="34488">
                  <c:v>43649.927083333401</c:v>
                </c:pt>
                <c:pt idx="34489">
                  <c:v>43649.947916666599</c:v>
                </c:pt>
                <c:pt idx="34490">
                  <c:v>43649.96875</c:v>
                </c:pt>
                <c:pt idx="34491">
                  <c:v>43649.989583333401</c:v>
                </c:pt>
                <c:pt idx="34492">
                  <c:v>43650.010416666599</c:v>
                </c:pt>
                <c:pt idx="34493">
                  <c:v>43650.03125</c:v>
                </c:pt>
                <c:pt idx="34494">
                  <c:v>43650.052083333401</c:v>
                </c:pt>
                <c:pt idx="34495">
                  <c:v>43650.072916666599</c:v>
                </c:pt>
                <c:pt idx="34496">
                  <c:v>43650.09375</c:v>
                </c:pt>
                <c:pt idx="34497">
                  <c:v>43650.114583333401</c:v>
                </c:pt>
                <c:pt idx="34498">
                  <c:v>43650.135416666599</c:v>
                </c:pt>
                <c:pt idx="34499">
                  <c:v>43650.15625</c:v>
                </c:pt>
                <c:pt idx="34500">
                  <c:v>43650.177083333401</c:v>
                </c:pt>
                <c:pt idx="34501">
                  <c:v>43650.197916666599</c:v>
                </c:pt>
                <c:pt idx="34502">
                  <c:v>43650.21875</c:v>
                </c:pt>
                <c:pt idx="34503">
                  <c:v>43650.239583333401</c:v>
                </c:pt>
                <c:pt idx="34504">
                  <c:v>43650.260416666599</c:v>
                </c:pt>
                <c:pt idx="34505">
                  <c:v>43650.28125</c:v>
                </c:pt>
                <c:pt idx="34506">
                  <c:v>43650.302083333401</c:v>
                </c:pt>
                <c:pt idx="34507">
                  <c:v>43650.322916666599</c:v>
                </c:pt>
                <c:pt idx="34508">
                  <c:v>43650.34375</c:v>
                </c:pt>
                <c:pt idx="34509">
                  <c:v>43650.364583333401</c:v>
                </c:pt>
                <c:pt idx="34510">
                  <c:v>43650.385416666599</c:v>
                </c:pt>
                <c:pt idx="34511">
                  <c:v>43650.40625</c:v>
                </c:pt>
                <c:pt idx="34512">
                  <c:v>43650.427083333401</c:v>
                </c:pt>
                <c:pt idx="34513">
                  <c:v>43650.447916666599</c:v>
                </c:pt>
                <c:pt idx="34514">
                  <c:v>43650.46875</c:v>
                </c:pt>
                <c:pt idx="34515">
                  <c:v>43650.489583333401</c:v>
                </c:pt>
                <c:pt idx="34516">
                  <c:v>43650.510416666599</c:v>
                </c:pt>
                <c:pt idx="34517">
                  <c:v>43650.53125</c:v>
                </c:pt>
                <c:pt idx="34518">
                  <c:v>43650.552083333401</c:v>
                </c:pt>
                <c:pt idx="34519">
                  <c:v>43650.572916666599</c:v>
                </c:pt>
                <c:pt idx="34520">
                  <c:v>43650.59375</c:v>
                </c:pt>
                <c:pt idx="34521">
                  <c:v>43650.614583333401</c:v>
                </c:pt>
                <c:pt idx="34522">
                  <c:v>43650.635416666599</c:v>
                </c:pt>
                <c:pt idx="34523">
                  <c:v>43650.65625</c:v>
                </c:pt>
                <c:pt idx="34524">
                  <c:v>43650.677083333401</c:v>
                </c:pt>
                <c:pt idx="34525">
                  <c:v>43650.697916666599</c:v>
                </c:pt>
                <c:pt idx="34526">
                  <c:v>43650.71875</c:v>
                </c:pt>
                <c:pt idx="34527">
                  <c:v>43650.739583333401</c:v>
                </c:pt>
                <c:pt idx="34528">
                  <c:v>43650.760416666599</c:v>
                </c:pt>
                <c:pt idx="34529">
                  <c:v>43650.78125</c:v>
                </c:pt>
                <c:pt idx="34530">
                  <c:v>43650.802083333401</c:v>
                </c:pt>
                <c:pt idx="34531">
                  <c:v>43650.822916666599</c:v>
                </c:pt>
                <c:pt idx="34532">
                  <c:v>43650.84375</c:v>
                </c:pt>
                <c:pt idx="34533">
                  <c:v>43650.864583333401</c:v>
                </c:pt>
                <c:pt idx="34534">
                  <c:v>43650.885416666599</c:v>
                </c:pt>
                <c:pt idx="34535">
                  <c:v>43650.90625</c:v>
                </c:pt>
                <c:pt idx="34536">
                  <c:v>43650.927083333401</c:v>
                </c:pt>
                <c:pt idx="34537">
                  <c:v>43650.947916666599</c:v>
                </c:pt>
                <c:pt idx="34538">
                  <c:v>43650.96875</c:v>
                </c:pt>
                <c:pt idx="34539">
                  <c:v>43650.989583333401</c:v>
                </c:pt>
                <c:pt idx="34540">
                  <c:v>43651.010416666599</c:v>
                </c:pt>
                <c:pt idx="34541">
                  <c:v>43651.03125</c:v>
                </c:pt>
                <c:pt idx="34542">
                  <c:v>43651.052083333401</c:v>
                </c:pt>
                <c:pt idx="34543">
                  <c:v>43651.072916666599</c:v>
                </c:pt>
                <c:pt idx="34544">
                  <c:v>43651.09375</c:v>
                </c:pt>
                <c:pt idx="34545">
                  <c:v>43651.114583333401</c:v>
                </c:pt>
                <c:pt idx="34546">
                  <c:v>43651.135416666599</c:v>
                </c:pt>
                <c:pt idx="34547">
                  <c:v>43651.15625</c:v>
                </c:pt>
                <c:pt idx="34548">
                  <c:v>43651.177083333401</c:v>
                </c:pt>
                <c:pt idx="34549">
                  <c:v>43651.197916666599</c:v>
                </c:pt>
                <c:pt idx="34550">
                  <c:v>43651.21875</c:v>
                </c:pt>
                <c:pt idx="34551">
                  <c:v>43651.239583333401</c:v>
                </c:pt>
                <c:pt idx="34552">
                  <c:v>43651.260416666599</c:v>
                </c:pt>
                <c:pt idx="34553">
                  <c:v>43651.28125</c:v>
                </c:pt>
                <c:pt idx="34554">
                  <c:v>43651.302083333401</c:v>
                </c:pt>
                <c:pt idx="34555">
                  <c:v>43651.322916666599</c:v>
                </c:pt>
                <c:pt idx="34556">
                  <c:v>43651.34375</c:v>
                </c:pt>
                <c:pt idx="34557">
                  <c:v>43651.364583333401</c:v>
                </c:pt>
                <c:pt idx="34558">
                  <c:v>43651.385416666599</c:v>
                </c:pt>
                <c:pt idx="34559">
                  <c:v>43651.40625</c:v>
                </c:pt>
                <c:pt idx="34560">
                  <c:v>43651.427083333401</c:v>
                </c:pt>
                <c:pt idx="34561">
                  <c:v>43651.447916666599</c:v>
                </c:pt>
                <c:pt idx="34562">
                  <c:v>43651.46875</c:v>
                </c:pt>
                <c:pt idx="34563">
                  <c:v>43651.489583333401</c:v>
                </c:pt>
                <c:pt idx="34564">
                  <c:v>43651.510416666599</c:v>
                </c:pt>
                <c:pt idx="34565">
                  <c:v>43651.53125</c:v>
                </c:pt>
                <c:pt idx="34566">
                  <c:v>43651.552083333401</c:v>
                </c:pt>
                <c:pt idx="34567">
                  <c:v>43651.572916666599</c:v>
                </c:pt>
                <c:pt idx="34568">
                  <c:v>43651.59375</c:v>
                </c:pt>
                <c:pt idx="34569">
                  <c:v>43651.614583333401</c:v>
                </c:pt>
                <c:pt idx="34570">
                  <c:v>43651.635416666599</c:v>
                </c:pt>
                <c:pt idx="34571">
                  <c:v>43651.65625</c:v>
                </c:pt>
                <c:pt idx="34572">
                  <c:v>43651.677083333401</c:v>
                </c:pt>
                <c:pt idx="34573">
                  <c:v>43651.697916666599</c:v>
                </c:pt>
                <c:pt idx="34574">
                  <c:v>43651.71875</c:v>
                </c:pt>
                <c:pt idx="34575">
                  <c:v>43651.739583333401</c:v>
                </c:pt>
                <c:pt idx="34576">
                  <c:v>43651.760416666599</c:v>
                </c:pt>
                <c:pt idx="34577">
                  <c:v>43651.78125</c:v>
                </c:pt>
                <c:pt idx="34578">
                  <c:v>43651.802083333401</c:v>
                </c:pt>
                <c:pt idx="34579">
                  <c:v>43651.822916666599</c:v>
                </c:pt>
                <c:pt idx="34580">
                  <c:v>43651.84375</c:v>
                </c:pt>
                <c:pt idx="34581">
                  <c:v>43651.864583333401</c:v>
                </c:pt>
                <c:pt idx="34582">
                  <c:v>43651.885416666599</c:v>
                </c:pt>
                <c:pt idx="34583">
                  <c:v>43651.90625</c:v>
                </c:pt>
                <c:pt idx="34584">
                  <c:v>43651.927083333401</c:v>
                </c:pt>
                <c:pt idx="34585">
                  <c:v>43651.947916666599</c:v>
                </c:pt>
                <c:pt idx="34586">
                  <c:v>43651.96875</c:v>
                </c:pt>
                <c:pt idx="34587">
                  <c:v>43651.989583333401</c:v>
                </c:pt>
                <c:pt idx="34588">
                  <c:v>43652.010416666599</c:v>
                </c:pt>
                <c:pt idx="34589">
                  <c:v>43652.03125</c:v>
                </c:pt>
                <c:pt idx="34590">
                  <c:v>43652.052083333401</c:v>
                </c:pt>
                <c:pt idx="34591">
                  <c:v>43652.072916666599</c:v>
                </c:pt>
                <c:pt idx="34592">
                  <c:v>43652.09375</c:v>
                </c:pt>
                <c:pt idx="34593">
                  <c:v>43652.114583333401</c:v>
                </c:pt>
                <c:pt idx="34594">
                  <c:v>43652.135416666599</c:v>
                </c:pt>
                <c:pt idx="34595">
                  <c:v>43652.15625</c:v>
                </c:pt>
                <c:pt idx="34596">
                  <c:v>43652.177083333401</c:v>
                </c:pt>
                <c:pt idx="34597">
                  <c:v>43652.197916666599</c:v>
                </c:pt>
                <c:pt idx="34598">
                  <c:v>43652.21875</c:v>
                </c:pt>
                <c:pt idx="34599">
                  <c:v>43652.239583333401</c:v>
                </c:pt>
                <c:pt idx="34600">
                  <c:v>43652.260416666599</c:v>
                </c:pt>
                <c:pt idx="34601">
                  <c:v>43652.28125</c:v>
                </c:pt>
                <c:pt idx="34602">
                  <c:v>43652.302083333401</c:v>
                </c:pt>
                <c:pt idx="34603">
                  <c:v>43652.322916666599</c:v>
                </c:pt>
                <c:pt idx="34604">
                  <c:v>43652.34375</c:v>
                </c:pt>
                <c:pt idx="34605">
                  <c:v>43652.364583333401</c:v>
                </c:pt>
                <c:pt idx="34606">
                  <c:v>43652.385416666599</c:v>
                </c:pt>
                <c:pt idx="34607">
                  <c:v>43652.40625</c:v>
                </c:pt>
                <c:pt idx="34608">
                  <c:v>43652.427083333401</c:v>
                </c:pt>
                <c:pt idx="34609">
                  <c:v>43652.447916666599</c:v>
                </c:pt>
                <c:pt idx="34610">
                  <c:v>43652.46875</c:v>
                </c:pt>
                <c:pt idx="34611">
                  <c:v>43652.489583333401</c:v>
                </c:pt>
                <c:pt idx="34612">
                  <c:v>43652.510416666599</c:v>
                </c:pt>
                <c:pt idx="34613">
                  <c:v>43652.53125</c:v>
                </c:pt>
                <c:pt idx="34614">
                  <c:v>43652.552083333401</c:v>
                </c:pt>
                <c:pt idx="34615">
                  <c:v>43652.572916666599</c:v>
                </c:pt>
                <c:pt idx="34616">
                  <c:v>43652.59375</c:v>
                </c:pt>
                <c:pt idx="34617">
                  <c:v>43652.614583333401</c:v>
                </c:pt>
                <c:pt idx="34618">
                  <c:v>43652.635416666599</c:v>
                </c:pt>
                <c:pt idx="34619">
                  <c:v>43652.65625</c:v>
                </c:pt>
                <c:pt idx="34620">
                  <c:v>43652.677083333401</c:v>
                </c:pt>
                <c:pt idx="34621">
                  <c:v>43652.697916666599</c:v>
                </c:pt>
                <c:pt idx="34622">
                  <c:v>43652.71875</c:v>
                </c:pt>
                <c:pt idx="34623">
                  <c:v>43652.739583333401</c:v>
                </c:pt>
                <c:pt idx="34624">
                  <c:v>43652.760416666599</c:v>
                </c:pt>
                <c:pt idx="34625">
                  <c:v>43652.78125</c:v>
                </c:pt>
                <c:pt idx="34626">
                  <c:v>43652.802083333401</c:v>
                </c:pt>
                <c:pt idx="34627">
                  <c:v>43652.822916666599</c:v>
                </c:pt>
                <c:pt idx="34628">
                  <c:v>43652.84375</c:v>
                </c:pt>
                <c:pt idx="34629">
                  <c:v>43652.864583333401</c:v>
                </c:pt>
                <c:pt idx="34630">
                  <c:v>43652.885416666599</c:v>
                </c:pt>
                <c:pt idx="34631">
                  <c:v>43652.90625</c:v>
                </c:pt>
                <c:pt idx="34632">
                  <c:v>43652.927083333401</c:v>
                </c:pt>
                <c:pt idx="34633">
                  <c:v>43652.947916666599</c:v>
                </c:pt>
                <c:pt idx="34634">
                  <c:v>43652.96875</c:v>
                </c:pt>
                <c:pt idx="34635">
                  <c:v>43652.989583333401</c:v>
                </c:pt>
                <c:pt idx="34636">
                  <c:v>43653.010416666599</c:v>
                </c:pt>
                <c:pt idx="34637">
                  <c:v>43653.03125</c:v>
                </c:pt>
                <c:pt idx="34638">
                  <c:v>43653.052083333401</c:v>
                </c:pt>
                <c:pt idx="34639">
                  <c:v>43653.072916666599</c:v>
                </c:pt>
                <c:pt idx="34640">
                  <c:v>43653.09375</c:v>
                </c:pt>
                <c:pt idx="34641">
                  <c:v>43653.114583333401</c:v>
                </c:pt>
                <c:pt idx="34642">
                  <c:v>43653.135416666599</c:v>
                </c:pt>
                <c:pt idx="34643">
                  <c:v>43653.15625</c:v>
                </c:pt>
                <c:pt idx="34644">
                  <c:v>43653.177083333401</c:v>
                </c:pt>
                <c:pt idx="34645">
                  <c:v>43653.197916666599</c:v>
                </c:pt>
                <c:pt idx="34646">
                  <c:v>43653.21875</c:v>
                </c:pt>
                <c:pt idx="34647">
                  <c:v>43653.239583333401</c:v>
                </c:pt>
                <c:pt idx="34648">
                  <c:v>43653.260416666599</c:v>
                </c:pt>
                <c:pt idx="34649">
                  <c:v>43653.28125</c:v>
                </c:pt>
                <c:pt idx="34650">
                  <c:v>43653.302083333401</c:v>
                </c:pt>
                <c:pt idx="34651">
                  <c:v>43653.322916666599</c:v>
                </c:pt>
                <c:pt idx="34652">
                  <c:v>43653.34375</c:v>
                </c:pt>
                <c:pt idx="34653">
                  <c:v>43653.364583333401</c:v>
                </c:pt>
                <c:pt idx="34654">
                  <c:v>43653.385416666599</c:v>
                </c:pt>
                <c:pt idx="34655">
                  <c:v>43653.40625</c:v>
                </c:pt>
                <c:pt idx="34656">
                  <c:v>43653.427083333401</c:v>
                </c:pt>
                <c:pt idx="34657">
                  <c:v>43653.447916666599</c:v>
                </c:pt>
                <c:pt idx="34658">
                  <c:v>43653.46875</c:v>
                </c:pt>
                <c:pt idx="34659">
                  <c:v>43653.489583333401</c:v>
                </c:pt>
                <c:pt idx="34660">
                  <c:v>43653.510416666599</c:v>
                </c:pt>
                <c:pt idx="34661">
                  <c:v>43653.53125</c:v>
                </c:pt>
                <c:pt idx="34662">
                  <c:v>43653.552083333401</c:v>
                </c:pt>
                <c:pt idx="34663">
                  <c:v>43653.572916666599</c:v>
                </c:pt>
                <c:pt idx="34664">
                  <c:v>43653.59375</c:v>
                </c:pt>
                <c:pt idx="34665">
                  <c:v>43653.614583333401</c:v>
                </c:pt>
                <c:pt idx="34666">
                  <c:v>43653.635416666599</c:v>
                </c:pt>
                <c:pt idx="34667">
                  <c:v>43653.65625</c:v>
                </c:pt>
                <c:pt idx="34668">
                  <c:v>43653.677083333401</c:v>
                </c:pt>
                <c:pt idx="34669">
                  <c:v>43653.697916666599</c:v>
                </c:pt>
                <c:pt idx="34670">
                  <c:v>43653.71875</c:v>
                </c:pt>
                <c:pt idx="34671">
                  <c:v>43653.739583333401</c:v>
                </c:pt>
                <c:pt idx="34672">
                  <c:v>43653.760416666599</c:v>
                </c:pt>
                <c:pt idx="34673">
                  <c:v>43653.78125</c:v>
                </c:pt>
                <c:pt idx="34674">
                  <c:v>43653.802083333401</c:v>
                </c:pt>
                <c:pt idx="34675">
                  <c:v>43653.822916666599</c:v>
                </c:pt>
                <c:pt idx="34676">
                  <c:v>43653.84375</c:v>
                </c:pt>
                <c:pt idx="34677">
                  <c:v>43653.864583333401</c:v>
                </c:pt>
                <c:pt idx="34678">
                  <c:v>43653.885416666599</c:v>
                </c:pt>
                <c:pt idx="34679">
                  <c:v>43653.90625</c:v>
                </c:pt>
                <c:pt idx="34680">
                  <c:v>43653.927083333401</c:v>
                </c:pt>
                <c:pt idx="34681">
                  <c:v>43653.947916666599</c:v>
                </c:pt>
                <c:pt idx="34682">
                  <c:v>43653.96875</c:v>
                </c:pt>
                <c:pt idx="34683">
                  <c:v>43653.989583333401</c:v>
                </c:pt>
                <c:pt idx="34684">
                  <c:v>43654.010416666599</c:v>
                </c:pt>
                <c:pt idx="34685">
                  <c:v>43654.03125</c:v>
                </c:pt>
                <c:pt idx="34686">
                  <c:v>43654.052083333401</c:v>
                </c:pt>
                <c:pt idx="34687">
                  <c:v>43654.072916666599</c:v>
                </c:pt>
                <c:pt idx="34688">
                  <c:v>43654.09375</c:v>
                </c:pt>
                <c:pt idx="34689">
                  <c:v>43654.114583333401</c:v>
                </c:pt>
                <c:pt idx="34690">
                  <c:v>43654.135416666599</c:v>
                </c:pt>
                <c:pt idx="34691">
                  <c:v>43654.15625</c:v>
                </c:pt>
                <c:pt idx="34692">
                  <c:v>43654.177083333401</c:v>
                </c:pt>
                <c:pt idx="34693">
                  <c:v>43654.197916666599</c:v>
                </c:pt>
                <c:pt idx="34694">
                  <c:v>43654.21875</c:v>
                </c:pt>
                <c:pt idx="34695">
                  <c:v>43654.239583333401</c:v>
                </c:pt>
                <c:pt idx="34696">
                  <c:v>43654.260416666599</c:v>
                </c:pt>
                <c:pt idx="34697">
                  <c:v>43654.28125</c:v>
                </c:pt>
                <c:pt idx="34698">
                  <c:v>43654.302083333401</c:v>
                </c:pt>
                <c:pt idx="34699">
                  <c:v>43654.322916666599</c:v>
                </c:pt>
                <c:pt idx="34700">
                  <c:v>43654.34375</c:v>
                </c:pt>
                <c:pt idx="34701">
                  <c:v>43654.364583333401</c:v>
                </c:pt>
                <c:pt idx="34702">
                  <c:v>43654.385416666599</c:v>
                </c:pt>
                <c:pt idx="34703">
                  <c:v>43654.40625</c:v>
                </c:pt>
                <c:pt idx="34704">
                  <c:v>43654.427083333401</c:v>
                </c:pt>
                <c:pt idx="34705">
                  <c:v>43654.447916666599</c:v>
                </c:pt>
                <c:pt idx="34706">
                  <c:v>43654.46875</c:v>
                </c:pt>
                <c:pt idx="34707">
                  <c:v>43654.489583333401</c:v>
                </c:pt>
                <c:pt idx="34708">
                  <c:v>43654.510416666599</c:v>
                </c:pt>
                <c:pt idx="34709">
                  <c:v>43654.53125</c:v>
                </c:pt>
                <c:pt idx="34710">
                  <c:v>43654.552083333401</c:v>
                </c:pt>
                <c:pt idx="34711">
                  <c:v>43654.572916666599</c:v>
                </c:pt>
                <c:pt idx="34712">
                  <c:v>43654.59375</c:v>
                </c:pt>
                <c:pt idx="34713">
                  <c:v>43654.614583333401</c:v>
                </c:pt>
                <c:pt idx="34714">
                  <c:v>43654.635416666599</c:v>
                </c:pt>
                <c:pt idx="34715">
                  <c:v>43654.65625</c:v>
                </c:pt>
                <c:pt idx="34716">
                  <c:v>43654.677083333401</c:v>
                </c:pt>
                <c:pt idx="34717">
                  <c:v>43654.697916666599</c:v>
                </c:pt>
                <c:pt idx="34718">
                  <c:v>43654.71875</c:v>
                </c:pt>
                <c:pt idx="34719">
                  <c:v>43654.739583333401</c:v>
                </c:pt>
                <c:pt idx="34720">
                  <c:v>43654.760416666599</c:v>
                </c:pt>
                <c:pt idx="34721">
                  <c:v>43654.78125</c:v>
                </c:pt>
                <c:pt idx="34722">
                  <c:v>43654.802083333401</c:v>
                </c:pt>
                <c:pt idx="34723">
                  <c:v>43654.822916666599</c:v>
                </c:pt>
                <c:pt idx="34724">
                  <c:v>43654.84375</c:v>
                </c:pt>
                <c:pt idx="34725">
                  <c:v>43654.864583333401</c:v>
                </c:pt>
                <c:pt idx="34726">
                  <c:v>43654.885416666599</c:v>
                </c:pt>
                <c:pt idx="34727">
                  <c:v>43654.90625</c:v>
                </c:pt>
                <c:pt idx="34728">
                  <c:v>43654.927083333401</c:v>
                </c:pt>
                <c:pt idx="34729">
                  <c:v>43654.947916666599</c:v>
                </c:pt>
                <c:pt idx="34730">
                  <c:v>43654.96875</c:v>
                </c:pt>
                <c:pt idx="34731">
                  <c:v>43654.989583333401</c:v>
                </c:pt>
                <c:pt idx="34732">
                  <c:v>43655.010416666599</c:v>
                </c:pt>
                <c:pt idx="34733">
                  <c:v>43655.03125</c:v>
                </c:pt>
                <c:pt idx="34734">
                  <c:v>43655.052083333401</c:v>
                </c:pt>
                <c:pt idx="34735">
                  <c:v>43655.072916666599</c:v>
                </c:pt>
                <c:pt idx="34736">
                  <c:v>43655.09375</c:v>
                </c:pt>
                <c:pt idx="34737">
                  <c:v>43655.114583333401</c:v>
                </c:pt>
                <c:pt idx="34738">
                  <c:v>43655.135416666599</c:v>
                </c:pt>
                <c:pt idx="34739">
                  <c:v>43655.15625</c:v>
                </c:pt>
                <c:pt idx="34740">
                  <c:v>43655.177083333401</c:v>
                </c:pt>
                <c:pt idx="34741">
                  <c:v>43655.197916666599</c:v>
                </c:pt>
                <c:pt idx="34742">
                  <c:v>43655.21875</c:v>
                </c:pt>
                <c:pt idx="34743">
                  <c:v>43655.239583333401</c:v>
                </c:pt>
                <c:pt idx="34744">
                  <c:v>43655.260416666599</c:v>
                </c:pt>
                <c:pt idx="34745">
                  <c:v>43655.28125</c:v>
                </c:pt>
                <c:pt idx="34746">
                  <c:v>43655.302083333401</c:v>
                </c:pt>
                <c:pt idx="34747">
                  <c:v>43655.322916666599</c:v>
                </c:pt>
                <c:pt idx="34748">
                  <c:v>43655.34375</c:v>
                </c:pt>
                <c:pt idx="34749">
                  <c:v>43655.364583333401</c:v>
                </c:pt>
                <c:pt idx="34750">
                  <c:v>43655.385416666599</c:v>
                </c:pt>
                <c:pt idx="34751">
                  <c:v>43655.40625</c:v>
                </c:pt>
                <c:pt idx="34752">
                  <c:v>43655.427083333401</c:v>
                </c:pt>
                <c:pt idx="34753">
                  <c:v>43655.447916666599</c:v>
                </c:pt>
                <c:pt idx="34754">
                  <c:v>43655.46875</c:v>
                </c:pt>
                <c:pt idx="34755">
                  <c:v>43655.489583333401</c:v>
                </c:pt>
                <c:pt idx="34756">
                  <c:v>43655.510416666599</c:v>
                </c:pt>
                <c:pt idx="34757">
                  <c:v>43655.53125</c:v>
                </c:pt>
                <c:pt idx="34758">
                  <c:v>43655.552083333401</c:v>
                </c:pt>
                <c:pt idx="34759">
                  <c:v>43655.572916666599</c:v>
                </c:pt>
                <c:pt idx="34760">
                  <c:v>43655.59375</c:v>
                </c:pt>
                <c:pt idx="34761">
                  <c:v>43655.614583333401</c:v>
                </c:pt>
                <c:pt idx="34762">
                  <c:v>43655.635416666599</c:v>
                </c:pt>
                <c:pt idx="34763">
                  <c:v>43655.65625</c:v>
                </c:pt>
                <c:pt idx="34764">
                  <c:v>43655.677083333401</c:v>
                </c:pt>
                <c:pt idx="34765">
                  <c:v>43655.697916666599</c:v>
                </c:pt>
                <c:pt idx="34766">
                  <c:v>43655.71875</c:v>
                </c:pt>
                <c:pt idx="34767">
                  <c:v>43655.739583333401</c:v>
                </c:pt>
                <c:pt idx="34768">
                  <c:v>43655.760416666599</c:v>
                </c:pt>
                <c:pt idx="34769">
                  <c:v>43655.78125</c:v>
                </c:pt>
                <c:pt idx="34770">
                  <c:v>43655.802083333401</c:v>
                </c:pt>
                <c:pt idx="34771">
                  <c:v>43655.822916666599</c:v>
                </c:pt>
                <c:pt idx="34772">
                  <c:v>43655.84375</c:v>
                </c:pt>
                <c:pt idx="34773">
                  <c:v>43655.864583333401</c:v>
                </c:pt>
                <c:pt idx="34774">
                  <c:v>43655.885416666599</c:v>
                </c:pt>
                <c:pt idx="34775">
                  <c:v>43655.90625</c:v>
                </c:pt>
                <c:pt idx="34776">
                  <c:v>43655.927083333401</c:v>
                </c:pt>
                <c:pt idx="34777">
                  <c:v>43655.947916666599</c:v>
                </c:pt>
                <c:pt idx="34778">
                  <c:v>43655.96875</c:v>
                </c:pt>
                <c:pt idx="34779">
                  <c:v>43655.989583333401</c:v>
                </c:pt>
                <c:pt idx="34780">
                  <c:v>43656.010416666599</c:v>
                </c:pt>
                <c:pt idx="34781">
                  <c:v>43656.03125</c:v>
                </c:pt>
                <c:pt idx="34782">
                  <c:v>43656.052083333401</c:v>
                </c:pt>
                <c:pt idx="34783">
                  <c:v>43656.072916666599</c:v>
                </c:pt>
                <c:pt idx="34784">
                  <c:v>43656.09375</c:v>
                </c:pt>
                <c:pt idx="34785">
                  <c:v>43656.114583333401</c:v>
                </c:pt>
                <c:pt idx="34786">
                  <c:v>43656.135416666599</c:v>
                </c:pt>
                <c:pt idx="34787">
                  <c:v>43656.15625</c:v>
                </c:pt>
                <c:pt idx="34788">
                  <c:v>43656.177083333401</c:v>
                </c:pt>
                <c:pt idx="34789">
                  <c:v>43656.197916666599</c:v>
                </c:pt>
                <c:pt idx="34790">
                  <c:v>43656.21875</c:v>
                </c:pt>
                <c:pt idx="34791">
                  <c:v>43656.239583333401</c:v>
                </c:pt>
                <c:pt idx="34792">
                  <c:v>43656.260416666599</c:v>
                </c:pt>
                <c:pt idx="34793">
                  <c:v>43656.28125</c:v>
                </c:pt>
                <c:pt idx="34794">
                  <c:v>43656.302083333401</c:v>
                </c:pt>
                <c:pt idx="34795">
                  <c:v>43656.322916666599</c:v>
                </c:pt>
                <c:pt idx="34796">
                  <c:v>43656.34375</c:v>
                </c:pt>
                <c:pt idx="34797">
                  <c:v>43656.364583333401</c:v>
                </c:pt>
                <c:pt idx="34798">
                  <c:v>43656.385416666599</c:v>
                </c:pt>
                <c:pt idx="34799">
                  <c:v>43656.40625</c:v>
                </c:pt>
                <c:pt idx="34800">
                  <c:v>43656.427083333401</c:v>
                </c:pt>
                <c:pt idx="34801">
                  <c:v>43656.447916666599</c:v>
                </c:pt>
                <c:pt idx="34802">
                  <c:v>43656.46875</c:v>
                </c:pt>
                <c:pt idx="34803">
                  <c:v>43656.489583333401</c:v>
                </c:pt>
                <c:pt idx="34804">
                  <c:v>43656.510416666599</c:v>
                </c:pt>
                <c:pt idx="34805">
                  <c:v>43656.53125</c:v>
                </c:pt>
                <c:pt idx="34806">
                  <c:v>43656.552083333401</c:v>
                </c:pt>
                <c:pt idx="34807">
                  <c:v>43656.572916666599</c:v>
                </c:pt>
                <c:pt idx="34808">
                  <c:v>43656.59375</c:v>
                </c:pt>
                <c:pt idx="34809">
                  <c:v>43656.614583333401</c:v>
                </c:pt>
                <c:pt idx="34810">
                  <c:v>43656.635416666599</c:v>
                </c:pt>
                <c:pt idx="34811">
                  <c:v>43656.65625</c:v>
                </c:pt>
                <c:pt idx="34812">
                  <c:v>43656.677083333401</c:v>
                </c:pt>
                <c:pt idx="34813">
                  <c:v>43656.697916666599</c:v>
                </c:pt>
                <c:pt idx="34814">
                  <c:v>43656.71875</c:v>
                </c:pt>
                <c:pt idx="34815">
                  <c:v>43656.739583333401</c:v>
                </c:pt>
                <c:pt idx="34816">
                  <c:v>43656.760416666599</c:v>
                </c:pt>
                <c:pt idx="34817">
                  <c:v>43656.78125</c:v>
                </c:pt>
                <c:pt idx="34818">
                  <c:v>43656.802083333401</c:v>
                </c:pt>
                <c:pt idx="34819">
                  <c:v>43656.822916666599</c:v>
                </c:pt>
                <c:pt idx="34820">
                  <c:v>43656.84375</c:v>
                </c:pt>
                <c:pt idx="34821">
                  <c:v>43656.864583333401</c:v>
                </c:pt>
                <c:pt idx="34822">
                  <c:v>43656.885416666599</c:v>
                </c:pt>
                <c:pt idx="34823">
                  <c:v>43656.90625</c:v>
                </c:pt>
                <c:pt idx="34824">
                  <c:v>43656.927083333401</c:v>
                </c:pt>
                <c:pt idx="34825">
                  <c:v>43656.947916666599</c:v>
                </c:pt>
                <c:pt idx="34826">
                  <c:v>43656.96875</c:v>
                </c:pt>
                <c:pt idx="34827">
                  <c:v>43656.989583333401</c:v>
                </c:pt>
                <c:pt idx="34828">
                  <c:v>43657.010416666599</c:v>
                </c:pt>
                <c:pt idx="34829">
                  <c:v>43657.03125</c:v>
                </c:pt>
                <c:pt idx="34830">
                  <c:v>43657.052083333401</c:v>
                </c:pt>
                <c:pt idx="34831">
                  <c:v>43657.072916666599</c:v>
                </c:pt>
                <c:pt idx="34832">
                  <c:v>43657.09375</c:v>
                </c:pt>
                <c:pt idx="34833">
                  <c:v>43657.114583333401</c:v>
                </c:pt>
                <c:pt idx="34834">
                  <c:v>43657.135416666599</c:v>
                </c:pt>
                <c:pt idx="34835">
                  <c:v>43657.15625</c:v>
                </c:pt>
                <c:pt idx="34836">
                  <c:v>43657.177083333401</c:v>
                </c:pt>
                <c:pt idx="34837">
                  <c:v>43657.197916666599</c:v>
                </c:pt>
                <c:pt idx="34838">
                  <c:v>43657.21875</c:v>
                </c:pt>
                <c:pt idx="34839">
                  <c:v>43657.239583333401</c:v>
                </c:pt>
                <c:pt idx="34840">
                  <c:v>43657.260416666599</c:v>
                </c:pt>
                <c:pt idx="34841">
                  <c:v>43657.28125</c:v>
                </c:pt>
                <c:pt idx="34842">
                  <c:v>43657.302083333401</c:v>
                </c:pt>
                <c:pt idx="34843">
                  <c:v>43657.322916666599</c:v>
                </c:pt>
                <c:pt idx="34844">
                  <c:v>43657.34375</c:v>
                </c:pt>
                <c:pt idx="34845">
                  <c:v>43657.364583333401</c:v>
                </c:pt>
                <c:pt idx="34846">
                  <c:v>43657.385416666599</c:v>
                </c:pt>
                <c:pt idx="34847">
                  <c:v>43657.40625</c:v>
                </c:pt>
                <c:pt idx="34848">
                  <c:v>43657.427083333401</c:v>
                </c:pt>
                <c:pt idx="34849">
                  <c:v>43657.447916666599</c:v>
                </c:pt>
                <c:pt idx="34850">
                  <c:v>43657.46875</c:v>
                </c:pt>
                <c:pt idx="34851">
                  <c:v>43657.489583333401</c:v>
                </c:pt>
                <c:pt idx="34852">
                  <c:v>43657.510416666599</c:v>
                </c:pt>
                <c:pt idx="34853">
                  <c:v>43657.53125</c:v>
                </c:pt>
                <c:pt idx="34854">
                  <c:v>43657.552083333401</c:v>
                </c:pt>
                <c:pt idx="34855">
                  <c:v>43657.572916666599</c:v>
                </c:pt>
                <c:pt idx="34856">
                  <c:v>43657.59375</c:v>
                </c:pt>
                <c:pt idx="34857">
                  <c:v>43657.614583333401</c:v>
                </c:pt>
                <c:pt idx="34858">
                  <c:v>43657.635416666599</c:v>
                </c:pt>
                <c:pt idx="34859">
                  <c:v>43657.65625</c:v>
                </c:pt>
                <c:pt idx="34860">
                  <c:v>43657.677083333401</c:v>
                </c:pt>
                <c:pt idx="34861">
                  <c:v>43657.697916666599</c:v>
                </c:pt>
                <c:pt idx="34862">
                  <c:v>43657.71875</c:v>
                </c:pt>
                <c:pt idx="34863">
                  <c:v>43657.739583333401</c:v>
                </c:pt>
                <c:pt idx="34864">
                  <c:v>43657.760416666599</c:v>
                </c:pt>
                <c:pt idx="34865">
                  <c:v>43657.78125</c:v>
                </c:pt>
                <c:pt idx="34866">
                  <c:v>43657.802083333401</c:v>
                </c:pt>
                <c:pt idx="34867">
                  <c:v>43657.822916666599</c:v>
                </c:pt>
                <c:pt idx="34868">
                  <c:v>43657.84375</c:v>
                </c:pt>
                <c:pt idx="34869">
                  <c:v>43657.864583333401</c:v>
                </c:pt>
                <c:pt idx="34870">
                  <c:v>43657.885416666599</c:v>
                </c:pt>
                <c:pt idx="34871">
                  <c:v>43657.90625</c:v>
                </c:pt>
                <c:pt idx="34872">
                  <c:v>43657.927083333401</c:v>
                </c:pt>
                <c:pt idx="34873">
                  <c:v>43657.947916666599</c:v>
                </c:pt>
                <c:pt idx="34874">
                  <c:v>43657.96875</c:v>
                </c:pt>
                <c:pt idx="34875">
                  <c:v>43657.989583333401</c:v>
                </c:pt>
                <c:pt idx="34876">
                  <c:v>43658.010416666599</c:v>
                </c:pt>
                <c:pt idx="34877">
                  <c:v>43658.03125</c:v>
                </c:pt>
                <c:pt idx="34878">
                  <c:v>43658.052083333401</c:v>
                </c:pt>
                <c:pt idx="34879">
                  <c:v>43658.072916666599</c:v>
                </c:pt>
                <c:pt idx="34880">
                  <c:v>43658.09375</c:v>
                </c:pt>
                <c:pt idx="34881">
                  <c:v>43658.114583333401</c:v>
                </c:pt>
                <c:pt idx="34882">
                  <c:v>43658.135416666599</c:v>
                </c:pt>
                <c:pt idx="34883">
                  <c:v>43658.15625</c:v>
                </c:pt>
                <c:pt idx="34884">
                  <c:v>43658.177083333401</c:v>
                </c:pt>
                <c:pt idx="34885">
                  <c:v>43658.197916666599</c:v>
                </c:pt>
                <c:pt idx="34886">
                  <c:v>43658.21875</c:v>
                </c:pt>
                <c:pt idx="34887">
                  <c:v>43658.239583333401</c:v>
                </c:pt>
                <c:pt idx="34888">
                  <c:v>43658.260416666599</c:v>
                </c:pt>
                <c:pt idx="34889">
                  <c:v>43658.28125</c:v>
                </c:pt>
                <c:pt idx="34890">
                  <c:v>43658.302083333401</c:v>
                </c:pt>
                <c:pt idx="34891">
                  <c:v>43658.322916666599</c:v>
                </c:pt>
                <c:pt idx="34892">
                  <c:v>43658.34375</c:v>
                </c:pt>
                <c:pt idx="34893">
                  <c:v>43658.364583333401</c:v>
                </c:pt>
                <c:pt idx="34894">
                  <c:v>43658.385416666599</c:v>
                </c:pt>
                <c:pt idx="34895">
                  <c:v>43658.40625</c:v>
                </c:pt>
                <c:pt idx="34896">
                  <c:v>43658.427083333401</c:v>
                </c:pt>
                <c:pt idx="34897">
                  <c:v>43658.447916666599</c:v>
                </c:pt>
                <c:pt idx="34898">
                  <c:v>43658.46875</c:v>
                </c:pt>
                <c:pt idx="34899">
                  <c:v>43658.489583333401</c:v>
                </c:pt>
                <c:pt idx="34900">
                  <c:v>43658.510416666599</c:v>
                </c:pt>
                <c:pt idx="34901">
                  <c:v>43658.53125</c:v>
                </c:pt>
                <c:pt idx="34902">
                  <c:v>43658.552083333401</c:v>
                </c:pt>
                <c:pt idx="34903">
                  <c:v>43658.572916666599</c:v>
                </c:pt>
                <c:pt idx="34904">
                  <c:v>43658.59375</c:v>
                </c:pt>
                <c:pt idx="34905">
                  <c:v>43658.614583333401</c:v>
                </c:pt>
                <c:pt idx="34906">
                  <c:v>43658.635416666599</c:v>
                </c:pt>
                <c:pt idx="34907">
                  <c:v>43658.65625</c:v>
                </c:pt>
                <c:pt idx="34908">
                  <c:v>43658.677083333401</c:v>
                </c:pt>
                <c:pt idx="34909">
                  <c:v>43658.697916666599</c:v>
                </c:pt>
                <c:pt idx="34910">
                  <c:v>43658.71875</c:v>
                </c:pt>
                <c:pt idx="34911">
                  <c:v>43658.739583333401</c:v>
                </c:pt>
                <c:pt idx="34912">
                  <c:v>43658.760416666599</c:v>
                </c:pt>
                <c:pt idx="34913">
                  <c:v>43658.78125</c:v>
                </c:pt>
                <c:pt idx="34914">
                  <c:v>43658.802083333401</c:v>
                </c:pt>
                <c:pt idx="34915">
                  <c:v>43658.822916666599</c:v>
                </c:pt>
                <c:pt idx="34916">
                  <c:v>43658.84375</c:v>
                </c:pt>
                <c:pt idx="34917">
                  <c:v>43658.864583333401</c:v>
                </c:pt>
                <c:pt idx="34918">
                  <c:v>43658.885416666599</c:v>
                </c:pt>
                <c:pt idx="34919">
                  <c:v>43658.90625</c:v>
                </c:pt>
                <c:pt idx="34920">
                  <c:v>43658.927083333401</c:v>
                </c:pt>
                <c:pt idx="34921">
                  <c:v>43658.947916666599</c:v>
                </c:pt>
                <c:pt idx="34922">
                  <c:v>43658.96875</c:v>
                </c:pt>
                <c:pt idx="34923">
                  <c:v>43658.989583333401</c:v>
                </c:pt>
                <c:pt idx="34924">
                  <c:v>43659.010416666599</c:v>
                </c:pt>
                <c:pt idx="34925">
                  <c:v>43659.03125</c:v>
                </c:pt>
                <c:pt idx="34926">
                  <c:v>43659.052083333401</c:v>
                </c:pt>
                <c:pt idx="34927">
                  <c:v>43659.072916666599</c:v>
                </c:pt>
                <c:pt idx="34928">
                  <c:v>43659.09375</c:v>
                </c:pt>
                <c:pt idx="34929">
                  <c:v>43659.114583333401</c:v>
                </c:pt>
                <c:pt idx="34930">
                  <c:v>43659.135416666599</c:v>
                </c:pt>
                <c:pt idx="34931">
                  <c:v>43659.15625</c:v>
                </c:pt>
                <c:pt idx="34932">
                  <c:v>43659.177083333401</c:v>
                </c:pt>
                <c:pt idx="34933">
                  <c:v>43659.197916666599</c:v>
                </c:pt>
                <c:pt idx="34934">
                  <c:v>43659.21875</c:v>
                </c:pt>
                <c:pt idx="34935">
                  <c:v>43659.239583333401</c:v>
                </c:pt>
                <c:pt idx="34936">
                  <c:v>43659.260416666599</c:v>
                </c:pt>
                <c:pt idx="34937">
                  <c:v>43659.28125</c:v>
                </c:pt>
                <c:pt idx="34938">
                  <c:v>43659.302083333401</c:v>
                </c:pt>
                <c:pt idx="34939">
                  <c:v>43659.322916666599</c:v>
                </c:pt>
                <c:pt idx="34940">
                  <c:v>43659.34375</c:v>
                </c:pt>
                <c:pt idx="34941">
                  <c:v>43659.364583333401</c:v>
                </c:pt>
                <c:pt idx="34942">
                  <c:v>43659.385416666599</c:v>
                </c:pt>
                <c:pt idx="34943">
                  <c:v>43659.40625</c:v>
                </c:pt>
                <c:pt idx="34944">
                  <c:v>43659.427083333401</c:v>
                </c:pt>
                <c:pt idx="34945">
                  <c:v>43659.447916666599</c:v>
                </c:pt>
                <c:pt idx="34946">
                  <c:v>43659.46875</c:v>
                </c:pt>
                <c:pt idx="34947">
                  <c:v>43659.489583333401</c:v>
                </c:pt>
                <c:pt idx="34948">
                  <c:v>43659.510416666599</c:v>
                </c:pt>
                <c:pt idx="34949">
                  <c:v>43659.53125</c:v>
                </c:pt>
                <c:pt idx="34950">
                  <c:v>43659.552083333401</c:v>
                </c:pt>
                <c:pt idx="34951">
                  <c:v>43659.572916666599</c:v>
                </c:pt>
                <c:pt idx="34952">
                  <c:v>43659.59375</c:v>
                </c:pt>
                <c:pt idx="34953">
                  <c:v>43659.614583333401</c:v>
                </c:pt>
                <c:pt idx="34954">
                  <c:v>43659.635416666599</c:v>
                </c:pt>
                <c:pt idx="34955">
                  <c:v>43659.65625</c:v>
                </c:pt>
                <c:pt idx="34956">
                  <c:v>43659.677083333401</c:v>
                </c:pt>
                <c:pt idx="34957">
                  <c:v>43659.697916666599</c:v>
                </c:pt>
                <c:pt idx="34958">
                  <c:v>43659.71875</c:v>
                </c:pt>
                <c:pt idx="34959">
                  <c:v>43659.739583333401</c:v>
                </c:pt>
                <c:pt idx="34960">
                  <c:v>43659.760416666599</c:v>
                </c:pt>
                <c:pt idx="34961">
                  <c:v>43659.78125</c:v>
                </c:pt>
                <c:pt idx="34962">
                  <c:v>43659.802083333401</c:v>
                </c:pt>
                <c:pt idx="34963">
                  <c:v>43659.822916666599</c:v>
                </c:pt>
                <c:pt idx="34964">
                  <c:v>43659.84375</c:v>
                </c:pt>
                <c:pt idx="34965">
                  <c:v>43659.864583333401</c:v>
                </c:pt>
                <c:pt idx="34966">
                  <c:v>43659.885416666599</c:v>
                </c:pt>
                <c:pt idx="34967">
                  <c:v>43659.90625</c:v>
                </c:pt>
                <c:pt idx="34968">
                  <c:v>43659.927083333401</c:v>
                </c:pt>
                <c:pt idx="34969">
                  <c:v>43659.947916666599</c:v>
                </c:pt>
                <c:pt idx="34970">
                  <c:v>43659.96875</c:v>
                </c:pt>
                <c:pt idx="34971">
                  <c:v>43659.989583333401</c:v>
                </c:pt>
                <c:pt idx="34972">
                  <c:v>43660.010416666599</c:v>
                </c:pt>
                <c:pt idx="34973">
                  <c:v>43660.03125</c:v>
                </c:pt>
                <c:pt idx="34974">
                  <c:v>43660.052083333401</c:v>
                </c:pt>
                <c:pt idx="34975">
                  <c:v>43660.072916666599</c:v>
                </c:pt>
                <c:pt idx="34976">
                  <c:v>43660.09375</c:v>
                </c:pt>
                <c:pt idx="34977">
                  <c:v>43660.114583333401</c:v>
                </c:pt>
                <c:pt idx="34978">
                  <c:v>43660.135416666599</c:v>
                </c:pt>
                <c:pt idx="34979">
                  <c:v>43660.15625</c:v>
                </c:pt>
                <c:pt idx="34980">
                  <c:v>43660.177083333401</c:v>
                </c:pt>
                <c:pt idx="34981">
                  <c:v>43660.197916666599</c:v>
                </c:pt>
                <c:pt idx="34982">
                  <c:v>43660.21875</c:v>
                </c:pt>
                <c:pt idx="34983">
                  <c:v>43660.239583333401</c:v>
                </c:pt>
                <c:pt idx="34984">
                  <c:v>43660.260416666599</c:v>
                </c:pt>
                <c:pt idx="34985">
                  <c:v>43660.28125</c:v>
                </c:pt>
                <c:pt idx="34986">
                  <c:v>43660.302083333401</c:v>
                </c:pt>
                <c:pt idx="34987">
                  <c:v>43660.322916666599</c:v>
                </c:pt>
                <c:pt idx="34988">
                  <c:v>43660.34375</c:v>
                </c:pt>
                <c:pt idx="34989">
                  <c:v>43660.364583333401</c:v>
                </c:pt>
                <c:pt idx="34990">
                  <c:v>43660.385416666599</c:v>
                </c:pt>
                <c:pt idx="34991">
                  <c:v>43660.40625</c:v>
                </c:pt>
                <c:pt idx="34992">
                  <c:v>43660.427083333401</c:v>
                </c:pt>
                <c:pt idx="34993">
                  <c:v>43660.447916666599</c:v>
                </c:pt>
                <c:pt idx="34994">
                  <c:v>43660.46875</c:v>
                </c:pt>
                <c:pt idx="34995">
                  <c:v>43660.489583333401</c:v>
                </c:pt>
                <c:pt idx="34996">
                  <c:v>43660.510416666599</c:v>
                </c:pt>
                <c:pt idx="34997">
                  <c:v>43660.53125</c:v>
                </c:pt>
                <c:pt idx="34998">
                  <c:v>43660.552083333401</c:v>
                </c:pt>
                <c:pt idx="34999">
                  <c:v>43660.572916666599</c:v>
                </c:pt>
                <c:pt idx="35000">
                  <c:v>43660.59375</c:v>
                </c:pt>
                <c:pt idx="35001">
                  <c:v>43660.614583333401</c:v>
                </c:pt>
                <c:pt idx="35002">
                  <c:v>43660.635416666599</c:v>
                </c:pt>
                <c:pt idx="35003">
                  <c:v>43660.65625</c:v>
                </c:pt>
                <c:pt idx="35004">
                  <c:v>43660.677083333401</c:v>
                </c:pt>
                <c:pt idx="35005">
                  <c:v>43660.697916666599</c:v>
                </c:pt>
                <c:pt idx="35006">
                  <c:v>43660.71875</c:v>
                </c:pt>
                <c:pt idx="35007">
                  <c:v>43660.739583333401</c:v>
                </c:pt>
                <c:pt idx="35008">
                  <c:v>43660.760416666599</c:v>
                </c:pt>
                <c:pt idx="35009">
                  <c:v>43660.78125</c:v>
                </c:pt>
                <c:pt idx="35010">
                  <c:v>43660.802083333401</c:v>
                </c:pt>
                <c:pt idx="35011">
                  <c:v>43660.822916666599</c:v>
                </c:pt>
                <c:pt idx="35012">
                  <c:v>43660.84375</c:v>
                </c:pt>
                <c:pt idx="35013">
                  <c:v>43660.864583333401</c:v>
                </c:pt>
                <c:pt idx="35014">
                  <c:v>43660.885416666599</c:v>
                </c:pt>
                <c:pt idx="35015">
                  <c:v>43660.90625</c:v>
                </c:pt>
                <c:pt idx="35016">
                  <c:v>43660.927083333401</c:v>
                </c:pt>
                <c:pt idx="35017">
                  <c:v>43660.947916666599</c:v>
                </c:pt>
                <c:pt idx="35018">
                  <c:v>43660.96875</c:v>
                </c:pt>
                <c:pt idx="35019">
                  <c:v>43660.989583333401</c:v>
                </c:pt>
                <c:pt idx="35020">
                  <c:v>43661.010416666599</c:v>
                </c:pt>
                <c:pt idx="35021">
                  <c:v>43661.03125</c:v>
                </c:pt>
                <c:pt idx="35022">
                  <c:v>43661.052083333401</c:v>
                </c:pt>
                <c:pt idx="35023">
                  <c:v>43661.072916666599</c:v>
                </c:pt>
                <c:pt idx="35024">
                  <c:v>43661.09375</c:v>
                </c:pt>
                <c:pt idx="35025">
                  <c:v>43661.114583333401</c:v>
                </c:pt>
                <c:pt idx="35026">
                  <c:v>43661.135416666599</c:v>
                </c:pt>
                <c:pt idx="35027">
                  <c:v>43661.15625</c:v>
                </c:pt>
                <c:pt idx="35028">
                  <c:v>43661.177083333401</c:v>
                </c:pt>
                <c:pt idx="35029">
                  <c:v>43661.197916666599</c:v>
                </c:pt>
                <c:pt idx="35030">
                  <c:v>43661.21875</c:v>
                </c:pt>
                <c:pt idx="35031">
                  <c:v>43661.239583333401</c:v>
                </c:pt>
                <c:pt idx="35032">
                  <c:v>43661.260416666599</c:v>
                </c:pt>
                <c:pt idx="35033">
                  <c:v>43661.28125</c:v>
                </c:pt>
                <c:pt idx="35034">
                  <c:v>43661.302083333401</c:v>
                </c:pt>
                <c:pt idx="35035">
                  <c:v>43661.322916666599</c:v>
                </c:pt>
                <c:pt idx="35036">
                  <c:v>43661.34375</c:v>
                </c:pt>
                <c:pt idx="35037">
                  <c:v>43661.364583333401</c:v>
                </c:pt>
                <c:pt idx="35038">
                  <c:v>43661.385416666599</c:v>
                </c:pt>
                <c:pt idx="35039">
                  <c:v>43661.40625</c:v>
                </c:pt>
                <c:pt idx="35040">
                  <c:v>43661.427083333401</c:v>
                </c:pt>
                <c:pt idx="35041">
                  <c:v>43661.447916666599</c:v>
                </c:pt>
                <c:pt idx="35042">
                  <c:v>43661.46875</c:v>
                </c:pt>
                <c:pt idx="35043">
                  <c:v>43661.489583333401</c:v>
                </c:pt>
                <c:pt idx="35044">
                  <c:v>43661.510416666599</c:v>
                </c:pt>
                <c:pt idx="35045">
                  <c:v>43661.53125</c:v>
                </c:pt>
                <c:pt idx="35046">
                  <c:v>43661.552083333401</c:v>
                </c:pt>
                <c:pt idx="35047">
                  <c:v>43661.572916666599</c:v>
                </c:pt>
                <c:pt idx="35048">
                  <c:v>43661.59375</c:v>
                </c:pt>
                <c:pt idx="35049">
                  <c:v>43661.614583333401</c:v>
                </c:pt>
                <c:pt idx="35050">
                  <c:v>43661.635416666599</c:v>
                </c:pt>
                <c:pt idx="35051">
                  <c:v>43661.65625</c:v>
                </c:pt>
                <c:pt idx="35052">
                  <c:v>43661.677083333401</c:v>
                </c:pt>
                <c:pt idx="35053">
                  <c:v>43661.697916666599</c:v>
                </c:pt>
                <c:pt idx="35054">
                  <c:v>43661.71875</c:v>
                </c:pt>
                <c:pt idx="35055">
                  <c:v>43661.739583333401</c:v>
                </c:pt>
                <c:pt idx="35056">
                  <c:v>43661.760416666599</c:v>
                </c:pt>
                <c:pt idx="35057">
                  <c:v>43661.78125</c:v>
                </c:pt>
                <c:pt idx="35058">
                  <c:v>43661.802083333401</c:v>
                </c:pt>
                <c:pt idx="35059">
                  <c:v>43661.822916666599</c:v>
                </c:pt>
                <c:pt idx="35060">
                  <c:v>43661.84375</c:v>
                </c:pt>
                <c:pt idx="35061">
                  <c:v>43661.864583333401</c:v>
                </c:pt>
                <c:pt idx="35062">
                  <c:v>43661.885416666599</c:v>
                </c:pt>
                <c:pt idx="35063">
                  <c:v>43661.90625</c:v>
                </c:pt>
                <c:pt idx="35064">
                  <c:v>43661.927083333401</c:v>
                </c:pt>
                <c:pt idx="35065">
                  <c:v>43661.947916666599</c:v>
                </c:pt>
                <c:pt idx="35066">
                  <c:v>43661.96875</c:v>
                </c:pt>
                <c:pt idx="35067">
                  <c:v>43661.989583333401</c:v>
                </c:pt>
                <c:pt idx="35068">
                  <c:v>43662.010416666599</c:v>
                </c:pt>
                <c:pt idx="35069">
                  <c:v>43662.03125</c:v>
                </c:pt>
                <c:pt idx="35070">
                  <c:v>43662.052083333401</c:v>
                </c:pt>
                <c:pt idx="35071">
                  <c:v>43662.072916666599</c:v>
                </c:pt>
                <c:pt idx="35072">
                  <c:v>43662.09375</c:v>
                </c:pt>
                <c:pt idx="35073">
                  <c:v>43662.114583333401</c:v>
                </c:pt>
                <c:pt idx="35074">
                  <c:v>43662.135416666599</c:v>
                </c:pt>
                <c:pt idx="35075">
                  <c:v>43662.15625</c:v>
                </c:pt>
                <c:pt idx="35076">
                  <c:v>43662.177083333401</c:v>
                </c:pt>
                <c:pt idx="35077">
                  <c:v>43662.197916666599</c:v>
                </c:pt>
                <c:pt idx="35078">
                  <c:v>43662.21875</c:v>
                </c:pt>
                <c:pt idx="35079">
                  <c:v>43662.239583333401</c:v>
                </c:pt>
                <c:pt idx="35080">
                  <c:v>43662.260416666599</c:v>
                </c:pt>
                <c:pt idx="35081">
                  <c:v>43662.28125</c:v>
                </c:pt>
                <c:pt idx="35082">
                  <c:v>43662.302083333401</c:v>
                </c:pt>
                <c:pt idx="35083">
                  <c:v>43662.322916666599</c:v>
                </c:pt>
                <c:pt idx="35084">
                  <c:v>43662.34375</c:v>
                </c:pt>
                <c:pt idx="35085">
                  <c:v>43662.364583333401</c:v>
                </c:pt>
                <c:pt idx="35086">
                  <c:v>43662.385416666599</c:v>
                </c:pt>
                <c:pt idx="35087">
                  <c:v>43662.40625</c:v>
                </c:pt>
                <c:pt idx="35088">
                  <c:v>43662.427083333401</c:v>
                </c:pt>
                <c:pt idx="35089">
                  <c:v>43662.447916666599</c:v>
                </c:pt>
                <c:pt idx="35090">
                  <c:v>43662.46875</c:v>
                </c:pt>
                <c:pt idx="35091">
                  <c:v>43662.489583333401</c:v>
                </c:pt>
                <c:pt idx="35092">
                  <c:v>43662.510416666599</c:v>
                </c:pt>
                <c:pt idx="35093">
                  <c:v>43662.53125</c:v>
                </c:pt>
                <c:pt idx="35094">
                  <c:v>43662.552083333401</c:v>
                </c:pt>
                <c:pt idx="35095">
                  <c:v>43662.572916666599</c:v>
                </c:pt>
                <c:pt idx="35096">
                  <c:v>43662.59375</c:v>
                </c:pt>
                <c:pt idx="35097">
                  <c:v>43662.614583333401</c:v>
                </c:pt>
                <c:pt idx="35098">
                  <c:v>43662.635416666599</c:v>
                </c:pt>
                <c:pt idx="35099">
                  <c:v>43662.65625</c:v>
                </c:pt>
                <c:pt idx="35100">
                  <c:v>43662.677083333401</c:v>
                </c:pt>
                <c:pt idx="35101">
                  <c:v>43662.697916666599</c:v>
                </c:pt>
                <c:pt idx="35102">
                  <c:v>43662.71875</c:v>
                </c:pt>
                <c:pt idx="35103">
                  <c:v>43662.739583333401</c:v>
                </c:pt>
                <c:pt idx="35104">
                  <c:v>43662.760416666599</c:v>
                </c:pt>
                <c:pt idx="35105">
                  <c:v>43662.78125</c:v>
                </c:pt>
                <c:pt idx="35106">
                  <c:v>43662.802083333401</c:v>
                </c:pt>
                <c:pt idx="35107">
                  <c:v>43662.822916666599</c:v>
                </c:pt>
                <c:pt idx="35108">
                  <c:v>43662.84375</c:v>
                </c:pt>
                <c:pt idx="35109">
                  <c:v>43662.864583333401</c:v>
                </c:pt>
                <c:pt idx="35110">
                  <c:v>43662.885416666599</c:v>
                </c:pt>
                <c:pt idx="35111">
                  <c:v>43662.90625</c:v>
                </c:pt>
                <c:pt idx="35112">
                  <c:v>43662.927083333401</c:v>
                </c:pt>
                <c:pt idx="35113">
                  <c:v>43662.947916666599</c:v>
                </c:pt>
                <c:pt idx="35114">
                  <c:v>43662.96875</c:v>
                </c:pt>
                <c:pt idx="35115">
                  <c:v>43662.989583333401</c:v>
                </c:pt>
                <c:pt idx="35116">
                  <c:v>43663.010416666599</c:v>
                </c:pt>
                <c:pt idx="35117">
                  <c:v>43663.03125</c:v>
                </c:pt>
                <c:pt idx="35118">
                  <c:v>43663.052083333401</c:v>
                </c:pt>
                <c:pt idx="35119">
                  <c:v>43663.072916666599</c:v>
                </c:pt>
                <c:pt idx="35120">
                  <c:v>43663.09375</c:v>
                </c:pt>
                <c:pt idx="35121">
                  <c:v>43663.114583333401</c:v>
                </c:pt>
                <c:pt idx="35122">
                  <c:v>43663.135416666599</c:v>
                </c:pt>
                <c:pt idx="35123">
                  <c:v>43663.15625</c:v>
                </c:pt>
                <c:pt idx="35124">
                  <c:v>43663.177083333401</c:v>
                </c:pt>
                <c:pt idx="35125">
                  <c:v>43663.197916666599</c:v>
                </c:pt>
                <c:pt idx="35126">
                  <c:v>43663.21875</c:v>
                </c:pt>
                <c:pt idx="35127">
                  <c:v>43663.239583333401</c:v>
                </c:pt>
                <c:pt idx="35128">
                  <c:v>43663.260416666599</c:v>
                </c:pt>
                <c:pt idx="35129">
                  <c:v>43663.28125</c:v>
                </c:pt>
                <c:pt idx="35130">
                  <c:v>43663.302083333401</c:v>
                </c:pt>
                <c:pt idx="35131">
                  <c:v>43663.322916666599</c:v>
                </c:pt>
                <c:pt idx="35132">
                  <c:v>43663.34375</c:v>
                </c:pt>
                <c:pt idx="35133">
                  <c:v>43663.364583333401</c:v>
                </c:pt>
                <c:pt idx="35134">
                  <c:v>43663.385416666599</c:v>
                </c:pt>
                <c:pt idx="35135">
                  <c:v>43663.40625</c:v>
                </c:pt>
                <c:pt idx="35136">
                  <c:v>43663.427083333401</c:v>
                </c:pt>
                <c:pt idx="35137">
                  <c:v>43663.447916666599</c:v>
                </c:pt>
                <c:pt idx="35138">
                  <c:v>43663.46875</c:v>
                </c:pt>
                <c:pt idx="35139">
                  <c:v>43663.489583333401</c:v>
                </c:pt>
                <c:pt idx="35140">
                  <c:v>43663.510416666599</c:v>
                </c:pt>
                <c:pt idx="35141">
                  <c:v>43663.53125</c:v>
                </c:pt>
                <c:pt idx="35142">
                  <c:v>43663.552083333401</c:v>
                </c:pt>
                <c:pt idx="35143">
                  <c:v>43663.572916666599</c:v>
                </c:pt>
                <c:pt idx="35144">
                  <c:v>43663.59375</c:v>
                </c:pt>
                <c:pt idx="35145">
                  <c:v>43663.614583333401</c:v>
                </c:pt>
                <c:pt idx="35146">
                  <c:v>43663.635416666599</c:v>
                </c:pt>
                <c:pt idx="35147">
                  <c:v>43663.65625</c:v>
                </c:pt>
                <c:pt idx="35148">
                  <c:v>43663.677083333401</c:v>
                </c:pt>
                <c:pt idx="35149">
                  <c:v>43663.697916666599</c:v>
                </c:pt>
                <c:pt idx="35150">
                  <c:v>43663.71875</c:v>
                </c:pt>
                <c:pt idx="35151">
                  <c:v>43663.739583333401</c:v>
                </c:pt>
                <c:pt idx="35152">
                  <c:v>43663.760416666599</c:v>
                </c:pt>
                <c:pt idx="35153">
                  <c:v>43663.78125</c:v>
                </c:pt>
                <c:pt idx="35154">
                  <c:v>43663.802083333401</c:v>
                </c:pt>
                <c:pt idx="35155">
                  <c:v>43663.822916666599</c:v>
                </c:pt>
                <c:pt idx="35156">
                  <c:v>43663.84375</c:v>
                </c:pt>
                <c:pt idx="35157">
                  <c:v>43663.864583333401</c:v>
                </c:pt>
                <c:pt idx="35158">
                  <c:v>43663.885416666599</c:v>
                </c:pt>
                <c:pt idx="35159">
                  <c:v>43663.90625</c:v>
                </c:pt>
                <c:pt idx="35160">
                  <c:v>43663.927083333401</c:v>
                </c:pt>
                <c:pt idx="35161">
                  <c:v>43663.947916666599</c:v>
                </c:pt>
                <c:pt idx="35162">
                  <c:v>43663.96875</c:v>
                </c:pt>
                <c:pt idx="35163">
                  <c:v>43663.989583333401</c:v>
                </c:pt>
                <c:pt idx="35164">
                  <c:v>43664.010416666599</c:v>
                </c:pt>
                <c:pt idx="35165">
                  <c:v>43664.03125</c:v>
                </c:pt>
                <c:pt idx="35166">
                  <c:v>43664.052083333401</c:v>
                </c:pt>
                <c:pt idx="35167">
                  <c:v>43664.072916666599</c:v>
                </c:pt>
                <c:pt idx="35168">
                  <c:v>43664.09375</c:v>
                </c:pt>
                <c:pt idx="35169">
                  <c:v>43664.114583333401</c:v>
                </c:pt>
                <c:pt idx="35170">
                  <c:v>43664.135416666599</c:v>
                </c:pt>
                <c:pt idx="35171">
                  <c:v>43664.15625</c:v>
                </c:pt>
                <c:pt idx="35172">
                  <c:v>43664.177083333401</c:v>
                </c:pt>
                <c:pt idx="35173">
                  <c:v>43664.197916666599</c:v>
                </c:pt>
                <c:pt idx="35174">
                  <c:v>43664.21875</c:v>
                </c:pt>
                <c:pt idx="35175">
                  <c:v>43664.239583333401</c:v>
                </c:pt>
                <c:pt idx="35176">
                  <c:v>43664.260416666599</c:v>
                </c:pt>
                <c:pt idx="35177">
                  <c:v>43664.28125</c:v>
                </c:pt>
                <c:pt idx="35178">
                  <c:v>43664.302083333401</c:v>
                </c:pt>
                <c:pt idx="35179">
                  <c:v>43664.322916666599</c:v>
                </c:pt>
                <c:pt idx="35180">
                  <c:v>43664.34375</c:v>
                </c:pt>
                <c:pt idx="35181">
                  <c:v>43664.364583333401</c:v>
                </c:pt>
                <c:pt idx="35182">
                  <c:v>43664.385416666599</c:v>
                </c:pt>
                <c:pt idx="35183">
                  <c:v>43664.40625</c:v>
                </c:pt>
                <c:pt idx="35184">
                  <c:v>43664.427083333401</c:v>
                </c:pt>
                <c:pt idx="35185">
                  <c:v>43664.447916666599</c:v>
                </c:pt>
                <c:pt idx="35186">
                  <c:v>43664.46875</c:v>
                </c:pt>
                <c:pt idx="35187">
                  <c:v>43664.489583333401</c:v>
                </c:pt>
                <c:pt idx="35188">
                  <c:v>43664.510416666599</c:v>
                </c:pt>
                <c:pt idx="35189">
                  <c:v>43664.53125</c:v>
                </c:pt>
                <c:pt idx="35190">
                  <c:v>43664.552083333401</c:v>
                </c:pt>
                <c:pt idx="35191">
                  <c:v>43664.572916666599</c:v>
                </c:pt>
                <c:pt idx="35192">
                  <c:v>43664.59375</c:v>
                </c:pt>
                <c:pt idx="35193">
                  <c:v>43664.614583333401</c:v>
                </c:pt>
                <c:pt idx="35194">
                  <c:v>43664.635416666599</c:v>
                </c:pt>
                <c:pt idx="35195">
                  <c:v>43664.65625</c:v>
                </c:pt>
                <c:pt idx="35196">
                  <c:v>43664.677083333401</c:v>
                </c:pt>
                <c:pt idx="35197">
                  <c:v>43664.697916666599</c:v>
                </c:pt>
                <c:pt idx="35198">
                  <c:v>43664.71875</c:v>
                </c:pt>
                <c:pt idx="35199">
                  <c:v>43664.739583333401</c:v>
                </c:pt>
                <c:pt idx="35200">
                  <c:v>43664.760416666599</c:v>
                </c:pt>
                <c:pt idx="35201">
                  <c:v>43664.78125</c:v>
                </c:pt>
                <c:pt idx="35202">
                  <c:v>43664.802083333401</c:v>
                </c:pt>
                <c:pt idx="35203">
                  <c:v>43664.822916666599</c:v>
                </c:pt>
                <c:pt idx="35204">
                  <c:v>43664.84375</c:v>
                </c:pt>
                <c:pt idx="35205">
                  <c:v>43664.864583333401</c:v>
                </c:pt>
                <c:pt idx="35206">
                  <c:v>43664.885416666599</c:v>
                </c:pt>
                <c:pt idx="35207">
                  <c:v>43664.90625</c:v>
                </c:pt>
                <c:pt idx="35208">
                  <c:v>43664.927083333401</c:v>
                </c:pt>
                <c:pt idx="35209">
                  <c:v>43664.947916666599</c:v>
                </c:pt>
                <c:pt idx="35210">
                  <c:v>43664.96875</c:v>
                </c:pt>
                <c:pt idx="35211">
                  <c:v>43664.989583333401</c:v>
                </c:pt>
                <c:pt idx="35212">
                  <c:v>43665.010416666599</c:v>
                </c:pt>
                <c:pt idx="35213">
                  <c:v>43665.03125</c:v>
                </c:pt>
                <c:pt idx="35214">
                  <c:v>43665.052083333401</c:v>
                </c:pt>
                <c:pt idx="35215">
                  <c:v>43665.072916666599</c:v>
                </c:pt>
                <c:pt idx="35216">
                  <c:v>43665.09375</c:v>
                </c:pt>
                <c:pt idx="35217">
                  <c:v>43665.114583333401</c:v>
                </c:pt>
                <c:pt idx="35218">
                  <c:v>43665.135416666599</c:v>
                </c:pt>
                <c:pt idx="35219">
                  <c:v>43665.15625</c:v>
                </c:pt>
                <c:pt idx="35220">
                  <c:v>43665.177083333401</c:v>
                </c:pt>
                <c:pt idx="35221">
                  <c:v>43665.197916666599</c:v>
                </c:pt>
                <c:pt idx="35222">
                  <c:v>43665.21875</c:v>
                </c:pt>
                <c:pt idx="35223">
                  <c:v>43665.239583333401</c:v>
                </c:pt>
                <c:pt idx="35224">
                  <c:v>43665.260416666599</c:v>
                </c:pt>
                <c:pt idx="35225">
                  <c:v>43665.28125</c:v>
                </c:pt>
                <c:pt idx="35226">
                  <c:v>43665.302083333401</c:v>
                </c:pt>
                <c:pt idx="35227">
                  <c:v>43665.322916666599</c:v>
                </c:pt>
                <c:pt idx="35228">
                  <c:v>43665.34375</c:v>
                </c:pt>
                <c:pt idx="35229">
                  <c:v>43665.364583333401</c:v>
                </c:pt>
                <c:pt idx="35230">
                  <c:v>43665.385416666599</c:v>
                </c:pt>
                <c:pt idx="35231">
                  <c:v>43665.40625</c:v>
                </c:pt>
                <c:pt idx="35232">
                  <c:v>43665.427083333401</c:v>
                </c:pt>
                <c:pt idx="35233">
                  <c:v>43665.447916666599</c:v>
                </c:pt>
                <c:pt idx="35234">
                  <c:v>43665.46875</c:v>
                </c:pt>
                <c:pt idx="35235">
                  <c:v>43665.489583333401</c:v>
                </c:pt>
                <c:pt idx="35236">
                  <c:v>43665.510416666599</c:v>
                </c:pt>
                <c:pt idx="35237">
                  <c:v>43665.53125</c:v>
                </c:pt>
                <c:pt idx="35238">
                  <c:v>43665.552083333401</c:v>
                </c:pt>
                <c:pt idx="35239">
                  <c:v>43665.572916666599</c:v>
                </c:pt>
                <c:pt idx="35240">
                  <c:v>43665.59375</c:v>
                </c:pt>
                <c:pt idx="35241">
                  <c:v>43665.614583333401</c:v>
                </c:pt>
                <c:pt idx="35242">
                  <c:v>43665.635416666599</c:v>
                </c:pt>
                <c:pt idx="35243">
                  <c:v>43665.65625</c:v>
                </c:pt>
                <c:pt idx="35244">
                  <c:v>43665.677083333401</c:v>
                </c:pt>
                <c:pt idx="35245">
                  <c:v>43665.697916666599</c:v>
                </c:pt>
                <c:pt idx="35246">
                  <c:v>43665.71875</c:v>
                </c:pt>
                <c:pt idx="35247">
                  <c:v>43665.739583333401</c:v>
                </c:pt>
                <c:pt idx="35248">
                  <c:v>43665.760416666599</c:v>
                </c:pt>
                <c:pt idx="35249">
                  <c:v>43665.78125</c:v>
                </c:pt>
                <c:pt idx="35250">
                  <c:v>43665.802083333401</c:v>
                </c:pt>
                <c:pt idx="35251">
                  <c:v>43665.822916666599</c:v>
                </c:pt>
                <c:pt idx="35252">
                  <c:v>43665.84375</c:v>
                </c:pt>
                <c:pt idx="35253">
                  <c:v>43665.864583333401</c:v>
                </c:pt>
                <c:pt idx="35254">
                  <c:v>43665.885416666599</c:v>
                </c:pt>
                <c:pt idx="35255">
                  <c:v>43665.90625</c:v>
                </c:pt>
                <c:pt idx="35256">
                  <c:v>43665.927083333401</c:v>
                </c:pt>
                <c:pt idx="35257">
                  <c:v>43665.947916666599</c:v>
                </c:pt>
                <c:pt idx="35258">
                  <c:v>43665.96875</c:v>
                </c:pt>
                <c:pt idx="35259">
                  <c:v>43665.989583333401</c:v>
                </c:pt>
                <c:pt idx="35260">
                  <c:v>43666.010416666599</c:v>
                </c:pt>
                <c:pt idx="35261">
                  <c:v>43666.03125</c:v>
                </c:pt>
                <c:pt idx="35262">
                  <c:v>43666.052083333401</c:v>
                </c:pt>
                <c:pt idx="35263">
                  <c:v>43666.072916666599</c:v>
                </c:pt>
                <c:pt idx="35264">
                  <c:v>43666.09375</c:v>
                </c:pt>
                <c:pt idx="35265">
                  <c:v>43666.114583333401</c:v>
                </c:pt>
                <c:pt idx="35266">
                  <c:v>43666.135416666599</c:v>
                </c:pt>
                <c:pt idx="35267">
                  <c:v>43666.15625</c:v>
                </c:pt>
                <c:pt idx="35268">
                  <c:v>43666.177083333401</c:v>
                </c:pt>
                <c:pt idx="35269">
                  <c:v>43666.197916666599</c:v>
                </c:pt>
                <c:pt idx="35270">
                  <c:v>43666.21875</c:v>
                </c:pt>
                <c:pt idx="35271">
                  <c:v>43666.239583333401</c:v>
                </c:pt>
                <c:pt idx="35272">
                  <c:v>43666.260416666599</c:v>
                </c:pt>
                <c:pt idx="35273">
                  <c:v>43666.28125</c:v>
                </c:pt>
                <c:pt idx="35274">
                  <c:v>43666.302083333401</c:v>
                </c:pt>
                <c:pt idx="35275">
                  <c:v>43666.322916666599</c:v>
                </c:pt>
                <c:pt idx="35276">
                  <c:v>43666.34375</c:v>
                </c:pt>
                <c:pt idx="35277">
                  <c:v>43666.364583333401</c:v>
                </c:pt>
                <c:pt idx="35278">
                  <c:v>43666.385416666599</c:v>
                </c:pt>
                <c:pt idx="35279">
                  <c:v>43666.40625</c:v>
                </c:pt>
                <c:pt idx="35280">
                  <c:v>43666.427083333401</c:v>
                </c:pt>
                <c:pt idx="35281">
                  <c:v>43666.447916666599</c:v>
                </c:pt>
                <c:pt idx="35282">
                  <c:v>43666.46875</c:v>
                </c:pt>
                <c:pt idx="35283">
                  <c:v>43666.489583333401</c:v>
                </c:pt>
                <c:pt idx="35284">
                  <c:v>43666.510416666599</c:v>
                </c:pt>
                <c:pt idx="35285">
                  <c:v>43666.53125</c:v>
                </c:pt>
                <c:pt idx="35286">
                  <c:v>43666.552083333401</c:v>
                </c:pt>
                <c:pt idx="35287">
                  <c:v>43666.572916666599</c:v>
                </c:pt>
                <c:pt idx="35288">
                  <c:v>43666.59375</c:v>
                </c:pt>
                <c:pt idx="35289">
                  <c:v>43666.614583333401</c:v>
                </c:pt>
                <c:pt idx="35290">
                  <c:v>43666.635416666599</c:v>
                </c:pt>
                <c:pt idx="35291">
                  <c:v>43666.65625</c:v>
                </c:pt>
                <c:pt idx="35292">
                  <c:v>43666.677083333401</c:v>
                </c:pt>
                <c:pt idx="35293">
                  <c:v>43666.697916666599</c:v>
                </c:pt>
                <c:pt idx="35294">
                  <c:v>43666.71875</c:v>
                </c:pt>
                <c:pt idx="35295">
                  <c:v>43666.739583333401</c:v>
                </c:pt>
                <c:pt idx="35296">
                  <c:v>43666.760416666599</c:v>
                </c:pt>
                <c:pt idx="35297">
                  <c:v>43666.78125</c:v>
                </c:pt>
                <c:pt idx="35298">
                  <c:v>43666.802083333401</c:v>
                </c:pt>
                <c:pt idx="35299">
                  <c:v>43666.822916666599</c:v>
                </c:pt>
                <c:pt idx="35300">
                  <c:v>43666.84375</c:v>
                </c:pt>
                <c:pt idx="35301">
                  <c:v>43666.864583333401</c:v>
                </c:pt>
                <c:pt idx="35302">
                  <c:v>43666.885416666599</c:v>
                </c:pt>
                <c:pt idx="35303">
                  <c:v>43666.90625</c:v>
                </c:pt>
                <c:pt idx="35304">
                  <c:v>43666.927083333401</c:v>
                </c:pt>
                <c:pt idx="35305">
                  <c:v>43666.947916666599</c:v>
                </c:pt>
                <c:pt idx="35306">
                  <c:v>43666.96875</c:v>
                </c:pt>
                <c:pt idx="35307">
                  <c:v>43666.989583333401</c:v>
                </c:pt>
                <c:pt idx="35308">
                  <c:v>43667.010416666599</c:v>
                </c:pt>
                <c:pt idx="35309">
                  <c:v>43667.03125</c:v>
                </c:pt>
                <c:pt idx="35310">
                  <c:v>43667.052083333401</c:v>
                </c:pt>
                <c:pt idx="35311">
                  <c:v>43667.072916666599</c:v>
                </c:pt>
                <c:pt idx="35312">
                  <c:v>43667.09375</c:v>
                </c:pt>
                <c:pt idx="35313">
                  <c:v>43667.114583333401</c:v>
                </c:pt>
                <c:pt idx="35314">
                  <c:v>43667.135416666599</c:v>
                </c:pt>
                <c:pt idx="35315">
                  <c:v>43667.15625</c:v>
                </c:pt>
                <c:pt idx="35316">
                  <c:v>43667.177083333401</c:v>
                </c:pt>
                <c:pt idx="35317">
                  <c:v>43667.197916666599</c:v>
                </c:pt>
                <c:pt idx="35318">
                  <c:v>43667.21875</c:v>
                </c:pt>
                <c:pt idx="35319">
                  <c:v>43667.239583333401</c:v>
                </c:pt>
                <c:pt idx="35320">
                  <c:v>43667.260416666599</c:v>
                </c:pt>
                <c:pt idx="35321">
                  <c:v>43667.28125</c:v>
                </c:pt>
                <c:pt idx="35322">
                  <c:v>43667.302083333401</c:v>
                </c:pt>
                <c:pt idx="35323">
                  <c:v>43667.322916666599</c:v>
                </c:pt>
                <c:pt idx="35324">
                  <c:v>43667.34375</c:v>
                </c:pt>
                <c:pt idx="35325">
                  <c:v>43667.364583333401</c:v>
                </c:pt>
                <c:pt idx="35326">
                  <c:v>43667.385416666599</c:v>
                </c:pt>
                <c:pt idx="35327">
                  <c:v>43667.40625</c:v>
                </c:pt>
                <c:pt idx="35328">
                  <c:v>43667.427083333401</c:v>
                </c:pt>
                <c:pt idx="35329">
                  <c:v>43667.447916666599</c:v>
                </c:pt>
                <c:pt idx="35330">
                  <c:v>43667.46875</c:v>
                </c:pt>
                <c:pt idx="35331">
                  <c:v>43667.489583333401</c:v>
                </c:pt>
                <c:pt idx="35332">
                  <c:v>43667.510416666599</c:v>
                </c:pt>
                <c:pt idx="35333">
                  <c:v>43667.53125</c:v>
                </c:pt>
                <c:pt idx="35334">
                  <c:v>43667.552083333401</c:v>
                </c:pt>
                <c:pt idx="35335">
                  <c:v>43667.572916666599</c:v>
                </c:pt>
                <c:pt idx="35336">
                  <c:v>43667.59375</c:v>
                </c:pt>
                <c:pt idx="35337">
                  <c:v>43667.614583333401</c:v>
                </c:pt>
                <c:pt idx="35338">
                  <c:v>43667.635416666599</c:v>
                </c:pt>
                <c:pt idx="35339">
                  <c:v>43667.65625</c:v>
                </c:pt>
                <c:pt idx="35340">
                  <c:v>43667.677083333401</c:v>
                </c:pt>
                <c:pt idx="35341">
                  <c:v>43667.697916666599</c:v>
                </c:pt>
                <c:pt idx="35342">
                  <c:v>43667.71875</c:v>
                </c:pt>
                <c:pt idx="35343">
                  <c:v>43667.739583333401</c:v>
                </c:pt>
                <c:pt idx="35344">
                  <c:v>43667.760416666599</c:v>
                </c:pt>
                <c:pt idx="35345">
                  <c:v>43667.78125</c:v>
                </c:pt>
                <c:pt idx="35346">
                  <c:v>43667.802083333401</c:v>
                </c:pt>
                <c:pt idx="35347">
                  <c:v>43667.822916666599</c:v>
                </c:pt>
                <c:pt idx="35348">
                  <c:v>43667.84375</c:v>
                </c:pt>
                <c:pt idx="35349">
                  <c:v>43667.864583333401</c:v>
                </c:pt>
                <c:pt idx="35350">
                  <c:v>43667.885416666599</c:v>
                </c:pt>
                <c:pt idx="35351">
                  <c:v>43667.90625</c:v>
                </c:pt>
                <c:pt idx="35352">
                  <c:v>43667.927083333401</c:v>
                </c:pt>
                <c:pt idx="35353">
                  <c:v>43667.947916666599</c:v>
                </c:pt>
                <c:pt idx="35354">
                  <c:v>43667.96875</c:v>
                </c:pt>
                <c:pt idx="35355">
                  <c:v>43667.989583333401</c:v>
                </c:pt>
                <c:pt idx="35356">
                  <c:v>43668.010416666599</c:v>
                </c:pt>
                <c:pt idx="35357">
                  <c:v>43668.03125</c:v>
                </c:pt>
                <c:pt idx="35358">
                  <c:v>43668.052083333401</c:v>
                </c:pt>
                <c:pt idx="35359">
                  <c:v>43668.072916666599</c:v>
                </c:pt>
                <c:pt idx="35360">
                  <c:v>43668.09375</c:v>
                </c:pt>
                <c:pt idx="35361">
                  <c:v>43668.114583333401</c:v>
                </c:pt>
                <c:pt idx="35362">
                  <c:v>43668.135416666599</c:v>
                </c:pt>
                <c:pt idx="35363">
                  <c:v>43668.15625</c:v>
                </c:pt>
                <c:pt idx="35364">
                  <c:v>43668.177083333401</c:v>
                </c:pt>
                <c:pt idx="35365">
                  <c:v>43668.197916666599</c:v>
                </c:pt>
                <c:pt idx="35366">
                  <c:v>43668.21875</c:v>
                </c:pt>
                <c:pt idx="35367">
                  <c:v>43668.239583333401</c:v>
                </c:pt>
                <c:pt idx="35368">
                  <c:v>43668.260416666599</c:v>
                </c:pt>
                <c:pt idx="35369">
                  <c:v>43668.28125</c:v>
                </c:pt>
                <c:pt idx="35370">
                  <c:v>43668.302083333401</c:v>
                </c:pt>
                <c:pt idx="35371">
                  <c:v>43668.322916666599</c:v>
                </c:pt>
                <c:pt idx="35372">
                  <c:v>43668.34375</c:v>
                </c:pt>
                <c:pt idx="35373">
                  <c:v>43668.364583333401</c:v>
                </c:pt>
                <c:pt idx="35374">
                  <c:v>43668.385416666599</c:v>
                </c:pt>
                <c:pt idx="35375">
                  <c:v>43668.40625</c:v>
                </c:pt>
                <c:pt idx="35376">
                  <c:v>43668.427083333401</c:v>
                </c:pt>
                <c:pt idx="35377">
                  <c:v>43668.447916666599</c:v>
                </c:pt>
                <c:pt idx="35378">
                  <c:v>43668.46875</c:v>
                </c:pt>
                <c:pt idx="35379">
                  <c:v>43668.489583333401</c:v>
                </c:pt>
                <c:pt idx="35380">
                  <c:v>43668.510416666599</c:v>
                </c:pt>
                <c:pt idx="35381">
                  <c:v>43668.53125</c:v>
                </c:pt>
                <c:pt idx="35382">
                  <c:v>43668.552083333401</c:v>
                </c:pt>
                <c:pt idx="35383">
                  <c:v>43668.572916666599</c:v>
                </c:pt>
                <c:pt idx="35384">
                  <c:v>43668.59375</c:v>
                </c:pt>
                <c:pt idx="35385">
                  <c:v>43668.614583333401</c:v>
                </c:pt>
                <c:pt idx="35386">
                  <c:v>43668.635416666599</c:v>
                </c:pt>
                <c:pt idx="35387">
                  <c:v>43668.65625</c:v>
                </c:pt>
                <c:pt idx="35388">
                  <c:v>43668.677083333401</c:v>
                </c:pt>
                <c:pt idx="35389">
                  <c:v>43668.697916666599</c:v>
                </c:pt>
                <c:pt idx="35390">
                  <c:v>43668.71875</c:v>
                </c:pt>
                <c:pt idx="35391">
                  <c:v>43668.739583333401</c:v>
                </c:pt>
                <c:pt idx="35392">
                  <c:v>43668.760416666599</c:v>
                </c:pt>
                <c:pt idx="35393">
                  <c:v>43668.78125</c:v>
                </c:pt>
                <c:pt idx="35394">
                  <c:v>43668.802083333401</c:v>
                </c:pt>
                <c:pt idx="35395">
                  <c:v>43668.822916666599</c:v>
                </c:pt>
                <c:pt idx="35396">
                  <c:v>43668.84375</c:v>
                </c:pt>
                <c:pt idx="35397">
                  <c:v>43668.864583333401</c:v>
                </c:pt>
                <c:pt idx="35398">
                  <c:v>43668.885416666599</c:v>
                </c:pt>
                <c:pt idx="35399">
                  <c:v>43668.90625</c:v>
                </c:pt>
                <c:pt idx="35400">
                  <c:v>43668.927083333401</c:v>
                </c:pt>
                <c:pt idx="35401">
                  <c:v>43668.947916666599</c:v>
                </c:pt>
                <c:pt idx="35402">
                  <c:v>43668.96875</c:v>
                </c:pt>
                <c:pt idx="35403">
                  <c:v>43668.989583333401</c:v>
                </c:pt>
                <c:pt idx="35404">
                  <c:v>43669.010416666599</c:v>
                </c:pt>
                <c:pt idx="35405">
                  <c:v>43669.03125</c:v>
                </c:pt>
                <c:pt idx="35406">
                  <c:v>43669.052083333401</c:v>
                </c:pt>
                <c:pt idx="35407">
                  <c:v>43669.072916666599</c:v>
                </c:pt>
                <c:pt idx="35408">
                  <c:v>43669.09375</c:v>
                </c:pt>
                <c:pt idx="35409">
                  <c:v>43669.114583333401</c:v>
                </c:pt>
                <c:pt idx="35410">
                  <c:v>43669.135416666599</c:v>
                </c:pt>
                <c:pt idx="35411">
                  <c:v>43669.15625</c:v>
                </c:pt>
                <c:pt idx="35412">
                  <c:v>43669.177083333401</c:v>
                </c:pt>
                <c:pt idx="35413">
                  <c:v>43669.197916666599</c:v>
                </c:pt>
                <c:pt idx="35414">
                  <c:v>43669.21875</c:v>
                </c:pt>
                <c:pt idx="35415">
                  <c:v>43669.239583333401</c:v>
                </c:pt>
                <c:pt idx="35416">
                  <c:v>43669.260416666599</c:v>
                </c:pt>
                <c:pt idx="35417">
                  <c:v>43669.28125</c:v>
                </c:pt>
                <c:pt idx="35418">
                  <c:v>43669.302083333401</c:v>
                </c:pt>
                <c:pt idx="35419">
                  <c:v>43669.322916666599</c:v>
                </c:pt>
                <c:pt idx="35420">
                  <c:v>43669.34375</c:v>
                </c:pt>
                <c:pt idx="35421">
                  <c:v>43669.364583333401</c:v>
                </c:pt>
                <c:pt idx="35422">
                  <c:v>43669.385416666599</c:v>
                </c:pt>
                <c:pt idx="35423">
                  <c:v>43669.40625</c:v>
                </c:pt>
                <c:pt idx="35424">
                  <c:v>43669.427083333401</c:v>
                </c:pt>
                <c:pt idx="35425">
                  <c:v>43669.447916666599</c:v>
                </c:pt>
                <c:pt idx="35426">
                  <c:v>43669.46875</c:v>
                </c:pt>
                <c:pt idx="35427">
                  <c:v>43669.489583333401</c:v>
                </c:pt>
                <c:pt idx="35428">
                  <c:v>43669.510416666599</c:v>
                </c:pt>
                <c:pt idx="35429">
                  <c:v>43669.53125</c:v>
                </c:pt>
                <c:pt idx="35430">
                  <c:v>43669.552083333401</c:v>
                </c:pt>
                <c:pt idx="35431">
                  <c:v>43669.572916666599</c:v>
                </c:pt>
                <c:pt idx="35432">
                  <c:v>43669.59375</c:v>
                </c:pt>
                <c:pt idx="35433">
                  <c:v>43669.614583333401</c:v>
                </c:pt>
                <c:pt idx="35434">
                  <c:v>43669.635416666599</c:v>
                </c:pt>
                <c:pt idx="35435">
                  <c:v>43669.65625</c:v>
                </c:pt>
                <c:pt idx="35436">
                  <c:v>43669.677083333401</c:v>
                </c:pt>
                <c:pt idx="35437">
                  <c:v>43669.697916666599</c:v>
                </c:pt>
                <c:pt idx="35438">
                  <c:v>43669.71875</c:v>
                </c:pt>
                <c:pt idx="35439">
                  <c:v>43669.739583333401</c:v>
                </c:pt>
                <c:pt idx="35440">
                  <c:v>43669.760416666599</c:v>
                </c:pt>
                <c:pt idx="35441">
                  <c:v>43669.78125</c:v>
                </c:pt>
                <c:pt idx="35442">
                  <c:v>43669.802083333401</c:v>
                </c:pt>
                <c:pt idx="35443">
                  <c:v>43669.822916666599</c:v>
                </c:pt>
                <c:pt idx="35444">
                  <c:v>43669.84375</c:v>
                </c:pt>
                <c:pt idx="35445">
                  <c:v>43669.864583333401</c:v>
                </c:pt>
                <c:pt idx="35446">
                  <c:v>43669.885416666599</c:v>
                </c:pt>
                <c:pt idx="35447">
                  <c:v>43669.90625</c:v>
                </c:pt>
                <c:pt idx="35448">
                  <c:v>43669.927083333401</c:v>
                </c:pt>
                <c:pt idx="35449">
                  <c:v>43669.947916666599</c:v>
                </c:pt>
                <c:pt idx="35450">
                  <c:v>43669.96875</c:v>
                </c:pt>
                <c:pt idx="35451">
                  <c:v>43669.989583333401</c:v>
                </c:pt>
                <c:pt idx="35452">
                  <c:v>43670.010416666599</c:v>
                </c:pt>
                <c:pt idx="35453">
                  <c:v>43670.03125</c:v>
                </c:pt>
                <c:pt idx="35454">
                  <c:v>43670.052083333401</c:v>
                </c:pt>
                <c:pt idx="35455">
                  <c:v>43670.072916666599</c:v>
                </c:pt>
                <c:pt idx="35456">
                  <c:v>43670.09375</c:v>
                </c:pt>
                <c:pt idx="35457">
                  <c:v>43670.114583333401</c:v>
                </c:pt>
                <c:pt idx="35458">
                  <c:v>43670.135416666599</c:v>
                </c:pt>
                <c:pt idx="35459">
                  <c:v>43670.15625</c:v>
                </c:pt>
                <c:pt idx="35460">
                  <c:v>43670.177083333401</c:v>
                </c:pt>
                <c:pt idx="35461">
                  <c:v>43670.197916666599</c:v>
                </c:pt>
                <c:pt idx="35462">
                  <c:v>43670.21875</c:v>
                </c:pt>
                <c:pt idx="35463">
                  <c:v>43670.239583333401</c:v>
                </c:pt>
                <c:pt idx="35464">
                  <c:v>43670.260416666599</c:v>
                </c:pt>
                <c:pt idx="35465">
                  <c:v>43670.28125</c:v>
                </c:pt>
                <c:pt idx="35466">
                  <c:v>43670.302083333401</c:v>
                </c:pt>
                <c:pt idx="35467">
                  <c:v>43670.322916666599</c:v>
                </c:pt>
                <c:pt idx="35468">
                  <c:v>43670.34375</c:v>
                </c:pt>
                <c:pt idx="35469">
                  <c:v>43670.364583333401</c:v>
                </c:pt>
                <c:pt idx="35470">
                  <c:v>43670.385416666599</c:v>
                </c:pt>
                <c:pt idx="35471">
                  <c:v>43670.40625</c:v>
                </c:pt>
                <c:pt idx="35472">
                  <c:v>43670.427083333401</c:v>
                </c:pt>
                <c:pt idx="35473">
                  <c:v>43670.447916666599</c:v>
                </c:pt>
                <c:pt idx="35474">
                  <c:v>43670.46875</c:v>
                </c:pt>
                <c:pt idx="35475">
                  <c:v>43670.489583333401</c:v>
                </c:pt>
                <c:pt idx="35476">
                  <c:v>43670.510416666599</c:v>
                </c:pt>
                <c:pt idx="35477">
                  <c:v>43670.53125</c:v>
                </c:pt>
                <c:pt idx="35478">
                  <c:v>43670.552083333401</c:v>
                </c:pt>
                <c:pt idx="35479">
                  <c:v>43670.572916666599</c:v>
                </c:pt>
                <c:pt idx="35480">
                  <c:v>43670.59375</c:v>
                </c:pt>
                <c:pt idx="35481">
                  <c:v>43670.614583333401</c:v>
                </c:pt>
                <c:pt idx="35482">
                  <c:v>43670.635416666599</c:v>
                </c:pt>
                <c:pt idx="35483">
                  <c:v>43670.65625</c:v>
                </c:pt>
                <c:pt idx="35484">
                  <c:v>43670.677083333401</c:v>
                </c:pt>
                <c:pt idx="35485">
                  <c:v>43670.697916666599</c:v>
                </c:pt>
                <c:pt idx="35486">
                  <c:v>43670.71875</c:v>
                </c:pt>
                <c:pt idx="35487">
                  <c:v>43670.739583333401</c:v>
                </c:pt>
                <c:pt idx="35488">
                  <c:v>43670.760416666599</c:v>
                </c:pt>
                <c:pt idx="35489">
                  <c:v>43670.78125</c:v>
                </c:pt>
                <c:pt idx="35490">
                  <c:v>43670.802083333401</c:v>
                </c:pt>
                <c:pt idx="35491">
                  <c:v>43670.822916666599</c:v>
                </c:pt>
                <c:pt idx="35492">
                  <c:v>43670.84375</c:v>
                </c:pt>
                <c:pt idx="35493">
                  <c:v>43670.864583333401</c:v>
                </c:pt>
                <c:pt idx="35494">
                  <c:v>43670.885416666599</c:v>
                </c:pt>
                <c:pt idx="35495">
                  <c:v>43670.90625</c:v>
                </c:pt>
                <c:pt idx="35496">
                  <c:v>43670.927083333401</c:v>
                </c:pt>
                <c:pt idx="35497">
                  <c:v>43670.947916666599</c:v>
                </c:pt>
                <c:pt idx="35498">
                  <c:v>43670.96875</c:v>
                </c:pt>
                <c:pt idx="35499">
                  <c:v>43670.989583333401</c:v>
                </c:pt>
                <c:pt idx="35500">
                  <c:v>43671.010416666599</c:v>
                </c:pt>
                <c:pt idx="35501">
                  <c:v>43671.03125</c:v>
                </c:pt>
                <c:pt idx="35502">
                  <c:v>43671.052083333401</c:v>
                </c:pt>
                <c:pt idx="35503">
                  <c:v>43671.072916666599</c:v>
                </c:pt>
                <c:pt idx="35504">
                  <c:v>43671.09375</c:v>
                </c:pt>
                <c:pt idx="35505">
                  <c:v>43671.114583333401</c:v>
                </c:pt>
                <c:pt idx="35506">
                  <c:v>43671.135416666599</c:v>
                </c:pt>
                <c:pt idx="35507">
                  <c:v>43671.15625</c:v>
                </c:pt>
                <c:pt idx="35508">
                  <c:v>43671.177083333401</c:v>
                </c:pt>
                <c:pt idx="35509">
                  <c:v>43671.197916666599</c:v>
                </c:pt>
                <c:pt idx="35510">
                  <c:v>43671.21875</c:v>
                </c:pt>
                <c:pt idx="35511">
                  <c:v>43671.239583333401</c:v>
                </c:pt>
                <c:pt idx="35512">
                  <c:v>43671.260416666599</c:v>
                </c:pt>
                <c:pt idx="35513">
                  <c:v>43671.28125</c:v>
                </c:pt>
                <c:pt idx="35514">
                  <c:v>43671.302083333401</c:v>
                </c:pt>
                <c:pt idx="35515">
                  <c:v>43671.322916666599</c:v>
                </c:pt>
                <c:pt idx="35516">
                  <c:v>43671.34375</c:v>
                </c:pt>
                <c:pt idx="35517">
                  <c:v>43671.364583333401</c:v>
                </c:pt>
                <c:pt idx="35518">
                  <c:v>43671.385416666599</c:v>
                </c:pt>
                <c:pt idx="35519">
                  <c:v>43671.40625</c:v>
                </c:pt>
                <c:pt idx="35520">
                  <c:v>43671.427083333401</c:v>
                </c:pt>
                <c:pt idx="35521">
                  <c:v>43671.447916666599</c:v>
                </c:pt>
                <c:pt idx="35522">
                  <c:v>43671.46875</c:v>
                </c:pt>
                <c:pt idx="35523">
                  <c:v>43671.489583333401</c:v>
                </c:pt>
                <c:pt idx="35524">
                  <c:v>43671.510416666599</c:v>
                </c:pt>
                <c:pt idx="35525">
                  <c:v>43671.53125</c:v>
                </c:pt>
                <c:pt idx="35526">
                  <c:v>43671.552083333401</c:v>
                </c:pt>
                <c:pt idx="35527">
                  <c:v>43671.572916666599</c:v>
                </c:pt>
                <c:pt idx="35528">
                  <c:v>43671.59375</c:v>
                </c:pt>
                <c:pt idx="35529">
                  <c:v>43671.614583333401</c:v>
                </c:pt>
                <c:pt idx="35530">
                  <c:v>43671.635416666599</c:v>
                </c:pt>
                <c:pt idx="35531">
                  <c:v>43671.65625</c:v>
                </c:pt>
                <c:pt idx="35532">
                  <c:v>43671.677083333401</c:v>
                </c:pt>
                <c:pt idx="35533">
                  <c:v>43671.697916666599</c:v>
                </c:pt>
                <c:pt idx="35534">
                  <c:v>43671.71875</c:v>
                </c:pt>
                <c:pt idx="35535">
                  <c:v>43671.739583333401</c:v>
                </c:pt>
                <c:pt idx="35536">
                  <c:v>43671.760416666599</c:v>
                </c:pt>
                <c:pt idx="35537">
                  <c:v>43671.78125</c:v>
                </c:pt>
                <c:pt idx="35538">
                  <c:v>43671.802083333401</c:v>
                </c:pt>
                <c:pt idx="35539">
                  <c:v>43671.822916666599</c:v>
                </c:pt>
                <c:pt idx="35540">
                  <c:v>43671.84375</c:v>
                </c:pt>
                <c:pt idx="35541">
                  <c:v>43671.864583333401</c:v>
                </c:pt>
                <c:pt idx="35542">
                  <c:v>43671.885416666599</c:v>
                </c:pt>
                <c:pt idx="35543">
                  <c:v>43671.90625</c:v>
                </c:pt>
                <c:pt idx="35544">
                  <c:v>43671.927083333401</c:v>
                </c:pt>
                <c:pt idx="35545">
                  <c:v>43671.947916666599</c:v>
                </c:pt>
                <c:pt idx="35546">
                  <c:v>43671.96875</c:v>
                </c:pt>
                <c:pt idx="35547">
                  <c:v>43671.989583333401</c:v>
                </c:pt>
                <c:pt idx="35548">
                  <c:v>43672.010416666599</c:v>
                </c:pt>
                <c:pt idx="35549">
                  <c:v>43672.03125</c:v>
                </c:pt>
                <c:pt idx="35550">
                  <c:v>43672.052083333401</c:v>
                </c:pt>
                <c:pt idx="35551">
                  <c:v>43672.072916666599</c:v>
                </c:pt>
                <c:pt idx="35552">
                  <c:v>43672.09375</c:v>
                </c:pt>
                <c:pt idx="35553">
                  <c:v>43672.114583333401</c:v>
                </c:pt>
                <c:pt idx="35554">
                  <c:v>43672.135416666599</c:v>
                </c:pt>
                <c:pt idx="35555">
                  <c:v>43672.15625</c:v>
                </c:pt>
                <c:pt idx="35556">
                  <c:v>43672.177083333401</c:v>
                </c:pt>
                <c:pt idx="35557">
                  <c:v>43672.197916666599</c:v>
                </c:pt>
                <c:pt idx="35558">
                  <c:v>43672.21875</c:v>
                </c:pt>
                <c:pt idx="35559">
                  <c:v>43672.239583333401</c:v>
                </c:pt>
                <c:pt idx="35560">
                  <c:v>43672.260416666599</c:v>
                </c:pt>
                <c:pt idx="35561">
                  <c:v>43672.28125</c:v>
                </c:pt>
                <c:pt idx="35562">
                  <c:v>43672.302083333401</c:v>
                </c:pt>
                <c:pt idx="35563">
                  <c:v>43672.322916666599</c:v>
                </c:pt>
                <c:pt idx="35564">
                  <c:v>43672.34375</c:v>
                </c:pt>
                <c:pt idx="35565">
                  <c:v>43672.364583333401</c:v>
                </c:pt>
                <c:pt idx="35566">
                  <c:v>43672.385416666599</c:v>
                </c:pt>
                <c:pt idx="35567">
                  <c:v>43672.40625</c:v>
                </c:pt>
                <c:pt idx="35568">
                  <c:v>43672.427083333401</c:v>
                </c:pt>
                <c:pt idx="35569">
                  <c:v>43672.447916666599</c:v>
                </c:pt>
                <c:pt idx="35570">
                  <c:v>43672.46875</c:v>
                </c:pt>
                <c:pt idx="35571">
                  <c:v>43672.489583333401</c:v>
                </c:pt>
                <c:pt idx="35572">
                  <c:v>43672.510416666599</c:v>
                </c:pt>
                <c:pt idx="35573">
                  <c:v>43672.53125</c:v>
                </c:pt>
                <c:pt idx="35574">
                  <c:v>43672.552083333401</c:v>
                </c:pt>
                <c:pt idx="35575">
                  <c:v>43672.572916666599</c:v>
                </c:pt>
                <c:pt idx="35576">
                  <c:v>43672.59375</c:v>
                </c:pt>
                <c:pt idx="35577">
                  <c:v>43672.614583333401</c:v>
                </c:pt>
                <c:pt idx="35578">
                  <c:v>43672.635416666599</c:v>
                </c:pt>
                <c:pt idx="35579">
                  <c:v>43672.65625</c:v>
                </c:pt>
                <c:pt idx="35580">
                  <c:v>43672.677083333401</c:v>
                </c:pt>
                <c:pt idx="35581">
                  <c:v>43672.697916666599</c:v>
                </c:pt>
                <c:pt idx="35582">
                  <c:v>43672.71875</c:v>
                </c:pt>
                <c:pt idx="35583">
                  <c:v>43672.739583333401</c:v>
                </c:pt>
                <c:pt idx="35584">
                  <c:v>43672.760416666599</c:v>
                </c:pt>
                <c:pt idx="35585">
                  <c:v>43672.78125</c:v>
                </c:pt>
                <c:pt idx="35586">
                  <c:v>43672.802083333401</c:v>
                </c:pt>
                <c:pt idx="35587">
                  <c:v>43672.822916666599</c:v>
                </c:pt>
                <c:pt idx="35588">
                  <c:v>43672.84375</c:v>
                </c:pt>
                <c:pt idx="35589">
                  <c:v>43672.864583333401</c:v>
                </c:pt>
                <c:pt idx="35590">
                  <c:v>43672.885416666599</c:v>
                </c:pt>
                <c:pt idx="35591">
                  <c:v>43672.90625</c:v>
                </c:pt>
                <c:pt idx="35592">
                  <c:v>43672.927083333401</c:v>
                </c:pt>
                <c:pt idx="35593">
                  <c:v>43672.947916666599</c:v>
                </c:pt>
                <c:pt idx="35594">
                  <c:v>43672.96875</c:v>
                </c:pt>
                <c:pt idx="35595">
                  <c:v>43672.989583333401</c:v>
                </c:pt>
                <c:pt idx="35596">
                  <c:v>43673.010416666599</c:v>
                </c:pt>
                <c:pt idx="35597">
                  <c:v>43673.03125</c:v>
                </c:pt>
                <c:pt idx="35598">
                  <c:v>43673.052083333401</c:v>
                </c:pt>
                <c:pt idx="35599">
                  <c:v>43673.072916666599</c:v>
                </c:pt>
                <c:pt idx="35600">
                  <c:v>43673.09375</c:v>
                </c:pt>
                <c:pt idx="35601">
                  <c:v>43673.114583333401</c:v>
                </c:pt>
                <c:pt idx="35602">
                  <c:v>43673.135416666599</c:v>
                </c:pt>
                <c:pt idx="35603">
                  <c:v>43673.15625</c:v>
                </c:pt>
                <c:pt idx="35604">
                  <c:v>43673.177083333401</c:v>
                </c:pt>
                <c:pt idx="35605">
                  <c:v>43673.197916666599</c:v>
                </c:pt>
                <c:pt idx="35606">
                  <c:v>43673.21875</c:v>
                </c:pt>
                <c:pt idx="35607">
                  <c:v>43673.239583333401</c:v>
                </c:pt>
                <c:pt idx="35608">
                  <c:v>43673.260416666599</c:v>
                </c:pt>
                <c:pt idx="35609">
                  <c:v>43673.28125</c:v>
                </c:pt>
                <c:pt idx="35610">
                  <c:v>43673.302083333401</c:v>
                </c:pt>
                <c:pt idx="35611">
                  <c:v>43673.322916666599</c:v>
                </c:pt>
                <c:pt idx="35612">
                  <c:v>43673.34375</c:v>
                </c:pt>
                <c:pt idx="35613">
                  <c:v>43673.364583333401</c:v>
                </c:pt>
                <c:pt idx="35614">
                  <c:v>43673.385416666599</c:v>
                </c:pt>
                <c:pt idx="35615">
                  <c:v>43673.40625</c:v>
                </c:pt>
                <c:pt idx="35616">
                  <c:v>43673.427083333401</c:v>
                </c:pt>
                <c:pt idx="35617">
                  <c:v>43673.447916666599</c:v>
                </c:pt>
                <c:pt idx="35618">
                  <c:v>43673.46875</c:v>
                </c:pt>
                <c:pt idx="35619">
                  <c:v>43673.489583333401</c:v>
                </c:pt>
                <c:pt idx="35620">
                  <c:v>43673.510416666599</c:v>
                </c:pt>
                <c:pt idx="35621">
                  <c:v>43673.53125</c:v>
                </c:pt>
                <c:pt idx="35622">
                  <c:v>43673.552083333401</c:v>
                </c:pt>
                <c:pt idx="35623">
                  <c:v>43673.572916666599</c:v>
                </c:pt>
                <c:pt idx="35624">
                  <c:v>43673.59375</c:v>
                </c:pt>
                <c:pt idx="35625">
                  <c:v>43673.614583333401</c:v>
                </c:pt>
                <c:pt idx="35626">
                  <c:v>43673.635416666599</c:v>
                </c:pt>
                <c:pt idx="35627">
                  <c:v>43673.65625</c:v>
                </c:pt>
                <c:pt idx="35628">
                  <c:v>43673.677083333401</c:v>
                </c:pt>
                <c:pt idx="35629">
                  <c:v>43673.697916666599</c:v>
                </c:pt>
                <c:pt idx="35630">
                  <c:v>43673.71875</c:v>
                </c:pt>
                <c:pt idx="35631">
                  <c:v>43673.739583333401</c:v>
                </c:pt>
                <c:pt idx="35632">
                  <c:v>43673.760416666599</c:v>
                </c:pt>
                <c:pt idx="35633">
                  <c:v>43673.78125</c:v>
                </c:pt>
                <c:pt idx="35634">
                  <c:v>43673.802083333401</c:v>
                </c:pt>
                <c:pt idx="35635">
                  <c:v>43673.822916666599</c:v>
                </c:pt>
                <c:pt idx="35636">
                  <c:v>43673.84375</c:v>
                </c:pt>
                <c:pt idx="35637">
                  <c:v>43673.864583333401</c:v>
                </c:pt>
                <c:pt idx="35638">
                  <c:v>43673.885416666599</c:v>
                </c:pt>
                <c:pt idx="35639">
                  <c:v>43673.90625</c:v>
                </c:pt>
                <c:pt idx="35640">
                  <c:v>43673.927083333401</c:v>
                </c:pt>
                <c:pt idx="35641">
                  <c:v>43673.947916666599</c:v>
                </c:pt>
                <c:pt idx="35642">
                  <c:v>43673.96875</c:v>
                </c:pt>
                <c:pt idx="35643">
                  <c:v>43673.989583333401</c:v>
                </c:pt>
                <c:pt idx="35644">
                  <c:v>43674.010416666599</c:v>
                </c:pt>
                <c:pt idx="35645">
                  <c:v>43674.03125</c:v>
                </c:pt>
                <c:pt idx="35646">
                  <c:v>43674.052083333401</c:v>
                </c:pt>
                <c:pt idx="35647">
                  <c:v>43674.072916666599</c:v>
                </c:pt>
                <c:pt idx="35648">
                  <c:v>43674.09375</c:v>
                </c:pt>
                <c:pt idx="35649">
                  <c:v>43674.114583333401</c:v>
                </c:pt>
                <c:pt idx="35650">
                  <c:v>43674.135416666599</c:v>
                </c:pt>
                <c:pt idx="35651">
                  <c:v>43674.15625</c:v>
                </c:pt>
                <c:pt idx="35652">
                  <c:v>43674.177083333401</c:v>
                </c:pt>
                <c:pt idx="35653">
                  <c:v>43674.197916666599</c:v>
                </c:pt>
                <c:pt idx="35654">
                  <c:v>43674.21875</c:v>
                </c:pt>
                <c:pt idx="35655">
                  <c:v>43674.239583333401</c:v>
                </c:pt>
                <c:pt idx="35656">
                  <c:v>43674.260416666599</c:v>
                </c:pt>
                <c:pt idx="35657">
                  <c:v>43674.28125</c:v>
                </c:pt>
                <c:pt idx="35658">
                  <c:v>43674.302083333401</c:v>
                </c:pt>
                <c:pt idx="35659">
                  <c:v>43674.322916666599</c:v>
                </c:pt>
                <c:pt idx="35660">
                  <c:v>43674.34375</c:v>
                </c:pt>
                <c:pt idx="35661">
                  <c:v>43674.364583333401</c:v>
                </c:pt>
                <c:pt idx="35662">
                  <c:v>43674.385416666599</c:v>
                </c:pt>
                <c:pt idx="35663">
                  <c:v>43674.40625</c:v>
                </c:pt>
                <c:pt idx="35664">
                  <c:v>43674.427083333401</c:v>
                </c:pt>
                <c:pt idx="35665">
                  <c:v>43674.447916666599</c:v>
                </c:pt>
                <c:pt idx="35666">
                  <c:v>43674.46875</c:v>
                </c:pt>
                <c:pt idx="35667">
                  <c:v>43674.489583333401</c:v>
                </c:pt>
                <c:pt idx="35668">
                  <c:v>43674.510416666599</c:v>
                </c:pt>
                <c:pt idx="35669">
                  <c:v>43674.53125</c:v>
                </c:pt>
                <c:pt idx="35670">
                  <c:v>43674.552083333401</c:v>
                </c:pt>
                <c:pt idx="35671">
                  <c:v>43674.572916666599</c:v>
                </c:pt>
                <c:pt idx="35672">
                  <c:v>43674.59375</c:v>
                </c:pt>
                <c:pt idx="35673">
                  <c:v>43674.614583333401</c:v>
                </c:pt>
                <c:pt idx="35674">
                  <c:v>43674.635416666599</c:v>
                </c:pt>
                <c:pt idx="35675">
                  <c:v>43674.65625</c:v>
                </c:pt>
                <c:pt idx="35676">
                  <c:v>43674.677083333401</c:v>
                </c:pt>
                <c:pt idx="35677">
                  <c:v>43674.697916666599</c:v>
                </c:pt>
                <c:pt idx="35678">
                  <c:v>43674.71875</c:v>
                </c:pt>
                <c:pt idx="35679">
                  <c:v>43674.739583333401</c:v>
                </c:pt>
                <c:pt idx="35680">
                  <c:v>43674.760416666599</c:v>
                </c:pt>
                <c:pt idx="35681">
                  <c:v>43674.78125</c:v>
                </c:pt>
                <c:pt idx="35682">
                  <c:v>43674.802083333401</c:v>
                </c:pt>
                <c:pt idx="35683">
                  <c:v>43674.822916666599</c:v>
                </c:pt>
                <c:pt idx="35684">
                  <c:v>43674.84375</c:v>
                </c:pt>
                <c:pt idx="35685">
                  <c:v>43674.864583333401</c:v>
                </c:pt>
                <c:pt idx="35686">
                  <c:v>43674.885416666599</c:v>
                </c:pt>
                <c:pt idx="35687">
                  <c:v>43674.90625</c:v>
                </c:pt>
                <c:pt idx="35688">
                  <c:v>43674.927083333401</c:v>
                </c:pt>
                <c:pt idx="35689">
                  <c:v>43674.947916666599</c:v>
                </c:pt>
                <c:pt idx="35690">
                  <c:v>43674.96875</c:v>
                </c:pt>
                <c:pt idx="35691">
                  <c:v>43674.989583333401</c:v>
                </c:pt>
                <c:pt idx="35692">
                  <c:v>43675.010416666599</c:v>
                </c:pt>
                <c:pt idx="35693">
                  <c:v>43675.03125</c:v>
                </c:pt>
                <c:pt idx="35694">
                  <c:v>43675.052083333401</c:v>
                </c:pt>
                <c:pt idx="35695">
                  <c:v>43675.072916666599</c:v>
                </c:pt>
                <c:pt idx="35696">
                  <c:v>43675.09375</c:v>
                </c:pt>
                <c:pt idx="35697">
                  <c:v>43675.114583333401</c:v>
                </c:pt>
                <c:pt idx="35698">
                  <c:v>43675.135416666599</c:v>
                </c:pt>
                <c:pt idx="35699">
                  <c:v>43675.15625</c:v>
                </c:pt>
                <c:pt idx="35700">
                  <c:v>43675.177083333401</c:v>
                </c:pt>
                <c:pt idx="35701">
                  <c:v>43675.197916666599</c:v>
                </c:pt>
                <c:pt idx="35702">
                  <c:v>43675.21875</c:v>
                </c:pt>
                <c:pt idx="35703">
                  <c:v>43675.239583333401</c:v>
                </c:pt>
                <c:pt idx="35704">
                  <c:v>43675.260416666599</c:v>
                </c:pt>
                <c:pt idx="35705">
                  <c:v>43675.28125</c:v>
                </c:pt>
                <c:pt idx="35706">
                  <c:v>43675.302083333401</c:v>
                </c:pt>
                <c:pt idx="35707">
                  <c:v>43675.322916666599</c:v>
                </c:pt>
                <c:pt idx="35708">
                  <c:v>43675.34375</c:v>
                </c:pt>
                <c:pt idx="35709">
                  <c:v>43675.364583333401</c:v>
                </c:pt>
                <c:pt idx="35710">
                  <c:v>43675.385416666599</c:v>
                </c:pt>
                <c:pt idx="35711">
                  <c:v>43675.40625</c:v>
                </c:pt>
                <c:pt idx="35712">
                  <c:v>43675.427083333401</c:v>
                </c:pt>
                <c:pt idx="35713">
                  <c:v>43675.447916666599</c:v>
                </c:pt>
                <c:pt idx="35714">
                  <c:v>43675.46875</c:v>
                </c:pt>
                <c:pt idx="35715">
                  <c:v>43675.489583333401</c:v>
                </c:pt>
                <c:pt idx="35716">
                  <c:v>43675.510416666599</c:v>
                </c:pt>
                <c:pt idx="35717">
                  <c:v>43675.53125</c:v>
                </c:pt>
                <c:pt idx="35718">
                  <c:v>43675.552083333401</c:v>
                </c:pt>
                <c:pt idx="35719">
                  <c:v>43675.572916666599</c:v>
                </c:pt>
                <c:pt idx="35720">
                  <c:v>43675.59375</c:v>
                </c:pt>
                <c:pt idx="35721">
                  <c:v>43675.614583333401</c:v>
                </c:pt>
                <c:pt idx="35722">
                  <c:v>43675.635416666599</c:v>
                </c:pt>
                <c:pt idx="35723">
                  <c:v>43675.65625</c:v>
                </c:pt>
                <c:pt idx="35724">
                  <c:v>43675.677083333401</c:v>
                </c:pt>
                <c:pt idx="35725">
                  <c:v>43675.697916666599</c:v>
                </c:pt>
                <c:pt idx="35726">
                  <c:v>43675.71875</c:v>
                </c:pt>
                <c:pt idx="35727">
                  <c:v>43675.739583333401</c:v>
                </c:pt>
                <c:pt idx="35728">
                  <c:v>43675.760416666599</c:v>
                </c:pt>
                <c:pt idx="35729">
                  <c:v>43675.78125</c:v>
                </c:pt>
                <c:pt idx="35730">
                  <c:v>43675.802083333401</c:v>
                </c:pt>
                <c:pt idx="35731">
                  <c:v>43675.822916666599</c:v>
                </c:pt>
                <c:pt idx="35732">
                  <c:v>43675.84375</c:v>
                </c:pt>
                <c:pt idx="35733">
                  <c:v>43675.864583333401</c:v>
                </c:pt>
                <c:pt idx="35734">
                  <c:v>43675.885416666599</c:v>
                </c:pt>
                <c:pt idx="35735">
                  <c:v>43675.90625</c:v>
                </c:pt>
                <c:pt idx="35736">
                  <c:v>43675.927083333401</c:v>
                </c:pt>
                <c:pt idx="35737">
                  <c:v>43675.947916666599</c:v>
                </c:pt>
                <c:pt idx="35738">
                  <c:v>43675.96875</c:v>
                </c:pt>
                <c:pt idx="35739">
                  <c:v>43675.989583333401</c:v>
                </c:pt>
                <c:pt idx="35740">
                  <c:v>43676.010416666599</c:v>
                </c:pt>
                <c:pt idx="35741">
                  <c:v>43676.03125</c:v>
                </c:pt>
                <c:pt idx="35742">
                  <c:v>43676.052083333401</c:v>
                </c:pt>
                <c:pt idx="35743">
                  <c:v>43676.072916666599</c:v>
                </c:pt>
                <c:pt idx="35744">
                  <c:v>43676.09375</c:v>
                </c:pt>
                <c:pt idx="35745">
                  <c:v>43676.114583333401</c:v>
                </c:pt>
                <c:pt idx="35746">
                  <c:v>43676.135416666599</c:v>
                </c:pt>
                <c:pt idx="35747">
                  <c:v>43676.15625</c:v>
                </c:pt>
                <c:pt idx="35748">
                  <c:v>43676.177083333401</c:v>
                </c:pt>
                <c:pt idx="35749">
                  <c:v>43676.197916666599</c:v>
                </c:pt>
                <c:pt idx="35750">
                  <c:v>43676.21875</c:v>
                </c:pt>
                <c:pt idx="35751">
                  <c:v>43676.239583333401</c:v>
                </c:pt>
                <c:pt idx="35752">
                  <c:v>43676.260416666599</c:v>
                </c:pt>
                <c:pt idx="35753">
                  <c:v>43676.28125</c:v>
                </c:pt>
                <c:pt idx="35754">
                  <c:v>43676.302083333401</c:v>
                </c:pt>
                <c:pt idx="35755">
                  <c:v>43676.322916666599</c:v>
                </c:pt>
                <c:pt idx="35756">
                  <c:v>43676.34375</c:v>
                </c:pt>
                <c:pt idx="35757">
                  <c:v>43676.364583333401</c:v>
                </c:pt>
                <c:pt idx="35758">
                  <c:v>43676.385416666599</c:v>
                </c:pt>
                <c:pt idx="35759">
                  <c:v>43676.40625</c:v>
                </c:pt>
                <c:pt idx="35760">
                  <c:v>43676.427083333401</c:v>
                </c:pt>
                <c:pt idx="35761">
                  <c:v>43676.447916666599</c:v>
                </c:pt>
                <c:pt idx="35762">
                  <c:v>43676.46875</c:v>
                </c:pt>
                <c:pt idx="35763">
                  <c:v>43676.489583333401</c:v>
                </c:pt>
                <c:pt idx="35764">
                  <c:v>43676.510416666599</c:v>
                </c:pt>
                <c:pt idx="35765">
                  <c:v>43676.53125</c:v>
                </c:pt>
                <c:pt idx="35766">
                  <c:v>43676.552083333401</c:v>
                </c:pt>
                <c:pt idx="35767">
                  <c:v>43676.572916666599</c:v>
                </c:pt>
                <c:pt idx="35768">
                  <c:v>43676.59375</c:v>
                </c:pt>
                <c:pt idx="35769">
                  <c:v>43676.614583333401</c:v>
                </c:pt>
                <c:pt idx="35770">
                  <c:v>43676.635416666599</c:v>
                </c:pt>
                <c:pt idx="35771">
                  <c:v>43676.65625</c:v>
                </c:pt>
                <c:pt idx="35772">
                  <c:v>43676.677083333401</c:v>
                </c:pt>
                <c:pt idx="35773">
                  <c:v>43676.697916666599</c:v>
                </c:pt>
                <c:pt idx="35774">
                  <c:v>43676.71875</c:v>
                </c:pt>
                <c:pt idx="35775">
                  <c:v>43676.739583333401</c:v>
                </c:pt>
                <c:pt idx="35776">
                  <c:v>43676.760416666599</c:v>
                </c:pt>
                <c:pt idx="35777">
                  <c:v>43676.78125</c:v>
                </c:pt>
                <c:pt idx="35778">
                  <c:v>43676.802083333401</c:v>
                </c:pt>
                <c:pt idx="35779">
                  <c:v>43676.822916666599</c:v>
                </c:pt>
                <c:pt idx="35780">
                  <c:v>43676.84375</c:v>
                </c:pt>
                <c:pt idx="35781">
                  <c:v>43676.864583333401</c:v>
                </c:pt>
                <c:pt idx="35782">
                  <c:v>43676.885416666599</c:v>
                </c:pt>
                <c:pt idx="35783">
                  <c:v>43676.90625</c:v>
                </c:pt>
                <c:pt idx="35784">
                  <c:v>43676.927083333401</c:v>
                </c:pt>
                <c:pt idx="35785">
                  <c:v>43676.947916666599</c:v>
                </c:pt>
                <c:pt idx="35786">
                  <c:v>43676.96875</c:v>
                </c:pt>
                <c:pt idx="35787">
                  <c:v>43676.989583333401</c:v>
                </c:pt>
                <c:pt idx="35788">
                  <c:v>43677.010416666599</c:v>
                </c:pt>
                <c:pt idx="35789">
                  <c:v>43677.03125</c:v>
                </c:pt>
                <c:pt idx="35790">
                  <c:v>43677.052083333401</c:v>
                </c:pt>
                <c:pt idx="35791">
                  <c:v>43677.072916666599</c:v>
                </c:pt>
                <c:pt idx="35792">
                  <c:v>43677.09375</c:v>
                </c:pt>
                <c:pt idx="35793">
                  <c:v>43677.114583333401</c:v>
                </c:pt>
                <c:pt idx="35794">
                  <c:v>43677.135416666599</c:v>
                </c:pt>
                <c:pt idx="35795">
                  <c:v>43677.15625</c:v>
                </c:pt>
                <c:pt idx="35796">
                  <c:v>43677.177083333401</c:v>
                </c:pt>
                <c:pt idx="35797">
                  <c:v>43677.197916666599</c:v>
                </c:pt>
                <c:pt idx="35798">
                  <c:v>43677.21875</c:v>
                </c:pt>
                <c:pt idx="35799">
                  <c:v>43677.239583333401</c:v>
                </c:pt>
                <c:pt idx="35800">
                  <c:v>43677.260416666599</c:v>
                </c:pt>
                <c:pt idx="35801">
                  <c:v>43677.28125</c:v>
                </c:pt>
                <c:pt idx="35802">
                  <c:v>43677.302083333401</c:v>
                </c:pt>
                <c:pt idx="35803">
                  <c:v>43677.322916666599</c:v>
                </c:pt>
                <c:pt idx="35804">
                  <c:v>43677.34375</c:v>
                </c:pt>
                <c:pt idx="35805">
                  <c:v>43677.364583333401</c:v>
                </c:pt>
                <c:pt idx="35806">
                  <c:v>43677.385416666599</c:v>
                </c:pt>
                <c:pt idx="35807">
                  <c:v>43677.40625</c:v>
                </c:pt>
                <c:pt idx="35808">
                  <c:v>43677.427083333401</c:v>
                </c:pt>
                <c:pt idx="35809">
                  <c:v>43677.447916666599</c:v>
                </c:pt>
                <c:pt idx="35810">
                  <c:v>43677.46875</c:v>
                </c:pt>
                <c:pt idx="35811">
                  <c:v>43677.489583333401</c:v>
                </c:pt>
                <c:pt idx="35812">
                  <c:v>43677.510416666599</c:v>
                </c:pt>
                <c:pt idx="35813">
                  <c:v>43677.53125</c:v>
                </c:pt>
                <c:pt idx="35814">
                  <c:v>43677.552083333401</c:v>
                </c:pt>
                <c:pt idx="35815">
                  <c:v>43677.572916666599</c:v>
                </c:pt>
                <c:pt idx="35816">
                  <c:v>43677.59375</c:v>
                </c:pt>
                <c:pt idx="35817">
                  <c:v>43677.614583333401</c:v>
                </c:pt>
                <c:pt idx="35818">
                  <c:v>43677.635416666599</c:v>
                </c:pt>
                <c:pt idx="35819">
                  <c:v>43677.65625</c:v>
                </c:pt>
                <c:pt idx="35820">
                  <c:v>43677.677083333401</c:v>
                </c:pt>
                <c:pt idx="35821">
                  <c:v>43677.697916666599</c:v>
                </c:pt>
                <c:pt idx="35822">
                  <c:v>43677.71875</c:v>
                </c:pt>
                <c:pt idx="35823">
                  <c:v>43677.739583333401</c:v>
                </c:pt>
                <c:pt idx="35824">
                  <c:v>43677.760416666599</c:v>
                </c:pt>
                <c:pt idx="35825">
                  <c:v>43677.78125</c:v>
                </c:pt>
                <c:pt idx="35826">
                  <c:v>43677.802083333401</c:v>
                </c:pt>
                <c:pt idx="35827">
                  <c:v>43677.822916666599</c:v>
                </c:pt>
                <c:pt idx="35828">
                  <c:v>43677.84375</c:v>
                </c:pt>
                <c:pt idx="35829">
                  <c:v>43677.864583333401</c:v>
                </c:pt>
                <c:pt idx="35830">
                  <c:v>43677.885416666599</c:v>
                </c:pt>
                <c:pt idx="35831">
                  <c:v>43677.90625</c:v>
                </c:pt>
                <c:pt idx="35832">
                  <c:v>43677.927083333401</c:v>
                </c:pt>
                <c:pt idx="35833">
                  <c:v>43677.947916666599</c:v>
                </c:pt>
                <c:pt idx="35834">
                  <c:v>43677.96875</c:v>
                </c:pt>
                <c:pt idx="35835">
                  <c:v>43677.989583333401</c:v>
                </c:pt>
                <c:pt idx="35836">
                  <c:v>43678.010416666599</c:v>
                </c:pt>
                <c:pt idx="35837">
                  <c:v>43678.03125</c:v>
                </c:pt>
                <c:pt idx="35838">
                  <c:v>43678.052083333401</c:v>
                </c:pt>
                <c:pt idx="35839">
                  <c:v>43678.072916666599</c:v>
                </c:pt>
                <c:pt idx="35840">
                  <c:v>43678.09375</c:v>
                </c:pt>
                <c:pt idx="35841">
                  <c:v>43678.114583333401</c:v>
                </c:pt>
                <c:pt idx="35842">
                  <c:v>43678.135416666599</c:v>
                </c:pt>
                <c:pt idx="35843">
                  <c:v>43678.15625</c:v>
                </c:pt>
                <c:pt idx="35844">
                  <c:v>43678.177083333401</c:v>
                </c:pt>
                <c:pt idx="35845">
                  <c:v>43678.197916666599</c:v>
                </c:pt>
                <c:pt idx="35846">
                  <c:v>43678.21875</c:v>
                </c:pt>
                <c:pt idx="35847">
                  <c:v>43678.239583333401</c:v>
                </c:pt>
                <c:pt idx="35848">
                  <c:v>43678.260416666599</c:v>
                </c:pt>
                <c:pt idx="35849">
                  <c:v>43678.28125</c:v>
                </c:pt>
                <c:pt idx="35850">
                  <c:v>43678.302083333401</c:v>
                </c:pt>
                <c:pt idx="35851">
                  <c:v>43678.322916666599</c:v>
                </c:pt>
                <c:pt idx="35852">
                  <c:v>43678.34375</c:v>
                </c:pt>
                <c:pt idx="35853">
                  <c:v>43678.364583333401</c:v>
                </c:pt>
                <c:pt idx="35854">
                  <c:v>43678.385416666599</c:v>
                </c:pt>
                <c:pt idx="35855">
                  <c:v>43678.40625</c:v>
                </c:pt>
                <c:pt idx="35856">
                  <c:v>43678.427083333401</c:v>
                </c:pt>
                <c:pt idx="35857">
                  <c:v>43678.447916666599</c:v>
                </c:pt>
                <c:pt idx="35858">
                  <c:v>43678.46875</c:v>
                </c:pt>
                <c:pt idx="35859">
                  <c:v>43678.489583333401</c:v>
                </c:pt>
                <c:pt idx="35860">
                  <c:v>43678.510416666599</c:v>
                </c:pt>
                <c:pt idx="35861">
                  <c:v>43678.53125</c:v>
                </c:pt>
                <c:pt idx="35862">
                  <c:v>43678.552083333401</c:v>
                </c:pt>
                <c:pt idx="35863">
                  <c:v>43678.572916666599</c:v>
                </c:pt>
                <c:pt idx="35864">
                  <c:v>43678.59375</c:v>
                </c:pt>
                <c:pt idx="35865">
                  <c:v>43678.614583333401</c:v>
                </c:pt>
                <c:pt idx="35866">
                  <c:v>43678.635416666599</c:v>
                </c:pt>
                <c:pt idx="35867">
                  <c:v>43678.65625</c:v>
                </c:pt>
                <c:pt idx="35868">
                  <c:v>43678.677083333401</c:v>
                </c:pt>
                <c:pt idx="35869">
                  <c:v>43678.697916666599</c:v>
                </c:pt>
                <c:pt idx="35870">
                  <c:v>43678.71875</c:v>
                </c:pt>
                <c:pt idx="35871">
                  <c:v>43678.739583333401</c:v>
                </c:pt>
                <c:pt idx="35872">
                  <c:v>43678.760416666599</c:v>
                </c:pt>
                <c:pt idx="35873">
                  <c:v>43678.78125</c:v>
                </c:pt>
                <c:pt idx="35874">
                  <c:v>43678.802083333401</c:v>
                </c:pt>
                <c:pt idx="35875">
                  <c:v>43678.822916666599</c:v>
                </c:pt>
                <c:pt idx="35876">
                  <c:v>43678.84375</c:v>
                </c:pt>
                <c:pt idx="35877">
                  <c:v>43678.864583333401</c:v>
                </c:pt>
                <c:pt idx="35878">
                  <c:v>43678.885416666599</c:v>
                </c:pt>
                <c:pt idx="35879">
                  <c:v>43678.90625</c:v>
                </c:pt>
                <c:pt idx="35880">
                  <c:v>43678.927083333401</c:v>
                </c:pt>
                <c:pt idx="35881">
                  <c:v>43678.947916666599</c:v>
                </c:pt>
                <c:pt idx="35882">
                  <c:v>43678.96875</c:v>
                </c:pt>
                <c:pt idx="35883">
                  <c:v>43678.989583333401</c:v>
                </c:pt>
                <c:pt idx="35884">
                  <c:v>43679.010416666599</c:v>
                </c:pt>
                <c:pt idx="35885">
                  <c:v>43679.03125</c:v>
                </c:pt>
                <c:pt idx="35886">
                  <c:v>43679.052083333401</c:v>
                </c:pt>
                <c:pt idx="35887">
                  <c:v>43679.072916666599</c:v>
                </c:pt>
                <c:pt idx="35888">
                  <c:v>43679.09375</c:v>
                </c:pt>
                <c:pt idx="35889">
                  <c:v>43679.114583333401</c:v>
                </c:pt>
                <c:pt idx="35890">
                  <c:v>43679.135416666599</c:v>
                </c:pt>
                <c:pt idx="35891">
                  <c:v>43679.15625</c:v>
                </c:pt>
                <c:pt idx="35892">
                  <c:v>43679.177083333401</c:v>
                </c:pt>
                <c:pt idx="35893">
                  <c:v>43679.197916666599</c:v>
                </c:pt>
                <c:pt idx="35894">
                  <c:v>43679.21875</c:v>
                </c:pt>
                <c:pt idx="35895">
                  <c:v>43679.239583333401</c:v>
                </c:pt>
                <c:pt idx="35896">
                  <c:v>43679.260416666599</c:v>
                </c:pt>
                <c:pt idx="35897">
                  <c:v>43679.28125</c:v>
                </c:pt>
                <c:pt idx="35898">
                  <c:v>43679.302083333401</c:v>
                </c:pt>
                <c:pt idx="35899">
                  <c:v>43679.322916666599</c:v>
                </c:pt>
                <c:pt idx="35900">
                  <c:v>43679.34375</c:v>
                </c:pt>
                <c:pt idx="35901">
                  <c:v>43679.364583333401</c:v>
                </c:pt>
                <c:pt idx="35902">
                  <c:v>43679.385416666599</c:v>
                </c:pt>
                <c:pt idx="35903">
                  <c:v>43679.40625</c:v>
                </c:pt>
                <c:pt idx="35904">
                  <c:v>43679.427083333401</c:v>
                </c:pt>
                <c:pt idx="35905">
                  <c:v>43679.447916666599</c:v>
                </c:pt>
                <c:pt idx="35906">
                  <c:v>43679.46875</c:v>
                </c:pt>
                <c:pt idx="35907">
                  <c:v>43679.489583333401</c:v>
                </c:pt>
                <c:pt idx="35908">
                  <c:v>43679.510416666599</c:v>
                </c:pt>
                <c:pt idx="35909">
                  <c:v>43679.53125</c:v>
                </c:pt>
                <c:pt idx="35910">
                  <c:v>43679.552083333401</c:v>
                </c:pt>
                <c:pt idx="35911">
                  <c:v>43679.572916666599</c:v>
                </c:pt>
                <c:pt idx="35912">
                  <c:v>43679.59375</c:v>
                </c:pt>
                <c:pt idx="35913">
                  <c:v>43679.614583333401</c:v>
                </c:pt>
                <c:pt idx="35914">
                  <c:v>43679.635416666599</c:v>
                </c:pt>
                <c:pt idx="35915">
                  <c:v>43679.65625</c:v>
                </c:pt>
                <c:pt idx="35916">
                  <c:v>43679.677083333401</c:v>
                </c:pt>
                <c:pt idx="35917">
                  <c:v>43679.697916666599</c:v>
                </c:pt>
                <c:pt idx="35918">
                  <c:v>43679.71875</c:v>
                </c:pt>
                <c:pt idx="35919">
                  <c:v>43679.739583333401</c:v>
                </c:pt>
                <c:pt idx="35920">
                  <c:v>43679.760416666599</c:v>
                </c:pt>
                <c:pt idx="35921">
                  <c:v>43679.78125</c:v>
                </c:pt>
                <c:pt idx="35922">
                  <c:v>43679.802083333401</c:v>
                </c:pt>
                <c:pt idx="35923">
                  <c:v>43679.822916666599</c:v>
                </c:pt>
                <c:pt idx="35924">
                  <c:v>43679.84375</c:v>
                </c:pt>
                <c:pt idx="35925">
                  <c:v>43679.864583333401</c:v>
                </c:pt>
                <c:pt idx="35926">
                  <c:v>43679.885416666599</c:v>
                </c:pt>
                <c:pt idx="35927">
                  <c:v>43679.90625</c:v>
                </c:pt>
                <c:pt idx="35928">
                  <c:v>43679.927083333401</c:v>
                </c:pt>
                <c:pt idx="35929">
                  <c:v>43679.947916666599</c:v>
                </c:pt>
                <c:pt idx="35930">
                  <c:v>43679.96875</c:v>
                </c:pt>
                <c:pt idx="35931">
                  <c:v>43679.989583333401</c:v>
                </c:pt>
                <c:pt idx="35932">
                  <c:v>43680.010416666599</c:v>
                </c:pt>
                <c:pt idx="35933">
                  <c:v>43680.03125</c:v>
                </c:pt>
                <c:pt idx="35934">
                  <c:v>43680.052083333401</c:v>
                </c:pt>
                <c:pt idx="35935">
                  <c:v>43680.072916666599</c:v>
                </c:pt>
                <c:pt idx="35936">
                  <c:v>43680.09375</c:v>
                </c:pt>
                <c:pt idx="35937">
                  <c:v>43680.114583333401</c:v>
                </c:pt>
                <c:pt idx="35938">
                  <c:v>43680.135416666599</c:v>
                </c:pt>
                <c:pt idx="35939">
                  <c:v>43680.15625</c:v>
                </c:pt>
                <c:pt idx="35940">
                  <c:v>43680.177083333401</c:v>
                </c:pt>
                <c:pt idx="35941">
                  <c:v>43680.197916666599</c:v>
                </c:pt>
                <c:pt idx="35942">
                  <c:v>43680.21875</c:v>
                </c:pt>
                <c:pt idx="35943">
                  <c:v>43680.239583333401</c:v>
                </c:pt>
                <c:pt idx="35944">
                  <c:v>43680.260416666599</c:v>
                </c:pt>
                <c:pt idx="35945">
                  <c:v>43680.28125</c:v>
                </c:pt>
                <c:pt idx="35946">
                  <c:v>43680.302083333401</c:v>
                </c:pt>
                <c:pt idx="35947">
                  <c:v>43680.322916666599</c:v>
                </c:pt>
                <c:pt idx="35948">
                  <c:v>43680.34375</c:v>
                </c:pt>
                <c:pt idx="35949">
                  <c:v>43680.364583333401</c:v>
                </c:pt>
                <c:pt idx="35950">
                  <c:v>43680.385416666599</c:v>
                </c:pt>
                <c:pt idx="35951">
                  <c:v>43680.40625</c:v>
                </c:pt>
                <c:pt idx="35952">
                  <c:v>43680.427083333401</c:v>
                </c:pt>
                <c:pt idx="35953">
                  <c:v>43680.447916666599</c:v>
                </c:pt>
                <c:pt idx="35954">
                  <c:v>43680.46875</c:v>
                </c:pt>
                <c:pt idx="35955">
                  <c:v>43680.489583333401</c:v>
                </c:pt>
                <c:pt idx="35956">
                  <c:v>43680.510416666599</c:v>
                </c:pt>
                <c:pt idx="35957">
                  <c:v>43680.53125</c:v>
                </c:pt>
                <c:pt idx="35958">
                  <c:v>43680.552083333401</c:v>
                </c:pt>
                <c:pt idx="35959">
                  <c:v>43680.572916666599</c:v>
                </c:pt>
                <c:pt idx="35960">
                  <c:v>43680.59375</c:v>
                </c:pt>
                <c:pt idx="35961">
                  <c:v>43680.614583333401</c:v>
                </c:pt>
                <c:pt idx="35962">
                  <c:v>43680.635416666599</c:v>
                </c:pt>
                <c:pt idx="35963">
                  <c:v>43680.65625</c:v>
                </c:pt>
                <c:pt idx="35964">
                  <c:v>43680.677083333401</c:v>
                </c:pt>
                <c:pt idx="35965">
                  <c:v>43680.697916666599</c:v>
                </c:pt>
                <c:pt idx="35966">
                  <c:v>43680.71875</c:v>
                </c:pt>
                <c:pt idx="35967">
                  <c:v>43680.739583333401</c:v>
                </c:pt>
                <c:pt idx="35968">
                  <c:v>43680.760416666599</c:v>
                </c:pt>
                <c:pt idx="35969">
                  <c:v>43680.78125</c:v>
                </c:pt>
                <c:pt idx="35970">
                  <c:v>43680.802083333401</c:v>
                </c:pt>
                <c:pt idx="35971">
                  <c:v>43680.822916666599</c:v>
                </c:pt>
                <c:pt idx="35972">
                  <c:v>43680.84375</c:v>
                </c:pt>
                <c:pt idx="35973">
                  <c:v>43680.864583333401</c:v>
                </c:pt>
                <c:pt idx="35974">
                  <c:v>43680.885416666599</c:v>
                </c:pt>
                <c:pt idx="35975">
                  <c:v>43680.90625</c:v>
                </c:pt>
                <c:pt idx="35976">
                  <c:v>43680.927083333401</c:v>
                </c:pt>
                <c:pt idx="35977">
                  <c:v>43680.947916666599</c:v>
                </c:pt>
                <c:pt idx="35978">
                  <c:v>43680.96875</c:v>
                </c:pt>
                <c:pt idx="35979">
                  <c:v>43680.989583333401</c:v>
                </c:pt>
                <c:pt idx="35980">
                  <c:v>43681.010416666599</c:v>
                </c:pt>
                <c:pt idx="35981">
                  <c:v>43681.03125</c:v>
                </c:pt>
                <c:pt idx="35982">
                  <c:v>43681.052083333401</c:v>
                </c:pt>
                <c:pt idx="35983">
                  <c:v>43681.072916666599</c:v>
                </c:pt>
                <c:pt idx="35984">
                  <c:v>43681.09375</c:v>
                </c:pt>
                <c:pt idx="35985">
                  <c:v>43681.114583333401</c:v>
                </c:pt>
                <c:pt idx="35986">
                  <c:v>43681.135416666599</c:v>
                </c:pt>
                <c:pt idx="35987">
                  <c:v>43681.15625</c:v>
                </c:pt>
                <c:pt idx="35988">
                  <c:v>43681.177083333401</c:v>
                </c:pt>
                <c:pt idx="35989">
                  <c:v>43681.197916666599</c:v>
                </c:pt>
                <c:pt idx="35990">
                  <c:v>43681.21875</c:v>
                </c:pt>
                <c:pt idx="35991">
                  <c:v>43681.239583333401</c:v>
                </c:pt>
                <c:pt idx="35992">
                  <c:v>43681.260416666599</c:v>
                </c:pt>
                <c:pt idx="35993">
                  <c:v>43681.28125</c:v>
                </c:pt>
                <c:pt idx="35994">
                  <c:v>43681.302083333401</c:v>
                </c:pt>
                <c:pt idx="35995">
                  <c:v>43681.322916666599</c:v>
                </c:pt>
                <c:pt idx="35996">
                  <c:v>43681.34375</c:v>
                </c:pt>
                <c:pt idx="35997">
                  <c:v>43681.364583333401</c:v>
                </c:pt>
                <c:pt idx="35998">
                  <c:v>43681.385416666599</c:v>
                </c:pt>
                <c:pt idx="35999">
                  <c:v>43681.40625</c:v>
                </c:pt>
                <c:pt idx="36000">
                  <c:v>43681.427083333401</c:v>
                </c:pt>
                <c:pt idx="36001">
                  <c:v>43681.447916666599</c:v>
                </c:pt>
                <c:pt idx="36002">
                  <c:v>43681.46875</c:v>
                </c:pt>
                <c:pt idx="36003">
                  <c:v>43681.489583333401</c:v>
                </c:pt>
                <c:pt idx="36004">
                  <c:v>43681.510416666599</c:v>
                </c:pt>
                <c:pt idx="36005">
                  <c:v>43681.53125</c:v>
                </c:pt>
                <c:pt idx="36006">
                  <c:v>43681.552083333401</c:v>
                </c:pt>
                <c:pt idx="36007">
                  <c:v>43681.572916666599</c:v>
                </c:pt>
                <c:pt idx="36008">
                  <c:v>43681.59375</c:v>
                </c:pt>
                <c:pt idx="36009">
                  <c:v>43681.614583333401</c:v>
                </c:pt>
                <c:pt idx="36010">
                  <c:v>43681.635416666599</c:v>
                </c:pt>
                <c:pt idx="36011">
                  <c:v>43681.65625</c:v>
                </c:pt>
                <c:pt idx="36012">
                  <c:v>43681.677083333401</c:v>
                </c:pt>
                <c:pt idx="36013">
                  <c:v>43681.697916666599</c:v>
                </c:pt>
                <c:pt idx="36014">
                  <c:v>43681.71875</c:v>
                </c:pt>
                <c:pt idx="36015">
                  <c:v>43681.739583333401</c:v>
                </c:pt>
                <c:pt idx="36016">
                  <c:v>43681.760416666599</c:v>
                </c:pt>
                <c:pt idx="36017">
                  <c:v>43681.78125</c:v>
                </c:pt>
                <c:pt idx="36018">
                  <c:v>43681.802083333401</c:v>
                </c:pt>
                <c:pt idx="36019">
                  <c:v>43681.822916666599</c:v>
                </c:pt>
                <c:pt idx="36020">
                  <c:v>43681.84375</c:v>
                </c:pt>
                <c:pt idx="36021">
                  <c:v>43681.864583333401</c:v>
                </c:pt>
                <c:pt idx="36022">
                  <c:v>43681.885416666599</c:v>
                </c:pt>
                <c:pt idx="36023">
                  <c:v>43681.90625</c:v>
                </c:pt>
                <c:pt idx="36024">
                  <c:v>43681.927083333401</c:v>
                </c:pt>
                <c:pt idx="36025">
                  <c:v>43681.947916666599</c:v>
                </c:pt>
                <c:pt idx="36026">
                  <c:v>43681.96875</c:v>
                </c:pt>
                <c:pt idx="36027">
                  <c:v>43681.989583333401</c:v>
                </c:pt>
                <c:pt idx="36028">
                  <c:v>43682.010416666599</c:v>
                </c:pt>
                <c:pt idx="36029">
                  <c:v>43682.03125</c:v>
                </c:pt>
                <c:pt idx="36030">
                  <c:v>43682.052083333401</c:v>
                </c:pt>
                <c:pt idx="36031">
                  <c:v>43682.072916666599</c:v>
                </c:pt>
                <c:pt idx="36032">
                  <c:v>43682.09375</c:v>
                </c:pt>
                <c:pt idx="36033">
                  <c:v>43682.114583333401</c:v>
                </c:pt>
                <c:pt idx="36034">
                  <c:v>43682.135416666599</c:v>
                </c:pt>
                <c:pt idx="36035">
                  <c:v>43682.15625</c:v>
                </c:pt>
                <c:pt idx="36036">
                  <c:v>43682.177083333401</c:v>
                </c:pt>
                <c:pt idx="36037">
                  <c:v>43682.197916666599</c:v>
                </c:pt>
                <c:pt idx="36038">
                  <c:v>43682.21875</c:v>
                </c:pt>
                <c:pt idx="36039">
                  <c:v>43682.239583333401</c:v>
                </c:pt>
                <c:pt idx="36040">
                  <c:v>43682.260416666599</c:v>
                </c:pt>
                <c:pt idx="36041">
                  <c:v>43682.28125</c:v>
                </c:pt>
                <c:pt idx="36042">
                  <c:v>43682.302083333401</c:v>
                </c:pt>
                <c:pt idx="36043">
                  <c:v>43682.322916666599</c:v>
                </c:pt>
                <c:pt idx="36044">
                  <c:v>43682.34375</c:v>
                </c:pt>
                <c:pt idx="36045">
                  <c:v>43682.364583333401</c:v>
                </c:pt>
                <c:pt idx="36046">
                  <c:v>43682.385416666599</c:v>
                </c:pt>
                <c:pt idx="36047">
                  <c:v>43682.40625</c:v>
                </c:pt>
                <c:pt idx="36048">
                  <c:v>43682.427083333401</c:v>
                </c:pt>
                <c:pt idx="36049">
                  <c:v>43682.447916666599</c:v>
                </c:pt>
                <c:pt idx="36050">
                  <c:v>43682.46875</c:v>
                </c:pt>
                <c:pt idx="36051">
                  <c:v>43682.489583333401</c:v>
                </c:pt>
                <c:pt idx="36052">
                  <c:v>43682.510416666599</c:v>
                </c:pt>
                <c:pt idx="36053">
                  <c:v>43682.53125</c:v>
                </c:pt>
                <c:pt idx="36054">
                  <c:v>43682.552083333401</c:v>
                </c:pt>
                <c:pt idx="36055">
                  <c:v>43682.572916666599</c:v>
                </c:pt>
                <c:pt idx="36056">
                  <c:v>43682.59375</c:v>
                </c:pt>
                <c:pt idx="36057">
                  <c:v>43682.614583333401</c:v>
                </c:pt>
                <c:pt idx="36058">
                  <c:v>43682.635416666599</c:v>
                </c:pt>
                <c:pt idx="36059">
                  <c:v>43682.65625</c:v>
                </c:pt>
                <c:pt idx="36060">
                  <c:v>43682.677083333401</c:v>
                </c:pt>
                <c:pt idx="36061">
                  <c:v>43682.697916666599</c:v>
                </c:pt>
                <c:pt idx="36062">
                  <c:v>43682.71875</c:v>
                </c:pt>
                <c:pt idx="36063">
                  <c:v>43682.739583333401</c:v>
                </c:pt>
                <c:pt idx="36064">
                  <c:v>43682.760416666599</c:v>
                </c:pt>
                <c:pt idx="36065">
                  <c:v>43682.78125</c:v>
                </c:pt>
                <c:pt idx="36066">
                  <c:v>43682.802083333401</c:v>
                </c:pt>
                <c:pt idx="36067">
                  <c:v>43682.822916666599</c:v>
                </c:pt>
                <c:pt idx="36068">
                  <c:v>43682.84375</c:v>
                </c:pt>
                <c:pt idx="36069">
                  <c:v>43682.864583333401</c:v>
                </c:pt>
                <c:pt idx="36070">
                  <c:v>43682.885416666599</c:v>
                </c:pt>
                <c:pt idx="36071">
                  <c:v>43682.90625</c:v>
                </c:pt>
                <c:pt idx="36072">
                  <c:v>43682.927083333401</c:v>
                </c:pt>
                <c:pt idx="36073">
                  <c:v>43682.947916666599</c:v>
                </c:pt>
                <c:pt idx="36074">
                  <c:v>43682.96875</c:v>
                </c:pt>
                <c:pt idx="36075">
                  <c:v>43682.989583333401</c:v>
                </c:pt>
                <c:pt idx="36076">
                  <c:v>43683.010416666599</c:v>
                </c:pt>
                <c:pt idx="36077">
                  <c:v>43683.03125</c:v>
                </c:pt>
                <c:pt idx="36078">
                  <c:v>43683.052083333401</c:v>
                </c:pt>
                <c:pt idx="36079">
                  <c:v>43683.072916666599</c:v>
                </c:pt>
                <c:pt idx="36080">
                  <c:v>43683.09375</c:v>
                </c:pt>
                <c:pt idx="36081">
                  <c:v>43683.114583333401</c:v>
                </c:pt>
                <c:pt idx="36082">
                  <c:v>43683.135416666599</c:v>
                </c:pt>
                <c:pt idx="36083">
                  <c:v>43683.15625</c:v>
                </c:pt>
                <c:pt idx="36084">
                  <c:v>43683.177083333401</c:v>
                </c:pt>
                <c:pt idx="36085">
                  <c:v>43683.197916666599</c:v>
                </c:pt>
                <c:pt idx="36086">
                  <c:v>43683.21875</c:v>
                </c:pt>
                <c:pt idx="36087">
                  <c:v>43683.239583333401</c:v>
                </c:pt>
                <c:pt idx="36088">
                  <c:v>43683.260416666599</c:v>
                </c:pt>
                <c:pt idx="36089">
                  <c:v>43683.28125</c:v>
                </c:pt>
                <c:pt idx="36090">
                  <c:v>43683.302083333401</c:v>
                </c:pt>
                <c:pt idx="36091">
                  <c:v>43683.322916666599</c:v>
                </c:pt>
                <c:pt idx="36092">
                  <c:v>43683.34375</c:v>
                </c:pt>
                <c:pt idx="36093">
                  <c:v>43683.364583333401</c:v>
                </c:pt>
                <c:pt idx="36094">
                  <c:v>43683.385416666599</c:v>
                </c:pt>
                <c:pt idx="36095">
                  <c:v>43683.40625</c:v>
                </c:pt>
                <c:pt idx="36096">
                  <c:v>43683.427083333401</c:v>
                </c:pt>
                <c:pt idx="36097">
                  <c:v>43683.447916666599</c:v>
                </c:pt>
                <c:pt idx="36098">
                  <c:v>43683.46875</c:v>
                </c:pt>
                <c:pt idx="36099">
                  <c:v>43683.489583333401</c:v>
                </c:pt>
                <c:pt idx="36100">
                  <c:v>43683.510416666599</c:v>
                </c:pt>
                <c:pt idx="36101">
                  <c:v>43683.53125</c:v>
                </c:pt>
                <c:pt idx="36102">
                  <c:v>43683.552083333401</c:v>
                </c:pt>
                <c:pt idx="36103">
                  <c:v>43683.572916666599</c:v>
                </c:pt>
                <c:pt idx="36104">
                  <c:v>43683.59375</c:v>
                </c:pt>
                <c:pt idx="36105">
                  <c:v>43683.614583333401</c:v>
                </c:pt>
                <c:pt idx="36106">
                  <c:v>43683.635416666599</c:v>
                </c:pt>
                <c:pt idx="36107">
                  <c:v>43683.65625</c:v>
                </c:pt>
                <c:pt idx="36108">
                  <c:v>43683.677083333401</c:v>
                </c:pt>
                <c:pt idx="36109">
                  <c:v>43683.697916666599</c:v>
                </c:pt>
                <c:pt idx="36110">
                  <c:v>43683.71875</c:v>
                </c:pt>
                <c:pt idx="36111">
                  <c:v>43683.739583333401</c:v>
                </c:pt>
                <c:pt idx="36112">
                  <c:v>43683.760416666599</c:v>
                </c:pt>
                <c:pt idx="36113">
                  <c:v>43683.78125</c:v>
                </c:pt>
                <c:pt idx="36114">
                  <c:v>43683.802083333401</c:v>
                </c:pt>
                <c:pt idx="36115">
                  <c:v>43683.822916666599</c:v>
                </c:pt>
                <c:pt idx="36116">
                  <c:v>43683.84375</c:v>
                </c:pt>
                <c:pt idx="36117">
                  <c:v>43683.864583333401</c:v>
                </c:pt>
                <c:pt idx="36118">
                  <c:v>43683.885416666599</c:v>
                </c:pt>
                <c:pt idx="36119">
                  <c:v>43683.90625</c:v>
                </c:pt>
                <c:pt idx="36120">
                  <c:v>43683.927083333401</c:v>
                </c:pt>
                <c:pt idx="36121">
                  <c:v>43683.947916666599</c:v>
                </c:pt>
                <c:pt idx="36122">
                  <c:v>43683.96875</c:v>
                </c:pt>
                <c:pt idx="36123">
                  <c:v>43683.989583333401</c:v>
                </c:pt>
                <c:pt idx="36124">
                  <c:v>43684.010416666599</c:v>
                </c:pt>
                <c:pt idx="36125">
                  <c:v>43684.03125</c:v>
                </c:pt>
                <c:pt idx="36126">
                  <c:v>43684.052083333401</c:v>
                </c:pt>
                <c:pt idx="36127">
                  <c:v>43684.072916666599</c:v>
                </c:pt>
                <c:pt idx="36128">
                  <c:v>43684.09375</c:v>
                </c:pt>
                <c:pt idx="36129">
                  <c:v>43684.114583333401</c:v>
                </c:pt>
                <c:pt idx="36130">
                  <c:v>43684.135416666599</c:v>
                </c:pt>
                <c:pt idx="36131">
                  <c:v>43684.15625</c:v>
                </c:pt>
                <c:pt idx="36132">
                  <c:v>43684.177083333401</c:v>
                </c:pt>
                <c:pt idx="36133">
                  <c:v>43684.197916666599</c:v>
                </c:pt>
                <c:pt idx="36134">
                  <c:v>43684.21875</c:v>
                </c:pt>
                <c:pt idx="36135">
                  <c:v>43684.239583333401</c:v>
                </c:pt>
                <c:pt idx="36136">
                  <c:v>43684.260416666599</c:v>
                </c:pt>
                <c:pt idx="36137">
                  <c:v>43684.28125</c:v>
                </c:pt>
                <c:pt idx="36138">
                  <c:v>43684.302083333401</c:v>
                </c:pt>
                <c:pt idx="36139">
                  <c:v>43684.322916666599</c:v>
                </c:pt>
                <c:pt idx="36140">
                  <c:v>43684.34375</c:v>
                </c:pt>
                <c:pt idx="36141">
                  <c:v>43684.364583333401</c:v>
                </c:pt>
                <c:pt idx="36142">
                  <c:v>43684.385416666599</c:v>
                </c:pt>
                <c:pt idx="36143">
                  <c:v>43684.40625</c:v>
                </c:pt>
                <c:pt idx="36144">
                  <c:v>43684.427083333401</c:v>
                </c:pt>
                <c:pt idx="36145">
                  <c:v>43684.447916666599</c:v>
                </c:pt>
                <c:pt idx="36146">
                  <c:v>43684.46875</c:v>
                </c:pt>
                <c:pt idx="36147">
                  <c:v>43684.489583333401</c:v>
                </c:pt>
                <c:pt idx="36148">
                  <c:v>43684.510416666599</c:v>
                </c:pt>
                <c:pt idx="36149">
                  <c:v>43684.53125</c:v>
                </c:pt>
                <c:pt idx="36150">
                  <c:v>43684.552083333401</c:v>
                </c:pt>
                <c:pt idx="36151">
                  <c:v>43684.572916666599</c:v>
                </c:pt>
                <c:pt idx="36152">
                  <c:v>43684.59375</c:v>
                </c:pt>
                <c:pt idx="36153">
                  <c:v>43684.614583333401</c:v>
                </c:pt>
                <c:pt idx="36154">
                  <c:v>43684.635416666599</c:v>
                </c:pt>
                <c:pt idx="36155">
                  <c:v>43684.65625</c:v>
                </c:pt>
                <c:pt idx="36156">
                  <c:v>43684.677083333401</c:v>
                </c:pt>
                <c:pt idx="36157">
                  <c:v>43684.697916666599</c:v>
                </c:pt>
                <c:pt idx="36158">
                  <c:v>43684.71875</c:v>
                </c:pt>
                <c:pt idx="36159">
                  <c:v>43684.739583333401</c:v>
                </c:pt>
                <c:pt idx="36160">
                  <c:v>43684.760416666599</c:v>
                </c:pt>
                <c:pt idx="36161">
                  <c:v>43684.78125</c:v>
                </c:pt>
                <c:pt idx="36162">
                  <c:v>43684.802083333401</c:v>
                </c:pt>
                <c:pt idx="36163">
                  <c:v>43684.822916666599</c:v>
                </c:pt>
                <c:pt idx="36164">
                  <c:v>43684.84375</c:v>
                </c:pt>
                <c:pt idx="36165">
                  <c:v>43684.864583333401</c:v>
                </c:pt>
                <c:pt idx="36166">
                  <c:v>43684.885416666599</c:v>
                </c:pt>
                <c:pt idx="36167">
                  <c:v>43684.90625</c:v>
                </c:pt>
                <c:pt idx="36168">
                  <c:v>43684.927083333401</c:v>
                </c:pt>
                <c:pt idx="36169">
                  <c:v>43684.947916666599</c:v>
                </c:pt>
                <c:pt idx="36170">
                  <c:v>43684.96875</c:v>
                </c:pt>
                <c:pt idx="36171">
                  <c:v>43684.989583333401</c:v>
                </c:pt>
                <c:pt idx="36172">
                  <c:v>43685.010416666599</c:v>
                </c:pt>
                <c:pt idx="36173">
                  <c:v>43685.03125</c:v>
                </c:pt>
                <c:pt idx="36174">
                  <c:v>43685.052083333401</c:v>
                </c:pt>
                <c:pt idx="36175">
                  <c:v>43685.072916666599</c:v>
                </c:pt>
                <c:pt idx="36176">
                  <c:v>43685.09375</c:v>
                </c:pt>
                <c:pt idx="36177">
                  <c:v>43685.114583333401</c:v>
                </c:pt>
                <c:pt idx="36178">
                  <c:v>43685.135416666599</c:v>
                </c:pt>
                <c:pt idx="36179">
                  <c:v>43685.15625</c:v>
                </c:pt>
                <c:pt idx="36180">
                  <c:v>43685.177083333401</c:v>
                </c:pt>
                <c:pt idx="36181">
                  <c:v>43685.197916666599</c:v>
                </c:pt>
                <c:pt idx="36182">
                  <c:v>43685.21875</c:v>
                </c:pt>
                <c:pt idx="36183">
                  <c:v>43685.239583333401</c:v>
                </c:pt>
                <c:pt idx="36184">
                  <c:v>43685.260416666599</c:v>
                </c:pt>
                <c:pt idx="36185">
                  <c:v>43685.28125</c:v>
                </c:pt>
                <c:pt idx="36186">
                  <c:v>43685.302083333401</c:v>
                </c:pt>
                <c:pt idx="36187">
                  <c:v>43685.322916666599</c:v>
                </c:pt>
                <c:pt idx="36188">
                  <c:v>43685.34375</c:v>
                </c:pt>
                <c:pt idx="36189">
                  <c:v>43685.364583333401</c:v>
                </c:pt>
                <c:pt idx="36190">
                  <c:v>43685.385416666599</c:v>
                </c:pt>
                <c:pt idx="36191">
                  <c:v>43685.40625</c:v>
                </c:pt>
                <c:pt idx="36192">
                  <c:v>43685.427083333401</c:v>
                </c:pt>
                <c:pt idx="36193">
                  <c:v>43685.447916666599</c:v>
                </c:pt>
                <c:pt idx="36194">
                  <c:v>43685.46875</c:v>
                </c:pt>
                <c:pt idx="36195">
                  <c:v>43685.489583333401</c:v>
                </c:pt>
                <c:pt idx="36196">
                  <c:v>43685.510416666599</c:v>
                </c:pt>
                <c:pt idx="36197">
                  <c:v>43685.53125</c:v>
                </c:pt>
                <c:pt idx="36198">
                  <c:v>43685.552083333401</c:v>
                </c:pt>
                <c:pt idx="36199">
                  <c:v>43685.572916666599</c:v>
                </c:pt>
                <c:pt idx="36200">
                  <c:v>43685.59375</c:v>
                </c:pt>
                <c:pt idx="36201">
                  <c:v>43685.614583333401</c:v>
                </c:pt>
                <c:pt idx="36202">
                  <c:v>43685.635416666599</c:v>
                </c:pt>
                <c:pt idx="36203">
                  <c:v>43685.65625</c:v>
                </c:pt>
                <c:pt idx="36204">
                  <c:v>43685.677083333401</c:v>
                </c:pt>
                <c:pt idx="36205">
                  <c:v>43685.697916666599</c:v>
                </c:pt>
                <c:pt idx="36206">
                  <c:v>43685.71875</c:v>
                </c:pt>
                <c:pt idx="36207">
                  <c:v>43685.739583333401</c:v>
                </c:pt>
                <c:pt idx="36208">
                  <c:v>43685.760416666599</c:v>
                </c:pt>
                <c:pt idx="36209">
                  <c:v>43685.78125</c:v>
                </c:pt>
                <c:pt idx="36210">
                  <c:v>43685.802083333401</c:v>
                </c:pt>
                <c:pt idx="36211">
                  <c:v>43685.822916666599</c:v>
                </c:pt>
                <c:pt idx="36212">
                  <c:v>43685.84375</c:v>
                </c:pt>
                <c:pt idx="36213">
                  <c:v>43685.864583333401</c:v>
                </c:pt>
                <c:pt idx="36214">
                  <c:v>43685.885416666599</c:v>
                </c:pt>
                <c:pt idx="36215">
                  <c:v>43685.90625</c:v>
                </c:pt>
                <c:pt idx="36216">
                  <c:v>43685.927083333401</c:v>
                </c:pt>
                <c:pt idx="36217">
                  <c:v>43685.947916666599</c:v>
                </c:pt>
                <c:pt idx="36218">
                  <c:v>43685.96875</c:v>
                </c:pt>
                <c:pt idx="36219">
                  <c:v>43685.989583333401</c:v>
                </c:pt>
                <c:pt idx="36220">
                  <c:v>43686.010416666599</c:v>
                </c:pt>
                <c:pt idx="36221">
                  <c:v>43686.03125</c:v>
                </c:pt>
                <c:pt idx="36222">
                  <c:v>43686.052083333401</c:v>
                </c:pt>
                <c:pt idx="36223">
                  <c:v>43686.072916666599</c:v>
                </c:pt>
                <c:pt idx="36224">
                  <c:v>43686.09375</c:v>
                </c:pt>
                <c:pt idx="36225">
                  <c:v>43686.114583333401</c:v>
                </c:pt>
                <c:pt idx="36226">
                  <c:v>43686.135416666599</c:v>
                </c:pt>
                <c:pt idx="36227">
                  <c:v>43686.15625</c:v>
                </c:pt>
                <c:pt idx="36228">
                  <c:v>43686.177083333401</c:v>
                </c:pt>
                <c:pt idx="36229">
                  <c:v>43686.197916666599</c:v>
                </c:pt>
                <c:pt idx="36230">
                  <c:v>43686.21875</c:v>
                </c:pt>
                <c:pt idx="36231">
                  <c:v>43686.239583333401</c:v>
                </c:pt>
                <c:pt idx="36232">
                  <c:v>43686.260416666599</c:v>
                </c:pt>
                <c:pt idx="36233">
                  <c:v>43686.28125</c:v>
                </c:pt>
                <c:pt idx="36234">
                  <c:v>43686.302083333401</c:v>
                </c:pt>
                <c:pt idx="36235">
                  <c:v>43686.322916666599</c:v>
                </c:pt>
                <c:pt idx="36236">
                  <c:v>43686.34375</c:v>
                </c:pt>
                <c:pt idx="36237">
                  <c:v>43686.364583333401</c:v>
                </c:pt>
                <c:pt idx="36238">
                  <c:v>43686.385416666599</c:v>
                </c:pt>
                <c:pt idx="36239">
                  <c:v>43686.40625</c:v>
                </c:pt>
                <c:pt idx="36240">
                  <c:v>43686.427083333401</c:v>
                </c:pt>
                <c:pt idx="36241">
                  <c:v>43686.447916666599</c:v>
                </c:pt>
                <c:pt idx="36242">
                  <c:v>43686.46875</c:v>
                </c:pt>
                <c:pt idx="36243">
                  <c:v>43686.489583333401</c:v>
                </c:pt>
                <c:pt idx="36244">
                  <c:v>43686.510416666599</c:v>
                </c:pt>
                <c:pt idx="36245">
                  <c:v>43686.53125</c:v>
                </c:pt>
                <c:pt idx="36246">
                  <c:v>43686.552083333401</c:v>
                </c:pt>
                <c:pt idx="36247">
                  <c:v>43686.572916666599</c:v>
                </c:pt>
                <c:pt idx="36248">
                  <c:v>43686.59375</c:v>
                </c:pt>
                <c:pt idx="36249">
                  <c:v>43686.614583333401</c:v>
                </c:pt>
                <c:pt idx="36250">
                  <c:v>43686.635416666599</c:v>
                </c:pt>
                <c:pt idx="36251">
                  <c:v>43686.65625</c:v>
                </c:pt>
                <c:pt idx="36252">
                  <c:v>43686.677083333401</c:v>
                </c:pt>
                <c:pt idx="36253">
                  <c:v>43686.697916666599</c:v>
                </c:pt>
                <c:pt idx="36254">
                  <c:v>43686.71875</c:v>
                </c:pt>
                <c:pt idx="36255">
                  <c:v>43686.739583333401</c:v>
                </c:pt>
                <c:pt idx="36256">
                  <c:v>43686.760416666599</c:v>
                </c:pt>
                <c:pt idx="36257">
                  <c:v>43686.78125</c:v>
                </c:pt>
                <c:pt idx="36258">
                  <c:v>43686.802083333401</c:v>
                </c:pt>
                <c:pt idx="36259">
                  <c:v>43686.822916666599</c:v>
                </c:pt>
                <c:pt idx="36260">
                  <c:v>43686.84375</c:v>
                </c:pt>
                <c:pt idx="36261">
                  <c:v>43686.864583333401</c:v>
                </c:pt>
                <c:pt idx="36262">
                  <c:v>43686.885416666599</c:v>
                </c:pt>
                <c:pt idx="36263">
                  <c:v>43686.90625</c:v>
                </c:pt>
                <c:pt idx="36264">
                  <c:v>43686.927083333401</c:v>
                </c:pt>
                <c:pt idx="36265">
                  <c:v>43686.947916666599</c:v>
                </c:pt>
                <c:pt idx="36266">
                  <c:v>43686.96875</c:v>
                </c:pt>
                <c:pt idx="36267">
                  <c:v>43686.989583333401</c:v>
                </c:pt>
                <c:pt idx="36268">
                  <c:v>43687.010416666599</c:v>
                </c:pt>
                <c:pt idx="36269">
                  <c:v>43687.03125</c:v>
                </c:pt>
                <c:pt idx="36270">
                  <c:v>43687.052083333401</c:v>
                </c:pt>
                <c:pt idx="36271">
                  <c:v>43687.072916666599</c:v>
                </c:pt>
                <c:pt idx="36272">
                  <c:v>43687.09375</c:v>
                </c:pt>
                <c:pt idx="36273">
                  <c:v>43687.114583333401</c:v>
                </c:pt>
                <c:pt idx="36274">
                  <c:v>43687.135416666599</c:v>
                </c:pt>
                <c:pt idx="36275">
                  <c:v>43687.15625</c:v>
                </c:pt>
                <c:pt idx="36276">
                  <c:v>43687.177083333401</c:v>
                </c:pt>
                <c:pt idx="36277">
                  <c:v>43687.197916666599</c:v>
                </c:pt>
                <c:pt idx="36278">
                  <c:v>43687.21875</c:v>
                </c:pt>
                <c:pt idx="36279">
                  <c:v>43687.239583333401</c:v>
                </c:pt>
                <c:pt idx="36280">
                  <c:v>43687.260416666599</c:v>
                </c:pt>
                <c:pt idx="36281">
                  <c:v>43687.28125</c:v>
                </c:pt>
                <c:pt idx="36282">
                  <c:v>43687.302083333401</c:v>
                </c:pt>
                <c:pt idx="36283">
                  <c:v>43687.322916666599</c:v>
                </c:pt>
                <c:pt idx="36284">
                  <c:v>43687.34375</c:v>
                </c:pt>
                <c:pt idx="36285">
                  <c:v>43687.364583333401</c:v>
                </c:pt>
                <c:pt idx="36286">
                  <c:v>43687.385416666599</c:v>
                </c:pt>
                <c:pt idx="36287">
                  <c:v>43687.40625</c:v>
                </c:pt>
                <c:pt idx="36288">
                  <c:v>43687.427083333401</c:v>
                </c:pt>
                <c:pt idx="36289">
                  <c:v>43687.447916666599</c:v>
                </c:pt>
                <c:pt idx="36290">
                  <c:v>43687.46875</c:v>
                </c:pt>
                <c:pt idx="36291">
                  <c:v>43687.489583333401</c:v>
                </c:pt>
                <c:pt idx="36292">
                  <c:v>43687.510416666599</c:v>
                </c:pt>
                <c:pt idx="36293">
                  <c:v>43687.53125</c:v>
                </c:pt>
                <c:pt idx="36294">
                  <c:v>43687.552083333401</c:v>
                </c:pt>
                <c:pt idx="36295">
                  <c:v>43687.572916666599</c:v>
                </c:pt>
                <c:pt idx="36296">
                  <c:v>43687.59375</c:v>
                </c:pt>
                <c:pt idx="36297">
                  <c:v>43687.614583333401</c:v>
                </c:pt>
                <c:pt idx="36298">
                  <c:v>43687.635416666599</c:v>
                </c:pt>
                <c:pt idx="36299">
                  <c:v>43687.65625</c:v>
                </c:pt>
                <c:pt idx="36300">
                  <c:v>43687.677083333401</c:v>
                </c:pt>
                <c:pt idx="36301">
                  <c:v>43687.697916666599</c:v>
                </c:pt>
                <c:pt idx="36302">
                  <c:v>43687.71875</c:v>
                </c:pt>
                <c:pt idx="36303">
                  <c:v>43687.739583333401</c:v>
                </c:pt>
                <c:pt idx="36304">
                  <c:v>43687.760416666599</c:v>
                </c:pt>
                <c:pt idx="36305">
                  <c:v>43687.78125</c:v>
                </c:pt>
                <c:pt idx="36306">
                  <c:v>43687.802083333401</c:v>
                </c:pt>
                <c:pt idx="36307">
                  <c:v>43687.822916666599</c:v>
                </c:pt>
                <c:pt idx="36308">
                  <c:v>43687.84375</c:v>
                </c:pt>
                <c:pt idx="36309">
                  <c:v>43687.864583333401</c:v>
                </c:pt>
                <c:pt idx="36310">
                  <c:v>43687.885416666599</c:v>
                </c:pt>
                <c:pt idx="36311">
                  <c:v>43687.90625</c:v>
                </c:pt>
                <c:pt idx="36312">
                  <c:v>43687.927083333401</c:v>
                </c:pt>
                <c:pt idx="36313">
                  <c:v>43687.947916666599</c:v>
                </c:pt>
                <c:pt idx="36314">
                  <c:v>43687.96875</c:v>
                </c:pt>
                <c:pt idx="36315">
                  <c:v>43687.989583333401</c:v>
                </c:pt>
                <c:pt idx="36316">
                  <c:v>43688.010416666599</c:v>
                </c:pt>
                <c:pt idx="36317">
                  <c:v>43688.03125</c:v>
                </c:pt>
                <c:pt idx="36318">
                  <c:v>43688.052083333401</c:v>
                </c:pt>
                <c:pt idx="36319">
                  <c:v>43688.072916666599</c:v>
                </c:pt>
                <c:pt idx="36320">
                  <c:v>43688.09375</c:v>
                </c:pt>
                <c:pt idx="36321">
                  <c:v>43688.114583333401</c:v>
                </c:pt>
                <c:pt idx="36322">
                  <c:v>43688.135416666599</c:v>
                </c:pt>
                <c:pt idx="36323">
                  <c:v>43688.15625</c:v>
                </c:pt>
                <c:pt idx="36324">
                  <c:v>43688.177083333401</c:v>
                </c:pt>
                <c:pt idx="36325">
                  <c:v>43688.197916666599</c:v>
                </c:pt>
                <c:pt idx="36326">
                  <c:v>43688.21875</c:v>
                </c:pt>
                <c:pt idx="36327">
                  <c:v>43688.239583333401</c:v>
                </c:pt>
                <c:pt idx="36328">
                  <c:v>43688.260416666599</c:v>
                </c:pt>
                <c:pt idx="36329">
                  <c:v>43688.28125</c:v>
                </c:pt>
                <c:pt idx="36330">
                  <c:v>43688.302083333401</c:v>
                </c:pt>
                <c:pt idx="36331">
                  <c:v>43688.322916666599</c:v>
                </c:pt>
                <c:pt idx="36332">
                  <c:v>43688.34375</c:v>
                </c:pt>
                <c:pt idx="36333">
                  <c:v>43688.364583333401</c:v>
                </c:pt>
                <c:pt idx="36334">
                  <c:v>43688.385416666599</c:v>
                </c:pt>
                <c:pt idx="36335">
                  <c:v>43688.40625</c:v>
                </c:pt>
                <c:pt idx="36336">
                  <c:v>43688.427083333401</c:v>
                </c:pt>
                <c:pt idx="36337">
                  <c:v>43688.447916666599</c:v>
                </c:pt>
                <c:pt idx="36338">
                  <c:v>43688.46875</c:v>
                </c:pt>
                <c:pt idx="36339">
                  <c:v>43688.489583333401</c:v>
                </c:pt>
                <c:pt idx="36340">
                  <c:v>43688.510416666599</c:v>
                </c:pt>
                <c:pt idx="36341">
                  <c:v>43688.53125</c:v>
                </c:pt>
                <c:pt idx="36342">
                  <c:v>43688.552083333401</c:v>
                </c:pt>
                <c:pt idx="36343">
                  <c:v>43688.572916666599</c:v>
                </c:pt>
                <c:pt idx="36344">
                  <c:v>43688.59375</c:v>
                </c:pt>
                <c:pt idx="36345">
                  <c:v>43688.614583333401</c:v>
                </c:pt>
                <c:pt idx="36346">
                  <c:v>43688.635416666599</c:v>
                </c:pt>
                <c:pt idx="36347">
                  <c:v>43688.65625</c:v>
                </c:pt>
                <c:pt idx="36348">
                  <c:v>43688.677083333401</c:v>
                </c:pt>
                <c:pt idx="36349">
                  <c:v>43688.697916666599</c:v>
                </c:pt>
                <c:pt idx="36350">
                  <c:v>43688.71875</c:v>
                </c:pt>
                <c:pt idx="36351">
                  <c:v>43688.739583333401</c:v>
                </c:pt>
                <c:pt idx="36352">
                  <c:v>43688.760416666599</c:v>
                </c:pt>
                <c:pt idx="36353">
                  <c:v>43688.78125</c:v>
                </c:pt>
                <c:pt idx="36354">
                  <c:v>43688.802083333401</c:v>
                </c:pt>
                <c:pt idx="36355">
                  <c:v>43688.822916666599</c:v>
                </c:pt>
                <c:pt idx="36356">
                  <c:v>43688.84375</c:v>
                </c:pt>
                <c:pt idx="36357">
                  <c:v>43688.864583333401</c:v>
                </c:pt>
                <c:pt idx="36358">
                  <c:v>43688.885416666599</c:v>
                </c:pt>
                <c:pt idx="36359">
                  <c:v>43688.90625</c:v>
                </c:pt>
                <c:pt idx="36360">
                  <c:v>43688.927083333401</c:v>
                </c:pt>
                <c:pt idx="36361">
                  <c:v>43688.947916666599</c:v>
                </c:pt>
                <c:pt idx="36362">
                  <c:v>43688.96875</c:v>
                </c:pt>
                <c:pt idx="36363">
                  <c:v>43688.989583333401</c:v>
                </c:pt>
                <c:pt idx="36364">
                  <c:v>43689.010416666599</c:v>
                </c:pt>
                <c:pt idx="36365">
                  <c:v>43689.03125</c:v>
                </c:pt>
                <c:pt idx="36366">
                  <c:v>43689.052083333401</c:v>
                </c:pt>
                <c:pt idx="36367">
                  <c:v>43689.072916666599</c:v>
                </c:pt>
                <c:pt idx="36368">
                  <c:v>43689.09375</c:v>
                </c:pt>
                <c:pt idx="36369">
                  <c:v>43689.114583333401</c:v>
                </c:pt>
                <c:pt idx="36370">
                  <c:v>43689.135416666599</c:v>
                </c:pt>
                <c:pt idx="36371">
                  <c:v>43689.15625</c:v>
                </c:pt>
                <c:pt idx="36372">
                  <c:v>43689.177083333401</c:v>
                </c:pt>
                <c:pt idx="36373">
                  <c:v>43689.197916666599</c:v>
                </c:pt>
                <c:pt idx="36374">
                  <c:v>43689.21875</c:v>
                </c:pt>
                <c:pt idx="36375">
                  <c:v>43689.239583333401</c:v>
                </c:pt>
                <c:pt idx="36376">
                  <c:v>43689.260416666599</c:v>
                </c:pt>
                <c:pt idx="36377">
                  <c:v>43689.28125</c:v>
                </c:pt>
                <c:pt idx="36378">
                  <c:v>43689.302083333401</c:v>
                </c:pt>
                <c:pt idx="36379">
                  <c:v>43689.322916666599</c:v>
                </c:pt>
                <c:pt idx="36380">
                  <c:v>43689.34375</c:v>
                </c:pt>
                <c:pt idx="36381">
                  <c:v>43689.364583333401</c:v>
                </c:pt>
                <c:pt idx="36382">
                  <c:v>43689.385416666599</c:v>
                </c:pt>
                <c:pt idx="36383">
                  <c:v>43689.40625</c:v>
                </c:pt>
                <c:pt idx="36384">
                  <c:v>43689.427083333401</c:v>
                </c:pt>
                <c:pt idx="36385">
                  <c:v>43689.447916666599</c:v>
                </c:pt>
                <c:pt idx="36386">
                  <c:v>43689.46875</c:v>
                </c:pt>
                <c:pt idx="36387">
                  <c:v>43689.489583333401</c:v>
                </c:pt>
                <c:pt idx="36388">
                  <c:v>43689.510416666599</c:v>
                </c:pt>
                <c:pt idx="36389">
                  <c:v>43689.53125</c:v>
                </c:pt>
                <c:pt idx="36390">
                  <c:v>43689.552083333401</c:v>
                </c:pt>
                <c:pt idx="36391">
                  <c:v>43689.572916666599</c:v>
                </c:pt>
                <c:pt idx="36392">
                  <c:v>43689.59375</c:v>
                </c:pt>
                <c:pt idx="36393">
                  <c:v>43689.614583333401</c:v>
                </c:pt>
                <c:pt idx="36394">
                  <c:v>43689.635416666599</c:v>
                </c:pt>
                <c:pt idx="36395">
                  <c:v>43689.65625</c:v>
                </c:pt>
                <c:pt idx="36396">
                  <c:v>43689.677083333401</c:v>
                </c:pt>
                <c:pt idx="36397">
                  <c:v>43689.697916666599</c:v>
                </c:pt>
                <c:pt idx="36398">
                  <c:v>43689.71875</c:v>
                </c:pt>
                <c:pt idx="36399">
                  <c:v>43689.739583333401</c:v>
                </c:pt>
                <c:pt idx="36400">
                  <c:v>43689.760416666599</c:v>
                </c:pt>
                <c:pt idx="36401">
                  <c:v>43689.78125</c:v>
                </c:pt>
                <c:pt idx="36402">
                  <c:v>43689.802083333401</c:v>
                </c:pt>
                <c:pt idx="36403">
                  <c:v>43689.822916666599</c:v>
                </c:pt>
                <c:pt idx="36404">
                  <c:v>43689.84375</c:v>
                </c:pt>
                <c:pt idx="36405">
                  <c:v>43689.864583333401</c:v>
                </c:pt>
                <c:pt idx="36406">
                  <c:v>43689.885416666599</c:v>
                </c:pt>
                <c:pt idx="36407">
                  <c:v>43689.90625</c:v>
                </c:pt>
                <c:pt idx="36408">
                  <c:v>43689.927083333401</c:v>
                </c:pt>
                <c:pt idx="36409">
                  <c:v>43689.947916666599</c:v>
                </c:pt>
                <c:pt idx="36410">
                  <c:v>43689.96875</c:v>
                </c:pt>
                <c:pt idx="36411">
                  <c:v>43689.989583333401</c:v>
                </c:pt>
                <c:pt idx="36412">
                  <c:v>43690.010416666599</c:v>
                </c:pt>
                <c:pt idx="36413">
                  <c:v>43690.03125</c:v>
                </c:pt>
                <c:pt idx="36414">
                  <c:v>43690.052083333401</c:v>
                </c:pt>
                <c:pt idx="36415">
                  <c:v>43690.072916666599</c:v>
                </c:pt>
                <c:pt idx="36416">
                  <c:v>43690.09375</c:v>
                </c:pt>
                <c:pt idx="36417">
                  <c:v>43690.114583333401</c:v>
                </c:pt>
                <c:pt idx="36418">
                  <c:v>43690.135416666599</c:v>
                </c:pt>
                <c:pt idx="36419">
                  <c:v>43690.15625</c:v>
                </c:pt>
                <c:pt idx="36420">
                  <c:v>43690.177083333401</c:v>
                </c:pt>
                <c:pt idx="36421">
                  <c:v>43690.197916666599</c:v>
                </c:pt>
                <c:pt idx="36422">
                  <c:v>43690.21875</c:v>
                </c:pt>
                <c:pt idx="36423">
                  <c:v>43690.239583333401</c:v>
                </c:pt>
                <c:pt idx="36424">
                  <c:v>43690.260416666599</c:v>
                </c:pt>
                <c:pt idx="36425">
                  <c:v>43690.28125</c:v>
                </c:pt>
                <c:pt idx="36426">
                  <c:v>43690.302083333401</c:v>
                </c:pt>
                <c:pt idx="36427">
                  <c:v>43690.322916666599</c:v>
                </c:pt>
                <c:pt idx="36428">
                  <c:v>43690.34375</c:v>
                </c:pt>
                <c:pt idx="36429">
                  <c:v>43690.364583333401</c:v>
                </c:pt>
                <c:pt idx="36430">
                  <c:v>43690.385416666599</c:v>
                </c:pt>
                <c:pt idx="36431">
                  <c:v>43690.40625</c:v>
                </c:pt>
                <c:pt idx="36432">
                  <c:v>43690.427083333401</c:v>
                </c:pt>
                <c:pt idx="36433">
                  <c:v>43690.447916666599</c:v>
                </c:pt>
                <c:pt idx="36434">
                  <c:v>43690.46875</c:v>
                </c:pt>
                <c:pt idx="36435">
                  <c:v>43690.489583333401</c:v>
                </c:pt>
                <c:pt idx="36436">
                  <c:v>43690.510416666599</c:v>
                </c:pt>
                <c:pt idx="36437">
                  <c:v>43690.53125</c:v>
                </c:pt>
                <c:pt idx="36438">
                  <c:v>43690.552083333401</c:v>
                </c:pt>
                <c:pt idx="36439">
                  <c:v>43690.572916666599</c:v>
                </c:pt>
                <c:pt idx="36440">
                  <c:v>43690.59375</c:v>
                </c:pt>
                <c:pt idx="36441">
                  <c:v>43690.614583333401</c:v>
                </c:pt>
                <c:pt idx="36442">
                  <c:v>43690.635416666599</c:v>
                </c:pt>
                <c:pt idx="36443">
                  <c:v>43690.65625</c:v>
                </c:pt>
                <c:pt idx="36444">
                  <c:v>43690.677083333401</c:v>
                </c:pt>
                <c:pt idx="36445">
                  <c:v>43690.697916666599</c:v>
                </c:pt>
                <c:pt idx="36446">
                  <c:v>43690.71875</c:v>
                </c:pt>
                <c:pt idx="36447">
                  <c:v>43690.739583333401</c:v>
                </c:pt>
                <c:pt idx="36448">
                  <c:v>43690.760416666599</c:v>
                </c:pt>
                <c:pt idx="36449">
                  <c:v>43690.78125</c:v>
                </c:pt>
                <c:pt idx="36450">
                  <c:v>43690.802083333401</c:v>
                </c:pt>
                <c:pt idx="36451">
                  <c:v>43690.822916666599</c:v>
                </c:pt>
                <c:pt idx="36452">
                  <c:v>43690.84375</c:v>
                </c:pt>
                <c:pt idx="36453">
                  <c:v>43690.864583333401</c:v>
                </c:pt>
                <c:pt idx="36454">
                  <c:v>43690.885416666599</c:v>
                </c:pt>
                <c:pt idx="36455">
                  <c:v>43690.90625</c:v>
                </c:pt>
                <c:pt idx="36456">
                  <c:v>43690.927083333401</c:v>
                </c:pt>
                <c:pt idx="36457">
                  <c:v>43690.947916666599</c:v>
                </c:pt>
                <c:pt idx="36458">
                  <c:v>43690.96875</c:v>
                </c:pt>
                <c:pt idx="36459">
                  <c:v>43690.989583333401</c:v>
                </c:pt>
                <c:pt idx="36460">
                  <c:v>43691.010416666599</c:v>
                </c:pt>
                <c:pt idx="36461">
                  <c:v>43691.03125</c:v>
                </c:pt>
                <c:pt idx="36462">
                  <c:v>43691.052083333401</c:v>
                </c:pt>
                <c:pt idx="36463">
                  <c:v>43691.072916666599</c:v>
                </c:pt>
                <c:pt idx="36464">
                  <c:v>43691.09375</c:v>
                </c:pt>
                <c:pt idx="36465">
                  <c:v>43691.114583333401</c:v>
                </c:pt>
                <c:pt idx="36466">
                  <c:v>43691.135416666599</c:v>
                </c:pt>
                <c:pt idx="36467">
                  <c:v>43691.15625</c:v>
                </c:pt>
                <c:pt idx="36468">
                  <c:v>43691.177083333401</c:v>
                </c:pt>
                <c:pt idx="36469">
                  <c:v>43691.197916666599</c:v>
                </c:pt>
                <c:pt idx="36470">
                  <c:v>43691.21875</c:v>
                </c:pt>
                <c:pt idx="36471">
                  <c:v>43691.239583333401</c:v>
                </c:pt>
                <c:pt idx="36472">
                  <c:v>43691.260416666599</c:v>
                </c:pt>
                <c:pt idx="36473">
                  <c:v>43691.28125</c:v>
                </c:pt>
                <c:pt idx="36474">
                  <c:v>43691.302083333401</c:v>
                </c:pt>
                <c:pt idx="36475">
                  <c:v>43691.322916666599</c:v>
                </c:pt>
                <c:pt idx="36476">
                  <c:v>43691.34375</c:v>
                </c:pt>
                <c:pt idx="36477">
                  <c:v>43691.364583333401</c:v>
                </c:pt>
                <c:pt idx="36478">
                  <c:v>43691.385416666599</c:v>
                </c:pt>
                <c:pt idx="36479">
                  <c:v>43691.40625</c:v>
                </c:pt>
                <c:pt idx="36480">
                  <c:v>43691.427083333401</c:v>
                </c:pt>
                <c:pt idx="36481">
                  <c:v>43691.447916666599</c:v>
                </c:pt>
                <c:pt idx="36482">
                  <c:v>43691.46875</c:v>
                </c:pt>
                <c:pt idx="36483">
                  <c:v>43691.489583333401</c:v>
                </c:pt>
                <c:pt idx="36484">
                  <c:v>43691.510416666599</c:v>
                </c:pt>
                <c:pt idx="36485">
                  <c:v>43691.53125</c:v>
                </c:pt>
                <c:pt idx="36486">
                  <c:v>43691.552083333401</c:v>
                </c:pt>
                <c:pt idx="36487">
                  <c:v>43691.572916666599</c:v>
                </c:pt>
                <c:pt idx="36488">
                  <c:v>43691.59375</c:v>
                </c:pt>
                <c:pt idx="36489">
                  <c:v>43691.614583333401</c:v>
                </c:pt>
                <c:pt idx="36490">
                  <c:v>43691.635416666599</c:v>
                </c:pt>
                <c:pt idx="36491">
                  <c:v>43691.65625</c:v>
                </c:pt>
                <c:pt idx="36492">
                  <c:v>43691.677083333401</c:v>
                </c:pt>
                <c:pt idx="36493">
                  <c:v>43691.697916666599</c:v>
                </c:pt>
                <c:pt idx="36494">
                  <c:v>43691.71875</c:v>
                </c:pt>
                <c:pt idx="36495">
                  <c:v>43691.739583333401</c:v>
                </c:pt>
                <c:pt idx="36496">
                  <c:v>43691.760416666599</c:v>
                </c:pt>
                <c:pt idx="36497">
                  <c:v>43691.78125</c:v>
                </c:pt>
                <c:pt idx="36498">
                  <c:v>43691.802083333401</c:v>
                </c:pt>
                <c:pt idx="36499">
                  <c:v>43691.822916666599</c:v>
                </c:pt>
                <c:pt idx="36500">
                  <c:v>43691.84375</c:v>
                </c:pt>
                <c:pt idx="36501">
                  <c:v>43691.864583333401</c:v>
                </c:pt>
                <c:pt idx="36502">
                  <c:v>43691.885416666599</c:v>
                </c:pt>
                <c:pt idx="36503">
                  <c:v>43691.90625</c:v>
                </c:pt>
                <c:pt idx="36504">
                  <c:v>43691.927083333401</c:v>
                </c:pt>
                <c:pt idx="36505">
                  <c:v>43691.947916666599</c:v>
                </c:pt>
                <c:pt idx="36506">
                  <c:v>43691.96875</c:v>
                </c:pt>
                <c:pt idx="36507">
                  <c:v>43691.989583333401</c:v>
                </c:pt>
                <c:pt idx="36508">
                  <c:v>43692.010416666599</c:v>
                </c:pt>
                <c:pt idx="36509">
                  <c:v>43692.03125</c:v>
                </c:pt>
                <c:pt idx="36510">
                  <c:v>43692.052083333401</c:v>
                </c:pt>
                <c:pt idx="36511">
                  <c:v>43692.072916666599</c:v>
                </c:pt>
                <c:pt idx="36512">
                  <c:v>43692.09375</c:v>
                </c:pt>
                <c:pt idx="36513">
                  <c:v>43692.114583333401</c:v>
                </c:pt>
                <c:pt idx="36514">
                  <c:v>43692.135416666599</c:v>
                </c:pt>
                <c:pt idx="36515">
                  <c:v>43692.15625</c:v>
                </c:pt>
                <c:pt idx="36516">
                  <c:v>43692.177083333401</c:v>
                </c:pt>
                <c:pt idx="36517">
                  <c:v>43692.197916666599</c:v>
                </c:pt>
                <c:pt idx="36518">
                  <c:v>43692.21875</c:v>
                </c:pt>
                <c:pt idx="36519">
                  <c:v>43692.239583333401</c:v>
                </c:pt>
                <c:pt idx="36520">
                  <c:v>43692.260416666599</c:v>
                </c:pt>
                <c:pt idx="36521">
                  <c:v>43692.28125</c:v>
                </c:pt>
                <c:pt idx="36522">
                  <c:v>43692.302083333401</c:v>
                </c:pt>
                <c:pt idx="36523">
                  <c:v>43692.322916666599</c:v>
                </c:pt>
                <c:pt idx="36524">
                  <c:v>43692.34375</c:v>
                </c:pt>
                <c:pt idx="36525">
                  <c:v>43692.364583333401</c:v>
                </c:pt>
                <c:pt idx="36526">
                  <c:v>43692.385416666599</c:v>
                </c:pt>
                <c:pt idx="36527">
                  <c:v>43692.40625</c:v>
                </c:pt>
                <c:pt idx="36528">
                  <c:v>43692.427083333401</c:v>
                </c:pt>
                <c:pt idx="36529">
                  <c:v>43692.447916666599</c:v>
                </c:pt>
                <c:pt idx="36530">
                  <c:v>43692.46875</c:v>
                </c:pt>
                <c:pt idx="36531">
                  <c:v>43692.489583333401</c:v>
                </c:pt>
                <c:pt idx="36532">
                  <c:v>43692.510416666599</c:v>
                </c:pt>
                <c:pt idx="36533">
                  <c:v>43692.53125</c:v>
                </c:pt>
                <c:pt idx="36534">
                  <c:v>43692.552083333401</c:v>
                </c:pt>
                <c:pt idx="36535">
                  <c:v>43692.572916666599</c:v>
                </c:pt>
                <c:pt idx="36536">
                  <c:v>43692.59375</c:v>
                </c:pt>
                <c:pt idx="36537">
                  <c:v>43692.614583333401</c:v>
                </c:pt>
                <c:pt idx="36538">
                  <c:v>43692.635416666599</c:v>
                </c:pt>
                <c:pt idx="36539">
                  <c:v>43692.65625</c:v>
                </c:pt>
                <c:pt idx="36540">
                  <c:v>43692.677083333401</c:v>
                </c:pt>
                <c:pt idx="36541">
                  <c:v>43692.697916666599</c:v>
                </c:pt>
                <c:pt idx="36542">
                  <c:v>43692.71875</c:v>
                </c:pt>
                <c:pt idx="36543">
                  <c:v>43692.739583333401</c:v>
                </c:pt>
                <c:pt idx="36544">
                  <c:v>43692.760416666599</c:v>
                </c:pt>
                <c:pt idx="36545">
                  <c:v>43692.78125</c:v>
                </c:pt>
                <c:pt idx="36546">
                  <c:v>43692.802083333401</c:v>
                </c:pt>
                <c:pt idx="36547">
                  <c:v>43692.822916666599</c:v>
                </c:pt>
                <c:pt idx="36548">
                  <c:v>43692.84375</c:v>
                </c:pt>
                <c:pt idx="36549">
                  <c:v>43692.864583333401</c:v>
                </c:pt>
                <c:pt idx="36550">
                  <c:v>43692.885416666599</c:v>
                </c:pt>
                <c:pt idx="36551">
                  <c:v>43692.90625</c:v>
                </c:pt>
                <c:pt idx="36552">
                  <c:v>43692.927083333401</c:v>
                </c:pt>
                <c:pt idx="36553">
                  <c:v>43692.947916666599</c:v>
                </c:pt>
                <c:pt idx="36554">
                  <c:v>43692.96875</c:v>
                </c:pt>
                <c:pt idx="36555">
                  <c:v>43692.989583333401</c:v>
                </c:pt>
                <c:pt idx="36556">
                  <c:v>43693.010416666599</c:v>
                </c:pt>
                <c:pt idx="36557">
                  <c:v>43693.03125</c:v>
                </c:pt>
                <c:pt idx="36558">
                  <c:v>43693.052083333401</c:v>
                </c:pt>
                <c:pt idx="36559">
                  <c:v>43693.072916666599</c:v>
                </c:pt>
                <c:pt idx="36560">
                  <c:v>43693.09375</c:v>
                </c:pt>
                <c:pt idx="36561">
                  <c:v>43693.114583333401</c:v>
                </c:pt>
                <c:pt idx="36562">
                  <c:v>43693.135416666599</c:v>
                </c:pt>
                <c:pt idx="36563">
                  <c:v>43693.15625</c:v>
                </c:pt>
                <c:pt idx="36564">
                  <c:v>43693.177083333401</c:v>
                </c:pt>
                <c:pt idx="36565">
                  <c:v>43693.197916666599</c:v>
                </c:pt>
                <c:pt idx="36566">
                  <c:v>43693.21875</c:v>
                </c:pt>
                <c:pt idx="36567">
                  <c:v>43693.239583333401</c:v>
                </c:pt>
                <c:pt idx="36568">
                  <c:v>43693.260416666599</c:v>
                </c:pt>
                <c:pt idx="36569">
                  <c:v>43693.28125</c:v>
                </c:pt>
                <c:pt idx="36570">
                  <c:v>43693.302083333401</c:v>
                </c:pt>
                <c:pt idx="36571">
                  <c:v>43693.322916666599</c:v>
                </c:pt>
                <c:pt idx="36572">
                  <c:v>43693.34375</c:v>
                </c:pt>
                <c:pt idx="36573">
                  <c:v>43693.364583333401</c:v>
                </c:pt>
                <c:pt idx="36574">
                  <c:v>43693.385416666599</c:v>
                </c:pt>
                <c:pt idx="36575">
                  <c:v>43693.40625</c:v>
                </c:pt>
                <c:pt idx="36576">
                  <c:v>43693.427083333401</c:v>
                </c:pt>
                <c:pt idx="36577">
                  <c:v>43693.447916666599</c:v>
                </c:pt>
                <c:pt idx="36578">
                  <c:v>43693.46875</c:v>
                </c:pt>
                <c:pt idx="36579">
                  <c:v>43693.489583333401</c:v>
                </c:pt>
                <c:pt idx="36580">
                  <c:v>43693.510416666599</c:v>
                </c:pt>
                <c:pt idx="36581">
                  <c:v>43693.53125</c:v>
                </c:pt>
                <c:pt idx="36582">
                  <c:v>43693.552083333401</c:v>
                </c:pt>
                <c:pt idx="36583">
                  <c:v>43693.572916666599</c:v>
                </c:pt>
                <c:pt idx="36584">
                  <c:v>43693.59375</c:v>
                </c:pt>
                <c:pt idx="36585">
                  <c:v>43693.614583333401</c:v>
                </c:pt>
                <c:pt idx="36586">
                  <c:v>43693.635416666599</c:v>
                </c:pt>
                <c:pt idx="36587">
                  <c:v>43693.65625</c:v>
                </c:pt>
                <c:pt idx="36588">
                  <c:v>43693.677083333401</c:v>
                </c:pt>
                <c:pt idx="36589">
                  <c:v>43693.697916666599</c:v>
                </c:pt>
                <c:pt idx="36590">
                  <c:v>43693.71875</c:v>
                </c:pt>
                <c:pt idx="36591">
                  <c:v>43693.739583333401</c:v>
                </c:pt>
                <c:pt idx="36592">
                  <c:v>43693.760416666599</c:v>
                </c:pt>
                <c:pt idx="36593">
                  <c:v>43693.78125</c:v>
                </c:pt>
                <c:pt idx="36594">
                  <c:v>43693.802083333401</c:v>
                </c:pt>
                <c:pt idx="36595">
                  <c:v>43693.822916666599</c:v>
                </c:pt>
                <c:pt idx="36596">
                  <c:v>43693.84375</c:v>
                </c:pt>
                <c:pt idx="36597">
                  <c:v>43693.864583333401</c:v>
                </c:pt>
                <c:pt idx="36598">
                  <c:v>43693.885416666599</c:v>
                </c:pt>
                <c:pt idx="36599">
                  <c:v>43693.90625</c:v>
                </c:pt>
                <c:pt idx="36600">
                  <c:v>43693.927083333401</c:v>
                </c:pt>
                <c:pt idx="36601">
                  <c:v>43693.947916666599</c:v>
                </c:pt>
                <c:pt idx="36602">
                  <c:v>43693.96875</c:v>
                </c:pt>
                <c:pt idx="36603">
                  <c:v>43693.989583333401</c:v>
                </c:pt>
                <c:pt idx="36604">
                  <c:v>43694.010416666599</c:v>
                </c:pt>
                <c:pt idx="36605">
                  <c:v>43694.03125</c:v>
                </c:pt>
                <c:pt idx="36606">
                  <c:v>43694.052083333401</c:v>
                </c:pt>
                <c:pt idx="36607">
                  <c:v>43694.072916666599</c:v>
                </c:pt>
                <c:pt idx="36608">
                  <c:v>43694.09375</c:v>
                </c:pt>
                <c:pt idx="36609">
                  <c:v>43694.114583333401</c:v>
                </c:pt>
                <c:pt idx="36610">
                  <c:v>43694.135416666599</c:v>
                </c:pt>
                <c:pt idx="36611">
                  <c:v>43694.15625</c:v>
                </c:pt>
                <c:pt idx="36612">
                  <c:v>43694.177083333401</c:v>
                </c:pt>
                <c:pt idx="36613">
                  <c:v>43694.197916666599</c:v>
                </c:pt>
                <c:pt idx="36614">
                  <c:v>43694.21875</c:v>
                </c:pt>
                <c:pt idx="36615">
                  <c:v>43694.239583333401</c:v>
                </c:pt>
                <c:pt idx="36616">
                  <c:v>43694.260416666599</c:v>
                </c:pt>
                <c:pt idx="36617">
                  <c:v>43694.28125</c:v>
                </c:pt>
                <c:pt idx="36618">
                  <c:v>43694.302083333401</c:v>
                </c:pt>
                <c:pt idx="36619">
                  <c:v>43694.322916666599</c:v>
                </c:pt>
                <c:pt idx="36620">
                  <c:v>43694.34375</c:v>
                </c:pt>
                <c:pt idx="36621">
                  <c:v>43694.364583333401</c:v>
                </c:pt>
                <c:pt idx="36622">
                  <c:v>43694.385416666599</c:v>
                </c:pt>
                <c:pt idx="36623">
                  <c:v>43694.40625</c:v>
                </c:pt>
                <c:pt idx="36624">
                  <c:v>43694.427083333401</c:v>
                </c:pt>
                <c:pt idx="36625">
                  <c:v>43694.447916666599</c:v>
                </c:pt>
                <c:pt idx="36626">
                  <c:v>43694.46875</c:v>
                </c:pt>
                <c:pt idx="36627">
                  <c:v>43694.489583333401</c:v>
                </c:pt>
                <c:pt idx="36628">
                  <c:v>43694.510416666599</c:v>
                </c:pt>
                <c:pt idx="36629">
                  <c:v>43694.53125</c:v>
                </c:pt>
                <c:pt idx="36630">
                  <c:v>43694.552083333401</c:v>
                </c:pt>
                <c:pt idx="36631">
                  <c:v>43694.572916666599</c:v>
                </c:pt>
                <c:pt idx="36632">
                  <c:v>43694.59375</c:v>
                </c:pt>
                <c:pt idx="36633">
                  <c:v>43694.614583333401</c:v>
                </c:pt>
                <c:pt idx="36634">
                  <c:v>43694.635416666599</c:v>
                </c:pt>
                <c:pt idx="36635">
                  <c:v>43694.65625</c:v>
                </c:pt>
                <c:pt idx="36636">
                  <c:v>43694.677083333401</c:v>
                </c:pt>
                <c:pt idx="36637">
                  <c:v>43694.697916666599</c:v>
                </c:pt>
                <c:pt idx="36638">
                  <c:v>43694.71875</c:v>
                </c:pt>
                <c:pt idx="36639">
                  <c:v>43694.739583333401</c:v>
                </c:pt>
                <c:pt idx="36640">
                  <c:v>43694.760416666599</c:v>
                </c:pt>
                <c:pt idx="36641">
                  <c:v>43694.78125</c:v>
                </c:pt>
                <c:pt idx="36642">
                  <c:v>43694.802083333401</c:v>
                </c:pt>
                <c:pt idx="36643">
                  <c:v>43694.822916666599</c:v>
                </c:pt>
                <c:pt idx="36644">
                  <c:v>43694.84375</c:v>
                </c:pt>
                <c:pt idx="36645">
                  <c:v>43694.864583333401</c:v>
                </c:pt>
                <c:pt idx="36646">
                  <c:v>43694.885416666599</c:v>
                </c:pt>
                <c:pt idx="36647">
                  <c:v>43694.90625</c:v>
                </c:pt>
                <c:pt idx="36648">
                  <c:v>43694.927083333401</c:v>
                </c:pt>
                <c:pt idx="36649">
                  <c:v>43694.947916666599</c:v>
                </c:pt>
                <c:pt idx="36650">
                  <c:v>43694.96875</c:v>
                </c:pt>
                <c:pt idx="36651">
                  <c:v>43694.989583333401</c:v>
                </c:pt>
                <c:pt idx="36652">
                  <c:v>43695.010416666599</c:v>
                </c:pt>
                <c:pt idx="36653">
                  <c:v>43695.03125</c:v>
                </c:pt>
                <c:pt idx="36654">
                  <c:v>43695.052083333401</c:v>
                </c:pt>
                <c:pt idx="36655">
                  <c:v>43695.072916666599</c:v>
                </c:pt>
                <c:pt idx="36656">
                  <c:v>43695.09375</c:v>
                </c:pt>
                <c:pt idx="36657">
                  <c:v>43695.114583333401</c:v>
                </c:pt>
                <c:pt idx="36658">
                  <c:v>43695.135416666599</c:v>
                </c:pt>
                <c:pt idx="36659">
                  <c:v>43695.15625</c:v>
                </c:pt>
                <c:pt idx="36660">
                  <c:v>43695.177083333401</c:v>
                </c:pt>
                <c:pt idx="36661">
                  <c:v>43695.197916666599</c:v>
                </c:pt>
                <c:pt idx="36662">
                  <c:v>43695.21875</c:v>
                </c:pt>
                <c:pt idx="36663">
                  <c:v>43695.239583333401</c:v>
                </c:pt>
                <c:pt idx="36664">
                  <c:v>43695.260416666599</c:v>
                </c:pt>
                <c:pt idx="36665">
                  <c:v>43695.28125</c:v>
                </c:pt>
                <c:pt idx="36666">
                  <c:v>43695.302083333401</c:v>
                </c:pt>
                <c:pt idx="36667">
                  <c:v>43695.322916666599</c:v>
                </c:pt>
                <c:pt idx="36668">
                  <c:v>43695.34375</c:v>
                </c:pt>
                <c:pt idx="36669">
                  <c:v>43695.364583333401</c:v>
                </c:pt>
                <c:pt idx="36670">
                  <c:v>43695.385416666599</c:v>
                </c:pt>
                <c:pt idx="36671">
                  <c:v>43695.40625</c:v>
                </c:pt>
                <c:pt idx="36672">
                  <c:v>43695.427083333401</c:v>
                </c:pt>
                <c:pt idx="36673">
                  <c:v>43695.447916666599</c:v>
                </c:pt>
                <c:pt idx="36674">
                  <c:v>43695.46875</c:v>
                </c:pt>
                <c:pt idx="36675">
                  <c:v>43695.489583333401</c:v>
                </c:pt>
                <c:pt idx="36676">
                  <c:v>43695.510416666599</c:v>
                </c:pt>
                <c:pt idx="36677">
                  <c:v>43695.53125</c:v>
                </c:pt>
                <c:pt idx="36678">
                  <c:v>43695.552083333401</c:v>
                </c:pt>
                <c:pt idx="36679">
                  <c:v>43695.572916666599</c:v>
                </c:pt>
                <c:pt idx="36680">
                  <c:v>43695.59375</c:v>
                </c:pt>
                <c:pt idx="36681">
                  <c:v>43695.614583333401</c:v>
                </c:pt>
                <c:pt idx="36682">
                  <c:v>43695.635416666599</c:v>
                </c:pt>
                <c:pt idx="36683">
                  <c:v>43695.65625</c:v>
                </c:pt>
                <c:pt idx="36684">
                  <c:v>43695.677083333401</c:v>
                </c:pt>
                <c:pt idx="36685">
                  <c:v>43695.697916666599</c:v>
                </c:pt>
                <c:pt idx="36686">
                  <c:v>43695.71875</c:v>
                </c:pt>
                <c:pt idx="36687">
                  <c:v>43695.739583333401</c:v>
                </c:pt>
                <c:pt idx="36688">
                  <c:v>43695.760416666599</c:v>
                </c:pt>
                <c:pt idx="36689">
                  <c:v>43695.78125</c:v>
                </c:pt>
                <c:pt idx="36690">
                  <c:v>43695.802083333401</c:v>
                </c:pt>
                <c:pt idx="36691">
                  <c:v>43695.822916666599</c:v>
                </c:pt>
                <c:pt idx="36692">
                  <c:v>43695.84375</c:v>
                </c:pt>
                <c:pt idx="36693">
                  <c:v>43695.864583333401</c:v>
                </c:pt>
                <c:pt idx="36694">
                  <c:v>43695.885416666599</c:v>
                </c:pt>
                <c:pt idx="36695">
                  <c:v>43695.90625</c:v>
                </c:pt>
                <c:pt idx="36696">
                  <c:v>43695.927083333401</c:v>
                </c:pt>
                <c:pt idx="36697">
                  <c:v>43695.947916666599</c:v>
                </c:pt>
                <c:pt idx="36698">
                  <c:v>43695.96875</c:v>
                </c:pt>
                <c:pt idx="36699">
                  <c:v>43695.989583333401</c:v>
                </c:pt>
                <c:pt idx="36700">
                  <c:v>43696.010416666599</c:v>
                </c:pt>
                <c:pt idx="36701">
                  <c:v>43696.03125</c:v>
                </c:pt>
                <c:pt idx="36702">
                  <c:v>43696.052083333401</c:v>
                </c:pt>
                <c:pt idx="36703">
                  <c:v>43696.072916666599</c:v>
                </c:pt>
                <c:pt idx="36704">
                  <c:v>43696.09375</c:v>
                </c:pt>
                <c:pt idx="36705">
                  <c:v>43696.114583333401</c:v>
                </c:pt>
                <c:pt idx="36706">
                  <c:v>43696.135416666599</c:v>
                </c:pt>
                <c:pt idx="36707">
                  <c:v>43696.15625</c:v>
                </c:pt>
                <c:pt idx="36708">
                  <c:v>43696.177083333401</c:v>
                </c:pt>
                <c:pt idx="36709">
                  <c:v>43696.197916666599</c:v>
                </c:pt>
                <c:pt idx="36710">
                  <c:v>43696.21875</c:v>
                </c:pt>
                <c:pt idx="36711">
                  <c:v>43696.239583333401</c:v>
                </c:pt>
                <c:pt idx="36712">
                  <c:v>43696.260416666599</c:v>
                </c:pt>
                <c:pt idx="36713">
                  <c:v>43696.28125</c:v>
                </c:pt>
                <c:pt idx="36714">
                  <c:v>43696.302083333401</c:v>
                </c:pt>
                <c:pt idx="36715">
                  <c:v>43696.322916666599</c:v>
                </c:pt>
                <c:pt idx="36716">
                  <c:v>43696.34375</c:v>
                </c:pt>
                <c:pt idx="36717">
                  <c:v>43696.364583333401</c:v>
                </c:pt>
                <c:pt idx="36718">
                  <c:v>43696.385416666599</c:v>
                </c:pt>
                <c:pt idx="36719">
                  <c:v>43696.40625</c:v>
                </c:pt>
                <c:pt idx="36720">
                  <c:v>43696.427083333401</c:v>
                </c:pt>
                <c:pt idx="36721">
                  <c:v>43696.447916666599</c:v>
                </c:pt>
                <c:pt idx="36722">
                  <c:v>43696.46875</c:v>
                </c:pt>
                <c:pt idx="36723">
                  <c:v>43696.489583333401</c:v>
                </c:pt>
                <c:pt idx="36724">
                  <c:v>43696.510416666599</c:v>
                </c:pt>
                <c:pt idx="36725">
                  <c:v>43696.53125</c:v>
                </c:pt>
                <c:pt idx="36726">
                  <c:v>43696.552083333401</c:v>
                </c:pt>
                <c:pt idx="36727">
                  <c:v>43696.572916666599</c:v>
                </c:pt>
                <c:pt idx="36728">
                  <c:v>43696.59375</c:v>
                </c:pt>
                <c:pt idx="36729">
                  <c:v>43696.614583333401</c:v>
                </c:pt>
                <c:pt idx="36730">
                  <c:v>43696.635416666599</c:v>
                </c:pt>
                <c:pt idx="36731">
                  <c:v>43696.65625</c:v>
                </c:pt>
                <c:pt idx="36732">
                  <c:v>43696.677083333401</c:v>
                </c:pt>
                <c:pt idx="36733">
                  <c:v>43696.697916666599</c:v>
                </c:pt>
                <c:pt idx="36734">
                  <c:v>43696.71875</c:v>
                </c:pt>
                <c:pt idx="36735">
                  <c:v>43696.739583333401</c:v>
                </c:pt>
                <c:pt idx="36736">
                  <c:v>43696.760416666599</c:v>
                </c:pt>
                <c:pt idx="36737">
                  <c:v>43696.78125</c:v>
                </c:pt>
                <c:pt idx="36738">
                  <c:v>43696.802083333401</c:v>
                </c:pt>
                <c:pt idx="36739">
                  <c:v>43696.822916666599</c:v>
                </c:pt>
                <c:pt idx="36740">
                  <c:v>43696.84375</c:v>
                </c:pt>
                <c:pt idx="36741">
                  <c:v>43696.864583333401</c:v>
                </c:pt>
                <c:pt idx="36742">
                  <c:v>43696.885416666599</c:v>
                </c:pt>
                <c:pt idx="36743">
                  <c:v>43696.90625</c:v>
                </c:pt>
                <c:pt idx="36744">
                  <c:v>43696.927083333401</c:v>
                </c:pt>
                <c:pt idx="36745">
                  <c:v>43696.947916666599</c:v>
                </c:pt>
                <c:pt idx="36746">
                  <c:v>43696.96875</c:v>
                </c:pt>
                <c:pt idx="36747">
                  <c:v>43696.989583333401</c:v>
                </c:pt>
                <c:pt idx="36748">
                  <c:v>43697.010416666599</c:v>
                </c:pt>
                <c:pt idx="36749">
                  <c:v>43697.03125</c:v>
                </c:pt>
                <c:pt idx="36750">
                  <c:v>43697.052083333401</c:v>
                </c:pt>
                <c:pt idx="36751">
                  <c:v>43697.072916666599</c:v>
                </c:pt>
                <c:pt idx="36752">
                  <c:v>43697.09375</c:v>
                </c:pt>
                <c:pt idx="36753">
                  <c:v>43697.114583333401</c:v>
                </c:pt>
                <c:pt idx="36754">
                  <c:v>43697.135416666599</c:v>
                </c:pt>
                <c:pt idx="36755">
                  <c:v>43697.15625</c:v>
                </c:pt>
                <c:pt idx="36756">
                  <c:v>43697.177083333401</c:v>
                </c:pt>
                <c:pt idx="36757">
                  <c:v>43697.197916666599</c:v>
                </c:pt>
                <c:pt idx="36758">
                  <c:v>43697.21875</c:v>
                </c:pt>
                <c:pt idx="36759">
                  <c:v>43697.239583333401</c:v>
                </c:pt>
                <c:pt idx="36760">
                  <c:v>43697.260416666599</c:v>
                </c:pt>
                <c:pt idx="36761">
                  <c:v>43697.28125</c:v>
                </c:pt>
                <c:pt idx="36762">
                  <c:v>43697.302083333401</c:v>
                </c:pt>
                <c:pt idx="36763">
                  <c:v>43697.322916666599</c:v>
                </c:pt>
                <c:pt idx="36764">
                  <c:v>43697.34375</c:v>
                </c:pt>
                <c:pt idx="36765">
                  <c:v>43697.364583333401</c:v>
                </c:pt>
                <c:pt idx="36766">
                  <c:v>43697.385416666599</c:v>
                </c:pt>
                <c:pt idx="36767">
                  <c:v>43697.40625</c:v>
                </c:pt>
                <c:pt idx="36768">
                  <c:v>43697.427083333401</c:v>
                </c:pt>
                <c:pt idx="36769">
                  <c:v>43697.447916666599</c:v>
                </c:pt>
                <c:pt idx="36770">
                  <c:v>43697.46875</c:v>
                </c:pt>
                <c:pt idx="36771">
                  <c:v>43697.489583333401</c:v>
                </c:pt>
                <c:pt idx="36772">
                  <c:v>43697.510416666599</c:v>
                </c:pt>
                <c:pt idx="36773">
                  <c:v>43697.53125</c:v>
                </c:pt>
                <c:pt idx="36774">
                  <c:v>43697.552083333401</c:v>
                </c:pt>
                <c:pt idx="36775">
                  <c:v>43697.572916666599</c:v>
                </c:pt>
                <c:pt idx="36776">
                  <c:v>43697.59375</c:v>
                </c:pt>
                <c:pt idx="36777">
                  <c:v>43697.614583333401</c:v>
                </c:pt>
                <c:pt idx="36778">
                  <c:v>43697.635416666599</c:v>
                </c:pt>
                <c:pt idx="36779">
                  <c:v>43697.65625</c:v>
                </c:pt>
                <c:pt idx="36780">
                  <c:v>43697.677083333401</c:v>
                </c:pt>
                <c:pt idx="36781">
                  <c:v>43697.697916666599</c:v>
                </c:pt>
                <c:pt idx="36782">
                  <c:v>43697.71875</c:v>
                </c:pt>
                <c:pt idx="36783">
                  <c:v>43697.739583333401</c:v>
                </c:pt>
                <c:pt idx="36784">
                  <c:v>43697.760416666599</c:v>
                </c:pt>
                <c:pt idx="36785">
                  <c:v>43697.78125</c:v>
                </c:pt>
                <c:pt idx="36786">
                  <c:v>43697.802083333401</c:v>
                </c:pt>
                <c:pt idx="36787">
                  <c:v>43697.822916666599</c:v>
                </c:pt>
                <c:pt idx="36788">
                  <c:v>43697.84375</c:v>
                </c:pt>
                <c:pt idx="36789">
                  <c:v>43697.864583333401</c:v>
                </c:pt>
                <c:pt idx="36790">
                  <c:v>43697.885416666599</c:v>
                </c:pt>
                <c:pt idx="36791">
                  <c:v>43697.90625</c:v>
                </c:pt>
                <c:pt idx="36792">
                  <c:v>43697.927083333401</c:v>
                </c:pt>
                <c:pt idx="36793">
                  <c:v>43697.947916666599</c:v>
                </c:pt>
                <c:pt idx="36794">
                  <c:v>43697.96875</c:v>
                </c:pt>
                <c:pt idx="36795">
                  <c:v>43697.989583333401</c:v>
                </c:pt>
                <c:pt idx="36796">
                  <c:v>43698.010416666599</c:v>
                </c:pt>
                <c:pt idx="36797">
                  <c:v>43698.03125</c:v>
                </c:pt>
                <c:pt idx="36798">
                  <c:v>43698.052083333401</c:v>
                </c:pt>
                <c:pt idx="36799">
                  <c:v>43698.072916666599</c:v>
                </c:pt>
                <c:pt idx="36800">
                  <c:v>43698.09375</c:v>
                </c:pt>
                <c:pt idx="36801">
                  <c:v>43698.114583333401</c:v>
                </c:pt>
                <c:pt idx="36802">
                  <c:v>43698.135416666599</c:v>
                </c:pt>
                <c:pt idx="36803">
                  <c:v>43698.15625</c:v>
                </c:pt>
                <c:pt idx="36804">
                  <c:v>43698.177083333401</c:v>
                </c:pt>
                <c:pt idx="36805">
                  <c:v>43698.197916666599</c:v>
                </c:pt>
                <c:pt idx="36806">
                  <c:v>43698.21875</c:v>
                </c:pt>
                <c:pt idx="36807">
                  <c:v>43698.239583333401</c:v>
                </c:pt>
                <c:pt idx="36808">
                  <c:v>43698.260416666599</c:v>
                </c:pt>
                <c:pt idx="36809">
                  <c:v>43698.28125</c:v>
                </c:pt>
                <c:pt idx="36810">
                  <c:v>43698.302083333401</c:v>
                </c:pt>
                <c:pt idx="36811">
                  <c:v>43698.322916666599</c:v>
                </c:pt>
                <c:pt idx="36812">
                  <c:v>43698.34375</c:v>
                </c:pt>
                <c:pt idx="36813">
                  <c:v>43698.364583333401</c:v>
                </c:pt>
                <c:pt idx="36814">
                  <c:v>43698.385416666599</c:v>
                </c:pt>
                <c:pt idx="36815">
                  <c:v>43698.40625</c:v>
                </c:pt>
                <c:pt idx="36816">
                  <c:v>43698.427083333401</c:v>
                </c:pt>
                <c:pt idx="36817">
                  <c:v>43698.447916666599</c:v>
                </c:pt>
                <c:pt idx="36818">
                  <c:v>43698.46875</c:v>
                </c:pt>
                <c:pt idx="36819">
                  <c:v>43698.489583333401</c:v>
                </c:pt>
                <c:pt idx="36820">
                  <c:v>43698.510416666599</c:v>
                </c:pt>
                <c:pt idx="36821">
                  <c:v>43698.53125</c:v>
                </c:pt>
                <c:pt idx="36822">
                  <c:v>43698.552083333401</c:v>
                </c:pt>
                <c:pt idx="36823">
                  <c:v>43698.572916666599</c:v>
                </c:pt>
                <c:pt idx="36824">
                  <c:v>43698.59375</c:v>
                </c:pt>
                <c:pt idx="36825">
                  <c:v>43698.614583333401</c:v>
                </c:pt>
                <c:pt idx="36826">
                  <c:v>43698.635416666599</c:v>
                </c:pt>
                <c:pt idx="36827">
                  <c:v>43698.65625</c:v>
                </c:pt>
                <c:pt idx="36828">
                  <c:v>43698.677083333401</c:v>
                </c:pt>
                <c:pt idx="36829">
                  <c:v>43698.697916666599</c:v>
                </c:pt>
                <c:pt idx="36830">
                  <c:v>43698.71875</c:v>
                </c:pt>
                <c:pt idx="36831">
                  <c:v>43698.739583333401</c:v>
                </c:pt>
                <c:pt idx="36832">
                  <c:v>43698.760416666599</c:v>
                </c:pt>
                <c:pt idx="36833">
                  <c:v>43698.78125</c:v>
                </c:pt>
                <c:pt idx="36834">
                  <c:v>43698.802083333401</c:v>
                </c:pt>
                <c:pt idx="36835">
                  <c:v>43698.822916666599</c:v>
                </c:pt>
                <c:pt idx="36836">
                  <c:v>43698.84375</c:v>
                </c:pt>
                <c:pt idx="36837">
                  <c:v>43698.864583333401</c:v>
                </c:pt>
                <c:pt idx="36838">
                  <c:v>43698.885416666599</c:v>
                </c:pt>
                <c:pt idx="36839">
                  <c:v>43698.90625</c:v>
                </c:pt>
                <c:pt idx="36840">
                  <c:v>43698.927083333401</c:v>
                </c:pt>
                <c:pt idx="36841">
                  <c:v>43698.947916666599</c:v>
                </c:pt>
                <c:pt idx="36842">
                  <c:v>43698.96875</c:v>
                </c:pt>
                <c:pt idx="36843">
                  <c:v>43698.989583333401</c:v>
                </c:pt>
                <c:pt idx="36844">
                  <c:v>43699.010416666599</c:v>
                </c:pt>
                <c:pt idx="36845">
                  <c:v>43699.03125</c:v>
                </c:pt>
                <c:pt idx="36846">
                  <c:v>43699.052083333401</c:v>
                </c:pt>
                <c:pt idx="36847">
                  <c:v>43699.072916666599</c:v>
                </c:pt>
                <c:pt idx="36848">
                  <c:v>43699.09375</c:v>
                </c:pt>
                <c:pt idx="36849">
                  <c:v>43699.114583333401</c:v>
                </c:pt>
                <c:pt idx="36850">
                  <c:v>43699.135416666599</c:v>
                </c:pt>
                <c:pt idx="36851">
                  <c:v>43699.15625</c:v>
                </c:pt>
                <c:pt idx="36852">
                  <c:v>43699.177083333401</c:v>
                </c:pt>
                <c:pt idx="36853">
                  <c:v>43699.197916666599</c:v>
                </c:pt>
                <c:pt idx="36854">
                  <c:v>43699.21875</c:v>
                </c:pt>
                <c:pt idx="36855">
                  <c:v>43699.239583333401</c:v>
                </c:pt>
                <c:pt idx="36856">
                  <c:v>43699.260416666599</c:v>
                </c:pt>
                <c:pt idx="36857">
                  <c:v>43699.28125</c:v>
                </c:pt>
                <c:pt idx="36858">
                  <c:v>43699.302083333401</c:v>
                </c:pt>
                <c:pt idx="36859">
                  <c:v>43699.322916666599</c:v>
                </c:pt>
                <c:pt idx="36860">
                  <c:v>43699.34375</c:v>
                </c:pt>
                <c:pt idx="36861">
                  <c:v>43699.364583333401</c:v>
                </c:pt>
                <c:pt idx="36862">
                  <c:v>43699.385416666599</c:v>
                </c:pt>
                <c:pt idx="36863">
                  <c:v>43699.40625</c:v>
                </c:pt>
                <c:pt idx="36864">
                  <c:v>43699.427083333401</c:v>
                </c:pt>
                <c:pt idx="36865">
                  <c:v>43699.447916666599</c:v>
                </c:pt>
                <c:pt idx="36866">
                  <c:v>43699.46875</c:v>
                </c:pt>
                <c:pt idx="36867">
                  <c:v>43699.489583333401</c:v>
                </c:pt>
                <c:pt idx="36868">
                  <c:v>43699.510416666599</c:v>
                </c:pt>
                <c:pt idx="36869">
                  <c:v>43699.53125</c:v>
                </c:pt>
                <c:pt idx="36870">
                  <c:v>43699.552083333401</c:v>
                </c:pt>
                <c:pt idx="36871">
                  <c:v>43699.572916666599</c:v>
                </c:pt>
                <c:pt idx="36872">
                  <c:v>43699.59375</c:v>
                </c:pt>
                <c:pt idx="36873">
                  <c:v>43699.614583333401</c:v>
                </c:pt>
                <c:pt idx="36874">
                  <c:v>43699.635416666599</c:v>
                </c:pt>
                <c:pt idx="36875">
                  <c:v>43699.65625</c:v>
                </c:pt>
                <c:pt idx="36876">
                  <c:v>43699.677083333401</c:v>
                </c:pt>
                <c:pt idx="36877">
                  <c:v>43699.697916666599</c:v>
                </c:pt>
                <c:pt idx="36878">
                  <c:v>43699.71875</c:v>
                </c:pt>
                <c:pt idx="36879">
                  <c:v>43699.739583333401</c:v>
                </c:pt>
                <c:pt idx="36880">
                  <c:v>43699.760416666599</c:v>
                </c:pt>
                <c:pt idx="36881">
                  <c:v>43699.78125</c:v>
                </c:pt>
                <c:pt idx="36882">
                  <c:v>43699.802083333401</c:v>
                </c:pt>
                <c:pt idx="36883">
                  <c:v>43699.822916666599</c:v>
                </c:pt>
                <c:pt idx="36884">
                  <c:v>43699.84375</c:v>
                </c:pt>
                <c:pt idx="36885">
                  <c:v>43699.864583333401</c:v>
                </c:pt>
                <c:pt idx="36886">
                  <c:v>43699.885416666599</c:v>
                </c:pt>
                <c:pt idx="36887">
                  <c:v>43699.90625</c:v>
                </c:pt>
                <c:pt idx="36888">
                  <c:v>43699.927083333401</c:v>
                </c:pt>
                <c:pt idx="36889">
                  <c:v>43699.947916666599</c:v>
                </c:pt>
                <c:pt idx="36890">
                  <c:v>43699.96875</c:v>
                </c:pt>
                <c:pt idx="36891">
                  <c:v>43699.989583333401</c:v>
                </c:pt>
                <c:pt idx="36892">
                  <c:v>43700.010416666599</c:v>
                </c:pt>
                <c:pt idx="36893">
                  <c:v>43700.03125</c:v>
                </c:pt>
                <c:pt idx="36894">
                  <c:v>43700.052083333401</c:v>
                </c:pt>
                <c:pt idx="36895">
                  <c:v>43700.072916666599</c:v>
                </c:pt>
                <c:pt idx="36896">
                  <c:v>43700.09375</c:v>
                </c:pt>
                <c:pt idx="36897">
                  <c:v>43700.114583333401</c:v>
                </c:pt>
                <c:pt idx="36898">
                  <c:v>43700.135416666599</c:v>
                </c:pt>
                <c:pt idx="36899">
                  <c:v>43700.15625</c:v>
                </c:pt>
                <c:pt idx="36900">
                  <c:v>43700.177083333401</c:v>
                </c:pt>
                <c:pt idx="36901">
                  <c:v>43700.197916666599</c:v>
                </c:pt>
                <c:pt idx="36902">
                  <c:v>43700.21875</c:v>
                </c:pt>
                <c:pt idx="36903">
                  <c:v>43700.239583333401</c:v>
                </c:pt>
                <c:pt idx="36904">
                  <c:v>43700.260416666599</c:v>
                </c:pt>
                <c:pt idx="36905">
                  <c:v>43700.28125</c:v>
                </c:pt>
                <c:pt idx="36906">
                  <c:v>43700.302083333401</c:v>
                </c:pt>
                <c:pt idx="36907">
                  <c:v>43700.322916666599</c:v>
                </c:pt>
                <c:pt idx="36908">
                  <c:v>43700.34375</c:v>
                </c:pt>
                <c:pt idx="36909">
                  <c:v>43700.364583333401</c:v>
                </c:pt>
                <c:pt idx="36910">
                  <c:v>43700.385416666599</c:v>
                </c:pt>
                <c:pt idx="36911">
                  <c:v>43700.40625</c:v>
                </c:pt>
                <c:pt idx="36912">
                  <c:v>43700.427083333401</c:v>
                </c:pt>
                <c:pt idx="36913">
                  <c:v>43700.447916666599</c:v>
                </c:pt>
                <c:pt idx="36914">
                  <c:v>43700.46875</c:v>
                </c:pt>
                <c:pt idx="36915">
                  <c:v>43700.489583333401</c:v>
                </c:pt>
                <c:pt idx="36916">
                  <c:v>43700.510416666599</c:v>
                </c:pt>
                <c:pt idx="36917">
                  <c:v>43700.53125</c:v>
                </c:pt>
                <c:pt idx="36918">
                  <c:v>43700.552083333401</c:v>
                </c:pt>
                <c:pt idx="36919">
                  <c:v>43700.572916666599</c:v>
                </c:pt>
                <c:pt idx="36920">
                  <c:v>43700.59375</c:v>
                </c:pt>
                <c:pt idx="36921">
                  <c:v>43700.614583333401</c:v>
                </c:pt>
                <c:pt idx="36922">
                  <c:v>43700.635416666599</c:v>
                </c:pt>
                <c:pt idx="36923">
                  <c:v>43700.65625</c:v>
                </c:pt>
                <c:pt idx="36924">
                  <c:v>43700.677083333401</c:v>
                </c:pt>
                <c:pt idx="36925">
                  <c:v>43700.697916666599</c:v>
                </c:pt>
                <c:pt idx="36926">
                  <c:v>43700.71875</c:v>
                </c:pt>
                <c:pt idx="36927">
                  <c:v>43700.739583333401</c:v>
                </c:pt>
                <c:pt idx="36928">
                  <c:v>43700.760416666599</c:v>
                </c:pt>
                <c:pt idx="36929">
                  <c:v>43700.78125</c:v>
                </c:pt>
                <c:pt idx="36930">
                  <c:v>43700.802083333401</c:v>
                </c:pt>
                <c:pt idx="36931">
                  <c:v>43700.822916666599</c:v>
                </c:pt>
                <c:pt idx="36932">
                  <c:v>43700.84375</c:v>
                </c:pt>
                <c:pt idx="36933">
                  <c:v>43700.864583333401</c:v>
                </c:pt>
                <c:pt idx="36934">
                  <c:v>43700.885416666599</c:v>
                </c:pt>
                <c:pt idx="36935">
                  <c:v>43700.90625</c:v>
                </c:pt>
                <c:pt idx="36936">
                  <c:v>43700.927083333401</c:v>
                </c:pt>
                <c:pt idx="36937">
                  <c:v>43700.947916666599</c:v>
                </c:pt>
                <c:pt idx="36938">
                  <c:v>43700.96875</c:v>
                </c:pt>
                <c:pt idx="36939">
                  <c:v>43700.989583333401</c:v>
                </c:pt>
                <c:pt idx="36940">
                  <c:v>43701.010416666599</c:v>
                </c:pt>
                <c:pt idx="36941">
                  <c:v>43701.03125</c:v>
                </c:pt>
                <c:pt idx="36942">
                  <c:v>43701.052083333401</c:v>
                </c:pt>
                <c:pt idx="36943">
                  <c:v>43701.072916666599</c:v>
                </c:pt>
                <c:pt idx="36944">
                  <c:v>43701.09375</c:v>
                </c:pt>
                <c:pt idx="36945">
                  <c:v>43701.114583333401</c:v>
                </c:pt>
                <c:pt idx="36946">
                  <c:v>43701.135416666599</c:v>
                </c:pt>
                <c:pt idx="36947">
                  <c:v>43701.15625</c:v>
                </c:pt>
                <c:pt idx="36948">
                  <c:v>43701.177083333401</c:v>
                </c:pt>
                <c:pt idx="36949">
                  <c:v>43701.197916666599</c:v>
                </c:pt>
                <c:pt idx="36950">
                  <c:v>43701.21875</c:v>
                </c:pt>
                <c:pt idx="36951">
                  <c:v>43701.239583333401</c:v>
                </c:pt>
                <c:pt idx="36952">
                  <c:v>43701.260416666599</c:v>
                </c:pt>
                <c:pt idx="36953">
                  <c:v>43701.28125</c:v>
                </c:pt>
                <c:pt idx="36954">
                  <c:v>43701.302083333401</c:v>
                </c:pt>
                <c:pt idx="36955">
                  <c:v>43701.322916666599</c:v>
                </c:pt>
                <c:pt idx="36956">
                  <c:v>43701.34375</c:v>
                </c:pt>
                <c:pt idx="36957">
                  <c:v>43701.364583333401</c:v>
                </c:pt>
                <c:pt idx="36958">
                  <c:v>43701.385416666599</c:v>
                </c:pt>
                <c:pt idx="36959">
                  <c:v>43701.40625</c:v>
                </c:pt>
                <c:pt idx="36960">
                  <c:v>43701.427083333401</c:v>
                </c:pt>
                <c:pt idx="36961">
                  <c:v>43701.447916666599</c:v>
                </c:pt>
                <c:pt idx="36962">
                  <c:v>43701.46875</c:v>
                </c:pt>
                <c:pt idx="36963">
                  <c:v>43701.489583333401</c:v>
                </c:pt>
                <c:pt idx="36964">
                  <c:v>43701.510416666599</c:v>
                </c:pt>
                <c:pt idx="36965">
                  <c:v>43701.53125</c:v>
                </c:pt>
                <c:pt idx="36966">
                  <c:v>43701.552083333401</c:v>
                </c:pt>
                <c:pt idx="36967">
                  <c:v>43701.572916666599</c:v>
                </c:pt>
                <c:pt idx="36968">
                  <c:v>43701.59375</c:v>
                </c:pt>
                <c:pt idx="36969">
                  <c:v>43701.614583333401</c:v>
                </c:pt>
                <c:pt idx="36970">
                  <c:v>43701.635416666599</c:v>
                </c:pt>
                <c:pt idx="36971">
                  <c:v>43701.65625</c:v>
                </c:pt>
                <c:pt idx="36972">
                  <c:v>43701.677083333401</c:v>
                </c:pt>
                <c:pt idx="36973">
                  <c:v>43701.697916666599</c:v>
                </c:pt>
                <c:pt idx="36974">
                  <c:v>43701.71875</c:v>
                </c:pt>
                <c:pt idx="36975">
                  <c:v>43701.739583333401</c:v>
                </c:pt>
                <c:pt idx="36976">
                  <c:v>43701.760416666599</c:v>
                </c:pt>
                <c:pt idx="36977">
                  <c:v>43701.78125</c:v>
                </c:pt>
                <c:pt idx="36978">
                  <c:v>43701.802083333401</c:v>
                </c:pt>
                <c:pt idx="36979">
                  <c:v>43701.822916666599</c:v>
                </c:pt>
                <c:pt idx="36980">
                  <c:v>43701.84375</c:v>
                </c:pt>
                <c:pt idx="36981">
                  <c:v>43701.864583333401</c:v>
                </c:pt>
                <c:pt idx="36982">
                  <c:v>43701.885416666599</c:v>
                </c:pt>
                <c:pt idx="36983">
                  <c:v>43701.90625</c:v>
                </c:pt>
                <c:pt idx="36984">
                  <c:v>43701.927083333401</c:v>
                </c:pt>
                <c:pt idx="36985">
                  <c:v>43701.947916666599</c:v>
                </c:pt>
                <c:pt idx="36986">
                  <c:v>43701.96875</c:v>
                </c:pt>
                <c:pt idx="36987">
                  <c:v>43701.989583333401</c:v>
                </c:pt>
                <c:pt idx="36988">
                  <c:v>43702.010416666599</c:v>
                </c:pt>
                <c:pt idx="36989">
                  <c:v>43702.03125</c:v>
                </c:pt>
                <c:pt idx="36990">
                  <c:v>43702.052083333401</c:v>
                </c:pt>
                <c:pt idx="36991">
                  <c:v>43702.072916666599</c:v>
                </c:pt>
                <c:pt idx="36992">
                  <c:v>43702.09375</c:v>
                </c:pt>
                <c:pt idx="36993">
                  <c:v>43702.114583333401</c:v>
                </c:pt>
                <c:pt idx="36994">
                  <c:v>43702.135416666599</c:v>
                </c:pt>
                <c:pt idx="36995">
                  <c:v>43702.15625</c:v>
                </c:pt>
                <c:pt idx="36996">
                  <c:v>43702.177083333401</c:v>
                </c:pt>
                <c:pt idx="36997">
                  <c:v>43702.197916666599</c:v>
                </c:pt>
                <c:pt idx="36998">
                  <c:v>43702.21875</c:v>
                </c:pt>
                <c:pt idx="36999">
                  <c:v>43702.239583333401</c:v>
                </c:pt>
                <c:pt idx="37000">
                  <c:v>43702.260416666599</c:v>
                </c:pt>
                <c:pt idx="37001">
                  <c:v>43702.28125</c:v>
                </c:pt>
                <c:pt idx="37002">
                  <c:v>43702.302083333401</c:v>
                </c:pt>
                <c:pt idx="37003">
                  <c:v>43702.322916666599</c:v>
                </c:pt>
                <c:pt idx="37004">
                  <c:v>43702.34375</c:v>
                </c:pt>
                <c:pt idx="37005">
                  <c:v>43702.364583333401</c:v>
                </c:pt>
                <c:pt idx="37006">
                  <c:v>43702.385416666599</c:v>
                </c:pt>
                <c:pt idx="37007">
                  <c:v>43702.40625</c:v>
                </c:pt>
                <c:pt idx="37008">
                  <c:v>43702.427083333401</c:v>
                </c:pt>
                <c:pt idx="37009">
                  <c:v>43702.447916666599</c:v>
                </c:pt>
                <c:pt idx="37010">
                  <c:v>43702.46875</c:v>
                </c:pt>
                <c:pt idx="37011">
                  <c:v>43702.489583333401</c:v>
                </c:pt>
                <c:pt idx="37012">
                  <c:v>43702.510416666599</c:v>
                </c:pt>
                <c:pt idx="37013">
                  <c:v>43702.53125</c:v>
                </c:pt>
                <c:pt idx="37014">
                  <c:v>43702.552083333401</c:v>
                </c:pt>
                <c:pt idx="37015">
                  <c:v>43702.572916666599</c:v>
                </c:pt>
                <c:pt idx="37016">
                  <c:v>43702.59375</c:v>
                </c:pt>
                <c:pt idx="37017">
                  <c:v>43702.614583333401</c:v>
                </c:pt>
                <c:pt idx="37018">
                  <c:v>43702.635416666599</c:v>
                </c:pt>
                <c:pt idx="37019">
                  <c:v>43702.65625</c:v>
                </c:pt>
                <c:pt idx="37020">
                  <c:v>43702.677083333401</c:v>
                </c:pt>
                <c:pt idx="37021">
                  <c:v>43702.697916666599</c:v>
                </c:pt>
                <c:pt idx="37022">
                  <c:v>43702.71875</c:v>
                </c:pt>
                <c:pt idx="37023">
                  <c:v>43702.739583333401</c:v>
                </c:pt>
                <c:pt idx="37024">
                  <c:v>43702.760416666599</c:v>
                </c:pt>
                <c:pt idx="37025">
                  <c:v>43702.78125</c:v>
                </c:pt>
                <c:pt idx="37026">
                  <c:v>43702.802083333401</c:v>
                </c:pt>
                <c:pt idx="37027">
                  <c:v>43702.822916666599</c:v>
                </c:pt>
                <c:pt idx="37028">
                  <c:v>43702.84375</c:v>
                </c:pt>
                <c:pt idx="37029">
                  <c:v>43702.864583333401</c:v>
                </c:pt>
                <c:pt idx="37030">
                  <c:v>43702.885416666599</c:v>
                </c:pt>
                <c:pt idx="37031">
                  <c:v>43702.90625</c:v>
                </c:pt>
                <c:pt idx="37032">
                  <c:v>43702.927083333401</c:v>
                </c:pt>
                <c:pt idx="37033">
                  <c:v>43702.947916666599</c:v>
                </c:pt>
                <c:pt idx="37034">
                  <c:v>43702.96875</c:v>
                </c:pt>
                <c:pt idx="37035">
                  <c:v>43702.989583333401</c:v>
                </c:pt>
                <c:pt idx="37036">
                  <c:v>43703.010416666599</c:v>
                </c:pt>
                <c:pt idx="37037">
                  <c:v>43703.03125</c:v>
                </c:pt>
                <c:pt idx="37038">
                  <c:v>43703.052083333401</c:v>
                </c:pt>
                <c:pt idx="37039">
                  <c:v>43703.072916666599</c:v>
                </c:pt>
                <c:pt idx="37040">
                  <c:v>43703.09375</c:v>
                </c:pt>
                <c:pt idx="37041">
                  <c:v>43703.114583333401</c:v>
                </c:pt>
                <c:pt idx="37042">
                  <c:v>43703.135416666599</c:v>
                </c:pt>
                <c:pt idx="37043">
                  <c:v>43703.15625</c:v>
                </c:pt>
                <c:pt idx="37044">
                  <c:v>43703.177083333401</c:v>
                </c:pt>
                <c:pt idx="37045">
                  <c:v>43703.197916666599</c:v>
                </c:pt>
                <c:pt idx="37046">
                  <c:v>43703.21875</c:v>
                </c:pt>
                <c:pt idx="37047">
                  <c:v>43703.239583333401</c:v>
                </c:pt>
                <c:pt idx="37048">
                  <c:v>43703.260416666599</c:v>
                </c:pt>
                <c:pt idx="37049">
                  <c:v>43703.28125</c:v>
                </c:pt>
                <c:pt idx="37050">
                  <c:v>43703.302083333401</c:v>
                </c:pt>
                <c:pt idx="37051">
                  <c:v>43703.322916666599</c:v>
                </c:pt>
                <c:pt idx="37052">
                  <c:v>43703.34375</c:v>
                </c:pt>
                <c:pt idx="37053">
                  <c:v>43703.364583333401</c:v>
                </c:pt>
                <c:pt idx="37054">
                  <c:v>43703.385416666599</c:v>
                </c:pt>
                <c:pt idx="37055">
                  <c:v>43703.40625</c:v>
                </c:pt>
                <c:pt idx="37056">
                  <c:v>43703.427083333401</c:v>
                </c:pt>
                <c:pt idx="37057">
                  <c:v>43703.447916666599</c:v>
                </c:pt>
                <c:pt idx="37058">
                  <c:v>43703.46875</c:v>
                </c:pt>
                <c:pt idx="37059">
                  <c:v>43703.489583333401</c:v>
                </c:pt>
                <c:pt idx="37060">
                  <c:v>43703.510416666599</c:v>
                </c:pt>
                <c:pt idx="37061">
                  <c:v>43703.53125</c:v>
                </c:pt>
                <c:pt idx="37062">
                  <c:v>43703.552083333401</c:v>
                </c:pt>
                <c:pt idx="37063">
                  <c:v>43703.572916666599</c:v>
                </c:pt>
                <c:pt idx="37064">
                  <c:v>43703.59375</c:v>
                </c:pt>
                <c:pt idx="37065">
                  <c:v>43703.614583333401</c:v>
                </c:pt>
                <c:pt idx="37066">
                  <c:v>43703.635416666599</c:v>
                </c:pt>
                <c:pt idx="37067">
                  <c:v>43703.65625</c:v>
                </c:pt>
                <c:pt idx="37068">
                  <c:v>43703.677083333401</c:v>
                </c:pt>
                <c:pt idx="37069">
                  <c:v>43703.697916666599</c:v>
                </c:pt>
                <c:pt idx="37070">
                  <c:v>43703.71875</c:v>
                </c:pt>
                <c:pt idx="37071">
                  <c:v>43703.739583333401</c:v>
                </c:pt>
                <c:pt idx="37072">
                  <c:v>43703.760416666599</c:v>
                </c:pt>
                <c:pt idx="37073">
                  <c:v>43703.78125</c:v>
                </c:pt>
                <c:pt idx="37074">
                  <c:v>43703.802083333401</c:v>
                </c:pt>
                <c:pt idx="37075">
                  <c:v>43703.822916666599</c:v>
                </c:pt>
                <c:pt idx="37076">
                  <c:v>43703.84375</c:v>
                </c:pt>
                <c:pt idx="37077">
                  <c:v>43703.864583333401</c:v>
                </c:pt>
                <c:pt idx="37078">
                  <c:v>43703.885416666599</c:v>
                </c:pt>
                <c:pt idx="37079">
                  <c:v>43703.90625</c:v>
                </c:pt>
                <c:pt idx="37080">
                  <c:v>43703.927083333401</c:v>
                </c:pt>
                <c:pt idx="37081">
                  <c:v>43703.947916666599</c:v>
                </c:pt>
                <c:pt idx="37082">
                  <c:v>43703.96875</c:v>
                </c:pt>
                <c:pt idx="37083">
                  <c:v>43703.989583333401</c:v>
                </c:pt>
                <c:pt idx="37084">
                  <c:v>43704.010416666599</c:v>
                </c:pt>
                <c:pt idx="37085">
                  <c:v>43704.03125</c:v>
                </c:pt>
                <c:pt idx="37086">
                  <c:v>43704.052083333401</c:v>
                </c:pt>
                <c:pt idx="37087">
                  <c:v>43704.072916666599</c:v>
                </c:pt>
                <c:pt idx="37088">
                  <c:v>43704.09375</c:v>
                </c:pt>
                <c:pt idx="37089">
                  <c:v>43704.114583333401</c:v>
                </c:pt>
                <c:pt idx="37090">
                  <c:v>43704.135416666599</c:v>
                </c:pt>
                <c:pt idx="37091">
                  <c:v>43704.15625</c:v>
                </c:pt>
                <c:pt idx="37092">
                  <c:v>43704.177083333401</c:v>
                </c:pt>
                <c:pt idx="37093">
                  <c:v>43704.197916666599</c:v>
                </c:pt>
                <c:pt idx="37094">
                  <c:v>43704.21875</c:v>
                </c:pt>
                <c:pt idx="37095">
                  <c:v>43704.239583333401</c:v>
                </c:pt>
                <c:pt idx="37096">
                  <c:v>43704.260416666599</c:v>
                </c:pt>
                <c:pt idx="37097">
                  <c:v>43704.28125</c:v>
                </c:pt>
                <c:pt idx="37098">
                  <c:v>43704.302083333401</c:v>
                </c:pt>
                <c:pt idx="37099">
                  <c:v>43704.322916666599</c:v>
                </c:pt>
                <c:pt idx="37100">
                  <c:v>43704.34375</c:v>
                </c:pt>
                <c:pt idx="37101">
                  <c:v>43704.364583333401</c:v>
                </c:pt>
                <c:pt idx="37102">
                  <c:v>43704.385416666599</c:v>
                </c:pt>
                <c:pt idx="37103">
                  <c:v>43704.40625</c:v>
                </c:pt>
                <c:pt idx="37104">
                  <c:v>43704.427083333401</c:v>
                </c:pt>
                <c:pt idx="37105">
                  <c:v>43704.447916666599</c:v>
                </c:pt>
                <c:pt idx="37106">
                  <c:v>43704.46875</c:v>
                </c:pt>
                <c:pt idx="37107">
                  <c:v>43704.489583333401</c:v>
                </c:pt>
                <c:pt idx="37108">
                  <c:v>43704.510416666599</c:v>
                </c:pt>
                <c:pt idx="37109">
                  <c:v>43704.53125</c:v>
                </c:pt>
                <c:pt idx="37110">
                  <c:v>43704.552083333401</c:v>
                </c:pt>
                <c:pt idx="37111">
                  <c:v>43704.572916666599</c:v>
                </c:pt>
                <c:pt idx="37112">
                  <c:v>43704.59375</c:v>
                </c:pt>
                <c:pt idx="37113">
                  <c:v>43704.614583333401</c:v>
                </c:pt>
                <c:pt idx="37114">
                  <c:v>43704.635416666599</c:v>
                </c:pt>
                <c:pt idx="37115">
                  <c:v>43704.65625</c:v>
                </c:pt>
                <c:pt idx="37116">
                  <c:v>43704.677083333401</c:v>
                </c:pt>
                <c:pt idx="37117">
                  <c:v>43704.697916666599</c:v>
                </c:pt>
                <c:pt idx="37118">
                  <c:v>43704.71875</c:v>
                </c:pt>
                <c:pt idx="37119">
                  <c:v>43704.739583333401</c:v>
                </c:pt>
                <c:pt idx="37120">
                  <c:v>43704.760416666599</c:v>
                </c:pt>
                <c:pt idx="37121">
                  <c:v>43704.78125</c:v>
                </c:pt>
                <c:pt idx="37122">
                  <c:v>43704.802083333401</c:v>
                </c:pt>
                <c:pt idx="37123">
                  <c:v>43704.822916666599</c:v>
                </c:pt>
                <c:pt idx="37124">
                  <c:v>43704.84375</c:v>
                </c:pt>
                <c:pt idx="37125">
                  <c:v>43704.864583333401</c:v>
                </c:pt>
                <c:pt idx="37126">
                  <c:v>43704.885416666599</c:v>
                </c:pt>
                <c:pt idx="37127">
                  <c:v>43704.90625</c:v>
                </c:pt>
                <c:pt idx="37128">
                  <c:v>43704.927083333401</c:v>
                </c:pt>
                <c:pt idx="37129">
                  <c:v>43704.947916666599</c:v>
                </c:pt>
                <c:pt idx="37130">
                  <c:v>43704.96875</c:v>
                </c:pt>
                <c:pt idx="37131">
                  <c:v>43704.989583333401</c:v>
                </c:pt>
                <c:pt idx="37132">
                  <c:v>43705.010416666599</c:v>
                </c:pt>
                <c:pt idx="37133">
                  <c:v>43705.03125</c:v>
                </c:pt>
                <c:pt idx="37134">
                  <c:v>43705.052083333401</c:v>
                </c:pt>
                <c:pt idx="37135">
                  <c:v>43705.072916666599</c:v>
                </c:pt>
                <c:pt idx="37136">
                  <c:v>43705.09375</c:v>
                </c:pt>
                <c:pt idx="37137">
                  <c:v>43705.114583333401</c:v>
                </c:pt>
                <c:pt idx="37138">
                  <c:v>43705.135416666599</c:v>
                </c:pt>
                <c:pt idx="37139">
                  <c:v>43705.15625</c:v>
                </c:pt>
                <c:pt idx="37140">
                  <c:v>43705.177083333401</c:v>
                </c:pt>
                <c:pt idx="37141">
                  <c:v>43705.197916666599</c:v>
                </c:pt>
                <c:pt idx="37142">
                  <c:v>43705.21875</c:v>
                </c:pt>
                <c:pt idx="37143">
                  <c:v>43705.239583333401</c:v>
                </c:pt>
                <c:pt idx="37144">
                  <c:v>43705.260416666599</c:v>
                </c:pt>
                <c:pt idx="37145">
                  <c:v>43705.28125</c:v>
                </c:pt>
                <c:pt idx="37146">
                  <c:v>43705.302083333401</c:v>
                </c:pt>
                <c:pt idx="37147">
                  <c:v>43705.322916666599</c:v>
                </c:pt>
                <c:pt idx="37148">
                  <c:v>43705.34375</c:v>
                </c:pt>
                <c:pt idx="37149">
                  <c:v>43705.364583333401</c:v>
                </c:pt>
                <c:pt idx="37150">
                  <c:v>43705.385416666599</c:v>
                </c:pt>
                <c:pt idx="37151">
                  <c:v>43705.40625</c:v>
                </c:pt>
                <c:pt idx="37152">
                  <c:v>43705.427083333401</c:v>
                </c:pt>
                <c:pt idx="37153">
                  <c:v>43705.447916666599</c:v>
                </c:pt>
                <c:pt idx="37154">
                  <c:v>43705.46875</c:v>
                </c:pt>
                <c:pt idx="37155">
                  <c:v>43705.489583333401</c:v>
                </c:pt>
                <c:pt idx="37156">
                  <c:v>43705.510416666599</c:v>
                </c:pt>
                <c:pt idx="37157">
                  <c:v>43705.53125</c:v>
                </c:pt>
                <c:pt idx="37158">
                  <c:v>43705.552083333401</c:v>
                </c:pt>
                <c:pt idx="37159">
                  <c:v>43705.572916666599</c:v>
                </c:pt>
                <c:pt idx="37160">
                  <c:v>43705.59375</c:v>
                </c:pt>
                <c:pt idx="37161">
                  <c:v>43705.614583333401</c:v>
                </c:pt>
                <c:pt idx="37162">
                  <c:v>43705.635416666599</c:v>
                </c:pt>
                <c:pt idx="37163">
                  <c:v>43705.65625</c:v>
                </c:pt>
                <c:pt idx="37164">
                  <c:v>43705.677083333401</c:v>
                </c:pt>
                <c:pt idx="37165">
                  <c:v>43705.697916666599</c:v>
                </c:pt>
                <c:pt idx="37166">
                  <c:v>43705.71875</c:v>
                </c:pt>
                <c:pt idx="37167">
                  <c:v>43705.739583333401</c:v>
                </c:pt>
                <c:pt idx="37168">
                  <c:v>43705.760416666599</c:v>
                </c:pt>
                <c:pt idx="37169">
                  <c:v>43705.78125</c:v>
                </c:pt>
                <c:pt idx="37170">
                  <c:v>43705.802083333401</c:v>
                </c:pt>
                <c:pt idx="37171">
                  <c:v>43705.822916666599</c:v>
                </c:pt>
                <c:pt idx="37172">
                  <c:v>43705.84375</c:v>
                </c:pt>
                <c:pt idx="37173">
                  <c:v>43705.864583333401</c:v>
                </c:pt>
                <c:pt idx="37174">
                  <c:v>43705.885416666599</c:v>
                </c:pt>
                <c:pt idx="37175">
                  <c:v>43705.90625</c:v>
                </c:pt>
                <c:pt idx="37176">
                  <c:v>43705.927083333401</c:v>
                </c:pt>
                <c:pt idx="37177">
                  <c:v>43705.947916666599</c:v>
                </c:pt>
                <c:pt idx="37178">
                  <c:v>43705.96875</c:v>
                </c:pt>
                <c:pt idx="37179">
                  <c:v>43705.989583333401</c:v>
                </c:pt>
                <c:pt idx="37180">
                  <c:v>43706.010416666599</c:v>
                </c:pt>
                <c:pt idx="37181">
                  <c:v>43706.03125</c:v>
                </c:pt>
                <c:pt idx="37182">
                  <c:v>43706.052083333401</c:v>
                </c:pt>
                <c:pt idx="37183">
                  <c:v>43706.072916666599</c:v>
                </c:pt>
                <c:pt idx="37184">
                  <c:v>43706.09375</c:v>
                </c:pt>
                <c:pt idx="37185">
                  <c:v>43706.114583333401</c:v>
                </c:pt>
                <c:pt idx="37186">
                  <c:v>43706.135416666599</c:v>
                </c:pt>
                <c:pt idx="37187">
                  <c:v>43706.15625</c:v>
                </c:pt>
                <c:pt idx="37188">
                  <c:v>43706.177083333401</c:v>
                </c:pt>
                <c:pt idx="37189">
                  <c:v>43706.197916666599</c:v>
                </c:pt>
                <c:pt idx="37190">
                  <c:v>43706.21875</c:v>
                </c:pt>
                <c:pt idx="37191">
                  <c:v>43706.239583333401</c:v>
                </c:pt>
                <c:pt idx="37192">
                  <c:v>43706.260416666599</c:v>
                </c:pt>
                <c:pt idx="37193">
                  <c:v>43706.28125</c:v>
                </c:pt>
                <c:pt idx="37194">
                  <c:v>43706.302083333401</c:v>
                </c:pt>
                <c:pt idx="37195">
                  <c:v>43706.322916666599</c:v>
                </c:pt>
                <c:pt idx="37196">
                  <c:v>43706.34375</c:v>
                </c:pt>
                <c:pt idx="37197">
                  <c:v>43706.364583333401</c:v>
                </c:pt>
                <c:pt idx="37198">
                  <c:v>43706.385416666599</c:v>
                </c:pt>
                <c:pt idx="37199">
                  <c:v>43706.40625</c:v>
                </c:pt>
                <c:pt idx="37200">
                  <c:v>43706.427083333401</c:v>
                </c:pt>
                <c:pt idx="37201">
                  <c:v>43706.447916666599</c:v>
                </c:pt>
                <c:pt idx="37202">
                  <c:v>43706.46875</c:v>
                </c:pt>
                <c:pt idx="37203">
                  <c:v>43706.489583333401</c:v>
                </c:pt>
                <c:pt idx="37204">
                  <c:v>43706.510416666599</c:v>
                </c:pt>
                <c:pt idx="37205">
                  <c:v>43706.53125</c:v>
                </c:pt>
                <c:pt idx="37206">
                  <c:v>43706.552083333401</c:v>
                </c:pt>
                <c:pt idx="37207">
                  <c:v>43706.572916666599</c:v>
                </c:pt>
                <c:pt idx="37208">
                  <c:v>43706.59375</c:v>
                </c:pt>
                <c:pt idx="37209">
                  <c:v>43706.614583333401</c:v>
                </c:pt>
                <c:pt idx="37210">
                  <c:v>43706.635416666599</c:v>
                </c:pt>
                <c:pt idx="37211">
                  <c:v>43706.65625</c:v>
                </c:pt>
                <c:pt idx="37212">
                  <c:v>43706.677083333401</c:v>
                </c:pt>
                <c:pt idx="37213">
                  <c:v>43706.697916666599</c:v>
                </c:pt>
                <c:pt idx="37214">
                  <c:v>43706.71875</c:v>
                </c:pt>
                <c:pt idx="37215">
                  <c:v>43706.739583333401</c:v>
                </c:pt>
                <c:pt idx="37216">
                  <c:v>43706.760416666599</c:v>
                </c:pt>
                <c:pt idx="37217">
                  <c:v>43706.78125</c:v>
                </c:pt>
                <c:pt idx="37218">
                  <c:v>43706.802083333401</c:v>
                </c:pt>
                <c:pt idx="37219">
                  <c:v>43706.822916666599</c:v>
                </c:pt>
                <c:pt idx="37220">
                  <c:v>43706.84375</c:v>
                </c:pt>
                <c:pt idx="37221">
                  <c:v>43706.864583333401</c:v>
                </c:pt>
                <c:pt idx="37222">
                  <c:v>43706.885416666599</c:v>
                </c:pt>
                <c:pt idx="37223">
                  <c:v>43706.90625</c:v>
                </c:pt>
                <c:pt idx="37224">
                  <c:v>43706.927083333401</c:v>
                </c:pt>
                <c:pt idx="37225">
                  <c:v>43706.947916666599</c:v>
                </c:pt>
                <c:pt idx="37226">
                  <c:v>43706.96875</c:v>
                </c:pt>
                <c:pt idx="37227">
                  <c:v>43706.989583333401</c:v>
                </c:pt>
                <c:pt idx="37228">
                  <c:v>43707.010416666599</c:v>
                </c:pt>
                <c:pt idx="37229">
                  <c:v>43707.03125</c:v>
                </c:pt>
                <c:pt idx="37230">
                  <c:v>43707.052083333401</c:v>
                </c:pt>
                <c:pt idx="37231">
                  <c:v>43707.072916666599</c:v>
                </c:pt>
                <c:pt idx="37232">
                  <c:v>43707.09375</c:v>
                </c:pt>
                <c:pt idx="37233">
                  <c:v>43707.114583333401</c:v>
                </c:pt>
                <c:pt idx="37234">
                  <c:v>43707.135416666599</c:v>
                </c:pt>
                <c:pt idx="37235">
                  <c:v>43707.15625</c:v>
                </c:pt>
                <c:pt idx="37236">
                  <c:v>43707.177083333401</c:v>
                </c:pt>
                <c:pt idx="37237">
                  <c:v>43707.197916666599</c:v>
                </c:pt>
                <c:pt idx="37238">
                  <c:v>43707.21875</c:v>
                </c:pt>
                <c:pt idx="37239">
                  <c:v>43707.239583333401</c:v>
                </c:pt>
                <c:pt idx="37240">
                  <c:v>43707.260416666599</c:v>
                </c:pt>
                <c:pt idx="37241">
                  <c:v>43707.28125</c:v>
                </c:pt>
                <c:pt idx="37242">
                  <c:v>43707.302083333401</c:v>
                </c:pt>
                <c:pt idx="37243">
                  <c:v>43707.322916666599</c:v>
                </c:pt>
                <c:pt idx="37244">
                  <c:v>43707.34375</c:v>
                </c:pt>
                <c:pt idx="37245">
                  <c:v>43707.364583333401</c:v>
                </c:pt>
                <c:pt idx="37246">
                  <c:v>43707.385416666599</c:v>
                </c:pt>
                <c:pt idx="37247">
                  <c:v>43707.40625</c:v>
                </c:pt>
                <c:pt idx="37248">
                  <c:v>43707.427083333401</c:v>
                </c:pt>
                <c:pt idx="37249">
                  <c:v>43707.447916666599</c:v>
                </c:pt>
                <c:pt idx="37250">
                  <c:v>43707.46875</c:v>
                </c:pt>
                <c:pt idx="37251">
                  <c:v>43707.489583333401</c:v>
                </c:pt>
                <c:pt idx="37252">
                  <c:v>43707.510416666599</c:v>
                </c:pt>
                <c:pt idx="37253">
                  <c:v>43707.53125</c:v>
                </c:pt>
                <c:pt idx="37254">
                  <c:v>43707.552083333401</c:v>
                </c:pt>
                <c:pt idx="37255">
                  <c:v>43707.572916666599</c:v>
                </c:pt>
                <c:pt idx="37256">
                  <c:v>43707.59375</c:v>
                </c:pt>
                <c:pt idx="37257">
                  <c:v>43707.614583333401</c:v>
                </c:pt>
                <c:pt idx="37258">
                  <c:v>43707.635416666599</c:v>
                </c:pt>
                <c:pt idx="37259">
                  <c:v>43707.65625</c:v>
                </c:pt>
                <c:pt idx="37260">
                  <c:v>43707.677083333401</c:v>
                </c:pt>
                <c:pt idx="37261">
                  <c:v>43707.697916666599</c:v>
                </c:pt>
                <c:pt idx="37262">
                  <c:v>43707.71875</c:v>
                </c:pt>
                <c:pt idx="37263">
                  <c:v>43707.739583333401</c:v>
                </c:pt>
                <c:pt idx="37264">
                  <c:v>43707.760416666599</c:v>
                </c:pt>
                <c:pt idx="37265">
                  <c:v>43707.78125</c:v>
                </c:pt>
                <c:pt idx="37266">
                  <c:v>43707.802083333401</c:v>
                </c:pt>
                <c:pt idx="37267">
                  <c:v>43707.822916666599</c:v>
                </c:pt>
                <c:pt idx="37268">
                  <c:v>43707.84375</c:v>
                </c:pt>
                <c:pt idx="37269">
                  <c:v>43707.864583333401</c:v>
                </c:pt>
                <c:pt idx="37270">
                  <c:v>43707.885416666599</c:v>
                </c:pt>
                <c:pt idx="37271">
                  <c:v>43707.90625</c:v>
                </c:pt>
                <c:pt idx="37272">
                  <c:v>43707.927083333401</c:v>
                </c:pt>
                <c:pt idx="37273">
                  <c:v>43707.947916666599</c:v>
                </c:pt>
                <c:pt idx="37274">
                  <c:v>43707.96875</c:v>
                </c:pt>
                <c:pt idx="37275">
                  <c:v>43707.989583333401</c:v>
                </c:pt>
                <c:pt idx="37276">
                  <c:v>43708.010416666599</c:v>
                </c:pt>
                <c:pt idx="37277">
                  <c:v>43708.03125</c:v>
                </c:pt>
                <c:pt idx="37278">
                  <c:v>43708.052083333401</c:v>
                </c:pt>
                <c:pt idx="37279">
                  <c:v>43708.072916666599</c:v>
                </c:pt>
                <c:pt idx="37280">
                  <c:v>43708.09375</c:v>
                </c:pt>
                <c:pt idx="37281">
                  <c:v>43708.114583333401</c:v>
                </c:pt>
                <c:pt idx="37282">
                  <c:v>43708.135416666599</c:v>
                </c:pt>
                <c:pt idx="37283">
                  <c:v>43708.15625</c:v>
                </c:pt>
                <c:pt idx="37284">
                  <c:v>43708.177083333401</c:v>
                </c:pt>
                <c:pt idx="37285">
                  <c:v>43708.197916666599</c:v>
                </c:pt>
                <c:pt idx="37286">
                  <c:v>43708.21875</c:v>
                </c:pt>
                <c:pt idx="37287">
                  <c:v>43708.239583333401</c:v>
                </c:pt>
                <c:pt idx="37288">
                  <c:v>43708.260416666599</c:v>
                </c:pt>
                <c:pt idx="37289">
                  <c:v>43708.28125</c:v>
                </c:pt>
                <c:pt idx="37290">
                  <c:v>43708.302083333401</c:v>
                </c:pt>
                <c:pt idx="37291">
                  <c:v>43708.322916666599</c:v>
                </c:pt>
                <c:pt idx="37292">
                  <c:v>43708.34375</c:v>
                </c:pt>
                <c:pt idx="37293">
                  <c:v>43708.364583333401</c:v>
                </c:pt>
                <c:pt idx="37294">
                  <c:v>43708.385416666599</c:v>
                </c:pt>
                <c:pt idx="37295">
                  <c:v>43708.40625</c:v>
                </c:pt>
                <c:pt idx="37296">
                  <c:v>43708.427083333401</c:v>
                </c:pt>
                <c:pt idx="37297">
                  <c:v>43708.447916666599</c:v>
                </c:pt>
                <c:pt idx="37298">
                  <c:v>43708.46875</c:v>
                </c:pt>
                <c:pt idx="37299">
                  <c:v>43708.489583333401</c:v>
                </c:pt>
                <c:pt idx="37300">
                  <c:v>43708.510416666599</c:v>
                </c:pt>
                <c:pt idx="37301">
                  <c:v>43708.53125</c:v>
                </c:pt>
                <c:pt idx="37302">
                  <c:v>43708.552083333401</c:v>
                </c:pt>
                <c:pt idx="37303">
                  <c:v>43708.572916666599</c:v>
                </c:pt>
                <c:pt idx="37304">
                  <c:v>43708.59375</c:v>
                </c:pt>
                <c:pt idx="37305">
                  <c:v>43708.614583333401</c:v>
                </c:pt>
                <c:pt idx="37306">
                  <c:v>43708.635416666599</c:v>
                </c:pt>
                <c:pt idx="37307">
                  <c:v>43708.65625</c:v>
                </c:pt>
                <c:pt idx="37308">
                  <c:v>43708.677083333401</c:v>
                </c:pt>
                <c:pt idx="37309">
                  <c:v>43708.697916666599</c:v>
                </c:pt>
                <c:pt idx="37310">
                  <c:v>43708.71875</c:v>
                </c:pt>
                <c:pt idx="37311">
                  <c:v>43708.739583333401</c:v>
                </c:pt>
                <c:pt idx="37312">
                  <c:v>43708.760416666599</c:v>
                </c:pt>
                <c:pt idx="37313">
                  <c:v>43708.78125</c:v>
                </c:pt>
                <c:pt idx="37314">
                  <c:v>43708.802083333401</c:v>
                </c:pt>
                <c:pt idx="37315">
                  <c:v>43708.822916666599</c:v>
                </c:pt>
                <c:pt idx="37316">
                  <c:v>43708.84375</c:v>
                </c:pt>
                <c:pt idx="37317">
                  <c:v>43708.864583333401</c:v>
                </c:pt>
                <c:pt idx="37318">
                  <c:v>43708.885416666599</c:v>
                </c:pt>
                <c:pt idx="37319">
                  <c:v>43708.90625</c:v>
                </c:pt>
                <c:pt idx="37320">
                  <c:v>43708.927083333401</c:v>
                </c:pt>
                <c:pt idx="37321">
                  <c:v>43708.947916666599</c:v>
                </c:pt>
                <c:pt idx="37322">
                  <c:v>43708.96875</c:v>
                </c:pt>
                <c:pt idx="37323">
                  <c:v>43708.989583333401</c:v>
                </c:pt>
                <c:pt idx="37324">
                  <c:v>43709.010416666599</c:v>
                </c:pt>
                <c:pt idx="37325">
                  <c:v>43709.03125</c:v>
                </c:pt>
                <c:pt idx="37326">
                  <c:v>43709.052083333401</c:v>
                </c:pt>
                <c:pt idx="37327">
                  <c:v>43709.072916666599</c:v>
                </c:pt>
                <c:pt idx="37328">
                  <c:v>43709.09375</c:v>
                </c:pt>
                <c:pt idx="37329">
                  <c:v>43709.114583333401</c:v>
                </c:pt>
                <c:pt idx="37330">
                  <c:v>43709.135416666599</c:v>
                </c:pt>
                <c:pt idx="37331">
                  <c:v>43709.15625</c:v>
                </c:pt>
                <c:pt idx="37332">
                  <c:v>43709.177083333401</c:v>
                </c:pt>
                <c:pt idx="37333">
                  <c:v>43709.197916666599</c:v>
                </c:pt>
                <c:pt idx="37334">
                  <c:v>43709.21875</c:v>
                </c:pt>
                <c:pt idx="37335">
                  <c:v>43709.239583333401</c:v>
                </c:pt>
                <c:pt idx="37336">
                  <c:v>43709.260416666599</c:v>
                </c:pt>
                <c:pt idx="37337">
                  <c:v>43709.28125</c:v>
                </c:pt>
                <c:pt idx="37338">
                  <c:v>43709.302083333401</c:v>
                </c:pt>
                <c:pt idx="37339">
                  <c:v>43709.322916666599</c:v>
                </c:pt>
                <c:pt idx="37340">
                  <c:v>43709.34375</c:v>
                </c:pt>
                <c:pt idx="37341">
                  <c:v>43709.364583333401</c:v>
                </c:pt>
                <c:pt idx="37342">
                  <c:v>43709.385416666599</c:v>
                </c:pt>
                <c:pt idx="37343">
                  <c:v>43709.40625</c:v>
                </c:pt>
                <c:pt idx="37344">
                  <c:v>43709.427083333401</c:v>
                </c:pt>
                <c:pt idx="37345">
                  <c:v>43709.447916666599</c:v>
                </c:pt>
                <c:pt idx="37346">
                  <c:v>43709.46875</c:v>
                </c:pt>
                <c:pt idx="37347">
                  <c:v>43709.489583333401</c:v>
                </c:pt>
                <c:pt idx="37348">
                  <c:v>43709.510416666599</c:v>
                </c:pt>
                <c:pt idx="37349">
                  <c:v>43709.53125</c:v>
                </c:pt>
                <c:pt idx="37350">
                  <c:v>43709.552083333401</c:v>
                </c:pt>
                <c:pt idx="37351">
                  <c:v>43709.572916666599</c:v>
                </c:pt>
                <c:pt idx="37352">
                  <c:v>43709.59375</c:v>
                </c:pt>
                <c:pt idx="37353">
                  <c:v>43709.614583333401</c:v>
                </c:pt>
                <c:pt idx="37354">
                  <c:v>43709.635416666599</c:v>
                </c:pt>
                <c:pt idx="37355">
                  <c:v>43709.65625</c:v>
                </c:pt>
                <c:pt idx="37356">
                  <c:v>43709.677083333401</c:v>
                </c:pt>
                <c:pt idx="37357">
                  <c:v>43709.697916666599</c:v>
                </c:pt>
                <c:pt idx="37358">
                  <c:v>43709.71875</c:v>
                </c:pt>
                <c:pt idx="37359">
                  <c:v>43709.739583333401</c:v>
                </c:pt>
                <c:pt idx="37360">
                  <c:v>43709.760416666599</c:v>
                </c:pt>
                <c:pt idx="37361">
                  <c:v>43709.78125</c:v>
                </c:pt>
                <c:pt idx="37362">
                  <c:v>43709.802083333401</c:v>
                </c:pt>
                <c:pt idx="37363">
                  <c:v>43709.822916666599</c:v>
                </c:pt>
                <c:pt idx="37364">
                  <c:v>43709.84375</c:v>
                </c:pt>
                <c:pt idx="37365">
                  <c:v>43709.864583333401</c:v>
                </c:pt>
                <c:pt idx="37366">
                  <c:v>43709.885416666599</c:v>
                </c:pt>
                <c:pt idx="37367">
                  <c:v>43709.90625</c:v>
                </c:pt>
                <c:pt idx="37368">
                  <c:v>43709.927083333401</c:v>
                </c:pt>
                <c:pt idx="37369">
                  <c:v>43709.947916666599</c:v>
                </c:pt>
                <c:pt idx="37370">
                  <c:v>43709.96875</c:v>
                </c:pt>
                <c:pt idx="37371">
                  <c:v>43709.989583333401</c:v>
                </c:pt>
                <c:pt idx="37372">
                  <c:v>43710.010416666599</c:v>
                </c:pt>
                <c:pt idx="37373">
                  <c:v>43710.03125</c:v>
                </c:pt>
                <c:pt idx="37374">
                  <c:v>43710.052083333401</c:v>
                </c:pt>
                <c:pt idx="37375">
                  <c:v>43710.072916666599</c:v>
                </c:pt>
                <c:pt idx="37376">
                  <c:v>43710.09375</c:v>
                </c:pt>
                <c:pt idx="37377">
                  <c:v>43710.114583333401</c:v>
                </c:pt>
                <c:pt idx="37378">
                  <c:v>43710.135416666599</c:v>
                </c:pt>
                <c:pt idx="37379">
                  <c:v>43710.15625</c:v>
                </c:pt>
                <c:pt idx="37380">
                  <c:v>43710.177083333401</c:v>
                </c:pt>
                <c:pt idx="37381">
                  <c:v>43710.197916666599</c:v>
                </c:pt>
                <c:pt idx="37382">
                  <c:v>43710.21875</c:v>
                </c:pt>
                <c:pt idx="37383">
                  <c:v>43710.239583333401</c:v>
                </c:pt>
                <c:pt idx="37384">
                  <c:v>43710.260416666599</c:v>
                </c:pt>
                <c:pt idx="37385">
                  <c:v>43710.28125</c:v>
                </c:pt>
                <c:pt idx="37386">
                  <c:v>43710.302083333401</c:v>
                </c:pt>
                <c:pt idx="37387">
                  <c:v>43710.322916666599</c:v>
                </c:pt>
                <c:pt idx="37388">
                  <c:v>43710.34375</c:v>
                </c:pt>
                <c:pt idx="37389">
                  <c:v>43710.364583333401</c:v>
                </c:pt>
                <c:pt idx="37390">
                  <c:v>43710.385416666599</c:v>
                </c:pt>
                <c:pt idx="37391">
                  <c:v>43710.40625</c:v>
                </c:pt>
                <c:pt idx="37392">
                  <c:v>43710.427083333401</c:v>
                </c:pt>
                <c:pt idx="37393">
                  <c:v>43710.447916666599</c:v>
                </c:pt>
                <c:pt idx="37394">
                  <c:v>43710.46875</c:v>
                </c:pt>
                <c:pt idx="37395">
                  <c:v>43710.489583333401</c:v>
                </c:pt>
                <c:pt idx="37396">
                  <c:v>43710.510416666599</c:v>
                </c:pt>
                <c:pt idx="37397">
                  <c:v>43710.53125</c:v>
                </c:pt>
                <c:pt idx="37398">
                  <c:v>43710.552083333401</c:v>
                </c:pt>
                <c:pt idx="37399">
                  <c:v>43710.572916666599</c:v>
                </c:pt>
                <c:pt idx="37400">
                  <c:v>43710.59375</c:v>
                </c:pt>
                <c:pt idx="37401">
                  <c:v>43710.614583333401</c:v>
                </c:pt>
                <c:pt idx="37402">
                  <c:v>43710.635416666599</c:v>
                </c:pt>
                <c:pt idx="37403">
                  <c:v>43710.65625</c:v>
                </c:pt>
                <c:pt idx="37404">
                  <c:v>43710.677083333401</c:v>
                </c:pt>
                <c:pt idx="37405">
                  <c:v>43710.697916666599</c:v>
                </c:pt>
                <c:pt idx="37406">
                  <c:v>43710.71875</c:v>
                </c:pt>
                <c:pt idx="37407">
                  <c:v>43710.739583333401</c:v>
                </c:pt>
                <c:pt idx="37408">
                  <c:v>43710.760416666599</c:v>
                </c:pt>
                <c:pt idx="37409">
                  <c:v>43710.78125</c:v>
                </c:pt>
                <c:pt idx="37410">
                  <c:v>43710.802083333401</c:v>
                </c:pt>
                <c:pt idx="37411">
                  <c:v>43710.822916666599</c:v>
                </c:pt>
                <c:pt idx="37412">
                  <c:v>43710.84375</c:v>
                </c:pt>
                <c:pt idx="37413">
                  <c:v>43710.864583333401</c:v>
                </c:pt>
                <c:pt idx="37414">
                  <c:v>43710.885416666599</c:v>
                </c:pt>
                <c:pt idx="37415">
                  <c:v>43710.90625</c:v>
                </c:pt>
                <c:pt idx="37416">
                  <c:v>43710.927083333401</c:v>
                </c:pt>
                <c:pt idx="37417">
                  <c:v>43710.947916666599</c:v>
                </c:pt>
                <c:pt idx="37418">
                  <c:v>43710.96875</c:v>
                </c:pt>
                <c:pt idx="37419">
                  <c:v>43710.989583333401</c:v>
                </c:pt>
                <c:pt idx="37420">
                  <c:v>43711.010416666599</c:v>
                </c:pt>
                <c:pt idx="37421">
                  <c:v>43711.03125</c:v>
                </c:pt>
                <c:pt idx="37422">
                  <c:v>43711.052083333401</c:v>
                </c:pt>
                <c:pt idx="37423">
                  <c:v>43711.072916666599</c:v>
                </c:pt>
                <c:pt idx="37424">
                  <c:v>43711.09375</c:v>
                </c:pt>
                <c:pt idx="37425">
                  <c:v>43711.114583333401</c:v>
                </c:pt>
                <c:pt idx="37426">
                  <c:v>43711.135416666599</c:v>
                </c:pt>
                <c:pt idx="37427">
                  <c:v>43711.15625</c:v>
                </c:pt>
                <c:pt idx="37428">
                  <c:v>43711.177083333401</c:v>
                </c:pt>
                <c:pt idx="37429">
                  <c:v>43711.197916666599</c:v>
                </c:pt>
                <c:pt idx="37430">
                  <c:v>43711.21875</c:v>
                </c:pt>
                <c:pt idx="37431">
                  <c:v>43711.239583333401</c:v>
                </c:pt>
                <c:pt idx="37432">
                  <c:v>43711.260416666599</c:v>
                </c:pt>
                <c:pt idx="37433">
                  <c:v>43711.28125</c:v>
                </c:pt>
                <c:pt idx="37434">
                  <c:v>43711.302083333401</c:v>
                </c:pt>
                <c:pt idx="37435">
                  <c:v>43711.322916666599</c:v>
                </c:pt>
                <c:pt idx="37436">
                  <c:v>43711.34375</c:v>
                </c:pt>
                <c:pt idx="37437">
                  <c:v>43711.364583333401</c:v>
                </c:pt>
                <c:pt idx="37438">
                  <c:v>43711.385416666599</c:v>
                </c:pt>
                <c:pt idx="37439">
                  <c:v>43711.40625</c:v>
                </c:pt>
                <c:pt idx="37440">
                  <c:v>43711.427083333401</c:v>
                </c:pt>
                <c:pt idx="37441">
                  <c:v>43711.447916666599</c:v>
                </c:pt>
                <c:pt idx="37442">
                  <c:v>43711.46875</c:v>
                </c:pt>
                <c:pt idx="37443">
                  <c:v>43711.489583333401</c:v>
                </c:pt>
                <c:pt idx="37444">
                  <c:v>43711.510416666599</c:v>
                </c:pt>
                <c:pt idx="37445">
                  <c:v>43711.53125</c:v>
                </c:pt>
                <c:pt idx="37446">
                  <c:v>43711.552083333401</c:v>
                </c:pt>
                <c:pt idx="37447">
                  <c:v>43711.572916666599</c:v>
                </c:pt>
                <c:pt idx="37448">
                  <c:v>43711.59375</c:v>
                </c:pt>
                <c:pt idx="37449">
                  <c:v>43711.614583333401</c:v>
                </c:pt>
                <c:pt idx="37450">
                  <c:v>43711.635416666599</c:v>
                </c:pt>
                <c:pt idx="37451">
                  <c:v>43711.65625</c:v>
                </c:pt>
                <c:pt idx="37452">
                  <c:v>43711.677083333401</c:v>
                </c:pt>
                <c:pt idx="37453">
                  <c:v>43711.697916666599</c:v>
                </c:pt>
                <c:pt idx="37454">
                  <c:v>43711.71875</c:v>
                </c:pt>
                <c:pt idx="37455">
                  <c:v>43711.739583333401</c:v>
                </c:pt>
                <c:pt idx="37456">
                  <c:v>43711.760416666599</c:v>
                </c:pt>
                <c:pt idx="37457">
                  <c:v>43711.78125</c:v>
                </c:pt>
                <c:pt idx="37458">
                  <c:v>43711.802083333401</c:v>
                </c:pt>
                <c:pt idx="37459">
                  <c:v>43711.822916666599</c:v>
                </c:pt>
                <c:pt idx="37460">
                  <c:v>43711.84375</c:v>
                </c:pt>
                <c:pt idx="37461">
                  <c:v>43711.864583333401</c:v>
                </c:pt>
                <c:pt idx="37462">
                  <c:v>43711.885416666599</c:v>
                </c:pt>
                <c:pt idx="37463">
                  <c:v>43711.90625</c:v>
                </c:pt>
                <c:pt idx="37464">
                  <c:v>43711.927083333401</c:v>
                </c:pt>
                <c:pt idx="37465">
                  <c:v>43711.947916666599</c:v>
                </c:pt>
                <c:pt idx="37466">
                  <c:v>43711.96875</c:v>
                </c:pt>
                <c:pt idx="37467">
                  <c:v>43711.989583333401</c:v>
                </c:pt>
                <c:pt idx="37468">
                  <c:v>43712.010416666599</c:v>
                </c:pt>
                <c:pt idx="37469">
                  <c:v>43712.03125</c:v>
                </c:pt>
                <c:pt idx="37470">
                  <c:v>43712.052083333401</c:v>
                </c:pt>
                <c:pt idx="37471">
                  <c:v>43712.072916666599</c:v>
                </c:pt>
                <c:pt idx="37472">
                  <c:v>43712.09375</c:v>
                </c:pt>
                <c:pt idx="37473">
                  <c:v>43712.114583333401</c:v>
                </c:pt>
                <c:pt idx="37474">
                  <c:v>43712.135416666599</c:v>
                </c:pt>
                <c:pt idx="37475">
                  <c:v>43712.15625</c:v>
                </c:pt>
                <c:pt idx="37476">
                  <c:v>43712.177083333401</c:v>
                </c:pt>
                <c:pt idx="37477">
                  <c:v>43712.197916666599</c:v>
                </c:pt>
                <c:pt idx="37478">
                  <c:v>43712.21875</c:v>
                </c:pt>
                <c:pt idx="37479">
                  <c:v>43712.239583333401</c:v>
                </c:pt>
                <c:pt idx="37480">
                  <c:v>43712.260416666599</c:v>
                </c:pt>
                <c:pt idx="37481">
                  <c:v>43712.28125</c:v>
                </c:pt>
                <c:pt idx="37482">
                  <c:v>43712.302083333401</c:v>
                </c:pt>
                <c:pt idx="37483">
                  <c:v>43712.322916666599</c:v>
                </c:pt>
                <c:pt idx="37484">
                  <c:v>43712.34375</c:v>
                </c:pt>
                <c:pt idx="37485">
                  <c:v>43712.364583333401</c:v>
                </c:pt>
                <c:pt idx="37486">
                  <c:v>43712.385416666599</c:v>
                </c:pt>
                <c:pt idx="37487">
                  <c:v>43712.40625</c:v>
                </c:pt>
                <c:pt idx="37488">
                  <c:v>43712.427083333401</c:v>
                </c:pt>
                <c:pt idx="37489">
                  <c:v>43712.447916666599</c:v>
                </c:pt>
                <c:pt idx="37490">
                  <c:v>43712.46875</c:v>
                </c:pt>
                <c:pt idx="37491">
                  <c:v>43712.489583333401</c:v>
                </c:pt>
                <c:pt idx="37492">
                  <c:v>43712.510416666599</c:v>
                </c:pt>
                <c:pt idx="37493">
                  <c:v>43712.53125</c:v>
                </c:pt>
                <c:pt idx="37494">
                  <c:v>43712.552083333401</c:v>
                </c:pt>
                <c:pt idx="37495">
                  <c:v>43712.572916666599</c:v>
                </c:pt>
                <c:pt idx="37496">
                  <c:v>43712.59375</c:v>
                </c:pt>
                <c:pt idx="37497">
                  <c:v>43712.614583333401</c:v>
                </c:pt>
                <c:pt idx="37498">
                  <c:v>43712.635416666599</c:v>
                </c:pt>
                <c:pt idx="37499">
                  <c:v>43712.65625</c:v>
                </c:pt>
                <c:pt idx="37500">
                  <c:v>43712.677083333401</c:v>
                </c:pt>
                <c:pt idx="37501">
                  <c:v>43712.697916666599</c:v>
                </c:pt>
                <c:pt idx="37502">
                  <c:v>43712.71875</c:v>
                </c:pt>
                <c:pt idx="37503">
                  <c:v>43712.739583333401</c:v>
                </c:pt>
                <c:pt idx="37504">
                  <c:v>43712.760416666599</c:v>
                </c:pt>
                <c:pt idx="37505">
                  <c:v>43712.78125</c:v>
                </c:pt>
                <c:pt idx="37506">
                  <c:v>43712.802083333401</c:v>
                </c:pt>
                <c:pt idx="37507">
                  <c:v>43712.822916666599</c:v>
                </c:pt>
                <c:pt idx="37508">
                  <c:v>43712.84375</c:v>
                </c:pt>
                <c:pt idx="37509">
                  <c:v>43712.864583333401</c:v>
                </c:pt>
                <c:pt idx="37510">
                  <c:v>43712.885416666599</c:v>
                </c:pt>
                <c:pt idx="37511">
                  <c:v>43712.90625</c:v>
                </c:pt>
                <c:pt idx="37512">
                  <c:v>43712.927083333401</c:v>
                </c:pt>
                <c:pt idx="37513">
                  <c:v>43712.947916666599</c:v>
                </c:pt>
                <c:pt idx="37514">
                  <c:v>43712.96875</c:v>
                </c:pt>
                <c:pt idx="37515">
                  <c:v>43712.989583333401</c:v>
                </c:pt>
                <c:pt idx="37516">
                  <c:v>43713.010416666599</c:v>
                </c:pt>
                <c:pt idx="37517">
                  <c:v>43713.03125</c:v>
                </c:pt>
                <c:pt idx="37518">
                  <c:v>43713.052083333401</c:v>
                </c:pt>
                <c:pt idx="37519">
                  <c:v>43713.072916666599</c:v>
                </c:pt>
                <c:pt idx="37520">
                  <c:v>43713.09375</c:v>
                </c:pt>
                <c:pt idx="37521">
                  <c:v>43713.114583333401</c:v>
                </c:pt>
                <c:pt idx="37522">
                  <c:v>43713.135416666599</c:v>
                </c:pt>
                <c:pt idx="37523">
                  <c:v>43713.15625</c:v>
                </c:pt>
                <c:pt idx="37524">
                  <c:v>43713.177083333401</c:v>
                </c:pt>
                <c:pt idx="37525">
                  <c:v>43713.197916666599</c:v>
                </c:pt>
                <c:pt idx="37526">
                  <c:v>43713.21875</c:v>
                </c:pt>
                <c:pt idx="37527">
                  <c:v>43713.239583333401</c:v>
                </c:pt>
                <c:pt idx="37528">
                  <c:v>43713.260416666599</c:v>
                </c:pt>
                <c:pt idx="37529">
                  <c:v>43713.28125</c:v>
                </c:pt>
                <c:pt idx="37530">
                  <c:v>43713.302083333401</c:v>
                </c:pt>
                <c:pt idx="37531">
                  <c:v>43713.322916666599</c:v>
                </c:pt>
                <c:pt idx="37532">
                  <c:v>43713.34375</c:v>
                </c:pt>
                <c:pt idx="37533">
                  <c:v>43713.364583333401</c:v>
                </c:pt>
                <c:pt idx="37534">
                  <c:v>43713.385416666599</c:v>
                </c:pt>
                <c:pt idx="37535">
                  <c:v>43713.40625</c:v>
                </c:pt>
                <c:pt idx="37536">
                  <c:v>43713.427083333401</c:v>
                </c:pt>
                <c:pt idx="37537">
                  <c:v>43713.447916666599</c:v>
                </c:pt>
                <c:pt idx="37538">
                  <c:v>43713.46875</c:v>
                </c:pt>
                <c:pt idx="37539">
                  <c:v>43713.489583333401</c:v>
                </c:pt>
                <c:pt idx="37540">
                  <c:v>43713.510416666599</c:v>
                </c:pt>
                <c:pt idx="37541">
                  <c:v>43713.53125</c:v>
                </c:pt>
                <c:pt idx="37542">
                  <c:v>43713.552083333401</c:v>
                </c:pt>
                <c:pt idx="37543">
                  <c:v>43713.572916666599</c:v>
                </c:pt>
                <c:pt idx="37544">
                  <c:v>43713.59375</c:v>
                </c:pt>
                <c:pt idx="37545">
                  <c:v>43713.614583333401</c:v>
                </c:pt>
                <c:pt idx="37546">
                  <c:v>43713.635416666599</c:v>
                </c:pt>
                <c:pt idx="37547">
                  <c:v>43713.65625</c:v>
                </c:pt>
                <c:pt idx="37548">
                  <c:v>43713.677083333401</c:v>
                </c:pt>
                <c:pt idx="37549">
                  <c:v>43713.697916666599</c:v>
                </c:pt>
                <c:pt idx="37550">
                  <c:v>43713.71875</c:v>
                </c:pt>
                <c:pt idx="37551">
                  <c:v>43713.739583333401</c:v>
                </c:pt>
                <c:pt idx="37552">
                  <c:v>43713.760416666599</c:v>
                </c:pt>
                <c:pt idx="37553">
                  <c:v>43713.78125</c:v>
                </c:pt>
                <c:pt idx="37554">
                  <c:v>43713.802083333401</c:v>
                </c:pt>
                <c:pt idx="37555">
                  <c:v>43713.822916666599</c:v>
                </c:pt>
                <c:pt idx="37556">
                  <c:v>43713.84375</c:v>
                </c:pt>
                <c:pt idx="37557">
                  <c:v>43713.864583333401</c:v>
                </c:pt>
                <c:pt idx="37558">
                  <c:v>43713.885416666599</c:v>
                </c:pt>
                <c:pt idx="37559">
                  <c:v>43713.90625</c:v>
                </c:pt>
                <c:pt idx="37560">
                  <c:v>43713.927083333401</c:v>
                </c:pt>
                <c:pt idx="37561">
                  <c:v>43713.947916666599</c:v>
                </c:pt>
                <c:pt idx="37562">
                  <c:v>43713.96875</c:v>
                </c:pt>
                <c:pt idx="37563">
                  <c:v>43713.989583333401</c:v>
                </c:pt>
                <c:pt idx="37564">
                  <c:v>43714.010416666599</c:v>
                </c:pt>
                <c:pt idx="37565">
                  <c:v>43714.03125</c:v>
                </c:pt>
                <c:pt idx="37566">
                  <c:v>43714.052083333401</c:v>
                </c:pt>
                <c:pt idx="37567">
                  <c:v>43714.072916666599</c:v>
                </c:pt>
                <c:pt idx="37568">
                  <c:v>43714.09375</c:v>
                </c:pt>
                <c:pt idx="37569">
                  <c:v>43714.114583333401</c:v>
                </c:pt>
                <c:pt idx="37570">
                  <c:v>43714.135416666599</c:v>
                </c:pt>
                <c:pt idx="37571">
                  <c:v>43714.15625</c:v>
                </c:pt>
                <c:pt idx="37572">
                  <c:v>43714.177083333401</c:v>
                </c:pt>
                <c:pt idx="37573">
                  <c:v>43714.197916666599</c:v>
                </c:pt>
                <c:pt idx="37574">
                  <c:v>43714.21875</c:v>
                </c:pt>
                <c:pt idx="37575">
                  <c:v>43714.239583333401</c:v>
                </c:pt>
                <c:pt idx="37576">
                  <c:v>43714.260416666599</c:v>
                </c:pt>
                <c:pt idx="37577">
                  <c:v>43714.28125</c:v>
                </c:pt>
                <c:pt idx="37578">
                  <c:v>43714.302083333401</c:v>
                </c:pt>
                <c:pt idx="37579">
                  <c:v>43714.322916666599</c:v>
                </c:pt>
                <c:pt idx="37580">
                  <c:v>43714.34375</c:v>
                </c:pt>
                <c:pt idx="37581">
                  <c:v>43714.364583333401</c:v>
                </c:pt>
                <c:pt idx="37582">
                  <c:v>43714.385416666599</c:v>
                </c:pt>
                <c:pt idx="37583">
                  <c:v>43714.40625</c:v>
                </c:pt>
                <c:pt idx="37584">
                  <c:v>43714.427083333401</c:v>
                </c:pt>
                <c:pt idx="37585">
                  <c:v>43714.447916666599</c:v>
                </c:pt>
                <c:pt idx="37586">
                  <c:v>43714.46875</c:v>
                </c:pt>
                <c:pt idx="37587">
                  <c:v>43714.489583333401</c:v>
                </c:pt>
                <c:pt idx="37588">
                  <c:v>43714.510416666599</c:v>
                </c:pt>
                <c:pt idx="37589">
                  <c:v>43714.53125</c:v>
                </c:pt>
                <c:pt idx="37590">
                  <c:v>43714.552083333401</c:v>
                </c:pt>
                <c:pt idx="37591">
                  <c:v>43714.572916666599</c:v>
                </c:pt>
                <c:pt idx="37592">
                  <c:v>43714.59375</c:v>
                </c:pt>
                <c:pt idx="37593">
                  <c:v>43714.614583333401</c:v>
                </c:pt>
                <c:pt idx="37594">
                  <c:v>43714.635416666599</c:v>
                </c:pt>
                <c:pt idx="37595">
                  <c:v>43714.65625</c:v>
                </c:pt>
                <c:pt idx="37596">
                  <c:v>43714.677083333401</c:v>
                </c:pt>
                <c:pt idx="37597">
                  <c:v>43714.697916666599</c:v>
                </c:pt>
                <c:pt idx="37598">
                  <c:v>43714.71875</c:v>
                </c:pt>
                <c:pt idx="37599">
                  <c:v>43714.739583333401</c:v>
                </c:pt>
                <c:pt idx="37600">
                  <c:v>43714.760416666599</c:v>
                </c:pt>
                <c:pt idx="37601">
                  <c:v>43714.78125</c:v>
                </c:pt>
                <c:pt idx="37602">
                  <c:v>43714.802083333401</c:v>
                </c:pt>
                <c:pt idx="37603">
                  <c:v>43714.822916666599</c:v>
                </c:pt>
                <c:pt idx="37604">
                  <c:v>43714.84375</c:v>
                </c:pt>
                <c:pt idx="37605">
                  <c:v>43714.864583333401</c:v>
                </c:pt>
                <c:pt idx="37606">
                  <c:v>43714.885416666599</c:v>
                </c:pt>
                <c:pt idx="37607">
                  <c:v>43714.90625</c:v>
                </c:pt>
                <c:pt idx="37608">
                  <c:v>43714.927083333401</c:v>
                </c:pt>
                <c:pt idx="37609">
                  <c:v>43714.947916666599</c:v>
                </c:pt>
                <c:pt idx="37610">
                  <c:v>43714.96875</c:v>
                </c:pt>
                <c:pt idx="37611">
                  <c:v>43714.989583333401</c:v>
                </c:pt>
                <c:pt idx="37612">
                  <c:v>43715.010416666599</c:v>
                </c:pt>
                <c:pt idx="37613">
                  <c:v>43715.03125</c:v>
                </c:pt>
                <c:pt idx="37614">
                  <c:v>43715.052083333401</c:v>
                </c:pt>
                <c:pt idx="37615">
                  <c:v>43715.072916666599</c:v>
                </c:pt>
                <c:pt idx="37616">
                  <c:v>43715.09375</c:v>
                </c:pt>
                <c:pt idx="37617">
                  <c:v>43715.114583333401</c:v>
                </c:pt>
                <c:pt idx="37618">
                  <c:v>43715.135416666599</c:v>
                </c:pt>
                <c:pt idx="37619">
                  <c:v>43715.15625</c:v>
                </c:pt>
                <c:pt idx="37620">
                  <c:v>43715.177083333401</c:v>
                </c:pt>
                <c:pt idx="37621">
                  <c:v>43715.197916666599</c:v>
                </c:pt>
                <c:pt idx="37622">
                  <c:v>43715.21875</c:v>
                </c:pt>
                <c:pt idx="37623">
                  <c:v>43715.239583333401</c:v>
                </c:pt>
                <c:pt idx="37624">
                  <c:v>43715.260416666599</c:v>
                </c:pt>
                <c:pt idx="37625">
                  <c:v>43715.28125</c:v>
                </c:pt>
                <c:pt idx="37626">
                  <c:v>43715.302083333401</c:v>
                </c:pt>
                <c:pt idx="37627">
                  <c:v>43715.322916666599</c:v>
                </c:pt>
                <c:pt idx="37628">
                  <c:v>43715.34375</c:v>
                </c:pt>
                <c:pt idx="37629">
                  <c:v>43715.364583333401</c:v>
                </c:pt>
                <c:pt idx="37630">
                  <c:v>43715.385416666599</c:v>
                </c:pt>
                <c:pt idx="37631">
                  <c:v>43715.40625</c:v>
                </c:pt>
                <c:pt idx="37632">
                  <c:v>43715.427083333401</c:v>
                </c:pt>
                <c:pt idx="37633">
                  <c:v>43715.447916666599</c:v>
                </c:pt>
                <c:pt idx="37634">
                  <c:v>43715.46875</c:v>
                </c:pt>
                <c:pt idx="37635">
                  <c:v>43715.489583333401</c:v>
                </c:pt>
                <c:pt idx="37636">
                  <c:v>43715.510416666599</c:v>
                </c:pt>
                <c:pt idx="37637">
                  <c:v>43715.53125</c:v>
                </c:pt>
                <c:pt idx="37638">
                  <c:v>43715.552083333401</c:v>
                </c:pt>
                <c:pt idx="37639">
                  <c:v>43715.572916666599</c:v>
                </c:pt>
                <c:pt idx="37640">
                  <c:v>43715.59375</c:v>
                </c:pt>
                <c:pt idx="37641">
                  <c:v>43715.614583333401</c:v>
                </c:pt>
                <c:pt idx="37642">
                  <c:v>43715.635416666599</c:v>
                </c:pt>
                <c:pt idx="37643">
                  <c:v>43715.65625</c:v>
                </c:pt>
                <c:pt idx="37644">
                  <c:v>43715.677083333401</c:v>
                </c:pt>
                <c:pt idx="37645">
                  <c:v>43715.697916666599</c:v>
                </c:pt>
                <c:pt idx="37646">
                  <c:v>43715.71875</c:v>
                </c:pt>
                <c:pt idx="37647">
                  <c:v>43715.739583333401</c:v>
                </c:pt>
                <c:pt idx="37648">
                  <c:v>43715.760416666599</c:v>
                </c:pt>
                <c:pt idx="37649">
                  <c:v>43715.78125</c:v>
                </c:pt>
                <c:pt idx="37650">
                  <c:v>43715.802083333401</c:v>
                </c:pt>
                <c:pt idx="37651">
                  <c:v>43715.822916666599</c:v>
                </c:pt>
                <c:pt idx="37652">
                  <c:v>43715.84375</c:v>
                </c:pt>
                <c:pt idx="37653">
                  <c:v>43715.864583333401</c:v>
                </c:pt>
                <c:pt idx="37654">
                  <c:v>43715.885416666599</c:v>
                </c:pt>
                <c:pt idx="37655">
                  <c:v>43715.90625</c:v>
                </c:pt>
                <c:pt idx="37656">
                  <c:v>43715.927083333401</c:v>
                </c:pt>
                <c:pt idx="37657">
                  <c:v>43715.947916666599</c:v>
                </c:pt>
                <c:pt idx="37658">
                  <c:v>43715.96875</c:v>
                </c:pt>
                <c:pt idx="37659">
                  <c:v>43715.989583333401</c:v>
                </c:pt>
                <c:pt idx="37660">
                  <c:v>43716.010416666599</c:v>
                </c:pt>
                <c:pt idx="37661">
                  <c:v>43716.03125</c:v>
                </c:pt>
                <c:pt idx="37662">
                  <c:v>43716.052083333401</c:v>
                </c:pt>
                <c:pt idx="37663">
                  <c:v>43716.072916666599</c:v>
                </c:pt>
                <c:pt idx="37664">
                  <c:v>43716.09375</c:v>
                </c:pt>
                <c:pt idx="37665">
                  <c:v>43716.114583333401</c:v>
                </c:pt>
                <c:pt idx="37666">
                  <c:v>43716.135416666599</c:v>
                </c:pt>
                <c:pt idx="37667">
                  <c:v>43716.15625</c:v>
                </c:pt>
                <c:pt idx="37668">
                  <c:v>43716.177083333401</c:v>
                </c:pt>
                <c:pt idx="37669">
                  <c:v>43716.197916666599</c:v>
                </c:pt>
                <c:pt idx="37670">
                  <c:v>43716.21875</c:v>
                </c:pt>
                <c:pt idx="37671">
                  <c:v>43716.239583333401</c:v>
                </c:pt>
                <c:pt idx="37672">
                  <c:v>43716.260416666599</c:v>
                </c:pt>
                <c:pt idx="37673">
                  <c:v>43716.28125</c:v>
                </c:pt>
                <c:pt idx="37674">
                  <c:v>43716.302083333401</c:v>
                </c:pt>
                <c:pt idx="37675">
                  <c:v>43716.322916666599</c:v>
                </c:pt>
                <c:pt idx="37676">
                  <c:v>43716.34375</c:v>
                </c:pt>
                <c:pt idx="37677">
                  <c:v>43716.364583333401</c:v>
                </c:pt>
                <c:pt idx="37678">
                  <c:v>43716.385416666599</c:v>
                </c:pt>
                <c:pt idx="37679">
                  <c:v>43716.40625</c:v>
                </c:pt>
                <c:pt idx="37680">
                  <c:v>43716.427083333401</c:v>
                </c:pt>
                <c:pt idx="37681">
                  <c:v>43716.447916666599</c:v>
                </c:pt>
                <c:pt idx="37682">
                  <c:v>43716.46875</c:v>
                </c:pt>
                <c:pt idx="37683">
                  <c:v>43716.489583333401</c:v>
                </c:pt>
                <c:pt idx="37684">
                  <c:v>43716.510416666599</c:v>
                </c:pt>
                <c:pt idx="37685">
                  <c:v>43716.53125</c:v>
                </c:pt>
                <c:pt idx="37686">
                  <c:v>43716.552083333401</c:v>
                </c:pt>
                <c:pt idx="37687">
                  <c:v>43716.572916666599</c:v>
                </c:pt>
                <c:pt idx="37688">
                  <c:v>43716.59375</c:v>
                </c:pt>
                <c:pt idx="37689">
                  <c:v>43716.614583333401</c:v>
                </c:pt>
                <c:pt idx="37690">
                  <c:v>43716.635416666599</c:v>
                </c:pt>
                <c:pt idx="37691">
                  <c:v>43716.65625</c:v>
                </c:pt>
                <c:pt idx="37692">
                  <c:v>43716.677083333401</c:v>
                </c:pt>
                <c:pt idx="37693">
                  <c:v>43716.697916666599</c:v>
                </c:pt>
                <c:pt idx="37694">
                  <c:v>43716.71875</c:v>
                </c:pt>
                <c:pt idx="37695">
                  <c:v>43716.739583333401</c:v>
                </c:pt>
                <c:pt idx="37696">
                  <c:v>43716.760416666599</c:v>
                </c:pt>
                <c:pt idx="37697">
                  <c:v>43716.78125</c:v>
                </c:pt>
                <c:pt idx="37698">
                  <c:v>43716.802083333401</c:v>
                </c:pt>
                <c:pt idx="37699">
                  <c:v>43716.822916666599</c:v>
                </c:pt>
                <c:pt idx="37700">
                  <c:v>43716.84375</c:v>
                </c:pt>
                <c:pt idx="37701">
                  <c:v>43716.864583333401</c:v>
                </c:pt>
                <c:pt idx="37702">
                  <c:v>43716.885416666599</c:v>
                </c:pt>
                <c:pt idx="37703">
                  <c:v>43716.90625</c:v>
                </c:pt>
                <c:pt idx="37704">
                  <c:v>43716.927083333401</c:v>
                </c:pt>
                <c:pt idx="37705">
                  <c:v>43716.947916666599</c:v>
                </c:pt>
                <c:pt idx="37706">
                  <c:v>43716.96875</c:v>
                </c:pt>
                <c:pt idx="37707">
                  <c:v>43716.989583333401</c:v>
                </c:pt>
                <c:pt idx="37708">
                  <c:v>43717.010416666599</c:v>
                </c:pt>
                <c:pt idx="37709">
                  <c:v>43717.03125</c:v>
                </c:pt>
                <c:pt idx="37710">
                  <c:v>43717.052083333401</c:v>
                </c:pt>
                <c:pt idx="37711">
                  <c:v>43717.072916666599</c:v>
                </c:pt>
                <c:pt idx="37712">
                  <c:v>43717.09375</c:v>
                </c:pt>
                <c:pt idx="37713">
                  <c:v>43717.114583333401</c:v>
                </c:pt>
                <c:pt idx="37714">
                  <c:v>43717.135416666599</c:v>
                </c:pt>
                <c:pt idx="37715">
                  <c:v>43717.15625</c:v>
                </c:pt>
                <c:pt idx="37716">
                  <c:v>43717.177083333401</c:v>
                </c:pt>
                <c:pt idx="37717">
                  <c:v>43717.197916666599</c:v>
                </c:pt>
                <c:pt idx="37718">
                  <c:v>43717.21875</c:v>
                </c:pt>
                <c:pt idx="37719">
                  <c:v>43717.239583333401</c:v>
                </c:pt>
                <c:pt idx="37720">
                  <c:v>43717.260416666599</c:v>
                </c:pt>
                <c:pt idx="37721">
                  <c:v>43717.28125</c:v>
                </c:pt>
                <c:pt idx="37722">
                  <c:v>43717.302083333401</c:v>
                </c:pt>
                <c:pt idx="37723">
                  <c:v>43717.322916666599</c:v>
                </c:pt>
                <c:pt idx="37724">
                  <c:v>43717.34375</c:v>
                </c:pt>
                <c:pt idx="37725">
                  <c:v>43717.364583333401</c:v>
                </c:pt>
                <c:pt idx="37726">
                  <c:v>43717.385416666599</c:v>
                </c:pt>
                <c:pt idx="37727">
                  <c:v>43717.40625</c:v>
                </c:pt>
                <c:pt idx="37728">
                  <c:v>43717.427083333401</c:v>
                </c:pt>
                <c:pt idx="37729">
                  <c:v>43717.447916666599</c:v>
                </c:pt>
                <c:pt idx="37730">
                  <c:v>43717.46875</c:v>
                </c:pt>
                <c:pt idx="37731">
                  <c:v>43717.489583333401</c:v>
                </c:pt>
                <c:pt idx="37732">
                  <c:v>43717.510416666599</c:v>
                </c:pt>
                <c:pt idx="37733">
                  <c:v>43717.53125</c:v>
                </c:pt>
                <c:pt idx="37734">
                  <c:v>43717.552083333401</c:v>
                </c:pt>
                <c:pt idx="37735">
                  <c:v>43717.572916666599</c:v>
                </c:pt>
                <c:pt idx="37736">
                  <c:v>43717.59375</c:v>
                </c:pt>
                <c:pt idx="37737">
                  <c:v>43717.614583333401</c:v>
                </c:pt>
                <c:pt idx="37738">
                  <c:v>43717.635416666599</c:v>
                </c:pt>
                <c:pt idx="37739">
                  <c:v>43717.65625</c:v>
                </c:pt>
                <c:pt idx="37740">
                  <c:v>43717.677083333401</c:v>
                </c:pt>
                <c:pt idx="37741">
                  <c:v>43717.697916666599</c:v>
                </c:pt>
                <c:pt idx="37742">
                  <c:v>43717.71875</c:v>
                </c:pt>
                <c:pt idx="37743">
                  <c:v>43717.739583333401</c:v>
                </c:pt>
                <c:pt idx="37744">
                  <c:v>43717.760416666599</c:v>
                </c:pt>
                <c:pt idx="37745">
                  <c:v>43717.78125</c:v>
                </c:pt>
                <c:pt idx="37746">
                  <c:v>43717.802083333401</c:v>
                </c:pt>
                <c:pt idx="37747">
                  <c:v>43717.822916666599</c:v>
                </c:pt>
                <c:pt idx="37748">
                  <c:v>43717.84375</c:v>
                </c:pt>
                <c:pt idx="37749">
                  <c:v>43717.864583333401</c:v>
                </c:pt>
                <c:pt idx="37750">
                  <c:v>43717.885416666599</c:v>
                </c:pt>
                <c:pt idx="37751">
                  <c:v>43717.90625</c:v>
                </c:pt>
                <c:pt idx="37752">
                  <c:v>43717.927083333401</c:v>
                </c:pt>
                <c:pt idx="37753">
                  <c:v>43717.947916666599</c:v>
                </c:pt>
                <c:pt idx="37754">
                  <c:v>43717.96875</c:v>
                </c:pt>
                <c:pt idx="37755">
                  <c:v>43717.989583333401</c:v>
                </c:pt>
                <c:pt idx="37756">
                  <c:v>43718.010416666599</c:v>
                </c:pt>
                <c:pt idx="37757">
                  <c:v>43718.03125</c:v>
                </c:pt>
                <c:pt idx="37758">
                  <c:v>43718.052083333401</c:v>
                </c:pt>
                <c:pt idx="37759">
                  <c:v>43718.072916666599</c:v>
                </c:pt>
                <c:pt idx="37760">
                  <c:v>43718.09375</c:v>
                </c:pt>
                <c:pt idx="37761">
                  <c:v>43718.114583333401</c:v>
                </c:pt>
                <c:pt idx="37762">
                  <c:v>43718.135416666599</c:v>
                </c:pt>
                <c:pt idx="37763">
                  <c:v>43718.15625</c:v>
                </c:pt>
                <c:pt idx="37764">
                  <c:v>43718.177083333401</c:v>
                </c:pt>
                <c:pt idx="37765">
                  <c:v>43718.197916666599</c:v>
                </c:pt>
                <c:pt idx="37766">
                  <c:v>43718.21875</c:v>
                </c:pt>
                <c:pt idx="37767">
                  <c:v>43718.239583333401</c:v>
                </c:pt>
                <c:pt idx="37768">
                  <c:v>43718.260416666599</c:v>
                </c:pt>
                <c:pt idx="37769">
                  <c:v>43718.28125</c:v>
                </c:pt>
                <c:pt idx="37770">
                  <c:v>43718.302083333401</c:v>
                </c:pt>
                <c:pt idx="37771">
                  <c:v>43718.322916666599</c:v>
                </c:pt>
                <c:pt idx="37772">
                  <c:v>43718.34375</c:v>
                </c:pt>
                <c:pt idx="37773">
                  <c:v>43718.364583333401</c:v>
                </c:pt>
                <c:pt idx="37774">
                  <c:v>43718.385416666599</c:v>
                </c:pt>
                <c:pt idx="37775">
                  <c:v>43718.40625</c:v>
                </c:pt>
                <c:pt idx="37776">
                  <c:v>43718.427083333401</c:v>
                </c:pt>
                <c:pt idx="37777">
                  <c:v>43718.447916666599</c:v>
                </c:pt>
                <c:pt idx="37778">
                  <c:v>43718.46875</c:v>
                </c:pt>
                <c:pt idx="37779">
                  <c:v>43718.489583333401</c:v>
                </c:pt>
                <c:pt idx="37780">
                  <c:v>43718.510416666599</c:v>
                </c:pt>
                <c:pt idx="37781">
                  <c:v>43718.53125</c:v>
                </c:pt>
                <c:pt idx="37782">
                  <c:v>43718.552083333401</c:v>
                </c:pt>
                <c:pt idx="37783">
                  <c:v>43718.572916666599</c:v>
                </c:pt>
                <c:pt idx="37784">
                  <c:v>43718.59375</c:v>
                </c:pt>
                <c:pt idx="37785">
                  <c:v>43718.614583333401</c:v>
                </c:pt>
                <c:pt idx="37786">
                  <c:v>43718.635416666599</c:v>
                </c:pt>
                <c:pt idx="37787">
                  <c:v>43718.65625</c:v>
                </c:pt>
                <c:pt idx="37788">
                  <c:v>43718.677083333401</c:v>
                </c:pt>
                <c:pt idx="37789">
                  <c:v>43718.697916666599</c:v>
                </c:pt>
                <c:pt idx="37790">
                  <c:v>43718.71875</c:v>
                </c:pt>
                <c:pt idx="37791">
                  <c:v>43718.739583333401</c:v>
                </c:pt>
                <c:pt idx="37792">
                  <c:v>43718.760416666599</c:v>
                </c:pt>
                <c:pt idx="37793">
                  <c:v>43718.78125</c:v>
                </c:pt>
                <c:pt idx="37794">
                  <c:v>43718.802083333401</c:v>
                </c:pt>
                <c:pt idx="37795">
                  <c:v>43718.822916666599</c:v>
                </c:pt>
                <c:pt idx="37796">
                  <c:v>43718.84375</c:v>
                </c:pt>
                <c:pt idx="37797">
                  <c:v>43718.864583333401</c:v>
                </c:pt>
                <c:pt idx="37798">
                  <c:v>43718.885416666599</c:v>
                </c:pt>
                <c:pt idx="37799">
                  <c:v>43718.90625</c:v>
                </c:pt>
                <c:pt idx="37800">
                  <c:v>43718.927083333401</c:v>
                </c:pt>
                <c:pt idx="37801">
                  <c:v>43718.947916666599</c:v>
                </c:pt>
                <c:pt idx="37802">
                  <c:v>43718.96875</c:v>
                </c:pt>
                <c:pt idx="37803">
                  <c:v>43718.989583333401</c:v>
                </c:pt>
                <c:pt idx="37804">
                  <c:v>43719.010416666599</c:v>
                </c:pt>
                <c:pt idx="37805">
                  <c:v>43719.03125</c:v>
                </c:pt>
                <c:pt idx="37806">
                  <c:v>43719.052083333401</c:v>
                </c:pt>
                <c:pt idx="37807">
                  <c:v>43719.072916666599</c:v>
                </c:pt>
                <c:pt idx="37808">
                  <c:v>43719.09375</c:v>
                </c:pt>
                <c:pt idx="37809">
                  <c:v>43719.114583333401</c:v>
                </c:pt>
                <c:pt idx="37810">
                  <c:v>43719.135416666599</c:v>
                </c:pt>
                <c:pt idx="37811">
                  <c:v>43719.15625</c:v>
                </c:pt>
                <c:pt idx="37812">
                  <c:v>43719.177083333401</c:v>
                </c:pt>
                <c:pt idx="37813">
                  <c:v>43719.197916666599</c:v>
                </c:pt>
                <c:pt idx="37814">
                  <c:v>43719.21875</c:v>
                </c:pt>
                <c:pt idx="37815">
                  <c:v>43719.239583333401</c:v>
                </c:pt>
                <c:pt idx="37816">
                  <c:v>43719.260416666599</c:v>
                </c:pt>
                <c:pt idx="37817">
                  <c:v>43719.28125</c:v>
                </c:pt>
                <c:pt idx="37818">
                  <c:v>43719.302083333401</c:v>
                </c:pt>
                <c:pt idx="37819">
                  <c:v>43719.322916666599</c:v>
                </c:pt>
                <c:pt idx="37820">
                  <c:v>43719.34375</c:v>
                </c:pt>
                <c:pt idx="37821">
                  <c:v>43719.364583333401</c:v>
                </c:pt>
                <c:pt idx="37822">
                  <c:v>43719.385416666599</c:v>
                </c:pt>
                <c:pt idx="37823">
                  <c:v>43719.40625</c:v>
                </c:pt>
                <c:pt idx="37824">
                  <c:v>43719.427083333401</c:v>
                </c:pt>
                <c:pt idx="37825">
                  <c:v>43719.447916666599</c:v>
                </c:pt>
                <c:pt idx="37826">
                  <c:v>43719.46875</c:v>
                </c:pt>
                <c:pt idx="37827">
                  <c:v>43719.489583333401</c:v>
                </c:pt>
                <c:pt idx="37828">
                  <c:v>43719.510416666599</c:v>
                </c:pt>
                <c:pt idx="37829">
                  <c:v>43719.53125</c:v>
                </c:pt>
                <c:pt idx="37830">
                  <c:v>43719.552083333401</c:v>
                </c:pt>
                <c:pt idx="37831">
                  <c:v>43719.572916666599</c:v>
                </c:pt>
                <c:pt idx="37832">
                  <c:v>43719.59375</c:v>
                </c:pt>
                <c:pt idx="37833">
                  <c:v>43719.614583333401</c:v>
                </c:pt>
                <c:pt idx="37834">
                  <c:v>43719.635416666599</c:v>
                </c:pt>
                <c:pt idx="37835">
                  <c:v>43719.65625</c:v>
                </c:pt>
                <c:pt idx="37836">
                  <c:v>43719.677083333401</c:v>
                </c:pt>
                <c:pt idx="37837">
                  <c:v>43719.697916666599</c:v>
                </c:pt>
                <c:pt idx="37838">
                  <c:v>43719.71875</c:v>
                </c:pt>
                <c:pt idx="37839">
                  <c:v>43719.739583333401</c:v>
                </c:pt>
                <c:pt idx="37840">
                  <c:v>43719.760416666599</c:v>
                </c:pt>
                <c:pt idx="37841">
                  <c:v>43719.78125</c:v>
                </c:pt>
                <c:pt idx="37842">
                  <c:v>43719.802083333401</c:v>
                </c:pt>
                <c:pt idx="37843">
                  <c:v>43719.822916666599</c:v>
                </c:pt>
                <c:pt idx="37844">
                  <c:v>43719.84375</c:v>
                </c:pt>
                <c:pt idx="37845">
                  <c:v>43719.864583333401</c:v>
                </c:pt>
                <c:pt idx="37846">
                  <c:v>43719.885416666599</c:v>
                </c:pt>
                <c:pt idx="37847">
                  <c:v>43719.90625</c:v>
                </c:pt>
                <c:pt idx="37848">
                  <c:v>43719.927083333401</c:v>
                </c:pt>
                <c:pt idx="37849">
                  <c:v>43719.947916666599</c:v>
                </c:pt>
                <c:pt idx="37850">
                  <c:v>43719.96875</c:v>
                </c:pt>
                <c:pt idx="37851">
                  <c:v>43719.989583333401</c:v>
                </c:pt>
                <c:pt idx="37852">
                  <c:v>43720.010416666599</c:v>
                </c:pt>
                <c:pt idx="37853">
                  <c:v>43720.03125</c:v>
                </c:pt>
                <c:pt idx="37854">
                  <c:v>43720.052083333401</c:v>
                </c:pt>
                <c:pt idx="37855">
                  <c:v>43720.072916666599</c:v>
                </c:pt>
                <c:pt idx="37856">
                  <c:v>43720.09375</c:v>
                </c:pt>
                <c:pt idx="37857">
                  <c:v>43720.114583333401</c:v>
                </c:pt>
                <c:pt idx="37858">
                  <c:v>43720.135416666599</c:v>
                </c:pt>
                <c:pt idx="37859">
                  <c:v>43720.15625</c:v>
                </c:pt>
                <c:pt idx="37860">
                  <c:v>43720.177083333401</c:v>
                </c:pt>
                <c:pt idx="37861">
                  <c:v>43720.197916666599</c:v>
                </c:pt>
                <c:pt idx="37862">
                  <c:v>43720.21875</c:v>
                </c:pt>
                <c:pt idx="37863">
                  <c:v>43720.239583333401</c:v>
                </c:pt>
                <c:pt idx="37864">
                  <c:v>43720.260416666599</c:v>
                </c:pt>
                <c:pt idx="37865">
                  <c:v>43720.28125</c:v>
                </c:pt>
                <c:pt idx="37866">
                  <c:v>43720.302083333401</c:v>
                </c:pt>
                <c:pt idx="37867">
                  <c:v>43720.322916666599</c:v>
                </c:pt>
                <c:pt idx="37868">
                  <c:v>43720.34375</c:v>
                </c:pt>
                <c:pt idx="37869">
                  <c:v>43720.364583333401</c:v>
                </c:pt>
                <c:pt idx="37870">
                  <c:v>43720.385416666599</c:v>
                </c:pt>
                <c:pt idx="37871">
                  <c:v>43720.40625</c:v>
                </c:pt>
                <c:pt idx="37872">
                  <c:v>43720.427083333401</c:v>
                </c:pt>
                <c:pt idx="37873">
                  <c:v>43720.447916666599</c:v>
                </c:pt>
                <c:pt idx="37874">
                  <c:v>43720.46875</c:v>
                </c:pt>
                <c:pt idx="37875">
                  <c:v>43720.489583333401</c:v>
                </c:pt>
                <c:pt idx="37876">
                  <c:v>43720.510416666599</c:v>
                </c:pt>
                <c:pt idx="37877">
                  <c:v>43720.53125</c:v>
                </c:pt>
                <c:pt idx="37878">
                  <c:v>43720.552083333401</c:v>
                </c:pt>
                <c:pt idx="37879">
                  <c:v>43720.572916666599</c:v>
                </c:pt>
                <c:pt idx="37880">
                  <c:v>43720.59375</c:v>
                </c:pt>
                <c:pt idx="37881">
                  <c:v>43720.614583333401</c:v>
                </c:pt>
                <c:pt idx="37882">
                  <c:v>43720.635416666599</c:v>
                </c:pt>
                <c:pt idx="37883">
                  <c:v>43720.65625</c:v>
                </c:pt>
                <c:pt idx="37884">
                  <c:v>43720.677083333401</c:v>
                </c:pt>
                <c:pt idx="37885">
                  <c:v>43720.697916666599</c:v>
                </c:pt>
                <c:pt idx="37886">
                  <c:v>43720.71875</c:v>
                </c:pt>
                <c:pt idx="37887">
                  <c:v>43720.739583333401</c:v>
                </c:pt>
                <c:pt idx="37888">
                  <c:v>43720.760416666599</c:v>
                </c:pt>
                <c:pt idx="37889">
                  <c:v>43720.78125</c:v>
                </c:pt>
                <c:pt idx="37890">
                  <c:v>43720.802083333401</c:v>
                </c:pt>
                <c:pt idx="37891">
                  <c:v>43720.822916666599</c:v>
                </c:pt>
                <c:pt idx="37892">
                  <c:v>43720.84375</c:v>
                </c:pt>
                <c:pt idx="37893">
                  <c:v>43720.864583333401</c:v>
                </c:pt>
                <c:pt idx="37894">
                  <c:v>43720.885416666599</c:v>
                </c:pt>
                <c:pt idx="37895">
                  <c:v>43720.90625</c:v>
                </c:pt>
                <c:pt idx="37896">
                  <c:v>43720.927083333401</c:v>
                </c:pt>
                <c:pt idx="37897">
                  <c:v>43720.947916666599</c:v>
                </c:pt>
                <c:pt idx="37898">
                  <c:v>43720.96875</c:v>
                </c:pt>
                <c:pt idx="37899">
                  <c:v>43720.989583333401</c:v>
                </c:pt>
                <c:pt idx="37900">
                  <c:v>43721.010416666599</c:v>
                </c:pt>
                <c:pt idx="37901">
                  <c:v>43721.03125</c:v>
                </c:pt>
                <c:pt idx="37902">
                  <c:v>43721.052083333401</c:v>
                </c:pt>
                <c:pt idx="37903">
                  <c:v>43721.072916666599</c:v>
                </c:pt>
                <c:pt idx="37904">
                  <c:v>43721.09375</c:v>
                </c:pt>
                <c:pt idx="37905">
                  <c:v>43721.114583333401</c:v>
                </c:pt>
                <c:pt idx="37906">
                  <c:v>43721.135416666599</c:v>
                </c:pt>
                <c:pt idx="37907">
                  <c:v>43721.15625</c:v>
                </c:pt>
                <c:pt idx="37908">
                  <c:v>43721.177083333401</c:v>
                </c:pt>
                <c:pt idx="37909">
                  <c:v>43721.197916666599</c:v>
                </c:pt>
                <c:pt idx="37910">
                  <c:v>43721.21875</c:v>
                </c:pt>
                <c:pt idx="37911">
                  <c:v>43721.239583333401</c:v>
                </c:pt>
                <c:pt idx="37912">
                  <c:v>43721.260416666599</c:v>
                </c:pt>
                <c:pt idx="37913">
                  <c:v>43721.28125</c:v>
                </c:pt>
                <c:pt idx="37914">
                  <c:v>43721.302083333401</c:v>
                </c:pt>
                <c:pt idx="37915">
                  <c:v>43721.322916666599</c:v>
                </c:pt>
                <c:pt idx="37916">
                  <c:v>43721.34375</c:v>
                </c:pt>
                <c:pt idx="37917">
                  <c:v>43721.364583333401</c:v>
                </c:pt>
                <c:pt idx="37918">
                  <c:v>43721.385416666599</c:v>
                </c:pt>
                <c:pt idx="37919">
                  <c:v>43721.40625</c:v>
                </c:pt>
                <c:pt idx="37920">
                  <c:v>43721.427083333401</c:v>
                </c:pt>
                <c:pt idx="37921">
                  <c:v>43721.447916666599</c:v>
                </c:pt>
                <c:pt idx="37922">
                  <c:v>43721.46875</c:v>
                </c:pt>
                <c:pt idx="37923">
                  <c:v>43721.489583333401</c:v>
                </c:pt>
                <c:pt idx="37924">
                  <c:v>43721.510416666599</c:v>
                </c:pt>
                <c:pt idx="37925">
                  <c:v>43721.53125</c:v>
                </c:pt>
                <c:pt idx="37926">
                  <c:v>43721.552083333401</c:v>
                </c:pt>
                <c:pt idx="37927">
                  <c:v>43721.572916666599</c:v>
                </c:pt>
                <c:pt idx="37928">
                  <c:v>43721.59375</c:v>
                </c:pt>
                <c:pt idx="37929">
                  <c:v>43721.614583333401</c:v>
                </c:pt>
                <c:pt idx="37930">
                  <c:v>43721.635416666599</c:v>
                </c:pt>
                <c:pt idx="37931">
                  <c:v>43721.65625</c:v>
                </c:pt>
                <c:pt idx="37932">
                  <c:v>43721.677083333401</c:v>
                </c:pt>
                <c:pt idx="37933">
                  <c:v>43721.697916666599</c:v>
                </c:pt>
                <c:pt idx="37934">
                  <c:v>43721.71875</c:v>
                </c:pt>
                <c:pt idx="37935">
                  <c:v>43721.739583333401</c:v>
                </c:pt>
                <c:pt idx="37936">
                  <c:v>43721.760416666599</c:v>
                </c:pt>
                <c:pt idx="37937">
                  <c:v>43721.78125</c:v>
                </c:pt>
                <c:pt idx="37938">
                  <c:v>43721.802083333401</c:v>
                </c:pt>
                <c:pt idx="37939">
                  <c:v>43721.822916666599</c:v>
                </c:pt>
                <c:pt idx="37940">
                  <c:v>43721.84375</c:v>
                </c:pt>
                <c:pt idx="37941">
                  <c:v>43721.864583333401</c:v>
                </c:pt>
                <c:pt idx="37942">
                  <c:v>43721.885416666599</c:v>
                </c:pt>
                <c:pt idx="37943">
                  <c:v>43721.90625</c:v>
                </c:pt>
                <c:pt idx="37944">
                  <c:v>43721.927083333401</c:v>
                </c:pt>
                <c:pt idx="37945">
                  <c:v>43721.947916666599</c:v>
                </c:pt>
                <c:pt idx="37946">
                  <c:v>43721.96875</c:v>
                </c:pt>
                <c:pt idx="37947">
                  <c:v>43721.989583333401</c:v>
                </c:pt>
                <c:pt idx="37948">
                  <c:v>43722.010416666599</c:v>
                </c:pt>
                <c:pt idx="37949">
                  <c:v>43722.03125</c:v>
                </c:pt>
                <c:pt idx="37950">
                  <c:v>43722.052083333401</c:v>
                </c:pt>
                <c:pt idx="37951">
                  <c:v>43722.072916666599</c:v>
                </c:pt>
                <c:pt idx="37952">
                  <c:v>43722.09375</c:v>
                </c:pt>
                <c:pt idx="37953">
                  <c:v>43722.114583333401</c:v>
                </c:pt>
                <c:pt idx="37954">
                  <c:v>43722.135416666599</c:v>
                </c:pt>
                <c:pt idx="37955">
                  <c:v>43722.15625</c:v>
                </c:pt>
                <c:pt idx="37956">
                  <c:v>43722.177083333401</c:v>
                </c:pt>
                <c:pt idx="37957">
                  <c:v>43722.197916666599</c:v>
                </c:pt>
                <c:pt idx="37958">
                  <c:v>43722.21875</c:v>
                </c:pt>
                <c:pt idx="37959">
                  <c:v>43722.239583333401</c:v>
                </c:pt>
                <c:pt idx="37960">
                  <c:v>43722.260416666599</c:v>
                </c:pt>
                <c:pt idx="37961">
                  <c:v>43722.28125</c:v>
                </c:pt>
                <c:pt idx="37962">
                  <c:v>43722.302083333401</c:v>
                </c:pt>
                <c:pt idx="37963">
                  <c:v>43722.322916666599</c:v>
                </c:pt>
                <c:pt idx="37964">
                  <c:v>43722.34375</c:v>
                </c:pt>
                <c:pt idx="37965">
                  <c:v>43722.364583333401</c:v>
                </c:pt>
                <c:pt idx="37966">
                  <c:v>43722.385416666599</c:v>
                </c:pt>
                <c:pt idx="37967">
                  <c:v>43722.40625</c:v>
                </c:pt>
                <c:pt idx="37968">
                  <c:v>43722.427083333401</c:v>
                </c:pt>
                <c:pt idx="37969">
                  <c:v>43722.447916666599</c:v>
                </c:pt>
                <c:pt idx="37970">
                  <c:v>43722.46875</c:v>
                </c:pt>
                <c:pt idx="37971">
                  <c:v>43722.489583333401</c:v>
                </c:pt>
                <c:pt idx="37972">
                  <c:v>43722.510416666599</c:v>
                </c:pt>
                <c:pt idx="37973">
                  <c:v>43722.53125</c:v>
                </c:pt>
                <c:pt idx="37974">
                  <c:v>43722.552083333401</c:v>
                </c:pt>
                <c:pt idx="37975">
                  <c:v>43722.572916666599</c:v>
                </c:pt>
                <c:pt idx="37976">
                  <c:v>43722.59375</c:v>
                </c:pt>
                <c:pt idx="37977">
                  <c:v>43722.614583333401</c:v>
                </c:pt>
                <c:pt idx="37978">
                  <c:v>43722.635416666599</c:v>
                </c:pt>
                <c:pt idx="37979">
                  <c:v>43722.65625</c:v>
                </c:pt>
                <c:pt idx="37980">
                  <c:v>43722.677083333401</c:v>
                </c:pt>
                <c:pt idx="37981">
                  <c:v>43722.697916666599</c:v>
                </c:pt>
                <c:pt idx="37982">
                  <c:v>43722.71875</c:v>
                </c:pt>
                <c:pt idx="37983">
                  <c:v>43722.739583333401</c:v>
                </c:pt>
                <c:pt idx="37984">
                  <c:v>43722.760416666599</c:v>
                </c:pt>
                <c:pt idx="37985">
                  <c:v>43722.78125</c:v>
                </c:pt>
                <c:pt idx="37986">
                  <c:v>43722.802083333401</c:v>
                </c:pt>
                <c:pt idx="37987">
                  <c:v>43722.822916666599</c:v>
                </c:pt>
                <c:pt idx="37988">
                  <c:v>43722.84375</c:v>
                </c:pt>
                <c:pt idx="37989">
                  <c:v>43722.864583333401</c:v>
                </c:pt>
                <c:pt idx="37990">
                  <c:v>43722.885416666599</c:v>
                </c:pt>
                <c:pt idx="37991">
                  <c:v>43722.90625</c:v>
                </c:pt>
                <c:pt idx="37992">
                  <c:v>43722.927083333401</c:v>
                </c:pt>
                <c:pt idx="37993">
                  <c:v>43722.947916666599</c:v>
                </c:pt>
                <c:pt idx="37994">
                  <c:v>43722.96875</c:v>
                </c:pt>
                <c:pt idx="37995">
                  <c:v>43722.989583333401</c:v>
                </c:pt>
                <c:pt idx="37996">
                  <c:v>43723.010416666599</c:v>
                </c:pt>
                <c:pt idx="37997">
                  <c:v>43723.03125</c:v>
                </c:pt>
                <c:pt idx="37998">
                  <c:v>43723.052083333401</c:v>
                </c:pt>
                <c:pt idx="37999">
                  <c:v>43723.072916666599</c:v>
                </c:pt>
                <c:pt idx="38000">
                  <c:v>43723.09375</c:v>
                </c:pt>
                <c:pt idx="38001">
                  <c:v>43723.114583333401</c:v>
                </c:pt>
                <c:pt idx="38002">
                  <c:v>43723.135416666599</c:v>
                </c:pt>
                <c:pt idx="38003">
                  <c:v>43723.15625</c:v>
                </c:pt>
                <c:pt idx="38004">
                  <c:v>43723.177083333401</c:v>
                </c:pt>
                <c:pt idx="38005">
                  <c:v>43723.197916666599</c:v>
                </c:pt>
                <c:pt idx="38006">
                  <c:v>43723.21875</c:v>
                </c:pt>
                <c:pt idx="38007">
                  <c:v>43723.239583333401</c:v>
                </c:pt>
                <c:pt idx="38008">
                  <c:v>43723.260416666599</c:v>
                </c:pt>
                <c:pt idx="38009">
                  <c:v>43723.28125</c:v>
                </c:pt>
                <c:pt idx="38010">
                  <c:v>43723.302083333401</c:v>
                </c:pt>
                <c:pt idx="38011">
                  <c:v>43723.322916666599</c:v>
                </c:pt>
                <c:pt idx="38012">
                  <c:v>43723.34375</c:v>
                </c:pt>
                <c:pt idx="38013">
                  <c:v>43723.364583333401</c:v>
                </c:pt>
                <c:pt idx="38014">
                  <c:v>43723.385416666599</c:v>
                </c:pt>
                <c:pt idx="38015">
                  <c:v>43723.40625</c:v>
                </c:pt>
                <c:pt idx="38016">
                  <c:v>43723.427083333401</c:v>
                </c:pt>
                <c:pt idx="38017">
                  <c:v>43723.447916666599</c:v>
                </c:pt>
                <c:pt idx="38018">
                  <c:v>43723.46875</c:v>
                </c:pt>
                <c:pt idx="38019">
                  <c:v>43723.489583333401</c:v>
                </c:pt>
                <c:pt idx="38020">
                  <c:v>43723.510416666599</c:v>
                </c:pt>
                <c:pt idx="38021">
                  <c:v>43723.53125</c:v>
                </c:pt>
                <c:pt idx="38022">
                  <c:v>43723.552083333401</c:v>
                </c:pt>
                <c:pt idx="38023">
                  <c:v>43723.572916666599</c:v>
                </c:pt>
                <c:pt idx="38024">
                  <c:v>43723.59375</c:v>
                </c:pt>
                <c:pt idx="38025">
                  <c:v>43723.614583333401</c:v>
                </c:pt>
                <c:pt idx="38026">
                  <c:v>43723.635416666599</c:v>
                </c:pt>
                <c:pt idx="38027">
                  <c:v>43723.65625</c:v>
                </c:pt>
                <c:pt idx="38028">
                  <c:v>43723.677083333401</c:v>
                </c:pt>
                <c:pt idx="38029">
                  <c:v>43723.697916666599</c:v>
                </c:pt>
                <c:pt idx="38030">
                  <c:v>43723.71875</c:v>
                </c:pt>
                <c:pt idx="38031">
                  <c:v>43723.739583333401</c:v>
                </c:pt>
                <c:pt idx="38032">
                  <c:v>43723.760416666599</c:v>
                </c:pt>
                <c:pt idx="38033">
                  <c:v>43723.78125</c:v>
                </c:pt>
                <c:pt idx="38034">
                  <c:v>43723.802083333401</c:v>
                </c:pt>
                <c:pt idx="38035">
                  <c:v>43723.822916666599</c:v>
                </c:pt>
                <c:pt idx="38036">
                  <c:v>43723.84375</c:v>
                </c:pt>
                <c:pt idx="38037">
                  <c:v>43723.864583333401</c:v>
                </c:pt>
                <c:pt idx="38038">
                  <c:v>43723.885416666599</c:v>
                </c:pt>
                <c:pt idx="38039">
                  <c:v>43723.90625</c:v>
                </c:pt>
                <c:pt idx="38040">
                  <c:v>43723.927083333401</c:v>
                </c:pt>
                <c:pt idx="38041">
                  <c:v>43723.947916666599</c:v>
                </c:pt>
                <c:pt idx="38042">
                  <c:v>43723.96875</c:v>
                </c:pt>
                <c:pt idx="38043">
                  <c:v>43723.989583333401</c:v>
                </c:pt>
                <c:pt idx="38044">
                  <c:v>43724.010416666599</c:v>
                </c:pt>
                <c:pt idx="38045">
                  <c:v>43724.03125</c:v>
                </c:pt>
                <c:pt idx="38046">
                  <c:v>43724.052083333401</c:v>
                </c:pt>
                <c:pt idx="38047">
                  <c:v>43724.072916666599</c:v>
                </c:pt>
                <c:pt idx="38048">
                  <c:v>43724.09375</c:v>
                </c:pt>
                <c:pt idx="38049">
                  <c:v>43724.114583333401</c:v>
                </c:pt>
                <c:pt idx="38050">
                  <c:v>43724.135416666599</c:v>
                </c:pt>
                <c:pt idx="38051">
                  <c:v>43724.15625</c:v>
                </c:pt>
                <c:pt idx="38052">
                  <c:v>43724.177083333401</c:v>
                </c:pt>
                <c:pt idx="38053">
                  <c:v>43724.197916666599</c:v>
                </c:pt>
                <c:pt idx="38054">
                  <c:v>43724.21875</c:v>
                </c:pt>
                <c:pt idx="38055">
                  <c:v>43724.239583333401</c:v>
                </c:pt>
                <c:pt idx="38056">
                  <c:v>43724.260416666599</c:v>
                </c:pt>
                <c:pt idx="38057">
                  <c:v>43724.28125</c:v>
                </c:pt>
                <c:pt idx="38058">
                  <c:v>43724.302083333401</c:v>
                </c:pt>
                <c:pt idx="38059">
                  <c:v>43724.322916666599</c:v>
                </c:pt>
                <c:pt idx="38060">
                  <c:v>43724.34375</c:v>
                </c:pt>
                <c:pt idx="38061">
                  <c:v>43724.364583333401</c:v>
                </c:pt>
                <c:pt idx="38062">
                  <c:v>43724.385416666599</c:v>
                </c:pt>
                <c:pt idx="38063">
                  <c:v>43724.40625</c:v>
                </c:pt>
                <c:pt idx="38064">
                  <c:v>43724.427083333401</c:v>
                </c:pt>
                <c:pt idx="38065">
                  <c:v>43724.447916666599</c:v>
                </c:pt>
                <c:pt idx="38066">
                  <c:v>43724.46875</c:v>
                </c:pt>
                <c:pt idx="38067">
                  <c:v>43724.489583333401</c:v>
                </c:pt>
                <c:pt idx="38068">
                  <c:v>43724.510416666599</c:v>
                </c:pt>
                <c:pt idx="38069">
                  <c:v>43724.53125</c:v>
                </c:pt>
                <c:pt idx="38070">
                  <c:v>43724.552083333401</c:v>
                </c:pt>
                <c:pt idx="38071">
                  <c:v>43724.572916666599</c:v>
                </c:pt>
                <c:pt idx="38072">
                  <c:v>43724.59375</c:v>
                </c:pt>
                <c:pt idx="38073">
                  <c:v>43724.614583333401</c:v>
                </c:pt>
                <c:pt idx="38074">
                  <c:v>43724.635416666599</c:v>
                </c:pt>
                <c:pt idx="38075">
                  <c:v>43724.65625</c:v>
                </c:pt>
                <c:pt idx="38076">
                  <c:v>43724.677083333401</c:v>
                </c:pt>
                <c:pt idx="38077">
                  <c:v>43724.697916666599</c:v>
                </c:pt>
                <c:pt idx="38078">
                  <c:v>43724.71875</c:v>
                </c:pt>
                <c:pt idx="38079">
                  <c:v>43724.739583333401</c:v>
                </c:pt>
                <c:pt idx="38080">
                  <c:v>43724.760416666599</c:v>
                </c:pt>
                <c:pt idx="38081">
                  <c:v>43724.78125</c:v>
                </c:pt>
                <c:pt idx="38082">
                  <c:v>43724.802083333401</c:v>
                </c:pt>
                <c:pt idx="38083">
                  <c:v>43724.822916666599</c:v>
                </c:pt>
                <c:pt idx="38084">
                  <c:v>43724.84375</c:v>
                </c:pt>
                <c:pt idx="38085">
                  <c:v>43724.864583333401</c:v>
                </c:pt>
                <c:pt idx="38086">
                  <c:v>43724.885416666599</c:v>
                </c:pt>
                <c:pt idx="38087">
                  <c:v>43724.90625</c:v>
                </c:pt>
                <c:pt idx="38088">
                  <c:v>43724.927083333401</c:v>
                </c:pt>
                <c:pt idx="38089">
                  <c:v>43724.947916666599</c:v>
                </c:pt>
                <c:pt idx="38090">
                  <c:v>43724.96875</c:v>
                </c:pt>
                <c:pt idx="38091">
                  <c:v>43724.989583333401</c:v>
                </c:pt>
                <c:pt idx="38092">
                  <c:v>43725.010416666599</c:v>
                </c:pt>
                <c:pt idx="38093">
                  <c:v>43725.03125</c:v>
                </c:pt>
                <c:pt idx="38094">
                  <c:v>43725.052083333401</c:v>
                </c:pt>
                <c:pt idx="38095">
                  <c:v>43725.072916666599</c:v>
                </c:pt>
                <c:pt idx="38096">
                  <c:v>43725.09375</c:v>
                </c:pt>
                <c:pt idx="38097">
                  <c:v>43725.114583333401</c:v>
                </c:pt>
                <c:pt idx="38098">
                  <c:v>43725.135416666599</c:v>
                </c:pt>
                <c:pt idx="38099">
                  <c:v>43725.15625</c:v>
                </c:pt>
                <c:pt idx="38100">
                  <c:v>43725.177083333401</c:v>
                </c:pt>
                <c:pt idx="38101">
                  <c:v>43725.197916666599</c:v>
                </c:pt>
                <c:pt idx="38102">
                  <c:v>43725.21875</c:v>
                </c:pt>
                <c:pt idx="38103">
                  <c:v>43725.239583333401</c:v>
                </c:pt>
                <c:pt idx="38104">
                  <c:v>43725.260416666599</c:v>
                </c:pt>
                <c:pt idx="38105">
                  <c:v>43725.28125</c:v>
                </c:pt>
                <c:pt idx="38106">
                  <c:v>43725.302083333401</c:v>
                </c:pt>
                <c:pt idx="38107">
                  <c:v>43725.322916666599</c:v>
                </c:pt>
                <c:pt idx="38108">
                  <c:v>43725.34375</c:v>
                </c:pt>
                <c:pt idx="38109">
                  <c:v>43725.364583333401</c:v>
                </c:pt>
                <c:pt idx="38110">
                  <c:v>43725.385416666599</c:v>
                </c:pt>
                <c:pt idx="38111">
                  <c:v>43725.40625</c:v>
                </c:pt>
                <c:pt idx="38112">
                  <c:v>43725.427083333401</c:v>
                </c:pt>
                <c:pt idx="38113">
                  <c:v>43725.447916666599</c:v>
                </c:pt>
                <c:pt idx="38114">
                  <c:v>43725.46875</c:v>
                </c:pt>
                <c:pt idx="38115">
                  <c:v>43725.489583333401</c:v>
                </c:pt>
                <c:pt idx="38116">
                  <c:v>43725.510416666599</c:v>
                </c:pt>
                <c:pt idx="38117">
                  <c:v>43725.53125</c:v>
                </c:pt>
                <c:pt idx="38118">
                  <c:v>43725.552083333401</c:v>
                </c:pt>
                <c:pt idx="38119">
                  <c:v>43725.572916666599</c:v>
                </c:pt>
                <c:pt idx="38120">
                  <c:v>43725.59375</c:v>
                </c:pt>
                <c:pt idx="38121">
                  <c:v>43725.614583333401</c:v>
                </c:pt>
                <c:pt idx="38122">
                  <c:v>43725.635416666599</c:v>
                </c:pt>
                <c:pt idx="38123">
                  <c:v>43725.65625</c:v>
                </c:pt>
                <c:pt idx="38124">
                  <c:v>43725.677083333401</c:v>
                </c:pt>
                <c:pt idx="38125">
                  <c:v>43725.697916666599</c:v>
                </c:pt>
                <c:pt idx="38126">
                  <c:v>43725.71875</c:v>
                </c:pt>
                <c:pt idx="38127">
                  <c:v>43725.739583333401</c:v>
                </c:pt>
                <c:pt idx="38128">
                  <c:v>43725.760416666599</c:v>
                </c:pt>
                <c:pt idx="38129">
                  <c:v>43725.78125</c:v>
                </c:pt>
                <c:pt idx="38130">
                  <c:v>43725.802083333401</c:v>
                </c:pt>
                <c:pt idx="38131">
                  <c:v>43725.822916666599</c:v>
                </c:pt>
                <c:pt idx="38132">
                  <c:v>43725.84375</c:v>
                </c:pt>
                <c:pt idx="38133">
                  <c:v>43725.864583333401</c:v>
                </c:pt>
                <c:pt idx="38134">
                  <c:v>43725.885416666599</c:v>
                </c:pt>
                <c:pt idx="38135">
                  <c:v>43725.90625</c:v>
                </c:pt>
                <c:pt idx="38136">
                  <c:v>43725.927083333401</c:v>
                </c:pt>
                <c:pt idx="38137">
                  <c:v>43725.947916666599</c:v>
                </c:pt>
                <c:pt idx="38138">
                  <c:v>43725.96875</c:v>
                </c:pt>
                <c:pt idx="38139">
                  <c:v>43725.989583333401</c:v>
                </c:pt>
                <c:pt idx="38140">
                  <c:v>43726.010416666599</c:v>
                </c:pt>
                <c:pt idx="38141">
                  <c:v>43726.03125</c:v>
                </c:pt>
                <c:pt idx="38142">
                  <c:v>43726.052083333401</c:v>
                </c:pt>
                <c:pt idx="38143">
                  <c:v>43726.072916666599</c:v>
                </c:pt>
                <c:pt idx="38144">
                  <c:v>43726.09375</c:v>
                </c:pt>
                <c:pt idx="38145">
                  <c:v>43726.114583333401</c:v>
                </c:pt>
                <c:pt idx="38146">
                  <c:v>43726.135416666599</c:v>
                </c:pt>
                <c:pt idx="38147">
                  <c:v>43726.15625</c:v>
                </c:pt>
                <c:pt idx="38148">
                  <c:v>43726.177083333401</c:v>
                </c:pt>
                <c:pt idx="38149">
                  <c:v>43726.197916666599</c:v>
                </c:pt>
                <c:pt idx="38150">
                  <c:v>43726.21875</c:v>
                </c:pt>
                <c:pt idx="38151">
                  <c:v>43726.239583333401</c:v>
                </c:pt>
                <c:pt idx="38152">
                  <c:v>43726.260416666599</c:v>
                </c:pt>
                <c:pt idx="38153">
                  <c:v>43726.28125</c:v>
                </c:pt>
                <c:pt idx="38154">
                  <c:v>43726.302083333401</c:v>
                </c:pt>
                <c:pt idx="38155">
                  <c:v>43726.322916666599</c:v>
                </c:pt>
                <c:pt idx="38156">
                  <c:v>43726.34375</c:v>
                </c:pt>
                <c:pt idx="38157">
                  <c:v>43726.364583333401</c:v>
                </c:pt>
                <c:pt idx="38158">
                  <c:v>43726.385416666599</c:v>
                </c:pt>
                <c:pt idx="38159">
                  <c:v>43726.40625</c:v>
                </c:pt>
                <c:pt idx="38160">
                  <c:v>43726.427083333401</c:v>
                </c:pt>
                <c:pt idx="38161">
                  <c:v>43726.447916666599</c:v>
                </c:pt>
                <c:pt idx="38162">
                  <c:v>43726.46875</c:v>
                </c:pt>
                <c:pt idx="38163">
                  <c:v>43726.489583333401</c:v>
                </c:pt>
                <c:pt idx="38164">
                  <c:v>43726.510416666599</c:v>
                </c:pt>
                <c:pt idx="38165">
                  <c:v>43726.53125</c:v>
                </c:pt>
                <c:pt idx="38166">
                  <c:v>43726.552083333401</c:v>
                </c:pt>
                <c:pt idx="38167">
                  <c:v>43726.572916666599</c:v>
                </c:pt>
                <c:pt idx="38168">
                  <c:v>43726.59375</c:v>
                </c:pt>
                <c:pt idx="38169">
                  <c:v>43726.614583333401</c:v>
                </c:pt>
                <c:pt idx="38170">
                  <c:v>43726.635416666599</c:v>
                </c:pt>
                <c:pt idx="38171">
                  <c:v>43726.65625</c:v>
                </c:pt>
                <c:pt idx="38172">
                  <c:v>43726.677083333401</c:v>
                </c:pt>
                <c:pt idx="38173">
                  <c:v>43726.697916666599</c:v>
                </c:pt>
                <c:pt idx="38174">
                  <c:v>43726.71875</c:v>
                </c:pt>
                <c:pt idx="38175">
                  <c:v>43726.739583333401</c:v>
                </c:pt>
                <c:pt idx="38176">
                  <c:v>43726.760416666599</c:v>
                </c:pt>
                <c:pt idx="38177">
                  <c:v>43726.78125</c:v>
                </c:pt>
                <c:pt idx="38178">
                  <c:v>43726.802083333401</c:v>
                </c:pt>
                <c:pt idx="38179">
                  <c:v>43726.822916666599</c:v>
                </c:pt>
                <c:pt idx="38180">
                  <c:v>43726.84375</c:v>
                </c:pt>
                <c:pt idx="38181">
                  <c:v>43726.864583333401</c:v>
                </c:pt>
                <c:pt idx="38182">
                  <c:v>43726.885416666599</c:v>
                </c:pt>
                <c:pt idx="38183">
                  <c:v>43726.90625</c:v>
                </c:pt>
                <c:pt idx="38184">
                  <c:v>43726.927083333401</c:v>
                </c:pt>
                <c:pt idx="38185">
                  <c:v>43726.947916666599</c:v>
                </c:pt>
                <c:pt idx="38186">
                  <c:v>43726.96875</c:v>
                </c:pt>
                <c:pt idx="38187">
                  <c:v>43726.989583333401</c:v>
                </c:pt>
                <c:pt idx="38188">
                  <c:v>43727.010416666599</c:v>
                </c:pt>
                <c:pt idx="38189">
                  <c:v>43727.03125</c:v>
                </c:pt>
                <c:pt idx="38190">
                  <c:v>43727.052083333401</c:v>
                </c:pt>
                <c:pt idx="38191">
                  <c:v>43727.072916666599</c:v>
                </c:pt>
                <c:pt idx="38192">
                  <c:v>43727.09375</c:v>
                </c:pt>
                <c:pt idx="38193">
                  <c:v>43727.114583333401</c:v>
                </c:pt>
                <c:pt idx="38194">
                  <c:v>43727.135416666599</c:v>
                </c:pt>
                <c:pt idx="38195">
                  <c:v>43727.15625</c:v>
                </c:pt>
                <c:pt idx="38196">
                  <c:v>43727.177083333401</c:v>
                </c:pt>
                <c:pt idx="38197">
                  <c:v>43727.197916666599</c:v>
                </c:pt>
                <c:pt idx="38198">
                  <c:v>43727.21875</c:v>
                </c:pt>
                <c:pt idx="38199">
                  <c:v>43727.239583333401</c:v>
                </c:pt>
                <c:pt idx="38200">
                  <c:v>43727.260416666599</c:v>
                </c:pt>
                <c:pt idx="38201">
                  <c:v>43727.28125</c:v>
                </c:pt>
                <c:pt idx="38202">
                  <c:v>43727.302083333401</c:v>
                </c:pt>
                <c:pt idx="38203">
                  <c:v>43727.322916666599</c:v>
                </c:pt>
                <c:pt idx="38204">
                  <c:v>43727.34375</c:v>
                </c:pt>
                <c:pt idx="38205">
                  <c:v>43727.364583333401</c:v>
                </c:pt>
                <c:pt idx="38206">
                  <c:v>43727.385416666599</c:v>
                </c:pt>
                <c:pt idx="38207">
                  <c:v>43727.40625</c:v>
                </c:pt>
                <c:pt idx="38208">
                  <c:v>43727.427083333401</c:v>
                </c:pt>
                <c:pt idx="38209">
                  <c:v>43727.447916666599</c:v>
                </c:pt>
                <c:pt idx="38210">
                  <c:v>43727.46875</c:v>
                </c:pt>
                <c:pt idx="38211">
                  <c:v>43727.489583333401</c:v>
                </c:pt>
                <c:pt idx="38212">
                  <c:v>43727.510416666599</c:v>
                </c:pt>
                <c:pt idx="38213">
                  <c:v>43727.53125</c:v>
                </c:pt>
                <c:pt idx="38214">
                  <c:v>43727.552083333401</c:v>
                </c:pt>
                <c:pt idx="38215">
                  <c:v>43727.572916666599</c:v>
                </c:pt>
                <c:pt idx="38216">
                  <c:v>43727.59375</c:v>
                </c:pt>
                <c:pt idx="38217">
                  <c:v>43727.614583333401</c:v>
                </c:pt>
                <c:pt idx="38218">
                  <c:v>43727.635416666599</c:v>
                </c:pt>
                <c:pt idx="38219">
                  <c:v>43727.65625</c:v>
                </c:pt>
                <c:pt idx="38220">
                  <c:v>43727.677083333401</c:v>
                </c:pt>
                <c:pt idx="38221">
                  <c:v>43727.697916666599</c:v>
                </c:pt>
                <c:pt idx="38222">
                  <c:v>43727.71875</c:v>
                </c:pt>
                <c:pt idx="38223">
                  <c:v>43727.739583333401</c:v>
                </c:pt>
                <c:pt idx="38224">
                  <c:v>43727.760416666599</c:v>
                </c:pt>
                <c:pt idx="38225">
                  <c:v>43727.78125</c:v>
                </c:pt>
                <c:pt idx="38226">
                  <c:v>43727.802083333401</c:v>
                </c:pt>
                <c:pt idx="38227">
                  <c:v>43727.822916666599</c:v>
                </c:pt>
                <c:pt idx="38228">
                  <c:v>43727.84375</c:v>
                </c:pt>
                <c:pt idx="38229">
                  <c:v>43727.864583333401</c:v>
                </c:pt>
                <c:pt idx="38230">
                  <c:v>43727.885416666599</c:v>
                </c:pt>
                <c:pt idx="38231">
                  <c:v>43727.90625</c:v>
                </c:pt>
                <c:pt idx="38232">
                  <c:v>43727.927083333401</c:v>
                </c:pt>
                <c:pt idx="38233">
                  <c:v>43727.947916666599</c:v>
                </c:pt>
                <c:pt idx="38234">
                  <c:v>43727.96875</c:v>
                </c:pt>
                <c:pt idx="38235">
                  <c:v>43727.989583333401</c:v>
                </c:pt>
                <c:pt idx="38236">
                  <c:v>43728.010416666599</c:v>
                </c:pt>
                <c:pt idx="38237">
                  <c:v>43728.03125</c:v>
                </c:pt>
                <c:pt idx="38238">
                  <c:v>43728.052083333401</c:v>
                </c:pt>
                <c:pt idx="38239">
                  <c:v>43728.072916666599</c:v>
                </c:pt>
                <c:pt idx="38240">
                  <c:v>43728.09375</c:v>
                </c:pt>
                <c:pt idx="38241">
                  <c:v>43728.114583333401</c:v>
                </c:pt>
                <c:pt idx="38242">
                  <c:v>43728.135416666599</c:v>
                </c:pt>
                <c:pt idx="38243">
                  <c:v>43728.15625</c:v>
                </c:pt>
                <c:pt idx="38244">
                  <c:v>43728.177083333401</c:v>
                </c:pt>
                <c:pt idx="38245">
                  <c:v>43728.197916666599</c:v>
                </c:pt>
                <c:pt idx="38246">
                  <c:v>43728.21875</c:v>
                </c:pt>
                <c:pt idx="38247">
                  <c:v>43728.239583333401</c:v>
                </c:pt>
                <c:pt idx="38248">
                  <c:v>43728.260416666599</c:v>
                </c:pt>
                <c:pt idx="38249">
                  <c:v>43728.28125</c:v>
                </c:pt>
                <c:pt idx="38250">
                  <c:v>43728.302083333401</c:v>
                </c:pt>
                <c:pt idx="38251">
                  <c:v>43728.322916666599</c:v>
                </c:pt>
                <c:pt idx="38252">
                  <c:v>43728.34375</c:v>
                </c:pt>
                <c:pt idx="38253">
                  <c:v>43728.364583333401</c:v>
                </c:pt>
                <c:pt idx="38254">
                  <c:v>43728.385416666599</c:v>
                </c:pt>
                <c:pt idx="38255">
                  <c:v>43728.40625</c:v>
                </c:pt>
                <c:pt idx="38256">
                  <c:v>43728.427083333401</c:v>
                </c:pt>
                <c:pt idx="38257">
                  <c:v>43728.447916666599</c:v>
                </c:pt>
                <c:pt idx="38258">
                  <c:v>43728.46875</c:v>
                </c:pt>
                <c:pt idx="38259">
                  <c:v>43728.489583333401</c:v>
                </c:pt>
                <c:pt idx="38260">
                  <c:v>43728.510416666599</c:v>
                </c:pt>
                <c:pt idx="38261">
                  <c:v>43728.53125</c:v>
                </c:pt>
                <c:pt idx="38262">
                  <c:v>43728.552083333401</c:v>
                </c:pt>
                <c:pt idx="38263">
                  <c:v>43728.572916666599</c:v>
                </c:pt>
                <c:pt idx="38264">
                  <c:v>43728.59375</c:v>
                </c:pt>
                <c:pt idx="38265">
                  <c:v>43728.614583333401</c:v>
                </c:pt>
                <c:pt idx="38266">
                  <c:v>43728.635416666599</c:v>
                </c:pt>
                <c:pt idx="38267">
                  <c:v>43728.65625</c:v>
                </c:pt>
                <c:pt idx="38268">
                  <c:v>43728.677083333401</c:v>
                </c:pt>
                <c:pt idx="38269">
                  <c:v>43728.697916666599</c:v>
                </c:pt>
                <c:pt idx="38270">
                  <c:v>43728.71875</c:v>
                </c:pt>
                <c:pt idx="38271">
                  <c:v>43728.739583333401</c:v>
                </c:pt>
                <c:pt idx="38272">
                  <c:v>43728.760416666599</c:v>
                </c:pt>
                <c:pt idx="38273">
                  <c:v>43728.78125</c:v>
                </c:pt>
                <c:pt idx="38274">
                  <c:v>43728.802083333401</c:v>
                </c:pt>
                <c:pt idx="38275">
                  <c:v>43728.822916666599</c:v>
                </c:pt>
                <c:pt idx="38276">
                  <c:v>43728.84375</c:v>
                </c:pt>
                <c:pt idx="38277">
                  <c:v>43728.864583333401</c:v>
                </c:pt>
                <c:pt idx="38278">
                  <c:v>43728.885416666599</c:v>
                </c:pt>
                <c:pt idx="38279">
                  <c:v>43728.90625</c:v>
                </c:pt>
                <c:pt idx="38280">
                  <c:v>43728.927083333401</c:v>
                </c:pt>
                <c:pt idx="38281">
                  <c:v>43728.947916666599</c:v>
                </c:pt>
                <c:pt idx="38282">
                  <c:v>43728.96875</c:v>
                </c:pt>
                <c:pt idx="38283">
                  <c:v>43728.989583333401</c:v>
                </c:pt>
                <c:pt idx="38284">
                  <c:v>43729.010416666599</c:v>
                </c:pt>
                <c:pt idx="38285">
                  <c:v>43729.03125</c:v>
                </c:pt>
                <c:pt idx="38286">
                  <c:v>43729.052083333401</c:v>
                </c:pt>
                <c:pt idx="38287">
                  <c:v>43729.072916666599</c:v>
                </c:pt>
                <c:pt idx="38288">
                  <c:v>43729.09375</c:v>
                </c:pt>
                <c:pt idx="38289">
                  <c:v>43729.114583333401</c:v>
                </c:pt>
                <c:pt idx="38290">
                  <c:v>43729.135416666599</c:v>
                </c:pt>
                <c:pt idx="38291">
                  <c:v>43729.15625</c:v>
                </c:pt>
                <c:pt idx="38292">
                  <c:v>43729.177083333401</c:v>
                </c:pt>
                <c:pt idx="38293">
                  <c:v>43729.197916666599</c:v>
                </c:pt>
                <c:pt idx="38294">
                  <c:v>43729.21875</c:v>
                </c:pt>
                <c:pt idx="38295">
                  <c:v>43729.239583333401</c:v>
                </c:pt>
                <c:pt idx="38296">
                  <c:v>43729.260416666599</c:v>
                </c:pt>
                <c:pt idx="38297">
                  <c:v>43729.28125</c:v>
                </c:pt>
                <c:pt idx="38298">
                  <c:v>43729.302083333401</c:v>
                </c:pt>
                <c:pt idx="38299">
                  <c:v>43729.322916666599</c:v>
                </c:pt>
                <c:pt idx="38300">
                  <c:v>43729.34375</c:v>
                </c:pt>
                <c:pt idx="38301">
                  <c:v>43729.364583333401</c:v>
                </c:pt>
                <c:pt idx="38302">
                  <c:v>43729.385416666599</c:v>
                </c:pt>
                <c:pt idx="38303">
                  <c:v>43729.40625</c:v>
                </c:pt>
                <c:pt idx="38304">
                  <c:v>43729.427083333401</c:v>
                </c:pt>
                <c:pt idx="38305">
                  <c:v>43729.447916666599</c:v>
                </c:pt>
                <c:pt idx="38306">
                  <c:v>43729.46875</c:v>
                </c:pt>
                <c:pt idx="38307">
                  <c:v>43729.489583333401</c:v>
                </c:pt>
                <c:pt idx="38308">
                  <c:v>43729.510416666599</c:v>
                </c:pt>
                <c:pt idx="38309">
                  <c:v>43729.53125</c:v>
                </c:pt>
                <c:pt idx="38310">
                  <c:v>43729.552083333401</c:v>
                </c:pt>
                <c:pt idx="38311">
                  <c:v>43729.572916666599</c:v>
                </c:pt>
                <c:pt idx="38312">
                  <c:v>43729.59375</c:v>
                </c:pt>
                <c:pt idx="38313">
                  <c:v>43729.614583333401</c:v>
                </c:pt>
                <c:pt idx="38314">
                  <c:v>43729.635416666599</c:v>
                </c:pt>
                <c:pt idx="38315">
                  <c:v>43729.65625</c:v>
                </c:pt>
                <c:pt idx="38316">
                  <c:v>43729.677083333401</c:v>
                </c:pt>
                <c:pt idx="38317">
                  <c:v>43729.697916666599</c:v>
                </c:pt>
                <c:pt idx="38318">
                  <c:v>43729.71875</c:v>
                </c:pt>
                <c:pt idx="38319">
                  <c:v>43729.739583333401</c:v>
                </c:pt>
                <c:pt idx="38320">
                  <c:v>43729.760416666599</c:v>
                </c:pt>
                <c:pt idx="38321">
                  <c:v>43729.78125</c:v>
                </c:pt>
                <c:pt idx="38322">
                  <c:v>43729.802083333401</c:v>
                </c:pt>
                <c:pt idx="38323">
                  <c:v>43729.822916666599</c:v>
                </c:pt>
                <c:pt idx="38324">
                  <c:v>43729.84375</c:v>
                </c:pt>
                <c:pt idx="38325">
                  <c:v>43729.864583333401</c:v>
                </c:pt>
                <c:pt idx="38326">
                  <c:v>43729.885416666599</c:v>
                </c:pt>
                <c:pt idx="38327">
                  <c:v>43729.90625</c:v>
                </c:pt>
                <c:pt idx="38328">
                  <c:v>43729.927083333401</c:v>
                </c:pt>
                <c:pt idx="38329">
                  <c:v>43729.947916666599</c:v>
                </c:pt>
                <c:pt idx="38330">
                  <c:v>43729.96875</c:v>
                </c:pt>
                <c:pt idx="38331">
                  <c:v>43729.989583333401</c:v>
                </c:pt>
                <c:pt idx="38332">
                  <c:v>43730.010416666599</c:v>
                </c:pt>
                <c:pt idx="38333">
                  <c:v>43730.03125</c:v>
                </c:pt>
                <c:pt idx="38334">
                  <c:v>43730.052083333401</c:v>
                </c:pt>
                <c:pt idx="38335">
                  <c:v>43730.072916666599</c:v>
                </c:pt>
                <c:pt idx="38336">
                  <c:v>43730.09375</c:v>
                </c:pt>
                <c:pt idx="38337">
                  <c:v>43730.114583333401</c:v>
                </c:pt>
                <c:pt idx="38338">
                  <c:v>43730.135416666599</c:v>
                </c:pt>
                <c:pt idx="38339">
                  <c:v>43730.15625</c:v>
                </c:pt>
                <c:pt idx="38340">
                  <c:v>43730.177083333401</c:v>
                </c:pt>
                <c:pt idx="38341">
                  <c:v>43730.197916666599</c:v>
                </c:pt>
                <c:pt idx="38342">
                  <c:v>43730.21875</c:v>
                </c:pt>
                <c:pt idx="38343">
                  <c:v>43730.239583333401</c:v>
                </c:pt>
                <c:pt idx="38344">
                  <c:v>43730.260416666599</c:v>
                </c:pt>
                <c:pt idx="38345">
                  <c:v>43730.28125</c:v>
                </c:pt>
                <c:pt idx="38346">
                  <c:v>43730.302083333401</c:v>
                </c:pt>
                <c:pt idx="38347">
                  <c:v>43730.322916666599</c:v>
                </c:pt>
                <c:pt idx="38348">
                  <c:v>43730.34375</c:v>
                </c:pt>
                <c:pt idx="38349">
                  <c:v>43730.364583333401</c:v>
                </c:pt>
                <c:pt idx="38350">
                  <c:v>43730.385416666599</c:v>
                </c:pt>
                <c:pt idx="38351">
                  <c:v>43730.40625</c:v>
                </c:pt>
                <c:pt idx="38352">
                  <c:v>43730.427083333401</c:v>
                </c:pt>
                <c:pt idx="38353">
                  <c:v>43730.447916666599</c:v>
                </c:pt>
                <c:pt idx="38354">
                  <c:v>43730.46875</c:v>
                </c:pt>
                <c:pt idx="38355">
                  <c:v>43730.489583333401</c:v>
                </c:pt>
                <c:pt idx="38356">
                  <c:v>43730.510416666599</c:v>
                </c:pt>
                <c:pt idx="38357">
                  <c:v>43730.53125</c:v>
                </c:pt>
                <c:pt idx="38358">
                  <c:v>43730.552083333401</c:v>
                </c:pt>
                <c:pt idx="38359">
                  <c:v>43730.572916666599</c:v>
                </c:pt>
                <c:pt idx="38360">
                  <c:v>43730.59375</c:v>
                </c:pt>
                <c:pt idx="38361">
                  <c:v>43730.614583333401</c:v>
                </c:pt>
                <c:pt idx="38362">
                  <c:v>43730.635416666599</c:v>
                </c:pt>
                <c:pt idx="38363">
                  <c:v>43730.65625</c:v>
                </c:pt>
                <c:pt idx="38364">
                  <c:v>43730.677083333401</c:v>
                </c:pt>
                <c:pt idx="38365">
                  <c:v>43730.697916666599</c:v>
                </c:pt>
                <c:pt idx="38366">
                  <c:v>43730.71875</c:v>
                </c:pt>
                <c:pt idx="38367">
                  <c:v>43730.739583333401</c:v>
                </c:pt>
                <c:pt idx="38368">
                  <c:v>43730.760416666599</c:v>
                </c:pt>
                <c:pt idx="38369">
                  <c:v>43730.78125</c:v>
                </c:pt>
                <c:pt idx="38370">
                  <c:v>43730.802083333401</c:v>
                </c:pt>
                <c:pt idx="38371">
                  <c:v>43730.822916666599</c:v>
                </c:pt>
                <c:pt idx="38372">
                  <c:v>43730.84375</c:v>
                </c:pt>
                <c:pt idx="38373">
                  <c:v>43730.864583333401</c:v>
                </c:pt>
                <c:pt idx="38374">
                  <c:v>43730.885416666599</c:v>
                </c:pt>
                <c:pt idx="38375">
                  <c:v>43730.90625</c:v>
                </c:pt>
                <c:pt idx="38376">
                  <c:v>43730.927083333401</c:v>
                </c:pt>
                <c:pt idx="38377">
                  <c:v>43730.947916666599</c:v>
                </c:pt>
                <c:pt idx="38378">
                  <c:v>43730.96875</c:v>
                </c:pt>
                <c:pt idx="38379">
                  <c:v>43730.989583333401</c:v>
                </c:pt>
                <c:pt idx="38380">
                  <c:v>43731.010416666599</c:v>
                </c:pt>
                <c:pt idx="38381">
                  <c:v>43731.03125</c:v>
                </c:pt>
                <c:pt idx="38382">
                  <c:v>43731.052083333401</c:v>
                </c:pt>
                <c:pt idx="38383">
                  <c:v>43731.072916666599</c:v>
                </c:pt>
                <c:pt idx="38384">
                  <c:v>43731.09375</c:v>
                </c:pt>
                <c:pt idx="38385">
                  <c:v>43731.114583333401</c:v>
                </c:pt>
                <c:pt idx="38386">
                  <c:v>43731.135416666599</c:v>
                </c:pt>
                <c:pt idx="38387">
                  <c:v>43731.15625</c:v>
                </c:pt>
                <c:pt idx="38388">
                  <c:v>43731.177083333401</c:v>
                </c:pt>
                <c:pt idx="38389">
                  <c:v>43731.197916666599</c:v>
                </c:pt>
                <c:pt idx="38390">
                  <c:v>43731.21875</c:v>
                </c:pt>
                <c:pt idx="38391">
                  <c:v>43731.239583333401</c:v>
                </c:pt>
                <c:pt idx="38392">
                  <c:v>43731.260416666599</c:v>
                </c:pt>
                <c:pt idx="38393">
                  <c:v>43731.28125</c:v>
                </c:pt>
                <c:pt idx="38394">
                  <c:v>43731.302083333401</c:v>
                </c:pt>
                <c:pt idx="38395">
                  <c:v>43731.322916666599</c:v>
                </c:pt>
                <c:pt idx="38396">
                  <c:v>43731.34375</c:v>
                </c:pt>
                <c:pt idx="38397">
                  <c:v>43731.364583333401</c:v>
                </c:pt>
                <c:pt idx="38398">
                  <c:v>43731.385416666599</c:v>
                </c:pt>
                <c:pt idx="38399">
                  <c:v>43731.40625</c:v>
                </c:pt>
                <c:pt idx="38400">
                  <c:v>43731.427083333401</c:v>
                </c:pt>
                <c:pt idx="38401">
                  <c:v>43731.447916666599</c:v>
                </c:pt>
                <c:pt idx="38402">
                  <c:v>43731.46875</c:v>
                </c:pt>
                <c:pt idx="38403">
                  <c:v>43731.489583333401</c:v>
                </c:pt>
                <c:pt idx="38404">
                  <c:v>43731.510416666599</c:v>
                </c:pt>
                <c:pt idx="38405">
                  <c:v>43731.53125</c:v>
                </c:pt>
                <c:pt idx="38406">
                  <c:v>43731.552083333401</c:v>
                </c:pt>
                <c:pt idx="38407">
                  <c:v>43731.572916666599</c:v>
                </c:pt>
                <c:pt idx="38408">
                  <c:v>43731.59375</c:v>
                </c:pt>
                <c:pt idx="38409">
                  <c:v>43731.614583333401</c:v>
                </c:pt>
                <c:pt idx="38410">
                  <c:v>43731.635416666599</c:v>
                </c:pt>
                <c:pt idx="38411">
                  <c:v>43731.65625</c:v>
                </c:pt>
                <c:pt idx="38412">
                  <c:v>43731.677083333401</c:v>
                </c:pt>
                <c:pt idx="38413">
                  <c:v>43731.697916666599</c:v>
                </c:pt>
                <c:pt idx="38414">
                  <c:v>43731.71875</c:v>
                </c:pt>
                <c:pt idx="38415">
                  <c:v>43731.739583333401</c:v>
                </c:pt>
                <c:pt idx="38416">
                  <c:v>43731.760416666599</c:v>
                </c:pt>
                <c:pt idx="38417">
                  <c:v>43731.78125</c:v>
                </c:pt>
                <c:pt idx="38418">
                  <c:v>43731.802083333401</c:v>
                </c:pt>
                <c:pt idx="38419">
                  <c:v>43731.822916666599</c:v>
                </c:pt>
                <c:pt idx="38420">
                  <c:v>43731.84375</c:v>
                </c:pt>
                <c:pt idx="38421">
                  <c:v>43731.864583333401</c:v>
                </c:pt>
                <c:pt idx="38422">
                  <c:v>43731.885416666599</c:v>
                </c:pt>
                <c:pt idx="38423">
                  <c:v>43731.90625</c:v>
                </c:pt>
                <c:pt idx="38424">
                  <c:v>43731.927083333401</c:v>
                </c:pt>
                <c:pt idx="38425">
                  <c:v>43731.947916666599</c:v>
                </c:pt>
                <c:pt idx="38426">
                  <c:v>43731.96875</c:v>
                </c:pt>
                <c:pt idx="38427">
                  <c:v>43731.989583333401</c:v>
                </c:pt>
                <c:pt idx="38428">
                  <c:v>43732.010416666599</c:v>
                </c:pt>
                <c:pt idx="38429">
                  <c:v>43732.03125</c:v>
                </c:pt>
                <c:pt idx="38430">
                  <c:v>43732.052083333401</c:v>
                </c:pt>
                <c:pt idx="38431">
                  <c:v>43732.072916666599</c:v>
                </c:pt>
                <c:pt idx="38432">
                  <c:v>43732.09375</c:v>
                </c:pt>
                <c:pt idx="38433">
                  <c:v>43732.114583333401</c:v>
                </c:pt>
                <c:pt idx="38434">
                  <c:v>43732.135416666599</c:v>
                </c:pt>
                <c:pt idx="38435">
                  <c:v>43732.15625</c:v>
                </c:pt>
                <c:pt idx="38436">
                  <c:v>43732.177083333401</c:v>
                </c:pt>
                <c:pt idx="38437">
                  <c:v>43732.197916666599</c:v>
                </c:pt>
                <c:pt idx="38438">
                  <c:v>43732.21875</c:v>
                </c:pt>
                <c:pt idx="38439">
                  <c:v>43732.239583333401</c:v>
                </c:pt>
                <c:pt idx="38440">
                  <c:v>43732.260416666599</c:v>
                </c:pt>
                <c:pt idx="38441">
                  <c:v>43732.28125</c:v>
                </c:pt>
                <c:pt idx="38442">
                  <c:v>43732.302083333401</c:v>
                </c:pt>
                <c:pt idx="38443">
                  <c:v>43732.322916666599</c:v>
                </c:pt>
                <c:pt idx="38444">
                  <c:v>43732.34375</c:v>
                </c:pt>
                <c:pt idx="38445">
                  <c:v>43732.364583333401</c:v>
                </c:pt>
                <c:pt idx="38446">
                  <c:v>43732.385416666599</c:v>
                </c:pt>
                <c:pt idx="38447">
                  <c:v>43732.40625</c:v>
                </c:pt>
                <c:pt idx="38448">
                  <c:v>43732.427083333401</c:v>
                </c:pt>
                <c:pt idx="38449">
                  <c:v>43732.447916666599</c:v>
                </c:pt>
                <c:pt idx="38450">
                  <c:v>43732.46875</c:v>
                </c:pt>
                <c:pt idx="38451">
                  <c:v>43732.489583333401</c:v>
                </c:pt>
                <c:pt idx="38452">
                  <c:v>43732.510416666599</c:v>
                </c:pt>
                <c:pt idx="38453">
                  <c:v>43732.53125</c:v>
                </c:pt>
                <c:pt idx="38454">
                  <c:v>43732.552083333401</c:v>
                </c:pt>
                <c:pt idx="38455">
                  <c:v>43732.572916666599</c:v>
                </c:pt>
                <c:pt idx="38456">
                  <c:v>43732.59375</c:v>
                </c:pt>
                <c:pt idx="38457">
                  <c:v>43732.614583333401</c:v>
                </c:pt>
                <c:pt idx="38458">
                  <c:v>43732.635416666599</c:v>
                </c:pt>
                <c:pt idx="38459">
                  <c:v>43732.65625</c:v>
                </c:pt>
                <c:pt idx="38460">
                  <c:v>43732.677083333401</c:v>
                </c:pt>
                <c:pt idx="38461">
                  <c:v>43732.697916666599</c:v>
                </c:pt>
                <c:pt idx="38462">
                  <c:v>43732.71875</c:v>
                </c:pt>
                <c:pt idx="38463">
                  <c:v>43732.739583333401</c:v>
                </c:pt>
                <c:pt idx="38464">
                  <c:v>43732.760416666599</c:v>
                </c:pt>
                <c:pt idx="38465">
                  <c:v>43732.78125</c:v>
                </c:pt>
                <c:pt idx="38466">
                  <c:v>43732.802083333401</c:v>
                </c:pt>
                <c:pt idx="38467">
                  <c:v>43732.822916666599</c:v>
                </c:pt>
                <c:pt idx="38468">
                  <c:v>43732.84375</c:v>
                </c:pt>
                <c:pt idx="38469">
                  <c:v>43732.864583333401</c:v>
                </c:pt>
                <c:pt idx="38470">
                  <c:v>43732.885416666599</c:v>
                </c:pt>
                <c:pt idx="38471">
                  <c:v>43732.90625</c:v>
                </c:pt>
                <c:pt idx="38472">
                  <c:v>43732.927083333401</c:v>
                </c:pt>
                <c:pt idx="38473">
                  <c:v>43732.947916666599</c:v>
                </c:pt>
                <c:pt idx="38474">
                  <c:v>43732.96875</c:v>
                </c:pt>
                <c:pt idx="38475">
                  <c:v>43732.989583333401</c:v>
                </c:pt>
                <c:pt idx="38476">
                  <c:v>43733.010416666599</c:v>
                </c:pt>
                <c:pt idx="38477">
                  <c:v>43733.03125</c:v>
                </c:pt>
                <c:pt idx="38478">
                  <c:v>43733.052083333401</c:v>
                </c:pt>
                <c:pt idx="38479">
                  <c:v>43733.072916666599</c:v>
                </c:pt>
                <c:pt idx="38480">
                  <c:v>43733.09375</c:v>
                </c:pt>
                <c:pt idx="38481">
                  <c:v>43733.114583333401</c:v>
                </c:pt>
                <c:pt idx="38482">
                  <c:v>43733.135416666599</c:v>
                </c:pt>
                <c:pt idx="38483">
                  <c:v>43733.15625</c:v>
                </c:pt>
                <c:pt idx="38484">
                  <c:v>43733.177083333401</c:v>
                </c:pt>
                <c:pt idx="38485">
                  <c:v>43733.197916666599</c:v>
                </c:pt>
                <c:pt idx="38486">
                  <c:v>43733.21875</c:v>
                </c:pt>
                <c:pt idx="38487">
                  <c:v>43733.239583333401</c:v>
                </c:pt>
                <c:pt idx="38488">
                  <c:v>43733.260416666599</c:v>
                </c:pt>
                <c:pt idx="38489">
                  <c:v>43733.28125</c:v>
                </c:pt>
                <c:pt idx="38490">
                  <c:v>43733.302083333401</c:v>
                </c:pt>
                <c:pt idx="38491">
                  <c:v>43733.322916666599</c:v>
                </c:pt>
                <c:pt idx="38492">
                  <c:v>43733.34375</c:v>
                </c:pt>
                <c:pt idx="38493">
                  <c:v>43733.364583333401</c:v>
                </c:pt>
                <c:pt idx="38494">
                  <c:v>43733.385416666599</c:v>
                </c:pt>
                <c:pt idx="38495">
                  <c:v>43733.40625</c:v>
                </c:pt>
                <c:pt idx="38496">
                  <c:v>43733.427083333401</c:v>
                </c:pt>
                <c:pt idx="38497">
                  <c:v>43733.447916666599</c:v>
                </c:pt>
                <c:pt idx="38498">
                  <c:v>43733.46875</c:v>
                </c:pt>
                <c:pt idx="38499">
                  <c:v>43733.489583333401</c:v>
                </c:pt>
                <c:pt idx="38500">
                  <c:v>43733.510416666599</c:v>
                </c:pt>
                <c:pt idx="38501">
                  <c:v>43733.53125</c:v>
                </c:pt>
                <c:pt idx="38502">
                  <c:v>43733.552083333401</c:v>
                </c:pt>
                <c:pt idx="38503">
                  <c:v>43733.572916666599</c:v>
                </c:pt>
                <c:pt idx="38504">
                  <c:v>43733.59375</c:v>
                </c:pt>
                <c:pt idx="38505">
                  <c:v>43733.614583333401</c:v>
                </c:pt>
                <c:pt idx="38506">
                  <c:v>43733.635416666599</c:v>
                </c:pt>
                <c:pt idx="38507">
                  <c:v>43733.65625</c:v>
                </c:pt>
                <c:pt idx="38508">
                  <c:v>43733.677083333401</c:v>
                </c:pt>
                <c:pt idx="38509">
                  <c:v>43733.697916666599</c:v>
                </c:pt>
                <c:pt idx="38510">
                  <c:v>43733.71875</c:v>
                </c:pt>
                <c:pt idx="38511">
                  <c:v>43733.739583333401</c:v>
                </c:pt>
                <c:pt idx="38512">
                  <c:v>43733.760416666599</c:v>
                </c:pt>
                <c:pt idx="38513">
                  <c:v>43733.78125</c:v>
                </c:pt>
                <c:pt idx="38514">
                  <c:v>43733.802083333401</c:v>
                </c:pt>
                <c:pt idx="38515">
                  <c:v>43733.822916666599</c:v>
                </c:pt>
                <c:pt idx="38516">
                  <c:v>43733.84375</c:v>
                </c:pt>
                <c:pt idx="38517">
                  <c:v>43733.864583333401</c:v>
                </c:pt>
                <c:pt idx="38518">
                  <c:v>43733.885416666599</c:v>
                </c:pt>
                <c:pt idx="38519">
                  <c:v>43733.90625</c:v>
                </c:pt>
                <c:pt idx="38520">
                  <c:v>43733.927083333401</c:v>
                </c:pt>
                <c:pt idx="38521">
                  <c:v>43733.947916666599</c:v>
                </c:pt>
                <c:pt idx="38522">
                  <c:v>43733.96875</c:v>
                </c:pt>
                <c:pt idx="38523">
                  <c:v>43733.989583333401</c:v>
                </c:pt>
                <c:pt idx="38524">
                  <c:v>43734.010416666599</c:v>
                </c:pt>
                <c:pt idx="38525">
                  <c:v>43734.03125</c:v>
                </c:pt>
                <c:pt idx="38526">
                  <c:v>43734.052083333401</c:v>
                </c:pt>
                <c:pt idx="38527">
                  <c:v>43734.072916666599</c:v>
                </c:pt>
                <c:pt idx="38528">
                  <c:v>43734.09375</c:v>
                </c:pt>
                <c:pt idx="38529">
                  <c:v>43734.114583333401</c:v>
                </c:pt>
                <c:pt idx="38530">
                  <c:v>43734.135416666599</c:v>
                </c:pt>
                <c:pt idx="38531">
                  <c:v>43734.15625</c:v>
                </c:pt>
                <c:pt idx="38532">
                  <c:v>43734.177083333401</c:v>
                </c:pt>
                <c:pt idx="38533">
                  <c:v>43734.197916666599</c:v>
                </c:pt>
                <c:pt idx="38534">
                  <c:v>43734.21875</c:v>
                </c:pt>
                <c:pt idx="38535">
                  <c:v>43734.239583333401</c:v>
                </c:pt>
                <c:pt idx="38536">
                  <c:v>43734.260416666599</c:v>
                </c:pt>
                <c:pt idx="38537">
                  <c:v>43734.28125</c:v>
                </c:pt>
                <c:pt idx="38538">
                  <c:v>43734.302083333401</c:v>
                </c:pt>
                <c:pt idx="38539">
                  <c:v>43734.322916666599</c:v>
                </c:pt>
                <c:pt idx="38540">
                  <c:v>43734.34375</c:v>
                </c:pt>
                <c:pt idx="38541">
                  <c:v>43734.364583333401</c:v>
                </c:pt>
                <c:pt idx="38542">
                  <c:v>43734.385416666599</c:v>
                </c:pt>
                <c:pt idx="38543">
                  <c:v>43734.40625</c:v>
                </c:pt>
                <c:pt idx="38544">
                  <c:v>43734.427083333401</c:v>
                </c:pt>
                <c:pt idx="38545">
                  <c:v>43734.447916666599</c:v>
                </c:pt>
                <c:pt idx="38546">
                  <c:v>43734.46875</c:v>
                </c:pt>
                <c:pt idx="38547">
                  <c:v>43734.489583333401</c:v>
                </c:pt>
                <c:pt idx="38548">
                  <c:v>43734.510416666599</c:v>
                </c:pt>
                <c:pt idx="38549">
                  <c:v>43734.53125</c:v>
                </c:pt>
                <c:pt idx="38550">
                  <c:v>43734.552083333401</c:v>
                </c:pt>
                <c:pt idx="38551">
                  <c:v>43734.572916666599</c:v>
                </c:pt>
                <c:pt idx="38552">
                  <c:v>43734.59375</c:v>
                </c:pt>
                <c:pt idx="38553">
                  <c:v>43734.614583333401</c:v>
                </c:pt>
                <c:pt idx="38554">
                  <c:v>43734.635416666599</c:v>
                </c:pt>
                <c:pt idx="38555">
                  <c:v>43734.65625</c:v>
                </c:pt>
                <c:pt idx="38556">
                  <c:v>43734.677083333401</c:v>
                </c:pt>
                <c:pt idx="38557">
                  <c:v>43734.697916666599</c:v>
                </c:pt>
                <c:pt idx="38558">
                  <c:v>43734.71875</c:v>
                </c:pt>
                <c:pt idx="38559">
                  <c:v>43734.739583333401</c:v>
                </c:pt>
                <c:pt idx="38560">
                  <c:v>43734.760416666599</c:v>
                </c:pt>
                <c:pt idx="38561">
                  <c:v>43734.78125</c:v>
                </c:pt>
                <c:pt idx="38562">
                  <c:v>43734.802083333401</c:v>
                </c:pt>
                <c:pt idx="38563">
                  <c:v>43734.822916666599</c:v>
                </c:pt>
                <c:pt idx="38564">
                  <c:v>43734.84375</c:v>
                </c:pt>
                <c:pt idx="38565">
                  <c:v>43734.864583333401</c:v>
                </c:pt>
                <c:pt idx="38566">
                  <c:v>43734.885416666599</c:v>
                </c:pt>
                <c:pt idx="38567">
                  <c:v>43734.90625</c:v>
                </c:pt>
                <c:pt idx="38568">
                  <c:v>43734.927083333401</c:v>
                </c:pt>
                <c:pt idx="38569">
                  <c:v>43734.947916666599</c:v>
                </c:pt>
                <c:pt idx="38570">
                  <c:v>43734.96875</c:v>
                </c:pt>
                <c:pt idx="38571">
                  <c:v>43734.989583333401</c:v>
                </c:pt>
                <c:pt idx="38572">
                  <c:v>43735.010416666599</c:v>
                </c:pt>
                <c:pt idx="38573">
                  <c:v>43735.03125</c:v>
                </c:pt>
                <c:pt idx="38574">
                  <c:v>43735.052083333401</c:v>
                </c:pt>
                <c:pt idx="38575">
                  <c:v>43735.072916666599</c:v>
                </c:pt>
                <c:pt idx="38576">
                  <c:v>43735.09375</c:v>
                </c:pt>
                <c:pt idx="38577">
                  <c:v>43735.114583333401</c:v>
                </c:pt>
                <c:pt idx="38578">
                  <c:v>43735.135416666599</c:v>
                </c:pt>
                <c:pt idx="38579">
                  <c:v>43735.15625</c:v>
                </c:pt>
                <c:pt idx="38580">
                  <c:v>43735.177083333401</c:v>
                </c:pt>
                <c:pt idx="38581">
                  <c:v>43735.197916666599</c:v>
                </c:pt>
                <c:pt idx="38582">
                  <c:v>43735.21875</c:v>
                </c:pt>
                <c:pt idx="38583">
                  <c:v>43735.239583333401</c:v>
                </c:pt>
                <c:pt idx="38584">
                  <c:v>43735.260416666599</c:v>
                </c:pt>
                <c:pt idx="38585">
                  <c:v>43735.28125</c:v>
                </c:pt>
                <c:pt idx="38586">
                  <c:v>43735.302083333401</c:v>
                </c:pt>
                <c:pt idx="38587">
                  <c:v>43735.322916666599</c:v>
                </c:pt>
                <c:pt idx="38588">
                  <c:v>43735.34375</c:v>
                </c:pt>
                <c:pt idx="38589">
                  <c:v>43735.364583333401</c:v>
                </c:pt>
                <c:pt idx="38590">
                  <c:v>43735.385416666599</c:v>
                </c:pt>
                <c:pt idx="38591">
                  <c:v>43735.40625</c:v>
                </c:pt>
                <c:pt idx="38592">
                  <c:v>43735.427083333401</c:v>
                </c:pt>
                <c:pt idx="38593">
                  <c:v>43735.447916666599</c:v>
                </c:pt>
                <c:pt idx="38594">
                  <c:v>43735.46875</c:v>
                </c:pt>
                <c:pt idx="38595">
                  <c:v>43735.489583333401</c:v>
                </c:pt>
                <c:pt idx="38596">
                  <c:v>43735.510416666599</c:v>
                </c:pt>
                <c:pt idx="38597">
                  <c:v>43735.53125</c:v>
                </c:pt>
                <c:pt idx="38598">
                  <c:v>43735.552083333401</c:v>
                </c:pt>
                <c:pt idx="38599">
                  <c:v>43735.572916666599</c:v>
                </c:pt>
                <c:pt idx="38600">
                  <c:v>43735.59375</c:v>
                </c:pt>
                <c:pt idx="38601">
                  <c:v>43735.614583333401</c:v>
                </c:pt>
                <c:pt idx="38602">
                  <c:v>43735.635416666599</c:v>
                </c:pt>
                <c:pt idx="38603">
                  <c:v>43735.65625</c:v>
                </c:pt>
                <c:pt idx="38604">
                  <c:v>43735.677083333401</c:v>
                </c:pt>
                <c:pt idx="38605">
                  <c:v>43735.697916666599</c:v>
                </c:pt>
                <c:pt idx="38606">
                  <c:v>43735.71875</c:v>
                </c:pt>
                <c:pt idx="38607">
                  <c:v>43735.739583333401</c:v>
                </c:pt>
                <c:pt idx="38608">
                  <c:v>43735.760416666599</c:v>
                </c:pt>
                <c:pt idx="38609">
                  <c:v>43735.78125</c:v>
                </c:pt>
                <c:pt idx="38610">
                  <c:v>43735.802083333401</c:v>
                </c:pt>
                <c:pt idx="38611">
                  <c:v>43735.822916666599</c:v>
                </c:pt>
                <c:pt idx="38612">
                  <c:v>43735.84375</c:v>
                </c:pt>
                <c:pt idx="38613">
                  <c:v>43735.864583333401</c:v>
                </c:pt>
                <c:pt idx="38614">
                  <c:v>43735.885416666599</c:v>
                </c:pt>
                <c:pt idx="38615">
                  <c:v>43735.90625</c:v>
                </c:pt>
                <c:pt idx="38616">
                  <c:v>43735.927083333401</c:v>
                </c:pt>
                <c:pt idx="38617">
                  <c:v>43735.947916666599</c:v>
                </c:pt>
                <c:pt idx="38618">
                  <c:v>43735.96875</c:v>
                </c:pt>
                <c:pt idx="38619">
                  <c:v>43735.989583333401</c:v>
                </c:pt>
                <c:pt idx="38620">
                  <c:v>43736.010416666599</c:v>
                </c:pt>
                <c:pt idx="38621">
                  <c:v>43736.03125</c:v>
                </c:pt>
                <c:pt idx="38622">
                  <c:v>43736.052083333401</c:v>
                </c:pt>
                <c:pt idx="38623">
                  <c:v>43736.072916666599</c:v>
                </c:pt>
                <c:pt idx="38624">
                  <c:v>43736.09375</c:v>
                </c:pt>
                <c:pt idx="38625">
                  <c:v>43736.114583333401</c:v>
                </c:pt>
                <c:pt idx="38626">
                  <c:v>43736.135416666599</c:v>
                </c:pt>
                <c:pt idx="38627">
                  <c:v>43736.15625</c:v>
                </c:pt>
                <c:pt idx="38628">
                  <c:v>43736.177083333401</c:v>
                </c:pt>
                <c:pt idx="38629">
                  <c:v>43736.197916666599</c:v>
                </c:pt>
                <c:pt idx="38630">
                  <c:v>43736.21875</c:v>
                </c:pt>
                <c:pt idx="38631">
                  <c:v>43736.239583333401</c:v>
                </c:pt>
                <c:pt idx="38632">
                  <c:v>43736.260416666599</c:v>
                </c:pt>
                <c:pt idx="38633">
                  <c:v>43736.28125</c:v>
                </c:pt>
                <c:pt idx="38634">
                  <c:v>43736.302083333401</c:v>
                </c:pt>
                <c:pt idx="38635">
                  <c:v>43736.322916666599</c:v>
                </c:pt>
                <c:pt idx="38636">
                  <c:v>43736.34375</c:v>
                </c:pt>
                <c:pt idx="38637">
                  <c:v>43736.364583333401</c:v>
                </c:pt>
                <c:pt idx="38638">
                  <c:v>43736.385416666599</c:v>
                </c:pt>
                <c:pt idx="38639">
                  <c:v>43736.40625</c:v>
                </c:pt>
                <c:pt idx="38640">
                  <c:v>43736.427083333401</c:v>
                </c:pt>
                <c:pt idx="38641">
                  <c:v>43736.447916666599</c:v>
                </c:pt>
                <c:pt idx="38642">
                  <c:v>43736.46875</c:v>
                </c:pt>
                <c:pt idx="38643">
                  <c:v>43736.489583333401</c:v>
                </c:pt>
                <c:pt idx="38644">
                  <c:v>43736.510416666599</c:v>
                </c:pt>
                <c:pt idx="38645">
                  <c:v>43736.53125</c:v>
                </c:pt>
                <c:pt idx="38646">
                  <c:v>43736.552083333401</c:v>
                </c:pt>
                <c:pt idx="38647">
                  <c:v>43736.572916666599</c:v>
                </c:pt>
                <c:pt idx="38648">
                  <c:v>43736.59375</c:v>
                </c:pt>
                <c:pt idx="38649">
                  <c:v>43736.614583333401</c:v>
                </c:pt>
                <c:pt idx="38650">
                  <c:v>43736.635416666599</c:v>
                </c:pt>
                <c:pt idx="38651">
                  <c:v>43736.65625</c:v>
                </c:pt>
                <c:pt idx="38652">
                  <c:v>43736.677083333401</c:v>
                </c:pt>
                <c:pt idx="38653">
                  <c:v>43736.697916666599</c:v>
                </c:pt>
                <c:pt idx="38654">
                  <c:v>43736.71875</c:v>
                </c:pt>
                <c:pt idx="38655">
                  <c:v>43736.739583333401</c:v>
                </c:pt>
                <c:pt idx="38656">
                  <c:v>43736.760416666599</c:v>
                </c:pt>
                <c:pt idx="38657">
                  <c:v>43736.78125</c:v>
                </c:pt>
                <c:pt idx="38658">
                  <c:v>43736.802083333401</c:v>
                </c:pt>
                <c:pt idx="38659">
                  <c:v>43736.822916666599</c:v>
                </c:pt>
                <c:pt idx="38660">
                  <c:v>43736.84375</c:v>
                </c:pt>
                <c:pt idx="38661">
                  <c:v>43736.864583333401</c:v>
                </c:pt>
                <c:pt idx="38662">
                  <c:v>43736.885416666599</c:v>
                </c:pt>
                <c:pt idx="38663">
                  <c:v>43736.90625</c:v>
                </c:pt>
                <c:pt idx="38664">
                  <c:v>43736.927083333401</c:v>
                </c:pt>
                <c:pt idx="38665">
                  <c:v>43736.947916666599</c:v>
                </c:pt>
                <c:pt idx="38666">
                  <c:v>43736.96875</c:v>
                </c:pt>
                <c:pt idx="38667">
                  <c:v>43736.989583333401</c:v>
                </c:pt>
                <c:pt idx="38668">
                  <c:v>43737.010416666599</c:v>
                </c:pt>
                <c:pt idx="38669">
                  <c:v>43737.03125</c:v>
                </c:pt>
                <c:pt idx="38670">
                  <c:v>43737.052083333401</c:v>
                </c:pt>
                <c:pt idx="38671">
                  <c:v>43737.072916666599</c:v>
                </c:pt>
                <c:pt idx="38672">
                  <c:v>43737.09375</c:v>
                </c:pt>
                <c:pt idx="38673">
                  <c:v>43737.114583333401</c:v>
                </c:pt>
                <c:pt idx="38674">
                  <c:v>43737.135416666599</c:v>
                </c:pt>
                <c:pt idx="38675">
                  <c:v>43737.15625</c:v>
                </c:pt>
                <c:pt idx="38676">
                  <c:v>43737.177083333401</c:v>
                </c:pt>
                <c:pt idx="38677">
                  <c:v>43737.197916666599</c:v>
                </c:pt>
                <c:pt idx="38678">
                  <c:v>43737.21875</c:v>
                </c:pt>
                <c:pt idx="38679">
                  <c:v>43737.239583333401</c:v>
                </c:pt>
                <c:pt idx="38680">
                  <c:v>43737.260416666599</c:v>
                </c:pt>
                <c:pt idx="38681">
                  <c:v>43737.28125</c:v>
                </c:pt>
                <c:pt idx="38682">
                  <c:v>43737.302083333401</c:v>
                </c:pt>
                <c:pt idx="38683">
                  <c:v>43737.322916666599</c:v>
                </c:pt>
                <c:pt idx="38684">
                  <c:v>43737.34375</c:v>
                </c:pt>
                <c:pt idx="38685">
                  <c:v>43737.364583333401</c:v>
                </c:pt>
                <c:pt idx="38686">
                  <c:v>43737.385416666599</c:v>
                </c:pt>
                <c:pt idx="38687">
                  <c:v>43737.40625</c:v>
                </c:pt>
                <c:pt idx="38688">
                  <c:v>43737.427083333401</c:v>
                </c:pt>
                <c:pt idx="38689">
                  <c:v>43737.447916666599</c:v>
                </c:pt>
                <c:pt idx="38690">
                  <c:v>43737.46875</c:v>
                </c:pt>
                <c:pt idx="38691">
                  <c:v>43737.489583333401</c:v>
                </c:pt>
                <c:pt idx="38692">
                  <c:v>43737.510416666599</c:v>
                </c:pt>
                <c:pt idx="38693">
                  <c:v>43737.53125</c:v>
                </c:pt>
                <c:pt idx="38694">
                  <c:v>43737.552083333401</c:v>
                </c:pt>
                <c:pt idx="38695">
                  <c:v>43737.572916666599</c:v>
                </c:pt>
                <c:pt idx="38696">
                  <c:v>43737.59375</c:v>
                </c:pt>
                <c:pt idx="38697">
                  <c:v>43737.614583333401</c:v>
                </c:pt>
                <c:pt idx="38698">
                  <c:v>43737.635416666599</c:v>
                </c:pt>
                <c:pt idx="38699">
                  <c:v>43737.65625</c:v>
                </c:pt>
                <c:pt idx="38700">
                  <c:v>43737.677083333401</c:v>
                </c:pt>
                <c:pt idx="38701">
                  <c:v>43737.697916666599</c:v>
                </c:pt>
                <c:pt idx="38702">
                  <c:v>43737.71875</c:v>
                </c:pt>
                <c:pt idx="38703">
                  <c:v>43737.739583333401</c:v>
                </c:pt>
                <c:pt idx="38704">
                  <c:v>43737.760416666599</c:v>
                </c:pt>
                <c:pt idx="38705">
                  <c:v>43737.78125</c:v>
                </c:pt>
                <c:pt idx="38706">
                  <c:v>43737.802083333401</c:v>
                </c:pt>
                <c:pt idx="38707">
                  <c:v>43737.822916666599</c:v>
                </c:pt>
                <c:pt idx="38708">
                  <c:v>43737.84375</c:v>
                </c:pt>
                <c:pt idx="38709">
                  <c:v>43737.864583333401</c:v>
                </c:pt>
                <c:pt idx="38710">
                  <c:v>43737.885416666599</c:v>
                </c:pt>
                <c:pt idx="38711">
                  <c:v>43737.90625</c:v>
                </c:pt>
                <c:pt idx="38712">
                  <c:v>43737.927083333401</c:v>
                </c:pt>
                <c:pt idx="38713">
                  <c:v>43737.947916666599</c:v>
                </c:pt>
                <c:pt idx="38714">
                  <c:v>43737.96875</c:v>
                </c:pt>
                <c:pt idx="38715">
                  <c:v>43737.989583333401</c:v>
                </c:pt>
                <c:pt idx="38716">
                  <c:v>43738.010416666599</c:v>
                </c:pt>
                <c:pt idx="38717">
                  <c:v>43738.03125</c:v>
                </c:pt>
                <c:pt idx="38718">
                  <c:v>43738.052083333401</c:v>
                </c:pt>
                <c:pt idx="38719">
                  <c:v>43738.072916666599</c:v>
                </c:pt>
                <c:pt idx="38720">
                  <c:v>43738.09375</c:v>
                </c:pt>
                <c:pt idx="38721">
                  <c:v>43738.114583333401</c:v>
                </c:pt>
                <c:pt idx="38722">
                  <c:v>43738.135416666599</c:v>
                </c:pt>
                <c:pt idx="38723">
                  <c:v>43738.15625</c:v>
                </c:pt>
                <c:pt idx="38724">
                  <c:v>43738.177083333401</c:v>
                </c:pt>
                <c:pt idx="38725">
                  <c:v>43738.197916666599</c:v>
                </c:pt>
                <c:pt idx="38726">
                  <c:v>43738.21875</c:v>
                </c:pt>
                <c:pt idx="38727">
                  <c:v>43738.239583333401</c:v>
                </c:pt>
                <c:pt idx="38728">
                  <c:v>43738.260416666599</c:v>
                </c:pt>
                <c:pt idx="38729">
                  <c:v>43738.28125</c:v>
                </c:pt>
                <c:pt idx="38730">
                  <c:v>43738.302083333401</c:v>
                </c:pt>
                <c:pt idx="38731">
                  <c:v>43738.322916666599</c:v>
                </c:pt>
                <c:pt idx="38732">
                  <c:v>43738.34375</c:v>
                </c:pt>
                <c:pt idx="38733">
                  <c:v>43738.364583333401</c:v>
                </c:pt>
                <c:pt idx="38734">
                  <c:v>43738.385416666599</c:v>
                </c:pt>
                <c:pt idx="38735">
                  <c:v>43738.40625</c:v>
                </c:pt>
                <c:pt idx="38736">
                  <c:v>43738.427083333401</c:v>
                </c:pt>
                <c:pt idx="38737">
                  <c:v>43738.447916666599</c:v>
                </c:pt>
                <c:pt idx="38738">
                  <c:v>43738.46875</c:v>
                </c:pt>
                <c:pt idx="38739">
                  <c:v>43738.489583333401</c:v>
                </c:pt>
                <c:pt idx="38740">
                  <c:v>43738.510416666599</c:v>
                </c:pt>
                <c:pt idx="38741">
                  <c:v>43738.53125</c:v>
                </c:pt>
                <c:pt idx="38742">
                  <c:v>43738.552083333401</c:v>
                </c:pt>
                <c:pt idx="38743">
                  <c:v>43738.572916666599</c:v>
                </c:pt>
                <c:pt idx="38744">
                  <c:v>43738.59375</c:v>
                </c:pt>
                <c:pt idx="38745">
                  <c:v>43738.614583333401</c:v>
                </c:pt>
                <c:pt idx="38746">
                  <c:v>43738.635416666599</c:v>
                </c:pt>
                <c:pt idx="38747">
                  <c:v>43738.65625</c:v>
                </c:pt>
                <c:pt idx="38748">
                  <c:v>43738.677083333401</c:v>
                </c:pt>
                <c:pt idx="38749">
                  <c:v>43738.697916666599</c:v>
                </c:pt>
                <c:pt idx="38750">
                  <c:v>43738.71875</c:v>
                </c:pt>
                <c:pt idx="38751">
                  <c:v>43738.739583333401</c:v>
                </c:pt>
                <c:pt idx="38752">
                  <c:v>43738.760416666599</c:v>
                </c:pt>
                <c:pt idx="38753">
                  <c:v>43738.78125</c:v>
                </c:pt>
                <c:pt idx="38754">
                  <c:v>43738.802083333401</c:v>
                </c:pt>
                <c:pt idx="38755">
                  <c:v>43738.822916666599</c:v>
                </c:pt>
                <c:pt idx="38756">
                  <c:v>43738.84375</c:v>
                </c:pt>
                <c:pt idx="38757">
                  <c:v>43738.864583333401</c:v>
                </c:pt>
                <c:pt idx="38758">
                  <c:v>43738.885416666599</c:v>
                </c:pt>
                <c:pt idx="38759">
                  <c:v>43738.90625</c:v>
                </c:pt>
                <c:pt idx="38760">
                  <c:v>43738.927083333401</c:v>
                </c:pt>
                <c:pt idx="38761">
                  <c:v>43738.947916666599</c:v>
                </c:pt>
                <c:pt idx="38762">
                  <c:v>43738.96875</c:v>
                </c:pt>
                <c:pt idx="38763">
                  <c:v>43738.989583333401</c:v>
                </c:pt>
                <c:pt idx="38764">
                  <c:v>43739.010416666599</c:v>
                </c:pt>
                <c:pt idx="38765">
                  <c:v>43739.03125</c:v>
                </c:pt>
                <c:pt idx="38766">
                  <c:v>43739.052083333401</c:v>
                </c:pt>
                <c:pt idx="38767">
                  <c:v>43739.072916666599</c:v>
                </c:pt>
                <c:pt idx="38768">
                  <c:v>43739.09375</c:v>
                </c:pt>
                <c:pt idx="38769">
                  <c:v>43739.114583333401</c:v>
                </c:pt>
                <c:pt idx="38770">
                  <c:v>43739.135416666599</c:v>
                </c:pt>
                <c:pt idx="38771">
                  <c:v>43739.15625</c:v>
                </c:pt>
                <c:pt idx="38772">
                  <c:v>43739.177083333401</c:v>
                </c:pt>
                <c:pt idx="38773">
                  <c:v>43739.197916666599</c:v>
                </c:pt>
                <c:pt idx="38774">
                  <c:v>43739.21875</c:v>
                </c:pt>
                <c:pt idx="38775">
                  <c:v>43739.239583333401</c:v>
                </c:pt>
                <c:pt idx="38776">
                  <c:v>43739.260416666599</c:v>
                </c:pt>
                <c:pt idx="38777">
                  <c:v>43739.28125</c:v>
                </c:pt>
                <c:pt idx="38778">
                  <c:v>43739.302083333401</c:v>
                </c:pt>
                <c:pt idx="38779">
                  <c:v>43739.322916666599</c:v>
                </c:pt>
                <c:pt idx="38780">
                  <c:v>43739.34375</c:v>
                </c:pt>
                <c:pt idx="38781">
                  <c:v>43739.364583333401</c:v>
                </c:pt>
                <c:pt idx="38782">
                  <c:v>43739.385416666599</c:v>
                </c:pt>
                <c:pt idx="38783">
                  <c:v>43739.40625</c:v>
                </c:pt>
                <c:pt idx="38784">
                  <c:v>43739.427083333401</c:v>
                </c:pt>
                <c:pt idx="38785">
                  <c:v>43739.447916666599</c:v>
                </c:pt>
                <c:pt idx="38786">
                  <c:v>43739.46875</c:v>
                </c:pt>
                <c:pt idx="38787">
                  <c:v>43739.489583333401</c:v>
                </c:pt>
                <c:pt idx="38788">
                  <c:v>43739.510416666599</c:v>
                </c:pt>
                <c:pt idx="38789">
                  <c:v>43739.53125</c:v>
                </c:pt>
                <c:pt idx="38790">
                  <c:v>43739.552083333401</c:v>
                </c:pt>
                <c:pt idx="38791">
                  <c:v>43739.572916666599</c:v>
                </c:pt>
                <c:pt idx="38792">
                  <c:v>43739.59375</c:v>
                </c:pt>
                <c:pt idx="38793">
                  <c:v>43739.614583333401</c:v>
                </c:pt>
                <c:pt idx="38794">
                  <c:v>43739.635416666599</c:v>
                </c:pt>
                <c:pt idx="38795">
                  <c:v>43739.65625</c:v>
                </c:pt>
                <c:pt idx="38796">
                  <c:v>43739.677083333401</c:v>
                </c:pt>
                <c:pt idx="38797">
                  <c:v>43739.697916666599</c:v>
                </c:pt>
                <c:pt idx="38798">
                  <c:v>43739.71875</c:v>
                </c:pt>
                <c:pt idx="38799">
                  <c:v>43739.739583333401</c:v>
                </c:pt>
                <c:pt idx="38800">
                  <c:v>43739.760416666599</c:v>
                </c:pt>
                <c:pt idx="38801">
                  <c:v>43739.78125</c:v>
                </c:pt>
                <c:pt idx="38802">
                  <c:v>43739.802083333401</c:v>
                </c:pt>
                <c:pt idx="38803">
                  <c:v>43739.822916666599</c:v>
                </c:pt>
                <c:pt idx="38804">
                  <c:v>43739.84375</c:v>
                </c:pt>
                <c:pt idx="38805">
                  <c:v>43739.864583333401</c:v>
                </c:pt>
                <c:pt idx="38806">
                  <c:v>43739.885416666599</c:v>
                </c:pt>
                <c:pt idx="38807">
                  <c:v>43739.90625</c:v>
                </c:pt>
                <c:pt idx="38808">
                  <c:v>43739.927083333401</c:v>
                </c:pt>
                <c:pt idx="38809">
                  <c:v>43739.947916666599</c:v>
                </c:pt>
                <c:pt idx="38810">
                  <c:v>43739.96875</c:v>
                </c:pt>
                <c:pt idx="38811">
                  <c:v>43739.989583333401</c:v>
                </c:pt>
                <c:pt idx="38812">
                  <c:v>43740.010416666599</c:v>
                </c:pt>
                <c:pt idx="38813">
                  <c:v>43740.03125</c:v>
                </c:pt>
                <c:pt idx="38814">
                  <c:v>43740.052083333401</c:v>
                </c:pt>
                <c:pt idx="38815">
                  <c:v>43740.072916666599</c:v>
                </c:pt>
                <c:pt idx="38816">
                  <c:v>43740.09375</c:v>
                </c:pt>
                <c:pt idx="38817">
                  <c:v>43740.114583333401</c:v>
                </c:pt>
                <c:pt idx="38818">
                  <c:v>43740.135416666599</c:v>
                </c:pt>
                <c:pt idx="38819">
                  <c:v>43740.15625</c:v>
                </c:pt>
                <c:pt idx="38820">
                  <c:v>43740.177083333401</c:v>
                </c:pt>
                <c:pt idx="38821">
                  <c:v>43740.197916666599</c:v>
                </c:pt>
                <c:pt idx="38822">
                  <c:v>43740.21875</c:v>
                </c:pt>
                <c:pt idx="38823">
                  <c:v>43740.239583333401</c:v>
                </c:pt>
                <c:pt idx="38824">
                  <c:v>43740.260416666599</c:v>
                </c:pt>
                <c:pt idx="38825">
                  <c:v>43740.28125</c:v>
                </c:pt>
                <c:pt idx="38826">
                  <c:v>43740.302083333401</c:v>
                </c:pt>
                <c:pt idx="38827">
                  <c:v>43740.322916666599</c:v>
                </c:pt>
                <c:pt idx="38828">
                  <c:v>43740.34375</c:v>
                </c:pt>
                <c:pt idx="38829">
                  <c:v>43740.364583333401</c:v>
                </c:pt>
                <c:pt idx="38830">
                  <c:v>43740.385416666599</c:v>
                </c:pt>
                <c:pt idx="38831">
                  <c:v>43740.40625</c:v>
                </c:pt>
                <c:pt idx="38832">
                  <c:v>43740.427083333401</c:v>
                </c:pt>
                <c:pt idx="38833">
                  <c:v>43740.447916666599</c:v>
                </c:pt>
                <c:pt idx="38834">
                  <c:v>43740.46875</c:v>
                </c:pt>
                <c:pt idx="38835">
                  <c:v>43740.489583333401</c:v>
                </c:pt>
                <c:pt idx="38836">
                  <c:v>43740.510416666599</c:v>
                </c:pt>
                <c:pt idx="38837">
                  <c:v>43740.53125</c:v>
                </c:pt>
                <c:pt idx="38838">
                  <c:v>43740.552083333401</c:v>
                </c:pt>
                <c:pt idx="38839">
                  <c:v>43740.572916666599</c:v>
                </c:pt>
                <c:pt idx="38840">
                  <c:v>43740.59375</c:v>
                </c:pt>
                <c:pt idx="38841">
                  <c:v>43740.614583333401</c:v>
                </c:pt>
                <c:pt idx="38842">
                  <c:v>43740.635416666599</c:v>
                </c:pt>
                <c:pt idx="38843">
                  <c:v>43740.65625</c:v>
                </c:pt>
                <c:pt idx="38844">
                  <c:v>43740.677083333401</c:v>
                </c:pt>
                <c:pt idx="38845">
                  <c:v>43740.697916666599</c:v>
                </c:pt>
                <c:pt idx="38846">
                  <c:v>43740.71875</c:v>
                </c:pt>
                <c:pt idx="38847">
                  <c:v>43740.739583333401</c:v>
                </c:pt>
                <c:pt idx="38848">
                  <c:v>43740.760416666599</c:v>
                </c:pt>
                <c:pt idx="38849">
                  <c:v>43740.78125</c:v>
                </c:pt>
                <c:pt idx="38850">
                  <c:v>43740.802083333401</c:v>
                </c:pt>
                <c:pt idx="38851">
                  <c:v>43740.822916666599</c:v>
                </c:pt>
                <c:pt idx="38852">
                  <c:v>43740.84375</c:v>
                </c:pt>
                <c:pt idx="38853">
                  <c:v>43740.864583333401</c:v>
                </c:pt>
                <c:pt idx="38854">
                  <c:v>43740.885416666599</c:v>
                </c:pt>
                <c:pt idx="38855">
                  <c:v>43740.90625</c:v>
                </c:pt>
                <c:pt idx="38856">
                  <c:v>43740.927083333401</c:v>
                </c:pt>
                <c:pt idx="38857">
                  <c:v>43740.947916666599</c:v>
                </c:pt>
                <c:pt idx="38858">
                  <c:v>43740.96875</c:v>
                </c:pt>
                <c:pt idx="38859">
                  <c:v>43740.989583333401</c:v>
                </c:pt>
                <c:pt idx="38860">
                  <c:v>43741.010416666599</c:v>
                </c:pt>
                <c:pt idx="38861">
                  <c:v>43741.03125</c:v>
                </c:pt>
                <c:pt idx="38862">
                  <c:v>43741.052083333401</c:v>
                </c:pt>
                <c:pt idx="38863">
                  <c:v>43741.072916666599</c:v>
                </c:pt>
                <c:pt idx="38864">
                  <c:v>43741.09375</c:v>
                </c:pt>
                <c:pt idx="38865">
                  <c:v>43741.114583333401</c:v>
                </c:pt>
                <c:pt idx="38866">
                  <c:v>43741.135416666599</c:v>
                </c:pt>
                <c:pt idx="38867">
                  <c:v>43741.15625</c:v>
                </c:pt>
                <c:pt idx="38868">
                  <c:v>43741.177083333401</c:v>
                </c:pt>
                <c:pt idx="38869">
                  <c:v>43741.197916666599</c:v>
                </c:pt>
                <c:pt idx="38870">
                  <c:v>43741.21875</c:v>
                </c:pt>
                <c:pt idx="38871">
                  <c:v>43741.239583333401</c:v>
                </c:pt>
                <c:pt idx="38872">
                  <c:v>43741.260416666599</c:v>
                </c:pt>
                <c:pt idx="38873">
                  <c:v>43741.28125</c:v>
                </c:pt>
                <c:pt idx="38874">
                  <c:v>43741.302083333401</c:v>
                </c:pt>
                <c:pt idx="38875">
                  <c:v>43741.322916666599</c:v>
                </c:pt>
                <c:pt idx="38876">
                  <c:v>43741.34375</c:v>
                </c:pt>
                <c:pt idx="38877">
                  <c:v>43741.364583333401</c:v>
                </c:pt>
                <c:pt idx="38878">
                  <c:v>43741.385416666599</c:v>
                </c:pt>
                <c:pt idx="38879">
                  <c:v>43741.40625</c:v>
                </c:pt>
                <c:pt idx="38880">
                  <c:v>43741.427083333401</c:v>
                </c:pt>
                <c:pt idx="38881">
                  <c:v>43741.447916666599</c:v>
                </c:pt>
                <c:pt idx="38882">
                  <c:v>43741.46875</c:v>
                </c:pt>
                <c:pt idx="38883">
                  <c:v>43741.489583333401</c:v>
                </c:pt>
                <c:pt idx="38884">
                  <c:v>43741.510416666599</c:v>
                </c:pt>
                <c:pt idx="38885">
                  <c:v>43741.53125</c:v>
                </c:pt>
                <c:pt idx="38886">
                  <c:v>43741.552083333401</c:v>
                </c:pt>
                <c:pt idx="38887">
                  <c:v>43741.572916666599</c:v>
                </c:pt>
                <c:pt idx="38888">
                  <c:v>43741.59375</c:v>
                </c:pt>
                <c:pt idx="38889">
                  <c:v>43741.614583333401</c:v>
                </c:pt>
                <c:pt idx="38890">
                  <c:v>43741.635416666599</c:v>
                </c:pt>
                <c:pt idx="38891">
                  <c:v>43741.65625</c:v>
                </c:pt>
                <c:pt idx="38892">
                  <c:v>43741.677083333401</c:v>
                </c:pt>
                <c:pt idx="38893">
                  <c:v>43741.697916666599</c:v>
                </c:pt>
                <c:pt idx="38894">
                  <c:v>43741.71875</c:v>
                </c:pt>
                <c:pt idx="38895">
                  <c:v>43741.739583333401</c:v>
                </c:pt>
                <c:pt idx="38896">
                  <c:v>43741.760416666599</c:v>
                </c:pt>
                <c:pt idx="38897">
                  <c:v>43741.78125</c:v>
                </c:pt>
                <c:pt idx="38898">
                  <c:v>43741.802083333401</c:v>
                </c:pt>
                <c:pt idx="38899">
                  <c:v>43741.822916666599</c:v>
                </c:pt>
                <c:pt idx="38900">
                  <c:v>43741.84375</c:v>
                </c:pt>
                <c:pt idx="38901">
                  <c:v>43741.864583333401</c:v>
                </c:pt>
                <c:pt idx="38902">
                  <c:v>43741.885416666599</c:v>
                </c:pt>
                <c:pt idx="38903">
                  <c:v>43741.90625</c:v>
                </c:pt>
                <c:pt idx="38904">
                  <c:v>43741.927083333401</c:v>
                </c:pt>
                <c:pt idx="38905">
                  <c:v>43741.947916666599</c:v>
                </c:pt>
                <c:pt idx="38906">
                  <c:v>43741.96875</c:v>
                </c:pt>
                <c:pt idx="38907">
                  <c:v>43741.989583333401</c:v>
                </c:pt>
                <c:pt idx="38908">
                  <c:v>43742.010416666599</c:v>
                </c:pt>
                <c:pt idx="38909">
                  <c:v>43742.03125</c:v>
                </c:pt>
                <c:pt idx="38910">
                  <c:v>43742.052083333401</c:v>
                </c:pt>
                <c:pt idx="38911">
                  <c:v>43742.072916666599</c:v>
                </c:pt>
                <c:pt idx="38912">
                  <c:v>43742.09375</c:v>
                </c:pt>
                <c:pt idx="38913">
                  <c:v>43742.114583333401</c:v>
                </c:pt>
                <c:pt idx="38914">
                  <c:v>43742.135416666599</c:v>
                </c:pt>
                <c:pt idx="38915">
                  <c:v>43742.15625</c:v>
                </c:pt>
                <c:pt idx="38916">
                  <c:v>43742.177083333401</c:v>
                </c:pt>
                <c:pt idx="38917">
                  <c:v>43742.197916666599</c:v>
                </c:pt>
                <c:pt idx="38918">
                  <c:v>43742.21875</c:v>
                </c:pt>
                <c:pt idx="38919">
                  <c:v>43742.239583333401</c:v>
                </c:pt>
                <c:pt idx="38920">
                  <c:v>43742.260416666599</c:v>
                </c:pt>
                <c:pt idx="38921">
                  <c:v>43742.28125</c:v>
                </c:pt>
                <c:pt idx="38922">
                  <c:v>43742.302083333401</c:v>
                </c:pt>
                <c:pt idx="38923">
                  <c:v>43742.322916666599</c:v>
                </c:pt>
                <c:pt idx="38924">
                  <c:v>43742.34375</c:v>
                </c:pt>
                <c:pt idx="38925">
                  <c:v>43742.364583333401</c:v>
                </c:pt>
                <c:pt idx="38926">
                  <c:v>43742.385416666599</c:v>
                </c:pt>
                <c:pt idx="38927">
                  <c:v>43742.40625</c:v>
                </c:pt>
                <c:pt idx="38928">
                  <c:v>43742.427083333401</c:v>
                </c:pt>
                <c:pt idx="38929">
                  <c:v>43742.447916666599</c:v>
                </c:pt>
                <c:pt idx="38930">
                  <c:v>43742.46875</c:v>
                </c:pt>
                <c:pt idx="38931">
                  <c:v>43742.489583333401</c:v>
                </c:pt>
                <c:pt idx="38932">
                  <c:v>43742.510416666599</c:v>
                </c:pt>
                <c:pt idx="38933">
                  <c:v>43742.53125</c:v>
                </c:pt>
                <c:pt idx="38934">
                  <c:v>43742.552083333401</c:v>
                </c:pt>
                <c:pt idx="38935">
                  <c:v>43742.572916666599</c:v>
                </c:pt>
                <c:pt idx="38936">
                  <c:v>43742.59375</c:v>
                </c:pt>
                <c:pt idx="38937">
                  <c:v>43742.614583333401</c:v>
                </c:pt>
                <c:pt idx="38938">
                  <c:v>43742.635416666599</c:v>
                </c:pt>
                <c:pt idx="38939">
                  <c:v>43742.65625</c:v>
                </c:pt>
                <c:pt idx="38940">
                  <c:v>43742.677083333401</c:v>
                </c:pt>
                <c:pt idx="38941">
                  <c:v>43742.697916666599</c:v>
                </c:pt>
                <c:pt idx="38942">
                  <c:v>43742.71875</c:v>
                </c:pt>
                <c:pt idx="38943">
                  <c:v>43742.739583333401</c:v>
                </c:pt>
                <c:pt idx="38944">
                  <c:v>43742.760416666599</c:v>
                </c:pt>
                <c:pt idx="38945">
                  <c:v>43742.78125</c:v>
                </c:pt>
                <c:pt idx="38946">
                  <c:v>43742.802083333401</c:v>
                </c:pt>
                <c:pt idx="38947">
                  <c:v>43742.822916666599</c:v>
                </c:pt>
                <c:pt idx="38948">
                  <c:v>43742.84375</c:v>
                </c:pt>
                <c:pt idx="38949">
                  <c:v>43742.864583333401</c:v>
                </c:pt>
                <c:pt idx="38950">
                  <c:v>43742.885416666599</c:v>
                </c:pt>
                <c:pt idx="38951">
                  <c:v>43742.90625</c:v>
                </c:pt>
                <c:pt idx="38952">
                  <c:v>43742.927083333401</c:v>
                </c:pt>
                <c:pt idx="38953">
                  <c:v>43742.947916666599</c:v>
                </c:pt>
                <c:pt idx="38954">
                  <c:v>43742.96875</c:v>
                </c:pt>
                <c:pt idx="38955">
                  <c:v>43742.989583333401</c:v>
                </c:pt>
                <c:pt idx="38956">
                  <c:v>43743.010416666599</c:v>
                </c:pt>
                <c:pt idx="38957">
                  <c:v>43743.03125</c:v>
                </c:pt>
                <c:pt idx="38958">
                  <c:v>43743.052083333401</c:v>
                </c:pt>
                <c:pt idx="38959">
                  <c:v>43743.072916666599</c:v>
                </c:pt>
                <c:pt idx="38960">
                  <c:v>43743.09375</c:v>
                </c:pt>
                <c:pt idx="38961">
                  <c:v>43743.114583333401</c:v>
                </c:pt>
                <c:pt idx="38962">
                  <c:v>43743.135416666599</c:v>
                </c:pt>
                <c:pt idx="38963">
                  <c:v>43743.15625</c:v>
                </c:pt>
                <c:pt idx="38964">
                  <c:v>43743.177083333401</c:v>
                </c:pt>
                <c:pt idx="38965">
                  <c:v>43743.197916666599</c:v>
                </c:pt>
                <c:pt idx="38966">
                  <c:v>43743.21875</c:v>
                </c:pt>
                <c:pt idx="38967">
                  <c:v>43743.239583333401</c:v>
                </c:pt>
                <c:pt idx="38968">
                  <c:v>43743.260416666599</c:v>
                </c:pt>
                <c:pt idx="38969">
                  <c:v>43743.28125</c:v>
                </c:pt>
                <c:pt idx="38970">
                  <c:v>43743.302083333401</c:v>
                </c:pt>
                <c:pt idx="38971">
                  <c:v>43743.322916666599</c:v>
                </c:pt>
                <c:pt idx="38972">
                  <c:v>43743.34375</c:v>
                </c:pt>
                <c:pt idx="38973">
                  <c:v>43743.364583333401</c:v>
                </c:pt>
                <c:pt idx="38974">
                  <c:v>43743.385416666599</c:v>
                </c:pt>
                <c:pt idx="38975">
                  <c:v>43743.40625</c:v>
                </c:pt>
                <c:pt idx="38976">
                  <c:v>43743.427083333401</c:v>
                </c:pt>
                <c:pt idx="38977">
                  <c:v>43743.447916666599</c:v>
                </c:pt>
                <c:pt idx="38978">
                  <c:v>43743.46875</c:v>
                </c:pt>
                <c:pt idx="38979">
                  <c:v>43743.489583333401</c:v>
                </c:pt>
                <c:pt idx="38980">
                  <c:v>43743.510416666599</c:v>
                </c:pt>
                <c:pt idx="38981">
                  <c:v>43743.53125</c:v>
                </c:pt>
                <c:pt idx="38982">
                  <c:v>43743.552083333401</c:v>
                </c:pt>
                <c:pt idx="38983">
                  <c:v>43743.572916666599</c:v>
                </c:pt>
                <c:pt idx="38984">
                  <c:v>43743.59375</c:v>
                </c:pt>
                <c:pt idx="38985">
                  <c:v>43743.614583333401</c:v>
                </c:pt>
                <c:pt idx="38986">
                  <c:v>43743.635416666599</c:v>
                </c:pt>
                <c:pt idx="38987">
                  <c:v>43743.65625</c:v>
                </c:pt>
                <c:pt idx="38988">
                  <c:v>43743.677083333401</c:v>
                </c:pt>
                <c:pt idx="38989">
                  <c:v>43743.697916666599</c:v>
                </c:pt>
                <c:pt idx="38990">
                  <c:v>43743.71875</c:v>
                </c:pt>
                <c:pt idx="38991">
                  <c:v>43743.739583333401</c:v>
                </c:pt>
                <c:pt idx="38992">
                  <c:v>43743.760416666599</c:v>
                </c:pt>
                <c:pt idx="38993">
                  <c:v>43743.78125</c:v>
                </c:pt>
                <c:pt idx="38994">
                  <c:v>43743.802083333401</c:v>
                </c:pt>
                <c:pt idx="38995">
                  <c:v>43743.822916666599</c:v>
                </c:pt>
                <c:pt idx="38996">
                  <c:v>43743.84375</c:v>
                </c:pt>
                <c:pt idx="38997">
                  <c:v>43743.864583333401</c:v>
                </c:pt>
                <c:pt idx="38998">
                  <c:v>43743.885416666599</c:v>
                </c:pt>
                <c:pt idx="38999">
                  <c:v>43743.90625</c:v>
                </c:pt>
                <c:pt idx="39000">
                  <c:v>43743.927083333401</c:v>
                </c:pt>
                <c:pt idx="39001">
                  <c:v>43743.947916666599</c:v>
                </c:pt>
                <c:pt idx="39002">
                  <c:v>43743.96875</c:v>
                </c:pt>
                <c:pt idx="39003">
                  <c:v>43743.989583333401</c:v>
                </c:pt>
                <c:pt idx="39004">
                  <c:v>43744.010416666599</c:v>
                </c:pt>
                <c:pt idx="39005">
                  <c:v>43744.03125</c:v>
                </c:pt>
                <c:pt idx="39006">
                  <c:v>43744.052083333401</c:v>
                </c:pt>
                <c:pt idx="39007">
                  <c:v>43744.072916666599</c:v>
                </c:pt>
                <c:pt idx="39008">
                  <c:v>43744.09375</c:v>
                </c:pt>
                <c:pt idx="39009">
                  <c:v>43744.114583333401</c:v>
                </c:pt>
                <c:pt idx="39010">
                  <c:v>43744.135416666599</c:v>
                </c:pt>
                <c:pt idx="39011">
                  <c:v>43744.15625</c:v>
                </c:pt>
                <c:pt idx="39012">
                  <c:v>43744.177083333401</c:v>
                </c:pt>
                <c:pt idx="39013">
                  <c:v>43744.197916666599</c:v>
                </c:pt>
                <c:pt idx="39014">
                  <c:v>43744.21875</c:v>
                </c:pt>
                <c:pt idx="39015">
                  <c:v>43744.239583333401</c:v>
                </c:pt>
                <c:pt idx="39016">
                  <c:v>43744.260416666599</c:v>
                </c:pt>
                <c:pt idx="39017">
                  <c:v>43744.28125</c:v>
                </c:pt>
                <c:pt idx="39018">
                  <c:v>43744.302083333401</c:v>
                </c:pt>
                <c:pt idx="39019">
                  <c:v>43744.322916666599</c:v>
                </c:pt>
                <c:pt idx="39020">
                  <c:v>43744.34375</c:v>
                </c:pt>
                <c:pt idx="39021">
                  <c:v>43744.364583333401</c:v>
                </c:pt>
                <c:pt idx="39022">
                  <c:v>43744.385416666599</c:v>
                </c:pt>
                <c:pt idx="39023">
                  <c:v>43744.40625</c:v>
                </c:pt>
                <c:pt idx="39024">
                  <c:v>43744.427083333401</c:v>
                </c:pt>
                <c:pt idx="39025">
                  <c:v>43744.447916666599</c:v>
                </c:pt>
                <c:pt idx="39026">
                  <c:v>43744.46875</c:v>
                </c:pt>
                <c:pt idx="39027">
                  <c:v>43744.489583333401</c:v>
                </c:pt>
                <c:pt idx="39028">
                  <c:v>43744.510416666599</c:v>
                </c:pt>
                <c:pt idx="39029">
                  <c:v>43744.53125</c:v>
                </c:pt>
                <c:pt idx="39030">
                  <c:v>43744.552083333401</c:v>
                </c:pt>
                <c:pt idx="39031">
                  <c:v>43744.572916666599</c:v>
                </c:pt>
                <c:pt idx="39032">
                  <c:v>43744.59375</c:v>
                </c:pt>
                <c:pt idx="39033">
                  <c:v>43744.614583333401</c:v>
                </c:pt>
                <c:pt idx="39034">
                  <c:v>43744.635416666599</c:v>
                </c:pt>
                <c:pt idx="39035">
                  <c:v>43744.65625</c:v>
                </c:pt>
                <c:pt idx="39036">
                  <c:v>43744.677083333401</c:v>
                </c:pt>
                <c:pt idx="39037">
                  <c:v>43744.697916666599</c:v>
                </c:pt>
                <c:pt idx="39038">
                  <c:v>43744.71875</c:v>
                </c:pt>
                <c:pt idx="39039">
                  <c:v>43744.739583333401</c:v>
                </c:pt>
                <c:pt idx="39040">
                  <c:v>43744.760416666599</c:v>
                </c:pt>
                <c:pt idx="39041">
                  <c:v>43744.78125</c:v>
                </c:pt>
                <c:pt idx="39042">
                  <c:v>43744.802083333401</c:v>
                </c:pt>
                <c:pt idx="39043">
                  <c:v>43744.822916666599</c:v>
                </c:pt>
                <c:pt idx="39044">
                  <c:v>43744.84375</c:v>
                </c:pt>
                <c:pt idx="39045">
                  <c:v>43744.864583333401</c:v>
                </c:pt>
                <c:pt idx="39046">
                  <c:v>43744.885416666599</c:v>
                </c:pt>
                <c:pt idx="39047">
                  <c:v>43744.90625</c:v>
                </c:pt>
                <c:pt idx="39048">
                  <c:v>43744.927083333401</c:v>
                </c:pt>
                <c:pt idx="39049">
                  <c:v>43744.947916666599</c:v>
                </c:pt>
                <c:pt idx="39050">
                  <c:v>43744.96875</c:v>
                </c:pt>
                <c:pt idx="39051">
                  <c:v>43744.989583333401</c:v>
                </c:pt>
                <c:pt idx="39052">
                  <c:v>43745.010416666599</c:v>
                </c:pt>
                <c:pt idx="39053">
                  <c:v>43745.03125</c:v>
                </c:pt>
                <c:pt idx="39054">
                  <c:v>43745.052083333401</c:v>
                </c:pt>
                <c:pt idx="39055">
                  <c:v>43745.072916666599</c:v>
                </c:pt>
                <c:pt idx="39056">
                  <c:v>43745.09375</c:v>
                </c:pt>
                <c:pt idx="39057">
                  <c:v>43745.114583333401</c:v>
                </c:pt>
                <c:pt idx="39058">
                  <c:v>43745.135416666599</c:v>
                </c:pt>
                <c:pt idx="39059">
                  <c:v>43745.15625</c:v>
                </c:pt>
                <c:pt idx="39060">
                  <c:v>43745.177083333401</c:v>
                </c:pt>
                <c:pt idx="39061">
                  <c:v>43745.197916666599</c:v>
                </c:pt>
                <c:pt idx="39062">
                  <c:v>43745.21875</c:v>
                </c:pt>
                <c:pt idx="39063">
                  <c:v>43745.239583333401</c:v>
                </c:pt>
                <c:pt idx="39064">
                  <c:v>43745.260416666599</c:v>
                </c:pt>
                <c:pt idx="39065">
                  <c:v>43745.28125</c:v>
                </c:pt>
                <c:pt idx="39066">
                  <c:v>43745.302083333401</c:v>
                </c:pt>
                <c:pt idx="39067">
                  <c:v>43745.322916666599</c:v>
                </c:pt>
                <c:pt idx="39068">
                  <c:v>43745.34375</c:v>
                </c:pt>
                <c:pt idx="39069">
                  <c:v>43745.364583333401</c:v>
                </c:pt>
                <c:pt idx="39070">
                  <c:v>43745.385416666599</c:v>
                </c:pt>
                <c:pt idx="39071">
                  <c:v>43745.40625</c:v>
                </c:pt>
                <c:pt idx="39072">
                  <c:v>43745.427083333401</c:v>
                </c:pt>
                <c:pt idx="39073">
                  <c:v>43745.447916666599</c:v>
                </c:pt>
                <c:pt idx="39074">
                  <c:v>43745.46875</c:v>
                </c:pt>
                <c:pt idx="39075">
                  <c:v>43745.489583333401</c:v>
                </c:pt>
                <c:pt idx="39076">
                  <c:v>43745.510416666599</c:v>
                </c:pt>
                <c:pt idx="39077">
                  <c:v>43745.53125</c:v>
                </c:pt>
                <c:pt idx="39078">
                  <c:v>43745.552083333401</c:v>
                </c:pt>
                <c:pt idx="39079">
                  <c:v>43745.572916666599</c:v>
                </c:pt>
                <c:pt idx="39080">
                  <c:v>43745.59375</c:v>
                </c:pt>
                <c:pt idx="39081">
                  <c:v>43745.614583333401</c:v>
                </c:pt>
                <c:pt idx="39082">
                  <c:v>43745.635416666599</c:v>
                </c:pt>
                <c:pt idx="39083">
                  <c:v>43745.65625</c:v>
                </c:pt>
                <c:pt idx="39084">
                  <c:v>43745.677083333401</c:v>
                </c:pt>
                <c:pt idx="39085">
                  <c:v>43745.697916666599</c:v>
                </c:pt>
                <c:pt idx="39086">
                  <c:v>43745.71875</c:v>
                </c:pt>
                <c:pt idx="39087">
                  <c:v>43745.739583333401</c:v>
                </c:pt>
                <c:pt idx="39088">
                  <c:v>43745.760416666599</c:v>
                </c:pt>
                <c:pt idx="39089">
                  <c:v>43745.78125</c:v>
                </c:pt>
                <c:pt idx="39090">
                  <c:v>43745.802083333401</c:v>
                </c:pt>
                <c:pt idx="39091">
                  <c:v>43745.822916666599</c:v>
                </c:pt>
                <c:pt idx="39092">
                  <c:v>43745.84375</c:v>
                </c:pt>
                <c:pt idx="39093">
                  <c:v>43745.864583333401</c:v>
                </c:pt>
                <c:pt idx="39094">
                  <c:v>43745.885416666599</c:v>
                </c:pt>
                <c:pt idx="39095">
                  <c:v>43745.90625</c:v>
                </c:pt>
                <c:pt idx="39096">
                  <c:v>43745.927083333401</c:v>
                </c:pt>
                <c:pt idx="39097">
                  <c:v>43745.947916666599</c:v>
                </c:pt>
                <c:pt idx="39098">
                  <c:v>43745.96875</c:v>
                </c:pt>
                <c:pt idx="39099">
                  <c:v>43745.989583333401</c:v>
                </c:pt>
                <c:pt idx="39100">
                  <c:v>43746.010416666599</c:v>
                </c:pt>
                <c:pt idx="39101">
                  <c:v>43746.03125</c:v>
                </c:pt>
                <c:pt idx="39102">
                  <c:v>43746.052083333401</c:v>
                </c:pt>
                <c:pt idx="39103">
                  <c:v>43746.072916666599</c:v>
                </c:pt>
                <c:pt idx="39104">
                  <c:v>43746.09375</c:v>
                </c:pt>
                <c:pt idx="39105">
                  <c:v>43746.114583333401</c:v>
                </c:pt>
                <c:pt idx="39106">
                  <c:v>43746.135416666599</c:v>
                </c:pt>
                <c:pt idx="39107">
                  <c:v>43746.15625</c:v>
                </c:pt>
                <c:pt idx="39108">
                  <c:v>43746.177083333401</c:v>
                </c:pt>
                <c:pt idx="39109">
                  <c:v>43746.197916666599</c:v>
                </c:pt>
                <c:pt idx="39110">
                  <c:v>43746.21875</c:v>
                </c:pt>
                <c:pt idx="39111">
                  <c:v>43746.239583333401</c:v>
                </c:pt>
                <c:pt idx="39112">
                  <c:v>43746.260416666599</c:v>
                </c:pt>
                <c:pt idx="39113">
                  <c:v>43746.28125</c:v>
                </c:pt>
                <c:pt idx="39114">
                  <c:v>43746.302083333401</c:v>
                </c:pt>
                <c:pt idx="39115">
                  <c:v>43746.322916666599</c:v>
                </c:pt>
                <c:pt idx="39116">
                  <c:v>43746.34375</c:v>
                </c:pt>
                <c:pt idx="39117">
                  <c:v>43746.364583333401</c:v>
                </c:pt>
                <c:pt idx="39118">
                  <c:v>43746.385416666599</c:v>
                </c:pt>
                <c:pt idx="39119">
                  <c:v>43746.40625</c:v>
                </c:pt>
                <c:pt idx="39120">
                  <c:v>43746.427083333401</c:v>
                </c:pt>
                <c:pt idx="39121">
                  <c:v>43746.447916666599</c:v>
                </c:pt>
                <c:pt idx="39122">
                  <c:v>43746.46875</c:v>
                </c:pt>
                <c:pt idx="39123">
                  <c:v>43746.489583333401</c:v>
                </c:pt>
                <c:pt idx="39124">
                  <c:v>43746.510416666599</c:v>
                </c:pt>
                <c:pt idx="39125">
                  <c:v>43746.53125</c:v>
                </c:pt>
                <c:pt idx="39126">
                  <c:v>43746.552083333401</c:v>
                </c:pt>
                <c:pt idx="39127">
                  <c:v>43746.572916666599</c:v>
                </c:pt>
                <c:pt idx="39128">
                  <c:v>43746.59375</c:v>
                </c:pt>
                <c:pt idx="39129">
                  <c:v>43746.614583333401</c:v>
                </c:pt>
                <c:pt idx="39130">
                  <c:v>43746.635416666599</c:v>
                </c:pt>
                <c:pt idx="39131">
                  <c:v>43746.65625</c:v>
                </c:pt>
                <c:pt idx="39132">
                  <c:v>43746.677083333401</c:v>
                </c:pt>
                <c:pt idx="39133">
                  <c:v>43746.697916666599</c:v>
                </c:pt>
                <c:pt idx="39134">
                  <c:v>43746.71875</c:v>
                </c:pt>
                <c:pt idx="39135">
                  <c:v>43746.739583333401</c:v>
                </c:pt>
                <c:pt idx="39136">
                  <c:v>43746.760416666599</c:v>
                </c:pt>
                <c:pt idx="39137">
                  <c:v>43746.78125</c:v>
                </c:pt>
                <c:pt idx="39138">
                  <c:v>43746.802083333401</c:v>
                </c:pt>
                <c:pt idx="39139">
                  <c:v>43746.822916666599</c:v>
                </c:pt>
                <c:pt idx="39140">
                  <c:v>43746.84375</c:v>
                </c:pt>
                <c:pt idx="39141">
                  <c:v>43746.864583333401</c:v>
                </c:pt>
                <c:pt idx="39142">
                  <c:v>43746.885416666599</c:v>
                </c:pt>
                <c:pt idx="39143">
                  <c:v>43746.90625</c:v>
                </c:pt>
                <c:pt idx="39144">
                  <c:v>43746.927083333401</c:v>
                </c:pt>
                <c:pt idx="39145">
                  <c:v>43746.947916666599</c:v>
                </c:pt>
                <c:pt idx="39146">
                  <c:v>43746.96875</c:v>
                </c:pt>
                <c:pt idx="39147">
                  <c:v>43746.989583333401</c:v>
                </c:pt>
                <c:pt idx="39148">
                  <c:v>43747.010416666599</c:v>
                </c:pt>
                <c:pt idx="39149">
                  <c:v>43747.03125</c:v>
                </c:pt>
                <c:pt idx="39150">
                  <c:v>43747.052083333401</c:v>
                </c:pt>
                <c:pt idx="39151">
                  <c:v>43747.072916666599</c:v>
                </c:pt>
                <c:pt idx="39152">
                  <c:v>43747.09375</c:v>
                </c:pt>
                <c:pt idx="39153">
                  <c:v>43747.114583333401</c:v>
                </c:pt>
                <c:pt idx="39154">
                  <c:v>43747.135416666599</c:v>
                </c:pt>
                <c:pt idx="39155">
                  <c:v>43747.15625</c:v>
                </c:pt>
                <c:pt idx="39156">
                  <c:v>43747.177083333401</c:v>
                </c:pt>
                <c:pt idx="39157">
                  <c:v>43747.197916666599</c:v>
                </c:pt>
                <c:pt idx="39158">
                  <c:v>43747.21875</c:v>
                </c:pt>
                <c:pt idx="39159">
                  <c:v>43747.239583333401</c:v>
                </c:pt>
                <c:pt idx="39160">
                  <c:v>43747.260416666599</c:v>
                </c:pt>
                <c:pt idx="39161">
                  <c:v>43747.28125</c:v>
                </c:pt>
                <c:pt idx="39162">
                  <c:v>43747.302083333401</c:v>
                </c:pt>
                <c:pt idx="39163">
                  <c:v>43747.322916666599</c:v>
                </c:pt>
                <c:pt idx="39164">
                  <c:v>43747.34375</c:v>
                </c:pt>
                <c:pt idx="39165">
                  <c:v>43747.364583333401</c:v>
                </c:pt>
                <c:pt idx="39166">
                  <c:v>43747.385416666599</c:v>
                </c:pt>
                <c:pt idx="39167">
                  <c:v>43747.40625</c:v>
                </c:pt>
                <c:pt idx="39168">
                  <c:v>43747.427083333401</c:v>
                </c:pt>
                <c:pt idx="39169">
                  <c:v>43747.447916666599</c:v>
                </c:pt>
                <c:pt idx="39170">
                  <c:v>43747.46875</c:v>
                </c:pt>
                <c:pt idx="39171">
                  <c:v>43747.489583333401</c:v>
                </c:pt>
                <c:pt idx="39172">
                  <c:v>43747.510416666599</c:v>
                </c:pt>
                <c:pt idx="39173">
                  <c:v>43747.53125</c:v>
                </c:pt>
                <c:pt idx="39174">
                  <c:v>43747.552083333401</c:v>
                </c:pt>
                <c:pt idx="39175">
                  <c:v>43747.572916666599</c:v>
                </c:pt>
                <c:pt idx="39176">
                  <c:v>43747.59375</c:v>
                </c:pt>
                <c:pt idx="39177">
                  <c:v>43747.614583333401</c:v>
                </c:pt>
                <c:pt idx="39178">
                  <c:v>43747.635416666599</c:v>
                </c:pt>
                <c:pt idx="39179">
                  <c:v>43747.65625</c:v>
                </c:pt>
                <c:pt idx="39180">
                  <c:v>43747.677083333401</c:v>
                </c:pt>
                <c:pt idx="39181">
                  <c:v>43747.697916666599</c:v>
                </c:pt>
                <c:pt idx="39182">
                  <c:v>43747.71875</c:v>
                </c:pt>
                <c:pt idx="39183">
                  <c:v>43747.739583333401</c:v>
                </c:pt>
                <c:pt idx="39184">
                  <c:v>43747.760416666599</c:v>
                </c:pt>
                <c:pt idx="39185">
                  <c:v>43747.78125</c:v>
                </c:pt>
                <c:pt idx="39186">
                  <c:v>43747.802083333401</c:v>
                </c:pt>
                <c:pt idx="39187">
                  <c:v>43747.822916666599</c:v>
                </c:pt>
                <c:pt idx="39188">
                  <c:v>43747.84375</c:v>
                </c:pt>
                <c:pt idx="39189">
                  <c:v>43747.864583333401</c:v>
                </c:pt>
                <c:pt idx="39190">
                  <c:v>43747.885416666599</c:v>
                </c:pt>
                <c:pt idx="39191">
                  <c:v>43747.90625</c:v>
                </c:pt>
                <c:pt idx="39192">
                  <c:v>43747.927083333401</c:v>
                </c:pt>
                <c:pt idx="39193">
                  <c:v>43747.947916666599</c:v>
                </c:pt>
                <c:pt idx="39194">
                  <c:v>43747.96875</c:v>
                </c:pt>
                <c:pt idx="39195">
                  <c:v>43747.989583333401</c:v>
                </c:pt>
                <c:pt idx="39196">
                  <c:v>43748.010416666599</c:v>
                </c:pt>
                <c:pt idx="39197">
                  <c:v>43748.03125</c:v>
                </c:pt>
                <c:pt idx="39198">
                  <c:v>43748.052083333401</c:v>
                </c:pt>
                <c:pt idx="39199">
                  <c:v>43748.072916666599</c:v>
                </c:pt>
                <c:pt idx="39200">
                  <c:v>43748.09375</c:v>
                </c:pt>
                <c:pt idx="39201">
                  <c:v>43748.114583333401</c:v>
                </c:pt>
                <c:pt idx="39202">
                  <c:v>43748.135416666599</c:v>
                </c:pt>
                <c:pt idx="39203">
                  <c:v>43748.15625</c:v>
                </c:pt>
                <c:pt idx="39204">
                  <c:v>43748.177083333401</c:v>
                </c:pt>
                <c:pt idx="39205">
                  <c:v>43748.197916666599</c:v>
                </c:pt>
                <c:pt idx="39206">
                  <c:v>43748.21875</c:v>
                </c:pt>
                <c:pt idx="39207">
                  <c:v>43748.239583333401</c:v>
                </c:pt>
                <c:pt idx="39208">
                  <c:v>43748.260416666599</c:v>
                </c:pt>
                <c:pt idx="39209">
                  <c:v>43748.28125</c:v>
                </c:pt>
                <c:pt idx="39210">
                  <c:v>43748.302083333401</c:v>
                </c:pt>
                <c:pt idx="39211">
                  <c:v>43748.322916666599</c:v>
                </c:pt>
                <c:pt idx="39212">
                  <c:v>43748.34375</c:v>
                </c:pt>
                <c:pt idx="39213">
                  <c:v>43748.364583333401</c:v>
                </c:pt>
                <c:pt idx="39214">
                  <c:v>43748.385416666599</c:v>
                </c:pt>
                <c:pt idx="39215">
                  <c:v>43748.40625</c:v>
                </c:pt>
                <c:pt idx="39216">
                  <c:v>43748.427083333401</c:v>
                </c:pt>
                <c:pt idx="39217">
                  <c:v>43748.447916666599</c:v>
                </c:pt>
                <c:pt idx="39218">
                  <c:v>43748.46875</c:v>
                </c:pt>
                <c:pt idx="39219">
                  <c:v>43748.489583333401</c:v>
                </c:pt>
                <c:pt idx="39220">
                  <c:v>43748.510416666599</c:v>
                </c:pt>
                <c:pt idx="39221">
                  <c:v>43748.53125</c:v>
                </c:pt>
                <c:pt idx="39222">
                  <c:v>43748.552083333401</c:v>
                </c:pt>
                <c:pt idx="39223">
                  <c:v>43748.572916666599</c:v>
                </c:pt>
                <c:pt idx="39224">
                  <c:v>43748.59375</c:v>
                </c:pt>
                <c:pt idx="39225">
                  <c:v>43748.614583333401</c:v>
                </c:pt>
                <c:pt idx="39226">
                  <c:v>43748.635416666599</c:v>
                </c:pt>
                <c:pt idx="39227">
                  <c:v>43748.65625</c:v>
                </c:pt>
                <c:pt idx="39228">
                  <c:v>43748.677083333401</c:v>
                </c:pt>
                <c:pt idx="39229">
                  <c:v>43748.697916666599</c:v>
                </c:pt>
                <c:pt idx="39230">
                  <c:v>43748.71875</c:v>
                </c:pt>
                <c:pt idx="39231">
                  <c:v>43748.739583333401</c:v>
                </c:pt>
                <c:pt idx="39232">
                  <c:v>43748.760416666599</c:v>
                </c:pt>
                <c:pt idx="39233">
                  <c:v>43748.78125</c:v>
                </c:pt>
                <c:pt idx="39234">
                  <c:v>43748.802083333401</c:v>
                </c:pt>
                <c:pt idx="39235">
                  <c:v>43748.822916666599</c:v>
                </c:pt>
                <c:pt idx="39236">
                  <c:v>43748.84375</c:v>
                </c:pt>
                <c:pt idx="39237">
                  <c:v>43748.864583333401</c:v>
                </c:pt>
                <c:pt idx="39238">
                  <c:v>43748.885416666599</c:v>
                </c:pt>
                <c:pt idx="39239">
                  <c:v>43748.90625</c:v>
                </c:pt>
                <c:pt idx="39240">
                  <c:v>43748.927083333401</c:v>
                </c:pt>
                <c:pt idx="39241">
                  <c:v>43748.947916666599</c:v>
                </c:pt>
                <c:pt idx="39242">
                  <c:v>43748.96875</c:v>
                </c:pt>
                <c:pt idx="39243">
                  <c:v>43748.989583333401</c:v>
                </c:pt>
                <c:pt idx="39244">
                  <c:v>43749.010416666599</c:v>
                </c:pt>
                <c:pt idx="39245">
                  <c:v>43749.03125</c:v>
                </c:pt>
                <c:pt idx="39246">
                  <c:v>43749.052083333401</c:v>
                </c:pt>
                <c:pt idx="39247">
                  <c:v>43749.072916666599</c:v>
                </c:pt>
                <c:pt idx="39248">
                  <c:v>43749.09375</c:v>
                </c:pt>
                <c:pt idx="39249">
                  <c:v>43749.114583333401</c:v>
                </c:pt>
                <c:pt idx="39250">
                  <c:v>43749.135416666599</c:v>
                </c:pt>
                <c:pt idx="39251">
                  <c:v>43749.15625</c:v>
                </c:pt>
                <c:pt idx="39252">
                  <c:v>43749.177083333401</c:v>
                </c:pt>
                <c:pt idx="39253">
                  <c:v>43749.197916666599</c:v>
                </c:pt>
                <c:pt idx="39254">
                  <c:v>43749.21875</c:v>
                </c:pt>
                <c:pt idx="39255">
                  <c:v>43749.239583333401</c:v>
                </c:pt>
                <c:pt idx="39256">
                  <c:v>43749.260416666599</c:v>
                </c:pt>
                <c:pt idx="39257">
                  <c:v>43749.28125</c:v>
                </c:pt>
                <c:pt idx="39258">
                  <c:v>43749.302083333401</c:v>
                </c:pt>
                <c:pt idx="39259">
                  <c:v>43749.322916666599</c:v>
                </c:pt>
                <c:pt idx="39260">
                  <c:v>43749.34375</c:v>
                </c:pt>
                <c:pt idx="39261">
                  <c:v>43749.364583333401</c:v>
                </c:pt>
                <c:pt idx="39262">
                  <c:v>43749.385416666599</c:v>
                </c:pt>
                <c:pt idx="39263">
                  <c:v>43749.40625</c:v>
                </c:pt>
                <c:pt idx="39264">
                  <c:v>43749.427083333401</c:v>
                </c:pt>
                <c:pt idx="39265">
                  <c:v>43749.447916666599</c:v>
                </c:pt>
                <c:pt idx="39266">
                  <c:v>43749.46875</c:v>
                </c:pt>
                <c:pt idx="39267">
                  <c:v>43749.489583333401</c:v>
                </c:pt>
                <c:pt idx="39268">
                  <c:v>43749.510416666599</c:v>
                </c:pt>
                <c:pt idx="39269">
                  <c:v>43749.53125</c:v>
                </c:pt>
                <c:pt idx="39270">
                  <c:v>43749.552083333401</c:v>
                </c:pt>
                <c:pt idx="39271">
                  <c:v>43749.572916666599</c:v>
                </c:pt>
                <c:pt idx="39272">
                  <c:v>43749.59375</c:v>
                </c:pt>
                <c:pt idx="39273">
                  <c:v>43749.614583333401</c:v>
                </c:pt>
                <c:pt idx="39274">
                  <c:v>43749.635416666599</c:v>
                </c:pt>
                <c:pt idx="39275">
                  <c:v>43749.65625</c:v>
                </c:pt>
                <c:pt idx="39276">
                  <c:v>43749.677083333401</c:v>
                </c:pt>
                <c:pt idx="39277">
                  <c:v>43749.697916666599</c:v>
                </c:pt>
                <c:pt idx="39278">
                  <c:v>43749.71875</c:v>
                </c:pt>
                <c:pt idx="39279">
                  <c:v>43749.739583333401</c:v>
                </c:pt>
                <c:pt idx="39280">
                  <c:v>43749.760416666599</c:v>
                </c:pt>
                <c:pt idx="39281">
                  <c:v>43749.78125</c:v>
                </c:pt>
                <c:pt idx="39282">
                  <c:v>43749.802083333401</c:v>
                </c:pt>
                <c:pt idx="39283">
                  <c:v>43749.822916666599</c:v>
                </c:pt>
                <c:pt idx="39284">
                  <c:v>43749.84375</c:v>
                </c:pt>
                <c:pt idx="39285">
                  <c:v>43749.864583333401</c:v>
                </c:pt>
                <c:pt idx="39286">
                  <c:v>43749.885416666599</c:v>
                </c:pt>
                <c:pt idx="39287">
                  <c:v>43749.90625</c:v>
                </c:pt>
                <c:pt idx="39288">
                  <c:v>43749.927083333401</c:v>
                </c:pt>
                <c:pt idx="39289">
                  <c:v>43749.947916666599</c:v>
                </c:pt>
                <c:pt idx="39290">
                  <c:v>43749.96875</c:v>
                </c:pt>
                <c:pt idx="39291">
                  <c:v>43749.989583333401</c:v>
                </c:pt>
                <c:pt idx="39292">
                  <c:v>43750.010416666599</c:v>
                </c:pt>
                <c:pt idx="39293">
                  <c:v>43750.03125</c:v>
                </c:pt>
                <c:pt idx="39294">
                  <c:v>43750.052083333401</c:v>
                </c:pt>
                <c:pt idx="39295">
                  <c:v>43750.072916666599</c:v>
                </c:pt>
                <c:pt idx="39296">
                  <c:v>43750.09375</c:v>
                </c:pt>
                <c:pt idx="39297">
                  <c:v>43750.114583333401</c:v>
                </c:pt>
                <c:pt idx="39298">
                  <c:v>43750.135416666599</c:v>
                </c:pt>
                <c:pt idx="39299">
                  <c:v>43750.15625</c:v>
                </c:pt>
                <c:pt idx="39300">
                  <c:v>43750.177083333401</c:v>
                </c:pt>
                <c:pt idx="39301">
                  <c:v>43750.197916666599</c:v>
                </c:pt>
                <c:pt idx="39302">
                  <c:v>43750.21875</c:v>
                </c:pt>
                <c:pt idx="39303">
                  <c:v>43750.239583333401</c:v>
                </c:pt>
                <c:pt idx="39304">
                  <c:v>43750.260416666599</c:v>
                </c:pt>
                <c:pt idx="39305">
                  <c:v>43750.28125</c:v>
                </c:pt>
                <c:pt idx="39306">
                  <c:v>43750.302083333401</c:v>
                </c:pt>
                <c:pt idx="39307">
                  <c:v>43750.322916666599</c:v>
                </c:pt>
                <c:pt idx="39308">
                  <c:v>43750.34375</c:v>
                </c:pt>
                <c:pt idx="39309">
                  <c:v>43750.364583333401</c:v>
                </c:pt>
                <c:pt idx="39310">
                  <c:v>43750.385416666599</c:v>
                </c:pt>
                <c:pt idx="39311">
                  <c:v>43750.40625</c:v>
                </c:pt>
                <c:pt idx="39312">
                  <c:v>43750.427083333401</c:v>
                </c:pt>
                <c:pt idx="39313">
                  <c:v>43750.447916666599</c:v>
                </c:pt>
                <c:pt idx="39314">
                  <c:v>43750.46875</c:v>
                </c:pt>
                <c:pt idx="39315">
                  <c:v>43750.489583333401</c:v>
                </c:pt>
                <c:pt idx="39316">
                  <c:v>43750.510416666599</c:v>
                </c:pt>
                <c:pt idx="39317">
                  <c:v>43750.53125</c:v>
                </c:pt>
                <c:pt idx="39318">
                  <c:v>43750.552083333401</c:v>
                </c:pt>
                <c:pt idx="39319">
                  <c:v>43750.572916666599</c:v>
                </c:pt>
                <c:pt idx="39320">
                  <c:v>43750.59375</c:v>
                </c:pt>
                <c:pt idx="39321">
                  <c:v>43750.614583333401</c:v>
                </c:pt>
                <c:pt idx="39322">
                  <c:v>43750.635416666599</c:v>
                </c:pt>
                <c:pt idx="39323">
                  <c:v>43750.65625</c:v>
                </c:pt>
                <c:pt idx="39324">
                  <c:v>43750.677083333401</c:v>
                </c:pt>
                <c:pt idx="39325">
                  <c:v>43750.697916666599</c:v>
                </c:pt>
                <c:pt idx="39326">
                  <c:v>43750.71875</c:v>
                </c:pt>
                <c:pt idx="39327">
                  <c:v>43750.739583333401</c:v>
                </c:pt>
                <c:pt idx="39328">
                  <c:v>43750.760416666599</c:v>
                </c:pt>
                <c:pt idx="39329">
                  <c:v>43750.78125</c:v>
                </c:pt>
                <c:pt idx="39330">
                  <c:v>43750.802083333401</c:v>
                </c:pt>
                <c:pt idx="39331">
                  <c:v>43750.822916666599</c:v>
                </c:pt>
                <c:pt idx="39332">
                  <c:v>43750.84375</c:v>
                </c:pt>
                <c:pt idx="39333">
                  <c:v>43750.864583333401</c:v>
                </c:pt>
                <c:pt idx="39334">
                  <c:v>43750.885416666599</c:v>
                </c:pt>
                <c:pt idx="39335">
                  <c:v>43750.90625</c:v>
                </c:pt>
                <c:pt idx="39336">
                  <c:v>43750.927083333401</c:v>
                </c:pt>
                <c:pt idx="39337">
                  <c:v>43750.947916666599</c:v>
                </c:pt>
                <c:pt idx="39338">
                  <c:v>43750.96875</c:v>
                </c:pt>
                <c:pt idx="39339">
                  <c:v>43750.989583333401</c:v>
                </c:pt>
                <c:pt idx="39340">
                  <c:v>43751.010416666599</c:v>
                </c:pt>
                <c:pt idx="39341">
                  <c:v>43751.03125</c:v>
                </c:pt>
                <c:pt idx="39342">
                  <c:v>43751.052083333401</c:v>
                </c:pt>
                <c:pt idx="39343">
                  <c:v>43751.072916666599</c:v>
                </c:pt>
                <c:pt idx="39344">
                  <c:v>43751.09375</c:v>
                </c:pt>
                <c:pt idx="39345">
                  <c:v>43751.114583333401</c:v>
                </c:pt>
                <c:pt idx="39346">
                  <c:v>43751.135416666599</c:v>
                </c:pt>
                <c:pt idx="39347">
                  <c:v>43751.15625</c:v>
                </c:pt>
                <c:pt idx="39348">
                  <c:v>43751.177083333401</c:v>
                </c:pt>
                <c:pt idx="39349">
                  <c:v>43751.197916666599</c:v>
                </c:pt>
                <c:pt idx="39350">
                  <c:v>43751.21875</c:v>
                </c:pt>
                <c:pt idx="39351">
                  <c:v>43751.239583333401</c:v>
                </c:pt>
                <c:pt idx="39352">
                  <c:v>43751.260416666599</c:v>
                </c:pt>
                <c:pt idx="39353">
                  <c:v>43751.28125</c:v>
                </c:pt>
                <c:pt idx="39354">
                  <c:v>43751.302083333401</c:v>
                </c:pt>
                <c:pt idx="39355">
                  <c:v>43751.322916666599</c:v>
                </c:pt>
                <c:pt idx="39356">
                  <c:v>43751.34375</c:v>
                </c:pt>
                <c:pt idx="39357">
                  <c:v>43751.364583333401</c:v>
                </c:pt>
                <c:pt idx="39358">
                  <c:v>43751.385416666599</c:v>
                </c:pt>
                <c:pt idx="39359">
                  <c:v>43751.40625</c:v>
                </c:pt>
                <c:pt idx="39360">
                  <c:v>43751.427083333401</c:v>
                </c:pt>
                <c:pt idx="39361">
                  <c:v>43751.447916666599</c:v>
                </c:pt>
                <c:pt idx="39362">
                  <c:v>43751.46875</c:v>
                </c:pt>
                <c:pt idx="39363">
                  <c:v>43751.489583333401</c:v>
                </c:pt>
                <c:pt idx="39364">
                  <c:v>43751.510416666599</c:v>
                </c:pt>
                <c:pt idx="39365">
                  <c:v>43751.53125</c:v>
                </c:pt>
                <c:pt idx="39366">
                  <c:v>43751.552083333401</c:v>
                </c:pt>
                <c:pt idx="39367">
                  <c:v>43751.572916666599</c:v>
                </c:pt>
                <c:pt idx="39368">
                  <c:v>43751.59375</c:v>
                </c:pt>
                <c:pt idx="39369">
                  <c:v>43751.614583333401</c:v>
                </c:pt>
                <c:pt idx="39370">
                  <c:v>43751.635416666599</c:v>
                </c:pt>
                <c:pt idx="39371">
                  <c:v>43751.65625</c:v>
                </c:pt>
                <c:pt idx="39372">
                  <c:v>43751.677083333401</c:v>
                </c:pt>
                <c:pt idx="39373">
                  <c:v>43751.697916666599</c:v>
                </c:pt>
                <c:pt idx="39374">
                  <c:v>43751.71875</c:v>
                </c:pt>
                <c:pt idx="39375">
                  <c:v>43751.739583333401</c:v>
                </c:pt>
                <c:pt idx="39376">
                  <c:v>43751.760416666599</c:v>
                </c:pt>
                <c:pt idx="39377">
                  <c:v>43751.78125</c:v>
                </c:pt>
                <c:pt idx="39378">
                  <c:v>43751.802083333401</c:v>
                </c:pt>
                <c:pt idx="39379">
                  <c:v>43751.822916666599</c:v>
                </c:pt>
                <c:pt idx="39380">
                  <c:v>43751.84375</c:v>
                </c:pt>
                <c:pt idx="39381">
                  <c:v>43751.864583333401</c:v>
                </c:pt>
                <c:pt idx="39382">
                  <c:v>43751.885416666599</c:v>
                </c:pt>
                <c:pt idx="39383">
                  <c:v>43751.90625</c:v>
                </c:pt>
                <c:pt idx="39384">
                  <c:v>43751.927083333401</c:v>
                </c:pt>
                <c:pt idx="39385">
                  <c:v>43751.947916666599</c:v>
                </c:pt>
                <c:pt idx="39386">
                  <c:v>43751.96875</c:v>
                </c:pt>
                <c:pt idx="39387">
                  <c:v>43751.989583333401</c:v>
                </c:pt>
                <c:pt idx="39388">
                  <c:v>43752.010416666599</c:v>
                </c:pt>
                <c:pt idx="39389">
                  <c:v>43752.03125</c:v>
                </c:pt>
                <c:pt idx="39390">
                  <c:v>43752.052083333401</c:v>
                </c:pt>
                <c:pt idx="39391">
                  <c:v>43752.072916666599</c:v>
                </c:pt>
                <c:pt idx="39392">
                  <c:v>43752.09375</c:v>
                </c:pt>
                <c:pt idx="39393">
                  <c:v>43752.114583333401</c:v>
                </c:pt>
                <c:pt idx="39394">
                  <c:v>43752.135416666599</c:v>
                </c:pt>
                <c:pt idx="39395">
                  <c:v>43752.15625</c:v>
                </c:pt>
                <c:pt idx="39396">
                  <c:v>43752.177083333401</c:v>
                </c:pt>
                <c:pt idx="39397">
                  <c:v>43752.197916666599</c:v>
                </c:pt>
                <c:pt idx="39398">
                  <c:v>43752.21875</c:v>
                </c:pt>
                <c:pt idx="39399">
                  <c:v>43752.239583333401</c:v>
                </c:pt>
                <c:pt idx="39400">
                  <c:v>43752.260416666599</c:v>
                </c:pt>
                <c:pt idx="39401">
                  <c:v>43752.28125</c:v>
                </c:pt>
                <c:pt idx="39402">
                  <c:v>43752.302083333401</c:v>
                </c:pt>
                <c:pt idx="39403">
                  <c:v>43752.322916666599</c:v>
                </c:pt>
                <c:pt idx="39404">
                  <c:v>43752.34375</c:v>
                </c:pt>
                <c:pt idx="39405">
                  <c:v>43752.364583333401</c:v>
                </c:pt>
                <c:pt idx="39406">
                  <c:v>43752.385416666599</c:v>
                </c:pt>
                <c:pt idx="39407">
                  <c:v>43752.40625</c:v>
                </c:pt>
                <c:pt idx="39408">
                  <c:v>43752.427083333401</c:v>
                </c:pt>
                <c:pt idx="39409">
                  <c:v>43752.447916666599</c:v>
                </c:pt>
                <c:pt idx="39410">
                  <c:v>43752.46875</c:v>
                </c:pt>
                <c:pt idx="39411">
                  <c:v>43752.489583333401</c:v>
                </c:pt>
                <c:pt idx="39412">
                  <c:v>43752.510416666599</c:v>
                </c:pt>
                <c:pt idx="39413">
                  <c:v>43752.53125</c:v>
                </c:pt>
                <c:pt idx="39414">
                  <c:v>43752.552083333401</c:v>
                </c:pt>
                <c:pt idx="39415">
                  <c:v>43752.572916666599</c:v>
                </c:pt>
                <c:pt idx="39416">
                  <c:v>43752.59375</c:v>
                </c:pt>
                <c:pt idx="39417">
                  <c:v>43752.614583333401</c:v>
                </c:pt>
                <c:pt idx="39418">
                  <c:v>43752.635416666599</c:v>
                </c:pt>
                <c:pt idx="39419">
                  <c:v>43752.65625</c:v>
                </c:pt>
                <c:pt idx="39420">
                  <c:v>43752.677083333401</c:v>
                </c:pt>
                <c:pt idx="39421">
                  <c:v>43752.697916666599</c:v>
                </c:pt>
                <c:pt idx="39422">
                  <c:v>43752.71875</c:v>
                </c:pt>
                <c:pt idx="39423">
                  <c:v>43752.739583333401</c:v>
                </c:pt>
                <c:pt idx="39424">
                  <c:v>43752.760416666599</c:v>
                </c:pt>
                <c:pt idx="39425">
                  <c:v>43752.78125</c:v>
                </c:pt>
                <c:pt idx="39426">
                  <c:v>43752.802083333401</c:v>
                </c:pt>
                <c:pt idx="39427">
                  <c:v>43752.822916666599</c:v>
                </c:pt>
                <c:pt idx="39428">
                  <c:v>43752.84375</c:v>
                </c:pt>
                <c:pt idx="39429">
                  <c:v>43752.864583333401</c:v>
                </c:pt>
                <c:pt idx="39430">
                  <c:v>43752.885416666599</c:v>
                </c:pt>
                <c:pt idx="39431">
                  <c:v>43752.90625</c:v>
                </c:pt>
                <c:pt idx="39432">
                  <c:v>43752.927083333401</c:v>
                </c:pt>
                <c:pt idx="39433">
                  <c:v>43752.947916666599</c:v>
                </c:pt>
                <c:pt idx="39434">
                  <c:v>43752.96875</c:v>
                </c:pt>
                <c:pt idx="39435">
                  <c:v>43752.989583333401</c:v>
                </c:pt>
                <c:pt idx="39436">
                  <c:v>43753.010416666599</c:v>
                </c:pt>
                <c:pt idx="39437">
                  <c:v>43753.03125</c:v>
                </c:pt>
                <c:pt idx="39438">
                  <c:v>43753.052083333401</c:v>
                </c:pt>
                <c:pt idx="39439">
                  <c:v>43753.072916666599</c:v>
                </c:pt>
                <c:pt idx="39440">
                  <c:v>43753.09375</c:v>
                </c:pt>
                <c:pt idx="39441">
                  <c:v>43753.114583333401</c:v>
                </c:pt>
                <c:pt idx="39442">
                  <c:v>43753.135416666599</c:v>
                </c:pt>
                <c:pt idx="39443">
                  <c:v>43753.15625</c:v>
                </c:pt>
                <c:pt idx="39444">
                  <c:v>43753.177083333401</c:v>
                </c:pt>
                <c:pt idx="39445">
                  <c:v>43753.197916666599</c:v>
                </c:pt>
                <c:pt idx="39446">
                  <c:v>43753.21875</c:v>
                </c:pt>
                <c:pt idx="39447">
                  <c:v>43753.239583333401</c:v>
                </c:pt>
                <c:pt idx="39448">
                  <c:v>43753.260416666599</c:v>
                </c:pt>
                <c:pt idx="39449">
                  <c:v>43753.28125</c:v>
                </c:pt>
                <c:pt idx="39450">
                  <c:v>43753.302083333401</c:v>
                </c:pt>
                <c:pt idx="39451">
                  <c:v>43753.322916666599</c:v>
                </c:pt>
                <c:pt idx="39452">
                  <c:v>43753.34375</c:v>
                </c:pt>
                <c:pt idx="39453">
                  <c:v>43753.364583333401</c:v>
                </c:pt>
                <c:pt idx="39454">
                  <c:v>43753.385416666599</c:v>
                </c:pt>
                <c:pt idx="39455">
                  <c:v>43753.40625</c:v>
                </c:pt>
                <c:pt idx="39456">
                  <c:v>43753.427083333401</c:v>
                </c:pt>
                <c:pt idx="39457">
                  <c:v>43753.447916666599</c:v>
                </c:pt>
                <c:pt idx="39458">
                  <c:v>43753.46875</c:v>
                </c:pt>
                <c:pt idx="39459">
                  <c:v>43753.489583333401</c:v>
                </c:pt>
                <c:pt idx="39460">
                  <c:v>43753.510416666599</c:v>
                </c:pt>
                <c:pt idx="39461">
                  <c:v>43753.53125</c:v>
                </c:pt>
                <c:pt idx="39462">
                  <c:v>43753.552083333401</c:v>
                </c:pt>
                <c:pt idx="39463">
                  <c:v>43753.572916666599</c:v>
                </c:pt>
                <c:pt idx="39464">
                  <c:v>43753.59375</c:v>
                </c:pt>
                <c:pt idx="39465">
                  <c:v>43753.614583333401</c:v>
                </c:pt>
                <c:pt idx="39466">
                  <c:v>43753.635416666599</c:v>
                </c:pt>
                <c:pt idx="39467">
                  <c:v>43753.65625</c:v>
                </c:pt>
                <c:pt idx="39468">
                  <c:v>43753.677083333401</c:v>
                </c:pt>
                <c:pt idx="39469">
                  <c:v>43753.697916666599</c:v>
                </c:pt>
                <c:pt idx="39470">
                  <c:v>43753.71875</c:v>
                </c:pt>
                <c:pt idx="39471">
                  <c:v>43753.739583333401</c:v>
                </c:pt>
                <c:pt idx="39472">
                  <c:v>43753.760416666599</c:v>
                </c:pt>
                <c:pt idx="39473">
                  <c:v>43753.78125</c:v>
                </c:pt>
                <c:pt idx="39474">
                  <c:v>43753.802083333401</c:v>
                </c:pt>
                <c:pt idx="39475">
                  <c:v>43753.822916666599</c:v>
                </c:pt>
                <c:pt idx="39476">
                  <c:v>43753.84375</c:v>
                </c:pt>
                <c:pt idx="39477">
                  <c:v>43753.864583333401</c:v>
                </c:pt>
                <c:pt idx="39478">
                  <c:v>43753.885416666599</c:v>
                </c:pt>
                <c:pt idx="39479">
                  <c:v>43753.90625</c:v>
                </c:pt>
                <c:pt idx="39480">
                  <c:v>43753.927083333401</c:v>
                </c:pt>
                <c:pt idx="39481">
                  <c:v>43753.947916666599</c:v>
                </c:pt>
                <c:pt idx="39482">
                  <c:v>43753.96875</c:v>
                </c:pt>
                <c:pt idx="39483">
                  <c:v>43753.989583333401</c:v>
                </c:pt>
                <c:pt idx="39484">
                  <c:v>43754.010416666599</c:v>
                </c:pt>
                <c:pt idx="39485">
                  <c:v>43754.03125</c:v>
                </c:pt>
                <c:pt idx="39486">
                  <c:v>43754.052083333401</c:v>
                </c:pt>
                <c:pt idx="39487">
                  <c:v>43754.072916666599</c:v>
                </c:pt>
                <c:pt idx="39488">
                  <c:v>43754.09375</c:v>
                </c:pt>
                <c:pt idx="39489">
                  <c:v>43754.114583333401</c:v>
                </c:pt>
                <c:pt idx="39490">
                  <c:v>43754.135416666599</c:v>
                </c:pt>
                <c:pt idx="39491">
                  <c:v>43754.15625</c:v>
                </c:pt>
                <c:pt idx="39492">
                  <c:v>43754.177083333401</c:v>
                </c:pt>
                <c:pt idx="39493">
                  <c:v>43754.197916666599</c:v>
                </c:pt>
                <c:pt idx="39494">
                  <c:v>43754.21875</c:v>
                </c:pt>
                <c:pt idx="39495">
                  <c:v>43754.239583333401</c:v>
                </c:pt>
                <c:pt idx="39496">
                  <c:v>43754.260416666599</c:v>
                </c:pt>
                <c:pt idx="39497">
                  <c:v>43754.28125</c:v>
                </c:pt>
                <c:pt idx="39498">
                  <c:v>43754.302083333401</c:v>
                </c:pt>
                <c:pt idx="39499">
                  <c:v>43754.322916666599</c:v>
                </c:pt>
                <c:pt idx="39500">
                  <c:v>43754.34375</c:v>
                </c:pt>
                <c:pt idx="39501">
                  <c:v>43754.364583333401</c:v>
                </c:pt>
                <c:pt idx="39502">
                  <c:v>43754.385416666599</c:v>
                </c:pt>
                <c:pt idx="39503">
                  <c:v>43754.40625</c:v>
                </c:pt>
                <c:pt idx="39504">
                  <c:v>43754.427083333401</c:v>
                </c:pt>
                <c:pt idx="39505">
                  <c:v>43754.447916666599</c:v>
                </c:pt>
                <c:pt idx="39506">
                  <c:v>43754.46875</c:v>
                </c:pt>
                <c:pt idx="39507">
                  <c:v>43754.489583333401</c:v>
                </c:pt>
                <c:pt idx="39508">
                  <c:v>43754.510416666599</c:v>
                </c:pt>
                <c:pt idx="39509">
                  <c:v>43754.53125</c:v>
                </c:pt>
                <c:pt idx="39510">
                  <c:v>43754.552083333401</c:v>
                </c:pt>
                <c:pt idx="39511">
                  <c:v>43754.572916666599</c:v>
                </c:pt>
                <c:pt idx="39512">
                  <c:v>43754.59375</c:v>
                </c:pt>
                <c:pt idx="39513">
                  <c:v>43754.614583333401</c:v>
                </c:pt>
                <c:pt idx="39514">
                  <c:v>43754.635416666599</c:v>
                </c:pt>
                <c:pt idx="39515">
                  <c:v>43754.65625</c:v>
                </c:pt>
                <c:pt idx="39516">
                  <c:v>43754.677083333401</c:v>
                </c:pt>
                <c:pt idx="39517">
                  <c:v>43754.697916666599</c:v>
                </c:pt>
                <c:pt idx="39518">
                  <c:v>43754.71875</c:v>
                </c:pt>
                <c:pt idx="39519">
                  <c:v>43754.739583333401</c:v>
                </c:pt>
                <c:pt idx="39520">
                  <c:v>43754.760416666599</c:v>
                </c:pt>
                <c:pt idx="39521">
                  <c:v>43754.78125</c:v>
                </c:pt>
                <c:pt idx="39522">
                  <c:v>43754.802083333401</c:v>
                </c:pt>
                <c:pt idx="39523">
                  <c:v>43754.822916666599</c:v>
                </c:pt>
                <c:pt idx="39524">
                  <c:v>43754.84375</c:v>
                </c:pt>
                <c:pt idx="39525">
                  <c:v>43754.864583333401</c:v>
                </c:pt>
                <c:pt idx="39526">
                  <c:v>43754.885416666599</c:v>
                </c:pt>
                <c:pt idx="39527">
                  <c:v>43754.90625</c:v>
                </c:pt>
                <c:pt idx="39528">
                  <c:v>43754.927083333401</c:v>
                </c:pt>
                <c:pt idx="39529">
                  <c:v>43754.947916666599</c:v>
                </c:pt>
                <c:pt idx="39530">
                  <c:v>43754.96875</c:v>
                </c:pt>
                <c:pt idx="39531">
                  <c:v>43754.989583333401</c:v>
                </c:pt>
                <c:pt idx="39532">
                  <c:v>43755.010416666599</c:v>
                </c:pt>
                <c:pt idx="39533">
                  <c:v>43755.03125</c:v>
                </c:pt>
                <c:pt idx="39534">
                  <c:v>43755.052083333401</c:v>
                </c:pt>
                <c:pt idx="39535">
                  <c:v>43755.072916666599</c:v>
                </c:pt>
                <c:pt idx="39536">
                  <c:v>43755.09375</c:v>
                </c:pt>
                <c:pt idx="39537">
                  <c:v>43755.114583333401</c:v>
                </c:pt>
                <c:pt idx="39538">
                  <c:v>43755.135416666599</c:v>
                </c:pt>
                <c:pt idx="39539">
                  <c:v>43755.15625</c:v>
                </c:pt>
                <c:pt idx="39540">
                  <c:v>43755.177083333401</c:v>
                </c:pt>
                <c:pt idx="39541">
                  <c:v>43755.197916666599</c:v>
                </c:pt>
                <c:pt idx="39542">
                  <c:v>43755.21875</c:v>
                </c:pt>
                <c:pt idx="39543">
                  <c:v>43755.239583333401</c:v>
                </c:pt>
                <c:pt idx="39544">
                  <c:v>43755.260416666599</c:v>
                </c:pt>
                <c:pt idx="39545">
                  <c:v>43755.28125</c:v>
                </c:pt>
                <c:pt idx="39546">
                  <c:v>43755.302083333401</c:v>
                </c:pt>
                <c:pt idx="39547">
                  <c:v>43755.322916666599</c:v>
                </c:pt>
                <c:pt idx="39548">
                  <c:v>43755.34375</c:v>
                </c:pt>
                <c:pt idx="39549">
                  <c:v>43755.364583333401</c:v>
                </c:pt>
                <c:pt idx="39550">
                  <c:v>43755.385416666599</c:v>
                </c:pt>
                <c:pt idx="39551">
                  <c:v>43755.40625</c:v>
                </c:pt>
                <c:pt idx="39552">
                  <c:v>43755.427083333401</c:v>
                </c:pt>
                <c:pt idx="39553">
                  <c:v>43755.447916666599</c:v>
                </c:pt>
                <c:pt idx="39554">
                  <c:v>43755.46875</c:v>
                </c:pt>
                <c:pt idx="39555">
                  <c:v>43755.489583333401</c:v>
                </c:pt>
                <c:pt idx="39556">
                  <c:v>43755.510416666599</c:v>
                </c:pt>
                <c:pt idx="39557">
                  <c:v>43755.53125</c:v>
                </c:pt>
                <c:pt idx="39558">
                  <c:v>43755.552083333401</c:v>
                </c:pt>
                <c:pt idx="39559">
                  <c:v>43755.572916666599</c:v>
                </c:pt>
                <c:pt idx="39560">
                  <c:v>43755.59375</c:v>
                </c:pt>
                <c:pt idx="39561">
                  <c:v>43755.614583333401</c:v>
                </c:pt>
                <c:pt idx="39562">
                  <c:v>43755.635416666599</c:v>
                </c:pt>
                <c:pt idx="39563">
                  <c:v>43755.65625</c:v>
                </c:pt>
                <c:pt idx="39564">
                  <c:v>43755.677083333401</c:v>
                </c:pt>
                <c:pt idx="39565">
                  <c:v>43755.697916666599</c:v>
                </c:pt>
                <c:pt idx="39566">
                  <c:v>43755.71875</c:v>
                </c:pt>
                <c:pt idx="39567">
                  <c:v>43755.739583333401</c:v>
                </c:pt>
                <c:pt idx="39568">
                  <c:v>43755.760416666599</c:v>
                </c:pt>
                <c:pt idx="39569">
                  <c:v>43755.78125</c:v>
                </c:pt>
                <c:pt idx="39570">
                  <c:v>43755.802083333401</c:v>
                </c:pt>
                <c:pt idx="39571">
                  <c:v>43755.822916666599</c:v>
                </c:pt>
                <c:pt idx="39572">
                  <c:v>43755.84375</c:v>
                </c:pt>
                <c:pt idx="39573">
                  <c:v>43755.864583333401</c:v>
                </c:pt>
                <c:pt idx="39574">
                  <c:v>43755.885416666599</c:v>
                </c:pt>
                <c:pt idx="39575">
                  <c:v>43755.90625</c:v>
                </c:pt>
                <c:pt idx="39576">
                  <c:v>43755.927083333401</c:v>
                </c:pt>
                <c:pt idx="39577">
                  <c:v>43755.947916666599</c:v>
                </c:pt>
                <c:pt idx="39578">
                  <c:v>43755.96875</c:v>
                </c:pt>
                <c:pt idx="39579">
                  <c:v>43755.989583333401</c:v>
                </c:pt>
                <c:pt idx="39580">
                  <c:v>43756.010416666599</c:v>
                </c:pt>
                <c:pt idx="39581">
                  <c:v>43756.03125</c:v>
                </c:pt>
                <c:pt idx="39582">
                  <c:v>43756.052083333401</c:v>
                </c:pt>
                <c:pt idx="39583">
                  <c:v>43756.072916666599</c:v>
                </c:pt>
                <c:pt idx="39584">
                  <c:v>43756.09375</c:v>
                </c:pt>
                <c:pt idx="39585">
                  <c:v>43756.114583333401</c:v>
                </c:pt>
                <c:pt idx="39586">
                  <c:v>43756.135416666599</c:v>
                </c:pt>
                <c:pt idx="39587">
                  <c:v>43756.15625</c:v>
                </c:pt>
                <c:pt idx="39588">
                  <c:v>43756.177083333401</c:v>
                </c:pt>
                <c:pt idx="39589">
                  <c:v>43756.197916666599</c:v>
                </c:pt>
                <c:pt idx="39590">
                  <c:v>43756.21875</c:v>
                </c:pt>
                <c:pt idx="39591">
                  <c:v>43756.239583333401</c:v>
                </c:pt>
                <c:pt idx="39592">
                  <c:v>43756.260416666599</c:v>
                </c:pt>
                <c:pt idx="39593">
                  <c:v>43756.28125</c:v>
                </c:pt>
                <c:pt idx="39594">
                  <c:v>43756.302083333401</c:v>
                </c:pt>
                <c:pt idx="39595">
                  <c:v>43756.322916666599</c:v>
                </c:pt>
                <c:pt idx="39596">
                  <c:v>43756.34375</c:v>
                </c:pt>
                <c:pt idx="39597">
                  <c:v>43756.364583333401</c:v>
                </c:pt>
                <c:pt idx="39598">
                  <c:v>43756.385416666599</c:v>
                </c:pt>
                <c:pt idx="39599">
                  <c:v>43756.40625</c:v>
                </c:pt>
                <c:pt idx="39600">
                  <c:v>43756.427083333401</c:v>
                </c:pt>
                <c:pt idx="39601">
                  <c:v>43756.447916666599</c:v>
                </c:pt>
                <c:pt idx="39602">
                  <c:v>43756.46875</c:v>
                </c:pt>
                <c:pt idx="39603">
                  <c:v>43756.489583333401</c:v>
                </c:pt>
                <c:pt idx="39604">
                  <c:v>43756.510416666599</c:v>
                </c:pt>
                <c:pt idx="39605">
                  <c:v>43756.53125</c:v>
                </c:pt>
                <c:pt idx="39606">
                  <c:v>43756.552083333401</c:v>
                </c:pt>
                <c:pt idx="39607">
                  <c:v>43756.572916666599</c:v>
                </c:pt>
                <c:pt idx="39608">
                  <c:v>43756.59375</c:v>
                </c:pt>
                <c:pt idx="39609">
                  <c:v>43756.614583333401</c:v>
                </c:pt>
                <c:pt idx="39610">
                  <c:v>43756.635416666599</c:v>
                </c:pt>
                <c:pt idx="39611">
                  <c:v>43756.65625</c:v>
                </c:pt>
                <c:pt idx="39612">
                  <c:v>43756.677083333401</c:v>
                </c:pt>
                <c:pt idx="39613">
                  <c:v>43756.697916666599</c:v>
                </c:pt>
                <c:pt idx="39614">
                  <c:v>43756.71875</c:v>
                </c:pt>
                <c:pt idx="39615">
                  <c:v>43756.739583333401</c:v>
                </c:pt>
                <c:pt idx="39616">
                  <c:v>43756.760416666599</c:v>
                </c:pt>
                <c:pt idx="39617">
                  <c:v>43756.78125</c:v>
                </c:pt>
                <c:pt idx="39618">
                  <c:v>43756.802083333401</c:v>
                </c:pt>
                <c:pt idx="39619">
                  <c:v>43756.822916666599</c:v>
                </c:pt>
                <c:pt idx="39620">
                  <c:v>43756.84375</c:v>
                </c:pt>
                <c:pt idx="39621">
                  <c:v>43756.864583333401</c:v>
                </c:pt>
                <c:pt idx="39622">
                  <c:v>43756.885416666599</c:v>
                </c:pt>
                <c:pt idx="39623">
                  <c:v>43756.90625</c:v>
                </c:pt>
                <c:pt idx="39624">
                  <c:v>43756.927083333401</c:v>
                </c:pt>
                <c:pt idx="39625">
                  <c:v>43756.947916666599</c:v>
                </c:pt>
                <c:pt idx="39626">
                  <c:v>43756.96875</c:v>
                </c:pt>
                <c:pt idx="39627">
                  <c:v>43756.989583333401</c:v>
                </c:pt>
                <c:pt idx="39628">
                  <c:v>43757.010416666599</c:v>
                </c:pt>
                <c:pt idx="39629">
                  <c:v>43757.03125</c:v>
                </c:pt>
                <c:pt idx="39630">
                  <c:v>43757.052083333401</c:v>
                </c:pt>
                <c:pt idx="39631">
                  <c:v>43757.072916666599</c:v>
                </c:pt>
                <c:pt idx="39632">
                  <c:v>43757.09375</c:v>
                </c:pt>
                <c:pt idx="39633">
                  <c:v>43757.114583333401</c:v>
                </c:pt>
                <c:pt idx="39634">
                  <c:v>43757.135416666599</c:v>
                </c:pt>
                <c:pt idx="39635">
                  <c:v>43757.15625</c:v>
                </c:pt>
                <c:pt idx="39636">
                  <c:v>43757.177083333401</c:v>
                </c:pt>
                <c:pt idx="39637">
                  <c:v>43757.197916666599</c:v>
                </c:pt>
                <c:pt idx="39638">
                  <c:v>43757.21875</c:v>
                </c:pt>
                <c:pt idx="39639">
                  <c:v>43757.239583333401</c:v>
                </c:pt>
                <c:pt idx="39640">
                  <c:v>43757.260416666599</c:v>
                </c:pt>
                <c:pt idx="39641">
                  <c:v>43757.28125</c:v>
                </c:pt>
                <c:pt idx="39642">
                  <c:v>43757.302083333401</c:v>
                </c:pt>
                <c:pt idx="39643">
                  <c:v>43757.322916666599</c:v>
                </c:pt>
                <c:pt idx="39644">
                  <c:v>43757.34375</c:v>
                </c:pt>
                <c:pt idx="39645">
                  <c:v>43757.364583333401</c:v>
                </c:pt>
                <c:pt idx="39646">
                  <c:v>43757.385416666599</c:v>
                </c:pt>
                <c:pt idx="39647">
                  <c:v>43757.40625</c:v>
                </c:pt>
                <c:pt idx="39648">
                  <c:v>43757.427083333401</c:v>
                </c:pt>
                <c:pt idx="39649">
                  <c:v>43757.447916666599</c:v>
                </c:pt>
                <c:pt idx="39650">
                  <c:v>43757.46875</c:v>
                </c:pt>
                <c:pt idx="39651">
                  <c:v>43757.489583333401</c:v>
                </c:pt>
                <c:pt idx="39652">
                  <c:v>43757.510416666599</c:v>
                </c:pt>
                <c:pt idx="39653">
                  <c:v>43757.53125</c:v>
                </c:pt>
                <c:pt idx="39654">
                  <c:v>43757.552083333401</c:v>
                </c:pt>
                <c:pt idx="39655">
                  <c:v>43757.572916666599</c:v>
                </c:pt>
                <c:pt idx="39656">
                  <c:v>43757.59375</c:v>
                </c:pt>
                <c:pt idx="39657">
                  <c:v>43757.614583333401</c:v>
                </c:pt>
                <c:pt idx="39658">
                  <c:v>43757.635416666599</c:v>
                </c:pt>
                <c:pt idx="39659">
                  <c:v>43757.65625</c:v>
                </c:pt>
                <c:pt idx="39660">
                  <c:v>43757.677083333401</c:v>
                </c:pt>
                <c:pt idx="39661">
                  <c:v>43757.697916666599</c:v>
                </c:pt>
                <c:pt idx="39662">
                  <c:v>43757.71875</c:v>
                </c:pt>
                <c:pt idx="39663">
                  <c:v>43757.739583333401</c:v>
                </c:pt>
                <c:pt idx="39664">
                  <c:v>43757.760416666599</c:v>
                </c:pt>
                <c:pt idx="39665">
                  <c:v>43757.78125</c:v>
                </c:pt>
                <c:pt idx="39666">
                  <c:v>43757.802083333401</c:v>
                </c:pt>
                <c:pt idx="39667">
                  <c:v>43757.822916666599</c:v>
                </c:pt>
                <c:pt idx="39668">
                  <c:v>43757.84375</c:v>
                </c:pt>
                <c:pt idx="39669">
                  <c:v>43757.864583333401</c:v>
                </c:pt>
                <c:pt idx="39670">
                  <c:v>43757.885416666599</c:v>
                </c:pt>
                <c:pt idx="39671">
                  <c:v>43757.90625</c:v>
                </c:pt>
                <c:pt idx="39672">
                  <c:v>43757.927083333401</c:v>
                </c:pt>
                <c:pt idx="39673">
                  <c:v>43757.947916666599</c:v>
                </c:pt>
                <c:pt idx="39674">
                  <c:v>43757.96875</c:v>
                </c:pt>
                <c:pt idx="39675">
                  <c:v>43757.989583333401</c:v>
                </c:pt>
                <c:pt idx="39676">
                  <c:v>43758.010416666599</c:v>
                </c:pt>
                <c:pt idx="39677">
                  <c:v>43758.03125</c:v>
                </c:pt>
                <c:pt idx="39678">
                  <c:v>43758.052083333401</c:v>
                </c:pt>
                <c:pt idx="39679">
                  <c:v>43758.072916666599</c:v>
                </c:pt>
                <c:pt idx="39680">
                  <c:v>43758.09375</c:v>
                </c:pt>
                <c:pt idx="39681">
                  <c:v>43758.114583333401</c:v>
                </c:pt>
                <c:pt idx="39682">
                  <c:v>43758.135416666599</c:v>
                </c:pt>
                <c:pt idx="39683">
                  <c:v>43758.15625</c:v>
                </c:pt>
                <c:pt idx="39684">
                  <c:v>43758.177083333401</c:v>
                </c:pt>
                <c:pt idx="39685">
                  <c:v>43758.197916666599</c:v>
                </c:pt>
                <c:pt idx="39686">
                  <c:v>43758.21875</c:v>
                </c:pt>
                <c:pt idx="39687">
                  <c:v>43758.239583333401</c:v>
                </c:pt>
                <c:pt idx="39688">
                  <c:v>43758.260416666599</c:v>
                </c:pt>
                <c:pt idx="39689">
                  <c:v>43758.28125</c:v>
                </c:pt>
                <c:pt idx="39690">
                  <c:v>43758.302083333401</c:v>
                </c:pt>
                <c:pt idx="39691">
                  <c:v>43758.322916666599</c:v>
                </c:pt>
                <c:pt idx="39692">
                  <c:v>43758.34375</c:v>
                </c:pt>
                <c:pt idx="39693">
                  <c:v>43758.364583333401</c:v>
                </c:pt>
                <c:pt idx="39694">
                  <c:v>43758.385416666599</c:v>
                </c:pt>
                <c:pt idx="39695">
                  <c:v>43758.40625</c:v>
                </c:pt>
                <c:pt idx="39696">
                  <c:v>43758.427083333401</c:v>
                </c:pt>
                <c:pt idx="39697">
                  <c:v>43758.447916666599</c:v>
                </c:pt>
                <c:pt idx="39698">
                  <c:v>43758.46875</c:v>
                </c:pt>
                <c:pt idx="39699">
                  <c:v>43758.489583333401</c:v>
                </c:pt>
                <c:pt idx="39700">
                  <c:v>43758.510416666599</c:v>
                </c:pt>
                <c:pt idx="39701">
                  <c:v>43758.53125</c:v>
                </c:pt>
                <c:pt idx="39702">
                  <c:v>43758.552083333401</c:v>
                </c:pt>
                <c:pt idx="39703">
                  <c:v>43758.572916666599</c:v>
                </c:pt>
                <c:pt idx="39704">
                  <c:v>43758.59375</c:v>
                </c:pt>
                <c:pt idx="39705">
                  <c:v>43758.614583333401</c:v>
                </c:pt>
                <c:pt idx="39706">
                  <c:v>43758.635416666599</c:v>
                </c:pt>
                <c:pt idx="39707">
                  <c:v>43758.65625</c:v>
                </c:pt>
                <c:pt idx="39708">
                  <c:v>43758.677083333401</c:v>
                </c:pt>
                <c:pt idx="39709">
                  <c:v>43758.697916666599</c:v>
                </c:pt>
                <c:pt idx="39710">
                  <c:v>43758.71875</c:v>
                </c:pt>
                <c:pt idx="39711">
                  <c:v>43758.739583333401</c:v>
                </c:pt>
                <c:pt idx="39712">
                  <c:v>43758.760416666599</c:v>
                </c:pt>
                <c:pt idx="39713">
                  <c:v>43758.78125</c:v>
                </c:pt>
                <c:pt idx="39714">
                  <c:v>43758.802083333401</c:v>
                </c:pt>
                <c:pt idx="39715">
                  <c:v>43758.822916666599</c:v>
                </c:pt>
                <c:pt idx="39716">
                  <c:v>43758.84375</c:v>
                </c:pt>
                <c:pt idx="39717">
                  <c:v>43758.864583333401</c:v>
                </c:pt>
                <c:pt idx="39718">
                  <c:v>43758.885416666599</c:v>
                </c:pt>
                <c:pt idx="39719">
                  <c:v>43758.90625</c:v>
                </c:pt>
                <c:pt idx="39720">
                  <c:v>43758.927083333401</c:v>
                </c:pt>
                <c:pt idx="39721">
                  <c:v>43758.947916666599</c:v>
                </c:pt>
                <c:pt idx="39722">
                  <c:v>43758.96875</c:v>
                </c:pt>
                <c:pt idx="39723">
                  <c:v>43758.989583333401</c:v>
                </c:pt>
                <c:pt idx="39724">
                  <c:v>43759.010416666599</c:v>
                </c:pt>
                <c:pt idx="39725">
                  <c:v>43759.03125</c:v>
                </c:pt>
                <c:pt idx="39726">
                  <c:v>43759.052083333401</c:v>
                </c:pt>
                <c:pt idx="39727">
                  <c:v>43759.072916666599</c:v>
                </c:pt>
                <c:pt idx="39728">
                  <c:v>43759.09375</c:v>
                </c:pt>
                <c:pt idx="39729">
                  <c:v>43759.114583333401</c:v>
                </c:pt>
                <c:pt idx="39730">
                  <c:v>43759.135416666599</c:v>
                </c:pt>
                <c:pt idx="39731">
                  <c:v>43759.15625</c:v>
                </c:pt>
                <c:pt idx="39732">
                  <c:v>43759.177083333401</c:v>
                </c:pt>
                <c:pt idx="39733">
                  <c:v>43759.197916666599</c:v>
                </c:pt>
                <c:pt idx="39734">
                  <c:v>43759.21875</c:v>
                </c:pt>
                <c:pt idx="39735">
                  <c:v>43759.239583333401</c:v>
                </c:pt>
                <c:pt idx="39736">
                  <c:v>43759.260416666599</c:v>
                </c:pt>
                <c:pt idx="39737">
                  <c:v>43759.28125</c:v>
                </c:pt>
                <c:pt idx="39738">
                  <c:v>43759.302083333401</c:v>
                </c:pt>
                <c:pt idx="39739">
                  <c:v>43759.322916666599</c:v>
                </c:pt>
                <c:pt idx="39740">
                  <c:v>43759.34375</c:v>
                </c:pt>
                <c:pt idx="39741">
                  <c:v>43759.364583333401</c:v>
                </c:pt>
                <c:pt idx="39742">
                  <c:v>43759.385416666599</c:v>
                </c:pt>
                <c:pt idx="39743">
                  <c:v>43759.40625</c:v>
                </c:pt>
                <c:pt idx="39744">
                  <c:v>43759.427083333401</c:v>
                </c:pt>
                <c:pt idx="39745">
                  <c:v>43759.447916666599</c:v>
                </c:pt>
                <c:pt idx="39746">
                  <c:v>43759.46875</c:v>
                </c:pt>
                <c:pt idx="39747">
                  <c:v>43759.489583333401</c:v>
                </c:pt>
                <c:pt idx="39748">
                  <c:v>43759.510416666599</c:v>
                </c:pt>
                <c:pt idx="39749">
                  <c:v>43759.53125</c:v>
                </c:pt>
                <c:pt idx="39750">
                  <c:v>43759.552083333401</c:v>
                </c:pt>
                <c:pt idx="39751">
                  <c:v>43759.572916666599</c:v>
                </c:pt>
                <c:pt idx="39752">
                  <c:v>43759.59375</c:v>
                </c:pt>
                <c:pt idx="39753">
                  <c:v>43759.614583333401</c:v>
                </c:pt>
                <c:pt idx="39754">
                  <c:v>43759.635416666599</c:v>
                </c:pt>
                <c:pt idx="39755">
                  <c:v>43759.65625</c:v>
                </c:pt>
                <c:pt idx="39756">
                  <c:v>43759.677083333401</c:v>
                </c:pt>
                <c:pt idx="39757">
                  <c:v>43759.697916666599</c:v>
                </c:pt>
                <c:pt idx="39758">
                  <c:v>43759.71875</c:v>
                </c:pt>
                <c:pt idx="39759">
                  <c:v>43759.739583333401</c:v>
                </c:pt>
                <c:pt idx="39760">
                  <c:v>43759.760416666599</c:v>
                </c:pt>
                <c:pt idx="39761">
                  <c:v>43759.78125</c:v>
                </c:pt>
                <c:pt idx="39762">
                  <c:v>43759.802083333401</c:v>
                </c:pt>
                <c:pt idx="39763">
                  <c:v>43759.822916666599</c:v>
                </c:pt>
                <c:pt idx="39764">
                  <c:v>43759.84375</c:v>
                </c:pt>
                <c:pt idx="39765">
                  <c:v>43759.864583333401</c:v>
                </c:pt>
                <c:pt idx="39766">
                  <c:v>43759.885416666599</c:v>
                </c:pt>
                <c:pt idx="39767">
                  <c:v>43759.90625</c:v>
                </c:pt>
                <c:pt idx="39768">
                  <c:v>43759.927083333401</c:v>
                </c:pt>
                <c:pt idx="39769">
                  <c:v>43759.947916666599</c:v>
                </c:pt>
                <c:pt idx="39770">
                  <c:v>43759.96875</c:v>
                </c:pt>
                <c:pt idx="39771">
                  <c:v>43759.989583333401</c:v>
                </c:pt>
                <c:pt idx="39772">
                  <c:v>43760.010416666599</c:v>
                </c:pt>
                <c:pt idx="39773">
                  <c:v>43760.03125</c:v>
                </c:pt>
                <c:pt idx="39774">
                  <c:v>43760.052083333401</c:v>
                </c:pt>
                <c:pt idx="39775">
                  <c:v>43760.072916666599</c:v>
                </c:pt>
                <c:pt idx="39776">
                  <c:v>43760.09375</c:v>
                </c:pt>
                <c:pt idx="39777">
                  <c:v>43760.114583333401</c:v>
                </c:pt>
                <c:pt idx="39778">
                  <c:v>43760.135416666599</c:v>
                </c:pt>
                <c:pt idx="39779">
                  <c:v>43760.15625</c:v>
                </c:pt>
                <c:pt idx="39780">
                  <c:v>43760.177083333401</c:v>
                </c:pt>
                <c:pt idx="39781">
                  <c:v>43760.197916666599</c:v>
                </c:pt>
                <c:pt idx="39782">
                  <c:v>43760.21875</c:v>
                </c:pt>
                <c:pt idx="39783">
                  <c:v>43760.239583333401</c:v>
                </c:pt>
                <c:pt idx="39784">
                  <c:v>43760.260416666599</c:v>
                </c:pt>
                <c:pt idx="39785">
                  <c:v>43760.28125</c:v>
                </c:pt>
                <c:pt idx="39786">
                  <c:v>43760.302083333401</c:v>
                </c:pt>
                <c:pt idx="39787">
                  <c:v>43760.322916666599</c:v>
                </c:pt>
                <c:pt idx="39788">
                  <c:v>43760.34375</c:v>
                </c:pt>
                <c:pt idx="39789">
                  <c:v>43760.364583333401</c:v>
                </c:pt>
                <c:pt idx="39790">
                  <c:v>43760.385416666599</c:v>
                </c:pt>
                <c:pt idx="39791">
                  <c:v>43760.40625</c:v>
                </c:pt>
                <c:pt idx="39792">
                  <c:v>43760.427083333401</c:v>
                </c:pt>
                <c:pt idx="39793">
                  <c:v>43760.447916666599</c:v>
                </c:pt>
                <c:pt idx="39794">
                  <c:v>43760.46875</c:v>
                </c:pt>
                <c:pt idx="39795">
                  <c:v>43760.489583333401</c:v>
                </c:pt>
                <c:pt idx="39796">
                  <c:v>43760.510416666599</c:v>
                </c:pt>
                <c:pt idx="39797">
                  <c:v>43760.53125</c:v>
                </c:pt>
                <c:pt idx="39798">
                  <c:v>43760.552083333401</c:v>
                </c:pt>
                <c:pt idx="39799">
                  <c:v>43760.572916666599</c:v>
                </c:pt>
                <c:pt idx="39800">
                  <c:v>43760.59375</c:v>
                </c:pt>
                <c:pt idx="39801">
                  <c:v>43760.614583333401</c:v>
                </c:pt>
                <c:pt idx="39802">
                  <c:v>43760.635416666599</c:v>
                </c:pt>
                <c:pt idx="39803">
                  <c:v>43760.65625</c:v>
                </c:pt>
                <c:pt idx="39804">
                  <c:v>43760.677083333401</c:v>
                </c:pt>
                <c:pt idx="39805">
                  <c:v>43760.697916666599</c:v>
                </c:pt>
                <c:pt idx="39806">
                  <c:v>43760.71875</c:v>
                </c:pt>
                <c:pt idx="39807">
                  <c:v>43760.739583333401</c:v>
                </c:pt>
                <c:pt idx="39808">
                  <c:v>43760.760416666599</c:v>
                </c:pt>
                <c:pt idx="39809">
                  <c:v>43760.78125</c:v>
                </c:pt>
                <c:pt idx="39810">
                  <c:v>43760.802083333401</c:v>
                </c:pt>
                <c:pt idx="39811">
                  <c:v>43760.822916666599</c:v>
                </c:pt>
                <c:pt idx="39812">
                  <c:v>43760.84375</c:v>
                </c:pt>
                <c:pt idx="39813">
                  <c:v>43760.864583333401</c:v>
                </c:pt>
                <c:pt idx="39814">
                  <c:v>43760.885416666599</c:v>
                </c:pt>
                <c:pt idx="39815">
                  <c:v>43760.90625</c:v>
                </c:pt>
                <c:pt idx="39816">
                  <c:v>43760.927083333401</c:v>
                </c:pt>
                <c:pt idx="39817">
                  <c:v>43760.947916666599</c:v>
                </c:pt>
                <c:pt idx="39818">
                  <c:v>43760.96875</c:v>
                </c:pt>
                <c:pt idx="39819">
                  <c:v>43760.989583333401</c:v>
                </c:pt>
                <c:pt idx="39820">
                  <c:v>43761.010416666599</c:v>
                </c:pt>
                <c:pt idx="39821">
                  <c:v>43761.03125</c:v>
                </c:pt>
                <c:pt idx="39822">
                  <c:v>43761.052083333401</c:v>
                </c:pt>
                <c:pt idx="39823">
                  <c:v>43761.072916666599</c:v>
                </c:pt>
                <c:pt idx="39824">
                  <c:v>43761.09375</c:v>
                </c:pt>
                <c:pt idx="39825">
                  <c:v>43761.114583333401</c:v>
                </c:pt>
                <c:pt idx="39826">
                  <c:v>43761.135416666599</c:v>
                </c:pt>
                <c:pt idx="39827">
                  <c:v>43761.15625</c:v>
                </c:pt>
                <c:pt idx="39828">
                  <c:v>43761.177083333401</c:v>
                </c:pt>
                <c:pt idx="39829">
                  <c:v>43761.197916666599</c:v>
                </c:pt>
                <c:pt idx="39830">
                  <c:v>43761.21875</c:v>
                </c:pt>
                <c:pt idx="39831">
                  <c:v>43761.239583333401</c:v>
                </c:pt>
                <c:pt idx="39832">
                  <c:v>43761.260416666599</c:v>
                </c:pt>
                <c:pt idx="39833">
                  <c:v>43761.28125</c:v>
                </c:pt>
                <c:pt idx="39834">
                  <c:v>43761.302083333401</c:v>
                </c:pt>
                <c:pt idx="39835">
                  <c:v>43761.322916666599</c:v>
                </c:pt>
                <c:pt idx="39836">
                  <c:v>43761.34375</c:v>
                </c:pt>
                <c:pt idx="39837">
                  <c:v>43761.364583333401</c:v>
                </c:pt>
                <c:pt idx="39838">
                  <c:v>43761.385416666599</c:v>
                </c:pt>
                <c:pt idx="39839">
                  <c:v>43761.40625</c:v>
                </c:pt>
                <c:pt idx="39840">
                  <c:v>43761.427083333401</c:v>
                </c:pt>
                <c:pt idx="39841">
                  <c:v>43761.447916666599</c:v>
                </c:pt>
                <c:pt idx="39842">
                  <c:v>43761.46875</c:v>
                </c:pt>
                <c:pt idx="39843">
                  <c:v>43761.489583333401</c:v>
                </c:pt>
                <c:pt idx="39844">
                  <c:v>43761.510416666599</c:v>
                </c:pt>
                <c:pt idx="39845">
                  <c:v>43761.53125</c:v>
                </c:pt>
                <c:pt idx="39846">
                  <c:v>43761.552083333401</c:v>
                </c:pt>
                <c:pt idx="39847">
                  <c:v>43761.572916666599</c:v>
                </c:pt>
                <c:pt idx="39848">
                  <c:v>43761.59375</c:v>
                </c:pt>
                <c:pt idx="39849">
                  <c:v>43761.614583333401</c:v>
                </c:pt>
                <c:pt idx="39850">
                  <c:v>43761.635416666599</c:v>
                </c:pt>
                <c:pt idx="39851">
                  <c:v>43761.65625</c:v>
                </c:pt>
                <c:pt idx="39852">
                  <c:v>43761.677083333401</c:v>
                </c:pt>
                <c:pt idx="39853">
                  <c:v>43761.697916666599</c:v>
                </c:pt>
                <c:pt idx="39854">
                  <c:v>43761.71875</c:v>
                </c:pt>
                <c:pt idx="39855">
                  <c:v>43761.739583333401</c:v>
                </c:pt>
                <c:pt idx="39856">
                  <c:v>43761.760416666599</c:v>
                </c:pt>
                <c:pt idx="39857">
                  <c:v>43761.78125</c:v>
                </c:pt>
                <c:pt idx="39858">
                  <c:v>43761.802083333401</c:v>
                </c:pt>
                <c:pt idx="39859">
                  <c:v>43761.822916666599</c:v>
                </c:pt>
                <c:pt idx="39860">
                  <c:v>43761.84375</c:v>
                </c:pt>
                <c:pt idx="39861">
                  <c:v>43761.864583333401</c:v>
                </c:pt>
                <c:pt idx="39862">
                  <c:v>43761.885416666599</c:v>
                </c:pt>
                <c:pt idx="39863">
                  <c:v>43761.90625</c:v>
                </c:pt>
                <c:pt idx="39864">
                  <c:v>43761.927083333401</c:v>
                </c:pt>
                <c:pt idx="39865">
                  <c:v>43761.947916666599</c:v>
                </c:pt>
                <c:pt idx="39866">
                  <c:v>43761.96875</c:v>
                </c:pt>
                <c:pt idx="39867">
                  <c:v>43761.989583333401</c:v>
                </c:pt>
                <c:pt idx="39868">
                  <c:v>43762.010416666599</c:v>
                </c:pt>
                <c:pt idx="39869">
                  <c:v>43762.03125</c:v>
                </c:pt>
                <c:pt idx="39870">
                  <c:v>43762.052083333401</c:v>
                </c:pt>
                <c:pt idx="39871">
                  <c:v>43762.072916666599</c:v>
                </c:pt>
                <c:pt idx="39872">
                  <c:v>43762.09375</c:v>
                </c:pt>
                <c:pt idx="39873">
                  <c:v>43762.114583333401</c:v>
                </c:pt>
                <c:pt idx="39874">
                  <c:v>43762.135416666599</c:v>
                </c:pt>
                <c:pt idx="39875">
                  <c:v>43762.15625</c:v>
                </c:pt>
                <c:pt idx="39876">
                  <c:v>43762.177083333401</c:v>
                </c:pt>
                <c:pt idx="39877">
                  <c:v>43762.197916666599</c:v>
                </c:pt>
                <c:pt idx="39878">
                  <c:v>43762.21875</c:v>
                </c:pt>
                <c:pt idx="39879">
                  <c:v>43762.239583333401</c:v>
                </c:pt>
                <c:pt idx="39880">
                  <c:v>43762.260416666599</c:v>
                </c:pt>
                <c:pt idx="39881">
                  <c:v>43762.28125</c:v>
                </c:pt>
                <c:pt idx="39882">
                  <c:v>43762.302083333401</c:v>
                </c:pt>
                <c:pt idx="39883">
                  <c:v>43762.322916666599</c:v>
                </c:pt>
                <c:pt idx="39884">
                  <c:v>43762.34375</c:v>
                </c:pt>
                <c:pt idx="39885">
                  <c:v>43762.364583333401</c:v>
                </c:pt>
                <c:pt idx="39886">
                  <c:v>43762.385416666599</c:v>
                </c:pt>
                <c:pt idx="39887">
                  <c:v>43762.40625</c:v>
                </c:pt>
                <c:pt idx="39888">
                  <c:v>43762.427083333401</c:v>
                </c:pt>
                <c:pt idx="39889">
                  <c:v>43762.447916666599</c:v>
                </c:pt>
                <c:pt idx="39890">
                  <c:v>43762.46875</c:v>
                </c:pt>
                <c:pt idx="39891">
                  <c:v>43762.489583333401</c:v>
                </c:pt>
                <c:pt idx="39892">
                  <c:v>43762.510416666599</c:v>
                </c:pt>
                <c:pt idx="39893">
                  <c:v>43762.53125</c:v>
                </c:pt>
                <c:pt idx="39894">
                  <c:v>43762.552083333401</c:v>
                </c:pt>
                <c:pt idx="39895">
                  <c:v>43762.572916666599</c:v>
                </c:pt>
                <c:pt idx="39896">
                  <c:v>43762.59375</c:v>
                </c:pt>
                <c:pt idx="39897">
                  <c:v>43762.614583333401</c:v>
                </c:pt>
                <c:pt idx="39898">
                  <c:v>43762.635416666599</c:v>
                </c:pt>
                <c:pt idx="39899">
                  <c:v>43762.65625</c:v>
                </c:pt>
                <c:pt idx="39900">
                  <c:v>43762.677083333401</c:v>
                </c:pt>
                <c:pt idx="39901">
                  <c:v>43762.697916666599</c:v>
                </c:pt>
                <c:pt idx="39902">
                  <c:v>43762.71875</c:v>
                </c:pt>
                <c:pt idx="39903">
                  <c:v>43762.739583333401</c:v>
                </c:pt>
                <c:pt idx="39904">
                  <c:v>43762.760416666599</c:v>
                </c:pt>
                <c:pt idx="39905">
                  <c:v>43762.78125</c:v>
                </c:pt>
                <c:pt idx="39906">
                  <c:v>43762.802083333401</c:v>
                </c:pt>
                <c:pt idx="39907">
                  <c:v>43762.822916666599</c:v>
                </c:pt>
                <c:pt idx="39908">
                  <c:v>43762.84375</c:v>
                </c:pt>
                <c:pt idx="39909">
                  <c:v>43762.864583333401</c:v>
                </c:pt>
                <c:pt idx="39910">
                  <c:v>43762.885416666599</c:v>
                </c:pt>
                <c:pt idx="39911">
                  <c:v>43762.90625</c:v>
                </c:pt>
                <c:pt idx="39912">
                  <c:v>43762.927083333401</c:v>
                </c:pt>
                <c:pt idx="39913">
                  <c:v>43762.947916666599</c:v>
                </c:pt>
                <c:pt idx="39914">
                  <c:v>43762.96875</c:v>
                </c:pt>
                <c:pt idx="39915">
                  <c:v>43762.989583333401</c:v>
                </c:pt>
                <c:pt idx="39916">
                  <c:v>43763.010416666599</c:v>
                </c:pt>
                <c:pt idx="39917">
                  <c:v>43763.03125</c:v>
                </c:pt>
                <c:pt idx="39918">
                  <c:v>43763.052083333401</c:v>
                </c:pt>
                <c:pt idx="39919">
                  <c:v>43763.072916666599</c:v>
                </c:pt>
                <c:pt idx="39920">
                  <c:v>43763.09375</c:v>
                </c:pt>
                <c:pt idx="39921">
                  <c:v>43763.114583333401</c:v>
                </c:pt>
                <c:pt idx="39922">
                  <c:v>43763.135416666599</c:v>
                </c:pt>
                <c:pt idx="39923">
                  <c:v>43763.15625</c:v>
                </c:pt>
                <c:pt idx="39924">
                  <c:v>43763.177083333401</c:v>
                </c:pt>
                <c:pt idx="39925">
                  <c:v>43763.197916666599</c:v>
                </c:pt>
                <c:pt idx="39926">
                  <c:v>43763.21875</c:v>
                </c:pt>
                <c:pt idx="39927">
                  <c:v>43763.239583333401</c:v>
                </c:pt>
                <c:pt idx="39928">
                  <c:v>43763.260416666599</c:v>
                </c:pt>
                <c:pt idx="39929">
                  <c:v>43763.28125</c:v>
                </c:pt>
                <c:pt idx="39930">
                  <c:v>43763.302083333401</c:v>
                </c:pt>
                <c:pt idx="39931">
                  <c:v>43763.322916666599</c:v>
                </c:pt>
                <c:pt idx="39932">
                  <c:v>43763.34375</c:v>
                </c:pt>
                <c:pt idx="39933">
                  <c:v>43763.364583333401</c:v>
                </c:pt>
                <c:pt idx="39934">
                  <c:v>43763.385416666599</c:v>
                </c:pt>
                <c:pt idx="39935">
                  <c:v>43763.40625</c:v>
                </c:pt>
                <c:pt idx="39936">
                  <c:v>43763.427083333401</c:v>
                </c:pt>
                <c:pt idx="39937">
                  <c:v>43763.447916666599</c:v>
                </c:pt>
                <c:pt idx="39938">
                  <c:v>43763.46875</c:v>
                </c:pt>
                <c:pt idx="39939">
                  <c:v>43763.489583333401</c:v>
                </c:pt>
                <c:pt idx="39940">
                  <c:v>43763.510416666599</c:v>
                </c:pt>
                <c:pt idx="39941">
                  <c:v>43763.53125</c:v>
                </c:pt>
                <c:pt idx="39942">
                  <c:v>43763.552083333401</c:v>
                </c:pt>
                <c:pt idx="39943">
                  <c:v>43763.572916666599</c:v>
                </c:pt>
                <c:pt idx="39944">
                  <c:v>43763.59375</c:v>
                </c:pt>
                <c:pt idx="39945">
                  <c:v>43763.614583333401</c:v>
                </c:pt>
                <c:pt idx="39946">
                  <c:v>43763.635416666599</c:v>
                </c:pt>
                <c:pt idx="39947">
                  <c:v>43763.65625</c:v>
                </c:pt>
                <c:pt idx="39948">
                  <c:v>43763.677083333401</c:v>
                </c:pt>
                <c:pt idx="39949">
                  <c:v>43763.697916666599</c:v>
                </c:pt>
                <c:pt idx="39950">
                  <c:v>43763.71875</c:v>
                </c:pt>
                <c:pt idx="39951">
                  <c:v>43763.739583333401</c:v>
                </c:pt>
                <c:pt idx="39952">
                  <c:v>43763.760416666599</c:v>
                </c:pt>
                <c:pt idx="39953">
                  <c:v>43763.78125</c:v>
                </c:pt>
                <c:pt idx="39954">
                  <c:v>43763.802083333401</c:v>
                </c:pt>
                <c:pt idx="39955">
                  <c:v>43763.822916666599</c:v>
                </c:pt>
                <c:pt idx="39956">
                  <c:v>43763.84375</c:v>
                </c:pt>
                <c:pt idx="39957">
                  <c:v>43763.864583333401</c:v>
                </c:pt>
                <c:pt idx="39958">
                  <c:v>43763.885416666599</c:v>
                </c:pt>
                <c:pt idx="39959">
                  <c:v>43763.90625</c:v>
                </c:pt>
                <c:pt idx="39960">
                  <c:v>43763.927083333401</c:v>
                </c:pt>
                <c:pt idx="39961">
                  <c:v>43763.947916666599</c:v>
                </c:pt>
                <c:pt idx="39962">
                  <c:v>43763.96875</c:v>
                </c:pt>
                <c:pt idx="39963">
                  <c:v>43763.989583333401</c:v>
                </c:pt>
                <c:pt idx="39964">
                  <c:v>43764.010416666599</c:v>
                </c:pt>
                <c:pt idx="39965">
                  <c:v>43764.03125</c:v>
                </c:pt>
                <c:pt idx="39966">
                  <c:v>43764.052083333401</c:v>
                </c:pt>
                <c:pt idx="39967">
                  <c:v>43764.072916666599</c:v>
                </c:pt>
                <c:pt idx="39968">
                  <c:v>43764.09375</c:v>
                </c:pt>
                <c:pt idx="39969">
                  <c:v>43764.114583333401</c:v>
                </c:pt>
                <c:pt idx="39970">
                  <c:v>43764.135416666599</c:v>
                </c:pt>
                <c:pt idx="39971">
                  <c:v>43764.15625</c:v>
                </c:pt>
                <c:pt idx="39972">
                  <c:v>43764.177083333401</c:v>
                </c:pt>
                <c:pt idx="39973">
                  <c:v>43764.197916666599</c:v>
                </c:pt>
                <c:pt idx="39974">
                  <c:v>43764.21875</c:v>
                </c:pt>
                <c:pt idx="39975">
                  <c:v>43764.239583333401</c:v>
                </c:pt>
                <c:pt idx="39976">
                  <c:v>43764.260416666599</c:v>
                </c:pt>
                <c:pt idx="39977">
                  <c:v>43764.28125</c:v>
                </c:pt>
                <c:pt idx="39978">
                  <c:v>43764.302083333401</c:v>
                </c:pt>
                <c:pt idx="39979">
                  <c:v>43764.322916666599</c:v>
                </c:pt>
                <c:pt idx="39980">
                  <c:v>43764.34375</c:v>
                </c:pt>
                <c:pt idx="39981">
                  <c:v>43764.364583333401</c:v>
                </c:pt>
                <c:pt idx="39982">
                  <c:v>43764.385416666599</c:v>
                </c:pt>
                <c:pt idx="39983">
                  <c:v>43764.40625</c:v>
                </c:pt>
                <c:pt idx="39984">
                  <c:v>43764.427083333401</c:v>
                </c:pt>
                <c:pt idx="39985">
                  <c:v>43764.447916666599</c:v>
                </c:pt>
                <c:pt idx="39986">
                  <c:v>43764.46875</c:v>
                </c:pt>
                <c:pt idx="39987">
                  <c:v>43764.489583333401</c:v>
                </c:pt>
                <c:pt idx="39988">
                  <c:v>43764.510416666599</c:v>
                </c:pt>
                <c:pt idx="39989">
                  <c:v>43764.53125</c:v>
                </c:pt>
                <c:pt idx="39990">
                  <c:v>43764.552083333401</c:v>
                </c:pt>
                <c:pt idx="39991">
                  <c:v>43764.572916666599</c:v>
                </c:pt>
                <c:pt idx="39992">
                  <c:v>43764.59375</c:v>
                </c:pt>
                <c:pt idx="39993">
                  <c:v>43764.614583333401</c:v>
                </c:pt>
                <c:pt idx="39994">
                  <c:v>43764.635416666599</c:v>
                </c:pt>
                <c:pt idx="39995">
                  <c:v>43764.65625</c:v>
                </c:pt>
                <c:pt idx="39996">
                  <c:v>43764.677083333401</c:v>
                </c:pt>
                <c:pt idx="39997">
                  <c:v>43764.697916666599</c:v>
                </c:pt>
                <c:pt idx="39998">
                  <c:v>43764.71875</c:v>
                </c:pt>
                <c:pt idx="39999">
                  <c:v>43764.739583333401</c:v>
                </c:pt>
                <c:pt idx="40000">
                  <c:v>43764.760416666599</c:v>
                </c:pt>
                <c:pt idx="40001">
                  <c:v>43764.78125</c:v>
                </c:pt>
                <c:pt idx="40002">
                  <c:v>43764.802083333401</c:v>
                </c:pt>
                <c:pt idx="40003">
                  <c:v>43764.822916666599</c:v>
                </c:pt>
                <c:pt idx="40004">
                  <c:v>43764.84375</c:v>
                </c:pt>
                <c:pt idx="40005">
                  <c:v>43764.864583333401</c:v>
                </c:pt>
                <c:pt idx="40006">
                  <c:v>43764.885416666599</c:v>
                </c:pt>
                <c:pt idx="40007">
                  <c:v>43764.90625</c:v>
                </c:pt>
                <c:pt idx="40008">
                  <c:v>43764.927083333401</c:v>
                </c:pt>
                <c:pt idx="40009">
                  <c:v>43764.947916666599</c:v>
                </c:pt>
                <c:pt idx="40010">
                  <c:v>43764.96875</c:v>
                </c:pt>
                <c:pt idx="40011">
                  <c:v>43764.989583333401</c:v>
                </c:pt>
                <c:pt idx="40012">
                  <c:v>43765.010416666599</c:v>
                </c:pt>
                <c:pt idx="40013">
                  <c:v>43765.03125</c:v>
                </c:pt>
                <c:pt idx="40014">
                  <c:v>43765.052083333401</c:v>
                </c:pt>
                <c:pt idx="40015">
                  <c:v>43765.072916666599</c:v>
                </c:pt>
                <c:pt idx="40016">
                  <c:v>43765.09375</c:v>
                </c:pt>
                <c:pt idx="40017">
                  <c:v>43765.114583333401</c:v>
                </c:pt>
                <c:pt idx="40018">
                  <c:v>43765.135416666599</c:v>
                </c:pt>
                <c:pt idx="40019">
                  <c:v>43765.15625</c:v>
                </c:pt>
                <c:pt idx="40020">
                  <c:v>43765.177083333401</c:v>
                </c:pt>
                <c:pt idx="40021">
                  <c:v>43765.197916666599</c:v>
                </c:pt>
                <c:pt idx="40022">
                  <c:v>43765.21875</c:v>
                </c:pt>
                <c:pt idx="40023">
                  <c:v>43765.239583333401</c:v>
                </c:pt>
                <c:pt idx="40024">
                  <c:v>43765.260416666599</c:v>
                </c:pt>
                <c:pt idx="40025">
                  <c:v>43765.28125</c:v>
                </c:pt>
                <c:pt idx="40026">
                  <c:v>43765.302083333401</c:v>
                </c:pt>
                <c:pt idx="40027">
                  <c:v>43765.322916666599</c:v>
                </c:pt>
                <c:pt idx="40028">
                  <c:v>43765.34375</c:v>
                </c:pt>
                <c:pt idx="40029">
                  <c:v>43765.364583333401</c:v>
                </c:pt>
                <c:pt idx="40030">
                  <c:v>43765.385416666599</c:v>
                </c:pt>
                <c:pt idx="40031">
                  <c:v>43765.40625</c:v>
                </c:pt>
                <c:pt idx="40032">
                  <c:v>43765.427083333401</c:v>
                </c:pt>
                <c:pt idx="40033">
                  <c:v>43765.447916666599</c:v>
                </c:pt>
                <c:pt idx="40034">
                  <c:v>43765.46875</c:v>
                </c:pt>
                <c:pt idx="40035">
                  <c:v>43765.489583333401</c:v>
                </c:pt>
                <c:pt idx="40036">
                  <c:v>43765.510416666599</c:v>
                </c:pt>
                <c:pt idx="40037">
                  <c:v>43765.53125</c:v>
                </c:pt>
                <c:pt idx="40038">
                  <c:v>43765.552083333401</c:v>
                </c:pt>
                <c:pt idx="40039">
                  <c:v>43765.572916666599</c:v>
                </c:pt>
                <c:pt idx="40040">
                  <c:v>43765.59375</c:v>
                </c:pt>
                <c:pt idx="40041">
                  <c:v>43765.614583333401</c:v>
                </c:pt>
                <c:pt idx="40042">
                  <c:v>43765.635416666599</c:v>
                </c:pt>
                <c:pt idx="40043">
                  <c:v>43765.65625</c:v>
                </c:pt>
                <c:pt idx="40044">
                  <c:v>43765.677083333401</c:v>
                </c:pt>
                <c:pt idx="40045">
                  <c:v>43765.697916666599</c:v>
                </c:pt>
                <c:pt idx="40046">
                  <c:v>43765.71875</c:v>
                </c:pt>
                <c:pt idx="40047">
                  <c:v>43765.739583333401</c:v>
                </c:pt>
                <c:pt idx="40048">
                  <c:v>43765.760416666599</c:v>
                </c:pt>
                <c:pt idx="40049">
                  <c:v>43765.78125</c:v>
                </c:pt>
                <c:pt idx="40050">
                  <c:v>43765.802083333401</c:v>
                </c:pt>
                <c:pt idx="40051">
                  <c:v>43765.822916666599</c:v>
                </c:pt>
                <c:pt idx="40052">
                  <c:v>43765.84375</c:v>
                </c:pt>
                <c:pt idx="40053">
                  <c:v>43765.864583333401</c:v>
                </c:pt>
                <c:pt idx="40054">
                  <c:v>43765.885416666599</c:v>
                </c:pt>
                <c:pt idx="40055">
                  <c:v>43765.90625</c:v>
                </c:pt>
                <c:pt idx="40056">
                  <c:v>43765.927083333401</c:v>
                </c:pt>
                <c:pt idx="40057">
                  <c:v>43765.947916666599</c:v>
                </c:pt>
                <c:pt idx="40058">
                  <c:v>43765.96875</c:v>
                </c:pt>
                <c:pt idx="40059">
                  <c:v>43765.989583333401</c:v>
                </c:pt>
                <c:pt idx="40060">
                  <c:v>43766.010416666599</c:v>
                </c:pt>
                <c:pt idx="40061">
                  <c:v>43766.03125</c:v>
                </c:pt>
                <c:pt idx="40062">
                  <c:v>43766.052083333401</c:v>
                </c:pt>
                <c:pt idx="40063">
                  <c:v>43766.072916666599</c:v>
                </c:pt>
                <c:pt idx="40064">
                  <c:v>43766.09375</c:v>
                </c:pt>
                <c:pt idx="40065">
                  <c:v>43766.114583333401</c:v>
                </c:pt>
                <c:pt idx="40066">
                  <c:v>43766.135416666599</c:v>
                </c:pt>
                <c:pt idx="40067">
                  <c:v>43766.15625</c:v>
                </c:pt>
                <c:pt idx="40068">
                  <c:v>43766.177083333401</c:v>
                </c:pt>
                <c:pt idx="40069">
                  <c:v>43766.197916666599</c:v>
                </c:pt>
                <c:pt idx="40070">
                  <c:v>43766.21875</c:v>
                </c:pt>
                <c:pt idx="40071">
                  <c:v>43766.239583333401</c:v>
                </c:pt>
                <c:pt idx="40072">
                  <c:v>43766.260416666599</c:v>
                </c:pt>
                <c:pt idx="40073">
                  <c:v>43766.28125</c:v>
                </c:pt>
                <c:pt idx="40074">
                  <c:v>43766.302083333401</c:v>
                </c:pt>
                <c:pt idx="40075">
                  <c:v>43766.322916666599</c:v>
                </c:pt>
                <c:pt idx="40076">
                  <c:v>43766.34375</c:v>
                </c:pt>
                <c:pt idx="40077">
                  <c:v>43766.364583333401</c:v>
                </c:pt>
                <c:pt idx="40078">
                  <c:v>43766.385416666599</c:v>
                </c:pt>
                <c:pt idx="40079">
                  <c:v>43766.40625</c:v>
                </c:pt>
                <c:pt idx="40080">
                  <c:v>43766.427083333401</c:v>
                </c:pt>
                <c:pt idx="40081">
                  <c:v>43766.447916666599</c:v>
                </c:pt>
                <c:pt idx="40082">
                  <c:v>43766.46875</c:v>
                </c:pt>
                <c:pt idx="40083">
                  <c:v>43766.489583333401</c:v>
                </c:pt>
                <c:pt idx="40084">
                  <c:v>43766.510416666599</c:v>
                </c:pt>
                <c:pt idx="40085">
                  <c:v>43766.53125</c:v>
                </c:pt>
                <c:pt idx="40086">
                  <c:v>43766.552083333401</c:v>
                </c:pt>
                <c:pt idx="40087">
                  <c:v>43766.572916666599</c:v>
                </c:pt>
                <c:pt idx="40088">
                  <c:v>43766.59375</c:v>
                </c:pt>
                <c:pt idx="40089">
                  <c:v>43766.614583333401</c:v>
                </c:pt>
                <c:pt idx="40090">
                  <c:v>43766.635416666599</c:v>
                </c:pt>
                <c:pt idx="40091">
                  <c:v>43766.65625</c:v>
                </c:pt>
                <c:pt idx="40092">
                  <c:v>43766.677083333401</c:v>
                </c:pt>
                <c:pt idx="40093">
                  <c:v>43766.697916666599</c:v>
                </c:pt>
                <c:pt idx="40094">
                  <c:v>43766.71875</c:v>
                </c:pt>
                <c:pt idx="40095">
                  <c:v>43766.739583333401</c:v>
                </c:pt>
                <c:pt idx="40096">
                  <c:v>43766.760416666599</c:v>
                </c:pt>
                <c:pt idx="40097">
                  <c:v>43766.78125</c:v>
                </c:pt>
                <c:pt idx="40098">
                  <c:v>43766.802083333401</c:v>
                </c:pt>
                <c:pt idx="40099">
                  <c:v>43766.822916666599</c:v>
                </c:pt>
                <c:pt idx="40100">
                  <c:v>43766.84375</c:v>
                </c:pt>
                <c:pt idx="40101">
                  <c:v>43766.864583333401</c:v>
                </c:pt>
                <c:pt idx="40102">
                  <c:v>43766.885416666599</c:v>
                </c:pt>
                <c:pt idx="40103">
                  <c:v>43766.90625</c:v>
                </c:pt>
                <c:pt idx="40104">
                  <c:v>43766.927083333401</c:v>
                </c:pt>
                <c:pt idx="40105">
                  <c:v>43766.947916666599</c:v>
                </c:pt>
                <c:pt idx="40106">
                  <c:v>43766.96875</c:v>
                </c:pt>
                <c:pt idx="40107">
                  <c:v>43766.989583333401</c:v>
                </c:pt>
                <c:pt idx="40108">
                  <c:v>43767.010416666599</c:v>
                </c:pt>
                <c:pt idx="40109">
                  <c:v>43767.03125</c:v>
                </c:pt>
                <c:pt idx="40110">
                  <c:v>43767.052083333401</c:v>
                </c:pt>
                <c:pt idx="40111">
                  <c:v>43767.072916666599</c:v>
                </c:pt>
                <c:pt idx="40112">
                  <c:v>43767.09375</c:v>
                </c:pt>
                <c:pt idx="40113">
                  <c:v>43767.114583333401</c:v>
                </c:pt>
                <c:pt idx="40114">
                  <c:v>43767.135416666599</c:v>
                </c:pt>
                <c:pt idx="40115">
                  <c:v>43767.15625</c:v>
                </c:pt>
                <c:pt idx="40116">
                  <c:v>43767.177083333401</c:v>
                </c:pt>
                <c:pt idx="40117">
                  <c:v>43767.197916666599</c:v>
                </c:pt>
                <c:pt idx="40118">
                  <c:v>43767.21875</c:v>
                </c:pt>
                <c:pt idx="40119">
                  <c:v>43767.239583333401</c:v>
                </c:pt>
                <c:pt idx="40120">
                  <c:v>43767.260416666599</c:v>
                </c:pt>
                <c:pt idx="40121">
                  <c:v>43767.28125</c:v>
                </c:pt>
                <c:pt idx="40122">
                  <c:v>43767.302083333401</c:v>
                </c:pt>
                <c:pt idx="40123">
                  <c:v>43767.322916666599</c:v>
                </c:pt>
                <c:pt idx="40124">
                  <c:v>43767.34375</c:v>
                </c:pt>
                <c:pt idx="40125">
                  <c:v>43767.364583333401</c:v>
                </c:pt>
                <c:pt idx="40126">
                  <c:v>43767.385416666599</c:v>
                </c:pt>
                <c:pt idx="40127">
                  <c:v>43767.40625</c:v>
                </c:pt>
                <c:pt idx="40128">
                  <c:v>43767.427083333401</c:v>
                </c:pt>
                <c:pt idx="40129">
                  <c:v>43767.447916666599</c:v>
                </c:pt>
                <c:pt idx="40130">
                  <c:v>43767.46875</c:v>
                </c:pt>
                <c:pt idx="40131">
                  <c:v>43767.489583333401</c:v>
                </c:pt>
                <c:pt idx="40132">
                  <c:v>43767.510416666599</c:v>
                </c:pt>
                <c:pt idx="40133">
                  <c:v>43767.53125</c:v>
                </c:pt>
                <c:pt idx="40134">
                  <c:v>43767.552083333401</c:v>
                </c:pt>
                <c:pt idx="40135">
                  <c:v>43767.572916666599</c:v>
                </c:pt>
                <c:pt idx="40136">
                  <c:v>43767.59375</c:v>
                </c:pt>
                <c:pt idx="40137">
                  <c:v>43767.614583333401</c:v>
                </c:pt>
                <c:pt idx="40138">
                  <c:v>43767.635416666599</c:v>
                </c:pt>
                <c:pt idx="40139">
                  <c:v>43767.65625</c:v>
                </c:pt>
                <c:pt idx="40140">
                  <c:v>43767.677083333401</c:v>
                </c:pt>
                <c:pt idx="40141">
                  <c:v>43767.697916666599</c:v>
                </c:pt>
                <c:pt idx="40142">
                  <c:v>43767.71875</c:v>
                </c:pt>
                <c:pt idx="40143">
                  <c:v>43767.739583333401</c:v>
                </c:pt>
                <c:pt idx="40144">
                  <c:v>43767.760416666599</c:v>
                </c:pt>
                <c:pt idx="40145">
                  <c:v>43767.78125</c:v>
                </c:pt>
                <c:pt idx="40146">
                  <c:v>43767.802083333401</c:v>
                </c:pt>
                <c:pt idx="40147">
                  <c:v>43767.822916666599</c:v>
                </c:pt>
                <c:pt idx="40148">
                  <c:v>43767.84375</c:v>
                </c:pt>
                <c:pt idx="40149">
                  <c:v>43767.864583333401</c:v>
                </c:pt>
                <c:pt idx="40150">
                  <c:v>43767.885416666599</c:v>
                </c:pt>
                <c:pt idx="40151">
                  <c:v>43767.90625</c:v>
                </c:pt>
                <c:pt idx="40152">
                  <c:v>43767.927083333401</c:v>
                </c:pt>
                <c:pt idx="40153">
                  <c:v>43767.947916666599</c:v>
                </c:pt>
                <c:pt idx="40154">
                  <c:v>43767.96875</c:v>
                </c:pt>
                <c:pt idx="40155">
                  <c:v>43767.989583333401</c:v>
                </c:pt>
                <c:pt idx="40156">
                  <c:v>43768.010416666599</c:v>
                </c:pt>
                <c:pt idx="40157">
                  <c:v>43768.03125</c:v>
                </c:pt>
                <c:pt idx="40158">
                  <c:v>43768.052083333401</c:v>
                </c:pt>
                <c:pt idx="40159">
                  <c:v>43768.072916666599</c:v>
                </c:pt>
                <c:pt idx="40160">
                  <c:v>43768.09375</c:v>
                </c:pt>
                <c:pt idx="40161">
                  <c:v>43768.114583333401</c:v>
                </c:pt>
                <c:pt idx="40162">
                  <c:v>43768.135416666599</c:v>
                </c:pt>
                <c:pt idx="40163">
                  <c:v>43768.15625</c:v>
                </c:pt>
                <c:pt idx="40164">
                  <c:v>43768.177083333401</c:v>
                </c:pt>
                <c:pt idx="40165">
                  <c:v>43768.197916666599</c:v>
                </c:pt>
                <c:pt idx="40166">
                  <c:v>43768.21875</c:v>
                </c:pt>
                <c:pt idx="40167">
                  <c:v>43768.239583333401</c:v>
                </c:pt>
                <c:pt idx="40168">
                  <c:v>43768.260416666599</c:v>
                </c:pt>
                <c:pt idx="40169">
                  <c:v>43768.28125</c:v>
                </c:pt>
                <c:pt idx="40170">
                  <c:v>43768.302083333401</c:v>
                </c:pt>
                <c:pt idx="40171">
                  <c:v>43768.322916666599</c:v>
                </c:pt>
                <c:pt idx="40172">
                  <c:v>43768.34375</c:v>
                </c:pt>
                <c:pt idx="40173">
                  <c:v>43768.364583333401</c:v>
                </c:pt>
                <c:pt idx="40174">
                  <c:v>43768.385416666599</c:v>
                </c:pt>
                <c:pt idx="40175">
                  <c:v>43768.40625</c:v>
                </c:pt>
                <c:pt idx="40176">
                  <c:v>43768.427083333401</c:v>
                </c:pt>
                <c:pt idx="40177">
                  <c:v>43768.447916666599</c:v>
                </c:pt>
                <c:pt idx="40178">
                  <c:v>43768.46875</c:v>
                </c:pt>
                <c:pt idx="40179">
                  <c:v>43768.489583333401</c:v>
                </c:pt>
                <c:pt idx="40180">
                  <c:v>43768.510416666599</c:v>
                </c:pt>
                <c:pt idx="40181">
                  <c:v>43768.53125</c:v>
                </c:pt>
                <c:pt idx="40182">
                  <c:v>43768.552083333401</c:v>
                </c:pt>
                <c:pt idx="40183">
                  <c:v>43768.572916666599</c:v>
                </c:pt>
                <c:pt idx="40184">
                  <c:v>43768.59375</c:v>
                </c:pt>
                <c:pt idx="40185">
                  <c:v>43768.614583333401</c:v>
                </c:pt>
                <c:pt idx="40186">
                  <c:v>43768.635416666599</c:v>
                </c:pt>
                <c:pt idx="40187">
                  <c:v>43768.65625</c:v>
                </c:pt>
                <c:pt idx="40188">
                  <c:v>43768.677083333401</c:v>
                </c:pt>
                <c:pt idx="40189">
                  <c:v>43768.697916666599</c:v>
                </c:pt>
                <c:pt idx="40190">
                  <c:v>43768.71875</c:v>
                </c:pt>
                <c:pt idx="40191">
                  <c:v>43768.739583333401</c:v>
                </c:pt>
                <c:pt idx="40192">
                  <c:v>43768.760416666599</c:v>
                </c:pt>
                <c:pt idx="40193">
                  <c:v>43768.78125</c:v>
                </c:pt>
                <c:pt idx="40194">
                  <c:v>43768.802083333401</c:v>
                </c:pt>
                <c:pt idx="40195">
                  <c:v>43768.822916666599</c:v>
                </c:pt>
                <c:pt idx="40196">
                  <c:v>43768.84375</c:v>
                </c:pt>
                <c:pt idx="40197">
                  <c:v>43768.864583333401</c:v>
                </c:pt>
                <c:pt idx="40198">
                  <c:v>43768.885416666599</c:v>
                </c:pt>
                <c:pt idx="40199">
                  <c:v>43768.90625</c:v>
                </c:pt>
                <c:pt idx="40200">
                  <c:v>43768.927083333401</c:v>
                </c:pt>
                <c:pt idx="40201">
                  <c:v>43768.947916666599</c:v>
                </c:pt>
                <c:pt idx="40202">
                  <c:v>43768.96875</c:v>
                </c:pt>
                <c:pt idx="40203">
                  <c:v>43768.989583333401</c:v>
                </c:pt>
                <c:pt idx="40204">
                  <c:v>43769.010416666599</c:v>
                </c:pt>
                <c:pt idx="40205">
                  <c:v>43769.03125</c:v>
                </c:pt>
                <c:pt idx="40206">
                  <c:v>43769.052083333401</c:v>
                </c:pt>
                <c:pt idx="40207">
                  <c:v>43769.072916666599</c:v>
                </c:pt>
                <c:pt idx="40208">
                  <c:v>43769.09375</c:v>
                </c:pt>
                <c:pt idx="40209">
                  <c:v>43769.114583333401</c:v>
                </c:pt>
                <c:pt idx="40210">
                  <c:v>43769.135416666599</c:v>
                </c:pt>
                <c:pt idx="40211">
                  <c:v>43769.15625</c:v>
                </c:pt>
                <c:pt idx="40212">
                  <c:v>43769.177083333401</c:v>
                </c:pt>
                <c:pt idx="40213">
                  <c:v>43769.197916666599</c:v>
                </c:pt>
                <c:pt idx="40214">
                  <c:v>43769.21875</c:v>
                </c:pt>
                <c:pt idx="40215">
                  <c:v>43769.239583333401</c:v>
                </c:pt>
                <c:pt idx="40216">
                  <c:v>43769.260416666599</c:v>
                </c:pt>
                <c:pt idx="40217">
                  <c:v>43769.28125</c:v>
                </c:pt>
                <c:pt idx="40218">
                  <c:v>43769.302083333401</c:v>
                </c:pt>
                <c:pt idx="40219">
                  <c:v>43769.322916666599</c:v>
                </c:pt>
                <c:pt idx="40220">
                  <c:v>43769.34375</c:v>
                </c:pt>
                <c:pt idx="40221">
                  <c:v>43769.364583333401</c:v>
                </c:pt>
                <c:pt idx="40222">
                  <c:v>43769.385416666599</c:v>
                </c:pt>
                <c:pt idx="40223">
                  <c:v>43769.40625</c:v>
                </c:pt>
                <c:pt idx="40224">
                  <c:v>43769.427083333401</c:v>
                </c:pt>
                <c:pt idx="40225">
                  <c:v>43769.447916666599</c:v>
                </c:pt>
                <c:pt idx="40226">
                  <c:v>43769.46875</c:v>
                </c:pt>
                <c:pt idx="40227">
                  <c:v>43769.489583333401</c:v>
                </c:pt>
                <c:pt idx="40228">
                  <c:v>43769.510416666599</c:v>
                </c:pt>
                <c:pt idx="40229">
                  <c:v>43769.53125</c:v>
                </c:pt>
                <c:pt idx="40230">
                  <c:v>43769.552083333401</c:v>
                </c:pt>
                <c:pt idx="40231">
                  <c:v>43769.572916666599</c:v>
                </c:pt>
                <c:pt idx="40232">
                  <c:v>43769.59375</c:v>
                </c:pt>
                <c:pt idx="40233">
                  <c:v>43769.614583333401</c:v>
                </c:pt>
                <c:pt idx="40234">
                  <c:v>43769.635416666599</c:v>
                </c:pt>
                <c:pt idx="40235">
                  <c:v>43769.65625</c:v>
                </c:pt>
                <c:pt idx="40236">
                  <c:v>43769.677083333401</c:v>
                </c:pt>
                <c:pt idx="40237">
                  <c:v>43769.697916666599</c:v>
                </c:pt>
                <c:pt idx="40238">
                  <c:v>43769.71875</c:v>
                </c:pt>
                <c:pt idx="40239">
                  <c:v>43769.739583333401</c:v>
                </c:pt>
                <c:pt idx="40240">
                  <c:v>43769.760416666599</c:v>
                </c:pt>
                <c:pt idx="40241">
                  <c:v>43769.78125</c:v>
                </c:pt>
                <c:pt idx="40242">
                  <c:v>43769.802083333401</c:v>
                </c:pt>
                <c:pt idx="40243">
                  <c:v>43769.822916666599</c:v>
                </c:pt>
                <c:pt idx="40244">
                  <c:v>43769.84375</c:v>
                </c:pt>
                <c:pt idx="40245">
                  <c:v>43769.864583333401</c:v>
                </c:pt>
                <c:pt idx="40246">
                  <c:v>43769.885416666599</c:v>
                </c:pt>
                <c:pt idx="40247">
                  <c:v>43769.90625</c:v>
                </c:pt>
                <c:pt idx="40248">
                  <c:v>43769.927083333401</c:v>
                </c:pt>
                <c:pt idx="40249">
                  <c:v>43769.947916666599</c:v>
                </c:pt>
                <c:pt idx="40250">
                  <c:v>43769.96875</c:v>
                </c:pt>
                <c:pt idx="40251">
                  <c:v>43769.989583333401</c:v>
                </c:pt>
                <c:pt idx="40252">
                  <c:v>43770.010416666599</c:v>
                </c:pt>
                <c:pt idx="40253">
                  <c:v>43770.03125</c:v>
                </c:pt>
                <c:pt idx="40254">
                  <c:v>43770.052083333401</c:v>
                </c:pt>
                <c:pt idx="40255">
                  <c:v>43770.072916666599</c:v>
                </c:pt>
                <c:pt idx="40256">
                  <c:v>43770.09375</c:v>
                </c:pt>
                <c:pt idx="40257">
                  <c:v>43770.114583333401</c:v>
                </c:pt>
                <c:pt idx="40258">
                  <c:v>43770.135416666599</c:v>
                </c:pt>
                <c:pt idx="40259">
                  <c:v>43770.15625</c:v>
                </c:pt>
                <c:pt idx="40260">
                  <c:v>43770.177083333401</c:v>
                </c:pt>
                <c:pt idx="40261">
                  <c:v>43770.197916666599</c:v>
                </c:pt>
                <c:pt idx="40262">
                  <c:v>43770.21875</c:v>
                </c:pt>
                <c:pt idx="40263">
                  <c:v>43770.239583333401</c:v>
                </c:pt>
                <c:pt idx="40264">
                  <c:v>43770.260416666599</c:v>
                </c:pt>
                <c:pt idx="40265">
                  <c:v>43770.28125</c:v>
                </c:pt>
                <c:pt idx="40266">
                  <c:v>43770.302083333401</c:v>
                </c:pt>
                <c:pt idx="40267">
                  <c:v>43770.322916666599</c:v>
                </c:pt>
                <c:pt idx="40268">
                  <c:v>43770.34375</c:v>
                </c:pt>
                <c:pt idx="40269">
                  <c:v>43770.364583333401</c:v>
                </c:pt>
                <c:pt idx="40270">
                  <c:v>43770.385416666599</c:v>
                </c:pt>
                <c:pt idx="40271">
                  <c:v>43770.40625</c:v>
                </c:pt>
                <c:pt idx="40272">
                  <c:v>43770.427083333401</c:v>
                </c:pt>
                <c:pt idx="40273">
                  <c:v>43770.447916666599</c:v>
                </c:pt>
                <c:pt idx="40274">
                  <c:v>43770.46875</c:v>
                </c:pt>
                <c:pt idx="40275">
                  <c:v>43770.489583333401</c:v>
                </c:pt>
                <c:pt idx="40276">
                  <c:v>43770.510416666599</c:v>
                </c:pt>
                <c:pt idx="40277">
                  <c:v>43770.53125</c:v>
                </c:pt>
                <c:pt idx="40278">
                  <c:v>43770.552083333401</c:v>
                </c:pt>
                <c:pt idx="40279">
                  <c:v>43770.572916666599</c:v>
                </c:pt>
                <c:pt idx="40280">
                  <c:v>43770.59375</c:v>
                </c:pt>
                <c:pt idx="40281">
                  <c:v>43770.614583333401</c:v>
                </c:pt>
                <c:pt idx="40282">
                  <c:v>43770.635416666599</c:v>
                </c:pt>
                <c:pt idx="40283">
                  <c:v>43770.65625</c:v>
                </c:pt>
                <c:pt idx="40284">
                  <c:v>43770.677083333401</c:v>
                </c:pt>
                <c:pt idx="40285">
                  <c:v>43770.697916666599</c:v>
                </c:pt>
                <c:pt idx="40286">
                  <c:v>43770.71875</c:v>
                </c:pt>
                <c:pt idx="40287">
                  <c:v>43770.739583333401</c:v>
                </c:pt>
                <c:pt idx="40288">
                  <c:v>43770.760416666599</c:v>
                </c:pt>
                <c:pt idx="40289">
                  <c:v>43770.78125</c:v>
                </c:pt>
                <c:pt idx="40290">
                  <c:v>43770.802083333401</c:v>
                </c:pt>
                <c:pt idx="40291">
                  <c:v>43770.822916666599</c:v>
                </c:pt>
                <c:pt idx="40292">
                  <c:v>43770.84375</c:v>
                </c:pt>
                <c:pt idx="40293">
                  <c:v>43770.864583333401</c:v>
                </c:pt>
                <c:pt idx="40294">
                  <c:v>43770.885416666599</c:v>
                </c:pt>
                <c:pt idx="40295">
                  <c:v>43770.90625</c:v>
                </c:pt>
                <c:pt idx="40296">
                  <c:v>43770.927083333401</c:v>
                </c:pt>
                <c:pt idx="40297">
                  <c:v>43770.947916666599</c:v>
                </c:pt>
                <c:pt idx="40298">
                  <c:v>43770.96875</c:v>
                </c:pt>
                <c:pt idx="40299">
                  <c:v>43770.989583333401</c:v>
                </c:pt>
                <c:pt idx="40300">
                  <c:v>43771.010416666599</c:v>
                </c:pt>
                <c:pt idx="40301">
                  <c:v>43771.03125</c:v>
                </c:pt>
                <c:pt idx="40302">
                  <c:v>43771.052083333401</c:v>
                </c:pt>
                <c:pt idx="40303">
                  <c:v>43771.072916666599</c:v>
                </c:pt>
                <c:pt idx="40304">
                  <c:v>43771.09375</c:v>
                </c:pt>
                <c:pt idx="40305">
                  <c:v>43771.114583333401</c:v>
                </c:pt>
                <c:pt idx="40306">
                  <c:v>43771.135416666599</c:v>
                </c:pt>
                <c:pt idx="40307">
                  <c:v>43771.15625</c:v>
                </c:pt>
                <c:pt idx="40308">
                  <c:v>43771.177083333401</c:v>
                </c:pt>
                <c:pt idx="40309">
                  <c:v>43771.197916666599</c:v>
                </c:pt>
                <c:pt idx="40310">
                  <c:v>43771.21875</c:v>
                </c:pt>
                <c:pt idx="40311">
                  <c:v>43771.239583333401</c:v>
                </c:pt>
                <c:pt idx="40312">
                  <c:v>43771.260416666599</c:v>
                </c:pt>
                <c:pt idx="40313">
                  <c:v>43771.28125</c:v>
                </c:pt>
                <c:pt idx="40314">
                  <c:v>43771.302083333401</c:v>
                </c:pt>
                <c:pt idx="40315">
                  <c:v>43771.322916666599</c:v>
                </c:pt>
                <c:pt idx="40316">
                  <c:v>43771.34375</c:v>
                </c:pt>
                <c:pt idx="40317">
                  <c:v>43771.364583333401</c:v>
                </c:pt>
                <c:pt idx="40318">
                  <c:v>43771.385416666599</c:v>
                </c:pt>
                <c:pt idx="40319">
                  <c:v>43771.40625</c:v>
                </c:pt>
                <c:pt idx="40320">
                  <c:v>43771.427083333401</c:v>
                </c:pt>
                <c:pt idx="40321">
                  <c:v>43771.447916666599</c:v>
                </c:pt>
                <c:pt idx="40322">
                  <c:v>43771.46875</c:v>
                </c:pt>
                <c:pt idx="40323">
                  <c:v>43771.489583333401</c:v>
                </c:pt>
                <c:pt idx="40324">
                  <c:v>43771.510416666599</c:v>
                </c:pt>
                <c:pt idx="40325">
                  <c:v>43771.53125</c:v>
                </c:pt>
                <c:pt idx="40326">
                  <c:v>43771.552083333401</c:v>
                </c:pt>
                <c:pt idx="40327">
                  <c:v>43771.572916666599</c:v>
                </c:pt>
                <c:pt idx="40328">
                  <c:v>43771.59375</c:v>
                </c:pt>
                <c:pt idx="40329">
                  <c:v>43771.614583333401</c:v>
                </c:pt>
                <c:pt idx="40330">
                  <c:v>43771.635416666599</c:v>
                </c:pt>
                <c:pt idx="40331">
                  <c:v>43771.65625</c:v>
                </c:pt>
                <c:pt idx="40332">
                  <c:v>43771.677083333401</c:v>
                </c:pt>
                <c:pt idx="40333">
                  <c:v>43771.697916666599</c:v>
                </c:pt>
                <c:pt idx="40334">
                  <c:v>43771.71875</c:v>
                </c:pt>
                <c:pt idx="40335">
                  <c:v>43771.739583333401</c:v>
                </c:pt>
                <c:pt idx="40336">
                  <c:v>43771.760416666599</c:v>
                </c:pt>
                <c:pt idx="40337">
                  <c:v>43771.78125</c:v>
                </c:pt>
                <c:pt idx="40338">
                  <c:v>43771.802083333401</c:v>
                </c:pt>
                <c:pt idx="40339">
                  <c:v>43771.822916666599</c:v>
                </c:pt>
                <c:pt idx="40340">
                  <c:v>43771.84375</c:v>
                </c:pt>
                <c:pt idx="40341">
                  <c:v>43771.864583333401</c:v>
                </c:pt>
                <c:pt idx="40342">
                  <c:v>43771.885416666599</c:v>
                </c:pt>
                <c:pt idx="40343">
                  <c:v>43771.90625</c:v>
                </c:pt>
                <c:pt idx="40344">
                  <c:v>43771.927083333401</c:v>
                </c:pt>
                <c:pt idx="40345">
                  <c:v>43771.947916666599</c:v>
                </c:pt>
                <c:pt idx="40346">
                  <c:v>43771.96875</c:v>
                </c:pt>
                <c:pt idx="40347">
                  <c:v>43771.989583333401</c:v>
                </c:pt>
                <c:pt idx="40348">
                  <c:v>43772.010416666599</c:v>
                </c:pt>
                <c:pt idx="40349">
                  <c:v>43772.03125</c:v>
                </c:pt>
                <c:pt idx="40350">
                  <c:v>43772.052083333401</c:v>
                </c:pt>
                <c:pt idx="40351">
                  <c:v>43772.072916666599</c:v>
                </c:pt>
                <c:pt idx="40352">
                  <c:v>43772.09375</c:v>
                </c:pt>
                <c:pt idx="40353">
                  <c:v>43772.114583333401</c:v>
                </c:pt>
                <c:pt idx="40354">
                  <c:v>43772.135416666599</c:v>
                </c:pt>
                <c:pt idx="40355">
                  <c:v>43772.15625</c:v>
                </c:pt>
                <c:pt idx="40356">
                  <c:v>43772.177083333401</c:v>
                </c:pt>
                <c:pt idx="40357">
                  <c:v>43772.197916666599</c:v>
                </c:pt>
                <c:pt idx="40358">
                  <c:v>43772.21875</c:v>
                </c:pt>
                <c:pt idx="40359">
                  <c:v>43772.239583333401</c:v>
                </c:pt>
                <c:pt idx="40360">
                  <c:v>43772.260416666599</c:v>
                </c:pt>
                <c:pt idx="40361">
                  <c:v>43772.28125</c:v>
                </c:pt>
                <c:pt idx="40362">
                  <c:v>43772.302083333401</c:v>
                </c:pt>
                <c:pt idx="40363">
                  <c:v>43772.322916666599</c:v>
                </c:pt>
                <c:pt idx="40364">
                  <c:v>43772.34375</c:v>
                </c:pt>
                <c:pt idx="40365">
                  <c:v>43772.364583333401</c:v>
                </c:pt>
                <c:pt idx="40366">
                  <c:v>43772.385416666599</c:v>
                </c:pt>
                <c:pt idx="40367">
                  <c:v>43772.40625</c:v>
                </c:pt>
                <c:pt idx="40368">
                  <c:v>43772.427083333401</c:v>
                </c:pt>
                <c:pt idx="40369">
                  <c:v>43772.447916666599</c:v>
                </c:pt>
                <c:pt idx="40370">
                  <c:v>43772.46875</c:v>
                </c:pt>
                <c:pt idx="40371">
                  <c:v>43772.489583333401</c:v>
                </c:pt>
                <c:pt idx="40372">
                  <c:v>43772.510416666599</c:v>
                </c:pt>
                <c:pt idx="40373">
                  <c:v>43772.53125</c:v>
                </c:pt>
                <c:pt idx="40374">
                  <c:v>43772.552083333401</c:v>
                </c:pt>
                <c:pt idx="40375">
                  <c:v>43772.572916666599</c:v>
                </c:pt>
                <c:pt idx="40376">
                  <c:v>43772.59375</c:v>
                </c:pt>
                <c:pt idx="40377">
                  <c:v>43772.614583333401</c:v>
                </c:pt>
                <c:pt idx="40378">
                  <c:v>43772.635416666599</c:v>
                </c:pt>
                <c:pt idx="40379">
                  <c:v>43772.65625</c:v>
                </c:pt>
                <c:pt idx="40380">
                  <c:v>43772.677083333401</c:v>
                </c:pt>
                <c:pt idx="40381">
                  <c:v>43772.697916666599</c:v>
                </c:pt>
                <c:pt idx="40382">
                  <c:v>43772.71875</c:v>
                </c:pt>
                <c:pt idx="40383">
                  <c:v>43772.739583333401</c:v>
                </c:pt>
                <c:pt idx="40384">
                  <c:v>43772.760416666599</c:v>
                </c:pt>
                <c:pt idx="40385">
                  <c:v>43772.78125</c:v>
                </c:pt>
                <c:pt idx="40386">
                  <c:v>43772.802083333401</c:v>
                </c:pt>
                <c:pt idx="40387">
                  <c:v>43772.822916666599</c:v>
                </c:pt>
                <c:pt idx="40388">
                  <c:v>43772.84375</c:v>
                </c:pt>
                <c:pt idx="40389">
                  <c:v>43772.864583333401</c:v>
                </c:pt>
                <c:pt idx="40390">
                  <c:v>43772.885416666599</c:v>
                </c:pt>
                <c:pt idx="40391">
                  <c:v>43772.90625</c:v>
                </c:pt>
                <c:pt idx="40392">
                  <c:v>43772.927083333401</c:v>
                </c:pt>
                <c:pt idx="40393">
                  <c:v>43772.947916666599</c:v>
                </c:pt>
                <c:pt idx="40394">
                  <c:v>43772.96875</c:v>
                </c:pt>
                <c:pt idx="40395">
                  <c:v>43772.989583333401</c:v>
                </c:pt>
                <c:pt idx="40396">
                  <c:v>43773.010416666599</c:v>
                </c:pt>
                <c:pt idx="40397">
                  <c:v>43773.03125</c:v>
                </c:pt>
                <c:pt idx="40398">
                  <c:v>43773.052083333401</c:v>
                </c:pt>
                <c:pt idx="40399">
                  <c:v>43773.072916666599</c:v>
                </c:pt>
                <c:pt idx="40400">
                  <c:v>43773.09375</c:v>
                </c:pt>
                <c:pt idx="40401">
                  <c:v>43773.114583333401</c:v>
                </c:pt>
                <c:pt idx="40402">
                  <c:v>43773.135416666599</c:v>
                </c:pt>
                <c:pt idx="40403">
                  <c:v>43773.15625</c:v>
                </c:pt>
                <c:pt idx="40404">
                  <c:v>43773.177083333401</c:v>
                </c:pt>
                <c:pt idx="40405">
                  <c:v>43773.197916666599</c:v>
                </c:pt>
                <c:pt idx="40406">
                  <c:v>43773.21875</c:v>
                </c:pt>
                <c:pt idx="40407">
                  <c:v>43773.239583333401</c:v>
                </c:pt>
                <c:pt idx="40408">
                  <c:v>43773.260416666599</c:v>
                </c:pt>
                <c:pt idx="40409">
                  <c:v>43773.28125</c:v>
                </c:pt>
                <c:pt idx="40410">
                  <c:v>43773.302083333401</c:v>
                </c:pt>
                <c:pt idx="40411">
                  <c:v>43773.322916666599</c:v>
                </c:pt>
                <c:pt idx="40412">
                  <c:v>43773.34375</c:v>
                </c:pt>
                <c:pt idx="40413">
                  <c:v>43773.364583333401</c:v>
                </c:pt>
                <c:pt idx="40414">
                  <c:v>43773.385416666599</c:v>
                </c:pt>
                <c:pt idx="40415">
                  <c:v>43773.40625</c:v>
                </c:pt>
                <c:pt idx="40416">
                  <c:v>43773.427083333401</c:v>
                </c:pt>
                <c:pt idx="40417">
                  <c:v>43773.447916666599</c:v>
                </c:pt>
                <c:pt idx="40418">
                  <c:v>43773.46875</c:v>
                </c:pt>
                <c:pt idx="40419">
                  <c:v>43773.489583333401</c:v>
                </c:pt>
                <c:pt idx="40420">
                  <c:v>43773.510416666599</c:v>
                </c:pt>
                <c:pt idx="40421">
                  <c:v>43773.53125</c:v>
                </c:pt>
                <c:pt idx="40422">
                  <c:v>43773.552083333401</c:v>
                </c:pt>
                <c:pt idx="40423">
                  <c:v>43773.572916666599</c:v>
                </c:pt>
                <c:pt idx="40424">
                  <c:v>43773.59375</c:v>
                </c:pt>
                <c:pt idx="40425">
                  <c:v>43773.614583333401</c:v>
                </c:pt>
                <c:pt idx="40426">
                  <c:v>43773.635416666599</c:v>
                </c:pt>
                <c:pt idx="40427">
                  <c:v>43773.65625</c:v>
                </c:pt>
                <c:pt idx="40428">
                  <c:v>43773.677083333401</c:v>
                </c:pt>
                <c:pt idx="40429">
                  <c:v>43773.697916666599</c:v>
                </c:pt>
                <c:pt idx="40430">
                  <c:v>43773.71875</c:v>
                </c:pt>
                <c:pt idx="40431">
                  <c:v>43773.739583333401</c:v>
                </c:pt>
                <c:pt idx="40432">
                  <c:v>43773.760416666599</c:v>
                </c:pt>
                <c:pt idx="40433">
                  <c:v>43773.78125</c:v>
                </c:pt>
                <c:pt idx="40434">
                  <c:v>43773.802083333401</c:v>
                </c:pt>
                <c:pt idx="40435">
                  <c:v>43773.822916666599</c:v>
                </c:pt>
                <c:pt idx="40436">
                  <c:v>43773.84375</c:v>
                </c:pt>
                <c:pt idx="40437">
                  <c:v>43773.864583333401</c:v>
                </c:pt>
                <c:pt idx="40438">
                  <c:v>43773.885416666599</c:v>
                </c:pt>
                <c:pt idx="40439">
                  <c:v>43773.90625</c:v>
                </c:pt>
                <c:pt idx="40440">
                  <c:v>43773.927083333401</c:v>
                </c:pt>
                <c:pt idx="40441">
                  <c:v>43773.947916666599</c:v>
                </c:pt>
                <c:pt idx="40442">
                  <c:v>43773.96875</c:v>
                </c:pt>
                <c:pt idx="40443">
                  <c:v>43773.989583333401</c:v>
                </c:pt>
                <c:pt idx="40444">
                  <c:v>43774.010416666599</c:v>
                </c:pt>
                <c:pt idx="40445">
                  <c:v>43774.03125</c:v>
                </c:pt>
                <c:pt idx="40446">
                  <c:v>43774.052083333401</c:v>
                </c:pt>
                <c:pt idx="40447">
                  <c:v>43774.072916666599</c:v>
                </c:pt>
                <c:pt idx="40448">
                  <c:v>43774.09375</c:v>
                </c:pt>
                <c:pt idx="40449">
                  <c:v>43774.114583333401</c:v>
                </c:pt>
                <c:pt idx="40450">
                  <c:v>43774.135416666599</c:v>
                </c:pt>
                <c:pt idx="40451">
                  <c:v>43774.15625</c:v>
                </c:pt>
                <c:pt idx="40452">
                  <c:v>43774.177083333401</c:v>
                </c:pt>
                <c:pt idx="40453">
                  <c:v>43774.197916666599</c:v>
                </c:pt>
                <c:pt idx="40454">
                  <c:v>43774.21875</c:v>
                </c:pt>
                <c:pt idx="40455">
                  <c:v>43774.239583333401</c:v>
                </c:pt>
                <c:pt idx="40456">
                  <c:v>43774.260416666599</c:v>
                </c:pt>
                <c:pt idx="40457">
                  <c:v>43774.28125</c:v>
                </c:pt>
                <c:pt idx="40458">
                  <c:v>43774.302083333401</c:v>
                </c:pt>
                <c:pt idx="40459">
                  <c:v>43774.322916666599</c:v>
                </c:pt>
                <c:pt idx="40460">
                  <c:v>43774.34375</c:v>
                </c:pt>
                <c:pt idx="40461">
                  <c:v>43774.364583333401</c:v>
                </c:pt>
                <c:pt idx="40462">
                  <c:v>43774.385416666599</c:v>
                </c:pt>
                <c:pt idx="40463">
                  <c:v>43774.40625</c:v>
                </c:pt>
                <c:pt idx="40464">
                  <c:v>43774.427083333401</c:v>
                </c:pt>
                <c:pt idx="40465">
                  <c:v>43774.447916666599</c:v>
                </c:pt>
                <c:pt idx="40466">
                  <c:v>43774.46875</c:v>
                </c:pt>
                <c:pt idx="40467">
                  <c:v>43774.489583333401</c:v>
                </c:pt>
                <c:pt idx="40468">
                  <c:v>43774.510416666599</c:v>
                </c:pt>
                <c:pt idx="40469">
                  <c:v>43774.53125</c:v>
                </c:pt>
                <c:pt idx="40470">
                  <c:v>43774.552083333401</c:v>
                </c:pt>
                <c:pt idx="40471">
                  <c:v>43774.572916666599</c:v>
                </c:pt>
                <c:pt idx="40472">
                  <c:v>43774.59375</c:v>
                </c:pt>
                <c:pt idx="40473">
                  <c:v>43774.614583333401</c:v>
                </c:pt>
                <c:pt idx="40474">
                  <c:v>43774.635416666599</c:v>
                </c:pt>
                <c:pt idx="40475">
                  <c:v>43774.65625</c:v>
                </c:pt>
                <c:pt idx="40476">
                  <c:v>43774.677083333401</c:v>
                </c:pt>
                <c:pt idx="40477">
                  <c:v>43774.697916666599</c:v>
                </c:pt>
                <c:pt idx="40478">
                  <c:v>43774.71875</c:v>
                </c:pt>
                <c:pt idx="40479">
                  <c:v>43774.739583333401</c:v>
                </c:pt>
                <c:pt idx="40480">
                  <c:v>43774.760416666599</c:v>
                </c:pt>
                <c:pt idx="40481">
                  <c:v>43774.78125</c:v>
                </c:pt>
                <c:pt idx="40482">
                  <c:v>43774.802083333401</c:v>
                </c:pt>
                <c:pt idx="40483">
                  <c:v>43774.822916666599</c:v>
                </c:pt>
                <c:pt idx="40484">
                  <c:v>43774.84375</c:v>
                </c:pt>
                <c:pt idx="40485">
                  <c:v>43774.864583333401</c:v>
                </c:pt>
                <c:pt idx="40486">
                  <c:v>43774.885416666599</c:v>
                </c:pt>
                <c:pt idx="40487">
                  <c:v>43774.90625</c:v>
                </c:pt>
                <c:pt idx="40488">
                  <c:v>43774.927083333401</c:v>
                </c:pt>
                <c:pt idx="40489">
                  <c:v>43774.947916666599</c:v>
                </c:pt>
                <c:pt idx="40490">
                  <c:v>43774.96875</c:v>
                </c:pt>
                <c:pt idx="40491">
                  <c:v>43774.989583333401</c:v>
                </c:pt>
                <c:pt idx="40492">
                  <c:v>43775.010416666599</c:v>
                </c:pt>
                <c:pt idx="40493">
                  <c:v>43775.03125</c:v>
                </c:pt>
                <c:pt idx="40494">
                  <c:v>43775.052083333401</c:v>
                </c:pt>
                <c:pt idx="40495">
                  <c:v>43775.072916666599</c:v>
                </c:pt>
                <c:pt idx="40496">
                  <c:v>43775.09375</c:v>
                </c:pt>
                <c:pt idx="40497">
                  <c:v>43775.114583333401</c:v>
                </c:pt>
                <c:pt idx="40498">
                  <c:v>43775.135416666599</c:v>
                </c:pt>
                <c:pt idx="40499">
                  <c:v>43775.15625</c:v>
                </c:pt>
                <c:pt idx="40500">
                  <c:v>43775.177083333401</c:v>
                </c:pt>
                <c:pt idx="40501">
                  <c:v>43775.197916666599</c:v>
                </c:pt>
                <c:pt idx="40502">
                  <c:v>43775.21875</c:v>
                </c:pt>
                <c:pt idx="40503">
                  <c:v>43775.239583333401</c:v>
                </c:pt>
                <c:pt idx="40504">
                  <c:v>43775.260416666599</c:v>
                </c:pt>
                <c:pt idx="40505">
                  <c:v>43775.28125</c:v>
                </c:pt>
                <c:pt idx="40506">
                  <c:v>43775.302083333401</c:v>
                </c:pt>
                <c:pt idx="40507">
                  <c:v>43775.322916666599</c:v>
                </c:pt>
                <c:pt idx="40508">
                  <c:v>43775.34375</c:v>
                </c:pt>
                <c:pt idx="40509">
                  <c:v>43775.364583333401</c:v>
                </c:pt>
                <c:pt idx="40510">
                  <c:v>43775.385416666599</c:v>
                </c:pt>
                <c:pt idx="40511">
                  <c:v>43775.40625</c:v>
                </c:pt>
                <c:pt idx="40512">
                  <c:v>43775.427083333401</c:v>
                </c:pt>
                <c:pt idx="40513">
                  <c:v>43775.447916666599</c:v>
                </c:pt>
                <c:pt idx="40514">
                  <c:v>43775.46875</c:v>
                </c:pt>
                <c:pt idx="40515">
                  <c:v>43775.489583333401</c:v>
                </c:pt>
                <c:pt idx="40516">
                  <c:v>43775.510416666599</c:v>
                </c:pt>
                <c:pt idx="40517">
                  <c:v>43775.53125</c:v>
                </c:pt>
                <c:pt idx="40518">
                  <c:v>43775.552083333401</c:v>
                </c:pt>
                <c:pt idx="40519">
                  <c:v>43775.572916666599</c:v>
                </c:pt>
                <c:pt idx="40520">
                  <c:v>43775.59375</c:v>
                </c:pt>
                <c:pt idx="40521">
                  <c:v>43775.614583333401</c:v>
                </c:pt>
                <c:pt idx="40522">
                  <c:v>43775.635416666599</c:v>
                </c:pt>
                <c:pt idx="40523">
                  <c:v>43775.65625</c:v>
                </c:pt>
                <c:pt idx="40524">
                  <c:v>43775.677083333401</c:v>
                </c:pt>
                <c:pt idx="40525">
                  <c:v>43775.697916666599</c:v>
                </c:pt>
                <c:pt idx="40526">
                  <c:v>43775.71875</c:v>
                </c:pt>
                <c:pt idx="40527">
                  <c:v>43775.739583333401</c:v>
                </c:pt>
                <c:pt idx="40528">
                  <c:v>43775.760416666599</c:v>
                </c:pt>
                <c:pt idx="40529">
                  <c:v>43775.78125</c:v>
                </c:pt>
                <c:pt idx="40530">
                  <c:v>43775.802083333401</c:v>
                </c:pt>
                <c:pt idx="40531">
                  <c:v>43775.822916666599</c:v>
                </c:pt>
                <c:pt idx="40532">
                  <c:v>43775.84375</c:v>
                </c:pt>
                <c:pt idx="40533">
                  <c:v>43775.864583333401</c:v>
                </c:pt>
                <c:pt idx="40534">
                  <c:v>43775.885416666599</c:v>
                </c:pt>
                <c:pt idx="40535">
                  <c:v>43775.90625</c:v>
                </c:pt>
                <c:pt idx="40536">
                  <c:v>43775.927083333401</c:v>
                </c:pt>
                <c:pt idx="40537">
                  <c:v>43775.947916666599</c:v>
                </c:pt>
                <c:pt idx="40538">
                  <c:v>43775.96875</c:v>
                </c:pt>
                <c:pt idx="40539">
                  <c:v>43775.989583333401</c:v>
                </c:pt>
                <c:pt idx="40540">
                  <c:v>43776.010416666599</c:v>
                </c:pt>
                <c:pt idx="40541">
                  <c:v>43776.03125</c:v>
                </c:pt>
                <c:pt idx="40542">
                  <c:v>43776.052083333401</c:v>
                </c:pt>
                <c:pt idx="40543">
                  <c:v>43776.072916666599</c:v>
                </c:pt>
                <c:pt idx="40544">
                  <c:v>43776.09375</c:v>
                </c:pt>
                <c:pt idx="40545">
                  <c:v>43776.114583333401</c:v>
                </c:pt>
                <c:pt idx="40546">
                  <c:v>43776.135416666599</c:v>
                </c:pt>
                <c:pt idx="40547">
                  <c:v>43776.15625</c:v>
                </c:pt>
                <c:pt idx="40548">
                  <c:v>43776.177083333401</c:v>
                </c:pt>
                <c:pt idx="40549">
                  <c:v>43776.197916666599</c:v>
                </c:pt>
                <c:pt idx="40550">
                  <c:v>43776.21875</c:v>
                </c:pt>
                <c:pt idx="40551">
                  <c:v>43776.239583333401</c:v>
                </c:pt>
                <c:pt idx="40552">
                  <c:v>43776.260416666599</c:v>
                </c:pt>
                <c:pt idx="40553">
                  <c:v>43776.28125</c:v>
                </c:pt>
                <c:pt idx="40554">
                  <c:v>43776.302083333401</c:v>
                </c:pt>
                <c:pt idx="40555">
                  <c:v>43776.322916666599</c:v>
                </c:pt>
                <c:pt idx="40556">
                  <c:v>43776.34375</c:v>
                </c:pt>
                <c:pt idx="40557">
                  <c:v>43776.364583333401</c:v>
                </c:pt>
                <c:pt idx="40558">
                  <c:v>43776.385416666599</c:v>
                </c:pt>
                <c:pt idx="40559">
                  <c:v>43776.40625</c:v>
                </c:pt>
                <c:pt idx="40560">
                  <c:v>43776.427083333401</c:v>
                </c:pt>
                <c:pt idx="40561">
                  <c:v>43776.447916666599</c:v>
                </c:pt>
                <c:pt idx="40562">
                  <c:v>43776.46875</c:v>
                </c:pt>
                <c:pt idx="40563">
                  <c:v>43776.489583333401</c:v>
                </c:pt>
                <c:pt idx="40564">
                  <c:v>43776.510416666599</c:v>
                </c:pt>
                <c:pt idx="40565">
                  <c:v>43776.53125</c:v>
                </c:pt>
                <c:pt idx="40566">
                  <c:v>43776.552083333401</c:v>
                </c:pt>
                <c:pt idx="40567">
                  <c:v>43776.572916666599</c:v>
                </c:pt>
                <c:pt idx="40568">
                  <c:v>43776.59375</c:v>
                </c:pt>
                <c:pt idx="40569">
                  <c:v>43776.614583333401</c:v>
                </c:pt>
                <c:pt idx="40570">
                  <c:v>43776.635416666599</c:v>
                </c:pt>
                <c:pt idx="40571">
                  <c:v>43776.65625</c:v>
                </c:pt>
                <c:pt idx="40572">
                  <c:v>43776.677083333401</c:v>
                </c:pt>
                <c:pt idx="40573">
                  <c:v>43776.697916666599</c:v>
                </c:pt>
                <c:pt idx="40574">
                  <c:v>43776.71875</c:v>
                </c:pt>
                <c:pt idx="40575">
                  <c:v>43776.739583333401</c:v>
                </c:pt>
                <c:pt idx="40576">
                  <c:v>43776.760416666599</c:v>
                </c:pt>
                <c:pt idx="40577">
                  <c:v>43776.78125</c:v>
                </c:pt>
                <c:pt idx="40578">
                  <c:v>43776.802083333401</c:v>
                </c:pt>
                <c:pt idx="40579">
                  <c:v>43776.822916666599</c:v>
                </c:pt>
                <c:pt idx="40580">
                  <c:v>43776.84375</c:v>
                </c:pt>
                <c:pt idx="40581">
                  <c:v>43776.864583333401</c:v>
                </c:pt>
                <c:pt idx="40582">
                  <c:v>43776.885416666599</c:v>
                </c:pt>
                <c:pt idx="40583">
                  <c:v>43776.90625</c:v>
                </c:pt>
                <c:pt idx="40584">
                  <c:v>43776.927083333401</c:v>
                </c:pt>
                <c:pt idx="40585">
                  <c:v>43776.947916666599</c:v>
                </c:pt>
                <c:pt idx="40586">
                  <c:v>43776.96875</c:v>
                </c:pt>
                <c:pt idx="40587">
                  <c:v>43776.989583333401</c:v>
                </c:pt>
                <c:pt idx="40588">
                  <c:v>43777.010416666599</c:v>
                </c:pt>
                <c:pt idx="40589">
                  <c:v>43777.03125</c:v>
                </c:pt>
                <c:pt idx="40590">
                  <c:v>43777.052083333401</c:v>
                </c:pt>
                <c:pt idx="40591">
                  <c:v>43777.072916666599</c:v>
                </c:pt>
                <c:pt idx="40592">
                  <c:v>43777.09375</c:v>
                </c:pt>
                <c:pt idx="40593">
                  <c:v>43777.114583333401</c:v>
                </c:pt>
                <c:pt idx="40594">
                  <c:v>43777.135416666599</c:v>
                </c:pt>
                <c:pt idx="40595">
                  <c:v>43777.15625</c:v>
                </c:pt>
                <c:pt idx="40596">
                  <c:v>43777.177083333401</c:v>
                </c:pt>
                <c:pt idx="40597">
                  <c:v>43777.197916666599</c:v>
                </c:pt>
                <c:pt idx="40598">
                  <c:v>43777.21875</c:v>
                </c:pt>
                <c:pt idx="40599">
                  <c:v>43777.239583333401</c:v>
                </c:pt>
                <c:pt idx="40600">
                  <c:v>43777.260416666599</c:v>
                </c:pt>
                <c:pt idx="40601">
                  <c:v>43777.28125</c:v>
                </c:pt>
                <c:pt idx="40602">
                  <c:v>43777.302083333401</c:v>
                </c:pt>
                <c:pt idx="40603">
                  <c:v>43777.322916666599</c:v>
                </c:pt>
                <c:pt idx="40604">
                  <c:v>43777.34375</c:v>
                </c:pt>
                <c:pt idx="40605">
                  <c:v>43777.364583333401</c:v>
                </c:pt>
                <c:pt idx="40606">
                  <c:v>43777.385416666599</c:v>
                </c:pt>
                <c:pt idx="40607">
                  <c:v>43777.40625</c:v>
                </c:pt>
                <c:pt idx="40608">
                  <c:v>43777.427083333401</c:v>
                </c:pt>
                <c:pt idx="40609">
                  <c:v>43777.447916666599</c:v>
                </c:pt>
                <c:pt idx="40610">
                  <c:v>43777.46875</c:v>
                </c:pt>
                <c:pt idx="40611">
                  <c:v>43777.489583333401</c:v>
                </c:pt>
                <c:pt idx="40612">
                  <c:v>43777.510416666599</c:v>
                </c:pt>
                <c:pt idx="40613">
                  <c:v>43777.53125</c:v>
                </c:pt>
                <c:pt idx="40614">
                  <c:v>43777.552083333401</c:v>
                </c:pt>
                <c:pt idx="40615">
                  <c:v>43777.572916666599</c:v>
                </c:pt>
                <c:pt idx="40616">
                  <c:v>43777.59375</c:v>
                </c:pt>
                <c:pt idx="40617">
                  <c:v>43777.614583333401</c:v>
                </c:pt>
                <c:pt idx="40618">
                  <c:v>43777.635416666599</c:v>
                </c:pt>
                <c:pt idx="40619">
                  <c:v>43777.65625</c:v>
                </c:pt>
                <c:pt idx="40620">
                  <c:v>43777.677083333401</c:v>
                </c:pt>
                <c:pt idx="40621">
                  <c:v>43777.697916666599</c:v>
                </c:pt>
                <c:pt idx="40622">
                  <c:v>43777.71875</c:v>
                </c:pt>
                <c:pt idx="40623">
                  <c:v>43777.739583333401</c:v>
                </c:pt>
                <c:pt idx="40624">
                  <c:v>43777.760416666599</c:v>
                </c:pt>
                <c:pt idx="40625">
                  <c:v>43777.78125</c:v>
                </c:pt>
                <c:pt idx="40626">
                  <c:v>43777.802083333401</c:v>
                </c:pt>
                <c:pt idx="40627">
                  <c:v>43777.822916666599</c:v>
                </c:pt>
                <c:pt idx="40628">
                  <c:v>43777.84375</c:v>
                </c:pt>
                <c:pt idx="40629">
                  <c:v>43777.864583333401</c:v>
                </c:pt>
                <c:pt idx="40630">
                  <c:v>43777.885416666599</c:v>
                </c:pt>
                <c:pt idx="40631">
                  <c:v>43777.90625</c:v>
                </c:pt>
                <c:pt idx="40632">
                  <c:v>43777.927083333401</c:v>
                </c:pt>
                <c:pt idx="40633">
                  <c:v>43777.947916666599</c:v>
                </c:pt>
                <c:pt idx="40634">
                  <c:v>43777.96875</c:v>
                </c:pt>
                <c:pt idx="40635">
                  <c:v>43777.989583333401</c:v>
                </c:pt>
                <c:pt idx="40636">
                  <c:v>43778.010416666599</c:v>
                </c:pt>
                <c:pt idx="40637">
                  <c:v>43778.03125</c:v>
                </c:pt>
                <c:pt idx="40638">
                  <c:v>43778.052083333401</c:v>
                </c:pt>
                <c:pt idx="40639">
                  <c:v>43778.072916666599</c:v>
                </c:pt>
                <c:pt idx="40640">
                  <c:v>43778.09375</c:v>
                </c:pt>
                <c:pt idx="40641">
                  <c:v>43778.114583333401</c:v>
                </c:pt>
                <c:pt idx="40642">
                  <c:v>43778.135416666599</c:v>
                </c:pt>
                <c:pt idx="40643">
                  <c:v>43778.15625</c:v>
                </c:pt>
                <c:pt idx="40644">
                  <c:v>43778.177083333401</c:v>
                </c:pt>
                <c:pt idx="40645">
                  <c:v>43778.197916666599</c:v>
                </c:pt>
                <c:pt idx="40646">
                  <c:v>43778.21875</c:v>
                </c:pt>
                <c:pt idx="40647">
                  <c:v>43778.239583333401</c:v>
                </c:pt>
                <c:pt idx="40648">
                  <c:v>43778.260416666599</c:v>
                </c:pt>
                <c:pt idx="40649">
                  <c:v>43778.28125</c:v>
                </c:pt>
                <c:pt idx="40650">
                  <c:v>43778.302083333401</c:v>
                </c:pt>
                <c:pt idx="40651">
                  <c:v>43778.322916666599</c:v>
                </c:pt>
                <c:pt idx="40652">
                  <c:v>43778.34375</c:v>
                </c:pt>
                <c:pt idx="40653">
                  <c:v>43778.364583333401</c:v>
                </c:pt>
                <c:pt idx="40654">
                  <c:v>43778.385416666599</c:v>
                </c:pt>
                <c:pt idx="40655">
                  <c:v>43778.40625</c:v>
                </c:pt>
                <c:pt idx="40656">
                  <c:v>43778.427083333401</c:v>
                </c:pt>
                <c:pt idx="40657">
                  <c:v>43778.447916666599</c:v>
                </c:pt>
                <c:pt idx="40658">
                  <c:v>43778.46875</c:v>
                </c:pt>
                <c:pt idx="40659">
                  <c:v>43778.489583333401</c:v>
                </c:pt>
                <c:pt idx="40660">
                  <c:v>43778.510416666599</c:v>
                </c:pt>
                <c:pt idx="40661">
                  <c:v>43778.53125</c:v>
                </c:pt>
                <c:pt idx="40662">
                  <c:v>43778.552083333401</c:v>
                </c:pt>
                <c:pt idx="40663">
                  <c:v>43778.572916666599</c:v>
                </c:pt>
                <c:pt idx="40664">
                  <c:v>43778.59375</c:v>
                </c:pt>
                <c:pt idx="40665">
                  <c:v>43778.614583333401</c:v>
                </c:pt>
                <c:pt idx="40666">
                  <c:v>43778.635416666599</c:v>
                </c:pt>
                <c:pt idx="40667">
                  <c:v>43778.65625</c:v>
                </c:pt>
                <c:pt idx="40668">
                  <c:v>43778.677083333401</c:v>
                </c:pt>
                <c:pt idx="40669">
                  <c:v>43778.697916666599</c:v>
                </c:pt>
                <c:pt idx="40670">
                  <c:v>43778.71875</c:v>
                </c:pt>
                <c:pt idx="40671">
                  <c:v>43778.739583333401</c:v>
                </c:pt>
                <c:pt idx="40672">
                  <c:v>43778.760416666599</c:v>
                </c:pt>
                <c:pt idx="40673">
                  <c:v>43778.78125</c:v>
                </c:pt>
                <c:pt idx="40674">
                  <c:v>43778.802083333401</c:v>
                </c:pt>
                <c:pt idx="40675">
                  <c:v>43778.822916666599</c:v>
                </c:pt>
                <c:pt idx="40676">
                  <c:v>43778.84375</c:v>
                </c:pt>
                <c:pt idx="40677">
                  <c:v>43778.864583333401</c:v>
                </c:pt>
                <c:pt idx="40678">
                  <c:v>43778.885416666599</c:v>
                </c:pt>
                <c:pt idx="40679">
                  <c:v>43778.90625</c:v>
                </c:pt>
                <c:pt idx="40680">
                  <c:v>43778.927083333401</c:v>
                </c:pt>
                <c:pt idx="40681">
                  <c:v>43778.947916666599</c:v>
                </c:pt>
                <c:pt idx="40682">
                  <c:v>43778.96875</c:v>
                </c:pt>
                <c:pt idx="40683">
                  <c:v>43778.989583333401</c:v>
                </c:pt>
                <c:pt idx="40684">
                  <c:v>43779.010416666599</c:v>
                </c:pt>
                <c:pt idx="40685">
                  <c:v>43779.03125</c:v>
                </c:pt>
                <c:pt idx="40686">
                  <c:v>43779.052083333401</c:v>
                </c:pt>
                <c:pt idx="40687">
                  <c:v>43779.072916666599</c:v>
                </c:pt>
                <c:pt idx="40688">
                  <c:v>43779.09375</c:v>
                </c:pt>
                <c:pt idx="40689">
                  <c:v>43779.114583333401</c:v>
                </c:pt>
                <c:pt idx="40690">
                  <c:v>43779.135416666599</c:v>
                </c:pt>
                <c:pt idx="40691">
                  <c:v>43779.15625</c:v>
                </c:pt>
                <c:pt idx="40692">
                  <c:v>43779.177083333401</c:v>
                </c:pt>
                <c:pt idx="40693">
                  <c:v>43779.197916666599</c:v>
                </c:pt>
                <c:pt idx="40694">
                  <c:v>43779.21875</c:v>
                </c:pt>
                <c:pt idx="40695">
                  <c:v>43779.239583333401</c:v>
                </c:pt>
                <c:pt idx="40696">
                  <c:v>43779.260416666599</c:v>
                </c:pt>
                <c:pt idx="40697">
                  <c:v>43779.28125</c:v>
                </c:pt>
                <c:pt idx="40698">
                  <c:v>43779.302083333401</c:v>
                </c:pt>
                <c:pt idx="40699">
                  <c:v>43779.322916666599</c:v>
                </c:pt>
                <c:pt idx="40700">
                  <c:v>43779.34375</c:v>
                </c:pt>
                <c:pt idx="40701">
                  <c:v>43779.364583333401</c:v>
                </c:pt>
                <c:pt idx="40702">
                  <c:v>43779.385416666599</c:v>
                </c:pt>
                <c:pt idx="40703">
                  <c:v>43779.40625</c:v>
                </c:pt>
                <c:pt idx="40704">
                  <c:v>43779.427083333401</c:v>
                </c:pt>
                <c:pt idx="40705">
                  <c:v>43779.447916666599</c:v>
                </c:pt>
                <c:pt idx="40706">
                  <c:v>43779.46875</c:v>
                </c:pt>
                <c:pt idx="40707">
                  <c:v>43779.489583333401</c:v>
                </c:pt>
                <c:pt idx="40708">
                  <c:v>43779.510416666599</c:v>
                </c:pt>
                <c:pt idx="40709">
                  <c:v>43779.53125</c:v>
                </c:pt>
                <c:pt idx="40710">
                  <c:v>43779.552083333401</c:v>
                </c:pt>
                <c:pt idx="40711">
                  <c:v>43779.572916666599</c:v>
                </c:pt>
                <c:pt idx="40712">
                  <c:v>43779.59375</c:v>
                </c:pt>
                <c:pt idx="40713">
                  <c:v>43779.614583333401</c:v>
                </c:pt>
                <c:pt idx="40714">
                  <c:v>43779.635416666599</c:v>
                </c:pt>
                <c:pt idx="40715">
                  <c:v>43779.65625</c:v>
                </c:pt>
                <c:pt idx="40716">
                  <c:v>43779.677083333401</c:v>
                </c:pt>
                <c:pt idx="40717">
                  <c:v>43779.697916666599</c:v>
                </c:pt>
                <c:pt idx="40718">
                  <c:v>43779.71875</c:v>
                </c:pt>
                <c:pt idx="40719">
                  <c:v>43779.739583333401</c:v>
                </c:pt>
                <c:pt idx="40720">
                  <c:v>43779.760416666599</c:v>
                </c:pt>
                <c:pt idx="40721">
                  <c:v>43779.78125</c:v>
                </c:pt>
                <c:pt idx="40722">
                  <c:v>43779.802083333401</c:v>
                </c:pt>
                <c:pt idx="40723">
                  <c:v>43779.822916666599</c:v>
                </c:pt>
                <c:pt idx="40724">
                  <c:v>43779.84375</c:v>
                </c:pt>
                <c:pt idx="40725">
                  <c:v>43779.864583333401</c:v>
                </c:pt>
                <c:pt idx="40726">
                  <c:v>43779.885416666599</c:v>
                </c:pt>
                <c:pt idx="40727">
                  <c:v>43779.90625</c:v>
                </c:pt>
                <c:pt idx="40728">
                  <c:v>43779.927083333401</c:v>
                </c:pt>
                <c:pt idx="40729">
                  <c:v>43779.947916666599</c:v>
                </c:pt>
                <c:pt idx="40730">
                  <c:v>43779.96875</c:v>
                </c:pt>
                <c:pt idx="40731">
                  <c:v>43779.989583333401</c:v>
                </c:pt>
                <c:pt idx="40732">
                  <c:v>43780.010416666599</c:v>
                </c:pt>
                <c:pt idx="40733">
                  <c:v>43780.03125</c:v>
                </c:pt>
                <c:pt idx="40734">
                  <c:v>43780.052083333401</c:v>
                </c:pt>
                <c:pt idx="40735">
                  <c:v>43780.072916666599</c:v>
                </c:pt>
                <c:pt idx="40736">
                  <c:v>43780.09375</c:v>
                </c:pt>
                <c:pt idx="40737">
                  <c:v>43780.114583333401</c:v>
                </c:pt>
                <c:pt idx="40738">
                  <c:v>43780.135416666599</c:v>
                </c:pt>
                <c:pt idx="40739">
                  <c:v>43780.15625</c:v>
                </c:pt>
                <c:pt idx="40740">
                  <c:v>43780.177083333401</c:v>
                </c:pt>
                <c:pt idx="40741">
                  <c:v>43780.197916666599</c:v>
                </c:pt>
                <c:pt idx="40742">
                  <c:v>43780.21875</c:v>
                </c:pt>
                <c:pt idx="40743">
                  <c:v>43780.239583333401</c:v>
                </c:pt>
                <c:pt idx="40744">
                  <c:v>43780.260416666599</c:v>
                </c:pt>
                <c:pt idx="40745">
                  <c:v>43780.28125</c:v>
                </c:pt>
                <c:pt idx="40746">
                  <c:v>43780.302083333401</c:v>
                </c:pt>
                <c:pt idx="40747">
                  <c:v>43780.322916666599</c:v>
                </c:pt>
                <c:pt idx="40748">
                  <c:v>43780.34375</c:v>
                </c:pt>
                <c:pt idx="40749">
                  <c:v>43780.364583333401</c:v>
                </c:pt>
                <c:pt idx="40750">
                  <c:v>43780.385416666599</c:v>
                </c:pt>
                <c:pt idx="40751">
                  <c:v>43780.40625</c:v>
                </c:pt>
                <c:pt idx="40752">
                  <c:v>43780.427083333401</c:v>
                </c:pt>
                <c:pt idx="40753">
                  <c:v>43780.447916666599</c:v>
                </c:pt>
                <c:pt idx="40754">
                  <c:v>43780.46875</c:v>
                </c:pt>
                <c:pt idx="40755">
                  <c:v>43780.489583333401</c:v>
                </c:pt>
                <c:pt idx="40756">
                  <c:v>43780.510416666599</c:v>
                </c:pt>
                <c:pt idx="40757">
                  <c:v>43780.53125</c:v>
                </c:pt>
                <c:pt idx="40758">
                  <c:v>43780.552083333401</c:v>
                </c:pt>
                <c:pt idx="40759">
                  <c:v>43780.572916666599</c:v>
                </c:pt>
                <c:pt idx="40760">
                  <c:v>43780.59375</c:v>
                </c:pt>
                <c:pt idx="40761">
                  <c:v>43780.614583333401</c:v>
                </c:pt>
                <c:pt idx="40762">
                  <c:v>43780.635416666599</c:v>
                </c:pt>
                <c:pt idx="40763">
                  <c:v>43780.65625</c:v>
                </c:pt>
                <c:pt idx="40764">
                  <c:v>43780.677083333401</c:v>
                </c:pt>
                <c:pt idx="40765">
                  <c:v>43780.697916666599</c:v>
                </c:pt>
                <c:pt idx="40766">
                  <c:v>43780.71875</c:v>
                </c:pt>
                <c:pt idx="40767">
                  <c:v>43780.739583333401</c:v>
                </c:pt>
                <c:pt idx="40768">
                  <c:v>43780.760416666599</c:v>
                </c:pt>
                <c:pt idx="40769">
                  <c:v>43780.78125</c:v>
                </c:pt>
                <c:pt idx="40770">
                  <c:v>43780.802083333401</c:v>
                </c:pt>
                <c:pt idx="40771">
                  <c:v>43780.822916666599</c:v>
                </c:pt>
                <c:pt idx="40772">
                  <c:v>43780.84375</c:v>
                </c:pt>
                <c:pt idx="40773">
                  <c:v>43780.864583333401</c:v>
                </c:pt>
                <c:pt idx="40774">
                  <c:v>43780.885416666599</c:v>
                </c:pt>
                <c:pt idx="40775">
                  <c:v>43780.90625</c:v>
                </c:pt>
                <c:pt idx="40776">
                  <c:v>43780.927083333401</c:v>
                </c:pt>
                <c:pt idx="40777">
                  <c:v>43780.947916666599</c:v>
                </c:pt>
                <c:pt idx="40778">
                  <c:v>43780.96875</c:v>
                </c:pt>
                <c:pt idx="40779">
                  <c:v>43780.989583333401</c:v>
                </c:pt>
                <c:pt idx="40780">
                  <c:v>43781.010416666599</c:v>
                </c:pt>
                <c:pt idx="40781">
                  <c:v>43781.03125</c:v>
                </c:pt>
                <c:pt idx="40782">
                  <c:v>43781.052083333401</c:v>
                </c:pt>
                <c:pt idx="40783">
                  <c:v>43781.072916666599</c:v>
                </c:pt>
                <c:pt idx="40784">
                  <c:v>43781.09375</c:v>
                </c:pt>
                <c:pt idx="40785">
                  <c:v>43781.114583333401</c:v>
                </c:pt>
                <c:pt idx="40786">
                  <c:v>43781.135416666599</c:v>
                </c:pt>
                <c:pt idx="40787">
                  <c:v>43781.15625</c:v>
                </c:pt>
                <c:pt idx="40788">
                  <c:v>43781.177083333401</c:v>
                </c:pt>
                <c:pt idx="40789">
                  <c:v>43781.197916666599</c:v>
                </c:pt>
                <c:pt idx="40790">
                  <c:v>43781.21875</c:v>
                </c:pt>
                <c:pt idx="40791">
                  <c:v>43781.239583333401</c:v>
                </c:pt>
                <c:pt idx="40792">
                  <c:v>43781.260416666599</c:v>
                </c:pt>
                <c:pt idx="40793">
                  <c:v>43781.28125</c:v>
                </c:pt>
                <c:pt idx="40794">
                  <c:v>43781.302083333401</c:v>
                </c:pt>
                <c:pt idx="40795">
                  <c:v>43781.322916666599</c:v>
                </c:pt>
                <c:pt idx="40796">
                  <c:v>43781.34375</c:v>
                </c:pt>
                <c:pt idx="40797">
                  <c:v>43781.364583333401</c:v>
                </c:pt>
                <c:pt idx="40798">
                  <c:v>43781.385416666599</c:v>
                </c:pt>
                <c:pt idx="40799">
                  <c:v>43781.40625</c:v>
                </c:pt>
                <c:pt idx="40800">
                  <c:v>43781.427083333401</c:v>
                </c:pt>
                <c:pt idx="40801">
                  <c:v>43781.447916666599</c:v>
                </c:pt>
                <c:pt idx="40802">
                  <c:v>43781.46875</c:v>
                </c:pt>
                <c:pt idx="40803">
                  <c:v>43781.489583333401</c:v>
                </c:pt>
                <c:pt idx="40804">
                  <c:v>43781.510416666599</c:v>
                </c:pt>
                <c:pt idx="40805">
                  <c:v>43781.53125</c:v>
                </c:pt>
                <c:pt idx="40806">
                  <c:v>43781.552083333401</c:v>
                </c:pt>
                <c:pt idx="40807">
                  <c:v>43781.572916666599</c:v>
                </c:pt>
                <c:pt idx="40808">
                  <c:v>43781.59375</c:v>
                </c:pt>
                <c:pt idx="40809">
                  <c:v>43781.614583333401</c:v>
                </c:pt>
                <c:pt idx="40810">
                  <c:v>43781.635416666599</c:v>
                </c:pt>
                <c:pt idx="40811">
                  <c:v>43781.65625</c:v>
                </c:pt>
                <c:pt idx="40812">
                  <c:v>43781.677083333401</c:v>
                </c:pt>
                <c:pt idx="40813">
                  <c:v>43781.697916666599</c:v>
                </c:pt>
                <c:pt idx="40814">
                  <c:v>43781.71875</c:v>
                </c:pt>
                <c:pt idx="40815">
                  <c:v>43781.739583333401</c:v>
                </c:pt>
                <c:pt idx="40816">
                  <c:v>43781.760416666599</c:v>
                </c:pt>
                <c:pt idx="40817">
                  <c:v>43781.78125</c:v>
                </c:pt>
                <c:pt idx="40818">
                  <c:v>43781.802083333401</c:v>
                </c:pt>
                <c:pt idx="40819">
                  <c:v>43781.822916666599</c:v>
                </c:pt>
                <c:pt idx="40820">
                  <c:v>43781.84375</c:v>
                </c:pt>
                <c:pt idx="40821">
                  <c:v>43781.864583333401</c:v>
                </c:pt>
                <c:pt idx="40822">
                  <c:v>43781.885416666599</c:v>
                </c:pt>
                <c:pt idx="40823">
                  <c:v>43781.90625</c:v>
                </c:pt>
                <c:pt idx="40824">
                  <c:v>43781.927083333401</c:v>
                </c:pt>
                <c:pt idx="40825">
                  <c:v>43781.947916666599</c:v>
                </c:pt>
                <c:pt idx="40826">
                  <c:v>43781.96875</c:v>
                </c:pt>
                <c:pt idx="40827">
                  <c:v>43781.989583333401</c:v>
                </c:pt>
                <c:pt idx="40828">
                  <c:v>43782.010416666599</c:v>
                </c:pt>
                <c:pt idx="40829">
                  <c:v>43782.03125</c:v>
                </c:pt>
                <c:pt idx="40830">
                  <c:v>43782.052083333401</c:v>
                </c:pt>
                <c:pt idx="40831">
                  <c:v>43782.072916666599</c:v>
                </c:pt>
                <c:pt idx="40832">
                  <c:v>43782.09375</c:v>
                </c:pt>
                <c:pt idx="40833">
                  <c:v>43782.114583333401</c:v>
                </c:pt>
                <c:pt idx="40834">
                  <c:v>43782.135416666599</c:v>
                </c:pt>
                <c:pt idx="40835">
                  <c:v>43782.15625</c:v>
                </c:pt>
                <c:pt idx="40836">
                  <c:v>43782.177083333401</c:v>
                </c:pt>
                <c:pt idx="40837">
                  <c:v>43782.197916666599</c:v>
                </c:pt>
                <c:pt idx="40838">
                  <c:v>43782.21875</c:v>
                </c:pt>
                <c:pt idx="40839">
                  <c:v>43782.239583333401</c:v>
                </c:pt>
                <c:pt idx="40840">
                  <c:v>43782.260416666599</c:v>
                </c:pt>
                <c:pt idx="40841">
                  <c:v>43782.28125</c:v>
                </c:pt>
                <c:pt idx="40842">
                  <c:v>43782.302083333401</c:v>
                </c:pt>
                <c:pt idx="40843">
                  <c:v>43782.322916666599</c:v>
                </c:pt>
                <c:pt idx="40844">
                  <c:v>43782.34375</c:v>
                </c:pt>
                <c:pt idx="40845">
                  <c:v>43782.364583333401</c:v>
                </c:pt>
                <c:pt idx="40846">
                  <c:v>43782.385416666599</c:v>
                </c:pt>
                <c:pt idx="40847">
                  <c:v>43782.40625</c:v>
                </c:pt>
                <c:pt idx="40848">
                  <c:v>43782.427083333401</c:v>
                </c:pt>
                <c:pt idx="40849">
                  <c:v>43782.447916666599</c:v>
                </c:pt>
                <c:pt idx="40850">
                  <c:v>43782.46875</c:v>
                </c:pt>
                <c:pt idx="40851">
                  <c:v>43782.489583333401</c:v>
                </c:pt>
                <c:pt idx="40852">
                  <c:v>43782.510416666599</c:v>
                </c:pt>
                <c:pt idx="40853">
                  <c:v>43782.53125</c:v>
                </c:pt>
                <c:pt idx="40854">
                  <c:v>43782.552083333401</c:v>
                </c:pt>
                <c:pt idx="40855">
                  <c:v>43782.572916666599</c:v>
                </c:pt>
                <c:pt idx="40856">
                  <c:v>43782.59375</c:v>
                </c:pt>
                <c:pt idx="40857">
                  <c:v>43782.614583333401</c:v>
                </c:pt>
                <c:pt idx="40858">
                  <c:v>43782.635416666599</c:v>
                </c:pt>
                <c:pt idx="40859">
                  <c:v>43782.65625</c:v>
                </c:pt>
                <c:pt idx="40860">
                  <c:v>43782.677083333401</c:v>
                </c:pt>
                <c:pt idx="40861">
                  <c:v>43782.697916666599</c:v>
                </c:pt>
                <c:pt idx="40862">
                  <c:v>43782.71875</c:v>
                </c:pt>
                <c:pt idx="40863">
                  <c:v>43782.739583333401</c:v>
                </c:pt>
                <c:pt idx="40864">
                  <c:v>43782.760416666599</c:v>
                </c:pt>
                <c:pt idx="40865">
                  <c:v>43782.78125</c:v>
                </c:pt>
                <c:pt idx="40866">
                  <c:v>43782.802083333401</c:v>
                </c:pt>
                <c:pt idx="40867">
                  <c:v>43782.822916666599</c:v>
                </c:pt>
                <c:pt idx="40868">
                  <c:v>43782.84375</c:v>
                </c:pt>
                <c:pt idx="40869">
                  <c:v>43782.864583333401</c:v>
                </c:pt>
                <c:pt idx="40870">
                  <c:v>43782.885416666599</c:v>
                </c:pt>
                <c:pt idx="40871">
                  <c:v>43782.90625</c:v>
                </c:pt>
                <c:pt idx="40872">
                  <c:v>43782.927083333401</c:v>
                </c:pt>
                <c:pt idx="40873">
                  <c:v>43782.947916666599</c:v>
                </c:pt>
                <c:pt idx="40874">
                  <c:v>43782.96875</c:v>
                </c:pt>
                <c:pt idx="40875">
                  <c:v>43782.989583333401</c:v>
                </c:pt>
                <c:pt idx="40876">
                  <c:v>43783.010416666599</c:v>
                </c:pt>
                <c:pt idx="40877">
                  <c:v>43783.03125</c:v>
                </c:pt>
                <c:pt idx="40878">
                  <c:v>43783.052083333401</c:v>
                </c:pt>
                <c:pt idx="40879">
                  <c:v>43783.072916666599</c:v>
                </c:pt>
                <c:pt idx="40880">
                  <c:v>43783.09375</c:v>
                </c:pt>
                <c:pt idx="40881">
                  <c:v>43783.114583333401</c:v>
                </c:pt>
                <c:pt idx="40882">
                  <c:v>43783.135416666599</c:v>
                </c:pt>
                <c:pt idx="40883">
                  <c:v>43783.15625</c:v>
                </c:pt>
                <c:pt idx="40884">
                  <c:v>43783.177083333401</c:v>
                </c:pt>
                <c:pt idx="40885">
                  <c:v>43783.197916666599</c:v>
                </c:pt>
                <c:pt idx="40886">
                  <c:v>43783.21875</c:v>
                </c:pt>
                <c:pt idx="40887">
                  <c:v>43783.239583333401</c:v>
                </c:pt>
                <c:pt idx="40888">
                  <c:v>43783.260416666599</c:v>
                </c:pt>
                <c:pt idx="40889">
                  <c:v>43783.28125</c:v>
                </c:pt>
                <c:pt idx="40890">
                  <c:v>43783.302083333401</c:v>
                </c:pt>
                <c:pt idx="40891">
                  <c:v>43783.322916666599</c:v>
                </c:pt>
                <c:pt idx="40892">
                  <c:v>43783.34375</c:v>
                </c:pt>
                <c:pt idx="40893">
                  <c:v>43783.364583333401</c:v>
                </c:pt>
                <c:pt idx="40894">
                  <c:v>43783.385416666599</c:v>
                </c:pt>
                <c:pt idx="40895">
                  <c:v>43783.40625</c:v>
                </c:pt>
                <c:pt idx="40896">
                  <c:v>43783.427083333401</c:v>
                </c:pt>
                <c:pt idx="40897">
                  <c:v>43783.447916666599</c:v>
                </c:pt>
                <c:pt idx="40898">
                  <c:v>43783.46875</c:v>
                </c:pt>
                <c:pt idx="40899">
                  <c:v>43783.489583333401</c:v>
                </c:pt>
                <c:pt idx="40900">
                  <c:v>43783.510416666599</c:v>
                </c:pt>
                <c:pt idx="40901">
                  <c:v>43783.53125</c:v>
                </c:pt>
                <c:pt idx="40902">
                  <c:v>43783.552083333401</c:v>
                </c:pt>
                <c:pt idx="40903">
                  <c:v>43783.572916666599</c:v>
                </c:pt>
                <c:pt idx="40904">
                  <c:v>43783.59375</c:v>
                </c:pt>
                <c:pt idx="40905">
                  <c:v>43783.614583333401</c:v>
                </c:pt>
                <c:pt idx="40906">
                  <c:v>43783.635416666599</c:v>
                </c:pt>
                <c:pt idx="40907">
                  <c:v>43783.65625</c:v>
                </c:pt>
                <c:pt idx="40908">
                  <c:v>43783.677083333401</c:v>
                </c:pt>
                <c:pt idx="40909">
                  <c:v>43783.697916666599</c:v>
                </c:pt>
                <c:pt idx="40910">
                  <c:v>43783.71875</c:v>
                </c:pt>
                <c:pt idx="40911">
                  <c:v>43783.739583333401</c:v>
                </c:pt>
                <c:pt idx="40912">
                  <c:v>43783.760416666599</c:v>
                </c:pt>
                <c:pt idx="40913">
                  <c:v>43783.78125</c:v>
                </c:pt>
                <c:pt idx="40914">
                  <c:v>43783.802083333401</c:v>
                </c:pt>
                <c:pt idx="40915">
                  <c:v>43783.822916666599</c:v>
                </c:pt>
                <c:pt idx="40916">
                  <c:v>43783.84375</c:v>
                </c:pt>
                <c:pt idx="40917">
                  <c:v>43783.864583333401</c:v>
                </c:pt>
                <c:pt idx="40918">
                  <c:v>43783.885416666599</c:v>
                </c:pt>
                <c:pt idx="40919">
                  <c:v>43783.90625</c:v>
                </c:pt>
                <c:pt idx="40920">
                  <c:v>43783.927083333401</c:v>
                </c:pt>
                <c:pt idx="40921">
                  <c:v>43783.947916666599</c:v>
                </c:pt>
                <c:pt idx="40922">
                  <c:v>43783.96875</c:v>
                </c:pt>
                <c:pt idx="40923">
                  <c:v>43783.989583333401</c:v>
                </c:pt>
                <c:pt idx="40924">
                  <c:v>43784.010416666599</c:v>
                </c:pt>
                <c:pt idx="40925">
                  <c:v>43784.03125</c:v>
                </c:pt>
                <c:pt idx="40926">
                  <c:v>43784.052083333401</c:v>
                </c:pt>
                <c:pt idx="40927">
                  <c:v>43784.072916666599</c:v>
                </c:pt>
                <c:pt idx="40928">
                  <c:v>43784.09375</c:v>
                </c:pt>
                <c:pt idx="40929">
                  <c:v>43784.114583333401</c:v>
                </c:pt>
                <c:pt idx="40930">
                  <c:v>43784.135416666599</c:v>
                </c:pt>
                <c:pt idx="40931">
                  <c:v>43784.15625</c:v>
                </c:pt>
                <c:pt idx="40932">
                  <c:v>43784.177083333401</c:v>
                </c:pt>
                <c:pt idx="40933">
                  <c:v>43784.197916666599</c:v>
                </c:pt>
                <c:pt idx="40934">
                  <c:v>43784.21875</c:v>
                </c:pt>
                <c:pt idx="40935">
                  <c:v>43784.239583333401</c:v>
                </c:pt>
                <c:pt idx="40936">
                  <c:v>43784.260416666599</c:v>
                </c:pt>
                <c:pt idx="40937">
                  <c:v>43784.28125</c:v>
                </c:pt>
                <c:pt idx="40938">
                  <c:v>43784.302083333401</c:v>
                </c:pt>
                <c:pt idx="40939">
                  <c:v>43784.322916666599</c:v>
                </c:pt>
                <c:pt idx="40940">
                  <c:v>43784.34375</c:v>
                </c:pt>
                <c:pt idx="40941">
                  <c:v>43784.364583333401</c:v>
                </c:pt>
                <c:pt idx="40942">
                  <c:v>43784.385416666599</c:v>
                </c:pt>
                <c:pt idx="40943">
                  <c:v>43784.40625</c:v>
                </c:pt>
                <c:pt idx="40944">
                  <c:v>43784.427083333401</c:v>
                </c:pt>
                <c:pt idx="40945">
                  <c:v>43784.447916666599</c:v>
                </c:pt>
                <c:pt idx="40946">
                  <c:v>43784.46875</c:v>
                </c:pt>
                <c:pt idx="40947">
                  <c:v>43784.489583333401</c:v>
                </c:pt>
                <c:pt idx="40948">
                  <c:v>43784.510416666599</c:v>
                </c:pt>
                <c:pt idx="40949">
                  <c:v>43784.53125</c:v>
                </c:pt>
                <c:pt idx="40950">
                  <c:v>43784.552083333401</c:v>
                </c:pt>
                <c:pt idx="40951">
                  <c:v>43784.572916666599</c:v>
                </c:pt>
                <c:pt idx="40952">
                  <c:v>43784.59375</c:v>
                </c:pt>
                <c:pt idx="40953">
                  <c:v>43784.614583333401</c:v>
                </c:pt>
                <c:pt idx="40954">
                  <c:v>43784.635416666599</c:v>
                </c:pt>
                <c:pt idx="40955">
                  <c:v>43784.65625</c:v>
                </c:pt>
                <c:pt idx="40956">
                  <c:v>43784.677083333401</c:v>
                </c:pt>
                <c:pt idx="40957">
                  <c:v>43784.697916666599</c:v>
                </c:pt>
                <c:pt idx="40958">
                  <c:v>43784.71875</c:v>
                </c:pt>
                <c:pt idx="40959">
                  <c:v>43784.739583333401</c:v>
                </c:pt>
                <c:pt idx="40960">
                  <c:v>43784.760416666599</c:v>
                </c:pt>
                <c:pt idx="40961">
                  <c:v>43784.78125</c:v>
                </c:pt>
                <c:pt idx="40962">
                  <c:v>43784.802083333401</c:v>
                </c:pt>
                <c:pt idx="40963">
                  <c:v>43784.822916666599</c:v>
                </c:pt>
                <c:pt idx="40964">
                  <c:v>43784.84375</c:v>
                </c:pt>
                <c:pt idx="40965">
                  <c:v>43784.864583333401</c:v>
                </c:pt>
                <c:pt idx="40966">
                  <c:v>43784.885416666599</c:v>
                </c:pt>
                <c:pt idx="40967">
                  <c:v>43784.90625</c:v>
                </c:pt>
                <c:pt idx="40968">
                  <c:v>43784.927083333401</c:v>
                </c:pt>
                <c:pt idx="40969">
                  <c:v>43784.947916666599</c:v>
                </c:pt>
                <c:pt idx="40970">
                  <c:v>43784.96875</c:v>
                </c:pt>
                <c:pt idx="40971">
                  <c:v>43784.989583333401</c:v>
                </c:pt>
                <c:pt idx="40972">
                  <c:v>43785.010416666599</c:v>
                </c:pt>
                <c:pt idx="40973">
                  <c:v>43785.03125</c:v>
                </c:pt>
                <c:pt idx="40974">
                  <c:v>43785.052083333401</c:v>
                </c:pt>
                <c:pt idx="40975">
                  <c:v>43785.072916666599</c:v>
                </c:pt>
                <c:pt idx="40976">
                  <c:v>43785.09375</c:v>
                </c:pt>
                <c:pt idx="40977">
                  <c:v>43785.114583333401</c:v>
                </c:pt>
                <c:pt idx="40978">
                  <c:v>43785.135416666599</c:v>
                </c:pt>
                <c:pt idx="40979">
                  <c:v>43785.15625</c:v>
                </c:pt>
                <c:pt idx="40980">
                  <c:v>43785.177083333401</c:v>
                </c:pt>
                <c:pt idx="40981">
                  <c:v>43785.197916666599</c:v>
                </c:pt>
                <c:pt idx="40982">
                  <c:v>43785.21875</c:v>
                </c:pt>
                <c:pt idx="40983">
                  <c:v>43785.239583333401</c:v>
                </c:pt>
                <c:pt idx="40984">
                  <c:v>43785.260416666599</c:v>
                </c:pt>
                <c:pt idx="40985">
                  <c:v>43785.28125</c:v>
                </c:pt>
                <c:pt idx="40986">
                  <c:v>43785.302083333401</c:v>
                </c:pt>
                <c:pt idx="40987">
                  <c:v>43785.322916666599</c:v>
                </c:pt>
                <c:pt idx="40988">
                  <c:v>43785.34375</c:v>
                </c:pt>
                <c:pt idx="40989">
                  <c:v>43785.364583333401</c:v>
                </c:pt>
                <c:pt idx="40990">
                  <c:v>43785.385416666599</c:v>
                </c:pt>
                <c:pt idx="40991">
                  <c:v>43785.40625</c:v>
                </c:pt>
                <c:pt idx="40992">
                  <c:v>43785.427083333401</c:v>
                </c:pt>
                <c:pt idx="40993">
                  <c:v>43785.447916666599</c:v>
                </c:pt>
                <c:pt idx="40994">
                  <c:v>43785.46875</c:v>
                </c:pt>
                <c:pt idx="40995">
                  <c:v>43785.489583333401</c:v>
                </c:pt>
                <c:pt idx="40996">
                  <c:v>43785.510416666599</c:v>
                </c:pt>
                <c:pt idx="40997">
                  <c:v>43785.53125</c:v>
                </c:pt>
                <c:pt idx="40998">
                  <c:v>43785.552083333401</c:v>
                </c:pt>
                <c:pt idx="40999">
                  <c:v>43785.572916666599</c:v>
                </c:pt>
                <c:pt idx="41000">
                  <c:v>43785.59375</c:v>
                </c:pt>
                <c:pt idx="41001">
                  <c:v>43785.614583333401</c:v>
                </c:pt>
                <c:pt idx="41002">
                  <c:v>43785.635416666599</c:v>
                </c:pt>
                <c:pt idx="41003">
                  <c:v>43785.65625</c:v>
                </c:pt>
                <c:pt idx="41004">
                  <c:v>43785.677083333401</c:v>
                </c:pt>
                <c:pt idx="41005">
                  <c:v>43785.697916666599</c:v>
                </c:pt>
                <c:pt idx="41006">
                  <c:v>43785.71875</c:v>
                </c:pt>
                <c:pt idx="41007">
                  <c:v>43785.739583333401</c:v>
                </c:pt>
                <c:pt idx="41008">
                  <c:v>43785.760416666599</c:v>
                </c:pt>
                <c:pt idx="41009">
                  <c:v>43785.78125</c:v>
                </c:pt>
                <c:pt idx="41010">
                  <c:v>43785.802083333401</c:v>
                </c:pt>
                <c:pt idx="41011">
                  <c:v>43785.822916666599</c:v>
                </c:pt>
                <c:pt idx="41012">
                  <c:v>43785.84375</c:v>
                </c:pt>
                <c:pt idx="41013">
                  <c:v>43785.864583333401</c:v>
                </c:pt>
                <c:pt idx="41014">
                  <c:v>43785.885416666599</c:v>
                </c:pt>
                <c:pt idx="41015">
                  <c:v>43785.90625</c:v>
                </c:pt>
                <c:pt idx="41016">
                  <c:v>43785.927083333401</c:v>
                </c:pt>
                <c:pt idx="41017">
                  <c:v>43785.947916666599</c:v>
                </c:pt>
                <c:pt idx="41018">
                  <c:v>43785.96875</c:v>
                </c:pt>
                <c:pt idx="41019">
                  <c:v>43785.989583333401</c:v>
                </c:pt>
                <c:pt idx="41020">
                  <c:v>43786.010416666599</c:v>
                </c:pt>
                <c:pt idx="41021">
                  <c:v>43786.03125</c:v>
                </c:pt>
                <c:pt idx="41022">
                  <c:v>43786.052083333401</c:v>
                </c:pt>
                <c:pt idx="41023">
                  <c:v>43786.072916666599</c:v>
                </c:pt>
                <c:pt idx="41024">
                  <c:v>43786.09375</c:v>
                </c:pt>
                <c:pt idx="41025">
                  <c:v>43786.114583333401</c:v>
                </c:pt>
                <c:pt idx="41026">
                  <c:v>43786.135416666599</c:v>
                </c:pt>
                <c:pt idx="41027">
                  <c:v>43786.15625</c:v>
                </c:pt>
                <c:pt idx="41028">
                  <c:v>43786.177083333401</c:v>
                </c:pt>
                <c:pt idx="41029">
                  <c:v>43786.197916666599</c:v>
                </c:pt>
                <c:pt idx="41030">
                  <c:v>43786.21875</c:v>
                </c:pt>
                <c:pt idx="41031">
                  <c:v>43786.239583333401</c:v>
                </c:pt>
                <c:pt idx="41032">
                  <c:v>43786.260416666599</c:v>
                </c:pt>
                <c:pt idx="41033">
                  <c:v>43786.28125</c:v>
                </c:pt>
                <c:pt idx="41034">
                  <c:v>43786.302083333401</c:v>
                </c:pt>
                <c:pt idx="41035">
                  <c:v>43786.322916666599</c:v>
                </c:pt>
                <c:pt idx="41036">
                  <c:v>43786.34375</c:v>
                </c:pt>
                <c:pt idx="41037">
                  <c:v>43786.364583333401</c:v>
                </c:pt>
                <c:pt idx="41038">
                  <c:v>43786.385416666599</c:v>
                </c:pt>
                <c:pt idx="41039">
                  <c:v>43786.40625</c:v>
                </c:pt>
                <c:pt idx="41040">
                  <c:v>43786.427083333401</c:v>
                </c:pt>
                <c:pt idx="41041">
                  <c:v>43786.447916666599</c:v>
                </c:pt>
                <c:pt idx="41042">
                  <c:v>43786.46875</c:v>
                </c:pt>
                <c:pt idx="41043">
                  <c:v>43786.489583333401</c:v>
                </c:pt>
                <c:pt idx="41044">
                  <c:v>43786.510416666599</c:v>
                </c:pt>
                <c:pt idx="41045">
                  <c:v>43786.53125</c:v>
                </c:pt>
                <c:pt idx="41046">
                  <c:v>43786.552083333401</c:v>
                </c:pt>
                <c:pt idx="41047">
                  <c:v>43786.572916666599</c:v>
                </c:pt>
                <c:pt idx="41048">
                  <c:v>43786.59375</c:v>
                </c:pt>
                <c:pt idx="41049">
                  <c:v>43786.614583333401</c:v>
                </c:pt>
                <c:pt idx="41050">
                  <c:v>43786.635416666599</c:v>
                </c:pt>
                <c:pt idx="41051">
                  <c:v>43786.65625</c:v>
                </c:pt>
                <c:pt idx="41052">
                  <c:v>43786.677083333401</c:v>
                </c:pt>
                <c:pt idx="41053">
                  <c:v>43786.697916666599</c:v>
                </c:pt>
                <c:pt idx="41054">
                  <c:v>43786.71875</c:v>
                </c:pt>
                <c:pt idx="41055">
                  <c:v>43786.739583333401</c:v>
                </c:pt>
                <c:pt idx="41056">
                  <c:v>43786.760416666599</c:v>
                </c:pt>
                <c:pt idx="41057">
                  <c:v>43786.78125</c:v>
                </c:pt>
                <c:pt idx="41058">
                  <c:v>43786.802083333401</c:v>
                </c:pt>
                <c:pt idx="41059">
                  <c:v>43786.822916666599</c:v>
                </c:pt>
                <c:pt idx="41060">
                  <c:v>43786.84375</c:v>
                </c:pt>
                <c:pt idx="41061">
                  <c:v>43786.864583333401</c:v>
                </c:pt>
                <c:pt idx="41062">
                  <c:v>43786.885416666599</c:v>
                </c:pt>
                <c:pt idx="41063">
                  <c:v>43786.90625</c:v>
                </c:pt>
                <c:pt idx="41064">
                  <c:v>43786.927083333401</c:v>
                </c:pt>
                <c:pt idx="41065">
                  <c:v>43786.947916666599</c:v>
                </c:pt>
                <c:pt idx="41066">
                  <c:v>43786.96875</c:v>
                </c:pt>
                <c:pt idx="41067">
                  <c:v>43786.989583333401</c:v>
                </c:pt>
                <c:pt idx="41068">
                  <c:v>43787.010416666599</c:v>
                </c:pt>
                <c:pt idx="41069">
                  <c:v>43787.03125</c:v>
                </c:pt>
                <c:pt idx="41070">
                  <c:v>43787.052083333401</c:v>
                </c:pt>
                <c:pt idx="41071">
                  <c:v>43787.072916666599</c:v>
                </c:pt>
                <c:pt idx="41072">
                  <c:v>43787.09375</c:v>
                </c:pt>
                <c:pt idx="41073">
                  <c:v>43787.114583333401</c:v>
                </c:pt>
                <c:pt idx="41074">
                  <c:v>43787.135416666599</c:v>
                </c:pt>
                <c:pt idx="41075">
                  <c:v>43787.15625</c:v>
                </c:pt>
                <c:pt idx="41076">
                  <c:v>43787.177083333401</c:v>
                </c:pt>
                <c:pt idx="41077">
                  <c:v>43787.197916666599</c:v>
                </c:pt>
                <c:pt idx="41078">
                  <c:v>43787.21875</c:v>
                </c:pt>
                <c:pt idx="41079">
                  <c:v>43787.239583333401</c:v>
                </c:pt>
                <c:pt idx="41080">
                  <c:v>43787.260416666599</c:v>
                </c:pt>
                <c:pt idx="41081">
                  <c:v>43787.28125</c:v>
                </c:pt>
                <c:pt idx="41082">
                  <c:v>43787.302083333401</c:v>
                </c:pt>
                <c:pt idx="41083">
                  <c:v>43787.322916666599</c:v>
                </c:pt>
                <c:pt idx="41084">
                  <c:v>43787.34375</c:v>
                </c:pt>
                <c:pt idx="41085">
                  <c:v>43787.364583333401</c:v>
                </c:pt>
                <c:pt idx="41086">
                  <c:v>43787.385416666599</c:v>
                </c:pt>
                <c:pt idx="41087">
                  <c:v>43787.40625</c:v>
                </c:pt>
                <c:pt idx="41088">
                  <c:v>43787.427083333401</c:v>
                </c:pt>
                <c:pt idx="41089">
                  <c:v>43787.447916666599</c:v>
                </c:pt>
                <c:pt idx="41090">
                  <c:v>43787.46875</c:v>
                </c:pt>
                <c:pt idx="41091">
                  <c:v>43787.489583333401</c:v>
                </c:pt>
                <c:pt idx="41092">
                  <c:v>43787.510416666599</c:v>
                </c:pt>
                <c:pt idx="41093">
                  <c:v>43787.53125</c:v>
                </c:pt>
                <c:pt idx="41094">
                  <c:v>43787.552083333401</c:v>
                </c:pt>
                <c:pt idx="41095">
                  <c:v>43787.572916666599</c:v>
                </c:pt>
                <c:pt idx="41096">
                  <c:v>43787.59375</c:v>
                </c:pt>
                <c:pt idx="41097">
                  <c:v>43787.614583333401</c:v>
                </c:pt>
                <c:pt idx="41098">
                  <c:v>43787.635416666599</c:v>
                </c:pt>
                <c:pt idx="41099">
                  <c:v>43787.65625</c:v>
                </c:pt>
                <c:pt idx="41100">
                  <c:v>43787.677083333401</c:v>
                </c:pt>
                <c:pt idx="41101">
                  <c:v>43787.697916666599</c:v>
                </c:pt>
                <c:pt idx="41102">
                  <c:v>43787.71875</c:v>
                </c:pt>
                <c:pt idx="41103">
                  <c:v>43787.739583333401</c:v>
                </c:pt>
                <c:pt idx="41104">
                  <c:v>43787.760416666599</c:v>
                </c:pt>
                <c:pt idx="41105">
                  <c:v>43787.78125</c:v>
                </c:pt>
                <c:pt idx="41106">
                  <c:v>43787.802083333401</c:v>
                </c:pt>
                <c:pt idx="41107">
                  <c:v>43787.822916666599</c:v>
                </c:pt>
                <c:pt idx="41108">
                  <c:v>43787.84375</c:v>
                </c:pt>
                <c:pt idx="41109">
                  <c:v>43787.864583333401</c:v>
                </c:pt>
                <c:pt idx="41110">
                  <c:v>43787.885416666599</c:v>
                </c:pt>
                <c:pt idx="41111">
                  <c:v>43787.90625</c:v>
                </c:pt>
                <c:pt idx="41112">
                  <c:v>43787.927083333401</c:v>
                </c:pt>
                <c:pt idx="41113">
                  <c:v>43787.947916666599</c:v>
                </c:pt>
                <c:pt idx="41114">
                  <c:v>43787.96875</c:v>
                </c:pt>
                <c:pt idx="41115">
                  <c:v>43787.989583333401</c:v>
                </c:pt>
                <c:pt idx="41116">
                  <c:v>43788.010416666599</c:v>
                </c:pt>
                <c:pt idx="41117">
                  <c:v>43788.03125</c:v>
                </c:pt>
                <c:pt idx="41118">
                  <c:v>43788.052083333401</c:v>
                </c:pt>
                <c:pt idx="41119">
                  <c:v>43788.072916666599</c:v>
                </c:pt>
                <c:pt idx="41120">
                  <c:v>43788.09375</c:v>
                </c:pt>
                <c:pt idx="41121">
                  <c:v>43788.114583333401</c:v>
                </c:pt>
                <c:pt idx="41122">
                  <c:v>43788.135416666599</c:v>
                </c:pt>
                <c:pt idx="41123">
                  <c:v>43788.15625</c:v>
                </c:pt>
                <c:pt idx="41124">
                  <c:v>43788.177083333401</c:v>
                </c:pt>
                <c:pt idx="41125">
                  <c:v>43788.197916666599</c:v>
                </c:pt>
                <c:pt idx="41126">
                  <c:v>43788.21875</c:v>
                </c:pt>
                <c:pt idx="41127">
                  <c:v>43788.239583333401</c:v>
                </c:pt>
                <c:pt idx="41128">
                  <c:v>43788.260416666599</c:v>
                </c:pt>
                <c:pt idx="41129">
                  <c:v>43788.28125</c:v>
                </c:pt>
                <c:pt idx="41130">
                  <c:v>43788.302083333401</c:v>
                </c:pt>
                <c:pt idx="41131">
                  <c:v>43788.322916666599</c:v>
                </c:pt>
                <c:pt idx="41132">
                  <c:v>43788.34375</c:v>
                </c:pt>
                <c:pt idx="41133">
                  <c:v>43788.364583333401</c:v>
                </c:pt>
                <c:pt idx="41134">
                  <c:v>43788.385416666599</c:v>
                </c:pt>
                <c:pt idx="41135">
                  <c:v>43788.40625</c:v>
                </c:pt>
                <c:pt idx="41136">
                  <c:v>43788.427083333401</c:v>
                </c:pt>
                <c:pt idx="41137">
                  <c:v>43788.447916666599</c:v>
                </c:pt>
                <c:pt idx="41138">
                  <c:v>43788.46875</c:v>
                </c:pt>
                <c:pt idx="41139">
                  <c:v>43788.489583333401</c:v>
                </c:pt>
                <c:pt idx="41140">
                  <c:v>43788.510416666599</c:v>
                </c:pt>
                <c:pt idx="41141">
                  <c:v>43788.53125</c:v>
                </c:pt>
                <c:pt idx="41142">
                  <c:v>43788.552083333401</c:v>
                </c:pt>
                <c:pt idx="41143">
                  <c:v>43788.572916666599</c:v>
                </c:pt>
                <c:pt idx="41144">
                  <c:v>43788.59375</c:v>
                </c:pt>
                <c:pt idx="41145">
                  <c:v>43788.614583333401</c:v>
                </c:pt>
                <c:pt idx="41146">
                  <c:v>43788.635416666599</c:v>
                </c:pt>
                <c:pt idx="41147">
                  <c:v>43788.65625</c:v>
                </c:pt>
                <c:pt idx="41148">
                  <c:v>43788.677083333401</c:v>
                </c:pt>
                <c:pt idx="41149">
                  <c:v>43788.697916666599</c:v>
                </c:pt>
                <c:pt idx="41150">
                  <c:v>43788.71875</c:v>
                </c:pt>
                <c:pt idx="41151">
                  <c:v>43788.739583333401</c:v>
                </c:pt>
                <c:pt idx="41152">
                  <c:v>43788.760416666599</c:v>
                </c:pt>
                <c:pt idx="41153">
                  <c:v>43788.78125</c:v>
                </c:pt>
                <c:pt idx="41154">
                  <c:v>43788.802083333401</c:v>
                </c:pt>
                <c:pt idx="41155">
                  <c:v>43788.822916666599</c:v>
                </c:pt>
                <c:pt idx="41156">
                  <c:v>43788.84375</c:v>
                </c:pt>
                <c:pt idx="41157">
                  <c:v>43788.864583333401</c:v>
                </c:pt>
                <c:pt idx="41158">
                  <c:v>43788.885416666599</c:v>
                </c:pt>
                <c:pt idx="41159">
                  <c:v>43788.90625</c:v>
                </c:pt>
                <c:pt idx="41160">
                  <c:v>43788.927083333401</c:v>
                </c:pt>
                <c:pt idx="41161">
                  <c:v>43788.947916666599</c:v>
                </c:pt>
                <c:pt idx="41162">
                  <c:v>43788.96875</c:v>
                </c:pt>
                <c:pt idx="41163">
                  <c:v>43788.989583333401</c:v>
                </c:pt>
                <c:pt idx="41164">
                  <c:v>43789.010416666599</c:v>
                </c:pt>
                <c:pt idx="41165">
                  <c:v>43789.03125</c:v>
                </c:pt>
                <c:pt idx="41166">
                  <c:v>43789.052083333401</c:v>
                </c:pt>
                <c:pt idx="41167">
                  <c:v>43789.072916666599</c:v>
                </c:pt>
                <c:pt idx="41168">
                  <c:v>43789.09375</c:v>
                </c:pt>
                <c:pt idx="41169">
                  <c:v>43789.114583333401</c:v>
                </c:pt>
                <c:pt idx="41170">
                  <c:v>43789.135416666599</c:v>
                </c:pt>
                <c:pt idx="41171">
                  <c:v>43789.15625</c:v>
                </c:pt>
                <c:pt idx="41172">
                  <c:v>43789.177083333401</c:v>
                </c:pt>
                <c:pt idx="41173">
                  <c:v>43789.197916666599</c:v>
                </c:pt>
                <c:pt idx="41174">
                  <c:v>43789.21875</c:v>
                </c:pt>
                <c:pt idx="41175">
                  <c:v>43789.239583333401</c:v>
                </c:pt>
                <c:pt idx="41176">
                  <c:v>43789.260416666599</c:v>
                </c:pt>
                <c:pt idx="41177">
                  <c:v>43789.28125</c:v>
                </c:pt>
                <c:pt idx="41178">
                  <c:v>43789.302083333401</c:v>
                </c:pt>
                <c:pt idx="41179">
                  <c:v>43789.322916666599</c:v>
                </c:pt>
                <c:pt idx="41180">
                  <c:v>43789.34375</c:v>
                </c:pt>
                <c:pt idx="41181">
                  <c:v>43789.364583333401</c:v>
                </c:pt>
                <c:pt idx="41182">
                  <c:v>43789.385416666599</c:v>
                </c:pt>
                <c:pt idx="41183">
                  <c:v>43789.40625</c:v>
                </c:pt>
                <c:pt idx="41184">
                  <c:v>43789.427083333401</c:v>
                </c:pt>
                <c:pt idx="41185">
                  <c:v>43789.447916666599</c:v>
                </c:pt>
                <c:pt idx="41186">
                  <c:v>43789.46875</c:v>
                </c:pt>
                <c:pt idx="41187">
                  <c:v>43789.489583333401</c:v>
                </c:pt>
                <c:pt idx="41188">
                  <c:v>43789.510416666599</c:v>
                </c:pt>
                <c:pt idx="41189">
                  <c:v>43789.53125</c:v>
                </c:pt>
                <c:pt idx="41190">
                  <c:v>43789.552083333401</c:v>
                </c:pt>
                <c:pt idx="41191">
                  <c:v>43789.572916666599</c:v>
                </c:pt>
                <c:pt idx="41192">
                  <c:v>43789.59375</c:v>
                </c:pt>
                <c:pt idx="41193">
                  <c:v>43789.614583333401</c:v>
                </c:pt>
                <c:pt idx="41194">
                  <c:v>43789.635416666599</c:v>
                </c:pt>
                <c:pt idx="41195">
                  <c:v>43789.65625</c:v>
                </c:pt>
                <c:pt idx="41196">
                  <c:v>43789.677083333401</c:v>
                </c:pt>
                <c:pt idx="41197">
                  <c:v>43789.697916666599</c:v>
                </c:pt>
                <c:pt idx="41198">
                  <c:v>43789.71875</c:v>
                </c:pt>
                <c:pt idx="41199">
                  <c:v>43789.739583333401</c:v>
                </c:pt>
                <c:pt idx="41200">
                  <c:v>43789.760416666599</c:v>
                </c:pt>
                <c:pt idx="41201">
                  <c:v>43789.78125</c:v>
                </c:pt>
                <c:pt idx="41202">
                  <c:v>43789.802083333401</c:v>
                </c:pt>
                <c:pt idx="41203">
                  <c:v>43789.822916666599</c:v>
                </c:pt>
                <c:pt idx="41204">
                  <c:v>43789.84375</c:v>
                </c:pt>
                <c:pt idx="41205">
                  <c:v>43789.864583333401</c:v>
                </c:pt>
                <c:pt idx="41206">
                  <c:v>43789.885416666599</c:v>
                </c:pt>
                <c:pt idx="41207">
                  <c:v>43789.90625</c:v>
                </c:pt>
                <c:pt idx="41208">
                  <c:v>43789.927083333401</c:v>
                </c:pt>
                <c:pt idx="41209">
                  <c:v>43789.947916666599</c:v>
                </c:pt>
                <c:pt idx="41210">
                  <c:v>43789.96875</c:v>
                </c:pt>
                <c:pt idx="41211">
                  <c:v>43789.989583333401</c:v>
                </c:pt>
                <c:pt idx="41212">
                  <c:v>43790.010416666599</c:v>
                </c:pt>
                <c:pt idx="41213">
                  <c:v>43790.03125</c:v>
                </c:pt>
                <c:pt idx="41214">
                  <c:v>43790.052083333401</c:v>
                </c:pt>
                <c:pt idx="41215">
                  <c:v>43790.072916666599</c:v>
                </c:pt>
                <c:pt idx="41216">
                  <c:v>43790.09375</c:v>
                </c:pt>
                <c:pt idx="41217">
                  <c:v>43790.114583333401</c:v>
                </c:pt>
                <c:pt idx="41218">
                  <c:v>43790.135416666599</c:v>
                </c:pt>
                <c:pt idx="41219">
                  <c:v>43790.15625</c:v>
                </c:pt>
                <c:pt idx="41220">
                  <c:v>43790.177083333401</c:v>
                </c:pt>
                <c:pt idx="41221">
                  <c:v>43790.197916666599</c:v>
                </c:pt>
                <c:pt idx="41222">
                  <c:v>43790.21875</c:v>
                </c:pt>
                <c:pt idx="41223">
                  <c:v>43790.239583333401</c:v>
                </c:pt>
                <c:pt idx="41224">
                  <c:v>43790.260416666599</c:v>
                </c:pt>
                <c:pt idx="41225">
                  <c:v>43790.28125</c:v>
                </c:pt>
                <c:pt idx="41226">
                  <c:v>43790.302083333401</c:v>
                </c:pt>
                <c:pt idx="41227">
                  <c:v>43790.322916666599</c:v>
                </c:pt>
                <c:pt idx="41228">
                  <c:v>43790.34375</c:v>
                </c:pt>
                <c:pt idx="41229">
                  <c:v>43790.364583333401</c:v>
                </c:pt>
                <c:pt idx="41230">
                  <c:v>43790.385416666599</c:v>
                </c:pt>
                <c:pt idx="41231">
                  <c:v>43790.40625</c:v>
                </c:pt>
                <c:pt idx="41232">
                  <c:v>43790.427083333401</c:v>
                </c:pt>
                <c:pt idx="41233">
                  <c:v>43790.447916666599</c:v>
                </c:pt>
                <c:pt idx="41234">
                  <c:v>43790.46875</c:v>
                </c:pt>
                <c:pt idx="41235">
                  <c:v>43790.489583333401</c:v>
                </c:pt>
                <c:pt idx="41236">
                  <c:v>43790.510416666599</c:v>
                </c:pt>
                <c:pt idx="41237">
                  <c:v>43790.53125</c:v>
                </c:pt>
                <c:pt idx="41238">
                  <c:v>43790.552083333401</c:v>
                </c:pt>
                <c:pt idx="41239">
                  <c:v>43790.572916666599</c:v>
                </c:pt>
                <c:pt idx="41240">
                  <c:v>43790.59375</c:v>
                </c:pt>
                <c:pt idx="41241">
                  <c:v>43790.614583333401</c:v>
                </c:pt>
                <c:pt idx="41242">
                  <c:v>43790.635416666599</c:v>
                </c:pt>
                <c:pt idx="41243">
                  <c:v>43790.65625</c:v>
                </c:pt>
                <c:pt idx="41244">
                  <c:v>43790.677083333401</c:v>
                </c:pt>
                <c:pt idx="41245">
                  <c:v>43790.697916666599</c:v>
                </c:pt>
                <c:pt idx="41246">
                  <c:v>43790.71875</c:v>
                </c:pt>
                <c:pt idx="41247">
                  <c:v>43790.739583333401</c:v>
                </c:pt>
                <c:pt idx="41248">
                  <c:v>43790.760416666599</c:v>
                </c:pt>
                <c:pt idx="41249">
                  <c:v>43790.78125</c:v>
                </c:pt>
                <c:pt idx="41250">
                  <c:v>43790.802083333401</c:v>
                </c:pt>
                <c:pt idx="41251">
                  <c:v>43790.822916666599</c:v>
                </c:pt>
                <c:pt idx="41252">
                  <c:v>43790.84375</c:v>
                </c:pt>
                <c:pt idx="41253">
                  <c:v>43790.864583333401</c:v>
                </c:pt>
                <c:pt idx="41254">
                  <c:v>43790.885416666599</c:v>
                </c:pt>
                <c:pt idx="41255">
                  <c:v>43790.90625</c:v>
                </c:pt>
                <c:pt idx="41256">
                  <c:v>43790.927083333401</c:v>
                </c:pt>
                <c:pt idx="41257">
                  <c:v>43790.947916666599</c:v>
                </c:pt>
                <c:pt idx="41258">
                  <c:v>43790.96875</c:v>
                </c:pt>
                <c:pt idx="41259">
                  <c:v>43790.989583333401</c:v>
                </c:pt>
                <c:pt idx="41260">
                  <c:v>43791.010416666599</c:v>
                </c:pt>
                <c:pt idx="41261">
                  <c:v>43791.03125</c:v>
                </c:pt>
                <c:pt idx="41262">
                  <c:v>43791.052083333401</c:v>
                </c:pt>
                <c:pt idx="41263">
                  <c:v>43791.072916666599</c:v>
                </c:pt>
                <c:pt idx="41264">
                  <c:v>43791.09375</c:v>
                </c:pt>
                <c:pt idx="41265">
                  <c:v>43791.114583333401</c:v>
                </c:pt>
                <c:pt idx="41266">
                  <c:v>43791.135416666599</c:v>
                </c:pt>
                <c:pt idx="41267">
                  <c:v>43791.15625</c:v>
                </c:pt>
                <c:pt idx="41268">
                  <c:v>43791.177083333401</c:v>
                </c:pt>
                <c:pt idx="41269">
                  <c:v>43791.197916666599</c:v>
                </c:pt>
                <c:pt idx="41270">
                  <c:v>43791.21875</c:v>
                </c:pt>
                <c:pt idx="41271">
                  <c:v>43791.239583333401</c:v>
                </c:pt>
                <c:pt idx="41272">
                  <c:v>43791.260416666599</c:v>
                </c:pt>
                <c:pt idx="41273">
                  <c:v>43791.28125</c:v>
                </c:pt>
                <c:pt idx="41274">
                  <c:v>43791.302083333401</c:v>
                </c:pt>
                <c:pt idx="41275">
                  <c:v>43791.322916666599</c:v>
                </c:pt>
                <c:pt idx="41276">
                  <c:v>43791.34375</c:v>
                </c:pt>
                <c:pt idx="41277">
                  <c:v>43791.364583333401</c:v>
                </c:pt>
                <c:pt idx="41278">
                  <c:v>43791.385416666599</c:v>
                </c:pt>
                <c:pt idx="41279">
                  <c:v>43791.40625</c:v>
                </c:pt>
                <c:pt idx="41280">
                  <c:v>43791.427083333401</c:v>
                </c:pt>
                <c:pt idx="41281">
                  <c:v>43791.447916666599</c:v>
                </c:pt>
                <c:pt idx="41282">
                  <c:v>43791.46875</c:v>
                </c:pt>
                <c:pt idx="41283">
                  <c:v>43791.489583333401</c:v>
                </c:pt>
                <c:pt idx="41284">
                  <c:v>43791.510416666599</c:v>
                </c:pt>
                <c:pt idx="41285">
                  <c:v>43791.53125</c:v>
                </c:pt>
                <c:pt idx="41286">
                  <c:v>43791.552083333401</c:v>
                </c:pt>
                <c:pt idx="41287">
                  <c:v>43791.572916666599</c:v>
                </c:pt>
                <c:pt idx="41288">
                  <c:v>43791.59375</c:v>
                </c:pt>
                <c:pt idx="41289">
                  <c:v>43791.614583333401</c:v>
                </c:pt>
                <c:pt idx="41290">
                  <c:v>43791.635416666599</c:v>
                </c:pt>
                <c:pt idx="41291">
                  <c:v>43791.65625</c:v>
                </c:pt>
                <c:pt idx="41292">
                  <c:v>43791.677083333401</c:v>
                </c:pt>
                <c:pt idx="41293">
                  <c:v>43791.697916666599</c:v>
                </c:pt>
                <c:pt idx="41294">
                  <c:v>43791.71875</c:v>
                </c:pt>
                <c:pt idx="41295">
                  <c:v>43791.739583333401</c:v>
                </c:pt>
                <c:pt idx="41296">
                  <c:v>43791.760416666599</c:v>
                </c:pt>
                <c:pt idx="41297">
                  <c:v>43791.78125</c:v>
                </c:pt>
                <c:pt idx="41298">
                  <c:v>43791.802083333401</c:v>
                </c:pt>
                <c:pt idx="41299">
                  <c:v>43791.822916666599</c:v>
                </c:pt>
                <c:pt idx="41300">
                  <c:v>43791.84375</c:v>
                </c:pt>
                <c:pt idx="41301">
                  <c:v>43791.864583333401</c:v>
                </c:pt>
                <c:pt idx="41302">
                  <c:v>43791.885416666599</c:v>
                </c:pt>
                <c:pt idx="41303">
                  <c:v>43791.90625</c:v>
                </c:pt>
                <c:pt idx="41304">
                  <c:v>43791.927083333401</c:v>
                </c:pt>
                <c:pt idx="41305">
                  <c:v>43791.947916666599</c:v>
                </c:pt>
                <c:pt idx="41306">
                  <c:v>43791.96875</c:v>
                </c:pt>
                <c:pt idx="41307">
                  <c:v>43791.989583333401</c:v>
                </c:pt>
                <c:pt idx="41308">
                  <c:v>43792.010416666599</c:v>
                </c:pt>
                <c:pt idx="41309">
                  <c:v>43792.03125</c:v>
                </c:pt>
                <c:pt idx="41310">
                  <c:v>43792.052083333401</c:v>
                </c:pt>
                <c:pt idx="41311">
                  <c:v>43792.072916666599</c:v>
                </c:pt>
                <c:pt idx="41312">
                  <c:v>43792.09375</c:v>
                </c:pt>
                <c:pt idx="41313">
                  <c:v>43792.114583333401</c:v>
                </c:pt>
                <c:pt idx="41314">
                  <c:v>43792.135416666599</c:v>
                </c:pt>
                <c:pt idx="41315">
                  <c:v>43792.15625</c:v>
                </c:pt>
                <c:pt idx="41316">
                  <c:v>43792.177083333401</c:v>
                </c:pt>
                <c:pt idx="41317">
                  <c:v>43792.197916666599</c:v>
                </c:pt>
                <c:pt idx="41318">
                  <c:v>43792.21875</c:v>
                </c:pt>
                <c:pt idx="41319">
                  <c:v>43792.239583333401</c:v>
                </c:pt>
                <c:pt idx="41320">
                  <c:v>43792.260416666599</c:v>
                </c:pt>
                <c:pt idx="41321">
                  <c:v>43792.28125</c:v>
                </c:pt>
                <c:pt idx="41322">
                  <c:v>43792.302083333401</c:v>
                </c:pt>
                <c:pt idx="41323">
                  <c:v>43792.322916666599</c:v>
                </c:pt>
                <c:pt idx="41324">
                  <c:v>43792.34375</c:v>
                </c:pt>
                <c:pt idx="41325">
                  <c:v>43792.364583333401</c:v>
                </c:pt>
                <c:pt idx="41326">
                  <c:v>43792.385416666599</c:v>
                </c:pt>
                <c:pt idx="41327">
                  <c:v>43792.40625</c:v>
                </c:pt>
                <c:pt idx="41328">
                  <c:v>43792.427083333401</c:v>
                </c:pt>
                <c:pt idx="41329">
                  <c:v>43792.447916666599</c:v>
                </c:pt>
                <c:pt idx="41330">
                  <c:v>43792.46875</c:v>
                </c:pt>
                <c:pt idx="41331">
                  <c:v>43792.489583333401</c:v>
                </c:pt>
                <c:pt idx="41332">
                  <c:v>43792.510416666599</c:v>
                </c:pt>
                <c:pt idx="41333">
                  <c:v>43792.53125</c:v>
                </c:pt>
                <c:pt idx="41334">
                  <c:v>43792.552083333401</c:v>
                </c:pt>
                <c:pt idx="41335">
                  <c:v>43792.572916666599</c:v>
                </c:pt>
                <c:pt idx="41336">
                  <c:v>43792.59375</c:v>
                </c:pt>
                <c:pt idx="41337">
                  <c:v>43792.614583333401</c:v>
                </c:pt>
                <c:pt idx="41338">
                  <c:v>43792.635416666599</c:v>
                </c:pt>
                <c:pt idx="41339">
                  <c:v>43792.65625</c:v>
                </c:pt>
                <c:pt idx="41340">
                  <c:v>43792.677083333401</c:v>
                </c:pt>
                <c:pt idx="41341">
                  <c:v>43792.697916666599</c:v>
                </c:pt>
                <c:pt idx="41342">
                  <c:v>43792.71875</c:v>
                </c:pt>
                <c:pt idx="41343">
                  <c:v>43792.739583333401</c:v>
                </c:pt>
                <c:pt idx="41344">
                  <c:v>43792.760416666599</c:v>
                </c:pt>
                <c:pt idx="41345">
                  <c:v>43792.78125</c:v>
                </c:pt>
                <c:pt idx="41346">
                  <c:v>43792.802083333401</c:v>
                </c:pt>
                <c:pt idx="41347">
                  <c:v>43792.822916666599</c:v>
                </c:pt>
                <c:pt idx="41348">
                  <c:v>43792.84375</c:v>
                </c:pt>
                <c:pt idx="41349">
                  <c:v>43792.864583333401</c:v>
                </c:pt>
                <c:pt idx="41350">
                  <c:v>43792.885416666599</c:v>
                </c:pt>
                <c:pt idx="41351">
                  <c:v>43792.90625</c:v>
                </c:pt>
                <c:pt idx="41352">
                  <c:v>43792.927083333401</c:v>
                </c:pt>
                <c:pt idx="41353">
                  <c:v>43792.947916666599</c:v>
                </c:pt>
                <c:pt idx="41354">
                  <c:v>43792.96875</c:v>
                </c:pt>
                <c:pt idx="41355">
                  <c:v>43792.989583333401</c:v>
                </c:pt>
                <c:pt idx="41356">
                  <c:v>43793.010416666599</c:v>
                </c:pt>
                <c:pt idx="41357">
                  <c:v>43793.03125</c:v>
                </c:pt>
                <c:pt idx="41358">
                  <c:v>43793.052083333401</c:v>
                </c:pt>
                <c:pt idx="41359">
                  <c:v>43793.072916666599</c:v>
                </c:pt>
                <c:pt idx="41360">
                  <c:v>43793.09375</c:v>
                </c:pt>
                <c:pt idx="41361">
                  <c:v>43793.114583333401</c:v>
                </c:pt>
                <c:pt idx="41362">
                  <c:v>43793.135416666599</c:v>
                </c:pt>
                <c:pt idx="41363">
                  <c:v>43793.15625</c:v>
                </c:pt>
                <c:pt idx="41364">
                  <c:v>43793.177083333401</c:v>
                </c:pt>
                <c:pt idx="41365">
                  <c:v>43793.197916666599</c:v>
                </c:pt>
                <c:pt idx="41366">
                  <c:v>43793.21875</c:v>
                </c:pt>
                <c:pt idx="41367">
                  <c:v>43793.239583333401</c:v>
                </c:pt>
                <c:pt idx="41368">
                  <c:v>43793.260416666599</c:v>
                </c:pt>
                <c:pt idx="41369">
                  <c:v>43793.28125</c:v>
                </c:pt>
                <c:pt idx="41370">
                  <c:v>43793.302083333401</c:v>
                </c:pt>
                <c:pt idx="41371">
                  <c:v>43793.322916666599</c:v>
                </c:pt>
                <c:pt idx="41372">
                  <c:v>43793.34375</c:v>
                </c:pt>
                <c:pt idx="41373">
                  <c:v>43793.364583333401</c:v>
                </c:pt>
                <c:pt idx="41374">
                  <c:v>43793.385416666599</c:v>
                </c:pt>
                <c:pt idx="41375">
                  <c:v>43793.40625</c:v>
                </c:pt>
                <c:pt idx="41376">
                  <c:v>43793.427083333401</c:v>
                </c:pt>
                <c:pt idx="41377">
                  <c:v>43793.447916666599</c:v>
                </c:pt>
                <c:pt idx="41378">
                  <c:v>43793.46875</c:v>
                </c:pt>
                <c:pt idx="41379">
                  <c:v>43793.489583333401</c:v>
                </c:pt>
                <c:pt idx="41380">
                  <c:v>43793.510416666599</c:v>
                </c:pt>
                <c:pt idx="41381">
                  <c:v>43793.53125</c:v>
                </c:pt>
                <c:pt idx="41382">
                  <c:v>43793.552083333401</c:v>
                </c:pt>
                <c:pt idx="41383">
                  <c:v>43793.572916666599</c:v>
                </c:pt>
                <c:pt idx="41384">
                  <c:v>43793.59375</c:v>
                </c:pt>
                <c:pt idx="41385">
                  <c:v>43793.614583333401</c:v>
                </c:pt>
                <c:pt idx="41386">
                  <c:v>43793.635416666599</c:v>
                </c:pt>
                <c:pt idx="41387">
                  <c:v>43793.65625</c:v>
                </c:pt>
                <c:pt idx="41388">
                  <c:v>43793.677083333401</c:v>
                </c:pt>
                <c:pt idx="41389">
                  <c:v>43793.697916666599</c:v>
                </c:pt>
                <c:pt idx="41390">
                  <c:v>43793.71875</c:v>
                </c:pt>
                <c:pt idx="41391">
                  <c:v>43793.739583333401</c:v>
                </c:pt>
                <c:pt idx="41392">
                  <c:v>43793.760416666599</c:v>
                </c:pt>
                <c:pt idx="41393">
                  <c:v>43793.78125</c:v>
                </c:pt>
                <c:pt idx="41394">
                  <c:v>43793.802083333401</c:v>
                </c:pt>
                <c:pt idx="41395">
                  <c:v>43793.822916666599</c:v>
                </c:pt>
                <c:pt idx="41396">
                  <c:v>43793.84375</c:v>
                </c:pt>
                <c:pt idx="41397">
                  <c:v>43793.864583333401</c:v>
                </c:pt>
                <c:pt idx="41398">
                  <c:v>43793.885416666599</c:v>
                </c:pt>
                <c:pt idx="41399">
                  <c:v>43793.90625</c:v>
                </c:pt>
                <c:pt idx="41400">
                  <c:v>43793.927083333401</c:v>
                </c:pt>
                <c:pt idx="41401">
                  <c:v>43793.947916666599</c:v>
                </c:pt>
                <c:pt idx="41402">
                  <c:v>43793.96875</c:v>
                </c:pt>
                <c:pt idx="41403">
                  <c:v>43793.989583333401</c:v>
                </c:pt>
                <c:pt idx="41404">
                  <c:v>43794.010416666599</c:v>
                </c:pt>
                <c:pt idx="41405">
                  <c:v>43794.03125</c:v>
                </c:pt>
                <c:pt idx="41406">
                  <c:v>43794.052083333401</c:v>
                </c:pt>
                <c:pt idx="41407">
                  <c:v>43794.072916666599</c:v>
                </c:pt>
                <c:pt idx="41408">
                  <c:v>43794.09375</c:v>
                </c:pt>
                <c:pt idx="41409">
                  <c:v>43794.114583333401</c:v>
                </c:pt>
                <c:pt idx="41410">
                  <c:v>43794.135416666599</c:v>
                </c:pt>
                <c:pt idx="41411">
                  <c:v>43794.15625</c:v>
                </c:pt>
                <c:pt idx="41412">
                  <c:v>43794.177083333401</c:v>
                </c:pt>
                <c:pt idx="41413">
                  <c:v>43794.197916666599</c:v>
                </c:pt>
                <c:pt idx="41414">
                  <c:v>43794.21875</c:v>
                </c:pt>
                <c:pt idx="41415">
                  <c:v>43794.239583333401</c:v>
                </c:pt>
                <c:pt idx="41416">
                  <c:v>43794.260416666599</c:v>
                </c:pt>
                <c:pt idx="41417">
                  <c:v>43794.28125</c:v>
                </c:pt>
                <c:pt idx="41418">
                  <c:v>43794.302083333401</c:v>
                </c:pt>
                <c:pt idx="41419">
                  <c:v>43794.322916666599</c:v>
                </c:pt>
                <c:pt idx="41420">
                  <c:v>43794.34375</c:v>
                </c:pt>
                <c:pt idx="41421">
                  <c:v>43794.364583333401</c:v>
                </c:pt>
                <c:pt idx="41422">
                  <c:v>43794.385416666599</c:v>
                </c:pt>
                <c:pt idx="41423">
                  <c:v>43794.40625</c:v>
                </c:pt>
                <c:pt idx="41424">
                  <c:v>43794.427083333401</c:v>
                </c:pt>
                <c:pt idx="41425">
                  <c:v>43794.447916666599</c:v>
                </c:pt>
                <c:pt idx="41426">
                  <c:v>43794.46875</c:v>
                </c:pt>
                <c:pt idx="41427">
                  <c:v>43794.489583333401</c:v>
                </c:pt>
                <c:pt idx="41428">
                  <c:v>43794.510416666599</c:v>
                </c:pt>
                <c:pt idx="41429">
                  <c:v>43794.53125</c:v>
                </c:pt>
                <c:pt idx="41430">
                  <c:v>43794.552083333401</c:v>
                </c:pt>
                <c:pt idx="41431">
                  <c:v>43794.572916666599</c:v>
                </c:pt>
                <c:pt idx="41432">
                  <c:v>43794.59375</c:v>
                </c:pt>
                <c:pt idx="41433">
                  <c:v>43794.614583333401</c:v>
                </c:pt>
                <c:pt idx="41434">
                  <c:v>43794.635416666599</c:v>
                </c:pt>
                <c:pt idx="41435">
                  <c:v>43794.65625</c:v>
                </c:pt>
                <c:pt idx="41436">
                  <c:v>43794.677083333401</c:v>
                </c:pt>
                <c:pt idx="41437">
                  <c:v>43794.697916666599</c:v>
                </c:pt>
                <c:pt idx="41438">
                  <c:v>43794.71875</c:v>
                </c:pt>
                <c:pt idx="41439">
                  <c:v>43794.739583333401</c:v>
                </c:pt>
                <c:pt idx="41440">
                  <c:v>43794.760416666599</c:v>
                </c:pt>
                <c:pt idx="41441">
                  <c:v>43794.78125</c:v>
                </c:pt>
                <c:pt idx="41442">
                  <c:v>43794.802083333401</c:v>
                </c:pt>
                <c:pt idx="41443">
                  <c:v>43794.822916666599</c:v>
                </c:pt>
                <c:pt idx="41444">
                  <c:v>43794.84375</c:v>
                </c:pt>
                <c:pt idx="41445">
                  <c:v>43794.864583333401</c:v>
                </c:pt>
                <c:pt idx="41446">
                  <c:v>43794.885416666599</c:v>
                </c:pt>
                <c:pt idx="41447">
                  <c:v>43794.90625</c:v>
                </c:pt>
                <c:pt idx="41448">
                  <c:v>43794.927083333401</c:v>
                </c:pt>
                <c:pt idx="41449">
                  <c:v>43794.947916666599</c:v>
                </c:pt>
                <c:pt idx="41450">
                  <c:v>43794.96875</c:v>
                </c:pt>
                <c:pt idx="41451">
                  <c:v>43794.989583333401</c:v>
                </c:pt>
                <c:pt idx="41452">
                  <c:v>43795.010416666599</c:v>
                </c:pt>
                <c:pt idx="41453">
                  <c:v>43795.03125</c:v>
                </c:pt>
                <c:pt idx="41454">
                  <c:v>43795.052083333401</c:v>
                </c:pt>
                <c:pt idx="41455">
                  <c:v>43795.072916666599</c:v>
                </c:pt>
                <c:pt idx="41456">
                  <c:v>43795.09375</c:v>
                </c:pt>
                <c:pt idx="41457">
                  <c:v>43795.114583333401</c:v>
                </c:pt>
                <c:pt idx="41458">
                  <c:v>43795.135416666599</c:v>
                </c:pt>
                <c:pt idx="41459">
                  <c:v>43795.15625</c:v>
                </c:pt>
                <c:pt idx="41460">
                  <c:v>43795.177083333401</c:v>
                </c:pt>
                <c:pt idx="41461">
                  <c:v>43795.197916666599</c:v>
                </c:pt>
                <c:pt idx="41462">
                  <c:v>43795.21875</c:v>
                </c:pt>
                <c:pt idx="41463">
                  <c:v>43795.239583333401</c:v>
                </c:pt>
                <c:pt idx="41464">
                  <c:v>43795.260416666599</c:v>
                </c:pt>
                <c:pt idx="41465">
                  <c:v>43795.28125</c:v>
                </c:pt>
                <c:pt idx="41466">
                  <c:v>43795.302083333401</c:v>
                </c:pt>
                <c:pt idx="41467">
                  <c:v>43795.322916666599</c:v>
                </c:pt>
                <c:pt idx="41468">
                  <c:v>43795.34375</c:v>
                </c:pt>
                <c:pt idx="41469">
                  <c:v>43795.364583333401</c:v>
                </c:pt>
                <c:pt idx="41470">
                  <c:v>43795.385416666599</c:v>
                </c:pt>
                <c:pt idx="41471">
                  <c:v>43795.40625</c:v>
                </c:pt>
                <c:pt idx="41472">
                  <c:v>43795.427083333401</c:v>
                </c:pt>
                <c:pt idx="41473">
                  <c:v>43795.447916666599</c:v>
                </c:pt>
                <c:pt idx="41474">
                  <c:v>43795.46875</c:v>
                </c:pt>
                <c:pt idx="41475">
                  <c:v>43795.489583333401</c:v>
                </c:pt>
                <c:pt idx="41476">
                  <c:v>43795.510416666599</c:v>
                </c:pt>
                <c:pt idx="41477">
                  <c:v>43795.53125</c:v>
                </c:pt>
                <c:pt idx="41478">
                  <c:v>43795.552083333401</c:v>
                </c:pt>
                <c:pt idx="41479">
                  <c:v>43795.572916666599</c:v>
                </c:pt>
                <c:pt idx="41480">
                  <c:v>43795.59375</c:v>
                </c:pt>
                <c:pt idx="41481">
                  <c:v>43795.614583333401</c:v>
                </c:pt>
                <c:pt idx="41482">
                  <c:v>43795.635416666599</c:v>
                </c:pt>
                <c:pt idx="41483">
                  <c:v>43795.65625</c:v>
                </c:pt>
                <c:pt idx="41484">
                  <c:v>43795.677083333401</c:v>
                </c:pt>
                <c:pt idx="41485">
                  <c:v>43795.697916666599</c:v>
                </c:pt>
                <c:pt idx="41486">
                  <c:v>43795.71875</c:v>
                </c:pt>
                <c:pt idx="41487">
                  <c:v>43795.739583333401</c:v>
                </c:pt>
                <c:pt idx="41488">
                  <c:v>43795.760416666599</c:v>
                </c:pt>
                <c:pt idx="41489">
                  <c:v>43795.78125</c:v>
                </c:pt>
                <c:pt idx="41490">
                  <c:v>43795.802083333401</c:v>
                </c:pt>
                <c:pt idx="41491">
                  <c:v>43795.822916666599</c:v>
                </c:pt>
                <c:pt idx="41492">
                  <c:v>43795.84375</c:v>
                </c:pt>
                <c:pt idx="41493">
                  <c:v>43795.864583333401</c:v>
                </c:pt>
                <c:pt idx="41494">
                  <c:v>43795.885416666599</c:v>
                </c:pt>
                <c:pt idx="41495">
                  <c:v>43795.90625</c:v>
                </c:pt>
                <c:pt idx="41496">
                  <c:v>43795.927083333401</c:v>
                </c:pt>
                <c:pt idx="41497">
                  <c:v>43795.947916666599</c:v>
                </c:pt>
                <c:pt idx="41498">
                  <c:v>43795.96875</c:v>
                </c:pt>
                <c:pt idx="41499">
                  <c:v>43795.989583333401</c:v>
                </c:pt>
                <c:pt idx="41500">
                  <c:v>43796.010416666599</c:v>
                </c:pt>
                <c:pt idx="41501">
                  <c:v>43796.03125</c:v>
                </c:pt>
                <c:pt idx="41502">
                  <c:v>43796.052083333401</c:v>
                </c:pt>
                <c:pt idx="41503">
                  <c:v>43796.072916666599</c:v>
                </c:pt>
                <c:pt idx="41504">
                  <c:v>43796.09375</c:v>
                </c:pt>
                <c:pt idx="41505">
                  <c:v>43796.114583333401</c:v>
                </c:pt>
                <c:pt idx="41506">
                  <c:v>43796.135416666599</c:v>
                </c:pt>
                <c:pt idx="41507">
                  <c:v>43796.15625</c:v>
                </c:pt>
                <c:pt idx="41508">
                  <c:v>43796.177083333401</c:v>
                </c:pt>
                <c:pt idx="41509">
                  <c:v>43796.197916666599</c:v>
                </c:pt>
                <c:pt idx="41510">
                  <c:v>43796.21875</c:v>
                </c:pt>
                <c:pt idx="41511">
                  <c:v>43796.239583333401</c:v>
                </c:pt>
                <c:pt idx="41512">
                  <c:v>43796.260416666599</c:v>
                </c:pt>
                <c:pt idx="41513">
                  <c:v>43796.28125</c:v>
                </c:pt>
                <c:pt idx="41514">
                  <c:v>43796.302083333401</c:v>
                </c:pt>
                <c:pt idx="41515">
                  <c:v>43796.322916666599</c:v>
                </c:pt>
                <c:pt idx="41516">
                  <c:v>43796.34375</c:v>
                </c:pt>
                <c:pt idx="41517">
                  <c:v>43796.364583333401</c:v>
                </c:pt>
                <c:pt idx="41518">
                  <c:v>43796.385416666599</c:v>
                </c:pt>
                <c:pt idx="41519">
                  <c:v>43796.40625</c:v>
                </c:pt>
                <c:pt idx="41520">
                  <c:v>43796.427083333401</c:v>
                </c:pt>
                <c:pt idx="41521">
                  <c:v>43796.447916666599</c:v>
                </c:pt>
                <c:pt idx="41522">
                  <c:v>43796.46875</c:v>
                </c:pt>
                <c:pt idx="41523">
                  <c:v>43796.489583333401</c:v>
                </c:pt>
                <c:pt idx="41524">
                  <c:v>43796.510416666599</c:v>
                </c:pt>
                <c:pt idx="41525">
                  <c:v>43796.53125</c:v>
                </c:pt>
                <c:pt idx="41526">
                  <c:v>43796.552083333401</c:v>
                </c:pt>
                <c:pt idx="41527">
                  <c:v>43796.572916666599</c:v>
                </c:pt>
                <c:pt idx="41528">
                  <c:v>43796.59375</c:v>
                </c:pt>
                <c:pt idx="41529">
                  <c:v>43796.614583333401</c:v>
                </c:pt>
                <c:pt idx="41530">
                  <c:v>43796.635416666599</c:v>
                </c:pt>
                <c:pt idx="41531">
                  <c:v>43796.65625</c:v>
                </c:pt>
                <c:pt idx="41532">
                  <c:v>43796.677083333401</c:v>
                </c:pt>
                <c:pt idx="41533">
                  <c:v>43796.697916666599</c:v>
                </c:pt>
                <c:pt idx="41534">
                  <c:v>43796.71875</c:v>
                </c:pt>
                <c:pt idx="41535">
                  <c:v>43796.739583333401</c:v>
                </c:pt>
                <c:pt idx="41536">
                  <c:v>43796.760416666599</c:v>
                </c:pt>
                <c:pt idx="41537">
                  <c:v>43796.78125</c:v>
                </c:pt>
                <c:pt idx="41538">
                  <c:v>43796.802083333401</c:v>
                </c:pt>
                <c:pt idx="41539">
                  <c:v>43796.822916666599</c:v>
                </c:pt>
                <c:pt idx="41540">
                  <c:v>43796.84375</c:v>
                </c:pt>
                <c:pt idx="41541">
                  <c:v>43796.864583333401</c:v>
                </c:pt>
                <c:pt idx="41542">
                  <c:v>43796.885416666599</c:v>
                </c:pt>
                <c:pt idx="41543">
                  <c:v>43796.90625</c:v>
                </c:pt>
                <c:pt idx="41544">
                  <c:v>43796.927083333401</c:v>
                </c:pt>
                <c:pt idx="41545">
                  <c:v>43796.947916666599</c:v>
                </c:pt>
                <c:pt idx="41546">
                  <c:v>43796.96875</c:v>
                </c:pt>
                <c:pt idx="41547">
                  <c:v>43796.989583333401</c:v>
                </c:pt>
                <c:pt idx="41548">
                  <c:v>43797.010416666599</c:v>
                </c:pt>
                <c:pt idx="41549">
                  <c:v>43797.03125</c:v>
                </c:pt>
                <c:pt idx="41550">
                  <c:v>43797.052083333401</c:v>
                </c:pt>
                <c:pt idx="41551">
                  <c:v>43797.072916666599</c:v>
                </c:pt>
                <c:pt idx="41552">
                  <c:v>43797.09375</c:v>
                </c:pt>
                <c:pt idx="41553">
                  <c:v>43797.114583333401</c:v>
                </c:pt>
                <c:pt idx="41554">
                  <c:v>43797.135416666599</c:v>
                </c:pt>
                <c:pt idx="41555">
                  <c:v>43797.15625</c:v>
                </c:pt>
                <c:pt idx="41556">
                  <c:v>43797.177083333401</c:v>
                </c:pt>
                <c:pt idx="41557">
                  <c:v>43797.197916666599</c:v>
                </c:pt>
                <c:pt idx="41558">
                  <c:v>43797.21875</c:v>
                </c:pt>
                <c:pt idx="41559">
                  <c:v>43797.239583333401</c:v>
                </c:pt>
                <c:pt idx="41560">
                  <c:v>43797.260416666599</c:v>
                </c:pt>
                <c:pt idx="41561">
                  <c:v>43797.28125</c:v>
                </c:pt>
                <c:pt idx="41562">
                  <c:v>43797.302083333401</c:v>
                </c:pt>
                <c:pt idx="41563">
                  <c:v>43797.322916666599</c:v>
                </c:pt>
                <c:pt idx="41564">
                  <c:v>43797.34375</c:v>
                </c:pt>
                <c:pt idx="41565">
                  <c:v>43797.364583333401</c:v>
                </c:pt>
                <c:pt idx="41566">
                  <c:v>43797.385416666599</c:v>
                </c:pt>
                <c:pt idx="41567">
                  <c:v>43797.40625</c:v>
                </c:pt>
                <c:pt idx="41568">
                  <c:v>43797.427083333401</c:v>
                </c:pt>
                <c:pt idx="41569">
                  <c:v>43797.447916666599</c:v>
                </c:pt>
                <c:pt idx="41570">
                  <c:v>43797.46875</c:v>
                </c:pt>
                <c:pt idx="41571">
                  <c:v>43797.489583333401</c:v>
                </c:pt>
                <c:pt idx="41572">
                  <c:v>43797.510416666599</c:v>
                </c:pt>
                <c:pt idx="41573">
                  <c:v>43797.53125</c:v>
                </c:pt>
                <c:pt idx="41574">
                  <c:v>43797.552083333401</c:v>
                </c:pt>
                <c:pt idx="41575">
                  <c:v>43797.572916666599</c:v>
                </c:pt>
                <c:pt idx="41576">
                  <c:v>43797.59375</c:v>
                </c:pt>
                <c:pt idx="41577">
                  <c:v>43797.614583333401</c:v>
                </c:pt>
                <c:pt idx="41578">
                  <c:v>43797.635416666599</c:v>
                </c:pt>
                <c:pt idx="41579">
                  <c:v>43797.65625</c:v>
                </c:pt>
                <c:pt idx="41580">
                  <c:v>43797.677083333401</c:v>
                </c:pt>
                <c:pt idx="41581">
                  <c:v>43797.697916666599</c:v>
                </c:pt>
                <c:pt idx="41582">
                  <c:v>43797.71875</c:v>
                </c:pt>
                <c:pt idx="41583">
                  <c:v>43797.739583333401</c:v>
                </c:pt>
                <c:pt idx="41584">
                  <c:v>43797.760416666599</c:v>
                </c:pt>
                <c:pt idx="41585">
                  <c:v>43797.78125</c:v>
                </c:pt>
                <c:pt idx="41586">
                  <c:v>43797.802083333401</c:v>
                </c:pt>
                <c:pt idx="41587">
                  <c:v>43797.822916666599</c:v>
                </c:pt>
                <c:pt idx="41588">
                  <c:v>43797.84375</c:v>
                </c:pt>
                <c:pt idx="41589">
                  <c:v>43797.864583333401</c:v>
                </c:pt>
                <c:pt idx="41590">
                  <c:v>43797.885416666599</c:v>
                </c:pt>
                <c:pt idx="41591">
                  <c:v>43797.90625</c:v>
                </c:pt>
                <c:pt idx="41592">
                  <c:v>43797.927083333401</c:v>
                </c:pt>
                <c:pt idx="41593">
                  <c:v>43797.947916666599</c:v>
                </c:pt>
                <c:pt idx="41594">
                  <c:v>43797.96875</c:v>
                </c:pt>
                <c:pt idx="41595">
                  <c:v>43797.989583333401</c:v>
                </c:pt>
                <c:pt idx="41596">
                  <c:v>43798.010416666599</c:v>
                </c:pt>
                <c:pt idx="41597">
                  <c:v>43798.03125</c:v>
                </c:pt>
                <c:pt idx="41598">
                  <c:v>43798.052083333401</c:v>
                </c:pt>
                <c:pt idx="41599">
                  <c:v>43798.072916666599</c:v>
                </c:pt>
                <c:pt idx="41600">
                  <c:v>43798.09375</c:v>
                </c:pt>
                <c:pt idx="41601">
                  <c:v>43798.114583333401</c:v>
                </c:pt>
                <c:pt idx="41602">
                  <c:v>43798.135416666599</c:v>
                </c:pt>
                <c:pt idx="41603">
                  <c:v>43798.15625</c:v>
                </c:pt>
                <c:pt idx="41604">
                  <c:v>43798.177083333401</c:v>
                </c:pt>
                <c:pt idx="41605">
                  <c:v>43798.197916666599</c:v>
                </c:pt>
                <c:pt idx="41606">
                  <c:v>43798.21875</c:v>
                </c:pt>
                <c:pt idx="41607">
                  <c:v>43798.239583333401</c:v>
                </c:pt>
                <c:pt idx="41608">
                  <c:v>43798.260416666599</c:v>
                </c:pt>
                <c:pt idx="41609">
                  <c:v>43798.28125</c:v>
                </c:pt>
                <c:pt idx="41610">
                  <c:v>43798.302083333401</c:v>
                </c:pt>
                <c:pt idx="41611">
                  <c:v>43798.322916666599</c:v>
                </c:pt>
                <c:pt idx="41612">
                  <c:v>43798.34375</c:v>
                </c:pt>
                <c:pt idx="41613">
                  <c:v>43798.364583333401</c:v>
                </c:pt>
                <c:pt idx="41614">
                  <c:v>43798.385416666599</c:v>
                </c:pt>
                <c:pt idx="41615">
                  <c:v>43798.40625</c:v>
                </c:pt>
                <c:pt idx="41616">
                  <c:v>43798.427083333401</c:v>
                </c:pt>
                <c:pt idx="41617">
                  <c:v>43798.447916666599</c:v>
                </c:pt>
                <c:pt idx="41618">
                  <c:v>43798.46875</c:v>
                </c:pt>
                <c:pt idx="41619">
                  <c:v>43798.489583333401</c:v>
                </c:pt>
                <c:pt idx="41620">
                  <c:v>43798.510416666599</c:v>
                </c:pt>
                <c:pt idx="41621">
                  <c:v>43798.53125</c:v>
                </c:pt>
                <c:pt idx="41622">
                  <c:v>43798.552083333401</c:v>
                </c:pt>
                <c:pt idx="41623">
                  <c:v>43798.572916666599</c:v>
                </c:pt>
                <c:pt idx="41624">
                  <c:v>43798.59375</c:v>
                </c:pt>
                <c:pt idx="41625">
                  <c:v>43798.614583333401</c:v>
                </c:pt>
                <c:pt idx="41626">
                  <c:v>43798.635416666599</c:v>
                </c:pt>
                <c:pt idx="41627">
                  <c:v>43798.65625</c:v>
                </c:pt>
                <c:pt idx="41628">
                  <c:v>43798.677083333401</c:v>
                </c:pt>
                <c:pt idx="41629">
                  <c:v>43798.697916666599</c:v>
                </c:pt>
                <c:pt idx="41630">
                  <c:v>43798.71875</c:v>
                </c:pt>
                <c:pt idx="41631">
                  <c:v>43798.739583333401</c:v>
                </c:pt>
                <c:pt idx="41632">
                  <c:v>43798.760416666599</c:v>
                </c:pt>
                <c:pt idx="41633">
                  <c:v>43798.78125</c:v>
                </c:pt>
                <c:pt idx="41634">
                  <c:v>43798.802083333401</c:v>
                </c:pt>
                <c:pt idx="41635">
                  <c:v>43798.822916666599</c:v>
                </c:pt>
                <c:pt idx="41636">
                  <c:v>43798.84375</c:v>
                </c:pt>
                <c:pt idx="41637">
                  <c:v>43798.864583333401</c:v>
                </c:pt>
                <c:pt idx="41638">
                  <c:v>43798.885416666599</c:v>
                </c:pt>
                <c:pt idx="41639">
                  <c:v>43798.90625</c:v>
                </c:pt>
                <c:pt idx="41640">
                  <c:v>43798.927083333401</c:v>
                </c:pt>
                <c:pt idx="41641">
                  <c:v>43798.947916666599</c:v>
                </c:pt>
                <c:pt idx="41642">
                  <c:v>43798.96875</c:v>
                </c:pt>
                <c:pt idx="41643">
                  <c:v>43798.989583333401</c:v>
                </c:pt>
                <c:pt idx="41644">
                  <c:v>43799.010416666599</c:v>
                </c:pt>
                <c:pt idx="41645">
                  <c:v>43799.03125</c:v>
                </c:pt>
                <c:pt idx="41646">
                  <c:v>43799.052083333401</c:v>
                </c:pt>
                <c:pt idx="41647">
                  <c:v>43799.072916666599</c:v>
                </c:pt>
                <c:pt idx="41648">
                  <c:v>43799.09375</c:v>
                </c:pt>
                <c:pt idx="41649">
                  <c:v>43799.114583333401</c:v>
                </c:pt>
                <c:pt idx="41650">
                  <c:v>43799.135416666599</c:v>
                </c:pt>
                <c:pt idx="41651">
                  <c:v>43799.15625</c:v>
                </c:pt>
                <c:pt idx="41652">
                  <c:v>43799.177083333401</c:v>
                </c:pt>
                <c:pt idx="41653">
                  <c:v>43799.197916666599</c:v>
                </c:pt>
                <c:pt idx="41654">
                  <c:v>43799.21875</c:v>
                </c:pt>
                <c:pt idx="41655">
                  <c:v>43799.239583333401</c:v>
                </c:pt>
                <c:pt idx="41656">
                  <c:v>43799.260416666599</c:v>
                </c:pt>
                <c:pt idx="41657">
                  <c:v>43799.28125</c:v>
                </c:pt>
                <c:pt idx="41658">
                  <c:v>43799.302083333401</c:v>
                </c:pt>
                <c:pt idx="41659">
                  <c:v>43799.322916666599</c:v>
                </c:pt>
                <c:pt idx="41660">
                  <c:v>43799.34375</c:v>
                </c:pt>
                <c:pt idx="41661">
                  <c:v>43799.364583333401</c:v>
                </c:pt>
                <c:pt idx="41662">
                  <c:v>43799.385416666599</c:v>
                </c:pt>
                <c:pt idx="41663">
                  <c:v>43799.40625</c:v>
                </c:pt>
                <c:pt idx="41664">
                  <c:v>43799.427083333401</c:v>
                </c:pt>
                <c:pt idx="41665">
                  <c:v>43799.447916666599</c:v>
                </c:pt>
                <c:pt idx="41666">
                  <c:v>43799.46875</c:v>
                </c:pt>
                <c:pt idx="41667">
                  <c:v>43799.489583333401</c:v>
                </c:pt>
                <c:pt idx="41668">
                  <c:v>43799.510416666599</c:v>
                </c:pt>
                <c:pt idx="41669">
                  <c:v>43799.53125</c:v>
                </c:pt>
                <c:pt idx="41670">
                  <c:v>43799.552083333401</c:v>
                </c:pt>
                <c:pt idx="41671">
                  <c:v>43799.572916666599</c:v>
                </c:pt>
                <c:pt idx="41672">
                  <c:v>43799.59375</c:v>
                </c:pt>
                <c:pt idx="41673">
                  <c:v>43799.614583333401</c:v>
                </c:pt>
                <c:pt idx="41674">
                  <c:v>43799.635416666599</c:v>
                </c:pt>
                <c:pt idx="41675">
                  <c:v>43799.65625</c:v>
                </c:pt>
                <c:pt idx="41676">
                  <c:v>43799.677083333401</c:v>
                </c:pt>
                <c:pt idx="41677">
                  <c:v>43799.697916666599</c:v>
                </c:pt>
                <c:pt idx="41678">
                  <c:v>43799.71875</c:v>
                </c:pt>
                <c:pt idx="41679">
                  <c:v>43799.739583333401</c:v>
                </c:pt>
                <c:pt idx="41680">
                  <c:v>43799.760416666599</c:v>
                </c:pt>
                <c:pt idx="41681">
                  <c:v>43799.78125</c:v>
                </c:pt>
                <c:pt idx="41682">
                  <c:v>43799.802083333401</c:v>
                </c:pt>
                <c:pt idx="41683">
                  <c:v>43799.822916666599</c:v>
                </c:pt>
                <c:pt idx="41684">
                  <c:v>43799.84375</c:v>
                </c:pt>
                <c:pt idx="41685">
                  <c:v>43799.864583333401</c:v>
                </c:pt>
                <c:pt idx="41686">
                  <c:v>43799.885416666599</c:v>
                </c:pt>
                <c:pt idx="41687">
                  <c:v>43799.90625</c:v>
                </c:pt>
                <c:pt idx="41688">
                  <c:v>43799.927083333401</c:v>
                </c:pt>
                <c:pt idx="41689">
                  <c:v>43799.947916666599</c:v>
                </c:pt>
                <c:pt idx="41690">
                  <c:v>43799.96875</c:v>
                </c:pt>
                <c:pt idx="41691">
                  <c:v>43799.989583333401</c:v>
                </c:pt>
                <c:pt idx="41692">
                  <c:v>43800.010416666599</c:v>
                </c:pt>
                <c:pt idx="41693">
                  <c:v>43800.03125</c:v>
                </c:pt>
                <c:pt idx="41694">
                  <c:v>43800.052083333401</c:v>
                </c:pt>
                <c:pt idx="41695">
                  <c:v>43800.072916666599</c:v>
                </c:pt>
                <c:pt idx="41696">
                  <c:v>43800.09375</c:v>
                </c:pt>
                <c:pt idx="41697">
                  <c:v>43800.114583333401</c:v>
                </c:pt>
                <c:pt idx="41698">
                  <c:v>43800.135416666599</c:v>
                </c:pt>
                <c:pt idx="41699">
                  <c:v>43800.15625</c:v>
                </c:pt>
                <c:pt idx="41700">
                  <c:v>43800.177083333401</c:v>
                </c:pt>
                <c:pt idx="41701">
                  <c:v>43800.197916666599</c:v>
                </c:pt>
                <c:pt idx="41702">
                  <c:v>43800.21875</c:v>
                </c:pt>
                <c:pt idx="41703">
                  <c:v>43800.239583333401</c:v>
                </c:pt>
                <c:pt idx="41704">
                  <c:v>43800.260416666599</c:v>
                </c:pt>
                <c:pt idx="41705">
                  <c:v>43800.28125</c:v>
                </c:pt>
                <c:pt idx="41706">
                  <c:v>43800.302083333401</c:v>
                </c:pt>
                <c:pt idx="41707">
                  <c:v>43800.322916666599</c:v>
                </c:pt>
                <c:pt idx="41708">
                  <c:v>43800.34375</c:v>
                </c:pt>
                <c:pt idx="41709">
                  <c:v>43800.364583333401</c:v>
                </c:pt>
                <c:pt idx="41710">
                  <c:v>43800.385416666599</c:v>
                </c:pt>
                <c:pt idx="41711">
                  <c:v>43800.40625</c:v>
                </c:pt>
                <c:pt idx="41712">
                  <c:v>43800.427083333401</c:v>
                </c:pt>
                <c:pt idx="41713">
                  <c:v>43800.447916666599</c:v>
                </c:pt>
                <c:pt idx="41714">
                  <c:v>43800.46875</c:v>
                </c:pt>
                <c:pt idx="41715">
                  <c:v>43800.489583333401</c:v>
                </c:pt>
                <c:pt idx="41716">
                  <c:v>43800.510416666599</c:v>
                </c:pt>
                <c:pt idx="41717">
                  <c:v>43800.53125</c:v>
                </c:pt>
                <c:pt idx="41718">
                  <c:v>43800.552083333401</c:v>
                </c:pt>
                <c:pt idx="41719">
                  <c:v>43800.572916666599</c:v>
                </c:pt>
                <c:pt idx="41720">
                  <c:v>43800.59375</c:v>
                </c:pt>
                <c:pt idx="41721">
                  <c:v>43800.614583333401</c:v>
                </c:pt>
                <c:pt idx="41722">
                  <c:v>43800.635416666599</c:v>
                </c:pt>
                <c:pt idx="41723">
                  <c:v>43800.65625</c:v>
                </c:pt>
                <c:pt idx="41724">
                  <c:v>43800.677083333401</c:v>
                </c:pt>
                <c:pt idx="41725">
                  <c:v>43800.697916666599</c:v>
                </c:pt>
                <c:pt idx="41726">
                  <c:v>43800.71875</c:v>
                </c:pt>
                <c:pt idx="41727">
                  <c:v>43800.739583333401</c:v>
                </c:pt>
                <c:pt idx="41728">
                  <c:v>43800.760416666599</c:v>
                </c:pt>
                <c:pt idx="41729">
                  <c:v>43800.78125</c:v>
                </c:pt>
                <c:pt idx="41730">
                  <c:v>43800.802083333401</c:v>
                </c:pt>
                <c:pt idx="41731">
                  <c:v>43800.822916666599</c:v>
                </c:pt>
                <c:pt idx="41732">
                  <c:v>43800.84375</c:v>
                </c:pt>
                <c:pt idx="41733">
                  <c:v>43800.864583333401</c:v>
                </c:pt>
                <c:pt idx="41734">
                  <c:v>43800.885416666599</c:v>
                </c:pt>
                <c:pt idx="41735">
                  <c:v>43800.90625</c:v>
                </c:pt>
                <c:pt idx="41736">
                  <c:v>43800.927083333401</c:v>
                </c:pt>
                <c:pt idx="41737">
                  <c:v>43800.947916666599</c:v>
                </c:pt>
                <c:pt idx="41738">
                  <c:v>43800.96875</c:v>
                </c:pt>
                <c:pt idx="41739">
                  <c:v>43800.989583333401</c:v>
                </c:pt>
                <c:pt idx="41740">
                  <c:v>43801.010416666599</c:v>
                </c:pt>
                <c:pt idx="41741">
                  <c:v>43801.03125</c:v>
                </c:pt>
                <c:pt idx="41742">
                  <c:v>43801.052083333401</c:v>
                </c:pt>
                <c:pt idx="41743">
                  <c:v>43801.072916666599</c:v>
                </c:pt>
                <c:pt idx="41744">
                  <c:v>43801.09375</c:v>
                </c:pt>
                <c:pt idx="41745">
                  <c:v>43801.114583333401</c:v>
                </c:pt>
                <c:pt idx="41746">
                  <c:v>43801.135416666599</c:v>
                </c:pt>
                <c:pt idx="41747">
                  <c:v>43801.15625</c:v>
                </c:pt>
                <c:pt idx="41748">
                  <c:v>43801.177083333401</c:v>
                </c:pt>
                <c:pt idx="41749">
                  <c:v>43801.197916666599</c:v>
                </c:pt>
                <c:pt idx="41750">
                  <c:v>43801.21875</c:v>
                </c:pt>
                <c:pt idx="41751">
                  <c:v>43801.239583333401</c:v>
                </c:pt>
                <c:pt idx="41752">
                  <c:v>43801.260416666599</c:v>
                </c:pt>
                <c:pt idx="41753">
                  <c:v>43801.28125</c:v>
                </c:pt>
                <c:pt idx="41754">
                  <c:v>43801.302083333401</c:v>
                </c:pt>
                <c:pt idx="41755">
                  <c:v>43801.322916666599</c:v>
                </c:pt>
                <c:pt idx="41756">
                  <c:v>43801.34375</c:v>
                </c:pt>
                <c:pt idx="41757">
                  <c:v>43801.364583333401</c:v>
                </c:pt>
                <c:pt idx="41758">
                  <c:v>43801.385416666599</c:v>
                </c:pt>
                <c:pt idx="41759">
                  <c:v>43801.40625</c:v>
                </c:pt>
                <c:pt idx="41760">
                  <c:v>43801.427083333401</c:v>
                </c:pt>
                <c:pt idx="41761">
                  <c:v>43801.447916666599</c:v>
                </c:pt>
                <c:pt idx="41762">
                  <c:v>43801.46875</c:v>
                </c:pt>
                <c:pt idx="41763">
                  <c:v>43801.489583333401</c:v>
                </c:pt>
                <c:pt idx="41764">
                  <c:v>43801.510416666599</c:v>
                </c:pt>
                <c:pt idx="41765">
                  <c:v>43801.53125</c:v>
                </c:pt>
                <c:pt idx="41766">
                  <c:v>43801.552083333401</c:v>
                </c:pt>
                <c:pt idx="41767">
                  <c:v>43801.572916666599</c:v>
                </c:pt>
                <c:pt idx="41768">
                  <c:v>43801.59375</c:v>
                </c:pt>
                <c:pt idx="41769">
                  <c:v>43801.614583333401</c:v>
                </c:pt>
                <c:pt idx="41770">
                  <c:v>43801.635416666599</c:v>
                </c:pt>
                <c:pt idx="41771">
                  <c:v>43801.65625</c:v>
                </c:pt>
                <c:pt idx="41772">
                  <c:v>43801.677083333401</c:v>
                </c:pt>
                <c:pt idx="41773">
                  <c:v>43801.697916666599</c:v>
                </c:pt>
                <c:pt idx="41774">
                  <c:v>43801.71875</c:v>
                </c:pt>
                <c:pt idx="41775">
                  <c:v>43801.739583333401</c:v>
                </c:pt>
                <c:pt idx="41776">
                  <c:v>43801.760416666599</c:v>
                </c:pt>
                <c:pt idx="41777">
                  <c:v>43801.78125</c:v>
                </c:pt>
                <c:pt idx="41778">
                  <c:v>43801.802083333401</c:v>
                </c:pt>
                <c:pt idx="41779">
                  <c:v>43801.822916666599</c:v>
                </c:pt>
                <c:pt idx="41780">
                  <c:v>43801.84375</c:v>
                </c:pt>
                <c:pt idx="41781">
                  <c:v>43801.864583333401</c:v>
                </c:pt>
                <c:pt idx="41782">
                  <c:v>43801.885416666599</c:v>
                </c:pt>
                <c:pt idx="41783">
                  <c:v>43801.90625</c:v>
                </c:pt>
                <c:pt idx="41784">
                  <c:v>43801.927083333401</c:v>
                </c:pt>
                <c:pt idx="41785">
                  <c:v>43801.947916666599</c:v>
                </c:pt>
                <c:pt idx="41786">
                  <c:v>43801.96875</c:v>
                </c:pt>
                <c:pt idx="41787">
                  <c:v>43801.989583333401</c:v>
                </c:pt>
                <c:pt idx="41788">
                  <c:v>43802.010416666599</c:v>
                </c:pt>
                <c:pt idx="41789">
                  <c:v>43802.03125</c:v>
                </c:pt>
                <c:pt idx="41790">
                  <c:v>43802.052083333401</c:v>
                </c:pt>
                <c:pt idx="41791">
                  <c:v>43802.072916666599</c:v>
                </c:pt>
                <c:pt idx="41792">
                  <c:v>43802.09375</c:v>
                </c:pt>
                <c:pt idx="41793">
                  <c:v>43802.114583333401</c:v>
                </c:pt>
                <c:pt idx="41794">
                  <c:v>43802.135416666599</c:v>
                </c:pt>
                <c:pt idx="41795">
                  <c:v>43802.15625</c:v>
                </c:pt>
                <c:pt idx="41796">
                  <c:v>43802.177083333401</c:v>
                </c:pt>
                <c:pt idx="41797">
                  <c:v>43802.197916666599</c:v>
                </c:pt>
                <c:pt idx="41798">
                  <c:v>43802.21875</c:v>
                </c:pt>
                <c:pt idx="41799">
                  <c:v>43802.239583333401</c:v>
                </c:pt>
                <c:pt idx="41800">
                  <c:v>43802.260416666599</c:v>
                </c:pt>
                <c:pt idx="41801">
                  <c:v>43802.28125</c:v>
                </c:pt>
                <c:pt idx="41802">
                  <c:v>43802.302083333401</c:v>
                </c:pt>
                <c:pt idx="41803">
                  <c:v>43802.322916666599</c:v>
                </c:pt>
                <c:pt idx="41804">
                  <c:v>43802.34375</c:v>
                </c:pt>
                <c:pt idx="41805">
                  <c:v>43802.364583333401</c:v>
                </c:pt>
                <c:pt idx="41806">
                  <c:v>43802.385416666599</c:v>
                </c:pt>
                <c:pt idx="41807">
                  <c:v>43802.40625</c:v>
                </c:pt>
                <c:pt idx="41808">
                  <c:v>43802.427083333401</c:v>
                </c:pt>
                <c:pt idx="41809">
                  <c:v>43802.447916666599</c:v>
                </c:pt>
                <c:pt idx="41810">
                  <c:v>43802.46875</c:v>
                </c:pt>
                <c:pt idx="41811">
                  <c:v>43802.489583333401</c:v>
                </c:pt>
                <c:pt idx="41812">
                  <c:v>43802.510416666599</c:v>
                </c:pt>
                <c:pt idx="41813">
                  <c:v>43802.53125</c:v>
                </c:pt>
                <c:pt idx="41814">
                  <c:v>43802.552083333401</c:v>
                </c:pt>
                <c:pt idx="41815">
                  <c:v>43802.572916666599</c:v>
                </c:pt>
                <c:pt idx="41816">
                  <c:v>43802.59375</c:v>
                </c:pt>
                <c:pt idx="41817">
                  <c:v>43802.614583333401</c:v>
                </c:pt>
                <c:pt idx="41818">
                  <c:v>43802.635416666599</c:v>
                </c:pt>
                <c:pt idx="41819">
                  <c:v>43802.65625</c:v>
                </c:pt>
                <c:pt idx="41820">
                  <c:v>43802.677083333401</c:v>
                </c:pt>
                <c:pt idx="41821">
                  <c:v>43802.697916666599</c:v>
                </c:pt>
                <c:pt idx="41822">
                  <c:v>43802.71875</c:v>
                </c:pt>
                <c:pt idx="41823">
                  <c:v>43802.739583333401</c:v>
                </c:pt>
                <c:pt idx="41824">
                  <c:v>43802.760416666599</c:v>
                </c:pt>
                <c:pt idx="41825">
                  <c:v>43802.78125</c:v>
                </c:pt>
                <c:pt idx="41826">
                  <c:v>43802.802083333401</c:v>
                </c:pt>
                <c:pt idx="41827">
                  <c:v>43802.822916666599</c:v>
                </c:pt>
                <c:pt idx="41828">
                  <c:v>43802.84375</c:v>
                </c:pt>
                <c:pt idx="41829">
                  <c:v>43802.864583333401</c:v>
                </c:pt>
                <c:pt idx="41830">
                  <c:v>43802.885416666599</c:v>
                </c:pt>
                <c:pt idx="41831">
                  <c:v>43802.90625</c:v>
                </c:pt>
                <c:pt idx="41832">
                  <c:v>43802.927083333401</c:v>
                </c:pt>
                <c:pt idx="41833">
                  <c:v>43802.947916666599</c:v>
                </c:pt>
                <c:pt idx="41834">
                  <c:v>43802.96875</c:v>
                </c:pt>
                <c:pt idx="41835">
                  <c:v>43802.989583333401</c:v>
                </c:pt>
                <c:pt idx="41836">
                  <c:v>43803.010416666599</c:v>
                </c:pt>
                <c:pt idx="41837">
                  <c:v>43803.03125</c:v>
                </c:pt>
                <c:pt idx="41838">
                  <c:v>43803.052083333401</c:v>
                </c:pt>
                <c:pt idx="41839">
                  <c:v>43803.072916666599</c:v>
                </c:pt>
                <c:pt idx="41840">
                  <c:v>43803.09375</c:v>
                </c:pt>
                <c:pt idx="41841">
                  <c:v>43803.114583333401</c:v>
                </c:pt>
                <c:pt idx="41842">
                  <c:v>43803.135416666599</c:v>
                </c:pt>
                <c:pt idx="41843">
                  <c:v>43803.15625</c:v>
                </c:pt>
                <c:pt idx="41844">
                  <c:v>43803.177083333401</c:v>
                </c:pt>
                <c:pt idx="41845">
                  <c:v>43803.197916666599</c:v>
                </c:pt>
                <c:pt idx="41846">
                  <c:v>43803.21875</c:v>
                </c:pt>
                <c:pt idx="41847">
                  <c:v>43803.239583333401</c:v>
                </c:pt>
                <c:pt idx="41848">
                  <c:v>43803.260416666599</c:v>
                </c:pt>
                <c:pt idx="41849">
                  <c:v>43803.28125</c:v>
                </c:pt>
                <c:pt idx="41850">
                  <c:v>43803.302083333401</c:v>
                </c:pt>
                <c:pt idx="41851">
                  <c:v>43803.322916666599</c:v>
                </c:pt>
                <c:pt idx="41852">
                  <c:v>43803.34375</c:v>
                </c:pt>
                <c:pt idx="41853">
                  <c:v>43803.364583333401</c:v>
                </c:pt>
                <c:pt idx="41854">
                  <c:v>43803.385416666599</c:v>
                </c:pt>
                <c:pt idx="41855">
                  <c:v>43803.40625</c:v>
                </c:pt>
                <c:pt idx="41856">
                  <c:v>43803.427083333401</c:v>
                </c:pt>
                <c:pt idx="41857">
                  <c:v>43803.447916666599</c:v>
                </c:pt>
                <c:pt idx="41858">
                  <c:v>43803.46875</c:v>
                </c:pt>
                <c:pt idx="41859">
                  <c:v>43803.489583333401</c:v>
                </c:pt>
                <c:pt idx="41860">
                  <c:v>43803.510416666599</c:v>
                </c:pt>
                <c:pt idx="41861">
                  <c:v>43803.53125</c:v>
                </c:pt>
                <c:pt idx="41862">
                  <c:v>43803.552083333401</c:v>
                </c:pt>
                <c:pt idx="41863">
                  <c:v>43803.572916666599</c:v>
                </c:pt>
                <c:pt idx="41864">
                  <c:v>43803.59375</c:v>
                </c:pt>
                <c:pt idx="41865">
                  <c:v>43803.614583333401</c:v>
                </c:pt>
                <c:pt idx="41866">
                  <c:v>43803.635416666599</c:v>
                </c:pt>
                <c:pt idx="41867">
                  <c:v>43803.65625</c:v>
                </c:pt>
                <c:pt idx="41868">
                  <c:v>43803.677083333401</c:v>
                </c:pt>
                <c:pt idx="41869">
                  <c:v>43803.697916666599</c:v>
                </c:pt>
                <c:pt idx="41870">
                  <c:v>43803.71875</c:v>
                </c:pt>
                <c:pt idx="41871">
                  <c:v>43803.739583333401</c:v>
                </c:pt>
                <c:pt idx="41872">
                  <c:v>43803.760416666599</c:v>
                </c:pt>
                <c:pt idx="41873">
                  <c:v>43803.78125</c:v>
                </c:pt>
                <c:pt idx="41874">
                  <c:v>43803.802083333401</c:v>
                </c:pt>
                <c:pt idx="41875">
                  <c:v>43803.822916666599</c:v>
                </c:pt>
                <c:pt idx="41876">
                  <c:v>43803.84375</c:v>
                </c:pt>
                <c:pt idx="41877">
                  <c:v>43803.864583333401</c:v>
                </c:pt>
                <c:pt idx="41878">
                  <c:v>43803.885416666599</c:v>
                </c:pt>
                <c:pt idx="41879">
                  <c:v>43803.90625</c:v>
                </c:pt>
                <c:pt idx="41880">
                  <c:v>43803.927083333401</c:v>
                </c:pt>
                <c:pt idx="41881">
                  <c:v>43803.947916666599</c:v>
                </c:pt>
                <c:pt idx="41882">
                  <c:v>43803.96875</c:v>
                </c:pt>
                <c:pt idx="41883">
                  <c:v>43803.989583333401</c:v>
                </c:pt>
                <c:pt idx="41884">
                  <c:v>43804.010416666599</c:v>
                </c:pt>
                <c:pt idx="41885">
                  <c:v>43804.03125</c:v>
                </c:pt>
                <c:pt idx="41886">
                  <c:v>43804.052083333401</c:v>
                </c:pt>
                <c:pt idx="41887">
                  <c:v>43804.072916666599</c:v>
                </c:pt>
                <c:pt idx="41888">
                  <c:v>43804.09375</c:v>
                </c:pt>
                <c:pt idx="41889">
                  <c:v>43804.114583333401</c:v>
                </c:pt>
                <c:pt idx="41890">
                  <c:v>43804.135416666599</c:v>
                </c:pt>
                <c:pt idx="41891">
                  <c:v>43804.15625</c:v>
                </c:pt>
                <c:pt idx="41892">
                  <c:v>43804.177083333401</c:v>
                </c:pt>
                <c:pt idx="41893">
                  <c:v>43804.197916666599</c:v>
                </c:pt>
                <c:pt idx="41894">
                  <c:v>43804.21875</c:v>
                </c:pt>
                <c:pt idx="41895">
                  <c:v>43804.239583333401</c:v>
                </c:pt>
                <c:pt idx="41896">
                  <c:v>43804.260416666599</c:v>
                </c:pt>
                <c:pt idx="41897">
                  <c:v>43804.28125</c:v>
                </c:pt>
                <c:pt idx="41898">
                  <c:v>43804.302083333401</c:v>
                </c:pt>
                <c:pt idx="41899">
                  <c:v>43804.322916666599</c:v>
                </c:pt>
                <c:pt idx="41900">
                  <c:v>43804.34375</c:v>
                </c:pt>
                <c:pt idx="41901">
                  <c:v>43804.364583333401</c:v>
                </c:pt>
                <c:pt idx="41902">
                  <c:v>43804.385416666599</c:v>
                </c:pt>
                <c:pt idx="41903">
                  <c:v>43804.40625</c:v>
                </c:pt>
                <c:pt idx="41904">
                  <c:v>43804.427083333401</c:v>
                </c:pt>
                <c:pt idx="41905">
                  <c:v>43804.447916666599</c:v>
                </c:pt>
                <c:pt idx="41906">
                  <c:v>43804.46875</c:v>
                </c:pt>
                <c:pt idx="41907">
                  <c:v>43804.489583333401</c:v>
                </c:pt>
                <c:pt idx="41908">
                  <c:v>43804.510416666599</c:v>
                </c:pt>
                <c:pt idx="41909">
                  <c:v>43804.53125</c:v>
                </c:pt>
                <c:pt idx="41910">
                  <c:v>43804.552083333401</c:v>
                </c:pt>
                <c:pt idx="41911">
                  <c:v>43804.572916666599</c:v>
                </c:pt>
                <c:pt idx="41912">
                  <c:v>43804.59375</c:v>
                </c:pt>
                <c:pt idx="41913">
                  <c:v>43804.614583333401</c:v>
                </c:pt>
                <c:pt idx="41914">
                  <c:v>43804.635416666599</c:v>
                </c:pt>
                <c:pt idx="41915">
                  <c:v>43804.65625</c:v>
                </c:pt>
                <c:pt idx="41916">
                  <c:v>43804.677083333401</c:v>
                </c:pt>
                <c:pt idx="41917">
                  <c:v>43804.697916666599</c:v>
                </c:pt>
                <c:pt idx="41918">
                  <c:v>43804.71875</c:v>
                </c:pt>
                <c:pt idx="41919">
                  <c:v>43804.739583333401</c:v>
                </c:pt>
                <c:pt idx="41920">
                  <c:v>43804.760416666599</c:v>
                </c:pt>
                <c:pt idx="41921">
                  <c:v>43804.78125</c:v>
                </c:pt>
                <c:pt idx="41922">
                  <c:v>43804.802083333401</c:v>
                </c:pt>
                <c:pt idx="41923">
                  <c:v>43804.822916666599</c:v>
                </c:pt>
                <c:pt idx="41924">
                  <c:v>43804.84375</c:v>
                </c:pt>
                <c:pt idx="41925">
                  <c:v>43804.864583333401</c:v>
                </c:pt>
                <c:pt idx="41926">
                  <c:v>43804.885416666599</c:v>
                </c:pt>
                <c:pt idx="41927">
                  <c:v>43804.90625</c:v>
                </c:pt>
                <c:pt idx="41928">
                  <c:v>43804.927083333401</c:v>
                </c:pt>
                <c:pt idx="41929">
                  <c:v>43804.947916666599</c:v>
                </c:pt>
                <c:pt idx="41930">
                  <c:v>43804.96875</c:v>
                </c:pt>
                <c:pt idx="41931">
                  <c:v>43804.989583333401</c:v>
                </c:pt>
                <c:pt idx="41932">
                  <c:v>43805.010416666599</c:v>
                </c:pt>
                <c:pt idx="41933">
                  <c:v>43805.03125</c:v>
                </c:pt>
                <c:pt idx="41934">
                  <c:v>43805.052083333401</c:v>
                </c:pt>
                <c:pt idx="41935">
                  <c:v>43805.072916666599</c:v>
                </c:pt>
                <c:pt idx="41936">
                  <c:v>43805.09375</c:v>
                </c:pt>
                <c:pt idx="41937">
                  <c:v>43805.114583333401</c:v>
                </c:pt>
                <c:pt idx="41938">
                  <c:v>43805.135416666599</c:v>
                </c:pt>
                <c:pt idx="41939">
                  <c:v>43805.15625</c:v>
                </c:pt>
                <c:pt idx="41940">
                  <c:v>43805.177083333401</c:v>
                </c:pt>
                <c:pt idx="41941">
                  <c:v>43805.197916666599</c:v>
                </c:pt>
                <c:pt idx="41942">
                  <c:v>43805.21875</c:v>
                </c:pt>
                <c:pt idx="41943">
                  <c:v>43805.239583333401</c:v>
                </c:pt>
                <c:pt idx="41944">
                  <c:v>43805.260416666599</c:v>
                </c:pt>
                <c:pt idx="41945">
                  <c:v>43805.28125</c:v>
                </c:pt>
                <c:pt idx="41946">
                  <c:v>43805.302083333401</c:v>
                </c:pt>
                <c:pt idx="41947">
                  <c:v>43805.322916666599</c:v>
                </c:pt>
                <c:pt idx="41948">
                  <c:v>43805.34375</c:v>
                </c:pt>
                <c:pt idx="41949">
                  <c:v>43805.364583333401</c:v>
                </c:pt>
                <c:pt idx="41950">
                  <c:v>43805.385416666599</c:v>
                </c:pt>
                <c:pt idx="41951">
                  <c:v>43805.40625</c:v>
                </c:pt>
                <c:pt idx="41952">
                  <c:v>43805.427083333401</c:v>
                </c:pt>
                <c:pt idx="41953">
                  <c:v>43805.447916666599</c:v>
                </c:pt>
                <c:pt idx="41954">
                  <c:v>43805.46875</c:v>
                </c:pt>
                <c:pt idx="41955">
                  <c:v>43805.489583333401</c:v>
                </c:pt>
                <c:pt idx="41956">
                  <c:v>43805.510416666599</c:v>
                </c:pt>
                <c:pt idx="41957">
                  <c:v>43805.53125</c:v>
                </c:pt>
                <c:pt idx="41958">
                  <c:v>43805.552083333401</c:v>
                </c:pt>
                <c:pt idx="41959">
                  <c:v>43805.572916666599</c:v>
                </c:pt>
                <c:pt idx="41960">
                  <c:v>43805.59375</c:v>
                </c:pt>
                <c:pt idx="41961">
                  <c:v>43805.614583333401</c:v>
                </c:pt>
                <c:pt idx="41962">
                  <c:v>43805.635416666599</c:v>
                </c:pt>
                <c:pt idx="41963">
                  <c:v>43805.65625</c:v>
                </c:pt>
                <c:pt idx="41964">
                  <c:v>43805.677083333401</c:v>
                </c:pt>
                <c:pt idx="41965">
                  <c:v>43805.697916666599</c:v>
                </c:pt>
                <c:pt idx="41966">
                  <c:v>43805.71875</c:v>
                </c:pt>
                <c:pt idx="41967">
                  <c:v>43805.739583333401</c:v>
                </c:pt>
                <c:pt idx="41968">
                  <c:v>43805.760416666599</c:v>
                </c:pt>
                <c:pt idx="41969">
                  <c:v>43805.78125</c:v>
                </c:pt>
                <c:pt idx="41970">
                  <c:v>43805.802083333401</c:v>
                </c:pt>
                <c:pt idx="41971">
                  <c:v>43805.822916666599</c:v>
                </c:pt>
                <c:pt idx="41972">
                  <c:v>43805.84375</c:v>
                </c:pt>
                <c:pt idx="41973">
                  <c:v>43805.864583333401</c:v>
                </c:pt>
                <c:pt idx="41974">
                  <c:v>43805.885416666599</c:v>
                </c:pt>
                <c:pt idx="41975">
                  <c:v>43805.90625</c:v>
                </c:pt>
                <c:pt idx="41976">
                  <c:v>43805.927083333401</c:v>
                </c:pt>
                <c:pt idx="41977">
                  <c:v>43805.947916666599</c:v>
                </c:pt>
                <c:pt idx="41978">
                  <c:v>43805.96875</c:v>
                </c:pt>
                <c:pt idx="41979">
                  <c:v>43805.989583333401</c:v>
                </c:pt>
                <c:pt idx="41980">
                  <c:v>43806.010416666599</c:v>
                </c:pt>
                <c:pt idx="41981">
                  <c:v>43806.03125</c:v>
                </c:pt>
                <c:pt idx="41982">
                  <c:v>43806.052083333401</c:v>
                </c:pt>
                <c:pt idx="41983">
                  <c:v>43806.072916666599</c:v>
                </c:pt>
                <c:pt idx="41984">
                  <c:v>43806.09375</c:v>
                </c:pt>
                <c:pt idx="41985">
                  <c:v>43806.114583333401</c:v>
                </c:pt>
                <c:pt idx="41986">
                  <c:v>43806.135416666599</c:v>
                </c:pt>
                <c:pt idx="41987">
                  <c:v>43806.15625</c:v>
                </c:pt>
                <c:pt idx="41988">
                  <c:v>43806.177083333401</c:v>
                </c:pt>
                <c:pt idx="41989">
                  <c:v>43806.197916666599</c:v>
                </c:pt>
                <c:pt idx="41990">
                  <c:v>43806.21875</c:v>
                </c:pt>
                <c:pt idx="41991">
                  <c:v>43806.239583333401</c:v>
                </c:pt>
                <c:pt idx="41992">
                  <c:v>43806.260416666599</c:v>
                </c:pt>
                <c:pt idx="41993">
                  <c:v>43806.28125</c:v>
                </c:pt>
                <c:pt idx="41994">
                  <c:v>43806.302083333401</c:v>
                </c:pt>
                <c:pt idx="41995">
                  <c:v>43806.322916666599</c:v>
                </c:pt>
                <c:pt idx="41996">
                  <c:v>43806.34375</c:v>
                </c:pt>
                <c:pt idx="41997">
                  <c:v>43806.364583333401</c:v>
                </c:pt>
                <c:pt idx="41998">
                  <c:v>43806.385416666599</c:v>
                </c:pt>
                <c:pt idx="41999">
                  <c:v>43806.40625</c:v>
                </c:pt>
                <c:pt idx="42000">
                  <c:v>43806.427083333401</c:v>
                </c:pt>
                <c:pt idx="42001">
                  <c:v>43806.447916666599</c:v>
                </c:pt>
                <c:pt idx="42002">
                  <c:v>43806.46875</c:v>
                </c:pt>
                <c:pt idx="42003">
                  <c:v>43806.489583333401</c:v>
                </c:pt>
                <c:pt idx="42004">
                  <c:v>43806.510416666599</c:v>
                </c:pt>
                <c:pt idx="42005">
                  <c:v>43806.53125</c:v>
                </c:pt>
                <c:pt idx="42006">
                  <c:v>43806.552083333401</c:v>
                </c:pt>
                <c:pt idx="42007">
                  <c:v>43806.572916666599</c:v>
                </c:pt>
                <c:pt idx="42008">
                  <c:v>43806.59375</c:v>
                </c:pt>
                <c:pt idx="42009">
                  <c:v>43806.614583333401</c:v>
                </c:pt>
                <c:pt idx="42010">
                  <c:v>43806.635416666599</c:v>
                </c:pt>
                <c:pt idx="42011">
                  <c:v>43806.65625</c:v>
                </c:pt>
                <c:pt idx="42012">
                  <c:v>43806.677083333401</c:v>
                </c:pt>
                <c:pt idx="42013">
                  <c:v>43806.697916666599</c:v>
                </c:pt>
                <c:pt idx="42014">
                  <c:v>43806.71875</c:v>
                </c:pt>
                <c:pt idx="42015">
                  <c:v>43806.739583333401</c:v>
                </c:pt>
                <c:pt idx="42016">
                  <c:v>43806.760416666599</c:v>
                </c:pt>
                <c:pt idx="42017">
                  <c:v>43806.78125</c:v>
                </c:pt>
                <c:pt idx="42018">
                  <c:v>43806.802083333401</c:v>
                </c:pt>
                <c:pt idx="42019">
                  <c:v>43806.822916666599</c:v>
                </c:pt>
                <c:pt idx="42020">
                  <c:v>43806.84375</c:v>
                </c:pt>
                <c:pt idx="42021">
                  <c:v>43806.864583333401</c:v>
                </c:pt>
                <c:pt idx="42022">
                  <c:v>43806.885416666599</c:v>
                </c:pt>
                <c:pt idx="42023">
                  <c:v>43806.90625</c:v>
                </c:pt>
                <c:pt idx="42024">
                  <c:v>43806.927083333401</c:v>
                </c:pt>
                <c:pt idx="42025">
                  <c:v>43806.947916666599</c:v>
                </c:pt>
                <c:pt idx="42026">
                  <c:v>43806.96875</c:v>
                </c:pt>
                <c:pt idx="42027">
                  <c:v>43806.989583333401</c:v>
                </c:pt>
                <c:pt idx="42028">
                  <c:v>43807.010416666599</c:v>
                </c:pt>
                <c:pt idx="42029">
                  <c:v>43807.03125</c:v>
                </c:pt>
                <c:pt idx="42030">
                  <c:v>43807.052083333401</c:v>
                </c:pt>
                <c:pt idx="42031">
                  <c:v>43807.072916666599</c:v>
                </c:pt>
                <c:pt idx="42032">
                  <c:v>43807.09375</c:v>
                </c:pt>
                <c:pt idx="42033">
                  <c:v>43807.114583333401</c:v>
                </c:pt>
                <c:pt idx="42034">
                  <c:v>43807.135416666599</c:v>
                </c:pt>
                <c:pt idx="42035">
                  <c:v>43807.15625</c:v>
                </c:pt>
                <c:pt idx="42036">
                  <c:v>43807.177083333401</c:v>
                </c:pt>
                <c:pt idx="42037">
                  <c:v>43807.197916666599</c:v>
                </c:pt>
                <c:pt idx="42038">
                  <c:v>43807.21875</c:v>
                </c:pt>
                <c:pt idx="42039">
                  <c:v>43807.239583333401</c:v>
                </c:pt>
                <c:pt idx="42040">
                  <c:v>43807.260416666599</c:v>
                </c:pt>
                <c:pt idx="42041">
                  <c:v>43807.28125</c:v>
                </c:pt>
                <c:pt idx="42042">
                  <c:v>43807.302083333401</c:v>
                </c:pt>
                <c:pt idx="42043">
                  <c:v>43807.322916666599</c:v>
                </c:pt>
                <c:pt idx="42044">
                  <c:v>43807.34375</c:v>
                </c:pt>
                <c:pt idx="42045">
                  <c:v>43807.364583333401</c:v>
                </c:pt>
                <c:pt idx="42046">
                  <c:v>43807.385416666599</c:v>
                </c:pt>
                <c:pt idx="42047">
                  <c:v>43807.40625</c:v>
                </c:pt>
                <c:pt idx="42048">
                  <c:v>43807.427083333401</c:v>
                </c:pt>
                <c:pt idx="42049">
                  <c:v>43807.447916666599</c:v>
                </c:pt>
                <c:pt idx="42050">
                  <c:v>43807.46875</c:v>
                </c:pt>
                <c:pt idx="42051">
                  <c:v>43807.489583333401</c:v>
                </c:pt>
                <c:pt idx="42052">
                  <c:v>43807.510416666599</c:v>
                </c:pt>
                <c:pt idx="42053">
                  <c:v>43807.53125</c:v>
                </c:pt>
                <c:pt idx="42054">
                  <c:v>43807.552083333401</c:v>
                </c:pt>
                <c:pt idx="42055">
                  <c:v>43807.572916666599</c:v>
                </c:pt>
                <c:pt idx="42056">
                  <c:v>43807.59375</c:v>
                </c:pt>
                <c:pt idx="42057">
                  <c:v>43807.614583333401</c:v>
                </c:pt>
                <c:pt idx="42058">
                  <c:v>43807.635416666599</c:v>
                </c:pt>
                <c:pt idx="42059">
                  <c:v>43807.65625</c:v>
                </c:pt>
                <c:pt idx="42060">
                  <c:v>43807.677083333401</c:v>
                </c:pt>
                <c:pt idx="42061">
                  <c:v>43807.697916666599</c:v>
                </c:pt>
                <c:pt idx="42062">
                  <c:v>43807.71875</c:v>
                </c:pt>
                <c:pt idx="42063">
                  <c:v>43807.739583333401</c:v>
                </c:pt>
                <c:pt idx="42064">
                  <c:v>43807.760416666599</c:v>
                </c:pt>
                <c:pt idx="42065">
                  <c:v>43807.78125</c:v>
                </c:pt>
                <c:pt idx="42066">
                  <c:v>43807.802083333401</c:v>
                </c:pt>
                <c:pt idx="42067">
                  <c:v>43807.822916666599</c:v>
                </c:pt>
                <c:pt idx="42068">
                  <c:v>43807.84375</c:v>
                </c:pt>
                <c:pt idx="42069">
                  <c:v>43807.864583333401</c:v>
                </c:pt>
                <c:pt idx="42070">
                  <c:v>43807.885416666599</c:v>
                </c:pt>
                <c:pt idx="42071">
                  <c:v>43807.90625</c:v>
                </c:pt>
                <c:pt idx="42072">
                  <c:v>43807.927083333401</c:v>
                </c:pt>
                <c:pt idx="42073">
                  <c:v>43807.947916666599</c:v>
                </c:pt>
                <c:pt idx="42074">
                  <c:v>43807.96875</c:v>
                </c:pt>
                <c:pt idx="42075">
                  <c:v>43807.989583333401</c:v>
                </c:pt>
                <c:pt idx="42076">
                  <c:v>43808.010416666599</c:v>
                </c:pt>
                <c:pt idx="42077">
                  <c:v>43808.03125</c:v>
                </c:pt>
                <c:pt idx="42078">
                  <c:v>43808.052083333401</c:v>
                </c:pt>
                <c:pt idx="42079">
                  <c:v>43808.072916666599</c:v>
                </c:pt>
                <c:pt idx="42080">
                  <c:v>43808.09375</c:v>
                </c:pt>
                <c:pt idx="42081">
                  <c:v>43808.114583333401</c:v>
                </c:pt>
                <c:pt idx="42082">
                  <c:v>43808.135416666599</c:v>
                </c:pt>
                <c:pt idx="42083">
                  <c:v>43808.15625</c:v>
                </c:pt>
                <c:pt idx="42084">
                  <c:v>43808.177083333401</c:v>
                </c:pt>
                <c:pt idx="42085">
                  <c:v>43808.197916666599</c:v>
                </c:pt>
                <c:pt idx="42086">
                  <c:v>43808.21875</c:v>
                </c:pt>
                <c:pt idx="42087">
                  <c:v>43808.239583333401</c:v>
                </c:pt>
                <c:pt idx="42088">
                  <c:v>43808.260416666599</c:v>
                </c:pt>
                <c:pt idx="42089">
                  <c:v>43808.28125</c:v>
                </c:pt>
                <c:pt idx="42090">
                  <c:v>43808.302083333401</c:v>
                </c:pt>
                <c:pt idx="42091">
                  <c:v>43808.322916666599</c:v>
                </c:pt>
                <c:pt idx="42092">
                  <c:v>43808.34375</c:v>
                </c:pt>
                <c:pt idx="42093">
                  <c:v>43808.364583333401</c:v>
                </c:pt>
                <c:pt idx="42094">
                  <c:v>43808.385416666599</c:v>
                </c:pt>
                <c:pt idx="42095">
                  <c:v>43808.40625</c:v>
                </c:pt>
                <c:pt idx="42096">
                  <c:v>43808.427083333401</c:v>
                </c:pt>
                <c:pt idx="42097">
                  <c:v>43808.447916666599</c:v>
                </c:pt>
                <c:pt idx="42098">
                  <c:v>43808.46875</c:v>
                </c:pt>
                <c:pt idx="42099">
                  <c:v>43808.489583333401</c:v>
                </c:pt>
                <c:pt idx="42100">
                  <c:v>43808.510416666599</c:v>
                </c:pt>
                <c:pt idx="42101">
                  <c:v>43808.53125</c:v>
                </c:pt>
                <c:pt idx="42102">
                  <c:v>43808.552083333401</c:v>
                </c:pt>
                <c:pt idx="42103">
                  <c:v>43808.572916666599</c:v>
                </c:pt>
                <c:pt idx="42104">
                  <c:v>43808.59375</c:v>
                </c:pt>
                <c:pt idx="42105">
                  <c:v>43808.614583333401</c:v>
                </c:pt>
                <c:pt idx="42106">
                  <c:v>43808.635416666599</c:v>
                </c:pt>
                <c:pt idx="42107">
                  <c:v>43808.65625</c:v>
                </c:pt>
                <c:pt idx="42108">
                  <c:v>43808.677083333401</c:v>
                </c:pt>
                <c:pt idx="42109">
                  <c:v>43808.697916666599</c:v>
                </c:pt>
                <c:pt idx="42110">
                  <c:v>43808.71875</c:v>
                </c:pt>
                <c:pt idx="42111">
                  <c:v>43808.739583333401</c:v>
                </c:pt>
                <c:pt idx="42112">
                  <c:v>43808.760416666599</c:v>
                </c:pt>
                <c:pt idx="42113">
                  <c:v>43808.78125</c:v>
                </c:pt>
                <c:pt idx="42114">
                  <c:v>43808.802083333401</c:v>
                </c:pt>
                <c:pt idx="42115">
                  <c:v>43808.822916666599</c:v>
                </c:pt>
                <c:pt idx="42116">
                  <c:v>43808.84375</c:v>
                </c:pt>
                <c:pt idx="42117">
                  <c:v>43808.864583333401</c:v>
                </c:pt>
                <c:pt idx="42118">
                  <c:v>43808.885416666599</c:v>
                </c:pt>
                <c:pt idx="42119">
                  <c:v>43808.90625</c:v>
                </c:pt>
                <c:pt idx="42120">
                  <c:v>43808.927083333401</c:v>
                </c:pt>
                <c:pt idx="42121">
                  <c:v>43808.947916666599</c:v>
                </c:pt>
                <c:pt idx="42122">
                  <c:v>43808.96875</c:v>
                </c:pt>
                <c:pt idx="42123">
                  <c:v>43808.989583333401</c:v>
                </c:pt>
                <c:pt idx="42124">
                  <c:v>43809.010416666599</c:v>
                </c:pt>
                <c:pt idx="42125">
                  <c:v>43809.03125</c:v>
                </c:pt>
                <c:pt idx="42126">
                  <c:v>43809.052083333401</c:v>
                </c:pt>
                <c:pt idx="42127">
                  <c:v>43809.072916666599</c:v>
                </c:pt>
                <c:pt idx="42128">
                  <c:v>43809.09375</c:v>
                </c:pt>
                <c:pt idx="42129">
                  <c:v>43809.114583333401</c:v>
                </c:pt>
                <c:pt idx="42130">
                  <c:v>43809.135416666599</c:v>
                </c:pt>
                <c:pt idx="42131">
                  <c:v>43809.15625</c:v>
                </c:pt>
                <c:pt idx="42132">
                  <c:v>43809.177083333401</c:v>
                </c:pt>
                <c:pt idx="42133">
                  <c:v>43809.197916666599</c:v>
                </c:pt>
                <c:pt idx="42134">
                  <c:v>43809.21875</c:v>
                </c:pt>
                <c:pt idx="42135">
                  <c:v>43809.239583333401</c:v>
                </c:pt>
                <c:pt idx="42136">
                  <c:v>43809.260416666599</c:v>
                </c:pt>
                <c:pt idx="42137">
                  <c:v>43809.28125</c:v>
                </c:pt>
                <c:pt idx="42138">
                  <c:v>43809.302083333401</c:v>
                </c:pt>
                <c:pt idx="42139">
                  <c:v>43809.322916666599</c:v>
                </c:pt>
                <c:pt idx="42140">
                  <c:v>43809.34375</c:v>
                </c:pt>
                <c:pt idx="42141">
                  <c:v>43809.364583333401</c:v>
                </c:pt>
                <c:pt idx="42142">
                  <c:v>43809.385416666599</c:v>
                </c:pt>
                <c:pt idx="42143">
                  <c:v>43809.40625</c:v>
                </c:pt>
                <c:pt idx="42144">
                  <c:v>43809.427083333401</c:v>
                </c:pt>
                <c:pt idx="42145">
                  <c:v>43809.447916666599</c:v>
                </c:pt>
                <c:pt idx="42146">
                  <c:v>43809.46875</c:v>
                </c:pt>
                <c:pt idx="42147">
                  <c:v>43809.489583333401</c:v>
                </c:pt>
                <c:pt idx="42148">
                  <c:v>43809.510416666599</c:v>
                </c:pt>
                <c:pt idx="42149">
                  <c:v>43809.53125</c:v>
                </c:pt>
                <c:pt idx="42150">
                  <c:v>43809.552083333401</c:v>
                </c:pt>
                <c:pt idx="42151">
                  <c:v>43809.572916666599</c:v>
                </c:pt>
                <c:pt idx="42152">
                  <c:v>43809.59375</c:v>
                </c:pt>
                <c:pt idx="42153">
                  <c:v>43809.614583333401</c:v>
                </c:pt>
                <c:pt idx="42154">
                  <c:v>43809.635416666599</c:v>
                </c:pt>
                <c:pt idx="42155">
                  <c:v>43809.65625</c:v>
                </c:pt>
                <c:pt idx="42156">
                  <c:v>43809.677083333401</c:v>
                </c:pt>
                <c:pt idx="42157">
                  <c:v>43809.697916666599</c:v>
                </c:pt>
                <c:pt idx="42158">
                  <c:v>43809.71875</c:v>
                </c:pt>
                <c:pt idx="42159">
                  <c:v>43809.739583333401</c:v>
                </c:pt>
                <c:pt idx="42160">
                  <c:v>43809.760416666599</c:v>
                </c:pt>
                <c:pt idx="42161">
                  <c:v>43809.78125</c:v>
                </c:pt>
                <c:pt idx="42162">
                  <c:v>43809.802083333401</c:v>
                </c:pt>
                <c:pt idx="42163">
                  <c:v>43809.822916666599</c:v>
                </c:pt>
                <c:pt idx="42164">
                  <c:v>43809.84375</c:v>
                </c:pt>
                <c:pt idx="42165">
                  <c:v>43809.864583333401</c:v>
                </c:pt>
                <c:pt idx="42166">
                  <c:v>43809.885416666599</c:v>
                </c:pt>
                <c:pt idx="42167">
                  <c:v>43809.90625</c:v>
                </c:pt>
                <c:pt idx="42168">
                  <c:v>43809.927083333401</c:v>
                </c:pt>
                <c:pt idx="42169">
                  <c:v>43809.947916666599</c:v>
                </c:pt>
                <c:pt idx="42170">
                  <c:v>43809.96875</c:v>
                </c:pt>
                <c:pt idx="42171">
                  <c:v>43809.989583333401</c:v>
                </c:pt>
                <c:pt idx="42172">
                  <c:v>43810.010416666599</c:v>
                </c:pt>
                <c:pt idx="42173">
                  <c:v>43810.03125</c:v>
                </c:pt>
                <c:pt idx="42174">
                  <c:v>43810.052083333401</c:v>
                </c:pt>
                <c:pt idx="42175">
                  <c:v>43810.072916666599</c:v>
                </c:pt>
                <c:pt idx="42176">
                  <c:v>43810.09375</c:v>
                </c:pt>
                <c:pt idx="42177">
                  <c:v>43810.114583333401</c:v>
                </c:pt>
                <c:pt idx="42178">
                  <c:v>43810.135416666599</c:v>
                </c:pt>
                <c:pt idx="42179">
                  <c:v>43810.15625</c:v>
                </c:pt>
                <c:pt idx="42180">
                  <c:v>43810.177083333401</c:v>
                </c:pt>
                <c:pt idx="42181">
                  <c:v>43810.197916666599</c:v>
                </c:pt>
                <c:pt idx="42182">
                  <c:v>43810.21875</c:v>
                </c:pt>
                <c:pt idx="42183">
                  <c:v>43810.239583333401</c:v>
                </c:pt>
                <c:pt idx="42184">
                  <c:v>43810.260416666599</c:v>
                </c:pt>
                <c:pt idx="42185">
                  <c:v>43810.28125</c:v>
                </c:pt>
                <c:pt idx="42186">
                  <c:v>43810.302083333401</c:v>
                </c:pt>
                <c:pt idx="42187">
                  <c:v>43810.322916666599</c:v>
                </c:pt>
                <c:pt idx="42188">
                  <c:v>43810.34375</c:v>
                </c:pt>
                <c:pt idx="42189">
                  <c:v>43810.364583333401</c:v>
                </c:pt>
                <c:pt idx="42190">
                  <c:v>43810.385416666599</c:v>
                </c:pt>
                <c:pt idx="42191">
                  <c:v>43810.40625</c:v>
                </c:pt>
                <c:pt idx="42192">
                  <c:v>43810.427083333401</c:v>
                </c:pt>
                <c:pt idx="42193">
                  <c:v>43810.447916666599</c:v>
                </c:pt>
                <c:pt idx="42194">
                  <c:v>43810.46875</c:v>
                </c:pt>
                <c:pt idx="42195">
                  <c:v>43810.489583333401</c:v>
                </c:pt>
                <c:pt idx="42196">
                  <c:v>43810.510416666599</c:v>
                </c:pt>
                <c:pt idx="42197">
                  <c:v>43810.53125</c:v>
                </c:pt>
                <c:pt idx="42198">
                  <c:v>43810.552083333401</c:v>
                </c:pt>
                <c:pt idx="42199">
                  <c:v>43810.572916666599</c:v>
                </c:pt>
                <c:pt idx="42200">
                  <c:v>43810.59375</c:v>
                </c:pt>
                <c:pt idx="42201">
                  <c:v>43810.614583333401</c:v>
                </c:pt>
                <c:pt idx="42202">
                  <c:v>43810.635416666599</c:v>
                </c:pt>
                <c:pt idx="42203">
                  <c:v>43810.65625</c:v>
                </c:pt>
                <c:pt idx="42204">
                  <c:v>43810.677083333401</c:v>
                </c:pt>
                <c:pt idx="42205">
                  <c:v>43810.697916666599</c:v>
                </c:pt>
                <c:pt idx="42206">
                  <c:v>43810.71875</c:v>
                </c:pt>
                <c:pt idx="42207">
                  <c:v>43810.739583333401</c:v>
                </c:pt>
                <c:pt idx="42208">
                  <c:v>43810.760416666599</c:v>
                </c:pt>
                <c:pt idx="42209">
                  <c:v>43810.78125</c:v>
                </c:pt>
                <c:pt idx="42210">
                  <c:v>43810.802083333401</c:v>
                </c:pt>
                <c:pt idx="42211">
                  <c:v>43810.822916666599</c:v>
                </c:pt>
                <c:pt idx="42212">
                  <c:v>43810.84375</c:v>
                </c:pt>
                <c:pt idx="42213">
                  <c:v>43810.864583333401</c:v>
                </c:pt>
                <c:pt idx="42214">
                  <c:v>43810.885416666599</c:v>
                </c:pt>
                <c:pt idx="42215">
                  <c:v>43810.90625</c:v>
                </c:pt>
                <c:pt idx="42216">
                  <c:v>43810.927083333401</c:v>
                </c:pt>
                <c:pt idx="42217">
                  <c:v>43810.947916666599</c:v>
                </c:pt>
                <c:pt idx="42218">
                  <c:v>43810.96875</c:v>
                </c:pt>
                <c:pt idx="42219">
                  <c:v>43810.989583333401</c:v>
                </c:pt>
                <c:pt idx="42220">
                  <c:v>43811.010416666599</c:v>
                </c:pt>
                <c:pt idx="42221">
                  <c:v>43811.03125</c:v>
                </c:pt>
                <c:pt idx="42222">
                  <c:v>43811.052083333401</c:v>
                </c:pt>
                <c:pt idx="42223">
                  <c:v>43811.072916666599</c:v>
                </c:pt>
                <c:pt idx="42224">
                  <c:v>43811.09375</c:v>
                </c:pt>
                <c:pt idx="42225">
                  <c:v>43811.114583333401</c:v>
                </c:pt>
                <c:pt idx="42226">
                  <c:v>43811.135416666599</c:v>
                </c:pt>
                <c:pt idx="42227">
                  <c:v>43811.15625</c:v>
                </c:pt>
                <c:pt idx="42228">
                  <c:v>43811.177083333401</c:v>
                </c:pt>
                <c:pt idx="42229">
                  <c:v>43811.197916666599</c:v>
                </c:pt>
                <c:pt idx="42230">
                  <c:v>43811.21875</c:v>
                </c:pt>
                <c:pt idx="42231">
                  <c:v>43811.239583333401</c:v>
                </c:pt>
                <c:pt idx="42232">
                  <c:v>43811.260416666599</c:v>
                </c:pt>
                <c:pt idx="42233">
                  <c:v>43811.28125</c:v>
                </c:pt>
                <c:pt idx="42234">
                  <c:v>43811.302083333401</c:v>
                </c:pt>
                <c:pt idx="42235">
                  <c:v>43811.322916666599</c:v>
                </c:pt>
                <c:pt idx="42236">
                  <c:v>43811.34375</c:v>
                </c:pt>
                <c:pt idx="42237">
                  <c:v>43811.364583333401</c:v>
                </c:pt>
                <c:pt idx="42238">
                  <c:v>43811.385416666599</c:v>
                </c:pt>
                <c:pt idx="42239">
                  <c:v>43811.40625</c:v>
                </c:pt>
                <c:pt idx="42240">
                  <c:v>43811.427083333401</c:v>
                </c:pt>
                <c:pt idx="42241">
                  <c:v>43811.447916666599</c:v>
                </c:pt>
                <c:pt idx="42242">
                  <c:v>43811.46875</c:v>
                </c:pt>
                <c:pt idx="42243">
                  <c:v>43811.489583333401</c:v>
                </c:pt>
                <c:pt idx="42244">
                  <c:v>43811.510416666599</c:v>
                </c:pt>
                <c:pt idx="42245">
                  <c:v>43811.53125</c:v>
                </c:pt>
                <c:pt idx="42246">
                  <c:v>43811.552083333401</c:v>
                </c:pt>
                <c:pt idx="42247">
                  <c:v>43811.572916666599</c:v>
                </c:pt>
                <c:pt idx="42248">
                  <c:v>43811.59375</c:v>
                </c:pt>
                <c:pt idx="42249">
                  <c:v>43811.614583333401</c:v>
                </c:pt>
                <c:pt idx="42250">
                  <c:v>43811.635416666599</c:v>
                </c:pt>
                <c:pt idx="42251">
                  <c:v>43811.65625</c:v>
                </c:pt>
                <c:pt idx="42252">
                  <c:v>43811.677083333401</c:v>
                </c:pt>
                <c:pt idx="42253">
                  <c:v>43811.697916666599</c:v>
                </c:pt>
                <c:pt idx="42254">
                  <c:v>43811.71875</c:v>
                </c:pt>
                <c:pt idx="42255">
                  <c:v>43811.739583333401</c:v>
                </c:pt>
                <c:pt idx="42256">
                  <c:v>43811.760416666599</c:v>
                </c:pt>
                <c:pt idx="42257">
                  <c:v>43811.78125</c:v>
                </c:pt>
                <c:pt idx="42258">
                  <c:v>43811.802083333401</c:v>
                </c:pt>
                <c:pt idx="42259">
                  <c:v>43811.822916666599</c:v>
                </c:pt>
                <c:pt idx="42260">
                  <c:v>43811.84375</c:v>
                </c:pt>
                <c:pt idx="42261">
                  <c:v>43811.864583333401</c:v>
                </c:pt>
                <c:pt idx="42262">
                  <c:v>43811.885416666599</c:v>
                </c:pt>
                <c:pt idx="42263">
                  <c:v>43811.90625</c:v>
                </c:pt>
                <c:pt idx="42264">
                  <c:v>43811.927083333401</c:v>
                </c:pt>
                <c:pt idx="42265">
                  <c:v>43811.947916666599</c:v>
                </c:pt>
                <c:pt idx="42266">
                  <c:v>43811.96875</c:v>
                </c:pt>
                <c:pt idx="42267">
                  <c:v>43811.989583333401</c:v>
                </c:pt>
                <c:pt idx="42268">
                  <c:v>43812.010416666599</c:v>
                </c:pt>
                <c:pt idx="42269">
                  <c:v>43812.03125</c:v>
                </c:pt>
                <c:pt idx="42270">
                  <c:v>43812.052083333401</c:v>
                </c:pt>
                <c:pt idx="42271">
                  <c:v>43812.072916666599</c:v>
                </c:pt>
                <c:pt idx="42272">
                  <c:v>43812.09375</c:v>
                </c:pt>
                <c:pt idx="42273">
                  <c:v>43812.114583333401</c:v>
                </c:pt>
                <c:pt idx="42274">
                  <c:v>43812.135416666599</c:v>
                </c:pt>
                <c:pt idx="42275">
                  <c:v>43812.15625</c:v>
                </c:pt>
                <c:pt idx="42276">
                  <c:v>43812.177083333401</c:v>
                </c:pt>
                <c:pt idx="42277">
                  <c:v>43812.197916666599</c:v>
                </c:pt>
                <c:pt idx="42278">
                  <c:v>43812.21875</c:v>
                </c:pt>
                <c:pt idx="42279">
                  <c:v>43812.239583333401</c:v>
                </c:pt>
                <c:pt idx="42280">
                  <c:v>43812.260416666599</c:v>
                </c:pt>
                <c:pt idx="42281">
                  <c:v>43812.28125</c:v>
                </c:pt>
                <c:pt idx="42282">
                  <c:v>43812.302083333401</c:v>
                </c:pt>
                <c:pt idx="42283">
                  <c:v>43812.322916666599</c:v>
                </c:pt>
                <c:pt idx="42284">
                  <c:v>43812.34375</c:v>
                </c:pt>
                <c:pt idx="42285">
                  <c:v>43812.364583333401</c:v>
                </c:pt>
                <c:pt idx="42286">
                  <c:v>43812.385416666599</c:v>
                </c:pt>
                <c:pt idx="42287">
                  <c:v>43812.40625</c:v>
                </c:pt>
                <c:pt idx="42288">
                  <c:v>43812.427083333401</c:v>
                </c:pt>
                <c:pt idx="42289">
                  <c:v>43812.447916666599</c:v>
                </c:pt>
                <c:pt idx="42290">
                  <c:v>43812.46875</c:v>
                </c:pt>
                <c:pt idx="42291">
                  <c:v>43812.489583333401</c:v>
                </c:pt>
                <c:pt idx="42292">
                  <c:v>43812.510416666599</c:v>
                </c:pt>
                <c:pt idx="42293">
                  <c:v>43812.53125</c:v>
                </c:pt>
                <c:pt idx="42294">
                  <c:v>43812.552083333401</c:v>
                </c:pt>
                <c:pt idx="42295">
                  <c:v>43812.572916666599</c:v>
                </c:pt>
                <c:pt idx="42296">
                  <c:v>43812.59375</c:v>
                </c:pt>
                <c:pt idx="42297">
                  <c:v>43812.614583333401</c:v>
                </c:pt>
                <c:pt idx="42298">
                  <c:v>43812.635416666599</c:v>
                </c:pt>
                <c:pt idx="42299">
                  <c:v>43812.65625</c:v>
                </c:pt>
                <c:pt idx="42300">
                  <c:v>43812.677083333401</c:v>
                </c:pt>
                <c:pt idx="42301">
                  <c:v>43812.697916666599</c:v>
                </c:pt>
                <c:pt idx="42302">
                  <c:v>43812.71875</c:v>
                </c:pt>
                <c:pt idx="42303">
                  <c:v>43812.739583333401</c:v>
                </c:pt>
                <c:pt idx="42304">
                  <c:v>43812.760416666599</c:v>
                </c:pt>
                <c:pt idx="42305">
                  <c:v>43812.78125</c:v>
                </c:pt>
                <c:pt idx="42306">
                  <c:v>43812.802083333401</c:v>
                </c:pt>
                <c:pt idx="42307">
                  <c:v>43812.822916666599</c:v>
                </c:pt>
                <c:pt idx="42308">
                  <c:v>43812.84375</c:v>
                </c:pt>
                <c:pt idx="42309">
                  <c:v>43812.864583333401</c:v>
                </c:pt>
                <c:pt idx="42310">
                  <c:v>43812.885416666599</c:v>
                </c:pt>
                <c:pt idx="42311">
                  <c:v>43812.90625</c:v>
                </c:pt>
                <c:pt idx="42312">
                  <c:v>43812.927083333401</c:v>
                </c:pt>
                <c:pt idx="42313">
                  <c:v>43812.947916666599</c:v>
                </c:pt>
                <c:pt idx="42314">
                  <c:v>43812.96875</c:v>
                </c:pt>
                <c:pt idx="42315">
                  <c:v>43812.989583333401</c:v>
                </c:pt>
                <c:pt idx="42316">
                  <c:v>43813.010416666599</c:v>
                </c:pt>
                <c:pt idx="42317">
                  <c:v>43813.03125</c:v>
                </c:pt>
                <c:pt idx="42318">
                  <c:v>43813.052083333401</c:v>
                </c:pt>
                <c:pt idx="42319">
                  <c:v>43813.072916666599</c:v>
                </c:pt>
                <c:pt idx="42320">
                  <c:v>43813.09375</c:v>
                </c:pt>
                <c:pt idx="42321">
                  <c:v>43813.114583333401</c:v>
                </c:pt>
                <c:pt idx="42322">
                  <c:v>43813.135416666599</c:v>
                </c:pt>
                <c:pt idx="42323">
                  <c:v>43813.15625</c:v>
                </c:pt>
                <c:pt idx="42324">
                  <c:v>43813.177083333401</c:v>
                </c:pt>
                <c:pt idx="42325">
                  <c:v>43813.197916666599</c:v>
                </c:pt>
                <c:pt idx="42326">
                  <c:v>43813.21875</c:v>
                </c:pt>
                <c:pt idx="42327">
                  <c:v>43813.239583333401</c:v>
                </c:pt>
                <c:pt idx="42328">
                  <c:v>43813.260416666599</c:v>
                </c:pt>
                <c:pt idx="42329">
                  <c:v>43813.28125</c:v>
                </c:pt>
                <c:pt idx="42330">
                  <c:v>43813.302083333401</c:v>
                </c:pt>
                <c:pt idx="42331">
                  <c:v>43813.322916666599</c:v>
                </c:pt>
                <c:pt idx="42332">
                  <c:v>43813.34375</c:v>
                </c:pt>
                <c:pt idx="42333">
                  <c:v>43813.364583333401</c:v>
                </c:pt>
                <c:pt idx="42334">
                  <c:v>43813.385416666599</c:v>
                </c:pt>
                <c:pt idx="42335">
                  <c:v>43813.40625</c:v>
                </c:pt>
                <c:pt idx="42336">
                  <c:v>43813.427083333401</c:v>
                </c:pt>
                <c:pt idx="42337">
                  <c:v>43813.447916666599</c:v>
                </c:pt>
                <c:pt idx="42338">
                  <c:v>43813.46875</c:v>
                </c:pt>
                <c:pt idx="42339">
                  <c:v>43813.489583333401</c:v>
                </c:pt>
                <c:pt idx="42340">
                  <c:v>43813.510416666599</c:v>
                </c:pt>
                <c:pt idx="42341">
                  <c:v>43813.53125</c:v>
                </c:pt>
                <c:pt idx="42342">
                  <c:v>43813.552083333401</c:v>
                </c:pt>
                <c:pt idx="42343">
                  <c:v>43813.572916666599</c:v>
                </c:pt>
                <c:pt idx="42344">
                  <c:v>43813.59375</c:v>
                </c:pt>
                <c:pt idx="42345">
                  <c:v>43813.614583333401</c:v>
                </c:pt>
                <c:pt idx="42346">
                  <c:v>43813.635416666599</c:v>
                </c:pt>
                <c:pt idx="42347">
                  <c:v>43813.65625</c:v>
                </c:pt>
                <c:pt idx="42348">
                  <c:v>43813.677083333401</c:v>
                </c:pt>
                <c:pt idx="42349">
                  <c:v>43813.697916666599</c:v>
                </c:pt>
                <c:pt idx="42350">
                  <c:v>43813.71875</c:v>
                </c:pt>
                <c:pt idx="42351">
                  <c:v>43813.739583333401</c:v>
                </c:pt>
                <c:pt idx="42352">
                  <c:v>43813.760416666599</c:v>
                </c:pt>
                <c:pt idx="42353">
                  <c:v>43813.78125</c:v>
                </c:pt>
                <c:pt idx="42354">
                  <c:v>43813.802083333401</c:v>
                </c:pt>
                <c:pt idx="42355">
                  <c:v>43813.822916666599</c:v>
                </c:pt>
                <c:pt idx="42356">
                  <c:v>43813.84375</c:v>
                </c:pt>
                <c:pt idx="42357">
                  <c:v>43813.864583333401</c:v>
                </c:pt>
                <c:pt idx="42358">
                  <c:v>43813.885416666599</c:v>
                </c:pt>
                <c:pt idx="42359">
                  <c:v>43813.90625</c:v>
                </c:pt>
                <c:pt idx="42360">
                  <c:v>43813.927083333401</c:v>
                </c:pt>
                <c:pt idx="42361">
                  <c:v>43813.947916666599</c:v>
                </c:pt>
                <c:pt idx="42362">
                  <c:v>43813.96875</c:v>
                </c:pt>
                <c:pt idx="42363">
                  <c:v>43813.989583333401</c:v>
                </c:pt>
                <c:pt idx="42364">
                  <c:v>43814.010416666599</c:v>
                </c:pt>
                <c:pt idx="42365">
                  <c:v>43814.03125</c:v>
                </c:pt>
                <c:pt idx="42366">
                  <c:v>43814.052083333401</c:v>
                </c:pt>
                <c:pt idx="42367">
                  <c:v>43814.072916666599</c:v>
                </c:pt>
                <c:pt idx="42368">
                  <c:v>43814.09375</c:v>
                </c:pt>
                <c:pt idx="42369">
                  <c:v>43814.114583333401</c:v>
                </c:pt>
                <c:pt idx="42370">
                  <c:v>43814.135416666599</c:v>
                </c:pt>
                <c:pt idx="42371">
                  <c:v>43814.15625</c:v>
                </c:pt>
                <c:pt idx="42372">
                  <c:v>43814.177083333401</c:v>
                </c:pt>
                <c:pt idx="42373">
                  <c:v>43814.197916666599</c:v>
                </c:pt>
                <c:pt idx="42374">
                  <c:v>43814.21875</c:v>
                </c:pt>
                <c:pt idx="42375">
                  <c:v>43814.239583333401</c:v>
                </c:pt>
                <c:pt idx="42376">
                  <c:v>43814.260416666599</c:v>
                </c:pt>
                <c:pt idx="42377">
                  <c:v>43814.28125</c:v>
                </c:pt>
                <c:pt idx="42378">
                  <c:v>43814.302083333401</c:v>
                </c:pt>
                <c:pt idx="42379">
                  <c:v>43814.322916666599</c:v>
                </c:pt>
                <c:pt idx="42380">
                  <c:v>43814.34375</c:v>
                </c:pt>
                <c:pt idx="42381">
                  <c:v>43814.364583333401</c:v>
                </c:pt>
                <c:pt idx="42382">
                  <c:v>43814.385416666599</c:v>
                </c:pt>
                <c:pt idx="42383">
                  <c:v>43814.40625</c:v>
                </c:pt>
                <c:pt idx="42384">
                  <c:v>43814.427083333401</c:v>
                </c:pt>
                <c:pt idx="42385">
                  <c:v>43814.447916666599</c:v>
                </c:pt>
                <c:pt idx="42386">
                  <c:v>43814.46875</c:v>
                </c:pt>
                <c:pt idx="42387">
                  <c:v>43814.489583333401</c:v>
                </c:pt>
                <c:pt idx="42388">
                  <c:v>43814.510416666599</c:v>
                </c:pt>
                <c:pt idx="42389">
                  <c:v>43814.53125</c:v>
                </c:pt>
                <c:pt idx="42390">
                  <c:v>43814.552083333401</c:v>
                </c:pt>
                <c:pt idx="42391">
                  <c:v>43814.572916666599</c:v>
                </c:pt>
                <c:pt idx="42392">
                  <c:v>43814.59375</c:v>
                </c:pt>
                <c:pt idx="42393">
                  <c:v>43814.614583333401</c:v>
                </c:pt>
                <c:pt idx="42394">
                  <c:v>43814.635416666599</c:v>
                </c:pt>
                <c:pt idx="42395">
                  <c:v>43814.65625</c:v>
                </c:pt>
                <c:pt idx="42396">
                  <c:v>43814.677083333401</c:v>
                </c:pt>
                <c:pt idx="42397">
                  <c:v>43814.697916666599</c:v>
                </c:pt>
                <c:pt idx="42398">
                  <c:v>43814.71875</c:v>
                </c:pt>
                <c:pt idx="42399">
                  <c:v>43814.739583333401</c:v>
                </c:pt>
                <c:pt idx="42400">
                  <c:v>43814.760416666599</c:v>
                </c:pt>
                <c:pt idx="42401">
                  <c:v>43814.78125</c:v>
                </c:pt>
                <c:pt idx="42402">
                  <c:v>43814.802083333401</c:v>
                </c:pt>
                <c:pt idx="42403">
                  <c:v>43814.822916666599</c:v>
                </c:pt>
                <c:pt idx="42404">
                  <c:v>43814.84375</c:v>
                </c:pt>
                <c:pt idx="42405">
                  <c:v>43814.864583333401</c:v>
                </c:pt>
                <c:pt idx="42406">
                  <c:v>43814.885416666599</c:v>
                </c:pt>
                <c:pt idx="42407">
                  <c:v>43814.90625</c:v>
                </c:pt>
                <c:pt idx="42408">
                  <c:v>43814.927083333401</c:v>
                </c:pt>
                <c:pt idx="42409">
                  <c:v>43814.947916666599</c:v>
                </c:pt>
                <c:pt idx="42410">
                  <c:v>43814.96875</c:v>
                </c:pt>
                <c:pt idx="42411">
                  <c:v>43814.989583333401</c:v>
                </c:pt>
                <c:pt idx="42412">
                  <c:v>43815.010416666599</c:v>
                </c:pt>
                <c:pt idx="42413">
                  <c:v>43815.03125</c:v>
                </c:pt>
                <c:pt idx="42414">
                  <c:v>43815.052083333401</c:v>
                </c:pt>
                <c:pt idx="42415">
                  <c:v>43815.072916666599</c:v>
                </c:pt>
                <c:pt idx="42416">
                  <c:v>43815.09375</c:v>
                </c:pt>
                <c:pt idx="42417">
                  <c:v>43815.114583333401</c:v>
                </c:pt>
                <c:pt idx="42418">
                  <c:v>43815.135416666599</c:v>
                </c:pt>
                <c:pt idx="42419">
                  <c:v>43815.15625</c:v>
                </c:pt>
                <c:pt idx="42420">
                  <c:v>43815.177083333401</c:v>
                </c:pt>
                <c:pt idx="42421">
                  <c:v>43815.197916666599</c:v>
                </c:pt>
                <c:pt idx="42422">
                  <c:v>43815.21875</c:v>
                </c:pt>
                <c:pt idx="42423">
                  <c:v>43815.239583333401</c:v>
                </c:pt>
                <c:pt idx="42424">
                  <c:v>43815.260416666599</c:v>
                </c:pt>
                <c:pt idx="42425">
                  <c:v>43815.28125</c:v>
                </c:pt>
                <c:pt idx="42426">
                  <c:v>43815.302083333401</c:v>
                </c:pt>
                <c:pt idx="42427">
                  <c:v>43815.322916666599</c:v>
                </c:pt>
                <c:pt idx="42428">
                  <c:v>43815.34375</c:v>
                </c:pt>
                <c:pt idx="42429">
                  <c:v>43815.364583333401</c:v>
                </c:pt>
                <c:pt idx="42430">
                  <c:v>43815.385416666599</c:v>
                </c:pt>
                <c:pt idx="42431">
                  <c:v>43815.40625</c:v>
                </c:pt>
                <c:pt idx="42432">
                  <c:v>43815.427083333401</c:v>
                </c:pt>
                <c:pt idx="42433">
                  <c:v>43815.447916666599</c:v>
                </c:pt>
                <c:pt idx="42434">
                  <c:v>43815.46875</c:v>
                </c:pt>
                <c:pt idx="42435">
                  <c:v>43815.489583333401</c:v>
                </c:pt>
                <c:pt idx="42436">
                  <c:v>43815.510416666599</c:v>
                </c:pt>
                <c:pt idx="42437">
                  <c:v>43815.53125</c:v>
                </c:pt>
                <c:pt idx="42438">
                  <c:v>43815.552083333401</c:v>
                </c:pt>
                <c:pt idx="42439">
                  <c:v>43815.572916666599</c:v>
                </c:pt>
                <c:pt idx="42440">
                  <c:v>43815.59375</c:v>
                </c:pt>
                <c:pt idx="42441">
                  <c:v>43815.614583333401</c:v>
                </c:pt>
                <c:pt idx="42442">
                  <c:v>43815.635416666599</c:v>
                </c:pt>
                <c:pt idx="42443">
                  <c:v>43815.65625</c:v>
                </c:pt>
                <c:pt idx="42444">
                  <c:v>43815.677083333401</c:v>
                </c:pt>
                <c:pt idx="42445">
                  <c:v>43815.697916666599</c:v>
                </c:pt>
                <c:pt idx="42446">
                  <c:v>43815.71875</c:v>
                </c:pt>
                <c:pt idx="42447">
                  <c:v>43815.739583333401</c:v>
                </c:pt>
                <c:pt idx="42448">
                  <c:v>43815.760416666599</c:v>
                </c:pt>
                <c:pt idx="42449">
                  <c:v>43815.78125</c:v>
                </c:pt>
                <c:pt idx="42450">
                  <c:v>43815.802083333401</c:v>
                </c:pt>
                <c:pt idx="42451">
                  <c:v>43815.822916666599</c:v>
                </c:pt>
                <c:pt idx="42452">
                  <c:v>43815.84375</c:v>
                </c:pt>
                <c:pt idx="42453">
                  <c:v>43815.864583333401</c:v>
                </c:pt>
                <c:pt idx="42454">
                  <c:v>43815.885416666599</c:v>
                </c:pt>
                <c:pt idx="42455">
                  <c:v>43815.90625</c:v>
                </c:pt>
                <c:pt idx="42456">
                  <c:v>43815.927083333401</c:v>
                </c:pt>
                <c:pt idx="42457">
                  <c:v>43815.947916666599</c:v>
                </c:pt>
                <c:pt idx="42458">
                  <c:v>43815.96875</c:v>
                </c:pt>
                <c:pt idx="42459">
                  <c:v>43815.989583333401</c:v>
                </c:pt>
                <c:pt idx="42460">
                  <c:v>43816.010416666599</c:v>
                </c:pt>
                <c:pt idx="42461">
                  <c:v>43816.03125</c:v>
                </c:pt>
                <c:pt idx="42462">
                  <c:v>43816.052083333401</c:v>
                </c:pt>
                <c:pt idx="42463">
                  <c:v>43816.072916666599</c:v>
                </c:pt>
                <c:pt idx="42464">
                  <c:v>43816.09375</c:v>
                </c:pt>
                <c:pt idx="42465">
                  <c:v>43816.114583333401</c:v>
                </c:pt>
                <c:pt idx="42466">
                  <c:v>43816.135416666599</c:v>
                </c:pt>
                <c:pt idx="42467">
                  <c:v>43816.15625</c:v>
                </c:pt>
                <c:pt idx="42468">
                  <c:v>43816.177083333401</c:v>
                </c:pt>
                <c:pt idx="42469">
                  <c:v>43816.197916666599</c:v>
                </c:pt>
                <c:pt idx="42470">
                  <c:v>43816.21875</c:v>
                </c:pt>
                <c:pt idx="42471">
                  <c:v>43816.239583333401</c:v>
                </c:pt>
                <c:pt idx="42472">
                  <c:v>43816.260416666599</c:v>
                </c:pt>
                <c:pt idx="42473">
                  <c:v>43816.28125</c:v>
                </c:pt>
                <c:pt idx="42474">
                  <c:v>43816.302083333401</c:v>
                </c:pt>
                <c:pt idx="42475">
                  <c:v>43816.322916666599</c:v>
                </c:pt>
                <c:pt idx="42476">
                  <c:v>43816.34375</c:v>
                </c:pt>
                <c:pt idx="42477">
                  <c:v>43816.364583333401</c:v>
                </c:pt>
                <c:pt idx="42478">
                  <c:v>43816.385416666599</c:v>
                </c:pt>
                <c:pt idx="42479">
                  <c:v>43816.40625</c:v>
                </c:pt>
                <c:pt idx="42480">
                  <c:v>43816.427083333401</c:v>
                </c:pt>
                <c:pt idx="42481">
                  <c:v>43816.447916666599</c:v>
                </c:pt>
                <c:pt idx="42482">
                  <c:v>43816.46875</c:v>
                </c:pt>
                <c:pt idx="42483">
                  <c:v>43816.489583333401</c:v>
                </c:pt>
                <c:pt idx="42484">
                  <c:v>43816.510416666599</c:v>
                </c:pt>
                <c:pt idx="42485">
                  <c:v>43816.53125</c:v>
                </c:pt>
                <c:pt idx="42486">
                  <c:v>43816.552083333401</c:v>
                </c:pt>
                <c:pt idx="42487">
                  <c:v>43816.572916666599</c:v>
                </c:pt>
                <c:pt idx="42488">
                  <c:v>43816.59375</c:v>
                </c:pt>
                <c:pt idx="42489">
                  <c:v>43816.614583333401</c:v>
                </c:pt>
                <c:pt idx="42490">
                  <c:v>43816.635416666599</c:v>
                </c:pt>
                <c:pt idx="42491">
                  <c:v>43816.65625</c:v>
                </c:pt>
                <c:pt idx="42492">
                  <c:v>43816.677083333401</c:v>
                </c:pt>
                <c:pt idx="42493">
                  <c:v>43816.697916666599</c:v>
                </c:pt>
                <c:pt idx="42494">
                  <c:v>43816.71875</c:v>
                </c:pt>
                <c:pt idx="42495">
                  <c:v>43816.739583333401</c:v>
                </c:pt>
                <c:pt idx="42496">
                  <c:v>43816.760416666599</c:v>
                </c:pt>
                <c:pt idx="42497">
                  <c:v>43816.78125</c:v>
                </c:pt>
                <c:pt idx="42498">
                  <c:v>43816.802083333401</c:v>
                </c:pt>
                <c:pt idx="42499">
                  <c:v>43816.822916666599</c:v>
                </c:pt>
                <c:pt idx="42500">
                  <c:v>43816.84375</c:v>
                </c:pt>
                <c:pt idx="42501">
                  <c:v>43816.864583333401</c:v>
                </c:pt>
                <c:pt idx="42502">
                  <c:v>43816.885416666599</c:v>
                </c:pt>
                <c:pt idx="42503">
                  <c:v>43816.90625</c:v>
                </c:pt>
                <c:pt idx="42504">
                  <c:v>43816.927083333401</c:v>
                </c:pt>
                <c:pt idx="42505">
                  <c:v>43816.947916666599</c:v>
                </c:pt>
                <c:pt idx="42506">
                  <c:v>43816.96875</c:v>
                </c:pt>
                <c:pt idx="42507">
                  <c:v>43816.989583333401</c:v>
                </c:pt>
                <c:pt idx="42508">
                  <c:v>43817.010416666599</c:v>
                </c:pt>
                <c:pt idx="42509">
                  <c:v>43817.03125</c:v>
                </c:pt>
                <c:pt idx="42510">
                  <c:v>43817.052083333401</c:v>
                </c:pt>
                <c:pt idx="42511">
                  <c:v>43817.072916666599</c:v>
                </c:pt>
                <c:pt idx="42512">
                  <c:v>43817.09375</c:v>
                </c:pt>
                <c:pt idx="42513">
                  <c:v>43817.114583333401</c:v>
                </c:pt>
                <c:pt idx="42514">
                  <c:v>43817.135416666599</c:v>
                </c:pt>
                <c:pt idx="42515">
                  <c:v>43817.15625</c:v>
                </c:pt>
                <c:pt idx="42516">
                  <c:v>43817.177083333401</c:v>
                </c:pt>
                <c:pt idx="42517">
                  <c:v>43817.197916666599</c:v>
                </c:pt>
                <c:pt idx="42518">
                  <c:v>43817.21875</c:v>
                </c:pt>
                <c:pt idx="42519">
                  <c:v>43817.239583333401</c:v>
                </c:pt>
                <c:pt idx="42520">
                  <c:v>43817.260416666599</c:v>
                </c:pt>
                <c:pt idx="42521">
                  <c:v>43817.28125</c:v>
                </c:pt>
                <c:pt idx="42522">
                  <c:v>43817.302083333401</c:v>
                </c:pt>
                <c:pt idx="42523">
                  <c:v>43817.322916666599</c:v>
                </c:pt>
                <c:pt idx="42524">
                  <c:v>43817.34375</c:v>
                </c:pt>
                <c:pt idx="42525">
                  <c:v>43817.364583333401</c:v>
                </c:pt>
                <c:pt idx="42526">
                  <c:v>43817.385416666599</c:v>
                </c:pt>
                <c:pt idx="42527">
                  <c:v>43817.40625</c:v>
                </c:pt>
                <c:pt idx="42528">
                  <c:v>43817.427083333401</c:v>
                </c:pt>
                <c:pt idx="42529">
                  <c:v>43817.447916666599</c:v>
                </c:pt>
                <c:pt idx="42530">
                  <c:v>43817.46875</c:v>
                </c:pt>
                <c:pt idx="42531">
                  <c:v>43817.489583333401</c:v>
                </c:pt>
                <c:pt idx="42532">
                  <c:v>43817.510416666599</c:v>
                </c:pt>
                <c:pt idx="42533">
                  <c:v>43817.53125</c:v>
                </c:pt>
                <c:pt idx="42534">
                  <c:v>43817.552083333401</c:v>
                </c:pt>
                <c:pt idx="42535">
                  <c:v>43817.572916666599</c:v>
                </c:pt>
                <c:pt idx="42536">
                  <c:v>43817.59375</c:v>
                </c:pt>
                <c:pt idx="42537">
                  <c:v>43817.614583333401</c:v>
                </c:pt>
                <c:pt idx="42538">
                  <c:v>43817.635416666599</c:v>
                </c:pt>
                <c:pt idx="42539">
                  <c:v>43817.65625</c:v>
                </c:pt>
                <c:pt idx="42540">
                  <c:v>43817.677083333401</c:v>
                </c:pt>
                <c:pt idx="42541">
                  <c:v>43817.697916666599</c:v>
                </c:pt>
                <c:pt idx="42542">
                  <c:v>43817.71875</c:v>
                </c:pt>
                <c:pt idx="42543">
                  <c:v>43817.739583333401</c:v>
                </c:pt>
                <c:pt idx="42544">
                  <c:v>43817.760416666599</c:v>
                </c:pt>
                <c:pt idx="42545">
                  <c:v>43817.78125</c:v>
                </c:pt>
                <c:pt idx="42546">
                  <c:v>43817.802083333401</c:v>
                </c:pt>
                <c:pt idx="42547">
                  <c:v>43817.822916666599</c:v>
                </c:pt>
                <c:pt idx="42548">
                  <c:v>43817.84375</c:v>
                </c:pt>
                <c:pt idx="42549">
                  <c:v>43817.864583333401</c:v>
                </c:pt>
                <c:pt idx="42550">
                  <c:v>43817.885416666599</c:v>
                </c:pt>
                <c:pt idx="42551">
                  <c:v>43817.90625</c:v>
                </c:pt>
                <c:pt idx="42552">
                  <c:v>43817.927083333401</c:v>
                </c:pt>
                <c:pt idx="42553">
                  <c:v>43817.947916666599</c:v>
                </c:pt>
                <c:pt idx="42554">
                  <c:v>43817.96875</c:v>
                </c:pt>
                <c:pt idx="42555">
                  <c:v>43817.989583333401</c:v>
                </c:pt>
                <c:pt idx="42556">
                  <c:v>43818.010416666599</c:v>
                </c:pt>
                <c:pt idx="42557">
                  <c:v>43818.03125</c:v>
                </c:pt>
                <c:pt idx="42558">
                  <c:v>43818.052083333401</c:v>
                </c:pt>
                <c:pt idx="42559">
                  <c:v>43818.072916666599</c:v>
                </c:pt>
                <c:pt idx="42560">
                  <c:v>43818.09375</c:v>
                </c:pt>
                <c:pt idx="42561">
                  <c:v>43818.114583333401</c:v>
                </c:pt>
                <c:pt idx="42562">
                  <c:v>43818.135416666599</c:v>
                </c:pt>
                <c:pt idx="42563">
                  <c:v>43818.15625</c:v>
                </c:pt>
                <c:pt idx="42564">
                  <c:v>43818.177083333401</c:v>
                </c:pt>
                <c:pt idx="42565">
                  <c:v>43818.197916666599</c:v>
                </c:pt>
                <c:pt idx="42566">
                  <c:v>43818.21875</c:v>
                </c:pt>
                <c:pt idx="42567">
                  <c:v>43818.239583333401</c:v>
                </c:pt>
                <c:pt idx="42568">
                  <c:v>43818.260416666599</c:v>
                </c:pt>
                <c:pt idx="42569">
                  <c:v>43818.28125</c:v>
                </c:pt>
                <c:pt idx="42570">
                  <c:v>43818.302083333401</c:v>
                </c:pt>
                <c:pt idx="42571">
                  <c:v>43818.322916666599</c:v>
                </c:pt>
                <c:pt idx="42572">
                  <c:v>43818.34375</c:v>
                </c:pt>
                <c:pt idx="42573">
                  <c:v>43818.364583333401</c:v>
                </c:pt>
                <c:pt idx="42574">
                  <c:v>43818.385416666599</c:v>
                </c:pt>
                <c:pt idx="42575">
                  <c:v>43818.40625</c:v>
                </c:pt>
                <c:pt idx="42576">
                  <c:v>43818.427083333401</c:v>
                </c:pt>
                <c:pt idx="42577">
                  <c:v>43818.447916666599</c:v>
                </c:pt>
                <c:pt idx="42578">
                  <c:v>43818.46875</c:v>
                </c:pt>
                <c:pt idx="42579">
                  <c:v>43818.489583333401</c:v>
                </c:pt>
                <c:pt idx="42580">
                  <c:v>43818.510416666599</c:v>
                </c:pt>
                <c:pt idx="42581">
                  <c:v>43818.53125</c:v>
                </c:pt>
                <c:pt idx="42582">
                  <c:v>43818.552083333401</c:v>
                </c:pt>
                <c:pt idx="42583">
                  <c:v>43818.572916666599</c:v>
                </c:pt>
                <c:pt idx="42584">
                  <c:v>43818.59375</c:v>
                </c:pt>
                <c:pt idx="42585">
                  <c:v>43818.614583333401</c:v>
                </c:pt>
                <c:pt idx="42586">
                  <c:v>43818.635416666599</c:v>
                </c:pt>
                <c:pt idx="42587">
                  <c:v>43818.65625</c:v>
                </c:pt>
                <c:pt idx="42588">
                  <c:v>43818.677083333401</c:v>
                </c:pt>
                <c:pt idx="42589">
                  <c:v>43818.697916666599</c:v>
                </c:pt>
                <c:pt idx="42590">
                  <c:v>43818.71875</c:v>
                </c:pt>
                <c:pt idx="42591">
                  <c:v>43818.739583333401</c:v>
                </c:pt>
                <c:pt idx="42592">
                  <c:v>43818.760416666599</c:v>
                </c:pt>
                <c:pt idx="42593">
                  <c:v>43818.78125</c:v>
                </c:pt>
                <c:pt idx="42594">
                  <c:v>43818.802083333401</c:v>
                </c:pt>
                <c:pt idx="42595">
                  <c:v>43818.822916666599</c:v>
                </c:pt>
                <c:pt idx="42596">
                  <c:v>43818.84375</c:v>
                </c:pt>
                <c:pt idx="42597">
                  <c:v>43818.864583333401</c:v>
                </c:pt>
                <c:pt idx="42598">
                  <c:v>43818.885416666599</c:v>
                </c:pt>
                <c:pt idx="42599">
                  <c:v>43818.90625</c:v>
                </c:pt>
                <c:pt idx="42600">
                  <c:v>43818.927083333401</c:v>
                </c:pt>
                <c:pt idx="42601">
                  <c:v>43818.947916666599</c:v>
                </c:pt>
                <c:pt idx="42602">
                  <c:v>43818.96875</c:v>
                </c:pt>
                <c:pt idx="42603">
                  <c:v>43818.989583333401</c:v>
                </c:pt>
                <c:pt idx="42604">
                  <c:v>43819.010416666599</c:v>
                </c:pt>
                <c:pt idx="42605">
                  <c:v>43819.03125</c:v>
                </c:pt>
                <c:pt idx="42606">
                  <c:v>43819.052083333401</c:v>
                </c:pt>
                <c:pt idx="42607">
                  <c:v>43819.072916666599</c:v>
                </c:pt>
                <c:pt idx="42608">
                  <c:v>43819.09375</c:v>
                </c:pt>
                <c:pt idx="42609">
                  <c:v>43819.114583333401</c:v>
                </c:pt>
                <c:pt idx="42610">
                  <c:v>43819.135416666599</c:v>
                </c:pt>
                <c:pt idx="42611">
                  <c:v>43819.15625</c:v>
                </c:pt>
                <c:pt idx="42612">
                  <c:v>43819.177083333401</c:v>
                </c:pt>
                <c:pt idx="42613">
                  <c:v>43819.197916666599</c:v>
                </c:pt>
                <c:pt idx="42614">
                  <c:v>43819.21875</c:v>
                </c:pt>
                <c:pt idx="42615">
                  <c:v>43819.239583333401</c:v>
                </c:pt>
                <c:pt idx="42616">
                  <c:v>43819.260416666599</c:v>
                </c:pt>
                <c:pt idx="42617">
                  <c:v>43819.28125</c:v>
                </c:pt>
                <c:pt idx="42618">
                  <c:v>43819.302083333401</c:v>
                </c:pt>
                <c:pt idx="42619">
                  <c:v>43819.322916666599</c:v>
                </c:pt>
                <c:pt idx="42620">
                  <c:v>43819.34375</c:v>
                </c:pt>
                <c:pt idx="42621">
                  <c:v>43819.364583333401</c:v>
                </c:pt>
                <c:pt idx="42622">
                  <c:v>43819.385416666599</c:v>
                </c:pt>
                <c:pt idx="42623">
                  <c:v>43819.40625</c:v>
                </c:pt>
                <c:pt idx="42624">
                  <c:v>43819.427083333401</c:v>
                </c:pt>
                <c:pt idx="42625">
                  <c:v>43819.447916666599</c:v>
                </c:pt>
                <c:pt idx="42626">
                  <c:v>43819.46875</c:v>
                </c:pt>
                <c:pt idx="42627">
                  <c:v>43819.489583333401</c:v>
                </c:pt>
                <c:pt idx="42628">
                  <c:v>43819.510416666599</c:v>
                </c:pt>
                <c:pt idx="42629">
                  <c:v>43819.53125</c:v>
                </c:pt>
                <c:pt idx="42630">
                  <c:v>43819.552083333401</c:v>
                </c:pt>
                <c:pt idx="42631">
                  <c:v>43819.572916666599</c:v>
                </c:pt>
                <c:pt idx="42632">
                  <c:v>43819.59375</c:v>
                </c:pt>
                <c:pt idx="42633">
                  <c:v>43819.614583333401</c:v>
                </c:pt>
                <c:pt idx="42634">
                  <c:v>43819.635416666599</c:v>
                </c:pt>
                <c:pt idx="42635">
                  <c:v>43819.65625</c:v>
                </c:pt>
                <c:pt idx="42636">
                  <c:v>43819.677083333401</c:v>
                </c:pt>
                <c:pt idx="42637">
                  <c:v>43819.697916666599</c:v>
                </c:pt>
                <c:pt idx="42638">
                  <c:v>43819.71875</c:v>
                </c:pt>
                <c:pt idx="42639">
                  <c:v>43819.739583333401</c:v>
                </c:pt>
                <c:pt idx="42640">
                  <c:v>43819.760416666599</c:v>
                </c:pt>
                <c:pt idx="42641">
                  <c:v>43819.78125</c:v>
                </c:pt>
                <c:pt idx="42642">
                  <c:v>43819.802083333401</c:v>
                </c:pt>
                <c:pt idx="42643">
                  <c:v>43819.822916666599</c:v>
                </c:pt>
                <c:pt idx="42644">
                  <c:v>43819.84375</c:v>
                </c:pt>
                <c:pt idx="42645">
                  <c:v>43819.864583333401</c:v>
                </c:pt>
                <c:pt idx="42646">
                  <c:v>43819.885416666599</c:v>
                </c:pt>
                <c:pt idx="42647">
                  <c:v>43819.90625</c:v>
                </c:pt>
                <c:pt idx="42648">
                  <c:v>43819.927083333401</c:v>
                </c:pt>
                <c:pt idx="42649">
                  <c:v>43819.947916666599</c:v>
                </c:pt>
                <c:pt idx="42650">
                  <c:v>43819.96875</c:v>
                </c:pt>
                <c:pt idx="42651">
                  <c:v>43819.989583333401</c:v>
                </c:pt>
                <c:pt idx="42652">
                  <c:v>43820.010416666599</c:v>
                </c:pt>
                <c:pt idx="42653">
                  <c:v>43820.03125</c:v>
                </c:pt>
                <c:pt idx="42654">
                  <c:v>43820.052083333401</c:v>
                </c:pt>
                <c:pt idx="42655">
                  <c:v>43820.072916666599</c:v>
                </c:pt>
                <c:pt idx="42656">
                  <c:v>43820.09375</c:v>
                </c:pt>
                <c:pt idx="42657">
                  <c:v>43820.114583333401</c:v>
                </c:pt>
                <c:pt idx="42658">
                  <c:v>43820.135416666599</c:v>
                </c:pt>
                <c:pt idx="42659">
                  <c:v>43820.15625</c:v>
                </c:pt>
                <c:pt idx="42660">
                  <c:v>43820.177083333401</c:v>
                </c:pt>
                <c:pt idx="42661">
                  <c:v>43820.197916666599</c:v>
                </c:pt>
                <c:pt idx="42662">
                  <c:v>43820.21875</c:v>
                </c:pt>
                <c:pt idx="42663">
                  <c:v>43820.239583333401</c:v>
                </c:pt>
                <c:pt idx="42664">
                  <c:v>43820.260416666599</c:v>
                </c:pt>
                <c:pt idx="42665">
                  <c:v>43820.28125</c:v>
                </c:pt>
                <c:pt idx="42666">
                  <c:v>43820.302083333401</c:v>
                </c:pt>
                <c:pt idx="42667">
                  <c:v>43820.322916666599</c:v>
                </c:pt>
                <c:pt idx="42668">
                  <c:v>43820.34375</c:v>
                </c:pt>
                <c:pt idx="42669">
                  <c:v>43820.364583333401</c:v>
                </c:pt>
                <c:pt idx="42670">
                  <c:v>43820.385416666599</c:v>
                </c:pt>
                <c:pt idx="42671">
                  <c:v>43820.40625</c:v>
                </c:pt>
                <c:pt idx="42672">
                  <c:v>43820.427083333401</c:v>
                </c:pt>
                <c:pt idx="42673">
                  <c:v>43820.447916666599</c:v>
                </c:pt>
                <c:pt idx="42674">
                  <c:v>43820.46875</c:v>
                </c:pt>
                <c:pt idx="42675">
                  <c:v>43820.489583333401</c:v>
                </c:pt>
                <c:pt idx="42676">
                  <c:v>43820.510416666599</c:v>
                </c:pt>
                <c:pt idx="42677">
                  <c:v>43820.53125</c:v>
                </c:pt>
                <c:pt idx="42678">
                  <c:v>43820.552083333401</c:v>
                </c:pt>
                <c:pt idx="42679">
                  <c:v>43820.572916666599</c:v>
                </c:pt>
                <c:pt idx="42680">
                  <c:v>43820.59375</c:v>
                </c:pt>
                <c:pt idx="42681">
                  <c:v>43820.614583333401</c:v>
                </c:pt>
                <c:pt idx="42682">
                  <c:v>43820.635416666599</c:v>
                </c:pt>
                <c:pt idx="42683">
                  <c:v>43820.65625</c:v>
                </c:pt>
                <c:pt idx="42684">
                  <c:v>43820.677083333401</c:v>
                </c:pt>
                <c:pt idx="42685">
                  <c:v>43820.697916666599</c:v>
                </c:pt>
                <c:pt idx="42686">
                  <c:v>43820.71875</c:v>
                </c:pt>
                <c:pt idx="42687">
                  <c:v>43820.739583333401</c:v>
                </c:pt>
                <c:pt idx="42688">
                  <c:v>43820.760416666599</c:v>
                </c:pt>
                <c:pt idx="42689">
                  <c:v>43820.78125</c:v>
                </c:pt>
                <c:pt idx="42690">
                  <c:v>43820.802083333401</c:v>
                </c:pt>
                <c:pt idx="42691">
                  <c:v>43820.822916666599</c:v>
                </c:pt>
                <c:pt idx="42692">
                  <c:v>43820.84375</c:v>
                </c:pt>
                <c:pt idx="42693">
                  <c:v>43820.864583333401</c:v>
                </c:pt>
                <c:pt idx="42694">
                  <c:v>43820.885416666599</c:v>
                </c:pt>
                <c:pt idx="42695">
                  <c:v>43820.90625</c:v>
                </c:pt>
                <c:pt idx="42696">
                  <c:v>43820.927083333401</c:v>
                </c:pt>
                <c:pt idx="42697">
                  <c:v>43820.947916666599</c:v>
                </c:pt>
                <c:pt idx="42698">
                  <c:v>43820.96875</c:v>
                </c:pt>
                <c:pt idx="42699">
                  <c:v>43820.989583333401</c:v>
                </c:pt>
                <c:pt idx="42700">
                  <c:v>43821.010416666599</c:v>
                </c:pt>
                <c:pt idx="42701">
                  <c:v>43821.03125</c:v>
                </c:pt>
                <c:pt idx="42702">
                  <c:v>43821.052083333401</c:v>
                </c:pt>
                <c:pt idx="42703">
                  <c:v>43821.072916666599</c:v>
                </c:pt>
                <c:pt idx="42704">
                  <c:v>43821.09375</c:v>
                </c:pt>
                <c:pt idx="42705">
                  <c:v>43821.114583333401</c:v>
                </c:pt>
                <c:pt idx="42706">
                  <c:v>43821.135416666599</c:v>
                </c:pt>
                <c:pt idx="42707">
                  <c:v>43821.15625</c:v>
                </c:pt>
                <c:pt idx="42708">
                  <c:v>43821.177083333401</c:v>
                </c:pt>
                <c:pt idx="42709">
                  <c:v>43821.197916666599</c:v>
                </c:pt>
                <c:pt idx="42710">
                  <c:v>43821.21875</c:v>
                </c:pt>
                <c:pt idx="42711">
                  <c:v>43821.239583333401</c:v>
                </c:pt>
                <c:pt idx="42712">
                  <c:v>43821.260416666599</c:v>
                </c:pt>
                <c:pt idx="42713">
                  <c:v>43821.28125</c:v>
                </c:pt>
                <c:pt idx="42714">
                  <c:v>43821.302083333401</c:v>
                </c:pt>
                <c:pt idx="42715">
                  <c:v>43821.322916666599</c:v>
                </c:pt>
                <c:pt idx="42716">
                  <c:v>43821.34375</c:v>
                </c:pt>
                <c:pt idx="42717">
                  <c:v>43821.364583333401</c:v>
                </c:pt>
                <c:pt idx="42718">
                  <c:v>43821.385416666599</c:v>
                </c:pt>
                <c:pt idx="42719">
                  <c:v>43821.40625</c:v>
                </c:pt>
                <c:pt idx="42720">
                  <c:v>43821.427083333401</c:v>
                </c:pt>
                <c:pt idx="42721">
                  <c:v>43821.447916666599</c:v>
                </c:pt>
                <c:pt idx="42722">
                  <c:v>43821.46875</c:v>
                </c:pt>
                <c:pt idx="42723">
                  <c:v>43821.489583333401</c:v>
                </c:pt>
                <c:pt idx="42724">
                  <c:v>43821.510416666599</c:v>
                </c:pt>
                <c:pt idx="42725">
                  <c:v>43821.53125</c:v>
                </c:pt>
                <c:pt idx="42726">
                  <c:v>43821.552083333401</c:v>
                </c:pt>
                <c:pt idx="42727">
                  <c:v>43821.572916666599</c:v>
                </c:pt>
                <c:pt idx="42728">
                  <c:v>43821.59375</c:v>
                </c:pt>
                <c:pt idx="42729">
                  <c:v>43821.614583333401</c:v>
                </c:pt>
                <c:pt idx="42730">
                  <c:v>43821.635416666599</c:v>
                </c:pt>
                <c:pt idx="42731">
                  <c:v>43821.65625</c:v>
                </c:pt>
                <c:pt idx="42732">
                  <c:v>43821.677083333401</c:v>
                </c:pt>
                <c:pt idx="42733">
                  <c:v>43821.697916666599</c:v>
                </c:pt>
                <c:pt idx="42734">
                  <c:v>43821.71875</c:v>
                </c:pt>
                <c:pt idx="42735">
                  <c:v>43821.739583333401</c:v>
                </c:pt>
                <c:pt idx="42736">
                  <c:v>43821.760416666599</c:v>
                </c:pt>
                <c:pt idx="42737">
                  <c:v>43821.78125</c:v>
                </c:pt>
                <c:pt idx="42738">
                  <c:v>43821.802083333401</c:v>
                </c:pt>
                <c:pt idx="42739">
                  <c:v>43821.822916666599</c:v>
                </c:pt>
                <c:pt idx="42740">
                  <c:v>43821.84375</c:v>
                </c:pt>
                <c:pt idx="42741">
                  <c:v>43821.864583333401</c:v>
                </c:pt>
                <c:pt idx="42742">
                  <c:v>43821.885416666599</c:v>
                </c:pt>
                <c:pt idx="42743">
                  <c:v>43821.90625</c:v>
                </c:pt>
                <c:pt idx="42744">
                  <c:v>43821.927083333401</c:v>
                </c:pt>
                <c:pt idx="42745">
                  <c:v>43821.947916666599</c:v>
                </c:pt>
                <c:pt idx="42746">
                  <c:v>43821.96875</c:v>
                </c:pt>
                <c:pt idx="42747">
                  <c:v>43821.989583333401</c:v>
                </c:pt>
                <c:pt idx="42748">
                  <c:v>43822.010416666599</c:v>
                </c:pt>
                <c:pt idx="42749">
                  <c:v>43822.03125</c:v>
                </c:pt>
                <c:pt idx="42750">
                  <c:v>43822.052083333401</c:v>
                </c:pt>
                <c:pt idx="42751">
                  <c:v>43822.072916666599</c:v>
                </c:pt>
                <c:pt idx="42752">
                  <c:v>43822.09375</c:v>
                </c:pt>
                <c:pt idx="42753">
                  <c:v>43822.114583333401</c:v>
                </c:pt>
                <c:pt idx="42754">
                  <c:v>43822.135416666599</c:v>
                </c:pt>
                <c:pt idx="42755">
                  <c:v>43822.15625</c:v>
                </c:pt>
                <c:pt idx="42756">
                  <c:v>43822.177083333401</c:v>
                </c:pt>
                <c:pt idx="42757">
                  <c:v>43822.197916666599</c:v>
                </c:pt>
                <c:pt idx="42758">
                  <c:v>43822.21875</c:v>
                </c:pt>
                <c:pt idx="42759">
                  <c:v>43822.239583333401</c:v>
                </c:pt>
                <c:pt idx="42760">
                  <c:v>43822.260416666599</c:v>
                </c:pt>
                <c:pt idx="42761">
                  <c:v>43822.28125</c:v>
                </c:pt>
                <c:pt idx="42762">
                  <c:v>43822.302083333401</c:v>
                </c:pt>
                <c:pt idx="42763">
                  <c:v>43822.322916666599</c:v>
                </c:pt>
                <c:pt idx="42764">
                  <c:v>43822.34375</c:v>
                </c:pt>
                <c:pt idx="42765">
                  <c:v>43822.364583333401</c:v>
                </c:pt>
                <c:pt idx="42766">
                  <c:v>43822.385416666599</c:v>
                </c:pt>
                <c:pt idx="42767">
                  <c:v>43822.40625</c:v>
                </c:pt>
                <c:pt idx="42768">
                  <c:v>43822.427083333401</c:v>
                </c:pt>
                <c:pt idx="42769">
                  <c:v>43822.447916666599</c:v>
                </c:pt>
                <c:pt idx="42770">
                  <c:v>43822.46875</c:v>
                </c:pt>
                <c:pt idx="42771">
                  <c:v>43822.489583333401</c:v>
                </c:pt>
                <c:pt idx="42772">
                  <c:v>43822.510416666599</c:v>
                </c:pt>
                <c:pt idx="42773">
                  <c:v>43822.53125</c:v>
                </c:pt>
                <c:pt idx="42774">
                  <c:v>43822.552083333401</c:v>
                </c:pt>
                <c:pt idx="42775">
                  <c:v>43822.572916666599</c:v>
                </c:pt>
                <c:pt idx="42776">
                  <c:v>43822.59375</c:v>
                </c:pt>
                <c:pt idx="42777">
                  <c:v>43822.614583333401</c:v>
                </c:pt>
                <c:pt idx="42778">
                  <c:v>43822.635416666599</c:v>
                </c:pt>
                <c:pt idx="42779">
                  <c:v>43822.65625</c:v>
                </c:pt>
                <c:pt idx="42780">
                  <c:v>43822.677083333401</c:v>
                </c:pt>
                <c:pt idx="42781">
                  <c:v>43822.697916666599</c:v>
                </c:pt>
                <c:pt idx="42782">
                  <c:v>43822.71875</c:v>
                </c:pt>
                <c:pt idx="42783">
                  <c:v>43822.739583333401</c:v>
                </c:pt>
                <c:pt idx="42784">
                  <c:v>43822.760416666599</c:v>
                </c:pt>
                <c:pt idx="42785">
                  <c:v>43822.78125</c:v>
                </c:pt>
                <c:pt idx="42786">
                  <c:v>43822.802083333401</c:v>
                </c:pt>
                <c:pt idx="42787">
                  <c:v>43822.822916666599</c:v>
                </c:pt>
                <c:pt idx="42788">
                  <c:v>43822.84375</c:v>
                </c:pt>
                <c:pt idx="42789">
                  <c:v>43822.864583333401</c:v>
                </c:pt>
                <c:pt idx="42790">
                  <c:v>43822.885416666599</c:v>
                </c:pt>
                <c:pt idx="42791">
                  <c:v>43822.90625</c:v>
                </c:pt>
                <c:pt idx="42792">
                  <c:v>43822.927083333401</c:v>
                </c:pt>
                <c:pt idx="42793">
                  <c:v>43822.947916666599</c:v>
                </c:pt>
                <c:pt idx="42794">
                  <c:v>43822.96875</c:v>
                </c:pt>
                <c:pt idx="42795">
                  <c:v>43822.989583333401</c:v>
                </c:pt>
                <c:pt idx="42796">
                  <c:v>43823.010416666599</c:v>
                </c:pt>
                <c:pt idx="42797">
                  <c:v>43823.03125</c:v>
                </c:pt>
                <c:pt idx="42798">
                  <c:v>43823.052083333401</c:v>
                </c:pt>
                <c:pt idx="42799">
                  <c:v>43823.072916666599</c:v>
                </c:pt>
                <c:pt idx="42800">
                  <c:v>43823.09375</c:v>
                </c:pt>
                <c:pt idx="42801">
                  <c:v>43823.114583333401</c:v>
                </c:pt>
                <c:pt idx="42802">
                  <c:v>43823.135416666599</c:v>
                </c:pt>
                <c:pt idx="42803">
                  <c:v>43823.15625</c:v>
                </c:pt>
                <c:pt idx="42804">
                  <c:v>43823.177083333401</c:v>
                </c:pt>
                <c:pt idx="42805">
                  <c:v>43823.197916666599</c:v>
                </c:pt>
                <c:pt idx="42806">
                  <c:v>43823.21875</c:v>
                </c:pt>
                <c:pt idx="42807">
                  <c:v>43823.239583333401</c:v>
                </c:pt>
                <c:pt idx="42808">
                  <c:v>43823.260416666599</c:v>
                </c:pt>
                <c:pt idx="42809">
                  <c:v>43823.28125</c:v>
                </c:pt>
                <c:pt idx="42810">
                  <c:v>43823.302083333401</c:v>
                </c:pt>
                <c:pt idx="42811">
                  <c:v>43823.322916666599</c:v>
                </c:pt>
                <c:pt idx="42812">
                  <c:v>43823.34375</c:v>
                </c:pt>
                <c:pt idx="42813">
                  <c:v>43823.364583333401</c:v>
                </c:pt>
                <c:pt idx="42814">
                  <c:v>43823.385416666599</c:v>
                </c:pt>
                <c:pt idx="42815">
                  <c:v>43823.40625</c:v>
                </c:pt>
                <c:pt idx="42816">
                  <c:v>43823.427083333401</c:v>
                </c:pt>
                <c:pt idx="42817">
                  <c:v>43823.447916666599</c:v>
                </c:pt>
                <c:pt idx="42818">
                  <c:v>43823.46875</c:v>
                </c:pt>
                <c:pt idx="42819">
                  <c:v>43823.489583333401</c:v>
                </c:pt>
                <c:pt idx="42820">
                  <c:v>43823.510416666599</c:v>
                </c:pt>
                <c:pt idx="42821">
                  <c:v>43823.53125</c:v>
                </c:pt>
                <c:pt idx="42822">
                  <c:v>43823.552083333401</c:v>
                </c:pt>
                <c:pt idx="42823">
                  <c:v>43823.572916666599</c:v>
                </c:pt>
                <c:pt idx="42824">
                  <c:v>43823.59375</c:v>
                </c:pt>
                <c:pt idx="42825">
                  <c:v>43823.614583333401</c:v>
                </c:pt>
                <c:pt idx="42826">
                  <c:v>43823.635416666599</c:v>
                </c:pt>
                <c:pt idx="42827">
                  <c:v>43823.65625</c:v>
                </c:pt>
                <c:pt idx="42828">
                  <c:v>43823.677083333401</c:v>
                </c:pt>
                <c:pt idx="42829">
                  <c:v>43823.697916666599</c:v>
                </c:pt>
                <c:pt idx="42830">
                  <c:v>43823.71875</c:v>
                </c:pt>
                <c:pt idx="42831">
                  <c:v>43823.739583333401</c:v>
                </c:pt>
                <c:pt idx="42832">
                  <c:v>43823.760416666599</c:v>
                </c:pt>
                <c:pt idx="42833">
                  <c:v>43823.78125</c:v>
                </c:pt>
                <c:pt idx="42834">
                  <c:v>43823.802083333401</c:v>
                </c:pt>
                <c:pt idx="42835">
                  <c:v>43823.822916666599</c:v>
                </c:pt>
                <c:pt idx="42836">
                  <c:v>43823.84375</c:v>
                </c:pt>
                <c:pt idx="42837">
                  <c:v>43823.864583333401</c:v>
                </c:pt>
                <c:pt idx="42838">
                  <c:v>43823.885416666599</c:v>
                </c:pt>
                <c:pt idx="42839">
                  <c:v>43823.90625</c:v>
                </c:pt>
                <c:pt idx="42840">
                  <c:v>43823.927083333401</c:v>
                </c:pt>
                <c:pt idx="42841">
                  <c:v>43823.947916666599</c:v>
                </c:pt>
                <c:pt idx="42842">
                  <c:v>43823.96875</c:v>
                </c:pt>
                <c:pt idx="42843">
                  <c:v>43823.989583333401</c:v>
                </c:pt>
                <c:pt idx="42844">
                  <c:v>43824.010416666599</c:v>
                </c:pt>
                <c:pt idx="42845">
                  <c:v>43824.03125</c:v>
                </c:pt>
                <c:pt idx="42846">
                  <c:v>43824.052083333401</c:v>
                </c:pt>
                <c:pt idx="42847">
                  <c:v>43824.072916666599</c:v>
                </c:pt>
                <c:pt idx="42848">
                  <c:v>43824.09375</c:v>
                </c:pt>
                <c:pt idx="42849">
                  <c:v>43824.114583333401</c:v>
                </c:pt>
                <c:pt idx="42850">
                  <c:v>43824.135416666599</c:v>
                </c:pt>
                <c:pt idx="42851">
                  <c:v>43824.15625</c:v>
                </c:pt>
                <c:pt idx="42852">
                  <c:v>43824.177083333401</c:v>
                </c:pt>
                <c:pt idx="42853">
                  <c:v>43824.197916666599</c:v>
                </c:pt>
                <c:pt idx="42854">
                  <c:v>43824.21875</c:v>
                </c:pt>
                <c:pt idx="42855">
                  <c:v>43824.239583333401</c:v>
                </c:pt>
                <c:pt idx="42856">
                  <c:v>43824.260416666599</c:v>
                </c:pt>
                <c:pt idx="42857">
                  <c:v>43824.28125</c:v>
                </c:pt>
                <c:pt idx="42858">
                  <c:v>43824.302083333401</c:v>
                </c:pt>
                <c:pt idx="42859">
                  <c:v>43824.322916666599</c:v>
                </c:pt>
                <c:pt idx="42860">
                  <c:v>43824.34375</c:v>
                </c:pt>
                <c:pt idx="42861">
                  <c:v>43824.364583333401</c:v>
                </c:pt>
                <c:pt idx="42862">
                  <c:v>43824.385416666599</c:v>
                </c:pt>
                <c:pt idx="42863">
                  <c:v>43824.40625</c:v>
                </c:pt>
                <c:pt idx="42864">
                  <c:v>43824.427083333401</c:v>
                </c:pt>
                <c:pt idx="42865">
                  <c:v>43824.447916666599</c:v>
                </c:pt>
                <c:pt idx="42866">
                  <c:v>43824.46875</c:v>
                </c:pt>
                <c:pt idx="42867">
                  <c:v>43824.489583333401</c:v>
                </c:pt>
                <c:pt idx="42868">
                  <c:v>43824.510416666599</c:v>
                </c:pt>
                <c:pt idx="42869">
                  <c:v>43824.53125</c:v>
                </c:pt>
                <c:pt idx="42870">
                  <c:v>43824.552083333401</c:v>
                </c:pt>
                <c:pt idx="42871">
                  <c:v>43824.572916666599</c:v>
                </c:pt>
                <c:pt idx="42872">
                  <c:v>43824.59375</c:v>
                </c:pt>
                <c:pt idx="42873">
                  <c:v>43824.614583333401</c:v>
                </c:pt>
                <c:pt idx="42874">
                  <c:v>43824.635416666599</c:v>
                </c:pt>
                <c:pt idx="42875">
                  <c:v>43824.65625</c:v>
                </c:pt>
                <c:pt idx="42876">
                  <c:v>43824.677083333401</c:v>
                </c:pt>
                <c:pt idx="42877">
                  <c:v>43824.697916666599</c:v>
                </c:pt>
                <c:pt idx="42878">
                  <c:v>43824.71875</c:v>
                </c:pt>
                <c:pt idx="42879">
                  <c:v>43824.739583333401</c:v>
                </c:pt>
                <c:pt idx="42880">
                  <c:v>43824.760416666599</c:v>
                </c:pt>
                <c:pt idx="42881">
                  <c:v>43824.78125</c:v>
                </c:pt>
                <c:pt idx="42882">
                  <c:v>43824.802083333401</c:v>
                </c:pt>
                <c:pt idx="42883">
                  <c:v>43824.822916666599</c:v>
                </c:pt>
                <c:pt idx="42884">
                  <c:v>43824.84375</c:v>
                </c:pt>
                <c:pt idx="42885">
                  <c:v>43824.864583333401</c:v>
                </c:pt>
                <c:pt idx="42886">
                  <c:v>43824.885416666599</c:v>
                </c:pt>
                <c:pt idx="42887">
                  <c:v>43824.90625</c:v>
                </c:pt>
                <c:pt idx="42888">
                  <c:v>43824.927083333401</c:v>
                </c:pt>
                <c:pt idx="42889">
                  <c:v>43824.947916666599</c:v>
                </c:pt>
                <c:pt idx="42890">
                  <c:v>43824.96875</c:v>
                </c:pt>
                <c:pt idx="42891">
                  <c:v>43824.989583333401</c:v>
                </c:pt>
                <c:pt idx="42892">
                  <c:v>43825.010416666599</c:v>
                </c:pt>
                <c:pt idx="42893">
                  <c:v>43825.03125</c:v>
                </c:pt>
                <c:pt idx="42894">
                  <c:v>43825.052083333401</c:v>
                </c:pt>
                <c:pt idx="42895">
                  <c:v>43825.072916666599</c:v>
                </c:pt>
                <c:pt idx="42896">
                  <c:v>43825.09375</c:v>
                </c:pt>
                <c:pt idx="42897">
                  <c:v>43825.114583333401</c:v>
                </c:pt>
                <c:pt idx="42898">
                  <c:v>43825.135416666599</c:v>
                </c:pt>
                <c:pt idx="42899">
                  <c:v>43825.15625</c:v>
                </c:pt>
                <c:pt idx="42900">
                  <c:v>43825.177083333401</c:v>
                </c:pt>
                <c:pt idx="42901">
                  <c:v>43825.197916666599</c:v>
                </c:pt>
                <c:pt idx="42902">
                  <c:v>43825.21875</c:v>
                </c:pt>
                <c:pt idx="42903">
                  <c:v>43825.239583333401</c:v>
                </c:pt>
                <c:pt idx="42904">
                  <c:v>43825.260416666599</c:v>
                </c:pt>
                <c:pt idx="42905">
                  <c:v>43825.28125</c:v>
                </c:pt>
                <c:pt idx="42906">
                  <c:v>43825.302083333401</c:v>
                </c:pt>
                <c:pt idx="42907">
                  <c:v>43825.322916666599</c:v>
                </c:pt>
                <c:pt idx="42908">
                  <c:v>43825.34375</c:v>
                </c:pt>
                <c:pt idx="42909">
                  <c:v>43825.364583333401</c:v>
                </c:pt>
                <c:pt idx="42910">
                  <c:v>43825.385416666599</c:v>
                </c:pt>
                <c:pt idx="42911">
                  <c:v>43825.40625</c:v>
                </c:pt>
                <c:pt idx="42912">
                  <c:v>43825.427083333401</c:v>
                </c:pt>
                <c:pt idx="42913">
                  <c:v>43825.447916666599</c:v>
                </c:pt>
                <c:pt idx="42914">
                  <c:v>43825.46875</c:v>
                </c:pt>
                <c:pt idx="42915">
                  <c:v>43825.489583333401</c:v>
                </c:pt>
                <c:pt idx="42916">
                  <c:v>43825.510416666599</c:v>
                </c:pt>
                <c:pt idx="42917">
                  <c:v>43825.53125</c:v>
                </c:pt>
                <c:pt idx="42918">
                  <c:v>43825.552083333401</c:v>
                </c:pt>
                <c:pt idx="42919">
                  <c:v>43825.572916666599</c:v>
                </c:pt>
                <c:pt idx="42920">
                  <c:v>43825.59375</c:v>
                </c:pt>
                <c:pt idx="42921">
                  <c:v>43825.614583333401</c:v>
                </c:pt>
                <c:pt idx="42922">
                  <c:v>43825.635416666599</c:v>
                </c:pt>
                <c:pt idx="42923">
                  <c:v>43825.65625</c:v>
                </c:pt>
                <c:pt idx="42924">
                  <c:v>43825.677083333401</c:v>
                </c:pt>
                <c:pt idx="42925">
                  <c:v>43825.697916666599</c:v>
                </c:pt>
                <c:pt idx="42926">
                  <c:v>43825.71875</c:v>
                </c:pt>
                <c:pt idx="42927">
                  <c:v>43825.739583333401</c:v>
                </c:pt>
                <c:pt idx="42928">
                  <c:v>43825.760416666599</c:v>
                </c:pt>
                <c:pt idx="42929">
                  <c:v>43825.78125</c:v>
                </c:pt>
                <c:pt idx="42930">
                  <c:v>43825.802083333401</c:v>
                </c:pt>
                <c:pt idx="42931">
                  <c:v>43825.822916666599</c:v>
                </c:pt>
                <c:pt idx="42932">
                  <c:v>43825.84375</c:v>
                </c:pt>
                <c:pt idx="42933">
                  <c:v>43825.864583333401</c:v>
                </c:pt>
                <c:pt idx="42934">
                  <c:v>43825.885416666599</c:v>
                </c:pt>
                <c:pt idx="42935">
                  <c:v>43825.90625</c:v>
                </c:pt>
                <c:pt idx="42936">
                  <c:v>43825.927083333401</c:v>
                </c:pt>
                <c:pt idx="42937">
                  <c:v>43825.947916666599</c:v>
                </c:pt>
                <c:pt idx="42938">
                  <c:v>43825.96875</c:v>
                </c:pt>
                <c:pt idx="42939">
                  <c:v>43825.989583333401</c:v>
                </c:pt>
                <c:pt idx="42940">
                  <c:v>43826.010416666599</c:v>
                </c:pt>
                <c:pt idx="42941">
                  <c:v>43826.03125</c:v>
                </c:pt>
                <c:pt idx="42942">
                  <c:v>43826.052083333401</c:v>
                </c:pt>
                <c:pt idx="42943">
                  <c:v>43826.072916666599</c:v>
                </c:pt>
                <c:pt idx="42944">
                  <c:v>43826.09375</c:v>
                </c:pt>
                <c:pt idx="42945">
                  <c:v>43826.114583333401</c:v>
                </c:pt>
                <c:pt idx="42946">
                  <c:v>43826.135416666599</c:v>
                </c:pt>
                <c:pt idx="42947">
                  <c:v>43826.15625</c:v>
                </c:pt>
                <c:pt idx="42948">
                  <c:v>43826.177083333401</c:v>
                </c:pt>
                <c:pt idx="42949">
                  <c:v>43826.197916666599</c:v>
                </c:pt>
                <c:pt idx="42950">
                  <c:v>43826.21875</c:v>
                </c:pt>
                <c:pt idx="42951">
                  <c:v>43826.239583333401</c:v>
                </c:pt>
                <c:pt idx="42952">
                  <c:v>43826.260416666599</c:v>
                </c:pt>
                <c:pt idx="42953">
                  <c:v>43826.28125</c:v>
                </c:pt>
                <c:pt idx="42954">
                  <c:v>43826.302083333401</c:v>
                </c:pt>
                <c:pt idx="42955">
                  <c:v>43826.322916666599</c:v>
                </c:pt>
                <c:pt idx="42956">
                  <c:v>43826.34375</c:v>
                </c:pt>
                <c:pt idx="42957">
                  <c:v>43826.364583333401</c:v>
                </c:pt>
                <c:pt idx="42958">
                  <c:v>43826.385416666599</c:v>
                </c:pt>
                <c:pt idx="42959">
                  <c:v>43826.40625</c:v>
                </c:pt>
                <c:pt idx="42960">
                  <c:v>43826.427083333401</c:v>
                </c:pt>
                <c:pt idx="42961">
                  <c:v>43826.447916666599</c:v>
                </c:pt>
                <c:pt idx="42962">
                  <c:v>43826.46875</c:v>
                </c:pt>
                <c:pt idx="42963">
                  <c:v>43826.489583333401</c:v>
                </c:pt>
                <c:pt idx="42964">
                  <c:v>43826.510416666599</c:v>
                </c:pt>
                <c:pt idx="42965">
                  <c:v>43826.53125</c:v>
                </c:pt>
                <c:pt idx="42966">
                  <c:v>43826.552083333401</c:v>
                </c:pt>
                <c:pt idx="42967">
                  <c:v>43826.572916666599</c:v>
                </c:pt>
                <c:pt idx="42968">
                  <c:v>43826.59375</c:v>
                </c:pt>
                <c:pt idx="42969">
                  <c:v>43826.614583333401</c:v>
                </c:pt>
                <c:pt idx="42970">
                  <c:v>43826.635416666599</c:v>
                </c:pt>
                <c:pt idx="42971">
                  <c:v>43826.65625</c:v>
                </c:pt>
                <c:pt idx="42972">
                  <c:v>43826.677083333401</c:v>
                </c:pt>
                <c:pt idx="42973">
                  <c:v>43826.697916666599</c:v>
                </c:pt>
                <c:pt idx="42974">
                  <c:v>43826.71875</c:v>
                </c:pt>
                <c:pt idx="42975">
                  <c:v>43826.739583333401</c:v>
                </c:pt>
                <c:pt idx="42976">
                  <c:v>43826.760416666599</c:v>
                </c:pt>
                <c:pt idx="42977">
                  <c:v>43826.78125</c:v>
                </c:pt>
                <c:pt idx="42978">
                  <c:v>43826.802083333401</c:v>
                </c:pt>
                <c:pt idx="42979">
                  <c:v>43826.822916666599</c:v>
                </c:pt>
                <c:pt idx="42980">
                  <c:v>43826.84375</c:v>
                </c:pt>
                <c:pt idx="42981">
                  <c:v>43826.864583333401</c:v>
                </c:pt>
                <c:pt idx="42982">
                  <c:v>43826.885416666599</c:v>
                </c:pt>
                <c:pt idx="42983">
                  <c:v>43826.90625</c:v>
                </c:pt>
                <c:pt idx="42984">
                  <c:v>43826.927083333401</c:v>
                </c:pt>
                <c:pt idx="42985">
                  <c:v>43826.947916666599</c:v>
                </c:pt>
                <c:pt idx="42986">
                  <c:v>43826.96875</c:v>
                </c:pt>
                <c:pt idx="42987">
                  <c:v>43826.989583333401</c:v>
                </c:pt>
                <c:pt idx="42988">
                  <c:v>43827.010416666599</c:v>
                </c:pt>
                <c:pt idx="42989">
                  <c:v>43827.03125</c:v>
                </c:pt>
                <c:pt idx="42990">
                  <c:v>43827.052083333401</c:v>
                </c:pt>
                <c:pt idx="42991">
                  <c:v>43827.072916666599</c:v>
                </c:pt>
                <c:pt idx="42992">
                  <c:v>43827.09375</c:v>
                </c:pt>
                <c:pt idx="42993">
                  <c:v>43827.114583333401</c:v>
                </c:pt>
                <c:pt idx="42994">
                  <c:v>43827.135416666599</c:v>
                </c:pt>
                <c:pt idx="42995">
                  <c:v>43827.15625</c:v>
                </c:pt>
                <c:pt idx="42996">
                  <c:v>43827.177083333401</c:v>
                </c:pt>
                <c:pt idx="42997">
                  <c:v>43827.197916666599</c:v>
                </c:pt>
                <c:pt idx="42998">
                  <c:v>43827.21875</c:v>
                </c:pt>
                <c:pt idx="42999">
                  <c:v>43827.239583333401</c:v>
                </c:pt>
                <c:pt idx="43000">
                  <c:v>43827.260416666599</c:v>
                </c:pt>
                <c:pt idx="43001">
                  <c:v>43827.28125</c:v>
                </c:pt>
                <c:pt idx="43002">
                  <c:v>43827.302083333401</c:v>
                </c:pt>
                <c:pt idx="43003">
                  <c:v>43827.322916666599</c:v>
                </c:pt>
                <c:pt idx="43004">
                  <c:v>43827.34375</c:v>
                </c:pt>
                <c:pt idx="43005">
                  <c:v>43827.364583333401</c:v>
                </c:pt>
                <c:pt idx="43006">
                  <c:v>43827.385416666599</c:v>
                </c:pt>
                <c:pt idx="43007">
                  <c:v>43827.40625</c:v>
                </c:pt>
                <c:pt idx="43008">
                  <c:v>43827.427083333401</c:v>
                </c:pt>
                <c:pt idx="43009">
                  <c:v>43827.447916666599</c:v>
                </c:pt>
                <c:pt idx="43010">
                  <c:v>43827.46875</c:v>
                </c:pt>
                <c:pt idx="43011">
                  <c:v>43827.489583333401</c:v>
                </c:pt>
                <c:pt idx="43012">
                  <c:v>43827.510416666599</c:v>
                </c:pt>
                <c:pt idx="43013">
                  <c:v>43827.53125</c:v>
                </c:pt>
                <c:pt idx="43014">
                  <c:v>43827.552083333401</c:v>
                </c:pt>
                <c:pt idx="43015">
                  <c:v>43827.572916666599</c:v>
                </c:pt>
                <c:pt idx="43016">
                  <c:v>43827.59375</c:v>
                </c:pt>
                <c:pt idx="43017">
                  <c:v>43827.614583333401</c:v>
                </c:pt>
                <c:pt idx="43018">
                  <c:v>43827.635416666599</c:v>
                </c:pt>
                <c:pt idx="43019">
                  <c:v>43827.65625</c:v>
                </c:pt>
                <c:pt idx="43020">
                  <c:v>43827.677083333401</c:v>
                </c:pt>
                <c:pt idx="43021">
                  <c:v>43827.697916666599</c:v>
                </c:pt>
                <c:pt idx="43022">
                  <c:v>43827.71875</c:v>
                </c:pt>
                <c:pt idx="43023">
                  <c:v>43827.739583333401</c:v>
                </c:pt>
                <c:pt idx="43024">
                  <c:v>43827.760416666599</c:v>
                </c:pt>
                <c:pt idx="43025">
                  <c:v>43827.78125</c:v>
                </c:pt>
                <c:pt idx="43026">
                  <c:v>43827.802083333401</c:v>
                </c:pt>
                <c:pt idx="43027">
                  <c:v>43827.822916666599</c:v>
                </c:pt>
                <c:pt idx="43028">
                  <c:v>43827.84375</c:v>
                </c:pt>
                <c:pt idx="43029">
                  <c:v>43827.864583333401</c:v>
                </c:pt>
                <c:pt idx="43030">
                  <c:v>43827.885416666599</c:v>
                </c:pt>
                <c:pt idx="43031">
                  <c:v>43827.90625</c:v>
                </c:pt>
                <c:pt idx="43032">
                  <c:v>43827.927083333401</c:v>
                </c:pt>
                <c:pt idx="43033">
                  <c:v>43827.947916666599</c:v>
                </c:pt>
                <c:pt idx="43034">
                  <c:v>43827.96875</c:v>
                </c:pt>
                <c:pt idx="43035">
                  <c:v>43827.989583333401</c:v>
                </c:pt>
                <c:pt idx="43036">
                  <c:v>43828.010416666599</c:v>
                </c:pt>
                <c:pt idx="43037">
                  <c:v>43828.03125</c:v>
                </c:pt>
                <c:pt idx="43038">
                  <c:v>43828.052083333401</c:v>
                </c:pt>
                <c:pt idx="43039">
                  <c:v>43828.072916666599</c:v>
                </c:pt>
                <c:pt idx="43040">
                  <c:v>43828.09375</c:v>
                </c:pt>
                <c:pt idx="43041">
                  <c:v>43828.114583333401</c:v>
                </c:pt>
                <c:pt idx="43042">
                  <c:v>43828.135416666599</c:v>
                </c:pt>
                <c:pt idx="43043">
                  <c:v>43828.15625</c:v>
                </c:pt>
                <c:pt idx="43044">
                  <c:v>43828.177083333401</c:v>
                </c:pt>
                <c:pt idx="43045">
                  <c:v>43828.197916666599</c:v>
                </c:pt>
                <c:pt idx="43046">
                  <c:v>43828.21875</c:v>
                </c:pt>
                <c:pt idx="43047">
                  <c:v>43828.239583333401</c:v>
                </c:pt>
                <c:pt idx="43048">
                  <c:v>43828.260416666599</c:v>
                </c:pt>
                <c:pt idx="43049">
                  <c:v>43828.28125</c:v>
                </c:pt>
                <c:pt idx="43050">
                  <c:v>43828.302083333401</c:v>
                </c:pt>
                <c:pt idx="43051">
                  <c:v>43828.322916666599</c:v>
                </c:pt>
                <c:pt idx="43052">
                  <c:v>43828.34375</c:v>
                </c:pt>
                <c:pt idx="43053">
                  <c:v>43828.364583333401</c:v>
                </c:pt>
                <c:pt idx="43054">
                  <c:v>43828.385416666599</c:v>
                </c:pt>
                <c:pt idx="43055">
                  <c:v>43828.40625</c:v>
                </c:pt>
                <c:pt idx="43056">
                  <c:v>43828.427083333401</c:v>
                </c:pt>
                <c:pt idx="43057">
                  <c:v>43828.447916666599</c:v>
                </c:pt>
                <c:pt idx="43058">
                  <c:v>43828.46875</c:v>
                </c:pt>
                <c:pt idx="43059">
                  <c:v>43828.489583333401</c:v>
                </c:pt>
                <c:pt idx="43060">
                  <c:v>43828.510416666599</c:v>
                </c:pt>
                <c:pt idx="43061">
                  <c:v>43828.53125</c:v>
                </c:pt>
                <c:pt idx="43062">
                  <c:v>43828.552083333401</c:v>
                </c:pt>
                <c:pt idx="43063">
                  <c:v>43828.572916666599</c:v>
                </c:pt>
                <c:pt idx="43064">
                  <c:v>43828.59375</c:v>
                </c:pt>
                <c:pt idx="43065">
                  <c:v>43828.614583333401</c:v>
                </c:pt>
                <c:pt idx="43066">
                  <c:v>43828.635416666599</c:v>
                </c:pt>
                <c:pt idx="43067">
                  <c:v>43828.65625</c:v>
                </c:pt>
                <c:pt idx="43068">
                  <c:v>43828.677083333401</c:v>
                </c:pt>
                <c:pt idx="43069">
                  <c:v>43828.697916666599</c:v>
                </c:pt>
                <c:pt idx="43070">
                  <c:v>43828.71875</c:v>
                </c:pt>
                <c:pt idx="43071">
                  <c:v>43828.739583333401</c:v>
                </c:pt>
                <c:pt idx="43072">
                  <c:v>43828.760416666599</c:v>
                </c:pt>
                <c:pt idx="43073">
                  <c:v>43828.78125</c:v>
                </c:pt>
                <c:pt idx="43074">
                  <c:v>43828.802083333401</c:v>
                </c:pt>
                <c:pt idx="43075">
                  <c:v>43828.822916666599</c:v>
                </c:pt>
                <c:pt idx="43076">
                  <c:v>43828.84375</c:v>
                </c:pt>
                <c:pt idx="43077">
                  <c:v>43828.864583333401</c:v>
                </c:pt>
                <c:pt idx="43078">
                  <c:v>43828.885416666599</c:v>
                </c:pt>
                <c:pt idx="43079">
                  <c:v>43828.90625</c:v>
                </c:pt>
                <c:pt idx="43080">
                  <c:v>43828.927083333401</c:v>
                </c:pt>
                <c:pt idx="43081">
                  <c:v>43828.947916666599</c:v>
                </c:pt>
                <c:pt idx="43082">
                  <c:v>43828.96875</c:v>
                </c:pt>
                <c:pt idx="43083">
                  <c:v>43828.989583333401</c:v>
                </c:pt>
                <c:pt idx="43084">
                  <c:v>43829.010416666599</c:v>
                </c:pt>
                <c:pt idx="43085">
                  <c:v>43829.03125</c:v>
                </c:pt>
                <c:pt idx="43086">
                  <c:v>43829.052083333401</c:v>
                </c:pt>
                <c:pt idx="43087">
                  <c:v>43829.072916666599</c:v>
                </c:pt>
                <c:pt idx="43088">
                  <c:v>43829.09375</c:v>
                </c:pt>
                <c:pt idx="43089">
                  <c:v>43829.114583333401</c:v>
                </c:pt>
                <c:pt idx="43090">
                  <c:v>43829.135416666599</c:v>
                </c:pt>
                <c:pt idx="43091">
                  <c:v>43829.15625</c:v>
                </c:pt>
                <c:pt idx="43092">
                  <c:v>43829.177083333401</c:v>
                </c:pt>
                <c:pt idx="43093">
                  <c:v>43829.197916666599</c:v>
                </c:pt>
                <c:pt idx="43094">
                  <c:v>43829.21875</c:v>
                </c:pt>
                <c:pt idx="43095">
                  <c:v>43829.239583333401</c:v>
                </c:pt>
                <c:pt idx="43096">
                  <c:v>43829.260416666599</c:v>
                </c:pt>
                <c:pt idx="43097">
                  <c:v>43829.28125</c:v>
                </c:pt>
                <c:pt idx="43098">
                  <c:v>43829.302083333401</c:v>
                </c:pt>
                <c:pt idx="43099">
                  <c:v>43829.322916666599</c:v>
                </c:pt>
                <c:pt idx="43100">
                  <c:v>43829.34375</c:v>
                </c:pt>
                <c:pt idx="43101">
                  <c:v>43829.364583333401</c:v>
                </c:pt>
                <c:pt idx="43102">
                  <c:v>43829.385416666599</c:v>
                </c:pt>
                <c:pt idx="43103">
                  <c:v>43829.40625</c:v>
                </c:pt>
                <c:pt idx="43104">
                  <c:v>43829.427083333401</c:v>
                </c:pt>
                <c:pt idx="43105">
                  <c:v>43829.447916666599</c:v>
                </c:pt>
                <c:pt idx="43106">
                  <c:v>43829.46875</c:v>
                </c:pt>
                <c:pt idx="43107">
                  <c:v>43829.489583333401</c:v>
                </c:pt>
                <c:pt idx="43108">
                  <c:v>43829.510416666599</c:v>
                </c:pt>
                <c:pt idx="43109">
                  <c:v>43829.53125</c:v>
                </c:pt>
                <c:pt idx="43110">
                  <c:v>43829.552083333401</c:v>
                </c:pt>
                <c:pt idx="43111">
                  <c:v>43829.572916666599</c:v>
                </c:pt>
                <c:pt idx="43112">
                  <c:v>43829.59375</c:v>
                </c:pt>
                <c:pt idx="43113">
                  <c:v>43829.614583333401</c:v>
                </c:pt>
                <c:pt idx="43114">
                  <c:v>43829.635416666599</c:v>
                </c:pt>
                <c:pt idx="43115">
                  <c:v>43829.65625</c:v>
                </c:pt>
                <c:pt idx="43116">
                  <c:v>43829.677083333401</c:v>
                </c:pt>
                <c:pt idx="43117">
                  <c:v>43829.697916666599</c:v>
                </c:pt>
                <c:pt idx="43118">
                  <c:v>43829.71875</c:v>
                </c:pt>
                <c:pt idx="43119">
                  <c:v>43829.739583333401</c:v>
                </c:pt>
                <c:pt idx="43120">
                  <c:v>43829.760416666599</c:v>
                </c:pt>
                <c:pt idx="43121">
                  <c:v>43829.78125</c:v>
                </c:pt>
                <c:pt idx="43122">
                  <c:v>43829.802083333401</c:v>
                </c:pt>
                <c:pt idx="43123">
                  <c:v>43829.822916666599</c:v>
                </c:pt>
                <c:pt idx="43124">
                  <c:v>43829.84375</c:v>
                </c:pt>
                <c:pt idx="43125">
                  <c:v>43829.864583333401</c:v>
                </c:pt>
                <c:pt idx="43126">
                  <c:v>43829.885416666599</c:v>
                </c:pt>
                <c:pt idx="43127">
                  <c:v>43829.90625</c:v>
                </c:pt>
                <c:pt idx="43128">
                  <c:v>43829.927083333401</c:v>
                </c:pt>
                <c:pt idx="43129">
                  <c:v>43829.947916666599</c:v>
                </c:pt>
                <c:pt idx="43130">
                  <c:v>43829.96875</c:v>
                </c:pt>
                <c:pt idx="43131">
                  <c:v>43829.989583333401</c:v>
                </c:pt>
                <c:pt idx="43132">
                  <c:v>43830.010416666599</c:v>
                </c:pt>
                <c:pt idx="43133">
                  <c:v>43830.03125</c:v>
                </c:pt>
                <c:pt idx="43134">
                  <c:v>43830.052083333401</c:v>
                </c:pt>
                <c:pt idx="43135">
                  <c:v>43830.072916666599</c:v>
                </c:pt>
                <c:pt idx="43136">
                  <c:v>43830.09375</c:v>
                </c:pt>
                <c:pt idx="43137">
                  <c:v>43830.114583333401</c:v>
                </c:pt>
                <c:pt idx="43138">
                  <c:v>43830.135416666599</c:v>
                </c:pt>
                <c:pt idx="43139">
                  <c:v>43830.15625</c:v>
                </c:pt>
                <c:pt idx="43140">
                  <c:v>43830.177083333401</c:v>
                </c:pt>
                <c:pt idx="43141">
                  <c:v>43830.197916666599</c:v>
                </c:pt>
                <c:pt idx="43142">
                  <c:v>43830.21875</c:v>
                </c:pt>
                <c:pt idx="43143">
                  <c:v>43830.239583333401</c:v>
                </c:pt>
                <c:pt idx="43144">
                  <c:v>43830.260416666599</c:v>
                </c:pt>
                <c:pt idx="43145">
                  <c:v>43830.28125</c:v>
                </c:pt>
                <c:pt idx="43146">
                  <c:v>43830.302083333401</c:v>
                </c:pt>
                <c:pt idx="43147">
                  <c:v>43830.322916666599</c:v>
                </c:pt>
                <c:pt idx="43148">
                  <c:v>43830.34375</c:v>
                </c:pt>
                <c:pt idx="43149">
                  <c:v>43830.364583333401</c:v>
                </c:pt>
                <c:pt idx="43150">
                  <c:v>43830.385416666599</c:v>
                </c:pt>
                <c:pt idx="43151">
                  <c:v>43830.40625</c:v>
                </c:pt>
                <c:pt idx="43152">
                  <c:v>43830.427083333401</c:v>
                </c:pt>
                <c:pt idx="43153">
                  <c:v>43830.447916666599</c:v>
                </c:pt>
                <c:pt idx="43154">
                  <c:v>43830.46875</c:v>
                </c:pt>
                <c:pt idx="43155">
                  <c:v>43830.489583333401</c:v>
                </c:pt>
                <c:pt idx="43156">
                  <c:v>43830.510416666599</c:v>
                </c:pt>
                <c:pt idx="43157">
                  <c:v>43830.53125</c:v>
                </c:pt>
                <c:pt idx="43158">
                  <c:v>43830.552083333401</c:v>
                </c:pt>
                <c:pt idx="43159">
                  <c:v>43830.572916666599</c:v>
                </c:pt>
                <c:pt idx="43160">
                  <c:v>43830.59375</c:v>
                </c:pt>
                <c:pt idx="43161">
                  <c:v>43830.614583333401</c:v>
                </c:pt>
                <c:pt idx="43162">
                  <c:v>43830.635416666599</c:v>
                </c:pt>
                <c:pt idx="43163">
                  <c:v>43830.65625</c:v>
                </c:pt>
                <c:pt idx="43164">
                  <c:v>43830.677083333401</c:v>
                </c:pt>
                <c:pt idx="43165">
                  <c:v>43830.697916666599</c:v>
                </c:pt>
                <c:pt idx="43166">
                  <c:v>43830.71875</c:v>
                </c:pt>
                <c:pt idx="43167">
                  <c:v>43830.739583333401</c:v>
                </c:pt>
                <c:pt idx="43168">
                  <c:v>43830.760416666599</c:v>
                </c:pt>
                <c:pt idx="43169">
                  <c:v>43830.78125</c:v>
                </c:pt>
                <c:pt idx="43170">
                  <c:v>43830.802083333401</c:v>
                </c:pt>
                <c:pt idx="43171">
                  <c:v>43830.822916666599</c:v>
                </c:pt>
                <c:pt idx="43172">
                  <c:v>43830.84375</c:v>
                </c:pt>
                <c:pt idx="43173">
                  <c:v>43830.864583333401</c:v>
                </c:pt>
                <c:pt idx="43174">
                  <c:v>43830.885416666599</c:v>
                </c:pt>
                <c:pt idx="43175">
                  <c:v>43830.90625</c:v>
                </c:pt>
                <c:pt idx="43176">
                  <c:v>43830.927083333401</c:v>
                </c:pt>
                <c:pt idx="43177">
                  <c:v>43830.947916666599</c:v>
                </c:pt>
                <c:pt idx="43178">
                  <c:v>43830.96875</c:v>
                </c:pt>
                <c:pt idx="43179">
                  <c:v>43830.989583333401</c:v>
                </c:pt>
                <c:pt idx="43180">
                  <c:v>43831.010416666599</c:v>
                </c:pt>
                <c:pt idx="43181">
                  <c:v>43831.03125</c:v>
                </c:pt>
                <c:pt idx="43182">
                  <c:v>43831.052083333401</c:v>
                </c:pt>
                <c:pt idx="43183">
                  <c:v>43831.072916666599</c:v>
                </c:pt>
                <c:pt idx="43184">
                  <c:v>43831.09375</c:v>
                </c:pt>
                <c:pt idx="43185">
                  <c:v>43831.114583333401</c:v>
                </c:pt>
                <c:pt idx="43186">
                  <c:v>43831.135416666599</c:v>
                </c:pt>
                <c:pt idx="43187">
                  <c:v>43831.15625</c:v>
                </c:pt>
                <c:pt idx="43188">
                  <c:v>43831.177083333401</c:v>
                </c:pt>
                <c:pt idx="43189">
                  <c:v>43831.197916666599</c:v>
                </c:pt>
                <c:pt idx="43190">
                  <c:v>43831.21875</c:v>
                </c:pt>
                <c:pt idx="43191">
                  <c:v>43831.239583333401</c:v>
                </c:pt>
                <c:pt idx="43192">
                  <c:v>43831.260416666599</c:v>
                </c:pt>
                <c:pt idx="43193">
                  <c:v>43831.28125</c:v>
                </c:pt>
                <c:pt idx="43194">
                  <c:v>43831.302083333401</c:v>
                </c:pt>
                <c:pt idx="43195">
                  <c:v>43831.322916666599</c:v>
                </c:pt>
                <c:pt idx="43196">
                  <c:v>43831.34375</c:v>
                </c:pt>
                <c:pt idx="43197">
                  <c:v>43831.364583333401</c:v>
                </c:pt>
                <c:pt idx="43198">
                  <c:v>43831.385416666599</c:v>
                </c:pt>
                <c:pt idx="43199">
                  <c:v>43831.40625</c:v>
                </c:pt>
                <c:pt idx="43200">
                  <c:v>43831.427083333401</c:v>
                </c:pt>
                <c:pt idx="43201">
                  <c:v>43831.447916666599</c:v>
                </c:pt>
                <c:pt idx="43202">
                  <c:v>43831.46875</c:v>
                </c:pt>
                <c:pt idx="43203">
                  <c:v>43831.489583333401</c:v>
                </c:pt>
                <c:pt idx="43204">
                  <c:v>43831.510416666599</c:v>
                </c:pt>
                <c:pt idx="43205">
                  <c:v>43831.53125</c:v>
                </c:pt>
                <c:pt idx="43206">
                  <c:v>43831.552083333401</c:v>
                </c:pt>
                <c:pt idx="43207">
                  <c:v>43831.572916666599</c:v>
                </c:pt>
                <c:pt idx="43208">
                  <c:v>43831.59375</c:v>
                </c:pt>
                <c:pt idx="43209">
                  <c:v>43831.614583333401</c:v>
                </c:pt>
                <c:pt idx="43210">
                  <c:v>43831.635416666599</c:v>
                </c:pt>
                <c:pt idx="43211">
                  <c:v>43831.65625</c:v>
                </c:pt>
                <c:pt idx="43212">
                  <c:v>43831.677083333401</c:v>
                </c:pt>
                <c:pt idx="43213">
                  <c:v>43831.697916666599</c:v>
                </c:pt>
                <c:pt idx="43214">
                  <c:v>43831.71875</c:v>
                </c:pt>
                <c:pt idx="43215">
                  <c:v>43831.739583333401</c:v>
                </c:pt>
                <c:pt idx="43216">
                  <c:v>43831.760416666599</c:v>
                </c:pt>
                <c:pt idx="43217">
                  <c:v>43831.78125</c:v>
                </c:pt>
                <c:pt idx="43218">
                  <c:v>43831.802083333401</c:v>
                </c:pt>
                <c:pt idx="43219">
                  <c:v>43831.822916666599</c:v>
                </c:pt>
                <c:pt idx="43220">
                  <c:v>43831.84375</c:v>
                </c:pt>
                <c:pt idx="43221">
                  <c:v>43831.864583333401</c:v>
                </c:pt>
                <c:pt idx="43222">
                  <c:v>43831.885416666599</c:v>
                </c:pt>
                <c:pt idx="43223">
                  <c:v>43831.90625</c:v>
                </c:pt>
                <c:pt idx="43224">
                  <c:v>43831.927083333401</c:v>
                </c:pt>
                <c:pt idx="43225">
                  <c:v>43831.947916666599</c:v>
                </c:pt>
                <c:pt idx="43226">
                  <c:v>43831.96875</c:v>
                </c:pt>
                <c:pt idx="43227">
                  <c:v>43831.989583333401</c:v>
                </c:pt>
                <c:pt idx="43228">
                  <c:v>43832.010416666599</c:v>
                </c:pt>
                <c:pt idx="43229">
                  <c:v>43832.03125</c:v>
                </c:pt>
                <c:pt idx="43230">
                  <c:v>43832.052083333401</c:v>
                </c:pt>
                <c:pt idx="43231">
                  <c:v>43832.072916666599</c:v>
                </c:pt>
                <c:pt idx="43232">
                  <c:v>43832.09375</c:v>
                </c:pt>
                <c:pt idx="43233">
                  <c:v>43832.114583333401</c:v>
                </c:pt>
                <c:pt idx="43234">
                  <c:v>43832.135416666599</c:v>
                </c:pt>
                <c:pt idx="43235">
                  <c:v>43832.15625</c:v>
                </c:pt>
                <c:pt idx="43236">
                  <c:v>43832.177083333401</c:v>
                </c:pt>
                <c:pt idx="43237">
                  <c:v>43832.197916666599</c:v>
                </c:pt>
                <c:pt idx="43238">
                  <c:v>43832.21875</c:v>
                </c:pt>
                <c:pt idx="43239">
                  <c:v>43832.239583333401</c:v>
                </c:pt>
                <c:pt idx="43240">
                  <c:v>43832.260416666599</c:v>
                </c:pt>
                <c:pt idx="43241">
                  <c:v>43832.28125</c:v>
                </c:pt>
                <c:pt idx="43242">
                  <c:v>43832.302083333401</c:v>
                </c:pt>
                <c:pt idx="43243">
                  <c:v>43832.322916666599</c:v>
                </c:pt>
                <c:pt idx="43244">
                  <c:v>43832.34375</c:v>
                </c:pt>
                <c:pt idx="43245">
                  <c:v>43832.364583333401</c:v>
                </c:pt>
                <c:pt idx="43246">
                  <c:v>43832.385416666599</c:v>
                </c:pt>
                <c:pt idx="43247">
                  <c:v>43832.40625</c:v>
                </c:pt>
                <c:pt idx="43248">
                  <c:v>43832.427083333401</c:v>
                </c:pt>
                <c:pt idx="43249">
                  <c:v>43832.447916666599</c:v>
                </c:pt>
                <c:pt idx="43250">
                  <c:v>43832.46875</c:v>
                </c:pt>
                <c:pt idx="43251">
                  <c:v>43832.489583333401</c:v>
                </c:pt>
                <c:pt idx="43252">
                  <c:v>43832.510416666599</c:v>
                </c:pt>
                <c:pt idx="43253">
                  <c:v>43832.53125</c:v>
                </c:pt>
                <c:pt idx="43254">
                  <c:v>43832.552083333401</c:v>
                </c:pt>
                <c:pt idx="43255">
                  <c:v>43832.572916666599</c:v>
                </c:pt>
                <c:pt idx="43256">
                  <c:v>43832.59375</c:v>
                </c:pt>
                <c:pt idx="43257">
                  <c:v>43832.614583333401</c:v>
                </c:pt>
                <c:pt idx="43258">
                  <c:v>43832.635416666599</c:v>
                </c:pt>
                <c:pt idx="43259">
                  <c:v>43832.65625</c:v>
                </c:pt>
                <c:pt idx="43260">
                  <c:v>43832.677083333401</c:v>
                </c:pt>
                <c:pt idx="43261">
                  <c:v>43832.697916666599</c:v>
                </c:pt>
                <c:pt idx="43262">
                  <c:v>43832.71875</c:v>
                </c:pt>
                <c:pt idx="43263">
                  <c:v>43832.739583333401</c:v>
                </c:pt>
                <c:pt idx="43264">
                  <c:v>43832.760416666599</c:v>
                </c:pt>
                <c:pt idx="43265">
                  <c:v>43832.78125</c:v>
                </c:pt>
                <c:pt idx="43266">
                  <c:v>43832.802083333401</c:v>
                </c:pt>
                <c:pt idx="43267">
                  <c:v>43832.822916666599</c:v>
                </c:pt>
                <c:pt idx="43268">
                  <c:v>43832.84375</c:v>
                </c:pt>
                <c:pt idx="43269">
                  <c:v>43832.864583333401</c:v>
                </c:pt>
                <c:pt idx="43270">
                  <c:v>43832.885416666599</c:v>
                </c:pt>
                <c:pt idx="43271">
                  <c:v>43832.90625</c:v>
                </c:pt>
                <c:pt idx="43272">
                  <c:v>43832.927083333401</c:v>
                </c:pt>
                <c:pt idx="43273">
                  <c:v>43832.947916666599</c:v>
                </c:pt>
                <c:pt idx="43274">
                  <c:v>43832.96875</c:v>
                </c:pt>
                <c:pt idx="43275">
                  <c:v>43832.989583333401</c:v>
                </c:pt>
                <c:pt idx="43276">
                  <c:v>43833.010416666599</c:v>
                </c:pt>
                <c:pt idx="43277">
                  <c:v>43833.03125</c:v>
                </c:pt>
                <c:pt idx="43278">
                  <c:v>43833.052083333401</c:v>
                </c:pt>
                <c:pt idx="43279">
                  <c:v>43833.072916666599</c:v>
                </c:pt>
                <c:pt idx="43280">
                  <c:v>43833.09375</c:v>
                </c:pt>
                <c:pt idx="43281">
                  <c:v>43833.114583333401</c:v>
                </c:pt>
                <c:pt idx="43282">
                  <c:v>43833.135416666599</c:v>
                </c:pt>
                <c:pt idx="43283">
                  <c:v>43833.15625</c:v>
                </c:pt>
                <c:pt idx="43284">
                  <c:v>43833.177083333401</c:v>
                </c:pt>
                <c:pt idx="43285">
                  <c:v>43833.197916666599</c:v>
                </c:pt>
                <c:pt idx="43286">
                  <c:v>43833.21875</c:v>
                </c:pt>
                <c:pt idx="43287">
                  <c:v>43833.239583333401</c:v>
                </c:pt>
                <c:pt idx="43288">
                  <c:v>43833.260416666599</c:v>
                </c:pt>
                <c:pt idx="43289">
                  <c:v>43833.28125</c:v>
                </c:pt>
                <c:pt idx="43290">
                  <c:v>43833.302083333401</c:v>
                </c:pt>
                <c:pt idx="43291">
                  <c:v>43833.322916666599</c:v>
                </c:pt>
                <c:pt idx="43292">
                  <c:v>43833.34375</c:v>
                </c:pt>
                <c:pt idx="43293">
                  <c:v>43833.364583333401</c:v>
                </c:pt>
                <c:pt idx="43294">
                  <c:v>43833.385416666599</c:v>
                </c:pt>
                <c:pt idx="43295">
                  <c:v>43833.40625</c:v>
                </c:pt>
                <c:pt idx="43296">
                  <c:v>43833.427083333401</c:v>
                </c:pt>
                <c:pt idx="43297">
                  <c:v>43833.447916666599</c:v>
                </c:pt>
                <c:pt idx="43298">
                  <c:v>43833.46875</c:v>
                </c:pt>
                <c:pt idx="43299">
                  <c:v>43833.489583333401</c:v>
                </c:pt>
                <c:pt idx="43300">
                  <c:v>43833.510416666599</c:v>
                </c:pt>
                <c:pt idx="43301">
                  <c:v>43833.53125</c:v>
                </c:pt>
                <c:pt idx="43302">
                  <c:v>43833.552083333401</c:v>
                </c:pt>
                <c:pt idx="43303">
                  <c:v>43833.572916666599</c:v>
                </c:pt>
                <c:pt idx="43304">
                  <c:v>43833.59375</c:v>
                </c:pt>
                <c:pt idx="43305">
                  <c:v>43833.614583333401</c:v>
                </c:pt>
                <c:pt idx="43306">
                  <c:v>43833.635416666599</c:v>
                </c:pt>
                <c:pt idx="43307">
                  <c:v>43833.65625</c:v>
                </c:pt>
                <c:pt idx="43308">
                  <c:v>43833.677083333401</c:v>
                </c:pt>
                <c:pt idx="43309">
                  <c:v>43833.697916666599</c:v>
                </c:pt>
                <c:pt idx="43310">
                  <c:v>43833.71875</c:v>
                </c:pt>
                <c:pt idx="43311">
                  <c:v>43833.739583333401</c:v>
                </c:pt>
                <c:pt idx="43312">
                  <c:v>43833.760416666599</c:v>
                </c:pt>
                <c:pt idx="43313">
                  <c:v>43833.78125</c:v>
                </c:pt>
                <c:pt idx="43314">
                  <c:v>43833.802083333401</c:v>
                </c:pt>
                <c:pt idx="43315">
                  <c:v>43833.822916666599</c:v>
                </c:pt>
                <c:pt idx="43316">
                  <c:v>43833.84375</c:v>
                </c:pt>
                <c:pt idx="43317">
                  <c:v>43833.864583333401</c:v>
                </c:pt>
                <c:pt idx="43318">
                  <c:v>43833.885416666599</c:v>
                </c:pt>
                <c:pt idx="43319">
                  <c:v>43833.90625</c:v>
                </c:pt>
                <c:pt idx="43320">
                  <c:v>43833.927083333401</c:v>
                </c:pt>
                <c:pt idx="43321">
                  <c:v>43833.947916666599</c:v>
                </c:pt>
                <c:pt idx="43322">
                  <c:v>43833.96875</c:v>
                </c:pt>
                <c:pt idx="43323">
                  <c:v>43833.989583333401</c:v>
                </c:pt>
                <c:pt idx="43324">
                  <c:v>43834.010416666599</c:v>
                </c:pt>
                <c:pt idx="43325">
                  <c:v>43834.03125</c:v>
                </c:pt>
                <c:pt idx="43326">
                  <c:v>43834.052083333401</c:v>
                </c:pt>
                <c:pt idx="43327">
                  <c:v>43834.072916666599</c:v>
                </c:pt>
                <c:pt idx="43328">
                  <c:v>43834.09375</c:v>
                </c:pt>
                <c:pt idx="43329">
                  <c:v>43834.114583333401</c:v>
                </c:pt>
                <c:pt idx="43330">
                  <c:v>43834.135416666599</c:v>
                </c:pt>
                <c:pt idx="43331">
                  <c:v>43834.15625</c:v>
                </c:pt>
                <c:pt idx="43332">
                  <c:v>43834.177083333401</c:v>
                </c:pt>
                <c:pt idx="43333">
                  <c:v>43834.197916666599</c:v>
                </c:pt>
                <c:pt idx="43334">
                  <c:v>43834.21875</c:v>
                </c:pt>
                <c:pt idx="43335">
                  <c:v>43834.239583333401</c:v>
                </c:pt>
                <c:pt idx="43336">
                  <c:v>43834.260416666599</c:v>
                </c:pt>
                <c:pt idx="43337">
                  <c:v>43834.28125</c:v>
                </c:pt>
                <c:pt idx="43338">
                  <c:v>43834.302083333401</c:v>
                </c:pt>
                <c:pt idx="43339">
                  <c:v>43834.322916666599</c:v>
                </c:pt>
                <c:pt idx="43340">
                  <c:v>43834.34375</c:v>
                </c:pt>
                <c:pt idx="43341">
                  <c:v>43834.364583333401</c:v>
                </c:pt>
                <c:pt idx="43342">
                  <c:v>43834.385416666599</c:v>
                </c:pt>
                <c:pt idx="43343">
                  <c:v>43834.40625</c:v>
                </c:pt>
                <c:pt idx="43344">
                  <c:v>43834.427083333401</c:v>
                </c:pt>
                <c:pt idx="43345">
                  <c:v>43834.447916666599</c:v>
                </c:pt>
                <c:pt idx="43346">
                  <c:v>43834.46875</c:v>
                </c:pt>
                <c:pt idx="43347">
                  <c:v>43834.489583333401</c:v>
                </c:pt>
                <c:pt idx="43348">
                  <c:v>43834.510416666599</c:v>
                </c:pt>
                <c:pt idx="43349">
                  <c:v>43834.53125</c:v>
                </c:pt>
                <c:pt idx="43350">
                  <c:v>43834.552083333401</c:v>
                </c:pt>
                <c:pt idx="43351">
                  <c:v>43834.572916666599</c:v>
                </c:pt>
                <c:pt idx="43352">
                  <c:v>43834.59375</c:v>
                </c:pt>
                <c:pt idx="43353">
                  <c:v>43834.614583333401</c:v>
                </c:pt>
                <c:pt idx="43354">
                  <c:v>43834.635416666599</c:v>
                </c:pt>
                <c:pt idx="43355">
                  <c:v>43834.65625</c:v>
                </c:pt>
                <c:pt idx="43356">
                  <c:v>43834.677083333401</c:v>
                </c:pt>
                <c:pt idx="43357">
                  <c:v>43834.697916666599</c:v>
                </c:pt>
                <c:pt idx="43358">
                  <c:v>43834.71875</c:v>
                </c:pt>
                <c:pt idx="43359">
                  <c:v>43834.739583333401</c:v>
                </c:pt>
                <c:pt idx="43360">
                  <c:v>43834.760416666599</c:v>
                </c:pt>
                <c:pt idx="43361">
                  <c:v>43834.78125</c:v>
                </c:pt>
                <c:pt idx="43362">
                  <c:v>43834.802083333401</c:v>
                </c:pt>
                <c:pt idx="43363">
                  <c:v>43834.822916666599</c:v>
                </c:pt>
                <c:pt idx="43364">
                  <c:v>43834.84375</c:v>
                </c:pt>
                <c:pt idx="43365">
                  <c:v>43834.864583333401</c:v>
                </c:pt>
                <c:pt idx="43366">
                  <c:v>43834.885416666599</c:v>
                </c:pt>
                <c:pt idx="43367">
                  <c:v>43834.90625</c:v>
                </c:pt>
                <c:pt idx="43368">
                  <c:v>43834.927083333401</c:v>
                </c:pt>
                <c:pt idx="43369">
                  <c:v>43834.947916666599</c:v>
                </c:pt>
                <c:pt idx="43370">
                  <c:v>43834.96875</c:v>
                </c:pt>
                <c:pt idx="43371">
                  <c:v>43834.989583333401</c:v>
                </c:pt>
                <c:pt idx="43372">
                  <c:v>43835.010416666599</c:v>
                </c:pt>
                <c:pt idx="43373">
                  <c:v>43835.03125</c:v>
                </c:pt>
                <c:pt idx="43374">
                  <c:v>43835.052083333401</c:v>
                </c:pt>
                <c:pt idx="43375">
                  <c:v>43835.072916666599</c:v>
                </c:pt>
                <c:pt idx="43376">
                  <c:v>43835.09375</c:v>
                </c:pt>
                <c:pt idx="43377">
                  <c:v>43835.114583333401</c:v>
                </c:pt>
                <c:pt idx="43378">
                  <c:v>43835.135416666599</c:v>
                </c:pt>
                <c:pt idx="43379">
                  <c:v>43835.15625</c:v>
                </c:pt>
                <c:pt idx="43380">
                  <c:v>43835.177083333401</c:v>
                </c:pt>
                <c:pt idx="43381">
                  <c:v>43835.197916666599</c:v>
                </c:pt>
                <c:pt idx="43382">
                  <c:v>43835.21875</c:v>
                </c:pt>
                <c:pt idx="43383">
                  <c:v>43835.239583333401</c:v>
                </c:pt>
                <c:pt idx="43384">
                  <c:v>43835.260416666599</c:v>
                </c:pt>
                <c:pt idx="43385">
                  <c:v>43835.28125</c:v>
                </c:pt>
                <c:pt idx="43386">
                  <c:v>43835.302083333401</c:v>
                </c:pt>
                <c:pt idx="43387">
                  <c:v>43835.322916666599</c:v>
                </c:pt>
                <c:pt idx="43388">
                  <c:v>43835.34375</c:v>
                </c:pt>
                <c:pt idx="43389">
                  <c:v>43835.364583333401</c:v>
                </c:pt>
                <c:pt idx="43390">
                  <c:v>43835.385416666599</c:v>
                </c:pt>
                <c:pt idx="43391">
                  <c:v>43835.40625</c:v>
                </c:pt>
                <c:pt idx="43392">
                  <c:v>43835.427083333401</c:v>
                </c:pt>
                <c:pt idx="43393">
                  <c:v>43835.447916666599</c:v>
                </c:pt>
                <c:pt idx="43394">
                  <c:v>43835.46875</c:v>
                </c:pt>
                <c:pt idx="43395">
                  <c:v>43835.489583333401</c:v>
                </c:pt>
                <c:pt idx="43396">
                  <c:v>43835.510416666599</c:v>
                </c:pt>
                <c:pt idx="43397">
                  <c:v>43835.53125</c:v>
                </c:pt>
                <c:pt idx="43398">
                  <c:v>43835.552083333401</c:v>
                </c:pt>
                <c:pt idx="43399">
                  <c:v>43835.572916666599</c:v>
                </c:pt>
                <c:pt idx="43400">
                  <c:v>43835.59375</c:v>
                </c:pt>
                <c:pt idx="43401">
                  <c:v>43835.614583333401</c:v>
                </c:pt>
                <c:pt idx="43402">
                  <c:v>43835.635416666599</c:v>
                </c:pt>
                <c:pt idx="43403">
                  <c:v>43835.65625</c:v>
                </c:pt>
                <c:pt idx="43404">
                  <c:v>43835.677083333401</c:v>
                </c:pt>
                <c:pt idx="43405">
                  <c:v>43835.697916666599</c:v>
                </c:pt>
                <c:pt idx="43406">
                  <c:v>43835.71875</c:v>
                </c:pt>
                <c:pt idx="43407">
                  <c:v>43835.739583333401</c:v>
                </c:pt>
                <c:pt idx="43408">
                  <c:v>43835.760416666599</c:v>
                </c:pt>
                <c:pt idx="43409">
                  <c:v>43835.78125</c:v>
                </c:pt>
                <c:pt idx="43410">
                  <c:v>43835.802083333401</c:v>
                </c:pt>
                <c:pt idx="43411">
                  <c:v>43835.822916666599</c:v>
                </c:pt>
                <c:pt idx="43412">
                  <c:v>43835.84375</c:v>
                </c:pt>
                <c:pt idx="43413">
                  <c:v>43835.864583333401</c:v>
                </c:pt>
                <c:pt idx="43414">
                  <c:v>43835.885416666599</c:v>
                </c:pt>
                <c:pt idx="43415">
                  <c:v>43835.90625</c:v>
                </c:pt>
                <c:pt idx="43416">
                  <c:v>43835.927083333401</c:v>
                </c:pt>
                <c:pt idx="43417">
                  <c:v>43835.947916666599</c:v>
                </c:pt>
                <c:pt idx="43418">
                  <c:v>43835.96875</c:v>
                </c:pt>
                <c:pt idx="43419">
                  <c:v>43835.989583333401</c:v>
                </c:pt>
                <c:pt idx="43420">
                  <c:v>43836.010416666599</c:v>
                </c:pt>
                <c:pt idx="43421">
                  <c:v>43836.03125</c:v>
                </c:pt>
                <c:pt idx="43422">
                  <c:v>43836.052083333401</c:v>
                </c:pt>
                <c:pt idx="43423">
                  <c:v>43836.072916666599</c:v>
                </c:pt>
                <c:pt idx="43424">
                  <c:v>43836.09375</c:v>
                </c:pt>
                <c:pt idx="43425">
                  <c:v>43836.114583333401</c:v>
                </c:pt>
                <c:pt idx="43426">
                  <c:v>43836.135416666599</c:v>
                </c:pt>
                <c:pt idx="43427">
                  <c:v>43836.15625</c:v>
                </c:pt>
                <c:pt idx="43428">
                  <c:v>43836.177083333401</c:v>
                </c:pt>
                <c:pt idx="43429">
                  <c:v>43836.197916666599</c:v>
                </c:pt>
                <c:pt idx="43430">
                  <c:v>43836.21875</c:v>
                </c:pt>
                <c:pt idx="43431">
                  <c:v>43836.239583333401</c:v>
                </c:pt>
                <c:pt idx="43432">
                  <c:v>43836.260416666599</c:v>
                </c:pt>
                <c:pt idx="43433">
                  <c:v>43836.28125</c:v>
                </c:pt>
                <c:pt idx="43434">
                  <c:v>43836.302083333401</c:v>
                </c:pt>
                <c:pt idx="43435">
                  <c:v>43836.322916666599</c:v>
                </c:pt>
                <c:pt idx="43436">
                  <c:v>43836.34375</c:v>
                </c:pt>
                <c:pt idx="43437">
                  <c:v>43836.364583333401</c:v>
                </c:pt>
                <c:pt idx="43438">
                  <c:v>43836.385416666599</c:v>
                </c:pt>
                <c:pt idx="43439">
                  <c:v>43836.40625</c:v>
                </c:pt>
                <c:pt idx="43440">
                  <c:v>43836.427083333401</c:v>
                </c:pt>
                <c:pt idx="43441">
                  <c:v>43836.447916666599</c:v>
                </c:pt>
                <c:pt idx="43442">
                  <c:v>43836.46875</c:v>
                </c:pt>
                <c:pt idx="43443">
                  <c:v>43836.489583333401</c:v>
                </c:pt>
                <c:pt idx="43444">
                  <c:v>43836.510416666599</c:v>
                </c:pt>
                <c:pt idx="43445">
                  <c:v>43836.53125</c:v>
                </c:pt>
                <c:pt idx="43446">
                  <c:v>43836.552083333401</c:v>
                </c:pt>
                <c:pt idx="43447">
                  <c:v>43836.572916666599</c:v>
                </c:pt>
                <c:pt idx="43448">
                  <c:v>43836.59375</c:v>
                </c:pt>
                <c:pt idx="43449">
                  <c:v>43836.614583333401</c:v>
                </c:pt>
                <c:pt idx="43450">
                  <c:v>43836.635416666599</c:v>
                </c:pt>
                <c:pt idx="43451">
                  <c:v>43836.65625</c:v>
                </c:pt>
                <c:pt idx="43452">
                  <c:v>43836.677083333401</c:v>
                </c:pt>
                <c:pt idx="43453">
                  <c:v>43836.697916666599</c:v>
                </c:pt>
                <c:pt idx="43454">
                  <c:v>43836.71875</c:v>
                </c:pt>
                <c:pt idx="43455">
                  <c:v>43836.739583333401</c:v>
                </c:pt>
                <c:pt idx="43456">
                  <c:v>43836.760416666599</c:v>
                </c:pt>
                <c:pt idx="43457">
                  <c:v>43836.78125</c:v>
                </c:pt>
                <c:pt idx="43458">
                  <c:v>43836.802083333401</c:v>
                </c:pt>
                <c:pt idx="43459">
                  <c:v>43836.822916666599</c:v>
                </c:pt>
                <c:pt idx="43460">
                  <c:v>43836.84375</c:v>
                </c:pt>
                <c:pt idx="43461">
                  <c:v>43836.864583333401</c:v>
                </c:pt>
                <c:pt idx="43462">
                  <c:v>43836.885416666599</c:v>
                </c:pt>
                <c:pt idx="43463">
                  <c:v>43836.90625</c:v>
                </c:pt>
                <c:pt idx="43464">
                  <c:v>43836.927083333401</c:v>
                </c:pt>
                <c:pt idx="43465">
                  <c:v>43836.947916666599</c:v>
                </c:pt>
                <c:pt idx="43466">
                  <c:v>43836.96875</c:v>
                </c:pt>
                <c:pt idx="43467">
                  <c:v>43836.989583333401</c:v>
                </c:pt>
                <c:pt idx="43468">
                  <c:v>43837.010416666599</c:v>
                </c:pt>
                <c:pt idx="43469">
                  <c:v>43837.03125</c:v>
                </c:pt>
                <c:pt idx="43470">
                  <c:v>43837.052083333401</c:v>
                </c:pt>
                <c:pt idx="43471">
                  <c:v>43837.072916666599</c:v>
                </c:pt>
                <c:pt idx="43472">
                  <c:v>43837.09375</c:v>
                </c:pt>
                <c:pt idx="43473">
                  <c:v>43837.114583333401</c:v>
                </c:pt>
                <c:pt idx="43474">
                  <c:v>43837.135416666599</c:v>
                </c:pt>
                <c:pt idx="43475">
                  <c:v>43837.15625</c:v>
                </c:pt>
                <c:pt idx="43476">
                  <c:v>43837.177083333401</c:v>
                </c:pt>
                <c:pt idx="43477">
                  <c:v>43837.197916666599</c:v>
                </c:pt>
                <c:pt idx="43478">
                  <c:v>43837.21875</c:v>
                </c:pt>
                <c:pt idx="43479">
                  <c:v>43837.239583333401</c:v>
                </c:pt>
                <c:pt idx="43480">
                  <c:v>43837.260416666599</c:v>
                </c:pt>
                <c:pt idx="43481">
                  <c:v>43837.28125</c:v>
                </c:pt>
                <c:pt idx="43482">
                  <c:v>43837.302083333401</c:v>
                </c:pt>
                <c:pt idx="43483">
                  <c:v>43837.322916666599</c:v>
                </c:pt>
                <c:pt idx="43484">
                  <c:v>43837.34375</c:v>
                </c:pt>
                <c:pt idx="43485">
                  <c:v>43837.364583333401</c:v>
                </c:pt>
                <c:pt idx="43486">
                  <c:v>43837.385416666599</c:v>
                </c:pt>
                <c:pt idx="43487">
                  <c:v>43837.40625</c:v>
                </c:pt>
                <c:pt idx="43488">
                  <c:v>43837.427083333401</c:v>
                </c:pt>
                <c:pt idx="43489">
                  <c:v>43837.447916666599</c:v>
                </c:pt>
                <c:pt idx="43490">
                  <c:v>43837.46875</c:v>
                </c:pt>
                <c:pt idx="43491">
                  <c:v>43837.489583333401</c:v>
                </c:pt>
                <c:pt idx="43492">
                  <c:v>43837.510416666599</c:v>
                </c:pt>
                <c:pt idx="43493">
                  <c:v>43837.53125</c:v>
                </c:pt>
                <c:pt idx="43494">
                  <c:v>43837.552083333401</c:v>
                </c:pt>
                <c:pt idx="43495">
                  <c:v>43837.572916666599</c:v>
                </c:pt>
                <c:pt idx="43496">
                  <c:v>43837.59375</c:v>
                </c:pt>
                <c:pt idx="43497">
                  <c:v>43837.614583333401</c:v>
                </c:pt>
                <c:pt idx="43498">
                  <c:v>43837.635416666599</c:v>
                </c:pt>
                <c:pt idx="43499">
                  <c:v>43837.65625</c:v>
                </c:pt>
                <c:pt idx="43500">
                  <c:v>43837.677083333401</c:v>
                </c:pt>
                <c:pt idx="43501">
                  <c:v>43837.697916666599</c:v>
                </c:pt>
                <c:pt idx="43502">
                  <c:v>43837.71875</c:v>
                </c:pt>
                <c:pt idx="43503">
                  <c:v>43837.739583333401</c:v>
                </c:pt>
                <c:pt idx="43504">
                  <c:v>43837.760416666599</c:v>
                </c:pt>
                <c:pt idx="43505">
                  <c:v>43837.78125</c:v>
                </c:pt>
                <c:pt idx="43506">
                  <c:v>43837.802083333401</c:v>
                </c:pt>
                <c:pt idx="43507">
                  <c:v>43837.822916666599</c:v>
                </c:pt>
                <c:pt idx="43508">
                  <c:v>43837.84375</c:v>
                </c:pt>
                <c:pt idx="43509">
                  <c:v>43837.864583333401</c:v>
                </c:pt>
                <c:pt idx="43510">
                  <c:v>43837.885416666599</c:v>
                </c:pt>
                <c:pt idx="43511">
                  <c:v>43837.90625</c:v>
                </c:pt>
                <c:pt idx="43512">
                  <c:v>43837.927083333401</c:v>
                </c:pt>
                <c:pt idx="43513">
                  <c:v>43837.947916666599</c:v>
                </c:pt>
                <c:pt idx="43514">
                  <c:v>43837.96875</c:v>
                </c:pt>
                <c:pt idx="43515">
                  <c:v>43837.989583333401</c:v>
                </c:pt>
                <c:pt idx="43516">
                  <c:v>43838.010416666599</c:v>
                </c:pt>
                <c:pt idx="43517">
                  <c:v>43838.03125</c:v>
                </c:pt>
                <c:pt idx="43518">
                  <c:v>43838.052083333401</c:v>
                </c:pt>
                <c:pt idx="43519">
                  <c:v>43838.072916666599</c:v>
                </c:pt>
                <c:pt idx="43520">
                  <c:v>43838.09375</c:v>
                </c:pt>
                <c:pt idx="43521">
                  <c:v>43838.114583333401</c:v>
                </c:pt>
                <c:pt idx="43522">
                  <c:v>43838.135416666599</c:v>
                </c:pt>
                <c:pt idx="43523">
                  <c:v>43838.15625</c:v>
                </c:pt>
                <c:pt idx="43524">
                  <c:v>43838.177083333401</c:v>
                </c:pt>
                <c:pt idx="43525">
                  <c:v>43838.197916666599</c:v>
                </c:pt>
                <c:pt idx="43526">
                  <c:v>43838.21875</c:v>
                </c:pt>
                <c:pt idx="43527">
                  <c:v>43838.239583333401</c:v>
                </c:pt>
                <c:pt idx="43528">
                  <c:v>43838.260416666599</c:v>
                </c:pt>
                <c:pt idx="43529">
                  <c:v>43838.28125</c:v>
                </c:pt>
                <c:pt idx="43530">
                  <c:v>43838.302083333401</c:v>
                </c:pt>
                <c:pt idx="43531">
                  <c:v>43838.322916666599</c:v>
                </c:pt>
                <c:pt idx="43532">
                  <c:v>43838.34375</c:v>
                </c:pt>
                <c:pt idx="43533">
                  <c:v>43838.364583333401</c:v>
                </c:pt>
                <c:pt idx="43534">
                  <c:v>43838.385416666599</c:v>
                </c:pt>
                <c:pt idx="43535">
                  <c:v>43838.40625</c:v>
                </c:pt>
                <c:pt idx="43536">
                  <c:v>43838.427083333401</c:v>
                </c:pt>
                <c:pt idx="43537">
                  <c:v>43838.447916666599</c:v>
                </c:pt>
                <c:pt idx="43538">
                  <c:v>43838.46875</c:v>
                </c:pt>
                <c:pt idx="43539">
                  <c:v>43838.489583333401</c:v>
                </c:pt>
                <c:pt idx="43540">
                  <c:v>43838.510416666599</c:v>
                </c:pt>
                <c:pt idx="43541">
                  <c:v>43838.53125</c:v>
                </c:pt>
                <c:pt idx="43542">
                  <c:v>43838.552083333401</c:v>
                </c:pt>
                <c:pt idx="43543">
                  <c:v>43838.572916666599</c:v>
                </c:pt>
                <c:pt idx="43544">
                  <c:v>43838.59375</c:v>
                </c:pt>
                <c:pt idx="43545">
                  <c:v>43838.614583333401</c:v>
                </c:pt>
                <c:pt idx="43546">
                  <c:v>43838.635416666599</c:v>
                </c:pt>
                <c:pt idx="43547">
                  <c:v>43838.65625</c:v>
                </c:pt>
                <c:pt idx="43548">
                  <c:v>43838.677083333401</c:v>
                </c:pt>
                <c:pt idx="43549">
                  <c:v>43838.697916666599</c:v>
                </c:pt>
                <c:pt idx="43550">
                  <c:v>43838.71875</c:v>
                </c:pt>
                <c:pt idx="43551">
                  <c:v>43838.739583333401</c:v>
                </c:pt>
                <c:pt idx="43552">
                  <c:v>43838.760416666599</c:v>
                </c:pt>
                <c:pt idx="43553">
                  <c:v>43838.78125</c:v>
                </c:pt>
                <c:pt idx="43554">
                  <c:v>43838.802083333401</c:v>
                </c:pt>
                <c:pt idx="43555">
                  <c:v>43838.822916666599</c:v>
                </c:pt>
                <c:pt idx="43556">
                  <c:v>43838.84375</c:v>
                </c:pt>
                <c:pt idx="43557">
                  <c:v>43838.864583333401</c:v>
                </c:pt>
                <c:pt idx="43558">
                  <c:v>43838.885416666599</c:v>
                </c:pt>
                <c:pt idx="43559">
                  <c:v>43838.90625</c:v>
                </c:pt>
                <c:pt idx="43560">
                  <c:v>43838.927083333401</c:v>
                </c:pt>
                <c:pt idx="43561">
                  <c:v>43838.947916666599</c:v>
                </c:pt>
                <c:pt idx="43562">
                  <c:v>43838.96875</c:v>
                </c:pt>
                <c:pt idx="43563">
                  <c:v>43838.989583333401</c:v>
                </c:pt>
                <c:pt idx="43564">
                  <c:v>43839.010416666599</c:v>
                </c:pt>
                <c:pt idx="43565">
                  <c:v>43839.03125</c:v>
                </c:pt>
                <c:pt idx="43566">
                  <c:v>43839.052083333401</c:v>
                </c:pt>
                <c:pt idx="43567">
                  <c:v>43839.072916666599</c:v>
                </c:pt>
                <c:pt idx="43568">
                  <c:v>43839.09375</c:v>
                </c:pt>
                <c:pt idx="43569">
                  <c:v>43839.114583333401</c:v>
                </c:pt>
                <c:pt idx="43570">
                  <c:v>43839.135416666599</c:v>
                </c:pt>
                <c:pt idx="43571">
                  <c:v>43839.15625</c:v>
                </c:pt>
                <c:pt idx="43572">
                  <c:v>43839.177083333401</c:v>
                </c:pt>
                <c:pt idx="43573">
                  <c:v>43839.197916666599</c:v>
                </c:pt>
                <c:pt idx="43574">
                  <c:v>43839.21875</c:v>
                </c:pt>
                <c:pt idx="43575">
                  <c:v>43839.239583333401</c:v>
                </c:pt>
                <c:pt idx="43576">
                  <c:v>43839.260416666599</c:v>
                </c:pt>
                <c:pt idx="43577">
                  <c:v>43839.28125</c:v>
                </c:pt>
                <c:pt idx="43578">
                  <c:v>43839.302083333401</c:v>
                </c:pt>
                <c:pt idx="43579">
                  <c:v>43839.322916666599</c:v>
                </c:pt>
                <c:pt idx="43580">
                  <c:v>43839.34375</c:v>
                </c:pt>
                <c:pt idx="43581">
                  <c:v>43839.364583333401</c:v>
                </c:pt>
                <c:pt idx="43582">
                  <c:v>43839.385416666599</c:v>
                </c:pt>
                <c:pt idx="43583">
                  <c:v>43839.40625</c:v>
                </c:pt>
                <c:pt idx="43584">
                  <c:v>43839.427083333401</c:v>
                </c:pt>
                <c:pt idx="43585">
                  <c:v>43839.447916666599</c:v>
                </c:pt>
                <c:pt idx="43586">
                  <c:v>43839.46875</c:v>
                </c:pt>
                <c:pt idx="43587">
                  <c:v>43839.489583333401</c:v>
                </c:pt>
                <c:pt idx="43588">
                  <c:v>43839.510416666599</c:v>
                </c:pt>
                <c:pt idx="43589">
                  <c:v>43839.53125</c:v>
                </c:pt>
                <c:pt idx="43590">
                  <c:v>43839.552083333401</c:v>
                </c:pt>
                <c:pt idx="43591">
                  <c:v>43839.572916666599</c:v>
                </c:pt>
                <c:pt idx="43592">
                  <c:v>43839.59375</c:v>
                </c:pt>
                <c:pt idx="43593">
                  <c:v>43839.614583333401</c:v>
                </c:pt>
                <c:pt idx="43594">
                  <c:v>43839.635416666599</c:v>
                </c:pt>
                <c:pt idx="43595">
                  <c:v>43839.65625</c:v>
                </c:pt>
                <c:pt idx="43596">
                  <c:v>43839.677083333401</c:v>
                </c:pt>
                <c:pt idx="43597">
                  <c:v>43839.697916666599</c:v>
                </c:pt>
                <c:pt idx="43598">
                  <c:v>43839.71875</c:v>
                </c:pt>
                <c:pt idx="43599">
                  <c:v>43839.739583333401</c:v>
                </c:pt>
                <c:pt idx="43600">
                  <c:v>43839.760416666599</c:v>
                </c:pt>
                <c:pt idx="43601">
                  <c:v>43839.78125</c:v>
                </c:pt>
                <c:pt idx="43602">
                  <c:v>43839.802083333401</c:v>
                </c:pt>
                <c:pt idx="43603">
                  <c:v>43839.822916666599</c:v>
                </c:pt>
                <c:pt idx="43604">
                  <c:v>43839.84375</c:v>
                </c:pt>
                <c:pt idx="43605">
                  <c:v>43839.864583333401</c:v>
                </c:pt>
                <c:pt idx="43606">
                  <c:v>43839.885416666599</c:v>
                </c:pt>
                <c:pt idx="43607">
                  <c:v>43839.90625</c:v>
                </c:pt>
                <c:pt idx="43608">
                  <c:v>43839.927083333401</c:v>
                </c:pt>
                <c:pt idx="43609">
                  <c:v>43839.947916666599</c:v>
                </c:pt>
                <c:pt idx="43610">
                  <c:v>43839.96875</c:v>
                </c:pt>
                <c:pt idx="43611">
                  <c:v>43839.989583333401</c:v>
                </c:pt>
                <c:pt idx="43612">
                  <c:v>43840.010416666599</c:v>
                </c:pt>
                <c:pt idx="43613">
                  <c:v>43840.03125</c:v>
                </c:pt>
                <c:pt idx="43614">
                  <c:v>43840.052083333401</c:v>
                </c:pt>
                <c:pt idx="43615">
                  <c:v>43840.072916666599</c:v>
                </c:pt>
                <c:pt idx="43616">
                  <c:v>43840.09375</c:v>
                </c:pt>
                <c:pt idx="43617">
                  <c:v>43840.114583333401</c:v>
                </c:pt>
                <c:pt idx="43618">
                  <c:v>43840.135416666599</c:v>
                </c:pt>
                <c:pt idx="43619">
                  <c:v>43840.15625</c:v>
                </c:pt>
                <c:pt idx="43620">
                  <c:v>43840.177083333401</c:v>
                </c:pt>
                <c:pt idx="43621">
                  <c:v>43840.197916666599</c:v>
                </c:pt>
                <c:pt idx="43622">
                  <c:v>43840.21875</c:v>
                </c:pt>
                <c:pt idx="43623">
                  <c:v>43840.239583333401</c:v>
                </c:pt>
                <c:pt idx="43624">
                  <c:v>43840.260416666599</c:v>
                </c:pt>
                <c:pt idx="43625">
                  <c:v>43840.28125</c:v>
                </c:pt>
                <c:pt idx="43626">
                  <c:v>43840.302083333401</c:v>
                </c:pt>
                <c:pt idx="43627">
                  <c:v>43840.322916666599</c:v>
                </c:pt>
                <c:pt idx="43628">
                  <c:v>43840.34375</c:v>
                </c:pt>
                <c:pt idx="43629">
                  <c:v>43840.364583333401</c:v>
                </c:pt>
                <c:pt idx="43630">
                  <c:v>43840.385416666599</c:v>
                </c:pt>
                <c:pt idx="43631">
                  <c:v>43840.40625</c:v>
                </c:pt>
                <c:pt idx="43632">
                  <c:v>43840.427083333401</c:v>
                </c:pt>
                <c:pt idx="43633">
                  <c:v>43840.447916666599</c:v>
                </c:pt>
                <c:pt idx="43634">
                  <c:v>43840.46875</c:v>
                </c:pt>
                <c:pt idx="43635">
                  <c:v>43840.489583333401</c:v>
                </c:pt>
                <c:pt idx="43636">
                  <c:v>43840.510416666599</c:v>
                </c:pt>
                <c:pt idx="43637">
                  <c:v>43840.53125</c:v>
                </c:pt>
                <c:pt idx="43638">
                  <c:v>43840.552083333401</c:v>
                </c:pt>
                <c:pt idx="43639">
                  <c:v>43840.572916666599</c:v>
                </c:pt>
                <c:pt idx="43640">
                  <c:v>43840.59375</c:v>
                </c:pt>
                <c:pt idx="43641">
                  <c:v>43840.614583333401</c:v>
                </c:pt>
                <c:pt idx="43642">
                  <c:v>43840.635416666599</c:v>
                </c:pt>
                <c:pt idx="43643">
                  <c:v>43840.65625</c:v>
                </c:pt>
                <c:pt idx="43644">
                  <c:v>43840.677083333401</c:v>
                </c:pt>
                <c:pt idx="43645">
                  <c:v>43840.697916666599</c:v>
                </c:pt>
                <c:pt idx="43646">
                  <c:v>43840.71875</c:v>
                </c:pt>
                <c:pt idx="43647">
                  <c:v>43840.739583333401</c:v>
                </c:pt>
                <c:pt idx="43648">
                  <c:v>43840.760416666599</c:v>
                </c:pt>
                <c:pt idx="43649">
                  <c:v>43840.78125</c:v>
                </c:pt>
                <c:pt idx="43650">
                  <c:v>43840.802083333401</c:v>
                </c:pt>
                <c:pt idx="43651">
                  <c:v>43840.822916666599</c:v>
                </c:pt>
                <c:pt idx="43652">
                  <c:v>43840.84375</c:v>
                </c:pt>
                <c:pt idx="43653">
                  <c:v>43840.864583333401</c:v>
                </c:pt>
                <c:pt idx="43654">
                  <c:v>43840.885416666599</c:v>
                </c:pt>
                <c:pt idx="43655">
                  <c:v>43840.90625</c:v>
                </c:pt>
                <c:pt idx="43656">
                  <c:v>43840.927083333401</c:v>
                </c:pt>
                <c:pt idx="43657">
                  <c:v>43840.947916666599</c:v>
                </c:pt>
                <c:pt idx="43658">
                  <c:v>43840.96875</c:v>
                </c:pt>
                <c:pt idx="43659">
                  <c:v>43840.989583333401</c:v>
                </c:pt>
                <c:pt idx="43660">
                  <c:v>43841.010416666599</c:v>
                </c:pt>
                <c:pt idx="43661">
                  <c:v>43841.03125</c:v>
                </c:pt>
                <c:pt idx="43662">
                  <c:v>43841.052083333401</c:v>
                </c:pt>
                <c:pt idx="43663">
                  <c:v>43841.072916666599</c:v>
                </c:pt>
                <c:pt idx="43664">
                  <c:v>43841.09375</c:v>
                </c:pt>
                <c:pt idx="43665">
                  <c:v>43841.114583333401</c:v>
                </c:pt>
                <c:pt idx="43666">
                  <c:v>43841.135416666599</c:v>
                </c:pt>
                <c:pt idx="43667">
                  <c:v>43841.15625</c:v>
                </c:pt>
                <c:pt idx="43668">
                  <c:v>43841.177083333401</c:v>
                </c:pt>
                <c:pt idx="43669">
                  <c:v>43841.197916666599</c:v>
                </c:pt>
                <c:pt idx="43670">
                  <c:v>43841.21875</c:v>
                </c:pt>
                <c:pt idx="43671">
                  <c:v>43841.239583333401</c:v>
                </c:pt>
                <c:pt idx="43672">
                  <c:v>43841.260416666599</c:v>
                </c:pt>
                <c:pt idx="43673">
                  <c:v>43841.28125</c:v>
                </c:pt>
                <c:pt idx="43674">
                  <c:v>43841.302083333401</c:v>
                </c:pt>
                <c:pt idx="43675">
                  <c:v>43841.322916666599</c:v>
                </c:pt>
                <c:pt idx="43676">
                  <c:v>43841.34375</c:v>
                </c:pt>
                <c:pt idx="43677">
                  <c:v>43841.364583333401</c:v>
                </c:pt>
                <c:pt idx="43678">
                  <c:v>43841.385416666599</c:v>
                </c:pt>
                <c:pt idx="43679">
                  <c:v>43841.40625</c:v>
                </c:pt>
                <c:pt idx="43680">
                  <c:v>43841.427083333401</c:v>
                </c:pt>
                <c:pt idx="43681">
                  <c:v>43841.447916666599</c:v>
                </c:pt>
                <c:pt idx="43682">
                  <c:v>43841.46875</c:v>
                </c:pt>
                <c:pt idx="43683">
                  <c:v>43841.489583333401</c:v>
                </c:pt>
                <c:pt idx="43684">
                  <c:v>43841.510416666599</c:v>
                </c:pt>
                <c:pt idx="43685">
                  <c:v>43841.53125</c:v>
                </c:pt>
                <c:pt idx="43686">
                  <c:v>43841.552083333401</c:v>
                </c:pt>
                <c:pt idx="43687">
                  <c:v>43841.572916666599</c:v>
                </c:pt>
                <c:pt idx="43688">
                  <c:v>43841.59375</c:v>
                </c:pt>
                <c:pt idx="43689">
                  <c:v>43841.614583333401</c:v>
                </c:pt>
                <c:pt idx="43690">
                  <c:v>43841.635416666599</c:v>
                </c:pt>
                <c:pt idx="43691">
                  <c:v>43841.65625</c:v>
                </c:pt>
                <c:pt idx="43692">
                  <c:v>43841.677083333401</c:v>
                </c:pt>
                <c:pt idx="43693">
                  <c:v>43841.697916666599</c:v>
                </c:pt>
                <c:pt idx="43694">
                  <c:v>43841.71875</c:v>
                </c:pt>
                <c:pt idx="43695">
                  <c:v>43841.739583333401</c:v>
                </c:pt>
                <c:pt idx="43696">
                  <c:v>43841.760416666599</c:v>
                </c:pt>
                <c:pt idx="43697">
                  <c:v>43841.78125</c:v>
                </c:pt>
                <c:pt idx="43698">
                  <c:v>43841.802083333401</c:v>
                </c:pt>
                <c:pt idx="43699">
                  <c:v>43841.822916666599</c:v>
                </c:pt>
                <c:pt idx="43700">
                  <c:v>43841.84375</c:v>
                </c:pt>
                <c:pt idx="43701">
                  <c:v>43841.864583333401</c:v>
                </c:pt>
                <c:pt idx="43702">
                  <c:v>43841.885416666599</c:v>
                </c:pt>
                <c:pt idx="43703">
                  <c:v>43841.90625</c:v>
                </c:pt>
                <c:pt idx="43704">
                  <c:v>43841.927083333401</c:v>
                </c:pt>
                <c:pt idx="43705">
                  <c:v>43841.947916666599</c:v>
                </c:pt>
                <c:pt idx="43706">
                  <c:v>43841.96875</c:v>
                </c:pt>
                <c:pt idx="43707">
                  <c:v>43841.989583333401</c:v>
                </c:pt>
                <c:pt idx="43708">
                  <c:v>43842.010416666599</c:v>
                </c:pt>
                <c:pt idx="43709">
                  <c:v>43842.03125</c:v>
                </c:pt>
                <c:pt idx="43710">
                  <c:v>43842.052083333401</c:v>
                </c:pt>
                <c:pt idx="43711">
                  <c:v>43842.072916666599</c:v>
                </c:pt>
                <c:pt idx="43712">
                  <c:v>43842.09375</c:v>
                </c:pt>
                <c:pt idx="43713">
                  <c:v>43842.114583333401</c:v>
                </c:pt>
                <c:pt idx="43714">
                  <c:v>43842.135416666599</c:v>
                </c:pt>
                <c:pt idx="43715">
                  <c:v>43842.15625</c:v>
                </c:pt>
                <c:pt idx="43716">
                  <c:v>43842.177083333401</c:v>
                </c:pt>
                <c:pt idx="43717">
                  <c:v>43842.197916666599</c:v>
                </c:pt>
                <c:pt idx="43718">
                  <c:v>43842.21875</c:v>
                </c:pt>
                <c:pt idx="43719">
                  <c:v>43842.239583333401</c:v>
                </c:pt>
                <c:pt idx="43720">
                  <c:v>43842.260416666599</c:v>
                </c:pt>
                <c:pt idx="43721">
                  <c:v>43842.28125</c:v>
                </c:pt>
                <c:pt idx="43722">
                  <c:v>43842.302083333401</c:v>
                </c:pt>
                <c:pt idx="43723">
                  <c:v>43842.322916666599</c:v>
                </c:pt>
                <c:pt idx="43724">
                  <c:v>43842.34375</c:v>
                </c:pt>
                <c:pt idx="43725">
                  <c:v>43842.364583333401</c:v>
                </c:pt>
                <c:pt idx="43726">
                  <c:v>43842.385416666599</c:v>
                </c:pt>
                <c:pt idx="43727">
                  <c:v>43842.40625</c:v>
                </c:pt>
                <c:pt idx="43728">
                  <c:v>43842.427083333401</c:v>
                </c:pt>
                <c:pt idx="43729">
                  <c:v>43842.447916666599</c:v>
                </c:pt>
                <c:pt idx="43730">
                  <c:v>43842.46875</c:v>
                </c:pt>
                <c:pt idx="43731">
                  <c:v>43842.489583333401</c:v>
                </c:pt>
                <c:pt idx="43732">
                  <c:v>43842.510416666599</c:v>
                </c:pt>
                <c:pt idx="43733">
                  <c:v>43842.53125</c:v>
                </c:pt>
                <c:pt idx="43734">
                  <c:v>43842.552083333401</c:v>
                </c:pt>
                <c:pt idx="43735">
                  <c:v>43842.572916666599</c:v>
                </c:pt>
                <c:pt idx="43736">
                  <c:v>43842.59375</c:v>
                </c:pt>
                <c:pt idx="43737">
                  <c:v>43842.614583333401</c:v>
                </c:pt>
                <c:pt idx="43738">
                  <c:v>43842.635416666599</c:v>
                </c:pt>
                <c:pt idx="43739">
                  <c:v>43842.65625</c:v>
                </c:pt>
                <c:pt idx="43740">
                  <c:v>43842.677083333401</c:v>
                </c:pt>
                <c:pt idx="43741">
                  <c:v>43842.697916666599</c:v>
                </c:pt>
                <c:pt idx="43742">
                  <c:v>43842.71875</c:v>
                </c:pt>
                <c:pt idx="43743">
                  <c:v>43842.739583333401</c:v>
                </c:pt>
                <c:pt idx="43744">
                  <c:v>43842.760416666599</c:v>
                </c:pt>
                <c:pt idx="43745">
                  <c:v>43842.78125</c:v>
                </c:pt>
                <c:pt idx="43746">
                  <c:v>43842.802083333401</c:v>
                </c:pt>
                <c:pt idx="43747">
                  <c:v>43842.822916666599</c:v>
                </c:pt>
                <c:pt idx="43748">
                  <c:v>43842.84375</c:v>
                </c:pt>
                <c:pt idx="43749">
                  <c:v>43842.864583333401</c:v>
                </c:pt>
                <c:pt idx="43750">
                  <c:v>43842.885416666599</c:v>
                </c:pt>
                <c:pt idx="43751">
                  <c:v>43842.90625</c:v>
                </c:pt>
                <c:pt idx="43752">
                  <c:v>43842.927083333401</c:v>
                </c:pt>
                <c:pt idx="43753">
                  <c:v>43842.947916666599</c:v>
                </c:pt>
                <c:pt idx="43754">
                  <c:v>43842.96875</c:v>
                </c:pt>
                <c:pt idx="43755">
                  <c:v>43842.989583333401</c:v>
                </c:pt>
                <c:pt idx="43756">
                  <c:v>43843.010416666599</c:v>
                </c:pt>
                <c:pt idx="43757">
                  <c:v>43843.03125</c:v>
                </c:pt>
                <c:pt idx="43758">
                  <c:v>43843.052083333401</c:v>
                </c:pt>
                <c:pt idx="43759">
                  <c:v>43843.072916666599</c:v>
                </c:pt>
                <c:pt idx="43760">
                  <c:v>43843.09375</c:v>
                </c:pt>
                <c:pt idx="43761">
                  <c:v>43843.114583333401</c:v>
                </c:pt>
                <c:pt idx="43762">
                  <c:v>43843.135416666599</c:v>
                </c:pt>
                <c:pt idx="43763">
                  <c:v>43843.15625</c:v>
                </c:pt>
                <c:pt idx="43764">
                  <c:v>43843.177083333401</c:v>
                </c:pt>
                <c:pt idx="43765">
                  <c:v>43843.197916666599</c:v>
                </c:pt>
                <c:pt idx="43766">
                  <c:v>43843.21875</c:v>
                </c:pt>
                <c:pt idx="43767">
                  <c:v>43843.239583333401</c:v>
                </c:pt>
                <c:pt idx="43768">
                  <c:v>43843.260416666599</c:v>
                </c:pt>
                <c:pt idx="43769">
                  <c:v>43843.28125</c:v>
                </c:pt>
                <c:pt idx="43770">
                  <c:v>43843.302083333401</c:v>
                </c:pt>
                <c:pt idx="43771">
                  <c:v>43843.322916666599</c:v>
                </c:pt>
                <c:pt idx="43772">
                  <c:v>43843.34375</c:v>
                </c:pt>
                <c:pt idx="43773">
                  <c:v>43843.364583333401</c:v>
                </c:pt>
                <c:pt idx="43774">
                  <c:v>43843.385416666599</c:v>
                </c:pt>
                <c:pt idx="43775">
                  <c:v>43843.40625</c:v>
                </c:pt>
                <c:pt idx="43776">
                  <c:v>43843.427083333401</c:v>
                </c:pt>
                <c:pt idx="43777">
                  <c:v>43843.447916666599</c:v>
                </c:pt>
                <c:pt idx="43778">
                  <c:v>43843.46875</c:v>
                </c:pt>
                <c:pt idx="43779">
                  <c:v>43843.489583333401</c:v>
                </c:pt>
                <c:pt idx="43780">
                  <c:v>43843.510416666599</c:v>
                </c:pt>
                <c:pt idx="43781">
                  <c:v>43843.53125</c:v>
                </c:pt>
                <c:pt idx="43782">
                  <c:v>43843.552083333401</c:v>
                </c:pt>
                <c:pt idx="43783">
                  <c:v>43843.572916666599</c:v>
                </c:pt>
                <c:pt idx="43784">
                  <c:v>43843.59375</c:v>
                </c:pt>
                <c:pt idx="43785">
                  <c:v>43843.614583333401</c:v>
                </c:pt>
                <c:pt idx="43786">
                  <c:v>43843.635416666599</c:v>
                </c:pt>
                <c:pt idx="43787">
                  <c:v>43843.65625</c:v>
                </c:pt>
                <c:pt idx="43788">
                  <c:v>43843.677083333401</c:v>
                </c:pt>
                <c:pt idx="43789">
                  <c:v>43843.697916666599</c:v>
                </c:pt>
                <c:pt idx="43790">
                  <c:v>43843.71875</c:v>
                </c:pt>
                <c:pt idx="43791">
                  <c:v>43843.739583333401</c:v>
                </c:pt>
                <c:pt idx="43792">
                  <c:v>43843.760416666599</c:v>
                </c:pt>
                <c:pt idx="43793">
                  <c:v>43843.78125</c:v>
                </c:pt>
                <c:pt idx="43794">
                  <c:v>43843.802083333401</c:v>
                </c:pt>
                <c:pt idx="43795">
                  <c:v>43843.822916666599</c:v>
                </c:pt>
                <c:pt idx="43796">
                  <c:v>43843.84375</c:v>
                </c:pt>
                <c:pt idx="43797">
                  <c:v>43843.864583333401</c:v>
                </c:pt>
                <c:pt idx="43798">
                  <c:v>43843.885416666599</c:v>
                </c:pt>
                <c:pt idx="43799">
                  <c:v>43843.90625</c:v>
                </c:pt>
                <c:pt idx="43800">
                  <c:v>43843.927083333401</c:v>
                </c:pt>
                <c:pt idx="43801">
                  <c:v>43843.947916666599</c:v>
                </c:pt>
                <c:pt idx="43802">
                  <c:v>43843.96875</c:v>
                </c:pt>
                <c:pt idx="43803">
                  <c:v>43843.989583333401</c:v>
                </c:pt>
                <c:pt idx="43804">
                  <c:v>43844.010416666599</c:v>
                </c:pt>
                <c:pt idx="43805">
                  <c:v>43844.03125</c:v>
                </c:pt>
                <c:pt idx="43806">
                  <c:v>43844.052083333401</c:v>
                </c:pt>
                <c:pt idx="43807">
                  <c:v>43844.072916666599</c:v>
                </c:pt>
                <c:pt idx="43808">
                  <c:v>43844.09375</c:v>
                </c:pt>
                <c:pt idx="43809">
                  <c:v>43844.114583333401</c:v>
                </c:pt>
                <c:pt idx="43810">
                  <c:v>43844.135416666599</c:v>
                </c:pt>
                <c:pt idx="43811">
                  <c:v>43844.15625</c:v>
                </c:pt>
                <c:pt idx="43812">
                  <c:v>43844.177083333401</c:v>
                </c:pt>
                <c:pt idx="43813">
                  <c:v>43844.197916666599</c:v>
                </c:pt>
                <c:pt idx="43814">
                  <c:v>43844.21875</c:v>
                </c:pt>
                <c:pt idx="43815">
                  <c:v>43844.239583333401</c:v>
                </c:pt>
                <c:pt idx="43816">
                  <c:v>43844.260416666599</c:v>
                </c:pt>
                <c:pt idx="43817">
                  <c:v>43844.28125</c:v>
                </c:pt>
                <c:pt idx="43818">
                  <c:v>43844.302083333401</c:v>
                </c:pt>
                <c:pt idx="43819">
                  <c:v>43844.322916666599</c:v>
                </c:pt>
                <c:pt idx="43820">
                  <c:v>43844.34375</c:v>
                </c:pt>
                <c:pt idx="43821">
                  <c:v>43844.364583333401</c:v>
                </c:pt>
                <c:pt idx="43822">
                  <c:v>43844.385416666599</c:v>
                </c:pt>
                <c:pt idx="43823">
                  <c:v>43844.40625</c:v>
                </c:pt>
                <c:pt idx="43824">
                  <c:v>43844.427083333401</c:v>
                </c:pt>
                <c:pt idx="43825">
                  <c:v>43844.447916666599</c:v>
                </c:pt>
                <c:pt idx="43826">
                  <c:v>43844.46875</c:v>
                </c:pt>
                <c:pt idx="43827">
                  <c:v>43844.489583333401</c:v>
                </c:pt>
                <c:pt idx="43828">
                  <c:v>43844.510416666599</c:v>
                </c:pt>
                <c:pt idx="43829">
                  <c:v>43844.53125</c:v>
                </c:pt>
                <c:pt idx="43830">
                  <c:v>43844.552083333401</c:v>
                </c:pt>
                <c:pt idx="43831">
                  <c:v>43844.572916666599</c:v>
                </c:pt>
                <c:pt idx="43832">
                  <c:v>43844.59375</c:v>
                </c:pt>
                <c:pt idx="43833">
                  <c:v>43844.614583333401</c:v>
                </c:pt>
                <c:pt idx="43834">
                  <c:v>43844.635416666599</c:v>
                </c:pt>
                <c:pt idx="43835">
                  <c:v>43844.65625</c:v>
                </c:pt>
                <c:pt idx="43836">
                  <c:v>43844.677083333401</c:v>
                </c:pt>
                <c:pt idx="43837">
                  <c:v>43844.697916666599</c:v>
                </c:pt>
                <c:pt idx="43838">
                  <c:v>43844.71875</c:v>
                </c:pt>
                <c:pt idx="43839">
                  <c:v>43844.739583333401</c:v>
                </c:pt>
                <c:pt idx="43840">
                  <c:v>43844.760416666599</c:v>
                </c:pt>
                <c:pt idx="43841">
                  <c:v>43844.78125</c:v>
                </c:pt>
                <c:pt idx="43842">
                  <c:v>43844.802083333401</c:v>
                </c:pt>
                <c:pt idx="43843">
                  <c:v>43844.822916666599</c:v>
                </c:pt>
                <c:pt idx="43844">
                  <c:v>43844.84375</c:v>
                </c:pt>
                <c:pt idx="43845">
                  <c:v>43844.864583333401</c:v>
                </c:pt>
                <c:pt idx="43846">
                  <c:v>43844.885416666599</c:v>
                </c:pt>
                <c:pt idx="43847">
                  <c:v>43844.90625</c:v>
                </c:pt>
                <c:pt idx="43848">
                  <c:v>43844.927083333401</c:v>
                </c:pt>
                <c:pt idx="43849">
                  <c:v>43844.947916666599</c:v>
                </c:pt>
                <c:pt idx="43850">
                  <c:v>43844.96875</c:v>
                </c:pt>
                <c:pt idx="43851">
                  <c:v>43844.989583333401</c:v>
                </c:pt>
                <c:pt idx="43852">
                  <c:v>43845.010416666599</c:v>
                </c:pt>
                <c:pt idx="43853">
                  <c:v>43845.03125</c:v>
                </c:pt>
                <c:pt idx="43854">
                  <c:v>43845.052083333401</c:v>
                </c:pt>
                <c:pt idx="43855">
                  <c:v>43845.072916666599</c:v>
                </c:pt>
                <c:pt idx="43856">
                  <c:v>43845.09375</c:v>
                </c:pt>
                <c:pt idx="43857">
                  <c:v>43845.114583333401</c:v>
                </c:pt>
                <c:pt idx="43858">
                  <c:v>43845.135416666599</c:v>
                </c:pt>
                <c:pt idx="43859">
                  <c:v>43845.15625</c:v>
                </c:pt>
                <c:pt idx="43860">
                  <c:v>43845.177083333401</c:v>
                </c:pt>
                <c:pt idx="43861">
                  <c:v>43845.197916666599</c:v>
                </c:pt>
                <c:pt idx="43862">
                  <c:v>43845.21875</c:v>
                </c:pt>
                <c:pt idx="43863">
                  <c:v>43845.239583333401</c:v>
                </c:pt>
                <c:pt idx="43864">
                  <c:v>43845.260416666599</c:v>
                </c:pt>
                <c:pt idx="43865">
                  <c:v>43845.28125</c:v>
                </c:pt>
                <c:pt idx="43866">
                  <c:v>43845.302083333401</c:v>
                </c:pt>
                <c:pt idx="43867">
                  <c:v>43845.322916666599</c:v>
                </c:pt>
                <c:pt idx="43868">
                  <c:v>43845.34375</c:v>
                </c:pt>
                <c:pt idx="43869">
                  <c:v>43845.364583333401</c:v>
                </c:pt>
                <c:pt idx="43870">
                  <c:v>43845.385416666599</c:v>
                </c:pt>
                <c:pt idx="43871">
                  <c:v>43845.40625</c:v>
                </c:pt>
                <c:pt idx="43872">
                  <c:v>43845.427083333401</c:v>
                </c:pt>
                <c:pt idx="43873">
                  <c:v>43845.447916666599</c:v>
                </c:pt>
                <c:pt idx="43874">
                  <c:v>43845.46875</c:v>
                </c:pt>
                <c:pt idx="43875">
                  <c:v>43845.489583333401</c:v>
                </c:pt>
                <c:pt idx="43876">
                  <c:v>43845.510416666599</c:v>
                </c:pt>
                <c:pt idx="43877">
                  <c:v>43845.53125</c:v>
                </c:pt>
                <c:pt idx="43878">
                  <c:v>43845.552083333401</c:v>
                </c:pt>
                <c:pt idx="43879">
                  <c:v>43845.572916666599</c:v>
                </c:pt>
                <c:pt idx="43880">
                  <c:v>43845.59375</c:v>
                </c:pt>
                <c:pt idx="43881">
                  <c:v>43845.614583333401</c:v>
                </c:pt>
                <c:pt idx="43882">
                  <c:v>43845.635416666599</c:v>
                </c:pt>
                <c:pt idx="43883">
                  <c:v>43845.65625</c:v>
                </c:pt>
                <c:pt idx="43884">
                  <c:v>43845.677083333401</c:v>
                </c:pt>
                <c:pt idx="43885">
                  <c:v>43845.697916666599</c:v>
                </c:pt>
                <c:pt idx="43886">
                  <c:v>43845.71875</c:v>
                </c:pt>
                <c:pt idx="43887">
                  <c:v>43845.739583333401</c:v>
                </c:pt>
                <c:pt idx="43888">
                  <c:v>43845.760416666599</c:v>
                </c:pt>
                <c:pt idx="43889">
                  <c:v>43845.78125</c:v>
                </c:pt>
                <c:pt idx="43890">
                  <c:v>43845.802083333401</c:v>
                </c:pt>
                <c:pt idx="43891">
                  <c:v>43845.822916666599</c:v>
                </c:pt>
                <c:pt idx="43892">
                  <c:v>43845.84375</c:v>
                </c:pt>
                <c:pt idx="43893">
                  <c:v>43845.864583333401</c:v>
                </c:pt>
                <c:pt idx="43894">
                  <c:v>43845.885416666599</c:v>
                </c:pt>
                <c:pt idx="43895">
                  <c:v>43845.90625</c:v>
                </c:pt>
                <c:pt idx="43896">
                  <c:v>43845.927083333401</c:v>
                </c:pt>
                <c:pt idx="43897">
                  <c:v>43845.947916666599</c:v>
                </c:pt>
                <c:pt idx="43898">
                  <c:v>43845.96875</c:v>
                </c:pt>
                <c:pt idx="43899">
                  <c:v>43845.989583333401</c:v>
                </c:pt>
                <c:pt idx="43900">
                  <c:v>43846.010416666599</c:v>
                </c:pt>
                <c:pt idx="43901">
                  <c:v>43846.03125</c:v>
                </c:pt>
                <c:pt idx="43902">
                  <c:v>43846.052083333401</c:v>
                </c:pt>
                <c:pt idx="43903">
                  <c:v>43846.072916666599</c:v>
                </c:pt>
                <c:pt idx="43904">
                  <c:v>43846.09375</c:v>
                </c:pt>
                <c:pt idx="43905">
                  <c:v>43846.114583333401</c:v>
                </c:pt>
                <c:pt idx="43906">
                  <c:v>43846.135416666599</c:v>
                </c:pt>
                <c:pt idx="43907">
                  <c:v>43846.15625</c:v>
                </c:pt>
                <c:pt idx="43908">
                  <c:v>43846.177083333401</c:v>
                </c:pt>
                <c:pt idx="43909">
                  <c:v>43846.197916666599</c:v>
                </c:pt>
                <c:pt idx="43910">
                  <c:v>43846.21875</c:v>
                </c:pt>
                <c:pt idx="43911">
                  <c:v>43846.239583333401</c:v>
                </c:pt>
                <c:pt idx="43912">
                  <c:v>43846.260416666599</c:v>
                </c:pt>
                <c:pt idx="43913">
                  <c:v>43846.28125</c:v>
                </c:pt>
                <c:pt idx="43914">
                  <c:v>43846.302083333401</c:v>
                </c:pt>
                <c:pt idx="43915">
                  <c:v>43846.322916666599</c:v>
                </c:pt>
                <c:pt idx="43916">
                  <c:v>43846.34375</c:v>
                </c:pt>
                <c:pt idx="43917">
                  <c:v>43846.364583333401</c:v>
                </c:pt>
                <c:pt idx="43918">
                  <c:v>43846.385416666599</c:v>
                </c:pt>
                <c:pt idx="43919">
                  <c:v>43846.40625</c:v>
                </c:pt>
                <c:pt idx="43920">
                  <c:v>43846.427083333401</c:v>
                </c:pt>
                <c:pt idx="43921">
                  <c:v>43846.447916666599</c:v>
                </c:pt>
                <c:pt idx="43922">
                  <c:v>43846.46875</c:v>
                </c:pt>
                <c:pt idx="43923">
                  <c:v>43846.489583333401</c:v>
                </c:pt>
                <c:pt idx="43924">
                  <c:v>43846.510416666599</c:v>
                </c:pt>
                <c:pt idx="43925">
                  <c:v>43846.53125</c:v>
                </c:pt>
                <c:pt idx="43926">
                  <c:v>43846.552083333401</c:v>
                </c:pt>
                <c:pt idx="43927">
                  <c:v>43846.572916666599</c:v>
                </c:pt>
                <c:pt idx="43928">
                  <c:v>43846.59375</c:v>
                </c:pt>
                <c:pt idx="43929">
                  <c:v>43846.614583333401</c:v>
                </c:pt>
                <c:pt idx="43930">
                  <c:v>43846.635416666599</c:v>
                </c:pt>
                <c:pt idx="43931">
                  <c:v>43846.65625</c:v>
                </c:pt>
                <c:pt idx="43932">
                  <c:v>43846.677083333401</c:v>
                </c:pt>
                <c:pt idx="43933">
                  <c:v>43846.697916666599</c:v>
                </c:pt>
                <c:pt idx="43934">
                  <c:v>43846.71875</c:v>
                </c:pt>
                <c:pt idx="43935">
                  <c:v>43846.739583333401</c:v>
                </c:pt>
                <c:pt idx="43936">
                  <c:v>43846.760416666599</c:v>
                </c:pt>
                <c:pt idx="43937">
                  <c:v>43846.78125</c:v>
                </c:pt>
                <c:pt idx="43938">
                  <c:v>43846.802083333401</c:v>
                </c:pt>
                <c:pt idx="43939">
                  <c:v>43846.822916666599</c:v>
                </c:pt>
                <c:pt idx="43940">
                  <c:v>43846.84375</c:v>
                </c:pt>
                <c:pt idx="43941">
                  <c:v>43846.864583333401</c:v>
                </c:pt>
                <c:pt idx="43942">
                  <c:v>43846.885416666599</c:v>
                </c:pt>
                <c:pt idx="43943">
                  <c:v>43846.90625</c:v>
                </c:pt>
                <c:pt idx="43944">
                  <c:v>43846.927083333401</c:v>
                </c:pt>
                <c:pt idx="43945">
                  <c:v>43846.947916666599</c:v>
                </c:pt>
                <c:pt idx="43946">
                  <c:v>43846.96875</c:v>
                </c:pt>
                <c:pt idx="43947">
                  <c:v>43846.989583333401</c:v>
                </c:pt>
                <c:pt idx="43948">
                  <c:v>43847.010416666599</c:v>
                </c:pt>
                <c:pt idx="43949">
                  <c:v>43847.03125</c:v>
                </c:pt>
                <c:pt idx="43950">
                  <c:v>43847.052083333401</c:v>
                </c:pt>
                <c:pt idx="43951">
                  <c:v>43847.072916666599</c:v>
                </c:pt>
                <c:pt idx="43952">
                  <c:v>43847.09375</c:v>
                </c:pt>
                <c:pt idx="43953">
                  <c:v>43847.114583333401</c:v>
                </c:pt>
                <c:pt idx="43954">
                  <c:v>43847.135416666599</c:v>
                </c:pt>
                <c:pt idx="43955">
                  <c:v>43847.15625</c:v>
                </c:pt>
                <c:pt idx="43956">
                  <c:v>43847.177083333401</c:v>
                </c:pt>
                <c:pt idx="43957">
                  <c:v>43847.197916666599</c:v>
                </c:pt>
                <c:pt idx="43958">
                  <c:v>43847.21875</c:v>
                </c:pt>
                <c:pt idx="43959">
                  <c:v>43847.239583333401</c:v>
                </c:pt>
                <c:pt idx="43960">
                  <c:v>43847.260416666599</c:v>
                </c:pt>
                <c:pt idx="43961">
                  <c:v>43847.28125</c:v>
                </c:pt>
                <c:pt idx="43962">
                  <c:v>43847.302083333401</c:v>
                </c:pt>
                <c:pt idx="43963">
                  <c:v>43847.322916666599</c:v>
                </c:pt>
                <c:pt idx="43964">
                  <c:v>43847.34375</c:v>
                </c:pt>
                <c:pt idx="43965">
                  <c:v>43847.364583333401</c:v>
                </c:pt>
                <c:pt idx="43966">
                  <c:v>43847.385416666599</c:v>
                </c:pt>
                <c:pt idx="43967">
                  <c:v>43847.40625</c:v>
                </c:pt>
                <c:pt idx="43968">
                  <c:v>43847.427083333401</c:v>
                </c:pt>
                <c:pt idx="43969">
                  <c:v>43847.447916666599</c:v>
                </c:pt>
                <c:pt idx="43970">
                  <c:v>43847.46875</c:v>
                </c:pt>
                <c:pt idx="43971">
                  <c:v>43847.489583333401</c:v>
                </c:pt>
                <c:pt idx="43972">
                  <c:v>43847.510416666599</c:v>
                </c:pt>
                <c:pt idx="43973">
                  <c:v>43847.53125</c:v>
                </c:pt>
                <c:pt idx="43974">
                  <c:v>43847.552083333401</c:v>
                </c:pt>
                <c:pt idx="43975">
                  <c:v>43847.572916666599</c:v>
                </c:pt>
                <c:pt idx="43976">
                  <c:v>43847.59375</c:v>
                </c:pt>
                <c:pt idx="43977">
                  <c:v>43847.614583333401</c:v>
                </c:pt>
                <c:pt idx="43978">
                  <c:v>43847.635416666599</c:v>
                </c:pt>
                <c:pt idx="43979">
                  <c:v>43847.65625</c:v>
                </c:pt>
                <c:pt idx="43980">
                  <c:v>43847.677083333401</c:v>
                </c:pt>
                <c:pt idx="43981">
                  <c:v>43847.697916666599</c:v>
                </c:pt>
                <c:pt idx="43982">
                  <c:v>43847.71875</c:v>
                </c:pt>
                <c:pt idx="43983">
                  <c:v>43847.739583333401</c:v>
                </c:pt>
                <c:pt idx="43984">
                  <c:v>43847.760416666599</c:v>
                </c:pt>
                <c:pt idx="43985">
                  <c:v>43847.78125</c:v>
                </c:pt>
                <c:pt idx="43986">
                  <c:v>43847.802083333401</c:v>
                </c:pt>
                <c:pt idx="43987">
                  <c:v>43847.822916666599</c:v>
                </c:pt>
                <c:pt idx="43988">
                  <c:v>43847.84375</c:v>
                </c:pt>
                <c:pt idx="43989">
                  <c:v>43847.864583333401</c:v>
                </c:pt>
                <c:pt idx="43990">
                  <c:v>43847.885416666599</c:v>
                </c:pt>
                <c:pt idx="43991">
                  <c:v>43847.90625</c:v>
                </c:pt>
                <c:pt idx="43992">
                  <c:v>43847.927083333401</c:v>
                </c:pt>
                <c:pt idx="43993">
                  <c:v>43847.947916666599</c:v>
                </c:pt>
                <c:pt idx="43994">
                  <c:v>43847.96875</c:v>
                </c:pt>
                <c:pt idx="43995">
                  <c:v>43847.989583333401</c:v>
                </c:pt>
                <c:pt idx="43996">
                  <c:v>43848.010416666599</c:v>
                </c:pt>
                <c:pt idx="43997">
                  <c:v>43848.03125</c:v>
                </c:pt>
                <c:pt idx="43998">
                  <c:v>43848.052083333401</c:v>
                </c:pt>
                <c:pt idx="43999">
                  <c:v>43848.072916666599</c:v>
                </c:pt>
                <c:pt idx="44000">
                  <c:v>43848.09375</c:v>
                </c:pt>
                <c:pt idx="44001">
                  <c:v>43848.114583333401</c:v>
                </c:pt>
                <c:pt idx="44002">
                  <c:v>43848.135416666599</c:v>
                </c:pt>
                <c:pt idx="44003">
                  <c:v>43848.15625</c:v>
                </c:pt>
                <c:pt idx="44004">
                  <c:v>43848.177083333401</c:v>
                </c:pt>
                <c:pt idx="44005">
                  <c:v>43848.197916666599</c:v>
                </c:pt>
                <c:pt idx="44006">
                  <c:v>43848.21875</c:v>
                </c:pt>
                <c:pt idx="44007">
                  <c:v>43848.239583333401</c:v>
                </c:pt>
                <c:pt idx="44008">
                  <c:v>43848.260416666599</c:v>
                </c:pt>
                <c:pt idx="44009">
                  <c:v>43848.28125</c:v>
                </c:pt>
                <c:pt idx="44010">
                  <c:v>43848.302083333401</c:v>
                </c:pt>
                <c:pt idx="44011">
                  <c:v>43848.322916666599</c:v>
                </c:pt>
                <c:pt idx="44012">
                  <c:v>43848.34375</c:v>
                </c:pt>
                <c:pt idx="44013">
                  <c:v>43848.364583333401</c:v>
                </c:pt>
                <c:pt idx="44014">
                  <c:v>43848.385416666599</c:v>
                </c:pt>
                <c:pt idx="44015">
                  <c:v>43848.40625</c:v>
                </c:pt>
                <c:pt idx="44016">
                  <c:v>43848.427083333401</c:v>
                </c:pt>
                <c:pt idx="44017">
                  <c:v>43848.447916666599</c:v>
                </c:pt>
                <c:pt idx="44018">
                  <c:v>43848.46875</c:v>
                </c:pt>
                <c:pt idx="44019">
                  <c:v>43848.489583333401</c:v>
                </c:pt>
                <c:pt idx="44020">
                  <c:v>43848.510416666599</c:v>
                </c:pt>
                <c:pt idx="44021">
                  <c:v>43848.53125</c:v>
                </c:pt>
                <c:pt idx="44022">
                  <c:v>43848.552083333401</c:v>
                </c:pt>
                <c:pt idx="44023">
                  <c:v>43848.572916666599</c:v>
                </c:pt>
                <c:pt idx="44024">
                  <c:v>43848.59375</c:v>
                </c:pt>
                <c:pt idx="44025">
                  <c:v>43848.614583333401</c:v>
                </c:pt>
                <c:pt idx="44026">
                  <c:v>43848.635416666599</c:v>
                </c:pt>
                <c:pt idx="44027">
                  <c:v>43848.65625</c:v>
                </c:pt>
                <c:pt idx="44028">
                  <c:v>43848.677083333401</c:v>
                </c:pt>
                <c:pt idx="44029">
                  <c:v>43848.697916666599</c:v>
                </c:pt>
                <c:pt idx="44030">
                  <c:v>43848.71875</c:v>
                </c:pt>
                <c:pt idx="44031">
                  <c:v>43848.739583333401</c:v>
                </c:pt>
                <c:pt idx="44032">
                  <c:v>43848.760416666599</c:v>
                </c:pt>
                <c:pt idx="44033">
                  <c:v>43848.78125</c:v>
                </c:pt>
                <c:pt idx="44034">
                  <c:v>43848.802083333401</c:v>
                </c:pt>
                <c:pt idx="44035">
                  <c:v>43848.822916666599</c:v>
                </c:pt>
                <c:pt idx="44036">
                  <c:v>43848.84375</c:v>
                </c:pt>
                <c:pt idx="44037">
                  <c:v>43848.864583333401</c:v>
                </c:pt>
                <c:pt idx="44038">
                  <c:v>43848.885416666599</c:v>
                </c:pt>
                <c:pt idx="44039">
                  <c:v>43848.90625</c:v>
                </c:pt>
                <c:pt idx="44040">
                  <c:v>43848.927083333401</c:v>
                </c:pt>
                <c:pt idx="44041">
                  <c:v>43848.947916666599</c:v>
                </c:pt>
                <c:pt idx="44042">
                  <c:v>43848.96875</c:v>
                </c:pt>
                <c:pt idx="44043">
                  <c:v>43848.989583333401</c:v>
                </c:pt>
                <c:pt idx="44044">
                  <c:v>43849.010416666599</c:v>
                </c:pt>
                <c:pt idx="44045">
                  <c:v>43849.03125</c:v>
                </c:pt>
                <c:pt idx="44046">
                  <c:v>43849.052083333401</c:v>
                </c:pt>
                <c:pt idx="44047">
                  <c:v>43849.072916666599</c:v>
                </c:pt>
                <c:pt idx="44048">
                  <c:v>43849.09375</c:v>
                </c:pt>
                <c:pt idx="44049">
                  <c:v>43849.114583333401</c:v>
                </c:pt>
                <c:pt idx="44050">
                  <c:v>43849.135416666599</c:v>
                </c:pt>
                <c:pt idx="44051">
                  <c:v>43849.15625</c:v>
                </c:pt>
                <c:pt idx="44052">
                  <c:v>43849.177083333401</c:v>
                </c:pt>
                <c:pt idx="44053">
                  <c:v>43849.197916666599</c:v>
                </c:pt>
                <c:pt idx="44054">
                  <c:v>43849.21875</c:v>
                </c:pt>
                <c:pt idx="44055">
                  <c:v>43849.239583333401</c:v>
                </c:pt>
                <c:pt idx="44056">
                  <c:v>43849.260416666599</c:v>
                </c:pt>
                <c:pt idx="44057">
                  <c:v>43849.28125</c:v>
                </c:pt>
                <c:pt idx="44058">
                  <c:v>43849.302083333401</c:v>
                </c:pt>
                <c:pt idx="44059">
                  <c:v>43849.322916666599</c:v>
                </c:pt>
                <c:pt idx="44060">
                  <c:v>43849.34375</c:v>
                </c:pt>
                <c:pt idx="44061">
                  <c:v>43849.364583333401</c:v>
                </c:pt>
                <c:pt idx="44062">
                  <c:v>43849.385416666599</c:v>
                </c:pt>
                <c:pt idx="44063">
                  <c:v>43849.40625</c:v>
                </c:pt>
                <c:pt idx="44064">
                  <c:v>43849.427083333401</c:v>
                </c:pt>
                <c:pt idx="44065">
                  <c:v>43849.447916666599</c:v>
                </c:pt>
                <c:pt idx="44066">
                  <c:v>43849.46875</c:v>
                </c:pt>
                <c:pt idx="44067">
                  <c:v>43849.489583333401</c:v>
                </c:pt>
                <c:pt idx="44068">
                  <c:v>43849.510416666599</c:v>
                </c:pt>
                <c:pt idx="44069">
                  <c:v>43849.53125</c:v>
                </c:pt>
                <c:pt idx="44070">
                  <c:v>43849.552083333401</c:v>
                </c:pt>
                <c:pt idx="44071">
                  <c:v>43849.572916666599</c:v>
                </c:pt>
                <c:pt idx="44072">
                  <c:v>43849.59375</c:v>
                </c:pt>
                <c:pt idx="44073">
                  <c:v>43849.614583333401</c:v>
                </c:pt>
                <c:pt idx="44074">
                  <c:v>43849.635416666599</c:v>
                </c:pt>
                <c:pt idx="44075">
                  <c:v>43849.65625</c:v>
                </c:pt>
                <c:pt idx="44076">
                  <c:v>43849.677083333401</c:v>
                </c:pt>
                <c:pt idx="44077">
                  <c:v>43849.697916666599</c:v>
                </c:pt>
                <c:pt idx="44078">
                  <c:v>43849.71875</c:v>
                </c:pt>
                <c:pt idx="44079">
                  <c:v>43849.739583333401</c:v>
                </c:pt>
                <c:pt idx="44080">
                  <c:v>43849.760416666599</c:v>
                </c:pt>
                <c:pt idx="44081">
                  <c:v>43849.78125</c:v>
                </c:pt>
                <c:pt idx="44082">
                  <c:v>43849.802083333401</c:v>
                </c:pt>
                <c:pt idx="44083">
                  <c:v>43849.822916666599</c:v>
                </c:pt>
                <c:pt idx="44084">
                  <c:v>43849.84375</c:v>
                </c:pt>
                <c:pt idx="44085">
                  <c:v>43849.864583333401</c:v>
                </c:pt>
                <c:pt idx="44086">
                  <c:v>43849.885416666599</c:v>
                </c:pt>
                <c:pt idx="44087">
                  <c:v>43849.90625</c:v>
                </c:pt>
                <c:pt idx="44088">
                  <c:v>43849.927083333401</c:v>
                </c:pt>
                <c:pt idx="44089">
                  <c:v>43849.947916666599</c:v>
                </c:pt>
                <c:pt idx="44090">
                  <c:v>43849.96875</c:v>
                </c:pt>
                <c:pt idx="44091">
                  <c:v>43849.989583333401</c:v>
                </c:pt>
                <c:pt idx="44092">
                  <c:v>43850.010416666599</c:v>
                </c:pt>
                <c:pt idx="44093">
                  <c:v>43850.03125</c:v>
                </c:pt>
                <c:pt idx="44094">
                  <c:v>43850.052083333401</c:v>
                </c:pt>
                <c:pt idx="44095">
                  <c:v>43850.072916666599</c:v>
                </c:pt>
                <c:pt idx="44096">
                  <c:v>43850.09375</c:v>
                </c:pt>
                <c:pt idx="44097">
                  <c:v>43850.114583333401</c:v>
                </c:pt>
                <c:pt idx="44098">
                  <c:v>43850.135416666599</c:v>
                </c:pt>
                <c:pt idx="44099">
                  <c:v>43850.15625</c:v>
                </c:pt>
                <c:pt idx="44100">
                  <c:v>43850.177083333401</c:v>
                </c:pt>
                <c:pt idx="44101">
                  <c:v>43850.197916666599</c:v>
                </c:pt>
                <c:pt idx="44102">
                  <c:v>43850.21875</c:v>
                </c:pt>
                <c:pt idx="44103">
                  <c:v>43850.239583333401</c:v>
                </c:pt>
                <c:pt idx="44104">
                  <c:v>43850.260416666599</c:v>
                </c:pt>
                <c:pt idx="44105">
                  <c:v>43850.28125</c:v>
                </c:pt>
                <c:pt idx="44106">
                  <c:v>43850.302083333401</c:v>
                </c:pt>
                <c:pt idx="44107">
                  <c:v>43850.322916666599</c:v>
                </c:pt>
                <c:pt idx="44108">
                  <c:v>43850.34375</c:v>
                </c:pt>
                <c:pt idx="44109">
                  <c:v>43850.364583333401</c:v>
                </c:pt>
                <c:pt idx="44110">
                  <c:v>43850.385416666599</c:v>
                </c:pt>
                <c:pt idx="44111">
                  <c:v>43850.40625</c:v>
                </c:pt>
                <c:pt idx="44112">
                  <c:v>43850.427083333401</c:v>
                </c:pt>
                <c:pt idx="44113">
                  <c:v>43850.447916666599</c:v>
                </c:pt>
                <c:pt idx="44114">
                  <c:v>43850.46875</c:v>
                </c:pt>
                <c:pt idx="44115">
                  <c:v>43850.489583333401</c:v>
                </c:pt>
                <c:pt idx="44116">
                  <c:v>43850.510416666599</c:v>
                </c:pt>
                <c:pt idx="44117">
                  <c:v>43850.53125</c:v>
                </c:pt>
                <c:pt idx="44118">
                  <c:v>43850.552083333401</c:v>
                </c:pt>
                <c:pt idx="44119">
                  <c:v>43850.572916666599</c:v>
                </c:pt>
                <c:pt idx="44120">
                  <c:v>43850.59375</c:v>
                </c:pt>
                <c:pt idx="44121">
                  <c:v>43850.614583333401</c:v>
                </c:pt>
                <c:pt idx="44122">
                  <c:v>43850.635416666599</c:v>
                </c:pt>
                <c:pt idx="44123">
                  <c:v>43850.65625</c:v>
                </c:pt>
                <c:pt idx="44124">
                  <c:v>43850.677083333401</c:v>
                </c:pt>
                <c:pt idx="44125">
                  <c:v>43850.697916666599</c:v>
                </c:pt>
                <c:pt idx="44126">
                  <c:v>43850.71875</c:v>
                </c:pt>
                <c:pt idx="44127">
                  <c:v>43850.739583333401</c:v>
                </c:pt>
                <c:pt idx="44128">
                  <c:v>43850.760416666599</c:v>
                </c:pt>
                <c:pt idx="44129">
                  <c:v>43850.78125</c:v>
                </c:pt>
                <c:pt idx="44130">
                  <c:v>43850.802083333401</c:v>
                </c:pt>
                <c:pt idx="44131">
                  <c:v>43850.822916666599</c:v>
                </c:pt>
                <c:pt idx="44132">
                  <c:v>43850.84375</c:v>
                </c:pt>
                <c:pt idx="44133">
                  <c:v>43850.864583333401</c:v>
                </c:pt>
                <c:pt idx="44134">
                  <c:v>43850.885416666599</c:v>
                </c:pt>
                <c:pt idx="44135">
                  <c:v>43850.90625</c:v>
                </c:pt>
                <c:pt idx="44136">
                  <c:v>43850.927083333401</c:v>
                </c:pt>
                <c:pt idx="44137">
                  <c:v>43850.947916666599</c:v>
                </c:pt>
                <c:pt idx="44138">
                  <c:v>43850.96875</c:v>
                </c:pt>
                <c:pt idx="44139">
                  <c:v>43850.989583333401</c:v>
                </c:pt>
                <c:pt idx="44140">
                  <c:v>43851.010416666599</c:v>
                </c:pt>
                <c:pt idx="44141">
                  <c:v>43851.03125</c:v>
                </c:pt>
                <c:pt idx="44142">
                  <c:v>43851.052083333401</c:v>
                </c:pt>
                <c:pt idx="44143">
                  <c:v>43851.072916666599</c:v>
                </c:pt>
                <c:pt idx="44144">
                  <c:v>43851.09375</c:v>
                </c:pt>
                <c:pt idx="44145">
                  <c:v>43851.114583333401</c:v>
                </c:pt>
                <c:pt idx="44146">
                  <c:v>43851.135416666599</c:v>
                </c:pt>
                <c:pt idx="44147">
                  <c:v>43851.15625</c:v>
                </c:pt>
                <c:pt idx="44148">
                  <c:v>43851.177083333401</c:v>
                </c:pt>
                <c:pt idx="44149">
                  <c:v>43851.197916666599</c:v>
                </c:pt>
                <c:pt idx="44150">
                  <c:v>43851.21875</c:v>
                </c:pt>
                <c:pt idx="44151">
                  <c:v>43851.239583333401</c:v>
                </c:pt>
                <c:pt idx="44152">
                  <c:v>43851.260416666599</c:v>
                </c:pt>
                <c:pt idx="44153">
                  <c:v>43851.28125</c:v>
                </c:pt>
                <c:pt idx="44154">
                  <c:v>43851.302083333401</c:v>
                </c:pt>
                <c:pt idx="44155">
                  <c:v>43851.322916666599</c:v>
                </c:pt>
                <c:pt idx="44156">
                  <c:v>43851.34375</c:v>
                </c:pt>
                <c:pt idx="44157">
                  <c:v>43851.364583333401</c:v>
                </c:pt>
                <c:pt idx="44158">
                  <c:v>43851.385416666599</c:v>
                </c:pt>
                <c:pt idx="44159">
                  <c:v>43851.40625</c:v>
                </c:pt>
                <c:pt idx="44160">
                  <c:v>43851.427083333401</c:v>
                </c:pt>
                <c:pt idx="44161">
                  <c:v>43851.447916666599</c:v>
                </c:pt>
                <c:pt idx="44162">
                  <c:v>43851.46875</c:v>
                </c:pt>
                <c:pt idx="44163">
                  <c:v>43851.489583333401</c:v>
                </c:pt>
                <c:pt idx="44164">
                  <c:v>43851.510416666599</c:v>
                </c:pt>
                <c:pt idx="44165">
                  <c:v>43851.53125</c:v>
                </c:pt>
                <c:pt idx="44166">
                  <c:v>43851.552083333401</c:v>
                </c:pt>
                <c:pt idx="44167">
                  <c:v>43851.572916666599</c:v>
                </c:pt>
                <c:pt idx="44168">
                  <c:v>43851.59375</c:v>
                </c:pt>
                <c:pt idx="44169">
                  <c:v>43851.614583333401</c:v>
                </c:pt>
                <c:pt idx="44170">
                  <c:v>43851.635416666599</c:v>
                </c:pt>
                <c:pt idx="44171">
                  <c:v>43851.65625</c:v>
                </c:pt>
                <c:pt idx="44172">
                  <c:v>43851.677083333401</c:v>
                </c:pt>
                <c:pt idx="44173">
                  <c:v>43851.697916666599</c:v>
                </c:pt>
                <c:pt idx="44174">
                  <c:v>43851.71875</c:v>
                </c:pt>
                <c:pt idx="44175">
                  <c:v>43851.739583333401</c:v>
                </c:pt>
                <c:pt idx="44176">
                  <c:v>43851.760416666599</c:v>
                </c:pt>
                <c:pt idx="44177">
                  <c:v>43851.78125</c:v>
                </c:pt>
                <c:pt idx="44178">
                  <c:v>43851.802083333401</c:v>
                </c:pt>
                <c:pt idx="44179">
                  <c:v>43851.822916666599</c:v>
                </c:pt>
                <c:pt idx="44180">
                  <c:v>43851.84375</c:v>
                </c:pt>
                <c:pt idx="44181">
                  <c:v>43851.864583333401</c:v>
                </c:pt>
                <c:pt idx="44182">
                  <c:v>43851.885416666599</c:v>
                </c:pt>
                <c:pt idx="44183">
                  <c:v>43851.90625</c:v>
                </c:pt>
                <c:pt idx="44184">
                  <c:v>43851.927083333401</c:v>
                </c:pt>
                <c:pt idx="44185">
                  <c:v>43851.947916666599</c:v>
                </c:pt>
                <c:pt idx="44186">
                  <c:v>43851.96875</c:v>
                </c:pt>
                <c:pt idx="44187">
                  <c:v>43851.989583333401</c:v>
                </c:pt>
                <c:pt idx="44188">
                  <c:v>43852.010416666599</c:v>
                </c:pt>
                <c:pt idx="44189">
                  <c:v>43852.03125</c:v>
                </c:pt>
                <c:pt idx="44190">
                  <c:v>43852.052083333401</c:v>
                </c:pt>
                <c:pt idx="44191">
                  <c:v>43852.072916666599</c:v>
                </c:pt>
                <c:pt idx="44192">
                  <c:v>43852.09375</c:v>
                </c:pt>
                <c:pt idx="44193">
                  <c:v>43852.114583333401</c:v>
                </c:pt>
                <c:pt idx="44194">
                  <c:v>43852.135416666599</c:v>
                </c:pt>
                <c:pt idx="44195">
                  <c:v>43852.15625</c:v>
                </c:pt>
                <c:pt idx="44196">
                  <c:v>43852.177083333401</c:v>
                </c:pt>
                <c:pt idx="44197">
                  <c:v>43852.197916666599</c:v>
                </c:pt>
                <c:pt idx="44198">
                  <c:v>43852.21875</c:v>
                </c:pt>
                <c:pt idx="44199">
                  <c:v>43852.239583333401</c:v>
                </c:pt>
                <c:pt idx="44200">
                  <c:v>43852.260416666599</c:v>
                </c:pt>
                <c:pt idx="44201">
                  <c:v>43852.28125</c:v>
                </c:pt>
                <c:pt idx="44202">
                  <c:v>43852.302083333401</c:v>
                </c:pt>
                <c:pt idx="44203">
                  <c:v>43852.322916666599</c:v>
                </c:pt>
                <c:pt idx="44204">
                  <c:v>43852.34375</c:v>
                </c:pt>
                <c:pt idx="44205">
                  <c:v>43852.364583333401</c:v>
                </c:pt>
                <c:pt idx="44206">
                  <c:v>43852.385416666599</c:v>
                </c:pt>
                <c:pt idx="44207">
                  <c:v>43852.40625</c:v>
                </c:pt>
                <c:pt idx="44208">
                  <c:v>43852.427083333401</c:v>
                </c:pt>
                <c:pt idx="44209">
                  <c:v>43852.447916666599</c:v>
                </c:pt>
                <c:pt idx="44210">
                  <c:v>43852.46875</c:v>
                </c:pt>
                <c:pt idx="44211">
                  <c:v>43852.489583333401</c:v>
                </c:pt>
                <c:pt idx="44212">
                  <c:v>43852.510416666599</c:v>
                </c:pt>
                <c:pt idx="44213">
                  <c:v>43852.53125</c:v>
                </c:pt>
                <c:pt idx="44214">
                  <c:v>43852.552083333401</c:v>
                </c:pt>
                <c:pt idx="44215">
                  <c:v>43852.572916666599</c:v>
                </c:pt>
                <c:pt idx="44216">
                  <c:v>43852.59375</c:v>
                </c:pt>
                <c:pt idx="44217">
                  <c:v>43852.614583333401</c:v>
                </c:pt>
                <c:pt idx="44218">
                  <c:v>43852.635416666599</c:v>
                </c:pt>
                <c:pt idx="44219">
                  <c:v>43852.65625</c:v>
                </c:pt>
                <c:pt idx="44220">
                  <c:v>43852.677083333401</c:v>
                </c:pt>
                <c:pt idx="44221">
                  <c:v>43852.697916666599</c:v>
                </c:pt>
                <c:pt idx="44222">
                  <c:v>43852.71875</c:v>
                </c:pt>
                <c:pt idx="44223">
                  <c:v>43852.739583333401</c:v>
                </c:pt>
                <c:pt idx="44224">
                  <c:v>43852.760416666599</c:v>
                </c:pt>
                <c:pt idx="44225">
                  <c:v>43852.78125</c:v>
                </c:pt>
                <c:pt idx="44226">
                  <c:v>43852.802083333401</c:v>
                </c:pt>
                <c:pt idx="44227">
                  <c:v>43852.822916666599</c:v>
                </c:pt>
                <c:pt idx="44228">
                  <c:v>43852.84375</c:v>
                </c:pt>
                <c:pt idx="44229">
                  <c:v>43852.864583333401</c:v>
                </c:pt>
                <c:pt idx="44230">
                  <c:v>43852.885416666599</c:v>
                </c:pt>
                <c:pt idx="44231">
                  <c:v>43852.90625</c:v>
                </c:pt>
                <c:pt idx="44232">
                  <c:v>43852.927083333401</c:v>
                </c:pt>
                <c:pt idx="44233">
                  <c:v>43852.947916666599</c:v>
                </c:pt>
                <c:pt idx="44234">
                  <c:v>43852.96875</c:v>
                </c:pt>
                <c:pt idx="44235">
                  <c:v>43852.989583333401</c:v>
                </c:pt>
                <c:pt idx="44236">
                  <c:v>43853.010416666599</c:v>
                </c:pt>
                <c:pt idx="44237">
                  <c:v>43853.03125</c:v>
                </c:pt>
                <c:pt idx="44238">
                  <c:v>43853.052083333401</c:v>
                </c:pt>
                <c:pt idx="44239">
                  <c:v>43853.072916666599</c:v>
                </c:pt>
                <c:pt idx="44240">
                  <c:v>43853.09375</c:v>
                </c:pt>
                <c:pt idx="44241">
                  <c:v>43853.114583333401</c:v>
                </c:pt>
                <c:pt idx="44242">
                  <c:v>43853.135416666599</c:v>
                </c:pt>
                <c:pt idx="44243">
                  <c:v>43853.15625</c:v>
                </c:pt>
                <c:pt idx="44244">
                  <c:v>43853.177083333401</c:v>
                </c:pt>
                <c:pt idx="44245">
                  <c:v>43853.197916666599</c:v>
                </c:pt>
                <c:pt idx="44246">
                  <c:v>43853.21875</c:v>
                </c:pt>
                <c:pt idx="44247">
                  <c:v>43853.239583333401</c:v>
                </c:pt>
                <c:pt idx="44248">
                  <c:v>43853.260416666599</c:v>
                </c:pt>
                <c:pt idx="44249">
                  <c:v>43853.28125</c:v>
                </c:pt>
                <c:pt idx="44250">
                  <c:v>43853.302083333401</c:v>
                </c:pt>
                <c:pt idx="44251">
                  <c:v>43853.322916666599</c:v>
                </c:pt>
                <c:pt idx="44252">
                  <c:v>43853.34375</c:v>
                </c:pt>
                <c:pt idx="44253">
                  <c:v>43853.364583333401</c:v>
                </c:pt>
                <c:pt idx="44254">
                  <c:v>43853.385416666599</c:v>
                </c:pt>
                <c:pt idx="44255">
                  <c:v>43853.40625</c:v>
                </c:pt>
                <c:pt idx="44256">
                  <c:v>43853.427083333401</c:v>
                </c:pt>
                <c:pt idx="44257">
                  <c:v>43853.447916666599</c:v>
                </c:pt>
                <c:pt idx="44258">
                  <c:v>43853.46875</c:v>
                </c:pt>
                <c:pt idx="44259">
                  <c:v>43853.489583333401</c:v>
                </c:pt>
                <c:pt idx="44260">
                  <c:v>43853.510416666599</c:v>
                </c:pt>
                <c:pt idx="44261">
                  <c:v>43853.53125</c:v>
                </c:pt>
                <c:pt idx="44262">
                  <c:v>43853.552083333401</c:v>
                </c:pt>
                <c:pt idx="44263">
                  <c:v>43853.572916666599</c:v>
                </c:pt>
                <c:pt idx="44264">
                  <c:v>43853.59375</c:v>
                </c:pt>
                <c:pt idx="44265">
                  <c:v>43853.614583333401</c:v>
                </c:pt>
                <c:pt idx="44266">
                  <c:v>43853.635416666599</c:v>
                </c:pt>
                <c:pt idx="44267">
                  <c:v>43853.65625</c:v>
                </c:pt>
                <c:pt idx="44268">
                  <c:v>43853.677083333401</c:v>
                </c:pt>
                <c:pt idx="44269">
                  <c:v>43853.697916666599</c:v>
                </c:pt>
                <c:pt idx="44270">
                  <c:v>43853.71875</c:v>
                </c:pt>
                <c:pt idx="44271">
                  <c:v>43853.739583333401</c:v>
                </c:pt>
                <c:pt idx="44272">
                  <c:v>43853.760416666599</c:v>
                </c:pt>
                <c:pt idx="44273">
                  <c:v>43853.78125</c:v>
                </c:pt>
                <c:pt idx="44274">
                  <c:v>43853.802083333401</c:v>
                </c:pt>
                <c:pt idx="44275">
                  <c:v>43853.822916666599</c:v>
                </c:pt>
                <c:pt idx="44276">
                  <c:v>43853.84375</c:v>
                </c:pt>
                <c:pt idx="44277">
                  <c:v>43853.864583333401</c:v>
                </c:pt>
                <c:pt idx="44278">
                  <c:v>43853.885416666599</c:v>
                </c:pt>
                <c:pt idx="44279">
                  <c:v>43853.90625</c:v>
                </c:pt>
                <c:pt idx="44280">
                  <c:v>43853.927083333401</c:v>
                </c:pt>
                <c:pt idx="44281">
                  <c:v>43853.947916666599</c:v>
                </c:pt>
                <c:pt idx="44282">
                  <c:v>43853.96875</c:v>
                </c:pt>
                <c:pt idx="44283">
                  <c:v>43853.989583333401</c:v>
                </c:pt>
                <c:pt idx="44284">
                  <c:v>43854.010416666599</c:v>
                </c:pt>
                <c:pt idx="44285">
                  <c:v>43854.03125</c:v>
                </c:pt>
                <c:pt idx="44286">
                  <c:v>43854.052083333401</c:v>
                </c:pt>
                <c:pt idx="44287">
                  <c:v>43854.072916666599</c:v>
                </c:pt>
                <c:pt idx="44288">
                  <c:v>43854.09375</c:v>
                </c:pt>
                <c:pt idx="44289">
                  <c:v>43854.114583333401</c:v>
                </c:pt>
                <c:pt idx="44290">
                  <c:v>43854.135416666599</c:v>
                </c:pt>
                <c:pt idx="44291">
                  <c:v>43854.15625</c:v>
                </c:pt>
                <c:pt idx="44292">
                  <c:v>43854.177083333401</c:v>
                </c:pt>
                <c:pt idx="44293">
                  <c:v>43854.197916666599</c:v>
                </c:pt>
                <c:pt idx="44294">
                  <c:v>43854.21875</c:v>
                </c:pt>
                <c:pt idx="44295">
                  <c:v>43854.239583333401</c:v>
                </c:pt>
                <c:pt idx="44296">
                  <c:v>43854.260416666599</c:v>
                </c:pt>
                <c:pt idx="44297">
                  <c:v>43854.28125</c:v>
                </c:pt>
                <c:pt idx="44298">
                  <c:v>43854.302083333401</c:v>
                </c:pt>
                <c:pt idx="44299">
                  <c:v>43854.322916666599</c:v>
                </c:pt>
                <c:pt idx="44300">
                  <c:v>43854.34375</c:v>
                </c:pt>
                <c:pt idx="44301">
                  <c:v>43854.364583333401</c:v>
                </c:pt>
                <c:pt idx="44302">
                  <c:v>43854.385416666599</c:v>
                </c:pt>
                <c:pt idx="44303">
                  <c:v>43854.40625</c:v>
                </c:pt>
                <c:pt idx="44304">
                  <c:v>43854.427083333401</c:v>
                </c:pt>
                <c:pt idx="44305">
                  <c:v>43854.447916666599</c:v>
                </c:pt>
                <c:pt idx="44306">
                  <c:v>43854.46875</c:v>
                </c:pt>
                <c:pt idx="44307">
                  <c:v>43854.489583333401</c:v>
                </c:pt>
                <c:pt idx="44308">
                  <c:v>43854.510416666599</c:v>
                </c:pt>
                <c:pt idx="44309">
                  <c:v>43854.53125</c:v>
                </c:pt>
                <c:pt idx="44310">
                  <c:v>43854.552083333401</c:v>
                </c:pt>
                <c:pt idx="44311">
                  <c:v>43854.572916666599</c:v>
                </c:pt>
                <c:pt idx="44312">
                  <c:v>43854.59375</c:v>
                </c:pt>
                <c:pt idx="44313">
                  <c:v>43854.614583333401</c:v>
                </c:pt>
                <c:pt idx="44314">
                  <c:v>43854.635416666599</c:v>
                </c:pt>
                <c:pt idx="44315">
                  <c:v>43854.65625</c:v>
                </c:pt>
                <c:pt idx="44316">
                  <c:v>43854.677083333401</c:v>
                </c:pt>
                <c:pt idx="44317">
                  <c:v>43854.697916666599</c:v>
                </c:pt>
                <c:pt idx="44318">
                  <c:v>43854.71875</c:v>
                </c:pt>
                <c:pt idx="44319">
                  <c:v>43854.739583333401</c:v>
                </c:pt>
                <c:pt idx="44320">
                  <c:v>43854.760416666599</c:v>
                </c:pt>
                <c:pt idx="44321">
                  <c:v>43854.78125</c:v>
                </c:pt>
                <c:pt idx="44322">
                  <c:v>43854.802083333401</c:v>
                </c:pt>
                <c:pt idx="44323">
                  <c:v>43854.822916666599</c:v>
                </c:pt>
                <c:pt idx="44324">
                  <c:v>43854.84375</c:v>
                </c:pt>
                <c:pt idx="44325">
                  <c:v>43854.864583333401</c:v>
                </c:pt>
                <c:pt idx="44326">
                  <c:v>43854.885416666599</c:v>
                </c:pt>
                <c:pt idx="44327">
                  <c:v>43854.90625</c:v>
                </c:pt>
                <c:pt idx="44328">
                  <c:v>43854.927083333401</c:v>
                </c:pt>
                <c:pt idx="44329">
                  <c:v>43854.947916666599</c:v>
                </c:pt>
                <c:pt idx="44330">
                  <c:v>43854.96875</c:v>
                </c:pt>
                <c:pt idx="44331">
                  <c:v>43854.989583333401</c:v>
                </c:pt>
                <c:pt idx="44332">
                  <c:v>43855.010416666599</c:v>
                </c:pt>
                <c:pt idx="44333">
                  <c:v>43855.03125</c:v>
                </c:pt>
                <c:pt idx="44334">
                  <c:v>43855.052083333401</c:v>
                </c:pt>
                <c:pt idx="44335">
                  <c:v>43855.072916666599</c:v>
                </c:pt>
                <c:pt idx="44336">
                  <c:v>43855.09375</c:v>
                </c:pt>
                <c:pt idx="44337">
                  <c:v>43855.114583333401</c:v>
                </c:pt>
                <c:pt idx="44338">
                  <c:v>43855.135416666599</c:v>
                </c:pt>
                <c:pt idx="44339">
                  <c:v>43855.15625</c:v>
                </c:pt>
                <c:pt idx="44340">
                  <c:v>43855.177083333401</c:v>
                </c:pt>
                <c:pt idx="44341">
                  <c:v>43855.197916666599</c:v>
                </c:pt>
                <c:pt idx="44342">
                  <c:v>43855.21875</c:v>
                </c:pt>
                <c:pt idx="44343">
                  <c:v>43855.239583333401</c:v>
                </c:pt>
                <c:pt idx="44344">
                  <c:v>43855.260416666599</c:v>
                </c:pt>
                <c:pt idx="44345">
                  <c:v>43855.28125</c:v>
                </c:pt>
                <c:pt idx="44346">
                  <c:v>43855.302083333401</c:v>
                </c:pt>
                <c:pt idx="44347">
                  <c:v>43855.322916666599</c:v>
                </c:pt>
                <c:pt idx="44348">
                  <c:v>43855.34375</c:v>
                </c:pt>
                <c:pt idx="44349">
                  <c:v>43855.364583333401</c:v>
                </c:pt>
                <c:pt idx="44350">
                  <c:v>43855.385416666599</c:v>
                </c:pt>
                <c:pt idx="44351">
                  <c:v>43855.40625</c:v>
                </c:pt>
                <c:pt idx="44352">
                  <c:v>43855.427083333401</c:v>
                </c:pt>
                <c:pt idx="44353">
                  <c:v>43855.447916666599</c:v>
                </c:pt>
                <c:pt idx="44354">
                  <c:v>43855.46875</c:v>
                </c:pt>
                <c:pt idx="44355">
                  <c:v>43855.489583333401</c:v>
                </c:pt>
                <c:pt idx="44356">
                  <c:v>43855.510416666599</c:v>
                </c:pt>
                <c:pt idx="44357">
                  <c:v>43855.53125</c:v>
                </c:pt>
                <c:pt idx="44358">
                  <c:v>43855.552083333401</c:v>
                </c:pt>
                <c:pt idx="44359">
                  <c:v>43855.572916666599</c:v>
                </c:pt>
                <c:pt idx="44360">
                  <c:v>43855.59375</c:v>
                </c:pt>
                <c:pt idx="44361">
                  <c:v>43855.614583333401</c:v>
                </c:pt>
                <c:pt idx="44362">
                  <c:v>43855.635416666599</c:v>
                </c:pt>
                <c:pt idx="44363">
                  <c:v>43855.65625</c:v>
                </c:pt>
                <c:pt idx="44364">
                  <c:v>43855.677083333401</c:v>
                </c:pt>
                <c:pt idx="44365">
                  <c:v>43855.697916666599</c:v>
                </c:pt>
                <c:pt idx="44366">
                  <c:v>43855.71875</c:v>
                </c:pt>
                <c:pt idx="44367">
                  <c:v>43855.739583333401</c:v>
                </c:pt>
                <c:pt idx="44368">
                  <c:v>43855.760416666599</c:v>
                </c:pt>
                <c:pt idx="44369">
                  <c:v>43855.78125</c:v>
                </c:pt>
                <c:pt idx="44370">
                  <c:v>43855.802083333401</c:v>
                </c:pt>
                <c:pt idx="44371">
                  <c:v>43855.822916666599</c:v>
                </c:pt>
                <c:pt idx="44372">
                  <c:v>43855.84375</c:v>
                </c:pt>
                <c:pt idx="44373">
                  <c:v>43855.864583333401</c:v>
                </c:pt>
                <c:pt idx="44374">
                  <c:v>43855.885416666599</c:v>
                </c:pt>
                <c:pt idx="44375">
                  <c:v>43855.90625</c:v>
                </c:pt>
                <c:pt idx="44376">
                  <c:v>43855.927083333401</c:v>
                </c:pt>
                <c:pt idx="44377">
                  <c:v>43855.947916666599</c:v>
                </c:pt>
                <c:pt idx="44378">
                  <c:v>43855.96875</c:v>
                </c:pt>
                <c:pt idx="44379">
                  <c:v>43855.989583333401</c:v>
                </c:pt>
                <c:pt idx="44380">
                  <c:v>43856.010416666599</c:v>
                </c:pt>
                <c:pt idx="44381">
                  <c:v>43856.03125</c:v>
                </c:pt>
                <c:pt idx="44382">
                  <c:v>43856.052083333401</c:v>
                </c:pt>
                <c:pt idx="44383">
                  <c:v>43856.072916666599</c:v>
                </c:pt>
                <c:pt idx="44384">
                  <c:v>43856.09375</c:v>
                </c:pt>
                <c:pt idx="44385">
                  <c:v>43856.114583333401</c:v>
                </c:pt>
                <c:pt idx="44386">
                  <c:v>43856.135416666599</c:v>
                </c:pt>
                <c:pt idx="44387">
                  <c:v>43856.15625</c:v>
                </c:pt>
                <c:pt idx="44388">
                  <c:v>43856.177083333401</c:v>
                </c:pt>
                <c:pt idx="44389">
                  <c:v>43856.197916666599</c:v>
                </c:pt>
                <c:pt idx="44390">
                  <c:v>43856.21875</c:v>
                </c:pt>
                <c:pt idx="44391">
                  <c:v>43856.239583333401</c:v>
                </c:pt>
                <c:pt idx="44392">
                  <c:v>43856.260416666599</c:v>
                </c:pt>
                <c:pt idx="44393">
                  <c:v>43856.28125</c:v>
                </c:pt>
                <c:pt idx="44394">
                  <c:v>43856.302083333401</c:v>
                </c:pt>
                <c:pt idx="44395">
                  <c:v>43856.322916666599</c:v>
                </c:pt>
                <c:pt idx="44396">
                  <c:v>43856.34375</c:v>
                </c:pt>
                <c:pt idx="44397">
                  <c:v>43856.364583333401</c:v>
                </c:pt>
                <c:pt idx="44398">
                  <c:v>43856.385416666599</c:v>
                </c:pt>
                <c:pt idx="44399">
                  <c:v>43856.40625</c:v>
                </c:pt>
                <c:pt idx="44400">
                  <c:v>43856.427083333401</c:v>
                </c:pt>
                <c:pt idx="44401">
                  <c:v>43856.447916666599</c:v>
                </c:pt>
                <c:pt idx="44402">
                  <c:v>43856.46875</c:v>
                </c:pt>
                <c:pt idx="44403">
                  <c:v>43856.489583333401</c:v>
                </c:pt>
                <c:pt idx="44404">
                  <c:v>43856.510416666599</c:v>
                </c:pt>
                <c:pt idx="44405">
                  <c:v>43856.53125</c:v>
                </c:pt>
                <c:pt idx="44406">
                  <c:v>43856.552083333401</c:v>
                </c:pt>
                <c:pt idx="44407">
                  <c:v>43856.572916666599</c:v>
                </c:pt>
                <c:pt idx="44408">
                  <c:v>43856.59375</c:v>
                </c:pt>
                <c:pt idx="44409">
                  <c:v>43856.614583333401</c:v>
                </c:pt>
                <c:pt idx="44410">
                  <c:v>43856.635416666599</c:v>
                </c:pt>
                <c:pt idx="44411">
                  <c:v>43856.65625</c:v>
                </c:pt>
                <c:pt idx="44412">
                  <c:v>43856.677083333401</c:v>
                </c:pt>
                <c:pt idx="44413">
                  <c:v>43856.697916666599</c:v>
                </c:pt>
                <c:pt idx="44414">
                  <c:v>43856.71875</c:v>
                </c:pt>
                <c:pt idx="44415">
                  <c:v>43856.739583333401</c:v>
                </c:pt>
                <c:pt idx="44416">
                  <c:v>43856.760416666599</c:v>
                </c:pt>
                <c:pt idx="44417">
                  <c:v>43856.78125</c:v>
                </c:pt>
                <c:pt idx="44418">
                  <c:v>43856.802083333401</c:v>
                </c:pt>
                <c:pt idx="44419">
                  <c:v>43856.822916666599</c:v>
                </c:pt>
                <c:pt idx="44420">
                  <c:v>43856.84375</c:v>
                </c:pt>
                <c:pt idx="44421">
                  <c:v>43856.864583333401</c:v>
                </c:pt>
                <c:pt idx="44422">
                  <c:v>43856.885416666599</c:v>
                </c:pt>
                <c:pt idx="44423">
                  <c:v>43856.90625</c:v>
                </c:pt>
                <c:pt idx="44424">
                  <c:v>43856.927083333401</c:v>
                </c:pt>
                <c:pt idx="44425">
                  <c:v>43856.947916666599</c:v>
                </c:pt>
                <c:pt idx="44426">
                  <c:v>43856.96875</c:v>
                </c:pt>
                <c:pt idx="44427">
                  <c:v>43856.989583333401</c:v>
                </c:pt>
                <c:pt idx="44428">
                  <c:v>43857.010416666599</c:v>
                </c:pt>
                <c:pt idx="44429">
                  <c:v>43857.03125</c:v>
                </c:pt>
                <c:pt idx="44430">
                  <c:v>43857.052083333401</c:v>
                </c:pt>
                <c:pt idx="44431">
                  <c:v>43857.072916666599</c:v>
                </c:pt>
                <c:pt idx="44432">
                  <c:v>43857.09375</c:v>
                </c:pt>
                <c:pt idx="44433">
                  <c:v>43857.114583333401</c:v>
                </c:pt>
                <c:pt idx="44434">
                  <c:v>43857.135416666599</c:v>
                </c:pt>
                <c:pt idx="44435">
                  <c:v>43857.15625</c:v>
                </c:pt>
                <c:pt idx="44436">
                  <c:v>43857.177083333401</c:v>
                </c:pt>
                <c:pt idx="44437">
                  <c:v>43857.197916666599</c:v>
                </c:pt>
                <c:pt idx="44438">
                  <c:v>43857.21875</c:v>
                </c:pt>
                <c:pt idx="44439">
                  <c:v>43857.239583333401</c:v>
                </c:pt>
                <c:pt idx="44440">
                  <c:v>43857.260416666599</c:v>
                </c:pt>
                <c:pt idx="44441">
                  <c:v>43857.28125</c:v>
                </c:pt>
                <c:pt idx="44442">
                  <c:v>43857.302083333401</c:v>
                </c:pt>
                <c:pt idx="44443">
                  <c:v>43857.322916666599</c:v>
                </c:pt>
                <c:pt idx="44444">
                  <c:v>43857.34375</c:v>
                </c:pt>
                <c:pt idx="44445">
                  <c:v>43857.364583333401</c:v>
                </c:pt>
                <c:pt idx="44446">
                  <c:v>43857.385416666599</c:v>
                </c:pt>
                <c:pt idx="44447">
                  <c:v>43857.40625</c:v>
                </c:pt>
                <c:pt idx="44448">
                  <c:v>43857.427083333401</c:v>
                </c:pt>
                <c:pt idx="44449">
                  <c:v>43857.447916666599</c:v>
                </c:pt>
                <c:pt idx="44450">
                  <c:v>43857.46875</c:v>
                </c:pt>
                <c:pt idx="44451">
                  <c:v>43857.489583333401</c:v>
                </c:pt>
                <c:pt idx="44452">
                  <c:v>43857.510416666599</c:v>
                </c:pt>
                <c:pt idx="44453">
                  <c:v>43857.53125</c:v>
                </c:pt>
                <c:pt idx="44454">
                  <c:v>43857.552083333401</c:v>
                </c:pt>
                <c:pt idx="44455">
                  <c:v>43857.572916666599</c:v>
                </c:pt>
                <c:pt idx="44456">
                  <c:v>43857.59375</c:v>
                </c:pt>
                <c:pt idx="44457">
                  <c:v>43857.614583333401</c:v>
                </c:pt>
                <c:pt idx="44458">
                  <c:v>43857.635416666599</c:v>
                </c:pt>
                <c:pt idx="44459">
                  <c:v>43857.65625</c:v>
                </c:pt>
                <c:pt idx="44460">
                  <c:v>43857.677083333401</c:v>
                </c:pt>
                <c:pt idx="44461">
                  <c:v>43857.697916666599</c:v>
                </c:pt>
                <c:pt idx="44462">
                  <c:v>43857.71875</c:v>
                </c:pt>
                <c:pt idx="44463">
                  <c:v>43857.739583333401</c:v>
                </c:pt>
                <c:pt idx="44464">
                  <c:v>43857.760416666599</c:v>
                </c:pt>
                <c:pt idx="44465">
                  <c:v>43857.78125</c:v>
                </c:pt>
                <c:pt idx="44466">
                  <c:v>43857.802083333401</c:v>
                </c:pt>
                <c:pt idx="44467">
                  <c:v>43857.822916666599</c:v>
                </c:pt>
                <c:pt idx="44468">
                  <c:v>43857.84375</c:v>
                </c:pt>
                <c:pt idx="44469">
                  <c:v>43857.864583333401</c:v>
                </c:pt>
                <c:pt idx="44470">
                  <c:v>43857.885416666599</c:v>
                </c:pt>
                <c:pt idx="44471">
                  <c:v>43857.90625</c:v>
                </c:pt>
                <c:pt idx="44472">
                  <c:v>43857.927083333401</c:v>
                </c:pt>
                <c:pt idx="44473">
                  <c:v>43857.947916666599</c:v>
                </c:pt>
                <c:pt idx="44474">
                  <c:v>43857.96875</c:v>
                </c:pt>
                <c:pt idx="44475">
                  <c:v>43857.989583333401</c:v>
                </c:pt>
                <c:pt idx="44476">
                  <c:v>43858.010416666599</c:v>
                </c:pt>
                <c:pt idx="44477">
                  <c:v>43858.03125</c:v>
                </c:pt>
                <c:pt idx="44478">
                  <c:v>43858.052083333401</c:v>
                </c:pt>
                <c:pt idx="44479">
                  <c:v>43858.072916666599</c:v>
                </c:pt>
                <c:pt idx="44480">
                  <c:v>43858.09375</c:v>
                </c:pt>
                <c:pt idx="44481">
                  <c:v>43858.114583333401</c:v>
                </c:pt>
                <c:pt idx="44482">
                  <c:v>43858.135416666599</c:v>
                </c:pt>
                <c:pt idx="44483">
                  <c:v>43858.15625</c:v>
                </c:pt>
                <c:pt idx="44484">
                  <c:v>43858.177083333401</c:v>
                </c:pt>
                <c:pt idx="44485">
                  <c:v>43858.197916666599</c:v>
                </c:pt>
                <c:pt idx="44486">
                  <c:v>43858.21875</c:v>
                </c:pt>
                <c:pt idx="44487">
                  <c:v>43858.239583333401</c:v>
                </c:pt>
                <c:pt idx="44488">
                  <c:v>43858.260416666599</c:v>
                </c:pt>
                <c:pt idx="44489">
                  <c:v>43858.28125</c:v>
                </c:pt>
                <c:pt idx="44490">
                  <c:v>43858.302083333401</c:v>
                </c:pt>
                <c:pt idx="44491">
                  <c:v>43858.322916666599</c:v>
                </c:pt>
                <c:pt idx="44492">
                  <c:v>43858.34375</c:v>
                </c:pt>
                <c:pt idx="44493">
                  <c:v>43858.364583333401</c:v>
                </c:pt>
                <c:pt idx="44494">
                  <c:v>43858.385416666599</c:v>
                </c:pt>
                <c:pt idx="44495">
                  <c:v>43858.40625</c:v>
                </c:pt>
                <c:pt idx="44496">
                  <c:v>43858.427083333401</c:v>
                </c:pt>
                <c:pt idx="44497">
                  <c:v>43858.447916666599</c:v>
                </c:pt>
                <c:pt idx="44498">
                  <c:v>43858.46875</c:v>
                </c:pt>
                <c:pt idx="44499">
                  <c:v>43858.489583333401</c:v>
                </c:pt>
                <c:pt idx="44500">
                  <c:v>43858.510416666599</c:v>
                </c:pt>
                <c:pt idx="44501">
                  <c:v>43858.53125</c:v>
                </c:pt>
                <c:pt idx="44502">
                  <c:v>43858.552083333401</c:v>
                </c:pt>
                <c:pt idx="44503">
                  <c:v>43858.572916666599</c:v>
                </c:pt>
                <c:pt idx="44504">
                  <c:v>43858.59375</c:v>
                </c:pt>
                <c:pt idx="44505">
                  <c:v>43858.614583333401</c:v>
                </c:pt>
                <c:pt idx="44506">
                  <c:v>43858.635416666599</c:v>
                </c:pt>
                <c:pt idx="44507">
                  <c:v>43858.65625</c:v>
                </c:pt>
                <c:pt idx="44508">
                  <c:v>43858.677083333401</c:v>
                </c:pt>
                <c:pt idx="44509">
                  <c:v>43858.697916666599</c:v>
                </c:pt>
                <c:pt idx="44510">
                  <c:v>43858.71875</c:v>
                </c:pt>
                <c:pt idx="44511">
                  <c:v>43858.739583333401</c:v>
                </c:pt>
                <c:pt idx="44512">
                  <c:v>43858.760416666599</c:v>
                </c:pt>
                <c:pt idx="44513">
                  <c:v>43858.78125</c:v>
                </c:pt>
                <c:pt idx="44514">
                  <c:v>43858.802083333401</c:v>
                </c:pt>
                <c:pt idx="44515">
                  <c:v>43858.822916666599</c:v>
                </c:pt>
                <c:pt idx="44516">
                  <c:v>43858.84375</c:v>
                </c:pt>
                <c:pt idx="44517">
                  <c:v>43858.864583333401</c:v>
                </c:pt>
                <c:pt idx="44518">
                  <c:v>43858.885416666599</c:v>
                </c:pt>
                <c:pt idx="44519">
                  <c:v>43858.90625</c:v>
                </c:pt>
                <c:pt idx="44520">
                  <c:v>43858.927083333401</c:v>
                </c:pt>
                <c:pt idx="44521">
                  <c:v>43858.947916666599</c:v>
                </c:pt>
                <c:pt idx="44522">
                  <c:v>43858.96875</c:v>
                </c:pt>
                <c:pt idx="44523">
                  <c:v>43858.989583333401</c:v>
                </c:pt>
                <c:pt idx="44524">
                  <c:v>43859.010416666599</c:v>
                </c:pt>
                <c:pt idx="44525">
                  <c:v>43859.03125</c:v>
                </c:pt>
                <c:pt idx="44526">
                  <c:v>43859.052083333401</c:v>
                </c:pt>
                <c:pt idx="44527">
                  <c:v>43859.072916666599</c:v>
                </c:pt>
                <c:pt idx="44528">
                  <c:v>43859.09375</c:v>
                </c:pt>
                <c:pt idx="44529">
                  <c:v>43859.114583333401</c:v>
                </c:pt>
                <c:pt idx="44530">
                  <c:v>43859.135416666599</c:v>
                </c:pt>
                <c:pt idx="44531">
                  <c:v>43859.15625</c:v>
                </c:pt>
                <c:pt idx="44532">
                  <c:v>43859.177083333401</c:v>
                </c:pt>
                <c:pt idx="44533">
                  <c:v>43859.197916666599</c:v>
                </c:pt>
                <c:pt idx="44534">
                  <c:v>43859.21875</c:v>
                </c:pt>
                <c:pt idx="44535">
                  <c:v>43859.239583333401</c:v>
                </c:pt>
                <c:pt idx="44536">
                  <c:v>43859.260416666599</c:v>
                </c:pt>
                <c:pt idx="44537">
                  <c:v>43859.28125</c:v>
                </c:pt>
                <c:pt idx="44538">
                  <c:v>43859.302083333401</c:v>
                </c:pt>
                <c:pt idx="44539">
                  <c:v>43859.322916666599</c:v>
                </c:pt>
                <c:pt idx="44540">
                  <c:v>43859.34375</c:v>
                </c:pt>
                <c:pt idx="44541">
                  <c:v>43859.364583333401</c:v>
                </c:pt>
                <c:pt idx="44542">
                  <c:v>43859.385416666599</c:v>
                </c:pt>
                <c:pt idx="44543">
                  <c:v>43859.40625</c:v>
                </c:pt>
                <c:pt idx="44544">
                  <c:v>43859.427083333401</c:v>
                </c:pt>
                <c:pt idx="44545">
                  <c:v>43859.447916666599</c:v>
                </c:pt>
                <c:pt idx="44546">
                  <c:v>43859.46875</c:v>
                </c:pt>
                <c:pt idx="44547">
                  <c:v>43859.489583333401</c:v>
                </c:pt>
                <c:pt idx="44548">
                  <c:v>43859.510416666599</c:v>
                </c:pt>
                <c:pt idx="44549">
                  <c:v>43859.53125</c:v>
                </c:pt>
                <c:pt idx="44550">
                  <c:v>43859.552083333401</c:v>
                </c:pt>
                <c:pt idx="44551">
                  <c:v>43859.572916666599</c:v>
                </c:pt>
                <c:pt idx="44552">
                  <c:v>43859.59375</c:v>
                </c:pt>
                <c:pt idx="44553">
                  <c:v>43859.614583333401</c:v>
                </c:pt>
                <c:pt idx="44554">
                  <c:v>43859.635416666599</c:v>
                </c:pt>
                <c:pt idx="44555">
                  <c:v>43859.65625</c:v>
                </c:pt>
                <c:pt idx="44556">
                  <c:v>43859.677083333401</c:v>
                </c:pt>
                <c:pt idx="44557">
                  <c:v>43859.697916666599</c:v>
                </c:pt>
                <c:pt idx="44558">
                  <c:v>43859.71875</c:v>
                </c:pt>
                <c:pt idx="44559">
                  <c:v>43859.739583333401</c:v>
                </c:pt>
                <c:pt idx="44560">
                  <c:v>43859.760416666599</c:v>
                </c:pt>
                <c:pt idx="44561">
                  <c:v>43859.78125</c:v>
                </c:pt>
                <c:pt idx="44562">
                  <c:v>43859.802083333401</c:v>
                </c:pt>
                <c:pt idx="44563">
                  <c:v>43859.822916666599</c:v>
                </c:pt>
                <c:pt idx="44564">
                  <c:v>43859.84375</c:v>
                </c:pt>
                <c:pt idx="44565">
                  <c:v>43859.864583333401</c:v>
                </c:pt>
                <c:pt idx="44566">
                  <c:v>43859.885416666599</c:v>
                </c:pt>
                <c:pt idx="44567">
                  <c:v>43859.90625</c:v>
                </c:pt>
                <c:pt idx="44568">
                  <c:v>43859.927083333401</c:v>
                </c:pt>
                <c:pt idx="44569">
                  <c:v>43859.947916666599</c:v>
                </c:pt>
                <c:pt idx="44570">
                  <c:v>43859.96875</c:v>
                </c:pt>
                <c:pt idx="44571">
                  <c:v>43859.989583333401</c:v>
                </c:pt>
                <c:pt idx="44572">
                  <c:v>43860.010416666599</c:v>
                </c:pt>
                <c:pt idx="44573">
                  <c:v>43860.03125</c:v>
                </c:pt>
                <c:pt idx="44574">
                  <c:v>43860.052083333401</c:v>
                </c:pt>
                <c:pt idx="44575">
                  <c:v>43860.072916666599</c:v>
                </c:pt>
                <c:pt idx="44576">
                  <c:v>43860.09375</c:v>
                </c:pt>
                <c:pt idx="44577">
                  <c:v>43860.114583333401</c:v>
                </c:pt>
                <c:pt idx="44578">
                  <c:v>43860.135416666599</c:v>
                </c:pt>
                <c:pt idx="44579">
                  <c:v>43860.15625</c:v>
                </c:pt>
                <c:pt idx="44580">
                  <c:v>43860.177083333401</c:v>
                </c:pt>
                <c:pt idx="44581">
                  <c:v>43860.197916666599</c:v>
                </c:pt>
                <c:pt idx="44582">
                  <c:v>43860.21875</c:v>
                </c:pt>
                <c:pt idx="44583">
                  <c:v>43860.239583333401</c:v>
                </c:pt>
                <c:pt idx="44584">
                  <c:v>43860.260416666599</c:v>
                </c:pt>
                <c:pt idx="44585">
                  <c:v>43860.28125</c:v>
                </c:pt>
                <c:pt idx="44586">
                  <c:v>43860.302083333401</c:v>
                </c:pt>
                <c:pt idx="44587">
                  <c:v>43860.322916666599</c:v>
                </c:pt>
                <c:pt idx="44588">
                  <c:v>43860.34375</c:v>
                </c:pt>
                <c:pt idx="44589">
                  <c:v>43860.364583333401</c:v>
                </c:pt>
                <c:pt idx="44590">
                  <c:v>43860.385416666599</c:v>
                </c:pt>
                <c:pt idx="44591">
                  <c:v>43860.40625</c:v>
                </c:pt>
                <c:pt idx="44592">
                  <c:v>43860.427083333401</c:v>
                </c:pt>
                <c:pt idx="44593">
                  <c:v>43860.447916666599</c:v>
                </c:pt>
                <c:pt idx="44594">
                  <c:v>43860.46875</c:v>
                </c:pt>
                <c:pt idx="44595">
                  <c:v>43860.489583333401</c:v>
                </c:pt>
                <c:pt idx="44596">
                  <c:v>43860.510416666599</c:v>
                </c:pt>
                <c:pt idx="44597">
                  <c:v>43860.53125</c:v>
                </c:pt>
                <c:pt idx="44598">
                  <c:v>43860.552083333401</c:v>
                </c:pt>
                <c:pt idx="44599">
                  <c:v>43860.572916666599</c:v>
                </c:pt>
                <c:pt idx="44600">
                  <c:v>43860.59375</c:v>
                </c:pt>
                <c:pt idx="44601">
                  <c:v>43860.614583333401</c:v>
                </c:pt>
                <c:pt idx="44602">
                  <c:v>43860.635416666599</c:v>
                </c:pt>
                <c:pt idx="44603">
                  <c:v>43860.65625</c:v>
                </c:pt>
                <c:pt idx="44604">
                  <c:v>43860.677083333401</c:v>
                </c:pt>
                <c:pt idx="44605">
                  <c:v>43860.697916666599</c:v>
                </c:pt>
                <c:pt idx="44606">
                  <c:v>43860.71875</c:v>
                </c:pt>
                <c:pt idx="44607">
                  <c:v>43860.739583333401</c:v>
                </c:pt>
                <c:pt idx="44608">
                  <c:v>43860.760416666599</c:v>
                </c:pt>
                <c:pt idx="44609">
                  <c:v>43860.78125</c:v>
                </c:pt>
                <c:pt idx="44610">
                  <c:v>43860.802083333401</c:v>
                </c:pt>
                <c:pt idx="44611">
                  <c:v>43860.822916666599</c:v>
                </c:pt>
                <c:pt idx="44612">
                  <c:v>43860.84375</c:v>
                </c:pt>
                <c:pt idx="44613">
                  <c:v>43860.864583333401</c:v>
                </c:pt>
                <c:pt idx="44614">
                  <c:v>43860.885416666599</c:v>
                </c:pt>
                <c:pt idx="44615">
                  <c:v>43860.90625</c:v>
                </c:pt>
                <c:pt idx="44616">
                  <c:v>43860.927083333401</c:v>
                </c:pt>
                <c:pt idx="44617">
                  <c:v>43860.947916666599</c:v>
                </c:pt>
                <c:pt idx="44618">
                  <c:v>43860.96875</c:v>
                </c:pt>
                <c:pt idx="44619">
                  <c:v>43860.989583333401</c:v>
                </c:pt>
                <c:pt idx="44620">
                  <c:v>43861.010416666599</c:v>
                </c:pt>
                <c:pt idx="44621">
                  <c:v>43861.03125</c:v>
                </c:pt>
                <c:pt idx="44622">
                  <c:v>43861.052083333401</c:v>
                </c:pt>
                <c:pt idx="44623">
                  <c:v>43861.072916666599</c:v>
                </c:pt>
                <c:pt idx="44624">
                  <c:v>43861.09375</c:v>
                </c:pt>
                <c:pt idx="44625">
                  <c:v>43861.114583333401</c:v>
                </c:pt>
                <c:pt idx="44626">
                  <c:v>43861.135416666599</c:v>
                </c:pt>
                <c:pt idx="44627">
                  <c:v>43861.15625</c:v>
                </c:pt>
                <c:pt idx="44628">
                  <c:v>43861.177083333401</c:v>
                </c:pt>
                <c:pt idx="44629">
                  <c:v>43861.197916666599</c:v>
                </c:pt>
                <c:pt idx="44630">
                  <c:v>43861.21875</c:v>
                </c:pt>
                <c:pt idx="44631">
                  <c:v>43861.239583333401</c:v>
                </c:pt>
                <c:pt idx="44632">
                  <c:v>43861.260416666599</c:v>
                </c:pt>
                <c:pt idx="44633">
                  <c:v>43861.28125</c:v>
                </c:pt>
                <c:pt idx="44634">
                  <c:v>43861.302083333401</c:v>
                </c:pt>
                <c:pt idx="44635">
                  <c:v>43861.322916666599</c:v>
                </c:pt>
                <c:pt idx="44636">
                  <c:v>43861.34375</c:v>
                </c:pt>
                <c:pt idx="44637">
                  <c:v>43861.364583333401</c:v>
                </c:pt>
                <c:pt idx="44638">
                  <c:v>43861.385416666599</c:v>
                </c:pt>
                <c:pt idx="44639">
                  <c:v>43861.40625</c:v>
                </c:pt>
                <c:pt idx="44640">
                  <c:v>43861.427083333401</c:v>
                </c:pt>
                <c:pt idx="44641">
                  <c:v>43861.447916666599</c:v>
                </c:pt>
                <c:pt idx="44642">
                  <c:v>43861.46875</c:v>
                </c:pt>
                <c:pt idx="44643">
                  <c:v>43861.489583333401</c:v>
                </c:pt>
                <c:pt idx="44644">
                  <c:v>43861.510416666599</c:v>
                </c:pt>
                <c:pt idx="44645">
                  <c:v>43861.53125</c:v>
                </c:pt>
                <c:pt idx="44646">
                  <c:v>43861.552083333401</c:v>
                </c:pt>
                <c:pt idx="44647">
                  <c:v>43861.572916666599</c:v>
                </c:pt>
                <c:pt idx="44648">
                  <c:v>43861.59375</c:v>
                </c:pt>
                <c:pt idx="44649">
                  <c:v>43861.614583333401</c:v>
                </c:pt>
                <c:pt idx="44650">
                  <c:v>43861.635416666599</c:v>
                </c:pt>
                <c:pt idx="44651">
                  <c:v>43861.65625</c:v>
                </c:pt>
                <c:pt idx="44652">
                  <c:v>43861.677083333401</c:v>
                </c:pt>
                <c:pt idx="44653">
                  <c:v>43861.697916666599</c:v>
                </c:pt>
                <c:pt idx="44654">
                  <c:v>43861.71875</c:v>
                </c:pt>
                <c:pt idx="44655">
                  <c:v>43861.739583333401</c:v>
                </c:pt>
                <c:pt idx="44656">
                  <c:v>43861.760416666599</c:v>
                </c:pt>
                <c:pt idx="44657">
                  <c:v>43861.78125</c:v>
                </c:pt>
                <c:pt idx="44658">
                  <c:v>43861.802083333401</c:v>
                </c:pt>
                <c:pt idx="44659">
                  <c:v>43861.822916666599</c:v>
                </c:pt>
                <c:pt idx="44660">
                  <c:v>43861.84375</c:v>
                </c:pt>
                <c:pt idx="44661">
                  <c:v>43861.864583333401</c:v>
                </c:pt>
                <c:pt idx="44662">
                  <c:v>43861.885416666599</c:v>
                </c:pt>
                <c:pt idx="44663">
                  <c:v>43861.90625</c:v>
                </c:pt>
                <c:pt idx="44664">
                  <c:v>43861.927083333401</c:v>
                </c:pt>
                <c:pt idx="44665">
                  <c:v>43861.947916666599</c:v>
                </c:pt>
                <c:pt idx="44666">
                  <c:v>43861.96875</c:v>
                </c:pt>
                <c:pt idx="44667">
                  <c:v>43861.989583333401</c:v>
                </c:pt>
                <c:pt idx="44668">
                  <c:v>43862.010416666599</c:v>
                </c:pt>
                <c:pt idx="44669">
                  <c:v>43862.03125</c:v>
                </c:pt>
                <c:pt idx="44670">
                  <c:v>43862.052083333401</c:v>
                </c:pt>
                <c:pt idx="44671">
                  <c:v>43862.072916666599</c:v>
                </c:pt>
                <c:pt idx="44672">
                  <c:v>43862.09375</c:v>
                </c:pt>
                <c:pt idx="44673">
                  <c:v>43862.114583333401</c:v>
                </c:pt>
                <c:pt idx="44674">
                  <c:v>43862.135416666599</c:v>
                </c:pt>
                <c:pt idx="44675">
                  <c:v>43862.15625</c:v>
                </c:pt>
                <c:pt idx="44676">
                  <c:v>43862.177083333401</c:v>
                </c:pt>
                <c:pt idx="44677">
                  <c:v>43862.197916666599</c:v>
                </c:pt>
                <c:pt idx="44678">
                  <c:v>43862.21875</c:v>
                </c:pt>
                <c:pt idx="44679">
                  <c:v>43862.239583333401</c:v>
                </c:pt>
                <c:pt idx="44680">
                  <c:v>43862.260416666599</c:v>
                </c:pt>
                <c:pt idx="44681">
                  <c:v>43862.28125</c:v>
                </c:pt>
                <c:pt idx="44682">
                  <c:v>43862.302083333401</c:v>
                </c:pt>
                <c:pt idx="44683">
                  <c:v>43862.322916666599</c:v>
                </c:pt>
                <c:pt idx="44684">
                  <c:v>43862.34375</c:v>
                </c:pt>
                <c:pt idx="44685">
                  <c:v>43862.364583333401</c:v>
                </c:pt>
                <c:pt idx="44686">
                  <c:v>43862.385416666599</c:v>
                </c:pt>
                <c:pt idx="44687">
                  <c:v>43862.40625</c:v>
                </c:pt>
                <c:pt idx="44688">
                  <c:v>43862.427083333401</c:v>
                </c:pt>
                <c:pt idx="44689">
                  <c:v>43862.447916666599</c:v>
                </c:pt>
                <c:pt idx="44690">
                  <c:v>43862.46875</c:v>
                </c:pt>
                <c:pt idx="44691">
                  <c:v>43862.489583333401</c:v>
                </c:pt>
                <c:pt idx="44692">
                  <c:v>43862.510416666599</c:v>
                </c:pt>
                <c:pt idx="44693">
                  <c:v>43862.53125</c:v>
                </c:pt>
                <c:pt idx="44694">
                  <c:v>43862.552083333401</c:v>
                </c:pt>
                <c:pt idx="44695">
                  <c:v>43862.572916666599</c:v>
                </c:pt>
                <c:pt idx="44696">
                  <c:v>43862.59375</c:v>
                </c:pt>
                <c:pt idx="44697">
                  <c:v>43862.614583333401</c:v>
                </c:pt>
                <c:pt idx="44698">
                  <c:v>43862.635416666599</c:v>
                </c:pt>
                <c:pt idx="44699">
                  <c:v>43862.65625</c:v>
                </c:pt>
                <c:pt idx="44700">
                  <c:v>43862.677083333401</c:v>
                </c:pt>
                <c:pt idx="44701">
                  <c:v>43862.697916666599</c:v>
                </c:pt>
                <c:pt idx="44702">
                  <c:v>43862.71875</c:v>
                </c:pt>
                <c:pt idx="44703">
                  <c:v>43862.739583333401</c:v>
                </c:pt>
                <c:pt idx="44704">
                  <c:v>43862.760416666599</c:v>
                </c:pt>
                <c:pt idx="44705">
                  <c:v>43862.78125</c:v>
                </c:pt>
                <c:pt idx="44706">
                  <c:v>43862.802083333401</c:v>
                </c:pt>
                <c:pt idx="44707">
                  <c:v>43862.822916666599</c:v>
                </c:pt>
                <c:pt idx="44708">
                  <c:v>43862.84375</c:v>
                </c:pt>
                <c:pt idx="44709">
                  <c:v>43862.864583333401</c:v>
                </c:pt>
                <c:pt idx="44710">
                  <c:v>43862.885416666599</c:v>
                </c:pt>
                <c:pt idx="44711">
                  <c:v>43862.90625</c:v>
                </c:pt>
                <c:pt idx="44712">
                  <c:v>43862.927083333401</c:v>
                </c:pt>
                <c:pt idx="44713">
                  <c:v>43862.947916666599</c:v>
                </c:pt>
                <c:pt idx="44714">
                  <c:v>43862.96875</c:v>
                </c:pt>
                <c:pt idx="44715">
                  <c:v>43862.989583333401</c:v>
                </c:pt>
                <c:pt idx="44716">
                  <c:v>43863.010416666599</c:v>
                </c:pt>
                <c:pt idx="44717">
                  <c:v>43863.03125</c:v>
                </c:pt>
                <c:pt idx="44718">
                  <c:v>43863.052083333401</c:v>
                </c:pt>
                <c:pt idx="44719">
                  <c:v>43863.072916666599</c:v>
                </c:pt>
                <c:pt idx="44720">
                  <c:v>43863.09375</c:v>
                </c:pt>
                <c:pt idx="44721">
                  <c:v>43863.114583333401</c:v>
                </c:pt>
                <c:pt idx="44722">
                  <c:v>43863.135416666599</c:v>
                </c:pt>
                <c:pt idx="44723">
                  <c:v>43863.15625</c:v>
                </c:pt>
                <c:pt idx="44724">
                  <c:v>43863.177083333401</c:v>
                </c:pt>
                <c:pt idx="44725">
                  <c:v>43863.197916666599</c:v>
                </c:pt>
                <c:pt idx="44726">
                  <c:v>43863.21875</c:v>
                </c:pt>
                <c:pt idx="44727">
                  <c:v>43863.239583333401</c:v>
                </c:pt>
                <c:pt idx="44728">
                  <c:v>43863.260416666599</c:v>
                </c:pt>
                <c:pt idx="44729">
                  <c:v>43863.28125</c:v>
                </c:pt>
                <c:pt idx="44730">
                  <c:v>43863.302083333401</c:v>
                </c:pt>
                <c:pt idx="44731">
                  <c:v>43863.322916666599</c:v>
                </c:pt>
                <c:pt idx="44732">
                  <c:v>43863.34375</c:v>
                </c:pt>
                <c:pt idx="44733">
                  <c:v>43863.364583333401</c:v>
                </c:pt>
                <c:pt idx="44734">
                  <c:v>43863.385416666599</c:v>
                </c:pt>
                <c:pt idx="44735">
                  <c:v>43863.40625</c:v>
                </c:pt>
                <c:pt idx="44736">
                  <c:v>43863.427083333401</c:v>
                </c:pt>
                <c:pt idx="44737">
                  <c:v>43863.447916666599</c:v>
                </c:pt>
                <c:pt idx="44738">
                  <c:v>43863.46875</c:v>
                </c:pt>
                <c:pt idx="44739">
                  <c:v>43863.489583333401</c:v>
                </c:pt>
                <c:pt idx="44740">
                  <c:v>43863.510416666599</c:v>
                </c:pt>
                <c:pt idx="44741">
                  <c:v>43863.53125</c:v>
                </c:pt>
                <c:pt idx="44742">
                  <c:v>43863.552083333401</c:v>
                </c:pt>
                <c:pt idx="44743">
                  <c:v>43863.572916666599</c:v>
                </c:pt>
                <c:pt idx="44744">
                  <c:v>43863.59375</c:v>
                </c:pt>
                <c:pt idx="44745">
                  <c:v>43863.614583333401</c:v>
                </c:pt>
                <c:pt idx="44746">
                  <c:v>43863.635416666599</c:v>
                </c:pt>
                <c:pt idx="44747">
                  <c:v>43863.65625</c:v>
                </c:pt>
                <c:pt idx="44748">
                  <c:v>43863.677083333401</c:v>
                </c:pt>
                <c:pt idx="44749">
                  <c:v>43863.697916666599</c:v>
                </c:pt>
                <c:pt idx="44750">
                  <c:v>43863.71875</c:v>
                </c:pt>
                <c:pt idx="44751">
                  <c:v>43863.739583333401</c:v>
                </c:pt>
                <c:pt idx="44752">
                  <c:v>43863.760416666599</c:v>
                </c:pt>
                <c:pt idx="44753">
                  <c:v>43863.78125</c:v>
                </c:pt>
                <c:pt idx="44754">
                  <c:v>43863.802083333401</c:v>
                </c:pt>
                <c:pt idx="44755">
                  <c:v>43863.822916666599</c:v>
                </c:pt>
                <c:pt idx="44756">
                  <c:v>43863.84375</c:v>
                </c:pt>
                <c:pt idx="44757">
                  <c:v>43863.864583333401</c:v>
                </c:pt>
                <c:pt idx="44758">
                  <c:v>43863.885416666599</c:v>
                </c:pt>
                <c:pt idx="44759">
                  <c:v>43863.90625</c:v>
                </c:pt>
                <c:pt idx="44760">
                  <c:v>43863.927083333401</c:v>
                </c:pt>
                <c:pt idx="44761">
                  <c:v>43863.947916666599</c:v>
                </c:pt>
                <c:pt idx="44762">
                  <c:v>43863.96875</c:v>
                </c:pt>
                <c:pt idx="44763">
                  <c:v>43863.989583333401</c:v>
                </c:pt>
                <c:pt idx="44764">
                  <c:v>43864.010416666599</c:v>
                </c:pt>
                <c:pt idx="44765">
                  <c:v>43864.03125</c:v>
                </c:pt>
                <c:pt idx="44766">
                  <c:v>43864.052083333401</c:v>
                </c:pt>
                <c:pt idx="44767">
                  <c:v>43864.072916666599</c:v>
                </c:pt>
                <c:pt idx="44768">
                  <c:v>43864.09375</c:v>
                </c:pt>
                <c:pt idx="44769">
                  <c:v>43864.114583333401</c:v>
                </c:pt>
                <c:pt idx="44770">
                  <c:v>43864.135416666599</c:v>
                </c:pt>
                <c:pt idx="44771">
                  <c:v>43864.15625</c:v>
                </c:pt>
                <c:pt idx="44772">
                  <c:v>43864.177083333401</c:v>
                </c:pt>
                <c:pt idx="44773">
                  <c:v>43864.197916666599</c:v>
                </c:pt>
                <c:pt idx="44774">
                  <c:v>43864.21875</c:v>
                </c:pt>
                <c:pt idx="44775">
                  <c:v>43864.239583333401</c:v>
                </c:pt>
                <c:pt idx="44776">
                  <c:v>43864.260416666599</c:v>
                </c:pt>
                <c:pt idx="44777">
                  <c:v>43864.28125</c:v>
                </c:pt>
                <c:pt idx="44778">
                  <c:v>43864.302083333401</c:v>
                </c:pt>
                <c:pt idx="44779">
                  <c:v>43864.322916666599</c:v>
                </c:pt>
                <c:pt idx="44780">
                  <c:v>43864.34375</c:v>
                </c:pt>
                <c:pt idx="44781">
                  <c:v>43864.364583333401</c:v>
                </c:pt>
                <c:pt idx="44782">
                  <c:v>43864.385416666599</c:v>
                </c:pt>
                <c:pt idx="44783">
                  <c:v>43864.40625</c:v>
                </c:pt>
                <c:pt idx="44784">
                  <c:v>43864.427083333401</c:v>
                </c:pt>
                <c:pt idx="44785">
                  <c:v>43864.447916666599</c:v>
                </c:pt>
                <c:pt idx="44786">
                  <c:v>43864.46875</c:v>
                </c:pt>
                <c:pt idx="44787">
                  <c:v>43864.489583333401</c:v>
                </c:pt>
                <c:pt idx="44788">
                  <c:v>43864.510416666599</c:v>
                </c:pt>
                <c:pt idx="44789">
                  <c:v>43864.53125</c:v>
                </c:pt>
                <c:pt idx="44790">
                  <c:v>43864.552083333401</c:v>
                </c:pt>
                <c:pt idx="44791">
                  <c:v>43864.572916666599</c:v>
                </c:pt>
                <c:pt idx="44792">
                  <c:v>43864.59375</c:v>
                </c:pt>
                <c:pt idx="44793">
                  <c:v>43864.614583333401</c:v>
                </c:pt>
                <c:pt idx="44794">
                  <c:v>43864.635416666599</c:v>
                </c:pt>
                <c:pt idx="44795">
                  <c:v>43864.65625</c:v>
                </c:pt>
                <c:pt idx="44796">
                  <c:v>43864.677083333401</c:v>
                </c:pt>
                <c:pt idx="44797">
                  <c:v>43864.697916666599</c:v>
                </c:pt>
                <c:pt idx="44798">
                  <c:v>43864.71875</c:v>
                </c:pt>
                <c:pt idx="44799">
                  <c:v>43864.739583333401</c:v>
                </c:pt>
                <c:pt idx="44800">
                  <c:v>43864.760416666599</c:v>
                </c:pt>
                <c:pt idx="44801">
                  <c:v>43864.78125</c:v>
                </c:pt>
                <c:pt idx="44802">
                  <c:v>43864.802083333401</c:v>
                </c:pt>
                <c:pt idx="44803">
                  <c:v>43864.822916666599</c:v>
                </c:pt>
                <c:pt idx="44804">
                  <c:v>43864.84375</c:v>
                </c:pt>
                <c:pt idx="44805">
                  <c:v>43864.864583333401</c:v>
                </c:pt>
                <c:pt idx="44806">
                  <c:v>43864.885416666599</c:v>
                </c:pt>
                <c:pt idx="44807">
                  <c:v>43864.90625</c:v>
                </c:pt>
                <c:pt idx="44808">
                  <c:v>43864.927083333401</c:v>
                </c:pt>
                <c:pt idx="44809">
                  <c:v>43864.947916666599</c:v>
                </c:pt>
                <c:pt idx="44810">
                  <c:v>43864.96875</c:v>
                </c:pt>
                <c:pt idx="44811">
                  <c:v>43864.989583333401</c:v>
                </c:pt>
                <c:pt idx="44812">
                  <c:v>43865.010416666599</c:v>
                </c:pt>
                <c:pt idx="44813">
                  <c:v>43865.03125</c:v>
                </c:pt>
                <c:pt idx="44814">
                  <c:v>43865.052083333401</c:v>
                </c:pt>
                <c:pt idx="44815">
                  <c:v>43865.072916666599</c:v>
                </c:pt>
                <c:pt idx="44816">
                  <c:v>43865.09375</c:v>
                </c:pt>
                <c:pt idx="44817">
                  <c:v>43865.114583333401</c:v>
                </c:pt>
                <c:pt idx="44818">
                  <c:v>43865.135416666599</c:v>
                </c:pt>
                <c:pt idx="44819">
                  <c:v>43865.15625</c:v>
                </c:pt>
                <c:pt idx="44820">
                  <c:v>43865.177083333401</c:v>
                </c:pt>
                <c:pt idx="44821">
                  <c:v>43865.197916666599</c:v>
                </c:pt>
                <c:pt idx="44822">
                  <c:v>43865.21875</c:v>
                </c:pt>
                <c:pt idx="44823">
                  <c:v>43865.239583333401</c:v>
                </c:pt>
                <c:pt idx="44824">
                  <c:v>43865.260416666599</c:v>
                </c:pt>
                <c:pt idx="44825">
                  <c:v>43865.28125</c:v>
                </c:pt>
                <c:pt idx="44826">
                  <c:v>43865.302083333401</c:v>
                </c:pt>
                <c:pt idx="44827">
                  <c:v>43865.322916666599</c:v>
                </c:pt>
                <c:pt idx="44828">
                  <c:v>43865.34375</c:v>
                </c:pt>
                <c:pt idx="44829">
                  <c:v>43865.364583333401</c:v>
                </c:pt>
                <c:pt idx="44830">
                  <c:v>43865.385416666599</c:v>
                </c:pt>
                <c:pt idx="44831">
                  <c:v>43865.40625</c:v>
                </c:pt>
                <c:pt idx="44832">
                  <c:v>43865.427083333401</c:v>
                </c:pt>
                <c:pt idx="44833">
                  <c:v>43865.447916666599</c:v>
                </c:pt>
                <c:pt idx="44834">
                  <c:v>43865.46875</c:v>
                </c:pt>
                <c:pt idx="44835">
                  <c:v>43865.489583333401</c:v>
                </c:pt>
                <c:pt idx="44836">
                  <c:v>43865.510416666599</c:v>
                </c:pt>
                <c:pt idx="44837">
                  <c:v>43865.53125</c:v>
                </c:pt>
                <c:pt idx="44838">
                  <c:v>43865.552083333401</c:v>
                </c:pt>
                <c:pt idx="44839">
                  <c:v>43865.572916666599</c:v>
                </c:pt>
                <c:pt idx="44840">
                  <c:v>43865.59375</c:v>
                </c:pt>
                <c:pt idx="44841">
                  <c:v>43865.614583333401</c:v>
                </c:pt>
                <c:pt idx="44842">
                  <c:v>43865.635416666599</c:v>
                </c:pt>
                <c:pt idx="44843">
                  <c:v>43865.65625</c:v>
                </c:pt>
                <c:pt idx="44844">
                  <c:v>43865.677083333401</c:v>
                </c:pt>
                <c:pt idx="44845">
                  <c:v>43865.697916666599</c:v>
                </c:pt>
                <c:pt idx="44846">
                  <c:v>43865.71875</c:v>
                </c:pt>
                <c:pt idx="44847">
                  <c:v>43865.739583333401</c:v>
                </c:pt>
                <c:pt idx="44848">
                  <c:v>43865.760416666599</c:v>
                </c:pt>
                <c:pt idx="44849">
                  <c:v>43865.78125</c:v>
                </c:pt>
                <c:pt idx="44850">
                  <c:v>43865.802083333401</c:v>
                </c:pt>
                <c:pt idx="44851">
                  <c:v>43865.822916666599</c:v>
                </c:pt>
                <c:pt idx="44852">
                  <c:v>43865.84375</c:v>
                </c:pt>
                <c:pt idx="44853">
                  <c:v>43865.864583333401</c:v>
                </c:pt>
                <c:pt idx="44854">
                  <c:v>43865.885416666599</c:v>
                </c:pt>
                <c:pt idx="44855">
                  <c:v>43865.90625</c:v>
                </c:pt>
                <c:pt idx="44856">
                  <c:v>43865.927083333401</c:v>
                </c:pt>
                <c:pt idx="44857">
                  <c:v>43865.947916666599</c:v>
                </c:pt>
                <c:pt idx="44858">
                  <c:v>43865.96875</c:v>
                </c:pt>
                <c:pt idx="44859">
                  <c:v>43865.989583333401</c:v>
                </c:pt>
                <c:pt idx="44860">
                  <c:v>43866.010416666599</c:v>
                </c:pt>
                <c:pt idx="44861">
                  <c:v>43866.03125</c:v>
                </c:pt>
                <c:pt idx="44862">
                  <c:v>43866.052083333401</c:v>
                </c:pt>
                <c:pt idx="44863">
                  <c:v>43866.072916666599</c:v>
                </c:pt>
                <c:pt idx="44864">
                  <c:v>43866.09375</c:v>
                </c:pt>
                <c:pt idx="44865">
                  <c:v>43866.114583333401</c:v>
                </c:pt>
                <c:pt idx="44866">
                  <c:v>43866.135416666599</c:v>
                </c:pt>
                <c:pt idx="44867">
                  <c:v>43866.15625</c:v>
                </c:pt>
                <c:pt idx="44868">
                  <c:v>43866.177083333401</c:v>
                </c:pt>
                <c:pt idx="44869">
                  <c:v>43866.197916666599</c:v>
                </c:pt>
                <c:pt idx="44870">
                  <c:v>43866.21875</c:v>
                </c:pt>
                <c:pt idx="44871">
                  <c:v>43866.239583333401</c:v>
                </c:pt>
                <c:pt idx="44872">
                  <c:v>43866.260416666599</c:v>
                </c:pt>
                <c:pt idx="44873">
                  <c:v>43866.28125</c:v>
                </c:pt>
                <c:pt idx="44874">
                  <c:v>43866.302083333401</c:v>
                </c:pt>
                <c:pt idx="44875">
                  <c:v>43866.322916666599</c:v>
                </c:pt>
                <c:pt idx="44876">
                  <c:v>43866.34375</c:v>
                </c:pt>
                <c:pt idx="44877">
                  <c:v>43866.364583333401</c:v>
                </c:pt>
                <c:pt idx="44878">
                  <c:v>43866.385416666599</c:v>
                </c:pt>
                <c:pt idx="44879">
                  <c:v>43866.40625</c:v>
                </c:pt>
                <c:pt idx="44880">
                  <c:v>43866.427083333401</c:v>
                </c:pt>
                <c:pt idx="44881">
                  <c:v>43866.447916666599</c:v>
                </c:pt>
                <c:pt idx="44882">
                  <c:v>43866.46875</c:v>
                </c:pt>
                <c:pt idx="44883">
                  <c:v>43866.489583333401</c:v>
                </c:pt>
                <c:pt idx="44884">
                  <c:v>43866.510416666599</c:v>
                </c:pt>
                <c:pt idx="44885">
                  <c:v>43866.53125</c:v>
                </c:pt>
                <c:pt idx="44886">
                  <c:v>43866.552083333401</c:v>
                </c:pt>
                <c:pt idx="44887">
                  <c:v>43866.572916666599</c:v>
                </c:pt>
                <c:pt idx="44888">
                  <c:v>43866.59375</c:v>
                </c:pt>
                <c:pt idx="44889">
                  <c:v>43866.614583333401</c:v>
                </c:pt>
                <c:pt idx="44890">
                  <c:v>43866.635416666599</c:v>
                </c:pt>
                <c:pt idx="44891">
                  <c:v>43866.65625</c:v>
                </c:pt>
                <c:pt idx="44892">
                  <c:v>43866.677083333401</c:v>
                </c:pt>
                <c:pt idx="44893">
                  <c:v>43866.697916666599</c:v>
                </c:pt>
                <c:pt idx="44894">
                  <c:v>43866.71875</c:v>
                </c:pt>
                <c:pt idx="44895">
                  <c:v>43866.739583333401</c:v>
                </c:pt>
                <c:pt idx="44896">
                  <c:v>43866.760416666599</c:v>
                </c:pt>
                <c:pt idx="44897">
                  <c:v>43866.78125</c:v>
                </c:pt>
                <c:pt idx="44898">
                  <c:v>43866.802083333401</c:v>
                </c:pt>
                <c:pt idx="44899">
                  <c:v>43866.822916666599</c:v>
                </c:pt>
                <c:pt idx="44900">
                  <c:v>43866.84375</c:v>
                </c:pt>
                <c:pt idx="44901">
                  <c:v>43866.864583333401</c:v>
                </c:pt>
                <c:pt idx="44902">
                  <c:v>43866.885416666599</c:v>
                </c:pt>
                <c:pt idx="44903">
                  <c:v>43866.90625</c:v>
                </c:pt>
                <c:pt idx="44904">
                  <c:v>43866.927083333401</c:v>
                </c:pt>
                <c:pt idx="44905">
                  <c:v>43866.947916666599</c:v>
                </c:pt>
                <c:pt idx="44906">
                  <c:v>43866.96875</c:v>
                </c:pt>
                <c:pt idx="44907">
                  <c:v>43866.989583333401</c:v>
                </c:pt>
                <c:pt idx="44908">
                  <c:v>43867.010416666599</c:v>
                </c:pt>
                <c:pt idx="44909">
                  <c:v>43867.03125</c:v>
                </c:pt>
                <c:pt idx="44910">
                  <c:v>43867.052083333401</c:v>
                </c:pt>
                <c:pt idx="44911">
                  <c:v>43867.072916666599</c:v>
                </c:pt>
                <c:pt idx="44912">
                  <c:v>43867.09375</c:v>
                </c:pt>
                <c:pt idx="44913">
                  <c:v>43867.114583333401</c:v>
                </c:pt>
                <c:pt idx="44914">
                  <c:v>43867.135416666599</c:v>
                </c:pt>
                <c:pt idx="44915">
                  <c:v>43867.15625</c:v>
                </c:pt>
                <c:pt idx="44916">
                  <c:v>43867.177083333401</c:v>
                </c:pt>
                <c:pt idx="44917">
                  <c:v>43867.197916666599</c:v>
                </c:pt>
                <c:pt idx="44918">
                  <c:v>43867.21875</c:v>
                </c:pt>
                <c:pt idx="44919">
                  <c:v>43867.239583333401</c:v>
                </c:pt>
                <c:pt idx="44920">
                  <c:v>43867.260416666599</c:v>
                </c:pt>
                <c:pt idx="44921">
                  <c:v>43867.28125</c:v>
                </c:pt>
                <c:pt idx="44922">
                  <c:v>43867.302083333401</c:v>
                </c:pt>
                <c:pt idx="44923">
                  <c:v>43867.322916666599</c:v>
                </c:pt>
                <c:pt idx="44924">
                  <c:v>43867.34375</c:v>
                </c:pt>
                <c:pt idx="44925">
                  <c:v>43867.364583333401</c:v>
                </c:pt>
                <c:pt idx="44926">
                  <c:v>43867.385416666599</c:v>
                </c:pt>
                <c:pt idx="44927">
                  <c:v>43867.40625</c:v>
                </c:pt>
                <c:pt idx="44928">
                  <c:v>43867.427083333401</c:v>
                </c:pt>
                <c:pt idx="44929">
                  <c:v>43867.447916666599</c:v>
                </c:pt>
                <c:pt idx="44930">
                  <c:v>43867.46875</c:v>
                </c:pt>
                <c:pt idx="44931">
                  <c:v>43867.489583333401</c:v>
                </c:pt>
                <c:pt idx="44932">
                  <c:v>43867.510416666599</c:v>
                </c:pt>
                <c:pt idx="44933">
                  <c:v>43867.53125</c:v>
                </c:pt>
                <c:pt idx="44934">
                  <c:v>43867.552083333401</c:v>
                </c:pt>
                <c:pt idx="44935">
                  <c:v>43867.572916666599</c:v>
                </c:pt>
                <c:pt idx="44936">
                  <c:v>43867.59375</c:v>
                </c:pt>
                <c:pt idx="44937">
                  <c:v>43867.614583333401</c:v>
                </c:pt>
                <c:pt idx="44938">
                  <c:v>43867.635416666599</c:v>
                </c:pt>
                <c:pt idx="44939">
                  <c:v>43867.65625</c:v>
                </c:pt>
                <c:pt idx="44940">
                  <c:v>43867.677083333401</c:v>
                </c:pt>
                <c:pt idx="44941">
                  <c:v>43867.697916666599</c:v>
                </c:pt>
                <c:pt idx="44942">
                  <c:v>43867.71875</c:v>
                </c:pt>
                <c:pt idx="44943">
                  <c:v>43867.739583333401</c:v>
                </c:pt>
                <c:pt idx="44944">
                  <c:v>43867.760416666599</c:v>
                </c:pt>
                <c:pt idx="44945">
                  <c:v>43867.78125</c:v>
                </c:pt>
                <c:pt idx="44946">
                  <c:v>43867.802083333401</c:v>
                </c:pt>
                <c:pt idx="44947">
                  <c:v>43867.822916666599</c:v>
                </c:pt>
                <c:pt idx="44948">
                  <c:v>43867.84375</c:v>
                </c:pt>
                <c:pt idx="44949">
                  <c:v>43867.864583333401</c:v>
                </c:pt>
                <c:pt idx="44950">
                  <c:v>43867.885416666599</c:v>
                </c:pt>
                <c:pt idx="44951">
                  <c:v>43867.90625</c:v>
                </c:pt>
                <c:pt idx="44952">
                  <c:v>43867.927083333401</c:v>
                </c:pt>
                <c:pt idx="44953">
                  <c:v>43867.947916666599</c:v>
                </c:pt>
                <c:pt idx="44954">
                  <c:v>43867.96875</c:v>
                </c:pt>
                <c:pt idx="44955">
                  <c:v>43867.989583333401</c:v>
                </c:pt>
                <c:pt idx="44956">
                  <c:v>43868.010416666599</c:v>
                </c:pt>
                <c:pt idx="44957">
                  <c:v>43868.03125</c:v>
                </c:pt>
                <c:pt idx="44958">
                  <c:v>43868.052083333401</c:v>
                </c:pt>
                <c:pt idx="44959">
                  <c:v>43868.072916666599</c:v>
                </c:pt>
                <c:pt idx="44960">
                  <c:v>43868.09375</c:v>
                </c:pt>
                <c:pt idx="44961">
                  <c:v>43868.114583333401</c:v>
                </c:pt>
                <c:pt idx="44962">
                  <c:v>43868.135416666599</c:v>
                </c:pt>
                <c:pt idx="44963">
                  <c:v>43868.15625</c:v>
                </c:pt>
                <c:pt idx="44964">
                  <c:v>43868.177083333401</c:v>
                </c:pt>
                <c:pt idx="44965">
                  <c:v>43868.197916666599</c:v>
                </c:pt>
                <c:pt idx="44966">
                  <c:v>43868.21875</c:v>
                </c:pt>
                <c:pt idx="44967">
                  <c:v>43868.239583333401</c:v>
                </c:pt>
                <c:pt idx="44968">
                  <c:v>43868.260416666599</c:v>
                </c:pt>
                <c:pt idx="44969">
                  <c:v>43868.28125</c:v>
                </c:pt>
                <c:pt idx="44970">
                  <c:v>43868.302083333401</c:v>
                </c:pt>
                <c:pt idx="44971">
                  <c:v>43868.322916666599</c:v>
                </c:pt>
                <c:pt idx="44972">
                  <c:v>43868.34375</c:v>
                </c:pt>
                <c:pt idx="44973">
                  <c:v>43868.364583333401</c:v>
                </c:pt>
                <c:pt idx="44974">
                  <c:v>43868.385416666599</c:v>
                </c:pt>
                <c:pt idx="44975">
                  <c:v>43868.40625</c:v>
                </c:pt>
                <c:pt idx="44976">
                  <c:v>43868.427083333401</c:v>
                </c:pt>
                <c:pt idx="44977">
                  <c:v>43868.447916666599</c:v>
                </c:pt>
                <c:pt idx="44978">
                  <c:v>43868.46875</c:v>
                </c:pt>
                <c:pt idx="44979">
                  <c:v>43868.489583333401</c:v>
                </c:pt>
                <c:pt idx="44980">
                  <c:v>43868.510416666599</c:v>
                </c:pt>
                <c:pt idx="44981">
                  <c:v>43868.53125</c:v>
                </c:pt>
                <c:pt idx="44982">
                  <c:v>43868.552083333401</c:v>
                </c:pt>
                <c:pt idx="44983">
                  <c:v>43868.572916666599</c:v>
                </c:pt>
                <c:pt idx="44984">
                  <c:v>43868.59375</c:v>
                </c:pt>
                <c:pt idx="44985">
                  <c:v>43868.614583333401</c:v>
                </c:pt>
                <c:pt idx="44986">
                  <c:v>43868.635416666599</c:v>
                </c:pt>
                <c:pt idx="44987">
                  <c:v>43868.65625</c:v>
                </c:pt>
                <c:pt idx="44988">
                  <c:v>43868.677083333401</c:v>
                </c:pt>
                <c:pt idx="44989">
                  <c:v>43868.697916666599</c:v>
                </c:pt>
                <c:pt idx="44990">
                  <c:v>43868.71875</c:v>
                </c:pt>
                <c:pt idx="44991">
                  <c:v>43868.739583333401</c:v>
                </c:pt>
                <c:pt idx="44992">
                  <c:v>43868.760416666599</c:v>
                </c:pt>
                <c:pt idx="44993">
                  <c:v>43868.78125</c:v>
                </c:pt>
                <c:pt idx="44994">
                  <c:v>43868.802083333401</c:v>
                </c:pt>
                <c:pt idx="44995">
                  <c:v>43868.822916666599</c:v>
                </c:pt>
                <c:pt idx="44996">
                  <c:v>43868.84375</c:v>
                </c:pt>
                <c:pt idx="44997">
                  <c:v>43868.864583333401</c:v>
                </c:pt>
                <c:pt idx="44998">
                  <c:v>43868.885416666599</c:v>
                </c:pt>
                <c:pt idx="44999">
                  <c:v>43868.90625</c:v>
                </c:pt>
                <c:pt idx="45000">
                  <c:v>43868.927083333401</c:v>
                </c:pt>
                <c:pt idx="45001">
                  <c:v>43868.947916666599</c:v>
                </c:pt>
                <c:pt idx="45002">
                  <c:v>43868.96875</c:v>
                </c:pt>
                <c:pt idx="45003">
                  <c:v>43868.989583333401</c:v>
                </c:pt>
                <c:pt idx="45004">
                  <c:v>43869.010416666599</c:v>
                </c:pt>
                <c:pt idx="45005">
                  <c:v>43869.03125</c:v>
                </c:pt>
                <c:pt idx="45006">
                  <c:v>43869.052083333401</c:v>
                </c:pt>
                <c:pt idx="45007">
                  <c:v>43869.072916666599</c:v>
                </c:pt>
                <c:pt idx="45008">
                  <c:v>43869.09375</c:v>
                </c:pt>
                <c:pt idx="45009">
                  <c:v>43869.114583333401</c:v>
                </c:pt>
                <c:pt idx="45010">
                  <c:v>43869.135416666599</c:v>
                </c:pt>
                <c:pt idx="45011">
                  <c:v>43869.15625</c:v>
                </c:pt>
                <c:pt idx="45012">
                  <c:v>43869.177083333401</c:v>
                </c:pt>
                <c:pt idx="45013">
                  <c:v>43869.197916666599</c:v>
                </c:pt>
                <c:pt idx="45014">
                  <c:v>43869.21875</c:v>
                </c:pt>
                <c:pt idx="45015">
                  <c:v>43869.239583333401</c:v>
                </c:pt>
                <c:pt idx="45016">
                  <c:v>43869.260416666599</c:v>
                </c:pt>
                <c:pt idx="45017">
                  <c:v>43869.28125</c:v>
                </c:pt>
                <c:pt idx="45018">
                  <c:v>43869.302083333401</c:v>
                </c:pt>
                <c:pt idx="45019">
                  <c:v>43869.322916666599</c:v>
                </c:pt>
                <c:pt idx="45020">
                  <c:v>43869.34375</c:v>
                </c:pt>
                <c:pt idx="45021">
                  <c:v>43869.364583333401</c:v>
                </c:pt>
                <c:pt idx="45022">
                  <c:v>43869.385416666599</c:v>
                </c:pt>
                <c:pt idx="45023">
                  <c:v>43869.40625</c:v>
                </c:pt>
                <c:pt idx="45024">
                  <c:v>43869.427083333401</c:v>
                </c:pt>
                <c:pt idx="45025">
                  <c:v>43869.447916666599</c:v>
                </c:pt>
                <c:pt idx="45026">
                  <c:v>43869.46875</c:v>
                </c:pt>
                <c:pt idx="45027">
                  <c:v>43869.489583333401</c:v>
                </c:pt>
                <c:pt idx="45028">
                  <c:v>43869.510416666599</c:v>
                </c:pt>
                <c:pt idx="45029">
                  <c:v>43869.53125</c:v>
                </c:pt>
                <c:pt idx="45030">
                  <c:v>43869.552083333401</c:v>
                </c:pt>
                <c:pt idx="45031">
                  <c:v>43869.572916666599</c:v>
                </c:pt>
                <c:pt idx="45032">
                  <c:v>43869.59375</c:v>
                </c:pt>
                <c:pt idx="45033">
                  <c:v>43869.614583333401</c:v>
                </c:pt>
                <c:pt idx="45034">
                  <c:v>43869.635416666599</c:v>
                </c:pt>
                <c:pt idx="45035">
                  <c:v>43869.65625</c:v>
                </c:pt>
                <c:pt idx="45036">
                  <c:v>43869.677083333401</c:v>
                </c:pt>
                <c:pt idx="45037">
                  <c:v>43869.697916666599</c:v>
                </c:pt>
                <c:pt idx="45038">
                  <c:v>43869.71875</c:v>
                </c:pt>
                <c:pt idx="45039">
                  <c:v>43869.739583333401</c:v>
                </c:pt>
                <c:pt idx="45040">
                  <c:v>43869.760416666599</c:v>
                </c:pt>
                <c:pt idx="45041">
                  <c:v>43869.78125</c:v>
                </c:pt>
                <c:pt idx="45042">
                  <c:v>43869.802083333401</c:v>
                </c:pt>
                <c:pt idx="45043">
                  <c:v>43869.822916666599</c:v>
                </c:pt>
                <c:pt idx="45044">
                  <c:v>43869.84375</c:v>
                </c:pt>
                <c:pt idx="45045">
                  <c:v>43869.864583333401</c:v>
                </c:pt>
                <c:pt idx="45046">
                  <c:v>43869.885416666599</c:v>
                </c:pt>
                <c:pt idx="45047">
                  <c:v>43869.90625</c:v>
                </c:pt>
                <c:pt idx="45048">
                  <c:v>43869.927083333401</c:v>
                </c:pt>
                <c:pt idx="45049">
                  <c:v>43869.947916666599</c:v>
                </c:pt>
                <c:pt idx="45050">
                  <c:v>43869.96875</c:v>
                </c:pt>
                <c:pt idx="45051">
                  <c:v>43869.989583333401</c:v>
                </c:pt>
                <c:pt idx="45052">
                  <c:v>43870.010416666599</c:v>
                </c:pt>
                <c:pt idx="45053">
                  <c:v>43870.03125</c:v>
                </c:pt>
                <c:pt idx="45054">
                  <c:v>43870.052083333401</c:v>
                </c:pt>
                <c:pt idx="45055">
                  <c:v>43870.072916666599</c:v>
                </c:pt>
                <c:pt idx="45056">
                  <c:v>43870.09375</c:v>
                </c:pt>
                <c:pt idx="45057">
                  <c:v>43870.114583333401</c:v>
                </c:pt>
                <c:pt idx="45058">
                  <c:v>43870.135416666599</c:v>
                </c:pt>
                <c:pt idx="45059">
                  <c:v>43870.15625</c:v>
                </c:pt>
                <c:pt idx="45060">
                  <c:v>43870.177083333401</c:v>
                </c:pt>
                <c:pt idx="45061">
                  <c:v>43870.197916666599</c:v>
                </c:pt>
                <c:pt idx="45062">
                  <c:v>43870.21875</c:v>
                </c:pt>
                <c:pt idx="45063">
                  <c:v>43870.239583333401</c:v>
                </c:pt>
                <c:pt idx="45064">
                  <c:v>43870.260416666599</c:v>
                </c:pt>
                <c:pt idx="45065">
                  <c:v>43870.28125</c:v>
                </c:pt>
                <c:pt idx="45066">
                  <c:v>43870.302083333401</c:v>
                </c:pt>
                <c:pt idx="45067">
                  <c:v>43870.322916666599</c:v>
                </c:pt>
                <c:pt idx="45068">
                  <c:v>43870.34375</c:v>
                </c:pt>
                <c:pt idx="45069">
                  <c:v>43870.364583333401</c:v>
                </c:pt>
                <c:pt idx="45070">
                  <c:v>43870.385416666599</c:v>
                </c:pt>
                <c:pt idx="45071">
                  <c:v>43870.40625</c:v>
                </c:pt>
                <c:pt idx="45072">
                  <c:v>43870.427083333401</c:v>
                </c:pt>
                <c:pt idx="45073">
                  <c:v>43870.447916666599</c:v>
                </c:pt>
                <c:pt idx="45074">
                  <c:v>43870.46875</c:v>
                </c:pt>
                <c:pt idx="45075">
                  <c:v>43870.489583333401</c:v>
                </c:pt>
                <c:pt idx="45076">
                  <c:v>43870.510416666599</c:v>
                </c:pt>
                <c:pt idx="45077">
                  <c:v>43870.53125</c:v>
                </c:pt>
                <c:pt idx="45078">
                  <c:v>43870.552083333401</c:v>
                </c:pt>
                <c:pt idx="45079">
                  <c:v>43870.572916666599</c:v>
                </c:pt>
                <c:pt idx="45080">
                  <c:v>43870.59375</c:v>
                </c:pt>
                <c:pt idx="45081">
                  <c:v>43870.614583333401</c:v>
                </c:pt>
                <c:pt idx="45082">
                  <c:v>43870.635416666599</c:v>
                </c:pt>
                <c:pt idx="45083">
                  <c:v>43870.65625</c:v>
                </c:pt>
                <c:pt idx="45084">
                  <c:v>43870.677083333401</c:v>
                </c:pt>
                <c:pt idx="45085">
                  <c:v>43870.697916666599</c:v>
                </c:pt>
                <c:pt idx="45086">
                  <c:v>43870.71875</c:v>
                </c:pt>
                <c:pt idx="45087">
                  <c:v>43870.739583333401</c:v>
                </c:pt>
                <c:pt idx="45088">
                  <c:v>43870.760416666599</c:v>
                </c:pt>
                <c:pt idx="45089">
                  <c:v>43870.78125</c:v>
                </c:pt>
                <c:pt idx="45090">
                  <c:v>43870.802083333401</c:v>
                </c:pt>
                <c:pt idx="45091">
                  <c:v>43870.822916666599</c:v>
                </c:pt>
                <c:pt idx="45092">
                  <c:v>43870.84375</c:v>
                </c:pt>
                <c:pt idx="45093">
                  <c:v>43870.864583333401</c:v>
                </c:pt>
                <c:pt idx="45094">
                  <c:v>43870.885416666599</c:v>
                </c:pt>
                <c:pt idx="45095">
                  <c:v>43870.90625</c:v>
                </c:pt>
                <c:pt idx="45096">
                  <c:v>43870.927083333401</c:v>
                </c:pt>
                <c:pt idx="45097">
                  <c:v>43870.947916666599</c:v>
                </c:pt>
                <c:pt idx="45098">
                  <c:v>43870.96875</c:v>
                </c:pt>
                <c:pt idx="45099">
                  <c:v>43870.989583333401</c:v>
                </c:pt>
                <c:pt idx="45100">
                  <c:v>43871.010416666599</c:v>
                </c:pt>
                <c:pt idx="45101">
                  <c:v>43871.03125</c:v>
                </c:pt>
                <c:pt idx="45102">
                  <c:v>43871.052083333401</c:v>
                </c:pt>
                <c:pt idx="45103">
                  <c:v>43871.072916666599</c:v>
                </c:pt>
                <c:pt idx="45104">
                  <c:v>43871.09375</c:v>
                </c:pt>
                <c:pt idx="45105">
                  <c:v>43871.114583333401</c:v>
                </c:pt>
                <c:pt idx="45106">
                  <c:v>43871.135416666599</c:v>
                </c:pt>
                <c:pt idx="45107">
                  <c:v>43871.15625</c:v>
                </c:pt>
                <c:pt idx="45108">
                  <c:v>43871.177083333401</c:v>
                </c:pt>
                <c:pt idx="45109">
                  <c:v>43871.197916666599</c:v>
                </c:pt>
                <c:pt idx="45110">
                  <c:v>43871.21875</c:v>
                </c:pt>
                <c:pt idx="45111">
                  <c:v>43871.239583333401</c:v>
                </c:pt>
                <c:pt idx="45112">
                  <c:v>43871.260416666599</c:v>
                </c:pt>
                <c:pt idx="45113">
                  <c:v>43871.28125</c:v>
                </c:pt>
                <c:pt idx="45114">
                  <c:v>43871.302083333401</c:v>
                </c:pt>
                <c:pt idx="45115">
                  <c:v>43871.322916666599</c:v>
                </c:pt>
                <c:pt idx="45116">
                  <c:v>43871.34375</c:v>
                </c:pt>
                <c:pt idx="45117">
                  <c:v>43871.364583333401</c:v>
                </c:pt>
                <c:pt idx="45118">
                  <c:v>43871.385416666599</c:v>
                </c:pt>
                <c:pt idx="45119">
                  <c:v>43871.40625</c:v>
                </c:pt>
                <c:pt idx="45120">
                  <c:v>43871.427083333401</c:v>
                </c:pt>
                <c:pt idx="45121">
                  <c:v>43871.447916666599</c:v>
                </c:pt>
                <c:pt idx="45122">
                  <c:v>43871.46875</c:v>
                </c:pt>
                <c:pt idx="45123">
                  <c:v>43871.489583333401</c:v>
                </c:pt>
                <c:pt idx="45124">
                  <c:v>43871.510416666599</c:v>
                </c:pt>
                <c:pt idx="45125">
                  <c:v>43871.53125</c:v>
                </c:pt>
                <c:pt idx="45126">
                  <c:v>43871.552083333401</c:v>
                </c:pt>
                <c:pt idx="45127">
                  <c:v>43871.572916666599</c:v>
                </c:pt>
                <c:pt idx="45128">
                  <c:v>43871.59375</c:v>
                </c:pt>
                <c:pt idx="45129">
                  <c:v>43871.614583333401</c:v>
                </c:pt>
                <c:pt idx="45130">
                  <c:v>43871.635416666599</c:v>
                </c:pt>
                <c:pt idx="45131">
                  <c:v>43871.65625</c:v>
                </c:pt>
                <c:pt idx="45132">
                  <c:v>43871.677083333401</c:v>
                </c:pt>
                <c:pt idx="45133">
                  <c:v>43871.697916666599</c:v>
                </c:pt>
                <c:pt idx="45134">
                  <c:v>43871.71875</c:v>
                </c:pt>
                <c:pt idx="45135">
                  <c:v>43871.739583333401</c:v>
                </c:pt>
                <c:pt idx="45136">
                  <c:v>43871.760416666599</c:v>
                </c:pt>
                <c:pt idx="45137">
                  <c:v>43871.78125</c:v>
                </c:pt>
                <c:pt idx="45138">
                  <c:v>43871.802083333401</c:v>
                </c:pt>
                <c:pt idx="45139">
                  <c:v>43871.822916666599</c:v>
                </c:pt>
                <c:pt idx="45140">
                  <c:v>43871.84375</c:v>
                </c:pt>
                <c:pt idx="45141">
                  <c:v>43871.864583333401</c:v>
                </c:pt>
                <c:pt idx="45142">
                  <c:v>43871.885416666599</c:v>
                </c:pt>
                <c:pt idx="45143">
                  <c:v>43871.90625</c:v>
                </c:pt>
                <c:pt idx="45144">
                  <c:v>43871.927083333401</c:v>
                </c:pt>
                <c:pt idx="45145">
                  <c:v>43871.947916666599</c:v>
                </c:pt>
                <c:pt idx="45146">
                  <c:v>43871.96875</c:v>
                </c:pt>
                <c:pt idx="45147">
                  <c:v>43871.989583333401</c:v>
                </c:pt>
                <c:pt idx="45148">
                  <c:v>43872.010416666599</c:v>
                </c:pt>
                <c:pt idx="45149">
                  <c:v>43872.03125</c:v>
                </c:pt>
                <c:pt idx="45150">
                  <c:v>43872.052083333401</c:v>
                </c:pt>
                <c:pt idx="45151">
                  <c:v>43872.072916666599</c:v>
                </c:pt>
                <c:pt idx="45152">
                  <c:v>43872.09375</c:v>
                </c:pt>
                <c:pt idx="45153">
                  <c:v>43872.114583333401</c:v>
                </c:pt>
                <c:pt idx="45154">
                  <c:v>43872.135416666599</c:v>
                </c:pt>
                <c:pt idx="45155">
                  <c:v>43872.15625</c:v>
                </c:pt>
                <c:pt idx="45156">
                  <c:v>43872.177083333401</c:v>
                </c:pt>
                <c:pt idx="45157">
                  <c:v>43872.197916666599</c:v>
                </c:pt>
                <c:pt idx="45158">
                  <c:v>43872.21875</c:v>
                </c:pt>
                <c:pt idx="45159">
                  <c:v>43872.239583333401</c:v>
                </c:pt>
                <c:pt idx="45160">
                  <c:v>43872.260416666599</c:v>
                </c:pt>
                <c:pt idx="45161">
                  <c:v>43872.28125</c:v>
                </c:pt>
                <c:pt idx="45162">
                  <c:v>43872.302083333401</c:v>
                </c:pt>
                <c:pt idx="45163">
                  <c:v>43872.322916666599</c:v>
                </c:pt>
                <c:pt idx="45164">
                  <c:v>43872.34375</c:v>
                </c:pt>
                <c:pt idx="45165">
                  <c:v>43872.364583333401</c:v>
                </c:pt>
                <c:pt idx="45166">
                  <c:v>43872.385416666599</c:v>
                </c:pt>
                <c:pt idx="45167">
                  <c:v>43872.40625</c:v>
                </c:pt>
                <c:pt idx="45168">
                  <c:v>43872.427083333401</c:v>
                </c:pt>
                <c:pt idx="45169">
                  <c:v>43872.447916666599</c:v>
                </c:pt>
                <c:pt idx="45170">
                  <c:v>43872.46875</c:v>
                </c:pt>
                <c:pt idx="45171">
                  <c:v>43872.489583333401</c:v>
                </c:pt>
                <c:pt idx="45172">
                  <c:v>43872.510416666599</c:v>
                </c:pt>
                <c:pt idx="45173">
                  <c:v>43872.53125</c:v>
                </c:pt>
                <c:pt idx="45174">
                  <c:v>43872.552083333401</c:v>
                </c:pt>
                <c:pt idx="45175">
                  <c:v>43872.572916666599</c:v>
                </c:pt>
                <c:pt idx="45176">
                  <c:v>43872.59375</c:v>
                </c:pt>
                <c:pt idx="45177">
                  <c:v>43872.614583333401</c:v>
                </c:pt>
                <c:pt idx="45178">
                  <c:v>43872.635416666599</c:v>
                </c:pt>
                <c:pt idx="45179">
                  <c:v>43872.65625</c:v>
                </c:pt>
                <c:pt idx="45180">
                  <c:v>43872.677083333401</c:v>
                </c:pt>
                <c:pt idx="45181">
                  <c:v>43872.697916666599</c:v>
                </c:pt>
                <c:pt idx="45182">
                  <c:v>43872.71875</c:v>
                </c:pt>
                <c:pt idx="45183">
                  <c:v>43872.739583333401</c:v>
                </c:pt>
                <c:pt idx="45184">
                  <c:v>43872.760416666599</c:v>
                </c:pt>
                <c:pt idx="45185">
                  <c:v>43872.78125</c:v>
                </c:pt>
                <c:pt idx="45186">
                  <c:v>43872.802083333401</c:v>
                </c:pt>
                <c:pt idx="45187">
                  <c:v>43872.822916666599</c:v>
                </c:pt>
                <c:pt idx="45188">
                  <c:v>43872.84375</c:v>
                </c:pt>
                <c:pt idx="45189">
                  <c:v>43872.864583333401</c:v>
                </c:pt>
                <c:pt idx="45190">
                  <c:v>43872.885416666599</c:v>
                </c:pt>
                <c:pt idx="45191">
                  <c:v>43872.90625</c:v>
                </c:pt>
                <c:pt idx="45192">
                  <c:v>43872.927083333401</c:v>
                </c:pt>
                <c:pt idx="45193">
                  <c:v>43872.947916666599</c:v>
                </c:pt>
                <c:pt idx="45194">
                  <c:v>43872.96875</c:v>
                </c:pt>
                <c:pt idx="45195">
                  <c:v>43872.989583333401</c:v>
                </c:pt>
                <c:pt idx="45196">
                  <c:v>43873.010416666599</c:v>
                </c:pt>
                <c:pt idx="45197">
                  <c:v>43873.03125</c:v>
                </c:pt>
                <c:pt idx="45198">
                  <c:v>43873.052083333401</c:v>
                </c:pt>
                <c:pt idx="45199">
                  <c:v>43873.072916666599</c:v>
                </c:pt>
                <c:pt idx="45200">
                  <c:v>43873.09375</c:v>
                </c:pt>
                <c:pt idx="45201">
                  <c:v>43873.114583333401</c:v>
                </c:pt>
                <c:pt idx="45202">
                  <c:v>43873.135416666599</c:v>
                </c:pt>
                <c:pt idx="45203">
                  <c:v>43873.15625</c:v>
                </c:pt>
                <c:pt idx="45204">
                  <c:v>43873.177083333401</c:v>
                </c:pt>
                <c:pt idx="45205">
                  <c:v>43873.197916666599</c:v>
                </c:pt>
                <c:pt idx="45206">
                  <c:v>43873.21875</c:v>
                </c:pt>
                <c:pt idx="45207">
                  <c:v>43873.239583333401</c:v>
                </c:pt>
                <c:pt idx="45208">
                  <c:v>43873.260416666599</c:v>
                </c:pt>
                <c:pt idx="45209">
                  <c:v>43873.28125</c:v>
                </c:pt>
                <c:pt idx="45210">
                  <c:v>43873.302083333401</c:v>
                </c:pt>
                <c:pt idx="45211">
                  <c:v>43873.322916666599</c:v>
                </c:pt>
                <c:pt idx="45212">
                  <c:v>43873.34375</c:v>
                </c:pt>
                <c:pt idx="45213">
                  <c:v>43873.364583333401</c:v>
                </c:pt>
                <c:pt idx="45214">
                  <c:v>43873.385416666599</c:v>
                </c:pt>
                <c:pt idx="45215">
                  <c:v>43873.40625</c:v>
                </c:pt>
                <c:pt idx="45216">
                  <c:v>43873.427083333401</c:v>
                </c:pt>
                <c:pt idx="45217">
                  <c:v>43873.447916666599</c:v>
                </c:pt>
                <c:pt idx="45218">
                  <c:v>43873.46875</c:v>
                </c:pt>
                <c:pt idx="45219">
                  <c:v>43873.489583333401</c:v>
                </c:pt>
                <c:pt idx="45220">
                  <c:v>43873.510416666599</c:v>
                </c:pt>
                <c:pt idx="45221">
                  <c:v>43873.53125</c:v>
                </c:pt>
                <c:pt idx="45222">
                  <c:v>43873.552083333401</c:v>
                </c:pt>
                <c:pt idx="45223">
                  <c:v>43873.572916666599</c:v>
                </c:pt>
                <c:pt idx="45224">
                  <c:v>43873.59375</c:v>
                </c:pt>
                <c:pt idx="45225">
                  <c:v>43873.614583333401</c:v>
                </c:pt>
                <c:pt idx="45226">
                  <c:v>43873.635416666599</c:v>
                </c:pt>
                <c:pt idx="45227">
                  <c:v>43873.65625</c:v>
                </c:pt>
                <c:pt idx="45228">
                  <c:v>43873.677083333401</c:v>
                </c:pt>
                <c:pt idx="45229">
                  <c:v>43873.697916666599</c:v>
                </c:pt>
                <c:pt idx="45230">
                  <c:v>43873.71875</c:v>
                </c:pt>
                <c:pt idx="45231">
                  <c:v>43873.739583333401</c:v>
                </c:pt>
                <c:pt idx="45232">
                  <c:v>43873.760416666599</c:v>
                </c:pt>
                <c:pt idx="45233">
                  <c:v>43873.78125</c:v>
                </c:pt>
                <c:pt idx="45234">
                  <c:v>43873.802083333401</c:v>
                </c:pt>
                <c:pt idx="45235">
                  <c:v>43873.822916666599</c:v>
                </c:pt>
                <c:pt idx="45236">
                  <c:v>43873.84375</c:v>
                </c:pt>
                <c:pt idx="45237">
                  <c:v>43873.864583333401</c:v>
                </c:pt>
                <c:pt idx="45238">
                  <c:v>43873.885416666599</c:v>
                </c:pt>
                <c:pt idx="45239">
                  <c:v>43873.90625</c:v>
                </c:pt>
                <c:pt idx="45240">
                  <c:v>43873.927083333401</c:v>
                </c:pt>
                <c:pt idx="45241">
                  <c:v>43873.947916666599</c:v>
                </c:pt>
                <c:pt idx="45242">
                  <c:v>43873.96875</c:v>
                </c:pt>
                <c:pt idx="45243">
                  <c:v>43873.989583333401</c:v>
                </c:pt>
                <c:pt idx="45244">
                  <c:v>43874.010416666599</c:v>
                </c:pt>
                <c:pt idx="45245">
                  <c:v>43874.03125</c:v>
                </c:pt>
                <c:pt idx="45246">
                  <c:v>43874.052083333401</c:v>
                </c:pt>
                <c:pt idx="45247">
                  <c:v>43874.072916666599</c:v>
                </c:pt>
                <c:pt idx="45248">
                  <c:v>43874.09375</c:v>
                </c:pt>
                <c:pt idx="45249">
                  <c:v>43874.114583333401</c:v>
                </c:pt>
                <c:pt idx="45250">
                  <c:v>43874.135416666599</c:v>
                </c:pt>
                <c:pt idx="45251">
                  <c:v>43874.15625</c:v>
                </c:pt>
                <c:pt idx="45252">
                  <c:v>43874.177083333401</c:v>
                </c:pt>
                <c:pt idx="45253">
                  <c:v>43874.197916666599</c:v>
                </c:pt>
                <c:pt idx="45254">
                  <c:v>43874.21875</c:v>
                </c:pt>
                <c:pt idx="45255">
                  <c:v>43874.239583333401</c:v>
                </c:pt>
                <c:pt idx="45256">
                  <c:v>43874.260416666599</c:v>
                </c:pt>
                <c:pt idx="45257">
                  <c:v>43874.28125</c:v>
                </c:pt>
                <c:pt idx="45258">
                  <c:v>43874.302083333401</c:v>
                </c:pt>
                <c:pt idx="45259">
                  <c:v>43874.322916666599</c:v>
                </c:pt>
                <c:pt idx="45260">
                  <c:v>43874.34375</c:v>
                </c:pt>
                <c:pt idx="45261">
                  <c:v>43874.364583333401</c:v>
                </c:pt>
                <c:pt idx="45262">
                  <c:v>43874.385416666599</c:v>
                </c:pt>
                <c:pt idx="45263">
                  <c:v>43874.40625</c:v>
                </c:pt>
                <c:pt idx="45264">
                  <c:v>43874.427083333401</c:v>
                </c:pt>
                <c:pt idx="45265">
                  <c:v>43874.447916666599</c:v>
                </c:pt>
                <c:pt idx="45266">
                  <c:v>43874.46875</c:v>
                </c:pt>
                <c:pt idx="45267">
                  <c:v>43874.489583333401</c:v>
                </c:pt>
                <c:pt idx="45268">
                  <c:v>43874.510416666599</c:v>
                </c:pt>
                <c:pt idx="45269">
                  <c:v>43874.53125</c:v>
                </c:pt>
                <c:pt idx="45270">
                  <c:v>43874.552083333401</c:v>
                </c:pt>
                <c:pt idx="45271">
                  <c:v>43874.572916666599</c:v>
                </c:pt>
                <c:pt idx="45272">
                  <c:v>43874.59375</c:v>
                </c:pt>
                <c:pt idx="45273">
                  <c:v>43874.614583333401</c:v>
                </c:pt>
                <c:pt idx="45274">
                  <c:v>43874.635416666599</c:v>
                </c:pt>
                <c:pt idx="45275">
                  <c:v>43874.65625</c:v>
                </c:pt>
                <c:pt idx="45276">
                  <c:v>43874.677083333401</c:v>
                </c:pt>
                <c:pt idx="45277">
                  <c:v>43874.697916666599</c:v>
                </c:pt>
                <c:pt idx="45278">
                  <c:v>43874.71875</c:v>
                </c:pt>
                <c:pt idx="45279">
                  <c:v>43874.739583333401</c:v>
                </c:pt>
                <c:pt idx="45280">
                  <c:v>43874.760416666599</c:v>
                </c:pt>
                <c:pt idx="45281">
                  <c:v>43874.78125</c:v>
                </c:pt>
                <c:pt idx="45282">
                  <c:v>43874.802083333401</c:v>
                </c:pt>
                <c:pt idx="45283">
                  <c:v>43874.822916666599</c:v>
                </c:pt>
                <c:pt idx="45284">
                  <c:v>43874.84375</c:v>
                </c:pt>
                <c:pt idx="45285">
                  <c:v>43874.864583333401</c:v>
                </c:pt>
                <c:pt idx="45286">
                  <c:v>43874.885416666599</c:v>
                </c:pt>
                <c:pt idx="45287">
                  <c:v>43874.90625</c:v>
                </c:pt>
                <c:pt idx="45288">
                  <c:v>43874.927083333401</c:v>
                </c:pt>
                <c:pt idx="45289">
                  <c:v>43874.947916666599</c:v>
                </c:pt>
                <c:pt idx="45290">
                  <c:v>43874.96875</c:v>
                </c:pt>
                <c:pt idx="45291">
                  <c:v>43874.989583333401</c:v>
                </c:pt>
                <c:pt idx="45292">
                  <c:v>43875.010416666599</c:v>
                </c:pt>
                <c:pt idx="45293">
                  <c:v>43875.03125</c:v>
                </c:pt>
                <c:pt idx="45294">
                  <c:v>43875.052083333401</c:v>
                </c:pt>
                <c:pt idx="45295">
                  <c:v>43875.072916666599</c:v>
                </c:pt>
                <c:pt idx="45296">
                  <c:v>43875.09375</c:v>
                </c:pt>
                <c:pt idx="45297">
                  <c:v>43875.114583333401</c:v>
                </c:pt>
                <c:pt idx="45298">
                  <c:v>43875.135416666599</c:v>
                </c:pt>
                <c:pt idx="45299">
                  <c:v>43875.15625</c:v>
                </c:pt>
                <c:pt idx="45300">
                  <c:v>43875.177083333401</c:v>
                </c:pt>
                <c:pt idx="45301">
                  <c:v>43875.197916666599</c:v>
                </c:pt>
                <c:pt idx="45302">
                  <c:v>43875.21875</c:v>
                </c:pt>
                <c:pt idx="45303">
                  <c:v>43875.239583333401</c:v>
                </c:pt>
                <c:pt idx="45304">
                  <c:v>43875.260416666599</c:v>
                </c:pt>
                <c:pt idx="45305">
                  <c:v>43875.28125</c:v>
                </c:pt>
                <c:pt idx="45306">
                  <c:v>43875.302083333401</c:v>
                </c:pt>
                <c:pt idx="45307">
                  <c:v>43875.322916666599</c:v>
                </c:pt>
                <c:pt idx="45308">
                  <c:v>43875.34375</c:v>
                </c:pt>
                <c:pt idx="45309">
                  <c:v>43875.364583333401</c:v>
                </c:pt>
                <c:pt idx="45310">
                  <c:v>43875.385416666599</c:v>
                </c:pt>
                <c:pt idx="45311">
                  <c:v>43875.40625</c:v>
                </c:pt>
                <c:pt idx="45312">
                  <c:v>43875.427083333401</c:v>
                </c:pt>
                <c:pt idx="45313">
                  <c:v>43875.447916666599</c:v>
                </c:pt>
                <c:pt idx="45314">
                  <c:v>43875.46875</c:v>
                </c:pt>
                <c:pt idx="45315">
                  <c:v>43875.489583333401</c:v>
                </c:pt>
                <c:pt idx="45316">
                  <c:v>43875.510416666599</c:v>
                </c:pt>
                <c:pt idx="45317">
                  <c:v>43875.53125</c:v>
                </c:pt>
                <c:pt idx="45318">
                  <c:v>43875.552083333401</c:v>
                </c:pt>
                <c:pt idx="45319">
                  <c:v>43875.572916666599</c:v>
                </c:pt>
                <c:pt idx="45320">
                  <c:v>43875.59375</c:v>
                </c:pt>
                <c:pt idx="45321">
                  <c:v>43875.614583333401</c:v>
                </c:pt>
                <c:pt idx="45322">
                  <c:v>43875.635416666599</c:v>
                </c:pt>
                <c:pt idx="45323">
                  <c:v>43875.65625</c:v>
                </c:pt>
                <c:pt idx="45324">
                  <c:v>43875.677083333401</c:v>
                </c:pt>
                <c:pt idx="45325">
                  <c:v>43875.697916666599</c:v>
                </c:pt>
                <c:pt idx="45326">
                  <c:v>43875.71875</c:v>
                </c:pt>
                <c:pt idx="45327">
                  <c:v>43875.739583333401</c:v>
                </c:pt>
                <c:pt idx="45328">
                  <c:v>43875.760416666599</c:v>
                </c:pt>
                <c:pt idx="45329">
                  <c:v>43875.78125</c:v>
                </c:pt>
                <c:pt idx="45330">
                  <c:v>43875.802083333401</c:v>
                </c:pt>
                <c:pt idx="45331">
                  <c:v>43875.822916666599</c:v>
                </c:pt>
                <c:pt idx="45332">
                  <c:v>43875.84375</c:v>
                </c:pt>
                <c:pt idx="45333">
                  <c:v>43875.864583333401</c:v>
                </c:pt>
                <c:pt idx="45334">
                  <c:v>43875.885416666599</c:v>
                </c:pt>
                <c:pt idx="45335">
                  <c:v>43875.90625</c:v>
                </c:pt>
                <c:pt idx="45336">
                  <c:v>43875.927083333401</c:v>
                </c:pt>
                <c:pt idx="45337">
                  <c:v>43875.947916666599</c:v>
                </c:pt>
                <c:pt idx="45338">
                  <c:v>43875.96875</c:v>
                </c:pt>
                <c:pt idx="45339">
                  <c:v>43875.989583333401</c:v>
                </c:pt>
                <c:pt idx="45340">
                  <c:v>43876.010416666599</c:v>
                </c:pt>
                <c:pt idx="45341">
                  <c:v>43876.03125</c:v>
                </c:pt>
                <c:pt idx="45342">
                  <c:v>43876.052083333401</c:v>
                </c:pt>
                <c:pt idx="45343">
                  <c:v>43876.072916666599</c:v>
                </c:pt>
                <c:pt idx="45344">
                  <c:v>43876.09375</c:v>
                </c:pt>
                <c:pt idx="45345">
                  <c:v>43876.114583333401</c:v>
                </c:pt>
                <c:pt idx="45346">
                  <c:v>43876.135416666599</c:v>
                </c:pt>
                <c:pt idx="45347">
                  <c:v>43876.15625</c:v>
                </c:pt>
                <c:pt idx="45348">
                  <c:v>43876.177083333401</c:v>
                </c:pt>
                <c:pt idx="45349">
                  <c:v>43876.197916666599</c:v>
                </c:pt>
                <c:pt idx="45350">
                  <c:v>43876.21875</c:v>
                </c:pt>
                <c:pt idx="45351">
                  <c:v>43876.239583333401</c:v>
                </c:pt>
                <c:pt idx="45352">
                  <c:v>43876.260416666599</c:v>
                </c:pt>
                <c:pt idx="45353">
                  <c:v>43876.28125</c:v>
                </c:pt>
                <c:pt idx="45354">
                  <c:v>43876.302083333401</c:v>
                </c:pt>
                <c:pt idx="45355">
                  <c:v>43876.322916666599</c:v>
                </c:pt>
                <c:pt idx="45356">
                  <c:v>43876.34375</c:v>
                </c:pt>
                <c:pt idx="45357">
                  <c:v>43876.364583333401</c:v>
                </c:pt>
                <c:pt idx="45358">
                  <c:v>43876.385416666599</c:v>
                </c:pt>
                <c:pt idx="45359">
                  <c:v>43876.40625</c:v>
                </c:pt>
                <c:pt idx="45360">
                  <c:v>43876.427083333401</c:v>
                </c:pt>
                <c:pt idx="45361">
                  <c:v>43876.447916666599</c:v>
                </c:pt>
                <c:pt idx="45362">
                  <c:v>43876.46875</c:v>
                </c:pt>
                <c:pt idx="45363">
                  <c:v>43876.489583333401</c:v>
                </c:pt>
                <c:pt idx="45364">
                  <c:v>43876.510416666599</c:v>
                </c:pt>
                <c:pt idx="45365">
                  <c:v>43876.53125</c:v>
                </c:pt>
                <c:pt idx="45366">
                  <c:v>43876.552083333401</c:v>
                </c:pt>
                <c:pt idx="45367">
                  <c:v>43876.572916666599</c:v>
                </c:pt>
                <c:pt idx="45368">
                  <c:v>43876.59375</c:v>
                </c:pt>
                <c:pt idx="45369">
                  <c:v>43876.614583333401</c:v>
                </c:pt>
                <c:pt idx="45370">
                  <c:v>43876.635416666599</c:v>
                </c:pt>
                <c:pt idx="45371">
                  <c:v>43876.65625</c:v>
                </c:pt>
                <c:pt idx="45372">
                  <c:v>43876.677083333401</c:v>
                </c:pt>
                <c:pt idx="45373">
                  <c:v>43876.697916666599</c:v>
                </c:pt>
                <c:pt idx="45374">
                  <c:v>43876.71875</c:v>
                </c:pt>
                <c:pt idx="45375">
                  <c:v>43876.739583333401</c:v>
                </c:pt>
                <c:pt idx="45376">
                  <c:v>43876.760416666599</c:v>
                </c:pt>
                <c:pt idx="45377">
                  <c:v>43876.78125</c:v>
                </c:pt>
                <c:pt idx="45378">
                  <c:v>43876.802083333401</c:v>
                </c:pt>
                <c:pt idx="45379">
                  <c:v>43876.822916666599</c:v>
                </c:pt>
                <c:pt idx="45380">
                  <c:v>43876.84375</c:v>
                </c:pt>
                <c:pt idx="45381">
                  <c:v>43876.864583333401</c:v>
                </c:pt>
                <c:pt idx="45382">
                  <c:v>43876.885416666599</c:v>
                </c:pt>
                <c:pt idx="45383">
                  <c:v>43876.90625</c:v>
                </c:pt>
                <c:pt idx="45384">
                  <c:v>43876.927083333401</c:v>
                </c:pt>
                <c:pt idx="45385">
                  <c:v>43876.947916666599</c:v>
                </c:pt>
                <c:pt idx="45386">
                  <c:v>43876.96875</c:v>
                </c:pt>
                <c:pt idx="45387">
                  <c:v>43876.989583333401</c:v>
                </c:pt>
                <c:pt idx="45388">
                  <c:v>43877.010416666599</c:v>
                </c:pt>
                <c:pt idx="45389">
                  <c:v>43877.03125</c:v>
                </c:pt>
                <c:pt idx="45390">
                  <c:v>43877.052083333401</c:v>
                </c:pt>
                <c:pt idx="45391">
                  <c:v>43877.072916666599</c:v>
                </c:pt>
                <c:pt idx="45392">
                  <c:v>43877.09375</c:v>
                </c:pt>
                <c:pt idx="45393">
                  <c:v>43877.114583333401</c:v>
                </c:pt>
                <c:pt idx="45394">
                  <c:v>43877.135416666599</c:v>
                </c:pt>
                <c:pt idx="45395">
                  <c:v>43877.15625</c:v>
                </c:pt>
                <c:pt idx="45396">
                  <c:v>43877.177083333401</c:v>
                </c:pt>
                <c:pt idx="45397">
                  <c:v>43877.197916666599</c:v>
                </c:pt>
                <c:pt idx="45398">
                  <c:v>43877.21875</c:v>
                </c:pt>
                <c:pt idx="45399">
                  <c:v>43877.239583333401</c:v>
                </c:pt>
                <c:pt idx="45400">
                  <c:v>43877.260416666599</c:v>
                </c:pt>
                <c:pt idx="45401">
                  <c:v>43877.28125</c:v>
                </c:pt>
                <c:pt idx="45402">
                  <c:v>43877.302083333401</c:v>
                </c:pt>
                <c:pt idx="45403">
                  <c:v>43877.322916666599</c:v>
                </c:pt>
                <c:pt idx="45404">
                  <c:v>43877.34375</c:v>
                </c:pt>
                <c:pt idx="45405">
                  <c:v>43877.364583333401</c:v>
                </c:pt>
                <c:pt idx="45406">
                  <c:v>43877.385416666599</c:v>
                </c:pt>
                <c:pt idx="45407">
                  <c:v>43877.40625</c:v>
                </c:pt>
                <c:pt idx="45408">
                  <c:v>43877.427083333401</c:v>
                </c:pt>
                <c:pt idx="45409">
                  <c:v>43877.447916666599</c:v>
                </c:pt>
                <c:pt idx="45410">
                  <c:v>43877.46875</c:v>
                </c:pt>
                <c:pt idx="45411">
                  <c:v>43877.489583333401</c:v>
                </c:pt>
                <c:pt idx="45412">
                  <c:v>43877.510416666599</c:v>
                </c:pt>
                <c:pt idx="45413">
                  <c:v>43877.53125</c:v>
                </c:pt>
                <c:pt idx="45414">
                  <c:v>43877.552083333401</c:v>
                </c:pt>
                <c:pt idx="45415">
                  <c:v>43877.572916666599</c:v>
                </c:pt>
                <c:pt idx="45416">
                  <c:v>43877.59375</c:v>
                </c:pt>
                <c:pt idx="45417">
                  <c:v>43877.614583333401</c:v>
                </c:pt>
                <c:pt idx="45418">
                  <c:v>43877.635416666599</c:v>
                </c:pt>
                <c:pt idx="45419">
                  <c:v>43877.65625</c:v>
                </c:pt>
                <c:pt idx="45420">
                  <c:v>43877.677083333401</c:v>
                </c:pt>
                <c:pt idx="45421">
                  <c:v>43877.697916666599</c:v>
                </c:pt>
                <c:pt idx="45422">
                  <c:v>43877.71875</c:v>
                </c:pt>
                <c:pt idx="45423">
                  <c:v>43877.739583333401</c:v>
                </c:pt>
                <c:pt idx="45424">
                  <c:v>43877.760416666599</c:v>
                </c:pt>
                <c:pt idx="45425">
                  <c:v>43877.78125</c:v>
                </c:pt>
                <c:pt idx="45426">
                  <c:v>43877.802083333401</c:v>
                </c:pt>
                <c:pt idx="45427">
                  <c:v>43877.822916666599</c:v>
                </c:pt>
                <c:pt idx="45428">
                  <c:v>43877.84375</c:v>
                </c:pt>
                <c:pt idx="45429">
                  <c:v>43877.864583333401</c:v>
                </c:pt>
                <c:pt idx="45430">
                  <c:v>43877.885416666599</c:v>
                </c:pt>
                <c:pt idx="45431">
                  <c:v>43877.90625</c:v>
                </c:pt>
                <c:pt idx="45432">
                  <c:v>43877.927083333401</c:v>
                </c:pt>
                <c:pt idx="45433">
                  <c:v>43877.947916666599</c:v>
                </c:pt>
                <c:pt idx="45434">
                  <c:v>43877.96875</c:v>
                </c:pt>
                <c:pt idx="45435">
                  <c:v>43877.989583333401</c:v>
                </c:pt>
                <c:pt idx="45436">
                  <c:v>43878.010416666599</c:v>
                </c:pt>
                <c:pt idx="45437">
                  <c:v>43878.03125</c:v>
                </c:pt>
                <c:pt idx="45438">
                  <c:v>43878.052083333401</c:v>
                </c:pt>
                <c:pt idx="45439">
                  <c:v>43878.072916666599</c:v>
                </c:pt>
                <c:pt idx="45440">
                  <c:v>43878.09375</c:v>
                </c:pt>
                <c:pt idx="45441">
                  <c:v>43878.114583333401</c:v>
                </c:pt>
                <c:pt idx="45442">
                  <c:v>43878.135416666599</c:v>
                </c:pt>
                <c:pt idx="45443">
                  <c:v>43878.15625</c:v>
                </c:pt>
                <c:pt idx="45444">
                  <c:v>43878.177083333401</c:v>
                </c:pt>
                <c:pt idx="45445">
                  <c:v>43878.197916666599</c:v>
                </c:pt>
                <c:pt idx="45446">
                  <c:v>43878.21875</c:v>
                </c:pt>
                <c:pt idx="45447">
                  <c:v>43878.239583333401</c:v>
                </c:pt>
                <c:pt idx="45448">
                  <c:v>43878.260416666599</c:v>
                </c:pt>
                <c:pt idx="45449">
                  <c:v>43878.28125</c:v>
                </c:pt>
                <c:pt idx="45450">
                  <c:v>43878.302083333401</c:v>
                </c:pt>
                <c:pt idx="45451">
                  <c:v>43878.322916666599</c:v>
                </c:pt>
                <c:pt idx="45452">
                  <c:v>43878.34375</c:v>
                </c:pt>
                <c:pt idx="45453">
                  <c:v>43878.364583333401</c:v>
                </c:pt>
                <c:pt idx="45454">
                  <c:v>43878.385416666599</c:v>
                </c:pt>
                <c:pt idx="45455">
                  <c:v>43878.40625</c:v>
                </c:pt>
                <c:pt idx="45456">
                  <c:v>43878.427083333401</c:v>
                </c:pt>
                <c:pt idx="45457">
                  <c:v>43878.447916666599</c:v>
                </c:pt>
                <c:pt idx="45458">
                  <c:v>43878.46875</c:v>
                </c:pt>
                <c:pt idx="45459">
                  <c:v>43878.489583333401</c:v>
                </c:pt>
                <c:pt idx="45460">
                  <c:v>43878.510416666599</c:v>
                </c:pt>
                <c:pt idx="45461">
                  <c:v>43878.53125</c:v>
                </c:pt>
                <c:pt idx="45462">
                  <c:v>43878.552083333401</c:v>
                </c:pt>
                <c:pt idx="45463">
                  <c:v>43878.572916666599</c:v>
                </c:pt>
                <c:pt idx="45464">
                  <c:v>43878.59375</c:v>
                </c:pt>
                <c:pt idx="45465">
                  <c:v>43878.614583333401</c:v>
                </c:pt>
                <c:pt idx="45466">
                  <c:v>43878.635416666599</c:v>
                </c:pt>
                <c:pt idx="45467">
                  <c:v>43878.65625</c:v>
                </c:pt>
                <c:pt idx="45468">
                  <c:v>43878.677083333401</c:v>
                </c:pt>
                <c:pt idx="45469">
                  <c:v>43878.697916666599</c:v>
                </c:pt>
                <c:pt idx="45470">
                  <c:v>43878.71875</c:v>
                </c:pt>
                <c:pt idx="45471">
                  <c:v>43878.739583333401</c:v>
                </c:pt>
                <c:pt idx="45472">
                  <c:v>43878.760416666599</c:v>
                </c:pt>
                <c:pt idx="45473">
                  <c:v>43878.78125</c:v>
                </c:pt>
                <c:pt idx="45474">
                  <c:v>43878.802083333401</c:v>
                </c:pt>
                <c:pt idx="45475">
                  <c:v>43878.822916666599</c:v>
                </c:pt>
                <c:pt idx="45476">
                  <c:v>43878.84375</c:v>
                </c:pt>
                <c:pt idx="45477">
                  <c:v>43878.864583333401</c:v>
                </c:pt>
                <c:pt idx="45478">
                  <c:v>43878.885416666599</c:v>
                </c:pt>
                <c:pt idx="45479">
                  <c:v>43878.90625</c:v>
                </c:pt>
                <c:pt idx="45480">
                  <c:v>43878.927083333401</c:v>
                </c:pt>
                <c:pt idx="45481">
                  <c:v>43878.947916666599</c:v>
                </c:pt>
                <c:pt idx="45482">
                  <c:v>43878.96875</c:v>
                </c:pt>
                <c:pt idx="45483">
                  <c:v>43878.989583333401</c:v>
                </c:pt>
                <c:pt idx="45484">
                  <c:v>43879.010416666599</c:v>
                </c:pt>
                <c:pt idx="45485">
                  <c:v>43879.03125</c:v>
                </c:pt>
                <c:pt idx="45486">
                  <c:v>43879.052083333401</c:v>
                </c:pt>
                <c:pt idx="45487">
                  <c:v>43879.072916666599</c:v>
                </c:pt>
                <c:pt idx="45488">
                  <c:v>43879.09375</c:v>
                </c:pt>
                <c:pt idx="45489">
                  <c:v>43879.114583333401</c:v>
                </c:pt>
                <c:pt idx="45490">
                  <c:v>43879.135416666599</c:v>
                </c:pt>
                <c:pt idx="45491">
                  <c:v>43879.15625</c:v>
                </c:pt>
                <c:pt idx="45492">
                  <c:v>43879.177083333401</c:v>
                </c:pt>
                <c:pt idx="45493">
                  <c:v>43879.197916666599</c:v>
                </c:pt>
                <c:pt idx="45494">
                  <c:v>43879.21875</c:v>
                </c:pt>
                <c:pt idx="45495">
                  <c:v>43879.239583333401</c:v>
                </c:pt>
                <c:pt idx="45496">
                  <c:v>43879.260416666599</c:v>
                </c:pt>
                <c:pt idx="45497">
                  <c:v>43879.28125</c:v>
                </c:pt>
                <c:pt idx="45498">
                  <c:v>43879.302083333401</c:v>
                </c:pt>
                <c:pt idx="45499">
                  <c:v>43879.322916666599</c:v>
                </c:pt>
                <c:pt idx="45500">
                  <c:v>43879.34375</c:v>
                </c:pt>
                <c:pt idx="45501">
                  <c:v>43879.364583333401</c:v>
                </c:pt>
                <c:pt idx="45502">
                  <c:v>43879.385416666599</c:v>
                </c:pt>
                <c:pt idx="45503">
                  <c:v>43879.40625</c:v>
                </c:pt>
                <c:pt idx="45504">
                  <c:v>43879.427083333401</c:v>
                </c:pt>
                <c:pt idx="45505">
                  <c:v>43879.447916666599</c:v>
                </c:pt>
                <c:pt idx="45506">
                  <c:v>43879.46875</c:v>
                </c:pt>
                <c:pt idx="45507">
                  <c:v>43879.489583333401</c:v>
                </c:pt>
                <c:pt idx="45508">
                  <c:v>43879.510416666599</c:v>
                </c:pt>
                <c:pt idx="45509">
                  <c:v>43879.53125</c:v>
                </c:pt>
                <c:pt idx="45510">
                  <c:v>43879.552083333401</c:v>
                </c:pt>
                <c:pt idx="45511">
                  <c:v>43879.572916666599</c:v>
                </c:pt>
                <c:pt idx="45512">
                  <c:v>43879.59375</c:v>
                </c:pt>
                <c:pt idx="45513">
                  <c:v>43879.614583333401</c:v>
                </c:pt>
                <c:pt idx="45514">
                  <c:v>43879.635416666599</c:v>
                </c:pt>
                <c:pt idx="45515">
                  <c:v>43879.65625</c:v>
                </c:pt>
                <c:pt idx="45516">
                  <c:v>43879.677083333401</c:v>
                </c:pt>
                <c:pt idx="45517">
                  <c:v>43879.697916666599</c:v>
                </c:pt>
                <c:pt idx="45518">
                  <c:v>43879.71875</c:v>
                </c:pt>
                <c:pt idx="45519">
                  <c:v>43879.739583333401</c:v>
                </c:pt>
                <c:pt idx="45520">
                  <c:v>43879.760416666599</c:v>
                </c:pt>
                <c:pt idx="45521">
                  <c:v>43879.78125</c:v>
                </c:pt>
                <c:pt idx="45522">
                  <c:v>43879.802083333401</c:v>
                </c:pt>
                <c:pt idx="45523">
                  <c:v>43879.822916666599</c:v>
                </c:pt>
                <c:pt idx="45524">
                  <c:v>43879.84375</c:v>
                </c:pt>
                <c:pt idx="45525">
                  <c:v>43879.864583333401</c:v>
                </c:pt>
                <c:pt idx="45526">
                  <c:v>43879.885416666599</c:v>
                </c:pt>
                <c:pt idx="45527">
                  <c:v>43879.90625</c:v>
                </c:pt>
                <c:pt idx="45528">
                  <c:v>43879.927083333401</c:v>
                </c:pt>
                <c:pt idx="45529">
                  <c:v>43879.947916666599</c:v>
                </c:pt>
                <c:pt idx="45530">
                  <c:v>43879.96875</c:v>
                </c:pt>
                <c:pt idx="45531">
                  <c:v>43879.989583333401</c:v>
                </c:pt>
                <c:pt idx="45532">
                  <c:v>43880.010416666599</c:v>
                </c:pt>
                <c:pt idx="45533">
                  <c:v>43880.03125</c:v>
                </c:pt>
                <c:pt idx="45534">
                  <c:v>43880.052083333401</c:v>
                </c:pt>
                <c:pt idx="45535">
                  <c:v>43880.072916666599</c:v>
                </c:pt>
                <c:pt idx="45536">
                  <c:v>43880.09375</c:v>
                </c:pt>
                <c:pt idx="45537">
                  <c:v>43880.114583333401</c:v>
                </c:pt>
                <c:pt idx="45538">
                  <c:v>43880.135416666599</c:v>
                </c:pt>
                <c:pt idx="45539">
                  <c:v>43880.15625</c:v>
                </c:pt>
                <c:pt idx="45540">
                  <c:v>43880.177083333401</c:v>
                </c:pt>
                <c:pt idx="45541">
                  <c:v>43880.197916666599</c:v>
                </c:pt>
                <c:pt idx="45542">
                  <c:v>43880.21875</c:v>
                </c:pt>
                <c:pt idx="45543">
                  <c:v>43880.239583333401</c:v>
                </c:pt>
                <c:pt idx="45544">
                  <c:v>43880.260416666599</c:v>
                </c:pt>
                <c:pt idx="45545">
                  <c:v>43880.28125</c:v>
                </c:pt>
                <c:pt idx="45546">
                  <c:v>43880.302083333401</c:v>
                </c:pt>
                <c:pt idx="45547">
                  <c:v>43880.322916666599</c:v>
                </c:pt>
                <c:pt idx="45548">
                  <c:v>43880.34375</c:v>
                </c:pt>
                <c:pt idx="45549">
                  <c:v>43880.364583333401</c:v>
                </c:pt>
                <c:pt idx="45550">
                  <c:v>43880.385416666599</c:v>
                </c:pt>
                <c:pt idx="45551">
                  <c:v>43880.40625</c:v>
                </c:pt>
                <c:pt idx="45552">
                  <c:v>43880.427083333401</c:v>
                </c:pt>
                <c:pt idx="45553">
                  <c:v>43880.447916666599</c:v>
                </c:pt>
                <c:pt idx="45554">
                  <c:v>43880.46875</c:v>
                </c:pt>
                <c:pt idx="45555">
                  <c:v>43880.489583333401</c:v>
                </c:pt>
                <c:pt idx="45556">
                  <c:v>43880.510416666599</c:v>
                </c:pt>
                <c:pt idx="45557">
                  <c:v>43880.53125</c:v>
                </c:pt>
                <c:pt idx="45558">
                  <c:v>43880.552083333401</c:v>
                </c:pt>
                <c:pt idx="45559">
                  <c:v>43880.572916666599</c:v>
                </c:pt>
                <c:pt idx="45560">
                  <c:v>43880.59375</c:v>
                </c:pt>
                <c:pt idx="45561">
                  <c:v>43880.614583333401</c:v>
                </c:pt>
                <c:pt idx="45562">
                  <c:v>43880.635416666599</c:v>
                </c:pt>
                <c:pt idx="45563">
                  <c:v>43880.65625</c:v>
                </c:pt>
                <c:pt idx="45564">
                  <c:v>43880.677083333401</c:v>
                </c:pt>
                <c:pt idx="45565">
                  <c:v>43880.697916666599</c:v>
                </c:pt>
                <c:pt idx="45566">
                  <c:v>43880.71875</c:v>
                </c:pt>
                <c:pt idx="45567">
                  <c:v>43880.739583333401</c:v>
                </c:pt>
                <c:pt idx="45568">
                  <c:v>43880.760416666599</c:v>
                </c:pt>
                <c:pt idx="45569">
                  <c:v>43880.78125</c:v>
                </c:pt>
                <c:pt idx="45570">
                  <c:v>43880.802083333401</c:v>
                </c:pt>
                <c:pt idx="45571">
                  <c:v>43880.822916666599</c:v>
                </c:pt>
                <c:pt idx="45572">
                  <c:v>43880.84375</c:v>
                </c:pt>
                <c:pt idx="45573">
                  <c:v>43880.864583333401</c:v>
                </c:pt>
                <c:pt idx="45574">
                  <c:v>43880.885416666599</c:v>
                </c:pt>
                <c:pt idx="45575">
                  <c:v>43880.90625</c:v>
                </c:pt>
                <c:pt idx="45576">
                  <c:v>43880.927083333401</c:v>
                </c:pt>
                <c:pt idx="45577">
                  <c:v>43880.947916666599</c:v>
                </c:pt>
                <c:pt idx="45578">
                  <c:v>43880.96875</c:v>
                </c:pt>
                <c:pt idx="45579">
                  <c:v>43880.989583333401</c:v>
                </c:pt>
                <c:pt idx="45580">
                  <c:v>43881.010416666599</c:v>
                </c:pt>
                <c:pt idx="45581">
                  <c:v>43881.03125</c:v>
                </c:pt>
                <c:pt idx="45582">
                  <c:v>43881.052083333401</c:v>
                </c:pt>
                <c:pt idx="45583">
                  <c:v>43881.072916666599</c:v>
                </c:pt>
                <c:pt idx="45584">
                  <c:v>43881.09375</c:v>
                </c:pt>
                <c:pt idx="45585">
                  <c:v>43881.114583333401</c:v>
                </c:pt>
                <c:pt idx="45586">
                  <c:v>43881.135416666599</c:v>
                </c:pt>
                <c:pt idx="45587">
                  <c:v>43881.15625</c:v>
                </c:pt>
                <c:pt idx="45588">
                  <c:v>43881.177083333401</c:v>
                </c:pt>
                <c:pt idx="45589">
                  <c:v>43881.197916666599</c:v>
                </c:pt>
                <c:pt idx="45590">
                  <c:v>43881.21875</c:v>
                </c:pt>
                <c:pt idx="45591">
                  <c:v>43881.239583333401</c:v>
                </c:pt>
                <c:pt idx="45592">
                  <c:v>43881.260416666599</c:v>
                </c:pt>
                <c:pt idx="45593">
                  <c:v>43881.28125</c:v>
                </c:pt>
                <c:pt idx="45594">
                  <c:v>43881.302083333401</c:v>
                </c:pt>
                <c:pt idx="45595">
                  <c:v>43881.322916666599</c:v>
                </c:pt>
                <c:pt idx="45596">
                  <c:v>43881.34375</c:v>
                </c:pt>
                <c:pt idx="45597">
                  <c:v>43881.364583333401</c:v>
                </c:pt>
                <c:pt idx="45598">
                  <c:v>43881.385416666599</c:v>
                </c:pt>
                <c:pt idx="45599">
                  <c:v>43881.40625</c:v>
                </c:pt>
                <c:pt idx="45600">
                  <c:v>43881.427083333401</c:v>
                </c:pt>
                <c:pt idx="45601">
                  <c:v>43881.447916666599</c:v>
                </c:pt>
                <c:pt idx="45602">
                  <c:v>43881.46875</c:v>
                </c:pt>
                <c:pt idx="45603">
                  <c:v>43881.489583333401</c:v>
                </c:pt>
                <c:pt idx="45604">
                  <c:v>43881.510416666599</c:v>
                </c:pt>
                <c:pt idx="45605">
                  <c:v>43881.53125</c:v>
                </c:pt>
                <c:pt idx="45606">
                  <c:v>43881.552083333401</c:v>
                </c:pt>
                <c:pt idx="45607">
                  <c:v>43881.572916666599</c:v>
                </c:pt>
                <c:pt idx="45608">
                  <c:v>43881.59375</c:v>
                </c:pt>
                <c:pt idx="45609">
                  <c:v>43881.614583333401</c:v>
                </c:pt>
                <c:pt idx="45610">
                  <c:v>43881.635416666599</c:v>
                </c:pt>
                <c:pt idx="45611">
                  <c:v>43881.65625</c:v>
                </c:pt>
                <c:pt idx="45612">
                  <c:v>43881.677083333401</c:v>
                </c:pt>
                <c:pt idx="45613">
                  <c:v>43881.697916666599</c:v>
                </c:pt>
                <c:pt idx="45614">
                  <c:v>43881.71875</c:v>
                </c:pt>
                <c:pt idx="45615">
                  <c:v>43881.739583333401</c:v>
                </c:pt>
                <c:pt idx="45616">
                  <c:v>43881.760416666599</c:v>
                </c:pt>
                <c:pt idx="45617">
                  <c:v>43881.78125</c:v>
                </c:pt>
                <c:pt idx="45618">
                  <c:v>43881.802083333401</c:v>
                </c:pt>
                <c:pt idx="45619">
                  <c:v>43881.822916666599</c:v>
                </c:pt>
                <c:pt idx="45620">
                  <c:v>43881.84375</c:v>
                </c:pt>
                <c:pt idx="45621">
                  <c:v>43881.864583333401</c:v>
                </c:pt>
                <c:pt idx="45622">
                  <c:v>43881.885416666599</c:v>
                </c:pt>
                <c:pt idx="45623">
                  <c:v>43881.90625</c:v>
                </c:pt>
                <c:pt idx="45624">
                  <c:v>43881.927083333401</c:v>
                </c:pt>
                <c:pt idx="45625">
                  <c:v>43881.947916666599</c:v>
                </c:pt>
                <c:pt idx="45626">
                  <c:v>43881.96875</c:v>
                </c:pt>
                <c:pt idx="45627">
                  <c:v>43881.989583333401</c:v>
                </c:pt>
                <c:pt idx="45628">
                  <c:v>43882.010416666599</c:v>
                </c:pt>
                <c:pt idx="45629">
                  <c:v>43882.03125</c:v>
                </c:pt>
                <c:pt idx="45630">
                  <c:v>43882.052083333401</c:v>
                </c:pt>
                <c:pt idx="45631">
                  <c:v>43882.072916666599</c:v>
                </c:pt>
                <c:pt idx="45632">
                  <c:v>43882.09375</c:v>
                </c:pt>
                <c:pt idx="45633">
                  <c:v>43882.114583333401</c:v>
                </c:pt>
                <c:pt idx="45634">
                  <c:v>43882.135416666599</c:v>
                </c:pt>
                <c:pt idx="45635">
                  <c:v>43882.15625</c:v>
                </c:pt>
                <c:pt idx="45636">
                  <c:v>43882.177083333401</c:v>
                </c:pt>
                <c:pt idx="45637">
                  <c:v>43882.197916666599</c:v>
                </c:pt>
                <c:pt idx="45638">
                  <c:v>43882.21875</c:v>
                </c:pt>
                <c:pt idx="45639">
                  <c:v>43882.239583333401</c:v>
                </c:pt>
                <c:pt idx="45640">
                  <c:v>43882.260416666599</c:v>
                </c:pt>
                <c:pt idx="45641">
                  <c:v>43882.28125</c:v>
                </c:pt>
                <c:pt idx="45642">
                  <c:v>43882.302083333401</c:v>
                </c:pt>
                <c:pt idx="45643">
                  <c:v>43882.322916666599</c:v>
                </c:pt>
                <c:pt idx="45644">
                  <c:v>43882.34375</c:v>
                </c:pt>
                <c:pt idx="45645">
                  <c:v>43882.364583333401</c:v>
                </c:pt>
                <c:pt idx="45646">
                  <c:v>43882.385416666599</c:v>
                </c:pt>
                <c:pt idx="45647">
                  <c:v>43882.40625</c:v>
                </c:pt>
                <c:pt idx="45648">
                  <c:v>43882.427083333401</c:v>
                </c:pt>
                <c:pt idx="45649">
                  <c:v>43882.447916666599</c:v>
                </c:pt>
                <c:pt idx="45650">
                  <c:v>43882.46875</c:v>
                </c:pt>
                <c:pt idx="45651">
                  <c:v>43882.489583333401</c:v>
                </c:pt>
                <c:pt idx="45652">
                  <c:v>43882.510416666599</c:v>
                </c:pt>
                <c:pt idx="45653">
                  <c:v>43882.53125</c:v>
                </c:pt>
                <c:pt idx="45654">
                  <c:v>43882.552083333401</c:v>
                </c:pt>
                <c:pt idx="45655">
                  <c:v>43882.572916666599</c:v>
                </c:pt>
                <c:pt idx="45656">
                  <c:v>43882.59375</c:v>
                </c:pt>
                <c:pt idx="45657">
                  <c:v>43882.614583333401</c:v>
                </c:pt>
                <c:pt idx="45658">
                  <c:v>43882.635416666599</c:v>
                </c:pt>
                <c:pt idx="45659">
                  <c:v>43882.65625</c:v>
                </c:pt>
                <c:pt idx="45660">
                  <c:v>43882.677083333401</c:v>
                </c:pt>
                <c:pt idx="45661">
                  <c:v>43882.697916666599</c:v>
                </c:pt>
                <c:pt idx="45662">
                  <c:v>43882.71875</c:v>
                </c:pt>
                <c:pt idx="45663">
                  <c:v>43882.739583333401</c:v>
                </c:pt>
                <c:pt idx="45664">
                  <c:v>43882.760416666599</c:v>
                </c:pt>
                <c:pt idx="45665">
                  <c:v>43882.78125</c:v>
                </c:pt>
                <c:pt idx="45666">
                  <c:v>43882.802083333401</c:v>
                </c:pt>
                <c:pt idx="45667">
                  <c:v>43882.822916666599</c:v>
                </c:pt>
                <c:pt idx="45668">
                  <c:v>43882.84375</c:v>
                </c:pt>
                <c:pt idx="45669">
                  <c:v>43882.864583333401</c:v>
                </c:pt>
                <c:pt idx="45670">
                  <c:v>43882.885416666599</c:v>
                </c:pt>
                <c:pt idx="45671">
                  <c:v>43882.90625</c:v>
                </c:pt>
                <c:pt idx="45672">
                  <c:v>43882.927083333401</c:v>
                </c:pt>
                <c:pt idx="45673">
                  <c:v>43882.947916666599</c:v>
                </c:pt>
                <c:pt idx="45674">
                  <c:v>43882.96875</c:v>
                </c:pt>
                <c:pt idx="45675">
                  <c:v>43882.989583333401</c:v>
                </c:pt>
                <c:pt idx="45676">
                  <c:v>43883.010416666599</c:v>
                </c:pt>
                <c:pt idx="45677">
                  <c:v>43883.03125</c:v>
                </c:pt>
                <c:pt idx="45678">
                  <c:v>43883.052083333401</c:v>
                </c:pt>
                <c:pt idx="45679">
                  <c:v>43883.072916666599</c:v>
                </c:pt>
                <c:pt idx="45680">
                  <c:v>43883.09375</c:v>
                </c:pt>
                <c:pt idx="45681">
                  <c:v>43883.114583333401</c:v>
                </c:pt>
                <c:pt idx="45682">
                  <c:v>43883.135416666599</c:v>
                </c:pt>
                <c:pt idx="45683">
                  <c:v>43883.15625</c:v>
                </c:pt>
                <c:pt idx="45684">
                  <c:v>43883.177083333401</c:v>
                </c:pt>
                <c:pt idx="45685">
                  <c:v>43883.197916666599</c:v>
                </c:pt>
                <c:pt idx="45686">
                  <c:v>43883.21875</c:v>
                </c:pt>
                <c:pt idx="45687">
                  <c:v>43883.239583333401</c:v>
                </c:pt>
                <c:pt idx="45688">
                  <c:v>43883.260416666599</c:v>
                </c:pt>
                <c:pt idx="45689">
                  <c:v>43883.28125</c:v>
                </c:pt>
                <c:pt idx="45690">
                  <c:v>43883.302083333401</c:v>
                </c:pt>
                <c:pt idx="45691">
                  <c:v>43883.322916666599</c:v>
                </c:pt>
                <c:pt idx="45692">
                  <c:v>43883.34375</c:v>
                </c:pt>
                <c:pt idx="45693">
                  <c:v>43883.364583333401</c:v>
                </c:pt>
                <c:pt idx="45694">
                  <c:v>43883.385416666599</c:v>
                </c:pt>
                <c:pt idx="45695">
                  <c:v>43883.40625</c:v>
                </c:pt>
                <c:pt idx="45696">
                  <c:v>43883.427083333401</c:v>
                </c:pt>
                <c:pt idx="45697">
                  <c:v>43883.447916666599</c:v>
                </c:pt>
                <c:pt idx="45698">
                  <c:v>43883.46875</c:v>
                </c:pt>
                <c:pt idx="45699">
                  <c:v>43883.489583333401</c:v>
                </c:pt>
                <c:pt idx="45700">
                  <c:v>43883.510416666599</c:v>
                </c:pt>
                <c:pt idx="45701">
                  <c:v>43883.53125</c:v>
                </c:pt>
                <c:pt idx="45702">
                  <c:v>43883.552083333401</c:v>
                </c:pt>
                <c:pt idx="45703">
                  <c:v>43883.572916666599</c:v>
                </c:pt>
                <c:pt idx="45704">
                  <c:v>43883.59375</c:v>
                </c:pt>
                <c:pt idx="45705">
                  <c:v>43883.614583333401</c:v>
                </c:pt>
                <c:pt idx="45706">
                  <c:v>43883.635416666599</c:v>
                </c:pt>
                <c:pt idx="45707">
                  <c:v>43883.65625</c:v>
                </c:pt>
                <c:pt idx="45708">
                  <c:v>43883.677083333401</c:v>
                </c:pt>
                <c:pt idx="45709">
                  <c:v>43883.697916666599</c:v>
                </c:pt>
                <c:pt idx="45710">
                  <c:v>43883.71875</c:v>
                </c:pt>
                <c:pt idx="45711">
                  <c:v>43883.739583333401</c:v>
                </c:pt>
                <c:pt idx="45712">
                  <c:v>43883.760416666599</c:v>
                </c:pt>
                <c:pt idx="45713">
                  <c:v>43883.78125</c:v>
                </c:pt>
                <c:pt idx="45714">
                  <c:v>43883.802083333401</c:v>
                </c:pt>
                <c:pt idx="45715">
                  <c:v>43883.822916666599</c:v>
                </c:pt>
                <c:pt idx="45716">
                  <c:v>43883.84375</c:v>
                </c:pt>
                <c:pt idx="45717">
                  <c:v>43883.864583333401</c:v>
                </c:pt>
                <c:pt idx="45718">
                  <c:v>43883.885416666599</c:v>
                </c:pt>
                <c:pt idx="45719">
                  <c:v>43883.90625</c:v>
                </c:pt>
                <c:pt idx="45720">
                  <c:v>43883.927083333401</c:v>
                </c:pt>
                <c:pt idx="45721">
                  <c:v>43883.947916666599</c:v>
                </c:pt>
                <c:pt idx="45722">
                  <c:v>43883.96875</c:v>
                </c:pt>
                <c:pt idx="45723">
                  <c:v>43883.989583333401</c:v>
                </c:pt>
                <c:pt idx="45724">
                  <c:v>43884.010416666599</c:v>
                </c:pt>
                <c:pt idx="45725">
                  <c:v>43884.03125</c:v>
                </c:pt>
                <c:pt idx="45726">
                  <c:v>43884.052083333401</c:v>
                </c:pt>
                <c:pt idx="45727">
                  <c:v>43884.072916666599</c:v>
                </c:pt>
                <c:pt idx="45728">
                  <c:v>43884.09375</c:v>
                </c:pt>
                <c:pt idx="45729">
                  <c:v>43884.114583333401</c:v>
                </c:pt>
                <c:pt idx="45730">
                  <c:v>43884.135416666599</c:v>
                </c:pt>
                <c:pt idx="45731">
                  <c:v>43884.15625</c:v>
                </c:pt>
                <c:pt idx="45732">
                  <c:v>43884.177083333401</c:v>
                </c:pt>
                <c:pt idx="45733">
                  <c:v>43884.197916666599</c:v>
                </c:pt>
                <c:pt idx="45734">
                  <c:v>43884.21875</c:v>
                </c:pt>
                <c:pt idx="45735">
                  <c:v>43884.239583333401</c:v>
                </c:pt>
                <c:pt idx="45736">
                  <c:v>43884.260416666599</c:v>
                </c:pt>
                <c:pt idx="45737">
                  <c:v>43884.28125</c:v>
                </c:pt>
                <c:pt idx="45738">
                  <c:v>43884.302083333401</c:v>
                </c:pt>
                <c:pt idx="45739">
                  <c:v>43884.322916666599</c:v>
                </c:pt>
                <c:pt idx="45740">
                  <c:v>43884.34375</c:v>
                </c:pt>
                <c:pt idx="45741">
                  <c:v>43884.364583333401</c:v>
                </c:pt>
                <c:pt idx="45742">
                  <c:v>43884.385416666599</c:v>
                </c:pt>
                <c:pt idx="45743">
                  <c:v>43884.40625</c:v>
                </c:pt>
                <c:pt idx="45744">
                  <c:v>43884.427083333401</c:v>
                </c:pt>
                <c:pt idx="45745">
                  <c:v>43884.447916666599</c:v>
                </c:pt>
                <c:pt idx="45746">
                  <c:v>43884.46875</c:v>
                </c:pt>
                <c:pt idx="45747">
                  <c:v>43884.489583333401</c:v>
                </c:pt>
                <c:pt idx="45748">
                  <c:v>43884.510416666599</c:v>
                </c:pt>
                <c:pt idx="45749">
                  <c:v>43884.53125</c:v>
                </c:pt>
                <c:pt idx="45750">
                  <c:v>43884.552083333401</c:v>
                </c:pt>
                <c:pt idx="45751">
                  <c:v>43884.572916666599</c:v>
                </c:pt>
                <c:pt idx="45752">
                  <c:v>43884.59375</c:v>
                </c:pt>
                <c:pt idx="45753">
                  <c:v>43884.614583333401</c:v>
                </c:pt>
                <c:pt idx="45754">
                  <c:v>43884.635416666599</c:v>
                </c:pt>
                <c:pt idx="45755">
                  <c:v>43884.65625</c:v>
                </c:pt>
                <c:pt idx="45756">
                  <c:v>43884.677083333401</c:v>
                </c:pt>
                <c:pt idx="45757">
                  <c:v>43884.697916666599</c:v>
                </c:pt>
                <c:pt idx="45758">
                  <c:v>43884.71875</c:v>
                </c:pt>
                <c:pt idx="45759">
                  <c:v>43884.739583333401</c:v>
                </c:pt>
                <c:pt idx="45760">
                  <c:v>43884.760416666599</c:v>
                </c:pt>
                <c:pt idx="45761">
                  <c:v>43884.78125</c:v>
                </c:pt>
                <c:pt idx="45762">
                  <c:v>43884.802083333401</c:v>
                </c:pt>
                <c:pt idx="45763">
                  <c:v>43884.822916666599</c:v>
                </c:pt>
                <c:pt idx="45764">
                  <c:v>43884.84375</c:v>
                </c:pt>
                <c:pt idx="45765">
                  <c:v>43884.864583333401</c:v>
                </c:pt>
                <c:pt idx="45766">
                  <c:v>43884.885416666599</c:v>
                </c:pt>
                <c:pt idx="45767">
                  <c:v>43884.90625</c:v>
                </c:pt>
                <c:pt idx="45768">
                  <c:v>43884.927083333401</c:v>
                </c:pt>
                <c:pt idx="45769">
                  <c:v>43884.947916666599</c:v>
                </c:pt>
                <c:pt idx="45770">
                  <c:v>43884.96875</c:v>
                </c:pt>
                <c:pt idx="45771">
                  <c:v>43884.989583333401</c:v>
                </c:pt>
                <c:pt idx="45772">
                  <c:v>43885.010416666599</c:v>
                </c:pt>
                <c:pt idx="45773">
                  <c:v>43885.03125</c:v>
                </c:pt>
                <c:pt idx="45774">
                  <c:v>43885.052083333401</c:v>
                </c:pt>
                <c:pt idx="45775">
                  <c:v>43885.072916666599</c:v>
                </c:pt>
                <c:pt idx="45776">
                  <c:v>43885.09375</c:v>
                </c:pt>
                <c:pt idx="45777">
                  <c:v>43885.114583333401</c:v>
                </c:pt>
                <c:pt idx="45778">
                  <c:v>43885.135416666599</c:v>
                </c:pt>
                <c:pt idx="45779">
                  <c:v>43885.15625</c:v>
                </c:pt>
                <c:pt idx="45780">
                  <c:v>43885.177083333401</c:v>
                </c:pt>
                <c:pt idx="45781">
                  <c:v>43885.197916666599</c:v>
                </c:pt>
                <c:pt idx="45782">
                  <c:v>43885.21875</c:v>
                </c:pt>
                <c:pt idx="45783">
                  <c:v>43885.239583333401</c:v>
                </c:pt>
                <c:pt idx="45784">
                  <c:v>43885.260416666599</c:v>
                </c:pt>
                <c:pt idx="45785">
                  <c:v>43885.28125</c:v>
                </c:pt>
                <c:pt idx="45786">
                  <c:v>43885.302083333401</c:v>
                </c:pt>
                <c:pt idx="45787">
                  <c:v>43885.322916666599</c:v>
                </c:pt>
                <c:pt idx="45788">
                  <c:v>43885.34375</c:v>
                </c:pt>
                <c:pt idx="45789">
                  <c:v>43885.364583333401</c:v>
                </c:pt>
                <c:pt idx="45790">
                  <c:v>43885.385416666599</c:v>
                </c:pt>
                <c:pt idx="45791">
                  <c:v>43885.40625</c:v>
                </c:pt>
                <c:pt idx="45792">
                  <c:v>43885.427083333401</c:v>
                </c:pt>
                <c:pt idx="45793">
                  <c:v>43885.447916666599</c:v>
                </c:pt>
                <c:pt idx="45794">
                  <c:v>43885.46875</c:v>
                </c:pt>
                <c:pt idx="45795">
                  <c:v>43885.489583333401</c:v>
                </c:pt>
                <c:pt idx="45796">
                  <c:v>43885.510416666599</c:v>
                </c:pt>
                <c:pt idx="45797">
                  <c:v>43885.53125</c:v>
                </c:pt>
                <c:pt idx="45798">
                  <c:v>43885.552083333401</c:v>
                </c:pt>
                <c:pt idx="45799">
                  <c:v>43885.572916666599</c:v>
                </c:pt>
                <c:pt idx="45800">
                  <c:v>43885.59375</c:v>
                </c:pt>
                <c:pt idx="45801">
                  <c:v>43885.614583333401</c:v>
                </c:pt>
                <c:pt idx="45802">
                  <c:v>43885.635416666599</c:v>
                </c:pt>
                <c:pt idx="45803">
                  <c:v>43885.65625</c:v>
                </c:pt>
                <c:pt idx="45804">
                  <c:v>43885.677083333401</c:v>
                </c:pt>
                <c:pt idx="45805">
                  <c:v>43885.697916666599</c:v>
                </c:pt>
                <c:pt idx="45806">
                  <c:v>43885.71875</c:v>
                </c:pt>
                <c:pt idx="45807">
                  <c:v>43885.739583333401</c:v>
                </c:pt>
                <c:pt idx="45808">
                  <c:v>43885.760416666599</c:v>
                </c:pt>
                <c:pt idx="45809">
                  <c:v>43885.78125</c:v>
                </c:pt>
                <c:pt idx="45810">
                  <c:v>43885.802083333401</c:v>
                </c:pt>
                <c:pt idx="45811">
                  <c:v>43885.822916666599</c:v>
                </c:pt>
                <c:pt idx="45812">
                  <c:v>43885.84375</c:v>
                </c:pt>
                <c:pt idx="45813">
                  <c:v>43885.864583333401</c:v>
                </c:pt>
                <c:pt idx="45814">
                  <c:v>43885.885416666599</c:v>
                </c:pt>
                <c:pt idx="45815">
                  <c:v>43885.90625</c:v>
                </c:pt>
                <c:pt idx="45816">
                  <c:v>43885.927083333401</c:v>
                </c:pt>
                <c:pt idx="45817">
                  <c:v>43885.947916666599</c:v>
                </c:pt>
                <c:pt idx="45818">
                  <c:v>43885.96875</c:v>
                </c:pt>
                <c:pt idx="45819">
                  <c:v>43885.989583333401</c:v>
                </c:pt>
                <c:pt idx="45820">
                  <c:v>43886.010416666599</c:v>
                </c:pt>
                <c:pt idx="45821">
                  <c:v>43886.03125</c:v>
                </c:pt>
                <c:pt idx="45822">
                  <c:v>43886.052083333401</c:v>
                </c:pt>
                <c:pt idx="45823">
                  <c:v>43886.072916666599</c:v>
                </c:pt>
                <c:pt idx="45824">
                  <c:v>43886.09375</c:v>
                </c:pt>
                <c:pt idx="45825">
                  <c:v>43886.114583333401</c:v>
                </c:pt>
                <c:pt idx="45826">
                  <c:v>43886.135416666599</c:v>
                </c:pt>
                <c:pt idx="45827">
                  <c:v>43886.15625</c:v>
                </c:pt>
                <c:pt idx="45828">
                  <c:v>43886.177083333401</c:v>
                </c:pt>
                <c:pt idx="45829">
                  <c:v>43886.197916666599</c:v>
                </c:pt>
                <c:pt idx="45830">
                  <c:v>43886.21875</c:v>
                </c:pt>
                <c:pt idx="45831">
                  <c:v>43886.239583333401</c:v>
                </c:pt>
                <c:pt idx="45832">
                  <c:v>43886.260416666599</c:v>
                </c:pt>
                <c:pt idx="45833">
                  <c:v>43886.28125</c:v>
                </c:pt>
                <c:pt idx="45834">
                  <c:v>43886.302083333401</c:v>
                </c:pt>
                <c:pt idx="45835">
                  <c:v>43886.322916666599</c:v>
                </c:pt>
                <c:pt idx="45836">
                  <c:v>43886.34375</c:v>
                </c:pt>
                <c:pt idx="45837">
                  <c:v>43886.364583333401</c:v>
                </c:pt>
                <c:pt idx="45838">
                  <c:v>43886.385416666599</c:v>
                </c:pt>
                <c:pt idx="45839">
                  <c:v>43886.40625</c:v>
                </c:pt>
                <c:pt idx="45840">
                  <c:v>43886.427083333401</c:v>
                </c:pt>
                <c:pt idx="45841">
                  <c:v>43886.447916666599</c:v>
                </c:pt>
                <c:pt idx="45842">
                  <c:v>43886.46875</c:v>
                </c:pt>
                <c:pt idx="45843">
                  <c:v>43886.489583333401</c:v>
                </c:pt>
                <c:pt idx="45844">
                  <c:v>43886.510416666599</c:v>
                </c:pt>
                <c:pt idx="45845">
                  <c:v>43886.53125</c:v>
                </c:pt>
                <c:pt idx="45846">
                  <c:v>43886.552083333401</c:v>
                </c:pt>
                <c:pt idx="45847">
                  <c:v>43886.572916666599</c:v>
                </c:pt>
                <c:pt idx="45848">
                  <c:v>43886.59375</c:v>
                </c:pt>
                <c:pt idx="45849">
                  <c:v>43886.614583333401</c:v>
                </c:pt>
                <c:pt idx="45850">
                  <c:v>43886.635416666599</c:v>
                </c:pt>
                <c:pt idx="45851">
                  <c:v>43886.65625</c:v>
                </c:pt>
                <c:pt idx="45852">
                  <c:v>43886.677083333401</c:v>
                </c:pt>
                <c:pt idx="45853">
                  <c:v>43886.697916666599</c:v>
                </c:pt>
                <c:pt idx="45854">
                  <c:v>43886.71875</c:v>
                </c:pt>
                <c:pt idx="45855">
                  <c:v>43886.739583333401</c:v>
                </c:pt>
                <c:pt idx="45856">
                  <c:v>43886.760416666599</c:v>
                </c:pt>
                <c:pt idx="45857">
                  <c:v>43886.78125</c:v>
                </c:pt>
                <c:pt idx="45858">
                  <c:v>43886.802083333401</c:v>
                </c:pt>
                <c:pt idx="45859">
                  <c:v>43886.822916666599</c:v>
                </c:pt>
                <c:pt idx="45860">
                  <c:v>43886.84375</c:v>
                </c:pt>
                <c:pt idx="45861">
                  <c:v>43886.864583333401</c:v>
                </c:pt>
                <c:pt idx="45862">
                  <c:v>43886.885416666599</c:v>
                </c:pt>
                <c:pt idx="45863">
                  <c:v>43886.90625</c:v>
                </c:pt>
                <c:pt idx="45864">
                  <c:v>43886.927083333401</c:v>
                </c:pt>
                <c:pt idx="45865">
                  <c:v>43886.947916666599</c:v>
                </c:pt>
                <c:pt idx="45866">
                  <c:v>43886.96875</c:v>
                </c:pt>
                <c:pt idx="45867">
                  <c:v>43886.989583333401</c:v>
                </c:pt>
                <c:pt idx="45868">
                  <c:v>43887.010416666599</c:v>
                </c:pt>
                <c:pt idx="45869">
                  <c:v>43887.03125</c:v>
                </c:pt>
                <c:pt idx="45870">
                  <c:v>43887.052083333401</c:v>
                </c:pt>
                <c:pt idx="45871">
                  <c:v>43887.072916666599</c:v>
                </c:pt>
                <c:pt idx="45872">
                  <c:v>43887.09375</c:v>
                </c:pt>
                <c:pt idx="45873">
                  <c:v>43887.114583333401</c:v>
                </c:pt>
                <c:pt idx="45874">
                  <c:v>43887.135416666599</c:v>
                </c:pt>
                <c:pt idx="45875">
                  <c:v>43887.15625</c:v>
                </c:pt>
                <c:pt idx="45876">
                  <c:v>43887.177083333401</c:v>
                </c:pt>
                <c:pt idx="45877">
                  <c:v>43887.197916666599</c:v>
                </c:pt>
                <c:pt idx="45878">
                  <c:v>43887.21875</c:v>
                </c:pt>
                <c:pt idx="45879">
                  <c:v>43887.239583333401</c:v>
                </c:pt>
                <c:pt idx="45880">
                  <c:v>43887.260416666599</c:v>
                </c:pt>
                <c:pt idx="45881">
                  <c:v>43887.28125</c:v>
                </c:pt>
                <c:pt idx="45882">
                  <c:v>43887.302083333401</c:v>
                </c:pt>
                <c:pt idx="45883">
                  <c:v>43887.322916666599</c:v>
                </c:pt>
                <c:pt idx="45884">
                  <c:v>43887.34375</c:v>
                </c:pt>
                <c:pt idx="45885">
                  <c:v>43887.364583333401</c:v>
                </c:pt>
                <c:pt idx="45886">
                  <c:v>43887.385416666599</c:v>
                </c:pt>
                <c:pt idx="45887">
                  <c:v>43887.40625</c:v>
                </c:pt>
                <c:pt idx="45888">
                  <c:v>43887.427083333401</c:v>
                </c:pt>
                <c:pt idx="45889">
                  <c:v>43887.447916666599</c:v>
                </c:pt>
                <c:pt idx="45890">
                  <c:v>43887.46875</c:v>
                </c:pt>
                <c:pt idx="45891">
                  <c:v>43887.489583333401</c:v>
                </c:pt>
                <c:pt idx="45892">
                  <c:v>43887.510416666599</c:v>
                </c:pt>
                <c:pt idx="45893">
                  <c:v>43887.53125</c:v>
                </c:pt>
                <c:pt idx="45894">
                  <c:v>43887.552083333401</c:v>
                </c:pt>
                <c:pt idx="45895">
                  <c:v>43887.572916666599</c:v>
                </c:pt>
                <c:pt idx="45896">
                  <c:v>43887.59375</c:v>
                </c:pt>
                <c:pt idx="45897">
                  <c:v>43887.614583333401</c:v>
                </c:pt>
                <c:pt idx="45898">
                  <c:v>43887.635416666599</c:v>
                </c:pt>
                <c:pt idx="45899">
                  <c:v>43887.65625</c:v>
                </c:pt>
                <c:pt idx="45900">
                  <c:v>43887.677083333401</c:v>
                </c:pt>
                <c:pt idx="45901">
                  <c:v>43887.697916666599</c:v>
                </c:pt>
                <c:pt idx="45902">
                  <c:v>43887.71875</c:v>
                </c:pt>
                <c:pt idx="45903">
                  <c:v>43887.739583333401</c:v>
                </c:pt>
                <c:pt idx="45904">
                  <c:v>43887.760416666599</c:v>
                </c:pt>
                <c:pt idx="45905">
                  <c:v>43887.78125</c:v>
                </c:pt>
                <c:pt idx="45906">
                  <c:v>43887.802083333401</c:v>
                </c:pt>
                <c:pt idx="45907">
                  <c:v>43887.822916666599</c:v>
                </c:pt>
                <c:pt idx="45908">
                  <c:v>43887.84375</c:v>
                </c:pt>
                <c:pt idx="45909">
                  <c:v>43887.864583333401</c:v>
                </c:pt>
                <c:pt idx="45910">
                  <c:v>43887.885416666599</c:v>
                </c:pt>
                <c:pt idx="45911">
                  <c:v>43887.90625</c:v>
                </c:pt>
                <c:pt idx="45912">
                  <c:v>43887.927083333401</c:v>
                </c:pt>
                <c:pt idx="45913">
                  <c:v>43887.947916666599</c:v>
                </c:pt>
                <c:pt idx="45914">
                  <c:v>43887.96875</c:v>
                </c:pt>
                <c:pt idx="45915">
                  <c:v>43887.989583333401</c:v>
                </c:pt>
                <c:pt idx="45916">
                  <c:v>43888.010416666599</c:v>
                </c:pt>
                <c:pt idx="45917">
                  <c:v>43888.03125</c:v>
                </c:pt>
                <c:pt idx="45918">
                  <c:v>43888.052083333401</c:v>
                </c:pt>
                <c:pt idx="45919">
                  <c:v>43888.072916666599</c:v>
                </c:pt>
                <c:pt idx="45920">
                  <c:v>43888.09375</c:v>
                </c:pt>
                <c:pt idx="45921">
                  <c:v>43888.114583333401</c:v>
                </c:pt>
                <c:pt idx="45922">
                  <c:v>43888.135416666599</c:v>
                </c:pt>
                <c:pt idx="45923">
                  <c:v>43888.15625</c:v>
                </c:pt>
                <c:pt idx="45924">
                  <c:v>43888.177083333401</c:v>
                </c:pt>
                <c:pt idx="45925">
                  <c:v>43888.197916666599</c:v>
                </c:pt>
                <c:pt idx="45926">
                  <c:v>43888.21875</c:v>
                </c:pt>
                <c:pt idx="45927">
                  <c:v>43888.239583333401</c:v>
                </c:pt>
                <c:pt idx="45928">
                  <c:v>43888.260416666599</c:v>
                </c:pt>
                <c:pt idx="45929">
                  <c:v>43888.28125</c:v>
                </c:pt>
                <c:pt idx="45930">
                  <c:v>43888.302083333401</c:v>
                </c:pt>
                <c:pt idx="45931">
                  <c:v>43888.322916666599</c:v>
                </c:pt>
                <c:pt idx="45932">
                  <c:v>43888.34375</c:v>
                </c:pt>
                <c:pt idx="45933">
                  <c:v>43888.364583333401</c:v>
                </c:pt>
                <c:pt idx="45934">
                  <c:v>43888.385416666599</c:v>
                </c:pt>
                <c:pt idx="45935">
                  <c:v>43888.40625</c:v>
                </c:pt>
                <c:pt idx="45936">
                  <c:v>43888.427083333401</c:v>
                </c:pt>
                <c:pt idx="45937">
                  <c:v>43888.447916666599</c:v>
                </c:pt>
                <c:pt idx="45938">
                  <c:v>43888.46875</c:v>
                </c:pt>
                <c:pt idx="45939">
                  <c:v>43888.489583333401</c:v>
                </c:pt>
                <c:pt idx="45940">
                  <c:v>43888.510416666599</c:v>
                </c:pt>
                <c:pt idx="45941">
                  <c:v>43888.53125</c:v>
                </c:pt>
                <c:pt idx="45942">
                  <c:v>43888.552083333401</c:v>
                </c:pt>
                <c:pt idx="45943">
                  <c:v>43888.572916666599</c:v>
                </c:pt>
                <c:pt idx="45944">
                  <c:v>43888.59375</c:v>
                </c:pt>
                <c:pt idx="45945">
                  <c:v>43888.614583333401</c:v>
                </c:pt>
                <c:pt idx="45946">
                  <c:v>43888.635416666599</c:v>
                </c:pt>
                <c:pt idx="45947">
                  <c:v>43888.65625</c:v>
                </c:pt>
                <c:pt idx="45948">
                  <c:v>43888.677083333401</c:v>
                </c:pt>
                <c:pt idx="45949">
                  <c:v>43888.697916666599</c:v>
                </c:pt>
                <c:pt idx="45950">
                  <c:v>43888.71875</c:v>
                </c:pt>
                <c:pt idx="45951">
                  <c:v>43888.739583333401</c:v>
                </c:pt>
                <c:pt idx="45952">
                  <c:v>43888.760416666599</c:v>
                </c:pt>
                <c:pt idx="45953">
                  <c:v>43888.78125</c:v>
                </c:pt>
                <c:pt idx="45954">
                  <c:v>43888.802083333401</c:v>
                </c:pt>
                <c:pt idx="45955">
                  <c:v>43888.822916666599</c:v>
                </c:pt>
                <c:pt idx="45956">
                  <c:v>43888.84375</c:v>
                </c:pt>
                <c:pt idx="45957">
                  <c:v>43888.864583333401</c:v>
                </c:pt>
                <c:pt idx="45958">
                  <c:v>43888.885416666599</c:v>
                </c:pt>
                <c:pt idx="45959">
                  <c:v>43888.90625</c:v>
                </c:pt>
                <c:pt idx="45960">
                  <c:v>43888.927083333401</c:v>
                </c:pt>
                <c:pt idx="45961">
                  <c:v>43888.947916666599</c:v>
                </c:pt>
                <c:pt idx="45962">
                  <c:v>43888.96875</c:v>
                </c:pt>
                <c:pt idx="45963">
                  <c:v>43888.989583333401</c:v>
                </c:pt>
                <c:pt idx="45964">
                  <c:v>43889.010416666599</c:v>
                </c:pt>
                <c:pt idx="45965">
                  <c:v>43889.03125</c:v>
                </c:pt>
                <c:pt idx="45966">
                  <c:v>43889.052083333401</c:v>
                </c:pt>
                <c:pt idx="45967">
                  <c:v>43889.072916666599</c:v>
                </c:pt>
                <c:pt idx="45968">
                  <c:v>43889.09375</c:v>
                </c:pt>
                <c:pt idx="45969">
                  <c:v>43889.114583333401</c:v>
                </c:pt>
                <c:pt idx="45970">
                  <c:v>43889.135416666599</c:v>
                </c:pt>
                <c:pt idx="45971">
                  <c:v>43889.15625</c:v>
                </c:pt>
                <c:pt idx="45972">
                  <c:v>43889.177083333401</c:v>
                </c:pt>
                <c:pt idx="45973">
                  <c:v>43889.197916666599</c:v>
                </c:pt>
                <c:pt idx="45974">
                  <c:v>43889.21875</c:v>
                </c:pt>
                <c:pt idx="45975">
                  <c:v>43889.239583333401</c:v>
                </c:pt>
                <c:pt idx="45976">
                  <c:v>43889.260416666599</c:v>
                </c:pt>
                <c:pt idx="45977">
                  <c:v>43889.28125</c:v>
                </c:pt>
                <c:pt idx="45978">
                  <c:v>43889.302083333401</c:v>
                </c:pt>
                <c:pt idx="45979">
                  <c:v>43889.322916666599</c:v>
                </c:pt>
                <c:pt idx="45980">
                  <c:v>43889.34375</c:v>
                </c:pt>
                <c:pt idx="45981">
                  <c:v>43889.364583333401</c:v>
                </c:pt>
                <c:pt idx="45982">
                  <c:v>43889.385416666599</c:v>
                </c:pt>
                <c:pt idx="45983">
                  <c:v>43889.40625</c:v>
                </c:pt>
                <c:pt idx="45984">
                  <c:v>43889.427083333401</c:v>
                </c:pt>
                <c:pt idx="45985">
                  <c:v>43889.447916666599</c:v>
                </c:pt>
                <c:pt idx="45986">
                  <c:v>43889.46875</c:v>
                </c:pt>
                <c:pt idx="45987">
                  <c:v>43889.489583333401</c:v>
                </c:pt>
                <c:pt idx="45988">
                  <c:v>43889.510416666599</c:v>
                </c:pt>
                <c:pt idx="45989">
                  <c:v>43889.53125</c:v>
                </c:pt>
                <c:pt idx="45990">
                  <c:v>43889.552083333401</c:v>
                </c:pt>
                <c:pt idx="45991">
                  <c:v>43889.572916666599</c:v>
                </c:pt>
                <c:pt idx="45992">
                  <c:v>43889.59375</c:v>
                </c:pt>
                <c:pt idx="45993">
                  <c:v>43889.614583333401</c:v>
                </c:pt>
                <c:pt idx="45994">
                  <c:v>43889.635416666599</c:v>
                </c:pt>
                <c:pt idx="45995">
                  <c:v>43889.65625</c:v>
                </c:pt>
                <c:pt idx="45996">
                  <c:v>43889.677083333401</c:v>
                </c:pt>
                <c:pt idx="45997">
                  <c:v>43889.697916666599</c:v>
                </c:pt>
                <c:pt idx="45998">
                  <c:v>43889.71875</c:v>
                </c:pt>
                <c:pt idx="45999">
                  <c:v>43889.739583333401</c:v>
                </c:pt>
                <c:pt idx="46000">
                  <c:v>43889.760416666599</c:v>
                </c:pt>
                <c:pt idx="46001">
                  <c:v>43889.78125</c:v>
                </c:pt>
                <c:pt idx="46002">
                  <c:v>43889.802083333401</c:v>
                </c:pt>
                <c:pt idx="46003">
                  <c:v>43889.822916666599</c:v>
                </c:pt>
                <c:pt idx="46004">
                  <c:v>43889.84375</c:v>
                </c:pt>
                <c:pt idx="46005">
                  <c:v>43889.864583333401</c:v>
                </c:pt>
                <c:pt idx="46006">
                  <c:v>43889.885416666599</c:v>
                </c:pt>
                <c:pt idx="46007">
                  <c:v>43889.90625</c:v>
                </c:pt>
                <c:pt idx="46008">
                  <c:v>43889.927083333401</c:v>
                </c:pt>
                <c:pt idx="46009">
                  <c:v>43889.947916666599</c:v>
                </c:pt>
                <c:pt idx="46010">
                  <c:v>43889.96875</c:v>
                </c:pt>
                <c:pt idx="46011">
                  <c:v>43889.989583333401</c:v>
                </c:pt>
                <c:pt idx="46012">
                  <c:v>43890.010416666599</c:v>
                </c:pt>
                <c:pt idx="46013">
                  <c:v>43890.03125</c:v>
                </c:pt>
                <c:pt idx="46014">
                  <c:v>43890.052083333401</c:v>
                </c:pt>
                <c:pt idx="46015">
                  <c:v>43890.072916666599</c:v>
                </c:pt>
                <c:pt idx="46016">
                  <c:v>43890.09375</c:v>
                </c:pt>
                <c:pt idx="46017">
                  <c:v>43890.114583333401</c:v>
                </c:pt>
                <c:pt idx="46018">
                  <c:v>43890.135416666599</c:v>
                </c:pt>
                <c:pt idx="46019">
                  <c:v>43890.15625</c:v>
                </c:pt>
                <c:pt idx="46020">
                  <c:v>43890.177083333401</c:v>
                </c:pt>
                <c:pt idx="46021">
                  <c:v>43890.197916666599</c:v>
                </c:pt>
                <c:pt idx="46022">
                  <c:v>43890.21875</c:v>
                </c:pt>
                <c:pt idx="46023">
                  <c:v>43890.239583333401</c:v>
                </c:pt>
                <c:pt idx="46024">
                  <c:v>43890.260416666599</c:v>
                </c:pt>
                <c:pt idx="46025">
                  <c:v>43890.28125</c:v>
                </c:pt>
                <c:pt idx="46026">
                  <c:v>43890.302083333401</c:v>
                </c:pt>
                <c:pt idx="46027">
                  <c:v>43890.322916666599</c:v>
                </c:pt>
                <c:pt idx="46028">
                  <c:v>43890.34375</c:v>
                </c:pt>
                <c:pt idx="46029">
                  <c:v>43890.364583333401</c:v>
                </c:pt>
                <c:pt idx="46030">
                  <c:v>43890.385416666599</c:v>
                </c:pt>
                <c:pt idx="46031">
                  <c:v>43890.40625</c:v>
                </c:pt>
                <c:pt idx="46032">
                  <c:v>43890.427083333401</c:v>
                </c:pt>
                <c:pt idx="46033">
                  <c:v>43890.447916666599</c:v>
                </c:pt>
                <c:pt idx="46034">
                  <c:v>43890.46875</c:v>
                </c:pt>
                <c:pt idx="46035">
                  <c:v>43890.489583333401</c:v>
                </c:pt>
                <c:pt idx="46036">
                  <c:v>43890.510416666599</c:v>
                </c:pt>
                <c:pt idx="46037">
                  <c:v>43890.53125</c:v>
                </c:pt>
                <c:pt idx="46038">
                  <c:v>43890.552083333401</c:v>
                </c:pt>
                <c:pt idx="46039">
                  <c:v>43890.572916666599</c:v>
                </c:pt>
                <c:pt idx="46040">
                  <c:v>43890.59375</c:v>
                </c:pt>
                <c:pt idx="46041">
                  <c:v>43890.614583333401</c:v>
                </c:pt>
                <c:pt idx="46042">
                  <c:v>43890.635416666599</c:v>
                </c:pt>
                <c:pt idx="46043">
                  <c:v>43890.65625</c:v>
                </c:pt>
                <c:pt idx="46044">
                  <c:v>43890.677083333401</c:v>
                </c:pt>
                <c:pt idx="46045">
                  <c:v>43890.697916666599</c:v>
                </c:pt>
                <c:pt idx="46046">
                  <c:v>43890.71875</c:v>
                </c:pt>
                <c:pt idx="46047">
                  <c:v>43890.739583333401</c:v>
                </c:pt>
                <c:pt idx="46048">
                  <c:v>43890.760416666599</c:v>
                </c:pt>
                <c:pt idx="46049">
                  <c:v>43890.78125</c:v>
                </c:pt>
                <c:pt idx="46050">
                  <c:v>43890.802083333401</c:v>
                </c:pt>
                <c:pt idx="46051">
                  <c:v>43890.822916666599</c:v>
                </c:pt>
                <c:pt idx="46052">
                  <c:v>43890.84375</c:v>
                </c:pt>
                <c:pt idx="46053">
                  <c:v>43890.864583333401</c:v>
                </c:pt>
                <c:pt idx="46054">
                  <c:v>43890.885416666599</c:v>
                </c:pt>
                <c:pt idx="46055">
                  <c:v>43890.90625</c:v>
                </c:pt>
                <c:pt idx="46056">
                  <c:v>43890.927083333401</c:v>
                </c:pt>
                <c:pt idx="46057">
                  <c:v>43890.947916666599</c:v>
                </c:pt>
                <c:pt idx="46058">
                  <c:v>43890.96875</c:v>
                </c:pt>
                <c:pt idx="46059">
                  <c:v>43890.989583333401</c:v>
                </c:pt>
                <c:pt idx="46060" formatCode="m/d/yyyy\ h:mm">
                  <c:v>43891.010416666664</c:v>
                </c:pt>
                <c:pt idx="46061" formatCode="m/d/yyyy\ h:mm">
                  <c:v>43891.03125</c:v>
                </c:pt>
                <c:pt idx="46062" formatCode="m/d/yyyy\ h:mm">
                  <c:v>43891.052083333336</c:v>
                </c:pt>
                <c:pt idx="46063" formatCode="m/d/yyyy\ h:mm">
                  <c:v>43891.072916666664</c:v>
                </c:pt>
                <c:pt idx="46064" formatCode="m/d/yyyy\ h:mm">
                  <c:v>43891.09375</c:v>
                </c:pt>
                <c:pt idx="46065" formatCode="m/d/yyyy\ h:mm">
                  <c:v>43891.114583333336</c:v>
                </c:pt>
                <c:pt idx="46066" formatCode="m/d/yyyy\ h:mm">
                  <c:v>43891.135416666664</c:v>
                </c:pt>
                <c:pt idx="46067" formatCode="m/d/yyyy\ h:mm">
                  <c:v>43891.15625</c:v>
                </c:pt>
                <c:pt idx="46068" formatCode="m/d/yyyy\ h:mm">
                  <c:v>43891.177083333336</c:v>
                </c:pt>
                <c:pt idx="46069" formatCode="m/d/yyyy\ h:mm">
                  <c:v>43891.197916666664</c:v>
                </c:pt>
                <c:pt idx="46070" formatCode="m/d/yyyy\ h:mm">
                  <c:v>43891.21875</c:v>
                </c:pt>
                <c:pt idx="46071" formatCode="m/d/yyyy\ h:mm">
                  <c:v>43891.239583333336</c:v>
                </c:pt>
                <c:pt idx="46072" formatCode="m/d/yyyy\ h:mm">
                  <c:v>43891.260416666664</c:v>
                </c:pt>
                <c:pt idx="46073" formatCode="m/d/yyyy\ h:mm">
                  <c:v>43891.28125</c:v>
                </c:pt>
                <c:pt idx="46074" formatCode="m/d/yyyy\ h:mm">
                  <c:v>43891.302083333336</c:v>
                </c:pt>
                <c:pt idx="46075" formatCode="m/d/yyyy\ h:mm">
                  <c:v>43891.322916666664</c:v>
                </c:pt>
                <c:pt idx="46076" formatCode="m/d/yyyy\ h:mm">
                  <c:v>43891.34375</c:v>
                </c:pt>
                <c:pt idx="46077" formatCode="m/d/yyyy\ h:mm">
                  <c:v>43891.364583333336</c:v>
                </c:pt>
                <c:pt idx="46078" formatCode="m/d/yyyy\ h:mm">
                  <c:v>43891.385416666664</c:v>
                </c:pt>
                <c:pt idx="46079" formatCode="m/d/yyyy\ h:mm">
                  <c:v>43891.40625</c:v>
                </c:pt>
                <c:pt idx="46080" formatCode="m/d/yyyy\ h:mm">
                  <c:v>43891.427083333336</c:v>
                </c:pt>
                <c:pt idx="46081" formatCode="m/d/yyyy\ h:mm">
                  <c:v>43891.447916666664</c:v>
                </c:pt>
                <c:pt idx="46082" formatCode="m/d/yyyy\ h:mm">
                  <c:v>43891.46875</c:v>
                </c:pt>
                <c:pt idx="46083" formatCode="m/d/yyyy\ h:mm">
                  <c:v>43891.489583333336</c:v>
                </c:pt>
                <c:pt idx="46084" formatCode="m/d/yyyy\ h:mm">
                  <c:v>43891.510416666664</c:v>
                </c:pt>
                <c:pt idx="46085" formatCode="m/d/yyyy\ h:mm">
                  <c:v>43891.53125</c:v>
                </c:pt>
                <c:pt idx="46086" formatCode="m/d/yyyy\ h:mm">
                  <c:v>43891.552083333336</c:v>
                </c:pt>
                <c:pt idx="46087" formatCode="m/d/yyyy\ h:mm">
                  <c:v>43891.572916666664</c:v>
                </c:pt>
                <c:pt idx="46088" formatCode="m/d/yyyy\ h:mm">
                  <c:v>43891.59375</c:v>
                </c:pt>
                <c:pt idx="46089" formatCode="m/d/yyyy\ h:mm">
                  <c:v>43891.614583333336</c:v>
                </c:pt>
                <c:pt idx="46090" formatCode="m/d/yyyy\ h:mm">
                  <c:v>43891.635416666664</c:v>
                </c:pt>
                <c:pt idx="46091" formatCode="m/d/yyyy\ h:mm">
                  <c:v>43891.65625</c:v>
                </c:pt>
                <c:pt idx="46092" formatCode="m/d/yyyy\ h:mm">
                  <c:v>43891.677083333336</c:v>
                </c:pt>
                <c:pt idx="46093" formatCode="m/d/yyyy\ h:mm">
                  <c:v>43891.697916666664</c:v>
                </c:pt>
                <c:pt idx="46094" formatCode="m/d/yyyy\ h:mm">
                  <c:v>43891.71875</c:v>
                </c:pt>
                <c:pt idx="46095" formatCode="m/d/yyyy\ h:mm">
                  <c:v>43891.739583333336</c:v>
                </c:pt>
                <c:pt idx="46096" formatCode="m/d/yyyy\ h:mm">
                  <c:v>43891.760416666664</c:v>
                </c:pt>
                <c:pt idx="46097" formatCode="m/d/yyyy\ h:mm">
                  <c:v>43891.78125</c:v>
                </c:pt>
                <c:pt idx="46098" formatCode="m/d/yyyy\ h:mm">
                  <c:v>43891.802083333336</c:v>
                </c:pt>
                <c:pt idx="46099" formatCode="m/d/yyyy\ h:mm">
                  <c:v>43891.822916666664</c:v>
                </c:pt>
                <c:pt idx="46100" formatCode="m/d/yyyy\ h:mm">
                  <c:v>43891.84375</c:v>
                </c:pt>
                <c:pt idx="46101" formatCode="m/d/yyyy\ h:mm">
                  <c:v>43891.864583333336</c:v>
                </c:pt>
                <c:pt idx="46102" formatCode="m/d/yyyy\ h:mm">
                  <c:v>43891.885416666664</c:v>
                </c:pt>
                <c:pt idx="46103" formatCode="m/d/yyyy\ h:mm">
                  <c:v>43891.90625</c:v>
                </c:pt>
                <c:pt idx="46104" formatCode="m/d/yyyy\ h:mm">
                  <c:v>43891.927083333336</c:v>
                </c:pt>
                <c:pt idx="46105" formatCode="m/d/yyyy\ h:mm">
                  <c:v>43891.947916666664</c:v>
                </c:pt>
                <c:pt idx="46106" formatCode="m/d/yyyy\ h:mm">
                  <c:v>43891.96875</c:v>
                </c:pt>
                <c:pt idx="46107" formatCode="m/d/yyyy\ h:mm">
                  <c:v>43891.989583333336</c:v>
                </c:pt>
                <c:pt idx="46108" formatCode="m/d/yyyy\ h:mm">
                  <c:v>43892.010416666664</c:v>
                </c:pt>
                <c:pt idx="46109" formatCode="m/d/yyyy\ h:mm">
                  <c:v>43892.03125</c:v>
                </c:pt>
                <c:pt idx="46110" formatCode="m/d/yyyy\ h:mm">
                  <c:v>43892.052083333336</c:v>
                </c:pt>
                <c:pt idx="46111" formatCode="m/d/yyyy\ h:mm">
                  <c:v>43892.072916666664</c:v>
                </c:pt>
                <c:pt idx="46112" formatCode="m/d/yyyy\ h:mm">
                  <c:v>43892.09375</c:v>
                </c:pt>
                <c:pt idx="46113" formatCode="m/d/yyyy\ h:mm">
                  <c:v>43892.114583333336</c:v>
                </c:pt>
                <c:pt idx="46114" formatCode="m/d/yyyy\ h:mm">
                  <c:v>43892.135416666664</c:v>
                </c:pt>
                <c:pt idx="46115" formatCode="m/d/yyyy\ h:mm">
                  <c:v>43892.15625</c:v>
                </c:pt>
                <c:pt idx="46116" formatCode="m/d/yyyy\ h:mm">
                  <c:v>43892.177083333336</c:v>
                </c:pt>
                <c:pt idx="46117" formatCode="m/d/yyyy\ h:mm">
                  <c:v>43892.197916666664</c:v>
                </c:pt>
                <c:pt idx="46118" formatCode="m/d/yyyy\ h:mm">
                  <c:v>43892.21875</c:v>
                </c:pt>
                <c:pt idx="46119" formatCode="m/d/yyyy\ h:mm">
                  <c:v>43892.239583333336</c:v>
                </c:pt>
                <c:pt idx="46120" formatCode="m/d/yyyy\ h:mm">
                  <c:v>43892.260416666664</c:v>
                </c:pt>
                <c:pt idx="46121" formatCode="m/d/yyyy\ h:mm">
                  <c:v>43892.28125</c:v>
                </c:pt>
                <c:pt idx="46122" formatCode="m/d/yyyy\ h:mm">
                  <c:v>43892.302083333336</c:v>
                </c:pt>
                <c:pt idx="46123" formatCode="m/d/yyyy\ h:mm">
                  <c:v>43892.322916666664</c:v>
                </c:pt>
                <c:pt idx="46124" formatCode="m/d/yyyy\ h:mm">
                  <c:v>43892.34375</c:v>
                </c:pt>
                <c:pt idx="46125" formatCode="m/d/yyyy\ h:mm">
                  <c:v>43892.364583333336</c:v>
                </c:pt>
                <c:pt idx="46126" formatCode="m/d/yyyy\ h:mm">
                  <c:v>43892.385416666664</c:v>
                </c:pt>
                <c:pt idx="46127" formatCode="m/d/yyyy\ h:mm">
                  <c:v>43892.40625</c:v>
                </c:pt>
                <c:pt idx="46128" formatCode="m/d/yyyy\ h:mm">
                  <c:v>43892.427083333336</c:v>
                </c:pt>
                <c:pt idx="46129" formatCode="m/d/yyyy\ h:mm">
                  <c:v>43892.447916666664</c:v>
                </c:pt>
                <c:pt idx="46130" formatCode="m/d/yyyy\ h:mm">
                  <c:v>43892.46875</c:v>
                </c:pt>
                <c:pt idx="46131" formatCode="m/d/yyyy\ h:mm">
                  <c:v>43892.489583333336</c:v>
                </c:pt>
                <c:pt idx="46132" formatCode="m/d/yyyy\ h:mm">
                  <c:v>43892.510416666664</c:v>
                </c:pt>
                <c:pt idx="46133" formatCode="m/d/yyyy\ h:mm">
                  <c:v>43892.53125</c:v>
                </c:pt>
                <c:pt idx="46134" formatCode="m/d/yyyy\ h:mm">
                  <c:v>43892.552083333336</c:v>
                </c:pt>
                <c:pt idx="46135" formatCode="m/d/yyyy\ h:mm">
                  <c:v>43892.572916666664</c:v>
                </c:pt>
                <c:pt idx="46136" formatCode="m/d/yyyy\ h:mm">
                  <c:v>43892.59375</c:v>
                </c:pt>
                <c:pt idx="46137" formatCode="m/d/yyyy\ h:mm">
                  <c:v>43892.614583333336</c:v>
                </c:pt>
                <c:pt idx="46138" formatCode="m/d/yyyy\ h:mm">
                  <c:v>43892.635416666664</c:v>
                </c:pt>
                <c:pt idx="46139" formatCode="m/d/yyyy\ h:mm">
                  <c:v>43892.65625</c:v>
                </c:pt>
                <c:pt idx="46140" formatCode="m/d/yyyy\ h:mm">
                  <c:v>43892.677083333336</c:v>
                </c:pt>
                <c:pt idx="46141" formatCode="m/d/yyyy\ h:mm">
                  <c:v>43892.697916666664</c:v>
                </c:pt>
                <c:pt idx="46142" formatCode="m/d/yyyy\ h:mm">
                  <c:v>43892.71875</c:v>
                </c:pt>
                <c:pt idx="46143" formatCode="m/d/yyyy\ h:mm">
                  <c:v>43892.739583333336</c:v>
                </c:pt>
                <c:pt idx="46144" formatCode="m/d/yyyy\ h:mm">
                  <c:v>43892.760416666664</c:v>
                </c:pt>
                <c:pt idx="46145" formatCode="m/d/yyyy\ h:mm">
                  <c:v>43892.78125</c:v>
                </c:pt>
                <c:pt idx="46146" formatCode="m/d/yyyy\ h:mm">
                  <c:v>43892.802083333336</c:v>
                </c:pt>
                <c:pt idx="46147" formatCode="m/d/yyyy\ h:mm">
                  <c:v>43892.822916666664</c:v>
                </c:pt>
                <c:pt idx="46148" formatCode="m/d/yyyy\ h:mm">
                  <c:v>43892.84375</c:v>
                </c:pt>
                <c:pt idx="46149" formatCode="m/d/yyyy\ h:mm">
                  <c:v>43892.864583333336</c:v>
                </c:pt>
                <c:pt idx="46150" formatCode="m/d/yyyy\ h:mm">
                  <c:v>43892.885416666664</c:v>
                </c:pt>
                <c:pt idx="46151" formatCode="m/d/yyyy\ h:mm">
                  <c:v>43892.90625</c:v>
                </c:pt>
                <c:pt idx="46152" formatCode="m/d/yyyy\ h:mm">
                  <c:v>43892.927083333336</c:v>
                </c:pt>
                <c:pt idx="46153" formatCode="m/d/yyyy\ h:mm">
                  <c:v>43892.947916666664</c:v>
                </c:pt>
                <c:pt idx="46154" formatCode="m/d/yyyy\ h:mm">
                  <c:v>43892.96875</c:v>
                </c:pt>
                <c:pt idx="46155" formatCode="m/d/yyyy\ h:mm">
                  <c:v>43892.989583333336</c:v>
                </c:pt>
                <c:pt idx="46156" formatCode="m/d/yyyy\ h:mm">
                  <c:v>43893.010416666664</c:v>
                </c:pt>
                <c:pt idx="46157" formatCode="m/d/yyyy\ h:mm">
                  <c:v>43893.03125</c:v>
                </c:pt>
                <c:pt idx="46158" formatCode="m/d/yyyy\ h:mm">
                  <c:v>43893.052083333336</c:v>
                </c:pt>
                <c:pt idx="46159" formatCode="m/d/yyyy\ h:mm">
                  <c:v>43893.072916666664</c:v>
                </c:pt>
                <c:pt idx="46160" formatCode="m/d/yyyy\ h:mm">
                  <c:v>43893.09375</c:v>
                </c:pt>
                <c:pt idx="46161" formatCode="m/d/yyyy\ h:mm">
                  <c:v>43893.114583333336</c:v>
                </c:pt>
                <c:pt idx="46162" formatCode="m/d/yyyy\ h:mm">
                  <c:v>43893.135416666664</c:v>
                </c:pt>
                <c:pt idx="46163" formatCode="m/d/yyyy\ h:mm">
                  <c:v>43893.15625</c:v>
                </c:pt>
                <c:pt idx="46164" formatCode="m/d/yyyy\ h:mm">
                  <c:v>43893.177083333336</c:v>
                </c:pt>
                <c:pt idx="46165" formatCode="m/d/yyyy\ h:mm">
                  <c:v>43893.197916666664</c:v>
                </c:pt>
                <c:pt idx="46166" formatCode="m/d/yyyy\ h:mm">
                  <c:v>43893.21875</c:v>
                </c:pt>
                <c:pt idx="46167" formatCode="m/d/yyyy\ h:mm">
                  <c:v>43893.239583333336</c:v>
                </c:pt>
                <c:pt idx="46168" formatCode="m/d/yyyy\ h:mm">
                  <c:v>43893.260416666664</c:v>
                </c:pt>
                <c:pt idx="46169" formatCode="m/d/yyyy\ h:mm">
                  <c:v>43893.28125</c:v>
                </c:pt>
                <c:pt idx="46170" formatCode="m/d/yyyy\ h:mm">
                  <c:v>43893.302083333336</c:v>
                </c:pt>
                <c:pt idx="46171" formatCode="m/d/yyyy\ h:mm">
                  <c:v>43893.322916666664</c:v>
                </c:pt>
                <c:pt idx="46172" formatCode="m/d/yyyy\ h:mm">
                  <c:v>43893.34375</c:v>
                </c:pt>
                <c:pt idx="46173" formatCode="m/d/yyyy\ h:mm">
                  <c:v>43893.364583333336</c:v>
                </c:pt>
                <c:pt idx="46174" formatCode="m/d/yyyy\ h:mm">
                  <c:v>43893.385416666664</c:v>
                </c:pt>
                <c:pt idx="46175" formatCode="m/d/yyyy\ h:mm">
                  <c:v>43893.40625</c:v>
                </c:pt>
                <c:pt idx="46176" formatCode="m/d/yyyy\ h:mm">
                  <c:v>43893.427083333336</c:v>
                </c:pt>
                <c:pt idx="46177" formatCode="m/d/yyyy\ h:mm">
                  <c:v>43893.447916666664</c:v>
                </c:pt>
                <c:pt idx="46178" formatCode="m/d/yyyy\ h:mm">
                  <c:v>43893.46875</c:v>
                </c:pt>
                <c:pt idx="46179" formatCode="m/d/yyyy\ h:mm">
                  <c:v>43893.489583333336</c:v>
                </c:pt>
                <c:pt idx="46180" formatCode="m/d/yyyy\ h:mm">
                  <c:v>43893.510416666664</c:v>
                </c:pt>
                <c:pt idx="46181" formatCode="m/d/yyyy\ h:mm">
                  <c:v>43893.53125</c:v>
                </c:pt>
                <c:pt idx="46182" formatCode="m/d/yyyy\ h:mm">
                  <c:v>43893.552083333336</c:v>
                </c:pt>
                <c:pt idx="46183" formatCode="m/d/yyyy\ h:mm">
                  <c:v>43893.572916666664</c:v>
                </c:pt>
                <c:pt idx="46184" formatCode="m/d/yyyy\ h:mm">
                  <c:v>43893.59375</c:v>
                </c:pt>
                <c:pt idx="46185" formatCode="m/d/yyyy\ h:mm">
                  <c:v>43893.614583333336</c:v>
                </c:pt>
                <c:pt idx="46186" formatCode="m/d/yyyy\ h:mm">
                  <c:v>43893.635416666664</c:v>
                </c:pt>
                <c:pt idx="46187" formatCode="m/d/yyyy\ h:mm">
                  <c:v>43893.65625</c:v>
                </c:pt>
                <c:pt idx="46188" formatCode="m/d/yyyy\ h:mm">
                  <c:v>43893.677083333336</c:v>
                </c:pt>
                <c:pt idx="46189" formatCode="m/d/yyyy\ h:mm">
                  <c:v>43893.697916666664</c:v>
                </c:pt>
                <c:pt idx="46190" formatCode="m/d/yyyy\ h:mm">
                  <c:v>43893.71875</c:v>
                </c:pt>
                <c:pt idx="46191" formatCode="m/d/yyyy\ h:mm">
                  <c:v>43893.739583333336</c:v>
                </c:pt>
                <c:pt idx="46192" formatCode="m/d/yyyy\ h:mm">
                  <c:v>43893.760416666664</c:v>
                </c:pt>
                <c:pt idx="46193" formatCode="m/d/yyyy\ h:mm">
                  <c:v>43893.78125</c:v>
                </c:pt>
                <c:pt idx="46194" formatCode="m/d/yyyy\ h:mm">
                  <c:v>43893.802083333336</c:v>
                </c:pt>
                <c:pt idx="46195" formatCode="m/d/yyyy\ h:mm">
                  <c:v>43893.822916666664</c:v>
                </c:pt>
                <c:pt idx="46196" formatCode="m/d/yyyy\ h:mm">
                  <c:v>43893.84375</c:v>
                </c:pt>
                <c:pt idx="46197" formatCode="m/d/yyyy\ h:mm">
                  <c:v>43893.864583333336</c:v>
                </c:pt>
                <c:pt idx="46198" formatCode="m/d/yyyy\ h:mm">
                  <c:v>43893.885416666664</c:v>
                </c:pt>
                <c:pt idx="46199" formatCode="m/d/yyyy\ h:mm">
                  <c:v>43893.90625</c:v>
                </c:pt>
                <c:pt idx="46200" formatCode="m/d/yyyy\ h:mm">
                  <c:v>43893.927083333336</c:v>
                </c:pt>
                <c:pt idx="46201" formatCode="m/d/yyyy\ h:mm">
                  <c:v>43893.947916666664</c:v>
                </c:pt>
                <c:pt idx="46202" formatCode="m/d/yyyy\ h:mm">
                  <c:v>43893.96875</c:v>
                </c:pt>
                <c:pt idx="46203" formatCode="m/d/yyyy\ h:mm">
                  <c:v>43893.989583333336</c:v>
                </c:pt>
                <c:pt idx="46204" formatCode="m/d/yyyy\ h:mm">
                  <c:v>43894.010416666664</c:v>
                </c:pt>
                <c:pt idx="46205" formatCode="m/d/yyyy\ h:mm">
                  <c:v>43894.03125</c:v>
                </c:pt>
                <c:pt idx="46206" formatCode="m/d/yyyy\ h:mm">
                  <c:v>43894.052083333336</c:v>
                </c:pt>
                <c:pt idx="46207" formatCode="m/d/yyyy\ h:mm">
                  <c:v>43894.072916666664</c:v>
                </c:pt>
                <c:pt idx="46208" formatCode="m/d/yyyy\ h:mm">
                  <c:v>43894.09375</c:v>
                </c:pt>
                <c:pt idx="46209" formatCode="m/d/yyyy\ h:mm">
                  <c:v>43894.114583333336</c:v>
                </c:pt>
                <c:pt idx="46210" formatCode="m/d/yyyy\ h:mm">
                  <c:v>43894.135416666664</c:v>
                </c:pt>
                <c:pt idx="46211" formatCode="m/d/yyyy\ h:mm">
                  <c:v>43894.15625</c:v>
                </c:pt>
                <c:pt idx="46212" formatCode="m/d/yyyy\ h:mm">
                  <c:v>43894.177083333336</c:v>
                </c:pt>
                <c:pt idx="46213" formatCode="m/d/yyyy\ h:mm">
                  <c:v>43894.197916666664</c:v>
                </c:pt>
                <c:pt idx="46214" formatCode="m/d/yyyy\ h:mm">
                  <c:v>43894.21875</c:v>
                </c:pt>
                <c:pt idx="46215" formatCode="m/d/yyyy\ h:mm">
                  <c:v>43894.239583333336</c:v>
                </c:pt>
                <c:pt idx="46216" formatCode="m/d/yyyy\ h:mm">
                  <c:v>43894.260416666664</c:v>
                </c:pt>
                <c:pt idx="46217" formatCode="m/d/yyyy\ h:mm">
                  <c:v>43894.28125</c:v>
                </c:pt>
                <c:pt idx="46218" formatCode="m/d/yyyy\ h:mm">
                  <c:v>43894.302083333336</c:v>
                </c:pt>
                <c:pt idx="46219" formatCode="m/d/yyyy\ h:mm">
                  <c:v>43894.322916666664</c:v>
                </c:pt>
                <c:pt idx="46220" formatCode="m/d/yyyy\ h:mm">
                  <c:v>43894.34375</c:v>
                </c:pt>
                <c:pt idx="46221" formatCode="m/d/yyyy\ h:mm">
                  <c:v>43894.364583333336</c:v>
                </c:pt>
                <c:pt idx="46222" formatCode="m/d/yyyy\ h:mm">
                  <c:v>43894.385416666664</c:v>
                </c:pt>
                <c:pt idx="46223" formatCode="m/d/yyyy\ h:mm">
                  <c:v>43894.40625</c:v>
                </c:pt>
                <c:pt idx="46224" formatCode="m/d/yyyy\ h:mm">
                  <c:v>43894.427083333336</c:v>
                </c:pt>
                <c:pt idx="46225" formatCode="m/d/yyyy\ h:mm">
                  <c:v>43894.447916666664</c:v>
                </c:pt>
                <c:pt idx="46226" formatCode="m/d/yyyy\ h:mm">
                  <c:v>43894.46875</c:v>
                </c:pt>
                <c:pt idx="46227" formatCode="m/d/yyyy\ h:mm">
                  <c:v>43894.489583333336</c:v>
                </c:pt>
                <c:pt idx="46228" formatCode="m/d/yyyy\ h:mm">
                  <c:v>43894.510416666664</c:v>
                </c:pt>
                <c:pt idx="46229" formatCode="m/d/yyyy\ h:mm">
                  <c:v>43894.53125</c:v>
                </c:pt>
                <c:pt idx="46230" formatCode="m/d/yyyy\ h:mm">
                  <c:v>43894.552083333336</c:v>
                </c:pt>
                <c:pt idx="46231" formatCode="m/d/yyyy\ h:mm">
                  <c:v>43894.572916666664</c:v>
                </c:pt>
                <c:pt idx="46232" formatCode="m/d/yyyy\ h:mm">
                  <c:v>43894.59375</c:v>
                </c:pt>
                <c:pt idx="46233" formatCode="m/d/yyyy\ h:mm">
                  <c:v>43894.614583333336</c:v>
                </c:pt>
                <c:pt idx="46234" formatCode="m/d/yyyy\ h:mm">
                  <c:v>43894.635416666664</c:v>
                </c:pt>
                <c:pt idx="46235" formatCode="m/d/yyyy\ h:mm">
                  <c:v>43894.65625</c:v>
                </c:pt>
                <c:pt idx="46236" formatCode="m/d/yyyy\ h:mm">
                  <c:v>43894.677083333336</c:v>
                </c:pt>
                <c:pt idx="46237" formatCode="m/d/yyyy\ h:mm">
                  <c:v>43894.697916666664</c:v>
                </c:pt>
                <c:pt idx="46238" formatCode="m/d/yyyy\ h:mm">
                  <c:v>43894.71875</c:v>
                </c:pt>
                <c:pt idx="46239" formatCode="m/d/yyyy\ h:mm">
                  <c:v>43894.739583333336</c:v>
                </c:pt>
                <c:pt idx="46240" formatCode="m/d/yyyy\ h:mm">
                  <c:v>43894.760416666664</c:v>
                </c:pt>
                <c:pt idx="46241" formatCode="m/d/yyyy\ h:mm">
                  <c:v>43894.78125</c:v>
                </c:pt>
                <c:pt idx="46242" formatCode="m/d/yyyy\ h:mm">
                  <c:v>43894.802083333336</c:v>
                </c:pt>
                <c:pt idx="46243" formatCode="m/d/yyyy\ h:mm">
                  <c:v>43894.822916666664</c:v>
                </c:pt>
                <c:pt idx="46244" formatCode="m/d/yyyy\ h:mm">
                  <c:v>43894.84375</c:v>
                </c:pt>
                <c:pt idx="46245" formatCode="m/d/yyyy\ h:mm">
                  <c:v>43894.864583333336</c:v>
                </c:pt>
                <c:pt idx="46246" formatCode="m/d/yyyy\ h:mm">
                  <c:v>43894.885416666664</c:v>
                </c:pt>
                <c:pt idx="46247" formatCode="m/d/yyyy\ h:mm">
                  <c:v>43894.90625</c:v>
                </c:pt>
                <c:pt idx="46248" formatCode="m/d/yyyy\ h:mm">
                  <c:v>43894.927083333336</c:v>
                </c:pt>
                <c:pt idx="46249" formatCode="m/d/yyyy\ h:mm">
                  <c:v>43894.947916666664</c:v>
                </c:pt>
                <c:pt idx="46250" formatCode="m/d/yyyy\ h:mm">
                  <c:v>43894.96875</c:v>
                </c:pt>
                <c:pt idx="46251" formatCode="m/d/yyyy\ h:mm">
                  <c:v>43894.989583333336</c:v>
                </c:pt>
                <c:pt idx="46252" formatCode="m/d/yyyy\ h:mm">
                  <c:v>43895.010416666664</c:v>
                </c:pt>
                <c:pt idx="46253" formatCode="m/d/yyyy\ h:mm">
                  <c:v>43895.03125</c:v>
                </c:pt>
                <c:pt idx="46254" formatCode="m/d/yyyy\ h:mm">
                  <c:v>43895.052083333336</c:v>
                </c:pt>
                <c:pt idx="46255" formatCode="m/d/yyyy\ h:mm">
                  <c:v>43895.072916666664</c:v>
                </c:pt>
                <c:pt idx="46256" formatCode="m/d/yyyy\ h:mm">
                  <c:v>43895.09375</c:v>
                </c:pt>
                <c:pt idx="46257" formatCode="m/d/yyyy\ h:mm">
                  <c:v>43895.114583333336</c:v>
                </c:pt>
                <c:pt idx="46258" formatCode="m/d/yyyy\ h:mm">
                  <c:v>43895.135416666664</c:v>
                </c:pt>
                <c:pt idx="46259" formatCode="m/d/yyyy\ h:mm">
                  <c:v>43895.15625</c:v>
                </c:pt>
                <c:pt idx="46260" formatCode="m/d/yyyy\ h:mm">
                  <c:v>43895.177083333336</c:v>
                </c:pt>
                <c:pt idx="46261" formatCode="m/d/yyyy\ h:mm">
                  <c:v>43895.197916666664</c:v>
                </c:pt>
                <c:pt idx="46262" formatCode="m/d/yyyy\ h:mm">
                  <c:v>43895.21875</c:v>
                </c:pt>
                <c:pt idx="46263" formatCode="m/d/yyyy\ h:mm">
                  <c:v>43895.239583333336</c:v>
                </c:pt>
                <c:pt idx="46264" formatCode="m/d/yyyy\ h:mm">
                  <c:v>43895.260416666664</c:v>
                </c:pt>
                <c:pt idx="46265" formatCode="m/d/yyyy\ h:mm">
                  <c:v>43895.28125</c:v>
                </c:pt>
                <c:pt idx="46266" formatCode="m/d/yyyy\ h:mm">
                  <c:v>43895.302083333336</c:v>
                </c:pt>
                <c:pt idx="46267" formatCode="m/d/yyyy\ h:mm">
                  <c:v>43895.322916666664</c:v>
                </c:pt>
                <c:pt idx="46268" formatCode="m/d/yyyy\ h:mm">
                  <c:v>43895.34375</c:v>
                </c:pt>
                <c:pt idx="46269" formatCode="m/d/yyyy\ h:mm">
                  <c:v>43895.364583333336</c:v>
                </c:pt>
                <c:pt idx="46270" formatCode="m/d/yyyy\ h:mm">
                  <c:v>43895.385416666664</c:v>
                </c:pt>
                <c:pt idx="46271" formatCode="m/d/yyyy\ h:mm">
                  <c:v>43895.40625</c:v>
                </c:pt>
                <c:pt idx="46272" formatCode="m/d/yyyy\ h:mm">
                  <c:v>43895.427083333336</c:v>
                </c:pt>
                <c:pt idx="46273" formatCode="m/d/yyyy\ h:mm">
                  <c:v>43895.447916666664</c:v>
                </c:pt>
                <c:pt idx="46274" formatCode="m/d/yyyy\ h:mm">
                  <c:v>43895.46875</c:v>
                </c:pt>
                <c:pt idx="46275" formatCode="m/d/yyyy\ h:mm">
                  <c:v>43895.489583333336</c:v>
                </c:pt>
                <c:pt idx="46276" formatCode="m/d/yyyy\ h:mm">
                  <c:v>43895.510416666664</c:v>
                </c:pt>
                <c:pt idx="46277" formatCode="m/d/yyyy\ h:mm">
                  <c:v>43895.53125</c:v>
                </c:pt>
                <c:pt idx="46278" formatCode="m/d/yyyy\ h:mm">
                  <c:v>43895.552083333336</c:v>
                </c:pt>
                <c:pt idx="46279" formatCode="m/d/yyyy\ h:mm">
                  <c:v>43895.572916666664</c:v>
                </c:pt>
                <c:pt idx="46280" formatCode="m/d/yyyy\ h:mm">
                  <c:v>43895.59375</c:v>
                </c:pt>
                <c:pt idx="46281" formatCode="m/d/yyyy\ h:mm">
                  <c:v>43895.614583333336</c:v>
                </c:pt>
                <c:pt idx="46282" formatCode="m/d/yyyy\ h:mm">
                  <c:v>43895.635416666664</c:v>
                </c:pt>
                <c:pt idx="46283" formatCode="m/d/yyyy\ h:mm">
                  <c:v>43895.65625</c:v>
                </c:pt>
                <c:pt idx="46284" formatCode="m/d/yyyy\ h:mm">
                  <c:v>43895.677083333336</c:v>
                </c:pt>
                <c:pt idx="46285" formatCode="m/d/yyyy\ h:mm">
                  <c:v>43895.697916666664</c:v>
                </c:pt>
                <c:pt idx="46286" formatCode="m/d/yyyy\ h:mm">
                  <c:v>43895.71875</c:v>
                </c:pt>
                <c:pt idx="46287" formatCode="m/d/yyyy\ h:mm">
                  <c:v>43895.739583333336</c:v>
                </c:pt>
                <c:pt idx="46288" formatCode="m/d/yyyy\ h:mm">
                  <c:v>43895.760416666664</c:v>
                </c:pt>
                <c:pt idx="46289" formatCode="m/d/yyyy\ h:mm">
                  <c:v>43895.78125</c:v>
                </c:pt>
                <c:pt idx="46290" formatCode="m/d/yyyy\ h:mm">
                  <c:v>43895.802083333336</c:v>
                </c:pt>
                <c:pt idx="46291" formatCode="m/d/yyyy\ h:mm">
                  <c:v>43895.822916666664</c:v>
                </c:pt>
                <c:pt idx="46292" formatCode="m/d/yyyy\ h:mm">
                  <c:v>43895.84375</c:v>
                </c:pt>
                <c:pt idx="46293" formatCode="m/d/yyyy\ h:mm">
                  <c:v>43895.864583333336</c:v>
                </c:pt>
                <c:pt idx="46294" formatCode="m/d/yyyy\ h:mm">
                  <c:v>43895.885416666664</c:v>
                </c:pt>
                <c:pt idx="46295" formatCode="m/d/yyyy\ h:mm">
                  <c:v>43895.90625</c:v>
                </c:pt>
                <c:pt idx="46296" formatCode="m/d/yyyy\ h:mm">
                  <c:v>43895.927083333336</c:v>
                </c:pt>
                <c:pt idx="46297" formatCode="m/d/yyyy\ h:mm">
                  <c:v>43895.947916666664</c:v>
                </c:pt>
                <c:pt idx="46298" formatCode="m/d/yyyy\ h:mm">
                  <c:v>43895.96875</c:v>
                </c:pt>
                <c:pt idx="46299" formatCode="m/d/yyyy\ h:mm">
                  <c:v>43895.989583333336</c:v>
                </c:pt>
                <c:pt idx="46300" formatCode="m/d/yyyy\ h:mm">
                  <c:v>43896.010416666664</c:v>
                </c:pt>
                <c:pt idx="46301" formatCode="m/d/yyyy\ h:mm">
                  <c:v>43896.03125</c:v>
                </c:pt>
                <c:pt idx="46302" formatCode="m/d/yyyy\ h:mm">
                  <c:v>43896.052083333336</c:v>
                </c:pt>
                <c:pt idx="46303" formatCode="m/d/yyyy\ h:mm">
                  <c:v>43896.072916666664</c:v>
                </c:pt>
                <c:pt idx="46304" formatCode="m/d/yyyy\ h:mm">
                  <c:v>43896.09375</c:v>
                </c:pt>
                <c:pt idx="46305" formatCode="m/d/yyyy\ h:mm">
                  <c:v>43896.114583333336</c:v>
                </c:pt>
                <c:pt idx="46306" formatCode="m/d/yyyy\ h:mm">
                  <c:v>43896.135416666664</c:v>
                </c:pt>
                <c:pt idx="46307" formatCode="m/d/yyyy\ h:mm">
                  <c:v>43896.15625</c:v>
                </c:pt>
                <c:pt idx="46308" formatCode="m/d/yyyy\ h:mm">
                  <c:v>43896.177083333336</c:v>
                </c:pt>
                <c:pt idx="46309" formatCode="m/d/yyyy\ h:mm">
                  <c:v>43896.197916666664</c:v>
                </c:pt>
                <c:pt idx="46310" formatCode="m/d/yyyy\ h:mm">
                  <c:v>43896.21875</c:v>
                </c:pt>
                <c:pt idx="46311" formatCode="m/d/yyyy\ h:mm">
                  <c:v>43896.239583333336</c:v>
                </c:pt>
                <c:pt idx="46312" formatCode="m/d/yyyy\ h:mm">
                  <c:v>43896.260416666664</c:v>
                </c:pt>
                <c:pt idx="46313" formatCode="m/d/yyyy\ h:mm">
                  <c:v>43896.28125</c:v>
                </c:pt>
                <c:pt idx="46314" formatCode="m/d/yyyy\ h:mm">
                  <c:v>43896.302083333336</c:v>
                </c:pt>
                <c:pt idx="46315" formatCode="m/d/yyyy\ h:mm">
                  <c:v>43896.322916666664</c:v>
                </c:pt>
                <c:pt idx="46316" formatCode="m/d/yyyy\ h:mm">
                  <c:v>43896.34375</c:v>
                </c:pt>
                <c:pt idx="46317" formatCode="m/d/yyyy\ h:mm">
                  <c:v>43896.364583333336</c:v>
                </c:pt>
                <c:pt idx="46318" formatCode="m/d/yyyy\ h:mm">
                  <c:v>43896.385416666664</c:v>
                </c:pt>
                <c:pt idx="46319" formatCode="m/d/yyyy\ h:mm">
                  <c:v>43896.40625</c:v>
                </c:pt>
                <c:pt idx="46320" formatCode="m/d/yyyy\ h:mm">
                  <c:v>43896.427083333336</c:v>
                </c:pt>
                <c:pt idx="46321" formatCode="m/d/yyyy\ h:mm">
                  <c:v>43896.447916666664</c:v>
                </c:pt>
                <c:pt idx="46322" formatCode="m/d/yyyy\ h:mm">
                  <c:v>43896.46875</c:v>
                </c:pt>
                <c:pt idx="46323" formatCode="m/d/yyyy\ h:mm">
                  <c:v>43896.489583333336</c:v>
                </c:pt>
                <c:pt idx="46324" formatCode="m/d/yyyy\ h:mm">
                  <c:v>43896.510416666664</c:v>
                </c:pt>
                <c:pt idx="46325" formatCode="m/d/yyyy\ h:mm">
                  <c:v>43896.53125</c:v>
                </c:pt>
                <c:pt idx="46326" formatCode="m/d/yyyy\ h:mm">
                  <c:v>43896.552083333336</c:v>
                </c:pt>
                <c:pt idx="46327" formatCode="m/d/yyyy\ h:mm">
                  <c:v>43896.572916666664</c:v>
                </c:pt>
                <c:pt idx="46328" formatCode="m/d/yyyy\ h:mm">
                  <c:v>43896.59375</c:v>
                </c:pt>
                <c:pt idx="46329" formatCode="m/d/yyyy\ h:mm">
                  <c:v>43896.614583333336</c:v>
                </c:pt>
                <c:pt idx="46330" formatCode="m/d/yyyy\ h:mm">
                  <c:v>43896.635416666664</c:v>
                </c:pt>
                <c:pt idx="46331" formatCode="m/d/yyyy\ h:mm">
                  <c:v>43896.65625</c:v>
                </c:pt>
                <c:pt idx="46332" formatCode="m/d/yyyy\ h:mm">
                  <c:v>43896.677083333336</c:v>
                </c:pt>
                <c:pt idx="46333" formatCode="m/d/yyyy\ h:mm">
                  <c:v>43896.697916666664</c:v>
                </c:pt>
                <c:pt idx="46334" formatCode="m/d/yyyy\ h:mm">
                  <c:v>43896.71875</c:v>
                </c:pt>
                <c:pt idx="46335" formatCode="m/d/yyyy\ h:mm">
                  <c:v>43896.739583333336</c:v>
                </c:pt>
                <c:pt idx="46336" formatCode="m/d/yyyy\ h:mm">
                  <c:v>43896.760416666664</c:v>
                </c:pt>
                <c:pt idx="46337" formatCode="m/d/yyyy\ h:mm">
                  <c:v>43896.78125</c:v>
                </c:pt>
                <c:pt idx="46338" formatCode="m/d/yyyy\ h:mm">
                  <c:v>43896.802083333336</c:v>
                </c:pt>
                <c:pt idx="46339" formatCode="m/d/yyyy\ h:mm">
                  <c:v>43896.822916666664</c:v>
                </c:pt>
                <c:pt idx="46340" formatCode="m/d/yyyy\ h:mm">
                  <c:v>43896.84375</c:v>
                </c:pt>
                <c:pt idx="46341" formatCode="m/d/yyyy\ h:mm">
                  <c:v>43896.864583333336</c:v>
                </c:pt>
                <c:pt idx="46342" formatCode="m/d/yyyy\ h:mm">
                  <c:v>43896.885416666664</c:v>
                </c:pt>
                <c:pt idx="46343" formatCode="m/d/yyyy\ h:mm">
                  <c:v>43896.90625</c:v>
                </c:pt>
                <c:pt idx="46344" formatCode="m/d/yyyy\ h:mm">
                  <c:v>43896.927083333336</c:v>
                </c:pt>
                <c:pt idx="46345" formatCode="m/d/yyyy\ h:mm">
                  <c:v>43896.947916666664</c:v>
                </c:pt>
                <c:pt idx="46346" formatCode="m/d/yyyy\ h:mm">
                  <c:v>43896.96875</c:v>
                </c:pt>
                <c:pt idx="46347" formatCode="m/d/yyyy\ h:mm">
                  <c:v>43896.989583333336</c:v>
                </c:pt>
                <c:pt idx="46348" formatCode="m/d/yyyy\ h:mm">
                  <c:v>43897.010416666664</c:v>
                </c:pt>
                <c:pt idx="46349" formatCode="m/d/yyyy\ h:mm">
                  <c:v>43897.03125</c:v>
                </c:pt>
                <c:pt idx="46350" formatCode="m/d/yyyy\ h:mm">
                  <c:v>43897.052083333336</c:v>
                </c:pt>
                <c:pt idx="46351" formatCode="m/d/yyyy\ h:mm">
                  <c:v>43897.072916666664</c:v>
                </c:pt>
                <c:pt idx="46352" formatCode="m/d/yyyy\ h:mm">
                  <c:v>43897.09375</c:v>
                </c:pt>
                <c:pt idx="46353" formatCode="m/d/yyyy\ h:mm">
                  <c:v>43897.114583333336</c:v>
                </c:pt>
                <c:pt idx="46354" formatCode="m/d/yyyy\ h:mm">
                  <c:v>43897.135416666664</c:v>
                </c:pt>
                <c:pt idx="46355" formatCode="m/d/yyyy\ h:mm">
                  <c:v>43897.15625</c:v>
                </c:pt>
                <c:pt idx="46356" formatCode="m/d/yyyy\ h:mm">
                  <c:v>43897.177083333336</c:v>
                </c:pt>
                <c:pt idx="46357" formatCode="m/d/yyyy\ h:mm">
                  <c:v>43897.197916666664</c:v>
                </c:pt>
                <c:pt idx="46358" formatCode="m/d/yyyy\ h:mm">
                  <c:v>43897.21875</c:v>
                </c:pt>
                <c:pt idx="46359" formatCode="m/d/yyyy\ h:mm">
                  <c:v>43897.239583333336</c:v>
                </c:pt>
                <c:pt idx="46360" formatCode="m/d/yyyy\ h:mm">
                  <c:v>43897.260416666664</c:v>
                </c:pt>
                <c:pt idx="46361" formatCode="m/d/yyyy\ h:mm">
                  <c:v>43897.28125</c:v>
                </c:pt>
                <c:pt idx="46362" formatCode="m/d/yyyy\ h:mm">
                  <c:v>43897.302083333336</c:v>
                </c:pt>
                <c:pt idx="46363" formatCode="m/d/yyyy\ h:mm">
                  <c:v>43897.322916666664</c:v>
                </c:pt>
                <c:pt idx="46364" formatCode="m/d/yyyy\ h:mm">
                  <c:v>43897.34375</c:v>
                </c:pt>
                <c:pt idx="46365" formatCode="m/d/yyyy\ h:mm">
                  <c:v>43897.364583333336</c:v>
                </c:pt>
                <c:pt idx="46366" formatCode="m/d/yyyy\ h:mm">
                  <c:v>43897.385416666664</c:v>
                </c:pt>
                <c:pt idx="46367" formatCode="m/d/yyyy\ h:mm">
                  <c:v>43897.40625</c:v>
                </c:pt>
                <c:pt idx="46368" formatCode="m/d/yyyy\ h:mm">
                  <c:v>43897.427083333336</c:v>
                </c:pt>
                <c:pt idx="46369" formatCode="m/d/yyyy\ h:mm">
                  <c:v>43897.447916666664</c:v>
                </c:pt>
                <c:pt idx="46370" formatCode="m/d/yyyy\ h:mm">
                  <c:v>43897.46875</c:v>
                </c:pt>
                <c:pt idx="46371" formatCode="m/d/yyyy\ h:mm">
                  <c:v>43897.489583333336</c:v>
                </c:pt>
                <c:pt idx="46372" formatCode="m/d/yyyy\ h:mm">
                  <c:v>43897.510416666664</c:v>
                </c:pt>
                <c:pt idx="46373" formatCode="m/d/yyyy\ h:mm">
                  <c:v>43897.53125</c:v>
                </c:pt>
                <c:pt idx="46374" formatCode="m/d/yyyy\ h:mm">
                  <c:v>43897.552083333336</c:v>
                </c:pt>
                <c:pt idx="46375" formatCode="m/d/yyyy\ h:mm">
                  <c:v>43897.572916666664</c:v>
                </c:pt>
                <c:pt idx="46376" formatCode="m/d/yyyy\ h:mm">
                  <c:v>43897.59375</c:v>
                </c:pt>
                <c:pt idx="46377" formatCode="m/d/yyyy\ h:mm">
                  <c:v>43897.614583333336</c:v>
                </c:pt>
                <c:pt idx="46378" formatCode="m/d/yyyy\ h:mm">
                  <c:v>43897.635416666664</c:v>
                </c:pt>
                <c:pt idx="46379" formatCode="m/d/yyyy\ h:mm">
                  <c:v>43897.65625</c:v>
                </c:pt>
                <c:pt idx="46380" formatCode="m/d/yyyy\ h:mm">
                  <c:v>43897.677083333336</c:v>
                </c:pt>
                <c:pt idx="46381" formatCode="m/d/yyyy\ h:mm">
                  <c:v>43897.697916666664</c:v>
                </c:pt>
                <c:pt idx="46382" formatCode="m/d/yyyy\ h:mm">
                  <c:v>43897.71875</c:v>
                </c:pt>
                <c:pt idx="46383" formatCode="m/d/yyyy\ h:mm">
                  <c:v>43897.739583333336</c:v>
                </c:pt>
                <c:pt idx="46384" formatCode="m/d/yyyy\ h:mm">
                  <c:v>43897.760416666664</c:v>
                </c:pt>
                <c:pt idx="46385" formatCode="m/d/yyyy\ h:mm">
                  <c:v>43897.78125</c:v>
                </c:pt>
                <c:pt idx="46386" formatCode="m/d/yyyy\ h:mm">
                  <c:v>43897.802083333336</c:v>
                </c:pt>
                <c:pt idx="46387" formatCode="m/d/yyyy\ h:mm">
                  <c:v>43897.822916666664</c:v>
                </c:pt>
                <c:pt idx="46388" formatCode="m/d/yyyy\ h:mm">
                  <c:v>43897.84375</c:v>
                </c:pt>
                <c:pt idx="46389" formatCode="m/d/yyyy\ h:mm">
                  <c:v>43897.864583333336</c:v>
                </c:pt>
                <c:pt idx="46390" formatCode="m/d/yyyy\ h:mm">
                  <c:v>43897.885416666664</c:v>
                </c:pt>
                <c:pt idx="46391" formatCode="m/d/yyyy\ h:mm">
                  <c:v>43897.90625</c:v>
                </c:pt>
                <c:pt idx="46392" formatCode="m/d/yyyy\ h:mm">
                  <c:v>43897.927083333336</c:v>
                </c:pt>
                <c:pt idx="46393" formatCode="m/d/yyyy\ h:mm">
                  <c:v>43897.947916666664</c:v>
                </c:pt>
                <c:pt idx="46394" formatCode="m/d/yyyy\ h:mm">
                  <c:v>43897.96875</c:v>
                </c:pt>
                <c:pt idx="46395" formatCode="m/d/yyyy\ h:mm">
                  <c:v>43897.989583333336</c:v>
                </c:pt>
                <c:pt idx="46396" formatCode="m/d/yyyy\ h:mm">
                  <c:v>43898.010416666664</c:v>
                </c:pt>
                <c:pt idx="46397" formatCode="m/d/yyyy\ h:mm">
                  <c:v>43898.03125</c:v>
                </c:pt>
                <c:pt idx="46398" formatCode="m/d/yyyy\ h:mm">
                  <c:v>43898.052083333336</c:v>
                </c:pt>
                <c:pt idx="46399" formatCode="m/d/yyyy\ h:mm">
                  <c:v>43898.072916666664</c:v>
                </c:pt>
                <c:pt idx="46400" formatCode="m/d/yyyy\ h:mm">
                  <c:v>43898.09375</c:v>
                </c:pt>
                <c:pt idx="46401" formatCode="m/d/yyyy\ h:mm">
                  <c:v>43898.114583333336</c:v>
                </c:pt>
                <c:pt idx="46402" formatCode="m/d/yyyy\ h:mm">
                  <c:v>43898.135416666664</c:v>
                </c:pt>
                <c:pt idx="46403" formatCode="m/d/yyyy\ h:mm">
                  <c:v>43898.15625</c:v>
                </c:pt>
                <c:pt idx="46404" formatCode="m/d/yyyy\ h:mm">
                  <c:v>43898.177083333336</c:v>
                </c:pt>
                <c:pt idx="46405" formatCode="m/d/yyyy\ h:mm">
                  <c:v>43898.197916666664</c:v>
                </c:pt>
                <c:pt idx="46406" formatCode="m/d/yyyy\ h:mm">
                  <c:v>43898.21875</c:v>
                </c:pt>
                <c:pt idx="46407" formatCode="m/d/yyyy\ h:mm">
                  <c:v>43898.239583333336</c:v>
                </c:pt>
                <c:pt idx="46408" formatCode="m/d/yyyy\ h:mm">
                  <c:v>43898.260416666664</c:v>
                </c:pt>
                <c:pt idx="46409" formatCode="m/d/yyyy\ h:mm">
                  <c:v>43898.28125</c:v>
                </c:pt>
                <c:pt idx="46410" formatCode="m/d/yyyy\ h:mm">
                  <c:v>43898.302083333336</c:v>
                </c:pt>
                <c:pt idx="46411" formatCode="m/d/yyyy\ h:mm">
                  <c:v>43898.322916666664</c:v>
                </c:pt>
                <c:pt idx="46412" formatCode="m/d/yyyy\ h:mm">
                  <c:v>43898.34375</c:v>
                </c:pt>
                <c:pt idx="46413" formatCode="m/d/yyyy\ h:mm">
                  <c:v>43898.364583333336</c:v>
                </c:pt>
                <c:pt idx="46414" formatCode="m/d/yyyy\ h:mm">
                  <c:v>43898.385416666664</c:v>
                </c:pt>
                <c:pt idx="46415" formatCode="m/d/yyyy\ h:mm">
                  <c:v>43898.40625</c:v>
                </c:pt>
                <c:pt idx="46416" formatCode="m/d/yyyy\ h:mm">
                  <c:v>43898.427083333336</c:v>
                </c:pt>
                <c:pt idx="46417" formatCode="m/d/yyyy\ h:mm">
                  <c:v>43898.447916666664</c:v>
                </c:pt>
                <c:pt idx="46418" formatCode="m/d/yyyy\ h:mm">
                  <c:v>43898.46875</c:v>
                </c:pt>
                <c:pt idx="46419" formatCode="m/d/yyyy\ h:mm">
                  <c:v>43898.489583333336</c:v>
                </c:pt>
                <c:pt idx="46420" formatCode="m/d/yyyy\ h:mm">
                  <c:v>43898.510416666664</c:v>
                </c:pt>
                <c:pt idx="46421" formatCode="m/d/yyyy\ h:mm">
                  <c:v>43898.53125</c:v>
                </c:pt>
                <c:pt idx="46422" formatCode="m/d/yyyy\ h:mm">
                  <c:v>43898.552083333336</c:v>
                </c:pt>
                <c:pt idx="46423" formatCode="m/d/yyyy\ h:mm">
                  <c:v>43898.572916666664</c:v>
                </c:pt>
                <c:pt idx="46424" formatCode="m/d/yyyy\ h:mm">
                  <c:v>43898.59375</c:v>
                </c:pt>
                <c:pt idx="46425" formatCode="m/d/yyyy\ h:mm">
                  <c:v>43898.614583333336</c:v>
                </c:pt>
                <c:pt idx="46426" formatCode="m/d/yyyy\ h:mm">
                  <c:v>43898.635416666664</c:v>
                </c:pt>
                <c:pt idx="46427" formatCode="m/d/yyyy\ h:mm">
                  <c:v>43898.65625</c:v>
                </c:pt>
                <c:pt idx="46428" formatCode="m/d/yyyy\ h:mm">
                  <c:v>43898.677083333336</c:v>
                </c:pt>
                <c:pt idx="46429" formatCode="m/d/yyyy\ h:mm">
                  <c:v>43898.697916666664</c:v>
                </c:pt>
                <c:pt idx="46430" formatCode="m/d/yyyy\ h:mm">
                  <c:v>43898.71875</c:v>
                </c:pt>
                <c:pt idx="46431" formatCode="m/d/yyyy\ h:mm">
                  <c:v>43898.739583333336</c:v>
                </c:pt>
                <c:pt idx="46432" formatCode="m/d/yyyy\ h:mm">
                  <c:v>43898.760416666664</c:v>
                </c:pt>
                <c:pt idx="46433" formatCode="m/d/yyyy\ h:mm">
                  <c:v>43898.78125</c:v>
                </c:pt>
                <c:pt idx="46434" formatCode="m/d/yyyy\ h:mm">
                  <c:v>43898.802083333336</c:v>
                </c:pt>
                <c:pt idx="46435" formatCode="m/d/yyyy\ h:mm">
                  <c:v>43898.822916666664</c:v>
                </c:pt>
                <c:pt idx="46436" formatCode="m/d/yyyy\ h:mm">
                  <c:v>43898.84375</c:v>
                </c:pt>
                <c:pt idx="46437" formatCode="m/d/yyyy\ h:mm">
                  <c:v>43898.864583333336</c:v>
                </c:pt>
                <c:pt idx="46438" formatCode="m/d/yyyy\ h:mm">
                  <c:v>43898.885416666664</c:v>
                </c:pt>
                <c:pt idx="46439" formatCode="m/d/yyyy\ h:mm">
                  <c:v>43898.90625</c:v>
                </c:pt>
                <c:pt idx="46440" formatCode="m/d/yyyy\ h:mm">
                  <c:v>43898.927083333336</c:v>
                </c:pt>
                <c:pt idx="46441" formatCode="m/d/yyyy\ h:mm">
                  <c:v>43898.947916666664</c:v>
                </c:pt>
                <c:pt idx="46442" formatCode="m/d/yyyy\ h:mm">
                  <c:v>43898.96875</c:v>
                </c:pt>
                <c:pt idx="46443" formatCode="m/d/yyyy\ h:mm">
                  <c:v>43898.989583333336</c:v>
                </c:pt>
                <c:pt idx="46444" formatCode="m/d/yyyy\ h:mm">
                  <c:v>43899.010416666664</c:v>
                </c:pt>
                <c:pt idx="46445" formatCode="m/d/yyyy\ h:mm">
                  <c:v>43899.03125</c:v>
                </c:pt>
                <c:pt idx="46446" formatCode="m/d/yyyy\ h:mm">
                  <c:v>43899.052083333336</c:v>
                </c:pt>
                <c:pt idx="46447" formatCode="m/d/yyyy\ h:mm">
                  <c:v>43899.072916666664</c:v>
                </c:pt>
                <c:pt idx="46448" formatCode="m/d/yyyy\ h:mm">
                  <c:v>43899.09375</c:v>
                </c:pt>
                <c:pt idx="46449" formatCode="m/d/yyyy\ h:mm">
                  <c:v>43899.114583333336</c:v>
                </c:pt>
                <c:pt idx="46450" formatCode="m/d/yyyy\ h:mm">
                  <c:v>43899.135416666664</c:v>
                </c:pt>
                <c:pt idx="46451" formatCode="m/d/yyyy\ h:mm">
                  <c:v>43899.15625</c:v>
                </c:pt>
                <c:pt idx="46452" formatCode="m/d/yyyy\ h:mm">
                  <c:v>43899.177083333336</c:v>
                </c:pt>
                <c:pt idx="46453" formatCode="m/d/yyyy\ h:mm">
                  <c:v>43899.197916666664</c:v>
                </c:pt>
                <c:pt idx="46454" formatCode="m/d/yyyy\ h:mm">
                  <c:v>43899.21875</c:v>
                </c:pt>
                <c:pt idx="46455" formatCode="m/d/yyyy\ h:mm">
                  <c:v>43899.239583333336</c:v>
                </c:pt>
                <c:pt idx="46456" formatCode="m/d/yyyy\ h:mm">
                  <c:v>43899.260416666664</c:v>
                </c:pt>
                <c:pt idx="46457" formatCode="m/d/yyyy\ h:mm">
                  <c:v>43899.28125</c:v>
                </c:pt>
                <c:pt idx="46458" formatCode="m/d/yyyy\ h:mm">
                  <c:v>43899.302083333336</c:v>
                </c:pt>
                <c:pt idx="46459" formatCode="m/d/yyyy\ h:mm">
                  <c:v>43899.322916666664</c:v>
                </c:pt>
                <c:pt idx="46460" formatCode="m/d/yyyy\ h:mm">
                  <c:v>43899.34375</c:v>
                </c:pt>
                <c:pt idx="46461" formatCode="m/d/yyyy\ h:mm">
                  <c:v>43899.364583333336</c:v>
                </c:pt>
                <c:pt idx="46462" formatCode="m/d/yyyy\ h:mm">
                  <c:v>43899.385416666664</c:v>
                </c:pt>
                <c:pt idx="46463" formatCode="m/d/yyyy\ h:mm">
                  <c:v>43899.40625</c:v>
                </c:pt>
                <c:pt idx="46464" formatCode="m/d/yyyy\ h:mm">
                  <c:v>43899.427083333336</c:v>
                </c:pt>
                <c:pt idx="46465" formatCode="m/d/yyyy\ h:mm">
                  <c:v>43899.447916666664</c:v>
                </c:pt>
                <c:pt idx="46466" formatCode="m/d/yyyy\ h:mm">
                  <c:v>43899.46875</c:v>
                </c:pt>
                <c:pt idx="46467" formatCode="m/d/yyyy\ h:mm">
                  <c:v>43899.489583333336</c:v>
                </c:pt>
                <c:pt idx="46468" formatCode="m/d/yyyy\ h:mm">
                  <c:v>43899.510416666664</c:v>
                </c:pt>
                <c:pt idx="46469" formatCode="m/d/yyyy\ h:mm">
                  <c:v>43899.53125</c:v>
                </c:pt>
                <c:pt idx="46470" formatCode="m/d/yyyy\ h:mm">
                  <c:v>43899.552083333336</c:v>
                </c:pt>
                <c:pt idx="46471" formatCode="m/d/yyyy\ h:mm">
                  <c:v>43899.572916666664</c:v>
                </c:pt>
                <c:pt idx="46472" formatCode="m/d/yyyy\ h:mm">
                  <c:v>43899.59375</c:v>
                </c:pt>
                <c:pt idx="46473" formatCode="m/d/yyyy\ h:mm">
                  <c:v>43899.614583333336</c:v>
                </c:pt>
                <c:pt idx="46474" formatCode="m/d/yyyy\ h:mm">
                  <c:v>43899.635416666664</c:v>
                </c:pt>
                <c:pt idx="46475" formatCode="m/d/yyyy\ h:mm">
                  <c:v>43899.65625</c:v>
                </c:pt>
                <c:pt idx="46476" formatCode="m/d/yyyy\ h:mm">
                  <c:v>43899.677083333336</c:v>
                </c:pt>
                <c:pt idx="46477" formatCode="m/d/yyyy\ h:mm">
                  <c:v>43899.697916666664</c:v>
                </c:pt>
                <c:pt idx="46478" formatCode="m/d/yyyy\ h:mm">
                  <c:v>43899.71875</c:v>
                </c:pt>
                <c:pt idx="46479" formatCode="m/d/yyyy\ h:mm">
                  <c:v>43899.739583333336</c:v>
                </c:pt>
                <c:pt idx="46480" formatCode="m/d/yyyy\ h:mm">
                  <c:v>43899.760416666664</c:v>
                </c:pt>
                <c:pt idx="46481" formatCode="m/d/yyyy\ h:mm">
                  <c:v>43899.78125</c:v>
                </c:pt>
                <c:pt idx="46482" formatCode="m/d/yyyy\ h:mm">
                  <c:v>43899.802083333336</c:v>
                </c:pt>
                <c:pt idx="46483" formatCode="m/d/yyyy\ h:mm">
                  <c:v>43899.822916666664</c:v>
                </c:pt>
                <c:pt idx="46484" formatCode="m/d/yyyy\ h:mm">
                  <c:v>43899.84375</c:v>
                </c:pt>
                <c:pt idx="46485" formatCode="m/d/yyyy\ h:mm">
                  <c:v>43899.864583333336</c:v>
                </c:pt>
                <c:pt idx="46486" formatCode="m/d/yyyy\ h:mm">
                  <c:v>43899.885416666664</c:v>
                </c:pt>
                <c:pt idx="46487" formatCode="m/d/yyyy\ h:mm">
                  <c:v>43899.90625</c:v>
                </c:pt>
                <c:pt idx="46488" formatCode="m/d/yyyy\ h:mm">
                  <c:v>43899.927083333336</c:v>
                </c:pt>
                <c:pt idx="46489" formatCode="m/d/yyyy\ h:mm">
                  <c:v>43899.947916666664</c:v>
                </c:pt>
                <c:pt idx="46490" formatCode="m/d/yyyy\ h:mm">
                  <c:v>43899.96875</c:v>
                </c:pt>
                <c:pt idx="46491" formatCode="m/d/yyyy\ h:mm">
                  <c:v>43899.989583333336</c:v>
                </c:pt>
                <c:pt idx="46492" formatCode="m/d/yyyy\ h:mm">
                  <c:v>43900.010416666664</c:v>
                </c:pt>
                <c:pt idx="46493" formatCode="m/d/yyyy\ h:mm">
                  <c:v>43900.03125</c:v>
                </c:pt>
                <c:pt idx="46494" formatCode="m/d/yyyy\ h:mm">
                  <c:v>43900.052083333336</c:v>
                </c:pt>
                <c:pt idx="46495" formatCode="m/d/yyyy\ h:mm">
                  <c:v>43900.072916666664</c:v>
                </c:pt>
                <c:pt idx="46496" formatCode="m/d/yyyy\ h:mm">
                  <c:v>43900.09375</c:v>
                </c:pt>
                <c:pt idx="46497" formatCode="m/d/yyyy\ h:mm">
                  <c:v>43900.114583333336</c:v>
                </c:pt>
                <c:pt idx="46498" formatCode="m/d/yyyy\ h:mm">
                  <c:v>43900.135416666664</c:v>
                </c:pt>
                <c:pt idx="46499" formatCode="m/d/yyyy\ h:mm">
                  <c:v>43900.15625</c:v>
                </c:pt>
                <c:pt idx="46500" formatCode="m/d/yyyy\ h:mm">
                  <c:v>43900.177083333336</c:v>
                </c:pt>
                <c:pt idx="46501" formatCode="m/d/yyyy\ h:mm">
                  <c:v>43900.197916666664</c:v>
                </c:pt>
                <c:pt idx="46502" formatCode="m/d/yyyy\ h:mm">
                  <c:v>43900.21875</c:v>
                </c:pt>
                <c:pt idx="46503" formatCode="m/d/yyyy\ h:mm">
                  <c:v>43900.239583333336</c:v>
                </c:pt>
                <c:pt idx="46504" formatCode="m/d/yyyy\ h:mm">
                  <c:v>43900.260416666664</c:v>
                </c:pt>
                <c:pt idx="46505" formatCode="m/d/yyyy\ h:mm">
                  <c:v>43900.28125</c:v>
                </c:pt>
                <c:pt idx="46506" formatCode="m/d/yyyy\ h:mm">
                  <c:v>43900.302083333336</c:v>
                </c:pt>
                <c:pt idx="46507" formatCode="m/d/yyyy\ h:mm">
                  <c:v>43900.322916666664</c:v>
                </c:pt>
                <c:pt idx="46508" formatCode="m/d/yyyy\ h:mm">
                  <c:v>43900.34375</c:v>
                </c:pt>
                <c:pt idx="46509" formatCode="m/d/yyyy\ h:mm">
                  <c:v>43900.364583333336</c:v>
                </c:pt>
                <c:pt idx="46510" formatCode="m/d/yyyy\ h:mm">
                  <c:v>43900.385416666664</c:v>
                </c:pt>
                <c:pt idx="46511" formatCode="m/d/yyyy\ h:mm">
                  <c:v>43900.40625</c:v>
                </c:pt>
                <c:pt idx="46512" formatCode="m/d/yyyy\ h:mm">
                  <c:v>43900.427083333336</c:v>
                </c:pt>
                <c:pt idx="46513" formatCode="m/d/yyyy\ h:mm">
                  <c:v>43900.447916666664</c:v>
                </c:pt>
                <c:pt idx="46514" formatCode="m/d/yyyy\ h:mm">
                  <c:v>43900.46875</c:v>
                </c:pt>
                <c:pt idx="46515" formatCode="m/d/yyyy\ h:mm">
                  <c:v>43900.489583333336</c:v>
                </c:pt>
                <c:pt idx="46516" formatCode="m/d/yyyy\ h:mm">
                  <c:v>43900.510416666664</c:v>
                </c:pt>
                <c:pt idx="46517" formatCode="m/d/yyyy\ h:mm">
                  <c:v>43900.53125</c:v>
                </c:pt>
                <c:pt idx="46518" formatCode="m/d/yyyy\ h:mm">
                  <c:v>43900.552083333336</c:v>
                </c:pt>
                <c:pt idx="46519" formatCode="m/d/yyyy\ h:mm">
                  <c:v>43900.572916666664</c:v>
                </c:pt>
                <c:pt idx="46520" formatCode="m/d/yyyy\ h:mm">
                  <c:v>43900.59375</c:v>
                </c:pt>
                <c:pt idx="46521" formatCode="m/d/yyyy\ h:mm">
                  <c:v>43900.614583333336</c:v>
                </c:pt>
                <c:pt idx="46522" formatCode="m/d/yyyy\ h:mm">
                  <c:v>43900.635416666664</c:v>
                </c:pt>
                <c:pt idx="46523" formatCode="m/d/yyyy\ h:mm">
                  <c:v>43900.65625</c:v>
                </c:pt>
                <c:pt idx="46524" formatCode="m/d/yyyy\ h:mm">
                  <c:v>43900.677083333336</c:v>
                </c:pt>
                <c:pt idx="46525" formatCode="m/d/yyyy\ h:mm">
                  <c:v>43900.697916666664</c:v>
                </c:pt>
                <c:pt idx="46526" formatCode="m/d/yyyy\ h:mm">
                  <c:v>43900.71875</c:v>
                </c:pt>
                <c:pt idx="46527" formatCode="m/d/yyyy\ h:mm">
                  <c:v>43900.739583333336</c:v>
                </c:pt>
                <c:pt idx="46528" formatCode="m/d/yyyy\ h:mm">
                  <c:v>43900.760416666664</c:v>
                </c:pt>
                <c:pt idx="46529" formatCode="m/d/yyyy\ h:mm">
                  <c:v>43900.78125</c:v>
                </c:pt>
                <c:pt idx="46530" formatCode="m/d/yyyy\ h:mm">
                  <c:v>43900.802083333336</c:v>
                </c:pt>
                <c:pt idx="46531" formatCode="m/d/yyyy\ h:mm">
                  <c:v>43900.822916666664</c:v>
                </c:pt>
                <c:pt idx="46532" formatCode="m/d/yyyy\ h:mm">
                  <c:v>43900.84375</c:v>
                </c:pt>
                <c:pt idx="46533" formatCode="m/d/yyyy\ h:mm">
                  <c:v>43900.864583333336</c:v>
                </c:pt>
                <c:pt idx="46534" formatCode="m/d/yyyy\ h:mm">
                  <c:v>43900.885416666664</c:v>
                </c:pt>
                <c:pt idx="46535" formatCode="m/d/yyyy\ h:mm">
                  <c:v>43900.90625</c:v>
                </c:pt>
                <c:pt idx="46536" formatCode="m/d/yyyy\ h:mm">
                  <c:v>43900.927083333336</c:v>
                </c:pt>
                <c:pt idx="46537" formatCode="m/d/yyyy\ h:mm">
                  <c:v>43900.947916666664</c:v>
                </c:pt>
                <c:pt idx="46538" formatCode="m/d/yyyy\ h:mm">
                  <c:v>43900.96875</c:v>
                </c:pt>
                <c:pt idx="46539" formatCode="m/d/yyyy\ h:mm">
                  <c:v>43900.989583333336</c:v>
                </c:pt>
                <c:pt idx="46540" formatCode="m/d/yyyy\ h:mm">
                  <c:v>43901.010416666664</c:v>
                </c:pt>
                <c:pt idx="46541" formatCode="m/d/yyyy\ h:mm">
                  <c:v>43901.03125</c:v>
                </c:pt>
                <c:pt idx="46542" formatCode="m/d/yyyy\ h:mm">
                  <c:v>43901.052083333336</c:v>
                </c:pt>
                <c:pt idx="46543" formatCode="m/d/yyyy\ h:mm">
                  <c:v>43901.072916666664</c:v>
                </c:pt>
                <c:pt idx="46544" formatCode="m/d/yyyy\ h:mm">
                  <c:v>43901.09375</c:v>
                </c:pt>
                <c:pt idx="46545" formatCode="m/d/yyyy\ h:mm">
                  <c:v>43901.114583333336</c:v>
                </c:pt>
                <c:pt idx="46546" formatCode="m/d/yyyy\ h:mm">
                  <c:v>43901.135416666664</c:v>
                </c:pt>
                <c:pt idx="46547" formatCode="m/d/yyyy\ h:mm">
                  <c:v>43901.15625</c:v>
                </c:pt>
                <c:pt idx="46548" formatCode="m/d/yyyy\ h:mm">
                  <c:v>43901.177083333336</c:v>
                </c:pt>
                <c:pt idx="46549" formatCode="m/d/yyyy\ h:mm">
                  <c:v>43901.197916666664</c:v>
                </c:pt>
                <c:pt idx="46550" formatCode="m/d/yyyy\ h:mm">
                  <c:v>43901.21875</c:v>
                </c:pt>
                <c:pt idx="46551" formatCode="m/d/yyyy\ h:mm">
                  <c:v>43901.239583333336</c:v>
                </c:pt>
                <c:pt idx="46552" formatCode="m/d/yyyy\ h:mm">
                  <c:v>43901.260416666664</c:v>
                </c:pt>
                <c:pt idx="46553" formatCode="m/d/yyyy\ h:mm">
                  <c:v>43901.28125</c:v>
                </c:pt>
                <c:pt idx="46554" formatCode="m/d/yyyy\ h:mm">
                  <c:v>43901.302083333336</c:v>
                </c:pt>
                <c:pt idx="46555" formatCode="m/d/yyyy\ h:mm">
                  <c:v>43901.322916666664</c:v>
                </c:pt>
                <c:pt idx="46556" formatCode="m/d/yyyy\ h:mm">
                  <c:v>43901.34375</c:v>
                </c:pt>
                <c:pt idx="46557" formatCode="m/d/yyyy\ h:mm">
                  <c:v>43901.364583333336</c:v>
                </c:pt>
                <c:pt idx="46558" formatCode="m/d/yyyy\ h:mm">
                  <c:v>43901.385416666664</c:v>
                </c:pt>
                <c:pt idx="46559" formatCode="m/d/yyyy\ h:mm">
                  <c:v>43901.40625</c:v>
                </c:pt>
                <c:pt idx="46560" formatCode="m/d/yyyy\ h:mm">
                  <c:v>43901.427083333336</c:v>
                </c:pt>
                <c:pt idx="46561" formatCode="m/d/yyyy\ h:mm">
                  <c:v>43901.447916666664</c:v>
                </c:pt>
                <c:pt idx="46562" formatCode="m/d/yyyy\ h:mm">
                  <c:v>43901.46875</c:v>
                </c:pt>
                <c:pt idx="46563" formatCode="m/d/yyyy\ h:mm">
                  <c:v>43901.489583333336</c:v>
                </c:pt>
                <c:pt idx="46564" formatCode="m/d/yyyy\ h:mm">
                  <c:v>43901.510416666664</c:v>
                </c:pt>
                <c:pt idx="46565" formatCode="m/d/yyyy\ h:mm">
                  <c:v>43901.53125</c:v>
                </c:pt>
                <c:pt idx="46566" formatCode="m/d/yyyy\ h:mm">
                  <c:v>43901.552083333336</c:v>
                </c:pt>
                <c:pt idx="46567" formatCode="m/d/yyyy\ h:mm">
                  <c:v>43901.572916666664</c:v>
                </c:pt>
                <c:pt idx="46568" formatCode="m/d/yyyy\ h:mm">
                  <c:v>43901.59375</c:v>
                </c:pt>
                <c:pt idx="46569" formatCode="m/d/yyyy\ h:mm">
                  <c:v>43901.614583333336</c:v>
                </c:pt>
                <c:pt idx="46570" formatCode="m/d/yyyy\ h:mm">
                  <c:v>43901.635416666664</c:v>
                </c:pt>
                <c:pt idx="46571" formatCode="m/d/yyyy\ h:mm">
                  <c:v>43901.65625</c:v>
                </c:pt>
                <c:pt idx="46572" formatCode="m/d/yyyy\ h:mm">
                  <c:v>43901.677083333336</c:v>
                </c:pt>
                <c:pt idx="46573" formatCode="m/d/yyyy\ h:mm">
                  <c:v>43901.697916666664</c:v>
                </c:pt>
                <c:pt idx="46574" formatCode="m/d/yyyy\ h:mm">
                  <c:v>43901.71875</c:v>
                </c:pt>
                <c:pt idx="46575" formatCode="m/d/yyyy\ h:mm">
                  <c:v>43901.739583333336</c:v>
                </c:pt>
                <c:pt idx="46576" formatCode="m/d/yyyy\ h:mm">
                  <c:v>43901.760416666664</c:v>
                </c:pt>
                <c:pt idx="46577" formatCode="m/d/yyyy\ h:mm">
                  <c:v>43901.78125</c:v>
                </c:pt>
                <c:pt idx="46578" formatCode="m/d/yyyy\ h:mm">
                  <c:v>43901.802083333336</c:v>
                </c:pt>
                <c:pt idx="46579" formatCode="m/d/yyyy\ h:mm">
                  <c:v>43901.822916666664</c:v>
                </c:pt>
                <c:pt idx="46580" formatCode="m/d/yyyy\ h:mm">
                  <c:v>43901.84375</c:v>
                </c:pt>
                <c:pt idx="46581" formatCode="m/d/yyyy\ h:mm">
                  <c:v>43901.864583333336</c:v>
                </c:pt>
                <c:pt idx="46582" formatCode="m/d/yyyy\ h:mm">
                  <c:v>43901.885416666664</c:v>
                </c:pt>
                <c:pt idx="46583" formatCode="m/d/yyyy\ h:mm">
                  <c:v>43901.90625</c:v>
                </c:pt>
                <c:pt idx="46584" formatCode="m/d/yyyy\ h:mm">
                  <c:v>43901.927083333336</c:v>
                </c:pt>
                <c:pt idx="46585" formatCode="m/d/yyyy\ h:mm">
                  <c:v>43901.947916666664</c:v>
                </c:pt>
                <c:pt idx="46586" formatCode="m/d/yyyy\ h:mm">
                  <c:v>43901.96875</c:v>
                </c:pt>
                <c:pt idx="46587" formatCode="m/d/yyyy\ h:mm">
                  <c:v>43901.989583333336</c:v>
                </c:pt>
                <c:pt idx="46588" formatCode="m/d/yyyy\ h:mm">
                  <c:v>43902.010416666664</c:v>
                </c:pt>
                <c:pt idx="46589" formatCode="m/d/yyyy\ h:mm">
                  <c:v>43902.03125</c:v>
                </c:pt>
                <c:pt idx="46590" formatCode="m/d/yyyy\ h:mm">
                  <c:v>43902.052083333336</c:v>
                </c:pt>
                <c:pt idx="46591" formatCode="m/d/yyyy\ h:mm">
                  <c:v>43902.072916666664</c:v>
                </c:pt>
                <c:pt idx="46592" formatCode="m/d/yyyy\ h:mm">
                  <c:v>43902.09375</c:v>
                </c:pt>
                <c:pt idx="46593" formatCode="m/d/yyyy\ h:mm">
                  <c:v>43902.114583333336</c:v>
                </c:pt>
                <c:pt idx="46594" formatCode="m/d/yyyy\ h:mm">
                  <c:v>43902.135416666664</c:v>
                </c:pt>
                <c:pt idx="46595" formatCode="m/d/yyyy\ h:mm">
                  <c:v>43902.15625</c:v>
                </c:pt>
                <c:pt idx="46596" formatCode="m/d/yyyy\ h:mm">
                  <c:v>43902.177083333336</c:v>
                </c:pt>
                <c:pt idx="46597" formatCode="m/d/yyyy\ h:mm">
                  <c:v>43902.197916666664</c:v>
                </c:pt>
                <c:pt idx="46598" formatCode="m/d/yyyy\ h:mm">
                  <c:v>43902.21875</c:v>
                </c:pt>
                <c:pt idx="46599" formatCode="m/d/yyyy\ h:mm">
                  <c:v>43902.239583333336</c:v>
                </c:pt>
                <c:pt idx="46600" formatCode="m/d/yyyy\ h:mm">
                  <c:v>43902.260416666664</c:v>
                </c:pt>
                <c:pt idx="46601" formatCode="m/d/yyyy\ h:mm">
                  <c:v>43902.28125</c:v>
                </c:pt>
                <c:pt idx="46602" formatCode="m/d/yyyy\ h:mm">
                  <c:v>43902.302083333336</c:v>
                </c:pt>
                <c:pt idx="46603" formatCode="m/d/yyyy\ h:mm">
                  <c:v>43902.322916666664</c:v>
                </c:pt>
                <c:pt idx="46604" formatCode="m/d/yyyy\ h:mm">
                  <c:v>43902.34375</c:v>
                </c:pt>
                <c:pt idx="46605" formatCode="m/d/yyyy\ h:mm">
                  <c:v>43902.364583333336</c:v>
                </c:pt>
                <c:pt idx="46606" formatCode="m/d/yyyy\ h:mm">
                  <c:v>43902.385416666664</c:v>
                </c:pt>
                <c:pt idx="46607" formatCode="m/d/yyyy\ h:mm">
                  <c:v>43902.40625</c:v>
                </c:pt>
                <c:pt idx="46608" formatCode="m/d/yyyy\ h:mm">
                  <c:v>43902.427083333336</c:v>
                </c:pt>
                <c:pt idx="46609" formatCode="m/d/yyyy\ h:mm">
                  <c:v>43902.447916666664</c:v>
                </c:pt>
                <c:pt idx="46610" formatCode="m/d/yyyy\ h:mm">
                  <c:v>43902.46875</c:v>
                </c:pt>
                <c:pt idx="46611" formatCode="m/d/yyyy\ h:mm">
                  <c:v>43902.489583333336</c:v>
                </c:pt>
                <c:pt idx="46612" formatCode="m/d/yyyy\ h:mm">
                  <c:v>43902.510416666664</c:v>
                </c:pt>
                <c:pt idx="46613" formatCode="m/d/yyyy\ h:mm">
                  <c:v>43902.53125</c:v>
                </c:pt>
                <c:pt idx="46614" formatCode="m/d/yyyy\ h:mm">
                  <c:v>43902.552083333336</c:v>
                </c:pt>
                <c:pt idx="46615" formatCode="m/d/yyyy\ h:mm">
                  <c:v>43902.572916666664</c:v>
                </c:pt>
                <c:pt idx="46616" formatCode="m/d/yyyy\ h:mm">
                  <c:v>43902.59375</c:v>
                </c:pt>
                <c:pt idx="46617" formatCode="m/d/yyyy\ h:mm">
                  <c:v>43902.614583333336</c:v>
                </c:pt>
                <c:pt idx="46618" formatCode="m/d/yyyy\ h:mm">
                  <c:v>43902.635416666664</c:v>
                </c:pt>
                <c:pt idx="46619" formatCode="m/d/yyyy\ h:mm">
                  <c:v>43902.65625</c:v>
                </c:pt>
                <c:pt idx="46620" formatCode="m/d/yyyy\ h:mm">
                  <c:v>43902.677083333336</c:v>
                </c:pt>
                <c:pt idx="46621" formatCode="m/d/yyyy\ h:mm">
                  <c:v>43902.697916666664</c:v>
                </c:pt>
                <c:pt idx="46622" formatCode="m/d/yyyy\ h:mm">
                  <c:v>43902.71875</c:v>
                </c:pt>
                <c:pt idx="46623" formatCode="m/d/yyyy\ h:mm">
                  <c:v>43902.739583333336</c:v>
                </c:pt>
                <c:pt idx="46624" formatCode="m/d/yyyy\ h:mm">
                  <c:v>43902.760416666664</c:v>
                </c:pt>
                <c:pt idx="46625" formatCode="m/d/yyyy\ h:mm">
                  <c:v>43902.78125</c:v>
                </c:pt>
                <c:pt idx="46626" formatCode="m/d/yyyy\ h:mm">
                  <c:v>43902.802083333336</c:v>
                </c:pt>
                <c:pt idx="46627" formatCode="m/d/yyyy\ h:mm">
                  <c:v>43902.822916666664</c:v>
                </c:pt>
                <c:pt idx="46628" formatCode="m/d/yyyy\ h:mm">
                  <c:v>43902.84375</c:v>
                </c:pt>
                <c:pt idx="46629" formatCode="m/d/yyyy\ h:mm">
                  <c:v>43902.864583333336</c:v>
                </c:pt>
                <c:pt idx="46630" formatCode="m/d/yyyy\ h:mm">
                  <c:v>43902.885416666664</c:v>
                </c:pt>
                <c:pt idx="46631" formatCode="m/d/yyyy\ h:mm">
                  <c:v>43902.90625</c:v>
                </c:pt>
                <c:pt idx="46632" formatCode="m/d/yyyy\ h:mm">
                  <c:v>43902.927083333336</c:v>
                </c:pt>
                <c:pt idx="46633" formatCode="m/d/yyyy\ h:mm">
                  <c:v>43902.947916666664</c:v>
                </c:pt>
                <c:pt idx="46634" formatCode="m/d/yyyy\ h:mm">
                  <c:v>43902.96875</c:v>
                </c:pt>
                <c:pt idx="46635" formatCode="m/d/yyyy\ h:mm">
                  <c:v>43902.989583333336</c:v>
                </c:pt>
                <c:pt idx="46636" formatCode="m/d/yyyy\ h:mm">
                  <c:v>43903.010416666664</c:v>
                </c:pt>
                <c:pt idx="46637" formatCode="m/d/yyyy\ h:mm">
                  <c:v>43903.03125</c:v>
                </c:pt>
                <c:pt idx="46638" formatCode="m/d/yyyy\ h:mm">
                  <c:v>43903.052083333336</c:v>
                </c:pt>
                <c:pt idx="46639" formatCode="m/d/yyyy\ h:mm">
                  <c:v>43903.072916666664</c:v>
                </c:pt>
                <c:pt idx="46640" formatCode="m/d/yyyy\ h:mm">
                  <c:v>43903.09375</c:v>
                </c:pt>
                <c:pt idx="46641" formatCode="m/d/yyyy\ h:mm">
                  <c:v>43903.114583333336</c:v>
                </c:pt>
                <c:pt idx="46642" formatCode="m/d/yyyy\ h:mm">
                  <c:v>43903.135416666664</c:v>
                </c:pt>
                <c:pt idx="46643" formatCode="m/d/yyyy\ h:mm">
                  <c:v>43903.15625</c:v>
                </c:pt>
                <c:pt idx="46644" formatCode="m/d/yyyy\ h:mm">
                  <c:v>43903.177083333336</c:v>
                </c:pt>
                <c:pt idx="46645" formatCode="m/d/yyyy\ h:mm">
                  <c:v>43903.197916666664</c:v>
                </c:pt>
                <c:pt idx="46646" formatCode="m/d/yyyy\ h:mm">
                  <c:v>43903.21875</c:v>
                </c:pt>
                <c:pt idx="46647" formatCode="m/d/yyyy\ h:mm">
                  <c:v>43903.239583333336</c:v>
                </c:pt>
                <c:pt idx="46648" formatCode="m/d/yyyy\ h:mm">
                  <c:v>43903.260416666664</c:v>
                </c:pt>
                <c:pt idx="46649" formatCode="m/d/yyyy\ h:mm">
                  <c:v>43903.28125</c:v>
                </c:pt>
                <c:pt idx="46650" formatCode="m/d/yyyy\ h:mm">
                  <c:v>43903.302083333336</c:v>
                </c:pt>
                <c:pt idx="46651" formatCode="m/d/yyyy\ h:mm">
                  <c:v>43903.322916666664</c:v>
                </c:pt>
                <c:pt idx="46652" formatCode="m/d/yyyy\ h:mm">
                  <c:v>43903.34375</c:v>
                </c:pt>
                <c:pt idx="46653" formatCode="m/d/yyyy\ h:mm">
                  <c:v>43903.364583333336</c:v>
                </c:pt>
                <c:pt idx="46654" formatCode="m/d/yyyy\ h:mm">
                  <c:v>43903.385416666664</c:v>
                </c:pt>
                <c:pt idx="46655" formatCode="m/d/yyyy\ h:mm">
                  <c:v>43903.40625</c:v>
                </c:pt>
                <c:pt idx="46656" formatCode="m/d/yyyy\ h:mm">
                  <c:v>43903.427083333336</c:v>
                </c:pt>
                <c:pt idx="46657" formatCode="m/d/yyyy\ h:mm">
                  <c:v>43903.447916666664</c:v>
                </c:pt>
                <c:pt idx="46658" formatCode="m/d/yyyy\ h:mm">
                  <c:v>43903.46875</c:v>
                </c:pt>
                <c:pt idx="46659" formatCode="m/d/yyyy\ h:mm">
                  <c:v>43903.489583333336</c:v>
                </c:pt>
                <c:pt idx="46660" formatCode="m/d/yyyy\ h:mm">
                  <c:v>43903.510416666664</c:v>
                </c:pt>
                <c:pt idx="46661" formatCode="m/d/yyyy\ h:mm">
                  <c:v>43903.53125</c:v>
                </c:pt>
                <c:pt idx="46662" formatCode="m/d/yyyy\ h:mm">
                  <c:v>43903.552083333336</c:v>
                </c:pt>
                <c:pt idx="46663" formatCode="m/d/yyyy\ h:mm">
                  <c:v>43903.572916666664</c:v>
                </c:pt>
                <c:pt idx="46664" formatCode="m/d/yyyy\ h:mm">
                  <c:v>43903.59375</c:v>
                </c:pt>
                <c:pt idx="46665" formatCode="m/d/yyyy\ h:mm">
                  <c:v>43903.614583333336</c:v>
                </c:pt>
                <c:pt idx="46666" formatCode="m/d/yyyy\ h:mm">
                  <c:v>43903.635416666664</c:v>
                </c:pt>
                <c:pt idx="46667" formatCode="m/d/yyyy\ h:mm">
                  <c:v>43903.65625</c:v>
                </c:pt>
                <c:pt idx="46668" formatCode="m/d/yyyy\ h:mm">
                  <c:v>43903.677083333336</c:v>
                </c:pt>
                <c:pt idx="46669" formatCode="m/d/yyyy\ h:mm">
                  <c:v>43903.697916666664</c:v>
                </c:pt>
                <c:pt idx="46670" formatCode="m/d/yyyy\ h:mm">
                  <c:v>43903.71875</c:v>
                </c:pt>
                <c:pt idx="46671" formatCode="m/d/yyyy\ h:mm">
                  <c:v>43903.739583333336</c:v>
                </c:pt>
                <c:pt idx="46672" formatCode="m/d/yyyy\ h:mm">
                  <c:v>43903.760416666664</c:v>
                </c:pt>
                <c:pt idx="46673" formatCode="m/d/yyyy\ h:mm">
                  <c:v>43903.78125</c:v>
                </c:pt>
                <c:pt idx="46674" formatCode="m/d/yyyy\ h:mm">
                  <c:v>43903.802083333336</c:v>
                </c:pt>
                <c:pt idx="46675" formatCode="m/d/yyyy\ h:mm">
                  <c:v>43903.822916666664</c:v>
                </c:pt>
                <c:pt idx="46676" formatCode="m/d/yyyy\ h:mm">
                  <c:v>43903.84375</c:v>
                </c:pt>
                <c:pt idx="46677" formatCode="m/d/yyyy\ h:mm">
                  <c:v>43903.864583333336</c:v>
                </c:pt>
                <c:pt idx="46678" formatCode="m/d/yyyy\ h:mm">
                  <c:v>43903.885416666664</c:v>
                </c:pt>
                <c:pt idx="46679" formatCode="m/d/yyyy\ h:mm">
                  <c:v>43903.90625</c:v>
                </c:pt>
                <c:pt idx="46680" formatCode="m/d/yyyy\ h:mm">
                  <c:v>43903.927083333336</c:v>
                </c:pt>
                <c:pt idx="46681" formatCode="m/d/yyyy\ h:mm">
                  <c:v>43903.947916666664</c:v>
                </c:pt>
                <c:pt idx="46682" formatCode="m/d/yyyy\ h:mm">
                  <c:v>43903.96875</c:v>
                </c:pt>
                <c:pt idx="46683" formatCode="m/d/yyyy\ h:mm">
                  <c:v>43903.989583333336</c:v>
                </c:pt>
                <c:pt idx="46684" formatCode="m/d/yyyy\ h:mm">
                  <c:v>43904.010416666664</c:v>
                </c:pt>
                <c:pt idx="46685" formatCode="m/d/yyyy\ h:mm">
                  <c:v>43904.03125</c:v>
                </c:pt>
                <c:pt idx="46686" formatCode="m/d/yyyy\ h:mm">
                  <c:v>43904.052083333336</c:v>
                </c:pt>
                <c:pt idx="46687" formatCode="m/d/yyyy\ h:mm">
                  <c:v>43904.072916666664</c:v>
                </c:pt>
                <c:pt idx="46688" formatCode="m/d/yyyy\ h:mm">
                  <c:v>43904.09375</c:v>
                </c:pt>
                <c:pt idx="46689" formatCode="m/d/yyyy\ h:mm">
                  <c:v>43904.114583333336</c:v>
                </c:pt>
                <c:pt idx="46690" formatCode="m/d/yyyy\ h:mm">
                  <c:v>43904.135416666664</c:v>
                </c:pt>
                <c:pt idx="46691" formatCode="m/d/yyyy\ h:mm">
                  <c:v>43904.15625</c:v>
                </c:pt>
                <c:pt idx="46692" formatCode="m/d/yyyy\ h:mm">
                  <c:v>43904.177083333336</c:v>
                </c:pt>
                <c:pt idx="46693" formatCode="m/d/yyyy\ h:mm">
                  <c:v>43904.197916666664</c:v>
                </c:pt>
                <c:pt idx="46694" formatCode="m/d/yyyy\ h:mm">
                  <c:v>43904.21875</c:v>
                </c:pt>
                <c:pt idx="46695" formatCode="m/d/yyyy\ h:mm">
                  <c:v>43904.239583333336</c:v>
                </c:pt>
                <c:pt idx="46696" formatCode="m/d/yyyy\ h:mm">
                  <c:v>43904.260416666664</c:v>
                </c:pt>
                <c:pt idx="46697" formatCode="m/d/yyyy\ h:mm">
                  <c:v>43904.28125</c:v>
                </c:pt>
                <c:pt idx="46698" formatCode="m/d/yyyy\ h:mm">
                  <c:v>43904.302083333336</c:v>
                </c:pt>
                <c:pt idx="46699" formatCode="m/d/yyyy\ h:mm">
                  <c:v>43904.322916666664</c:v>
                </c:pt>
                <c:pt idx="46700" formatCode="m/d/yyyy\ h:mm">
                  <c:v>43904.34375</c:v>
                </c:pt>
                <c:pt idx="46701" formatCode="m/d/yyyy\ h:mm">
                  <c:v>43904.364583333336</c:v>
                </c:pt>
                <c:pt idx="46702" formatCode="m/d/yyyy\ h:mm">
                  <c:v>43904.385416666664</c:v>
                </c:pt>
                <c:pt idx="46703" formatCode="m/d/yyyy\ h:mm">
                  <c:v>43904.40625</c:v>
                </c:pt>
                <c:pt idx="46704" formatCode="m/d/yyyy\ h:mm">
                  <c:v>43904.427083333336</c:v>
                </c:pt>
                <c:pt idx="46705" formatCode="m/d/yyyy\ h:mm">
                  <c:v>43904.447916666664</c:v>
                </c:pt>
                <c:pt idx="46706" formatCode="m/d/yyyy\ h:mm">
                  <c:v>43904.46875</c:v>
                </c:pt>
                <c:pt idx="46707" formatCode="m/d/yyyy\ h:mm">
                  <c:v>43904.489583333336</c:v>
                </c:pt>
                <c:pt idx="46708" formatCode="m/d/yyyy\ h:mm">
                  <c:v>43904.510416666664</c:v>
                </c:pt>
                <c:pt idx="46709" formatCode="m/d/yyyy\ h:mm">
                  <c:v>43904.53125</c:v>
                </c:pt>
                <c:pt idx="46710" formatCode="m/d/yyyy\ h:mm">
                  <c:v>43904.552083333336</c:v>
                </c:pt>
                <c:pt idx="46711" formatCode="m/d/yyyy\ h:mm">
                  <c:v>43904.572916666664</c:v>
                </c:pt>
                <c:pt idx="46712" formatCode="m/d/yyyy\ h:mm">
                  <c:v>43904.59375</c:v>
                </c:pt>
                <c:pt idx="46713" formatCode="m/d/yyyy\ h:mm">
                  <c:v>43904.614583333336</c:v>
                </c:pt>
                <c:pt idx="46714" formatCode="m/d/yyyy\ h:mm">
                  <c:v>43904.635416666664</c:v>
                </c:pt>
                <c:pt idx="46715" formatCode="m/d/yyyy\ h:mm">
                  <c:v>43904.65625</c:v>
                </c:pt>
                <c:pt idx="46716" formatCode="m/d/yyyy\ h:mm">
                  <c:v>43904.677083333336</c:v>
                </c:pt>
                <c:pt idx="46717" formatCode="m/d/yyyy\ h:mm">
                  <c:v>43904.697916666664</c:v>
                </c:pt>
                <c:pt idx="46718" formatCode="m/d/yyyy\ h:mm">
                  <c:v>43904.71875</c:v>
                </c:pt>
                <c:pt idx="46719" formatCode="m/d/yyyy\ h:mm">
                  <c:v>43904.739583333336</c:v>
                </c:pt>
                <c:pt idx="46720" formatCode="m/d/yyyy\ h:mm">
                  <c:v>43904.760416666664</c:v>
                </c:pt>
                <c:pt idx="46721" formatCode="m/d/yyyy\ h:mm">
                  <c:v>43904.78125</c:v>
                </c:pt>
                <c:pt idx="46722" formatCode="m/d/yyyy\ h:mm">
                  <c:v>43904.802083333336</c:v>
                </c:pt>
                <c:pt idx="46723" formatCode="m/d/yyyy\ h:mm">
                  <c:v>43904.822916666664</c:v>
                </c:pt>
                <c:pt idx="46724" formatCode="m/d/yyyy\ h:mm">
                  <c:v>43904.84375</c:v>
                </c:pt>
                <c:pt idx="46725" formatCode="m/d/yyyy\ h:mm">
                  <c:v>43904.864583333336</c:v>
                </c:pt>
                <c:pt idx="46726" formatCode="m/d/yyyy\ h:mm">
                  <c:v>43904.885416666664</c:v>
                </c:pt>
                <c:pt idx="46727" formatCode="m/d/yyyy\ h:mm">
                  <c:v>43904.90625</c:v>
                </c:pt>
                <c:pt idx="46728" formatCode="m/d/yyyy\ h:mm">
                  <c:v>43904.927083333336</c:v>
                </c:pt>
                <c:pt idx="46729" formatCode="m/d/yyyy\ h:mm">
                  <c:v>43904.947916666664</c:v>
                </c:pt>
                <c:pt idx="46730" formatCode="m/d/yyyy\ h:mm">
                  <c:v>43904.96875</c:v>
                </c:pt>
                <c:pt idx="46731" formatCode="m/d/yyyy\ h:mm">
                  <c:v>43904.989583333336</c:v>
                </c:pt>
                <c:pt idx="46732" formatCode="m/d/yyyy\ h:mm">
                  <c:v>43905.010416666664</c:v>
                </c:pt>
                <c:pt idx="46733" formatCode="m/d/yyyy\ h:mm">
                  <c:v>43905.03125</c:v>
                </c:pt>
                <c:pt idx="46734" formatCode="m/d/yyyy\ h:mm">
                  <c:v>43905.052083333336</c:v>
                </c:pt>
                <c:pt idx="46735" formatCode="m/d/yyyy\ h:mm">
                  <c:v>43905.072916666664</c:v>
                </c:pt>
                <c:pt idx="46736" formatCode="m/d/yyyy\ h:mm">
                  <c:v>43905.09375</c:v>
                </c:pt>
                <c:pt idx="46737" formatCode="m/d/yyyy\ h:mm">
                  <c:v>43905.114583333336</c:v>
                </c:pt>
                <c:pt idx="46738" formatCode="m/d/yyyy\ h:mm">
                  <c:v>43905.135416666664</c:v>
                </c:pt>
                <c:pt idx="46739" formatCode="m/d/yyyy\ h:mm">
                  <c:v>43905.15625</c:v>
                </c:pt>
                <c:pt idx="46740" formatCode="m/d/yyyy\ h:mm">
                  <c:v>43905.177083333336</c:v>
                </c:pt>
                <c:pt idx="46741" formatCode="m/d/yyyy\ h:mm">
                  <c:v>43905.197916666664</c:v>
                </c:pt>
                <c:pt idx="46742" formatCode="m/d/yyyy\ h:mm">
                  <c:v>43905.21875</c:v>
                </c:pt>
                <c:pt idx="46743" formatCode="m/d/yyyy\ h:mm">
                  <c:v>43905.239583333336</c:v>
                </c:pt>
                <c:pt idx="46744" formatCode="m/d/yyyy\ h:mm">
                  <c:v>43905.260416666664</c:v>
                </c:pt>
                <c:pt idx="46745" formatCode="m/d/yyyy\ h:mm">
                  <c:v>43905.28125</c:v>
                </c:pt>
                <c:pt idx="46746" formatCode="m/d/yyyy\ h:mm">
                  <c:v>43905.302083333336</c:v>
                </c:pt>
                <c:pt idx="46747" formatCode="m/d/yyyy\ h:mm">
                  <c:v>43905.322916666664</c:v>
                </c:pt>
                <c:pt idx="46748" formatCode="m/d/yyyy\ h:mm">
                  <c:v>43905.34375</c:v>
                </c:pt>
                <c:pt idx="46749" formatCode="m/d/yyyy\ h:mm">
                  <c:v>43905.364583333336</c:v>
                </c:pt>
                <c:pt idx="46750" formatCode="m/d/yyyy\ h:mm">
                  <c:v>43905.385416666664</c:v>
                </c:pt>
                <c:pt idx="46751" formatCode="m/d/yyyy\ h:mm">
                  <c:v>43905.40625</c:v>
                </c:pt>
                <c:pt idx="46752" formatCode="m/d/yyyy\ h:mm">
                  <c:v>43905.427083333336</c:v>
                </c:pt>
                <c:pt idx="46753" formatCode="m/d/yyyy\ h:mm">
                  <c:v>43905.447916666664</c:v>
                </c:pt>
                <c:pt idx="46754" formatCode="m/d/yyyy\ h:mm">
                  <c:v>43905.46875</c:v>
                </c:pt>
                <c:pt idx="46755" formatCode="m/d/yyyy\ h:mm">
                  <c:v>43905.489583333336</c:v>
                </c:pt>
                <c:pt idx="46756" formatCode="m/d/yyyy\ h:mm">
                  <c:v>43905.510416666664</c:v>
                </c:pt>
                <c:pt idx="46757" formatCode="m/d/yyyy\ h:mm">
                  <c:v>43905.53125</c:v>
                </c:pt>
                <c:pt idx="46758" formatCode="m/d/yyyy\ h:mm">
                  <c:v>43905.552083333336</c:v>
                </c:pt>
                <c:pt idx="46759" formatCode="m/d/yyyy\ h:mm">
                  <c:v>43905.572916666664</c:v>
                </c:pt>
                <c:pt idx="46760" formatCode="m/d/yyyy\ h:mm">
                  <c:v>43905.59375</c:v>
                </c:pt>
                <c:pt idx="46761" formatCode="m/d/yyyy\ h:mm">
                  <c:v>43905.614583333336</c:v>
                </c:pt>
                <c:pt idx="46762" formatCode="m/d/yyyy\ h:mm">
                  <c:v>43905.635416666664</c:v>
                </c:pt>
                <c:pt idx="46763" formatCode="m/d/yyyy\ h:mm">
                  <c:v>43905.65625</c:v>
                </c:pt>
                <c:pt idx="46764" formatCode="m/d/yyyy\ h:mm">
                  <c:v>43905.677083333336</c:v>
                </c:pt>
                <c:pt idx="46765" formatCode="m/d/yyyy\ h:mm">
                  <c:v>43905.697916666664</c:v>
                </c:pt>
                <c:pt idx="46766" formatCode="m/d/yyyy\ h:mm">
                  <c:v>43905.71875</c:v>
                </c:pt>
                <c:pt idx="46767" formatCode="m/d/yyyy\ h:mm">
                  <c:v>43905.739583333336</c:v>
                </c:pt>
                <c:pt idx="46768" formatCode="m/d/yyyy\ h:mm">
                  <c:v>43905.760416666664</c:v>
                </c:pt>
                <c:pt idx="46769" formatCode="m/d/yyyy\ h:mm">
                  <c:v>43905.78125</c:v>
                </c:pt>
                <c:pt idx="46770" formatCode="m/d/yyyy\ h:mm">
                  <c:v>43905.802083333336</c:v>
                </c:pt>
                <c:pt idx="46771" formatCode="m/d/yyyy\ h:mm">
                  <c:v>43905.822916666664</c:v>
                </c:pt>
                <c:pt idx="46772" formatCode="m/d/yyyy\ h:mm">
                  <c:v>43905.84375</c:v>
                </c:pt>
                <c:pt idx="46773" formatCode="m/d/yyyy\ h:mm">
                  <c:v>43905.864583333336</c:v>
                </c:pt>
                <c:pt idx="46774" formatCode="m/d/yyyy\ h:mm">
                  <c:v>43905.885416666664</c:v>
                </c:pt>
                <c:pt idx="46775" formatCode="m/d/yyyy\ h:mm">
                  <c:v>43905.90625</c:v>
                </c:pt>
                <c:pt idx="46776" formatCode="m/d/yyyy\ h:mm">
                  <c:v>43905.927083333336</c:v>
                </c:pt>
                <c:pt idx="46777" formatCode="m/d/yyyy\ h:mm">
                  <c:v>43905.947916666664</c:v>
                </c:pt>
                <c:pt idx="46778" formatCode="m/d/yyyy\ h:mm">
                  <c:v>43905.96875</c:v>
                </c:pt>
                <c:pt idx="46779" formatCode="m/d/yyyy\ h:mm">
                  <c:v>43905.989583333336</c:v>
                </c:pt>
                <c:pt idx="46780" formatCode="m/d/yyyy\ h:mm">
                  <c:v>43906.010416666664</c:v>
                </c:pt>
                <c:pt idx="46781" formatCode="m/d/yyyy\ h:mm">
                  <c:v>43906.03125</c:v>
                </c:pt>
                <c:pt idx="46782" formatCode="m/d/yyyy\ h:mm">
                  <c:v>43906.052083333336</c:v>
                </c:pt>
                <c:pt idx="46783" formatCode="m/d/yyyy\ h:mm">
                  <c:v>43906.072916666664</c:v>
                </c:pt>
                <c:pt idx="46784" formatCode="m/d/yyyy\ h:mm">
                  <c:v>43906.09375</c:v>
                </c:pt>
                <c:pt idx="46785" formatCode="m/d/yyyy\ h:mm">
                  <c:v>43906.114583333336</c:v>
                </c:pt>
                <c:pt idx="46786" formatCode="m/d/yyyy\ h:mm">
                  <c:v>43906.135416666664</c:v>
                </c:pt>
                <c:pt idx="46787" formatCode="m/d/yyyy\ h:mm">
                  <c:v>43906.15625</c:v>
                </c:pt>
                <c:pt idx="46788" formatCode="m/d/yyyy\ h:mm">
                  <c:v>43906.177083333336</c:v>
                </c:pt>
                <c:pt idx="46789" formatCode="m/d/yyyy\ h:mm">
                  <c:v>43906.197916666664</c:v>
                </c:pt>
                <c:pt idx="46790" formatCode="m/d/yyyy\ h:mm">
                  <c:v>43906.21875</c:v>
                </c:pt>
                <c:pt idx="46791" formatCode="m/d/yyyy\ h:mm">
                  <c:v>43906.239583333336</c:v>
                </c:pt>
                <c:pt idx="46792" formatCode="m/d/yyyy\ h:mm">
                  <c:v>43906.260416666664</c:v>
                </c:pt>
                <c:pt idx="46793" formatCode="m/d/yyyy\ h:mm">
                  <c:v>43906.28125</c:v>
                </c:pt>
                <c:pt idx="46794" formatCode="m/d/yyyy\ h:mm">
                  <c:v>43906.302083333336</c:v>
                </c:pt>
                <c:pt idx="46795" formatCode="m/d/yyyy\ h:mm">
                  <c:v>43906.322916666664</c:v>
                </c:pt>
                <c:pt idx="46796" formatCode="m/d/yyyy\ h:mm">
                  <c:v>43906.34375</c:v>
                </c:pt>
                <c:pt idx="46797" formatCode="m/d/yyyy\ h:mm">
                  <c:v>43906.364583333336</c:v>
                </c:pt>
                <c:pt idx="46798" formatCode="m/d/yyyy\ h:mm">
                  <c:v>43906.385416666664</c:v>
                </c:pt>
                <c:pt idx="46799" formatCode="m/d/yyyy\ h:mm">
                  <c:v>43906.40625</c:v>
                </c:pt>
                <c:pt idx="46800" formatCode="m/d/yyyy\ h:mm">
                  <c:v>43906.427083333336</c:v>
                </c:pt>
                <c:pt idx="46801" formatCode="m/d/yyyy\ h:mm">
                  <c:v>43906.447916666664</c:v>
                </c:pt>
                <c:pt idx="46802" formatCode="m/d/yyyy\ h:mm">
                  <c:v>43906.46875</c:v>
                </c:pt>
                <c:pt idx="46803" formatCode="m/d/yyyy\ h:mm">
                  <c:v>43906.489583333336</c:v>
                </c:pt>
                <c:pt idx="46804" formatCode="m/d/yyyy\ h:mm">
                  <c:v>43906.510416666664</c:v>
                </c:pt>
                <c:pt idx="46805" formatCode="m/d/yyyy\ h:mm">
                  <c:v>43906.53125</c:v>
                </c:pt>
                <c:pt idx="46806" formatCode="m/d/yyyy\ h:mm">
                  <c:v>43906.552083333336</c:v>
                </c:pt>
                <c:pt idx="46807" formatCode="m/d/yyyy\ h:mm">
                  <c:v>43906.572916666664</c:v>
                </c:pt>
                <c:pt idx="46808" formatCode="m/d/yyyy\ h:mm">
                  <c:v>43906.59375</c:v>
                </c:pt>
                <c:pt idx="46809" formatCode="m/d/yyyy\ h:mm">
                  <c:v>43906.614583333336</c:v>
                </c:pt>
                <c:pt idx="46810" formatCode="m/d/yyyy\ h:mm">
                  <c:v>43906.635416666664</c:v>
                </c:pt>
                <c:pt idx="46811" formatCode="m/d/yyyy\ h:mm">
                  <c:v>43906.65625</c:v>
                </c:pt>
                <c:pt idx="46812" formatCode="m/d/yyyy\ h:mm">
                  <c:v>43906.677083333336</c:v>
                </c:pt>
                <c:pt idx="46813" formatCode="m/d/yyyy\ h:mm">
                  <c:v>43906.697916666664</c:v>
                </c:pt>
                <c:pt idx="46814" formatCode="m/d/yyyy\ h:mm">
                  <c:v>43906.71875</c:v>
                </c:pt>
                <c:pt idx="46815" formatCode="m/d/yyyy\ h:mm">
                  <c:v>43906.739583333336</c:v>
                </c:pt>
                <c:pt idx="46816" formatCode="m/d/yyyy\ h:mm">
                  <c:v>43906.760416666664</c:v>
                </c:pt>
                <c:pt idx="46817" formatCode="m/d/yyyy\ h:mm">
                  <c:v>43906.78125</c:v>
                </c:pt>
                <c:pt idx="46818" formatCode="m/d/yyyy\ h:mm">
                  <c:v>43906.802083333336</c:v>
                </c:pt>
                <c:pt idx="46819" formatCode="m/d/yyyy\ h:mm">
                  <c:v>43906.822916666664</c:v>
                </c:pt>
                <c:pt idx="46820" formatCode="m/d/yyyy\ h:mm">
                  <c:v>43906.84375</c:v>
                </c:pt>
                <c:pt idx="46821" formatCode="m/d/yyyy\ h:mm">
                  <c:v>43906.864583333336</c:v>
                </c:pt>
                <c:pt idx="46822" formatCode="m/d/yyyy\ h:mm">
                  <c:v>43906.885416666664</c:v>
                </c:pt>
                <c:pt idx="46823" formatCode="m/d/yyyy\ h:mm">
                  <c:v>43906.90625</c:v>
                </c:pt>
                <c:pt idx="46824" formatCode="m/d/yyyy\ h:mm">
                  <c:v>43906.927083333336</c:v>
                </c:pt>
                <c:pt idx="46825" formatCode="m/d/yyyy\ h:mm">
                  <c:v>43906.947916666664</c:v>
                </c:pt>
                <c:pt idx="46826" formatCode="m/d/yyyy\ h:mm">
                  <c:v>43906.96875</c:v>
                </c:pt>
                <c:pt idx="46827" formatCode="m/d/yyyy\ h:mm">
                  <c:v>43906.989583333336</c:v>
                </c:pt>
                <c:pt idx="46828" formatCode="m/d/yyyy\ h:mm">
                  <c:v>43907.010416666664</c:v>
                </c:pt>
                <c:pt idx="46829" formatCode="m/d/yyyy\ h:mm">
                  <c:v>43907.03125</c:v>
                </c:pt>
                <c:pt idx="46830" formatCode="m/d/yyyy\ h:mm">
                  <c:v>43907.052083333336</c:v>
                </c:pt>
                <c:pt idx="46831" formatCode="m/d/yyyy\ h:mm">
                  <c:v>43907.072916666664</c:v>
                </c:pt>
                <c:pt idx="46832" formatCode="m/d/yyyy\ h:mm">
                  <c:v>43907.09375</c:v>
                </c:pt>
                <c:pt idx="46833" formatCode="m/d/yyyy\ h:mm">
                  <c:v>43907.114583333336</c:v>
                </c:pt>
                <c:pt idx="46834" formatCode="m/d/yyyy\ h:mm">
                  <c:v>43907.135416666664</c:v>
                </c:pt>
                <c:pt idx="46835" formatCode="m/d/yyyy\ h:mm">
                  <c:v>43907.15625</c:v>
                </c:pt>
                <c:pt idx="46836" formatCode="m/d/yyyy\ h:mm">
                  <c:v>43907.177083333336</c:v>
                </c:pt>
                <c:pt idx="46837" formatCode="m/d/yyyy\ h:mm">
                  <c:v>43907.197916666664</c:v>
                </c:pt>
                <c:pt idx="46838" formatCode="m/d/yyyy\ h:mm">
                  <c:v>43907.21875</c:v>
                </c:pt>
                <c:pt idx="46839" formatCode="m/d/yyyy\ h:mm">
                  <c:v>43907.239583333336</c:v>
                </c:pt>
                <c:pt idx="46840" formatCode="m/d/yyyy\ h:mm">
                  <c:v>43907.260416666664</c:v>
                </c:pt>
                <c:pt idx="46841" formatCode="m/d/yyyy\ h:mm">
                  <c:v>43907.28125</c:v>
                </c:pt>
                <c:pt idx="46842" formatCode="m/d/yyyy\ h:mm">
                  <c:v>43907.302083333336</c:v>
                </c:pt>
                <c:pt idx="46843" formatCode="m/d/yyyy\ h:mm">
                  <c:v>43907.322916666664</c:v>
                </c:pt>
                <c:pt idx="46844" formatCode="m/d/yyyy\ h:mm">
                  <c:v>43907.34375</c:v>
                </c:pt>
                <c:pt idx="46845" formatCode="m/d/yyyy\ h:mm">
                  <c:v>43907.364583333336</c:v>
                </c:pt>
                <c:pt idx="46846" formatCode="m/d/yyyy\ h:mm">
                  <c:v>43907.385416666664</c:v>
                </c:pt>
                <c:pt idx="46847" formatCode="m/d/yyyy\ h:mm">
                  <c:v>43907.40625</c:v>
                </c:pt>
                <c:pt idx="46848" formatCode="m/d/yyyy\ h:mm">
                  <c:v>43907.427083333336</c:v>
                </c:pt>
                <c:pt idx="46849" formatCode="m/d/yyyy\ h:mm">
                  <c:v>43907.447916666664</c:v>
                </c:pt>
                <c:pt idx="46850" formatCode="m/d/yyyy\ h:mm">
                  <c:v>43907.46875</c:v>
                </c:pt>
                <c:pt idx="46851" formatCode="m/d/yyyy\ h:mm">
                  <c:v>43907.489583333336</c:v>
                </c:pt>
                <c:pt idx="46852" formatCode="m/d/yyyy\ h:mm">
                  <c:v>43907.510416666664</c:v>
                </c:pt>
                <c:pt idx="46853" formatCode="m/d/yyyy\ h:mm">
                  <c:v>43907.53125</c:v>
                </c:pt>
                <c:pt idx="46854" formatCode="m/d/yyyy\ h:mm">
                  <c:v>43907.552083333336</c:v>
                </c:pt>
                <c:pt idx="46855" formatCode="m/d/yyyy\ h:mm">
                  <c:v>43907.572916666664</c:v>
                </c:pt>
                <c:pt idx="46856" formatCode="m/d/yyyy\ h:mm">
                  <c:v>43907.59375</c:v>
                </c:pt>
                <c:pt idx="46857" formatCode="m/d/yyyy\ h:mm">
                  <c:v>43907.614583333336</c:v>
                </c:pt>
                <c:pt idx="46858" formatCode="m/d/yyyy\ h:mm">
                  <c:v>43907.635416666664</c:v>
                </c:pt>
                <c:pt idx="46859" formatCode="m/d/yyyy\ h:mm">
                  <c:v>43907.65625</c:v>
                </c:pt>
                <c:pt idx="46860" formatCode="m/d/yyyy\ h:mm">
                  <c:v>43907.677083333336</c:v>
                </c:pt>
                <c:pt idx="46861" formatCode="m/d/yyyy\ h:mm">
                  <c:v>43907.697916666664</c:v>
                </c:pt>
                <c:pt idx="46862" formatCode="m/d/yyyy\ h:mm">
                  <c:v>43907.71875</c:v>
                </c:pt>
                <c:pt idx="46863" formatCode="m/d/yyyy\ h:mm">
                  <c:v>43907.739583333336</c:v>
                </c:pt>
                <c:pt idx="46864" formatCode="m/d/yyyy\ h:mm">
                  <c:v>43907.760416666664</c:v>
                </c:pt>
                <c:pt idx="46865" formatCode="m/d/yyyy\ h:mm">
                  <c:v>43907.78125</c:v>
                </c:pt>
                <c:pt idx="46866" formatCode="m/d/yyyy\ h:mm">
                  <c:v>43907.802083333336</c:v>
                </c:pt>
                <c:pt idx="46867" formatCode="m/d/yyyy\ h:mm">
                  <c:v>43907.822916666664</c:v>
                </c:pt>
                <c:pt idx="46868" formatCode="m/d/yyyy\ h:mm">
                  <c:v>43907.84375</c:v>
                </c:pt>
                <c:pt idx="46869" formatCode="m/d/yyyy\ h:mm">
                  <c:v>43907.864583333336</c:v>
                </c:pt>
                <c:pt idx="46870" formatCode="m/d/yyyy\ h:mm">
                  <c:v>43907.885416666664</c:v>
                </c:pt>
                <c:pt idx="46871" formatCode="m/d/yyyy\ h:mm">
                  <c:v>43907.90625</c:v>
                </c:pt>
                <c:pt idx="46872" formatCode="m/d/yyyy\ h:mm">
                  <c:v>43907.927083333336</c:v>
                </c:pt>
                <c:pt idx="46873" formatCode="m/d/yyyy\ h:mm">
                  <c:v>43907.947916666664</c:v>
                </c:pt>
                <c:pt idx="46874" formatCode="m/d/yyyy\ h:mm">
                  <c:v>43907.96875</c:v>
                </c:pt>
                <c:pt idx="46875" formatCode="m/d/yyyy\ h:mm">
                  <c:v>43907.989583333336</c:v>
                </c:pt>
                <c:pt idx="46876" formatCode="m/d/yyyy\ h:mm">
                  <c:v>43908.010416666664</c:v>
                </c:pt>
                <c:pt idx="46877" formatCode="m/d/yyyy\ h:mm">
                  <c:v>43908.03125</c:v>
                </c:pt>
                <c:pt idx="46878" formatCode="m/d/yyyy\ h:mm">
                  <c:v>43908.052083333336</c:v>
                </c:pt>
                <c:pt idx="46879" formatCode="m/d/yyyy\ h:mm">
                  <c:v>43908.072916666664</c:v>
                </c:pt>
                <c:pt idx="46880" formatCode="m/d/yyyy\ h:mm">
                  <c:v>43908.09375</c:v>
                </c:pt>
                <c:pt idx="46881" formatCode="m/d/yyyy\ h:mm">
                  <c:v>43908.114583333336</c:v>
                </c:pt>
                <c:pt idx="46882" formatCode="m/d/yyyy\ h:mm">
                  <c:v>43908.135416666664</c:v>
                </c:pt>
                <c:pt idx="46883" formatCode="m/d/yyyy\ h:mm">
                  <c:v>43908.15625</c:v>
                </c:pt>
                <c:pt idx="46884" formatCode="m/d/yyyy\ h:mm">
                  <c:v>43908.177083333336</c:v>
                </c:pt>
                <c:pt idx="46885" formatCode="m/d/yyyy\ h:mm">
                  <c:v>43908.197916666664</c:v>
                </c:pt>
                <c:pt idx="46886" formatCode="m/d/yyyy\ h:mm">
                  <c:v>43908.21875</c:v>
                </c:pt>
                <c:pt idx="46887" formatCode="m/d/yyyy\ h:mm">
                  <c:v>43908.239583333336</c:v>
                </c:pt>
                <c:pt idx="46888" formatCode="m/d/yyyy\ h:mm">
                  <c:v>43908.260416666664</c:v>
                </c:pt>
                <c:pt idx="46889" formatCode="m/d/yyyy\ h:mm">
                  <c:v>43908.28125</c:v>
                </c:pt>
                <c:pt idx="46890" formatCode="m/d/yyyy\ h:mm">
                  <c:v>43908.302083333336</c:v>
                </c:pt>
                <c:pt idx="46891" formatCode="m/d/yyyy\ h:mm">
                  <c:v>43908.322916666664</c:v>
                </c:pt>
                <c:pt idx="46892" formatCode="m/d/yyyy\ h:mm">
                  <c:v>43908.34375</c:v>
                </c:pt>
                <c:pt idx="46893" formatCode="m/d/yyyy\ h:mm">
                  <c:v>43908.364583333336</c:v>
                </c:pt>
                <c:pt idx="46894" formatCode="m/d/yyyy\ h:mm">
                  <c:v>43908.385416666664</c:v>
                </c:pt>
                <c:pt idx="46895" formatCode="m/d/yyyy\ h:mm">
                  <c:v>43908.40625</c:v>
                </c:pt>
                <c:pt idx="46896" formatCode="m/d/yyyy\ h:mm">
                  <c:v>43908.427083333336</c:v>
                </c:pt>
                <c:pt idx="46897" formatCode="m/d/yyyy\ h:mm">
                  <c:v>43908.447916666664</c:v>
                </c:pt>
                <c:pt idx="46898" formatCode="m/d/yyyy\ h:mm">
                  <c:v>43908.46875</c:v>
                </c:pt>
                <c:pt idx="46899" formatCode="m/d/yyyy\ h:mm">
                  <c:v>43908.489583333336</c:v>
                </c:pt>
                <c:pt idx="46900" formatCode="m/d/yyyy\ h:mm">
                  <c:v>43908.510416666664</c:v>
                </c:pt>
                <c:pt idx="46901" formatCode="m/d/yyyy\ h:mm">
                  <c:v>43908.53125</c:v>
                </c:pt>
                <c:pt idx="46902" formatCode="m/d/yyyy\ h:mm">
                  <c:v>43908.552083333336</c:v>
                </c:pt>
                <c:pt idx="46903" formatCode="m/d/yyyy\ h:mm">
                  <c:v>43908.572916666664</c:v>
                </c:pt>
                <c:pt idx="46904" formatCode="m/d/yyyy\ h:mm">
                  <c:v>43908.59375</c:v>
                </c:pt>
                <c:pt idx="46905" formatCode="m/d/yyyy\ h:mm">
                  <c:v>43908.614583333336</c:v>
                </c:pt>
                <c:pt idx="46906" formatCode="m/d/yyyy\ h:mm">
                  <c:v>43908.635416666664</c:v>
                </c:pt>
                <c:pt idx="46907" formatCode="m/d/yyyy\ h:mm">
                  <c:v>43908.65625</c:v>
                </c:pt>
                <c:pt idx="46908" formatCode="m/d/yyyy\ h:mm">
                  <c:v>43908.677083333336</c:v>
                </c:pt>
                <c:pt idx="46909" formatCode="m/d/yyyy\ h:mm">
                  <c:v>43908.697916666664</c:v>
                </c:pt>
                <c:pt idx="46910" formatCode="m/d/yyyy\ h:mm">
                  <c:v>43908.71875</c:v>
                </c:pt>
                <c:pt idx="46911" formatCode="m/d/yyyy\ h:mm">
                  <c:v>43908.739583333336</c:v>
                </c:pt>
                <c:pt idx="46912" formatCode="m/d/yyyy\ h:mm">
                  <c:v>43908.760416666664</c:v>
                </c:pt>
                <c:pt idx="46913" formatCode="m/d/yyyy\ h:mm">
                  <c:v>43908.78125</c:v>
                </c:pt>
                <c:pt idx="46914" formatCode="m/d/yyyy\ h:mm">
                  <c:v>43908.802083333336</c:v>
                </c:pt>
                <c:pt idx="46915" formatCode="m/d/yyyy\ h:mm">
                  <c:v>43908.822916666664</c:v>
                </c:pt>
                <c:pt idx="46916" formatCode="m/d/yyyy\ h:mm">
                  <c:v>43908.84375</c:v>
                </c:pt>
                <c:pt idx="46917" formatCode="m/d/yyyy\ h:mm">
                  <c:v>43908.864583333336</c:v>
                </c:pt>
                <c:pt idx="46918" formatCode="m/d/yyyy\ h:mm">
                  <c:v>43908.885416666664</c:v>
                </c:pt>
                <c:pt idx="46919" formatCode="m/d/yyyy\ h:mm">
                  <c:v>43908.90625</c:v>
                </c:pt>
                <c:pt idx="46920" formatCode="m/d/yyyy\ h:mm">
                  <c:v>43908.927083333336</c:v>
                </c:pt>
                <c:pt idx="46921" formatCode="m/d/yyyy\ h:mm">
                  <c:v>43908.947916666664</c:v>
                </c:pt>
                <c:pt idx="46922" formatCode="m/d/yyyy\ h:mm">
                  <c:v>43908.96875</c:v>
                </c:pt>
                <c:pt idx="46923" formatCode="m/d/yyyy\ h:mm">
                  <c:v>43908.989583333336</c:v>
                </c:pt>
                <c:pt idx="46924" formatCode="m/d/yyyy\ h:mm">
                  <c:v>43909.010416666664</c:v>
                </c:pt>
                <c:pt idx="46925" formatCode="m/d/yyyy\ h:mm">
                  <c:v>43909.03125</c:v>
                </c:pt>
                <c:pt idx="46926" formatCode="m/d/yyyy\ h:mm">
                  <c:v>43909.052083333336</c:v>
                </c:pt>
                <c:pt idx="46927" formatCode="m/d/yyyy\ h:mm">
                  <c:v>43909.072916666664</c:v>
                </c:pt>
                <c:pt idx="46928" formatCode="m/d/yyyy\ h:mm">
                  <c:v>43909.09375</c:v>
                </c:pt>
                <c:pt idx="46929" formatCode="m/d/yyyy\ h:mm">
                  <c:v>43909.114583333336</c:v>
                </c:pt>
                <c:pt idx="46930" formatCode="m/d/yyyy\ h:mm">
                  <c:v>43909.135416666664</c:v>
                </c:pt>
                <c:pt idx="46931" formatCode="m/d/yyyy\ h:mm">
                  <c:v>43909.15625</c:v>
                </c:pt>
                <c:pt idx="46932" formatCode="m/d/yyyy\ h:mm">
                  <c:v>43909.177083333336</c:v>
                </c:pt>
                <c:pt idx="46933" formatCode="m/d/yyyy\ h:mm">
                  <c:v>43909.197916666664</c:v>
                </c:pt>
                <c:pt idx="46934" formatCode="m/d/yyyy\ h:mm">
                  <c:v>43909.21875</c:v>
                </c:pt>
                <c:pt idx="46935" formatCode="m/d/yyyy\ h:mm">
                  <c:v>43909.239583333336</c:v>
                </c:pt>
                <c:pt idx="46936" formatCode="m/d/yyyy\ h:mm">
                  <c:v>43909.260416666664</c:v>
                </c:pt>
                <c:pt idx="46937" formatCode="m/d/yyyy\ h:mm">
                  <c:v>43909.28125</c:v>
                </c:pt>
                <c:pt idx="46938" formatCode="m/d/yyyy\ h:mm">
                  <c:v>43909.302083333336</c:v>
                </c:pt>
                <c:pt idx="46939" formatCode="m/d/yyyy\ h:mm">
                  <c:v>43909.322916666664</c:v>
                </c:pt>
                <c:pt idx="46940" formatCode="m/d/yyyy\ h:mm">
                  <c:v>43909.34375</c:v>
                </c:pt>
                <c:pt idx="46941" formatCode="m/d/yyyy\ h:mm">
                  <c:v>43909.364583333336</c:v>
                </c:pt>
                <c:pt idx="46942" formatCode="m/d/yyyy\ h:mm">
                  <c:v>43909.385416666664</c:v>
                </c:pt>
                <c:pt idx="46943" formatCode="m/d/yyyy\ h:mm">
                  <c:v>43909.40625</c:v>
                </c:pt>
                <c:pt idx="46944" formatCode="m/d/yyyy\ h:mm">
                  <c:v>43909.427083333336</c:v>
                </c:pt>
                <c:pt idx="46945" formatCode="m/d/yyyy\ h:mm">
                  <c:v>43909.447916666664</c:v>
                </c:pt>
                <c:pt idx="46946" formatCode="m/d/yyyy\ h:mm">
                  <c:v>43909.46875</c:v>
                </c:pt>
                <c:pt idx="46947" formatCode="m/d/yyyy\ h:mm">
                  <c:v>43909.489583333336</c:v>
                </c:pt>
                <c:pt idx="46948" formatCode="m/d/yyyy\ h:mm">
                  <c:v>43909.510416666664</c:v>
                </c:pt>
                <c:pt idx="46949" formatCode="m/d/yyyy\ h:mm">
                  <c:v>43909.53125</c:v>
                </c:pt>
                <c:pt idx="46950" formatCode="m/d/yyyy\ h:mm">
                  <c:v>43909.552083333336</c:v>
                </c:pt>
                <c:pt idx="46951" formatCode="m/d/yyyy\ h:mm">
                  <c:v>43909.572916666664</c:v>
                </c:pt>
                <c:pt idx="46952" formatCode="m/d/yyyy\ h:mm">
                  <c:v>43909.59375</c:v>
                </c:pt>
                <c:pt idx="46953" formatCode="m/d/yyyy\ h:mm">
                  <c:v>43909.614583333336</c:v>
                </c:pt>
                <c:pt idx="46954" formatCode="m/d/yyyy\ h:mm">
                  <c:v>43909.635416666664</c:v>
                </c:pt>
                <c:pt idx="46955" formatCode="m/d/yyyy\ h:mm">
                  <c:v>43909.65625</c:v>
                </c:pt>
                <c:pt idx="46956" formatCode="m/d/yyyy\ h:mm">
                  <c:v>43909.677083333336</c:v>
                </c:pt>
                <c:pt idx="46957" formatCode="m/d/yyyy\ h:mm">
                  <c:v>43909.697916666664</c:v>
                </c:pt>
                <c:pt idx="46958" formatCode="m/d/yyyy\ h:mm">
                  <c:v>43909.71875</c:v>
                </c:pt>
                <c:pt idx="46959" formatCode="m/d/yyyy\ h:mm">
                  <c:v>43909.739583333336</c:v>
                </c:pt>
                <c:pt idx="46960" formatCode="m/d/yyyy\ h:mm">
                  <c:v>43909.760416666664</c:v>
                </c:pt>
                <c:pt idx="46961" formatCode="m/d/yyyy\ h:mm">
                  <c:v>43909.78125</c:v>
                </c:pt>
                <c:pt idx="46962" formatCode="m/d/yyyy\ h:mm">
                  <c:v>43909.802083333336</c:v>
                </c:pt>
                <c:pt idx="46963" formatCode="m/d/yyyy\ h:mm">
                  <c:v>43909.822916666664</c:v>
                </c:pt>
                <c:pt idx="46964" formatCode="m/d/yyyy\ h:mm">
                  <c:v>43909.84375</c:v>
                </c:pt>
                <c:pt idx="46965" formatCode="m/d/yyyy\ h:mm">
                  <c:v>43909.864583333336</c:v>
                </c:pt>
                <c:pt idx="46966" formatCode="m/d/yyyy\ h:mm">
                  <c:v>43909.885416666664</c:v>
                </c:pt>
                <c:pt idx="46967" formatCode="m/d/yyyy\ h:mm">
                  <c:v>43909.90625</c:v>
                </c:pt>
                <c:pt idx="46968" formatCode="m/d/yyyy\ h:mm">
                  <c:v>43909.927083333336</c:v>
                </c:pt>
                <c:pt idx="46969" formatCode="m/d/yyyy\ h:mm">
                  <c:v>43909.947916666664</c:v>
                </c:pt>
                <c:pt idx="46970" formatCode="m/d/yyyy\ h:mm">
                  <c:v>43909.96875</c:v>
                </c:pt>
                <c:pt idx="46971" formatCode="m/d/yyyy\ h:mm">
                  <c:v>43909.989583333336</c:v>
                </c:pt>
                <c:pt idx="46972" formatCode="m/d/yyyy\ h:mm">
                  <c:v>43910.010416666664</c:v>
                </c:pt>
                <c:pt idx="46973" formatCode="m/d/yyyy\ h:mm">
                  <c:v>43910.03125</c:v>
                </c:pt>
                <c:pt idx="46974" formatCode="m/d/yyyy\ h:mm">
                  <c:v>43910.052083333336</c:v>
                </c:pt>
                <c:pt idx="46975" formatCode="m/d/yyyy\ h:mm">
                  <c:v>43910.072916666664</c:v>
                </c:pt>
                <c:pt idx="46976" formatCode="m/d/yyyy\ h:mm">
                  <c:v>43910.09375</c:v>
                </c:pt>
                <c:pt idx="46977" formatCode="m/d/yyyy\ h:mm">
                  <c:v>43910.114583333336</c:v>
                </c:pt>
                <c:pt idx="46978" formatCode="m/d/yyyy\ h:mm">
                  <c:v>43910.135416666664</c:v>
                </c:pt>
                <c:pt idx="46979" formatCode="m/d/yyyy\ h:mm">
                  <c:v>43910.15625</c:v>
                </c:pt>
                <c:pt idx="46980" formatCode="m/d/yyyy\ h:mm">
                  <c:v>43910.177083333336</c:v>
                </c:pt>
                <c:pt idx="46981" formatCode="m/d/yyyy\ h:mm">
                  <c:v>43910.197916666664</c:v>
                </c:pt>
                <c:pt idx="46982" formatCode="m/d/yyyy\ h:mm">
                  <c:v>43910.21875</c:v>
                </c:pt>
                <c:pt idx="46983" formatCode="m/d/yyyy\ h:mm">
                  <c:v>43910.239583333336</c:v>
                </c:pt>
                <c:pt idx="46984" formatCode="m/d/yyyy\ h:mm">
                  <c:v>43910.260416666664</c:v>
                </c:pt>
                <c:pt idx="46985" formatCode="m/d/yyyy\ h:mm">
                  <c:v>43910.28125</c:v>
                </c:pt>
                <c:pt idx="46986" formatCode="m/d/yyyy\ h:mm">
                  <c:v>43910.302083333336</c:v>
                </c:pt>
                <c:pt idx="46987" formatCode="m/d/yyyy\ h:mm">
                  <c:v>43910.322916666664</c:v>
                </c:pt>
                <c:pt idx="46988" formatCode="m/d/yyyy\ h:mm">
                  <c:v>43910.34375</c:v>
                </c:pt>
                <c:pt idx="46989" formatCode="m/d/yyyy\ h:mm">
                  <c:v>43910.364583333336</c:v>
                </c:pt>
                <c:pt idx="46990" formatCode="m/d/yyyy\ h:mm">
                  <c:v>43910.385416666664</c:v>
                </c:pt>
                <c:pt idx="46991" formatCode="m/d/yyyy\ h:mm">
                  <c:v>43910.40625</c:v>
                </c:pt>
                <c:pt idx="46992" formatCode="m/d/yyyy\ h:mm">
                  <c:v>43910.427083333336</c:v>
                </c:pt>
                <c:pt idx="46993" formatCode="m/d/yyyy\ h:mm">
                  <c:v>43910.447916666664</c:v>
                </c:pt>
                <c:pt idx="46994" formatCode="m/d/yyyy\ h:mm">
                  <c:v>43910.46875</c:v>
                </c:pt>
                <c:pt idx="46995" formatCode="m/d/yyyy\ h:mm">
                  <c:v>43910.489583333336</c:v>
                </c:pt>
                <c:pt idx="46996" formatCode="m/d/yyyy\ h:mm">
                  <c:v>43910.510416666664</c:v>
                </c:pt>
                <c:pt idx="46997" formatCode="m/d/yyyy\ h:mm">
                  <c:v>43910.53125</c:v>
                </c:pt>
                <c:pt idx="46998" formatCode="m/d/yyyy\ h:mm">
                  <c:v>43910.552083333336</c:v>
                </c:pt>
                <c:pt idx="46999" formatCode="m/d/yyyy\ h:mm">
                  <c:v>43910.572916666664</c:v>
                </c:pt>
                <c:pt idx="47000" formatCode="m/d/yyyy\ h:mm">
                  <c:v>43910.59375</c:v>
                </c:pt>
                <c:pt idx="47001" formatCode="m/d/yyyy\ h:mm">
                  <c:v>43910.614583333336</c:v>
                </c:pt>
                <c:pt idx="47002" formatCode="m/d/yyyy\ h:mm">
                  <c:v>43910.635416666664</c:v>
                </c:pt>
                <c:pt idx="47003" formatCode="m/d/yyyy\ h:mm">
                  <c:v>43910.65625</c:v>
                </c:pt>
                <c:pt idx="47004" formatCode="m/d/yyyy\ h:mm">
                  <c:v>43910.677083333336</c:v>
                </c:pt>
                <c:pt idx="47005" formatCode="m/d/yyyy\ h:mm">
                  <c:v>43910.697916666664</c:v>
                </c:pt>
                <c:pt idx="47006" formatCode="m/d/yyyy\ h:mm">
                  <c:v>43910.71875</c:v>
                </c:pt>
                <c:pt idx="47007" formatCode="m/d/yyyy\ h:mm">
                  <c:v>43910.739583333336</c:v>
                </c:pt>
                <c:pt idx="47008" formatCode="m/d/yyyy\ h:mm">
                  <c:v>43910.760416666664</c:v>
                </c:pt>
                <c:pt idx="47009" formatCode="m/d/yyyy\ h:mm">
                  <c:v>43910.78125</c:v>
                </c:pt>
                <c:pt idx="47010" formatCode="m/d/yyyy\ h:mm">
                  <c:v>43910.802083333336</c:v>
                </c:pt>
                <c:pt idx="47011" formatCode="m/d/yyyy\ h:mm">
                  <c:v>43910.822916666664</c:v>
                </c:pt>
                <c:pt idx="47012" formatCode="m/d/yyyy\ h:mm">
                  <c:v>43910.84375</c:v>
                </c:pt>
                <c:pt idx="47013" formatCode="m/d/yyyy\ h:mm">
                  <c:v>43910.864583333336</c:v>
                </c:pt>
                <c:pt idx="47014" formatCode="m/d/yyyy\ h:mm">
                  <c:v>43910.885416666664</c:v>
                </c:pt>
                <c:pt idx="47015" formatCode="m/d/yyyy\ h:mm">
                  <c:v>43910.90625</c:v>
                </c:pt>
                <c:pt idx="47016" formatCode="m/d/yyyy\ h:mm">
                  <c:v>43910.927083333336</c:v>
                </c:pt>
                <c:pt idx="47017" formatCode="m/d/yyyy\ h:mm">
                  <c:v>43910.947916666664</c:v>
                </c:pt>
                <c:pt idx="47018" formatCode="m/d/yyyy\ h:mm">
                  <c:v>43910.96875</c:v>
                </c:pt>
                <c:pt idx="47019" formatCode="m/d/yyyy\ h:mm">
                  <c:v>43910.989583333336</c:v>
                </c:pt>
                <c:pt idx="47020" formatCode="m/d/yyyy\ h:mm">
                  <c:v>43911.010416666664</c:v>
                </c:pt>
                <c:pt idx="47021" formatCode="m/d/yyyy\ h:mm">
                  <c:v>43911.03125</c:v>
                </c:pt>
                <c:pt idx="47022" formatCode="m/d/yyyy\ h:mm">
                  <c:v>43911.052083333336</c:v>
                </c:pt>
                <c:pt idx="47023" formatCode="m/d/yyyy\ h:mm">
                  <c:v>43911.072916666664</c:v>
                </c:pt>
                <c:pt idx="47024" formatCode="m/d/yyyy\ h:mm">
                  <c:v>43911.09375</c:v>
                </c:pt>
                <c:pt idx="47025" formatCode="m/d/yyyy\ h:mm">
                  <c:v>43911.114583333336</c:v>
                </c:pt>
                <c:pt idx="47026" formatCode="m/d/yyyy\ h:mm">
                  <c:v>43911.135416666664</c:v>
                </c:pt>
                <c:pt idx="47027" formatCode="m/d/yyyy\ h:mm">
                  <c:v>43911.15625</c:v>
                </c:pt>
                <c:pt idx="47028" formatCode="m/d/yyyy\ h:mm">
                  <c:v>43911.177083333336</c:v>
                </c:pt>
                <c:pt idx="47029" formatCode="m/d/yyyy\ h:mm">
                  <c:v>43911.197916666664</c:v>
                </c:pt>
                <c:pt idx="47030" formatCode="m/d/yyyy\ h:mm">
                  <c:v>43911.21875</c:v>
                </c:pt>
                <c:pt idx="47031" formatCode="m/d/yyyy\ h:mm">
                  <c:v>43911.239583333336</c:v>
                </c:pt>
                <c:pt idx="47032" formatCode="m/d/yyyy\ h:mm">
                  <c:v>43911.260416666664</c:v>
                </c:pt>
                <c:pt idx="47033" formatCode="m/d/yyyy\ h:mm">
                  <c:v>43911.28125</c:v>
                </c:pt>
                <c:pt idx="47034" formatCode="m/d/yyyy\ h:mm">
                  <c:v>43911.302083333336</c:v>
                </c:pt>
                <c:pt idx="47035" formatCode="m/d/yyyy\ h:mm">
                  <c:v>43911.322916666664</c:v>
                </c:pt>
                <c:pt idx="47036" formatCode="m/d/yyyy\ h:mm">
                  <c:v>43911.34375</c:v>
                </c:pt>
                <c:pt idx="47037" formatCode="m/d/yyyy\ h:mm">
                  <c:v>43911.364583333336</c:v>
                </c:pt>
                <c:pt idx="47038" formatCode="m/d/yyyy\ h:mm">
                  <c:v>43911.385416666664</c:v>
                </c:pt>
                <c:pt idx="47039" formatCode="m/d/yyyy\ h:mm">
                  <c:v>43911.40625</c:v>
                </c:pt>
                <c:pt idx="47040" formatCode="m/d/yyyy\ h:mm">
                  <c:v>43911.427083333336</c:v>
                </c:pt>
                <c:pt idx="47041" formatCode="m/d/yyyy\ h:mm">
                  <c:v>43911.447916666664</c:v>
                </c:pt>
                <c:pt idx="47042" formatCode="m/d/yyyy\ h:mm">
                  <c:v>43911.46875</c:v>
                </c:pt>
                <c:pt idx="47043" formatCode="m/d/yyyy\ h:mm">
                  <c:v>43911.489583333336</c:v>
                </c:pt>
                <c:pt idx="47044" formatCode="m/d/yyyy\ h:mm">
                  <c:v>43911.510416666664</c:v>
                </c:pt>
                <c:pt idx="47045" formatCode="m/d/yyyy\ h:mm">
                  <c:v>43911.53125</c:v>
                </c:pt>
                <c:pt idx="47046" formatCode="m/d/yyyy\ h:mm">
                  <c:v>43911.552083333336</c:v>
                </c:pt>
                <c:pt idx="47047" formatCode="m/d/yyyy\ h:mm">
                  <c:v>43911.572916666664</c:v>
                </c:pt>
                <c:pt idx="47048" formatCode="m/d/yyyy\ h:mm">
                  <c:v>43911.59375</c:v>
                </c:pt>
                <c:pt idx="47049" formatCode="m/d/yyyy\ h:mm">
                  <c:v>43911.614583333336</c:v>
                </c:pt>
                <c:pt idx="47050" formatCode="m/d/yyyy\ h:mm">
                  <c:v>43911.635416666664</c:v>
                </c:pt>
                <c:pt idx="47051" formatCode="m/d/yyyy\ h:mm">
                  <c:v>43911.65625</c:v>
                </c:pt>
                <c:pt idx="47052" formatCode="m/d/yyyy\ h:mm">
                  <c:v>43911.677083333336</c:v>
                </c:pt>
                <c:pt idx="47053" formatCode="m/d/yyyy\ h:mm">
                  <c:v>43911.697916666664</c:v>
                </c:pt>
                <c:pt idx="47054" formatCode="m/d/yyyy\ h:mm">
                  <c:v>43911.71875</c:v>
                </c:pt>
                <c:pt idx="47055" formatCode="m/d/yyyy\ h:mm">
                  <c:v>43911.739583333336</c:v>
                </c:pt>
                <c:pt idx="47056" formatCode="m/d/yyyy\ h:mm">
                  <c:v>43911.760416666664</c:v>
                </c:pt>
                <c:pt idx="47057" formatCode="m/d/yyyy\ h:mm">
                  <c:v>43911.78125</c:v>
                </c:pt>
                <c:pt idx="47058" formatCode="m/d/yyyy\ h:mm">
                  <c:v>43911.802083333336</c:v>
                </c:pt>
                <c:pt idx="47059" formatCode="m/d/yyyy\ h:mm">
                  <c:v>43911.822916666664</c:v>
                </c:pt>
                <c:pt idx="47060" formatCode="m/d/yyyy\ h:mm">
                  <c:v>43911.84375</c:v>
                </c:pt>
                <c:pt idx="47061" formatCode="m/d/yyyy\ h:mm">
                  <c:v>43911.864583333336</c:v>
                </c:pt>
                <c:pt idx="47062" formatCode="m/d/yyyy\ h:mm">
                  <c:v>43911.885416666664</c:v>
                </c:pt>
                <c:pt idx="47063" formatCode="m/d/yyyy\ h:mm">
                  <c:v>43911.90625</c:v>
                </c:pt>
                <c:pt idx="47064" formatCode="m/d/yyyy\ h:mm">
                  <c:v>43911.927083333336</c:v>
                </c:pt>
                <c:pt idx="47065" formatCode="m/d/yyyy\ h:mm">
                  <c:v>43911.947916666664</c:v>
                </c:pt>
                <c:pt idx="47066" formatCode="m/d/yyyy\ h:mm">
                  <c:v>43911.96875</c:v>
                </c:pt>
                <c:pt idx="47067" formatCode="m/d/yyyy\ h:mm">
                  <c:v>43911.989583333336</c:v>
                </c:pt>
                <c:pt idx="47068" formatCode="m/d/yyyy\ h:mm">
                  <c:v>43912.010416666664</c:v>
                </c:pt>
                <c:pt idx="47069" formatCode="m/d/yyyy\ h:mm">
                  <c:v>43912.03125</c:v>
                </c:pt>
                <c:pt idx="47070" formatCode="m/d/yyyy\ h:mm">
                  <c:v>43912.052083333336</c:v>
                </c:pt>
                <c:pt idx="47071" formatCode="m/d/yyyy\ h:mm">
                  <c:v>43912.072916666664</c:v>
                </c:pt>
                <c:pt idx="47072" formatCode="m/d/yyyy\ h:mm">
                  <c:v>43912.09375</c:v>
                </c:pt>
                <c:pt idx="47073" formatCode="m/d/yyyy\ h:mm">
                  <c:v>43912.114583333336</c:v>
                </c:pt>
                <c:pt idx="47074" formatCode="m/d/yyyy\ h:mm">
                  <c:v>43912.135416666664</c:v>
                </c:pt>
                <c:pt idx="47075" formatCode="m/d/yyyy\ h:mm">
                  <c:v>43912.15625</c:v>
                </c:pt>
                <c:pt idx="47076" formatCode="m/d/yyyy\ h:mm">
                  <c:v>43912.177083333336</c:v>
                </c:pt>
                <c:pt idx="47077" formatCode="m/d/yyyy\ h:mm">
                  <c:v>43912.197916666664</c:v>
                </c:pt>
                <c:pt idx="47078" formatCode="m/d/yyyy\ h:mm">
                  <c:v>43912.21875</c:v>
                </c:pt>
                <c:pt idx="47079" formatCode="m/d/yyyy\ h:mm">
                  <c:v>43912.239583333336</c:v>
                </c:pt>
                <c:pt idx="47080" formatCode="m/d/yyyy\ h:mm">
                  <c:v>43912.260416666664</c:v>
                </c:pt>
                <c:pt idx="47081" formatCode="m/d/yyyy\ h:mm">
                  <c:v>43912.28125</c:v>
                </c:pt>
                <c:pt idx="47082" formatCode="m/d/yyyy\ h:mm">
                  <c:v>43912.302083333336</c:v>
                </c:pt>
                <c:pt idx="47083" formatCode="m/d/yyyy\ h:mm">
                  <c:v>43912.322916666664</c:v>
                </c:pt>
                <c:pt idx="47084" formatCode="m/d/yyyy\ h:mm">
                  <c:v>43912.34375</c:v>
                </c:pt>
                <c:pt idx="47085" formatCode="m/d/yyyy\ h:mm">
                  <c:v>43912.364583333336</c:v>
                </c:pt>
                <c:pt idx="47086" formatCode="m/d/yyyy\ h:mm">
                  <c:v>43912.385416666664</c:v>
                </c:pt>
                <c:pt idx="47087" formatCode="m/d/yyyy\ h:mm">
                  <c:v>43912.40625</c:v>
                </c:pt>
                <c:pt idx="47088" formatCode="m/d/yyyy\ h:mm">
                  <c:v>43912.427083333336</c:v>
                </c:pt>
                <c:pt idx="47089" formatCode="m/d/yyyy\ h:mm">
                  <c:v>43912.447916666664</c:v>
                </c:pt>
                <c:pt idx="47090" formatCode="m/d/yyyy\ h:mm">
                  <c:v>43912.46875</c:v>
                </c:pt>
                <c:pt idx="47091" formatCode="m/d/yyyy\ h:mm">
                  <c:v>43912.489583333336</c:v>
                </c:pt>
                <c:pt idx="47092" formatCode="m/d/yyyy\ h:mm">
                  <c:v>43912.510416666664</c:v>
                </c:pt>
                <c:pt idx="47093" formatCode="m/d/yyyy\ h:mm">
                  <c:v>43912.53125</c:v>
                </c:pt>
                <c:pt idx="47094" formatCode="m/d/yyyy\ h:mm">
                  <c:v>43912.552083333336</c:v>
                </c:pt>
                <c:pt idx="47095" formatCode="m/d/yyyy\ h:mm">
                  <c:v>43912.572916666664</c:v>
                </c:pt>
                <c:pt idx="47096" formatCode="m/d/yyyy\ h:mm">
                  <c:v>43912.59375</c:v>
                </c:pt>
                <c:pt idx="47097" formatCode="m/d/yyyy\ h:mm">
                  <c:v>43912.614583333336</c:v>
                </c:pt>
                <c:pt idx="47098" formatCode="m/d/yyyy\ h:mm">
                  <c:v>43912.635416666664</c:v>
                </c:pt>
                <c:pt idx="47099" formatCode="m/d/yyyy\ h:mm">
                  <c:v>43912.65625</c:v>
                </c:pt>
                <c:pt idx="47100" formatCode="m/d/yyyy\ h:mm">
                  <c:v>43912.677083333336</c:v>
                </c:pt>
                <c:pt idx="47101" formatCode="m/d/yyyy\ h:mm">
                  <c:v>43912.697916666664</c:v>
                </c:pt>
                <c:pt idx="47102" formatCode="m/d/yyyy\ h:mm">
                  <c:v>43912.71875</c:v>
                </c:pt>
                <c:pt idx="47103" formatCode="m/d/yyyy\ h:mm">
                  <c:v>43912.739583333336</c:v>
                </c:pt>
                <c:pt idx="47104" formatCode="m/d/yyyy\ h:mm">
                  <c:v>43912.760416666664</c:v>
                </c:pt>
                <c:pt idx="47105" formatCode="m/d/yyyy\ h:mm">
                  <c:v>43912.78125</c:v>
                </c:pt>
                <c:pt idx="47106" formatCode="m/d/yyyy\ h:mm">
                  <c:v>43912.802083333336</c:v>
                </c:pt>
                <c:pt idx="47107" formatCode="m/d/yyyy\ h:mm">
                  <c:v>43912.822916666664</c:v>
                </c:pt>
                <c:pt idx="47108" formatCode="m/d/yyyy\ h:mm">
                  <c:v>43912.84375</c:v>
                </c:pt>
                <c:pt idx="47109" formatCode="m/d/yyyy\ h:mm">
                  <c:v>43912.864583333336</c:v>
                </c:pt>
                <c:pt idx="47110" formatCode="m/d/yyyy\ h:mm">
                  <c:v>43912.885416666664</c:v>
                </c:pt>
                <c:pt idx="47111" formatCode="m/d/yyyy\ h:mm">
                  <c:v>43912.90625</c:v>
                </c:pt>
                <c:pt idx="47112" formatCode="m/d/yyyy\ h:mm">
                  <c:v>43912.927083333336</c:v>
                </c:pt>
                <c:pt idx="47113" formatCode="m/d/yyyy\ h:mm">
                  <c:v>43912.947916666664</c:v>
                </c:pt>
                <c:pt idx="47114" formatCode="m/d/yyyy\ h:mm">
                  <c:v>43912.96875</c:v>
                </c:pt>
                <c:pt idx="47115" formatCode="m/d/yyyy\ h:mm">
                  <c:v>43912.989583333336</c:v>
                </c:pt>
                <c:pt idx="47116" formatCode="m/d/yyyy\ h:mm">
                  <c:v>43913.010416666664</c:v>
                </c:pt>
                <c:pt idx="47117" formatCode="m/d/yyyy\ h:mm">
                  <c:v>43913.03125</c:v>
                </c:pt>
                <c:pt idx="47118" formatCode="m/d/yyyy\ h:mm">
                  <c:v>43913.052083333336</c:v>
                </c:pt>
                <c:pt idx="47119" formatCode="m/d/yyyy\ h:mm">
                  <c:v>43913.072916666664</c:v>
                </c:pt>
                <c:pt idx="47120" formatCode="m/d/yyyy\ h:mm">
                  <c:v>43913.09375</c:v>
                </c:pt>
                <c:pt idx="47121" formatCode="m/d/yyyy\ h:mm">
                  <c:v>43913.114583333336</c:v>
                </c:pt>
                <c:pt idx="47122" formatCode="m/d/yyyy\ h:mm">
                  <c:v>43913.135416666664</c:v>
                </c:pt>
                <c:pt idx="47123" formatCode="m/d/yyyy\ h:mm">
                  <c:v>43913.15625</c:v>
                </c:pt>
                <c:pt idx="47124" formatCode="m/d/yyyy\ h:mm">
                  <c:v>43913.177083333336</c:v>
                </c:pt>
                <c:pt idx="47125" formatCode="m/d/yyyy\ h:mm">
                  <c:v>43913.197916666664</c:v>
                </c:pt>
                <c:pt idx="47126" formatCode="m/d/yyyy\ h:mm">
                  <c:v>43913.21875</c:v>
                </c:pt>
                <c:pt idx="47127" formatCode="m/d/yyyy\ h:mm">
                  <c:v>43913.239583333336</c:v>
                </c:pt>
                <c:pt idx="47128" formatCode="m/d/yyyy\ h:mm">
                  <c:v>43913.260416666664</c:v>
                </c:pt>
                <c:pt idx="47129" formatCode="m/d/yyyy\ h:mm">
                  <c:v>43913.28125</c:v>
                </c:pt>
                <c:pt idx="47130" formatCode="m/d/yyyy\ h:mm">
                  <c:v>43913.302083333336</c:v>
                </c:pt>
                <c:pt idx="47131" formatCode="m/d/yyyy\ h:mm">
                  <c:v>43913.322916666664</c:v>
                </c:pt>
                <c:pt idx="47132" formatCode="m/d/yyyy\ h:mm">
                  <c:v>43913.34375</c:v>
                </c:pt>
                <c:pt idx="47133" formatCode="m/d/yyyy\ h:mm">
                  <c:v>43913.364583333336</c:v>
                </c:pt>
                <c:pt idx="47134" formatCode="m/d/yyyy\ h:mm">
                  <c:v>43913.385416666664</c:v>
                </c:pt>
                <c:pt idx="47135" formatCode="m/d/yyyy\ h:mm">
                  <c:v>43913.40625</c:v>
                </c:pt>
                <c:pt idx="47136" formatCode="m/d/yyyy\ h:mm">
                  <c:v>43913.427083333336</c:v>
                </c:pt>
                <c:pt idx="47137" formatCode="m/d/yyyy\ h:mm">
                  <c:v>43913.447916666664</c:v>
                </c:pt>
                <c:pt idx="47138" formatCode="m/d/yyyy\ h:mm">
                  <c:v>43913.46875</c:v>
                </c:pt>
                <c:pt idx="47139" formatCode="m/d/yyyy\ h:mm">
                  <c:v>43913.489583333336</c:v>
                </c:pt>
                <c:pt idx="47140" formatCode="m/d/yyyy\ h:mm">
                  <c:v>43913.510416666664</c:v>
                </c:pt>
                <c:pt idx="47141" formatCode="m/d/yyyy\ h:mm">
                  <c:v>43913.53125</c:v>
                </c:pt>
                <c:pt idx="47142" formatCode="m/d/yyyy\ h:mm">
                  <c:v>43913.552083333336</c:v>
                </c:pt>
                <c:pt idx="47143" formatCode="m/d/yyyy\ h:mm">
                  <c:v>43913.572916666664</c:v>
                </c:pt>
                <c:pt idx="47144" formatCode="m/d/yyyy\ h:mm">
                  <c:v>43913.59375</c:v>
                </c:pt>
                <c:pt idx="47145" formatCode="m/d/yyyy\ h:mm">
                  <c:v>43913.614583333336</c:v>
                </c:pt>
                <c:pt idx="47146" formatCode="m/d/yyyy\ h:mm">
                  <c:v>43913.635416666664</c:v>
                </c:pt>
                <c:pt idx="47147" formatCode="m/d/yyyy\ h:mm">
                  <c:v>43913.65625</c:v>
                </c:pt>
                <c:pt idx="47148" formatCode="m/d/yyyy\ h:mm">
                  <c:v>43913.677083333336</c:v>
                </c:pt>
                <c:pt idx="47149" formatCode="m/d/yyyy\ h:mm">
                  <c:v>43913.697916666664</c:v>
                </c:pt>
                <c:pt idx="47150" formatCode="m/d/yyyy\ h:mm">
                  <c:v>43913.71875</c:v>
                </c:pt>
                <c:pt idx="47151" formatCode="m/d/yyyy\ h:mm">
                  <c:v>43913.739583333336</c:v>
                </c:pt>
                <c:pt idx="47152" formatCode="m/d/yyyy\ h:mm">
                  <c:v>43913.760416666664</c:v>
                </c:pt>
                <c:pt idx="47153" formatCode="m/d/yyyy\ h:mm">
                  <c:v>43913.78125</c:v>
                </c:pt>
                <c:pt idx="47154" formatCode="m/d/yyyy\ h:mm">
                  <c:v>43913.802083333336</c:v>
                </c:pt>
                <c:pt idx="47155" formatCode="m/d/yyyy\ h:mm">
                  <c:v>43913.822916666664</c:v>
                </c:pt>
                <c:pt idx="47156" formatCode="m/d/yyyy\ h:mm">
                  <c:v>43913.84375</c:v>
                </c:pt>
                <c:pt idx="47157" formatCode="m/d/yyyy\ h:mm">
                  <c:v>43913.864583333336</c:v>
                </c:pt>
                <c:pt idx="47158" formatCode="m/d/yyyy\ h:mm">
                  <c:v>43913.885416666664</c:v>
                </c:pt>
                <c:pt idx="47159" formatCode="m/d/yyyy\ h:mm">
                  <c:v>43913.90625</c:v>
                </c:pt>
                <c:pt idx="47160" formatCode="m/d/yyyy\ h:mm">
                  <c:v>43913.927083333336</c:v>
                </c:pt>
                <c:pt idx="47161" formatCode="m/d/yyyy\ h:mm">
                  <c:v>43913.947916666664</c:v>
                </c:pt>
                <c:pt idx="47162" formatCode="m/d/yyyy\ h:mm">
                  <c:v>43913.96875</c:v>
                </c:pt>
                <c:pt idx="47163" formatCode="m/d/yyyy\ h:mm">
                  <c:v>43913.989583333336</c:v>
                </c:pt>
                <c:pt idx="47164" formatCode="m/d/yyyy\ h:mm">
                  <c:v>43914.010416666664</c:v>
                </c:pt>
                <c:pt idx="47165" formatCode="m/d/yyyy\ h:mm">
                  <c:v>43914.03125</c:v>
                </c:pt>
                <c:pt idx="47166" formatCode="m/d/yyyy\ h:mm">
                  <c:v>43914.052083333336</c:v>
                </c:pt>
                <c:pt idx="47167" formatCode="m/d/yyyy\ h:mm">
                  <c:v>43914.072916666664</c:v>
                </c:pt>
                <c:pt idx="47168" formatCode="m/d/yyyy\ h:mm">
                  <c:v>43914.09375</c:v>
                </c:pt>
                <c:pt idx="47169" formatCode="m/d/yyyy\ h:mm">
                  <c:v>43914.114583333336</c:v>
                </c:pt>
                <c:pt idx="47170" formatCode="m/d/yyyy\ h:mm">
                  <c:v>43914.135416666664</c:v>
                </c:pt>
                <c:pt idx="47171" formatCode="m/d/yyyy\ h:mm">
                  <c:v>43914.15625</c:v>
                </c:pt>
                <c:pt idx="47172" formatCode="m/d/yyyy\ h:mm">
                  <c:v>43914.177083333336</c:v>
                </c:pt>
                <c:pt idx="47173" formatCode="m/d/yyyy\ h:mm">
                  <c:v>43914.197916666664</c:v>
                </c:pt>
                <c:pt idx="47174" formatCode="m/d/yyyy\ h:mm">
                  <c:v>43914.21875</c:v>
                </c:pt>
                <c:pt idx="47175" formatCode="m/d/yyyy\ h:mm">
                  <c:v>43914.239583333336</c:v>
                </c:pt>
                <c:pt idx="47176" formatCode="m/d/yyyy\ h:mm">
                  <c:v>43914.260416666664</c:v>
                </c:pt>
                <c:pt idx="47177" formatCode="m/d/yyyy\ h:mm">
                  <c:v>43914.28125</c:v>
                </c:pt>
                <c:pt idx="47178" formatCode="m/d/yyyy\ h:mm">
                  <c:v>43914.302083333336</c:v>
                </c:pt>
                <c:pt idx="47179" formatCode="m/d/yyyy\ h:mm">
                  <c:v>43914.322916666664</c:v>
                </c:pt>
                <c:pt idx="47180" formatCode="m/d/yyyy\ h:mm">
                  <c:v>43914.34375</c:v>
                </c:pt>
                <c:pt idx="47181" formatCode="m/d/yyyy\ h:mm">
                  <c:v>43914.364583333336</c:v>
                </c:pt>
                <c:pt idx="47182" formatCode="m/d/yyyy\ h:mm">
                  <c:v>43914.385416666664</c:v>
                </c:pt>
                <c:pt idx="47183" formatCode="m/d/yyyy\ h:mm">
                  <c:v>43914.40625</c:v>
                </c:pt>
                <c:pt idx="47184" formatCode="m/d/yyyy\ h:mm">
                  <c:v>43914.427083333336</c:v>
                </c:pt>
                <c:pt idx="47185" formatCode="m/d/yyyy\ h:mm">
                  <c:v>43914.447916666664</c:v>
                </c:pt>
                <c:pt idx="47186" formatCode="m/d/yyyy\ h:mm">
                  <c:v>43914.46875</c:v>
                </c:pt>
                <c:pt idx="47187" formatCode="m/d/yyyy\ h:mm">
                  <c:v>43914.489583333336</c:v>
                </c:pt>
                <c:pt idx="47188" formatCode="m/d/yyyy\ h:mm">
                  <c:v>43914.510416666664</c:v>
                </c:pt>
                <c:pt idx="47189" formatCode="m/d/yyyy\ h:mm">
                  <c:v>43914.53125</c:v>
                </c:pt>
                <c:pt idx="47190" formatCode="m/d/yyyy\ h:mm">
                  <c:v>43914.552083333336</c:v>
                </c:pt>
                <c:pt idx="47191" formatCode="m/d/yyyy\ h:mm">
                  <c:v>43914.572916666664</c:v>
                </c:pt>
                <c:pt idx="47192" formatCode="m/d/yyyy\ h:mm">
                  <c:v>43914.59375</c:v>
                </c:pt>
                <c:pt idx="47193" formatCode="m/d/yyyy\ h:mm">
                  <c:v>43914.614583333336</c:v>
                </c:pt>
                <c:pt idx="47194" formatCode="m/d/yyyy\ h:mm">
                  <c:v>43914.635416666664</c:v>
                </c:pt>
                <c:pt idx="47195" formatCode="m/d/yyyy\ h:mm">
                  <c:v>43914.65625</c:v>
                </c:pt>
                <c:pt idx="47196" formatCode="m/d/yyyy\ h:mm">
                  <c:v>43914.677083333336</c:v>
                </c:pt>
                <c:pt idx="47197" formatCode="m/d/yyyy\ h:mm">
                  <c:v>43914.697916666664</c:v>
                </c:pt>
                <c:pt idx="47198" formatCode="m/d/yyyy\ h:mm">
                  <c:v>43914.71875</c:v>
                </c:pt>
                <c:pt idx="47199" formatCode="m/d/yyyy\ h:mm">
                  <c:v>43914.739583333336</c:v>
                </c:pt>
                <c:pt idx="47200" formatCode="m/d/yyyy\ h:mm">
                  <c:v>43914.760416666664</c:v>
                </c:pt>
                <c:pt idx="47201" formatCode="m/d/yyyy\ h:mm">
                  <c:v>43914.78125</c:v>
                </c:pt>
                <c:pt idx="47202" formatCode="m/d/yyyy\ h:mm">
                  <c:v>43914.802083333336</c:v>
                </c:pt>
                <c:pt idx="47203" formatCode="m/d/yyyy\ h:mm">
                  <c:v>43914.822916666664</c:v>
                </c:pt>
                <c:pt idx="47204" formatCode="m/d/yyyy\ h:mm">
                  <c:v>43914.84375</c:v>
                </c:pt>
                <c:pt idx="47205" formatCode="m/d/yyyy\ h:mm">
                  <c:v>43914.864583333336</c:v>
                </c:pt>
                <c:pt idx="47206" formatCode="m/d/yyyy\ h:mm">
                  <c:v>43914.885416666664</c:v>
                </c:pt>
                <c:pt idx="47207" formatCode="m/d/yyyy\ h:mm">
                  <c:v>43914.90625</c:v>
                </c:pt>
                <c:pt idx="47208" formatCode="m/d/yyyy\ h:mm">
                  <c:v>43914.927083333336</c:v>
                </c:pt>
                <c:pt idx="47209" formatCode="m/d/yyyy\ h:mm">
                  <c:v>43914.947916666664</c:v>
                </c:pt>
                <c:pt idx="47210" formatCode="m/d/yyyy\ h:mm">
                  <c:v>43914.96875</c:v>
                </c:pt>
                <c:pt idx="47211" formatCode="m/d/yyyy\ h:mm">
                  <c:v>43914.989583333336</c:v>
                </c:pt>
                <c:pt idx="47212" formatCode="m/d/yyyy\ h:mm">
                  <c:v>43915.010416666664</c:v>
                </c:pt>
                <c:pt idx="47213" formatCode="m/d/yyyy\ h:mm">
                  <c:v>43915.03125</c:v>
                </c:pt>
                <c:pt idx="47214" formatCode="m/d/yyyy\ h:mm">
                  <c:v>43915.052083333336</c:v>
                </c:pt>
                <c:pt idx="47215" formatCode="m/d/yyyy\ h:mm">
                  <c:v>43915.072916666664</c:v>
                </c:pt>
                <c:pt idx="47216" formatCode="m/d/yyyy\ h:mm">
                  <c:v>43915.09375</c:v>
                </c:pt>
                <c:pt idx="47217" formatCode="m/d/yyyy\ h:mm">
                  <c:v>43915.114583333336</c:v>
                </c:pt>
                <c:pt idx="47218" formatCode="m/d/yyyy\ h:mm">
                  <c:v>43915.135416666664</c:v>
                </c:pt>
                <c:pt idx="47219" formatCode="m/d/yyyy\ h:mm">
                  <c:v>43915.15625</c:v>
                </c:pt>
                <c:pt idx="47220" formatCode="m/d/yyyy\ h:mm">
                  <c:v>43915.177083333336</c:v>
                </c:pt>
                <c:pt idx="47221" formatCode="m/d/yyyy\ h:mm">
                  <c:v>43915.197916666664</c:v>
                </c:pt>
                <c:pt idx="47222" formatCode="m/d/yyyy\ h:mm">
                  <c:v>43915.21875</c:v>
                </c:pt>
                <c:pt idx="47223" formatCode="m/d/yyyy\ h:mm">
                  <c:v>43915.239583333336</c:v>
                </c:pt>
                <c:pt idx="47224" formatCode="m/d/yyyy\ h:mm">
                  <c:v>43915.260416666664</c:v>
                </c:pt>
                <c:pt idx="47225" formatCode="m/d/yyyy\ h:mm">
                  <c:v>43915.28125</c:v>
                </c:pt>
                <c:pt idx="47226" formatCode="m/d/yyyy\ h:mm">
                  <c:v>43915.302083333336</c:v>
                </c:pt>
                <c:pt idx="47227" formatCode="m/d/yyyy\ h:mm">
                  <c:v>43915.322916666664</c:v>
                </c:pt>
                <c:pt idx="47228" formatCode="m/d/yyyy\ h:mm">
                  <c:v>43915.34375</c:v>
                </c:pt>
                <c:pt idx="47229" formatCode="m/d/yyyy\ h:mm">
                  <c:v>43915.364583333336</c:v>
                </c:pt>
                <c:pt idx="47230" formatCode="m/d/yyyy\ h:mm">
                  <c:v>43915.385416666664</c:v>
                </c:pt>
                <c:pt idx="47231" formatCode="m/d/yyyy\ h:mm">
                  <c:v>43915.40625</c:v>
                </c:pt>
                <c:pt idx="47232" formatCode="m/d/yyyy\ h:mm">
                  <c:v>43915.427083333336</c:v>
                </c:pt>
                <c:pt idx="47233" formatCode="m/d/yyyy\ h:mm">
                  <c:v>43915.447916666664</c:v>
                </c:pt>
                <c:pt idx="47234" formatCode="m/d/yyyy\ h:mm">
                  <c:v>43915.46875</c:v>
                </c:pt>
                <c:pt idx="47235" formatCode="m/d/yyyy\ h:mm">
                  <c:v>43915.489583333336</c:v>
                </c:pt>
                <c:pt idx="47236" formatCode="m/d/yyyy\ h:mm">
                  <c:v>43915.510416666664</c:v>
                </c:pt>
                <c:pt idx="47237" formatCode="m/d/yyyy\ h:mm">
                  <c:v>43915.53125</c:v>
                </c:pt>
                <c:pt idx="47238" formatCode="m/d/yyyy\ h:mm">
                  <c:v>43915.552083333336</c:v>
                </c:pt>
                <c:pt idx="47239" formatCode="m/d/yyyy\ h:mm">
                  <c:v>43915.572916666664</c:v>
                </c:pt>
                <c:pt idx="47240" formatCode="m/d/yyyy\ h:mm">
                  <c:v>43915.59375</c:v>
                </c:pt>
                <c:pt idx="47241" formatCode="m/d/yyyy\ h:mm">
                  <c:v>43915.614583333336</c:v>
                </c:pt>
                <c:pt idx="47242" formatCode="m/d/yyyy\ h:mm">
                  <c:v>43915.635416666664</c:v>
                </c:pt>
                <c:pt idx="47243" formatCode="m/d/yyyy\ h:mm">
                  <c:v>43915.65625</c:v>
                </c:pt>
                <c:pt idx="47244" formatCode="m/d/yyyy\ h:mm">
                  <c:v>43915.677083333336</c:v>
                </c:pt>
                <c:pt idx="47245" formatCode="m/d/yyyy\ h:mm">
                  <c:v>43915.697916666664</c:v>
                </c:pt>
                <c:pt idx="47246" formatCode="m/d/yyyy\ h:mm">
                  <c:v>43915.71875</c:v>
                </c:pt>
                <c:pt idx="47247" formatCode="m/d/yyyy\ h:mm">
                  <c:v>43915.739583333336</c:v>
                </c:pt>
                <c:pt idx="47248" formatCode="m/d/yyyy\ h:mm">
                  <c:v>43915.760416666664</c:v>
                </c:pt>
                <c:pt idx="47249" formatCode="m/d/yyyy\ h:mm">
                  <c:v>43915.78125</c:v>
                </c:pt>
                <c:pt idx="47250" formatCode="m/d/yyyy\ h:mm">
                  <c:v>43915.802083333336</c:v>
                </c:pt>
                <c:pt idx="47251" formatCode="m/d/yyyy\ h:mm">
                  <c:v>43915.822916666664</c:v>
                </c:pt>
                <c:pt idx="47252" formatCode="m/d/yyyy\ h:mm">
                  <c:v>43915.84375</c:v>
                </c:pt>
                <c:pt idx="47253" formatCode="m/d/yyyy\ h:mm">
                  <c:v>43915.864583333336</c:v>
                </c:pt>
                <c:pt idx="47254" formatCode="m/d/yyyy\ h:mm">
                  <c:v>43915.885416666664</c:v>
                </c:pt>
                <c:pt idx="47255" formatCode="m/d/yyyy\ h:mm">
                  <c:v>43915.90625</c:v>
                </c:pt>
                <c:pt idx="47256" formatCode="m/d/yyyy\ h:mm">
                  <c:v>43915.927083333336</c:v>
                </c:pt>
                <c:pt idx="47257" formatCode="m/d/yyyy\ h:mm">
                  <c:v>43915.947916666664</c:v>
                </c:pt>
                <c:pt idx="47258" formatCode="m/d/yyyy\ h:mm">
                  <c:v>43915.96875</c:v>
                </c:pt>
                <c:pt idx="47259" formatCode="m/d/yyyy\ h:mm">
                  <c:v>43915.989583333336</c:v>
                </c:pt>
                <c:pt idx="47260" formatCode="m/d/yyyy\ h:mm">
                  <c:v>43916.010416666664</c:v>
                </c:pt>
                <c:pt idx="47261" formatCode="m/d/yyyy\ h:mm">
                  <c:v>43916.03125</c:v>
                </c:pt>
                <c:pt idx="47262" formatCode="m/d/yyyy\ h:mm">
                  <c:v>43916.052083333336</c:v>
                </c:pt>
                <c:pt idx="47263" formatCode="m/d/yyyy\ h:mm">
                  <c:v>43916.072916666664</c:v>
                </c:pt>
                <c:pt idx="47264" formatCode="m/d/yyyy\ h:mm">
                  <c:v>43916.09375</c:v>
                </c:pt>
                <c:pt idx="47265" formatCode="m/d/yyyy\ h:mm">
                  <c:v>43916.114583333336</c:v>
                </c:pt>
                <c:pt idx="47266" formatCode="m/d/yyyy\ h:mm">
                  <c:v>43916.135416666664</c:v>
                </c:pt>
                <c:pt idx="47267" formatCode="m/d/yyyy\ h:mm">
                  <c:v>43916.15625</c:v>
                </c:pt>
                <c:pt idx="47268" formatCode="m/d/yyyy\ h:mm">
                  <c:v>43916.177083333336</c:v>
                </c:pt>
                <c:pt idx="47269" formatCode="m/d/yyyy\ h:mm">
                  <c:v>43916.197916666664</c:v>
                </c:pt>
                <c:pt idx="47270" formatCode="m/d/yyyy\ h:mm">
                  <c:v>43916.21875</c:v>
                </c:pt>
                <c:pt idx="47271" formatCode="m/d/yyyy\ h:mm">
                  <c:v>43916.239583333336</c:v>
                </c:pt>
                <c:pt idx="47272" formatCode="m/d/yyyy\ h:mm">
                  <c:v>43916.260416666664</c:v>
                </c:pt>
                <c:pt idx="47273" formatCode="m/d/yyyy\ h:mm">
                  <c:v>43916.28125</c:v>
                </c:pt>
                <c:pt idx="47274" formatCode="m/d/yyyy\ h:mm">
                  <c:v>43916.302083333336</c:v>
                </c:pt>
                <c:pt idx="47275" formatCode="m/d/yyyy\ h:mm">
                  <c:v>43916.322916666664</c:v>
                </c:pt>
                <c:pt idx="47276" formatCode="m/d/yyyy\ h:mm">
                  <c:v>43916.34375</c:v>
                </c:pt>
                <c:pt idx="47277" formatCode="m/d/yyyy\ h:mm">
                  <c:v>43916.364583333336</c:v>
                </c:pt>
                <c:pt idx="47278" formatCode="m/d/yyyy\ h:mm">
                  <c:v>43916.385416666664</c:v>
                </c:pt>
                <c:pt idx="47279" formatCode="m/d/yyyy\ h:mm">
                  <c:v>43916.40625</c:v>
                </c:pt>
                <c:pt idx="47280" formatCode="m/d/yyyy\ h:mm">
                  <c:v>43916.427083333336</c:v>
                </c:pt>
                <c:pt idx="47281" formatCode="m/d/yyyy\ h:mm">
                  <c:v>43916.447916666664</c:v>
                </c:pt>
                <c:pt idx="47282" formatCode="m/d/yyyy\ h:mm">
                  <c:v>43916.46875</c:v>
                </c:pt>
                <c:pt idx="47283" formatCode="m/d/yyyy\ h:mm">
                  <c:v>43916.489583333336</c:v>
                </c:pt>
                <c:pt idx="47284" formatCode="m/d/yyyy\ h:mm">
                  <c:v>43916.510416666664</c:v>
                </c:pt>
                <c:pt idx="47285" formatCode="m/d/yyyy\ h:mm">
                  <c:v>43916.53125</c:v>
                </c:pt>
                <c:pt idx="47286" formatCode="m/d/yyyy\ h:mm">
                  <c:v>43916.552083333336</c:v>
                </c:pt>
                <c:pt idx="47287" formatCode="m/d/yyyy\ h:mm">
                  <c:v>43916.572916666664</c:v>
                </c:pt>
                <c:pt idx="47288" formatCode="m/d/yyyy\ h:mm">
                  <c:v>43916.59375</c:v>
                </c:pt>
                <c:pt idx="47289" formatCode="m/d/yyyy\ h:mm">
                  <c:v>43916.614583333336</c:v>
                </c:pt>
                <c:pt idx="47290" formatCode="m/d/yyyy\ h:mm">
                  <c:v>43916.635416666664</c:v>
                </c:pt>
                <c:pt idx="47291" formatCode="m/d/yyyy\ h:mm">
                  <c:v>43916.65625</c:v>
                </c:pt>
                <c:pt idx="47292" formatCode="m/d/yyyy\ h:mm">
                  <c:v>43916.677083333336</c:v>
                </c:pt>
                <c:pt idx="47293" formatCode="m/d/yyyy\ h:mm">
                  <c:v>43916.697916666664</c:v>
                </c:pt>
                <c:pt idx="47294" formatCode="m/d/yyyy\ h:mm">
                  <c:v>43916.71875</c:v>
                </c:pt>
                <c:pt idx="47295" formatCode="m/d/yyyy\ h:mm">
                  <c:v>43916.739583333336</c:v>
                </c:pt>
                <c:pt idx="47296" formatCode="m/d/yyyy\ h:mm">
                  <c:v>43916.760416666664</c:v>
                </c:pt>
                <c:pt idx="47297" formatCode="m/d/yyyy\ h:mm">
                  <c:v>43916.78125</c:v>
                </c:pt>
                <c:pt idx="47298" formatCode="m/d/yyyy\ h:mm">
                  <c:v>43916.802083333336</c:v>
                </c:pt>
                <c:pt idx="47299" formatCode="m/d/yyyy\ h:mm">
                  <c:v>43916.822916666664</c:v>
                </c:pt>
                <c:pt idx="47300" formatCode="m/d/yyyy\ h:mm">
                  <c:v>43916.84375</c:v>
                </c:pt>
                <c:pt idx="47301" formatCode="m/d/yyyy\ h:mm">
                  <c:v>43916.864583333336</c:v>
                </c:pt>
                <c:pt idx="47302" formatCode="m/d/yyyy\ h:mm">
                  <c:v>43916.885416666664</c:v>
                </c:pt>
                <c:pt idx="47303" formatCode="m/d/yyyy\ h:mm">
                  <c:v>43916.90625</c:v>
                </c:pt>
                <c:pt idx="47304" formatCode="m/d/yyyy\ h:mm">
                  <c:v>43916.927083333336</c:v>
                </c:pt>
                <c:pt idx="47305" formatCode="m/d/yyyy\ h:mm">
                  <c:v>43916.947916666664</c:v>
                </c:pt>
                <c:pt idx="47306" formatCode="m/d/yyyy\ h:mm">
                  <c:v>43916.96875</c:v>
                </c:pt>
                <c:pt idx="47307" formatCode="m/d/yyyy\ h:mm">
                  <c:v>43916.989583333336</c:v>
                </c:pt>
                <c:pt idx="47308" formatCode="m/d/yyyy\ h:mm">
                  <c:v>43917.010416666664</c:v>
                </c:pt>
                <c:pt idx="47309" formatCode="m/d/yyyy\ h:mm">
                  <c:v>43917.03125</c:v>
                </c:pt>
                <c:pt idx="47310" formatCode="m/d/yyyy\ h:mm">
                  <c:v>43917.052083333336</c:v>
                </c:pt>
                <c:pt idx="47311" formatCode="m/d/yyyy\ h:mm">
                  <c:v>43917.072916666664</c:v>
                </c:pt>
                <c:pt idx="47312" formatCode="m/d/yyyy\ h:mm">
                  <c:v>43917.09375</c:v>
                </c:pt>
                <c:pt idx="47313" formatCode="m/d/yyyy\ h:mm">
                  <c:v>43917.114583333336</c:v>
                </c:pt>
                <c:pt idx="47314" formatCode="m/d/yyyy\ h:mm">
                  <c:v>43917.135416666664</c:v>
                </c:pt>
                <c:pt idx="47315" formatCode="m/d/yyyy\ h:mm">
                  <c:v>43917.15625</c:v>
                </c:pt>
                <c:pt idx="47316" formatCode="m/d/yyyy\ h:mm">
                  <c:v>43917.177083333336</c:v>
                </c:pt>
                <c:pt idx="47317" formatCode="m/d/yyyy\ h:mm">
                  <c:v>43917.197916666664</c:v>
                </c:pt>
                <c:pt idx="47318" formatCode="m/d/yyyy\ h:mm">
                  <c:v>43917.21875</c:v>
                </c:pt>
                <c:pt idx="47319" formatCode="m/d/yyyy\ h:mm">
                  <c:v>43917.239583333336</c:v>
                </c:pt>
                <c:pt idx="47320" formatCode="m/d/yyyy\ h:mm">
                  <c:v>43917.260416666664</c:v>
                </c:pt>
                <c:pt idx="47321" formatCode="m/d/yyyy\ h:mm">
                  <c:v>43917.28125</c:v>
                </c:pt>
                <c:pt idx="47322" formatCode="m/d/yyyy\ h:mm">
                  <c:v>43917.302083333336</c:v>
                </c:pt>
                <c:pt idx="47323" formatCode="m/d/yyyy\ h:mm">
                  <c:v>43917.322916666664</c:v>
                </c:pt>
                <c:pt idx="47324" formatCode="m/d/yyyy\ h:mm">
                  <c:v>43917.34375</c:v>
                </c:pt>
                <c:pt idx="47325" formatCode="m/d/yyyy\ h:mm">
                  <c:v>43917.364583333336</c:v>
                </c:pt>
                <c:pt idx="47326" formatCode="m/d/yyyy\ h:mm">
                  <c:v>43917.385416666664</c:v>
                </c:pt>
                <c:pt idx="47327" formatCode="m/d/yyyy\ h:mm">
                  <c:v>43917.40625</c:v>
                </c:pt>
                <c:pt idx="47328" formatCode="m/d/yyyy\ h:mm">
                  <c:v>43917.427083333336</c:v>
                </c:pt>
                <c:pt idx="47329" formatCode="m/d/yyyy\ h:mm">
                  <c:v>43917.447916666664</c:v>
                </c:pt>
                <c:pt idx="47330" formatCode="m/d/yyyy\ h:mm">
                  <c:v>43917.46875</c:v>
                </c:pt>
                <c:pt idx="47331" formatCode="m/d/yyyy\ h:mm">
                  <c:v>43917.489583333336</c:v>
                </c:pt>
                <c:pt idx="47332" formatCode="m/d/yyyy\ h:mm">
                  <c:v>43917.510416666664</c:v>
                </c:pt>
                <c:pt idx="47333" formatCode="m/d/yyyy\ h:mm">
                  <c:v>43917.53125</c:v>
                </c:pt>
                <c:pt idx="47334" formatCode="m/d/yyyy\ h:mm">
                  <c:v>43917.552083333336</c:v>
                </c:pt>
                <c:pt idx="47335" formatCode="m/d/yyyy\ h:mm">
                  <c:v>43917.572916666664</c:v>
                </c:pt>
                <c:pt idx="47336" formatCode="m/d/yyyy\ h:mm">
                  <c:v>43917.59375</c:v>
                </c:pt>
                <c:pt idx="47337" formatCode="m/d/yyyy\ h:mm">
                  <c:v>43917.614583333336</c:v>
                </c:pt>
                <c:pt idx="47338" formatCode="m/d/yyyy\ h:mm">
                  <c:v>43917.635416666664</c:v>
                </c:pt>
                <c:pt idx="47339" formatCode="m/d/yyyy\ h:mm">
                  <c:v>43917.65625</c:v>
                </c:pt>
                <c:pt idx="47340" formatCode="m/d/yyyy\ h:mm">
                  <c:v>43917.677083333336</c:v>
                </c:pt>
                <c:pt idx="47341" formatCode="m/d/yyyy\ h:mm">
                  <c:v>43917.697916666664</c:v>
                </c:pt>
                <c:pt idx="47342" formatCode="m/d/yyyy\ h:mm">
                  <c:v>43917.71875</c:v>
                </c:pt>
                <c:pt idx="47343" formatCode="m/d/yyyy\ h:mm">
                  <c:v>43917.739583333336</c:v>
                </c:pt>
                <c:pt idx="47344" formatCode="m/d/yyyy\ h:mm">
                  <c:v>43917.760416666664</c:v>
                </c:pt>
                <c:pt idx="47345" formatCode="m/d/yyyy\ h:mm">
                  <c:v>43917.78125</c:v>
                </c:pt>
                <c:pt idx="47346" formatCode="m/d/yyyy\ h:mm">
                  <c:v>43917.802083333336</c:v>
                </c:pt>
                <c:pt idx="47347" formatCode="m/d/yyyy\ h:mm">
                  <c:v>43917.822916666664</c:v>
                </c:pt>
                <c:pt idx="47348" formatCode="m/d/yyyy\ h:mm">
                  <c:v>43917.84375</c:v>
                </c:pt>
                <c:pt idx="47349" formatCode="m/d/yyyy\ h:mm">
                  <c:v>43917.864583333336</c:v>
                </c:pt>
                <c:pt idx="47350" formatCode="m/d/yyyy\ h:mm">
                  <c:v>43917.885416666664</c:v>
                </c:pt>
                <c:pt idx="47351" formatCode="m/d/yyyy\ h:mm">
                  <c:v>43917.90625</c:v>
                </c:pt>
                <c:pt idx="47352" formatCode="m/d/yyyy\ h:mm">
                  <c:v>43917.927083333336</c:v>
                </c:pt>
                <c:pt idx="47353" formatCode="m/d/yyyy\ h:mm">
                  <c:v>43917.947916666664</c:v>
                </c:pt>
                <c:pt idx="47354" formatCode="m/d/yyyy\ h:mm">
                  <c:v>43917.96875</c:v>
                </c:pt>
                <c:pt idx="47355" formatCode="m/d/yyyy\ h:mm">
                  <c:v>43917.989583333336</c:v>
                </c:pt>
                <c:pt idx="47356" formatCode="m/d/yyyy\ h:mm">
                  <c:v>43918.010416666664</c:v>
                </c:pt>
                <c:pt idx="47357" formatCode="m/d/yyyy\ h:mm">
                  <c:v>43918.03125</c:v>
                </c:pt>
                <c:pt idx="47358" formatCode="m/d/yyyy\ h:mm">
                  <c:v>43918.052083333336</c:v>
                </c:pt>
                <c:pt idx="47359" formatCode="m/d/yyyy\ h:mm">
                  <c:v>43918.072916666664</c:v>
                </c:pt>
                <c:pt idx="47360" formatCode="m/d/yyyy\ h:mm">
                  <c:v>43918.09375</c:v>
                </c:pt>
                <c:pt idx="47361" formatCode="m/d/yyyy\ h:mm">
                  <c:v>43918.114583333336</c:v>
                </c:pt>
                <c:pt idx="47362" formatCode="m/d/yyyy\ h:mm">
                  <c:v>43918.135416666664</c:v>
                </c:pt>
                <c:pt idx="47363" formatCode="m/d/yyyy\ h:mm">
                  <c:v>43918.15625</c:v>
                </c:pt>
                <c:pt idx="47364" formatCode="m/d/yyyy\ h:mm">
                  <c:v>43918.177083333336</c:v>
                </c:pt>
                <c:pt idx="47365" formatCode="m/d/yyyy\ h:mm">
                  <c:v>43918.197916666664</c:v>
                </c:pt>
                <c:pt idx="47366" formatCode="m/d/yyyy\ h:mm">
                  <c:v>43918.21875</c:v>
                </c:pt>
                <c:pt idx="47367" formatCode="m/d/yyyy\ h:mm">
                  <c:v>43918.239583333336</c:v>
                </c:pt>
                <c:pt idx="47368" formatCode="m/d/yyyy\ h:mm">
                  <c:v>43918.260416666664</c:v>
                </c:pt>
                <c:pt idx="47369" formatCode="m/d/yyyy\ h:mm">
                  <c:v>43918.28125</c:v>
                </c:pt>
                <c:pt idx="47370" formatCode="m/d/yyyy\ h:mm">
                  <c:v>43918.302083333336</c:v>
                </c:pt>
                <c:pt idx="47371" formatCode="m/d/yyyy\ h:mm">
                  <c:v>43918.322916666664</c:v>
                </c:pt>
                <c:pt idx="47372" formatCode="m/d/yyyy\ h:mm">
                  <c:v>43918.34375</c:v>
                </c:pt>
                <c:pt idx="47373" formatCode="m/d/yyyy\ h:mm">
                  <c:v>43918.364583333336</c:v>
                </c:pt>
                <c:pt idx="47374" formatCode="m/d/yyyy\ h:mm">
                  <c:v>43918.385416666664</c:v>
                </c:pt>
                <c:pt idx="47375" formatCode="m/d/yyyy\ h:mm">
                  <c:v>43918.40625</c:v>
                </c:pt>
                <c:pt idx="47376" formatCode="m/d/yyyy\ h:mm">
                  <c:v>43918.427083333336</c:v>
                </c:pt>
                <c:pt idx="47377" formatCode="m/d/yyyy\ h:mm">
                  <c:v>43918.447916666664</c:v>
                </c:pt>
                <c:pt idx="47378" formatCode="m/d/yyyy\ h:mm">
                  <c:v>43918.46875</c:v>
                </c:pt>
                <c:pt idx="47379" formatCode="m/d/yyyy\ h:mm">
                  <c:v>43918.489583333336</c:v>
                </c:pt>
                <c:pt idx="47380" formatCode="m/d/yyyy\ h:mm">
                  <c:v>43918.510416666664</c:v>
                </c:pt>
                <c:pt idx="47381" formatCode="m/d/yyyy\ h:mm">
                  <c:v>43918.53125</c:v>
                </c:pt>
                <c:pt idx="47382" formatCode="m/d/yyyy\ h:mm">
                  <c:v>43918.552083333336</c:v>
                </c:pt>
                <c:pt idx="47383" formatCode="m/d/yyyy\ h:mm">
                  <c:v>43918.572916666664</c:v>
                </c:pt>
                <c:pt idx="47384" formatCode="m/d/yyyy\ h:mm">
                  <c:v>43918.59375</c:v>
                </c:pt>
                <c:pt idx="47385" formatCode="m/d/yyyy\ h:mm">
                  <c:v>43918.614583333336</c:v>
                </c:pt>
                <c:pt idx="47386" formatCode="m/d/yyyy\ h:mm">
                  <c:v>43918.635416666664</c:v>
                </c:pt>
                <c:pt idx="47387" formatCode="m/d/yyyy\ h:mm">
                  <c:v>43918.65625</c:v>
                </c:pt>
                <c:pt idx="47388" formatCode="m/d/yyyy\ h:mm">
                  <c:v>43918.677083333336</c:v>
                </c:pt>
                <c:pt idx="47389" formatCode="m/d/yyyy\ h:mm">
                  <c:v>43918.697916666664</c:v>
                </c:pt>
                <c:pt idx="47390" formatCode="m/d/yyyy\ h:mm">
                  <c:v>43918.71875</c:v>
                </c:pt>
                <c:pt idx="47391" formatCode="m/d/yyyy\ h:mm">
                  <c:v>43918.739583333336</c:v>
                </c:pt>
                <c:pt idx="47392" formatCode="m/d/yyyy\ h:mm">
                  <c:v>43918.760416666664</c:v>
                </c:pt>
                <c:pt idx="47393" formatCode="m/d/yyyy\ h:mm">
                  <c:v>43918.78125</c:v>
                </c:pt>
                <c:pt idx="47394" formatCode="m/d/yyyy\ h:mm">
                  <c:v>43918.802083333336</c:v>
                </c:pt>
                <c:pt idx="47395" formatCode="m/d/yyyy\ h:mm">
                  <c:v>43918.822916666664</c:v>
                </c:pt>
                <c:pt idx="47396" formatCode="m/d/yyyy\ h:mm">
                  <c:v>43918.84375</c:v>
                </c:pt>
                <c:pt idx="47397" formatCode="m/d/yyyy\ h:mm">
                  <c:v>43918.864583333336</c:v>
                </c:pt>
                <c:pt idx="47398" formatCode="m/d/yyyy\ h:mm">
                  <c:v>43918.885416666664</c:v>
                </c:pt>
                <c:pt idx="47399" formatCode="m/d/yyyy\ h:mm">
                  <c:v>43918.90625</c:v>
                </c:pt>
                <c:pt idx="47400" formatCode="m/d/yyyy\ h:mm">
                  <c:v>43918.927083333336</c:v>
                </c:pt>
                <c:pt idx="47401" formatCode="m/d/yyyy\ h:mm">
                  <c:v>43918.947916666664</c:v>
                </c:pt>
                <c:pt idx="47402" formatCode="m/d/yyyy\ h:mm">
                  <c:v>43918.96875</c:v>
                </c:pt>
                <c:pt idx="47403" formatCode="m/d/yyyy\ h:mm">
                  <c:v>43918.989583333336</c:v>
                </c:pt>
                <c:pt idx="47404" formatCode="m/d/yyyy\ h:mm">
                  <c:v>43919.010416666664</c:v>
                </c:pt>
                <c:pt idx="47405" formatCode="m/d/yyyy\ h:mm">
                  <c:v>43919.03125</c:v>
                </c:pt>
                <c:pt idx="47406" formatCode="m/d/yyyy\ h:mm">
                  <c:v>43919.052083333336</c:v>
                </c:pt>
                <c:pt idx="47407" formatCode="m/d/yyyy\ h:mm">
                  <c:v>43919.072916666664</c:v>
                </c:pt>
                <c:pt idx="47408" formatCode="m/d/yyyy\ h:mm">
                  <c:v>43919.09375</c:v>
                </c:pt>
                <c:pt idx="47409" formatCode="m/d/yyyy\ h:mm">
                  <c:v>43919.114583333336</c:v>
                </c:pt>
                <c:pt idx="47410" formatCode="m/d/yyyy\ h:mm">
                  <c:v>43919.135416666664</c:v>
                </c:pt>
                <c:pt idx="47411" formatCode="m/d/yyyy\ h:mm">
                  <c:v>43919.15625</c:v>
                </c:pt>
                <c:pt idx="47412" formatCode="m/d/yyyy\ h:mm">
                  <c:v>43919.177083333336</c:v>
                </c:pt>
                <c:pt idx="47413" formatCode="m/d/yyyy\ h:mm">
                  <c:v>43919.197916666664</c:v>
                </c:pt>
                <c:pt idx="47414" formatCode="m/d/yyyy\ h:mm">
                  <c:v>43919.21875</c:v>
                </c:pt>
                <c:pt idx="47415" formatCode="m/d/yyyy\ h:mm">
                  <c:v>43919.239583333336</c:v>
                </c:pt>
                <c:pt idx="47416" formatCode="m/d/yyyy\ h:mm">
                  <c:v>43919.260416666664</c:v>
                </c:pt>
                <c:pt idx="47417" formatCode="m/d/yyyy\ h:mm">
                  <c:v>43919.28125</c:v>
                </c:pt>
                <c:pt idx="47418" formatCode="m/d/yyyy\ h:mm">
                  <c:v>43919.302083333336</c:v>
                </c:pt>
                <c:pt idx="47419" formatCode="m/d/yyyy\ h:mm">
                  <c:v>43919.322916666664</c:v>
                </c:pt>
                <c:pt idx="47420" formatCode="m/d/yyyy\ h:mm">
                  <c:v>43919.34375</c:v>
                </c:pt>
                <c:pt idx="47421" formatCode="m/d/yyyy\ h:mm">
                  <c:v>43919.364583333336</c:v>
                </c:pt>
                <c:pt idx="47422" formatCode="m/d/yyyy\ h:mm">
                  <c:v>43919.385416666664</c:v>
                </c:pt>
                <c:pt idx="47423" formatCode="m/d/yyyy\ h:mm">
                  <c:v>43919.40625</c:v>
                </c:pt>
                <c:pt idx="47424" formatCode="m/d/yyyy\ h:mm">
                  <c:v>43919.427083333336</c:v>
                </c:pt>
                <c:pt idx="47425" formatCode="m/d/yyyy\ h:mm">
                  <c:v>43919.447916666664</c:v>
                </c:pt>
                <c:pt idx="47426" formatCode="m/d/yyyy\ h:mm">
                  <c:v>43919.46875</c:v>
                </c:pt>
                <c:pt idx="47427" formatCode="m/d/yyyy\ h:mm">
                  <c:v>43919.489583333336</c:v>
                </c:pt>
                <c:pt idx="47428" formatCode="m/d/yyyy\ h:mm">
                  <c:v>43919.510416666664</c:v>
                </c:pt>
                <c:pt idx="47429" formatCode="m/d/yyyy\ h:mm">
                  <c:v>43919.53125</c:v>
                </c:pt>
                <c:pt idx="47430" formatCode="m/d/yyyy\ h:mm">
                  <c:v>43919.552083333336</c:v>
                </c:pt>
                <c:pt idx="47431" formatCode="m/d/yyyy\ h:mm">
                  <c:v>43919.572916666664</c:v>
                </c:pt>
                <c:pt idx="47432" formatCode="m/d/yyyy\ h:mm">
                  <c:v>43919.59375</c:v>
                </c:pt>
                <c:pt idx="47433" formatCode="m/d/yyyy\ h:mm">
                  <c:v>43919.614583333336</c:v>
                </c:pt>
                <c:pt idx="47434" formatCode="m/d/yyyy\ h:mm">
                  <c:v>43919.635416666664</c:v>
                </c:pt>
                <c:pt idx="47435" formatCode="m/d/yyyy\ h:mm">
                  <c:v>43919.65625</c:v>
                </c:pt>
                <c:pt idx="47436" formatCode="m/d/yyyy\ h:mm">
                  <c:v>43919.677083333336</c:v>
                </c:pt>
                <c:pt idx="47437" formatCode="m/d/yyyy\ h:mm">
                  <c:v>43919.697916666664</c:v>
                </c:pt>
                <c:pt idx="47438" formatCode="m/d/yyyy\ h:mm">
                  <c:v>43919.71875</c:v>
                </c:pt>
                <c:pt idx="47439" formatCode="m/d/yyyy\ h:mm">
                  <c:v>43919.739583333336</c:v>
                </c:pt>
                <c:pt idx="47440" formatCode="m/d/yyyy\ h:mm">
                  <c:v>43919.760416666664</c:v>
                </c:pt>
                <c:pt idx="47441" formatCode="m/d/yyyy\ h:mm">
                  <c:v>43919.78125</c:v>
                </c:pt>
                <c:pt idx="47442" formatCode="m/d/yyyy\ h:mm">
                  <c:v>43919.802083333336</c:v>
                </c:pt>
                <c:pt idx="47443" formatCode="m/d/yyyy\ h:mm">
                  <c:v>43919.822916666664</c:v>
                </c:pt>
                <c:pt idx="47444" formatCode="m/d/yyyy\ h:mm">
                  <c:v>43919.84375</c:v>
                </c:pt>
                <c:pt idx="47445" formatCode="m/d/yyyy\ h:mm">
                  <c:v>43919.864583333336</c:v>
                </c:pt>
                <c:pt idx="47446" formatCode="m/d/yyyy\ h:mm">
                  <c:v>43919.885416666664</c:v>
                </c:pt>
                <c:pt idx="47447" formatCode="m/d/yyyy\ h:mm">
                  <c:v>43919.90625</c:v>
                </c:pt>
                <c:pt idx="47448" formatCode="m/d/yyyy\ h:mm">
                  <c:v>43919.927083333336</c:v>
                </c:pt>
                <c:pt idx="47449" formatCode="m/d/yyyy\ h:mm">
                  <c:v>43919.947916666664</c:v>
                </c:pt>
                <c:pt idx="47450" formatCode="m/d/yyyy\ h:mm">
                  <c:v>43919.96875</c:v>
                </c:pt>
                <c:pt idx="47451" formatCode="m/d/yyyy\ h:mm">
                  <c:v>43919.989583333336</c:v>
                </c:pt>
                <c:pt idx="47452" formatCode="m/d/yyyy\ h:mm">
                  <c:v>43920.010416666664</c:v>
                </c:pt>
                <c:pt idx="47453" formatCode="m/d/yyyy\ h:mm">
                  <c:v>43920.03125</c:v>
                </c:pt>
                <c:pt idx="47454" formatCode="m/d/yyyy\ h:mm">
                  <c:v>43920.052083333336</c:v>
                </c:pt>
                <c:pt idx="47455" formatCode="m/d/yyyy\ h:mm">
                  <c:v>43920.072916666664</c:v>
                </c:pt>
                <c:pt idx="47456" formatCode="m/d/yyyy\ h:mm">
                  <c:v>43920.09375</c:v>
                </c:pt>
                <c:pt idx="47457" formatCode="m/d/yyyy\ h:mm">
                  <c:v>43920.114583333336</c:v>
                </c:pt>
                <c:pt idx="47458" formatCode="m/d/yyyy\ h:mm">
                  <c:v>43920.135416666664</c:v>
                </c:pt>
                <c:pt idx="47459" formatCode="m/d/yyyy\ h:mm">
                  <c:v>43920.15625</c:v>
                </c:pt>
                <c:pt idx="47460" formatCode="m/d/yyyy\ h:mm">
                  <c:v>43920.177083333336</c:v>
                </c:pt>
                <c:pt idx="47461" formatCode="m/d/yyyy\ h:mm">
                  <c:v>43920.197916666664</c:v>
                </c:pt>
                <c:pt idx="47462" formatCode="m/d/yyyy\ h:mm">
                  <c:v>43920.21875</c:v>
                </c:pt>
                <c:pt idx="47463" formatCode="m/d/yyyy\ h:mm">
                  <c:v>43920.239583333336</c:v>
                </c:pt>
                <c:pt idx="47464" formatCode="m/d/yyyy\ h:mm">
                  <c:v>43920.260416666664</c:v>
                </c:pt>
                <c:pt idx="47465" formatCode="m/d/yyyy\ h:mm">
                  <c:v>43920.28125</c:v>
                </c:pt>
                <c:pt idx="47466" formatCode="m/d/yyyy\ h:mm">
                  <c:v>43920.302083333336</c:v>
                </c:pt>
                <c:pt idx="47467" formatCode="m/d/yyyy\ h:mm">
                  <c:v>43920.322916666664</c:v>
                </c:pt>
                <c:pt idx="47468" formatCode="m/d/yyyy\ h:mm">
                  <c:v>43920.34375</c:v>
                </c:pt>
                <c:pt idx="47469" formatCode="m/d/yyyy\ h:mm">
                  <c:v>43920.364583333336</c:v>
                </c:pt>
                <c:pt idx="47470" formatCode="m/d/yyyy\ h:mm">
                  <c:v>43920.385416666664</c:v>
                </c:pt>
                <c:pt idx="47471" formatCode="m/d/yyyy\ h:mm">
                  <c:v>43920.40625</c:v>
                </c:pt>
                <c:pt idx="47472" formatCode="m/d/yyyy\ h:mm">
                  <c:v>43920.427083333336</c:v>
                </c:pt>
                <c:pt idx="47473" formatCode="m/d/yyyy\ h:mm">
                  <c:v>43920.447916666664</c:v>
                </c:pt>
                <c:pt idx="47474" formatCode="m/d/yyyy\ h:mm">
                  <c:v>43920.46875</c:v>
                </c:pt>
                <c:pt idx="47475" formatCode="m/d/yyyy\ h:mm">
                  <c:v>43920.489583333336</c:v>
                </c:pt>
                <c:pt idx="47476" formatCode="m/d/yyyy\ h:mm">
                  <c:v>43920.510416666664</c:v>
                </c:pt>
                <c:pt idx="47477" formatCode="m/d/yyyy\ h:mm">
                  <c:v>43920.53125</c:v>
                </c:pt>
                <c:pt idx="47478" formatCode="m/d/yyyy\ h:mm">
                  <c:v>43920.552083333336</c:v>
                </c:pt>
                <c:pt idx="47479" formatCode="m/d/yyyy\ h:mm">
                  <c:v>43920.572916666664</c:v>
                </c:pt>
                <c:pt idx="47480" formatCode="m/d/yyyy\ h:mm">
                  <c:v>43920.59375</c:v>
                </c:pt>
                <c:pt idx="47481" formatCode="m/d/yyyy\ h:mm">
                  <c:v>43920.614583333336</c:v>
                </c:pt>
                <c:pt idx="47482" formatCode="m/d/yyyy\ h:mm">
                  <c:v>43920.635416666664</c:v>
                </c:pt>
                <c:pt idx="47483" formatCode="m/d/yyyy\ h:mm">
                  <c:v>43920.65625</c:v>
                </c:pt>
                <c:pt idx="47484" formatCode="m/d/yyyy\ h:mm">
                  <c:v>43920.677083333336</c:v>
                </c:pt>
                <c:pt idx="47485" formatCode="m/d/yyyy\ h:mm">
                  <c:v>43920.697916666664</c:v>
                </c:pt>
                <c:pt idx="47486" formatCode="m/d/yyyy\ h:mm">
                  <c:v>43920.71875</c:v>
                </c:pt>
                <c:pt idx="47487" formatCode="m/d/yyyy\ h:mm">
                  <c:v>43920.739583333336</c:v>
                </c:pt>
                <c:pt idx="47488" formatCode="m/d/yyyy\ h:mm">
                  <c:v>43920.760416666664</c:v>
                </c:pt>
                <c:pt idx="47489" formatCode="m/d/yyyy\ h:mm">
                  <c:v>43920.78125</c:v>
                </c:pt>
                <c:pt idx="47490" formatCode="m/d/yyyy\ h:mm">
                  <c:v>43920.802083333336</c:v>
                </c:pt>
                <c:pt idx="47491" formatCode="m/d/yyyy\ h:mm">
                  <c:v>43920.822916666664</c:v>
                </c:pt>
                <c:pt idx="47492" formatCode="m/d/yyyy\ h:mm">
                  <c:v>43920.84375</c:v>
                </c:pt>
                <c:pt idx="47493" formatCode="m/d/yyyy\ h:mm">
                  <c:v>43920.864583333336</c:v>
                </c:pt>
                <c:pt idx="47494" formatCode="m/d/yyyy\ h:mm">
                  <c:v>43920.885416666664</c:v>
                </c:pt>
                <c:pt idx="47495" formatCode="m/d/yyyy\ h:mm">
                  <c:v>43920.90625</c:v>
                </c:pt>
                <c:pt idx="47496" formatCode="m/d/yyyy\ h:mm">
                  <c:v>43920.927083333336</c:v>
                </c:pt>
                <c:pt idx="47497" formatCode="m/d/yyyy\ h:mm">
                  <c:v>43920.947916666664</c:v>
                </c:pt>
                <c:pt idx="47498" formatCode="m/d/yyyy\ h:mm">
                  <c:v>43920.96875</c:v>
                </c:pt>
                <c:pt idx="47499" formatCode="m/d/yyyy\ h:mm">
                  <c:v>43920.989583333336</c:v>
                </c:pt>
                <c:pt idx="47500" formatCode="m/d/yyyy\ h:mm">
                  <c:v>43921.010416666664</c:v>
                </c:pt>
                <c:pt idx="47501" formatCode="m/d/yyyy\ h:mm">
                  <c:v>43921.03125</c:v>
                </c:pt>
                <c:pt idx="47502" formatCode="m/d/yyyy\ h:mm">
                  <c:v>43921.052083333336</c:v>
                </c:pt>
                <c:pt idx="47503" formatCode="m/d/yyyy\ h:mm">
                  <c:v>43921.072916666664</c:v>
                </c:pt>
                <c:pt idx="47504" formatCode="m/d/yyyy\ h:mm">
                  <c:v>43921.09375</c:v>
                </c:pt>
                <c:pt idx="47505" formatCode="m/d/yyyy\ h:mm">
                  <c:v>43921.114583333336</c:v>
                </c:pt>
                <c:pt idx="47506" formatCode="m/d/yyyy\ h:mm">
                  <c:v>43921.135416666664</c:v>
                </c:pt>
                <c:pt idx="47507" formatCode="m/d/yyyy\ h:mm">
                  <c:v>43921.15625</c:v>
                </c:pt>
                <c:pt idx="47508" formatCode="m/d/yyyy\ h:mm">
                  <c:v>43921.177083333336</c:v>
                </c:pt>
                <c:pt idx="47509" formatCode="m/d/yyyy\ h:mm">
                  <c:v>43921.197916666664</c:v>
                </c:pt>
                <c:pt idx="47510" formatCode="m/d/yyyy\ h:mm">
                  <c:v>43921.21875</c:v>
                </c:pt>
                <c:pt idx="47511" formatCode="m/d/yyyy\ h:mm">
                  <c:v>43921.239583333336</c:v>
                </c:pt>
                <c:pt idx="47512" formatCode="m/d/yyyy\ h:mm">
                  <c:v>43921.260416666664</c:v>
                </c:pt>
                <c:pt idx="47513" formatCode="m/d/yyyy\ h:mm">
                  <c:v>43921.28125</c:v>
                </c:pt>
                <c:pt idx="47514" formatCode="m/d/yyyy\ h:mm">
                  <c:v>43921.302083333336</c:v>
                </c:pt>
                <c:pt idx="47515" formatCode="m/d/yyyy\ h:mm">
                  <c:v>43921.322916666664</c:v>
                </c:pt>
                <c:pt idx="47516" formatCode="m/d/yyyy\ h:mm">
                  <c:v>43921.34375</c:v>
                </c:pt>
                <c:pt idx="47517" formatCode="m/d/yyyy\ h:mm">
                  <c:v>43921.364583333336</c:v>
                </c:pt>
                <c:pt idx="47518" formatCode="m/d/yyyy\ h:mm">
                  <c:v>43921.385416666664</c:v>
                </c:pt>
                <c:pt idx="47519" formatCode="m/d/yyyy\ h:mm">
                  <c:v>43921.40625</c:v>
                </c:pt>
                <c:pt idx="47520" formatCode="m/d/yyyy\ h:mm">
                  <c:v>43921.427083333336</c:v>
                </c:pt>
                <c:pt idx="47521" formatCode="m/d/yyyy\ h:mm">
                  <c:v>43921.447916666664</c:v>
                </c:pt>
                <c:pt idx="47522" formatCode="m/d/yyyy\ h:mm">
                  <c:v>43921.46875</c:v>
                </c:pt>
                <c:pt idx="47523" formatCode="m/d/yyyy\ h:mm">
                  <c:v>43921.489583333336</c:v>
                </c:pt>
                <c:pt idx="47524" formatCode="m/d/yyyy\ h:mm">
                  <c:v>43921.510416666664</c:v>
                </c:pt>
                <c:pt idx="47525" formatCode="m/d/yyyy\ h:mm">
                  <c:v>43921.53125</c:v>
                </c:pt>
                <c:pt idx="47526" formatCode="m/d/yyyy\ h:mm">
                  <c:v>43921.552083333336</c:v>
                </c:pt>
                <c:pt idx="47527" formatCode="m/d/yyyy\ h:mm">
                  <c:v>43921.572916666664</c:v>
                </c:pt>
                <c:pt idx="47528" formatCode="m/d/yyyy\ h:mm">
                  <c:v>43921.59375</c:v>
                </c:pt>
                <c:pt idx="47529" formatCode="m/d/yyyy\ h:mm">
                  <c:v>43921.614583333336</c:v>
                </c:pt>
                <c:pt idx="47530" formatCode="m/d/yyyy\ h:mm">
                  <c:v>43921.635416666664</c:v>
                </c:pt>
                <c:pt idx="47531" formatCode="m/d/yyyy\ h:mm">
                  <c:v>43921.65625</c:v>
                </c:pt>
                <c:pt idx="47532" formatCode="m/d/yyyy\ h:mm">
                  <c:v>43921.677083333336</c:v>
                </c:pt>
                <c:pt idx="47533" formatCode="m/d/yyyy\ h:mm">
                  <c:v>43921.697916666664</c:v>
                </c:pt>
                <c:pt idx="47534" formatCode="m/d/yyyy\ h:mm">
                  <c:v>43921.71875</c:v>
                </c:pt>
                <c:pt idx="47535" formatCode="m/d/yyyy\ h:mm">
                  <c:v>43921.739583333336</c:v>
                </c:pt>
                <c:pt idx="47536" formatCode="m/d/yyyy\ h:mm">
                  <c:v>43921.760416666664</c:v>
                </c:pt>
                <c:pt idx="47537" formatCode="m/d/yyyy\ h:mm">
                  <c:v>43921.78125</c:v>
                </c:pt>
                <c:pt idx="47538" formatCode="m/d/yyyy\ h:mm">
                  <c:v>43921.802083333336</c:v>
                </c:pt>
                <c:pt idx="47539" formatCode="m/d/yyyy\ h:mm">
                  <c:v>43921.822916666664</c:v>
                </c:pt>
                <c:pt idx="47540" formatCode="m/d/yyyy\ h:mm">
                  <c:v>43921.84375</c:v>
                </c:pt>
                <c:pt idx="47541" formatCode="m/d/yyyy\ h:mm">
                  <c:v>43921.864583333336</c:v>
                </c:pt>
                <c:pt idx="47542" formatCode="m/d/yyyy\ h:mm">
                  <c:v>43921.885416666664</c:v>
                </c:pt>
                <c:pt idx="47543" formatCode="m/d/yyyy\ h:mm">
                  <c:v>43921.90625</c:v>
                </c:pt>
                <c:pt idx="47544" formatCode="m/d/yyyy\ h:mm">
                  <c:v>43921.927083333336</c:v>
                </c:pt>
                <c:pt idx="47545" formatCode="m/d/yyyy\ h:mm">
                  <c:v>43921.947916666664</c:v>
                </c:pt>
                <c:pt idx="47546" formatCode="m/d/yyyy\ h:mm">
                  <c:v>43921.96875</c:v>
                </c:pt>
                <c:pt idx="47547" formatCode="m/d/yyyy\ h:mm">
                  <c:v>43921.989583333336</c:v>
                </c:pt>
                <c:pt idx="47548" formatCode="m/d/yyyy\ h:mm">
                  <c:v>43922.010416666664</c:v>
                </c:pt>
                <c:pt idx="47549" formatCode="m/d/yyyy\ h:mm">
                  <c:v>43922.03125</c:v>
                </c:pt>
                <c:pt idx="47550" formatCode="m/d/yyyy\ h:mm">
                  <c:v>43922.052083333336</c:v>
                </c:pt>
                <c:pt idx="47551" formatCode="m/d/yyyy\ h:mm">
                  <c:v>43922.072916666664</c:v>
                </c:pt>
                <c:pt idx="47552" formatCode="m/d/yyyy\ h:mm">
                  <c:v>43922.09375</c:v>
                </c:pt>
                <c:pt idx="47553" formatCode="m/d/yyyy\ h:mm">
                  <c:v>43922.114583333336</c:v>
                </c:pt>
                <c:pt idx="47554" formatCode="m/d/yyyy\ h:mm">
                  <c:v>43922.135416666664</c:v>
                </c:pt>
                <c:pt idx="47555" formatCode="m/d/yyyy\ h:mm">
                  <c:v>43922.15625</c:v>
                </c:pt>
                <c:pt idx="47556" formatCode="m/d/yyyy\ h:mm">
                  <c:v>43922.177083333336</c:v>
                </c:pt>
                <c:pt idx="47557" formatCode="m/d/yyyy\ h:mm">
                  <c:v>43922.197916666664</c:v>
                </c:pt>
                <c:pt idx="47558" formatCode="m/d/yyyy\ h:mm">
                  <c:v>43922.21875</c:v>
                </c:pt>
                <c:pt idx="47559" formatCode="m/d/yyyy\ h:mm">
                  <c:v>43922.239583333336</c:v>
                </c:pt>
                <c:pt idx="47560" formatCode="m/d/yyyy\ h:mm">
                  <c:v>43922.260416666664</c:v>
                </c:pt>
                <c:pt idx="47561" formatCode="m/d/yyyy\ h:mm">
                  <c:v>43922.28125</c:v>
                </c:pt>
                <c:pt idx="47562" formatCode="m/d/yyyy\ h:mm">
                  <c:v>43922.302083333336</c:v>
                </c:pt>
                <c:pt idx="47563" formatCode="m/d/yyyy\ h:mm">
                  <c:v>43922.322916666664</c:v>
                </c:pt>
                <c:pt idx="47564" formatCode="m/d/yyyy\ h:mm">
                  <c:v>43922.34375</c:v>
                </c:pt>
                <c:pt idx="47565" formatCode="m/d/yyyy\ h:mm">
                  <c:v>43922.364583333336</c:v>
                </c:pt>
                <c:pt idx="47566" formatCode="m/d/yyyy\ h:mm">
                  <c:v>43922.385416666664</c:v>
                </c:pt>
                <c:pt idx="47567" formatCode="m/d/yyyy\ h:mm">
                  <c:v>43922.40625</c:v>
                </c:pt>
                <c:pt idx="47568" formatCode="m/d/yyyy\ h:mm">
                  <c:v>43922.427083333336</c:v>
                </c:pt>
                <c:pt idx="47569" formatCode="m/d/yyyy\ h:mm">
                  <c:v>43922.447916666664</c:v>
                </c:pt>
                <c:pt idx="47570" formatCode="m/d/yyyy\ h:mm">
                  <c:v>43922.46875</c:v>
                </c:pt>
                <c:pt idx="47571" formatCode="m/d/yyyy\ h:mm">
                  <c:v>43922.489583333336</c:v>
                </c:pt>
                <c:pt idx="47572" formatCode="m/d/yyyy\ h:mm">
                  <c:v>43922.510416666664</c:v>
                </c:pt>
                <c:pt idx="47573" formatCode="m/d/yyyy\ h:mm">
                  <c:v>43922.53125</c:v>
                </c:pt>
                <c:pt idx="47574" formatCode="m/d/yyyy\ h:mm">
                  <c:v>43922.552083333336</c:v>
                </c:pt>
                <c:pt idx="47575" formatCode="m/d/yyyy\ h:mm">
                  <c:v>43922.572916666664</c:v>
                </c:pt>
                <c:pt idx="47576" formatCode="m/d/yyyy\ h:mm">
                  <c:v>43922.59375</c:v>
                </c:pt>
                <c:pt idx="47577" formatCode="m/d/yyyy\ h:mm">
                  <c:v>43922.614583333336</c:v>
                </c:pt>
                <c:pt idx="47578" formatCode="m/d/yyyy\ h:mm">
                  <c:v>43922.635416666664</c:v>
                </c:pt>
                <c:pt idx="47579" formatCode="m/d/yyyy\ h:mm">
                  <c:v>43922.65625</c:v>
                </c:pt>
                <c:pt idx="47580" formatCode="m/d/yyyy\ h:mm">
                  <c:v>43922.677083333336</c:v>
                </c:pt>
                <c:pt idx="47581" formatCode="m/d/yyyy\ h:mm">
                  <c:v>43922.697916666664</c:v>
                </c:pt>
                <c:pt idx="47582" formatCode="m/d/yyyy\ h:mm">
                  <c:v>43922.71875</c:v>
                </c:pt>
                <c:pt idx="47583" formatCode="m/d/yyyy\ h:mm">
                  <c:v>43922.739583333336</c:v>
                </c:pt>
                <c:pt idx="47584" formatCode="m/d/yyyy\ h:mm">
                  <c:v>43922.760416666664</c:v>
                </c:pt>
                <c:pt idx="47585" formatCode="m/d/yyyy\ h:mm">
                  <c:v>43922.78125</c:v>
                </c:pt>
                <c:pt idx="47586" formatCode="m/d/yyyy\ h:mm">
                  <c:v>43922.802083333336</c:v>
                </c:pt>
                <c:pt idx="47587" formatCode="m/d/yyyy\ h:mm">
                  <c:v>43922.822916666664</c:v>
                </c:pt>
                <c:pt idx="47588" formatCode="m/d/yyyy\ h:mm">
                  <c:v>43922.84375</c:v>
                </c:pt>
                <c:pt idx="47589" formatCode="m/d/yyyy\ h:mm">
                  <c:v>43922.864583333336</c:v>
                </c:pt>
                <c:pt idx="47590" formatCode="m/d/yyyy\ h:mm">
                  <c:v>43922.885416666664</c:v>
                </c:pt>
                <c:pt idx="47591" formatCode="m/d/yyyy\ h:mm">
                  <c:v>43922.90625</c:v>
                </c:pt>
                <c:pt idx="47592" formatCode="m/d/yyyy\ h:mm">
                  <c:v>43922.927083333336</c:v>
                </c:pt>
                <c:pt idx="47593" formatCode="m/d/yyyy\ h:mm">
                  <c:v>43922.947916666664</c:v>
                </c:pt>
                <c:pt idx="47594" formatCode="m/d/yyyy\ h:mm">
                  <c:v>43922.96875</c:v>
                </c:pt>
                <c:pt idx="47595" formatCode="m/d/yyyy\ h:mm">
                  <c:v>43922.989583333336</c:v>
                </c:pt>
                <c:pt idx="47596" formatCode="m/d/yyyy\ h:mm">
                  <c:v>43923.010416666664</c:v>
                </c:pt>
                <c:pt idx="47597" formatCode="m/d/yyyy\ h:mm">
                  <c:v>43923.03125</c:v>
                </c:pt>
                <c:pt idx="47598" formatCode="m/d/yyyy\ h:mm">
                  <c:v>43923.052083333336</c:v>
                </c:pt>
                <c:pt idx="47599" formatCode="m/d/yyyy\ h:mm">
                  <c:v>43923.072916666664</c:v>
                </c:pt>
                <c:pt idx="47600" formatCode="m/d/yyyy\ h:mm">
                  <c:v>43923.09375</c:v>
                </c:pt>
                <c:pt idx="47601" formatCode="m/d/yyyy\ h:mm">
                  <c:v>43923.114583333336</c:v>
                </c:pt>
                <c:pt idx="47602" formatCode="m/d/yyyy\ h:mm">
                  <c:v>43923.135416666664</c:v>
                </c:pt>
                <c:pt idx="47603" formatCode="m/d/yyyy\ h:mm">
                  <c:v>43923.15625</c:v>
                </c:pt>
                <c:pt idx="47604" formatCode="m/d/yyyy\ h:mm">
                  <c:v>43923.177083333336</c:v>
                </c:pt>
                <c:pt idx="47605" formatCode="m/d/yyyy\ h:mm">
                  <c:v>43923.197916666664</c:v>
                </c:pt>
                <c:pt idx="47606" formatCode="m/d/yyyy\ h:mm">
                  <c:v>43923.21875</c:v>
                </c:pt>
                <c:pt idx="47607" formatCode="m/d/yyyy\ h:mm">
                  <c:v>43923.239583333336</c:v>
                </c:pt>
                <c:pt idx="47608" formatCode="m/d/yyyy\ h:mm">
                  <c:v>43923.260416666664</c:v>
                </c:pt>
                <c:pt idx="47609" formatCode="m/d/yyyy\ h:mm">
                  <c:v>43923.28125</c:v>
                </c:pt>
                <c:pt idx="47610" formatCode="m/d/yyyy\ h:mm">
                  <c:v>43923.302083333336</c:v>
                </c:pt>
                <c:pt idx="47611" formatCode="m/d/yyyy\ h:mm">
                  <c:v>43923.322916666664</c:v>
                </c:pt>
                <c:pt idx="47612" formatCode="m/d/yyyy\ h:mm">
                  <c:v>43923.34375</c:v>
                </c:pt>
                <c:pt idx="47613" formatCode="m/d/yyyy\ h:mm">
                  <c:v>43923.364583333336</c:v>
                </c:pt>
                <c:pt idx="47614" formatCode="m/d/yyyy\ h:mm">
                  <c:v>43923.385416666664</c:v>
                </c:pt>
                <c:pt idx="47615" formatCode="m/d/yyyy\ h:mm">
                  <c:v>43923.40625</c:v>
                </c:pt>
                <c:pt idx="47616" formatCode="m/d/yyyy\ h:mm">
                  <c:v>43923.427083333336</c:v>
                </c:pt>
                <c:pt idx="47617" formatCode="m/d/yyyy\ h:mm">
                  <c:v>43923.447916666664</c:v>
                </c:pt>
                <c:pt idx="47618" formatCode="m/d/yyyy\ h:mm">
                  <c:v>43923.46875</c:v>
                </c:pt>
                <c:pt idx="47619" formatCode="m/d/yyyy\ h:mm">
                  <c:v>43923.489583333336</c:v>
                </c:pt>
                <c:pt idx="47620" formatCode="m/d/yyyy\ h:mm">
                  <c:v>43923.510416666664</c:v>
                </c:pt>
                <c:pt idx="47621" formatCode="m/d/yyyy\ h:mm">
                  <c:v>43923.53125</c:v>
                </c:pt>
                <c:pt idx="47622" formatCode="m/d/yyyy\ h:mm">
                  <c:v>43923.552083333336</c:v>
                </c:pt>
                <c:pt idx="47623" formatCode="m/d/yyyy\ h:mm">
                  <c:v>43923.572916666664</c:v>
                </c:pt>
                <c:pt idx="47624" formatCode="m/d/yyyy\ h:mm">
                  <c:v>43923.59375</c:v>
                </c:pt>
                <c:pt idx="47625" formatCode="m/d/yyyy\ h:mm">
                  <c:v>43923.614583333336</c:v>
                </c:pt>
                <c:pt idx="47626" formatCode="m/d/yyyy\ h:mm">
                  <c:v>43923.635416666664</c:v>
                </c:pt>
                <c:pt idx="47627" formatCode="m/d/yyyy\ h:mm">
                  <c:v>43923.65625</c:v>
                </c:pt>
                <c:pt idx="47628" formatCode="m/d/yyyy\ h:mm">
                  <c:v>43923.677083333336</c:v>
                </c:pt>
                <c:pt idx="47629" formatCode="m/d/yyyy\ h:mm">
                  <c:v>43923.697916666664</c:v>
                </c:pt>
                <c:pt idx="47630" formatCode="m/d/yyyy\ h:mm">
                  <c:v>43923.71875</c:v>
                </c:pt>
                <c:pt idx="47631" formatCode="m/d/yyyy\ h:mm">
                  <c:v>43923.739583333336</c:v>
                </c:pt>
                <c:pt idx="47632" formatCode="m/d/yyyy\ h:mm">
                  <c:v>43923.760416666664</c:v>
                </c:pt>
                <c:pt idx="47633" formatCode="m/d/yyyy\ h:mm">
                  <c:v>43923.78125</c:v>
                </c:pt>
                <c:pt idx="47634" formatCode="m/d/yyyy\ h:mm">
                  <c:v>43923.802083333336</c:v>
                </c:pt>
                <c:pt idx="47635" formatCode="m/d/yyyy\ h:mm">
                  <c:v>43923.822916666664</c:v>
                </c:pt>
                <c:pt idx="47636" formatCode="m/d/yyyy\ h:mm">
                  <c:v>43923.84375</c:v>
                </c:pt>
                <c:pt idx="47637" formatCode="m/d/yyyy\ h:mm">
                  <c:v>43923.864583333336</c:v>
                </c:pt>
                <c:pt idx="47638" formatCode="m/d/yyyy\ h:mm">
                  <c:v>43923.885416666664</c:v>
                </c:pt>
                <c:pt idx="47639" formatCode="m/d/yyyy\ h:mm">
                  <c:v>43923.90625</c:v>
                </c:pt>
                <c:pt idx="47640" formatCode="m/d/yyyy\ h:mm">
                  <c:v>43923.927083333336</c:v>
                </c:pt>
                <c:pt idx="47641" formatCode="m/d/yyyy\ h:mm">
                  <c:v>43923.947916666664</c:v>
                </c:pt>
                <c:pt idx="47642" formatCode="m/d/yyyy\ h:mm">
                  <c:v>43923.96875</c:v>
                </c:pt>
                <c:pt idx="47643" formatCode="m/d/yyyy\ h:mm">
                  <c:v>43923.989583333336</c:v>
                </c:pt>
                <c:pt idx="47644" formatCode="m/d/yyyy\ h:mm">
                  <c:v>43924.010416666664</c:v>
                </c:pt>
                <c:pt idx="47645" formatCode="m/d/yyyy\ h:mm">
                  <c:v>43924.03125</c:v>
                </c:pt>
                <c:pt idx="47646" formatCode="m/d/yyyy\ h:mm">
                  <c:v>43924.052083333336</c:v>
                </c:pt>
                <c:pt idx="47647" formatCode="m/d/yyyy\ h:mm">
                  <c:v>43924.072916666664</c:v>
                </c:pt>
                <c:pt idx="47648" formatCode="m/d/yyyy\ h:mm">
                  <c:v>43924.09375</c:v>
                </c:pt>
                <c:pt idx="47649" formatCode="m/d/yyyy\ h:mm">
                  <c:v>43924.114583333336</c:v>
                </c:pt>
                <c:pt idx="47650" formatCode="m/d/yyyy\ h:mm">
                  <c:v>43924.135416666664</c:v>
                </c:pt>
                <c:pt idx="47651" formatCode="m/d/yyyy\ h:mm">
                  <c:v>43924.15625</c:v>
                </c:pt>
                <c:pt idx="47652" formatCode="m/d/yyyy\ h:mm">
                  <c:v>43924.177083333336</c:v>
                </c:pt>
                <c:pt idx="47653" formatCode="m/d/yyyy\ h:mm">
                  <c:v>43924.197916666664</c:v>
                </c:pt>
                <c:pt idx="47654" formatCode="m/d/yyyy\ h:mm">
                  <c:v>43924.21875</c:v>
                </c:pt>
                <c:pt idx="47655" formatCode="m/d/yyyy\ h:mm">
                  <c:v>43924.239583333336</c:v>
                </c:pt>
                <c:pt idx="47656" formatCode="m/d/yyyy\ h:mm">
                  <c:v>43924.260416666664</c:v>
                </c:pt>
                <c:pt idx="47657" formatCode="m/d/yyyy\ h:mm">
                  <c:v>43924.28125</c:v>
                </c:pt>
                <c:pt idx="47658" formatCode="m/d/yyyy\ h:mm">
                  <c:v>43924.302083333336</c:v>
                </c:pt>
                <c:pt idx="47659" formatCode="m/d/yyyy\ h:mm">
                  <c:v>43924.322916666664</c:v>
                </c:pt>
                <c:pt idx="47660" formatCode="m/d/yyyy\ h:mm">
                  <c:v>43924.34375</c:v>
                </c:pt>
                <c:pt idx="47661" formatCode="m/d/yyyy\ h:mm">
                  <c:v>43924.364583333336</c:v>
                </c:pt>
                <c:pt idx="47662" formatCode="m/d/yyyy\ h:mm">
                  <c:v>43924.385416666664</c:v>
                </c:pt>
                <c:pt idx="47663" formatCode="m/d/yyyy\ h:mm">
                  <c:v>43924.40625</c:v>
                </c:pt>
                <c:pt idx="47664" formatCode="m/d/yyyy\ h:mm">
                  <c:v>43924.427083333336</c:v>
                </c:pt>
                <c:pt idx="47665" formatCode="m/d/yyyy\ h:mm">
                  <c:v>43924.447916666664</c:v>
                </c:pt>
                <c:pt idx="47666" formatCode="m/d/yyyy\ h:mm">
                  <c:v>43924.46875</c:v>
                </c:pt>
                <c:pt idx="47667" formatCode="m/d/yyyy\ h:mm">
                  <c:v>43924.489583333336</c:v>
                </c:pt>
                <c:pt idx="47668" formatCode="m/d/yyyy\ h:mm">
                  <c:v>43924.510416666664</c:v>
                </c:pt>
                <c:pt idx="47669" formatCode="m/d/yyyy\ h:mm">
                  <c:v>43924.53125</c:v>
                </c:pt>
                <c:pt idx="47670" formatCode="m/d/yyyy\ h:mm">
                  <c:v>43924.552083333336</c:v>
                </c:pt>
                <c:pt idx="47671" formatCode="m/d/yyyy\ h:mm">
                  <c:v>43924.572916666664</c:v>
                </c:pt>
                <c:pt idx="47672" formatCode="m/d/yyyy\ h:mm">
                  <c:v>43924.59375</c:v>
                </c:pt>
                <c:pt idx="47673" formatCode="m/d/yyyy\ h:mm">
                  <c:v>43924.614583333336</c:v>
                </c:pt>
                <c:pt idx="47674" formatCode="m/d/yyyy\ h:mm">
                  <c:v>43924.635416666664</c:v>
                </c:pt>
                <c:pt idx="47675" formatCode="m/d/yyyy\ h:mm">
                  <c:v>43924.65625</c:v>
                </c:pt>
                <c:pt idx="47676" formatCode="m/d/yyyy\ h:mm">
                  <c:v>43924.677083333336</c:v>
                </c:pt>
                <c:pt idx="47677" formatCode="m/d/yyyy\ h:mm">
                  <c:v>43924.697916666664</c:v>
                </c:pt>
                <c:pt idx="47678" formatCode="m/d/yyyy\ h:mm">
                  <c:v>43924.71875</c:v>
                </c:pt>
                <c:pt idx="47679" formatCode="m/d/yyyy\ h:mm">
                  <c:v>43924.739583333336</c:v>
                </c:pt>
                <c:pt idx="47680" formatCode="m/d/yyyy\ h:mm">
                  <c:v>43924.760416666664</c:v>
                </c:pt>
                <c:pt idx="47681" formatCode="m/d/yyyy\ h:mm">
                  <c:v>43924.78125</c:v>
                </c:pt>
                <c:pt idx="47682" formatCode="m/d/yyyy\ h:mm">
                  <c:v>43924.802083333336</c:v>
                </c:pt>
                <c:pt idx="47683" formatCode="m/d/yyyy\ h:mm">
                  <c:v>43924.822916666664</c:v>
                </c:pt>
                <c:pt idx="47684" formatCode="m/d/yyyy\ h:mm">
                  <c:v>43924.84375</c:v>
                </c:pt>
                <c:pt idx="47685" formatCode="m/d/yyyy\ h:mm">
                  <c:v>43924.864583333336</c:v>
                </c:pt>
                <c:pt idx="47686" formatCode="m/d/yyyy\ h:mm">
                  <c:v>43924.885416666664</c:v>
                </c:pt>
                <c:pt idx="47687" formatCode="m/d/yyyy\ h:mm">
                  <c:v>43924.90625</c:v>
                </c:pt>
                <c:pt idx="47688" formatCode="m/d/yyyy\ h:mm">
                  <c:v>43924.927083333336</c:v>
                </c:pt>
                <c:pt idx="47689" formatCode="m/d/yyyy\ h:mm">
                  <c:v>43924.947916666664</c:v>
                </c:pt>
                <c:pt idx="47690" formatCode="m/d/yyyy\ h:mm">
                  <c:v>43924.96875</c:v>
                </c:pt>
                <c:pt idx="47691" formatCode="m/d/yyyy\ h:mm">
                  <c:v>43924.989583333336</c:v>
                </c:pt>
                <c:pt idx="47692" formatCode="m/d/yyyy\ h:mm">
                  <c:v>43925.010416666664</c:v>
                </c:pt>
                <c:pt idx="47693" formatCode="m/d/yyyy\ h:mm">
                  <c:v>43925.03125</c:v>
                </c:pt>
                <c:pt idx="47694" formatCode="m/d/yyyy\ h:mm">
                  <c:v>43925.052083333336</c:v>
                </c:pt>
                <c:pt idx="47695" formatCode="m/d/yyyy\ h:mm">
                  <c:v>43925.072916666664</c:v>
                </c:pt>
                <c:pt idx="47696" formatCode="m/d/yyyy\ h:mm">
                  <c:v>43925.09375</c:v>
                </c:pt>
                <c:pt idx="47697" formatCode="m/d/yyyy\ h:mm">
                  <c:v>43925.114583333336</c:v>
                </c:pt>
                <c:pt idx="47698" formatCode="m/d/yyyy\ h:mm">
                  <c:v>43925.135416666664</c:v>
                </c:pt>
                <c:pt idx="47699" formatCode="m/d/yyyy\ h:mm">
                  <c:v>43925.15625</c:v>
                </c:pt>
                <c:pt idx="47700" formatCode="m/d/yyyy\ h:mm">
                  <c:v>43925.177083333336</c:v>
                </c:pt>
                <c:pt idx="47701" formatCode="m/d/yyyy\ h:mm">
                  <c:v>43925.197916666664</c:v>
                </c:pt>
                <c:pt idx="47702" formatCode="m/d/yyyy\ h:mm">
                  <c:v>43925.21875</c:v>
                </c:pt>
                <c:pt idx="47703" formatCode="m/d/yyyy\ h:mm">
                  <c:v>43925.239583333336</c:v>
                </c:pt>
                <c:pt idx="47704" formatCode="m/d/yyyy\ h:mm">
                  <c:v>43925.260416666664</c:v>
                </c:pt>
                <c:pt idx="47705" formatCode="m/d/yyyy\ h:mm">
                  <c:v>43925.28125</c:v>
                </c:pt>
                <c:pt idx="47706" formatCode="m/d/yyyy\ h:mm">
                  <c:v>43925.302083333336</c:v>
                </c:pt>
                <c:pt idx="47707" formatCode="m/d/yyyy\ h:mm">
                  <c:v>43925.322916666664</c:v>
                </c:pt>
                <c:pt idx="47708" formatCode="m/d/yyyy\ h:mm">
                  <c:v>43925.34375</c:v>
                </c:pt>
                <c:pt idx="47709" formatCode="m/d/yyyy\ h:mm">
                  <c:v>43925.364583333336</c:v>
                </c:pt>
                <c:pt idx="47710" formatCode="m/d/yyyy\ h:mm">
                  <c:v>43925.385416666664</c:v>
                </c:pt>
                <c:pt idx="47711" formatCode="m/d/yyyy\ h:mm">
                  <c:v>43925.40625</c:v>
                </c:pt>
                <c:pt idx="47712" formatCode="m/d/yyyy\ h:mm">
                  <c:v>43925.427083333336</c:v>
                </c:pt>
                <c:pt idx="47713" formatCode="m/d/yyyy\ h:mm">
                  <c:v>43925.447916666664</c:v>
                </c:pt>
                <c:pt idx="47714" formatCode="m/d/yyyy\ h:mm">
                  <c:v>43925.46875</c:v>
                </c:pt>
                <c:pt idx="47715" formatCode="m/d/yyyy\ h:mm">
                  <c:v>43925.489583333336</c:v>
                </c:pt>
                <c:pt idx="47716" formatCode="m/d/yyyy\ h:mm">
                  <c:v>43925.510416666664</c:v>
                </c:pt>
                <c:pt idx="47717" formatCode="m/d/yyyy\ h:mm">
                  <c:v>43925.53125</c:v>
                </c:pt>
                <c:pt idx="47718" formatCode="m/d/yyyy\ h:mm">
                  <c:v>43925.552083333336</c:v>
                </c:pt>
                <c:pt idx="47719" formatCode="m/d/yyyy\ h:mm">
                  <c:v>43925.572916666664</c:v>
                </c:pt>
                <c:pt idx="47720" formatCode="m/d/yyyy\ h:mm">
                  <c:v>43925.59375</c:v>
                </c:pt>
                <c:pt idx="47721" formatCode="m/d/yyyy\ h:mm">
                  <c:v>43925.614583333336</c:v>
                </c:pt>
                <c:pt idx="47722" formatCode="m/d/yyyy\ h:mm">
                  <c:v>43925.635416666664</c:v>
                </c:pt>
                <c:pt idx="47723" formatCode="m/d/yyyy\ h:mm">
                  <c:v>43925.65625</c:v>
                </c:pt>
                <c:pt idx="47724" formatCode="m/d/yyyy\ h:mm">
                  <c:v>43925.677083333336</c:v>
                </c:pt>
                <c:pt idx="47725" formatCode="m/d/yyyy\ h:mm">
                  <c:v>43925.697916666664</c:v>
                </c:pt>
                <c:pt idx="47726" formatCode="m/d/yyyy\ h:mm">
                  <c:v>43925.71875</c:v>
                </c:pt>
                <c:pt idx="47727" formatCode="m/d/yyyy\ h:mm">
                  <c:v>43925.739583333336</c:v>
                </c:pt>
                <c:pt idx="47728" formatCode="m/d/yyyy\ h:mm">
                  <c:v>43925.760416666664</c:v>
                </c:pt>
                <c:pt idx="47729" formatCode="m/d/yyyy\ h:mm">
                  <c:v>43925.78125</c:v>
                </c:pt>
                <c:pt idx="47730" formatCode="m/d/yyyy\ h:mm">
                  <c:v>43925.802083333336</c:v>
                </c:pt>
                <c:pt idx="47731" formatCode="m/d/yyyy\ h:mm">
                  <c:v>43925.822916666664</c:v>
                </c:pt>
                <c:pt idx="47732" formatCode="m/d/yyyy\ h:mm">
                  <c:v>43925.84375</c:v>
                </c:pt>
                <c:pt idx="47733" formatCode="m/d/yyyy\ h:mm">
                  <c:v>43925.864583333336</c:v>
                </c:pt>
                <c:pt idx="47734" formatCode="m/d/yyyy\ h:mm">
                  <c:v>43925.885416666664</c:v>
                </c:pt>
                <c:pt idx="47735" formatCode="m/d/yyyy\ h:mm">
                  <c:v>43925.90625</c:v>
                </c:pt>
                <c:pt idx="47736" formatCode="m/d/yyyy\ h:mm">
                  <c:v>43925.927083333336</c:v>
                </c:pt>
                <c:pt idx="47737" formatCode="m/d/yyyy\ h:mm">
                  <c:v>43925.947916666664</c:v>
                </c:pt>
                <c:pt idx="47738" formatCode="m/d/yyyy\ h:mm">
                  <c:v>43925.96875</c:v>
                </c:pt>
                <c:pt idx="47739" formatCode="m/d/yyyy\ h:mm">
                  <c:v>43925.989583333336</c:v>
                </c:pt>
                <c:pt idx="47740" formatCode="m/d/yyyy\ h:mm">
                  <c:v>43926.010416666664</c:v>
                </c:pt>
                <c:pt idx="47741" formatCode="m/d/yyyy\ h:mm">
                  <c:v>43926.03125</c:v>
                </c:pt>
                <c:pt idx="47742" formatCode="m/d/yyyy\ h:mm">
                  <c:v>43926.052083333336</c:v>
                </c:pt>
                <c:pt idx="47743" formatCode="m/d/yyyy\ h:mm">
                  <c:v>43926.072916666664</c:v>
                </c:pt>
                <c:pt idx="47744" formatCode="m/d/yyyy\ h:mm">
                  <c:v>43926.09375</c:v>
                </c:pt>
                <c:pt idx="47745" formatCode="m/d/yyyy\ h:mm">
                  <c:v>43926.114583333336</c:v>
                </c:pt>
                <c:pt idx="47746" formatCode="m/d/yyyy\ h:mm">
                  <c:v>43926.135416666664</c:v>
                </c:pt>
                <c:pt idx="47747" formatCode="m/d/yyyy\ h:mm">
                  <c:v>43926.15625</c:v>
                </c:pt>
                <c:pt idx="47748" formatCode="m/d/yyyy\ h:mm">
                  <c:v>43926.177083333336</c:v>
                </c:pt>
                <c:pt idx="47749" formatCode="m/d/yyyy\ h:mm">
                  <c:v>43926.197916666664</c:v>
                </c:pt>
                <c:pt idx="47750" formatCode="m/d/yyyy\ h:mm">
                  <c:v>43926.21875</c:v>
                </c:pt>
                <c:pt idx="47751" formatCode="m/d/yyyy\ h:mm">
                  <c:v>43926.239583333336</c:v>
                </c:pt>
                <c:pt idx="47752" formatCode="m/d/yyyy\ h:mm">
                  <c:v>43926.260416666664</c:v>
                </c:pt>
                <c:pt idx="47753" formatCode="m/d/yyyy\ h:mm">
                  <c:v>43926.28125</c:v>
                </c:pt>
                <c:pt idx="47754" formatCode="m/d/yyyy\ h:mm">
                  <c:v>43926.302083333336</c:v>
                </c:pt>
                <c:pt idx="47755" formatCode="m/d/yyyy\ h:mm">
                  <c:v>43926.322916666664</c:v>
                </c:pt>
                <c:pt idx="47756" formatCode="m/d/yyyy\ h:mm">
                  <c:v>43926.34375</c:v>
                </c:pt>
                <c:pt idx="47757" formatCode="m/d/yyyy\ h:mm">
                  <c:v>43926.364583333336</c:v>
                </c:pt>
                <c:pt idx="47758" formatCode="m/d/yyyy\ h:mm">
                  <c:v>43926.385416666664</c:v>
                </c:pt>
                <c:pt idx="47759" formatCode="m/d/yyyy\ h:mm">
                  <c:v>43926.40625</c:v>
                </c:pt>
                <c:pt idx="47760" formatCode="m/d/yyyy\ h:mm">
                  <c:v>43926.427083333336</c:v>
                </c:pt>
                <c:pt idx="47761" formatCode="m/d/yyyy\ h:mm">
                  <c:v>43926.447916666664</c:v>
                </c:pt>
                <c:pt idx="47762" formatCode="m/d/yyyy\ h:mm">
                  <c:v>43926.46875</c:v>
                </c:pt>
                <c:pt idx="47763" formatCode="m/d/yyyy\ h:mm">
                  <c:v>43926.489583333336</c:v>
                </c:pt>
                <c:pt idx="47764" formatCode="m/d/yyyy\ h:mm">
                  <c:v>43926.510416666664</c:v>
                </c:pt>
                <c:pt idx="47765" formatCode="m/d/yyyy\ h:mm">
                  <c:v>43926.53125</c:v>
                </c:pt>
                <c:pt idx="47766" formatCode="m/d/yyyy\ h:mm">
                  <c:v>43926.552083333336</c:v>
                </c:pt>
                <c:pt idx="47767" formatCode="m/d/yyyy\ h:mm">
                  <c:v>43926.572916666664</c:v>
                </c:pt>
                <c:pt idx="47768" formatCode="m/d/yyyy\ h:mm">
                  <c:v>43926.59375</c:v>
                </c:pt>
                <c:pt idx="47769" formatCode="m/d/yyyy\ h:mm">
                  <c:v>43926.614583333336</c:v>
                </c:pt>
                <c:pt idx="47770" formatCode="m/d/yyyy\ h:mm">
                  <c:v>43926.635416666664</c:v>
                </c:pt>
                <c:pt idx="47771" formatCode="m/d/yyyy\ h:mm">
                  <c:v>43926.65625</c:v>
                </c:pt>
                <c:pt idx="47772" formatCode="m/d/yyyy\ h:mm">
                  <c:v>43926.677083333336</c:v>
                </c:pt>
                <c:pt idx="47773" formatCode="m/d/yyyy\ h:mm">
                  <c:v>43926.697916666664</c:v>
                </c:pt>
                <c:pt idx="47774" formatCode="m/d/yyyy\ h:mm">
                  <c:v>43926.71875</c:v>
                </c:pt>
                <c:pt idx="47775" formatCode="m/d/yyyy\ h:mm">
                  <c:v>43926.739583333336</c:v>
                </c:pt>
                <c:pt idx="47776" formatCode="m/d/yyyy\ h:mm">
                  <c:v>43926.760416666664</c:v>
                </c:pt>
                <c:pt idx="47777" formatCode="m/d/yyyy\ h:mm">
                  <c:v>43926.78125</c:v>
                </c:pt>
                <c:pt idx="47778" formatCode="m/d/yyyy\ h:mm">
                  <c:v>43926.802083333336</c:v>
                </c:pt>
                <c:pt idx="47779" formatCode="m/d/yyyy\ h:mm">
                  <c:v>43926.822916666664</c:v>
                </c:pt>
                <c:pt idx="47780" formatCode="m/d/yyyy\ h:mm">
                  <c:v>43926.84375</c:v>
                </c:pt>
                <c:pt idx="47781" formatCode="m/d/yyyy\ h:mm">
                  <c:v>43926.864583333336</c:v>
                </c:pt>
                <c:pt idx="47782" formatCode="m/d/yyyy\ h:mm">
                  <c:v>43926.885416666664</c:v>
                </c:pt>
                <c:pt idx="47783" formatCode="m/d/yyyy\ h:mm">
                  <c:v>43926.90625</c:v>
                </c:pt>
                <c:pt idx="47784" formatCode="m/d/yyyy\ h:mm">
                  <c:v>43926.927083333336</c:v>
                </c:pt>
                <c:pt idx="47785" formatCode="m/d/yyyy\ h:mm">
                  <c:v>43926.947916666664</c:v>
                </c:pt>
                <c:pt idx="47786" formatCode="m/d/yyyy\ h:mm">
                  <c:v>43926.96875</c:v>
                </c:pt>
                <c:pt idx="47787" formatCode="m/d/yyyy\ h:mm">
                  <c:v>43926.989583333336</c:v>
                </c:pt>
                <c:pt idx="47788" formatCode="m/d/yyyy\ h:mm">
                  <c:v>43927.010416666664</c:v>
                </c:pt>
                <c:pt idx="47789" formatCode="m/d/yyyy\ h:mm">
                  <c:v>43927.03125</c:v>
                </c:pt>
                <c:pt idx="47790" formatCode="m/d/yyyy\ h:mm">
                  <c:v>43927.052083333336</c:v>
                </c:pt>
                <c:pt idx="47791" formatCode="m/d/yyyy\ h:mm">
                  <c:v>43927.072916666664</c:v>
                </c:pt>
                <c:pt idx="47792" formatCode="m/d/yyyy\ h:mm">
                  <c:v>43927.09375</c:v>
                </c:pt>
                <c:pt idx="47793" formatCode="m/d/yyyy\ h:mm">
                  <c:v>43927.114583333336</c:v>
                </c:pt>
                <c:pt idx="47794" formatCode="m/d/yyyy\ h:mm">
                  <c:v>43927.135416666664</c:v>
                </c:pt>
                <c:pt idx="47795" formatCode="m/d/yyyy\ h:mm">
                  <c:v>43927.15625</c:v>
                </c:pt>
                <c:pt idx="47796" formatCode="m/d/yyyy\ h:mm">
                  <c:v>43927.177083333336</c:v>
                </c:pt>
                <c:pt idx="47797" formatCode="m/d/yyyy\ h:mm">
                  <c:v>43927.197916666664</c:v>
                </c:pt>
                <c:pt idx="47798" formatCode="m/d/yyyy\ h:mm">
                  <c:v>43927.21875</c:v>
                </c:pt>
                <c:pt idx="47799" formatCode="m/d/yyyy\ h:mm">
                  <c:v>43927.239583333336</c:v>
                </c:pt>
                <c:pt idx="47800" formatCode="m/d/yyyy\ h:mm">
                  <c:v>43927.260416666664</c:v>
                </c:pt>
                <c:pt idx="47801" formatCode="m/d/yyyy\ h:mm">
                  <c:v>43927.28125</c:v>
                </c:pt>
                <c:pt idx="47802" formatCode="m/d/yyyy\ h:mm">
                  <c:v>43927.302083333336</c:v>
                </c:pt>
                <c:pt idx="47803" formatCode="m/d/yyyy\ h:mm">
                  <c:v>43927.322916666664</c:v>
                </c:pt>
                <c:pt idx="47804" formatCode="m/d/yyyy\ h:mm">
                  <c:v>43927.34375</c:v>
                </c:pt>
                <c:pt idx="47805" formatCode="m/d/yyyy\ h:mm">
                  <c:v>43927.364583333336</c:v>
                </c:pt>
                <c:pt idx="47806" formatCode="m/d/yyyy\ h:mm">
                  <c:v>43927.385416666664</c:v>
                </c:pt>
                <c:pt idx="47807" formatCode="m/d/yyyy\ h:mm">
                  <c:v>43927.40625</c:v>
                </c:pt>
                <c:pt idx="47808" formatCode="m/d/yyyy\ h:mm">
                  <c:v>43927.427083333336</c:v>
                </c:pt>
                <c:pt idx="47809" formatCode="m/d/yyyy\ h:mm">
                  <c:v>43927.447916666664</c:v>
                </c:pt>
                <c:pt idx="47810" formatCode="m/d/yyyy\ h:mm">
                  <c:v>43927.46875</c:v>
                </c:pt>
                <c:pt idx="47811" formatCode="m/d/yyyy\ h:mm">
                  <c:v>43927.489583333336</c:v>
                </c:pt>
                <c:pt idx="47812" formatCode="m/d/yyyy\ h:mm">
                  <c:v>43927.510416666664</c:v>
                </c:pt>
                <c:pt idx="47813" formatCode="m/d/yyyy\ h:mm">
                  <c:v>43927.53125</c:v>
                </c:pt>
                <c:pt idx="47814" formatCode="m/d/yyyy\ h:mm">
                  <c:v>43927.552083333336</c:v>
                </c:pt>
                <c:pt idx="47815" formatCode="m/d/yyyy\ h:mm">
                  <c:v>43927.572916666664</c:v>
                </c:pt>
                <c:pt idx="47816" formatCode="m/d/yyyy\ h:mm">
                  <c:v>43927.59375</c:v>
                </c:pt>
                <c:pt idx="47817" formatCode="m/d/yyyy\ h:mm">
                  <c:v>43927.614583333336</c:v>
                </c:pt>
                <c:pt idx="47818" formatCode="m/d/yyyy\ h:mm">
                  <c:v>43927.635416666664</c:v>
                </c:pt>
                <c:pt idx="47819" formatCode="m/d/yyyy\ h:mm">
                  <c:v>43927.65625</c:v>
                </c:pt>
                <c:pt idx="47820" formatCode="m/d/yyyy\ h:mm">
                  <c:v>43927.677083333336</c:v>
                </c:pt>
                <c:pt idx="47821" formatCode="m/d/yyyy\ h:mm">
                  <c:v>43927.697916666664</c:v>
                </c:pt>
                <c:pt idx="47822" formatCode="m/d/yyyy\ h:mm">
                  <c:v>43927.71875</c:v>
                </c:pt>
                <c:pt idx="47823" formatCode="m/d/yyyy\ h:mm">
                  <c:v>43927.739583333336</c:v>
                </c:pt>
                <c:pt idx="47824" formatCode="m/d/yyyy\ h:mm">
                  <c:v>43927.760416666664</c:v>
                </c:pt>
                <c:pt idx="47825" formatCode="m/d/yyyy\ h:mm">
                  <c:v>43927.78125</c:v>
                </c:pt>
                <c:pt idx="47826" formatCode="m/d/yyyy\ h:mm">
                  <c:v>43927.802083333336</c:v>
                </c:pt>
                <c:pt idx="47827" formatCode="m/d/yyyy\ h:mm">
                  <c:v>43927.822916666664</c:v>
                </c:pt>
                <c:pt idx="47828" formatCode="m/d/yyyy\ h:mm">
                  <c:v>43927.84375</c:v>
                </c:pt>
                <c:pt idx="47829" formatCode="m/d/yyyy\ h:mm">
                  <c:v>43927.864583333336</c:v>
                </c:pt>
                <c:pt idx="47830" formatCode="m/d/yyyy\ h:mm">
                  <c:v>43927.885416666664</c:v>
                </c:pt>
                <c:pt idx="47831" formatCode="m/d/yyyy\ h:mm">
                  <c:v>43927.90625</c:v>
                </c:pt>
                <c:pt idx="47832" formatCode="m/d/yyyy\ h:mm">
                  <c:v>43927.927083333336</c:v>
                </c:pt>
                <c:pt idx="47833" formatCode="m/d/yyyy\ h:mm">
                  <c:v>43927.947916666664</c:v>
                </c:pt>
                <c:pt idx="47834" formatCode="m/d/yyyy\ h:mm">
                  <c:v>43927.96875</c:v>
                </c:pt>
                <c:pt idx="47835" formatCode="m/d/yyyy\ h:mm">
                  <c:v>43927.989583333336</c:v>
                </c:pt>
                <c:pt idx="47836" formatCode="m/d/yyyy\ h:mm">
                  <c:v>43928.010416666664</c:v>
                </c:pt>
                <c:pt idx="47837" formatCode="m/d/yyyy\ h:mm">
                  <c:v>43928.03125</c:v>
                </c:pt>
                <c:pt idx="47838" formatCode="m/d/yyyy\ h:mm">
                  <c:v>43928.052083333336</c:v>
                </c:pt>
                <c:pt idx="47839" formatCode="m/d/yyyy\ h:mm">
                  <c:v>43928.072916666664</c:v>
                </c:pt>
                <c:pt idx="47840" formatCode="m/d/yyyy\ h:mm">
                  <c:v>43928.09375</c:v>
                </c:pt>
                <c:pt idx="47841" formatCode="m/d/yyyy\ h:mm">
                  <c:v>43928.114583333336</c:v>
                </c:pt>
                <c:pt idx="47842" formatCode="m/d/yyyy\ h:mm">
                  <c:v>43928.135416666664</c:v>
                </c:pt>
                <c:pt idx="47843" formatCode="m/d/yyyy\ h:mm">
                  <c:v>43928.15625</c:v>
                </c:pt>
                <c:pt idx="47844" formatCode="m/d/yyyy\ h:mm">
                  <c:v>43928.177083333336</c:v>
                </c:pt>
                <c:pt idx="47845" formatCode="m/d/yyyy\ h:mm">
                  <c:v>43928.197916666664</c:v>
                </c:pt>
                <c:pt idx="47846" formatCode="m/d/yyyy\ h:mm">
                  <c:v>43928.21875</c:v>
                </c:pt>
                <c:pt idx="47847" formatCode="m/d/yyyy\ h:mm">
                  <c:v>43928.239583333336</c:v>
                </c:pt>
                <c:pt idx="47848" formatCode="m/d/yyyy\ h:mm">
                  <c:v>43928.260416666664</c:v>
                </c:pt>
                <c:pt idx="47849" formatCode="m/d/yyyy\ h:mm">
                  <c:v>43928.28125</c:v>
                </c:pt>
                <c:pt idx="47850" formatCode="m/d/yyyy\ h:mm">
                  <c:v>43928.302083333336</c:v>
                </c:pt>
                <c:pt idx="47851" formatCode="m/d/yyyy\ h:mm">
                  <c:v>43928.322916666664</c:v>
                </c:pt>
                <c:pt idx="47852" formatCode="m/d/yyyy\ h:mm">
                  <c:v>43928.34375</c:v>
                </c:pt>
                <c:pt idx="47853" formatCode="m/d/yyyy\ h:mm">
                  <c:v>43928.364583333336</c:v>
                </c:pt>
                <c:pt idx="47854" formatCode="m/d/yyyy\ h:mm">
                  <c:v>43928.385416666664</c:v>
                </c:pt>
                <c:pt idx="47855" formatCode="m/d/yyyy\ h:mm">
                  <c:v>43928.40625</c:v>
                </c:pt>
                <c:pt idx="47856" formatCode="m/d/yyyy\ h:mm">
                  <c:v>43928.427083333336</c:v>
                </c:pt>
                <c:pt idx="47857" formatCode="m/d/yyyy\ h:mm">
                  <c:v>43928.447916666664</c:v>
                </c:pt>
                <c:pt idx="47858" formatCode="m/d/yyyy\ h:mm">
                  <c:v>43928.46875</c:v>
                </c:pt>
                <c:pt idx="47859" formatCode="m/d/yyyy\ h:mm">
                  <c:v>43928.489583333336</c:v>
                </c:pt>
                <c:pt idx="47860" formatCode="m/d/yyyy\ h:mm">
                  <c:v>43928.510416666664</c:v>
                </c:pt>
                <c:pt idx="47861" formatCode="m/d/yyyy\ h:mm">
                  <c:v>43928.53125</c:v>
                </c:pt>
                <c:pt idx="47862" formatCode="m/d/yyyy\ h:mm">
                  <c:v>43928.552083333336</c:v>
                </c:pt>
                <c:pt idx="47863" formatCode="m/d/yyyy\ h:mm">
                  <c:v>43928.572916666664</c:v>
                </c:pt>
                <c:pt idx="47864" formatCode="m/d/yyyy\ h:mm">
                  <c:v>43928.59375</c:v>
                </c:pt>
                <c:pt idx="47865" formatCode="m/d/yyyy\ h:mm">
                  <c:v>43928.614583333336</c:v>
                </c:pt>
                <c:pt idx="47866" formatCode="m/d/yyyy\ h:mm">
                  <c:v>43928.635416666664</c:v>
                </c:pt>
                <c:pt idx="47867" formatCode="m/d/yyyy\ h:mm">
                  <c:v>43928.65625</c:v>
                </c:pt>
                <c:pt idx="47868" formatCode="m/d/yyyy\ h:mm">
                  <c:v>43928.677083333336</c:v>
                </c:pt>
                <c:pt idx="47869" formatCode="m/d/yyyy\ h:mm">
                  <c:v>43928.697916666664</c:v>
                </c:pt>
                <c:pt idx="47870" formatCode="m/d/yyyy\ h:mm">
                  <c:v>43928.71875</c:v>
                </c:pt>
                <c:pt idx="47871" formatCode="m/d/yyyy\ h:mm">
                  <c:v>43928.739583333336</c:v>
                </c:pt>
                <c:pt idx="47872" formatCode="m/d/yyyy\ h:mm">
                  <c:v>43928.760416666664</c:v>
                </c:pt>
                <c:pt idx="47873" formatCode="m/d/yyyy\ h:mm">
                  <c:v>43928.78125</c:v>
                </c:pt>
                <c:pt idx="47874" formatCode="m/d/yyyy\ h:mm">
                  <c:v>43928.802083333336</c:v>
                </c:pt>
                <c:pt idx="47875" formatCode="m/d/yyyy\ h:mm">
                  <c:v>43928.822916666664</c:v>
                </c:pt>
                <c:pt idx="47876" formatCode="m/d/yyyy\ h:mm">
                  <c:v>43928.84375</c:v>
                </c:pt>
                <c:pt idx="47877" formatCode="m/d/yyyy\ h:mm">
                  <c:v>43928.864583333336</c:v>
                </c:pt>
                <c:pt idx="47878" formatCode="m/d/yyyy\ h:mm">
                  <c:v>43928.885416666664</c:v>
                </c:pt>
                <c:pt idx="47879" formatCode="m/d/yyyy\ h:mm">
                  <c:v>43928.90625</c:v>
                </c:pt>
                <c:pt idx="47880" formatCode="m/d/yyyy\ h:mm">
                  <c:v>43928.927083333336</c:v>
                </c:pt>
                <c:pt idx="47881" formatCode="m/d/yyyy\ h:mm">
                  <c:v>43928.947916666664</c:v>
                </c:pt>
                <c:pt idx="47882" formatCode="m/d/yyyy\ h:mm">
                  <c:v>43928.96875</c:v>
                </c:pt>
                <c:pt idx="47883" formatCode="m/d/yyyy\ h:mm">
                  <c:v>43928.989583333336</c:v>
                </c:pt>
                <c:pt idx="47884" formatCode="m/d/yyyy\ h:mm">
                  <c:v>43929.010416666664</c:v>
                </c:pt>
                <c:pt idx="47885" formatCode="m/d/yyyy\ h:mm">
                  <c:v>43929.03125</c:v>
                </c:pt>
                <c:pt idx="47886" formatCode="m/d/yyyy\ h:mm">
                  <c:v>43929.052083333336</c:v>
                </c:pt>
                <c:pt idx="47887" formatCode="m/d/yyyy\ h:mm">
                  <c:v>43929.072916666664</c:v>
                </c:pt>
                <c:pt idx="47888" formatCode="m/d/yyyy\ h:mm">
                  <c:v>43929.09375</c:v>
                </c:pt>
                <c:pt idx="47889" formatCode="m/d/yyyy\ h:mm">
                  <c:v>43929.114583333336</c:v>
                </c:pt>
                <c:pt idx="47890" formatCode="m/d/yyyy\ h:mm">
                  <c:v>43929.135416666664</c:v>
                </c:pt>
                <c:pt idx="47891" formatCode="m/d/yyyy\ h:mm">
                  <c:v>43929.15625</c:v>
                </c:pt>
                <c:pt idx="47892" formatCode="m/d/yyyy\ h:mm">
                  <c:v>43929.177083333336</c:v>
                </c:pt>
                <c:pt idx="47893" formatCode="m/d/yyyy\ h:mm">
                  <c:v>43929.197916666664</c:v>
                </c:pt>
                <c:pt idx="47894" formatCode="m/d/yyyy\ h:mm">
                  <c:v>43929.21875</c:v>
                </c:pt>
                <c:pt idx="47895" formatCode="m/d/yyyy\ h:mm">
                  <c:v>43929.239583333336</c:v>
                </c:pt>
                <c:pt idx="47896" formatCode="m/d/yyyy\ h:mm">
                  <c:v>43929.260416666664</c:v>
                </c:pt>
                <c:pt idx="47897" formatCode="m/d/yyyy\ h:mm">
                  <c:v>43929.28125</c:v>
                </c:pt>
                <c:pt idx="47898" formatCode="m/d/yyyy\ h:mm">
                  <c:v>43929.302083333336</c:v>
                </c:pt>
                <c:pt idx="47899" formatCode="m/d/yyyy\ h:mm">
                  <c:v>43929.322916666664</c:v>
                </c:pt>
                <c:pt idx="47900" formatCode="m/d/yyyy\ h:mm">
                  <c:v>43929.34375</c:v>
                </c:pt>
                <c:pt idx="47901" formatCode="m/d/yyyy\ h:mm">
                  <c:v>43929.364583333336</c:v>
                </c:pt>
                <c:pt idx="47902" formatCode="m/d/yyyy\ h:mm">
                  <c:v>43929.385416666664</c:v>
                </c:pt>
                <c:pt idx="47903" formatCode="m/d/yyyy\ h:mm">
                  <c:v>43929.40625</c:v>
                </c:pt>
                <c:pt idx="47904" formatCode="m/d/yyyy\ h:mm">
                  <c:v>43929.427083333336</c:v>
                </c:pt>
                <c:pt idx="47905" formatCode="m/d/yyyy\ h:mm">
                  <c:v>43929.447916666664</c:v>
                </c:pt>
                <c:pt idx="47906" formatCode="m/d/yyyy\ h:mm">
                  <c:v>43929.46875</c:v>
                </c:pt>
                <c:pt idx="47907" formatCode="m/d/yyyy\ h:mm">
                  <c:v>43929.489583333336</c:v>
                </c:pt>
                <c:pt idx="47908" formatCode="m/d/yyyy\ h:mm">
                  <c:v>43929.510416666664</c:v>
                </c:pt>
                <c:pt idx="47909" formatCode="m/d/yyyy\ h:mm">
                  <c:v>43929.53125</c:v>
                </c:pt>
                <c:pt idx="47910" formatCode="m/d/yyyy\ h:mm">
                  <c:v>43929.552083333336</c:v>
                </c:pt>
                <c:pt idx="47911" formatCode="m/d/yyyy\ h:mm">
                  <c:v>43929.572916666664</c:v>
                </c:pt>
                <c:pt idx="47912" formatCode="m/d/yyyy\ h:mm">
                  <c:v>43929.59375</c:v>
                </c:pt>
                <c:pt idx="47913" formatCode="m/d/yyyy\ h:mm">
                  <c:v>43929.614583333336</c:v>
                </c:pt>
                <c:pt idx="47914" formatCode="m/d/yyyy\ h:mm">
                  <c:v>43929.635416666664</c:v>
                </c:pt>
                <c:pt idx="47915" formatCode="m/d/yyyy\ h:mm">
                  <c:v>43929.65625</c:v>
                </c:pt>
                <c:pt idx="47916" formatCode="m/d/yyyy\ h:mm">
                  <c:v>43929.677083333336</c:v>
                </c:pt>
                <c:pt idx="47917" formatCode="m/d/yyyy\ h:mm">
                  <c:v>43929.697916666664</c:v>
                </c:pt>
                <c:pt idx="47918" formatCode="m/d/yyyy\ h:mm">
                  <c:v>43929.71875</c:v>
                </c:pt>
                <c:pt idx="47919" formatCode="m/d/yyyy\ h:mm">
                  <c:v>43929.739583333336</c:v>
                </c:pt>
                <c:pt idx="47920" formatCode="m/d/yyyy\ h:mm">
                  <c:v>43929.760416666664</c:v>
                </c:pt>
                <c:pt idx="47921" formatCode="m/d/yyyy\ h:mm">
                  <c:v>43929.78125</c:v>
                </c:pt>
                <c:pt idx="47922" formatCode="m/d/yyyy\ h:mm">
                  <c:v>43929.802083333336</c:v>
                </c:pt>
                <c:pt idx="47923" formatCode="m/d/yyyy\ h:mm">
                  <c:v>43929.822916666664</c:v>
                </c:pt>
                <c:pt idx="47924" formatCode="m/d/yyyy\ h:mm">
                  <c:v>43929.84375</c:v>
                </c:pt>
                <c:pt idx="47925" formatCode="m/d/yyyy\ h:mm">
                  <c:v>43929.864583333336</c:v>
                </c:pt>
                <c:pt idx="47926" formatCode="m/d/yyyy\ h:mm">
                  <c:v>43929.885416666664</c:v>
                </c:pt>
                <c:pt idx="47927" formatCode="m/d/yyyy\ h:mm">
                  <c:v>43929.90625</c:v>
                </c:pt>
                <c:pt idx="47928" formatCode="m/d/yyyy\ h:mm">
                  <c:v>43929.927083333336</c:v>
                </c:pt>
                <c:pt idx="47929" formatCode="m/d/yyyy\ h:mm">
                  <c:v>43929.947916666664</c:v>
                </c:pt>
                <c:pt idx="47930" formatCode="m/d/yyyy\ h:mm">
                  <c:v>43929.96875</c:v>
                </c:pt>
                <c:pt idx="47931" formatCode="m/d/yyyy\ h:mm">
                  <c:v>43929.989583333336</c:v>
                </c:pt>
                <c:pt idx="47932" formatCode="m/d/yyyy\ h:mm">
                  <c:v>43930.010416666664</c:v>
                </c:pt>
                <c:pt idx="47933" formatCode="m/d/yyyy\ h:mm">
                  <c:v>43930.03125</c:v>
                </c:pt>
                <c:pt idx="47934" formatCode="m/d/yyyy\ h:mm">
                  <c:v>43930.052083333336</c:v>
                </c:pt>
                <c:pt idx="47935" formatCode="m/d/yyyy\ h:mm">
                  <c:v>43930.072916666664</c:v>
                </c:pt>
                <c:pt idx="47936" formatCode="m/d/yyyy\ h:mm">
                  <c:v>43930.09375</c:v>
                </c:pt>
                <c:pt idx="47937" formatCode="m/d/yyyy\ h:mm">
                  <c:v>43930.114583333336</c:v>
                </c:pt>
                <c:pt idx="47938" formatCode="m/d/yyyy\ h:mm">
                  <c:v>43930.135416666664</c:v>
                </c:pt>
                <c:pt idx="47939" formatCode="m/d/yyyy\ h:mm">
                  <c:v>43930.15625</c:v>
                </c:pt>
                <c:pt idx="47940" formatCode="m/d/yyyy\ h:mm">
                  <c:v>43930.177083333336</c:v>
                </c:pt>
                <c:pt idx="47941" formatCode="m/d/yyyy\ h:mm">
                  <c:v>43930.197916666664</c:v>
                </c:pt>
                <c:pt idx="47942" formatCode="m/d/yyyy\ h:mm">
                  <c:v>43930.21875</c:v>
                </c:pt>
                <c:pt idx="47943" formatCode="m/d/yyyy\ h:mm">
                  <c:v>43930.239583333336</c:v>
                </c:pt>
                <c:pt idx="47944" formatCode="m/d/yyyy\ h:mm">
                  <c:v>43930.260416666664</c:v>
                </c:pt>
                <c:pt idx="47945" formatCode="m/d/yyyy\ h:mm">
                  <c:v>43930.28125</c:v>
                </c:pt>
                <c:pt idx="47946" formatCode="m/d/yyyy\ h:mm">
                  <c:v>43930.302083333336</c:v>
                </c:pt>
                <c:pt idx="47947" formatCode="m/d/yyyy\ h:mm">
                  <c:v>43930.322916666664</c:v>
                </c:pt>
                <c:pt idx="47948" formatCode="m/d/yyyy\ h:mm">
                  <c:v>43930.34375</c:v>
                </c:pt>
                <c:pt idx="47949" formatCode="m/d/yyyy\ h:mm">
                  <c:v>43930.364583333336</c:v>
                </c:pt>
                <c:pt idx="47950" formatCode="m/d/yyyy\ h:mm">
                  <c:v>43930.385416666664</c:v>
                </c:pt>
                <c:pt idx="47951" formatCode="m/d/yyyy\ h:mm">
                  <c:v>43930.40625</c:v>
                </c:pt>
                <c:pt idx="47952" formatCode="m/d/yyyy\ h:mm">
                  <c:v>43930.427083333336</c:v>
                </c:pt>
                <c:pt idx="47953" formatCode="m/d/yyyy\ h:mm">
                  <c:v>43930.447916666664</c:v>
                </c:pt>
                <c:pt idx="47954" formatCode="m/d/yyyy\ h:mm">
                  <c:v>43930.46875</c:v>
                </c:pt>
                <c:pt idx="47955" formatCode="m/d/yyyy\ h:mm">
                  <c:v>43930.489583333336</c:v>
                </c:pt>
                <c:pt idx="47956" formatCode="m/d/yyyy\ h:mm">
                  <c:v>43930.510416666664</c:v>
                </c:pt>
                <c:pt idx="47957" formatCode="m/d/yyyy\ h:mm">
                  <c:v>43930.53125</c:v>
                </c:pt>
                <c:pt idx="47958" formatCode="m/d/yyyy\ h:mm">
                  <c:v>43930.552083333336</c:v>
                </c:pt>
                <c:pt idx="47959" formatCode="m/d/yyyy\ h:mm">
                  <c:v>43930.572916666664</c:v>
                </c:pt>
                <c:pt idx="47960" formatCode="m/d/yyyy\ h:mm">
                  <c:v>43930.59375</c:v>
                </c:pt>
                <c:pt idx="47961" formatCode="m/d/yyyy\ h:mm">
                  <c:v>43930.614583333336</c:v>
                </c:pt>
                <c:pt idx="47962" formatCode="m/d/yyyy\ h:mm">
                  <c:v>43930.635416666664</c:v>
                </c:pt>
                <c:pt idx="47963" formatCode="m/d/yyyy\ h:mm">
                  <c:v>43930.65625</c:v>
                </c:pt>
                <c:pt idx="47964" formatCode="m/d/yyyy\ h:mm">
                  <c:v>43930.677083333336</c:v>
                </c:pt>
                <c:pt idx="47965" formatCode="m/d/yyyy\ h:mm">
                  <c:v>43930.697916666664</c:v>
                </c:pt>
                <c:pt idx="47966" formatCode="m/d/yyyy\ h:mm">
                  <c:v>43930.71875</c:v>
                </c:pt>
                <c:pt idx="47967" formatCode="m/d/yyyy\ h:mm">
                  <c:v>43930.739583333336</c:v>
                </c:pt>
                <c:pt idx="47968" formatCode="m/d/yyyy\ h:mm">
                  <c:v>43930.760416666664</c:v>
                </c:pt>
                <c:pt idx="47969" formatCode="m/d/yyyy\ h:mm">
                  <c:v>43930.78125</c:v>
                </c:pt>
                <c:pt idx="47970" formatCode="m/d/yyyy\ h:mm">
                  <c:v>43930.802083333336</c:v>
                </c:pt>
                <c:pt idx="47971" formatCode="m/d/yyyy\ h:mm">
                  <c:v>43930.822916666664</c:v>
                </c:pt>
                <c:pt idx="47972" formatCode="m/d/yyyy\ h:mm">
                  <c:v>43930.84375</c:v>
                </c:pt>
                <c:pt idx="47973" formatCode="m/d/yyyy\ h:mm">
                  <c:v>43930.864583333336</c:v>
                </c:pt>
                <c:pt idx="47974" formatCode="m/d/yyyy\ h:mm">
                  <c:v>43930.885416666664</c:v>
                </c:pt>
                <c:pt idx="47975" formatCode="m/d/yyyy\ h:mm">
                  <c:v>43930.90625</c:v>
                </c:pt>
                <c:pt idx="47976" formatCode="m/d/yyyy\ h:mm">
                  <c:v>43930.927083333336</c:v>
                </c:pt>
                <c:pt idx="47977" formatCode="m/d/yyyy\ h:mm">
                  <c:v>43930.947916666664</c:v>
                </c:pt>
                <c:pt idx="47978" formatCode="m/d/yyyy\ h:mm">
                  <c:v>43930.96875</c:v>
                </c:pt>
                <c:pt idx="47979" formatCode="m/d/yyyy\ h:mm">
                  <c:v>43930.989583333336</c:v>
                </c:pt>
                <c:pt idx="47980" formatCode="m/d/yyyy\ h:mm">
                  <c:v>43931.010416666664</c:v>
                </c:pt>
                <c:pt idx="47981" formatCode="m/d/yyyy\ h:mm">
                  <c:v>43931.03125</c:v>
                </c:pt>
                <c:pt idx="47982" formatCode="m/d/yyyy\ h:mm">
                  <c:v>43931.052083333336</c:v>
                </c:pt>
                <c:pt idx="47983" formatCode="m/d/yyyy\ h:mm">
                  <c:v>43931.072916666664</c:v>
                </c:pt>
                <c:pt idx="47984" formatCode="m/d/yyyy\ h:mm">
                  <c:v>43931.09375</c:v>
                </c:pt>
                <c:pt idx="47985" formatCode="m/d/yyyy\ h:mm">
                  <c:v>43931.114583333336</c:v>
                </c:pt>
                <c:pt idx="47986" formatCode="m/d/yyyy\ h:mm">
                  <c:v>43931.135416666664</c:v>
                </c:pt>
                <c:pt idx="47987" formatCode="m/d/yyyy\ h:mm">
                  <c:v>43931.15625</c:v>
                </c:pt>
                <c:pt idx="47988" formatCode="m/d/yyyy\ h:mm">
                  <c:v>43931.177083333336</c:v>
                </c:pt>
                <c:pt idx="47989" formatCode="m/d/yyyy\ h:mm">
                  <c:v>43931.197916666664</c:v>
                </c:pt>
                <c:pt idx="47990" formatCode="m/d/yyyy\ h:mm">
                  <c:v>43931.21875</c:v>
                </c:pt>
                <c:pt idx="47991" formatCode="m/d/yyyy\ h:mm">
                  <c:v>43931.239583333336</c:v>
                </c:pt>
                <c:pt idx="47992" formatCode="m/d/yyyy\ h:mm">
                  <c:v>43931.260416666664</c:v>
                </c:pt>
                <c:pt idx="47993" formatCode="m/d/yyyy\ h:mm">
                  <c:v>43931.28125</c:v>
                </c:pt>
                <c:pt idx="47994" formatCode="m/d/yyyy\ h:mm">
                  <c:v>43931.302083333336</c:v>
                </c:pt>
                <c:pt idx="47995" formatCode="m/d/yyyy\ h:mm">
                  <c:v>43931.322916666664</c:v>
                </c:pt>
                <c:pt idx="47996" formatCode="m/d/yyyy\ h:mm">
                  <c:v>43931.34375</c:v>
                </c:pt>
                <c:pt idx="47997" formatCode="m/d/yyyy\ h:mm">
                  <c:v>43931.364583333336</c:v>
                </c:pt>
                <c:pt idx="47998" formatCode="m/d/yyyy\ h:mm">
                  <c:v>43931.385416666664</c:v>
                </c:pt>
                <c:pt idx="47999" formatCode="m/d/yyyy\ h:mm">
                  <c:v>43931.40625</c:v>
                </c:pt>
                <c:pt idx="48000" formatCode="m/d/yyyy\ h:mm">
                  <c:v>43931.427083333336</c:v>
                </c:pt>
                <c:pt idx="48001" formatCode="m/d/yyyy\ h:mm">
                  <c:v>43931.447916666664</c:v>
                </c:pt>
                <c:pt idx="48002" formatCode="m/d/yyyy\ h:mm">
                  <c:v>43931.46875</c:v>
                </c:pt>
                <c:pt idx="48003" formatCode="m/d/yyyy\ h:mm">
                  <c:v>43931.489583333336</c:v>
                </c:pt>
                <c:pt idx="48004" formatCode="m/d/yyyy\ h:mm">
                  <c:v>43931.510416666664</c:v>
                </c:pt>
                <c:pt idx="48005" formatCode="m/d/yyyy\ h:mm">
                  <c:v>43931.53125</c:v>
                </c:pt>
                <c:pt idx="48006" formatCode="m/d/yyyy\ h:mm">
                  <c:v>43931.552083333336</c:v>
                </c:pt>
                <c:pt idx="48007" formatCode="m/d/yyyy\ h:mm">
                  <c:v>43931.572916666664</c:v>
                </c:pt>
                <c:pt idx="48008" formatCode="m/d/yyyy\ h:mm">
                  <c:v>43931.59375</c:v>
                </c:pt>
                <c:pt idx="48009" formatCode="m/d/yyyy\ h:mm">
                  <c:v>43931.614583333336</c:v>
                </c:pt>
                <c:pt idx="48010" formatCode="m/d/yyyy\ h:mm">
                  <c:v>43931.635416666664</c:v>
                </c:pt>
                <c:pt idx="48011" formatCode="m/d/yyyy\ h:mm">
                  <c:v>43931.65625</c:v>
                </c:pt>
                <c:pt idx="48012" formatCode="m/d/yyyy\ h:mm">
                  <c:v>43931.677083333336</c:v>
                </c:pt>
                <c:pt idx="48013" formatCode="m/d/yyyy\ h:mm">
                  <c:v>43931.697916666664</c:v>
                </c:pt>
                <c:pt idx="48014" formatCode="m/d/yyyy\ h:mm">
                  <c:v>43931.71875</c:v>
                </c:pt>
                <c:pt idx="48015" formatCode="m/d/yyyy\ h:mm">
                  <c:v>43931.739583333336</c:v>
                </c:pt>
                <c:pt idx="48016" formatCode="m/d/yyyy\ h:mm">
                  <c:v>43931.760416666664</c:v>
                </c:pt>
                <c:pt idx="48017" formatCode="m/d/yyyy\ h:mm">
                  <c:v>43931.78125</c:v>
                </c:pt>
                <c:pt idx="48018" formatCode="m/d/yyyy\ h:mm">
                  <c:v>43931.802083333336</c:v>
                </c:pt>
                <c:pt idx="48019" formatCode="m/d/yyyy\ h:mm">
                  <c:v>43931.822916666664</c:v>
                </c:pt>
                <c:pt idx="48020" formatCode="m/d/yyyy\ h:mm">
                  <c:v>43931.84375</c:v>
                </c:pt>
                <c:pt idx="48021" formatCode="m/d/yyyy\ h:mm">
                  <c:v>43931.864583333336</c:v>
                </c:pt>
                <c:pt idx="48022" formatCode="m/d/yyyy\ h:mm">
                  <c:v>43931.885416666664</c:v>
                </c:pt>
                <c:pt idx="48023" formatCode="m/d/yyyy\ h:mm">
                  <c:v>43931.90625</c:v>
                </c:pt>
                <c:pt idx="48024" formatCode="m/d/yyyy\ h:mm">
                  <c:v>43931.927083333336</c:v>
                </c:pt>
                <c:pt idx="48025" formatCode="m/d/yyyy\ h:mm">
                  <c:v>43931.947916666664</c:v>
                </c:pt>
                <c:pt idx="48026" formatCode="m/d/yyyy\ h:mm">
                  <c:v>43931.96875</c:v>
                </c:pt>
                <c:pt idx="48027" formatCode="m/d/yyyy\ h:mm">
                  <c:v>43931.989583333336</c:v>
                </c:pt>
                <c:pt idx="48028" formatCode="m/d/yyyy\ h:mm">
                  <c:v>43932.010416666664</c:v>
                </c:pt>
                <c:pt idx="48029" formatCode="m/d/yyyy\ h:mm">
                  <c:v>43932.03125</c:v>
                </c:pt>
                <c:pt idx="48030" formatCode="m/d/yyyy\ h:mm">
                  <c:v>43932.052083333336</c:v>
                </c:pt>
                <c:pt idx="48031" formatCode="m/d/yyyy\ h:mm">
                  <c:v>43932.072916666664</c:v>
                </c:pt>
                <c:pt idx="48032" formatCode="m/d/yyyy\ h:mm">
                  <c:v>43932.09375</c:v>
                </c:pt>
                <c:pt idx="48033" formatCode="m/d/yyyy\ h:mm">
                  <c:v>43932.114583333336</c:v>
                </c:pt>
                <c:pt idx="48034" formatCode="m/d/yyyy\ h:mm">
                  <c:v>43932.135416666664</c:v>
                </c:pt>
                <c:pt idx="48035" formatCode="m/d/yyyy\ h:mm">
                  <c:v>43932.15625</c:v>
                </c:pt>
                <c:pt idx="48036" formatCode="m/d/yyyy\ h:mm">
                  <c:v>43932.177083333336</c:v>
                </c:pt>
                <c:pt idx="48037" formatCode="m/d/yyyy\ h:mm">
                  <c:v>43932.197916666664</c:v>
                </c:pt>
                <c:pt idx="48038" formatCode="m/d/yyyy\ h:mm">
                  <c:v>43932.21875</c:v>
                </c:pt>
                <c:pt idx="48039" formatCode="m/d/yyyy\ h:mm">
                  <c:v>43932.239583333336</c:v>
                </c:pt>
                <c:pt idx="48040" formatCode="m/d/yyyy\ h:mm">
                  <c:v>43932.260416666664</c:v>
                </c:pt>
                <c:pt idx="48041" formatCode="m/d/yyyy\ h:mm">
                  <c:v>43932.28125</c:v>
                </c:pt>
                <c:pt idx="48042" formatCode="m/d/yyyy\ h:mm">
                  <c:v>43932.302083333336</c:v>
                </c:pt>
                <c:pt idx="48043" formatCode="m/d/yyyy\ h:mm">
                  <c:v>43932.322916666664</c:v>
                </c:pt>
                <c:pt idx="48044" formatCode="m/d/yyyy\ h:mm">
                  <c:v>43932.34375</c:v>
                </c:pt>
                <c:pt idx="48045" formatCode="m/d/yyyy\ h:mm">
                  <c:v>43932.364583333336</c:v>
                </c:pt>
                <c:pt idx="48046" formatCode="m/d/yyyy\ h:mm">
                  <c:v>43932.385416666664</c:v>
                </c:pt>
                <c:pt idx="48047" formatCode="m/d/yyyy\ h:mm">
                  <c:v>43932.40625</c:v>
                </c:pt>
                <c:pt idx="48048" formatCode="m/d/yyyy\ h:mm">
                  <c:v>43932.427083333336</c:v>
                </c:pt>
                <c:pt idx="48049" formatCode="m/d/yyyy\ h:mm">
                  <c:v>43932.447916666664</c:v>
                </c:pt>
                <c:pt idx="48050" formatCode="m/d/yyyy\ h:mm">
                  <c:v>43932.46875</c:v>
                </c:pt>
                <c:pt idx="48051" formatCode="m/d/yyyy\ h:mm">
                  <c:v>43932.489583333336</c:v>
                </c:pt>
                <c:pt idx="48052" formatCode="m/d/yyyy\ h:mm">
                  <c:v>43932.510416666664</c:v>
                </c:pt>
                <c:pt idx="48053" formatCode="m/d/yyyy\ h:mm">
                  <c:v>43932.53125</c:v>
                </c:pt>
                <c:pt idx="48054" formatCode="m/d/yyyy\ h:mm">
                  <c:v>43932.552083333336</c:v>
                </c:pt>
                <c:pt idx="48055" formatCode="m/d/yyyy\ h:mm">
                  <c:v>43932.572916666664</c:v>
                </c:pt>
                <c:pt idx="48056" formatCode="m/d/yyyy\ h:mm">
                  <c:v>43932.59375</c:v>
                </c:pt>
                <c:pt idx="48057" formatCode="m/d/yyyy\ h:mm">
                  <c:v>43932.614583333336</c:v>
                </c:pt>
                <c:pt idx="48058" formatCode="m/d/yyyy\ h:mm">
                  <c:v>43932.635416666664</c:v>
                </c:pt>
                <c:pt idx="48059" formatCode="m/d/yyyy\ h:mm">
                  <c:v>43932.65625</c:v>
                </c:pt>
                <c:pt idx="48060" formatCode="m/d/yyyy\ h:mm">
                  <c:v>43932.677083333336</c:v>
                </c:pt>
                <c:pt idx="48061" formatCode="m/d/yyyy\ h:mm">
                  <c:v>43932.697916666664</c:v>
                </c:pt>
                <c:pt idx="48062" formatCode="m/d/yyyy\ h:mm">
                  <c:v>43932.71875</c:v>
                </c:pt>
                <c:pt idx="48063" formatCode="m/d/yyyy\ h:mm">
                  <c:v>43932.739583333336</c:v>
                </c:pt>
                <c:pt idx="48064" formatCode="m/d/yyyy\ h:mm">
                  <c:v>43932.760416666664</c:v>
                </c:pt>
                <c:pt idx="48065" formatCode="m/d/yyyy\ h:mm">
                  <c:v>43932.78125</c:v>
                </c:pt>
                <c:pt idx="48066" formatCode="m/d/yyyy\ h:mm">
                  <c:v>43932.802083333336</c:v>
                </c:pt>
                <c:pt idx="48067" formatCode="m/d/yyyy\ h:mm">
                  <c:v>43932.822916666664</c:v>
                </c:pt>
                <c:pt idx="48068" formatCode="m/d/yyyy\ h:mm">
                  <c:v>43932.84375</c:v>
                </c:pt>
                <c:pt idx="48069" formatCode="m/d/yyyy\ h:mm">
                  <c:v>43932.864583333336</c:v>
                </c:pt>
                <c:pt idx="48070" formatCode="m/d/yyyy\ h:mm">
                  <c:v>43932.885416666664</c:v>
                </c:pt>
                <c:pt idx="48071" formatCode="m/d/yyyy\ h:mm">
                  <c:v>43932.90625</c:v>
                </c:pt>
                <c:pt idx="48072" formatCode="m/d/yyyy\ h:mm">
                  <c:v>43932.927083333336</c:v>
                </c:pt>
                <c:pt idx="48073" formatCode="m/d/yyyy\ h:mm">
                  <c:v>43932.947916666664</c:v>
                </c:pt>
                <c:pt idx="48074" formatCode="m/d/yyyy\ h:mm">
                  <c:v>43932.96875</c:v>
                </c:pt>
                <c:pt idx="48075" formatCode="m/d/yyyy\ h:mm">
                  <c:v>43932.989583333336</c:v>
                </c:pt>
                <c:pt idx="48076" formatCode="m/d/yyyy\ h:mm">
                  <c:v>43933.010416666664</c:v>
                </c:pt>
                <c:pt idx="48077" formatCode="m/d/yyyy\ h:mm">
                  <c:v>43933.03125</c:v>
                </c:pt>
                <c:pt idx="48078" formatCode="m/d/yyyy\ h:mm">
                  <c:v>43933.052083333336</c:v>
                </c:pt>
                <c:pt idx="48079" formatCode="m/d/yyyy\ h:mm">
                  <c:v>43933.072916666664</c:v>
                </c:pt>
                <c:pt idx="48080" formatCode="m/d/yyyy\ h:mm">
                  <c:v>43933.09375</c:v>
                </c:pt>
                <c:pt idx="48081" formatCode="m/d/yyyy\ h:mm">
                  <c:v>43933.114583333336</c:v>
                </c:pt>
                <c:pt idx="48082" formatCode="m/d/yyyy\ h:mm">
                  <c:v>43933.135416666664</c:v>
                </c:pt>
                <c:pt idx="48083" formatCode="m/d/yyyy\ h:mm">
                  <c:v>43933.15625</c:v>
                </c:pt>
                <c:pt idx="48084" formatCode="m/d/yyyy\ h:mm">
                  <c:v>43933.177083333336</c:v>
                </c:pt>
                <c:pt idx="48085" formatCode="m/d/yyyy\ h:mm">
                  <c:v>43933.197916666664</c:v>
                </c:pt>
                <c:pt idx="48086" formatCode="m/d/yyyy\ h:mm">
                  <c:v>43933.21875</c:v>
                </c:pt>
                <c:pt idx="48087" formatCode="m/d/yyyy\ h:mm">
                  <c:v>43933.239583333336</c:v>
                </c:pt>
                <c:pt idx="48088" formatCode="m/d/yyyy\ h:mm">
                  <c:v>43933.260416666664</c:v>
                </c:pt>
                <c:pt idx="48089" formatCode="m/d/yyyy\ h:mm">
                  <c:v>43933.28125</c:v>
                </c:pt>
                <c:pt idx="48090" formatCode="m/d/yyyy\ h:mm">
                  <c:v>43933.302083333336</c:v>
                </c:pt>
                <c:pt idx="48091" formatCode="m/d/yyyy\ h:mm">
                  <c:v>43933.322916666664</c:v>
                </c:pt>
                <c:pt idx="48092" formatCode="m/d/yyyy\ h:mm">
                  <c:v>43933.34375</c:v>
                </c:pt>
                <c:pt idx="48093" formatCode="m/d/yyyy\ h:mm">
                  <c:v>43933.364583333336</c:v>
                </c:pt>
                <c:pt idx="48094" formatCode="m/d/yyyy\ h:mm">
                  <c:v>43933.385416666664</c:v>
                </c:pt>
                <c:pt idx="48095" formatCode="m/d/yyyy\ h:mm">
                  <c:v>43933.40625</c:v>
                </c:pt>
                <c:pt idx="48096" formatCode="m/d/yyyy\ h:mm">
                  <c:v>43933.427083333336</c:v>
                </c:pt>
                <c:pt idx="48097" formatCode="m/d/yyyy\ h:mm">
                  <c:v>43933.447916666664</c:v>
                </c:pt>
                <c:pt idx="48098" formatCode="m/d/yyyy\ h:mm">
                  <c:v>43933.46875</c:v>
                </c:pt>
                <c:pt idx="48099" formatCode="m/d/yyyy\ h:mm">
                  <c:v>43933.489583333336</c:v>
                </c:pt>
                <c:pt idx="48100" formatCode="m/d/yyyy\ h:mm">
                  <c:v>43933.510416666664</c:v>
                </c:pt>
                <c:pt idx="48101" formatCode="m/d/yyyy\ h:mm">
                  <c:v>43933.53125</c:v>
                </c:pt>
                <c:pt idx="48102" formatCode="m/d/yyyy\ h:mm">
                  <c:v>43933.552083333336</c:v>
                </c:pt>
                <c:pt idx="48103" formatCode="m/d/yyyy\ h:mm">
                  <c:v>43933.572916666664</c:v>
                </c:pt>
                <c:pt idx="48104" formatCode="m/d/yyyy\ h:mm">
                  <c:v>43933.59375</c:v>
                </c:pt>
                <c:pt idx="48105" formatCode="m/d/yyyy\ h:mm">
                  <c:v>43933.614583333336</c:v>
                </c:pt>
                <c:pt idx="48106" formatCode="m/d/yyyy\ h:mm">
                  <c:v>43933.635416666664</c:v>
                </c:pt>
                <c:pt idx="48107" formatCode="m/d/yyyy\ h:mm">
                  <c:v>43933.65625</c:v>
                </c:pt>
                <c:pt idx="48108" formatCode="m/d/yyyy\ h:mm">
                  <c:v>43933.677083333336</c:v>
                </c:pt>
                <c:pt idx="48109" formatCode="m/d/yyyy\ h:mm">
                  <c:v>43933.697916666664</c:v>
                </c:pt>
                <c:pt idx="48110" formatCode="m/d/yyyy\ h:mm">
                  <c:v>43933.71875</c:v>
                </c:pt>
                <c:pt idx="48111" formatCode="m/d/yyyy\ h:mm">
                  <c:v>43933.739583333336</c:v>
                </c:pt>
                <c:pt idx="48112" formatCode="m/d/yyyy\ h:mm">
                  <c:v>43933.760416666664</c:v>
                </c:pt>
                <c:pt idx="48113" formatCode="m/d/yyyy\ h:mm">
                  <c:v>43933.78125</c:v>
                </c:pt>
                <c:pt idx="48114" formatCode="m/d/yyyy\ h:mm">
                  <c:v>43933.802083333336</c:v>
                </c:pt>
                <c:pt idx="48115" formatCode="m/d/yyyy\ h:mm">
                  <c:v>43933.822916666664</c:v>
                </c:pt>
                <c:pt idx="48116" formatCode="m/d/yyyy\ h:mm">
                  <c:v>43933.84375</c:v>
                </c:pt>
                <c:pt idx="48117" formatCode="m/d/yyyy\ h:mm">
                  <c:v>43933.864583333336</c:v>
                </c:pt>
                <c:pt idx="48118" formatCode="m/d/yyyy\ h:mm">
                  <c:v>43933.885416666664</c:v>
                </c:pt>
                <c:pt idx="48119" formatCode="m/d/yyyy\ h:mm">
                  <c:v>43933.90625</c:v>
                </c:pt>
                <c:pt idx="48120" formatCode="m/d/yyyy\ h:mm">
                  <c:v>43933.927083333336</c:v>
                </c:pt>
                <c:pt idx="48121" formatCode="m/d/yyyy\ h:mm">
                  <c:v>43933.947916666664</c:v>
                </c:pt>
                <c:pt idx="48122" formatCode="m/d/yyyy\ h:mm">
                  <c:v>43933.96875</c:v>
                </c:pt>
                <c:pt idx="48123" formatCode="m/d/yyyy\ h:mm">
                  <c:v>43933.989583333336</c:v>
                </c:pt>
                <c:pt idx="48124" formatCode="m/d/yyyy\ h:mm">
                  <c:v>43934.010416666664</c:v>
                </c:pt>
                <c:pt idx="48125" formatCode="m/d/yyyy\ h:mm">
                  <c:v>43934.03125</c:v>
                </c:pt>
                <c:pt idx="48126" formatCode="m/d/yyyy\ h:mm">
                  <c:v>43934.052083333336</c:v>
                </c:pt>
                <c:pt idx="48127" formatCode="m/d/yyyy\ h:mm">
                  <c:v>43934.072916666664</c:v>
                </c:pt>
                <c:pt idx="48128" formatCode="m/d/yyyy\ h:mm">
                  <c:v>43934.09375</c:v>
                </c:pt>
                <c:pt idx="48129" formatCode="m/d/yyyy\ h:mm">
                  <c:v>43934.114583333336</c:v>
                </c:pt>
                <c:pt idx="48130" formatCode="m/d/yyyy\ h:mm">
                  <c:v>43934.135416666664</c:v>
                </c:pt>
                <c:pt idx="48131" formatCode="m/d/yyyy\ h:mm">
                  <c:v>43934.15625</c:v>
                </c:pt>
                <c:pt idx="48132" formatCode="m/d/yyyy\ h:mm">
                  <c:v>43934.177083333336</c:v>
                </c:pt>
                <c:pt idx="48133" formatCode="m/d/yyyy\ h:mm">
                  <c:v>43934.197916666664</c:v>
                </c:pt>
                <c:pt idx="48134" formatCode="m/d/yyyy\ h:mm">
                  <c:v>43934.21875</c:v>
                </c:pt>
                <c:pt idx="48135" formatCode="m/d/yyyy\ h:mm">
                  <c:v>43934.239583333336</c:v>
                </c:pt>
                <c:pt idx="48136" formatCode="m/d/yyyy\ h:mm">
                  <c:v>43934.260416666664</c:v>
                </c:pt>
                <c:pt idx="48137" formatCode="m/d/yyyy\ h:mm">
                  <c:v>43934.28125</c:v>
                </c:pt>
                <c:pt idx="48138" formatCode="m/d/yyyy\ h:mm">
                  <c:v>43934.302083333336</c:v>
                </c:pt>
                <c:pt idx="48139" formatCode="m/d/yyyy\ h:mm">
                  <c:v>43934.322916666664</c:v>
                </c:pt>
                <c:pt idx="48140" formatCode="m/d/yyyy\ h:mm">
                  <c:v>43934.34375</c:v>
                </c:pt>
                <c:pt idx="48141" formatCode="m/d/yyyy\ h:mm">
                  <c:v>43934.364583333336</c:v>
                </c:pt>
                <c:pt idx="48142" formatCode="m/d/yyyy\ h:mm">
                  <c:v>43934.385416666664</c:v>
                </c:pt>
                <c:pt idx="48143" formatCode="m/d/yyyy\ h:mm">
                  <c:v>43934.40625</c:v>
                </c:pt>
                <c:pt idx="48144" formatCode="m/d/yyyy\ h:mm">
                  <c:v>43934.427083333336</c:v>
                </c:pt>
                <c:pt idx="48145" formatCode="m/d/yyyy\ h:mm">
                  <c:v>43934.447916666664</c:v>
                </c:pt>
                <c:pt idx="48146" formatCode="m/d/yyyy\ h:mm">
                  <c:v>43934.46875</c:v>
                </c:pt>
                <c:pt idx="48147" formatCode="m/d/yyyy\ h:mm">
                  <c:v>43934.489583333336</c:v>
                </c:pt>
                <c:pt idx="48148" formatCode="m/d/yyyy\ h:mm">
                  <c:v>43934.510416666664</c:v>
                </c:pt>
                <c:pt idx="48149" formatCode="m/d/yyyy\ h:mm">
                  <c:v>43934.53125</c:v>
                </c:pt>
                <c:pt idx="48150" formatCode="m/d/yyyy\ h:mm">
                  <c:v>43934.552083333336</c:v>
                </c:pt>
                <c:pt idx="48151" formatCode="m/d/yyyy\ h:mm">
                  <c:v>43934.572916666664</c:v>
                </c:pt>
                <c:pt idx="48152" formatCode="m/d/yyyy\ h:mm">
                  <c:v>43934.59375</c:v>
                </c:pt>
                <c:pt idx="48153" formatCode="m/d/yyyy\ h:mm">
                  <c:v>43934.614583333336</c:v>
                </c:pt>
                <c:pt idx="48154" formatCode="m/d/yyyy\ h:mm">
                  <c:v>43934.635416666664</c:v>
                </c:pt>
                <c:pt idx="48155" formatCode="m/d/yyyy\ h:mm">
                  <c:v>43934.65625</c:v>
                </c:pt>
                <c:pt idx="48156" formatCode="m/d/yyyy\ h:mm">
                  <c:v>43934.677083333336</c:v>
                </c:pt>
                <c:pt idx="48157" formatCode="m/d/yyyy\ h:mm">
                  <c:v>43934.697916666664</c:v>
                </c:pt>
                <c:pt idx="48158" formatCode="m/d/yyyy\ h:mm">
                  <c:v>43934.71875</c:v>
                </c:pt>
                <c:pt idx="48159" formatCode="m/d/yyyy\ h:mm">
                  <c:v>43934.739583333336</c:v>
                </c:pt>
                <c:pt idx="48160" formatCode="m/d/yyyy\ h:mm">
                  <c:v>43934.760416666664</c:v>
                </c:pt>
                <c:pt idx="48161" formatCode="m/d/yyyy\ h:mm">
                  <c:v>43934.78125</c:v>
                </c:pt>
                <c:pt idx="48162" formatCode="m/d/yyyy\ h:mm">
                  <c:v>43934.802083333336</c:v>
                </c:pt>
                <c:pt idx="48163" formatCode="m/d/yyyy\ h:mm">
                  <c:v>43934.822916666664</c:v>
                </c:pt>
                <c:pt idx="48164" formatCode="m/d/yyyy\ h:mm">
                  <c:v>43934.84375</c:v>
                </c:pt>
                <c:pt idx="48165" formatCode="m/d/yyyy\ h:mm">
                  <c:v>43934.864583333336</c:v>
                </c:pt>
                <c:pt idx="48166" formatCode="m/d/yyyy\ h:mm">
                  <c:v>43934.885416666664</c:v>
                </c:pt>
                <c:pt idx="48167" formatCode="m/d/yyyy\ h:mm">
                  <c:v>43934.90625</c:v>
                </c:pt>
                <c:pt idx="48168" formatCode="m/d/yyyy\ h:mm">
                  <c:v>43934.927083333336</c:v>
                </c:pt>
                <c:pt idx="48169" formatCode="m/d/yyyy\ h:mm">
                  <c:v>43934.947916666664</c:v>
                </c:pt>
                <c:pt idx="48170" formatCode="m/d/yyyy\ h:mm">
                  <c:v>43934.96875</c:v>
                </c:pt>
                <c:pt idx="48171" formatCode="m/d/yyyy\ h:mm">
                  <c:v>43934.989583333336</c:v>
                </c:pt>
                <c:pt idx="48172" formatCode="m/d/yyyy\ h:mm">
                  <c:v>43935.010416666664</c:v>
                </c:pt>
                <c:pt idx="48173" formatCode="m/d/yyyy\ h:mm">
                  <c:v>43935.03125</c:v>
                </c:pt>
                <c:pt idx="48174" formatCode="m/d/yyyy\ h:mm">
                  <c:v>43935.052083333336</c:v>
                </c:pt>
                <c:pt idx="48175" formatCode="m/d/yyyy\ h:mm">
                  <c:v>43935.072916666664</c:v>
                </c:pt>
                <c:pt idx="48176" formatCode="m/d/yyyy\ h:mm">
                  <c:v>43935.09375</c:v>
                </c:pt>
                <c:pt idx="48177" formatCode="m/d/yyyy\ h:mm">
                  <c:v>43935.114583333336</c:v>
                </c:pt>
                <c:pt idx="48178" formatCode="m/d/yyyy\ h:mm">
                  <c:v>43935.135416666664</c:v>
                </c:pt>
                <c:pt idx="48179" formatCode="m/d/yyyy\ h:mm">
                  <c:v>43935.15625</c:v>
                </c:pt>
                <c:pt idx="48180" formatCode="m/d/yyyy\ h:mm">
                  <c:v>43935.177083333336</c:v>
                </c:pt>
                <c:pt idx="48181" formatCode="m/d/yyyy\ h:mm">
                  <c:v>43935.197916666664</c:v>
                </c:pt>
                <c:pt idx="48182" formatCode="m/d/yyyy\ h:mm">
                  <c:v>43935.21875</c:v>
                </c:pt>
                <c:pt idx="48183" formatCode="m/d/yyyy\ h:mm">
                  <c:v>43935.239583333336</c:v>
                </c:pt>
                <c:pt idx="48184" formatCode="m/d/yyyy\ h:mm">
                  <c:v>43935.260416666664</c:v>
                </c:pt>
                <c:pt idx="48185" formatCode="m/d/yyyy\ h:mm">
                  <c:v>43935.28125</c:v>
                </c:pt>
                <c:pt idx="48186" formatCode="m/d/yyyy\ h:mm">
                  <c:v>43935.302083333336</c:v>
                </c:pt>
                <c:pt idx="48187" formatCode="m/d/yyyy\ h:mm">
                  <c:v>43935.322916666664</c:v>
                </c:pt>
                <c:pt idx="48188" formatCode="m/d/yyyy\ h:mm">
                  <c:v>43935.34375</c:v>
                </c:pt>
                <c:pt idx="48189" formatCode="m/d/yyyy\ h:mm">
                  <c:v>43935.364583333336</c:v>
                </c:pt>
                <c:pt idx="48190" formatCode="m/d/yyyy\ h:mm">
                  <c:v>43935.385416666664</c:v>
                </c:pt>
                <c:pt idx="48191" formatCode="m/d/yyyy\ h:mm">
                  <c:v>43935.40625</c:v>
                </c:pt>
                <c:pt idx="48192" formatCode="m/d/yyyy\ h:mm">
                  <c:v>43935.427083333336</c:v>
                </c:pt>
                <c:pt idx="48193" formatCode="m/d/yyyy\ h:mm">
                  <c:v>43935.447916666664</c:v>
                </c:pt>
                <c:pt idx="48194" formatCode="m/d/yyyy\ h:mm">
                  <c:v>43935.46875</c:v>
                </c:pt>
                <c:pt idx="48195" formatCode="m/d/yyyy\ h:mm">
                  <c:v>43935.489583333336</c:v>
                </c:pt>
                <c:pt idx="48196" formatCode="m/d/yyyy\ h:mm">
                  <c:v>43935.510416666664</c:v>
                </c:pt>
                <c:pt idx="48197" formatCode="m/d/yyyy\ h:mm">
                  <c:v>43935.53125</c:v>
                </c:pt>
                <c:pt idx="48198" formatCode="m/d/yyyy\ h:mm">
                  <c:v>43935.552083333336</c:v>
                </c:pt>
                <c:pt idx="48199" formatCode="m/d/yyyy\ h:mm">
                  <c:v>43935.572916666664</c:v>
                </c:pt>
                <c:pt idx="48200" formatCode="m/d/yyyy\ h:mm">
                  <c:v>43935.59375</c:v>
                </c:pt>
                <c:pt idx="48201" formatCode="m/d/yyyy\ h:mm">
                  <c:v>43935.614583333336</c:v>
                </c:pt>
                <c:pt idx="48202" formatCode="m/d/yyyy\ h:mm">
                  <c:v>43935.635416666664</c:v>
                </c:pt>
                <c:pt idx="48203" formatCode="m/d/yyyy\ h:mm">
                  <c:v>43935.65625</c:v>
                </c:pt>
                <c:pt idx="48204" formatCode="m/d/yyyy\ h:mm">
                  <c:v>43935.677083333336</c:v>
                </c:pt>
                <c:pt idx="48205" formatCode="m/d/yyyy\ h:mm">
                  <c:v>43935.697916666664</c:v>
                </c:pt>
                <c:pt idx="48206" formatCode="m/d/yyyy\ h:mm">
                  <c:v>43935.71875</c:v>
                </c:pt>
                <c:pt idx="48207" formatCode="m/d/yyyy\ h:mm">
                  <c:v>43935.739583333336</c:v>
                </c:pt>
                <c:pt idx="48208" formatCode="m/d/yyyy\ h:mm">
                  <c:v>43935.760416666664</c:v>
                </c:pt>
                <c:pt idx="48209" formatCode="m/d/yyyy\ h:mm">
                  <c:v>43935.78125</c:v>
                </c:pt>
                <c:pt idx="48210" formatCode="m/d/yyyy\ h:mm">
                  <c:v>43935.802083333336</c:v>
                </c:pt>
                <c:pt idx="48211" formatCode="m/d/yyyy\ h:mm">
                  <c:v>43935.822916666664</c:v>
                </c:pt>
                <c:pt idx="48212" formatCode="m/d/yyyy\ h:mm">
                  <c:v>43935.84375</c:v>
                </c:pt>
                <c:pt idx="48213" formatCode="m/d/yyyy\ h:mm">
                  <c:v>43935.864583333336</c:v>
                </c:pt>
                <c:pt idx="48214" formatCode="m/d/yyyy\ h:mm">
                  <c:v>43935.885416666664</c:v>
                </c:pt>
                <c:pt idx="48215" formatCode="m/d/yyyy\ h:mm">
                  <c:v>43935.90625</c:v>
                </c:pt>
                <c:pt idx="48216" formatCode="m/d/yyyy\ h:mm">
                  <c:v>43935.927083333336</c:v>
                </c:pt>
                <c:pt idx="48217" formatCode="m/d/yyyy\ h:mm">
                  <c:v>43935.947916666664</c:v>
                </c:pt>
                <c:pt idx="48218" formatCode="m/d/yyyy\ h:mm">
                  <c:v>43935.96875</c:v>
                </c:pt>
                <c:pt idx="48219" formatCode="m/d/yyyy\ h:mm">
                  <c:v>43935.989583333336</c:v>
                </c:pt>
                <c:pt idx="48220" formatCode="m/d/yyyy\ h:mm">
                  <c:v>43936.010416666664</c:v>
                </c:pt>
                <c:pt idx="48221" formatCode="m/d/yyyy\ h:mm">
                  <c:v>43936.03125</c:v>
                </c:pt>
                <c:pt idx="48222" formatCode="m/d/yyyy\ h:mm">
                  <c:v>43936.052083333336</c:v>
                </c:pt>
                <c:pt idx="48223" formatCode="m/d/yyyy\ h:mm">
                  <c:v>43936.072916666664</c:v>
                </c:pt>
                <c:pt idx="48224" formatCode="m/d/yyyy\ h:mm">
                  <c:v>43936.09375</c:v>
                </c:pt>
                <c:pt idx="48225" formatCode="m/d/yyyy\ h:mm">
                  <c:v>43936.114583333336</c:v>
                </c:pt>
                <c:pt idx="48226" formatCode="m/d/yyyy\ h:mm">
                  <c:v>43936.135416666664</c:v>
                </c:pt>
                <c:pt idx="48227" formatCode="m/d/yyyy\ h:mm">
                  <c:v>43936.15625</c:v>
                </c:pt>
                <c:pt idx="48228" formatCode="m/d/yyyy\ h:mm">
                  <c:v>43936.177083333336</c:v>
                </c:pt>
                <c:pt idx="48229" formatCode="m/d/yyyy\ h:mm">
                  <c:v>43936.197916666664</c:v>
                </c:pt>
                <c:pt idx="48230" formatCode="m/d/yyyy\ h:mm">
                  <c:v>43936.21875</c:v>
                </c:pt>
                <c:pt idx="48231" formatCode="m/d/yyyy\ h:mm">
                  <c:v>43936.239583333336</c:v>
                </c:pt>
                <c:pt idx="48232" formatCode="m/d/yyyy\ h:mm">
                  <c:v>43936.260416666664</c:v>
                </c:pt>
                <c:pt idx="48233" formatCode="m/d/yyyy\ h:mm">
                  <c:v>43936.28125</c:v>
                </c:pt>
                <c:pt idx="48234" formatCode="m/d/yyyy\ h:mm">
                  <c:v>43936.302083333336</c:v>
                </c:pt>
                <c:pt idx="48235" formatCode="m/d/yyyy\ h:mm">
                  <c:v>43936.322916666664</c:v>
                </c:pt>
                <c:pt idx="48236" formatCode="m/d/yyyy\ h:mm">
                  <c:v>43936.34375</c:v>
                </c:pt>
                <c:pt idx="48237" formatCode="m/d/yyyy\ h:mm">
                  <c:v>43936.364583333336</c:v>
                </c:pt>
                <c:pt idx="48238" formatCode="m/d/yyyy\ h:mm">
                  <c:v>43936.385416666664</c:v>
                </c:pt>
                <c:pt idx="48239" formatCode="m/d/yyyy\ h:mm">
                  <c:v>43936.40625</c:v>
                </c:pt>
                <c:pt idx="48240" formatCode="m/d/yyyy\ h:mm">
                  <c:v>43936.427083333336</c:v>
                </c:pt>
                <c:pt idx="48241" formatCode="m/d/yyyy\ h:mm">
                  <c:v>43936.447916666664</c:v>
                </c:pt>
                <c:pt idx="48242" formatCode="m/d/yyyy\ h:mm">
                  <c:v>43936.46875</c:v>
                </c:pt>
                <c:pt idx="48243" formatCode="m/d/yyyy\ h:mm">
                  <c:v>43936.489583333336</c:v>
                </c:pt>
                <c:pt idx="48244" formatCode="m/d/yyyy\ h:mm">
                  <c:v>43936.510416666664</c:v>
                </c:pt>
                <c:pt idx="48245" formatCode="m/d/yyyy\ h:mm">
                  <c:v>43936.53125</c:v>
                </c:pt>
                <c:pt idx="48246" formatCode="m/d/yyyy\ h:mm">
                  <c:v>43936.552083333336</c:v>
                </c:pt>
                <c:pt idx="48247" formatCode="m/d/yyyy\ h:mm">
                  <c:v>43936.572916666664</c:v>
                </c:pt>
                <c:pt idx="48248" formatCode="m/d/yyyy\ h:mm">
                  <c:v>43936.59375</c:v>
                </c:pt>
                <c:pt idx="48249" formatCode="m/d/yyyy\ h:mm">
                  <c:v>43936.614583333336</c:v>
                </c:pt>
                <c:pt idx="48250" formatCode="m/d/yyyy\ h:mm">
                  <c:v>43936.635416666664</c:v>
                </c:pt>
                <c:pt idx="48251" formatCode="m/d/yyyy\ h:mm">
                  <c:v>43936.65625</c:v>
                </c:pt>
                <c:pt idx="48252" formatCode="m/d/yyyy\ h:mm">
                  <c:v>43936.677083333336</c:v>
                </c:pt>
                <c:pt idx="48253" formatCode="m/d/yyyy\ h:mm">
                  <c:v>43936.697916666664</c:v>
                </c:pt>
                <c:pt idx="48254" formatCode="m/d/yyyy\ h:mm">
                  <c:v>43936.71875</c:v>
                </c:pt>
                <c:pt idx="48255" formatCode="m/d/yyyy\ h:mm">
                  <c:v>43936.739583333336</c:v>
                </c:pt>
                <c:pt idx="48256" formatCode="m/d/yyyy\ h:mm">
                  <c:v>43936.760416666664</c:v>
                </c:pt>
                <c:pt idx="48257" formatCode="m/d/yyyy\ h:mm">
                  <c:v>43936.78125</c:v>
                </c:pt>
                <c:pt idx="48258" formatCode="m/d/yyyy\ h:mm">
                  <c:v>43936.802083333336</c:v>
                </c:pt>
                <c:pt idx="48259" formatCode="m/d/yyyy\ h:mm">
                  <c:v>43936.822916666664</c:v>
                </c:pt>
                <c:pt idx="48260" formatCode="m/d/yyyy\ h:mm">
                  <c:v>43936.84375</c:v>
                </c:pt>
                <c:pt idx="48261" formatCode="m/d/yyyy\ h:mm">
                  <c:v>43936.864583333336</c:v>
                </c:pt>
                <c:pt idx="48262" formatCode="m/d/yyyy\ h:mm">
                  <c:v>43936.885416666664</c:v>
                </c:pt>
                <c:pt idx="48263" formatCode="m/d/yyyy\ h:mm">
                  <c:v>43936.90625</c:v>
                </c:pt>
                <c:pt idx="48264" formatCode="m/d/yyyy\ h:mm">
                  <c:v>43936.927083333336</c:v>
                </c:pt>
                <c:pt idx="48265" formatCode="m/d/yyyy\ h:mm">
                  <c:v>43936.947916666664</c:v>
                </c:pt>
                <c:pt idx="48266" formatCode="m/d/yyyy\ h:mm">
                  <c:v>43936.96875</c:v>
                </c:pt>
                <c:pt idx="48267" formatCode="m/d/yyyy\ h:mm">
                  <c:v>43936.989583333336</c:v>
                </c:pt>
                <c:pt idx="48268" formatCode="m/d/yyyy\ h:mm">
                  <c:v>43937.010416666664</c:v>
                </c:pt>
                <c:pt idx="48269" formatCode="m/d/yyyy\ h:mm">
                  <c:v>43937.03125</c:v>
                </c:pt>
                <c:pt idx="48270" formatCode="m/d/yyyy\ h:mm">
                  <c:v>43937.052083333336</c:v>
                </c:pt>
                <c:pt idx="48271" formatCode="m/d/yyyy\ h:mm">
                  <c:v>43937.072916666664</c:v>
                </c:pt>
                <c:pt idx="48272" formatCode="m/d/yyyy\ h:mm">
                  <c:v>43937.09375</c:v>
                </c:pt>
                <c:pt idx="48273" formatCode="m/d/yyyy\ h:mm">
                  <c:v>43937.114583333336</c:v>
                </c:pt>
                <c:pt idx="48274" formatCode="m/d/yyyy\ h:mm">
                  <c:v>43937.135416666664</c:v>
                </c:pt>
                <c:pt idx="48275" formatCode="m/d/yyyy\ h:mm">
                  <c:v>43937.15625</c:v>
                </c:pt>
                <c:pt idx="48276" formatCode="m/d/yyyy\ h:mm">
                  <c:v>43937.177083333336</c:v>
                </c:pt>
                <c:pt idx="48277" formatCode="m/d/yyyy\ h:mm">
                  <c:v>43937.197916666664</c:v>
                </c:pt>
                <c:pt idx="48278" formatCode="m/d/yyyy\ h:mm">
                  <c:v>43937.21875</c:v>
                </c:pt>
                <c:pt idx="48279" formatCode="m/d/yyyy\ h:mm">
                  <c:v>43937.239583333336</c:v>
                </c:pt>
                <c:pt idx="48280" formatCode="m/d/yyyy\ h:mm">
                  <c:v>43937.260416666664</c:v>
                </c:pt>
                <c:pt idx="48281" formatCode="m/d/yyyy\ h:mm">
                  <c:v>43937.28125</c:v>
                </c:pt>
                <c:pt idx="48282" formatCode="m/d/yyyy\ h:mm">
                  <c:v>43937.302083333336</c:v>
                </c:pt>
                <c:pt idx="48283" formatCode="m/d/yyyy\ h:mm">
                  <c:v>43937.322916666664</c:v>
                </c:pt>
                <c:pt idx="48284" formatCode="m/d/yyyy\ h:mm">
                  <c:v>43937.34375</c:v>
                </c:pt>
                <c:pt idx="48285" formatCode="m/d/yyyy\ h:mm">
                  <c:v>43937.364583333336</c:v>
                </c:pt>
                <c:pt idx="48286" formatCode="m/d/yyyy\ h:mm">
                  <c:v>43937.385416666664</c:v>
                </c:pt>
                <c:pt idx="48287" formatCode="m/d/yyyy\ h:mm">
                  <c:v>43937.40625</c:v>
                </c:pt>
                <c:pt idx="48288" formatCode="m/d/yyyy\ h:mm">
                  <c:v>43937.427083333336</c:v>
                </c:pt>
                <c:pt idx="48289" formatCode="m/d/yyyy\ h:mm">
                  <c:v>43937.447916666664</c:v>
                </c:pt>
                <c:pt idx="48290" formatCode="m/d/yyyy\ h:mm">
                  <c:v>43937.46875</c:v>
                </c:pt>
                <c:pt idx="48291" formatCode="m/d/yyyy\ h:mm">
                  <c:v>43937.489583333336</c:v>
                </c:pt>
                <c:pt idx="48292" formatCode="m/d/yyyy\ h:mm">
                  <c:v>43937.510416666664</c:v>
                </c:pt>
                <c:pt idx="48293" formatCode="m/d/yyyy\ h:mm">
                  <c:v>43937.53125</c:v>
                </c:pt>
                <c:pt idx="48294" formatCode="m/d/yyyy\ h:mm">
                  <c:v>43937.552083333336</c:v>
                </c:pt>
                <c:pt idx="48295" formatCode="m/d/yyyy\ h:mm">
                  <c:v>43937.572916666664</c:v>
                </c:pt>
                <c:pt idx="48296" formatCode="m/d/yyyy\ h:mm">
                  <c:v>43937.59375</c:v>
                </c:pt>
                <c:pt idx="48297" formatCode="m/d/yyyy\ h:mm">
                  <c:v>43937.614583333336</c:v>
                </c:pt>
                <c:pt idx="48298" formatCode="m/d/yyyy\ h:mm">
                  <c:v>43937.635416666664</c:v>
                </c:pt>
                <c:pt idx="48299" formatCode="m/d/yyyy\ h:mm">
                  <c:v>43937.65625</c:v>
                </c:pt>
                <c:pt idx="48300" formatCode="m/d/yyyy\ h:mm">
                  <c:v>43937.677083333336</c:v>
                </c:pt>
                <c:pt idx="48301" formatCode="m/d/yyyy\ h:mm">
                  <c:v>43937.697916666664</c:v>
                </c:pt>
                <c:pt idx="48302" formatCode="m/d/yyyy\ h:mm">
                  <c:v>43937.71875</c:v>
                </c:pt>
                <c:pt idx="48303" formatCode="m/d/yyyy\ h:mm">
                  <c:v>43937.739583333336</c:v>
                </c:pt>
                <c:pt idx="48304" formatCode="m/d/yyyy\ h:mm">
                  <c:v>43937.760416666664</c:v>
                </c:pt>
                <c:pt idx="48305" formatCode="m/d/yyyy\ h:mm">
                  <c:v>43937.78125</c:v>
                </c:pt>
                <c:pt idx="48306" formatCode="m/d/yyyy\ h:mm">
                  <c:v>43937.802083333336</c:v>
                </c:pt>
                <c:pt idx="48307" formatCode="m/d/yyyy\ h:mm">
                  <c:v>43937.822916666664</c:v>
                </c:pt>
                <c:pt idx="48308" formatCode="m/d/yyyy\ h:mm">
                  <c:v>43937.84375</c:v>
                </c:pt>
                <c:pt idx="48309" formatCode="m/d/yyyy\ h:mm">
                  <c:v>43937.864583333336</c:v>
                </c:pt>
                <c:pt idx="48310" formatCode="m/d/yyyy\ h:mm">
                  <c:v>43937.885416666664</c:v>
                </c:pt>
                <c:pt idx="48311" formatCode="m/d/yyyy\ h:mm">
                  <c:v>43937.90625</c:v>
                </c:pt>
                <c:pt idx="48312" formatCode="m/d/yyyy\ h:mm">
                  <c:v>43937.927083333336</c:v>
                </c:pt>
                <c:pt idx="48313" formatCode="m/d/yyyy\ h:mm">
                  <c:v>43937.947916666664</c:v>
                </c:pt>
                <c:pt idx="48314" formatCode="m/d/yyyy\ h:mm">
                  <c:v>43937.96875</c:v>
                </c:pt>
                <c:pt idx="48315" formatCode="m/d/yyyy\ h:mm">
                  <c:v>43937.989583333336</c:v>
                </c:pt>
                <c:pt idx="48316" formatCode="m/d/yyyy\ h:mm">
                  <c:v>43938.010416666664</c:v>
                </c:pt>
                <c:pt idx="48317" formatCode="m/d/yyyy\ h:mm">
                  <c:v>43938.03125</c:v>
                </c:pt>
                <c:pt idx="48318" formatCode="m/d/yyyy\ h:mm">
                  <c:v>43938.052083333336</c:v>
                </c:pt>
                <c:pt idx="48319" formatCode="m/d/yyyy\ h:mm">
                  <c:v>43938.072916666664</c:v>
                </c:pt>
                <c:pt idx="48320" formatCode="m/d/yyyy\ h:mm">
                  <c:v>43938.09375</c:v>
                </c:pt>
                <c:pt idx="48321" formatCode="m/d/yyyy\ h:mm">
                  <c:v>43938.114583333336</c:v>
                </c:pt>
                <c:pt idx="48322" formatCode="m/d/yyyy\ h:mm">
                  <c:v>43938.135416666664</c:v>
                </c:pt>
                <c:pt idx="48323" formatCode="m/d/yyyy\ h:mm">
                  <c:v>43938.15625</c:v>
                </c:pt>
                <c:pt idx="48324" formatCode="m/d/yyyy\ h:mm">
                  <c:v>43938.177083333336</c:v>
                </c:pt>
                <c:pt idx="48325" formatCode="m/d/yyyy\ h:mm">
                  <c:v>43938.197916666664</c:v>
                </c:pt>
                <c:pt idx="48326" formatCode="m/d/yyyy\ h:mm">
                  <c:v>43938.21875</c:v>
                </c:pt>
                <c:pt idx="48327" formatCode="m/d/yyyy\ h:mm">
                  <c:v>43938.239583333336</c:v>
                </c:pt>
                <c:pt idx="48328" formatCode="m/d/yyyy\ h:mm">
                  <c:v>43938.260416666664</c:v>
                </c:pt>
                <c:pt idx="48329" formatCode="m/d/yyyy\ h:mm">
                  <c:v>43938.28125</c:v>
                </c:pt>
                <c:pt idx="48330" formatCode="m/d/yyyy\ h:mm">
                  <c:v>43938.302083333336</c:v>
                </c:pt>
                <c:pt idx="48331" formatCode="m/d/yyyy\ h:mm">
                  <c:v>43938.322916666664</c:v>
                </c:pt>
                <c:pt idx="48332" formatCode="m/d/yyyy\ h:mm">
                  <c:v>43938.34375</c:v>
                </c:pt>
                <c:pt idx="48333" formatCode="m/d/yyyy\ h:mm">
                  <c:v>43938.364583333336</c:v>
                </c:pt>
                <c:pt idx="48334" formatCode="m/d/yyyy\ h:mm">
                  <c:v>43938.385416666664</c:v>
                </c:pt>
                <c:pt idx="48335" formatCode="m/d/yyyy\ h:mm">
                  <c:v>43938.40625</c:v>
                </c:pt>
                <c:pt idx="48336" formatCode="m/d/yyyy\ h:mm">
                  <c:v>43938.427083333336</c:v>
                </c:pt>
                <c:pt idx="48337" formatCode="m/d/yyyy\ h:mm">
                  <c:v>43938.447916666664</c:v>
                </c:pt>
                <c:pt idx="48338" formatCode="m/d/yyyy\ h:mm">
                  <c:v>43938.46875</c:v>
                </c:pt>
                <c:pt idx="48339" formatCode="m/d/yyyy\ h:mm">
                  <c:v>43938.489583333336</c:v>
                </c:pt>
                <c:pt idx="48340" formatCode="m/d/yyyy\ h:mm">
                  <c:v>43938.510416666664</c:v>
                </c:pt>
                <c:pt idx="48341" formatCode="m/d/yyyy\ h:mm">
                  <c:v>43938.53125</c:v>
                </c:pt>
                <c:pt idx="48342" formatCode="m/d/yyyy\ h:mm">
                  <c:v>43938.552083333336</c:v>
                </c:pt>
                <c:pt idx="48343" formatCode="m/d/yyyy\ h:mm">
                  <c:v>43938.572916666664</c:v>
                </c:pt>
                <c:pt idx="48344" formatCode="m/d/yyyy\ h:mm">
                  <c:v>43938.59375</c:v>
                </c:pt>
                <c:pt idx="48345" formatCode="m/d/yyyy\ h:mm">
                  <c:v>43938.614583333336</c:v>
                </c:pt>
                <c:pt idx="48346" formatCode="m/d/yyyy\ h:mm">
                  <c:v>43938.635416666664</c:v>
                </c:pt>
                <c:pt idx="48347" formatCode="m/d/yyyy\ h:mm">
                  <c:v>43938.65625</c:v>
                </c:pt>
                <c:pt idx="48348" formatCode="m/d/yyyy\ h:mm">
                  <c:v>43938.677083333336</c:v>
                </c:pt>
                <c:pt idx="48349" formatCode="m/d/yyyy\ h:mm">
                  <c:v>43938.697916666664</c:v>
                </c:pt>
                <c:pt idx="48350" formatCode="m/d/yyyy\ h:mm">
                  <c:v>43938.71875</c:v>
                </c:pt>
                <c:pt idx="48351" formatCode="m/d/yyyy\ h:mm">
                  <c:v>43938.739583333336</c:v>
                </c:pt>
                <c:pt idx="48352" formatCode="m/d/yyyy\ h:mm">
                  <c:v>43938.760416666664</c:v>
                </c:pt>
                <c:pt idx="48353" formatCode="m/d/yyyy\ h:mm">
                  <c:v>43938.78125</c:v>
                </c:pt>
                <c:pt idx="48354" formatCode="m/d/yyyy\ h:mm">
                  <c:v>43938.802083333336</c:v>
                </c:pt>
                <c:pt idx="48355" formatCode="m/d/yyyy\ h:mm">
                  <c:v>43938.822916666664</c:v>
                </c:pt>
                <c:pt idx="48356" formatCode="m/d/yyyy\ h:mm">
                  <c:v>43938.84375</c:v>
                </c:pt>
                <c:pt idx="48357" formatCode="m/d/yyyy\ h:mm">
                  <c:v>43938.864583333336</c:v>
                </c:pt>
                <c:pt idx="48358" formatCode="m/d/yyyy\ h:mm">
                  <c:v>43938.885416666664</c:v>
                </c:pt>
                <c:pt idx="48359" formatCode="m/d/yyyy\ h:mm">
                  <c:v>43938.90625</c:v>
                </c:pt>
                <c:pt idx="48360" formatCode="m/d/yyyy\ h:mm">
                  <c:v>43938.927083333336</c:v>
                </c:pt>
                <c:pt idx="48361" formatCode="m/d/yyyy\ h:mm">
                  <c:v>43938.947916666664</c:v>
                </c:pt>
                <c:pt idx="48362" formatCode="m/d/yyyy\ h:mm">
                  <c:v>43938.96875</c:v>
                </c:pt>
                <c:pt idx="48363" formatCode="m/d/yyyy\ h:mm">
                  <c:v>43938.989583333336</c:v>
                </c:pt>
                <c:pt idx="48364" formatCode="m/d/yyyy\ h:mm">
                  <c:v>43939.010416666664</c:v>
                </c:pt>
                <c:pt idx="48365" formatCode="m/d/yyyy\ h:mm">
                  <c:v>43939.03125</c:v>
                </c:pt>
                <c:pt idx="48366" formatCode="m/d/yyyy\ h:mm">
                  <c:v>43939.052083333336</c:v>
                </c:pt>
                <c:pt idx="48367" formatCode="m/d/yyyy\ h:mm">
                  <c:v>43939.072916666664</c:v>
                </c:pt>
                <c:pt idx="48368" formatCode="m/d/yyyy\ h:mm">
                  <c:v>43939.09375</c:v>
                </c:pt>
                <c:pt idx="48369" formatCode="m/d/yyyy\ h:mm">
                  <c:v>43939.114583333336</c:v>
                </c:pt>
                <c:pt idx="48370" formatCode="m/d/yyyy\ h:mm">
                  <c:v>43939.135416666664</c:v>
                </c:pt>
                <c:pt idx="48371" formatCode="m/d/yyyy\ h:mm">
                  <c:v>43939.15625</c:v>
                </c:pt>
                <c:pt idx="48372" formatCode="m/d/yyyy\ h:mm">
                  <c:v>43939.177083333336</c:v>
                </c:pt>
                <c:pt idx="48373" formatCode="m/d/yyyy\ h:mm">
                  <c:v>43939.197916666664</c:v>
                </c:pt>
                <c:pt idx="48374" formatCode="m/d/yyyy\ h:mm">
                  <c:v>43939.21875</c:v>
                </c:pt>
                <c:pt idx="48375" formatCode="m/d/yyyy\ h:mm">
                  <c:v>43939.239583333336</c:v>
                </c:pt>
                <c:pt idx="48376" formatCode="m/d/yyyy\ h:mm">
                  <c:v>43939.260416666664</c:v>
                </c:pt>
                <c:pt idx="48377" formatCode="m/d/yyyy\ h:mm">
                  <c:v>43939.28125</c:v>
                </c:pt>
                <c:pt idx="48378" formatCode="m/d/yyyy\ h:mm">
                  <c:v>43939.302083333336</c:v>
                </c:pt>
                <c:pt idx="48379" formatCode="m/d/yyyy\ h:mm">
                  <c:v>43939.322916666664</c:v>
                </c:pt>
                <c:pt idx="48380" formatCode="m/d/yyyy\ h:mm">
                  <c:v>43939.34375</c:v>
                </c:pt>
                <c:pt idx="48381" formatCode="m/d/yyyy\ h:mm">
                  <c:v>43939.364583333336</c:v>
                </c:pt>
                <c:pt idx="48382" formatCode="m/d/yyyy\ h:mm">
                  <c:v>43939.385416666664</c:v>
                </c:pt>
                <c:pt idx="48383" formatCode="m/d/yyyy\ h:mm">
                  <c:v>43939.40625</c:v>
                </c:pt>
                <c:pt idx="48384" formatCode="m/d/yyyy\ h:mm">
                  <c:v>43939.427083333336</c:v>
                </c:pt>
                <c:pt idx="48385" formatCode="m/d/yyyy\ h:mm">
                  <c:v>43939.447916666664</c:v>
                </c:pt>
                <c:pt idx="48386" formatCode="m/d/yyyy\ h:mm">
                  <c:v>43939.46875</c:v>
                </c:pt>
                <c:pt idx="48387" formatCode="m/d/yyyy\ h:mm">
                  <c:v>43939.489583333336</c:v>
                </c:pt>
                <c:pt idx="48388" formatCode="m/d/yyyy\ h:mm">
                  <c:v>43939.510416666664</c:v>
                </c:pt>
                <c:pt idx="48389" formatCode="m/d/yyyy\ h:mm">
                  <c:v>43939.53125</c:v>
                </c:pt>
                <c:pt idx="48390" formatCode="m/d/yyyy\ h:mm">
                  <c:v>43939.552083333336</c:v>
                </c:pt>
                <c:pt idx="48391" formatCode="m/d/yyyy\ h:mm">
                  <c:v>43939.572916666664</c:v>
                </c:pt>
                <c:pt idx="48392" formatCode="m/d/yyyy\ h:mm">
                  <c:v>43939.59375</c:v>
                </c:pt>
                <c:pt idx="48393" formatCode="m/d/yyyy\ h:mm">
                  <c:v>43939.614583333336</c:v>
                </c:pt>
                <c:pt idx="48394" formatCode="m/d/yyyy\ h:mm">
                  <c:v>43939.635416666664</c:v>
                </c:pt>
                <c:pt idx="48395" formatCode="m/d/yyyy\ h:mm">
                  <c:v>43939.65625</c:v>
                </c:pt>
                <c:pt idx="48396" formatCode="m/d/yyyy\ h:mm">
                  <c:v>43939.677083333336</c:v>
                </c:pt>
                <c:pt idx="48397" formatCode="m/d/yyyy\ h:mm">
                  <c:v>43939.697916666664</c:v>
                </c:pt>
                <c:pt idx="48398" formatCode="m/d/yyyy\ h:mm">
                  <c:v>43939.71875</c:v>
                </c:pt>
                <c:pt idx="48399" formatCode="m/d/yyyy\ h:mm">
                  <c:v>43939.739583333336</c:v>
                </c:pt>
                <c:pt idx="48400" formatCode="m/d/yyyy\ h:mm">
                  <c:v>43939.760416666664</c:v>
                </c:pt>
                <c:pt idx="48401" formatCode="m/d/yyyy\ h:mm">
                  <c:v>43939.78125</c:v>
                </c:pt>
                <c:pt idx="48402" formatCode="m/d/yyyy\ h:mm">
                  <c:v>43939.802083333336</c:v>
                </c:pt>
                <c:pt idx="48403" formatCode="m/d/yyyy\ h:mm">
                  <c:v>43939.822916666664</c:v>
                </c:pt>
                <c:pt idx="48404" formatCode="m/d/yyyy\ h:mm">
                  <c:v>43939.84375</c:v>
                </c:pt>
                <c:pt idx="48405" formatCode="m/d/yyyy\ h:mm">
                  <c:v>43939.864583333336</c:v>
                </c:pt>
                <c:pt idx="48406" formatCode="m/d/yyyy\ h:mm">
                  <c:v>43939.885416666664</c:v>
                </c:pt>
                <c:pt idx="48407" formatCode="m/d/yyyy\ h:mm">
                  <c:v>43939.90625</c:v>
                </c:pt>
                <c:pt idx="48408" formatCode="m/d/yyyy\ h:mm">
                  <c:v>43939.927083333336</c:v>
                </c:pt>
                <c:pt idx="48409" formatCode="m/d/yyyy\ h:mm">
                  <c:v>43939.947916666664</c:v>
                </c:pt>
                <c:pt idx="48410" formatCode="m/d/yyyy\ h:mm">
                  <c:v>43939.96875</c:v>
                </c:pt>
                <c:pt idx="48411" formatCode="m/d/yyyy\ h:mm">
                  <c:v>43939.989583333336</c:v>
                </c:pt>
                <c:pt idx="48412" formatCode="m/d/yyyy\ h:mm">
                  <c:v>43940.010416666664</c:v>
                </c:pt>
                <c:pt idx="48413" formatCode="m/d/yyyy\ h:mm">
                  <c:v>43940.03125</c:v>
                </c:pt>
                <c:pt idx="48414" formatCode="m/d/yyyy\ h:mm">
                  <c:v>43940.052083333336</c:v>
                </c:pt>
                <c:pt idx="48415" formatCode="m/d/yyyy\ h:mm">
                  <c:v>43940.072916666664</c:v>
                </c:pt>
                <c:pt idx="48416" formatCode="m/d/yyyy\ h:mm">
                  <c:v>43940.09375</c:v>
                </c:pt>
                <c:pt idx="48417" formatCode="m/d/yyyy\ h:mm">
                  <c:v>43940.114583333336</c:v>
                </c:pt>
                <c:pt idx="48418" formatCode="m/d/yyyy\ h:mm">
                  <c:v>43940.135416666664</c:v>
                </c:pt>
                <c:pt idx="48419" formatCode="m/d/yyyy\ h:mm">
                  <c:v>43940.15625</c:v>
                </c:pt>
                <c:pt idx="48420" formatCode="m/d/yyyy\ h:mm">
                  <c:v>43940.177083333336</c:v>
                </c:pt>
                <c:pt idx="48421" formatCode="m/d/yyyy\ h:mm">
                  <c:v>43940.197916666664</c:v>
                </c:pt>
                <c:pt idx="48422" formatCode="m/d/yyyy\ h:mm">
                  <c:v>43940.21875</c:v>
                </c:pt>
                <c:pt idx="48423" formatCode="m/d/yyyy\ h:mm">
                  <c:v>43940.239583333336</c:v>
                </c:pt>
                <c:pt idx="48424" formatCode="m/d/yyyy\ h:mm">
                  <c:v>43940.260416666664</c:v>
                </c:pt>
                <c:pt idx="48425" formatCode="m/d/yyyy\ h:mm">
                  <c:v>43940.28125</c:v>
                </c:pt>
                <c:pt idx="48426" formatCode="m/d/yyyy\ h:mm">
                  <c:v>43940.302083333336</c:v>
                </c:pt>
                <c:pt idx="48427" formatCode="m/d/yyyy\ h:mm">
                  <c:v>43940.322916666664</c:v>
                </c:pt>
                <c:pt idx="48428" formatCode="m/d/yyyy\ h:mm">
                  <c:v>43940.34375</c:v>
                </c:pt>
                <c:pt idx="48429" formatCode="m/d/yyyy\ h:mm">
                  <c:v>43940.364583333336</c:v>
                </c:pt>
                <c:pt idx="48430" formatCode="m/d/yyyy\ h:mm">
                  <c:v>43940.385416666664</c:v>
                </c:pt>
                <c:pt idx="48431" formatCode="m/d/yyyy\ h:mm">
                  <c:v>43940.40625</c:v>
                </c:pt>
                <c:pt idx="48432" formatCode="m/d/yyyy\ h:mm">
                  <c:v>43940.427083333336</c:v>
                </c:pt>
                <c:pt idx="48433" formatCode="m/d/yyyy\ h:mm">
                  <c:v>43940.447916666664</c:v>
                </c:pt>
                <c:pt idx="48434" formatCode="m/d/yyyy\ h:mm">
                  <c:v>43940.46875</c:v>
                </c:pt>
                <c:pt idx="48435" formatCode="m/d/yyyy\ h:mm">
                  <c:v>43940.489583333336</c:v>
                </c:pt>
                <c:pt idx="48436" formatCode="m/d/yyyy\ h:mm">
                  <c:v>43940.510416666664</c:v>
                </c:pt>
                <c:pt idx="48437" formatCode="m/d/yyyy\ h:mm">
                  <c:v>43940.53125</c:v>
                </c:pt>
                <c:pt idx="48438" formatCode="m/d/yyyy\ h:mm">
                  <c:v>43940.552083333336</c:v>
                </c:pt>
                <c:pt idx="48439" formatCode="m/d/yyyy\ h:mm">
                  <c:v>43940.572916666664</c:v>
                </c:pt>
                <c:pt idx="48440" formatCode="m/d/yyyy\ h:mm">
                  <c:v>43940.59375</c:v>
                </c:pt>
                <c:pt idx="48441" formatCode="m/d/yyyy\ h:mm">
                  <c:v>43940.614583333336</c:v>
                </c:pt>
                <c:pt idx="48442" formatCode="m/d/yyyy\ h:mm">
                  <c:v>43940.635416666664</c:v>
                </c:pt>
                <c:pt idx="48443" formatCode="m/d/yyyy\ h:mm">
                  <c:v>43940.65625</c:v>
                </c:pt>
                <c:pt idx="48444" formatCode="m/d/yyyy\ h:mm">
                  <c:v>43940.677083333336</c:v>
                </c:pt>
                <c:pt idx="48445" formatCode="m/d/yyyy\ h:mm">
                  <c:v>43940.697916666664</c:v>
                </c:pt>
                <c:pt idx="48446" formatCode="m/d/yyyy\ h:mm">
                  <c:v>43940.71875</c:v>
                </c:pt>
                <c:pt idx="48447" formatCode="m/d/yyyy\ h:mm">
                  <c:v>43940.739583333336</c:v>
                </c:pt>
                <c:pt idx="48448" formatCode="m/d/yyyy\ h:mm">
                  <c:v>43940.760416666664</c:v>
                </c:pt>
                <c:pt idx="48449" formatCode="m/d/yyyy\ h:mm">
                  <c:v>43940.78125</c:v>
                </c:pt>
                <c:pt idx="48450" formatCode="m/d/yyyy\ h:mm">
                  <c:v>43940.802083333336</c:v>
                </c:pt>
                <c:pt idx="48451" formatCode="m/d/yyyy\ h:mm">
                  <c:v>43940.822916666664</c:v>
                </c:pt>
                <c:pt idx="48452" formatCode="m/d/yyyy\ h:mm">
                  <c:v>43940.84375</c:v>
                </c:pt>
                <c:pt idx="48453" formatCode="m/d/yyyy\ h:mm">
                  <c:v>43940.864583333336</c:v>
                </c:pt>
                <c:pt idx="48454" formatCode="m/d/yyyy\ h:mm">
                  <c:v>43940.885416666664</c:v>
                </c:pt>
                <c:pt idx="48455" formatCode="m/d/yyyy\ h:mm">
                  <c:v>43940.90625</c:v>
                </c:pt>
                <c:pt idx="48456" formatCode="m/d/yyyy\ h:mm">
                  <c:v>43940.927083333336</c:v>
                </c:pt>
                <c:pt idx="48457" formatCode="m/d/yyyy\ h:mm">
                  <c:v>43940.947916666664</c:v>
                </c:pt>
                <c:pt idx="48458" formatCode="m/d/yyyy\ h:mm">
                  <c:v>43940.96875</c:v>
                </c:pt>
                <c:pt idx="48459" formatCode="m/d/yyyy\ h:mm">
                  <c:v>43940.989583333336</c:v>
                </c:pt>
                <c:pt idx="48460" formatCode="m/d/yyyy\ h:mm">
                  <c:v>43941.010416666664</c:v>
                </c:pt>
                <c:pt idx="48461" formatCode="m/d/yyyy\ h:mm">
                  <c:v>43941.03125</c:v>
                </c:pt>
                <c:pt idx="48462" formatCode="m/d/yyyy\ h:mm">
                  <c:v>43941.052083333336</c:v>
                </c:pt>
                <c:pt idx="48463" formatCode="m/d/yyyy\ h:mm">
                  <c:v>43941.072916666664</c:v>
                </c:pt>
                <c:pt idx="48464" formatCode="m/d/yyyy\ h:mm">
                  <c:v>43941.09375</c:v>
                </c:pt>
                <c:pt idx="48465" formatCode="m/d/yyyy\ h:mm">
                  <c:v>43941.114583333336</c:v>
                </c:pt>
                <c:pt idx="48466" formatCode="m/d/yyyy\ h:mm">
                  <c:v>43941.135416666664</c:v>
                </c:pt>
                <c:pt idx="48467" formatCode="m/d/yyyy\ h:mm">
                  <c:v>43941.15625</c:v>
                </c:pt>
                <c:pt idx="48468" formatCode="m/d/yyyy\ h:mm">
                  <c:v>43941.177083333336</c:v>
                </c:pt>
                <c:pt idx="48469" formatCode="m/d/yyyy\ h:mm">
                  <c:v>43941.197916666664</c:v>
                </c:pt>
                <c:pt idx="48470" formatCode="m/d/yyyy\ h:mm">
                  <c:v>43941.21875</c:v>
                </c:pt>
                <c:pt idx="48471" formatCode="m/d/yyyy\ h:mm">
                  <c:v>43941.239583333336</c:v>
                </c:pt>
                <c:pt idx="48472" formatCode="m/d/yyyy\ h:mm">
                  <c:v>43941.260416666664</c:v>
                </c:pt>
                <c:pt idx="48473" formatCode="m/d/yyyy\ h:mm">
                  <c:v>43941.28125</c:v>
                </c:pt>
                <c:pt idx="48474" formatCode="m/d/yyyy\ h:mm">
                  <c:v>43941.302083333336</c:v>
                </c:pt>
                <c:pt idx="48475" formatCode="m/d/yyyy\ h:mm">
                  <c:v>43941.322916666664</c:v>
                </c:pt>
                <c:pt idx="48476" formatCode="m/d/yyyy\ h:mm">
                  <c:v>43941.34375</c:v>
                </c:pt>
                <c:pt idx="48477" formatCode="m/d/yyyy\ h:mm">
                  <c:v>43941.364583333336</c:v>
                </c:pt>
                <c:pt idx="48478" formatCode="m/d/yyyy\ h:mm">
                  <c:v>43941.385416666664</c:v>
                </c:pt>
                <c:pt idx="48479" formatCode="m/d/yyyy\ h:mm">
                  <c:v>43941.40625</c:v>
                </c:pt>
                <c:pt idx="48480" formatCode="m/d/yyyy\ h:mm">
                  <c:v>43941.427083333336</c:v>
                </c:pt>
                <c:pt idx="48481" formatCode="m/d/yyyy\ h:mm">
                  <c:v>43941.447916666664</c:v>
                </c:pt>
                <c:pt idx="48482" formatCode="m/d/yyyy\ h:mm">
                  <c:v>43941.46875</c:v>
                </c:pt>
                <c:pt idx="48483" formatCode="m/d/yyyy\ h:mm">
                  <c:v>43941.489583333336</c:v>
                </c:pt>
                <c:pt idx="48484" formatCode="m/d/yyyy\ h:mm">
                  <c:v>43941.510416666664</c:v>
                </c:pt>
                <c:pt idx="48485" formatCode="m/d/yyyy\ h:mm">
                  <c:v>43941.53125</c:v>
                </c:pt>
                <c:pt idx="48486" formatCode="m/d/yyyy\ h:mm">
                  <c:v>43941.552083333336</c:v>
                </c:pt>
                <c:pt idx="48487" formatCode="m/d/yyyy\ h:mm">
                  <c:v>43941.572916666664</c:v>
                </c:pt>
                <c:pt idx="48488" formatCode="m/d/yyyy\ h:mm">
                  <c:v>43941.59375</c:v>
                </c:pt>
                <c:pt idx="48489" formatCode="m/d/yyyy\ h:mm">
                  <c:v>43941.614583333336</c:v>
                </c:pt>
                <c:pt idx="48490" formatCode="m/d/yyyy\ h:mm">
                  <c:v>43941.635416666664</c:v>
                </c:pt>
                <c:pt idx="48491" formatCode="m/d/yyyy\ h:mm">
                  <c:v>43941.65625</c:v>
                </c:pt>
                <c:pt idx="48492" formatCode="m/d/yyyy\ h:mm">
                  <c:v>43941.677083333336</c:v>
                </c:pt>
                <c:pt idx="48493" formatCode="m/d/yyyy\ h:mm">
                  <c:v>43941.697916666664</c:v>
                </c:pt>
                <c:pt idx="48494" formatCode="m/d/yyyy\ h:mm">
                  <c:v>43941.71875</c:v>
                </c:pt>
                <c:pt idx="48495" formatCode="m/d/yyyy\ h:mm">
                  <c:v>43941.739583333336</c:v>
                </c:pt>
                <c:pt idx="48496" formatCode="m/d/yyyy\ h:mm">
                  <c:v>43941.760416666664</c:v>
                </c:pt>
                <c:pt idx="48497" formatCode="m/d/yyyy\ h:mm">
                  <c:v>43941.78125</c:v>
                </c:pt>
                <c:pt idx="48498" formatCode="m/d/yyyy\ h:mm">
                  <c:v>43941.802083333336</c:v>
                </c:pt>
                <c:pt idx="48499" formatCode="m/d/yyyy\ h:mm">
                  <c:v>43941.822916666664</c:v>
                </c:pt>
                <c:pt idx="48500" formatCode="m/d/yyyy\ h:mm">
                  <c:v>43941.84375</c:v>
                </c:pt>
                <c:pt idx="48501" formatCode="m/d/yyyy\ h:mm">
                  <c:v>43941.864583333336</c:v>
                </c:pt>
                <c:pt idx="48502" formatCode="m/d/yyyy\ h:mm">
                  <c:v>43941.885416666664</c:v>
                </c:pt>
                <c:pt idx="48503" formatCode="m/d/yyyy\ h:mm">
                  <c:v>43941.90625</c:v>
                </c:pt>
                <c:pt idx="48504" formatCode="m/d/yyyy\ h:mm">
                  <c:v>43941.927083333336</c:v>
                </c:pt>
                <c:pt idx="48505" formatCode="m/d/yyyy\ h:mm">
                  <c:v>43941.947916666664</c:v>
                </c:pt>
                <c:pt idx="48506" formatCode="m/d/yyyy\ h:mm">
                  <c:v>43941.96875</c:v>
                </c:pt>
                <c:pt idx="48507" formatCode="m/d/yyyy\ h:mm">
                  <c:v>43941.989583333336</c:v>
                </c:pt>
                <c:pt idx="48508" formatCode="m/d/yyyy\ h:mm">
                  <c:v>43942.010416666664</c:v>
                </c:pt>
                <c:pt idx="48509" formatCode="m/d/yyyy\ h:mm">
                  <c:v>43942.03125</c:v>
                </c:pt>
                <c:pt idx="48510" formatCode="m/d/yyyy\ h:mm">
                  <c:v>43942.052083333336</c:v>
                </c:pt>
                <c:pt idx="48511" formatCode="m/d/yyyy\ h:mm">
                  <c:v>43942.072916666664</c:v>
                </c:pt>
                <c:pt idx="48512" formatCode="m/d/yyyy\ h:mm">
                  <c:v>43942.09375</c:v>
                </c:pt>
                <c:pt idx="48513" formatCode="m/d/yyyy\ h:mm">
                  <c:v>43942.114583333336</c:v>
                </c:pt>
                <c:pt idx="48514" formatCode="m/d/yyyy\ h:mm">
                  <c:v>43942.135416666664</c:v>
                </c:pt>
                <c:pt idx="48515" formatCode="m/d/yyyy\ h:mm">
                  <c:v>43942.15625</c:v>
                </c:pt>
                <c:pt idx="48516" formatCode="m/d/yyyy\ h:mm">
                  <c:v>43942.177083333336</c:v>
                </c:pt>
                <c:pt idx="48517" formatCode="m/d/yyyy\ h:mm">
                  <c:v>43942.197916666664</c:v>
                </c:pt>
                <c:pt idx="48518" formatCode="m/d/yyyy\ h:mm">
                  <c:v>43942.21875</c:v>
                </c:pt>
                <c:pt idx="48519" formatCode="m/d/yyyy\ h:mm">
                  <c:v>43942.239583333336</c:v>
                </c:pt>
                <c:pt idx="48520" formatCode="m/d/yyyy\ h:mm">
                  <c:v>43942.260416666664</c:v>
                </c:pt>
                <c:pt idx="48521" formatCode="m/d/yyyy\ h:mm">
                  <c:v>43942.28125</c:v>
                </c:pt>
                <c:pt idx="48522" formatCode="m/d/yyyy\ h:mm">
                  <c:v>43942.302083333336</c:v>
                </c:pt>
                <c:pt idx="48523" formatCode="m/d/yyyy\ h:mm">
                  <c:v>43942.322916666664</c:v>
                </c:pt>
                <c:pt idx="48524" formatCode="m/d/yyyy\ h:mm">
                  <c:v>43942.34375</c:v>
                </c:pt>
                <c:pt idx="48525" formatCode="m/d/yyyy\ h:mm">
                  <c:v>43942.364583333336</c:v>
                </c:pt>
                <c:pt idx="48526" formatCode="m/d/yyyy\ h:mm">
                  <c:v>43942.385416666664</c:v>
                </c:pt>
                <c:pt idx="48527" formatCode="m/d/yyyy\ h:mm">
                  <c:v>43942.40625</c:v>
                </c:pt>
                <c:pt idx="48528" formatCode="m/d/yyyy\ h:mm">
                  <c:v>43942.427083333336</c:v>
                </c:pt>
                <c:pt idx="48529" formatCode="m/d/yyyy\ h:mm">
                  <c:v>43942.447916666664</c:v>
                </c:pt>
                <c:pt idx="48530" formatCode="m/d/yyyy\ h:mm">
                  <c:v>43942.46875</c:v>
                </c:pt>
                <c:pt idx="48531" formatCode="m/d/yyyy\ h:mm">
                  <c:v>43942.489583333336</c:v>
                </c:pt>
                <c:pt idx="48532" formatCode="m/d/yyyy\ h:mm">
                  <c:v>43942.510416666664</c:v>
                </c:pt>
                <c:pt idx="48533" formatCode="m/d/yyyy\ h:mm">
                  <c:v>43942.53125</c:v>
                </c:pt>
                <c:pt idx="48534" formatCode="m/d/yyyy\ h:mm">
                  <c:v>43942.552083333336</c:v>
                </c:pt>
                <c:pt idx="48535" formatCode="m/d/yyyy\ h:mm">
                  <c:v>43942.572916666664</c:v>
                </c:pt>
                <c:pt idx="48536" formatCode="m/d/yyyy\ h:mm">
                  <c:v>43942.59375</c:v>
                </c:pt>
                <c:pt idx="48537" formatCode="m/d/yyyy\ h:mm">
                  <c:v>43942.614583333336</c:v>
                </c:pt>
                <c:pt idx="48538" formatCode="m/d/yyyy\ h:mm">
                  <c:v>43942.635416666664</c:v>
                </c:pt>
                <c:pt idx="48539" formatCode="m/d/yyyy\ h:mm">
                  <c:v>43942.65625</c:v>
                </c:pt>
                <c:pt idx="48540" formatCode="m/d/yyyy\ h:mm">
                  <c:v>43942.677083333336</c:v>
                </c:pt>
                <c:pt idx="48541" formatCode="m/d/yyyy\ h:mm">
                  <c:v>43942.697916666664</c:v>
                </c:pt>
                <c:pt idx="48542" formatCode="m/d/yyyy\ h:mm">
                  <c:v>43942.71875</c:v>
                </c:pt>
                <c:pt idx="48543" formatCode="m/d/yyyy\ h:mm">
                  <c:v>43942.739583333336</c:v>
                </c:pt>
                <c:pt idx="48544" formatCode="m/d/yyyy\ h:mm">
                  <c:v>43942.760416666664</c:v>
                </c:pt>
                <c:pt idx="48545" formatCode="m/d/yyyy\ h:mm">
                  <c:v>43942.78125</c:v>
                </c:pt>
                <c:pt idx="48546" formatCode="m/d/yyyy\ h:mm">
                  <c:v>43942.802083333336</c:v>
                </c:pt>
                <c:pt idx="48547" formatCode="m/d/yyyy\ h:mm">
                  <c:v>43942.822916666664</c:v>
                </c:pt>
                <c:pt idx="48548" formatCode="m/d/yyyy\ h:mm">
                  <c:v>43942.84375</c:v>
                </c:pt>
                <c:pt idx="48549" formatCode="m/d/yyyy\ h:mm">
                  <c:v>43942.864583333336</c:v>
                </c:pt>
                <c:pt idx="48550" formatCode="m/d/yyyy\ h:mm">
                  <c:v>43942.885416666664</c:v>
                </c:pt>
                <c:pt idx="48551" formatCode="m/d/yyyy\ h:mm">
                  <c:v>43942.90625</c:v>
                </c:pt>
                <c:pt idx="48552" formatCode="m/d/yyyy\ h:mm">
                  <c:v>43942.927083333336</c:v>
                </c:pt>
                <c:pt idx="48553" formatCode="m/d/yyyy\ h:mm">
                  <c:v>43942.947916666664</c:v>
                </c:pt>
                <c:pt idx="48554" formatCode="m/d/yyyy\ h:mm">
                  <c:v>43942.96875</c:v>
                </c:pt>
                <c:pt idx="48555" formatCode="m/d/yyyy\ h:mm">
                  <c:v>43942.989583333336</c:v>
                </c:pt>
                <c:pt idx="48556" formatCode="m/d/yyyy\ h:mm">
                  <c:v>43943.010416666664</c:v>
                </c:pt>
                <c:pt idx="48557" formatCode="m/d/yyyy\ h:mm">
                  <c:v>43943.03125</c:v>
                </c:pt>
                <c:pt idx="48558" formatCode="m/d/yyyy\ h:mm">
                  <c:v>43943.052083333336</c:v>
                </c:pt>
                <c:pt idx="48559" formatCode="m/d/yyyy\ h:mm">
                  <c:v>43943.072916666664</c:v>
                </c:pt>
                <c:pt idx="48560" formatCode="m/d/yyyy\ h:mm">
                  <c:v>43943.09375</c:v>
                </c:pt>
                <c:pt idx="48561" formatCode="m/d/yyyy\ h:mm">
                  <c:v>43943.114583333336</c:v>
                </c:pt>
                <c:pt idx="48562" formatCode="m/d/yyyy\ h:mm">
                  <c:v>43943.135416666664</c:v>
                </c:pt>
                <c:pt idx="48563" formatCode="m/d/yyyy\ h:mm">
                  <c:v>43943.15625</c:v>
                </c:pt>
                <c:pt idx="48564" formatCode="m/d/yyyy\ h:mm">
                  <c:v>43943.177083333336</c:v>
                </c:pt>
                <c:pt idx="48565" formatCode="m/d/yyyy\ h:mm">
                  <c:v>43943.197916666664</c:v>
                </c:pt>
                <c:pt idx="48566" formatCode="m/d/yyyy\ h:mm">
                  <c:v>43943.21875</c:v>
                </c:pt>
                <c:pt idx="48567" formatCode="m/d/yyyy\ h:mm">
                  <c:v>43943.239583333336</c:v>
                </c:pt>
                <c:pt idx="48568" formatCode="m/d/yyyy\ h:mm">
                  <c:v>43943.260416666664</c:v>
                </c:pt>
                <c:pt idx="48569" formatCode="m/d/yyyy\ h:mm">
                  <c:v>43943.28125</c:v>
                </c:pt>
                <c:pt idx="48570" formatCode="m/d/yyyy\ h:mm">
                  <c:v>43943.302083333336</c:v>
                </c:pt>
                <c:pt idx="48571" formatCode="m/d/yyyy\ h:mm">
                  <c:v>43943.322916666664</c:v>
                </c:pt>
                <c:pt idx="48572" formatCode="m/d/yyyy\ h:mm">
                  <c:v>43943.34375</c:v>
                </c:pt>
                <c:pt idx="48573" formatCode="m/d/yyyy\ h:mm">
                  <c:v>43943.364583333336</c:v>
                </c:pt>
                <c:pt idx="48574" formatCode="m/d/yyyy\ h:mm">
                  <c:v>43943.385416666664</c:v>
                </c:pt>
                <c:pt idx="48575" formatCode="m/d/yyyy\ h:mm">
                  <c:v>43943.40625</c:v>
                </c:pt>
                <c:pt idx="48576" formatCode="m/d/yyyy\ h:mm">
                  <c:v>43943.427083333336</c:v>
                </c:pt>
                <c:pt idx="48577" formatCode="m/d/yyyy\ h:mm">
                  <c:v>43943.447916666664</c:v>
                </c:pt>
                <c:pt idx="48578" formatCode="m/d/yyyy\ h:mm">
                  <c:v>43943.46875</c:v>
                </c:pt>
                <c:pt idx="48579" formatCode="m/d/yyyy\ h:mm">
                  <c:v>43943.489583333336</c:v>
                </c:pt>
                <c:pt idx="48580" formatCode="m/d/yyyy\ h:mm">
                  <c:v>43943.510416666664</c:v>
                </c:pt>
                <c:pt idx="48581" formatCode="m/d/yyyy\ h:mm">
                  <c:v>43943.53125</c:v>
                </c:pt>
                <c:pt idx="48582" formatCode="m/d/yyyy\ h:mm">
                  <c:v>43943.552083333336</c:v>
                </c:pt>
                <c:pt idx="48583" formatCode="m/d/yyyy\ h:mm">
                  <c:v>43943.572916666664</c:v>
                </c:pt>
                <c:pt idx="48584" formatCode="m/d/yyyy\ h:mm">
                  <c:v>43943.59375</c:v>
                </c:pt>
                <c:pt idx="48585" formatCode="m/d/yyyy\ h:mm">
                  <c:v>43943.614583333336</c:v>
                </c:pt>
                <c:pt idx="48586" formatCode="m/d/yyyy\ h:mm">
                  <c:v>43943.635416666664</c:v>
                </c:pt>
                <c:pt idx="48587" formatCode="m/d/yyyy\ h:mm">
                  <c:v>43943.65625</c:v>
                </c:pt>
                <c:pt idx="48588" formatCode="m/d/yyyy\ h:mm">
                  <c:v>43943.677083333336</c:v>
                </c:pt>
                <c:pt idx="48589" formatCode="m/d/yyyy\ h:mm">
                  <c:v>43943.697916666664</c:v>
                </c:pt>
                <c:pt idx="48590" formatCode="m/d/yyyy\ h:mm">
                  <c:v>43943.71875</c:v>
                </c:pt>
                <c:pt idx="48591" formatCode="m/d/yyyy\ h:mm">
                  <c:v>43943.739583333336</c:v>
                </c:pt>
                <c:pt idx="48592" formatCode="m/d/yyyy\ h:mm">
                  <c:v>43943.760416666664</c:v>
                </c:pt>
                <c:pt idx="48593" formatCode="m/d/yyyy\ h:mm">
                  <c:v>43943.78125</c:v>
                </c:pt>
                <c:pt idx="48594" formatCode="m/d/yyyy\ h:mm">
                  <c:v>43943.802083333336</c:v>
                </c:pt>
                <c:pt idx="48595" formatCode="m/d/yyyy\ h:mm">
                  <c:v>43943.822916666664</c:v>
                </c:pt>
                <c:pt idx="48596" formatCode="m/d/yyyy\ h:mm">
                  <c:v>43943.84375</c:v>
                </c:pt>
                <c:pt idx="48597" formatCode="m/d/yyyy\ h:mm">
                  <c:v>43943.864583333336</c:v>
                </c:pt>
                <c:pt idx="48598" formatCode="m/d/yyyy\ h:mm">
                  <c:v>43943.885416666664</c:v>
                </c:pt>
                <c:pt idx="48599" formatCode="m/d/yyyy\ h:mm">
                  <c:v>43943.90625</c:v>
                </c:pt>
                <c:pt idx="48600" formatCode="m/d/yyyy\ h:mm">
                  <c:v>43943.927083333336</c:v>
                </c:pt>
                <c:pt idx="48601" formatCode="m/d/yyyy\ h:mm">
                  <c:v>43943.947916666664</c:v>
                </c:pt>
                <c:pt idx="48602" formatCode="m/d/yyyy\ h:mm">
                  <c:v>43943.96875</c:v>
                </c:pt>
                <c:pt idx="48603" formatCode="m/d/yyyy\ h:mm">
                  <c:v>43943.989583333336</c:v>
                </c:pt>
                <c:pt idx="48604" formatCode="m/d/yyyy\ h:mm">
                  <c:v>43944.010416666664</c:v>
                </c:pt>
                <c:pt idx="48605" formatCode="m/d/yyyy\ h:mm">
                  <c:v>43944.03125</c:v>
                </c:pt>
                <c:pt idx="48606" formatCode="m/d/yyyy\ h:mm">
                  <c:v>43944.052083333336</c:v>
                </c:pt>
                <c:pt idx="48607" formatCode="m/d/yyyy\ h:mm">
                  <c:v>43944.072916666664</c:v>
                </c:pt>
                <c:pt idx="48608" formatCode="m/d/yyyy\ h:mm">
                  <c:v>43944.09375</c:v>
                </c:pt>
                <c:pt idx="48609" formatCode="m/d/yyyy\ h:mm">
                  <c:v>43944.114583333336</c:v>
                </c:pt>
                <c:pt idx="48610" formatCode="m/d/yyyy\ h:mm">
                  <c:v>43944.135416666664</c:v>
                </c:pt>
                <c:pt idx="48611" formatCode="m/d/yyyy\ h:mm">
                  <c:v>43944.15625</c:v>
                </c:pt>
                <c:pt idx="48612" formatCode="m/d/yyyy\ h:mm">
                  <c:v>43944.177083333336</c:v>
                </c:pt>
                <c:pt idx="48613" formatCode="m/d/yyyy\ h:mm">
                  <c:v>43944.197916666664</c:v>
                </c:pt>
                <c:pt idx="48614" formatCode="m/d/yyyy\ h:mm">
                  <c:v>43944.21875</c:v>
                </c:pt>
                <c:pt idx="48615" formatCode="m/d/yyyy\ h:mm">
                  <c:v>43944.239583333336</c:v>
                </c:pt>
                <c:pt idx="48616" formatCode="m/d/yyyy\ h:mm">
                  <c:v>43944.260416666664</c:v>
                </c:pt>
                <c:pt idx="48617" formatCode="m/d/yyyy\ h:mm">
                  <c:v>43944.28125</c:v>
                </c:pt>
                <c:pt idx="48618" formatCode="m/d/yyyy\ h:mm">
                  <c:v>43944.302083333336</c:v>
                </c:pt>
                <c:pt idx="48619" formatCode="m/d/yyyy\ h:mm">
                  <c:v>43944.322916666664</c:v>
                </c:pt>
                <c:pt idx="48620" formatCode="m/d/yyyy\ h:mm">
                  <c:v>43944.34375</c:v>
                </c:pt>
                <c:pt idx="48621" formatCode="m/d/yyyy\ h:mm">
                  <c:v>43944.364583333336</c:v>
                </c:pt>
                <c:pt idx="48622" formatCode="m/d/yyyy\ h:mm">
                  <c:v>43944.385416666664</c:v>
                </c:pt>
                <c:pt idx="48623" formatCode="m/d/yyyy\ h:mm">
                  <c:v>43944.40625</c:v>
                </c:pt>
                <c:pt idx="48624" formatCode="m/d/yyyy\ h:mm">
                  <c:v>43944.427083333336</c:v>
                </c:pt>
                <c:pt idx="48625" formatCode="m/d/yyyy\ h:mm">
                  <c:v>43944.447916666664</c:v>
                </c:pt>
                <c:pt idx="48626" formatCode="m/d/yyyy\ h:mm">
                  <c:v>43944.46875</c:v>
                </c:pt>
                <c:pt idx="48627" formatCode="m/d/yyyy\ h:mm">
                  <c:v>43944.489583333336</c:v>
                </c:pt>
                <c:pt idx="48628" formatCode="m/d/yyyy\ h:mm">
                  <c:v>43944.510416666664</c:v>
                </c:pt>
                <c:pt idx="48629" formatCode="m/d/yyyy\ h:mm">
                  <c:v>43944.53125</c:v>
                </c:pt>
                <c:pt idx="48630" formatCode="m/d/yyyy\ h:mm">
                  <c:v>43944.552083333336</c:v>
                </c:pt>
                <c:pt idx="48631" formatCode="m/d/yyyy\ h:mm">
                  <c:v>43944.572916666664</c:v>
                </c:pt>
                <c:pt idx="48632" formatCode="m/d/yyyy\ h:mm">
                  <c:v>43944.59375</c:v>
                </c:pt>
                <c:pt idx="48633" formatCode="m/d/yyyy\ h:mm">
                  <c:v>43944.614583333336</c:v>
                </c:pt>
                <c:pt idx="48634" formatCode="m/d/yyyy\ h:mm">
                  <c:v>43944.635416666664</c:v>
                </c:pt>
                <c:pt idx="48635" formatCode="m/d/yyyy\ h:mm">
                  <c:v>43944.65625</c:v>
                </c:pt>
                <c:pt idx="48636" formatCode="m/d/yyyy\ h:mm">
                  <c:v>43944.677083333336</c:v>
                </c:pt>
                <c:pt idx="48637" formatCode="m/d/yyyy\ h:mm">
                  <c:v>43944.697916666664</c:v>
                </c:pt>
                <c:pt idx="48638" formatCode="m/d/yyyy\ h:mm">
                  <c:v>43944.71875</c:v>
                </c:pt>
                <c:pt idx="48639" formatCode="m/d/yyyy\ h:mm">
                  <c:v>43944.739583333336</c:v>
                </c:pt>
                <c:pt idx="48640" formatCode="m/d/yyyy\ h:mm">
                  <c:v>43944.760416666664</c:v>
                </c:pt>
                <c:pt idx="48641" formatCode="m/d/yyyy\ h:mm">
                  <c:v>43944.78125</c:v>
                </c:pt>
                <c:pt idx="48642" formatCode="m/d/yyyy\ h:mm">
                  <c:v>43944.802083333336</c:v>
                </c:pt>
                <c:pt idx="48643" formatCode="m/d/yyyy\ h:mm">
                  <c:v>43944.822916666664</c:v>
                </c:pt>
                <c:pt idx="48644" formatCode="m/d/yyyy\ h:mm">
                  <c:v>43944.84375</c:v>
                </c:pt>
                <c:pt idx="48645" formatCode="m/d/yyyy\ h:mm">
                  <c:v>43944.864583333336</c:v>
                </c:pt>
                <c:pt idx="48646" formatCode="m/d/yyyy\ h:mm">
                  <c:v>43944.885416666664</c:v>
                </c:pt>
                <c:pt idx="48647" formatCode="m/d/yyyy\ h:mm">
                  <c:v>43944.90625</c:v>
                </c:pt>
                <c:pt idx="48648" formatCode="m/d/yyyy\ h:mm">
                  <c:v>43944.927083333336</c:v>
                </c:pt>
                <c:pt idx="48649" formatCode="m/d/yyyy\ h:mm">
                  <c:v>43944.947916666664</c:v>
                </c:pt>
                <c:pt idx="48650" formatCode="m/d/yyyy\ h:mm">
                  <c:v>43944.96875</c:v>
                </c:pt>
                <c:pt idx="48651" formatCode="m/d/yyyy\ h:mm">
                  <c:v>43944.989583333336</c:v>
                </c:pt>
                <c:pt idx="48652" formatCode="m/d/yyyy\ h:mm">
                  <c:v>43945.010416666664</c:v>
                </c:pt>
                <c:pt idx="48653" formatCode="m/d/yyyy\ h:mm">
                  <c:v>43945.03125</c:v>
                </c:pt>
                <c:pt idx="48654" formatCode="m/d/yyyy\ h:mm">
                  <c:v>43945.052083333336</c:v>
                </c:pt>
                <c:pt idx="48655" formatCode="m/d/yyyy\ h:mm">
                  <c:v>43945.072916666664</c:v>
                </c:pt>
                <c:pt idx="48656" formatCode="m/d/yyyy\ h:mm">
                  <c:v>43945.09375</c:v>
                </c:pt>
                <c:pt idx="48657" formatCode="m/d/yyyy\ h:mm">
                  <c:v>43945.114583333336</c:v>
                </c:pt>
                <c:pt idx="48658" formatCode="m/d/yyyy\ h:mm">
                  <c:v>43945.135416666664</c:v>
                </c:pt>
                <c:pt idx="48659" formatCode="m/d/yyyy\ h:mm">
                  <c:v>43945.15625</c:v>
                </c:pt>
                <c:pt idx="48660" formatCode="m/d/yyyy\ h:mm">
                  <c:v>43945.177083333336</c:v>
                </c:pt>
                <c:pt idx="48661" formatCode="m/d/yyyy\ h:mm">
                  <c:v>43945.197916666664</c:v>
                </c:pt>
                <c:pt idx="48662" formatCode="m/d/yyyy\ h:mm">
                  <c:v>43945.21875</c:v>
                </c:pt>
                <c:pt idx="48663" formatCode="m/d/yyyy\ h:mm">
                  <c:v>43945.239583333336</c:v>
                </c:pt>
                <c:pt idx="48664" formatCode="m/d/yyyy\ h:mm">
                  <c:v>43945.260416666664</c:v>
                </c:pt>
                <c:pt idx="48665" formatCode="m/d/yyyy\ h:mm">
                  <c:v>43945.28125</c:v>
                </c:pt>
                <c:pt idx="48666" formatCode="m/d/yyyy\ h:mm">
                  <c:v>43945.302083333336</c:v>
                </c:pt>
                <c:pt idx="48667" formatCode="m/d/yyyy\ h:mm">
                  <c:v>43945.322916666664</c:v>
                </c:pt>
                <c:pt idx="48668" formatCode="m/d/yyyy\ h:mm">
                  <c:v>43945.34375</c:v>
                </c:pt>
                <c:pt idx="48669" formatCode="m/d/yyyy\ h:mm">
                  <c:v>43945.364583333336</c:v>
                </c:pt>
                <c:pt idx="48670" formatCode="m/d/yyyy\ h:mm">
                  <c:v>43945.385416666664</c:v>
                </c:pt>
                <c:pt idx="48671" formatCode="m/d/yyyy\ h:mm">
                  <c:v>43945.40625</c:v>
                </c:pt>
                <c:pt idx="48672" formatCode="m/d/yyyy\ h:mm">
                  <c:v>43945.427083333336</c:v>
                </c:pt>
                <c:pt idx="48673" formatCode="m/d/yyyy\ h:mm">
                  <c:v>43945.447916666664</c:v>
                </c:pt>
                <c:pt idx="48674" formatCode="m/d/yyyy\ h:mm">
                  <c:v>43945.46875</c:v>
                </c:pt>
                <c:pt idx="48675" formatCode="m/d/yyyy\ h:mm">
                  <c:v>43945.489583333336</c:v>
                </c:pt>
                <c:pt idx="48676" formatCode="m/d/yyyy\ h:mm">
                  <c:v>43945.510416666664</c:v>
                </c:pt>
                <c:pt idx="48677" formatCode="m/d/yyyy\ h:mm">
                  <c:v>43945.53125</c:v>
                </c:pt>
                <c:pt idx="48678" formatCode="m/d/yyyy\ h:mm">
                  <c:v>43945.552083333336</c:v>
                </c:pt>
                <c:pt idx="48679" formatCode="m/d/yyyy\ h:mm">
                  <c:v>43945.572916666664</c:v>
                </c:pt>
                <c:pt idx="48680" formatCode="m/d/yyyy\ h:mm">
                  <c:v>43945.59375</c:v>
                </c:pt>
                <c:pt idx="48681" formatCode="m/d/yyyy\ h:mm">
                  <c:v>43945.614583333336</c:v>
                </c:pt>
                <c:pt idx="48682" formatCode="m/d/yyyy\ h:mm">
                  <c:v>43945.635416666664</c:v>
                </c:pt>
                <c:pt idx="48683" formatCode="m/d/yyyy\ h:mm">
                  <c:v>43945.65625</c:v>
                </c:pt>
                <c:pt idx="48684" formatCode="m/d/yyyy\ h:mm">
                  <c:v>43945.677083333336</c:v>
                </c:pt>
                <c:pt idx="48685" formatCode="m/d/yyyy\ h:mm">
                  <c:v>43945.697916666664</c:v>
                </c:pt>
                <c:pt idx="48686" formatCode="m/d/yyyy\ h:mm">
                  <c:v>43945.71875</c:v>
                </c:pt>
                <c:pt idx="48687" formatCode="m/d/yyyy\ h:mm">
                  <c:v>43945.739583333336</c:v>
                </c:pt>
                <c:pt idx="48688" formatCode="m/d/yyyy\ h:mm">
                  <c:v>43945.760416666664</c:v>
                </c:pt>
                <c:pt idx="48689" formatCode="m/d/yyyy\ h:mm">
                  <c:v>43945.78125</c:v>
                </c:pt>
                <c:pt idx="48690" formatCode="m/d/yyyy\ h:mm">
                  <c:v>43945.802083333336</c:v>
                </c:pt>
                <c:pt idx="48691" formatCode="m/d/yyyy\ h:mm">
                  <c:v>43945.822916666664</c:v>
                </c:pt>
                <c:pt idx="48692" formatCode="m/d/yyyy\ h:mm">
                  <c:v>43945.84375</c:v>
                </c:pt>
                <c:pt idx="48693" formatCode="m/d/yyyy\ h:mm">
                  <c:v>43945.864583333336</c:v>
                </c:pt>
                <c:pt idx="48694" formatCode="m/d/yyyy\ h:mm">
                  <c:v>43945.885416666664</c:v>
                </c:pt>
                <c:pt idx="48695" formatCode="m/d/yyyy\ h:mm">
                  <c:v>43945.90625</c:v>
                </c:pt>
                <c:pt idx="48696" formatCode="m/d/yyyy\ h:mm">
                  <c:v>43945.927083333336</c:v>
                </c:pt>
                <c:pt idx="48697" formatCode="m/d/yyyy\ h:mm">
                  <c:v>43945.947916666664</c:v>
                </c:pt>
                <c:pt idx="48698" formatCode="m/d/yyyy\ h:mm">
                  <c:v>43945.96875</c:v>
                </c:pt>
                <c:pt idx="48699" formatCode="m/d/yyyy\ h:mm">
                  <c:v>43945.989583333336</c:v>
                </c:pt>
                <c:pt idx="48700" formatCode="m/d/yyyy\ h:mm">
                  <c:v>43946.010416666664</c:v>
                </c:pt>
                <c:pt idx="48701" formatCode="m/d/yyyy\ h:mm">
                  <c:v>43946.03125</c:v>
                </c:pt>
                <c:pt idx="48702" formatCode="m/d/yyyy\ h:mm">
                  <c:v>43946.052083333336</c:v>
                </c:pt>
                <c:pt idx="48703" formatCode="m/d/yyyy\ h:mm">
                  <c:v>43946.072916666664</c:v>
                </c:pt>
                <c:pt idx="48704" formatCode="m/d/yyyy\ h:mm">
                  <c:v>43946.09375</c:v>
                </c:pt>
                <c:pt idx="48705" formatCode="m/d/yyyy\ h:mm">
                  <c:v>43946.114583333336</c:v>
                </c:pt>
                <c:pt idx="48706" formatCode="m/d/yyyy\ h:mm">
                  <c:v>43946.135416666664</c:v>
                </c:pt>
                <c:pt idx="48707" formatCode="m/d/yyyy\ h:mm">
                  <c:v>43946.15625</c:v>
                </c:pt>
                <c:pt idx="48708" formatCode="m/d/yyyy\ h:mm">
                  <c:v>43946.177083333336</c:v>
                </c:pt>
                <c:pt idx="48709" formatCode="m/d/yyyy\ h:mm">
                  <c:v>43946.197916666664</c:v>
                </c:pt>
                <c:pt idx="48710" formatCode="m/d/yyyy\ h:mm">
                  <c:v>43946.21875</c:v>
                </c:pt>
                <c:pt idx="48711" formatCode="m/d/yyyy\ h:mm">
                  <c:v>43946.239583333336</c:v>
                </c:pt>
                <c:pt idx="48712" formatCode="m/d/yyyy\ h:mm">
                  <c:v>43946.260416666664</c:v>
                </c:pt>
                <c:pt idx="48713" formatCode="m/d/yyyy\ h:mm">
                  <c:v>43946.28125</c:v>
                </c:pt>
                <c:pt idx="48714" formatCode="m/d/yyyy\ h:mm">
                  <c:v>43946.302083333336</c:v>
                </c:pt>
                <c:pt idx="48715" formatCode="m/d/yyyy\ h:mm">
                  <c:v>43946.322916666664</c:v>
                </c:pt>
                <c:pt idx="48716" formatCode="m/d/yyyy\ h:mm">
                  <c:v>43946.34375</c:v>
                </c:pt>
                <c:pt idx="48717" formatCode="m/d/yyyy\ h:mm">
                  <c:v>43946.364583333336</c:v>
                </c:pt>
                <c:pt idx="48718" formatCode="m/d/yyyy\ h:mm">
                  <c:v>43946.385416666664</c:v>
                </c:pt>
                <c:pt idx="48719" formatCode="m/d/yyyy\ h:mm">
                  <c:v>43946.40625</c:v>
                </c:pt>
                <c:pt idx="48720" formatCode="m/d/yyyy\ h:mm">
                  <c:v>43946.427083333336</c:v>
                </c:pt>
                <c:pt idx="48721" formatCode="m/d/yyyy\ h:mm">
                  <c:v>43946.447916666664</c:v>
                </c:pt>
                <c:pt idx="48722" formatCode="m/d/yyyy\ h:mm">
                  <c:v>43946.46875</c:v>
                </c:pt>
                <c:pt idx="48723" formatCode="m/d/yyyy\ h:mm">
                  <c:v>43946.489583333336</c:v>
                </c:pt>
                <c:pt idx="48724" formatCode="m/d/yyyy\ h:mm">
                  <c:v>43946.510416666664</c:v>
                </c:pt>
                <c:pt idx="48725" formatCode="m/d/yyyy\ h:mm">
                  <c:v>43946.53125</c:v>
                </c:pt>
                <c:pt idx="48726" formatCode="m/d/yyyy\ h:mm">
                  <c:v>43946.552083333336</c:v>
                </c:pt>
                <c:pt idx="48727" formatCode="m/d/yyyy\ h:mm">
                  <c:v>43946.572916666664</c:v>
                </c:pt>
                <c:pt idx="48728" formatCode="m/d/yyyy\ h:mm">
                  <c:v>43946.59375</c:v>
                </c:pt>
                <c:pt idx="48729" formatCode="m/d/yyyy\ h:mm">
                  <c:v>43946.614583333336</c:v>
                </c:pt>
                <c:pt idx="48730" formatCode="m/d/yyyy\ h:mm">
                  <c:v>43946.635416666664</c:v>
                </c:pt>
                <c:pt idx="48731" formatCode="m/d/yyyy\ h:mm">
                  <c:v>43946.65625</c:v>
                </c:pt>
                <c:pt idx="48732" formatCode="m/d/yyyy\ h:mm">
                  <c:v>43946.677083333336</c:v>
                </c:pt>
                <c:pt idx="48733" formatCode="m/d/yyyy\ h:mm">
                  <c:v>43946.697916666664</c:v>
                </c:pt>
                <c:pt idx="48734" formatCode="m/d/yyyy\ h:mm">
                  <c:v>43946.71875</c:v>
                </c:pt>
                <c:pt idx="48735" formatCode="m/d/yyyy\ h:mm">
                  <c:v>43946.739583333336</c:v>
                </c:pt>
                <c:pt idx="48736" formatCode="m/d/yyyy\ h:mm">
                  <c:v>43946.760416666664</c:v>
                </c:pt>
                <c:pt idx="48737" formatCode="m/d/yyyy\ h:mm">
                  <c:v>43946.78125</c:v>
                </c:pt>
                <c:pt idx="48738" formatCode="m/d/yyyy\ h:mm">
                  <c:v>43946.802083333336</c:v>
                </c:pt>
                <c:pt idx="48739" formatCode="m/d/yyyy\ h:mm">
                  <c:v>43946.822916666664</c:v>
                </c:pt>
                <c:pt idx="48740" formatCode="m/d/yyyy\ h:mm">
                  <c:v>43946.84375</c:v>
                </c:pt>
                <c:pt idx="48741" formatCode="m/d/yyyy\ h:mm">
                  <c:v>43946.864583333336</c:v>
                </c:pt>
                <c:pt idx="48742" formatCode="m/d/yyyy\ h:mm">
                  <c:v>43946.885416666664</c:v>
                </c:pt>
                <c:pt idx="48743" formatCode="m/d/yyyy\ h:mm">
                  <c:v>43946.90625</c:v>
                </c:pt>
                <c:pt idx="48744" formatCode="m/d/yyyy\ h:mm">
                  <c:v>43946.927083333336</c:v>
                </c:pt>
                <c:pt idx="48745" formatCode="m/d/yyyy\ h:mm">
                  <c:v>43946.947916666664</c:v>
                </c:pt>
                <c:pt idx="48746" formatCode="m/d/yyyy\ h:mm">
                  <c:v>43946.96875</c:v>
                </c:pt>
                <c:pt idx="48747" formatCode="m/d/yyyy\ h:mm">
                  <c:v>43946.989583333336</c:v>
                </c:pt>
                <c:pt idx="48748" formatCode="m/d/yyyy\ h:mm">
                  <c:v>43947.010416666664</c:v>
                </c:pt>
                <c:pt idx="48749" formatCode="m/d/yyyy\ h:mm">
                  <c:v>43947.03125</c:v>
                </c:pt>
                <c:pt idx="48750" formatCode="m/d/yyyy\ h:mm">
                  <c:v>43947.052083333336</c:v>
                </c:pt>
                <c:pt idx="48751" formatCode="m/d/yyyy\ h:mm">
                  <c:v>43947.072916666664</c:v>
                </c:pt>
                <c:pt idx="48752" formatCode="m/d/yyyy\ h:mm">
                  <c:v>43947.09375</c:v>
                </c:pt>
                <c:pt idx="48753" formatCode="m/d/yyyy\ h:mm">
                  <c:v>43947.114583333336</c:v>
                </c:pt>
                <c:pt idx="48754" formatCode="m/d/yyyy\ h:mm">
                  <c:v>43947.135416666664</c:v>
                </c:pt>
                <c:pt idx="48755" formatCode="m/d/yyyy\ h:mm">
                  <c:v>43947.15625</c:v>
                </c:pt>
                <c:pt idx="48756" formatCode="m/d/yyyy\ h:mm">
                  <c:v>43947.177083333336</c:v>
                </c:pt>
                <c:pt idx="48757" formatCode="m/d/yyyy\ h:mm">
                  <c:v>43947.197916666664</c:v>
                </c:pt>
                <c:pt idx="48758" formatCode="m/d/yyyy\ h:mm">
                  <c:v>43947.21875</c:v>
                </c:pt>
                <c:pt idx="48759" formatCode="m/d/yyyy\ h:mm">
                  <c:v>43947.239583333336</c:v>
                </c:pt>
                <c:pt idx="48760" formatCode="m/d/yyyy\ h:mm">
                  <c:v>43947.260416666664</c:v>
                </c:pt>
                <c:pt idx="48761" formatCode="m/d/yyyy\ h:mm">
                  <c:v>43947.28125</c:v>
                </c:pt>
                <c:pt idx="48762" formatCode="m/d/yyyy\ h:mm">
                  <c:v>43947.302083333336</c:v>
                </c:pt>
                <c:pt idx="48763" formatCode="m/d/yyyy\ h:mm">
                  <c:v>43947.322916666664</c:v>
                </c:pt>
                <c:pt idx="48764" formatCode="m/d/yyyy\ h:mm">
                  <c:v>43947.34375</c:v>
                </c:pt>
                <c:pt idx="48765" formatCode="m/d/yyyy\ h:mm">
                  <c:v>43947.364583333336</c:v>
                </c:pt>
                <c:pt idx="48766" formatCode="m/d/yyyy\ h:mm">
                  <c:v>43947.385416666664</c:v>
                </c:pt>
                <c:pt idx="48767" formatCode="m/d/yyyy\ h:mm">
                  <c:v>43947.40625</c:v>
                </c:pt>
                <c:pt idx="48768" formatCode="m/d/yyyy\ h:mm">
                  <c:v>43947.427083333336</c:v>
                </c:pt>
                <c:pt idx="48769" formatCode="m/d/yyyy\ h:mm">
                  <c:v>43947.447916666664</c:v>
                </c:pt>
                <c:pt idx="48770" formatCode="m/d/yyyy\ h:mm">
                  <c:v>43947.46875</c:v>
                </c:pt>
                <c:pt idx="48771" formatCode="m/d/yyyy\ h:mm">
                  <c:v>43947.489583333336</c:v>
                </c:pt>
                <c:pt idx="48772" formatCode="m/d/yyyy\ h:mm">
                  <c:v>43947.510416666664</c:v>
                </c:pt>
                <c:pt idx="48773" formatCode="m/d/yyyy\ h:mm">
                  <c:v>43947.53125</c:v>
                </c:pt>
                <c:pt idx="48774" formatCode="m/d/yyyy\ h:mm">
                  <c:v>43947.552083333336</c:v>
                </c:pt>
                <c:pt idx="48775" formatCode="m/d/yyyy\ h:mm">
                  <c:v>43947.572916666664</c:v>
                </c:pt>
                <c:pt idx="48776" formatCode="m/d/yyyy\ h:mm">
                  <c:v>43947.59375</c:v>
                </c:pt>
                <c:pt idx="48777" formatCode="m/d/yyyy\ h:mm">
                  <c:v>43947.614583333336</c:v>
                </c:pt>
                <c:pt idx="48778" formatCode="m/d/yyyy\ h:mm">
                  <c:v>43947.635416666664</c:v>
                </c:pt>
                <c:pt idx="48779" formatCode="m/d/yyyy\ h:mm">
                  <c:v>43947.65625</c:v>
                </c:pt>
                <c:pt idx="48780" formatCode="m/d/yyyy\ h:mm">
                  <c:v>43947.677083333336</c:v>
                </c:pt>
                <c:pt idx="48781" formatCode="m/d/yyyy\ h:mm">
                  <c:v>43947.697916666664</c:v>
                </c:pt>
                <c:pt idx="48782" formatCode="m/d/yyyy\ h:mm">
                  <c:v>43947.71875</c:v>
                </c:pt>
                <c:pt idx="48783" formatCode="m/d/yyyy\ h:mm">
                  <c:v>43947.739583333336</c:v>
                </c:pt>
                <c:pt idx="48784" formatCode="m/d/yyyy\ h:mm">
                  <c:v>43947.760416666664</c:v>
                </c:pt>
                <c:pt idx="48785" formatCode="m/d/yyyy\ h:mm">
                  <c:v>43947.78125</c:v>
                </c:pt>
                <c:pt idx="48786" formatCode="m/d/yyyy\ h:mm">
                  <c:v>43947.802083333336</c:v>
                </c:pt>
                <c:pt idx="48787" formatCode="m/d/yyyy\ h:mm">
                  <c:v>43947.822916666664</c:v>
                </c:pt>
                <c:pt idx="48788" formatCode="m/d/yyyy\ h:mm">
                  <c:v>43947.84375</c:v>
                </c:pt>
                <c:pt idx="48789" formatCode="m/d/yyyy\ h:mm">
                  <c:v>43947.864583333336</c:v>
                </c:pt>
                <c:pt idx="48790" formatCode="m/d/yyyy\ h:mm">
                  <c:v>43947.885416666664</c:v>
                </c:pt>
                <c:pt idx="48791" formatCode="m/d/yyyy\ h:mm">
                  <c:v>43947.90625</c:v>
                </c:pt>
                <c:pt idx="48792" formatCode="m/d/yyyy\ h:mm">
                  <c:v>43947.927083333336</c:v>
                </c:pt>
                <c:pt idx="48793" formatCode="m/d/yyyy\ h:mm">
                  <c:v>43947.947916666664</c:v>
                </c:pt>
                <c:pt idx="48794" formatCode="m/d/yyyy\ h:mm">
                  <c:v>43947.96875</c:v>
                </c:pt>
                <c:pt idx="48795" formatCode="m/d/yyyy\ h:mm">
                  <c:v>43947.989583333336</c:v>
                </c:pt>
                <c:pt idx="48796" formatCode="m/d/yyyy\ h:mm">
                  <c:v>43948.010416666664</c:v>
                </c:pt>
                <c:pt idx="48797" formatCode="m/d/yyyy\ h:mm">
                  <c:v>43948.03125</c:v>
                </c:pt>
                <c:pt idx="48798" formatCode="m/d/yyyy\ h:mm">
                  <c:v>43948.052083333336</c:v>
                </c:pt>
                <c:pt idx="48799" formatCode="m/d/yyyy\ h:mm">
                  <c:v>43948.072916666664</c:v>
                </c:pt>
                <c:pt idx="48800" formatCode="m/d/yyyy\ h:mm">
                  <c:v>43948.09375</c:v>
                </c:pt>
                <c:pt idx="48801" formatCode="m/d/yyyy\ h:mm">
                  <c:v>43948.114583333336</c:v>
                </c:pt>
                <c:pt idx="48802" formatCode="m/d/yyyy\ h:mm">
                  <c:v>43948.135416666664</c:v>
                </c:pt>
                <c:pt idx="48803" formatCode="m/d/yyyy\ h:mm">
                  <c:v>43948.15625</c:v>
                </c:pt>
                <c:pt idx="48804" formatCode="m/d/yyyy\ h:mm">
                  <c:v>43948.177083333336</c:v>
                </c:pt>
                <c:pt idx="48805" formatCode="m/d/yyyy\ h:mm">
                  <c:v>43948.197916666664</c:v>
                </c:pt>
                <c:pt idx="48806" formatCode="m/d/yyyy\ h:mm">
                  <c:v>43948.21875</c:v>
                </c:pt>
                <c:pt idx="48807" formatCode="m/d/yyyy\ h:mm">
                  <c:v>43948.239583333336</c:v>
                </c:pt>
                <c:pt idx="48808" formatCode="m/d/yyyy\ h:mm">
                  <c:v>43948.260416666664</c:v>
                </c:pt>
                <c:pt idx="48809" formatCode="m/d/yyyy\ h:mm">
                  <c:v>43948.28125</c:v>
                </c:pt>
                <c:pt idx="48810" formatCode="m/d/yyyy\ h:mm">
                  <c:v>43948.302083333336</c:v>
                </c:pt>
                <c:pt idx="48811" formatCode="m/d/yyyy\ h:mm">
                  <c:v>43948.322916666664</c:v>
                </c:pt>
                <c:pt idx="48812" formatCode="m/d/yyyy\ h:mm">
                  <c:v>43948.34375</c:v>
                </c:pt>
                <c:pt idx="48813" formatCode="m/d/yyyy\ h:mm">
                  <c:v>43948.364583333336</c:v>
                </c:pt>
                <c:pt idx="48814" formatCode="m/d/yyyy\ h:mm">
                  <c:v>43948.385416666664</c:v>
                </c:pt>
                <c:pt idx="48815" formatCode="m/d/yyyy\ h:mm">
                  <c:v>43948.40625</c:v>
                </c:pt>
                <c:pt idx="48816" formatCode="m/d/yyyy\ h:mm">
                  <c:v>43948.427083333336</c:v>
                </c:pt>
                <c:pt idx="48817" formatCode="m/d/yyyy\ h:mm">
                  <c:v>43948.447916666664</c:v>
                </c:pt>
                <c:pt idx="48818" formatCode="m/d/yyyy\ h:mm">
                  <c:v>43948.46875</c:v>
                </c:pt>
                <c:pt idx="48819" formatCode="m/d/yyyy\ h:mm">
                  <c:v>43948.489583333336</c:v>
                </c:pt>
                <c:pt idx="48820" formatCode="m/d/yyyy\ h:mm">
                  <c:v>43948.510416666664</c:v>
                </c:pt>
                <c:pt idx="48821" formatCode="m/d/yyyy\ h:mm">
                  <c:v>43948.53125</c:v>
                </c:pt>
                <c:pt idx="48822" formatCode="m/d/yyyy\ h:mm">
                  <c:v>43948.552083333336</c:v>
                </c:pt>
                <c:pt idx="48823" formatCode="m/d/yyyy\ h:mm">
                  <c:v>43948.572916666664</c:v>
                </c:pt>
                <c:pt idx="48824" formatCode="m/d/yyyy\ h:mm">
                  <c:v>43948.59375</c:v>
                </c:pt>
                <c:pt idx="48825" formatCode="m/d/yyyy\ h:mm">
                  <c:v>43948.614583333336</c:v>
                </c:pt>
                <c:pt idx="48826" formatCode="m/d/yyyy\ h:mm">
                  <c:v>43948.635416666664</c:v>
                </c:pt>
                <c:pt idx="48827" formatCode="m/d/yyyy\ h:mm">
                  <c:v>43948.65625</c:v>
                </c:pt>
                <c:pt idx="48828" formatCode="m/d/yyyy\ h:mm">
                  <c:v>43948.677083333336</c:v>
                </c:pt>
                <c:pt idx="48829" formatCode="m/d/yyyy\ h:mm">
                  <c:v>43948.697916666664</c:v>
                </c:pt>
                <c:pt idx="48830" formatCode="m/d/yyyy\ h:mm">
                  <c:v>43948.71875</c:v>
                </c:pt>
                <c:pt idx="48831" formatCode="m/d/yyyy\ h:mm">
                  <c:v>43948.739583333336</c:v>
                </c:pt>
                <c:pt idx="48832" formatCode="m/d/yyyy\ h:mm">
                  <c:v>43948.760416666664</c:v>
                </c:pt>
                <c:pt idx="48833" formatCode="m/d/yyyy\ h:mm">
                  <c:v>43948.78125</c:v>
                </c:pt>
                <c:pt idx="48834" formatCode="m/d/yyyy\ h:mm">
                  <c:v>43948.802083333336</c:v>
                </c:pt>
                <c:pt idx="48835" formatCode="m/d/yyyy\ h:mm">
                  <c:v>43948.822916666664</c:v>
                </c:pt>
                <c:pt idx="48836" formatCode="m/d/yyyy\ h:mm">
                  <c:v>43948.84375</c:v>
                </c:pt>
                <c:pt idx="48837" formatCode="m/d/yyyy\ h:mm">
                  <c:v>43948.864583333336</c:v>
                </c:pt>
                <c:pt idx="48838" formatCode="m/d/yyyy\ h:mm">
                  <c:v>43948.885416666664</c:v>
                </c:pt>
                <c:pt idx="48839" formatCode="m/d/yyyy\ h:mm">
                  <c:v>43948.90625</c:v>
                </c:pt>
                <c:pt idx="48840" formatCode="m/d/yyyy\ h:mm">
                  <c:v>43948.927083333336</c:v>
                </c:pt>
                <c:pt idx="48841" formatCode="m/d/yyyy\ h:mm">
                  <c:v>43948.947916666664</c:v>
                </c:pt>
                <c:pt idx="48842" formatCode="m/d/yyyy\ h:mm">
                  <c:v>43948.96875</c:v>
                </c:pt>
                <c:pt idx="48843" formatCode="m/d/yyyy\ h:mm">
                  <c:v>43948.989583333336</c:v>
                </c:pt>
                <c:pt idx="48844" formatCode="m/d/yyyy\ h:mm">
                  <c:v>43949.010416666664</c:v>
                </c:pt>
                <c:pt idx="48845" formatCode="m/d/yyyy\ h:mm">
                  <c:v>43949.03125</c:v>
                </c:pt>
                <c:pt idx="48846" formatCode="m/d/yyyy\ h:mm">
                  <c:v>43949.052083333336</c:v>
                </c:pt>
                <c:pt idx="48847" formatCode="m/d/yyyy\ h:mm">
                  <c:v>43949.072916666664</c:v>
                </c:pt>
                <c:pt idx="48848" formatCode="m/d/yyyy\ h:mm">
                  <c:v>43949.09375</c:v>
                </c:pt>
                <c:pt idx="48849" formatCode="m/d/yyyy\ h:mm">
                  <c:v>43949.114583333336</c:v>
                </c:pt>
                <c:pt idx="48850" formatCode="m/d/yyyy\ h:mm">
                  <c:v>43949.135416666664</c:v>
                </c:pt>
                <c:pt idx="48851" formatCode="m/d/yyyy\ h:mm">
                  <c:v>43949.15625</c:v>
                </c:pt>
                <c:pt idx="48852" formatCode="m/d/yyyy\ h:mm">
                  <c:v>43949.177083333336</c:v>
                </c:pt>
                <c:pt idx="48853" formatCode="m/d/yyyy\ h:mm">
                  <c:v>43949.197916666664</c:v>
                </c:pt>
                <c:pt idx="48854" formatCode="m/d/yyyy\ h:mm">
                  <c:v>43949.21875</c:v>
                </c:pt>
                <c:pt idx="48855" formatCode="m/d/yyyy\ h:mm">
                  <c:v>43949.239583333336</c:v>
                </c:pt>
                <c:pt idx="48856" formatCode="m/d/yyyy\ h:mm">
                  <c:v>43949.260416666664</c:v>
                </c:pt>
                <c:pt idx="48857" formatCode="m/d/yyyy\ h:mm">
                  <c:v>43949.28125</c:v>
                </c:pt>
                <c:pt idx="48858" formatCode="m/d/yyyy\ h:mm">
                  <c:v>43949.302083333336</c:v>
                </c:pt>
                <c:pt idx="48859" formatCode="m/d/yyyy\ h:mm">
                  <c:v>43949.322916666664</c:v>
                </c:pt>
                <c:pt idx="48860" formatCode="m/d/yyyy\ h:mm">
                  <c:v>43949.34375</c:v>
                </c:pt>
                <c:pt idx="48861" formatCode="m/d/yyyy\ h:mm">
                  <c:v>43949.364583333336</c:v>
                </c:pt>
                <c:pt idx="48862" formatCode="m/d/yyyy\ h:mm">
                  <c:v>43949.385416666664</c:v>
                </c:pt>
                <c:pt idx="48863" formatCode="m/d/yyyy\ h:mm">
                  <c:v>43949.40625</c:v>
                </c:pt>
                <c:pt idx="48864" formatCode="m/d/yyyy\ h:mm">
                  <c:v>43949.427083333336</c:v>
                </c:pt>
                <c:pt idx="48865" formatCode="m/d/yyyy\ h:mm">
                  <c:v>43949.447916666664</c:v>
                </c:pt>
                <c:pt idx="48866" formatCode="m/d/yyyy\ h:mm">
                  <c:v>43949.46875</c:v>
                </c:pt>
                <c:pt idx="48867" formatCode="m/d/yyyy\ h:mm">
                  <c:v>43949.489583333336</c:v>
                </c:pt>
                <c:pt idx="48868" formatCode="m/d/yyyy\ h:mm">
                  <c:v>43949.510416666664</c:v>
                </c:pt>
                <c:pt idx="48869" formatCode="m/d/yyyy\ h:mm">
                  <c:v>43949.53125</c:v>
                </c:pt>
                <c:pt idx="48870" formatCode="m/d/yyyy\ h:mm">
                  <c:v>43949.552083333336</c:v>
                </c:pt>
                <c:pt idx="48871" formatCode="m/d/yyyy\ h:mm">
                  <c:v>43949.572916666664</c:v>
                </c:pt>
                <c:pt idx="48872" formatCode="m/d/yyyy\ h:mm">
                  <c:v>43949.59375</c:v>
                </c:pt>
                <c:pt idx="48873" formatCode="m/d/yyyy\ h:mm">
                  <c:v>43949.614583333336</c:v>
                </c:pt>
                <c:pt idx="48874" formatCode="m/d/yyyy\ h:mm">
                  <c:v>43949.635416666664</c:v>
                </c:pt>
                <c:pt idx="48875" formatCode="m/d/yyyy\ h:mm">
                  <c:v>43949.65625</c:v>
                </c:pt>
                <c:pt idx="48876" formatCode="m/d/yyyy\ h:mm">
                  <c:v>43949.677083333336</c:v>
                </c:pt>
                <c:pt idx="48877" formatCode="m/d/yyyy\ h:mm">
                  <c:v>43949.697916666664</c:v>
                </c:pt>
                <c:pt idx="48878" formatCode="m/d/yyyy\ h:mm">
                  <c:v>43949.71875</c:v>
                </c:pt>
                <c:pt idx="48879" formatCode="m/d/yyyy\ h:mm">
                  <c:v>43949.739583333336</c:v>
                </c:pt>
                <c:pt idx="48880" formatCode="m/d/yyyy\ h:mm">
                  <c:v>43949.760416666664</c:v>
                </c:pt>
                <c:pt idx="48881" formatCode="m/d/yyyy\ h:mm">
                  <c:v>43949.78125</c:v>
                </c:pt>
                <c:pt idx="48882" formatCode="m/d/yyyy\ h:mm">
                  <c:v>43949.802083333336</c:v>
                </c:pt>
                <c:pt idx="48883" formatCode="m/d/yyyy\ h:mm">
                  <c:v>43949.822916666664</c:v>
                </c:pt>
                <c:pt idx="48884" formatCode="m/d/yyyy\ h:mm">
                  <c:v>43949.84375</c:v>
                </c:pt>
                <c:pt idx="48885" formatCode="m/d/yyyy\ h:mm">
                  <c:v>43949.864583333336</c:v>
                </c:pt>
                <c:pt idx="48886" formatCode="m/d/yyyy\ h:mm">
                  <c:v>43949.885416666664</c:v>
                </c:pt>
                <c:pt idx="48887" formatCode="m/d/yyyy\ h:mm">
                  <c:v>43949.90625</c:v>
                </c:pt>
                <c:pt idx="48888" formatCode="m/d/yyyy\ h:mm">
                  <c:v>43949.927083333336</c:v>
                </c:pt>
                <c:pt idx="48889" formatCode="m/d/yyyy\ h:mm">
                  <c:v>43949.947916666664</c:v>
                </c:pt>
                <c:pt idx="48890" formatCode="m/d/yyyy\ h:mm">
                  <c:v>43949.96875</c:v>
                </c:pt>
                <c:pt idx="48891" formatCode="m/d/yyyy\ h:mm">
                  <c:v>43949.989583333336</c:v>
                </c:pt>
                <c:pt idx="48892" formatCode="m/d/yyyy\ h:mm">
                  <c:v>43950.010416666664</c:v>
                </c:pt>
                <c:pt idx="48893" formatCode="m/d/yyyy\ h:mm">
                  <c:v>43950.03125</c:v>
                </c:pt>
                <c:pt idx="48894" formatCode="m/d/yyyy\ h:mm">
                  <c:v>43950.052083333336</c:v>
                </c:pt>
                <c:pt idx="48895" formatCode="m/d/yyyy\ h:mm">
                  <c:v>43950.072916666664</c:v>
                </c:pt>
                <c:pt idx="48896" formatCode="m/d/yyyy\ h:mm">
                  <c:v>43950.09375</c:v>
                </c:pt>
                <c:pt idx="48897" formatCode="m/d/yyyy\ h:mm">
                  <c:v>43950.114583333336</c:v>
                </c:pt>
                <c:pt idx="48898" formatCode="m/d/yyyy\ h:mm">
                  <c:v>43950.135416666664</c:v>
                </c:pt>
                <c:pt idx="48899" formatCode="m/d/yyyy\ h:mm">
                  <c:v>43950.15625</c:v>
                </c:pt>
                <c:pt idx="48900" formatCode="m/d/yyyy\ h:mm">
                  <c:v>43950.177083333336</c:v>
                </c:pt>
                <c:pt idx="48901" formatCode="m/d/yyyy\ h:mm">
                  <c:v>43950.197916666664</c:v>
                </c:pt>
                <c:pt idx="48902" formatCode="m/d/yyyy\ h:mm">
                  <c:v>43950.21875</c:v>
                </c:pt>
                <c:pt idx="48903" formatCode="m/d/yyyy\ h:mm">
                  <c:v>43950.239583333336</c:v>
                </c:pt>
                <c:pt idx="48904" formatCode="m/d/yyyy\ h:mm">
                  <c:v>43950.260416666664</c:v>
                </c:pt>
                <c:pt idx="48905" formatCode="m/d/yyyy\ h:mm">
                  <c:v>43950.28125</c:v>
                </c:pt>
                <c:pt idx="48906" formatCode="m/d/yyyy\ h:mm">
                  <c:v>43950.302083333336</c:v>
                </c:pt>
                <c:pt idx="48907" formatCode="m/d/yyyy\ h:mm">
                  <c:v>43950.322916666664</c:v>
                </c:pt>
                <c:pt idx="48908" formatCode="m/d/yyyy\ h:mm">
                  <c:v>43950.34375</c:v>
                </c:pt>
                <c:pt idx="48909" formatCode="m/d/yyyy\ h:mm">
                  <c:v>43950.364583333336</c:v>
                </c:pt>
                <c:pt idx="48910" formatCode="m/d/yyyy\ h:mm">
                  <c:v>43950.385416666664</c:v>
                </c:pt>
                <c:pt idx="48911" formatCode="m/d/yyyy\ h:mm">
                  <c:v>43950.40625</c:v>
                </c:pt>
                <c:pt idx="48912" formatCode="m/d/yyyy\ h:mm">
                  <c:v>43950.427083333336</c:v>
                </c:pt>
                <c:pt idx="48913" formatCode="m/d/yyyy\ h:mm">
                  <c:v>43950.447916666664</c:v>
                </c:pt>
                <c:pt idx="48914" formatCode="m/d/yyyy\ h:mm">
                  <c:v>43950.46875</c:v>
                </c:pt>
                <c:pt idx="48915" formatCode="m/d/yyyy\ h:mm">
                  <c:v>43950.489583333336</c:v>
                </c:pt>
                <c:pt idx="48916" formatCode="m/d/yyyy\ h:mm">
                  <c:v>43950.510416666664</c:v>
                </c:pt>
                <c:pt idx="48917" formatCode="m/d/yyyy\ h:mm">
                  <c:v>43950.53125</c:v>
                </c:pt>
                <c:pt idx="48918" formatCode="m/d/yyyy\ h:mm">
                  <c:v>43950.552083333336</c:v>
                </c:pt>
                <c:pt idx="48919" formatCode="m/d/yyyy\ h:mm">
                  <c:v>43950.572916666664</c:v>
                </c:pt>
                <c:pt idx="48920" formatCode="m/d/yyyy\ h:mm">
                  <c:v>43950.59375</c:v>
                </c:pt>
                <c:pt idx="48921" formatCode="m/d/yyyy\ h:mm">
                  <c:v>43950.614583333336</c:v>
                </c:pt>
                <c:pt idx="48922" formatCode="m/d/yyyy\ h:mm">
                  <c:v>43950.635416666664</c:v>
                </c:pt>
                <c:pt idx="48923" formatCode="m/d/yyyy\ h:mm">
                  <c:v>43950.65625</c:v>
                </c:pt>
                <c:pt idx="48924" formatCode="m/d/yyyy\ h:mm">
                  <c:v>43950.677083333336</c:v>
                </c:pt>
                <c:pt idx="48925" formatCode="m/d/yyyy\ h:mm">
                  <c:v>43950.697916666664</c:v>
                </c:pt>
                <c:pt idx="48926" formatCode="m/d/yyyy\ h:mm">
                  <c:v>43950.71875</c:v>
                </c:pt>
                <c:pt idx="48927" formatCode="m/d/yyyy\ h:mm">
                  <c:v>43950.739583333336</c:v>
                </c:pt>
                <c:pt idx="48928" formatCode="m/d/yyyy\ h:mm">
                  <c:v>43950.760416666664</c:v>
                </c:pt>
                <c:pt idx="48929" formatCode="m/d/yyyy\ h:mm">
                  <c:v>43950.78125</c:v>
                </c:pt>
                <c:pt idx="48930" formatCode="m/d/yyyy\ h:mm">
                  <c:v>43950.802083333336</c:v>
                </c:pt>
                <c:pt idx="48931" formatCode="m/d/yyyy\ h:mm">
                  <c:v>43950.822916666664</c:v>
                </c:pt>
                <c:pt idx="48932" formatCode="m/d/yyyy\ h:mm">
                  <c:v>43950.84375</c:v>
                </c:pt>
                <c:pt idx="48933" formatCode="m/d/yyyy\ h:mm">
                  <c:v>43950.864583333336</c:v>
                </c:pt>
                <c:pt idx="48934" formatCode="m/d/yyyy\ h:mm">
                  <c:v>43950.885416666664</c:v>
                </c:pt>
                <c:pt idx="48935" formatCode="m/d/yyyy\ h:mm">
                  <c:v>43950.90625</c:v>
                </c:pt>
                <c:pt idx="48936" formatCode="m/d/yyyy\ h:mm">
                  <c:v>43950.927083333336</c:v>
                </c:pt>
                <c:pt idx="48937" formatCode="m/d/yyyy\ h:mm">
                  <c:v>43950.947916666664</c:v>
                </c:pt>
                <c:pt idx="48938" formatCode="m/d/yyyy\ h:mm">
                  <c:v>43950.96875</c:v>
                </c:pt>
                <c:pt idx="48939" formatCode="m/d/yyyy\ h:mm">
                  <c:v>43950.989583333336</c:v>
                </c:pt>
                <c:pt idx="48940" formatCode="m/d/yyyy\ h:mm">
                  <c:v>43951.010416666664</c:v>
                </c:pt>
                <c:pt idx="48941" formatCode="m/d/yyyy\ h:mm">
                  <c:v>43951.03125</c:v>
                </c:pt>
                <c:pt idx="48942" formatCode="m/d/yyyy\ h:mm">
                  <c:v>43951.052083333336</c:v>
                </c:pt>
                <c:pt idx="48943" formatCode="m/d/yyyy\ h:mm">
                  <c:v>43951.072916666664</c:v>
                </c:pt>
                <c:pt idx="48944" formatCode="m/d/yyyy\ h:mm">
                  <c:v>43951.09375</c:v>
                </c:pt>
                <c:pt idx="48945" formatCode="m/d/yyyy\ h:mm">
                  <c:v>43951.114583333336</c:v>
                </c:pt>
                <c:pt idx="48946" formatCode="m/d/yyyy\ h:mm">
                  <c:v>43951.135416666664</c:v>
                </c:pt>
                <c:pt idx="48947" formatCode="m/d/yyyy\ h:mm">
                  <c:v>43951.15625</c:v>
                </c:pt>
                <c:pt idx="48948" formatCode="m/d/yyyy\ h:mm">
                  <c:v>43951.177083333336</c:v>
                </c:pt>
                <c:pt idx="48949" formatCode="m/d/yyyy\ h:mm">
                  <c:v>43951.197916666664</c:v>
                </c:pt>
                <c:pt idx="48950" formatCode="m/d/yyyy\ h:mm">
                  <c:v>43951.21875</c:v>
                </c:pt>
                <c:pt idx="48951" formatCode="m/d/yyyy\ h:mm">
                  <c:v>43951.239583333336</c:v>
                </c:pt>
                <c:pt idx="48952" formatCode="m/d/yyyy\ h:mm">
                  <c:v>43951.260416666664</c:v>
                </c:pt>
                <c:pt idx="48953" formatCode="m/d/yyyy\ h:mm">
                  <c:v>43951.28125</c:v>
                </c:pt>
                <c:pt idx="48954" formatCode="m/d/yyyy\ h:mm">
                  <c:v>43951.302083333336</c:v>
                </c:pt>
                <c:pt idx="48955" formatCode="m/d/yyyy\ h:mm">
                  <c:v>43951.322916666664</c:v>
                </c:pt>
                <c:pt idx="48956" formatCode="m/d/yyyy\ h:mm">
                  <c:v>43951.34375</c:v>
                </c:pt>
                <c:pt idx="48957" formatCode="m/d/yyyy\ h:mm">
                  <c:v>43951.364583333336</c:v>
                </c:pt>
                <c:pt idx="48958" formatCode="m/d/yyyy\ h:mm">
                  <c:v>43951.385416666664</c:v>
                </c:pt>
                <c:pt idx="48959" formatCode="m/d/yyyy\ h:mm">
                  <c:v>43951.40625</c:v>
                </c:pt>
                <c:pt idx="48960" formatCode="m/d/yyyy\ h:mm">
                  <c:v>43951.427083333336</c:v>
                </c:pt>
                <c:pt idx="48961" formatCode="m/d/yyyy\ h:mm">
                  <c:v>43951.447916666664</c:v>
                </c:pt>
                <c:pt idx="48962" formatCode="m/d/yyyy\ h:mm">
                  <c:v>43951.46875</c:v>
                </c:pt>
                <c:pt idx="48963" formatCode="m/d/yyyy\ h:mm">
                  <c:v>43951.489583333336</c:v>
                </c:pt>
                <c:pt idx="48964" formatCode="m/d/yyyy\ h:mm">
                  <c:v>43951.510416666664</c:v>
                </c:pt>
                <c:pt idx="48965" formatCode="m/d/yyyy\ h:mm">
                  <c:v>43951.53125</c:v>
                </c:pt>
                <c:pt idx="48966" formatCode="m/d/yyyy\ h:mm">
                  <c:v>43951.552083333336</c:v>
                </c:pt>
                <c:pt idx="48967" formatCode="m/d/yyyy\ h:mm">
                  <c:v>43951.572916666664</c:v>
                </c:pt>
                <c:pt idx="48968" formatCode="m/d/yyyy\ h:mm">
                  <c:v>43951.59375</c:v>
                </c:pt>
                <c:pt idx="48969" formatCode="m/d/yyyy\ h:mm">
                  <c:v>43951.614583333336</c:v>
                </c:pt>
                <c:pt idx="48970" formatCode="m/d/yyyy\ h:mm">
                  <c:v>43951.635416666664</c:v>
                </c:pt>
                <c:pt idx="48971" formatCode="m/d/yyyy\ h:mm">
                  <c:v>43951.65625</c:v>
                </c:pt>
                <c:pt idx="48972" formatCode="m/d/yyyy\ h:mm">
                  <c:v>43951.677083333336</c:v>
                </c:pt>
                <c:pt idx="48973" formatCode="m/d/yyyy\ h:mm">
                  <c:v>43951.697916666664</c:v>
                </c:pt>
                <c:pt idx="48974" formatCode="m/d/yyyy\ h:mm">
                  <c:v>43951.71875</c:v>
                </c:pt>
                <c:pt idx="48975" formatCode="m/d/yyyy\ h:mm">
                  <c:v>43951.739583333336</c:v>
                </c:pt>
                <c:pt idx="48976" formatCode="m/d/yyyy\ h:mm">
                  <c:v>43951.760416666664</c:v>
                </c:pt>
                <c:pt idx="48977" formatCode="m/d/yyyy\ h:mm">
                  <c:v>43951.78125</c:v>
                </c:pt>
                <c:pt idx="48978" formatCode="m/d/yyyy\ h:mm">
                  <c:v>43951.802083333336</c:v>
                </c:pt>
                <c:pt idx="48979" formatCode="m/d/yyyy\ h:mm">
                  <c:v>43951.822916666664</c:v>
                </c:pt>
                <c:pt idx="48980" formatCode="m/d/yyyy\ h:mm">
                  <c:v>43951.84375</c:v>
                </c:pt>
                <c:pt idx="48981" formatCode="m/d/yyyy\ h:mm">
                  <c:v>43951.864583333336</c:v>
                </c:pt>
                <c:pt idx="48982" formatCode="m/d/yyyy\ h:mm">
                  <c:v>43951.885416666664</c:v>
                </c:pt>
                <c:pt idx="48983" formatCode="m/d/yyyy\ h:mm">
                  <c:v>43951.90625</c:v>
                </c:pt>
                <c:pt idx="48984" formatCode="m/d/yyyy\ h:mm">
                  <c:v>43951.927083333336</c:v>
                </c:pt>
                <c:pt idx="48985" formatCode="m/d/yyyy\ h:mm">
                  <c:v>43951.947916666664</c:v>
                </c:pt>
                <c:pt idx="48986" formatCode="m/d/yyyy\ h:mm">
                  <c:v>43951.96875</c:v>
                </c:pt>
                <c:pt idx="48987" formatCode="m/d/yyyy\ h:mm">
                  <c:v>43951.989583333336</c:v>
                </c:pt>
                <c:pt idx="48988" formatCode="m/d/yyyy\ h:mm">
                  <c:v>43952.010416666664</c:v>
                </c:pt>
                <c:pt idx="48989" formatCode="m/d/yyyy\ h:mm">
                  <c:v>43952.03125</c:v>
                </c:pt>
                <c:pt idx="48990" formatCode="m/d/yyyy\ h:mm">
                  <c:v>43952.052083333336</c:v>
                </c:pt>
                <c:pt idx="48991" formatCode="m/d/yyyy\ h:mm">
                  <c:v>43952.072916666664</c:v>
                </c:pt>
                <c:pt idx="48992" formatCode="m/d/yyyy\ h:mm">
                  <c:v>43952.09375</c:v>
                </c:pt>
                <c:pt idx="48993" formatCode="m/d/yyyy\ h:mm">
                  <c:v>43952.114583333336</c:v>
                </c:pt>
                <c:pt idx="48994" formatCode="m/d/yyyy\ h:mm">
                  <c:v>43952.135416666664</c:v>
                </c:pt>
                <c:pt idx="48995" formatCode="m/d/yyyy\ h:mm">
                  <c:v>43952.15625</c:v>
                </c:pt>
                <c:pt idx="48996" formatCode="m/d/yyyy\ h:mm">
                  <c:v>43952.177083333336</c:v>
                </c:pt>
                <c:pt idx="48997" formatCode="m/d/yyyy\ h:mm">
                  <c:v>43952.197916666664</c:v>
                </c:pt>
                <c:pt idx="48998" formatCode="m/d/yyyy\ h:mm">
                  <c:v>43952.21875</c:v>
                </c:pt>
                <c:pt idx="48999" formatCode="m/d/yyyy\ h:mm">
                  <c:v>43952.239583333336</c:v>
                </c:pt>
                <c:pt idx="49000" formatCode="m/d/yyyy\ h:mm">
                  <c:v>43952.260416666664</c:v>
                </c:pt>
                <c:pt idx="49001" formatCode="m/d/yyyy\ h:mm">
                  <c:v>43952.28125</c:v>
                </c:pt>
                <c:pt idx="49002" formatCode="m/d/yyyy\ h:mm">
                  <c:v>43952.302083333336</c:v>
                </c:pt>
                <c:pt idx="49003" formatCode="m/d/yyyy\ h:mm">
                  <c:v>43952.322916666664</c:v>
                </c:pt>
                <c:pt idx="49004" formatCode="m/d/yyyy\ h:mm">
                  <c:v>43952.34375</c:v>
                </c:pt>
                <c:pt idx="49005" formatCode="m/d/yyyy\ h:mm">
                  <c:v>43952.364583333336</c:v>
                </c:pt>
                <c:pt idx="49006" formatCode="m/d/yyyy\ h:mm">
                  <c:v>43952.385416666664</c:v>
                </c:pt>
                <c:pt idx="49007" formatCode="m/d/yyyy\ h:mm">
                  <c:v>43952.40625</c:v>
                </c:pt>
                <c:pt idx="49008" formatCode="m/d/yyyy\ h:mm">
                  <c:v>43952.427083333336</c:v>
                </c:pt>
                <c:pt idx="49009" formatCode="m/d/yyyy\ h:mm">
                  <c:v>43952.447916666664</c:v>
                </c:pt>
                <c:pt idx="49010" formatCode="m/d/yyyy\ h:mm">
                  <c:v>43952.46875</c:v>
                </c:pt>
                <c:pt idx="49011" formatCode="m/d/yyyy\ h:mm">
                  <c:v>43952.489583333336</c:v>
                </c:pt>
                <c:pt idx="49012" formatCode="m/d/yyyy\ h:mm">
                  <c:v>43952.510416666664</c:v>
                </c:pt>
                <c:pt idx="49013" formatCode="m/d/yyyy\ h:mm">
                  <c:v>43952.53125</c:v>
                </c:pt>
                <c:pt idx="49014" formatCode="m/d/yyyy\ h:mm">
                  <c:v>43952.552083333336</c:v>
                </c:pt>
                <c:pt idx="49015" formatCode="m/d/yyyy\ h:mm">
                  <c:v>43952.572916666664</c:v>
                </c:pt>
                <c:pt idx="49016" formatCode="m/d/yyyy\ h:mm">
                  <c:v>43952.59375</c:v>
                </c:pt>
                <c:pt idx="49017" formatCode="m/d/yyyy\ h:mm">
                  <c:v>43952.614583333336</c:v>
                </c:pt>
                <c:pt idx="49018" formatCode="m/d/yyyy\ h:mm">
                  <c:v>43952.635416666664</c:v>
                </c:pt>
                <c:pt idx="49019" formatCode="m/d/yyyy\ h:mm">
                  <c:v>43952.65625</c:v>
                </c:pt>
                <c:pt idx="49020" formatCode="m/d/yyyy\ h:mm">
                  <c:v>43952.677083333336</c:v>
                </c:pt>
                <c:pt idx="49021" formatCode="m/d/yyyy\ h:mm">
                  <c:v>43952.697916666664</c:v>
                </c:pt>
                <c:pt idx="49022" formatCode="m/d/yyyy\ h:mm">
                  <c:v>43952.71875</c:v>
                </c:pt>
                <c:pt idx="49023" formatCode="m/d/yyyy\ h:mm">
                  <c:v>43952.739583333336</c:v>
                </c:pt>
                <c:pt idx="49024" formatCode="m/d/yyyy\ h:mm">
                  <c:v>43952.760416666664</c:v>
                </c:pt>
                <c:pt idx="49025" formatCode="m/d/yyyy\ h:mm">
                  <c:v>43952.78125</c:v>
                </c:pt>
                <c:pt idx="49026" formatCode="m/d/yyyy\ h:mm">
                  <c:v>43952.802083333336</c:v>
                </c:pt>
                <c:pt idx="49027" formatCode="m/d/yyyy\ h:mm">
                  <c:v>43952.822916666664</c:v>
                </c:pt>
                <c:pt idx="49028" formatCode="m/d/yyyy\ h:mm">
                  <c:v>43952.84375</c:v>
                </c:pt>
                <c:pt idx="49029" formatCode="m/d/yyyy\ h:mm">
                  <c:v>43952.864583333336</c:v>
                </c:pt>
                <c:pt idx="49030" formatCode="m/d/yyyy\ h:mm">
                  <c:v>43952.885416666664</c:v>
                </c:pt>
                <c:pt idx="49031" formatCode="m/d/yyyy\ h:mm">
                  <c:v>43952.90625</c:v>
                </c:pt>
                <c:pt idx="49032" formatCode="m/d/yyyy\ h:mm">
                  <c:v>43952.927083333336</c:v>
                </c:pt>
                <c:pt idx="49033" formatCode="m/d/yyyy\ h:mm">
                  <c:v>43952.947916666664</c:v>
                </c:pt>
                <c:pt idx="49034" formatCode="m/d/yyyy\ h:mm">
                  <c:v>43952.96875</c:v>
                </c:pt>
                <c:pt idx="49035" formatCode="m/d/yyyy\ h:mm">
                  <c:v>43952.989583333336</c:v>
                </c:pt>
                <c:pt idx="49036" formatCode="m/d/yyyy\ h:mm">
                  <c:v>43953.010416666664</c:v>
                </c:pt>
                <c:pt idx="49037" formatCode="m/d/yyyy\ h:mm">
                  <c:v>43953.03125</c:v>
                </c:pt>
                <c:pt idx="49038" formatCode="m/d/yyyy\ h:mm">
                  <c:v>43953.052083333336</c:v>
                </c:pt>
                <c:pt idx="49039" formatCode="m/d/yyyy\ h:mm">
                  <c:v>43953.072916666664</c:v>
                </c:pt>
                <c:pt idx="49040" formatCode="m/d/yyyy\ h:mm">
                  <c:v>43953.09375</c:v>
                </c:pt>
                <c:pt idx="49041" formatCode="m/d/yyyy\ h:mm">
                  <c:v>43953.114583333336</c:v>
                </c:pt>
                <c:pt idx="49042" formatCode="m/d/yyyy\ h:mm">
                  <c:v>43953.135416666664</c:v>
                </c:pt>
                <c:pt idx="49043" formatCode="m/d/yyyy\ h:mm">
                  <c:v>43953.15625</c:v>
                </c:pt>
                <c:pt idx="49044" formatCode="m/d/yyyy\ h:mm">
                  <c:v>43953.177083333336</c:v>
                </c:pt>
                <c:pt idx="49045" formatCode="m/d/yyyy\ h:mm">
                  <c:v>43953.197916666664</c:v>
                </c:pt>
                <c:pt idx="49046" formatCode="m/d/yyyy\ h:mm">
                  <c:v>43953.21875</c:v>
                </c:pt>
                <c:pt idx="49047" formatCode="m/d/yyyy\ h:mm">
                  <c:v>43953.239583333336</c:v>
                </c:pt>
                <c:pt idx="49048" formatCode="m/d/yyyy\ h:mm">
                  <c:v>43953.260416666664</c:v>
                </c:pt>
                <c:pt idx="49049" formatCode="m/d/yyyy\ h:mm">
                  <c:v>43953.28125</c:v>
                </c:pt>
                <c:pt idx="49050" formatCode="m/d/yyyy\ h:mm">
                  <c:v>43953.302083333336</c:v>
                </c:pt>
                <c:pt idx="49051" formatCode="m/d/yyyy\ h:mm">
                  <c:v>43953.322916666664</c:v>
                </c:pt>
                <c:pt idx="49052" formatCode="m/d/yyyy\ h:mm">
                  <c:v>43953.34375</c:v>
                </c:pt>
                <c:pt idx="49053" formatCode="m/d/yyyy\ h:mm">
                  <c:v>43953.364583333336</c:v>
                </c:pt>
                <c:pt idx="49054" formatCode="m/d/yyyy\ h:mm">
                  <c:v>43953.385416666664</c:v>
                </c:pt>
                <c:pt idx="49055" formatCode="m/d/yyyy\ h:mm">
                  <c:v>43953.40625</c:v>
                </c:pt>
                <c:pt idx="49056" formatCode="m/d/yyyy\ h:mm">
                  <c:v>43953.427083333336</c:v>
                </c:pt>
                <c:pt idx="49057" formatCode="m/d/yyyy\ h:mm">
                  <c:v>43953.447916666664</c:v>
                </c:pt>
                <c:pt idx="49058" formatCode="m/d/yyyy\ h:mm">
                  <c:v>43953.46875</c:v>
                </c:pt>
                <c:pt idx="49059" formatCode="m/d/yyyy\ h:mm">
                  <c:v>43953.489583333336</c:v>
                </c:pt>
                <c:pt idx="49060" formatCode="m/d/yyyy\ h:mm">
                  <c:v>43953.510416666664</c:v>
                </c:pt>
                <c:pt idx="49061" formatCode="m/d/yyyy\ h:mm">
                  <c:v>43953.53125</c:v>
                </c:pt>
                <c:pt idx="49062" formatCode="m/d/yyyy\ h:mm">
                  <c:v>43953.552083333336</c:v>
                </c:pt>
                <c:pt idx="49063" formatCode="m/d/yyyy\ h:mm">
                  <c:v>43953.572916666664</c:v>
                </c:pt>
                <c:pt idx="49064" formatCode="m/d/yyyy\ h:mm">
                  <c:v>43953.59375</c:v>
                </c:pt>
                <c:pt idx="49065" formatCode="m/d/yyyy\ h:mm">
                  <c:v>43953.614583333336</c:v>
                </c:pt>
                <c:pt idx="49066" formatCode="m/d/yyyy\ h:mm">
                  <c:v>43953.635416666664</c:v>
                </c:pt>
                <c:pt idx="49067" formatCode="m/d/yyyy\ h:mm">
                  <c:v>43953.65625</c:v>
                </c:pt>
                <c:pt idx="49068" formatCode="m/d/yyyy\ h:mm">
                  <c:v>43953.677083333336</c:v>
                </c:pt>
                <c:pt idx="49069" formatCode="m/d/yyyy\ h:mm">
                  <c:v>43953.697916666664</c:v>
                </c:pt>
                <c:pt idx="49070" formatCode="m/d/yyyy\ h:mm">
                  <c:v>43953.71875</c:v>
                </c:pt>
                <c:pt idx="49071" formatCode="m/d/yyyy\ h:mm">
                  <c:v>43953.739583333336</c:v>
                </c:pt>
                <c:pt idx="49072" formatCode="m/d/yyyy\ h:mm">
                  <c:v>43953.760416666664</c:v>
                </c:pt>
                <c:pt idx="49073" formatCode="m/d/yyyy\ h:mm">
                  <c:v>43953.78125</c:v>
                </c:pt>
                <c:pt idx="49074" formatCode="m/d/yyyy\ h:mm">
                  <c:v>43953.802083333336</c:v>
                </c:pt>
                <c:pt idx="49075" formatCode="m/d/yyyy\ h:mm">
                  <c:v>43953.822916666664</c:v>
                </c:pt>
                <c:pt idx="49076" formatCode="m/d/yyyy\ h:mm">
                  <c:v>43953.84375</c:v>
                </c:pt>
                <c:pt idx="49077" formatCode="m/d/yyyy\ h:mm">
                  <c:v>43953.864583333336</c:v>
                </c:pt>
                <c:pt idx="49078" formatCode="m/d/yyyy\ h:mm">
                  <c:v>43953.885416666664</c:v>
                </c:pt>
                <c:pt idx="49079" formatCode="m/d/yyyy\ h:mm">
                  <c:v>43953.90625</c:v>
                </c:pt>
                <c:pt idx="49080" formatCode="m/d/yyyy\ h:mm">
                  <c:v>43953.927083333336</c:v>
                </c:pt>
                <c:pt idx="49081" formatCode="m/d/yyyy\ h:mm">
                  <c:v>43953.947916666664</c:v>
                </c:pt>
                <c:pt idx="49082" formatCode="m/d/yyyy\ h:mm">
                  <c:v>43953.96875</c:v>
                </c:pt>
                <c:pt idx="49083" formatCode="m/d/yyyy\ h:mm">
                  <c:v>43953.989583333336</c:v>
                </c:pt>
                <c:pt idx="49084" formatCode="m/d/yyyy\ h:mm">
                  <c:v>43954.010416666664</c:v>
                </c:pt>
                <c:pt idx="49085" formatCode="m/d/yyyy\ h:mm">
                  <c:v>43954.03125</c:v>
                </c:pt>
                <c:pt idx="49086" formatCode="m/d/yyyy\ h:mm">
                  <c:v>43954.052083333336</c:v>
                </c:pt>
                <c:pt idx="49087" formatCode="m/d/yyyy\ h:mm">
                  <c:v>43954.072916666664</c:v>
                </c:pt>
                <c:pt idx="49088" formatCode="m/d/yyyy\ h:mm">
                  <c:v>43954.09375</c:v>
                </c:pt>
                <c:pt idx="49089" formatCode="m/d/yyyy\ h:mm">
                  <c:v>43954.114583333336</c:v>
                </c:pt>
                <c:pt idx="49090" formatCode="m/d/yyyy\ h:mm">
                  <c:v>43954.135416666664</c:v>
                </c:pt>
                <c:pt idx="49091" formatCode="m/d/yyyy\ h:mm">
                  <c:v>43954.15625</c:v>
                </c:pt>
                <c:pt idx="49092" formatCode="m/d/yyyy\ h:mm">
                  <c:v>43954.177083333336</c:v>
                </c:pt>
                <c:pt idx="49093" formatCode="m/d/yyyy\ h:mm">
                  <c:v>43954.197916666664</c:v>
                </c:pt>
                <c:pt idx="49094" formatCode="m/d/yyyy\ h:mm">
                  <c:v>43954.21875</c:v>
                </c:pt>
                <c:pt idx="49095" formatCode="m/d/yyyy\ h:mm">
                  <c:v>43954.239583333336</c:v>
                </c:pt>
                <c:pt idx="49096" formatCode="m/d/yyyy\ h:mm">
                  <c:v>43954.260416666664</c:v>
                </c:pt>
                <c:pt idx="49097" formatCode="m/d/yyyy\ h:mm">
                  <c:v>43954.28125</c:v>
                </c:pt>
                <c:pt idx="49098" formatCode="m/d/yyyy\ h:mm">
                  <c:v>43954.302083333336</c:v>
                </c:pt>
                <c:pt idx="49099" formatCode="m/d/yyyy\ h:mm">
                  <c:v>43954.322916666664</c:v>
                </c:pt>
                <c:pt idx="49100" formatCode="m/d/yyyy\ h:mm">
                  <c:v>43954.34375</c:v>
                </c:pt>
                <c:pt idx="49101" formatCode="m/d/yyyy\ h:mm">
                  <c:v>43954.364583333336</c:v>
                </c:pt>
                <c:pt idx="49102" formatCode="m/d/yyyy\ h:mm">
                  <c:v>43954.385416666664</c:v>
                </c:pt>
                <c:pt idx="49103" formatCode="m/d/yyyy\ h:mm">
                  <c:v>43954.40625</c:v>
                </c:pt>
                <c:pt idx="49104" formatCode="m/d/yyyy\ h:mm">
                  <c:v>43954.427083333336</c:v>
                </c:pt>
                <c:pt idx="49105" formatCode="m/d/yyyy\ h:mm">
                  <c:v>43954.447916666664</c:v>
                </c:pt>
                <c:pt idx="49106" formatCode="m/d/yyyy\ h:mm">
                  <c:v>43954.46875</c:v>
                </c:pt>
                <c:pt idx="49107" formatCode="m/d/yyyy\ h:mm">
                  <c:v>43954.489583333336</c:v>
                </c:pt>
                <c:pt idx="49108" formatCode="m/d/yyyy\ h:mm">
                  <c:v>43954.510416666664</c:v>
                </c:pt>
                <c:pt idx="49109" formatCode="m/d/yyyy\ h:mm">
                  <c:v>43954.53125</c:v>
                </c:pt>
                <c:pt idx="49110" formatCode="m/d/yyyy\ h:mm">
                  <c:v>43954.552083333336</c:v>
                </c:pt>
                <c:pt idx="49111" formatCode="m/d/yyyy\ h:mm">
                  <c:v>43954.572916666664</c:v>
                </c:pt>
                <c:pt idx="49112" formatCode="m/d/yyyy\ h:mm">
                  <c:v>43954.59375</c:v>
                </c:pt>
                <c:pt idx="49113" formatCode="m/d/yyyy\ h:mm">
                  <c:v>43954.614583333336</c:v>
                </c:pt>
                <c:pt idx="49114" formatCode="m/d/yyyy\ h:mm">
                  <c:v>43954.635416666664</c:v>
                </c:pt>
                <c:pt idx="49115" formatCode="m/d/yyyy\ h:mm">
                  <c:v>43954.65625</c:v>
                </c:pt>
                <c:pt idx="49116" formatCode="m/d/yyyy\ h:mm">
                  <c:v>43954.677083333336</c:v>
                </c:pt>
                <c:pt idx="49117" formatCode="m/d/yyyy\ h:mm">
                  <c:v>43954.697916666664</c:v>
                </c:pt>
                <c:pt idx="49118" formatCode="m/d/yyyy\ h:mm">
                  <c:v>43954.71875</c:v>
                </c:pt>
                <c:pt idx="49119" formatCode="m/d/yyyy\ h:mm">
                  <c:v>43954.739583333336</c:v>
                </c:pt>
                <c:pt idx="49120" formatCode="m/d/yyyy\ h:mm">
                  <c:v>43954.760416666664</c:v>
                </c:pt>
                <c:pt idx="49121" formatCode="m/d/yyyy\ h:mm">
                  <c:v>43954.78125</c:v>
                </c:pt>
                <c:pt idx="49122" formatCode="m/d/yyyy\ h:mm">
                  <c:v>43954.802083333336</c:v>
                </c:pt>
                <c:pt idx="49123" formatCode="m/d/yyyy\ h:mm">
                  <c:v>43954.822916666664</c:v>
                </c:pt>
                <c:pt idx="49124" formatCode="m/d/yyyy\ h:mm">
                  <c:v>43954.84375</c:v>
                </c:pt>
                <c:pt idx="49125" formatCode="m/d/yyyy\ h:mm">
                  <c:v>43954.864583333336</c:v>
                </c:pt>
                <c:pt idx="49126" formatCode="m/d/yyyy\ h:mm">
                  <c:v>43954.885416666664</c:v>
                </c:pt>
                <c:pt idx="49127" formatCode="m/d/yyyy\ h:mm">
                  <c:v>43954.90625</c:v>
                </c:pt>
                <c:pt idx="49128" formatCode="m/d/yyyy\ h:mm">
                  <c:v>43954.927083333336</c:v>
                </c:pt>
                <c:pt idx="49129" formatCode="m/d/yyyy\ h:mm">
                  <c:v>43954.947916666664</c:v>
                </c:pt>
                <c:pt idx="49130" formatCode="m/d/yyyy\ h:mm">
                  <c:v>43954.96875</c:v>
                </c:pt>
                <c:pt idx="49131" formatCode="m/d/yyyy\ h:mm">
                  <c:v>43954.989583333336</c:v>
                </c:pt>
                <c:pt idx="49132" formatCode="m/d/yyyy\ h:mm">
                  <c:v>43955.010416666664</c:v>
                </c:pt>
                <c:pt idx="49133" formatCode="m/d/yyyy\ h:mm">
                  <c:v>43955.03125</c:v>
                </c:pt>
                <c:pt idx="49134" formatCode="m/d/yyyy\ h:mm">
                  <c:v>43955.052083333336</c:v>
                </c:pt>
                <c:pt idx="49135" formatCode="m/d/yyyy\ h:mm">
                  <c:v>43955.072916666664</c:v>
                </c:pt>
                <c:pt idx="49136" formatCode="m/d/yyyy\ h:mm">
                  <c:v>43955.09375</c:v>
                </c:pt>
                <c:pt idx="49137" formatCode="m/d/yyyy\ h:mm">
                  <c:v>43955.114583333336</c:v>
                </c:pt>
                <c:pt idx="49138" formatCode="m/d/yyyy\ h:mm">
                  <c:v>43955.135416666664</c:v>
                </c:pt>
                <c:pt idx="49139" formatCode="m/d/yyyy\ h:mm">
                  <c:v>43955.15625</c:v>
                </c:pt>
                <c:pt idx="49140" formatCode="m/d/yyyy\ h:mm">
                  <c:v>43955.177083333336</c:v>
                </c:pt>
                <c:pt idx="49141" formatCode="m/d/yyyy\ h:mm">
                  <c:v>43955.197916666664</c:v>
                </c:pt>
                <c:pt idx="49142" formatCode="m/d/yyyy\ h:mm">
                  <c:v>43955.21875</c:v>
                </c:pt>
                <c:pt idx="49143" formatCode="m/d/yyyy\ h:mm">
                  <c:v>43955.239583333336</c:v>
                </c:pt>
                <c:pt idx="49144" formatCode="m/d/yyyy\ h:mm">
                  <c:v>43955.260416666664</c:v>
                </c:pt>
                <c:pt idx="49145" formatCode="m/d/yyyy\ h:mm">
                  <c:v>43955.28125</c:v>
                </c:pt>
                <c:pt idx="49146" formatCode="m/d/yyyy\ h:mm">
                  <c:v>43955.302083333336</c:v>
                </c:pt>
                <c:pt idx="49147" formatCode="m/d/yyyy\ h:mm">
                  <c:v>43955.322916666664</c:v>
                </c:pt>
                <c:pt idx="49148" formatCode="m/d/yyyy\ h:mm">
                  <c:v>43955.34375</c:v>
                </c:pt>
                <c:pt idx="49149" formatCode="m/d/yyyy\ h:mm">
                  <c:v>43955.364583333336</c:v>
                </c:pt>
                <c:pt idx="49150" formatCode="m/d/yyyy\ h:mm">
                  <c:v>43955.385416666664</c:v>
                </c:pt>
                <c:pt idx="49151" formatCode="m/d/yyyy\ h:mm">
                  <c:v>43955.40625</c:v>
                </c:pt>
                <c:pt idx="49152" formatCode="m/d/yyyy\ h:mm">
                  <c:v>43955.427083333336</c:v>
                </c:pt>
                <c:pt idx="49153" formatCode="m/d/yyyy\ h:mm">
                  <c:v>43955.447916666664</c:v>
                </c:pt>
                <c:pt idx="49154" formatCode="m/d/yyyy\ h:mm">
                  <c:v>43955.46875</c:v>
                </c:pt>
                <c:pt idx="49155" formatCode="m/d/yyyy\ h:mm">
                  <c:v>43955.489583333336</c:v>
                </c:pt>
                <c:pt idx="49156" formatCode="m/d/yyyy\ h:mm">
                  <c:v>43955.510416666664</c:v>
                </c:pt>
                <c:pt idx="49157" formatCode="m/d/yyyy\ h:mm">
                  <c:v>43955.53125</c:v>
                </c:pt>
                <c:pt idx="49158" formatCode="m/d/yyyy\ h:mm">
                  <c:v>43955.552083333336</c:v>
                </c:pt>
                <c:pt idx="49159" formatCode="m/d/yyyy\ h:mm">
                  <c:v>43955.572916666664</c:v>
                </c:pt>
                <c:pt idx="49160" formatCode="m/d/yyyy\ h:mm">
                  <c:v>43955.59375</c:v>
                </c:pt>
                <c:pt idx="49161" formatCode="m/d/yyyy\ h:mm">
                  <c:v>43955.614583333336</c:v>
                </c:pt>
                <c:pt idx="49162" formatCode="m/d/yyyy\ h:mm">
                  <c:v>43955.635416666664</c:v>
                </c:pt>
                <c:pt idx="49163" formatCode="m/d/yyyy\ h:mm">
                  <c:v>43955.65625</c:v>
                </c:pt>
                <c:pt idx="49164" formatCode="m/d/yyyy\ h:mm">
                  <c:v>43955.677083333336</c:v>
                </c:pt>
                <c:pt idx="49165" formatCode="m/d/yyyy\ h:mm">
                  <c:v>43955.697916666664</c:v>
                </c:pt>
                <c:pt idx="49166" formatCode="m/d/yyyy\ h:mm">
                  <c:v>43955.71875</c:v>
                </c:pt>
                <c:pt idx="49167" formatCode="m/d/yyyy\ h:mm">
                  <c:v>43955.739583333336</c:v>
                </c:pt>
                <c:pt idx="49168" formatCode="m/d/yyyy\ h:mm">
                  <c:v>43955.760416666664</c:v>
                </c:pt>
                <c:pt idx="49169" formatCode="m/d/yyyy\ h:mm">
                  <c:v>43955.78125</c:v>
                </c:pt>
                <c:pt idx="49170" formatCode="m/d/yyyy\ h:mm">
                  <c:v>43955.802083333336</c:v>
                </c:pt>
                <c:pt idx="49171" formatCode="m/d/yyyy\ h:mm">
                  <c:v>43955.822916666664</c:v>
                </c:pt>
                <c:pt idx="49172" formatCode="m/d/yyyy\ h:mm">
                  <c:v>43955.84375</c:v>
                </c:pt>
                <c:pt idx="49173" formatCode="m/d/yyyy\ h:mm">
                  <c:v>43955.864583333336</c:v>
                </c:pt>
                <c:pt idx="49174" formatCode="m/d/yyyy\ h:mm">
                  <c:v>43955.885416666664</c:v>
                </c:pt>
                <c:pt idx="49175" formatCode="m/d/yyyy\ h:mm">
                  <c:v>43955.90625</c:v>
                </c:pt>
                <c:pt idx="49176" formatCode="m/d/yyyy\ h:mm">
                  <c:v>43955.927083333336</c:v>
                </c:pt>
                <c:pt idx="49177" formatCode="m/d/yyyy\ h:mm">
                  <c:v>43955.947916666664</c:v>
                </c:pt>
                <c:pt idx="49178" formatCode="m/d/yyyy\ h:mm">
                  <c:v>43955.96875</c:v>
                </c:pt>
                <c:pt idx="49179" formatCode="m/d/yyyy\ h:mm">
                  <c:v>43955.989583333336</c:v>
                </c:pt>
                <c:pt idx="49180" formatCode="m/d/yyyy\ h:mm">
                  <c:v>43956.010416666664</c:v>
                </c:pt>
                <c:pt idx="49181" formatCode="m/d/yyyy\ h:mm">
                  <c:v>43956.03125</c:v>
                </c:pt>
                <c:pt idx="49182" formatCode="m/d/yyyy\ h:mm">
                  <c:v>43956.052083333336</c:v>
                </c:pt>
                <c:pt idx="49183" formatCode="m/d/yyyy\ h:mm">
                  <c:v>43956.072916666664</c:v>
                </c:pt>
                <c:pt idx="49184" formatCode="m/d/yyyy\ h:mm">
                  <c:v>43956.09375</c:v>
                </c:pt>
                <c:pt idx="49185" formatCode="m/d/yyyy\ h:mm">
                  <c:v>43956.114583333336</c:v>
                </c:pt>
                <c:pt idx="49186" formatCode="m/d/yyyy\ h:mm">
                  <c:v>43956.135416666664</c:v>
                </c:pt>
                <c:pt idx="49187" formatCode="m/d/yyyy\ h:mm">
                  <c:v>43956.15625</c:v>
                </c:pt>
                <c:pt idx="49188" formatCode="m/d/yyyy\ h:mm">
                  <c:v>43956.177083333336</c:v>
                </c:pt>
                <c:pt idx="49189" formatCode="m/d/yyyy\ h:mm">
                  <c:v>43956.197916666664</c:v>
                </c:pt>
                <c:pt idx="49190" formatCode="m/d/yyyy\ h:mm">
                  <c:v>43956.21875</c:v>
                </c:pt>
                <c:pt idx="49191" formatCode="m/d/yyyy\ h:mm">
                  <c:v>43956.239583333336</c:v>
                </c:pt>
                <c:pt idx="49192" formatCode="m/d/yyyy\ h:mm">
                  <c:v>43956.260416666664</c:v>
                </c:pt>
                <c:pt idx="49193" formatCode="m/d/yyyy\ h:mm">
                  <c:v>43956.28125</c:v>
                </c:pt>
                <c:pt idx="49194" formatCode="m/d/yyyy\ h:mm">
                  <c:v>43956.302083333336</c:v>
                </c:pt>
                <c:pt idx="49195" formatCode="m/d/yyyy\ h:mm">
                  <c:v>43956.322916666664</c:v>
                </c:pt>
                <c:pt idx="49196" formatCode="m/d/yyyy\ h:mm">
                  <c:v>43956.34375</c:v>
                </c:pt>
                <c:pt idx="49197" formatCode="m/d/yyyy\ h:mm">
                  <c:v>43956.364583333336</c:v>
                </c:pt>
                <c:pt idx="49198" formatCode="m/d/yyyy\ h:mm">
                  <c:v>43956.385416666664</c:v>
                </c:pt>
                <c:pt idx="49199" formatCode="m/d/yyyy\ h:mm">
                  <c:v>43956.40625</c:v>
                </c:pt>
                <c:pt idx="49200" formatCode="m/d/yyyy\ h:mm">
                  <c:v>43956.427083333336</c:v>
                </c:pt>
                <c:pt idx="49201" formatCode="m/d/yyyy\ h:mm">
                  <c:v>43956.447916666664</c:v>
                </c:pt>
                <c:pt idx="49202" formatCode="m/d/yyyy\ h:mm">
                  <c:v>43956.46875</c:v>
                </c:pt>
                <c:pt idx="49203" formatCode="m/d/yyyy\ h:mm">
                  <c:v>43956.489583333336</c:v>
                </c:pt>
                <c:pt idx="49204" formatCode="m/d/yyyy\ h:mm">
                  <c:v>43956.510416666664</c:v>
                </c:pt>
                <c:pt idx="49205" formatCode="m/d/yyyy\ h:mm">
                  <c:v>43956.53125</c:v>
                </c:pt>
                <c:pt idx="49206" formatCode="m/d/yyyy\ h:mm">
                  <c:v>43956.552083333336</c:v>
                </c:pt>
                <c:pt idx="49207" formatCode="m/d/yyyy\ h:mm">
                  <c:v>43956.572916666664</c:v>
                </c:pt>
                <c:pt idx="49208" formatCode="m/d/yyyy\ h:mm">
                  <c:v>43956.59375</c:v>
                </c:pt>
                <c:pt idx="49209" formatCode="m/d/yyyy\ h:mm">
                  <c:v>43956.614583333336</c:v>
                </c:pt>
                <c:pt idx="49210" formatCode="m/d/yyyy\ h:mm">
                  <c:v>43956.635416666664</c:v>
                </c:pt>
                <c:pt idx="49211" formatCode="m/d/yyyy\ h:mm">
                  <c:v>43956.65625</c:v>
                </c:pt>
                <c:pt idx="49212" formatCode="m/d/yyyy\ h:mm">
                  <c:v>43956.677083333336</c:v>
                </c:pt>
                <c:pt idx="49213" formatCode="m/d/yyyy\ h:mm">
                  <c:v>43956.697916666664</c:v>
                </c:pt>
                <c:pt idx="49214" formatCode="m/d/yyyy\ h:mm">
                  <c:v>43956.71875</c:v>
                </c:pt>
                <c:pt idx="49215" formatCode="m/d/yyyy\ h:mm">
                  <c:v>43956.739583333336</c:v>
                </c:pt>
                <c:pt idx="49216" formatCode="m/d/yyyy\ h:mm">
                  <c:v>43956.760416666664</c:v>
                </c:pt>
                <c:pt idx="49217" formatCode="m/d/yyyy\ h:mm">
                  <c:v>43956.78125</c:v>
                </c:pt>
                <c:pt idx="49218" formatCode="m/d/yyyy\ h:mm">
                  <c:v>43956.802083333336</c:v>
                </c:pt>
                <c:pt idx="49219" formatCode="m/d/yyyy\ h:mm">
                  <c:v>43956.822916666664</c:v>
                </c:pt>
                <c:pt idx="49220" formatCode="m/d/yyyy\ h:mm">
                  <c:v>43956.84375</c:v>
                </c:pt>
                <c:pt idx="49221" formatCode="m/d/yyyy\ h:mm">
                  <c:v>43956.864583333336</c:v>
                </c:pt>
                <c:pt idx="49222" formatCode="m/d/yyyy\ h:mm">
                  <c:v>43956.885416666664</c:v>
                </c:pt>
                <c:pt idx="49223" formatCode="m/d/yyyy\ h:mm">
                  <c:v>43956.90625</c:v>
                </c:pt>
                <c:pt idx="49224" formatCode="m/d/yyyy\ h:mm">
                  <c:v>43956.927083333336</c:v>
                </c:pt>
                <c:pt idx="49225" formatCode="m/d/yyyy\ h:mm">
                  <c:v>43956.947916666664</c:v>
                </c:pt>
                <c:pt idx="49226" formatCode="m/d/yyyy\ h:mm">
                  <c:v>43956.96875</c:v>
                </c:pt>
                <c:pt idx="49227" formatCode="m/d/yyyy\ h:mm">
                  <c:v>43956.989583333336</c:v>
                </c:pt>
                <c:pt idx="49228" formatCode="m/d/yyyy\ h:mm">
                  <c:v>43957.010416666664</c:v>
                </c:pt>
                <c:pt idx="49229" formatCode="m/d/yyyy\ h:mm">
                  <c:v>43957.03125</c:v>
                </c:pt>
                <c:pt idx="49230" formatCode="m/d/yyyy\ h:mm">
                  <c:v>43957.052083333336</c:v>
                </c:pt>
                <c:pt idx="49231" formatCode="m/d/yyyy\ h:mm">
                  <c:v>43957.072916666664</c:v>
                </c:pt>
                <c:pt idx="49232" formatCode="m/d/yyyy\ h:mm">
                  <c:v>43957.09375</c:v>
                </c:pt>
                <c:pt idx="49233" formatCode="m/d/yyyy\ h:mm">
                  <c:v>43957.114583333336</c:v>
                </c:pt>
                <c:pt idx="49234" formatCode="m/d/yyyy\ h:mm">
                  <c:v>43957.135416666664</c:v>
                </c:pt>
                <c:pt idx="49235" formatCode="m/d/yyyy\ h:mm">
                  <c:v>43957.15625</c:v>
                </c:pt>
                <c:pt idx="49236" formatCode="m/d/yyyy\ h:mm">
                  <c:v>43957.177083333336</c:v>
                </c:pt>
                <c:pt idx="49237" formatCode="m/d/yyyy\ h:mm">
                  <c:v>43957.197916666664</c:v>
                </c:pt>
                <c:pt idx="49238" formatCode="m/d/yyyy\ h:mm">
                  <c:v>43957.21875</c:v>
                </c:pt>
                <c:pt idx="49239" formatCode="m/d/yyyy\ h:mm">
                  <c:v>43957.239583333336</c:v>
                </c:pt>
                <c:pt idx="49240" formatCode="m/d/yyyy\ h:mm">
                  <c:v>43957.260416666664</c:v>
                </c:pt>
                <c:pt idx="49241" formatCode="m/d/yyyy\ h:mm">
                  <c:v>43957.28125</c:v>
                </c:pt>
                <c:pt idx="49242" formatCode="m/d/yyyy\ h:mm">
                  <c:v>43957.302083333336</c:v>
                </c:pt>
                <c:pt idx="49243" formatCode="m/d/yyyy\ h:mm">
                  <c:v>43957.322916666664</c:v>
                </c:pt>
                <c:pt idx="49244" formatCode="m/d/yyyy\ h:mm">
                  <c:v>43957.34375</c:v>
                </c:pt>
                <c:pt idx="49245" formatCode="m/d/yyyy\ h:mm">
                  <c:v>43957.364583333336</c:v>
                </c:pt>
                <c:pt idx="49246" formatCode="m/d/yyyy\ h:mm">
                  <c:v>43957.385416666664</c:v>
                </c:pt>
                <c:pt idx="49247" formatCode="m/d/yyyy\ h:mm">
                  <c:v>43957.40625</c:v>
                </c:pt>
                <c:pt idx="49248" formatCode="m/d/yyyy\ h:mm">
                  <c:v>43957.427083333336</c:v>
                </c:pt>
                <c:pt idx="49249" formatCode="m/d/yyyy\ h:mm">
                  <c:v>43957.447916666664</c:v>
                </c:pt>
                <c:pt idx="49250" formatCode="m/d/yyyy\ h:mm">
                  <c:v>43957.46875</c:v>
                </c:pt>
                <c:pt idx="49251" formatCode="m/d/yyyy\ h:mm">
                  <c:v>43957.489583333336</c:v>
                </c:pt>
                <c:pt idx="49252" formatCode="m/d/yyyy\ h:mm">
                  <c:v>43957.510416666664</c:v>
                </c:pt>
                <c:pt idx="49253" formatCode="m/d/yyyy\ h:mm">
                  <c:v>43957.53125</c:v>
                </c:pt>
                <c:pt idx="49254" formatCode="m/d/yyyy\ h:mm">
                  <c:v>43957.552083333336</c:v>
                </c:pt>
                <c:pt idx="49255" formatCode="m/d/yyyy\ h:mm">
                  <c:v>43957.572916666664</c:v>
                </c:pt>
                <c:pt idx="49256" formatCode="m/d/yyyy\ h:mm">
                  <c:v>43957.59375</c:v>
                </c:pt>
                <c:pt idx="49257" formatCode="m/d/yyyy\ h:mm">
                  <c:v>43957.614583333336</c:v>
                </c:pt>
                <c:pt idx="49258" formatCode="m/d/yyyy\ h:mm">
                  <c:v>43957.635416666664</c:v>
                </c:pt>
                <c:pt idx="49259" formatCode="m/d/yyyy\ h:mm">
                  <c:v>43957.65625</c:v>
                </c:pt>
                <c:pt idx="49260" formatCode="m/d/yyyy\ h:mm">
                  <c:v>43957.677083333336</c:v>
                </c:pt>
                <c:pt idx="49261" formatCode="m/d/yyyy\ h:mm">
                  <c:v>43957.697916666664</c:v>
                </c:pt>
                <c:pt idx="49262" formatCode="m/d/yyyy\ h:mm">
                  <c:v>43957.71875</c:v>
                </c:pt>
                <c:pt idx="49263" formatCode="m/d/yyyy\ h:mm">
                  <c:v>43957.739583333336</c:v>
                </c:pt>
                <c:pt idx="49264" formatCode="m/d/yyyy\ h:mm">
                  <c:v>43957.760416666664</c:v>
                </c:pt>
                <c:pt idx="49265" formatCode="m/d/yyyy\ h:mm">
                  <c:v>43957.78125</c:v>
                </c:pt>
                <c:pt idx="49266" formatCode="m/d/yyyy\ h:mm">
                  <c:v>43957.802083333336</c:v>
                </c:pt>
                <c:pt idx="49267" formatCode="m/d/yyyy\ h:mm">
                  <c:v>43957.822916666664</c:v>
                </c:pt>
                <c:pt idx="49268" formatCode="m/d/yyyy\ h:mm">
                  <c:v>43957.84375</c:v>
                </c:pt>
                <c:pt idx="49269" formatCode="m/d/yyyy\ h:mm">
                  <c:v>43957.864583333336</c:v>
                </c:pt>
                <c:pt idx="49270" formatCode="m/d/yyyy\ h:mm">
                  <c:v>43957.885416666664</c:v>
                </c:pt>
                <c:pt idx="49271" formatCode="m/d/yyyy\ h:mm">
                  <c:v>43957.90625</c:v>
                </c:pt>
                <c:pt idx="49272" formatCode="m/d/yyyy\ h:mm">
                  <c:v>43957.927083333336</c:v>
                </c:pt>
                <c:pt idx="49273" formatCode="m/d/yyyy\ h:mm">
                  <c:v>43957.947916666664</c:v>
                </c:pt>
                <c:pt idx="49274" formatCode="m/d/yyyy\ h:mm">
                  <c:v>43957.96875</c:v>
                </c:pt>
                <c:pt idx="49275" formatCode="m/d/yyyy\ h:mm">
                  <c:v>43957.989583333336</c:v>
                </c:pt>
                <c:pt idx="49276" formatCode="m/d/yyyy\ h:mm">
                  <c:v>43958.010416666664</c:v>
                </c:pt>
                <c:pt idx="49277" formatCode="m/d/yyyy\ h:mm">
                  <c:v>43958.03125</c:v>
                </c:pt>
                <c:pt idx="49278" formatCode="m/d/yyyy\ h:mm">
                  <c:v>43958.052083333336</c:v>
                </c:pt>
                <c:pt idx="49279" formatCode="m/d/yyyy\ h:mm">
                  <c:v>43958.072916666664</c:v>
                </c:pt>
                <c:pt idx="49280" formatCode="m/d/yyyy\ h:mm">
                  <c:v>43958.09375</c:v>
                </c:pt>
                <c:pt idx="49281" formatCode="m/d/yyyy\ h:mm">
                  <c:v>43958.114583333336</c:v>
                </c:pt>
                <c:pt idx="49282" formatCode="m/d/yyyy\ h:mm">
                  <c:v>43958.135416666664</c:v>
                </c:pt>
                <c:pt idx="49283" formatCode="m/d/yyyy\ h:mm">
                  <c:v>43958.15625</c:v>
                </c:pt>
                <c:pt idx="49284" formatCode="m/d/yyyy\ h:mm">
                  <c:v>43958.177083333336</c:v>
                </c:pt>
                <c:pt idx="49285" formatCode="m/d/yyyy\ h:mm">
                  <c:v>43958.197916666664</c:v>
                </c:pt>
                <c:pt idx="49286" formatCode="m/d/yyyy\ h:mm">
                  <c:v>43958.21875</c:v>
                </c:pt>
                <c:pt idx="49287" formatCode="m/d/yyyy\ h:mm">
                  <c:v>43958.239583333336</c:v>
                </c:pt>
                <c:pt idx="49288" formatCode="m/d/yyyy\ h:mm">
                  <c:v>43958.260416666664</c:v>
                </c:pt>
                <c:pt idx="49289" formatCode="m/d/yyyy\ h:mm">
                  <c:v>43958.28125</c:v>
                </c:pt>
                <c:pt idx="49290" formatCode="m/d/yyyy\ h:mm">
                  <c:v>43958.302083333336</c:v>
                </c:pt>
                <c:pt idx="49291" formatCode="m/d/yyyy\ h:mm">
                  <c:v>43958.322916666664</c:v>
                </c:pt>
                <c:pt idx="49292" formatCode="m/d/yyyy\ h:mm">
                  <c:v>43958.34375</c:v>
                </c:pt>
                <c:pt idx="49293" formatCode="m/d/yyyy\ h:mm">
                  <c:v>43958.364583333336</c:v>
                </c:pt>
                <c:pt idx="49294" formatCode="m/d/yyyy\ h:mm">
                  <c:v>43958.385416666664</c:v>
                </c:pt>
                <c:pt idx="49295" formatCode="m/d/yyyy\ h:mm">
                  <c:v>43958.40625</c:v>
                </c:pt>
                <c:pt idx="49296" formatCode="m/d/yyyy\ h:mm">
                  <c:v>43958.427083333336</c:v>
                </c:pt>
                <c:pt idx="49297" formatCode="m/d/yyyy\ h:mm">
                  <c:v>43958.447916666664</c:v>
                </c:pt>
                <c:pt idx="49298" formatCode="m/d/yyyy\ h:mm">
                  <c:v>43958.46875</c:v>
                </c:pt>
                <c:pt idx="49299" formatCode="m/d/yyyy\ h:mm">
                  <c:v>43958.489583333336</c:v>
                </c:pt>
                <c:pt idx="49300" formatCode="m/d/yyyy\ h:mm">
                  <c:v>43958.510416666664</c:v>
                </c:pt>
                <c:pt idx="49301" formatCode="m/d/yyyy\ h:mm">
                  <c:v>43958.53125</c:v>
                </c:pt>
                <c:pt idx="49302" formatCode="m/d/yyyy\ h:mm">
                  <c:v>43958.552083333336</c:v>
                </c:pt>
                <c:pt idx="49303" formatCode="m/d/yyyy\ h:mm">
                  <c:v>43958.572916666664</c:v>
                </c:pt>
                <c:pt idx="49304" formatCode="m/d/yyyy\ h:mm">
                  <c:v>43958.59375</c:v>
                </c:pt>
                <c:pt idx="49305" formatCode="m/d/yyyy\ h:mm">
                  <c:v>43958.614583333336</c:v>
                </c:pt>
                <c:pt idx="49306" formatCode="m/d/yyyy\ h:mm">
                  <c:v>43958.635416666664</c:v>
                </c:pt>
                <c:pt idx="49307" formatCode="m/d/yyyy\ h:mm">
                  <c:v>43958.65625</c:v>
                </c:pt>
                <c:pt idx="49308" formatCode="m/d/yyyy\ h:mm">
                  <c:v>43958.677083333336</c:v>
                </c:pt>
                <c:pt idx="49309" formatCode="m/d/yyyy\ h:mm">
                  <c:v>43958.697916666664</c:v>
                </c:pt>
                <c:pt idx="49310" formatCode="m/d/yyyy\ h:mm">
                  <c:v>43958.71875</c:v>
                </c:pt>
                <c:pt idx="49311" formatCode="m/d/yyyy\ h:mm">
                  <c:v>43958.739583333336</c:v>
                </c:pt>
                <c:pt idx="49312" formatCode="m/d/yyyy\ h:mm">
                  <c:v>43958.760416666664</c:v>
                </c:pt>
                <c:pt idx="49313" formatCode="m/d/yyyy\ h:mm">
                  <c:v>43958.78125</c:v>
                </c:pt>
                <c:pt idx="49314" formatCode="m/d/yyyy\ h:mm">
                  <c:v>43958.802083333336</c:v>
                </c:pt>
                <c:pt idx="49315" formatCode="m/d/yyyy\ h:mm">
                  <c:v>43958.822916666664</c:v>
                </c:pt>
                <c:pt idx="49316" formatCode="m/d/yyyy\ h:mm">
                  <c:v>43958.84375</c:v>
                </c:pt>
                <c:pt idx="49317" formatCode="m/d/yyyy\ h:mm">
                  <c:v>43958.864583333336</c:v>
                </c:pt>
                <c:pt idx="49318" formatCode="m/d/yyyy\ h:mm">
                  <c:v>43958.885416666664</c:v>
                </c:pt>
                <c:pt idx="49319" formatCode="m/d/yyyy\ h:mm">
                  <c:v>43958.90625</c:v>
                </c:pt>
                <c:pt idx="49320" formatCode="m/d/yyyy\ h:mm">
                  <c:v>43958.927083333336</c:v>
                </c:pt>
                <c:pt idx="49321" formatCode="m/d/yyyy\ h:mm">
                  <c:v>43958.947916666664</c:v>
                </c:pt>
                <c:pt idx="49322" formatCode="m/d/yyyy\ h:mm">
                  <c:v>43958.96875</c:v>
                </c:pt>
                <c:pt idx="49323" formatCode="m/d/yyyy\ h:mm">
                  <c:v>43958.989583333336</c:v>
                </c:pt>
                <c:pt idx="49324" formatCode="m/d/yyyy\ h:mm">
                  <c:v>43959.010416666664</c:v>
                </c:pt>
                <c:pt idx="49325" formatCode="m/d/yyyy\ h:mm">
                  <c:v>43959.03125</c:v>
                </c:pt>
                <c:pt idx="49326" formatCode="m/d/yyyy\ h:mm">
                  <c:v>43959.052083333336</c:v>
                </c:pt>
                <c:pt idx="49327" formatCode="m/d/yyyy\ h:mm">
                  <c:v>43959.072916666664</c:v>
                </c:pt>
                <c:pt idx="49328" formatCode="m/d/yyyy\ h:mm">
                  <c:v>43959.09375</c:v>
                </c:pt>
                <c:pt idx="49329" formatCode="m/d/yyyy\ h:mm">
                  <c:v>43959.114583333336</c:v>
                </c:pt>
                <c:pt idx="49330" formatCode="m/d/yyyy\ h:mm">
                  <c:v>43959.135416666664</c:v>
                </c:pt>
                <c:pt idx="49331" formatCode="m/d/yyyy\ h:mm">
                  <c:v>43959.15625</c:v>
                </c:pt>
                <c:pt idx="49332" formatCode="m/d/yyyy\ h:mm">
                  <c:v>43959.177083333336</c:v>
                </c:pt>
                <c:pt idx="49333" formatCode="m/d/yyyy\ h:mm">
                  <c:v>43959.197916666664</c:v>
                </c:pt>
                <c:pt idx="49334" formatCode="m/d/yyyy\ h:mm">
                  <c:v>43959.21875</c:v>
                </c:pt>
                <c:pt idx="49335" formatCode="m/d/yyyy\ h:mm">
                  <c:v>43959.239583333336</c:v>
                </c:pt>
                <c:pt idx="49336" formatCode="m/d/yyyy\ h:mm">
                  <c:v>43959.260416666664</c:v>
                </c:pt>
                <c:pt idx="49337" formatCode="m/d/yyyy\ h:mm">
                  <c:v>43959.28125</c:v>
                </c:pt>
                <c:pt idx="49338" formatCode="m/d/yyyy\ h:mm">
                  <c:v>43959.302083333336</c:v>
                </c:pt>
                <c:pt idx="49339" formatCode="m/d/yyyy\ h:mm">
                  <c:v>43959.322916666664</c:v>
                </c:pt>
                <c:pt idx="49340" formatCode="m/d/yyyy\ h:mm">
                  <c:v>43959.34375</c:v>
                </c:pt>
                <c:pt idx="49341" formatCode="m/d/yyyy\ h:mm">
                  <c:v>43959.364583333336</c:v>
                </c:pt>
                <c:pt idx="49342" formatCode="m/d/yyyy\ h:mm">
                  <c:v>43959.385416666664</c:v>
                </c:pt>
                <c:pt idx="49343" formatCode="m/d/yyyy\ h:mm">
                  <c:v>43959.40625</c:v>
                </c:pt>
                <c:pt idx="49344" formatCode="m/d/yyyy\ h:mm">
                  <c:v>43959.427083333336</c:v>
                </c:pt>
                <c:pt idx="49345" formatCode="m/d/yyyy\ h:mm">
                  <c:v>43959.447916666664</c:v>
                </c:pt>
                <c:pt idx="49346" formatCode="m/d/yyyy\ h:mm">
                  <c:v>43959.46875</c:v>
                </c:pt>
                <c:pt idx="49347" formatCode="m/d/yyyy\ h:mm">
                  <c:v>43959.489583333336</c:v>
                </c:pt>
                <c:pt idx="49348" formatCode="m/d/yyyy\ h:mm">
                  <c:v>43959.510416666664</c:v>
                </c:pt>
                <c:pt idx="49349" formatCode="m/d/yyyy\ h:mm">
                  <c:v>43959.53125</c:v>
                </c:pt>
                <c:pt idx="49350" formatCode="m/d/yyyy\ h:mm">
                  <c:v>43959.552083333336</c:v>
                </c:pt>
                <c:pt idx="49351" formatCode="m/d/yyyy\ h:mm">
                  <c:v>43959.572916666664</c:v>
                </c:pt>
                <c:pt idx="49352" formatCode="m/d/yyyy\ h:mm">
                  <c:v>43959.59375</c:v>
                </c:pt>
                <c:pt idx="49353" formatCode="m/d/yyyy\ h:mm">
                  <c:v>43959.614583333336</c:v>
                </c:pt>
                <c:pt idx="49354" formatCode="m/d/yyyy\ h:mm">
                  <c:v>43959.635416666664</c:v>
                </c:pt>
                <c:pt idx="49355" formatCode="m/d/yyyy\ h:mm">
                  <c:v>43959.65625</c:v>
                </c:pt>
                <c:pt idx="49356" formatCode="m/d/yyyy\ h:mm">
                  <c:v>43959.677083333336</c:v>
                </c:pt>
                <c:pt idx="49357" formatCode="m/d/yyyy\ h:mm">
                  <c:v>43959.697916666664</c:v>
                </c:pt>
                <c:pt idx="49358" formatCode="m/d/yyyy\ h:mm">
                  <c:v>43959.71875</c:v>
                </c:pt>
                <c:pt idx="49359" formatCode="m/d/yyyy\ h:mm">
                  <c:v>43959.739583333336</c:v>
                </c:pt>
                <c:pt idx="49360" formatCode="m/d/yyyy\ h:mm">
                  <c:v>43959.760416666664</c:v>
                </c:pt>
                <c:pt idx="49361" formatCode="m/d/yyyy\ h:mm">
                  <c:v>43959.78125</c:v>
                </c:pt>
                <c:pt idx="49362" formatCode="m/d/yyyy\ h:mm">
                  <c:v>43959.802083333336</c:v>
                </c:pt>
                <c:pt idx="49363" formatCode="m/d/yyyy\ h:mm">
                  <c:v>43959.822916666664</c:v>
                </c:pt>
                <c:pt idx="49364" formatCode="m/d/yyyy\ h:mm">
                  <c:v>43959.84375</c:v>
                </c:pt>
                <c:pt idx="49365" formatCode="m/d/yyyy\ h:mm">
                  <c:v>43959.864583333336</c:v>
                </c:pt>
                <c:pt idx="49366" formatCode="m/d/yyyy\ h:mm">
                  <c:v>43959.885416666664</c:v>
                </c:pt>
                <c:pt idx="49367" formatCode="m/d/yyyy\ h:mm">
                  <c:v>43959.90625</c:v>
                </c:pt>
                <c:pt idx="49368" formatCode="m/d/yyyy\ h:mm">
                  <c:v>43959.927083333336</c:v>
                </c:pt>
                <c:pt idx="49369" formatCode="m/d/yyyy\ h:mm">
                  <c:v>43959.947916666664</c:v>
                </c:pt>
                <c:pt idx="49370" formatCode="m/d/yyyy\ h:mm">
                  <c:v>43959.96875</c:v>
                </c:pt>
                <c:pt idx="49371" formatCode="m/d/yyyy\ h:mm">
                  <c:v>43959.989583333336</c:v>
                </c:pt>
                <c:pt idx="49372" formatCode="m/d/yyyy\ h:mm">
                  <c:v>43960.010416666664</c:v>
                </c:pt>
                <c:pt idx="49373" formatCode="m/d/yyyy\ h:mm">
                  <c:v>43960.03125</c:v>
                </c:pt>
                <c:pt idx="49374" formatCode="m/d/yyyy\ h:mm">
                  <c:v>43960.052083333336</c:v>
                </c:pt>
                <c:pt idx="49375" formatCode="m/d/yyyy\ h:mm">
                  <c:v>43960.072916666664</c:v>
                </c:pt>
                <c:pt idx="49376" formatCode="m/d/yyyy\ h:mm">
                  <c:v>43960.09375</c:v>
                </c:pt>
                <c:pt idx="49377" formatCode="m/d/yyyy\ h:mm">
                  <c:v>43960.114583333336</c:v>
                </c:pt>
                <c:pt idx="49378" formatCode="m/d/yyyy\ h:mm">
                  <c:v>43960.135416666664</c:v>
                </c:pt>
                <c:pt idx="49379" formatCode="m/d/yyyy\ h:mm">
                  <c:v>43960.15625</c:v>
                </c:pt>
                <c:pt idx="49380" formatCode="m/d/yyyy\ h:mm">
                  <c:v>43960.177083333336</c:v>
                </c:pt>
                <c:pt idx="49381" formatCode="m/d/yyyy\ h:mm">
                  <c:v>43960.197916666664</c:v>
                </c:pt>
                <c:pt idx="49382" formatCode="m/d/yyyy\ h:mm">
                  <c:v>43960.21875</c:v>
                </c:pt>
                <c:pt idx="49383" formatCode="m/d/yyyy\ h:mm">
                  <c:v>43960.239583333336</c:v>
                </c:pt>
                <c:pt idx="49384" formatCode="m/d/yyyy\ h:mm">
                  <c:v>43960.260416666664</c:v>
                </c:pt>
                <c:pt idx="49385" formatCode="m/d/yyyy\ h:mm">
                  <c:v>43960.28125</c:v>
                </c:pt>
                <c:pt idx="49386" formatCode="m/d/yyyy\ h:mm">
                  <c:v>43960.302083333336</c:v>
                </c:pt>
                <c:pt idx="49387" formatCode="m/d/yyyy\ h:mm">
                  <c:v>43960.322916666664</c:v>
                </c:pt>
                <c:pt idx="49388" formatCode="m/d/yyyy\ h:mm">
                  <c:v>43960.34375</c:v>
                </c:pt>
                <c:pt idx="49389" formatCode="m/d/yyyy\ h:mm">
                  <c:v>43960.364583333336</c:v>
                </c:pt>
                <c:pt idx="49390" formatCode="m/d/yyyy\ h:mm">
                  <c:v>43960.385416666664</c:v>
                </c:pt>
                <c:pt idx="49391" formatCode="m/d/yyyy\ h:mm">
                  <c:v>43960.40625</c:v>
                </c:pt>
                <c:pt idx="49392" formatCode="m/d/yyyy\ h:mm">
                  <c:v>43960.427083333336</c:v>
                </c:pt>
                <c:pt idx="49393" formatCode="m/d/yyyy\ h:mm">
                  <c:v>43960.447916666664</c:v>
                </c:pt>
                <c:pt idx="49394" formatCode="m/d/yyyy\ h:mm">
                  <c:v>43960.46875</c:v>
                </c:pt>
                <c:pt idx="49395" formatCode="m/d/yyyy\ h:mm">
                  <c:v>43960.489583333336</c:v>
                </c:pt>
                <c:pt idx="49396" formatCode="m/d/yyyy\ h:mm">
                  <c:v>43960.510416666664</c:v>
                </c:pt>
                <c:pt idx="49397" formatCode="m/d/yyyy\ h:mm">
                  <c:v>43960.53125</c:v>
                </c:pt>
                <c:pt idx="49398" formatCode="m/d/yyyy\ h:mm">
                  <c:v>43960.552083333336</c:v>
                </c:pt>
                <c:pt idx="49399" formatCode="m/d/yyyy\ h:mm">
                  <c:v>43960.572916666664</c:v>
                </c:pt>
                <c:pt idx="49400" formatCode="m/d/yyyy\ h:mm">
                  <c:v>43960.59375</c:v>
                </c:pt>
                <c:pt idx="49401" formatCode="m/d/yyyy\ h:mm">
                  <c:v>43960.614583333336</c:v>
                </c:pt>
                <c:pt idx="49402" formatCode="m/d/yyyy\ h:mm">
                  <c:v>43960.635416666664</c:v>
                </c:pt>
                <c:pt idx="49403" formatCode="m/d/yyyy\ h:mm">
                  <c:v>43960.65625</c:v>
                </c:pt>
                <c:pt idx="49404" formatCode="m/d/yyyy\ h:mm">
                  <c:v>43960.677083333336</c:v>
                </c:pt>
                <c:pt idx="49405" formatCode="m/d/yyyy\ h:mm">
                  <c:v>43960.697916666664</c:v>
                </c:pt>
                <c:pt idx="49406" formatCode="m/d/yyyy\ h:mm">
                  <c:v>43960.71875</c:v>
                </c:pt>
                <c:pt idx="49407" formatCode="m/d/yyyy\ h:mm">
                  <c:v>43960.739583333336</c:v>
                </c:pt>
                <c:pt idx="49408" formatCode="m/d/yyyy\ h:mm">
                  <c:v>43960.760416666664</c:v>
                </c:pt>
                <c:pt idx="49409" formatCode="m/d/yyyy\ h:mm">
                  <c:v>43960.78125</c:v>
                </c:pt>
                <c:pt idx="49410" formatCode="m/d/yyyy\ h:mm">
                  <c:v>43960.802083333336</c:v>
                </c:pt>
                <c:pt idx="49411" formatCode="m/d/yyyy\ h:mm">
                  <c:v>43960.822916666664</c:v>
                </c:pt>
                <c:pt idx="49412" formatCode="m/d/yyyy\ h:mm">
                  <c:v>43960.84375</c:v>
                </c:pt>
                <c:pt idx="49413" formatCode="m/d/yyyy\ h:mm">
                  <c:v>43960.864583333336</c:v>
                </c:pt>
                <c:pt idx="49414" formatCode="m/d/yyyy\ h:mm">
                  <c:v>43960.885416666664</c:v>
                </c:pt>
                <c:pt idx="49415" formatCode="m/d/yyyy\ h:mm">
                  <c:v>43960.90625</c:v>
                </c:pt>
                <c:pt idx="49416" formatCode="m/d/yyyy\ h:mm">
                  <c:v>43960.927083333336</c:v>
                </c:pt>
                <c:pt idx="49417" formatCode="m/d/yyyy\ h:mm">
                  <c:v>43960.947916666664</c:v>
                </c:pt>
                <c:pt idx="49418" formatCode="m/d/yyyy\ h:mm">
                  <c:v>43960.96875</c:v>
                </c:pt>
                <c:pt idx="49419" formatCode="m/d/yyyy\ h:mm">
                  <c:v>43960.989583333336</c:v>
                </c:pt>
                <c:pt idx="49420" formatCode="m/d/yyyy\ h:mm">
                  <c:v>43961.010416666664</c:v>
                </c:pt>
                <c:pt idx="49421" formatCode="m/d/yyyy\ h:mm">
                  <c:v>43961.03125</c:v>
                </c:pt>
                <c:pt idx="49422" formatCode="m/d/yyyy\ h:mm">
                  <c:v>43961.052083333336</c:v>
                </c:pt>
                <c:pt idx="49423" formatCode="m/d/yyyy\ h:mm">
                  <c:v>43961.072916666664</c:v>
                </c:pt>
                <c:pt idx="49424" formatCode="m/d/yyyy\ h:mm">
                  <c:v>43961.09375</c:v>
                </c:pt>
                <c:pt idx="49425" formatCode="m/d/yyyy\ h:mm">
                  <c:v>43961.114583333336</c:v>
                </c:pt>
                <c:pt idx="49426" formatCode="m/d/yyyy\ h:mm">
                  <c:v>43961.135416666664</c:v>
                </c:pt>
                <c:pt idx="49427" formatCode="m/d/yyyy\ h:mm">
                  <c:v>43961.15625</c:v>
                </c:pt>
                <c:pt idx="49428" formatCode="m/d/yyyy\ h:mm">
                  <c:v>43961.177083333336</c:v>
                </c:pt>
                <c:pt idx="49429" formatCode="m/d/yyyy\ h:mm">
                  <c:v>43961.197916666664</c:v>
                </c:pt>
                <c:pt idx="49430" formatCode="m/d/yyyy\ h:mm">
                  <c:v>43961.21875</c:v>
                </c:pt>
                <c:pt idx="49431" formatCode="m/d/yyyy\ h:mm">
                  <c:v>43961.239583333336</c:v>
                </c:pt>
                <c:pt idx="49432" formatCode="m/d/yyyy\ h:mm">
                  <c:v>43961.260416666664</c:v>
                </c:pt>
                <c:pt idx="49433" formatCode="m/d/yyyy\ h:mm">
                  <c:v>43961.28125</c:v>
                </c:pt>
                <c:pt idx="49434" formatCode="m/d/yyyy\ h:mm">
                  <c:v>43961.302083333336</c:v>
                </c:pt>
                <c:pt idx="49435" formatCode="m/d/yyyy\ h:mm">
                  <c:v>43961.322916666664</c:v>
                </c:pt>
                <c:pt idx="49436" formatCode="m/d/yyyy\ h:mm">
                  <c:v>43961.34375</c:v>
                </c:pt>
                <c:pt idx="49437" formatCode="m/d/yyyy\ h:mm">
                  <c:v>43961.364583333336</c:v>
                </c:pt>
                <c:pt idx="49438" formatCode="m/d/yyyy\ h:mm">
                  <c:v>43961.385416666664</c:v>
                </c:pt>
                <c:pt idx="49439" formatCode="m/d/yyyy\ h:mm">
                  <c:v>43961.40625</c:v>
                </c:pt>
                <c:pt idx="49440" formatCode="m/d/yyyy\ h:mm">
                  <c:v>43961.427083333336</c:v>
                </c:pt>
                <c:pt idx="49441" formatCode="m/d/yyyy\ h:mm">
                  <c:v>43961.447916666664</c:v>
                </c:pt>
                <c:pt idx="49442" formatCode="m/d/yyyy\ h:mm">
                  <c:v>43961.46875</c:v>
                </c:pt>
                <c:pt idx="49443" formatCode="m/d/yyyy\ h:mm">
                  <c:v>43961.489583333336</c:v>
                </c:pt>
                <c:pt idx="49444" formatCode="m/d/yyyy\ h:mm">
                  <c:v>43961.510416666664</c:v>
                </c:pt>
                <c:pt idx="49445" formatCode="m/d/yyyy\ h:mm">
                  <c:v>43961.53125</c:v>
                </c:pt>
                <c:pt idx="49446" formatCode="m/d/yyyy\ h:mm">
                  <c:v>43961.552083333336</c:v>
                </c:pt>
                <c:pt idx="49447" formatCode="m/d/yyyy\ h:mm">
                  <c:v>43961.572916666664</c:v>
                </c:pt>
                <c:pt idx="49448" formatCode="m/d/yyyy\ h:mm">
                  <c:v>43961.59375</c:v>
                </c:pt>
                <c:pt idx="49449" formatCode="m/d/yyyy\ h:mm">
                  <c:v>43961.614583333336</c:v>
                </c:pt>
                <c:pt idx="49450" formatCode="m/d/yyyy\ h:mm">
                  <c:v>43961.635416666664</c:v>
                </c:pt>
                <c:pt idx="49451" formatCode="m/d/yyyy\ h:mm">
                  <c:v>43961.65625</c:v>
                </c:pt>
                <c:pt idx="49452" formatCode="m/d/yyyy\ h:mm">
                  <c:v>43961.677083333336</c:v>
                </c:pt>
                <c:pt idx="49453" formatCode="m/d/yyyy\ h:mm">
                  <c:v>43961.697916666664</c:v>
                </c:pt>
                <c:pt idx="49454" formatCode="m/d/yyyy\ h:mm">
                  <c:v>43961.71875</c:v>
                </c:pt>
                <c:pt idx="49455" formatCode="m/d/yyyy\ h:mm">
                  <c:v>43961.739583333336</c:v>
                </c:pt>
                <c:pt idx="49456" formatCode="m/d/yyyy\ h:mm">
                  <c:v>43961.760416666664</c:v>
                </c:pt>
                <c:pt idx="49457" formatCode="m/d/yyyy\ h:mm">
                  <c:v>43961.78125</c:v>
                </c:pt>
                <c:pt idx="49458" formatCode="m/d/yyyy\ h:mm">
                  <c:v>43961.802083333336</c:v>
                </c:pt>
                <c:pt idx="49459" formatCode="m/d/yyyy\ h:mm">
                  <c:v>43961.822916666664</c:v>
                </c:pt>
                <c:pt idx="49460" formatCode="m/d/yyyy\ h:mm">
                  <c:v>43961.84375</c:v>
                </c:pt>
                <c:pt idx="49461" formatCode="m/d/yyyy\ h:mm">
                  <c:v>43961.864583333336</c:v>
                </c:pt>
                <c:pt idx="49462" formatCode="m/d/yyyy\ h:mm">
                  <c:v>43961.885416666664</c:v>
                </c:pt>
                <c:pt idx="49463" formatCode="m/d/yyyy\ h:mm">
                  <c:v>43961.90625</c:v>
                </c:pt>
                <c:pt idx="49464" formatCode="m/d/yyyy\ h:mm">
                  <c:v>43961.927083333336</c:v>
                </c:pt>
                <c:pt idx="49465" formatCode="m/d/yyyy\ h:mm">
                  <c:v>43961.947916666664</c:v>
                </c:pt>
                <c:pt idx="49466" formatCode="m/d/yyyy\ h:mm">
                  <c:v>43961.96875</c:v>
                </c:pt>
                <c:pt idx="49467" formatCode="m/d/yyyy\ h:mm">
                  <c:v>43961.989583333336</c:v>
                </c:pt>
                <c:pt idx="49468" formatCode="m/d/yyyy\ h:mm">
                  <c:v>43962.010416666664</c:v>
                </c:pt>
                <c:pt idx="49469" formatCode="m/d/yyyy\ h:mm">
                  <c:v>43962.03125</c:v>
                </c:pt>
                <c:pt idx="49470" formatCode="m/d/yyyy\ h:mm">
                  <c:v>43962.052083333336</c:v>
                </c:pt>
                <c:pt idx="49471" formatCode="m/d/yyyy\ h:mm">
                  <c:v>43962.072916666664</c:v>
                </c:pt>
                <c:pt idx="49472" formatCode="m/d/yyyy\ h:mm">
                  <c:v>43962.09375</c:v>
                </c:pt>
                <c:pt idx="49473" formatCode="m/d/yyyy\ h:mm">
                  <c:v>43962.114583333336</c:v>
                </c:pt>
                <c:pt idx="49474" formatCode="m/d/yyyy\ h:mm">
                  <c:v>43962.135416666664</c:v>
                </c:pt>
                <c:pt idx="49475" formatCode="m/d/yyyy\ h:mm">
                  <c:v>43962.15625</c:v>
                </c:pt>
                <c:pt idx="49476" formatCode="m/d/yyyy\ h:mm">
                  <c:v>43962.177083333336</c:v>
                </c:pt>
                <c:pt idx="49477" formatCode="m/d/yyyy\ h:mm">
                  <c:v>43962.197916666664</c:v>
                </c:pt>
                <c:pt idx="49478" formatCode="m/d/yyyy\ h:mm">
                  <c:v>43962.21875</c:v>
                </c:pt>
                <c:pt idx="49479" formatCode="m/d/yyyy\ h:mm">
                  <c:v>43962.239583333336</c:v>
                </c:pt>
                <c:pt idx="49480" formatCode="m/d/yyyy\ h:mm">
                  <c:v>43962.260416666664</c:v>
                </c:pt>
                <c:pt idx="49481" formatCode="m/d/yyyy\ h:mm">
                  <c:v>43962.28125</c:v>
                </c:pt>
                <c:pt idx="49482" formatCode="m/d/yyyy\ h:mm">
                  <c:v>43962.302083333336</c:v>
                </c:pt>
                <c:pt idx="49483" formatCode="m/d/yyyy\ h:mm">
                  <c:v>43962.322916666664</c:v>
                </c:pt>
                <c:pt idx="49484" formatCode="m/d/yyyy\ h:mm">
                  <c:v>43962.34375</c:v>
                </c:pt>
                <c:pt idx="49485" formatCode="m/d/yyyy\ h:mm">
                  <c:v>43962.364583333336</c:v>
                </c:pt>
                <c:pt idx="49486" formatCode="m/d/yyyy\ h:mm">
                  <c:v>43962.385416666664</c:v>
                </c:pt>
                <c:pt idx="49487" formatCode="m/d/yyyy\ h:mm">
                  <c:v>43962.40625</c:v>
                </c:pt>
                <c:pt idx="49488" formatCode="m/d/yyyy\ h:mm">
                  <c:v>43962.427083333336</c:v>
                </c:pt>
                <c:pt idx="49489" formatCode="m/d/yyyy\ h:mm">
                  <c:v>43962.447916666664</c:v>
                </c:pt>
                <c:pt idx="49490" formatCode="m/d/yyyy\ h:mm">
                  <c:v>43962.46875</c:v>
                </c:pt>
                <c:pt idx="49491" formatCode="m/d/yyyy\ h:mm">
                  <c:v>43962.489583333336</c:v>
                </c:pt>
                <c:pt idx="49492" formatCode="m/d/yyyy\ h:mm">
                  <c:v>43962.510416666664</c:v>
                </c:pt>
                <c:pt idx="49493" formatCode="m/d/yyyy\ h:mm">
                  <c:v>43962.53125</c:v>
                </c:pt>
                <c:pt idx="49494" formatCode="m/d/yyyy\ h:mm">
                  <c:v>43962.552083333336</c:v>
                </c:pt>
                <c:pt idx="49495" formatCode="m/d/yyyy\ h:mm">
                  <c:v>43962.572916666664</c:v>
                </c:pt>
                <c:pt idx="49496" formatCode="m/d/yyyy\ h:mm">
                  <c:v>43962.59375</c:v>
                </c:pt>
                <c:pt idx="49497" formatCode="m/d/yyyy\ h:mm">
                  <c:v>43962.614583333336</c:v>
                </c:pt>
                <c:pt idx="49498" formatCode="m/d/yyyy\ h:mm">
                  <c:v>43962.635416666664</c:v>
                </c:pt>
                <c:pt idx="49499" formatCode="m/d/yyyy\ h:mm">
                  <c:v>43962.65625</c:v>
                </c:pt>
                <c:pt idx="49500" formatCode="m/d/yyyy\ h:mm">
                  <c:v>43962.677083333336</c:v>
                </c:pt>
                <c:pt idx="49501" formatCode="m/d/yyyy\ h:mm">
                  <c:v>43962.697916666664</c:v>
                </c:pt>
                <c:pt idx="49502" formatCode="m/d/yyyy\ h:mm">
                  <c:v>43962.71875</c:v>
                </c:pt>
                <c:pt idx="49503" formatCode="m/d/yyyy\ h:mm">
                  <c:v>43962.739583333336</c:v>
                </c:pt>
                <c:pt idx="49504" formatCode="m/d/yyyy\ h:mm">
                  <c:v>43962.760416666664</c:v>
                </c:pt>
                <c:pt idx="49505" formatCode="m/d/yyyy\ h:mm">
                  <c:v>43962.78125</c:v>
                </c:pt>
                <c:pt idx="49506" formatCode="m/d/yyyy\ h:mm">
                  <c:v>43962.802083333336</c:v>
                </c:pt>
                <c:pt idx="49507" formatCode="m/d/yyyy\ h:mm">
                  <c:v>43962.822916666664</c:v>
                </c:pt>
                <c:pt idx="49508" formatCode="m/d/yyyy\ h:mm">
                  <c:v>43962.84375</c:v>
                </c:pt>
                <c:pt idx="49509" formatCode="m/d/yyyy\ h:mm">
                  <c:v>43962.864583333336</c:v>
                </c:pt>
                <c:pt idx="49510" formatCode="m/d/yyyy\ h:mm">
                  <c:v>43962.885416666664</c:v>
                </c:pt>
                <c:pt idx="49511" formatCode="m/d/yyyy\ h:mm">
                  <c:v>43962.90625</c:v>
                </c:pt>
                <c:pt idx="49512" formatCode="m/d/yyyy\ h:mm">
                  <c:v>43962.927083333336</c:v>
                </c:pt>
                <c:pt idx="49513" formatCode="m/d/yyyy\ h:mm">
                  <c:v>43962.947916666664</c:v>
                </c:pt>
                <c:pt idx="49514" formatCode="m/d/yyyy\ h:mm">
                  <c:v>43962.96875</c:v>
                </c:pt>
                <c:pt idx="49515" formatCode="m/d/yyyy\ h:mm">
                  <c:v>43962.989583333336</c:v>
                </c:pt>
                <c:pt idx="49516" formatCode="m/d/yyyy\ h:mm">
                  <c:v>43963.010416666664</c:v>
                </c:pt>
                <c:pt idx="49517" formatCode="m/d/yyyy\ h:mm">
                  <c:v>43963.03125</c:v>
                </c:pt>
                <c:pt idx="49518" formatCode="m/d/yyyy\ h:mm">
                  <c:v>43963.052083333336</c:v>
                </c:pt>
                <c:pt idx="49519" formatCode="m/d/yyyy\ h:mm">
                  <c:v>43963.072916666664</c:v>
                </c:pt>
                <c:pt idx="49520" formatCode="m/d/yyyy\ h:mm">
                  <c:v>43963.09375</c:v>
                </c:pt>
                <c:pt idx="49521" formatCode="m/d/yyyy\ h:mm">
                  <c:v>43963.114583333336</c:v>
                </c:pt>
                <c:pt idx="49522" formatCode="m/d/yyyy\ h:mm">
                  <c:v>43963.135416666664</c:v>
                </c:pt>
                <c:pt idx="49523" formatCode="m/d/yyyy\ h:mm">
                  <c:v>43963.15625</c:v>
                </c:pt>
                <c:pt idx="49524" formatCode="m/d/yyyy\ h:mm">
                  <c:v>43963.177083333336</c:v>
                </c:pt>
                <c:pt idx="49525" formatCode="m/d/yyyy\ h:mm">
                  <c:v>43963.197916666664</c:v>
                </c:pt>
                <c:pt idx="49526" formatCode="m/d/yyyy\ h:mm">
                  <c:v>43963.21875</c:v>
                </c:pt>
                <c:pt idx="49527" formatCode="m/d/yyyy\ h:mm">
                  <c:v>43963.239583333336</c:v>
                </c:pt>
                <c:pt idx="49528" formatCode="m/d/yyyy\ h:mm">
                  <c:v>43963.260416666664</c:v>
                </c:pt>
                <c:pt idx="49529" formatCode="m/d/yyyy\ h:mm">
                  <c:v>43963.28125</c:v>
                </c:pt>
                <c:pt idx="49530" formatCode="m/d/yyyy\ h:mm">
                  <c:v>43963.302083333336</c:v>
                </c:pt>
                <c:pt idx="49531" formatCode="m/d/yyyy\ h:mm">
                  <c:v>43963.322916666664</c:v>
                </c:pt>
                <c:pt idx="49532" formatCode="m/d/yyyy\ h:mm">
                  <c:v>43963.34375</c:v>
                </c:pt>
                <c:pt idx="49533" formatCode="m/d/yyyy\ h:mm">
                  <c:v>43963.364583333336</c:v>
                </c:pt>
                <c:pt idx="49534" formatCode="m/d/yyyy\ h:mm">
                  <c:v>43963.385416666664</c:v>
                </c:pt>
                <c:pt idx="49535" formatCode="m/d/yyyy\ h:mm">
                  <c:v>43963.40625</c:v>
                </c:pt>
                <c:pt idx="49536" formatCode="m/d/yyyy\ h:mm">
                  <c:v>43963.427083333336</c:v>
                </c:pt>
                <c:pt idx="49537" formatCode="m/d/yyyy\ h:mm">
                  <c:v>43963.447916666664</c:v>
                </c:pt>
                <c:pt idx="49538" formatCode="m/d/yyyy\ h:mm">
                  <c:v>43963.46875</c:v>
                </c:pt>
                <c:pt idx="49539" formatCode="m/d/yyyy\ h:mm">
                  <c:v>43963.489583333336</c:v>
                </c:pt>
                <c:pt idx="49540" formatCode="m/d/yyyy\ h:mm">
                  <c:v>43963.510416666664</c:v>
                </c:pt>
                <c:pt idx="49541" formatCode="m/d/yyyy\ h:mm">
                  <c:v>43963.53125</c:v>
                </c:pt>
                <c:pt idx="49542" formatCode="m/d/yyyy\ h:mm">
                  <c:v>43963.552083333336</c:v>
                </c:pt>
                <c:pt idx="49543" formatCode="m/d/yyyy\ h:mm">
                  <c:v>43963.572916666664</c:v>
                </c:pt>
                <c:pt idx="49544" formatCode="m/d/yyyy\ h:mm">
                  <c:v>43963.59375</c:v>
                </c:pt>
                <c:pt idx="49545" formatCode="m/d/yyyy\ h:mm">
                  <c:v>43963.614583333336</c:v>
                </c:pt>
                <c:pt idx="49546" formatCode="m/d/yyyy\ h:mm">
                  <c:v>43963.635416666664</c:v>
                </c:pt>
                <c:pt idx="49547" formatCode="m/d/yyyy\ h:mm">
                  <c:v>43963.65625</c:v>
                </c:pt>
                <c:pt idx="49548" formatCode="m/d/yyyy\ h:mm">
                  <c:v>43963.677083333336</c:v>
                </c:pt>
                <c:pt idx="49549" formatCode="m/d/yyyy\ h:mm">
                  <c:v>43963.697916666664</c:v>
                </c:pt>
                <c:pt idx="49550" formatCode="m/d/yyyy\ h:mm">
                  <c:v>43963.71875</c:v>
                </c:pt>
                <c:pt idx="49551" formatCode="m/d/yyyy\ h:mm">
                  <c:v>43963.739583333336</c:v>
                </c:pt>
                <c:pt idx="49552" formatCode="m/d/yyyy\ h:mm">
                  <c:v>43963.760416666664</c:v>
                </c:pt>
                <c:pt idx="49553" formatCode="m/d/yyyy\ h:mm">
                  <c:v>43963.78125</c:v>
                </c:pt>
                <c:pt idx="49554" formatCode="m/d/yyyy\ h:mm">
                  <c:v>43963.802083333336</c:v>
                </c:pt>
                <c:pt idx="49555" formatCode="m/d/yyyy\ h:mm">
                  <c:v>43963.822916666664</c:v>
                </c:pt>
                <c:pt idx="49556" formatCode="m/d/yyyy\ h:mm">
                  <c:v>43963.84375</c:v>
                </c:pt>
                <c:pt idx="49557" formatCode="m/d/yyyy\ h:mm">
                  <c:v>43963.864583333336</c:v>
                </c:pt>
                <c:pt idx="49558" formatCode="m/d/yyyy\ h:mm">
                  <c:v>43963.885416666664</c:v>
                </c:pt>
                <c:pt idx="49559" formatCode="m/d/yyyy\ h:mm">
                  <c:v>43963.90625</c:v>
                </c:pt>
                <c:pt idx="49560" formatCode="m/d/yyyy\ h:mm">
                  <c:v>43963.927083333336</c:v>
                </c:pt>
                <c:pt idx="49561" formatCode="m/d/yyyy\ h:mm">
                  <c:v>43963.947916666664</c:v>
                </c:pt>
                <c:pt idx="49562" formatCode="m/d/yyyy\ h:mm">
                  <c:v>43963.96875</c:v>
                </c:pt>
                <c:pt idx="49563" formatCode="m/d/yyyy\ h:mm">
                  <c:v>43963.989583333336</c:v>
                </c:pt>
                <c:pt idx="49564" formatCode="m/d/yyyy\ h:mm">
                  <c:v>43964.010416666664</c:v>
                </c:pt>
                <c:pt idx="49565" formatCode="m/d/yyyy\ h:mm">
                  <c:v>43964.03125</c:v>
                </c:pt>
                <c:pt idx="49566" formatCode="m/d/yyyy\ h:mm">
                  <c:v>43964.052083333336</c:v>
                </c:pt>
                <c:pt idx="49567" formatCode="m/d/yyyy\ h:mm">
                  <c:v>43964.072916666664</c:v>
                </c:pt>
                <c:pt idx="49568" formatCode="m/d/yyyy\ h:mm">
                  <c:v>43964.09375</c:v>
                </c:pt>
                <c:pt idx="49569" formatCode="m/d/yyyy\ h:mm">
                  <c:v>43964.114583333336</c:v>
                </c:pt>
                <c:pt idx="49570" formatCode="m/d/yyyy\ h:mm">
                  <c:v>43964.135416666664</c:v>
                </c:pt>
                <c:pt idx="49571" formatCode="m/d/yyyy\ h:mm">
                  <c:v>43964.15625</c:v>
                </c:pt>
                <c:pt idx="49572" formatCode="m/d/yyyy\ h:mm">
                  <c:v>43964.177083333336</c:v>
                </c:pt>
                <c:pt idx="49573" formatCode="m/d/yyyy\ h:mm">
                  <c:v>43964.197916666664</c:v>
                </c:pt>
                <c:pt idx="49574" formatCode="m/d/yyyy\ h:mm">
                  <c:v>43964.21875</c:v>
                </c:pt>
                <c:pt idx="49575" formatCode="m/d/yyyy\ h:mm">
                  <c:v>43964.239583333336</c:v>
                </c:pt>
                <c:pt idx="49576" formatCode="m/d/yyyy\ h:mm">
                  <c:v>43964.260416666664</c:v>
                </c:pt>
                <c:pt idx="49577" formatCode="m/d/yyyy\ h:mm">
                  <c:v>43964.28125</c:v>
                </c:pt>
                <c:pt idx="49578" formatCode="m/d/yyyy\ h:mm">
                  <c:v>43964.302083333336</c:v>
                </c:pt>
                <c:pt idx="49579" formatCode="m/d/yyyy\ h:mm">
                  <c:v>43964.322916666664</c:v>
                </c:pt>
                <c:pt idx="49580" formatCode="m/d/yyyy\ h:mm">
                  <c:v>43964.34375</c:v>
                </c:pt>
                <c:pt idx="49581" formatCode="m/d/yyyy\ h:mm">
                  <c:v>43964.364583333336</c:v>
                </c:pt>
                <c:pt idx="49582" formatCode="m/d/yyyy\ h:mm">
                  <c:v>43964.385416666664</c:v>
                </c:pt>
                <c:pt idx="49583" formatCode="m/d/yyyy\ h:mm">
                  <c:v>43964.40625</c:v>
                </c:pt>
                <c:pt idx="49584" formatCode="m/d/yyyy\ h:mm">
                  <c:v>43964.427083333336</c:v>
                </c:pt>
                <c:pt idx="49585" formatCode="m/d/yyyy\ h:mm">
                  <c:v>43964.447916666664</c:v>
                </c:pt>
                <c:pt idx="49586" formatCode="m/d/yyyy\ h:mm">
                  <c:v>43964.46875</c:v>
                </c:pt>
                <c:pt idx="49587" formatCode="m/d/yyyy\ h:mm">
                  <c:v>43964.489583333336</c:v>
                </c:pt>
                <c:pt idx="49588" formatCode="m/d/yyyy\ h:mm">
                  <c:v>43964.510416666664</c:v>
                </c:pt>
                <c:pt idx="49589" formatCode="m/d/yyyy\ h:mm">
                  <c:v>43964.53125</c:v>
                </c:pt>
                <c:pt idx="49590" formatCode="m/d/yyyy\ h:mm">
                  <c:v>43964.552083333336</c:v>
                </c:pt>
                <c:pt idx="49591" formatCode="m/d/yyyy\ h:mm">
                  <c:v>43964.572916666664</c:v>
                </c:pt>
                <c:pt idx="49592" formatCode="m/d/yyyy\ h:mm">
                  <c:v>43964.59375</c:v>
                </c:pt>
                <c:pt idx="49593" formatCode="m/d/yyyy\ h:mm">
                  <c:v>43964.614583333336</c:v>
                </c:pt>
                <c:pt idx="49594" formatCode="m/d/yyyy\ h:mm">
                  <c:v>43964.635416666664</c:v>
                </c:pt>
                <c:pt idx="49595" formatCode="m/d/yyyy\ h:mm">
                  <c:v>43964.65625</c:v>
                </c:pt>
                <c:pt idx="49596" formatCode="m/d/yyyy\ h:mm">
                  <c:v>43964.677083333336</c:v>
                </c:pt>
                <c:pt idx="49597" formatCode="m/d/yyyy\ h:mm">
                  <c:v>43964.697916666664</c:v>
                </c:pt>
                <c:pt idx="49598" formatCode="m/d/yyyy\ h:mm">
                  <c:v>43964.71875</c:v>
                </c:pt>
                <c:pt idx="49599" formatCode="m/d/yyyy\ h:mm">
                  <c:v>43964.739583333336</c:v>
                </c:pt>
                <c:pt idx="49600" formatCode="m/d/yyyy\ h:mm">
                  <c:v>43964.760416666664</c:v>
                </c:pt>
                <c:pt idx="49601" formatCode="m/d/yyyy\ h:mm">
                  <c:v>43964.78125</c:v>
                </c:pt>
                <c:pt idx="49602" formatCode="m/d/yyyy\ h:mm">
                  <c:v>43964.802083333336</c:v>
                </c:pt>
                <c:pt idx="49603" formatCode="m/d/yyyy\ h:mm">
                  <c:v>43964.822916666664</c:v>
                </c:pt>
                <c:pt idx="49604" formatCode="m/d/yyyy\ h:mm">
                  <c:v>43964.84375</c:v>
                </c:pt>
                <c:pt idx="49605" formatCode="m/d/yyyy\ h:mm">
                  <c:v>43964.864583333336</c:v>
                </c:pt>
                <c:pt idx="49606" formatCode="m/d/yyyy\ h:mm">
                  <c:v>43964.885416666664</c:v>
                </c:pt>
                <c:pt idx="49607" formatCode="m/d/yyyy\ h:mm">
                  <c:v>43964.90625</c:v>
                </c:pt>
                <c:pt idx="49608" formatCode="m/d/yyyy\ h:mm">
                  <c:v>43964.927083333336</c:v>
                </c:pt>
                <c:pt idx="49609" formatCode="m/d/yyyy\ h:mm">
                  <c:v>43964.947916666664</c:v>
                </c:pt>
                <c:pt idx="49610" formatCode="m/d/yyyy\ h:mm">
                  <c:v>43964.96875</c:v>
                </c:pt>
                <c:pt idx="49611" formatCode="m/d/yyyy\ h:mm">
                  <c:v>43964.989583333336</c:v>
                </c:pt>
                <c:pt idx="49612" formatCode="m/d/yyyy\ h:mm">
                  <c:v>43965.010416666664</c:v>
                </c:pt>
                <c:pt idx="49613" formatCode="m/d/yyyy\ h:mm">
                  <c:v>43965.03125</c:v>
                </c:pt>
                <c:pt idx="49614" formatCode="m/d/yyyy\ h:mm">
                  <c:v>43965.052083333336</c:v>
                </c:pt>
                <c:pt idx="49615" formatCode="m/d/yyyy\ h:mm">
                  <c:v>43965.072916666664</c:v>
                </c:pt>
                <c:pt idx="49616" formatCode="m/d/yyyy\ h:mm">
                  <c:v>43965.09375</c:v>
                </c:pt>
                <c:pt idx="49617" formatCode="m/d/yyyy\ h:mm">
                  <c:v>43965.114583333336</c:v>
                </c:pt>
                <c:pt idx="49618" formatCode="m/d/yyyy\ h:mm">
                  <c:v>43965.135416666664</c:v>
                </c:pt>
                <c:pt idx="49619" formatCode="m/d/yyyy\ h:mm">
                  <c:v>43965.15625</c:v>
                </c:pt>
                <c:pt idx="49620" formatCode="m/d/yyyy\ h:mm">
                  <c:v>43965.177083333336</c:v>
                </c:pt>
                <c:pt idx="49621" formatCode="m/d/yyyy\ h:mm">
                  <c:v>43965.197916666664</c:v>
                </c:pt>
                <c:pt idx="49622" formatCode="m/d/yyyy\ h:mm">
                  <c:v>43965.21875</c:v>
                </c:pt>
                <c:pt idx="49623" formatCode="m/d/yyyy\ h:mm">
                  <c:v>43965.239583333336</c:v>
                </c:pt>
                <c:pt idx="49624" formatCode="m/d/yyyy\ h:mm">
                  <c:v>43965.260416666664</c:v>
                </c:pt>
                <c:pt idx="49625" formatCode="m/d/yyyy\ h:mm">
                  <c:v>43965.28125</c:v>
                </c:pt>
                <c:pt idx="49626" formatCode="m/d/yyyy\ h:mm">
                  <c:v>43965.302083333336</c:v>
                </c:pt>
                <c:pt idx="49627" formatCode="m/d/yyyy\ h:mm">
                  <c:v>43965.322916666664</c:v>
                </c:pt>
                <c:pt idx="49628" formatCode="m/d/yyyy\ h:mm">
                  <c:v>43965.34375</c:v>
                </c:pt>
                <c:pt idx="49629" formatCode="m/d/yyyy\ h:mm">
                  <c:v>43965.364583333336</c:v>
                </c:pt>
                <c:pt idx="49630" formatCode="m/d/yyyy\ h:mm">
                  <c:v>43965.385416666664</c:v>
                </c:pt>
                <c:pt idx="49631" formatCode="m/d/yyyy\ h:mm">
                  <c:v>43965.40625</c:v>
                </c:pt>
                <c:pt idx="49632" formatCode="m/d/yyyy\ h:mm">
                  <c:v>43965.427083333336</c:v>
                </c:pt>
                <c:pt idx="49633" formatCode="m/d/yyyy\ h:mm">
                  <c:v>43965.447916666664</c:v>
                </c:pt>
                <c:pt idx="49634" formatCode="m/d/yyyy\ h:mm">
                  <c:v>43965.46875</c:v>
                </c:pt>
                <c:pt idx="49635" formatCode="m/d/yyyy\ h:mm">
                  <c:v>43965.489583333336</c:v>
                </c:pt>
                <c:pt idx="49636" formatCode="m/d/yyyy\ h:mm">
                  <c:v>43965.510416666664</c:v>
                </c:pt>
                <c:pt idx="49637" formatCode="m/d/yyyy\ h:mm">
                  <c:v>43965.53125</c:v>
                </c:pt>
                <c:pt idx="49638" formatCode="m/d/yyyy\ h:mm">
                  <c:v>43965.552083333336</c:v>
                </c:pt>
                <c:pt idx="49639" formatCode="m/d/yyyy\ h:mm">
                  <c:v>43965.572916666664</c:v>
                </c:pt>
                <c:pt idx="49640" formatCode="m/d/yyyy\ h:mm">
                  <c:v>43965.59375</c:v>
                </c:pt>
                <c:pt idx="49641" formatCode="m/d/yyyy\ h:mm">
                  <c:v>43965.614583333336</c:v>
                </c:pt>
                <c:pt idx="49642" formatCode="m/d/yyyy\ h:mm">
                  <c:v>43965.635416666664</c:v>
                </c:pt>
                <c:pt idx="49643" formatCode="m/d/yyyy\ h:mm">
                  <c:v>43965.65625</c:v>
                </c:pt>
                <c:pt idx="49644" formatCode="m/d/yyyy\ h:mm">
                  <c:v>43965.677083333336</c:v>
                </c:pt>
                <c:pt idx="49645" formatCode="m/d/yyyy\ h:mm">
                  <c:v>43965.697916666664</c:v>
                </c:pt>
                <c:pt idx="49646" formatCode="m/d/yyyy\ h:mm">
                  <c:v>43965.71875</c:v>
                </c:pt>
                <c:pt idx="49647" formatCode="m/d/yyyy\ h:mm">
                  <c:v>43965.739583333336</c:v>
                </c:pt>
                <c:pt idx="49648" formatCode="m/d/yyyy\ h:mm">
                  <c:v>43965.760416666664</c:v>
                </c:pt>
                <c:pt idx="49649" formatCode="m/d/yyyy\ h:mm">
                  <c:v>43965.78125</c:v>
                </c:pt>
                <c:pt idx="49650" formatCode="m/d/yyyy\ h:mm">
                  <c:v>43965.802083333336</c:v>
                </c:pt>
                <c:pt idx="49651" formatCode="m/d/yyyy\ h:mm">
                  <c:v>43965.822916666664</c:v>
                </c:pt>
                <c:pt idx="49652" formatCode="m/d/yyyy\ h:mm">
                  <c:v>43965.84375</c:v>
                </c:pt>
                <c:pt idx="49653" formatCode="m/d/yyyy\ h:mm">
                  <c:v>43965.864583333336</c:v>
                </c:pt>
                <c:pt idx="49654" formatCode="m/d/yyyy\ h:mm">
                  <c:v>43965.885416666664</c:v>
                </c:pt>
                <c:pt idx="49655" formatCode="m/d/yyyy\ h:mm">
                  <c:v>43965.90625</c:v>
                </c:pt>
                <c:pt idx="49656" formatCode="m/d/yyyy\ h:mm">
                  <c:v>43965.927083333336</c:v>
                </c:pt>
                <c:pt idx="49657" formatCode="m/d/yyyy\ h:mm">
                  <c:v>43965.947916666664</c:v>
                </c:pt>
                <c:pt idx="49658" formatCode="m/d/yyyy\ h:mm">
                  <c:v>43965.96875</c:v>
                </c:pt>
                <c:pt idx="49659" formatCode="m/d/yyyy\ h:mm">
                  <c:v>43965.989583333336</c:v>
                </c:pt>
                <c:pt idx="49660" formatCode="m/d/yyyy\ h:mm">
                  <c:v>43966.010416666664</c:v>
                </c:pt>
                <c:pt idx="49661" formatCode="m/d/yyyy\ h:mm">
                  <c:v>43966.03125</c:v>
                </c:pt>
                <c:pt idx="49662" formatCode="m/d/yyyy\ h:mm">
                  <c:v>43966.052083333336</c:v>
                </c:pt>
                <c:pt idx="49663" formatCode="m/d/yyyy\ h:mm">
                  <c:v>43966.072916666664</c:v>
                </c:pt>
                <c:pt idx="49664" formatCode="m/d/yyyy\ h:mm">
                  <c:v>43966.09375</c:v>
                </c:pt>
                <c:pt idx="49665" formatCode="m/d/yyyy\ h:mm">
                  <c:v>43966.114583333336</c:v>
                </c:pt>
                <c:pt idx="49666" formatCode="m/d/yyyy\ h:mm">
                  <c:v>43966.135416666664</c:v>
                </c:pt>
                <c:pt idx="49667" formatCode="m/d/yyyy\ h:mm">
                  <c:v>43966.15625</c:v>
                </c:pt>
                <c:pt idx="49668" formatCode="m/d/yyyy\ h:mm">
                  <c:v>43966.177083333336</c:v>
                </c:pt>
                <c:pt idx="49669" formatCode="m/d/yyyy\ h:mm">
                  <c:v>43966.197916666664</c:v>
                </c:pt>
                <c:pt idx="49670" formatCode="m/d/yyyy\ h:mm">
                  <c:v>43966.21875</c:v>
                </c:pt>
                <c:pt idx="49671" formatCode="m/d/yyyy\ h:mm">
                  <c:v>43966.239583333336</c:v>
                </c:pt>
                <c:pt idx="49672" formatCode="m/d/yyyy\ h:mm">
                  <c:v>43966.260416666664</c:v>
                </c:pt>
                <c:pt idx="49673" formatCode="m/d/yyyy\ h:mm">
                  <c:v>43966.28125</c:v>
                </c:pt>
                <c:pt idx="49674" formatCode="m/d/yyyy\ h:mm">
                  <c:v>43966.302083333336</c:v>
                </c:pt>
                <c:pt idx="49675" formatCode="m/d/yyyy\ h:mm">
                  <c:v>43966.322916666664</c:v>
                </c:pt>
                <c:pt idx="49676" formatCode="m/d/yyyy\ h:mm">
                  <c:v>43966.34375</c:v>
                </c:pt>
                <c:pt idx="49677" formatCode="m/d/yyyy\ h:mm">
                  <c:v>43966.364583333336</c:v>
                </c:pt>
                <c:pt idx="49678" formatCode="m/d/yyyy\ h:mm">
                  <c:v>43966.385416666664</c:v>
                </c:pt>
                <c:pt idx="49679" formatCode="m/d/yyyy\ h:mm">
                  <c:v>43966.40625</c:v>
                </c:pt>
                <c:pt idx="49680" formatCode="m/d/yyyy\ h:mm">
                  <c:v>43966.427083333336</c:v>
                </c:pt>
                <c:pt idx="49681" formatCode="m/d/yyyy\ h:mm">
                  <c:v>43966.447916666664</c:v>
                </c:pt>
                <c:pt idx="49682" formatCode="m/d/yyyy\ h:mm">
                  <c:v>43966.46875</c:v>
                </c:pt>
                <c:pt idx="49683" formatCode="m/d/yyyy\ h:mm">
                  <c:v>43966.489583333336</c:v>
                </c:pt>
                <c:pt idx="49684" formatCode="m/d/yyyy\ h:mm">
                  <c:v>43966.510416666664</c:v>
                </c:pt>
                <c:pt idx="49685" formatCode="m/d/yyyy\ h:mm">
                  <c:v>43966.53125</c:v>
                </c:pt>
                <c:pt idx="49686" formatCode="m/d/yyyy\ h:mm">
                  <c:v>43966.552083333336</c:v>
                </c:pt>
                <c:pt idx="49687" formatCode="m/d/yyyy\ h:mm">
                  <c:v>43966.572916666664</c:v>
                </c:pt>
                <c:pt idx="49688" formatCode="m/d/yyyy\ h:mm">
                  <c:v>43966.59375</c:v>
                </c:pt>
                <c:pt idx="49689" formatCode="m/d/yyyy\ h:mm">
                  <c:v>43966.614583333336</c:v>
                </c:pt>
                <c:pt idx="49690" formatCode="m/d/yyyy\ h:mm">
                  <c:v>43966.635416666664</c:v>
                </c:pt>
                <c:pt idx="49691" formatCode="m/d/yyyy\ h:mm">
                  <c:v>43966.65625</c:v>
                </c:pt>
                <c:pt idx="49692" formatCode="m/d/yyyy\ h:mm">
                  <c:v>43966.677083333336</c:v>
                </c:pt>
                <c:pt idx="49693" formatCode="m/d/yyyy\ h:mm">
                  <c:v>43966.697916666664</c:v>
                </c:pt>
                <c:pt idx="49694" formatCode="m/d/yyyy\ h:mm">
                  <c:v>43966.71875</c:v>
                </c:pt>
                <c:pt idx="49695" formatCode="m/d/yyyy\ h:mm">
                  <c:v>43966.739583333336</c:v>
                </c:pt>
                <c:pt idx="49696" formatCode="m/d/yyyy\ h:mm">
                  <c:v>43966.760416666664</c:v>
                </c:pt>
                <c:pt idx="49697" formatCode="m/d/yyyy\ h:mm">
                  <c:v>43966.78125</c:v>
                </c:pt>
                <c:pt idx="49698" formatCode="m/d/yyyy\ h:mm">
                  <c:v>43966.802083333336</c:v>
                </c:pt>
                <c:pt idx="49699" formatCode="m/d/yyyy\ h:mm">
                  <c:v>43966.822916666664</c:v>
                </c:pt>
                <c:pt idx="49700" formatCode="m/d/yyyy\ h:mm">
                  <c:v>43966.84375</c:v>
                </c:pt>
                <c:pt idx="49701" formatCode="m/d/yyyy\ h:mm">
                  <c:v>43966.864583333336</c:v>
                </c:pt>
                <c:pt idx="49702" formatCode="m/d/yyyy\ h:mm">
                  <c:v>43966.885416666664</c:v>
                </c:pt>
                <c:pt idx="49703" formatCode="m/d/yyyy\ h:mm">
                  <c:v>43966.90625</c:v>
                </c:pt>
                <c:pt idx="49704" formatCode="m/d/yyyy\ h:mm">
                  <c:v>43966.927083333336</c:v>
                </c:pt>
                <c:pt idx="49705" formatCode="m/d/yyyy\ h:mm">
                  <c:v>43966.947916666664</c:v>
                </c:pt>
                <c:pt idx="49706" formatCode="m/d/yyyy\ h:mm">
                  <c:v>43966.96875</c:v>
                </c:pt>
                <c:pt idx="49707" formatCode="m/d/yyyy\ h:mm">
                  <c:v>43966.989583333336</c:v>
                </c:pt>
                <c:pt idx="49708" formatCode="m/d/yyyy\ h:mm">
                  <c:v>43967.010416666664</c:v>
                </c:pt>
                <c:pt idx="49709" formatCode="m/d/yyyy\ h:mm">
                  <c:v>43967.03125</c:v>
                </c:pt>
                <c:pt idx="49710" formatCode="m/d/yyyy\ h:mm">
                  <c:v>43967.052083333336</c:v>
                </c:pt>
                <c:pt idx="49711" formatCode="m/d/yyyy\ h:mm">
                  <c:v>43967.072916666664</c:v>
                </c:pt>
                <c:pt idx="49712" formatCode="m/d/yyyy\ h:mm">
                  <c:v>43967.09375</c:v>
                </c:pt>
                <c:pt idx="49713" formatCode="m/d/yyyy\ h:mm">
                  <c:v>43967.114583333336</c:v>
                </c:pt>
                <c:pt idx="49714" formatCode="m/d/yyyy\ h:mm">
                  <c:v>43967.135416666664</c:v>
                </c:pt>
                <c:pt idx="49715" formatCode="m/d/yyyy\ h:mm">
                  <c:v>43967.15625</c:v>
                </c:pt>
                <c:pt idx="49716" formatCode="m/d/yyyy\ h:mm">
                  <c:v>43967.177083333336</c:v>
                </c:pt>
                <c:pt idx="49717" formatCode="m/d/yyyy\ h:mm">
                  <c:v>43967.197916666664</c:v>
                </c:pt>
                <c:pt idx="49718" formatCode="m/d/yyyy\ h:mm">
                  <c:v>43967.21875</c:v>
                </c:pt>
                <c:pt idx="49719" formatCode="m/d/yyyy\ h:mm">
                  <c:v>43967.239583333336</c:v>
                </c:pt>
                <c:pt idx="49720" formatCode="m/d/yyyy\ h:mm">
                  <c:v>43967.260416666664</c:v>
                </c:pt>
                <c:pt idx="49721" formatCode="m/d/yyyy\ h:mm">
                  <c:v>43967.28125</c:v>
                </c:pt>
                <c:pt idx="49722" formatCode="m/d/yyyy\ h:mm">
                  <c:v>43967.302083333336</c:v>
                </c:pt>
                <c:pt idx="49723" formatCode="m/d/yyyy\ h:mm">
                  <c:v>43967.322916666664</c:v>
                </c:pt>
                <c:pt idx="49724" formatCode="m/d/yyyy\ h:mm">
                  <c:v>43967.34375</c:v>
                </c:pt>
                <c:pt idx="49725" formatCode="m/d/yyyy\ h:mm">
                  <c:v>43967.364583333336</c:v>
                </c:pt>
                <c:pt idx="49726" formatCode="m/d/yyyy\ h:mm">
                  <c:v>43967.385416666664</c:v>
                </c:pt>
                <c:pt idx="49727" formatCode="m/d/yyyy\ h:mm">
                  <c:v>43967.40625</c:v>
                </c:pt>
                <c:pt idx="49728" formatCode="m/d/yyyy\ h:mm">
                  <c:v>43967.427083333336</c:v>
                </c:pt>
                <c:pt idx="49729" formatCode="m/d/yyyy\ h:mm">
                  <c:v>43967.447916666664</c:v>
                </c:pt>
                <c:pt idx="49730" formatCode="m/d/yyyy\ h:mm">
                  <c:v>43967.46875</c:v>
                </c:pt>
                <c:pt idx="49731" formatCode="m/d/yyyy\ h:mm">
                  <c:v>43967.489583333336</c:v>
                </c:pt>
                <c:pt idx="49732" formatCode="m/d/yyyy\ h:mm">
                  <c:v>43967.510416666664</c:v>
                </c:pt>
                <c:pt idx="49733" formatCode="m/d/yyyy\ h:mm">
                  <c:v>43967.53125</c:v>
                </c:pt>
                <c:pt idx="49734" formatCode="m/d/yyyy\ h:mm">
                  <c:v>43967.552083333336</c:v>
                </c:pt>
                <c:pt idx="49735" formatCode="m/d/yyyy\ h:mm">
                  <c:v>43967.572916666664</c:v>
                </c:pt>
                <c:pt idx="49736" formatCode="m/d/yyyy\ h:mm">
                  <c:v>43967.59375</c:v>
                </c:pt>
                <c:pt idx="49737" formatCode="m/d/yyyy\ h:mm">
                  <c:v>43967.614583333336</c:v>
                </c:pt>
                <c:pt idx="49738" formatCode="m/d/yyyy\ h:mm">
                  <c:v>43967.635416666664</c:v>
                </c:pt>
                <c:pt idx="49739" formatCode="m/d/yyyy\ h:mm">
                  <c:v>43967.65625</c:v>
                </c:pt>
                <c:pt idx="49740" formatCode="m/d/yyyy\ h:mm">
                  <c:v>43967.677083333336</c:v>
                </c:pt>
                <c:pt idx="49741" formatCode="m/d/yyyy\ h:mm">
                  <c:v>43967.697916666664</c:v>
                </c:pt>
                <c:pt idx="49742" formatCode="m/d/yyyy\ h:mm">
                  <c:v>43967.71875</c:v>
                </c:pt>
                <c:pt idx="49743" formatCode="m/d/yyyy\ h:mm">
                  <c:v>43967.739583333336</c:v>
                </c:pt>
                <c:pt idx="49744" formatCode="m/d/yyyy\ h:mm">
                  <c:v>43967.760416666664</c:v>
                </c:pt>
                <c:pt idx="49745" formatCode="m/d/yyyy\ h:mm">
                  <c:v>43967.78125</c:v>
                </c:pt>
                <c:pt idx="49746" formatCode="m/d/yyyy\ h:mm">
                  <c:v>43967.802083333336</c:v>
                </c:pt>
                <c:pt idx="49747" formatCode="m/d/yyyy\ h:mm">
                  <c:v>43967.822916666664</c:v>
                </c:pt>
                <c:pt idx="49748" formatCode="m/d/yyyy\ h:mm">
                  <c:v>43967.84375</c:v>
                </c:pt>
                <c:pt idx="49749" formatCode="m/d/yyyy\ h:mm">
                  <c:v>43967.864583333336</c:v>
                </c:pt>
                <c:pt idx="49750" formatCode="m/d/yyyy\ h:mm">
                  <c:v>43967.885416666664</c:v>
                </c:pt>
                <c:pt idx="49751" formatCode="m/d/yyyy\ h:mm">
                  <c:v>43967.90625</c:v>
                </c:pt>
                <c:pt idx="49752" formatCode="m/d/yyyy\ h:mm">
                  <c:v>43967.927083333336</c:v>
                </c:pt>
                <c:pt idx="49753" formatCode="m/d/yyyy\ h:mm">
                  <c:v>43967.947916666664</c:v>
                </c:pt>
                <c:pt idx="49754" formatCode="m/d/yyyy\ h:mm">
                  <c:v>43967.96875</c:v>
                </c:pt>
                <c:pt idx="49755" formatCode="m/d/yyyy\ h:mm">
                  <c:v>43967.989583333336</c:v>
                </c:pt>
                <c:pt idx="49756" formatCode="m/d/yyyy\ h:mm">
                  <c:v>43968.010416666664</c:v>
                </c:pt>
                <c:pt idx="49757" formatCode="m/d/yyyy\ h:mm">
                  <c:v>43968.03125</c:v>
                </c:pt>
                <c:pt idx="49758" formatCode="m/d/yyyy\ h:mm">
                  <c:v>43968.052083333336</c:v>
                </c:pt>
                <c:pt idx="49759" formatCode="m/d/yyyy\ h:mm">
                  <c:v>43968.072916666664</c:v>
                </c:pt>
                <c:pt idx="49760" formatCode="m/d/yyyy\ h:mm">
                  <c:v>43968.09375</c:v>
                </c:pt>
                <c:pt idx="49761" formatCode="m/d/yyyy\ h:mm">
                  <c:v>43968.114583333336</c:v>
                </c:pt>
                <c:pt idx="49762" formatCode="m/d/yyyy\ h:mm">
                  <c:v>43968.135416666664</c:v>
                </c:pt>
                <c:pt idx="49763" formatCode="m/d/yyyy\ h:mm">
                  <c:v>43968.15625</c:v>
                </c:pt>
                <c:pt idx="49764" formatCode="m/d/yyyy\ h:mm">
                  <c:v>43968.177083333336</c:v>
                </c:pt>
                <c:pt idx="49765" formatCode="m/d/yyyy\ h:mm">
                  <c:v>43968.197916666664</c:v>
                </c:pt>
                <c:pt idx="49766" formatCode="m/d/yyyy\ h:mm">
                  <c:v>43968.21875</c:v>
                </c:pt>
                <c:pt idx="49767" formatCode="m/d/yyyy\ h:mm">
                  <c:v>43968.239583333336</c:v>
                </c:pt>
                <c:pt idx="49768" formatCode="m/d/yyyy\ h:mm">
                  <c:v>43968.260416666664</c:v>
                </c:pt>
                <c:pt idx="49769" formatCode="m/d/yyyy\ h:mm">
                  <c:v>43968.28125</c:v>
                </c:pt>
                <c:pt idx="49770" formatCode="m/d/yyyy\ h:mm">
                  <c:v>43968.302083333336</c:v>
                </c:pt>
                <c:pt idx="49771" formatCode="m/d/yyyy\ h:mm">
                  <c:v>43968.322916666664</c:v>
                </c:pt>
                <c:pt idx="49772" formatCode="m/d/yyyy\ h:mm">
                  <c:v>43968.34375</c:v>
                </c:pt>
                <c:pt idx="49773" formatCode="m/d/yyyy\ h:mm">
                  <c:v>43968.364583333336</c:v>
                </c:pt>
                <c:pt idx="49774" formatCode="m/d/yyyy\ h:mm">
                  <c:v>43968.385416666664</c:v>
                </c:pt>
                <c:pt idx="49775" formatCode="m/d/yyyy\ h:mm">
                  <c:v>43968.40625</c:v>
                </c:pt>
                <c:pt idx="49776" formatCode="m/d/yyyy\ h:mm">
                  <c:v>43968.427083333336</c:v>
                </c:pt>
                <c:pt idx="49777" formatCode="m/d/yyyy\ h:mm">
                  <c:v>43968.447916666664</c:v>
                </c:pt>
                <c:pt idx="49778" formatCode="m/d/yyyy\ h:mm">
                  <c:v>43968.46875</c:v>
                </c:pt>
                <c:pt idx="49779" formatCode="m/d/yyyy\ h:mm">
                  <c:v>43968.489583333336</c:v>
                </c:pt>
                <c:pt idx="49780" formatCode="m/d/yyyy\ h:mm">
                  <c:v>43968.510416666664</c:v>
                </c:pt>
                <c:pt idx="49781" formatCode="m/d/yyyy\ h:mm">
                  <c:v>43968.53125</c:v>
                </c:pt>
                <c:pt idx="49782" formatCode="m/d/yyyy\ h:mm">
                  <c:v>43968.552083333336</c:v>
                </c:pt>
                <c:pt idx="49783" formatCode="m/d/yyyy\ h:mm">
                  <c:v>43968.572916666664</c:v>
                </c:pt>
                <c:pt idx="49784" formatCode="m/d/yyyy\ h:mm">
                  <c:v>43968.59375</c:v>
                </c:pt>
                <c:pt idx="49785" formatCode="m/d/yyyy\ h:mm">
                  <c:v>43968.614583333336</c:v>
                </c:pt>
                <c:pt idx="49786" formatCode="m/d/yyyy\ h:mm">
                  <c:v>43968.635416666664</c:v>
                </c:pt>
                <c:pt idx="49787" formatCode="m/d/yyyy\ h:mm">
                  <c:v>43968.65625</c:v>
                </c:pt>
                <c:pt idx="49788" formatCode="m/d/yyyy\ h:mm">
                  <c:v>43968.677083333336</c:v>
                </c:pt>
                <c:pt idx="49789" formatCode="m/d/yyyy\ h:mm">
                  <c:v>43968.697916666664</c:v>
                </c:pt>
                <c:pt idx="49790" formatCode="m/d/yyyy\ h:mm">
                  <c:v>43968.71875</c:v>
                </c:pt>
                <c:pt idx="49791" formatCode="m/d/yyyy\ h:mm">
                  <c:v>43968.739583333336</c:v>
                </c:pt>
                <c:pt idx="49792" formatCode="m/d/yyyy\ h:mm">
                  <c:v>43968.760416666664</c:v>
                </c:pt>
                <c:pt idx="49793" formatCode="m/d/yyyy\ h:mm">
                  <c:v>43968.78125</c:v>
                </c:pt>
                <c:pt idx="49794" formatCode="m/d/yyyy\ h:mm">
                  <c:v>43968.802083333336</c:v>
                </c:pt>
                <c:pt idx="49795" formatCode="m/d/yyyy\ h:mm">
                  <c:v>43968.822916666664</c:v>
                </c:pt>
                <c:pt idx="49796" formatCode="m/d/yyyy\ h:mm">
                  <c:v>43968.84375</c:v>
                </c:pt>
                <c:pt idx="49797" formatCode="m/d/yyyy\ h:mm">
                  <c:v>43968.864583333336</c:v>
                </c:pt>
                <c:pt idx="49798" formatCode="m/d/yyyy\ h:mm">
                  <c:v>43968.885416666664</c:v>
                </c:pt>
                <c:pt idx="49799" formatCode="m/d/yyyy\ h:mm">
                  <c:v>43968.90625</c:v>
                </c:pt>
                <c:pt idx="49800" formatCode="m/d/yyyy\ h:mm">
                  <c:v>43968.927083333336</c:v>
                </c:pt>
                <c:pt idx="49801" formatCode="m/d/yyyy\ h:mm">
                  <c:v>43968.947916666664</c:v>
                </c:pt>
                <c:pt idx="49802" formatCode="m/d/yyyy\ h:mm">
                  <c:v>43968.96875</c:v>
                </c:pt>
                <c:pt idx="49803" formatCode="m/d/yyyy\ h:mm">
                  <c:v>43968.989583333336</c:v>
                </c:pt>
                <c:pt idx="49804" formatCode="m/d/yyyy\ h:mm">
                  <c:v>43969.010416666664</c:v>
                </c:pt>
                <c:pt idx="49805" formatCode="m/d/yyyy\ h:mm">
                  <c:v>43969.03125</c:v>
                </c:pt>
                <c:pt idx="49806" formatCode="m/d/yyyy\ h:mm">
                  <c:v>43969.052083333336</c:v>
                </c:pt>
                <c:pt idx="49807" formatCode="m/d/yyyy\ h:mm">
                  <c:v>43969.072916666664</c:v>
                </c:pt>
                <c:pt idx="49808" formatCode="m/d/yyyy\ h:mm">
                  <c:v>43969.09375</c:v>
                </c:pt>
                <c:pt idx="49809" formatCode="m/d/yyyy\ h:mm">
                  <c:v>43969.114583333336</c:v>
                </c:pt>
                <c:pt idx="49810" formatCode="m/d/yyyy\ h:mm">
                  <c:v>43969.135416666664</c:v>
                </c:pt>
                <c:pt idx="49811" formatCode="m/d/yyyy\ h:mm">
                  <c:v>43969.15625</c:v>
                </c:pt>
                <c:pt idx="49812" formatCode="m/d/yyyy\ h:mm">
                  <c:v>43969.177083333336</c:v>
                </c:pt>
                <c:pt idx="49813" formatCode="m/d/yyyy\ h:mm">
                  <c:v>43969.197916666664</c:v>
                </c:pt>
                <c:pt idx="49814" formatCode="m/d/yyyy\ h:mm">
                  <c:v>43969.21875</c:v>
                </c:pt>
                <c:pt idx="49815" formatCode="m/d/yyyy\ h:mm">
                  <c:v>43969.239583333336</c:v>
                </c:pt>
                <c:pt idx="49816" formatCode="m/d/yyyy\ h:mm">
                  <c:v>43969.260416666664</c:v>
                </c:pt>
                <c:pt idx="49817" formatCode="m/d/yyyy\ h:mm">
                  <c:v>43969.28125</c:v>
                </c:pt>
                <c:pt idx="49818" formatCode="m/d/yyyy\ h:mm">
                  <c:v>43969.302083333336</c:v>
                </c:pt>
                <c:pt idx="49819" formatCode="m/d/yyyy\ h:mm">
                  <c:v>43969.322916666664</c:v>
                </c:pt>
                <c:pt idx="49820" formatCode="m/d/yyyy\ h:mm">
                  <c:v>43969.34375</c:v>
                </c:pt>
                <c:pt idx="49821" formatCode="m/d/yyyy\ h:mm">
                  <c:v>43969.364583333336</c:v>
                </c:pt>
                <c:pt idx="49822" formatCode="m/d/yyyy\ h:mm">
                  <c:v>43969.385416666664</c:v>
                </c:pt>
                <c:pt idx="49823" formatCode="m/d/yyyy\ h:mm">
                  <c:v>43969.40625</c:v>
                </c:pt>
                <c:pt idx="49824" formatCode="m/d/yyyy\ h:mm">
                  <c:v>43969.427083333336</c:v>
                </c:pt>
                <c:pt idx="49825" formatCode="m/d/yyyy\ h:mm">
                  <c:v>43969.447916666664</c:v>
                </c:pt>
                <c:pt idx="49826" formatCode="m/d/yyyy\ h:mm">
                  <c:v>43969.46875</c:v>
                </c:pt>
                <c:pt idx="49827" formatCode="m/d/yyyy\ h:mm">
                  <c:v>43969.489583333336</c:v>
                </c:pt>
                <c:pt idx="49828" formatCode="m/d/yyyy\ h:mm">
                  <c:v>43969.510416666664</c:v>
                </c:pt>
                <c:pt idx="49829" formatCode="m/d/yyyy\ h:mm">
                  <c:v>43969.53125</c:v>
                </c:pt>
                <c:pt idx="49830" formatCode="m/d/yyyy\ h:mm">
                  <c:v>43969.552083333336</c:v>
                </c:pt>
                <c:pt idx="49831" formatCode="m/d/yyyy\ h:mm">
                  <c:v>43969.572916666664</c:v>
                </c:pt>
                <c:pt idx="49832" formatCode="m/d/yyyy\ h:mm">
                  <c:v>43969.59375</c:v>
                </c:pt>
                <c:pt idx="49833" formatCode="m/d/yyyy\ h:mm">
                  <c:v>43969.614583333336</c:v>
                </c:pt>
                <c:pt idx="49834" formatCode="m/d/yyyy\ h:mm">
                  <c:v>43969.635416666664</c:v>
                </c:pt>
                <c:pt idx="49835" formatCode="m/d/yyyy\ h:mm">
                  <c:v>43969.65625</c:v>
                </c:pt>
                <c:pt idx="49836" formatCode="m/d/yyyy\ h:mm">
                  <c:v>43969.677083333336</c:v>
                </c:pt>
                <c:pt idx="49837" formatCode="m/d/yyyy\ h:mm">
                  <c:v>43969.697916666664</c:v>
                </c:pt>
                <c:pt idx="49838" formatCode="m/d/yyyy\ h:mm">
                  <c:v>43969.71875</c:v>
                </c:pt>
                <c:pt idx="49839" formatCode="m/d/yyyy\ h:mm">
                  <c:v>43969.739583333336</c:v>
                </c:pt>
                <c:pt idx="49840" formatCode="m/d/yyyy\ h:mm">
                  <c:v>43969.760416666664</c:v>
                </c:pt>
                <c:pt idx="49841" formatCode="m/d/yyyy\ h:mm">
                  <c:v>43969.78125</c:v>
                </c:pt>
                <c:pt idx="49842" formatCode="m/d/yyyy\ h:mm">
                  <c:v>43969.802083333336</c:v>
                </c:pt>
                <c:pt idx="49843" formatCode="m/d/yyyy\ h:mm">
                  <c:v>43969.822916666664</c:v>
                </c:pt>
                <c:pt idx="49844" formatCode="m/d/yyyy\ h:mm">
                  <c:v>43969.84375</c:v>
                </c:pt>
                <c:pt idx="49845" formatCode="m/d/yyyy\ h:mm">
                  <c:v>43969.864583333336</c:v>
                </c:pt>
                <c:pt idx="49846" formatCode="m/d/yyyy\ h:mm">
                  <c:v>43969.885416666664</c:v>
                </c:pt>
                <c:pt idx="49847" formatCode="m/d/yyyy\ h:mm">
                  <c:v>43969.90625</c:v>
                </c:pt>
                <c:pt idx="49848" formatCode="m/d/yyyy\ h:mm">
                  <c:v>43969.927083333336</c:v>
                </c:pt>
                <c:pt idx="49849" formatCode="m/d/yyyy\ h:mm">
                  <c:v>43969.947916666664</c:v>
                </c:pt>
                <c:pt idx="49850" formatCode="m/d/yyyy\ h:mm">
                  <c:v>43969.96875</c:v>
                </c:pt>
                <c:pt idx="49851" formatCode="m/d/yyyy\ h:mm">
                  <c:v>43969.989583333336</c:v>
                </c:pt>
                <c:pt idx="49852" formatCode="m/d/yyyy\ h:mm">
                  <c:v>43970.010416666664</c:v>
                </c:pt>
                <c:pt idx="49853" formatCode="m/d/yyyy\ h:mm">
                  <c:v>43970.03125</c:v>
                </c:pt>
                <c:pt idx="49854" formatCode="m/d/yyyy\ h:mm">
                  <c:v>43970.052083333336</c:v>
                </c:pt>
                <c:pt idx="49855" formatCode="m/d/yyyy\ h:mm">
                  <c:v>43970.072916666664</c:v>
                </c:pt>
                <c:pt idx="49856" formatCode="m/d/yyyy\ h:mm">
                  <c:v>43970.09375</c:v>
                </c:pt>
                <c:pt idx="49857" formatCode="m/d/yyyy\ h:mm">
                  <c:v>43970.114583333336</c:v>
                </c:pt>
                <c:pt idx="49858" formatCode="m/d/yyyy\ h:mm">
                  <c:v>43970.135416666664</c:v>
                </c:pt>
                <c:pt idx="49859" formatCode="m/d/yyyy\ h:mm">
                  <c:v>43970.15625</c:v>
                </c:pt>
                <c:pt idx="49860" formatCode="m/d/yyyy\ h:mm">
                  <c:v>43970.177083333336</c:v>
                </c:pt>
                <c:pt idx="49861" formatCode="m/d/yyyy\ h:mm">
                  <c:v>43970.197916666664</c:v>
                </c:pt>
                <c:pt idx="49862" formatCode="m/d/yyyy\ h:mm">
                  <c:v>43970.21875</c:v>
                </c:pt>
                <c:pt idx="49863" formatCode="m/d/yyyy\ h:mm">
                  <c:v>43970.239583333336</c:v>
                </c:pt>
                <c:pt idx="49864" formatCode="m/d/yyyy\ h:mm">
                  <c:v>43970.260416666664</c:v>
                </c:pt>
                <c:pt idx="49865" formatCode="m/d/yyyy\ h:mm">
                  <c:v>43970.28125</c:v>
                </c:pt>
                <c:pt idx="49866" formatCode="m/d/yyyy\ h:mm">
                  <c:v>43970.302083333336</c:v>
                </c:pt>
                <c:pt idx="49867" formatCode="m/d/yyyy\ h:mm">
                  <c:v>43970.322916666664</c:v>
                </c:pt>
                <c:pt idx="49868" formatCode="m/d/yyyy\ h:mm">
                  <c:v>43970.34375</c:v>
                </c:pt>
                <c:pt idx="49869" formatCode="m/d/yyyy\ h:mm">
                  <c:v>43970.364583333336</c:v>
                </c:pt>
                <c:pt idx="49870" formatCode="m/d/yyyy\ h:mm">
                  <c:v>43970.385416666664</c:v>
                </c:pt>
                <c:pt idx="49871" formatCode="m/d/yyyy\ h:mm">
                  <c:v>43970.40625</c:v>
                </c:pt>
                <c:pt idx="49872" formatCode="m/d/yyyy\ h:mm">
                  <c:v>43970.427083333336</c:v>
                </c:pt>
                <c:pt idx="49873" formatCode="m/d/yyyy\ h:mm">
                  <c:v>43970.447916666664</c:v>
                </c:pt>
                <c:pt idx="49874" formatCode="m/d/yyyy\ h:mm">
                  <c:v>43970.46875</c:v>
                </c:pt>
                <c:pt idx="49875" formatCode="m/d/yyyy\ h:mm">
                  <c:v>43970.489583333336</c:v>
                </c:pt>
                <c:pt idx="49876" formatCode="m/d/yyyy\ h:mm">
                  <c:v>43970.510416666664</c:v>
                </c:pt>
                <c:pt idx="49877" formatCode="m/d/yyyy\ h:mm">
                  <c:v>43970.53125</c:v>
                </c:pt>
                <c:pt idx="49878" formatCode="m/d/yyyy\ h:mm">
                  <c:v>43970.552083333336</c:v>
                </c:pt>
                <c:pt idx="49879" formatCode="m/d/yyyy\ h:mm">
                  <c:v>43970.572916666664</c:v>
                </c:pt>
                <c:pt idx="49880" formatCode="m/d/yyyy\ h:mm">
                  <c:v>43970.59375</c:v>
                </c:pt>
                <c:pt idx="49881" formatCode="m/d/yyyy\ h:mm">
                  <c:v>43970.614583333336</c:v>
                </c:pt>
                <c:pt idx="49882" formatCode="m/d/yyyy\ h:mm">
                  <c:v>43970.635416666664</c:v>
                </c:pt>
                <c:pt idx="49883" formatCode="m/d/yyyy\ h:mm">
                  <c:v>43970.65625</c:v>
                </c:pt>
                <c:pt idx="49884" formatCode="m/d/yyyy\ h:mm">
                  <c:v>43970.677083333336</c:v>
                </c:pt>
                <c:pt idx="49885" formatCode="m/d/yyyy\ h:mm">
                  <c:v>43970.697916666664</c:v>
                </c:pt>
                <c:pt idx="49886" formatCode="m/d/yyyy\ h:mm">
                  <c:v>43970.71875</c:v>
                </c:pt>
                <c:pt idx="49887" formatCode="m/d/yyyy\ h:mm">
                  <c:v>43970.739583333336</c:v>
                </c:pt>
                <c:pt idx="49888" formatCode="m/d/yyyy\ h:mm">
                  <c:v>43970.760416666664</c:v>
                </c:pt>
                <c:pt idx="49889" formatCode="m/d/yyyy\ h:mm">
                  <c:v>43970.78125</c:v>
                </c:pt>
                <c:pt idx="49890" formatCode="m/d/yyyy\ h:mm">
                  <c:v>43970.802083333336</c:v>
                </c:pt>
                <c:pt idx="49891" formatCode="m/d/yyyy\ h:mm">
                  <c:v>43970.822916666664</c:v>
                </c:pt>
                <c:pt idx="49892" formatCode="m/d/yyyy\ h:mm">
                  <c:v>43970.84375</c:v>
                </c:pt>
                <c:pt idx="49893" formatCode="m/d/yyyy\ h:mm">
                  <c:v>43970.864583333336</c:v>
                </c:pt>
                <c:pt idx="49894" formatCode="m/d/yyyy\ h:mm">
                  <c:v>43970.885416666664</c:v>
                </c:pt>
                <c:pt idx="49895" formatCode="m/d/yyyy\ h:mm">
                  <c:v>43970.90625</c:v>
                </c:pt>
                <c:pt idx="49896" formatCode="m/d/yyyy\ h:mm">
                  <c:v>43970.927083333336</c:v>
                </c:pt>
                <c:pt idx="49897" formatCode="m/d/yyyy\ h:mm">
                  <c:v>43970.947916666664</c:v>
                </c:pt>
                <c:pt idx="49898" formatCode="m/d/yyyy\ h:mm">
                  <c:v>43970.96875</c:v>
                </c:pt>
                <c:pt idx="49899" formatCode="m/d/yyyy\ h:mm">
                  <c:v>43970.989583333336</c:v>
                </c:pt>
                <c:pt idx="49900" formatCode="m/d/yyyy\ h:mm">
                  <c:v>43971.010416666664</c:v>
                </c:pt>
                <c:pt idx="49901" formatCode="m/d/yyyy\ h:mm">
                  <c:v>43971.03125</c:v>
                </c:pt>
                <c:pt idx="49902" formatCode="m/d/yyyy\ h:mm">
                  <c:v>43971.052083333336</c:v>
                </c:pt>
                <c:pt idx="49903" formatCode="m/d/yyyy\ h:mm">
                  <c:v>43971.072916666664</c:v>
                </c:pt>
                <c:pt idx="49904" formatCode="m/d/yyyy\ h:mm">
                  <c:v>43971.09375</c:v>
                </c:pt>
                <c:pt idx="49905" formatCode="m/d/yyyy\ h:mm">
                  <c:v>43971.114583333336</c:v>
                </c:pt>
                <c:pt idx="49906" formatCode="m/d/yyyy\ h:mm">
                  <c:v>43971.135416666664</c:v>
                </c:pt>
                <c:pt idx="49907" formatCode="m/d/yyyy\ h:mm">
                  <c:v>43971.15625</c:v>
                </c:pt>
                <c:pt idx="49908" formatCode="m/d/yyyy\ h:mm">
                  <c:v>43971.177083333336</c:v>
                </c:pt>
                <c:pt idx="49909" formatCode="m/d/yyyy\ h:mm">
                  <c:v>43971.197916666664</c:v>
                </c:pt>
                <c:pt idx="49910" formatCode="m/d/yyyy\ h:mm">
                  <c:v>43971.21875</c:v>
                </c:pt>
                <c:pt idx="49911" formatCode="m/d/yyyy\ h:mm">
                  <c:v>43971.239583333336</c:v>
                </c:pt>
                <c:pt idx="49912" formatCode="m/d/yyyy\ h:mm">
                  <c:v>43971.260416666664</c:v>
                </c:pt>
                <c:pt idx="49913" formatCode="m/d/yyyy\ h:mm">
                  <c:v>43971.28125</c:v>
                </c:pt>
                <c:pt idx="49914" formatCode="m/d/yyyy\ h:mm">
                  <c:v>43971.302083333336</c:v>
                </c:pt>
                <c:pt idx="49915" formatCode="m/d/yyyy\ h:mm">
                  <c:v>43971.322916666664</c:v>
                </c:pt>
                <c:pt idx="49916" formatCode="m/d/yyyy\ h:mm">
                  <c:v>43971.34375</c:v>
                </c:pt>
                <c:pt idx="49917" formatCode="m/d/yyyy\ h:mm">
                  <c:v>43971.364583333336</c:v>
                </c:pt>
                <c:pt idx="49918" formatCode="m/d/yyyy\ h:mm">
                  <c:v>43971.385416666664</c:v>
                </c:pt>
                <c:pt idx="49919" formatCode="m/d/yyyy\ h:mm">
                  <c:v>43971.40625</c:v>
                </c:pt>
                <c:pt idx="49920" formatCode="m/d/yyyy\ h:mm">
                  <c:v>43971.427083333336</c:v>
                </c:pt>
                <c:pt idx="49921" formatCode="m/d/yyyy\ h:mm">
                  <c:v>43971.447916666664</c:v>
                </c:pt>
                <c:pt idx="49922" formatCode="m/d/yyyy\ h:mm">
                  <c:v>43971.46875</c:v>
                </c:pt>
                <c:pt idx="49923" formatCode="m/d/yyyy\ h:mm">
                  <c:v>43971.489583333336</c:v>
                </c:pt>
                <c:pt idx="49924" formatCode="m/d/yyyy\ h:mm">
                  <c:v>43971.510416666664</c:v>
                </c:pt>
                <c:pt idx="49925" formatCode="m/d/yyyy\ h:mm">
                  <c:v>43971.53125</c:v>
                </c:pt>
                <c:pt idx="49926" formatCode="m/d/yyyy\ h:mm">
                  <c:v>43971.552083333336</c:v>
                </c:pt>
                <c:pt idx="49927" formatCode="m/d/yyyy\ h:mm">
                  <c:v>43971.572916666664</c:v>
                </c:pt>
                <c:pt idx="49928" formatCode="m/d/yyyy\ h:mm">
                  <c:v>43971.59375</c:v>
                </c:pt>
                <c:pt idx="49929" formatCode="m/d/yyyy\ h:mm">
                  <c:v>43971.614583333336</c:v>
                </c:pt>
                <c:pt idx="49930" formatCode="m/d/yyyy\ h:mm">
                  <c:v>43971.635416666664</c:v>
                </c:pt>
                <c:pt idx="49931" formatCode="m/d/yyyy\ h:mm">
                  <c:v>43971.65625</c:v>
                </c:pt>
                <c:pt idx="49932" formatCode="m/d/yyyy\ h:mm">
                  <c:v>43971.677083333336</c:v>
                </c:pt>
                <c:pt idx="49933" formatCode="m/d/yyyy\ h:mm">
                  <c:v>43971.697916666664</c:v>
                </c:pt>
                <c:pt idx="49934" formatCode="m/d/yyyy\ h:mm">
                  <c:v>43971.71875</c:v>
                </c:pt>
                <c:pt idx="49935" formatCode="m/d/yyyy\ h:mm">
                  <c:v>43971.739583333336</c:v>
                </c:pt>
                <c:pt idx="49936" formatCode="m/d/yyyy\ h:mm">
                  <c:v>43971.760416666664</c:v>
                </c:pt>
                <c:pt idx="49937" formatCode="m/d/yyyy\ h:mm">
                  <c:v>43971.78125</c:v>
                </c:pt>
                <c:pt idx="49938" formatCode="m/d/yyyy\ h:mm">
                  <c:v>43971.802083333336</c:v>
                </c:pt>
                <c:pt idx="49939" formatCode="m/d/yyyy\ h:mm">
                  <c:v>43971.822916666664</c:v>
                </c:pt>
                <c:pt idx="49940" formatCode="m/d/yyyy\ h:mm">
                  <c:v>43971.84375</c:v>
                </c:pt>
                <c:pt idx="49941" formatCode="m/d/yyyy\ h:mm">
                  <c:v>43971.864583333336</c:v>
                </c:pt>
                <c:pt idx="49942" formatCode="m/d/yyyy\ h:mm">
                  <c:v>43971.885416666664</c:v>
                </c:pt>
                <c:pt idx="49943" formatCode="m/d/yyyy\ h:mm">
                  <c:v>43971.90625</c:v>
                </c:pt>
                <c:pt idx="49944" formatCode="m/d/yyyy\ h:mm">
                  <c:v>43971.927083333336</c:v>
                </c:pt>
                <c:pt idx="49945" formatCode="m/d/yyyy\ h:mm">
                  <c:v>43971.947916666664</c:v>
                </c:pt>
                <c:pt idx="49946" formatCode="m/d/yyyy\ h:mm">
                  <c:v>43971.96875</c:v>
                </c:pt>
                <c:pt idx="49947" formatCode="m/d/yyyy\ h:mm">
                  <c:v>43971.989583333336</c:v>
                </c:pt>
                <c:pt idx="49948" formatCode="m/d/yyyy\ h:mm">
                  <c:v>43972.010416666664</c:v>
                </c:pt>
                <c:pt idx="49949" formatCode="m/d/yyyy\ h:mm">
                  <c:v>43972.03125</c:v>
                </c:pt>
                <c:pt idx="49950" formatCode="m/d/yyyy\ h:mm">
                  <c:v>43972.052083333336</c:v>
                </c:pt>
                <c:pt idx="49951" formatCode="m/d/yyyy\ h:mm">
                  <c:v>43972.072916666664</c:v>
                </c:pt>
                <c:pt idx="49952" formatCode="m/d/yyyy\ h:mm">
                  <c:v>43972.09375</c:v>
                </c:pt>
                <c:pt idx="49953" formatCode="m/d/yyyy\ h:mm">
                  <c:v>43972.114583333336</c:v>
                </c:pt>
                <c:pt idx="49954" formatCode="m/d/yyyy\ h:mm">
                  <c:v>43972.135416666664</c:v>
                </c:pt>
                <c:pt idx="49955" formatCode="m/d/yyyy\ h:mm">
                  <c:v>43972.15625</c:v>
                </c:pt>
                <c:pt idx="49956" formatCode="m/d/yyyy\ h:mm">
                  <c:v>43972.177083333336</c:v>
                </c:pt>
                <c:pt idx="49957" formatCode="m/d/yyyy\ h:mm">
                  <c:v>43972.197916666664</c:v>
                </c:pt>
                <c:pt idx="49958" formatCode="m/d/yyyy\ h:mm">
                  <c:v>43972.21875</c:v>
                </c:pt>
                <c:pt idx="49959" formatCode="m/d/yyyy\ h:mm">
                  <c:v>43972.239583333336</c:v>
                </c:pt>
                <c:pt idx="49960" formatCode="m/d/yyyy\ h:mm">
                  <c:v>43972.260416666664</c:v>
                </c:pt>
                <c:pt idx="49961" formatCode="m/d/yyyy\ h:mm">
                  <c:v>43972.28125</c:v>
                </c:pt>
                <c:pt idx="49962" formatCode="m/d/yyyy\ h:mm">
                  <c:v>43972.302083333336</c:v>
                </c:pt>
                <c:pt idx="49963" formatCode="m/d/yyyy\ h:mm">
                  <c:v>43972.322916666664</c:v>
                </c:pt>
                <c:pt idx="49964" formatCode="m/d/yyyy\ h:mm">
                  <c:v>43972.34375</c:v>
                </c:pt>
                <c:pt idx="49965" formatCode="m/d/yyyy\ h:mm">
                  <c:v>43972.364583333336</c:v>
                </c:pt>
                <c:pt idx="49966" formatCode="m/d/yyyy\ h:mm">
                  <c:v>43972.385416666664</c:v>
                </c:pt>
                <c:pt idx="49967" formatCode="m/d/yyyy\ h:mm">
                  <c:v>43972.40625</c:v>
                </c:pt>
                <c:pt idx="49968" formatCode="m/d/yyyy\ h:mm">
                  <c:v>43972.427083333336</c:v>
                </c:pt>
                <c:pt idx="49969" formatCode="m/d/yyyy\ h:mm">
                  <c:v>43972.447916666664</c:v>
                </c:pt>
                <c:pt idx="49970" formatCode="m/d/yyyy\ h:mm">
                  <c:v>43972.46875</c:v>
                </c:pt>
                <c:pt idx="49971" formatCode="m/d/yyyy\ h:mm">
                  <c:v>43972.489583333336</c:v>
                </c:pt>
                <c:pt idx="49972" formatCode="m/d/yyyy\ h:mm">
                  <c:v>43972.510416666664</c:v>
                </c:pt>
                <c:pt idx="49973" formatCode="m/d/yyyy\ h:mm">
                  <c:v>43972.53125</c:v>
                </c:pt>
                <c:pt idx="49974" formatCode="m/d/yyyy\ h:mm">
                  <c:v>43972.552083333336</c:v>
                </c:pt>
                <c:pt idx="49975" formatCode="m/d/yyyy\ h:mm">
                  <c:v>43972.572916666664</c:v>
                </c:pt>
                <c:pt idx="49976" formatCode="m/d/yyyy\ h:mm">
                  <c:v>43972.59375</c:v>
                </c:pt>
                <c:pt idx="49977" formatCode="m/d/yyyy\ h:mm">
                  <c:v>43972.614583333336</c:v>
                </c:pt>
                <c:pt idx="49978" formatCode="m/d/yyyy\ h:mm">
                  <c:v>43972.635416666664</c:v>
                </c:pt>
                <c:pt idx="49979" formatCode="m/d/yyyy\ h:mm">
                  <c:v>43972.65625</c:v>
                </c:pt>
                <c:pt idx="49980" formatCode="m/d/yyyy\ h:mm">
                  <c:v>43972.677083333336</c:v>
                </c:pt>
                <c:pt idx="49981" formatCode="m/d/yyyy\ h:mm">
                  <c:v>43972.697916666664</c:v>
                </c:pt>
                <c:pt idx="49982" formatCode="m/d/yyyy\ h:mm">
                  <c:v>43972.71875</c:v>
                </c:pt>
                <c:pt idx="49983" formatCode="m/d/yyyy\ h:mm">
                  <c:v>43972.739583333336</c:v>
                </c:pt>
                <c:pt idx="49984" formatCode="m/d/yyyy\ h:mm">
                  <c:v>43972.760416666664</c:v>
                </c:pt>
                <c:pt idx="49985" formatCode="m/d/yyyy\ h:mm">
                  <c:v>43972.78125</c:v>
                </c:pt>
                <c:pt idx="49986" formatCode="m/d/yyyy\ h:mm">
                  <c:v>43972.802083333336</c:v>
                </c:pt>
                <c:pt idx="49987" formatCode="m/d/yyyy\ h:mm">
                  <c:v>43972.822916666664</c:v>
                </c:pt>
                <c:pt idx="49988" formatCode="m/d/yyyy\ h:mm">
                  <c:v>43972.84375</c:v>
                </c:pt>
                <c:pt idx="49989" formatCode="m/d/yyyy\ h:mm">
                  <c:v>43972.864583333336</c:v>
                </c:pt>
                <c:pt idx="49990" formatCode="m/d/yyyy\ h:mm">
                  <c:v>43972.885416666664</c:v>
                </c:pt>
                <c:pt idx="49991" formatCode="m/d/yyyy\ h:mm">
                  <c:v>43972.90625</c:v>
                </c:pt>
                <c:pt idx="49992" formatCode="m/d/yyyy\ h:mm">
                  <c:v>43972.927083333336</c:v>
                </c:pt>
                <c:pt idx="49993" formatCode="m/d/yyyy\ h:mm">
                  <c:v>43972.947916666664</c:v>
                </c:pt>
                <c:pt idx="49994" formatCode="m/d/yyyy\ h:mm">
                  <c:v>43972.96875</c:v>
                </c:pt>
                <c:pt idx="49995" formatCode="m/d/yyyy\ h:mm">
                  <c:v>43972.989583333336</c:v>
                </c:pt>
                <c:pt idx="49996" formatCode="m/d/yyyy\ h:mm">
                  <c:v>43973.010416666664</c:v>
                </c:pt>
                <c:pt idx="49997" formatCode="m/d/yyyy\ h:mm">
                  <c:v>43973.03125</c:v>
                </c:pt>
                <c:pt idx="49998" formatCode="m/d/yyyy\ h:mm">
                  <c:v>43973.052083333336</c:v>
                </c:pt>
                <c:pt idx="49999" formatCode="m/d/yyyy\ h:mm">
                  <c:v>43973.072916666664</c:v>
                </c:pt>
                <c:pt idx="50000" formatCode="m/d/yyyy\ h:mm">
                  <c:v>43973.09375</c:v>
                </c:pt>
                <c:pt idx="50001" formatCode="m/d/yyyy\ h:mm">
                  <c:v>43973.114583333336</c:v>
                </c:pt>
                <c:pt idx="50002" formatCode="m/d/yyyy\ h:mm">
                  <c:v>43973.135416666664</c:v>
                </c:pt>
                <c:pt idx="50003" formatCode="m/d/yyyy\ h:mm">
                  <c:v>43973.15625</c:v>
                </c:pt>
                <c:pt idx="50004" formatCode="m/d/yyyy\ h:mm">
                  <c:v>43973.177083333336</c:v>
                </c:pt>
                <c:pt idx="50005" formatCode="m/d/yyyy\ h:mm">
                  <c:v>43973.197916666664</c:v>
                </c:pt>
                <c:pt idx="50006" formatCode="m/d/yyyy\ h:mm">
                  <c:v>43973.21875</c:v>
                </c:pt>
                <c:pt idx="50007" formatCode="m/d/yyyy\ h:mm">
                  <c:v>43973.239583333336</c:v>
                </c:pt>
                <c:pt idx="50008" formatCode="m/d/yyyy\ h:mm">
                  <c:v>43973.260416666664</c:v>
                </c:pt>
                <c:pt idx="50009" formatCode="m/d/yyyy\ h:mm">
                  <c:v>43973.28125</c:v>
                </c:pt>
                <c:pt idx="50010" formatCode="m/d/yyyy\ h:mm">
                  <c:v>43973.302083333336</c:v>
                </c:pt>
                <c:pt idx="50011" formatCode="m/d/yyyy\ h:mm">
                  <c:v>43973.322916666664</c:v>
                </c:pt>
                <c:pt idx="50012" formatCode="m/d/yyyy\ h:mm">
                  <c:v>43973.34375</c:v>
                </c:pt>
                <c:pt idx="50013" formatCode="m/d/yyyy\ h:mm">
                  <c:v>43973.364583333336</c:v>
                </c:pt>
                <c:pt idx="50014" formatCode="m/d/yyyy\ h:mm">
                  <c:v>43973.385416666664</c:v>
                </c:pt>
                <c:pt idx="50015" formatCode="m/d/yyyy\ h:mm">
                  <c:v>43973.40625</c:v>
                </c:pt>
                <c:pt idx="50016" formatCode="m/d/yyyy\ h:mm">
                  <c:v>43973.427083333336</c:v>
                </c:pt>
                <c:pt idx="50017" formatCode="m/d/yyyy\ h:mm">
                  <c:v>43973.447916666664</c:v>
                </c:pt>
                <c:pt idx="50018" formatCode="m/d/yyyy\ h:mm">
                  <c:v>43973.46875</c:v>
                </c:pt>
                <c:pt idx="50019" formatCode="m/d/yyyy\ h:mm">
                  <c:v>43973.489583333336</c:v>
                </c:pt>
                <c:pt idx="50020" formatCode="m/d/yyyy\ h:mm">
                  <c:v>43973.510416666664</c:v>
                </c:pt>
                <c:pt idx="50021" formatCode="m/d/yyyy\ h:mm">
                  <c:v>43973.53125</c:v>
                </c:pt>
                <c:pt idx="50022" formatCode="m/d/yyyy\ h:mm">
                  <c:v>43973.552083333336</c:v>
                </c:pt>
                <c:pt idx="50023" formatCode="m/d/yyyy\ h:mm">
                  <c:v>43973.572916666664</c:v>
                </c:pt>
                <c:pt idx="50024" formatCode="m/d/yyyy\ h:mm">
                  <c:v>43973.59375</c:v>
                </c:pt>
                <c:pt idx="50025" formatCode="m/d/yyyy\ h:mm">
                  <c:v>43973.614583333336</c:v>
                </c:pt>
                <c:pt idx="50026" formatCode="m/d/yyyy\ h:mm">
                  <c:v>43973.635416666664</c:v>
                </c:pt>
                <c:pt idx="50027" formatCode="m/d/yyyy\ h:mm">
                  <c:v>43973.65625</c:v>
                </c:pt>
                <c:pt idx="50028" formatCode="m/d/yyyy\ h:mm">
                  <c:v>43973.677083333336</c:v>
                </c:pt>
                <c:pt idx="50029" formatCode="m/d/yyyy\ h:mm">
                  <c:v>43973.697916666664</c:v>
                </c:pt>
                <c:pt idx="50030" formatCode="m/d/yyyy\ h:mm">
                  <c:v>43973.71875</c:v>
                </c:pt>
                <c:pt idx="50031" formatCode="m/d/yyyy\ h:mm">
                  <c:v>43973.739583333336</c:v>
                </c:pt>
                <c:pt idx="50032" formatCode="m/d/yyyy\ h:mm">
                  <c:v>43973.760416666664</c:v>
                </c:pt>
                <c:pt idx="50033" formatCode="m/d/yyyy\ h:mm">
                  <c:v>43973.78125</c:v>
                </c:pt>
                <c:pt idx="50034" formatCode="m/d/yyyy\ h:mm">
                  <c:v>43973.802083333336</c:v>
                </c:pt>
                <c:pt idx="50035" formatCode="m/d/yyyy\ h:mm">
                  <c:v>43973.822916666664</c:v>
                </c:pt>
                <c:pt idx="50036" formatCode="m/d/yyyy\ h:mm">
                  <c:v>43973.84375</c:v>
                </c:pt>
                <c:pt idx="50037" formatCode="m/d/yyyy\ h:mm">
                  <c:v>43973.864583333336</c:v>
                </c:pt>
                <c:pt idx="50038" formatCode="m/d/yyyy\ h:mm">
                  <c:v>43973.885416666664</c:v>
                </c:pt>
                <c:pt idx="50039" formatCode="m/d/yyyy\ h:mm">
                  <c:v>43973.90625</c:v>
                </c:pt>
                <c:pt idx="50040" formatCode="m/d/yyyy\ h:mm">
                  <c:v>43973.927083333336</c:v>
                </c:pt>
                <c:pt idx="50041" formatCode="m/d/yyyy\ h:mm">
                  <c:v>43973.947916666664</c:v>
                </c:pt>
                <c:pt idx="50042" formatCode="m/d/yyyy\ h:mm">
                  <c:v>43973.96875</c:v>
                </c:pt>
                <c:pt idx="50043" formatCode="m/d/yyyy\ h:mm">
                  <c:v>43973.989583333336</c:v>
                </c:pt>
                <c:pt idx="50044" formatCode="m/d/yyyy\ h:mm">
                  <c:v>43974.010416666664</c:v>
                </c:pt>
                <c:pt idx="50045" formatCode="m/d/yyyy\ h:mm">
                  <c:v>43974.03125</c:v>
                </c:pt>
                <c:pt idx="50046" formatCode="m/d/yyyy\ h:mm">
                  <c:v>43974.052083333336</c:v>
                </c:pt>
                <c:pt idx="50047" formatCode="m/d/yyyy\ h:mm">
                  <c:v>43974.072916666664</c:v>
                </c:pt>
                <c:pt idx="50048" formatCode="m/d/yyyy\ h:mm">
                  <c:v>43974.09375</c:v>
                </c:pt>
                <c:pt idx="50049" formatCode="m/d/yyyy\ h:mm">
                  <c:v>43974.114583333336</c:v>
                </c:pt>
                <c:pt idx="50050" formatCode="m/d/yyyy\ h:mm">
                  <c:v>43974.135416666664</c:v>
                </c:pt>
                <c:pt idx="50051" formatCode="m/d/yyyy\ h:mm">
                  <c:v>43974.15625</c:v>
                </c:pt>
                <c:pt idx="50052" formatCode="m/d/yyyy\ h:mm">
                  <c:v>43974.177083333336</c:v>
                </c:pt>
                <c:pt idx="50053" formatCode="m/d/yyyy\ h:mm">
                  <c:v>43974.197916666664</c:v>
                </c:pt>
                <c:pt idx="50054" formatCode="m/d/yyyy\ h:mm">
                  <c:v>43974.21875</c:v>
                </c:pt>
                <c:pt idx="50055" formatCode="m/d/yyyy\ h:mm">
                  <c:v>43974.239583333336</c:v>
                </c:pt>
                <c:pt idx="50056" formatCode="m/d/yyyy\ h:mm">
                  <c:v>43974.260416666664</c:v>
                </c:pt>
                <c:pt idx="50057" formatCode="m/d/yyyy\ h:mm">
                  <c:v>43974.28125</c:v>
                </c:pt>
                <c:pt idx="50058" formatCode="m/d/yyyy\ h:mm">
                  <c:v>43974.302083333336</c:v>
                </c:pt>
                <c:pt idx="50059" formatCode="m/d/yyyy\ h:mm">
                  <c:v>43974.322916666664</c:v>
                </c:pt>
                <c:pt idx="50060" formatCode="m/d/yyyy\ h:mm">
                  <c:v>43974.34375</c:v>
                </c:pt>
                <c:pt idx="50061" formatCode="m/d/yyyy\ h:mm">
                  <c:v>43974.364583333336</c:v>
                </c:pt>
                <c:pt idx="50062" formatCode="m/d/yyyy\ h:mm">
                  <c:v>43974.385416666664</c:v>
                </c:pt>
                <c:pt idx="50063" formatCode="m/d/yyyy\ h:mm">
                  <c:v>43974.40625</c:v>
                </c:pt>
                <c:pt idx="50064" formatCode="m/d/yyyy\ h:mm">
                  <c:v>43974.427083333336</c:v>
                </c:pt>
                <c:pt idx="50065" formatCode="m/d/yyyy\ h:mm">
                  <c:v>43974.447916666664</c:v>
                </c:pt>
                <c:pt idx="50066" formatCode="m/d/yyyy\ h:mm">
                  <c:v>43974.46875</c:v>
                </c:pt>
                <c:pt idx="50067" formatCode="m/d/yyyy\ h:mm">
                  <c:v>43974.489583333336</c:v>
                </c:pt>
                <c:pt idx="50068" formatCode="m/d/yyyy\ h:mm">
                  <c:v>43974.510416666664</c:v>
                </c:pt>
                <c:pt idx="50069" formatCode="m/d/yyyy\ h:mm">
                  <c:v>43974.53125</c:v>
                </c:pt>
                <c:pt idx="50070" formatCode="m/d/yyyy\ h:mm">
                  <c:v>43974.552083333336</c:v>
                </c:pt>
                <c:pt idx="50071" formatCode="m/d/yyyy\ h:mm">
                  <c:v>43974.572916666664</c:v>
                </c:pt>
                <c:pt idx="50072" formatCode="m/d/yyyy\ h:mm">
                  <c:v>43974.59375</c:v>
                </c:pt>
                <c:pt idx="50073" formatCode="m/d/yyyy\ h:mm">
                  <c:v>43974.614583333336</c:v>
                </c:pt>
                <c:pt idx="50074" formatCode="m/d/yyyy\ h:mm">
                  <c:v>43974.635416666664</c:v>
                </c:pt>
                <c:pt idx="50075" formatCode="m/d/yyyy\ h:mm">
                  <c:v>43974.65625</c:v>
                </c:pt>
                <c:pt idx="50076" formatCode="m/d/yyyy\ h:mm">
                  <c:v>43974.677083333336</c:v>
                </c:pt>
                <c:pt idx="50077" formatCode="m/d/yyyy\ h:mm">
                  <c:v>43974.697916666664</c:v>
                </c:pt>
                <c:pt idx="50078" formatCode="m/d/yyyy\ h:mm">
                  <c:v>43974.71875</c:v>
                </c:pt>
                <c:pt idx="50079" formatCode="m/d/yyyy\ h:mm">
                  <c:v>43974.739583333336</c:v>
                </c:pt>
                <c:pt idx="50080" formatCode="m/d/yyyy\ h:mm">
                  <c:v>43974.760416666664</c:v>
                </c:pt>
                <c:pt idx="50081" formatCode="m/d/yyyy\ h:mm">
                  <c:v>43974.78125</c:v>
                </c:pt>
                <c:pt idx="50082" formatCode="m/d/yyyy\ h:mm">
                  <c:v>43974.802083333336</c:v>
                </c:pt>
                <c:pt idx="50083" formatCode="m/d/yyyy\ h:mm">
                  <c:v>43974.822916666664</c:v>
                </c:pt>
                <c:pt idx="50084" formatCode="m/d/yyyy\ h:mm">
                  <c:v>43974.84375</c:v>
                </c:pt>
                <c:pt idx="50085" formatCode="m/d/yyyy\ h:mm">
                  <c:v>43974.864583333336</c:v>
                </c:pt>
                <c:pt idx="50086" formatCode="m/d/yyyy\ h:mm">
                  <c:v>43974.885416666664</c:v>
                </c:pt>
                <c:pt idx="50087" formatCode="m/d/yyyy\ h:mm">
                  <c:v>43974.90625</c:v>
                </c:pt>
                <c:pt idx="50088" formatCode="m/d/yyyy\ h:mm">
                  <c:v>43974.927083333336</c:v>
                </c:pt>
                <c:pt idx="50089" formatCode="m/d/yyyy\ h:mm">
                  <c:v>43974.947916666664</c:v>
                </c:pt>
                <c:pt idx="50090" formatCode="m/d/yyyy\ h:mm">
                  <c:v>43974.96875</c:v>
                </c:pt>
                <c:pt idx="50091" formatCode="m/d/yyyy\ h:mm">
                  <c:v>43974.989583333336</c:v>
                </c:pt>
                <c:pt idx="50092" formatCode="m/d/yyyy\ h:mm">
                  <c:v>43975.010416666664</c:v>
                </c:pt>
                <c:pt idx="50093" formatCode="m/d/yyyy\ h:mm">
                  <c:v>43975.03125</c:v>
                </c:pt>
                <c:pt idx="50094" formatCode="m/d/yyyy\ h:mm">
                  <c:v>43975.052083333336</c:v>
                </c:pt>
                <c:pt idx="50095" formatCode="m/d/yyyy\ h:mm">
                  <c:v>43975.072916666664</c:v>
                </c:pt>
                <c:pt idx="50096" formatCode="m/d/yyyy\ h:mm">
                  <c:v>43975.09375</c:v>
                </c:pt>
                <c:pt idx="50097" formatCode="m/d/yyyy\ h:mm">
                  <c:v>43975.114583333336</c:v>
                </c:pt>
                <c:pt idx="50098" formatCode="m/d/yyyy\ h:mm">
                  <c:v>43975.135416666664</c:v>
                </c:pt>
                <c:pt idx="50099" formatCode="m/d/yyyy\ h:mm">
                  <c:v>43975.15625</c:v>
                </c:pt>
                <c:pt idx="50100" formatCode="m/d/yyyy\ h:mm">
                  <c:v>43975.177083333336</c:v>
                </c:pt>
                <c:pt idx="50101" formatCode="m/d/yyyy\ h:mm">
                  <c:v>43975.197916666664</c:v>
                </c:pt>
                <c:pt idx="50102" formatCode="m/d/yyyy\ h:mm">
                  <c:v>43975.21875</c:v>
                </c:pt>
                <c:pt idx="50103" formatCode="m/d/yyyy\ h:mm">
                  <c:v>43975.239583333336</c:v>
                </c:pt>
                <c:pt idx="50104" formatCode="m/d/yyyy\ h:mm">
                  <c:v>43975.260416666664</c:v>
                </c:pt>
                <c:pt idx="50105" formatCode="m/d/yyyy\ h:mm">
                  <c:v>43975.28125</c:v>
                </c:pt>
                <c:pt idx="50106" formatCode="m/d/yyyy\ h:mm">
                  <c:v>43975.302083333336</c:v>
                </c:pt>
                <c:pt idx="50107" formatCode="m/d/yyyy\ h:mm">
                  <c:v>43975.322916666664</c:v>
                </c:pt>
                <c:pt idx="50108" formatCode="m/d/yyyy\ h:mm">
                  <c:v>43975.34375</c:v>
                </c:pt>
                <c:pt idx="50109" formatCode="m/d/yyyy\ h:mm">
                  <c:v>43975.364583333336</c:v>
                </c:pt>
                <c:pt idx="50110" formatCode="m/d/yyyy\ h:mm">
                  <c:v>43975.385416666664</c:v>
                </c:pt>
                <c:pt idx="50111" formatCode="m/d/yyyy\ h:mm">
                  <c:v>43975.40625</c:v>
                </c:pt>
                <c:pt idx="50112" formatCode="m/d/yyyy\ h:mm">
                  <c:v>43975.427083333336</c:v>
                </c:pt>
                <c:pt idx="50113" formatCode="m/d/yyyy\ h:mm">
                  <c:v>43975.447916666664</c:v>
                </c:pt>
                <c:pt idx="50114" formatCode="m/d/yyyy\ h:mm">
                  <c:v>43975.46875</c:v>
                </c:pt>
                <c:pt idx="50115" formatCode="m/d/yyyy\ h:mm">
                  <c:v>43975.489583333336</c:v>
                </c:pt>
                <c:pt idx="50116" formatCode="m/d/yyyy\ h:mm">
                  <c:v>43975.510416666664</c:v>
                </c:pt>
                <c:pt idx="50117" formatCode="m/d/yyyy\ h:mm">
                  <c:v>43975.53125</c:v>
                </c:pt>
                <c:pt idx="50118" formatCode="m/d/yyyy\ h:mm">
                  <c:v>43975.552083333336</c:v>
                </c:pt>
                <c:pt idx="50119" formatCode="m/d/yyyy\ h:mm">
                  <c:v>43975.572916666664</c:v>
                </c:pt>
                <c:pt idx="50120" formatCode="m/d/yyyy\ h:mm">
                  <c:v>43975.59375</c:v>
                </c:pt>
                <c:pt idx="50121" formatCode="m/d/yyyy\ h:mm">
                  <c:v>43975.614583333336</c:v>
                </c:pt>
                <c:pt idx="50122" formatCode="m/d/yyyy\ h:mm">
                  <c:v>43975.635416666664</c:v>
                </c:pt>
                <c:pt idx="50123" formatCode="m/d/yyyy\ h:mm">
                  <c:v>43975.65625</c:v>
                </c:pt>
                <c:pt idx="50124" formatCode="m/d/yyyy\ h:mm">
                  <c:v>43975.677083333336</c:v>
                </c:pt>
                <c:pt idx="50125" formatCode="m/d/yyyy\ h:mm">
                  <c:v>43975.697916666664</c:v>
                </c:pt>
                <c:pt idx="50126" formatCode="m/d/yyyy\ h:mm">
                  <c:v>43975.71875</c:v>
                </c:pt>
                <c:pt idx="50127" formatCode="m/d/yyyy\ h:mm">
                  <c:v>43975.739583333336</c:v>
                </c:pt>
                <c:pt idx="50128" formatCode="m/d/yyyy\ h:mm">
                  <c:v>43975.760416666664</c:v>
                </c:pt>
                <c:pt idx="50129" formatCode="m/d/yyyy\ h:mm">
                  <c:v>43975.78125</c:v>
                </c:pt>
                <c:pt idx="50130" formatCode="m/d/yyyy\ h:mm">
                  <c:v>43975.802083333336</c:v>
                </c:pt>
                <c:pt idx="50131" formatCode="m/d/yyyy\ h:mm">
                  <c:v>43975.822916666664</c:v>
                </c:pt>
                <c:pt idx="50132" formatCode="m/d/yyyy\ h:mm">
                  <c:v>43975.84375</c:v>
                </c:pt>
                <c:pt idx="50133" formatCode="m/d/yyyy\ h:mm">
                  <c:v>43975.864583333336</c:v>
                </c:pt>
                <c:pt idx="50134" formatCode="m/d/yyyy\ h:mm">
                  <c:v>43975.885416666664</c:v>
                </c:pt>
                <c:pt idx="50135" formatCode="m/d/yyyy\ h:mm">
                  <c:v>43975.90625</c:v>
                </c:pt>
                <c:pt idx="50136" formatCode="m/d/yyyy\ h:mm">
                  <c:v>43975.927083333336</c:v>
                </c:pt>
                <c:pt idx="50137" formatCode="m/d/yyyy\ h:mm">
                  <c:v>43975.947916666664</c:v>
                </c:pt>
                <c:pt idx="50138" formatCode="m/d/yyyy\ h:mm">
                  <c:v>43975.96875</c:v>
                </c:pt>
                <c:pt idx="50139" formatCode="m/d/yyyy\ h:mm">
                  <c:v>43975.989583333336</c:v>
                </c:pt>
                <c:pt idx="50140" formatCode="m/d/yyyy\ h:mm">
                  <c:v>43976.010416666664</c:v>
                </c:pt>
                <c:pt idx="50141" formatCode="m/d/yyyy\ h:mm">
                  <c:v>43976.03125</c:v>
                </c:pt>
                <c:pt idx="50142" formatCode="m/d/yyyy\ h:mm">
                  <c:v>43976.052083333336</c:v>
                </c:pt>
                <c:pt idx="50143" formatCode="m/d/yyyy\ h:mm">
                  <c:v>43976.072916666664</c:v>
                </c:pt>
                <c:pt idx="50144" formatCode="m/d/yyyy\ h:mm">
                  <c:v>43976.09375</c:v>
                </c:pt>
                <c:pt idx="50145" formatCode="m/d/yyyy\ h:mm">
                  <c:v>43976.114583333336</c:v>
                </c:pt>
                <c:pt idx="50146" formatCode="m/d/yyyy\ h:mm">
                  <c:v>43976.135416666664</c:v>
                </c:pt>
                <c:pt idx="50147" formatCode="m/d/yyyy\ h:mm">
                  <c:v>43976.15625</c:v>
                </c:pt>
                <c:pt idx="50148" formatCode="m/d/yyyy\ h:mm">
                  <c:v>43976.177083333336</c:v>
                </c:pt>
                <c:pt idx="50149" formatCode="m/d/yyyy\ h:mm">
                  <c:v>43976.197916666664</c:v>
                </c:pt>
                <c:pt idx="50150" formatCode="m/d/yyyy\ h:mm">
                  <c:v>43976.21875</c:v>
                </c:pt>
                <c:pt idx="50151" formatCode="m/d/yyyy\ h:mm">
                  <c:v>43976.239583333336</c:v>
                </c:pt>
                <c:pt idx="50152" formatCode="m/d/yyyy\ h:mm">
                  <c:v>43976.260416666664</c:v>
                </c:pt>
                <c:pt idx="50153" formatCode="m/d/yyyy\ h:mm">
                  <c:v>43976.28125</c:v>
                </c:pt>
                <c:pt idx="50154" formatCode="m/d/yyyy\ h:mm">
                  <c:v>43976.302083333336</c:v>
                </c:pt>
                <c:pt idx="50155" formatCode="m/d/yyyy\ h:mm">
                  <c:v>43976.322916666664</c:v>
                </c:pt>
                <c:pt idx="50156" formatCode="m/d/yyyy\ h:mm">
                  <c:v>43976.34375</c:v>
                </c:pt>
                <c:pt idx="50157" formatCode="m/d/yyyy\ h:mm">
                  <c:v>43976.364583333336</c:v>
                </c:pt>
                <c:pt idx="50158" formatCode="m/d/yyyy\ h:mm">
                  <c:v>43976.385416666664</c:v>
                </c:pt>
                <c:pt idx="50159" formatCode="m/d/yyyy\ h:mm">
                  <c:v>43976.40625</c:v>
                </c:pt>
                <c:pt idx="50160" formatCode="m/d/yyyy\ h:mm">
                  <c:v>43976.427083333336</c:v>
                </c:pt>
                <c:pt idx="50161" formatCode="m/d/yyyy\ h:mm">
                  <c:v>43976.447916666664</c:v>
                </c:pt>
                <c:pt idx="50162" formatCode="m/d/yyyy\ h:mm">
                  <c:v>43976.46875</c:v>
                </c:pt>
                <c:pt idx="50163" formatCode="m/d/yyyy\ h:mm">
                  <c:v>43976.489583333336</c:v>
                </c:pt>
                <c:pt idx="50164" formatCode="m/d/yyyy\ h:mm">
                  <c:v>43976.510416666664</c:v>
                </c:pt>
                <c:pt idx="50165" formatCode="m/d/yyyy\ h:mm">
                  <c:v>43976.53125</c:v>
                </c:pt>
                <c:pt idx="50166" formatCode="m/d/yyyy\ h:mm">
                  <c:v>43976.552083333336</c:v>
                </c:pt>
                <c:pt idx="50167" formatCode="m/d/yyyy\ h:mm">
                  <c:v>43976.572916666664</c:v>
                </c:pt>
                <c:pt idx="50168" formatCode="m/d/yyyy\ h:mm">
                  <c:v>43976.59375</c:v>
                </c:pt>
                <c:pt idx="50169" formatCode="m/d/yyyy\ h:mm">
                  <c:v>43976.614583333336</c:v>
                </c:pt>
                <c:pt idx="50170" formatCode="m/d/yyyy\ h:mm">
                  <c:v>43976.635416666664</c:v>
                </c:pt>
                <c:pt idx="50171" formatCode="m/d/yyyy\ h:mm">
                  <c:v>43976.65625</c:v>
                </c:pt>
                <c:pt idx="50172" formatCode="m/d/yyyy\ h:mm">
                  <c:v>43976.677083333336</c:v>
                </c:pt>
                <c:pt idx="50173" formatCode="m/d/yyyy\ h:mm">
                  <c:v>43976.697916666664</c:v>
                </c:pt>
                <c:pt idx="50174" formatCode="m/d/yyyy\ h:mm">
                  <c:v>43976.71875</c:v>
                </c:pt>
                <c:pt idx="50175" formatCode="m/d/yyyy\ h:mm">
                  <c:v>43976.739583333336</c:v>
                </c:pt>
                <c:pt idx="50176" formatCode="m/d/yyyy\ h:mm">
                  <c:v>43976.760416666664</c:v>
                </c:pt>
                <c:pt idx="50177" formatCode="m/d/yyyy\ h:mm">
                  <c:v>43976.78125</c:v>
                </c:pt>
                <c:pt idx="50178" formatCode="m/d/yyyy\ h:mm">
                  <c:v>43976.802083333336</c:v>
                </c:pt>
                <c:pt idx="50179" formatCode="m/d/yyyy\ h:mm">
                  <c:v>43976.822916666664</c:v>
                </c:pt>
                <c:pt idx="50180" formatCode="m/d/yyyy\ h:mm">
                  <c:v>43976.84375</c:v>
                </c:pt>
                <c:pt idx="50181" formatCode="m/d/yyyy\ h:mm">
                  <c:v>43976.864583333336</c:v>
                </c:pt>
                <c:pt idx="50182" formatCode="m/d/yyyy\ h:mm">
                  <c:v>43976.885416666664</c:v>
                </c:pt>
                <c:pt idx="50183" formatCode="m/d/yyyy\ h:mm">
                  <c:v>43976.90625</c:v>
                </c:pt>
                <c:pt idx="50184" formatCode="m/d/yyyy\ h:mm">
                  <c:v>43976.927083333336</c:v>
                </c:pt>
                <c:pt idx="50185" formatCode="m/d/yyyy\ h:mm">
                  <c:v>43976.947916666664</c:v>
                </c:pt>
                <c:pt idx="50186" formatCode="m/d/yyyy\ h:mm">
                  <c:v>43976.96875</c:v>
                </c:pt>
                <c:pt idx="50187" formatCode="m/d/yyyy\ h:mm">
                  <c:v>43976.989583333336</c:v>
                </c:pt>
                <c:pt idx="50188" formatCode="m/d/yyyy\ h:mm">
                  <c:v>43977.010416666664</c:v>
                </c:pt>
                <c:pt idx="50189" formatCode="m/d/yyyy\ h:mm">
                  <c:v>43977.03125</c:v>
                </c:pt>
                <c:pt idx="50190" formatCode="m/d/yyyy\ h:mm">
                  <c:v>43977.052083333336</c:v>
                </c:pt>
                <c:pt idx="50191" formatCode="m/d/yyyy\ h:mm">
                  <c:v>43977.072916666664</c:v>
                </c:pt>
                <c:pt idx="50192" formatCode="m/d/yyyy\ h:mm">
                  <c:v>43977.09375</c:v>
                </c:pt>
                <c:pt idx="50193" formatCode="m/d/yyyy\ h:mm">
                  <c:v>43977.114583333336</c:v>
                </c:pt>
                <c:pt idx="50194" formatCode="m/d/yyyy\ h:mm">
                  <c:v>43977.135416666664</c:v>
                </c:pt>
                <c:pt idx="50195" formatCode="m/d/yyyy\ h:mm">
                  <c:v>43977.15625</c:v>
                </c:pt>
                <c:pt idx="50196" formatCode="m/d/yyyy\ h:mm">
                  <c:v>43977.177083333336</c:v>
                </c:pt>
                <c:pt idx="50197" formatCode="m/d/yyyy\ h:mm">
                  <c:v>43977.197916666664</c:v>
                </c:pt>
                <c:pt idx="50198" formatCode="m/d/yyyy\ h:mm">
                  <c:v>43977.21875</c:v>
                </c:pt>
                <c:pt idx="50199" formatCode="m/d/yyyy\ h:mm">
                  <c:v>43977.239583333336</c:v>
                </c:pt>
                <c:pt idx="50200" formatCode="m/d/yyyy\ h:mm">
                  <c:v>43977.260416666664</c:v>
                </c:pt>
                <c:pt idx="50201" formatCode="m/d/yyyy\ h:mm">
                  <c:v>43977.28125</c:v>
                </c:pt>
                <c:pt idx="50202" formatCode="m/d/yyyy\ h:mm">
                  <c:v>43977.302083333336</c:v>
                </c:pt>
                <c:pt idx="50203" formatCode="m/d/yyyy\ h:mm">
                  <c:v>43977.322916666664</c:v>
                </c:pt>
                <c:pt idx="50204" formatCode="m/d/yyyy\ h:mm">
                  <c:v>43977.34375</c:v>
                </c:pt>
                <c:pt idx="50205" formatCode="m/d/yyyy\ h:mm">
                  <c:v>43977.364583333336</c:v>
                </c:pt>
                <c:pt idx="50206" formatCode="m/d/yyyy\ h:mm">
                  <c:v>43977.385416666664</c:v>
                </c:pt>
                <c:pt idx="50207" formatCode="m/d/yyyy\ h:mm">
                  <c:v>43977.40625</c:v>
                </c:pt>
                <c:pt idx="50208" formatCode="m/d/yyyy\ h:mm">
                  <c:v>43977.427083333336</c:v>
                </c:pt>
                <c:pt idx="50209" formatCode="m/d/yyyy\ h:mm">
                  <c:v>43977.447916666664</c:v>
                </c:pt>
                <c:pt idx="50210" formatCode="m/d/yyyy\ h:mm">
                  <c:v>43977.46875</c:v>
                </c:pt>
                <c:pt idx="50211" formatCode="m/d/yyyy\ h:mm">
                  <c:v>43977.489583333336</c:v>
                </c:pt>
                <c:pt idx="50212" formatCode="m/d/yyyy\ h:mm">
                  <c:v>43977.510416666664</c:v>
                </c:pt>
                <c:pt idx="50213" formatCode="m/d/yyyy\ h:mm">
                  <c:v>43977.53125</c:v>
                </c:pt>
                <c:pt idx="50214" formatCode="m/d/yyyy\ h:mm">
                  <c:v>43977.552083333336</c:v>
                </c:pt>
                <c:pt idx="50215" formatCode="m/d/yyyy\ h:mm">
                  <c:v>43977.572916666664</c:v>
                </c:pt>
                <c:pt idx="50216" formatCode="m/d/yyyy\ h:mm">
                  <c:v>43977.59375</c:v>
                </c:pt>
                <c:pt idx="50217" formatCode="m/d/yyyy\ h:mm">
                  <c:v>43977.614583333336</c:v>
                </c:pt>
                <c:pt idx="50218" formatCode="m/d/yyyy\ h:mm">
                  <c:v>43977.635416666664</c:v>
                </c:pt>
                <c:pt idx="50219" formatCode="m/d/yyyy\ h:mm">
                  <c:v>43977.65625</c:v>
                </c:pt>
                <c:pt idx="50220" formatCode="m/d/yyyy\ h:mm">
                  <c:v>43977.677083333336</c:v>
                </c:pt>
                <c:pt idx="50221" formatCode="m/d/yyyy\ h:mm">
                  <c:v>43977.697916666664</c:v>
                </c:pt>
                <c:pt idx="50222" formatCode="m/d/yyyy\ h:mm">
                  <c:v>43977.71875</c:v>
                </c:pt>
                <c:pt idx="50223" formatCode="m/d/yyyy\ h:mm">
                  <c:v>43977.739583333336</c:v>
                </c:pt>
                <c:pt idx="50224" formatCode="m/d/yyyy\ h:mm">
                  <c:v>43977.760416666664</c:v>
                </c:pt>
                <c:pt idx="50225" formatCode="m/d/yyyy\ h:mm">
                  <c:v>43977.78125</c:v>
                </c:pt>
                <c:pt idx="50226" formatCode="m/d/yyyy\ h:mm">
                  <c:v>43977.802083333336</c:v>
                </c:pt>
                <c:pt idx="50227" formatCode="m/d/yyyy\ h:mm">
                  <c:v>43977.822916666664</c:v>
                </c:pt>
                <c:pt idx="50228" formatCode="m/d/yyyy\ h:mm">
                  <c:v>43977.84375</c:v>
                </c:pt>
                <c:pt idx="50229" formatCode="m/d/yyyy\ h:mm">
                  <c:v>43977.864583333336</c:v>
                </c:pt>
                <c:pt idx="50230" formatCode="m/d/yyyy\ h:mm">
                  <c:v>43977.885416666664</c:v>
                </c:pt>
                <c:pt idx="50231" formatCode="m/d/yyyy\ h:mm">
                  <c:v>43977.90625</c:v>
                </c:pt>
                <c:pt idx="50232" formatCode="m/d/yyyy\ h:mm">
                  <c:v>43977.927083333336</c:v>
                </c:pt>
                <c:pt idx="50233" formatCode="m/d/yyyy\ h:mm">
                  <c:v>43977.947916666664</c:v>
                </c:pt>
                <c:pt idx="50234" formatCode="m/d/yyyy\ h:mm">
                  <c:v>43977.96875</c:v>
                </c:pt>
                <c:pt idx="50235" formatCode="m/d/yyyy\ h:mm">
                  <c:v>43977.989583333336</c:v>
                </c:pt>
                <c:pt idx="50236" formatCode="m/d/yyyy\ h:mm">
                  <c:v>43978.010416666664</c:v>
                </c:pt>
                <c:pt idx="50237" formatCode="m/d/yyyy\ h:mm">
                  <c:v>43978.03125</c:v>
                </c:pt>
                <c:pt idx="50238" formatCode="m/d/yyyy\ h:mm">
                  <c:v>43978.052083333336</c:v>
                </c:pt>
                <c:pt idx="50239" formatCode="m/d/yyyy\ h:mm">
                  <c:v>43978.072916666664</c:v>
                </c:pt>
                <c:pt idx="50240" formatCode="m/d/yyyy\ h:mm">
                  <c:v>43978.09375</c:v>
                </c:pt>
                <c:pt idx="50241" formatCode="m/d/yyyy\ h:mm">
                  <c:v>43978.114583333336</c:v>
                </c:pt>
                <c:pt idx="50242" formatCode="m/d/yyyy\ h:mm">
                  <c:v>43978.135416666664</c:v>
                </c:pt>
                <c:pt idx="50243" formatCode="m/d/yyyy\ h:mm">
                  <c:v>43978.15625</c:v>
                </c:pt>
                <c:pt idx="50244" formatCode="m/d/yyyy\ h:mm">
                  <c:v>43978.177083333336</c:v>
                </c:pt>
                <c:pt idx="50245" formatCode="m/d/yyyy\ h:mm">
                  <c:v>43978.197916666664</c:v>
                </c:pt>
                <c:pt idx="50246" formatCode="m/d/yyyy\ h:mm">
                  <c:v>43978.21875</c:v>
                </c:pt>
                <c:pt idx="50247" formatCode="m/d/yyyy\ h:mm">
                  <c:v>43978.239583333336</c:v>
                </c:pt>
                <c:pt idx="50248" formatCode="m/d/yyyy\ h:mm">
                  <c:v>43978.260416666664</c:v>
                </c:pt>
                <c:pt idx="50249" formatCode="m/d/yyyy\ h:mm">
                  <c:v>43978.28125</c:v>
                </c:pt>
                <c:pt idx="50250" formatCode="m/d/yyyy\ h:mm">
                  <c:v>43978.302083333336</c:v>
                </c:pt>
                <c:pt idx="50251" formatCode="m/d/yyyy\ h:mm">
                  <c:v>43978.322916666664</c:v>
                </c:pt>
                <c:pt idx="50252" formatCode="m/d/yyyy\ h:mm">
                  <c:v>43978.34375</c:v>
                </c:pt>
                <c:pt idx="50253" formatCode="m/d/yyyy\ h:mm">
                  <c:v>43978.364583333336</c:v>
                </c:pt>
                <c:pt idx="50254" formatCode="m/d/yyyy\ h:mm">
                  <c:v>43978.385416666664</c:v>
                </c:pt>
                <c:pt idx="50255" formatCode="m/d/yyyy\ h:mm">
                  <c:v>43978.40625</c:v>
                </c:pt>
                <c:pt idx="50256" formatCode="m/d/yyyy\ h:mm">
                  <c:v>43978.427083333336</c:v>
                </c:pt>
                <c:pt idx="50257" formatCode="m/d/yyyy\ h:mm">
                  <c:v>43978.447916666664</c:v>
                </c:pt>
                <c:pt idx="50258" formatCode="m/d/yyyy\ h:mm">
                  <c:v>43978.46875</c:v>
                </c:pt>
                <c:pt idx="50259" formatCode="m/d/yyyy\ h:mm">
                  <c:v>43978.489583333336</c:v>
                </c:pt>
                <c:pt idx="50260" formatCode="m/d/yyyy\ h:mm">
                  <c:v>43978.510416666664</c:v>
                </c:pt>
                <c:pt idx="50261" formatCode="m/d/yyyy\ h:mm">
                  <c:v>43978.53125</c:v>
                </c:pt>
                <c:pt idx="50262" formatCode="m/d/yyyy\ h:mm">
                  <c:v>43978.552083333336</c:v>
                </c:pt>
                <c:pt idx="50263" formatCode="m/d/yyyy\ h:mm">
                  <c:v>43978.572916666664</c:v>
                </c:pt>
                <c:pt idx="50264" formatCode="m/d/yyyy\ h:mm">
                  <c:v>43978.59375</c:v>
                </c:pt>
                <c:pt idx="50265" formatCode="m/d/yyyy\ h:mm">
                  <c:v>43978.614583333336</c:v>
                </c:pt>
                <c:pt idx="50266" formatCode="m/d/yyyy\ h:mm">
                  <c:v>43978.635416666664</c:v>
                </c:pt>
                <c:pt idx="50267" formatCode="m/d/yyyy\ h:mm">
                  <c:v>43978.65625</c:v>
                </c:pt>
                <c:pt idx="50268" formatCode="m/d/yyyy\ h:mm">
                  <c:v>43978.677083333336</c:v>
                </c:pt>
                <c:pt idx="50269" formatCode="m/d/yyyy\ h:mm">
                  <c:v>43978.697916666664</c:v>
                </c:pt>
                <c:pt idx="50270" formatCode="m/d/yyyy\ h:mm">
                  <c:v>43978.71875</c:v>
                </c:pt>
                <c:pt idx="50271" formatCode="m/d/yyyy\ h:mm">
                  <c:v>43978.739583333336</c:v>
                </c:pt>
                <c:pt idx="50272" formatCode="m/d/yyyy\ h:mm">
                  <c:v>43978.760416666664</c:v>
                </c:pt>
                <c:pt idx="50273" formatCode="m/d/yyyy\ h:mm">
                  <c:v>43978.78125</c:v>
                </c:pt>
                <c:pt idx="50274" formatCode="m/d/yyyy\ h:mm">
                  <c:v>43978.802083333336</c:v>
                </c:pt>
                <c:pt idx="50275" formatCode="m/d/yyyy\ h:mm">
                  <c:v>43978.822916666664</c:v>
                </c:pt>
                <c:pt idx="50276" formatCode="m/d/yyyy\ h:mm">
                  <c:v>43978.84375</c:v>
                </c:pt>
                <c:pt idx="50277" formatCode="m/d/yyyy\ h:mm">
                  <c:v>43978.864583333336</c:v>
                </c:pt>
                <c:pt idx="50278" formatCode="m/d/yyyy\ h:mm">
                  <c:v>43978.885416666664</c:v>
                </c:pt>
                <c:pt idx="50279" formatCode="m/d/yyyy\ h:mm">
                  <c:v>43978.90625</c:v>
                </c:pt>
                <c:pt idx="50280" formatCode="m/d/yyyy\ h:mm">
                  <c:v>43978.927083333336</c:v>
                </c:pt>
                <c:pt idx="50281" formatCode="m/d/yyyy\ h:mm">
                  <c:v>43978.947916666664</c:v>
                </c:pt>
                <c:pt idx="50282" formatCode="m/d/yyyy\ h:mm">
                  <c:v>43978.96875</c:v>
                </c:pt>
                <c:pt idx="50283" formatCode="m/d/yyyy\ h:mm">
                  <c:v>43978.989583333336</c:v>
                </c:pt>
                <c:pt idx="50284" formatCode="m/d/yyyy\ h:mm">
                  <c:v>43979.010416666664</c:v>
                </c:pt>
                <c:pt idx="50285" formatCode="m/d/yyyy\ h:mm">
                  <c:v>43979.03125</c:v>
                </c:pt>
                <c:pt idx="50286" formatCode="m/d/yyyy\ h:mm">
                  <c:v>43979.052083333336</c:v>
                </c:pt>
                <c:pt idx="50287" formatCode="m/d/yyyy\ h:mm">
                  <c:v>43979.072916666664</c:v>
                </c:pt>
                <c:pt idx="50288" formatCode="m/d/yyyy\ h:mm">
                  <c:v>43979.09375</c:v>
                </c:pt>
                <c:pt idx="50289" formatCode="m/d/yyyy\ h:mm">
                  <c:v>43979.114583333336</c:v>
                </c:pt>
                <c:pt idx="50290" formatCode="m/d/yyyy\ h:mm">
                  <c:v>43979.135416666664</c:v>
                </c:pt>
                <c:pt idx="50291" formatCode="m/d/yyyy\ h:mm">
                  <c:v>43979.15625</c:v>
                </c:pt>
                <c:pt idx="50292" formatCode="m/d/yyyy\ h:mm">
                  <c:v>43979.177083333336</c:v>
                </c:pt>
                <c:pt idx="50293" formatCode="m/d/yyyy\ h:mm">
                  <c:v>43979.197916666664</c:v>
                </c:pt>
                <c:pt idx="50294" formatCode="m/d/yyyy\ h:mm">
                  <c:v>43979.21875</c:v>
                </c:pt>
                <c:pt idx="50295" formatCode="m/d/yyyy\ h:mm">
                  <c:v>43979.239583333336</c:v>
                </c:pt>
                <c:pt idx="50296" formatCode="m/d/yyyy\ h:mm">
                  <c:v>43979.260416666664</c:v>
                </c:pt>
                <c:pt idx="50297" formatCode="m/d/yyyy\ h:mm">
                  <c:v>43979.28125</c:v>
                </c:pt>
                <c:pt idx="50298" formatCode="m/d/yyyy\ h:mm">
                  <c:v>43979.302083333336</c:v>
                </c:pt>
                <c:pt idx="50299" formatCode="m/d/yyyy\ h:mm">
                  <c:v>43979.322916666664</c:v>
                </c:pt>
                <c:pt idx="50300" formatCode="m/d/yyyy\ h:mm">
                  <c:v>43979.34375</c:v>
                </c:pt>
                <c:pt idx="50301" formatCode="m/d/yyyy\ h:mm">
                  <c:v>43979.364583333336</c:v>
                </c:pt>
                <c:pt idx="50302" formatCode="m/d/yyyy\ h:mm">
                  <c:v>43979.385416666664</c:v>
                </c:pt>
                <c:pt idx="50303" formatCode="m/d/yyyy\ h:mm">
                  <c:v>43979.40625</c:v>
                </c:pt>
                <c:pt idx="50304" formatCode="m/d/yyyy\ h:mm">
                  <c:v>43979.427083333336</c:v>
                </c:pt>
                <c:pt idx="50305" formatCode="m/d/yyyy\ h:mm">
                  <c:v>43979.447916666664</c:v>
                </c:pt>
                <c:pt idx="50306" formatCode="m/d/yyyy\ h:mm">
                  <c:v>43979.46875</c:v>
                </c:pt>
                <c:pt idx="50307" formatCode="m/d/yyyy\ h:mm">
                  <c:v>43979.489583333336</c:v>
                </c:pt>
                <c:pt idx="50308" formatCode="m/d/yyyy\ h:mm">
                  <c:v>43979.510416666664</c:v>
                </c:pt>
                <c:pt idx="50309" formatCode="m/d/yyyy\ h:mm">
                  <c:v>43979.53125</c:v>
                </c:pt>
                <c:pt idx="50310" formatCode="m/d/yyyy\ h:mm">
                  <c:v>43979.552083333336</c:v>
                </c:pt>
                <c:pt idx="50311" formatCode="m/d/yyyy\ h:mm">
                  <c:v>43979.572916666664</c:v>
                </c:pt>
                <c:pt idx="50312" formatCode="m/d/yyyy\ h:mm">
                  <c:v>43979.59375</c:v>
                </c:pt>
                <c:pt idx="50313" formatCode="m/d/yyyy\ h:mm">
                  <c:v>43979.614583333336</c:v>
                </c:pt>
                <c:pt idx="50314" formatCode="m/d/yyyy\ h:mm">
                  <c:v>43979.635416666664</c:v>
                </c:pt>
                <c:pt idx="50315" formatCode="m/d/yyyy\ h:mm">
                  <c:v>43979.65625</c:v>
                </c:pt>
                <c:pt idx="50316" formatCode="m/d/yyyy\ h:mm">
                  <c:v>43979.677083333336</c:v>
                </c:pt>
                <c:pt idx="50317" formatCode="m/d/yyyy\ h:mm">
                  <c:v>43979.697916666664</c:v>
                </c:pt>
                <c:pt idx="50318" formatCode="m/d/yyyy\ h:mm">
                  <c:v>43979.71875</c:v>
                </c:pt>
                <c:pt idx="50319" formatCode="m/d/yyyy\ h:mm">
                  <c:v>43979.739583333336</c:v>
                </c:pt>
                <c:pt idx="50320" formatCode="m/d/yyyy\ h:mm">
                  <c:v>43979.760416666664</c:v>
                </c:pt>
                <c:pt idx="50321" formatCode="m/d/yyyy\ h:mm">
                  <c:v>43979.78125</c:v>
                </c:pt>
                <c:pt idx="50322" formatCode="m/d/yyyy\ h:mm">
                  <c:v>43979.802083333336</c:v>
                </c:pt>
                <c:pt idx="50323" formatCode="m/d/yyyy\ h:mm">
                  <c:v>43979.822916666664</c:v>
                </c:pt>
                <c:pt idx="50324" formatCode="m/d/yyyy\ h:mm">
                  <c:v>43979.84375</c:v>
                </c:pt>
                <c:pt idx="50325" formatCode="m/d/yyyy\ h:mm">
                  <c:v>43979.864583333336</c:v>
                </c:pt>
                <c:pt idx="50326" formatCode="m/d/yyyy\ h:mm">
                  <c:v>43979.885416666664</c:v>
                </c:pt>
                <c:pt idx="50327" formatCode="m/d/yyyy\ h:mm">
                  <c:v>43979.90625</c:v>
                </c:pt>
                <c:pt idx="50328" formatCode="m/d/yyyy\ h:mm">
                  <c:v>43979.927083333336</c:v>
                </c:pt>
                <c:pt idx="50329" formatCode="m/d/yyyy\ h:mm">
                  <c:v>43979.947916666664</c:v>
                </c:pt>
                <c:pt idx="50330" formatCode="m/d/yyyy\ h:mm">
                  <c:v>43979.96875</c:v>
                </c:pt>
                <c:pt idx="50331" formatCode="m/d/yyyy\ h:mm">
                  <c:v>43979.989583333336</c:v>
                </c:pt>
                <c:pt idx="50332" formatCode="m/d/yyyy\ h:mm">
                  <c:v>43980.010416666664</c:v>
                </c:pt>
                <c:pt idx="50333" formatCode="m/d/yyyy\ h:mm">
                  <c:v>43980.03125</c:v>
                </c:pt>
                <c:pt idx="50334" formatCode="m/d/yyyy\ h:mm">
                  <c:v>43980.052083333336</c:v>
                </c:pt>
                <c:pt idx="50335" formatCode="m/d/yyyy\ h:mm">
                  <c:v>43980.072916666664</c:v>
                </c:pt>
                <c:pt idx="50336" formatCode="m/d/yyyy\ h:mm">
                  <c:v>43980.09375</c:v>
                </c:pt>
                <c:pt idx="50337" formatCode="m/d/yyyy\ h:mm">
                  <c:v>43980.114583333336</c:v>
                </c:pt>
                <c:pt idx="50338" formatCode="m/d/yyyy\ h:mm">
                  <c:v>43980.135416666664</c:v>
                </c:pt>
                <c:pt idx="50339" formatCode="m/d/yyyy\ h:mm">
                  <c:v>43980.15625</c:v>
                </c:pt>
                <c:pt idx="50340" formatCode="m/d/yyyy\ h:mm">
                  <c:v>43980.177083333336</c:v>
                </c:pt>
                <c:pt idx="50341" formatCode="m/d/yyyy\ h:mm">
                  <c:v>43980.197916666664</c:v>
                </c:pt>
                <c:pt idx="50342" formatCode="m/d/yyyy\ h:mm">
                  <c:v>43980.21875</c:v>
                </c:pt>
                <c:pt idx="50343" formatCode="m/d/yyyy\ h:mm">
                  <c:v>43980.239583333336</c:v>
                </c:pt>
                <c:pt idx="50344" formatCode="m/d/yyyy\ h:mm">
                  <c:v>43980.260416666664</c:v>
                </c:pt>
                <c:pt idx="50345" formatCode="m/d/yyyy\ h:mm">
                  <c:v>43980.28125</c:v>
                </c:pt>
                <c:pt idx="50346" formatCode="m/d/yyyy\ h:mm">
                  <c:v>43980.302083333336</c:v>
                </c:pt>
                <c:pt idx="50347" formatCode="m/d/yyyy\ h:mm">
                  <c:v>43980.322916666664</c:v>
                </c:pt>
                <c:pt idx="50348" formatCode="m/d/yyyy\ h:mm">
                  <c:v>43980.34375</c:v>
                </c:pt>
                <c:pt idx="50349" formatCode="m/d/yyyy\ h:mm">
                  <c:v>43980.364583333336</c:v>
                </c:pt>
                <c:pt idx="50350" formatCode="m/d/yyyy\ h:mm">
                  <c:v>43980.385416666664</c:v>
                </c:pt>
                <c:pt idx="50351" formatCode="m/d/yyyy\ h:mm">
                  <c:v>43980.40625</c:v>
                </c:pt>
                <c:pt idx="50352" formatCode="m/d/yyyy\ h:mm">
                  <c:v>43980.427083333336</c:v>
                </c:pt>
                <c:pt idx="50353" formatCode="m/d/yyyy\ h:mm">
                  <c:v>43980.447916666664</c:v>
                </c:pt>
                <c:pt idx="50354" formatCode="m/d/yyyy\ h:mm">
                  <c:v>43980.46875</c:v>
                </c:pt>
                <c:pt idx="50355" formatCode="m/d/yyyy\ h:mm">
                  <c:v>43980.489583333336</c:v>
                </c:pt>
                <c:pt idx="50356" formatCode="m/d/yyyy\ h:mm">
                  <c:v>43980.510416666664</c:v>
                </c:pt>
                <c:pt idx="50357" formatCode="m/d/yyyy\ h:mm">
                  <c:v>43980.53125</c:v>
                </c:pt>
                <c:pt idx="50358" formatCode="m/d/yyyy\ h:mm">
                  <c:v>43980.552083333336</c:v>
                </c:pt>
                <c:pt idx="50359" formatCode="m/d/yyyy\ h:mm">
                  <c:v>43980.572916666664</c:v>
                </c:pt>
                <c:pt idx="50360" formatCode="m/d/yyyy\ h:mm">
                  <c:v>43980.59375</c:v>
                </c:pt>
                <c:pt idx="50361" formatCode="m/d/yyyy\ h:mm">
                  <c:v>43980.614583333336</c:v>
                </c:pt>
                <c:pt idx="50362" formatCode="m/d/yyyy\ h:mm">
                  <c:v>43980.635416666664</c:v>
                </c:pt>
                <c:pt idx="50363" formatCode="m/d/yyyy\ h:mm">
                  <c:v>43980.65625</c:v>
                </c:pt>
                <c:pt idx="50364" formatCode="m/d/yyyy\ h:mm">
                  <c:v>43980.677083333336</c:v>
                </c:pt>
                <c:pt idx="50365" formatCode="m/d/yyyy\ h:mm">
                  <c:v>43980.697916666664</c:v>
                </c:pt>
                <c:pt idx="50366" formatCode="m/d/yyyy\ h:mm">
                  <c:v>43980.71875</c:v>
                </c:pt>
                <c:pt idx="50367" formatCode="m/d/yyyy\ h:mm">
                  <c:v>43980.739583333336</c:v>
                </c:pt>
                <c:pt idx="50368" formatCode="m/d/yyyy\ h:mm">
                  <c:v>43980.760416666664</c:v>
                </c:pt>
                <c:pt idx="50369" formatCode="m/d/yyyy\ h:mm">
                  <c:v>43980.78125</c:v>
                </c:pt>
                <c:pt idx="50370" formatCode="m/d/yyyy\ h:mm">
                  <c:v>43980.802083333336</c:v>
                </c:pt>
                <c:pt idx="50371" formatCode="m/d/yyyy\ h:mm">
                  <c:v>43980.822916666664</c:v>
                </c:pt>
                <c:pt idx="50372" formatCode="m/d/yyyy\ h:mm">
                  <c:v>43980.84375</c:v>
                </c:pt>
                <c:pt idx="50373" formatCode="m/d/yyyy\ h:mm">
                  <c:v>43980.864583333336</c:v>
                </c:pt>
                <c:pt idx="50374" formatCode="m/d/yyyy\ h:mm">
                  <c:v>43980.885416666664</c:v>
                </c:pt>
                <c:pt idx="50375" formatCode="m/d/yyyy\ h:mm">
                  <c:v>43980.90625</c:v>
                </c:pt>
                <c:pt idx="50376" formatCode="m/d/yyyy\ h:mm">
                  <c:v>43980.927083333336</c:v>
                </c:pt>
                <c:pt idx="50377" formatCode="m/d/yyyy\ h:mm">
                  <c:v>43980.947916666664</c:v>
                </c:pt>
                <c:pt idx="50378" formatCode="m/d/yyyy\ h:mm">
                  <c:v>43980.96875</c:v>
                </c:pt>
                <c:pt idx="50379" formatCode="m/d/yyyy\ h:mm">
                  <c:v>43980.989583333336</c:v>
                </c:pt>
                <c:pt idx="50380" formatCode="m/d/yyyy\ h:mm">
                  <c:v>43981.010416666664</c:v>
                </c:pt>
                <c:pt idx="50381" formatCode="m/d/yyyy\ h:mm">
                  <c:v>43981.03125</c:v>
                </c:pt>
                <c:pt idx="50382" formatCode="m/d/yyyy\ h:mm">
                  <c:v>43981.052083333336</c:v>
                </c:pt>
                <c:pt idx="50383" formatCode="m/d/yyyy\ h:mm">
                  <c:v>43981.072916666664</c:v>
                </c:pt>
                <c:pt idx="50384" formatCode="m/d/yyyy\ h:mm">
                  <c:v>43981.09375</c:v>
                </c:pt>
                <c:pt idx="50385" formatCode="m/d/yyyy\ h:mm">
                  <c:v>43981.114583333336</c:v>
                </c:pt>
                <c:pt idx="50386" formatCode="m/d/yyyy\ h:mm">
                  <c:v>43981.135416666664</c:v>
                </c:pt>
                <c:pt idx="50387" formatCode="m/d/yyyy\ h:mm">
                  <c:v>43981.15625</c:v>
                </c:pt>
                <c:pt idx="50388" formatCode="m/d/yyyy\ h:mm">
                  <c:v>43981.177083333336</c:v>
                </c:pt>
                <c:pt idx="50389" formatCode="m/d/yyyy\ h:mm">
                  <c:v>43981.197916666664</c:v>
                </c:pt>
                <c:pt idx="50390" formatCode="m/d/yyyy\ h:mm">
                  <c:v>43981.21875</c:v>
                </c:pt>
                <c:pt idx="50391" formatCode="m/d/yyyy\ h:mm">
                  <c:v>43981.239583333336</c:v>
                </c:pt>
                <c:pt idx="50392" formatCode="m/d/yyyy\ h:mm">
                  <c:v>43981.260416666664</c:v>
                </c:pt>
                <c:pt idx="50393" formatCode="m/d/yyyy\ h:mm">
                  <c:v>43981.28125</c:v>
                </c:pt>
                <c:pt idx="50394" formatCode="m/d/yyyy\ h:mm">
                  <c:v>43981.302083333336</c:v>
                </c:pt>
                <c:pt idx="50395" formatCode="m/d/yyyy\ h:mm">
                  <c:v>43981.322916666664</c:v>
                </c:pt>
                <c:pt idx="50396" formatCode="m/d/yyyy\ h:mm">
                  <c:v>43981.34375</c:v>
                </c:pt>
                <c:pt idx="50397" formatCode="m/d/yyyy\ h:mm">
                  <c:v>43981.364583333336</c:v>
                </c:pt>
                <c:pt idx="50398" formatCode="m/d/yyyy\ h:mm">
                  <c:v>43981.385416666664</c:v>
                </c:pt>
                <c:pt idx="50399" formatCode="m/d/yyyy\ h:mm">
                  <c:v>43981.40625</c:v>
                </c:pt>
                <c:pt idx="50400" formatCode="m/d/yyyy\ h:mm">
                  <c:v>43981.427083333336</c:v>
                </c:pt>
                <c:pt idx="50401" formatCode="m/d/yyyy\ h:mm">
                  <c:v>43981.447916666664</c:v>
                </c:pt>
                <c:pt idx="50402" formatCode="m/d/yyyy\ h:mm">
                  <c:v>43981.46875</c:v>
                </c:pt>
                <c:pt idx="50403" formatCode="m/d/yyyy\ h:mm">
                  <c:v>43981.489583333336</c:v>
                </c:pt>
                <c:pt idx="50404" formatCode="m/d/yyyy\ h:mm">
                  <c:v>43981.510416666664</c:v>
                </c:pt>
                <c:pt idx="50405" formatCode="m/d/yyyy\ h:mm">
                  <c:v>43981.53125</c:v>
                </c:pt>
                <c:pt idx="50406" formatCode="m/d/yyyy\ h:mm">
                  <c:v>43981.552083333336</c:v>
                </c:pt>
                <c:pt idx="50407" formatCode="m/d/yyyy\ h:mm">
                  <c:v>43981.572916666664</c:v>
                </c:pt>
                <c:pt idx="50408" formatCode="m/d/yyyy\ h:mm">
                  <c:v>43981.59375</c:v>
                </c:pt>
                <c:pt idx="50409" formatCode="m/d/yyyy\ h:mm">
                  <c:v>43981.614583333336</c:v>
                </c:pt>
                <c:pt idx="50410" formatCode="m/d/yyyy\ h:mm">
                  <c:v>43981.635416666664</c:v>
                </c:pt>
                <c:pt idx="50411" formatCode="m/d/yyyy\ h:mm">
                  <c:v>43981.65625</c:v>
                </c:pt>
                <c:pt idx="50412" formatCode="m/d/yyyy\ h:mm">
                  <c:v>43981.677083333336</c:v>
                </c:pt>
                <c:pt idx="50413" formatCode="m/d/yyyy\ h:mm">
                  <c:v>43981.697916666664</c:v>
                </c:pt>
                <c:pt idx="50414" formatCode="m/d/yyyy\ h:mm">
                  <c:v>43981.71875</c:v>
                </c:pt>
                <c:pt idx="50415" formatCode="m/d/yyyy\ h:mm">
                  <c:v>43981.739583333336</c:v>
                </c:pt>
                <c:pt idx="50416" formatCode="m/d/yyyy\ h:mm">
                  <c:v>43981.760416666664</c:v>
                </c:pt>
                <c:pt idx="50417" formatCode="m/d/yyyy\ h:mm">
                  <c:v>43981.78125</c:v>
                </c:pt>
                <c:pt idx="50418" formatCode="m/d/yyyy\ h:mm">
                  <c:v>43981.802083333336</c:v>
                </c:pt>
                <c:pt idx="50419" formatCode="m/d/yyyy\ h:mm">
                  <c:v>43981.822916666664</c:v>
                </c:pt>
                <c:pt idx="50420" formatCode="m/d/yyyy\ h:mm">
                  <c:v>43981.84375</c:v>
                </c:pt>
                <c:pt idx="50421" formatCode="m/d/yyyy\ h:mm">
                  <c:v>43981.864583333336</c:v>
                </c:pt>
                <c:pt idx="50422" formatCode="m/d/yyyy\ h:mm">
                  <c:v>43981.885416666664</c:v>
                </c:pt>
                <c:pt idx="50423" formatCode="m/d/yyyy\ h:mm">
                  <c:v>43981.90625</c:v>
                </c:pt>
                <c:pt idx="50424" formatCode="m/d/yyyy\ h:mm">
                  <c:v>43981.927083333336</c:v>
                </c:pt>
                <c:pt idx="50425" formatCode="m/d/yyyy\ h:mm">
                  <c:v>43981.947916666664</c:v>
                </c:pt>
                <c:pt idx="50426" formatCode="m/d/yyyy\ h:mm">
                  <c:v>43981.96875</c:v>
                </c:pt>
                <c:pt idx="50427" formatCode="m/d/yyyy\ h:mm">
                  <c:v>43981.989583333336</c:v>
                </c:pt>
                <c:pt idx="50428" formatCode="m/d/yyyy\ h:mm">
                  <c:v>43982.010416666664</c:v>
                </c:pt>
                <c:pt idx="50429" formatCode="m/d/yyyy\ h:mm">
                  <c:v>43982.03125</c:v>
                </c:pt>
                <c:pt idx="50430" formatCode="m/d/yyyy\ h:mm">
                  <c:v>43982.052083333336</c:v>
                </c:pt>
                <c:pt idx="50431" formatCode="m/d/yyyy\ h:mm">
                  <c:v>43982.072916666664</c:v>
                </c:pt>
                <c:pt idx="50432" formatCode="m/d/yyyy\ h:mm">
                  <c:v>43982.09375</c:v>
                </c:pt>
                <c:pt idx="50433" formatCode="m/d/yyyy\ h:mm">
                  <c:v>43982.114583333336</c:v>
                </c:pt>
                <c:pt idx="50434" formatCode="m/d/yyyy\ h:mm">
                  <c:v>43982.135416666664</c:v>
                </c:pt>
                <c:pt idx="50435" formatCode="m/d/yyyy\ h:mm">
                  <c:v>43982.15625</c:v>
                </c:pt>
                <c:pt idx="50436" formatCode="m/d/yyyy\ h:mm">
                  <c:v>43982.177083333336</c:v>
                </c:pt>
                <c:pt idx="50437" formatCode="m/d/yyyy\ h:mm">
                  <c:v>43982.197916666664</c:v>
                </c:pt>
                <c:pt idx="50438" formatCode="m/d/yyyy\ h:mm">
                  <c:v>43982.21875</c:v>
                </c:pt>
                <c:pt idx="50439" formatCode="m/d/yyyy\ h:mm">
                  <c:v>43982.239583333336</c:v>
                </c:pt>
                <c:pt idx="50440" formatCode="m/d/yyyy\ h:mm">
                  <c:v>43982.260416666664</c:v>
                </c:pt>
                <c:pt idx="50441" formatCode="m/d/yyyy\ h:mm">
                  <c:v>43982.28125</c:v>
                </c:pt>
                <c:pt idx="50442" formatCode="m/d/yyyy\ h:mm">
                  <c:v>43982.302083333336</c:v>
                </c:pt>
                <c:pt idx="50443" formatCode="m/d/yyyy\ h:mm">
                  <c:v>43982.322916666664</c:v>
                </c:pt>
                <c:pt idx="50444" formatCode="m/d/yyyy\ h:mm">
                  <c:v>43982.34375</c:v>
                </c:pt>
                <c:pt idx="50445" formatCode="m/d/yyyy\ h:mm">
                  <c:v>43982.364583333336</c:v>
                </c:pt>
                <c:pt idx="50446" formatCode="m/d/yyyy\ h:mm">
                  <c:v>43982.385416666664</c:v>
                </c:pt>
                <c:pt idx="50447" formatCode="m/d/yyyy\ h:mm">
                  <c:v>43982.40625</c:v>
                </c:pt>
                <c:pt idx="50448" formatCode="m/d/yyyy\ h:mm">
                  <c:v>43982.427083333336</c:v>
                </c:pt>
                <c:pt idx="50449" formatCode="m/d/yyyy\ h:mm">
                  <c:v>43982.447916666664</c:v>
                </c:pt>
                <c:pt idx="50450" formatCode="m/d/yyyy\ h:mm">
                  <c:v>43982.46875</c:v>
                </c:pt>
                <c:pt idx="50451" formatCode="m/d/yyyy\ h:mm">
                  <c:v>43982.489583333336</c:v>
                </c:pt>
                <c:pt idx="50452" formatCode="m/d/yyyy\ h:mm">
                  <c:v>43982.510416666664</c:v>
                </c:pt>
                <c:pt idx="50453" formatCode="m/d/yyyy\ h:mm">
                  <c:v>43982.53125</c:v>
                </c:pt>
                <c:pt idx="50454" formatCode="m/d/yyyy\ h:mm">
                  <c:v>43982.552083333336</c:v>
                </c:pt>
                <c:pt idx="50455" formatCode="m/d/yyyy\ h:mm">
                  <c:v>43982.572916666664</c:v>
                </c:pt>
                <c:pt idx="50456" formatCode="m/d/yyyy\ h:mm">
                  <c:v>43982.59375</c:v>
                </c:pt>
                <c:pt idx="50457" formatCode="m/d/yyyy\ h:mm">
                  <c:v>43982.614583333336</c:v>
                </c:pt>
                <c:pt idx="50458" formatCode="m/d/yyyy\ h:mm">
                  <c:v>43982.635416666664</c:v>
                </c:pt>
                <c:pt idx="50459" formatCode="m/d/yyyy\ h:mm">
                  <c:v>43982.65625</c:v>
                </c:pt>
                <c:pt idx="50460" formatCode="m/d/yyyy\ h:mm">
                  <c:v>43982.677083333336</c:v>
                </c:pt>
                <c:pt idx="50461" formatCode="m/d/yyyy\ h:mm">
                  <c:v>43982.697916666664</c:v>
                </c:pt>
                <c:pt idx="50462" formatCode="m/d/yyyy\ h:mm">
                  <c:v>43982.71875</c:v>
                </c:pt>
                <c:pt idx="50463" formatCode="m/d/yyyy\ h:mm">
                  <c:v>43982.739583333336</c:v>
                </c:pt>
                <c:pt idx="50464" formatCode="m/d/yyyy\ h:mm">
                  <c:v>43982.760416666664</c:v>
                </c:pt>
                <c:pt idx="50465" formatCode="m/d/yyyy\ h:mm">
                  <c:v>43982.78125</c:v>
                </c:pt>
                <c:pt idx="50466" formatCode="m/d/yyyy\ h:mm">
                  <c:v>43982.802083333336</c:v>
                </c:pt>
                <c:pt idx="50467" formatCode="m/d/yyyy\ h:mm">
                  <c:v>43982.822916666664</c:v>
                </c:pt>
                <c:pt idx="50468" formatCode="m/d/yyyy\ h:mm">
                  <c:v>43982.84375</c:v>
                </c:pt>
                <c:pt idx="50469" formatCode="m/d/yyyy\ h:mm">
                  <c:v>43982.864583333336</c:v>
                </c:pt>
                <c:pt idx="50470" formatCode="m/d/yyyy\ h:mm">
                  <c:v>43982.885416666664</c:v>
                </c:pt>
                <c:pt idx="50471" formatCode="m/d/yyyy\ h:mm">
                  <c:v>43982.90625</c:v>
                </c:pt>
                <c:pt idx="50472" formatCode="m/d/yyyy\ h:mm">
                  <c:v>43982.927083333336</c:v>
                </c:pt>
                <c:pt idx="50473" formatCode="m/d/yyyy\ h:mm">
                  <c:v>43982.947916666664</c:v>
                </c:pt>
                <c:pt idx="50474" formatCode="m/d/yyyy\ h:mm">
                  <c:v>43982.96875</c:v>
                </c:pt>
                <c:pt idx="50475" formatCode="m/d/yyyy\ h:mm">
                  <c:v>43982.989583333336</c:v>
                </c:pt>
                <c:pt idx="50476" formatCode="m/d/yyyy\ h:mm">
                  <c:v>43983.010416666664</c:v>
                </c:pt>
                <c:pt idx="50477" formatCode="m/d/yyyy\ h:mm">
                  <c:v>43983.03125</c:v>
                </c:pt>
                <c:pt idx="50478" formatCode="m/d/yyyy\ h:mm">
                  <c:v>43983.052083333336</c:v>
                </c:pt>
                <c:pt idx="50479" formatCode="m/d/yyyy\ h:mm">
                  <c:v>43983.072916666664</c:v>
                </c:pt>
                <c:pt idx="50480" formatCode="m/d/yyyy\ h:mm">
                  <c:v>43983.09375</c:v>
                </c:pt>
                <c:pt idx="50481" formatCode="m/d/yyyy\ h:mm">
                  <c:v>43983.114583333336</c:v>
                </c:pt>
                <c:pt idx="50482" formatCode="m/d/yyyy\ h:mm">
                  <c:v>43983.135416666664</c:v>
                </c:pt>
                <c:pt idx="50483" formatCode="m/d/yyyy\ h:mm">
                  <c:v>43983.15625</c:v>
                </c:pt>
                <c:pt idx="50484" formatCode="m/d/yyyy\ h:mm">
                  <c:v>43983.177083333336</c:v>
                </c:pt>
                <c:pt idx="50485" formatCode="m/d/yyyy\ h:mm">
                  <c:v>43983.197916666664</c:v>
                </c:pt>
                <c:pt idx="50486" formatCode="m/d/yyyy\ h:mm">
                  <c:v>43983.21875</c:v>
                </c:pt>
                <c:pt idx="50487" formatCode="m/d/yyyy\ h:mm">
                  <c:v>43983.239583333336</c:v>
                </c:pt>
                <c:pt idx="50488" formatCode="m/d/yyyy\ h:mm">
                  <c:v>43983.260416666664</c:v>
                </c:pt>
                <c:pt idx="50489" formatCode="m/d/yyyy\ h:mm">
                  <c:v>43983.28125</c:v>
                </c:pt>
                <c:pt idx="50490" formatCode="m/d/yyyy\ h:mm">
                  <c:v>43983.302083333336</c:v>
                </c:pt>
                <c:pt idx="50491" formatCode="m/d/yyyy\ h:mm">
                  <c:v>43983.322916666664</c:v>
                </c:pt>
                <c:pt idx="50492" formatCode="m/d/yyyy\ h:mm">
                  <c:v>43983.34375</c:v>
                </c:pt>
                <c:pt idx="50493" formatCode="m/d/yyyy\ h:mm">
                  <c:v>43983.364583333336</c:v>
                </c:pt>
                <c:pt idx="50494" formatCode="m/d/yyyy\ h:mm">
                  <c:v>43983.385416666664</c:v>
                </c:pt>
                <c:pt idx="50495" formatCode="m/d/yyyy\ h:mm">
                  <c:v>43983.40625</c:v>
                </c:pt>
                <c:pt idx="50496" formatCode="m/d/yyyy\ h:mm">
                  <c:v>43983.427083333336</c:v>
                </c:pt>
                <c:pt idx="50497" formatCode="m/d/yyyy\ h:mm">
                  <c:v>43983.447916666664</c:v>
                </c:pt>
                <c:pt idx="50498" formatCode="m/d/yyyy\ h:mm">
                  <c:v>43983.46875</c:v>
                </c:pt>
                <c:pt idx="50499" formatCode="m/d/yyyy\ h:mm">
                  <c:v>43983.489583333336</c:v>
                </c:pt>
                <c:pt idx="50500" formatCode="m/d/yyyy\ h:mm">
                  <c:v>43983.510416666664</c:v>
                </c:pt>
                <c:pt idx="50501" formatCode="m/d/yyyy\ h:mm">
                  <c:v>43983.53125</c:v>
                </c:pt>
                <c:pt idx="50502" formatCode="m/d/yyyy\ h:mm">
                  <c:v>43983.552083333336</c:v>
                </c:pt>
                <c:pt idx="50503" formatCode="m/d/yyyy\ h:mm">
                  <c:v>43983.572916666664</c:v>
                </c:pt>
                <c:pt idx="50504" formatCode="m/d/yyyy\ h:mm">
                  <c:v>43983.59375</c:v>
                </c:pt>
                <c:pt idx="50505" formatCode="m/d/yyyy\ h:mm">
                  <c:v>43983.614583333336</c:v>
                </c:pt>
                <c:pt idx="50506" formatCode="m/d/yyyy\ h:mm">
                  <c:v>43983.635416666664</c:v>
                </c:pt>
                <c:pt idx="50507" formatCode="m/d/yyyy\ h:mm">
                  <c:v>43983.65625</c:v>
                </c:pt>
                <c:pt idx="50508" formatCode="m/d/yyyy\ h:mm">
                  <c:v>43983.677083333336</c:v>
                </c:pt>
                <c:pt idx="50509" formatCode="m/d/yyyy\ h:mm">
                  <c:v>43983.697916666664</c:v>
                </c:pt>
                <c:pt idx="50510" formatCode="m/d/yyyy\ h:mm">
                  <c:v>43983.71875</c:v>
                </c:pt>
                <c:pt idx="50511" formatCode="m/d/yyyy\ h:mm">
                  <c:v>43983.739583333336</c:v>
                </c:pt>
                <c:pt idx="50512" formatCode="m/d/yyyy\ h:mm">
                  <c:v>43983.760416666664</c:v>
                </c:pt>
                <c:pt idx="50513" formatCode="m/d/yyyy\ h:mm">
                  <c:v>43983.78125</c:v>
                </c:pt>
                <c:pt idx="50514" formatCode="m/d/yyyy\ h:mm">
                  <c:v>43983.802083333336</c:v>
                </c:pt>
                <c:pt idx="50515" formatCode="m/d/yyyy\ h:mm">
                  <c:v>43983.822916666664</c:v>
                </c:pt>
                <c:pt idx="50516" formatCode="m/d/yyyy\ h:mm">
                  <c:v>43983.84375</c:v>
                </c:pt>
                <c:pt idx="50517" formatCode="m/d/yyyy\ h:mm">
                  <c:v>43983.864583333336</c:v>
                </c:pt>
                <c:pt idx="50518" formatCode="m/d/yyyy\ h:mm">
                  <c:v>43983.885416666664</c:v>
                </c:pt>
                <c:pt idx="50519" formatCode="m/d/yyyy\ h:mm">
                  <c:v>43983.90625</c:v>
                </c:pt>
                <c:pt idx="50520" formatCode="m/d/yyyy\ h:mm">
                  <c:v>43983.927083333336</c:v>
                </c:pt>
                <c:pt idx="50521" formatCode="m/d/yyyy\ h:mm">
                  <c:v>43983.947916666664</c:v>
                </c:pt>
                <c:pt idx="50522" formatCode="m/d/yyyy\ h:mm">
                  <c:v>43983.96875</c:v>
                </c:pt>
                <c:pt idx="50523" formatCode="m/d/yyyy\ h:mm">
                  <c:v>43983.989583333336</c:v>
                </c:pt>
                <c:pt idx="50524" formatCode="m/d/yyyy\ h:mm">
                  <c:v>43984.010416666664</c:v>
                </c:pt>
                <c:pt idx="50525" formatCode="m/d/yyyy\ h:mm">
                  <c:v>43984.03125</c:v>
                </c:pt>
                <c:pt idx="50526" formatCode="m/d/yyyy\ h:mm">
                  <c:v>43984.052083333336</c:v>
                </c:pt>
                <c:pt idx="50527" formatCode="m/d/yyyy\ h:mm">
                  <c:v>43984.072916666664</c:v>
                </c:pt>
                <c:pt idx="50528" formatCode="m/d/yyyy\ h:mm">
                  <c:v>43984.09375</c:v>
                </c:pt>
                <c:pt idx="50529" formatCode="m/d/yyyy\ h:mm">
                  <c:v>43984.114583333336</c:v>
                </c:pt>
                <c:pt idx="50530" formatCode="m/d/yyyy\ h:mm">
                  <c:v>43984.135416666664</c:v>
                </c:pt>
                <c:pt idx="50531" formatCode="m/d/yyyy\ h:mm">
                  <c:v>43984.15625</c:v>
                </c:pt>
                <c:pt idx="50532" formatCode="m/d/yyyy\ h:mm">
                  <c:v>43984.177083333336</c:v>
                </c:pt>
                <c:pt idx="50533" formatCode="m/d/yyyy\ h:mm">
                  <c:v>43984.197916666664</c:v>
                </c:pt>
                <c:pt idx="50534" formatCode="m/d/yyyy\ h:mm">
                  <c:v>43984.21875</c:v>
                </c:pt>
                <c:pt idx="50535" formatCode="m/d/yyyy\ h:mm">
                  <c:v>43984.239583333336</c:v>
                </c:pt>
                <c:pt idx="50536" formatCode="m/d/yyyy\ h:mm">
                  <c:v>43984.260416666664</c:v>
                </c:pt>
                <c:pt idx="50537" formatCode="m/d/yyyy\ h:mm">
                  <c:v>43984.28125</c:v>
                </c:pt>
                <c:pt idx="50538" formatCode="m/d/yyyy\ h:mm">
                  <c:v>43984.302083333336</c:v>
                </c:pt>
                <c:pt idx="50539" formatCode="m/d/yyyy\ h:mm">
                  <c:v>43984.322916666664</c:v>
                </c:pt>
                <c:pt idx="50540" formatCode="m/d/yyyy\ h:mm">
                  <c:v>43984.34375</c:v>
                </c:pt>
                <c:pt idx="50541" formatCode="m/d/yyyy\ h:mm">
                  <c:v>43984.364583333336</c:v>
                </c:pt>
                <c:pt idx="50542" formatCode="m/d/yyyy\ h:mm">
                  <c:v>43984.385416666664</c:v>
                </c:pt>
                <c:pt idx="50543" formatCode="m/d/yyyy\ h:mm">
                  <c:v>43984.40625</c:v>
                </c:pt>
                <c:pt idx="50544" formatCode="m/d/yyyy\ h:mm">
                  <c:v>43984.427083333336</c:v>
                </c:pt>
                <c:pt idx="50545" formatCode="m/d/yyyy\ h:mm">
                  <c:v>43984.447916666664</c:v>
                </c:pt>
                <c:pt idx="50546" formatCode="m/d/yyyy\ h:mm">
                  <c:v>43984.46875</c:v>
                </c:pt>
                <c:pt idx="50547" formatCode="m/d/yyyy\ h:mm">
                  <c:v>43984.489583333336</c:v>
                </c:pt>
                <c:pt idx="50548" formatCode="m/d/yyyy\ h:mm">
                  <c:v>43984.510416666664</c:v>
                </c:pt>
                <c:pt idx="50549" formatCode="m/d/yyyy\ h:mm">
                  <c:v>43984.53125</c:v>
                </c:pt>
                <c:pt idx="50550" formatCode="m/d/yyyy\ h:mm">
                  <c:v>43984.552083333336</c:v>
                </c:pt>
                <c:pt idx="50551" formatCode="m/d/yyyy\ h:mm">
                  <c:v>43984.572916666664</c:v>
                </c:pt>
                <c:pt idx="50552" formatCode="m/d/yyyy\ h:mm">
                  <c:v>43984.59375</c:v>
                </c:pt>
                <c:pt idx="50553" formatCode="m/d/yyyy\ h:mm">
                  <c:v>43984.614583333336</c:v>
                </c:pt>
                <c:pt idx="50554" formatCode="m/d/yyyy\ h:mm">
                  <c:v>43984.635416666664</c:v>
                </c:pt>
                <c:pt idx="50555" formatCode="m/d/yyyy\ h:mm">
                  <c:v>43984.65625</c:v>
                </c:pt>
                <c:pt idx="50556" formatCode="m/d/yyyy\ h:mm">
                  <c:v>43984.677083333336</c:v>
                </c:pt>
                <c:pt idx="50557" formatCode="m/d/yyyy\ h:mm">
                  <c:v>43984.697916666664</c:v>
                </c:pt>
                <c:pt idx="50558" formatCode="m/d/yyyy\ h:mm">
                  <c:v>43984.71875</c:v>
                </c:pt>
                <c:pt idx="50559" formatCode="m/d/yyyy\ h:mm">
                  <c:v>43984.739583333336</c:v>
                </c:pt>
                <c:pt idx="50560" formatCode="m/d/yyyy\ h:mm">
                  <c:v>43984.760416666664</c:v>
                </c:pt>
                <c:pt idx="50561" formatCode="m/d/yyyy\ h:mm">
                  <c:v>43984.78125</c:v>
                </c:pt>
                <c:pt idx="50562" formatCode="m/d/yyyy\ h:mm">
                  <c:v>43984.802083333336</c:v>
                </c:pt>
                <c:pt idx="50563" formatCode="m/d/yyyy\ h:mm">
                  <c:v>43984.822916666664</c:v>
                </c:pt>
                <c:pt idx="50564" formatCode="m/d/yyyy\ h:mm">
                  <c:v>43984.84375</c:v>
                </c:pt>
                <c:pt idx="50565" formatCode="m/d/yyyy\ h:mm">
                  <c:v>43984.864583333336</c:v>
                </c:pt>
                <c:pt idx="50566" formatCode="m/d/yyyy\ h:mm">
                  <c:v>43984.885416666664</c:v>
                </c:pt>
                <c:pt idx="50567" formatCode="m/d/yyyy\ h:mm">
                  <c:v>43984.90625</c:v>
                </c:pt>
                <c:pt idx="50568" formatCode="m/d/yyyy\ h:mm">
                  <c:v>43984.927083333336</c:v>
                </c:pt>
                <c:pt idx="50569" formatCode="m/d/yyyy\ h:mm">
                  <c:v>43984.947916666664</c:v>
                </c:pt>
                <c:pt idx="50570" formatCode="m/d/yyyy\ h:mm">
                  <c:v>43984.96875</c:v>
                </c:pt>
                <c:pt idx="50571" formatCode="m/d/yyyy\ h:mm">
                  <c:v>43984.989583333336</c:v>
                </c:pt>
                <c:pt idx="50572" formatCode="m/d/yyyy\ h:mm">
                  <c:v>43985.010416666664</c:v>
                </c:pt>
                <c:pt idx="50573" formatCode="m/d/yyyy\ h:mm">
                  <c:v>43985.03125</c:v>
                </c:pt>
                <c:pt idx="50574" formatCode="m/d/yyyy\ h:mm">
                  <c:v>43985.052083333336</c:v>
                </c:pt>
                <c:pt idx="50575" formatCode="m/d/yyyy\ h:mm">
                  <c:v>43985.072916666664</c:v>
                </c:pt>
                <c:pt idx="50576" formatCode="m/d/yyyy\ h:mm">
                  <c:v>43985.09375</c:v>
                </c:pt>
                <c:pt idx="50577" formatCode="m/d/yyyy\ h:mm">
                  <c:v>43985.114583333336</c:v>
                </c:pt>
                <c:pt idx="50578" formatCode="m/d/yyyy\ h:mm">
                  <c:v>43985.135416666664</c:v>
                </c:pt>
                <c:pt idx="50579" formatCode="m/d/yyyy\ h:mm">
                  <c:v>43985.15625</c:v>
                </c:pt>
                <c:pt idx="50580" formatCode="m/d/yyyy\ h:mm">
                  <c:v>43985.177083333336</c:v>
                </c:pt>
                <c:pt idx="50581" formatCode="m/d/yyyy\ h:mm">
                  <c:v>43985.197916666664</c:v>
                </c:pt>
                <c:pt idx="50582" formatCode="m/d/yyyy\ h:mm">
                  <c:v>43985.21875</c:v>
                </c:pt>
                <c:pt idx="50583" formatCode="m/d/yyyy\ h:mm">
                  <c:v>43985.239583333336</c:v>
                </c:pt>
                <c:pt idx="50584" formatCode="m/d/yyyy\ h:mm">
                  <c:v>43985.260416666664</c:v>
                </c:pt>
                <c:pt idx="50585" formatCode="m/d/yyyy\ h:mm">
                  <c:v>43985.28125</c:v>
                </c:pt>
                <c:pt idx="50586" formatCode="m/d/yyyy\ h:mm">
                  <c:v>43985.302083333336</c:v>
                </c:pt>
                <c:pt idx="50587" formatCode="m/d/yyyy\ h:mm">
                  <c:v>43985.322916666664</c:v>
                </c:pt>
                <c:pt idx="50588" formatCode="m/d/yyyy\ h:mm">
                  <c:v>43985.34375</c:v>
                </c:pt>
                <c:pt idx="50589" formatCode="m/d/yyyy\ h:mm">
                  <c:v>43985.364583333336</c:v>
                </c:pt>
                <c:pt idx="50590" formatCode="m/d/yyyy\ h:mm">
                  <c:v>43985.385416666664</c:v>
                </c:pt>
                <c:pt idx="50591" formatCode="m/d/yyyy\ h:mm">
                  <c:v>43985.40625</c:v>
                </c:pt>
                <c:pt idx="50592" formatCode="m/d/yyyy\ h:mm">
                  <c:v>43985.427083333336</c:v>
                </c:pt>
                <c:pt idx="50593" formatCode="m/d/yyyy\ h:mm">
                  <c:v>43985.447916666664</c:v>
                </c:pt>
                <c:pt idx="50594" formatCode="m/d/yyyy\ h:mm">
                  <c:v>43985.46875</c:v>
                </c:pt>
                <c:pt idx="50595" formatCode="m/d/yyyy\ h:mm">
                  <c:v>43985.489583333336</c:v>
                </c:pt>
                <c:pt idx="50596" formatCode="m/d/yyyy\ h:mm">
                  <c:v>43985.510416666664</c:v>
                </c:pt>
                <c:pt idx="50597" formatCode="m/d/yyyy\ h:mm">
                  <c:v>43985.53125</c:v>
                </c:pt>
                <c:pt idx="50598" formatCode="m/d/yyyy\ h:mm">
                  <c:v>43985.552083333336</c:v>
                </c:pt>
                <c:pt idx="50599" formatCode="m/d/yyyy\ h:mm">
                  <c:v>43985.572916666664</c:v>
                </c:pt>
                <c:pt idx="50600" formatCode="m/d/yyyy\ h:mm">
                  <c:v>43985.59375</c:v>
                </c:pt>
                <c:pt idx="50601" formatCode="m/d/yyyy\ h:mm">
                  <c:v>43985.614583333336</c:v>
                </c:pt>
                <c:pt idx="50602" formatCode="m/d/yyyy\ h:mm">
                  <c:v>43985.635416666664</c:v>
                </c:pt>
                <c:pt idx="50603" formatCode="m/d/yyyy\ h:mm">
                  <c:v>43985.65625</c:v>
                </c:pt>
                <c:pt idx="50604" formatCode="m/d/yyyy\ h:mm">
                  <c:v>43985.677083333336</c:v>
                </c:pt>
                <c:pt idx="50605" formatCode="m/d/yyyy\ h:mm">
                  <c:v>43985.697916666664</c:v>
                </c:pt>
                <c:pt idx="50606" formatCode="m/d/yyyy\ h:mm">
                  <c:v>43985.71875</c:v>
                </c:pt>
                <c:pt idx="50607" formatCode="m/d/yyyy\ h:mm">
                  <c:v>43985.739583333336</c:v>
                </c:pt>
                <c:pt idx="50608" formatCode="m/d/yyyy\ h:mm">
                  <c:v>43985.760416666664</c:v>
                </c:pt>
                <c:pt idx="50609" formatCode="m/d/yyyy\ h:mm">
                  <c:v>43985.78125</c:v>
                </c:pt>
                <c:pt idx="50610" formatCode="m/d/yyyy\ h:mm">
                  <c:v>43985.802083333336</c:v>
                </c:pt>
                <c:pt idx="50611" formatCode="m/d/yyyy\ h:mm">
                  <c:v>43985.822916666664</c:v>
                </c:pt>
                <c:pt idx="50612" formatCode="m/d/yyyy\ h:mm">
                  <c:v>43985.84375</c:v>
                </c:pt>
                <c:pt idx="50613" formatCode="m/d/yyyy\ h:mm">
                  <c:v>43985.864583333336</c:v>
                </c:pt>
                <c:pt idx="50614" formatCode="m/d/yyyy\ h:mm">
                  <c:v>43985.885416666664</c:v>
                </c:pt>
                <c:pt idx="50615" formatCode="m/d/yyyy\ h:mm">
                  <c:v>43985.90625</c:v>
                </c:pt>
                <c:pt idx="50616" formatCode="m/d/yyyy\ h:mm">
                  <c:v>43985.927083333336</c:v>
                </c:pt>
                <c:pt idx="50617" formatCode="m/d/yyyy\ h:mm">
                  <c:v>43985.947916666664</c:v>
                </c:pt>
                <c:pt idx="50618" formatCode="m/d/yyyy\ h:mm">
                  <c:v>43985.96875</c:v>
                </c:pt>
                <c:pt idx="50619" formatCode="m/d/yyyy\ h:mm">
                  <c:v>43985.989583333336</c:v>
                </c:pt>
                <c:pt idx="50620" formatCode="m/d/yyyy\ h:mm">
                  <c:v>43986.010416666664</c:v>
                </c:pt>
                <c:pt idx="50621" formatCode="m/d/yyyy\ h:mm">
                  <c:v>43986.03125</c:v>
                </c:pt>
                <c:pt idx="50622" formatCode="m/d/yyyy\ h:mm">
                  <c:v>43986.052083333336</c:v>
                </c:pt>
                <c:pt idx="50623" formatCode="m/d/yyyy\ h:mm">
                  <c:v>43986.072916666664</c:v>
                </c:pt>
                <c:pt idx="50624" formatCode="m/d/yyyy\ h:mm">
                  <c:v>43986.09375</c:v>
                </c:pt>
                <c:pt idx="50625" formatCode="m/d/yyyy\ h:mm">
                  <c:v>43986.114583333336</c:v>
                </c:pt>
                <c:pt idx="50626" formatCode="m/d/yyyy\ h:mm">
                  <c:v>43986.135416666664</c:v>
                </c:pt>
                <c:pt idx="50627" formatCode="m/d/yyyy\ h:mm">
                  <c:v>43986.15625</c:v>
                </c:pt>
                <c:pt idx="50628" formatCode="m/d/yyyy\ h:mm">
                  <c:v>43986.177083333336</c:v>
                </c:pt>
                <c:pt idx="50629" formatCode="m/d/yyyy\ h:mm">
                  <c:v>43986.197916666664</c:v>
                </c:pt>
                <c:pt idx="50630" formatCode="m/d/yyyy\ h:mm">
                  <c:v>43986.21875</c:v>
                </c:pt>
                <c:pt idx="50631" formatCode="m/d/yyyy\ h:mm">
                  <c:v>43986.239583333336</c:v>
                </c:pt>
                <c:pt idx="50632" formatCode="m/d/yyyy\ h:mm">
                  <c:v>43986.260416666664</c:v>
                </c:pt>
                <c:pt idx="50633" formatCode="m/d/yyyy\ h:mm">
                  <c:v>43986.28125</c:v>
                </c:pt>
                <c:pt idx="50634" formatCode="m/d/yyyy\ h:mm">
                  <c:v>43986.302083333336</c:v>
                </c:pt>
                <c:pt idx="50635" formatCode="m/d/yyyy\ h:mm">
                  <c:v>43986.322916666664</c:v>
                </c:pt>
                <c:pt idx="50636" formatCode="m/d/yyyy\ h:mm">
                  <c:v>43986.34375</c:v>
                </c:pt>
                <c:pt idx="50637" formatCode="m/d/yyyy\ h:mm">
                  <c:v>43986.364583333336</c:v>
                </c:pt>
                <c:pt idx="50638" formatCode="m/d/yyyy\ h:mm">
                  <c:v>43986.385416666664</c:v>
                </c:pt>
                <c:pt idx="50639" formatCode="m/d/yyyy\ h:mm">
                  <c:v>43986.40625</c:v>
                </c:pt>
                <c:pt idx="50640" formatCode="m/d/yyyy\ h:mm">
                  <c:v>43986.427083333336</c:v>
                </c:pt>
                <c:pt idx="50641" formatCode="m/d/yyyy\ h:mm">
                  <c:v>43986.447916666664</c:v>
                </c:pt>
                <c:pt idx="50642" formatCode="m/d/yyyy\ h:mm">
                  <c:v>43986.46875</c:v>
                </c:pt>
                <c:pt idx="50643" formatCode="m/d/yyyy\ h:mm">
                  <c:v>43986.489583333336</c:v>
                </c:pt>
                <c:pt idx="50644" formatCode="m/d/yyyy\ h:mm">
                  <c:v>43986.510416666664</c:v>
                </c:pt>
                <c:pt idx="50645" formatCode="m/d/yyyy\ h:mm">
                  <c:v>43986.53125</c:v>
                </c:pt>
                <c:pt idx="50646" formatCode="m/d/yyyy\ h:mm">
                  <c:v>43986.552083333336</c:v>
                </c:pt>
                <c:pt idx="50647" formatCode="m/d/yyyy\ h:mm">
                  <c:v>43986.572916666664</c:v>
                </c:pt>
                <c:pt idx="50648" formatCode="m/d/yyyy\ h:mm">
                  <c:v>43986.59375</c:v>
                </c:pt>
                <c:pt idx="50649" formatCode="m/d/yyyy\ h:mm">
                  <c:v>43986.614583333336</c:v>
                </c:pt>
                <c:pt idx="50650" formatCode="m/d/yyyy\ h:mm">
                  <c:v>43986.635416666664</c:v>
                </c:pt>
                <c:pt idx="50651" formatCode="m/d/yyyy\ h:mm">
                  <c:v>43986.65625</c:v>
                </c:pt>
                <c:pt idx="50652" formatCode="m/d/yyyy\ h:mm">
                  <c:v>43986.677083333336</c:v>
                </c:pt>
                <c:pt idx="50653" formatCode="m/d/yyyy\ h:mm">
                  <c:v>43986.697916666664</c:v>
                </c:pt>
                <c:pt idx="50654" formatCode="m/d/yyyy\ h:mm">
                  <c:v>43986.71875</c:v>
                </c:pt>
                <c:pt idx="50655" formatCode="m/d/yyyy\ h:mm">
                  <c:v>43986.739583333336</c:v>
                </c:pt>
                <c:pt idx="50656" formatCode="m/d/yyyy\ h:mm">
                  <c:v>43986.760416666664</c:v>
                </c:pt>
                <c:pt idx="50657" formatCode="m/d/yyyy\ h:mm">
                  <c:v>43986.78125</c:v>
                </c:pt>
                <c:pt idx="50658" formatCode="m/d/yyyy\ h:mm">
                  <c:v>43986.802083333336</c:v>
                </c:pt>
                <c:pt idx="50659" formatCode="m/d/yyyy\ h:mm">
                  <c:v>43986.822916666664</c:v>
                </c:pt>
                <c:pt idx="50660" formatCode="m/d/yyyy\ h:mm">
                  <c:v>43986.84375</c:v>
                </c:pt>
                <c:pt idx="50661" formatCode="m/d/yyyy\ h:mm">
                  <c:v>43986.864583333336</c:v>
                </c:pt>
                <c:pt idx="50662" formatCode="m/d/yyyy\ h:mm">
                  <c:v>43986.885416666664</c:v>
                </c:pt>
                <c:pt idx="50663" formatCode="m/d/yyyy\ h:mm">
                  <c:v>43986.90625</c:v>
                </c:pt>
                <c:pt idx="50664" formatCode="m/d/yyyy\ h:mm">
                  <c:v>43986.927083333336</c:v>
                </c:pt>
                <c:pt idx="50665" formatCode="m/d/yyyy\ h:mm">
                  <c:v>43986.947916666664</c:v>
                </c:pt>
                <c:pt idx="50666" formatCode="m/d/yyyy\ h:mm">
                  <c:v>43986.96875</c:v>
                </c:pt>
                <c:pt idx="50667" formatCode="m/d/yyyy\ h:mm">
                  <c:v>43986.989583333336</c:v>
                </c:pt>
                <c:pt idx="50668" formatCode="m/d/yyyy\ h:mm">
                  <c:v>43987.010416666664</c:v>
                </c:pt>
                <c:pt idx="50669" formatCode="m/d/yyyy\ h:mm">
                  <c:v>43987.03125</c:v>
                </c:pt>
                <c:pt idx="50670" formatCode="m/d/yyyy\ h:mm">
                  <c:v>43987.052083333336</c:v>
                </c:pt>
                <c:pt idx="50671" formatCode="m/d/yyyy\ h:mm">
                  <c:v>43987.072916666664</c:v>
                </c:pt>
                <c:pt idx="50672" formatCode="m/d/yyyy\ h:mm">
                  <c:v>43987.09375</c:v>
                </c:pt>
                <c:pt idx="50673" formatCode="m/d/yyyy\ h:mm">
                  <c:v>43987.114583333336</c:v>
                </c:pt>
                <c:pt idx="50674" formatCode="m/d/yyyy\ h:mm">
                  <c:v>43987.135416666664</c:v>
                </c:pt>
                <c:pt idx="50675" formatCode="m/d/yyyy\ h:mm">
                  <c:v>43987.15625</c:v>
                </c:pt>
                <c:pt idx="50676" formatCode="m/d/yyyy\ h:mm">
                  <c:v>43987.177083333336</c:v>
                </c:pt>
                <c:pt idx="50677" formatCode="m/d/yyyy\ h:mm">
                  <c:v>43987.197916666664</c:v>
                </c:pt>
                <c:pt idx="50678" formatCode="m/d/yyyy\ h:mm">
                  <c:v>43987.21875</c:v>
                </c:pt>
                <c:pt idx="50679" formatCode="m/d/yyyy\ h:mm">
                  <c:v>43987.239583333336</c:v>
                </c:pt>
                <c:pt idx="50680" formatCode="m/d/yyyy\ h:mm">
                  <c:v>43987.260416666664</c:v>
                </c:pt>
                <c:pt idx="50681" formatCode="m/d/yyyy\ h:mm">
                  <c:v>43987.28125</c:v>
                </c:pt>
                <c:pt idx="50682" formatCode="m/d/yyyy\ h:mm">
                  <c:v>43987.302083333336</c:v>
                </c:pt>
                <c:pt idx="50683" formatCode="m/d/yyyy\ h:mm">
                  <c:v>43987.322916666664</c:v>
                </c:pt>
                <c:pt idx="50684" formatCode="m/d/yyyy\ h:mm">
                  <c:v>43987.34375</c:v>
                </c:pt>
                <c:pt idx="50685" formatCode="m/d/yyyy\ h:mm">
                  <c:v>43987.364583333336</c:v>
                </c:pt>
                <c:pt idx="50686" formatCode="m/d/yyyy\ h:mm">
                  <c:v>43987.385416666664</c:v>
                </c:pt>
                <c:pt idx="50687" formatCode="m/d/yyyy\ h:mm">
                  <c:v>43987.40625</c:v>
                </c:pt>
                <c:pt idx="50688" formatCode="m/d/yyyy\ h:mm">
                  <c:v>43987.427083333336</c:v>
                </c:pt>
                <c:pt idx="50689" formatCode="m/d/yyyy\ h:mm">
                  <c:v>43987.447916666664</c:v>
                </c:pt>
                <c:pt idx="50690" formatCode="m/d/yyyy\ h:mm">
                  <c:v>43987.46875</c:v>
                </c:pt>
                <c:pt idx="50691" formatCode="m/d/yyyy\ h:mm">
                  <c:v>43987.489583333336</c:v>
                </c:pt>
                <c:pt idx="50692" formatCode="m/d/yyyy\ h:mm">
                  <c:v>43987.510416666664</c:v>
                </c:pt>
                <c:pt idx="50693" formatCode="m/d/yyyy\ h:mm">
                  <c:v>43987.53125</c:v>
                </c:pt>
                <c:pt idx="50694" formatCode="m/d/yyyy\ h:mm">
                  <c:v>43987.552083333336</c:v>
                </c:pt>
                <c:pt idx="50695" formatCode="m/d/yyyy\ h:mm">
                  <c:v>43987.572916666664</c:v>
                </c:pt>
                <c:pt idx="50696" formatCode="m/d/yyyy\ h:mm">
                  <c:v>43987.59375</c:v>
                </c:pt>
                <c:pt idx="50697" formatCode="m/d/yyyy\ h:mm">
                  <c:v>43987.614583333336</c:v>
                </c:pt>
                <c:pt idx="50698" formatCode="m/d/yyyy\ h:mm">
                  <c:v>43987.635416666664</c:v>
                </c:pt>
                <c:pt idx="50699" formatCode="m/d/yyyy\ h:mm">
                  <c:v>43987.65625</c:v>
                </c:pt>
                <c:pt idx="50700" formatCode="m/d/yyyy\ h:mm">
                  <c:v>43987.677083333336</c:v>
                </c:pt>
                <c:pt idx="50701" formatCode="m/d/yyyy\ h:mm">
                  <c:v>43987.697916666664</c:v>
                </c:pt>
                <c:pt idx="50702" formatCode="m/d/yyyy\ h:mm">
                  <c:v>43987.71875</c:v>
                </c:pt>
                <c:pt idx="50703" formatCode="m/d/yyyy\ h:mm">
                  <c:v>43987.739583333336</c:v>
                </c:pt>
                <c:pt idx="50704" formatCode="m/d/yyyy\ h:mm">
                  <c:v>43987.760416666664</c:v>
                </c:pt>
                <c:pt idx="50705" formatCode="m/d/yyyy\ h:mm">
                  <c:v>43987.78125</c:v>
                </c:pt>
                <c:pt idx="50706" formatCode="m/d/yyyy\ h:mm">
                  <c:v>43987.802083333336</c:v>
                </c:pt>
                <c:pt idx="50707" formatCode="m/d/yyyy\ h:mm">
                  <c:v>43987.822916666664</c:v>
                </c:pt>
                <c:pt idx="50708" formatCode="m/d/yyyy\ h:mm">
                  <c:v>43987.84375</c:v>
                </c:pt>
                <c:pt idx="50709" formatCode="m/d/yyyy\ h:mm">
                  <c:v>43987.864583333336</c:v>
                </c:pt>
                <c:pt idx="50710" formatCode="m/d/yyyy\ h:mm">
                  <c:v>43987.885416666664</c:v>
                </c:pt>
                <c:pt idx="50711" formatCode="m/d/yyyy\ h:mm">
                  <c:v>43987.90625</c:v>
                </c:pt>
                <c:pt idx="50712" formatCode="m/d/yyyy\ h:mm">
                  <c:v>43987.927083333336</c:v>
                </c:pt>
                <c:pt idx="50713" formatCode="m/d/yyyy\ h:mm">
                  <c:v>43987.947916666664</c:v>
                </c:pt>
                <c:pt idx="50714" formatCode="m/d/yyyy\ h:mm">
                  <c:v>43987.96875</c:v>
                </c:pt>
                <c:pt idx="50715" formatCode="m/d/yyyy\ h:mm">
                  <c:v>43987.989583333336</c:v>
                </c:pt>
                <c:pt idx="50716" formatCode="m/d/yyyy\ h:mm">
                  <c:v>43988.010416666664</c:v>
                </c:pt>
                <c:pt idx="50717" formatCode="m/d/yyyy\ h:mm">
                  <c:v>43988.03125</c:v>
                </c:pt>
                <c:pt idx="50718" formatCode="m/d/yyyy\ h:mm">
                  <c:v>43988.052083333336</c:v>
                </c:pt>
                <c:pt idx="50719" formatCode="m/d/yyyy\ h:mm">
                  <c:v>43988.072916666664</c:v>
                </c:pt>
                <c:pt idx="50720" formatCode="m/d/yyyy\ h:mm">
                  <c:v>43988.09375</c:v>
                </c:pt>
                <c:pt idx="50721" formatCode="m/d/yyyy\ h:mm">
                  <c:v>43988.114583333336</c:v>
                </c:pt>
                <c:pt idx="50722" formatCode="m/d/yyyy\ h:mm">
                  <c:v>43988.135416666664</c:v>
                </c:pt>
                <c:pt idx="50723" formatCode="m/d/yyyy\ h:mm">
                  <c:v>43988.15625</c:v>
                </c:pt>
                <c:pt idx="50724" formatCode="m/d/yyyy\ h:mm">
                  <c:v>43988.177083333336</c:v>
                </c:pt>
                <c:pt idx="50725" formatCode="m/d/yyyy\ h:mm">
                  <c:v>43988.197916666664</c:v>
                </c:pt>
                <c:pt idx="50726" formatCode="m/d/yyyy\ h:mm">
                  <c:v>43988.21875</c:v>
                </c:pt>
                <c:pt idx="50727" formatCode="m/d/yyyy\ h:mm">
                  <c:v>43988.239583333336</c:v>
                </c:pt>
                <c:pt idx="50728" formatCode="m/d/yyyy\ h:mm">
                  <c:v>43988.260416666664</c:v>
                </c:pt>
                <c:pt idx="50729" formatCode="m/d/yyyy\ h:mm">
                  <c:v>43988.28125</c:v>
                </c:pt>
                <c:pt idx="50730" formatCode="m/d/yyyy\ h:mm">
                  <c:v>43988.302083333336</c:v>
                </c:pt>
                <c:pt idx="50731" formatCode="m/d/yyyy\ h:mm">
                  <c:v>43988.322916666664</c:v>
                </c:pt>
                <c:pt idx="50732" formatCode="m/d/yyyy\ h:mm">
                  <c:v>43988.34375</c:v>
                </c:pt>
                <c:pt idx="50733" formatCode="m/d/yyyy\ h:mm">
                  <c:v>43988.364583333336</c:v>
                </c:pt>
                <c:pt idx="50734" formatCode="m/d/yyyy\ h:mm">
                  <c:v>43988.385416666664</c:v>
                </c:pt>
                <c:pt idx="50735" formatCode="m/d/yyyy\ h:mm">
                  <c:v>43988.40625</c:v>
                </c:pt>
                <c:pt idx="50736" formatCode="m/d/yyyy\ h:mm">
                  <c:v>43988.427083333336</c:v>
                </c:pt>
                <c:pt idx="50737" formatCode="m/d/yyyy\ h:mm">
                  <c:v>43988.447916666664</c:v>
                </c:pt>
                <c:pt idx="50738" formatCode="m/d/yyyy\ h:mm">
                  <c:v>43988.46875</c:v>
                </c:pt>
                <c:pt idx="50739" formatCode="m/d/yyyy\ h:mm">
                  <c:v>43988.489583333336</c:v>
                </c:pt>
                <c:pt idx="50740" formatCode="m/d/yyyy\ h:mm">
                  <c:v>43988.510416666664</c:v>
                </c:pt>
                <c:pt idx="50741" formatCode="m/d/yyyy\ h:mm">
                  <c:v>43988.53125</c:v>
                </c:pt>
                <c:pt idx="50742" formatCode="m/d/yyyy\ h:mm">
                  <c:v>43988.552083333336</c:v>
                </c:pt>
                <c:pt idx="50743" formatCode="m/d/yyyy\ h:mm">
                  <c:v>43988.572916666664</c:v>
                </c:pt>
                <c:pt idx="50744" formatCode="m/d/yyyy\ h:mm">
                  <c:v>43988.59375</c:v>
                </c:pt>
                <c:pt idx="50745" formatCode="m/d/yyyy\ h:mm">
                  <c:v>43988.614583333336</c:v>
                </c:pt>
                <c:pt idx="50746" formatCode="m/d/yyyy\ h:mm">
                  <c:v>43988.635416666664</c:v>
                </c:pt>
                <c:pt idx="50747" formatCode="m/d/yyyy\ h:mm">
                  <c:v>43988.65625</c:v>
                </c:pt>
                <c:pt idx="50748" formatCode="m/d/yyyy\ h:mm">
                  <c:v>43988.677083333336</c:v>
                </c:pt>
                <c:pt idx="50749" formatCode="m/d/yyyy\ h:mm">
                  <c:v>43988.697916666664</c:v>
                </c:pt>
                <c:pt idx="50750" formatCode="m/d/yyyy\ h:mm">
                  <c:v>43988.71875</c:v>
                </c:pt>
                <c:pt idx="50751" formatCode="m/d/yyyy\ h:mm">
                  <c:v>43988.739583333336</c:v>
                </c:pt>
                <c:pt idx="50752" formatCode="m/d/yyyy\ h:mm">
                  <c:v>43988.760416666664</c:v>
                </c:pt>
                <c:pt idx="50753" formatCode="m/d/yyyy\ h:mm">
                  <c:v>43988.78125</c:v>
                </c:pt>
                <c:pt idx="50754" formatCode="m/d/yyyy\ h:mm">
                  <c:v>43988.802083333336</c:v>
                </c:pt>
                <c:pt idx="50755" formatCode="m/d/yyyy\ h:mm">
                  <c:v>43988.822916666664</c:v>
                </c:pt>
                <c:pt idx="50756" formatCode="m/d/yyyy\ h:mm">
                  <c:v>43988.84375</c:v>
                </c:pt>
                <c:pt idx="50757" formatCode="m/d/yyyy\ h:mm">
                  <c:v>43988.864583333336</c:v>
                </c:pt>
                <c:pt idx="50758" formatCode="m/d/yyyy\ h:mm">
                  <c:v>43988.885416666664</c:v>
                </c:pt>
                <c:pt idx="50759" formatCode="m/d/yyyy\ h:mm">
                  <c:v>43988.90625</c:v>
                </c:pt>
                <c:pt idx="50760" formatCode="m/d/yyyy\ h:mm">
                  <c:v>43988.927083333336</c:v>
                </c:pt>
                <c:pt idx="50761" formatCode="m/d/yyyy\ h:mm">
                  <c:v>43988.947916666664</c:v>
                </c:pt>
                <c:pt idx="50762" formatCode="m/d/yyyy\ h:mm">
                  <c:v>43988.96875</c:v>
                </c:pt>
                <c:pt idx="50763" formatCode="m/d/yyyy\ h:mm">
                  <c:v>43988.989583333336</c:v>
                </c:pt>
                <c:pt idx="50764" formatCode="m/d/yyyy\ h:mm">
                  <c:v>43989.010416666664</c:v>
                </c:pt>
                <c:pt idx="50765" formatCode="m/d/yyyy\ h:mm">
                  <c:v>43989.03125</c:v>
                </c:pt>
                <c:pt idx="50766" formatCode="m/d/yyyy\ h:mm">
                  <c:v>43989.052083333336</c:v>
                </c:pt>
                <c:pt idx="50767" formatCode="m/d/yyyy\ h:mm">
                  <c:v>43989.072916666664</c:v>
                </c:pt>
                <c:pt idx="50768" formatCode="m/d/yyyy\ h:mm">
                  <c:v>43989.09375</c:v>
                </c:pt>
                <c:pt idx="50769" formatCode="m/d/yyyy\ h:mm">
                  <c:v>43989.114583333336</c:v>
                </c:pt>
                <c:pt idx="50770" formatCode="m/d/yyyy\ h:mm">
                  <c:v>43989.135416666664</c:v>
                </c:pt>
                <c:pt idx="50771" formatCode="m/d/yyyy\ h:mm">
                  <c:v>43989.15625</c:v>
                </c:pt>
                <c:pt idx="50772" formatCode="m/d/yyyy\ h:mm">
                  <c:v>43989.177083333336</c:v>
                </c:pt>
                <c:pt idx="50773" formatCode="m/d/yyyy\ h:mm">
                  <c:v>43989.197916666664</c:v>
                </c:pt>
                <c:pt idx="50774" formatCode="m/d/yyyy\ h:mm">
                  <c:v>43989.21875</c:v>
                </c:pt>
                <c:pt idx="50775" formatCode="m/d/yyyy\ h:mm">
                  <c:v>43989.239583333336</c:v>
                </c:pt>
                <c:pt idx="50776" formatCode="m/d/yyyy\ h:mm">
                  <c:v>43989.260416666664</c:v>
                </c:pt>
                <c:pt idx="50777" formatCode="m/d/yyyy\ h:mm">
                  <c:v>43989.28125</c:v>
                </c:pt>
                <c:pt idx="50778" formatCode="m/d/yyyy\ h:mm">
                  <c:v>43989.302083333336</c:v>
                </c:pt>
                <c:pt idx="50779" formatCode="m/d/yyyy\ h:mm">
                  <c:v>43989.322916666664</c:v>
                </c:pt>
                <c:pt idx="50780" formatCode="m/d/yyyy\ h:mm">
                  <c:v>43989.34375</c:v>
                </c:pt>
                <c:pt idx="50781" formatCode="m/d/yyyy\ h:mm">
                  <c:v>43989.364583333336</c:v>
                </c:pt>
                <c:pt idx="50782" formatCode="m/d/yyyy\ h:mm">
                  <c:v>43989.385416666664</c:v>
                </c:pt>
                <c:pt idx="50783" formatCode="m/d/yyyy\ h:mm">
                  <c:v>43989.40625</c:v>
                </c:pt>
                <c:pt idx="50784" formatCode="m/d/yyyy\ h:mm">
                  <c:v>43989.427083333336</c:v>
                </c:pt>
                <c:pt idx="50785" formatCode="m/d/yyyy\ h:mm">
                  <c:v>43989.447916666664</c:v>
                </c:pt>
                <c:pt idx="50786" formatCode="m/d/yyyy\ h:mm">
                  <c:v>43989.46875</c:v>
                </c:pt>
                <c:pt idx="50787" formatCode="m/d/yyyy\ h:mm">
                  <c:v>43989.489583333336</c:v>
                </c:pt>
                <c:pt idx="50788" formatCode="m/d/yyyy\ h:mm">
                  <c:v>43989.510416666664</c:v>
                </c:pt>
                <c:pt idx="50789" formatCode="m/d/yyyy\ h:mm">
                  <c:v>43989.53125</c:v>
                </c:pt>
                <c:pt idx="50790" formatCode="m/d/yyyy\ h:mm">
                  <c:v>43989.552083333336</c:v>
                </c:pt>
                <c:pt idx="50791" formatCode="m/d/yyyy\ h:mm">
                  <c:v>43989.572916666664</c:v>
                </c:pt>
                <c:pt idx="50792" formatCode="m/d/yyyy\ h:mm">
                  <c:v>43989.59375</c:v>
                </c:pt>
                <c:pt idx="50793" formatCode="m/d/yyyy\ h:mm">
                  <c:v>43989.614583333336</c:v>
                </c:pt>
                <c:pt idx="50794" formatCode="m/d/yyyy\ h:mm">
                  <c:v>43989.635416666664</c:v>
                </c:pt>
                <c:pt idx="50795" formatCode="m/d/yyyy\ h:mm">
                  <c:v>43989.65625</c:v>
                </c:pt>
                <c:pt idx="50796" formatCode="m/d/yyyy\ h:mm">
                  <c:v>43989.677083333336</c:v>
                </c:pt>
                <c:pt idx="50797" formatCode="m/d/yyyy\ h:mm">
                  <c:v>43989.697916666664</c:v>
                </c:pt>
                <c:pt idx="50798" formatCode="m/d/yyyy\ h:mm">
                  <c:v>43989.71875</c:v>
                </c:pt>
                <c:pt idx="50799" formatCode="m/d/yyyy\ h:mm">
                  <c:v>43989.739583333336</c:v>
                </c:pt>
                <c:pt idx="50800" formatCode="m/d/yyyy\ h:mm">
                  <c:v>43989.760416666664</c:v>
                </c:pt>
                <c:pt idx="50801" formatCode="m/d/yyyy\ h:mm">
                  <c:v>43989.78125</c:v>
                </c:pt>
                <c:pt idx="50802" formatCode="m/d/yyyy\ h:mm">
                  <c:v>43989.802083333336</c:v>
                </c:pt>
                <c:pt idx="50803" formatCode="m/d/yyyy\ h:mm">
                  <c:v>43989.822916666664</c:v>
                </c:pt>
                <c:pt idx="50804" formatCode="m/d/yyyy\ h:mm">
                  <c:v>43989.84375</c:v>
                </c:pt>
                <c:pt idx="50805" formatCode="m/d/yyyy\ h:mm">
                  <c:v>43989.864583333336</c:v>
                </c:pt>
                <c:pt idx="50806" formatCode="m/d/yyyy\ h:mm">
                  <c:v>43989.885416666664</c:v>
                </c:pt>
                <c:pt idx="50807" formatCode="m/d/yyyy\ h:mm">
                  <c:v>43989.90625</c:v>
                </c:pt>
                <c:pt idx="50808" formatCode="m/d/yyyy\ h:mm">
                  <c:v>43989.927083333336</c:v>
                </c:pt>
                <c:pt idx="50809" formatCode="m/d/yyyy\ h:mm">
                  <c:v>43989.947916666664</c:v>
                </c:pt>
                <c:pt idx="50810" formatCode="m/d/yyyy\ h:mm">
                  <c:v>43989.96875</c:v>
                </c:pt>
                <c:pt idx="50811" formatCode="m/d/yyyy\ h:mm">
                  <c:v>43989.989583333336</c:v>
                </c:pt>
                <c:pt idx="50812" formatCode="m/d/yyyy\ h:mm">
                  <c:v>43990.010416666664</c:v>
                </c:pt>
                <c:pt idx="50813" formatCode="m/d/yyyy\ h:mm">
                  <c:v>43990.03125</c:v>
                </c:pt>
                <c:pt idx="50814" formatCode="m/d/yyyy\ h:mm">
                  <c:v>43990.052083333336</c:v>
                </c:pt>
                <c:pt idx="50815" formatCode="m/d/yyyy\ h:mm">
                  <c:v>43990.072916666664</c:v>
                </c:pt>
                <c:pt idx="50816" formatCode="m/d/yyyy\ h:mm">
                  <c:v>43990.09375</c:v>
                </c:pt>
                <c:pt idx="50817" formatCode="m/d/yyyy\ h:mm">
                  <c:v>43990.114583333336</c:v>
                </c:pt>
                <c:pt idx="50818" formatCode="m/d/yyyy\ h:mm">
                  <c:v>43990.135416666664</c:v>
                </c:pt>
                <c:pt idx="50819" formatCode="m/d/yyyy\ h:mm">
                  <c:v>43990.15625</c:v>
                </c:pt>
                <c:pt idx="50820" formatCode="m/d/yyyy\ h:mm">
                  <c:v>43990.177083333336</c:v>
                </c:pt>
                <c:pt idx="50821" formatCode="m/d/yyyy\ h:mm">
                  <c:v>43990.197916666664</c:v>
                </c:pt>
                <c:pt idx="50822" formatCode="m/d/yyyy\ h:mm">
                  <c:v>43990.21875</c:v>
                </c:pt>
                <c:pt idx="50823" formatCode="m/d/yyyy\ h:mm">
                  <c:v>43990.239583333336</c:v>
                </c:pt>
                <c:pt idx="50824" formatCode="m/d/yyyy\ h:mm">
                  <c:v>43990.260416666664</c:v>
                </c:pt>
                <c:pt idx="50825" formatCode="m/d/yyyy\ h:mm">
                  <c:v>43990.28125</c:v>
                </c:pt>
                <c:pt idx="50826" formatCode="m/d/yyyy\ h:mm">
                  <c:v>43990.302083333336</c:v>
                </c:pt>
                <c:pt idx="50827" formatCode="m/d/yyyy\ h:mm">
                  <c:v>43990.322916666664</c:v>
                </c:pt>
                <c:pt idx="50828" formatCode="m/d/yyyy\ h:mm">
                  <c:v>43990.34375</c:v>
                </c:pt>
                <c:pt idx="50829" formatCode="m/d/yyyy\ h:mm">
                  <c:v>43990.364583333336</c:v>
                </c:pt>
                <c:pt idx="50830" formatCode="m/d/yyyy\ h:mm">
                  <c:v>43990.385416666664</c:v>
                </c:pt>
                <c:pt idx="50831" formatCode="m/d/yyyy\ h:mm">
                  <c:v>43990.40625</c:v>
                </c:pt>
                <c:pt idx="50832" formatCode="m/d/yyyy\ h:mm">
                  <c:v>43990.427083333336</c:v>
                </c:pt>
                <c:pt idx="50833" formatCode="m/d/yyyy\ h:mm">
                  <c:v>43990.447916666664</c:v>
                </c:pt>
                <c:pt idx="50834" formatCode="m/d/yyyy\ h:mm">
                  <c:v>43990.46875</c:v>
                </c:pt>
                <c:pt idx="50835" formatCode="m/d/yyyy\ h:mm">
                  <c:v>43990.489583333336</c:v>
                </c:pt>
                <c:pt idx="50836" formatCode="m/d/yyyy\ h:mm">
                  <c:v>43990.510416666664</c:v>
                </c:pt>
                <c:pt idx="50837" formatCode="m/d/yyyy\ h:mm">
                  <c:v>43990.53125</c:v>
                </c:pt>
                <c:pt idx="50838" formatCode="m/d/yyyy\ h:mm">
                  <c:v>43990.552083333336</c:v>
                </c:pt>
                <c:pt idx="50839" formatCode="m/d/yyyy\ h:mm">
                  <c:v>43990.572916666664</c:v>
                </c:pt>
                <c:pt idx="50840" formatCode="m/d/yyyy\ h:mm">
                  <c:v>43990.59375</c:v>
                </c:pt>
                <c:pt idx="50841" formatCode="m/d/yyyy\ h:mm">
                  <c:v>43990.614583333336</c:v>
                </c:pt>
                <c:pt idx="50842" formatCode="m/d/yyyy\ h:mm">
                  <c:v>43990.635416666664</c:v>
                </c:pt>
                <c:pt idx="50843" formatCode="m/d/yyyy\ h:mm">
                  <c:v>43990.65625</c:v>
                </c:pt>
                <c:pt idx="50844" formatCode="m/d/yyyy\ h:mm">
                  <c:v>43990.677083333336</c:v>
                </c:pt>
                <c:pt idx="50845" formatCode="m/d/yyyy\ h:mm">
                  <c:v>43990.697916666664</c:v>
                </c:pt>
                <c:pt idx="50846" formatCode="m/d/yyyy\ h:mm">
                  <c:v>43990.71875</c:v>
                </c:pt>
                <c:pt idx="50847" formatCode="m/d/yyyy\ h:mm">
                  <c:v>43990.739583333336</c:v>
                </c:pt>
                <c:pt idx="50848" formatCode="m/d/yyyy\ h:mm">
                  <c:v>43990.760416666664</c:v>
                </c:pt>
                <c:pt idx="50849" formatCode="m/d/yyyy\ h:mm">
                  <c:v>43990.78125</c:v>
                </c:pt>
                <c:pt idx="50850" formatCode="m/d/yyyy\ h:mm">
                  <c:v>43990.802083333336</c:v>
                </c:pt>
                <c:pt idx="50851" formatCode="m/d/yyyy\ h:mm">
                  <c:v>43990.822916666664</c:v>
                </c:pt>
                <c:pt idx="50852" formatCode="m/d/yyyy\ h:mm">
                  <c:v>43990.84375</c:v>
                </c:pt>
                <c:pt idx="50853" formatCode="m/d/yyyy\ h:mm">
                  <c:v>43990.864583333336</c:v>
                </c:pt>
                <c:pt idx="50854" formatCode="m/d/yyyy\ h:mm">
                  <c:v>43990.885416666664</c:v>
                </c:pt>
                <c:pt idx="50855" formatCode="m/d/yyyy\ h:mm">
                  <c:v>43990.90625</c:v>
                </c:pt>
                <c:pt idx="50856" formatCode="m/d/yyyy\ h:mm">
                  <c:v>43990.927083333336</c:v>
                </c:pt>
                <c:pt idx="50857" formatCode="m/d/yyyy\ h:mm">
                  <c:v>43990.947916666664</c:v>
                </c:pt>
                <c:pt idx="50858" formatCode="m/d/yyyy\ h:mm">
                  <c:v>43990.96875</c:v>
                </c:pt>
                <c:pt idx="50859" formatCode="m/d/yyyy\ h:mm">
                  <c:v>43990.989583333336</c:v>
                </c:pt>
                <c:pt idx="50860" formatCode="m/d/yyyy\ h:mm">
                  <c:v>43991.010416666664</c:v>
                </c:pt>
                <c:pt idx="50861" formatCode="m/d/yyyy\ h:mm">
                  <c:v>43991.03125</c:v>
                </c:pt>
                <c:pt idx="50862" formatCode="m/d/yyyy\ h:mm">
                  <c:v>43991.052083333336</c:v>
                </c:pt>
                <c:pt idx="50863" formatCode="m/d/yyyy\ h:mm">
                  <c:v>43991.072916666664</c:v>
                </c:pt>
                <c:pt idx="50864" formatCode="m/d/yyyy\ h:mm">
                  <c:v>43991.09375</c:v>
                </c:pt>
                <c:pt idx="50865" formatCode="m/d/yyyy\ h:mm">
                  <c:v>43991.114583333336</c:v>
                </c:pt>
                <c:pt idx="50866" formatCode="m/d/yyyy\ h:mm">
                  <c:v>43991.135416666664</c:v>
                </c:pt>
                <c:pt idx="50867" formatCode="m/d/yyyy\ h:mm">
                  <c:v>43991.15625</c:v>
                </c:pt>
                <c:pt idx="50868" formatCode="m/d/yyyy\ h:mm">
                  <c:v>43991.177083333336</c:v>
                </c:pt>
                <c:pt idx="50869" formatCode="m/d/yyyy\ h:mm">
                  <c:v>43991.197916666664</c:v>
                </c:pt>
                <c:pt idx="50870" formatCode="m/d/yyyy\ h:mm">
                  <c:v>43991.21875</c:v>
                </c:pt>
                <c:pt idx="50871" formatCode="m/d/yyyy\ h:mm">
                  <c:v>43991.239583333336</c:v>
                </c:pt>
                <c:pt idx="50872" formatCode="m/d/yyyy\ h:mm">
                  <c:v>43991.260416666664</c:v>
                </c:pt>
                <c:pt idx="50873" formatCode="m/d/yyyy\ h:mm">
                  <c:v>43991.28125</c:v>
                </c:pt>
                <c:pt idx="50874" formatCode="m/d/yyyy\ h:mm">
                  <c:v>43991.302083333336</c:v>
                </c:pt>
                <c:pt idx="50875" formatCode="m/d/yyyy\ h:mm">
                  <c:v>43991.322916666664</c:v>
                </c:pt>
                <c:pt idx="50876" formatCode="m/d/yyyy\ h:mm">
                  <c:v>43991.34375</c:v>
                </c:pt>
                <c:pt idx="50877" formatCode="m/d/yyyy\ h:mm">
                  <c:v>43991.364583333336</c:v>
                </c:pt>
                <c:pt idx="50878" formatCode="m/d/yyyy\ h:mm">
                  <c:v>43991.385416666664</c:v>
                </c:pt>
                <c:pt idx="50879" formatCode="m/d/yyyy\ h:mm">
                  <c:v>43991.40625</c:v>
                </c:pt>
                <c:pt idx="50880" formatCode="m/d/yyyy\ h:mm">
                  <c:v>43991.427083333336</c:v>
                </c:pt>
                <c:pt idx="50881" formatCode="m/d/yyyy\ h:mm">
                  <c:v>43991.447916666664</c:v>
                </c:pt>
                <c:pt idx="50882" formatCode="m/d/yyyy\ h:mm">
                  <c:v>43991.46875</c:v>
                </c:pt>
                <c:pt idx="50883" formatCode="m/d/yyyy\ h:mm">
                  <c:v>43991.489583333336</c:v>
                </c:pt>
                <c:pt idx="50884" formatCode="m/d/yyyy\ h:mm">
                  <c:v>43991.510416666664</c:v>
                </c:pt>
                <c:pt idx="50885" formatCode="m/d/yyyy\ h:mm">
                  <c:v>43991.53125</c:v>
                </c:pt>
                <c:pt idx="50886" formatCode="m/d/yyyy\ h:mm">
                  <c:v>43991.552083333336</c:v>
                </c:pt>
                <c:pt idx="50887" formatCode="m/d/yyyy\ h:mm">
                  <c:v>43991.572916666664</c:v>
                </c:pt>
                <c:pt idx="50888" formatCode="m/d/yyyy\ h:mm">
                  <c:v>43991.59375</c:v>
                </c:pt>
                <c:pt idx="50889" formatCode="m/d/yyyy\ h:mm">
                  <c:v>43991.614583333336</c:v>
                </c:pt>
                <c:pt idx="50890" formatCode="m/d/yyyy\ h:mm">
                  <c:v>43991.635416666664</c:v>
                </c:pt>
                <c:pt idx="50891" formatCode="m/d/yyyy\ h:mm">
                  <c:v>43991.65625</c:v>
                </c:pt>
                <c:pt idx="50892" formatCode="m/d/yyyy\ h:mm">
                  <c:v>43991.677083333336</c:v>
                </c:pt>
                <c:pt idx="50893" formatCode="m/d/yyyy\ h:mm">
                  <c:v>43991.697916666664</c:v>
                </c:pt>
                <c:pt idx="50894" formatCode="m/d/yyyy\ h:mm">
                  <c:v>43991.71875</c:v>
                </c:pt>
                <c:pt idx="50895" formatCode="m/d/yyyy\ h:mm">
                  <c:v>43991.739583333336</c:v>
                </c:pt>
                <c:pt idx="50896" formatCode="m/d/yyyy\ h:mm">
                  <c:v>43991.760416666664</c:v>
                </c:pt>
                <c:pt idx="50897" formatCode="m/d/yyyy\ h:mm">
                  <c:v>43991.78125</c:v>
                </c:pt>
                <c:pt idx="50898" formatCode="m/d/yyyy\ h:mm">
                  <c:v>43991.802083333336</c:v>
                </c:pt>
                <c:pt idx="50899" formatCode="m/d/yyyy\ h:mm">
                  <c:v>43991.822916666664</c:v>
                </c:pt>
                <c:pt idx="50900" formatCode="m/d/yyyy\ h:mm">
                  <c:v>43991.84375</c:v>
                </c:pt>
                <c:pt idx="50901" formatCode="m/d/yyyy\ h:mm">
                  <c:v>43991.864583333336</c:v>
                </c:pt>
                <c:pt idx="50902" formatCode="m/d/yyyy\ h:mm">
                  <c:v>43991.885416666664</c:v>
                </c:pt>
                <c:pt idx="50903" formatCode="m/d/yyyy\ h:mm">
                  <c:v>43991.90625</c:v>
                </c:pt>
                <c:pt idx="50904" formatCode="m/d/yyyy\ h:mm">
                  <c:v>43991.927083333336</c:v>
                </c:pt>
                <c:pt idx="50905" formatCode="m/d/yyyy\ h:mm">
                  <c:v>43991.947916666664</c:v>
                </c:pt>
                <c:pt idx="50906" formatCode="m/d/yyyy\ h:mm">
                  <c:v>43991.96875</c:v>
                </c:pt>
                <c:pt idx="50907" formatCode="m/d/yyyy\ h:mm">
                  <c:v>43991.989583333336</c:v>
                </c:pt>
                <c:pt idx="50908" formatCode="m/d/yyyy\ h:mm">
                  <c:v>43992.010416666664</c:v>
                </c:pt>
                <c:pt idx="50909" formatCode="m/d/yyyy\ h:mm">
                  <c:v>43992.03125</c:v>
                </c:pt>
                <c:pt idx="50910" formatCode="m/d/yyyy\ h:mm">
                  <c:v>43992.052083333336</c:v>
                </c:pt>
                <c:pt idx="50911" formatCode="m/d/yyyy\ h:mm">
                  <c:v>43992.072916666664</c:v>
                </c:pt>
                <c:pt idx="50912" formatCode="m/d/yyyy\ h:mm">
                  <c:v>43992.09375</c:v>
                </c:pt>
                <c:pt idx="50913" formatCode="m/d/yyyy\ h:mm">
                  <c:v>43992.114583333336</c:v>
                </c:pt>
                <c:pt idx="50914" formatCode="m/d/yyyy\ h:mm">
                  <c:v>43992.135416666664</c:v>
                </c:pt>
                <c:pt idx="50915" formatCode="m/d/yyyy\ h:mm">
                  <c:v>43992.15625</c:v>
                </c:pt>
                <c:pt idx="50916" formatCode="m/d/yyyy\ h:mm">
                  <c:v>43992.177083333336</c:v>
                </c:pt>
                <c:pt idx="50917" formatCode="m/d/yyyy\ h:mm">
                  <c:v>43992.197916666664</c:v>
                </c:pt>
                <c:pt idx="50918" formatCode="m/d/yyyy\ h:mm">
                  <c:v>43992.21875</c:v>
                </c:pt>
                <c:pt idx="50919" formatCode="m/d/yyyy\ h:mm">
                  <c:v>43992.239583333336</c:v>
                </c:pt>
                <c:pt idx="50920" formatCode="m/d/yyyy\ h:mm">
                  <c:v>43992.260416666664</c:v>
                </c:pt>
                <c:pt idx="50921" formatCode="m/d/yyyy\ h:mm">
                  <c:v>43992.28125</c:v>
                </c:pt>
                <c:pt idx="50922" formatCode="m/d/yyyy\ h:mm">
                  <c:v>43992.302083333336</c:v>
                </c:pt>
                <c:pt idx="50923" formatCode="m/d/yyyy\ h:mm">
                  <c:v>43992.322916666664</c:v>
                </c:pt>
                <c:pt idx="50924" formatCode="m/d/yyyy\ h:mm">
                  <c:v>43992.34375</c:v>
                </c:pt>
                <c:pt idx="50925" formatCode="m/d/yyyy\ h:mm">
                  <c:v>43992.364583333336</c:v>
                </c:pt>
                <c:pt idx="50926" formatCode="m/d/yyyy\ h:mm">
                  <c:v>43992.385416666664</c:v>
                </c:pt>
                <c:pt idx="50927" formatCode="m/d/yyyy\ h:mm">
                  <c:v>43992.40625</c:v>
                </c:pt>
                <c:pt idx="50928" formatCode="m/d/yyyy\ h:mm">
                  <c:v>43992.427083333336</c:v>
                </c:pt>
                <c:pt idx="50929" formatCode="m/d/yyyy\ h:mm">
                  <c:v>43992.447916666664</c:v>
                </c:pt>
                <c:pt idx="50930" formatCode="m/d/yyyy\ h:mm">
                  <c:v>43992.46875</c:v>
                </c:pt>
                <c:pt idx="50931" formatCode="m/d/yyyy\ h:mm">
                  <c:v>43992.489583333336</c:v>
                </c:pt>
                <c:pt idx="50932" formatCode="m/d/yyyy\ h:mm">
                  <c:v>43992.510416666664</c:v>
                </c:pt>
                <c:pt idx="50933" formatCode="m/d/yyyy\ h:mm">
                  <c:v>43992.53125</c:v>
                </c:pt>
                <c:pt idx="50934" formatCode="m/d/yyyy\ h:mm">
                  <c:v>43992.552083333336</c:v>
                </c:pt>
                <c:pt idx="50935" formatCode="m/d/yyyy\ h:mm">
                  <c:v>43992.572916666664</c:v>
                </c:pt>
                <c:pt idx="50936" formatCode="m/d/yyyy\ h:mm">
                  <c:v>43992.59375</c:v>
                </c:pt>
                <c:pt idx="50937" formatCode="m/d/yyyy\ h:mm">
                  <c:v>43992.614583333336</c:v>
                </c:pt>
                <c:pt idx="50938" formatCode="m/d/yyyy\ h:mm">
                  <c:v>43992.635416666664</c:v>
                </c:pt>
                <c:pt idx="50939" formatCode="m/d/yyyy\ h:mm">
                  <c:v>43992.65625</c:v>
                </c:pt>
                <c:pt idx="50940" formatCode="m/d/yyyy\ h:mm">
                  <c:v>43992.677083333336</c:v>
                </c:pt>
                <c:pt idx="50941" formatCode="m/d/yyyy\ h:mm">
                  <c:v>43992.697916666664</c:v>
                </c:pt>
                <c:pt idx="50942" formatCode="m/d/yyyy\ h:mm">
                  <c:v>43992.71875</c:v>
                </c:pt>
                <c:pt idx="50943" formatCode="m/d/yyyy\ h:mm">
                  <c:v>43992.739583333336</c:v>
                </c:pt>
                <c:pt idx="50944" formatCode="m/d/yyyy\ h:mm">
                  <c:v>43992.760416666664</c:v>
                </c:pt>
                <c:pt idx="50945" formatCode="m/d/yyyy\ h:mm">
                  <c:v>43992.78125</c:v>
                </c:pt>
                <c:pt idx="50946" formatCode="m/d/yyyy\ h:mm">
                  <c:v>43992.802083333336</c:v>
                </c:pt>
                <c:pt idx="50947" formatCode="m/d/yyyy\ h:mm">
                  <c:v>43992.822916666664</c:v>
                </c:pt>
                <c:pt idx="50948" formatCode="m/d/yyyy\ h:mm">
                  <c:v>43992.84375</c:v>
                </c:pt>
                <c:pt idx="50949" formatCode="m/d/yyyy\ h:mm">
                  <c:v>43992.864583333336</c:v>
                </c:pt>
                <c:pt idx="50950" formatCode="m/d/yyyy\ h:mm">
                  <c:v>43992.885416666664</c:v>
                </c:pt>
                <c:pt idx="50951" formatCode="m/d/yyyy\ h:mm">
                  <c:v>43992.90625</c:v>
                </c:pt>
                <c:pt idx="50952" formatCode="m/d/yyyy\ h:mm">
                  <c:v>43992.927083333336</c:v>
                </c:pt>
                <c:pt idx="50953" formatCode="m/d/yyyy\ h:mm">
                  <c:v>43992.947916666664</c:v>
                </c:pt>
                <c:pt idx="50954" formatCode="m/d/yyyy\ h:mm">
                  <c:v>43992.96875</c:v>
                </c:pt>
                <c:pt idx="50955" formatCode="m/d/yyyy\ h:mm">
                  <c:v>43992.989583333336</c:v>
                </c:pt>
                <c:pt idx="50956" formatCode="m/d/yyyy\ h:mm">
                  <c:v>43993.010416666664</c:v>
                </c:pt>
                <c:pt idx="50957" formatCode="m/d/yyyy\ h:mm">
                  <c:v>43993.03125</c:v>
                </c:pt>
                <c:pt idx="50958" formatCode="m/d/yyyy\ h:mm">
                  <c:v>43993.052083333336</c:v>
                </c:pt>
                <c:pt idx="50959" formatCode="m/d/yyyy\ h:mm">
                  <c:v>43993.072916666664</c:v>
                </c:pt>
                <c:pt idx="50960" formatCode="m/d/yyyy\ h:mm">
                  <c:v>43993.09375</c:v>
                </c:pt>
                <c:pt idx="50961" formatCode="m/d/yyyy\ h:mm">
                  <c:v>43993.114583333336</c:v>
                </c:pt>
                <c:pt idx="50962" formatCode="m/d/yyyy\ h:mm">
                  <c:v>43993.135416666664</c:v>
                </c:pt>
                <c:pt idx="50963" formatCode="m/d/yyyy\ h:mm">
                  <c:v>43993.15625</c:v>
                </c:pt>
                <c:pt idx="50964" formatCode="m/d/yyyy\ h:mm">
                  <c:v>43993.177083333336</c:v>
                </c:pt>
                <c:pt idx="50965" formatCode="m/d/yyyy\ h:mm">
                  <c:v>43993.197916666664</c:v>
                </c:pt>
                <c:pt idx="50966" formatCode="m/d/yyyy\ h:mm">
                  <c:v>43993.21875</c:v>
                </c:pt>
                <c:pt idx="50967" formatCode="m/d/yyyy\ h:mm">
                  <c:v>43993.239583333336</c:v>
                </c:pt>
                <c:pt idx="50968" formatCode="m/d/yyyy\ h:mm">
                  <c:v>43993.260416666664</c:v>
                </c:pt>
                <c:pt idx="50969" formatCode="m/d/yyyy\ h:mm">
                  <c:v>43993.28125</c:v>
                </c:pt>
                <c:pt idx="50970" formatCode="m/d/yyyy\ h:mm">
                  <c:v>43993.302083333336</c:v>
                </c:pt>
                <c:pt idx="50971" formatCode="m/d/yyyy\ h:mm">
                  <c:v>43993.322916666664</c:v>
                </c:pt>
                <c:pt idx="50972" formatCode="m/d/yyyy\ h:mm">
                  <c:v>43993.34375</c:v>
                </c:pt>
                <c:pt idx="50973" formatCode="m/d/yyyy\ h:mm">
                  <c:v>43993.364583333336</c:v>
                </c:pt>
                <c:pt idx="50974" formatCode="m/d/yyyy\ h:mm">
                  <c:v>43993.385416666664</c:v>
                </c:pt>
                <c:pt idx="50975" formatCode="m/d/yyyy\ h:mm">
                  <c:v>43993.40625</c:v>
                </c:pt>
                <c:pt idx="50976" formatCode="m/d/yyyy\ h:mm">
                  <c:v>43993.427083333336</c:v>
                </c:pt>
                <c:pt idx="50977" formatCode="m/d/yyyy\ h:mm">
                  <c:v>43993.447916666664</c:v>
                </c:pt>
                <c:pt idx="50978" formatCode="m/d/yyyy\ h:mm">
                  <c:v>43993.46875</c:v>
                </c:pt>
                <c:pt idx="50979" formatCode="m/d/yyyy\ h:mm">
                  <c:v>43993.489583333336</c:v>
                </c:pt>
                <c:pt idx="50980" formatCode="m/d/yyyy\ h:mm">
                  <c:v>43993.510416666664</c:v>
                </c:pt>
                <c:pt idx="50981" formatCode="m/d/yyyy\ h:mm">
                  <c:v>43993.53125</c:v>
                </c:pt>
                <c:pt idx="50982" formatCode="m/d/yyyy\ h:mm">
                  <c:v>43993.552083333336</c:v>
                </c:pt>
                <c:pt idx="50983" formatCode="m/d/yyyy\ h:mm">
                  <c:v>43993.572916666664</c:v>
                </c:pt>
                <c:pt idx="50984" formatCode="m/d/yyyy\ h:mm">
                  <c:v>43993.59375</c:v>
                </c:pt>
                <c:pt idx="50985" formatCode="m/d/yyyy\ h:mm">
                  <c:v>43993.614583333336</c:v>
                </c:pt>
                <c:pt idx="50986" formatCode="m/d/yyyy\ h:mm">
                  <c:v>43993.635416666664</c:v>
                </c:pt>
                <c:pt idx="50987" formatCode="m/d/yyyy\ h:mm">
                  <c:v>43993.65625</c:v>
                </c:pt>
                <c:pt idx="50988" formatCode="m/d/yyyy\ h:mm">
                  <c:v>43993.677083333336</c:v>
                </c:pt>
                <c:pt idx="50989" formatCode="m/d/yyyy\ h:mm">
                  <c:v>43993.697916666664</c:v>
                </c:pt>
                <c:pt idx="50990" formatCode="m/d/yyyy\ h:mm">
                  <c:v>43993.71875</c:v>
                </c:pt>
                <c:pt idx="50991" formatCode="m/d/yyyy\ h:mm">
                  <c:v>43993.739583333336</c:v>
                </c:pt>
                <c:pt idx="50992" formatCode="m/d/yyyy\ h:mm">
                  <c:v>43993.760416666664</c:v>
                </c:pt>
                <c:pt idx="50993" formatCode="m/d/yyyy\ h:mm">
                  <c:v>43993.78125</c:v>
                </c:pt>
                <c:pt idx="50994" formatCode="m/d/yyyy\ h:mm">
                  <c:v>43993.802083333336</c:v>
                </c:pt>
                <c:pt idx="50995" formatCode="m/d/yyyy\ h:mm">
                  <c:v>43993.822916666664</c:v>
                </c:pt>
                <c:pt idx="50996" formatCode="m/d/yyyy\ h:mm">
                  <c:v>43993.84375</c:v>
                </c:pt>
                <c:pt idx="50997" formatCode="m/d/yyyy\ h:mm">
                  <c:v>43993.864583333336</c:v>
                </c:pt>
                <c:pt idx="50998" formatCode="m/d/yyyy\ h:mm">
                  <c:v>43993.885416666664</c:v>
                </c:pt>
                <c:pt idx="50999" formatCode="m/d/yyyy\ h:mm">
                  <c:v>43993.90625</c:v>
                </c:pt>
                <c:pt idx="51000" formatCode="m/d/yyyy\ h:mm">
                  <c:v>43993.927083333336</c:v>
                </c:pt>
                <c:pt idx="51001" formatCode="m/d/yyyy\ h:mm">
                  <c:v>43993.947916666664</c:v>
                </c:pt>
                <c:pt idx="51002" formatCode="m/d/yyyy\ h:mm">
                  <c:v>43993.96875</c:v>
                </c:pt>
                <c:pt idx="51003" formatCode="m/d/yyyy\ h:mm">
                  <c:v>43993.989583333336</c:v>
                </c:pt>
                <c:pt idx="51004" formatCode="m/d/yyyy\ h:mm">
                  <c:v>43994.010416666664</c:v>
                </c:pt>
                <c:pt idx="51005" formatCode="m/d/yyyy\ h:mm">
                  <c:v>43994.03125</c:v>
                </c:pt>
                <c:pt idx="51006" formatCode="m/d/yyyy\ h:mm">
                  <c:v>43994.052083333336</c:v>
                </c:pt>
                <c:pt idx="51007" formatCode="m/d/yyyy\ h:mm">
                  <c:v>43994.072916666664</c:v>
                </c:pt>
                <c:pt idx="51008" formatCode="m/d/yyyy\ h:mm">
                  <c:v>43994.09375</c:v>
                </c:pt>
                <c:pt idx="51009" formatCode="m/d/yyyy\ h:mm">
                  <c:v>43994.114583333336</c:v>
                </c:pt>
                <c:pt idx="51010" formatCode="m/d/yyyy\ h:mm">
                  <c:v>43994.135416666664</c:v>
                </c:pt>
                <c:pt idx="51011" formatCode="m/d/yyyy\ h:mm">
                  <c:v>43994.15625</c:v>
                </c:pt>
                <c:pt idx="51012" formatCode="m/d/yyyy\ h:mm">
                  <c:v>43994.177083333336</c:v>
                </c:pt>
                <c:pt idx="51013" formatCode="m/d/yyyy\ h:mm">
                  <c:v>43994.197916666664</c:v>
                </c:pt>
                <c:pt idx="51014" formatCode="m/d/yyyy\ h:mm">
                  <c:v>43994.21875</c:v>
                </c:pt>
                <c:pt idx="51015" formatCode="m/d/yyyy\ h:mm">
                  <c:v>43994.239583333336</c:v>
                </c:pt>
                <c:pt idx="51016" formatCode="m/d/yyyy\ h:mm">
                  <c:v>43994.260416666664</c:v>
                </c:pt>
                <c:pt idx="51017" formatCode="m/d/yyyy\ h:mm">
                  <c:v>43994.28125</c:v>
                </c:pt>
                <c:pt idx="51018" formatCode="m/d/yyyy\ h:mm">
                  <c:v>43994.302083333336</c:v>
                </c:pt>
                <c:pt idx="51019" formatCode="m/d/yyyy\ h:mm">
                  <c:v>43994.322916666664</c:v>
                </c:pt>
                <c:pt idx="51020" formatCode="m/d/yyyy\ h:mm">
                  <c:v>43994.34375</c:v>
                </c:pt>
                <c:pt idx="51021" formatCode="m/d/yyyy\ h:mm">
                  <c:v>43994.364583333336</c:v>
                </c:pt>
                <c:pt idx="51022" formatCode="m/d/yyyy\ h:mm">
                  <c:v>43994.385416666664</c:v>
                </c:pt>
                <c:pt idx="51023" formatCode="m/d/yyyy\ h:mm">
                  <c:v>43994.40625</c:v>
                </c:pt>
                <c:pt idx="51024" formatCode="m/d/yyyy\ h:mm">
                  <c:v>43994.427083333336</c:v>
                </c:pt>
                <c:pt idx="51025" formatCode="m/d/yyyy\ h:mm">
                  <c:v>43994.447916666664</c:v>
                </c:pt>
                <c:pt idx="51026" formatCode="m/d/yyyy\ h:mm">
                  <c:v>43994.46875</c:v>
                </c:pt>
                <c:pt idx="51027" formatCode="m/d/yyyy\ h:mm">
                  <c:v>43994.489583333336</c:v>
                </c:pt>
                <c:pt idx="51028" formatCode="m/d/yyyy\ h:mm">
                  <c:v>43994.510416666664</c:v>
                </c:pt>
                <c:pt idx="51029" formatCode="m/d/yyyy\ h:mm">
                  <c:v>43994.53125</c:v>
                </c:pt>
                <c:pt idx="51030" formatCode="m/d/yyyy\ h:mm">
                  <c:v>43994.552083333336</c:v>
                </c:pt>
                <c:pt idx="51031" formatCode="m/d/yyyy\ h:mm">
                  <c:v>43994.572916666664</c:v>
                </c:pt>
                <c:pt idx="51032" formatCode="m/d/yyyy\ h:mm">
                  <c:v>43994.59375</c:v>
                </c:pt>
                <c:pt idx="51033" formatCode="m/d/yyyy\ h:mm">
                  <c:v>43994.614583333336</c:v>
                </c:pt>
                <c:pt idx="51034" formatCode="m/d/yyyy\ h:mm">
                  <c:v>43994.635416666664</c:v>
                </c:pt>
                <c:pt idx="51035" formatCode="m/d/yyyy\ h:mm">
                  <c:v>43994.65625</c:v>
                </c:pt>
                <c:pt idx="51036" formatCode="m/d/yyyy\ h:mm">
                  <c:v>43994.677083333336</c:v>
                </c:pt>
                <c:pt idx="51037" formatCode="m/d/yyyy\ h:mm">
                  <c:v>43994.697916666664</c:v>
                </c:pt>
                <c:pt idx="51038" formatCode="m/d/yyyy\ h:mm">
                  <c:v>43994.71875</c:v>
                </c:pt>
                <c:pt idx="51039" formatCode="m/d/yyyy\ h:mm">
                  <c:v>43994.739583333336</c:v>
                </c:pt>
                <c:pt idx="51040" formatCode="m/d/yyyy\ h:mm">
                  <c:v>43994.760416666664</c:v>
                </c:pt>
                <c:pt idx="51041" formatCode="m/d/yyyy\ h:mm">
                  <c:v>43994.78125</c:v>
                </c:pt>
                <c:pt idx="51042" formatCode="m/d/yyyy\ h:mm">
                  <c:v>43994.802083333336</c:v>
                </c:pt>
                <c:pt idx="51043" formatCode="m/d/yyyy\ h:mm">
                  <c:v>43994.822916666664</c:v>
                </c:pt>
                <c:pt idx="51044" formatCode="m/d/yyyy\ h:mm">
                  <c:v>43994.84375</c:v>
                </c:pt>
                <c:pt idx="51045" formatCode="m/d/yyyy\ h:mm">
                  <c:v>43994.864583333336</c:v>
                </c:pt>
                <c:pt idx="51046" formatCode="m/d/yyyy\ h:mm">
                  <c:v>43994.885416666664</c:v>
                </c:pt>
                <c:pt idx="51047" formatCode="m/d/yyyy\ h:mm">
                  <c:v>43994.90625</c:v>
                </c:pt>
                <c:pt idx="51048" formatCode="m/d/yyyy\ h:mm">
                  <c:v>43994.927083333336</c:v>
                </c:pt>
                <c:pt idx="51049" formatCode="m/d/yyyy\ h:mm">
                  <c:v>43994.947916666664</c:v>
                </c:pt>
                <c:pt idx="51050" formatCode="m/d/yyyy\ h:mm">
                  <c:v>43994.96875</c:v>
                </c:pt>
                <c:pt idx="51051" formatCode="m/d/yyyy\ h:mm">
                  <c:v>43994.989583333336</c:v>
                </c:pt>
                <c:pt idx="51052" formatCode="m/d/yyyy\ h:mm">
                  <c:v>43995.010416666664</c:v>
                </c:pt>
                <c:pt idx="51053" formatCode="m/d/yyyy\ h:mm">
                  <c:v>43995.03125</c:v>
                </c:pt>
                <c:pt idx="51054" formatCode="m/d/yyyy\ h:mm">
                  <c:v>43995.052083333336</c:v>
                </c:pt>
                <c:pt idx="51055" formatCode="m/d/yyyy\ h:mm">
                  <c:v>43995.072916666664</c:v>
                </c:pt>
                <c:pt idx="51056" formatCode="m/d/yyyy\ h:mm">
                  <c:v>43995.09375</c:v>
                </c:pt>
                <c:pt idx="51057" formatCode="m/d/yyyy\ h:mm">
                  <c:v>43995.114583333336</c:v>
                </c:pt>
                <c:pt idx="51058" formatCode="m/d/yyyy\ h:mm">
                  <c:v>43995.135416666664</c:v>
                </c:pt>
                <c:pt idx="51059" formatCode="m/d/yyyy\ h:mm">
                  <c:v>43995.15625</c:v>
                </c:pt>
                <c:pt idx="51060" formatCode="m/d/yyyy\ h:mm">
                  <c:v>43995.177083333336</c:v>
                </c:pt>
                <c:pt idx="51061" formatCode="m/d/yyyy\ h:mm">
                  <c:v>43995.197916666664</c:v>
                </c:pt>
                <c:pt idx="51062" formatCode="m/d/yyyy\ h:mm">
                  <c:v>43995.21875</c:v>
                </c:pt>
                <c:pt idx="51063" formatCode="m/d/yyyy\ h:mm">
                  <c:v>43995.239583333336</c:v>
                </c:pt>
                <c:pt idx="51064" formatCode="m/d/yyyy\ h:mm">
                  <c:v>43995.260416666664</c:v>
                </c:pt>
                <c:pt idx="51065" formatCode="m/d/yyyy\ h:mm">
                  <c:v>43995.28125</c:v>
                </c:pt>
                <c:pt idx="51066" formatCode="m/d/yyyy\ h:mm">
                  <c:v>43995.302083333336</c:v>
                </c:pt>
                <c:pt idx="51067" formatCode="m/d/yyyy\ h:mm">
                  <c:v>43995.322916666664</c:v>
                </c:pt>
                <c:pt idx="51068" formatCode="m/d/yyyy\ h:mm">
                  <c:v>43995.34375</c:v>
                </c:pt>
                <c:pt idx="51069" formatCode="m/d/yyyy\ h:mm">
                  <c:v>43995.364583333336</c:v>
                </c:pt>
                <c:pt idx="51070" formatCode="m/d/yyyy\ h:mm">
                  <c:v>43995.385416666664</c:v>
                </c:pt>
                <c:pt idx="51071" formatCode="m/d/yyyy\ h:mm">
                  <c:v>43995.40625</c:v>
                </c:pt>
                <c:pt idx="51072" formatCode="m/d/yyyy\ h:mm">
                  <c:v>43995.427083333336</c:v>
                </c:pt>
                <c:pt idx="51073" formatCode="m/d/yyyy\ h:mm">
                  <c:v>43995.447916666664</c:v>
                </c:pt>
                <c:pt idx="51074" formatCode="m/d/yyyy\ h:mm">
                  <c:v>43995.46875</c:v>
                </c:pt>
                <c:pt idx="51075" formatCode="m/d/yyyy\ h:mm">
                  <c:v>43995.489583333336</c:v>
                </c:pt>
                <c:pt idx="51076" formatCode="m/d/yyyy\ h:mm">
                  <c:v>43995.510416666664</c:v>
                </c:pt>
                <c:pt idx="51077" formatCode="m/d/yyyy\ h:mm">
                  <c:v>43995.53125</c:v>
                </c:pt>
                <c:pt idx="51078" formatCode="m/d/yyyy\ h:mm">
                  <c:v>43995.552083333336</c:v>
                </c:pt>
                <c:pt idx="51079" formatCode="m/d/yyyy\ h:mm">
                  <c:v>43995.572916666664</c:v>
                </c:pt>
                <c:pt idx="51080" formatCode="m/d/yyyy\ h:mm">
                  <c:v>43995.59375</c:v>
                </c:pt>
                <c:pt idx="51081" formatCode="m/d/yyyy\ h:mm">
                  <c:v>43995.614583333336</c:v>
                </c:pt>
                <c:pt idx="51082" formatCode="m/d/yyyy\ h:mm">
                  <c:v>43995.635416666664</c:v>
                </c:pt>
                <c:pt idx="51083" formatCode="m/d/yyyy\ h:mm">
                  <c:v>43995.65625</c:v>
                </c:pt>
                <c:pt idx="51084" formatCode="m/d/yyyy\ h:mm">
                  <c:v>43995.677083333336</c:v>
                </c:pt>
                <c:pt idx="51085" formatCode="m/d/yyyy\ h:mm">
                  <c:v>43995.697916666664</c:v>
                </c:pt>
                <c:pt idx="51086" formatCode="m/d/yyyy\ h:mm">
                  <c:v>43995.71875</c:v>
                </c:pt>
                <c:pt idx="51087" formatCode="m/d/yyyy\ h:mm">
                  <c:v>43995.739583333336</c:v>
                </c:pt>
                <c:pt idx="51088" formatCode="m/d/yyyy\ h:mm">
                  <c:v>43995.760416666664</c:v>
                </c:pt>
                <c:pt idx="51089" formatCode="m/d/yyyy\ h:mm">
                  <c:v>43995.78125</c:v>
                </c:pt>
                <c:pt idx="51090" formatCode="m/d/yyyy\ h:mm">
                  <c:v>43995.802083333336</c:v>
                </c:pt>
                <c:pt idx="51091" formatCode="m/d/yyyy\ h:mm">
                  <c:v>43995.822916666664</c:v>
                </c:pt>
                <c:pt idx="51092" formatCode="m/d/yyyy\ h:mm">
                  <c:v>43995.84375</c:v>
                </c:pt>
                <c:pt idx="51093" formatCode="m/d/yyyy\ h:mm">
                  <c:v>43995.864583333336</c:v>
                </c:pt>
                <c:pt idx="51094" formatCode="m/d/yyyy\ h:mm">
                  <c:v>43995.885416666664</c:v>
                </c:pt>
                <c:pt idx="51095" formatCode="m/d/yyyy\ h:mm">
                  <c:v>43995.90625</c:v>
                </c:pt>
                <c:pt idx="51096" formatCode="m/d/yyyy\ h:mm">
                  <c:v>43995.927083333336</c:v>
                </c:pt>
                <c:pt idx="51097" formatCode="m/d/yyyy\ h:mm">
                  <c:v>43995.947916666664</c:v>
                </c:pt>
                <c:pt idx="51098" formatCode="m/d/yyyy\ h:mm">
                  <c:v>43995.96875</c:v>
                </c:pt>
                <c:pt idx="51099" formatCode="m/d/yyyy\ h:mm">
                  <c:v>43995.989583333336</c:v>
                </c:pt>
                <c:pt idx="51100" formatCode="m/d/yyyy\ h:mm">
                  <c:v>43996.010416666664</c:v>
                </c:pt>
                <c:pt idx="51101" formatCode="m/d/yyyy\ h:mm">
                  <c:v>43996.03125</c:v>
                </c:pt>
                <c:pt idx="51102" formatCode="m/d/yyyy\ h:mm">
                  <c:v>43996.052083333336</c:v>
                </c:pt>
                <c:pt idx="51103" formatCode="m/d/yyyy\ h:mm">
                  <c:v>43996.072916666664</c:v>
                </c:pt>
                <c:pt idx="51104" formatCode="m/d/yyyy\ h:mm">
                  <c:v>43996.09375</c:v>
                </c:pt>
                <c:pt idx="51105" formatCode="m/d/yyyy\ h:mm">
                  <c:v>43996.114583333336</c:v>
                </c:pt>
                <c:pt idx="51106" formatCode="m/d/yyyy\ h:mm">
                  <c:v>43996.135416666664</c:v>
                </c:pt>
                <c:pt idx="51107" formatCode="m/d/yyyy\ h:mm">
                  <c:v>43996.15625</c:v>
                </c:pt>
                <c:pt idx="51108" formatCode="m/d/yyyy\ h:mm">
                  <c:v>43996.177083333336</c:v>
                </c:pt>
                <c:pt idx="51109" formatCode="m/d/yyyy\ h:mm">
                  <c:v>43996.197916666664</c:v>
                </c:pt>
                <c:pt idx="51110" formatCode="m/d/yyyy\ h:mm">
                  <c:v>43996.21875</c:v>
                </c:pt>
                <c:pt idx="51111" formatCode="m/d/yyyy\ h:mm">
                  <c:v>43996.239583333336</c:v>
                </c:pt>
                <c:pt idx="51112" formatCode="m/d/yyyy\ h:mm">
                  <c:v>43996.260416666664</c:v>
                </c:pt>
                <c:pt idx="51113" formatCode="m/d/yyyy\ h:mm">
                  <c:v>43996.28125</c:v>
                </c:pt>
                <c:pt idx="51114" formatCode="m/d/yyyy\ h:mm">
                  <c:v>43996.302083333336</c:v>
                </c:pt>
                <c:pt idx="51115" formatCode="m/d/yyyy\ h:mm">
                  <c:v>43996.322916666664</c:v>
                </c:pt>
                <c:pt idx="51116" formatCode="m/d/yyyy\ h:mm">
                  <c:v>43996.34375</c:v>
                </c:pt>
                <c:pt idx="51117" formatCode="m/d/yyyy\ h:mm">
                  <c:v>43996.364583333336</c:v>
                </c:pt>
                <c:pt idx="51118" formatCode="m/d/yyyy\ h:mm">
                  <c:v>43996.385416666664</c:v>
                </c:pt>
                <c:pt idx="51119" formatCode="m/d/yyyy\ h:mm">
                  <c:v>43996.40625</c:v>
                </c:pt>
                <c:pt idx="51120" formatCode="m/d/yyyy\ h:mm">
                  <c:v>43996.427083333336</c:v>
                </c:pt>
                <c:pt idx="51121" formatCode="m/d/yyyy\ h:mm">
                  <c:v>43996.447916666664</c:v>
                </c:pt>
                <c:pt idx="51122" formatCode="m/d/yyyy\ h:mm">
                  <c:v>43996.46875</c:v>
                </c:pt>
                <c:pt idx="51123" formatCode="m/d/yyyy\ h:mm">
                  <c:v>43996.489583333336</c:v>
                </c:pt>
                <c:pt idx="51124" formatCode="m/d/yyyy\ h:mm">
                  <c:v>43996.510416666664</c:v>
                </c:pt>
                <c:pt idx="51125" formatCode="m/d/yyyy\ h:mm">
                  <c:v>43996.53125</c:v>
                </c:pt>
                <c:pt idx="51126" formatCode="m/d/yyyy\ h:mm">
                  <c:v>43996.552083333336</c:v>
                </c:pt>
                <c:pt idx="51127" formatCode="m/d/yyyy\ h:mm">
                  <c:v>43996.572916666664</c:v>
                </c:pt>
                <c:pt idx="51128" formatCode="m/d/yyyy\ h:mm">
                  <c:v>43996.59375</c:v>
                </c:pt>
                <c:pt idx="51129" formatCode="m/d/yyyy\ h:mm">
                  <c:v>43996.614583333336</c:v>
                </c:pt>
                <c:pt idx="51130" formatCode="m/d/yyyy\ h:mm">
                  <c:v>43996.635416666664</c:v>
                </c:pt>
                <c:pt idx="51131" formatCode="m/d/yyyy\ h:mm">
                  <c:v>43996.65625</c:v>
                </c:pt>
                <c:pt idx="51132" formatCode="m/d/yyyy\ h:mm">
                  <c:v>43996.677083333336</c:v>
                </c:pt>
                <c:pt idx="51133" formatCode="m/d/yyyy\ h:mm">
                  <c:v>43996.697916666664</c:v>
                </c:pt>
                <c:pt idx="51134" formatCode="m/d/yyyy\ h:mm">
                  <c:v>43996.71875</c:v>
                </c:pt>
                <c:pt idx="51135" formatCode="m/d/yyyy\ h:mm">
                  <c:v>43996.739583333336</c:v>
                </c:pt>
                <c:pt idx="51136" formatCode="m/d/yyyy\ h:mm">
                  <c:v>43996.760416666664</c:v>
                </c:pt>
                <c:pt idx="51137" formatCode="m/d/yyyy\ h:mm">
                  <c:v>43996.78125</c:v>
                </c:pt>
                <c:pt idx="51138" formatCode="m/d/yyyy\ h:mm">
                  <c:v>43996.802083333336</c:v>
                </c:pt>
                <c:pt idx="51139" formatCode="m/d/yyyy\ h:mm">
                  <c:v>43996.822916666664</c:v>
                </c:pt>
                <c:pt idx="51140" formatCode="m/d/yyyy\ h:mm">
                  <c:v>43996.84375</c:v>
                </c:pt>
                <c:pt idx="51141" formatCode="m/d/yyyy\ h:mm">
                  <c:v>43996.864583333336</c:v>
                </c:pt>
                <c:pt idx="51142" formatCode="m/d/yyyy\ h:mm">
                  <c:v>43996.885416666664</c:v>
                </c:pt>
                <c:pt idx="51143" formatCode="m/d/yyyy\ h:mm">
                  <c:v>43996.90625</c:v>
                </c:pt>
                <c:pt idx="51144" formatCode="m/d/yyyy\ h:mm">
                  <c:v>43996.927083333336</c:v>
                </c:pt>
                <c:pt idx="51145" formatCode="m/d/yyyy\ h:mm">
                  <c:v>43996.947916666664</c:v>
                </c:pt>
                <c:pt idx="51146" formatCode="m/d/yyyy\ h:mm">
                  <c:v>43996.96875</c:v>
                </c:pt>
                <c:pt idx="51147" formatCode="m/d/yyyy\ h:mm">
                  <c:v>43996.989583333336</c:v>
                </c:pt>
                <c:pt idx="51148" formatCode="m/d/yyyy\ h:mm">
                  <c:v>43997.010416666664</c:v>
                </c:pt>
                <c:pt idx="51149" formatCode="m/d/yyyy\ h:mm">
                  <c:v>43997.03125</c:v>
                </c:pt>
                <c:pt idx="51150" formatCode="m/d/yyyy\ h:mm">
                  <c:v>43997.052083333336</c:v>
                </c:pt>
                <c:pt idx="51151" formatCode="m/d/yyyy\ h:mm">
                  <c:v>43997.072916666664</c:v>
                </c:pt>
                <c:pt idx="51152" formatCode="m/d/yyyy\ h:mm">
                  <c:v>43997.09375</c:v>
                </c:pt>
                <c:pt idx="51153" formatCode="m/d/yyyy\ h:mm">
                  <c:v>43997.114583333336</c:v>
                </c:pt>
                <c:pt idx="51154" formatCode="m/d/yyyy\ h:mm">
                  <c:v>43997.135416666664</c:v>
                </c:pt>
                <c:pt idx="51155" formatCode="m/d/yyyy\ h:mm">
                  <c:v>43997.15625</c:v>
                </c:pt>
                <c:pt idx="51156" formatCode="m/d/yyyy\ h:mm">
                  <c:v>43997.177083333336</c:v>
                </c:pt>
                <c:pt idx="51157" formatCode="m/d/yyyy\ h:mm">
                  <c:v>43997.197916666664</c:v>
                </c:pt>
                <c:pt idx="51158" formatCode="m/d/yyyy\ h:mm">
                  <c:v>43997.21875</c:v>
                </c:pt>
                <c:pt idx="51159" formatCode="m/d/yyyy\ h:mm">
                  <c:v>43997.239583333336</c:v>
                </c:pt>
                <c:pt idx="51160" formatCode="m/d/yyyy\ h:mm">
                  <c:v>43997.260416666664</c:v>
                </c:pt>
                <c:pt idx="51161" formatCode="m/d/yyyy\ h:mm">
                  <c:v>43997.28125</c:v>
                </c:pt>
                <c:pt idx="51162" formatCode="m/d/yyyy\ h:mm">
                  <c:v>43997.302083333336</c:v>
                </c:pt>
                <c:pt idx="51163" formatCode="m/d/yyyy\ h:mm">
                  <c:v>43997.322916666664</c:v>
                </c:pt>
                <c:pt idx="51164" formatCode="m/d/yyyy\ h:mm">
                  <c:v>43997.34375</c:v>
                </c:pt>
                <c:pt idx="51165" formatCode="m/d/yyyy\ h:mm">
                  <c:v>43997.364583333336</c:v>
                </c:pt>
                <c:pt idx="51166" formatCode="m/d/yyyy\ h:mm">
                  <c:v>43997.385416666664</c:v>
                </c:pt>
                <c:pt idx="51167" formatCode="m/d/yyyy\ h:mm">
                  <c:v>43997.40625</c:v>
                </c:pt>
                <c:pt idx="51168" formatCode="m/d/yyyy\ h:mm">
                  <c:v>43997.427083333336</c:v>
                </c:pt>
                <c:pt idx="51169" formatCode="m/d/yyyy\ h:mm">
                  <c:v>43997.447916666664</c:v>
                </c:pt>
                <c:pt idx="51170" formatCode="m/d/yyyy\ h:mm">
                  <c:v>43997.46875</c:v>
                </c:pt>
                <c:pt idx="51171" formatCode="m/d/yyyy\ h:mm">
                  <c:v>43997.489583333336</c:v>
                </c:pt>
                <c:pt idx="51172" formatCode="m/d/yyyy\ h:mm">
                  <c:v>43997.510416666664</c:v>
                </c:pt>
                <c:pt idx="51173" formatCode="m/d/yyyy\ h:mm">
                  <c:v>43997.53125</c:v>
                </c:pt>
                <c:pt idx="51174" formatCode="m/d/yyyy\ h:mm">
                  <c:v>43997.552083333336</c:v>
                </c:pt>
                <c:pt idx="51175" formatCode="m/d/yyyy\ h:mm">
                  <c:v>43997.572916666664</c:v>
                </c:pt>
                <c:pt idx="51176" formatCode="m/d/yyyy\ h:mm">
                  <c:v>43997.59375</c:v>
                </c:pt>
                <c:pt idx="51177" formatCode="m/d/yyyy\ h:mm">
                  <c:v>43997.614583333336</c:v>
                </c:pt>
                <c:pt idx="51178" formatCode="m/d/yyyy\ h:mm">
                  <c:v>43997.635416666664</c:v>
                </c:pt>
                <c:pt idx="51179" formatCode="m/d/yyyy\ h:mm">
                  <c:v>43997.65625</c:v>
                </c:pt>
                <c:pt idx="51180" formatCode="m/d/yyyy\ h:mm">
                  <c:v>43997.677083333336</c:v>
                </c:pt>
                <c:pt idx="51181" formatCode="m/d/yyyy\ h:mm">
                  <c:v>43997.697916666664</c:v>
                </c:pt>
                <c:pt idx="51182" formatCode="m/d/yyyy\ h:mm">
                  <c:v>43997.71875</c:v>
                </c:pt>
                <c:pt idx="51183" formatCode="m/d/yyyy\ h:mm">
                  <c:v>43997.739583333336</c:v>
                </c:pt>
                <c:pt idx="51184" formatCode="m/d/yyyy\ h:mm">
                  <c:v>43997.760416666664</c:v>
                </c:pt>
                <c:pt idx="51185" formatCode="m/d/yyyy\ h:mm">
                  <c:v>43997.78125</c:v>
                </c:pt>
                <c:pt idx="51186" formatCode="m/d/yyyy\ h:mm">
                  <c:v>43997.802083333336</c:v>
                </c:pt>
                <c:pt idx="51187" formatCode="m/d/yyyy\ h:mm">
                  <c:v>43997.822916666664</c:v>
                </c:pt>
                <c:pt idx="51188" formatCode="m/d/yyyy\ h:mm">
                  <c:v>43997.84375</c:v>
                </c:pt>
                <c:pt idx="51189" formatCode="m/d/yyyy\ h:mm">
                  <c:v>43997.864583333336</c:v>
                </c:pt>
                <c:pt idx="51190" formatCode="m/d/yyyy\ h:mm">
                  <c:v>43997.885416666664</c:v>
                </c:pt>
                <c:pt idx="51191" formatCode="m/d/yyyy\ h:mm">
                  <c:v>43997.90625</c:v>
                </c:pt>
                <c:pt idx="51192" formatCode="m/d/yyyy\ h:mm">
                  <c:v>43997.927083333336</c:v>
                </c:pt>
                <c:pt idx="51193" formatCode="m/d/yyyy\ h:mm">
                  <c:v>43997.947916666664</c:v>
                </c:pt>
                <c:pt idx="51194" formatCode="m/d/yyyy\ h:mm">
                  <c:v>43997.96875</c:v>
                </c:pt>
                <c:pt idx="51195" formatCode="m/d/yyyy\ h:mm">
                  <c:v>43997.989583333336</c:v>
                </c:pt>
                <c:pt idx="51196" formatCode="m/d/yyyy\ h:mm">
                  <c:v>43998.010416666664</c:v>
                </c:pt>
                <c:pt idx="51197" formatCode="m/d/yyyy\ h:mm">
                  <c:v>43998.03125</c:v>
                </c:pt>
                <c:pt idx="51198" formatCode="m/d/yyyy\ h:mm">
                  <c:v>43998.052083333336</c:v>
                </c:pt>
                <c:pt idx="51199" formatCode="m/d/yyyy\ h:mm">
                  <c:v>43998.072916666664</c:v>
                </c:pt>
                <c:pt idx="51200" formatCode="m/d/yyyy\ h:mm">
                  <c:v>43998.09375</c:v>
                </c:pt>
                <c:pt idx="51201" formatCode="m/d/yyyy\ h:mm">
                  <c:v>43998.114583333336</c:v>
                </c:pt>
                <c:pt idx="51202" formatCode="m/d/yyyy\ h:mm">
                  <c:v>43998.135416666664</c:v>
                </c:pt>
                <c:pt idx="51203" formatCode="m/d/yyyy\ h:mm">
                  <c:v>43998.15625</c:v>
                </c:pt>
                <c:pt idx="51204" formatCode="m/d/yyyy\ h:mm">
                  <c:v>43998.177083333336</c:v>
                </c:pt>
                <c:pt idx="51205" formatCode="m/d/yyyy\ h:mm">
                  <c:v>43998.197916666664</c:v>
                </c:pt>
                <c:pt idx="51206" formatCode="m/d/yyyy\ h:mm">
                  <c:v>43998.21875</c:v>
                </c:pt>
                <c:pt idx="51207" formatCode="m/d/yyyy\ h:mm">
                  <c:v>43998.239583333336</c:v>
                </c:pt>
                <c:pt idx="51208" formatCode="m/d/yyyy\ h:mm">
                  <c:v>43998.260416666664</c:v>
                </c:pt>
                <c:pt idx="51209" formatCode="m/d/yyyy\ h:mm">
                  <c:v>43998.28125</c:v>
                </c:pt>
                <c:pt idx="51210" formatCode="m/d/yyyy\ h:mm">
                  <c:v>43998.302083333336</c:v>
                </c:pt>
                <c:pt idx="51211" formatCode="m/d/yyyy\ h:mm">
                  <c:v>43998.322916666664</c:v>
                </c:pt>
                <c:pt idx="51212" formatCode="m/d/yyyy\ h:mm">
                  <c:v>43998.34375</c:v>
                </c:pt>
                <c:pt idx="51213" formatCode="m/d/yyyy\ h:mm">
                  <c:v>43998.364583333336</c:v>
                </c:pt>
                <c:pt idx="51214" formatCode="m/d/yyyy\ h:mm">
                  <c:v>43998.385416666664</c:v>
                </c:pt>
                <c:pt idx="51215" formatCode="m/d/yyyy\ h:mm">
                  <c:v>43998.40625</c:v>
                </c:pt>
                <c:pt idx="51216" formatCode="m/d/yyyy\ h:mm">
                  <c:v>43998.427083333336</c:v>
                </c:pt>
                <c:pt idx="51217" formatCode="m/d/yyyy\ h:mm">
                  <c:v>43998.447916666664</c:v>
                </c:pt>
                <c:pt idx="51218" formatCode="m/d/yyyy\ h:mm">
                  <c:v>43998.46875</c:v>
                </c:pt>
                <c:pt idx="51219" formatCode="m/d/yyyy\ h:mm">
                  <c:v>43998.489583333336</c:v>
                </c:pt>
                <c:pt idx="51220" formatCode="m/d/yyyy\ h:mm">
                  <c:v>43998.510416666664</c:v>
                </c:pt>
                <c:pt idx="51221" formatCode="m/d/yyyy\ h:mm">
                  <c:v>43998.53125</c:v>
                </c:pt>
                <c:pt idx="51222" formatCode="m/d/yyyy\ h:mm">
                  <c:v>43998.552083333336</c:v>
                </c:pt>
                <c:pt idx="51223" formatCode="m/d/yyyy\ h:mm">
                  <c:v>43998.572916666664</c:v>
                </c:pt>
                <c:pt idx="51224" formatCode="m/d/yyyy\ h:mm">
                  <c:v>43998.59375</c:v>
                </c:pt>
                <c:pt idx="51225" formatCode="m/d/yyyy\ h:mm">
                  <c:v>43998.614583333336</c:v>
                </c:pt>
                <c:pt idx="51226" formatCode="m/d/yyyy\ h:mm">
                  <c:v>43998.635416666664</c:v>
                </c:pt>
                <c:pt idx="51227" formatCode="m/d/yyyy\ h:mm">
                  <c:v>43998.65625</c:v>
                </c:pt>
                <c:pt idx="51228" formatCode="m/d/yyyy\ h:mm">
                  <c:v>43998.677083333336</c:v>
                </c:pt>
                <c:pt idx="51229" formatCode="m/d/yyyy\ h:mm">
                  <c:v>43998.697916666664</c:v>
                </c:pt>
                <c:pt idx="51230" formatCode="m/d/yyyy\ h:mm">
                  <c:v>43998.71875</c:v>
                </c:pt>
                <c:pt idx="51231" formatCode="m/d/yyyy\ h:mm">
                  <c:v>43998.739583333336</c:v>
                </c:pt>
                <c:pt idx="51232" formatCode="m/d/yyyy\ h:mm">
                  <c:v>43998.760416666664</c:v>
                </c:pt>
                <c:pt idx="51233" formatCode="m/d/yyyy\ h:mm">
                  <c:v>43998.78125</c:v>
                </c:pt>
                <c:pt idx="51234" formatCode="m/d/yyyy\ h:mm">
                  <c:v>43998.802083333336</c:v>
                </c:pt>
                <c:pt idx="51235" formatCode="m/d/yyyy\ h:mm">
                  <c:v>43998.822916666664</c:v>
                </c:pt>
                <c:pt idx="51236" formatCode="m/d/yyyy\ h:mm">
                  <c:v>43998.84375</c:v>
                </c:pt>
                <c:pt idx="51237" formatCode="m/d/yyyy\ h:mm">
                  <c:v>43998.864583333336</c:v>
                </c:pt>
                <c:pt idx="51238" formatCode="m/d/yyyy\ h:mm">
                  <c:v>43998.885416666664</c:v>
                </c:pt>
                <c:pt idx="51239" formatCode="m/d/yyyy\ h:mm">
                  <c:v>43998.90625</c:v>
                </c:pt>
                <c:pt idx="51240" formatCode="m/d/yyyy\ h:mm">
                  <c:v>43998.927083333336</c:v>
                </c:pt>
                <c:pt idx="51241" formatCode="m/d/yyyy\ h:mm">
                  <c:v>43998.947916666664</c:v>
                </c:pt>
                <c:pt idx="51242" formatCode="m/d/yyyy\ h:mm">
                  <c:v>43998.96875</c:v>
                </c:pt>
                <c:pt idx="51243" formatCode="m/d/yyyy\ h:mm">
                  <c:v>43998.989583333336</c:v>
                </c:pt>
                <c:pt idx="51244" formatCode="m/d/yyyy\ h:mm">
                  <c:v>43999.010416666664</c:v>
                </c:pt>
                <c:pt idx="51245" formatCode="m/d/yyyy\ h:mm">
                  <c:v>43999.03125</c:v>
                </c:pt>
                <c:pt idx="51246" formatCode="m/d/yyyy\ h:mm">
                  <c:v>43999.052083333336</c:v>
                </c:pt>
                <c:pt idx="51247" formatCode="m/d/yyyy\ h:mm">
                  <c:v>43999.072916666664</c:v>
                </c:pt>
                <c:pt idx="51248" formatCode="m/d/yyyy\ h:mm">
                  <c:v>43999.09375</c:v>
                </c:pt>
                <c:pt idx="51249" formatCode="m/d/yyyy\ h:mm">
                  <c:v>43999.114583333336</c:v>
                </c:pt>
                <c:pt idx="51250" formatCode="m/d/yyyy\ h:mm">
                  <c:v>43999.135416666664</c:v>
                </c:pt>
                <c:pt idx="51251" formatCode="m/d/yyyy\ h:mm">
                  <c:v>43999.15625</c:v>
                </c:pt>
                <c:pt idx="51252" formatCode="m/d/yyyy\ h:mm">
                  <c:v>43999.177083333336</c:v>
                </c:pt>
                <c:pt idx="51253" formatCode="m/d/yyyy\ h:mm">
                  <c:v>43999.197916666664</c:v>
                </c:pt>
                <c:pt idx="51254" formatCode="m/d/yyyy\ h:mm">
                  <c:v>43999.21875</c:v>
                </c:pt>
                <c:pt idx="51255" formatCode="m/d/yyyy\ h:mm">
                  <c:v>43999.239583333336</c:v>
                </c:pt>
                <c:pt idx="51256" formatCode="m/d/yyyy\ h:mm">
                  <c:v>43999.260416666664</c:v>
                </c:pt>
                <c:pt idx="51257" formatCode="m/d/yyyy\ h:mm">
                  <c:v>43999.28125</c:v>
                </c:pt>
                <c:pt idx="51258" formatCode="m/d/yyyy\ h:mm">
                  <c:v>43999.302083333336</c:v>
                </c:pt>
                <c:pt idx="51259" formatCode="m/d/yyyy\ h:mm">
                  <c:v>43999.322916666664</c:v>
                </c:pt>
                <c:pt idx="51260" formatCode="m/d/yyyy\ h:mm">
                  <c:v>43999.34375</c:v>
                </c:pt>
                <c:pt idx="51261" formatCode="m/d/yyyy\ h:mm">
                  <c:v>43999.364583333336</c:v>
                </c:pt>
                <c:pt idx="51262" formatCode="m/d/yyyy\ h:mm">
                  <c:v>43999.385416666664</c:v>
                </c:pt>
                <c:pt idx="51263" formatCode="m/d/yyyy\ h:mm">
                  <c:v>43999.40625</c:v>
                </c:pt>
                <c:pt idx="51264" formatCode="m/d/yyyy\ h:mm">
                  <c:v>43999.427083333336</c:v>
                </c:pt>
                <c:pt idx="51265" formatCode="m/d/yyyy\ h:mm">
                  <c:v>43999.447916666664</c:v>
                </c:pt>
                <c:pt idx="51266" formatCode="m/d/yyyy\ h:mm">
                  <c:v>43999.46875</c:v>
                </c:pt>
                <c:pt idx="51267" formatCode="m/d/yyyy\ h:mm">
                  <c:v>43999.489583333336</c:v>
                </c:pt>
                <c:pt idx="51268" formatCode="m/d/yyyy\ h:mm">
                  <c:v>43999.510416666664</c:v>
                </c:pt>
                <c:pt idx="51269" formatCode="m/d/yyyy\ h:mm">
                  <c:v>43999.53125</c:v>
                </c:pt>
                <c:pt idx="51270" formatCode="m/d/yyyy\ h:mm">
                  <c:v>43999.552083333336</c:v>
                </c:pt>
                <c:pt idx="51271" formatCode="m/d/yyyy\ h:mm">
                  <c:v>43999.572916666664</c:v>
                </c:pt>
                <c:pt idx="51272" formatCode="m/d/yyyy\ h:mm">
                  <c:v>43999.59375</c:v>
                </c:pt>
                <c:pt idx="51273" formatCode="m/d/yyyy\ h:mm">
                  <c:v>43999.614583333336</c:v>
                </c:pt>
                <c:pt idx="51274" formatCode="m/d/yyyy\ h:mm">
                  <c:v>43999.635416666664</c:v>
                </c:pt>
                <c:pt idx="51275" formatCode="m/d/yyyy\ h:mm">
                  <c:v>43999.65625</c:v>
                </c:pt>
                <c:pt idx="51276" formatCode="m/d/yyyy\ h:mm">
                  <c:v>43999.677083333336</c:v>
                </c:pt>
                <c:pt idx="51277" formatCode="m/d/yyyy\ h:mm">
                  <c:v>43999.697916666664</c:v>
                </c:pt>
                <c:pt idx="51278" formatCode="m/d/yyyy\ h:mm">
                  <c:v>43999.71875</c:v>
                </c:pt>
                <c:pt idx="51279" formatCode="m/d/yyyy\ h:mm">
                  <c:v>43999.739583333336</c:v>
                </c:pt>
                <c:pt idx="51280" formatCode="m/d/yyyy\ h:mm">
                  <c:v>43999.760416666664</c:v>
                </c:pt>
                <c:pt idx="51281" formatCode="m/d/yyyy\ h:mm">
                  <c:v>43999.78125</c:v>
                </c:pt>
                <c:pt idx="51282" formatCode="m/d/yyyy\ h:mm">
                  <c:v>43999.802083333336</c:v>
                </c:pt>
                <c:pt idx="51283" formatCode="m/d/yyyy\ h:mm">
                  <c:v>43999.822916666664</c:v>
                </c:pt>
                <c:pt idx="51284" formatCode="m/d/yyyy\ h:mm">
                  <c:v>43999.84375</c:v>
                </c:pt>
                <c:pt idx="51285" formatCode="m/d/yyyy\ h:mm">
                  <c:v>43999.864583333336</c:v>
                </c:pt>
                <c:pt idx="51286" formatCode="m/d/yyyy\ h:mm">
                  <c:v>43999.885416666664</c:v>
                </c:pt>
                <c:pt idx="51287" formatCode="m/d/yyyy\ h:mm">
                  <c:v>43999.90625</c:v>
                </c:pt>
                <c:pt idx="51288" formatCode="m/d/yyyy\ h:mm">
                  <c:v>43999.927083333336</c:v>
                </c:pt>
                <c:pt idx="51289" formatCode="m/d/yyyy\ h:mm">
                  <c:v>43999.947916666664</c:v>
                </c:pt>
                <c:pt idx="51290" formatCode="m/d/yyyy\ h:mm">
                  <c:v>43999.96875</c:v>
                </c:pt>
                <c:pt idx="51291" formatCode="m/d/yyyy\ h:mm">
                  <c:v>43999.989583333336</c:v>
                </c:pt>
                <c:pt idx="51292" formatCode="m/d/yyyy\ h:mm">
                  <c:v>44000.010416666664</c:v>
                </c:pt>
                <c:pt idx="51293" formatCode="m/d/yyyy\ h:mm">
                  <c:v>44000.03125</c:v>
                </c:pt>
                <c:pt idx="51294" formatCode="m/d/yyyy\ h:mm">
                  <c:v>44000.052083333336</c:v>
                </c:pt>
                <c:pt idx="51295" formatCode="m/d/yyyy\ h:mm">
                  <c:v>44000.072916666664</c:v>
                </c:pt>
                <c:pt idx="51296" formatCode="m/d/yyyy\ h:mm">
                  <c:v>44000.09375</c:v>
                </c:pt>
                <c:pt idx="51297" formatCode="m/d/yyyy\ h:mm">
                  <c:v>44000.114583333336</c:v>
                </c:pt>
                <c:pt idx="51298" formatCode="m/d/yyyy\ h:mm">
                  <c:v>44000.135416666664</c:v>
                </c:pt>
                <c:pt idx="51299" formatCode="m/d/yyyy\ h:mm">
                  <c:v>44000.15625</c:v>
                </c:pt>
                <c:pt idx="51300" formatCode="m/d/yyyy\ h:mm">
                  <c:v>44000.177083333336</c:v>
                </c:pt>
                <c:pt idx="51301" formatCode="m/d/yyyy\ h:mm">
                  <c:v>44000.197916666664</c:v>
                </c:pt>
                <c:pt idx="51302" formatCode="m/d/yyyy\ h:mm">
                  <c:v>44000.21875</c:v>
                </c:pt>
                <c:pt idx="51303" formatCode="m/d/yyyy\ h:mm">
                  <c:v>44000.239583333336</c:v>
                </c:pt>
                <c:pt idx="51304" formatCode="m/d/yyyy\ h:mm">
                  <c:v>44000.260416666664</c:v>
                </c:pt>
                <c:pt idx="51305" formatCode="m/d/yyyy\ h:mm">
                  <c:v>44000.28125</c:v>
                </c:pt>
                <c:pt idx="51306" formatCode="m/d/yyyy\ h:mm">
                  <c:v>44000.302083333336</c:v>
                </c:pt>
                <c:pt idx="51307" formatCode="m/d/yyyy\ h:mm">
                  <c:v>44000.322916666664</c:v>
                </c:pt>
                <c:pt idx="51308" formatCode="m/d/yyyy\ h:mm">
                  <c:v>44000.34375</c:v>
                </c:pt>
                <c:pt idx="51309" formatCode="m/d/yyyy\ h:mm">
                  <c:v>44000.364583333336</c:v>
                </c:pt>
                <c:pt idx="51310" formatCode="m/d/yyyy\ h:mm">
                  <c:v>44000.385416666664</c:v>
                </c:pt>
                <c:pt idx="51311" formatCode="m/d/yyyy\ h:mm">
                  <c:v>44000.40625</c:v>
                </c:pt>
                <c:pt idx="51312" formatCode="m/d/yyyy\ h:mm">
                  <c:v>44000.427083333336</c:v>
                </c:pt>
                <c:pt idx="51313" formatCode="m/d/yyyy\ h:mm">
                  <c:v>44000.447916666664</c:v>
                </c:pt>
                <c:pt idx="51314" formatCode="m/d/yyyy\ h:mm">
                  <c:v>44000.46875</c:v>
                </c:pt>
                <c:pt idx="51315" formatCode="m/d/yyyy\ h:mm">
                  <c:v>44000.489583333336</c:v>
                </c:pt>
                <c:pt idx="51316" formatCode="m/d/yyyy\ h:mm">
                  <c:v>44000.510416666664</c:v>
                </c:pt>
                <c:pt idx="51317" formatCode="m/d/yyyy\ h:mm">
                  <c:v>44000.53125</c:v>
                </c:pt>
                <c:pt idx="51318" formatCode="m/d/yyyy\ h:mm">
                  <c:v>44000.552083333336</c:v>
                </c:pt>
                <c:pt idx="51319" formatCode="m/d/yyyy\ h:mm">
                  <c:v>44000.572916666664</c:v>
                </c:pt>
                <c:pt idx="51320" formatCode="m/d/yyyy\ h:mm">
                  <c:v>44000.59375</c:v>
                </c:pt>
                <c:pt idx="51321" formatCode="m/d/yyyy\ h:mm">
                  <c:v>44000.614583333336</c:v>
                </c:pt>
                <c:pt idx="51322" formatCode="m/d/yyyy\ h:mm">
                  <c:v>44000.635416666664</c:v>
                </c:pt>
                <c:pt idx="51323" formatCode="m/d/yyyy\ h:mm">
                  <c:v>44000.65625</c:v>
                </c:pt>
                <c:pt idx="51324" formatCode="m/d/yyyy\ h:mm">
                  <c:v>44000.677083333336</c:v>
                </c:pt>
                <c:pt idx="51325" formatCode="m/d/yyyy\ h:mm">
                  <c:v>44000.697916666664</c:v>
                </c:pt>
                <c:pt idx="51326" formatCode="m/d/yyyy\ h:mm">
                  <c:v>44000.71875</c:v>
                </c:pt>
                <c:pt idx="51327" formatCode="m/d/yyyy\ h:mm">
                  <c:v>44000.739583333336</c:v>
                </c:pt>
                <c:pt idx="51328" formatCode="m/d/yyyy\ h:mm">
                  <c:v>44000.760416666664</c:v>
                </c:pt>
                <c:pt idx="51329" formatCode="m/d/yyyy\ h:mm">
                  <c:v>44000.78125</c:v>
                </c:pt>
                <c:pt idx="51330" formatCode="m/d/yyyy\ h:mm">
                  <c:v>44000.802083333336</c:v>
                </c:pt>
                <c:pt idx="51331" formatCode="m/d/yyyy\ h:mm">
                  <c:v>44000.822916666664</c:v>
                </c:pt>
                <c:pt idx="51332" formatCode="m/d/yyyy\ h:mm">
                  <c:v>44000.84375</c:v>
                </c:pt>
                <c:pt idx="51333" formatCode="m/d/yyyy\ h:mm">
                  <c:v>44000.864583333336</c:v>
                </c:pt>
                <c:pt idx="51334" formatCode="m/d/yyyy\ h:mm">
                  <c:v>44000.885416666664</c:v>
                </c:pt>
                <c:pt idx="51335" formatCode="m/d/yyyy\ h:mm">
                  <c:v>44000.90625</c:v>
                </c:pt>
                <c:pt idx="51336" formatCode="m/d/yyyy\ h:mm">
                  <c:v>44000.927083333336</c:v>
                </c:pt>
                <c:pt idx="51337" formatCode="m/d/yyyy\ h:mm">
                  <c:v>44000.947916666664</c:v>
                </c:pt>
                <c:pt idx="51338" formatCode="m/d/yyyy\ h:mm">
                  <c:v>44000.96875</c:v>
                </c:pt>
                <c:pt idx="51339" formatCode="m/d/yyyy\ h:mm">
                  <c:v>44000.989583333336</c:v>
                </c:pt>
                <c:pt idx="51340" formatCode="m/d/yyyy\ h:mm">
                  <c:v>44001.010416666664</c:v>
                </c:pt>
                <c:pt idx="51341" formatCode="m/d/yyyy\ h:mm">
                  <c:v>44001.03125</c:v>
                </c:pt>
                <c:pt idx="51342" formatCode="m/d/yyyy\ h:mm">
                  <c:v>44001.052083333336</c:v>
                </c:pt>
                <c:pt idx="51343" formatCode="m/d/yyyy\ h:mm">
                  <c:v>44001.072916666664</c:v>
                </c:pt>
                <c:pt idx="51344" formatCode="m/d/yyyy\ h:mm">
                  <c:v>44001.09375</c:v>
                </c:pt>
                <c:pt idx="51345" formatCode="m/d/yyyy\ h:mm">
                  <c:v>44001.114583333336</c:v>
                </c:pt>
                <c:pt idx="51346" formatCode="m/d/yyyy\ h:mm">
                  <c:v>44001.135416666664</c:v>
                </c:pt>
                <c:pt idx="51347" formatCode="m/d/yyyy\ h:mm">
                  <c:v>44001.15625</c:v>
                </c:pt>
                <c:pt idx="51348" formatCode="m/d/yyyy\ h:mm">
                  <c:v>44001.177083333336</c:v>
                </c:pt>
                <c:pt idx="51349" formatCode="m/d/yyyy\ h:mm">
                  <c:v>44001.197916666664</c:v>
                </c:pt>
                <c:pt idx="51350" formatCode="m/d/yyyy\ h:mm">
                  <c:v>44001.21875</c:v>
                </c:pt>
                <c:pt idx="51351" formatCode="m/d/yyyy\ h:mm">
                  <c:v>44001.239583333336</c:v>
                </c:pt>
                <c:pt idx="51352" formatCode="m/d/yyyy\ h:mm">
                  <c:v>44001.260416666664</c:v>
                </c:pt>
                <c:pt idx="51353" formatCode="m/d/yyyy\ h:mm">
                  <c:v>44001.28125</c:v>
                </c:pt>
                <c:pt idx="51354" formatCode="m/d/yyyy\ h:mm">
                  <c:v>44001.302083333336</c:v>
                </c:pt>
                <c:pt idx="51355" formatCode="m/d/yyyy\ h:mm">
                  <c:v>44001.322916666664</c:v>
                </c:pt>
                <c:pt idx="51356" formatCode="m/d/yyyy\ h:mm">
                  <c:v>44001.34375</c:v>
                </c:pt>
                <c:pt idx="51357" formatCode="m/d/yyyy\ h:mm">
                  <c:v>44001.364583333336</c:v>
                </c:pt>
                <c:pt idx="51358" formatCode="m/d/yyyy\ h:mm">
                  <c:v>44001.385416666664</c:v>
                </c:pt>
                <c:pt idx="51359" formatCode="m/d/yyyy\ h:mm">
                  <c:v>44001.40625</c:v>
                </c:pt>
                <c:pt idx="51360" formatCode="m/d/yyyy\ h:mm">
                  <c:v>44001.427083333336</c:v>
                </c:pt>
                <c:pt idx="51361" formatCode="m/d/yyyy\ h:mm">
                  <c:v>44001.447916666664</c:v>
                </c:pt>
                <c:pt idx="51362" formatCode="m/d/yyyy\ h:mm">
                  <c:v>44001.46875</c:v>
                </c:pt>
                <c:pt idx="51363" formatCode="m/d/yyyy\ h:mm">
                  <c:v>44001.489583333336</c:v>
                </c:pt>
                <c:pt idx="51364" formatCode="m/d/yyyy\ h:mm">
                  <c:v>44001.510416666664</c:v>
                </c:pt>
                <c:pt idx="51365" formatCode="m/d/yyyy\ h:mm">
                  <c:v>44001.53125</c:v>
                </c:pt>
                <c:pt idx="51366" formatCode="m/d/yyyy\ h:mm">
                  <c:v>44001.552083333336</c:v>
                </c:pt>
                <c:pt idx="51367" formatCode="m/d/yyyy\ h:mm">
                  <c:v>44001.572916666664</c:v>
                </c:pt>
                <c:pt idx="51368" formatCode="m/d/yyyy\ h:mm">
                  <c:v>44001.59375</c:v>
                </c:pt>
                <c:pt idx="51369" formatCode="m/d/yyyy\ h:mm">
                  <c:v>44001.614583333336</c:v>
                </c:pt>
                <c:pt idx="51370" formatCode="m/d/yyyy\ h:mm">
                  <c:v>44001.635416666664</c:v>
                </c:pt>
                <c:pt idx="51371" formatCode="m/d/yyyy\ h:mm">
                  <c:v>44001.65625</c:v>
                </c:pt>
                <c:pt idx="51372" formatCode="m/d/yyyy\ h:mm">
                  <c:v>44001.677083333336</c:v>
                </c:pt>
                <c:pt idx="51373" formatCode="m/d/yyyy\ h:mm">
                  <c:v>44001.697916666664</c:v>
                </c:pt>
                <c:pt idx="51374" formatCode="m/d/yyyy\ h:mm">
                  <c:v>44001.71875</c:v>
                </c:pt>
                <c:pt idx="51375" formatCode="m/d/yyyy\ h:mm">
                  <c:v>44001.739583333336</c:v>
                </c:pt>
                <c:pt idx="51376" formatCode="m/d/yyyy\ h:mm">
                  <c:v>44001.760416666664</c:v>
                </c:pt>
                <c:pt idx="51377" formatCode="m/d/yyyy\ h:mm">
                  <c:v>44001.78125</c:v>
                </c:pt>
                <c:pt idx="51378" formatCode="m/d/yyyy\ h:mm">
                  <c:v>44001.802083333336</c:v>
                </c:pt>
                <c:pt idx="51379" formatCode="m/d/yyyy\ h:mm">
                  <c:v>44001.822916666664</c:v>
                </c:pt>
                <c:pt idx="51380" formatCode="m/d/yyyy\ h:mm">
                  <c:v>44001.84375</c:v>
                </c:pt>
                <c:pt idx="51381" formatCode="m/d/yyyy\ h:mm">
                  <c:v>44001.864583333336</c:v>
                </c:pt>
                <c:pt idx="51382" formatCode="m/d/yyyy\ h:mm">
                  <c:v>44001.885416666664</c:v>
                </c:pt>
                <c:pt idx="51383" formatCode="m/d/yyyy\ h:mm">
                  <c:v>44001.90625</c:v>
                </c:pt>
                <c:pt idx="51384" formatCode="m/d/yyyy\ h:mm">
                  <c:v>44001.927083333336</c:v>
                </c:pt>
                <c:pt idx="51385" formatCode="m/d/yyyy\ h:mm">
                  <c:v>44001.947916666664</c:v>
                </c:pt>
                <c:pt idx="51386" formatCode="m/d/yyyy\ h:mm">
                  <c:v>44001.96875</c:v>
                </c:pt>
                <c:pt idx="51387" formatCode="m/d/yyyy\ h:mm">
                  <c:v>44001.989583333336</c:v>
                </c:pt>
                <c:pt idx="51388" formatCode="m/d/yyyy\ h:mm">
                  <c:v>44002.010416666664</c:v>
                </c:pt>
                <c:pt idx="51389" formatCode="m/d/yyyy\ h:mm">
                  <c:v>44002.03125</c:v>
                </c:pt>
                <c:pt idx="51390" formatCode="m/d/yyyy\ h:mm">
                  <c:v>44002.052083333336</c:v>
                </c:pt>
                <c:pt idx="51391" formatCode="m/d/yyyy\ h:mm">
                  <c:v>44002.072916666664</c:v>
                </c:pt>
                <c:pt idx="51392" formatCode="m/d/yyyy\ h:mm">
                  <c:v>44002.09375</c:v>
                </c:pt>
                <c:pt idx="51393" formatCode="m/d/yyyy\ h:mm">
                  <c:v>44002.114583333336</c:v>
                </c:pt>
                <c:pt idx="51394" formatCode="m/d/yyyy\ h:mm">
                  <c:v>44002.135416666664</c:v>
                </c:pt>
                <c:pt idx="51395" formatCode="m/d/yyyy\ h:mm">
                  <c:v>44002.15625</c:v>
                </c:pt>
                <c:pt idx="51396" formatCode="m/d/yyyy\ h:mm">
                  <c:v>44002.177083333336</c:v>
                </c:pt>
                <c:pt idx="51397" formatCode="m/d/yyyy\ h:mm">
                  <c:v>44002.197916666664</c:v>
                </c:pt>
                <c:pt idx="51398" formatCode="m/d/yyyy\ h:mm">
                  <c:v>44002.21875</c:v>
                </c:pt>
                <c:pt idx="51399" formatCode="m/d/yyyy\ h:mm">
                  <c:v>44002.239583333336</c:v>
                </c:pt>
                <c:pt idx="51400" formatCode="m/d/yyyy\ h:mm">
                  <c:v>44002.260416666664</c:v>
                </c:pt>
                <c:pt idx="51401" formatCode="m/d/yyyy\ h:mm">
                  <c:v>44002.28125</c:v>
                </c:pt>
                <c:pt idx="51402" formatCode="m/d/yyyy\ h:mm">
                  <c:v>44002.302083333336</c:v>
                </c:pt>
                <c:pt idx="51403" formatCode="m/d/yyyy\ h:mm">
                  <c:v>44002.322916666664</c:v>
                </c:pt>
                <c:pt idx="51404" formatCode="m/d/yyyy\ h:mm">
                  <c:v>44002.34375</c:v>
                </c:pt>
                <c:pt idx="51405" formatCode="m/d/yyyy\ h:mm">
                  <c:v>44002.364583333336</c:v>
                </c:pt>
                <c:pt idx="51406" formatCode="m/d/yyyy\ h:mm">
                  <c:v>44002.385416666664</c:v>
                </c:pt>
                <c:pt idx="51407" formatCode="m/d/yyyy\ h:mm">
                  <c:v>44002.40625</c:v>
                </c:pt>
                <c:pt idx="51408" formatCode="m/d/yyyy\ h:mm">
                  <c:v>44002.427083333336</c:v>
                </c:pt>
                <c:pt idx="51409" formatCode="m/d/yyyy\ h:mm">
                  <c:v>44002.447916666664</c:v>
                </c:pt>
                <c:pt idx="51410" formatCode="m/d/yyyy\ h:mm">
                  <c:v>44002.46875</c:v>
                </c:pt>
                <c:pt idx="51411" formatCode="m/d/yyyy\ h:mm">
                  <c:v>44002.489583333336</c:v>
                </c:pt>
                <c:pt idx="51412" formatCode="m/d/yyyy\ h:mm">
                  <c:v>44002.510416666664</c:v>
                </c:pt>
                <c:pt idx="51413" formatCode="m/d/yyyy\ h:mm">
                  <c:v>44002.53125</c:v>
                </c:pt>
                <c:pt idx="51414" formatCode="m/d/yyyy\ h:mm">
                  <c:v>44002.552083333336</c:v>
                </c:pt>
                <c:pt idx="51415" formatCode="m/d/yyyy\ h:mm">
                  <c:v>44002.572916666664</c:v>
                </c:pt>
                <c:pt idx="51416" formatCode="m/d/yyyy\ h:mm">
                  <c:v>44002.59375</c:v>
                </c:pt>
                <c:pt idx="51417" formatCode="m/d/yyyy\ h:mm">
                  <c:v>44002.614583333336</c:v>
                </c:pt>
                <c:pt idx="51418" formatCode="m/d/yyyy\ h:mm">
                  <c:v>44002.635416666664</c:v>
                </c:pt>
                <c:pt idx="51419" formatCode="m/d/yyyy\ h:mm">
                  <c:v>44002.65625</c:v>
                </c:pt>
                <c:pt idx="51420" formatCode="m/d/yyyy\ h:mm">
                  <c:v>44002.677083333336</c:v>
                </c:pt>
                <c:pt idx="51421" formatCode="m/d/yyyy\ h:mm">
                  <c:v>44002.697916666664</c:v>
                </c:pt>
                <c:pt idx="51422" formatCode="m/d/yyyy\ h:mm">
                  <c:v>44002.71875</c:v>
                </c:pt>
                <c:pt idx="51423" formatCode="m/d/yyyy\ h:mm">
                  <c:v>44002.739583333336</c:v>
                </c:pt>
                <c:pt idx="51424" formatCode="m/d/yyyy\ h:mm">
                  <c:v>44002.760416666664</c:v>
                </c:pt>
                <c:pt idx="51425" formatCode="m/d/yyyy\ h:mm">
                  <c:v>44002.78125</c:v>
                </c:pt>
                <c:pt idx="51426" formatCode="m/d/yyyy\ h:mm">
                  <c:v>44002.802083333336</c:v>
                </c:pt>
                <c:pt idx="51427" formatCode="m/d/yyyy\ h:mm">
                  <c:v>44002.822916666664</c:v>
                </c:pt>
                <c:pt idx="51428" formatCode="m/d/yyyy\ h:mm">
                  <c:v>44002.84375</c:v>
                </c:pt>
                <c:pt idx="51429" formatCode="m/d/yyyy\ h:mm">
                  <c:v>44002.864583333336</c:v>
                </c:pt>
                <c:pt idx="51430" formatCode="m/d/yyyy\ h:mm">
                  <c:v>44002.885416666664</c:v>
                </c:pt>
                <c:pt idx="51431" formatCode="m/d/yyyy\ h:mm">
                  <c:v>44002.90625</c:v>
                </c:pt>
                <c:pt idx="51432" formatCode="m/d/yyyy\ h:mm">
                  <c:v>44002.927083333336</c:v>
                </c:pt>
                <c:pt idx="51433" formatCode="m/d/yyyy\ h:mm">
                  <c:v>44002.947916666664</c:v>
                </c:pt>
                <c:pt idx="51434" formatCode="m/d/yyyy\ h:mm">
                  <c:v>44002.96875</c:v>
                </c:pt>
                <c:pt idx="51435" formatCode="m/d/yyyy\ h:mm">
                  <c:v>44002.989583333336</c:v>
                </c:pt>
                <c:pt idx="51436" formatCode="m/d/yyyy\ h:mm">
                  <c:v>44003.010416666664</c:v>
                </c:pt>
                <c:pt idx="51437" formatCode="m/d/yyyy\ h:mm">
                  <c:v>44003.03125</c:v>
                </c:pt>
                <c:pt idx="51438" formatCode="m/d/yyyy\ h:mm">
                  <c:v>44003.052083333336</c:v>
                </c:pt>
                <c:pt idx="51439" formatCode="m/d/yyyy\ h:mm">
                  <c:v>44003.072916666664</c:v>
                </c:pt>
                <c:pt idx="51440" formatCode="m/d/yyyy\ h:mm">
                  <c:v>44003.09375</c:v>
                </c:pt>
                <c:pt idx="51441" formatCode="m/d/yyyy\ h:mm">
                  <c:v>44003.114583333336</c:v>
                </c:pt>
                <c:pt idx="51442" formatCode="m/d/yyyy\ h:mm">
                  <c:v>44003.135416666664</c:v>
                </c:pt>
                <c:pt idx="51443" formatCode="m/d/yyyy\ h:mm">
                  <c:v>44003.15625</c:v>
                </c:pt>
                <c:pt idx="51444" formatCode="m/d/yyyy\ h:mm">
                  <c:v>44003.177083333336</c:v>
                </c:pt>
                <c:pt idx="51445" formatCode="m/d/yyyy\ h:mm">
                  <c:v>44003.197916666664</c:v>
                </c:pt>
                <c:pt idx="51446" formatCode="m/d/yyyy\ h:mm">
                  <c:v>44003.21875</c:v>
                </c:pt>
                <c:pt idx="51447" formatCode="m/d/yyyy\ h:mm">
                  <c:v>44003.239583333336</c:v>
                </c:pt>
                <c:pt idx="51448" formatCode="m/d/yyyy\ h:mm">
                  <c:v>44003.260416666664</c:v>
                </c:pt>
                <c:pt idx="51449" formatCode="m/d/yyyy\ h:mm">
                  <c:v>44003.28125</c:v>
                </c:pt>
                <c:pt idx="51450" formatCode="m/d/yyyy\ h:mm">
                  <c:v>44003.302083333336</c:v>
                </c:pt>
                <c:pt idx="51451" formatCode="m/d/yyyy\ h:mm">
                  <c:v>44003.322916666664</c:v>
                </c:pt>
                <c:pt idx="51452" formatCode="m/d/yyyy\ h:mm">
                  <c:v>44003.34375</c:v>
                </c:pt>
                <c:pt idx="51453" formatCode="m/d/yyyy\ h:mm">
                  <c:v>44003.364583333336</c:v>
                </c:pt>
                <c:pt idx="51454" formatCode="m/d/yyyy\ h:mm">
                  <c:v>44003.385416666664</c:v>
                </c:pt>
                <c:pt idx="51455" formatCode="m/d/yyyy\ h:mm">
                  <c:v>44003.40625</c:v>
                </c:pt>
                <c:pt idx="51456" formatCode="m/d/yyyy\ h:mm">
                  <c:v>44003.427083333336</c:v>
                </c:pt>
                <c:pt idx="51457" formatCode="m/d/yyyy\ h:mm">
                  <c:v>44003.447916666664</c:v>
                </c:pt>
                <c:pt idx="51458" formatCode="m/d/yyyy\ h:mm">
                  <c:v>44003.46875</c:v>
                </c:pt>
                <c:pt idx="51459" formatCode="m/d/yyyy\ h:mm">
                  <c:v>44003.489583333336</c:v>
                </c:pt>
                <c:pt idx="51460" formatCode="m/d/yyyy\ h:mm">
                  <c:v>44003.510416666664</c:v>
                </c:pt>
                <c:pt idx="51461" formatCode="m/d/yyyy\ h:mm">
                  <c:v>44003.53125</c:v>
                </c:pt>
                <c:pt idx="51462" formatCode="m/d/yyyy\ h:mm">
                  <c:v>44003.552083333336</c:v>
                </c:pt>
                <c:pt idx="51463" formatCode="m/d/yyyy\ h:mm">
                  <c:v>44003.572916666664</c:v>
                </c:pt>
                <c:pt idx="51464" formatCode="m/d/yyyy\ h:mm">
                  <c:v>44003.59375</c:v>
                </c:pt>
                <c:pt idx="51465" formatCode="m/d/yyyy\ h:mm">
                  <c:v>44003.614583333336</c:v>
                </c:pt>
                <c:pt idx="51466" formatCode="m/d/yyyy\ h:mm">
                  <c:v>44003.635416666664</c:v>
                </c:pt>
                <c:pt idx="51467" formatCode="m/d/yyyy\ h:mm">
                  <c:v>44003.65625</c:v>
                </c:pt>
                <c:pt idx="51468" formatCode="m/d/yyyy\ h:mm">
                  <c:v>44003.677083333336</c:v>
                </c:pt>
                <c:pt idx="51469" formatCode="m/d/yyyy\ h:mm">
                  <c:v>44003.697916666664</c:v>
                </c:pt>
                <c:pt idx="51470" formatCode="m/d/yyyy\ h:mm">
                  <c:v>44003.71875</c:v>
                </c:pt>
                <c:pt idx="51471" formatCode="m/d/yyyy\ h:mm">
                  <c:v>44003.739583333336</c:v>
                </c:pt>
                <c:pt idx="51472" formatCode="m/d/yyyy\ h:mm">
                  <c:v>44003.760416666664</c:v>
                </c:pt>
                <c:pt idx="51473" formatCode="m/d/yyyy\ h:mm">
                  <c:v>44003.78125</c:v>
                </c:pt>
                <c:pt idx="51474" formatCode="m/d/yyyy\ h:mm">
                  <c:v>44003.802083333336</c:v>
                </c:pt>
                <c:pt idx="51475" formatCode="m/d/yyyy\ h:mm">
                  <c:v>44003.822916666664</c:v>
                </c:pt>
                <c:pt idx="51476" formatCode="m/d/yyyy\ h:mm">
                  <c:v>44003.84375</c:v>
                </c:pt>
                <c:pt idx="51477" formatCode="m/d/yyyy\ h:mm">
                  <c:v>44003.864583333336</c:v>
                </c:pt>
                <c:pt idx="51478" formatCode="m/d/yyyy\ h:mm">
                  <c:v>44003.885416666664</c:v>
                </c:pt>
                <c:pt idx="51479" formatCode="m/d/yyyy\ h:mm">
                  <c:v>44003.90625</c:v>
                </c:pt>
                <c:pt idx="51480" formatCode="m/d/yyyy\ h:mm">
                  <c:v>44003.927083333336</c:v>
                </c:pt>
                <c:pt idx="51481" formatCode="m/d/yyyy\ h:mm">
                  <c:v>44003.947916666664</c:v>
                </c:pt>
                <c:pt idx="51482" formatCode="m/d/yyyy\ h:mm">
                  <c:v>44003.96875</c:v>
                </c:pt>
                <c:pt idx="51483" formatCode="m/d/yyyy\ h:mm">
                  <c:v>44003.989583333336</c:v>
                </c:pt>
                <c:pt idx="51484" formatCode="m/d/yyyy\ h:mm">
                  <c:v>44004.010416666664</c:v>
                </c:pt>
                <c:pt idx="51485" formatCode="m/d/yyyy\ h:mm">
                  <c:v>44004.03125</c:v>
                </c:pt>
                <c:pt idx="51486" formatCode="m/d/yyyy\ h:mm">
                  <c:v>44004.052083333336</c:v>
                </c:pt>
                <c:pt idx="51487" formatCode="m/d/yyyy\ h:mm">
                  <c:v>44004.072916666664</c:v>
                </c:pt>
                <c:pt idx="51488" formatCode="m/d/yyyy\ h:mm">
                  <c:v>44004.09375</c:v>
                </c:pt>
                <c:pt idx="51489" formatCode="m/d/yyyy\ h:mm">
                  <c:v>44004.114583333336</c:v>
                </c:pt>
                <c:pt idx="51490" formatCode="m/d/yyyy\ h:mm">
                  <c:v>44004.135416666664</c:v>
                </c:pt>
                <c:pt idx="51491" formatCode="m/d/yyyy\ h:mm">
                  <c:v>44004.15625</c:v>
                </c:pt>
                <c:pt idx="51492" formatCode="m/d/yyyy\ h:mm">
                  <c:v>44004.177083333336</c:v>
                </c:pt>
                <c:pt idx="51493" formatCode="m/d/yyyy\ h:mm">
                  <c:v>44004.197916666664</c:v>
                </c:pt>
                <c:pt idx="51494" formatCode="m/d/yyyy\ h:mm">
                  <c:v>44004.21875</c:v>
                </c:pt>
                <c:pt idx="51495" formatCode="m/d/yyyy\ h:mm">
                  <c:v>44004.239583333336</c:v>
                </c:pt>
                <c:pt idx="51496" formatCode="m/d/yyyy\ h:mm">
                  <c:v>44004.260416666664</c:v>
                </c:pt>
                <c:pt idx="51497" formatCode="m/d/yyyy\ h:mm">
                  <c:v>44004.28125</c:v>
                </c:pt>
                <c:pt idx="51498" formatCode="m/d/yyyy\ h:mm">
                  <c:v>44004.302083333336</c:v>
                </c:pt>
                <c:pt idx="51499" formatCode="m/d/yyyy\ h:mm">
                  <c:v>44004.322916666664</c:v>
                </c:pt>
                <c:pt idx="51500" formatCode="m/d/yyyy\ h:mm">
                  <c:v>44004.34375</c:v>
                </c:pt>
                <c:pt idx="51501" formatCode="m/d/yyyy\ h:mm">
                  <c:v>44004.364583333336</c:v>
                </c:pt>
                <c:pt idx="51502" formatCode="m/d/yyyy\ h:mm">
                  <c:v>44004.385416666664</c:v>
                </c:pt>
                <c:pt idx="51503" formatCode="m/d/yyyy\ h:mm">
                  <c:v>44004.40625</c:v>
                </c:pt>
                <c:pt idx="51504" formatCode="m/d/yyyy\ h:mm">
                  <c:v>44004.427083333336</c:v>
                </c:pt>
                <c:pt idx="51505" formatCode="m/d/yyyy\ h:mm">
                  <c:v>44004.447916666664</c:v>
                </c:pt>
                <c:pt idx="51506" formatCode="m/d/yyyy\ h:mm">
                  <c:v>44004.46875</c:v>
                </c:pt>
                <c:pt idx="51507" formatCode="m/d/yyyy\ h:mm">
                  <c:v>44004.489583333336</c:v>
                </c:pt>
                <c:pt idx="51508" formatCode="m/d/yyyy\ h:mm">
                  <c:v>44004.510416666664</c:v>
                </c:pt>
                <c:pt idx="51509" formatCode="m/d/yyyy\ h:mm">
                  <c:v>44004.53125</c:v>
                </c:pt>
                <c:pt idx="51510" formatCode="m/d/yyyy\ h:mm">
                  <c:v>44004.552083333336</c:v>
                </c:pt>
                <c:pt idx="51511" formatCode="m/d/yyyy\ h:mm">
                  <c:v>44004.572916666664</c:v>
                </c:pt>
                <c:pt idx="51512" formatCode="m/d/yyyy\ h:mm">
                  <c:v>44004.59375</c:v>
                </c:pt>
                <c:pt idx="51513" formatCode="m/d/yyyy\ h:mm">
                  <c:v>44004.614583333336</c:v>
                </c:pt>
                <c:pt idx="51514" formatCode="m/d/yyyy\ h:mm">
                  <c:v>44004.635416666664</c:v>
                </c:pt>
                <c:pt idx="51515" formatCode="m/d/yyyy\ h:mm">
                  <c:v>44004.65625</c:v>
                </c:pt>
                <c:pt idx="51516" formatCode="m/d/yyyy\ h:mm">
                  <c:v>44004.677083333336</c:v>
                </c:pt>
                <c:pt idx="51517" formatCode="m/d/yyyy\ h:mm">
                  <c:v>44004.697916666664</c:v>
                </c:pt>
                <c:pt idx="51518" formatCode="m/d/yyyy\ h:mm">
                  <c:v>44004.71875</c:v>
                </c:pt>
                <c:pt idx="51519" formatCode="m/d/yyyy\ h:mm">
                  <c:v>44004.739583333336</c:v>
                </c:pt>
                <c:pt idx="51520" formatCode="m/d/yyyy\ h:mm">
                  <c:v>44004.760416666664</c:v>
                </c:pt>
                <c:pt idx="51521" formatCode="m/d/yyyy\ h:mm">
                  <c:v>44004.78125</c:v>
                </c:pt>
                <c:pt idx="51522" formatCode="m/d/yyyy\ h:mm">
                  <c:v>44004.802083333336</c:v>
                </c:pt>
                <c:pt idx="51523" formatCode="m/d/yyyy\ h:mm">
                  <c:v>44004.822916666664</c:v>
                </c:pt>
                <c:pt idx="51524" formatCode="m/d/yyyy\ h:mm">
                  <c:v>44004.84375</c:v>
                </c:pt>
                <c:pt idx="51525" formatCode="m/d/yyyy\ h:mm">
                  <c:v>44004.864583333336</c:v>
                </c:pt>
                <c:pt idx="51526" formatCode="m/d/yyyy\ h:mm">
                  <c:v>44004.885416666664</c:v>
                </c:pt>
                <c:pt idx="51527" formatCode="m/d/yyyy\ h:mm">
                  <c:v>44004.90625</c:v>
                </c:pt>
                <c:pt idx="51528" formatCode="m/d/yyyy\ h:mm">
                  <c:v>44004.927083333336</c:v>
                </c:pt>
                <c:pt idx="51529" formatCode="m/d/yyyy\ h:mm">
                  <c:v>44004.947916666664</c:v>
                </c:pt>
                <c:pt idx="51530" formatCode="m/d/yyyy\ h:mm">
                  <c:v>44004.96875</c:v>
                </c:pt>
                <c:pt idx="51531" formatCode="m/d/yyyy\ h:mm">
                  <c:v>44004.989583333336</c:v>
                </c:pt>
                <c:pt idx="51532" formatCode="m/d/yyyy\ h:mm">
                  <c:v>44005.010416666664</c:v>
                </c:pt>
                <c:pt idx="51533" formatCode="m/d/yyyy\ h:mm">
                  <c:v>44005.03125</c:v>
                </c:pt>
                <c:pt idx="51534" formatCode="m/d/yyyy\ h:mm">
                  <c:v>44005.052083333336</c:v>
                </c:pt>
                <c:pt idx="51535" formatCode="m/d/yyyy\ h:mm">
                  <c:v>44005.072916666664</c:v>
                </c:pt>
                <c:pt idx="51536" formatCode="m/d/yyyy\ h:mm">
                  <c:v>44005.09375</c:v>
                </c:pt>
                <c:pt idx="51537" formatCode="m/d/yyyy\ h:mm">
                  <c:v>44005.114583333336</c:v>
                </c:pt>
                <c:pt idx="51538" formatCode="m/d/yyyy\ h:mm">
                  <c:v>44005.135416666664</c:v>
                </c:pt>
                <c:pt idx="51539" formatCode="m/d/yyyy\ h:mm">
                  <c:v>44005.15625</c:v>
                </c:pt>
                <c:pt idx="51540" formatCode="m/d/yyyy\ h:mm">
                  <c:v>44005.177083333336</c:v>
                </c:pt>
                <c:pt idx="51541" formatCode="m/d/yyyy\ h:mm">
                  <c:v>44005.197916666664</c:v>
                </c:pt>
                <c:pt idx="51542" formatCode="m/d/yyyy\ h:mm">
                  <c:v>44005.21875</c:v>
                </c:pt>
                <c:pt idx="51543" formatCode="m/d/yyyy\ h:mm">
                  <c:v>44005.239583333336</c:v>
                </c:pt>
                <c:pt idx="51544" formatCode="m/d/yyyy\ h:mm">
                  <c:v>44005.260416666664</c:v>
                </c:pt>
                <c:pt idx="51545" formatCode="m/d/yyyy\ h:mm">
                  <c:v>44005.28125</c:v>
                </c:pt>
                <c:pt idx="51546" formatCode="m/d/yyyy\ h:mm">
                  <c:v>44005.302083333336</c:v>
                </c:pt>
                <c:pt idx="51547" formatCode="m/d/yyyy\ h:mm">
                  <c:v>44005.322916666664</c:v>
                </c:pt>
                <c:pt idx="51548" formatCode="m/d/yyyy\ h:mm">
                  <c:v>44005.34375</c:v>
                </c:pt>
                <c:pt idx="51549" formatCode="m/d/yyyy\ h:mm">
                  <c:v>44005.364583333336</c:v>
                </c:pt>
                <c:pt idx="51550" formatCode="m/d/yyyy\ h:mm">
                  <c:v>44005.385416666664</c:v>
                </c:pt>
                <c:pt idx="51551" formatCode="m/d/yyyy\ h:mm">
                  <c:v>44005.40625</c:v>
                </c:pt>
                <c:pt idx="51552" formatCode="m/d/yyyy\ h:mm">
                  <c:v>44005.427083333336</c:v>
                </c:pt>
                <c:pt idx="51553" formatCode="m/d/yyyy\ h:mm">
                  <c:v>44005.447916666664</c:v>
                </c:pt>
                <c:pt idx="51554" formatCode="m/d/yyyy\ h:mm">
                  <c:v>44005.46875</c:v>
                </c:pt>
                <c:pt idx="51555" formatCode="m/d/yyyy\ h:mm">
                  <c:v>44005.489583333336</c:v>
                </c:pt>
                <c:pt idx="51556" formatCode="m/d/yyyy\ h:mm">
                  <c:v>44005.510416666664</c:v>
                </c:pt>
                <c:pt idx="51557" formatCode="m/d/yyyy\ h:mm">
                  <c:v>44005.53125</c:v>
                </c:pt>
                <c:pt idx="51558" formatCode="m/d/yyyy\ h:mm">
                  <c:v>44005.552083333336</c:v>
                </c:pt>
                <c:pt idx="51559" formatCode="m/d/yyyy\ h:mm">
                  <c:v>44005.572916666664</c:v>
                </c:pt>
                <c:pt idx="51560" formatCode="m/d/yyyy\ h:mm">
                  <c:v>44005.59375</c:v>
                </c:pt>
                <c:pt idx="51561" formatCode="m/d/yyyy\ h:mm">
                  <c:v>44005.614583333336</c:v>
                </c:pt>
                <c:pt idx="51562" formatCode="m/d/yyyy\ h:mm">
                  <c:v>44005.635416666664</c:v>
                </c:pt>
                <c:pt idx="51563" formatCode="m/d/yyyy\ h:mm">
                  <c:v>44005.65625</c:v>
                </c:pt>
                <c:pt idx="51564" formatCode="m/d/yyyy\ h:mm">
                  <c:v>44005.677083333336</c:v>
                </c:pt>
                <c:pt idx="51565" formatCode="m/d/yyyy\ h:mm">
                  <c:v>44005.697916666664</c:v>
                </c:pt>
                <c:pt idx="51566" formatCode="m/d/yyyy\ h:mm">
                  <c:v>44005.71875</c:v>
                </c:pt>
                <c:pt idx="51567" formatCode="m/d/yyyy\ h:mm">
                  <c:v>44005.739583333336</c:v>
                </c:pt>
                <c:pt idx="51568" formatCode="m/d/yyyy\ h:mm">
                  <c:v>44005.760416666664</c:v>
                </c:pt>
                <c:pt idx="51569" formatCode="m/d/yyyy\ h:mm">
                  <c:v>44005.78125</c:v>
                </c:pt>
                <c:pt idx="51570" formatCode="m/d/yyyy\ h:mm">
                  <c:v>44005.802083333336</c:v>
                </c:pt>
                <c:pt idx="51571" formatCode="m/d/yyyy\ h:mm">
                  <c:v>44005.822916666664</c:v>
                </c:pt>
                <c:pt idx="51572" formatCode="m/d/yyyy\ h:mm">
                  <c:v>44005.84375</c:v>
                </c:pt>
                <c:pt idx="51573" formatCode="m/d/yyyy\ h:mm">
                  <c:v>44005.864583333336</c:v>
                </c:pt>
                <c:pt idx="51574" formatCode="m/d/yyyy\ h:mm">
                  <c:v>44005.885416666664</c:v>
                </c:pt>
                <c:pt idx="51575" formatCode="m/d/yyyy\ h:mm">
                  <c:v>44005.90625</c:v>
                </c:pt>
                <c:pt idx="51576" formatCode="m/d/yyyy\ h:mm">
                  <c:v>44005.927083333336</c:v>
                </c:pt>
                <c:pt idx="51577" formatCode="m/d/yyyy\ h:mm">
                  <c:v>44005.947916666664</c:v>
                </c:pt>
                <c:pt idx="51578" formatCode="m/d/yyyy\ h:mm">
                  <c:v>44005.96875</c:v>
                </c:pt>
                <c:pt idx="51579" formatCode="m/d/yyyy\ h:mm">
                  <c:v>44005.989583333336</c:v>
                </c:pt>
                <c:pt idx="51580" formatCode="m/d/yyyy\ h:mm">
                  <c:v>44006.010416666664</c:v>
                </c:pt>
                <c:pt idx="51581" formatCode="m/d/yyyy\ h:mm">
                  <c:v>44006.03125</c:v>
                </c:pt>
                <c:pt idx="51582" formatCode="m/d/yyyy\ h:mm">
                  <c:v>44006.052083333336</c:v>
                </c:pt>
                <c:pt idx="51583" formatCode="m/d/yyyy\ h:mm">
                  <c:v>44006.072916666664</c:v>
                </c:pt>
                <c:pt idx="51584" formatCode="m/d/yyyy\ h:mm">
                  <c:v>44006.09375</c:v>
                </c:pt>
                <c:pt idx="51585" formatCode="m/d/yyyy\ h:mm">
                  <c:v>44006.114583333336</c:v>
                </c:pt>
                <c:pt idx="51586" formatCode="m/d/yyyy\ h:mm">
                  <c:v>44006.135416666664</c:v>
                </c:pt>
                <c:pt idx="51587" formatCode="m/d/yyyy\ h:mm">
                  <c:v>44006.15625</c:v>
                </c:pt>
                <c:pt idx="51588" formatCode="m/d/yyyy\ h:mm">
                  <c:v>44006.177083333336</c:v>
                </c:pt>
                <c:pt idx="51589" formatCode="m/d/yyyy\ h:mm">
                  <c:v>44006.197916666664</c:v>
                </c:pt>
                <c:pt idx="51590" formatCode="m/d/yyyy\ h:mm">
                  <c:v>44006.21875</c:v>
                </c:pt>
                <c:pt idx="51591" formatCode="m/d/yyyy\ h:mm">
                  <c:v>44006.239583333336</c:v>
                </c:pt>
                <c:pt idx="51592" formatCode="m/d/yyyy\ h:mm">
                  <c:v>44006.260416666664</c:v>
                </c:pt>
                <c:pt idx="51593" formatCode="m/d/yyyy\ h:mm">
                  <c:v>44006.28125</c:v>
                </c:pt>
                <c:pt idx="51594" formatCode="m/d/yyyy\ h:mm">
                  <c:v>44006.302083333336</c:v>
                </c:pt>
                <c:pt idx="51595" formatCode="m/d/yyyy\ h:mm">
                  <c:v>44006.322916666664</c:v>
                </c:pt>
                <c:pt idx="51596" formatCode="m/d/yyyy\ h:mm">
                  <c:v>44006.34375</c:v>
                </c:pt>
                <c:pt idx="51597" formatCode="m/d/yyyy\ h:mm">
                  <c:v>44006.364583333336</c:v>
                </c:pt>
                <c:pt idx="51598" formatCode="m/d/yyyy\ h:mm">
                  <c:v>44006.385416666664</c:v>
                </c:pt>
                <c:pt idx="51599" formatCode="m/d/yyyy\ h:mm">
                  <c:v>44006.40625</c:v>
                </c:pt>
                <c:pt idx="51600" formatCode="m/d/yyyy\ h:mm">
                  <c:v>44006.427083333336</c:v>
                </c:pt>
                <c:pt idx="51601" formatCode="m/d/yyyy\ h:mm">
                  <c:v>44006.447916666664</c:v>
                </c:pt>
                <c:pt idx="51602" formatCode="m/d/yyyy\ h:mm">
                  <c:v>44006.46875</c:v>
                </c:pt>
                <c:pt idx="51603" formatCode="m/d/yyyy\ h:mm">
                  <c:v>44006.489583333336</c:v>
                </c:pt>
                <c:pt idx="51604" formatCode="m/d/yyyy\ h:mm">
                  <c:v>44006.510416666664</c:v>
                </c:pt>
                <c:pt idx="51605" formatCode="m/d/yyyy\ h:mm">
                  <c:v>44006.53125</c:v>
                </c:pt>
                <c:pt idx="51606" formatCode="m/d/yyyy\ h:mm">
                  <c:v>44006.552083333336</c:v>
                </c:pt>
                <c:pt idx="51607" formatCode="m/d/yyyy\ h:mm">
                  <c:v>44006.572916666664</c:v>
                </c:pt>
                <c:pt idx="51608" formatCode="m/d/yyyy\ h:mm">
                  <c:v>44006.59375</c:v>
                </c:pt>
                <c:pt idx="51609" formatCode="m/d/yyyy\ h:mm">
                  <c:v>44006.614583333336</c:v>
                </c:pt>
                <c:pt idx="51610" formatCode="m/d/yyyy\ h:mm">
                  <c:v>44006.635416666664</c:v>
                </c:pt>
                <c:pt idx="51611" formatCode="m/d/yyyy\ h:mm">
                  <c:v>44006.65625</c:v>
                </c:pt>
                <c:pt idx="51612" formatCode="m/d/yyyy\ h:mm">
                  <c:v>44006.677083333336</c:v>
                </c:pt>
                <c:pt idx="51613" formatCode="m/d/yyyy\ h:mm">
                  <c:v>44006.697916666664</c:v>
                </c:pt>
                <c:pt idx="51614" formatCode="m/d/yyyy\ h:mm">
                  <c:v>44006.71875</c:v>
                </c:pt>
                <c:pt idx="51615" formatCode="m/d/yyyy\ h:mm">
                  <c:v>44006.739583333336</c:v>
                </c:pt>
                <c:pt idx="51616" formatCode="m/d/yyyy\ h:mm">
                  <c:v>44006.760416666664</c:v>
                </c:pt>
                <c:pt idx="51617" formatCode="m/d/yyyy\ h:mm">
                  <c:v>44006.78125</c:v>
                </c:pt>
                <c:pt idx="51618" formatCode="m/d/yyyy\ h:mm">
                  <c:v>44006.802083333336</c:v>
                </c:pt>
                <c:pt idx="51619" formatCode="m/d/yyyy\ h:mm">
                  <c:v>44006.822916666664</c:v>
                </c:pt>
                <c:pt idx="51620" formatCode="m/d/yyyy\ h:mm">
                  <c:v>44006.84375</c:v>
                </c:pt>
                <c:pt idx="51621" formatCode="m/d/yyyy\ h:mm">
                  <c:v>44006.864583333336</c:v>
                </c:pt>
                <c:pt idx="51622" formatCode="m/d/yyyy\ h:mm">
                  <c:v>44006.885416666664</c:v>
                </c:pt>
                <c:pt idx="51623" formatCode="m/d/yyyy\ h:mm">
                  <c:v>44006.90625</c:v>
                </c:pt>
                <c:pt idx="51624" formatCode="m/d/yyyy\ h:mm">
                  <c:v>44006.927083333336</c:v>
                </c:pt>
                <c:pt idx="51625" formatCode="m/d/yyyy\ h:mm">
                  <c:v>44006.947916666664</c:v>
                </c:pt>
                <c:pt idx="51626" formatCode="m/d/yyyy\ h:mm">
                  <c:v>44006.96875</c:v>
                </c:pt>
                <c:pt idx="51627" formatCode="m/d/yyyy\ h:mm">
                  <c:v>44006.989583333336</c:v>
                </c:pt>
                <c:pt idx="51628" formatCode="m/d/yyyy\ h:mm">
                  <c:v>44007.010416666664</c:v>
                </c:pt>
                <c:pt idx="51629" formatCode="m/d/yyyy\ h:mm">
                  <c:v>44007.03125</c:v>
                </c:pt>
                <c:pt idx="51630" formatCode="m/d/yyyy\ h:mm">
                  <c:v>44007.052083333336</c:v>
                </c:pt>
                <c:pt idx="51631" formatCode="m/d/yyyy\ h:mm">
                  <c:v>44007.072916666664</c:v>
                </c:pt>
                <c:pt idx="51632" formatCode="m/d/yyyy\ h:mm">
                  <c:v>44007.09375</c:v>
                </c:pt>
                <c:pt idx="51633" formatCode="m/d/yyyy\ h:mm">
                  <c:v>44007.114583333336</c:v>
                </c:pt>
                <c:pt idx="51634" formatCode="m/d/yyyy\ h:mm">
                  <c:v>44007.135416666664</c:v>
                </c:pt>
                <c:pt idx="51635" formatCode="m/d/yyyy\ h:mm">
                  <c:v>44007.15625</c:v>
                </c:pt>
                <c:pt idx="51636" formatCode="m/d/yyyy\ h:mm">
                  <c:v>44007.177083333336</c:v>
                </c:pt>
                <c:pt idx="51637" formatCode="m/d/yyyy\ h:mm">
                  <c:v>44007.197916666664</c:v>
                </c:pt>
                <c:pt idx="51638" formatCode="m/d/yyyy\ h:mm">
                  <c:v>44007.21875</c:v>
                </c:pt>
                <c:pt idx="51639" formatCode="m/d/yyyy\ h:mm">
                  <c:v>44007.239583333336</c:v>
                </c:pt>
                <c:pt idx="51640" formatCode="m/d/yyyy\ h:mm">
                  <c:v>44007.260416666664</c:v>
                </c:pt>
                <c:pt idx="51641" formatCode="m/d/yyyy\ h:mm">
                  <c:v>44007.28125</c:v>
                </c:pt>
                <c:pt idx="51642" formatCode="m/d/yyyy\ h:mm">
                  <c:v>44007.302083333336</c:v>
                </c:pt>
                <c:pt idx="51643" formatCode="m/d/yyyy\ h:mm">
                  <c:v>44007.322916666664</c:v>
                </c:pt>
                <c:pt idx="51644" formatCode="m/d/yyyy\ h:mm">
                  <c:v>44007.34375</c:v>
                </c:pt>
                <c:pt idx="51645" formatCode="m/d/yyyy\ h:mm">
                  <c:v>44007.364583333336</c:v>
                </c:pt>
                <c:pt idx="51646" formatCode="m/d/yyyy\ h:mm">
                  <c:v>44007.385416666664</c:v>
                </c:pt>
                <c:pt idx="51647" formatCode="m/d/yyyy\ h:mm">
                  <c:v>44007.40625</c:v>
                </c:pt>
                <c:pt idx="51648" formatCode="m/d/yyyy\ h:mm">
                  <c:v>44007.427083333336</c:v>
                </c:pt>
                <c:pt idx="51649" formatCode="m/d/yyyy\ h:mm">
                  <c:v>44007.447916666664</c:v>
                </c:pt>
                <c:pt idx="51650" formatCode="m/d/yyyy\ h:mm">
                  <c:v>44007.46875</c:v>
                </c:pt>
                <c:pt idx="51651" formatCode="m/d/yyyy\ h:mm">
                  <c:v>44007.489583333336</c:v>
                </c:pt>
                <c:pt idx="51652" formatCode="m/d/yyyy\ h:mm">
                  <c:v>44007.510416666664</c:v>
                </c:pt>
                <c:pt idx="51653" formatCode="m/d/yyyy\ h:mm">
                  <c:v>44007.53125</c:v>
                </c:pt>
                <c:pt idx="51654" formatCode="m/d/yyyy\ h:mm">
                  <c:v>44007.552083333336</c:v>
                </c:pt>
                <c:pt idx="51655" formatCode="m/d/yyyy\ h:mm">
                  <c:v>44007.572916666664</c:v>
                </c:pt>
                <c:pt idx="51656" formatCode="m/d/yyyy\ h:mm">
                  <c:v>44007.59375</c:v>
                </c:pt>
                <c:pt idx="51657" formatCode="m/d/yyyy\ h:mm">
                  <c:v>44007.614583333336</c:v>
                </c:pt>
                <c:pt idx="51658" formatCode="m/d/yyyy\ h:mm">
                  <c:v>44007.635416666664</c:v>
                </c:pt>
                <c:pt idx="51659" formatCode="m/d/yyyy\ h:mm">
                  <c:v>44007.65625</c:v>
                </c:pt>
                <c:pt idx="51660" formatCode="m/d/yyyy\ h:mm">
                  <c:v>44007.677083333336</c:v>
                </c:pt>
                <c:pt idx="51661" formatCode="m/d/yyyy\ h:mm">
                  <c:v>44007.697916666664</c:v>
                </c:pt>
                <c:pt idx="51662" formatCode="m/d/yyyy\ h:mm">
                  <c:v>44007.71875</c:v>
                </c:pt>
                <c:pt idx="51663" formatCode="m/d/yyyy\ h:mm">
                  <c:v>44007.739583333336</c:v>
                </c:pt>
                <c:pt idx="51664" formatCode="m/d/yyyy\ h:mm">
                  <c:v>44007.760416666664</c:v>
                </c:pt>
                <c:pt idx="51665" formatCode="m/d/yyyy\ h:mm">
                  <c:v>44007.78125</c:v>
                </c:pt>
                <c:pt idx="51666" formatCode="m/d/yyyy\ h:mm">
                  <c:v>44007.802083333336</c:v>
                </c:pt>
                <c:pt idx="51667" formatCode="m/d/yyyy\ h:mm">
                  <c:v>44007.822916666664</c:v>
                </c:pt>
                <c:pt idx="51668" formatCode="m/d/yyyy\ h:mm">
                  <c:v>44007.84375</c:v>
                </c:pt>
                <c:pt idx="51669" formatCode="m/d/yyyy\ h:mm">
                  <c:v>44007.864583333336</c:v>
                </c:pt>
                <c:pt idx="51670" formatCode="m/d/yyyy\ h:mm">
                  <c:v>44007.885416666664</c:v>
                </c:pt>
                <c:pt idx="51671" formatCode="m/d/yyyy\ h:mm">
                  <c:v>44007.90625</c:v>
                </c:pt>
                <c:pt idx="51672" formatCode="m/d/yyyy\ h:mm">
                  <c:v>44007.927083333336</c:v>
                </c:pt>
                <c:pt idx="51673" formatCode="m/d/yyyy\ h:mm">
                  <c:v>44007.947916666664</c:v>
                </c:pt>
                <c:pt idx="51674" formatCode="m/d/yyyy\ h:mm">
                  <c:v>44007.96875</c:v>
                </c:pt>
                <c:pt idx="51675" formatCode="m/d/yyyy\ h:mm">
                  <c:v>44007.989583333336</c:v>
                </c:pt>
                <c:pt idx="51676" formatCode="m/d/yyyy\ h:mm">
                  <c:v>44008.010416666664</c:v>
                </c:pt>
                <c:pt idx="51677" formatCode="m/d/yyyy\ h:mm">
                  <c:v>44008.03125</c:v>
                </c:pt>
                <c:pt idx="51678" formatCode="m/d/yyyy\ h:mm">
                  <c:v>44008.052083333336</c:v>
                </c:pt>
                <c:pt idx="51679" formatCode="m/d/yyyy\ h:mm">
                  <c:v>44008.072916666664</c:v>
                </c:pt>
                <c:pt idx="51680" formatCode="m/d/yyyy\ h:mm">
                  <c:v>44008.09375</c:v>
                </c:pt>
                <c:pt idx="51681" formatCode="m/d/yyyy\ h:mm">
                  <c:v>44008.114583333336</c:v>
                </c:pt>
                <c:pt idx="51682" formatCode="m/d/yyyy\ h:mm">
                  <c:v>44008.135416666664</c:v>
                </c:pt>
                <c:pt idx="51683" formatCode="m/d/yyyy\ h:mm">
                  <c:v>44008.15625</c:v>
                </c:pt>
                <c:pt idx="51684" formatCode="m/d/yyyy\ h:mm">
                  <c:v>44008.177083333336</c:v>
                </c:pt>
                <c:pt idx="51685" formatCode="m/d/yyyy\ h:mm">
                  <c:v>44008.197916666664</c:v>
                </c:pt>
                <c:pt idx="51686" formatCode="m/d/yyyy\ h:mm">
                  <c:v>44008.21875</c:v>
                </c:pt>
                <c:pt idx="51687" formatCode="m/d/yyyy\ h:mm">
                  <c:v>44008.239583333336</c:v>
                </c:pt>
                <c:pt idx="51688" formatCode="m/d/yyyy\ h:mm">
                  <c:v>44008.260416666664</c:v>
                </c:pt>
                <c:pt idx="51689" formatCode="m/d/yyyy\ h:mm">
                  <c:v>44008.28125</c:v>
                </c:pt>
                <c:pt idx="51690" formatCode="m/d/yyyy\ h:mm">
                  <c:v>44008.302083333336</c:v>
                </c:pt>
                <c:pt idx="51691" formatCode="m/d/yyyy\ h:mm">
                  <c:v>44008.322916666664</c:v>
                </c:pt>
                <c:pt idx="51692" formatCode="m/d/yyyy\ h:mm">
                  <c:v>44008.34375</c:v>
                </c:pt>
                <c:pt idx="51693" formatCode="m/d/yyyy\ h:mm">
                  <c:v>44008.364583333336</c:v>
                </c:pt>
                <c:pt idx="51694" formatCode="m/d/yyyy\ h:mm">
                  <c:v>44008.385416666664</c:v>
                </c:pt>
                <c:pt idx="51695" formatCode="m/d/yyyy\ h:mm">
                  <c:v>44008.40625</c:v>
                </c:pt>
                <c:pt idx="51696" formatCode="m/d/yyyy\ h:mm">
                  <c:v>44008.427083333336</c:v>
                </c:pt>
                <c:pt idx="51697" formatCode="m/d/yyyy\ h:mm">
                  <c:v>44008.447916666664</c:v>
                </c:pt>
                <c:pt idx="51698" formatCode="m/d/yyyy\ h:mm">
                  <c:v>44008.46875</c:v>
                </c:pt>
                <c:pt idx="51699" formatCode="m/d/yyyy\ h:mm">
                  <c:v>44008.489583333336</c:v>
                </c:pt>
                <c:pt idx="51700" formatCode="m/d/yyyy\ h:mm">
                  <c:v>44008.510416666664</c:v>
                </c:pt>
                <c:pt idx="51701" formatCode="m/d/yyyy\ h:mm">
                  <c:v>44008.53125</c:v>
                </c:pt>
                <c:pt idx="51702" formatCode="m/d/yyyy\ h:mm">
                  <c:v>44008.552083333336</c:v>
                </c:pt>
                <c:pt idx="51703" formatCode="m/d/yyyy\ h:mm">
                  <c:v>44008.572916666664</c:v>
                </c:pt>
                <c:pt idx="51704" formatCode="m/d/yyyy\ h:mm">
                  <c:v>44008.59375</c:v>
                </c:pt>
                <c:pt idx="51705" formatCode="m/d/yyyy\ h:mm">
                  <c:v>44008.614583333336</c:v>
                </c:pt>
                <c:pt idx="51706" formatCode="m/d/yyyy\ h:mm">
                  <c:v>44008.635416666664</c:v>
                </c:pt>
                <c:pt idx="51707" formatCode="m/d/yyyy\ h:mm">
                  <c:v>44008.65625</c:v>
                </c:pt>
                <c:pt idx="51708" formatCode="m/d/yyyy\ h:mm">
                  <c:v>44008.677083333336</c:v>
                </c:pt>
                <c:pt idx="51709" formatCode="m/d/yyyy\ h:mm">
                  <c:v>44008.697916666664</c:v>
                </c:pt>
                <c:pt idx="51710" formatCode="m/d/yyyy\ h:mm">
                  <c:v>44008.71875</c:v>
                </c:pt>
                <c:pt idx="51711" formatCode="m/d/yyyy\ h:mm">
                  <c:v>44008.739583333336</c:v>
                </c:pt>
                <c:pt idx="51712" formatCode="m/d/yyyy\ h:mm">
                  <c:v>44008.760416666664</c:v>
                </c:pt>
                <c:pt idx="51713" formatCode="m/d/yyyy\ h:mm">
                  <c:v>44008.78125</c:v>
                </c:pt>
                <c:pt idx="51714" formatCode="m/d/yyyy\ h:mm">
                  <c:v>44008.802083333336</c:v>
                </c:pt>
                <c:pt idx="51715" formatCode="m/d/yyyy\ h:mm">
                  <c:v>44008.822916666664</c:v>
                </c:pt>
                <c:pt idx="51716" formatCode="m/d/yyyy\ h:mm">
                  <c:v>44008.84375</c:v>
                </c:pt>
                <c:pt idx="51717" formatCode="m/d/yyyy\ h:mm">
                  <c:v>44008.864583333336</c:v>
                </c:pt>
                <c:pt idx="51718" formatCode="m/d/yyyy\ h:mm">
                  <c:v>44008.885416666664</c:v>
                </c:pt>
                <c:pt idx="51719" formatCode="m/d/yyyy\ h:mm">
                  <c:v>44008.90625</c:v>
                </c:pt>
                <c:pt idx="51720" formatCode="m/d/yyyy\ h:mm">
                  <c:v>44008.927083333336</c:v>
                </c:pt>
                <c:pt idx="51721" formatCode="m/d/yyyy\ h:mm">
                  <c:v>44008.947916666664</c:v>
                </c:pt>
                <c:pt idx="51722" formatCode="m/d/yyyy\ h:mm">
                  <c:v>44008.96875</c:v>
                </c:pt>
                <c:pt idx="51723" formatCode="m/d/yyyy\ h:mm">
                  <c:v>44008.989583333336</c:v>
                </c:pt>
                <c:pt idx="51724" formatCode="m/d/yyyy\ h:mm">
                  <c:v>44009.010416666664</c:v>
                </c:pt>
                <c:pt idx="51725" formatCode="m/d/yyyy\ h:mm">
                  <c:v>44009.03125</c:v>
                </c:pt>
                <c:pt idx="51726" formatCode="m/d/yyyy\ h:mm">
                  <c:v>44009.052083333336</c:v>
                </c:pt>
                <c:pt idx="51727" formatCode="m/d/yyyy\ h:mm">
                  <c:v>44009.072916666664</c:v>
                </c:pt>
                <c:pt idx="51728" formatCode="m/d/yyyy\ h:mm">
                  <c:v>44009.09375</c:v>
                </c:pt>
                <c:pt idx="51729" formatCode="m/d/yyyy\ h:mm">
                  <c:v>44009.114583333336</c:v>
                </c:pt>
                <c:pt idx="51730" formatCode="m/d/yyyy\ h:mm">
                  <c:v>44009.135416666664</c:v>
                </c:pt>
                <c:pt idx="51731" formatCode="m/d/yyyy\ h:mm">
                  <c:v>44009.15625</c:v>
                </c:pt>
                <c:pt idx="51732" formatCode="m/d/yyyy\ h:mm">
                  <c:v>44009.177083333336</c:v>
                </c:pt>
                <c:pt idx="51733" formatCode="m/d/yyyy\ h:mm">
                  <c:v>44009.197916666664</c:v>
                </c:pt>
                <c:pt idx="51734" formatCode="m/d/yyyy\ h:mm">
                  <c:v>44009.21875</c:v>
                </c:pt>
                <c:pt idx="51735" formatCode="m/d/yyyy\ h:mm">
                  <c:v>44009.239583333336</c:v>
                </c:pt>
                <c:pt idx="51736" formatCode="m/d/yyyy\ h:mm">
                  <c:v>44009.260416666664</c:v>
                </c:pt>
                <c:pt idx="51737" formatCode="m/d/yyyy\ h:mm">
                  <c:v>44009.28125</c:v>
                </c:pt>
                <c:pt idx="51738" formatCode="m/d/yyyy\ h:mm">
                  <c:v>44009.302083333336</c:v>
                </c:pt>
                <c:pt idx="51739" formatCode="m/d/yyyy\ h:mm">
                  <c:v>44009.322916666664</c:v>
                </c:pt>
                <c:pt idx="51740" formatCode="m/d/yyyy\ h:mm">
                  <c:v>44009.34375</c:v>
                </c:pt>
                <c:pt idx="51741" formatCode="m/d/yyyy\ h:mm">
                  <c:v>44009.364583333336</c:v>
                </c:pt>
                <c:pt idx="51742" formatCode="m/d/yyyy\ h:mm">
                  <c:v>44009.385416666664</c:v>
                </c:pt>
                <c:pt idx="51743" formatCode="m/d/yyyy\ h:mm">
                  <c:v>44009.40625</c:v>
                </c:pt>
                <c:pt idx="51744" formatCode="m/d/yyyy\ h:mm">
                  <c:v>44009.427083333336</c:v>
                </c:pt>
                <c:pt idx="51745" formatCode="m/d/yyyy\ h:mm">
                  <c:v>44009.447916666664</c:v>
                </c:pt>
                <c:pt idx="51746" formatCode="m/d/yyyy\ h:mm">
                  <c:v>44009.46875</c:v>
                </c:pt>
                <c:pt idx="51747" formatCode="m/d/yyyy\ h:mm">
                  <c:v>44009.489583333336</c:v>
                </c:pt>
                <c:pt idx="51748" formatCode="m/d/yyyy\ h:mm">
                  <c:v>44009.510416666664</c:v>
                </c:pt>
                <c:pt idx="51749" formatCode="m/d/yyyy\ h:mm">
                  <c:v>44009.53125</c:v>
                </c:pt>
                <c:pt idx="51750" formatCode="m/d/yyyy\ h:mm">
                  <c:v>44009.552083333336</c:v>
                </c:pt>
                <c:pt idx="51751" formatCode="m/d/yyyy\ h:mm">
                  <c:v>44009.572916666664</c:v>
                </c:pt>
                <c:pt idx="51752" formatCode="m/d/yyyy\ h:mm">
                  <c:v>44009.59375</c:v>
                </c:pt>
                <c:pt idx="51753" formatCode="m/d/yyyy\ h:mm">
                  <c:v>44009.614583333336</c:v>
                </c:pt>
                <c:pt idx="51754" formatCode="m/d/yyyy\ h:mm">
                  <c:v>44009.635416666664</c:v>
                </c:pt>
                <c:pt idx="51755" formatCode="m/d/yyyy\ h:mm">
                  <c:v>44009.65625</c:v>
                </c:pt>
                <c:pt idx="51756" formatCode="m/d/yyyy\ h:mm">
                  <c:v>44009.677083333336</c:v>
                </c:pt>
                <c:pt idx="51757" formatCode="m/d/yyyy\ h:mm">
                  <c:v>44009.697916666664</c:v>
                </c:pt>
                <c:pt idx="51758" formatCode="m/d/yyyy\ h:mm">
                  <c:v>44009.71875</c:v>
                </c:pt>
                <c:pt idx="51759" formatCode="m/d/yyyy\ h:mm">
                  <c:v>44009.739583333336</c:v>
                </c:pt>
                <c:pt idx="51760" formatCode="m/d/yyyy\ h:mm">
                  <c:v>44009.760416666664</c:v>
                </c:pt>
                <c:pt idx="51761" formatCode="m/d/yyyy\ h:mm">
                  <c:v>44009.78125</c:v>
                </c:pt>
                <c:pt idx="51762" formatCode="m/d/yyyy\ h:mm">
                  <c:v>44009.802083333336</c:v>
                </c:pt>
                <c:pt idx="51763" formatCode="m/d/yyyy\ h:mm">
                  <c:v>44009.822916666664</c:v>
                </c:pt>
                <c:pt idx="51764" formatCode="m/d/yyyy\ h:mm">
                  <c:v>44009.84375</c:v>
                </c:pt>
                <c:pt idx="51765" formatCode="m/d/yyyy\ h:mm">
                  <c:v>44009.864583333336</c:v>
                </c:pt>
                <c:pt idx="51766" formatCode="m/d/yyyy\ h:mm">
                  <c:v>44009.885416666664</c:v>
                </c:pt>
                <c:pt idx="51767" formatCode="m/d/yyyy\ h:mm">
                  <c:v>44009.90625</c:v>
                </c:pt>
                <c:pt idx="51768" formatCode="m/d/yyyy\ h:mm">
                  <c:v>44009.927083333336</c:v>
                </c:pt>
                <c:pt idx="51769" formatCode="m/d/yyyy\ h:mm">
                  <c:v>44009.947916666664</c:v>
                </c:pt>
                <c:pt idx="51770" formatCode="m/d/yyyy\ h:mm">
                  <c:v>44009.96875</c:v>
                </c:pt>
                <c:pt idx="51771" formatCode="m/d/yyyy\ h:mm">
                  <c:v>44009.989583333336</c:v>
                </c:pt>
                <c:pt idx="51772" formatCode="m/d/yyyy\ h:mm">
                  <c:v>44010.010416666664</c:v>
                </c:pt>
                <c:pt idx="51773" formatCode="m/d/yyyy\ h:mm">
                  <c:v>44010.03125</c:v>
                </c:pt>
                <c:pt idx="51774" formatCode="m/d/yyyy\ h:mm">
                  <c:v>44010.052083333336</c:v>
                </c:pt>
                <c:pt idx="51775" formatCode="m/d/yyyy\ h:mm">
                  <c:v>44010.072916666664</c:v>
                </c:pt>
                <c:pt idx="51776" formatCode="m/d/yyyy\ h:mm">
                  <c:v>44010.09375</c:v>
                </c:pt>
                <c:pt idx="51777" formatCode="m/d/yyyy\ h:mm">
                  <c:v>44010.114583333336</c:v>
                </c:pt>
                <c:pt idx="51778" formatCode="m/d/yyyy\ h:mm">
                  <c:v>44010.135416666664</c:v>
                </c:pt>
                <c:pt idx="51779" formatCode="m/d/yyyy\ h:mm">
                  <c:v>44010.15625</c:v>
                </c:pt>
                <c:pt idx="51780" formatCode="m/d/yyyy\ h:mm">
                  <c:v>44010.177083333336</c:v>
                </c:pt>
                <c:pt idx="51781" formatCode="m/d/yyyy\ h:mm">
                  <c:v>44010.197916666664</c:v>
                </c:pt>
                <c:pt idx="51782" formatCode="m/d/yyyy\ h:mm">
                  <c:v>44010.21875</c:v>
                </c:pt>
                <c:pt idx="51783" formatCode="m/d/yyyy\ h:mm">
                  <c:v>44010.239583333336</c:v>
                </c:pt>
                <c:pt idx="51784" formatCode="m/d/yyyy\ h:mm">
                  <c:v>44010.260416666664</c:v>
                </c:pt>
                <c:pt idx="51785" formatCode="m/d/yyyy\ h:mm">
                  <c:v>44010.28125</c:v>
                </c:pt>
                <c:pt idx="51786" formatCode="m/d/yyyy\ h:mm">
                  <c:v>44010.302083333336</c:v>
                </c:pt>
                <c:pt idx="51787" formatCode="m/d/yyyy\ h:mm">
                  <c:v>44010.322916666664</c:v>
                </c:pt>
                <c:pt idx="51788" formatCode="m/d/yyyy\ h:mm">
                  <c:v>44010.34375</c:v>
                </c:pt>
                <c:pt idx="51789" formatCode="m/d/yyyy\ h:mm">
                  <c:v>44010.364583333336</c:v>
                </c:pt>
                <c:pt idx="51790" formatCode="m/d/yyyy\ h:mm">
                  <c:v>44010.385416666664</c:v>
                </c:pt>
                <c:pt idx="51791" formatCode="m/d/yyyy\ h:mm">
                  <c:v>44010.40625</c:v>
                </c:pt>
                <c:pt idx="51792" formatCode="m/d/yyyy\ h:mm">
                  <c:v>44010.427083333336</c:v>
                </c:pt>
                <c:pt idx="51793" formatCode="m/d/yyyy\ h:mm">
                  <c:v>44010.447916666664</c:v>
                </c:pt>
                <c:pt idx="51794" formatCode="m/d/yyyy\ h:mm">
                  <c:v>44010.46875</c:v>
                </c:pt>
                <c:pt idx="51795" formatCode="m/d/yyyy\ h:mm">
                  <c:v>44010.489583333336</c:v>
                </c:pt>
                <c:pt idx="51796" formatCode="m/d/yyyy\ h:mm">
                  <c:v>44010.510416666664</c:v>
                </c:pt>
                <c:pt idx="51797" formatCode="m/d/yyyy\ h:mm">
                  <c:v>44010.53125</c:v>
                </c:pt>
                <c:pt idx="51798" formatCode="m/d/yyyy\ h:mm">
                  <c:v>44010.552083333336</c:v>
                </c:pt>
                <c:pt idx="51799" formatCode="m/d/yyyy\ h:mm">
                  <c:v>44010.572916666664</c:v>
                </c:pt>
                <c:pt idx="51800" formatCode="m/d/yyyy\ h:mm">
                  <c:v>44010.59375</c:v>
                </c:pt>
                <c:pt idx="51801" formatCode="m/d/yyyy\ h:mm">
                  <c:v>44010.614583333336</c:v>
                </c:pt>
                <c:pt idx="51802" formatCode="m/d/yyyy\ h:mm">
                  <c:v>44010.635416666664</c:v>
                </c:pt>
                <c:pt idx="51803" formatCode="m/d/yyyy\ h:mm">
                  <c:v>44010.65625</c:v>
                </c:pt>
                <c:pt idx="51804" formatCode="m/d/yyyy\ h:mm">
                  <c:v>44010.677083333336</c:v>
                </c:pt>
                <c:pt idx="51805" formatCode="m/d/yyyy\ h:mm">
                  <c:v>44010.697916666664</c:v>
                </c:pt>
                <c:pt idx="51806" formatCode="m/d/yyyy\ h:mm">
                  <c:v>44010.71875</c:v>
                </c:pt>
                <c:pt idx="51807" formatCode="m/d/yyyy\ h:mm">
                  <c:v>44010.739583333336</c:v>
                </c:pt>
                <c:pt idx="51808" formatCode="m/d/yyyy\ h:mm">
                  <c:v>44010.760416666664</c:v>
                </c:pt>
                <c:pt idx="51809" formatCode="m/d/yyyy\ h:mm">
                  <c:v>44010.78125</c:v>
                </c:pt>
                <c:pt idx="51810" formatCode="m/d/yyyy\ h:mm">
                  <c:v>44010.802083333336</c:v>
                </c:pt>
                <c:pt idx="51811" formatCode="m/d/yyyy\ h:mm">
                  <c:v>44010.822916666664</c:v>
                </c:pt>
                <c:pt idx="51812" formatCode="m/d/yyyy\ h:mm">
                  <c:v>44010.84375</c:v>
                </c:pt>
                <c:pt idx="51813" formatCode="m/d/yyyy\ h:mm">
                  <c:v>44010.864583333336</c:v>
                </c:pt>
                <c:pt idx="51814" formatCode="m/d/yyyy\ h:mm">
                  <c:v>44010.885416666664</c:v>
                </c:pt>
                <c:pt idx="51815" formatCode="m/d/yyyy\ h:mm">
                  <c:v>44010.90625</c:v>
                </c:pt>
                <c:pt idx="51816" formatCode="m/d/yyyy\ h:mm">
                  <c:v>44010.927083333336</c:v>
                </c:pt>
                <c:pt idx="51817" formatCode="m/d/yyyy\ h:mm">
                  <c:v>44010.947916666664</c:v>
                </c:pt>
                <c:pt idx="51818" formatCode="m/d/yyyy\ h:mm">
                  <c:v>44010.96875</c:v>
                </c:pt>
                <c:pt idx="51819" formatCode="m/d/yyyy\ h:mm">
                  <c:v>44010.989583333336</c:v>
                </c:pt>
                <c:pt idx="51820" formatCode="m/d/yyyy\ h:mm">
                  <c:v>44011.010416666664</c:v>
                </c:pt>
                <c:pt idx="51821" formatCode="m/d/yyyy\ h:mm">
                  <c:v>44011.03125</c:v>
                </c:pt>
                <c:pt idx="51822" formatCode="m/d/yyyy\ h:mm">
                  <c:v>44011.052083333336</c:v>
                </c:pt>
                <c:pt idx="51823" formatCode="m/d/yyyy\ h:mm">
                  <c:v>44011.072916666664</c:v>
                </c:pt>
                <c:pt idx="51824" formatCode="m/d/yyyy\ h:mm">
                  <c:v>44011.09375</c:v>
                </c:pt>
                <c:pt idx="51825" formatCode="m/d/yyyy\ h:mm">
                  <c:v>44011.114583333336</c:v>
                </c:pt>
                <c:pt idx="51826" formatCode="m/d/yyyy\ h:mm">
                  <c:v>44011.135416666664</c:v>
                </c:pt>
                <c:pt idx="51827" formatCode="m/d/yyyy\ h:mm">
                  <c:v>44011.15625</c:v>
                </c:pt>
                <c:pt idx="51828" formatCode="m/d/yyyy\ h:mm">
                  <c:v>44011.177083333336</c:v>
                </c:pt>
                <c:pt idx="51829" formatCode="m/d/yyyy\ h:mm">
                  <c:v>44011.197916666664</c:v>
                </c:pt>
                <c:pt idx="51830" formatCode="m/d/yyyy\ h:mm">
                  <c:v>44011.21875</c:v>
                </c:pt>
                <c:pt idx="51831" formatCode="m/d/yyyy\ h:mm">
                  <c:v>44011.239583333336</c:v>
                </c:pt>
                <c:pt idx="51832" formatCode="m/d/yyyy\ h:mm">
                  <c:v>44011.260416666664</c:v>
                </c:pt>
                <c:pt idx="51833" formatCode="m/d/yyyy\ h:mm">
                  <c:v>44011.28125</c:v>
                </c:pt>
                <c:pt idx="51834" formatCode="m/d/yyyy\ h:mm">
                  <c:v>44011.302083333336</c:v>
                </c:pt>
                <c:pt idx="51835" formatCode="m/d/yyyy\ h:mm">
                  <c:v>44011.322916666664</c:v>
                </c:pt>
                <c:pt idx="51836" formatCode="m/d/yyyy\ h:mm">
                  <c:v>44011.34375</c:v>
                </c:pt>
                <c:pt idx="51837" formatCode="m/d/yyyy\ h:mm">
                  <c:v>44011.364583333336</c:v>
                </c:pt>
                <c:pt idx="51838" formatCode="m/d/yyyy\ h:mm">
                  <c:v>44011.385416666664</c:v>
                </c:pt>
                <c:pt idx="51839" formatCode="m/d/yyyy\ h:mm">
                  <c:v>44011.40625</c:v>
                </c:pt>
                <c:pt idx="51840" formatCode="m/d/yyyy\ h:mm">
                  <c:v>44011.427083333336</c:v>
                </c:pt>
                <c:pt idx="51841" formatCode="m/d/yyyy\ h:mm">
                  <c:v>44011.447916666664</c:v>
                </c:pt>
                <c:pt idx="51842" formatCode="m/d/yyyy\ h:mm">
                  <c:v>44011.46875</c:v>
                </c:pt>
                <c:pt idx="51843" formatCode="m/d/yyyy\ h:mm">
                  <c:v>44011.489583333336</c:v>
                </c:pt>
                <c:pt idx="51844" formatCode="m/d/yyyy\ h:mm">
                  <c:v>44011.510416666664</c:v>
                </c:pt>
                <c:pt idx="51845" formatCode="m/d/yyyy\ h:mm">
                  <c:v>44011.53125</c:v>
                </c:pt>
                <c:pt idx="51846" formatCode="m/d/yyyy\ h:mm">
                  <c:v>44011.552083333336</c:v>
                </c:pt>
                <c:pt idx="51847" formatCode="m/d/yyyy\ h:mm">
                  <c:v>44011.572916666664</c:v>
                </c:pt>
                <c:pt idx="51848" formatCode="m/d/yyyy\ h:mm">
                  <c:v>44011.59375</c:v>
                </c:pt>
                <c:pt idx="51849" formatCode="m/d/yyyy\ h:mm">
                  <c:v>44011.614583333336</c:v>
                </c:pt>
                <c:pt idx="51850" formatCode="m/d/yyyy\ h:mm">
                  <c:v>44011.635416666664</c:v>
                </c:pt>
                <c:pt idx="51851" formatCode="m/d/yyyy\ h:mm">
                  <c:v>44011.65625</c:v>
                </c:pt>
                <c:pt idx="51852" formatCode="m/d/yyyy\ h:mm">
                  <c:v>44011.677083333336</c:v>
                </c:pt>
                <c:pt idx="51853" formatCode="m/d/yyyy\ h:mm">
                  <c:v>44011.697916666664</c:v>
                </c:pt>
                <c:pt idx="51854" formatCode="m/d/yyyy\ h:mm">
                  <c:v>44011.71875</c:v>
                </c:pt>
                <c:pt idx="51855" formatCode="m/d/yyyy\ h:mm">
                  <c:v>44011.739583333336</c:v>
                </c:pt>
                <c:pt idx="51856" formatCode="m/d/yyyy\ h:mm">
                  <c:v>44011.760416666664</c:v>
                </c:pt>
                <c:pt idx="51857" formatCode="m/d/yyyy\ h:mm">
                  <c:v>44011.78125</c:v>
                </c:pt>
                <c:pt idx="51858" formatCode="m/d/yyyy\ h:mm">
                  <c:v>44011.802083333336</c:v>
                </c:pt>
                <c:pt idx="51859" formatCode="m/d/yyyy\ h:mm">
                  <c:v>44011.822916666664</c:v>
                </c:pt>
                <c:pt idx="51860" formatCode="m/d/yyyy\ h:mm">
                  <c:v>44011.84375</c:v>
                </c:pt>
                <c:pt idx="51861" formatCode="m/d/yyyy\ h:mm">
                  <c:v>44011.864583333336</c:v>
                </c:pt>
                <c:pt idx="51862" formatCode="m/d/yyyy\ h:mm">
                  <c:v>44011.885416666664</c:v>
                </c:pt>
                <c:pt idx="51863" formatCode="m/d/yyyy\ h:mm">
                  <c:v>44011.90625</c:v>
                </c:pt>
                <c:pt idx="51864" formatCode="m/d/yyyy\ h:mm">
                  <c:v>44011.927083333336</c:v>
                </c:pt>
                <c:pt idx="51865" formatCode="m/d/yyyy\ h:mm">
                  <c:v>44011.947916666664</c:v>
                </c:pt>
                <c:pt idx="51866" formatCode="m/d/yyyy\ h:mm">
                  <c:v>44011.96875</c:v>
                </c:pt>
                <c:pt idx="51867" formatCode="m/d/yyyy\ h:mm">
                  <c:v>44011.989583333336</c:v>
                </c:pt>
                <c:pt idx="51868" formatCode="m/d/yyyy\ h:mm">
                  <c:v>44012.010416666664</c:v>
                </c:pt>
                <c:pt idx="51869" formatCode="m/d/yyyy\ h:mm">
                  <c:v>44012.03125</c:v>
                </c:pt>
                <c:pt idx="51870" formatCode="m/d/yyyy\ h:mm">
                  <c:v>44012.052083333336</c:v>
                </c:pt>
                <c:pt idx="51871" formatCode="m/d/yyyy\ h:mm">
                  <c:v>44012.072916666664</c:v>
                </c:pt>
                <c:pt idx="51872" formatCode="m/d/yyyy\ h:mm">
                  <c:v>44012.09375</c:v>
                </c:pt>
                <c:pt idx="51873" formatCode="m/d/yyyy\ h:mm">
                  <c:v>44012.114583333336</c:v>
                </c:pt>
                <c:pt idx="51874" formatCode="m/d/yyyy\ h:mm">
                  <c:v>44012.135416666664</c:v>
                </c:pt>
                <c:pt idx="51875" formatCode="m/d/yyyy\ h:mm">
                  <c:v>44012.15625</c:v>
                </c:pt>
                <c:pt idx="51876" formatCode="m/d/yyyy\ h:mm">
                  <c:v>44012.177083333336</c:v>
                </c:pt>
                <c:pt idx="51877" formatCode="m/d/yyyy\ h:mm">
                  <c:v>44012.197916666664</c:v>
                </c:pt>
                <c:pt idx="51878" formatCode="m/d/yyyy\ h:mm">
                  <c:v>44012.21875</c:v>
                </c:pt>
                <c:pt idx="51879" formatCode="m/d/yyyy\ h:mm">
                  <c:v>44012.239583333336</c:v>
                </c:pt>
                <c:pt idx="51880" formatCode="m/d/yyyy\ h:mm">
                  <c:v>44012.260416666664</c:v>
                </c:pt>
                <c:pt idx="51881" formatCode="m/d/yyyy\ h:mm">
                  <c:v>44012.28125</c:v>
                </c:pt>
                <c:pt idx="51882" formatCode="m/d/yyyy\ h:mm">
                  <c:v>44012.302083333336</c:v>
                </c:pt>
                <c:pt idx="51883" formatCode="m/d/yyyy\ h:mm">
                  <c:v>44012.322916666664</c:v>
                </c:pt>
                <c:pt idx="51884" formatCode="m/d/yyyy\ h:mm">
                  <c:v>44012.34375</c:v>
                </c:pt>
                <c:pt idx="51885" formatCode="m/d/yyyy\ h:mm">
                  <c:v>44012.364583333336</c:v>
                </c:pt>
                <c:pt idx="51886" formatCode="m/d/yyyy\ h:mm">
                  <c:v>44012.385416666664</c:v>
                </c:pt>
                <c:pt idx="51887" formatCode="m/d/yyyy\ h:mm">
                  <c:v>44012.40625</c:v>
                </c:pt>
                <c:pt idx="51888" formatCode="m/d/yyyy\ h:mm">
                  <c:v>44012.427083333336</c:v>
                </c:pt>
                <c:pt idx="51889" formatCode="m/d/yyyy\ h:mm">
                  <c:v>44012.447916666664</c:v>
                </c:pt>
                <c:pt idx="51890" formatCode="m/d/yyyy\ h:mm">
                  <c:v>44012.46875</c:v>
                </c:pt>
                <c:pt idx="51891" formatCode="m/d/yyyy\ h:mm">
                  <c:v>44012.489583333336</c:v>
                </c:pt>
                <c:pt idx="51892" formatCode="m/d/yyyy\ h:mm">
                  <c:v>44012.510416666664</c:v>
                </c:pt>
                <c:pt idx="51893" formatCode="m/d/yyyy\ h:mm">
                  <c:v>44012.53125</c:v>
                </c:pt>
                <c:pt idx="51894" formatCode="m/d/yyyy\ h:mm">
                  <c:v>44012.552083333336</c:v>
                </c:pt>
                <c:pt idx="51895" formatCode="m/d/yyyy\ h:mm">
                  <c:v>44012.572916666664</c:v>
                </c:pt>
                <c:pt idx="51896" formatCode="m/d/yyyy\ h:mm">
                  <c:v>44012.59375</c:v>
                </c:pt>
                <c:pt idx="51897" formatCode="m/d/yyyy\ h:mm">
                  <c:v>44012.614583333336</c:v>
                </c:pt>
                <c:pt idx="51898" formatCode="m/d/yyyy\ h:mm">
                  <c:v>44012.635416666664</c:v>
                </c:pt>
                <c:pt idx="51899" formatCode="m/d/yyyy\ h:mm">
                  <c:v>44012.65625</c:v>
                </c:pt>
                <c:pt idx="51900" formatCode="m/d/yyyy\ h:mm">
                  <c:v>44012.677083333336</c:v>
                </c:pt>
                <c:pt idx="51901" formatCode="m/d/yyyy\ h:mm">
                  <c:v>44012.697916666664</c:v>
                </c:pt>
                <c:pt idx="51902" formatCode="m/d/yyyy\ h:mm">
                  <c:v>44012.71875</c:v>
                </c:pt>
                <c:pt idx="51903" formatCode="m/d/yyyy\ h:mm">
                  <c:v>44012.739583333336</c:v>
                </c:pt>
                <c:pt idx="51904" formatCode="m/d/yyyy\ h:mm">
                  <c:v>44012.760416666664</c:v>
                </c:pt>
                <c:pt idx="51905" formatCode="m/d/yyyy\ h:mm">
                  <c:v>44012.78125</c:v>
                </c:pt>
                <c:pt idx="51906" formatCode="m/d/yyyy\ h:mm">
                  <c:v>44012.802083333336</c:v>
                </c:pt>
                <c:pt idx="51907" formatCode="m/d/yyyy\ h:mm">
                  <c:v>44012.822916666664</c:v>
                </c:pt>
                <c:pt idx="51908" formatCode="m/d/yyyy\ h:mm">
                  <c:v>44012.84375</c:v>
                </c:pt>
                <c:pt idx="51909" formatCode="m/d/yyyy\ h:mm">
                  <c:v>44012.864583333336</c:v>
                </c:pt>
                <c:pt idx="51910" formatCode="m/d/yyyy\ h:mm">
                  <c:v>44012.885416666664</c:v>
                </c:pt>
                <c:pt idx="51911" formatCode="m/d/yyyy\ h:mm">
                  <c:v>44012.90625</c:v>
                </c:pt>
                <c:pt idx="51912" formatCode="m/d/yyyy\ h:mm">
                  <c:v>44012.927083333336</c:v>
                </c:pt>
                <c:pt idx="51913" formatCode="m/d/yyyy\ h:mm">
                  <c:v>44012.947916666664</c:v>
                </c:pt>
                <c:pt idx="51914" formatCode="m/d/yyyy\ h:mm">
                  <c:v>44012.96875</c:v>
                </c:pt>
                <c:pt idx="51915" formatCode="m/d/yyyy\ h:mm">
                  <c:v>44012.989583333336</c:v>
                </c:pt>
              </c:numCache>
            </c:numRef>
          </c:xVal>
          <c:yVal>
            <c:numRef>
              <c:f>Data!$O$22:$O$51937</c:f>
              <c:numCache>
                <c:formatCode>General</c:formatCode>
                <c:ptCount val="51916"/>
                <c:pt idx="65">
                  <c:v>15.4500834943229</c:v>
                </c:pt>
                <c:pt idx="66">
                  <c:v>14.857027494322899</c:v>
                </c:pt>
                <c:pt idx="67">
                  <c:v>13.9279314943229</c:v>
                </c:pt>
                <c:pt idx="68">
                  <c:v>13.0354017728973</c:v>
                </c:pt>
                <c:pt idx="69">
                  <c:v>12.6359960514717</c:v>
                </c:pt>
                <c:pt idx="70">
                  <c:v>12.281024329843101</c:v>
                </c:pt>
                <c:pt idx="71">
                  <c:v>11.8369286084175</c:v>
                </c:pt>
                <c:pt idx="72">
                  <c:v>11.5119098869919</c:v>
                </c:pt>
                <c:pt idx="73">
                  <c:v>11.177338165363301</c:v>
                </c:pt>
                <c:pt idx="74">
                  <c:v>11.026928443937701</c:v>
                </c:pt>
                <c:pt idx="75">
                  <c:v>10.957989722512099</c:v>
                </c:pt>
                <c:pt idx="76">
                  <c:v>10.965335000883501</c:v>
                </c:pt>
                <c:pt idx="77">
                  <c:v>11.1319672794579</c:v>
                </c:pt>
                <c:pt idx="78">
                  <c:v>11.2718915580323</c:v>
                </c:pt>
                <c:pt idx="79">
                  <c:v>11.9408448364037</c:v>
                </c:pt>
                <c:pt idx="80">
                  <c:v>11.199927114978101</c:v>
                </c:pt>
                <c:pt idx="81">
                  <c:v>10.123483393552499</c:v>
                </c:pt>
                <c:pt idx="82">
                  <c:v>10.743155671923899</c:v>
                </c:pt>
                <c:pt idx="83">
                  <c:v>11.9597609504983</c:v>
                </c:pt>
                <c:pt idx="84">
                  <c:v>11.8323262290727</c:v>
                </c:pt>
                <c:pt idx="85">
                  <c:v>9.4147145074441507</c:v>
                </c:pt>
                <c:pt idx="86">
                  <c:v>8.1578317860185496</c:v>
                </c:pt>
                <c:pt idx="87">
                  <c:v>9.3172350645929498</c:v>
                </c:pt>
                <c:pt idx="88">
                  <c:v>9.9573833429643699</c:v>
                </c:pt>
                <c:pt idx="89">
                  <c:v>10.1320656215388</c:v>
                </c:pt>
                <c:pt idx="90">
                  <c:v>10.816493900113199</c:v>
                </c:pt>
                <c:pt idx="91">
                  <c:v>12.6590641784846</c:v>
                </c:pt>
                <c:pt idx="92">
                  <c:v>16.226401457059001</c:v>
                </c:pt>
                <c:pt idx="93">
                  <c:v>16.468666735633398</c:v>
                </c:pt>
                <c:pt idx="94">
                  <c:v>15.631831014004799</c:v>
                </c:pt>
                <c:pt idx="95">
                  <c:v>16.300898292579198</c:v>
                </c:pt>
                <c:pt idx="96">
                  <c:v>16.829614571153598</c:v>
                </c:pt>
                <c:pt idx="97">
                  <c:v>17.642395849524998</c:v>
                </c:pt>
                <c:pt idx="98">
                  <c:v>18.3398951280994</c:v>
                </c:pt>
                <c:pt idx="99">
                  <c:v>17.293080406673798</c:v>
                </c:pt>
                <c:pt idx="100">
                  <c:v>16.9443846850452</c:v>
                </c:pt>
                <c:pt idx="101">
                  <c:v>16.619041963619601</c:v>
                </c:pt>
                <c:pt idx="102">
                  <c:v>17.602318242193999</c:v>
                </c:pt>
                <c:pt idx="103">
                  <c:v>19.9149105205654</c:v>
                </c:pt>
                <c:pt idx="104">
                  <c:v>20.9762387991398</c:v>
                </c:pt>
                <c:pt idx="105">
                  <c:v>20.020243077714198</c:v>
                </c:pt>
                <c:pt idx="106">
                  <c:v>18.094499356085599</c:v>
                </c:pt>
                <c:pt idx="107">
                  <c:v>17.728760634660102</c:v>
                </c:pt>
                <c:pt idx="108">
                  <c:v>18.383983913234399</c:v>
                </c:pt>
                <c:pt idx="109">
                  <c:v>19.058422191605899</c:v>
                </c:pt>
                <c:pt idx="110">
                  <c:v>19.293969470180301</c:v>
                </c:pt>
                <c:pt idx="111">
                  <c:v>21.5590267487547</c:v>
                </c:pt>
                <c:pt idx="112">
                  <c:v>23.429240027126099</c:v>
                </c:pt>
                <c:pt idx="113">
                  <c:v>23.543163305700499</c:v>
                </c:pt>
                <c:pt idx="114">
                  <c:v>23.7441865842749</c:v>
                </c:pt>
                <c:pt idx="115">
                  <c:v>23.181273978665999</c:v>
                </c:pt>
                <c:pt idx="116">
                  <c:v>20.684055489181301</c:v>
                </c:pt>
                <c:pt idx="117">
                  <c:v>16.173029999696698</c:v>
                </c:pt>
                <c:pt idx="118">
                  <c:v>14.2861455102845</c:v>
                </c:pt>
                <c:pt idx="119">
                  <c:v>15.5402490207999</c:v>
                </c:pt>
                <c:pt idx="120">
                  <c:v>21.070017531315301</c:v>
                </c:pt>
                <c:pt idx="121">
                  <c:v>22.102656041903099</c:v>
                </c:pt>
                <c:pt idx="122">
                  <c:v>21.239266552418499</c:v>
                </c:pt>
                <c:pt idx="123">
                  <c:v>18.803598062933801</c:v>
                </c:pt>
                <c:pt idx="124">
                  <c:v>19.038841573521601</c:v>
                </c:pt>
                <c:pt idx="125">
                  <c:v>22.351164084036999</c:v>
                </c:pt>
                <c:pt idx="126">
                  <c:v>26.205932594552401</c:v>
                </c:pt>
                <c:pt idx="127">
                  <c:v>26.424697105140201</c:v>
                </c:pt>
                <c:pt idx="128">
                  <c:v>26.238159615655601</c:v>
                </c:pt>
                <c:pt idx="129">
                  <c:v>25.964454126170899</c:v>
                </c:pt>
                <c:pt idx="130">
                  <c:v>26.181652636758699</c:v>
                </c:pt>
                <c:pt idx="131">
                  <c:v>25.890308147274101</c:v>
                </c:pt>
                <c:pt idx="132">
                  <c:v>25.3799646577895</c:v>
                </c:pt>
                <c:pt idx="133">
                  <c:v>25.0130281683773</c:v>
                </c:pt>
                <c:pt idx="134">
                  <c:v>24.7259006788927</c:v>
                </c:pt>
                <c:pt idx="135">
                  <c:v>24.677157189408099</c:v>
                </c:pt>
                <c:pt idx="136">
                  <c:v>24.563738699995898</c:v>
                </c:pt>
                <c:pt idx="137">
                  <c:v>23.366252210511199</c:v>
                </c:pt>
                <c:pt idx="138">
                  <c:v>20.9096877210266</c:v>
                </c:pt>
                <c:pt idx="139">
                  <c:v>17.003531231614399</c:v>
                </c:pt>
                <c:pt idx="140">
                  <c:v>18.944374742129799</c:v>
                </c:pt>
                <c:pt idx="141">
                  <c:v>16.2985262526452</c:v>
                </c:pt>
                <c:pt idx="142">
                  <c:v>17.298458763233</c:v>
                </c:pt>
                <c:pt idx="143">
                  <c:v>17.8749432737484</c:v>
                </c:pt>
                <c:pt idx="144">
                  <c:v>15.952824784263701</c:v>
                </c:pt>
                <c:pt idx="145">
                  <c:v>15.809050294851501</c:v>
                </c:pt>
                <c:pt idx="146">
                  <c:v>17.288372805366901</c:v>
                </c:pt>
                <c:pt idx="147">
                  <c:v>16.3490863158823</c:v>
                </c:pt>
                <c:pt idx="148">
                  <c:v>15.8780578264701</c:v>
                </c:pt>
                <c:pt idx="149">
                  <c:v>15.2042913369855</c:v>
                </c:pt>
                <c:pt idx="150">
                  <c:v>14.9851848475008</c:v>
                </c:pt>
                <c:pt idx="151">
                  <c:v>19.868201358088701</c:v>
                </c:pt>
                <c:pt idx="152">
                  <c:v>22.308621868604</c:v>
                </c:pt>
                <c:pt idx="153">
                  <c:v>21.486421379119399</c:v>
                </c:pt>
                <c:pt idx="154">
                  <c:v>20.510240889707202</c:v>
                </c:pt>
                <c:pt idx="155">
                  <c:v>17.9113414002226</c:v>
                </c:pt>
                <c:pt idx="156">
                  <c:v>16.266170910738001</c:v>
                </c:pt>
                <c:pt idx="157">
                  <c:v>14.694398421325801</c:v>
                </c:pt>
                <c:pt idx="158">
                  <c:v>16.015548931841099</c:v>
                </c:pt>
                <c:pt idx="159">
                  <c:v>18.540505442356501</c:v>
                </c:pt>
                <c:pt idx="160">
                  <c:v>20.4127509529443</c:v>
                </c:pt>
                <c:pt idx="161">
                  <c:v>20.8104694634597</c:v>
                </c:pt>
                <c:pt idx="162">
                  <c:v>21.120673973975101</c:v>
                </c:pt>
                <c:pt idx="163">
                  <c:v>22.044927770418202</c:v>
                </c:pt>
                <c:pt idx="164">
                  <c:v>22.803137852690799</c:v>
                </c:pt>
                <c:pt idx="165">
                  <c:v>23.7787949349635</c:v>
                </c:pt>
                <c:pt idx="166">
                  <c:v>24.024722017177901</c:v>
                </c:pt>
                <c:pt idx="167">
                  <c:v>23.8213490994506</c:v>
                </c:pt>
                <c:pt idx="168">
                  <c:v>23.7954941817232</c:v>
                </c:pt>
                <c:pt idx="169">
                  <c:v>23.702232263937699</c:v>
                </c:pt>
                <c:pt idx="170">
                  <c:v>22.904297346210299</c:v>
                </c:pt>
                <c:pt idx="171">
                  <c:v>20.1156254284829</c:v>
                </c:pt>
                <c:pt idx="172">
                  <c:v>17.185297510697399</c:v>
                </c:pt>
                <c:pt idx="173">
                  <c:v>14.32670859297</c:v>
                </c:pt>
                <c:pt idx="174">
                  <c:v>14.932539675242699</c:v>
                </c:pt>
                <c:pt idx="175">
                  <c:v>15.337392757457099</c:v>
                </c:pt>
                <c:pt idx="176">
                  <c:v>14.7834278397298</c:v>
                </c:pt>
                <c:pt idx="177">
                  <c:v>14.4641009220024</c:v>
                </c:pt>
                <c:pt idx="178">
                  <c:v>13.596999004216901</c:v>
                </c:pt>
                <c:pt idx="179">
                  <c:v>13.1086720864895</c:v>
                </c:pt>
                <c:pt idx="180">
                  <c:v>12.7627071687622</c:v>
                </c:pt>
                <c:pt idx="181">
                  <c:v>12.4921432509766</c:v>
                </c:pt>
                <c:pt idx="182">
                  <c:v>12.606941333249299</c:v>
                </c:pt>
                <c:pt idx="183">
                  <c:v>12.752277415521901</c:v>
                </c:pt>
                <c:pt idx="184">
                  <c:v>13.0161494977364</c:v>
                </c:pt>
                <c:pt idx="185">
                  <c:v>13.118335580008999</c:v>
                </c:pt>
                <c:pt idx="186">
                  <c:v>13.697850662281599</c:v>
                </c:pt>
                <c:pt idx="187">
                  <c:v>14.132094744496101</c:v>
                </c:pt>
                <c:pt idx="188">
                  <c:v>12.4660108267687</c:v>
                </c:pt>
                <c:pt idx="189">
                  <c:v>15.137430909041401</c:v>
                </c:pt>
                <c:pt idx="190">
                  <c:v>18.803072991255799</c:v>
                </c:pt>
                <c:pt idx="191">
                  <c:v>21.385899073528499</c:v>
                </c:pt>
                <c:pt idx="192">
                  <c:v>22.0592721558011</c:v>
                </c:pt>
                <c:pt idx="193">
                  <c:v>21.835445238015598</c:v>
                </c:pt>
                <c:pt idx="194">
                  <c:v>20.805644320288199</c:v>
                </c:pt>
                <c:pt idx="195">
                  <c:v>20.466053402560799</c:v>
                </c:pt>
                <c:pt idx="196">
                  <c:v>21.119881484775298</c:v>
                </c:pt>
                <c:pt idx="197">
                  <c:v>20.423741567047902</c:v>
                </c:pt>
                <c:pt idx="198">
                  <c:v>20.7026996493206</c:v>
                </c:pt>
                <c:pt idx="199">
                  <c:v>21.435870731535001</c:v>
                </c:pt>
                <c:pt idx="200">
                  <c:v>22.2689068138077</c:v>
                </c:pt>
                <c:pt idx="201">
                  <c:v>21.4133168960803</c:v>
                </c:pt>
                <c:pt idx="202">
                  <c:v>21.353899978294798</c:v>
                </c:pt>
                <c:pt idx="203">
                  <c:v>21.887114060567399</c:v>
                </c:pt>
                <c:pt idx="204">
                  <c:v>21.799049142840101</c:v>
                </c:pt>
                <c:pt idx="205">
                  <c:v>22.0790972250545</c:v>
                </c:pt>
                <c:pt idx="206">
                  <c:v>21.485430307327199</c:v>
                </c:pt>
                <c:pt idx="207">
                  <c:v>21.754040389599801</c:v>
                </c:pt>
                <c:pt idx="208">
                  <c:v>22.436358471814302</c:v>
                </c:pt>
                <c:pt idx="209">
                  <c:v>23.178364554086901</c:v>
                </c:pt>
                <c:pt idx="210">
                  <c:v>23.196762636359502</c:v>
                </c:pt>
                <c:pt idx="211">
                  <c:v>23.0594563317538</c:v>
                </c:pt>
                <c:pt idx="212">
                  <c:v>22.9501046403613</c:v>
                </c:pt>
                <c:pt idx="213">
                  <c:v>22.0722639489688</c:v>
                </c:pt>
                <c:pt idx="214">
                  <c:v>20.869400257587099</c:v>
                </c:pt>
                <c:pt idx="215">
                  <c:v>19.369921566194598</c:v>
                </c:pt>
                <c:pt idx="216">
                  <c:v>17.376566874802101</c:v>
                </c:pt>
                <c:pt idx="217">
                  <c:v>16.221942183420499</c:v>
                </c:pt>
                <c:pt idx="218">
                  <c:v>14.609118492027999</c:v>
                </c:pt>
                <c:pt idx="219">
                  <c:v>13.6105588006355</c:v>
                </c:pt>
                <c:pt idx="220">
                  <c:v>12.077429109253901</c:v>
                </c:pt>
                <c:pt idx="221">
                  <c:v>11.775731417861399</c:v>
                </c:pt>
                <c:pt idx="222">
                  <c:v>11.3794267264689</c:v>
                </c:pt>
                <c:pt idx="223">
                  <c:v>11.649841035087301</c:v>
                </c:pt>
                <c:pt idx="224">
                  <c:v>12.0855963436948</c:v>
                </c:pt>
                <c:pt idx="225">
                  <c:v>12.419556652302299</c:v>
                </c:pt>
                <c:pt idx="226">
                  <c:v>13.1188579609206</c:v>
                </c:pt>
                <c:pt idx="227">
                  <c:v>14.4929352695281</c:v>
                </c:pt>
                <c:pt idx="228">
                  <c:v>16.232437578135599</c:v>
                </c:pt>
                <c:pt idx="229">
                  <c:v>18.731651886754001</c:v>
                </c:pt>
                <c:pt idx="230">
                  <c:v>21.7682781953615</c:v>
                </c:pt>
                <c:pt idx="231">
                  <c:v>22.959829503969001</c:v>
                </c:pt>
                <c:pt idx="232">
                  <c:v>23.599593812587401</c:v>
                </c:pt>
                <c:pt idx="233">
                  <c:v>23.629854121194899</c:v>
                </c:pt>
                <c:pt idx="234">
                  <c:v>23.7990854298024</c:v>
                </c:pt>
                <c:pt idx="235">
                  <c:v>23.441786738420799</c:v>
                </c:pt>
                <c:pt idx="236">
                  <c:v>23.1380140470283</c:v>
                </c:pt>
                <c:pt idx="237">
                  <c:v>22.330728355635799</c:v>
                </c:pt>
                <c:pt idx="238">
                  <c:v>22.389180664254098</c:v>
                </c:pt>
                <c:pt idx="239">
                  <c:v>21.780581972861601</c:v>
                </c:pt>
                <c:pt idx="240">
                  <c:v>21.700104281469098</c:v>
                </c:pt>
                <c:pt idx="241">
                  <c:v>21.3760695900875</c:v>
                </c:pt>
                <c:pt idx="242">
                  <c:v>20.650439898695002</c:v>
                </c:pt>
                <c:pt idx="243">
                  <c:v>20.5144892073025</c:v>
                </c:pt>
                <c:pt idx="244">
                  <c:v>20.3761285159209</c:v>
                </c:pt>
                <c:pt idx="245">
                  <c:v>20.6586668245284</c:v>
                </c:pt>
                <c:pt idx="246">
                  <c:v>21.174909133135898</c:v>
                </c:pt>
                <c:pt idx="247">
                  <c:v>21.627658441754299</c:v>
                </c:pt>
                <c:pt idx="248">
                  <c:v>22.762385750361801</c:v>
                </c:pt>
                <c:pt idx="249">
                  <c:v>22.930397058969302</c:v>
                </c:pt>
                <c:pt idx="250">
                  <c:v>22.810882367587599</c:v>
                </c:pt>
                <c:pt idx="251">
                  <c:v>23.004319676195099</c:v>
                </c:pt>
                <c:pt idx="252">
                  <c:v>22.958642984802601</c:v>
                </c:pt>
                <c:pt idx="253">
                  <c:v>22.715182293421002</c:v>
                </c:pt>
                <c:pt idx="254">
                  <c:v>22.375096602028499</c:v>
                </c:pt>
                <c:pt idx="255">
                  <c:v>21.930445910635999</c:v>
                </c:pt>
                <c:pt idx="256">
                  <c:v>21.788791219254399</c:v>
                </c:pt>
                <c:pt idx="257">
                  <c:v>21.960626527861901</c:v>
                </c:pt>
                <c:pt idx="258">
                  <c:v>22.1356038364694</c:v>
                </c:pt>
                <c:pt idx="259">
                  <c:v>22.7791692271588</c:v>
                </c:pt>
                <c:pt idx="260">
                  <c:v>23.1897716999176</c:v>
                </c:pt>
                <c:pt idx="261">
                  <c:v>23.291362172676301</c:v>
                </c:pt>
                <c:pt idx="262">
                  <c:v>23.171635645420299</c:v>
                </c:pt>
                <c:pt idx="263">
                  <c:v>23.517469118179001</c:v>
                </c:pt>
                <c:pt idx="264">
                  <c:v>23.679099590937799</c:v>
                </c:pt>
                <c:pt idx="265">
                  <c:v>23.554404063681702</c:v>
                </c:pt>
                <c:pt idx="266">
                  <c:v>24.113086536440498</c:v>
                </c:pt>
                <c:pt idx="267">
                  <c:v>24.4016590091993</c:v>
                </c:pt>
                <c:pt idx="268">
                  <c:v>23.9595604819432</c:v>
                </c:pt>
                <c:pt idx="269">
                  <c:v>23.795848954701999</c:v>
                </c:pt>
                <c:pt idx="270">
                  <c:v>24.021709427460699</c:v>
                </c:pt>
                <c:pt idx="271">
                  <c:v>24.635329900204699</c:v>
                </c:pt>
                <c:pt idx="272">
                  <c:v>24.358707372963501</c:v>
                </c:pt>
                <c:pt idx="273">
                  <c:v>24.181735845722201</c:v>
                </c:pt>
                <c:pt idx="274">
                  <c:v>24.017238318466202</c:v>
                </c:pt>
                <c:pt idx="275">
                  <c:v>24.3810287912249</c:v>
                </c:pt>
                <c:pt idx="276">
                  <c:v>24.257294263983699</c:v>
                </c:pt>
                <c:pt idx="277">
                  <c:v>23.959697736727598</c:v>
                </c:pt>
                <c:pt idx="278">
                  <c:v>23.9009502094864</c:v>
                </c:pt>
                <c:pt idx="279">
                  <c:v>23.6339406822452</c:v>
                </c:pt>
                <c:pt idx="280">
                  <c:v>23.4376811549891</c:v>
                </c:pt>
                <c:pt idx="281">
                  <c:v>22.010183627747899</c:v>
                </c:pt>
                <c:pt idx="282">
                  <c:v>21.142495100506601</c:v>
                </c:pt>
                <c:pt idx="283">
                  <c:v>20.946465573250599</c:v>
                </c:pt>
                <c:pt idx="284">
                  <c:v>20.621056046009301</c:v>
                </c:pt>
                <c:pt idx="285">
                  <c:v>21.2632715187681</c:v>
                </c:pt>
                <c:pt idx="286">
                  <c:v>19.661056991512101</c:v>
                </c:pt>
                <c:pt idx="287">
                  <c:v>19.471011464270799</c:v>
                </c:pt>
                <c:pt idx="288">
                  <c:v>18.810562937029601</c:v>
                </c:pt>
                <c:pt idx="289">
                  <c:v>18.580920409773501</c:v>
                </c:pt>
                <c:pt idx="290">
                  <c:v>18.6191858825323</c:v>
                </c:pt>
                <c:pt idx="291">
                  <c:v>19.117101355291101</c:v>
                </c:pt>
                <c:pt idx="292">
                  <c:v>19.336625828035</c:v>
                </c:pt>
                <c:pt idx="293">
                  <c:v>19.2546623007938</c:v>
                </c:pt>
                <c:pt idx="294">
                  <c:v>19.2006477735525</c:v>
                </c:pt>
                <c:pt idx="295">
                  <c:v>19.270138246296501</c:v>
                </c:pt>
                <c:pt idx="296">
                  <c:v>21.135515719055199</c:v>
                </c:pt>
                <c:pt idx="297">
                  <c:v>22.595844191813999</c:v>
                </c:pt>
                <c:pt idx="298">
                  <c:v>22.902309664558</c:v>
                </c:pt>
                <c:pt idx="299">
                  <c:v>22.786072137316701</c:v>
                </c:pt>
                <c:pt idx="300">
                  <c:v>22.608165610075499</c:v>
                </c:pt>
                <c:pt idx="301">
                  <c:v>22.824981082819399</c:v>
                </c:pt>
                <c:pt idx="302">
                  <c:v>23.115721555578201</c:v>
                </c:pt>
                <c:pt idx="303">
                  <c:v>23.139550028336998</c:v>
                </c:pt>
                <c:pt idx="304">
                  <c:v>23.657421501080901</c:v>
                </c:pt>
                <c:pt idx="305">
                  <c:v>24.196044973839701</c:v>
                </c:pt>
                <c:pt idx="306">
                  <c:v>24.2062504465984</c:v>
                </c:pt>
                <c:pt idx="307">
                  <c:v>23.221842596680201</c:v>
                </c:pt>
                <c:pt idx="308">
                  <c:v>22.5112684241175</c:v>
                </c:pt>
                <c:pt idx="309">
                  <c:v>22.524583251554901</c:v>
                </c:pt>
                <c:pt idx="310">
                  <c:v>22.511477078969101</c:v>
                </c:pt>
                <c:pt idx="311">
                  <c:v>21.369636906406399</c:v>
                </c:pt>
                <c:pt idx="312">
                  <c:v>19.6735017338438</c:v>
                </c:pt>
                <c:pt idx="313">
                  <c:v>19.633608561257901</c:v>
                </c:pt>
                <c:pt idx="314">
                  <c:v>20.3987453886953</c:v>
                </c:pt>
                <c:pt idx="315">
                  <c:v>20.889368216132699</c:v>
                </c:pt>
                <c:pt idx="316">
                  <c:v>21.378653043546802</c:v>
                </c:pt>
                <c:pt idx="317">
                  <c:v>19.290186870984201</c:v>
                </c:pt>
                <c:pt idx="318">
                  <c:v>16.790533698421601</c:v>
                </c:pt>
                <c:pt idx="319">
                  <c:v>16.7262585258357</c:v>
                </c:pt>
                <c:pt idx="320">
                  <c:v>17.009716353273099</c:v>
                </c:pt>
                <c:pt idx="321">
                  <c:v>17.215043180710399</c:v>
                </c:pt>
                <c:pt idx="322">
                  <c:v>17.260282008124602</c:v>
                </c:pt>
                <c:pt idx="323">
                  <c:v>17.776008835561999</c:v>
                </c:pt>
                <c:pt idx="324">
                  <c:v>18.338735662999301</c:v>
                </c:pt>
                <c:pt idx="325">
                  <c:v>20.482349490413501</c:v>
                </c:pt>
                <c:pt idx="326">
                  <c:v>22.225903317850801</c:v>
                </c:pt>
                <c:pt idx="327">
                  <c:v>24.015889145288199</c:v>
                </c:pt>
                <c:pt idx="328">
                  <c:v>24.634917972702301</c:v>
                </c:pt>
                <c:pt idx="329">
                  <c:v>24.2891948001397</c:v>
                </c:pt>
                <c:pt idx="330">
                  <c:v>23.7697576275771</c:v>
                </c:pt>
                <c:pt idx="331">
                  <c:v>23.9518514549912</c:v>
                </c:pt>
                <c:pt idx="332">
                  <c:v>22.903013282428599</c:v>
                </c:pt>
                <c:pt idx="333">
                  <c:v>21.184102109866</c:v>
                </c:pt>
                <c:pt idx="334">
                  <c:v>19.035027937280098</c:v>
                </c:pt>
                <c:pt idx="335">
                  <c:v>19.385874764717499</c:v>
                </c:pt>
                <c:pt idx="336">
                  <c:v>19.637470592154902</c:v>
                </c:pt>
                <c:pt idx="337">
                  <c:v>18.565645419569002</c:v>
                </c:pt>
                <c:pt idx="338">
                  <c:v>18.620484247006399</c:v>
                </c:pt>
                <c:pt idx="339">
                  <c:v>18.605405074443699</c:v>
                </c:pt>
                <c:pt idx="340">
                  <c:v>18.2634399018579</c:v>
                </c:pt>
                <c:pt idx="341">
                  <c:v>18.187614729295198</c:v>
                </c:pt>
                <c:pt idx="342">
                  <c:v>18.839965556732601</c:v>
                </c:pt>
                <c:pt idx="343">
                  <c:v>18.889862384146699</c:v>
                </c:pt>
                <c:pt idx="344">
                  <c:v>21.8953592115841</c:v>
                </c:pt>
                <c:pt idx="345">
                  <c:v>23.0828660390215</c:v>
                </c:pt>
                <c:pt idx="346">
                  <c:v>23.227767866435599</c:v>
                </c:pt>
                <c:pt idx="347">
                  <c:v>23.383702693873001</c:v>
                </c:pt>
                <c:pt idx="348">
                  <c:v>23.651492521310399</c:v>
                </c:pt>
                <c:pt idx="349">
                  <c:v>23.6738853487245</c:v>
                </c:pt>
                <c:pt idx="350">
                  <c:v>23.9915321761619</c:v>
                </c:pt>
                <c:pt idx="351">
                  <c:v>24.3559430035993</c:v>
                </c:pt>
                <c:pt idx="352">
                  <c:v>24.5346118310134</c:v>
                </c:pt>
                <c:pt idx="353">
                  <c:v>24.5334506584508</c:v>
                </c:pt>
                <c:pt idx="354">
                  <c:v>24.350465485888101</c:v>
                </c:pt>
                <c:pt idx="355">
                  <c:v>23.8416839928896</c:v>
                </c:pt>
                <c:pt idx="356">
                  <c:v>23.112231179905599</c:v>
                </c:pt>
                <c:pt idx="357">
                  <c:v>23.016438366921701</c:v>
                </c:pt>
                <c:pt idx="358">
                  <c:v>22.9614255527833</c:v>
                </c:pt>
                <c:pt idx="359">
                  <c:v>20.013864739799299</c:v>
                </c:pt>
                <c:pt idx="360">
                  <c:v>18.580637926815399</c:v>
                </c:pt>
                <c:pt idx="361">
                  <c:v>16.617182112677</c:v>
                </c:pt>
                <c:pt idx="362">
                  <c:v>22.100263299693001</c:v>
                </c:pt>
                <c:pt idx="363">
                  <c:v>24.626656486709098</c:v>
                </c:pt>
                <c:pt idx="364">
                  <c:v>25.157237672570599</c:v>
                </c:pt>
                <c:pt idx="365">
                  <c:v>25.602518859586699</c:v>
                </c:pt>
                <c:pt idx="366">
                  <c:v>25.350163046602699</c:v>
                </c:pt>
                <c:pt idx="367">
                  <c:v>25.1301482324643</c:v>
                </c:pt>
                <c:pt idx="368">
                  <c:v>25.5023504194804</c:v>
                </c:pt>
                <c:pt idx="369">
                  <c:v>25.7606316064964</c:v>
                </c:pt>
                <c:pt idx="370">
                  <c:v>25.707036792358</c:v>
                </c:pt>
                <c:pt idx="371">
                  <c:v>25.769238979373998</c:v>
                </c:pt>
                <c:pt idx="372">
                  <c:v>25.7826241663901</c:v>
                </c:pt>
                <c:pt idx="373">
                  <c:v>25.514793352251701</c:v>
                </c:pt>
                <c:pt idx="374">
                  <c:v>25.456424539267701</c:v>
                </c:pt>
                <c:pt idx="375">
                  <c:v>25.930547726283798</c:v>
                </c:pt>
                <c:pt idx="376">
                  <c:v>25.976673912145401</c:v>
                </c:pt>
                <c:pt idx="377">
                  <c:v>25.595093099161399</c:v>
                </c:pt>
                <c:pt idx="378">
                  <c:v>25.192625286177499</c:v>
                </c:pt>
                <c:pt idx="379">
                  <c:v>24.822523472038998</c:v>
                </c:pt>
                <c:pt idx="380">
                  <c:v>24.722843659055101</c:v>
                </c:pt>
                <c:pt idx="381">
                  <c:v>24.0412288460711</c:v>
                </c:pt>
                <c:pt idx="382">
                  <c:v>22.834903031932701</c:v>
                </c:pt>
                <c:pt idx="383">
                  <c:v>21.6330922189488</c:v>
                </c:pt>
                <c:pt idx="384">
                  <c:v>20.706374405964802</c:v>
                </c:pt>
                <c:pt idx="385">
                  <c:v>16.175067591826402</c:v>
                </c:pt>
                <c:pt idx="386">
                  <c:v>15.7227737788424</c:v>
                </c:pt>
                <c:pt idx="387">
                  <c:v>15.832794965858501</c:v>
                </c:pt>
                <c:pt idx="388">
                  <c:v>16.747414151720101</c:v>
                </c:pt>
                <c:pt idx="389">
                  <c:v>17.521529338736102</c:v>
                </c:pt>
                <c:pt idx="390">
                  <c:v>17.474473525752199</c:v>
                </c:pt>
                <c:pt idx="391">
                  <c:v>17.5526227116138</c:v>
                </c:pt>
                <c:pt idx="392">
                  <c:v>18.809385898629799</c:v>
                </c:pt>
                <c:pt idx="393">
                  <c:v>20.475292085645901</c:v>
                </c:pt>
                <c:pt idx="394">
                  <c:v>21.578161271507401</c:v>
                </c:pt>
                <c:pt idx="395">
                  <c:v>21.960054458523501</c:v>
                </c:pt>
                <c:pt idx="396">
                  <c:v>22.212928645539499</c:v>
                </c:pt>
                <c:pt idx="397">
                  <c:v>22.7046788314011</c:v>
                </c:pt>
                <c:pt idx="398">
                  <c:v>23.144611018417201</c:v>
                </c:pt>
                <c:pt idx="399">
                  <c:v>23.616546205433199</c:v>
                </c:pt>
                <c:pt idx="400">
                  <c:v>24.030743391294799</c:v>
                </c:pt>
                <c:pt idx="401">
                  <c:v>24.617750578310801</c:v>
                </c:pt>
                <c:pt idx="402">
                  <c:v>25.028847765326901</c:v>
                </c:pt>
                <c:pt idx="403">
                  <c:v>25.147930101411198</c:v>
                </c:pt>
                <c:pt idx="404">
                  <c:v>25.144325588510799</c:v>
                </c:pt>
                <c:pt idx="405">
                  <c:v>25.170772075610401</c:v>
                </c:pt>
                <c:pt idx="406">
                  <c:v>25.048868562569002</c:v>
                </c:pt>
                <c:pt idx="407">
                  <c:v>24.806581049668601</c:v>
                </c:pt>
                <c:pt idx="408">
                  <c:v>24.799827536768198</c:v>
                </c:pt>
                <c:pt idx="409">
                  <c:v>24.992092023726801</c:v>
                </c:pt>
                <c:pt idx="410">
                  <c:v>25.0287105108264</c:v>
                </c:pt>
                <c:pt idx="411">
                  <c:v>24.482701997926</c:v>
                </c:pt>
                <c:pt idx="412">
                  <c:v>24.6491984848846</c:v>
                </c:pt>
                <c:pt idx="413">
                  <c:v>23.8762279719842</c:v>
                </c:pt>
                <c:pt idx="414">
                  <c:v>23.386848459083801</c:v>
                </c:pt>
                <c:pt idx="415">
                  <c:v>23.4343819460424</c:v>
                </c:pt>
                <c:pt idx="416">
                  <c:v>22.890715433141999</c:v>
                </c:pt>
                <c:pt idx="417">
                  <c:v>21.512185920241599</c:v>
                </c:pt>
                <c:pt idx="418">
                  <c:v>22.401144407200199</c:v>
                </c:pt>
                <c:pt idx="419">
                  <c:v>21.134477894299799</c:v>
                </c:pt>
                <c:pt idx="420">
                  <c:v>20.0069443813994</c:v>
                </c:pt>
                <c:pt idx="421">
                  <c:v>18.224720868357998</c:v>
                </c:pt>
                <c:pt idx="422">
                  <c:v>16.993749355457599</c:v>
                </c:pt>
                <c:pt idx="423">
                  <c:v>21.082039842557201</c:v>
                </c:pt>
                <c:pt idx="427">
                  <c:v>17.384350790673601</c:v>
                </c:pt>
                <c:pt idx="428">
                  <c:v>18.1012362777732</c:v>
                </c:pt>
                <c:pt idx="429">
                  <c:v>17.220756764872799</c:v>
                </c:pt>
                <c:pt idx="430">
                  <c:v>18.442847251831399</c:v>
                </c:pt>
                <c:pt idx="431">
                  <c:v>19.940392738930999</c:v>
                </c:pt>
                <c:pt idx="432">
                  <c:v>20.2296092260306</c:v>
                </c:pt>
                <c:pt idx="433">
                  <c:v>19.876181712989201</c:v>
                </c:pt>
                <c:pt idx="434">
                  <c:v>19.820753200088799</c:v>
                </c:pt>
                <c:pt idx="435">
                  <c:v>19.6576016871884</c:v>
                </c:pt>
                <c:pt idx="436">
                  <c:v>19.851343174147001</c:v>
                </c:pt>
                <c:pt idx="437">
                  <c:v>20.4516336612466</c:v>
                </c:pt>
                <c:pt idx="438">
                  <c:v>21.344509148346098</c:v>
                </c:pt>
                <c:pt idx="439">
                  <c:v>22.736035635304798</c:v>
                </c:pt>
                <c:pt idx="440">
                  <c:v>24.219133122404401</c:v>
                </c:pt>
                <c:pt idx="441">
                  <c:v>25.142877609503898</c:v>
                </c:pt>
                <c:pt idx="442">
                  <c:v>25.782586096462602</c:v>
                </c:pt>
                <c:pt idx="443">
                  <c:v>26.175419583562199</c:v>
                </c:pt>
                <c:pt idx="444">
                  <c:v>26.470709070661702</c:v>
                </c:pt>
                <c:pt idx="445">
                  <c:v>26.810424557620401</c:v>
                </c:pt>
                <c:pt idx="446">
                  <c:v>27.388595044719999</c:v>
                </c:pt>
                <c:pt idx="447">
                  <c:v>27.6625525318195</c:v>
                </c:pt>
                <c:pt idx="448">
                  <c:v>27.739466018778199</c:v>
                </c:pt>
                <c:pt idx="449">
                  <c:v>27.9156825058778</c:v>
                </c:pt>
                <c:pt idx="450">
                  <c:v>28.132490992977299</c:v>
                </c:pt>
                <c:pt idx="451">
                  <c:v>28.2303349333997</c:v>
                </c:pt>
                <c:pt idx="452">
                  <c:v>27.9567713268458</c:v>
                </c:pt>
                <c:pt idx="453">
                  <c:v>27.536003720291902</c:v>
                </c:pt>
                <c:pt idx="454">
                  <c:v>27.264011115223301</c:v>
                </c:pt>
                <c:pt idx="455">
                  <c:v>27.243206508669399</c:v>
                </c:pt>
                <c:pt idx="456">
                  <c:v>27.054584902115501</c:v>
                </c:pt>
                <c:pt idx="457">
                  <c:v>26.653980297046999</c:v>
                </c:pt>
                <c:pt idx="458">
                  <c:v>26.5947706904931</c:v>
                </c:pt>
                <c:pt idx="459">
                  <c:v>26.423475083939199</c:v>
                </c:pt>
                <c:pt idx="460">
                  <c:v>25.817865478870701</c:v>
                </c:pt>
                <c:pt idx="461">
                  <c:v>25.335180872316698</c:v>
                </c:pt>
                <c:pt idx="462">
                  <c:v>25.446134265762801</c:v>
                </c:pt>
                <c:pt idx="463">
                  <c:v>25.430965660694302</c:v>
                </c:pt>
                <c:pt idx="464">
                  <c:v>25.1773040541404</c:v>
                </c:pt>
                <c:pt idx="465">
                  <c:v>24.143477447586498</c:v>
                </c:pt>
                <c:pt idx="466">
                  <c:v>22.290172842518</c:v>
                </c:pt>
                <c:pt idx="467">
                  <c:v>18.957092235964101</c:v>
                </c:pt>
                <c:pt idx="468">
                  <c:v>16.158348629410199</c:v>
                </c:pt>
                <c:pt idx="469">
                  <c:v>15.170605024341601</c:v>
                </c:pt>
                <c:pt idx="470">
                  <c:v>15.387583417787701</c:v>
                </c:pt>
                <c:pt idx="471">
                  <c:v>17.179636811233799</c:v>
                </c:pt>
                <c:pt idx="472">
                  <c:v>16.494237206165302</c:v>
                </c:pt>
                <c:pt idx="473">
                  <c:v>16.961722599611399</c:v>
                </c:pt>
                <c:pt idx="474">
                  <c:v>15.9280629930575</c:v>
                </c:pt>
                <c:pt idx="475">
                  <c:v>14.327133387989001</c:v>
                </c:pt>
                <c:pt idx="478">
                  <c:v>23.150294569812601</c:v>
                </c:pt>
                <c:pt idx="479">
                  <c:v>22.990436963258698</c:v>
                </c:pt>
                <c:pt idx="480">
                  <c:v>23.157908356704802</c:v>
                </c:pt>
                <c:pt idx="481">
                  <c:v>22.465624751636302</c:v>
                </c:pt>
                <c:pt idx="482">
                  <c:v>20.864403145082399</c:v>
                </c:pt>
                <c:pt idx="483">
                  <c:v>20.167976538528499</c:v>
                </c:pt>
                <c:pt idx="484">
                  <c:v>19.6921929334599</c:v>
                </c:pt>
                <c:pt idx="485">
                  <c:v>20.377079326905999</c:v>
                </c:pt>
                <c:pt idx="486">
                  <c:v>21.211853720352099</c:v>
                </c:pt>
                <c:pt idx="487">
                  <c:v>23.438474115283601</c:v>
                </c:pt>
                <c:pt idx="488">
                  <c:v>25.016389508729699</c:v>
                </c:pt>
                <c:pt idx="489">
                  <c:v>26.205468902175799</c:v>
                </c:pt>
                <c:pt idx="490">
                  <c:v>26.397629297107301</c:v>
                </c:pt>
                <c:pt idx="491">
                  <c:v>25.990356690553298</c:v>
                </c:pt>
                <c:pt idx="492">
                  <c:v>25.468539083999399</c:v>
                </c:pt>
                <c:pt idx="493">
                  <c:v>25.216339478930902</c:v>
                </c:pt>
                <c:pt idx="494">
                  <c:v>25.301074872377001</c:v>
                </c:pt>
                <c:pt idx="495">
                  <c:v>24.6417892658231</c:v>
                </c:pt>
                <c:pt idx="496">
                  <c:v>23.261990660754599</c:v>
                </c:pt>
                <c:pt idx="497">
                  <c:v>21.040129054200701</c:v>
                </c:pt>
                <c:pt idx="498">
                  <c:v>19.764906447646801</c:v>
                </c:pt>
                <c:pt idx="499">
                  <c:v>18.929260733418499</c:v>
                </c:pt>
                <c:pt idx="500">
                  <c:v>18.701226909046699</c:v>
                </c:pt>
                <c:pt idx="501">
                  <c:v>17.1834890846749</c:v>
                </c:pt>
                <c:pt idx="502">
                  <c:v>15.941569260384201</c:v>
                </c:pt>
                <c:pt idx="503">
                  <c:v>14.6221064360124</c:v>
                </c:pt>
                <c:pt idx="504">
                  <c:v>13.6134286116406</c:v>
                </c:pt>
                <c:pt idx="505">
                  <c:v>13.325695787349799</c:v>
                </c:pt>
                <c:pt idx="506">
                  <c:v>13.205193962978001</c:v>
                </c:pt>
                <c:pt idx="507">
                  <c:v>13.2055371386062</c:v>
                </c:pt>
                <c:pt idx="508">
                  <c:v>13.155188314315501</c:v>
                </c:pt>
                <c:pt idx="509">
                  <c:v>13.2089054899437</c:v>
                </c:pt>
                <c:pt idx="510">
                  <c:v>12.941977665571899</c:v>
                </c:pt>
                <c:pt idx="511">
                  <c:v>12.989493841281099</c:v>
                </c:pt>
                <c:pt idx="512">
                  <c:v>13.1340030169093</c:v>
                </c:pt>
                <c:pt idx="513">
                  <c:v>12.618420192537499</c:v>
                </c:pt>
                <c:pt idx="514">
                  <c:v>12.025287368246801</c:v>
                </c:pt>
                <c:pt idx="515">
                  <c:v>12.068712543875</c:v>
                </c:pt>
                <c:pt idx="516">
                  <c:v>12.304446719503201</c:v>
                </c:pt>
                <c:pt idx="517">
                  <c:v>12.8951518952124</c:v>
                </c:pt>
                <c:pt idx="518">
                  <c:v>13.2405190708406</c:v>
                </c:pt>
                <c:pt idx="519">
                  <c:v>13.2962812464688</c:v>
                </c:pt>
                <c:pt idx="520">
                  <c:v>12.534902422178099</c:v>
                </c:pt>
                <c:pt idx="521">
                  <c:v>12.803195597806299</c:v>
                </c:pt>
                <c:pt idx="522">
                  <c:v>15.931212773434501</c:v>
                </c:pt>
                <c:pt idx="523">
                  <c:v>17.030404949143701</c:v>
                </c:pt>
                <c:pt idx="524">
                  <c:v>20.417734124771901</c:v>
                </c:pt>
                <c:pt idx="525">
                  <c:v>22.3383073004001</c:v>
                </c:pt>
                <c:pt idx="526">
                  <c:v>21.111455476109398</c:v>
                </c:pt>
                <c:pt idx="527">
                  <c:v>20.439418651737601</c:v>
                </c:pt>
                <c:pt idx="528">
                  <c:v>18.884265827365802</c:v>
                </c:pt>
                <c:pt idx="529">
                  <c:v>17.985901003075</c:v>
                </c:pt>
                <c:pt idx="530">
                  <c:v>17.661560178703201</c:v>
                </c:pt>
                <c:pt idx="531">
                  <c:v>17.677571354331398</c:v>
                </c:pt>
                <c:pt idx="532">
                  <c:v>17.2120095300406</c:v>
                </c:pt>
                <c:pt idx="533">
                  <c:v>16.622054705668901</c:v>
                </c:pt>
                <c:pt idx="534">
                  <c:v>15.7613808812971</c:v>
                </c:pt>
                <c:pt idx="535">
                  <c:v>20.503340057006302</c:v>
                </c:pt>
                <c:pt idx="536">
                  <c:v>24.0170372326345</c:v>
                </c:pt>
                <c:pt idx="537">
                  <c:v>23.4596574082627</c:v>
                </c:pt>
                <c:pt idx="538">
                  <c:v>22.687895583971901</c:v>
                </c:pt>
                <c:pt idx="539">
                  <c:v>22.104327759600199</c:v>
                </c:pt>
                <c:pt idx="540">
                  <c:v>21.4120469352284</c:v>
                </c:pt>
                <c:pt idx="541">
                  <c:v>20.9809481109376</c:v>
                </c:pt>
                <c:pt idx="542">
                  <c:v>21.683277286565801</c:v>
                </c:pt>
                <c:pt idx="543">
                  <c:v>21.310385462193999</c:v>
                </c:pt>
                <c:pt idx="544">
                  <c:v>18.367015637903201</c:v>
                </c:pt>
                <c:pt idx="545">
                  <c:v>20.038855813531502</c:v>
                </c:pt>
                <c:pt idx="546">
                  <c:v>21.977079989159702</c:v>
                </c:pt>
                <c:pt idx="547">
                  <c:v>21.386934912985499</c:v>
                </c:pt>
                <c:pt idx="548">
                  <c:v>18.378128584860601</c:v>
                </c:pt>
                <c:pt idx="549">
                  <c:v>16.3376682567358</c:v>
                </c:pt>
                <c:pt idx="550">
                  <c:v>14.574968928653499</c:v>
                </c:pt>
                <c:pt idx="551">
                  <c:v>13.524620600528699</c:v>
                </c:pt>
                <c:pt idx="552">
                  <c:v>12.9189452724038</c:v>
                </c:pt>
                <c:pt idx="553">
                  <c:v>11.8063969443216</c:v>
                </c:pt>
                <c:pt idx="554">
                  <c:v>11.274998616196701</c:v>
                </c:pt>
                <c:pt idx="555">
                  <c:v>10.963832288071901</c:v>
                </c:pt>
                <c:pt idx="556">
                  <c:v>10.714176959989601</c:v>
                </c:pt>
                <c:pt idx="557">
                  <c:v>10.454413631864799</c:v>
                </c:pt>
                <c:pt idx="558">
                  <c:v>10.3566183037399</c:v>
                </c:pt>
                <c:pt idx="559">
                  <c:v>10.485091975657699</c:v>
                </c:pt>
                <c:pt idx="560">
                  <c:v>10.335929647532801</c:v>
                </c:pt>
                <c:pt idx="561">
                  <c:v>10.189231319407901</c:v>
                </c:pt>
                <c:pt idx="562">
                  <c:v>10.115719991325699</c:v>
                </c:pt>
                <c:pt idx="563">
                  <c:v>10.1045916632008</c:v>
                </c:pt>
                <c:pt idx="564">
                  <c:v>10.056959335076</c:v>
                </c:pt>
                <c:pt idx="565">
                  <c:v>10.093311006993799</c:v>
                </c:pt>
                <c:pt idx="566">
                  <c:v>10.1715366788689</c:v>
                </c:pt>
                <c:pt idx="567">
                  <c:v>10.285863350744</c:v>
                </c:pt>
                <c:pt idx="568">
                  <c:v>11.0009390226618</c:v>
                </c:pt>
                <c:pt idx="569">
                  <c:v>10.503340694536901</c:v>
                </c:pt>
                <c:pt idx="570">
                  <c:v>9.8410833664120592</c:v>
                </c:pt>
                <c:pt idx="571">
                  <c:v>9.6480760383298403</c:v>
                </c:pt>
                <c:pt idx="572">
                  <c:v>12.491423710205</c:v>
                </c:pt>
                <c:pt idx="573">
                  <c:v>12.8438323820801</c:v>
                </c:pt>
                <c:pt idx="574">
                  <c:v>11.6121590539979</c:v>
                </c:pt>
                <c:pt idx="575">
                  <c:v>13.121039725873</c:v>
                </c:pt>
                <c:pt idx="576">
                  <c:v>13.1054013977481</c:v>
                </c:pt>
                <c:pt idx="577">
                  <c:v>14.435502069665899</c:v>
                </c:pt>
                <c:pt idx="578">
                  <c:v>15.668450741541101</c:v>
                </c:pt>
                <c:pt idx="579">
                  <c:v>16.619277413416199</c:v>
                </c:pt>
                <c:pt idx="580">
                  <c:v>17.058613085333999</c:v>
                </c:pt>
                <c:pt idx="581">
                  <c:v>19.278366757209099</c:v>
                </c:pt>
                <c:pt idx="582">
                  <c:v>21.954934429084201</c:v>
                </c:pt>
                <c:pt idx="583">
                  <c:v>23.390644101002</c:v>
                </c:pt>
                <c:pt idx="584">
                  <c:v>23.512445772877101</c:v>
                </c:pt>
                <c:pt idx="585">
                  <c:v>22.747686444752301</c:v>
                </c:pt>
                <c:pt idx="586">
                  <c:v>21.885839116670098</c:v>
                </c:pt>
                <c:pt idx="587">
                  <c:v>22.490869788545201</c:v>
                </c:pt>
                <c:pt idx="588">
                  <c:v>22.938450460420299</c:v>
                </c:pt>
                <c:pt idx="589">
                  <c:v>22.022205132338101</c:v>
                </c:pt>
                <c:pt idx="590">
                  <c:v>18.6335158042132</c:v>
                </c:pt>
                <c:pt idx="591">
                  <c:v>18.713524476088399</c:v>
                </c:pt>
                <c:pt idx="592">
                  <c:v>21.845410148006099</c:v>
                </c:pt>
                <c:pt idx="593">
                  <c:v>25.051207819881299</c:v>
                </c:pt>
                <c:pt idx="594">
                  <c:v>27.617082491756399</c:v>
                </c:pt>
                <c:pt idx="595">
                  <c:v>28.684493384239499</c:v>
                </c:pt>
                <c:pt idx="596">
                  <c:v>28.930389497267299</c:v>
                </c:pt>
                <c:pt idx="597">
                  <c:v>29.117831610295099</c:v>
                </c:pt>
                <c:pt idx="598">
                  <c:v>29.102842723303699</c:v>
                </c:pt>
                <c:pt idx="599">
                  <c:v>28.3330318363316</c:v>
                </c:pt>
                <c:pt idx="600">
                  <c:v>26.301815949359401</c:v>
                </c:pt>
                <c:pt idx="601">
                  <c:v>20.583913062368001</c:v>
                </c:pt>
                <c:pt idx="602">
                  <c:v>17.959030175395799</c:v>
                </c:pt>
                <c:pt idx="603">
                  <c:v>25.1904142884237</c:v>
                </c:pt>
                <c:pt idx="604">
                  <c:v>26.486164401432301</c:v>
                </c:pt>
                <c:pt idx="605">
                  <c:v>25.485106514460099</c:v>
                </c:pt>
                <c:pt idx="606">
                  <c:v>27.057048627487902</c:v>
                </c:pt>
                <c:pt idx="607">
                  <c:v>27.069532740496498</c:v>
                </c:pt>
                <c:pt idx="608">
                  <c:v>27.018069853524299</c:v>
                </c:pt>
                <c:pt idx="609">
                  <c:v>26.6855719665522</c:v>
                </c:pt>
                <c:pt idx="610">
                  <c:v>25.892630079560799</c:v>
                </c:pt>
                <c:pt idx="611">
                  <c:v>25.9438821925886</c:v>
                </c:pt>
                <c:pt idx="612">
                  <c:v>25.778525305616402</c:v>
                </c:pt>
                <c:pt idx="613">
                  <c:v>26.179229418624999</c:v>
                </c:pt>
                <c:pt idx="614">
                  <c:v>25.935564531652901</c:v>
                </c:pt>
                <c:pt idx="615">
                  <c:v>26.309401644680701</c:v>
                </c:pt>
                <c:pt idx="616">
                  <c:v>26.741932757689298</c:v>
                </c:pt>
                <c:pt idx="617">
                  <c:v>26.804661870717101</c:v>
                </c:pt>
                <c:pt idx="618">
                  <c:v>25.834928983744899</c:v>
                </c:pt>
                <c:pt idx="619">
                  <c:v>25.094821096753499</c:v>
                </c:pt>
                <c:pt idx="620">
                  <c:v>24.3293132097814</c:v>
                </c:pt>
                <c:pt idx="621">
                  <c:v>23.466655322809199</c:v>
                </c:pt>
                <c:pt idx="622">
                  <c:v>20.192172435817799</c:v>
                </c:pt>
                <c:pt idx="623">
                  <c:v>18.6895345488456</c:v>
                </c:pt>
                <c:pt idx="624">
                  <c:v>18.694722661873499</c:v>
                </c:pt>
                <c:pt idx="625">
                  <c:v>16.792723774882099</c:v>
                </c:pt>
                <c:pt idx="626">
                  <c:v>16.231202887909902</c:v>
                </c:pt>
                <c:pt idx="627">
                  <c:v>14.932685000937701</c:v>
                </c:pt>
                <c:pt idx="628">
                  <c:v>15.6037781139463</c:v>
                </c:pt>
                <c:pt idx="629">
                  <c:v>16.1892542269741</c:v>
                </c:pt>
                <c:pt idx="630">
                  <c:v>17.587621340001999</c:v>
                </c:pt>
                <c:pt idx="631">
                  <c:v>17.429909453010598</c:v>
                </c:pt>
                <c:pt idx="632">
                  <c:v>18.647244566038399</c:v>
                </c:pt>
                <c:pt idx="633">
                  <c:v>19.497848679066198</c:v>
                </c:pt>
                <c:pt idx="634">
                  <c:v>19.996712792074799</c:v>
                </c:pt>
                <c:pt idx="635">
                  <c:v>20.630370905102701</c:v>
                </c:pt>
                <c:pt idx="636">
                  <c:v>21.041623018130501</c:v>
                </c:pt>
                <c:pt idx="637">
                  <c:v>21.008954131139099</c:v>
                </c:pt>
                <c:pt idx="638">
                  <c:v>21.741345244166901</c:v>
                </c:pt>
                <c:pt idx="639">
                  <c:v>22.489240357194699</c:v>
                </c:pt>
                <c:pt idx="640">
                  <c:v>22.637880470203299</c:v>
                </c:pt>
                <c:pt idx="641">
                  <c:v>23.655772583231201</c:v>
                </c:pt>
                <c:pt idx="642">
                  <c:v>24.676151696259002</c:v>
                </c:pt>
                <c:pt idx="643">
                  <c:v>25.3395229595552</c:v>
                </c:pt>
                <c:pt idx="644">
                  <c:v>25.893750373142201</c:v>
                </c:pt>
                <c:pt idx="645">
                  <c:v>26.424702786729199</c:v>
                </c:pt>
                <c:pt idx="646">
                  <c:v>26.379728200341901</c:v>
                </c:pt>
                <c:pt idx="647">
                  <c:v>25.498846613928901</c:v>
                </c:pt>
                <c:pt idx="648">
                  <c:v>24.889324027515901</c:v>
                </c:pt>
                <c:pt idx="649">
                  <c:v>23.892288441128599</c:v>
                </c:pt>
                <c:pt idx="650">
                  <c:v>24.750903854715599</c:v>
                </c:pt>
                <c:pt idx="651">
                  <c:v>25.142081268302601</c:v>
                </c:pt>
                <c:pt idx="652">
                  <c:v>24.621816681915298</c:v>
                </c:pt>
                <c:pt idx="653">
                  <c:v>24.3994610955023</c:v>
                </c:pt>
                <c:pt idx="654">
                  <c:v>24.5666755090894</c:v>
                </c:pt>
                <c:pt idx="655">
                  <c:v>24.826115922702002</c:v>
                </c:pt>
                <c:pt idx="656">
                  <c:v>24.658426336289001</c:v>
                </c:pt>
                <c:pt idx="657">
                  <c:v>24.0307457498761</c:v>
                </c:pt>
                <c:pt idx="658">
                  <c:v>23.685086163488702</c:v>
                </c:pt>
                <c:pt idx="659">
                  <c:v>24.0546385770757</c:v>
                </c:pt>
                <c:pt idx="660">
                  <c:v>23.784502990662801</c:v>
                </c:pt>
                <c:pt idx="661">
                  <c:v>23.5244724042754</c:v>
                </c:pt>
                <c:pt idx="662">
                  <c:v>23.750486817862399</c:v>
                </c:pt>
                <c:pt idx="663">
                  <c:v>23.950009231449499</c:v>
                </c:pt>
                <c:pt idx="664">
                  <c:v>23.9847236450621</c:v>
                </c:pt>
                <c:pt idx="665">
                  <c:v>23.2676580586492</c:v>
                </c:pt>
                <c:pt idx="666">
                  <c:v>21.829575472236201</c:v>
                </c:pt>
                <c:pt idx="667">
                  <c:v>20.977373885848799</c:v>
                </c:pt>
                <c:pt idx="668">
                  <c:v>20.379093299435901</c:v>
                </c:pt>
                <c:pt idx="669">
                  <c:v>19.854874713022902</c:v>
                </c:pt>
                <c:pt idx="670">
                  <c:v>19.237040126635499</c:v>
                </c:pt>
                <c:pt idx="671">
                  <c:v>18.3460415402226</c:v>
                </c:pt>
                <c:pt idx="672">
                  <c:v>17.040964953809599</c:v>
                </c:pt>
                <c:pt idx="673">
                  <c:v>16.064746367422199</c:v>
                </c:pt>
                <c:pt idx="674">
                  <c:v>15.6763447810093</c:v>
                </c:pt>
                <c:pt idx="675">
                  <c:v>16.202939194596301</c:v>
                </c:pt>
                <c:pt idx="676">
                  <c:v>15.563491608208899</c:v>
                </c:pt>
                <c:pt idx="677">
                  <c:v>15.355807021796</c:v>
                </c:pt>
                <c:pt idx="678">
                  <c:v>17.021328435383001</c:v>
                </c:pt>
                <c:pt idx="679">
                  <c:v>17.138443848995699</c:v>
                </c:pt>
                <c:pt idx="680">
                  <c:v>16.739134262582699</c:v>
                </c:pt>
                <c:pt idx="681">
                  <c:v>16.341190676169699</c:v>
                </c:pt>
                <c:pt idx="682">
                  <c:v>15.6646270897824</c:v>
                </c:pt>
                <c:pt idx="683">
                  <c:v>14.1248335033694</c:v>
                </c:pt>
                <c:pt idx="684">
                  <c:v>14.0791279169564</c:v>
                </c:pt>
                <c:pt idx="685">
                  <c:v>15.292038330569101</c:v>
                </c:pt>
                <c:pt idx="686">
                  <c:v>17.0986237441561</c:v>
                </c:pt>
                <c:pt idx="687">
                  <c:v>18.062919157743099</c:v>
                </c:pt>
                <c:pt idx="688">
                  <c:v>18.825087571355802</c:v>
                </c:pt>
                <c:pt idx="689">
                  <c:v>19.3811729849428</c:v>
                </c:pt>
                <c:pt idx="690">
                  <c:v>19.4289123985298</c:v>
                </c:pt>
                <c:pt idx="691">
                  <c:v>19.901179471204301</c:v>
                </c:pt>
                <c:pt idx="692">
                  <c:v>20.4464542034315</c:v>
                </c:pt>
                <c:pt idx="693">
                  <c:v>20.534438935658802</c:v>
                </c:pt>
                <c:pt idx="694">
                  <c:v>21.262296666465101</c:v>
                </c:pt>
                <c:pt idx="695">
                  <c:v>22.122469398692399</c:v>
                </c:pt>
                <c:pt idx="696">
                  <c:v>22.606472130919599</c:v>
                </c:pt>
                <c:pt idx="697">
                  <c:v>22.534093861725999</c:v>
                </c:pt>
                <c:pt idx="698">
                  <c:v>22.385236593953199</c:v>
                </c:pt>
                <c:pt idx="699">
                  <c:v>22.1057793261805</c:v>
                </c:pt>
                <c:pt idx="700">
                  <c:v>21.969659056986799</c:v>
                </c:pt>
                <c:pt idx="701">
                  <c:v>21.925926789214</c:v>
                </c:pt>
                <c:pt idx="702">
                  <c:v>22.4737435214413</c:v>
                </c:pt>
                <c:pt idx="703">
                  <c:v>21.948361252247601</c:v>
                </c:pt>
                <c:pt idx="704">
                  <c:v>22.065760984474899</c:v>
                </c:pt>
                <c:pt idx="705">
                  <c:v>21.648257716702101</c:v>
                </c:pt>
                <c:pt idx="706">
                  <c:v>21.498487447508499</c:v>
                </c:pt>
                <c:pt idx="707">
                  <c:v>21.8010671797357</c:v>
                </c:pt>
                <c:pt idx="708">
                  <c:v>20.464263911962998</c:v>
                </c:pt>
                <c:pt idx="709">
                  <c:v>19.3253396427693</c:v>
                </c:pt>
                <c:pt idx="710">
                  <c:v>19.928918374996599</c:v>
                </c:pt>
                <c:pt idx="711">
                  <c:v>21.5701331072238</c:v>
                </c:pt>
                <c:pt idx="712">
                  <c:v>22.984206838030101</c:v>
                </c:pt>
                <c:pt idx="713">
                  <c:v>22.9743885702574</c:v>
                </c:pt>
                <c:pt idx="714">
                  <c:v>19.758101302484601</c:v>
                </c:pt>
                <c:pt idx="715">
                  <c:v>13.304559033291</c:v>
                </c:pt>
                <c:pt idx="716">
                  <c:v>12.957211765518201</c:v>
                </c:pt>
                <c:pt idx="717">
                  <c:v>12.7145204977455</c:v>
                </c:pt>
                <c:pt idx="718">
                  <c:v>12.407768228551801</c:v>
                </c:pt>
                <c:pt idx="719">
                  <c:v>11.5196149607791</c:v>
                </c:pt>
                <c:pt idx="720">
                  <c:v>11.897053693006299</c:v>
                </c:pt>
                <c:pt idx="721">
                  <c:v>11.0343634238127</c:v>
                </c:pt>
                <c:pt idx="722">
                  <c:v>12.030745156039901</c:v>
                </c:pt>
                <c:pt idx="723">
                  <c:v>13.0752358882672</c:v>
                </c:pt>
                <c:pt idx="724">
                  <c:v>12.863238619073501</c:v>
                </c:pt>
                <c:pt idx="725">
                  <c:v>13.2260563513007</c:v>
                </c:pt>
                <c:pt idx="726">
                  <c:v>14.468719083528001</c:v>
                </c:pt>
                <c:pt idx="727">
                  <c:v>14.6513558143343</c:v>
                </c:pt>
                <c:pt idx="728">
                  <c:v>16.134063546561599</c:v>
                </c:pt>
                <c:pt idx="729">
                  <c:v>18.110243278788801</c:v>
                </c:pt>
                <c:pt idx="730">
                  <c:v>19.391278009595201</c:v>
                </c:pt>
                <c:pt idx="731">
                  <c:v>19.609800741822401</c:v>
                </c:pt>
                <c:pt idx="732">
                  <c:v>19.990769474049699</c:v>
                </c:pt>
                <c:pt idx="733">
                  <c:v>20.693279204856001</c:v>
                </c:pt>
                <c:pt idx="734">
                  <c:v>21.142510937083301</c:v>
                </c:pt>
                <c:pt idx="735">
                  <c:v>21.442301669310499</c:v>
                </c:pt>
                <c:pt idx="736">
                  <c:v>21.708263400116898</c:v>
                </c:pt>
                <c:pt idx="737">
                  <c:v>22.081429132344098</c:v>
                </c:pt>
                <c:pt idx="738">
                  <c:v>22.384376864571401</c:v>
                </c:pt>
                <c:pt idx="739">
                  <c:v>22.582701670394801</c:v>
                </c:pt>
                <c:pt idx="740">
                  <c:v>22.6787595522175</c:v>
                </c:pt>
                <c:pt idx="741">
                  <c:v>22.710388434040301</c:v>
                </c:pt>
                <c:pt idx="742">
                  <c:v>22.664512315670599</c:v>
                </c:pt>
                <c:pt idx="743">
                  <c:v>22.7042551974933</c:v>
                </c:pt>
                <c:pt idx="744">
                  <c:v>22.527874079316</c:v>
                </c:pt>
                <c:pt idx="745">
                  <c:v>21.993033960946299</c:v>
                </c:pt>
                <c:pt idx="746">
                  <c:v>21.564322842769101</c:v>
                </c:pt>
                <c:pt idx="747">
                  <c:v>21.907903724591801</c:v>
                </c:pt>
                <c:pt idx="748">
                  <c:v>19.998646606222099</c:v>
                </c:pt>
                <c:pt idx="749">
                  <c:v>19.195240488044799</c:v>
                </c:pt>
                <c:pt idx="750">
                  <c:v>19.2736713698676</c:v>
                </c:pt>
                <c:pt idx="751">
                  <c:v>19.306027251497799</c:v>
                </c:pt>
                <c:pt idx="752">
                  <c:v>19.358233133320599</c:v>
                </c:pt>
                <c:pt idx="753">
                  <c:v>19.460647015143302</c:v>
                </c:pt>
                <c:pt idx="754">
                  <c:v>17.1016588967736</c:v>
                </c:pt>
                <c:pt idx="755">
                  <c:v>17.634975778596399</c:v>
                </c:pt>
                <c:pt idx="756">
                  <c:v>17.904970660419099</c:v>
                </c:pt>
                <c:pt idx="757">
                  <c:v>17.144499542049399</c:v>
                </c:pt>
                <c:pt idx="758">
                  <c:v>18.100780423872099</c:v>
                </c:pt>
                <c:pt idx="759">
                  <c:v>20.113587305694899</c:v>
                </c:pt>
                <c:pt idx="760">
                  <c:v>20.814842187325102</c:v>
                </c:pt>
                <c:pt idx="761">
                  <c:v>21.1929110691479</c:v>
                </c:pt>
                <c:pt idx="762">
                  <c:v>21.1288419509706</c:v>
                </c:pt>
                <c:pt idx="763">
                  <c:v>19.6021108326009</c:v>
                </c:pt>
                <c:pt idx="764">
                  <c:v>18.943516714423598</c:v>
                </c:pt>
                <c:pt idx="765">
                  <c:v>18.659517596246399</c:v>
                </c:pt>
                <c:pt idx="766">
                  <c:v>18.4624774778767</c:v>
                </c:pt>
                <c:pt idx="767">
                  <c:v>17.9609333596994</c:v>
                </c:pt>
                <c:pt idx="768">
                  <c:v>17.440137241522098</c:v>
                </c:pt>
                <c:pt idx="769">
                  <c:v>16.926645123152401</c:v>
                </c:pt>
                <c:pt idx="770">
                  <c:v>16.709704004975201</c:v>
                </c:pt>
                <c:pt idx="771">
                  <c:v>16.936567886797899</c:v>
                </c:pt>
                <c:pt idx="772">
                  <c:v>16.660136768428199</c:v>
                </c:pt>
                <c:pt idx="773">
                  <c:v>16.900866650250901</c:v>
                </c:pt>
                <c:pt idx="774">
                  <c:v>17.885460532073701</c:v>
                </c:pt>
                <c:pt idx="775">
                  <c:v>20.721422413703898</c:v>
                </c:pt>
                <c:pt idx="776">
                  <c:v>22.9405242955267</c:v>
                </c:pt>
                <c:pt idx="777">
                  <c:v>24.075372177349401</c:v>
                </c:pt>
                <c:pt idx="778">
                  <c:v>24.402283058979702</c:v>
                </c:pt>
                <c:pt idx="779">
                  <c:v>24.933125940802402</c:v>
                </c:pt>
                <c:pt idx="780">
                  <c:v>25.5814608226252</c:v>
                </c:pt>
                <c:pt idx="781">
                  <c:v>26.1062807042555</c:v>
                </c:pt>
                <c:pt idx="782">
                  <c:v>26.5762305860782</c:v>
                </c:pt>
                <c:pt idx="783">
                  <c:v>27.007715467900901</c:v>
                </c:pt>
                <c:pt idx="784">
                  <c:v>27.194239349531198</c:v>
                </c:pt>
                <c:pt idx="785">
                  <c:v>27.254573231354001</c:v>
                </c:pt>
                <c:pt idx="786">
                  <c:v>27.198704113176699</c:v>
                </c:pt>
                <c:pt idx="787">
                  <c:v>27.2180981692429</c:v>
                </c:pt>
                <c:pt idx="788">
                  <c:v>27.173936399827099</c:v>
                </c:pt>
                <c:pt idx="789">
                  <c:v>27.135228630411302</c:v>
                </c:pt>
                <c:pt idx="790">
                  <c:v>27.269786861112099</c:v>
                </c:pt>
                <c:pt idx="791">
                  <c:v>27.334059091696201</c:v>
                </c:pt>
                <c:pt idx="792">
                  <c:v>27.432440322280399</c:v>
                </c:pt>
                <c:pt idx="793">
                  <c:v>26.7083045529812</c:v>
                </c:pt>
                <c:pt idx="794">
                  <c:v>27.027277783565399</c:v>
                </c:pt>
                <c:pt idx="795">
                  <c:v>27.0854500141496</c:v>
                </c:pt>
                <c:pt idx="796">
                  <c:v>26.174976244850399</c:v>
                </c:pt>
                <c:pt idx="797">
                  <c:v>26.138396475434501</c:v>
                </c:pt>
                <c:pt idx="798">
                  <c:v>25.705325706018701</c:v>
                </c:pt>
                <c:pt idx="799">
                  <c:v>25.752288936719498</c:v>
                </c:pt>
                <c:pt idx="800">
                  <c:v>26.091114167303701</c:v>
                </c:pt>
                <c:pt idx="801">
                  <c:v>24.0147143978879</c:v>
                </c:pt>
                <c:pt idx="802">
                  <c:v>19.866164628588699</c:v>
                </c:pt>
                <c:pt idx="803">
                  <c:v>18.541640859172801</c:v>
                </c:pt>
                <c:pt idx="804">
                  <c:v>18.557865089757001</c:v>
                </c:pt>
                <c:pt idx="805">
                  <c:v>22.401765320457798</c:v>
                </c:pt>
                <c:pt idx="806">
                  <c:v>17.895878551041999</c:v>
                </c:pt>
                <c:pt idx="807">
                  <c:v>20.2270157816262</c:v>
                </c:pt>
                <c:pt idx="808">
                  <c:v>20.451879012327002</c:v>
                </c:pt>
                <c:pt idx="809">
                  <c:v>21.370099242911099</c:v>
                </c:pt>
                <c:pt idx="810">
                  <c:v>22.792216473495301</c:v>
                </c:pt>
                <c:pt idx="811">
                  <c:v>21.101516704196101</c:v>
                </c:pt>
                <c:pt idx="812">
                  <c:v>24.195116934780302</c:v>
                </c:pt>
                <c:pt idx="813">
                  <c:v>23.278255165364499</c:v>
                </c:pt>
                <c:pt idx="814">
                  <c:v>22.332042396065301</c:v>
                </c:pt>
                <c:pt idx="815">
                  <c:v>21.3166176266494</c:v>
                </c:pt>
                <c:pt idx="816">
                  <c:v>19.452230857233602</c:v>
                </c:pt>
                <c:pt idx="817">
                  <c:v>18.0329510879344</c:v>
                </c:pt>
                <c:pt idx="818">
                  <c:v>17.396856318518601</c:v>
                </c:pt>
                <c:pt idx="819">
                  <c:v>17.993860549102799</c:v>
                </c:pt>
                <c:pt idx="820">
                  <c:v>18.5580807798036</c:v>
                </c:pt>
                <c:pt idx="821">
                  <c:v>18.8268380103877</c:v>
                </c:pt>
                <c:pt idx="822">
                  <c:v>18.439458240971899</c:v>
                </c:pt>
                <c:pt idx="823">
                  <c:v>19.417319471672698</c:v>
                </c:pt>
                <c:pt idx="824">
                  <c:v>22.328394702256901</c:v>
                </c:pt>
                <c:pt idx="825">
                  <c:v>23.103028932841099</c:v>
                </c:pt>
                <c:pt idx="826">
                  <c:v>22.935357163541902</c:v>
                </c:pt>
                <c:pt idx="827">
                  <c:v>22.514882394126001</c:v>
                </c:pt>
                <c:pt idx="828">
                  <c:v>21.877736624710199</c:v>
                </c:pt>
                <c:pt idx="829">
                  <c:v>21.354156855410999</c:v>
                </c:pt>
                <c:pt idx="830">
                  <c:v>21.0375230859952</c:v>
                </c:pt>
                <c:pt idx="831">
                  <c:v>20.759084316579401</c:v>
                </c:pt>
                <c:pt idx="832">
                  <c:v>20.380883547280199</c:v>
                </c:pt>
                <c:pt idx="833">
                  <c:v>20.4887057778643</c:v>
                </c:pt>
                <c:pt idx="834">
                  <c:v>21.4577876897024</c:v>
                </c:pt>
                <c:pt idx="835">
                  <c:v>22.053007282856701</c:v>
                </c:pt>
                <c:pt idx="836">
                  <c:v>22.493885875978599</c:v>
                </c:pt>
                <c:pt idx="837">
                  <c:v>23.351426469100598</c:v>
                </c:pt>
                <c:pt idx="838">
                  <c:v>22.431650062254899</c:v>
                </c:pt>
                <c:pt idx="839">
                  <c:v>21.737794655376799</c:v>
                </c:pt>
                <c:pt idx="840">
                  <c:v>18.293857248498799</c:v>
                </c:pt>
                <c:pt idx="841">
                  <c:v>15.790227841653101</c:v>
                </c:pt>
                <c:pt idx="842">
                  <c:v>15.208369434774999</c:v>
                </c:pt>
                <c:pt idx="843">
                  <c:v>15.355001027897</c:v>
                </c:pt>
                <c:pt idx="844">
                  <c:v>15.2766996210513</c:v>
                </c:pt>
                <c:pt idx="845">
                  <c:v>14.7213562141732</c:v>
                </c:pt>
                <c:pt idx="846">
                  <c:v>14.4063638072952</c:v>
                </c:pt>
                <c:pt idx="847">
                  <c:v>14.3809764004495</c:v>
                </c:pt>
                <c:pt idx="848">
                  <c:v>14.0448959935714</c:v>
                </c:pt>
                <c:pt idx="849">
                  <c:v>13.655721586693399</c:v>
                </c:pt>
                <c:pt idx="850">
                  <c:v>13.3395641798477</c:v>
                </c:pt>
                <c:pt idx="851">
                  <c:v>13.313644772969599</c:v>
                </c:pt>
                <c:pt idx="852">
                  <c:v>13.2622043660916</c:v>
                </c:pt>
                <c:pt idx="853">
                  <c:v>13.3133159592459</c:v>
                </c:pt>
                <c:pt idx="854">
                  <c:v>13.2974395523678</c:v>
                </c:pt>
                <c:pt idx="855">
                  <c:v>13.337273145489799</c:v>
                </c:pt>
                <c:pt idx="856">
                  <c:v>13.5079247386441</c:v>
                </c:pt>
                <c:pt idx="857">
                  <c:v>13.652821331766001</c:v>
                </c:pt>
                <c:pt idx="858">
                  <c:v>13.550453924888</c:v>
                </c:pt>
                <c:pt idx="859">
                  <c:v>13.3331775180423</c:v>
                </c:pt>
                <c:pt idx="860">
                  <c:v>14.005234111164199</c:v>
                </c:pt>
                <c:pt idx="956">
                  <c:v>16.417180051906701</c:v>
                </c:pt>
                <c:pt idx="957">
                  <c:v>16.073924645028701</c:v>
                </c:pt>
                <c:pt idx="958">
                  <c:v>14.217656238183</c:v>
                </c:pt>
                <c:pt idx="959">
                  <c:v>15.727723831304999</c:v>
                </c:pt>
                <c:pt idx="960">
                  <c:v>17.397707424426901</c:v>
                </c:pt>
                <c:pt idx="961">
                  <c:v>15.667486017581201</c:v>
                </c:pt>
                <c:pt idx="962">
                  <c:v>15.947999610703199</c:v>
                </c:pt>
                <c:pt idx="963">
                  <c:v>15.693101203825099</c:v>
                </c:pt>
                <c:pt idx="964">
                  <c:v>15.531377796979401</c:v>
                </c:pt>
                <c:pt idx="965">
                  <c:v>15.6176943901014</c:v>
                </c:pt>
                <c:pt idx="966">
                  <c:v>16.4817369832233</c:v>
                </c:pt>
                <c:pt idx="967">
                  <c:v>17.573540576377599</c:v>
                </c:pt>
                <c:pt idx="968">
                  <c:v>18.510319169499599</c:v>
                </c:pt>
                <c:pt idx="969">
                  <c:v>18.242101762621498</c:v>
                </c:pt>
                <c:pt idx="970">
                  <c:v>18.545696355775799</c:v>
                </c:pt>
                <c:pt idx="971">
                  <c:v>19.059288948897802</c:v>
                </c:pt>
                <c:pt idx="972">
                  <c:v>19.4010195420197</c:v>
                </c:pt>
                <c:pt idx="973">
                  <c:v>18.628497135174001</c:v>
                </c:pt>
                <c:pt idx="974">
                  <c:v>18.453680728296</c:v>
                </c:pt>
                <c:pt idx="975">
                  <c:v>19.122151321417899</c:v>
                </c:pt>
                <c:pt idx="976">
                  <c:v>19.742805914572202</c:v>
                </c:pt>
                <c:pt idx="977">
                  <c:v>20.472242507694201</c:v>
                </c:pt>
                <c:pt idx="978">
                  <c:v>20.4933917828942</c:v>
                </c:pt>
                <c:pt idx="979">
                  <c:v>20.255526740257402</c:v>
                </c:pt>
                <c:pt idx="980">
                  <c:v>20.2167886975062</c:v>
                </c:pt>
                <c:pt idx="981">
                  <c:v>20.260699654755001</c:v>
                </c:pt>
                <c:pt idx="982">
                  <c:v>19.211584612118202</c:v>
                </c:pt>
                <c:pt idx="983">
                  <c:v>17.901619569367</c:v>
                </c:pt>
                <c:pt idx="984">
                  <c:v>14.717111526615801</c:v>
                </c:pt>
                <c:pt idx="985">
                  <c:v>13.037724483979</c:v>
                </c:pt>
                <c:pt idx="986">
                  <c:v>12.644798441227699</c:v>
                </c:pt>
                <c:pt idx="987">
                  <c:v>14.0922023984765</c:v>
                </c:pt>
                <c:pt idx="988">
                  <c:v>20.9797833558397</c:v>
                </c:pt>
                <c:pt idx="989">
                  <c:v>23.345398313088499</c:v>
                </c:pt>
                <c:pt idx="990">
                  <c:v>21.708592270337299</c:v>
                </c:pt>
                <c:pt idx="991">
                  <c:v>19.531327227700501</c:v>
                </c:pt>
                <c:pt idx="992">
                  <c:v>17.574763184949301</c:v>
                </c:pt>
                <c:pt idx="993">
                  <c:v>14.6561931421981</c:v>
                </c:pt>
                <c:pt idx="994">
                  <c:v>13.7189490995613</c:v>
                </c:pt>
                <c:pt idx="995">
                  <c:v>13.7127400568101</c:v>
                </c:pt>
                <c:pt idx="996">
                  <c:v>13.7659120140589</c:v>
                </c:pt>
                <c:pt idx="997">
                  <c:v>14.1206529714221</c:v>
                </c:pt>
                <c:pt idx="998">
                  <c:v>14.508212928670901</c:v>
                </c:pt>
                <c:pt idx="999">
                  <c:v>15.0314678859196</c:v>
                </c:pt>
                <c:pt idx="1000">
                  <c:v>16.0118748432829</c:v>
                </c:pt>
                <c:pt idx="1001">
                  <c:v>17.063342800531601</c:v>
                </c:pt>
                <c:pt idx="1002">
                  <c:v>16.887622757780399</c:v>
                </c:pt>
                <c:pt idx="1003">
                  <c:v>16.325790715143601</c:v>
                </c:pt>
                <c:pt idx="1004">
                  <c:v>15.6737766723924</c:v>
                </c:pt>
                <c:pt idx="1005">
                  <c:v>16.9673516296412</c:v>
                </c:pt>
                <c:pt idx="1006">
                  <c:v>17.349696587004399</c:v>
                </c:pt>
                <c:pt idx="1007">
                  <c:v>17.639194544253201</c:v>
                </c:pt>
                <c:pt idx="1008">
                  <c:v>17.281817501502001</c:v>
                </c:pt>
                <c:pt idx="1009">
                  <c:v>17.089540458865201</c:v>
                </c:pt>
                <c:pt idx="1010">
                  <c:v>16.638819416114</c:v>
                </c:pt>
                <c:pt idx="1011">
                  <c:v>15.485865373362801</c:v>
                </c:pt>
                <c:pt idx="1012">
                  <c:v>15.738392330726001</c:v>
                </c:pt>
                <c:pt idx="1013">
                  <c:v>16.0327952879748</c:v>
                </c:pt>
                <c:pt idx="1014">
                  <c:v>16.1513392452236</c:v>
                </c:pt>
                <c:pt idx="1015">
                  <c:v>15.687604202586799</c:v>
                </c:pt>
                <c:pt idx="1016">
                  <c:v>15.4775771598355</c:v>
                </c:pt>
                <c:pt idx="1017">
                  <c:v>15.0017791170843</c:v>
                </c:pt>
                <c:pt idx="1018">
                  <c:v>16.1654690744475</c:v>
                </c:pt>
                <c:pt idx="1019">
                  <c:v>16.842845031696299</c:v>
                </c:pt>
                <c:pt idx="1020">
                  <c:v>15.8076229889451</c:v>
                </c:pt>
                <c:pt idx="1021">
                  <c:v>14.984515946308299</c:v>
                </c:pt>
                <c:pt idx="1022">
                  <c:v>15.5937589035571</c:v>
                </c:pt>
                <c:pt idx="1023">
                  <c:v>16.6323748608059</c:v>
                </c:pt>
                <c:pt idx="1024">
                  <c:v>17.156972818169098</c:v>
                </c:pt>
                <c:pt idx="1025">
                  <c:v>17.927768775417899</c:v>
                </c:pt>
                <c:pt idx="1026">
                  <c:v>17.588262508796198</c:v>
                </c:pt>
                <c:pt idx="1027">
                  <c:v>17.509391018335599</c:v>
                </c:pt>
                <c:pt idx="1028">
                  <c:v>17.448003527889501</c:v>
                </c:pt>
                <c:pt idx="1029">
                  <c:v>17.648420037443302</c:v>
                </c:pt>
                <c:pt idx="1030">
                  <c:v>17.362369546982698</c:v>
                </c:pt>
                <c:pt idx="1031">
                  <c:v>16.075790056536601</c:v>
                </c:pt>
                <c:pt idx="1032">
                  <c:v>15.0914355660905</c:v>
                </c:pt>
                <c:pt idx="1033">
                  <c:v>14.121226075629799</c:v>
                </c:pt>
                <c:pt idx="1034">
                  <c:v>14.3644695851837</c:v>
                </c:pt>
                <c:pt idx="1035">
                  <c:v>14.639986094737599</c:v>
                </c:pt>
                <c:pt idx="1036">
                  <c:v>14.561819604277</c:v>
                </c:pt>
                <c:pt idx="1037">
                  <c:v>14.5507231138309</c:v>
                </c:pt>
                <c:pt idx="1038">
                  <c:v>14.5407636233848</c:v>
                </c:pt>
                <c:pt idx="1039">
                  <c:v>14.5406871329241</c:v>
                </c:pt>
                <c:pt idx="1040">
                  <c:v>14.708117642477999</c:v>
                </c:pt>
                <c:pt idx="1041">
                  <c:v>14.6247531520319</c:v>
                </c:pt>
                <c:pt idx="1042">
                  <c:v>14.601419661571301</c:v>
                </c:pt>
                <c:pt idx="1043">
                  <c:v>14.2159931711252</c:v>
                </c:pt>
                <c:pt idx="1044">
                  <c:v>14.931117680679</c:v>
                </c:pt>
                <c:pt idx="1045">
                  <c:v>15.431084190218399</c:v>
                </c:pt>
                <c:pt idx="1046">
                  <c:v>14.7034416997723</c:v>
                </c:pt>
                <c:pt idx="1047">
                  <c:v>15.1003232093262</c:v>
                </c:pt>
                <c:pt idx="2413">
                  <c:v>27.828575253314199</c:v>
                </c:pt>
                <c:pt idx="2414">
                  <c:v>27.942109762868</c:v>
                </c:pt>
                <c:pt idx="2415">
                  <c:v>28.1613682724219</c:v>
                </c:pt>
                <c:pt idx="2416">
                  <c:v>28.2414767819613</c:v>
                </c:pt>
                <c:pt idx="2417">
                  <c:v>28.221421055767198</c:v>
                </c:pt>
                <c:pt idx="2418">
                  <c:v>28.237626093778999</c:v>
                </c:pt>
                <c:pt idx="2419">
                  <c:v>28.214935131905101</c:v>
                </c:pt>
                <c:pt idx="2420">
                  <c:v>28.227290169916898</c:v>
                </c:pt>
                <c:pt idx="2421">
                  <c:v>28.403441207928701</c:v>
                </c:pt>
                <c:pt idx="2422">
                  <c:v>28.303338246054899</c:v>
                </c:pt>
                <c:pt idx="2423">
                  <c:v>27.996577284066699</c:v>
                </c:pt>
                <c:pt idx="2424">
                  <c:v>27.798983322078499</c:v>
                </c:pt>
                <c:pt idx="2425">
                  <c:v>27.4569773602047</c:v>
                </c:pt>
                <c:pt idx="2426">
                  <c:v>27.706216398216501</c:v>
                </c:pt>
                <c:pt idx="2427">
                  <c:v>27.5568374362283</c:v>
                </c:pt>
                <c:pt idx="2428">
                  <c:v>27.409589474354402</c:v>
                </c:pt>
                <c:pt idx="2429">
                  <c:v>27.141723512366202</c:v>
                </c:pt>
                <c:pt idx="2430">
                  <c:v>26.863147550377999</c:v>
                </c:pt>
                <c:pt idx="2431">
                  <c:v>26.649228588504201</c:v>
                </c:pt>
                <c:pt idx="2432">
                  <c:v>26.504844626516</c:v>
                </c:pt>
                <c:pt idx="2433">
                  <c:v>26.467956664527801</c:v>
                </c:pt>
                <c:pt idx="2434">
                  <c:v>26.176244702653999</c:v>
                </c:pt>
                <c:pt idx="2435">
                  <c:v>25.742329740665799</c:v>
                </c:pt>
                <c:pt idx="2436">
                  <c:v>25.178555778677602</c:v>
                </c:pt>
                <c:pt idx="2437">
                  <c:v>25.036663816803699</c:v>
                </c:pt>
                <c:pt idx="2438">
                  <c:v>24.8754158548155</c:v>
                </c:pt>
                <c:pt idx="2439">
                  <c:v>25.384813892827299</c:v>
                </c:pt>
                <c:pt idx="2440">
                  <c:v>25.870547930953499</c:v>
                </c:pt>
                <c:pt idx="2441">
                  <c:v>26.170712968965301</c:v>
                </c:pt>
                <c:pt idx="2442">
                  <c:v>25.862742006977101</c:v>
                </c:pt>
                <c:pt idx="2443">
                  <c:v>25.821849045103299</c:v>
                </c:pt>
                <c:pt idx="2444">
                  <c:v>25.451119083115099</c:v>
                </c:pt>
                <c:pt idx="2445">
                  <c:v>23.2214991211269</c:v>
                </c:pt>
                <c:pt idx="2446">
                  <c:v>21.796712159253001</c:v>
                </c:pt>
                <c:pt idx="2447">
                  <c:v>21.471577197264899</c:v>
                </c:pt>
                <c:pt idx="2448">
                  <c:v>22.284344235276698</c:v>
                </c:pt>
                <c:pt idx="2449">
                  <c:v>22.306532273402802</c:v>
                </c:pt>
                <c:pt idx="2450">
                  <c:v>22.636699311414599</c:v>
                </c:pt>
                <c:pt idx="2451">
                  <c:v>22.5667543494264</c:v>
                </c:pt>
                <c:pt idx="2452">
                  <c:v>22.4001643875526</c:v>
                </c:pt>
                <c:pt idx="2453">
                  <c:v>22.0109134255644</c:v>
                </c:pt>
                <c:pt idx="2454">
                  <c:v>21.950283463576199</c:v>
                </c:pt>
                <c:pt idx="2455">
                  <c:v>23.162512501702398</c:v>
                </c:pt>
                <c:pt idx="2456">
                  <c:v>23.567267539714202</c:v>
                </c:pt>
                <c:pt idx="2457">
                  <c:v>23.834185577726</c:v>
                </c:pt>
                <c:pt idx="2458">
                  <c:v>24.2923496158521</c:v>
                </c:pt>
                <c:pt idx="2459">
                  <c:v>24.510795653863902</c:v>
                </c:pt>
                <c:pt idx="2460">
                  <c:v>24.676537691875701</c:v>
                </c:pt>
                <c:pt idx="2461">
                  <c:v>24.852204730001901</c:v>
                </c:pt>
                <c:pt idx="2462">
                  <c:v>24.9585357680137</c:v>
                </c:pt>
                <c:pt idx="2463">
                  <c:v>24.964715806025499</c:v>
                </c:pt>
                <c:pt idx="2464">
                  <c:v>24.698607844151699</c:v>
                </c:pt>
                <c:pt idx="2465">
                  <c:v>24.327405045537301</c:v>
                </c:pt>
                <c:pt idx="2466">
                  <c:v>24.5234314102551</c:v>
                </c:pt>
                <c:pt idx="2467">
                  <c:v>25.1917497752043</c:v>
                </c:pt>
                <c:pt idx="2468">
                  <c:v>25.862673139921998</c:v>
                </c:pt>
                <c:pt idx="2469">
                  <c:v>26.2126225046397</c:v>
                </c:pt>
                <c:pt idx="2470">
                  <c:v>26.296953869588901</c:v>
                </c:pt>
                <c:pt idx="2471">
                  <c:v>25.849551234306698</c:v>
                </c:pt>
                <c:pt idx="2472">
                  <c:v>25.3267955990244</c:v>
                </c:pt>
                <c:pt idx="2473">
                  <c:v>25.1325889639736</c:v>
                </c:pt>
                <c:pt idx="2474">
                  <c:v>25.0156083286913</c:v>
                </c:pt>
                <c:pt idx="2475">
                  <c:v>24.830301693409002</c:v>
                </c:pt>
                <c:pt idx="2476">
                  <c:v>24.411179058358201</c:v>
                </c:pt>
                <c:pt idx="2477">
                  <c:v>24.176815423076</c:v>
                </c:pt>
                <c:pt idx="2478">
                  <c:v>23.700305787793699</c:v>
                </c:pt>
                <c:pt idx="2479">
                  <c:v>22.479370152742899</c:v>
                </c:pt>
                <c:pt idx="2480">
                  <c:v>21.982875517460599</c:v>
                </c:pt>
                <c:pt idx="2481">
                  <c:v>21.6073278821783</c:v>
                </c:pt>
                <c:pt idx="2482">
                  <c:v>21.178404247127499</c:v>
                </c:pt>
                <c:pt idx="2483">
                  <c:v>21.327379611845299</c:v>
                </c:pt>
                <c:pt idx="2484">
                  <c:v>20.239935976563</c:v>
                </c:pt>
                <c:pt idx="2485">
                  <c:v>18.142253341512198</c:v>
                </c:pt>
                <c:pt idx="2486">
                  <c:v>18.597812706229899</c:v>
                </c:pt>
                <c:pt idx="2487">
                  <c:v>18.458928070947699</c:v>
                </c:pt>
                <c:pt idx="2488">
                  <c:v>17.799309435896799</c:v>
                </c:pt>
                <c:pt idx="2489">
                  <c:v>16.2884358006146</c:v>
                </c:pt>
                <c:pt idx="2490">
                  <c:v>13.7958911653323</c:v>
                </c:pt>
                <c:pt idx="2491">
                  <c:v>12.7173175302815</c:v>
                </c:pt>
                <c:pt idx="2492">
                  <c:v>14.070377894999201</c:v>
                </c:pt>
                <c:pt idx="2493">
                  <c:v>16.540934259717002</c:v>
                </c:pt>
                <c:pt idx="2494">
                  <c:v>17.632107624666101</c:v>
                </c:pt>
                <c:pt idx="2495">
                  <c:v>19.0336849893839</c:v>
                </c:pt>
                <c:pt idx="2496">
                  <c:v>16.924684354101601</c:v>
                </c:pt>
                <c:pt idx="2497">
                  <c:v>14.398861719050799</c:v>
                </c:pt>
                <c:pt idx="2498">
                  <c:v>13.9999760837685</c:v>
                </c:pt>
                <c:pt idx="2499">
                  <c:v>14.8144664484863</c:v>
                </c:pt>
                <c:pt idx="2500">
                  <c:v>17.049029813435499</c:v>
                </c:pt>
                <c:pt idx="2501">
                  <c:v>17.448305178153198</c:v>
                </c:pt>
                <c:pt idx="2502">
                  <c:v>17.935097542870899</c:v>
                </c:pt>
                <c:pt idx="2503">
                  <c:v>19.391755907820102</c:v>
                </c:pt>
                <c:pt idx="2504">
                  <c:v>21.284036272537801</c:v>
                </c:pt>
                <c:pt idx="2505">
                  <c:v>21.001897637255599</c:v>
                </c:pt>
                <c:pt idx="2506">
                  <c:v>20.861887002204799</c:v>
                </c:pt>
                <c:pt idx="2507">
                  <c:v>21.143109366922499</c:v>
                </c:pt>
                <c:pt idx="2508">
                  <c:v>21.654156731640199</c:v>
                </c:pt>
                <c:pt idx="2509">
                  <c:v>22.370939096589399</c:v>
                </c:pt>
                <c:pt idx="2510">
                  <c:v>21.910062461307199</c:v>
                </c:pt>
                <c:pt idx="2511">
                  <c:v>20.4416188260249</c:v>
                </c:pt>
                <c:pt idx="2512">
                  <c:v>19.140475190974101</c:v>
                </c:pt>
                <c:pt idx="2513">
                  <c:v>18.819953664634799</c:v>
                </c:pt>
                <c:pt idx="2514">
                  <c:v>18.024001247314501</c:v>
                </c:pt>
                <c:pt idx="2515">
                  <c:v>17.486021830012699</c:v>
                </c:pt>
                <c:pt idx="2516">
                  <c:v>18.122792412692402</c:v>
                </c:pt>
                <c:pt idx="2517">
                  <c:v>18.585193995372201</c:v>
                </c:pt>
                <c:pt idx="2518">
                  <c:v>18.6731485780703</c:v>
                </c:pt>
                <c:pt idx="2519">
                  <c:v>18.925221160750102</c:v>
                </c:pt>
                <c:pt idx="2520">
                  <c:v>19.626215743429899</c:v>
                </c:pt>
                <c:pt idx="2521">
                  <c:v>21.123907326127998</c:v>
                </c:pt>
                <c:pt idx="2522">
                  <c:v>23.449703908807798</c:v>
                </c:pt>
                <c:pt idx="2523">
                  <c:v>23.927184491487601</c:v>
                </c:pt>
                <c:pt idx="2524">
                  <c:v>23.257271074185699</c:v>
                </c:pt>
                <c:pt idx="2525">
                  <c:v>23.2197426568654</c:v>
                </c:pt>
                <c:pt idx="2526">
                  <c:v>22.972061239545202</c:v>
                </c:pt>
                <c:pt idx="2527">
                  <c:v>22.974449822243301</c:v>
                </c:pt>
                <c:pt idx="2528">
                  <c:v>23.814430404923101</c:v>
                </c:pt>
                <c:pt idx="2529">
                  <c:v>23.9757889876029</c:v>
                </c:pt>
                <c:pt idx="2530">
                  <c:v>23.861510570301</c:v>
                </c:pt>
                <c:pt idx="2531">
                  <c:v>23.8329331529808</c:v>
                </c:pt>
                <c:pt idx="2532">
                  <c:v>23.6293767356606</c:v>
                </c:pt>
                <c:pt idx="2533">
                  <c:v>23.846823318358702</c:v>
                </c:pt>
                <c:pt idx="2534">
                  <c:v>23.574052901038499</c:v>
                </c:pt>
                <c:pt idx="2535">
                  <c:v>23.519328483718201</c:v>
                </c:pt>
                <c:pt idx="2536">
                  <c:v>23.765367066416299</c:v>
                </c:pt>
                <c:pt idx="2537">
                  <c:v>23.744342649096101</c:v>
                </c:pt>
                <c:pt idx="2538">
                  <c:v>23.659743231775899</c:v>
                </c:pt>
                <c:pt idx="2539">
                  <c:v>22.992680814473999</c:v>
                </c:pt>
                <c:pt idx="2540">
                  <c:v>21.804969397153801</c:v>
                </c:pt>
                <c:pt idx="2541">
                  <c:v>21.133144979833599</c:v>
                </c:pt>
                <c:pt idx="2542">
                  <c:v>20.529645562531702</c:v>
                </c:pt>
                <c:pt idx="2543">
                  <c:v>20.579321145211502</c:v>
                </c:pt>
                <c:pt idx="2544">
                  <c:v>20.8105117278912</c:v>
                </c:pt>
                <c:pt idx="2545">
                  <c:v>19.574096310589301</c:v>
                </c:pt>
                <c:pt idx="2546">
                  <c:v>18.655322893269101</c:v>
                </c:pt>
                <c:pt idx="2547">
                  <c:v>18.244243475948899</c:v>
                </c:pt>
                <c:pt idx="2548">
                  <c:v>17.894224058647001</c:v>
                </c:pt>
                <c:pt idx="2549">
                  <c:v>17.265699641326801</c:v>
                </c:pt>
                <c:pt idx="2550">
                  <c:v>16.667525224006599</c:v>
                </c:pt>
                <c:pt idx="2551">
                  <c:v>15.198960806704701</c:v>
                </c:pt>
                <c:pt idx="2552">
                  <c:v>14.9393183893845</c:v>
                </c:pt>
                <c:pt idx="2553">
                  <c:v>15.0459139720642</c:v>
                </c:pt>
                <c:pt idx="2554">
                  <c:v>15.5684815547624</c:v>
                </c:pt>
                <c:pt idx="2555">
                  <c:v>16.516336137442099</c:v>
                </c:pt>
                <c:pt idx="2556">
                  <c:v>17.0965537201219</c:v>
                </c:pt>
                <c:pt idx="2557">
                  <c:v>18.15867130282</c:v>
                </c:pt>
                <c:pt idx="2558">
                  <c:v>18.586454885499801</c:v>
                </c:pt>
                <c:pt idx="2559">
                  <c:v>18.472142468179602</c:v>
                </c:pt>
                <c:pt idx="2560">
                  <c:v>18.590668050877699</c:v>
                </c:pt>
                <c:pt idx="2561">
                  <c:v>19.650219568925799</c:v>
                </c:pt>
                <c:pt idx="2562">
                  <c:v>20.153214021894701</c:v>
                </c:pt>
                <c:pt idx="2563">
                  <c:v>20.645499476135299</c:v>
                </c:pt>
                <c:pt idx="2564">
                  <c:v>20.8445969291041</c:v>
                </c:pt>
                <c:pt idx="2565">
                  <c:v>20.802263382072901</c:v>
                </c:pt>
                <c:pt idx="2566">
                  <c:v>20.8964558363135</c:v>
                </c:pt>
                <c:pt idx="2567">
                  <c:v>20.772952289282301</c:v>
                </c:pt>
                <c:pt idx="2568">
                  <c:v>20.437299742251199</c:v>
                </c:pt>
                <c:pt idx="2569">
                  <c:v>20.1651281964918</c:v>
                </c:pt>
                <c:pt idx="2570">
                  <c:v>19.744100649460599</c:v>
                </c:pt>
                <c:pt idx="2571">
                  <c:v>19.692642102429399</c:v>
                </c:pt>
                <c:pt idx="2572">
                  <c:v>19.500601556669999</c:v>
                </c:pt>
                <c:pt idx="2573">
                  <c:v>19.534686009638801</c:v>
                </c:pt>
                <c:pt idx="2574">
                  <c:v>19.306249462607699</c:v>
                </c:pt>
                <c:pt idx="2575">
                  <c:v>18.983256916848202</c:v>
                </c:pt>
                <c:pt idx="2576">
                  <c:v>18.7208673698171</c:v>
                </c:pt>
                <c:pt idx="2577">
                  <c:v>18.2662898227859</c:v>
                </c:pt>
                <c:pt idx="2578">
                  <c:v>17.8244912770265</c:v>
                </c:pt>
                <c:pt idx="2579">
                  <c:v>17.295269729995301</c:v>
                </c:pt>
                <c:pt idx="2580">
                  <c:v>16.968040182964199</c:v>
                </c:pt>
                <c:pt idx="2581">
                  <c:v>16.885882637204698</c:v>
                </c:pt>
                <c:pt idx="2582">
                  <c:v>16.224703090173598</c:v>
                </c:pt>
                <c:pt idx="2583">
                  <c:v>16.711743543142401</c:v>
                </c:pt>
                <c:pt idx="2584">
                  <c:v>17.195520997382999</c:v>
                </c:pt>
                <c:pt idx="2585">
                  <c:v>18.288306450351801</c:v>
                </c:pt>
                <c:pt idx="2586">
                  <c:v>18.192170903320701</c:v>
                </c:pt>
                <c:pt idx="2587">
                  <c:v>17.437976357561201</c:v>
                </c:pt>
                <c:pt idx="2588">
                  <c:v>16.095598810530099</c:v>
                </c:pt>
                <c:pt idx="2589">
                  <c:v>14.9064962634989</c:v>
                </c:pt>
                <c:pt idx="2590">
                  <c:v>14.152843717739501</c:v>
                </c:pt>
                <c:pt idx="2591">
                  <c:v>13.320841170708301</c:v>
                </c:pt>
                <c:pt idx="2592">
                  <c:v>13.235663623677199</c:v>
                </c:pt>
                <c:pt idx="2593">
                  <c:v>12.9960230779177</c:v>
                </c:pt>
                <c:pt idx="2594">
                  <c:v>12.5061005308866</c:v>
                </c:pt>
                <c:pt idx="2595">
                  <c:v>12.1512679838554</c:v>
                </c:pt>
                <c:pt idx="2596">
                  <c:v>11.380481438096</c:v>
                </c:pt>
                <c:pt idx="2597">
                  <c:v>10.968225891064799</c:v>
                </c:pt>
                <c:pt idx="2598">
                  <c:v>10.5706283440337</c:v>
                </c:pt>
                <c:pt idx="2599">
                  <c:v>10.6543337982742</c:v>
                </c:pt>
                <c:pt idx="2600">
                  <c:v>11.222263251243101</c:v>
                </c:pt>
                <c:pt idx="2601">
                  <c:v>12.279715704211901</c:v>
                </c:pt>
                <c:pt idx="2603">
                  <c:v>18.897060611421299</c:v>
                </c:pt>
                <c:pt idx="2604">
                  <c:v>18.7259390643902</c:v>
                </c:pt>
                <c:pt idx="2605">
                  <c:v>18.212687518630698</c:v>
                </c:pt>
                <c:pt idx="2606">
                  <c:v>17.955862971599601</c:v>
                </c:pt>
                <c:pt idx="2607">
                  <c:v>17.835051424568402</c:v>
                </c:pt>
                <c:pt idx="2608">
                  <c:v>17.931772878808999</c:v>
                </c:pt>
                <c:pt idx="2609">
                  <c:v>17.6503782664685</c:v>
                </c:pt>
                <c:pt idx="2610">
                  <c:v>17.583733589283199</c:v>
                </c:pt>
                <c:pt idx="2611">
                  <c:v>17.985616912068998</c:v>
                </c:pt>
                <c:pt idx="2612">
                  <c:v>18.285205234883701</c:v>
                </c:pt>
                <c:pt idx="2613">
                  <c:v>17.965043557698401</c:v>
                </c:pt>
                <c:pt idx="2614">
                  <c:v>17.9313198804841</c:v>
                </c:pt>
                <c:pt idx="2615">
                  <c:v>17.6121332032988</c:v>
                </c:pt>
                <c:pt idx="2616">
                  <c:v>17.850908526113599</c:v>
                </c:pt>
                <c:pt idx="2617">
                  <c:v>17.443947848899299</c:v>
                </c:pt>
                <c:pt idx="2618">
                  <c:v>17.331073171713999</c:v>
                </c:pt>
                <c:pt idx="2619">
                  <c:v>17.456611494528701</c:v>
                </c:pt>
                <c:pt idx="2620">
                  <c:v>17.272793817314501</c:v>
                </c:pt>
                <c:pt idx="2621">
                  <c:v>17.128137140129201</c:v>
                </c:pt>
                <c:pt idx="2622">
                  <c:v>16.827192462943898</c:v>
                </c:pt>
                <c:pt idx="2623">
                  <c:v>16.463076785729601</c:v>
                </c:pt>
                <c:pt idx="2624">
                  <c:v>16.132606108544401</c:v>
                </c:pt>
                <c:pt idx="2625">
                  <c:v>16.158909431359099</c:v>
                </c:pt>
                <c:pt idx="2626">
                  <c:v>16.4686127541448</c:v>
                </c:pt>
                <c:pt idx="2627">
                  <c:v>16.5313310769595</c:v>
                </c:pt>
                <c:pt idx="2628">
                  <c:v>16.690706399774299</c:v>
                </c:pt>
                <c:pt idx="2629">
                  <c:v>16.756032722560001</c:v>
                </c:pt>
                <c:pt idx="2630">
                  <c:v>16.816400045374699</c:v>
                </c:pt>
                <c:pt idx="2631">
                  <c:v>17.1246333681894</c:v>
                </c:pt>
                <c:pt idx="2632">
                  <c:v>17.135409690975202</c:v>
                </c:pt>
                <c:pt idx="2633">
                  <c:v>17.258236013789901</c:v>
                </c:pt>
                <c:pt idx="2634">
                  <c:v>17.0785533366046</c:v>
                </c:pt>
                <c:pt idx="2635">
                  <c:v>16.755461659390299</c:v>
                </c:pt>
                <c:pt idx="2636">
                  <c:v>16.383175982205099</c:v>
                </c:pt>
                <c:pt idx="2637">
                  <c:v>15.603876305019799</c:v>
                </c:pt>
                <c:pt idx="2638">
                  <c:v>12.722072627805501</c:v>
                </c:pt>
                <c:pt idx="2639">
                  <c:v>10.9459399506202</c:v>
                </c:pt>
                <c:pt idx="2640">
                  <c:v>10.367737273435001</c:v>
                </c:pt>
                <c:pt idx="2641">
                  <c:v>9.8280915962206894</c:v>
                </c:pt>
                <c:pt idx="2642">
                  <c:v>9.6140799190354098</c:v>
                </c:pt>
                <c:pt idx="2643">
                  <c:v>9.3854672418501206</c:v>
                </c:pt>
                <c:pt idx="2644">
                  <c:v>9.4181025646358592</c:v>
                </c:pt>
                <c:pt idx="2645">
                  <c:v>9.6248718874505794</c:v>
                </c:pt>
                <c:pt idx="2646">
                  <c:v>9.6506402102652995</c:v>
                </c:pt>
                <c:pt idx="2647">
                  <c:v>10.339600533051</c:v>
                </c:pt>
                <c:pt idx="2648">
                  <c:v>17.447097855865799</c:v>
                </c:pt>
                <c:pt idx="2649">
                  <c:v>21.7320481786805</c:v>
                </c:pt>
                <c:pt idx="2650">
                  <c:v>22.778722501466198</c:v>
                </c:pt>
                <c:pt idx="2651">
                  <c:v>23.323113824280899</c:v>
                </c:pt>
                <c:pt idx="2652">
                  <c:v>24.119264147095599</c:v>
                </c:pt>
                <c:pt idx="2653">
                  <c:v>24.6106024698814</c:v>
                </c:pt>
                <c:pt idx="2654">
                  <c:v>24.889166792696098</c:v>
                </c:pt>
                <c:pt idx="2655">
                  <c:v>24.909811115510799</c:v>
                </c:pt>
                <c:pt idx="2656">
                  <c:v>25.1901034382966</c:v>
                </c:pt>
                <c:pt idx="2657">
                  <c:v>25.230718736338801</c:v>
                </c:pt>
                <c:pt idx="2658">
                  <c:v>25.156232009618101</c:v>
                </c:pt>
                <c:pt idx="2659">
                  <c:v>24.946985282842</c:v>
                </c:pt>
                <c:pt idx="2660">
                  <c:v>24.612753556121302</c:v>
                </c:pt>
                <c:pt idx="2661">
                  <c:v>24.019429829400501</c:v>
                </c:pt>
                <c:pt idx="2662">
                  <c:v>23.7039021026245</c:v>
                </c:pt>
                <c:pt idx="2663">
                  <c:v>23.414647375903701</c:v>
                </c:pt>
                <c:pt idx="2664">
                  <c:v>23.175920649182899</c:v>
                </c:pt>
                <c:pt idx="2665">
                  <c:v>22.728171922406901</c:v>
                </c:pt>
                <c:pt idx="2666">
                  <c:v>22.5243361956861</c:v>
                </c:pt>
                <c:pt idx="2667">
                  <c:v>22.408382468965399</c:v>
                </c:pt>
                <c:pt idx="2668">
                  <c:v>21.528325742189299</c:v>
                </c:pt>
                <c:pt idx="2669">
                  <c:v>18.5116400154686</c:v>
                </c:pt>
                <c:pt idx="2670">
                  <c:v>16.491228288747799</c:v>
                </c:pt>
                <c:pt idx="2671">
                  <c:v>15.798921561971801</c:v>
                </c:pt>
                <c:pt idx="2672">
                  <c:v>16.785967835251</c:v>
                </c:pt>
                <c:pt idx="2673">
                  <c:v>16.821357108530201</c:v>
                </c:pt>
                <c:pt idx="2674">
                  <c:v>14.750283381754199</c:v>
                </c:pt>
                <c:pt idx="2675">
                  <c:v>15.714709655033399</c:v>
                </c:pt>
                <c:pt idx="2676">
                  <c:v>17.1118489283127</c:v>
                </c:pt>
                <c:pt idx="2677">
                  <c:v>18.661125201536599</c:v>
                </c:pt>
                <c:pt idx="2678">
                  <c:v>17.347375474815902</c:v>
                </c:pt>
                <c:pt idx="2679">
                  <c:v>18.029664748095101</c:v>
                </c:pt>
                <c:pt idx="2680">
                  <c:v>18.9386030213191</c:v>
                </c:pt>
                <c:pt idx="2681">
                  <c:v>18.990530294598301</c:v>
                </c:pt>
                <c:pt idx="2682">
                  <c:v>18.277218567877501</c:v>
                </c:pt>
                <c:pt idx="2683">
                  <c:v>17.985552841101502</c:v>
                </c:pt>
                <c:pt idx="2684">
                  <c:v>19.360459114380699</c:v>
                </c:pt>
                <c:pt idx="2685">
                  <c:v>20.305884387659901</c:v>
                </c:pt>
                <c:pt idx="2686">
                  <c:v>21.008485660883899</c:v>
                </c:pt>
                <c:pt idx="2687">
                  <c:v>21.628607934163199</c:v>
                </c:pt>
                <c:pt idx="2688">
                  <c:v>21.9570262074424</c:v>
                </c:pt>
                <c:pt idx="2689">
                  <c:v>21.861688480666398</c:v>
                </c:pt>
                <c:pt idx="2690">
                  <c:v>22.2123367539456</c:v>
                </c:pt>
                <c:pt idx="2691">
                  <c:v>22.666676027224799</c:v>
                </c:pt>
                <c:pt idx="2692">
                  <c:v>23.0600563004488</c:v>
                </c:pt>
                <c:pt idx="2693">
                  <c:v>23.301520573727998</c:v>
                </c:pt>
                <c:pt idx="2694">
                  <c:v>23.194983847007201</c:v>
                </c:pt>
                <c:pt idx="2695">
                  <c:v>24.1210921202312</c:v>
                </c:pt>
                <c:pt idx="2696">
                  <c:v>25.125533393510398</c:v>
                </c:pt>
                <c:pt idx="2697">
                  <c:v>25.9921906667897</c:v>
                </c:pt>
                <c:pt idx="2698">
                  <c:v>26.347850940013601</c:v>
                </c:pt>
                <c:pt idx="2699">
                  <c:v>26.7003402132929</c:v>
                </c:pt>
                <c:pt idx="2700">
                  <c:v>26.9811564865721</c:v>
                </c:pt>
                <c:pt idx="2701">
                  <c:v>27.415105759796099</c:v>
                </c:pt>
                <c:pt idx="2702">
                  <c:v>28.041105033075301</c:v>
                </c:pt>
                <c:pt idx="2703">
                  <c:v>28.519062306354499</c:v>
                </c:pt>
                <c:pt idx="2704">
                  <c:v>28.187659579578501</c:v>
                </c:pt>
                <c:pt idx="2705">
                  <c:v>27.856080838525202</c:v>
                </c:pt>
                <c:pt idx="2706">
                  <c:v>27.9507730836139</c:v>
                </c:pt>
                <c:pt idx="2707">
                  <c:v>27.753873327318299</c:v>
                </c:pt>
                <c:pt idx="2708">
                  <c:v>27.3418325724071</c:v>
                </c:pt>
                <c:pt idx="2709">
                  <c:v>27.347199817495799</c:v>
                </c:pt>
                <c:pt idx="2710">
                  <c:v>27.643342061200201</c:v>
                </c:pt>
                <c:pt idx="2711">
                  <c:v>27.623678306289001</c:v>
                </c:pt>
                <c:pt idx="2712">
                  <c:v>27.142139551377799</c:v>
                </c:pt>
                <c:pt idx="2713">
                  <c:v>26.460298795082199</c:v>
                </c:pt>
                <c:pt idx="2714">
                  <c:v>26.0685240401709</c:v>
                </c:pt>
                <c:pt idx="2715">
                  <c:v>25.9699682852597</c:v>
                </c:pt>
                <c:pt idx="2716">
                  <c:v>26.502184528964101</c:v>
                </c:pt>
                <c:pt idx="2717">
                  <c:v>26.652107774052801</c:v>
                </c:pt>
                <c:pt idx="2718">
                  <c:v>26.287688019141601</c:v>
                </c:pt>
                <c:pt idx="2719">
                  <c:v>25.905518262846002</c:v>
                </c:pt>
                <c:pt idx="2720">
                  <c:v>25.527019507934799</c:v>
                </c:pt>
                <c:pt idx="2721">
                  <c:v>25.699494753023501</c:v>
                </c:pt>
                <c:pt idx="2722">
                  <c:v>25.2376849967279</c:v>
                </c:pt>
                <c:pt idx="2723">
                  <c:v>24.846333241816701</c:v>
                </c:pt>
                <c:pt idx="2724">
                  <c:v>25.042233486905399</c:v>
                </c:pt>
                <c:pt idx="2725">
                  <c:v>24.878025730609799</c:v>
                </c:pt>
                <c:pt idx="2726">
                  <c:v>24.934417975698601</c:v>
                </c:pt>
                <c:pt idx="2727">
                  <c:v>25.253302220787301</c:v>
                </c:pt>
                <c:pt idx="2728">
                  <c:v>25.216390464491699</c:v>
                </c:pt>
                <c:pt idx="2729">
                  <c:v>26.1054067095805</c:v>
                </c:pt>
                <c:pt idx="2730">
                  <c:v>26.6424369546693</c:v>
                </c:pt>
                <c:pt idx="2731">
                  <c:v>27.203904198373699</c:v>
                </c:pt>
                <c:pt idx="2732">
                  <c:v>28.369546443462401</c:v>
                </c:pt>
                <c:pt idx="2733">
                  <c:v>28.509251688551199</c:v>
                </c:pt>
                <c:pt idx="2734">
                  <c:v>28.3744559322556</c:v>
                </c:pt>
                <c:pt idx="2735">
                  <c:v>28.166340177344299</c:v>
                </c:pt>
                <c:pt idx="2736">
                  <c:v>27.911315422433098</c:v>
                </c:pt>
                <c:pt idx="2737">
                  <c:v>27.433369666137501</c:v>
                </c:pt>
                <c:pt idx="2738">
                  <c:v>25.702150911226301</c:v>
                </c:pt>
                <c:pt idx="2739">
                  <c:v>24.036492156314999</c:v>
                </c:pt>
                <c:pt idx="2740">
                  <c:v>23.687391400019401</c:v>
                </c:pt>
                <c:pt idx="2741">
                  <c:v>23.693414645108199</c:v>
                </c:pt>
                <c:pt idx="2742">
                  <c:v>23.162406890196898</c:v>
                </c:pt>
                <c:pt idx="2743">
                  <c:v>22.861421133901299</c:v>
                </c:pt>
                <c:pt idx="2744">
                  <c:v>24.079892378990099</c:v>
                </c:pt>
                <c:pt idx="2745">
                  <c:v>27.128266624078901</c:v>
                </c:pt>
                <c:pt idx="2746">
                  <c:v>28.696124867783201</c:v>
                </c:pt>
                <c:pt idx="2747">
                  <c:v>29.573816112871999</c:v>
                </c:pt>
                <c:pt idx="2748">
                  <c:v>29.991562357960799</c:v>
                </c:pt>
                <c:pt idx="2749">
                  <c:v>25.232659601665201</c:v>
                </c:pt>
                <c:pt idx="2750">
                  <c:v>23.635993846753902</c:v>
                </c:pt>
                <c:pt idx="2751">
                  <c:v>23.8774670918427</c:v>
                </c:pt>
                <c:pt idx="2752">
                  <c:v>23.637284335547101</c:v>
                </c:pt>
                <c:pt idx="2753">
                  <c:v>23.545874224854799</c:v>
                </c:pt>
                <c:pt idx="2754">
                  <c:v>23.1155857578777</c:v>
                </c:pt>
                <c:pt idx="2755">
                  <c:v>21.149771290926999</c:v>
                </c:pt>
                <c:pt idx="2756">
                  <c:v>20.749411823949899</c:v>
                </c:pt>
                <c:pt idx="2757">
                  <c:v>21.525118356972701</c:v>
                </c:pt>
                <c:pt idx="2758">
                  <c:v>21.735425890022</c:v>
                </c:pt>
                <c:pt idx="2759">
                  <c:v>21.044145423044899</c:v>
                </c:pt>
                <c:pt idx="2760">
                  <c:v>21.4328649560678</c:v>
                </c:pt>
                <c:pt idx="2761">
                  <c:v>20.8032424891171</c:v>
                </c:pt>
                <c:pt idx="2762">
                  <c:v>21.426725022139902</c:v>
                </c:pt>
                <c:pt idx="2763">
                  <c:v>21.566708555162801</c:v>
                </c:pt>
                <c:pt idx="2764">
                  <c:v>19.470621088212098</c:v>
                </c:pt>
                <c:pt idx="2765">
                  <c:v>18.180042621235</c:v>
                </c:pt>
                <c:pt idx="2766">
                  <c:v>16.2742471542578</c:v>
                </c:pt>
                <c:pt idx="2767">
                  <c:v>14.5996896873071</c:v>
                </c:pt>
                <c:pt idx="2768">
                  <c:v>14.004164220330001</c:v>
                </c:pt>
                <c:pt idx="2769">
                  <c:v>13.7322417533529</c:v>
                </c:pt>
                <c:pt idx="2770">
                  <c:v>13.5089482864022</c:v>
                </c:pt>
                <c:pt idx="2771">
                  <c:v>13.794947819424999</c:v>
                </c:pt>
                <c:pt idx="2772">
                  <c:v>14.323484352447901</c:v>
                </c:pt>
                <c:pt idx="2773">
                  <c:v>15.4617118854972</c:v>
                </c:pt>
                <c:pt idx="2783">
                  <c:v>17.067460215805198</c:v>
                </c:pt>
                <c:pt idx="2784">
                  <c:v>18.388278748828</c:v>
                </c:pt>
                <c:pt idx="2785">
                  <c:v>18.096052281877299</c:v>
                </c:pt>
                <c:pt idx="2786">
                  <c:v>16.6690688149002</c:v>
                </c:pt>
                <c:pt idx="2787">
                  <c:v>14.598083347923099</c:v>
                </c:pt>
                <c:pt idx="2788">
                  <c:v>13.9514648809724</c:v>
                </c:pt>
                <c:pt idx="2789">
                  <c:v>13.1668234139952</c:v>
                </c:pt>
                <c:pt idx="2790">
                  <c:v>12.8474129470181</c:v>
                </c:pt>
                <c:pt idx="2791">
                  <c:v>13.3098694800674</c:v>
                </c:pt>
                <c:pt idx="2792">
                  <c:v>14.0827660130903</c:v>
                </c:pt>
                <c:pt idx="2793">
                  <c:v>14.6453525461131</c:v>
                </c:pt>
                <c:pt idx="2794">
                  <c:v>18.091729079162398</c:v>
                </c:pt>
                <c:pt idx="2795">
                  <c:v>20.947812612185299</c:v>
                </c:pt>
                <c:pt idx="2796">
                  <c:v>22.447661145208201</c:v>
                </c:pt>
                <c:pt idx="2797">
                  <c:v>23.262484678257501</c:v>
                </c:pt>
                <c:pt idx="2798">
                  <c:v>23.293752211280299</c:v>
                </c:pt>
                <c:pt idx="2799">
                  <c:v>23.6370207443032</c:v>
                </c:pt>
                <c:pt idx="2800">
                  <c:v>23.573555277352501</c:v>
                </c:pt>
                <c:pt idx="2801">
                  <c:v>23.330000447514799</c:v>
                </c:pt>
                <c:pt idx="2802">
                  <c:v>23.019865254840699</c:v>
                </c:pt>
                <c:pt idx="2803">
                  <c:v>22.5550530621253</c:v>
                </c:pt>
                <c:pt idx="2804">
                  <c:v>21.962128869451199</c:v>
                </c:pt>
                <c:pt idx="2805">
                  <c:v>19.162230676777099</c:v>
                </c:pt>
                <c:pt idx="2806">
                  <c:v>16.911557484061699</c:v>
                </c:pt>
                <c:pt idx="2807">
                  <c:v>17.2097292913876</c:v>
                </c:pt>
                <c:pt idx="2808">
                  <c:v>18.174905098713499</c:v>
                </c:pt>
                <c:pt idx="2809">
                  <c:v>17.019166905998102</c:v>
                </c:pt>
                <c:pt idx="2810">
                  <c:v>17.036029713324002</c:v>
                </c:pt>
                <c:pt idx="2811">
                  <c:v>18.372377520649898</c:v>
                </c:pt>
                <c:pt idx="2812">
                  <c:v>20.016197327934499</c:v>
                </c:pt>
                <c:pt idx="2813">
                  <c:v>20.545849135260401</c:v>
                </c:pt>
                <c:pt idx="2814">
                  <c:v>18.900698942586299</c:v>
                </c:pt>
                <c:pt idx="2815">
                  <c:v>17.361834749870901</c:v>
                </c:pt>
                <c:pt idx="2816">
                  <c:v>14.8805465571968</c:v>
                </c:pt>
                <c:pt idx="2817">
                  <c:v>15.966456364522699</c:v>
                </c:pt>
                <c:pt idx="2818">
                  <c:v>18.715925171807299</c:v>
                </c:pt>
                <c:pt idx="2819">
                  <c:v>18.653011979133201</c:v>
                </c:pt>
                <c:pt idx="2820">
                  <c:v>13.408608786459</c:v>
                </c:pt>
                <c:pt idx="2821">
                  <c:v>11.1162445937437</c:v>
                </c:pt>
                <c:pt idx="2822">
                  <c:v>11.2296194010696</c:v>
                </c:pt>
                <c:pt idx="2823">
                  <c:v>10.439548208395401</c:v>
                </c:pt>
                <c:pt idx="2824">
                  <c:v>9.3816810156800798</c:v>
                </c:pt>
                <c:pt idx="2825">
                  <c:v>9.7156588230059597</c:v>
                </c:pt>
                <c:pt idx="2826">
                  <c:v>11.694296630331801</c:v>
                </c:pt>
                <c:pt idx="2827">
                  <c:v>11.5700684376165</c:v>
                </c:pt>
                <c:pt idx="2828">
                  <c:v>10.5008242449424</c:v>
                </c:pt>
                <c:pt idx="2829">
                  <c:v>9.7212460522682296</c:v>
                </c:pt>
                <c:pt idx="2830">
                  <c:v>10.977566859552899</c:v>
                </c:pt>
                <c:pt idx="2831">
                  <c:v>15.013805666878699</c:v>
                </c:pt>
                <c:pt idx="2832">
                  <c:v>15.997505474204599</c:v>
                </c:pt>
                <c:pt idx="2833">
                  <c:v>14.398919281489301</c:v>
                </c:pt>
                <c:pt idx="2834">
                  <c:v>12.6427460888151</c:v>
                </c:pt>
                <c:pt idx="2835">
                  <c:v>13.313177896140999</c:v>
                </c:pt>
                <c:pt idx="2836">
                  <c:v>14.0628327034257</c:v>
                </c:pt>
                <c:pt idx="2837">
                  <c:v>14.644053510751499</c:v>
                </c:pt>
                <c:pt idx="2838">
                  <c:v>14.2155023180774</c:v>
                </c:pt>
                <c:pt idx="2839">
                  <c:v>13.7212041253621</c:v>
                </c:pt>
                <c:pt idx="2840">
                  <c:v>14.319976932687901</c:v>
                </c:pt>
                <c:pt idx="2914">
                  <c:v>18.878913673771901</c:v>
                </c:pt>
                <c:pt idx="2915">
                  <c:v>19.152710481097799</c:v>
                </c:pt>
                <c:pt idx="2916">
                  <c:v>19.228757288423701</c:v>
                </c:pt>
                <c:pt idx="2917">
                  <c:v>18.649355095708302</c:v>
                </c:pt>
                <c:pt idx="2918">
                  <c:v>17.537506903034199</c:v>
                </c:pt>
                <c:pt idx="2919">
                  <c:v>15.483077710360099</c:v>
                </c:pt>
                <c:pt idx="2920">
                  <c:v>14.2478225176447</c:v>
                </c:pt>
                <c:pt idx="2921">
                  <c:v>13.700852324970599</c:v>
                </c:pt>
                <c:pt idx="2922">
                  <c:v>13.257367132296499</c:v>
                </c:pt>
                <c:pt idx="2923">
                  <c:v>16.424783939581101</c:v>
                </c:pt>
                <c:pt idx="2924">
                  <c:v>21.643290746906999</c:v>
                </c:pt>
                <c:pt idx="2925">
                  <c:v>21.527784554232898</c:v>
                </c:pt>
                <c:pt idx="2926">
                  <c:v>21.207689361517499</c:v>
                </c:pt>
                <c:pt idx="2927">
                  <c:v>22.761449168843399</c:v>
                </c:pt>
                <c:pt idx="2928">
                  <c:v>23.6567999761693</c:v>
                </c:pt>
                <c:pt idx="2929">
                  <c:v>23.559635783453899</c:v>
                </c:pt>
                <c:pt idx="2930">
                  <c:v>23.806701590779799</c:v>
                </c:pt>
                <c:pt idx="2931">
                  <c:v>23.7754743981057</c:v>
                </c:pt>
                <c:pt idx="2932">
                  <c:v>23.549459205390299</c:v>
                </c:pt>
                <c:pt idx="2933">
                  <c:v>23.666464012716201</c:v>
                </c:pt>
                <c:pt idx="2934">
                  <c:v>24.994881820042099</c:v>
                </c:pt>
                <c:pt idx="2935">
                  <c:v>25.6220746273267</c:v>
                </c:pt>
                <c:pt idx="2936">
                  <c:v>25.966494434652599</c:v>
                </c:pt>
                <c:pt idx="2937">
                  <c:v>26.141257241978501</c:v>
                </c:pt>
                <c:pt idx="2938">
                  <c:v>26.219540049263099</c:v>
                </c:pt>
                <c:pt idx="2939">
                  <c:v>26.383928856589002</c:v>
                </c:pt>
                <c:pt idx="2940">
                  <c:v>26.548726663914898</c:v>
                </c:pt>
                <c:pt idx="2941">
                  <c:v>26.821431471199499</c:v>
                </c:pt>
                <c:pt idx="2942">
                  <c:v>26.944274278525398</c:v>
                </c:pt>
                <c:pt idx="2943">
                  <c:v>26.907329085851298</c:v>
                </c:pt>
                <c:pt idx="2944">
                  <c:v>26.944868893135901</c:v>
                </c:pt>
                <c:pt idx="2945">
                  <c:v>26.845041447705601</c:v>
                </c:pt>
                <c:pt idx="2946">
                  <c:v>26.516971749484401</c:v>
                </c:pt>
                <c:pt idx="2947">
                  <c:v>26.279889051319302</c:v>
                </c:pt>
                <c:pt idx="2948">
                  <c:v>26.037267353098098</c:v>
                </c:pt>
                <c:pt idx="2949">
                  <c:v>25.8156316548768</c:v>
                </c:pt>
                <c:pt idx="2950">
                  <c:v>25.830219956711801</c:v>
                </c:pt>
                <c:pt idx="2951">
                  <c:v>25.485347258490499</c:v>
                </c:pt>
                <c:pt idx="2952">
                  <c:v>25.374080560269299</c:v>
                </c:pt>
                <c:pt idx="2953">
                  <c:v>25.4568398621042</c:v>
                </c:pt>
                <c:pt idx="2954">
                  <c:v>25.430468163882999</c:v>
                </c:pt>
                <c:pt idx="2955">
                  <c:v>25.5422664656618</c:v>
                </c:pt>
                <c:pt idx="2956">
                  <c:v>25.275179767496699</c:v>
                </c:pt>
                <c:pt idx="2957">
                  <c:v>25.073824069275499</c:v>
                </c:pt>
                <c:pt idx="2958">
                  <c:v>25.085768371054201</c:v>
                </c:pt>
                <c:pt idx="2959">
                  <c:v>25.5728266728891</c:v>
                </c:pt>
                <c:pt idx="2960">
                  <c:v>25.902864974667899</c:v>
                </c:pt>
                <c:pt idx="2961">
                  <c:v>25.698625276446698</c:v>
                </c:pt>
                <c:pt idx="2962">
                  <c:v>25.505976578281601</c:v>
                </c:pt>
                <c:pt idx="2963">
                  <c:v>25.763907880060401</c:v>
                </c:pt>
                <c:pt idx="2964">
                  <c:v>26.6451891818391</c:v>
                </c:pt>
                <c:pt idx="2965">
                  <c:v>25.8798464836741</c:v>
                </c:pt>
                <c:pt idx="2966">
                  <c:v>25.671723785452802</c:v>
                </c:pt>
                <c:pt idx="2967">
                  <c:v>25.772049087231601</c:v>
                </c:pt>
                <c:pt idx="2968">
                  <c:v>25.9023693890665</c:v>
                </c:pt>
                <c:pt idx="2969">
                  <c:v>25.689225690845301</c:v>
                </c:pt>
                <c:pt idx="2970">
                  <c:v>25.544484992624099</c:v>
                </c:pt>
                <c:pt idx="2971">
                  <c:v>25.492876294458998</c:v>
                </c:pt>
                <c:pt idx="2972">
                  <c:v>25.413845596237799</c:v>
                </c:pt>
                <c:pt idx="2973">
                  <c:v>25.340407898016501</c:v>
                </c:pt>
                <c:pt idx="2974">
                  <c:v>24.935917199851399</c:v>
                </c:pt>
                <c:pt idx="2975">
                  <c:v>24.365991501630202</c:v>
                </c:pt>
                <c:pt idx="2976">
                  <c:v>24.093724803409</c:v>
                </c:pt>
                <c:pt idx="2977">
                  <c:v>23.332655105243902</c:v>
                </c:pt>
                <c:pt idx="2978">
                  <c:v>22.614454407022698</c:v>
                </c:pt>
                <c:pt idx="2979">
                  <c:v>22.070649708801401</c:v>
                </c:pt>
                <c:pt idx="2980">
                  <c:v>21.4872490106364</c:v>
                </c:pt>
                <c:pt idx="2981">
                  <c:v>21.682808312415101</c:v>
                </c:pt>
                <c:pt idx="2982">
                  <c:v>21.694367614193901</c:v>
                </c:pt>
                <c:pt idx="2983">
                  <c:v>21.717988916028801</c:v>
                </c:pt>
                <c:pt idx="2984">
                  <c:v>21.903619217807599</c:v>
                </c:pt>
                <c:pt idx="2985">
                  <c:v>22.1901925195864</c:v>
                </c:pt>
                <c:pt idx="2986">
                  <c:v>22.630554821421299</c:v>
                </c:pt>
                <c:pt idx="2987">
                  <c:v>23.056122123200101</c:v>
                </c:pt>
                <c:pt idx="2988">
                  <c:v>23.3603564249788</c:v>
                </c:pt>
                <c:pt idx="2989">
                  <c:v>23.692294726813699</c:v>
                </c:pt>
                <c:pt idx="2990">
                  <c:v>23.881704028592502</c:v>
                </c:pt>
                <c:pt idx="2991">
                  <c:v>23.753851330371301</c:v>
                </c:pt>
                <c:pt idx="2992">
                  <c:v>23.504010632206199</c:v>
                </c:pt>
                <c:pt idx="2993">
                  <c:v>23.7022486592201</c:v>
                </c:pt>
                <c:pt idx="2994">
                  <c:v>23.563279411449301</c:v>
                </c:pt>
                <c:pt idx="2995">
                  <c:v>23.56467216379</c:v>
                </c:pt>
                <c:pt idx="2996">
                  <c:v>23.2853979160192</c:v>
                </c:pt>
                <c:pt idx="2997">
                  <c:v>23.441145668248499</c:v>
                </c:pt>
                <c:pt idx="2998">
                  <c:v>23.5215884205892</c:v>
                </c:pt>
                <c:pt idx="2999">
                  <c:v>23.7364181728184</c:v>
                </c:pt>
                <c:pt idx="3000">
                  <c:v>23.6721029250476</c:v>
                </c:pt>
                <c:pt idx="3001">
                  <c:v>23.426878677388402</c:v>
                </c:pt>
                <c:pt idx="3002">
                  <c:v>23.331608429617599</c:v>
                </c:pt>
                <c:pt idx="3003">
                  <c:v>23.016714181846801</c:v>
                </c:pt>
                <c:pt idx="3004">
                  <c:v>23.247123934187499</c:v>
                </c:pt>
                <c:pt idx="3005">
                  <c:v>23.2136996864167</c:v>
                </c:pt>
                <c:pt idx="3006">
                  <c:v>23.038442438645902</c:v>
                </c:pt>
                <c:pt idx="3007">
                  <c:v>23.003735190986699</c:v>
                </c:pt>
                <c:pt idx="3008">
                  <c:v>22.3290949432159</c:v>
                </c:pt>
                <c:pt idx="3009">
                  <c:v>21.833782695445102</c:v>
                </c:pt>
                <c:pt idx="3010">
                  <c:v>21.8890384477859</c:v>
                </c:pt>
                <c:pt idx="3011">
                  <c:v>21.703109200015099</c:v>
                </c:pt>
                <c:pt idx="3012">
                  <c:v>22.040087952244299</c:v>
                </c:pt>
                <c:pt idx="3013">
                  <c:v>22.573470704584999</c:v>
                </c:pt>
                <c:pt idx="3014">
                  <c:v>22.367616456814201</c:v>
                </c:pt>
                <c:pt idx="3015">
                  <c:v>22.234882209043398</c:v>
                </c:pt>
                <c:pt idx="3016">
                  <c:v>22.152269961384199</c:v>
                </c:pt>
                <c:pt idx="3017">
                  <c:v>23.414950713613401</c:v>
                </c:pt>
                <c:pt idx="3018">
                  <c:v>24.080242465842598</c:v>
                </c:pt>
                <c:pt idx="3019">
                  <c:v>23.3545862181833</c:v>
                </c:pt>
                <c:pt idx="3020">
                  <c:v>23.173173970412499</c:v>
                </c:pt>
                <c:pt idx="3021">
                  <c:v>22.122945722641798</c:v>
                </c:pt>
                <c:pt idx="3022">
                  <c:v>21.265226474982502</c:v>
                </c:pt>
                <c:pt idx="3023">
                  <c:v>20.847156227211698</c:v>
                </c:pt>
                <c:pt idx="3024">
                  <c:v>20.6390789794409</c:v>
                </c:pt>
                <c:pt idx="3025">
                  <c:v>19.6319547317817</c:v>
                </c:pt>
                <c:pt idx="3026">
                  <c:v>19.2870974840109</c:v>
                </c:pt>
                <c:pt idx="3027">
                  <c:v>18.812490236240102</c:v>
                </c:pt>
                <c:pt idx="3028">
                  <c:v>18.258565988580798</c:v>
                </c:pt>
                <c:pt idx="3029">
                  <c:v>18.217575740809998</c:v>
                </c:pt>
                <c:pt idx="3030">
                  <c:v>18.366526493039199</c:v>
                </c:pt>
                <c:pt idx="3031">
                  <c:v>19.808640245380001</c:v>
                </c:pt>
                <c:pt idx="3032">
                  <c:v>20.262293997609198</c:v>
                </c:pt>
                <c:pt idx="3033">
                  <c:v>20.079658749838401</c:v>
                </c:pt>
                <c:pt idx="3034">
                  <c:v>20.231264502179201</c:v>
                </c:pt>
                <c:pt idx="3035">
                  <c:v>20.202744254408401</c:v>
                </c:pt>
                <c:pt idx="3036">
                  <c:v>20.419492006637601</c:v>
                </c:pt>
                <c:pt idx="3037">
                  <c:v>20.2394677589783</c:v>
                </c:pt>
                <c:pt idx="3038">
                  <c:v>20.6861605112075</c:v>
                </c:pt>
                <c:pt idx="3039">
                  <c:v>21.018474263436701</c:v>
                </c:pt>
                <c:pt idx="3040">
                  <c:v>21.101896015777498</c:v>
                </c:pt>
                <c:pt idx="3041">
                  <c:v>21.271569003993999</c:v>
                </c:pt>
                <c:pt idx="3042">
                  <c:v>21.403505228230799</c:v>
                </c:pt>
                <c:pt idx="3043">
                  <c:v>21.369656452486598</c:v>
                </c:pt>
                <c:pt idx="3044">
                  <c:v>21.308383676723398</c:v>
                </c:pt>
                <c:pt idx="3045">
                  <c:v>21.108258900960301</c:v>
                </c:pt>
                <c:pt idx="3046">
                  <c:v>19.922544125216099</c:v>
                </c:pt>
                <c:pt idx="3047">
                  <c:v>19.192209349452899</c:v>
                </c:pt>
                <c:pt idx="3048">
                  <c:v>18.310404573689699</c:v>
                </c:pt>
                <c:pt idx="3049">
                  <c:v>17.8033317979455</c:v>
                </c:pt>
                <c:pt idx="3050">
                  <c:v>17.1891300221824</c:v>
                </c:pt>
                <c:pt idx="3051">
                  <c:v>18.2987642464192</c:v>
                </c:pt>
                <c:pt idx="3052">
                  <c:v>19.226514470674999</c:v>
                </c:pt>
                <c:pt idx="3053">
                  <c:v>20.012722694911901</c:v>
                </c:pt>
                <c:pt idx="3054">
                  <c:v>20.192416919148702</c:v>
                </c:pt>
                <c:pt idx="3055">
                  <c:v>20.243064143404499</c:v>
                </c:pt>
                <c:pt idx="3056">
                  <c:v>20.275422367641301</c:v>
                </c:pt>
                <c:pt idx="3057">
                  <c:v>20.9450025918782</c:v>
                </c:pt>
                <c:pt idx="3058">
                  <c:v>20.971165816134</c:v>
                </c:pt>
                <c:pt idx="3059">
                  <c:v>20.7767880403708</c:v>
                </c:pt>
                <c:pt idx="3060">
                  <c:v>21.283650264607601</c:v>
                </c:pt>
                <c:pt idx="3061">
                  <c:v>21.459476488863402</c:v>
                </c:pt>
                <c:pt idx="3062">
                  <c:v>21.441190713100301</c:v>
                </c:pt>
                <c:pt idx="3063">
                  <c:v>21.510424937337099</c:v>
                </c:pt>
                <c:pt idx="3064">
                  <c:v>21.370196161592901</c:v>
                </c:pt>
                <c:pt idx="3065">
                  <c:v>21.319176385829699</c:v>
                </c:pt>
                <c:pt idx="3066">
                  <c:v>20.985414610066599</c:v>
                </c:pt>
                <c:pt idx="3067">
                  <c:v>20.4674618343224</c:v>
                </c:pt>
                <c:pt idx="3068">
                  <c:v>19.4292210585592</c:v>
                </c:pt>
                <c:pt idx="3069">
                  <c:v>18.804897282795999</c:v>
                </c:pt>
                <c:pt idx="3070">
                  <c:v>17.3874895070518</c:v>
                </c:pt>
                <c:pt idx="3071">
                  <c:v>16.877372731288698</c:v>
                </c:pt>
                <c:pt idx="3072">
                  <c:v>16.728683955525501</c:v>
                </c:pt>
                <c:pt idx="3073">
                  <c:v>17.3410171797813</c:v>
                </c:pt>
                <c:pt idx="3074">
                  <c:v>16.634962404018101</c:v>
                </c:pt>
                <c:pt idx="3075">
                  <c:v>16.696512628255</c:v>
                </c:pt>
                <c:pt idx="3076">
                  <c:v>17.363691852510801</c:v>
                </c:pt>
                <c:pt idx="3077">
                  <c:v>16.9836870767476</c:v>
                </c:pt>
                <c:pt idx="3078">
                  <c:v>16.3970713009845</c:v>
                </c:pt>
                <c:pt idx="3079">
                  <c:v>16.091054525240299</c:v>
                </c:pt>
                <c:pt idx="3080">
                  <c:v>15.7724727494771</c:v>
                </c:pt>
                <c:pt idx="3081">
                  <c:v>16.004035973713901</c:v>
                </c:pt>
                <c:pt idx="3082">
                  <c:v>17.032159197969701</c:v>
                </c:pt>
                <c:pt idx="3083">
                  <c:v>19.0961594222066</c:v>
                </c:pt>
                <c:pt idx="3084">
                  <c:v>20.267468646443401</c:v>
                </c:pt>
                <c:pt idx="3085">
                  <c:v>20.904448870699198</c:v>
                </c:pt>
                <c:pt idx="3086">
                  <c:v>21.581413094936</c:v>
                </c:pt>
                <c:pt idx="3087">
                  <c:v>22.0429723191729</c:v>
                </c:pt>
                <c:pt idx="3088">
                  <c:v>22.1232715434287</c:v>
                </c:pt>
                <c:pt idx="3089">
                  <c:v>21.955150190797301</c:v>
                </c:pt>
                <c:pt idx="3090">
                  <c:v>21.8821292613117</c:v>
                </c:pt>
                <c:pt idx="3091">
                  <c:v>21.762062331805598</c:v>
                </c:pt>
                <c:pt idx="3092">
                  <c:v>21.564433402319999</c:v>
                </c:pt>
                <c:pt idx="3093">
                  <c:v>21.4349844728345</c:v>
                </c:pt>
                <c:pt idx="3094">
                  <c:v>21.1820635433284</c:v>
                </c:pt>
                <c:pt idx="3095">
                  <c:v>21.340184613842801</c:v>
                </c:pt>
                <c:pt idx="3096">
                  <c:v>21.0970306843572</c:v>
                </c:pt>
                <c:pt idx="3097">
                  <c:v>20.831437754851201</c:v>
                </c:pt>
                <c:pt idx="3098">
                  <c:v>20.1707768253656</c:v>
                </c:pt>
                <c:pt idx="3099">
                  <c:v>20.427885895879999</c:v>
                </c:pt>
                <c:pt idx="3100">
                  <c:v>20.430389966374001</c:v>
                </c:pt>
                <c:pt idx="3101">
                  <c:v>20.0352890368884</c:v>
                </c:pt>
                <c:pt idx="3102">
                  <c:v>18.890674107402798</c:v>
                </c:pt>
                <c:pt idx="3103">
                  <c:v>17.155818177896698</c:v>
                </c:pt>
                <c:pt idx="3104">
                  <c:v>16.174579248411199</c:v>
                </c:pt>
                <c:pt idx="3105">
                  <c:v>14.4164973189256</c:v>
                </c:pt>
                <c:pt idx="3106">
                  <c:v>14.7980713894195</c:v>
                </c:pt>
                <c:pt idx="3107">
                  <c:v>14.5520274599339</c:v>
                </c:pt>
                <c:pt idx="3108">
                  <c:v>14.1366025304484</c:v>
                </c:pt>
                <c:pt idx="3109">
                  <c:v>13.6828016009423</c:v>
                </c:pt>
                <c:pt idx="3110">
                  <c:v>13.333752671456701</c:v>
                </c:pt>
                <c:pt idx="3111">
                  <c:v>13.644582741971201</c:v>
                </c:pt>
                <c:pt idx="3112">
                  <c:v>13.8263638124651</c:v>
                </c:pt>
                <c:pt idx="3113">
                  <c:v>14.0353768829795</c:v>
                </c:pt>
                <c:pt idx="3114">
                  <c:v>14.0206279534939</c:v>
                </c:pt>
                <c:pt idx="3115">
                  <c:v>14.5772280239879</c:v>
                </c:pt>
                <c:pt idx="3116">
                  <c:v>16.1340230945023</c:v>
                </c:pt>
                <c:pt idx="3117">
                  <c:v>17.358906165016698</c:v>
                </c:pt>
                <c:pt idx="3118">
                  <c:v>17.3297692355107</c:v>
                </c:pt>
                <c:pt idx="3119">
                  <c:v>17.015603306025099</c:v>
                </c:pt>
                <c:pt idx="3120">
                  <c:v>16.9917233765395</c:v>
                </c:pt>
                <c:pt idx="3121">
                  <c:v>17.122571447033401</c:v>
                </c:pt>
                <c:pt idx="3122">
                  <c:v>16.949000517547901</c:v>
                </c:pt>
                <c:pt idx="3123">
                  <c:v>16.945549588062299</c:v>
                </c:pt>
                <c:pt idx="3124">
                  <c:v>16.542582658556199</c:v>
                </c:pt>
                <c:pt idx="3125">
                  <c:v>16.275490729070601</c:v>
                </c:pt>
                <c:pt idx="3126">
                  <c:v>15.9333407995851</c:v>
                </c:pt>
                <c:pt idx="3127">
                  <c:v>15.874995870078999</c:v>
                </c:pt>
                <c:pt idx="3128">
                  <c:v>15.6591809405934</c:v>
                </c:pt>
                <c:pt idx="3129">
                  <c:v>16.266003011107902</c:v>
                </c:pt>
                <c:pt idx="3130">
                  <c:v>18.545919081601799</c:v>
                </c:pt>
                <c:pt idx="3131">
                  <c:v>21.4734221521162</c:v>
                </c:pt>
                <c:pt idx="3132">
                  <c:v>22.031306222630601</c:v>
                </c:pt>
                <c:pt idx="3133">
                  <c:v>22.6393252931246</c:v>
                </c:pt>
                <c:pt idx="3134">
                  <c:v>22.814127363638999</c:v>
                </c:pt>
                <c:pt idx="3135">
                  <c:v>22.807052434153398</c:v>
                </c:pt>
                <c:pt idx="3136">
                  <c:v>22.829298504647301</c:v>
                </c:pt>
                <c:pt idx="3137">
                  <c:v>22.834671557857401</c:v>
                </c:pt>
                <c:pt idx="3138">
                  <c:v>22.895607593767</c:v>
                </c:pt>
                <c:pt idx="3139">
                  <c:v>22.683663629645402</c:v>
                </c:pt>
                <c:pt idx="3140">
                  <c:v>22.415533665554999</c:v>
                </c:pt>
                <c:pt idx="3141">
                  <c:v>22.021840701464601</c:v>
                </c:pt>
                <c:pt idx="3142">
                  <c:v>21.166380737343001</c:v>
                </c:pt>
                <c:pt idx="3143">
                  <c:v>20.866579773252599</c:v>
                </c:pt>
                <c:pt idx="3144">
                  <c:v>19.9991618091621</c:v>
                </c:pt>
                <c:pt idx="3145">
                  <c:v>18.600531845040599</c:v>
                </c:pt>
                <c:pt idx="3146">
                  <c:v>17.7868428809501</c:v>
                </c:pt>
                <c:pt idx="3147">
                  <c:v>17.713082916859701</c:v>
                </c:pt>
                <c:pt idx="3148">
                  <c:v>18.024152952738099</c:v>
                </c:pt>
                <c:pt idx="3149">
                  <c:v>18.886846988647701</c:v>
                </c:pt>
                <c:pt idx="3150">
                  <c:v>19.390771024557299</c:v>
                </c:pt>
                <c:pt idx="3151">
                  <c:v>19.505836060435701</c:v>
                </c:pt>
                <c:pt idx="3152">
                  <c:v>20.1089810963453</c:v>
                </c:pt>
                <c:pt idx="3153">
                  <c:v>20.207362132254801</c:v>
                </c:pt>
                <c:pt idx="3154">
                  <c:v>19.8649421681333</c:v>
                </c:pt>
                <c:pt idx="3155">
                  <c:v>20.0094092040428</c:v>
                </c:pt>
                <c:pt idx="3156">
                  <c:v>19.973801239952401</c:v>
                </c:pt>
                <c:pt idx="3157">
                  <c:v>19.9373652758308</c:v>
                </c:pt>
                <c:pt idx="3158">
                  <c:v>19.9440423117404</c:v>
                </c:pt>
                <c:pt idx="3159">
                  <c:v>20.222976347649901</c:v>
                </c:pt>
                <c:pt idx="3160">
                  <c:v>20.344037383528399</c:v>
                </c:pt>
                <c:pt idx="3161">
                  <c:v>20.9571314194379</c:v>
                </c:pt>
                <c:pt idx="3162">
                  <c:v>21.793055455347499</c:v>
                </c:pt>
                <c:pt idx="3163">
                  <c:v>21.407370491225901</c:v>
                </c:pt>
                <c:pt idx="3164">
                  <c:v>20.820664527135499</c:v>
                </c:pt>
                <c:pt idx="3165">
                  <c:v>20.8637215630451</c:v>
                </c:pt>
                <c:pt idx="3166">
                  <c:v>20.299483598923501</c:v>
                </c:pt>
                <c:pt idx="3167">
                  <c:v>20.0250986348331</c:v>
                </c:pt>
                <c:pt idx="3168">
                  <c:v>19.729255670742599</c:v>
                </c:pt>
                <c:pt idx="3169">
                  <c:v>19.123337706621101</c:v>
                </c:pt>
                <c:pt idx="3170">
                  <c:v>18.729127742530601</c:v>
                </c:pt>
                <c:pt idx="3171">
                  <c:v>17.5335147784402</c:v>
                </c:pt>
                <c:pt idx="3172">
                  <c:v>17.2110468143186</c:v>
                </c:pt>
                <c:pt idx="3173">
                  <c:v>16.602095850228199</c:v>
                </c:pt>
                <c:pt idx="3174">
                  <c:v>16.767758886137798</c:v>
                </c:pt>
                <c:pt idx="3175">
                  <c:v>16.8288709220162</c:v>
                </c:pt>
                <c:pt idx="3176">
                  <c:v>16.418172957925801</c:v>
                </c:pt>
                <c:pt idx="3177">
                  <c:v>15.6902379938353</c:v>
                </c:pt>
                <c:pt idx="3178">
                  <c:v>18.801069029713801</c:v>
                </c:pt>
                <c:pt idx="3179">
                  <c:v>21.442320065623299</c:v>
                </c:pt>
                <c:pt idx="3180">
                  <c:v>21.901685101532902</c:v>
                </c:pt>
                <c:pt idx="3181">
                  <c:v>22.428905137411299</c:v>
                </c:pt>
                <c:pt idx="3182">
                  <c:v>22.836166173320901</c:v>
                </c:pt>
                <c:pt idx="3183">
                  <c:v>23.052858209230401</c:v>
                </c:pt>
                <c:pt idx="3184">
                  <c:v>23.250059524912501</c:v>
                </c:pt>
                <c:pt idx="3185">
                  <c:v>23.193922120406999</c:v>
                </c:pt>
                <c:pt idx="3186">
                  <c:v>23.333940715901502</c:v>
                </c:pt>
                <c:pt idx="3187">
                  <c:v>23.503200311427399</c:v>
                </c:pt>
                <c:pt idx="3188">
                  <c:v>23.362000906921899</c:v>
                </c:pt>
                <c:pt idx="3189">
                  <c:v>23.122476502416401</c:v>
                </c:pt>
                <c:pt idx="3190">
                  <c:v>22.6870110979423</c:v>
                </c:pt>
                <c:pt idx="3191">
                  <c:v>22.296641693436801</c:v>
                </c:pt>
                <c:pt idx="3192">
                  <c:v>22.008230288931301</c:v>
                </c:pt>
                <c:pt idx="3193">
                  <c:v>21.754918884457201</c:v>
                </c:pt>
                <c:pt idx="3194">
                  <c:v>21.655732479951698</c:v>
                </c:pt>
                <c:pt idx="3195">
                  <c:v>21.7871960754462</c:v>
                </c:pt>
                <c:pt idx="3196">
                  <c:v>22.055209670972101</c:v>
                </c:pt>
                <c:pt idx="3197">
                  <c:v>22.861923266466601</c:v>
                </c:pt>
                <c:pt idx="3198">
                  <c:v>23.620453861961099</c:v>
                </c:pt>
                <c:pt idx="3199">
                  <c:v>23.671813457487001</c:v>
                </c:pt>
                <c:pt idx="3200">
                  <c:v>23.3852140529815</c:v>
                </c:pt>
                <c:pt idx="3201">
                  <c:v>23.222726648475899</c:v>
                </c:pt>
                <c:pt idx="3202">
                  <c:v>23.3046682440018</c:v>
                </c:pt>
                <c:pt idx="3203">
                  <c:v>23.1369878394963</c:v>
                </c:pt>
                <c:pt idx="3204">
                  <c:v>23.024894434990799</c:v>
                </c:pt>
                <c:pt idx="3205">
                  <c:v>22.666868030516699</c:v>
                </c:pt>
                <c:pt idx="3206">
                  <c:v>22.960809626011201</c:v>
                </c:pt>
                <c:pt idx="3207">
                  <c:v>23.2937842215057</c:v>
                </c:pt>
                <c:pt idx="3407">
                  <c:v>17.747892322508701</c:v>
                </c:pt>
                <c:pt idx="3408">
                  <c:v>17.343794918003201</c:v>
                </c:pt>
                <c:pt idx="3409">
                  <c:v>16.862859513529099</c:v>
                </c:pt>
                <c:pt idx="3410">
                  <c:v>16.991069109023599</c:v>
                </c:pt>
                <c:pt idx="3411">
                  <c:v>16.881133704518099</c:v>
                </c:pt>
                <c:pt idx="3412">
                  <c:v>16.783259300044001</c:v>
                </c:pt>
                <c:pt idx="3413">
                  <c:v>16.794959895538501</c:v>
                </c:pt>
                <c:pt idx="3414">
                  <c:v>16.980298491033</c:v>
                </c:pt>
                <c:pt idx="3415">
                  <c:v>17.303345086558899</c:v>
                </c:pt>
                <c:pt idx="3416">
                  <c:v>17.324950682053402</c:v>
                </c:pt>
                <c:pt idx="3417">
                  <c:v>17.576476277547901</c:v>
                </c:pt>
                <c:pt idx="3418">
                  <c:v>17.6725278730738</c:v>
                </c:pt>
                <c:pt idx="3419">
                  <c:v>18.024483468568299</c:v>
                </c:pt>
                <c:pt idx="3420">
                  <c:v>18.343333064062701</c:v>
                </c:pt>
                <c:pt idx="3421">
                  <c:v>18.341664659588599</c:v>
                </c:pt>
                <c:pt idx="3422">
                  <c:v>18.345479255083099</c:v>
                </c:pt>
                <c:pt idx="3423">
                  <c:v>18.473684850577602</c:v>
                </c:pt>
                <c:pt idx="3424">
                  <c:v>18.303144538657001</c:v>
                </c:pt>
                <c:pt idx="3425">
                  <c:v>18.212147319308901</c:v>
                </c:pt>
                <c:pt idx="3426">
                  <c:v>18.480347099960799</c:v>
                </c:pt>
                <c:pt idx="3427">
                  <c:v>18.817726880502601</c:v>
                </c:pt>
                <c:pt idx="3428">
                  <c:v>18.877115661154502</c:v>
                </c:pt>
                <c:pt idx="3429">
                  <c:v>18.821816441806401</c:v>
                </c:pt>
                <c:pt idx="3430">
                  <c:v>18.820016222348201</c:v>
                </c:pt>
                <c:pt idx="3431">
                  <c:v>18.931422003000101</c:v>
                </c:pt>
                <c:pt idx="3432">
                  <c:v>18.912334783652</c:v>
                </c:pt>
                <c:pt idx="3433">
                  <c:v>19.276153564193901</c:v>
                </c:pt>
                <c:pt idx="3434">
                  <c:v>19.4322693448457</c:v>
                </c:pt>
                <c:pt idx="3435">
                  <c:v>19.500162125497599</c:v>
                </c:pt>
                <c:pt idx="3436">
                  <c:v>19.144919906039501</c:v>
                </c:pt>
                <c:pt idx="3437">
                  <c:v>18.957677686691401</c:v>
                </c:pt>
                <c:pt idx="3438">
                  <c:v>19.1781054673433</c:v>
                </c:pt>
                <c:pt idx="3439">
                  <c:v>19.0776892478851</c:v>
                </c:pt>
                <c:pt idx="3440">
                  <c:v>18.976013028537</c:v>
                </c:pt>
                <c:pt idx="3441">
                  <c:v>18.5700758091889</c:v>
                </c:pt>
                <c:pt idx="3442">
                  <c:v>18.612841589730699</c:v>
                </c:pt>
                <c:pt idx="3443">
                  <c:v>18.661017370382599</c:v>
                </c:pt>
                <c:pt idx="3444">
                  <c:v>18.6857141510345</c:v>
                </c:pt>
                <c:pt idx="3445">
                  <c:v>18.719741931576401</c:v>
                </c:pt>
                <c:pt idx="3446">
                  <c:v>18.447376712228301</c:v>
                </c:pt>
                <c:pt idx="3447">
                  <c:v>18.618694492880199</c:v>
                </c:pt>
                <c:pt idx="3448">
                  <c:v>19.030842273422</c:v>
                </c:pt>
                <c:pt idx="3449">
                  <c:v>19.516386054073902</c:v>
                </c:pt>
                <c:pt idx="3450">
                  <c:v>19.219026834725799</c:v>
                </c:pt>
                <c:pt idx="3451">
                  <c:v>18.192441615267601</c:v>
                </c:pt>
                <c:pt idx="3452">
                  <c:v>16.2506223959195</c:v>
                </c:pt>
                <c:pt idx="3453">
                  <c:v>16.998998176571401</c:v>
                </c:pt>
                <c:pt idx="3454">
                  <c:v>17.916412957113302</c:v>
                </c:pt>
                <c:pt idx="3455">
                  <c:v>18.037264737765199</c:v>
                </c:pt>
                <c:pt idx="3456">
                  <c:v>17.282013518416999</c:v>
                </c:pt>
                <c:pt idx="3457">
                  <c:v>17.3658702989589</c:v>
                </c:pt>
                <c:pt idx="3458">
                  <c:v>16.8426720796108</c:v>
                </c:pt>
                <c:pt idx="3459">
                  <c:v>16.748145860262699</c:v>
                </c:pt>
                <c:pt idx="3460">
                  <c:v>16.674833640804501</c:v>
                </c:pt>
                <c:pt idx="3461">
                  <c:v>16.6727094214564</c:v>
                </c:pt>
                <c:pt idx="3462">
                  <c:v>17.3839722021083</c:v>
                </c:pt>
                <c:pt idx="3463">
                  <c:v>17.758999982650199</c:v>
                </c:pt>
                <c:pt idx="3464">
                  <c:v>18.471035763302002</c:v>
                </c:pt>
                <c:pt idx="3465">
                  <c:v>19.646130543953898</c:v>
                </c:pt>
                <c:pt idx="3466">
                  <c:v>20.3919203244958</c:v>
                </c:pt>
                <c:pt idx="3467">
                  <c:v>21.0489741051477</c:v>
                </c:pt>
                <c:pt idx="3468">
                  <c:v>21.5291968857996</c:v>
                </c:pt>
                <c:pt idx="3469">
                  <c:v>21.692516666341401</c:v>
                </c:pt>
                <c:pt idx="3470">
                  <c:v>21.964831446993301</c:v>
                </c:pt>
                <c:pt idx="3471">
                  <c:v>22.151038227645198</c:v>
                </c:pt>
                <c:pt idx="3472">
                  <c:v>22.2845892154272</c:v>
                </c:pt>
                <c:pt idx="3473">
                  <c:v>22.253069410507099</c:v>
                </c:pt>
                <c:pt idx="3474">
                  <c:v>22.101804605586999</c:v>
                </c:pt>
                <c:pt idx="3475">
                  <c:v>22.098617800703501</c:v>
                </c:pt>
                <c:pt idx="3476">
                  <c:v>21.718913995783399</c:v>
                </c:pt>
                <c:pt idx="3477">
                  <c:v>21.4507191908633</c:v>
                </c:pt>
                <c:pt idx="3478">
                  <c:v>21.9050723859797</c:v>
                </c:pt>
                <c:pt idx="3479">
                  <c:v>21.959781581059602</c:v>
                </c:pt>
                <c:pt idx="3480">
                  <c:v>22.1322577761395</c:v>
                </c:pt>
                <c:pt idx="3481">
                  <c:v>22.182921971256</c:v>
                </c:pt>
                <c:pt idx="3482">
                  <c:v>22.1684591663359</c:v>
                </c:pt>
                <c:pt idx="3483">
                  <c:v>22.033497361415801</c:v>
                </c:pt>
                <c:pt idx="3484">
                  <c:v>21.757074556532199</c:v>
                </c:pt>
                <c:pt idx="3485">
                  <c:v>21.413756751612102</c:v>
                </c:pt>
                <c:pt idx="3486">
                  <c:v>20.860596946691999</c:v>
                </c:pt>
                <c:pt idx="3487">
                  <c:v>20.838673141808499</c:v>
                </c:pt>
                <c:pt idx="3488">
                  <c:v>20.345733336888401</c:v>
                </c:pt>
                <c:pt idx="3489">
                  <c:v>20.2173535319683</c:v>
                </c:pt>
                <c:pt idx="3490">
                  <c:v>20.431298727084702</c:v>
                </c:pt>
                <c:pt idx="3491">
                  <c:v>20.3112539221646</c:v>
                </c:pt>
                <c:pt idx="3492">
                  <c:v>19.640453117244501</c:v>
                </c:pt>
                <c:pt idx="3493">
                  <c:v>20.071152312361001</c:v>
                </c:pt>
                <c:pt idx="3494">
                  <c:v>20.097725507440899</c:v>
                </c:pt>
                <c:pt idx="3495">
                  <c:v>19.905898702520801</c:v>
                </c:pt>
                <c:pt idx="3496">
                  <c:v>20.784480897637199</c:v>
                </c:pt>
                <c:pt idx="3497">
                  <c:v>21.169446092717099</c:v>
                </c:pt>
                <c:pt idx="3498">
                  <c:v>21.513270287796999</c:v>
                </c:pt>
                <c:pt idx="3499">
                  <c:v>21.3008814829135</c:v>
                </c:pt>
                <c:pt idx="3500">
                  <c:v>20.974975677993399</c:v>
                </c:pt>
                <c:pt idx="3501">
                  <c:v>20.896403873073201</c:v>
                </c:pt>
                <c:pt idx="3502">
                  <c:v>20.522965068189698</c:v>
                </c:pt>
                <c:pt idx="3503">
                  <c:v>19.935351263269599</c:v>
                </c:pt>
                <c:pt idx="3504">
                  <c:v>19.1688544583495</c:v>
                </c:pt>
                <c:pt idx="3505">
                  <c:v>19.172898653466</c:v>
                </c:pt>
                <c:pt idx="3506">
                  <c:v>18.715122848545899</c:v>
                </c:pt>
                <c:pt idx="3507">
                  <c:v>18.196308043625699</c:v>
                </c:pt>
                <c:pt idx="3508">
                  <c:v>17.251382238742199</c:v>
                </c:pt>
                <c:pt idx="3509">
                  <c:v>17.6973934338221</c:v>
                </c:pt>
                <c:pt idx="3510">
                  <c:v>18.242716628901999</c:v>
                </c:pt>
                <c:pt idx="3511">
                  <c:v>18.193565824018499</c:v>
                </c:pt>
                <c:pt idx="3512">
                  <c:v>18.4829940190983</c:v>
                </c:pt>
                <c:pt idx="3513">
                  <c:v>18.051013214178202</c:v>
                </c:pt>
                <c:pt idx="3514">
                  <c:v>18.206646409294699</c:v>
                </c:pt>
                <c:pt idx="3515">
                  <c:v>17.9538946043746</c:v>
                </c:pt>
                <c:pt idx="3516">
                  <c:v>18.4675607994545</c:v>
                </c:pt>
                <c:pt idx="3517">
                  <c:v>19.186295994570902</c:v>
                </c:pt>
                <c:pt idx="3518">
                  <c:v>19.972269189650799</c:v>
                </c:pt>
                <c:pt idx="3519">
                  <c:v>20.431630384730699</c:v>
                </c:pt>
                <c:pt idx="3520">
                  <c:v>20.744405440060099</c:v>
                </c:pt>
                <c:pt idx="3521">
                  <c:v>21.070755355557498</c:v>
                </c:pt>
                <c:pt idx="3522">
                  <c:v>21.183585271054898</c:v>
                </c:pt>
                <c:pt idx="3523">
                  <c:v>21.403653186611901</c:v>
                </c:pt>
                <c:pt idx="3524">
                  <c:v>21.357723102109301</c:v>
                </c:pt>
                <c:pt idx="3525">
                  <c:v>21.2650530176067</c:v>
                </c:pt>
                <c:pt idx="3526">
                  <c:v>21.015892933163698</c:v>
                </c:pt>
                <c:pt idx="3527">
                  <c:v>20.866335848661102</c:v>
                </c:pt>
                <c:pt idx="3528">
                  <c:v>20.796271764158501</c:v>
                </c:pt>
                <c:pt idx="3529">
                  <c:v>20.789420679715601</c:v>
                </c:pt>
                <c:pt idx="3530">
                  <c:v>20.768287595213</c:v>
                </c:pt>
                <c:pt idx="3531">
                  <c:v>20.8342805107104</c:v>
                </c:pt>
                <c:pt idx="3532">
                  <c:v>20.5898814262674</c:v>
                </c:pt>
                <c:pt idx="3533">
                  <c:v>20.906414341764801</c:v>
                </c:pt>
                <c:pt idx="3534">
                  <c:v>20.937370257262199</c:v>
                </c:pt>
                <c:pt idx="3535">
                  <c:v>20.912325172819202</c:v>
                </c:pt>
                <c:pt idx="3536">
                  <c:v>20.160264088316602</c:v>
                </c:pt>
                <c:pt idx="3537">
                  <c:v>19.618525003814</c:v>
                </c:pt>
                <c:pt idx="3538">
                  <c:v>19.399994919371</c:v>
                </c:pt>
                <c:pt idx="3539">
                  <c:v>19.1935708348684</c:v>
                </c:pt>
                <c:pt idx="3540">
                  <c:v>19.165739750365901</c:v>
                </c:pt>
                <c:pt idx="3541">
                  <c:v>19.377635665922899</c:v>
                </c:pt>
                <c:pt idx="3542">
                  <c:v>19.769809581420301</c:v>
                </c:pt>
                <c:pt idx="3543">
                  <c:v>20.2207344969177</c:v>
                </c:pt>
                <c:pt idx="3550">
                  <c:v>18.4184819055784</c:v>
                </c:pt>
                <c:pt idx="3551">
                  <c:v>17.887491821075798</c:v>
                </c:pt>
                <c:pt idx="3552">
                  <c:v>17.6917567365732</c:v>
                </c:pt>
                <c:pt idx="3553">
                  <c:v>17.459161652130199</c:v>
                </c:pt>
                <c:pt idx="3554">
                  <c:v>16.846671567627599</c:v>
                </c:pt>
                <c:pt idx="3555">
                  <c:v>16.316444483125</c:v>
                </c:pt>
                <c:pt idx="3556">
                  <c:v>16.613297398682001</c:v>
                </c:pt>
                <c:pt idx="3557">
                  <c:v>16.5457293141794</c:v>
                </c:pt>
                <c:pt idx="3558">
                  <c:v>16.722025229676799</c:v>
                </c:pt>
                <c:pt idx="3559">
                  <c:v>16.182022145233798</c:v>
                </c:pt>
                <c:pt idx="3560">
                  <c:v>16.720515060731302</c:v>
                </c:pt>
                <c:pt idx="3561">
                  <c:v>17.9387019762287</c:v>
                </c:pt>
                <c:pt idx="3562">
                  <c:v>18.459256891785699</c:v>
                </c:pt>
                <c:pt idx="3563">
                  <c:v>18.555899807283101</c:v>
                </c:pt>
                <c:pt idx="3564">
                  <c:v>18.518454722780501</c:v>
                </c:pt>
                <c:pt idx="4464">
                  <c:v>14.238915688329101</c:v>
                </c:pt>
                <c:pt idx="4465">
                  <c:v>14.443696603886099</c:v>
                </c:pt>
                <c:pt idx="4466">
                  <c:v>13.949238519383499</c:v>
                </c:pt>
                <c:pt idx="4525">
                  <c:v>17.032370534922698</c:v>
                </c:pt>
                <c:pt idx="4526">
                  <c:v>16.9990334504201</c:v>
                </c:pt>
                <c:pt idx="4527">
                  <c:v>16.682393129848599</c:v>
                </c:pt>
                <c:pt idx="4528">
                  <c:v>16.633735573253901</c:v>
                </c:pt>
                <c:pt idx="4529">
                  <c:v>16.7383600166213</c:v>
                </c:pt>
                <c:pt idx="4530">
                  <c:v>15.519443459988601</c:v>
                </c:pt>
                <c:pt idx="4531">
                  <c:v>14.010584903393999</c:v>
                </c:pt>
                <c:pt idx="4532">
                  <c:v>12.2404763467613</c:v>
                </c:pt>
                <c:pt idx="4533">
                  <c:v>11.1040927901287</c:v>
                </c:pt>
                <c:pt idx="4534">
                  <c:v>10.403085233534</c:v>
                </c:pt>
                <c:pt idx="4535">
                  <c:v>9.8148396769013608</c:v>
                </c:pt>
                <c:pt idx="4536">
                  <c:v>9.3587161202687099</c:v>
                </c:pt>
                <c:pt idx="4537">
                  <c:v>9.1412835636740404</c:v>
                </c:pt>
                <c:pt idx="4538">
                  <c:v>8.9968920070413905</c:v>
                </c:pt>
                <c:pt idx="4539">
                  <c:v>8.89638645040875</c:v>
                </c:pt>
                <c:pt idx="4540">
                  <c:v>8.6908938938140707</c:v>
                </c:pt>
                <c:pt idx="4541">
                  <c:v>7.9436283371814298</c:v>
                </c:pt>
                <c:pt idx="4542">
                  <c:v>7.6953737805487803</c:v>
                </c:pt>
                <c:pt idx="4543">
                  <c:v>7.5444632239541098</c:v>
                </c:pt>
                <c:pt idx="4544">
                  <c:v>7.5522646673214604</c:v>
                </c:pt>
                <c:pt idx="4545">
                  <c:v>7.54864711068881</c:v>
                </c:pt>
                <c:pt idx="4546">
                  <c:v>7.5577015540941401</c:v>
                </c:pt>
                <c:pt idx="4547">
                  <c:v>7.9229079974614898</c:v>
                </c:pt>
                <c:pt idx="4548">
                  <c:v>8.7450044408288505</c:v>
                </c:pt>
                <c:pt idx="4549">
                  <c:v>9.1664878842341793</c:v>
                </c:pt>
                <c:pt idx="4550">
                  <c:v>9.08700932760153</c:v>
                </c:pt>
                <c:pt idx="4551">
                  <c:v>8.6394557709688797</c:v>
                </c:pt>
                <c:pt idx="4552">
                  <c:v>8.9999022143742096</c:v>
                </c:pt>
                <c:pt idx="4553">
                  <c:v>8.9850606577415597</c:v>
                </c:pt>
                <c:pt idx="4554">
                  <c:v>9.1126521011089192</c:v>
                </c:pt>
                <c:pt idx="4555">
                  <c:v>8.9371725445142403</c:v>
                </c:pt>
                <c:pt idx="4556">
                  <c:v>8.5472389878816006</c:v>
                </c:pt>
                <c:pt idx="4557">
                  <c:v>8.1425844312489506</c:v>
                </c:pt>
                <c:pt idx="4558">
                  <c:v>8.0509428746542806</c:v>
                </c:pt>
                <c:pt idx="4559">
                  <c:v>7.9579893180216299</c:v>
                </c:pt>
                <c:pt idx="4560">
                  <c:v>7.9712437613889797</c:v>
                </c:pt>
                <c:pt idx="4561">
                  <c:v>7.9627962047943104</c:v>
                </c:pt>
                <c:pt idx="4562">
                  <c:v>7.8440576481616597</c:v>
                </c:pt>
                <c:pt idx="4563">
                  <c:v>7.7312880915290201</c:v>
                </c:pt>
                <c:pt idx="4564">
                  <c:v>7.5986255349343503</c:v>
                </c:pt>
                <c:pt idx="4565">
                  <c:v>7.6649309783017001</c:v>
                </c:pt>
                <c:pt idx="4566">
                  <c:v>7.5416294216690503</c:v>
                </c:pt>
                <c:pt idx="4567">
                  <c:v>7.3710768650743796</c:v>
                </c:pt>
                <c:pt idx="4568">
                  <c:v>7.1843343084417297</c:v>
                </c:pt>
                <c:pt idx="4569">
                  <c:v>7.2394617518090802</c:v>
                </c:pt>
                <c:pt idx="4570">
                  <c:v>7.23369519521441</c:v>
                </c:pt>
                <c:pt idx="4571">
                  <c:v>7.1010176385817703</c:v>
                </c:pt>
                <c:pt idx="4572">
                  <c:v>7.08306608194912</c:v>
                </c:pt>
                <c:pt idx="4573">
                  <c:v>7.1800155253544498</c:v>
                </c:pt>
                <c:pt idx="4574">
                  <c:v>9.4318279687217998</c:v>
                </c:pt>
                <c:pt idx="4575">
                  <c:v>10.0872498964918</c:v>
                </c:pt>
                <c:pt idx="4576">
                  <c:v>9.2977463087162704</c:v>
                </c:pt>
                <c:pt idx="4577">
                  <c:v>7.3734407208812804</c:v>
                </c:pt>
                <c:pt idx="4578">
                  <c:v>7.1694381330462997</c:v>
                </c:pt>
                <c:pt idx="4579">
                  <c:v>7.0361305452707503</c:v>
                </c:pt>
                <c:pt idx="4580">
                  <c:v>7.0173789574357697</c:v>
                </c:pt>
                <c:pt idx="4581">
                  <c:v>7.1347223696007802</c:v>
                </c:pt>
                <c:pt idx="4582">
                  <c:v>7.4176407818252397</c:v>
                </c:pt>
                <c:pt idx="4583">
                  <c:v>7.5430021939902501</c:v>
                </c:pt>
                <c:pt idx="4584">
                  <c:v>7.7890026061552602</c:v>
                </c:pt>
                <c:pt idx="4585">
                  <c:v>7.8902750183797199</c:v>
                </c:pt>
                <c:pt idx="4586">
                  <c:v>7.8978644305447299</c:v>
                </c:pt>
                <c:pt idx="4587">
                  <c:v>7.8849848427097502</c:v>
                </c:pt>
                <c:pt idx="4588">
                  <c:v>7.8492192549341997</c:v>
                </c:pt>
                <c:pt idx="4589">
                  <c:v>7.79773566709921</c:v>
                </c:pt>
                <c:pt idx="4590">
                  <c:v>7.7787020792642299</c:v>
                </c:pt>
                <c:pt idx="4591">
                  <c:v>7.7212194914886796</c:v>
                </c:pt>
                <c:pt idx="4592">
                  <c:v>7.6346449036537001</c:v>
                </c:pt>
                <c:pt idx="4593">
                  <c:v>7.6704963158187098</c:v>
                </c:pt>
                <c:pt idx="4594">
                  <c:v>7.6329807280431696</c:v>
                </c:pt>
                <c:pt idx="4595">
                  <c:v>7.69218214020818</c:v>
                </c:pt>
                <c:pt idx="4596">
                  <c:v>7.67652755237319</c:v>
                </c:pt>
                <c:pt idx="4597">
                  <c:v>7.5065519645976497</c:v>
                </c:pt>
                <c:pt idx="4598">
                  <c:v>7.4143513767626601</c:v>
                </c:pt>
                <c:pt idx="4599">
                  <c:v>7.3588307889276798</c:v>
                </c:pt>
                <c:pt idx="4600">
                  <c:v>7.3171372011521303</c:v>
                </c:pt>
                <c:pt idx="4601">
                  <c:v>7.2470986133171502</c:v>
                </c:pt>
                <c:pt idx="4602">
                  <c:v>7.2152040254821603</c:v>
                </c:pt>
                <c:pt idx="4603">
                  <c:v>7.1365314377066102</c:v>
                </c:pt>
                <c:pt idx="4604">
                  <c:v>7.0125708498716302</c:v>
                </c:pt>
                <c:pt idx="4605">
                  <c:v>6.9192982620366399</c:v>
                </c:pt>
                <c:pt idx="4606">
                  <c:v>6.9638446742611002</c:v>
                </c:pt>
                <c:pt idx="4607">
                  <c:v>7.0023720864261101</c:v>
                </c:pt>
                <c:pt idx="4608">
                  <c:v>6.9283494985911203</c:v>
                </c:pt>
                <c:pt idx="4609">
                  <c:v>6.8987519108155801</c:v>
                </c:pt>
                <c:pt idx="4610">
                  <c:v>6.8310223229805898</c:v>
                </c:pt>
                <c:pt idx="4611">
                  <c:v>6.7719127351456097</c:v>
                </c:pt>
                <c:pt idx="4612">
                  <c:v>6.7474081473700602</c:v>
                </c:pt>
                <c:pt idx="4613">
                  <c:v>6.7107375595350804</c:v>
                </c:pt>
                <c:pt idx="4614">
                  <c:v>6.6443539717000899</c:v>
                </c:pt>
                <c:pt idx="4615">
                  <c:v>6.5343783839245404</c:v>
                </c:pt>
                <c:pt idx="4616">
                  <c:v>6.4254897960895603</c:v>
                </c:pt>
                <c:pt idx="4617">
                  <c:v>7.8311362082545699</c:v>
                </c:pt>
                <c:pt idx="4618">
                  <c:v>10.543115620479</c:v>
                </c:pt>
                <c:pt idx="4619">
                  <c:v>10.833320032644</c:v>
                </c:pt>
                <c:pt idx="4620">
                  <c:v>11.0128604448091</c:v>
                </c:pt>
                <c:pt idx="4621">
                  <c:v>11.120717857033499</c:v>
                </c:pt>
                <c:pt idx="4622">
                  <c:v>11.2687422691985</c:v>
                </c:pt>
                <c:pt idx="4623">
                  <c:v>12.3313214089911</c:v>
                </c:pt>
                <c:pt idx="4624">
                  <c:v>12.7817612756045</c:v>
                </c:pt>
                <c:pt idx="4625">
                  <c:v>12.590005143506</c:v>
                </c:pt>
                <c:pt idx="4626">
                  <c:v>12.2475320114076</c:v>
                </c:pt>
                <c:pt idx="4627">
                  <c:v>11.9812738780209</c:v>
                </c:pt>
                <c:pt idx="4628">
                  <c:v>12.034248745922399</c:v>
                </c:pt>
                <c:pt idx="4629">
                  <c:v>11.775308613824</c:v>
                </c:pt>
                <c:pt idx="4630">
                  <c:v>11.197903480437301</c:v>
                </c:pt>
                <c:pt idx="4631">
                  <c:v>11.0006263483389</c:v>
                </c:pt>
                <c:pt idx="4632">
                  <c:v>12.734471216240401</c:v>
                </c:pt>
                <c:pt idx="4633">
                  <c:v>15.593814082853701</c:v>
                </c:pt>
                <c:pt idx="4634">
                  <c:v>15.857107950755299</c:v>
                </c:pt>
                <c:pt idx="4635">
                  <c:v>17.832400818656801</c:v>
                </c:pt>
                <c:pt idx="4636">
                  <c:v>19.8955316852702</c:v>
                </c:pt>
                <c:pt idx="4637">
                  <c:v>22.088275553171702</c:v>
                </c:pt>
                <c:pt idx="4638">
                  <c:v>23.1867684210732</c:v>
                </c:pt>
                <c:pt idx="4639">
                  <c:v>23.128907287686602</c:v>
                </c:pt>
                <c:pt idx="4640">
                  <c:v>23.128375155588099</c:v>
                </c:pt>
                <c:pt idx="4641">
                  <c:v>23.697045023489601</c:v>
                </c:pt>
                <c:pt idx="4642">
                  <c:v>20.513371890102999</c:v>
                </c:pt>
                <c:pt idx="4643">
                  <c:v>18.630148758004498</c:v>
                </c:pt>
                <c:pt idx="4644">
                  <c:v>18.235766625905999</c:v>
                </c:pt>
                <c:pt idx="4645">
                  <c:v>17.9961974925194</c:v>
                </c:pt>
                <c:pt idx="4646">
                  <c:v>17.965761360420899</c:v>
                </c:pt>
                <c:pt idx="4647">
                  <c:v>18.189442228322498</c:v>
                </c:pt>
                <c:pt idx="4648">
                  <c:v>18.4149320949358</c:v>
                </c:pt>
                <c:pt idx="4649">
                  <c:v>18.7643599628373</c:v>
                </c:pt>
                <c:pt idx="4650">
                  <c:v>19.401222830738899</c:v>
                </c:pt>
                <c:pt idx="4651">
                  <c:v>19.119203697352201</c:v>
                </c:pt>
                <c:pt idx="4652">
                  <c:v>18.722788565253801</c:v>
                </c:pt>
                <c:pt idx="4653">
                  <c:v>18.330182433155301</c:v>
                </c:pt>
                <c:pt idx="4654">
                  <c:v>18.274708299768601</c:v>
                </c:pt>
                <c:pt idx="4655">
                  <c:v>17.3912941676702</c:v>
                </c:pt>
                <c:pt idx="4656">
                  <c:v>16.563737035571702</c:v>
                </c:pt>
                <c:pt idx="4657">
                  <c:v>15.8297179021851</c:v>
                </c:pt>
                <c:pt idx="4658">
                  <c:v>15.1282987700866</c:v>
                </c:pt>
                <c:pt idx="4659">
                  <c:v>15.145491637988099</c:v>
                </c:pt>
                <c:pt idx="4660">
                  <c:v>15.236797504601499</c:v>
                </c:pt>
                <c:pt idx="4661">
                  <c:v>15.612379372503</c:v>
                </c:pt>
                <c:pt idx="4662">
                  <c:v>16.081489240404501</c:v>
                </c:pt>
                <c:pt idx="4663">
                  <c:v>17.136791107017899</c:v>
                </c:pt>
                <c:pt idx="4664">
                  <c:v>18.3157959749194</c:v>
                </c:pt>
                <c:pt idx="4665">
                  <c:v>19.228460842820901</c:v>
                </c:pt>
                <c:pt idx="4666">
                  <c:v>19.9375837094343</c:v>
                </c:pt>
                <c:pt idx="4667">
                  <c:v>20.5587395773358</c:v>
                </c:pt>
                <c:pt idx="4668">
                  <c:v>21.205102445237401</c:v>
                </c:pt>
                <c:pt idx="4669">
                  <c:v>21.474280311850698</c:v>
                </c:pt>
                <c:pt idx="4670">
                  <c:v>21.484678179752201</c:v>
                </c:pt>
                <c:pt idx="4671">
                  <c:v>21.5468815884268</c:v>
                </c:pt>
                <c:pt idx="4672">
                  <c:v>21.7861735374522</c:v>
                </c:pt>
                <c:pt idx="4673">
                  <c:v>21.734416486418699</c:v>
                </c:pt>
                <c:pt idx="4674">
                  <c:v>21.590105435385102</c:v>
                </c:pt>
                <c:pt idx="4675">
                  <c:v>21.3744533844106</c:v>
                </c:pt>
                <c:pt idx="4676">
                  <c:v>20.956983333377</c:v>
                </c:pt>
                <c:pt idx="4677">
                  <c:v>20.6007142823434</c:v>
                </c:pt>
                <c:pt idx="4678">
                  <c:v>20.523978231368901</c:v>
                </c:pt>
                <c:pt idx="4679">
                  <c:v>20.182574180335301</c:v>
                </c:pt>
                <c:pt idx="4680">
                  <c:v>19.936780129301798</c:v>
                </c:pt>
                <c:pt idx="4681">
                  <c:v>19.482548078327198</c:v>
                </c:pt>
                <c:pt idx="4682">
                  <c:v>18.973594027293601</c:v>
                </c:pt>
                <c:pt idx="4683">
                  <c:v>18.722001976260099</c:v>
                </c:pt>
                <c:pt idx="4684">
                  <c:v>18.8055489252855</c:v>
                </c:pt>
                <c:pt idx="4685">
                  <c:v>17.986357874252</c:v>
                </c:pt>
                <c:pt idx="4686">
                  <c:v>17.888563823218401</c:v>
                </c:pt>
                <c:pt idx="4687">
                  <c:v>17.119508772243801</c:v>
                </c:pt>
                <c:pt idx="4688">
                  <c:v>17.127986721210299</c:v>
                </c:pt>
                <c:pt idx="4689">
                  <c:v>17.4279166701767</c:v>
                </c:pt>
                <c:pt idx="4690">
                  <c:v>17.766659619202201</c:v>
                </c:pt>
                <c:pt idx="4691">
                  <c:v>17.441230568168599</c:v>
                </c:pt>
                <c:pt idx="4692">
                  <c:v>18.3036605171351</c:v>
                </c:pt>
                <c:pt idx="4693">
                  <c:v>18.002050466160501</c:v>
                </c:pt>
                <c:pt idx="4694">
                  <c:v>18.226851415126902</c:v>
                </c:pt>
                <c:pt idx="4695">
                  <c:v>17.856999364093401</c:v>
                </c:pt>
                <c:pt idx="4696">
                  <c:v>18.1604283131188</c:v>
                </c:pt>
                <c:pt idx="4697">
                  <c:v>18.8597852620853</c:v>
                </c:pt>
                <c:pt idx="4698">
                  <c:v>19.456978211051698</c:v>
                </c:pt>
                <c:pt idx="4699">
                  <c:v>19.822438160077098</c:v>
                </c:pt>
                <c:pt idx="4700">
                  <c:v>19.3981141090436</c:v>
                </c:pt>
                <c:pt idx="4701">
                  <c:v>18.842982058010001</c:v>
                </c:pt>
                <c:pt idx="4702">
                  <c:v>17.620188007035502</c:v>
                </c:pt>
                <c:pt idx="4703">
                  <c:v>18.047175956001901</c:v>
                </c:pt>
                <c:pt idx="4704">
                  <c:v>17.920735904968399</c:v>
                </c:pt>
                <c:pt idx="4705">
                  <c:v>17.3358538539938</c:v>
                </c:pt>
                <c:pt idx="4706">
                  <c:v>16.6705718029602</c:v>
                </c:pt>
                <c:pt idx="4707">
                  <c:v>16.4909817519267</c:v>
                </c:pt>
                <c:pt idx="4708">
                  <c:v>16.534982700952099</c:v>
                </c:pt>
                <c:pt idx="4709">
                  <c:v>16.2497756499186</c:v>
                </c:pt>
                <c:pt idx="4710">
                  <c:v>16.207628598885002</c:v>
                </c:pt>
                <c:pt idx="4711">
                  <c:v>16.0802685479104</c:v>
                </c:pt>
                <c:pt idx="4712">
                  <c:v>16.496279496876902</c:v>
                </c:pt>
                <c:pt idx="4713">
                  <c:v>17.139622445843301</c:v>
                </c:pt>
                <c:pt idx="4714">
                  <c:v>17.8822033948688</c:v>
                </c:pt>
                <c:pt idx="4715">
                  <c:v>18.011891343835199</c:v>
                </c:pt>
                <c:pt idx="4716">
                  <c:v>18.3878142928017</c:v>
                </c:pt>
                <c:pt idx="4717">
                  <c:v>18.703794241827101</c:v>
                </c:pt>
                <c:pt idx="4718">
                  <c:v>18.980312190793502</c:v>
                </c:pt>
                <c:pt idx="4719">
                  <c:v>19.066258242238401</c:v>
                </c:pt>
                <c:pt idx="4720">
                  <c:v>18.996707396222099</c:v>
                </c:pt>
                <c:pt idx="4721">
                  <c:v>19.062956550144499</c:v>
                </c:pt>
                <c:pt idx="4722">
                  <c:v>19.164330704066899</c:v>
                </c:pt>
                <c:pt idx="4723">
                  <c:v>19.092521858050599</c:v>
                </c:pt>
                <c:pt idx="4724">
                  <c:v>18.914867011973001</c:v>
                </c:pt>
                <c:pt idx="4725">
                  <c:v>18.703226165895298</c:v>
                </c:pt>
                <c:pt idx="4726">
                  <c:v>18.506190319879099</c:v>
                </c:pt>
                <c:pt idx="4727">
                  <c:v>18.446594473801401</c:v>
                </c:pt>
                <c:pt idx="4728">
                  <c:v>18.244696627723801</c:v>
                </c:pt>
                <c:pt idx="4729">
                  <c:v>18.357074781707599</c:v>
                </c:pt>
                <c:pt idx="4730">
                  <c:v>17.724973935629901</c:v>
                </c:pt>
                <c:pt idx="4731">
                  <c:v>17.8442980895523</c:v>
                </c:pt>
                <c:pt idx="4732">
                  <c:v>17.569335243535999</c:v>
                </c:pt>
                <c:pt idx="4733">
                  <c:v>17.1877213974584</c:v>
                </c:pt>
                <c:pt idx="4734">
                  <c:v>17.0299575513808</c:v>
                </c:pt>
                <c:pt idx="4735">
                  <c:v>17.133211705364499</c:v>
                </c:pt>
                <c:pt idx="4736">
                  <c:v>16.709331859286898</c:v>
                </c:pt>
                <c:pt idx="4737">
                  <c:v>16.953951013209299</c:v>
                </c:pt>
                <c:pt idx="4738">
                  <c:v>17.205017167192999</c:v>
                </c:pt>
                <c:pt idx="4739">
                  <c:v>16.790008321115401</c:v>
                </c:pt>
                <c:pt idx="4740">
                  <c:v>16.595140475037802</c:v>
                </c:pt>
                <c:pt idx="4741">
                  <c:v>16.738276629021499</c:v>
                </c:pt>
                <c:pt idx="4742">
                  <c:v>16.3063557829439</c:v>
                </c:pt>
                <c:pt idx="4743">
                  <c:v>16.408882936866199</c:v>
                </c:pt>
                <c:pt idx="4744">
                  <c:v>16.448265090850001</c:v>
                </c:pt>
                <c:pt idx="4745">
                  <c:v>17.699808244772399</c:v>
                </c:pt>
                <c:pt idx="4746">
                  <c:v>18.760172398694699</c:v>
                </c:pt>
                <c:pt idx="4747">
                  <c:v>18.867003552678501</c:v>
                </c:pt>
                <c:pt idx="4748">
                  <c:v>18.398698706600801</c:v>
                </c:pt>
                <c:pt idx="4749">
                  <c:v>17.8454778605232</c:v>
                </c:pt>
                <c:pt idx="4750">
                  <c:v>16.7426540145069</c:v>
                </c:pt>
                <c:pt idx="4751">
                  <c:v>15.901916168429301</c:v>
                </c:pt>
                <c:pt idx="4752">
                  <c:v>15.539678322351699</c:v>
                </c:pt>
                <c:pt idx="4753">
                  <c:v>14.508738476335401</c:v>
                </c:pt>
                <c:pt idx="4754">
                  <c:v>13.709722630257801</c:v>
                </c:pt>
                <c:pt idx="4755">
                  <c:v>13.3927907841802</c:v>
                </c:pt>
                <c:pt idx="4756">
                  <c:v>13.031741938163901</c:v>
                </c:pt>
                <c:pt idx="4757">
                  <c:v>12.5285100920863</c:v>
                </c:pt>
                <c:pt idx="4758">
                  <c:v>12.4376662460087</c:v>
                </c:pt>
                <c:pt idx="4759">
                  <c:v>13.883002399992399</c:v>
                </c:pt>
                <c:pt idx="4760">
                  <c:v>13.9585655539148</c:v>
                </c:pt>
                <c:pt idx="4761">
                  <c:v>14.982023707837101</c:v>
                </c:pt>
                <c:pt idx="4762">
                  <c:v>16.349883861820899</c:v>
                </c:pt>
                <c:pt idx="4763">
                  <c:v>16.771754015743301</c:v>
                </c:pt>
                <c:pt idx="4764">
                  <c:v>17.241457169665601</c:v>
                </c:pt>
                <c:pt idx="4765">
                  <c:v>17.459792323649399</c:v>
                </c:pt>
                <c:pt idx="4766">
                  <c:v>17.380459477571701</c:v>
                </c:pt>
                <c:pt idx="4767">
                  <c:v>17.137088447022599</c:v>
                </c:pt>
                <c:pt idx="4768">
                  <c:v>17.132325232018101</c:v>
                </c:pt>
                <c:pt idx="4769">
                  <c:v>17.161640017022702</c:v>
                </c:pt>
                <c:pt idx="4770">
                  <c:v>17.0830388020272</c:v>
                </c:pt>
                <c:pt idx="4771">
                  <c:v>17.122184587022701</c:v>
                </c:pt>
                <c:pt idx="4772">
                  <c:v>17.0238873720273</c:v>
                </c:pt>
                <c:pt idx="4773">
                  <c:v>16.7075601570318</c:v>
                </c:pt>
                <c:pt idx="4774">
                  <c:v>16.445058942027298</c:v>
                </c:pt>
                <c:pt idx="4775">
                  <c:v>16.2138157270319</c:v>
                </c:pt>
                <c:pt idx="4776">
                  <c:v>16.019078512036401</c:v>
                </c:pt>
                <c:pt idx="4777">
                  <c:v>15.6889472970319</c:v>
                </c:pt>
                <c:pt idx="4778">
                  <c:v>15.5019780820365</c:v>
                </c:pt>
                <c:pt idx="4779">
                  <c:v>15.286711867040999</c:v>
                </c:pt>
                <c:pt idx="4780">
                  <c:v>15.2145466520365</c:v>
                </c:pt>
                <c:pt idx="4781">
                  <c:v>15.2586354370411</c:v>
                </c:pt>
                <c:pt idx="4782">
                  <c:v>14.975394222045599</c:v>
                </c:pt>
                <c:pt idx="4783">
                  <c:v>14.9113040070411</c:v>
                </c:pt>
                <c:pt idx="4784">
                  <c:v>14.759548792045701</c:v>
                </c:pt>
                <c:pt idx="4785">
                  <c:v>14.7086915770502</c:v>
                </c:pt>
                <c:pt idx="4786">
                  <c:v>14.744962362045801</c:v>
                </c:pt>
                <c:pt idx="4787">
                  <c:v>14.5957831470503</c:v>
                </c:pt>
                <c:pt idx="4788">
                  <c:v>13.522264932054799</c:v>
                </c:pt>
                <c:pt idx="4789">
                  <c:v>14.0708167170504</c:v>
                </c:pt>
                <c:pt idx="4790">
                  <c:v>14.9612015020549</c:v>
                </c:pt>
                <c:pt idx="4791">
                  <c:v>15.447295287059401</c:v>
                </c:pt>
                <c:pt idx="4792">
                  <c:v>15.678673072055</c:v>
                </c:pt>
                <c:pt idx="4793">
                  <c:v>16.1163358570595</c:v>
                </c:pt>
                <c:pt idx="4794">
                  <c:v>16.494234642064001</c:v>
                </c:pt>
                <c:pt idx="4795">
                  <c:v>15.6202294270596</c:v>
                </c:pt>
                <c:pt idx="4796">
                  <c:v>15.6074502120641</c:v>
                </c:pt>
                <c:pt idx="4797">
                  <c:v>15.560370997068601</c:v>
                </c:pt>
                <c:pt idx="4798">
                  <c:v>15.572413782064199</c:v>
                </c:pt>
                <c:pt idx="4799">
                  <c:v>15.4375385670687</c:v>
                </c:pt>
                <c:pt idx="4800">
                  <c:v>15.1083553520733</c:v>
                </c:pt>
                <c:pt idx="4801">
                  <c:v>14.942489137068801</c:v>
                </c:pt>
                <c:pt idx="4802">
                  <c:v>14.4276859220733</c:v>
                </c:pt>
                <c:pt idx="4803">
                  <c:v>14.0026257070779</c:v>
                </c:pt>
                <c:pt idx="4804">
                  <c:v>13.8030504920734</c:v>
                </c:pt>
                <c:pt idx="4805">
                  <c:v>13.6017012770779</c:v>
                </c:pt>
                <c:pt idx="4806">
                  <c:v>13.233124062082499</c:v>
                </c:pt>
                <c:pt idx="4807">
                  <c:v>13.006534847077999</c:v>
                </c:pt>
                <c:pt idx="4808">
                  <c:v>12.8946656320825</c:v>
                </c:pt>
                <c:pt idx="4809">
                  <c:v>12.7470874170871</c:v>
                </c:pt>
                <c:pt idx="4810">
                  <c:v>14.907440202082601</c:v>
                </c:pt>
                <c:pt idx="4811">
                  <c:v>16.0587979870871</c:v>
                </c:pt>
                <c:pt idx="4812">
                  <c:v>16.875642772091702</c:v>
                </c:pt>
                <c:pt idx="4813">
                  <c:v>17.028040557087198</c:v>
                </c:pt>
                <c:pt idx="4814">
                  <c:v>17.095240342091699</c:v>
                </c:pt>
                <c:pt idx="4815">
                  <c:v>17.672635302402799</c:v>
                </c:pt>
                <c:pt idx="4816">
                  <c:v>17.808324438028698</c:v>
                </c:pt>
                <c:pt idx="4817">
                  <c:v>17.768877573636601</c:v>
                </c:pt>
                <c:pt idx="4818">
                  <c:v>17.637886709244501</c:v>
                </c:pt>
                <c:pt idx="4819">
                  <c:v>17.438001844870499</c:v>
                </c:pt>
                <c:pt idx="4820">
                  <c:v>17.401396980478399</c:v>
                </c:pt>
                <c:pt idx="4821">
                  <c:v>17.277140116086301</c:v>
                </c:pt>
                <c:pt idx="4822">
                  <c:v>16.981691251712299</c:v>
                </c:pt>
                <c:pt idx="4823">
                  <c:v>16.938919387320201</c:v>
                </c:pt>
                <c:pt idx="4824">
                  <c:v>16.7495785229281</c:v>
                </c:pt>
                <c:pt idx="4825">
                  <c:v>16.450740658554</c:v>
                </c:pt>
                <c:pt idx="4826">
                  <c:v>16.387469794161898</c:v>
                </c:pt>
                <c:pt idx="4827">
                  <c:v>16.247873929769799</c:v>
                </c:pt>
                <c:pt idx="4828">
                  <c:v>16.648695065395799</c:v>
                </c:pt>
                <c:pt idx="4829">
                  <c:v>16.2845952010037</c:v>
                </c:pt>
                <c:pt idx="4830">
                  <c:v>16.860623336611599</c:v>
                </c:pt>
                <c:pt idx="4831">
                  <c:v>16.630415472237502</c:v>
                </c:pt>
                <c:pt idx="4832">
                  <c:v>16.406751607845401</c:v>
                </c:pt>
                <c:pt idx="4833">
                  <c:v>16.588593743453298</c:v>
                </c:pt>
                <c:pt idx="4834">
                  <c:v>16.701194879079299</c:v>
                </c:pt>
                <c:pt idx="4835">
                  <c:v>16.1051250146872</c:v>
                </c:pt>
                <c:pt idx="4836">
                  <c:v>15.7122831502951</c:v>
                </c:pt>
                <c:pt idx="4837">
                  <c:v>15.112854285921101</c:v>
                </c:pt>
                <c:pt idx="4838">
                  <c:v>14.593338421528999</c:v>
                </c:pt>
                <c:pt idx="4839">
                  <c:v>14.2420595571369</c:v>
                </c:pt>
                <c:pt idx="4840">
                  <c:v>14.2224296927628</c:v>
                </c:pt>
                <c:pt idx="4841">
                  <c:v>14.2607458283707</c:v>
                </c:pt>
                <c:pt idx="4842">
                  <c:v>14.991214963978599</c:v>
                </c:pt>
                <c:pt idx="4843">
                  <c:v>15.3533510996046</c:v>
                </c:pt>
                <c:pt idx="4844">
                  <c:v>14.1817132352125</c:v>
                </c:pt>
                <c:pt idx="4845">
                  <c:v>14.041422370820399</c:v>
                </c:pt>
                <c:pt idx="4846">
                  <c:v>14.108398506446299</c:v>
                </c:pt>
                <c:pt idx="4847">
                  <c:v>14.065268642054299</c:v>
                </c:pt>
                <c:pt idx="4848">
                  <c:v>13.9581897776622</c:v>
                </c:pt>
                <c:pt idx="4849">
                  <c:v>13.8899559132881</c:v>
                </c:pt>
                <c:pt idx="4850">
                  <c:v>13.090035048896</c:v>
                </c:pt>
                <c:pt idx="4851">
                  <c:v>13.592330184503901</c:v>
                </c:pt>
                <c:pt idx="4852">
                  <c:v>14.155040320129901</c:v>
                </c:pt>
                <c:pt idx="4853">
                  <c:v>14.134158455737801</c:v>
                </c:pt>
                <c:pt idx="4854">
                  <c:v>13.9797415913457</c:v>
                </c:pt>
                <c:pt idx="4855">
                  <c:v>13.986991726971601</c:v>
                </c:pt>
                <c:pt idx="4856">
                  <c:v>13.905856862579499</c:v>
                </c:pt>
                <c:pt idx="4857">
                  <c:v>13.8629639981874</c:v>
                </c:pt>
                <c:pt idx="4858">
                  <c:v>13.7373061338134</c:v>
                </c:pt>
                <c:pt idx="4859">
                  <c:v>13.7406502694213</c:v>
                </c:pt>
                <c:pt idx="4860">
                  <c:v>13.5419954050292</c:v>
                </c:pt>
                <c:pt idx="4861">
                  <c:v>13.9794845406551</c:v>
                </c:pt>
                <c:pt idx="4862">
                  <c:v>16.470793676263099</c:v>
                </c:pt>
                <c:pt idx="4863">
                  <c:v>16.817969128699499</c:v>
                </c:pt>
                <c:pt idx="4864">
                  <c:v>16.822104898033999</c:v>
                </c:pt>
                <c:pt idx="4865">
                  <c:v>16.8592146672705</c:v>
                </c:pt>
                <c:pt idx="4866">
                  <c:v>17.040925436506999</c:v>
                </c:pt>
                <c:pt idx="4867">
                  <c:v>17.238073205841498</c:v>
                </c:pt>
                <c:pt idx="4868">
                  <c:v>17.371682975077899</c:v>
                </c:pt>
                <c:pt idx="4869">
                  <c:v>17.321458744314398</c:v>
                </c:pt>
                <c:pt idx="4870">
                  <c:v>16.987066513648902</c:v>
                </c:pt>
                <c:pt idx="4871">
                  <c:v>16.703439282885402</c:v>
                </c:pt>
                <c:pt idx="4872">
                  <c:v>16.398045052121802</c:v>
                </c:pt>
                <c:pt idx="4873">
                  <c:v>16.191579821456401</c:v>
                </c:pt>
                <c:pt idx="4874">
                  <c:v>16.1509075906928</c:v>
                </c:pt>
                <c:pt idx="4875">
                  <c:v>15.7345703599293</c:v>
                </c:pt>
                <c:pt idx="4876">
                  <c:v>15.240485129263799</c:v>
                </c:pt>
                <c:pt idx="4877">
                  <c:v>14.5108768985003</c:v>
                </c:pt>
                <c:pt idx="4878">
                  <c:v>13.4966796677367</c:v>
                </c:pt>
                <c:pt idx="4879">
                  <c:v>13.3327494370713</c:v>
                </c:pt>
                <c:pt idx="4880">
                  <c:v>13.232807206307699</c:v>
                </c:pt>
                <c:pt idx="4881">
                  <c:v>13.0952769755442</c:v>
                </c:pt>
                <c:pt idx="4882">
                  <c:v>13.0220947448787</c:v>
                </c:pt>
                <c:pt idx="4883">
                  <c:v>12.993071514115201</c:v>
                </c:pt>
                <c:pt idx="4884">
                  <c:v>12.8554902833516</c:v>
                </c:pt>
                <c:pt idx="4885">
                  <c:v>12.8694210526861</c:v>
                </c:pt>
                <c:pt idx="4886">
                  <c:v>12.821026821922599</c:v>
                </c:pt>
                <c:pt idx="4887">
                  <c:v>12.8288645911591</c:v>
                </c:pt>
                <c:pt idx="4888">
                  <c:v>12.878186360493601</c:v>
                </c:pt>
                <c:pt idx="4889">
                  <c:v>13.00277612973</c:v>
                </c:pt>
                <c:pt idx="4890">
                  <c:v>13.201530898966499</c:v>
                </c:pt>
                <c:pt idx="4891">
                  <c:v>13.216285668300999</c:v>
                </c:pt>
                <c:pt idx="4892">
                  <c:v>12.397677437537499</c:v>
                </c:pt>
                <c:pt idx="4893">
                  <c:v>12.1871572067739</c:v>
                </c:pt>
                <c:pt idx="4894">
                  <c:v>12.5225319761085</c:v>
                </c:pt>
                <c:pt idx="4895">
                  <c:v>12.9459897453449</c:v>
                </c:pt>
                <c:pt idx="4896">
                  <c:v>12.945488514581401</c:v>
                </c:pt>
                <c:pt idx="4897">
                  <c:v>12.8219482839159</c:v>
                </c:pt>
                <c:pt idx="4898">
                  <c:v>12.6359530531524</c:v>
                </c:pt>
                <c:pt idx="4899">
                  <c:v>12.325592822388799</c:v>
                </c:pt>
                <c:pt idx="4900">
                  <c:v>12.0386395917233</c:v>
                </c:pt>
                <c:pt idx="4901">
                  <c:v>11.867865360959801</c:v>
                </c:pt>
                <c:pt idx="4902">
                  <c:v>11.770710130196299</c:v>
                </c:pt>
                <c:pt idx="4903">
                  <c:v>11.6542718995308</c:v>
                </c:pt>
                <c:pt idx="4904">
                  <c:v>11.6164296687672</c:v>
                </c:pt>
                <c:pt idx="4905">
                  <c:v>11.5706234380037</c:v>
                </c:pt>
                <c:pt idx="4906">
                  <c:v>11.3697972073382</c:v>
                </c:pt>
                <c:pt idx="4907">
                  <c:v>12.248058976574701</c:v>
                </c:pt>
                <c:pt idx="4908">
                  <c:v>13.591049745811199</c:v>
                </c:pt>
                <c:pt idx="4909">
                  <c:v>13.8003775151457</c:v>
                </c:pt>
                <c:pt idx="4910">
                  <c:v>13.974581284382101</c:v>
                </c:pt>
                <c:pt idx="4911">
                  <c:v>14.4315039973644</c:v>
                </c:pt>
                <c:pt idx="4912">
                  <c:v>14.947835654153</c:v>
                </c:pt>
                <c:pt idx="4913">
                  <c:v>15.0840123109018</c:v>
                </c:pt>
                <c:pt idx="4914">
                  <c:v>15.162037967650701</c:v>
                </c:pt>
                <c:pt idx="4915">
                  <c:v>14.957812624439301</c:v>
                </c:pt>
                <c:pt idx="4916">
                  <c:v>14.780865281188101</c:v>
                </c:pt>
                <c:pt idx="4917">
                  <c:v>14.766167937937</c:v>
                </c:pt>
                <c:pt idx="4918">
                  <c:v>14.5411065947256</c:v>
                </c:pt>
                <c:pt idx="4919">
                  <c:v>14.2151312514744</c:v>
                </c:pt>
                <c:pt idx="4920">
                  <c:v>13.684434908223301</c:v>
                </c:pt>
                <c:pt idx="4921">
                  <c:v>13.484949565011901</c:v>
                </c:pt>
                <c:pt idx="4922">
                  <c:v>13.399198221760701</c:v>
                </c:pt>
                <c:pt idx="4923">
                  <c:v>13.130481878509601</c:v>
                </c:pt>
                <c:pt idx="4924">
                  <c:v>12.912309535298199</c:v>
                </c:pt>
                <c:pt idx="4925">
                  <c:v>12.463847192047</c:v>
                </c:pt>
                <c:pt idx="4926">
                  <c:v>11.699620848795901</c:v>
                </c:pt>
                <c:pt idx="4927">
                  <c:v>10.711052505584499</c:v>
                </c:pt>
                <c:pt idx="4928">
                  <c:v>9.7037681623333398</c:v>
                </c:pt>
                <c:pt idx="4929">
                  <c:v>9.0813588190821708</c:v>
                </c:pt>
                <c:pt idx="4930">
                  <c:v>9.2191044758708092</c:v>
                </c:pt>
                <c:pt idx="4931">
                  <c:v>9.5516511326196394</c:v>
                </c:pt>
                <c:pt idx="4932">
                  <c:v>9.4116127893684602</c:v>
                </c:pt>
                <c:pt idx="4933">
                  <c:v>9.22186144615711</c:v>
                </c:pt>
                <c:pt idx="4934">
                  <c:v>9.15985910290593</c:v>
                </c:pt>
                <c:pt idx="4935">
                  <c:v>8.9931397596547598</c:v>
                </c:pt>
                <c:pt idx="4936">
                  <c:v>8.9302584164433991</c:v>
                </c:pt>
                <c:pt idx="4937">
                  <c:v>9.1832730731922307</c:v>
                </c:pt>
                <c:pt idx="4938">
                  <c:v>8.8183927299410598</c:v>
                </c:pt>
                <c:pt idx="4939">
                  <c:v>8.9763593867296994</c:v>
                </c:pt>
                <c:pt idx="4940">
                  <c:v>8.9982200434785309</c:v>
                </c:pt>
                <c:pt idx="4941">
                  <c:v>8.84709570022736</c:v>
                </c:pt>
                <c:pt idx="4942">
                  <c:v>8.5695963570159996</c:v>
                </c:pt>
                <c:pt idx="4943">
                  <c:v>8.0837770137648306</c:v>
                </c:pt>
                <c:pt idx="4944">
                  <c:v>7.3467846705136601</c:v>
                </c:pt>
                <c:pt idx="4945">
                  <c:v>7.0427523273023001</c:v>
                </c:pt>
                <c:pt idx="4946">
                  <c:v>6.4509359840511298</c:v>
                </c:pt>
                <c:pt idx="4947">
                  <c:v>7.3218096407999598</c:v>
                </c:pt>
                <c:pt idx="4948">
                  <c:v>7.7262012975885996</c:v>
                </c:pt>
                <c:pt idx="4949">
                  <c:v>8.2721739543374309</c:v>
                </c:pt>
                <c:pt idx="4950">
                  <c:v>8.5796966110862503</c:v>
                </c:pt>
                <c:pt idx="4951">
                  <c:v>8.6351952678749004</c:v>
                </c:pt>
                <c:pt idx="4952">
                  <c:v>8.2820879246237205</c:v>
                </c:pt>
                <c:pt idx="4953">
                  <c:v>7.8995635813725498</c:v>
                </c:pt>
                <c:pt idx="4954">
                  <c:v>7.7853872381612002</c:v>
                </c:pt>
                <c:pt idx="4955">
                  <c:v>12.43049289491</c:v>
                </c:pt>
                <c:pt idx="4956">
                  <c:v>15.0304155516589</c:v>
                </c:pt>
                <c:pt idx="4957">
                  <c:v>15.2986802084475</c:v>
                </c:pt>
                <c:pt idx="4958">
                  <c:v>15.2092068651963</c:v>
                </c:pt>
                <c:pt idx="4959">
                  <c:v>14.895236611617699</c:v>
                </c:pt>
                <c:pt idx="4960">
                  <c:v>14.4310534477428</c:v>
                </c:pt>
                <c:pt idx="4961">
                  <c:v>13.959396283841601</c:v>
                </c:pt>
                <c:pt idx="4962">
                  <c:v>12.601131119940399</c:v>
                </c:pt>
                <c:pt idx="4963">
                  <c:v>10.4731639560655</c:v>
                </c:pt>
                <c:pt idx="4964">
                  <c:v>10.6224397921643</c:v>
                </c:pt>
                <c:pt idx="4965">
                  <c:v>10.8772326282631</c:v>
                </c:pt>
                <c:pt idx="4966">
                  <c:v>10.666734464388201</c:v>
                </c:pt>
                <c:pt idx="4967">
                  <c:v>10.262624300486999</c:v>
                </c:pt>
                <c:pt idx="4968">
                  <c:v>9.8405701365858498</c:v>
                </c:pt>
                <c:pt idx="4969">
                  <c:v>9.49120997271093</c:v>
                </c:pt>
                <c:pt idx="4970">
                  <c:v>9.3267768088097505</c:v>
                </c:pt>
                <c:pt idx="4971">
                  <c:v>9.2231656449085602</c:v>
                </c:pt>
                <c:pt idx="4972">
                  <c:v>9.1823154810336405</c:v>
                </c:pt>
                <c:pt idx="4973">
                  <c:v>9.1373943171324505</c:v>
                </c:pt>
                <c:pt idx="4974">
                  <c:v>9.1471331532312607</c:v>
                </c:pt>
                <c:pt idx="4975">
                  <c:v>9.1208399893563499</c:v>
                </c:pt>
                <c:pt idx="4976">
                  <c:v>9.1355838254551607</c:v>
                </c:pt>
                <c:pt idx="4977">
                  <c:v>9.0321106615539701</c:v>
                </c:pt>
                <c:pt idx="4978">
                  <c:v>9.1474424976790605</c:v>
                </c:pt>
                <c:pt idx="4979">
                  <c:v>9.4211413337778698</c:v>
                </c:pt>
                <c:pt idx="4980">
                  <c:v>9.67043416987668</c:v>
                </c:pt>
                <c:pt idx="4981">
                  <c:v>9.7750350060017706</c:v>
                </c:pt>
                <c:pt idx="4982">
                  <c:v>9.8743608421005806</c:v>
                </c:pt>
                <c:pt idx="4983">
                  <c:v>13.064379678199399</c:v>
                </c:pt>
                <c:pt idx="4984">
                  <c:v>15.6254295143245</c:v>
                </c:pt>
                <c:pt idx="4985">
                  <c:v>15.305636350423301</c:v>
                </c:pt>
                <c:pt idx="4986">
                  <c:v>11.180591186522101</c:v>
                </c:pt>
                <c:pt idx="4987">
                  <c:v>9.8615460226471807</c:v>
                </c:pt>
                <c:pt idx="4988">
                  <c:v>9.7527228587459902</c:v>
                </c:pt>
                <c:pt idx="4989">
                  <c:v>9.6537066948448</c:v>
                </c:pt>
                <c:pt idx="4990">
                  <c:v>9.5959315309698905</c:v>
                </c:pt>
                <c:pt idx="4991">
                  <c:v>9.4388943670687002</c:v>
                </c:pt>
                <c:pt idx="4992">
                  <c:v>9.4671052031675096</c:v>
                </c:pt>
                <c:pt idx="4993">
                  <c:v>9.3666750392926001</c:v>
                </c:pt>
                <c:pt idx="4994">
                  <c:v>9.3273648753914102</c:v>
                </c:pt>
                <c:pt idx="4995">
                  <c:v>9.3913437114902205</c:v>
                </c:pt>
                <c:pt idx="4996">
                  <c:v>9.3402095476153004</c:v>
                </c:pt>
                <c:pt idx="4997">
                  <c:v>9.3044783837141107</c:v>
                </c:pt>
                <c:pt idx="4998">
                  <c:v>9.2203532198129299</c:v>
                </c:pt>
                <c:pt idx="4999">
                  <c:v>9.2945930559380106</c:v>
                </c:pt>
                <c:pt idx="5000">
                  <c:v>10.9034828920368</c:v>
                </c:pt>
                <c:pt idx="5001">
                  <c:v>11.1547217281356</c:v>
                </c:pt>
                <c:pt idx="5002">
                  <c:v>11.124050564260701</c:v>
                </c:pt>
                <c:pt idx="5003">
                  <c:v>13.777535400359501</c:v>
                </c:pt>
                <c:pt idx="5004">
                  <c:v>17.398535236458301</c:v>
                </c:pt>
                <c:pt idx="5005">
                  <c:v>16.678411072583401</c:v>
                </c:pt>
                <c:pt idx="5006">
                  <c:v>15.2454569086822</c:v>
                </c:pt>
                <c:pt idx="5007">
                  <c:v>14.173690329186099</c:v>
                </c:pt>
                <c:pt idx="5008">
                  <c:v>13.4536843340994</c:v>
                </c:pt>
                <c:pt idx="5009">
                  <c:v>13.1119163390204</c:v>
                </c:pt>
                <c:pt idx="5010">
                  <c:v>11.046222343941301</c:v>
                </c:pt>
                <c:pt idx="5011">
                  <c:v>10.264741348854701</c:v>
                </c:pt>
                <c:pt idx="5012">
                  <c:v>10.011105353775701</c:v>
                </c:pt>
                <c:pt idx="5013">
                  <c:v>9.2963483586966298</c:v>
                </c:pt>
                <c:pt idx="5014">
                  <c:v>8.7310283636099708</c:v>
                </c:pt>
                <c:pt idx="5015">
                  <c:v>8.0840863685309401</c:v>
                </c:pt>
                <c:pt idx="5016">
                  <c:v>7.8816293734519096</c:v>
                </c:pt>
                <c:pt idx="5017">
                  <c:v>7.6164503783652497</c:v>
                </c:pt>
                <c:pt idx="5018">
                  <c:v>8.0068403832862192</c:v>
                </c:pt>
                <c:pt idx="5019">
                  <c:v>10.0394263882072</c:v>
                </c:pt>
                <c:pt idx="5020">
                  <c:v>11.0301943931205</c:v>
                </c:pt>
                <c:pt idx="5021">
                  <c:v>13.3470453980415</c:v>
                </c:pt>
                <c:pt idx="5022">
                  <c:v>15.389903402962499</c:v>
                </c:pt>
                <c:pt idx="5023">
                  <c:v>16.586754407875802</c:v>
                </c:pt>
                <c:pt idx="5024">
                  <c:v>17.1379044127968</c:v>
                </c:pt>
                <c:pt idx="5025">
                  <c:v>17.104171417717701</c:v>
                </c:pt>
                <c:pt idx="5026">
                  <c:v>18.4327934226311</c:v>
                </c:pt>
                <c:pt idx="5027">
                  <c:v>19.1391994275521</c:v>
                </c:pt>
                <c:pt idx="5028">
                  <c:v>19.781475432473002</c:v>
                </c:pt>
                <c:pt idx="5029">
                  <c:v>20.1825054373864</c:v>
                </c:pt>
                <c:pt idx="5030">
                  <c:v>20.184443442307298</c:v>
                </c:pt>
                <c:pt idx="5031">
                  <c:v>20.326065447228299</c:v>
                </c:pt>
                <c:pt idx="5032">
                  <c:v>20.414695452141601</c:v>
                </c:pt>
                <c:pt idx="5033">
                  <c:v>20.704675457062599</c:v>
                </c:pt>
                <c:pt idx="5034">
                  <c:v>20.838430461983599</c:v>
                </c:pt>
                <c:pt idx="5035">
                  <c:v>20.735335466896899</c:v>
                </c:pt>
                <c:pt idx="5036">
                  <c:v>20.322978471817901</c:v>
                </c:pt>
                <c:pt idx="5037">
                  <c:v>19.759982476738902</c:v>
                </c:pt>
                <c:pt idx="5038">
                  <c:v>18.824729481652199</c:v>
                </c:pt>
                <c:pt idx="5039">
                  <c:v>17.515521486573199</c:v>
                </c:pt>
                <c:pt idx="5040">
                  <c:v>17.8977734914941</c:v>
                </c:pt>
                <c:pt idx="5041">
                  <c:v>17.938665496407499</c:v>
                </c:pt>
                <c:pt idx="5042">
                  <c:v>18.5342805013284</c:v>
                </c:pt>
                <c:pt idx="5043">
                  <c:v>17.744438506249399</c:v>
                </c:pt>
                <c:pt idx="5044">
                  <c:v>17.096593511162801</c:v>
                </c:pt>
                <c:pt idx="5045">
                  <c:v>15.3800355160837</c:v>
                </c:pt>
                <c:pt idx="5046">
                  <c:v>14.591072521004699</c:v>
                </c:pt>
                <c:pt idx="5047">
                  <c:v>14.264798525918</c:v>
                </c:pt>
                <c:pt idx="5048">
                  <c:v>14.046763530839</c:v>
                </c:pt>
                <c:pt idx="5049">
                  <c:v>13.914509535760001</c:v>
                </c:pt>
                <c:pt idx="5050">
                  <c:v>12.764622540673299</c:v>
                </c:pt>
                <c:pt idx="5051">
                  <c:v>11.866542545594299</c:v>
                </c:pt>
                <c:pt idx="5052">
                  <c:v>11.833674550515299</c:v>
                </c:pt>
                <c:pt idx="5053">
                  <c:v>11.8586125554286</c:v>
                </c:pt>
                <c:pt idx="5054">
                  <c:v>11.7838135603496</c:v>
                </c:pt>
                <c:pt idx="5055">
                  <c:v>11.8613686645956</c:v>
                </c:pt>
                <c:pt idx="5056">
                  <c:v>11.8900188681559</c:v>
                </c:pt>
                <c:pt idx="5057">
                  <c:v>11.9834770717287</c:v>
                </c:pt>
                <c:pt idx="5058">
                  <c:v>11.809727275301499</c:v>
                </c:pt>
                <c:pt idx="5059">
                  <c:v>11.539368478861901</c:v>
                </c:pt>
                <c:pt idx="5060">
                  <c:v>11.377573682434701</c:v>
                </c:pt>
                <c:pt idx="5061">
                  <c:v>11.068734886007499</c:v>
                </c:pt>
                <c:pt idx="5062">
                  <c:v>10.7902410895678</c:v>
                </c:pt>
                <c:pt idx="5063">
                  <c:v>10.6443912931406</c:v>
                </c:pt>
                <c:pt idx="5064">
                  <c:v>10.551831496713399</c:v>
                </c:pt>
                <c:pt idx="5065">
                  <c:v>10.6153427002738</c:v>
                </c:pt>
                <c:pt idx="5066">
                  <c:v>10.683100903846601</c:v>
                </c:pt>
                <c:pt idx="5067">
                  <c:v>10.6895461074194</c:v>
                </c:pt>
                <c:pt idx="5068">
                  <c:v>10.837056310979699</c:v>
                </c:pt>
                <c:pt idx="5069">
                  <c:v>11.2744535145525</c:v>
                </c:pt>
                <c:pt idx="5070">
                  <c:v>12.010518718125301</c:v>
                </c:pt>
                <c:pt idx="5071">
                  <c:v>12.473413921685699</c:v>
                </c:pt>
                <c:pt idx="5072">
                  <c:v>12.510037125258499</c:v>
                </c:pt>
                <c:pt idx="5073">
                  <c:v>12.928838328831301</c:v>
                </c:pt>
                <c:pt idx="5074">
                  <c:v>12.880986532391599</c:v>
                </c:pt>
                <c:pt idx="5075">
                  <c:v>13.3511807359644</c:v>
                </c:pt>
                <c:pt idx="5076">
                  <c:v>13.193597939537201</c:v>
                </c:pt>
                <c:pt idx="5077">
                  <c:v>13.4037141430976</c:v>
                </c:pt>
                <c:pt idx="5078">
                  <c:v>13.5544683466703</c:v>
                </c:pt>
                <c:pt idx="5079">
                  <c:v>13.5361795502431</c:v>
                </c:pt>
                <c:pt idx="5080">
                  <c:v>13.7845347538035</c:v>
                </c:pt>
                <c:pt idx="5081">
                  <c:v>14.5682679573763</c:v>
                </c:pt>
                <c:pt idx="5082">
                  <c:v>15.0800331609491</c:v>
                </c:pt>
                <c:pt idx="5083">
                  <c:v>15.5644823645094</c:v>
                </c:pt>
                <c:pt idx="5084">
                  <c:v>14.9645115680822</c:v>
                </c:pt>
                <c:pt idx="5085">
                  <c:v>14.406479771655</c:v>
                </c:pt>
                <c:pt idx="5086">
                  <c:v>13.794206975215401</c:v>
                </c:pt>
                <c:pt idx="5087">
                  <c:v>12.871809178788199</c:v>
                </c:pt>
                <c:pt idx="5088">
                  <c:v>12.220630382361</c:v>
                </c:pt>
                <c:pt idx="5089">
                  <c:v>12.2338095859213</c:v>
                </c:pt>
                <c:pt idx="5090">
                  <c:v>12.146093789494101</c:v>
                </c:pt>
                <c:pt idx="5091">
                  <c:v>11.6327009930669</c:v>
                </c:pt>
                <c:pt idx="5092">
                  <c:v>11.376662196627301</c:v>
                </c:pt>
                <c:pt idx="5093">
                  <c:v>11.1561894002001</c:v>
                </c:pt>
                <c:pt idx="5094">
                  <c:v>11.4403346037729</c:v>
                </c:pt>
                <c:pt idx="5095">
                  <c:v>11.4076178073332</c:v>
                </c:pt>
                <c:pt idx="5096">
                  <c:v>11.264137010906</c:v>
                </c:pt>
                <c:pt idx="5097">
                  <c:v>11.066480214478799</c:v>
                </c:pt>
                <c:pt idx="5098">
                  <c:v>11.111961418039201</c:v>
                </c:pt>
                <c:pt idx="5099">
                  <c:v>11.262630621612001</c:v>
                </c:pt>
                <c:pt idx="5100">
                  <c:v>12.3768928251848</c:v>
                </c:pt>
                <c:pt idx="5101">
                  <c:v>13.5801740287451</c:v>
                </c:pt>
                <c:pt idx="5102">
                  <c:v>14.0079162323179</c:v>
                </c:pt>
                <c:pt idx="5103">
                  <c:v>14.1711244691083</c:v>
                </c:pt>
                <c:pt idx="5104">
                  <c:v>14.256668739719499</c:v>
                </c:pt>
                <c:pt idx="5105">
                  <c:v>14.1836370093855</c:v>
                </c:pt>
                <c:pt idx="5106">
                  <c:v>14.026223279051401</c:v>
                </c:pt>
                <c:pt idx="5107">
                  <c:v>13.615943549662701</c:v>
                </c:pt>
                <c:pt idx="5108">
                  <c:v>13.420012819328599</c:v>
                </c:pt>
                <c:pt idx="5109">
                  <c:v>13.4268030889946</c:v>
                </c:pt>
                <c:pt idx="5110">
                  <c:v>13.6346313596058</c:v>
                </c:pt>
                <c:pt idx="5111">
                  <c:v>13.723465629271701</c:v>
                </c:pt>
                <c:pt idx="5112">
                  <c:v>13.8548088989377</c:v>
                </c:pt>
                <c:pt idx="5113">
                  <c:v>13.9491251695489</c:v>
                </c:pt>
                <c:pt idx="5114">
                  <c:v>13.8744584392149</c:v>
                </c:pt>
                <c:pt idx="5115">
                  <c:v>13.8142157088808</c:v>
                </c:pt>
                <c:pt idx="5148">
                  <c:v>13.6009546182552</c:v>
                </c:pt>
                <c:pt idx="5149">
                  <c:v>13.828253888866399</c:v>
                </c:pt>
                <c:pt idx="5150">
                  <c:v>13.9539311585324</c:v>
                </c:pt>
                <c:pt idx="5151">
                  <c:v>16.1734584239952</c:v>
                </c:pt>
                <c:pt idx="5152">
                  <c:v>16.7226296852769</c:v>
                </c:pt>
                <c:pt idx="5153">
                  <c:v>16.660475947049498</c:v>
                </c:pt>
                <c:pt idx="5154">
                  <c:v>16.690947208821999</c:v>
                </c:pt>
                <c:pt idx="5155">
                  <c:v>16.712210470103798</c:v>
                </c:pt>
                <c:pt idx="5156">
                  <c:v>16.6445397318763</c:v>
                </c:pt>
                <c:pt idx="5157">
                  <c:v>16.8480919936489</c:v>
                </c:pt>
                <c:pt idx="5158">
                  <c:v>17.387432254930602</c:v>
                </c:pt>
                <c:pt idx="5159">
                  <c:v>17.316653516703202</c:v>
                </c:pt>
                <c:pt idx="5160">
                  <c:v>17.481786778475801</c:v>
                </c:pt>
                <c:pt idx="5161">
                  <c:v>17.706300039757501</c:v>
                </c:pt>
                <c:pt idx="5162">
                  <c:v>17.853155301530101</c:v>
                </c:pt>
                <c:pt idx="5163">
                  <c:v>17.842338563302601</c:v>
                </c:pt>
                <c:pt idx="5212">
                  <c:v>14.7060423818142</c:v>
                </c:pt>
                <c:pt idx="5213">
                  <c:v>14.5714016435868</c:v>
                </c:pt>
                <c:pt idx="5214">
                  <c:v>14.462464905359401</c:v>
                </c:pt>
                <c:pt idx="5215">
                  <c:v>14.707594166641099</c:v>
                </c:pt>
                <c:pt idx="5216">
                  <c:v>14.4644654284137</c:v>
                </c:pt>
                <c:pt idx="5217">
                  <c:v>14.8852866901862</c:v>
                </c:pt>
                <c:pt idx="5218">
                  <c:v>15.1765499514679</c:v>
                </c:pt>
                <c:pt idx="5219">
                  <c:v>15.6882542132405</c:v>
                </c:pt>
                <c:pt idx="5220">
                  <c:v>16.331463475013098</c:v>
                </c:pt>
                <c:pt idx="5221">
                  <c:v>16.0154587362948</c:v>
                </c:pt>
                <c:pt idx="5222">
                  <c:v>16.0691509980674</c:v>
                </c:pt>
                <c:pt idx="5223">
                  <c:v>15.894626259840001</c:v>
                </c:pt>
                <c:pt idx="5224">
                  <c:v>15.7819225211217</c:v>
                </c:pt>
                <c:pt idx="5225">
                  <c:v>15.754656782894299</c:v>
                </c:pt>
                <c:pt idx="5226">
                  <c:v>15.795903044666799</c:v>
                </c:pt>
                <c:pt idx="5227">
                  <c:v>14.798415305948501</c:v>
                </c:pt>
                <c:pt idx="5228">
                  <c:v>12.6838855677211</c:v>
                </c:pt>
                <c:pt idx="5229">
                  <c:v>10.826624829493699</c:v>
                </c:pt>
                <c:pt idx="5230">
                  <c:v>10.6381350907754</c:v>
                </c:pt>
                <c:pt idx="5231">
                  <c:v>10.908217352548</c:v>
                </c:pt>
                <c:pt idx="5232">
                  <c:v>10.6483206143206</c:v>
                </c:pt>
                <c:pt idx="5233">
                  <c:v>9.9976958756022807</c:v>
                </c:pt>
                <c:pt idx="5234">
                  <c:v>9.1675661373748607</c:v>
                </c:pt>
                <c:pt idx="5235">
                  <c:v>9.3195853991474298</c:v>
                </c:pt>
                <c:pt idx="5236">
                  <c:v>9.9322946604291502</c:v>
                </c:pt>
                <c:pt idx="5237">
                  <c:v>11.072050922201701</c:v>
                </c:pt>
                <c:pt idx="5238">
                  <c:v>11.4133761839743</c:v>
                </c:pt>
                <c:pt idx="5239">
                  <c:v>11.516545445256</c:v>
                </c:pt>
                <c:pt idx="5240">
                  <c:v>11.933881707028601</c:v>
                </c:pt>
                <c:pt idx="5241">
                  <c:v>12.1583509688012</c:v>
                </c:pt>
                <c:pt idx="5242">
                  <c:v>12.211714230082899</c:v>
                </c:pt>
                <c:pt idx="5243">
                  <c:v>12.657279491855499</c:v>
                </c:pt>
                <c:pt idx="5244">
                  <c:v>13.070946753628</c:v>
                </c:pt>
                <c:pt idx="5245">
                  <c:v>13.106032014909699</c:v>
                </c:pt>
                <c:pt idx="5246">
                  <c:v>13.594456276682299</c:v>
                </c:pt>
                <c:pt idx="5247">
                  <c:v>14.2849706920142</c:v>
                </c:pt>
                <c:pt idx="5248">
                  <c:v>14.5262602607096</c:v>
                </c:pt>
                <c:pt idx="5249">
                  <c:v>14.7664178294369</c:v>
                </c:pt>
                <c:pt idx="5250">
                  <c:v>15.050795398164199</c:v>
                </c:pt>
                <c:pt idx="5251">
                  <c:v>15.2286419668596</c:v>
                </c:pt>
                <c:pt idx="5252">
                  <c:v>15.102793535586899</c:v>
                </c:pt>
                <c:pt idx="5253">
                  <c:v>14.903733104314201</c:v>
                </c:pt>
                <c:pt idx="5254">
                  <c:v>14.6353586730096</c:v>
                </c:pt>
                <c:pt idx="5255">
                  <c:v>14.2246852417369</c:v>
                </c:pt>
                <c:pt idx="5256">
                  <c:v>13.9070588104642</c:v>
                </c:pt>
                <c:pt idx="5257">
                  <c:v>13.664765379159601</c:v>
                </c:pt>
                <c:pt idx="5258">
                  <c:v>13.3215679478869</c:v>
                </c:pt>
                <c:pt idx="5259">
                  <c:v>13.153365516614199</c:v>
                </c:pt>
                <c:pt idx="5260">
                  <c:v>13.428699085309599</c:v>
                </c:pt>
                <c:pt idx="5261">
                  <c:v>14.0762286540369</c:v>
                </c:pt>
                <c:pt idx="5262">
                  <c:v>14.2471642227642</c:v>
                </c:pt>
                <c:pt idx="5263">
                  <c:v>14.362208791459601</c:v>
                </c:pt>
                <c:pt idx="5264">
                  <c:v>14.580743360186901</c:v>
                </c:pt>
                <c:pt idx="5265">
                  <c:v>15.0418159289142</c:v>
                </c:pt>
                <c:pt idx="5266">
                  <c:v>14.614488497609599</c:v>
                </c:pt>
                <c:pt idx="5267">
                  <c:v>14.3046870663369</c:v>
                </c:pt>
                <c:pt idx="5268">
                  <c:v>14.727560635064201</c:v>
                </c:pt>
                <c:pt idx="5269">
                  <c:v>14.8544872037596</c:v>
                </c:pt>
                <c:pt idx="5270">
                  <c:v>14.6585147724869</c:v>
                </c:pt>
                <c:pt idx="5271">
                  <c:v>14.323654341214199</c:v>
                </c:pt>
                <c:pt idx="5272">
                  <c:v>14.2009709099096</c:v>
                </c:pt>
                <c:pt idx="5273">
                  <c:v>14.5921424786369</c:v>
                </c:pt>
                <c:pt idx="5274">
                  <c:v>14.8500590473642</c:v>
                </c:pt>
                <c:pt idx="5275">
                  <c:v>15.199900616059599</c:v>
                </c:pt>
                <c:pt idx="5276">
                  <c:v>15.5714541847869</c:v>
                </c:pt>
                <c:pt idx="5277">
                  <c:v>15.516351753514201</c:v>
                </c:pt>
                <c:pt idx="5278">
                  <c:v>15.5405013222096</c:v>
                </c:pt>
                <c:pt idx="5279">
                  <c:v>15.281960890936899</c:v>
                </c:pt>
                <c:pt idx="5280">
                  <c:v>14.9532684596642</c:v>
                </c:pt>
                <c:pt idx="5281">
                  <c:v>14.3988840283596</c:v>
                </c:pt>
                <c:pt idx="5282">
                  <c:v>14.6125595970869</c:v>
                </c:pt>
                <c:pt idx="5283">
                  <c:v>14.342044165814199</c:v>
                </c:pt>
                <c:pt idx="5284">
                  <c:v>14.216439734509599</c:v>
                </c:pt>
                <c:pt idx="5285">
                  <c:v>13.891303303236899</c:v>
                </c:pt>
                <c:pt idx="5286">
                  <c:v>14.126516871964199</c:v>
                </c:pt>
                <c:pt idx="5287">
                  <c:v>13.818413440659601</c:v>
                </c:pt>
                <c:pt idx="5288">
                  <c:v>13.760965009386901</c:v>
                </c:pt>
                <c:pt idx="5289">
                  <c:v>14.0209565781142</c:v>
                </c:pt>
                <c:pt idx="5290">
                  <c:v>14.3484251468096</c:v>
                </c:pt>
                <c:pt idx="5291">
                  <c:v>14.5966077155369</c:v>
                </c:pt>
                <c:pt idx="5292">
                  <c:v>14.588553284264201</c:v>
                </c:pt>
                <c:pt idx="5293">
                  <c:v>14.6949838529596</c:v>
                </c:pt>
                <c:pt idx="5294">
                  <c:v>14.872192421686901</c:v>
                </c:pt>
                <c:pt idx="5295">
                  <c:v>14.982485327624</c:v>
                </c:pt>
                <c:pt idx="5296">
                  <c:v>15.0108295707944</c:v>
                </c:pt>
                <c:pt idx="5297">
                  <c:v>15.0616078139106</c:v>
                </c:pt>
                <c:pt idx="5298">
                  <c:v>15.218276057026801</c:v>
                </c:pt>
                <c:pt idx="5299">
                  <c:v>15.1804163001971</c:v>
                </c:pt>
                <c:pt idx="5300">
                  <c:v>15.1037885433133</c:v>
                </c:pt>
                <c:pt idx="5301">
                  <c:v>14.9787707864295</c:v>
                </c:pt>
                <c:pt idx="5302">
                  <c:v>14.998512029599899</c:v>
                </c:pt>
                <c:pt idx="5303">
                  <c:v>14.821642272716099</c:v>
                </c:pt>
                <c:pt idx="5304">
                  <c:v>14.893308515832301</c:v>
                </c:pt>
                <c:pt idx="5305">
                  <c:v>14.8183767590026</c:v>
                </c:pt>
                <c:pt idx="5306">
                  <c:v>14.615504002118801</c:v>
                </c:pt>
                <c:pt idx="5307">
                  <c:v>14.674591245235099</c:v>
                </c:pt>
                <c:pt idx="5308">
                  <c:v>14.463764488405401</c:v>
                </c:pt>
                <c:pt idx="5309">
                  <c:v>14.610879731521599</c:v>
                </c:pt>
                <c:pt idx="5310">
                  <c:v>14.450218974637799</c:v>
                </c:pt>
                <c:pt idx="5311">
                  <c:v>14.233562217808201</c:v>
                </c:pt>
                <c:pt idx="5312">
                  <c:v>14.317722460924401</c:v>
                </c:pt>
                <c:pt idx="5313">
                  <c:v>14.973256704040599</c:v>
                </c:pt>
                <c:pt idx="5314">
                  <c:v>15.109426947210901</c:v>
                </c:pt>
                <c:pt idx="5315">
                  <c:v>14.999830190327099</c:v>
                </c:pt>
                <c:pt idx="5316">
                  <c:v>14.8316554334433</c:v>
                </c:pt>
                <c:pt idx="5317">
                  <c:v>14.742691676613701</c:v>
                </c:pt>
                <c:pt idx="5318">
                  <c:v>14.2047579197299</c:v>
                </c:pt>
                <c:pt idx="5319">
                  <c:v>13.9714051628461</c:v>
                </c:pt>
                <c:pt idx="5320">
                  <c:v>13.8109594060164</c:v>
                </c:pt>
                <c:pt idx="5321">
                  <c:v>14.028821649132601</c:v>
                </c:pt>
                <c:pt idx="5322">
                  <c:v>14.488453892248801</c:v>
                </c:pt>
                <c:pt idx="5323">
                  <c:v>14.1809061354192</c:v>
                </c:pt>
                <c:pt idx="5324">
                  <c:v>12.7290763785354</c:v>
                </c:pt>
                <c:pt idx="5325">
                  <c:v>12.310224621651599</c:v>
                </c:pt>
                <c:pt idx="5326">
                  <c:v>13.001340864822</c:v>
                </c:pt>
                <c:pt idx="5327">
                  <c:v>12.6007581079382</c:v>
                </c:pt>
                <c:pt idx="5328">
                  <c:v>12.1569573510544</c:v>
                </c:pt>
                <c:pt idx="5329">
                  <c:v>12.2971315942247</c:v>
                </c:pt>
                <c:pt idx="5330">
                  <c:v>12.2511548373409</c:v>
                </c:pt>
                <c:pt idx="5331">
                  <c:v>12.475811080457101</c:v>
                </c:pt>
                <c:pt idx="5332">
                  <c:v>12.738537323627501</c:v>
                </c:pt>
                <c:pt idx="5333">
                  <c:v>12.7212225667437</c:v>
                </c:pt>
                <c:pt idx="5334">
                  <c:v>12.596438809859899</c:v>
                </c:pt>
                <c:pt idx="5335">
                  <c:v>12.474593053030199</c:v>
                </c:pt>
                <c:pt idx="5336">
                  <c:v>12.535153296146399</c:v>
                </c:pt>
                <c:pt idx="5337">
                  <c:v>12.670980539262599</c:v>
                </c:pt>
                <c:pt idx="5338">
                  <c:v>12.841555782433</c:v>
                </c:pt>
                <c:pt idx="5339">
                  <c:v>13.303881025549201</c:v>
                </c:pt>
                <c:pt idx="5340">
                  <c:v>13.958095268665399</c:v>
                </c:pt>
                <c:pt idx="5341">
                  <c:v>14.273343511835799</c:v>
                </c:pt>
                <c:pt idx="5342">
                  <c:v>14.039457754952</c:v>
                </c:pt>
                <c:pt idx="5343">
                  <c:v>13.8461968209986</c:v>
                </c:pt>
                <c:pt idx="5344">
                  <c:v>14.006473709958801</c:v>
                </c:pt>
                <c:pt idx="5345">
                  <c:v>14.147568598975401</c:v>
                </c:pt>
                <c:pt idx="5346">
                  <c:v>14.178553487992</c:v>
                </c:pt>
                <c:pt idx="5347">
                  <c:v>14.275787376952101</c:v>
                </c:pt>
                <c:pt idx="5348">
                  <c:v>14.431277265968699</c:v>
                </c:pt>
                <c:pt idx="5349">
                  <c:v>14.5862341549853</c:v>
                </c:pt>
                <c:pt idx="5350">
                  <c:v>14.610159043945499</c:v>
                </c:pt>
                <c:pt idx="5351">
                  <c:v>14.684354932962099</c:v>
                </c:pt>
                <c:pt idx="5352">
                  <c:v>14.792329821978701</c:v>
                </c:pt>
                <c:pt idx="5353">
                  <c:v>14.790961710938801</c:v>
                </c:pt>
                <c:pt idx="5354">
                  <c:v>14.7712925999554</c:v>
                </c:pt>
                <c:pt idx="5355">
                  <c:v>14.701370488972</c:v>
                </c:pt>
                <c:pt idx="5356">
                  <c:v>14.741748377932099</c:v>
                </c:pt>
                <c:pt idx="5357">
                  <c:v>14.688025266948699</c:v>
                </c:pt>
                <c:pt idx="5358">
                  <c:v>14.613152155965301</c:v>
                </c:pt>
                <c:pt idx="5359">
                  <c:v>14.5498600449255</c:v>
                </c:pt>
                <c:pt idx="5360">
                  <c:v>14.324249933942101</c:v>
                </c:pt>
                <c:pt idx="5361">
                  <c:v>14.4459698229587</c:v>
                </c:pt>
                <c:pt idx="5362">
                  <c:v>13.5626927119188</c:v>
                </c:pt>
                <c:pt idx="5363">
                  <c:v>13.7610076009354</c:v>
                </c:pt>
                <c:pt idx="5364">
                  <c:v>13.664675489952</c:v>
                </c:pt>
                <c:pt idx="5365">
                  <c:v>13.4384033789122</c:v>
                </c:pt>
                <c:pt idx="5366">
                  <c:v>13.5821542679288</c:v>
                </c:pt>
                <c:pt idx="5367">
                  <c:v>13.6802811569454</c:v>
                </c:pt>
                <c:pt idx="5368">
                  <c:v>13.4895890459055</c:v>
                </c:pt>
                <c:pt idx="5369">
                  <c:v>14.193631934922101</c:v>
                </c:pt>
                <c:pt idx="5370">
                  <c:v>14.7479148239387</c:v>
                </c:pt>
                <c:pt idx="5371">
                  <c:v>15.3475087128989</c:v>
                </c:pt>
                <c:pt idx="5372">
                  <c:v>15.101917601915501</c:v>
                </c:pt>
                <c:pt idx="5373">
                  <c:v>14.3449144909321</c:v>
                </c:pt>
                <c:pt idx="5374">
                  <c:v>14.059697379892199</c:v>
                </c:pt>
                <c:pt idx="5375">
                  <c:v>14.0254122689088</c:v>
                </c:pt>
                <c:pt idx="5376">
                  <c:v>13.8408601579254</c:v>
                </c:pt>
                <c:pt idx="5377">
                  <c:v>13.4141960468856</c:v>
                </c:pt>
                <c:pt idx="5378">
                  <c:v>13.256761935902199</c:v>
                </c:pt>
                <c:pt idx="5379">
                  <c:v>13.394785824918801</c:v>
                </c:pt>
                <c:pt idx="5380">
                  <c:v>13.313889713878901</c:v>
                </c:pt>
                <c:pt idx="5381">
                  <c:v>13.0304046028955</c:v>
                </c:pt>
                <c:pt idx="5382">
                  <c:v>12.7911124919121</c:v>
                </c:pt>
                <c:pt idx="5383">
                  <c:v>12.465951380872299</c:v>
                </c:pt>
                <c:pt idx="5384">
                  <c:v>12.270443269888901</c:v>
                </c:pt>
                <c:pt idx="5385">
                  <c:v>12.133121158905499</c:v>
                </c:pt>
                <c:pt idx="5386">
                  <c:v>12.044673047865601</c:v>
                </c:pt>
                <c:pt idx="5387">
                  <c:v>11.9731969368822</c:v>
                </c:pt>
                <c:pt idx="5388">
                  <c:v>12.1240608258988</c:v>
                </c:pt>
                <c:pt idx="5389">
                  <c:v>14.461005714859001</c:v>
                </c:pt>
                <c:pt idx="5390">
                  <c:v>15.3109326038756</c:v>
                </c:pt>
                <c:pt idx="5391">
                  <c:v>15.9863748616128</c:v>
                </c:pt>
                <c:pt idx="5392">
                  <c:v>16.120828488086801</c:v>
                </c:pt>
                <c:pt idx="5393">
                  <c:v>16.143613114504401</c:v>
                </c:pt>
                <c:pt idx="5394">
                  <c:v>16.182437740921898</c:v>
                </c:pt>
                <c:pt idx="5395">
                  <c:v>16.151780367395901</c:v>
                </c:pt>
                <c:pt idx="5396">
                  <c:v>16.102171993813499</c:v>
                </c:pt>
                <c:pt idx="5397">
                  <c:v>15.8812796202311</c:v>
                </c:pt>
                <c:pt idx="5398">
                  <c:v>15.420387246705101</c:v>
                </c:pt>
                <c:pt idx="5399">
                  <c:v>15.475535873122601</c:v>
                </c:pt>
                <c:pt idx="5400">
                  <c:v>14.9039444995402</c:v>
                </c:pt>
                <c:pt idx="5401">
                  <c:v>14.451562126014201</c:v>
                </c:pt>
                <c:pt idx="5402">
                  <c:v>14.3989717524318</c:v>
                </c:pt>
                <c:pt idx="5403">
                  <c:v>14.255641378849299</c:v>
                </c:pt>
                <c:pt idx="5404">
                  <c:v>14.291278005323299</c:v>
                </c:pt>
                <c:pt idx="5405">
                  <c:v>13.928823631740901</c:v>
                </c:pt>
                <c:pt idx="5406">
                  <c:v>14.1743232581585</c:v>
                </c:pt>
                <c:pt idx="5407">
                  <c:v>14.0589098846325</c:v>
                </c:pt>
                <c:pt idx="5408">
                  <c:v>14.0735495110501</c:v>
                </c:pt>
                <c:pt idx="5409">
                  <c:v>14.285421137467599</c:v>
                </c:pt>
                <c:pt idx="5410">
                  <c:v>14.251821763941599</c:v>
                </c:pt>
                <c:pt idx="5411">
                  <c:v>14.335182390359201</c:v>
                </c:pt>
                <c:pt idx="5412">
                  <c:v>14.090925016776801</c:v>
                </c:pt>
                <c:pt idx="5413">
                  <c:v>13.7234126432508</c:v>
                </c:pt>
                <c:pt idx="5414">
                  <c:v>13.8127282696683</c:v>
                </c:pt>
                <c:pt idx="5415">
                  <c:v>13.9682488960859</c:v>
                </c:pt>
                <c:pt idx="5416">
                  <c:v>14.1850365225599</c:v>
                </c:pt>
                <c:pt idx="5417">
                  <c:v>14.354782148977501</c:v>
                </c:pt>
                <c:pt idx="5418">
                  <c:v>14.581438775395</c:v>
                </c:pt>
                <c:pt idx="5419">
                  <c:v>14.606687401868999</c:v>
                </c:pt>
                <c:pt idx="5420">
                  <c:v>14.239156028286599</c:v>
                </c:pt>
                <c:pt idx="5421">
                  <c:v>14.3514296547042</c:v>
                </c:pt>
                <c:pt idx="5422">
                  <c:v>14.487197281178201</c:v>
                </c:pt>
                <c:pt idx="5423">
                  <c:v>14.2637409075957</c:v>
                </c:pt>
                <c:pt idx="5424">
                  <c:v>14.594057534013301</c:v>
                </c:pt>
                <c:pt idx="5425">
                  <c:v>14.416422160487301</c:v>
                </c:pt>
                <c:pt idx="5426">
                  <c:v>14.131757786904901</c:v>
                </c:pt>
                <c:pt idx="5427">
                  <c:v>14.8497344133225</c:v>
                </c:pt>
                <c:pt idx="5428">
                  <c:v>14.976450039796401</c:v>
                </c:pt>
                <c:pt idx="5429">
                  <c:v>14.529393666214</c:v>
                </c:pt>
                <c:pt idx="5430">
                  <c:v>14.2898842926316</c:v>
                </c:pt>
                <c:pt idx="5431">
                  <c:v>13.862588919105599</c:v>
                </c:pt>
                <c:pt idx="5432">
                  <c:v>13.891215545523201</c:v>
                </c:pt>
                <c:pt idx="5433">
                  <c:v>14.2506861719407</c:v>
                </c:pt>
                <c:pt idx="5434">
                  <c:v>14.0918137984147</c:v>
                </c:pt>
                <c:pt idx="5435">
                  <c:v>13.650010424832301</c:v>
                </c:pt>
                <c:pt idx="5436">
                  <c:v>13.171160051249901</c:v>
                </c:pt>
                <c:pt idx="5437">
                  <c:v>13.135267677723901</c:v>
                </c:pt>
                <c:pt idx="5438">
                  <c:v>13.2907093041414</c:v>
                </c:pt>
                <c:pt idx="5439">
                  <c:v>13.2524287321956</c:v>
                </c:pt>
                <c:pt idx="5440">
                  <c:v>12.968009961933101</c:v>
                </c:pt>
                <c:pt idx="5441">
                  <c:v>12.6320361916294</c:v>
                </c:pt>
                <c:pt idx="5442">
                  <c:v>12.6327294213256</c:v>
                </c:pt>
                <c:pt idx="5443">
                  <c:v>12.5972976510631</c:v>
                </c:pt>
                <c:pt idx="5444">
                  <c:v>12.2660308807594</c:v>
                </c:pt>
                <c:pt idx="5445">
                  <c:v>11.715234110455601</c:v>
                </c:pt>
                <c:pt idx="5446">
                  <c:v>11.5957163401931</c:v>
                </c:pt>
                <c:pt idx="5447">
                  <c:v>11.5550685698894</c:v>
                </c:pt>
                <c:pt idx="5448">
                  <c:v>11.544746799585599</c:v>
                </c:pt>
                <c:pt idx="5449">
                  <c:v>11.5266650293231</c:v>
                </c:pt>
                <c:pt idx="5450">
                  <c:v>11.698220259019401</c:v>
                </c:pt>
                <c:pt idx="5451">
                  <c:v>12.0304304887156</c:v>
                </c:pt>
                <c:pt idx="5452">
                  <c:v>12.320447718453099</c:v>
                </c:pt>
                <c:pt idx="5453">
                  <c:v>12.5582579481494</c:v>
                </c:pt>
                <c:pt idx="5454">
                  <c:v>13.214530177845599</c:v>
                </c:pt>
                <c:pt idx="5455">
                  <c:v>13.4221954075831</c:v>
                </c:pt>
                <c:pt idx="5456">
                  <c:v>13.8644106372794</c:v>
                </c:pt>
                <c:pt idx="5457">
                  <c:v>14.0642508669757</c:v>
                </c:pt>
                <c:pt idx="5458">
                  <c:v>13.774111096713099</c:v>
                </c:pt>
                <c:pt idx="5459">
                  <c:v>13.9154673264094</c:v>
                </c:pt>
                <c:pt idx="5460">
                  <c:v>13.7827455561057</c:v>
                </c:pt>
                <c:pt idx="5461">
                  <c:v>13.5359107858431</c:v>
                </c:pt>
                <c:pt idx="5462">
                  <c:v>13.215054015539399</c:v>
                </c:pt>
                <c:pt idx="5463">
                  <c:v>13.0595092452357</c:v>
                </c:pt>
                <c:pt idx="5464">
                  <c:v>12.940735474973099</c:v>
                </c:pt>
                <c:pt idx="5465">
                  <c:v>13.221635704669399</c:v>
                </c:pt>
                <c:pt idx="5466">
                  <c:v>13.3960249343657</c:v>
                </c:pt>
                <c:pt idx="5467">
                  <c:v>14.2807981641031</c:v>
                </c:pt>
                <c:pt idx="5468">
                  <c:v>15.011758393799401</c:v>
                </c:pt>
                <c:pt idx="5469">
                  <c:v>14.513781623495699</c:v>
                </c:pt>
                <c:pt idx="5470">
                  <c:v>13.9107778532331</c:v>
                </c:pt>
                <c:pt idx="5471">
                  <c:v>13.4300590829294</c:v>
                </c:pt>
                <c:pt idx="5472">
                  <c:v>13.3317983126257</c:v>
                </c:pt>
                <c:pt idx="5473">
                  <c:v>12.2067005423631</c:v>
                </c:pt>
                <c:pt idx="5474">
                  <c:v>12.2221897720594</c:v>
                </c:pt>
                <c:pt idx="5475">
                  <c:v>12.5519440017557</c:v>
                </c:pt>
                <c:pt idx="5476">
                  <c:v>13.599099231493099</c:v>
                </c:pt>
                <c:pt idx="5477">
                  <c:v>14.316225461189401</c:v>
                </c:pt>
                <c:pt idx="5478">
                  <c:v>14.558035690885699</c:v>
                </c:pt>
                <c:pt idx="5483">
                  <c:v>12.0926168394494</c:v>
                </c:pt>
                <c:pt idx="5484">
                  <c:v>12.2816480691457</c:v>
                </c:pt>
                <c:pt idx="5485">
                  <c:v>12.5424982988831</c:v>
                </c:pt>
                <c:pt idx="5486">
                  <c:v>12.503259528579401</c:v>
                </c:pt>
                <c:pt idx="5487">
                  <c:v>12.722381788102901</c:v>
                </c:pt>
                <c:pt idx="5488">
                  <c:v>13.240849077429999</c:v>
                </c:pt>
                <c:pt idx="5489">
                  <c:v>13.6738163668167</c:v>
                </c:pt>
                <c:pt idx="5490">
                  <c:v>13.9843186562035</c:v>
                </c:pt>
                <c:pt idx="5491">
                  <c:v>14.0765949455306</c:v>
                </c:pt>
                <c:pt idx="5492">
                  <c:v>14.057172234917299</c:v>
                </c:pt>
                <c:pt idx="5493">
                  <c:v>14.000073524304</c:v>
                </c:pt>
                <c:pt idx="5494">
                  <c:v>13.7990148136311</c:v>
                </c:pt>
                <c:pt idx="5495">
                  <c:v>13.742860103017801</c:v>
                </c:pt>
                <c:pt idx="5496">
                  <c:v>13.697750392404499</c:v>
                </c:pt>
                <c:pt idx="5497">
                  <c:v>13.4749576817317</c:v>
                </c:pt>
                <c:pt idx="5498">
                  <c:v>13.178838971118401</c:v>
                </c:pt>
                <c:pt idx="5499">
                  <c:v>13.0011782605051</c:v>
                </c:pt>
                <c:pt idx="5500">
                  <c:v>12.9090195498322</c:v>
                </c:pt>
                <c:pt idx="5501">
                  <c:v>12.7325538392189</c:v>
                </c:pt>
                <c:pt idx="5502">
                  <c:v>12.6621731286056</c:v>
                </c:pt>
                <c:pt idx="5503">
                  <c:v>12.5860714179328</c:v>
                </c:pt>
                <c:pt idx="5504">
                  <c:v>12.473141707319501</c:v>
                </c:pt>
                <c:pt idx="5505">
                  <c:v>12.5148189967062</c:v>
                </c:pt>
                <c:pt idx="5506">
                  <c:v>12.4603502860333</c:v>
                </c:pt>
                <c:pt idx="5507">
                  <c:v>12.52322757542</c:v>
                </c:pt>
                <c:pt idx="5508">
                  <c:v>12.648944864806699</c:v>
                </c:pt>
                <c:pt idx="5509">
                  <c:v>12.687585154133799</c:v>
                </c:pt>
                <c:pt idx="5510">
                  <c:v>12.6554454435206</c:v>
                </c:pt>
                <c:pt idx="5511">
                  <c:v>12.4883547329073</c:v>
                </c:pt>
                <c:pt idx="5512">
                  <c:v>12.6033850222344</c:v>
                </c:pt>
                <c:pt idx="5513">
                  <c:v>12.7354533116211</c:v>
                </c:pt>
                <c:pt idx="5514">
                  <c:v>12.907286601007799</c:v>
                </c:pt>
                <c:pt idx="5515">
                  <c:v>12.9509408903349</c:v>
                </c:pt>
                <c:pt idx="5516">
                  <c:v>12.8062421797216</c:v>
                </c:pt>
                <c:pt idx="5517">
                  <c:v>12.644581469108401</c:v>
                </c:pt>
                <c:pt idx="5518">
                  <c:v>12.3984887584355</c:v>
                </c:pt>
                <c:pt idx="5519">
                  <c:v>12.0326090478222</c:v>
                </c:pt>
                <c:pt idx="5520">
                  <c:v>11.371148337208901</c:v>
                </c:pt>
                <c:pt idx="5521">
                  <c:v>11.260329626536</c:v>
                </c:pt>
                <c:pt idx="5522">
                  <c:v>10.9476559159227</c:v>
                </c:pt>
                <c:pt idx="5523">
                  <c:v>10.8329812053094</c:v>
                </c:pt>
                <c:pt idx="5524">
                  <c:v>10.8736004946366</c:v>
                </c:pt>
                <c:pt idx="5525">
                  <c:v>10.7919287840233</c:v>
                </c:pt>
                <c:pt idx="5526">
                  <c:v>10.69632707341</c:v>
                </c:pt>
                <c:pt idx="5527">
                  <c:v>10.6093553627371</c:v>
                </c:pt>
                <c:pt idx="5528">
                  <c:v>11.2745246521238</c:v>
                </c:pt>
                <c:pt idx="5529">
                  <c:v>12.0118469415105</c:v>
                </c:pt>
                <c:pt idx="5530">
                  <c:v>13.589245230837699</c:v>
                </c:pt>
                <c:pt idx="5531">
                  <c:v>14.6886265202244</c:v>
                </c:pt>
                <c:pt idx="5532">
                  <c:v>14.840053809611099</c:v>
                </c:pt>
                <c:pt idx="5533">
                  <c:v>15.058070098938201</c:v>
                </c:pt>
                <c:pt idx="5534">
                  <c:v>15.365171388324899</c:v>
                </c:pt>
                <c:pt idx="5535">
                  <c:v>15.533147228138899</c:v>
                </c:pt>
                <c:pt idx="5536">
                  <c:v>15.6999066183197</c:v>
                </c:pt>
                <c:pt idx="5537">
                  <c:v>15.6703640085614</c:v>
                </c:pt>
                <c:pt idx="5538">
                  <c:v>15.6015003988032</c:v>
                </c:pt>
                <c:pt idx="5539">
                  <c:v>15.515834788984</c:v>
                </c:pt>
                <c:pt idx="5540">
                  <c:v>15.569511179225699</c:v>
                </c:pt>
                <c:pt idx="5541">
                  <c:v>15.8236285694675</c:v>
                </c:pt>
                <c:pt idx="5542">
                  <c:v>16.0765249596483</c:v>
                </c:pt>
                <c:pt idx="5543">
                  <c:v>16.277735349890001</c:v>
                </c:pt>
                <c:pt idx="5544">
                  <c:v>16.366148740131798</c:v>
                </c:pt>
                <c:pt idx="5545">
                  <c:v>16.405078130312599</c:v>
                </c:pt>
                <c:pt idx="5546">
                  <c:v>16.378150520554399</c:v>
                </c:pt>
                <c:pt idx="5547">
                  <c:v>16.3880719107961</c:v>
                </c:pt>
                <c:pt idx="5548">
                  <c:v>16.309802300976902</c:v>
                </c:pt>
                <c:pt idx="5549">
                  <c:v>16.328140691218699</c:v>
                </c:pt>
                <c:pt idx="5550">
                  <c:v>16.2633380814604</c:v>
                </c:pt>
                <c:pt idx="5551">
                  <c:v>16.244035471641201</c:v>
                </c:pt>
                <c:pt idx="5552">
                  <c:v>16.329039861883</c:v>
                </c:pt>
                <c:pt idx="5553">
                  <c:v>16.356190252124701</c:v>
                </c:pt>
                <c:pt idx="5554">
                  <c:v>16.481788642305499</c:v>
                </c:pt>
                <c:pt idx="5555">
                  <c:v>16.386022032547299</c:v>
                </c:pt>
                <c:pt idx="5556">
                  <c:v>16.056494422789001</c:v>
                </c:pt>
                <c:pt idx="5557">
                  <c:v>15.7285918129698</c:v>
                </c:pt>
                <c:pt idx="5558">
                  <c:v>15.4141552032116</c:v>
                </c:pt>
                <c:pt idx="5559">
                  <c:v>16.268322593453298</c:v>
                </c:pt>
                <c:pt idx="5560">
                  <c:v>16.524248983634099</c:v>
                </c:pt>
                <c:pt idx="5561">
                  <c:v>16.808641373875901</c:v>
                </c:pt>
                <c:pt idx="5562">
                  <c:v>17.147175764117598</c:v>
                </c:pt>
                <c:pt idx="5563">
                  <c:v>17.081547154298399</c:v>
                </c:pt>
                <c:pt idx="5564">
                  <c:v>16.8969365445402</c:v>
                </c:pt>
                <c:pt idx="5565">
                  <c:v>16.415903934781898</c:v>
                </c:pt>
                <c:pt idx="5566">
                  <c:v>15.711413324962701</c:v>
                </c:pt>
                <c:pt idx="5567">
                  <c:v>15.497362715204501</c:v>
                </c:pt>
                <c:pt idx="5568">
                  <c:v>14.870562105446201</c:v>
                </c:pt>
                <c:pt idx="5569">
                  <c:v>14.168732495626999</c:v>
                </c:pt>
                <c:pt idx="5570">
                  <c:v>13.717378885868801</c:v>
                </c:pt>
                <c:pt idx="5571">
                  <c:v>13.864951276110499</c:v>
                </c:pt>
                <c:pt idx="5572">
                  <c:v>13.9956516662913</c:v>
                </c:pt>
                <c:pt idx="5573">
                  <c:v>14.3587340565331</c:v>
                </c:pt>
                <c:pt idx="5574">
                  <c:v>14.4705144467748</c:v>
                </c:pt>
                <c:pt idx="5575">
                  <c:v>14.414198836955601</c:v>
                </c:pt>
                <c:pt idx="5576">
                  <c:v>15.425779227197401</c:v>
                </c:pt>
                <c:pt idx="5577">
                  <c:v>16.022516617439098</c:v>
                </c:pt>
                <c:pt idx="5578">
                  <c:v>16.561976007619901</c:v>
                </c:pt>
                <c:pt idx="5579">
                  <c:v>16.934677397861702</c:v>
                </c:pt>
                <c:pt idx="5580">
                  <c:v>17.226443788103399</c:v>
                </c:pt>
                <c:pt idx="5581">
                  <c:v>17.048854178284198</c:v>
                </c:pt>
                <c:pt idx="5582">
                  <c:v>16.800575568526</c:v>
                </c:pt>
                <c:pt idx="5583">
                  <c:v>16.656163381910101</c:v>
                </c:pt>
                <c:pt idx="5584">
                  <c:v>16.626382618468298</c:v>
                </c:pt>
                <c:pt idx="5585">
                  <c:v>16.499531854943399</c:v>
                </c:pt>
                <c:pt idx="5586">
                  <c:v>16.483274091418401</c:v>
                </c:pt>
                <c:pt idx="5587">
                  <c:v>16.604554327976601</c:v>
                </c:pt>
                <c:pt idx="5588">
                  <c:v>16.573417564451699</c:v>
                </c:pt>
                <c:pt idx="5589">
                  <c:v>16.608639800926799</c:v>
                </c:pt>
                <c:pt idx="5590">
                  <c:v>16.614470037484899</c:v>
                </c:pt>
                <c:pt idx="5591">
                  <c:v>16.56326227396</c:v>
                </c:pt>
                <c:pt idx="5592">
                  <c:v>16.496672510435101</c:v>
                </c:pt>
                <c:pt idx="5593">
                  <c:v>16.445135746993301</c:v>
                </c:pt>
                <c:pt idx="5594">
                  <c:v>16.519553983468299</c:v>
                </c:pt>
                <c:pt idx="5595">
                  <c:v>16.462346219943399</c:v>
                </c:pt>
                <c:pt idx="5596">
                  <c:v>16.510143456501599</c:v>
                </c:pt>
                <c:pt idx="5597">
                  <c:v>16.4368316929767</c:v>
                </c:pt>
                <c:pt idx="5598">
                  <c:v>16.241173929451801</c:v>
                </c:pt>
                <c:pt idx="5599">
                  <c:v>16.117729166009902</c:v>
                </c:pt>
                <c:pt idx="5600">
                  <c:v>16.035180402485</c:v>
                </c:pt>
                <c:pt idx="5601">
                  <c:v>15.9970276389601</c:v>
                </c:pt>
                <c:pt idx="5602">
                  <c:v>15.8818208755182</c:v>
                </c:pt>
                <c:pt idx="5603">
                  <c:v>15.5570881119933</c:v>
                </c:pt>
                <c:pt idx="5604">
                  <c:v>15.278020348468401</c:v>
                </c:pt>
                <c:pt idx="5605">
                  <c:v>15.326903585026599</c:v>
                </c:pt>
                <c:pt idx="5606">
                  <c:v>15.3321208215017</c:v>
                </c:pt>
                <c:pt idx="5607">
                  <c:v>15.3202050579767</c:v>
                </c:pt>
                <c:pt idx="5608">
                  <c:v>15.5787562945349</c:v>
                </c:pt>
                <c:pt idx="5609">
                  <c:v>15.67098153101</c:v>
                </c:pt>
                <c:pt idx="5610">
                  <c:v>15.943624767485099</c:v>
                </c:pt>
                <c:pt idx="5611">
                  <c:v>15.5125170040432</c:v>
                </c:pt>
                <c:pt idx="5612">
                  <c:v>14.991663240518299</c:v>
                </c:pt>
                <c:pt idx="5613">
                  <c:v>14.318256476993399</c:v>
                </c:pt>
                <c:pt idx="5614">
                  <c:v>13.876445713551499</c:v>
                </c:pt>
                <c:pt idx="5615">
                  <c:v>13.532741950026599</c:v>
                </c:pt>
                <c:pt idx="5616">
                  <c:v>12.8817111865017</c:v>
                </c:pt>
                <c:pt idx="5617">
                  <c:v>12.329878423059901</c:v>
                </c:pt>
                <c:pt idx="5618">
                  <c:v>12.166388659535</c:v>
                </c:pt>
                <c:pt idx="5619">
                  <c:v>12.011193896010001</c:v>
                </c:pt>
                <c:pt idx="5620">
                  <c:v>11.885749132568201</c:v>
                </c:pt>
                <c:pt idx="5621">
                  <c:v>11.803877369043301</c:v>
                </c:pt>
                <c:pt idx="5622">
                  <c:v>11.694916605518401</c:v>
                </c:pt>
                <c:pt idx="5623">
                  <c:v>11.9894988420765</c:v>
                </c:pt>
                <c:pt idx="5624">
                  <c:v>12.535085078551599</c:v>
                </c:pt>
                <c:pt idx="5625">
                  <c:v>12.7857313150267</c:v>
                </c:pt>
                <c:pt idx="5626">
                  <c:v>13.0397335515849</c:v>
                </c:pt>
                <c:pt idx="5627">
                  <c:v>13.5243727880599</c:v>
                </c:pt>
                <c:pt idx="5628">
                  <c:v>13.639452024535</c:v>
                </c:pt>
                <c:pt idx="5629">
                  <c:v>13.6616432610932</c:v>
                </c:pt>
                <c:pt idx="5630">
                  <c:v>13.5863914975683</c:v>
                </c:pt>
                <c:pt idx="5631">
                  <c:v>13.482094440781299</c:v>
                </c:pt>
                <c:pt idx="5632">
                  <c:v>13.347264090803799</c:v>
                </c:pt>
                <c:pt idx="5633">
                  <c:v>13.196793740761001</c:v>
                </c:pt>
                <c:pt idx="5634">
                  <c:v>13.1341893907183</c:v>
                </c:pt>
                <c:pt idx="5635">
                  <c:v>13.0559030407408</c:v>
                </c:pt>
                <c:pt idx="5636">
                  <c:v>12.961663690698099</c:v>
                </c:pt>
                <c:pt idx="5637">
                  <c:v>12.8633713406553</c:v>
                </c:pt>
                <c:pt idx="5638">
                  <c:v>12.7910769906778</c:v>
                </c:pt>
                <c:pt idx="5639">
                  <c:v>12.815844640635101</c:v>
                </c:pt>
                <c:pt idx="5640">
                  <c:v>12.8312832905923</c:v>
                </c:pt>
                <c:pt idx="5641">
                  <c:v>12.765070940614899</c:v>
                </c:pt>
                <c:pt idx="5642">
                  <c:v>12.6295435905721</c:v>
                </c:pt>
                <c:pt idx="5643">
                  <c:v>12.6936102405294</c:v>
                </c:pt>
                <c:pt idx="5644">
                  <c:v>12.6633698905519</c:v>
                </c:pt>
                <c:pt idx="5645">
                  <c:v>12.6199475405091</c:v>
                </c:pt>
                <c:pt idx="5646">
                  <c:v>12.546936190466401</c:v>
                </c:pt>
                <c:pt idx="5647">
                  <c:v>12.482752840488899</c:v>
                </c:pt>
                <c:pt idx="5648">
                  <c:v>12.4416314904462</c:v>
                </c:pt>
                <c:pt idx="5649">
                  <c:v>12.2946351404034</c:v>
                </c:pt>
                <c:pt idx="5650">
                  <c:v>12.3152507904259</c:v>
                </c:pt>
                <c:pt idx="5651">
                  <c:v>12.162679440383201</c:v>
                </c:pt>
                <c:pt idx="5652">
                  <c:v>12.0468230903404</c:v>
                </c:pt>
                <c:pt idx="5653">
                  <c:v>11.839403740363</c:v>
                </c:pt>
                <c:pt idx="5654">
                  <c:v>11.6828523903202</c:v>
                </c:pt>
                <c:pt idx="5655">
                  <c:v>11.6587640402775</c:v>
                </c:pt>
                <c:pt idx="5656">
                  <c:v>11.4859996903</c:v>
                </c:pt>
                <c:pt idx="5657">
                  <c:v>11.6799833402572</c:v>
                </c:pt>
                <c:pt idx="5658">
                  <c:v>11.945563990214501</c:v>
                </c:pt>
                <c:pt idx="5659">
                  <c:v>12.099416640236999</c:v>
                </c:pt>
                <c:pt idx="5660">
                  <c:v>11.4497102901943</c:v>
                </c:pt>
                <c:pt idx="5661">
                  <c:v>11.1487709401515</c:v>
                </c:pt>
                <c:pt idx="5662">
                  <c:v>9.5955785901740303</c:v>
                </c:pt>
                <c:pt idx="5663">
                  <c:v>9.1406122401312899</c:v>
                </c:pt>
                <c:pt idx="5664">
                  <c:v>9.7144548900885397</c:v>
                </c:pt>
                <c:pt idx="5665">
                  <c:v>9.8286605401110592</c:v>
                </c:pt>
                <c:pt idx="5666">
                  <c:v>8.6792791900683106</c:v>
                </c:pt>
                <c:pt idx="5667">
                  <c:v>8.9523138400255693</c:v>
                </c:pt>
                <c:pt idx="5668">
                  <c:v>8.9154814900480801</c:v>
                </c:pt>
                <c:pt idx="5669">
                  <c:v>8.9618081400053402</c:v>
                </c:pt>
                <c:pt idx="5670">
                  <c:v>9.1078897899625897</c:v>
                </c:pt>
                <c:pt idx="5671">
                  <c:v>9.1158924399851102</c:v>
                </c:pt>
                <c:pt idx="5672">
                  <c:v>8.5233340899423595</c:v>
                </c:pt>
                <c:pt idx="5673">
                  <c:v>8.8790967398996195</c:v>
                </c:pt>
                <c:pt idx="5674">
                  <c:v>9.4541513899221297</c:v>
                </c:pt>
                <c:pt idx="5675">
                  <c:v>10.4009130398794</c:v>
                </c:pt>
                <c:pt idx="5676">
                  <c:v>12.289856689836601</c:v>
                </c:pt>
                <c:pt idx="5677">
                  <c:v>13.0652043398592</c:v>
                </c:pt>
                <c:pt idx="5678">
                  <c:v>13.4537019898164</c:v>
                </c:pt>
                <c:pt idx="5679">
                  <c:v>13.7466694514304</c:v>
                </c:pt>
                <c:pt idx="5680">
                  <c:v>14.0724577247399</c:v>
                </c:pt>
                <c:pt idx="5681">
                  <c:v>14.3922019980253</c:v>
                </c:pt>
                <c:pt idx="5682">
                  <c:v>14.5127922713106</c:v>
                </c:pt>
                <c:pt idx="5683">
                  <c:v>14.3796765446202</c:v>
                </c:pt>
                <c:pt idx="5684">
                  <c:v>13.9073348179055</c:v>
                </c:pt>
                <c:pt idx="5685">
                  <c:v>13.7491530911908</c:v>
                </c:pt>
                <c:pt idx="5686">
                  <c:v>13.3595193645004</c:v>
                </c:pt>
                <c:pt idx="5687">
                  <c:v>12.7470906377857</c:v>
                </c:pt>
                <c:pt idx="5688">
                  <c:v>12.240500911071001</c:v>
                </c:pt>
                <c:pt idx="5689">
                  <c:v>12.287647184380599</c:v>
                </c:pt>
                <c:pt idx="5690">
                  <c:v>12.0017164576659</c:v>
                </c:pt>
                <c:pt idx="5691">
                  <c:v>12.187183730951199</c:v>
                </c:pt>
                <c:pt idx="5692">
                  <c:v>12.2536740042608</c:v>
                </c:pt>
                <c:pt idx="5693">
                  <c:v>12.0638652775461</c:v>
                </c:pt>
                <c:pt idx="5694">
                  <c:v>12.269483550831501</c:v>
                </c:pt>
                <c:pt idx="5695">
                  <c:v>11.979295824140999</c:v>
                </c:pt>
                <c:pt idx="5696">
                  <c:v>11.8855910974263</c:v>
                </c:pt>
                <c:pt idx="5697">
                  <c:v>11.3493803707117</c:v>
                </c:pt>
                <c:pt idx="5698">
                  <c:v>10.8085946440212</c:v>
                </c:pt>
                <c:pt idx="5699">
                  <c:v>10.8890669173066</c:v>
                </c:pt>
                <c:pt idx="5700">
                  <c:v>10.6544481905919</c:v>
                </c:pt>
                <c:pt idx="5701">
                  <c:v>10.7987624639015</c:v>
                </c:pt>
                <c:pt idx="5702">
                  <c:v>10.6104807371868</c:v>
                </c:pt>
                <c:pt idx="5703">
                  <c:v>10.9459610104721</c:v>
                </c:pt>
                <c:pt idx="5704">
                  <c:v>11.159988283781701</c:v>
                </c:pt>
                <c:pt idx="5705">
                  <c:v>11.512119557067001</c:v>
                </c:pt>
                <c:pt idx="5706">
                  <c:v>12.239193830352299</c:v>
                </c:pt>
                <c:pt idx="5707">
                  <c:v>12.294864103661901</c:v>
                </c:pt>
                <c:pt idx="5708">
                  <c:v>11.212609376947199</c:v>
                </c:pt>
                <c:pt idx="5709">
                  <c:v>10.1101056502325</c:v>
                </c:pt>
                <c:pt idx="5713">
                  <c:v>10.7778187434223</c:v>
                </c:pt>
                <c:pt idx="5714">
                  <c:v>9.9045230167076408</c:v>
                </c:pt>
                <c:pt idx="5715">
                  <c:v>9.5462902899929691</c:v>
                </c:pt>
                <c:pt idx="5716">
                  <c:v>9.2774025633025303</c:v>
                </c:pt>
                <c:pt idx="5717">
                  <c:v>9.20637083658786</c:v>
                </c:pt>
                <c:pt idx="5718">
                  <c:v>9.0403231098731904</c:v>
                </c:pt>
                <c:pt idx="5719">
                  <c:v>7.7562193831827502</c:v>
                </c:pt>
                <c:pt idx="5720">
                  <c:v>7.64264065646808</c:v>
                </c:pt>
                <c:pt idx="5721">
                  <c:v>7.8212279297534</c:v>
                </c:pt>
                <c:pt idx="5722">
                  <c:v>7.6507692030629597</c:v>
                </c:pt>
                <c:pt idx="5723">
                  <c:v>7.5539874763482899</c:v>
                </c:pt>
                <c:pt idx="5724">
                  <c:v>7.7100367496336197</c:v>
                </c:pt>
                <c:pt idx="5725">
                  <c:v>8.1336440229431801</c:v>
                </c:pt>
                <c:pt idx="5726">
                  <c:v>11.236407296228499</c:v>
                </c:pt>
                <c:pt idx="5727">
                  <c:v>13.7090748029146</c:v>
                </c:pt>
                <c:pt idx="5728">
                  <c:v>13.8906955430948</c:v>
                </c:pt>
                <c:pt idx="5729">
                  <c:v>13.6567572831433</c:v>
                </c:pt>
                <c:pt idx="5730">
                  <c:v>12.4552690231917</c:v>
                </c:pt>
                <c:pt idx="5731">
                  <c:v>10.514574763372</c:v>
                </c:pt>
                <c:pt idx="5732">
                  <c:v>10.927046503420399</c:v>
                </c:pt>
                <c:pt idx="5733">
                  <c:v>11.722241243468901</c:v>
                </c:pt>
                <c:pt idx="5734">
                  <c:v>11.975214983649099</c:v>
                </c:pt>
                <c:pt idx="5735">
                  <c:v>11.9450747236976</c:v>
                </c:pt>
                <c:pt idx="5736">
                  <c:v>11.297808463746</c:v>
                </c:pt>
                <c:pt idx="5737">
                  <c:v>10.3036262039262</c:v>
                </c:pt>
                <c:pt idx="5738">
                  <c:v>9.2187099439746891</c:v>
                </c:pt>
                <c:pt idx="5739">
                  <c:v>7.6029896840231599</c:v>
                </c:pt>
                <c:pt idx="5740">
                  <c:v>7.5118294242033699</c:v>
                </c:pt>
                <c:pt idx="5741">
                  <c:v>7.6924581642518302</c:v>
                </c:pt>
                <c:pt idx="5742">
                  <c:v>7.7463159043002898</c:v>
                </c:pt>
                <c:pt idx="5743">
                  <c:v>7.7274216444805104</c:v>
                </c:pt>
                <c:pt idx="5744">
                  <c:v>7.7079443845289699</c:v>
                </c:pt>
                <c:pt idx="5745">
                  <c:v>7.7077791245774296</c:v>
                </c:pt>
                <c:pt idx="5746">
                  <c:v>7.7170978647576502</c:v>
                </c:pt>
                <c:pt idx="5747">
                  <c:v>7.8935776048061097</c:v>
                </c:pt>
                <c:pt idx="5748">
                  <c:v>8.1781523448545705</c:v>
                </c:pt>
                <c:pt idx="5749">
                  <c:v>8.1213060850347905</c:v>
                </c:pt>
                <c:pt idx="5750">
                  <c:v>8.0206278250832508</c:v>
                </c:pt>
                <c:pt idx="5751">
                  <c:v>8.0494955651317106</c:v>
                </c:pt>
                <c:pt idx="5752">
                  <c:v>8.1380813053119301</c:v>
                </c:pt>
                <c:pt idx="5753">
                  <c:v>8.1589760453603901</c:v>
                </c:pt>
                <c:pt idx="5754">
                  <c:v>8.2148657854088505</c:v>
                </c:pt>
                <c:pt idx="5755">
                  <c:v>8.2782725255890597</c:v>
                </c:pt>
                <c:pt idx="5756">
                  <c:v>8.4203392656375193</c:v>
                </c:pt>
                <c:pt idx="5757">
                  <c:v>8.60354600568599</c:v>
                </c:pt>
                <c:pt idx="5758">
                  <c:v>8.7435477458662003</c:v>
                </c:pt>
                <c:pt idx="5759">
                  <c:v>8.8543184859146606</c:v>
                </c:pt>
                <c:pt idx="5760">
                  <c:v>8.9758472259631201</c:v>
                </c:pt>
                <c:pt idx="5761">
                  <c:v>8.9428799661433391</c:v>
                </c:pt>
                <c:pt idx="5762">
                  <c:v>8.9896197061917995</c:v>
                </c:pt>
                <c:pt idx="5763">
                  <c:v>9.0306674462402601</c:v>
                </c:pt>
                <c:pt idx="5764">
                  <c:v>9.0819741864204797</c:v>
                </c:pt>
                <c:pt idx="5765">
                  <c:v>9.1697409264689398</c:v>
                </c:pt>
                <c:pt idx="5766">
                  <c:v>9.0951396665173991</c:v>
                </c:pt>
                <c:pt idx="5767">
                  <c:v>8.9957594066976192</c:v>
                </c:pt>
                <c:pt idx="5768">
                  <c:v>8.9335411467460801</c:v>
                </c:pt>
                <c:pt idx="5769">
                  <c:v>8.8758938867945396</c:v>
                </c:pt>
                <c:pt idx="5770">
                  <c:v>8.8019736269747497</c:v>
                </c:pt>
                <c:pt idx="5771">
                  <c:v>8.8308013670232093</c:v>
                </c:pt>
                <c:pt idx="5772">
                  <c:v>9.0245831070716793</c:v>
                </c:pt>
                <c:pt idx="5773">
                  <c:v>9.0167198472518901</c:v>
                </c:pt>
                <c:pt idx="5774">
                  <c:v>8.9161605873003502</c:v>
                </c:pt>
                <c:pt idx="5775">
                  <c:v>8.8402062490255506</c:v>
                </c:pt>
                <c:pt idx="5776">
                  <c:v>8.7034098324088696</c:v>
                </c:pt>
                <c:pt idx="5777">
                  <c:v>8.73786041589433</c:v>
                </c:pt>
                <c:pt idx="5778">
                  <c:v>8.9031619993797992</c:v>
                </c:pt>
                <c:pt idx="5779">
                  <c:v>8.8659155827631206</c:v>
                </c:pt>
                <c:pt idx="5780">
                  <c:v>8.7632691662485804</c:v>
                </c:pt>
                <c:pt idx="5781">
                  <c:v>8.7579197497340395</c:v>
                </c:pt>
                <c:pt idx="5782">
                  <c:v>8.8277103331173699</c:v>
                </c:pt>
                <c:pt idx="5783">
                  <c:v>8.9358459166028297</c:v>
                </c:pt>
                <c:pt idx="5784">
                  <c:v>9.0915715000882908</c:v>
                </c:pt>
                <c:pt idx="5785">
                  <c:v>9.2830670834716198</c:v>
                </c:pt>
                <c:pt idx="5786">
                  <c:v>9.3704136669570808</c:v>
                </c:pt>
                <c:pt idx="5787">
                  <c:v>9.3961322504425393</c:v>
                </c:pt>
                <c:pt idx="5788">
                  <c:v>9.37418983382587</c:v>
                </c:pt>
                <c:pt idx="5789">
                  <c:v>9.3549614173113298</c:v>
                </c:pt>
                <c:pt idx="5790">
                  <c:v>9.3081450007967899</c:v>
                </c:pt>
                <c:pt idx="5791">
                  <c:v>9.3135395841801092</c:v>
                </c:pt>
                <c:pt idx="5792">
                  <c:v>9.3138331676655799</c:v>
                </c:pt>
                <c:pt idx="5793">
                  <c:v>9.3170717511510404</c:v>
                </c:pt>
                <c:pt idx="5794">
                  <c:v>9.3131053345343595</c:v>
                </c:pt>
                <c:pt idx="5795">
                  <c:v>9.3154539180198199</c:v>
                </c:pt>
                <c:pt idx="5796">
                  <c:v>9.3151495015052799</c:v>
                </c:pt>
                <c:pt idx="5797">
                  <c:v>9.3274070848886108</c:v>
                </c:pt>
                <c:pt idx="5798">
                  <c:v>9.3690586683740698</c:v>
                </c:pt>
                <c:pt idx="5799">
                  <c:v>9.4046962518595301</c:v>
                </c:pt>
                <c:pt idx="5800">
                  <c:v>9.4632878352428609</c:v>
                </c:pt>
                <c:pt idx="5801">
                  <c:v>9.5131804187283198</c:v>
                </c:pt>
                <c:pt idx="5802">
                  <c:v>9.5582950022137805</c:v>
                </c:pt>
                <c:pt idx="5803">
                  <c:v>9.6009035855971003</c:v>
                </c:pt>
                <c:pt idx="5804">
                  <c:v>9.6561391690825609</c:v>
                </c:pt>
                <c:pt idx="5805">
                  <c:v>9.6545157525680292</c:v>
                </c:pt>
                <c:pt idx="5820">
                  <c:v>11.2740645043393</c:v>
                </c:pt>
                <c:pt idx="5821">
                  <c:v>11.7780630877226</c:v>
                </c:pt>
                <c:pt idx="5822">
                  <c:v>11.762762671208099</c:v>
                </c:pt>
                <c:pt idx="5823">
                  <c:v>11.6780491798228</c:v>
                </c:pt>
                <c:pt idx="5824">
                  <c:v>11.612052613556401</c:v>
                </c:pt>
                <c:pt idx="5825">
                  <c:v>11.270142047249401</c:v>
                </c:pt>
                <c:pt idx="5826">
                  <c:v>10.6922344809424</c:v>
                </c:pt>
                <c:pt idx="5827">
                  <c:v>10.307475914676001</c:v>
                </c:pt>
                <c:pt idx="5828">
                  <c:v>9.9444393483690003</c:v>
                </c:pt>
                <c:pt idx="5829">
                  <c:v>9.6733107820620194</c:v>
                </c:pt>
                <c:pt idx="5830">
                  <c:v>9.7014812157955994</c:v>
                </c:pt>
                <c:pt idx="5831">
                  <c:v>9.5728866494886198</c:v>
                </c:pt>
                <c:pt idx="5832">
                  <c:v>9.5224720831816398</c:v>
                </c:pt>
                <c:pt idx="5833">
                  <c:v>9.78818351691522</c:v>
                </c:pt>
                <c:pt idx="5834">
                  <c:v>10.0939529506082</c:v>
                </c:pt>
                <c:pt idx="5835">
                  <c:v>10.386347384301301</c:v>
                </c:pt>
                <c:pt idx="5836">
                  <c:v>10.3174648180348</c:v>
                </c:pt>
                <c:pt idx="5837">
                  <c:v>10.119498251727901</c:v>
                </c:pt>
                <c:pt idx="5838">
                  <c:v>10.0530376854209</c:v>
                </c:pt>
                <c:pt idx="5839">
                  <c:v>10.1186331191545</c:v>
                </c:pt>
                <c:pt idx="5840">
                  <c:v>10.782174552847501</c:v>
                </c:pt>
                <c:pt idx="5841">
                  <c:v>11.1147219865405</c:v>
                </c:pt>
                <c:pt idx="5842">
                  <c:v>10.8818604202741</c:v>
                </c:pt>
                <c:pt idx="5843">
                  <c:v>10.8394088539671</c:v>
                </c:pt>
                <c:pt idx="5844">
                  <c:v>10.347421287660101</c:v>
                </c:pt>
                <c:pt idx="5845">
                  <c:v>9.8555457213937103</c:v>
                </c:pt>
                <c:pt idx="5846">
                  <c:v>9.1393861550867292</c:v>
                </c:pt>
                <c:pt idx="5847">
                  <c:v>8.6055465887797506</c:v>
                </c:pt>
                <c:pt idx="5848">
                  <c:v>8.1327200225133307</c:v>
                </c:pt>
                <c:pt idx="5849">
                  <c:v>7.8596374562063502</c:v>
                </c:pt>
                <c:pt idx="5850">
                  <c:v>7.95898288989937</c:v>
                </c:pt>
                <c:pt idx="5851">
                  <c:v>8.0941093236329493</c:v>
                </c:pt>
                <c:pt idx="5852">
                  <c:v>7.9929597573259796</c:v>
                </c:pt>
                <c:pt idx="5853">
                  <c:v>8.0727261910189991</c:v>
                </c:pt>
                <c:pt idx="5854">
                  <c:v>8.3577056247525796</c:v>
                </c:pt>
                <c:pt idx="5855">
                  <c:v>8.7251330584455999</c:v>
                </c:pt>
                <c:pt idx="5856">
                  <c:v>8.7917384921386201</c:v>
                </c:pt>
                <c:pt idx="5857">
                  <c:v>8.6083129258722</c:v>
                </c:pt>
                <c:pt idx="5858">
                  <c:v>8.6698993595652194</c:v>
                </c:pt>
                <c:pt idx="5859">
                  <c:v>9.1773447932582393</c:v>
                </c:pt>
                <c:pt idx="5860">
                  <c:v>9.3605882269918208</c:v>
                </c:pt>
                <c:pt idx="5861">
                  <c:v>8.7863656606848402</c:v>
                </c:pt>
                <c:pt idx="5862">
                  <c:v>8.6019750943778597</c:v>
                </c:pt>
                <c:pt idx="5863">
                  <c:v>8.7496305281114406</c:v>
                </c:pt>
                <c:pt idx="5864">
                  <c:v>8.7036429618044693</c:v>
                </c:pt>
                <c:pt idx="5865">
                  <c:v>8.9768893954974907</c:v>
                </c:pt>
                <c:pt idx="5866">
                  <c:v>8.9022548292310706</c:v>
                </c:pt>
                <c:pt idx="5867">
                  <c:v>9.1704312629240903</c:v>
                </c:pt>
                <c:pt idx="5868">
                  <c:v>9.9975136966171103</c:v>
                </c:pt>
                <c:pt idx="5869">
                  <c:v>10.275620130350701</c:v>
                </c:pt>
                <c:pt idx="5870">
                  <c:v>10.561972407012201</c:v>
                </c:pt>
                <c:pt idx="5871">
                  <c:v>11.0482305266805</c:v>
                </c:pt>
                <c:pt idx="5872">
                  <c:v>11.042436646282299</c:v>
                </c:pt>
                <c:pt idx="5873">
                  <c:v>10.7493727659506</c:v>
                </c:pt>
                <c:pt idx="5874">
                  <c:v>10.826990885618899</c:v>
                </c:pt>
                <c:pt idx="5875">
                  <c:v>10.938675005220601</c:v>
                </c:pt>
                <c:pt idx="5876">
                  <c:v>10.735298124888899</c:v>
                </c:pt>
                <c:pt idx="5877">
                  <c:v>10.4945212445572</c:v>
                </c:pt>
                <c:pt idx="5878">
                  <c:v>10.476655364159001</c:v>
                </c:pt>
                <c:pt idx="5879">
                  <c:v>10.6445224838273</c:v>
                </c:pt>
                <c:pt idx="5880">
                  <c:v>10.7387146034956</c:v>
                </c:pt>
                <c:pt idx="5881">
                  <c:v>11.029944723097399</c:v>
                </c:pt>
                <c:pt idx="5882">
                  <c:v>11.144240842765701</c:v>
                </c:pt>
                <c:pt idx="5883">
                  <c:v>10.955327962434</c:v>
                </c:pt>
                <c:pt idx="5884">
                  <c:v>10.676518082035701</c:v>
                </c:pt>
                <c:pt idx="5885">
                  <c:v>10.503954201704</c:v>
                </c:pt>
                <c:pt idx="5886">
                  <c:v>10.4560223213723</c:v>
                </c:pt>
                <c:pt idx="5887">
                  <c:v>10.4889204409741</c:v>
                </c:pt>
                <c:pt idx="5888">
                  <c:v>10.3430225606424</c:v>
                </c:pt>
                <c:pt idx="5889">
                  <c:v>10.1312196803107</c:v>
                </c:pt>
                <c:pt idx="5890">
                  <c:v>9.8955867999124401</c:v>
                </c:pt>
                <c:pt idx="5891">
                  <c:v>9.6016479195807403</c:v>
                </c:pt>
                <c:pt idx="5892">
                  <c:v>9.3308370392490296</c:v>
                </c:pt>
                <c:pt idx="5893">
                  <c:v>9.4784931588507995</c:v>
                </c:pt>
                <c:pt idx="5894">
                  <c:v>10.8071872785191</c:v>
                </c:pt>
                <c:pt idx="5895">
                  <c:v>10.9853453981874</c:v>
                </c:pt>
                <c:pt idx="5896">
                  <c:v>10.9495055177892</c:v>
                </c:pt>
                <c:pt idx="5897">
                  <c:v>12.013326637457499</c:v>
                </c:pt>
                <c:pt idx="5898">
                  <c:v>11.6299127571257</c:v>
                </c:pt>
                <c:pt idx="5899">
                  <c:v>11.5966558767275</c:v>
                </c:pt>
                <c:pt idx="5900">
                  <c:v>11.5122649963958</c:v>
                </c:pt>
                <c:pt idx="5901">
                  <c:v>10.9457011160641</c:v>
                </c:pt>
                <c:pt idx="5902">
                  <c:v>9.4787702356658805</c:v>
                </c:pt>
                <c:pt idx="5903">
                  <c:v>7.9714023553341704</c:v>
                </c:pt>
                <c:pt idx="5904">
                  <c:v>7.3500424750024598</c:v>
                </c:pt>
                <c:pt idx="5905">
                  <c:v>7.0217935946042402</c:v>
                </c:pt>
                <c:pt idx="5906">
                  <c:v>7.2530547142725297</c:v>
                </c:pt>
                <c:pt idx="5907">
                  <c:v>7.2551468339408203</c:v>
                </c:pt>
                <c:pt idx="5908">
                  <c:v>7.4950309535426003</c:v>
                </c:pt>
                <c:pt idx="5909">
                  <c:v>7.4081700732108899</c:v>
                </c:pt>
                <c:pt idx="5910">
                  <c:v>7.4332141928791797</c:v>
                </c:pt>
                <c:pt idx="5911">
                  <c:v>7.7785263124809596</c:v>
                </c:pt>
                <c:pt idx="5912">
                  <c:v>8.0877874321492502</c:v>
                </c:pt>
                <c:pt idx="5913">
                  <c:v>8.1685125518175408</c:v>
                </c:pt>
                <c:pt idx="5914">
                  <c:v>8.7350416714193209</c:v>
                </c:pt>
                <c:pt idx="5915">
                  <c:v>10.0313897910876</c:v>
                </c:pt>
                <c:pt idx="5916">
                  <c:v>11.496767910755899</c:v>
                </c:pt>
                <c:pt idx="5917">
                  <c:v>12.1660840303577</c:v>
                </c:pt>
                <c:pt idx="5918">
                  <c:v>12.6919521760643</c:v>
                </c:pt>
                <c:pt idx="5919">
                  <c:v>13.1205353476927</c:v>
                </c:pt>
                <c:pt idx="5920">
                  <c:v>13.6548755195809</c:v>
                </c:pt>
                <c:pt idx="5921">
                  <c:v>13.7616466912093</c:v>
                </c:pt>
                <c:pt idx="5922">
                  <c:v>13.1067968628378</c:v>
                </c:pt>
                <c:pt idx="5923">
                  <c:v>12.6237330347259</c:v>
                </c:pt>
                <c:pt idx="5924">
                  <c:v>10.8971312063544</c:v>
                </c:pt>
                <c:pt idx="5925">
                  <c:v>8.8556993779827806</c:v>
                </c:pt>
                <c:pt idx="5926">
                  <c:v>7.7820255498709701</c:v>
                </c:pt>
                <c:pt idx="5927">
                  <c:v>7.6007007214993898</c:v>
                </c:pt>
                <c:pt idx="5928">
                  <c:v>7.9185708931278098</c:v>
                </c:pt>
                <c:pt idx="5929">
                  <c:v>7.7473470650160001</c:v>
                </c:pt>
                <c:pt idx="5930">
                  <c:v>7.6804552366444199</c:v>
                </c:pt>
                <c:pt idx="5931">
                  <c:v>7.7858444082728404</c:v>
                </c:pt>
                <c:pt idx="5932">
                  <c:v>7.9832705801610304</c:v>
                </c:pt>
                <c:pt idx="5933">
                  <c:v>7.5692297517894502</c:v>
                </c:pt>
                <c:pt idx="5934">
                  <c:v>6.8144499234178699</c:v>
                </c:pt>
                <c:pt idx="5935">
                  <c:v>6.95602309530606</c:v>
                </c:pt>
                <c:pt idx="5936">
                  <c:v>7.0968802669344804</c:v>
                </c:pt>
                <c:pt idx="5937">
                  <c:v>7.0697734385629003</c:v>
                </c:pt>
                <c:pt idx="5938">
                  <c:v>6.7823986104510903</c:v>
                </c:pt>
                <c:pt idx="5939">
                  <c:v>6.4982577820795102</c:v>
                </c:pt>
                <c:pt idx="5940">
                  <c:v>6.6052349537079298</c:v>
                </c:pt>
                <c:pt idx="5941">
                  <c:v>6.4913231255961197</c:v>
                </c:pt>
                <c:pt idx="5942">
                  <c:v>6.3679682972245404</c:v>
                </c:pt>
                <c:pt idx="5943">
                  <c:v>6.2553664688529604</c:v>
                </c:pt>
                <c:pt idx="5944">
                  <c:v>7.1210906407411496</c:v>
                </c:pt>
                <c:pt idx="5945">
                  <c:v>7.6204918123695702</c:v>
                </c:pt>
                <c:pt idx="5946">
                  <c:v>7.4785929839979897</c:v>
                </c:pt>
                <c:pt idx="5947">
                  <c:v>7.0203891558861802</c:v>
                </c:pt>
                <c:pt idx="5948">
                  <c:v>6.6454243275145997</c:v>
                </c:pt>
                <c:pt idx="5949">
                  <c:v>6.4672354991430199</c:v>
                </c:pt>
                <c:pt idx="5950">
                  <c:v>6.4312956710312097</c:v>
                </c:pt>
                <c:pt idx="5951">
                  <c:v>6.2639388426596296</c:v>
                </c:pt>
                <c:pt idx="5952">
                  <c:v>6.2046990142880603</c:v>
                </c:pt>
                <c:pt idx="5953">
                  <c:v>6.3616691861762398</c:v>
                </c:pt>
                <c:pt idx="5954">
                  <c:v>6.0626633578046603</c:v>
                </c:pt>
                <c:pt idx="5955">
                  <c:v>5.9371945294330803</c:v>
                </c:pt>
                <c:pt idx="5956">
                  <c:v>5.7915767013212696</c:v>
                </c:pt>
                <c:pt idx="5957">
                  <c:v>6.2649138729496903</c:v>
                </c:pt>
                <c:pt idx="5958">
                  <c:v>6.3466730445781101</c:v>
                </c:pt>
                <c:pt idx="5959">
                  <c:v>6.6426972164663001</c:v>
                </c:pt>
                <c:pt idx="5960">
                  <c:v>7.2854543880947196</c:v>
                </c:pt>
                <c:pt idx="5961">
                  <c:v>6.7175385597231498</c:v>
                </c:pt>
                <c:pt idx="5962">
                  <c:v>5.7934897316113299</c:v>
                </c:pt>
                <c:pt idx="5963">
                  <c:v>5.7338099032397496</c:v>
                </c:pt>
                <c:pt idx="5964">
                  <c:v>5.6330110748681799</c:v>
                </c:pt>
                <c:pt idx="5965">
                  <c:v>5.4675522467563598</c:v>
                </c:pt>
                <c:pt idx="5966">
                  <c:v>6.2352120155029302</c:v>
                </c:pt>
                <c:pt idx="5967">
                  <c:v>6.5325803814953796</c:v>
                </c:pt>
                <c:pt idx="5968">
                  <c:v>5.5894187473899599</c:v>
                </c:pt>
                <c:pt idx="5969">
                  <c:v>5.4732551133824101</c:v>
                </c:pt>
                <c:pt idx="5970">
                  <c:v>5.28647947937485</c:v>
                </c:pt>
                <c:pt idx="5971">
                  <c:v>5.43449384526944</c:v>
                </c:pt>
                <c:pt idx="5972">
                  <c:v>5.6830472112618802</c:v>
                </c:pt>
                <c:pt idx="5973">
                  <c:v>5.7932665772543297</c:v>
                </c:pt>
                <c:pt idx="5974">
                  <c:v>5.83568694314891</c:v>
                </c:pt>
                <c:pt idx="5975">
                  <c:v>6.05427930914135</c:v>
                </c:pt>
                <c:pt idx="5976">
                  <c:v>6.1781816751337999</c:v>
                </c:pt>
                <c:pt idx="5977">
                  <c:v>6.2493500410283804</c:v>
                </c:pt>
                <c:pt idx="5978">
                  <c:v>6.26761140702083</c:v>
                </c:pt>
                <c:pt idx="5979">
                  <c:v>6.2027197730132704</c:v>
                </c:pt>
                <c:pt idx="5980">
                  <c:v>6.1229911389078602</c:v>
                </c:pt>
                <c:pt idx="5981">
                  <c:v>6.1055485049003</c:v>
                </c:pt>
                <c:pt idx="5982">
                  <c:v>6.1008908708927496</c:v>
                </c:pt>
                <c:pt idx="5983">
                  <c:v>6.1028822367873303</c:v>
                </c:pt>
                <c:pt idx="5984">
                  <c:v>6.0586286027797804</c:v>
                </c:pt>
                <c:pt idx="5985">
                  <c:v>6.0087789687722202</c:v>
                </c:pt>
                <c:pt idx="5986">
                  <c:v>6.0220273346667996</c:v>
                </c:pt>
                <c:pt idx="5987">
                  <c:v>6.0845027006592503</c:v>
                </c:pt>
                <c:pt idx="5988">
                  <c:v>6.1838020666516904</c:v>
                </c:pt>
                <c:pt idx="5989">
                  <c:v>6.2136614325462798</c:v>
                </c:pt>
                <c:pt idx="5990">
                  <c:v>6.2172487985387201</c:v>
                </c:pt>
                <c:pt idx="5991">
                  <c:v>6.2461481645311698</c:v>
                </c:pt>
                <c:pt idx="5992">
                  <c:v>6.2655245304257496</c:v>
                </c:pt>
                <c:pt idx="5993">
                  <c:v>6.3199288964182001</c:v>
                </c:pt>
                <c:pt idx="5994">
                  <c:v>6.4859162624106403</c:v>
                </c:pt>
                <c:pt idx="5995">
                  <c:v>6.6005376283052302</c:v>
                </c:pt>
                <c:pt idx="5996">
                  <c:v>6.6058799942976698</c:v>
                </c:pt>
                <c:pt idx="5997">
                  <c:v>6.55140136029011</c:v>
                </c:pt>
                <c:pt idx="5998">
                  <c:v>6.4903377261847002</c:v>
                </c:pt>
                <c:pt idx="5999">
                  <c:v>6.3614060921771403</c:v>
                </c:pt>
                <c:pt idx="6000">
                  <c:v>6.1617774581695901</c:v>
                </c:pt>
                <c:pt idx="6001">
                  <c:v>5.95155182406417</c:v>
                </c:pt>
                <c:pt idx="6002">
                  <c:v>5.9519171900566201</c:v>
                </c:pt>
                <c:pt idx="6003">
                  <c:v>5.9142315560490601</c:v>
                </c:pt>
                <c:pt idx="6004">
                  <c:v>5.4324249219436496</c:v>
                </c:pt>
                <c:pt idx="6005">
                  <c:v>4.8004452879360899</c:v>
                </c:pt>
                <c:pt idx="6006">
                  <c:v>4.9507266539285402</c:v>
                </c:pt>
                <c:pt idx="6007">
                  <c:v>5.2605010198231197</c:v>
                </c:pt>
                <c:pt idx="6008">
                  <c:v>6.2676733858155602</c:v>
                </c:pt>
                <c:pt idx="6009">
                  <c:v>5.9207677518080102</c:v>
                </c:pt>
                <c:pt idx="6010">
                  <c:v>6.0922801177025896</c:v>
                </c:pt>
                <c:pt idx="6011">
                  <c:v>6.7275674836950401</c:v>
                </c:pt>
                <c:pt idx="6012">
                  <c:v>9.0050048496874808</c:v>
                </c:pt>
                <c:pt idx="6013">
                  <c:v>9.5263112155820693</c:v>
                </c:pt>
                <c:pt idx="6014">
                  <c:v>8.2974720673856197</c:v>
                </c:pt>
                <c:pt idx="6015">
                  <c:v>7.8071454049110001</c:v>
                </c:pt>
                <c:pt idx="6016">
                  <c:v>7.6004317425885102</c:v>
                </c:pt>
                <c:pt idx="6017">
                  <c:v>6.6377090801138898</c:v>
                </c:pt>
                <c:pt idx="6018">
                  <c:v>6.7252694176392698</c:v>
                </c:pt>
                <c:pt idx="6019">
                  <c:v>6.3706807553167897</c:v>
                </c:pt>
                <c:pt idx="6020">
                  <c:v>5.9285610928421599</c:v>
                </c:pt>
                <c:pt idx="6021">
                  <c:v>5.6993064303675398</c:v>
                </c:pt>
                <c:pt idx="6022">
                  <c:v>5.6098317680450602</c:v>
                </c:pt>
                <c:pt idx="6023">
                  <c:v>5.5263841055704397</c:v>
                </c:pt>
                <c:pt idx="6024">
                  <c:v>5.4036634430958204</c:v>
                </c:pt>
                <c:pt idx="6025">
                  <c:v>5.2880297807733303</c:v>
                </c:pt>
                <c:pt idx="6026">
                  <c:v>5.5498001182987098</c:v>
                </c:pt>
                <c:pt idx="6027">
                  <c:v>5.6959644558240896</c:v>
                </c:pt>
                <c:pt idx="6028">
                  <c:v>5.6855947935015996</c:v>
                </c:pt>
                <c:pt idx="6029">
                  <c:v>5.4290571310269797</c:v>
                </c:pt>
                <c:pt idx="6030">
                  <c:v>5.4323794685523596</c:v>
                </c:pt>
                <c:pt idx="6031">
                  <c:v>5.5511228062298796</c:v>
                </c:pt>
                <c:pt idx="6032">
                  <c:v>5.5909931437552602</c:v>
                </c:pt>
                <c:pt idx="6033">
                  <c:v>5.6129044812806299</c:v>
                </c:pt>
                <c:pt idx="6034">
                  <c:v>5.63171581895815</c:v>
                </c:pt>
                <c:pt idx="6035">
                  <c:v>5.6511281564835301</c:v>
                </c:pt>
                <c:pt idx="6036">
                  <c:v>5.6296934940089098</c:v>
                </c:pt>
                <c:pt idx="6037">
                  <c:v>5.6839298316864202</c:v>
                </c:pt>
                <c:pt idx="6038">
                  <c:v>5.7956611692118001</c:v>
                </c:pt>
                <c:pt idx="6039">
                  <c:v>5.8238065067371796</c:v>
                </c:pt>
                <c:pt idx="6040">
                  <c:v>5.7577808444147003</c:v>
                </c:pt>
                <c:pt idx="6041">
                  <c:v>5.78239318194007</c:v>
                </c:pt>
                <c:pt idx="6042">
                  <c:v>5.8197325194654503</c:v>
                </c:pt>
                <c:pt idx="6043">
                  <c:v>5.6977718571429703</c:v>
                </c:pt>
                <c:pt idx="6044">
                  <c:v>5.28354519466835</c:v>
                </c:pt>
                <c:pt idx="6045">
                  <c:v>5.1489325321937303</c:v>
                </c:pt>
                <c:pt idx="6046">
                  <c:v>5.1658148698712401</c:v>
                </c:pt>
                <c:pt idx="6047">
                  <c:v>5.2039632073966198</c:v>
                </c:pt>
                <c:pt idx="6048">
                  <c:v>5.1288455449220001</c:v>
                </c:pt>
                <c:pt idx="6049">
                  <c:v>5.1824928825995098</c:v>
                </c:pt>
                <c:pt idx="6050">
                  <c:v>5.1789442201248903</c:v>
                </c:pt>
                <c:pt idx="6051">
                  <c:v>5.0950745576502703</c:v>
                </c:pt>
                <c:pt idx="6052">
                  <c:v>5.2171238953277799</c:v>
                </c:pt>
                <c:pt idx="6053">
                  <c:v>5.3712622328531596</c:v>
                </c:pt>
                <c:pt idx="6054">
                  <c:v>5.4823075703785404</c:v>
                </c:pt>
                <c:pt idx="6055">
                  <c:v>5.4188339080560599</c:v>
                </c:pt>
                <c:pt idx="6056">
                  <c:v>5.40075024558144</c:v>
                </c:pt>
                <c:pt idx="6057">
                  <c:v>5.6085555831068197</c:v>
                </c:pt>
                <c:pt idx="6058">
                  <c:v>5.7026929207843304</c:v>
                </c:pt>
                <c:pt idx="6059">
                  <c:v>5.65414325830971</c:v>
                </c:pt>
                <c:pt idx="6060">
                  <c:v>5.56210859583509</c:v>
                </c:pt>
                <c:pt idx="6061">
                  <c:v>5.5320569335126004</c:v>
                </c:pt>
                <c:pt idx="6062">
                  <c:v>5.5904704683042503</c:v>
                </c:pt>
                <c:pt idx="6063">
                  <c:v>5.6483462004909999</c:v>
                </c:pt>
                <c:pt idx="6064">
                  <c:v>5.6636879324691201</c:v>
                </c:pt>
                <c:pt idx="6065">
                  <c:v>5.6983836646558803</c:v>
                </c:pt>
                <c:pt idx="6066">
                  <c:v>5.71211739684263</c:v>
                </c:pt>
                <c:pt idx="6067">
                  <c:v>5.7916981288207499</c:v>
                </c:pt>
                <c:pt idx="6068">
                  <c:v>5.8537128610074998</c:v>
                </c:pt>
                <c:pt idx="6069">
                  <c:v>6.0298055931942596</c:v>
                </c:pt>
                <c:pt idx="6070">
                  <c:v>6.1228033251723799</c:v>
                </c:pt>
                <c:pt idx="6071">
                  <c:v>7.4803550573591302</c:v>
                </c:pt>
                <c:pt idx="6072">
                  <c:v>7.3487117895458898</c:v>
                </c:pt>
                <c:pt idx="6073">
                  <c:v>7.8264255215240102</c:v>
                </c:pt>
                <c:pt idx="6074">
                  <c:v>8.1857362537107594</c:v>
                </c:pt>
                <c:pt idx="6075">
                  <c:v>9.2357009858975108</c:v>
                </c:pt>
                <c:pt idx="6076">
                  <c:v>10.220141717875601</c:v>
                </c:pt>
                <c:pt idx="6077">
                  <c:v>10.486163450062399</c:v>
                </c:pt>
                <c:pt idx="6078">
                  <c:v>11.369824182249101</c:v>
                </c:pt>
                <c:pt idx="6079">
                  <c:v>11.7952069142273</c:v>
                </c:pt>
                <c:pt idx="6080">
                  <c:v>11.830574646414</c:v>
                </c:pt>
                <c:pt idx="6081">
                  <c:v>14.8512063786008</c:v>
                </c:pt>
                <c:pt idx="6082">
                  <c:v>16.366404110578902</c:v>
                </c:pt>
                <c:pt idx="6083">
                  <c:v>16.7541638427656</c:v>
                </c:pt>
                <c:pt idx="6084">
                  <c:v>16.492523574952401</c:v>
                </c:pt>
                <c:pt idx="6085">
                  <c:v>16.380245306930501</c:v>
                </c:pt>
                <c:pt idx="6086">
                  <c:v>16.506530039117301</c:v>
                </c:pt>
                <c:pt idx="6087">
                  <c:v>16.459002771304</c:v>
                </c:pt>
                <c:pt idx="6088">
                  <c:v>16.548637503282201</c:v>
                </c:pt>
                <c:pt idx="6089">
                  <c:v>16.725447235468899</c:v>
                </c:pt>
                <c:pt idx="6090">
                  <c:v>16.795081967655701</c:v>
                </c:pt>
                <c:pt idx="6091">
                  <c:v>16.706074699633799</c:v>
                </c:pt>
                <c:pt idx="6092">
                  <c:v>16.6006634318205</c:v>
                </c:pt>
                <c:pt idx="6093">
                  <c:v>16.216761164007298</c:v>
                </c:pt>
                <c:pt idx="6094">
                  <c:v>15.7845828959854</c:v>
                </c:pt>
                <c:pt idx="6095">
                  <c:v>15.3513246281722</c:v>
                </c:pt>
                <c:pt idx="6096">
                  <c:v>15.456734360358899</c:v>
                </c:pt>
                <c:pt idx="6097">
                  <c:v>14.374475092337001</c:v>
                </c:pt>
                <c:pt idx="6098">
                  <c:v>13.8930588245238</c:v>
                </c:pt>
                <c:pt idx="6099">
                  <c:v>13.565772556710501</c:v>
                </c:pt>
                <c:pt idx="6158">
                  <c:v>13.9348928473327</c:v>
                </c:pt>
                <c:pt idx="6159">
                  <c:v>13.939319770974899</c:v>
                </c:pt>
                <c:pt idx="6160">
                  <c:v>13.904092694680299</c:v>
                </c:pt>
                <c:pt idx="6161">
                  <c:v>13.8268746183226</c:v>
                </c:pt>
                <c:pt idx="6162">
                  <c:v>13.6680945419649</c:v>
                </c:pt>
                <c:pt idx="6163">
                  <c:v>13.504329465670301</c:v>
                </c:pt>
                <c:pt idx="6164">
                  <c:v>13.4056003893126</c:v>
                </c:pt>
                <c:pt idx="6165">
                  <c:v>13.2529953129549</c:v>
                </c:pt>
                <c:pt idx="6166">
                  <c:v>13.2737032366603</c:v>
                </c:pt>
                <c:pt idx="6167">
                  <c:v>13.1805991603026</c:v>
                </c:pt>
                <c:pt idx="6168">
                  <c:v>13.303106083944799</c:v>
                </c:pt>
                <c:pt idx="6169">
                  <c:v>13.106253007650199</c:v>
                </c:pt>
                <c:pt idx="6170">
                  <c:v>13.440569931292501</c:v>
                </c:pt>
                <c:pt idx="6171">
                  <c:v>13.6903278549348</c:v>
                </c:pt>
                <c:pt idx="6172">
                  <c:v>14.0624567786402</c:v>
                </c:pt>
                <c:pt idx="6173">
                  <c:v>13.6692447022825</c:v>
                </c:pt>
                <c:pt idx="6174">
                  <c:v>13.6565876259248</c:v>
                </c:pt>
                <c:pt idx="6175">
                  <c:v>13.4385905496302</c:v>
                </c:pt>
                <c:pt idx="6176">
                  <c:v>13.173358473272501</c:v>
                </c:pt>
                <c:pt idx="6177">
                  <c:v>13.0166563969147</c:v>
                </c:pt>
                <c:pt idx="6178">
                  <c:v>12.938519320620101</c:v>
                </c:pt>
                <c:pt idx="6179">
                  <c:v>12.897880244262399</c:v>
                </c:pt>
                <c:pt idx="6180">
                  <c:v>12.908520167904699</c:v>
                </c:pt>
                <c:pt idx="6181">
                  <c:v>12.945895091610099</c:v>
                </c:pt>
                <c:pt idx="6182">
                  <c:v>12.957190015252401</c:v>
                </c:pt>
                <c:pt idx="6183">
                  <c:v>12.778639938894701</c:v>
                </c:pt>
                <c:pt idx="6184">
                  <c:v>12.701728862600101</c:v>
                </c:pt>
                <c:pt idx="6185">
                  <c:v>12.7789967862424</c:v>
                </c:pt>
                <c:pt idx="6186">
                  <c:v>12.887399709884599</c:v>
                </c:pt>
                <c:pt idx="6187">
                  <c:v>13.02216263359</c:v>
                </c:pt>
                <c:pt idx="6188">
                  <c:v>13.380732557232299</c:v>
                </c:pt>
                <c:pt idx="6189">
                  <c:v>13.8466284808746</c:v>
                </c:pt>
                <c:pt idx="6190">
                  <c:v>13.79068240458</c:v>
                </c:pt>
                <c:pt idx="6191">
                  <c:v>13.304893328222301</c:v>
                </c:pt>
                <c:pt idx="6192">
                  <c:v>13.2415052518646</c:v>
                </c:pt>
                <c:pt idx="6193">
                  <c:v>13.30459817557</c:v>
                </c:pt>
                <c:pt idx="6194">
                  <c:v>14.537103099212301</c:v>
                </c:pt>
                <c:pt idx="6195">
                  <c:v>15.5546490228545</c:v>
                </c:pt>
                <c:pt idx="6196">
                  <c:v>15.483278946559899</c:v>
                </c:pt>
                <c:pt idx="6197">
                  <c:v>15.558079870202199</c:v>
                </c:pt>
                <c:pt idx="6198">
                  <c:v>15.2629897938445</c:v>
                </c:pt>
                <c:pt idx="6199">
                  <c:v>15.1324827175499</c:v>
                </c:pt>
                <c:pt idx="6244">
                  <c:v>12.4960412823994</c:v>
                </c:pt>
                <c:pt idx="6245">
                  <c:v>12.216384206041701</c:v>
                </c:pt>
                <c:pt idx="6246">
                  <c:v>11.922411129684001</c:v>
                </c:pt>
                <c:pt idx="6247">
                  <c:v>10.844304053389401</c:v>
                </c:pt>
                <c:pt idx="6248">
                  <c:v>10.489582977031599</c:v>
                </c:pt>
                <c:pt idx="6249">
                  <c:v>10.4872949006739</c:v>
                </c:pt>
                <c:pt idx="6250">
                  <c:v>10.6501278243793</c:v>
                </c:pt>
                <c:pt idx="6251">
                  <c:v>10.8915087480216</c:v>
                </c:pt>
                <c:pt idx="6252">
                  <c:v>11.048986671663901</c:v>
                </c:pt>
                <c:pt idx="6253">
                  <c:v>10.8339885953693</c:v>
                </c:pt>
                <c:pt idx="6254">
                  <c:v>10.749807907787</c:v>
                </c:pt>
                <c:pt idx="6255">
                  <c:v>10.6575206090181</c:v>
                </c:pt>
                <c:pt idx="6256">
                  <c:v>10.550636310205901</c:v>
                </c:pt>
                <c:pt idx="6257">
                  <c:v>10.560284011437</c:v>
                </c:pt>
                <c:pt idx="6258">
                  <c:v>10.6163547126681</c:v>
                </c:pt>
                <c:pt idx="6259">
                  <c:v>10.7364914138559</c:v>
                </c:pt>
                <c:pt idx="6260">
                  <c:v>10.7277801150871</c:v>
                </c:pt>
                <c:pt idx="6261">
                  <c:v>10.828469816318201</c:v>
                </c:pt>
                <c:pt idx="6262">
                  <c:v>11.025246517506</c:v>
                </c:pt>
                <c:pt idx="6263">
                  <c:v>11.042608218737101</c:v>
                </c:pt>
                <c:pt idx="6264">
                  <c:v>11.074356919968199</c:v>
                </c:pt>
                <c:pt idx="6265">
                  <c:v>11.205481621156</c:v>
                </c:pt>
                <c:pt idx="6266">
                  <c:v>11.037674322387099</c:v>
                </c:pt>
                <c:pt idx="6267">
                  <c:v>11.0697200236183</c:v>
                </c:pt>
                <c:pt idx="6268">
                  <c:v>11.052838724806101</c:v>
                </c:pt>
                <c:pt idx="6269">
                  <c:v>10.978699426037201</c:v>
                </c:pt>
                <c:pt idx="6270">
                  <c:v>10.8852521272683</c:v>
                </c:pt>
                <c:pt idx="6271">
                  <c:v>11.065188828456099</c:v>
                </c:pt>
                <c:pt idx="6272">
                  <c:v>11.135325529687201</c:v>
                </c:pt>
                <c:pt idx="6273">
                  <c:v>11.288689230918299</c:v>
                </c:pt>
                <c:pt idx="6274">
                  <c:v>10.884076932106201</c:v>
                </c:pt>
                <c:pt idx="6275">
                  <c:v>11.146886633337299</c:v>
                </c:pt>
                <c:pt idx="6276">
                  <c:v>11.162211334568401</c:v>
                </c:pt>
                <c:pt idx="6277">
                  <c:v>11.450543035756199</c:v>
                </c:pt>
                <c:pt idx="6278">
                  <c:v>11.6310807369873</c:v>
                </c:pt>
                <c:pt idx="6279">
                  <c:v>11.783879438218399</c:v>
                </c:pt>
                <c:pt idx="6280">
                  <c:v>11.960874139406201</c:v>
                </c:pt>
                <c:pt idx="6281">
                  <c:v>12.2398658406374</c:v>
                </c:pt>
                <c:pt idx="6282">
                  <c:v>12.417260541868499</c:v>
                </c:pt>
                <c:pt idx="6283">
                  <c:v>12.434713243056301</c:v>
                </c:pt>
                <c:pt idx="6284">
                  <c:v>12.5281319442874</c:v>
                </c:pt>
                <c:pt idx="6285">
                  <c:v>12.5792726455185</c:v>
                </c:pt>
                <c:pt idx="6286">
                  <c:v>12.6526413467063</c:v>
                </c:pt>
                <c:pt idx="6287">
                  <c:v>12.6817600479374</c:v>
                </c:pt>
                <c:pt idx="6288">
                  <c:v>12.722367749168599</c:v>
                </c:pt>
                <c:pt idx="6289">
                  <c:v>12.782881450356401</c:v>
                </c:pt>
                <c:pt idx="6290">
                  <c:v>12.5178681515875</c:v>
                </c:pt>
                <c:pt idx="6291">
                  <c:v>12.0610998528186</c:v>
                </c:pt>
                <c:pt idx="6292">
                  <c:v>12.018966554006401</c:v>
                </c:pt>
                <c:pt idx="6293">
                  <c:v>12.629345255237499</c:v>
                </c:pt>
                <c:pt idx="6294">
                  <c:v>12.3826159564686</c:v>
                </c:pt>
                <c:pt idx="6295">
                  <c:v>12.064735657656399</c:v>
                </c:pt>
                <c:pt idx="6296">
                  <c:v>12.1330353588876</c:v>
                </c:pt>
                <c:pt idx="6297">
                  <c:v>11.714877060118701</c:v>
                </c:pt>
                <c:pt idx="6298">
                  <c:v>11.726513761306499</c:v>
                </c:pt>
                <c:pt idx="6299">
                  <c:v>11.7611344625376</c:v>
                </c:pt>
                <c:pt idx="6300">
                  <c:v>11.9223281637687</c:v>
                </c:pt>
                <c:pt idx="6301">
                  <c:v>12.3765048649565</c:v>
                </c:pt>
                <c:pt idx="6302">
                  <c:v>12.493132237791601</c:v>
                </c:pt>
                <c:pt idx="6303">
                  <c:v>12.5319002821895</c:v>
                </c:pt>
                <c:pt idx="6304">
                  <c:v>12.233410326659399</c:v>
                </c:pt>
                <c:pt idx="6305">
                  <c:v>12.1779453710573</c:v>
                </c:pt>
                <c:pt idx="6306">
                  <c:v>11.979661415455199</c:v>
                </c:pt>
                <c:pt idx="6307">
                  <c:v>11.753045459925101</c:v>
                </c:pt>
                <c:pt idx="6308">
                  <c:v>11.659705504323</c:v>
                </c:pt>
                <c:pt idx="6309">
                  <c:v>11.6947445487208</c:v>
                </c:pt>
                <c:pt idx="6310">
                  <c:v>12.2029875931908</c:v>
                </c:pt>
                <c:pt idx="6311">
                  <c:v>12.0881656375887</c:v>
                </c:pt>
                <c:pt idx="6312">
                  <c:v>12.073782681986501</c:v>
                </c:pt>
                <c:pt idx="6313">
                  <c:v>12.1582067264565</c:v>
                </c:pt>
                <c:pt idx="6314">
                  <c:v>12.049377770854299</c:v>
                </c:pt>
                <c:pt idx="6315">
                  <c:v>12.0617988152522</c:v>
                </c:pt>
                <c:pt idx="6316">
                  <c:v>11.995657859722201</c:v>
                </c:pt>
                <c:pt idx="6317">
                  <c:v>11.94688590412</c:v>
                </c:pt>
                <c:pt idx="6318">
                  <c:v>11.897541948517899</c:v>
                </c:pt>
                <c:pt idx="6319">
                  <c:v>11.6833049929878</c:v>
                </c:pt>
                <c:pt idx="6320">
                  <c:v>11.5086230373857</c:v>
                </c:pt>
                <c:pt idx="6321">
                  <c:v>11.375475081783501</c:v>
                </c:pt>
                <c:pt idx="6322">
                  <c:v>11.2692681262535</c:v>
                </c:pt>
                <c:pt idx="6323">
                  <c:v>11.2876311706514</c:v>
                </c:pt>
                <c:pt idx="6324">
                  <c:v>11.2329462150492</c:v>
                </c:pt>
                <c:pt idx="6325">
                  <c:v>11.3080512595192</c:v>
                </c:pt>
                <c:pt idx="6326">
                  <c:v>11.416490303917101</c:v>
                </c:pt>
                <c:pt idx="6327">
                  <c:v>11.256764348314899</c:v>
                </c:pt>
                <c:pt idx="6328">
                  <c:v>11.1747523927849</c:v>
                </c:pt>
                <c:pt idx="6329">
                  <c:v>11.2874824371827</c:v>
                </c:pt>
                <c:pt idx="6330">
                  <c:v>11.581880481580599</c:v>
                </c:pt>
                <c:pt idx="6331">
                  <c:v>11.929638526050599</c:v>
                </c:pt>
                <c:pt idx="6332">
                  <c:v>11.8633005704484</c:v>
                </c:pt>
                <c:pt idx="6333">
                  <c:v>11.812112614846299</c:v>
                </c:pt>
                <c:pt idx="6334">
                  <c:v>11.7403896593162</c:v>
                </c:pt>
                <c:pt idx="6335">
                  <c:v>11.6599777037141</c:v>
                </c:pt>
                <c:pt idx="6336">
                  <c:v>11.5119487481119</c:v>
                </c:pt>
                <c:pt idx="6337">
                  <c:v>11.395842792581901</c:v>
                </c:pt>
                <c:pt idx="6338">
                  <c:v>11.4821158369798</c:v>
                </c:pt>
                <c:pt idx="6339">
                  <c:v>11.1664238813776</c:v>
                </c:pt>
                <c:pt idx="6340">
                  <c:v>11.1026129258476</c:v>
                </c:pt>
                <c:pt idx="6341">
                  <c:v>11.1385469702455</c:v>
                </c:pt>
                <c:pt idx="6342">
                  <c:v>11.542454014643299</c:v>
                </c:pt>
                <c:pt idx="6343">
                  <c:v>11.5435910591133</c:v>
                </c:pt>
                <c:pt idx="6344">
                  <c:v>11.2321021035111</c:v>
                </c:pt>
                <c:pt idx="6345">
                  <c:v>11.001352147909</c:v>
                </c:pt>
                <c:pt idx="6346">
                  <c:v>10.597930192379</c:v>
                </c:pt>
                <c:pt idx="6347">
                  <c:v>10.1590042367768</c:v>
                </c:pt>
                <c:pt idx="6348">
                  <c:v>10.184244281174699</c:v>
                </c:pt>
                <c:pt idx="6349">
                  <c:v>10.3104723256446</c:v>
                </c:pt>
                <c:pt idx="6350">
                  <c:v>10.4279933921639</c:v>
                </c:pt>
                <c:pt idx="6351">
                  <c:v>10.129113480792</c:v>
                </c:pt>
                <c:pt idx="6352">
                  <c:v>10.4569335695276</c:v>
                </c:pt>
                <c:pt idx="6353">
                  <c:v>10.7583636581557</c:v>
                </c:pt>
                <c:pt idx="6354">
                  <c:v>10.721019746783799</c:v>
                </c:pt>
                <c:pt idx="6355">
                  <c:v>10.6534348355194</c:v>
                </c:pt>
                <c:pt idx="6356">
                  <c:v>10.4329239241475</c:v>
                </c:pt>
                <c:pt idx="6357">
                  <c:v>10.2655130127756</c:v>
                </c:pt>
                <c:pt idx="6358">
                  <c:v>9.9577971015111295</c:v>
                </c:pt>
                <c:pt idx="6359">
                  <c:v>9.6792411901392192</c:v>
                </c:pt>
                <c:pt idx="6360">
                  <c:v>9.9584132787673205</c:v>
                </c:pt>
                <c:pt idx="6361">
                  <c:v>10.293647367502899</c:v>
                </c:pt>
                <c:pt idx="6362">
                  <c:v>10.509374456131001</c:v>
                </c:pt>
                <c:pt idx="6363">
                  <c:v>10.551752544759101</c:v>
                </c:pt>
                <c:pt idx="6364">
                  <c:v>10.258523633494701</c:v>
                </c:pt>
                <c:pt idx="6365">
                  <c:v>10.065927722122799</c:v>
                </c:pt>
                <c:pt idx="6366">
                  <c:v>10.548333810750799</c:v>
                </c:pt>
                <c:pt idx="6367">
                  <c:v>10.5195208994864</c:v>
                </c:pt>
                <c:pt idx="6368">
                  <c:v>10.496508988114501</c:v>
                </c:pt>
                <c:pt idx="6369">
                  <c:v>10.4391090767426</c:v>
                </c:pt>
                <c:pt idx="6370">
                  <c:v>10.1724921654782</c:v>
                </c:pt>
                <c:pt idx="6371">
                  <c:v>9.8545382541062807</c:v>
                </c:pt>
                <c:pt idx="6372">
                  <c:v>9.7183853427343792</c:v>
                </c:pt>
                <c:pt idx="6373">
                  <c:v>9.6270604314699497</c:v>
                </c:pt>
                <c:pt idx="6374">
                  <c:v>9.5176445200980506</c:v>
                </c:pt>
                <c:pt idx="6375">
                  <c:v>9.5659766087261406</c:v>
                </c:pt>
                <c:pt idx="6376">
                  <c:v>9.4396146974617103</c:v>
                </c:pt>
                <c:pt idx="6377">
                  <c:v>9.2621057860898102</c:v>
                </c:pt>
                <c:pt idx="6378">
                  <c:v>8.9478688747179103</c:v>
                </c:pt>
                <c:pt idx="6379">
                  <c:v>8.7815699634534798</c:v>
                </c:pt>
                <c:pt idx="6380">
                  <c:v>8.6271380520815697</c:v>
                </c:pt>
                <c:pt idx="6381">
                  <c:v>8.5065761407096705</c:v>
                </c:pt>
                <c:pt idx="6382">
                  <c:v>8.4181202294452397</c:v>
                </c:pt>
                <c:pt idx="6383">
                  <c:v>8.4696403180733402</c:v>
                </c:pt>
                <c:pt idx="6384">
                  <c:v>8.4155634067014304</c:v>
                </c:pt>
                <c:pt idx="6385">
                  <c:v>8.5216494954370106</c:v>
                </c:pt>
                <c:pt idx="6386">
                  <c:v>8.5160695840651002</c:v>
                </c:pt>
                <c:pt idx="6387">
                  <c:v>8.4492466726931994</c:v>
                </c:pt>
                <c:pt idx="6388">
                  <c:v>8.3974547614287705</c:v>
                </c:pt>
                <c:pt idx="6389">
                  <c:v>8.2920908500568693</c:v>
                </c:pt>
                <c:pt idx="6390">
                  <c:v>8.1311619386849596</c:v>
                </c:pt>
                <c:pt idx="6391">
                  <c:v>8.0161680274205391</c:v>
                </c:pt>
                <c:pt idx="6392">
                  <c:v>7.9523111160486302</c:v>
                </c:pt>
                <c:pt idx="6393">
                  <c:v>8.0166682046767299</c:v>
                </c:pt>
                <c:pt idx="6394">
                  <c:v>8.0040942934122992</c:v>
                </c:pt>
                <c:pt idx="6395">
                  <c:v>7.9796033820404002</c:v>
                </c:pt>
                <c:pt idx="6396">
                  <c:v>7.9796184706684903</c:v>
                </c:pt>
                <c:pt idx="6397">
                  <c:v>8.0246485594040706</c:v>
                </c:pt>
                <c:pt idx="6398">
                  <c:v>8.0499713442983793</c:v>
                </c:pt>
                <c:pt idx="6399">
                  <c:v>8.2138498255555792</c:v>
                </c:pt>
                <c:pt idx="6400">
                  <c:v>8.4817543066496199</c:v>
                </c:pt>
                <c:pt idx="6401">
                  <c:v>8.5610867879068095</c:v>
                </c:pt>
                <c:pt idx="6402">
                  <c:v>8.5076762691640102</c:v>
                </c:pt>
                <c:pt idx="6403">
                  <c:v>8.4941017502580394</c:v>
                </c:pt>
                <c:pt idx="6404">
                  <c:v>8.5260292315152402</c:v>
                </c:pt>
                <c:pt idx="6405">
                  <c:v>8.4282897127724308</c:v>
                </c:pt>
                <c:pt idx="6406">
                  <c:v>8.6212551938664692</c:v>
                </c:pt>
                <c:pt idx="6407">
                  <c:v>8.6435506751236595</c:v>
                </c:pt>
                <c:pt idx="6408">
                  <c:v>8.4789371563808604</c:v>
                </c:pt>
                <c:pt idx="6409">
                  <c:v>8.4044026374749006</c:v>
                </c:pt>
                <c:pt idx="6410">
                  <c:v>8.4405351187320896</c:v>
                </c:pt>
                <c:pt idx="6411">
                  <c:v>8.5892405999892905</c:v>
                </c:pt>
                <c:pt idx="6412">
                  <c:v>8.6977290810833203</c:v>
                </c:pt>
                <c:pt idx="6413">
                  <c:v>8.6370715623405196</c:v>
                </c:pt>
                <c:pt idx="6414">
                  <c:v>8.6220650435977095</c:v>
                </c:pt>
                <c:pt idx="6415">
                  <c:v>8.6919065246917508</c:v>
                </c:pt>
                <c:pt idx="6416">
                  <c:v>8.73301700594895</c:v>
                </c:pt>
                <c:pt idx="6417">
                  <c:v>8.7838824872061405</c:v>
                </c:pt>
                <c:pt idx="6418">
                  <c:v>8.8767469683001803</c:v>
                </c:pt>
                <c:pt idx="6419">
                  <c:v>9.12993144955737</c:v>
                </c:pt>
                <c:pt idx="6420">
                  <c:v>9.5972749308145602</c:v>
                </c:pt>
                <c:pt idx="6421">
                  <c:v>9.6260574119086009</c:v>
                </c:pt>
                <c:pt idx="6422">
                  <c:v>10.275665893165799</c:v>
                </c:pt>
                <c:pt idx="6423">
                  <c:v>10.727808374423001</c:v>
                </c:pt>
                <c:pt idx="6424">
                  <c:v>10.935335855517</c:v>
                </c:pt>
                <c:pt idx="6425">
                  <c:v>11.316125336774199</c:v>
                </c:pt>
                <c:pt idx="6426">
                  <c:v>11.538276818031401</c:v>
                </c:pt>
                <c:pt idx="6427">
                  <c:v>12.4630192991255</c:v>
                </c:pt>
                <c:pt idx="6428">
                  <c:v>12.8038427803827</c:v>
                </c:pt>
                <c:pt idx="6429">
                  <c:v>13.0619582616398</c:v>
                </c:pt>
                <c:pt idx="6430">
                  <c:v>13.134264742733899</c:v>
                </c:pt>
                <c:pt idx="6431">
                  <c:v>13.085068223991099</c:v>
                </c:pt>
                <c:pt idx="6432">
                  <c:v>13.116054705248301</c:v>
                </c:pt>
                <c:pt idx="6433">
                  <c:v>12.886871186342301</c:v>
                </c:pt>
                <c:pt idx="6434">
                  <c:v>12.6678896675995</c:v>
                </c:pt>
                <c:pt idx="6435">
                  <c:v>12.4299021488567</c:v>
                </c:pt>
                <c:pt idx="6436">
                  <c:v>11.964115629950699</c:v>
                </c:pt>
                <c:pt idx="6437">
                  <c:v>10.863530111207901</c:v>
                </c:pt>
                <c:pt idx="6438">
                  <c:v>11.4891425924651</c:v>
                </c:pt>
                <c:pt idx="6439">
                  <c:v>11.3737320735592</c:v>
                </c:pt>
                <c:pt idx="6440">
                  <c:v>11.2002065548164</c:v>
                </c:pt>
                <c:pt idx="6441">
                  <c:v>11.0463610360736</c:v>
                </c:pt>
                <c:pt idx="6442">
                  <c:v>12.795983517167601</c:v>
                </c:pt>
                <c:pt idx="6443">
                  <c:v>13.6673049984248</c:v>
                </c:pt>
                <c:pt idx="6444">
                  <c:v>13.284985479682</c:v>
                </c:pt>
                <c:pt idx="6445">
                  <c:v>12.924177960775999</c:v>
                </c:pt>
                <c:pt idx="6446">
                  <c:v>13.699171294862101</c:v>
                </c:pt>
                <c:pt idx="6447">
                  <c:v>13.7772084817344</c:v>
                </c:pt>
                <c:pt idx="6448">
                  <c:v>13.804621668563099</c:v>
                </c:pt>
                <c:pt idx="6449">
                  <c:v>13.9149388554354</c:v>
                </c:pt>
                <c:pt idx="6450">
                  <c:v>14.040523042307701</c:v>
                </c:pt>
                <c:pt idx="6451">
                  <c:v>14.2161282291363</c:v>
                </c:pt>
                <c:pt idx="6452">
                  <c:v>14.4681454160086</c:v>
                </c:pt>
                <c:pt idx="6453">
                  <c:v>14.6237576028809</c:v>
                </c:pt>
                <c:pt idx="6454">
                  <c:v>14.605741789709599</c:v>
                </c:pt>
                <c:pt idx="6455">
                  <c:v>14.501176976581901</c:v>
                </c:pt>
                <c:pt idx="6456">
                  <c:v>14.339692163454201</c:v>
                </c:pt>
                <c:pt idx="6457">
                  <c:v>14.028429350282901</c:v>
                </c:pt>
                <c:pt idx="6458">
                  <c:v>14.0416205371552</c:v>
                </c:pt>
                <c:pt idx="6459">
                  <c:v>14.0348387240275</c:v>
                </c:pt>
                <c:pt idx="6460">
                  <c:v>14.4295659108561</c:v>
                </c:pt>
                <c:pt idx="6461">
                  <c:v>13.9190190977284</c:v>
                </c:pt>
                <c:pt idx="6462">
                  <c:v>13.5332472846007</c:v>
                </c:pt>
                <c:pt idx="6463">
                  <c:v>13.2823624714294</c:v>
                </c:pt>
                <c:pt idx="6464">
                  <c:v>13.062882658301699</c:v>
                </c:pt>
                <c:pt idx="6465">
                  <c:v>12.952367845174001</c:v>
                </c:pt>
                <c:pt idx="6466">
                  <c:v>12.6665410320027</c:v>
                </c:pt>
                <c:pt idx="6467">
                  <c:v>12.530292218874999</c:v>
                </c:pt>
                <c:pt idx="6468">
                  <c:v>12.540590405747301</c:v>
                </c:pt>
                <c:pt idx="6469">
                  <c:v>12.4536205925759</c:v>
                </c:pt>
                <c:pt idx="6470">
                  <c:v>12.435209779448201</c:v>
                </c:pt>
                <c:pt idx="6471">
                  <c:v>12.383986966320499</c:v>
                </c:pt>
                <c:pt idx="6472">
                  <c:v>12.554289153149201</c:v>
                </c:pt>
                <c:pt idx="6473">
                  <c:v>12.5101603400215</c:v>
                </c:pt>
                <c:pt idx="6474">
                  <c:v>13.348586526893801</c:v>
                </c:pt>
                <c:pt idx="6475">
                  <c:v>13.9169147137225</c:v>
                </c:pt>
                <c:pt idx="6476">
                  <c:v>15.047800900594799</c:v>
                </c:pt>
                <c:pt idx="6477">
                  <c:v>15.403225087467099</c:v>
                </c:pt>
                <c:pt idx="6478">
                  <c:v>14.6732272742957</c:v>
                </c:pt>
                <c:pt idx="6479">
                  <c:v>13.856036461167999</c:v>
                </c:pt>
                <c:pt idx="6480">
                  <c:v>13.0483286480403</c:v>
                </c:pt>
                <c:pt idx="6481">
                  <c:v>12.382298834868999</c:v>
                </c:pt>
                <c:pt idx="6482">
                  <c:v>12.6340940217413</c:v>
                </c:pt>
                <c:pt idx="6483">
                  <c:v>12.371471208613601</c:v>
                </c:pt>
                <c:pt idx="6484">
                  <c:v>12.042294395442299</c:v>
                </c:pt>
                <c:pt idx="6485">
                  <c:v>11.756510582314601</c:v>
                </c:pt>
                <c:pt idx="6486">
                  <c:v>11.7160717691869</c:v>
                </c:pt>
                <c:pt idx="6487">
                  <c:v>11.627310956015499</c:v>
                </c:pt>
                <c:pt idx="6488">
                  <c:v>11.934163142887799</c:v>
                </c:pt>
                <c:pt idx="6489">
                  <c:v>12.008838329760099</c:v>
                </c:pt>
                <c:pt idx="6490">
                  <c:v>12.143582516588801</c:v>
                </c:pt>
                <c:pt idx="6491">
                  <c:v>12.363825703461099</c:v>
                </c:pt>
                <c:pt idx="6492">
                  <c:v>12.478751890333401</c:v>
                </c:pt>
                <c:pt idx="6493">
                  <c:v>12.642412077162099</c:v>
                </c:pt>
                <c:pt idx="6494">
                  <c:v>12.6887834782724</c:v>
                </c:pt>
                <c:pt idx="6495">
                  <c:v>12.983978093607</c:v>
                </c:pt>
                <c:pt idx="6496">
                  <c:v>13.6645587089366</c:v>
                </c:pt>
                <c:pt idx="6497">
                  <c:v>13.8510003242711</c:v>
                </c:pt>
                <c:pt idx="6498">
                  <c:v>13.6367309396057</c:v>
                </c:pt>
                <c:pt idx="6499">
                  <c:v>13.3995535549353</c:v>
                </c:pt>
                <c:pt idx="6500">
                  <c:v>13.461886170269899</c:v>
                </c:pt>
                <c:pt idx="6501">
                  <c:v>13.694825785604399</c:v>
                </c:pt>
                <c:pt idx="6502">
                  <c:v>13.606341400933999</c:v>
                </c:pt>
                <c:pt idx="6503">
                  <c:v>13.2774550162686</c:v>
                </c:pt>
                <c:pt idx="6504">
                  <c:v>13.156994631603199</c:v>
                </c:pt>
                <c:pt idx="6505">
                  <c:v>12.8188472469327</c:v>
                </c:pt>
                <c:pt idx="6506">
                  <c:v>12.644418862267299</c:v>
                </c:pt>
                <c:pt idx="6507">
                  <c:v>12.528526477601901</c:v>
                </c:pt>
                <c:pt idx="6508">
                  <c:v>12.3302840929315</c:v>
                </c:pt>
                <c:pt idx="6509">
                  <c:v>12.214404708266001</c:v>
                </c:pt>
                <c:pt idx="6510">
                  <c:v>12.166828323600599</c:v>
                </c:pt>
                <c:pt idx="6511">
                  <c:v>12.2517539389302</c:v>
                </c:pt>
                <c:pt idx="6512">
                  <c:v>12.3905375542648</c:v>
                </c:pt>
                <c:pt idx="6513">
                  <c:v>12.3512771695993</c:v>
                </c:pt>
                <c:pt idx="6514">
                  <c:v>12.362304784928901</c:v>
                </c:pt>
                <c:pt idx="6515">
                  <c:v>12.286327400263501</c:v>
                </c:pt>
                <c:pt idx="6516">
                  <c:v>12.0453680155981</c:v>
                </c:pt>
                <c:pt idx="6517">
                  <c:v>12.025742630927599</c:v>
                </c:pt>
                <c:pt idx="6518">
                  <c:v>11.9990772462622</c:v>
                </c:pt>
                <c:pt idx="6519">
                  <c:v>11.882211861596801</c:v>
                </c:pt>
                <c:pt idx="6520">
                  <c:v>11.7954714769264</c:v>
                </c:pt>
                <c:pt idx="6521">
                  <c:v>11.8429470922609</c:v>
                </c:pt>
                <c:pt idx="6522">
                  <c:v>12.2784977075955</c:v>
                </c:pt>
                <c:pt idx="6523">
                  <c:v>12.652594322925101</c:v>
                </c:pt>
                <c:pt idx="6524">
                  <c:v>12.8091459382597</c:v>
                </c:pt>
                <c:pt idx="6525">
                  <c:v>12.1303715535942</c:v>
                </c:pt>
                <c:pt idx="6526">
                  <c:v>11.358003168923799</c:v>
                </c:pt>
                <c:pt idx="6527">
                  <c:v>11.1734007842584</c:v>
                </c:pt>
                <c:pt idx="6528">
                  <c:v>11.066357399593</c:v>
                </c:pt>
                <c:pt idx="6529">
                  <c:v>11.2233240149225</c:v>
                </c:pt>
                <c:pt idx="6530">
                  <c:v>10.888122630257101</c:v>
                </c:pt>
                <c:pt idx="6531">
                  <c:v>10.530897245591699</c:v>
                </c:pt>
                <c:pt idx="6532">
                  <c:v>10.4586808609213</c:v>
                </c:pt>
                <c:pt idx="6533">
                  <c:v>10.5156614762559</c:v>
                </c:pt>
                <c:pt idx="6534">
                  <c:v>10.4767220915904</c:v>
                </c:pt>
                <c:pt idx="6535">
                  <c:v>10.49010970692</c:v>
                </c:pt>
                <c:pt idx="6536">
                  <c:v>10.9836483222546</c:v>
                </c:pt>
                <c:pt idx="6537">
                  <c:v>11.5207799375892</c:v>
                </c:pt>
                <c:pt idx="6538">
                  <c:v>11.4826445529187</c:v>
                </c:pt>
                <c:pt idx="6539">
                  <c:v>11.7100171682533</c:v>
                </c:pt>
                <c:pt idx="6540">
                  <c:v>12.0379417835879</c:v>
                </c:pt>
                <c:pt idx="6541">
                  <c:v>13.379997398917499</c:v>
                </c:pt>
                <c:pt idx="6542">
                  <c:v>13.803794984063</c:v>
                </c:pt>
                <c:pt idx="6543">
                  <c:v>14.048995538981901</c:v>
                </c:pt>
                <c:pt idx="6544">
                  <c:v>14.105407094001199</c:v>
                </c:pt>
                <c:pt idx="6545">
                  <c:v>13.962176648920099</c:v>
                </c:pt>
                <c:pt idx="6582">
                  <c:v>13.2048311821239</c:v>
                </c:pt>
                <c:pt idx="6583">
                  <c:v>13.2887607371432</c:v>
                </c:pt>
                <c:pt idx="6590">
                  <c:v>13.128604093219</c:v>
                </c:pt>
                <c:pt idx="6591">
                  <c:v>13.6238895910358</c:v>
                </c:pt>
                <c:pt idx="6592">
                  <c:v>13.853653088918101</c:v>
                </c:pt>
                <c:pt idx="6593">
                  <c:v>13.768547586735</c:v>
                </c:pt>
                <c:pt idx="6594">
                  <c:v>13.6876430845518</c:v>
                </c:pt>
                <c:pt idx="6595">
                  <c:v>13.5729975824341</c:v>
                </c:pt>
                <c:pt idx="6596">
                  <c:v>13.882930080250899</c:v>
                </c:pt>
                <c:pt idx="6597">
                  <c:v>13.8016515780677</c:v>
                </c:pt>
                <c:pt idx="6598">
                  <c:v>13.365130075950001</c:v>
                </c:pt>
                <c:pt idx="6599">
                  <c:v>12.900824573766901</c:v>
                </c:pt>
                <c:pt idx="6600">
                  <c:v>12.6497240715837</c:v>
                </c:pt>
                <c:pt idx="6601">
                  <c:v>12.806051569466</c:v>
                </c:pt>
                <c:pt idx="6602">
                  <c:v>12.6022940672828</c:v>
                </c:pt>
                <c:pt idx="6603">
                  <c:v>12.2177595650996</c:v>
                </c:pt>
                <c:pt idx="6604">
                  <c:v>11.8999230629819</c:v>
                </c:pt>
                <c:pt idx="6605">
                  <c:v>11.6255525607988</c:v>
                </c:pt>
                <c:pt idx="6606">
                  <c:v>11.4280620586156</c:v>
                </c:pt>
                <c:pt idx="6607">
                  <c:v>11.1423865564979</c:v>
                </c:pt>
                <c:pt idx="6608">
                  <c:v>11.324623054314699</c:v>
                </c:pt>
                <c:pt idx="6609">
                  <c:v>11.8154105521315</c:v>
                </c:pt>
                <c:pt idx="6610">
                  <c:v>11.697134050013799</c:v>
                </c:pt>
                <c:pt idx="6611">
                  <c:v>11.571589547830699</c:v>
                </c:pt>
                <c:pt idx="6612">
                  <c:v>11.7871750456475</c:v>
                </c:pt>
                <c:pt idx="6613">
                  <c:v>11.989124543529799</c:v>
                </c:pt>
                <c:pt idx="6614">
                  <c:v>12.0159800413466</c:v>
                </c:pt>
                <c:pt idx="6615">
                  <c:v>11.9476015391635</c:v>
                </c:pt>
                <c:pt idx="6616">
                  <c:v>11.578532037045701</c:v>
                </c:pt>
                <c:pt idx="6617">
                  <c:v>11.8434285348626</c:v>
                </c:pt>
                <c:pt idx="6618">
                  <c:v>12.057406032679401</c:v>
                </c:pt>
                <c:pt idx="6619">
                  <c:v>12.194313530561701</c:v>
                </c:pt>
                <c:pt idx="6620">
                  <c:v>12.349635028378501</c:v>
                </c:pt>
                <c:pt idx="6621">
                  <c:v>12.0726285261954</c:v>
                </c:pt>
                <c:pt idx="6622">
                  <c:v>11.754818024077601</c:v>
                </c:pt>
                <c:pt idx="6623">
                  <c:v>11.4349385218945</c:v>
                </c:pt>
                <c:pt idx="6624">
                  <c:v>11.319512019711301</c:v>
                </c:pt>
                <c:pt idx="6625">
                  <c:v>10.8693615175936</c:v>
                </c:pt>
                <c:pt idx="6626">
                  <c:v>10.4150850154104</c:v>
                </c:pt>
                <c:pt idx="6627">
                  <c:v>10.3631035132273</c:v>
                </c:pt>
                <c:pt idx="6628">
                  <c:v>10.159039011109501</c:v>
                </c:pt>
                <c:pt idx="6629">
                  <c:v>9.8855735089263703</c:v>
                </c:pt>
                <c:pt idx="6630">
                  <c:v>9.3173420067432104</c:v>
                </c:pt>
                <c:pt idx="6631">
                  <c:v>9.1601005046254897</c:v>
                </c:pt>
                <c:pt idx="6632">
                  <c:v>9.1448030024423197</c:v>
                </c:pt>
                <c:pt idx="6633">
                  <c:v>9.1451515002591606</c:v>
                </c:pt>
                <c:pt idx="6634">
                  <c:v>8.9754649981414403</c:v>
                </c:pt>
                <c:pt idx="6635">
                  <c:v>9.0123454959582698</c:v>
                </c:pt>
                <c:pt idx="6636">
                  <c:v>8.9836939937751108</c:v>
                </c:pt>
                <c:pt idx="6637">
                  <c:v>8.7999564916573902</c:v>
                </c:pt>
                <c:pt idx="6638">
                  <c:v>8.7588470786720496</c:v>
                </c:pt>
                <c:pt idx="6639">
                  <c:v>8.7400197549000804</c:v>
                </c:pt>
                <c:pt idx="6640">
                  <c:v>8.8316144311500508</c:v>
                </c:pt>
                <c:pt idx="6641">
                  <c:v>9.8462801073780799</c:v>
                </c:pt>
                <c:pt idx="6642">
                  <c:v>9.4833647836061097</c:v>
                </c:pt>
                <c:pt idx="6643">
                  <c:v>9.2613844598560693</c:v>
                </c:pt>
                <c:pt idx="6644">
                  <c:v>9.4656081360841107</c:v>
                </c:pt>
                <c:pt idx="6645">
                  <c:v>9.6922358123121395</c:v>
                </c:pt>
                <c:pt idx="6646">
                  <c:v>9.9709644885620996</c:v>
                </c:pt>
                <c:pt idx="6647">
                  <c:v>9.7423271647901295</c:v>
                </c:pt>
                <c:pt idx="6648">
                  <c:v>9.6655558410181701</c:v>
                </c:pt>
                <c:pt idx="6649">
                  <c:v>9.6053025172681306</c:v>
                </c:pt>
                <c:pt idx="6650">
                  <c:v>9.3855401934961602</c:v>
                </c:pt>
                <c:pt idx="6651">
                  <c:v>9.2923518697241896</c:v>
                </c:pt>
                <c:pt idx="6652">
                  <c:v>9.1014465459741505</c:v>
                </c:pt>
                <c:pt idx="6653">
                  <c:v>9.0543552222021901</c:v>
                </c:pt>
                <c:pt idx="6654">
                  <c:v>9.1567548984302203</c:v>
                </c:pt>
                <c:pt idx="6655">
                  <c:v>9.0587865746801803</c:v>
                </c:pt>
                <c:pt idx="6656">
                  <c:v>8.8262542509082103</c:v>
                </c:pt>
                <c:pt idx="6657">
                  <c:v>8.6660089271362502</c:v>
                </c:pt>
                <c:pt idx="6658">
                  <c:v>8.6104816033862104</c:v>
                </c:pt>
                <c:pt idx="6659">
                  <c:v>8.5610462796142404</c:v>
                </c:pt>
                <c:pt idx="6660">
                  <c:v>8.4729799558422698</c:v>
                </c:pt>
                <c:pt idx="6661">
                  <c:v>8.5316886320922301</c:v>
                </c:pt>
                <c:pt idx="6662">
                  <c:v>8.8021083083202694</c:v>
                </c:pt>
                <c:pt idx="6663">
                  <c:v>8.7848309845483001</c:v>
                </c:pt>
                <c:pt idx="6664">
                  <c:v>8.6339506607982592</c:v>
                </c:pt>
                <c:pt idx="6665">
                  <c:v>8.4864513370263008</c:v>
                </c:pt>
                <c:pt idx="6666">
                  <c:v>8.5544950132543303</c:v>
                </c:pt>
                <c:pt idx="6667">
                  <c:v>8.7126866895042898</c:v>
                </c:pt>
                <c:pt idx="6668">
                  <c:v>8.7503973657323204</c:v>
                </c:pt>
                <c:pt idx="6669">
                  <c:v>8.7658020419603595</c:v>
                </c:pt>
                <c:pt idx="6670">
                  <c:v>8.85820271821032</c:v>
                </c:pt>
                <c:pt idx="6671">
                  <c:v>8.8284793944383502</c:v>
                </c:pt>
                <c:pt idx="6672">
                  <c:v>8.8324830706663793</c:v>
                </c:pt>
                <c:pt idx="6673">
                  <c:v>8.7945377469163404</c:v>
                </c:pt>
                <c:pt idx="6674">
                  <c:v>8.7421104231443802</c:v>
                </c:pt>
                <c:pt idx="6675">
                  <c:v>8.8038010993724107</c:v>
                </c:pt>
                <c:pt idx="6676">
                  <c:v>8.8882837756223694</c:v>
                </c:pt>
                <c:pt idx="6677">
                  <c:v>8.9161554518504005</c:v>
                </c:pt>
                <c:pt idx="6678">
                  <c:v>8.7141781280784407</c:v>
                </c:pt>
                <c:pt idx="6679">
                  <c:v>8.7730388043284009</c:v>
                </c:pt>
                <c:pt idx="6680">
                  <c:v>8.7614734805564307</c:v>
                </c:pt>
                <c:pt idx="6681">
                  <c:v>8.6517451567844699</c:v>
                </c:pt>
                <c:pt idx="6682">
                  <c:v>8.5954728330344299</c:v>
                </c:pt>
                <c:pt idx="6683">
                  <c:v>8.5897255092624594</c:v>
                </c:pt>
                <c:pt idx="6684">
                  <c:v>8.6443591854904902</c:v>
                </c:pt>
                <c:pt idx="6685">
                  <c:v>8.7485128617404495</c:v>
                </c:pt>
                <c:pt idx="6686">
                  <c:v>8.7451084750479104</c:v>
                </c:pt>
                <c:pt idx="6687">
                  <c:v>8.6989470254271009</c:v>
                </c:pt>
                <c:pt idx="6688">
                  <c:v>8.7712775758497497</c:v>
                </c:pt>
                <c:pt idx="6689">
                  <c:v>8.7793091262289504</c:v>
                </c:pt>
                <c:pt idx="6690">
                  <c:v>8.7144446766081405</c:v>
                </c:pt>
                <c:pt idx="6691">
                  <c:v>8.7796632270307899</c:v>
                </c:pt>
                <c:pt idx="6692">
                  <c:v>8.8944667774099795</c:v>
                </c:pt>
                <c:pt idx="6693">
                  <c:v>8.8743653277891692</c:v>
                </c:pt>
                <c:pt idx="6694">
                  <c:v>8.8214728782118303</c:v>
                </c:pt>
                <c:pt idx="6695">
                  <c:v>8.8297364285910191</c:v>
                </c:pt>
                <c:pt idx="6696">
                  <c:v>8.86428897897021</c:v>
                </c:pt>
                <c:pt idx="6697">
                  <c:v>8.8758415293928596</c:v>
                </c:pt>
                <c:pt idx="6698">
                  <c:v>8.8966590797720499</c:v>
                </c:pt>
                <c:pt idx="6699">
                  <c:v>8.8504536301512395</c:v>
                </c:pt>
                <c:pt idx="6700">
                  <c:v>8.8336441805739003</c:v>
                </c:pt>
                <c:pt idx="6701">
                  <c:v>8.8524087309530906</c:v>
                </c:pt>
                <c:pt idx="6702">
                  <c:v>8.9136322813322799</c:v>
                </c:pt>
                <c:pt idx="6703">
                  <c:v>9.0346378317549298</c:v>
                </c:pt>
                <c:pt idx="6704">
                  <c:v>9.1006243821341197</c:v>
                </c:pt>
                <c:pt idx="6705">
                  <c:v>9.0944469325133106</c:v>
                </c:pt>
                <c:pt idx="6706">
                  <c:v>9.0784784829359708</c:v>
                </c:pt>
                <c:pt idx="6707">
                  <c:v>9.0069220333151598</c:v>
                </c:pt>
                <c:pt idx="6708">
                  <c:v>8.9075515836943495</c:v>
                </c:pt>
                <c:pt idx="6709">
                  <c:v>8.8561581341170008</c:v>
                </c:pt>
                <c:pt idx="6710">
                  <c:v>8.8836306844961896</c:v>
                </c:pt>
                <c:pt idx="6711">
                  <c:v>9.0910492348753902</c:v>
                </c:pt>
                <c:pt idx="6712">
                  <c:v>9.1406547852980395</c:v>
                </c:pt>
                <c:pt idx="6713">
                  <c:v>9.1393173356772301</c:v>
                </c:pt>
                <c:pt idx="6714">
                  <c:v>9.1293968860564192</c:v>
                </c:pt>
                <c:pt idx="6715">
                  <c:v>9.2265374364790702</c:v>
                </c:pt>
                <c:pt idx="6716">
                  <c:v>9.1207729868582597</c:v>
                </c:pt>
                <c:pt idx="6717">
                  <c:v>8.9995155372374604</c:v>
                </c:pt>
                <c:pt idx="6718">
                  <c:v>8.9593140876601094</c:v>
                </c:pt>
                <c:pt idx="6719">
                  <c:v>8.8748246380392999</c:v>
                </c:pt>
                <c:pt idx="6720">
                  <c:v>8.7792641884184892</c:v>
                </c:pt>
                <c:pt idx="6721">
                  <c:v>8.6360087388411504</c:v>
                </c:pt>
                <c:pt idx="6722">
                  <c:v>8.4848072892203401</c:v>
                </c:pt>
                <c:pt idx="6723">
                  <c:v>8.4405178395995293</c:v>
                </c:pt>
                <c:pt idx="6724">
                  <c:v>8.4243613900221792</c:v>
                </c:pt>
                <c:pt idx="6725">
                  <c:v>8.3483399404013703</c:v>
                </c:pt>
                <c:pt idx="6726">
                  <c:v>8.3037734907805607</c:v>
                </c:pt>
                <c:pt idx="6727">
                  <c:v>8.1395370412032104</c:v>
                </c:pt>
                <c:pt idx="6728">
                  <c:v>8.0363735915824108</c:v>
                </c:pt>
                <c:pt idx="6729">
                  <c:v>8.1852371419616006</c:v>
                </c:pt>
                <c:pt idx="6730">
                  <c:v>8.2132356923842504</c:v>
                </c:pt>
                <c:pt idx="6731">
                  <c:v>8.16382124276344</c:v>
                </c:pt>
                <c:pt idx="6732">
                  <c:v>7.9605357931426299</c:v>
                </c:pt>
                <c:pt idx="6733">
                  <c:v>7.9453023435652801</c:v>
                </c:pt>
                <c:pt idx="6734">
                  <c:v>8.14057433702264</c:v>
                </c:pt>
                <c:pt idx="6735">
                  <c:v>8.1111337735078699</c:v>
                </c:pt>
                <c:pt idx="6736">
                  <c:v>8.0866682101773701</c:v>
                </c:pt>
                <c:pt idx="6737">
                  <c:v>8.0577406466625998</c:v>
                </c:pt>
                <c:pt idx="6738">
                  <c:v>8.0183080831478293</c:v>
                </c:pt>
                <c:pt idx="6739">
                  <c:v>7.9732405198173302</c:v>
                </c:pt>
                <c:pt idx="6740">
                  <c:v>7.9316209563025497</c:v>
                </c:pt>
                <c:pt idx="6741">
                  <c:v>7.8834303927877896</c:v>
                </c:pt>
                <c:pt idx="6742">
                  <c:v>7.8535898294572801</c:v>
                </c:pt>
                <c:pt idx="6743">
                  <c:v>7.85419826594251</c:v>
                </c:pt>
                <c:pt idx="6744">
                  <c:v>7.8478667024277398</c:v>
                </c:pt>
                <c:pt idx="6745">
                  <c:v>7.8354971390972397</c:v>
                </c:pt>
                <c:pt idx="6746">
                  <c:v>7.7512765755824704</c:v>
                </c:pt>
                <c:pt idx="6747">
                  <c:v>7.6907770120677004</c:v>
                </c:pt>
                <c:pt idx="6748">
                  <c:v>7.6930084487372001</c:v>
                </c:pt>
                <c:pt idx="6749">
                  <c:v>7.6678848852224304</c:v>
                </c:pt>
                <c:pt idx="6750">
                  <c:v>7.58337032170766</c:v>
                </c:pt>
                <c:pt idx="6751">
                  <c:v>7.4952637583771597</c:v>
                </c:pt>
                <c:pt idx="6752">
                  <c:v>7.4050531948623899</c:v>
                </c:pt>
                <c:pt idx="6753">
                  <c:v>7.2702126313476203</c:v>
                </c:pt>
                <c:pt idx="6754">
                  <c:v>7.0094780680171098</c:v>
                </c:pt>
                <c:pt idx="6755">
                  <c:v>6.9621545045023403</c:v>
                </c:pt>
                <c:pt idx="6756">
                  <c:v>6.9149299409875704</c:v>
                </c:pt>
                <c:pt idx="6757">
                  <c:v>6.8422493776570699</c:v>
                </c:pt>
                <c:pt idx="6758">
                  <c:v>6.9464048141422996</c:v>
                </c:pt>
                <c:pt idx="6759">
                  <c:v>7.0367392506275301</c:v>
                </c:pt>
                <c:pt idx="6760">
                  <c:v>7.0850596872970302</c:v>
                </c:pt>
                <c:pt idx="6761">
                  <c:v>7.1039451237822604</c:v>
                </c:pt>
                <c:pt idx="6762">
                  <c:v>6.9485095602674898</c:v>
                </c:pt>
                <c:pt idx="6763">
                  <c:v>6.9073339969369902</c:v>
                </c:pt>
                <c:pt idx="6764">
                  <c:v>6.57505043342222</c:v>
                </c:pt>
                <c:pt idx="6765">
                  <c:v>6.36361986990745</c:v>
                </c:pt>
                <c:pt idx="6766">
                  <c:v>5.9275493065769496</c:v>
                </c:pt>
                <c:pt idx="6767">
                  <c:v>5.3554497430621799</c:v>
                </c:pt>
                <c:pt idx="6768">
                  <c:v>4.9308531795474</c:v>
                </c:pt>
                <c:pt idx="6769">
                  <c:v>4.3970216162169002</c:v>
                </c:pt>
                <c:pt idx="6779">
                  <c:v>4.4056209816220102</c:v>
                </c:pt>
                <c:pt idx="6780">
                  <c:v>4.8705404181072396</c:v>
                </c:pt>
                <c:pt idx="6781">
                  <c:v>5.0427388547767302</c:v>
                </c:pt>
                <c:pt idx="6782">
                  <c:v>5.0064593606277601</c:v>
                </c:pt>
                <c:pt idx="6783">
                  <c:v>5.0719929359817</c:v>
                </c:pt>
                <c:pt idx="6784">
                  <c:v>5.2835915111359899</c:v>
                </c:pt>
                <c:pt idx="6785">
                  <c:v>5.2192390864899201</c:v>
                </c:pt>
                <c:pt idx="6786">
                  <c:v>5.20204766184386</c:v>
                </c:pt>
                <c:pt idx="6787">
                  <c:v>5.4072362369981501</c:v>
                </c:pt>
                <c:pt idx="6788">
                  <c:v>5.5452638123520801</c:v>
                </c:pt>
                <c:pt idx="6789">
                  <c:v>5.7306773877060202</c:v>
                </c:pt>
                <c:pt idx="6790">
                  <c:v>5.90142396286031</c:v>
                </c:pt>
                <c:pt idx="6791">
                  <c:v>5.9333815382142401</c:v>
                </c:pt>
                <c:pt idx="6792">
                  <c:v>5.87042711356818</c:v>
                </c:pt>
                <c:pt idx="6793">
                  <c:v>5.7996606887224704</c:v>
                </c:pt>
                <c:pt idx="6794">
                  <c:v>5.6661092640764101</c:v>
                </c:pt>
                <c:pt idx="6795">
                  <c:v>5.5272738394303396</c:v>
                </c:pt>
                <c:pt idx="6796">
                  <c:v>5.5926334145846299</c:v>
                </c:pt>
                <c:pt idx="6797">
                  <c:v>5.4556899899385698</c:v>
                </c:pt>
                <c:pt idx="6798">
                  <c:v>5.3277815652924998</c:v>
                </c:pt>
                <c:pt idx="6799">
                  <c:v>5.22835014044679</c:v>
                </c:pt>
                <c:pt idx="6800">
                  <c:v>5.1782777158007303</c:v>
                </c:pt>
                <c:pt idx="6801">
                  <c:v>5.1126822911546697</c:v>
                </c:pt>
                <c:pt idx="6802">
                  <c:v>4.9991428663089499</c:v>
                </c:pt>
                <c:pt idx="6803">
                  <c:v>4.6601344416628896</c:v>
                </c:pt>
                <c:pt idx="6804">
                  <c:v>4.7420900170168299</c:v>
                </c:pt>
                <c:pt idx="6805">
                  <c:v>4.7009195921711102</c:v>
                </c:pt>
                <c:pt idx="6806">
                  <c:v>4.5528981675250497</c:v>
                </c:pt>
                <c:pt idx="6807">
                  <c:v>4.4963287428789904</c:v>
                </c:pt>
                <c:pt idx="6809">
                  <c:v>4.4231848933872104</c:v>
                </c:pt>
                <c:pt idx="6835">
                  <c:v>4.9387778507927296</c:v>
                </c:pt>
                <c:pt idx="6836">
                  <c:v>5.0939444261466704</c:v>
                </c:pt>
                <c:pt idx="6837">
                  <c:v>5.1837450015005997</c:v>
                </c:pt>
                <c:pt idx="6838">
                  <c:v>5.2520175766548904</c:v>
                </c:pt>
                <c:pt idx="6839">
                  <c:v>5.3505761520088297</c:v>
                </c:pt>
                <c:pt idx="6840">
                  <c:v>5.4316877273627604</c:v>
                </c:pt>
                <c:pt idx="6841">
                  <c:v>5.5389313025170503</c:v>
                </c:pt>
                <c:pt idx="6842">
                  <c:v>5.6491988778709903</c:v>
                </c:pt>
                <c:pt idx="6843">
                  <c:v>5.7263634532249297</c:v>
                </c:pt>
                <c:pt idx="6844">
                  <c:v>5.7938150283792096</c:v>
                </c:pt>
                <c:pt idx="6845">
                  <c:v>5.8167176037331503</c:v>
                </c:pt>
                <c:pt idx="6846">
                  <c:v>5.8862961790870898</c:v>
                </c:pt>
                <c:pt idx="6847">
                  <c:v>5.9975467542413696</c:v>
                </c:pt>
                <c:pt idx="6848">
                  <c:v>6.2268773295953102</c:v>
                </c:pt>
                <c:pt idx="6849">
                  <c:v>6.45852890494925</c:v>
                </c:pt>
                <c:pt idx="6850">
                  <c:v>6.7699864801035403</c:v>
                </c:pt>
                <c:pt idx="6851">
                  <c:v>6.8775730554574697</c:v>
                </c:pt>
                <c:pt idx="6852">
                  <c:v>6.9127226308114098</c:v>
                </c:pt>
                <c:pt idx="6853">
                  <c:v>7.0327142059657</c:v>
                </c:pt>
                <c:pt idx="6854">
                  <c:v>7.1123307813196304</c:v>
                </c:pt>
                <c:pt idx="6855">
                  <c:v>7.1730533566735701</c:v>
                </c:pt>
                <c:pt idx="6856">
                  <c:v>7.2699839318278601</c:v>
                </c:pt>
                <c:pt idx="6857">
                  <c:v>7.3009215071817897</c:v>
                </c:pt>
                <c:pt idx="6858">
                  <c:v>7.4148640825357299</c:v>
                </c:pt>
                <c:pt idx="6859">
                  <c:v>7.5783206576900204</c:v>
                </c:pt>
                <c:pt idx="6860">
                  <c:v>7.74140823304396</c:v>
                </c:pt>
                <c:pt idx="6861">
                  <c:v>7.5930918083978902</c:v>
                </c:pt>
                <c:pt idx="6862">
                  <c:v>7.8583853835521804</c:v>
                </c:pt>
                <c:pt idx="6863">
                  <c:v>7.68143395890612</c:v>
                </c:pt>
                <c:pt idx="6864">
                  <c:v>7.6966695342600602</c:v>
                </c:pt>
                <c:pt idx="6865">
                  <c:v>7.8683651094143396</c:v>
                </c:pt>
                <c:pt idx="6866">
                  <c:v>8.6466416847682801</c:v>
                </c:pt>
                <c:pt idx="6867">
                  <c:v>8.2266552601222198</c:v>
                </c:pt>
                <c:pt idx="6868">
                  <c:v>7.7979578352764998</c:v>
                </c:pt>
                <c:pt idx="6869">
                  <c:v>9.26498441063044</c:v>
                </c:pt>
                <c:pt idx="6870">
                  <c:v>10.897445985984399</c:v>
                </c:pt>
                <c:pt idx="6871">
                  <c:v>12.6707175611387</c:v>
                </c:pt>
                <c:pt idx="6872">
                  <c:v>12.275584136492601</c:v>
                </c:pt>
                <c:pt idx="6873">
                  <c:v>13.0620997118465</c:v>
                </c:pt>
                <c:pt idx="6874">
                  <c:v>14.0341002870008</c:v>
                </c:pt>
                <c:pt idx="6875">
                  <c:v>14.4711558623548</c:v>
                </c:pt>
                <c:pt idx="6876">
                  <c:v>15.1772054377087</c:v>
                </c:pt>
                <c:pt idx="6877">
                  <c:v>15.691709012863001</c:v>
                </c:pt>
                <c:pt idx="6878">
                  <c:v>15.492035332162599</c:v>
                </c:pt>
                <c:pt idx="6879">
                  <c:v>15.8102713950184</c:v>
                </c:pt>
                <c:pt idx="6880">
                  <c:v>15.7268654587649</c:v>
                </c:pt>
                <c:pt idx="6881">
                  <c:v>15.847064521620799</c:v>
                </c:pt>
                <c:pt idx="6882">
                  <c:v>15.583937584476599</c:v>
                </c:pt>
                <c:pt idx="6883">
                  <c:v>15.2555376482231</c:v>
                </c:pt>
                <c:pt idx="6884">
                  <c:v>15.224261711079</c:v>
                </c:pt>
                <c:pt idx="6885">
                  <c:v>15.2360357739348</c:v>
                </c:pt>
                <c:pt idx="6886">
                  <c:v>14.945472837681301</c:v>
                </c:pt>
                <c:pt idx="6887">
                  <c:v>14.664400900537199</c:v>
                </c:pt>
                <c:pt idx="6888">
                  <c:v>14.399045963393</c:v>
                </c:pt>
                <c:pt idx="6889">
                  <c:v>14.227632027139499</c:v>
                </c:pt>
                <c:pt idx="6890">
                  <c:v>14.1299310899954</c:v>
                </c:pt>
                <c:pt idx="6891">
                  <c:v>14.1116471528512</c:v>
                </c:pt>
                <c:pt idx="6924">
                  <c:v>13.8051992368915</c:v>
                </c:pt>
                <c:pt idx="6925">
                  <c:v>13.480536300637899</c:v>
                </c:pt>
                <c:pt idx="6926">
                  <c:v>13.2932130206891</c:v>
                </c:pt>
                <c:pt idx="6927">
                  <c:v>13.074198398221499</c:v>
                </c:pt>
                <c:pt idx="6928">
                  <c:v>12.2740007758442</c:v>
                </c:pt>
                <c:pt idx="6929">
                  <c:v>11.6681001533765</c:v>
                </c:pt>
                <c:pt idx="6930">
                  <c:v>11.170603530908901</c:v>
                </c:pt>
                <c:pt idx="6931">
                  <c:v>10.8390059085316</c:v>
                </c:pt>
                <c:pt idx="6932">
                  <c:v>10.5518592860639</c:v>
                </c:pt>
                <c:pt idx="6933">
                  <c:v>10.5210826635963</c:v>
                </c:pt>
                <c:pt idx="6934">
                  <c:v>9.9182390412189907</c:v>
                </c:pt>
                <c:pt idx="6935">
                  <c:v>9.5923734187513396</c:v>
                </c:pt>
                <c:pt idx="6936">
                  <c:v>9.8906987962837007</c:v>
                </c:pt>
                <c:pt idx="6937">
                  <c:v>9.4353651739063906</c:v>
                </c:pt>
                <c:pt idx="6938">
                  <c:v>9.1008095514387506</c:v>
                </c:pt>
                <c:pt idx="6939">
                  <c:v>9.7087289289710998</c:v>
                </c:pt>
                <c:pt idx="6940">
                  <c:v>10.0453813065938</c:v>
                </c:pt>
                <c:pt idx="6941">
                  <c:v>10.3246436841261</c:v>
                </c:pt>
                <c:pt idx="6942">
                  <c:v>10.5969480616585</c:v>
                </c:pt>
                <c:pt idx="6943">
                  <c:v>10.383517439281199</c:v>
                </c:pt>
                <c:pt idx="6944">
                  <c:v>10.7316338168136</c:v>
                </c:pt>
                <c:pt idx="6945">
                  <c:v>10.9659441943459</c:v>
                </c:pt>
                <c:pt idx="6946">
                  <c:v>10.936168571968601</c:v>
                </c:pt>
                <c:pt idx="6947">
                  <c:v>10.771946949501</c:v>
                </c:pt>
                <c:pt idx="6948">
                  <c:v>10.520998327033301</c:v>
                </c:pt>
                <c:pt idx="6949">
                  <c:v>10.525140704656</c:v>
                </c:pt>
                <c:pt idx="6950">
                  <c:v>10.153035082188399</c:v>
                </c:pt>
                <c:pt idx="6951">
                  <c:v>9.7948884597207098</c:v>
                </c:pt>
                <c:pt idx="6952">
                  <c:v>9.8315048373434095</c:v>
                </c:pt>
                <c:pt idx="6953">
                  <c:v>9.8705902148757598</c:v>
                </c:pt>
                <c:pt idx="6954">
                  <c:v>10.1879535924081</c:v>
                </c:pt>
                <c:pt idx="6955">
                  <c:v>10.5746209700308</c:v>
                </c:pt>
                <c:pt idx="6956">
                  <c:v>10.6842193475632</c:v>
                </c:pt>
                <c:pt idx="6957">
                  <c:v>9.6939707250955092</c:v>
                </c:pt>
                <c:pt idx="6958">
                  <c:v>8.8355061027182096</c:v>
                </c:pt>
                <c:pt idx="6959">
                  <c:v>7.8318864802505699</c:v>
                </c:pt>
                <c:pt idx="6960">
                  <c:v>7.3387588577829197</c:v>
                </c:pt>
                <c:pt idx="6961">
                  <c:v>7.43312623540562</c:v>
                </c:pt>
                <c:pt idx="6962">
                  <c:v>7.3296606129379702</c:v>
                </c:pt>
                <c:pt idx="6963">
                  <c:v>7.3034789904703201</c:v>
                </c:pt>
                <c:pt idx="6964">
                  <c:v>7.9150773680930202</c:v>
                </c:pt>
                <c:pt idx="6965">
                  <c:v>7.7813487456253698</c:v>
                </c:pt>
                <c:pt idx="6966">
                  <c:v>7.8578701231577304</c:v>
                </c:pt>
                <c:pt idx="6967">
                  <c:v>7.5235675007804197</c:v>
                </c:pt>
                <c:pt idx="6968">
                  <c:v>7.6218308783127799</c:v>
                </c:pt>
                <c:pt idx="6969">
                  <c:v>7.39110825584513</c:v>
                </c:pt>
                <c:pt idx="6970">
                  <c:v>7.2995716334678198</c:v>
                </c:pt>
                <c:pt idx="6971">
                  <c:v>7.6817750110001803</c:v>
                </c:pt>
                <c:pt idx="6972">
                  <c:v>7.7650933885325299</c:v>
                </c:pt>
                <c:pt idx="6973">
                  <c:v>8.0896507661552306</c:v>
                </c:pt>
                <c:pt idx="6974">
                  <c:v>8.1715812134168697</c:v>
                </c:pt>
                <c:pt idx="6975">
                  <c:v>8.1005637304380205</c:v>
                </c:pt>
                <c:pt idx="6976">
                  <c:v>8.0941062474649108</c:v>
                </c:pt>
                <c:pt idx="6977">
                  <c:v>7.9427307644860603</c:v>
                </c:pt>
                <c:pt idx="6978">
                  <c:v>7.9762632815072001</c:v>
                </c:pt>
                <c:pt idx="6979">
                  <c:v>8.0380997985341001</c:v>
                </c:pt>
                <c:pt idx="6980">
                  <c:v>8.1897603155552492</c:v>
                </c:pt>
                <c:pt idx="6981">
                  <c:v>8.1231918325763903</c:v>
                </c:pt>
                <c:pt idx="6982">
                  <c:v>8.0939493496032906</c:v>
                </c:pt>
                <c:pt idx="6983">
                  <c:v>7.9049438666244303</c:v>
                </c:pt>
                <c:pt idx="6984">
                  <c:v>7.7945923836455799</c:v>
                </c:pt>
                <c:pt idx="6985">
                  <c:v>7.7573759006724803</c:v>
                </c:pt>
                <c:pt idx="6986">
                  <c:v>7.7045144176936198</c:v>
                </c:pt>
                <c:pt idx="6987">
                  <c:v>7.6104369347147598</c:v>
                </c:pt>
                <c:pt idx="6988">
                  <c:v>7.4881954517416602</c:v>
                </c:pt>
                <c:pt idx="6989">
                  <c:v>7.4633159687628101</c:v>
                </c:pt>
                <c:pt idx="6990">
                  <c:v>7.5330664857839498</c:v>
                </c:pt>
                <c:pt idx="6991">
                  <c:v>7.6460760028108501</c:v>
                </c:pt>
                <c:pt idx="6992">
                  <c:v>7.7656605198319903</c:v>
                </c:pt>
                <c:pt idx="6993">
                  <c:v>7.6875450368531402</c:v>
                </c:pt>
                <c:pt idx="6994">
                  <c:v>7.6373775538800404</c:v>
                </c:pt>
                <c:pt idx="6995">
                  <c:v>7.6717140709011797</c:v>
                </c:pt>
                <c:pt idx="6996">
                  <c:v>7.8543205879223299</c:v>
                </c:pt>
                <c:pt idx="6997">
                  <c:v>7.8527771049492197</c:v>
                </c:pt>
                <c:pt idx="6998">
                  <c:v>7.6164306219703697</c:v>
                </c:pt>
                <c:pt idx="6999">
                  <c:v>7.8316601389915101</c:v>
                </c:pt>
                <c:pt idx="7000">
                  <c:v>7.6825896560184104</c:v>
                </c:pt>
                <c:pt idx="7001">
                  <c:v>8.0355821730395505</c:v>
                </c:pt>
                <c:pt idx="7002">
                  <c:v>7.9751356900607</c:v>
                </c:pt>
                <c:pt idx="7003">
                  <c:v>8.0803582070876008</c:v>
                </c:pt>
                <c:pt idx="7004">
                  <c:v>7.5284217241087399</c:v>
                </c:pt>
                <c:pt idx="7005">
                  <c:v>7.5812042411298899</c:v>
                </c:pt>
                <c:pt idx="7006">
                  <c:v>7.6326357581567903</c:v>
                </c:pt>
                <c:pt idx="7007">
                  <c:v>7.9135902751779303</c:v>
                </c:pt>
                <c:pt idx="7008">
                  <c:v>8.0591047921990704</c:v>
                </c:pt>
                <c:pt idx="7009">
                  <c:v>8.2393443092259702</c:v>
                </c:pt>
                <c:pt idx="7010">
                  <c:v>8.1950928262471194</c:v>
                </c:pt>
                <c:pt idx="7011">
                  <c:v>8.1109793432682604</c:v>
                </c:pt>
                <c:pt idx="7012">
                  <c:v>8.0731248602951595</c:v>
                </c:pt>
                <c:pt idx="7013">
                  <c:v>7.9391473773163002</c:v>
                </c:pt>
                <c:pt idx="7014">
                  <c:v>7.8345228943374501</c:v>
                </c:pt>
                <c:pt idx="7015">
                  <c:v>7.6926014113643504</c:v>
                </c:pt>
                <c:pt idx="7016">
                  <c:v>7.6354979283854902</c:v>
                </c:pt>
                <c:pt idx="7017">
                  <c:v>7.58338144540663</c:v>
                </c:pt>
                <c:pt idx="7018">
                  <c:v>7.20797296243353</c:v>
                </c:pt>
                <c:pt idx="7019">
                  <c:v>6.7531154794546797</c:v>
                </c:pt>
                <c:pt idx="7020">
                  <c:v>6.8706639964758196</c:v>
                </c:pt>
                <c:pt idx="7021">
                  <c:v>7.0603285135027196</c:v>
                </c:pt>
                <c:pt idx="7022">
                  <c:v>7.4192003937111997</c:v>
                </c:pt>
                <c:pt idx="7023">
                  <c:v>7.3790886370959496</c:v>
                </c:pt>
                <c:pt idx="7024">
                  <c:v>7.1010778805174102</c:v>
                </c:pt>
                <c:pt idx="7025">
                  <c:v>6.6822841239021598</c:v>
                </c:pt>
                <c:pt idx="7026">
                  <c:v>6.5929903672869097</c:v>
                </c:pt>
                <c:pt idx="7027">
                  <c:v>7.07999961070837</c:v>
                </c:pt>
                <c:pt idx="7028">
                  <c:v>7.1047948540931198</c:v>
                </c:pt>
                <c:pt idx="7029">
                  <c:v>7.1567400974778801</c:v>
                </c:pt>
                <c:pt idx="7030">
                  <c:v>7.1564513408993404</c:v>
                </c:pt>
                <c:pt idx="7031">
                  <c:v>7.1669955842840896</c:v>
                </c:pt>
                <c:pt idx="7032">
                  <c:v>7.2278898276688404</c:v>
                </c:pt>
                <c:pt idx="7033">
                  <c:v>7.2000570710903</c:v>
                </c:pt>
                <c:pt idx="7034">
                  <c:v>7.1244163144750496</c:v>
                </c:pt>
                <c:pt idx="7035">
                  <c:v>7.0431585578598099</c:v>
                </c:pt>
                <c:pt idx="7036">
                  <c:v>6.87674980128127</c:v>
                </c:pt>
                <c:pt idx="7037">
                  <c:v>6.74473704466602</c:v>
                </c:pt>
                <c:pt idx="7038">
                  <c:v>6.6337932880507697</c:v>
                </c:pt>
                <c:pt idx="7039">
                  <c:v>6.7084945314722297</c:v>
                </c:pt>
                <c:pt idx="7040">
                  <c:v>6.6625497748569797</c:v>
                </c:pt>
                <c:pt idx="7041">
                  <c:v>6.5579030182417304</c:v>
                </c:pt>
                <c:pt idx="7042">
                  <c:v>6.4664062616631899</c:v>
                </c:pt>
                <c:pt idx="7043">
                  <c:v>6.3343385050479499</c:v>
                </c:pt>
                <c:pt idx="7044">
                  <c:v>6.2001617484327003</c:v>
                </c:pt>
                <c:pt idx="7045">
                  <c:v>6.09828999185416</c:v>
                </c:pt>
                <c:pt idx="7046">
                  <c:v>6.1319712352389102</c:v>
                </c:pt>
                <c:pt idx="7047">
                  <c:v>6.1855074786236601</c:v>
                </c:pt>
                <c:pt idx="7048">
                  <c:v>6.2209597220451203</c:v>
                </c:pt>
                <c:pt idx="7049">
                  <c:v>6.1863309654298702</c:v>
                </c:pt>
                <c:pt idx="7050">
                  <c:v>6.1816162088146296</c:v>
                </c:pt>
                <c:pt idx="7051">
                  <c:v>6.2966954522360901</c:v>
                </c:pt>
                <c:pt idx="7052">
                  <c:v>6.1092576956208404</c:v>
                </c:pt>
                <c:pt idx="7053">
                  <c:v>6.0681169390055896</c:v>
                </c:pt>
                <c:pt idx="7054">
                  <c:v>5.8557131824270501</c:v>
                </c:pt>
                <c:pt idx="7055">
                  <c:v>5.5804924258117996</c:v>
                </c:pt>
                <c:pt idx="7056">
                  <c:v>6.2327966691965502</c:v>
                </c:pt>
                <c:pt idx="7057">
                  <c:v>5.9551469126180097</c:v>
                </c:pt>
                <c:pt idx="7058">
                  <c:v>5.9470551560027696</c:v>
                </c:pt>
                <c:pt idx="7059">
                  <c:v>6.0726613993875196</c:v>
                </c:pt>
                <c:pt idx="7060">
                  <c:v>5.8681666428089798</c:v>
                </c:pt>
                <c:pt idx="7061">
                  <c:v>5.8068788861937302</c:v>
                </c:pt>
                <c:pt idx="7062">
                  <c:v>5.3421361295784804</c:v>
                </c:pt>
                <c:pt idx="7063">
                  <c:v>5.1868223729999396</c:v>
                </c:pt>
                <c:pt idx="7064">
                  <c:v>5.55218161638469</c:v>
                </c:pt>
                <c:pt idx="7065">
                  <c:v>5.51078185976945</c:v>
                </c:pt>
                <c:pt idx="7066">
                  <c:v>5.2757131031909097</c:v>
                </c:pt>
                <c:pt idx="7067">
                  <c:v>5.4998663465756596</c:v>
                </c:pt>
                <c:pt idx="7068">
                  <c:v>5.7139645899604101</c:v>
                </c:pt>
                <c:pt idx="7069">
                  <c:v>5.9513908333818701</c:v>
                </c:pt>
                <c:pt idx="7070">
                  <c:v>5.8342952661207699</c:v>
                </c:pt>
                <c:pt idx="7071">
                  <c:v>5.5896528882149799</c:v>
                </c:pt>
                <c:pt idx="7072">
                  <c:v>5.42034351034268</c:v>
                </c:pt>
                <c:pt idx="7073">
                  <c:v>5.3057291324368796</c:v>
                </c:pt>
                <c:pt idx="7074">
                  <c:v>5.26057375453109</c:v>
                </c:pt>
                <c:pt idx="7075">
                  <c:v>5.2500593766587897</c:v>
                </c:pt>
                <c:pt idx="7076">
                  <c:v>5.2264459987529897</c:v>
                </c:pt>
                <c:pt idx="7077">
                  <c:v>5.1110406208472003</c:v>
                </c:pt>
                <c:pt idx="7078">
                  <c:v>4.9240262429748896</c:v>
                </c:pt>
                <c:pt idx="7079">
                  <c:v>4.8895578650690998</c:v>
                </c:pt>
                <c:pt idx="7080">
                  <c:v>4.8769294871633004</c:v>
                </c:pt>
                <c:pt idx="7081">
                  <c:v>4.8591031092910004</c:v>
                </c:pt>
                <c:pt idx="7082">
                  <c:v>5.00599773138521</c:v>
                </c:pt>
                <c:pt idx="7083">
                  <c:v>4.6984403534794099</c:v>
                </c:pt>
                <c:pt idx="7084">
                  <c:v>4.4402999756071102</c:v>
                </c:pt>
                <c:pt idx="7085">
                  <c:v>4.34375359770132</c:v>
                </c:pt>
                <c:pt idx="7086">
                  <c:v>4.2516802197955199</c:v>
                </c:pt>
                <c:pt idx="7087">
                  <c:v>4.2853138419232204</c:v>
                </c:pt>
                <c:pt idx="7088">
                  <c:v>4.37637246401742</c:v>
                </c:pt>
                <c:pt idx="7089">
                  <c:v>4.2417970861116299</c:v>
                </c:pt>
                <c:pt idx="7090">
                  <c:v>4.13236970823933</c:v>
                </c:pt>
                <c:pt idx="7091">
                  <c:v>4.0281023303335299</c:v>
                </c:pt>
                <c:pt idx="7092">
                  <c:v>4.1988239524277304</c:v>
                </c:pt>
                <c:pt idx="7093">
                  <c:v>4.2962395745554298</c:v>
                </c:pt>
                <c:pt idx="7094">
                  <c:v>4.1905941966496396</c:v>
                </c:pt>
                <c:pt idx="7095">
                  <c:v>4.1481718187438403</c:v>
                </c:pt>
                <c:pt idx="7096">
                  <c:v>4.2881364408715399</c:v>
                </c:pt>
                <c:pt idx="7097">
                  <c:v>4.1979170629657503</c:v>
                </c:pt>
                <c:pt idx="7098">
                  <c:v>4.3609856850599504</c:v>
                </c:pt>
                <c:pt idx="7099">
                  <c:v>4.4410153071876497</c:v>
                </c:pt>
                <c:pt idx="7100">
                  <c:v>4.4500629292818497</c:v>
                </c:pt>
                <c:pt idx="7101">
                  <c:v>4.31564955137606</c:v>
                </c:pt>
                <c:pt idx="7102">
                  <c:v>3.8860651735037601</c:v>
                </c:pt>
                <c:pt idx="7103">
                  <c:v>3.5682787955979598</c:v>
                </c:pt>
                <c:pt idx="7104">
                  <c:v>3.3699934176921702</c:v>
                </c:pt>
                <c:pt idx="7105">
                  <c:v>3.1531060398198698</c:v>
                </c:pt>
                <c:pt idx="7106">
                  <c:v>2.9757986619140699</c:v>
                </c:pt>
                <c:pt idx="7107">
                  <c:v>3.0864522840082702</c:v>
                </c:pt>
                <c:pt idx="7108">
                  <c:v>3.3057759061359699</c:v>
                </c:pt>
                <c:pt idx="7109">
                  <c:v>3.3604445282301798</c:v>
                </c:pt>
                <c:pt idx="7110">
                  <c:v>3.4650081503243801</c:v>
                </c:pt>
                <c:pt idx="7111">
                  <c:v>3.67082677245208</c:v>
                </c:pt>
                <c:pt idx="7112">
                  <c:v>3.8933143945462798</c:v>
                </c:pt>
                <c:pt idx="7113">
                  <c:v>4.0720520166404901</c:v>
                </c:pt>
                <c:pt idx="7114">
                  <c:v>4.2913736387681896</c:v>
                </c:pt>
                <c:pt idx="7115">
                  <c:v>4.5925602608623901</c:v>
                </c:pt>
                <c:pt idx="7116">
                  <c:v>5.9758038829566003</c:v>
                </c:pt>
                <c:pt idx="7117">
                  <c:v>8.3492705050843004</c:v>
                </c:pt>
                <c:pt idx="7118">
                  <c:v>8.8497296742904492</c:v>
                </c:pt>
                <c:pt idx="7119">
                  <c:v>8.7376133906113704</c:v>
                </c:pt>
                <c:pt idx="7120">
                  <c:v>8.7608021069579198</c:v>
                </c:pt>
                <c:pt idx="7121">
                  <c:v>8.8416908232788298</c:v>
                </c:pt>
                <c:pt idx="7122">
                  <c:v>8.4465275395997406</c:v>
                </c:pt>
                <c:pt idx="7123">
                  <c:v>7.3356682559462998</c:v>
                </c:pt>
                <c:pt idx="7124">
                  <c:v>6.6081399722672103</c:v>
                </c:pt>
                <c:pt idx="7125">
                  <c:v>6.2576316885881198</c:v>
                </c:pt>
                <c:pt idx="7126">
                  <c:v>5.8394604049346803</c:v>
                </c:pt>
                <c:pt idx="7127">
                  <c:v>5.7763841212555898</c:v>
                </c:pt>
                <c:pt idx="7128">
                  <c:v>6.1005558375765103</c:v>
                </c:pt>
                <c:pt idx="7129">
                  <c:v>6.0004215539230596</c:v>
                </c:pt>
                <c:pt idx="7130">
                  <c:v>6.1029242702439701</c:v>
                </c:pt>
                <c:pt idx="7131">
                  <c:v>5.41154098656488</c:v>
                </c:pt>
                <c:pt idx="7132">
                  <c:v>5.4237827029114403</c:v>
                </c:pt>
                <c:pt idx="7133">
                  <c:v>5.5496674192323496</c:v>
                </c:pt>
                <c:pt idx="7134">
                  <c:v>5.6673151355532703</c:v>
                </c:pt>
                <c:pt idx="7135">
                  <c:v>5.7277648518998197</c:v>
                </c:pt>
                <c:pt idx="7136">
                  <c:v>5.5053925682207296</c:v>
                </c:pt>
                <c:pt idx="7137">
                  <c:v>4.93157928454165</c:v>
                </c:pt>
                <c:pt idx="7138">
                  <c:v>4.7708260008882002</c:v>
                </c:pt>
                <c:pt idx="7139">
                  <c:v>4.6338877172091104</c:v>
                </c:pt>
                <c:pt idx="7140">
                  <c:v>4.5731154335300204</c:v>
                </c:pt>
                <c:pt idx="7141">
                  <c:v>4.5252191498765804</c:v>
                </c:pt>
                <c:pt idx="7142">
                  <c:v>5.29264586619749</c:v>
                </c:pt>
                <c:pt idx="7143">
                  <c:v>4.6594735825184097</c:v>
                </c:pt>
                <c:pt idx="7144">
                  <c:v>3.8421472988649601</c:v>
                </c:pt>
                <c:pt idx="7145">
                  <c:v>3.3181000151858702</c:v>
                </c:pt>
                <c:pt idx="7146">
                  <c:v>4.5955607315067901</c:v>
                </c:pt>
                <c:pt idx="7147">
                  <c:v>5.9556744478533403</c:v>
                </c:pt>
                <c:pt idx="7148">
                  <c:v>5.6174591641742504</c:v>
                </c:pt>
                <c:pt idx="7149">
                  <c:v>5.6008438804951597</c:v>
                </c:pt>
                <c:pt idx="7150">
                  <c:v>4.65696159684172</c:v>
                </c:pt>
                <c:pt idx="7151">
                  <c:v>4.8693733131626296</c:v>
                </c:pt>
                <c:pt idx="7152">
                  <c:v>4.4350900294835398</c:v>
                </c:pt>
                <c:pt idx="7153">
                  <c:v>3.5089187458300999</c:v>
                </c:pt>
                <c:pt idx="7154">
                  <c:v>2.3200164621510102</c:v>
                </c:pt>
                <c:pt idx="7155">
                  <c:v>2.48607217847192</c:v>
                </c:pt>
                <c:pt idx="7156">
                  <c:v>2.7854248948184801</c:v>
                </c:pt>
                <c:pt idx="7157">
                  <c:v>2.12423061113939</c:v>
                </c:pt>
                <c:pt idx="7158">
                  <c:v>2.5725253274603102</c:v>
                </c:pt>
                <c:pt idx="7159">
                  <c:v>2.2879560438068598</c:v>
                </c:pt>
                <c:pt idx="7160">
                  <c:v>1.92807876012777</c:v>
                </c:pt>
                <c:pt idx="7161">
                  <c:v>2.4362804764486801</c:v>
                </c:pt>
                <c:pt idx="7162">
                  <c:v>3.3201991927952399</c:v>
                </c:pt>
                <c:pt idx="7163">
                  <c:v>3.53087690911615</c:v>
                </c:pt>
                <c:pt idx="7164">
                  <c:v>3.3913926254370699</c:v>
                </c:pt>
                <c:pt idx="7165">
                  <c:v>3.4983213417836199</c:v>
                </c:pt>
                <c:pt idx="7166">
                  <c:v>3.5033019470967002</c:v>
                </c:pt>
                <c:pt idx="7167">
                  <c:v>3.2688914414191399</c:v>
                </c:pt>
                <c:pt idx="7168">
                  <c:v>3.25825393571911</c:v>
                </c:pt>
                <c:pt idx="7169">
                  <c:v>3.37189343004155</c:v>
                </c:pt>
                <c:pt idx="7170">
                  <c:v>3.4419229243639902</c:v>
                </c:pt>
                <c:pt idx="7171">
                  <c:v>3.5050214186639601</c:v>
                </c:pt>
                <c:pt idx="7172">
                  <c:v>3.2626379129864</c:v>
                </c:pt>
                <c:pt idx="7173">
                  <c:v>3.1473284073088399</c:v>
                </c:pt>
                <c:pt idx="7174">
                  <c:v>3.02739490160881</c:v>
                </c:pt>
                <c:pt idx="7175">
                  <c:v>3.0923583959312499</c:v>
                </c:pt>
                <c:pt idx="7176">
                  <c:v>3.1203898902536902</c:v>
                </c:pt>
                <c:pt idx="7177">
                  <c:v>3.26672738455366</c:v>
                </c:pt>
                <c:pt idx="7178">
                  <c:v>3.0833178788761</c:v>
                </c:pt>
                <c:pt idx="7179">
                  <c:v>3.1236723731985299</c:v>
                </c:pt>
                <c:pt idx="7180">
                  <c:v>3.05750386749851</c:v>
                </c:pt>
                <c:pt idx="7181">
                  <c:v>3.1092253618209398</c:v>
                </c:pt>
                <c:pt idx="7182">
                  <c:v>3.1669748561433799</c:v>
                </c:pt>
                <c:pt idx="7183">
                  <c:v>3.1341563504433498</c:v>
                </c:pt>
                <c:pt idx="7184">
                  <c:v>3.1127448447657899</c:v>
                </c:pt>
                <c:pt idx="7185">
                  <c:v>2.8739373390882301</c:v>
                </c:pt>
                <c:pt idx="7186">
                  <c:v>2.9647668333881998</c:v>
                </c:pt>
                <c:pt idx="7187">
                  <c:v>2.6527583277106399</c:v>
                </c:pt>
                <c:pt idx="7188">
                  <c:v>2.61671582203308</c:v>
                </c:pt>
                <c:pt idx="7189">
                  <c:v>2.5787093163330499</c:v>
                </c:pt>
                <c:pt idx="7190">
                  <c:v>2.52630481065549</c:v>
                </c:pt>
                <c:pt idx="7191">
                  <c:v>2.6058093049779298</c:v>
                </c:pt>
                <c:pt idx="7192">
                  <c:v>2.6654287992779002</c:v>
                </c:pt>
                <c:pt idx="7193">
                  <c:v>2.6820682936003402</c:v>
                </c:pt>
                <c:pt idx="7194">
                  <c:v>2.6234727879227702</c:v>
                </c:pt>
                <c:pt idx="7195">
                  <c:v>2.5969712822227402</c:v>
                </c:pt>
                <c:pt idx="7196">
                  <c:v>2.6572257765451801</c:v>
                </c:pt>
                <c:pt idx="7197">
                  <c:v>2.6943822708676199</c:v>
                </c:pt>
                <c:pt idx="7198">
                  <c:v>2.6205317651675899</c:v>
                </c:pt>
                <c:pt idx="7199">
                  <c:v>2.4047792594900299</c:v>
                </c:pt>
                <c:pt idx="7263">
                  <c:v>13.167317989001599</c:v>
                </c:pt>
                <c:pt idx="7264">
                  <c:v>13.382654545466201</c:v>
                </c:pt>
                <c:pt idx="7265">
                  <c:v>13.9614411020292</c:v>
                </c:pt>
                <c:pt idx="7266">
                  <c:v>14.3420906585922</c:v>
                </c:pt>
                <c:pt idx="7267">
                  <c:v>14.2625332150568</c:v>
                </c:pt>
                <c:pt idx="7268">
                  <c:v>13.9048177716198</c:v>
                </c:pt>
                <c:pt idx="7269">
                  <c:v>13.742387328182801</c:v>
                </c:pt>
                <c:pt idx="7270">
                  <c:v>13.619636884647401</c:v>
                </c:pt>
                <c:pt idx="7271">
                  <c:v>13.8707984412104</c:v>
                </c:pt>
                <c:pt idx="7272">
                  <c:v>14.0308469977734</c:v>
                </c:pt>
                <c:pt idx="7273">
                  <c:v>13.917683554238</c:v>
                </c:pt>
                <c:pt idx="7274">
                  <c:v>13.685557110801</c:v>
                </c:pt>
                <c:pt idx="7275">
                  <c:v>13.451306667363999</c:v>
                </c:pt>
                <c:pt idx="7276">
                  <c:v>13.148893223828599</c:v>
                </c:pt>
                <c:pt idx="7277">
                  <c:v>12.829691780391601</c:v>
                </c:pt>
                <c:pt idx="7278">
                  <c:v>12.742716336954601</c:v>
                </c:pt>
                <c:pt idx="7279">
                  <c:v>12.529139893419201</c:v>
                </c:pt>
                <c:pt idx="7280">
                  <c:v>12.3119394499822</c:v>
                </c:pt>
                <c:pt idx="7281">
                  <c:v>12.3557890065452</c:v>
                </c:pt>
                <c:pt idx="7282">
                  <c:v>12.436299563009801</c:v>
                </c:pt>
                <c:pt idx="7283">
                  <c:v>12.5705741195728</c:v>
                </c:pt>
                <c:pt idx="7284">
                  <c:v>12.462668676135801</c:v>
                </c:pt>
                <c:pt idx="7285">
                  <c:v>12.493585232600401</c:v>
                </c:pt>
                <c:pt idx="7286">
                  <c:v>12.6333957891634</c:v>
                </c:pt>
                <c:pt idx="7287">
                  <c:v>13.0472703457264</c:v>
                </c:pt>
                <c:pt idx="7288">
                  <c:v>13.168481902190999</c:v>
                </c:pt>
                <c:pt idx="7289">
                  <c:v>13.320880458754001</c:v>
                </c:pt>
                <c:pt idx="7290">
                  <c:v>13.495918015317001</c:v>
                </c:pt>
                <c:pt idx="7291">
                  <c:v>13.776891571781601</c:v>
                </c:pt>
                <c:pt idx="7292">
                  <c:v>14.0788781283446</c:v>
                </c:pt>
                <c:pt idx="7293">
                  <c:v>14.3826776849076</c:v>
                </c:pt>
                <c:pt idx="7294">
                  <c:v>14.6966632413722</c:v>
                </c:pt>
                <c:pt idx="7295">
                  <c:v>14.857462797935201</c:v>
                </c:pt>
                <c:pt idx="7296">
                  <c:v>14.3845413544982</c:v>
                </c:pt>
                <c:pt idx="7297">
                  <c:v>13.6697359109628</c:v>
                </c:pt>
                <c:pt idx="7298">
                  <c:v>13.535409467525801</c:v>
                </c:pt>
                <c:pt idx="7299">
                  <c:v>13.1128960240888</c:v>
                </c:pt>
                <c:pt idx="7300">
                  <c:v>12.788653580553399</c:v>
                </c:pt>
                <c:pt idx="7301">
                  <c:v>12.8930321371164</c:v>
                </c:pt>
                <c:pt idx="7302">
                  <c:v>12.6382186936794</c:v>
                </c:pt>
                <c:pt idx="7303">
                  <c:v>12.821730250144</c:v>
                </c:pt>
                <c:pt idx="7304">
                  <c:v>13.599699806706999</c:v>
                </c:pt>
                <c:pt idx="7305">
                  <c:v>13.94769136327</c:v>
                </c:pt>
                <c:pt idx="7306">
                  <c:v>14.3757649197346</c:v>
                </c:pt>
                <c:pt idx="7307">
                  <c:v>14.1910634762976</c:v>
                </c:pt>
                <c:pt idx="7308">
                  <c:v>14.1166300328606</c:v>
                </c:pt>
                <c:pt idx="7309">
                  <c:v>14.0940115893252</c:v>
                </c:pt>
                <c:pt idx="7310">
                  <c:v>14.266775452920699</c:v>
                </c:pt>
                <c:pt idx="7311">
                  <c:v>14.354965623573399</c:v>
                </c:pt>
                <c:pt idx="7312">
                  <c:v>14.159988794058499</c:v>
                </c:pt>
                <c:pt idx="7313">
                  <c:v>13.9969339647112</c:v>
                </c:pt>
                <c:pt idx="7314">
                  <c:v>13.853586135364001</c:v>
                </c:pt>
                <c:pt idx="7315">
                  <c:v>14.0070513058491</c:v>
                </c:pt>
                <c:pt idx="7316">
                  <c:v>14.301649476501799</c:v>
                </c:pt>
                <c:pt idx="7317">
                  <c:v>14.299393647154499</c:v>
                </c:pt>
                <c:pt idx="7318">
                  <c:v>14.174421817639599</c:v>
                </c:pt>
                <c:pt idx="7319">
                  <c:v>13.975574988292299</c:v>
                </c:pt>
                <c:pt idx="7320">
                  <c:v>13.698394158945099</c:v>
                </c:pt>
                <c:pt idx="7321">
                  <c:v>13.6111423294302</c:v>
                </c:pt>
                <c:pt idx="7322">
                  <c:v>13.387082500082901</c:v>
                </c:pt>
                <c:pt idx="7323">
                  <c:v>13.0592356707356</c:v>
                </c:pt>
                <c:pt idx="7324">
                  <c:v>13.195154841220701</c:v>
                </c:pt>
                <c:pt idx="7325">
                  <c:v>12.904765011873399</c:v>
                </c:pt>
                <c:pt idx="7326">
                  <c:v>12.513906182526201</c:v>
                </c:pt>
                <c:pt idx="7327">
                  <c:v>12.5960083530113</c:v>
                </c:pt>
                <c:pt idx="7328">
                  <c:v>12.700565523664</c:v>
                </c:pt>
                <c:pt idx="7329">
                  <c:v>12.8733696943167</c:v>
                </c:pt>
                <c:pt idx="7330">
                  <c:v>13.194028864801799</c:v>
                </c:pt>
                <c:pt idx="7331">
                  <c:v>13.2375690354545</c:v>
                </c:pt>
                <c:pt idx="7332">
                  <c:v>13.506543206107301</c:v>
                </c:pt>
                <c:pt idx="7333">
                  <c:v>13.9090943765924</c:v>
                </c:pt>
                <c:pt idx="7334">
                  <c:v>14.1595395472451</c:v>
                </c:pt>
                <c:pt idx="7335">
                  <c:v>14.0579297178978</c:v>
                </c:pt>
                <c:pt idx="7336">
                  <c:v>13.9104988883829</c:v>
                </c:pt>
                <c:pt idx="7337">
                  <c:v>13.8625530590356</c:v>
                </c:pt>
                <c:pt idx="7338">
                  <c:v>13.9605372296884</c:v>
                </c:pt>
                <c:pt idx="7339">
                  <c:v>13.966515400173501</c:v>
                </c:pt>
                <c:pt idx="7340">
                  <c:v>14.038949570826199</c:v>
                </c:pt>
                <c:pt idx="7341">
                  <c:v>13.933872741478901</c:v>
                </c:pt>
                <c:pt idx="7342">
                  <c:v>13.783847911963999</c:v>
                </c:pt>
                <c:pt idx="7343">
                  <c:v>13.516538082616799</c:v>
                </c:pt>
                <c:pt idx="7344">
                  <c:v>13.299403253269499</c:v>
                </c:pt>
                <c:pt idx="7345">
                  <c:v>12.7069984237546</c:v>
                </c:pt>
                <c:pt idx="7346">
                  <c:v>12.7955845944073</c:v>
                </c:pt>
                <c:pt idx="7347">
                  <c:v>11.99112476506</c:v>
                </c:pt>
                <c:pt idx="7348">
                  <c:v>11.745289935545101</c:v>
                </c:pt>
                <c:pt idx="7349">
                  <c:v>11.5568751061979</c:v>
                </c:pt>
                <c:pt idx="7350">
                  <c:v>11.8294152768506</c:v>
                </c:pt>
                <c:pt idx="7351">
                  <c:v>12.030085447335701</c:v>
                </c:pt>
                <c:pt idx="7352">
                  <c:v>12.297987617988399</c:v>
                </c:pt>
                <c:pt idx="7353">
                  <c:v>12.335452788641099</c:v>
                </c:pt>
                <c:pt idx="7354">
                  <c:v>12.798042959126199</c:v>
                </c:pt>
                <c:pt idx="7355">
                  <c:v>13.469546129778999</c:v>
                </c:pt>
                <c:pt idx="7356">
                  <c:v>13.4196733004317</c:v>
                </c:pt>
                <c:pt idx="7357">
                  <c:v>13.258226470916799</c:v>
                </c:pt>
                <c:pt idx="7358">
                  <c:v>13.1294842651686</c:v>
                </c:pt>
                <c:pt idx="7359">
                  <c:v>13.123510682925399</c:v>
                </c:pt>
                <c:pt idx="7360">
                  <c:v>13.266575100777899</c:v>
                </c:pt>
                <c:pt idx="7361">
                  <c:v>13.4477135185347</c:v>
                </c:pt>
                <c:pt idx="7362">
                  <c:v>13.523522936291499</c:v>
                </c:pt>
                <c:pt idx="7363">
                  <c:v>13.3669543541441</c:v>
                </c:pt>
                <c:pt idx="7364">
                  <c:v>12.7874927719008</c:v>
                </c:pt>
                <c:pt idx="7365">
                  <c:v>12.595619189657601</c:v>
                </c:pt>
                <c:pt idx="7366">
                  <c:v>12.7435286075102</c:v>
                </c:pt>
                <c:pt idx="7367">
                  <c:v>12.996847025267</c:v>
                </c:pt>
                <c:pt idx="7368">
                  <c:v>12.7429364430237</c:v>
                </c:pt>
                <c:pt idx="7369">
                  <c:v>12.5742498608763</c:v>
                </c:pt>
                <c:pt idx="7370">
                  <c:v>12.295484278633101</c:v>
                </c:pt>
                <c:pt idx="7371">
                  <c:v>12.0226896963899</c:v>
                </c:pt>
                <c:pt idx="7372">
                  <c:v>11.8711791142425</c:v>
                </c:pt>
                <c:pt idx="7373">
                  <c:v>11.8867305319992</c:v>
                </c:pt>
                <c:pt idx="7374">
                  <c:v>11.980523949756</c:v>
                </c:pt>
                <c:pt idx="7375">
                  <c:v>11.9649833676086</c:v>
                </c:pt>
                <c:pt idx="7376">
                  <c:v>11.832947785365301</c:v>
                </c:pt>
                <c:pt idx="7377">
                  <c:v>11.7663232031221</c:v>
                </c:pt>
                <c:pt idx="7378">
                  <c:v>11.5590206209747</c:v>
                </c:pt>
                <c:pt idx="7379">
                  <c:v>11.294524038731501</c:v>
                </c:pt>
                <c:pt idx="7380">
                  <c:v>11.231815456488199</c:v>
                </c:pt>
                <c:pt idx="7381">
                  <c:v>11.1169168743408</c:v>
                </c:pt>
                <c:pt idx="7382">
                  <c:v>11.136009292097601</c:v>
                </c:pt>
                <c:pt idx="7383">
                  <c:v>10.973991709854401</c:v>
                </c:pt>
                <c:pt idx="7384">
                  <c:v>11.188671127707</c:v>
                </c:pt>
                <c:pt idx="7385">
                  <c:v>11.2969975454637</c:v>
                </c:pt>
                <c:pt idx="7386">
                  <c:v>11.6267269632205</c:v>
                </c:pt>
                <c:pt idx="7387">
                  <c:v>11.834931381073099</c:v>
                </c:pt>
                <c:pt idx="7388">
                  <c:v>11.917113798829901</c:v>
                </c:pt>
                <c:pt idx="7389">
                  <c:v>11.988515216586601</c:v>
                </c:pt>
                <c:pt idx="7390">
                  <c:v>11.812829634439201</c:v>
                </c:pt>
                <c:pt idx="7391">
                  <c:v>11.767098052195999</c:v>
                </c:pt>
                <c:pt idx="7392">
                  <c:v>11.414319469952799</c:v>
                </c:pt>
                <c:pt idx="7393">
                  <c:v>10.736013887805299</c:v>
                </c:pt>
                <c:pt idx="7394">
                  <c:v>10.2107613055621</c:v>
                </c:pt>
                <c:pt idx="7395">
                  <c:v>9.3061197233188793</c:v>
                </c:pt>
                <c:pt idx="7396">
                  <c:v>8.7819461411714705</c:v>
                </c:pt>
                <c:pt idx="7397">
                  <c:v>8.5648505589282404</c:v>
                </c:pt>
                <c:pt idx="7398">
                  <c:v>8.5071999766850102</c:v>
                </c:pt>
                <c:pt idx="7399">
                  <c:v>8.6870253945375993</c:v>
                </c:pt>
                <c:pt idx="7400">
                  <c:v>8.5875518122943699</c:v>
                </c:pt>
                <c:pt idx="7401">
                  <c:v>8.2693752300511392</c:v>
                </c:pt>
                <c:pt idx="7402">
                  <c:v>8.1192076479037301</c:v>
                </c:pt>
                <c:pt idx="7403">
                  <c:v>8.0577260656604999</c:v>
                </c:pt>
                <c:pt idx="7404">
                  <c:v>7.8722414834172696</c:v>
                </c:pt>
                <c:pt idx="7405">
                  <c:v>8.0557969012698507</c:v>
                </c:pt>
                <c:pt idx="7406">
                  <c:v>8.1724985510133603</c:v>
                </c:pt>
                <c:pt idx="7407">
                  <c:v>8.3446164327486407</c:v>
                </c:pt>
                <c:pt idx="7408">
                  <c:v>8.2419473145656408</c:v>
                </c:pt>
                <c:pt idx="7409">
                  <c:v>8.3284551963009203</c:v>
                </c:pt>
                <c:pt idx="7410">
                  <c:v>8.3846540780362009</c:v>
                </c:pt>
                <c:pt idx="7411">
                  <c:v>8.3528939598531995</c:v>
                </c:pt>
                <c:pt idx="7412">
                  <c:v>8.4812678415884797</c:v>
                </c:pt>
                <c:pt idx="7413">
                  <c:v>8.5283277233237502</c:v>
                </c:pt>
                <c:pt idx="7414">
                  <c:v>8.5405086051407597</c:v>
                </c:pt>
                <c:pt idx="7415">
                  <c:v>8.64767948687604</c:v>
                </c:pt>
                <c:pt idx="7416">
                  <c:v>8.6484933686113106</c:v>
                </c:pt>
                <c:pt idx="7417">
                  <c:v>8.6289672504283192</c:v>
                </c:pt>
                <c:pt idx="7418">
                  <c:v>8.5500901321636</c:v>
                </c:pt>
                <c:pt idx="7419">
                  <c:v>8.5143520138988702</c:v>
                </c:pt>
                <c:pt idx="7420">
                  <c:v>8.4342438957158805</c:v>
                </c:pt>
                <c:pt idx="7421">
                  <c:v>8.4704117774511491</c:v>
                </c:pt>
                <c:pt idx="7422">
                  <c:v>8.4092066591864292</c:v>
                </c:pt>
                <c:pt idx="7423">
                  <c:v>8.3493995410034305</c:v>
                </c:pt>
                <c:pt idx="7424">
                  <c:v>8.2551444227387094</c:v>
                </c:pt>
                <c:pt idx="7425">
                  <c:v>7.8822383044739901</c:v>
                </c:pt>
                <c:pt idx="7426">
                  <c:v>7.9999161862909904</c:v>
                </c:pt>
                <c:pt idx="7427">
                  <c:v>8.1572650680262697</c:v>
                </c:pt>
                <c:pt idx="7428">
                  <c:v>7.5293249497615404</c:v>
                </c:pt>
                <c:pt idx="7429">
                  <c:v>7.3657608315785499</c:v>
                </c:pt>
                <c:pt idx="7430">
                  <c:v>7.5581247133138296</c:v>
                </c:pt>
                <c:pt idx="7431">
                  <c:v>7.3455845950491003</c:v>
                </c:pt>
                <c:pt idx="7432">
                  <c:v>6.9792874768661104</c:v>
                </c:pt>
                <c:pt idx="7433">
                  <c:v>6.92675135860138</c:v>
                </c:pt>
                <c:pt idx="7434">
                  <c:v>7.2728172403366598</c:v>
                </c:pt>
                <c:pt idx="7435">
                  <c:v>7.4919821221536704</c:v>
                </c:pt>
                <c:pt idx="7436">
                  <c:v>7.1484690038889402</c:v>
                </c:pt>
                <c:pt idx="7437">
                  <c:v>6.7795318856242197</c:v>
                </c:pt>
                <c:pt idx="7438">
                  <c:v>6.7175517674412299</c:v>
                </c:pt>
                <c:pt idx="7439">
                  <c:v>6.6322646491765003</c:v>
                </c:pt>
                <c:pt idx="7440">
                  <c:v>6.5110445309117804</c:v>
                </c:pt>
                <c:pt idx="7441">
                  <c:v>6.2184864127287804</c:v>
                </c:pt>
                <c:pt idx="7442">
                  <c:v>6.0268222944640604</c:v>
                </c:pt>
                <c:pt idx="7443">
                  <c:v>5.7438731761993296</c:v>
                </c:pt>
                <c:pt idx="7444">
                  <c:v>5.8337240580163403</c:v>
                </c:pt>
                <c:pt idx="7445">
                  <c:v>6.2529619397516196</c:v>
                </c:pt>
                <c:pt idx="7446">
                  <c:v>6.2619008214868899</c:v>
                </c:pt>
                <c:pt idx="7447">
                  <c:v>5.9130697033038997</c:v>
                </c:pt>
                <c:pt idx="7448">
                  <c:v>5.6475625850391804</c:v>
                </c:pt>
                <c:pt idx="7449">
                  <c:v>5.7109974667744501</c:v>
                </c:pt>
                <c:pt idx="7450">
                  <c:v>5.8150713485914602</c:v>
                </c:pt>
                <c:pt idx="7451">
                  <c:v>6.0348442303267298</c:v>
                </c:pt>
                <c:pt idx="7452">
                  <c:v>6.1250191120620103</c:v>
                </c:pt>
                <c:pt idx="7453">
                  <c:v>6.2400419938790197</c:v>
                </c:pt>
                <c:pt idx="7454">
                  <c:v>6.1979575887201097</c:v>
                </c:pt>
                <c:pt idx="7455">
                  <c:v>5.8118158966968103</c:v>
                </c:pt>
                <c:pt idx="7456">
                  <c:v>5.7970592046718403</c:v>
                </c:pt>
                <c:pt idx="7457">
                  <c:v>6.0511855126485399</c:v>
                </c:pt>
                <c:pt idx="7458">
                  <c:v>6.2588188206252502</c:v>
                </c:pt>
                <c:pt idx="7459">
                  <c:v>6.2071121286002704</c:v>
                </c:pt>
                <c:pt idx="7460">
                  <c:v>5.9662924365769801</c:v>
                </c:pt>
                <c:pt idx="7461">
                  <c:v>5.6297627445536804</c:v>
                </c:pt>
                <c:pt idx="7462">
                  <c:v>5.4168430525286997</c:v>
                </c:pt>
                <c:pt idx="7463">
                  <c:v>5.2584843605054097</c:v>
                </c:pt>
                <c:pt idx="7464">
                  <c:v>5.2225236684821104</c:v>
                </c:pt>
                <c:pt idx="7465">
                  <c:v>5.2107639764571401</c:v>
                </c:pt>
                <c:pt idx="7466">
                  <c:v>5.0051352844338401</c:v>
                </c:pt>
                <c:pt idx="7467">
                  <c:v>5.2011175924105402</c:v>
                </c:pt>
                <c:pt idx="7468">
                  <c:v>5.2786049003855702</c:v>
                </c:pt>
                <c:pt idx="7469">
                  <c:v>5.2237762083622696</c:v>
                </c:pt>
                <c:pt idx="7470">
                  <c:v>5.3033035163389703</c:v>
                </c:pt>
                <c:pt idx="7471">
                  <c:v>5.4003798243140002</c:v>
                </c:pt>
                <c:pt idx="7472">
                  <c:v>5.66787213229071</c:v>
                </c:pt>
                <c:pt idx="7473">
                  <c:v>5.78618044026741</c:v>
                </c:pt>
                <c:pt idx="7474">
                  <c:v>5.7768637482424303</c:v>
                </c:pt>
                <c:pt idx="7475">
                  <c:v>5.4865490562191397</c:v>
                </c:pt>
                <c:pt idx="7476">
                  <c:v>5.26225336419584</c:v>
                </c:pt>
                <c:pt idx="7477">
                  <c:v>5.6038516721708698</c:v>
                </c:pt>
                <c:pt idx="7478">
                  <c:v>5.89342698014757</c:v>
                </c:pt>
                <c:pt idx="7479">
                  <c:v>6.1319522881242703</c:v>
                </c:pt>
                <c:pt idx="7480">
                  <c:v>6.1286795960992997</c:v>
                </c:pt>
                <c:pt idx="7481">
                  <c:v>6.463992904076</c:v>
                </c:pt>
                <c:pt idx="7482">
                  <c:v>6.4235632120527004</c:v>
                </c:pt>
                <c:pt idx="7483">
                  <c:v>5.8880345200277304</c:v>
                </c:pt>
                <c:pt idx="7484">
                  <c:v>5.6006278280044297</c:v>
                </c:pt>
                <c:pt idx="7485">
                  <c:v>5.3135741359811401</c:v>
                </c:pt>
                <c:pt idx="7486">
                  <c:v>4.9549634439561601</c:v>
                </c:pt>
                <c:pt idx="7487">
                  <c:v>5.13701175193287</c:v>
                </c:pt>
                <c:pt idx="7488">
                  <c:v>5.0883290599095696</c:v>
                </c:pt>
                <c:pt idx="7489">
                  <c:v>5.4184863678845998</c:v>
                </c:pt>
                <c:pt idx="7490">
                  <c:v>5.8874606758613002</c:v>
                </c:pt>
                <c:pt idx="7491">
                  <c:v>4.5000719838379997</c:v>
                </c:pt>
                <c:pt idx="7492">
                  <c:v>4.0347652918130299</c:v>
                </c:pt>
                <c:pt idx="7493">
                  <c:v>4.1410925997897303</c:v>
                </c:pt>
                <c:pt idx="7494">
                  <c:v>3.93271890776643</c:v>
                </c:pt>
                <c:pt idx="7495">
                  <c:v>3.98889121574146</c:v>
                </c:pt>
                <c:pt idx="7496">
                  <c:v>3.9851125237181599</c:v>
                </c:pt>
                <c:pt idx="7497">
                  <c:v>4.4062028316948698</c:v>
                </c:pt>
                <c:pt idx="7498">
                  <c:v>4.4953001396698902</c:v>
                </c:pt>
                <c:pt idx="7499">
                  <c:v>4.9398284476466001</c:v>
                </c:pt>
                <c:pt idx="7500">
                  <c:v>6.9694457556233003</c:v>
                </c:pt>
                <c:pt idx="7501">
                  <c:v>7.8001740635983303</c:v>
                </c:pt>
                <c:pt idx="7502">
                  <c:v>8.0497540408114503</c:v>
                </c:pt>
                <c:pt idx="7503">
                  <c:v>8.0740056872411206</c:v>
                </c:pt>
                <c:pt idx="7504">
                  <c:v>7.4447683337247899</c:v>
                </c:pt>
                <c:pt idx="7505">
                  <c:v>7.04932998015446</c:v>
                </c:pt>
                <c:pt idx="7506">
                  <c:v>7.0554326265841301</c:v>
                </c:pt>
                <c:pt idx="7507">
                  <c:v>6.4749202730678004</c:v>
                </c:pt>
                <c:pt idx="7508">
                  <c:v>6.4210979194974698</c:v>
                </c:pt>
                <c:pt idx="7509">
                  <c:v>5.3662955659271399</c:v>
                </c:pt>
                <c:pt idx="7510">
                  <c:v>5.3613592124108003</c:v>
                </c:pt>
                <c:pt idx="7511">
                  <c:v>5.4115818588404698</c:v>
                </c:pt>
                <c:pt idx="7512">
                  <c:v>5.3885275052701402</c:v>
                </c:pt>
                <c:pt idx="7513">
                  <c:v>4.8392371517538102</c:v>
                </c:pt>
                <c:pt idx="7514">
                  <c:v>5.27285579818348</c:v>
                </c:pt>
                <c:pt idx="7515">
                  <c:v>5.6163614446131502</c:v>
                </c:pt>
                <c:pt idx="7516">
                  <c:v>5.3904080910968197</c:v>
                </c:pt>
                <c:pt idx="7517">
                  <c:v>5.4554907375264898</c:v>
                </c:pt>
                <c:pt idx="7518">
                  <c:v>5.4588923839561598</c:v>
                </c:pt>
                <c:pt idx="7519">
                  <c:v>5.4949290304398204</c:v>
                </c:pt>
                <c:pt idx="7520">
                  <c:v>5.4669096768694896</c:v>
                </c:pt>
                <c:pt idx="7521">
                  <c:v>5.2123533232991699</c:v>
                </c:pt>
                <c:pt idx="7522">
                  <c:v>5.0664819697828296</c:v>
                </c:pt>
                <c:pt idx="7523">
                  <c:v>4.8106996162125002</c:v>
                </c:pt>
                <c:pt idx="7524">
                  <c:v>4.9042772626421698</c:v>
                </c:pt>
                <c:pt idx="7525">
                  <c:v>5.2005979091258396</c:v>
                </c:pt>
                <c:pt idx="7526">
                  <c:v>5.0125105555555098</c:v>
                </c:pt>
                <c:pt idx="7527">
                  <c:v>4.9289012019851803</c:v>
                </c:pt>
                <c:pt idx="7528">
                  <c:v>4.8033888484688401</c:v>
                </c:pt>
                <c:pt idx="7529">
                  <c:v>4.8618614948985099</c:v>
                </c:pt>
                <c:pt idx="7530">
                  <c:v>4.6915171413281902</c:v>
                </c:pt>
                <c:pt idx="7531">
                  <c:v>4.7483797878118503</c:v>
                </c:pt>
                <c:pt idx="7532">
                  <c:v>4.9782214342415196</c:v>
                </c:pt>
                <c:pt idx="7533">
                  <c:v>4.5712690806711898</c:v>
                </c:pt>
                <c:pt idx="7534">
                  <c:v>4.3826107271548604</c:v>
                </c:pt>
                <c:pt idx="7535">
                  <c:v>4.3912543735845304</c:v>
                </c:pt>
                <c:pt idx="7536">
                  <c:v>4.3774950200141998</c:v>
                </c:pt>
                <c:pt idx="7537">
                  <c:v>4.3584366664978598</c:v>
                </c:pt>
                <c:pt idx="7538">
                  <c:v>4.2153363129275299</c:v>
                </c:pt>
                <c:pt idx="7539">
                  <c:v>3.9819279593572099</c:v>
                </c:pt>
                <c:pt idx="7540">
                  <c:v>4.5499566058408698</c:v>
                </c:pt>
                <c:pt idx="7541">
                  <c:v>4.0144872522705404</c:v>
                </c:pt>
                <c:pt idx="7542">
                  <c:v>3.7436208987002102</c:v>
                </c:pt>
                <c:pt idx="7543">
                  <c:v>3.7843225451838798</c:v>
                </c:pt>
                <c:pt idx="7544">
                  <c:v>3.9597031916135501</c:v>
                </c:pt>
                <c:pt idx="7545">
                  <c:v>4.2940208380432203</c:v>
                </c:pt>
                <c:pt idx="7546">
                  <c:v>4.4849944845268803</c:v>
                </c:pt>
                <c:pt idx="7547">
                  <c:v>4.7962831309565601</c:v>
                </c:pt>
                <c:pt idx="7548">
                  <c:v>5.0337807773862302</c:v>
                </c:pt>
                <c:pt idx="7549">
                  <c:v>5.1567414238698897</c:v>
                </c:pt>
                <c:pt idx="7550">
                  <c:v>4.79270823506792</c:v>
                </c:pt>
                <c:pt idx="7551">
                  <c:v>5.4331382110488304</c:v>
                </c:pt>
                <c:pt idx="7552">
                  <c:v>5.2786981870430401</c:v>
                </c:pt>
                <c:pt idx="7553">
                  <c:v>4.4311451630239604</c:v>
                </c:pt>
                <c:pt idx="7554">
                  <c:v>3.63612413900487</c:v>
                </c:pt>
                <c:pt idx="7555">
                  <c:v>3.45740411499908</c:v>
                </c:pt>
                <c:pt idx="7556">
                  <c:v>3.6837230909799898</c:v>
                </c:pt>
                <c:pt idx="7557">
                  <c:v>3.71725906696091</c:v>
                </c:pt>
                <c:pt idx="7558">
                  <c:v>3.6357630429551202</c:v>
                </c:pt>
                <c:pt idx="7559">
                  <c:v>3.37594301893603</c:v>
                </c:pt>
                <c:pt idx="7560">
                  <c:v>3.4122549949169501</c:v>
                </c:pt>
                <c:pt idx="7561">
                  <c:v>3.54155497091116</c:v>
                </c:pt>
                <c:pt idx="7562">
                  <c:v>3.4197109468920699</c:v>
                </c:pt>
                <c:pt idx="7563">
                  <c:v>3.47058692287299</c:v>
                </c:pt>
                <c:pt idx="7564">
                  <c:v>3.7995998988672</c:v>
                </c:pt>
                <c:pt idx="7565">
                  <c:v>4.0045428748481102</c:v>
                </c:pt>
                <c:pt idx="7566">
                  <c:v>3.8292088508290298</c:v>
                </c:pt>
                <c:pt idx="7567">
                  <c:v>3.6066718268232401</c:v>
                </c:pt>
                <c:pt idx="7568">
                  <c:v>3.5567758028041498</c:v>
                </c:pt>
                <c:pt idx="7569">
                  <c:v>3.5263507787850701</c:v>
                </c:pt>
                <c:pt idx="7570">
                  <c:v>3.5688367547792699</c:v>
                </c:pt>
                <c:pt idx="7571">
                  <c:v>3.6195647307601901</c:v>
                </c:pt>
                <c:pt idx="7572">
                  <c:v>3.7372167067411102</c:v>
                </c:pt>
                <c:pt idx="7573">
                  <c:v>3.79060068273531</c:v>
                </c:pt>
                <c:pt idx="7574">
                  <c:v>3.7030726587162301</c:v>
                </c:pt>
                <c:pt idx="7575">
                  <c:v>3.9147866346971498</c:v>
                </c:pt>
                <c:pt idx="7576">
                  <c:v>3.9432236106913501</c:v>
                </c:pt>
                <c:pt idx="7577">
                  <c:v>3.9306465866722702</c:v>
                </c:pt>
                <c:pt idx="7578">
                  <c:v>3.84487656265319</c:v>
                </c:pt>
                <c:pt idx="7579">
                  <c:v>3.7781105386473901</c:v>
                </c:pt>
                <c:pt idx="7580">
                  <c:v>3.8705145146283102</c:v>
                </c:pt>
                <c:pt idx="7581">
                  <c:v>3.9237674906092299</c:v>
                </c:pt>
                <c:pt idx="7582">
                  <c:v>3.9673414666034299</c:v>
                </c:pt>
                <c:pt idx="7583">
                  <c:v>4.0465914425843499</c:v>
                </c:pt>
                <c:pt idx="7584">
                  <c:v>4.0599844185652696</c:v>
                </c:pt>
                <c:pt idx="7585">
                  <c:v>4.1251123945594701</c:v>
                </c:pt>
                <c:pt idx="7586">
                  <c:v>4.27937337054039</c:v>
                </c:pt>
                <c:pt idx="7587">
                  <c:v>4.2609013465213099</c:v>
                </c:pt>
                <c:pt idx="7588">
                  <c:v>4.3059733225155101</c:v>
                </c:pt>
                <c:pt idx="7589">
                  <c:v>4.4759282984964299</c:v>
                </c:pt>
                <c:pt idx="7590">
                  <c:v>4.4609892744773498</c:v>
                </c:pt>
                <c:pt idx="7591">
                  <c:v>4.0068622504715501</c:v>
                </c:pt>
                <c:pt idx="7592">
                  <c:v>4.1332772264524698</c:v>
                </c:pt>
                <c:pt idx="7593">
                  <c:v>4.0277052024333901</c:v>
                </c:pt>
                <c:pt idx="7594">
                  <c:v>5.0740041784275904</c:v>
                </c:pt>
                <c:pt idx="7595">
                  <c:v>5.9912161544085096</c:v>
                </c:pt>
                <c:pt idx="7596">
                  <c:v>6.1683141303894198</c:v>
                </c:pt>
                <c:pt idx="7597">
                  <c:v>6.3348811063836301</c:v>
                </c:pt>
                <c:pt idx="7598">
                  <c:v>6.2111530901044496</c:v>
                </c:pt>
                <c:pt idx="7599">
                  <c:v>5.6804020815745497</c:v>
                </c:pt>
                <c:pt idx="7600">
                  <c:v>6.1775830730317098</c:v>
                </c:pt>
                <c:pt idx="7601">
                  <c:v>5.9851590645017998</c:v>
                </c:pt>
                <c:pt idx="7602">
                  <c:v>5.4813990559718997</c:v>
                </c:pt>
                <c:pt idx="7603">
                  <c:v>5.3415620474290604</c:v>
                </c:pt>
                <c:pt idx="7604">
                  <c:v>5.04374603889916</c:v>
                </c:pt>
                <c:pt idx="7605">
                  <c:v>4.9350990303692504</c:v>
                </c:pt>
                <c:pt idx="7606">
                  <c:v>4.5541470218264104</c:v>
                </c:pt>
                <c:pt idx="7607">
                  <c:v>4.4948280132965097</c:v>
                </c:pt>
                <c:pt idx="7608">
                  <c:v>4.5130840047665997</c:v>
                </c:pt>
                <c:pt idx="7609">
                  <c:v>4.8261729962237601</c:v>
                </c:pt>
                <c:pt idx="7610">
                  <c:v>4.8927259876938596</c:v>
                </c:pt>
                <c:pt idx="7611">
                  <c:v>4.7323579791639503</c:v>
                </c:pt>
                <c:pt idx="7612">
                  <c:v>4.71153497062111</c:v>
                </c:pt>
                <c:pt idx="7613">
                  <c:v>4.59024796209121</c:v>
                </c:pt>
                <c:pt idx="7614">
                  <c:v>4.6908049535613099</c:v>
                </c:pt>
                <c:pt idx="7615">
                  <c:v>4.6147039450184604</c:v>
                </c:pt>
                <c:pt idx="7616">
                  <c:v>4.7367659364885597</c:v>
                </c:pt>
                <c:pt idx="7617">
                  <c:v>4.8753869279586599</c:v>
                </c:pt>
                <c:pt idx="7618">
                  <c:v>4.9976729194158098</c:v>
                </c:pt>
                <c:pt idx="7619">
                  <c:v>5.1900319108859101</c:v>
                </c:pt>
                <c:pt idx="7620">
                  <c:v>5.3663589023560103</c:v>
                </c:pt>
                <c:pt idx="7621">
                  <c:v>5.6212388938131603</c:v>
                </c:pt>
                <c:pt idx="7622">
                  <c:v>5.5416228852832603</c:v>
                </c:pt>
                <c:pt idx="7623">
                  <c:v>5.5133258767533597</c:v>
                </c:pt>
                <c:pt idx="7624">
                  <c:v>5.2918748682105203</c:v>
                </c:pt>
                <c:pt idx="7625">
                  <c:v>5.1894138596806103</c:v>
                </c:pt>
                <c:pt idx="7626">
                  <c:v>5.3947678511507098</c:v>
                </c:pt>
                <c:pt idx="7627">
                  <c:v>5.6593458426078698</c:v>
                </c:pt>
                <c:pt idx="7628">
                  <c:v>5.7977788340779597</c:v>
                </c:pt>
                <c:pt idx="7629">
                  <c:v>5.7621518255480604</c:v>
                </c:pt>
                <c:pt idx="7630">
                  <c:v>5.6752678170052198</c:v>
                </c:pt>
                <c:pt idx="7631">
                  <c:v>5.5451258084753103</c:v>
                </c:pt>
                <c:pt idx="7632">
                  <c:v>5.4076057999454097</c:v>
                </c:pt>
                <c:pt idx="7633">
                  <c:v>5.5629727914025704</c:v>
                </c:pt>
                <c:pt idx="7634">
                  <c:v>5.6493757828726601</c:v>
                </c:pt>
                <c:pt idx="7635">
                  <c:v>5.6971437743427602</c:v>
                </c:pt>
                <c:pt idx="7636">
                  <c:v>5.5985607657999203</c:v>
                </c:pt>
                <c:pt idx="7637">
                  <c:v>5.4457087572700198</c:v>
                </c:pt>
                <c:pt idx="7638">
                  <c:v>5.3886397487401103</c:v>
                </c:pt>
                <c:pt idx="7639">
                  <c:v>5.3157857401972697</c:v>
                </c:pt>
                <c:pt idx="7640">
                  <c:v>5.2623347316673703</c:v>
                </c:pt>
                <c:pt idx="7641">
                  <c:v>5.2894157231374601</c:v>
                </c:pt>
                <c:pt idx="7642">
                  <c:v>5.3327727145946202</c:v>
                </c:pt>
                <c:pt idx="7643">
                  <c:v>5.2563637060647199</c:v>
                </c:pt>
                <c:pt idx="7644">
                  <c:v>5.35493169753481</c:v>
                </c:pt>
                <c:pt idx="7645">
                  <c:v>5.9940876889919696</c:v>
                </c:pt>
                <c:pt idx="7646">
                  <c:v>6.0788119088363501</c:v>
                </c:pt>
                <c:pt idx="7647">
                  <c:v>6.0164713570500803</c:v>
                </c:pt>
                <c:pt idx="7648">
                  <c:v>5.8698608052647101</c:v>
                </c:pt>
                <c:pt idx="7649">
                  <c:v>5.3618172534784296</c:v>
                </c:pt>
                <c:pt idx="7650">
                  <c:v>5.3420667016921497</c:v>
                </c:pt>
                <c:pt idx="7651">
                  <c:v>5.0075261499067798</c:v>
                </c:pt>
                <c:pt idx="7652">
                  <c:v>5.2347175981205103</c:v>
                </c:pt>
                <c:pt idx="7653">
                  <c:v>5.6281400463342299</c:v>
                </c:pt>
                <c:pt idx="7654">
                  <c:v>5.6995804945488597</c:v>
                </c:pt>
                <c:pt idx="7655">
                  <c:v>6.2986609427625799</c:v>
                </c:pt>
                <c:pt idx="7656">
                  <c:v>6.3381433909762999</c:v>
                </c:pt>
                <c:pt idx="7657">
                  <c:v>6.0941858391909296</c:v>
                </c:pt>
                <c:pt idx="7658">
                  <c:v>5.7002912874046601</c:v>
                </c:pt>
                <c:pt idx="7659">
                  <c:v>5.8021517356183798</c:v>
                </c:pt>
                <c:pt idx="7660">
                  <c:v>5.3743501838330099</c:v>
                </c:pt>
                <c:pt idx="7661">
                  <c:v>5.2687656320467298</c:v>
                </c:pt>
                <c:pt idx="7662">
                  <c:v>4.9322460802604597</c:v>
                </c:pt>
                <c:pt idx="7663">
                  <c:v>4.6647465284750798</c:v>
                </c:pt>
                <c:pt idx="7664">
                  <c:v>4.4813699766888098</c:v>
                </c:pt>
                <c:pt idx="7665">
                  <c:v>4.5800104249025297</c:v>
                </c:pt>
                <c:pt idx="7666">
                  <c:v>4.6192978731171603</c:v>
                </c:pt>
                <c:pt idx="7667">
                  <c:v>4.5757453213308796</c:v>
                </c:pt>
                <c:pt idx="7668">
                  <c:v>4.3835477695446103</c:v>
                </c:pt>
                <c:pt idx="7669">
                  <c:v>4.5840012177592397</c:v>
                </c:pt>
                <c:pt idx="7670">
                  <c:v>5.0300946659729604</c:v>
                </c:pt>
                <c:pt idx="7671">
                  <c:v>5.25177511418668</c:v>
                </c:pt>
                <c:pt idx="7672">
                  <c:v>5.4105235624013099</c:v>
                </c:pt>
                <c:pt idx="7673">
                  <c:v>5.53551101061504</c:v>
                </c:pt>
                <c:pt idx="7674">
                  <c:v>5.6624204588287599</c:v>
                </c:pt>
                <c:pt idx="7675">
                  <c:v>5.5874489070433899</c:v>
                </c:pt>
                <c:pt idx="7676">
                  <c:v>5.5540173552571099</c:v>
                </c:pt>
                <c:pt idx="7677">
                  <c:v>5.4806968034708303</c:v>
                </c:pt>
                <c:pt idx="7678">
                  <c:v>5.4388402516854599</c:v>
                </c:pt>
                <c:pt idx="7679">
                  <c:v>5.5363896998991899</c:v>
                </c:pt>
                <c:pt idx="7680">
                  <c:v>5.5963511481129098</c:v>
                </c:pt>
                <c:pt idx="7681">
                  <c:v>5.7058065963275402</c:v>
                </c:pt>
                <c:pt idx="7682">
                  <c:v>5.4584650445412599</c:v>
                </c:pt>
                <c:pt idx="7683">
                  <c:v>5.6110304927549901</c:v>
                </c:pt>
                <c:pt idx="7684">
                  <c:v>5.6496849409696202</c:v>
                </c:pt>
                <c:pt idx="7685">
                  <c:v>5.6116153891833402</c:v>
                </c:pt>
                <c:pt idx="7686">
                  <c:v>5.7146568373970599</c:v>
                </c:pt>
                <c:pt idx="7687">
                  <c:v>5.7032002856116897</c:v>
                </c:pt>
                <c:pt idx="7688">
                  <c:v>5.7611647338254102</c:v>
                </c:pt>
                <c:pt idx="7689">
                  <c:v>5.9632071820391399</c:v>
                </c:pt>
                <c:pt idx="7690">
                  <c:v>6.0864586302537704</c:v>
                </c:pt>
                <c:pt idx="7691">
                  <c:v>6.1580180784674896</c:v>
                </c:pt>
                <c:pt idx="7692">
                  <c:v>6.1082405266812101</c:v>
                </c:pt>
                <c:pt idx="7693">
                  <c:v>6.1536459748958396</c:v>
                </c:pt>
                <c:pt idx="7694">
                  <c:v>6.0402275101411202</c:v>
                </c:pt>
                <c:pt idx="7695">
                  <c:v>5.9423201324635597</c:v>
                </c:pt>
                <c:pt idx="7696">
                  <c:v>5.9890327546591999</c:v>
                </c:pt>
                <c:pt idx="7697">
                  <c:v>6.0201163769816404</c:v>
                </c:pt>
                <c:pt idx="7698">
                  <c:v>6.1552209993040803</c:v>
                </c:pt>
                <c:pt idx="7699">
                  <c:v>6.09310962149973</c:v>
                </c:pt>
                <c:pt idx="7700">
                  <c:v>6.2391772438221604</c:v>
                </c:pt>
                <c:pt idx="7701">
                  <c:v>6.4913558661446</c:v>
                </c:pt>
                <c:pt idx="7702">
                  <c:v>6.4981674883402496</c:v>
                </c:pt>
                <c:pt idx="7703">
                  <c:v>6.4492101106626896</c:v>
                </c:pt>
                <c:pt idx="7704">
                  <c:v>6.27383773298512</c:v>
                </c:pt>
                <c:pt idx="7705">
                  <c:v>6.0737883551807696</c:v>
                </c:pt>
                <c:pt idx="7706">
                  <c:v>5.8764029775032096</c:v>
                </c:pt>
                <c:pt idx="7708">
                  <c:v>5.6947542220212899</c:v>
                </c:pt>
                <c:pt idx="7709">
                  <c:v>5.6627688443437298</c:v>
                </c:pt>
                <c:pt idx="7710">
                  <c:v>5.5616774666661604</c:v>
                </c:pt>
                <c:pt idx="7711">
                  <c:v>5.4065330888618099</c:v>
                </c:pt>
                <c:pt idx="7712">
                  <c:v>5.1533667111842503</c:v>
                </c:pt>
                <c:pt idx="7713">
                  <c:v>5.2174303335066901</c:v>
                </c:pt>
                <c:pt idx="7714">
                  <c:v>5.1977749557023296</c:v>
                </c:pt>
                <c:pt idx="7715">
                  <c:v>5.1931515780247697</c:v>
                </c:pt>
                <c:pt idx="7716">
                  <c:v>5.1380502003472097</c:v>
                </c:pt>
                <c:pt idx="7717">
                  <c:v>5.2893338225428597</c:v>
                </c:pt>
                <c:pt idx="7718">
                  <c:v>5.41033344486529</c:v>
                </c:pt>
                <c:pt idx="7719">
                  <c:v>5.4091000671877296</c:v>
                </c:pt>
                <c:pt idx="7720">
                  <c:v>5.4993346893833799</c:v>
                </c:pt>
                <c:pt idx="7721">
                  <c:v>5.6769703117058103</c:v>
                </c:pt>
                <c:pt idx="7722">
                  <c:v>5.7639829340282498</c:v>
                </c:pt>
                <c:pt idx="7723">
                  <c:v>5.8789335562238998</c:v>
                </c:pt>
                <c:pt idx="7724">
                  <c:v>5.7901801785463398</c:v>
                </c:pt>
                <c:pt idx="7725">
                  <c:v>5.7340908008687697</c:v>
                </c:pt>
                <c:pt idx="7726">
                  <c:v>5.8564954230644197</c:v>
                </c:pt>
                <c:pt idx="7727">
                  <c:v>5.5286510453868596</c:v>
                </c:pt>
                <c:pt idx="7728">
                  <c:v>5.2280276677092896</c:v>
                </c:pt>
                <c:pt idx="7729">
                  <c:v>6.0211462899049399</c:v>
                </c:pt>
                <c:pt idx="7730">
                  <c:v>6.0361389122273801</c:v>
                </c:pt>
                <c:pt idx="7731">
                  <c:v>7.3418535345498199</c:v>
                </c:pt>
                <c:pt idx="7732">
                  <c:v>7.7267121567454602</c:v>
                </c:pt>
                <c:pt idx="7733">
                  <c:v>9.5087937790679007</c:v>
                </c:pt>
                <c:pt idx="7734">
                  <c:v>11.372282401390301</c:v>
                </c:pt>
                <c:pt idx="7735">
                  <c:v>12.238261023586</c:v>
                </c:pt>
                <c:pt idx="7736">
                  <c:v>12.1671296459084</c:v>
                </c:pt>
                <c:pt idx="7737">
                  <c:v>12.482829268230899</c:v>
                </c:pt>
                <c:pt idx="7738">
                  <c:v>13.145345890426499</c:v>
                </c:pt>
                <c:pt idx="7739">
                  <c:v>14.308373512748901</c:v>
                </c:pt>
                <c:pt idx="7740">
                  <c:v>14.678289135071401</c:v>
                </c:pt>
                <c:pt idx="7741">
                  <c:v>14.880184757266999</c:v>
                </c:pt>
                <c:pt idx="7742">
                  <c:v>14.9194689811223</c:v>
                </c:pt>
                <c:pt idx="7743">
                  <c:v>14.4511818064836</c:v>
                </c:pt>
                <c:pt idx="7744">
                  <c:v>13.820319631793501</c:v>
                </c:pt>
                <c:pt idx="7745">
                  <c:v>13.2501824571547</c:v>
                </c:pt>
                <c:pt idx="7746">
                  <c:v>12.587570282515999</c:v>
                </c:pt>
                <c:pt idx="7747">
                  <c:v>11.5484501078259</c:v>
                </c:pt>
                <c:pt idx="7748">
                  <c:v>11.0654589331871</c:v>
                </c:pt>
                <c:pt idx="7749">
                  <c:v>10.791245758548399</c:v>
                </c:pt>
                <c:pt idx="7750">
                  <c:v>10.4245575838583</c:v>
                </c:pt>
                <c:pt idx="7751">
                  <c:v>10.5941444092196</c:v>
                </c:pt>
                <c:pt idx="7752">
                  <c:v>11.3978472345808</c:v>
                </c:pt>
                <c:pt idx="7753">
                  <c:v>13.236648059890699</c:v>
                </c:pt>
                <c:pt idx="7754">
                  <c:v>14.484134885252001</c:v>
                </c:pt>
                <c:pt idx="7755">
                  <c:v>14.948835710613199</c:v>
                </c:pt>
                <c:pt idx="7756">
                  <c:v>14.976902535923101</c:v>
                </c:pt>
                <c:pt idx="7757">
                  <c:v>14.7037233612844</c:v>
                </c:pt>
                <c:pt idx="7758">
                  <c:v>13.917262186645701</c:v>
                </c:pt>
                <c:pt idx="7759">
                  <c:v>12.7725200119555</c:v>
                </c:pt>
                <c:pt idx="7760">
                  <c:v>11.207499837316799</c:v>
                </c:pt>
                <c:pt idx="7761">
                  <c:v>10.329573662678101</c:v>
                </c:pt>
                <c:pt idx="7762">
                  <c:v>10.1664244879879</c:v>
                </c:pt>
                <c:pt idx="7763">
                  <c:v>10.1738563133492</c:v>
                </c:pt>
                <c:pt idx="7764">
                  <c:v>10.236661138710501</c:v>
                </c:pt>
                <c:pt idx="7765">
                  <c:v>10.4325569640203</c:v>
                </c:pt>
                <c:pt idx="7766">
                  <c:v>10.582548789381599</c:v>
                </c:pt>
                <c:pt idx="7767">
                  <c:v>10.666306614742901</c:v>
                </c:pt>
                <c:pt idx="7768">
                  <c:v>10.643527440052701</c:v>
                </c:pt>
                <c:pt idx="7769">
                  <c:v>10.664851265414001</c:v>
                </c:pt>
                <c:pt idx="7770">
                  <c:v>10.6568480907753</c:v>
                </c:pt>
                <c:pt idx="7771">
                  <c:v>10.6808239160851</c:v>
                </c:pt>
                <c:pt idx="7772">
                  <c:v>10.6441207414464</c:v>
                </c:pt>
                <c:pt idx="7773">
                  <c:v>10.621189566807701</c:v>
                </c:pt>
                <c:pt idx="7774">
                  <c:v>10.6278233921175</c:v>
                </c:pt>
                <c:pt idx="7775">
                  <c:v>10.575704217478799</c:v>
                </c:pt>
                <c:pt idx="7776">
                  <c:v>10.7235490428401</c:v>
                </c:pt>
                <c:pt idx="7777">
                  <c:v>10.7434928681499</c:v>
                </c:pt>
                <c:pt idx="7778">
                  <c:v>10.516543693511201</c:v>
                </c:pt>
                <c:pt idx="7779">
                  <c:v>10.327956518872501</c:v>
                </c:pt>
                <c:pt idx="7780">
                  <c:v>10.510882344182299</c:v>
                </c:pt>
                <c:pt idx="7781">
                  <c:v>10.6493621695436</c:v>
                </c:pt>
                <c:pt idx="7782">
                  <c:v>10.7787319949049</c:v>
                </c:pt>
                <c:pt idx="7783">
                  <c:v>11.116712820214699</c:v>
                </c:pt>
                <c:pt idx="7784">
                  <c:v>11.221832645576001</c:v>
                </c:pt>
                <c:pt idx="7785">
                  <c:v>11.2349324709373</c:v>
                </c:pt>
                <c:pt idx="7786">
                  <c:v>11.3055472962471</c:v>
                </c:pt>
                <c:pt idx="7787">
                  <c:v>11.1857961216084</c:v>
                </c:pt>
                <c:pt idx="7788">
                  <c:v>10.806258946969701</c:v>
                </c:pt>
                <c:pt idx="7789">
                  <c:v>10.720782772279501</c:v>
                </c:pt>
                <c:pt idx="7790">
                  <c:v>10.7903599054242</c:v>
                </c:pt>
                <c:pt idx="7791">
                  <c:v>10.7187953463343</c:v>
                </c:pt>
                <c:pt idx="7792">
                  <c:v>10.514485787243499</c:v>
                </c:pt>
                <c:pt idx="7793">
                  <c:v>10.3165982281536</c:v>
                </c:pt>
                <c:pt idx="7794">
                  <c:v>10.8009356690637</c:v>
                </c:pt>
                <c:pt idx="7795">
                  <c:v>12.4287961099729</c:v>
                </c:pt>
                <c:pt idx="7796">
                  <c:v>12.388333550883001</c:v>
                </c:pt>
                <c:pt idx="7797">
                  <c:v>12.1528989917931</c:v>
                </c:pt>
                <c:pt idx="7798">
                  <c:v>11.955221432702301</c:v>
                </c:pt>
                <c:pt idx="7799">
                  <c:v>11.4482798736124</c:v>
                </c:pt>
                <c:pt idx="7800">
                  <c:v>11.315986314522499</c:v>
                </c:pt>
                <c:pt idx="7801">
                  <c:v>11.1280197554317</c:v>
                </c:pt>
                <c:pt idx="7802">
                  <c:v>11.1031611963417</c:v>
                </c:pt>
                <c:pt idx="7803">
                  <c:v>11.1219716372518</c:v>
                </c:pt>
                <c:pt idx="7804">
                  <c:v>10.984683078161</c:v>
                </c:pt>
                <c:pt idx="7805">
                  <c:v>10.841151519071101</c:v>
                </c:pt>
                <c:pt idx="7806">
                  <c:v>10.567949959981201</c:v>
                </c:pt>
                <c:pt idx="7807">
                  <c:v>10.2576094008904</c:v>
                </c:pt>
                <c:pt idx="7808">
                  <c:v>9.7188448418005002</c:v>
                </c:pt>
                <c:pt idx="7809">
                  <c:v>9.3635572827105893</c:v>
                </c:pt>
                <c:pt idx="7810">
                  <c:v>9.1658167236198</c:v>
                </c:pt>
                <c:pt idx="7811">
                  <c:v>8.8483901645298797</c:v>
                </c:pt>
                <c:pt idx="7812">
                  <c:v>8.5624836054399704</c:v>
                </c:pt>
                <c:pt idx="7813">
                  <c:v>8.3269310463491806</c:v>
                </c:pt>
                <c:pt idx="7814">
                  <c:v>8.2220744872592597</c:v>
                </c:pt>
                <c:pt idx="7815">
                  <c:v>8.1551429281693508</c:v>
                </c:pt>
                <c:pt idx="7816">
                  <c:v>8.5064483690785604</c:v>
                </c:pt>
                <c:pt idx="7817">
                  <c:v>8.4864978099886397</c:v>
                </c:pt>
                <c:pt idx="8162">
                  <c:v>9.8112049238672405</c:v>
                </c:pt>
                <c:pt idx="8163">
                  <c:v>10.5003823647773</c:v>
                </c:pt>
                <c:pt idx="8164">
                  <c:v>10.7304768056865</c:v>
                </c:pt>
                <c:pt idx="8165">
                  <c:v>10.9103502465966</c:v>
                </c:pt>
                <c:pt idx="8166">
                  <c:v>11.1064776875067</c:v>
                </c:pt>
                <c:pt idx="8167">
                  <c:v>11.1735421284159</c:v>
                </c:pt>
                <c:pt idx="8168">
                  <c:v>11.620956569325999</c:v>
                </c:pt>
                <c:pt idx="8169">
                  <c:v>11.9425840102361</c:v>
                </c:pt>
                <c:pt idx="8170">
                  <c:v>12.4777354511453</c:v>
                </c:pt>
                <c:pt idx="8171">
                  <c:v>12.8912998920554</c:v>
                </c:pt>
                <c:pt idx="8172">
                  <c:v>12.712239332965501</c:v>
                </c:pt>
                <c:pt idx="8173">
                  <c:v>12.665265773874699</c:v>
                </c:pt>
                <c:pt idx="8174">
                  <c:v>12.862226214784799</c:v>
                </c:pt>
                <c:pt idx="8175">
                  <c:v>12.889673972349501</c:v>
                </c:pt>
                <c:pt idx="8176">
                  <c:v>12.9530130465493</c:v>
                </c:pt>
                <c:pt idx="8177">
                  <c:v>12.930710120778899</c:v>
                </c:pt>
                <c:pt idx="8178">
                  <c:v>12.9976801950086</c:v>
                </c:pt>
                <c:pt idx="8179">
                  <c:v>12.931735269208399</c:v>
                </c:pt>
                <c:pt idx="8180">
                  <c:v>13.0460503434381</c:v>
                </c:pt>
                <c:pt idx="8181">
                  <c:v>13.101113417667699</c:v>
                </c:pt>
                <c:pt idx="8182">
                  <c:v>13.0813304918676</c:v>
                </c:pt>
                <c:pt idx="8183">
                  <c:v>13.1014285660972</c:v>
                </c:pt>
                <c:pt idx="8184">
                  <c:v>13.142896640326899</c:v>
                </c:pt>
                <c:pt idx="8185">
                  <c:v>12.9797887145267</c:v>
                </c:pt>
                <c:pt idx="8186">
                  <c:v>12.724713788756301</c:v>
                </c:pt>
                <c:pt idx="8187">
                  <c:v>12.531084862986001</c:v>
                </c:pt>
                <c:pt idx="8188">
                  <c:v>12.112375937185799</c:v>
                </c:pt>
                <c:pt idx="8189">
                  <c:v>11.7796520114155</c:v>
                </c:pt>
                <c:pt idx="8190">
                  <c:v>11.6481140856451</c:v>
                </c:pt>
                <c:pt idx="8191">
                  <c:v>11.589089159845001</c:v>
                </c:pt>
                <c:pt idx="8192">
                  <c:v>11.551018234074601</c:v>
                </c:pt>
                <c:pt idx="8193">
                  <c:v>11.4704863083043</c:v>
                </c:pt>
                <c:pt idx="8194">
                  <c:v>11.2422973825041</c:v>
                </c:pt>
                <c:pt idx="8195">
                  <c:v>11.1518014567337</c:v>
                </c:pt>
                <c:pt idx="8196">
                  <c:v>10.978902530963399</c:v>
                </c:pt>
                <c:pt idx="8197">
                  <c:v>10.9579146051632</c:v>
                </c:pt>
                <c:pt idx="8198">
                  <c:v>10.9886256793929</c:v>
                </c:pt>
                <c:pt idx="8199">
                  <c:v>10.8790397536225</c:v>
                </c:pt>
                <c:pt idx="8200">
                  <c:v>11.2138618278224</c:v>
                </c:pt>
                <c:pt idx="8201">
                  <c:v>11.203439902052001</c:v>
                </c:pt>
                <c:pt idx="8202">
                  <c:v>10.9891979762817</c:v>
                </c:pt>
                <c:pt idx="8203">
                  <c:v>10.961569050481501</c:v>
                </c:pt>
                <c:pt idx="8204">
                  <c:v>11.001627124711099</c:v>
                </c:pt>
                <c:pt idx="8205">
                  <c:v>11.031778198940801</c:v>
                </c:pt>
                <c:pt idx="8206">
                  <c:v>10.923858273140601</c:v>
                </c:pt>
                <c:pt idx="8207">
                  <c:v>10.996977347370301</c:v>
                </c:pt>
                <c:pt idx="8208">
                  <c:v>11.0600034215999</c:v>
                </c:pt>
                <c:pt idx="8209">
                  <c:v>11.249720495799799</c:v>
                </c:pt>
                <c:pt idx="8210">
                  <c:v>11.3749215700294</c:v>
                </c:pt>
                <c:pt idx="8211">
                  <c:v>11.330943644259101</c:v>
                </c:pt>
                <c:pt idx="8212">
                  <c:v>11.2535157184589</c:v>
                </c:pt>
                <c:pt idx="8213">
                  <c:v>11.2257787926885</c:v>
                </c:pt>
                <c:pt idx="8214">
                  <c:v>11.060452866918199</c:v>
                </c:pt>
                <c:pt idx="8215">
                  <c:v>11.233898941117999</c:v>
                </c:pt>
                <c:pt idx="8216">
                  <c:v>11.4892410153477</c:v>
                </c:pt>
                <c:pt idx="8217">
                  <c:v>11.4316280895773</c:v>
                </c:pt>
                <c:pt idx="8218">
                  <c:v>11.3658541637772</c:v>
                </c:pt>
                <c:pt idx="8219">
                  <c:v>11.4559832380068</c:v>
                </c:pt>
                <c:pt idx="8220">
                  <c:v>11.7184413122365</c:v>
                </c:pt>
                <c:pt idx="8221">
                  <c:v>11.4883313864363</c:v>
                </c:pt>
                <c:pt idx="8222">
                  <c:v>11.621028460665899</c:v>
                </c:pt>
                <c:pt idx="8223">
                  <c:v>11.8592721489113</c:v>
                </c:pt>
                <c:pt idx="8224">
                  <c:v>11.892461451213901</c:v>
                </c:pt>
                <c:pt idx="8225">
                  <c:v>11.7772147534355</c:v>
                </c:pt>
                <c:pt idx="8226">
                  <c:v>11.5754000556571</c:v>
                </c:pt>
                <c:pt idx="8227">
                  <c:v>11.3802313579596</c:v>
                </c:pt>
                <c:pt idx="8228">
                  <c:v>11.264077660181201</c:v>
                </c:pt>
                <c:pt idx="8229">
                  <c:v>11.3025559624029</c:v>
                </c:pt>
                <c:pt idx="8230">
                  <c:v>11.2494582647054</c:v>
                </c:pt>
                <c:pt idx="8231">
                  <c:v>10.908958566927</c:v>
                </c:pt>
                <c:pt idx="8232">
                  <c:v>10.544963869148599</c:v>
                </c:pt>
                <c:pt idx="8233">
                  <c:v>10.389072171451099</c:v>
                </c:pt>
                <c:pt idx="8234">
                  <c:v>10.3684264736728</c:v>
                </c:pt>
                <c:pt idx="8235">
                  <c:v>10.1831377758944</c:v>
                </c:pt>
                <c:pt idx="8236">
                  <c:v>10.096077078196901</c:v>
                </c:pt>
                <c:pt idx="8237">
                  <c:v>9.9476173804185102</c:v>
                </c:pt>
                <c:pt idx="8238">
                  <c:v>9.9273276826401293</c:v>
                </c:pt>
                <c:pt idx="8239">
                  <c:v>9.7333089849426493</c:v>
                </c:pt>
                <c:pt idx="8240">
                  <c:v>9.65135028716427</c:v>
                </c:pt>
                <c:pt idx="8241">
                  <c:v>9.5728535893858897</c:v>
                </c:pt>
                <c:pt idx="8242">
                  <c:v>9.4629888916884095</c:v>
                </c:pt>
                <c:pt idx="8243">
                  <c:v>9.4088561939100295</c:v>
                </c:pt>
                <c:pt idx="8244">
                  <c:v>9.4690494961316496</c:v>
                </c:pt>
                <c:pt idx="8245">
                  <c:v>9.4803857984341704</c:v>
                </c:pt>
                <c:pt idx="8246">
                  <c:v>9.4134931006557903</c:v>
                </c:pt>
                <c:pt idx="8247">
                  <c:v>9.1341794028774093</c:v>
                </c:pt>
                <c:pt idx="8248">
                  <c:v>9.1532517051799207</c:v>
                </c:pt>
                <c:pt idx="8249">
                  <c:v>9.2709740074015503</c:v>
                </c:pt>
                <c:pt idx="8250">
                  <c:v>9.4483733096231699</c:v>
                </c:pt>
                <c:pt idx="8251">
                  <c:v>9.8393176119256793</c:v>
                </c:pt>
                <c:pt idx="8252">
                  <c:v>10.0635829141473</c:v>
                </c:pt>
                <c:pt idx="8253">
                  <c:v>10.2092242163689</c:v>
                </c:pt>
                <c:pt idx="8267">
                  <c:v>9.8989964478760903</c:v>
                </c:pt>
                <c:pt idx="8268">
                  <c:v>10.0100047500977</c:v>
                </c:pt>
                <c:pt idx="8269">
                  <c:v>10.0025910524002</c:v>
                </c:pt>
                <c:pt idx="8270">
                  <c:v>10.1179843546218</c:v>
                </c:pt>
                <c:pt idx="8271">
                  <c:v>10.1148039987263</c:v>
                </c:pt>
                <c:pt idx="8272">
                  <c:v>10.1870819847446</c:v>
                </c:pt>
                <c:pt idx="8273">
                  <c:v>10.1852289707598</c:v>
                </c:pt>
                <c:pt idx="8274">
                  <c:v>10.055537956775</c:v>
                </c:pt>
                <c:pt idx="8275">
                  <c:v>10.049057942793199</c:v>
                </c:pt>
                <c:pt idx="8276">
                  <c:v>9.9769979288083803</c:v>
                </c:pt>
                <c:pt idx="8277">
                  <c:v>9.9805479148235499</c:v>
                </c:pt>
                <c:pt idx="8278">
                  <c:v>9.9902269008418099</c:v>
                </c:pt>
                <c:pt idx="8279">
                  <c:v>9.8168328868569805</c:v>
                </c:pt>
                <c:pt idx="8280">
                  <c:v>9.60299387287216</c:v>
                </c:pt>
                <c:pt idx="8281">
                  <c:v>9.5163928588904199</c:v>
                </c:pt>
                <c:pt idx="8282">
                  <c:v>9.4183718449055895</c:v>
                </c:pt>
                <c:pt idx="8283">
                  <c:v>9.2766348309207594</c:v>
                </c:pt>
                <c:pt idx="8284">
                  <c:v>9.2155998169390205</c:v>
                </c:pt>
                <c:pt idx="8285">
                  <c:v>9.1427098029541902</c:v>
                </c:pt>
                <c:pt idx="8286">
                  <c:v>9.0833967889693596</c:v>
                </c:pt>
                <c:pt idx="8287">
                  <c:v>9.0492067749876206</c:v>
                </c:pt>
                <c:pt idx="8288">
                  <c:v>9.0369417610027902</c:v>
                </c:pt>
                <c:pt idx="8289">
                  <c:v>9.1179237470179597</c:v>
                </c:pt>
                <c:pt idx="8290">
                  <c:v>9.41217773303622</c:v>
                </c:pt>
                <c:pt idx="8291">
                  <c:v>9.5083547190513897</c:v>
                </c:pt>
                <c:pt idx="8292">
                  <c:v>9.6080217050665606</c:v>
                </c:pt>
                <c:pt idx="8293">
                  <c:v>9.7139076910848292</c:v>
                </c:pt>
                <c:pt idx="8294">
                  <c:v>9.8481596771</c:v>
                </c:pt>
                <c:pt idx="8295">
                  <c:v>9.7560646631151702</c:v>
                </c:pt>
                <c:pt idx="8296">
                  <c:v>9.6939516491334299</c:v>
                </c:pt>
                <c:pt idx="8297">
                  <c:v>9.6320436351485998</c:v>
                </c:pt>
                <c:pt idx="8298">
                  <c:v>9.5544326211637696</c:v>
                </c:pt>
                <c:pt idx="8299">
                  <c:v>9.6053846071820299</c:v>
                </c:pt>
                <c:pt idx="8300">
                  <c:v>9.4838795931971998</c:v>
                </c:pt>
                <c:pt idx="8301">
                  <c:v>9.5091735792123693</c:v>
                </c:pt>
                <c:pt idx="8302">
                  <c:v>9.6881135652306298</c:v>
                </c:pt>
                <c:pt idx="8303">
                  <c:v>9.5673175512458108</c:v>
                </c:pt>
                <c:pt idx="8304">
                  <c:v>9.6585105372609803</c:v>
                </c:pt>
                <c:pt idx="8305">
                  <c:v>9.4910325232792392</c:v>
                </c:pt>
                <c:pt idx="8306">
                  <c:v>9.0746845092944106</c:v>
                </c:pt>
                <c:pt idx="8307">
                  <c:v>9.0750254953095801</c:v>
                </c:pt>
                <c:pt idx="8308">
                  <c:v>8.9115544813278404</c:v>
                </c:pt>
                <c:pt idx="8309">
                  <c:v>8.8156794673430099</c:v>
                </c:pt>
                <c:pt idx="8310">
                  <c:v>8.6038214533581794</c:v>
                </c:pt>
                <c:pt idx="8311">
                  <c:v>8.7098494393764394</c:v>
                </c:pt>
                <c:pt idx="8312">
                  <c:v>8.3994474253916103</c:v>
                </c:pt>
                <c:pt idx="8313">
                  <c:v>8.2643274114067804</c:v>
                </c:pt>
                <c:pt idx="8314">
                  <c:v>8.1035293974250404</c:v>
                </c:pt>
                <c:pt idx="8315">
                  <c:v>8.2870543834402106</c:v>
                </c:pt>
                <c:pt idx="8316">
                  <c:v>8.4818583694553897</c:v>
                </c:pt>
                <c:pt idx="8317">
                  <c:v>8.5987233554736502</c:v>
                </c:pt>
                <c:pt idx="8318">
                  <c:v>8.6554393414888207</c:v>
                </c:pt>
                <c:pt idx="8319">
                  <c:v>8.6758400364512394</c:v>
                </c:pt>
                <c:pt idx="8320">
                  <c:v>8.6817334403047308</c:v>
                </c:pt>
                <c:pt idx="8321">
                  <c:v>8.7292978442473395</c:v>
                </c:pt>
                <c:pt idx="8322">
                  <c:v>8.8409172481899496</c:v>
                </c:pt>
                <c:pt idx="8323">
                  <c:v>8.8281936520434403</c:v>
                </c:pt>
                <c:pt idx="8324">
                  <c:v>8.7491600559860494</c:v>
                </c:pt>
                <c:pt idx="8325">
                  <c:v>8.8635474599286592</c:v>
                </c:pt>
                <c:pt idx="8326">
                  <c:v>8.8347918637821508</c:v>
                </c:pt>
                <c:pt idx="8327">
                  <c:v>8.6854362677247607</c:v>
                </c:pt>
                <c:pt idx="8328">
                  <c:v>8.6570486716673702</c:v>
                </c:pt>
                <c:pt idx="8329">
                  <c:v>8.7294090755208593</c:v>
                </c:pt>
                <c:pt idx="8330">
                  <c:v>8.7455104794634693</c:v>
                </c:pt>
                <c:pt idx="8331">
                  <c:v>8.7126048834060796</c:v>
                </c:pt>
                <c:pt idx="8332">
                  <c:v>8.6572712872595705</c:v>
                </c:pt>
                <c:pt idx="8333">
                  <c:v>8.5577526912021806</c:v>
                </c:pt>
                <c:pt idx="8334">
                  <c:v>8.5220260951447901</c:v>
                </c:pt>
                <c:pt idx="8335">
                  <c:v>8.7303254989982797</c:v>
                </c:pt>
                <c:pt idx="8336">
                  <c:v>7.8461569029408897</c:v>
                </c:pt>
                <c:pt idx="8337">
                  <c:v>7.8795213068835004</c:v>
                </c:pt>
                <c:pt idx="8338">
                  <c:v>8.7723257107369896</c:v>
                </c:pt>
                <c:pt idx="8339">
                  <c:v>8.7937901146796005</c:v>
                </c:pt>
                <c:pt idx="8340">
                  <c:v>9.4858715186222007</c:v>
                </c:pt>
                <c:pt idx="8341">
                  <c:v>10.055641922475701</c:v>
                </c:pt>
                <c:pt idx="8342">
                  <c:v>10.584768326418301</c:v>
                </c:pt>
                <c:pt idx="8343">
                  <c:v>10.5346667303609</c:v>
                </c:pt>
                <c:pt idx="8344">
                  <c:v>9.8568681342144</c:v>
                </c:pt>
                <c:pt idx="8345">
                  <c:v>9.7659005381570108</c:v>
                </c:pt>
                <c:pt idx="8346">
                  <c:v>10.4440039420996</c:v>
                </c:pt>
                <c:pt idx="8347">
                  <c:v>10.9081033459531</c:v>
                </c:pt>
                <c:pt idx="8348">
                  <c:v>11.0481117498957</c:v>
                </c:pt>
                <c:pt idx="8349">
                  <c:v>11.259479153838299</c:v>
                </c:pt>
                <c:pt idx="8350">
                  <c:v>11.066992557691799</c:v>
                </c:pt>
                <c:pt idx="8351">
                  <c:v>11.198218961634399</c:v>
                </c:pt>
                <c:pt idx="8352">
                  <c:v>11.621091365577</c:v>
                </c:pt>
                <c:pt idx="8353">
                  <c:v>12.212713769430501</c:v>
                </c:pt>
                <c:pt idx="8354">
                  <c:v>12.247171173373101</c:v>
                </c:pt>
                <c:pt idx="8355">
                  <c:v>11.9110095773158</c:v>
                </c:pt>
                <c:pt idx="8356">
                  <c:v>11.4935149811692</c:v>
                </c:pt>
                <c:pt idx="8357">
                  <c:v>11.115082385111901</c:v>
                </c:pt>
                <c:pt idx="8358">
                  <c:v>11.1880127890545</c:v>
                </c:pt>
                <c:pt idx="8359">
                  <c:v>11.718339192907999</c:v>
                </c:pt>
                <c:pt idx="8360">
                  <c:v>11.741332596850601</c:v>
                </c:pt>
                <c:pt idx="8361">
                  <c:v>11.7508480007932</c:v>
                </c:pt>
                <c:pt idx="8362">
                  <c:v>11.877541404646699</c:v>
                </c:pt>
                <c:pt idx="8363">
                  <c:v>12.0617678085893</c:v>
                </c:pt>
                <c:pt idx="8364">
                  <c:v>12.1944182125319</c:v>
                </c:pt>
                <c:pt idx="8365">
                  <c:v>12.4712066163854</c:v>
                </c:pt>
                <c:pt idx="8366">
                  <c:v>12.495970020328</c:v>
                </c:pt>
                <c:pt idx="8367">
                  <c:v>12.543856337146099</c:v>
                </c:pt>
                <c:pt idx="8368">
                  <c:v>12.6053345667854</c:v>
                </c:pt>
                <c:pt idx="8369">
                  <c:v>12.662089796459901</c:v>
                </c:pt>
                <c:pt idx="8370">
                  <c:v>12.7381790261344</c:v>
                </c:pt>
                <c:pt idx="8371">
                  <c:v>12.887075255773601</c:v>
                </c:pt>
                <c:pt idx="8372">
                  <c:v>12.9601554854481</c:v>
                </c:pt>
                <c:pt idx="8373">
                  <c:v>12.9988107151226</c:v>
                </c:pt>
                <c:pt idx="8374">
                  <c:v>12.986265944761801</c:v>
                </c:pt>
                <c:pt idx="8375">
                  <c:v>13.0867581744363</c:v>
                </c:pt>
                <c:pt idx="8376">
                  <c:v>13.094026404110799</c:v>
                </c:pt>
                <c:pt idx="8377">
                  <c:v>13.101104633749999</c:v>
                </c:pt>
                <c:pt idx="8378">
                  <c:v>13.0118118634245</c:v>
                </c:pt>
                <c:pt idx="8379">
                  <c:v>12.930292093099</c:v>
                </c:pt>
                <c:pt idx="8380">
                  <c:v>13.0049473227383</c:v>
                </c:pt>
                <c:pt idx="8381">
                  <c:v>12.9682355524127</c:v>
                </c:pt>
                <c:pt idx="8382">
                  <c:v>13.0042517820872</c:v>
                </c:pt>
                <c:pt idx="8383">
                  <c:v>12.9128250117265</c:v>
                </c:pt>
                <c:pt idx="8384">
                  <c:v>12.934082241401001</c:v>
                </c:pt>
                <c:pt idx="8385">
                  <c:v>12.8586404710755</c:v>
                </c:pt>
                <c:pt idx="8386">
                  <c:v>12.7726287007147</c:v>
                </c:pt>
                <c:pt idx="8387">
                  <c:v>12.721458930389201</c:v>
                </c:pt>
                <c:pt idx="8388">
                  <c:v>12.680099160063699</c:v>
                </c:pt>
                <c:pt idx="8389">
                  <c:v>12.646780389702901</c:v>
                </c:pt>
                <c:pt idx="8390">
                  <c:v>12.5567076193774</c:v>
                </c:pt>
                <c:pt idx="8391">
                  <c:v>12.5147798490519</c:v>
                </c:pt>
                <c:pt idx="8392">
                  <c:v>12.4554560786911</c:v>
                </c:pt>
                <c:pt idx="8393">
                  <c:v>12.4059983083656</c:v>
                </c:pt>
                <c:pt idx="8394">
                  <c:v>12.4695065380401</c:v>
                </c:pt>
                <c:pt idx="8395">
                  <c:v>12.498437767679301</c:v>
                </c:pt>
                <c:pt idx="8396">
                  <c:v>12.5164079973538</c:v>
                </c:pt>
                <c:pt idx="8397">
                  <c:v>12.6103532270283</c:v>
                </c:pt>
                <c:pt idx="8398">
                  <c:v>12.6922664566676</c:v>
                </c:pt>
                <c:pt idx="8399">
                  <c:v>12.840552686342001</c:v>
                </c:pt>
                <c:pt idx="8400">
                  <c:v>12.807892916016501</c:v>
                </c:pt>
                <c:pt idx="8401">
                  <c:v>12.8629901456558</c:v>
                </c:pt>
                <c:pt idx="8402">
                  <c:v>12.9230623753303</c:v>
                </c:pt>
                <c:pt idx="8403">
                  <c:v>13.223804605004799</c:v>
                </c:pt>
                <c:pt idx="8404">
                  <c:v>13.391502834643999</c:v>
                </c:pt>
                <c:pt idx="8405">
                  <c:v>13.488595064318501</c:v>
                </c:pt>
                <c:pt idx="8406">
                  <c:v>13.746758293993</c:v>
                </c:pt>
                <c:pt idx="8407">
                  <c:v>13.544126523632199</c:v>
                </c:pt>
                <c:pt idx="8408">
                  <c:v>13.5657937533067</c:v>
                </c:pt>
                <c:pt idx="8409">
                  <c:v>13.6790819829812</c:v>
                </c:pt>
                <c:pt idx="8410">
                  <c:v>13.6176292126204</c:v>
                </c:pt>
                <c:pt idx="8411">
                  <c:v>13.6795844422949</c:v>
                </c:pt>
                <c:pt idx="8412">
                  <c:v>13.6462646719694</c:v>
                </c:pt>
                <c:pt idx="8413">
                  <c:v>13.584536901608599</c:v>
                </c:pt>
                <c:pt idx="8414">
                  <c:v>13.549862131283099</c:v>
                </c:pt>
                <c:pt idx="8415">
                  <c:v>13.30551780443</c:v>
                </c:pt>
                <c:pt idx="8416">
                  <c:v>12.659121921089801</c:v>
                </c:pt>
                <c:pt idx="8417">
                  <c:v>12.3100030376667</c:v>
                </c:pt>
                <c:pt idx="8418">
                  <c:v>12.442422154243699</c:v>
                </c:pt>
                <c:pt idx="8419">
                  <c:v>12.7465502709035</c:v>
                </c:pt>
                <c:pt idx="8420">
                  <c:v>12.8422063874805</c:v>
                </c:pt>
                <c:pt idx="8421">
                  <c:v>12.6944405040574</c:v>
                </c:pt>
                <c:pt idx="8422">
                  <c:v>12.516491620717201</c:v>
                </c:pt>
                <c:pt idx="8423">
                  <c:v>12.5410967372942</c:v>
                </c:pt>
                <c:pt idx="8424">
                  <c:v>12.3802768538712</c:v>
                </c:pt>
                <c:pt idx="8425">
                  <c:v>11.822710970531</c:v>
                </c:pt>
                <c:pt idx="8426">
                  <c:v>11.2794740871079</c:v>
                </c:pt>
                <c:pt idx="8427">
                  <c:v>11.062254203684899</c:v>
                </c:pt>
                <c:pt idx="8428">
                  <c:v>10.965260320344701</c:v>
                </c:pt>
                <c:pt idx="8429">
                  <c:v>10.771442436921699</c:v>
                </c:pt>
                <c:pt idx="8430">
                  <c:v>10.4883015534986</c:v>
                </c:pt>
                <c:pt idx="8431">
                  <c:v>10.475644670158401</c:v>
                </c:pt>
                <c:pt idx="8432">
                  <c:v>10.3586907867354</c:v>
                </c:pt>
                <c:pt idx="8433">
                  <c:v>10.323361903312399</c:v>
                </c:pt>
                <c:pt idx="8434">
                  <c:v>10.2354900199722</c:v>
                </c:pt>
                <c:pt idx="8435">
                  <c:v>10.0277071365491</c:v>
                </c:pt>
                <c:pt idx="8436">
                  <c:v>10.1826762531261</c:v>
                </c:pt>
                <c:pt idx="8437">
                  <c:v>10.152118369785899</c:v>
                </c:pt>
                <c:pt idx="8438">
                  <c:v>10.2490874863629</c:v>
                </c:pt>
                <c:pt idx="8439">
                  <c:v>10.142799602939901</c:v>
                </c:pt>
                <c:pt idx="8440">
                  <c:v>10.4798027195997</c:v>
                </c:pt>
                <c:pt idx="8441">
                  <c:v>10.819289836176599</c:v>
                </c:pt>
                <c:pt idx="8442">
                  <c:v>11.2272389527536</c:v>
                </c:pt>
                <c:pt idx="8443">
                  <c:v>11.7305860694134</c:v>
                </c:pt>
                <c:pt idx="8444">
                  <c:v>12.279516185990399</c:v>
                </c:pt>
                <c:pt idx="8445">
                  <c:v>12.2110643025673</c:v>
                </c:pt>
                <c:pt idx="8446">
                  <c:v>12.0690934192271</c:v>
                </c:pt>
                <c:pt idx="8447">
                  <c:v>11.5966315358041</c:v>
                </c:pt>
                <c:pt idx="8448">
                  <c:v>10.871152652381101</c:v>
                </c:pt>
                <c:pt idx="8449">
                  <c:v>11.0220327690409</c:v>
                </c:pt>
                <c:pt idx="8450">
                  <c:v>10.8440938856178</c:v>
                </c:pt>
                <c:pt idx="8451">
                  <c:v>10.595858002194801</c:v>
                </c:pt>
                <c:pt idx="8452">
                  <c:v>10.321443118854599</c:v>
                </c:pt>
                <c:pt idx="8453">
                  <c:v>9.9176832354315696</c:v>
                </c:pt>
                <c:pt idx="8454">
                  <c:v>9.7131473520085407</c:v>
                </c:pt>
                <c:pt idx="8455">
                  <c:v>9.6685894686683405</c:v>
                </c:pt>
                <c:pt idx="8456">
                  <c:v>9.4622435852453108</c:v>
                </c:pt>
                <c:pt idx="8457">
                  <c:v>9.60463370182228</c:v>
                </c:pt>
                <c:pt idx="8458">
                  <c:v>9.7203628184820694</c:v>
                </c:pt>
                <c:pt idx="8459">
                  <c:v>9.2806199350590397</c:v>
                </c:pt>
                <c:pt idx="8460">
                  <c:v>9.2780600516360092</c:v>
                </c:pt>
                <c:pt idx="8461">
                  <c:v>9.3249711682958107</c:v>
                </c:pt>
                <c:pt idx="8462">
                  <c:v>9.4895052848727808</c:v>
                </c:pt>
                <c:pt idx="8463">
                  <c:v>9.6835517715953099</c:v>
                </c:pt>
                <c:pt idx="8464">
                  <c:v>9.8058876285258396</c:v>
                </c:pt>
                <c:pt idx="8465">
                  <c:v>9.4626144854052594</c:v>
                </c:pt>
                <c:pt idx="8466">
                  <c:v>9.4737933422846705</c:v>
                </c:pt>
                <c:pt idx="8467">
                  <c:v>9.5811891992152098</c:v>
                </c:pt>
                <c:pt idx="8468">
                  <c:v>9.7322270560946205</c:v>
                </c:pt>
                <c:pt idx="8469">
                  <c:v>9.5811619129740393</c:v>
                </c:pt>
                <c:pt idx="8470">
                  <c:v>9.3018547699045708</c:v>
                </c:pt>
                <c:pt idx="8471">
                  <c:v>9.16676462678398</c:v>
                </c:pt>
                <c:pt idx="8472">
                  <c:v>9.0925944836633992</c:v>
                </c:pt>
                <c:pt idx="8473">
                  <c:v>8.9535103405939296</c:v>
                </c:pt>
                <c:pt idx="8474">
                  <c:v>8.6921861974733492</c:v>
                </c:pt>
                <c:pt idx="8475">
                  <c:v>8.38291405435276</c:v>
                </c:pt>
                <c:pt idx="8476">
                  <c:v>7.9049359112833004</c:v>
                </c:pt>
                <c:pt idx="8477">
                  <c:v>7.5980597681627096</c:v>
                </c:pt>
                <c:pt idx="8478">
                  <c:v>7.66265562504213</c:v>
                </c:pt>
                <c:pt idx="8479">
                  <c:v>7.5931544819726602</c:v>
                </c:pt>
                <c:pt idx="8480">
                  <c:v>7.6287463388520704</c:v>
                </c:pt>
                <c:pt idx="8481">
                  <c:v>7.5190981957314902</c:v>
                </c:pt>
                <c:pt idx="8482">
                  <c:v>7.8496870526620199</c:v>
                </c:pt>
                <c:pt idx="8483">
                  <c:v>8.1625729095414403</c:v>
                </c:pt>
                <c:pt idx="8484">
                  <c:v>8.2831817664208494</c:v>
                </c:pt>
                <c:pt idx="8485">
                  <c:v>8.1263736233513804</c:v>
                </c:pt>
                <c:pt idx="8486">
                  <c:v>8.0867554802307993</c:v>
                </c:pt>
                <c:pt idx="8487">
                  <c:v>8.0855503371102202</c:v>
                </c:pt>
                <c:pt idx="8488">
                  <c:v>8.0707261940407502</c:v>
                </c:pt>
                <c:pt idx="8489">
                  <c:v>8.0380160509201595</c:v>
                </c:pt>
                <c:pt idx="8490">
                  <c:v>8.2221099077995792</c:v>
                </c:pt>
                <c:pt idx="8491">
                  <c:v>8.3449157647301107</c:v>
                </c:pt>
                <c:pt idx="8492">
                  <c:v>8.2304186216095303</c:v>
                </c:pt>
                <c:pt idx="8493">
                  <c:v>8.2555964784889397</c:v>
                </c:pt>
                <c:pt idx="8494">
                  <c:v>8.42910033541947</c:v>
                </c:pt>
                <c:pt idx="8495">
                  <c:v>7.5872821922988898</c:v>
                </c:pt>
                <c:pt idx="8496">
                  <c:v>7.4239880491783099</c:v>
                </c:pt>
                <c:pt idx="8497">
                  <c:v>7.7955079061088401</c:v>
                </c:pt>
                <c:pt idx="8498">
                  <c:v>9.18099776298825</c:v>
                </c:pt>
                <c:pt idx="8499">
                  <c:v>9.3977246198676703</c:v>
                </c:pt>
                <c:pt idx="8500">
                  <c:v>6.9977864767981997</c:v>
                </c:pt>
                <c:pt idx="8501">
                  <c:v>7.2576703336776198</c:v>
                </c:pt>
                <c:pt idx="8502">
                  <c:v>6.33476119055703</c:v>
                </c:pt>
                <c:pt idx="8503">
                  <c:v>6.0869270474875599</c:v>
                </c:pt>
                <c:pt idx="8504">
                  <c:v>5.8722059043669796</c:v>
                </c:pt>
                <c:pt idx="8505">
                  <c:v>5.3084357612463897</c:v>
                </c:pt>
                <c:pt idx="8506">
                  <c:v>5.4260506181769301</c:v>
                </c:pt>
                <c:pt idx="8507">
                  <c:v>5.8188474750563399</c:v>
                </c:pt>
                <c:pt idx="8508">
                  <c:v>6.3482433319357598</c:v>
                </c:pt>
                <c:pt idx="8509">
                  <c:v>7.58740418886629</c:v>
                </c:pt>
                <c:pt idx="8510">
                  <c:v>8.9324350457457093</c:v>
                </c:pt>
                <c:pt idx="8511">
                  <c:v>8.6148331210227802</c:v>
                </c:pt>
                <c:pt idx="8512">
                  <c:v>8.8011174146503794</c:v>
                </c:pt>
                <c:pt idx="8513">
                  <c:v>9.0392717083797098</c:v>
                </c:pt>
                <c:pt idx="8514">
                  <c:v>9.3332070021090292</c:v>
                </c:pt>
                <c:pt idx="8515">
                  <c:v>9.2435082957366301</c:v>
                </c:pt>
                <c:pt idx="8516">
                  <c:v>8.6488735894659605</c:v>
                </c:pt>
                <c:pt idx="8517">
                  <c:v>5.96140188319528</c:v>
                </c:pt>
                <c:pt idx="8518">
                  <c:v>5.8646631768228801</c:v>
                </c:pt>
                <c:pt idx="8519">
                  <c:v>6.5558304705522099</c:v>
                </c:pt>
                <c:pt idx="8520">
                  <c:v>7.0563517642815397</c:v>
                </c:pt>
                <c:pt idx="8521">
                  <c:v>7.2860080579091298</c:v>
                </c:pt>
                <c:pt idx="8522">
                  <c:v>7.0732193516384596</c:v>
                </c:pt>
                <c:pt idx="8523">
                  <c:v>6.2753266453677901</c:v>
                </c:pt>
                <c:pt idx="8524">
                  <c:v>5.68346493899538</c:v>
                </c:pt>
                <c:pt idx="8525">
                  <c:v>5.4555272327247097</c:v>
                </c:pt>
                <c:pt idx="8526">
                  <c:v>5.3381555264540399</c:v>
                </c:pt>
                <c:pt idx="8527">
                  <c:v>5.5787248200816304</c:v>
                </c:pt>
                <c:pt idx="8528">
                  <c:v>5.5320721138109601</c:v>
                </c:pt>
                <c:pt idx="8529">
                  <c:v>5.2812434075402903</c:v>
                </c:pt>
                <c:pt idx="8530">
                  <c:v>5.1010257011678801</c:v>
                </c:pt>
                <c:pt idx="8531">
                  <c:v>4.9201489948972101</c:v>
                </c:pt>
                <c:pt idx="8532">
                  <c:v>4.8317212886265404</c:v>
                </c:pt>
                <c:pt idx="8533">
                  <c:v>4.9947705822541302</c:v>
                </c:pt>
                <c:pt idx="8534">
                  <c:v>5.4705418759834599</c:v>
                </c:pt>
                <c:pt idx="8535">
                  <c:v>6.2018841697127902</c:v>
                </c:pt>
                <c:pt idx="8536">
                  <c:v>6.6603884633403903</c:v>
                </c:pt>
                <c:pt idx="8537">
                  <c:v>6.7991917570697096</c:v>
                </c:pt>
                <c:pt idx="8538">
                  <c:v>6.7532390507990403</c:v>
                </c:pt>
                <c:pt idx="8539">
                  <c:v>6.53339734442664</c:v>
                </c:pt>
                <c:pt idx="8540">
                  <c:v>6.7095466381559596</c:v>
                </c:pt>
                <c:pt idx="8541">
                  <c:v>6.6579809318852901</c:v>
                </c:pt>
                <c:pt idx="8542">
                  <c:v>6.8465312255128898</c:v>
                </c:pt>
                <c:pt idx="8543">
                  <c:v>7.7067375192422096</c:v>
                </c:pt>
                <c:pt idx="8544">
                  <c:v>8.0638458129715396</c:v>
                </c:pt>
                <c:pt idx="8545">
                  <c:v>8.2422351065991393</c:v>
                </c:pt>
                <c:pt idx="8546">
                  <c:v>8.3056974003284694</c:v>
                </c:pt>
                <c:pt idx="8547">
                  <c:v>7.1932206940577901</c:v>
                </c:pt>
                <c:pt idx="8548">
                  <c:v>7.8068679876853899</c:v>
                </c:pt>
                <c:pt idx="8549">
                  <c:v>9.7060012814147196</c:v>
                </c:pt>
                <c:pt idx="8550">
                  <c:v>11.266913575144001</c:v>
                </c:pt>
                <c:pt idx="8551">
                  <c:v>11.4880368687716</c:v>
                </c:pt>
                <c:pt idx="8552">
                  <c:v>11.564394162500999</c:v>
                </c:pt>
                <c:pt idx="8553">
                  <c:v>11.5631484562303</c:v>
                </c:pt>
                <c:pt idx="8554">
                  <c:v>11.5369637498579</c:v>
                </c:pt>
                <c:pt idx="8555">
                  <c:v>11.8579500435872</c:v>
                </c:pt>
                <c:pt idx="8556">
                  <c:v>12.2018583373165</c:v>
                </c:pt>
                <c:pt idx="8557">
                  <c:v>12.2815486309441</c:v>
                </c:pt>
                <c:pt idx="8558">
                  <c:v>12.319964924673499</c:v>
                </c:pt>
                <c:pt idx="8559">
                  <c:v>12.3353015522344</c:v>
                </c:pt>
                <c:pt idx="8560">
                  <c:v>12.255247513643599</c:v>
                </c:pt>
                <c:pt idx="8561">
                  <c:v>11.9264684749702</c:v>
                </c:pt>
                <c:pt idx="8562">
                  <c:v>12.014501436296801</c:v>
                </c:pt>
                <c:pt idx="8563">
                  <c:v>11.955152397706</c:v>
                </c:pt>
                <c:pt idx="8564">
                  <c:v>11.6989063590326</c:v>
                </c:pt>
                <c:pt idx="8565">
                  <c:v>11.2641643203592</c:v>
                </c:pt>
                <c:pt idx="8566">
                  <c:v>11.056005281768501</c:v>
                </c:pt>
                <c:pt idx="8567">
                  <c:v>10.5850862430951</c:v>
                </c:pt>
                <c:pt idx="8568">
                  <c:v>9.9588342044216507</c:v>
                </c:pt>
                <c:pt idx="8569">
                  <c:v>10.0025761658309</c:v>
                </c:pt>
                <c:pt idx="8570">
                  <c:v>9.7983191271574892</c:v>
                </c:pt>
                <c:pt idx="8571">
                  <c:v>9.5836550884840808</c:v>
                </c:pt>
                <c:pt idx="8572">
                  <c:v>9.5539040498933403</c:v>
                </c:pt>
                <c:pt idx="8573">
                  <c:v>9.5847070112199209</c:v>
                </c:pt>
                <c:pt idx="8574">
                  <c:v>9.5197759725465101</c:v>
                </c:pt>
                <c:pt idx="8575">
                  <c:v>9.5696249339557706</c:v>
                </c:pt>
                <c:pt idx="8576">
                  <c:v>10.171669895282401</c:v>
                </c:pt>
                <c:pt idx="8577">
                  <c:v>9.8887048566089408</c:v>
                </c:pt>
                <c:pt idx="8578">
                  <c:v>9.6550848180181994</c:v>
                </c:pt>
                <c:pt idx="8579">
                  <c:v>9.9386667793447803</c:v>
                </c:pt>
                <c:pt idx="8580">
                  <c:v>10.204614740671399</c:v>
                </c:pt>
                <c:pt idx="8581">
                  <c:v>9.9920787020806294</c:v>
                </c:pt>
                <c:pt idx="8582">
                  <c:v>9.8740356634072199</c:v>
                </c:pt>
                <c:pt idx="8583">
                  <c:v>9.8238666247337996</c:v>
                </c:pt>
                <c:pt idx="8584">
                  <c:v>9.7779895861430592</c:v>
                </c:pt>
                <c:pt idx="8585">
                  <c:v>9.6099055474696407</c:v>
                </c:pt>
                <c:pt idx="8586">
                  <c:v>9.8103775087962308</c:v>
                </c:pt>
                <c:pt idx="8587">
                  <c:v>10.4456474702055</c:v>
                </c:pt>
                <c:pt idx="8588">
                  <c:v>10.959365431532101</c:v>
                </c:pt>
                <c:pt idx="8589">
                  <c:v>10.9462803928587</c:v>
                </c:pt>
                <c:pt idx="8590">
                  <c:v>10.9637283542679</c:v>
                </c:pt>
                <c:pt idx="8591">
                  <c:v>10.737120315594501</c:v>
                </c:pt>
                <c:pt idx="8592">
                  <c:v>10.739455276921101</c:v>
                </c:pt>
                <c:pt idx="8593">
                  <c:v>10.5195692383304</c:v>
                </c:pt>
                <c:pt idx="8594">
                  <c:v>10.5383931996569</c:v>
                </c:pt>
                <c:pt idx="8595">
                  <c:v>10.4979931609835</c:v>
                </c:pt>
                <c:pt idx="8596">
                  <c:v>10.798735122392801</c:v>
                </c:pt>
                <c:pt idx="8597">
                  <c:v>10.491534083719401</c:v>
                </c:pt>
                <c:pt idx="8598">
                  <c:v>11.291656045046</c:v>
                </c:pt>
                <c:pt idx="8599">
                  <c:v>11.302778006455201</c:v>
                </c:pt>
                <c:pt idx="8600">
                  <c:v>11.437285967781801</c:v>
                </c:pt>
                <c:pt idx="8601">
                  <c:v>11.783294929108401</c:v>
                </c:pt>
                <c:pt idx="8602">
                  <c:v>11.8454898905176</c:v>
                </c:pt>
                <c:pt idx="8603">
                  <c:v>11.7153738518442</c:v>
                </c:pt>
                <c:pt idx="8604">
                  <c:v>11.3560368131708</c:v>
                </c:pt>
                <c:pt idx="8605">
                  <c:v>11.1812537745801</c:v>
                </c:pt>
                <c:pt idx="8606">
                  <c:v>9.4912177359066607</c:v>
                </c:pt>
                <c:pt idx="8607">
                  <c:v>8.0514860758451796</c:v>
                </c:pt>
                <c:pt idx="8608">
                  <c:v>6.8631047945791996</c:v>
                </c:pt>
                <c:pt idx="8609">
                  <c:v>6.2846665130736197</c:v>
                </c:pt>
                <c:pt idx="8610">
                  <c:v>6.3781652315680404</c:v>
                </c:pt>
                <c:pt idx="8611">
                  <c:v>5.8804129503020599</c:v>
                </c:pt>
                <c:pt idx="8612">
                  <c:v>4.6806376687964804</c:v>
                </c:pt>
                <c:pt idx="8613">
                  <c:v>4.7310373872908897</c:v>
                </c:pt>
                <c:pt idx="8614">
                  <c:v>4.7816621060249096</c:v>
                </c:pt>
                <c:pt idx="8615">
                  <c:v>5.3175658245193302</c:v>
                </c:pt>
                <c:pt idx="8616">
                  <c:v>5.5907655430137497</c:v>
                </c:pt>
                <c:pt idx="8617">
                  <c:v>5.7832172617477697</c:v>
                </c:pt>
                <c:pt idx="8618">
                  <c:v>6.2882139802421904</c:v>
                </c:pt>
                <c:pt idx="8619">
                  <c:v>6.1643416987366102</c:v>
                </c:pt>
                <c:pt idx="8620">
                  <c:v>5.8070254174706202</c:v>
                </c:pt>
                <c:pt idx="8621">
                  <c:v>5.48779913596504</c:v>
                </c:pt>
                <c:pt idx="8622">
                  <c:v>4.4884758544594598</c:v>
                </c:pt>
                <c:pt idx="8623">
                  <c:v>4.4748925731934799</c:v>
                </c:pt>
                <c:pt idx="8624">
                  <c:v>4.4019942916878998</c:v>
                </c:pt>
                <c:pt idx="8625">
                  <c:v>4.69430601018232</c:v>
                </c:pt>
                <c:pt idx="8626">
                  <c:v>5.12558572891633</c:v>
                </c:pt>
                <c:pt idx="8627">
                  <c:v>5.4550614474107499</c:v>
                </c:pt>
                <c:pt idx="8628">
                  <c:v>5.6925301659051701</c:v>
                </c:pt>
                <c:pt idx="8629">
                  <c:v>5.8738468846391898</c:v>
                </c:pt>
                <c:pt idx="8630">
                  <c:v>6.0827436031336104</c:v>
                </c:pt>
                <c:pt idx="8631">
                  <c:v>6.2069373216280299</c:v>
                </c:pt>
                <c:pt idx="8632">
                  <c:v>6.05453904036204</c:v>
                </c:pt>
                <c:pt idx="8633">
                  <c:v>5.91346675885646</c:v>
                </c:pt>
                <c:pt idx="8634">
                  <c:v>5.93206347735088</c:v>
                </c:pt>
                <c:pt idx="8635">
                  <c:v>6.1828171960849003</c:v>
                </c:pt>
                <c:pt idx="8636">
                  <c:v>5.9358539145793197</c:v>
                </c:pt>
                <c:pt idx="8637">
                  <c:v>5.8875266330737404</c:v>
                </c:pt>
                <c:pt idx="8638">
                  <c:v>5.30472235180775</c:v>
                </c:pt>
                <c:pt idx="8639">
                  <c:v>4.86781107030217</c:v>
                </c:pt>
                <c:pt idx="8640">
                  <c:v>5.1781687887965999</c:v>
                </c:pt>
                <c:pt idx="8641">
                  <c:v>5.1048425075306101</c:v>
                </c:pt>
                <c:pt idx="8642">
                  <c:v>4.6365002260250296</c:v>
                </c:pt>
                <c:pt idx="8643">
                  <c:v>4.8813869445194502</c:v>
                </c:pt>
                <c:pt idx="8644">
                  <c:v>4.5055236632534701</c:v>
                </c:pt>
                <c:pt idx="8645">
                  <c:v>4.2992403817478904</c:v>
                </c:pt>
                <c:pt idx="8646">
                  <c:v>4.68505710024231</c:v>
                </c:pt>
                <c:pt idx="8647">
                  <c:v>4.7213238189763196</c:v>
                </c:pt>
                <c:pt idx="8648">
                  <c:v>4.09054853747074</c:v>
                </c:pt>
                <c:pt idx="8649">
                  <c:v>2.5129572559651598</c:v>
                </c:pt>
                <c:pt idx="8650">
                  <c:v>2.4104499746991799</c:v>
                </c:pt>
                <c:pt idx="8651">
                  <c:v>2.2639046931936</c:v>
                </c:pt>
                <c:pt idx="8652">
                  <c:v>2.1934464116880199</c:v>
                </c:pt>
                <c:pt idx="8653">
                  <c:v>2.4595921304220298</c:v>
                </c:pt>
                <c:pt idx="8654">
                  <c:v>3.1154418489164502</c:v>
                </c:pt>
                <c:pt idx="8655">
                  <c:v>3.6209230417303702</c:v>
                </c:pt>
                <c:pt idx="8656">
                  <c:v>3.6900337087669901</c:v>
                </c:pt>
                <c:pt idx="8657">
                  <c:v>2.9697863760873</c:v>
                </c:pt>
                <c:pt idx="8658">
                  <c:v>3.0223080434076199</c:v>
                </c:pt>
                <c:pt idx="8659">
                  <c:v>3.4511867104442402</c:v>
                </c:pt>
                <c:pt idx="8660">
                  <c:v>3.5694453777645498</c:v>
                </c:pt>
                <c:pt idx="8661">
                  <c:v>3.4668900450848699</c:v>
                </c:pt>
                <c:pt idx="8662">
                  <c:v>3.5272847121214799</c:v>
                </c:pt>
                <c:pt idx="8663">
                  <c:v>3.5018583794418001</c:v>
                </c:pt>
                <c:pt idx="8664">
                  <c:v>3.5205690467621098</c:v>
                </c:pt>
                <c:pt idx="8665">
                  <c:v>3.51259571379873</c:v>
                </c:pt>
                <c:pt idx="8666">
                  <c:v>4.0075143811190399</c:v>
                </c:pt>
                <c:pt idx="8667">
                  <c:v>4.68579004843936</c:v>
                </c:pt>
                <c:pt idx="8668">
                  <c:v>5.4794817154759698</c:v>
                </c:pt>
                <c:pt idx="8669">
                  <c:v>6.0767933827962901</c:v>
                </c:pt>
                <c:pt idx="8670">
                  <c:v>6.5628430501166104</c:v>
                </c:pt>
                <c:pt idx="8671">
                  <c:v>6.9921277171532203</c:v>
                </c:pt>
                <c:pt idx="8672">
                  <c:v>7.3708893844735401</c:v>
                </c:pt>
                <c:pt idx="8673">
                  <c:v>7.3525860517938497</c:v>
                </c:pt>
                <c:pt idx="8674">
                  <c:v>7.0921277188304703</c:v>
                </c:pt>
                <c:pt idx="8675">
                  <c:v>6.8828283861507797</c:v>
                </c:pt>
                <c:pt idx="8676">
                  <c:v>6.8182200534710997</c:v>
                </c:pt>
                <c:pt idx="8677">
                  <c:v>6.6611557205077103</c:v>
                </c:pt>
                <c:pt idx="8678">
                  <c:v>6.7321023878280304</c:v>
                </c:pt>
                <c:pt idx="8679">
                  <c:v>6.8803770551483501</c:v>
                </c:pt>
                <c:pt idx="8680">
                  <c:v>6.99235172218496</c:v>
                </c:pt>
                <c:pt idx="8681">
                  <c:v>7.0310653895052804</c:v>
                </c:pt>
                <c:pt idx="8682">
                  <c:v>7.0815460568255899</c:v>
                </c:pt>
                <c:pt idx="8683">
                  <c:v>7.3429967238622096</c:v>
                </c:pt>
                <c:pt idx="8684">
                  <c:v>7.8086433911825202</c:v>
                </c:pt>
                <c:pt idx="8685">
                  <c:v>9.7946270585028401</c:v>
                </c:pt>
                <c:pt idx="8686">
                  <c:v>11.1504907255395</c:v>
                </c:pt>
                <c:pt idx="8687">
                  <c:v>11.511586392859799</c:v>
                </c:pt>
                <c:pt idx="8688">
                  <c:v>12.005727060180099</c:v>
                </c:pt>
                <c:pt idx="8689">
                  <c:v>11.8266557272167</c:v>
                </c:pt>
                <c:pt idx="8690">
                  <c:v>11.262241394537</c:v>
                </c:pt>
                <c:pt idx="8691">
                  <c:v>10.582180061857301</c:v>
                </c:pt>
                <c:pt idx="8692">
                  <c:v>11.155997728893899</c:v>
                </c:pt>
                <c:pt idx="8693">
                  <c:v>10.9274473962143</c:v>
                </c:pt>
                <c:pt idx="8694">
                  <c:v>10.323460063534601</c:v>
                </c:pt>
                <c:pt idx="8695">
                  <c:v>10.5863827305712</c:v>
                </c:pt>
                <c:pt idx="8696">
                  <c:v>10.355020397891501</c:v>
                </c:pt>
                <c:pt idx="8697">
                  <c:v>9.6309340652118198</c:v>
                </c:pt>
                <c:pt idx="8698">
                  <c:v>9.4255457322484393</c:v>
                </c:pt>
                <c:pt idx="8699">
                  <c:v>10.346428399568801</c:v>
                </c:pt>
                <c:pt idx="8700">
                  <c:v>10.5311960668891</c:v>
                </c:pt>
                <c:pt idx="8701">
                  <c:v>10.411533733925699</c:v>
                </c:pt>
                <c:pt idx="8702">
                  <c:v>10.541835401246001</c:v>
                </c:pt>
                <c:pt idx="8703">
                  <c:v>11.032335843940899</c:v>
                </c:pt>
                <c:pt idx="8704">
                  <c:v>11.1256510620124</c:v>
                </c:pt>
                <c:pt idx="8705">
                  <c:v>11.055404279923099</c:v>
                </c:pt>
                <c:pt idx="8706">
                  <c:v>11.479751497833799</c:v>
                </c:pt>
                <c:pt idx="8707">
                  <c:v>11.4095067159053</c:v>
                </c:pt>
                <c:pt idx="8708">
                  <c:v>11.277661933816001</c:v>
                </c:pt>
                <c:pt idx="8709">
                  <c:v>11.1132421517267</c:v>
                </c:pt>
                <c:pt idx="8710">
                  <c:v>10.4724443697982</c:v>
                </c:pt>
                <c:pt idx="8711">
                  <c:v>10.142284587708801</c:v>
                </c:pt>
                <c:pt idx="8712">
                  <c:v>9.9360028056195393</c:v>
                </c:pt>
                <c:pt idx="8713">
                  <c:v>10.137050023691</c:v>
                </c:pt>
                <c:pt idx="8714">
                  <c:v>9.9684032416017399</c:v>
                </c:pt>
                <c:pt idx="8715">
                  <c:v>9.7538194595124299</c:v>
                </c:pt>
                <c:pt idx="8716">
                  <c:v>9.7401966775839295</c:v>
                </c:pt>
                <c:pt idx="8717">
                  <c:v>10.1541138954946</c:v>
                </c:pt>
                <c:pt idx="8718">
                  <c:v>10.439627113405299</c:v>
                </c:pt>
                <c:pt idx="8719">
                  <c:v>10.897044331476801</c:v>
                </c:pt>
                <c:pt idx="8720">
                  <c:v>10.8579875493875</c:v>
                </c:pt>
                <c:pt idx="8721">
                  <c:v>11.207221767298201</c:v>
                </c:pt>
                <c:pt idx="8722">
                  <c:v>11.5496849853697</c:v>
                </c:pt>
                <c:pt idx="8723">
                  <c:v>11.473250203280401</c:v>
                </c:pt>
                <c:pt idx="8724">
                  <c:v>10.7083214211911</c:v>
                </c:pt>
                <c:pt idx="8725">
                  <c:v>9.0574886392625906</c:v>
                </c:pt>
                <c:pt idx="8726">
                  <c:v>8.1583018571732797</c:v>
                </c:pt>
                <c:pt idx="8727">
                  <c:v>7.4651310750839697</c:v>
                </c:pt>
                <c:pt idx="8728">
                  <c:v>7.4252562931554698</c:v>
                </c:pt>
                <c:pt idx="8729">
                  <c:v>7.1229995110661601</c:v>
                </c:pt>
                <c:pt idx="8730">
                  <c:v>7.0112757289768499</c:v>
                </c:pt>
                <c:pt idx="8731">
                  <c:v>7.1910239470483601</c:v>
                </c:pt>
                <c:pt idx="8732">
                  <c:v>7.1555431649590497</c:v>
                </c:pt>
                <c:pt idx="8733">
                  <c:v>6.5235053828697396</c:v>
                </c:pt>
                <c:pt idx="8734">
                  <c:v>6.0697306009412397</c:v>
                </c:pt>
                <c:pt idx="8735">
                  <c:v>6.1697508188519397</c:v>
                </c:pt>
                <c:pt idx="8736">
                  <c:v>6.0955520367626299</c:v>
                </c:pt>
                <c:pt idx="8737">
                  <c:v>5.6989182548341297</c:v>
                </c:pt>
                <c:pt idx="8738">
                  <c:v>5.3928894727448196</c:v>
                </c:pt>
                <c:pt idx="8739">
                  <c:v>5.12744969065551</c:v>
                </c:pt>
                <c:pt idx="8740">
                  <c:v>5.4460949087270203</c:v>
                </c:pt>
                <c:pt idx="8741">
                  <c:v>5.7926561266377101</c:v>
                </c:pt>
                <c:pt idx="8742">
                  <c:v>6.2446083445484</c:v>
                </c:pt>
                <c:pt idx="8743">
                  <c:v>6.4882795626199004</c:v>
                </c:pt>
                <c:pt idx="8744">
                  <c:v>6.6174787805305897</c:v>
                </c:pt>
                <c:pt idx="8745">
                  <c:v>6.6847999984412896</c:v>
                </c:pt>
                <c:pt idx="8746">
                  <c:v>6.71568821651279</c:v>
                </c:pt>
                <c:pt idx="8747">
                  <c:v>6.7611364344234799</c:v>
                </c:pt>
                <c:pt idx="8748">
                  <c:v>6.8325316523341701</c:v>
                </c:pt>
                <c:pt idx="8749">
                  <c:v>6.7940308704056704</c:v>
                </c:pt>
                <c:pt idx="8750">
                  <c:v>6.8009130883163698</c:v>
                </c:pt>
                <c:pt idx="8751">
                  <c:v>7.2636951991496099</c:v>
                </c:pt>
                <c:pt idx="8752">
                  <c:v>7.3884512029117904</c:v>
                </c:pt>
                <c:pt idx="8753">
                  <c:v>7.5637152067533799</c:v>
                </c:pt>
                <c:pt idx="8754">
                  <c:v>8.3840102105949601</c:v>
                </c:pt>
                <c:pt idx="8755">
                  <c:v>8.4372232143571395</c:v>
                </c:pt>
                <c:pt idx="8756">
                  <c:v>8.7659382181987198</c:v>
                </c:pt>
                <c:pt idx="8757">
                  <c:v>9.2101162220403108</c:v>
                </c:pt>
                <c:pt idx="8758">
                  <c:v>9.2890142258024895</c:v>
                </c:pt>
                <c:pt idx="8759">
                  <c:v>9.3396012296440691</c:v>
                </c:pt>
                <c:pt idx="8760">
                  <c:v>9.43515423348566</c:v>
                </c:pt>
                <c:pt idx="8761">
                  <c:v>10.184204237247799</c:v>
                </c:pt>
                <c:pt idx="8762">
                  <c:v>10.752485241089399</c:v>
                </c:pt>
                <c:pt idx="8763">
                  <c:v>11.838133244931001</c:v>
                </c:pt>
                <c:pt idx="8764">
                  <c:v>12.3760772486932</c:v>
                </c:pt>
                <c:pt idx="8765">
                  <c:v>12.3049712525348</c:v>
                </c:pt>
                <c:pt idx="8766">
                  <c:v>12.4338252563764</c:v>
                </c:pt>
                <c:pt idx="8767">
                  <c:v>12.4606912601385</c:v>
                </c:pt>
                <c:pt idx="8768">
                  <c:v>12.487279263980099</c:v>
                </c:pt>
                <c:pt idx="8769">
                  <c:v>12.5004352678217</c:v>
                </c:pt>
                <c:pt idx="8770">
                  <c:v>12.0862002715839</c:v>
                </c:pt>
                <c:pt idx="8771">
                  <c:v>11.943398275425499</c:v>
                </c:pt>
                <c:pt idx="8772">
                  <c:v>11.793292279267099</c:v>
                </c:pt>
                <c:pt idx="8773">
                  <c:v>11.5627232830292</c:v>
                </c:pt>
                <c:pt idx="8774">
                  <c:v>11.3398132868708</c:v>
                </c:pt>
                <c:pt idx="8775">
                  <c:v>11.2647902907124</c:v>
                </c:pt>
                <c:pt idx="8776">
                  <c:v>11.1745562944746</c:v>
                </c:pt>
                <c:pt idx="8777">
                  <c:v>11.1604492983162</c:v>
                </c:pt>
                <c:pt idx="8778">
                  <c:v>11.220806302157801</c:v>
                </c:pt>
                <c:pt idx="8779">
                  <c:v>11.191613305919899</c:v>
                </c:pt>
                <c:pt idx="8780">
                  <c:v>11.1353063097615</c:v>
                </c:pt>
                <c:pt idx="8781">
                  <c:v>11.1751003136031</c:v>
                </c:pt>
                <c:pt idx="8782">
                  <c:v>10.9067493173653</c:v>
                </c:pt>
                <c:pt idx="8783">
                  <c:v>10.234641321206899</c:v>
                </c:pt>
                <c:pt idx="8784">
                  <c:v>9.5249763250484492</c:v>
                </c:pt>
                <c:pt idx="8785">
                  <c:v>8.8308613288106397</c:v>
                </c:pt>
                <c:pt idx="8786">
                  <c:v>8.2303003326522202</c:v>
                </c:pt>
                <c:pt idx="8787">
                  <c:v>7.6491273364937999</c:v>
                </c:pt>
                <c:pt idx="8788">
                  <c:v>6.5734463402559902</c:v>
                </c:pt>
                <c:pt idx="8789">
                  <c:v>6.5494453440975704</c:v>
                </c:pt>
                <c:pt idx="8790">
                  <c:v>6.6742993479391499</c:v>
                </c:pt>
                <c:pt idx="8791">
                  <c:v>6.3565483517013401</c:v>
                </c:pt>
                <c:pt idx="8792">
                  <c:v>6.1768013555429198</c:v>
                </c:pt>
                <c:pt idx="8793">
                  <c:v>5.8238323593845003</c:v>
                </c:pt>
                <c:pt idx="8794">
                  <c:v>5.7170833631466902</c:v>
                </c:pt>
                <c:pt idx="8795">
                  <c:v>5.5208703669882704</c:v>
                </c:pt>
                <c:pt idx="8796">
                  <c:v>5.6925563708298501</c:v>
                </c:pt>
                <c:pt idx="8797">
                  <c:v>6.21371737459204</c:v>
                </c:pt>
                <c:pt idx="8798">
                  <c:v>6.9927793784336201</c:v>
                </c:pt>
                <c:pt idx="8799">
                  <c:v>7.5054184015307399</c:v>
                </c:pt>
                <c:pt idx="8800">
                  <c:v>8.0748664438227102</c:v>
                </c:pt>
                <c:pt idx="8801">
                  <c:v>8.9589874861649896</c:v>
                </c:pt>
                <c:pt idx="8802">
                  <c:v>8.9213005285072704</c:v>
                </c:pt>
                <c:pt idx="8803">
                  <c:v>8.8867795707992396</c:v>
                </c:pt>
                <c:pt idx="8804">
                  <c:v>8.9227786131415208</c:v>
                </c:pt>
                <c:pt idx="8805">
                  <c:v>10.2082766554838</c:v>
                </c:pt>
                <c:pt idx="8806">
                  <c:v>11.152983697775801</c:v>
                </c:pt>
                <c:pt idx="8807">
                  <c:v>11.376274740118101</c:v>
                </c:pt>
                <c:pt idx="8808">
                  <c:v>11.6108867824603</c:v>
                </c:pt>
                <c:pt idx="8809">
                  <c:v>11.718393824752299</c:v>
                </c:pt>
                <c:pt idx="8810">
                  <c:v>11.7492638670946</c:v>
                </c:pt>
                <c:pt idx="8811">
                  <c:v>11.7573859094369</c:v>
                </c:pt>
                <c:pt idx="8844">
                  <c:v>13.4999203061787</c:v>
                </c:pt>
                <c:pt idx="8845">
                  <c:v>13.5676783484707</c:v>
                </c:pt>
                <c:pt idx="8846">
                  <c:v>13.886885390812999</c:v>
                </c:pt>
                <c:pt idx="8847">
                  <c:v>13.776148146799599</c:v>
                </c:pt>
                <c:pt idx="8848">
                  <c:v>13.7274396163753</c:v>
                </c:pt>
                <c:pt idx="8849">
                  <c:v>13.725737086009101</c:v>
                </c:pt>
                <c:pt idx="8850">
                  <c:v>13.6649835556429</c:v>
                </c:pt>
                <c:pt idx="8851">
                  <c:v>13.2549670252185</c:v>
                </c:pt>
                <c:pt idx="8852">
                  <c:v>13.046463494852301</c:v>
                </c:pt>
                <c:pt idx="8853">
                  <c:v>12.847053964486101</c:v>
                </c:pt>
                <c:pt idx="8854">
                  <c:v>12.533781434061799</c:v>
                </c:pt>
                <c:pt idx="8855">
                  <c:v>12.674335903695599</c:v>
                </c:pt>
                <c:pt idx="8856">
                  <c:v>12.487174373329401</c:v>
                </c:pt>
                <c:pt idx="8857">
                  <c:v>12.198915842905</c:v>
                </c:pt>
                <c:pt idx="8858">
                  <c:v>11.9461803125388</c:v>
                </c:pt>
                <c:pt idx="8859">
                  <c:v>11.8997887821726</c:v>
                </c:pt>
                <c:pt idx="8860">
                  <c:v>11.791610251748301</c:v>
                </c:pt>
                <c:pt idx="8861">
                  <c:v>11.782418721382101</c:v>
                </c:pt>
                <c:pt idx="8862">
                  <c:v>11.7242661910159</c:v>
                </c:pt>
                <c:pt idx="8863">
                  <c:v>11.7614076605915</c:v>
                </c:pt>
                <c:pt idx="8864">
                  <c:v>11.5826051302253</c:v>
                </c:pt>
                <c:pt idx="8865">
                  <c:v>11.5473925998591</c:v>
                </c:pt>
                <c:pt idx="8866">
                  <c:v>11.045536069434799</c:v>
                </c:pt>
                <c:pt idx="8867">
                  <c:v>10.8394605390686</c:v>
                </c:pt>
                <c:pt idx="8868">
                  <c:v>10.9262190087024</c:v>
                </c:pt>
                <c:pt idx="8869">
                  <c:v>10.707594478278001</c:v>
                </c:pt>
                <c:pt idx="8870">
                  <c:v>10.531978947911799</c:v>
                </c:pt>
                <c:pt idx="8871">
                  <c:v>10.352206417545601</c:v>
                </c:pt>
                <c:pt idx="8872">
                  <c:v>10.462783887121301</c:v>
                </c:pt>
                <c:pt idx="8873">
                  <c:v>10.642205356755101</c:v>
                </c:pt>
                <c:pt idx="8874">
                  <c:v>10.0980718263889</c:v>
                </c:pt>
                <c:pt idx="8875">
                  <c:v>10.6606092959645</c:v>
                </c:pt>
                <c:pt idx="8876">
                  <c:v>11.4985167655983</c:v>
                </c:pt>
                <c:pt idx="8877">
                  <c:v>11.9288332352321</c:v>
                </c:pt>
                <c:pt idx="8878">
                  <c:v>11.584909704807799</c:v>
                </c:pt>
                <c:pt idx="8879">
                  <c:v>11.8515511744416</c:v>
                </c:pt>
                <c:pt idx="8880">
                  <c:v>11.5430396440754</c:v>
                </c:pt>
                <c:pt idx="8881">
                  <c:v>11.048112113650999</c:v>
                </c:pt>
                <c:pt idx="8882">
                  <c:v>9.9385725832848202</c:v>
                </c:pt>
                <c:pt idx="8883">
                  <c:v>9.6097290529186203</c:v>
                </c:pt>
                <c:pt idx="8884">
                  <c:v>10.0972565224943</c:v>
                </c:pt>
                <c:pt idx="8885">
                  <c:v>10.279970992128099</c:v>
                </c:pt>
                <c:pt idx="8886">
                  <c:v>9.7497574617618703</c:v>
                </c:pt>
                <c:pt idx="8887">
                  <c:v>9.6312699313375205</c:v>
                </c:pt>
                <c:pt idx="8888">
                  <c:v>9.5384574009713194</c:v>
                </c:pt>
                <c:pt idx="8889">
                  <c:v>9.4314198706051204</c:v>
                </c:pt>
                <c:pt idx="8908">
                  <c:v>11.027556793240301</c:v>
                </c:pt>
                <c:pt idx="8909">
                  <c:v>11.370662262874101</c:v>
                </c:pt>
                <c:pt idx="8910">
                  <c:v>11.304158732507901</c:v>
                </c:pt>
                <c:pt idx="8911">
                  <c:v>11.2943422020835</c:v>
                </c:pt>
                <c:pt idx="8912">
                  <c:v>11.3510096717173</c:v>
                </c:pt>
                <c:pt idx="8913">
                  <c:v>11.1827811413511</c:v>
                </c:pt>
                <c:pt idx="8914">
                  <c:v>11.122282610926799</c:v>
                </c:pt>
                <c:pt idx="8915">
                  <c:v>11.1395040805606</c:v>
                </c:pt>
                <c:pt idx="8916">
                  <c:v>11.2219125501944</c:v>
                </c:pt>
                <c:pt idx="8917">
                  <c:v>10.91523501977</c:v>
                </c:pt>
                <c:pt idx="8918">
                  <c:v>10.996466489403799</c:v>
                </c:pt>
                <c:pt idx="8919">
                  <c:v>10.812830959037599</c:v>
                </c:pt>
                <c:pt idx="8920">
                  <c:v>10.848137428613301</c:v>
                </c:pt>
                <c:pt idx="8921">
                  <c:v>10.7534948982471</c:v>
                </c:pt>
                <c:pt idx="8922">
                  <c:v>10.9015253678809</c:v>
                </c:pt>
                <c:pt idx="8923">
                  <c:v>11.2231738374565</c:v>
                </c:pt>
                <c:pt idx="8924">
                  <c:v>11.3455593070903</c:v>
                </c:pt>
                <c:pt idx="8925">
                  <c:v>11.269472776724101</c:v>
                </c:pt>
                <c:pt idx="8926">
                  <c:v>11.1194362462998</c:v>
                </c:pt>
                <c:pt idx="8927">
                  <c:v>10.938071715933599</c:v>
                </c:pt>
                <c:pt idx="8928">
                  <c:v>10.966726185567399</c:v>
                </c:pt>
                <c:pt idx="8929">
                  <c:v>11.059039655143</c:v>
                </c:pt>
                <c:pt idx="8930">
                  <c:v>11.355401124776799</c:v>
                </c:pt>
                <c:pt idx="8931">
                  <c:v>11.611473594410599</c:v>
                </c:pt>
                <c:pt idx="8932">
                  <c:v>11.577356063986301</c:v>
                </c:pt>
                <c:pt idx="8933">
                  <c:v>11.9148945336201</c:v>
                </c:pt>
                <c:pt idx="8934">
                  <c:v>11.909112003253901</c:v>
                </c:pt>
                <c:pt idx="8935">
                  <c:v>12.0799834728295</c:v>
                </c:pt>
                <c:pt idx="8936">
                  <c:v>12.390914942463301</c:v>
                </c:pt>
                <c:pt idx="8937">
                  <c:v>13.133880412097101</c:v>
                </c:pt>
                <c:pt idx="8938">
                  <c:v>13.0466348816728</c:v>
                </c:pt>
                <c:pt idx="8939">
                  <c:v>12.8694433513066</c:v>
                </c:pt>
                <c:pt idx="8940">
                  <c:v>12.6099028209404</c:v>
                </c:pt>
                <c:pt idx="8941">
                  <c:v>12.643561290516001</c:v>
                </c:pt>
                <c:pt idx="8942">
                  <c:v>12.6019407601498</c:v>
                </c:pt>
                <c:pt idx="8943">
                  <c:v>12.7084312774148</c:v>
                </c:pt>
                <c:pt idx="8944">
                  <c:v>12.962355842382401</c:v>
                </c:pt>
                <c:pt idx="8945">
                  <c:v>13.0180594072066</c:v>
                </c:pt>
                <c:pt idx="8946">
                  <c:v>12.9780449720307</c:v>
                </c:pt>
                <c:pt idx="8947">
                  <c:v>13.002104536998299</c:v>
                </c:pt>
                <c:pt idx="8948">
                  <c:v>12.8993911018225</c:v>
                </c:pt>
                <c:pt idx="8949">
                  <c:v>12.8870216666466</c:v>
                </c:pt>
                <c:pt idx="8950">
                  <c:v>12.8140842316143</c:v>
                </c:pt>
                <c:pt idx="8951">
                  <c:v>12.665052796438401</c:v>
                </c:pt>
                <c:pt idx="8952">
                  <c:v>12.5181893612625</c:v>
                </c:pt>
                <c:pt idx="8953">
                  <c:v>12.4543609262302</c:v>
                </c:pt>
                <c:pt idx="8954">
                  <c:v>12.418118491054299</c:v>
                </c:pt>
                <c:pt idx="8955">
                  <c:v>12.2403880558784</c:v>
                </c:pt>
                <c:pt idx="8956">
                  <c:v>12.0893636208461</c:v>
                </c:pt>
                <c:pt idx="8957">
                  <c:v>11.9709371856702</c:v>
                </c:pt>
                <c:pt idx="8958">
                  <c:v>11.888724750494401</c:v>
                </c:pt>
                <c:pt idx="8959">
                  <c:v>11.824711315462</c:v>
                </c:pt>
                <c:pt idx="8960">
                  <c:v>11.8244988802861</c:v>
                </c:pt>
                <c:pt idx="8961">
                  <c:v>11.785135445110299</c:v>
                </c:pt>
                <c:pt idx="8962">
                  <c:v>11.6894310100779</c:v>
                </c:pt>
                <c:pt idx="8963">
                  <c:v>11.519822574902101</c:v>
                </c:pt>
                <c:pt idx="8964">
                  <c:v>11.168122139726201</c:v>
                </c:pt>
                <c:pt idx="8965">
                  <c:v>11.023129704693799</c:v>
                </c:pt>
                <c:pt idx="8966">
                  <c:v>10.871713269518001</c:v>
                </c:pt>
                <c:pt idx="8967">
                  <c:v>10.6840768343421</c:v>
                </c:pt>
                <c:pt idx="8968">
                  <c:v>10.4642453993097</c:v>
                </c:pt>
                <c:pt idx="8969">
                  <c:v>10.3147989641339</c:v>
                </c:pt>
                <c:pt idx="8970">
                  <c:v>10.371787528958</c:v>
                </c:pt>
                <c:pt idx="8971">
                  <c:v>10.417327093925699</c:v>
                </c:pt>
                <c:pt idx="8972">
                  <c:v>10.5276776587498</c:v>
                </c:pt>
                <c:pt idx="8973">
                  <c:v>10.8486432235739</c:v>
                </c:pt>
                <c:pt idx="8974">
                  <c:v>10.9391927885416</c:v>
                </c:pt>
                <c:pt idx="8975">
                  <c:v>10.9423753533657</c:v>
                </c:pt>
                <c:pt idx="8976">
                  <c:v>10.7501549181898</c:v>
                </c:pt>
                <c:pt idx="8977">
                  <c:v>10.0554774831575</c:v>
                </c:pt>
                <c:pt idx="8978">
                  <c:v>9.4108990479816299</c:v>
                </c:pt>
                <c:pt idx="8979">
                  <c:v>8.8900246128057603</c:v>
                </c:pt>
                <c:pt idx="8980">
                  <c:v>8.4710521777734105</c:v>
                </c:pt>
                <c:pt idx="8981">
                  <c:v>8.4089347425975394</c:v>
                </c:pt>
                <c:pt idx="8982">
                  <c:v>8.3196073074216699</c:v>
                </c:pt>
                <c:pt idx="8983">
                  <c:v>8.2642578723893205</c:v>
                </c:pt>
                <c:pt idx="8984">
                  <c:v>8.2072464372134508</c:v>
                </c:pt>
                <c:pt idx="8985">
                  <c:v>8.1938220020375905</c:v>
                </c:pt>
                <c:pt idx="8986">
                  <c:v>7.8741575670052297</c:v>
                </c:pt>
                <c:pt idx="8987">
                  <c:v>7.8390531318293704</c:v>
                </c:pt>
                <c:pt idx="8988">
                  <c:v>7.7116216966535003</c:v>
                </c:pt>
                <c:pt idx="8989">
                  <c:v>7.6533642616211504</c:v>
                </c:pt>
                <c:pt idx="8990">
                  <c:v>7.5779158264452802</c:v>
                </c:pt>
                <c:pt idx="8991">
                  <c:v>7.7570042082045001</c:v>
                </c:pt>
                <c:pt idx="8992">
                  <c:v>7.7029674069440297</c:v>
                </c:pt>
                <c:pt idx="8993">
                  <c:v>7.6064266056929197</c:v>
                </c:pt>
                <c:pt idx="8994">
                  <c:v>7.46981780444181</c:v>
                </c:pt>
                <c:pt idx="8995">
                  <c:v>7.3150370031813399</c:v>
                </c:pt>
                <c:pt idx="8996">
                  <c:v>7.0784382019302301</c:v>
                </c:pt>
                <c:pt idx="8997">
                  <c:v>7.02449540067912</c:v>
                </c:pt>
                <c:pt idx="8998">
                  <c:v>7.2523515994186498</c:v>
                </c:pt>
                <c:pt idx="8999">
                  <c:v>7.35681479816754</c:v>
                </c:pt>
                <c:pt idx="9000">
                  <c:v>7.9387529969164303</c:v>
                </c:pt>
                <c:pt idx="9001">
                  <c:v>8.6982351956559594</c:v>
                </c:pt>
                <c:pt idx="9002">
                  <c:v>9.7093023944048493</c:v>
                </c:pt>
                <c:pt idx="9003">
                  <c:v>10.289880593153701</c:v>
                </c:pt>
                <c:pt idx="9004">
                  <c:v>10.6467697918933</c:v>
                </c:pt>
                <c:pt idx="9005">
                  <c:v>10.3521829906422</c:v>
                </c:pt>
                <c:pt idx="9006">
                  <c:v>10.126505189391001</c:v>
                </c:pt>
                <c:pt idx="9007">
                  <c:v>9.7048723881305801</c:v>
                </c:pt>
                <c:pt idx="9008">
                  <c:v>9.6771905868794708</c:v>
                </c:pt>
                <c:pt idx="9009">
                  <c:v>9.6520967856283608</c:v>
                </c:pt>
                <c:pt idx="9010">
                  <c:v>9.7797239843678891</c:v>
                </c:pt>
                <c:pt idx="9011">
                  <c:v>9.4236621831167806</c:v>
                </c:pt>
                <c:pt idx="9012">
                  <c:v>9.2992753818656695</c:v>
                </c:pt>
                <c:pt idx="9013">
                  <c:v>9.0260185806052</c:v>
                </c:pt>
                <c:pt idx="9014">
                  <c:v>9.0755007793540905</c:v>
                </c:pt>
                <c:pt idx="9015">
                  <c:v>8.9032889781029692</c:v>
                </c:pt>
                <c:pt idx="9016">
                  <c:v>8.8316161768425108</c:v>
                </c:pt>
                <c:pt idx="9017">
                  <c:v>8.9745713755914007</c:v>
                </c:pt>
                <c:pt idx="9018">
                  <c:v>8.9337415743402904</c:v>
                </c:pt>
                <c:pt idx="9019">
                  <c:v>8.9429017730798197</c:v>
                </c:pt>
                <c:pt idx="9020">
                  <c:v>9.1721989718287098</c:v>
                </c:pt>
                <c:pt idx="9021">
                  <c:v>9.3610161705775905</c:v>
                </c:pt>
                <c:pt idx="9022">
                  <c:v>9.4666383693171294</c:v>
                </c:pt>
                <c:pt idx="9023">
                  <c:v>9.76522556806602</c:v>
                </c:pt>
                <c:pt idx="9024">
                  <c:v>9.9214657668148991</c:v>
                </c:pt>
                <c:pt idx="9270">
                  <c:v>9.6002606582743102</c:v>
                </c:pt>
                <c:pt idx="9271">
                  <c:v>9.7506938570138395</c:v>
                </c:pt>
                <c:pt idx="9272">
                  <c:v>9.8687100557627296</c:v>
                </c:pt>
                <c:pt idx="9273">
                  <c:v>9.5976822545116107</c:v>
                </c:pt>
                <c:pt idx="9274">
                  <c:v>9.4348184532511503</c:v>
                </c:pt>
                <c:pt idx="9275">
                  <c:v>10.007475652</c:v>
                </c:pt>
                <c:pt idx="9276">
                  <c:v>10.9631928507489</c:v>
                </c:pt>
                <c:pt idx="9277">
                  <c:v>11.072516049488501</c:v>
                </c:pt>
                <c:pt idx="9278">
                  <c:v>11.372693248237301</c:v>
                </c:pt>
                <c:pt idx="9279">
                  <c:v>11.698326473131001</c:v>
                </c:pt>
                <c:pt idx="9280">
                  <c:v>11.897173724171401</c:v>
                </c:pt>
                <c:pt idx="9281">
                  <c:v>12.0008169752036</c:v>
                </c:pt>
                <c:pt idx="9282">
                  <c:v>12.0265192262358</c:v>
                </c:pt>
                <c:pt idx="9283">
                  <c:v>11.7676914772762</c:v>
                </c:pt>
                <c:pt idx="9284">
                  <c:v>11.4692767283083</c:v>
                </c:pt>
                <c:pt idx="9285">
                  <c:v>11.1114749793405</c:v>
                </c:pt>
                <c:pt idx="9286">
                  <c:v>10.751926230380899</c:v>
                </c:pt>
                <c:pt idx="9287">
                  <c:v>10.678536481413101</c:v>
                </c:pt>
                <c:pt idx="9288">
                  <c:v>10.8867557324453</c:v>
                </c:pt>
                <c:pt idx="9289">
                  <c:v>11.2643159834857</c:v>
                </c:pt>
                <c:pt idx="9290">
                  <c:v>11.745114234517899</c:v>
                </c:pt>
                <c:pt idx="9291">
                  <c:v>12.181461485550001</c:v>
                </c:pt>
                <c:pt idx="9292">
                  <c:v>12.271509736590399</c:v>
                </c:pt>
                <c:pt idx="9293">
                  <c:v>12.3041569876226</c:v>
                </c:pt>
                <c:pt idx="9294">
                  <c:v>12.2164302386548</c:v>
                </c:pt>
                <c:pt idx="9295">
                  <c:v>12.0730274896952</c:v>
                </c:pt>
                <c:pt idx="9296">
                  <c:v>11.9500007407274</c:v>
                </c:pt>
                <c:pt idx="9297">
                  <c:v>11.9677479917595</c:v>
                </c:pt>
                <c:pt idx="9298">
                  <c:v>11.9282332427999</c:v>
                </c:pt>
                <c:pt idx="9299">
                  <c:v>11.876355493832101</c:v>
                </c:pt>
                <c:pt idx="9300">
                  <c:v>11.6624787448643</c:v>
                </c:pt>
                <c:pt idx="9301">
                  <c:v>11.5632219959047</c:v>
                </c:pt>
                <c:pt idx="9302">
                  <c:v>11.4595992469369</c:v>
                </c:pt>
                <c:pt idx="9303">
                  <c:v>11.412172497968999</c:v>
                </c:pt>
                <c:pt idx="9304">
                  <c:v>11.307982749009399</c:v>
                </c:pt>
                <c:pt idx="9305">
                  <c:v>11.2246300000416</c:v>
                </c:pt>
                <c:pt idx="9306">
                  <c:v>11.1637272510738</c:v>
                </c:pt>
                <c:pt idx="9307">
                  <c:v>11.1384625021142</c:v>
                </c:pt>
                <c:pt idx="9308">
                  <c:v>10.8763807531464</c:v>
                </c:pt>
                <c:pt idx="9309">
                  <c:v>10.782821004178601</c:v>
                </c:pt>
                <c:pt idx="9310">
                  <c:v>10.8695062552189</c:v>
                </c:pt>
                <c:pt idx="9311">
                  <c:v>10.920853506251101</c:v>
                </c:pt>
                <c:pt idx="9312">
                  <c:v>10.792396757283299</c:v>
                </c:pt>
                <c:pt idx="9313">
                  <c:v>10.9598620083237</c:v>
                </c:pt>
                <c:pt idx="9314">
                  <c:v>11.0427342593559</c:v>
                </c:pt>
                <c:pt idx="9315">
                  <c:v>10.908207510388101</c:v>
                </c:pt>
                <c:pt idx="9316">
                  <c:v>10.701402761428399</c:v>
                </c:pt>
                <c:pt idx="9317">
                  <c:v>10.688275012460601</c:v>
                </c:pt>
                <c:pt idx="9318">
                  <c:v>10.7709072634928</c:v>
                </c:pt>
                <c:pt idx="9319">
                  <c:v>10.878436514533201</c:v>
                </c:pt>
                <c:pt idx="9320">
                  <c:v>10.767273765565401</c:v>
                </c:pt>
                <c:pt idx="9321">
                  <c:v>10.5488260165976</c:v>
                </c:pt>
                <c:pt idx="9322">
                  <c:v>10.564163267638</c:v>
                </c:pt>
                <c:pt idx="9323">
                  <c:v>9.9842205186701403</c:v>
                </c:pt>
                <c:pt idx="9324">
                  <c:v>9.4003097697023197</c:v>
                </c:pt>
                <c:pt idx="9325">
                  <c:v>9.1488780207427105</c:v>
                </c:pt>
                <c:pt idx="9326">
                  <c:v>9.6607422717748896</c:v>
                </c:pt>
                <c:pt idx="9327">
                  <c:v>10.182792946529201</c:v>
                </c:pt>
                <c:pt idx="9328">
                  <c:v>10.5165610450396</c:v>
                </c:pt>
                <c:pt idx="9329">
                  <c:v>10.610338143501799</c:v>
                </c:pt>
                <c:pt idx="9330">
                  <c:v>10.541092241964</c:v>
                </c:pt>
                <c:pt idx="9331">
                  <c:v>10.496620340474401</c:v>
                </c:pt>
                <c:pt idx="9332">
                  <c:v>10.1948244389366</c:v>
                </c:pt>
                <c:pt idx="9333">
                  <c:v>9.7795675373987301</c:v>
                </c:pt>
                <c:pt idx="9334">
                  <c:v>9.3711686359091395</c:v>
                </c:pt>
                <c:pt idx="9335">
                  <c:v>8.9548357343713096</c:v>
                </c:pt>
                <c:pt idx="9843">
                  <c:v>2.10433476130736</c:v>
                </c:pt>
                <c:pt idx="9844">
                  <c:v>2.7469278598177702</c:v>
                </c:pt>
                <c:pt idx="9845">
                  <c:v>5.1210059582799499</c:v>
                </c:pt>
                <c:pt idx="9846">
                  <c:v>6.5210210567421196</c:v>
                </c:pt>
                <c:pt idx="9847">
                  <c:v>7.2996261552525299</c:v>
                </c:pt>
                <c:pt idx="9848">
                  <c:v>5.3852782537147004</c:v>
                </c:pt>
                <c:pt idx="9849">
                  <c:v>5.0108763521768802</c:v>
                </c:pt>
                <c:pt idx="9850">
                  <c:v>5.3773894506872901</c:v>
                </c:pt>
                <c:pt idx="9851">
                  <c:v>6.3090445491494602</c:v>
                </c:pt>
                <c:pt idx="9852">
                  <c:v>7.2206066476116302</c:v>
                </c:pt>
                <c:pt idx="9853">
                  <c:v>7.8040607461220404</c:v>
                </c:pt>
                <c:pt idx="9854">
                  <c:v>8.2230528445842204</c:v>
                </c:pt>
                <c:pt idx="9855">
                  <c:v>7.6562069430463904</c:v>
                </c:pt>
                <c:pt idx="9856">
                  <c:v>6.4363372811118298</c:v>
                </c:pt>
                <c:pt idx="9857">
                  <c:v>6.1207768587314497</c:v>
                </c:pt>
                <c:pt idx="9858">
                  <c:v>5.3107294363510702</c:v>
                </c:pt>
                <c:pt idx="9859">
                  <c:v>5.2086600138862398</c:v>
                </c:pt>
                <c:pt idx="9860">
                  <c:v>4.8929125915058602</c:v>
                </c:pt>
                <c:pt idx="9861">
                  <c:v>5.0287851691254799</c:v>
                </c:pt>
                <c:pt idx="9862">
                  <c:v>4.8039897466606503</c:v>
                </c:pt>
                <c:pt idx="9863">
                  <c:v>4.5940593242802699</c:v>
                </c:pt>
                <c:pt idx="9864">
                  <c:v>4.0224789018998797</c:v>
                </c:pt>
                <c:pt idx="9865">
                  <c:v>3.6949384794350602</c:v>
                </c:pt>
                <c:pt idx="9866">
                  <c:v>3.0911910570546701</c:v>
                </c:pt>
                <c:pt idx="9867">
                  <c:v>2.47628063467429</c:v>
                </c:pt>
                <c:pt idx="9868">
                  <c:v>2.9569732122094599</c:v>
                </c:pt>
                <c:pt idx="9869">
                  <c:v>3.1338867898290799</c:v>
                </c:pt>
                <c:pt idx="9870">
                  <c:v>2.6157383674486998</c:v>
                </c:pt>
                <c:pt idx="9871">
                  <c:v>2.4920299449838699</c:v>
                </c:pt>
                <c:pt idx="9872">
                  <c:v>2.0897305226034901</c:v>
                </c:pt>
                <c:pt idx="9873">
                  <c:v>2.4030981002231102</c:v>
                </c:pt>
                <c:pt idx="9874">
                  <c:v>2.8271336777582801</c:v>
                </c:pt>
                <c:pt idx="9875">
                  <c:v>3.1460532553778999</c:v>
                </c:pt>
                <c:pt idx="9876">
                  <c:v>2.89131983299752</c:v>
                </c:pt>
                <c:pt idx="9877">
                  <c:v>2.8386744105326902</c:v>
                </c:pt>
                <c:pt idx="9878">
                  <c:v>2.6932379881523101</c:v>
                </c:pt>
                <c:pt idx="9879">
                  <c:v>2.8727215657719301</c:v>
                </c:pt>
                <c:pt idx="9880">
                  <c:v>3.0670281433071001</c:v>
                </c:pt>
                <c:pt idx="9881">
                  <c:v>3.47315672092672</c:v>
                </c:pt>
                <c:pt idx="9882">
                  <c:v>4.2942132985463397</c:v>
                </c:pt>
                <c:pt idx="9883">
                  <c:v>4.6951758760815103</c:v>
                </c:pt>
                <c:pt idx="9884">
                  <c:v>5.45200045370113</c:v>
                </c:pt>
                <c:pt idx="9885">
                  <c:v>5.93955403132074</c:v>
                </c:pt>
                <c:pt idx="9886">
                  <c:v>5.5206506088559202</c:v>
                </c:pt>
                <c:pt idx="9887">
                  <c:v>5.8365261864755302</c:v>
                </c:pt>
                <c:pt idx="9888">
                  <c:v>5.2261517640951496</c:v>
                </c:pt>
                <c:pt idx="9889">
                  <c:v>4.98737134163032</c:v>
                </c:pt>
                <c:pt idx="9890">
                  <c:v>4.4457679192499402</c:v>
                </c:pt>
                <c:pt idx="9891">
                  <c:v>4.3609364968695603</c:v>
                </c:pt>
                <c:pt idx="9892">
                  <c:v>4.9535500744047303</c:v>
                </c:pt>
                <c:pt idx="9893">
                  <c:v>4.2013256520243498</c:v>
                </c:pt>
                <c:pt idx="9894">
                  <c:v>4.0464952296439698</c:v>
                </c:pt>
                <c:pt idx="9895">
                  <c:v>5.7019488071791402</c:v>
                </c:pt>
                <c:pt idx="9896">
                  <c:v>5.6398653847987603</c:v>
                </c:pt>
                <c:pt idx="9897">
                  <c:v>5.6678469624183796</c:v>
                </c:pt>
                <c:pt idx="9898">
                  <c:v>5.9177525399535504</c:v>
                </c:pt>
                <c:pt idx="9899">
                  <c:v>6.8663761175731697</c:v>
                </c:pt>
                <c:pt idx="9900">
                  <c:v>6.7967556951927897</c:v>
                </c:pt>
                <c:pt idx="9901">
                  <c:v>6.9333342727279597</c:v>
                </c:pt>
                <c:pt idx="9902">
                  <c:v>6.9982948503475804</c:v>
                </c:pt>
                <c:pt idx="9903">
                  <c:v>5.4442414279671896</c:v>
                </c:pt>
                <c:pt idx="9904">
                  <c:v>6.9546128606165603</c:v>
                </c:pt>
                <c:pt idx="9905">
                  <c:v>6.54208414845621</c:v>
                </c:pt>
                <c:pt idx="9906">
                  <c:v>6.0111374362958596</c:v>
                </c:pt>
                <c:pt idx="9907">
                  <c:v>5.4377807240744804</c:v>
                </c:pt>
                <c:pt idx="9908">
                  <c:v>4.6984850119141299</c:v>
                </c:pt>
                <c:pt idx="9909">
                  <c:v>4.5351652997537801</c:v>
                </c:pt>
                <c:pt idx="9910">
                  <c:v>4.1965665875324003</c:v>
                </c:pt>
                <c:pt idx="9911">
                  <c:v>3.8612858753720398</c:v>
                </c:pt>
                <c:pt idx="9912">
                  <c:v>3.9475581632116898</c:v>
                </c:pt>
                <c:pt idx="9913">
                  <c:v>4.0207104509903102</c:v>
                </c:pt>
                <c:pt idx="9914">
                  <c:v>3.5930827388299602</c:v>
                </c:pt>
                <c:pt idx="9915">
                  <c:v>3.9454130266696099</c:v>
                </c:pt>
                <c:pt idx="9916">
                  <c:v>3.7669203144482299</c:v>
                </c:pt>
                <c:pt idx="9917">
                  <c:v>4.0114946022878799</c:v>
                </c:pt>
                <c:pt idx="9918">
                  <c:v>3.8380598901275298</c:v>
                </c:pt>
                <c:pt idx="9919">
                  <c:v>3.69398117790614</c:v>
                </c:pt>
                <c:pt idx="9920">
                  <c:v>3.8691494657457901</c:v>
                </c:pt>
                <c:pt idx="9921">
                  <c:v>3.7506447535854401</c:v>
                </c:pt>
                <c:pt idx="9922">
                  <c:v>3.8585210413640598</c:v>
                </c:pt>
                <c:pt idx="9923">
                  <c:v>3.7606003292037098</c:v>
                </c:pt>
                <c:pt idx="9924">
                  <c:v>3.6472546170433602</c:v>
                </c:pt>
                <c:pt idx="9925">
                  <c:v>3.6727389048219701</c:v>
                </c:pt>
                <c:pt idx="9926">
                  <c:v>3.5259101926616201</c:v>
                </c:pt>
                <c:pt idx="9927">
                  <c:v>3.7155734805012699</c:v>
                </c:pt>
                <c:pt idx="9928">
                  <c:v>3.75856676827989</c:v>
                </c:pt>
                <c:pt idx="9929">
                  <c:v>3.6590000561195399</c:v>
                </c:pt>
                <c:pt idx="9930">
                  <c:v>3.94758434395919</c:v>
                </c:pt>
                <c:pt idx="9931">
                  <c:v>4.5666956317378098</c:v>
                </c:pt>
                <c:pt idx="9932">
                  <c:v>4.9116399195774596</c:v>
                </c:pt>
                <c:pt idx="9933">
                  <c:v>5.0095862074171098</c:v>
                </c:pt>
                <c:pt idx="9934">
                  <c:v>4.3105414951957197</c:v>
                </c:pt>
                <c:pt idx="9935">
                  <c:v>3.6187407830353702</c:v>
                </c:pt>
                <c:pt idx="9936">
                  <c:v>3.8205650708750198</c:v>
                </c:pt>
                <c:pt idx="9937">
                  <c:v>3.3370723586536402</c:v>
                </c:pt>
                <c:pt idx="9938">
                  <c:v>3.2086976464932899</c:v>
                </c:pt>
                <c:pt idx="9939">
                  <c:v>3.0563419343329401</c:v>
                </c:pt>
                <c:pt idx="9940">
                  <c:v>3.0381432221115499</c:v>
                </c:pt>
                <c:pt idx="9941">
                  <c:v>3.3073795099512</c:v>
                </c:pt>
                <c:pt idx="9942">
                  <c:v>3.42591179779085</c:v>
                </c:pt>
                <c:pt idx="9943">
                  <c:v>3.39949408556947</c:v>
                </c:pt>
                <c:pt idx="9944">
                  <c:v>3.7547453734091198</c:v>
                </c:pt>
                <c:pt idx="9945">
                  <c:v>3.7718396612487699</c:v>
                </c:pt>
                <c:pt idx="9946">
                  <c:v>3.9607659490273899</c:v>
                </c:pt>
                <c:pt idx="9947">
                  <c:v>4.0792212368670402</c:v>
                </c:pt>
                <c:pt idx="9948">
                  <c:v>4.0235695247066801</c:v>
                </c:pt>
                <c:pt idx="9949">
                  <c:v>3.9810028124853001</c:v>
                </c:pt>
                <c:pt idx="9950">
                  <c:v>4.5550731003249503</c:v>
                </c:pt>
                <c:pt idx="9951">
                  <c:v>4.8833563881646</c:v>
                </c:pt>
                <c:pt idx="9952">
                  <c:v>4.3092726712538401</c:v>
                </c:pt>
                <c:pt idx="9953">
                  <c:v>4.4233419496488402</c:v>
                </c:pt>
                <c:pt idx="9954">
                  <c:v>4.0546482280438401</c:v>
                </c:pt>
                <c:pt idx="9955">
                  <c:v>3.7899135065623</c:v>
                </c:pt>
                <c:pt idx="9956">
                  <c:v>3.7424347849572999</c:v>
                </c:pt>
                <c:pt idx="9957">
                  <c:v>3.4833910633523102</c:v>
                </c:pt>
                <c:pt idx="9958">
                  <c:v>3.4197803418707702</c:v>
                </c:pt>
                <c:pt idx="9959">
                  <c:v>3.4104766202657699</c:v>
                </c:pt>
                <c:pt idx="9960">
                  <c:v>3.6585958986607698</c:v>
                </c:pt>
                <c:pt idx="9961">
                  <c:v>3.9791291771792299</c:v>
                </c:pt>
                <c:pt idx="9962">
                  <c:v>4.13811645557423</c:v>
                </c:pt>
                <c:pt idx="9963">
                  <c:v>3.7099457339692301</c:v>
                </c:pt>
                <c:pt idx="9964">
                  <c:v>3.6493700124876902</c:v>
                </c:pt>
                <c:pt idx="9965">
                  <c:v>4.1423592908826903</c:v>
                </c:pt>
                <c:pt idx="9966">
                  <c:v>4.5959265692777</c:v>
                </c:pt>
                <c:pt idx="9967">
                  <c:v>4.1402458477961499</c:v>
                </c:pt>
                <c:pt idx="9968">
                  <c:v>3.5770601261911601</c:v>
                </c:pt>
                <c:pt idx="9969">
                  <c:v>3.58929840458616</c:v>
                </c:pt>
                <c:pt idx="9970">
                  <c:v>3.5644716831046201</c:v>
                </c:pt>
                <c:pt idx="9971">
                  <c:v>3.2040229614996201</c:v>
                </c:pt>
                <c:pt idx="9972">
                  <c:v>3.07836223989462</c:v>
                </c:pt>
                <c:pt idx="9973">
                  <c:v>3.1540415184130799</c:v>
                </c:pt>
                <c:pt idx="9974">
                  <c:v>3.2863937968080799</c:v>
                </c:pt>
                <c:pt idx="9975">
                  <c:v>3.0939930752030902</c:v>
                </c:pt>
                <c:pt idx="9976">
                  <c:v>3.0802993537215402</c:v>
                </c:pt>
                <c:pt idx="9977">
                  <c:v>2.9422686321165501</c:v>
                </c:pt>
                <c:pt idx="9978">
                  <c:v>3.0752349105115502</c:v>
                </c:pt>
                <c:pt idx="9979">
                  <c:v>3.5661341890300098</c:v>
                </c:pt>
                <c:pt idx="9980">
                  <c:v>4.1213894674250096</c:v>
                </c:pt>
                <c:pt idx="9981">
                  <c:v>4.1077057458200104</c:v>
                </c:pt>
                <c:pt idx="9982">
                  <c:v>4.0844190243384704</c:v>
                </c:pt>
                <c:pt idx="9983">
                  <c:v>3.4879023027334699</c:v>
                </c:pt>
                <c:pt idx="9984">
                  <c:v>2.72176258112848</c:v>
                </c:pt>
                <c:pt idx="9985">
                  <c:v>2.0031448596469299</c:v>
                </c:pt>
                <c:pt idx="9986">
                  <c:v>2.3074021380419398</c:v>
                </c:pt>
                <c:pt idx="9987">
                  <c:v>2.7228144164369401</c:v>
                </c:pt>
                <c:pt idx="9988">
                  <c:v>2.8538496949554002</c:v>
                </c:pt>
                <c:pt idx="9989">
                  <c:v>3.6556249733503998</c:v>
                </c:pt>
                <c:pt idx="9990">
                  <c:v>2.8609012517454002</c:v>
                </c:pt>
                <c:pt idx="9991">
                  <c:v>4.8809365302638597</c:v>
                </c:pt>
                <c:pt idx="9992">
                  <c:v>4.9061258086588602</c:v>
                </c:pt>
                <c:pt idx="9993">
                  <c:v>4.8587050870538704</c:v>
                </c:pt>
                <c:pt idx="9994">
                  <c:v>6.1236843655723199</c:v>
                </c:pt>
                <c:pt idx="9995">
                  <c:v>6.4299046439673297</c:v>
                </c:pt>
                <c:pt idx="9996">
                  <c:v>6.0374329223623304</c:v>
                </c:pt>
                <c:pt idx="9997">
                  <c:v>6.6689412008807896</c:v>
                </c:pt>
                <c:pt idx="9998">
                  <c:v>6.1322494792757896</c:v>
                </c:pt>
                <c:pt idx="9999">
                  <c:v>4.0922667576707896</c:v>
                </c:pt>
                <c:pt idx="10000">
                  <c:v>3.5826717582662302</c:v>
                </c:pt>
                <c:pt idx="10001">
                  <c:v>3.8902474809269498</c:v>
                </c:pt>
                <c:pt idx="10002">
                  <c:v>2.11126520358766</c:v>
                </c:pt>
                <c:pt idx="10003">
                  <c:v>1.28639292605893</c:v>
                </c:pt>
                <c:pt idx="10004">
                  <c:v>1.0721626487196501</c:v>
                </c:pt>
                <c:pt idx="10005">
                  <c:v>0.94266337138036105</c:v>
                </c:pt>
                <c:pt idx="10006">
                  <c:v>0.81182909385163204</c:v>
                </c:pt>
                <c:pt idx="10007">
                  <c:v>1.28121481651235</c:v>
                </c:pt>
                <c:pt idx="10008">
                  <c:v>1.4967445391730601</c:v>
                </c:pt>
                <c:pt idx="10009">
                  <c:v>1.4825492616443301</c:v>
                </c:pt>
                <c:pt idx="10010">
                  <c:v>1.4338489843050499</c:v>
                </c:pt>
                <c:pt idx="10011">
                  <c:v>1.71141070696576</c:v>
                </c:pt>
                <c:pt idx="10012">
                  <c:v>1.72495742943703</c:v>
                </c:pt>
                <c:pt idx="10013">
                  <c:v>2.0461371520977498</c:v>
                </c:pt>
                <c:pt idx="10014">
                  <c:v>2.00867487475846</c:v>
                </c:pt>
                <c:pt idx="10015">
                  <c:v>2.1618295972297301</c:v>
                </c:pt>
                <c:pt idx="10016">
                  <c:v>2.1823483198904499</c:v>
                </c:pt>
                <c:pt idx="10017">
                  <c:v>2.4757310425511601</c:v>
                </c:pt>
                <c:pt idx="10018">
                  <c:v>2.8084247650224299</c:v>
                </c:pt>
                <c:pt idx="10019">
                  <c:v>2.9976744876831498</c:v>
                </c:pt>
                <c:pt idx="10020">
                  <c:v>3.0995692103438599</c:v>
                </c:pt>
                <c:pt idx="10021">
                  <c:v>3.1123889328151302</c:v>
                </c:pt>
                <c:pt idx="10022">
                  <c:v>3.01085965547585</c:v>
                </c:pt>
                <c:pt idx="10023">
                  <c:v>3.4693183781365602</c:v>
                </c:pt>
                <c:pt idx="10024">
                  <c:v>3.4236271006078298</c:v>
                </c:pt>
                <c:pt idx="10025">
                  <c:v>3.4015168232685502</c:v>
                </c:pt>
                <c:pt idx="10026">
                  <c:v>3.7415295459292599</c:v>
                </c:pt>
                <c:pt idx="10027">
                  <c:v>4.86481926840053</c:v>
                </c:pt>
                <c:pt idx="10028">
                  <c:v>5.1362549910612501</c:v>
                </c:pt>
                <c:pt idx="10029">
                  <c:v>4.6173567137219598</c:v>
                </c:pt>
                <c:pt idx="10030">
                  <c:v>4.2566464361932397</c:v>
                </c:pt>
                <c:pt idx="10031">
                  <c:v>4.5862831588539503</c:v>
                </c:pt>
                <c:pt idx="10032">
                  <c:v>4.53903988151467</c:v>
                </c:pt>
                <c:pt idx="10033">
                  <c:v>4.56101760398594</c:v>
                </c:pt>
                <c:pt idx="10034">
                  <c:v>4.9122443266466496</c:v>
                </c:pt>
                <c:pt idx="10035">
                  <c:v>5.1720760493073596</c:v>
                </c:pt>
                <c:pt idx="10036">
                  <c:v>5.1706347717786398</c:v>
                </c:pt>
                <c:pt idx="10037">
                  <c:v>5.6170734944393503</c:v>
                </c:pt>
                <c:pt idx="10038">
                  <c:v>6.7950942171000701</c:v>
                </c:pt>
                <c:pt idx="10039">
                  <c:v>7.1417649395713401</c:v>
                </c:pt>
                <c:pt idx="10040">
                  <c:v>8.0613666622320501</c:v>
                </c:pt>
                <c:pt idx="10041">
                  <c:v>8.5905243848927704</c:v>
                </c:pt>
                <c:pt idx="10042">
                  <c:v>9.8564521073640403</c:v>
                </c:pt>
                <c:pt idx="10043">
                  <c:v>10.5082688300248</c:v>
                </c:pt>
                <c:pt idx="10044">
                  <c:v>10.7230925526855</c:v>
                </c:pt>
                <c:pt idx="10045">
                  <c:v>11.579544275156699</c:v>
                </c:pt>
                <c:pt idx="10046">
                  <c:v>12.3030419978175</c:v>
                </c:pt>
                <c:pt idx="10047">
                  <c:v>13.7951397204782</c:v>
                </c:pt>
                <c:pt idx="10048">
                  <c:v>12.9500094079131</c:v>
                </c:pt>
                <c:pt idx="10049">
                  <c:v>11.502538060367201</c:v>
                </c:pt>
                <c:pt idx="10050">
                  <c:v>10.149403712821201</c:v>
                </c:pt>
                <c:pt idx="10051">
                  <c:v>9.7198633654611406</c:v>
                </c:pt>
                <c:pt idx="10052">
                  <c:v>9.1385840179151892</c:v>
                </c:pt>
                <c:pt idx="10053">
                  <c:v>7.6859076703692297</c:v>
                </c:pt>
                <c:pt idx="10054">
                  <c:v>6.6017733230091604</c:v>
                </c:pt>
                <c:pt idx="10055">
                  <c:v>6.5912689754632101</c:v>
                </c:pt>
                <c:pt idx="10056">
                  <c:v>5.7770246279172497</c:v>
                </c:pt>
                <c:pt idx="10057">
                  <c:v>6.4274442805571796</c:v>
                </c:pt>
                <c:pt idx="10058">
                  <c:v>6.5586909330112197</c:v>
                </c:pt>
                <c:pt idx="10059">
                  <c:v>6.6318955854652701</c:v>
                </c:pt>
                <c:pt idx="10060">
                  <c:v>6.1884592381052004</c:v>
                </c:pt>
                <c:pt idx="10061">
                  <c:v>6.25774889055924</c:v>
                </c:pt>
                <c:pt idx="10062">
                  <c:v>6.0337085430132804</c:v>
                </c:pt>
                <c:pt idx="10063">
                  <c:v>5.7415041956532198</c:v>
                </c:pt>
                <c:pt idx="10064">
                  <c:v>5.90965084810726</c:v>
                </c:pt>
                <c:pt idx="10065">
                  <c:v>5.5151045005613</c:v>
                </c:pt>
                <c:pt idx="10066">
                  <c:v>5.2921141532012399</c:v>
                </c:pt>
                <c:pt idx="10067">
                  <c:v>5.4838418056552802</c:v>
                </c:pt>
                <c:pt idx="10068">
                  <c:v>4.16520145810932</c:v>
                </c:pt>
                <c:pt idx="10069">
                  <c:v>3.5110881107492502</c:v>
                </c:pt>
                <c:pt idx="10070">
                  <c:v>4.3623957632032999</c:v>
                </c:pt>
                <c:pt idx="10071">
                  <c:v>4.6800664156573397</c:v>
                </c:pt>
                <c:pt idx="10072">
                  <c:v>4.09293006829727</c:v>
                </c:pt>
                <c:pt idx="10073">
                  <c:v>5.0001037207513201</c:v>
                </c:pt>
                <c:pt idx="10074">
                  <c:v>4.5845643732053603</c:v>
                </c:pt>
                <c:pt idx="10075">
                  <c:v>4.6877840258452901</c:v>
                </c:pt>
                <c:pt idx="10076">
                  <c:v>5.0076916782993299</c:v>
                </c:pt>
                <c:pt idx="10077">
                  <c:v>4.8774853307533803</c:v>
                </c:pt>
                <c:pt idx="10078">
                  <c:v>4.7487999833933099</c:v>
                </c:pt>
                <c:pt idx="10079">
                  <c:v>4.85512563584735</c:v>
                </c:pt>
                <c:pt idx="10080">
                  <c:v>4.4500602883013904</c:v>
                </c:pt>
                <c:pt idx="10081">
                  <c:v>4.3696829409413303</c:v>
                </c:pt>
                <c:pt idx="10082">
                  <c:v>4.5709675933953697</c:v>
                </c:pt>
                <c:pt idx="10083">
                  <c:v>4.56281024584941</c:v>
                </c:pt>
                <c:pt idx="10084">
                  <c:v>4.5181718984893404</c:v>
                </c:pt>
                <c:pt idx="10085">
                  <c:v>4.5914335509433899</c:v>
                </c:pt>
                <c:pt idx="10086">
                  <c:v>5.0617172033974303</c:v>
                </c:pt>
                <c:pt idx="10087">
                  <c:v>5.5024788560373601</c:v>
                </c:pt>
                <c:pt idx="10088">
                  <c:v>5.73201250849141</c:v>
                </c:pt>
                <c:pt idx="10089">
                  <c:v>6.1962831609454501</c:v>
                </c:pt>
                <c:pt idx="10090">
                  <c:v>6.2076458135853798</c:v>
                </c:pt>
                <c:pt idx="10091">
                  <c:v>6.5446464660394197</c:v>
                </c:pt>
                <c:pt idx="10092">
                  <c:v>7.2563491184934703</c:v>
                </c:pt>
                <c:pt idx="10093">
                  <c:v>7.7857957711334</c:v>
                </c:pt>
                <c:pt idx="10094">
                  <c:v>7.9883584235874396</c:v>
                </c:pt>
                <c:pt idx="10095">
                  <c:v>8.5128950760414899</c:v>
                </c:pt>
                <c:pt idx="10096">
                  <c:v>7.7826059345480303</c:v>
                </c:pt>
                <c:pt idx="10097">
                  <c:v>7.0609929988702804</c:v>
                </c:pt>
                <c:pt idx="10098">
                  <c:v>6.7999240631925204</c:v>
                </c:pt>
                <c:pt idx="10099">
                  <c:v>5.52590712732274</c:v>
                </c:pt>
                <c:pt idx="10100">
                  <c:v>5.5151441916449802</c:v>
                </c:pt>
                <c:pt idx="10101">
                  <c:v>5.8391472559672204</c:v>
                </c:pt>
                <c:pt idx="10102">
                  <c:v>5.8806833200974404</c:v>
                </c:pt>
                <c:pt idx="10103">
                  <c:v>5.8352173844196802</c:v>
                </c:pt>
                <c:pt idx="10104">
                  <c:v>5.8728354487419203</c:v>
                </c:pt>
                <c:pt idx="10105">
                  <c:v>5.4637505128721404</c:v>
                </c:pt>
                <c:pt idx="10106">
                  <c:v>5.0331965771943796</c:v>
                </c:pt>
                <c:pt idx="10107">
                  <c:v>4.99668164151662</c:v>
                </c:pt>
                <c:pt idx="10108">
                  <c:v>4.7967787056468403</c:v>
                </c:pt>
                <c:pt idx="10109">
                  <c:v>4.7752397699690796</c:v>
                </c:pt>
                <c:pt idx="10110">
                  <c:v>4.7590298342913302</c:v>
                </c:pt>
                <c:pt idx="10111">
                  <c:v>4.6119868984215397</c:v>
                </c:pt>
                <c:pt idx="10112">
                  <c:v>4.4300219627437896</c:v>
                </c:pt>
                <c:pt idx="10113">
                  <c:v>4.2138940270660301</c:v>
                </c:pt>
                <c:pt idx="10114">
                  <c:v>4.25305709119624</c:v>
                </c:pt>
                <c:pt idx="10115">
                  <c:v>4.1553781555184903</c:v>
                </c:pt>
                <c:pt idx="10116">
                  <c:v>4.1979852198407297</c:v>
                </c:pt>
                <c:pt idx="10117">
                  <c:v>4.0297292839709504</c:v>
                </c:pt>
                <c:pt idx="10118">
                  <c:v>3.9006033482931901</c:v>
                </c:pt>
                <c:pt idx="10119">
                  <c:v>3.8468824126154302</c:v>
                </c:pt>
                <c:pt idx="10120">
                  <c:v>3.7440634767456502</c:v>
                </c:pt>
                <c:pt idx="10121">
                  <c:v>3.8117555410678898</c:v>
                </c:pt>
                <c:pt idx="10122">
                  <c:v>3.9319566053901398</c:v>
                </c:pt>
                <c:pt idx="10123">
                  <c:v>4.2261796695203504</c:v>
                </c:pt>
                <c:pt idx="10124">
                  <c:v>4.6239357338425897</c:v>
                </c:pt>
                <c:pt idx="10125">
                  <c:v>4.8423417981648402</c:v>
                </c:pt>
                <c:pt idx="10126">
                  <c:v>5.2612518622950502</c:v>
                </c:pt>
                <c:pt idx="10127">
                  <c:v>6.2523419266172997</c:v>
                </c:pt>
                <c:pt idx="10128">
                  <c:v>6.2105339909395401</c:v>
                </c:pt>
                <c:pt idx="10129">
                  <c:v>6.2570090550697497</c:v>
                </c:pt>
                <c:pt idx="10130">
                  <c:v>7.114971119392</c:v>
                </c:pt>
                <c:pt idx="10131">
                  <c:v>7.7746941837142396</c:v>
                </c:pt>
                <c:pt idx="10132">
                  <c:v>8.7584262478444597</c:v>
                </c:pt>
                <c:pt idx="10133">
                  <c:v>9.4837553121667</c:v>
                </c:pt>
                <c:pt idx="10134">
                  <c:v>10.4182423764889</c:v>
                </c:pt>
                <c:pt idx="10135">
                  <c:v>10.6164414406192</c:v>
                </c:pt>
                <c:pt idx="10136">
                  <c:v>10.8963035049414</c:v>
                </c:pt>
                <c:pt idx="10137">
                  <c:v>11.3622705692636</c:v>
                </c:pt>
                <c:pt idx="10138">
                  <c:v>11.6886156333939</c:v>
                </c:pt>
                <c:pt idx="10139">
                  <c:v>15.0885646977161</c:v>
                </c:pt>
                <c:pt idx="10140">
                  <c:v>15.148714762038299</c:v>
                </c:pt>
                <c:pt idx="10141">
                  <c:v>15.566245826168601</c:v>
                </c:pt>
                <c:pt idx="10142">
                  <c:v>15.160779890490801</c:v>
                </c:pt>
                <c:pt idx="10143">
                  <c:v>12.817888954813</c:v>
                </c:pt>
                <c:pt idx="10144">
                  <c:v>10.8391941781186</c:v>
                </c:pt>
                <c:pt idx="10145">
                  <c:v>9.5336975607920706</c:v>
                </c:pt>
                <c:pt idx="10146">
                  <c:v>8.1280629434655403</c:v>
                </c:pt>
                <c:pt idx="10147">
                  <c:v>6.7963793259453897</c:v>
                </c:pt>
                <c:pt idx="10148">
                  <c:v>9.8647207086188597</c:v>
                </c:pt>
                <c:pt idx="10149">
                  <c:v>15.5493220912923</c:v>
                </c:pt>
                <c:pt idx="10150">
                  <c:v>15.3691614737722</c:v>
                </c:pt>
                <c:pt idx="10151">
                  <c:v>15.134564856445699</c:v>
                </c:pt>
                <c:pt idx="10152">
                  <c:v>14.846777239119101</c:v>
                </c:pt>
                <c:pt idx="10153">
                  <c:v>14.745703621599</c:v>
                </c:pt>
                <c:pt idx="10154">
                  <c:v>14.7424690042725</c:v>
                </c:pt>
                <c:pt idx="10155">
                  <c:v>14.565225386945899</c:v>
                </c:pt>
                <c:pt idx="10175">
                  <c:v>14.0040380390601</c:v>
                </c:pt>
                <c:pt idx="10176">
                  <c:v>13.8795244217335</c:v>
                </c:pt>
                <c:pt idx="10177">
                  <c:v>13.6256488042134</c:v>
                </c:pt>
                <c:pt idx="10178">
                  <c:v>12.126590186886901</c:v>
                </c:pt>
                <c:pt idx="10179">
                  <c:v>10.1281725695603</c:v>
                </c:pt>
                <c:pt idx="10180">
                  <c:v>11.0414349520402</c:v>
                </c:pt>
                <c:pt idx="10181">
                  <c:v>12.8698083347136</c:v>
                </c:pt>
                <c:pt idx="10182">
                  <c:v>12.737620717387101</c:v>
                </c:pt>
                <c:pt idx="10183">
                  <c:v>11.568395099867001</c:v>
                </c:pt>
                <c:pt idx="10184">
                  <c:v>11.169325482540399</c:v>
                </c:pt>
                <c:pt idx="10185">
                  <c:v>10.9371808652139</c:v>
                </c:pt>
                <c:pt idx="10186">
                  <c:v>11.1038512476938</c:v>
                </c:pt>
                <c:pt idx="10187">
                  <c:v>11.2894796303672</c:v>
                </c:pt>
                <c:pt idx="10188">
                  <c:v>12.945767013040699</c:v>
                </c:pt>
                <c:pt idx="10189">
                  <c:v>14.318104395520599</c:v>
                </c:pt>
                <c:pt idx="10190">
                  <c:v>15.439498778194</c:v>
                </c:pt>
                <c:pt idx="10191">
                  <c:v>15.6189651608675</c:v>
                </c:pt>
                <c:pt idx="10192">
                  <c:v>15.3433136790013</c:v>
                </c:pt>
                <c:pt idx="10193">
                  <c:v>15.1646593329271</c:v>
                </c:pt>
                <c:pt idx="10194">
                  <c:v>14.8742439868528</c:v>
                </c:pt>
                <c:pt idx="10195">
                  <c:v>14.463790640740701</c:v>
                </c:pt>
                <c:pt idx="10196">
                  <c:v>14.033800294666401</c:v>
                </c:pt>
                <c:pt idx="10197">
                  <c:v>13.6400889485921</c:v>
                </c:pt>
                <c:pt idx="10198">
                  <c:v>13.384930602480001</c:v>
                </c:pt>
                <c:pt idx="10199">
                  <c:v>13.7319522564057</c:v>
                </c:pt>
                <c:pt idx="10200">
                  <c:v>13.824285910331501</c:v>
                </c:pt>
                <c:pt idx="10201">
                  <c:v>13.871045564219401</c:v>
                </c:pt>
                <c:pt idx="10202">
                  <c:v>14.139084218145101</c:v>
                </c:pt>
                <c:pt idx="10203">
                  <c:v>14.333326872070799</c:v>
                </c:pt>
                <c:pt idx="10204">
                  <c:v>14.366873525958701</c:v>
                </c:pt>
                <c:pt idx="10205">
                  <c:v>14.151332179884401</c:v>
                </c:pt>
                <c:pt idx="10206">
                  <c:v>13.8926208338102</c:v>
                </c:pt>
                <c:pt idx="10207">
                  <c:v>13.7513374876981</c:v>
                </c:pt>
                <c:pt idx="10208">
                  <c:v>13.7037971416238</c:v>
                </c:pt>
                <c:pt idx="10209">
                  <c:v>13.7752057955495</c:v>
                </c:pt>
                <c:pt idx="10210">
                  <c:v>13.7153404494374</c:v>
                </c:pt>
                <c:pt idx="10211">
                  <c:v>13.6048621033631</c:v>
                </c:pt>
                <c:pt idx="10212">
                  <c:v>13.530133757288899</c:v>
                </c:pt>
                <c:pt idx="10213">
                  <c:v>13.476218411176699</c:v>
                </c:pt>
                <c:pt idx="10214">
                  <c:v>13.4673770651025</c:v>
                </c:pt>
                <c:pt idx="10215">
                  <c:v>13.465410719028201</c:v>
                </c:pt>
                <c:pt idx="10216">
                  <c:v>13.5210583729161</c:v>
                </c:pt>
                <c:pt idx="10217">
                  <c:v>13.349217026841799</c:v>
                </c:pt>
                <c:pt idx="10218">
                  <c:v>13.287596680767599</c:v>
                </c:pt>
                <c:pt idx="10219">
                  <c:v>13.2894303346554</c:v>
                </c:pt>
                <c:pt idx="10220">
                  <c:v>13.180394988581201</c:v>
                </c:pt>
                <c:pt idx="10221">
                  <c:v>13.3615036425069</c:v>
                </c:pt>
                <c:pt idx="10222">
                  <c:v>13.2941442963948</c:v>
                </c:pt>
                <c:pt idx="10223">
                  <c:v>12.973500950320499</c:v>
                </c:pt>
                <c:pt idx="10224">
                  <c:v>13.0796816042463</c:v>
                </c:pt>
                <c:pt idx="10225">
                  <c:v>13.326865258134101</c:v>
                </c:pt>
                <c:pt idx="10226">
                  <c:v>12.185951912059901</c:v>
                </c:pt>
                <c:pt idx="10227">
                  <c:v>11.609383565985601</c:v>
                </c:pt>
                <c:pt idx="10228">
                  <c:v>11.617542219873499</c:v>
                </c:pt>
                <c:pt idx="10229">
                  <c:v>11.9875518737992</c:v>
                </c:pt>
                <c:pt idx="10230">
                  <c:v>12.034315527724999</c:v>
                </c:pt>
                <c:pt idx="10231">
                  <c:v>11.5098711816128</c:v>
                </c:pt>
                <c:pt idx="10232">
                  <c:v>11.209786835538599</c:v>
                </c:pt>
                <c:pt idx="10233">
                  <c:v>11.5224754894643</c:v>
                </c:pt>
                <c:pt idx="10234">
                  <c:v>12.2874541433522</c:v>
                </c:pt>
                <c:pt idx="10235">
                  <c:v>12.3867977972779</c:v>
                </c:pt>
                <c:pt idx="10236">
                  <c:v>11.5058284512036</c:v>
                </c:pt>
                <c:pt idx="10237">
                  <c:v>11.552841105091501</c:v>
                </c:pt>
                <c:pt idx="10238">
                  <c:v>11.973133759017299</c:v>
                </c:pt>
                <c:pt idx="10239">
                  <c:v>12.310685412943</c:v>
                </c:pt>
                <c:pt idx="10240">
                  <c:v>12.459120300793099</c:v>
                </c:pt>
                <c:pt idx="10241">
                  <c:v>12.6745144225931</c:v>
                </c:pt>
                <c:pt idx="10242">
                  <c:v>12.6620725443931</c:v>
                </c:pt>
                <c:pt idx="10243">
                  <c:v>12.6427746662959</c:v>
                </c:pt>
                <c:pt idx="10244">
                  <c:v>12.6338607880958</c:v>
                </c:pt>
                <c:pt idx="10245">
                  <c:v>12.3768309098958</c:v>
                </c:pt>
                <c:pt idx="10246">
                  <c:v>12.470675031798599</c:v>
                </c:pt>
                <c:pt idx="10247">
                  <c:v>12.6179201535986</c:v>
                </c:pt>
                <c:pt idx="10248">
                  <c:v>12.548827275398599</c:v>
                </c:pt>
                <c:pt idx="10249">
                  <c:v>12.1732593973014</c:v>
                </c:pt>
                <c:pt idx="10250">
                  <c:v>11.8572915191014</c:v>
                </c:pt>
                <c:pt idx="10251">
                  <c:v>11.6918816409013</c:v>
                </c:pt>
                <c:pt idx="10252">
                  <c:v>11.374467762804199</c:v>
                </c:pt>
                <c:pt idx="10253">
                  <c:v>11.2175378846041</c:v>
                </c:pt>
                <c:pt idx="10254">
                  <c:v>11.259007006404101</c:v>
                </c:pt>
                <c:pt idx="10255">
                  <c:v>11.4849771283069</c:v>
                </c:pt>
                <c:pt idx="10256">
                  <c:v>11.558372250106901</c:v>
                </c:pt>
                <c:pt idx="10257">
                  <c:v>11.3490413719069</c:v>
                </c:pt>
                <c:pt idx="10258">
                  <c:v>11.3782604938097</c:v>
                </c:pt>
                <c:pt idx="10259">
                  <c:v>11.3395556156096</c:v>
                </c:pt>
                <c:pt idx="10260">
                  <c:v>11.1108877374096</c:v>
                </c:pt>
                <c:pt idx="10261">
                  <c:v>10.558294859312401</c:v>
                </c:pt>
                <c:pt idx="10262">
                  <c:v>10.172306981112399</c:v>
                </c:pt>
                <c:pt idx="10263">
                  <c:v>9.9373561029123803</c:v>
                </c:pt>
                <c:pt idx="10264">
                  <c:v>10.0194862248152</c:v>
                </c:pt>
                <c:pt idx="10265">
                  <c:v>9.9682893466151707</c:v>
                </c:pt>
                <c:pt idx="10266">
                  <c:v>10.5498554684151</c:v>
                </c:pt>
                <c:pt idx="10267">
                  <c:v>11.332512590318</c:v>
                </c:pt>
                <c:pt idx="10268">
                  <c:v>12.0180447121179</c:v>
                </c:pt>
                <c:pt idx="10269">
                  <c:v>11.049314833917901</c:v>
                </c:pt>
                <c:pt idx="10270">
                  <c:v>10.4642209558207</c:v>
                </c:pt>
                <c:pt idx="10271">
                  <c:v>9.79300907762069</c:v>
                </c:pt>
                <c:pt idx="10272">
                  <c:v>9.6844451994206597</c:v>
                </c:pt>
                <c:pt idx="10273">
                  <c:v>9.1513023213234792</c:v>
                </c:pt>
                <c:pt idx="10274">
                  <c:v>9.3037524431234502</c:v>
                </c:pt>
                <c:pt idx="10275">
                  <c:v>9.2005325649234209</c:v>
                </c:pt>
                <c:pt idx="10276">
                  <c:v>9.2955316868262408</c:v>
                </c:pt>
                <c:pt idx="10277">
                  <c:v>9.4487308086262107</c:v>
                </c:pt>
                <c:pt idx="10278">
                  <c:v>9.5068699304261806</c:v>
                </c:pt>
                <c:pt idx="10279">
                  <c:v>9.2746130523290002</c:v>
                </c:pt>
                <c:pt idx="10280">
                  <c:v>8.9318441741289707</c:v>
                </c:pt>
                <c:pt idx="10281">
                  <c:v>8.6911502959289404</c:v>
                </c:pt>
                <c:pt idx="10282">
                  <c:v>8.2492944178317593</c:v>
                </c:pt>
                <c:pt idx="10283">
                  <c:v>8.8231565396317304</c:v>
                </c:pt>
                <c:pt idx="10284">
                  <c:v>9.0164986614317009</c:v>
                </c:pt>
                <c:pt idx="10285">
                  <c:v>9.3658347833345204</c:v>
                </c:pt>
                <c:pt idx="10286">
                  <c:v>9.5966929051344891</c:v>
                </c:pt>
                <c:pt idx="10287">
                  <c:v>9.6911900269344606</c:v>
                </c:pt>
                <c:pt idx="10288">
                  <c:v>10.0417285541903</c:v>
                </c:pt>
                <c:pt idx="10289">
                  <c:v>10.5100804867172</c:v>
                </c:pt>
                <c:pt idx="10290">
                  <c:v>9.9501084192440299</c:v>
                </c:pt>
                <c:pt idx="10291">
                  <c:v>9.6779583518152403</c:v>
                </c:pt>
                <c:pt idx="10292">
                  <c:v>9.4303252843421106</c:v>
                </c:pt>
                <c:pt idx="10293">
                  <c:v>9.3678332168689806</c:v>
                </c:pt>
                <c:pt idx="10294">
                  <c:v>9.4281701494402004</c:v>
                </c:pt>
                <c:pt idx="10295">
                  <c:v>9.5404550819670693</c:v>
                </c:pt>
                <c:pt idx="10296">
                  <c:v>9.6791200144939395</c:v>
                </c:pt>
                <c:pt idx="10297">
                  <c:v>9.8342629470651506</c:v>
                </c:pt>
                <c:pt idx="10298">
                  <c:v>9.7185738795920198</c:v>
                </c:pt>
                <c:pt idx="10299">
                  <c:v>9.6657908121188907</c:v>
                </c:pt>
                <c:pt idx="10300">
                  <c:v>9.7036017446901095</c:v>
                </c:pt>
                <c:pt idx="10301">
                  <c:v>9.4140546772169795</c:v>
                </c:pt>
                <c:pt idx="10302">
                  <c:v>8.9699866097438505</c:v>
                </c:pt>
                <c:pt idx="10303">
                  <c:v>8.9277175423150705</c:v>
                </c:pt>
                <c:pt idx="10304">
                  <c:v>8.8309444748419299</c:v>
                </c:pt>
                <c:pt idx="10305">
                  <c:v>8.8774784073688</c:v>
                </c:pt>
                <c:pt idx="10306">
                  <c:v>8.8612513399400203</c:v>
                </c:pt>
                <c:pt idx="10307">
                  <c:v>8.9061532724668897</c:v>
                </c:pt>
                <c:pt idx="10308">
                  <c:v>8.85029720499376</c:v>
                </c:pt>
                <c:pt idx="10309">
                  <c:v>8.5975581375649792</c:v>
                </c:pt>
                <c:pt idx="10310">
                  <c:v>8.6211280700918493</c:v>
                </c:pt>
                <c:pt idx="10311">
                  <c:v>8.6847160026187193</c:v>
                </c:pt>
                <c:pt idx="10312">
                  <c:v>8.6057049351899302</c:v>
                </c:pt>
                <c:pt idx="10313">
                  <c:v>8.2845398677168003</c:v>
                </c:pt>
                <c:pt idx="10314">
                  <c:v>8.4719918002436696</c:v>
                </c:pt>
                <c:pt idx="10315">
                  <c:v>8.6514307328148892</c:v>
                </c:pt>
                <c:pt idx="10316">
                  <c:v>8.8373986653417607</c:v>
                </c:pt>
                <c:pt idx="10317">
                  <c:v>8.8939325978686306</c:v>
                </c:pt>
                <c:pt idx="10318">
                  <c:v>8.5114755304398493</c:v>
                </c:pt>
                <c:pt idx="10319">
                  <c:v>8.4100574629667104</c:v>
                </c:pt>
                <c:pt idx="10320">
                  <c:v>8.1203413954935808</c:v>
                </c:pt>
                <c:pt idx="10321">
                  <c:v>8.0076253280647993</c:v>
                </c:pt>
                <c:pt idx="10322">
                  <c:v>8.1418082605916702</c:v>
                </c:pt>
                <c:pt idx="10323">
                  <c:v>8.4115351931185405</c:v>
                </c:pt>
                <c:pt idx="10324">
                  <c:v>9.0009141256897607</c:v>
                </c:pt>
                <c:pt idx="10325">
                  <c:v>8.9358870582166308</c:v>
                </c:pt>
                <c:pt idx="10326">
                  <c:v>9.3569619907434998</c:v>
                </c:pt>
                <c:pt idx="10327">
                  <c:v>9.2360829233147097</c:v>
                </c:pt>
                <c:pt idx="10328">
                  <c:v>9.2782988558415802</c:v>
                </c:pt>
                <c:pt idx="10329">
                  <c:v>9.3457497883684493</c:v>
                </c:pt>
                <c:pt idx="10330">
                  <c:v>9.4753947209396703</c:v>
                </c:pt>
                <c:pt idx="10331">
                  <c:v>9.4612736534665398</c:v>
                </c:pt>
                <c:pt idx="10332">
                  <c:v>9.3947455859934106</c:v>
                </c:pt>
                <c:pt idx="10333">
                  <c:v>9.5088115185646203</c:v>
                </c:pt>
                <c:pt idx="10334">
                  <c:v>9.6656104510914904</c:v>
                </c:pt>
                <c:pt idx="10335">
                  <c:v>9.9153173836183601</c:v>
                </c:pt>
                <c:pt idx="10336">
                  <c:v>9.8679161934960398</c:v>
                </c:pt>
                <c:pt idx="10337">
                  <c:v>10.1679358807091</c:v>
                </c:pt>
                <c:pt idx="10338">
                  <c:v>10.4841525679221</c:v>
                </c:pt>
                <c:pt idx="10339">
                  <c:v>9.9524802549744305</c:v>
                </c:pt>
                <c:pt idx="10340">
                  <c:v>9.5877859421874803</c:v>
                </c:pt>
                <c:pt idx="10341">
                  <c:v>9.2755676294005305</c:v>
                </c:pt>
                <c:pt idx="10342">
                  <c:v>9.0536323164528003</c:v>
                </c:pt>
                <c:pt idx="10343">
                  <c:v>9.7218440036658595</c:v>
                </c:pt>
                <c:pt idx="10344">
                  <c:v>10.3355416908789</c:v>
                </c:pt>
                <c:pt idx="10345">
                  <c:v>10.8867623779312</c:v>
                </c:pt>
                <c:pt idx="10346">
                  <c:v>10.7000650651442</c:v>
                </c:pt>
                <c:pt idx="10347">
                  <c:v>10.664305752357301</c:v>
                </c:pt>
                <c:pt idx="10348">
                  <c:v>10.5983384394096</c:v>
                </c:pt>
                <c:pt idx="10349">
                  <c:v>10.488312126622599</c:v>
                </c:pt>
                <c:pt idx="10350">
                  <c:v>10.684571813835699</c:v>
                </c:pt>
                <c:pt idx="10351">
                  <c:v>10.743318500888</c:v>
                </c:pt>
                <c:pt idx="10352">
                  <c:v>10.037784188101</c:v>
                </c:pt>
                <c:pt idx="10353">
                  <c:v>10.2827128753141</c:v>
                </c:pt>
                <c:pt idx="10354">
                  <c:v>10.1836025623663</c:v>
                </c:pt>
                <c:pt idx="10355">
                  <c:v>10.5366562495794</c:v>
                </c:pt>
                <c:pt idx="10356">
                  <c:v>10.6179299367924</c:v>
                </c:pt>
                <c:pt idx="10357">
                  <c:v>10.5943996238447</c:v>
                </c:pt>
                <c:pt idx="10358">
                  <c:v>10.815366311057801</c:v>
                </c:pt>
                <c:pt idx="10359">
                  <c:v>10.9364869982708</c:v>
                </c:pt>
                <c:pt idx="10360">
                  <c:v>10.944992685323101</c:v>
                </c:pt>
                <c:pt idx="10361">
                  <c:v>10.8673123725361</c:v>
                </c:pt>
                <c:pt idx="10362">
                  <c:v>11.123804059749199</c:v>
                </c:pt>
                <c:pt idx="10363">
                  <c:v>11.128406746801501</c:v>
                </c:pt>
                <c:pt idx="10364">
                  <c:v>11.079905434014499</c:v>
                </c:pt>
                <c:pt idx="10365">
                  <c:v>10.927338121227599</c:v>
                </c:pt>
                <c:pt idx="10366">
                  <c:v>10.690140808279899</c:v>
                </c:pt>
                <c:pt idx="10367">
                  <c:v>10.806669495492899</c:v>
                </c:pt>
                <c:pt idx="10368">
                  <c:v>10.166115182705999</c:v>
                </c:pt>
                <c:pt idx="10369">
                  <c:v>10.283850869758201</c:v>
                </c:pt>
                <c:pt idx="10370">
                  <c:v>10.634554556971301</c:v>
                </c:pt>
                <c:pt idx="10371">
                  <c:v>10.5535702441843</c:v>
                </c:pt>
                <c:pt idx="10372">
                  <c:v>10.4585149312366</c:v>
                </c:pt>
                <c:pt idx="10373">
                  <c:v>10.828138618449699</c:v>
                </c:pt>
                <c:pt idx="10374">
                  <c:v>11.363742305662701</c:v>
                </c:pt>
                <c:pt idx="10375">
                  <c:v>10.431794992715</c:v>
                </c:pt>
                <c:pt idx="10376">
                  <c:v>10.569120679928</c:v>
                </c:pt>
                <c:pt idx="10377">
                  <c:v>10.714179367141099</c:v>
                </c:pt>
                <c:pt idx="10378">
                  <c:v>10.9364170541934</c:v>
                </c:pt>
                <c:pt idx="10379">
                  <c:v>10.968307741406401</c:v>
                </c:pt>
                <c:pt idx="10380">
                  <c:v>11.874388428619501</c:v>
                </c:pt>
                <c:pt idx="10381">
                  <c:v>12.7812011156718</c:v>
                </c:pt>
                <c:pt idx="10382">
                  <c:v>14.481054802884801</c:v>
                </c:pt>
                <c:pt idx="10383">
                  <c:v>14.925532490097901</c:v>
                </c:pt>
                <c:pt idx="10384">
                  <c:v>14.9391961427089</c:v>
                </c:pt>
                <c:pt idx="10385">
                  <c:v>14.7976297609566</c:v>
                </c:pt>
                <c:pt idx="10386">
                  <c:v>14.5534293792042</c:v>
                </c:pt>
                <c:pt idx="10387">
                  <c:v>14.4029379975235</c:v>
                </c:pt>
                <c:pt idx="10388">
                  <c:v>14.117888615771101</c:v>
                </c:pt>
                <c:pt idx="10389">
                  <c:v>13.9220862340187</c:v>
                </c:pt>
                <c:pt idx="10390">
                  <c:v>14.057364852338001</c:v>
                </c:pt>
                <c:pt idx="10391">
                  <c:v>14.1122834705856</c:v>
                </c:pt>
                <c:pt idx="10392">
                  <c:v>14.0494390888332</c:v>
                </c:pt>
                <c:pt idx="10393">
                  <c:v>14.096334707152501</c:v>
                </c:pt>
                <c:pt idx="10394">
                  <c:v>14.3565953254002</c:v>
                </c:pt>
                <c:pt idx="10395">
                  <c:v>14.2699529436478</c:v>
                </c:pt>
                <c:pt idx="10396">
                  <c:v>14.347348561967101</c:v>
                </c:pt>
                <c:pt idx="10397">
                  <c:v>14.238452180214701</c:v>
                </c:pt>
                <c:pt idx="10398">
                  <c:v>14.2515397984623</c:v>
                </c:pt>
                <c:pt idx="10399">
                  <c:v>13.0106854167816</c:v>
                </c:pt>
                <c:pt idx="10400">
                  <c:v>11.9424810350292</c:v>
                </c:pt>
                <c:pt idx="10401">
                  <c:v>12.167701653276801</c:v>
                </c:pt>
                <c:pt idx="10402">
                  <c:v>12.2610472715961</c:v>
                </c:pt>
                <c:pt idx="10403">
                  <c:v>11.750230889843801</c:v>
                </c:pt>
                <c:pt idx="10404">
                  <c:v>11.8995265080914</c:v>
                </c:pt>
                <c:pt idx="10405">
                  <c:v>12.0937841264107</c:v>
                </c:pt>
                <c:pt idx="10406">
                  <c:v>12.164517744658299</c:v>
                </c:pt>
                <c:pt idx="10407">
                  <c:v>12.0442253629059</c:v>
                </c:pt>
                <c:pt idx="10408">
                  <c:v>12.3272459812252</c:v>
                </c:pt>
                <c:pt idx="10409">
                  <c:v>12.042583599472801</c:v>
                </c:pt>
                <c:pt idx="10410">
                  <c:v>10.0901482177205</c:v>
                </c:pt>
                <c:pt idx="10411">
                  <c:v>10.1514268360397</c:v>
                </c:pt>
                <c:pt idx="10412">
                  <c:v>10.6282404542874</c:v>
                </c:pt>
                <c:pt idx="10413">
                  <c:v>10.762399072535</c:v>
                </c:pt>
                <c:pt idx="10414">
                  <c:v>10.4565196908543</c:v>
                </c:pt>
                <c:pt idx="10415">
                  <c:v>10.021420309101901</c:v>
                </c:pt>
                <c:pt idx="10416">
                  <c:v>9.8535379273495192</c:v>
                </c:pt>
                <c:pt idx="10417">
                  <c:v>9.8946495456688108</c:v>
                </c:pt>
                <c:pt idx="10418">
                  <c:v>10.1086071639164</c:v>
                </c:pt>
                <c:pt idx="10419">
                  <c:v>10.0090087821641</c:v>
                </c:pt>
                <c:pt idx="10420">
                  <c:v>9.7548804004833496</c:v>
                </c:pt>
                <c:pt idx="10421">
                  <c:v>9.2192960187309705</c:v>
                </c:pt>
                <c:pt idx="10422">
                  <c:v>8.6815936369785902</c:v>
                </c:pt>
                <c:pt idx="10423">
                  <c:v>9.6919262552978793</c:v>
                </c:pt>
                <c:pt idx="10424">
                  <c:v>9.5565598735455008</c:v>
                </c:pt>
                <c:pt idx="10425">
                  <c:v>9.1855174917931208</c:v>
                </c:pt>
                <c:pt idx="10426">
                  <c:v>8.8567871101124194</c:v>
                </c:pt>
                <c:pt idx="10427">
                  <c:v>8.7368427283600401</c:v>
                </c:pt>
                <c:pt idx="10428">
                  <c:v>9.0683283466076592</c:v>
                </c:pt>
                <c:pt idx="10429">
                  <c:v>9.4270409649269507</c:v>
                </c:pt>
                <c:pt idx="10430">
                  <c:v>9.7441025831745698</c:v>
                </c:pt>
                <c:pt idx="10431">
                  <c:v>9.4502512014221907</c:v>
                </c:pt>
                <c:pt idx="10432">
                  <c:v>9.7557881517756204</c:v>
                </c:pt>
                <c:pt idx="10433">
                  <c:v>10.0779494341977</c:v>
                </c:pt>
                <c:pt idx="10434">
                  <c:v>9.7315127166198305</c:v>
                </c:pt>
                <c:pt idx="10435">
                  <c:v>9.6846309988161607</c:v>
                </c:pt>
                <c:pt idx="10436">
                  <c:v>10.0599822812383</c:v>
                </c:pt>
                <c:pt idx="10437">
                  <c:v>10.896935563660399</c:v>
                </c:pt>
                <c:pt idx="10438">
                  <c:v>11.2506348458567</c:v>
                </c:pt>
                <c:pt idx="10439">
                  <c:v>11.4697221282788</c:v>
                </c:pt>
                <c:pt idx="10440">
                  <c:v>11.3925844107009</c:v>
                </c:pt>
                <c:pt idx="10441">
                  <c:v>11.494884692897299</c:v>
                </c:pt>
                <c:pt idx="10442">
                  <c:v>11.415959975319399</c:v>
                </c:pt>
                <c:pt idx="10443">
                  <c:v>11.368209257741499</c:v>
                </c:pt>
                <c:pt idx="10444">
                  <c:v>11.4736585399378</c:v>
                </c:pt>
                <c:pt idx="10445">
                  <c:v>11.505716822359901</c:v>
                </c:pt>
                <c:pt idx="10446">
                  <c:v>11.698621104781999</c:v>
                </c:pt>
                <c:pt idx="10447">
                  <c:v>11.893733386978401</c:v>
                </c:pt>
                <c:pt idx="10448">
                  <c:v>11.975332669400499</c:v>
                </c:pt>
                <c:pt idx="10449">
                  <c:v>12.153799951822601</c:v>
                </c:pt>
                <c:pt idx="10450">
                  <c:v>12.2745122340189</c:v>
                </c:pt>
                <c:pt idx="10451">
                  <c:v>12.301219516441</c:v>
                </c:pt>
                <c:pt idx="10452">
                  <c:v>12.2717327988631</c:v>
                </c:pt>
                <c:pt idx="10453">
                  <c:v>12.264215081059501</c:v>
                </c:pt>
                <c:pt idx="10454">
                  <c:v>12.344957363481599</c:v>
                </c:pt>
                <c:pt idx="10455">
                  <c:v>12.4639566459037</c:v>
                </c:pt>
                <c:pt idx="10456">
                  <c:v>12.6370309281</c:v>
                </c:pt>
                <c:pt idx="10457">
                  <c:v>12.8921482105221</c:v>
                </c:pt>
                <c:pt idx="10458">
                  <c:v>13.0026934929442</c:v>
                </c:pt>
                <c:pt idx="10459">
                  <c:v>13.1049427751406</c:v>
                </c:pt>
                <c:pt idx="10460">
                  <c:v>13.2091680575627</c:v>
                </c:pt>
                <c:pt idx="10461">
                  <c:v>13.3228033399848</c:v>
                </c:pt>
                <c:pt idx="10462">
                  <c:v>13.411847622181099</c:v>
                </c:pt>
                <c:pt idx="10463">
                  <c:v>13.592001904603199</c:v>
                </c:pt>
                <c:pt idx="10464">
                  <c:v>13.7848291870253</c:v>
                </c:pt>
                <c:pt idx="10465">
                  <c:v>14.2277764692217</c:v>
                </c:pt>
                <c:pt idx="10466">
                  <c:v>14.6020317516438</c:v>
                </c:pt>
                <c:pt idx="10467">
                  <c:v>14.3147290340659</c:v>
                </c:pt>
                <c:pt idx="10468">
                  <c:v>13.9046033162622</c:v>
                </c:pt>
                <c:pt idx="10469">
                  <c:v>13.886791598684299</c:v>
                </c:pt>
                <c:pt idx="10470">
                  <c:v>13.6961718811064</c:v>
                </c:pt>
                <c:pt idx="10471">
                  <c:v>13.7296031633028</c:v>
                </c:pt>
                <c:pt idx="10472">
                  <c:v>13.8585024457249</c:v>
                </c:pt>
                <c:pt idx="10473">
                  <c:v>13.592465728146999</c:v>
                </c:pt>
                <c:pt idx="10474">
                  <c:v>13.830765010343301</c:v>
                </c:pt>
                <c:pt idx="10475">
                  <c:v>13.7899152927654</c:v>
                </c:pt>
                <c:pt idx="10476">
                  <c:v>13.801352575187501</c:v>
                </c:pt>
                <c:pt idx="10477">
                  <c:v>13.971876857383901</c:v>
                </c:pt>
                <c:pt idx="10478">
                  <c:v>14.076114139806</c:v>
                </c:pt>
                <c:pt idx="10479">
                  <c:v>14.2709394222281</c:v>
                </c:pt>
                <c:pt idx="10480">
                  <c:v>14.1538726707088</c:v>
                </c:pt>
                <c:pt idx="10481">
                  <c:v>14.0149398855771</c:v>
                </c:pt>
                <c:pt idx="10482">
                  <c:v>14.238608100445401</c:v>
                </c:pt>
                <c:pt idx="10483">
                  <c:v>14.063563315430899</c:v>
                </c:pt>
                <c:pt idx="10484">
                  <c:v>14.0498685302992</c:v>
                </c:pt>
                <c:pt idx="10485">
                  <c:v>14.0917607451675</c:v>
                </c:pt>
                <c:pt idx="10486">
                  <c:v>14.0589959601531</c:v>
                </c:pt>
                <c:pt idx="10487">
                  <c:v>14.040522175021399</c:v>
                </c:pt>
                <c:pt idx="10488">
                  <c:v>13.807264389889699</c:v>
                </c:pt>
                <c:pt idx="10489">
                  <c:v>13.624669604875301</c:v>
                </c:pt>
                <c:pt idx="10490">
                  <c:v>13.5753998197436</c:v>
                </c:pt>
                <c:pt idx="10491">
                  <c:v>13.4541180346119</c:v>
                </c:pt>
                <c:pt idx="10492">
                  <c:v>13.484260249597501</c:v>
                </c:pt>
                <c:pt idx="10493">
                  <c:v>13.544665464465799</c:v>
                </c:pt>
                <c:pt idx="10494">
                  <c:v>13.540653679334101</c:v>
                </c:pt>
                <c:pt idx="10495">
                  <c:v>13.596712894319699</c:v>
                </c:pt>
                <c:pt idx="10496">
                  <c:v>13.577006109188</c:v>
                </c:pt>
                <c:pt idx="10497">
                  <c:v>13.551448324056301</c:v>
                </c:pt>
                <c:pt idx="10498">
                  <c:v>13.432974539041901</c:v>
                </c:pt>
                <c:pt idx="10499">
                  <c:v>13.2323587539102</c:v>
                </c:pt>
                <c:pt idx="10500">
                  <c:v>13.176701968778501</c:v>
                </c:pt>
                <c:pt idx="10501">
                  <c:v>13.199107183763999</c:v>
                </c:pt>
                <c:pt idx="10502">
                  <c:v>13.1236123986323</c:v>
                </c:pt>
                <c:pt idx="10503">
                  <c:v>13.0660676135006</c:v>
                </c:pt>
                <c:pt idx="10504">
                  <c:v>13.0193978284862</c:v>
                </c:pt>
                <c:pt idx="10505">
                  <c:v>13.042828043354501</c:v>
                </c:pt>
                <c:pt idx="10506">
                  <c:v>13.091700258222801</c:v>
                </c:pt>
                <c:pt idx="10507">
                  <c:v>13.181563473208399</c:v>
                </c:pt>
                <c:pt idx="10508">
                  <c:v>13.290780688076699</c:v>
                </c:pt>
                <c:pt idx="10509">
                  <c:v>13.302323902945</c:v>
                </c:pt>
                <c:pt idx="10510">
                  <c:v>13.2215371179306</c:v>
                </c:pt>
                <c:pt idx="10511">
                  <c:v>12.8451593327989</c:v>
                </c:pt>
                <c:pt idx="10512">
                  <c:v>11.724702547667199</c:v>
                </c:pt>
                <c:pt idx="10513">
                  <c:v>11.2572697626528</c:v>
                </c:pt>
                <c:pt idx="10514">
                  <c:v>10.9144479775211</c:v>
                </c:pt>
                <c:pt idx="10515">
                  <c:v>10.891730192389399</c:v>
                </c:pt>
                <c:pt idx="10516">
                  <c:v>11.220947407375</c:v>
                </c:pt>
                <c:pt idx="10517">
                  <c:v>11.3163036222433</c:v>
                </c:pt>
                <c:pt idx="10518">
                  <c:v>11.495178837111601</c:v>
                </c:pt>
                <c:pt idx="10519">
                  <c:v>11.604401052097099</c:v>
                </c:pt>
                <c:pt idx="10520">
                  <c:v>11.367269266965399</c:v>
                </c:pt>
                <c:pt idx="10521">
                  <c:v>11.550073481833699</c:v>
                </c:pt>
                <c:pt idx="10522">
                  <c:v>11.372883696819301</c:v>
                </c:pt>
                <c:pt idx="10523">
                  <c:v>11.2460419116876</c:v>
                </c:pt>
                <c:pt idx="10524">
                  <c:v>11.6923521265559</c:v>
                </c:pt>
                <c:pt idx="10525">
                  <c:v>11.648719341541501</c:v>
                </c:pt>
                <c:pt idx="10526">
                  <c:v>11.836220556409801</c:v>
                </c:pt>
                <c:pt idx="10527">
                  <c:v>11.9771927712781</c:v>
                </c:pt>
                <c:pt idx="10528">
                  <c:v>12.6607216293059</c:v>
                </c:pt>
                <c:pt idx="10529">
                  <c:v>12.9973251302601</c:v>
                </c:pt>
                <c:pt idx="10530">
                  <c:v>12.8856996312142</c:v>
                </c:pt>
                <c:pt idx="10531">
                  <c:v>12.7265201322815</c:v>
                </c:pt>
                <c:pt idx="10532">
                  <c:v>12.0394736332357</c:v>
                </c:pt>
                <c:pt idx="10533">
                  <c:v>12.0596901341899</c:v>
                </c:pt>
                <c:pt idx="10534">
                  <c:v>12.0413976352572</c:v>
                </c:pt>
                <c:pt idx="10535">
                  <c:v>11.752522136211301</c:v>
                </c:pt>
                <c:pt idx="10536">
                  <c:v>11.714475637165499</c:v>
                </c:pt>
                <c:pt idx="10537">
                  <c:v>11.871891138232799</c:v>
                </c:pt>
                <c:pt idx="10538">
                  <c:v>11.822638639187</c:v>
                </c:pt>
                <c:pt idx="10539">
                  <c:v>11.808581140141101</c:v>
                </c:pt>
                <c:pt idx="10540">
                  <c:v>11.7623646412084</c:v>
                </c:pt>
                <c:pt idx="10541">
                  <c:v>11.587005142162599</c:v>
                </c:pt>
                <c:pt idx="10542">
                  <c:v>11.300805643116799</c:v>
                </c:pt>
                <c:pt idx="10543">
                  <c:v>11.0566701441841</c:v>
                </c:pt>
                <c:pt idx="10544">
                  <c:v>10.7822406451382</c:v>
                </c:pt>
                <c:pt idx="10545">
                  <c:v>10.6561561460924</c:v>
                </c:pt>
                <c:pt idx="10546">
                  <c:v>10.3876416471597</c:v>
                </c:pt>
                <c:pt idx="10547">
                  <c:v>10.0720981481139</c:v>
                </c:pt>
                <c:pt idx="10548">
                  <c:v>9.84593064906805</c:v>
                </c:pt>
                <c:pt idx="10549">
                  <c:v>9.6674681501353597</c:v>
                </c:pt>
                <c:pt idx="10550">
                  <c:v>9.3979966510895299</c:v>
                </c:pt>
                <c:pt idx="10551">
                  <c:v>9.3763021520436904</c:v>
                </c:pt>
                <c:pt idx="10552">
                  <c:v>9.4244426531110008</c:v>
                </c:pt>
                <c:pt idx="10553">
                  <c:v>9.5487071540651591</c:v>
                </c:pt>
                <c:pt idx="10554">
                  <c:v>9.9047146550193208</c:v>
                </c:pt>
                <c:pt idx="10555">
                  <c:v>10.490796156086599</c:v>
                </c:pt>
                <c:pt idx="10556">
                  <c:v>10.528214657040801</c:v>
                </c:pt>
                <c:pt idx="10557">
                  <c:v>9.4219401579949604</c:v>
                </c:pt>
                <c:pt idx="10558">
                  <c:v>8.7869756590622803</c:v>
                </c:pt>
                <c:pt idx="10559">
                  <c:v>9.2481111600164407</c:v>
                </c:pt>
                <c:pt idx="10560">
                  <c:v>9.5214926609705994</c:v>
                </c:pt>
                <c:pt idx="10561">
                  <c:v>9.3799811620379199</c:v>
                </c:pt>
                <c:pt idx="10562">
                  <c:v>8.8359636629920804</c:v>
                </c:pt>
                <c:pt idx="10563">
                  <c:v>8.6206701639462402</c:v>
                </c:pt>
                <c:pt idx="10564">
                  <c:v>8.5476106650135595</c:v>
                </c:pt>
                <c:pt idx="10565">
                  <c:v>9.0191631659677203</c:v>
                </c:pt>
                <c:pt idx="10566">
                  <c:v>9.1598726669218795</c:v>
                </c:pt>
                <c:pt idx="10567">
                  <c:v>9.1707161679892</c:v>
                </c:pt>
                <c:pt idx="10568">
                  <c:v>8.94896166894336</c:v>
                </c:pt>
                <c:pt idx="10569">
                  <c:v>8.82678416989752</c:v>
                </c:pt>
                <c:pt idx="10570">
                  <c:v>8.5667776709648304</c:v>
                </c:pt>
                <c:pt idx="10571">
                  <c:v>9.5248581719189893</c:v>
                </c:pt>
                <c:pt idx="10572">
                  <c:v>9.7944296728731501</c:v>
                </c:pt>
                <c:pt idx="10573">
                  <c:v>9.6797491739404702</c:v>
                </c:pt>
                <c:pt idx="10574">
                  <c:v>10.430545674894599</c:v>
                </c:pt>
                <c:pt idx="10575">
                  <c:v>10.455166175848801</c:v>
                </c:pt>
                <c:pt idx="10576">
                  <c:v>10.416095234930401</c:v>
                </c:pt>
                <c:pt idx="10577">
                  <c:v>10.259648851942799</c:v>
                </c:pt>
                <c:pt idx="10578">
                  <c:v>10.1962474689551</c:v>
                </c:pt>
                <c:pt idx="10579">
                  <c:v>10.168496085997599</c:v>
                </c:pt>
                <c:pt idx="10580">
                  <c:v>10.387057703010001</c:v>
                </c:pt>
                <c:pt idx="10581">
                  <c:v>10.3990803200223</c:v>
                </c:pt>
                <c:pt idx="10582">
                  <c:v>10.0589319370648</c:v>
                </c:pt>
                <c:pt idx="10583">
                  <c:v>10.043940554077199</c:v>
                </c:pt>
                <c:pt idx="10584">
                  <c:v>10.0149101710895</c:v>
                </c:pt>
                <c:pt idx="10585">
                  <c:v>9.98552678813199</c:v>
                </c:pt>
                <c:pt idx="10586">
                  <c:v>9.8200294051443606</c:v>
                </c:pt>
                <c:pt idx="10587">
                  <c:v>9.7874900221567298</c:v>
                </c:pt>
                <c:pt idx="10588">
                  <c:v>9.5504586391991904</c:v>
                </c:pt>
                <c:pt idx="10589">
                  <c:v>9.0660152562115606</c:v>
                </c:pt>
                <c:pt idx="10590">
                  <c:v>8.2684658732239402</c:v>
                </c:pt>
                <c:pt idx="10591">
                  <c:v>7.4310424902663899</c:v>
                </c:pt>
                <c:pt idx="10592">
                  <c:v>6.8403661072787596</c:v>
                </c:pt>
                <c:pt idx="10593">
                  <c:v>6.5310257242911396</c:v>
                </c:pt>
                <c:pt idx="10594">
                  <c:v>6.2630903413335899</c:v>
                </c:pt>
                <c:pt idx="10595">
                  <c:v>6.1571759583459702</c:v>
                </c:pt>
                <c:pt idx="10596">
                  <c:v>5.9691715753583399</c:v>
                </c:pt>
                <c:pt idx="10597">
                  <c:v>6.1304921924007996</c:v>
                </c:pt>
                <c:pt idx="10598">
                  <c:v>6.4055148094131704</c:v>
                </c:pt>
                <c:pt idx="10599">
                  <c:v>6.4262854264255402</c:v>
                </c:pt>
                <c:pt idx="10600">
                  <c:v>6.5011740434679997</c:v>
                </c:pt>
                <c:pt idx="10601">
                  <c:v>6.9417446604803699</c:v>
                </c:pt>
                <c:pt idx="10602">
                  <c:v>7.4815552774927401</c:v>
                </c:pt>
                <c:pt idx="10603">
                  <c:v>8.3231108945351995</c:v>
                </c:pt>
                <c:pt idx="10604">
                  <c:v>8.6422225115475708</c:v>
                </c:pt>
                <c:pt idx="10605">
                  <c:v>8.6533161285599398</c:v>
                </c:pt>
                <c:pt idx="10606">
                  <c:v>7.7290697456024002</c:v>
                </c:pt>
                <c:pt idx="10609">
                  <c:v>8.0394185966696003</c:v>
                </c:pt>
                <c:pt idx="10610">
                  <c:v>8.2402942136819792</c:v>
                </c:pt>
                <c:pt idx="10611">
                  <c:v>8.4631388306943496</c:v>
                </c:pt>
                <c:pt idx="10612">
                  <c:v>8.5966804477368104</c:v>
                </c:pt>
                <c:pt idx="10613">
                  <c:v>8.4500700647491804</c:v>
                </c:pt>
                <c:pt idx="10614">
                  <c:v>8.5600866817615504</c:v>
                </c:pt>
                <c:pt idx="10615">
                  <c:v>8.4151612988040103</c:v>
                </c:pt>
                <c:pt idx="10616">
                  <c:v>8.2564099158163806</c:v>
                </c:pt>
                <c:pt idx="10617">
                  <c:v>7.9370695328287502</c:v>
                </c:pt>
                <c:pt idx="10618">
                  <c:v>8.0157321498712104</c:v>
                </c:pt>
                <c:pt idx="10619">
                  <c:v>8.14884376688358</c:v>
                </c:pt>
                <c:pt idx="10620">
                  <c:v>8.5993433838959508</c:v>
                </c:pt>
                <c:pt idx="10621">
                  <c:v>9.1627140009384096</c:v>
                </c:pt>
                <c:pt idx="10622">
                  <c:v>9.8743856179507805</c:v>
                </c:pt>
                <c:pt idx="10623">
                  <c:v>10.186071234963199</c:v>
                </c:pt>
                <c:pt idx="10624">
                  <c:v>10.6249448367964</c:v>
                </c:pt>
                <c:pt idx="10625">
                  <c:v>10.937889423440399</c:v>
                </c:pt>
                <c:pt idx="10626">
                  <c:v>10.410081010084401</c:v>
                </c:pt>
                <c:pt idx="10627">
                  <c:v>9.8755415966183193</c:v>
                </c:pt>
                <c:pt idx="10628">
                  <c:v>9.6924131832623104</c:v>
                </c:pt>
                <c:pt idx="10629">
                  <c:v>9.2275417699062992</c:v>
                </c:pt>
                <c:pt idx="10630">
                  <c:v>8.8555943564402497</c:v>
                </c:pt>
                <c:pt idx="10631">
                  <c:v>7.9942979430842396</c:v>
                </c:pt>
                <c:pt idx="10632">
                  <c:v>8.5644855297282305</c:v>
                </c:pt>
                <c:pt idx="10633">
                  <c:v>8.7642621162621701</c:v>
                </c:pt>
                <c:pt idx="10634">
                  <c:v>8.8526037029061602</c:v>
                </c:pt>
                <c:pt idx="10635">
                  <c:v>8.77703228955016</c:v>
                </c:pt>
                <c:pt idx="10636">
                  <c:v>8.3535138760841008</c:v>
                </c:pt>
                <c:pt idx="10637">
                  <c:v>9.0597304627280906</c:v>
                </c:pt>
                <c:pt idx="10638">
                  <c:v>10.0411890493721</c:v>
                </c:pt>
                <c:pt idx="10639">
                  <c:v>11.314989635906</c:v>
                </c:pt>
                <c:pt idx="10640">
                  <c:v>12.25241422255</c:v>
                </c:pt>
                <c:pt idx="10641">
                  <c:v>12.576584809193999</c:v>
                </c:pt>
                <c:pt idx="10642">
                  <c:v>12.691425395727901</c:v>
                </c:pt>
                <c:pt idx="10643">
                  <c:v>12.6446669823719</c:v>
                </c:pt>
                <c:pt idx="10644">
                  <c:v>12.4057625690159</c:v>
                </c:pt>
                <c:pt idx="10645">
                  <c:v>12.2124371555499</c:v>
                </c:pt>
                <c:pt idx="10646">
                  <c:v>12.2392997421939</c:v>
                </c:pt>
                <c:pt idx="10647">
                  <c:v>12.4051813288379</c:v>
                </c:pt>
                <c:pt idx="10648">
                  <c:v>12.4087099153718</c:v>
                </c:pt>
                <c:pt idx="10649">
                  <c:v>12.443988502015801</c:v>
                </c:pt>
                <c:pt idx="10650">
                  <c:v>12.569175088659801</c:v>
                </c:pt>
                <c:pt idx="10651">
                  <c:v>12.264582675193701</c:v>
                </c:pt>
                <c:pt idx="10652">
                  <c:v>12.0785242618377</c:v>
                </c:pt>
                <c:pt idx="10653">
                  <c:v>11.8543408484817</c:v>
                </c:pt>
                <c:pt idx="10654">
                  <c:v>11.5056814350156</c:v>
                </c:pt>
                <c:pt idx="10655">
                  <c:v>11.435835021659599</c:v>
                </c:pt>
                <c:pt idx="10656">
                  <c:v>11.5869716083036</c:v>
                </c:pt>
                <c:pt idx="10657">
                  <c:v>11.5517171948376</c:v>
                </c:pt>
                <c:pt idx="10658">
                  <c:v>11.6728457814816</c:v>
                </c:pt>
                <c:pt idx="10659">
                  <c:v>11.819374368125599</c:v>
                </c:pt>
                <c:pt idx="10660">
                  <c:v>11.630952954659501</c:v>
                </c:pt>
                <c:pt idx="10661">
                  <c:v>11.9583685413035</c:v>
                </c:pt>
                <c:pt idx="10662">
                  <c:v>11.4115101279475</c:v>
                </c:pt>
                <c:pt idx="10663">
                  <c:v>10.974688714481401</c:v>
                </c:pt>
                <c:pt idx="10664">
                  <c:v>11.084184301125401</c:v>
                </c:pt>
                <c:pt idx="10665">
                  <c:v>11.1002208877694</c:v>
                </c:pt>
                <c:pt idx="10666">
                  <c:v>11.180374474303299</c:v>
                </c:pt>
                <c:pt idx="10667">
                  <c:v>11.2814780609473</c:v>
                </c:pt>
                <c:pt idx="10668">
                  <c:v>11.2996646475913</c:v>
                </c:pt>
                <c:pt idx="10669">
                  <c:v>11.6315232341253</c:v>
                </c:pt>
                <c:pt idx="10670">
                  <c:v>12.079626820769301</c:v>
                </c:pt>
                <c:pt idx="10671">
                  <c:v>13.014417407413299</c:v>
                </c:pt>
                <c:pt idx="10672">
                  <c:v>13.960939585493801</c:v>
                </c:pt>
                <c:pt idx="10673">
                  <c:v>13.5362693551996</c:v>
                </c:pt>
                <c:pt idx="10674">
                  <c:v>12.964953124905501</c:v>
                </c:pt>
                <c:pt idx="10675">
                  <c:v>12.8135188945891</c:v>
                </c:pt>
                <c:pt idx="10676">
                  <c:v>12.8595226642949</c:v>
                </c:pt>
                <c:pt idx="10677">
                  <c:v>12.8429554340008</c:v>
                </c:pt>
                <c:pt idx="10678">
                  <c:v>12.823342203684399</c:v>
                </c:pt>
                <c:pt idx="10679">
                  <c:v>12.9148799733902</c:v>
                </c:pt>
                <c:pt idx="10680">
                  <c:v>12.8721717430961</c:v>
                </c:pt>
                <c:pt idx="10681">
                  <c:v>12.874804512779701</c:v>
                </c:pt>
                <c:pt idx="10682">
                  <c:v>12.344741282485501</c:v>
                </c:pt>
                <c:pt idx="10683">
                  <c:v>12.020691052191401</c:v>
                </c:pt>
                <c:pt idx="10684">
                  <c:v>12.020020821875001</c:v>
                </c:pt>
                <c:pt idx="10685">
                  <c:v>12.1114665915808</c:v>
                </c:pt>
                <c:pt idx="10686">
                  <c:v>12.1143903612867</c:v>
                </c:pt>
                <c:pt idx="10687">
                  <c:v>12.109328130970299</c:v>
                </c:pt>
                <c:pt idx="10688">
                  <c:v>12.2655029006761</c:v>
                </c:pt>
                <c:pt idx="10689">
                  <c:v>12.399302670381999</c:v>
                </c:pt>
                <c:pt idx="10690">
                  <c:v>12.9538404400656</c:v>
                </c:pt>
                <c:pt idx="10691">
                  <c:v>13.310052209771399</c:v>
                </c:pt>
                <c:pt idx="10692">
                  <c:v>13.558701979477201</c:v>
                </c:pt>
                <c:pt idx="10693">
                  <c:v>13.4901137491608</c:v>
                </c:pt>
                <c:pt idx="10694">
                  <c:v>13.295576518866699</c:v>
                </c:pt>
                <c:pt idx="10695">
                  <c:v>13.269814288572499</c:v>
                </c:pt>
                <c:pt idx="10696">
                  <c:v>13.322801058256101</c:v>
                </c:pt>
                <c:pt idx="10697">
                  <c:v>13.686512827962</c:v>
                </c:pt>
                <c:pt idx="10698">
                  <c:v>13.9329505976678</c:v>
                </c:pt>
                <c:pt idx="10699">
                  <c:v>14.2428003673514</c:v>
                </c:pt>
                <c:pt idx="10700">
                  <c:v>14.3106421370573</c:v>
                </c:pt>
                <c:pt idx="10701">
                  <c:v>14.3732519067631</c:v>
                </c:pt>
                <c:pt idx="10702">
                  <c:v>14.2021656764467</c:v>
                </c:pt>
                <c:pt idx="10703">
                  <c:v>13.959062446152601</c:v>
                </c:pt>
                <c:pt idx="10704">
                  <c:v>13.470350215858399</c:v>
                </c:pt>
                <c:pt idx="10705">
                  <c:v>13.277013985542</c:v>
                </c:pt>
                <c:pt idx="10706">
                  <c:v>13.4678487552478</c:v>
                </c:pt>
                <c:pt idx="10707">
                  <c:v>13.579085524953699</c:v>
                </c:pt>
                <c:pt idx="10708">
                  <c:v>13.255054294637301</c:v>
                </c:pt>
                <c:pt idx="10709">
                  <c:v>12.845156064343101</c:v>
                </c:pt>
                <c:pt idx="10710">
                  <c:v>12.607285834049</c:v>
                </c:pt>
                <c:pt idx="10711">
                  <c:v>12.4419726037326</c:v>
                </c:pt>
                <c:pt idx="10712">
                  <c:v>12.7407223734384</c:v>
                </c:pt>
                <c:pt idx="10713">
                  <c:v>12.4556391431443</c:v>
                </c:pt>
                <c:pt idx="10714">
                  <c:v>12.6139099128279</c:v>
                </c:pt>
                <c:pt idx="10715">
                  <c:v>12.345933682533699</c:v>
                </c:pt>
                <c:pt idx="10716">
                  <c:v>12.3724964522396</c:v>
                </c:pt>
                <c:pt idx="10717">
                  <c:v>12.812788221923199</c:v>
                </c:pt>
                <c:pt idx="10718">
                  <c:v>12.962558991629001</c:v>
                </c:pt>
                <c:pt idx="10719">
                  <c:v>12.9905837613349</c:v>
                </c:pt>
                <c:pt idx="10720">
                  <c:v>12.777581764978899</c:v>
                </c:pt>
                <c:pt idx="10721">
                  <c:v>12.7328930026055</c:v>
                </c:pt>
                <c:pt idx="10722">
                  <c:v>12.958154240232099</c:v>
                </c:pt>
                <c:pt idx="10723">
                  <c:v>13.2647764778369</c:v>
                </c:pt>
                <c:pt idx="10724">
                  <c:v>13.0109497154635</c:v>
                </c:pt>
                <c:pt idx="10725">
                  <c:v>12.831325953090101</c:v>
                </c:pt>
                <c:pt idx="10726">
                  <c:v>12.808447190694899</c:v>
                </c:pt>
                <c:pt idx="10727">
                  <c:v>12.309082428321499</c:v>
                </c:pt>
                <c:pt idx="10728">
                  <c:v>11.8673436659481</c:v>
                </c:pt>
                <c:pt idx="10729">
                  <c:v>11.6796119035529</c:v>
                </c:pt>
                <c:pt idx="10730">
                  <c:v>11.6872651411795</c:v>
                </c:pt>
                <c:pt idx="10731">
                  <c:v>11.5916803788061</c:v>
                </c:pt>
                <c:pt idx="10732">
                  <c:v>11.6152486164109</c:v>
                </c:pt>
                <c:pt idx="10733">
                  <c:v>11.669688854037499</c:v>
                </c:pt>
                <c:pt idx="10734">
                  <c:v>11.9280330916641</c:v>
                </c:pt>
                <c:pt idx="10735">
                  <c:v>12.0791933292689</c:v>
                </c:pt>
                <c:pt idx="10736">
                  <c:v>12.4859415668955</c:v>
                </c:pt>
                <c:pt idx="10737">
                  <c:v>12.3613818045221</c:v>
                </c:pt>
                <c:pt idx="10738">
                  <c:v>12.2300380421269</c:v>
                </c:pt>
                <c:pt idx="10739">
                  <c:v>12.0854362797535</c:v>
                </c:pt>
                <c:pt idx="10740">
                  <c:v>11.8058725173801</c:v>
                </c:pt>
                <c:pt idx="10741">
                  <c:v>11.4234747549849</c:v>
                </c:pt>
                <c:pt idx="10742">
                  <c:v>11.4892679926115</c:v>
                </c:pt>
                <c:pt idx="10743">
                  <c:v>11.237217230238</c:v>
                </c:pt>
                <c:pt idx="10744">
                  <c:v>10.738552467842901</c:v>
                </c:pt>
                <c:pt idx="10745">
                  <c:v>10.5368857054695</c:v>
                </c:pt>
                <c:pt idx="10746">
                  <c:v>10.786032943096</c:v>
                </c:pt>
                <c:pt idx="10747">
                  <c:v>11.6135941807009</c:v>
                </c:pt>
                <c:pt idx="10748">
                  <c:v>12.306770418327501</c:v>
                </c:pt>
                <c:pt idx="10749">
                  <c:v>13.326776655953999</c:v>
                </c:pt>
                <c:pt idx="10750">
                  <c:v>13.7897168935589</c:v>
                </c:pt>
                <c:pt idx="10751">
                  <c:v>13.743436131185501</c:v>
                </c:pt>
                <c:pt idx="10752">
                  <c:v>13.607451368812001</c:v>
                </c:pt>
                <c:pt idx="10753">
                  <c:v>13.498386606416901</c:v>
                </c:pt>
                <c:pt idx="10754">
                  <c:v>12.6067718440435</c:v>
                </c:pt>
                <c:pt idx="10755">
                  <c:v>11.93008308167</c:v>
                </c:pt>
                <c:pt idx="10756">
                  <c:v>11.5357673192749</c:v>
                </c:pt>
                <c:pt idx="10757">
                  <c:v>11.820546556901499</c:v>
                </c:pt>
                <c:pt idx="10758">
                  <c:v>11.889765794528</c:v>
                </c:pt>
                <c:pt idx="10759">
                  <c:v>12.0970390321329</c:v>
                </c:pt>
                <c:pt idx="10760">
                  <c:v>12.3406992697594</c:v>
                </c:pt>
                <c:pt idx="10761">
                  <c:v>12.191139507386</c:v>
                </c:pt>
                <c:pt idx="10762">
                  <c:v>12.194182744990901</c:v>
                </c:pt>
                <c:pt idx="10763">
                  <c:v>12.276593982617401</c:v>
                </c:pt>
                <c:pt idx="10764">
                  <c:v>12.931117220243999</c:v>
                </c:pt>
                <c:pt idx="10765">
                  <c:v>12.864482457848901</c:v>
                </c:pt>
                <c:pt idx="10766">
                  <c:v>12.9666386954754</c:v>
                </c:pt>
                <c:pt idx="10767">
                  <c:v>13.123449933102</c:v>
                </c:pt>
                <c:pt idx="10768">
                  <c:v>13.2988511725473</c:v>
                </c:pt>
                <c:pt idx="10769">
                  <c:v>13.261837413769999</c:v>
                </c:pt>
                <c:pt idx="10770">
                  <c:v>13.1613636549927</c:v>
                </c:pt>
                <c:pt idx="10771">
                  <c:v>12.8194328964312</c:v>
                </c:pt>
                <c:pt idx="10772">
                  <c:v>12.272527137653899</c:v>
                </c:pt>
                <c:pt idx="10773">
                  <c:v>12.0408123788766</c:v>
                </c:pt>
                <c:pt idx="10774">
                  <c:v>11.810138620315101</c:v>
                </c:pt>
                <c:pt idx="10775">
                  <c:v>11.5400088615377</c:v>
                </c:pt>
                <c:pt idx="10776">
                  <c:v>11.426202102760399</c:v>
                </c:pt>
                <c:pt idx="10777">
                  <c:v>11.402098344198899</c:v>
                </c:pt>
                <c:pt idx="10778">
                  <c:v>11.334638585421599</c:v>
                </c:pt>
                <c:pt idx="10779">
                  <c:v>11.2141578266443</c:v>
                </c:pt>
                <c:pt idx="10780">
                  <c:v>11.359326068082799</c:v>
                </c:pt>
                <c:pt idx="10781">
                  <c:v>11.2333743093055</c:v>
                </c:pt>
                <c:pt idx="10782">
                  <c:v>11.257358550528201</c:v>
                </c:pt>
                <c:pt idx="10783">
                  <c:v>10.958807791966599</c:v>
                </c:pt>
                <c:pt idx="10784">
                  <c:v>10.916289033189299</c:v>
                </c:pt>
                <c:pt idx="10785">
                  <c:v>10.996414274412</c:v>
                </c:pt>
                <c:pt idx="10786">
                  <c:v>10.906489515850501</c:v>
                </c:pt>
                <c:pt idx="10787">
                  <c:v>11.552120757073199</c:v>
                </c:pt>
                <c:pt idx="10788">
                  <c:v>11.749701998295899</c:v>
                </c:pt>
                <c:pt idx="10789">
                  <c:v>11.580831239734399</c:v>
                </c:pt>
                <c:pt idx="10790">
                  <c:v>11.5183024809571</c:v>
                </c:pt>
                <c:pt idx="10791">
                  <c:v>11.174370722179701</c:v>
                </c:pt>
                <c:pt idx="10792">
                  <c:v>10.8657019636182</c:v>
                </c:pt>
                <c:pt idx="10793">
                  <c:v>10.9250822048409</c:v>
                </c:pt>
                <c:pt idx="10794">
                  <c:v>11.189718446063599</c:v>
                </c:pt>
                <c:pt idx="10795">
                  <c:v>11.238769687502099</c:v>
                </c:pt>
                <c:pt idx="10796">
                  <c:v>10.7973269287248</c:v>
                </c:pt>
                <c:pt idx="10797">
                  <c:v>10.0075801699475</c:v>
                </c:pt>
                <c:pt idx="10798">
                  <c:v>9.85194141138596</c:v>
                </c:pt>
                <c:pt idx="10799">
                  <c:v>9.7837496526086394</c:v>
                </c:pt>
                <c:pt idx="10800">
                  <c:v>9.7020008938313307</c:v>
                </c:pt>
                <c:pt idx="10801">
                  <c:v>9.7648131352698204</c:v>
                </c:pt>
                <c:pt idx="10802">
                  <c:v>8.9677183764925097</c:v>
                </c:pt>
                <c:pt idx="10803">
                  <c:v>7.85105061771519</c:v>
                </c:pt>
                <c:pt idx="10804">
                  <c:v>7.33120285915368</c:v>
                </c:pt>
                <c:pt idx="10805">
                  <c:v>7.4658291003763697</c:v>
                </c:pt>
                <c:pt idx="10806">
                  <c:v>7.3976263415990502</c:v>
                </c:pt>
                <c:pt idx="10807">
                  <c:v>7.8950385830375502</c:v>
                </c:pt>
                <c:pt idx="10808">
                  <c:v>7.2912248242602304</c:v>
                </c:pt>
                <c:pt idx="10809">
                  <c:v>7.8046790654829197</c:v>
                </c:pt>
                <c:pt idx="10810">
                  <c:v>10.8235683069214</c:v>
                </c:pt>
                <c:pt idx="10811">
                  <c:v>12.827707548144099</c:v>
                </c:pt>
                <c:pt idx="10812">
                  <c:v>13.424588789366799</c:v>
                </c:pt>
                <c:pt idx="10813">
                  <c:v>13.8369950308053</c:v>
                </c:pt>
                <c:pt idx="10814">
                  <c:v>13.689293272027999</c:v>
                </c:pt>
                <c:pt idx="10815">
                  <c:v>13.4489325132506</c:v>
                </c:pt>
                <c:pt idx="10816">
                  <c:v>13.2223252772522</c:v>
                </c:pt>
                <c:pt idx="10817">
                  <c:v>13.083268563781701</c:v>
                </c:pt>
                <c:pt idx="10818">
                  <c:v>12.806006850311199</c:v>
                </c:pt>
                <c:pt idx="10819">
                  <c:v>13.066317136550399</c:v>
                </c:pt>
                <c:pt idx="10820">
                  <c:v>12.8190724230799</c:v>
                </c:pt>
                <c:pt idx="10821">
                  <c:v>12.7617267096094</c:v>
                </c:pt>
                <c:pt idx="10822">
                  <c:v>12.436677995848701</c:v>
                </c:pt>
                <c:pt idx="10823">
                  <c:v>12.1698252823782</c:v>
                </c:pt>
                <c:pt idx="10824">
                  <c:v>11.7744925689077</c:v>
                </c:pt>
                <c:pt idx="10825">
                  <c:v>11.027773855146901</c:v>
                </c:pt>
                <c:pt idx="10826">
                  <c:v>10.852066141676399</c:v>
                </c:pt>
                <c:pt idx="10827">
                  <c:v>11.413746428205901</c:v>
                </c:pt>
                <c:pt idx="10828">
                  <c:v>11.9395397144452</c:v>
                </c:pt>
                <c:pt idx="10829">
                  <c:v>12.055669000974699</c:v>
                </c:pt>
                <c:pt idx="10830">
                  <c:v>11.4774872875042</c:v>
                </c:pt>
                <c:pt idx="10831">
                  <c:v>11.037142573743401</c:v>
                </c:pt>
                <c:pt idx="10832">
                  <c:v>11.279685860272901</c:v>
                </c:pt>
                <c:pt idx="10833">
                  <c:v>11.9576651468024</c:v>
                </c:pt>
                <c:pt idx="10834">
                  <c:v>12.205025433041699</c:v>
                </c:pt>
                <c:pt idx="10835">
                  <c:v>11.1555257195712</c:v>
                </c:pt>
                <c:pt idx="10836">
                  <c:v>11.0767560061007</c:v>
                </c:pt>
                <c:pt idx="10837">
                  <c:v>11.4858112923399</c:v>
                </c:pt>
                <c:pt idx="10838">
                  <c:v>11.864712578869399</c:v>
                </c:pt>
                <c:pt idx="10839">
                  <c:v>12.1779348653989</c:v>
                </c:pt>
                <c:pt idx="10840">
                  <c:v>12.3347841516382</c:v>
                </c:pt>
                <c:pt idx="10841">
                  <c:v>12.4943954381677</c:v>
                </c:pt>
                <c:pt idx="10842">
                  <c:v>12.534667724697201</c:v>
                </c:pt>
                <c:pt idx="10843">
                  <c:v>12.8203190109364</c:v>
                </c:pt>
                <c:pt idx="10844">
                  <c:v>13.1932262974659</c:v>
                </c:pt>
                <c:pt idx="10845">
                  <c:v>13.012391583995401</c:v>
                </c:pt>
                <c:pt idx="10846">
                  <c:v>12.549188870234699</c:v>
                </c:pt>
                <c:pt idx="10847">
                  <c:v>12.2067141567642</c:v>
                </c:pt>
                <c:pt idx="10848">
                  <c:v>11.9728074432937</c:v>
                </c:pt>
                <c:pt idx="10849">
                  <c:v>12.344824729532901</c:v>
                </c:pt>
                <c:pt idx="10850">
                  <c:v>13.022960016062401</c:v>
                </c:pt>
                <c:pt idx="10851">
                  <c:v>13.6827603025919</c:v>
                </c:pt>
                <c:pt idx="10852">
                  <c:v>13.882640588831199</c:v>
                </c:pt>
                <c:pt idx="10853">
                  <c:v>13.6595088753607</c:v>
                </c:pt>
                <c:pt idx="10854">
                  <c:v>13.6384971618902</c:v>
                </c:pt>
                <c:pt idx="10855">
                  <c:v>11.1024064481294</c:v>
                </c:pt>
                <c:pt idx="10856">
                  <c:v>10.777436734658901</c:v>
                </c:pt>
                <c:pt idx="10857">
                  <c:v>10.410538021188399</c:v>
                </c:pt>
                <c:pt idx="10858">
                  <c:v>10.1317303074277</c:v>
                </c:pt>
                <c:pt idx="10859">
                  <c:v>10.184228593957201</c:v>
                </c:pt>
                <c:pt idx="10860">
                  <c:v>10.0686398804867</c:v>
                </c:pt>
                <c:pt idx="10861">
                  <c:v>9.8076821667259306</c:v>
                </c:pt>
                <c:pt idx="10862">
                  <c:v>10.1874974532554</c:v>
                </c:pt>
                <c:pt idx="10863">
                  <c:v>10.533967739784901</c:v>
                </c:pt>
                <c:pt idx="10864">
                  <c:v>10.472413003234299</c:v>
                </c:pt>
                <c:pt idx="10865">
                  <c:v>9.6425382440996703</c:v>
                </c:pt>
                <c:pt idx="10866">
                  <c:v>9.5188654849650405</c:v>
                </c:pt>
                <c:pt idx="10867">
                  <c:v>9.7338907257763605</c:v>
                </c:pt>
                <c:pt idx="10868">
                  <c:v>9.7524569666417307</c:v>
                </c:pt>
                <c:pt idx="10869">
                  <c:v>9.9271212075071098</c:v>
                </c:pt>
                <c:pt idx="10870">
                  <c:v>10.0816584483184</c:v>
                </c:pt>
                <c:pt idx="10871">
                  <c:v>10.3354186891838</c:v>
                </c:pt>
                <c:pt idx="10872">
                  <c:v>10.641816930049201</c:v>
                </c:pt>
                <c:pt idx="10873">
                  <c:v>10.784347170860499</c:v>
                </c:pt>
                <c:pt idx="10874">
                  <c:v>10.7908504117259</c:v>
                </c:pt>
                <c:pt idx="10875">
                  <c:v>10.695921652591201</c:v>
                </c:pt>
                <c:pt idx="10876">
                  <c:v>10.617484893402599</c:v>
                </c:pt>
                <c:pt idx="10877">
                  <c:v>10.545139134267901</c:v>
                </c:pt>
                <c:pt idx="10878">
                  <c:v>10.296556375133299</c:v>
                </c:pt>
                <c:pt idx="10879">
                  <c:v>9.9825076159446198</c:v>
                </c:pt>
                <c:pt idx="10880">
                  <c:v>9.7115898568099901</c:v>
                </c:pt>
                <c:pt idx="10881">
                  <c:v>9.8007000976753709</c:v>
                </c:pt>
                <c:pt idx="10882">
                  <c:v>11.0494003384867</c:v>
                </c:pt>
                <c:pt idx="10883">
                  <c:v>12.6759845793521</c:v>
                </c:pt>
                <c:pt idx="10884">
                  <c:v>13.1069308202174</c:v>
                </c:pt>
                <c:pt idx="10885">
                  <c:v>13.095097061028801</c:v>
                </c:pt>
                <c:pt idx="10886">
                  <c:v>13.2399493018941</c:v>
                </c:pt>
                <c:pt idx="10887">
                  <c:v>13.0899235427595</c:v>
                </c:pt>
                <c:pt idx="10888">
                  <c:v>13.538293783570801</c:v>
                </c:pt>
                <c:pt idx="10889">
                  <c:v>13.6532220244362</c:v>
                </c:pt>
                <c:pt idx="10890">
                  <c:v>13.4101132653016</c:v>
                </c:pt>
                <c:pt idx="10891">
                  <c:v>12.816770506112899</c:v>
                </c:pt>
                <c:pt idx="10892">
                  <c:v>12.9371067469783</c:v>
                </c:pt>
                <c:pt idx="10893">
                  <c:v>13.5268469878436</c:v>
                </c:pt>
                <c:pt idx="10894">
                  <c:v>13.1893882286549</c:v>
                </c:pt>
                <c:pt idx="10895">
                  <c:v>13.2541994695203</c:v>
                </c:pt>
                <c:pt idx="10896">
                  <c:v>13.3694947103857</c:v>
                </c:pt>
                <c:pt idx="10897">
                  <c:v>12.884284951196999</c:v>
                </c:pt>
                <c:pt idx="10898">
                  <c:v>12.2925641920624</c:v>
                </c:pt>
                <c:pt idx="10899">
                  <c:v>12.494046432927799</c:v>
                </c:pt>
                <c:pt idx="10900">
                  <c:v>12.182932673739099</c:v>
                </c:pt>
                <c:pt idx="10901">
                  <c:v>11.7226109146045</c:v>
                </c:pt>
                <c:pt idx="10902">
                  <c:v>11.7406141554698</c:v>
                </c:pt>
                <c:pt idx="10903">
                  <c:v>11.378272396281099</c:v>
                </c:pt>
                <c:pt idx="10904">
                  <c:v>11.692670637146501</c:v>
                </c:pt>
                <c:pt idx="10905">
                  <c:v>12.5277488780119</c:v>
                </c:pt>
                <c:pt idx="10906">
                  <c:v>14.0610641188232</c:v>
                </c:pt>
                <c:pt idx="10907">
                  <c:v>13.9040053596886</c:v>
                </c:pt>
                <c:pt idx="10908">
                  <c:v>13.565433600554</c:v>
                </c:pt>
                <c:pt idx="10909">
                  <c:v>13.0232988413653</c:v>
                </c:pt>
                <c:pt idx="10910">
                  <c:v>13.0036530822307</c:v>
                </c:pt>
                <c:pt idx="10911">
                  <c:v>12.919435323096</c:v>
                </c:pt>
                <c:pt idx="10912">
                  <c:v>12.978918689239601</c:v>
                </c:pt>
                <c:pt idx="10913">
                  <c:v>13.1161291807514</c:v>
                </c:pt>
                <c:pt idx="10914">
                  <c:v>13.111288672263299</c:v>
                </c:pt>
                <c:pt idx="10915">
                  <c:v>13.1125531637715</c:v>
                </c:pt>
                <c:pt idx="10916">
                  <c:v>12.9551216552833</c:v>
                </c:pt>
                <c:pt idx="10917">
                  <c:v>12.673469146795201</c:v>
                </c:pt>
                <c:pt idx="10918">
                  <c:v>12.3155786383034</c:v>
                </c:pt>
                <c:pt idx="10919">
                  <c:v>11.8419771298153</c:v>
                </c:pt>
                <c:pt idx="10920">
                  <c:v>11.3483576213271</c:v>
                </c:pt>
                <c:pt idx="10921">
                  <c:v>10.638196112835301</c:v>
                </c:pt>
                <c:pt idx="10922">
                  <c:v>9.7594646043471602</c:v>
                </c:pt>
                <c:pt idx="10923">
                  <c:v>9.6670980958590107</c:v>
                </c:pt>
                <c:pt idx="10924">
                  <c:v>9.5248035873672201</c:v>
                </c:pt>
                <c:pt idx="10925">
                  <c:v>10.236466078879101</c:v>
                </c:pt>
                <c:pt idx="10926">
                  <c:v>10.362000570390901</c:v>
                </c:pt>
                <c:pt idx="10927">
                  <c:v>10.7212740618991</c:v>
                </c:pt>
                <c:pt idx="10928">
                  <c:v>10.482588553411</c:v>
                </c:pt>
                <c:pt idx="10929">
                  <c:v>10.362827044922801</c:v>
                </c:pt>
                <c:pt idx="10930">
                  <c:v>10.293359536431</c:v>
                </c:pt>
                <c:pt idx="10931">
                  <c:v>9.9746780279428897</c:v>
                </c:pt>
                <c:pt idx="10932">
                  <c:v>9.6405145194547401</c:v>
                </c:pt>
                <c:pt idx="10933">
                  <c:v>9.4010260109629495</c:v>
                </c:pt>
                <c:pt idx="10934">
                  <c:v>9.4541555024747996</c:v>
                </c:pt>
                <c:pt idx="10935">
                  <c:v>9.5124909939866509</c:v>
                </c:pt>
                <c:pt idx="10936">
                  <c:v>9.2843234854948609</c:v>
                </c:pt>
                <c:pt idx="10937">
                  <c:v>9.5736959770067092</c:v>
                </c:pt>
                <c:pt idx="10938">
                  <c:v>9.7021444685185596</c:v>
                </c:pt>
                <c:pt idx="10939">
                  <c:v>10.045717960026799</c:v>
                </c:pt>
                <c:pt idx="10940">
                  <c:v>9.71372545153862</c:v>
                </c:pt>
                <c:pt idx="10941">
                  <c:v>9.9870769430504698</c:v>
                </c:pt>
                <c:pt idx="10942">
                  <c:v>10.119635434558701</c:v>
                </c:pt>
                <c:pt idx="10943">
                  <c:v>10.2684099260705</c:v>
                </c:pt>
                <c:pt idx="10944">
                  <c:v>10.2918924175824</c:v>
                </c:pt>
                <c:pt idx="10945">
                  <c:v>10.5872239090906</c:v>
                </c:pt>
                <c:pt idx="10946">
                  <c:v>10.711126400602399</c:v>
                </c:pt>
                <c:pt idx="10947">
                  <c:v>10.335746892114299</c:v>
                </c:pt>
                <c:pt idx="10948">
                  <c:v>10.561560383622499</c:v>
                </c:pt>
                <c:pt idx="10949">
                  <c:v>10.675216875134399</c:v>
                </c:pt>
                <c:pt idx="10950">
                  <c:v>11.0169133666462</c:v>
                </c:pt>
                <c:pt idx="10951">
                  <c:v>10.970782858154401</c:v>
                </c:pt>
                <c:pt idx="10952">
                  <c:v>10.8176363496663</c:v>
                </c:pt>
                <c:pt idx="10953">
                  <c:v>10.901261841178099</c:v>
                </c:pt>
                <c:pt idx="10954">
                  <c:v>10.7187573326863</c:v>
                </c:pt>
                <c:pt idx="10955">
                  <c:v>10.1521148241982</c:v>
                </c:pt>
                <c:pt idx="10956">
                  <c:v>10.275880315709999</c:v>
                </c:pt>
                <c:pt idx="10957">
                  <c:v>11.691740807218199</c:v>
                </c:pt>
                <c:pt idx="10958">
                  <c:v>12.4378902987301</c:v>
                </c:pt>
                <c:pt idx="10959">
                  <c:v>12.3158887902419</c:v>
                </c:pt>
                <c:pt idx="10960">
                  <c:v>12.3954542180344</c:v>
                </c:pt>
                <c:pt idx="10961">
                  <c:v>12.1972625821113</c:v>
                </c:pt>
                <c:pt idx="10962">
                  <c:v>12.2121379461882</c:v>
                </c:pt>
                <c:pt idx="10963">
                  <c:v>12.208763310271401</c:v>
                </c:pt>
                <c:pt idx="10964">
                  <c:v>12.111621674348299</c:v>
                </c:pt>
                <c:pt idx="10965">
                  <c:v>11.9278010384252</c:v>
                </c:pt>
                <c:pt idx="10966">
                  <c:v>11.659114402508401</c:v>
                </c:pt>
                <c:pt idx="10967">
                  <c:v>11.5806277665853</c:v>
                </c:pt>
                <c:pt idx="10968">
                  <c:v>11.371290130662199</c:v>
                </c:pt>
                <c:pt idx="10969">
                  <c:v>11.1674154947454</c:v>
                </c:pt>
                <c:pt idx="10970">
                  <c:v>11.075243858822301</c:v>
                </c:pt>
                <c:pt idx="10971">
                  <c:v>10.8877332228992</c:v>
                </c:pt>
                <c:pt idx="10972">
                  <c:v>10.846436586982399</c:v>
                </c:pt>
                <c:pt idx="10973">
                  <c:v>10.913885951059299</c:v>
                </c:pt>
                <c:pt idx="10974">
                  <c:v>10.9172113151362</c:v>
                </c:pt>
                <c:pt idx="10975">
                  <c:v>10.933531679219399</c:v>
                </c:pt>
                <c:pt idx="10976">
                  <c:v>10.9902180432963</c:v>
                </c:pt>
                <c:pt idx="10977">
                  <c:v>10.983354407373101</c:v>
                </c:pt>
                <c:pt idx="10978">
                  <c:v>10.901508771456401</c:v>
                </c:pt>
                <c:pt idx="10979">
                  <c:v>10.5942731355332</c:v>
                </c:pt>
                <c:pt idx="10980">
                  <c:v>10.4865644996101</c:v>
                </c:pt>
                <c:pt idx="10981">
                  <c:v>10.457051863693399</c:v>
                </c:pt>
                <c:pt idx="10982">
                  <c:v>10.4560342277702</c:v>
                </c:pt>
                <c:pt idx="10983">
                  <c:v>10.473939591847101</c:v>
                </c:pt>
                <c:pt idx="10984">
                  <c:v>10.5620979559303</c:v>
                </c:pt>
                <c:pt idx="10985">
                  <c:v>10.787770320007199</c:v>
                </c:pt>
                <c:pt idx="10986">
                  <c:v>11.2439706840841</c:v>
                </c:pt>
                <c:pt idx="10987">
                  <c:v>11.5721460481673</c:v>
                </c:pt>
                <c:pt idx="10988">
                  <c:v>11.2850504122442</c:v>
                </c:pt>
                <c:pt idx="10989">
                  <c:v>11.3048227763211</c:v>
                </c:pt>
                <c:pt idx="10990">
                  <c:v>11.336471140404299</c:v>
                </c:pt>
                <c:pt idx="10991">
                  <c:v>11.697923504481199</c:v>
                </c:pt>
                <c:pt idx="10992">
                  <c:v>11.3474318685581</c:v>
                </c:pt>
                <c:pt idx="10993">
                  <c:v>10.8759522326413</c:v>
                </c:pt>
                <c:pt idx="10994">
                  <c:v>10.3929045967182</c:v>
                </c:pt>
                <c:pt idx="10995">
                  <c:v>10.205168960795101</c:v>
                </c:pt>
                <c:pt idx="10996">
                  <c:v>10.397833324878301</c:v>
                </c:pt>
                <c:pt idx="10997">
                  <c:v>10.624055688955201</c:v>
                </c:pt>
                <c:pt idx="10998">
                  <c:v>10.2177790530321</c:v>
                </c:pt>
                <c:pt idx="10999">
                  <c:v>9.7369934171152899</c:v>
                </c:pt>
                <c:pt idx="11000">
                  <c:v>10.561873781192199</c:v>
                </c:pt>
                <c:pt idx="11001">
                  <c:v>10.461592145269</c:v>
                </c:pt>
                <c:pt idx="11002">
                  <c:v>10.5110105093523</c:v>
                </c:pt>
                <c:pt idx="11003">
                  <c:v>11.425452873429199</c:v>
                </c:pt>
                <c:pt idx="11004">
                  <c:v>11.565899237506001</c:v>
                </c:pt>
                <c:pt idx="11005">
                  <c:v>11.7074256015893</c:v>
                </c:pt>
                <c:pt idx="11006">
                  <c:v>12.1574449656661</c:v>
                </c:pt>
                <c:pt idx="11007">
                  <c:v>12.169993329743001</c:v>
                </c:pt>
                <c:pt idx="11008">
                  <c:v>12.231187204899101</c:v>
                </c:pt>
                <c:pt idx="11009">
                  <c:v>12.564872591130399</c:v>
                </c:pt>
                <c:pt idx="11010">
                  <c:v>12.756366977361701</c:v>
                </c:pt>
                <c:pt idx="11011">
                  <c:v>12.8112773635747</c:v>
                </c:pt>
                <c:pt idx="11012">
                  <c:v>12.482898749805999</c:v>
                </c:pt>
                <c:pt idx="11013">
                  <c:v>12.4085201360373</c:v>
                </c:pt>
                <c:pt idx="11014">
                  <c:v>11.781201522250401</c:v>
                </c:pt>
                <c:pt idx="11015">
                  <c:v>11.3273169084817</c:v>
                </c:pt>
                <c:pt idx="11016">
                  <c:v>11.134093294713001</c:v>
                </c:pt>
                <c:pt idx="11017">
                  <c:v>11.043295680926001</c:v>
                </c:pt>
                <c:pt idx="11018">
                  <c:v>10.789666067157301</c:v>
                </c:pt>
                <c:pt idx="11019">
                  <c:v>10.5503384533886</c:v>
                </c:pt>
                <c:pt idx="11020">
                  <c:v>9.8549688396016695</c:v>
                </c:pt>
                <c:pt idx="11021">
                  <c:v>9.6377142258329798</c:v>
                </c:pt>
                <c:pt idx="11022">
                  <c:v>8.8645356120642909</c:v>
                </c:pt>
                <c:pt idx="11023">
                  <c:v>8.4087099982773204</c:v>
                </c:pt>
                <c:pt idx="11024">
                  <c:v>8.0531923845086304</c:v>
                </c:pt>
                <c:pt idx="11025">
                  <c:v>7.9036107707399399</c:v>
                </c:pt>
                <c:pt idx="11026">
                  <c:v>8.0483841569529595</c:v>
                </c:pt>
                <c:pt idx="11027">
                  <c:v>8.7154045431842704</c:v>
                </c:pt>
                <c:pt idx="11028">
                  <c:v>8.5104949294155805</c:v>
                </c:pt>
                <c:pt idx="11029">
                  <c:v>9.0526453156286095</c:v>
                </c:pt>
                <c:pt idx="11030">
                  <c:v>9.2451807018599208</c:v>
                </c:pt>
                <c:pt idx="11031">
                  <c:v>9.0311530880912301</c:v>
                </c:pt>
                <c:pt idx="11032">
                  <c:v>9.0942954743042606</c:v>
                </c:pt>
                <c:pt idx="11033">
                  <c:v>9.6563128605355697</c:v>
                </c:pt>
                <c:pt idx="11034">
                  <c:v>9.9523772467668792</c:v>
                </c:pt>
                <c:pt idx="11035">
                  <c:v>10.8676296329799</c:v>
                </c:pt>
                <c:pt idx="11036">
                  <c:v>10.624104019211201</c:v>
                </c:pt>
                <c:pt idx="11037">
                  <c:v>9.9953704054425305</c:v>
                </c:pt>
                <c:pt idx="11038">
                  <c:v>9.6405587916555593</c:v>
                </c:pt>
                <c:pt idx="11039">
                  <c:v>10.105671177886901</c:v>
                </c:pt>
                <c:pt idx="11040">
                  <c:v>10.072680564118199</c:v>
                </c:pt>
                <c:pt idx="11041">
                  <c:v>9.5136119503312102</c:v>
                </c:pt>
                <c:pt idx="11042">
                  <c:v>9.7170253365625108</c:v>
                </c:pt>
                <c:pt idx="11043">
                  <c:v>10.069448722793799</c:v>
                </c:pt>
                <c:pt idx="11044">
                  <c:v>10.0302621090069</c:v>
                </c:pt>
                <c:pt idx="11045">
                  <c:v>10.148054495238201</c:v>
                </c:pt>
                <c:pt idx="11046">
                  <c:v>10.5717698814695</c:v>
                </c:pt>
                <c:pt idx="11047">
                  <c:v>11.275507267682499</c:v>
                </c:pt>
                <c:pt idx="11048">
                  <c:v>11.5281856539138</c:v>
                </c:pt>
                <c:pt idx="11049">
                  <c:v>11.871863040145101</c:v>
                </c:pt>
                <c:pt idx="11050">
                  <c:v>11.5886074263581</c:v>
                </c:pt>
                <c:pt idx="11051">
                  <c:v>11.863178812589499</c:v>
                </c:pt>
                <c:pt idx="11052">
                  <c:v>11.862317198820801</c:v>
                </c:pt>
                <c:pt idx="11053">
                  <c:v>12.5890285850338</c:v>
                </c:pt>
                <c:pt idx="11054">
                  <c:v>12.8841259712651</c:v>
                </c:pt>
                <c:pt idx="11055">
                  <c:v>13.6141823574964</c:v>
                </c:pt>
                <c:pt idx="11056">
                  <c:v>13.9270916471974</c:v>
                </c:pt>
                <c:pt idx="11057">
                  <c:v>13.8265238404017</c:v>
                </c:pt>
                <c:pt idx="11058">
                  <c:v>13.7198000336061</c:v>
                </c:pt>
                <c:pt idx="11059">
                  <c:v>13.418918226800301</c:v>
                </c:pt>
                <c:pt idx="11060">
                  <c:v>12.7868754200046</c:v>
                </c:pt>
                <c:pt idx="11061">
                  <c:v>12.127173613208999</c:v>
                </c:pt>
                <c:pt idx="11062">
                  <c:v>12.0292028064032</c:v>
                </c:pt>
                <c:pt idx="11063">
                  <c:v>11.4427969996075</c:v>
                </c:pt>
                <c:pt idx="11064">
                  <c:v>11.400586192811801</c:v>
                </c:pt>
                <c:pt idx="11065">
                  <c:v>11.215679386006</c:v>
                </c:pt>
                <c:pt idx="11066">
                  <c:v>11.040646579210399</c:v>
                </c:pt>
                <c:pt idx="11067">
                  <c:v>10.9081747724147</c:v>
                </c:pt>
                <c:pt idx="11068">
                  <c:v>10.654974965608901</c:v>
                </c:pt>
                <c:pt idx="11069">
                  <c:v>10.6111661588132</c:v>
                </c:pt>
                <c:pt idx="11070">
                  <c:v>10.6512693520176</c:v>
                </c:pt>
                <c:pt idx="11071">
                  <c:v>11.148539545211801</c:v>
                </c:pt>
                <c:pt idx="11072">
                  <c:v>11.3877127384161</c:v>
                </c:pt>
                <c:pt idx="11073">
                  <c:v>11.039418931620499</c:v>
                </c:pt>
                <c:pt idx="11074">
                  <c:v>10.9494161248147</c:v>
                </c:pt>
                <c:pt idx="11075">
                  <c:v>10.962181318019001</c:v>
                </c:pt>
                <c:pt idx="11076">
                  <c:v>11.0738895112233</c:v>
                </c:pt>
                <c:pt idx="11077">
                  <c:v>10.9167917044175</c:v>
                </c:pt>
                <c:pt idx="11078">
                  <c:v>10.637952897621901</c:v>
                </c:pt>
                <c:pt idx="11079">
                  <c:v>10.5322390908262</c:v>
                </c:pt>
                <c:pt idx="11080">
                  <c:v>10.605394284020401</c:v>
                </c:pt>
                <c:pt idx="11081">
                  <c:v>10.1676914772247</c:v>
                </c:pt>
                <c:pt idx="11082">
                  <c:v>10.8274126704291</c:v>
                </c:pt>
                <c:pt idx="11083">
                  <c:v>11.920541863623299</c:v>
                </c:pt>
                <c:pt idx="11084">
                  <c:v>11.0845370568276</c:v>
                </c:pt>
                <c:pt idx="11085">
                  <c:v>10.300887250032</c:v>
                </c:pt>
                <c:pt idx="11086">
                  <c:v>10.0554164432262</c:v>
                </c:pt>
                <c:pt idx="11087">
                  <c:v>9.9859696364305002</c:v>
                </c:pt>
                <c:pt idx="11088">
                  <c:v>9.8905308296348302</c:v>
                </c:pt>
                <c:pt idx="11089">
                  <c:v>10.320141022829</c:v>
                </c:pt>
                <c:pt idx="11090">
                  <c:v>10.109515216033399</c:v>
                </c:pt>
                <c:pt idx="11091">
                  <c:v>10.3043804092377</c:v>
                </c:pt>
                <c:pt idx="11092">
                  <c:v>9.9018956024319191</c:v>
                </c:pt>
                <c:pt idx="11093">
                  <c:v>10.1605947956363</c:v>
                </c:pt>
                <c:pt idx="11094">
                  <c:v>10.2194239888406</c:v>
                </c:pt>
                <c:pt idx="11095">
                  <c:v>10.589706182034799</c:v>
                </c:pt>
                <c:pt idx="11096">
                  <c:v>10.3532193752391</c:v>
                </c:pt>
                <c:pt idx="11097">
                  <c:v>9.9625195684434598</c:v>
                </c:pt>
                <c:pt idx="11098">
                  <c:v>9.8918537616376696</c:v>
                </c:pt>
                <c:pt idx="11099">
                  <c:v>9.6824739548419991</c:v>
                </c:pt>
                <c:pt idx="11100">
                  <c:v>9.4037791480463309</c:v>
                </c:pt>
                <c:pt idx="11101">
                  <c:v>9.8891263412405408</c:v>
                </c:pt>
                <c:pt idx="11102">
                  <c:v>12.076967534444901</c:v>
                </c:pt>
                <c:pt idx="11103">
                  <c:v>12.7748957276492</c:v>
                </c:pt>
                <c:pt idx="11104">
                  <c:v>13.5514176293925</c:v>
                </c:pt>
                <c:pt idx="11105">
                  <c:v>13.490776239701599</c:v>
                </c:pt>
                <c:pt idx="11106">
                  <c:v>13.611270850010699</c:v>
                </c:pt>
                <c:pt idx="11107">
                  <c:v>12.917115460291299</c:v>
                </c:pt>
                <c:pt idx="11108">
                  <c:v>12.7401120706004</c:v>
                </c:pt>
                <c:pt idx="11109">
                  <c:v>12.152175680909499</c:v>
                </c:pt>
                <c:pt idx="11110">
                  <c:v>11.5579022911901</c:v>
                </c:pt>
                <c:pt idx="11111">
                  <c:v>11.114525901499199</c:v>
                </c:pt>
                <c:pt idx="11112">
                  <c:v>11.0005025118083</c:v>
                </c:pt>
                <c:pt idx="11113">
                  <c:v>10.379790122088901</c:v>
                </c:pt>
                <c:pt idx="11114">
                  <c:v>9.5424537323980108</c:v>
                </c:pt>
                <c:pt idx="11115">
                  <c:v>9.5961963427070902</c:v>
                </c:pt>
                <c:pt idx="11116">
                  <c:v>10.2418349529877</c:v>
                </c:pt>
                <c:pt idx="11117">
                  <c:v>9.8089515632968105</c:v>
                </c:pt>
                <c:pt idx="11118">
                  <c:v>10.0676741736059</c:v>
                </c:pt>
                <c:pt idx="11119">
                  <c:v>10.338162783886499</c:v>
                </c:pt>
                <c:pt idx="11120">
                  <c:v>10.274440394195601</c:v>
                </c:pt>
                <c:pt idx="11121">
                  <c:v>10.286531004504701</c:v>
                </c:pt>
                <c:pt idx="11122">
                  <c:v>10.1398916147853</c:v>
                </c:pt>
                <c:pt idx="11123">
                  <c:v>10.301519225094401</c:v>
                </c:pt>
                <c:pt idx="11124">
                  <c:v>9.9656528354034997</c:v>
                </c:pt>
                <c:pt idx="11125">
                  <c:v>10.0115994456841</c:v>
                </c:pt>
                <c:pt idx="11126">
                  <c:v>10.507603055993201</c:v>
                </c:pt>
                <c:pt idx="11127">
                  <c:v>10.129405666302301</c:v>
                </c:pt>
                <c:pt idx="11128">
                  <c:v>9.7318152765829407</c:v>
                </c:pt>
                <c:pt idx="11129">
                  <c:v>10.022898886891999</c:v>
                </c:pt>
                <c:pt idx="11130">
                  <c:v>10.276986497201101</c:v>
                </c:pt>
                <c:pt idx="11131">
                  <c:v>10.470292107481701</c:v>
                </c:pt>
                <c:pt idx="11132">
                  <c:v>10.3710977177908</c:v>
                </c:pt>
                <c:pt idx="11133">
                  <c:v>10.1194923280999</c:v>
                </c:pt>
                <c:pt idx="11134">
                  <c:v>9.8974779383805398</c:v>
                </c:pt>
                <c:pt idx="11135">
                  <c:v>9.6260655486896205</c:v>
                </c:pt>
                <c:pt idx="11136">
                  <c:v>9.3573651589987108</c:v>
                </c:pt>
                <c:pt idx="11137">
                  <c:v>9.2796247692793408</c:v>
                </c:pt>
                <c:pt idx="11138">
                  <c:v>8.7159103795884292</c:v>
                </c:pt>
                <c:pt idx="11139">
                  <c:v>9.0009809898975099</c:v>
                </c:pt>
                <c:pt idx="11140">
                  <c:v>9.3841526001781492</c:v>
                </c:pt>
                <c:pt idx="11141">
                  <c:v>9.0664492104872298</c:v>
                </c:pt>
                <c:pt idx="11142">
                  <c:v>8.9469208207963096</c:v>
                </c:pt>
                <c:pt idx="11143">
                  <c:v>8.9673594310769502</c:v>
                </c:pt>
                <c:pt idx="11144">
                  <c:v>9.0628190413860299</c:v>
                </c:pt>
                <c:pt idx="11145">
                  <c:v>8.9088176516951094</c:v>
                </c:pt>
                <c:pt idx="11146">
                  <c:v>8.7807822619757498</c:v>
                </c:pt>
                <c:pt idx="11147">
                  <c:v>8.8618678722848294</c:v>
                </c:pt>
                <c:pt idx="11148">
                  <c:v>9.0686184825939105</c:v>
                </c:pt>
                <c:pt idx="11149">
                  <c:v>9.6938980928745497</c:v>
                </c:pt>
                <c:pt idx="11150">
                  <c:v>10.3423597031836</c:v>
                </c:pt>
                <c:pt idx="11151">
                  <c:v>10.9914963134927</c:v>
                </c:pt>
                <c:pt idx="11152">
                  <c:v>11.6874232674926</c:v>
                </c:pt>
                <c:pt idx="11153">
                  <c:v>10.895009565201301</c:v>
                </c:pt>
                <c:pt idx="11154">
                  <c:v>10.020132862910099</c:v>
                </c:pt>
                <c:pt idx="11155">
                  <c:v>9.9828561606992103</c:v>
                </c:pt>
                <c:pt idx="11156">
                  <c:v>9.8693314584079292</c:v>
                </c:pt>
                <c:pt idx="11157">
                  <c:v>9.4915277561166498</c:v>
                </c:pt>
                <c:pt idx="11158">
                  <c:v>9.2297390539057993</c:v>
                </c:pt>
                <c:pt idx="11159">
                  <c:v>8.5595283516145209</c:v>
                </c:pt>
                <c:pt idx="11160">
                  <c:v>8.7291016493232494</c:v>
                </c:pt>
                <c:pt idx="11161">
                  <c:v>8.6731609471124003</c:v>
                </c:pt>
                <c:pt idx="11162">
                  <c:v>8.2882442448211204</c:v>
                </c:pt>
                <c:pt idx="11163">
                  <c:v>8.38499754252984</c:v>
                </c:pt>
                <c:pt idx="11164">
                  <c:v>8.8331568403189902</c:v>
                </c:pt>
                <c:pt idx="11165">
                  <c:v>8.69229013802771</c:v>
                </c:pt>
                <c:pt idx="11166">
                  <c:v>8.2669434357364402</c:v>
                </c:pt>
                <c:pt idx="11167">
                  <c:v>8.3996857335255903</c:v>
                </c:pt>
                <c:pt idx="11168">
                  <c:v>7.9792750312343097</c:v>
                </c:pt>
                <c:pt idx="11169">
                  <c:v>8.7745953289430307</c:v>
                </c:pt>
                <c:pt idx="11170">
                  <c:v>8.65588862673218</c:v>
                </c:pt>
                <c:pt idx="11171">
                  <c:v>8.6392759244409003</c:v>
                </c:pt>
                <c:pt idx="11172">
                  <c:v>8.6641502221496207</c:v>
                </c:pt>
                <c:pt idx="11173">
                  <c:v>8.7284915199387694</c:v>
                </c:pt>
                <c:pt idx="11174">
                  <c:v>8.7615478176475001</c:v>
                </c:pt>
                <c:pt idx="11175">
                  <c:v>9.0001991153562209</c:v>
                </c:pt>
                <c:pt idx="11176">
                  <c:v>8.4084914131453701</c:v>
                </c:pt>
                <c:pt idx="11177">
                  <c:v>8.95363871085409</c:v>
                </c:pt>
                <c:pt idx="11178">
                  <c:v>8.8208900085628095</c:v>
                </c:pt>
                <c:pt idx="11179">
                  <c:v>10.462701306352001</c:v>
                </c:pt>
                <c:pt idx="11180">
                  <c:v>8.51951660406068</c:v>
                </c:pt>
                <c:pt idx="11181">
                  <c:v>8.0368609017694101</c:v>
                </c:pt>
                <c:pt idx="11182">
                  <c:v>8.4772051995585596</c:v>
                </c:pt>
                <c:pt idx="11183">
                  <c:v>9.2813944972672804</c:v>
                </c:pt>
                <c:pt idx="11184">
                  <c:v>9.8520507949759999</c:v>
                </c:pt>
                <c:pt idx="11185">
                  <c:v>11.180409092765199</c:v>
                </c:pt>
                <c:pt idx="11186">
                  <c:v>11.385367390473901</c:v>
                </c:pt>
                <c:pt idx="11187">
                  <c:v>11.6536246881826</c:v>
                </c:pt>
                <c:pt idx="11188">
                  <c:v>12.0455079859717</c:v>
                </c:pt>
                <c:pt idx="11189">
                  <c:v>12.261904283680501</c:v>
                </c:pt>
                <c:pt idx="11190">
                  <c:v>12.0138165813892</c:v>
                </c:pt>
                <c:pt idx="11191">
                  <c:v>11.6972608791783</c:v>
                </c:pt>
                <c:pt idx="11192">
                  <c:v>11.431129176887101</c:v>
                </c:pt>
                <c:pt idx="11193">
                  <c:v>11.2492774745958</c:v>
                </c:pt>
                <c:pt idx="11194">
                  <c:v>11.5490267723849</c:v>
                </c:pt>
                <c:pt idx="11195">
                  <c:v>11.800092070093701</c:v>
                </c:pt>
                <c:pt idx="11196">
                  <c:v>12.785806367802399</c:v>
                </c:pt>
                <c:pt idx="11197">
                  <c:v>15.2990956655915</c:v>
                </c:pt>
                <c:pt idx="11198">
                  <c:v>16.5404319633003</c:v>
                </c:pt>
                <c:pt idx="11199">
                  <c:v>15.264853261009</c:v>
                </c:pt>
                <c:pt idx="11200">
                  <c:v>14.352351011058399</c:v>
                </c:pt>
                <c:pt idx="11201">
                  <c:v>14.4153072133004</c:v>
                </c:pt>
                <c:pt idx="11202">
                  <c:v>13.3001324155425</c:v>
                </c:pt>
                <c:pt idx="11203">
                  <c:v>11.6688246178292</c:v>
                </c:pt>
                <c:pt idx="11204">
                  <c:v>10.6731868200712</c:v>
                </c:pt>
                <c:pt idx="11205">
                  <c:v>10.0461500223133</c:v>
                </c:pt>
                <c:pt idx="11206">
                  <c:v>8.5890322246000093</c:v>
                </c:pt>
                <c:pt idx="11207">
                  <c:v>9.3204324268420393</c:v>
                </c:pt>
                <c:pt idx="11208">
                  <c:v>9.4670256290840697</c:v>
                </c:pt>
                <c:pt idx="11209">
                  <c:v>9.5536578313708205</c:v>
                </c:pt>
                <c:pt idx="11210">
                  <c:v>9.5938890336128502</c:v>
                </c:pt>
                <c:pt idx="11211">
                  <c:v>8.9300662358548806</c:v>
                </c:pt>
                <c:pt idx="11212">
                  <c:v>8.4175234381416306</c:v>
                </c:pt>
                <c:pt idx="11213">
                  <c:v>8.1843186403836601</c:v>
                </c:pt>
                <c:pt idx="11214">
                  <c:v>8.9142118426256793</c:v>
                </c:pt>
                <c:pt idx="11215">
                  <c:v>8.5366760449124399</c:v>
                </c:pt>
                <c:pt idx="11216">
                  <c:v>10.8962382471545</c:v>
                </c:pt>
                <c:pt idx="11217">
                  <c:v>11.296044449396501</c:v>
                </c:pt>
                <c:pt idx="11218">
                  <c:v>11.109264651683199</c:v>
                </c:pt>
                <c:pt idx="11219">
                  <c:v>10.837597853925301</c:v>
                </c:pt>
                <c:pt idx="11220">
                  <c:v>10.444788056167299</c:v>
                </c:pt>
                <c:pt idx="11221">
                  <c:v>10.064487258454101</c:v>
                </c:pt>
                <c:pt idx="11222">
                  <c:v>9.84222246069608</c:v>
                </c:pt>
                <c:pt idx="11223">
                  <c:v>9.3290966629381096</c:v>
                </c:pt>
                <c:pt idx="11224">
                  <c:v>9.0286298652248593</c:v>
                </c:pt>
                <c:pt idx="11225">
                  <c:v>8.9229440674668901</c:v>
                </c:pt>
                <c:pt idx="11226">
                  <c:v>8.7959222697089103</c:v>
                </c:pt>
                <c:pt idx="11227">
                  <c:v>9.3610884719956697</c:v>
                </c:pt>
                <c:pt idx="11228">
                  <c:v>8.6433246742377001</c:v>
                </c:pt>
                <c:pt idx="11229">
                  <c:v>8.7402058764797204</c:v>
                </c:pt>
                <c:pt idx="11230">
                  <c:v>8.6250970787664691</c:v>
                </c:pt>
                <c:pt idx="11231">
                  <c:v>8.5572002810084999</c:v>
                </c:pt>
                <c:pt idx="11232">
                  <c:v>8.6402154832505307</c:v>
                </c:pt>
                <c:pt idx="11233">
                  <c:v>8.2912086855372795</c:v>
                </c:pt>
                <c:pt idx="11234">
                  <c:v>8.57596788777931</c:v>
                </c:pt>
                <c:pt idx="11235">
                  <c:v>8.9609720900213397</c:v>
                </c:pt>
                <c:pt idx="11236">
                  <c:v>11.603375292308099</c:v>
                </c:pt>
                <c:pt idx="11237">
                  <c:v>12.805348494550101</c:v>
                </c:pt>
                <c:pt idx="11238">
                  <c:v>12.956271696792101</c:v>
                </c:pt>
                <c:pt idx="11239">
                  <c:v>12.630764899078899</c:v>
                </c:pt>
                <c:pt idx="11240">
                  <c:v>12.6703631013209</c:v>
                </c:pt>
                <c:pt idx="11241">
                  <c:v>13.184864303563</c:v>
                </c:pt>
                <c:pt idx="11242">
                  <c:v>13.7307055058497</c:v>
                </c:pt>
                <c:pt idx="11243">
                  <c:v>14.6301237080917</c:v>
                </c:pt>
                <c:pt idx="11244">
                  <c:v>16.451835910333799</c:v>
                </c:pt>
                <c:pt idx="11245">
                  <c:v>17.1377481126205</c:v>
                </c:pt>
                <c:pt idx="11246">
                  <c:v>16.823309314862499</c:v>
                </c:pt>
                <c:pt idx="11247">
                  <c:v>16.171217517104601</c:v>
                </c:pt>
                <c:pt idx="11248">
                  <c:v>16.0553082623323</c:v>
                </c:pt>
                <c:pt idx="11249">
                  <c:v>14.040064550493099</c:v>
                </c:pt>
                <c:pt idx="11250">
                  <c:v>12.718196838653901</c:v>
                </c:pt>
                <c:pt idx="11251">
                  <c:v>9.6194071267566201</c:v>
                </c:pt>
                <c:pt idx="11252">
                  <c:v>10.206879414917401</c:v>
                </c:pt>
                <c:pt idx="11253">
                  <c:v>8.0805287030781905</c:v>
                </c:pt>
                <c:pt idx="11254">
                  <c:v>8.6741629911808893</c:v>
                </c:pt>
                <c:pt idx="11255">
                  <c:v>9.9548642793416793</c:v>
                </c:pt>
                <c:pt idx="11256">
                  <c:v>10.8338225675025</c:v>
                </c:pt>
                <c:pt idx="11257">
                  <c:v>11.9447438556052</c:v>
                </c:pt>
                <c:pt idx="11258">
                  <c:v>13.006054143766001</c:v>
                </c:pt>
                <c:pt idx="11259">
                  <c:v>11.5211614319267</c:v>
                </c:pt>
                <c:pt idx="11260">
                  <c:v>10.6163517200294</c:v>
                </c:pt>
                <c:pt idx="11261">
                  <c:v>10.680699008190199</c:v>
                </c:pt>
                <c:pt idx="11262">
                  <c:v>10.578979296350999</c:v>
                </c:pt>
                <c:pt idx="11263">
                  <c:v>10.039057584453699</c:v>
                </c:pt>
                <c:pt idx="11264">
                  <c:v>9.9434598726145005</c:v>
                </c:pt>
                <c:pt idx="11265">
                  <c:v>9.8722331607752896</c:v>
                </c:pt>
                <c:pt idx="11266">
                  <c:v>9.9582824488780002</c:v>
                </c:pt>
                <c:pt idx="11267">
                  <c:v>9.7509227370387794</c:v>
                </c:pt>
                <c:pt idx="11268">
                  <c:v>9.7524000251995702</c:v>
                </c:pt>
                <c:pt idx="11269">
                  <c:v>9.5973053133022699</c:v>
                </c:pt>
                <c:pt idx="11270">
                  <c:v>9.5436626014630601</c:v>
                </c:pt>
                <c:pt idx="11271">
                  <c:v>9.6558298896238401</c:v>
                </c:pt>
                <c:pt idx="11272">
                  <c:v>9.6979681777265494</c:v>
                </c:pt>
                <c:pt idx="11273">
                  <c:v>9.7487064658873308</c:v>
                </c:pt>
                <c:pt idx="11274">
                  <c:v>10.4066387540481</c:v>
                </c:pt>
                <c:pt idx="11275">
                  <c:v>10.649660042150799</c:v>
                </c:pt>
                <c:pt idx="11276">
                  <c:v>11.117753330311601</c:v>
                </c:pt>
                <c:pt idx="11277">
                  <c:v>10.668219618472399</c:v>
                </c:pt>
                <c:pt idx="11278">
                  <c:v>10.7110699065751</c:v>
                </c:pt>
                <c:pt idx="11279">
                  <c:v>10.5591921947359</c:v>
                </c:pt>
                <c:pt idx="11280">
                  <c:v>8.8833624828966702</c:v>
                </c:pt>
                <c:pt idx="11281">
                  <c:v>8.7393087709993704</c:v>
                </c:pt>
                <c:pt idx="11282">
                  <c:v>8.1454580591601609</c:v>
                </c:pt>
                <c:pt idx="11283">
                  <c:v>7.8270573473209399</c:v>
                </c:pt>
                <c:pt idx="11284">
                  <c:v>7.4246236354236501</c:v>
                </c:pt>
                <c:pt idx="11285">
                  <c:v>7.6082099235844298</c:v>
                </c:pt>
                <c:pt idx="11286">
                  <c:v>7.9127362117452202</c:v>
                </c:pt>
                <c:pt idx="11287">
                  <c:v>7.87421649984792</c:v>
                </c:pt>
                <c:pt idx="11288">
                  <c:v>7.3021717880087103</c:v>
                </c:pt>
                <c:pt idx="11289">
                  <c:v>7.4125210761694902</c:v>
                </c:pt>
                <c:pt idx="11290">
                  <c:v>6.8301253642721997</c:v>
                </c:pt>
                <c:pt idx="11291">
                  <c:v>7.40816565243298</c:v>
                </c:pt>
                <c:pt idx="11292">
                  <c:v>7.4691429405937697</c:v>
                </c:pt>
                <c:pt idx="11293">
                  <c:v>7.8279252286964702</c:v>
                </c:pt>
                <c:pt idx="11294">
                  <c:v>8.7717145168572603</c:v>
                </c:pt>
                <c:pt idx="11295">
                  <c:v>8.5698358050180392</c:v>
                </c:pt>
                <c:pt idx="11296">
                  <c:v>9.9931601506162906</c:v>
                </c:pt>
                <c:pt idx="11297">
                  <c:v>9.7581455538411603</c:v>
                </c:pt>
                <c:pt idx="11298">
                  <c:v>9.7533229570660307</c:v>
                </c:pt>
                <c:pt idx="11299">
                  <c:v>9.9725103600283997</c:v>
                </c:pt>
                <c:pt idx="11300">
                  <c:v>8.7532117632532707</c:v>
                </c:pt>
                <c:pt idx="11301">
                  <c:v>7.7458221664781401</c:v>
                </c:pt>
                <c:pt idx="11302">
                  <c:v>8.3552885694405195</c:v>
                </c:pt>
                <c:pt idx="11303">
                  <c:v>8.3385409726653901</c:v>
                </c:pt>
                <c:pt idx="11304">
                  <c:v>8.8054153758902594</c:v>
                </c:pt>
                <c:pt idx="11305">
                  <c:v>9.7430547788526294</c:v>
                </c:pt>
                <c:pt idx="11306">
                  <c:v>10.0599931820775</c:v>
                </c:pt>
                <c:pt idx="11307">
                  <c:v>9.61638958530237</c:v>
                </c:pt>
                <c:pt idx="11308">
                  <c:v>9.6105209882647404</c:v>
                </c:pt>
                <c:pt idx="11309">
                  <c:v>9.7718933914896091</c:v>
                </c:pt>
                <c:pt idx="11310">
                  <c:v>9.6986027947144908</c:v>
                </c:pt>
                <c:pt idx="11311">
                  <c:v>9.6476031976768599</c:v>
                </c:pt>
                <c:pt idx="11312">
                  <c:v>9.8102376009017291</c:v>
                </c:pt>
                <c:pt idx="11313">
                  <c:v>9.2686210041266008</c:v>
                </c:pt>
                <c:pt idx="11314">
                  <c:v>8.9528094070889708</c:v>
                </c:pt>
                <c:pt idx="11315">
                  <c:v>8.8918678103138404</c:v>
                </c:pt>
                <c:pt idx="11316">
                  <c:v>9.1435552135387095</c:v>
                </c:pt>
                <c:pt idx="11317">
                  <c:v>9.5509336165010907</c:v>
                </c:pt>
                <c:pt idx="11318">
                  <c:v>9.9937400197259603</c:v>
                </c:pt>
                <c:pt idx="11319">
                  <c:v>9.6776144229508301</c:v>
                </c:pt>
                <c:pt idx="11320">
                  <c:v>9.9830578259131997</c:v>
                </c:pt>
                <c:pt idx="11321">
                  <c:v>9.8774832291380701</c:v>
                </c:pt>
                <c:pt idx="11322">
                  <c:v>10.1780176323629</c:v>
                </c:pt>
                <c:pt idx="11323">
                  <c:v>9.2847340353253092</c:v>
                </c:pt>
                <c:pt idx="11324">
                  <c:v>9.6127394385501805</c:v>
                </c:pt>
                <c:pt idx="11325">
                  <c:v>9.3479258417750604</c:v>
                </c:pt>
                <c:pt idx="11326">
                  <c:v>9.2767792447374298</c:v>
                </c:pt>
                <c:pt idx="11327">
                  <c:v>9.2504836479622998</c:v>
                </c:pt>
                <c:pt idx="11328">
                  <c:v>9.3342680511871698</c:v>
                </c:pt>
                <c:pt idx="11329">
                  <c:v>9.2285074541495398</c:v>
                </c:pt>
                <c:pt idx="11330">
                  <c:v>7.9262798573744098</c:v>
                </c:pt>
                <c:pt idx="11331">
                  <c:v>8.1508382605992793</c:v>
                </c:pt>
                <c:pt idx="11332">
                  <c:v>8.0395926635616508</c:v>
                </c:pt>
                <c:pt idx="11333">
                  <c:v>10.824976066786499</c:v>
                </c:pt>
                <c:pt idx="11334">
                  <c:v>11.520948470011399</c:v>
                </c:pt>
                <c:pt idx="11335">
                  <c:v>11.4773998729738</c:v>
                </c:pt>
                <c:pt idx="11336">
                  <c:v>11.711953276198599</c:v>
                </c:pt>
                <c:pt idx="11337">
                  <c:v>12.2254916794235</c:v>
                </c:pt>
                <c:pt idx="11338">
                  <c:v>11.704950082385899</c:v>
                </c:pt>
                <c:pt idx="11339">
                  <c:v>11.713500485610799</c:v>
                </c:pt>
                <c:pt idx="11340">
                  <c:v>10.5850838888356</c:v>
                </c:pt>
                <c:pt idx="11341">
                  <c:v>11.463260291798001</c:v>
                </c:pt>
                <c:pt idx="11342">
                  <c:v>12.8948546950229</c:v>
                </c:pt>
                <c:pt idx="11343">
                  <c:v>13.5093390982477</c:v>
                </c:pt>
                <c:pt idx="11344">
                  <c:v>13.7274659475387</c:v>
                </c:pt>
                <c:pt idx="11345">
                  <c:v>14.4374072431094</c:v>
                </c:pt>
                <c:pt idx="11346">
                  <c:v>15.4297485386801</c:v>
                </c:pt>
                <c:pt idx="11347">
                  <c:v>16.244903834860398</c:v>
                </c:pt>
                <c:pt idx="11348">
                  <c:v>15.4087911304311</c:v>
                </c:pt>
                <c:pt idx="11349">
                  <c:v>14.041264426001799</c:v>
                </c:pt>
                <c:pt idx="11350">
                  <c:v>13.362977722182</c:v>
                </c:pt>
                <c:pt idx="11351">
                  <c:v>12.6858370177527</c:v>
                </c:pt>
                <c:pt idx="11352">
                  <c:v>14.894060313323401</c:v>
                </c:pt>
                <c:pt idx="11353">
                  <c:v>14.933933609503701</c:v>
                </c:pt>
                <c:pt idx="11354">
                  <c:v>15.697244905074401</c:v>
                </c:pt>
                <c:pt idx="11355">
                  <c:v>16.432266200645099</c:v>
                </c:pt>
                <c:pt idx="11356">
                  <c:v>16.071918496825301</c:v>
                </c:pt>
                <c:pt idx="11357">
                  <c:v>15.958112792395999</c:v>
                </c:pt>
                <c:pt idx="11358">
                  <c:v>15.764561087966699</c:v>
                </c:pt>
                <c:pt idx="11359">
                  <c:v>15.5272813841469</c:v>
                </c:pt>
                <c:pt idx="11360">
                  <c:v>15.429699679717601</c:v>
                </c:pt>
                <c:pt idx="11361">
                  <c:v>15.169073975288301</c:v>
                </c:pt>
                <c:pt idx="11362">
                  <c:v>15.1812442714686</c:v>
                </c:pt>
                <c:pt idx="11363">
                  <c:v>15.212866567039301</c:v>
                </c:pt>
                <c:pt idx="11364">
                  <c:v>15.314542862610001</c:v>
                </c:pt>
                <c:pt idx="11365">
                  <c:v>15.324365158790201</c:v>
                </c:pt>
                <c:pt idx="11366">
                  <c:v>15.2364374543609</c:v>
                </c:pt>
                <c:pt idx="11367">
                  <c:v>15.051829749931599</c:v>
                </c:pt>
                <c:pt idx="11368">
                  <c:v>14.910557046111901</c:v>
                </c:pt>
                <c:pt idx="11369">
                  <c:v>14.962517341682499</c:v>
                </c:pt>
                <c:pt idx="11370">
                  <c:v>14.9889816372532</c:v>
                </c:pt>
                <c:pt idx="11371">
                  <c:v>14.7946469334335</c:v>
                </c:pt>
                <c:pt idx="11372">
                  <c:v>14.5408762290042</c:v>
                </c:pt>
                <c:pt idx="11373">
                  <c:v>14.4916135245749</c:v>
                </c:pt>
                <c:pt idx="11374">
                  <c:v>14.035425820755099</c:v>
                </c:pt>
                <c:pt idx="11375">
                  <c:v>13.6692751163258</c:v>
                </c:pt>
                <c:pt idx="11376">
                  <c:v>13.421661411896499</c:v>
                </c:pt>
                <c:pt idx="11377">
                  <c:v>13.1860707080768</c:v>
                </c:pt>
                <c:pt idx="11378">
                  <c:v>12.3654660036475</c:v>
                </c:pt>
                <c:pt idx="11379">
                  <c:v>11.5652282992182</c:v>
                </c:pt>
                <c:pt idx="11380">
                  <c:v>10.657978595398401</c:v>
                </c:pt>
                <c:pt idx="11381">
                  <c:v>10.899353890969101</c:v>
                </c:pt>
                <c:pt idx="11382">
                  <c:v>11.1594711865398</c:v>
                </c:pt>
                <c:pt idx="11383">
                  <c:v>11.545676482719999</c:v>
                </c:pt>
                <c:pt idx="11384">
                  <c:v>11.0206567782907</c:v>
                </c:pt>
                <c:pt idx="11385">
                  <c:v>10.830391073861399</c:v>
                </c:pt>
                <c:pt idx="11386">
                  <c:v>11.0306783700417</c:v>
                </c:pt>
                <c:pt idx="11387">
                  <c:v>10.7967386656124</c:v>
                </c:pt>
                <c:pt idx="11388">
                  <c:v>10.7651049611831</c:v>
                </c:pt>
                <c:pt idx="11389">
                  <c:v>11.409784257363301</c:v>
                </c:pt>
                <c:pt idx="11390">
                  <c:v>11.321754552933999</c:v>
                </c:pt>
                <c:pt idx="11391">
                  <c:v>11.8328028485047</c:v>
                </c:pt>
                <c:pt idx="11392">
                  <c:v>11.557843736608501</c:v>
                </c:pt>
                <c:pt idx="11393">
                  <c:v>11.625273216316</c:v>
                </c:pt>
                <c:pt idx="11394">
                  <c:v>11.649624696023499</c:v>
                </c:pt>
                <c:pt idx="11395">
                  <c:v>11.751608175529499</c:v>
                </c:pt>
                <c:pt idx="11396">
                  <c:v>11.772931655237</c:v>
                </c:pt>
                <c:pt idx="11397">
                  <c:v>11.766720134944499</c:v>
                </c:pt>
                <c:pt idx="11398">
                  <c:v>12.0318576144505</c:v>
                </c:pt>
                <c:pt idx="11399">
                  <c:v>12.037075094158</c:v>
                </c:pt>
                <c:pt idx="11400">
                  <c:v>11.887903573865501</c:v>
                </c:pt>
                <c:pt idx="11401">
                  <c:v>11.5974870533715</c:v>
                </c:pt>
                <c:pt idx="11402">
                  <c:v>11.480457533079001</c:v>
                </c:pt>
                <c:pt idx="11403">
                  <c:v>11.6544180127865</c:v>
                </c:pt>
                <c:pt idx="11404">
                  <c:v>11.5705254922925</c:v>
                </c:pt>
                <c:pt idx="11405">
                  <c:v>11.358330971999999</c:v>
                </c:pt>
                <c:pt idx="11406">
                  <c:v>11.2314284517076</c:v>
                </c:pt>
                <c:pt idx="11407">
                  <c:v>11.501015931213599</c:v>
                </c:pt>
                <c:pt idx="11408">
                  <c:v>11.5742964109211</c:v>
                </c:pt>
                <c:pt idx="11409">
                  <c:v>11.647434890628601</c:v>
                </c:pt>
                <c:pt idx="11410">
                  <c:v>11.8372303701346</c:v>
                </c:pt>
                <c:pt idx="11411">
                  <c:v>11.324175849842099</c:v>
                </c:pt>
                <c:pt idx="11412">
                  <c:v>11.311037329549601</c:v>
                </c:pt>
                <c:pt idx="11413">
                  <c:v>11.042760809055601</c:v>
                </c:pt>
                <c:pt idx="11414">
                  <c:v>10.7916522887631</c:v>
                </c:pt>
                <c:pt idx="11415">
                  <c:v>10.591778768470601</c:v>
                </c:pt>
                <c:pt idx="11416">
                  <c:v>10.772361247976599</c:v>
                </c:pt>
                <c:pt idx="11417">
                  <c:v>11.762186727684099</c:v>
                </c:pt>
                <c:pt idx="11418">
                  <c:v>12.820587207391601</c:v>
                </c:pt>
                <c:pt idx="11419">
                  <c:v>13.0281076868976</c:v>
                </c:pt>
                <c:pt idx="11420">
                  <c:v>13.1113581666051</c:v>
                </c:pt>
                <c:pt idx="11421">
                  <c:v>12.5703186463126</c:v>
                </c:pt>
                <c:pt idx="11422">
                  <c:v>11.6055851258186</c:v>
                </c:pt>
                <c:pt idx="11423">
                  <c:v>10.5320086055261</c:v>
                </c:pt>
                <c:pt idx="11424">
                  <c:v>10.1777830852336</c:v>
                </c:pt>
                <c:pt idx="11425">
                  <c:v>9.9700295647395905</c:v>
                </c:pt>
                <c:pt idx="11426">
                  <c:v>9.7470690444470893</c:v>
                </c:pt>
                <c:pt idx="11427">
                  <c:v>9.0982795241545897</c:v>
                </c:pt>
                <c:pt idx="11428">
                  <c:v>9.5176340036606</c:v>
                </c:pt>
                <c:pt idx="11429">
                  <c:v>9.3271274833681002</c:v>
                </c:pt>
                <c:pt idx="11430">
                  <c:v>9.5353829630756</c:v>
                </c:pt>
                <c:pt idx="11431">
                  <c:v>9.6860244425815996</c:v>
                </c:pt>
                <c:pt idx="11432">
                  <c:v>9.7828939222890998</c:v>
                </c:pt>
                <c:pt idx="11433">
                  <c:v>9.9212544019966007</c:v>
                </c:pt>
                <c:pt idx="11434">
                  <c:v>10.5966658815026</c:v>
                </c:pt>
                <c:pt idx="11435">
                  <c:v>11.033988361210101</c:v>
                </c:pt>
                <c:pt idx="11436">
                  <c:v>11.1737248409176</c:v>
                </c:pt>
                <c:pt idx="11437">
                  <c:v>11.2973883204236</c:v>
                </c:pt>
                <c:pt idx="11438">
                  <c:v>11.487565800131099</c:v>
                </c:pt>
                <c:pt idx="11439">
                  <c:v>11.373333279838601</c:v>
                </c:pt>
                <c:pt idx="11440">
                  <c:v>11.278734359822099</c:v>
                </c:pt>
                <c:pt idx="11441">
                  <c:v>11.1367540404403</c:v>
                </c:pt>
                <c:pt idx="11442">
                  <c:v>11.1751487210585</c:v>
                </c:pt>
                <c:pt idx="11443">
                  <c:v>11.1088114015994</c:v>
                </c:pt>
                <c:pt idx="11444">
                  <c:v>11.226399082217601</c:v>
                </c:pt>
                <c:pt idx="11445">
                  <c:v>11.3584647628358</c:v>
                </c:pt>
                <c:pt idx="11446">
                  <c:v>11.396592443376701</c:v>
                </c:pt>
                <c:pt idx="11447">
                  <c:v>11.394936123994899</c:v>
                </c:pt>
                <c:pt idx="11448">
                  <c:v>11.289069804613099</c:v>
                </c:pt>
                <c:pt idx="11449">
                  <c:v>11.1934924851539</c:v>
                </c:pt>
                <c:pt idx="11450">
                  <c:v>11.1023801657721</c:v>
                </c:pt>
                <c:pt idx="11451">
                  <c:v>10.861743846390301</c:v>
                </c:pt>
                <c:pt idx="11452">
                  <c:v>11.2487325269312</c:v>
                </c:pt>
                <c:pt idx="11453">
                  <c:v>10.714835207549401</c:v>
                </c:pt>
                <c:pt idx="11454">
                  <c:v>10.6302788881676</c:v>
                </c:pt>
                <c:pt idx="11455">
                  <c:v>10.8027705687085</c:v>
                </c:pt>
                <c:pt idx="11456">
                  <c:v>10.6971692493267</c:v>
                </c:pt>
                <c:pt idx="11457">
                  <c:v>10.7767529299449</c:v>
                </c:pt>
                <c:pt idx="11458">
                  <c:v>10.812637610485799</c:v>
                </c:pt>
                <c:pt idx="11459">
                  <c:v>11.250458291104</c:v>
                </c:pt>
                <c:pt idx="11460">
                  <c:v>10.9843899717222</c:v>
                </c:pt>
                <c:pt idx="11461">
                  <c:v>10.712021652262999</c:v>
                </c:pt>
                <c:pt idx="11462">
                  <c:v>10.557237332881201</c:v>
                </c:pt>
                <c:pt idx="11463">
                  <c:v>10.3577410134994</c:v>
                </c:pt>
                <c:pt idx="11464">
                  <c:v>10.4085676940403</c:v>
                </c:pt>
                <c:pt idx="11465">
                  <c:v>10.5530173746585</c:v>
                </c:pt>
                <c:pt idx="11466">
                  <c:v>10.889139055276701</c:v>
                </c:pt>
                <c:pt idx="11467">
                  <c:v>10.925480735817599</c:v>
                </c:pt>
                <c:pt idx="11468">
                  <c:v>10.653438416435799</c:v>
                </c:pt>
                <c:pt idx="11469">
                  <c:v>9.80854509705396</c:v>
                </c:pt>
                <c:pt idx="11470">
                  <c:v>9.3147257775948393</c:v>
                </c:pt>
                <c:pt idx="11471">
                  <c:v>9.3268034582130301</c:v>
                </c:pt>
                <c:pt idx="11472">
                  <c:v>9.5077001388312308</c:v>
                </c:pt>
                <c:pt idx="11473">
                  <c:v>10.5358068193721</c:v>
                </c:pt>
                <c:pt idx="11474">
                  <c:v>10.3993554999903</c:v>
                </c:pt>
                <c:pt idx="11475">
                  <c:v>10.1560351806085</c:v>
                </c:pt>
                <c:pt idx="11476">
                  <c:v>10.0866708611494</c:v>
                </c:pt>
                <c:pt idx="11477">
                  <c:v>10.5255325417676</c:v>
                </c:pt>
                <c:pt idx="11478">
                  <c:v>11.1282672223858</c:v>
                </c:pt>
                <c:pt idx="11479">
                  <c:v>11.4625339029266</c:v>
                </c:pt>
                <c:pt idx="11480">
                  <c:v>11.2602545835448</c:v>
                </c:pt>
                <c:pt idx="11481">
                  <c:v>11.709037264162999</c:v>
                </c:pt>
                <c:pt idx="11482">
                  <c:v>12.832813944703901</c:v>
                </c:pt>
                <c:pt idx="11483">
                  <c:v>12.8769826253221</c:v>
                </c:pt>
                <c:pt idx="11484">
                  <c:v>13.267789305940299</c:v>
                </c:pt>
                <c:pt idx="11485">
                  <c:v>13.4912319864812</c:v>
                </c:pt>
                <c:pt idx="11486">
                  <c:v>13.402116667099399</c:v>
                </c:pt>
                <c:pt idx="11487">
                  <c:v>13.3862773477176</c:v>
                </c:pt>
                <c:pt idx="11488">
                  <c:v>13.423976028258499</c:v>
                </c:pt>
                <c:pt idx="11489">
                  <c:v>13.5058119071064</c:v>
                </c:pt>
                <c:pt idx="11490">
                  <c:v>13.3270049842055</c:v>
                </c:pt>
                <c:pt idx="11491">
                  <c:v>13.237643061167599</c:v>
                </c:pt>
                <c:pt idx="11492">
                  <c:v>13.3815641382667</c:v>
                </c:pt>
                <c:pt idx="11493">
                  <c:v>12.8587552153658</c:v>
                </c:pt>
                <c:pt idx="11494">
                  <c:v>12.7506922923278</c:v>
                </c:pt>
                <c:pt idx="11495">
                  <c:v>12.620439369426901</c:v>
                </c:pt>
                <c:pt idx="11496">
                  <c:v>12.159124446526</c:v>
                </c:pt>
                <c:pt idx="11497">
                  <c:v>12.041524523488</c:v>
                </c:pt>
                <c:pt idx="11498">
                  <c:v>11.8514226005871</c:v>
                </c:pt>
                <c:pt idx="11499">
                  <c:v>11.641453677686201</c:v>
                </c:pt>
                <c:pt idx="11533">
                  <c:v>15.4325962974108</c:v>
                </c:pt>
                <c:pt idx="11534">
                  <c:v>15.645008374509899</c:v>
                </c:pt>
                <c:pt idx="11535">
                  <c:v>15.417352451609</c:v>
                </c:pt>
                <c:pt idx="11536">
                  <c:v>15.182136528571</c:v>
                </c:pt>
                <c:pt idx="11537">
                  <c:v>15.0455232075944</c:v>
                </c:pt>
                <c:pt idx="11538">
                  <c:v>14.847888488503299</c:v>
                </c:pt>
                <c:pt idx="11539">
                  <c:v>14.519805769384</c:v>
                </c:pt>
                <c:pt idx="11540">
                  <c:v>14.024143050292899</c:v>
                </c:pt>
                <c:pt idx="11541">
                  <c:v>13.7278643312018</c:v>
                </c:pt>
                <c:pt idx="11542">
                  <c:v>13.084707612082401</c:v>
                </c:pt>
                <c:pt idx="11543">
                  <c:v>12.735153892991301</c:v>
                </c:pt>
                <c:pt idx="11544">
                  <c:v>12.447787173900201</c:v>
                </c:pt>
                <c:pt idx="11545">
                  <c:v>12.1393804547809</c:v>
                </c:pt>
                <c:pt idx="11546">
                  <c:v>12.258499735689799</c:v>
                </c:pt>
                <c:pt idx="11547">
                  <c:v>12.357607016598701</c:v>
                </c:pt>
                <c:pt idx="11548">
                  <c:v>12.4908162974793</c:v>
                </c:pt>
                <c:pt idx="11549">
                  <c:v>12.3527385783882</c:v>
                </c:pt>
                <c:pt idx="11550">
                  <c:v>12.092216859297199</c:v>
                </c:pt>
                <c:pt idx="11551">
                  <c:v>11.7144831401778</c:v>
                </c:pt>
                <c:pt idx="11552">
                  <c:v>11.6264814210867</c:v>
                </c:pt>
                <c:pt idx="11553">
                  <c:v>11.2804097019956</c:v>
                </c:pt>
                <c:pt idx="11554">
                  <c:v>11.510234982876201</c:v>
                </c:pt>
                <c:pt idx="11555">
                  <c:v>11.134545263785199</c:v>
                </c:pt>
                <c:pt idx="11556">
                  <c:v>11.0171795446941</c:v>
                </c:pt>
                <c:pt idx="11557">
                  <c:v>10.743087825574699</c:v>
                </c:pt>
                <c:pt idx="11558">
                  <c:v>10.2999851064836</c:v>
                </c:pt>
                <c:pt idx="11559">
                  <c:v>10.3262153873925</c:v>
                </c:pt>
                <c:pt idx="11560">
                  <c:v>10.2405886682731</c:v>
                </c:pt>
                <c:pt idx="11561">
                  <c:v>10.4376179491821</c:v>
                </c:pt>
                <c:pt idx="11562">
                  <c:v>11.063448230091</c:v>
                </c:pt>
                <c:pt idx="11563">
                  <c:v>10.999274510971601</c:v>
                </c:pt>
                <c:pt idx="11564">
                  <c:v>9.3617997918805091</c:v>
                </c:pt>
                <c:pt idx="11565">
                  <c:v>10.334783072789399</c:v>
                </c:pt>
                <c:pt idx="11566">
                  <c:v>10.8050283536701</c:v>
                </c:pt>
                <c:pt idx="11567">
                  <c:v>10.664416634579</c:v>
                </c:pt>
                <c:pt idx="11568">
                  <c:v>11.3730739154879</c:v>
                </c:pt>
                <c:pt idx="11569">
                  <c:v>10.7317571963685</c:v>
                </c:pt>
                <c:pt idx="11570">
                  <c:v>11.2550254772774</c:v>
                </c:pt>
                <c:pt idx="11571">
                  <c:v>10.0252547581863</c:v>
                </c:pt>
                <c:pt idx="11572">
                  <c:v>9.5850570390669603</c:v>
                </c:pt>
                <c:pt idx="11573">
                  <c:v>9.4778223199758607</c:v>
                </c:pt>
                <c:pt idx="11574">
                  <c:v>10.225921600884799</c:v>
                </c:pt>
                <c:pt idx="11575">
                  <c:v>11.485589881765399</c:v>
                </c:pt>
                <c:pt idx="11576">
                  <c:v>10.900411162674301</c:v>
                </c:pt>
                <c:pt idx="11577">
                  <c:v>10.510597443583199</c:v>
                </c:pt>
                <c:pt idx="11578">
                  <c:v>11.6174487244639</c:v>
                </c:pt>
                <c:pt idx="11579">
                  <c:v>11.5000600053728</c:v>
                </c:pt>
                <c:pt idx="11580">
                  <c:v>11.8443802862817</c:v>
                </c:pt>
                <c:pt idx="11581">
                  <c:v>12.2986165671623</c:v>
                </c:pt>
                <c:pt idx="11582">
                  <c:v>13.0784068480712</c:v>
                </c:pt>
                <c:pt idx="11583">
                  <c:v>13.987922128980101</c:v>
                </c:pt>
                <c:pt idx="11584">
                  <c:v>14.4377804098608</c:v>
                </c:pt>
                <c:pt idx="11585">
                  <c:v>14.6501395297085</c:v>
                </c:pt>
                <c:pt idx="11586">
                  <c:v>14.4633534884752</c:v>
                </c:pt>
                <c:pt idx="11587">
                  <c:v>14.3292194472694</c:v>
                </c:pt>
                <c:pt idx="11588">
                  <c:v>13.862733406036</c:v>
                </c:pt>
                <c:pt idx="11589">
                  <c:v>13.3375693648027</c:v>
                </c:pt>
                <c:pt idx="11590">
                  <c:v>11.9050053235969</c:v>
                </c:pt>
                <c:pt idx="11591">
                  <c:v>9.9157212823635703</c:v>
                </c:pt>
                <c:pt idx="11592">
                  <c:v>7.9469942411302501</c:v>
                </c:pt>
                <c:pt idx="11593">
                  <c:v>8.1717951999244107</c:v>
                </c:pt>
                <c:pt idx="11594">
                  <c:v>8.3731461586910907</c:v>
                </c:pt>
                <c:pt idx="11595">
                  <c:v>8.5281911174577694</c:v>
                </c:pt>
                <c:pt idx="11596">
                  <c:v>8.3058000762519306</c:v>
                </c:pt>
                <c:pt idx="11597">
                  <c:v>7.5184930350186203</c:v>
                </c:pt>
                <c:pt idx="11598">
                  <c:v>7.5988089937853003</c:v>
                </c:pt>
                <c:pt idx="11599">
                  <c:v>7.16615895257946</c:v>
                </c:pt>
                <c:pt idx="11600">
                  <c:v>7.1722499113461398</c:v>
                </c:pt>
                <c:pt idx="11601">
                  <c:v>7.4559258701128197</c:v>
                </c:pt>
                <c:pt idx="11602">
                  <c:v>7.3431578289069899</c:v>
                </c:pt>
                <c:pt idx="11603">
                  <c:v>7.7982997876736704</c:v>
                </c:pt>
                <c:pt idx="11604">
                  <c:v>7.6932987464403499</c:v>
                </c:pt>
                <c:pt idx="11605">
                  <c:v>8.1787347052345094</c:v>
                </c:pt>
                <c:pt idx="11606">
                  <c:v>8.3771856640011908</c:v>
                </c:pt>
                <c:pt idx="11607">
                  <c:v>8.0664286227678801</c:v>
                </c:pt>
                <c:pt idx="11608">
                  <c:v>8.3110465815620405</c:v>
                </c:pt>
                <c:pt idx="11609">
                  <c:v>8.5751935403287192</c:v>
                </c:pt>
                <c:pt idx="11610">
                  <c:v>8.8153104990953999</c:v>
                </c:pt>
                <c:pt idx="11611">
                  <c:v>9.7572424578895607</c:v>
                </c:pt>
                <c:pt idx="11612">
                  <c:v>9.5256474166562395</c:v>
                </c:pt>
                <c:pt idx="11613">
                  <c:v>9.12952437542293</c:v>
                </c:pt>
                <c:pt idx="11614">
                  <c:v>9.0212133342170908</c:v>
                </c:pt>
                <c:pt idx="11615">
                  <c:v>8.9064832929837703</c:v>
                </c:pt>
                <c:pt idx="11616">
                  <c:v>9.2887132517504494</c:v>
                </c:pt>
                <c:pt idx="11617">
                  <c:v>9.4037342105446093</c:v>
                </c:pt>
                <c:pt idx="11618">
                  <c:v>9.5270231693112901</c:v>
                </c:pt>
                <c:pt idx="11619">
                  <c:v>9.4031501280779803</c:v>
                </c:pt>
                <c:pt idx="11620">
                  <c:v>9.7981560868721402</c:v>
                </c:pt>
                <c:pt idx="11621">
                  <c:v>9.7738430456388201</c:v>
                </c:pt>
                <c:pt idx="11622">
                  <c:v>10.0068380044055</c:v>
                </c:pt>
                <c:pt idx="11623">
                  <c:v>10.270745963199699</c:v>
                </c:pt>
                <c:pt idx="11624">
                  <c:v>10.850134921966299</c:v>
                </c:pt>
                <c:pt idx="11625">
                  <c:v>11.066178880733</c:v>
                </c:pt>
                <c:pt idx="11626">
                  <c:v>12.4577828395272</c:v>
                </c:pt>
                <c:pt idx="11627">
                  <c:v>12.8127497982939</c:v>
                </c:pt>
                <c:pt idx="11628">
                  <c:v>13.0620457570606</c:v>
                </c:pt>
                <c:pt idx="11629">
                  <c:v>14.3375157158547</c:v>
                </c:pt>
                <c:pt idx="11630">
                  <c:v>14.3507436746214</c:v>
                </c:pt>
                <c:pt idx="11631">
                  <c:v>14.0077086333881</c:v>
                </c:pt>
                <c:pt idx="11632">
                  <c:v>14.423680592182199</c:v>
                </c:pt>
                <c:pt idx="11633">
                  <c:v>14.770541425694701</c:v>
                </c:pt>
                <c:pt idx="11634">
                  <c:v>14.107705133949599</c:v>
                </c:pt>
                <c:pt idx="11635">
                  <c:v>13.6020768422412</c:v>
                </c:pt>
                <c:pt idx="11636">
                  <c:v>13.016507550496099</c:v>
                </c:pt>
                <c:pt idx="11637">
                  <c:v>12.947827258750999</c:v>
                </c:pt>
                <c:pt idx="11638">
                  <c:v>12.7856409670426</c:v>
                </c:pt>
                <c:pt idx="11639">
                  <c:v>11.4236086752974</c:v>
                </c:pt>
                <c:pt idx="11640">
                  <c:v>11.3042773835523</c:v>
                </c:pt>
                <c:pt idx="11641">
                  <c:v>9.9272640918439397</c:v>
                </c:pt>
                <c:pt idx="11642">
                  <c:v>7.4829508000988296</c:v>
                </c:pt>
                <c:pt idx="11643">
                  <c:v>6.1082045083537198</c:v>
                </c:pt>
                <c:pt idx="11644">
                  <c:v>6.1848622166453202</c:v>
                </c:pt>
                <c:pt idx="11645">
                  <c:v>5.7793309249002096</c:v>
                </c:pt>
                <c:pt idx="11646">
                  <c:v>5.5756876331551002</c:v>
                </c:pt>
                <c:pt idx="11647">
                  <c:v>5.3264553414467102</c:v>
                </c:pt>
                <c:pt idx="11648">
                  <c:v>5.8310820497015996</c:v>
                </c:pt>
                <c:pt idx="11649">
                  <c:v>5.5156817579564903</c:v>
                </c:pt>
                <c:pt idx="11650">
                  <c:v>5.5346804662480897</c:v>
                </c:pt>
                <c:pt idx="11651">
                  <c:v>6.0568521745029802</c:v>
                </c:pt>
                <c:pt idx="11652">
                  <c:v>6.4053038827578703</c:v>
                </c:pt>
                <c:pt idx="11653">
                  <c:v>6.5239275910494801</c:v>
                </c:pt>
                <c:pt idx="11654">
                  <c:v>6.4929162993043601</c:v>
                </c:pt>
                <c:pt idx="11655">
                  <c:v>7.1444760075592599</c:v>
                </c:pt>
                <c:pt idx="11656">
                  <c:v>6.9055227158508599</c:v>
                </c:pt>
                <c:pt idx="11657">
                  <c:v>7.1875214241057499</c:v>
                </c:pt>
                <c:pt idx="11658">
                  <c:v>7.6988701323606401</c:v>
                </c:pt>
                <c:pt idx="11659">
                  <c:v>7.9198448406522397</c:v>
                </c:pt>
                <c:pt idx="11660">
                  <c:v>7.66102154890714</c:v>
                </c:pt>
                <c:pt idx="11661">
                  <c:v>6.73154325716202</c:v>
                </c:pt>
                <c:pt idx="11662">
                  <c:v>6.6672859654536296</c:v>
                </c:pt>
                <c:pt idx="11663">
                  <c:v>7.14471067370852</c:v>
                </c:pt>
                <c:pt idx="11664">
                  <c:v>8.0048713819634099</c:v>
                </c:pt>
                <c:pt idx="11665">
                  <c:v>9.7788370902550099</c:v>
                </c:pt>
                <c:pt idx="11666">
                  <c:v>9.7737907985099</c:v>
                </c:pt>
                <c:pt idx="11667">
                  <c:v>9.4758875067647903</c:v>
                </c:pt>
                <c:pt idx="11668">
                  <c:v>10.311530215056401</c:v>
                </c:pt>
                <c:pt idx="11669">
                  <c:v>10.2297059233113</c:v>
                </c:pt>
                <c:pt idx="11670">
                  <c:v>10.735748631566199</c:v>
                </c:pt>
                <c:pt idx="11671">
                  <c:v>11.2161263398578</c:v>
                </c:pt>
                <c:pt idx="11672">
                  <c:v>11.2368330481127</c:v>
                </c:pt>
                <c:pt idx="11673">
                  <c:v>11.614536756367601</c:v>
                </c:pt>
                <c:pt idx="11674">
                  <c:v>12.192554464659199</c:v>
                </c:pt>
                <c:pt idx="11675">
                  <c:v>10.8716421729141</c:v>
                </c:pt>
                <c:pt idx="11676">
                  <c:v>11.1190258811689</c:v>
                </c:pt>
                <c:pt idx="11677">
                  <c:v>12.1244845894606</c:v>
                </c:pt>
                <c:pt idx="11678">
                  <c:v>12.580408297715399</c:v>
                </c:pt>
                <c:pt idx="11679">
                  <c:v>12.632430005970299</c:v>
                </c:pt>
                <c:pt idx="11680">
                  <c:v>12.9017467142619</c:v>
                </c:pt>
                <c:pt idx="11681">
                  <c:v>12.973126188945701</c:v>
                </c:pt>
                <c:pt idx="11682">
                  <c:v>12.8000954300337</c:v>
                </c:pt>
                <c:pt idx="11683">
                  <c:v>12.4565506712272</c:v>
                </c:pt>
                <c:pt idx="11684">
                  <c:v>12.0524179123152</c:v>
                </c:pt>
                <c:pt idx="11685">
                  <c:v>11.7715681534032</c:v>
                </c:pt>
                <c:pt idx="11686">
                  <c:v>11.7149053945967</c:v>
                </c:pt>
                <c:pt idx="11687">
                  <c:v>11.3989176356847</c:v>
                </c:pt>
                <c:pt idx="11688">
                  <c:v>11.3630628767727</c:v>
                </c:pt>
                <c:pt idx="11689">
                  <c:v>11.232447117966201</c:v>
                </c:pt>
                <c:pt idx="11690">
                  <c:v>11.183001359054201</c:v>
                </c:pt>
                <c:pt idx="11691">
                  <c:v>11.275720600142201</c:v>
                </c:pt>
                <c:pt idx="11692">
                  <c:v>10.7400038413357</c:v>
                </c:pt>
                <c:pt idx="11693">
                  <c:v>10.014852082423699</c:v>
                </c:pt>
                <c:pt idx="11694">
                  <c:v>9.7272563235116891</c:v>
                </c:pt>
                <c:pt idx="11695">
                  <c:v>9.1271255647052403</c:v>
                </c:pt>
                <c:pt idx="11696">
                  <c:v>8.7676098057932208</c:v>
                </c:pt>
                <c:pt idx="11697">
                  <c:v>8.9933540468811994</c:v>
                </c:pt>
                <c:pt idx="11698">
                  <c:v>10.3543652880747</c:v>
                </c:pt>
                <c:pt idx="11699">
                  <c:v>11.535820529162701</c:v>
                </c:pt>
                <c:pt idx="11700">
                  <c:v>12.1107217702507</c:v>
                </c:pt>
                <c:pt idx="11701">
                  <c:v>12.924665011444301</c:v>
                </c:pt>
                <c:pt idx="11702">
                  <c:v>12.900288252532199</c:v>
                </c:pt>
                <c:pt idx="11703">
                  <c:v>12.6784414936202</c:v>
                </c:pt>
                <c:pt idx="11704">
                  <c:v>12.5910107348138</c:v>
                </c:pt>
                <c:pt idx="11705">
                  <c:v>13.1507209759018</c:v>
                </c:pt>
                <c:pt idx="11706">
                  <c:v>13.664792216989699</c:v>
                </c:pt>
                <c:pt idx="11707">
                  <c:v>13.508111458183301</c:v>
                </c:pt>
                <c:pt idx="11708">
                  <c:v>13.3184116992713</c:v>
                </c:pt>
                <c:pt idx="11709">
                  <c:v>12.813833940359199</c:v>
                </c:pt>
                <c:pt idx="11710">
                  <c:v>11.516815181552801</c:v>
                </c:pt>
                <c:pt idx="11711">
                  <c:v>11.2671764226408</c:v>
                </c:pt>
                <c:pt idx="11712">
                  <c:v>11.0193596637288</c:v>
                </c:pt>
                <c:pt idx="11713">
                  <c:v>11.154356904922301</c:v>
                </c:pt>
                <c:pt idx="11714">
                  <c:v>11.099019146010299</c:v>
                </c:pt>
                <c:pt idx="11715">
                  <c:v>11.1999833870983</c:v>
                </c:pt>
                <c:pt idx="11716">
                  <c:v>11.030134628291799</c:v>
                </c:pt>
                <c:pt idx="11717">
                  <c:v>11.374460869379799</c:v>
                </c:pt>
                <c:pt idx="11718">
                  <c:v>11.3498341104678</c:v>
                </c:pt>
                <c:pt idx="11719">
                  <c:v>11.1608043516613</c:v>
                </c:pt>
                <c:pt idx="11720">
                  <c:v>11.2224015927493</c:v>
                </c:pt>
                <c:pt idx="11721">
                  <c:v>12.304431833837301</c:v>
                </c:pt>
                <c:pt idx="11722">
                  <c:v>12.436413075030799</c:v>
                </c:pt>
                <c:pt idx="11723">
                  <c:v>12.1752033161188</c:v>
                </c:pt>
                <c:pt idx="11724">
                  <c:v>12.437451557206799</c:v>
                </c:pt>
                <c:pt idx="11725">
                  <c:v>12.045806798400299</c:v>
                </c:pt>
                <c:pt idx="11726">
                  <c:v>12.665146039488301</c:v>
                </c:pt>
                <c:pt idx="11727">
                  <c:v>12.874087280576299</c:v>
                </c:pt>
                <c:pt idx="11728">
                  <c:v>13.030340521769901</c:v>
                </c:pt>
                <c:pt idx="11729">
                  <c:v>12.9542186329702</c:v>
                </c:pt>
                <c:pt idx="11730">
                  <c:v>12.761676614363299</c:v>
                </c:pt>
                <c:pt idx="11731">
                  <c:v>12.7632135956372</c:v>
                </c:pt>
                <c:pt idx="11732">
                  <c:v>12.544557577030201</c:v>
                </c:pt>
                <c:pt idx="11733">
                  <c:v>12.3366305584233</c:v>
                </c:pt>
                <c:pt idx="11734">
                  <c:v>12.083960539697101</c:v>
                </c:pt>
                <c:pt idx="11735">
                  <c:v>11.7811585210902</c:v>
                </c:pt>
                <c:pt idx="11736">
                  <c:v>11.629283502483201</c:v>
                </c:pt>
                <c:pt idx="11737">
                  <c:v>11.195999483757101</c:v>
                </c:pt>
                <c:pt idx="11738">
                  <c:v>10.8794114651502</c:v>
                </c:pt>
                <c:pt idx="11739">
                  <c:v>10.596788446543201</c:v>
                </c:pt>
                <c:pt idx="11740">
                  <c:v>10.3804584278171</c:v>
                </c:pt>
                <c:pt idx="11741">
                  <c:v>10.1754904092101</c:v>
                </c:pt>
                <c:pt idx="11742">
                  <c:v>10.309208390603199</c:v>
                </c:pt>
                <c:pt idx="11743">
                  <c:v>10.042554371877101</c:v>
                </c:pt>
                <c:pt idx="11744">
                  <c:v>9.5137303532701196</c:v>
                </c:pt>
                <c:pt idx="11745">
                  <c:v>9.2838183346631702</c:v>
                </c:pt>
                <c:pt idx="11746">
                  <c:v>9.2450213159370396</c:v>
                </c:pt>
                <c:pt idx="11747">
                  <c:v>9.0336732973300897</c:v>
                </c:pt>
                <c:pt idx="11748">
                  <c:v>8.7117132787231402</c:v>
                </c:pt>
                <c:pt idx="11749">
                  <c:v>8.8458102599970196</c:v>
                </c:pt>
                <c:pt idx="11750">
                  <c:v>8.8257342413900695</c:v>
                </c:pt>
                <c:pt idx="11751">
                  <c:v>8.4978432227831195</c:v>
                </c:pt>
                <c:pt idx="11752">
                  <c:v>9.2432382040569898</c:v>
                </c:pt>
                <c:pt idx="11753">
                  <c:v>10.478295185449999</c:v>
                </c:pt>
                <c:pt idx="11754">
                  <c:v>11.1510251668431</c:v>
                </c:pt>
                <c:pt idx="11755">
                  <c:v>11.124726148117</c:v>
                </c:pt>
                <c:pt idx="11756">
                  <c:v>10.884235129509999</c:v>
                </c:pt>
                <c:pt idx="11757">
                  <c:v>11.327110110903099</c:v>
                </c:pt>
                <c:pt idx="11758">
                  <c:v>10.1781610921769</c:v>
                </c:pt>
                <c:pt idx="11759">
                  <c:v>10.00783907357</c:v>
                </c:pt>
                <c:pt idx="11760">
                  <c:v>9.0087950549630502</c:v>
                </c:pt>
                <c:pt idx="11761">
                  <c:v>7.5279760362369199</c:v>
                </c:pt>
                <c:pt idx="11762">
                  <c:v>10.14713201763</c:v>
                </c:pt>
                <c:pt idx="11763">
                  <c:v>10.005284999023001</c:v>
                </c:pt>
                <c:pt idx="11764">
                  <c:v>9.6528509802969005</c:v>
                </c:pt>
                <c:pt idx="11765">
                  <c:v>9.3588029616899497</c:v>
                </c:pt>
                <c:pt idx="11766">
                  <c:v>8.2830989430830009</c:v>
                </c:pt>
                <c:pt idx="11767">
                  <c:v>7.7224919243568699</c:v>
                </c:pt>
                <c:pt idx="11768">
                  <c:v>7.8212279057499199</c:v>
                </c:pt>
                <c:pt idx="11769">
                  <c:v>7.9984398871429701</c:v>
                </c:pt>
                <c:pt idx="11770">
                  <c:v>8.8260208684168493</c:v>
                </c:pt>
                <c:pt idx="11771">
                  <c:v>9.6412168498099007</c:v>
                </c:pt>
                <c:pt idx="11772">
                  <c:v>10.8278698312029</c:v>
                </c:pt>
                <c:pt idx="11773">
                  <c:v>13.1089538124768</c:v>
                </c:pt>
                <c:pt idx="11774">
                  <c:v>13.6070897938699</c:v>
                </c:pt>
                <c:pt idx="11775">
                  <c:v>13.9209377752629</c:v>
                </c:pt>
                <c:pt idx="11776">
                  <c:v>14.2235137565368</c:v>
                </c:pt>
                <c:pt idx="11777">
                  <c:v>14.0609622319732</c:v>
                </c:pt>
                <c:pt idx="11778">
                  <c:v>11.084144201449099</c:v>
                </c:pt>
                <c:pt idx="11779">
                  <c:v>9.5790481708164705</c:v>
                </c:pt>
                <c:pt idx="11780">
                  <c:v>10.7529911402924</c:v>
                </c:pt>
                <c:pt idx="11781">
                  <c:v>11.1273611097683</c:v>
                </c:pt>
                <c:pt idx="11782">
                  <c:v>11.1027510791357</c:v>
                </c:pt>
                <c:pt idx="11783">
                  <c:v>11.176120048611599</c:v>
                </c:pt>
                <c:pt idx="11784">
                  <c:v>10.810328018087599</c:v>
                </c:pt>
                <c:pt idx="11785">
                  <c:v>9.9497179874549193</c:v>
                </c:pt>
                <c:pt idx="11786">
                  <c:v>8.7138939569308604</c:v>
                </c:pt>
                <c:pt idx="11787">
                  <c:v>8.8504479264067903</c:v>
                </c:pt>
                <c:pt idx="11788">
                  <c:v>9.6427888957741406</c:v>
                </c:pt>
                <c:pt idx="11789">
                  <c:v>8.6066488652500794</c:v>
                </c:pt>
                <c:pt idx="11790">
                  <c:v>9.8774188347260203</c:v>
                </c:pt>
                <c:pt idx="11791">
                  <c:v>10.726370804093399</c:v>
                </c:pt>
                <c:pt idx="11792">
                  <c:v>10.3248137735693</c:v>
                </c:pt>
                <c:pt idx="11793">
                  <c:v>8.7399817430452398</c:v>
                </c:pt>
                <c:pt idx="11794">
                  <c:v>9.2356837124125892</c:v>
                </c:pt>
                <c:pt idx="11795">
                  <c:v>9.1361906818885306</c:v>
                </c:pt>
                <c:pt idx="11796">
                  <c:v>7.2910046513644602</c:v>
                </c:pt>
                <c:pt idx="11797">
                  <c:v>6.5143026207318098</c:v>
                </c:pt>
                <c:pt idx="11798">
                  <c:v>6.2045845902077499</c:v>
                </c:pt>
                <c:pt idx="11799">
                  <c:v>6.3542585596836902</c:v>
                </c:pt>
                <c:pt idx="11800">
                  <c:v>6.3127495290510396</c:v>
                </c:pt>
                <c:pt idx="11801">
                  <c:v>6.61785249852697</c:v>
                </c:pt>
                <c:pt idx="11802">
                  <c:v>6.6194124680029098</c:v>
                </c:pt>
                <c:pt idx="11803">
                  <c:v>6.5655254373702601</c:v>
                </c:pt>
                <c:pt idx="11804">
                  <c:v>6.7906244068461996</c:v>
                </c:pt>
                <c:pt idx="11805">
                  <c:v>6.85602237632214</c:v>
                </c:pt>
                <c:pt idx="11806">
                  <c:v>6.9198513456894899</c:v>
                </c:pt>
                <c:pt idx="11807">
                  <c:v>7.0586263151654203</c:v>
                </c:pt>
                <c:pt idx="11808">
                  <c:v>7.09453028464136</c:v>
                </c:pt>
                <c:pt idx="11809">
                  <c:v>7.3047812540087103</c:v>
                </c:pt>
                <c:pt idx="11810">
                  <c:v>7.1497512234846496</c:v>
                </c:pt>
                <c:pt idx="11811">
                  <c:v>6.8990811929605798</c:v>
                </c:pt>
                <c:pt idx="11812">
                  <c:v>6.9033471623279299</c:v>
                </c:pt>
                <c:pt idx="11813">
                  <c:v>7.1028541318038698</c:v>
                </c:pt>
                <c:pt idx="11814">
                  <c:v>7.2290891012798104</c:v>
                </c:pt>
                <c:pt idx="11815">
                  <c:v>7.2278710706471596</c:v>
                </c:pt>
                <c:pt idx="11816">
                  <c:v>7.05863204012309</c:v>
                </c:pt>
                <c:pt idx="11817">
                  <c:v>7.1542310095990302</c:v>
                </c:pt>
                <c:pt idx="11818">
                  <c:v>7.5688249789663802</c:v>
                </c:pt>
                <c:pt idx="11819">
                  <c:v>7.8435669484423203</c:v>
                </c:pt>
                <c:pt idx="11820">
                  <c:v>8.2211969179182507</c:v>
                </c:pt>
                <c:pt idx="11821">
                  <c:v>8.7319868872856095</c:v>
                </c:pt>
                <c:pt idx="11822">
                  <c:v>9.25722585676154</c:v>
                </c:pt>
                <c:pt idx="11823">
                  <c:v>9.2996938262374798</c:v>
                </c:pt>
                <c:pt idx="11824">
                  <c:v>9.2474357956048294</c:v>
                </c:pt>
                <c:pt idx="11825">
                  <c:v>8.7064144762879501</c:v>
                </c:pt>
                <c:pt idx="11826">
                  <c:v>8.7910118681895106</c:v>
                </c:pt>
                <c:pt idx="11827">
                  <c:v>8.7710082599509498</c:v>
                </c:pt>
                <c:pt idx="11828">
                  <c:v>8.1901766518525108</c:v>
                </c:pt>
                <c:pt idx="11829">
                  <c:v>7.8003570437540697</c:v>
                </c:pt>
                <c:pt idx="11830">
                  <c:v>7.7391074355155096</c:v>
                </c:pt>
                <c:pt idx="11831">
                  <c:v>7.6942038274170796</c:v>
                </c:pt>
                <c:pt idx="11832">
                  <c:v>7.8590462193186399</c:v>
                </c:pt>
                <c:pt idx="11833">
                  <c:v>7.8946956110800803</c:v>
                </c:pt>
                <c:pt idx="11834">
                  <c:v>7.4497350029816403</c:v>
                </c:pt>
                <c:pt idx="11835">
                  <c:v>7.3054303948832002</c:v>
                </c:pt>
                <c:pt idx="11870">
                  <c:v>9.1790891097564007</c:v>
                </c:pt>
                <c:pt idx="11871">
                  <c:v>8.9055695016579701</c:v>
                </c:pt>
                <c:pt idx="11872">
                  <c:v>8.9598258934194099</c:v>
                </c:pt>
                <c:pt idx="11873">
                  <c:v>8.4748255660691196</c:v>
                </c:pt>
                <c:pt idx="11874">
                  <c:v>8.6210305192688494</c:v>
                </c:pt>
                <c:pt idx="11875">
                  <c:v>8.4130164728832497</c:v>
                </c:pt>
                <c:pt idx="11876">
                  <c:v>8.4086284260829807</c:v>
                </c:pt>
                <c:pt idx="11877">
                  <c:v>7.68493237928271</c:v>
                </c:pt>
                <c:pt idx="11878">
                  <c:v>8.0679903328971001</c:v>
                </c:pt>
                <c:pt idx="11879">
                  <c:v>8.4017532860968291</c:v>
                </c:pt>
                <c:pt idx="11880">
                  <c:v>9.4978502392965591</c:v>
                </c:pt>
                <c:pt idx="11881">
                  <c:v>11.636308192911001</c:v>
                </c:pt>
                <c:pt idx="11882">
                  <c:v>11.0323621461107</c:v>
                </c:pt>
                <c:pt idx="11883">
                  <c:v>11.152781099310401</c:v>
                </c:pt>
                <c:pt idx="11884">
                  <c:v>11.3916580529248</c:v>
                </c:pt>
                <c:pt idx="11885">
                  <c:v>14.752990006124501</c:v>
                </c:pt>
                <c:pt idx="11886">
                  <c:v>16.2224249593243</c:v>
                </c:pt>
                <c:pt idx="11887">
                  <c:v>15.222970912938701</c:v>
                </c:pt>
                <c:pt idx="11888">
                  <c:v>14.2574568661384</c:v>
                </c:pt>
                <c:pt idx="11889">
                  <c:v>12.2973358193381</c:v>
                </c:pt>
                <c:pt idx="11890">
                  <c:v>11.5715797729525</c:v>
                </c:pt>
                <c:pt idx="11891">
                  <c:v>10.8407967261523</c:v>
                </c:pt>
                <c:pt idx="11892">
                  <c:v>10.378639679352</c:v>
                </c:pt>
                <c:pt idx="11893">
                  <c:v>10.427353632966399</c:v>
                </c:pt>
                <c:pt idx="11894">
                  <c:v>10.5421315861661</c:v>
                </c:pt>
                <c:pt idx="11895">
                  <c:v>10.3058195393658</c:v>
                </c:pt>
                <c:pt idx="11896">
                  <c:v>10.4705004929802</c:v>
                </c:pt>
                <c:pt idx="11897">
                  <c:v>10.985252446180001</c:v>
                </c:pt>
                <c:pt idx="11898">
                  <c:v>11.4493903993797</c:v>
                </c:pt>
                <c:pt idx="11899">
                  <c:v>11.295416352994099</c:v>
                </c:pt>
                <c:pt idx="11900">
                  <c:v>11.3403343061938</c:v>
                </c:pt>
                <c:pt idx="11901">
                  <c:v>11.4034932593935</c:v>
                </c:pt>
                <c:pt idx="11902">
                  <c:v>11.351526213007901</c:v>
                </c:pt>
                <c:pt idx="11903">
                  <c:v>11.569802166207699</c:v>
                </c:pt>
                <c:pt idx="11904">
                  <c:v>11.393659119407401</c:v>
                </c:pt>
                <c:pt idx="11905">
                  <c:v>11.550432073021801</c:v>
                </c:pt>
                <c:pt idx="11906">
                  <c:v>11.7446760262215</c:v>
                </c:pt>
                <c:pt idx="11907">
                  <c:v>11.495479979421299</c:v>
                </c:pt>
                <c:pt idx="11908">
                  <c:v>11.0955079330357</c:v>
                </c:pt>
                <c:pt idx="11909">
                  <c:v>10.5911628862354</c:v>
                </c:pt>
                <c:pt idx="11910">
                  <c:v>10.3364318394351</c:v>
                </c:pt>
                <c:pt idx="11911">
                  <c:v>10.5754457930495</c:v>
                </c:pt>
                <c:pt idx="11912">
                  <c:v>9.8760607462492391</c:v>
                </c:pt>
                <c:pt idx="11913">
                  <c:v>9.5847226994489692</c:v>
                </c:pt>
                <c:pt idx="11914">
                  <c:v>10.071676653063401</c:v>
                </c:pt>
                <c:pt idx="11915">
                  <c:v>12.295372606263101</c:v>
                </c:pt>
                <c:pt idx="11916">
                  <c:v>14.0937305594628</c:v>
                </c:pt>
                <c:pt idx="11917">
                  <c:v>12.9685105130772</c:v>
                </c:pt>
                <c:pt idx="11918">
                  <c:v>12.0902924662769</c:v>
                </c:pt>
                <c:pt idx="11919">
                  <c:v>10.6330634194767</c:v>
                </c:pt>
                <c:pt idx="11920">
                  <c:v>9.3656893730910706</c:v>
                </c:pt>
                <c:pt idx="11921">
                  <c:v>9.3171454317673508</c:v>
                </c:pt>
                <c:pt idx="11922">
                  <c:v>8.9407975960918105</c:v>
                </c:pt>
                <c:pt idx="11923">
                  <c:v>8.0520337603503798</c:v>
                </c:pt>
                <c:pt idx="11924">
                  <c:v>7.5714199246748297</c:v>
                </c:pt>
                <c:pt idx="11925">
                  <c:v>7.6439190889992901</c:v>
                </c:pt>
                <c:pt idx="11926">
                  <c:v>6.1697442532578597</c:v>
                </c:pt>
                <c:pt idx="11927">
                  <c:v>6.6536424175823203</c:v>
                </c:pt>
                <c:pt idx="11928">
                  <c:v>5.7243085819067803</c:v>
                </c:pt>
                <c:pt idx="11929">
                  <c:v>4.8532847461653397</c:v>
                </c:pt>
                <c:pt idx="11930">
                  <c:v>4.2921909104897997</c:v>
                </c:pt>
                <c:pt idx="11931">
                  <c:v>4.3410750748142597</c:v>
                </c:pt>
                <c:pt idx="11932">
                  <c:v>4.7541222390728297</c:v>
                </c:pt>
                <c:pt idx="11933">
                  <c:v>4.63131640339728</c:v>
                </c:pt>
                <c:pt idx="11934">
                  <c:v>4.4549075677217402</c:v>
                </c:pt>
                <c:pt idx="11935">
                  <c:v>3.9764587319803102</c:v>
                </c:pt>
                <c:pt idx="11936">
                  <c:v>4.07004989630477</c:v>
                </c:pt>
                <c:pt idx="11937">
                  <c:v>5.5036870606292299</c:v>
                </c:pt>
                <c:pt idx="11938">
                  <c:v>6.3634322248877897</c:v>
                </c:pt>
                <c:pt idx="11939">
                  <c:v>6.7569123892122498</c:v>
                </c:pt>
                <c:pt idx="11940">
                  <c:v>6.3270245535367096</c:v>
                </c:pt>
                <c:pt idx="11941">
                  <c:v>6.3885047177952696</c:v>
                </c:pt>
                <c:pt idx="11942">
                  <c:v>6.6647348821197303</c:v>
                </c:pt>
                <c:pt idx="11943">
                  <c:v>6.9005660464441902</c:v>
                </c:pt>
                <c:pt idx="11944">
                  <c:v>6.7093992107027596</c:v>
                </c:pt>
                <c:pt idx="11945">
                  <c:v>6.6413363750272199</c:v>
                </c:pt>
                <c:pt idx="11946">
                  <c:v>7.60732953935167</c:v>
                </c:pt>
                <c:pt idx="11947">
                  <c:v>7.37790270361024</c:v>
                </c:pt>
                <c:pt idx="11948">
                  <c:v>6.8573108679347001</c:v>
                </c:pt>
                <c:pt idx="11949">
                  <c:v>6.8062210322591596</c:v>
                </c:pt>
                <c:pt idx="11950">
                  <c:v>7.1612401965177197</c:v>
                </c:pt>
                <c:pt idx="11951">
                  <c:v>6.8557753608421796</c:v>
                </c:pt>
                <c:pt idx="11952">
                  <c:v>6.6513475251666403</c:v>
                </c:pt>
                <c:pt idx="11953">
                  <c:v>6.2176846894252096</c:v>
                </c:pt>
                <c:pt idx="11954">
                  <c:v>6.1225658537496601</c:v>
                </c:pt>
                <c:pt idx="11955">
                  <c:v>6.3437930180741198</c:v>
                </c:pt>
                <c:pt idx="11956">
                  <c:v>6.4638181823326901</c:v>
                </c:pt>
                <c:pt idx="11957">
                  <c:v>6.5135903466571499</c:v>
                </c:pt>
                <c:pt idx="11958">
                  <c:v>6.7540965109816096</c:v>
                </c:pt>
                <c:pt idx="11959">
                  <c:v>7.0855176752401698</c:v>
                </c:pt>
                <c:pt idx="11960">
                  <c:v>7.2266188395646296</c:v>
                </c:pt>
                <c:pt idx="11961">
                  <c:v>7.1355470038890898</c:v>
                </c:pt>
                <c:pt idx="11962">
                  <c:v>7.2871401681476602</c:v>
                </c:pt>
                <c:pt idx="11963">
                  <c:v>8.5700193324721106</c:v>
                </c:pt>
                <c:pt idx="11964">
                  <c:v>7.7478664967965702</c:v>
                </c:pt>
                <c:pt idx="11965">
                  <c:v>8.3493916610551402</c:v>
                </c:pt>
                <c:pt idx="11966">
                  <c:v>8.0163258253795995</c:v>
                </c:pt>
                <c:pt idx="11967">
                  <c:v>10.3547809897041</c:v>
                </c:pt>
                <c:pt idx="11968">
                  <c:v>10.381238153962601</c:v>
                </c:pt>
                <c:pt idx="11969">
                  <c:v>10.6168512649964</c:v>
                </c:pt>
                <c:pt idx="11970">
                  <c:v>10.851322322818801</c:v>
                </c:pt>
                <c:pt idx="11971">
                  <c:v>9.0330273803533601</c:v>
                </c:pt>
                <c:pt idx="11972">
                  <c:v>10.1484764381758</c:v>
                </c:pt>
                <c:pt idx="11973">
                  <c:v>10.5006064959982</c:v>
                </c:pt>
                <c:pt idx="11974">
                  <c:v>10.078872553532699</c:v>
                </c:pt>
                <c:pt idx="11975">
                  <c:v>8.9597926113551196</c:v>
                </c:pt>
                <c:pt idx="11976">
                  <c:v>8.5997366691775206</c:v>
                </c:pt>
                <c:pt idx="11977">
                  <c:v>8.2477347267120606</c:v>
                </c:pt>
                <c:pt idx="11978">
                  <c:v>7.5839277845344704</c:v>
                </c:pt>
                <c:pt idx="11979">
                  <c:v>6.5716648423568698</c:v>
                </c:pt>
                <c:pt idx="11980">
                  <c:v>6.5787698998914097</c:v>
                </c:pt>
                <c:pt idx="11981">
                  <c:v>7.25967695771382</c:v>
                </c:pt>
                <c:pt idx="11982">
                  <c:v>7.51933501553623</c:v>
                </c:pt>
                <c:pt idx="11983">
                  <c:v>7.4083740730707603</c:v>
                </c:pt>
                <c:pt idx="11984">
                  <c:v>7.0726671308931701</c:v>
                </c:pt>
                <c:pt idx="11985">
                  <c:v>6.9898591887155703</c:v>
                </c:pt>
                <c:pt idx="11986">
                  <c:v>6.6819342462501101</c:v>
                </c:pt>
                <c:pt idx="11987">
                  <c:v>6.4498773040725199</c:v>
                </c:pt>
                <c:pt idx="11988">
                  <c:v>6.8495093618949303</c:v>
                </c:pt>
                <c:pt idx="11989">
                  <c:v>6.6967014194294601</c:v>
                </c:pt>
                <c:pt idx="11990">
                  <c:v>6.6635854772518703</c:v>
                </c:pt>
                <c:pt idx="11991">
                  <c:v>6.6029355350742804</c:v>
                </c:pt>
                <c:pt idx="11992">
                  <c:v>6.8960295926088104</c:v>
                </c:pt>
                <c:pt idx="11993">
                  <c:v>7.4119096504312196</c:v>
                </c:pt>
                <c:pt idx="11994">
                  <c:v>8.0061187082536307</c:v>
                </c:pt>
                <c:pt idx="11995">
                  <c:v>8.3768297657881607</c:v>
                </c:pt>
                <c:pt idx="11996">
                  <c:v>7.4342368236105703</c:v>
                </c:pt>
                <c:pt idx="11997">
                  <c:v>7.2174988814329799</c:v>
                </c:pt>
                <c:pt idx="11998">
                  <c:v>7.2241499389675097</c:v>
                </c:pt>
                <c:pt idx="11999">
                  <c:v>7.4610799967899197</c:v>
                </c:pt>
                <c:pt idx="12000">
                  <c:v>7.3938770546123296</c:v>
                </c:pt>
                <c:pt idx="12001">
                  <c:v>7.4574351121468601</c:v>
                </c:pt>
                <c:pt idx="12002">
                  <c:v>7.3112031699692697</c:v>
                </c:pt>
                <c:pt idx="12003">
                  <c:v>7.6179622277916801</c:v>
                </c:pt>
                <c:pt idx="12004">
                  <c:v>7.5714622853262101</c:v>
                </c:pt>
                <c:pt idx="12005">
                  <c:v>7.4861173431486199</c:v>
                </c:pt>
                <c:pt idx="12006">
                  <c:v>7.6198754009710301</c:v>
                </c:pt>
                <c:pt idx="12007">
                  <c:v>7.3810764585055599</c:v>
                </c:pt>
                <c:pt idx="12008">
                  <c:v>7.5425655163279703</c:v>
                </c:pt>
                <c:pt idx="12009">
                  <c:v>7.97877957415038</c:v>
                </c:pt>
                <c:pt idx="12010">
                  <c:v>7.9163476316849097</c:v>
                </c:pt>
                <c:pt idx="12011">
                  <c:v>7.7553076895073199</c:v>
                </c:pt>
                <c:pt idx="12012">
                  <c:v>8.0459417473297297</c:v>
                </c:pt>
                <c:pt idx="12013">
                  <c:v>8.0558838048642603</c:v>
                </c:pt>
                <c:pt idx="12014">
                  <c:v>8.5454668626866699</c:v>
                </c:pt>
                <c:pt idx="12015">
                  <c:v>9.0129759205090796</c:v>
                </c:pt>
                <c:pt idx="12016">
                  <c:v>8.8447879780436107</c:v>
                </c:pt>
                <c:pt idx="12017">
                  <c:v>8.2960350526139699</c:v>
                </c:pt>
                <c:pt idx="12018">
                  <c:v>8.0752991438377801</c:v>
                </c:pt>
                <c:pt idx="12019">
                  <c:v>8.1194692350382809</c:v>
                </c:pt>
                <c:pt idx="12020">
                  <c:v>8.3567513262620992</c:v>
                </c:pt>
                <c:pt idx="12021">
                  <c:v>8.3326984174859202</c:v>
                </c:pt>
                <c:pt idx="12022">
                  <c:v>8.62025950868642</c:v>
                </c:pt>
                <c:pt idx="12023">
                  <c:v>8.2164505999102406</c:v>
                </c:pt>
                <c:pt idx="12024">
                  <c:v>8.2839476911340508</c:v>
                </c:pt>
                <c:pt idx="12025">
                  <c:v>8.3068067823345508</c:v>
                </c:pt>
                <c:pt idx="12026">
                  <c:v>8.6776158735583699</c:v>
                </c:pt>
                <c:pt idx="12027">
                  <c:v>8.7932219647821803</c:v>
                </c:pt>
                <c:pt idx="12028">
                  <c:v>8.9706420559826903</c:v>
                </c:pt>
                <c:pt idx="12029">
                  <c:v>9.0910521472065007</c:v>
                </c:pt>
                <c:pt idx="12030">
                  <c:v>9.1263262384303196</c:v>
                </c:pt>
                <c:pt idx="12031">
                  <c:v>9.1504653296308192</c:v>
                </c:pt>
                <c:pt idx="12032">
                  <c:v>8.5809004208546398</c:v>
                </c:pt>
                <c:pt idx="12033">
                  <c:v>8.6658545120784503</c:v>
                </c:pt>
                <c:pt idx="12034">
                  <c:v>8.6784096032789506</c:v>
                </c:pt>
                <c:pt idx="12035">
                  <c:v>8.4397686945027708</c:v>
                </c:pt>
                <c:pt idx="12036">
                  <c:v>8.5330817857265906</c:v>
                </c:pt>
                <c:pt idx="12037">
                  <c:v>8.6495198769270907</c:v>
                </c:pt>
                <c:pt idx="12038">
                  <c:v>8.4868929681509009</c:v>
                </c:pt>
                <c:pt idx="12039">
                  <c:v>8.4322820593747192</c:v>
                </c:pt>
                <c:pt idx="12040">
                  <c:v>8.2796061505752192</c:v>
                </c:pt>
                <c:pt idx="12041">
                  <c:v>8.3946082417990393</c:v>
                </c:pt>
                <c:pt idx="12042">
                  <c:v>8.3383383330228504</c:v>
                </c:pt>
                <c:pt idx="12043">
                  <c:v>8.4487584242233602</c:v>
                </c:pt>
                <c:pt idx="12044">
                  <c:v>8.4686265154471698</c:v>
                </c:pt>
                <c:pt idx="12045">
                  <c:v>8.3481626066709893</c:v>
                </c:pt>
                <c:pt idx="12046">
                  <c:v>8.2427756978714903</c:v>
                </c:pt>
                <c:pt idx="12047">
                  <c:v>8.4182467890953099</c:v>
                </c:pt>
                <c:pt idx="12048">
                  <c:v>7.9825238803191203</c:v>
                </c:pt>
                <c:pt idx="12049">
                  <c:v>7.9211439715196299</c:v>
                </c:pt>
                <c:pt idx="12050">
                  <c:v>7.7061430627434397</c:v>
                </c:pt>
                <c:pt idx="12051">
                  <c:v>8.0284061539672607</c:v>
                </c:pt>
                <c:pt idx="12052">
                  <c:v>7.5395832451677602</c:v>
                </c:pt>
                <c:pt idx="12053">
                  <c:v>8.0059853363915803</c:v>
                </c:pt>
                <c:pt idx="12054">
                  <c:v>8.1169024276153898</c:v>
                </c:pt>
                <c:pt idx="12055">
                  <c:v>8.8475905188158901</c:v>
                </c:pt>
                <c:pt idx="12056">
                  <c:v>8.9587146100397099</c:v>
                </c:pt>
                <c:pt idx="12057">
                  <c:v>8.6651537012635202</c:v>
                </c:pt>
                <c:pt idx="12058">
                  <c:v>8.8336487924640306</c:v>
                </c:pt>
                <c:pt idx="12059">
                  <c:v>8.8581218836878399</c:v>
                </c:pt>
                <c:pt idx="12060">
                  <c:v>8.4639629749116594</c:v>
                </c:pt>
                <c:pt idx="12061">
                  <c:v>8.9849400661121592</c:v>
                </c:pt>
                <c:pt idx="12062">
                  <c:v>9.8424061573359793</c:v>
                </c:pt>
                <c:pt idx="12063">
                  <c:v>9.9073712485597891</c:v>
                </c:pt>
                <c:pt idx="12064">
                  <c:v>11.8218893397603</c:v>
                </c:pt>
                <c:pt idx="12065">
                  <c:v>10.8941126834883</c:v>
                </c:pt>
                <c:pt idx="12066">
                  <c:v>9.9664212795178102</c:v>
                </c:pt>
                <c:pt idx="12067">
                  <c:v>8.9583838760918795</c:v>
                </c:pt>
                <c:pt idx="12068">
                  <c:v>8.9816314721213395</c:v>
                </c:pt>
                <c:pt idx="12069">
                  <c:v>9.3137590681507998</c:v>
                </c:pt>
                <c:pt idx="12070">
                  <c:v>9.8554196647248702</c:v>
                </c:pt>
                <c:pt idx="12071">
                  <c:v>9.8448282607543298</c:v>
                </c:pt>
                <c:pt idx="12072">
                  <c:v>9.7336638567837905</c:v>
                </c:pt>
                <c:pt idx="12073">
                  <c:v>9.6704564533578701</c:v>
                </c:pt>
                <c:pt idx="12074">
                  <c:v>9.5171070493873202</c:v>
                </c:pt>
                <c:pt idx="12075">
                  <c:v>9.2398236454167808</c:v>
                </c:pt>
                <c:pt idx="12076">
                  <c:v>9.0514312419908602</c:v>
                </c:pt>
                <c:pt idx="12077">
                  <c:v>8.9908788380203202</c:v>
                </c:pt>
                <c:pt idx="12078">
                  <c:v>9.0435024340497705</c:v>
                </c:pt>
                <c:pt idx="12079">
                  <c:v>8.9765580306238508</c:v>
                </c:pt>
                <c:pt idx="12080">
                  <c:v>8.9359226266533103</c:v>
                </c:pt>
                <c:pt idx="12081">
                  <c:v>9.1268952226827604</c:v>
                </c:pt>
                <c:pt idx="12082">
                  <c:v>9.4214908192568405</c:v>
                </c:pt>
                <c:pt idx="12083">
                  <c:v>10.682222415286301</c:v>
                </c:pt>
                <c:pt idx="12084">
                  <c:v>13.1922060113158</c:v>
                </c:pt>
                <c:pt idx="12085">
                  <c:v>12.6187376078898</c:v>
                </c:pt>
                <c:pt idx="12086">
                  <c:v>17.666983203919301</c:v>
                </c:pt>
                <c:pt idx="12087">
                  <c:v>19.141445799948698</c:v>
                </c:pt>
                <c:pt idx="12088">
                  <c:v>19.029960396522799</c:v>
                </c:pt>
                <c:pt idx="12089">
                  <c:v>18.685559992552299</c:v>
                </c:pt>
                <c:pt idx="12090">
                  <c:v>18.387409588581701</c:v>
                </c:pt>
                <c:pt idx="12091">
                  <c:v>17.8075911851558</c:v>
                </c:pt>
                <c:pt idx="12092">
                  <c:v>17.333550781185298</c:v>
                </c:pt>
                <c:pt idx="12093">
                  <c:v>16.9176203772147</c:v>
                </c:pt>
                <c:pt idx="12094">
                  <c:v>16.299171973788798</c:v>
                </c:pt>
                <c:pt idx="12095">
                  <c:v>16.078835569818299</c:v>
                </c:pt>
                <c:pt idx="12096">
                  <c:v>15.816078165847699</c:v>
                </c:pt>
                <c:pt idx="12097">
                  <c:v>14.9083947624218</c:v>
                </c:pt>
                <c:pt idx="12098">
                  <c:v>12.908008358451299</c:v>
                </c:pt>
                <c:pt idx="12099">
                  <c:v>11.0776189544807</c:v>
                </c:pt>
                <c:pt idx="12100">
                  <c:v>11.5472935510548</c:v>
                </c:pt>
                <c:pt idx="12101">
                  <c:v>10.926878147084199</c:v>
                </c:pt>
                <c:pt idx="12102">
                  <c:v>10.5441867431137</c:v>
                </c:pt>
                <c:pt idx="12103">
                  <c:v>11.1228203396878</c:v>
                </c:pt>
                <c:pt idx="12104">
                  <c:v>11.3130659357172</c:v>
                </c:pt>
                <c:pt idx="12105">
                  <c:v>11.835406531746701</c:v>
                </c:pt>
                <c:pt idx="12106">
                  <c:v>12.1966541283208</c:v>
                </c:pt>
                <c:pt idx="12107">
                  <c:v>12.075351724350201</c:v>
                </c:pt>
                <c:pt idx="12108">
                  <c:v>11.606205320379701</c:v>
                </c:pt>
                <c:pt idx="12109">
                  <c:v>11.503130916953801</c:v>
                </c:pt>
                <c:pt idx="12110">
                  <c:v>11.5172525129832</c:v>
                </c:pt>
                <c:pt idx="12111">
                  <c:v>11.7968691090127</c:v>
                </c:pt>
                <c:pt idx="12112">
                  <c:v>11.490193705586799</c:v>
                </c:pt>
                <c:pt idx="12113">
                  <c:v>12.3099822409695</c:v>
                </c:pt>
                <c:pt idx="12114">
                  <c:v>12.6506657160289</c:v>
                </c:pt>
                <c:pt idx="12115">
                  <c:v>12.545695190727701</c:v>
                </c:pt>
                <c:pt idx="12116">
                  <c:v>11.736657665787099</c:v>
                </c:pt>
                <c:pt idx="12117">
                  <c:v>10.907470140846501</c:v>
                </c:pt>
                <c:pt idx="12118">
                  <c:v>10.725428615545299</c:v>
                </c:pt>
                <c:pt idx="12119">
                  <c:v>10.8518230906047</c:v>
                </c:pt>
                <c:pt idx="12120">
                  <c:v>10.7885705656641</c:v>
                </c:pt>
                <c:pt idx="12121">
                  <c:v>10.765537040362901</c:v>
                </c:pt>
                <c:pt idx="12122">
                  <c:v>10.504473515422299</c:v>
                </c:pt>
                <c:pt idx="12123">
                  <c:v>10.3418849904818</c:v>
                </c:pt>
                <c:pt idx="12124">
                  <c:v>10.1881204651805</c:v>
                </c:pt>
                <c:pt idx="12125">
                  <c:v>9.9228599402399507</c:v>
                </c:pt>
                <c:pt idx="12126">
                  <c:v>9.7853344152993493</c:v>
                </c:pt>
                <c:pt idx="12127">
                  <c:v>9.9341408899981491</c:v>
                </c:pt>
                <c:pt idx="12128">
                  <c:v>9.8731413650575508</c:v>
                </c:pt>
                <c:pt idx="12129">
                  <c:v>10.225259840116999</c:v>
                </c:pt>
                <c:pt idx="12130">
                  <c:v>10.4319783148157</c:v>
                </c:pt>
                <c:pt idx="12131">
                  <c:v>10.384002789875201</c:v>
                </c:pt>
                <c:pt idx="12132">
                  <c:v>10.350103264934599</c:v>
                </c:pt>
                <c:pt idx="12133">
                  <c:v>10.4825717396334</c:v>
                </c:pt>
                <c:pt idx="12134">
                  <c:v>10.548674214692801</c:v>
                </c:pt>
                <c:pt idx="12135">
                  <c:v>10.2026246897522</c:v>
                </c:pt>
                <c:pt idx="12136">
                  <c:v>10.539392164451</c:v>
                </c:pt>
                <c:pt idx="12137">
                  <c:v>11.3823996395104</c:v>
                </c:pt>
                <c:pt idx="12138">
                  <c:v>11.5301241145698</c:v>
                </c:pt>
                <c:pt idx="12139">
                  <c:v>11.1657805892686</c:v>
                </c:pt>
                <c:pt idx="12140">
                  <c:v>10.712745064328001</c:v>
                </c:pt>
                <c:pt idx="12141">
                  <c:v>9.8901535393873701</c:v>
                </c:pt>
                <c:pt idx="12142">
                  <c:v>9.6271950140861602</c:v>
                </c:pt>
                <c:pt idx="12143">
                  <c:v>9.41750048914556</c:v>
                </c:pt>
                <c:pt idx="12144">
                  <c:v>9.5459509642049696</c:v>
                </c:pt>
                <c:pt idx="12145">
                  <c:v>10.1705854389038</c:v>
                </c:pt>
                <c:pt idx="12146">
                  <c:v>10.111714913963199</c:v>
                </c:pt>
                <c:pt idx="12147">
                  <c:v>10.3330153890226</c:v>
                </c:pt>
                <c:pt idx="12148">
                  <c:v>10.6112078637214</c:v>
                </c:pt>
                <c:pt idx="12149">
                  <c:v>10.5941543387808</c:v>
                </c:pt>
                <c:pt idx="12150">
                  <c:v>10.205814813840201</c:v>
                </c:pt>
                <c:pt idx="12151">
                  <c:v>9.7458252885389705</c:v>
                </c:pt>
                <c:pt idx="12152">
                  <c:v>9.5532067635983697</c:v>
                </c:pt>
                <c:pt idx="12153">
                  <c:v>9.68014823865777</c:v>
                </c:pt>
                <c:pt idx="12154">
                  <c:v>9.4863527133565704</c:v>
                </c:pt>
                <c:pt idx="12155">
                  <c:v>9.6667811884159693</c:v>
                </c:pt>
                <c:pt idx="12156">
                  <c:v>11.5554116634754</c:v>
                </c:pt>
                <c:pt idx="12157">
                  <c:v>12.699961138174199</c:v>
                </c:pt>
                <c:pt idx="12158">
                  <c:v>13.246169613233601</c:v>
                </c:pt>
                <c:pt idx="12159">
                  <c:v>13.548847088293</c:v>
                </c:pt>
                <c:pt idx="12160">
                  <c:v>13.727454562991801</c:v>
                </c:pt>
                <c:pt idx="12161">
                  <c:v>13.764957460758801</c:v>
                </c:pt>
                <c:pt idx="12162">
                  <c:v>13.742920780961301</c:v>
                </c:pt>
                <c:pt idx="12163">
                  <c:v>13.5241591015652</c:v>
                </c:pt>
                <c:pt idx="12164">
                  <c:v>12.8791014217677</c:v>
                </c:pt>
                <c:pt idx="12165">
                  <c:v>11.4670597419702</c:v>
                </c:pt>
                <c:pt idx="12166">
                  <c:v>10.4675700625742</c:v>
                </c:pt>
                <c:pt idx="12167">
                  <c:v>10.511697382776701</c:v>
                </c:pt>
                <c:pt idx="12168">
                  <c:v>10.3606027029792</c:v>
                </c:pt>
                <c:pt idx="12169">
                  <c:v>9.7743180235831009</c:v>
                </c:pt>
                <c:pt idx="12170">
                  <c:v>8.9664253437856001</c:v>
                </c:pt>
                <c:pt idx="12171">
                  <c:v>8.9150106639881006</c:v>
                </c:pt>
                <c:pt idx="12172">
                  <c:v>9.2484999845920299</c:v>
                </c:pt>
                <c:pt idx="12173">
                  <c:v>9.6726863047945297</c:v>
                </c:pt>
                <c:pt idx="12174">
                  <c:v>9.6724776249970308</c:v>
                </c:pt>
                <c:pt idx="12175">
                  <c:v>9.0981129456009704</c:v>
                </c:pt>
                <c:pt idx="12176">
                  <c:v>8.4864122658034606</c:v>
                </c:pt>
                <c:pt idx="12177">
                  <c:v>8.3232605860059703</c:v>
                </c:pt>
                <c:pt idx="12178">
                  <c:v>8.1163959066099007</c:v>
                </c:pt>
                <c:pt idx="12179">
                  <c:v>8.0203172268124003</c:v>
                </c:pt>
                <c:pt idx="12180">
                  <c:v>7.8250915470148996</c:v>
                </c:pt>
                <c:pt idx="12181">
                  <c:v>7.6139178676188299</c:v>
                </c:pt>
                <c:pt idx="12182">
                  <c:v>7.6788111878213297</c:v>
                </c:pt>
                <c:pt idx="12183">
                  <c:v>7.5365095080238298</c:v>
                </c:pt>
                <c:pt idx="12184">
                  <c:v>7.7793978286277596</c:v>
                </c:pt>
                <c:pt idx="12185">
                  <c:v>8.1873841488302599</c:v>
                </c:pt>
                <c:pt idx="12186">
                  <c:v>8.0494814690327594</c:v>
                </c:pt>
                <c:pt idx="12187">
                  <c:v>8.3226207896366908</c:v>
                </c:pt>
                <c:pt idx="12191">
                  <c:v>7.6789190708481296</c:v>
                </c:pt>
                <c:pt idx="12192">
                  <c:v>7.6379753910506301</c:v>
                </c:pt>
                <c:pt idx="12193">
                  <c:v>7.6812007116545598</c:v>
                </c:pt>
                <c:pt idx="12194">
                  <c:v>7.6144950318570599</c:v>
                </c:pt>
                <c:pt idx="12195">
                  <c:v>7.6280593520595597</c:v>
                </c:pt>
                <c:pt idx="12196">
                  <c:v>7.7293696726634904</c:v>
                </c:pt>
                <c:pt idx="12197">
                  <c:v>7.7537139928659897</c:v>
                </c:pt>
                <c:pt idx="12198">
                  <c:v>7.69920931306849</c:v>
                </c:pt>
                <c:pt idx="12199">
                  <c:v>7.8143746336724202</c:v>
                </c:pt>
                <c:pt idx="12200">
                  <c:v>7.80570695387493</c:v>
                </c:pt>
                <c:pt idx="12201">
                  <c:v>7.7524622740774296</c:v>
                </c:pt>
                <c:pt idx="12203">
                  <c:v>7.60716291488386</c:v>
                </c:pt>
                <c:pt idx="12204">
                  <c:v>7.4507552350863602</c:v>
                </c:pt>
                <c:pt idx="12205">
                  <c:v>7.48719555569029</c:v>
                </c:pt>
                <c:pt idx="12206">
                  <c:v>7.59091487589279</c:v>
                </c:pt>
                <c:pt idx="12207">
                  <c:v>8.2989091960952894</c:v>
                </c:pt>
                <c:pt idx="12208">
                  <c:v>10.766339516699199</c:v>
                </c:pt>
                <c:pt idx="12209">
                  <c:v>10.177579968224</c:v>
                </c:pt>
                <c:pt idx="12210">
                  <c:v>8.6751555512449503</c:v>
                </c:pt>
                <c:pt idx="12211">
                  <c:v>8.9946571341802599</c:v>
                </c:pt>
                <c:pt idx="12212">
                  <c:v>9.0149457172012397</c:v>
                </c:pt>
                <c:pt idx="12213">
                  <c:v>8.9239553002222092</c:v>
                </c:pt>
                <c:pt idx="12214">
                  <c:v>9.1764818831575194</c:v>
                </c:pt>
                <c:pt idx="12215">
                  <c:v>9.0431164661784909</c:v>
                </c:pt>
                <c:pt idx="12216">
                  <c:v>8.7994660491994701</c:v>
                </c:pt>
                <c:pt idx="12217">
                  <c:v>8.8568416321347794</c:v>
                </c:pt>
                <c:pt idx="12218">
                  <c:v>9.0286372151557508</c:v>
                </c:pt>
                <c:pt idx="12219">
                  <c:v>9.0445487981767307</c:v>
                </c:pt>
                <c:pt idx="12220">
                  <c:v>9.06734438111204</c:v>
                </c:pt>
                <c:pt idx="12221">
                  <c:v>9.0100259641330105</c:v>
                </c:pt>
                <c:pt idx="12222">
                  <c:v>9.1155385471539905</c:v>
                </c:pt>
                <c:pt idx="12223">
                  <c:v>8.8867571300893005</c:v>
                </c:pt>
                <c:pt idx="12224">
                  <c:v>8.8754967131102696</c:v>
                </c:pt>
                <c:pt idx="12225">
                  <c:v>8.6489732961312402</c:v>
                </c:pt>
                <c:pt idx="12226">
                  <c:v>8.62336787906656</c:v>
                </c:pt>
                <c:pt idx="12227">
                  <c:v>8.4447894620875292</c:v>
                </c:pt>
                <c:pt idx="12228">
                  <c:v>8.4497800451085006</c:v>
                </c:pt>
                <c:pt idx="12229">
                  <c:v>8.7014116280438198</c:v>
                </c:pt>
                <c:pt idx="12230">
                  <c:v>8.5740092110647907</c:v>
                </c:pt>
                <c:pt idx="12231">
                  <c:v>8.6506877940857603</c:v>
                </c:pt>
                <c:pt idx="12232">
                  <c:v>9.2044853770210704</c:v>
                </c:pt>
                <c:pt idx="12233">
                  <c:v>9.5043889600420499</c:v>
                </c:pt>
                <c:pt idx="12234">
                  <c:v>9.9374905430630207</c:v>
                </c:pt>
                <c:pt idx="12235">
                  <c:v>10.5581821259983</c:v>
                </c:pt>
                <c:pt idx="12236">
                  <c:v>10.518370709019299</c:v>
                </c:pt>
                <c:pt idx="12237">
                  <c:v>11.048373292040299</c:v>
                </c:pt>
                <c:pt idx="12238">
                  <c:v>10.1252588749756</c:v>
                </c:pt>
                <c:pt idx="12239">
                  <c:v>9.1110664579965608</c:v>
                </c:pt>
                <c:pt idx="12240">
                  <c:v>9.3622910410175404</c:v>
                </c:pt>
                <c:pt idx="12241">
                  <c:v>9.0650616239528503</c:v>
                </c:pt>
                <c:pt idx="12242">
                  <c:v>8.8035152069738203</c:v>
                </c:pt>
                <c:pt idx="12243">
                  <c:v>8.6955607899948006</c:v>
                </c:pt>
                <c:pt idx="12244">
                  <c:v>8.4075273729301099</c:v>
                </c:pt>
                <c:pt idx="12245">
                  <c:v>7.7286329559510802</c:v>
                </c:pt>
                <c:pt idx="12246">
                  <c:v>9.0253995389720494</c:v>
                </c:pt>
                <c:pt idx="12247">
                  <c:v>10.1225191219074</c:v>
                </c:pt>
                <c:pt idx="12248">
                  <c:v>10.5151537049283</c:v>
                </c:pt>
                <c:pt idx="12249">
                  <c:v>9.6379142879493092</c:v>
                </c:pt>
                <c:pt idx="12250">
                  <c:v>8.9037438708846306</c:v>
                </c:pt>
                <c:pt idx="12251">
                  <c:v>7.7337134539056001</c:v>
                </c:pt>
                <c:pt idx="12252">
                  <c:v>10.8069700369266</c:v>
                </c:pt>
                <c:pt idx="12253">
                  <c:v>12.695406619861901</c:v>
                </c:pt>
                <c:pt idx="12254">
                  <c:v>16.2016032028829</c:v>
                </c:pt>
                <c:pt idx="12255">
                  <c:v>16.475870785903801</c:v>
                </c:pt>
                <c:pt idx="12256">
                  <c:v>14.9915433688391</c:v>
                </c:pt>
                <c:pt idx="12257">
                  <c:v>10.228436415757299</c:v>
                </c:pt>
                <c:pt idx="12258">
                  <c:v>9.6681119265931006</c:v>
                </c:pt>
                <c:pt idx="12259">
                  <c:v>9.6791844372857003</c:v>
                </c:pt>
                <c:pt idx="12260">
                  <c:v>9.7879979481215305</c:v>
                </c:pt>
                <c:pt idx="12261">
                  <c:v>9.9144574589573597</c:v>
                </c:pt>
                <c:pt idx="12262">
                  <c:v>10.17061196965</c:v>
                </c:pt>
                <c:pt idx="12263">
                  <c:v>10.3713484804858</c:v>
                </c:pt>
                <c:pt idx="12264">
                  <c:v>11.000254991321601</c:v>
                </c:pt>
                <c:pt idx="12265">
                  <c:v>10.7504625020142</c:v>
                </c:pt>
                <c:pt idx="12266">
                  <c:v>10.0703160128501</c:v>
                </c:pt>
                <c:pt idx="12267">
                  <c:v>9.5254165236858999</c:v>
                </c:pt>
                <c:pt idx="12268">
                  <c:v>7.8985960343785004</c:v>
                </c:pt>
                <c:pt idx="12269">
                  <c:v>7.6168365452143298</c:v>
                </c:pt>
                <c:pt idx="12270">
                  <c:v>7.7661760560501598</c:v>
                </c:pt>
                <c:pt idx="12271">
                  <c:v>8.2199545667427696</c:v>
                </c:pt>
                <c:pt idx="12272">
                  <c:v>8.7471610775785997</c:v>
                </c:pt>
                <c:pt idx="12273">
                  <c:v>9.0711615884144301</c:v>
                </c:pt>
                <c:pt idx="12274">
                  <c:v>10.827332099107</c:v>
                </c:pt>
                <c:pt idx="12275">
                  <c:v>11.6515346099429</c:v>
                </c:pt>
                <c:pt idx="12276">
                  <c:v>11.5145771207787</c:v>
                </c:pt>
                <c:pt idx="12277">
                  <c:v>11.6646916314713</c:v>
                </c:pt>
                <c:pt idx="12278">
                  <c:v>12.685592142307099</c:v>
                </c:pt>
                <c:pt idx="12279">
                  <c:v>15.276502653143</c:v>
                </c:pt>
                <c:pt idx="12280">
                  <c:v>15.7163781638356</c:v>
                </c:pt>
                <c:pt idx="12281">
                  <c:v>15.8694906746714</c:v>
                </c:pt>
                <c:pt idx="12282">
                  <c:v>16.307455185507202</c:v>
                </c:pt>
                <c:pt idx="12283">
                  <c:v>16.5779026961998</c:v>
                </c:pt>
                <c:pt idx="12284">
                  <c:v>16.794850207035701</c:v>
                </c:pt>
                <c:pt idx="12285">
                  <c:v>15.8257777178715</c:v>
                </c:pt>
                <c:pt idx="12286">
                  <c:v>15.7378532285641</c:v>
                </c:pt>
                <c:pt idx="12287">
                  <c:v>15.566481739399901</c:v>
                </c:pt>
                <c:pt idx="12288">
                  <c:v>14.2577712502358</c:v>
                </c:pt>
                <c:pt idx="12289">
                  <c:v>14.389674760928401</c:v>
                </c:pt>
                <c:pt idx="12290">
                  <c:v>14.4375392717642</c:v>
                </c:pt>
                <c:pt idx="12291">
                  <c:v>14.0029067826</c:v>
                </c:pt>
                <c:pt idx="12292">
                  <c:v>13.720411293292599</c:v>
                </c:pt>
                <c:pt idx="12293">
                  <c:v>13.9638248041285</c:v>
                </c:pt>
                <c:pt idx="12294">
                  <c:v>13.775161314964301</c:v>
                </c:pt>
                <c:pt idx="12295">
                  <c:v>12.941993825656899</c:v>
                </c:pt>
                <c:pt idx="12296">
                  <c:v>11.8397113364927</c:v>
                </c:pt>
                <c:pt idx="12297">
                  <c:v>11.3626378473286</c:v>
                </c:pt>
                <c:pt idx="12298">
                  <c:v>12.342225358021199</c:v>
                </c:pt>
                <c:pt idx="12299">
                  <c:v>12.367478868857001</c:v>
                </c:pt>
                <c:pt idx="12300">
                  <c:v>12.5188253796928</c:v>
                </c:pt>
                <c:pt idx="12301">
                  <c:v>12.5274398903854</c:v>
                </c:pt>
                <c:pt idx="12302">
                  <c:v>12.924408401221299</c:v>
                </c:pt>
                <c:pt idx="12303">
                  <c:v>12.787522912057099</c:v>
                </c:pt>
                <c:pt idx="12304">
                  <c:v>12.6682114227497</c:v>
                </c:pt>
                <c:pt idx="12305">
                  <c:v>12.636377629443199</c:v>
                </c:pt>
                <c:pt idx="12306">
                  <c:v>12.6261415319444</c:v>
                </c:pt>
                <c:pt idx="12307">
                  <c:v>12.5437094344424</c:v>
                </c:pt>
                <c:pt idx="12308">
                  <c:v>12.393603336943601</c:v>
                </c:pt>
                <c:pt idx="12309">
                  <c:v>11.9779752394449</c:v>
                </c:pt>
                <c:pt idx="12310">
                  <c:v>10.599227141942899</c:v>
                </c:pt>
                <c:pt idx="12311">
                  <c:v>9.8779530444440802</c:v>
                </c:pt>
                <c:pt idx="12312">
                  <c:v>10.054919946945301</c:v>
                </c:pt>
                <c:pt idx="12313">
                  <c:v>15.3213828494433</c:v>
                </c:pt>
                <c:pt idx="12314">
                  <c:v>18.081470751944501</c:v>
                </c:pt>
                <c:pt idx="12315">
                  <c:v>19.089225654445698</c:v>
                </c:pt>
                <c:pt idx="12316">
                  <c:v>19.1465385569437</c:v>
                </c:pt>
                <c:pt idx="12317">
                  <c:v>18.6795154594449</c:v>
                </c:pt>
                <c:pt idx="12318">
                  <c:v>18.366704361946098</c:v>
                </c:pt>
                <c:pt idx="12319">
                  <c:v>18.044700264444199</c:v>
                </c:pt>
                <c:pt idx="12320">
                  <c:v>17.760510166945402</c:v>
                </c:pt>
                <c:pt idx="12321">
                  <c:v>17.302814069446601</c:v>
                </c:pt>
                <c:pt idx="12322">
                  <c:v>16.943680971944602</c:v>
                </c:pt>
                <c:pt idx="12323">
                  <c:v>16.975125874445801</c:v>
                </c:pt>
                <c:pt idx="12324">
                  <c:v>16.910250776946999</c:v>
                </c:pt>
                <c:pt idx="12325">
                  <c:v>16.870018679445</c:v>
                </c:pt>
                <c:pt idx="12326">
                  <c:v>16.429713581946199</c:v>
                </c:pt>
                <c:pt idx="12327">
                  <c:v>15.836039484447401</c:v>
                </c:pt>
                <c:pt idx="12328">
                  <c:v>15.0993193869454</c:v>
                </c:pt>
                <c:pt idx="12329">
                  <c:v>14.3547882894467</c:v>
                </c:pt>
                <c:pt idx="12330">
                  <c:v>13.892588191947899</c:v>
                </c:pt>
                <c:pt idx="12331">
                  <c:v>13.7662730944459</c:v>
                </c:pt>
                <c:pt idx="12332">
                  <c:v>14.0467019969471</c:v>
                </c:pt>
                <c:pt idx="12333">
                  <c:v>14.175195899448299</c:v>
                </c:pt>
                <c:pt idx="12334">
                  <c:v>13.7339498019463</c:v>
                </c:pt>
                <c:pt idx="12335">
                  <c:v>13.011389704447501</c:v>
                </c:pt>
                <c:pt idx="12336">
                  <c:v>11.692449606948699</c:v>
                </c:pt>
                <c:pt idx="12337">
                  <c:v>10.4168125094467</c:v>
                </c:pt>
                <c:pt idx="12338">
                  <c:v>9.81740741194794</c:v>
                </c:pt>
                <c:pt idx="12339">
                  <c:v>9.74072131444915</c:v>
                </c:pt>
                <c:pt idx="12340">
                  <c:v>9.2182582169471594</c:v>
                </c:pt>
                <c:pt idx="12341">
                  <c:v>9.1444801194483691</c:v>
                </c:pt>
                <c:pt idx="12342">
                  <c:v>8.9816390219495794</c:v>
                </c:pt>
                <c:pt idx="12343">
                  <c:v>10.847766924447599</c:v>
                </c:pt>
                <c:pt idx="12344">
                  <c:v>10.890319826948801</c:v>
                </c:pt>
                <c:pt idx="12345">
                  <c:v>10.34597572945</c:v>
                </c:pt>
                <c:pt idx="12346">
                  <c:v>9.8280806319480192</c:v>
                </c:pt>
                <c:pt idx="12347">
                  <c:v>9.6875495344492304</c:v>
                </c:pt>
                <c:pt idx="12348">
                  <c:v>9.6091054369504398</c:v>
                </c:pt>
                <c:pt idx="12349">
                  <c:v>10.598491339448399</c:v>
                </c:pt>
                <c:pt idx="12350">
                  <c:v>10.853100241949701</c:v>
                </c:pt>
                <c:pt idx="12351">
                  <c:v>11.907465144450899</c:v>
                </c:pt>
                <c:pt idx="12352">
                  <c:v>12.1589890469489</c:v>
                </c:pt>
                <c:pt idx="12353">
                  <c:v>12.8204703496191</c:v>
                </c:pt>
                <c:pt idx="12354">
                  <c:v>13.4049480524908</c:v>
                </c:pt>
                <c:pt idx="12355">
                  <c:v>13.3554767552688</c:v>
                </c:pt>
                <c:pt idx="12356">
                  <c:v>13.2499154581404</c:v>
                </c:pt>
                <c:pt idx="12357">
                  <c:v>13.480141161012</c:v>
                </c:pt>
                <c:pt idx="12358">
                  <c:v>13.468589863789999</c:v>
                </c:pt>
                <c:pt idx="12359">
                  <c:v>13.885496566661599</c:v>
                </c:pt>
                <c:pt idx="12360">
                  <c:v>13.6560142695333</c:v>
                </c:pt>
                <c:pt idx="12361">
                  <c:v>13.710038972311301</c:v>
                </c:pt>
                <c:pt idx="12362">
                  <c:v>13.5115716751829</c:v>
                </c:pt>
                <c:pt idx="12363">
                  <c:v>12.5275373780545</c:v>
                </c:pt>
                <c:pt idx="12364">
                  <c:v>11.985014080832499</c:v>
                </c:pt>
                <c:pt idx="12365">
                  <c:v>12.3476817837042</c:v>
                </c:pt>
                <c:pt idx="12366">
                  <c:v>12.6582154865758</c:v>
                </c:pt>
                <c:pt idx="12367">
                  <c:v>12.7184041893538</c:v>
                </c:pt>
                <c:pt idx="12368">
                  <c:v>12.9039978922254</c:v>
                </c:pt>
                <c:pt idx="12369">
                  <c:v>12.951222595097001</c:v>
                </c:pt>
                <c:pt idx="12370">
                  <c:v>12.979878297875</c:v>
                </c:pt>
                <c:pt idx="12371">
                  <c:v>12.933434000746701</c:v>
                </c:pt>
                <c:pt idx="12372">
                  <c:v>12.8404747036183</c:v>
                </c:pt>
                <c:pt idx="12373">
                  <c:v>12.909429406396301</c:v>
                </c:pt>
                <c:pt idx="12374">
                  <c:v>12.9623191092679</c:v>
                </c:pt>
                <c:pt idx="12375">
                  <c:v>12.477693812139499</c:v>
                </c:pt>
                <c:pt idx="12376">
                  <c:v>12.3915335149175</c:v>
                </c:pt>
                <c:pt idx="12377">
                  <c:v>12.1930632177892</c:v>
                </c:pt>
                <c:pt idx="12378">
                  <c:v>12.160966920660799</c:v>
                </c:pt>
                <c:pt idx="12379">
                  <c:v>12.3816996234388</c:v>
                </c:pt>
                <c:pt idx="12380">
                  <c:v>12.5712453263104</c:v>
                </c:pt>
                <c:pt idx="12381">
                  <c:v>12.894427029181999</c:v>
                </c:pt>
                <c:pt idx="12382">
                  <c:v>12.82821373196</c:v>
                </c:pt>
                <c:pt idx="12383">
                  <c:v>12.459764434831699</c:v>
                </c:pt>
                <c:pt idx="12384">
                  <c:v>12.6533111377033</c:v>
                </c:pt>
                <c:pt idx="12385">
                  <c:v>11.874710840481301</c:v>
                </c:pt>
                <c:pt idx="12386">
                  <c:v>11.7897715433529</c:v>
                </c:pt>
                <c:pt idx="12387">
                  <c:v>11.926002246224501</c:v>
                </c:pt>
                <c:pt idx="12388">
                  <c:v>11.977628949002501</c:v>
                </c:pt>
                <c:pt idx="12389">
                  <c:v>12.301264651874201</c:v>
                </c:pt>
                <c:pt idx="12390">
                  <c:v>12.7353393547458</c:v>
                </c:pt>
                <c:pt idx="12391">
                  <c:v>12.4075090575238</c:v>
                </c:pt>
                <c:pt idx="12392">
                  <c:v>12.7232007603954</c:v>
                </c:pt>
                <c:pt idx="12393">
                  <c:v>12.893944463266999</c:v>
                </c:pt>
                <c:pt idx="12394">
                  <c:v>12.654339166045</c:v>
                </c:pt>
                <c:pt idx="12395">
                  <c:v>12.5664408689167</c:v>
                </c:pt>
                <c:pt idx="12396">
                  <c:v>12.511546571788299</c:v>
                </c:pt>
                <c:pt idx="12397">
                  <c:v>12.773262274566299</c:v>
                </c:pt>
                <c:pt idx="12398">
                  <c:v>13.0116549774379</c:v>
                </c:pt>
                <c:pt idx="12399">
                  <c:v>13.067434680309599</c:v>
                </c:pt>
                <c:pt idx="12400">
                  <c:v>13.2581383830875</c:v>
                </c:pt>
                <c:pt idx="12401">
                  <c:v>13.3609731509183</c:v>
                </c:pt>
                <c:pt idx="12402">
                  <c:v>13.2773999836136</c:v>
                </c:pt>
                <c:pt idx="12403">
                  <c:v>13.36851381648</c:v>
                </c:pt>
                <c:pt idx="12404">
                  <c:v>13.283217649175301</c:v>
                </c:pt>
                <c:pt idx="12405">
                  <c:v>12.883831481870599</c:v>
                </c:pt>
                <c:pt idx="12406">
                  <c:v>12.802380314737</c:v>
                </c:pt>
                <c:pt idx="12407">
                  <c:v>12.749150147432299</c:v>
                </c:pt>
                <c:pt idx="12408">
                  <c:v>12.599937980127599</c:v>
                </c:pt>
                <c:pt idx="12409">
                  <c:v>12.521257812994</c:v>
                </c:pt>
                <c:pt idx="12410">
                  <c:v>12.289956645689299</c:v>
                </c:pt>
                <c:pt idx="12411">
                  <c:v>11.826722478384699</c:v>
                </c:pt>
                <c:pt idx="12412">
                  <c:v>11.719039311251001</c:v>
                </c:pt>
                <c:pt idx="12413">
                  <c:v>11.3134621439463</c:v>
                </c:pt>
                <c:pt idx="12414">
                  <c:v>10.933562976641699</c:v>
                </c:pt>
                <c:pt idx="12415">
                  <c:v>10.697122809508</c:v>
                </c:pt>
                <c:pt idx="12416">
                  <c:v>10.731577642203399</c:v>
                </c:pt>
                <c:pt idx="12417">
                  <c:v>10.7990964748987</c:v>
                </c:pt>
                <c:pt idx="12418">
                  <c:v>10.470147307765</c:v>
                </c:pt>
                <c:pt idx="12419">
                  <c:v>10.3638791404604</c:v>
                </c:pt>
                <c:pt idx="12420">
                  <c:v>10.4097609731557</c:v>
                </c:pt>
                <c:pt idx="12421">
                  <c:v>10.588877806022101</c:v>
                </c:pt>
                <c:pt idx="12422">
                  <c:v>10.6505076387174</c:v>
                </c:pt>
                <c:pt idx="12423">
                  <c:v>10.9929944714127</c:v>
                </c:pt>
                <c:pt idx="12424">
                  <c:v>11.731425304279099</c:v>
                </c:pt>
                <c:pt idx="12425">
                  <c:v>12.299781136974399</c:v>
                </c:pt>
                <c:pt idx="12426">
                  <c:v>12.573178969669801</c:v>
                </c:pt>
                <c:pt idx="12427">
                  <c:v>11.689863802536101</c:v>
                </c:pt>
                <c:pt idx="12428">
                  <c:v>11.541229635231399</c:v>
                </c:pt>
                <c:pt idx="12429">
                  <c:v>11.3569964679268</c:v>
                </c:pt>
                <c:pt idx="12430">
                  <c:v>11.079103300793101</c:v>
                </c:pt>
                <c:pt idx="12431">
                  <c:v>10.7946521334885</c:v>
                </c:pt>
                <c:pt idx="12432">
                  <c:v>10.700477966183801</c:v>
                </c:pt>
                <c:pt idx="12433">
                  <c:v>10.735419799050099</c:v>
                </c:pt>
                <c:pt idx="12434">
                  <c:v>10.2256586317455</c:v>
                </c:pt>
                <c:pt idx="12435">
                  <c:v>10.1481094644408</c:v>
                </c:pt>
                <c:pt idx="12436">
                  <c:v>10.3169262973071</c:v>
                </c:pt>
                <c:pt idx="12437">
                  <c:v>9.8490191300024801</c:v>
                </c:pt>
                <c:pt idx="12438">
                  <c:v>9.5482939626978194</c:v>
                </c:pt>
                <c:pt idx="12439">
                  <c:v>8.5731907955641695</c:v>
                </c:pt>
                <c:pt idx="12440">
                  <c:v>8.2835476282595</c:v>
                </c:pt>
                <c:pt idx="12441">
                  <c:v>8.6624214609548407</c:v>
                </c:pt>
                <c:pt idx="12442">
                  <c:v>9.1205492938211794</c:v>
                </c:pt>
                <c:pt idx="12443">
                  <c:v>9.2104581265165208</c:v>
                </c:pt>
                <c:pt idx="12444">
                  <c:v>10.8008369592119</c:v>
                </c:pt>
                <c:pt idx="12445">
                  <c:v>14.0641467920782</c:v>
                </c:pt>
                <c:pt idx="12446">
                  <c:v>14.1799436247735</c:v>
                </c:pt>
                <c:pt idx="12447">
                  <c:v>14.3167634574689</c:v>
                </c:pt>
                <c:pt idx="12448">
                  <c:v>14.3728582903352</c:v>
                </c:pt>
                <c:pt idx="12449">
                  <c:v>14.338682117829</c:v>
                </c:pt>
                <c:pt idx="12450">
                  <c:v>14.3078419402198</c:v>
                </c:pt>
                <c:pt idx="12451">
                  <c:v>14.326958762505599</c:v>
                </c:pt>
                <c:pt idx="12452">
                  <c:v>14.069375584896401</c:v>
                </c:pt>
                <c:pt idx="12453">
                  <c:v>13.978874407287201</c:v>
                </c:pt>
                <c:pt idx="12454">
                  <c:v>12.2871342295731</c:v>
                </c:pt>
                <c:pt idx="12455">
                  <c:v>10.355483051963899</c:v>
                </c:pt>
                <c:pt idx="12456">
                  <c:v>10.220518874354701</c:v>
                </c:pt>
                <c:pt idx="12457">
                  <c:v>10.2557706966405</c:v>
                </c:pt>
                <c:pt idx="12458">
                  <c:v>10.1545125190313</c:v>
                </c:pt>
                <c:pt idx="12459">
                  <c:v>9.7014063414220892</c:v>
                </c:pt>
                <c:pt idx="12460">
                  <c:v>9.4570621637079206</c:v>
                </c:pt>
                <c:pt idx="12461">
                  <c:v>9.7294059860987208</c:v>
                </c:pt>
                <c:pt idx="12462">
                  <c:v>9.9244478084895196</c:v>
                </c:pt>
                <c:pt idx="12463">
                  <c:v>9.9316166307753395</c:v>
                </c:pt>
                <c:pt idx="12464">
                  <c:v>9.7464004531661494</c:v>
                </c:pt>
                <c:pt idx="12465">
                  <c:v>9.7546122755569495</c:v>
                </c:pt>
                <c:pt idx="12466">
                  <c:v>9.6841700978427703</c:v>
                </c:pt>
                <c:pt idx="12467">
                  <c:v>9.7893679202335697</c:v>
                </c:pt>
                <c:pt idx="12468">
                  <c:v>9.8283877426243702</c:v>
                </c:pt>
                <c:pt idx="12469">
                  <c:v>9.7764155649102005</c:v>
                </c:pt>
                <c:pt idx="12470">
                  <c:v>9.7128943873010005</c:v>
                </c:pt>
                <c:pt idx="12471">
                  <c:v>9.8125042096918005</c:v>
                </c:pt>
                <c:pt idx="12472">
                  <c:v>10.0817620319776</c:v>
                </c:pt>
                <c:pt idx="12473">
                  <c:v>10.1402538543684</c:v>
                </c:pt>
                <c:pt idx="12474">
                  <c:v>10.3795936767592</c:v>
                </c:pt>
                <c:pt idx="12475">
                  <c:v>10.653854499045099</c:v>
                </c:pt>
                <c:pt idx="12476">
                  <c:v>9.5815003214358594</c:v>
                </c:pt>
                <c:pt idx="12477">
                  <c:v>9.4017171438266605</c:v>
                </c:pt>
                <c:pt idx="12478">
                  <c:v>9.1460909661124798</c:v>
                </c:pt>
                <c:pt idx="12479">
                  <c:v>9.3717537885032804</c:v>
                </c:pt>
                <c:pt idx="12480">
                  <c:v>9.2838746108940899</c:v>
                </c:pt>
                <c:pt idx="12481">
                  <c:v>8.87809043317991</c:v>
                </c:pt>
                <c:pt idx="12482">
                  <c:v>9.9448732555707107</c:v>
                </c:pt>
                <c:pt idx="12483">
                  <c:v>9.8591160779615201</c:v>
                </c:pt>
                <c:pt idx="12484">
                  <c:v>10.540573900247299</c:v>
                </c:pt>
                <c:pt idx="12485">
                  <c:v>11.3227197226381</c:v>
                </c:pt>
                <c:pt idx="12486">
                  <c:v>12.2412665450289</c:v>
                </c:pt>
                <c:pt idx="12487">
                  <c:v>12.9399443673148</c:v>
                </c:pt>
                <c:pt idx="12488">
                  <c:v>13.9020261897056</c:v>
                </c:pt>
                <c:pt idx="12489">
                  <c:v>14.216525012096399</c:v>
                </c:pt>
                <c:pt idx="12490">
                  <c:v>14.784805834382199</c:v>
                </c:pt>
                <c:pt idx="12491">
                  <c:v>13.934271656772999</c:v>
                </c:pt>
                <c:pt idx="12492">
                  <c:v>13.0007714791638</c:v>
                </c:pt>
                <c:pt idx="12493">
                  <c:v>12.853753301449601</c:v>
                </c:pt>
                <c:pt idx="12494">
                  <c:v>13.980981123840399</c:v>
                </c:pt>
                <c:pt idx="12495">
                  <c:v>14.136765946231201</c:v>
                </c:pt>
                <c:pt idx="12496">
                  <c:v>14.528036768517101</c:v>
                </c:pt>
                <c:pt idx="12497">
                  <c:v>14.721115474695701</c:v>
                </c:pt>
                <c:pt idx="12498">
                  <c:v>14.746114064614201</c:v>
                </c:pt>
                <c:pt idx="12499">
                  <c:v>14.569575654562099</c:v>
                </c:pt>
                <c:pt idx="12500">
                  <c:v>14.190928244480601</c:v>
                </c:pt>
                <c:pt idx="12501">
                  <c:v>13.558681834399099</c:v>
                </c:pt>
                <c:pt idx="12502">
                  <c:v>12.977316424347</c:v>
                </c:pt>
                <c:pt idx="12503">
                  <c:v>12.237290014265501</c:v>
                </c:pt>
                <c:pt idx="12504">
                  <c:v>11.496091604184</c:v>
                </c:pt>
                <c:pt idx="12505">
                  <c:v>11.110216194131899</c:v>
                </c:pt>
                <c:pt idx="12506">
                  <c:v>10.4500897840504</c:v>
                </c:pt>
                <c:pt idx="12507">
                  <c:v>10.472234373968901</c:v>
                </c:pt>
                <c:pt idx="12508">
                  <c:v>9.5076719639168097</c:v>
                </c:pt>
                <c:pt idx="12509">
                  <c:v>9.3488225538353102</c:v>
                </c:pt>
                <c:pt idx="12510">
                  <c:v>8.9845761437538201</c:v>
                </c:pt>
                <c:pt idx="12511">
                  <c:v>8.8457557337017096</c:v>
                </c:pt>
                <c:pt idx="12512">
                  <c:v>8.9096143236202199</c:v>
                </c:pt>
                <c:pt idx="12513">
                  <c:v>9.1496809135387203</c:v>
                </c:pt>
                <c:pt idx="12514">
                  <c:v>9.2272485034866101</c:v>
                </c:pt>
                <c:pt idx="12515">
                  <c:v>9.04130209340512</c:v>
                </c:pt>
                <c:pt idx="12516">
                  <c:v>8.9561886833236208</c:v>
                </c:pt>
                <c:pt idx="12517">
                  <c:v>8.8474702732715205</c:v>
                </c:pt>
                <c:pt idx="12518">
                  <c:v>9.0477818631900195</c:v>
                </c:pt>
                <c:pt idx="12519">
                  <c:v>9.1071954531085293</c:v>
                </c:pt>
                <c:pt idx="12520">
                  <c:v>9.4859220430564193</c:v>
                </c:pt>
                <c:pt idx="12521">
                  <c:v>10.0410736329749</c:v>
                </c:pt>
                <c:pt idx="12522">
                  <c:v>10.962848222893401</c:v>
                </c:pt>
                <c:pt idx="12523">
                  <c:v>9.4934178128413205</c:v>
                </c:pt>
                <c:pt idx="12524">
                  <c:v>9.1432034027598306</c:v>
                </c:pt>
                <c:pt idx="12525">
                  <c:v>9.0533299926783304</c:v>
                </c:pt>
                <c:pt idx="12526">
                  <c:v>13.914022582626201</c:v>
                </c:pt>
                <c:pt idx="12527">
                  <c:v>13.768560172544699</c:v>
                </c:pt>
                <c:pt idx="12528">
                  <c:v>14.127140762463201</c:v>
                </c:pt>
                <c:pt idx="12529">
                  <c:v>13.4905523524111</c:v>
                </c:pt>
                <c:pt idx="12530">
                  <c:v>12.5662979423296</c:v>
                </c:pt>
                <c:pt idx="12531">
                  <c:v>11.8841855322481</c:v>
                </c:pt>
                <c:pt idx="12532">
                  <c:v>10.958775122196</c:v>
                </c:pt>
                <c:pt idx="12533">
                  <c:v>10.826620712114501</c:v>
                </c:pt>
                <c:pt idx="12534">
                  <c:v>12.643287302033</c:v>
                </c:pt>
                <c:pt idx="12535">
                  <c:v>12.9419028919809</c:v>
                </c:pt>
                <c:pt idx="12536">
                  <c:v>12.9660474818994</c:v>
                </c:pt>
                <c:pt idx="12537">
                  <c:v>13.4852290718179</c:v>
                </c:pt>
                <c:pt idx="12538">
                  <c:v>14.041575661765799</c:v>
                </c:pt>
                <c:pt idx="12539">
                  <c:v>14.0382522516843</c:v>
                </c:pt>
                <c:pt idx="12540">
                  <c:v>13.9050258416028</c:v>
                </c:pt>
                <c:pt idx="12541">
                  <c:v>13.0969824315507</c:v>
                </c:pt>
                <c:pt idx="12542">
                  <c:v>13.5646900214692</c:v>
                </c:pt>
                <c:pt idx="12543">
                  <c:v>14.823252611387799</c:v>
                </c:pt>
                <c:pt idx="12544">
                  <c:v>15.3222142013356</c:v>
                </c:pt>
                <c:pt idx="12545">
                  <c:v>15.281051217873401</c:v>
                </c:pt>
                <c:pt idx="12546">
                  <c:v>14.857554661057501</c:v>
                </c:pt>
                <c:pt idx="12547">
                  <c:v>14.4963371041949</c:v>
                </c:pt>
                <c:pt idx="12548">
                  <c:v>14.604499547379101</c:v>
                </c:pt>
                <c:pt idx="12549">
                  <c:v>13.945836990563199</c:v>
                </c:pt>
                <c:pt idx="12550">
                  <c:v>13.6848974337006</c:v>
                </c:pt>
                <c:pt idx="12551">
                  <c:v>13.425738876884701</c:v>
                </c:pt>
                <c:pt idx="12552">
                  <c:v>10.853617320068899</c:v>
                </c:pt>
                <c:pt idx="12553">
                  <c:v>10.9590077632063</c:v>
                </c:pt>
                <c:pt idx="12554">
                  <c:v>10.4795802063904</c:v>
                </c:pt>
                <c:pt idx="12555">
                  <c:v>10.1101226495745</c:v>
                </c:pt>
                <c:pt idx="12556">
                  <c:v>7.6871530927119904</c:v>
                </c:pt>
                <c:pt idx="12557">
                  <c:v>8.8930855358961001</c:v>
                </c:pt>
                <c:pt idx="12558">
                  <c:v>6.6636209790802203</c:v>
                </c:pt>
                <c:pt idx="12559">
                  <c:v>6.5504174222176701</c:v>
                </c:pt>
                <c:pt idx="12560">
                  <c:v>5.9028318654017902</c:v>
                </c:pt>
                <c:pt idx="12561">
                  <c:v>7.3960843085859</c:v>
                </c:pt>
                <c:pt idx="12562">
                  <c:v>5.9494237517233497</c:v>
                </c:pt>
                <c:pt idx="12563">
                  <c:v>7.0367951949074703</c:v>
                </c:pt>
                <c:pt idx="12564">
                  <c:v>7.21454063809158</c:v>
                </c:pt>
                <c:pt idx="12565">
                  <c:v>7.8225710812290403</c:v>
                </c:pt>
                <c:pt idx="12566">
                  <c:v>8.5279415244131496</c:v>
                </c:pt>
                <c:pt idx="12567">
                  <c:v>8.8724299675972595</c:v>
                </c:pt>
                <c:pt idx="12568">
                  <c:v>9.1331154107347192</c:v>
                </c:pt>
                <c:pt idx="12569">
                  <c:v>9.6499828539188304</c:v>
                </c:pt>
                <c:pt idx="12570">
                  <c:v>9.6443392971029507</c:v>
                </c:pt>
                <c:pt idx="12571">
                  <c:v>9.8455537402403994</c:v>
                </c:pt>
                <c:pt idx="12572">
                  <c:v>7.5476751834245102</c:v>
                </c:pt>
                <c:pt idx="12573">
                  <c:v>8.7988476266086302</c:v>
                </c:pt>
                <c:pt idx="12574">
                  <c:v>9.48566506974608</c:v>
                </c:pt>
                <c:pt idx="12575">
                  <c:v>8.0795485129302005</c:v>
                </c:pt>
                <c:pt idx="12576">
                  <c:v>9.1769399561143103</c:v>
                </c:pt>
                <c:pt idx="12577">
                  <c:v>9.6746173992517601</c:v>
                </c:pt>
                <c:pt idx="12578">
                  <c:v>11.588630842435901</c:v>
                </c:pt>
                <c:pt idx="12579">
                  <c:v>11.873977285620001</c:v>
                </c:pt>
                <c:pt idx="12580">
                  <c:v>12.6452817287574</c:v>
                </c:pt>
                <c:pt idx="12581">
                  <c:v>12.6126531719416</c:v>
                </c:pt>
                <c:pt idx="12582">
                  <c:v>13.0811806151257</c:v>
                </c:pt>
                <c:pt idx="12583">
                  <c:v>13.879045058263101</c:v>
                </c:pt>
                <c:pt idx="12584">
                  <c:v>13.8563015014472</c:v>
                </c:pt>
                <c:pt idx="12585">
                  <c:v>13.6305199446314</c:v>
                </c:pt>
                <c:pt idx="12586">
                  <c:v>14.5999413877688</c:v>
                </c:pt>
                <c:pt idx="12587">
                  <c:v>15.3804158309529</c:v>
                </c:pt>
                <c:pt idx="12588">
                  <c:v>15.577615274137001</c:v>
                </c:pt>
                <c:pt idx="12589">
                  <c:v>15.6699737172745</c:v>
                </c:pt>
                <c:pt idx="12590">
                  <c:v>15.845984160458601</c:v>
                </c:pt>
                <c:pt idx="12591">
                  <c:v>15.821794603642701</c:v>
                </c:pt>
                <c:pt idx="12592">
                  <c:v>15.491088046780201</c:v>
                </c:pt>
                <c:pt idx="12593">
                  <c:v>15.3142607918459</c:v>
                </c:pt>
                <c:pt idx="12594">
                  <c:v>15.1378778387006</c:v>
                </c:pt>
                <c:pt idx="12595">
                  <c:v>14.8962688857677</c:v>
                </c:pt>
                <c:pt idx="12596">
                  <c:v>14.644075932622499</c:v>
                </c:pt>
                <c:pt idx="12597">
                  <c:v>14.3658059794772</c:v>
                </c:pt>
                <c:pt idx="12598">
                  <c:v>14.0627290265444</c:v>
                </c:pt>
                <c:pt idx="12599">
                  <c:v>13.701016073399099</c:v>
                </c:pt>
                <c:pt idx="12600">
                  <c:v>12.6200481202539</c:v>
                </c:pt>
                <c:pt idx="12601">
                  <c:v>12.069467167320999</c:v>
                </c:pt>
                <c:pt idx="12602">
                  <c:v>11.355347214175699</c:v>
                </c:pt>
                <c:pt idx="12603">
                  <c:v>11.4142382610305</c:v>
                </c:pt>
                <c:pt idx="12604">
                  <c:v>11.0884863080976</c:v>
                </c:pt>
                <c:pt idx="12605">
                  <c:v>10.138440354952399</c:v>
                </c:pt>
                <c:pt idx="12606">
                  <c:v>9.7801264018071201</c:v>
                </c:pt>
                <c:pt idx="12607">
                  <c:v>8.6968884488742404</c:v>
                </c:pt>
                <c:pt idx="12608">
                  <c:v>6.1998904957289902</c:v>
                </c:pt>
                <c:pt idx="12609">
                  <c:v>6.0703475425837503</c:v>
                </c:pt>
                <c:pt idx="12610">
                  <c:v>8.6543785896508592</c:v>
                </c:pt>
                <c:pt idx="12611">
                  <c:v>11.1987776365056</c:v>
                </c:pt>
                <c:pt idx="12612">
                  <c:v>9.9123806833603698</c:v>
                </c:pt>
                <c:pt idx="12613">
                  <c:v>10.488456730427499</c:v>
                </c:pt>
                <c:pt idx="12614">
                  <c:v>10.528478777282199</c:v>
                </c:pt>
                <c:pt idx="12615">
                  <c:v>8.4964338241370001</c:v>
                </c:pt>
                <c:pt idx="12616">
                  <c:v>8.4776988712041099</c:v>
                </c:pt>
                <c:pt idx="12617">
                  <c:v>7.1777159180588699</c:v>
                </c:pt>
                <c:pt idx="12618">
                  <c:v>8.5980259649136208</c:v>
                </c:pt>
                <c:pt idx="12619">
                  <c:v>8.7171460119807396</c:v>
                </c:pt>
                <c:pt idx="12620">
                  <c:v>8.5402740588355002</c:v>
                </c:pt>
                <c:pt idx="12621">
                  <c:v>8.5637471056902505</c:v>
                </c:pt>
                <c:pt idx="12622">
                  <c:v>8.2683591527573608</c:v>
                </c:pt>
                <c:pt idx="12623">
                  <c:v>7.5051541996121198</c:v>
                </c:pt>
                <c:pt idx="12624">
                  <c:v>7.2040762464668804</c:v>
                </c:pt>
                <c:pt idx="12625">
                  <c:v>7.0485412935339902</c:v>
                </c:pt>
                <c:pt idx="12626">
                  <c:v>6.9340863403887401</c:v>
                </c:pt>
                <c:pt idx="12627">
                  <c:v>6.6846183872434999</c:v>
                </c:pt>
                <c:pt idx="12628">
                  <c:v>6.3539864343106203</c:v>
                </c:pt>
                <c:pt idx="12629">
                  <c:v>6.0992334811653697</c:v>
                </c:pt>
                <c:pt idx="12630">
                  <c:v>5.8858315280201303</c:v>
                </c:pt>
                <c:pt idx="12631">
                  <c:v>5.9021015750872401</c:v>
                </c:pt>
                <c:pt idx="12632">
                  <c:v>5.7950036219419996</c:v>
                </c:pt>
                <c:pt idx="12633">
                  <c:v>5.82796366879675</c:v>
                </c:pt>
                <c:pt idx="12634">
                  <c:v>5.7162227158638697</c:v>
                </c:pt>
                <c:pt idx="12635">
                  <c:v>6.1603817627186199</c:v>
                </c:pt>
                <c:pt idx="12636">
                  <c:v>5.6654898095733799</c:v>
                </c:pt>
                <c:pt idx="12637">
                  <c:v>12.089663856640501</c:v>
                </c:pt>
                <c:pt idx="12638">
                  <c:v>13.792718903495199</c:v>
                </c:pt>
                <c:pt idx="12639">
                  <c:v>13.69869395035</c:v>
                </c:pt>
                <c:pt idx="12640">
                  <c:v>13.363264997417099</c:v>
                </c:pt>
                <c:pt idx="12641">
                  <c:v>12.9625062403894</c:v>
                </c:pt>
                <c:pt idx="12642">
                  <c:v>12.435249679568701</c:v>
                </c:pt>
                <c:pt idx="12643">
                  <c:v>10.0973411187101</c:v>
                </c:pt>
                <c:pt idx="12644">
                  <c:v>8.0626405578892992</c:v>
                </c:pt>
                <c:pt idx="12645">
                  <c:v>7.4756259970685299</c:v>
                </c:pt>
                <c:pt idx="12646">
                  <c:v>7.4214824362099296</c:v>
                </c:pt>
                <c:pt idx="12647">
                  <c:v>7.1326308753891698</c:v>
                </c:pt>
                <c:pt idx="12648">
                  <c:v>9.3906963145683999</c:v>
                </c:pt>
                <c:pt idx="12649">
                  <c:v>7.9233957537097996</c:v>
                </c:pt>
                <c:pt idx="12650">
                  <c:v>6.0292471928890299</c:v>
                </c:pt>
                <c:pt idx="12651">
                  <c:v>5.7071326320682596</c:v>
                </c:pt>
                <c:pt idx="12652">
                  <c:v>5.5780040712096604</c:v>
                </c:pt>
                <c:pt idx="12653">
                  <c:v>5.8296245103888999</c:v>
                </c:pt>
                <c:pt idx="12654">
                  <c:v>7.8987759495681296</c:v>
                </c:pt>
                <c:pt idx="12655">
                  <c:v>6.8268193887095299</c:v>
                </c:pt>
                <c:pt idx="12656">
                  <c:v>4.7119658278887604</c:v>
                </c:pt>
                <c:pt idx="12657">
                  <c:v>4.5938542670679903</c:v>
                </c:pt>
                <c:pt idx="12658">
                  <c:v>4.4735327062093999</c:v>
                </c:pt>
                <c:pt idx="12659">
                  <c:v>4.2599791453886304</c:v>
                </c:pt>
                <c:pt idx="12660">
                  <c:v>4.2387705845678596</c:v>
                </c:pt>
                <c:pt idx="12661">
                  <c:v>4.2314810237092599</c:v>
                </c:pt>
                <c:pt idx="12662">
                  <c:v>4.2640644628884896</c:v>
                </c:pt>
                <c:pt idx="12663">
                  <c:v>4.46918890206772</c:v>
                </c:pt>
                <c:pt idx="12664">
                  <c:v>4.7524183412091201</c:v>
                </c:pt>
                <c:pt idx="12665">
                  <c:v>4.7202907803883596</c:v>
                </c:pt>
                <c:pt idx="12666">
                  <c:v>4.8419062195675897</c:v>
                </c:pt>
                <c:pt idx="12667">
                  <c:v>5.0312746587089903</c:v>
                </c:pt>
                <c:pt idx="12668">
                  <c:v>5.50273109788822</c:v>
                </c:pt>
                <c:pt idx="12669">
                  <c:v>5.50162053706745</c:v>
                </c:pt>
                <c:pt idx="12670">
                  <c:v>5.7789039762088503</c:v>
                </c:pt>
                <c:pt idx="12671">
                  <c:v>5.89500241538809</c:v>
                </c:pt>
                <c:pt idx="12672">
                  <c:v>5.8870538545673199</c:v>
                </c:pt>
                <c:pt idx="12673">
                  <c:v>6.06578229370872</c:v>
                </c:pt>
                <c:pt idx="12674">
                  <c:v>6.2166187328879499</c:v>
                </c:pt>
                <c:pt idx="12675">
                  <c:v>6.5533591720671804</c:v>
                </c:pt>
                <c:pt idx="12676">
                  <c:v>7.0545066112085797</c:v>
                </c:pt>
                <c:pt idx="12677">
                  <c:v>7.2575310503878203</c:v>
                </c:pt>
                <c:pt idx="12678">
                  <c:v>7.5661134895670497</c:v>
                </c:pt>
                <c:pt idx="12679">
                  <c:v>7.9410199287084504</c:v>
                </c:pt>
                <c:pt idx="12680">
                  <c:v>8.7828013678876804</c:v>
                </c:pt>
                <c:pt idx="12681">
                  <c:v>10.579800807066899</c:v>
                </c:pt>
                <c:pt idx="12682">
                  <c:v>14.716762246208299</c:v>
                </c:pt>
                <c:pt idx="12683">
                  <c:v>16.5639546853875</c:v>
                </c:pt>
                <c:pt idx="12684">
                  <c:v>15.952442124566801</c:v>
                </c:pt>
                <c:pt idx="12685">
                  <c:v>15.2529635637082</c:v>
                </c:pt>
                <c:pt idx="12686">
                  <c:v>13.9087500028874</c:v>
                </c:pt>
                <c:pt idx="12687">
                  <c:v>13.141922442066599</c:v>
                </c:pt>
                <c:pt idx="12688">
                  <c:v>11.649490881207999</c:v>
                </c:pt>
                <c:pt idx="12689">
                  <c:v>10.8200284439942</c:v>
                </c:pt>
                <c:pt idx="12690">
                  <c:v>10.335671130382799</c:v>
                </c:pt>
                <c:pt idx="12691">
                  <c:v>10.0144458167459</c:v>
                </c:pt>
                <c:pt idx="12692">
                  <c:v>9.4806455031345607</c:v>
                </c:pt>
                <c:pt idx="12693">
                  <c:v>9.3194971895231795</c:v>
                </c:pt>
                <c:pt idx="12694">
                  <c:v>9.1437198758863207</c:v>
                </c:pt>
                <c:pt idx="12695">
                  <c:v>10.962861562274901</c:v>
                </c:pt>
                <c:pt idx="12696">
                  <c:v>13.514449248663601</c:v>
                </c:pt>
                <c:pt idx="12697">
                  <c:v>13.151008935026701</c:v>
                </c:pt>
                <c:pt idx="12698">
                  <c:v>12.0662836214153</c:v>
                </c:pt>
                <c:pt idx="12699">
                  <c:v>12.928281307803999</c:v>
                </c:pt>
                <c:pt idx="12700">
                  <c:v>13.3677269941671</c:v>
                </c:pt>
                <c:pt idx="12701">
                  <c:v>11.2347896805557</c:v>
                </c:pt>
                <c:pt idx="12702">
                  <c:v>11.089765366944301</c:v>
                </c:pt>
                <c:pt idx="12703">
                  <c:v>11.1382500533075</c:v>
                </c:pt>
                <c:pt idx="12704">
                  <c:v>7.4414487396960904</c:v>
                </c:pt>
                <c:pt idx="12705">
                  <c:v>7.3261934260847204</c:v>
                </c:pt>
                <c:pt idx="12706">
                  <c:v>7.1353991124478497</c:v>
                </c:pt>
                <c:pt idx="12707">
                  <c:v>6.7291787988364797</c:v>
                </c:pt>
                <c:pt idx="12708">
                  <c:v>5.9166154852251003</c:v>
                </c:pt>
                <c:pt idx="12709">
                  <c:v>5.1949151715882298</c:v>
                </c:pt>
                <c:pt idx="12710">
                  <c:v>7.5664598579768603</c:v>
                </c:pt>
                <c:pt idx="12711">
                  <c:v>5.0493555443654801</c:v>
                </c:pt>
                <c:pt idx="12712">
                  <c:v>5.2044632307286198</c:v>
                </c:pt>
                <c:pt idx="12713">
                  <c:v>6.8672829171172403</c:v>
                </c:pt>
                <c:pt idx="12714">
                  <c:v>12.094486603505899</c:v>
                </c:pt>
                <c:pt idx="12715">
                  <c:v>14.531152289869</c:v>
                </c:pt>
                <c:pt idx="12716">
                  <c:v>15.209054976257599</c:v>
                </c:pt>
                <c:pt idx="12717">
                  <c:v>14.654438662646299</c:v>
                </c:pt>
                <c:pt idx="12718">
                  <c:v>14.0006753490094</c:v>
                </c:pt>
                <c:pt idx="12719">
                  <c:v>13.952218035397999</c:v>
                </c:pt>
                <c:pt idx="12720">
                  <c:v>12.8277817217866</c:v>
                </c:pt>
                <c:pt idx="12721">
                  <c:v>6.5256954081497698</c:v>
                </c:pt>
                <c:pt idx="12722">
                  <c:v>3.4669320945383899</c:v>
                </c:pt>
                <c:pt idx="12723">
                  <c:v>3.3102907809270201</c:v>
                </c:pt>
                <c:pt idx="12724">
                  <c:v>3.4179184672901499</c:v>
                </c:pt>
                <c:pt idx="12725">
                  <c:v>3.9086891536787798</c:v>
                </c:pt>
                <c:pt idx="12726">
                  <c:v>7.8763728400673996</c:v>
                </c:pt>
                <c:pt idx="12727">
                  <c:v>11.533168526430501</c:v>
                </c:pt>
                <c:pt idx="12728">
                  <c:v>11.871864212819199</c:v>
                </c:pt>
                <c:pt idx="12729">
                  <c:v>11.3214348992078</c:v>
                </c:pt>
                <c:pt idx="12730">
                  <c:v>11.118303585570899</c:v>
                </c:pt>
                <c:pt idx="12731">
                  <c:v>11.180307271959499</c:v>
                </c:pt>
                <c:pt idx="12732">
                  <c:v>12.6397299583482</c:v>
                </c:pt>
                <c:pt idx="12733">
                  <c:v>15.7244036447113</c:v>
                </c:pt>
                <c:pt idx="12734">
                  <c:v>16.101246331099901</c:v>
                </c:pt>
                <c:pt idx="12735">
                  <c:v>16.047810017488601</c:v>
                </c:pt>
                <c:pt idx="12736">
                  <c:v>15.4103817038517</c:v>
                </c:pt>
                <c:pt idx="12737">
                  <c:v>14.7225932061062</c:v>
                </c:pt>
                <c:pt idx="12738">
                  <c:v>13.3397135242306</c:v>
                </c:pt>
                <c:pt idx="12739">
                  <c:v>11.751132842318601</c:v>
                </c:pt>
                <c:pt idx="12740">
                  <c:v>10.828831160442901</c:v>
                </c:pt>
                <c:pt idx="12741">
                  <c:v>9.9237324785672101</c:v>
                </c:pt>
                <c:pt idx="12742">
                  <c:v>12.0391107966552</c:v>
                </c:pt>
                <c:pt idx="12743">
                  <c:v>12.1927691147795</c:v>
                </c:pt>
                <c:pt idx="12744">
                  <c:v>8.9728664329038708</c:v>
                </c:pt>
                <c:pt idx="12745">
                  <c:v>7.9748657509918601</c:v>
                </c:pt>
                <c:pt idx="12746">
                  <c:v>7.3592780691161899</c:v>
                </c:pt>
                <c:pt idx="12747">
                  <c:v>7.1266263872405302</c:v>
                </c:pt>
                <c:pt idx="12748">
                  <c:v>6.8163197053285201</c:v>
                </c:pt>
                <c:pt idx="12749">
                  <c:v>6.6823880234528499</c:v>
                </c:pt>
                <c:pt idx="12750">
                  <c:v>6.3890093415771796</c:v>
                </c:pt>
                <c:pt idx="12751">
                  <c:v>5.8885736596651697</c:v>
                </c:pt>
                <c:pt idx="12752">
                  <c:v>5.5662749777895097</c:v>
                </c:pt>
                <c:pt idx="12753">
                  <c:v>8.28595829591384</c:v>
                </c:pt>
                <c:pt idx="12754">
                  <c:v>6.4733086140018301</c:v>
                </c:pt>
                <c:pt idx="12755">
                  <c:v>6.0579389321261603</c:v>
                </c:pt>
                <c:pt idx="12756">
                  <c:v>6.0646792502504896</c:v>
                </c:pt>
                <c:pt idx="12757">
                  <c:v>6.3072725683384903</c:v>
                </c:pt>
                <c:pt idx="12758">
                  <c:v>6.47514588646282</c:v>
                </c:pt>
                <c:pt idx="12759">
                  <c:v>6.5445432045871499</c:v>
                </c:pt>
                <c:pt idx="12760">
                  <c:v>7.0148145226751399</c:v>
                </c:pt>
                <c:pt idx="12761">
                  <c:v>7.2151618407994702</c:v>
                </c:pt>
                <c:pt idx="12762">
                  <c:v>6.57491515892381</c:v>
                </c:pt>
                <c:pt idx="12763">
                  <c:v>6.1851484770117997</c:v>
                </c:pt>
                <c:pt idx="12764">
                  <c:v>6.4908217951361298</c:v>
                </c:pt>
                <c:pt idx="12765">
                  <c:v>5.9698521132604601</c:v>
                </c:pt>
                <c:pt idx="12766">
                  <c:v>6.0437394313484498</c:v>
                </c:pt>
                <c:pt idx="12767">
                  <c:v>6.4731017494727903</c:v>
                </c:pt>
                <c:pt idx="12768">
                  <c:v>7.8543300675971199</c:v>
                </c:pt>
                <c:pt idx="12769">
                  <c:v>7.9208023856851097</c:v>
                </c:pt>
                <c:pt idx="12770">
                  <c:v>8.7674227038094408</c:v>
                </c:pt>
                <c:pt idx="12771">
                  <c:v>9.4023670219337792</c:v>
                </c:pt>
                <c:pt idx="12772">
                  <c:v>9.7967943400217692</c:v>
                </c:pt>
                <c:pt idx="12773">
                  <c:v>10.088384658146101</c:v>
                </c:pt>
                <c:pt idx="12774">
                  <c:v>10.2830539762704</c:v>
                </c:pt>
                <c:pt idx="12775">
                  <c:v>10.7910972943584</c:v>
                </c:pt>
                <c:pt idx="12776">
                  <c:v>11.076226612482801</c:v>
                </c:pt>
                <c:pt idx="12777">
                  <c:v>12.222274930607099</c:v>
                </c:pt>
                <c:pt idx="12778">
                  <c:v>10.7004212486951</c:v>
                </c:pt>
                <c:pt idx="12779">
                  <c:v>12.625996566819399</c:v>
                </c:pt>
                <c:pt idx="12780">
                  <c:v>12.5324668849437</c:v>
                </c:pt>
                <c:pt idx="12781">
                  <c:v>11.934722203031701</c:v>
                </c:pt>
                <c:pt idx="12782">
                  <c:v>11.819009521156101</c:v>
                </c:pt>
                <c:pt idx="12783">
                  <c:v>13.180271839280399</c:v>
                </c:pt>
                <c:pt idx="12784">
                  <c:v>14.197096157368399</c:v>
                </c:pt>
                <c:pt idx="12785">
                  <c:v>14.0542100538235</c:v>
                </c:pt>
                <c:pt idx="12786">
                  <c:v>14.1100935286167</c:v>
                </c:pt>
                <c:pt idx="12787">
                  <c:v>14.527444003353001</c:v>
                </c:pt>
                <c:pt idx="12788">
                  <c:v>14.8358774781461</c:v>
                </c:pt>
                <c:pt idx="12789">
                  <c:v>14.752646952939299</c:v>
                </c:pt>
                <c:pt idx="12790">
                  <c:v>14.546907427675601</c:v>
                </c:pt>
                <c:pt idx="12791">
                  <c:v>15.7112679024688</c:v>
                </c:pt>
                <c:pt idx="12792">
                  <c:v>15.404000377261999</c:v>
                </c:pt>
                <c:pt idx="12793">
                  <c:v>15.1240408519983</c:v>
                </c:pt>
                <c:pt idx="12794">
                  <c:v>15.204181326791501</c:v>
                </c:pt>
                <c:pt idx="12795">
                  <c:v>14.1308018015846</c:v>
                </c:pt>
                <c:pt idx="12796">
                  <c:v>12.4903432763209</c:v>
                </c:pt>
                <c:pt idx="12797">
                  <c:v>11.769636751114099</c:v>
                </c:pt>
                <c:pt idx="12798">
                  <c:v>12.631972225907299</c:v>
                </c:pt>
                <c:pt idx="12799">
                  <c:v>14.8855327006436</c:v>
                </c:pt>
                <c:pt idx="12800">
                  <c:v>15.580511175436801</c:v>
                </c:pt>
                <c:pt idx="12801">
                  <c:v>15.34887165023</c:v>
                </c:pt>
                <c:pt idx="12802">
                  <c:v>14.850917124966299</c:v>
                </c:pt>
                <c:pt idx="12803">
                  <c:v>14.1486195997594</c:v>
                </c:pt>
                <c:pt idx="12804">
                  <c:v>13.8026810745526</c:v>
                </c:pt>
                <c:pt idx="12805">
                  <c:v>13.437701549288899</c:v>
                </c:pt>
                <c:pt idx="12806">
                  <c:v>13.333419024082099</c:v>
                </c:pt>
                <c:pt idx="12807">
                  <c:v>13.2643654988753</c:v>
                </c:pt>
                <c:pt idx="12808">
                  <c:v>12.9308789736116</c:v>
                </c:pt>
                <c:pt idx="12809">
                  <c:v>12.490300448404801</c:v>
                </c:pt>
                <c:pt idx="12810">
                  <c:v>10.2056159231979</c:v>
                </c:pt>
                <c:pt idx="12811">
                  <c:v>7.1139283979342398</c:v>
                </c:pt>
                <c:pt idx="12812">
                  <c:v>6.3978158727274197</c:v>
                </c:pt>
                <c:pt idx="12813">
                  <c:v>6.9656433475206097</c:v>
                </c:pt>
                <c:pt idx="12814">
                  <c:v>11.137347822256899</c:v>
                </c:pt>
                <c:pt idx="12815">
                  <c:v>12.945258297050099</c:v>
                </c:pt>
                <c:pt idx="12816">
                  <c:v>12.8451157718433</c:v>
                </c:pt>
                <c:pt idx="12817">
                  <c:v>11.0416242465796</c:v>
                </c:pt>
                <c:pt idx="12818">
                  <c:v>9.9809377213727402</c:v>
                </c:pt>
                <c:pt idx="12819">
                  <c:v>10.2702171961659</c:v>
                </c:pt>
                <c:pt idx="12820">
                  <c:v>10.704460670902201</c:v>
                </c:pt>
                <c:pt idx="12821">
                  <c:v>10.8787061456954</c:v>
                </c:pt>
                <c:pt idx="12822">
                  <c:v>10.948077620488601</c:v>
                </c:pt>
                <c:pt idx="12823">
                  <c:v>13.054882095224899</c:v>
                </c:pt>
                <c:pt idx="12824">
                  <c:v>13.568943570018099</c:v>
                </c:pt>
                <c:pt idx="12825">
                  <c:v>13.8380020448112</c:v>
                </c:pt>
                <c:pt idx="12826">
                  <c:v>13.837143519547499</c:v>
                </c:pt>
                <c:pt idx="12827">
                  <c:v>14.3212789943407</c:v>
                </c:pt>
                <c:pt idx="12828">
                  <c:v>14.6194174691339</c:v>
                </c:pt>
                <c:pt idx="12829">
                  <c:v>14.620527943870201</c:v>
                </c:pt>
                <c:pt idx="12830">
                  <c:v>14.4954774186634</c:v>
                </c:pt>
                <c:pt idx="12831">
                  <c:v>14.4403528934566</c:v>
                </c:pt>
                <c:pt idx="12832">
                  <c:v>14.423395368192899</c:v>
                </c:pt>
                <c:pt idx="12833">
                  <c:v>14.507971177370999</c:v>
                </c:pt>
                <c:pt idx="12834">
                  <c:v>14.600711320896099</c:v>
                </c:pt>
                <c:pt idx="12835">
                  <c:v>14.008105464470299</c:v>
                </c:pt>
                <c:pt idx="12836">
                  <c:v>12.8300086079955</c:v>
                </c:pt>
                <c:pt idx="12837">
                  <c:v>11.6776577515207</c:v>
                </c:pt>
                <c:pt idx="12838">
                  <c:v>10.555810895094901</c:v>
                </c:pt>
                <c:pt idx="12839">
                  <c:v>10.1736900386201</c:v>
                </c:pt>
                <c:pt idx="12840">
                  <c:v>10.265197182145201</c:v>
                </c:pt>
                <c:pt idx="12841">
                  <c:v>10.2690163257194</c:v>
                </c:pt>
                <c:pt idx="12842">
                  <c:v>10.3502944692446</c:v>
                </c:pt>
                <c:pt idx="12843">
                  <c:v>10.459928612769801</c:v>
                </c:pt>
                <c:pt idx="12844">
                  <c:v>9.9499917563439908</c:v>
                </c:pt>
                <c:pt idx="12845">
                  <c:v>9.2709318998691597</c:v>
                </c:pt>
                <c:pt idx="12846">
                  <c:v>9.1689380433943306</c:v>
                </c:pt>
                <c:pt idx="12847">
                  <c:v>9.1198851869685402</c:v>
                </c:pt>
                <c:pt idx="12848">
                  <c:v>9.3064813304937104</c:v>
                </c:pt>
                <c:pt idx="12849">
                  <c:v>9.5096464740188793</c:v>
                </c:pt>
                <c:pt idx="12850">
                  <c:v>9.6738526175930897</c:v>
                </c:pt>
                <c:pt idx="12851">
                  <c:v>9.6688787611182594</c:v>
                </c:pt>
                <c:pt idx="12852">
                  <c:v>9.9190959046434308</c:v>
                </c:pt>
                <c:pt idx="12853">
                  <c:v>9.9058030482176402</c:v>
                </c:pt>
                <c:pt idx="12854">
                  <c:v>9.9834431917428095</c:v>
                </c:pt>
                <c:pt idx="12855">
                  <c:v>10.372908335268001</c:v>
                </c:pt>
                <c:pt idx="12856">
                  <c:v>10.521104478842201</c:v>
                </c:pt>
                <c:pt idx="12857">
                  <c:v>10.723829622367401</c:v>
                </c:pt>
                <c:pt idx="12858">
                  <c:v>9.9581857658925301</c:v>
                </c:pt>
                <c:pt idx="12859">
                  <c:v>9.0447769094667496</c:v>
                </c:pt>
                <c:pt idx="12860">
                  <c:v>9.3445310529919094</c:v>
                </c:pt>
                <c:pt idx="12861">
                  <c:v>11.046111196517099</c:v>
                </c:pt>
                <c:pt idx="12862">
                  <c:v>10.3919983400913</c:v>
                </c:pt>
                <c:pt idx="12863">
                  <c:v>9.3663444836164604</c:v>
                </c:pt>
                <c:pt idx="12864">
                  <c:v>9.3960806271416306</c:v>
                </c:pt>
                <c:pt idx="12865">
                  <c:v>10.080035770715799</c:v>
                </c:pt>
                <c:pt idx="12866">
                  <c:v>11.012797914241</c:v>
                </c:pt>
                <c:pt idx="12867">
                  <c:v>10.838065057766199</c:v>
                </c:pt>
                <c:pt idx="12868">
                  <c:v>10.7797652013404</c:v>
                </c:pt>
                <c:pt idx="12869">
                  <c:v>10.7948763448656</c:v>
                </c:pt>
                <c:pt idx="12870">
                  <c:v>10.3881504883907</c:v>
                </c:pt>
                <c:pt idx="12871">
                  <c:v>9.6432566319649506</c:v>
                </c:pt>
                <c:pt idx="12872">
                  <c:v>9.6197967754901192</c:v>
                </c:pt>
                <c:pt idx="12873">
                  <c:v>11.3770369190153</c:v>
                </c:pt>
                <c:pt idx="12874">
                  <c:v>11.8673970625895</c:v>
                </c:pt>
                <c:pt idx="12875">
                  <c:v>11.590733206114701</c:v>
                </c:pt>
                <c:pt idx="12876">
                  <c:v>11.461977349639801</c:v>
                </c:pt>
                <c:pt idx="12877">
                  <c:v>11.269840493214099</c:v>
                </c:pt>
                <c:pt idx="12878">
                  <c:v>11.463942636739199</c:v>
                </c:pt>
                <c:pt idx="12879">
                  <c:v>12.3043027802644</c:v>
                </c:pt>
                <c:pt idx="12880">
                  <c:v>12.760569923838601</c:v>
                </c:pt>
                <c:pt idx="12881">
                  <c:v>13.1177778516763</c:v>
                </c:pt>
                <c:pt idx="12882">
                  <c:v>13.5188135638642</c:v>
                </c:pt>
                <c:pt idx="12883">
                  <c:v>13.4940492759959</c:v>
                </c:pt>
                <c:pt idx="12884">
                  <c:v>13.387141988183799</c:v>
                </c:pt>
                <c:pt idx="12885">
                  <c:v>12.9239167003717</c:v>
                </c:pt>
                <c:pt idx="12886">
                  <c:v>12.474994412503399</c:v>
                </c:pt>
                <c:pt idx="12887">
                  <c:v>12.2485551246913</c:v>
                </c:pt>
                <c:pt idx="12888">
                  <c:v>12.306578836879201</c:v>
                </c:pt>
                <c:pt idx="12889">
                  <c:v>12.2990905490109</c:v>
                </c:pt>
                <c:pt idx="12890">
                  <c:v>12.3842872611988</c:v>
                </c:pt>
                <c:pt idx="12891">
                  <c:v>12.2646399733867</c:v>
                </c:pt>
                <c:pt idx="12892">
                  <c:v>12.151924685518299</c:v>
                </c:pt>
                <c:pt idx="12893">
                  <c:v>11.927585397706199</c:v>
                </c:pt>
                <c:pt idx="12894">
                  <c:v>11.5932461098941</c:v>
                </c:pt>
                <c:pt idx="12895">
                  <c:v>11.9391958220258</c:v>
                </c:pt>
                <c:pt idx="12896">
                  <c:v>11.7264295342137</c:v>
                </c:pt>
                <c:pt idx="12897">
                  <c:v>11.8996672464016</c:v>
                </c:pt>
                <c:pt idx="12898">
                  <c:v>11.9620369585333</c:v>
                </c:pt>
                <c:pt idx="12899">
                  <c:v>11.521870670721199</c:v>
                </c:pt>
                <c:pt idx="12900">
                  <c:v>12.578729382909099</c:v>
                </c:pt>
                <c:pt idx="12901">
                  <c:v>13.5154000950407</c:v>
                </c:pt>
                <c:pt idx="12902">
                  <c:v>13.5391788072286</c:v>
                </c:pt>
                <c:pt idx="12903">
                  <c:v>13.8233535194165</c:v>
                </c:pt>
                <c:pt idx="12904">
                  <c:v>13.9305642315482</c:v>
                </c:pt>
                <c:pt idx="12905">
                  <c:v>14.0183999437361</c:v>
                </c:pt>
                <c:pt idx="12906">
                  <c:v>13.877093655924</c:v>
                </c:pt>
                <c:pt idx="12907">
                  <c:v>13.9021463680557</c:v>
                </c:pt>
                <c:pt idx="12908">
                  <c:v>13.567246080243599</c:v>
                </c:pt>
                <c:pt idx="12909">
                  <c:v>13.0058177924315</c:v>
                </c:pt>
                <c:pt idx="12910">
                  <c:v>11.9326035045632</c:v>
                </c:pt>
                <c:pt idx="12911">
                  <c:v>12.0728942167511</c:v>
                </c:pt>
                <c:pt idx="12912">
                  <c:v>11.967086928939001</c:v>
                </c:pt>
                <c:pt idx="12913">
                  <c:v>11.7423586410706</c:v>
                </c:pt>
                <c:pt idx="12914">
                  <c:v>11.663390353258499</c:v>
                </c:pt>
                <c:pt idx="12915">
                  <c:v>13.833538065446399</c:v>
                </c:pt>
                <c:pt idx="12916">
                  <c:v>13.9337377775781</c:v>
                </c:pt>
                <c:pt idx="12917">
                  <c:v>12.186102489766</c:v>
                </c:pt>
                <c:pt idx="12918">
                  <c:v>11.1261782019539</c:v>
                </c:pt>
                <c:pt idx="12919">
                  <c:v>10.412216914085599</c:v>
                </c:pt>
                <c:pt idx="12920">
                  <c:v>11.097616626273499</c:v>
                </c:pt>
                <c:pt idx="12921">
                  <c:v>11.911802338461399</c:v>
                </c:pt>
                <c:pt idx="12922">
                  <c:v>12.6729090505931</c:v>
                </c:pt>
                <c:pt idx="12923">
                  <c:v>12.395431762781</c:v>
                </c:pt>
                <c:pt idx="12924">
                  <c:v>11.8419444749689</c:v>
                </c:pt>
                <c:pt idx="12925">
                  <c:v>12.075269187100499</c:v>
                </c:pt>
                <c:pt idx="12926">
                  <c:v>12.244193899288399</c:v>
                </c:pt>
                <c:pt idx="12927">
                  <c:v>12.577479611476299</c:v>
                </c:pt>
                <c:pt idx="12928">
                  <c:v>12.781274323608001</c:v>
                </c:pt>
                <c:pt idx="12929">
                  <c:v>13.176424980669401</c:v>
                </c:pt>
                <c:pt idx="12930">
                  <c:v>13.7112785825861</c:v>
                </c:pt>
                <c:pt idx="12931">
                  <c:v>13.8275321844975</c:v>
                </c:pt>
                <c:pt idx="12932">
                  <c:v>13.829478786414199</c:v>
                </c:pt>
                <c:pt idx="12933">
                  <c:v>13.811692388330901</c:v>
                </c:pt>
                <c:pt idx="12934">
                  <c:v>13.6902499902424</c:v>
                </c:pt>
                <c:pt idx="12935">
                  <c:v>13.9366175921591</c:v>
                </c:pt>
                <c:pt idx="12936">
                  <c:v>14.0804711940758</c:v>
                </c:pt>
                <c:pt idx="12937">
                  <c:v>13.9019207959872</c:v>
                </c:pt>
                <c:pt idx="12938">
                  <c:v>13.8156353979039</c:v>
                </c:pt>
                <c:pt idx="12939">
                  <c:v>13.9667589998206</c:v>
                </c:pt>
                <c:pt idx="12940">
                  <c:v>13.9607526017321</c:v>
                </c:pt>
                <c:pt idx="12941">
                  <c:v>14.171216203648701</c:v>
                </c:pt>
                <c:pt idx="12942">
                  <c:v>14.1328988055654</c:v>
                </c:pt>
                <c:pt idx="12943">
                  <c:v>14.2319624074769</c:v>
                </c:pt>
                <c:pt idx="12944">
                  <c:v>14.237669009393599</c:v>
                </c:pt>
                <c:pt idx="12945">
                  <c:v>14.2204316113103</c:v>
                </c:pt>
                <c:pt idx="12946">
                  <c:v>14.151416213221699</c:v>
                </c:pt>
                <c:pt idx="12947">
                  <c:v>14.1087338151384</c:v>
                </c:pt>
                <c:pt idx="12948">
                  <c:v>13.7198984170551</c:v>
                </c:pt>
                <c:pt idx="12949">
                  <c:v>13.8874500189666</c:v>
                </c:pt>
                <c:pt idx="12950">
                  <c:v>13.9715526208832</c:v>
                </c:pt>
                <c:pt idx="12951">
                  <c:v>13.6074262227999</c:v>
                </c:pt>
                <c:pt idx="12952">
                  <c:v>13.8587938247114</c:v>
                </c:pt>
                <c:pt idx="12953">
                  <c:v>13.8011874266281</c:v>
                </c:pt>
                <c:pt idx="12954">
                  <c:v>14.052689028544799</c:v>
                </c:pt>
                <c:pt idx="12955">
                  <c:v>14.4029166304562</c:v>
                </c:pt>
                <c:pt idx="12956">
                  <c:v>14.480141232372899</c:v>
                </c:pt>
                <c:pt idx="12957">
                  <c:v>14.290932834289601</c:v>
                </c:pt>
                <c:pt idx="12958">
                  <c:v>13.8033574362011</c:v>
                </c:pt>
                <c:pt idx="12959">
                  <c:v>13.375829038117701</c:v>
                </c:pt>
                <c:pt idx="12960">
                  <c:v>12.4682106400344</c:v>
                </c:pt>
                <c:pt idx="12961">
                  <c:v>12.208018241945901</c:v>
                </c:pt>
                <c:pt idx="12962">
                  <c:v>12.2448038438626</c:v>
                </c:pt>
                <c:pt idx="12963">
                  <c:v>12.1416714457793</c:v>
                </c:pt>
                <c:pt idx="12964">
                  <c:v>11.828178047690701</c:v>
                </c:pt>
                <c:pt idx="12965">
                  <c:v>11.6896136496074</c:v>
                </c:pt>
                <c:pt idx="12966">
                  <c:v>11.3825312515241</c:v>
                </c:pt>
                <c:pt idx="12967">
                  <c:v>11.6442208534356</c:v>
                </c:pt>
                <c:pt idx="12968">
                  <c:v>12.1116354553522</c:v>
                </c:pt>
                <c:pt idx="12969">
                  <c:v>12.500171057268901</c:v>
                </c:pt>
                <c:pt idx="12970">
                  <c:v>12.317038659180399</c:v>
                </c:pt>
                <c:pt idx="12971">
                  <c:v>12.148109261097099</c:v>
                </c:pt>
                <c:pt idx="12972">
                  <c:v>12.0355008630138</c:v>
                </c:pt>
                <c:pt idx="12973">
                  <c:v>12.5915274649252</c:v>
                </c:pt>
                <c:pt idx="12974">
                  <c:v>12.997816066841899</c:v>
                </c:pt>
                <c:pt idx="12975">
                  <c:v>13.582323668758599</c:v>
                </c:pt>
                <c:pt idx="12976">
                  <c:v>14.2218802706701</c:v>
                </c:pt>
                <c:pt idx="12977">
                  <c:v>14.5393809400504</c:v>
                </c:pt>
                <c:pt idx="12978">
                  <c:v>14.6479176768597</c:v>
                </c:pt>
                <c:pt idx="12979">
                  <c:v>14.677987413761199</c:v>
                </c:pt>
                <c:pt idx="12980">
                  <c:v>14.5664601505704</c:v>
                </c:pt>
                <c:pt idx="12981">
                  <c:v>14.3114908873797</c:v>
                </c:pt>
                <c:pt idx="12982">
                  <c:v>14.0385146242812</c:v>
                </c:pt>
                <c:pt idx="12983">
                  <c:v>13.690604361090401</c:v>
                </c:pt>
                <c:pt idx="12984">
                  <c:v>13.387634097899699</c:v>
                </c:pt>
                <c:pt idx="12985">
                  <c:v>13.169003834801201</c:v>
                </c:pt>
                <c:pt idx="12986">
                  <c:v>12.6533445716104</c:v>
                </c:pt>
                <c:pt idx="12987">
                  <c:v>12.205213308419699</c:v>
                </c:pt>
                <c:pt idx="12988">
                  <c:v>11.5293830453212</c:v>
                </c:pt>
                <c:pt idx="12989">
                  <c:v>10.827452782130401</c:v>
                </c:pt>
                <c:pt idx="12990">
                  <c:v>11.178971518939701</c:v>
                </c:pt>
                <c:pt idx="12991">
                  <c:v>11.2497732558412</c:v>
                </c:pt>
                <c:pt idx="12992">
                  <c:v>11.9063349926504</c:v>
                </c:pt>
                <c:pt idx="12993">
                  <c:v>12.2035147294597</c:v>
                </c:pt>
                <c:pt idx="12994">
                  <c:v>12.1026684663612</c:v>
                </c:pt>
                <c:pt idx="12995">
                  <c:v>11.691296203170401</c:v>
                </c:pt>
                <c:pt idx="12996">
                  <c:v>11.514779939979601</c:v>
                </c:pt>
                <c:pt idx="12997">
                  <c:v>11.1716316768811</c:v>
                </c:pt>
                <c:pt idx="12998">
                  <c:v>11.1394114136904</c:v>
                </c:pt>
                <c:pt idx="12999">
                  <c:v>11.0932021504996</c:v>
                </c:pt>
                <c:pt idx="13000">
                  <c:v>11.2084028874011</c:v>
                </c:pt>
                <c:pt idx="13001">
                  <c:v>11.845444624210399</c:v>
                </c:pt>
                <c:pt idx="13002">
                  <c:v>12.3564303610196</c:v>
                </c:pt>
                <c:pt idx="13003">
                  <c:v>11.4059940979211</c:v>
                </c:pt>
                <c:pt idx="13004">
                  <c:v>11.6350058347304</c:v>
                </c:pt>
                <c:pt idx="13005">
                  <c:v>10.262951571539601</c:v>
                </c:pt>
                <c:pt idx="13006">
                  <c:v>9.6580683084411305</c:v>
                </c:pt>
                <c:pt idx="13007">
                  <c:v>9.9164020452503792</c:v>
                </c:pt>
                <c:pt idx="13008">
                  <c:v>9.6047907820596201</c:v>
                </c:pt>
                <c:pt idx="13009">
                  <c:v>10.0364715189611</c:v>
                </c:pt>
                <c:pt idx="13010">
                  <c:v>9.5321522557703702</c:v>
                </c:pt>
                <c:pt idx="13011">
                  <c:v>9.5027279925796204</c:v>
                </c:pt>
                <c:pt idx="13012">
                  <c:v>9.8612267294811193</c:v>
                </c:pt>
                <c:pt idx="13013">
                  <c:v>9.8084244662903703</c:v>
                </c:pt>
                <c:pt idx="13014">
                  <c:v>9.9330502030996097</c:v>
                </c:pt>
                <c:pt idx="13015">
                  <c:v>9.5850009400011107</c:v>
                </c:pt>
                <c:pt idx="13016">
                  <c:v>9.2918076768103592</c:v>
                </c:pt>
                <c:pt idx="13017">
                  <c:v>9.7237844136196099</c:v>
                </c:pt>
                <c:pt idx="13018">
                  <c:v>9.7636871505211094</c:v>
                </c:pt>
                <c:pt idx="13019">
                  <c:v>9.5941788873303508</c:v>
                </c:pt>
                <c:pt idx="13020">
                  <c:v>10.0954886241396</c:v>
                </c:pt>
                <c:pt idx="13021">
                  <c:v>11.087752361041099</c:v>
                </c:pt>
                <c:pt idx="13022">
                  <c:v>12.3919860978503</c:v>
                </c:pt>
                <c:pt idx="13023">
                  <c:v>12.1878908346596</c:v>
                </c:pt>
                <c:pt idx="13024">
                  <c:v>13.397617571561099</c:v>
                </c:pt>
                <c:pt idx="13025">
                  <c:v>15.2319913553427</c:v>
                </c:pt>
                <c:pt idx="13026">
                  <c:v>15.5605431861149</c:v>
                </c:pt>
                <c:pt idx="13027">
                  <c:v>15.3428630169286</c:v>
                </c:pt>
                <c:pt idx="13028">
                  <c:v>15.015427847700799</c:v>
                </c:pt>
                <c:pt idx="13029">
                  <c:v>14.7897796784729</c:v>
                </c:pt>
                <c:pt idx="13030">
                  <c:v>14.6150335092867</c:v>
                </c:pt>
                <c:pt idx="13031">
                  <c:v>13.974309340058801</c:v>
                </c:pt>
                <c:pt idx="13032">
                  <c:v>12.657823170831</c:v>
                </c:pt>
                <c:pt idx="13033">
                  <c:v>11.277221001644699</c:v>
                </c:pt>
                <c:pt idx="13034">
                  <c:v>10.705600832416801</c:v>
                </c:pt>
                <c:pt idx="13035">
                  <c:v>10.513079663189</c:v>
                </c:pt>
                <c:pt idx="13036">
                  <c:v>10.775927494002699</c:v>
                </c:pt>
                <c:pt idx="13037">
                  <c:v>10.677889324774901</c:v>
                </c:pt>
                <c:pt idx="13038">
                  <c:v>9.6070781555470202</c:v>
                </c:pt>
                <c:pt idx="13039">
                  <c:v>9.34112998636075</c:v>
                </c:pt>
                <c:pt idx="13040">
                  <c:v>9.1757368171329006</c:v>
                </c:pt>
                <c:pt idx="13041">
                  <c:v>8.9411606479050505</c:v>
                </c:pt>
                <c:pt idx="13042">
                  <c:v>8.7029794787187793</c:v>
                </c:pt>
                <c:pt idx="13043">
                  <c:v>8.3749333094909293</c:v>
                </c:pt>
                <c:pt idx="13044">
                  <c:v>8.3348701402630798</c:v>
                </c:pt>
                <c:pt idx="13045">
                  <c:v>7.9245489710768098</c:v>
                </c:pt>
                <c:pt idx="13046">
                  <c:v>8.0489528018489604</c:v>
                </c:pt>
                <c:pt idx="13047">
                  <c:v>8.0978316326211104</c:v>
                </c:pt>
                <c:pt idx="13048">
                  <c:v>8.2641694634348397</c:v>
                </c:pt>
                <c:pt idx="13049">
                  <c:v>9.0308302942069894</c:v>
                </c:pt>
                <c:pt idx="13050">
                  <c:v>8.8569591249791397</c:v>
                </c:pt>
                <c:pt idx="13051">
                  <c:v>8.99451895579287</c:v>
                </c:pt>
                <c:pt idx="13052">
                  <c:v>10.830801786565001</c:v>
                </c:pt>
                <c:pt idx="13053">
                  <c:v>10.8132606173372</c:v>
                </c:pt>
                <c:pt idx="13054">
                  <c:v>10.8752044481509</c:v>
                </c:pt>
                <c:pt idx="13055">
                  <c:v>10.629969278923101</c:v>
                </c:pt>
                <c:pt idx="13056">
                  <c:v>10.2741781096952</c:v>
                </c:pt>
                <c:pt idx="13057">
                  <c:v>10.2542299405089</c:v>
                </c:pt>
                <c:pt idx="13058">
                  <c:v>10.215658771281101</c:v>
                </c:pt>
                <c:pt idx="13059">
                  <c:v>9.7851806020532308</c:v>
                </c:pt>
                <c:pt idx="13060">
                  <c:v>9.6019594328669697</c:v>
                </c:pt>
                <c:pt idx="13061">
                  <c:v>9.2248572636391195</c:v>
                </c:pt>
                <c:pt idx="13062">
                  <c:v>9.0123570944112696</c:v>
                </c:pt>
                <c:pt idx="13063">
                  <c:v>9.4640479252249996</c:v>
                </c:pt>
                <c:pt idx="13064">
                  <c:v>9.6891347559971504</c:v>
                </c:pt>
                <c:pt idx="13065">
                  <c:v>9.6952415867692991</c:v>
                </c:pt>
                <c:pt idx="13066">
                  <c:v>9.8313754175830308</c:v>
                </c:pt>
                <c:pt idx="13067">
                  <c:v>12.7516112483552</c:v>
                </c:pt>
                <c:pt idx="13068">
                  <c:v>12.869151079127301</c:v>
                </c:pt>
                <c:pt idx="13069">
                  <c:v>12.391467909941101</c:v>
                </c:pt>
                <c:pt idx="13070">
                  <c:v>11.777327740713201</c:v>
                </c:pt>
                <c:pt idx="13071">
                  <c:v>11.5332155714854</c:v>
                </c:pt>
                <c:pt idx="13072">
                  <c:v>11.897522402299099</c:v>
                </c:pt>
                <c:pt idx="13073">
                  <c:v>12.167620321309499</c:v>
                </c:pt>
                <c:pt idx="13074">
                  <c:v>11.6499663285803</c:v>
                </c:pt>
                <c:pt idx="13075">
                  <c:v>11.314526335830701</c:v>
                </c:pt>
                <c:pt idx="13076">
                  <c:v>11.0210863431015</c:v>
                </c:pt>
                <c:pt idx="13077">
                  <c:v>10.7008353503723</c:v>
                </c:pt>
                <c:pt idx="13078">
                  <c:v>10.2110623576227</c:v>
                </c:pt>
                <c:pt idx="13079">
                  <c:v>9.7805073648935306</c:v>
                </c:pt>
                <c:pt idx="13080">
                  <c:v>9.2527243721643604</c:v>
                </c:pt>
                <c:pt idx="13081">
                  <c:v>9.0364903794147207</c:v>
                </c:pt>
                <c:pt idx="13082">
                  <c:v>8.8459183866855504</c:v>
                </c:pt>
                <c:pt idx="13083">
                  <c:v>8.4997653939563698</c:v>
                </c:pt>
                <c:pt idx="13084">
                  <c:v>8.5969204012067397</c:v>
                </c:pt>
                <c:pt idx="13085">
                  <c:v>8.7128854084775593</c:v>
                </c:pt>
                <c:pt idx="13086">
                  <c:v>8.6006614157483892</c:v>
                </c:pt>
                <c:pt idx="13087">
                  <c:v>8.53452442299875</c:v>
                </c:pt>
                <c:pt idx="13088">
                  <c:v>8.0771954302695796</c:v>
                </c:pt>
                <c:pt idx="13089">
                  <c:v>7.9482374375404001</c:v>
                </c:pt>
                <c:pt idx="13090">
                  <c:v>8.2065864447907693</c:v>
                </c:pt>
                <c:pt idx="13091">
                  <c:v>8.4542604520615896</c:v>
                </c:pt>
                <c:pt idx="13092">
                  <c:v>8.9544904593324208</c:v>
                </c:pt>
                <c:pt idx="13093">
                  <c:v>8.9736384665827806</c:v>
                </c:pt>
                <c:pt idx="13094">
                  <c:v>8.5924494738536108</c:v>
                </c:pt>
                <c:pt idx="13095">
                  <c:v>8.9138044811244299</c:v>
                </c:pt>
                <c:pt idx="13096">
                  <c:v>9.7731084883748007</c:v>
                </c:pt>
                <c:pt idx="13097">
                  <c:v>10.3532394956456</c:v>
                </c:pt>
                <c:pt idx="13098">
                  <c:v>9.8656895029164495</c:v>
                </c:pt>
                <c:pt idx="13099">
                  <c:v>9.9962915101668095</c:v>
                </c:pt>
                <c:pt idx="13100">
                  <c:v>9.5197205174376407</c:v>
                </c:pt>
                <c:pt idx="13101">
                  <c:v>9.5348565247084593</c:v>
                </c:pt>
                <c:pt idx="13102">
                  <c:v>9.2304295319588299</c:v>
                </c:pt>
                <c:pt idx="13103">
                  <c:v>8.3787205392296507</c:v>
                </c:pt>
                <c:pt idx="13104">
                  <c:v>8.3993435465004804</c:v>
                </c:pt>
                <c:pt idx="13105">
                  <c:v>9.5535085537508504</c:v>
                </c:pt>
                <c:pt idx="13106">
                  <c:v>9.9699915610216703</c:v>
                </c:pt>
                <c:pt idx="13107">
                  <c:v>10.3272985682925</c:v>
                </c:pt>
                <c:pt idx="13108">
                  <c:v>10.819224575542901</c:v>
                </c:pt>
                <c:pt idx="13109">
                  <c:v>10.961229582813701</c:v>
                </c:pt>
                <c:pt idx="13110">
                  <c:v>10.865192590084501</c:v>
                </c:pt>
                <c:pt idx="13111">
                  <c:v>10.7912835973349</c:v>
                </c:pt>
                <c:pt idx="13112">
                  <c:v>11.1312626046057</c:v>
                </c:pt>
                <c:pt idx="13113">
                  <c:v>11.714407611876499</c:v>
                </c:pt>
                <c:pt idx="13114">
                  <c:v>12.7603576191269</c:v>
                </c:pt>
                <c:pt idx="13115">
                  <c:v>14.301431626397701</c:v>
                </c:pt>
                <c:pt idx="13116">
                  <c:v>14.748666633668501</c:v>
                </c:pt>
                <c:pt idx="13117">
                  <c:v>14.476582640918901</c:v>
                </c:pt>
                <c:pt idx="13118">
                  <c:v>13.9628516481897</c:v>
                </c:pt>
                <c:pt idx="13119">
                  <c:v>13.0043816554606</c:v>
                </c:pt>
                <c:pt idx="13120">
                  <c:v>12.9795096627109</c:v>
                </c:pt>
                <c:pt idx="13121">
                  <c:v>13.155606762641201</c:v>
                </c:pt>
                <c:pt idx="13122">
                  <c:v>12.3086219552216</c:v>
                </c:pt>
                <c:pt idx="13123">
                  <c:v>11.516176147807601</c:v>
                </c:pt>
                <c:pt idx="13124">
                  <c:v>11.1182263403881</c:v>
                </c:pt>
                <c:pt idx="13125">
                  <c:v>10.9188135329685</c:v>
                </c:pt>
                <c:pt idx="13126">
                  <c:v>10.9788357255545</c:v>
                </c:pt>
                <c:pt idx="13127">
                  <c:v>10.994848918134901</c:v>
                </c:pt>
                <c:pt idx="13128">
                  <c:v>11.315128110715399</c:v>
                </c:pt>
                <c:pt idx="13129">
                  <c:v>11.2863133033014</c:v>
                </c:pt>
                <c:pt idx="13130">
                  <c:v>11.0508794958818</c:v>
                </c:pt>
                <c:pt idx="13131">
                  <c:v>10.838443688462201</c:v>
                </c:pt>
                <c:pt idx="13132">
                  <c:v>10.724462881048201</c:v>
                </c:pt>
                <c:pt idx="13133">
                  <c:v>10.5731810736287</c:v>
                </c:pt>
                <c:pt idx="13134">
                  <c:v>10.2162162662091</c:v>
                </c:pt>
                <c:pt idx="13135">
                  <c:v>10.0018604587951</c:v>
                </c:pt>
                <c:pt idx="13136">
                  <c:v>9.9875776513755508</c:v>
                </c:pt>
                <c:pt idx="13137">
                  <c:v>10.040345843956</c:v>
                </c:pt>
                <c:pt idx="13138">
                  <c:v>9.82475803654199</c:v>
                </c:pt>
                <c:pt idx="13139">
                  <c:v>9.6648642291224203</c:v>
                </c:pt>
                <c:pt idx="13140">
                  <c:v>9.6006434217028502</c:v>
                </c:pt>
                <c:pt idx="13141">
                  <c:v>9.6696736142888593</c:v>
                </c:pt>
                <c:pt idx="13142">
                  <c:v>9.4942158068692901</c:v>
                </c:pt>
                <c:pt idx="13143">
                  <c:v>10.0081969994497</c:v>
                </c:pt>
                <c:pt idx="13144">
                  <c:v>11.368915192035701</c:v>
                </c:pt>
                <c:pt idx="13145">
                  <c:v>12.154977384616201</c:v>
                </c:pt>
                <c:pt idx="13146">
                  <c:v>13.0324325771966</c:v>
                </c:pt>
                <c:pt idx="13147">
                  <c:v>13.2378227697826</c:v>
                </c:pt>
                <c:pt idx="13148">
                  <c:v>13.237674962363</c:v>
                </c:pt>
                <c:pt idx="13149">
                  <c:v>12.613221154943499</c:v>
                </c:pt>
                <c:pt idx="13150">
                  <c:v>12.7199163475295</c:v>
                </c:pt>
                <c:pt idx="13151">
                  <c:v>12.048136540109899</c:v>
                </c:pt>
                <c:pt idx="13152">
                  <c:v>12.632985732690299</c:v>
                </c:pt>
                <c:pt idx="13153">
                  <c:v>12.3327119252763</c:v>
                </c:pt>
                <c:pt idx="13154">
                  <c:v>12.0161331178568</c:v>
                </c:pt>
                <c:pt idx="13155">
                  <c:v>11.7382863104372</c:v>
                </c:pt>
                <c:pt idx="13156">
                  <c:v>11.260305503023201</c:v>
                </c:pt>
                <c:pt idx="13157">
                  <c:v>11.1573936956036</c:v>
                </c:pt>
                <c:pt idx="13158">
                  <c:v>10.8302888881841</c:v>
                </c:pt>
                <c:pt idx="13159">
                  <c:v>10.6563930807701</c:v>
                </c:pt>
                <c:pt idx="13160">
                  <c:v>11.1516832733505</c:v>
                </c:pt>
                <c:pt idx="13161">
                  <c:v>12.7941134659309</c:v>
                </c:pt>
                <c:pt idx="13162">
                  <c:v>13.1515156585169</c:v>
                </c:pt>
                <c:pt idx="13163">
                  <c:v>13.5422668510974</c:v>
                </c:pt>
                <c:pt idx="13164">
                  <c:v>12.7188290436778</c:v>
                </c:pt>
                <c:pt idx="13165">
                  <c:v>11.803016236263799</c:v>
                </c:pt>
                <c:pt idx="13166">
                  <c:v>11.584940428844201</c:v>
                </c:pt>
                <c:pt idx="13167">
                  <c:v>11.8669636214247</c:v>
                </c:pt>
                <c:pt idx="13168">
                  <c:v>11.5785018140107</c:v>
                </c:pt>
                <c:pt idx="13169">
                  <c:v>12.322200840715601</c:v>
                </c:pt>
                <c:pt idx="13170">
                  <c:v>12.389771701548</c:v>
                </c:pt>
                <c:pt idx="13171">
                  <c:v>11.387002562377599</c:v>
                </c:pt>
                <c:pt idx="13172">
                  <c:v>11.02168042321</c:v>
                </c:pt>
                <c:pt idx="13173">
                  <c:v>10.973150284042401</c:v>
                </c:pt>
                <c:pt idx="13174">
                  <c:v>10.716646144872</c:v>
                </c:pt>
                <c:pt idx="13175">
                  <c:v>9.9095640057044108</c:v>
                </c:pt>
                <c:pt idx="13176">
                  <c:v>9.7380378665367804</c:v>
                </c:pt>
                <c:pt idx="13177">
                  <c:v>9.7831377273664408</c:v>
                </c:pt>
                <c:pt idx="13178">
                  <c:v>9.6006905881988107</c:v>
                </c:pt>
                <c:pt idx="13179">
                  <c:v>9.6093274490311806</c:v>
                </c:pt>
                <c:pt idx="13180">
                  <c:v>9.6771783098608406</c:v>
                </c:pt>
                <c:pt idx="13181">
                  <c:v>9.7984711706932099</c:v>
                </c:pt>
                <c:pt idx="13182">
                  <c:v>9.8235570315255902</c:v>
                </c:pt>
                <c:pt idx="13183">
                  <c:v>9.8381418923552406</c:v>
                </c:pt>
                <c:pt idx="13184">
                  <c:v>9.9423867531876091</c:v>
                </c:pt>
                <c:pt idx="13185">
                  <c:v>10.010446614019999</c:v>
                </c:pt>
                <c:pt idx="13186">
                  <c:v>10.0132874748496</c:v>
                </c:pt>
                <c:pt idx="13187">
                  <c:v>9.5780923356820207</c:v>
                </c:pt>
                <c:pt idx="13188">
                  <c:v>8.2459761965143894</c:v>
                </c:pt>
                <c:pt idx="13189">
                  <c:v>7.9957990573440503</c:v>
                </c:pt>
                <c:pt idx="13190">
                  <c:v>7.91167591817642</c:v>
                </c:pt>
                <c:pt idx="13191">
                  <c:v>7.9184047790087897</c:v>
                </c:pt>
                <c:pt idx="13192">
                  <c:v>8.04503463983845</c:v>
                </c:pt>
                <c:pt idx="13193">
                  <c:v>7.8880955006708202</c:v>
                </c:pt>
                <c:pt idx="13194">
                  <c:v>8.0665513615031905</c:v>
                </c:pt>
                <c:pt idx="13773">
                  <c:v>14.993653782922699</c:v>
                </c:pt>
                <c:pt idx="13774">
                  <c:v>14.5569956437524</c:v>
                </c:pt>
                <c:pt idx="13775">
                  <c:v>14.314677504584701</c:v>
                </c:pt>
                <c:pt idx="13776">
                  <c:v>12.6479443654171</c:v>
                </c:pt>
                <c:pt idx="13777">
                  <c:v>11.759879226246801</c:v>
                </c:pt>
                <c:pt idx="13778">
                  <c:v>10.969593087079099</c:v>
                </c:pt>
                <c:pt idx="13779">
                  <c:v>11.422109947911499</c:v>
                </c:pt>
                <c:pt idx="13780">
                  <c:v>10.3948298087412</c:v>
                </c:pt>
                <c:pt idx="13781">
                  <c:v>10.0096096695735</c:v>
                </c:pt>
                <c:pt idx="13782">
                  <c:v>10.638054530405901</c:v>
                </c:pt>
                <c:pt idx="13783">
                  <c:v>11.6565003912356</c:v>
                </c:pt>
                <c:pt idx="13784">
                  <c:v>10.832549252067899</c:v>
                </c:pt>
                <c:pt idx="13785">
                  <c:v>10.0746441129003</c:v>
                </c:pt>
                <c:pt idx="13786">
                  <c:v>10.48678697373</c:v>
                </c:pt>
                <c:pt idx="13787">
                  <c:v>10.7676288345623</c:v>
                </c:pt>
                <c:pt idx="13788">
                  <c:v>9.9867646953947098</c:v>
                </c:pt>
                <c:pt idx="13789">
                  <c:v>10.324632556224399</c:v>
                </c:pt>
                <c:pt idx="13790">
                  <c:v>10.5414594170567</c:v>
                </c:pt>
                <c:pt idx="13791">
                  <c:v>11.158212277889101</c:v>
                </c:pt>
                <c:pt idx="13792">
                  <c:v>11.6585241387188</c:v>
                </c:pt>
                <c:pt idx="13793">
                  <c:v>11.964538999551101</c:v>
                </c:pt>
                <c:pt idx="13794">
                  <c:v>11.947837599876699</c:v>
                </c:pt>
                <c:pt idx="13795">
                  <c:v>11.084584939664101</c:v>
                </c:pt>
                <c:pt idx="13796">
                  <c:v>9.4002112794987998</c:v>
                </c:pt>
                <c:pt idx="13797">
                  <c:v>8.5653226193334699</c:v>
                </c:pt>
                <c:pt idx="13798">
                  <c:v>7.8863329591208799</c:v>
                </c:pt>
                <c:pt idx="13799">
                  <c:v>7.7695232989555603</c:v>
                </c:pt>
                <c:pt idx="13800">
                  <c:v>7.7864536387902303</c:v>
                </c:pt>
                <c:pt idx="13801">
                  <c:v>7.8173049785776403</c:v>
                </c:pt>
                <c:pt idx="13802">
                  <c:v>7.8494223184123202</c:v>
                </c:pt>
                <c:pt idx="13803">
                  <c:v>7.89266965824699</c:v>
                </c:pt>
                <c:pt idx="13804">
                  <c:v>8.2079899980343995</c:v>
                </c:pt>
                <c:pt idx="13805">
                  <c:v>8.7176533378690806</c:v>
                </c:pt>
                <c:pt idx="13806">
                  <c:v>8.8761816777037499</c:v>
                </c:pt>
                <c:pt idx="13807">
                  <c:v>9.0386350174911598</c:v>
                </c:pt>
                <c:pt idx="13808">
                  <c:v>8.9808583573258396</c:v>
                </c:pt>
                <c:pt idx="13809">
                  <c:v>9.05576069716051</c:v>
                </c:pt>
                <c:pt idx="13810">
                  <c:v>9.1726860369479208</c:v>
                </c:pt>
                <c:pt idx="13811">
                  <c:v>9.1855383767826009</c:v>
                </c:pt>
                <c:pt idx="13812">
                  <c:v>9.2235607166172695</c:v>
                </c:pt>
                <c:pt idx="13813">
                  <c:v>9.0865620564046807</c:v>
                </c:pt>
                <c:pt idx="13814">
                  <c:v>9.2657293962393599</c:v>
                </c:pt>
                <c:pt idx="13815">
                  <c:v>9.17054673607403</c:v>
                </c:pt>
                <c:pt idx="13816">
                  <c:v>9.3783700758614401</c:v>
                </c:pt>
                <c:pt idx="13817">
                  <c:v>9.5258934156961104</c:v>
                </c:pt>
                <c:pt idx="13818">
                  <c:v>9.6887897555307898</c:v>
                </c:pt>
                <c:pt idx="13819">
                  <c:v>9.7464010953182001</c:v>
                </c:pt>
                <c:pt idx="13820">
                  <c:v>9.41710243515287</c:v>
                </c:pt>
                <c:pt idx="13821">
                  <c:v>9.2881767749875497</c:v>
                </c:pt>
                <c:pt idx="13822">
                  <c:v>9.4327931147749595</c:v>
                </c:pt>
                <c:pt idx="13823">
                  <c:v>9.6895694546096305</c:v>
                </c:pt>
                <c:pt idx="13824">
                  <c:v>9.7011517944443106</c:v>
                </c:pt>
                <c:pt idx="13825">
                  <c:v>9.6716161342317193</c:v>
                </c:pt>
                <c:pt idx="13826">
                  <c:v>9.6554604740663894</c:v>
                </c:pt>
                <c:pt idx="13827">
                  <c:v>9.4716598139010699</c:v>
                </c:pt>
                <c:pt idx="13828">
                  <c:v>9.52260415368848</c:v>
                </c:pt>
                <c:pt idx="13829">
                  <c:v>9.6323684935231508</c:v>
                </c:pt>
                <c:pt idx="13830">
                  <c:v>9.6611058333578299</c:v>
                </c:pt>
                <c:pt idx="13831">
                  <c:v>9.7294161731452409</c:v>
                </c:pt>
                <c:pt idx="13832">
                  <c:v>9.7701795129799098</c:v>
                </c:pt>
                <c:pt idx="13833">
                  <c:v>11.649569852814601</c:v>
                </c:pt>
                <c:pt idx="13834">
                  <c:v>13.185214192602</c:v>
                </c:pt>
                <c:pt idx="13835">
                  <c:v>13.128897532436699</c:v>
                </c:pt>
                <c:pt idx="13836">
                  <c:v>12.8412948722713</c:v>
                </c:pt>
                <c:pt idx="13837">
                  <c:v>12.810966212058799</c:v>
                </c:pt>
                <c:pt idx="13838">
                  <c:v>12.4274295518934</c:v>
                </c:pt>
                <c:pt idx="13839">
                  <c:v>12.4549378917281</c:v>
                </c:pt>
                <c:pt idx="13840">
                  <c:v>12.2851932315155</c:v>
                </c:pt>
                <c:pt idx="13841">
                  <c:v>12.8487225713502</c:v>
                </c:pt>
                <c:pt idx="13842">
                  <c:v>12.906645097189701</c:v>
                </c:pt>
                <c:pt idx="13843">
                  <c:v>12.885446809098999</c:v>
                </c:pt>
                <c:pt idx="13844">
                  <c:v>12.669174520881199</c:v>
                </c:pt>
                <c:pt idx="13845">
                  <c:v>12.930727232663299</c:v>
                </c:pt>
                <c:pt idx="13846">
                  <c:v>13.9235969445726</c:v>
                </c:pt>
                <c:pt idx="13847">
                  <c:v>12.5627216563548</c:v>
                </c:pt>
                <c:pt idx="13848">
                  <c:v>12.269265368136899</c:v>
                </c:pt>
                <c:pt idx="13849">
                  <c:v>12.7219670800462</c:v>
                </c:pt>
                <c:pt idx="13850">
                  <c:v>13.451389791828401</c:v>
                </c:pt>
                <c:pt idx="13851">
                  <c:v>13.0457035036105</c:v>
                </c:pt>
                <c:pt idx="13852">
                  <c:v>13.169309215519799</c:v>
                </c:pt>
                <c:pt idx="13853">
                  <c:v>13.3370619273019</c:v>
                </c:pt>
                <c:pt idx="13854">
                  <c:v>12.403635639084101</c:v>
                </c:pt>
                <c:pt idx="13855">
                  <c:v>12.0706413509934</c:v>
                </c:pt>
                <c:pt idx="13856">
                  <c:v>11.7453340627755</c:v>
                </c:pt>
                <c:pt idx="13857">
                  <c:v>11.4536717745577</c:v>
                </c:pt>
                <c:pt idx="13858">
                  <c:v>11.190710486466999</c:v>
                </c:pt>
                <c:pt idx="13859">
                  <c:v>11.118038198249099</c:v>
                </c:pt>
                <c:pt idx="13860">
                  <c:v>11.0376649100313</c:v>
                </c:pt>
                <c:pt idx="13861">
                  <c:v>11.103239621940601</c:v>
                </c:pt>
                <c:pt idx="13862">
                  <c:v>11.0795773337227</c:v>
                </c:pt>
                <c:pt idx="13863">
                  <c:v>11.2644590455049</c:v>
                </c:pt>
                <c:pt idx="13864">
                  <c:v>11.395486757414099</c:v>
                </c:pt>
                <c:pt idx="13865">
                  <c:v>10.9792034691963</c:v>
                </c:pt>
                <c:pt idx="13866">
                  <c:v>10.8951631809785</c:v>
                </c:pt>
                <c:pt idx="13867">
                  <c:v>10.7287578928877</c:v>
                </c:pt>
                <c:pt idx="13868">
                  <c:v>10.665577604669901</c:v>
                </c:pt>
                <c:pt idx="13869">
                  <c:v>10.8374243164521</c:v>
                </c:pt>
                <c:pt idx="13870">
                  <c:v>10.8293300283613</c:v>
                </c:pt>
                <c:pt idx="13871">
                  <c:v>10.9129797401435</c:v>
                </c:pt>
                <c:pt idx="13872">
                  <c:v>10.6590924519257</c:v>
                </c:pt>
                <c:pt idx="13873">
                  <c:v>10.116835163834899</c:v>
                </c:pt>
                <c:pt idx="13874">
                  <c:v>9.6141388756171295</c:v>
                </c:pt>
                <c:pt idx="13875">
                  <c:v>9.8708285873993198</c:v>
                </c:pt>
                <c:pt idx="13876">
                  <c:v>9.8787172993085406</c:v>
                </c:pt>
                <c:pt idx="13877">
                  <c:v>9.4843850110907297</c:v>
                </c:pt>
                <c:pt idx="13878">
                  <c:v>9.0183577228729206</c:v>
                </c:pt>
                <c:pt idx="13879">
                  <c:v>8.62140343478214</c:v>
                </c:pt>
                <c:pt idx="13880">
                  <c:v>8.2954791465643201</c:v>
                </c:pt>
                <c:pt idx="13881">
                  <c:v>7.7893168583465098</c:v>
                </c:pt>
                <c:pt idx="13882">
                  <c:v>7.3311235702557296</c:v>
                </c:pt>
                <c:pt idx="13883">
                  <c:v>7.8520502820379203</c:v>
                </c:pt>
                <c:pt idx="13884">
                  <c:v>7.5295109938201099</c:v>
                </c:pt>
                <c:pt idx="13885">
                  <c:v>6.8928377057293302</c:v>
                </c:pt>
                <c:pt idx="13886">
                  <c:v>6.9035754175115196</c:v>
                </c:pt>
                <c:pt idx="13887">
                  <c:v>7.9390201292937101</c:v>
                </c:pt>
                <c:pt idx="13888">
                  <c:v>8.9729578412029305</c:v>
                </c:pt>
                <c:pt idx="13889">
                  <c:v>9.9185045529851195</c:v>
                </c:pt>
                <c:pt idx="13890">
                  <c:v>10.3034640550432</c:v>
                </c:pt>
                <c:pt idx="13891">
                  <c:v>8.4168673474061695</c:v>
                </c:pt>
                <c:pt idx="13892">
                  <c:v>7.2481366397945299</c:v>
                </c:pt>
                <c:pt idx="13893">
                  <c:v>7.8849939321829003</c:v>
                </c:pt>
                <c:pt idx="13894">
                  <c:v>8.3033262245458896</c:v>
                </c:pt>
                <c:pt idx="13895">
                  <c:v>8.5597455169342602</c:v>
                </c:pt>
                <c:pt idx="13896">
                  <c:v>8.76239480932262</c:v>
                </c:pt>
                <c:pt idx="13897">
                  <c:v>8.5414341016856099</c:v>
                </c:pt>
                <c:pt idx="13898">
                  <c:v>8.3111263940739804</c:v>
                </c:pt>
                <c:pt idx="13899">
                  <c:v>8.3606256864623507</c:v>
                </c:pt>
                <c:pt idx="13900">
                  <c:v>8.3822519788253391</c:v>
                </c:pt>
                <c:pt idx="13901">
                  <c:v>8.3785992712136999</c:v>
                </c:pt>
                <c:pt idx="13902">
                  <c:v>8.3574685636020707</c:v>
                </c:pt>
                <c:pt idx="13903">
                  <c:v>8.3563458559650599</c:v>
                </c:pt>
                <c:pt idx="13904">
                  <c:v>8.3532801483534307</c:v>
                </c:pt>
                <c:pt idx="13905">
                  <c:v>8.4200084407417908</c:v>
                </c:pt>
                <c:pt idx="13906">
                  <c:v>8.54237373310478</c:v>
                </c:pt>
                <c:pt idx="13907">
                  <c:v>8.61992402549315</c:v>
                </c:pt>
                <c:pt idx="13908">
                  <c:v>8.7030363178815193</c:v>
                </c:pt>
                <c:pt idx="13909">
                  <c:v>8.8330196102445093</c:v>
                </c:pt>
                <c:pt idx="13910">
                  <c:v>9.0259079026328699</c:v>
                </c:pt>
                <c:pt idx="13911">
                  <c:v>9.4289321950212397</c:v>
                </c:pt>
                <c:pt idx="13912">
                  <c:v>10.0619794873842</c:v>
                </c:pt>
                <c:pt idx="13913">
                  <c:v>10.4147267797726</c:v>
                </c:pt>
                <c:pt idx="13914">
                  <c:v>10.854733072161</c:v>
                </c:pt>
                <c:pt idx="13915">
                  <c:v>10.763144364524001</c:v>
                </c:pt>
                <c:pt idx="13916">
                  <c:v>10.4757646569123</c:v>
                </c:pt>
                <c:pt idx="13917">
                  <c:v>10.459243949300699</c:v>
                </c:pt>
                <c:pt idx="13918">
                  <c:v>10.574410241663699</c:v>
                </c:pt>
                <c:pt idx="13919">
                  <c:v>10.778184534052</c:v>
                </c:pt>
                <c:pt idx="13920">
                  <c:v>10.3806078264404</c:v>
                </c:pt>
                <c:pt idx="13921">
                  <c:v>10.133599118803399</c:v>
                </c:pt>
                <c:pt idx="13922">
                  <c:v>10.0536904111918</c:v>
                </c:pt>
                <c:pt idx="13923">
                  <c:v>10.017673703580099</c:v>
                </c:pt>
                <c:pt idx="13924">
                  <c:v>9.9290299959431199</c:v>
                </c:pt>
                <c:pt idx="13925">
                  <c:v>9.7132732883314894</c:v>
                </c:pt>
                <c:pt idx="13926">
                  <c:v>9.4142235807198595</c:v>
                </c:pt>
                <c:pt idx="13927">
                  <c:v>9.34954287308285</c:v>
                </c:pt>
                <c:pt idx="13928">
                  <c:v>9.47108816547121</c:v>
                </c:pt>
                <c:pt idx="13929">
                  <c:v>9.7660344578595808</c:v>
                </c:pt>
                <c:pt idx="13930">
                  <c:v>9.3675817502225698</c:v>
                </c:pt>
                <c:pt idx="13931">
                  <c:v>9.0907970426109408</c:v>
                </c:pt>
                <c:pt idx="13932">
                  <c:v>9.0338133349992997</c:v>
                </c:pt>
                <c:pt idx="13933">
                  <c:v>9.0211186273622896</c:v>
                </c:pt>
                <c:pt idx="13934">
                  <c:v>9.5866209197506596</c:v>
                </c:pt>
                <c:pt idx="13935">
                  <c:v>9.7420412121390303</c:v>
                </c:pt>
                <c:pt idx="13936">
                  <c:v>9.7211625045020202</c:v>
                </c:pt>
                <c:pt idx="13937">
                  <c:v>10.1184647968904</c:v>
                </c:pt>
                <c:pt idx="13938">
                  <c:v>10.712615431510001</c:v>
                </c:pt>
                <c:pt idx="13939">
                  <c:v>10.9156244083409</c:v>
                </c:pt>
                <c:pt idx="13940">
                  <c:v>11.318349385188601</c:v>
                </c:pt>
                <c:pt idx="13941">
                  <c:v>11.177881362036301</c:v>
                </c:pt>
                <c:pt idx="13942">
                  <c:v>12.0639643388672</c:v>
                </c:pt>
                <c:pt idx="13943">
                  <c:v>12.264992315715</c:v>
                </c:pt>
                <c:pt idx="13944">
                  <c:v>12.467267292562701</c:v>
                </c:pt>
                <c:pt idx="13945">
                  <c:v>12.173278269393601</c:v>
                </c:pt>
                <c:pt idx="13946">
                  <c:v>10.766015246241301</c:v>
                </c:pt>
                <c:pt idx="13947">
                  <c:v>9.7451882230890607</c:v>
                </c:pt>
                <c:pt idx="13948">
                  <c:v>9.68718819991998</c:v>
                </c:pt>
                <c:pt idx="13949">
                  <c:v>9.7638971767676992</c:v>
                </c:pt>
                <c:pt idx="13950">
                  <c:v>11.0361361536154</c:v>
                </c:pt>
                <c:pt idx="13951">
                  <c:v>11.209218130446301</c:v>
                </c:pt>
                <c:pt idx="13952">
                  <c:v>11.225915107294099</c:v>
                </c:pt>
                <c:pt idx="13953">
                  <c:v>11.2500940841418</c:v>
                </c:pt>
                <c:pt idx="13954">
                  <c:v>11.1515870609727</c:v>
                </c:pt>
                <c:pt idx="13955">
                  <c:v>11.0973800378204</c:v>
                </c:pt>
                <c:pt idx="13956">
                  <c:v>11.2758730146682</c:v>
                </c:pt>
                <c:pt idx="13957">
                  <c:v>11.3502799914991</c:v>
                </c:pt>
                <c:pt idx="13958">
                  <c:v>11.485257968346801</c:v>
                </c:pt>
                <c:pt idx="13959">
                  <c:v>11.5583839451945</c:v>
                </c:pt>
                <c:pt idx="13960">
                  <c:v>11.272244922025401</c:v>
                </c:pt>
                <c:pt idx="13961">
                  <c:v>10.856044898873201</c:v>
                </c:pt>
                <c:pt idx="13962">
                  <c:v>10.9978768757209</c:v>
                </c:pt>
                <c:pt idx="13963">
                  <c:v>11.1314468525518</c:v>
                </c:pt>
                <c:pt idx="13964">
                  <c:v>11.0906958293995</c:v>
                </c:pt>
                <c:pt idx="13965">
                  <c:v>10.8944778062473</c:v>
                </c:pt>
                <c:pt idx="13966">
                  <c:v>10.1732927830782</c:v>
                </c:pt>
                <c:pt idx="13967">
                  <c:v>10.1129307599259</c:v>
                </c:pt>
                <c:pt idx="13968">
                  <c:v>10.160434736773601</c:v>
                </c:pt>
                <c:pt idx="13969">
                  <c:v>10.2067567136045</c:v>
                </c:pt>
                <c:pt idx="13970">
                  <c:v>10.082306690452301</c:v>
                </c:pt>
                <c:pt idx="13971">
                  <c:v>9.76113666729999</c:v>
                </c:pt>
                <c:pt idx="13972">
                  <c:v>9.5956596441309099</c:v>
                </c:pt>
                <c:pt idx="13973">
                  <c:v>9.4104836209786296</c:v>
                </c:pt>
                <c:pt idx="13974">
                  <c:v>9.1739805978263504</c:v>
                </c:pt>
                <c:pt idx="13975">
                  <c:v>8.88091457465727</c:v>
                </c:pt>
                <c:pt idx="13976">
                  <c:v>8.7074115515050003</c:v>
                </c:pt>
                <c:pt idx="13977">
                  <c:v>7.7227975283527197</c:v>
                </c:pt>
                <c:pt idx="13978">
                  <c:v>8.9823615051836398</c:v>
                </c:pt>
                <c:pt idx="13979">
                  <c:v>8.9260554820313605</c:v>
                </c:pt>
                <c:pt idx="13980">
                  <c:v>9.1779414588790793</c:v>
                </c:pt>
                <c:pt idx="13981">
                  <c:v>10.49469943571</c:v>
                </c:pt>
                <c:pt idx="13982">
                  <c:v>10.833640412557701</c:v>
                </c:pt>
                <c:pt idx="13983">
                  <c:v>10.6382723894055</c:v>
                </c:pt>
                <c:pt idx="13984">
                  <c:v>10.594011366236399</c:v>
                </c:pt>
                <c:pt idx="13985">
                  <c:v>10.3306293430841</c:v>
                </c:pt>
                <c:pt idx="13986">
                  <c:v>9.6575220133713593</c:v>
                </c:pt>
                <c:pt idx="13987">
                  <c:v>9.1551163771460899</c:v>
                </c:pt>
                <c:pt idx="13988">
                  <c:v>9.6781527408369303</c:v>
                </c:pt>
                <c:pt idx="13989">
                  <c:v>10.8321171045278</c:v>
                </c:pt>
                <c:pt idx="13990">
                  <c:v>11.1893344683025</c:v>
                </c:pt>
                <c:pt idx="13991">
                  <c:v>11.021243831993299</c:v>
                </c:pt>
                <c:pt idx="13992">
                  <c:v>10.9782271956842</c:v>
                </c:pt>
                <c:pt idx="13993">
                  <c:v>10.8552385594589</c:v>
                </c:pt>
                <c:pt idx="13994">
                  <c:v>10.6343059231498</c:v>
                </c:pt>
                <c:pt idx="13995">
                  <c:v>10.6552882868406</c:v>
                </c:pt>
                <c:pt idx="13996">
                  <c:v>10.5675046506153</c:v>
                </c:pt>
                <c:pt idx="13997">
                  <c:v>10.3805150143062</c:v>
                </c:pt>
                <c:pt idx="13998">
                  <c:v>10.212738377997001</c:v>
                </c:pt>
                <c:pt idx="13999">
                  <c:v>10.2617597417717</c:v>
                </c:pt>
                <c:pt idx="14000">
                  <c:v>10.1399131054626</c:v>
                </c:pt>
                <c:pt idx="14001">
                  <c:v>10.0193594691534</c:v>
                </c:pt>
                <c:pt idx="14002">
                  <c:v>9.9611698329281602</c:v>
                </c:pt>
                <c:pt idx="14003">
                  <c:v>9.8996421966190002</c:v>
                </c:pt>
                <c:pt idx="14004">
                  <c:v>9.7502095603098393</c:v>
                </c:pt>
                <c:pt idx="14005">
                  <c:v>9.5784879240845697</c:v>
                </c:pt>
                <c:pt idx="14006">
                  <c:v>9.4230542877754093</c:v>
                </c:pt>
                <c:pt idx="14007">
                  <c:v>9.3509726514662503</c:v>
                </c:pt>
                <c:pt idx="14008">
                  <c:v>9.3036790152409807</c:v>
                </c:pt>
                <c:pt idx="14009">
                  <c:v>9.2270633789318293</c:v>
                </c:pt>
                <c:pt idx="14010">
                  <c:v>9.0744627426226696</c:v>
                </c:pt>
                <c:pt idx="14011">
                  <c:v>9.0073811063973999</c:v>
                </c:pt>
                <c:pt idx="14012">
                  <c:v>8.8532274700882407</c:v>
                </c:pt>
                <c:pt idx="14013">
                  <c:v>9.0051268337790802</c:v>
                </c:pt>
                <c:pt idx="14014">
                  <c:v>8.6771831975538092</c:v>
                </c:pt>
                <c:pt idx="14015">
                  <c:v>8.7939955612446497</c:v>
                </c:pt>
                <c:pt idx="14016">
                  <c:v>8.7148439249355008</c:v>
                </c:pt>
                <c:pt idx="14017">
                  <c:v>7.8189012887102303</c:v>
                </c:pt>
                <c:pt idx="14018">
                  <c:v>7.58769465240107</c:v>
                </c:pt>
                <c:pt idx="14019">
                  <c:v>7.3953600160919102</c:v>
                </c:pt>
                <c:pt idx="14020">
                  <c:v>7.2071693798666399</c:v>
                </c:pt>
                <c:pt idx="14021">
                  <c:v>7.1979677435574798</c:v>
                </c:pt>
                <c:pt idx="14022">
                  <c:v>7.6859011072483199</c:v>
                </c:pt>
                <c:pt idx="14023">
                  <c:v>7.5180974710230499</c:v>
                </c:pt>
                <c:pt idx="14024">
                  <c:v>7.0505248347139</c:v>
                </c:pt>
                <c:pt idx="14025">
                  <c:v>7.0537861984047403</c:v>
                </c:pt>
                <c:pt idx="14026">
                  <c:v>7.1246025621794704</c:v>
                </c:pt>
                <c:pt idx="14027">
                  <c:v>7.0067999258703102</c:v>
                </c:pt>
                <c:pt idx="14028">
                  <c:v>7.2324952895611503</c:v>
                </c:pt>
                <c:pt idx="14029">
                  <c:v>7.2200536533358797</c:v>
                </c:pt>
                <c:pt idx="14030">
                  <c:v>7.3828700170267201</c:v>
                </c:pt>
                <c:pt idx="14031">
                  <c:v>7.9361803807175697</c:v>
                </c:pt>
                <c:pt idx="14032">
                  <c:v>8.2717907444923</c:v>
                </c:pt>
                <c:pt idx="14033">
                  <c:v>8.6074201081831401</c:v>
                </c:pt>
                <c:pt idx="14034">
                  <c:v>8.9631689480027799</c:v>
                </c:pt>
                <c:pt idx="14035">
                  <c:v>8.9388412639720691</c:v>
                </c:pt>
                <c:pt idx="14036">
                  <c:v>8.3685995799555499</c:v>
                </c:pt>
                <c:pt idx="14037">
                  <c:v>8.1263998959390307</c:v>
                </c:pt>
                <c:pt idx="14038">
                  <c:v>8.0902862119083192</c:v>
                </c:pt>
                <c:pt idx="14039">
                  <c:v>7.4462175278918004</c:v>
                </c:pt>
                <c:pt idx="14040">
                  <c:v>7.4918098438752798</c:v>
                </c:pt>
                <c:pt idx="14041">
                  <c:v>7.8334801598445702</c:v>
                </c:pt>
                <c:pt idx="14042">
                  <c:v>7.9231764758280496</c:v>
                </c:pt>
                <c:pt idx="14043">
                  <c:v>7.8436587918115404</c:v>
                </c:pt>
                <c:pt idx="14044">
                  <c:v>7.87289810778082</c:v>
                </c:pt>
                <c:pt idx="14045">
                  <c:v>7.9000984237642999</c:v>
                </c:pt>
                <c:pt idx="14046">
                  <c:v>7.8756287397477802</c:v>
                </c:pt>
                <c:pt idx="14047">
                  <c:v>7.9070240557170699</c:v>
                </c:pt>
                <c:pt idx="14048">
                  <c:v>7.9054483717005501</c:v>
                </c:pt>
                <c:pt idx="14049">
                  <c:v>7.9512156876840301</c:v>
                </c:pt>
                <c:pt idx="14050">
                  <c:v>8.0455880036533198</c:v>
                </c:pt>
                <c:pt idx="14051">
                  <c:v>8.1901873196368005</c:v>
                </c:pt>
                <c:pt idx="14052">
                  <c:v>8.2502326356202804</c:v>
                </c:pt>
                <c:pt idx="14053">
                  <c:v>8.6284149515895692</c:v>
                </c:pt>
                <c:pt idx="14054">
                  <c:v>8.9745852675730493</c:v>
                </c:pt>
                <c:pt idx="14055">
                  <c:v>9.15667458355653</c:v>
                </c:pt>
                <c:pt idx="14056">
                  <c:v>9.6290358995258192</c:v>
                </c:pt>
                <c:pt idx="14057">
                  <c:v>9.5820422155093006</c:v>
                </c:pt>
                <c:pt idx="14058">
                  <c:v>9.2889275314927797</c:v>
                </c:pt>
                <c:pt idx="14059">
                  <c:v>8.9667558474620694</c:v>
                </c:pt>
                <c:pt idx="14060">
                  <c:v>8.8618581634455502</c:v>
                </c:pt>
                <c:pt idx="14061">
                  <c:v>9.3258854794290293</c:v>
                </c:pt>
                <c:pt idx="14062">
                  <c:v>9.1208937953983202</c:v>
                </c:pt>
                <c:pt idx="14063">
                  <c:v>8.4481801113818005</c:v>
                </c:pt>
                <c:pt idx="14064">
                  <c:v>8.3706234273652793</c:v>
                </c:pt>
                <c:pt idx="14065">
                  <c:v>7.9127667433345596</c:v>
                </c:pt>
                <c:pt idx="14066">
                  <c:v>7.6407130593180499</c:v>
                </c:pt>
                <c:pt idx="14067">
                  <c:v>7.72282737530153</c:v>
                </c:pt>
                <c:pt idx="14068">
                  <c:v>7.7376576912708099</c:v>
                </c:pt>
                <c:pt idx="14069">
                  <c:v>7.8622480072543004</c:v>
                </c:pt>
                <c:pt idx="14070">
                  <c:v>7.9103943232377798</c:v>
                </c:pt>
                <c:pt idx="14071">
                  <c:v>7.4637246392070598</c:v>
                </c:pt>
                <c:pt idx="14072">
                  <c:v>8.2600449551905495</c:v>
                </c:pt>
                <c:pt idx="14073">
                  <c:v>9.1627402711740302</c:v>
                </c:pt>
                <c:pt idx="14074">
                  <c:v>8.7239505871433103</c:v>
                </c:pt>
                <c:pt idx="14075">
                  <c:v>9.0640369031267998</c:v>
                </c:pt>
                <c:pt idx="14076">
                  <c:v>8.2981402191102802</c:v>
                </c:pt>
                <c:pt idx="14077">
                  <c:v>7.9451615350795599</c:v>
                </c:pt>
                <c:pt idx="14078">
                  <c:v>7.7971878510630503</c:v>
                </c:pt>
                <c:pt idx="14079">
                  <c:v>7.8289371670465302</c:v>
                </c:pt>
                <c:pt idx="14080">
                  <c:v>8.0349304830158097</c:v>
                </c:pt>
                <c:pt idx="14081">
                  <c:v>8.2044107989992998</c:v>
                </c:pt>
                <c:pt idx="14082">
                  <c:v>8.4464144176729903</c:v>
                </c:pt>
                <c:pt idx="14083">
                  <c:v>8.5456573388557793</c:v>
                </c:pt>
                <c:pt idx="14084">
                  <c:v>8.6359882603123896</c:v>
                </c:pt>
                <c:pt idx="14085">
                  <c:v>8.7507661817690003</c:v>
                </c:pt>
                <c:pt idx="14086">
                  <c:v>8.7140791029517999</c:v>
                </c:pt>
                <c:pt idx="14087">
                  <c:v>8.6932690244084103</c:v>
                </c:pt>
                <c:pt idx="14088">
                  <c:v>8.7146419458650204</c:v>
                </c:pt>
                <c:pt idx="14089">
                  <c:v>9.0644808670478199</c:v>
                </c:pt>
                <c:pt idx="14090">
                  <c:v>14.4441577885044</c:v>
                </c:pt>
                <c:pt idx="14091">
                  <c:v>15.103444709961</c:v>
                </c:pt>
                <c:pt idx="14092">
                  <c:v>16.666213631143801</c:v>
                </c:pt>
                <c:pt idx="14093">
                  <c:v>16.821421552600501</c:v>
                </c:pt>
                <c:pt idx="14094">
                  <c:v>16.1089194740571</c:v>
                </c:pt>
                <c:pt idx="14095">
                  <c:v>16.2212343952399</c:v>
                </c:pt>
                <c:pt idx="14096">
                  <c:v>16.543199316696501</c:v>
                </c:pt>
                <c:pt idx="14097">
                  <c:v>18.331286238153101</c:v>
                </c:pt>
                <c:pt idx="14098">
                  <c:v>17.6052371593359</c:v>
                </c:pt>
                <c:pt idx="14099">
                  <c:v>16.627878080792499</c:v>
                </c:pt>
                <c:pt idx="14100">
                  <c:v>17.822557002249098</c:v>
                </c:pt>
                <c:pt idx="14101">
                  <c:v>18.649342923431899</c:v>
                </c:pt>
                <c:pt idx="14102">
                  <c:v>19.5896378448885</c:v>
                </c:pt>
                <c:pt idx="14103">
                  <c:v>19.721321766345099</c:v>
                </c:pt>
                <c:pt idx="14104">
                  <c:v>19.7651646875279</c:v>
                </c:pt>
                <c:pt idx="14105">
                  <c:v>19.457682608984499</c:v>
                </c:pt>
                <c:pt idx="14106">
                  <c:v>19.354695530441099</c:v>
                </c:pt>
                <c:pt idx="14107">
                  <c:v>18.517545451623899</c:v>
                </c:pt>
                <c:pt idx="14108">
                  <c:v>17.703266373080499</c:v>
                </c:pt>
                <c:pt idx="14109">
                  <c:v>17.208049294537201</c:v>
                </c:pt>
                <c:pt idx="14110">
                  <c:v>16.623058215719901</c:v>
                </c:pt>
                <c:pt idx="14111">
                  <c:v>16.079924137176601</c:v>
                </c:pt>
                <c:pt idx="14112">
                  <c:v>15.728639058633201</c:v>
                </c:pt>
                <c:pt idx="14113">
                  <c:v>14.676607979816</c:v>
                </c:pt>
                <c:pt idx="14114">
                  <c:v>14.195554901272599</c:v>
                </c:pt>
                <c:pt idx="14115">
                  <c:v>13.0857138227292</c:v>
                </c:pt>
                <c:pt idx="14116">
                  <c:v>13.033962743911999</c:v>
                </c:pt>
                <c:pt idx="14117">
                  <c:v>13.0987936653686</c:v>
                </c:pt>
                <c:pt idx="14118">
                  <c:v>12.063610586825201</c:v>
                </c:pt>
                <c:pt idx="14119">
                  <c:v>11.383012508007999</c:v>
                </c:pt>
                <c:pt idx="14120">
                  <c:v>11.577019429464601</c:v>
                </c:pt>
                <c:pt idx="14121">
                  <c:v>10.132283350921201</c:v>
                </c:pt>
                <c:pt idx="14122">
                  <c:v>10.662173272104001</c:v>
                </c:pt>
                <c:pt idx="14123">
                  <c:v>10.349643193560601</c:v>
                </c:pt>
                <c:pt idx="14124">
                  <c:v>11.733722115017301</c:v>
                </c:pt>
                <c:pt idx="14125">
                  <c:v>12.8803350362</c:v>
                </c:pt>
                <c:pt idx="14126">
                  <c:v>14.198041957656701</c:v>
                </c:pt>
                <c:pt idx="14127">
                  <c:v>15.8097308791133</c:v>
                </c:pt>
                <c:pt idx="14128">
                  <c:v>16.242583800296099</c:v>
                </c:pt>
                <c:pt idx="14129">
                  <c:v>16.243220721752699</c:v>
                </c:pt>
                <c:pt idx="14130">
                  <c:v>16.4490629143849</c:v>
                </c:pt>
                <c:pt idx="14131">
                  <c:v>16.906132378232101</c:v>
                </c:pt>
                <c:pt idx="14132">
                  <c:v>16.894011841866099</c:v>
                </c:pt>
                <c:pt idx="14133">
                  <c:v>15.0523603055001</c:v>
                </c:pt>
                <c:pt idx="14134">
                  <c:v>12.8208517693472</c:v>
                </c:pt>
                <c:pt idx="14135">
                  <c:v>11.8334072329812</c:v>
                </c:pt>
                <c:pt idx="14136">
                  <c:v>11.854937696615201</c:v>
                </c:pt>
                <c:pt idx="14137">
                  <c:v>11.8365421604624</c:v>
                </c:pt>
                <c:pt idx="14138">
                  <c:v>10.9847426240964</c:v>
                </c:pt>
                <c:pt idx="14139">
                  <c:v>10.6273700877304</c:v>
                </c:pt>
                <c:pt idx="14140">
                  <c:v>12.240934551577499</c:v>
                </c:pt>
                <c:pt idx="14141">
                  <c:v>13.211008015211499</c:v>
                </c:pt>
                <c:pt idx="14142">
                  <c:v>13.968205478845601</c:v>
                </c:pt>
                <c:pt idx="14143">
                  <c:v>13.5849789426927</c:v>
                </c:pt>
                <c:pt idx="14144">
                  <c:v>10.4436604063267</c:v>
                </c:pt>
                <c:pt idx="14145">
                  <c:v>9.9200898699606999</c:v>
                </c:pt>
                <c:pt idx="14146">
                  <c:v>12.178070333807799</c:v>
                </c:pt>
                <c:pt idx="14147">
                  <c:v>12.3092007974418</c:v>
                </c:pt>
                <c:pt idx="14148">
                  <c:v>11.598656261075901</c:v>
                </c:pt>
                <c:pt idx="14149">
                  <c:v>9.1291057249229901</c:v>
                </c:pt>
                <c:pt idx="14150">
                  <c:v>8.3084291885569996</c:v>
                </c:pt>
                <c:pt idx="14151">
                  <c:v>8.4476716521910102</c:v>
                </c:pt>
                <c:pt idx="14152">
                  <c:v>9.1895921160381402</c:v>
                </c:pt>
                <c:pt idx="14153">
                  <c:v>8.0768635796721497</c:v>
                </c:pt>
                <c:pt idx="14154">
                  <c:v>5.7574050433061599</c:v>
                </c:pt>
                <c:pt idx="14155">
                  <c:v>5.5800375071532997</c:v>
                </c:pt>
                <c:pt idx="14156">
                  <c:v>4.1712279707873101</c:v>
                </c:pt>
                <c:pt idx="14157">
                  <c:v>4.2575664344213102</c:v>
                </c:pt>
                <c:pt idx="14158">
                  <c:v>4.3317138982684504</c:v>
                </c:pt>
                <c:pt idx="14159">
                  <c:v>4.47601936190246</c:v>
                </c:pt>
                <c:pt idx="14160">
                  <c:v>4.5365078255364697</c:v>
                </c:pt>
                <c:pt idx="14161">
                  <c:v>4.6927012893836002</c:v>
                </c:pt>
                <c:pt idx="14162">
                  <c:v>6.29311375301761</c:v>
                </c:pt>
                <c:pt idx="14163">
                  <c:v>9.2236852166516208</c:v>
                </c:pt>
                <c:pt idx="14164">
                  <c:v>8.9546756804987506</c:v>
                </c:pt>
                <c:pt idx="14165">
                  <c:v>8.9205101441327592</c:v>
                </c:pt>
                <c:pt idx="14166">
                  <c:v>8.3940126077667703</c:v>
                </c:pt>
                <c:pt idx="14167">
                  <c:v>9.0461760716139104</c:v>
                </c:pt>
                <c:pt idx="14168">
                  <c:v>8.7706045352479194</c:v>
                </c:pt>
                <c:pt idx="14169">
                  <c:v>8.6683899988819206</c:v>
                </c:pt>
                <c:pt idx="14170">
                  <c:v>8.8328264627290594</c:v>
                </c:pt>
                <c:pt idx="14171">
                  <c:v>10.4536819263631</c:v>
                </c:pt>
                <c:pt idx="14172">
                  <c:v>9.73896338999708</c:v>
                </c:pt>
                <c:pt idx="14173">
                  <c:v>10.018791853844199</c:v>
                </c:pt>
                <c:pt idx="14174">
                  <c:v>10.2410763174782</c:v>
                </c:pt>
                <c:pt idx="14175">
                  <c:v>9.9837117811122305</c:v>
                </c:pt>
                <c:pt idx="14176">
                  <c:v>9.8352562449593695</c:v>
                </c:pt>
                <c:pt idx="14177">
                  <c:v>9.5641257085933802</c:v>
                </c:pt>
                <c:pt idx="14178">
                  <c:v>9.6792545310799802</c:v>
                </c:pt>
                <c:pt idx="14179">
                  <c:v>10.8081097126027</c:v>
                </c:pt>
                <c:pt idx="14180">
                  <c:v>11.129775893958399</c:v>
                </c:pt>
                <c:pt idx="14181">
                  <c:v>11.091946075314</c:v>
                </c:pt>
                <c:pt idx="14182">
                  <c:v>11.179147256836799</c:v>
                </c:pt>
                <c:pt idx="14183">
                  <c:v>11.1298464381924</c:v>
                </c:pt>
                <c:pt idx="14184">
                  <c:v>10.8567836195481</c:v>
                </c:pt>
                <c:pt idx="14185">
                  <c:v>10.205292801070801</c:v>
                </c:pt>
                <c:pt idx="14186">
                  <c:v>10.8234019824265</c:v>
                </c:pt>
                <c:pt idx="14187">
                  <c:v>11.1016101637821</c:v>
                </c:pt>
                <c:pt idx="14188">
                  <c:v>10.9121803453049</c:v>
                </c:pt>
                <c:pt idx="14189">
                  <c:v>10.6948825266605</c:v>
                </c:pt>
                <c:pt idx="14190">
                  <c:v>10.800380708016201</c:v>
                </c:pt>
                <c:pt idx="14191">
                  <c:v>10.272380889538899</c:v>
                </c:pt>
                <c:pt idx="14192">
                  <c:v>10.232784070894599</c:v>
                </c:pt>
                <c:pt idx="14193">
                  <c:v>10.5950972522502</c:v>
                </c:pt>
                <c:pt idx="14194">
                  <c:v>10.536943433773001</c:v>
                </c:pt>
                <c:pt idx="14195">
                  <c:v>9.9404366151286396</c:v>
                </c:pt>
                <c:pt idx="14196">
                  <c:v>9.4910467964842997</c:v>
                </c:pt>
                <c:pt idx="14197">
                  <c:v>9.4168989780070191</c:v>
                </c:pt>
                <c:pt idx="14198">
                  <c:v>9.5659991593626899</c:v>
                </c:pt>
                <c:pt idx="14199">
                  <c:v>9.6766473407183504</c:v>
                </c:pt>
                <c:pt idx="14200">
                  <c:v>15.042314522241099</c:v>
                </c:pt>
                <c:pt idx="14201">
                  <c:v>18.019034703596699</c:v>
                </c:pt>
                <c:pt idx="14202">
                  <c:v>18.4477208849524</c:v>
                </c:pt>
                <c:pt idx="14203">
                  <c:v>18.106316066475099</c:v>
                </c:pt>
                <c:pt idx="14204">
                  <c:v>17.7012682478308</c:v>
                </c:pt>
                <c:pt idx="14205">
                  <c:v>17.3813324291865</c:v>
                </c:pt>
                <c:pt idx="14206">
                  <c:v>17.395704610709199</c:v>
                </c:pt>
                <c:pt idx="14207">
                  <c:v>17.047959792064798</c:v>
                </c:pt>
                <c:pt idx="14208">
                  <c:v>16.6955659734205</c:v>
                </c:pt>
                <c:pt idx="14209">
                  <c:v>16.664202154943201</c:v>
                </c:pt>
                <c:pt idx="14210">
                  <c:v>14.473930336298899</c:v>
                </c:pt>
                <c:pt idx="14211">
                  <c:v>11.5332065176546</c:v>
                </c:pt>
                <c:pt idx="14212">
                  <c:v>8.7434146991772899</c:v>
                </c:pt>
                <c:pt idx="14213">
                  <c:v>7.0976378805329503</c:v>
                </c:pt>
                <c:pt idx="14214">
                  <c:v>7.8807050618886096</c:v>
                </c:pt>
                <c:pt idx="14215">
                  <c:v>10.966724243411299</c:v>
                </c:pt>
                <c:pt idx="14216">
                  <c:v>8.2515414247669998</c:v>
                </c:pt>
                <c:pt idx="14218">
                  <c:v>0.66024178764539099</c:v>
                </c:pt>
                <c:pt idx="14219">
                  <c:v>16.339047969001101</c:v>
                </c:pt>
                <c:pt idx="14220">
                  <c:v>15.7951441503567</c:v>
                </c:pt>
                <c:pt idx="14221">
                  <c:v>15.248210331879401</c:v>
                </c:pt>
                <c:pt idx="14222">
                  <c:v>15.345812513235099</c:v>
                </c:pt>
                <c:pt idx="14223">
                  <c:v>15.718282694590799</c:v>
                </c:pt>
                <c:pt idx="14224">
                  <c:v>15.8723088761135</c:v>
                </c:pt>
                <c:pt idx="14225">
                  <c:v>15.9697290574692</c:v>
                </c:pt>
                <c:pt idx="14226">
                  <c:v>16.1602449984312</c:v>
                </c:pt>
                <c:pt idx="14227">
                  <c:v>17.0649226991431</c:v>
                </c:pt>
                <c:pt idx="14228">
                  <c:v>17.2494283997247</c:v>
                </c:pt>
                <c:pt idx="14229">
                  <c:v>17.3677951003062</c:v>
                </c:pt>
                <c:pt idx="14230">
                  <c:v>17.766476801018101</c:v>
                </c:pt>
                <c:pt idx="14231">
                  <c:v>17.744499501599599</c:v>
                </c:pt>
                <c:pt idx="14232">
                  <c:v>17.430180202181202</c:v>
                </c:pt>
                <c:pt idx="14233">
                  <c:v>17.149075902893099</c:v>
                </c:pt>
                <c:pt idx="14234">
                  <c:v>17.174074603474601</c:v>
                </c:pt>
                <c:pt idx="14235">
                  <c:v>17.111012304056199</c:v>
                </c:pt>
                <c:pt idx="14236">
                  <c:v>16.953414004768099</c:v>
                </c:pt>
                <c:pt idx="14237">
                  <c:v>16.950222705349599</c:v>
                </c:pt>
                <c:pt idx="14238">
                  <c:v>17.001298405931198</c:v>
                </c:pt>
                <c:pt idx="14239">
                  <c:v>17.0575791066431</c:v>
                </c:pt>
                <c:pt idx="14240">
                  <c:v>17.1124188072246</c:v>
                </c:pt>
                <c:pt idx="14241">
                  <c:v>17.0021375078062</c:v>
                </c:pt>
                <c:pt idx="14242">
                  <c:v>16.239485208518101</c:v>
                </c:pt>
                <c:pt idx="14243">
                  <c:v>16.076215909099599</c:v>
                </c:pt>
                <c:pt idx="14244">
                  <c:v>15.793275609681199</c:v>
                </c:pt>
                <c:pt idx="14245">
                  <c:v>15.6350513103931</c:v>
                </c:pt>
                <c:pt idx="14246">
                  <c:v>15.6985410109746</c:v>
                </c:pt>
                <c:pt idx="14247">
                  <c:v>15.5185857115562</c:v>
                </c:pt>
                <c:pt idx="14248">
                  <c:v>15.234695412268101</c:v>
                </c:pt>
                <c:pt idx="14249">
                  <c:v>13.490016112849601</c:v>
                </c:pt>
                <c:pt idx="14250">
                  <c:v>12.1213238134312</c:v>
                </c:pt>
                <c:pt idx="14251">
                  <c:v>11.8859705141431</c:v>
                </c:pt>
                <c:pt idx="14252">
                  <c:v>11.2830792147246</c:v>
                </c:pt>
                <c:pt idx="14253">
                  <c:v>9.1442279153061907</c:v>
                </c:pt>
                <c:pt idx="14254">
                  <c:v>8.6697006160180603</c:v>
                </c:pt>
                <c:pt idx="14255">
                  <c:v>8.4054243165996194</c:v>
                </c:pt>
                <c:pt idx="14256">
                  <c:v>8.2433850171811809</c:v>
                </c:pt>
                <c:pt idx="14257">
                  <c:v>8.2402097178930607</c:v>
                </c:pt>
                <c:pt idx="14258">
                  <c:v>7.4979684184746196</c:v>
                </c:pt>
                <c:pt idx="14259">
                  <c:v>7.5425301190561802</c:v>
                </c:pt>
                <c:pt idx="14260">
                  <c:v>8.0163748197680604</c:v>
                </c:pt>
                <c:pt idx="14261">
                  <c:v>9.1252675203496203</c:v>
                </c:pt>
                <c:pt idx="14262">
                  <c:v>9.4944912209311791</c:v>
                </c:pt>
                <c:pt idx="14263">
                  <c:v>9.4897539216430502</c:v>
                </c:pt>
                <c:pt idx="14264">
                  <c:v>9.7385086222246091</c:v>
                </c:pt>
                <c:pt idx="14265">
                  <c:v>10.3158943228062</c:v>
                </c:pt>
                <c:pt idx="14266">
                  <c:v>10.7008580235181</c:v>
                </c:pt>
                <c:pt idx="14267">
                  <c:v>11.7972597240996</c:v>
                </c:pt>
                <c:pt idx="14268">
                  <c:v>12.5901554246812</c:v>
                </c:pt>
                <c:pt idx="14269">
                  <c:v>13.995105125393</c:v>
                </c:pt>
                <c:pt idx="14270">
                  <c:v>14.719801825974599</c:v>
                </c:pt>
                <c:pt idx="14271">
                  <c:v>14.932737526556201</c:v>
                </c:pt>
                <c:pt idx="14272">
                  <c:v>15.056748227268001</c:v>
                </c:pt>
                <c:pt idx="14273">
                  <c:v>15.4875259278496</c:v>
                </c:pt>
                <c:pt idx="14274">
                  <c:v>15.025090475293901</c:v>
                </c:pt>
                <c:pt idx="14275">
                  <c:v>15.364309869618801</c:v>
                </c:pt>
                <c:pt idx="14276">
                  <c:v>16.285257263988299</c:v>
                </c:pt>
                <c:pt idx="14277">
                  <c:v>16.593318658357799</c:v>
                </c:pt>
                <c:pt idx="14278">
                  <c:v>16.516483052682698</c:v>
                </c:pt>
                <c:pt idx="14279">
                  <c:v>16.355937447052199</c:v>
                </c:pt>
                <c:pt idx="14280">
                  <c:v>16.266866841421699</c:v>
                </c:pt>
                <c:pt idx="14281">
                  <c:v>16.236256235746598</c:v>
                </c:pt>
                <c:pt idx="14282">
                  <c:v>16.339882630116101</c:v>
                </c:pt>
                <c:pt idx="14283">
                  <c:v>17.181222024485599</c:v>
                </c:pt>
                <c:pt idx="14284">
                  <c:v>17.609576418810502</c:v>
                </c:pt>
                <c:pt idx="14285">
                  <c:v>17.80299481318</c:v>
                </c:pt>
                <c:pt idx="14286">
                  <c:v>17.0260922075495</c:v>
                </c:pt>
                <c:pt idx="14287">
                  <c:v>16.913975601874402</c:v>
                </c:pt>
                <c:pt idx="14288">
                  <c:v>17.1476819962439</c:v>
                </c:pt>
                <c:pt idx="14289">
                  <c:v>17.230747390613399</c:v>
                </c:pt>
                <c:pt idx="14290">
                  <c:v>16.979969784938302</c:v>
                </c:pt>
                <c:pt idx="14291">
                  <c:v>17.087778179307801</c:v>
                </c:pt>
                <c:pt idx="14292">
                  <c:v>16.992539573677298</c:v>
                </c:pt>
                <c:pt idx="14293">
                  <c:v>16.7627009680022</c:v>
                </c:pt>
                <c:pt idx="14294">
                  <c:v>16.554760362371699</c:v>
                </c:pt>
                <c:pt idx="14295">
                  <c:v>17.038696756741199</c:v>
                </c:pt>
                <c:pt idx="14296">
                  <c:v>16.750293151066099</c:v>
                </c:pt>
                <c:pt idx="14297">
                  <c:v>16.941842545435598</c:v>
                </c:pt>
                <c:pt idx="14298">
                  <c:v>15.849575939805099</c:v>
                </c:pt>
                <c:pt idx="14299">
                  <c:v>14.734383334129999</c:v>
                </c:pt>
                <c:pt idx="14300">
                  <c:v>14.348290728499499</c:v>
                </c:pt>
                <c:pt idx="14301">
                  <c:v>13.776417122869001</c:v>
                </c:pt>
                <c:pt idx="14302">
                  <c:v>13.4068065171939</c:v>
                </c:pt>
                <c:pt idx="14303">
                  <c:v>13.083342911563401</c:v>
                </c:pt>
                <c:pt idx="14304">
                  <c:v>12.131890305932901</c:v>
                </c:pt>
                <c:pt idx="14305">
                  <c:v>11.7034627002578</c:v>
                </c:pt>
                <c:pt idx="14306">
                  <c:v>11.631557094627301</c:v>
                </c:pt>
                <c:pt idx="14307">
                  <c:v>11.737116488996801</c:v>
                </c:pt>
                <c:pt idx="14308">
                  <c:v>11.7062288833217</c:v>
                </c:pt>
                <c:pt idx="14309">
                  <c:v>11.5219082776912</c:v>
                </c:pt>
                <c:pt idx="14310">
                  <c:v>11.3456446720607</c:v>
                </c:pt>
                <c:pt idx="14311">
                  <c:v>11.245552066385599</c:v>
                </c:pt>
                <c:pt idx="14312">
                  <c:v>11.293840460755099</c:v>
                </c:pt>
                <c:pt idx="14313">
                  <c:v>11.4699568551246</c:v>
                </c:pt>
                <c:pt idx="14314">
                  <c:v>12.2890112494495</c:v>
                </c:pt>
                <c:pt idx="14315">
                  <c:v>14.036972643819</c:v>
                </c:pt>
                <c:pt idx="14316">
                  <c:v>14.7747270381885</c:v>
                </c:pt>
                <c:pt idx="14317">
                  <c:v>15.007866432513399</c:v>
                </c:pt>
                <c:pt idx="14318">
                  <c:v>15.1209568268829</c:v>
                </c:pt>
                <c:pt idx="14319">
                  <c:v>15.2328222212524</c:v>
                </c:pt>
                <c:pt idx="14320">
                  <c:v>15.4766756155773</c:v>
                </c:pt>
                <c:pt idx="14321">
                  <c:v>15.3263440099468</c:v>
                </c:pt>
                <c:pt idx="14322">
                  <c:v>15.2252777125628</c:v>
                </c:pt>
                <c:pt idx="14323">
                  <c:v>15.2301087234848</c:v>
                </c:pt>
                <c:pt idx="14324">
                  <c:v>15.0787637342896</c:v>
                </c:pt>
                <c:pt idx="14325">
                  <c:v>14.623741745094399</c:v>
                </c:pt>
                <c:pt idx="14326">
                  <c:v>14.326709756016401</c:v>
                </c:pt>
                <c:pt idx="14327">
                  <c:v>13.842817766821099</c:v>
                </c:pt>
                <c:pt idx="14328">
                  <c:v>13.472162777625901</c:v>
                </c:pt>
                <c:pt idx="14329">
                  <c:v>12.662497788547901</c:v>
                </c:pt>
                <c:pt idx="14330">
                  <c:v>12.0182197993527</c:v>
                </c:pt>
                <c:pt idx="14331">
                  <c:v>11.5743328101575</c:v>
                </c:pt>
                <c:pt idx="14332">
                  <c:v>11.2547508210794</c:v>
                </c:pt>
                <c:pt idx="14333">
                  <c:v>10.9488538318842</c:v>
                </c:pt>
                <c:pt idx="14334">
                  <c:v>10.569739842689</c:v>
                </c:pt>
                <c:pt idx="14335">
                  <c:v>10.402064853611</c:v>
                </c:pt>
                <c:pt idx="14336">
                  <c:v>11.0088818644158</c:v>
                </c:pt>
                <c:pt idx="14337">
                  <c:v>11.724999875220499</c:v>
                </c:pt>
                <c:pt idx="14338">
                  <c:v>12.8837038861425</c:v>
                </c:pt>
                <c:pt idx="14339">
                  <c:v>13.7037548969473</c:v>
                </c:pt>
                <c:pt idx="14340">
                  <c:v>13.8197919077521</c:v>
                </c:pt>
                <c:pt idx="14341">
                  <c:v>13.4207659186741</c:v>
                </c:pt>
                <c:pt idx="14342">
                  <c:v>13.4552519294788</c:v>
                </c:pt>
                <c:pt idx="14343">
                  <c:v>11.8769689402836</c:v>
                </c:pt>
                <c:pt idx="14344">
                  <c:v>10.866247951205599</c:v>
                </c:pt>
                <c:pt idx="14345">
                  <c:v>11.8974879620104</c:v>
                </c:pt>
                <c:pt idx="14346">
                  <c:v>13.2489929728152</c:v>
                </c:pt>
                <c:pt idx="14347">
                  <c:v>13.2333679837372</c:v>
                </c:pt>
                <c:pt idx="14348">
                  <c:v>12.6293539945419</c:v>
                </c:pt>
                <c:pt idx="14349">
                  <c:v>12.9197500053467</c:v>
                </c:pt>
                <c:pt idx="14350">
                  <c:v>12.2173900162687</c:v>
                </c:pt>
                <c:pt idx="14351">
                  <c:v>11.8122210270735</c:v>
                </c:pt>
                <c:pt idx="14352">
                  <c:v>11.1150950378782</c:v>
                </c:pt>
                <c:pt idx="14353">
                  <c:v>9.7537340488002293</c:v>
                </c:pt>
                <c:pt idx="14354">
                  <c:v>9.0951060596050102</c:v>
                </c:pt>
                <c:pt idx="14355">
                  <c:v>9.1508020704097905</c:v>
                </c:pt>
                <c:pt idx="14356">
                  <c:v>8.5200070813317694</c:v>
                </c:pt>
                <c:pt idx="14357">
                  <c:v>8.7731790921365498</c:v>
                </c:pt>
                <c:pt idx="14358">
                  <c:v>9.0070581029413308</c:v>
                </c:pt>
                <c:pt idx="14359">
                  <c:v>8.5957301138633095</c:v>
                </c:pt>
                <c:pt idx="14360">
                  <c:v>8.0800141246680894</c:v>
                </c:pt>
                <c:pt idx="14361">
                  <c:v>8.2410861354728606</c:v>
                </c:pt>
                <c:pt idx="14362">
                  <c:v>8.8169961463948496</c:v>
                </c:pt>
                <c:pt idx="14363">
                  <c:v>8.8721281571996293</c:v>
                </c:pt>
                <c:pt idx="14364">
                  <c:v>8.5577211680044094</c:v>
                </c:pt>
                <c:pt idx="14365">
                  <c:v>7.7389791789263898</c:v>
                </c:pt>
                <c:pt idx="14366">
                  <c:v>7.2029431897311698</c:v>
                </c:pt>
                <c:pt idx="14367">
                  <c:v>8.1666402005359409</c:v>
                </c:pt>
                <c:pt idx="14368">
                  <c:v>9.0313482114579298</c:v>
                </c:pt>
                <c:pt idx="14369">
                  <c:v>9.7881132222627105</c:v>
                </c:pt>
                <c:pt idx="14370">
                  <c:v>9.33512351953798</c:v>
                </c:pt>
                <c:pt idx="14371">
                  <c:v>9.4327801032525809</c:v>
                </c:pt>
                <c:pt idx="14372">
                  <c:v>9.5441566870807808</c:v>
                </c:pt>
                <c:pt idx="14373">
                  <c:v>9.8903842709089798</c:v>
                </c:pt>
                <c:pt idx="14374">
                  <c:v>10.6833838546236</c:v>
                </c:pt>
                <c:pt idx="14375">
                  <c:v>10.9335944384518</c:v>
                </c:pt>
                <c:pt idx="14376">
                  <c:v>11.471645022280001</c:v>
                </c:pt>
                <c:pt idx="14377">
                  <c:v>11.2996316059946</c:v>
                </c:pt>
                <c:pt idx="14378">
                  <c:v>10.6880141898228</c:v>
                </c:pt>
                <c:pt idx="14379">
                  <c:v>10.728002773650999</c:v>
                </c:pt>
                <c:pt idx="14380">
                  <c:v>10.7165933573656</c:v>
                </c:pt>
                <c:pt idx="14381">
                  <c:v>11.4201669411938</c:v>
                </c:pt>
                <c:pt idx="14382">
                  <c:v>11.709183525022</c:v>
                </c:pt>
                <c:pt idx="14383">
                  <c:v>11.820614108736599</c:v>
                </c:pt>
                <c:pt idx="14384">
                  <c:v>11.5046336925648</c:v>
                </c:pt>
                <c:pt idx="14385">
                  <c:v>16.228775276393002</c:v>
                </c:pt>
                <c:pt idx="14386">
                  <c:v>18.789769860107601</c:v>
                </c:pt>
                <c:pt idx="14387">
                  <c:v>18.742850443935801</c:v>
                </c:pt>
                <c:pt idx="14388">
                  <c:v>17.714538027764</c:v>
                </c:pt>
                <c:pt idx="14389">
                  <c:v>14.9396426114786</c:v>
                </c:pt>
                <c:pt idx="14390">
                  <c:v>11.907877195306799</c:v>
                </c:pt>
                <c:pt idx="14391">
                  <c:v>10.310018779135</c:v>
                </c:pt>
                <c:pt idx="14392">
                  <c:v>9.7917603628495797</c:v>
                </c:pt>
                <c:pt idx="14393">
                  <c:v>9.7734589466777795</c:v>
                </c:pt>
                <c:pt idx="14394">
                  <c:v>7.2160355305059802</c:v>
                </c:pt>
                <c:pt idx="14395">
                  <c:v>12.7757241142206</c:v>
                </c:pt>
                <c:pt idx="14396">
                  <c:v>10.3028656980488</c:v>
                </c:pt>
                <c:pt idx="14397">
                  <c:v>14.278432281877</c:v>
                </c:pt>
                <c:pt idx="14398">
                  <c:v>9.4468098655915806</c:v>
                </c:pt>
                <c:pt idx="14399">
                  <c:v>10.2601294494198</c:v>
                </c:pt>
                <c:pt idx="14400">
                  <c:v>8.2567130332479799</c:v>
                </c:pt>
                <c:pt idx="14401">
                  <c:v>8.1682956169625793</c:v>
                </c:pt>
                <c:pt idx="14402">
                  <c:v>10.204957200790799</c:v>
                </c:pt>
                <c:pt idx="14403">
                  <c:v>12.247840784618999</c:v>
                </c:pt>
                <c:pt idx="14404">
                  <c:v>14.0126393683336</c:v>
                </c:pt>
                <c:pt idx="14405">
                  <c:v>13.6851009521618</c:v>
                </c:pt>
                <c:pt idx="14406">
                  <c:v>13.24065653599</c:v>
                </c:pt>
                <c:pt idx="14407">
                  <c:v>13.9011021197046</c:v>
                </c:pt>
                <c:pt idx="14408">
                  <c:v>13.7164747035328</c:v>
                </c:pt>
                <c:pt idx="14409">
                  <c:v>13.529063287361</c:v>
                </c:pt>
                <c:pt idx="14410">
                  <c:v>13.177382871075601</c:v>
                </c:pt>
                <c:pt idx="14411">
                  <c:v>13.3202314549038</c:v>
                </c:pt>
                <c:pt idx="14412">
                  <c:v>14.522045038731999</c:v>
                </c:pt>
                <c:pt idx="14413">
                  <c:v>15.7758306224466</c:v>
                </c:pt>
                <c:pt idx="14414">
                  <c:v>16.0579362062748</c:v>
                </c:pt>
                <c:pt idx="14415">
                  <c:v>15.923477790103</c:v>
                </c:pt>
                <c:pt idx="14416">
                  <c:v>15.3449403738176</c:v>
                </c:pt>
                <c:pt idx="14417">
                  <c:v>14.9875509576458</c:v>
                </c:pt>
                <c:pt idx="14418">
                  <c:v>15.721517169680601</c:v>
                </c:pt>
                <c:pt idx="14419">
                  <c:v>16.223777009872599</c:v>
                </c:pt>
                <c:pt idx="14420">
                  <c:v>16.231746850078402</c:v>
                </c:pt>
                <c:pt idx="14421">
                  <c:v>16.653202690284299</c:v>
                </c:pt>
                <c:pt idx="14422">
                  <c:v>17.569867530476301</c:v>
                </c:pt>
                <c:pt idx="14423">
                  <c:v>17.2464563706821</c:v>
                </c:pt>
                <c:pt idx="14424">
                  <c:v>17.005728210888002</c:v>
                </c:pt>
                <c:pt idx="14425">
                  <c:v>16.899913051079999</c:v>
                </c:pt>
                <c:pt idx="14426">
                  <c:v>17.2511618912858</c:v>
                </c:pt>
                <c:pt idx="14427">
                  <c:v>17.242343731491701</c:v>
                </c:pt>
                <c:pt idx="14428">
                  <c:v>17.491112571683601</c:v>
                </c:pt>
                <c:pt idx="14429">
                  <c:v>17.9105204118895</c:v>
                </c:pt>
                <c:pt idx="14430">
                  <c:v>17.767383252095399</c:v>
                </c:pt>
                <c:pt idx="14431">
                  <c:v>17.7160670922873</c:v>
                </c:pt>
                <c:pt idx="14432">
                  <c:v>17.753017932493201</c:v>
                </c:pt>
                <c:pt idx="14433">
                  <c:v>17.536803772699098</c:v>
                </c:pt>
                <c:pt idx="14434">
                  <c:v>17.497264612891001</c:v>
                </c:pt>
                <c:pt idx="14435">
                  <c:v>17.501165453096899</c:v>
                </c:pt>
                <c:pt idx="14436">
                  <c:v>17.471577293302801</c:v>
                </c:pt>
                <c:pt idx="14437">
                  <c:v>17.214516133494701</c:v>
                </c:pt>
                <c:pt idx="14438">
                  <c:v>16.6619699737006</c:v>
                </c:pt>
                <c:pt idx="14439">
                  <c:v>16.852419813906501</c:v>
                </c:pt>
                <c:pt idx="14440">
                  <c:v>16.9521956540984</c:v>
                </c:pt>
                <c:pt idx="14441">
                  <c:v>16.687896494304301</c:v>
                </c:pt>
                <c:pt idx="14442">
                  <c:v>17.064219334510099</c:v>
                </c:pt>
                <c:pt idx="14443">
                  <c:v>16.938640174702101</c:v>
                </c:pt>
                <c:pt idx="14444">
                  <c:v>16.802140014908002</c:v>
                </c:pt>
                <c:pt idx="14445">
                  <c:v>15.907526855113799</c:v>
                </c:pt>
                <c:pt idx="14446">
                  <c:v>15.011119695305799</c:v>
                </c:pt>
                <c:pt idx="14447">
                  <c:v>14.472080535511701</c:v>
                </c:pt>
                <c:pt idx="14448">
                  <c:v>14.1270743757175</c:v>
                </c:pt>
                <c:pt idx="14449">
                  <c:v>12.202953215909501</c:v>
                </c:pt>
                <c:pt idx="14450">
                  <c:v>11.148144056115299</c:v>
                </c:pt>
                <c:pt idx="14451">
                  <c:v>10.818642896321199</c:v>
                </c:pt>
                <c:pt idx="14452">
                  <c:v>10.9811797365132</c:v>
                </c:pt>
                <c:pt idx="14453">
                  <c:v>11.951219576719</c:v>
                </c:pt>
                <c:pt idx="14454">
                  <c:v>11.7872604169249</c:v>
                </c:pt>
                <c:pt idx="14455">
                  <c:v>11.3332232571169</c:v>
                </c:pt>
                <c:pt idx="14456">
                  <c:v>12.867049097322701</c:v>
                </c:pt>
                <c:pt idx="14457">
                  <c:v>13.173816937528599</c:v>
                </c:pt>
                <c:pt idx="14458">
                  <c:v>13.0660857777206</c:v>
                </c:pt>
                <c:pt idx="14459">
                  <c:v>12.5657076179264</c:v>
                </c:pt>
                <c:pt idx="14460">
                  <c:v>12.2679894581323</c:v>
                </c:pt>
                <c:pt idx="14461">
                  <c:v>13.1936012983242</c:v>
                </c:pt>
                <c:pt idx="14462">
                  <c:v>13.9003941385301</c:v>
                </c:pt>
                <c:pt idx="14463">
                  <c:v>14.534472978736</c:v>
                </c:pt>
                <c:pt idx="14464">
                  <c:v>14.534301818927901</c:v>
                </c:pt>
                <c:pt idx="14465">
                  <c:v>14.4980206591338</c:v>
                </c:pt>
                <c:pt idx="14466">
                  <c:v>15.411185835991599</c:v>
                </c:pt>
                <c:pt idx="14467">
                  <c:v>16.0956873494675</c:v>
                </c:pt>
                <c:pt idx="14468">
                  <c:v>16.614287862988501</c:v>
                </c:pt>
                <c:pt idx="14469">
                  <c:v>16.7824243765094</c:v>
                </c:pt>
                <c:pt idx="14470">
                  <c:v>17.120294889985299</c:v>
                </c:pt>
                <c:pt idx="14471">
                  <c:v>17.230700403506301</c:v>
                </c:pt>
                <c:pt idx="14472">
                  <c:v>17.339328917027199</c:v>
                </c:pt>
                <c:pt idx="14473">
                  <c:v>17.5528374305031</c:v>
                </c:pt>
                <c:pt idx="14474">
                  <c:v>17.816122944024102</c:v>
                </c:pt>
                <c:pt idx="14475">
                  <c:v>17.850317457545</c:v>
                </c:pt>
                <c:pt idx="14476">
                  <c:v>17.882720971020898</c:v>
                </c:pt>
                <c:pt idx="14477">
                  <c:v>17.924825484541799</c:v>
                </c:pt>
                <c:pt idx="14478">
                  <c:v>17.625398998062799</c:v>
                </c:pt>
                <c:pt idx="14479">
                  <c:v>17.350932511538701</c:v>
                </c:pt>
                <c:pt idx="14480">
                  <c:v>17.2211570250596</c:v>
                </c:pt>
                <c:pt idx="14481">
                  <c:v>17.301230538580601</c:v>
                </c:pt>
                <c:pt idx="14482">
                  <c:v>17.658143052056499</c:v>
                </c:pt>
                <c:pt idx="14483">
                  <c:v>17.945194565577399</c:v>
                </c:pt>
                <c:pt idx="14484">
                  <c:v>18.063957079098401</c:v>
                </c:pt>
                <c:pt idx="14485">
                  <c:v>18.059170592574301</c:v>
                </c:pt>
                <c:pt idx="14486">
                  <c:v>18.051412106095199</c:v>
                </c:pt>
                <c:pt idx="14487">
                  <c:v>17.950689619616199</c:v>
                </c:pt>
                <c:pt idx="14488">
                  <c:v>18.149341133092001</c:v>
                </c:pt>
                <c:pt idx="14489">
                  <c:v>18.177538646613002</c:v>
                </c:pt>
                <c:pt idx="14490">
                  <c:v>17.375197160134</c:v>
                </c:pt>
                <c:pt idx="14491">
                  <c:v>16.986798673609801</c:v>
                </c:pt>
                <c:pt idx="14492">
                  <c:v>16.184037187130802</c:v>
                </c:pt>
                <c:pt idx="14493">
                  <c:v>15.425558700651701</c:v>
                </c:pt>
                <c:pt idx="14494">
                  <c:v>15.0057452141276</c:v>
                </c:pt>
                <c:pt idx="14495">
                  <c:v>14.524146727648599</c:v>
                </c:pt>
                <c:pt idx="14496">
                  <c:v>15.091651241169499</c:v>
                </c:pt>
                <c:pt idx="14497">
                  <c:v>15.078056754645401</c:v>
                </c:pt>
                <c:pt idx="14498">
                  <c:v>13.8628142681664</c:v>
                </c:pt>
                <c:pt idx="14499">
                  <c:v>14.130166781687301</c:v>
                </c:pt>
                <c:pt idx="14500">
                  <c:v>14.209182295163201</c:v>
                </c:pt>
                <c:pt idx="14501">
                  <c:v>14.2463768086842</c:v>
                </c:pt>
                <c:pt idx="14502">
                  <c:v>14.5340013222051</c:v>
                </c:pt>
                <c:pt idx="14503">
                  <c:v>15.143918835680999</c:v>
                </c:pt>
                <c:pt idx="14504">
                  <c:v>14.938896349201899</c:v>
                </c:pt>
                <c:pt idx="14505">
                  <c:v>14.655503862722901</c:v>
                </c:pt>
                <c:pt idx="14506">
                  <c:v>14.297135376198799</c:v>
                </c:pt>
                <c:pt idx="14507">
                  <c:v>14.9472878897197</c:v>
                </c:pt>
                <c:pt idx="14508">
                  <c:v>15.2769294032407</c:v>
                </c:pt>
                <c:pt idx="14509">
                  <c:v>14.8849519167166</c:v>
                </c:pt>
                <c:pt idx="14510">
                  <c:v>14.815260430237499</c:v>
                </c:pt>
                <c:pt idx="14511">
                  <c:v>14.743373943758501</c:v>
                </c:pt>
                <c:pt idx="14512">
                  <c:v>14.201516457234399</c:v>
                </c:pt>
                <c:pt idx="14513">
                  <c:v>14.769574970755301</c:v>
                </c:pt>
                <c:pt idx="14514">
                  <c:v>15.453776066147499</c:v>
                </c:pt>
                <c:pt idx="14515">
                  <c:v>15.990650743427899</c:v>
                </c:pt>
                <c:pt idx="14516">
                  <c:v>16.0281364206568</c:v>
                </c:pt>
                <c:pt idx="14517">
                  <c:v>16.587358097885701</c:v>
                </c:pt>
                <c:pt idx="14518">
                  <c:v>16.712586775166098</c:v>
                </c:pt>
                <c:pt idx="14519">
                  <c:v>16.785407452394999</c:v>
                </c:pt>
                <c:pt idx="14520">
                  <c:v>16.515247129624001</c:v>
                </c:pt>
                <c:pt idx="14521">
                  <c:v>16.295550806904401</c:v>
                </c:pt>
                <c:pt idx="14522">
                  <c:v>16.569136484133299</c:v>
                </c:pt>
                <c:pt idx="14523">
                  <c:v>16.362015161362201</c:v>
                </c:pt>
                <c:pt idx="14524">
                  <c:v>16.3684528386426</c:v>
                </c:pt>
                <c:pt idx="14525">
                  <c:v>16.701232515871499</c:v>
                </c:pt>
                <c:pt idx="14526">
                  <c:v>16.647379193100399</c:v>
                </c:pt>
                <c:pt idx="14527">
                  <c:v>16.569461870380799</c:v>
                </c:pt>
                <c:pt idx="14528">
                  <c:v>15.742172547609799</c:v>
                </c:pt>
                <c:pt idx="14529">
                  <c:v>16.777989224838699</c:v>
                </c:pt>
                <c:pt idx="14530">
                  <c:v>16.8087219021191</c:v>
                </c:pt>
                <c:pt idx="14531">
                  <c:v>17.060769579348001</c:v>
                </c:pt>
                <c:pt idx="14532">
                  <c:v>16.880900256576901</c:v>
                </c:pt>
                <c:pt idx="14533">
                  <c:v>16.889613933857301</c:v>
                </c:pt>
                <c:pt idx="14534">
                  <c:v>16.8512086110862</c:v>
                </c:pt>
                <c:pt idx="14535">
                  <c:v>16.933857288315199</c:v>
                </c:pt>
                <c:pt idx="14536">
                  <c:v>17.150664965595599</c:v>
                </c:pt>
                <c:pt idx="14537">
                  <c:v>16.3072476428245</c:v>
                </c:pt>
                <c:pt idx="14538">
                  <c:v>15.535698320053401</c:v>
                </c:pt>
                <c:pt idx="14539">
                  <c:v>15.170357997333801</c:v>
                </c:pt>
                <c:pt idx="14540">
                  <c:v>12.930460674562701</c:v>
                </c:pt>
                <c:pt idx="14541">
                  <c:v>12.741032351791601</c:v>
                </c:pt>
                <c:pt idx="14542">
                  <c:v>12.590393029072001</c:v>
                </c:pt>
                <c:pt idx="14543">
                  <c:v>12.298985706301</c:v>
                </c:pt>
                <c:pt idx="14544">
                  <c:v>12.050260383529899</c:v>
                </c:pt>
                <c:pt idx="14545">
                  <c:v>11.6311370608103</c:v>
                </c:pt>
                <c:pt idx="14546">
                  <c:v>11.101633738039199</c:v>
                </c:pt>
                <c:pt idx="14547">
                  <c:v>10.447360415268101</c:v>
                </c:pt>
                <c:pt idx="14548">
                  <c:v>10.3840670925485</c:v>
                </c:pt>
                <c:pt idx="14549">
                  <c:v>10.600626769777399</c:v>
                </c:pt>
                <c:pt idx="14550">
                  <c:v>10.6086674470064</c:v>
                </c:pt>
                <c:pt idx="14551">
                  <c:v>11.2765641242868</c:v>
                </c:pt>
                <c:pt idx="14552">
                  <c:v>13.471440801515699</c:v>
                </c:pt>
                <c:pt idx="14553">
                  <c:v>13.637877478744601</c:v>
                </c:pt>
                <c:pt idx="14554">
                  <c:v>13.547210156025001</c:v>
                </c:pt>
                <c:pt idx="14555">
                  <c:v>13.534256833253901</c:v>
                </c:pt>
                <c:pt idx="14556">
                  <c:v>13.2898245104828</c:v>
                </c:pt>
                <c:pt idx="14557">
                  <c:v>12.8557421877632</c:v>
                </c:pt>
                <c:pt idx="14558">
                  <c:v>13.0147058649922</c:v>
                </c:pt>
                <c:pt idx="14559">
                  <c:v>13.989802542221099</c:v>
                </c:pt>
                <c:pt idx="14560">
                  <c:v>14.367270219501499</c:v>
                </c:pt>
                <c:pt idx="14561">
                  <c:v>14.5887778967304</c:v>
                </c:pt>
                <c:pt idx="14562">
                  <c:v>14.8946471757613</c:v>
                </c:pt>
                <c:pt idx="14563">
                  <c:v>14.9775250565381</c:v>
                </c:pt>
                <c:pt idx="14564">
                  <c:v>14.975753937430801</c:v>
                </c:pt>
                <c:pt idx="14565">
                  <c:v>14.879330818323499</c:v>
                </c:pt>
                <c:pt idx="14566">
                  <c:v>14.7770136991003</c:v>
                </c:pt>
                <c:pt idx="14567">
                  <c:v>14.316685579993001</c:v>
                </c:pt>
                <c:pt idx="14568">
                  <c:v>13.8403354608856</c:v>
                </c:pt>
                <c:pt idx="14569">
                  <c:v>12.6282693416625</c:v>
                </c:pt>
                <c:pt idx="14570">
                  <c:v>12.3099642225551</c:v>
                </c:pt>
                <c:pt idx="14571">
                  <c:v>11.016691103447799</c:v>
                </c:pt>
                <c:pt idx="14572">
                  <c:v>9.7808649842246194</c:v>
                </c:pt>
                <c:pt idx="14573">
                  <c:v>9.7803128651172901</c:v>
                </c:pt>
                <c:pt idx="14574">
                  <c:v>9.1905997460099709</c:v>
                </c:pt>
                <c:pt idx="14575">
                  <c:v>8.3790086267867903</c:v>
                </c:pt>
                <c:pt idx="14576">
                  <c:v>7.37382950767946</c:v>
                </c:pt>
                <c:pt idx="14577">
                  <c:v>6.3469473885721301</c:v>
                </c:pt>
                <c:pt idx="14578">
                  <c:v>6.1670742693489498</c:v>
                </c:pt>
                <c:pt idx="14579">
                  <c:v>5.3914691502416199</c:v>
                </c:pt>
                <c:pt idx="14580">
                  <c:v>5.6561900311342903</c:v>
                </c:pt>
                <c:pt idx="14581">
                  <c:v>6.9894539119111201</c:v>
                </c:pt>
                <c:pt idx="14582">
                  <c:v>7.0764637928037901</c:v>
                </c:pt>
                <c:pt idx="14583">
                  <c:v>7.73535167369646</c:v>
                </c:pt>
                <c:pt idx="14584">
                  <c:v>8.3349255544732799</c:v>
                </c:pt>
                <c:pt idx="14585">
                  <c:v>8.7510664353659493</c:v>
                </c:pt>
                <c:pt idx="14586">
                  <c:v>8.7274113162586193</c:v>
                </c:pt>
                <c:pt idx="14587">
                  <c:v>9.1217991970354397</c:v>
                </c:pt>
                <c:pt idx="14588">
                  <c:v>9.9990770779281206</c:v>
                </c:pt>
                <c:pt idx="14589">
                  <c:v>10.453319958820799</c:v>
                </c:pt>
                <c:pt idx="14590">
                  <c:v>10.7260568395976</c:v>
                </c:pt>
                <c:pt idx="14591">
                  <c:v>10.9630777204903</c:v>
                </c:pt>
                <c:pt idx="14592">
                  <c:v>11.1344936013829</c:v>
                </c:pt>
                <c:pt idx="14593">
                  <c:v>10.978820482159801</c:v>
                </c:pt>
                <c:pt idx="14594">
                  <c:v>10.683246363052399</c:v>
                </c:pt>
                <c:pt idx="14595">
                  <c:v>10.7904552439451</c:v>
                </c:pt>
                <c:pt idx="14596">
                  <c:v>11.210883124721899</c:v>
                </c:pt>
                <c:pt idx="14597">
                  <c:v>11.6940700056146</c:v>
                </c:pt>
                <c:pt idx="14598">
                  <c:v>12.8463748865073</c:v>
                </c:pt>
                <c:pt idx="14599">
                  <c:v>15.0335997672841</c:v>
                </c:pt>
                <c:pt idx="14600">
                  <c:v>18.0269436481768</c:v>
                </c:pt>
                <c:pt idx="14601">
                  <c:v>18.465808529069399</c:v>
                </c:pt>
                <c:pt idx="14602">
                  <c:v>18.696615409846299</c:v>
                </c:pt>
                <c:pt idx="14603">
                  <c:v>18.832907290738898</c:v>
                </c:pt>
                <c:pt idx="14604">
                  <c:v>18.754331171631598</c:v>
                </c:pt>
                <c:pt idx="14605">
                  <c:v>18.707768052408401</c:v>
                </c:pt>
                <c:pt idx="14606">
                  <c:v>18.769516933301102</c:v>
                </c:pt>
                <c:pt idx="14607">
                  <c:v>18.656169814193799</c:v>
                </c:pt>
                <c:pt idx="14608">
                  <c:v>18.7058606949706</c:v>
                </c:pt>
                <c:pt idx="14609">
                  <c:v>18.7044835758633</c:v>
                </c:pt>
                <c:pt idx="14610">
                  <c:v>18.559313572271002</c:v>
                </c:pt>
                <c:pt idx="14611">
                  <c:v>18.521046684206901</c:v>
                </c:pt>
                <c:pt idx="14612">
                  <c:v>18.073897796057999</c:v>
                </c:pt>
                <c:pt idx="14613">
                  <c:v>16.490733907909</c:v>
                </c:pt>
                <c:pt idx="14614">
                  <c:v>15.487375019845</c:v>
                </c:pt>
                <c:pt idx="14615">
                  <c:v>15.357239131696</c:v>
                </c:pt>
                <c:pt idx="14616">
                  <c:v>13.972808243547099</c:v>
                </c:pt>
                <c:pt idx="14617">
                  <c:v>13.151180355483101</c:v>
                </c:pt>
                <c:pt idx="14618">
                  <c:v>12.2695774673341</c:v>
                </c:pt>
                <c:pt idx="14619">
                  <c:v>11.526184579185101</c:v>
                </c:pt>
                <c:pt idx="14620">
                  <c:v>11.1748086911211</c:v>
                </c:pt>
                <c:pt idx="14621">
                  <c:v>10.105820802972101</c:v>
                </c:pt>
                <c:pt idx="14622">
                  <c:v>8.6847119148231897</c:v>
                </c:pt>
                <c:pt idx="14623">
                  <c:v>8.2027270267591597</c:v>
                </c:pt>
                <c:pt idx="14624">
                  <c:v>8.1083401386102008</c:v>
                </c:pt>
                <c:pt idx="14625">
                  <c:v>8.2829672504612404</c:v>
                </c:pt>
                <c:pt idx="14626">
                  <c:v>8.3280153623972097</c:v>
                </c:pt>
                <c:pt idx="14627">
                  <c:v>8.1793504742482597</c:v>
                </c:pt>
                <c:pt idx="14628">
                  <c:v>8.0765195860993</c:v>
                </c:pt>
                <c:pt idx="14629">
                  <c:v>8.1776556980352701</c:v>
                </c:pt>
                <c:pt idx="14630">
                  <c:v>8.2548398098863096</c:v>
                </c:pt>
                <c:pt idx="14631">
                  <c:v>8.47844392173735</c:v>
                </c:pt>
                <c:pt idx="14632">
                  <c:v>8.9141300336733202</c:v>
                </c:pt>
                <c:pt idx="14633">
                  <c:v>9.0927371455243602</c:v>
                </c:pt>
                <c:pt idx="14634">
                  <c:v>9.3710662573754107</c:v>
                </c:pt>
                <c:pt idx="14635">
                  <c:v>10.0687343693114</c:v>
                </c:pt>
                <c:pt idx="14636">
                  <c:v>9.9906604811624202</c:v>
                </c:pt>
                <c:pt idx="14637">
                  <c:v>10.017304593013501</c:v>
                </c:pt>
                <c:pt idx="14638">
                  <c:v>9.8378377049494308</c:v>
                </c:pt>
                <c:pt idx="14639">
                  <c:v>9.18106481680047</c:v>
                </c:pt>
                <c:pt idx="14640">
                  <c:v>8.0234989286515095</c:v>
                </c:pt>
                <c:pt idx="14641">
                  <c:v>7.7529300405874801</c:v>
                </c:pt>
                <c:pt idx="14642">
                  <c:v>8.1772421524385308</c:v>
                </c:pt>
                <c:pt idx="14643">
                  <c:v>8.2440042642895701</c:v>
                </c:pt>
                <c:pt idx="14644">
                  <c:v>8.0531263762255403</c:v>
                </c:pt>
                <c:pt idx="14645">
                  <c:v>8.3918914880765794</c:v>
                </c:pt>
                <c:pt idx="14646">
                  <c:v>9.6098545999276208</c:v>
                </c:pt>
                <c:pt idx="14647">
                  <c:v>13.9991337118636</c:v>
                </c:pt>
                <c:pt idx="14648">
                  <c:v>18.0220848237146</c:v>
                </c:pt>
                <c:pt idx="14649">
                  <c:v>18.603112935565701</c:v>
                </c:pt>
                <c:pt idx="14650">
                  <c:v>19.018628047501601</c:v>
                </c:pt>
                <c:pt idx="14651">
                  <c:v>18.176725159352699</c:v>
                </c:pt>
                <c:pt idx="14652">
                  <c:v>16.624948271203699</c:v>
                </c:pt>
                <c:pt idx="14653">
                  <c:v>15.932758383139699</c:v>
                </c:pt>
                <c:pt idx="14654">
                  <c:v>15.2056114949907</c:v>
                </c:pt>
                <c:pt idx="14655">
                  <c:v>14.830051606841799</c:v>
                </c:pt>
                <c:pt idx="14656">
                  <c:v>15.1402987187778</c:v>
                </c:pt>
                <c:pt idx="14657">
                  <c:v>14.793519830628799</c:v>
                </c:pt>
                <c:pt idx="14658">
                  <c:v>15.260202112255101</c:v>
                </c:pt>
                <c:pt idx="14659">
                  <c:v>15.1743105638126</c:v>
                </c:pt>
                <c:pt idx="14660">
                  <c:v>14.6548870151749</c:v>
                </c:pt>
                <c:pt idx="14661">
                  <c:v>13.942052466537101</c:v>
                </c:pt>
                <c:pt idx="14662">
                  <c:v>12.634464918094601</c:v>
                </c:pt>
                <c:pt idx="14663">
                  <c:v>11.5875333694568</c:v>
                </c:pt>
                <c:pt idx="14664">
                  <c:v>11.193177820819001</c:v>
                </c:pt>
                <c:pt idx="14665">
                  <c:v>11.0934562723765</c:v>
                </c:pt>
                <c:pt idx="14666">
                  <c:v>10.881608723738699</c:v>
                </c:pt>
                <c:pt idx="14667">
                  <c:v>10.678599175101001</c:v>
                </c:pt>
                <c:pt idx="14668">
                  <c:v>10.2267156266585</c:v>
                </c:pt>
                <c:pt idx="14669">
                  <c:v>10.0457510780207</c:v>
                </c:pt>
                <c:pt idx="14670">
                  <c:v>10.1074035293829</c:v>
                </c:pt>
                <c:pt idx="14671">
                  <c:v>10.093254980940401</c:v>
                </c:pt>
                <c:pt idx="14672">
                  <c:v>10.0495084323026</c:v>
                </c:pt>
                <c:pt idx="14673">
                  <c:v>10.065382883664901</c:v>
                </c:pt>
                <c:pt idx="14674">
                  <c:v>9.3191983352223602</c:v>
                </c:pt>
                <c:pt idx="14675">
                  <c:v>8.61799578658459</c:v>
                </c:pt>
                <c:pt idx="14676">
                  <c:v>8.4104802379468193</c:v>
                </c:pt>
                <c:pt idx="14677">
                  <c:v>7.9818456895043104</c:v>
                </c:pt>
                <c:pt idx="14678">
                  <c:v>7.6963391408665398</c:v>
                </c:pt>
                <c:pt idx="14679">
                  <c:v>7.4359715922287704</c:v>
                </c:pt>
                <c:pt idx="14680">
                  <c:v>7.4340330437862496</c:v>
                </c:pt>
                <c:pt idx="14681">
                  <c:v>7.5032424951484904</c:v>
                </c:pt>
                <c:pt idx="14682">
                  <c:v>7.5440599465107203</c:v>
                </c:pt>
                <c:pt idx="14683">
                  <c:v>7.4877193980682</c:v>
                </c:pt>
                <c:pt idx="14684">
                  <c:v>7.5353088494304297</c:v>
                </c:pt>
                <c:pt idx="14685">
                  <c:v>7.5653463007926698</c:v>
                </c:pt>
                <c:pt idx="14686">
                  <c:v>7.6256277523501499</c:v>
                </c:pt>
                <c:pt idx="14687">
                  <c:v>7.4420182037123803</c:v>
                </c:pt>
                <c:pt idx="14688">
                  <c:v>7.4078936550746199</c:v>
                </c:pt>
                <c:pt idx="14689">
                  <c:v>7.3360921066321003</c:v>
                </c:pt>
                <c:pt idx="14690">
                  <c:v>7.0893425579943301</c:v>
                </c:pt>
                <c:pt idx="14691">
                  <c:v>7.0284980093565599</c:v>
                </c:pt>
                <c:pt idx="14692">
                  <c:v>6.5332114609140497</c:v>
                </c:pt>
                <c:pt idx="14693">
                  <c:v>5.47703491227628</c:v>
                </c:pt>
                <c:pt idx="14694">
                  <c:v>5.5774113636385101</c:v>
                </c:pt>
                <c:pt idx="14695">
                  <c:v>5.49194481519599</c:v>
                </c:pt>
                <c:pt idx="14696">
                  <c:v>5.6611692665582298</c:v>
                </c:pt>
                <c:pt idx="14697">
                  <c:v>5.9038567179204602</c:v>
                </c:pt>
                <c:pt idx="14698">
                  <c:v>6.0031921694779404</c:v>
                </c:pt>
                <c:pt idx="14699">
                  <c:v>5.8356886208401697</c:v>
                </c:pt>
                <c:pt idx="14700">
                  <c:v>5.8671840722024102</c:v>
                </c:pt>
                <c:pt idx="14701">
                  <c:v>5.8929815237598904</c:v>
                </c:pt>
                <c:pt idx="14702">
                  <c:v>5.90113597512212</c:v>
                </c:pt>
                <c:pt idx="14703">
                  <c:v>5.9776084264843501</c:v>
                </c:pt>
                <c:pt idx="14704">
                  <c:v>6.1528358780418397</c:v>
                </c:pt>
                <c:pt idx="14705">
                  <c:v>6.2979253294040696</c:v>
                </c:pt>
                <c:pt idx="14706">
                  <c:v>6.3965163206205897</c:v>
                </c:pt>
                <c:pt idx="14707">
                  <c:v>6.1804128517575503</c:v>
                </c:pt>
                <c:pt idx="14708">
                  <c:v>6.26184538290007</c:v>
                </c:pt>
                <c:pt idx="14709">
                  <c:v>6.1282679140425902</c:v>
                </c:pt>
                <c:pt idx="14710">
                  <c:v>6.0959014451795399</c:v>
                </c:pt>
                <c:pt idx="14711">
                  <c:v>6.10386297632206</c:v>
                </c:pt>
                <c:pt idx="14712">
                  <c:v>6.1715355074645801</c:v>
                </c:pt>
                <c:pt idx="14713">
                  <c:v>6.06967603860154</c:v>
                </c:pt>
                <c:pt idx="14714">
                  <c:v>5.86001156974406</c:v>
                </c:pt>
                <c:pt idx="14715">
                  <c:v>5.9597091008865801</c:v>
                </c:pt>
                <c:pt idx="14716">
                  <c:v>6.09065463202354</c:v>
                </c:pt>
                <c:pt idx="14717">
                  <c:v>6.1416191631660597</c:v>
                </c:pt>
                <c:pt idx="14718">
                  <c:v>6.1521316943085802</c:v>
                </c:pt>
                <c:pt idx="14719">
                  <c:v>6.17248222544554</c:v>
                </c:pt>
                <c:pt idx="14720">
                  <c:v>6.2070907565880598</c:v>
                </c:pt>
                <c:pt idx="14721">
                  <c:v>6.1970212877305801</c:v>
                </c:pt>
                <c:pt idx="14722">
                  <c:v>6.1364928188675298</c:v>
                </c:pt>
                <c:pt idx="14723">
                  <c:v>6.13499535001006</c:v>
                </c:pt>
                <c:pt idx="14724">
                  <c:v>6.23001388115257</c:v>
                </c:pt>
                <c:pt idx="14725">
                  <c:v>6.4029114122895301</c:v>
                </c:pt>
                <c:pt idx="14726">
                  <c:v>6.3756829434320501</c:v>
                </c:pt>
                <c:pt idx="14727">
                  <c:v>6.4938554745745698</c:v>
                </c:pt>
                <c:pt idx="14728">
                  <c:v>6.3892630057115296</c:v>
                </c:pt>
                <c:pt idx="14729">
                  <c:v>6.4662875368540504</c:v>
                </c:pt>
                <c:pt idx="14730">
                  <c:v>6.5069340679965704</c:v>
                </c:pt>
                <c:pt idx="14731">
                  <c:v>6.5855505991335299</c:v>
                </c:pt>
                <c:pt idx="14732">
                  <c:v>6.6078081302760499</c:v>
                </c:pt>
                <c:pt idx="14733">
                  <c:v>6.6619786614185701</c:v>
                </c:pt>
                <c:pt idx="14734">
                  <c:v>6.6703411925555303</c:v>
                </c:pt>
                <c:pt idx="14735">
                  <c:v>6.6715627236980497</c:v>
                </c:pt>
                <c:pt idx="14736">
                  <c:v>6.5672432548405597</c:v>
                </c:pt>
                <c:pt idx="14737">
                  <c:v>6.60184478597753</c:v>
                </c:pt>
                <c:pt idx="14738">
                  <c:v>6.57358531712004</c:v>
                </c:pt>
                <c:pt idx="14739">
                  <c:v>6.6725838482625601</c:v>
                </c:pt>
                <c:pt idx="14740">
                  <c:v>6.6666263793995197</c:v>
                </c:pt>
                <c:pt idx="14741">
                  <c:v>6.8179419105420402</c:v>
                </c:pt>
                <c:pt idx="14742">
                  <c:v>6.8499944416845597</c:v>
                </c:pt>
                <c:pt idx="14743">
                  <c:v>6.9188469728215196</c:v>
                </c:pt>
                <c:pt idx="14744">
                  <c:v>6.92246450396404</c:v>
                </c:pt>
                <c:pt idx="14745">
                  <c:v>6.8822960351065596</c:v>
                </c:pt>
                <c:pt idx="14746">
                  <c:v>6.9404445662435199</c:v>
                </c:pt>
                <c:pt idx="14747">
                  <c:v>6.8960440973860404</c:v>
                </c:pt>
                <c:pt idx="14748">
                  <c:v>5.5232016285285601</c:v>
                </c:pt>
                <c:pt idx="14749">
                  <c:v>7.0620221596655197</c:v>
                </c:pt>
                <c:pt idx="14750">
                  <c:v>6.9660996908080399</c:v>
                </c:pt>
                <c:pt idx="14751">
                  <c:v>6.8426942219505502</c:v>
                </c:pt>
                <c:pt idx="14752">
                  <c:v>6.9359197530875099</c:v>
                </c:pt>
                <c:pt idx="14753">
                  <c:v>7.0497562842300301</c:v>
                </c:pt>
                <c:pt idx="14754">
                  <c:v>7.1281126979626404</c:v>
                </c:pt>
                <c:pt idx="14755">
                  <c:v>7.0971809942358099</c:v>
                </c:pt>
                <c:pt idx="14756">
                  <c:v>7.08532329058293</c:v>
                </c:pt>
                <c:pt idx="14757">
                  <c:v>7.00008058693005</c:v>
                </c:pt>
                <c:pt idx="14758">
                  <c:v>7.0163758832032102</c:v>
                </c:pt>
                <c:pt idx="14759">
                  <c:v>7.2906871795503303</c:v>
                </c:pt>
                <c:pt idx="14760">
                  <c:v>7.3999864758974496</c:v>
                </c:pt>
                <c:pt idx="14761">
                  <c:v>7.4078067721706198</c:v>
                </c:pt>
                <c:pt idx="14762">
                  <c:v>7.5566240685177402</c:v>
                </c:pt>
                <c:pt idx="14763">
                  <c:v>7.76808836486485</c:v>
                </c:pt>
                <c:pt idx="14764">
                  <c:v>7.7665326611380197</c:v>
                </c:pt>
                <c:pt idx="14765">
                  <c:v>7.6013999574851399</c:v>
                </c:pt>
                <c:pt idx="14766">
                  <c:v>7.6738562538322599</c:v>
                </c:pt>
                <c:pt idx="14767">
                  <c:v>7.6937405501054297</c:v>
                </c:pt>
                <c:pt idx="14768">
                  <c:v>7.7405618464525503</c:v>
                </c:pt>
                <c:pt idx="14769">
                  <c:v>7.8373231427996704</c:v>
                </c:pt>
                <c:pt idx="14770">
                  <c:v>7.8371364390728298</c:v>
                </c:pt>
                <c:pt idx="14771">
                  <c:v>7.7911667354199503</c:v>
                </c:pt>
                <c:pt idx="14772">
                  <c:v>7.6045230317670702</c:v>
                </c:pt>
                <c:pt idx="14773">
                  <c:v>7.3759053280402398</c:v>
                </c:pt>
                <c:pt idx="14774">
                  <c:v>7.6244466243873603</c:v>
                </c:pt>
                <c:pt idx="14775">
                  <c:v>8.2326239207344791</c:v>
                </c:pt>
                <c:pt idx="14776">
                  <c:v>8.6066932170076402</c:v>
                </c:pt>
                <c:pt idx="14777">
                  <c:v>8.7451735133547608</c:v>
                </c:pt>
                <c:pt idx="14778">
                  <c:v>8.6772888097018797</c:v>
                </c:pt>
                <c:pt idx="14779">
                  <c:v>8.78231710597505</c:v>
                </c:pt>
                <c:pt idx="14780">
                  <c:v>8.7644314023221703</c:v>
                </c:pt>
                <c:pt idx="14781">
                  <c:v>8.7164316986692896</c:v>
                </c:pt>
                <c:pt idx="14782">
                  <c:v>8.6931949949424503</c:v>
                </c:pt>
                <c:pt idx="14783">
                  <c:v>8.6129892912895691</c:v>
                </c:pt>
                <c:pt idx="14784">
                  <c:v>8.3430675876366909</c:v>
                </c:pt>
                <c:pt idx="14785">
                  <c:v>8.2504558839098596</c:v>
                </c:pt>
                <c:pt idx="14786">
                  <c:v>8.1837611802569796</c:v>
                </c:pt>
                <c:pt idx="14787">
                  <c:v>8.1753414766040997</c:v>
                </c:pt>
                <c:pt idx="14788">
                  <c:v>7.8835777728772696</c:v>
                </c:pt>
                <c:pt idx="14789">
                  <c:v>5.0698730692243803</c:v>
                </c:pt>
                <c:pt idx="14797">
                  <c:v>12.505873439779499</c:v>
                </c:pt>
                <c:pt idx="14798">
                  <c:v>13.779084736126601</c:v>
                </c:pt>
                <c:pt idx="14799">
                  <c:v>12.6046210324737</c:v>
                </c:pt>
                <c:pt idx="14800">
                  <c:v>11.365317328746899</c:v>
                </c:pt>
                <c:pt idx="14801">
                  <c:v>11.621778625094001</c:v>
                </c:pt>
                <c:pt idx="14802">
                  <c:v>10.9262343992401</c:v>
                </c:pt>
                <c:pt idx="14803">
                  <c:v>10.843777651167899</c:v>
                </c:pt>
                <c:pt idx="14804">
                  <c:v>10.6837969030815</c:v>
                </c:pt>
                <c:pt idx="14805">
                  <c:v>10.211076154995199</c:v>
                </c:pt>
                <c:pt idx="14806">
                  <c:v>10.028119406922899</c:v>
                </c:pt>
                <c:pt idx="14807">
                  <c:v>9.6863426588365904</c:v>
                </c:pt>
                <c:pt idx="14808">
                  <c:v>10.089772910750201</c:v>
                </c:pt>
                <c:pt idx="14809">
                  <c:v>10.015214162677999</c:v>
                </c:pt>
                <c:pt idx="14810">
                  <c:v>13.231772414591701</c:v>
                </c:pt>
                <c:pt idx="14811">
                  <c:v>13.8075976665053</c:v>
                </c:pt>
                <c:pt idx="14812">
                  <c:v>12.7898099184331</c:v>
                </c:pt>
                <c:pt idx="14813">
                  <c:v>11.490085170346701</c:v>
                </c:pt>
                <c:pt idx="14814">
                  <c:v>9.8169324222603596</c:v>
                </c:pt>
                <c:pt idx="14815">
                  <c:v>9.8121776741881295</c:v>
                </c:pt>
                <c:pt idx="14816">
                  <c:v>9.2219499261017805</c:v>
                </c:pt>
                <c:pt idx="14817">
                  <c:v>9.0318201780154208</c:v>
                </c:pt>
                <c:pt idx="14818">
                  <c:v>9.2671934299431893</c:v>
                </c:pt>
                <c:pt idx="14819">
                  <c:v>9.9356666818568407</c:v>
                </c:pt>
                <c:pt idx="14820">
                  <c:v>12.1521359337705</c:v>
                </c:pt>
                <c:pt idx="14821">
                  <c:v>10.727044185698301</c:v>
                </c:pt>
                <c:pt idx="14822">
                  <c:v>10.913586437611899</c:v>
                </c:pt>
                <c:pt idx="14823">
                  <c:v>10.669165689525499</c:v>
                </c:pt>
                <c:pt idx="14824">
                  <c:v>11.151078941453299</c:v>
                </c:pt>
                <c:pt idx="14825">
                  <c:v>14.936434193367001</c:v>
                </c:pt>
                <c:pt idx="14826">
                  <c:v>15.439799445280601</c:v>
                </c:pt>
                <c:pt idx="14827">
                  <c:v>17.839809697208398</c:v>
                </c:pt>
                <c:pt idx="14828">
                  <c:v>17.646853949122001</c:v>
                </c:pt>
                <c:pt idx="14829">
                  <c:v>17.072449201035699</c:v>
                </c:pt>
                <c:pt idx="14830">
                  <c:v>19.0247714529634</c:v>
                </c:pt>
                <c:pt idx="14831">
                  <c:v>18.000750704877099</c:v>
                </c:pt>
                <c:pt idx="14832">
                  <c:v>15.5712689567907</c:v>
                </c:pt>
                <c:pt idx="14833">
                  <c:v>14.234661208718499</c:v>
                </c:pt>
                <c:pt idx="14834">
                  <c:v>11.2912524606321</c:v>
                </c:pt>
                <c:pt idx="14835">
                  <c:v>10.674257712545799</c:v>
                </c:pt>
                <c:pt idx="14836">
                  <c:v>10.8490179644736</c:v>
                </c:pt>
                <c:pt idx="14837">
                  <c:v>11.5020242163872</c:v>
                </c:pt>
                <c:pt idx="14838">
                  <c:v>11.630673468300801</c:v>
                </c:pt>
                <c:pt idx="14839">
                  <c:v>13.4286187202286</c:v>
                </c:pt>
                <c:pt idx="14840">
                  <c:v>13.487090972142299</c:v>
                </c:pt>
                <c:pt idx="14841">
                  <c:v>12.3147422240559</c:v>
                </c:pt>
                <c:pt idx="14842">
                  <c:v>10.890012475983699</c:v>
                </c:pt>
                <c:pt idx="14843">
                  <c:v>10.3857457278973</c:v>
                </c:pt>
                <c:pt idx="14844">
                  <c:v>9.6189939798109698</c:v>
                </c:pt>
                <c:pt idx="14845">
                  <c:v>9.1040062317387402</c:v>
                </c:pt>
                <c:pt idx="14846">
                  <c:v>9.7167274836523898</c:v>
                </c:pt>
                <c:pt idx="14847">
                  <c:v>9.8349827355660295</c:v>
                </c:pt>
                <c:pt idx="14848">
                  <c:v>10.4809449874938</c:v>
                </c:pt>
                <c:pt idx="14849">
                  <c:v>10.803757239407499</c:v>
                </c:pt>
                <c:pt idx="14850">
                  <c:v>9.7653494937370606</c:v>
                </c:pt>
                <c:pt idx="14851">
                  <c:v>9.04035675053521</c:v>
                </c:pt>
                <c:pt idx="14852">
                  <c:v>8.4953930072594304</c:v>
                </c:pt>
                <c:pt idx="14853">
                  <c:v>8.5175602639836505</c:v>
                </c:pt>
                <c:pt idx="14854">
                  <c:v>8.7098855207817998</c:v>
                </c:pt>
                <c:pt idx="14855">
                  <c:v>8.5398527775060202</c:v>
                </c:pt>
                <c:pt idx="14856">
                  <c:v>8.1709300342302402</c:v>
                </c:pt>
                <c:pt idx="14857">
                  <c:v>8.0581972910283906</c:v>
                </c:pt>
                <c:pt idx="14858">
                  <c:v>8.2951325477526101</c:v>
                </c:pt>
                <c:pt idx="14859">
                  <c:v>8.3232268044768301</c:v>
                </c:pt>
                <c:pt idx="14860">
                  <c:v>8.3382410612749798</c:v>
                </c:pt>
                <c:pt idx="14861">
                  <c:v>8.4472963179992</c:v>
                </c:pt>
                <c:pt idx="14862">
                  <c:v>8.6101705747234103</c:v>
                </c:pt>
                <c:pt idx="14863">
                  <c:v>8.58089783152157</c:v>
                </c:pt>
                <c:pt idx="14864">
                  <c:v>9.0024860882457798</c:v>
                </c:pt>
                <c:pt idx="14865">
                  <c:v>8.9197383449699998</c:v>
                </c:pt>
                <c:pt idx="14866">
                  <c:v>9.1010246017681506</c:v>
                </c:pt>
                <c:pt idx="14867">
                  <c:v>8.8299958584923708</c:v>
                </c:pt>
                <c:pt idx="14868">
                  <c:v>8.8767531152165908</c:v>
                </c:pt>
                <c:pt idx="14869">
                  <c:v>8.1448383720147408</c:v>
                </c:pt>
                <c:pt idx="14870">
                  <c:v>8.0623276287389594</c:v>
                </c:pt>
                <c:pt idx="14871">
                  <c:v>8.3331028854631803</c:v>
                </c:pt>
                <c:pt idx="14872">
                  <c:v>8.9134581422613302</c:v>
                </c:pt>
                <c:pt idx="14873">
                  <c:v>8.8589633989855496</c:v>
                </c:pt>
                <c:pt idx="14874">
                  <c:v>8.7237886557097593</c:v>
                </c:pt>
                <c:pt idx="14875">
                  <c:v>8.8338279125079193</c:v>
                </c:pt>
                <c:pt idx="14876">
                  <c:v>8.5143041692321297</c:v>
                </c:pt>
                <c:pt idx="14877">
                  <c:v>8.3832354259563502</c:v>
                </c:pt>
                <c:pt idx="14878">
                  <c:v>7.9962096827545004</c:v>
                </c:pt>
                <c:pt idx="14879">
                  <c:v>7.8312709394787197</c:v>
                </c:pt>
                <c:pt idx="14880">
                  <c:v>7.8308741962029398</c:v>
                </c:pt>
                <c:pt idx="14881">
                  <c:v>7.4716654530010898</c:v>
                </c:pt>
                <c:pt idx="14882">
                  <c:v>7.3249617097253097</c:v>
                </c:pt>
                <c:pt idx="14883">
                  <c:v>6.9091809664495303</c:v>
                </c:pt>
                <c:pt idx="14884">
                  <c:v>7.6567542232476802</c:v>
                </c:pt>
                <c:pt idx="14885">
                  <c:v>8.5324874799719002</c:v>
                </c:pt>
                <c:pt idx="14886">
                  <c:v>8.0297817366961208</c:v>
                </c:pt>
                <c:pt idx="14887">
                  <c:v>7.7509089934942699</c:v>
                </c:pt>
                <c:pt idx="14888">
                  <c:v>8.4227032502184809</c:v>
                </c:pt>
                <c:pt idx="14889">
                  <c:v>8.3820235069426996</c:v>
                </c:pt>
                <c:pt idx="14890">
                  <c:v>7.3571707637408599</c:v>
                </c:pt>
                <c:pt idx="14891">
                  <c:v>6.9994000204650701</c:v>
                </c:pt>
                <c:pt idx="14892">
                  <c:v>7.2258622771892904</c:v>
                </c:pt>
                <c:pt idx="14893">
                  <c:v>7.3032905339874397</c:v>
                </c:pt>
                <c:pt idx="14894">
                  <c:v>7.1845707907116596</c:v>
                </c:pt>
                <c:pt idx="14895">
                  <c:v>7.1271040474358802</c:v>
                </c:pt>
                <c:pt idx="14896">
                  <c:v>7.6014813042340297</c:v>
                </c:pt>
                <c:pt idx="14897">
                  <c:v>8.2686305609582504</c:v>
                </c:pt>
                <c:pt idx="14898">
                  <c:v>8.7277102962490094</c:v>
                </c:pt>
                <c:pt idx="14899">
                  <c:v>8.7231195101533299</c:v>
                </c:pt>
                <c:pt idx="14900">
                  <c:v>7.94896572402559</c:v>
                </c:pt>
                <c:pt idx="14901">
                  <c:v>6.7321899378978403</c:v>
                </c:pt>
                <c:pt idx="14902">
                  <c:v>6.5642041518021603</c:v>
                </c:pt>
                <c:pt idx="14903">
                  <c:v>6.5329263656744203</c:v>
                </c:pt>
                <c:pt idx="14904">
                  <c:v>6.6059865795466699</c:v>
                </c:pt>
                <c:pt idx="14905">
                  <c:v>7.0087187934509902</c:v>
                </c:pt>
                <c:pt idx="14906">
                  <c:v>7.2791150073232496</c:v>
                </c:pt>
                <c:pt idx="14907">
                  <c:v>7.4882952211955001</c:v>
                </c:pt>
                <c:pt idx="14908">
                  <c:v>7.5503444350998201</c:v>
                </c:pt>
                <c:pt idx="14909">
                  <c:v>7.5787136489720801</c:v>
                </c:pt>
                <c:pt idx="14910">
                  <c:v>7.4097068628443301</c:v>
                </c:pt>
                <c:pt idx="14911">
                  <c:v>7.2815170767486501</c:v>
                </c:pt>
                <c:pt idx="14912">
                  <c:v>6.9727352906209097</c:v>
                </c:pt>
                <c:pt idx="14913">
                  <c:v>6.8418935044931599</c:v>
                </c:pt>
                <c:pt idx="14914">
                  <c:v>6.7947807183974804</c:v>
                </c:pt>
                <c:pt idx="14915">
                  <c:v>6.8154629322697398</c:v>
                </c:pt>
                <c:pt idx="14916">
                  <c:v>6.9145981461419899</c:v>
                </c:pt>
                <c:pt idx="14917">
                  <c:v>6.9045673600463102</c:v>
                </c:pt>
                <c:pt idx="14918">
                  <c:v>6.9555635739185702</c:v>
                </c:pt>
                <c:pt idx="14919">
                  <c:v>7.06156578779082</c:v>
                </c:pt>
                <c:pt idx="14920">
                  <c:v>7.1324670016951401</c:v>
                </c:pt>
                <c:pt idx="14921">
                  <c:v>7.6378892155673999</c:v>
                </c:pt>
                <c:pt idx="14922">
                  <c:v>7.6479334294396502</c:v>
                </c:pt>
                <c:pt idx="14923">
                  <c:v>7.6547956433439701</c:v>
                </c:pt>
                <c:pt idx="14924">
                  <c:v>7.6803038572162299</c:v>
                </c:pt>
                <c:pt idx="14925">
                  <c:v>7.3444760710884802</c:v>
                </c:pt>
                <c:pt idx="14926">
                  <c:v>7.1327702849927999</c:v>
                </c:pt>
                <c:pt idx="14927">
                  <c:v>6.9474564988650602</c:v>
                </c:pt>
                <c:pt idx="14928">
                  <c:v>7.0583277127373103</c:v>
                </c:pt>
                <c:pt idx="14929">
                  <c:v>6.81995992664163</c:v>
                </c:pt>
                <c:pt idx="14930">
                  <c:v>6.8228211405138799</c:v>
                </c:pt>
                <c:pt idx="14931">
                  <c:v>6.78703935438614</c:v>
                </c:pt>
                <c:pt idx="14932">
                  <c:v>6.6593245682904598</c:v>
                </c:pt>
                <c:pt idx="14933">
                  <c:v>6.4493217821627198</c:v>
                </c:pt>
                <c:pt idx="14934">
                  <c:v>6.48835299603497</c:v>
                </c:pt>
                <c:pt idx="14935">
                  <c:v>6.4254832099392898</c:v>
                </c:pt>
                <c:pt idx="14936">
                  <c:v>6.4376584238115502</c:v>
                </c:pt>
                <c:pt idx="14937">
                  <c:v>6.3538856376838</c:v>
                </c:pt>
                <c:pt idx="14938">
                  <c:v>6.2478188515881197</c:v>
                </c:pt>
                <c:pt idx="14939">
                  <c:v>6.2505550654603796</c:v>
                </c:pt>
                <c:pt idx="14940">
                  <c:v>6.1638942793326299</c:v>
                </c:pt>
                <c:pt idx="14941">
                  <c:v>6.19306749323695</c:v>
                </c:pt>
                <c:pt idx="14942">
                  <c:v>6.2318297071091999</c:v>
                </c:pt>
                <c:pt idx="14943">
                  <c:v>6.3673259209814601</c:v>
                </c:pt>
                <c:pt idx="14944">
                  <c:v>6.4547871348857804</c:v>
                </c:pt>
                <c:pt idx="14945">
                  <c:v>6.6410523487580297</c:v>
                </c:pt>
                <c:pt idx="14946">
                  <c:v>6.9042201995417702</c:v>
                </c:pt>
                <c:pt idx="14947">
                  <c:v>7.0492706871448201</c:v>
                </c:pt>
                <c:pt idx="14948">
                  <c:v>6.9493831749090704</c:v>
                </c:pt>
                <c:pt idx="14949">
                  <c:v>6.9232136626733203</c:v>
                </c:pt>
                <c:pt idx="14950">
                  <c:v>6.9381941502763702</c:v>
                </c:pt>
                <c:pt idx="14951">
                  <c:v>7.0926166380406199</c:v>
                </c:pt>
                <c:pt idx="14952">
                  <c:v>7.0070611258048796</c:v>
                </c:pt>
                <c:pt idx="14953">
                  <c:v>7.1479286134079203</c:v>
                </c:pt>
                <c:pt idx="14954">
                  <c:v>7.1412731011721799</c:v>
                </c:pt>
                <c:pt idx="14955">
                  <c:v>7.0630425889364297</c:v>
                </c:pt>
                <c:pt idx="14956">
                  <c:v>6.9119820765394699</c:v>
                </c:pt>
                <c:pt idx="14957">
                  <c:v>7.0139115643037302</c:v>
                </c:pt>
                <c:pt idx="14958">
                  <c:v>7.2096130520679802</c:v>
                </c:pt>
                <c:pt idx="14959">
                  <c:v>7.4097075396710199</c:v>
                </c:pt>
                <c:pt idx="14960">
                  <c:v>8.1329780274352803</c:v>
                </c:pt>
                <c:pt idx="14961">
                  <c:v>8.4630385151995302</c:v>
                </c:pt>
                <c:pt idx="14962">
                  <c:v>8.5131200028025802</c:v>
                </c:pt>
                <c:pt idx="14963">
                  <c:v>8.5188804905668292</c:v>
                </c:pt>
                <c:pt idx="14964">
                  <c:v>8.3821159783310808</c:v>
                </c:pt>
                <c:pt idx="14965">
                  <c:v>8.2120154659341207</c:v>
                </c:pt>
                <c:pt idx="14966">
                  <c:v>8.2810619536983801</c:v>
                </c:pt>
                <c:pt idx="14967">
                  <c:v>8.5260204414626308</c:v>
                </c:pt>
                <c:pt idx="14968">
                  <c:v>8.8178639290656804</c:v>
                </c:pt>
                <c:pt idx="14969">
                  <c:v>8.9172474168299303</c:v>
                </c:pt>
                <c:pt idx="14970">
                  <c:v>8.7456859045941897</c:v>
                </c:pt>
                <c:pt idx="14971">
                  <c:v>7.88447939219723</c:v>
                </c:pt>
                <c:pt idx="14972">
                  <c:v>6.7523628799614803</c:v>
                </c:pt>
                <c:pt idx="14973">
                  <c:v>5.4331543677257397</c:v>
                </c:pt>
                <c:pt idx="14974">
                  <c:v>6.2710538553287796</c:v>
                </c:pt>
                <c:pt idx="14975">
                  <c:v>7.1812713430930302</c:v>
                </c:pt>
                <c:pt idx="14976">
                  <c:v>8.1923448308572908</c:v>
                </c:pt>
                <c:pt idx="14977">
                  <c:v>9.1025203184603303</c:v>
                </c:pt>
                <c:pt idx="14978">
                  <c:v>9.3629538062245903</c:v>
                </c:pt>
                <c:pt idx="14979">
                  <c:v>8.5689752939888404</c:v>
                </c:pt>
                <c:pt idx="14980">
                  <c:v>7.9535047815918798</c:v>
                </c:pt>
                <c:pt idx="14981">
                  <c:v>8.4607342693561396</c:v>
                </c:pt>
                <c:pt idx="14982">
                  <c:v>9.3369767571203894</c:v>
                </c:pt>
                <c:pt idx="14983">
                  <c:v>9.5009972447234308</c:v>
                </c:pt>
                <c:pt idx="14984">
                  <c:v>8.7067467324876908</c:v>
                </c:pt>
                <c:pt idx="14985">
                  <c:v>8.9081472202519407</c:v>
                </c:pt>
                <c:pt idx="14986">
                  <c:v>9.5410507078549909</c:v>
                </c:pt>
                <c:pt idx="14987">
                  <c:v>10.256026195619199</c:v>
                </c:pt>
                <c:pt idx="14988">
                  <c:v>10.7660926833835</c:v>
                </c:pt>
                <c:pt idx="14989">
                  <c:v>10.983721170986501</c:v>
                </c:pt>
                <c:pt idx="14990">
                  <c:v>10.168363658750801</c:v>
                </c:pt>
                <c:pt idx="14991">
                  <c:v>11.358486146515</c:v>
                </c:pt>
                <c:pt idx="14992">
                  <c:v>14.1328526341181</c:v>
                </c:pt>
                <c:pt idx="14993">
                  <c:v>13.132036121882299</c:v>
                </c:pt>
                <c:pt idx="14994">
                  <c:v>13.457489167368299</c:v>
                </c:pt>
                <c:pt idx="14995">
                  <c:v>13.708912770516701</c:v>
                </c:pt>
                <c:pt idx="14996">
                  <c:v>18.119182373667702</c:v>
                </c:pt>
                <c:pt idx="14997">
                  <c:v>19.670414976818599</c:v>
                </c:pt>
                <c:pt idx="14998">
                  <c:v>18.650223579967001</c:v>
                </c:pt>
                <c:pt idx="14999">
                  <c:v>18.642927183118001</c:v>
                </c:pt>
                <c:pt idx="15000">
                  <c:v>18.940595786268901</c:v>
                </c:pt>
                <c:pt idx="15001">
                  <c:v>19.815896389417301</c:v>
                </c:pt>
                <c:pt idx="15002">
                  <c:v>20.665064992568301</c:v>
                </c:pt>
                <c:pt idx="15003">
                  <c:v>20.421200595719199</c:v>
                </c:pt>
                <c:pt idx="15004">
                  <c:v>19.987641198867699</c:v>
                </c:pt>
                <c:pt idx="15005">
                  <c:v>20.448480802018601</c:v>
                </c:pt>
                <c:pt idx="15006">
                  <c:v>20.374483405169499</c:v>
                </c:pt>
                <c:pt idx="15007">
                  <c:v>19.651471008317898</c:v>
                </c:pt>
                <c:pt idx="15008">
                  <c:v>19.039084611468901</c:v>
                </c:pt>
                <c:pt idx="15009">
                  <c:v>19.030643214619801</c:v>
                </c:pt>
                <c:pt idx="15010">
                  <c:v>19.088284817768301</c:v>
                </c:pt>
                <c:pt idx="15011">
                  <c:v>18.5996774209192</c:v>
                </c:pt>
                <c:pt idx="15012">
                  <c:v>19.212099024070099</c:v>
                </c:pt>
                <c:pt idx="15013">
                  <c:v>19.8432146272186</c:v>
                </c:pt>
                <c:pt idx="15014">
                  <c:v>19.986187230369499</c:v>
                </c:pt>
                <c:pt idx="15015">
                  <c:v>19.855507833520399</c:v>
                </c:pt>
                <c:pt idx="15016">
                  <c:v>19.5524654366689</c:v>
                </c:pt>
                <c:pt idx="15017">
                  <c:v>18.583885039819801</c:v>
                </c:pt>
                <c:pt idx="15018">
                  <c:v>16.9615506429707</c:v>
                </c:pt>
                <c:pt idx="15019">
                  <c:v>16.206185246119201</c:v>
                </c:pt>
                <c:pt idx="15020">
                  <c:v>15.930589849270101</c:v>
                </c:pt>
                <c:pt idx="15021">
                  <c:v>15.076854452420999</c:v>
                </c:pt>
                <c:pt idx="15022">
                  <c:v>14.5315980555695</c:v>
                </c:pt>
                <c:pt idx="15023">
                  <c:v>14.096337658720399</c:v>
                </c:pt>
                <c:pt idx="15024">
                  <c:v>13.2985642618713</c:v>
                </c:pt>
                <c:pt idx="15025">
                  <c:v>12.563695865019801</c:v>
                </c:pt>
                <c:pt idx="15026">
                  <c:v>12.5720684681707</c:v>
                </c:pt>
                <c:pt idx="15027">
                  <c:v>12.3336050713216</c:v>
                </c:pt>
                <c:pt idx="15028">
                  <c:v>11.3528596744701</c:v>
                </c:pt>
                <c:pt idx="15029">
                  <c:v>10.999891277621</c:v>
                </c:pt>
                <c:pt idx="15030">
                  <c:v>11.6990308807719</c:v>
                </c:pt>
                <c:pt idx="15031">
                  <c:v>17.352342483920399</c:v>
                </c:pt>
                <c:pt idx="15032">
                  <c:v>14.2678290870713</c:v>
                </c:pt>
                <c:pt idx="15033">
                  <c:v>10.983815690222199</c:v>
                </c:pt>
                <c:pt idx="15034">
                  <c:v>10.581366293370699</c:v>
                </c:pt>
                <c:pt idx="15035">
                  <c:v>9.9834918965215795</c:v>
                </c:pt>
                <c:pt idx="15036">
                  <c:v>8.9108174996725005</c:v>
                </c:pt>
                <c:pt idx="15037">
                  <c:v>9.87504610282096</c:v>
                </c:pt>
                <c:pt idx="15038">
                  <c:v>11.7094717059719</c:v>
                </c:pt>
                <c:pt idx="15039">
                  <c:v>13.5357313091228</c:v>
                </c:pt>
                <c:pt idx="15040">
                  <c:v>13.9353909122713</c:v>
                </c:pt>
                <c:pt idx="15041">
                  <c:v>14.5816275154222</c:v>
                </c:pt>
                <c:pt idx="15042">
                  <c:v>13.444671964610899</c:v>
                </c:pt>
                <c:pt idx="15043">
                  <c:v>12.013241259884399</c:v>
                </c:pt>
                <c:pt idx="15044">
                  <c:v>9.8848495550835693</c:v>
                </c:pt>
                <c:pt idx="15045">
                  <c:v>8.8453438502827808</c:v>
                </c:pt>
                <c:pt idx="15046">
                  <c:v>8.3839821455562102</c:v>
                </c:pt>
                <c:pt idx="15047">
                  <c:v>8.4479324407554195</c:v>
                </c:pt>
                <c:pt idx="15048">
                  <c:v>8.4902477359546307</c:v>
                </c:pt>
                <c:pt idx="15049">
                  <c:v>8.3470990312280602</c:v>
                </c:pt>
                <c:pt idx="15050">
                  <c:v>8.1371603264272601</c:v>
                </c:pt>
                <c:pt idx="15051">
                  <c:v>7.86793262162647</c:v>
                </c:pt>
                <c:pt idx="15052">
                  <c:v>6.9626219168999004</c:v>
                </c:pt>
                <c:pt idx="15053">
                  <c:v>6.22187121209911</c:v>
                </c:pt>
                <c:pt idx="15054">
                  <c:v>6.63934350729832</c:v>
                </c:pt>
                <c:pt idx="15055">
                  <c:v>6.63435780257175</c:v>
                </c:pt>
                <c:pt idx="15056">
                  <c:v>6.7437210977709601</c:v>
                </c:pt>
                <c:pt idx="15057">
                  <c:v>6.4867673929701697</c:v>
                </c:pt>
                <c:pt idx="15058">
                  <c:v>6.4495516882436004</c:v>
                </c:pt>
                <c:pt idx="15059">
                  <c:v>6.6343059834428004</c:v>
                </c:pt>
                <c:pt idx="15060">
                  <c:v>6.5617482786420096</c:v>
                </c:pt>
                <c:pt idx="15061">
                  <c:v>6.7516165739154399</c:v>
                </c:pt>
                <c:pt idx="15062">
                  <c:v>7.0841928691146503</c:v>
                </c:pt>
                <c:pt idx="15063">
                  <c:v>7.3563021643138597</c:v>
                </c:pt>
                <c:pt idx="15064">
                  <c:v>7.3977834595872896</c:v>
                </c:pt>
                <c:pt idx="15065">
                  <c:v>7.5477907547865</c:v>
                </c:pt>
                <c:pt idx="15066">
                  <c:v>7.6117030499857101</c:v>
                </c:pt>
                <c:pt idx="15067">
                  <c:v>7.3284873452591297</c:v>
                </c:pt>
                <c:pt idx="15068">
                  <c:v>9.2060536404583395</c:v>
                </c:pt>
                <c:pt idx="15069">
                  <c:v>7.4809949356575496</c:v>
                </c:pt>
                <c:pt idx="15070">
                  <c:v>6.5067612309309801</c:v>
                </c:pt>
                <c:pt idx="15071">
                  <c:v>6.4993665261301903</c:v>
                </c:pt>
                <c:pt idx="15072">
                  <c:v>7.2213008213294003</c:v>
                </c:pt>
                <c:pt idx="15073">
                  <c:v>7.6294121166028299</c:v>
                </c:pt>
                <c:pt idx="15074">
                  <c:v>7.8965674118020397</c:v>
                </c:pt>
                <c:pt idx="15075">
                  <c:v>8.9120087070012506</c:v>
                </c:pt>
                <c:pt idx="15076">
                  <c:v>8.5820940022746708</c:v>
                </c:pt>
                <c:pt idx="15077">
                  <c:v>8.9255252974738806</c:v>
                </c:pt>
                <c:pt idx="15078">
                  <c:v>9.2096915926730905</c:v>
                </c:pt>
                <c:pt idx="15079">
                  <c:v>9.1467998879465195</c:v>
                </c:pt>
                <c:pt idx="15080">
                  <c:v>8.8026341831457309</c:v>
                </c:pt>
                <c:pt idx="15081">
                  <c:v>8.5990254783449398</c:v>
                </c:pt>
                <c:pt idx="15082">
                  <c:v>8.3555267736183705</c:v>
                </c:pt>
                <c:pt idx="15083">
                  <c:v>8.1879510688175792</c:v>
                </c:pt>
                <c:pt idx="15084">
                  <c:v>8.0934863640167798</c:v>
                </c:pt>
                <c:pt idx="15085">
                  <c:v>10.0401576592902</c:v>
                </c:pt>
                <c:pt idx="15086">
                  <c:v>11.098911954489401</c:v>
                </c:pt>
                <c:pt idx="15087">
                  <c:v>10.7884922496886</c:v>
                </c:pt>
                <c:pt idx="15088">
                  <c:v>10.604217544962101</c:v>
                </c:pt>
                <c:pt idx="15089">
                  <c:v>10.6463558401613</c:v>
                </c:pt>
                <c:pt idx="15090">
                  <c:v>10.426134788061599</c:v>
                </c:pt>
                <c:pt idx="15091">
                  <c:v>10.1625433886169</c:v>
                </c:pt>
                <c:pt idx="15092">
                  <c:v>9.9824999892853903</c:v>
                </c:pt>
                <c:pt idx="15093">
                  <c:v>9.8244035899539099</c:v>
                </c:pt>
                <c:pt idx="15094">
                  <c:v>9.5878781905091301</c:v>
                </c:pt>
                <c:pt idx="15095">
                  <c:v>9.6284817911776504</c:v>
                </c:pt>
                <c:pt idx="15096">
                  <c:v>9.6738563918461704</c:v>
                </c:pt>
                <c:pt idx="15097">
                  <c:v>9.7396959924013906</c:v>
                </c:pt>
                <c:pt idx="15098">
                  <c:v>9.9080525930699093</c:v>
                </c:pt>
                <c:pt idx="15099">
                  <c:v>9.7187031937384294</c:v>
                </c:pt>
                <c:pt idx="15100">
                  <c:v>9.6416607942936601</c:v>
                </c:pt>
                <c:pt idx="15101">
                  <c:v>9.8448313949621706</c:v>
                </c:pt>
                <c:pt idx="15102">
                  <c:v>9.9137629956306892</c:v>
                </c:pt>
                <c:pt idx="15103">
                  <c:v>9.9214705961859195</c:v>
                </c:pt>
                <c:pt idx="15104">
                  <c:v>9.8747591968544306</c:v>
                </c:pt>
                <c:pt idx="15105">
                  <c:v>9.9706467975229494</c:v>
                </c:pt>
                <c:pt idx="15106">
                  <c:v>9.7810953980781807</c:v>
                </c:pt>
                <c:pt idx="15107">
                  <c:v>9.7320549987466904</c:v>
                </c:pt>
                <c:pt idx="15108">
                  <c:v>9.7778295994152096</c:v>
                </c:pt>
                <c:pt idx="15109">
                  <c:v>9.7151161999704403</c:v>
                </c:pt>
                <c:pt idx="15110">
                  <c:v>9.9520298006389503</c:v>
                </c:pt>
                <c:pt idx="15111">
                  <c:v>10.707580401307499</c:v>
                </c:pt>
                <c:pt idx="15112">
                  <c:v>10.9917590018627</c:v>
                </c:pt>
                <c:pt idx="15113">
                  <c:v>10.937072602531201</c:v>
                </c:pt>
                <c:pt idx="15114">
                  <c:v>11.159433203199701</c:v>
                </c:pt>
                <c:pt idx="15115">
                  <c:v>12.105900803755</c:v>
                </c:pt>
                <c:pt idx="15116">
                  <c:v>12.8281334044235</c:v>
                </c:pt>
                <c:pt idx="15117">
                  <c:v>13.562190005092001</c:v>
                </c:pt>
                <c:pt idx="15118">
                  <c:v>13.0474316056472</c:v>
                </c:pt>
                <c:pt idx="15119">
                  <c:v>12.712847206315701</c:v>
                </c:pt>
                <c:pt idx="15120">
                  <c:v>12.2131608069843</c:v>
                </c:pt>
                <c:pt idx="15121">
                  <c:v>11.8581614075395</c:v>
                </c:pt>
                <c:pt idx="15122">
                  <c:v>11.308256008208</c:v>
                </c:pt>
                <c:pt idx="15123">
                  <c:v>11.3785346088765</c:v>
                </c:pt>
                <c:pt idx="15124">
                  <c:v>11.6439862094317</c:v>
                </c:pt>
                <c:pt idx="15125">
                  <c:v>12.7090718101003</c:v>
                </c:pt>
                <c:pt idx="15126">
                  <c:v>12.8687994107688</c:v>
                </c:pt>
                <c:pt idx="15127">
                  <c:v>14.354641011324</c:v>
                </c:pt>
                <c:pt idx="15128">
                  <c:v>15.501185611992501</c:v>
                </c:pt>
                <c:pt idx="15129">
                  <c:v>18.145625212660999</c:v>
                </c:pt>
                <c:pt idx="15130">
                  <c:v>18.384706813216301</c:v>
                </c:pt>
                <c:pt idx="15131">
                  <c:v>17.835045413884799</c:v>
                </c:pt>
                <c:pt idx="15132">
                  <c:v>17.643042014553298</c:v>
                </c:pt>
                <c:pt idx="15133">
                  <c:v>16.922691615108501</c:v>
                </c:pt>
                <c:pt idx="15134">
                  <c:v>15.723506215777</c:v>
                </c:pt>
                <c:pt idx="15135">
                  <c:v>16.268492816445601</c:v>
                </c:pt>
                <c:pt idx="15136">
                  <c:v>16.2141204170008</c:v>
                </c:pt>
                <c:pt idx="15137">
                  <c:v>15.5079450176693</c:v>
                </c:pt>
                <c:pt idx="15138">
                  <c:v>14.3825782953322</c:v>
                </c:pt>
                <c:pt idx="15139">
                  <c:v>12.893291249901599</c:v>
                </c:pt>
                <c:pt idx="15140">
                  <c:v>11.017066204544699</c:v>
                </c:pt>
                <c:pt idx="15141">
                  <c:v>10.3673391591878</c:v>
                </c:pt>
                <c:pt idx="15142">
                  <c:v>10.100695113757199</c:v>
                </c:pt>
                <c:pt idx="15143">
                  <c:v>9.9133020684002702</c:v>
                </c:pt>
                <c:pt idx="15144">
                  <c:v>10.0199900230434</c:v>
                </c:pt>
                <c:pt idx="15145">
                  <c:v>10.175154977612801</c:v>
                </c:pt>
                <c:pt idx="15146">
                  <c:v>11.5521939322559</c:v>
                </c:pt>
                <c:pt idx="15147">
                  <c:v>11.048203886899</c:v>
                </c:pt>
                <c:pt idx="15148">
                  <c:v>10.4005238414684</c:v>
                </c:pt>
                <c:pt idx="15149">
                  <c:v>10.1783647961115</c:v>
                </c:pt>
                <c:pt idx="15150">
                  <c:v>10.185885750754601</c:v>
                </c:pt>
                <c:pt idx="15151">
                  <c:v>10.482859705324</c:v>
                </c:pt>
                <c:pt idx="15152">
                  <c:v>11.7497366599671</c:v>
                </c:pt>
                <c:pt idx="15153">
                  <c:v>11.166834614610201</c:v>
                </c:pt>
                <c:pt idx="15154">
                  <c:v>10.9306265691795</c:v>
                </c:pt>
                <c:pt idx="15155">
                  <c:v>10.2844415238227</c:v>
                </c:pt>
                <c:pt idx="15156">
                  <c:v>10.3552834784658</c:v>
                </c:pt>
                <c:pt idx="15157">
                  <c:v>10.4407014330351</c:v>
                </c:pt>
                <c:pt idx="15158">
                  <c:v>10.5146073876782</c:v>
                </c:pt>
                <c:pt idx="15159">
                  <c:v>10.670843342321399</c:v>
                </c:pt>
                <c:pt idx="15160">
                  <c:v>10.249489296890699</c:v>
                </c:pt>
                <c:pt idx="15161">
                  <c:v>9.1354412515338392</c:v>
                </c:pt>
                <c:pt idx="15162">
                  <c:v>8.8524712061769506</c:v>
                </c:pt>
                <c:pt idx="15163">
                  <c:v>10.3099501607463</c:v>
                </c:pt>
                <c:pt idx="15164">
                  <c:v>10.769637115389401</c:v>
                </c:pt>
                <c:pt idx="15165">
                  <c:v>11.065448070032501</c:v>
                </c:pt>
                <c:pt idx="15166">
                  <c:v>11.3695370246019</c:v>
                </c:pt>
                <c:pt idx="15167">
                  <c:v>13.891788979245</c:v>
                </c:pt>
                <c:pt idx="15168">
                  <c:v>14.202888933888101</c:v>
                </c:pt>
                <c:pt idx="15169">
                  <c:v>12.713450888457499</c:v>
                </c:pt>
                <c:pt idx="15170">
                  <c:v>12.208971843100599</c:v>
                </c:pt>
                <c:pt idx="15171">
                  <c:v>13.084103797743699</c:v>
                </c:pt>
                <c:pt idx="15172">
                  <c:v>13.702320752313099</c:v>
                </c:pt>
                <c:pt idx="15173">
                  <c:v>15.1766777069562</c:v>
                </c:pt>
                <c:pt idx="15174">
                  <c:v>17.528059661599301</c:v>
                </c:pt>
                <c:pt idx="15175">
                  <c:v>17.820180616168699</c:v>
                </c:pt>
                <c:pt idx="15176">
                  <c:v>17.0692435708118</c:v>
                </c:pt>
                <c:pt idx="15177">
                  <c:v>16.8897605254549</c:v>
                </c:pt>
                <c:pt idx="15178">
                  <c:v>16.6272494800243</c:v>
                </c:pt>
                <c:pt idx="15179">
                  <c:v>16.0918364346674</c:v>
                </c:pt>
                <c:pt idx="15180">
                  <c:v>16.3093893893105</c:v>
                </c:pt>
                <c:pt idx="15181">
                  <c:v>17.5123073438799</c:v>
                </c:pt>
                <c:pt idx="15182">
                  <c:v>18.012071298523001</c:v>
                </c:pt>
                <c:pt idx="15183">
                  <c:v>18.333149253166098</c:v>
                </c:pt>
                <c:pt idx="15184">
                  <c:v>17.6563952077355</c:v>
                </c:pt>
                <c:pt idx="15185">
                  <c:v>16.873584162378599</c:v>
                </c:pt>
                <c:pt idx="15186">
                  <c:v>15.8653248755158</c:v>
                </c:pt>
                <c:pt idx="15187">
                  <c:v>16.964486347023801</c:v>
                </c:pt>
                <c:pt idx="15188">
                  <c:v>17.499668818682601</c:v>
                </c:pt>
                <c:pt idx="15189">
                  <c:v>17.461155290341399</c:v>
                </c:pt>
                <c:pt idx="15190">
                  <c:v>17.3506877618494</c:v>
                </c:pt>
                <c:pt idx="15191">
                  <c:v>17.133474233508199</c:v>
                </c:pt>
                <c:pt idx="15192">
                  <c:v>17.382098705167</c:v>
                </c:pt>
                <c:pt idx="15193">
                  <c:v>17.596509176674999</c:v>
                </c:pt>
                <c:pt idx="15194">
                  <c:v>17.809409648333801</c:v>
                </c:pt>
                <c:pt idx="15195">
                  <c:v>17.621105119992599</c:v>
                </c:pt>
                <c:pt idx="15196">
                  <c:v>16.217911591500499</c:v>
                </c:pt>
                <c:pt idx="15197">
                  <c:v>15.9293100631594</c:v>
                </c:pt>
                <c:pt idx="15198">
                  <c:v>14.639813534818201</c:v>
                </c:pt>
                <c:pt idx="15199">
                  <c:v>13.744965006326099</c:v>
                </c:pt>
                <c:pt idx="15200">
                  <c:v>13.760359477985</c:v>
                </c:pt>
                <c:pt idx="15201">
                  <c:v>13.1800119496438</c:v>
                </c:pt>
                <c:pt idx="15202">
                  <c:v>12.7581824211517</c:v>
                </c:pt>
                <c:pt idx="15203">
                  <c:v>16.858684892810601</c:v>
                </c:pt>
                <c:pt idx="15204">
                  <c:v>15.4856793644694</c:v>
                </c:pt>
                <c:pt idx="15205">
                  <c:v>14.2057028359773</c:v>
                </c:pt>
                <c:pt idx="15206">
                  <c:v>15.1262763076361</c:v>
                </c:pt>
                <c:pt idx="15207">
                  <c:v>15.801433779294999</c:v>
                </c:pt>
                <c:pt idx="15208">
                  <c:v>15.0880322508029</c:v>
                </c:pt>
                <c:pt idx="15209">
                  <c:v>14.7613687224617</c:v>
                </c:pt>
                <c:pt idx="15210">
                  <c:v>13.0923951941206</c:v>
                </c:pt>
                <c:pt idx="15211">
                  <c:v>13.498482665628501</c:v>
                </c:pt>
                <c:pt idx="15212">
                  <c:v>14.3410201372873</c:v>
                </c:pt>
                <c:pt idx="15213">
                  <c:v>18.417106608946199</c:v>
                </c:pt>
                <c:pt idx="15214">
                  <c:v>18.213466080454101</c:v>
                </c:pt>
                <c:pt idx="15215">
                  <c:v>18.8904065521129</c:v>
                </c:pt>
                <c:pt idx="15216">
                  <c:v>17.943993023771799</c:v>
                </c:pt>
                <c:pt idx="15217">
                  <c:v>13.579230495279701</c:v>
                </c:pt>
                <c:pt idx="15218">
                  <c:v>14.0314139669385</c:v>
                </c:pt>
                <c:pt idx="15219">
                  <c:v>16.831365438597299</c:v>
                </c:pt>
                <c:pt idx="15220">
                  <c:v>17.334334910105301</c:v>
                </c:pt>
                <c:pt idx="15221">
                  <c:v>16.674218381764099</c:v>
                </c:pt>
                <c:pt idx="15222">
                  <c:v>14.123744853422901</c:v>
                </c:pt>
                <c:pt idx="15223">
                  <c:v>17.0459543249309</c:v>
                </c:pt>
                <c:pt idx="15224">
                  <c:v>21.264287796589699</c:v>
                </c:pt>
                <c:pt idx="15225">
                  <c:v>21.2111032682485</c:v>
                </c:pt>
                <c:pt idx="15226">
                  <c:v>20.864957739756498</c:v>
                </c:pt>
                <c:pt idx="15227">
                  <c:v>20.1641912114153</c:v>
                </c:pt>
                <c:pt idx="15228">
                  <c:v>20.346225683074099</c:v>
                </c:pt>
                <c:pt idx="15229">
                  <c:v>20.093322154582101</c:v>
                </c:pt>
                <c:pt idx="15230">
                  <c:v>19.5090066262409</c:v>
                </c:pt>
                <c:pt idx="15231">
                  <c:v>19.687069097899698</c:v>
                </c:pt>
                <c:pt idx="15232">
                  <c:v>19.9464655694077</c:v>
                </c:pt>
                <c:pt idx="15233">
                  <c:v>19.470867041066501</c:v>
                </c:pt>
                <c:pt idx="15234">
                  <c:v>17.781766338043901</c:v>
                </c:pt>
                <c:pt idx="15235">
                  <c:v>17.239825460331001</c:v>
                </c:pt>
                <c:pt idx="15236">
                  <c:v>17.327213582548001</c:v>
                </c:pt>
                <c:pt idx="15237">
                  <c:v>17.604961704765</c:v>
                </c:pt>
                <c:pt idx="15238">
                  <c:v>17.950035827052101</c:v>
                </c:pt>
                <c:pt idx="15239">
                  <c:v>18.667508949269099</c:v>
                </c:pt>
                <c:pt idx="15240">
                  <c:v>18.629386071486099</c:v>
                </c:pt>
                <c:pt idx="15241">
                  <c:v>18.3097661937732</c:v>
                </c:pt>
                <c:pt idx="15242">
                  <c:v>17.443325315990201</c:v>
                </c:pt>
                <c:pt idx="15243">
                  <c:v>17.291760438207199</c:v>
                </c:pt>
                <c:pt idx="15244">
                  <c:v>18.0966435604943</c:v>
                </c:pt>
                <c:pt idx="15245">
                  <c:v>19.132491682711301</c:v>
                </c:pt>
                <c:pt idx="15246">
                  <c:v>18.746765804928302</c:v>
                </c:pt>
                <c:pt idx="15247">
                  <c:v>17.922749927215399</c:v>
                </c:pt>
                <c:pt idx="15248">
                  <c:v>17.654262049432401</c:v>
                </c:pt>
                <c:pt idx="15249">
                  <c:v>17.979255171649399</c:v>
                </c:pt>
                <c:pt idx="15250">
                  <c:v>18.729947293936501</c:v>
                </c:pt>
                <c:pt idx="15251">
                  <c:v>19.163186416153501</c:v>
                </c:pt>
                <c:pt idx="15252">
                  <c:v>19.3122515383705</c:v>
                </c:pt>
                <c:pt idx="15253">
                  <c:v>19.6228976606576</c:v>
                </c:pt>
                <c:pt idx="15254">
                  <c:v>20.893473782874601</c:v>
                </c:pt>
                <c:pt idx="15255">
                  <c:v>20.958668905091599</c:v>
                </c:pt>
                <c:pt idx="15256">
                  <c:v>21.017600027378698</c:v>
                </c:pt>
                <c:pt idx="15257">
                  <c:v>21.051959149595699</c:v>
                </c:pt>
                <c:pt idx="15258">
                  <c:v>20.873908271812699</c:v>
                </c:pt>
                <c:pt idx="15259">
                  <c:v>20.817164394099802</c:v>
                </c:pt>
                <c:pt idx="15260">
                  <c:v>20.566096516316801</c:v>
                </c:pt>
                <c:pt idx="15261">
                  <c:v>20.300228638533799</c:v>
                </c:pt>
                <c:pt idx="15262">
                  <c:v>19.9658967608209</c:v>
                </c:pt>
                <c:pt idx="15263">
                  <c:v>19.795945883037898</c:v>
                </c:pt>
                <c:pt idx="15264">
                  <c:v>19.588915005254901</c:v>
                </c:pt>
                <c:pt idx="15265">
                  <c:v>18.684553127541999</c:v>
                </c:pt>
                <c:pt idx="15266">
                  <c:v>18.568580249758998</c:v>
                </c:pt>
                <c:pt idx="15267">
                  <c:v>18.4193253719761</c:v>
                </c:pt>
                <c:pt idx="15268">
                  <c:v>18.215672494263099</c:v>
                </c:pt>
                <c:pt idx="15269">
                  <c:v>18.099757616480101</c:v>
                </c:pt>
                <c:pt idx="15270">
                  <c:v>18.382873738697199</c:v>
                </c:pt>
                <c:pt idx="15271">
                  <c:v>18.152557860984199</c:v>
                </c:pt>
                <c:pt idx="15272">
                  <c:v>18.4081209832013</c:v>
                </c:pt>
                <c:pt idx="15273">
                  <c:v>17.913743105418298</c:v>
                </c:pt>
                <c:pt idx="15274">
                  <c:v>16.2256802277054</c:v>
                </c:pt>
                <c:pt idx="15275">
                  <c:v>14.7426363499224</c:v>
                </c:pt>
                <c:pt idx="15276">
                  <c:v>14.8748474721394</c:v>
                </c:pt>
                <c:pt idx="15277">
                  <c:v>15.885641594426501</c:v>
                </c:pt>
                <c:pt idx="15278">
                  <c:v>16.369621716643501</c:v>
                </c:pt>
                <c:pt idx="15279">
                  <c:v>17.752941838860501</c:v>
                </c:pt>
                <c:pt idx="15280">
                  <c:v>17.3343959611476</c:v>
                </c:pt>
                <c:pt idx="15281">
                  <c:v>16.4126050833646</c:v>
                </c:pt>
                <c:pt idx="15282">
                  <c:v>15.6344908032031</c:v>
                </c:pt>
                <c:pt idx="15283">
                  <c:v>15.723407120593899</c:v>
                </c:pt>
                <c:pt idx="15284">
                  <c:v>14.4005384381315</c:v>
                </c:pt>
                <c:pt idx="15285">
                  <c:v>13.202075755669</c:v>
                </c:pt>
                <c:pt idx="15286">
                  <c:v>12.9199900730598</c:v>
                </c:pt>
                <c:pt idx="15287">
                  <c:v>13.031366390597301</c:v>
                </c:pt>
                <c:pt idx="15288">
                  <c:v>13.0928207081348</c:v>
                </c:pt>
                <c:pt idx="15289">
                  <c:v>14.153955025525599</c:v>
                </c:pt>
                <c:pt idx="15290">
                  <c:v>14.7008413430632</c:v>
                </c:pt>
                <c:pt idx="15291">
                  <c:v>16.1946986606007</c:v>
                </c:pt>
                <c:pt idx="15323">
                  <c:v>17.610004820187498</c:v>
                </c:pt>
                <c:pt idx="15324">
                  <c:v>17.357146137725099</c:v>
                </c:pt>
                <c:pt idx="15325">
                  <c:v>16.925520455115802</c:v>
                </c:pt>
                <c:pt idx="15326">
                  <c:v>17.2508257726534</c:v>
                </c:pt>
                <c:pt idx="15327">
                  <c:v>17.6266120901909</c:v>
                </c:pt>
                <c:pt idx="15328">
                  <c:v>17.8557274075817</c:v>
                </c:pt>
                <c:pt idx="15329">
                  <c:v>18.158468725119199</c:v>
                </c:pt>
                <c:pt idx="15330">
                  <c:v>18.5539060564778</c:v>
                </c:pt>
                <c:pt idx="15331">
                  <c:v>19.0500674016203</c:v>
                </c:pt>
                <c:pt idx="15332">
                  <c:v>19.3066457467392</c:v>
                </c:pt>
                <c:pt idx="15333">
                  <c:v>19.435709091858101</c:v>
                </c:pt>
                <c:pt idx="15334">
                  <c:v>19.7287264370005</c:v>
                </c:pt>
                <c:pt idx="15335">
                  <c:v>19.988329782119401</c:v>
                </c:pt>
                <c:pt idx="15336">
                  <c:v>19.497108127238299</c:v>
                </c:pt>
                <c:pt idx="15337">
                  <c:v>19.113300472380701</c:v>
                </c:pt>
                <c:pt idx="15338">
                  <c:v>18.240614817499601</c:v>
                </c:pt>
                <c:pt idx="15339">
                  <c:v>17.761059162618501</c:v>
                </c:pt>
                <c:pt idx="15340">
                  <c:v>17.957828507760901</c:v>
                </c:pt>
                <c:pt idx="15341">
                  <c:v>18.0333238528798</c:v>
                </c:pt>
                <c:pt idx="15342">
                  <c:v>18.625087197998699</c:v>
                </c:pt>
                <c:pt idx="15343">
                  <c:v>19.018005543141101</c:v>
                </c:pt>
                <c:pt idx="15344">
                  <c:v>19.564304888260001</c:v>
                </c:pt>
                <c:pt idx="15345">
                  <c:v>19.7664972333789</c:v>
                </c:pt>
                <c:pt idx="15346">
                  <c:v>19.691615578521301</c:v>
                </c:pt>
                <c:pt idx="15347">
                  <c:v>19.665635923640199</c:v>
                </c:pt>
                <c:pt idx="15348">
                  <c:v>19.690656268759099</c:v>
                </c:pt>
                <c:pt idx="15349">
                  <c:v>20.295039613901601</c:v>
                </c:pt>
                <c:pt idx="15350">
                  <c:v>20.637791959020401</c:v>
                </c:pt>
                <c:pt idx="15351">
                  <c:v>20.6511993041393</c:v>
                </c:pt>
                <c:pt idx="15352">
                  <c:v>20.209620649281799</c:v>
                </c:pt>
                <c:pt idx="15353">
                  <c:v>19.904865994400598</c:v>
                </c:pt>
                <c:pt idx="15354">
                  <c:v>19.456280339519498</c:v>
                </c:pt>
                <c:pt idx="15355">
                  <c:v>19.139443684662002</c:v>
                </c:pt>
                <c:pt idx="15356">
                  <c:v>18.766806029780799</c:v>
                </c:pt>
                <c:pt idx="15357">
                  <c:v>17.945279374899702</c:v>
                </c:pt>
                <c:pt idx="15358">
                  <c:v>17.747982720042199</c:v>
                </c:pt>
                <c:pt idx="15359">
                  <c:v>16.704021065161001</c:v>
                </c:pt>
                <c:pt idx="15360">
                  <c:v>16.254685410279901</c:v>
                </c:pt>
                <c:pt idx="15361">
                  <c:v>15.8871557554224</c:v>
                </c:pt>
                <c:pt idx="15362">
                  <c:v>15.188745100541199</c:v>
                </c:pt>
                <c:pt idx="15363">
                  <c:v>15.079248445660101</c:v>
                </c:pt>
                <c:pt idx="15364">
                  <c:v>15.8970367908026</c:v>
                </c:pt>
                <c:pt idx="15365">
                  <c:v>16.789087135921399</c:v>
                </c:pt>
                <c:pt idx="15366">
                  <c:v>16.1400904810403</c:v>
                </c:pt>
                <c:pt idx="15367">
                  <c:v>14.229373826182799</c:v>
                </c:pt>
                <c:pt idx="15368">
                  <c:v>12.779253171301599</c:v>
                </c:pt>
                <c:pt idx="15369">
                  <c:v>12.2895425164205</c:v>
                </c:pt>
                <c:pt idx="15370">
                  <c:v>12.971023861562999</c:v>
                </c:pt>
                <c:pt idx="15371">
                  <c:v>14.1419382066819</c:v>
                </c:pt>
                <c:pt idx="15372">
                  <c:v>14.898363551800699</c:v>
                </c:pt>
                <c:pt idx="15373">
                  <c:v>15.1088188969432</c:v>
                </c:pt>
                <c:pt idx="15374">
                  <c:v>15.5143172420621</c:v>
                </c:pt>
                <c:pt idx="15375">
                  <c:v>16.495308587180901</c:v>
                </c:pt>
                <c:pt idx="15376">
                  <c:v>16.924777932323401</c:v>
                </c:pt>
                <c:pt idx="15377">
                  <c:v>18.348736277442299</c:v>
                </c:pt>
                <c:pt idx="15378">
                  <c:v>19.202531116953999</c:v>
                </c:pt>
                <c:pt idx="15379">
                  <c:v>19.1596804508237</c:v>
                </c:pt>
                <c:pt idx="15380">
                  <c:v>19.071917784760899</c:v>
                </c:pt>
                <c:pt idx="15381">
                  <c:v>18.756637118698102</c:v>
                </c:pt>
                <c:pt idx="15382">
                  <c:v>16.4457914525678</c:v>
                </c:pt>
                <c:pt idx="15383">
                  <c:v>15.101073786504999</c:v>
                </c:pt>
                <c:pt idx="15384">
                  <c:v>14.962832120442201</c:v>
                </c:pt>
                <c:pt idx="15385">
                  <c:v>14.9275574543119</c:v>
                </c:pt>
                <c:pt idx="15386">
                  <c:v>14.3000987882491</c:v>
                </c:pt>
                <c:pt idx="15387">
                  <c:v>13.7258641221863</c:v>
                </c:pt>
                <c:pt idx="15388">
                  <c:v>13.135470456056</c:v>
                </c:pt>
                <c:pt idx="15389">
                  <c:v>13.3853747899932</c:v>
                </c:pt>
                <c:pt idx="15390">
                  <c:v>13.400899123930399</c:v>
                </c:pt>
                <c:pt idx="15391">
                  <c:v>13.511719457800099</c:v>
                </c:pt>
                <c:pt idx="15392">
                  <c:v>13.8079737917373</c:v>
                </c:pt>
                <c:pt idx="15393">
                  <c:v>14.1244421256745</c:v>
                </c:pt>
                <c:pt idx="15394">
                  <c:v>14.3344824595442</c:v>
                </c:pt>
                <c:pt idx="15395">
                  <c:v>14.4397297934814</c:v>
                </c:pt>
                <c:pt idx="15396">
                  <c:v>14.875823127418601</c:v>
                </c:pt>
                <c:pt idx="15397">
                  <c:v>14.8777234612883</c:v>
                </c:pt>
                <c:pt idx="15398">
                  <c:v>14.803666795225499</c:v>
                </c:pt>
                <c:pt idx="15399">
                  <c:v>15.179287129162701</c:v>
                </c:pt>
                <c:pt idx="15400">
                  <c:v>14.9803834630323</c:v>
                </c:pt>
                <c:pt idx="15401">
                  <c:v>15.537253796969599</c:v>
                </c:pt>
                <c:pt idx="15402">
                  <c:v>15.920953130906801</c:v>
                </c:pt>
                <c:pt idx="15403">
                  <c:v>16.211132464776401</c:v>
                </c:pt>
                <c:pt idx="15404">
                  <c:v>16.8137417987136</c:v>
                </c:pt>
                <c:pt idx="15405">
                  <c:v>16.963174132650799</c:v>
                </c:pt>
                <c:pt idx="15406">
                  <c:v>17.2675224665205</c:v>
                </c:pt>
                <c:pt idx="15407">
                  <c:v>17.129482800457701</c:v>
                </c:pt>
                <c:pt idx="15408">
                  <c:v>16.772461134394899</c:v>
                </c:pt>
                <c:pt idx="15409">
                  <c:v>16.143158468264598</c:v>
                </c:pt>
                <c:pt idx="15410">
                  <c:v>15.472286802201801</c:v>
                </c:pt>
                <c:pt idx="15411">
                  <c:v>15.188249136139</c:v>
                </c:pt>
                <c:pt idx="15412">
                  <c:v>15.1128884700087</c:v>
                </c:pt>
                <c:pt idx="15413">
                  <c:v>14.811156803945901</c:v>
                </c:pt>
                <c:pt idx="15414">
                  <c:v>14.4166801378831</c:v>
                </c:pt>
                <c:pt idx="15415">
                  <c:v>16.4649014717528</c:v>
                </c:pt>
                <c:pt idx="15416">
                  <c:v>17.60727780569</c:v>
                </c:pt>
                <c:pt idx="15417">
                  <c:v>18.2272931396272</c:v>
                </c:pt>
                <c:pt idx="15418">
                  <c:v>18.363534473496902</c:v>
                </c:pt>
                <c:pt idx="15419">
                  <c:v>17.9668828074341</c:v>
                </c:pt>
                <c:pt idx="15420">
                  <c:v>17.7259301413713</c:v>
                </c:pt>
                <c:pt idx="15421">
                  <c:v>16.821543475241</c:v>
                </c:pt>
                <c:pt idx="15422">
                  <c:v>17.5276568091782</c:v>
                </c:pt>
                <c:pt idx="15423">
                  <c:v>17.875458143115399</c:v>
                </c:pt>
                <c:pt idx="15424">
                  <c:v>17.680305476985101</c:v>
                </c:pt>
                <c:pt idx="15425">
                  <c:v>18.255230810922299</c:v>
                </c:pt>
                <c:pt idx="15426">
                  <c:v>18.895773967040899</c:v>
                </c:pt>
                <c:pt idx="15427">
                  <c:v>19.8278219453343</c:v>
                </c:pt>
                <c:pt idx="15428">
                  <c:v>20.1407139236007</c:v>
                </c:pt>
                <c:pt idx="15429">
                  <c:v>20.061272901867</c:v>
                </c:pt>
                <c:pt idx="15430">
                  <c:v>20.454095880160398</c:v>
                </c:pt>
                <c:pt idx="15431">
                  <c:v>20.6271038584267</c:v>
                </c:pt>
                <c:pt idx="15432">
                  <c:v>20.521793836693</c:v>
                </c:pt>
                <c:pt idx="15433">
                  <c:v>20.316956814986401</c:v>
                </c:pt>
                <c:pt idx="15434">
                  <c:v>20.0441637932527</c:v>
                </c:pt>
                <c:pt idx="15435">
                  <c:v>19.939659771519</c:v>
                </c:pt>
                <c:pt idx="15436">
                  <c:v>19.980162749812401</c:v>
                </c:pt>
                <c:pt idx="15437">
                  <c:v>19.737347728078699</c:v>
                </c:pt>
                <c:pt idx="15438">
                  <c:v>19.552714706345</c:v>
                </c:pt>
                <c:pt idx="15439">
                  <c:v>19.2555676846384</c:v>
                </c:pt>
                <c:pt idx="15440">
                  <c:v>18.9520026629047</c:v>
                </c:pt>
                <c:pt idx="15441">
                  <c:v>18.290563641171001</c:v>
                </c:pt>
                <c:pt idx="15442">
                  <c:v>18.4530766194645</c:v>
                </c:pt>
                <c:pt idx="15443">
                  <c:v>17.457761597730801</c:v>
                </c:pt>
                <c:pt idx="15444">
                  <c:v>18.7220975759971</c:v>
                </c:pt>
                <c:pt idx="15445">
                  <c:v>20.398671554290502</c:v>
                </c:pt>
                <c:pt idx="15446">
                  <c:v>20.936388532556801</c:v>
                </c:pt>
                <c:pt idx="15447">
                  <c:v>20.839981510823101</c:v>
                </c:pt>
                <c:pt idx="15448">
                  <c:v>20.9626554891165</c:v>
                </c:pt>
                <c:pt idx="15449">
                  <c:v>20.522704467382798</c:v>
                </c:pt>
                <c:pt idx="15450">
                  <c:v>19.4693414456491</c:v>
                </c:pt>
                <c:pt idx="15451">
                  <c:v>18.168546423942502</c:v>
                </c:pt>
                <c:pt idx="15452">
                  <c:v>17.249177402208801</c:v>
                </c:pt>
                <c:pt idx="15453">
                  <c:v>16.3976343804751</c:v>
                </c:pt>
                <c:pt idx="15454">
                  <c:v>16.228955358768498</c:v>
                </c:pt>
                <c:pt idx="15455">
                  <c:v>16.916857337034799</c:v>
                </c:pt>
                <c:pt idx="15456">
                  <c:v>15.683864315301101</c:v>
                </c:pt>
                <c:pt idx="15457">
                  <c:v>14.274861293594601</c:v>
                </c:pt>
                <c:pt idx="15458">
                  <c:v>14.1178422718609</c:v>
                </c:pt>
                <c:pt idx="15459">
                  <c:v>14.1805202501272</c:v>
                </c:pt>
                <c:pt idx="15460">
                  <c:v>13.461834228420599</c:v>
                </c:pt>
                <c:pt idx="15461">
                  <c:v>14.2195512066869</c:v>
                </c:pt>
                <c:pt idx="15462">
                  <c:v>13.4922831849532</c:v>
                </c:pt>
                <c:pt idx="15463">
                  <c:v>14.745819163246599</c:v>
                </c:pt>
                <c:pt idx="15464">
                  <c:v>14.5546141415129</c:v>
                </c:pt>
                <c:pt idx="15465">
                  <c:v>14.7268201197792</c:v>
                </c:pt>
                <c:pt idx="15466">
                  <c:v>14.7088410980726</c:v>
                </c:pt>
                <c:pt idx="15467">
                  <c:v>15.028089076338899</c:v>
                </c:pt>
                <c:pt idx="15468">
                  <c:v>15.4435740546052</c:v>
                </c:pt>
                <c:pt idx="15469">
                  <c:v>15.8795710328986</c:v>
                </c:pt>
                <c:pt idx="15470">
                  <c:v>16.0797600111649</c:v>
                </c:pt>
                <c:pt idx="15471">
                  <c:v>16.619502989431201</c:v>
                </c:pt>
                <c:pt idx="15472">
                  <c:v>17.295517967724699</c:v>
                </c:pt>
                <c:pt idx="15473">
                  <c:v>17.883458945990999</c:v>
                </c:pt>
                <c:pt idx="15474">
                  <c:v>18.805888804049602</c:v>
                </c:pt>
                <c:pt idx="15475">
                  <c:v>19.4578115418796</c:v>
                </c:pt>
                <c:pt idx="15476">
                  <c:v>19.873390279757299</c:v>
                </c:pt>
                <c:pt idx="15477">
                  <c:v>19.605666017634899</c:v>
                </c:pt>
                <c:pt idx="15478">
                  <c:v>18.840461755464901</c:v>
                </c:pt>
                <c:pt idx="15479">
                  <c:v>18.6197884933426</c:v>
                </c:pt>
                <c:pt idx="15480">
                  <c:v>18.758766231220299</c:v>
                </c:pt>
                <c:pt idx="15481">
                  <c:v>18.791571969050299</c:v>
                </c:pt>
                <c:pt idx="15482">
                  <c:v>18.527027706927999</c:v>
                </c:pt>
                <c:pt idx="15483">
                  <c:v>18.349216444805599</c:v>
                </c:pt>
                <c:pt idx="15484">
                  <c:v>17.928566182635599</c:v>
                </c:pt>
                <c:pt idx="15485">
                  <c:v>17.321745920513301</c:v>
                </c:pt>
                <c:pt idx="15486">
                  <c:v>17.237699658391001</c:v>
                </c:pt>
                <c:pt idx="15487">
                  <c:v>17.649718396221001</c:v>
                </c:pt>
                <c:pt idx="15488">
                  <c:v>17.234042134098601</c:v>
                </c:pt>
                <c:pt idx="15489">
                  <c:v>17.512150871976299</c:v>
                </c:pt>
                <c:pt idx="15490">
                  <c:v>17.537328609806298</c:v>
                </c:pt>
                <c:pt idx="15491">
                  <c:v>17.357616347684001</c:v>
                </c:pt>
                <c:pt idx="15492">
                  <c:v>17.424390085561601</c:v>
                </c:pt>
                <c:pt idx="15493">
                  <c:v>16.770580823391601</c:v>
                </c:pt>
                <c:pt idx="15494">
                  <c:v>16.822065561269302</c:v>
                </c:pt>
                <c:pt idx="15495">
                  <c:v>16.993258299147001</c:v>
                </c:pt>
                <c:pt idx="15496">
                  <c:v>17.112074036976999</c:v>
                </c:pt>
                <c:pt idx="15497">
                  <c:v>16.9024477748546</c:v>
                </c:pt>
                <c:pt idx="15498">
                  <c:v>15.800229512732299</c:v>
                </c:pt>
                <c:pt idx="15499">
                  <c:v>15.9603522505623</c:v>
                </c:pt>
                <c:pt idx="15500">
                  <c:v>16.909642988440002</c:v>
                </c:pt>
                <c:pt idx="15501">
                  <c:v>16.904950726317701</c:v>
                </c:pt>
                <c:pt idx="15502">
                  <c:v>17.2793224641477</c:v>
                </c:pt>
                <c:pt idx="15503">
                  <c:v>17.2384552020253</c:v>
                </c:pt>
                <c:pt idx="15504">
                  <c:v>16.570446939903</c:v>
                </c:pt>
                <c:pt idx="15505">
                  <c:v>16.116843677733002</c:v>
                </c:pt>
                <c:pt idx="15506">
                  <c:v>15.719608415610701</c:v>
                </c:pt>
                <c:pt idx="15507">
                  <c:v>15.3160001534883</c:v>
                </c:pt>
                <c:pt idx="15508">
                  <c:v>15.348101891318301</c:v>
                </c:pt>
                <c:pt idx="15509">
                  <c:v>15.224766629196001</c:v>
                </c:pt>
                <c:pt idx="15510">
                  <c:v>15.438592367073699</c:v>
                </c:pt>
                <c:pt idx="15511">
                  <c:v>16.541548104903701</c:v>
                </c:pt>
                <c:pt idx="15512">
                  <c:v>17.4309538427813</c:v>
                </c:pt>
                <c:pt idx="15513">
                  <c:v>18.021063580659</c:v>
                </c:pt>
                <c:pt idx="15514">
                  <c:v>18.093641318488999</c:v>
                </c:pt>
                <c:pt idx="15515">
                  <c:v>18.3108220563667</c:v>
                </c:pt>
                <c:pt idx="15516">
                  <c:v>18.1475417942444</c:v>
                </c:pt>
                <c:pt idx="15517">
                  <c:v>17.626822532074399</c:v>
                </c:pt>
                <c:pt idx="15518">
                  <c:v>17.071956269952</c:v>
                </c:pt>
                <c:pt idx="15519">
                  <c:v>17.275213007829699</c:v>
                </c:pt>
                <c:pt idx="15520">
                  <c:v>17.466926745659698</c:v>
                </c:pt>
                <c:pt idx="15521">
                  <c:v>17.7940774835374</c:v>
                </c:pt>
                <c:pt idx="15522">
                  <c:v>18.631715921237198</c:v>
                </c:pt>
                <c:pt idx="15523">
                  <c:v>19.503656058662799</c:v>
                </c:pt>
                <c:pt idx="15524">
                  <c:v>20.262356196212</c:v>
                </c:pt>
                <c:pt idx="15525">
                  <c:v>20.6519093337611</c:v>
                </c:pt>
                <c:pt idx="15526">
                  <c:v>20.585627471186701</c:v>
                </c:pt>
                <c:pt idx="15527">
                  <c:v>20.479463608735799</c:v>
                </c:pt>
                <c:pt idx="15528">
                  <c:v>20.178031746285001</c:v>
                </c:pt>
                <c:pt idx="15529">
                  <c:v>19.899497883710598</c:v>
                </c:pt>
                <c:pt idx="15530">
                  <c:v>19.4922880212597</c:v>
                </c:pt>
                <c:pt idx="15531">
                  <c:v>18.798818158808899</c:v>
                </c:pt>
                <c:pt idx="15532">
                  <c:v>18.297071296234499</c:v>
                </c:pt>
                <c:pt idx="15533">
                  <c:v>18.182472433783602</c:v>
                </c:pt>
                <c:pt idx="15534">
                  <c:v>18.064922571332801</c:v>
                </c:pt>
                <c:pt idx="15535">
                  <c:v>17.694384708758399</c:v>
                </c:pt>
                <c:pt idx="15536">
                  <c:v>17.843609846307501</c:v>
                </c:pt>
                <c:pt idx="15537">
                  <c:v>17.5025019838567</c:v>
                </c:pt>
                <c:pt idx="15538">
                  <c:v>17.1601781212823</c:v>
                </c:pt>
                <c:pt idx="15539">
                  <c:v>17.904322258831399</c:v>
                </c:pt>
                <c:pt idx="15540">
                  <c:v>17.791645396380598</c:v>
                </c:pt>
                <c:pt idx="15541">
                  <c:v>17.9338005338061</c:v>
                </c:pt>
                <c:pt idx="15542">
                  <c:v>18.8159616713553</c:v>
                </c:pt>
                <c:pt idx="15543">
                  <c:v>19.598097808904502</c:v>
                </c:pt>
                <c:pt idx="15544">
                  <c:v>19.526367946330002</c:v>
                </c:pt>
                <c:pt idx="15545">
                  <c:v>19.468847083879201</c:v>
                </c:pt>
                <c:pt idx="15546">
                  <c:v>19.416986221428399</c:v>
                </c:pt>
                <c:pt idx="15547">
                  <c:v>18.958316358853899</c:v>
                </c:pt>
                <c:pt idx="15548">
                  <c:v>18.558503496403102</c:v>
                </c:pt>
                <c:pt idx="15549">
                  <c:v>18.233343633952199</c:v>
                </c:pt>
                <c:pt idx="15550">
                  <c:v>17.827384771377801</c:v>
                </c:pt>
                <c:pt idx="15551">
                  <c:v>17.726214908926998</c:v>
                </c:pt>
                <c:pt idx="15552">
                  <c:v>17.608423046476101</c:v>
                </c:pt>
                <c:pt idx="15553">
                  <c:v>17.394707183901701</c:v>
                </c:pt>
                <c:pt idx="15554">
                  <c:v>16.6964263214509</c:v>
                </c:pt>
                <c:pt idx="15555">
                  <c:v>16.300831459000001</c:v>
                </c:pt>
                <c:pt idx="15556">
                  <c:v>16.453482596425602</c:v>
                </c:pt>
                <c:pt idx="15557">
                  <c:v>16.204695733974798</c:v>
                </c:pt>
                <c:pt idx="15558">
                  <c:v>16.1860958715239</c:v>
                </c:pt>
                <c:pt idx="15559">
                  <c:v>17.047745008949502</c:v>
                </c:pt>
                <c:pt idx="15560">
                  <c:v>17.950342146498699</c:v>
                </c:pt>
                <c:pt idx="15561">
                  <c:v>19.4136872840478</c:v>
                </c:pt>
                <c:pt idx="15562">
                  <c:v>19.831091421473399</c:v>
                </c:pt>
                <c:pt idx="15563">
                  <c:v>19.9847495590225</c:v>
                </c:pt>
                <c:pt idx="15564">
                  <c:v>20.137099696571699</c:v>
                </c:pt>
                <c:pt idx="15565">
                  <c:v>20.024739833997302</c:v>
                </c:pt>
                <c:pt idx="15566">
                  <c:v>19.797221971546399</c:v>
                </c:pt>
                <c:pt idx="15567">
                  <c:v>19.889812109095601</c:v>
                </c:pt>
                <c:pt idx="15568">
                  <c:v>20.184236246521198</c:v>
                </c:pt>
                <c:pt idx="15569">
                  <c:v>20.5800323840703</c:v>
                </c:pt>
                <c:pt idx="15570">
                  <c:v>20.970723712625201</c:v>
                </c:pt>
                <c:pt idx="15571">
                  <c:v>21.3334342321096</c:v>
                </c:pt>
                <c:pt idx="15572">
                  <c:v>21.6172347516437</c:v>
                </c:pt>
                <c:pt idx="15573">
                  <c:v>21.716640271177901</c:v>
                </c:pt>
                <c:pt idx="15574">
                  <c:v>21.6177237906623</c:v>
                </c:pt>
                <c:pt idx="15575">
                  <c:v>21.2889283101964</c:v>
                </c:pt>
                <c:pt idx="15576">
                  <c:v>20.8426498297306</c:v>
                </c:pt>
                <c:pt idx="15577">
                  <c:v>20.318508349215001</c:v>
                </c:pt>
                <c:pt idx="15578">
                  <c:v>19.673641868749101</c:v>
                </c:pt>
                <c:pt idx="15579">
                  <c:v>18.893426388283299</c:v>
                </c:pt>
                <c:pt idx="15580">
                  <c:v>17.428627907767702</c:v>
                </c:pt>
                <c:pt idx="15581">
                  <c:v>16.860390427301802</c:v>
                </c:pt>
                <c:pt idx="15582">
                  <c:v>16.394280946835998</c:v>
                </c:pt>
                <c:pt idx="15583">
                  <c:v>15.452656466320301</c:v>
                </c:pt>
                <c:pt idx="15584">
                  <c:v>15.234870985854499</c:v>
                </c:pt>
                <c:pt idx="15585">
                  <c:v>15.271765505388601</c:v>
                </c:pt>
                <c:pt idx="15586">
                  <c:v>15.270385024873001</c:v>
                </c:pt>
                <c:pt idx="15587">
                  <c:v>15.155979544407201</c:v>
                </c:pt>
                <c:pt idx="15588">
                  <c:v>15.213964063941299</c:v>
                </c:pt>
                <c:pt idx="15589">
                  <c:v>14.931215583425701</c:v>
                </c:pt>
                <c:pt idx="15590">
                  <c:v>15.513891102959899</c:v>
                </c:pt>
                <c:pt idx="15591">
                  <c:v>16.171517622494001</c:v>
                </c:pt>
                <c:pt idx="15592">
                  <c:v>18.4010721419784</c:v>
                </c:pt>
                <c:pt idx="15593">
                  <c:v>20.719190661512599</c:v>
                </c:pt>
                <c:pt idx="15594">
                  <c:v>20.2064871810467</c:v>
                </c:pt>
                <c:pt idx="15595">
                  <c:v>19.540158700531101</c:v>
                </c:pt>
                <c:pt idx="15596">
                  <c:v>17.4536062200653</c:v>
                </c:pt>
                <c:pt idx="15597">
                  <c:v>17.2421687395994</c:v>
                </c:pt>
                <c:pt idx="15598">
                  <c:v>16.837630259083799</c:v>
                </c:pt>
                <c:pt idx="15599">
                  <c:v>16.831349778618002</c:v>
                </c:pt>
                <c:pt idx="15600">
                  <c:v>16.367546298152099</c:v>
                </c:pt>
                <c:pt idx="15601">
                  <c:v>15.6761018176365</c:v>
                </c:pt>
                <c:pt idx="15602">
                  <c:v>15.329446337170699</c:v>
                </c:pt>
                <c:pt idx="15603">
                  <c:v>15.1360128567048</c:v>
                </c:pt>
                <c:pt idx="15604">
                  <c:v>15.694730376189201</c:v>
                </c:pt>
                <c:pt idx="15605">
                  <c:v>16.2889548957234</c:v>
                </c:pt>
                <c:pt idx="15606">
                  <c:v>16.464734415257499</c:v>
                </c:pt>
                <c:pt idx="15607">
                  <c:v>16.493365934741899</c:v>
                </c:pt>
                <c:pt idx="15608">
                  <c:v>19.0622714542761</c:v>
                </c:pt>
                <c:pt idx="15609">
                  <c:v>20.842847973810201</c:v>
                </c:pt>
                <c:pt idx="15610">
                  <c:v>21.276482493294601</c:v>
                </c:pt>
                <c:pt idx="15611">
                  <c:v>21.3014620128288</c:v>
                </c:pt>
                <c:pt idx="15612">
                  <c:v>20.8813665323629</c:v>
                </c:pt>
                <c:pt idx="15613">
                  <c:v>20.941412051847301</c:v>
                </c:pt>
                <c:pt idx="15614">
                  <c:v>21.291542571381498</c:v>
                </c:pt>
                <c:pt idx="15615">
                  <c:v>21.161067090915601</c:v>
                </c:pt>
                <c:pt idx="15616">
                  <c:v>21.3118536104</c:v>
                </c:pt>
                <c:pt idx="15617">
                  <c:v>21.828219129934201</c:v>
                </c:pt>
                <c:pt idx="15618">
                  <c:v>21.793755581667501</c:v>
                </c:pt>
                <c:pt idx="15619">
                  <c:v>21.660863965679098</c:v>
                </c:pt>
                <c:pt idx="15620">
                  <c:v>20.831730349539999</c:v>
                </c:pt>
                <c:pt idx="15621">
                  <c:v>19.972789733400798</c:v>
                </c:pt>
                <c:pt idx="15622">
                  <c:v>18.8466941174125</c:v>
                </c:pt>
                <c:pt idx="15623">
                  <c:v>17.4350655012733</c:v>
                </c:pt>
                <c:pt idx="15624">
                  <c:v>16.671542885134201</c:v>
                </c:pt>
                <c:pt idx="15625">
                  <c:v>15.100856269145799</c:v>
                </c:pt>
                <c:pt idx="15626">
                  <c:v>14.4698766530067</c:v>
                </c:pt>
                <c:pt idx="15627">
                  <c:v>13.8094580368676</c:v>
                </c:pt>
                <c:pt idx="15628">
                  <c:v>13.3877774208792</c:v>
                </c:pt>
                <c:pt idx="15629">
                  <c:v>13.023516804740099</c:v>
                </c:pt>
                <c:pt idx="15630">
                  <c:v>12.993453188600901</c:v>
                </c:pt>
                <c:pt idx="15631">
                  <c:v>13.0395585726126</c:v>
                </c:pt>
                <c:pt idx="15632">
                  <c:v>12.9930839564734</c:v>
                </c:pt>
                <c:pt idx="15633">
                  <c:v>12.8585583403343</c:v>
                </c:pt>
                <c:pt idx="15634">
                  <c:v>12.6854407243459</c:v>
                </c:pt>
                <c:pt idx="15635">
                  <c:v>12.4603381082068</c:v>
                </c:pt>
                <c:pt idx="15636">
                  <c:v>12.2313074920677</c:v>
                </c:pt>
                <c:pt idx="15637">
                  <c:v>12.3663778760793</c:v>
                </c:pt>
                <c:pt idx="15638">
                  <c:v>12.375874259940201</c:v>
                </c:pt>
                <c:pt idx="15639">
                  <c:v>12.386106643801099</c:v>
                </c:pt>
                <c:pt idx="15640">
                  <c:v>12.489859027812701</c:v>
                </c:pt>
                <c:pt idx="15641">
                  <c:v>12.3914094116736</c:v>
                </c:pt>
                <c:pt idx="15642">
                  <c:v>11.6845967955344</c:v>
                </c:pt>
                <c:pt idx="15643">
                  <c:v>11.614881179546</c:v>
                </c:pt>
                <c:pt idx="15644">
                  <c:v>14.027786563406901</c:v>
                </c:pt>
                <c:pt idx="15645">
                  <c:v>14.7047899472678</c:v>
                </c:pt>
                <c:pt idx="15646">
                  <c:v>15.1034253312794</c:v>
                </c:pt>
                <c:pt idx="15647">
                  <c:v>15.4142817151403</c:v>
                </c:pt>
                <c:pt idx="15648">
                  <c:v>14.9488670990012</c:v>
                </c:pt>
                <c:pt idx="15649">
                  <c:v>14.7259774830128</c:v>
                </c:pt>
                <c:pt idx="15650">
                  <c:v>14.872927866873701</c:v>
                </c:pt>
                <c:pt idx="15651">
                  <c:v>15.3644452507345</c:v>
                </c:pt>
                <c:pt idx="15652">
                  <c:v>15.407583634746199</c:v>
                </c:pt>
                <c:pt idx="15653">
                  <c:v>16.190173018606998</c:v>
                </c:pt>
                <c:pt idx="15654">
                  <c:v>17.926529402467899</c:v>
                </c:pt>
                <c:pt idx="15655">
                  <c:v>19.0424897864795</c:v>
                </c:pt>
                <c:pt idx="15656">
                  <c:v>19.943333170340399</c:v>
                </c:pt>
                <c:pt idx="15657">
                  <c:v>19.908118554201302</c:v>
                </c:pt>
                <c:pt idx="15658">
                  <c:v>19.5773729382129</c:v>
                </c:pt>
                <c:pt idx="15659">
                  <c:v>19.978346322073801</c:v>
                </c:pt>
                <c:pt idx="15660">
                  <c:v>20.420834705934698</c:v>
                </c:pt>
                <c:pt idx="15661">
                  <c:v>19.996849089946299</c:v>
                </c:pt>
                <c:pt idx="15662">
                  <c:v>17.954752473807101</c:v>
                </c:pt>
                <c:pt idx="15663">
                  <c:v>17.437515857668</c:v>
                </c:pt>
                <c:pt idx="15664">
                  <c:v>18.4760762416796</c:v>
                </c:pt>
                <c:pt idx="15665">
                  <c:v>20.436433625540499</c:v>
                </c:pt>
                <c:pt idx="15666">
                  <c:v>20.901119914373702</c:v>
                </c:pt>
                <c:pt idx="15667">
                  <c:v>19.2563441080347</c:v>
                </c:pt>
                <c:pt idx="15668">
                  <c:v>16.270321302004199</c:v>
                </c:pt>
                <c:pt idx="15669">
                  <c:v>19.105269495973701</c:v>
                </c:pt>
                <c:pt idx="15670">
                  <c:v>22.119325689634699</c:v>
                </c:pt>
                <c:pt idx="15671">
                  <c:v>22.459299883604199</c:v>
                </c:pt>
                <c:pt idx="15672">
                  <c:v>22.672566077573698</c:v>
                </c:pt>
                <c:pt idx="15673">
                  <c:v>22.520040271234699</c:v>
                </c:pt>
                <c:pt idx="15674">
                  <c:v>22.113121465204198</c:v>
                </c:pt>
                <c:pt idx="15675">
                  <c:v>22.110948659173701</c:v>
                </c:pt>
                <c:pt idx="15676">
                  <c:v>21.641185852834699</c:v>
                </c:pt>
                <c:pt idx="15677">
                  <c:v>21.875703046804201</c:v>
                </c:pt>
                <c:pt idx="15678">
                  <c:v>21.5902482407737</c:v>
                </c:pt>
                <c:pt idx="15679">
                  <c:v>21.732154434434701</c:v>
                </c:pt>
                <c:pt idx="15680">
                  <c:v>21.4481026284042</c:v>
                </c:pt>
                <c:pt idx="15681">
                  <c:v>21.074944822373698</c:v>
                </c:pt>
                <c:pt idx="15682">
                  <c:v>20.755538016034699</c:v>
                </c:pt>
                <c:pt idx="15683">
                  <c:v>20.916938210004201</c:v>
                </c:pt>
                <c:pt idx="15684">
                  <c:v>20.705915403973702</c:v>
                </c:pt>
                <c:pt idx="15685">
                  <c:v>19.911700597634699</c:v>
                </c:pt>
                <c:pt idx="15686">
                  <c:v>21.3708597916042</c:v>
                </c:pt>
                <c:pt idx="15687">
                  <c:v>22.169382985573701</c:v>
                </c:pt>
                <c:pt idx="15688">
                  <c:v>23.284120179234701</c:v>
                </c:pt>
                <c:pt idx="15689">
                  <c:v>23.215563373204201</c:v>
                </c:pt>
                <c:pt idx="15690">
                  <c:v>22.448949567173699</c:v>
                </c:pt>
                <c:pt idx="15691">
                  <c:v>21.403450760834701</c:v>
                </c:pt>
                <c:pt idx="15692">
                  <c:v>20.726344954804201</c:v>
                </c:pt>
                <c:pt idx="15693">
                  <c:v>20.279101148773702</c:v>
                </c:pt>
                <c:pt idx="15694">
                  <c:v>20.833292342434699</c:v>
                </c:pt>
                <c:pt idx="15695">
                  <c:v>20.990955536404201</c:v>
                </c:pt>
                <c:pt idx="15696">
                  <c:v>21.0773277303737</c:v>
                </c:pt>
                <c:pt idx="15697">
                  <c:v>21.4644949240347</c:v>
                </c:pt>
                <c:pt idx="15698">
                  <c:v>21.727248118004201</c:v>
                </c:pt>
                <c:pt idx="15699">
                  <c:v>22.234529311973699</c:v>
                </c:pt>
                <c:pt idx="15700">
                  <c:v>22.4881855056347</c:v>
                </c:pt>
                <c:pt idx="15701">
                  <c:v>23.5549696996042</c:v>
                </c:pt>
                <c:pt idx="15702">
                  <c:v>24.4377888935737</c:v>
                </c:pt>
                <c:pt idx="15703">
                  <c:v>24.519346087234702</c:v>
                </c:pt>
                <c:pt idx="15704">
                  <c:v>24.171425281204201</c:v>
                </c:pt>
                <c:pt idx="15705">
                  <c:v>23.4610404751737</c:v>
                </c:pt>
                <c:pt idx="15706">
                  <c:v>23.2358706688347</c:v>
                </c:pt>
                <c:pt idx="15707">
                  <c:v>23.361447862804201</c:v>
                </c:pt>
                <c:pt idx="15708">
                  <c:v>23.656379056773702</c:v>
                </c:pt>
                <c:pt idx="15709">
                  <c:v>22.9015132504347</c:v>
                </c:pt>
                <c:pt idx="15710">
                  <c:v>21.6958224444042</c:v>
                </c:pt>
                <c:pt idx="15711">
                  <c:v>21.8670426383737</c:v>
                </c:pt>
                <c:pt idx="15712">
                  <c:v>22.6954148320347</c:v>
                </c:pt>
                <c:pt idx="15713">
                  <c:v>23.150098026004201</c:v>
                </c:pt>
                <c:pt idx="15714">
                  <c:v>22.992123219973699</c:v>
                </c:pt>
                <c:pt idx="15715">
                  <c:v>22.6836099020265</c:v>
                </c:pt>
                <c:pt idx="15716">
                  <c:v>22.8304050725812</c:v>
                </c:pt>
                <c:pt idx="15717">
                  <c:v>23.726271243135901</c:v>
                </c:pt>
                <c:pt idx="15718">
                  <c:v>23.991113413937601</c:v>
                </c:pt>
                <c:pt idx="15719">
                  <c:v>24.063289584492399</c:v>
                </c:pt>
                <c:pt idx="15720">
                  <c:v>23.898175755047099</c:v>
                </c:pt>
                <c:pt idx="15721">
                  <c:v>23.645089925848801</c:v>
                </c:pt>
                <c:pt idx="15722">
                  <c:v>23.787773096403502</c:v>
                </c:pt>
                <c:pt idx="15723">
                  <c:v>23.695564266958201</c:v>
                </c:pt>
                <c:pt idx="15724">
                  <c:v>23.917178437760001</c:v>
                </c:pt>
                <c:pt idx="15725">
                  <c:v>23.776641608314701</c:v>
                </c:pt>
                <c:pt idx="15726">
                  <c:v>23.645076778869399</c:v>
                </c:pt>
                <c:pt idx="15727">
                  <c:v>23.321559949671101</c:v>
                </c:pt>
                <c:pt idx="15728">
                  <c:v>23.028256120225802</c:v>
                </c:pt>
                <c:pt idx="15729">
                  <c:v>23.019879290780601</c:v>
                </c:pt>
                <c:pt idx="15730">
                  <c:v>22.948703461582301</c:v>
                </c:pt>
                <c:pt idx="15731">
                  <c:v>22.366166632136999</c:v>
                </c:pt>
                <c:pt idx="15732">
                  <c:v>21.248086802691699</c:v>
                </c:pt>
                <c:pt idx="15733">
                  <c:v>19.916064973493501</c:v>
                </c:pt>
                <c:pt idx="15734">
                  <c:v>20.194053144048201</c:v>
                </c:pt>
                <c:pt idx="15735">
                  <c:v>20.164280314602902</c:v>
                </c:pt>
                <c:pt idx="15736">
                  <c:v>21.362429485404601</c:v>
                </c:pt>
                <c:pt idx="15737">
                  <c:v>23.112777655959299</c:v>
                </c:pt>
                <c:pt idx="15738">
                  <c:v>23.432586826514001</c:v>
                </c:pt>
                <c:pt idx="15739">
                  <c:v>23.115693997315802</c:v>
                </c:pt>
                <c:pt idx="15740">
                  <c:v>22.8025571678705</c:v>
                </c:pt>
                <c:pt idx="15741">
                  <c:v>21.2638123384252</c:v>
                </c:pt>
                <c:pt idx="15742">
                  <c:v>19.672170509227001</c:v>
                </c:pt>
                <c:pt idx="15743">
                  <c:v>19.1083566797817</c:v>
                </c:pt>
                <c:pt idx="15744">
                  <c:v>18.635619850336401</c:v>
                </c:pt>
                <c:pt idx="15745">
                  <c:v>18.164180021138101</c:v>
                </c:pt>
                <c:pt idx="15746">
                  <c:v>17.621273191692801</c:v>
                </c:pt>
                <c:pt idx="15747">
                  <c:v>17.226920362247501</c:v>
                </c:pt>
                <c:pt idx="15748">
                  <c:v>17.1479085330493</c:v>
                </c:pt>
                <c:pt idx="15749">
                  <c:v>17.407014703603998</c:v>
                </c:pt>
                <c:pt idx="15750">
                  <c:v>17.674977874158699</c:v>
                </c:pt>
                <c:pt idx="15751">
                  <c:v>18.979102044960399</c:v>
                </c:pt>
                <c:pt idx="15752">
                  <c:v>18.467749215515202</c:v>
                </c:pt>
                <c:pt idx="15753">
                  <c:v>16.411385386069899</c:v>
                </c:pt>
                <c:pt idx="15754">
                  <c:v>15.115101556871601</c:v>
                </c:pt>
                <c:pt idx="15755">
                  <c:v>15.0062577274263</c:v>
                </c:pt>
                <c:pt idx="15756">
                  <c:v>13.876783897980999</c:v>
                </c:pt>
                <c:pt idx="15757">
                  <c:v>14.7723020687828</c:v>
                </c:pt>
                <c:pt idx="15758">
                  <c:v>15.420190239337501</c:v>
                </c:pt>
                <c:pt idx="15759">
                  <c:v>16.392657409892202</c:v>
                </c:pt>
                <c:pt idx="15760">
                  <c:v>16.992453580693901</c:v>
                </c:pt>
                <c:pt idx="15761">
                  <c:v>17.426675751248599</c:v>
                </c:pt>
                <c:pt idx="15762">
                  <c:v>17.524653921803399</c:v>
                </c:pt>
                <c:pt idx="15763">
                  <c:v>18.008950474476801</c:v>
                </c:pt>
                <c:pt idx="15764">
                  <c:v>18.810012408797199</c:v>
                </c:pt>
                <c:pt idx="15765">
                  <c:v>19.4213623431177</c:v>
                </c:pt>
                <c:pt idx="15766">
                  <c:v>19.5420082776225</c:v>
                </c:pt>
                <c:pt idx="15767">
                  <c:v>19.886224211942999</c:v>
                </c:pt>
                <c:pt idx="15768">
                  <c:v>18.657243146263401</c:v>
                </c:pt>
                <c:pt idx="15769">
                  <c:v>18.948948080768201</c:v>
                </c:pt>
                <c:pt idx="15770">
                  <c:v>18.9896960150887</c:v>
                </c:pt>
                <c:pt idx="15771">
                  <c:v>19.138889949409101</c:v>
                </c:pt>
                <c:pt idx="15772">
                  <c:v>20.277475883913901</c:v>
                </c:pt>
                <c:pt idx="15773">
                  <c:v>19.225995818234399</c:v>
                </c:pt>
                <c:pt idx="15774">
                  <c:v>19.770603752554798</c:v>
                </c:pt>
                <c:pt idx="15775">
                  <c:v>19.474057687059599</c:v>
                </c:pt>
                <c:pt idx="15776">
                  <c:v>19.3121246213801</c:v>
                </c:pt>
                <c:pt idx="15777">
                  <c:v>19.061856555700501</c:v>
                </c:pt>
                <c:pt idx="15778">
                  <c:v>19.104663490205301</c:v>
                </c:pt>
                <c:pt idx="15779">
                  <c:v>17.825082424525799</c:v>
                </c:pt>
                <c:pt idx="15780">
                  <c:v>17.349605358846201</c:v>
                </c:pt>
                <c:pt idx="15781">
                  <c:v>17.452982293350999</c:v>
                </c:pt>
                <c:pt idx="15782">
                  <c:v>15.5617512276715</c:v>
                </c:pt>
                <c:pt idx="15783">
                  <c:v>15.5058451619919</c:v>
                </c:pt>
                <c:pt idx="15784">
                  <c:v>16.243536096496701</c:v>
                </c:pt>
                <c:pt idx="15785">
                  <c:v>15.353869030817201</c:v>
                </c:pt>
                <c:pt idx="15786">
                  <c:v>12.767668965137601</c:v>
                </c:pt>
                <c:pt idx="15787">
                  <c:v>13.715357899642401</c:v>
                </c:pt>
                <c:pt idx="15788">
                  <c:v>14.080351833962901</c:v>
                </c:pt>
                <c:pt idx="15789">
                  <c:v>15.054588768283301</c:v>
                </c:pt>
                <c:pt idx="15790">
                  <c:v>14.371868702788101</c:v>
                </c:pt>
                <c:pt idx="15791">
                  <c:v>14.5158426371086</c:v>
                </c:pt>
                <c:pt idx="15792">
                  <c:v>12.894625571429</c:v>
                </c:pt>
                <c:pt idx="15793">
                  <c:v>12.774444505933801</c:v>
                </c:pt>
                <c:pt idx="15794">
                  <c:v>12.760092440254301</c:v>
                </c:pt>
                <c:pt idx="15795">
                  <c:v>13.0230903745747</c:v>
                </c:pt>
                <c:pt idx="15796">
                  <c:v>13.7114063090795</c:v>
                </c:pt>
                <c:pt idx="15797">
                  <c:v>13.940153243399999</c:v>
                </c:pt>
                <c:pt idx="15798">
                  <c:v>13.965310177720401</c:v>
                </c:pt>
                <c:pt idx="15799">
                  <c:v>16.3655251122252</c:v>
                </c:pt>
                <c:pt idx="15800">
                  <c:v>16.1303560465457</c:v>
                </c:pt>
                <c:pt idx="15801">
                  <c:v>15.4510769808661</c:v>
                </c:pt>
                <c:pt idx="15802">
                  <c:v>14.960310915370901</c:v>
                </c:pt>
                <c:pt idx="15803">
                  <c:v>13.7697078496914</c:v>
                </c:pt>
                <c:pt idx="15804">
                  <c:v>13.913010784011799</c:v>
                </c:pt>
                <c:pt idx="15805">
                  <c:v>14.5783897185166</c:v>
                </c:pt>
                <c:pt idx="15806">
                  <c:v>15.2855516528371</c:v>
                </c:pt>
                <c:pt idx="15807">
                  <c:v>15.504729587157501</c:v>
                </c:pt>
                <c:pt idx="15808">
                  <c:v>15.358174521662299</c:v>
                </c:pt>
                <c:pt idx="15809">
                  <c:v>16.056109455982799</c:v>
                </c:pt>
                <c:pt idx="15810">
                  <c:v>16.374513390303299</c:v>
                </c:pt>
                <c:pt idx="15811">
                  <c:v>16.439120093634099</c:v>
                </c:pt>
                <c:pt idx="15812">
                  <c:v>16.497515565638</c:v>
                </c:pt>
                <c:pt idx="15813">
                  <c:v>16.1119910376419</c:v>
                </c:pt>
                <c:pt idx="15814">
                  <c:v>14.5625995097424</c:v>
                </c:pt>
                <c:pt idx="15815">
                  <c:v>10.336750981746301</c:v>
                </c:pt>
                <c:pt idx="15816">
                  <c:v>8.8888594537502605</c:v>
                </c:pt>
                <c:pt idx="15817">
                  <c:v>8.1466669258507807</c:v>
                </c:pt>
                <c:pt idx="15818">
                  <c:v>8.0603773978546993</c:v>
                </c:pt>
                <c:pt idx="15819">
                  <c:v>7.9954358698586097</c:v>
                </c:pt>
                <c:pt idx="15820">
                  <c:v>9.15274234195914</c:v>
                </c:pt>
                <c:pt idx="15821">
                  <c:v>11.5531178139631</c:v>
                </c:pt>
                <c:pt idx="15822">
                  <c:v>13.102588285967</c:v>
                </c:pt>
                <c:pt idx="15823">
                  <c:v>13.683699758067499</c:v>
                </c:pt>
                <c:pt idx="15824">
                  <c:v>13.0609012300714</c:v>
                </c:pt>
                <c:pt idx="15825">
                  <c:v>12.3196987020753</c:v>
                </c:pt>
                <c:pt idx="15826">
                  <c:v>11.501829174175899</c:v>
                </c:pt>
                <c:pt idx="15827">
                  <c:v>9.9772426461797608</c:v>
                </c:pt>
                <c:pt idx="15828">
                  <c:v>9.0266511181836808</c:v>
                </c:pt>
                <c:pt idx="15829">
                  <c:v>8.1012205902842105</c:v>
                </c:pt>
                <c:pt idx="15830">
                  <c:v>8.1313730622881195</c:v>
                </c:pt>
                <c:pt idx="15831">
                  <c:v>8.3863555342920399</c:v>
                </c:pt>
                <c:pt idx="15832">
                  <c:v>8.9244710063925599</c:v>
                </c:pt>
                <c:pt idx="15833">
                  <c:v>9.0179034783964802</c:v>
                </c:pt>
                <c:pt idx="15834">
                  <c:v>11.5954099504004</c:v>
                </c:pt>
                <c:pt idx="15835">
                  <c:v>12.3297934225009</c:v>
                </c:pt>
                <c:pt idx="15836">
                  <c:v>13.114958894504801</c:v>
                </c:pt>
                <c:pt idx="15837">
                  <c:v>11.849159366508699</c:v>
                </c:pt>
                <c:pt idx="15838">
                  <c:v>10.1731118386093</c:v>
                </c:pt>
                <c:pt idx="15839">
                  <c:v>10.7738883106132</c:v>
                </c:pt>
                <c:pt idx="15840">
                  <c:v>12.1526997826171</c:v>
                </c:pt>
                <c:pt idx="15841">
                  <c:v>10.9652962547176</c:v>
                </c:pt>
                <c:pt idx="15842">
                  <c:v>10.450436726721501</c:v>
                </c:pt>
                <c:pt idx="15843">
                  <c:v>9.9614191987254603</c:v>
                </c:pt>
                <c:pt idx="15844">
                  <c:v>10.230284670826</c:v>
                </c:pt>
                <c:pt idx="15845">
                  <c:v>10.9993051428299</c:v>
                </c:pt>
                <c:pt idx="15846">
                  <c:v>11.4062866148338</c:v>
                </c:pt>
                <c:pt idx="15847">
                  <c:v>12.901302086934299</c:v>
                </c:pt>
                <c:pt idx="15848">
                  <c:v>12.454190558938301</c:v>
                </c:pt>
                <c:pt idx="15849">
                  <c:v>12.7713670309422</c:v>
                </c:pt>
                <c:pt idx="15850">
                  <c:v>12.369557503042699</c:v>
                </c:pt>
                <c:pt idx="15851">
                  <c:v>13.3793069750466</c:v>
                </c:pt>
                <c:pt idx="15852">
                  <c:v>12.292262447050501</c:v>
                </c:pt>
                <c:pt idx="15853">
                  <c:v>12.504902919151</c:v>
                </c:pt>
                <c:pt idx="15854">
                  <c:v>12.792593391155</c:v>
                </c:pt>
                <c:pt idx="15855">
                  <c:v>12.1781638631589</c:v>
                </c:pt>
                <c:pt idx="15856">
                  <c:v>10.320294335259399</c:v>
                </c:pt>
                <c:pt idx="15857">
                  <c:v>9.8238078072633197</c:v>
                </c:pt>
                <c:pt idx="15858">
                  <c:v>9.5261652792672304</c:v>
                </c:pt>
                <c:pt idx="15859">
                  <c:v>9.2060461213567493</c:v>
                </c:pt>
                <c:pt idx="15860">
                  <c:v>9.3208873334247606</c:v>
                </c:pt>
                <c:pt idx="15861">
                  <c:v>10.2383815454928</c:v>
                </c:pt>
                <c:pt idx="15862">
                  <c:v>10.5625837574163</c:v>
                </c:pt>
                <c:pt idx="15863">
                  <c:v>9.5955249694842699</c:v>
                </c:pt>
                <c:pt idx="15864">
                  <c:v>8.4569961815522792</c:v>
                </c:pt>
                <c:pt idx="15865">
                  <c:v>7.9148893934757796</c:v>
                </c:pt>
                <c:pt idx="15866">
                  <c:v>6.5993756055437904</c:v>
                </c:pt>
                <c:pt idx="15867">
                  <c:v>6.5733498176117999</c:v>
                </c:pt>
                <c:pt idx="15890">
                  <c:v>17.670820694019898</c:v>
                </c:pt>
                <c:pt idx="15891">
                  <c:v>15.890892906087901</c:v>
                </c:pt>
                <c:pt idx="15892">
                  <c:v>13.725000118011399</c:v>
                </c:pt>
                <c:pt idx="15893">
                  <c:v>12.940741330079399</c:v>
                </c:pt>
                <c:pt idx="15894">
                  <c:v>13.5159515421474</c:v>
                </c:pt>
                <c:pt idx="15895">
                  <c:v>12.882853754070901</c:v>
                </c:pt>
                <c:pt idx="15896">
                  <c:v>13.111531966138999</c:v>
                </c:pt>
                <c:pt idx="15897">
                  <c:v>13.193293178207</c:v>
                </c:pt>
                <c:pt idx="15898">
                  <c:v>14.4447763901305</c:v>
                </c:pt>
                <c:pt idx="15899">
                  <c:v>16.339168602198502</c:v>
                </c:pt>
                <c:pt idx="15900">
                  <c:v>17.1568148142665</c:v>
                </c:pt>
                <c:pt idx="15901">
                  <c:v>18.267913026190001</c:v>
                </c:pt>
                <c:pt idx="15902">
                  <c:v>18.271269238258</c:v>
                </c:pt>
                <c:pt idx="15903">
                  <c:v>19.194931450325999</c:v>
                </c:pt>
                <c:pt idx="15904">
                  <c:v>19.579885662249499</c:v>
                </c:pt>
                <c:pt idx="15905">
                  <c:v>19.404747874317501</c:v>
                </c:pt>
                <c:pt idx="15906">
                  <c:v>18.285442086385501</c:v>
                </c:pt>
                <c:pt idx="15907">
                  <c:v>17.081072515653201</c:v>
                </c:pt>
                <c:pt idx="15908">
                  <c:v>17.459245162400499</c:v>
                </c:pt>
                <c:pt idx="15909">
                  <c:v>17.9888248091478</c:v>
                </c:pt>
                <c:pt idx="15910">
                  <c:v>17.355550455775798</c:v>
                </c:pt>
                <c:pt idx="15911">
                  <c:v>17.230963102523098</c:v>
                </c:pt>
                <c:pt idx="15912">
                  <c:v>16.891742749270399</c:v>
                </c:pt>
                <c:pt idx="15913">
                  <c:v>16.616858395898401</c:v>
                </c:pt>
                <c:pt idx="15914">
                  <c:v>17.079081042645701</c:v>
                </c:pt>
                <c:pt idx="15915">
                  <c:v>18.227224689393001</c:v>
                </c:pt>
                <c:pt idx="15916">
                  <c:v>18.6448083360211</c:v>
                </c:pt>
                <c:pt idx="15917">
                  <c:v>18.852787982768401</c:v>
                </c:pt>
                <c:pt idx="15918">
                  <c:v>19.3123896295157</c:v>
                </c:pt>
                <c:pt idx="15919">
                  <c:v>19.4115532761437</c:v>
                </c:pt>
                <c:pt idx="15920">
                  <c:v>19.772744922891</c:v>
                </c:pt>
                <c:pt idx="15921">
                  <c:v>19.492557569638301</c:v>
                </c:pt>
                <c:pt idx="15922">
                  <c:v>19.943546216266299</c:v>
                </c:pt>
                <c:pt idx="15923">
                  <c:v>20.484352863013601</c:v>
                </c:pt>
                <c:pt idx="15924">
                  <c:v>20.840582509760999</c:v>
                </c:pt>
                <c:pt idx="15925">
                  <c:v>20.247173156389</c:v>
                </c:pt>
                <c:pt idx="15926">
                  <c:v>20.7841378031363</c:v>
                </c:pt>
                <c:pt idx="15927">
                  <c:v>21.495135449883598</c:v>
                </c:pt>
                <c:pt idx="15928">
                  <c:v>22.036783096511599</c:v>
                </c:pt>
                <c:pt idx="15929">
                  <c:v>21.534135743258901</c:v>
                </c:pt>
                <c:pt idx="15930">
                  <c:v>20.2452793900062</c:v>
                </c:pt>
                <c:pt idx="15931">
                  <c:v>19.509530036634199</c:v>
                </c:pt>
                <c:pt idx="15932">
                  <c:v>18.710223683381599</c:v>
                </c:pt>
                <c:pt idx="15933">
                  <c:v>17.6338393301289</c:v>
                </c:pt>
                <c:pt idx="15934">
                  <c:v>17.374754976756901</c:v>
                </c:pt>
                <c:pt idx="15935">
                  <c:v>17.0263916235042</c:v>
                </c:pt>
                <c:pt idx="15936">
                  <c:v>17.0764892702515</c:v>
                </c:pt>
                <c:pt idx="15937">
                  <c:v>16.922354916879499</c:v>
                </c:pt>
                <c:pt idx="15938">
                  <c:v>16.967181563626799</c:v>
                </c:pt>
                <c:pt idx="15939">
                  <c:v>17.321726210374099</c:v>
                </c:pt>
                <c:pt idx="15940">
                  <c:v>18.161194857002201</c:v>
                </c:pt>
                <c:pt idx="15941">
                  <c:v>18.596935503749499</c:v>
                </c:pt>
                <c:pt idx="15942">
                  <c:v>19.724648150496801</c:v>
                </c:pt>
                <c:pt idx="15943">
                  <c:v>20.3496557971248</c:v>
                </c:pt>
                <c:pt idx="15944">
                  <c:v>19.775391443872099</c:v>
                </c:pt>
                <c:pt idx="15945">
                  <c:v>19.2913820906194</c:v>
                </c:pt>
                <c:pt idx="15946">
                  <c:v>18.812365737247401</c:v>
                </c:pt>
                <c:pt idx="15947">
                  <c:v>18.819142383994699</c:v>
                </c:pt>
                <c:pt idx="15948">
                  <c:v>18.897815030741999</c:v>
                </c:pt>
                <c:pt idx="15949">
                  <c:v>18.9983766773701</c:v>
                </c:pt>
                <c:pt idx="15950">
                  <c:v>19.085584324117399</c:v>
                </c:pt>
                <c:pt idx="15951">
                  <c:v>18.746157970864701</c:v>
                </c:pt>
                <c:pt idx="15952">
                  <c:v>19.036051617492699</c:v>
                </c:pt>
                <c:pt idx="15953">
                  <c:v>19.225152264239998</c:v>
                </c:pt>
                <c:pt idx="15954">
                  <c:v>19.587556910987299</c:v>
                </c:pt>
                <c:pt idx="15955">
                  <c:v>20.430869123477901</c:v>
                </c:pt>
                <c:pt idx="15956">
                  <c:v>20.360406901916601</c:v>
                </c:pt>
                <c:pt idx="15957">
                  <c:v>20.501540680355301</c:v>
                </c:pt>
                <c:pt idx="15958">
                  <c:v>20.633002458769202</c:v>
                </c:pt>
                <c:pt idx="15959">
                  <c:v>20.9331252372079</c:v>
                </c:pt>
                <c:pt idx="15960">
                  <c:v>20.769360015646601</c:v>
                </c:pt>
                <c:pt idx="15961">
                  <c:v>20.653960794060399</c:v>
                </c:pt>
                <c:pt idx="15962">
                  <c:v>20.709376572499099</c:v>
                </c:pt>
                <c:pt idx="15963">
                  <c:v>20.6335683509378</c:v>
                </c:pt>
                <c:pt idx="15964">
                  <c:v>20.164273129351699</c:v>
                </c:pt>
                <c:pt idx="15965">
                  <c:v>21.262231907790401</c:v>
                </c:pt>
                <c:pt idx="15966">
                  <c:v>20.613753686229099</c:v>
                </c:pt>
                <c:pt idx="15967">
                  <c:v>20.817084464642999</c:v>
                </c:pt>
                <c:pt idx="15968">
                  <c:v>21.467482243081701</c:v>
                </c:pt>
                <c:pt idx="15969">
                  <c:v>20.836868021520399</c:v>
                </c:pt>
                <c:pt idx="15970">
                  <c:v>21.544086799934298</c:v>
                </c:pt>
                <c:pt idx="15971">
                  <c:v>21.753586578373</c:v>
                </c:pt>
                <c:pt idx="15972">
                  <c:v>22.0624173568117</c:v>
                </c:pt>
                <c:pt idx="15973">
                  <c:v>22.075636135225501</c:v>
                </c:pt>
                <c:pt idx="15974">
                  <c:v>22.470183913664201</c:v>
                </c:pt>
                <c:pt idx="15975">
                  <c:v>22.739121692102898</c:v>
                </c:pt>
                <c:pt idx="15976">
                  <c:v>22.933265470516801</c:v>
                </c:pt>
                <c:pt idx="15977">
                  <c:v>23.0423562489555</c:v>
                </c:pt>
                <c:pt idx="15978">
                  <c:v>22.917683027394201</c:v>
                </c:pt>
                <c:pt idx="15979">
                  <c:v>22.594688805808101</c:v>
                </c:pt>
                <c:pt idx="15980">
                  <c:v>22.544852584246801</c:v>
                </c:pt>
                <c:pt idx="15981">
                  <c:v>23.1688053626855</c:v>
                </c:pt>
                <c:pt idx="15982">
                  <c:v>23.0304351410993</c:v>
                </c:pt>
                <c:pt idx="15983">
                  <c:v>22.550772919538002</c:v>
                </c:pt>
                <c:pt idx="15984">
                  <c:v>21.941620697976798</c:v>
                </c:pt>
                <c:pt idx="15985">
                  <c:v>21.635739476390601</c:v>
                </c:pt>
                <c:pt idx="15986">
                  <c:v>20.011666254829301</c:v>
                </c:pt>
                <c:pt idx="15987">
                  <c:v>20.271218033267999</c:v>
                </c:pt>
                <c:pt idx="15988">
                  <c:v>20.003522811681901</c:v>
                </c:pt>
                <c:pt idx="15989">
                  <c:v>19.8263705901206</c:v>
                </c:pt>
                <c:pt idx="15990">
                  <c:v>19.788929368559302</c:v>
                </c:pt>
                <c:pt idx="15991">
                  <c:v>19.963992146973201</c:v>
                </c:pt>
                <c:pt idx="15992">
                  <c:v>19.397339925411899</c:v>
                </c:pt>
                <c:pt idx="15993">
                  <c:v>19.4692837038506</c:v>
                </c:pt>
                <c:pt idx="15994">
                  <c:v>18.980964482264401</c:v>
                </c:pt>
                <c:pt idx="15995">
                  <c:v>19.629903260703099</c:v>
                </c:pt>
                <c:pt idx="15996">
                  <c:v>20.153267039141799</c:v>
                </c:pt>
                <c:pt idx="15997">
                  <c:v>19.715316817555699</c:v>
                </c:pt>
                <c:pt idx="15998">
                  <c:v>19.512792595994402</c:v>
                </c:pt>
                <c:pt idx="15999">
                  <c:v>19.287132374433099</c:v>
                </c:pt>
                <c:pt idx="16000">
                  <c:v>19.187100152847002</c:v>
                </c:pt>
                <c:pt idx="16001">
                  <c:v>20.133859931285699</c:v>
                </c:pt>
                <c:pt idx="16002">
                  <c:v>21.573050709724399</c:v>
                </c:pt>
                <c:pt idx="16003">
                  <c:v>21.350043829039102</c:v>
                </c:pt>
                <c:pt idx="16004">
                  <c:v>20.640615289169201</c:v>
                </c:pt>
                <c:pt idx="16005">
                  <c:v>19.426767749299302</c:v>
                </c:pt>
                <c:pt idx="16006">
                  <c:v>17.991317209713198</c:v>
                </c:pt>
                <c:pt idx="16007">
                  <c:v>17.005461669843399</c:v>
                </c:pt>
                <c:pt idx="16008">
                  <c:v>17.048348129973501</c:v>
                </c:pt>
                <c:pt idx="16009">
                  <c:v>16.9217875903874</c:v>
                </c:pt>
                <c:pt idx="16010">
                  <c:v>17.0392510505175</c:v>
                </c:pt>
                <c:pt idx="16011">
                  <c:v>16.909830510647701</c:v>
                </c:pt>
                <c:pt idx="16012">
                  <c:v>17.1079249710616</c:v>
                </c:pt>
                <c:pt idx="16013">
                  <c:v>17.5400594311917</c:v>
                </c:pt>
                <c:pt idx="16014">
                  <c:v>18.192897891321898</c:v>
                </c:pt>
                <c:pt idx="16015">
                  <c:v>17.667875351735699</c:v>
                </c:pt>
                <c:pt idx="16016">
                  <c:v>17.7182918118659</c:v>
                </c:pt>
                <c:pt idx="16017">
                  <c:v>17.776805271996</c:v>
                </c:pt>
                <c:pt idx="16018">
                  <c:v>18.0038937324099</c:v>
                </c:pt>
                <c:pt idx="16019">
                  <c:v>17.8255651925401</c:v>
                </c:pt>
                <c:pt idx="16020">
                  <c:v>17.816701652670201</c:v>
                </c:pt>
                <c:pt idx="16021">
                  <c:v>18.138219113084102</c:v>
                </c:pt>
                <c:pt idx="16022">
                  <c:v>18.248995573214199</c:v>
                </c:pt>
                <c:pt idx="16023">
                  <c:v>18.4331250333444</c:v>
                </c:pt>
                <c:pt idx="16024">
                  <c:v>19.0501584937583</c:v>
                </c:pt>
                <c:pt idx="16025">
                  <c:v>18.974642953888399</c:v>
                </c:pt>
                <c:pt idx="16026">
                  <c:v>17.786055414018499</c:v>
                </c:pt>
                <c:pt idx="16027">
                  <c:v>15.821091874432399</c:v>
                </c:pt>
                <c:pt idx="16028">
                  <c:v>15.0788033345626</c:v>
                </c:pt>
                <c:pt idx="16029">
                  <c:v>15.9339847946927</c:v>
                </c:pt>
                <c:pt idx="16030">
                  <c:v>14.2260312551066</c:v>
                </c:pt>
                <c:pt idx="16031">
                  <c:v>13.506960715236699</c:v>
                </c:pt>
                <c:pt idx="16032">
                  <c:v>13.019915175366901</c:v>
                </c:pt>
                <c:pt idx="16033">
                  <c:v>12.4016756357808</c:v>
                </c:pt>
                <c:pt idx="16034">
                  <c:v>13.0163050959109</c:v>
                </c:pt>
                <c:pt idx="16035">
                  <c:v>12.799612556041</c:v>
                </c:pt>
                <c:pt idx="16036">
                  <c:v>12.306192016454901</c:v>
                </c:pt>
                <c:pt idx="16037">
                  <c:v>11.190290476585099</c:v>
                </c:pt>
                <c:pt idx="16038">
                  <c:v>11.2011459367152</c:v>
                </c:pt>
                <c:pt idx="16039">
                  <c:v>11.7012283971291</c:v>
                </c:pt>
                <c:pt idx="16040">
                  <c:v>13.8233508572592</c:v>
                </c:pt>
                <c:pt idx="16041">
                  <c:v>14.7093533173894</c:v>
                </c:pt>
                <c:pt idx="16042">
                  <c:v>14.1553387778033</c:v>
                </c:pt>
                <c:pt idx="16043">
                  <c:v>12.227174237933401</c:v>
                </c:pt>
                <c:pt idx="16044">
                  <c:v>11.703256698063599</c:v>
                </c:pt>
                <c:pt idx="16045">
                  <c:v>11.308191158477401</c:v>
                </c:pt>
                <c:pt idx="16046">
                  <c:v>11.1909106186076</c:v>
                </c:pt>
                <c:pt idx="16047">
                  <c:v>10.9554280787377</c:v>
                </c:pt>
                <c:pt idx="16048">
                  <c:v>10.4817935391516</c:v>
                </c:pt>
                <c:pt idx="16049">
                  <c:v>10.3306309992818</c:v>
                </c:pt>
                <c:pt idx="16050">
                  <c:v>9.5461524594118892</c:v>
                </c:pt>
                <c:pt idx="16051">
                  <c:v>10.5336577123098</c:v>
                </c:pt>
                <c:pt idx="16052">
                  <c:v>10.777703757482501</c:v>
                </c:pt>
                <c:pt idx="16053">
                  <c:v>11.9683148026552</c:v>
                </c:pt>
                <c:pt idx="16054">
                  <c:v>12.591803847903</c:v>
                </c:pt>
                <c:pt idx="16055">
                  <c:v>13.9052808930757</c:v>
                </c:pt>
                <c:pt idx="16056">
                  <c:v>14.0972749382484</c:v>
                </c:pt>
                <c:pt idx="16057">
                  <c:v>14.1885969834963</c:v>
                </c:pt>
                <c:pt idx="16058">
                  <c:v>14.799015028669</c:v>
                </c:pt>
                <c:pt idx="16059">
                  <c:v>16.022627073841701</c:v>
                </c:pt>
                <c:pt idx="16060">
                  <c:v>15.268495119089501</c:v>
                </c:pt>
                <c:pt idx="16061">
                  <c:v>14.7709921642622</c:v>
                </c:pt>
                <c:pt idx="16062">
                  <c:v>13.9963182094349</c:v>
                </c:pt>
                <c:pt idx="16063">
                  <c:v>12.2233802546827</c:v>
                </c:pt>
                <c:pt idx="16064">
                  <c:v>11.1631872998554</c:v>
                </c:pt>
                <c:pt idx="16065">
                  <c:v>10.2415273450281</c:v>
                </c:pt>
                <c:pt idx="16066">
                  <c:v>8.0649723902759707</c:v>
                </c:pt>
                <c:pt idx="16067">
                  <c:v>7.9036124354486699</c:v>
                </c:pt>
                <c:pt idx="16068">
                  <c:v>7.8713644806213603</c:v>
                </c:pt>
                <c:pt idx="16069">
                  <c:v>8.5010495258692096</c:v>
                </c:pt>
                <c:pt idx="16070">
                  <c:v>9.2149815710418999</c:v>
                </c:pt>
                <c:pt idx="16071">
                  <c:v>10.286757616214601</c:v>
                </c:pt>
                <c:pt idx="16072">
                  <c:v>11.103214661462401</c:v>
                </c:pt>
                <c:pt idx="16073">
                  <c:v>11.314180706635099</c:v>
                </c:pt>
                <c:pt idx="16074">
                  <c:v>11.3367987518078</c:v>
                </c:pt>
                <c:pt idx="16075">
                  <c:v>11.315489797055699</c:v>
                </c:pt>
                <c:pt idx="16076">
                  <c:v>11.3420148422284</c:v>
                </c:pt>
                <c:pt idx="16077">
                  <c:v>11.509690887401099</c:v>
                </c:pt>
                <c:pt idx="16078">
                  <c:v>11.5825199326489</c:v>
                </c:pt>
                <c:pt idx="16079">
                  <c:v>11.6200629778216</c:v>
                </c:pt>
                <c:pt idx="16080">
                  <c:v>11.6335640229943</c:v>
                </c:pt>
                <c:pt idx="16081">
                  <c:v>11.871151068242099</c:v>
                </c:pt>
                <c:pt idx="16082">
                  <c:v>11.835666113414799</c:v>
                </c:pt>
                <c:pt idx="16083">
                  <c:v>11.4545951585875</c:v>
                </c:pt>
                <c:pt idx="16084">
                  <c:v>11.3563782038354</c:v>
                </c:pt>
                <c:pt idx="16085">
                  <c:v>11.106169249008101</c:v>
                </c:pt>
                <c:pt idx="16086">
                  <c:v>11.488248294180799</c:v>
                </c:pt>
                <c:pt idx="16087">
                  <c:v>11.255487339428599</c:v>
                </c:pt>
                <c:pt idx="16088">
                  <c:v>10.989888384601301</c:v>
                </c:pt>
                <c:pt idx="16089">
                  <c:v>10.981714429774</c:v>
                </c:pt>
                <c:pt idx="16090">
                  <c:v>10.756753475021799</c:v>
                </c:pt>
                <c:pt idx="16091">
                  <c:v>10.7184615201945</c:v>
                </c:pt>
                <c:pt idx="16092">
                  <c:v>10.279267565367199</c:v>
                </c:pt>
                <c:pt idx="16093">
                  <c:v>9.9067416106150699</c:v>
                </c:pt>
                <c:pt idx="16094">
                  <c:v>9.41322665578776</c:v>
                </c:pt>
                <c:pt idx="16095">
                  <c:v>9.4770007009604598</c:v>
                </c:pt>
                <c:pt idx="16096">
                  <c:v>8.5651137462083007</c:v>
                </c:pt>
                <c:pt idx="16097">
                  <c:v>9.0420947913810004</c:v>
                </c:pt>
                <c:pt idx="16098">
                  <c:v>9.6199378365536905</c:v>
                </c:pt>
                <c:pt idx="16099">
                  <c:v>9.6333417282988201</c:v>
                </c:pt>
                <c:pt idx="16100">
                  <c:v>9.7468614664954298</c:v>
                </c:pt>
                <c:pt idx="16101">
                  <c:v>9.3888272046920296</c:v>
                </c:pt>
                <c:pt idx="16102">
                  <c:v>9.0623109428816608</c:v>
                </c:pt>
                <c:pt idx="16103">
                  <c:v>7.7613936810782604</c:v>
                </c:pt>
                <c:pt idx="16104">
                  <c:v>6.1929614192748703</c:v>
                </c:pt>
                <c:pt idx="16105">
                  <c:v>5.7052591574645</c:v>
                </c:pt>
                <c:pt idx="16106">
                  <c:v>5.5175448956611</c:v>
                </c:pt>
                <c:pt idx="16107">
                  <c:v>5.86877763385771</c:v>
                </c:pt>
                <c:pt idx="16108">
                  <c:v>6.07000737204734</c:v>
                </c:pt>
                <c:pt idx="16109">
                  <c:v>5.9957761102439404</c:v>
                </c:pt>
                <c:pt idx="16110">
                  <c:v>6.1880028484405498</c:v>
                </c:pt>
                <c:pt idx="16111">
                  <c:v>6.1520955866301801</c:v>
                </c:pt>
                <c:pt idx="16112">
                  <c:v>6.21185832482678</c:v>
                </c:pt>
                <c:pt idx="16113">
                  <c:v>6.4091130630233799</c:v>
                </c:pt>
                <c:pt idx="16114">
                  <c:v>6.4278228012130203</c:v>
                </c:pt>
                <c:pt idx="16115">
                  <c:v>8.8579105394096196</c:v>
                </c:pt>
                <c:pt idx="16116">
                  <c:v>9.6787972776062308</c:v>
                </c:pt>
                <c:pt idx="16117">
                  <c:v>9.5496430157958603</c:v>
                </c:pt>
                <c:pt idx="16118">
                  <c:v>9.34142175399246</c:v>
                </c:pt>
                <c:pt idx="16119">
                  <c:v>8.7827054921890593</c:v>
                </c:pt>
                <c:pt idx="16120">
                  <c:v>8.1855672303786999</c:v>
                </c:pt>
                <c:pt idx="16121">
                  <c:v>7.3641299685753001</c:v>
                </c:pt>
                <c:pt idx="16122">
                  <c:v>6.5972637067719004</c:v>
                </c:pt>
                <c:pt idx="16123">
                  <c:v>6.8921134449615398</c:v>
                </c:pt>
                <c:pt idx="16124">
                  <c:v>6.9917151831581403</c:v>
                </c:pt>
                <c:pt idx="16125">
                  <c:v>7.5276879213547403</c:v>
                </c:pt>
                <c:pt idx="16126">
                  <c:v>7.5763076595443799</c:v>
                </c:pt>
                <c:pt idx="16127">
                  <c:v>7.1935293977409804</c:v>
                </c:pt>
                <c:pt idx="16128">
                  <c:v>6.7846081359375798</c:v>
                </c:pt>
                <c:pt idx="16129">
                  <c:v>6.3864408741272101</c:v>
                </c:pt>
                <c:pt idx="16130">
                  <c:v>6.4892116123238202</c:v>
                </c:pt>
                <c:pt idx="16131">
                  <c:v>6.9064853505204198</c:v>
                </c:pt>
                <c:pt idx="16132">
                  <c:v>7.2291930887100504</c:v>
                </c:pt>
                <c:pt idx="16133">
                  <c:v>7.2849908269066601</c:v>
                </c:pt>
                <c:pt idx="16134">
                  <c:v>3.78507156510326</c:v>
                </c:pt>
                <c:pt idx="16135">
                  <c:v>1.9185583032928899</c:v>
                </c:pt>
                <c:pt idx="16136">
                  <c:v>1.9208350414894999</c:v>
                </c:pt>
                <c:pt idx="16137">
                  <c:v>1.9222157796860999</c:v>
                </c:pt>
                <c:pt idx="16138">
                  <c:v>1.9332755178757299</c:v>
                </c:pt>
                <c:pt idx="16139">
                  <c:v>1.94274525607233</c:v>
                </c:pt>
                <c:pt idx="16140">
                  <c:v>1.94772299426894</c:v>
                </c:pt>
                <c:pt idx="16141">
                  <c:v>1.9636237324585699</c:v>
                </c:pt>
                <c:pt idx="16142">
                  <c:v>1.9700924706551699</c:v>
                </c:pt>
                <c:pt idx="16143">
                  <c:v>4.0847762088517801</c:v>
                </c:pt>
                <c:pt idx="16144">
                  <c:v>15.1802689470414</c:v>
                </c:pt>
                <c:pt idx="16145">
                  <c:v>18.105463685238</c:v>
                </c:pt>
                <c:pt idx="16146">
                  <c:v>16.593859423434601</c:v>
                </c:pt>
                <c:pt idx="16147">
                  <c:v>14.7435949758547</c:v>
                </c:pt>
                <c:pt idx="16148">
                  <c:v>14.6905683425455</c:v>
                </c:pt>
                <c:pt idx="16149">
                  <c:v>15.857209709236299</c:v>
                </c:pt>
                <c:pt idx="16150">
                  <c:v>17.6668970758268</c:v>
                </c:pt>
                <c:pt idx="16151">
                  <c:v>15.863156442517599</c:v>
                </c:pt>
                <c:pt idx="16152">
                  <c:v>12.9941948092084</c:v>
                </c:pt>
                <c:pt idx="16153">
                  <c:v>10.7588651757988</c:v>
                </c:pt>
                <c:pt idx="16154">
                  <c:v>9.9153455424896606</c:v>
                </c:pt>
                <c:pt idx="16155">
                  <c:v>9.4998659091804996</c:v>
                </c:pt>
                <c:pt idx="16156">
                  <c:v>9.1332962757709009</c:v>
                </c:pt>
                <c:pt idx="16157">
                  <c:v>9.1139026424617402</c:v>
                </c:pt>
                <c:pt idx="16158">
                  <c:v>9.1960040091525705</c:v>
                </c:pt>
                <c:pt idx="16159">
                  <c:v>9.2917423757429702</c:v>
                </c:pt>
                <c:pt idx="16160">
                  <c:v>12.7984537424338</c:v>
                </c:pt>
                <c:pt idx="16161">
                  <c:v>20.271628109124599</c:v>
                </c:pt>
                <c:pt idx="16162">
                  <c:v>21.4827704757151</c:v>
                </c:pt>
                <c:pt idx="16163">
                  <c:v>20.6853408424059</c:v>
                </c:pt>
                <c:pt idx="16164">
                  <c:v>20.406213209096698</c:v>
                </c:pt>
                <c:pt idx="16165">
                  <c:v>19.727427575687098</c:v>
                </c:pt>
                <c:pt idx="16166">
                  <c:v>17.853222942378</c:v>
                </c:pt>
                <c:pt idx="16167">
                  <c:v>16.5755823090688</c:v>
                </c:pt>
                <c:pt idx="16168">
                  <c:v>16.6083166756592</c:v>
                </c:pt>
                <c:pt idx="16169">
                  <c:v>17.576334042349998</c:v>
                </c:pt>
                <c:pt idx="16170">
                  <c:v>17.944392409040901</c:v>
                </c:pt>
                <c:pt idx="16171">
                  <c:v>16.288096775631299</c:v>
                </c:pt>
                <c:pt idx="16172">
                  <c:v>14.623115142322099</c:v>
                </c:pt>
                <c:pt idx="16173">
                  <c:v>11.685067509012899</c:v>
                </c:pt>
                <c:pt idx="16174">
                  <c:v>11.6321428756033</c:v>
                </c:pt>
                <c:pt idx="16175">
                  <c:v>11.9533702422942</c:v>
                </c:pt>
                <c:pt idx="16176">
                  <c:v>12.815836608985</c:v>
                </c:pt>
                <c:pt idx="16177">
                  <c:v>13.122678975575401</c:v>
                </c:pt>
                <c:pt idx="16178">
                  <c:v>14.7194063422663</c:v>
                </c:pt>
                <c:pt idx="16179">
                  <c:v>14.0466157089571</c:v>
                </c:pt>
                <c:pt idx="16180">
                  <c:v>12.999411075547499</c:v>
                </c:pt>
                <c:pt idx="16181">
                  <c:v>12.8538534422383</c:v>
                </c:pt>
                <c:pt idx="16182">
                  <c:v>12.508815808929199</c:v>
                </c:pt>
                <c:pt idx="16183">
                  <c:v>11.939990175519601</c:v>
                </c:pt>
                <c:pt idx="16184">
                  <c:v>11.5818245422104</c:v>
                </c:pt>
                <c:pt idx="16185">
                  <c:v>11.7781199089012</c:v>
                </c:pt>
                <c:pt idx="16186">
                  <c:v>12.0386102754916</c:v>
                </c:pt>
                <c:pt idx="16187">
                  <c:v>12.627321642182499</c:v>
                </c:pt>
                <c:pt idx="16188">
                  <c:v>12.9661560088733</c:v>
                </c:pt>
                <c:pt idx="16189">
                  <c:v>13.5858643754637</c:v>
                </c:pt>
                <c:pt idx="16190">
                  <c:v>14.3833327421546</c:v>
                </c:pt>
                <c:pt idx="16191">
                  <c:v>14.244989108845401</c:v>
                </c:pt>
                <c:pt idx="16192">
                  <c:v>13.7112584754358</c:v>
                </c:pt>
                <c:pt idx="16193">
                  <c:v>13.6850078421266</c:v>
                </c:pt>
                <c:pt idx="16194">
                  <c:v>15.2353102088175</c:v>
                </c:pt>
                <c:pt idx="16195">
                  <c:v>17.327398728777901</c:v>
                </c:pt>
                <c:pt idx="16196">
                  <c:v>19.3308394021753</c:v>
                </c:pt>
                <c:pt idx="16197">
                  <c:v>20.019959075572601</c:v>
                </c:pt>
                <c:pt idx="16198">
                  <c:v>19.9804147489637</c:v>
                </c:pt>
                <c:pt idx="16199">
                  <c:v>18.385424422361002</c:v>
                </c:pt>
                <c:pt idx="16200">
                  <c:v>16.520897095758301</c:v>
                </c:pt>
                <c:pt idx="16201">
                  <c:v>15.865367769149399</c:v>
                </c:pt>
                <c:pt idx="16202">
                  <c:v>15.0668234425468</c:v>
                </c:pt>
                <c:pt idx="16203">
                  <c:v>13.814242115944101</c:v>
                </c:pt>
                <c:pt idx="16204">
                  <c:v>13.1516627893352</c:v>
                </c:pt>
                <c:pt idx="16205">
                  <c:v>13.0992424627325</c:v>
                </c:pt>
                <c:pt idx="16206">
                  <c:v>13.221584136129801</c:v>
                </c:pt>
                <c:pt idx="16207">
                  <c:v>13.082518809521</c:v>
                </c:pt>
                <c:pt idx="16208">
                  <c:v>12.727888482918299</c:v>
                </c:pt>
                <c:pt idx="16209">
                  <c:v>12.6302511563156</c:v>
                </c:pt>
                <c:pt idx="16210">
                  <c:v>12.5798318297067</c:v>
                </c:pt>
                <c:pt idx="16211">
                  <c:v>12.804545503104</c:v>
                </c:pt>
                <c:pt idx="16212">
                  <c:v>13.507124176501399</c:v>
                </c:pt>
                <c:pt idx="16213">
                  <c:v>13.4397618498925</c:v>
                </c:pt>
                <c:pt idx="16214">
                  <c:v>13.623189523289801</c:v>
                </c:pt>
                <c:pt idx="16215">
                  <c:v>15.157014196687101</c:v>
                </c:pt>
                <c:pt idx="16216">
                  <c:v>16.140195870078198</c:v>
                </c:pt>
                <c:pt idx="16217">
                  <c:v>15.637883543475599</c:v>
                </c:pt>
                <c:pt idx="16218">
                  <c:v>15.548246216872901</c:v>
                </c:pt>
                <c:pt idx="16219">
                  <c:v>15.441245890264</c:v>
                </c:pt>
                <c:pt idx="16220">
                  <c:v>15.001001563661299</c:v>
                </c:pt>
                <c:pt idx="16221">
                  <c:v>15.107164237058599</c:v>
                </c:pt>
                <c:pt idx="16222">
                  <c:v>14.850035910449799</c:v>
                </c:pt>
                <c:pt idx="16223">
                  <c:v>14.2292495838471</c:v>
                </c:pt>
                <c:pt idx="16224">
                  <c:v>13.939633257244401</c:v>
                </c:pt>
                <c:pt idx="16225">
                  <c:v>14.549092930635499</c:v>
                </c:pt>
                <c:pt idx="16226">
                  <c:v>16.397152604032801</c:v>
                </c:pt>
                <c:pt idx="16227">
                  <c:v>16.703294277430199</c:v>
                </c:pt>
                <c:pt idx="16228">
                  <c:v>16.408997950821298</c:v>
                </c:pt>
                <c:pt idx="16229">
                  <c:v>16.877489624218601</c:v>
                </c:pt>
                <c:pt idx="16230">
                  <c:v>15.987832297615901</c:v>
                </c:pt>
                <c:pt idx="16231">
                  <c:v>14.660489971006999</c:v>
                </c:pt>
                <c:pt idx="16232">
                  <c:v>14.2229996444043</c:v>
                </c:pt>
                <c:pt idx="16233">
                  <c:v>14.6955723178017</c:v>
                </c:pt>
                <c:pt idx="16234">
                  <c:v>15.2190009911928</c:v>
                </c:pt>
                <c:pt idx="16235">
                  <c:v>15.3495786645901</c:v>
                </c:pt>
                <c:pt idx="16236">
                  <c:v>15.645793337987399</c:v>
                </c:pt>
                <c:pt idx="16237">
                  <c:v>16.116250011378501</c:v>
                </c:pt>
                <c:pt idx="16238">
                  <c:v>15.9662986847759</c:v>
                </c:pt>
                <c:pt idx="16239">
                  <c:v>14.5730213581732</c:v>
                </c:pt>
                <c:pt idx="16588">
                  <c:v>19.632629373112099</c:v>
                </c:pt>
                <c:pt idx="16589">
                  <c:v>18.740274046509398</c:v>
                </c:pt>
                <c:pt idx="16590">
                  <c:v>17.7326817199068</c:v>
                </c:pt>
                <c:pt idx="16591">
                  <c:v>17.392590393297901</c:v>
                </c:pt>
                <c:pt idx="16592">
                  <c:v>16.130575066695201</c:v>
                </c:pt>
                <c:pt idx="16593">
                  <c:v>15.242084740092499</c:v>
                </c:pt>
                <c:pt idx="16594">
                  <c:v>14.583969413483601</c:v>
                </c:pt>
                <c:pt idx="16595">
                  <c:v>14.053853086881</c:v>
                </c:pt>
                <c:pt idx="16596">
                  <c:v>13.5875067602783</c:v>
                </c:pt>
                <c:pt idx="16597">
                  <c:v>12.8621774336694</c:v>
                </c:pt>
                <c:pt idx="16598">
                  <c:v>14.0088071070667</c:v>
                </c:pt>
                <c:pt idx="16599">
                  <c:v>14.651335780464001</c:v>
                </c:pt>
                <c:pt idx="16600">
                  <c:v>14.7686054538552</c:v>
                </c:pt>
                <c:pt idx="16601">
                  <c:v>14.991767127252499</c:v>
                </c:pt>
                <c:pt idx="16602">
                  <c:v>16.3512428006498</c:v>
                </c:pt>
                <c:pt idx="16603">
                  <c:v>16.235545474040901</c:v>
                </c:pt>
                <c:pt idx="16604">
                  <c:v>16.515091147438199</c:v>
                </c:pt>
                <c:pt idx="16605">
                  <c:v>15.9448718208356</c:v>
                </c:pt>
                <c:pt idx="16606">
                  <c:v>15.012738494226699</c:v>
                </c:pt>
                <c:pt idx="16607">
                  <c:v>14.172781167624001</c:v>
                </c:pt>
                <c:pt idx="16608">
                  <c:v>15.4317438410213</c:v>
                </c:pt>
                <c:pt idx="16609">
                  <c:v>15.1401535144124</c:v>
                </c:pt>
                <c:pt idx="16610">
                  <c:v>14.860941187809701</c:v>
                </c:pt>
                <c:pt idx="16611">
                  <c:v>15.7967698612071</c:v>
                </c:pt>
                <c:pt idx="16612">
                  <c:v>17.026782534598201</c:v>
                </c:pt>
                <c:pt idx="16613">
                  <c:v>16.306881207995499</c:v>
                </c:pt>
                <c:pt idx="16614">
                  <c:v>16.2207198813928</c:v>
                </c:pt>
                <c:pt idx="16615">
                  <c:v>17.996140554783899</c:v>
                </c:pt>
                <c:pt idx="16616">
                  <c:v>19.736115228181301</c:v>
                </c:pt>
                <c:pt idx="16617">
                  <c:v>20.6302349015786</c:v>
                </c:pt>
                <c:pt idx="16618">
                  <c:v>20.396926574969701</c:v>
                </c:pt>
                <c:pt idx="16619">
                  <c:v>20.845875248367001</c:v>
                </c:pt>
                <c:pt idx="16620">
                  <c:v>22.0078149217643</c:v>
                </c:pt>
                <c:pt idx="16621">
                  <c:v>22.9728445951555</c:v>
                </c:pt>
                <c:pt idx="16622">
                  <c:v>23.497238268552799</c:v>
                </c:pt>
                <c:pt idx="16623">
                  <c:v>23.328795941950101</c:v>
                </c:pt>
                <c:pt idx="16624">
                  <c:v>22.869012615341202</c:v>
                </c:pt>
                <c:pt idx="16625">
                  <c:v>22.6514762887385</c:v>
                </c:pt>
                <c:pt idx="16626">
                  <c:v>22.196371962135899</c:v>
                </c:pt>
                <c:pt idx="16627">
                  <c:v>21.597214788709799</c:v>
                </c:pt>
                <c:pt idx="16628">
                  <c:v>21.211687768329099</c:v>
                </c:pt>
                <c:pt idx="16629">
                  <c:v>20.696303747948502</c:v>
                </c:pt>
                <c:pt idx="16630">
                  <c:v>18.004876727964</c:v>
                </c:pt>
                <c:pt idx="16631">
                  <c:v>15.687504707583299</c:v>
                </c:pt>
                <c:pt idx="16632">
                  <c:v>14.2022026872026</c:v>
                </c:pt>
                <c:pt idx="16633">
                  <c:v>11.710158667218201</c:v>
                </c:pt>
                <c:pt idx="16634">
                  <c:v>9.9363506468374592</c:v>
                </c:pt>
                <c:pt idx="16635">
                  <c:v>8.4211756264567708</c:v>
                </c:pt>
                <c:pt idx="16636">
                  <c:v>8.9413506064723105</c:v>
                </c:pt>
                <c:pt idx="16637">
                  <c:v>7.43694558609163</c:v>
                </c:pt>
                <c:pt idx="16638">
                  <c:v>6.6892685657109396</c:v>
                </c:pt>
                <c:pt idx="16639">
                  <c:v>7.1275065457264803</c:v>
                </c:pt>
                <c:pt idx="16640">
                  <c:v>8.6288075253457901</c:v>
                </c:pt>
                <c:pt idx="16641">
                  <c:v>10.5596135049651</c:v>
                </c:pt>
                <c:pt idx="16642">
                  <c:v>11.125229484980601</c:v>
                </c:pt>
                <c:pt idx="16643">
                  <c:v>11.4151104646</c:v>
                </c:pt>
                <c:pt idx="16644">
                  <c:v>11.2543454442193</c:v>
                </c:pt>
                <c:pt idx="16645">
                  <c:v>11.375751424234799</c:v>
                </c:pt>
                <c:pt idx="16646">
                  <c:v>11.9042884038541</c:v>
                </c:pt>
                <c:pt idx="16647">
                  <c:v>12.0443393834734</c:v>
                </c:pt>
                <c:pt idx="16648">
                  <c:v>12.344673363488999</c:v>
                </c:pt>
                <c:pt idx="16649">
                  <c:v>13.644007343108299</c:v>
                </c:pt>
                <c:pt idx="16650">
                  <c:v>10.028846322727601</c:v>
                </c:pt>
                <c:pt idx="16651">
                  <c:v>10.337770302743101</c:v>
                </c:pt>
                <c:pt idx="16652">
                  <c:v>13.632243282362399</c:v>
                </c:pt>
                <c:pt idx="16653">
                  <c:v>15.8515672619817</c:v>
                </c:pt>
                <c:pt idx="16654">
                  <c:v>15.3692052419973</c:v>
                </c:pt>
                <c:pt idx="16655">
                  <c:v>15.0133682216166</c:v>
                </c:pt>
                <c:pt idx="16656">
                  <c:v>14.721389201235899</c:v>
                </c:pt>
                <c:pt idx="16657">
                  <c:v>13.601844181251501</c:v>
                </c:pt>
                <c:pt idx="16658">
                  <c:v>13.084351160870799</c:v>
                </c:pt>
                <c:pt idx="16659">
                  <c:v>11.5762921404901</c:v>
                </c:pt>
                <c:pt idx="16660">
                  <c:v>8.4447221205056096</c:v>
                </c:pt>
                <c:pt idx="16661">
                  <c:v>6.9923411001249196</c:v>
                </c:pt>
                <c:pt idx="16662">
                  <c:v>7.2855850797442301</c:v>
                </c:pt>
                <c:pt idx="16663">
                  <c:v>7.6864780597597804</c:v>
                </c:pt>
                <c:pt idx="16664">
                  <c:v>7.3043660393790804</c:v>
                </c:pt>
                <c:pt idx="16665">
                  <c:v>7.5814490189984003</c:v>
                </c:pt>
                <c:pt idx="16666">
                  <c:v>11.0585499990139</c:v>
                </c:pt>
                <c:pt idx="16667">
                  <c:v>15.4859509786332</c:v>
                </c:pt>
                <c:pt idx="16668">
                  <c:v>14.212902958252601</c:v>
                </c:pt>
                <c:pt idx="16669">
                  <c:v>13.4744449382681</c:v>
                </c:pt>
                <c:pt idx="16670">
                  <c:v>14.694073917887399</c:v>
                </c:pt>
                <c:pt idx="16671">
                  <c:v>17.652340897506701</c:v>
                </c:pt>
                <c:pt idx="16672">
                  <c:v>16.844983877522299</c:v>
                </c:pt>
                <c:pt idx="16673">
                  <c:v>15.046279857141601</c:v>
                </c:pt>
                <c:pt idx="16674">
                  <c:v>15.5162818367609</c:v>
                </c:pt>
                <c:pt idx="16675">
                  <c:v>14.9599518489466</c:v>
                </c:pt>
                <c:pt idx="16676">
                  <c:v>13.4942488932136</c:v>
                </c:pt>
                <c:pt idx="16677">
                  <c:v>9.1476019374806405</c:v>
                </c:pt>
                <c:pt idx="16678">
                  <c:v>6.08716398128362</c:v>
                </c:pt>
                <c:pt idx="16679">
                  <c:v>4.3061770255506202</c:v>
                </c:pt>
                <c:pt idx="16680">
                  <c:v>4.0302710698176201</c:v>
                </c:pt>
                <c:pt idx="16681">
                  <c:v>4.2216891136205996</c:v>
                </c:pt>
                <c:pt idx="16682">
                  <c:v>4.4307071578875901</c:v>
                </c:pt>
                <c:pt idx="16683">
                  <c:v>4.6345202021545902</c:v>
                </c:pt>
                <c:pt idx="16684">
                  <c:v>4.9001072459575701</c:v>
                </c:pt>
                <c:pt idx="16685">
                  <c:v>4.7979362902245599</c:v>
                </c:pt>
                <c:pt idx="16686">
                  <c:v>4.9651953344915603</c:v>
                </c:pt>
                <c:pt idx="16687">
                  <c:v>5.1664913782945403</c:v>
                </c:pt>
                <c:pt idx="16688">
                  <c:v>5.95843442256154</c:v>
                </c:pt>
                <c:pt idx="16689">
                  <c:v>6.7032274668285403</c:v>
                </c:pt>
                <c:pt idx="16690">
                  <c:v>7.0889105106315098</c:v>
                </c:pt>
                <c:pt idx="16691">
                  <c:v>7.5149425548985098</c:v>
                </c:pt>
                <c:pt idx="16692">
                  <c:v>7.6728195991655097</c:v>
                </c:pt>
                <c:pt idx="16693">
                  <c:v>10.058013642968501</c:v>
                </c:pt>
                <c:pt idx="16694">
                  <c:v>16.193489687235498</c:v>
                </c:pt>
                <c:pt idx="16695">
                  <c:v>24.388822731502501</c:v>
                </c:pt>
                <c:pt idx="16696">
                  <c:v>25.039176775305499</c:v>
                </c:pt>
                <c:pt idx="16697">
                  <c:v>24.446820819572501</c:v>
                </c:pt>
                <c:pt idx="16698">
                  <c:v>23.518721863839499</c:v>
                </c:pt>
                <c:pt idx="16699">
                  <c:v>22.738929907642401</c:v>
                </c:pt>
                <c:pt idx="16700">
                  <c:v>22.135122951909398</c:v>
                </c:pt>
                <c:pt idx="16701">
                  <c:v>20.398701996176399</c:v>
                </c:pt>
                <c:pt idx="16702">
                  <c:v>19.663640039979398</c:v>
                </c:pt>
                <c:pt idx="16703">
                  <c:v>18.606631084246398</c:v>
                </c:pt>
                <c:pt idx="16704">
                  <c:v>18.519124128513401</c:v>
                </c:pt>
                <c:pt idx="16705">
                  <c:v>19.090858172316398</c:v>
                </c:pt>
                <c:pt idx="16706">
                  <c:v>19.3634412165834</c:v>
                </c:pt>
                <c:pt idx="16707">
                  <c:v>18.8699202608504</c:v>
                </c:pt>
                <c:pt idx="16708">
                  <c:v>19.3084903046534</c:v>
                </c:pt>
                <c:pt idx="16709">
                  <c:v>18.482463348920302</c:v>
                </c:pt>
                <c:pt idx="16710">
                  <c:v>15.2805633931873</c:v>
                </c:pt>
                <c:pt idx="16711">
                  <c:v>15.534474436990299</c:v>
                </c:pt>
                <c:pt idx="16712">
                  <c:v>18.763377481257301</c:v>
                </c:pt>
                <c:pt idx="16713">
                  <c:v>20.261867525524298</c:v>
                </c:pt>
                <c:pt idx="16714">
                  <c:v>20.597776569327301</c:v>
                </c:pt>
                <c:pt idx="16715">
                  <c:v>19.710934613594301</c:v>
                </c:pt>
                <c:pt idx="16716">
                  <c:v>18.343054657861298</c:v>
                </c:pt>
                <c:pt idx="16717">
                  <c:v>18.585255701664298</c:v>
                </c:pt>
                <c:pt idx="16718">
                  <c:v>20.600339745931301</c:v>
                </c:pt>
                <c:pt idx="16719">
                  <c:v>22.7084937901983</c:v>
                </c:pt>
                <c:pt idx="16720">
                  <c:v>23.245490834001199</c:v>
                </c:pt>
                <c:pt idx="16721">
                  <c:v>25.099260878268201</c:v>
                </c:pt>
                <c:pt idx="16722">
                  <c:v>25.288050922535199</c:v>
                </c:pt>
                <c:pt idx="16723">
                  <c:v>24.873824873684299</c:v>
                </c:pt>
                <c:pt idx="16724">
                  <c:v>24.706371732434199</c:v>
                </c:pt>
                <c:pt idx="16725">
                  <c:v>24.362075591183999</c:v>
                </c:pt>
                <c:pt idx="16726">
                  <c:v>24.085328450055702</c:v>
                </c:pt>
                <c:pt idx="16727">
                  <c:v>24.197596308805601</c:v>
                </c:pt>
                <c:pt idx="16728">
                  <c:v>24.101558167555499</c:v>
                </c:pt>
                <c:pt idx="16729">
                  <c:v>23.5112090264271</c:v>
                </c:pt>
                <c:pt idx="16730">
                  <c:v>23.072680885177</c:v>
                </c:pt>
                <c:pt idx="16731">
                  <c:v>22.9574107439269</c:v>
                </c:pt>
                <c:pt idx="16732">
                  <c:v>22.691299602798601</c:v>
                </c:pt>
                <c:pt idx="16733">
                  <c:v>22.485815461548398</c:v>
                </c:pt>
                <c:pt idx="16734">
                  <c:v>22.087025320298299</c:v>
                </c:pt>
                <c:pt idx="16735">
                  <c:v>21.60084017917</c:v>
                </c:pt>
                <c:pt idx="16736">
                  <c:v>21.685448037919901</c:v>
                </c:pt>
                <c:pt idx="16737">
                  <c:v>21.901244896669802</c:v>
                </c:pt>
                <c:pt idx="16738">
                  <c:v>22.113507755541399</c:v>
                </c:pt>
                <c:pt idx="16739">
                  <c:v>22.523514614291301</c:v>
                </c:pt>
                <c:pt idx="16740">
                  <c:v>22.416049473041198</c:v>
                </c:pt>
                <c:pt idx="16741">
                  <c:v>22.3769963319128</c:v>
                </c:pt>
                <c:pt idx="16742">
                  <c:v>22.463537190662699</c:v>
                </c:pt>
                <c:pt idx="16743">
                  <c:v>22.7416900494126</c:v>
                </c:pt>
                <c:pt idx="16744">
                  <c:v>21.831111908284299</c:v>
                </c:pt>
                <c:pt idx="16745">
                  <c:v>21.2285747670342</c:v>
                </c:pt>
                <c:pt idx="16746">
                  <c:v>20.922980625784</c:v>
                </c:pt>
                <c:pt idx="16747">
                  <c:v>20.287431484655698</c:v>
                </c:pt>
                <c:pt idx="16748">
                  <c:v>19.545821343405599</c:v>
                </c:pt>
                <c:pt idx="16749">
                  <c:v>19.0972642021555</c:v>
                </c:pt>
                <c:pt idx="16750">
                  <c:v>19.254539061027099</c:v>
                </c:pt>
                <c:pt idx="16751">
                  <c:v>19.323736919777001</c:v>
                </c:pt>
                <c:pt idx="16752">
                  <c:v>18.726315778526899</c:v>
                </c:pt>
                <c:pt idx="16753">
                  <c:v>18.476688637398599</c:v>
                </c:pt>
                <c:pt idx="16754">
                  <c:v>18.805141496148401</c:v>
                </c:pt>
                <c:pt idx="16755">
                  <c:v>18.301670354898299</c:v>
                </c:pt>
                <c:pt idx="16756">
                  <c:v>18.05473721377</c:v>
                </c:pt>
                <c:pt idx="16757">
                  <c:v>17.237543072519902</c:v>
                </c:pt>
                <c:pt idx="16758">
                  <c:v>16.950978931269798</c:v>
                </c:pt>
                <c:pt idx="16759">
                  <c:v>16.658332790141401</c:v>
                </c:pt>
                <c:pt idx="16760">
                  <c:v>15.752047648891301</c:v>
                </c:pt>
                <c:pt idx="16761">
                  <c:v>15.2609235076412</c:v>
                </c:pt>
                <c:pt idx="16762">
                  <c:v>16.0421263665128</c:v>
                </c:pt>
                <c:pt idx="16763">
                  <c:v>17.011502225262699</c:v>
                </c:pt>
                <c:pt idx="16764">
                  <c:v>18.635085084012601</c:v>
                </c:pt>
                <c:pt idx="16765">
                  <c:v>18.9845359428843</c:v>
                </c:pt>
                <c:pt idx="16766">
                  <c:v>19.2566428016342</c:v>
                </c:pt>
                <c:pt idx="16767">
                  <c:v>19.570064660383999</c:v>
                </c:pt>
                <c:pt idx="16768">
                  <c:v>19.549033519255701</c:v>
                </c:pt>
                <c:pt idx="16769">
                  <c:v>19.301590378005599</c:v>
                </c:pt>
                <c:pt idx="16770">
                  <c:v>19.189669236755499</c:v>
                </c:pt>
                <c:pt idx="16771">
                  <c:v>18.872732619716299</c:v>
                </c:pt>
                <c:pt idx="16772">
                  <c:v>19.139878526670302</c:v>
                </c:pt>
                <c:pt idx="16773">
                  <c:v>19.571954433624398</c:v>
                </c:pt>
                <c:pt idx="16774">
                  <c:v>20.184400340627601</c:v>
                </c:pt>
                <c:pt idx="16775">
                  <c:v>20.153139247581699</c:v>
                </c:pt>
                <c:pt idx="16776">
                  <c:v>20.1098961545358</c:v>
                </c:pt>
                <c:pt idx="16777">
                  <c:v>20.131083061539002</c:v>
                </c:pt>
                <c:pt idx="16778">
                  <c:v>20.1077299684931</c:v>
                </c:pt>
                <c:pt idx="16779">
                  <c:v>20.028823875447198</c:v>
                </c:pt>
                <c:pt idx="16780">
                  <c:v>20.0758247824504</c:v>
                </c:pt>
                <c:pt idx="16781">
                  <c:v>20.042682689404401</c:v>
                </c:pt>
                <c:pt idx="16782">
                  <c:v>19.8094445963585</c:v>
                </c:pt>
                <c:pt idx="16783">
                  <c:v>19.915652503361699</c:v>
                </c:pt>
                <c:pt idx="16784">
                  <c:v>19.4327004103158</c:v>
                </c:pt>
                <c:pt idx="16785">
                  <c:v>19.3457363172699</c:v>
                </c:pt>
                <c:pt idx="16786">
                  <c:v>19.277812224273099</c:v>
                </c:pt>
                <c:pt idx="16787">
                  <c:v>19.243024131227202</c:v>
                </c:pt>
                <c:pt idx="16788">
                  <c:v>19.1648260381813</c:v>
                </c:pt>
                <c:pt idx="16789">
                  <c:v>18.710939945184499</c:v>
                </c:pt>
                <c:pt idx="16790">
                  <c:v>18.918054852138599</c:v>
                </c:pt>
                <c:pt idx="16791">
                  <c:v>20.359887759092601</c:v>
                </c:pt>
                <c:pt idx="16792">
                  <c:v>21.108164666095799</c:v>
                </c:pt>
                <c:pt idx="16793">
                  <c:v>20.956726573049899</c:v>
                </c:pt>
                <c:pt idx="16794">
                  <c:v>20.260602480004</c:v>
                </c:pt>
                <c:pt idx="16795">
                  <c:v>18.5220453870072</c:v>
                </c:pt>
                <c:pt idx="16796">
                  <c:v>18.652555293961299</c:v>
                </c:pt>
                <c:pt idx="16797">
                  <c:v>18.775312200915401</c:v>
                </c:pt>
                <c:pt idx="16798">
                  <c:v>18.336903107918602</c:v>
                </c:pt>
                <c:pt idx="16799">
                  <c:v>17.722946014872701</c:v>
                </c:pt>
                <c:pt idx="16800">
                  <c:v>16.464217921826702</c:v>
                </c:pt>
                <c:pt idx="16801">
                  <c:v>16.7283478288299</c:v>
                </c:pt>
                <c:pt idx="16802">
                  <c:v>16.407198735784</c:v>
                </c:pt>
                <c:pt idx="16803">
                  <c:v>15.7124836427381</c:v>
                </c:pt>
                <c:pt idx="16804">
                  <c:v>14.9921435497413</c:v>
                </c:pt>
                <c:pt idx="16805">
                  <c:v>14.6582124566954</c:v>
                </c:pt>
                <c:pt idx="16806">
                  <c:v>15.7670803636495</c:v>
                </c:pt>
                <c:pt idx="16807">
                  <c:v>16.060111270652701</c:v>
                </c:pt>
                <c:pt idx="16808">
                  <c:v>16.340568177606801</c:v>
                </c:pt>
                <c:pt idx="16809">
                  <c:v>16.2570510845608</c:v>
                </c:pt>
                <c:pt idx="16810">
                  <c:v>16.2394699915641</c:v>
                </c:pt>
                <c:pt idx="16811">
                  <c:v>16.5107498985181</c:v>
                </c:pt>
                <c:pt idx="16812">
                  <c:v>16.924835805472199</c:v>
                </c:pt>
                <c:pt idx="16813">
                  <c:v>17.182797712475399</c:v>
                </c:pt>
                <c:pt idx="16814">
                  <c:v>17.313705619429498</c:v>
                </c:pt>
                <c:pt idx="16815">
                  <c:v>17.547078526383601</c:v>
                </c:pt>
                <c:pt idx="16816">
                  <c:v>17.2180574333868</c:v>
                </c:pt>
                <c:pt idx="16817">
                  <c:v>17.143015340340899</c:v>
                </c:pt>
                <c:pt idx="16818">
                  <c:v>17.660677247294899</c:v>
                </c:pt>
                <c:pt idx="16819">
                  <c:v>18.183567498995298</c:v>
                </c:pt>
                <c:pt idx="16820">
                  <c:v>18.284520095404002</c:v>
                </c:pt>
                <c:pt idx="16821">
                  <c:v>18.606708691812699</c:v>
                </c:pt>
                <c:pt idx="16822">
                  <c:v>19.099599288101601</c:v>
                </c:pt>
                <c:pt idx="16823">
                  <c:v>20.416189884510299</c:v>
                </c:pt>
                <c:pt idx="16824">
                  <c:v>21.074459480919</c:v>
                </c:pt>
                <c:pt idx="16825">
                  <c:v>21.302807077207898</c:v>
                </c:pt>
                <c:pt idx="16826">
                  <c:v>21.221990673616599</c:v>
                </c:pt>
                <c:pt idx="16827">
                  <c:v>21.226724270025301</c:v>
                </c:pt>
                <c:pt idx="16828">
                  <c:v>21.181681866314101</c:v>
                </c:pt>
                <c:pt idx="16829">
                  <c:v>20.926565462722898</c:v>
                </c:pt>
                <c:pt idx="16830">
                  <c:v>20.484415059131599</c:v>
                </c:pt>
                <c:pt idx="16831">
                  <c:v>20.023882655420401</c:v>
                </c:pt>
                <c:pt idx="16832">
                  <c:v>20.066731251829101</c:v>
                </c:pt>
                <c:pt idx="16833">
                  <c:v>19.464221848237901</c:v>
                </c:pt>
                <c:pt idx="16834">
                  <c:v>19.1308774445267</c:v>
                </c:pt>
                <c:pt idx="16835">
                  <c:v>19.047618040935401</c:v>
                </c:pt>
                <c:pt idx="16836">
                  <c:v>18.312529637344099</c:v>
                </c:pt>
                <c:pt idx="16837">
                  <c:v>18.455824233632999</c:v>
                </c:pt>
                <c:pt idx="16838">
                  <c:v>18.496591830041702</c:v>
                </c:pt>
                <c:pt idx="16839">
                  <c:v>18.909371426450399</c:v>
                </c:pt>
                <c:pt idx="16840">
                  <c:v>19.313508022739299</c:v>
                </c:pt>
                <c:pt idx="16841">
                  <c:v>18.698469619148</c:v>
                </c:pt>
                <c:pt idx="16842">
                  <c:v>17.520021215556699</c:v>
                </c:pt>
                <c:pt idx="16843">
                  <c:v>17.097274811845502</c:v>
                </c:pt>
                <c:pt idx="16844">
                  <c:v>17.0198614082543</c:v>
                </c:pt>
                <c:pt idx="16845">
                  <c:v>16.702649004663002</c:v>
                </c:pt>
                <c:pt idx="16846">
                  <c:v>16.2427736009518</c:v>
                </c:pt>
                <c:pt idx="16847">
                  <c:v>15.7308971973605</c:v>
                </c:pt>
                <c:pt idx="16848">
                  <c:v>14.8975337937693</c:v>
                </c:pt>
                <c:pt idx="16849">
                  <c:v>14.5960693900581</c:v>
                </c:pt>
                <c:pt idx="16850">
                  <c:v>14.2772039864668</c:v>
                </c:pt>
                <c:pt idx="16851">
                  <c:v>14.197303582875501</c:v>
                </c:pt>
                <c:pt idx="16852">
                  <c:v>14.4853851791644</c:v>
                </c:pt>
                <c:pt idx="16853">
                  <c:v>14.3030367755731</c:v>
                </c:pt>
                <c:pt idx="16854">
                  <c:v>15.161649371981801</c:v>
                </c:pt>
                <c:pt idx="16855">
                  <c:v>16.118110968270699</c:v>
                </c:pt>
                <c:pt idx="16856">
                  <c:v>17.0096115646794</c:v>
                </c:pt>
                <c:pt idx="16857">
                  <c:v>18.767232161088099</c:v>
                </c:pt>
                <c:pt idx="16858">
                  <c:v>19.4622297573769</c:v>
                </c:pt>
                <c:pt idx="16859">
                  <c:v>20.2261523537857</c:v>
                </c:pt>
                <c:pt idx="16860">
                  <c:v>20.577334950194398</c:v>
                </c:pt>
                <c:pt idx="16861">
                  <c:v>20.8637165464832</c:v>
                </c:pt>
                <c:pt idx="16862">
                  <c:v>21.3647641428919</c:v>
                </c:pt>
                <c:pt idx="16863">
                  <c:v>21.799218739300699</c:v>
                </c:pt>
                <c:pt idx="16864">
                  <c:v>22.055478335589498</c:v>
                </c:pt>
                <c:pt idx="16865">
                  <c:v>22.380960931998199</c:v>
                </c:pt>
                <c:pt idx="16866">
                  <c:v>22.6104915284069</c:v>
                </c:pt>
                <c:pt idx="16867">
                  <c:v>22.745875110352699</c:v>
                </c:pt>
                <c:pt idx="16868">
                  <c:v>22.290704678052201</c:v>
                </c:pt>
                <c:pt idx="16869">
                  <c:v>21.935673245751701</c:v>
                </c:pt>
                <c:pt idx="16870">
                  <c:v>21.706786813395802</c:v>
                </c:pt>
                <c:pt idx="16871">
                  <c:v>21.693483381095302</c:v>
                </c:pt>
                <c:pt idx="16872">
                  <c:v>21.721562948794801</c:v>
                </c:pt>
                <c:pt idx="16873">
                  <c:v>21.767592516438899</c:v>
                </c:pt>
                <c:pt idx="16874">
                  <c:v>21.566879084138399</c:v>
                </c:pt>
                <c:pt idx="16875">
                  <c:v>21.304102651837901</c:v>
                </c:pt>
                <c:pt idx="16876">
                  <c:v>21.194367219482</c:v>
                </c:pt>
                <c:pt idx="16877">
                  <c:v>20.803086787181499</c:v>
                </c:pt>
                <c:pt idx="16878">
                  <c:v>20.404619354881</c:v>
                </c:pt>
                <c:pt idx="16879">
                  <c:v>20.1082489225251</c:v>
                </c:pt>
                <c:pt idx="16880">
                  <c:v>19.611899490224602</c:v>
                </c:pt>
                <c:pt idx="16881">
                  <c:v>19.143851057924099</c:v>
                </c:pt>
                <c:pt idx="16882">
                  <c:v>18.853563625568199</c:v>
                </c:pt>
                <c:pt idx="16883">
                  <c:v>18.642706193267699</c:v>
                </c:pt>
                <c:pt idx="16884">
                  <c:v>18.251011760967199</c:v>
                </c:pt>
                <c:pt idx="16885">
                  <c:v>18.526889328611301</c:v>
                </c:pt>
                <c:pt idx="16886">
                  <c:v>17.2779658963108</c:v>
                </c:pt>
                <c:pt idx="16887">
                  <c:v>16.404618464010301</c:v>
                </c:pt>
                <c:pt idx="16888">
                  <c:v>17.455156031654401</c:v>
                </c:pt>
                <c:pt idx="16889">
                  <c:v>18.9085905993539</c:v>
                </c:pt>
                <c:pt idx="16890">
                  <c:v>19.185787167053402</c:v>
                </c:pt>
                <c:pt idx="16891">
                  <c:v>19.848559734697499</c:v>
                </c:pt>
                <c:pt idx="16892">
                  <c:v>20.031446302397001</c:v>
                </c:pt>
                <c:pt idx="16893">
                  <c:v>19.478329870096498</c:v>
                </c:pt>
                <c:pt idx="16894">
                  <c:v>19.547157437740601</c:v>
                </c:pt>
                <c:pt idx="16895">
                  <c:v>19.043825005440102</c:v>
                </c:pt>
                <c:pt idx="16896">
                  <c:v>18.9103685731396</c:v>
                </c:pt>
                <c:pt idx="16897">
                  <c:v>18.554055140783699</c:v>
                </c:pt>
                <c:pt idx="16898">
                  <c:v>18.319649708483201</c:v>
                </c:pt>
                <c:pt idx="16899">
                  <c:v>17.115961276182698</c:v>
                </c:pt>
                <c:pt idx="16900">
                  <c:v>17.552215843826801</c:v>
                </c:pt>
                <c:pt idx="16901">
                  <c:v>17.5198924115263</c:v>
                </c:pt>
                <c:pt idx="16902">
                  <c:v>18.107632979225802</c:v>
                </c:pt>
                <c:pt idx="16903">
                  <c:v>19.2439985468698</c:v>
                </c:pt>
                <c:pt idx="16904">
                  <c:v>20.585293114569399</c:v>
                </c:pt>
                <c:pt idx="16905">
                  <c:v>21.3718336822689</c:v>
                </c:pt>
                <c:pt idx="16906">
                  <c:v>21.9264082499129</c:v>
                </c:pt>
                <c:pt idx="16907">
                  <c:v>22.196936817612499</c:v>
                </c:pt>
                <c:pt idx="16908">
                  <c:v>22.275316385311999</c:v>
                </c:pt>
                <c:pt idx="16909">
                  <c:v>22.545221952955998</c:v>
                </c:pt>
                <c:pt idx="16910">
                  <c:v>23.0005665206556</c:v>
                </c:pt>
                <c:pt idx="16911">
                  <c:v>23.1864140883551</c:v>
                </c:pt>
                <c:pt idx="16912">
                  <c:v>23.046875655999099</c:v>
                </c:pt>
                <c:pt idx="16913">
                  <c:v>22.6538942236987</c:v>
                </c:pt>
                <c:pt idx="16914">
                  <c:v>22.209378791398201</c:v>
                </c:pt>
                <c:pt idx="16915">
                  <c:v>22.237376300428998</c:v>
                </c:pt>
                <c:pt idx="16916">
                  <c:v>22.626366750875</c:v>
                </c:pt>
                <c:pt idx="16917">
                  <c:v>22.8332362013211</c:v>
                </c:pt>
                <c:pt idx="16918">
                  <c:v>22.8189616517869</c:v>
                </c:pt>
                <c:pt idx="16919">
                  <c:v>23.046222102232999</c:v>
                </c:pt>
                <c:pt idx="16920">
                  <c:v>23.161609552679</c:v>
                </c:pt>
                <c:pt idx="16921">
                  <c:v>23.0803500031449</c:v>
                </c:pt>
                <c:pt idx="16922">
                  <c:v>22.835510453590999</c:v>
                </c:pt>
                <c:pt idx="16923">
                  <c:v>22.600633904037</c:v>
                </c:pt>
                <c:pt idx="16924">
                  <c:v>22.639057354502899</c:v>
                </c:pt>
                <c:pt idx="16925">
                  <c:v>22.443361804948999</c:v>
                </c:pt>
                <c:pt idx="16926">
                  <c:v>22.429725255394999</c:v>
                </c:pt>
                <c:pt idx="16927">
                  <c:v>22.097966705860902</c:v>
                </c:pt>
                <c:pt idx="16928">
                  <c:v>22.011772156307</c:v>
                </c:pt>
                <c:pt idx="16929">
                  <c:v>21.457808606753002</c:v>
                </c:pt>
                <c:pt idx="16930">
                  <c:v>20.853148057218899</c:v>
                </c:pt>
                <c:pt idx="16931">
                  <c:v>20.640570507665</c:v>
                </c:pt>
                <c:pt idx="16932">
                  <c:v>20.655650958111</c:v>
                </c:pt>
                <c:pt idx="16933">
                  <c:v>19.916594408576898</c:v>
                </c:pt>
                <c:pt idx="16934">
                  <c:v>20.612960859022898</c:v>
                </c:pt>
                <c:pt idx="16935">
                  <c:v>21.307782309469001</c:v>
                </c:pt>
                <c:pt idx="16936">
                  <c:v>23.340017759934899</c:v>
                </c:pt>
                <c:pt idx="16937">
                  <c:v>24.030813210380899</c:v>
                </c:pt>
                <c:pt idx="16938">
                  <c:v>21.705899660827001</c:v>
                </c:pt>
                <c:pt idx="16939">
                  <c:v>21.6859151112929</c:v>
                </c:pt>
                <c:pt idx="16940">
                  <c:v>20.745955561738899</c:v>
                </c:pt>
                <c:pt idx="16941">
                  <c:v>19.897874012185</c:v>
                </c:pt>
                <c:pt idx="16942">
                  <c:v>19.3535284626509</c:v>
                </c:pt>
                <c:pt idx="16943">
                  <c:v>18.292389913096901</c:v>
                </c:pt>
                <c:pt idx="16944">
                  <c:v>16.555295363542999</c:v>
                </c:pt>
                <c:pt idx="16945">
                  <c:v>16.501059814008801</c:v>
                </c:pt>
                <c:pt idx="16946">
                  <c:v>16.708947264454899</c:v>
                </c:pt>
                <c:pt idx="16947">
                  <c:v>16.629783714900999</c:v>
                </c:pt>
                <c:pt idx="16948">
                  <c:v>16.820867165366799</c:v>
                </c:pt>
                <c:pt idx="16949">
                  <c:v>17.771982615812899</c:v>
                </c:pt>
                <c:pt idx="16950">
                  <c:v>18.187355066258899</c:v>
                </c:pt>
                <c:pt idx="16951">
                  <c:v>17.786758516724799</c:v>
                </c:pt>
                <c:pt idx="16952">
                  <c:v>19.354802967170901</c:v>
                </c:pt>
                <c:pt idx="16953">
                  <c:v>20.6038224176169</c:v>
                </c:pt>
                <c:pt idx="16954">
                  <c:v>20.7581988680828</c:v>
                </c:pt>
                <c:pt idx="16955">
                  <c:v>21.073250318528899</c:v>
                </c:pt>
                <c:pt idx="16956">
                  <c:v>21.615992768974898</c:v>
                </c:pt>
                <c:pt idx="16957">
                  <c:v>22.1279972194408</c:v>
                </c:pt>
                <c:pt idx="16958">
                  <c:v>22.461191669886901</c:v>
                </c:pt>
                <c:pt idx="16959">
                  <c:v>22.6273411203329</c:v>
                </c:pt>
                <c:pt idx="16960">
                  <c:v>22.476024570798799</c:v>
                </c:pt>
                <c:pt idx="16961">
                  <c:v>22.118602021244801</c:v>
                </c:pt>
                <c:pt idx="16962">
                  <c:v>21.9671994716909</c:v>
                </c:pt>
                <c:pt idx="16963">
                  <c:v>21.9506731563635</c:v>
                </c:pt>
                <c:pt idx="16964">
                  <c:v>21.963724075201199</c:v>
                </c:pt>
                <c:pt idx="16965">
                  <c:v>21.8991389940388</c:v>
                </c:pt>
                <c:pt idx="16966">
                  <c:v>21.971479912957498</c:v>
                </c:pt>
                <c:pt idx="16967">
                  <c:v>22.001472831795098</c:v>
                </c:pt>
                <c:pt idx="16968">
                  <c:v>21.600457750632799</c:v>
                </c:pt>
                <c:pt idx="16969">
                  <c:v>21.089583669551399</c:v>
                </c:pt>
                <c:pt idx="16970">
                  <c:v>19.8561305883891</c:v>
                </c:pt>
                <c:pt idx="16971">
                  <c:v>18.109288507226701</c:v>
                </c:pt>
                <c:pt idx="16972">
                  <c:v>16.228050426145401</c:v>
                </c:pt>
                <c:pt idx="16973">
                  <c:v>15.999405344983</c:v>
                </c:pt>
                <c:pt idx="16974">
                  <c:v>15.9457032638207</c:v>
                </c:pt>
                <c:pt idx="16975">
                  <c:v>15.6961291827393</c:v>
                </c:pt>
                <c:pt idx="16976">
                  <c:v>15.314091101577</c:v>
                </c:pt>
                <c:pt idx="16977">
                  <c:v>15.6718960204146</c:v>
                </c:pt>
                <c:pt idx="16978">
                  <c:v>15.3497409393333</c:v>
                </c:pt>
                <c:pt idx="16979">
                  <c:v>15.4570398581709</c:v>
                </c:pt>
                <c:pt idx="16980">
                  <c:v>15.6368017770086</c:v>
                </c:pt>
                <c:pt idx="16981">
                  <c:v>14.9047176959272</c:v>
                </c:pt>
                <c:pt idx="16982">
                  <c:v>14.6959466147649</c:v>
                </c:pt>
                <c:pt idx="16983">
                  <c:v>14.7988105336025</c:v>
                </c:pt>
                <c:pt idx="16984">
                  <c:v>18.852469452521198</c:v>
                </c:pt>
                <c:pt idx="16985">
                  <c:v>19.584284371358802</c:v>
                </c:pt>
                <c:pt idx="16986">
                  <c:v>20.4767442901965</c:v>
                </c:pt>
                <c:pt idx="16987">
                  <c:v>20.1040142091151</c:v>
                </c:pt>
                <c:pt idx="16988">
                  <c:v>19.6064391279528</c:v>
                </c:pt>
                <c:pt idx="16989">
                  <c:v>18.3745050467904</c:v>
                </c:pt>
                <c:pt idx="16990">
                  <c:v>17.9019429657091</c:v>
                </c:pt>
                <c:pt idx="16991">
                  <c:v>16.996864884546699</c:v>
                </c:pt>
                <c:pt idx="16992">
                  <c:v>14.6157498033844</c:v>
                </c:pt>
                <c:pt idx="16993">
                  <c:v>12.355725722302999</c:v>
                </c:pt>
                <c:pt idx="16994">
                  <c:v>12.3308496411407</c:v>
                </c:pt>
                <c:pt idx="16995">
                  <c:v>13.429367559978299</c:v>
                </c:pt>
                <c:pt idx="16996">
                  <c:v>13.618101478897</c:v>
                </c:pt>
                <c:pt idx="16997">
                  <c:v>13.664251397734599</c:v>
                </c:pt>
                <c:pt idx="16998">
                  <c:v>14.054012316572299</c:v>
                </c:pt>
                <c:pt idx="16999">
                  <c:v>14.5230652354909</c:v>
                </c:pt>
                <c:pt idx="17000">
                  <c:v>16.065881154328601</c:v>
                </c:pt>
                <c:pt idx="17001">
                  <c:v>19.764224073166201</c:v>
                </c:pt>
                <c:pt idx="17002">
                  <c:v>20.927382992084901</c:v>
                </c:pt>
                <c:pt idx="17003">
                  <c:v>20.329079910922498</c:v>
                </c:pt>
                <c:pt idx="17004">
                  <c:v>20.2149528297602</c:v>
                </c:pt>
                <c:pt idx="17005">
                  <c:v>20.925453748678802</c:v>
                </c:pt>
                <c:pt idx="17006">
                  <c:v>20.784618667516501</c:v>
                </c:pt>
                <c:pt idx="17007">
                  <c:v>20.5491585863541</c:v>
                </c:pt>
                <c:pt idx="17008">
                  <c:v>19.949109505272801</c:v>
                </c:pt>
                <c:pt idx="17009">
                  <c:v>20.1152404241104</c:v>
                </c:pt>
                <c:pt idx="17010">
                  <c:v>20.4921983429481</c:v>
                </c:pt>
                <c:pt idx="17011">
                  <c:v>20.676436436599499</c:v>
                </c:pt>
                <c:pt idx="17012">
                  <c:v>20.2785617049122</c:v>
                </c:pt>
                <c:pt idx="17013">
                  <c:v>20.008733973224899</c:v>
                </c:pt>
                <c:pt idx="17014">
                  <c:v>20.295708241591999</c:v>
                </c:pt>
                <c:pt idx="17015">
                  <c:v>20.745366509904699</c:v>
                </c:pt>
                <c:pt idx="17016">
                  <c:v>20.323137778217401</c:v>
                </c:pt>
                <c:pt idx="17017">
                  <c:v>19.442081046584399</c:v>
                </c:pt>
                <c:pt idx="17018">
                  <c:v>18.045014314897099</c:v>
                </c:pt>
                <c:pt idx="17019">
                  <c:v>17.258107583209799</c:v>
                </c:pt>
                <c:pt idx="17020">
                  <c:v>16.5263368515769</c:v>
                </c:pt>
                <c:pt idx="17021">
                  <c:v>15.7447761198896</c:v>
                </c:pt>
                <c:pt idx="17022">
                  <c:v>15.074272388202299</c:v>
                </c:pt>
                <c:pt idx="17023">
                  <c:v>14.791716656569299</c:v>
                </c:pt>
                <c:pt idx="17024">
                  <c:v>14.639604924882001</c:v>
                </c:pt>
                <c:pt idx="17025">
                  <c:v>14.458691193194699</c:v>
                </c:pt>
                <c:pt idx="17026">
                  <c:v>14.404671461561801</c:v>
                </c:pt>
                <c:pt idx="17027">
                  <c:v>14.4674287298745</c:v>
                </c:pt>
                <c:pt idx="17028">
                  <c:v>14.971985998187201</c:v>
                </c:pt>
                <c:pt idx="17029">
                  <c:v>15.9191712665542</c:v>
                </c:pt>
                <c:pt idx="17030">
                  <c:v>17.050679534866902</c:v>
                </c:pt>
                <c:pt idx="17031">
                  <c:v>17.466683803179599</c:v>
                </c:pt>
                <c:pt idx="17032">
                  <c:v>20.470237071546698</c:v>
                </c:pt>
                <c:pt idx="17033">
                  <c:v>22.1771653398594</c:v>
                </c:pt>
                <c:pt idx="17034">
                  <c:v>24.164434608172101</c:v>
                </c:pt>
                <c:pt idx="17035">
                  <c:v>24.464860876539099</c:v>
                </c:pt>
                <c:pt idx="17036">
                  <c:v>24.437708144851801</c:v>
                </c:pt>
                <c:pt idx="17053">
                  <c:v>14.974785706493799</c:v>
                </c:pt>
                <c:pt idx="17054">
                  <c:v>22.011192974806502</c:v>
                </c:pt>
                <c:pt idx="17055">
                  <c:v>3.08622924311925</c:v>
                </c:pt>
                <c:pt idx="17056">
                  <c:v>20.5328625114863</c:v>
                </c:pt>
                <c:pt idx="17057">
                  <c:v>17.497796779799</c:v>
                </c:pt>
                <c:pt idx="17058">
                  <c:v>17.514484048111701</c:v>
                </c:pt>
                <c:pt idx="17059">
                  <c:v>17.202380550346099</c:v>
                </c:pt>
                <c:pt idx="17060">
                  <c:v>17.625697286423598</c:v>
                </c:pt>
                <c:pt idx="17061">
                  <c:v>16.969080022501</c:v>
                </c:pt>
                <c:pt idx="17062">
                  <c:v>15.8847227585486</c:v>
                </c:pt>
                <c:pt idx="17063">
                  <c:v>14.8853464946261</c:v>
                </c:pt>
                <c:pt idx="17064">
                  <c:v>14.510080230703601</c:v>
                </c:pt>
                <c:pt idx="17065">
                  <c:v>13.3958409667512</c:v>
                </c:pt>
                <c:pt idx="17066">
                  <c:v>16.831644702828601</c:v>
                </c:pt>
                <c:pt idx="17067">
                  <c:v>17.147637438906099</c:v>
                </c:pt>
                <c:pt idx="17068">
                  <c:v>17.926638174953698</c:v>
                </c:pt>
                <c:pt idx="17069">
                  <c:v>18.181326911031199</c:v>
                </c:pt>
                <c:pt idx="17070">
                  <c:v>19.3419956471086</c:v>
                </c:pt>
                <c:pt idx="17071">
                  <c:v>20.470888383156201</c:v>
                </c:pt>
                <c:pt idx="17072">
                  <c:v>20.578281119233701</c:v>
                </c:pt>
                <c:pt idx="17073">
                  <c:v>20.769741855311199</c:v>
                </c:pt>
                <c:pt idx="17074">
                  <c:v>19.747120591358801</c:v>
                </c:pt>
                <c:pt idx="17075">
                  <c:v>21.112249327436199</c:v>
                </c:pt>
                <c:pt idx="17076">
                  <c:v>22.303353063513701</c:v>
                </c:pt>
                <c:pt idx="17077">
                  <c:v>22.437496799561298</c:v>
                </c:pt>
                <c:pt idx="17078">
                  <c:v>23.380251535638799</c:v>
                </c:pt>
                <c:pt idx="17079">
                  <c:v>23.6390982717162</c:v>
                </c:pt>
                <c:pt idx="17080">
                  <c:v>23.847679007763801</c:v>
                </c:pt>
                <c:pt idx="17081">
                  <c:v>23.789870743841298</c:v>
                </c:pt>
                <c:pt idx="17082">
                  <c:v>23.661193479918701</c:v>
                </c:pt>
                <c:pt idx="17083">
                  <c:v>23.400069215966301</c:v>
                </c:pt>
                <c:pt idx="17084">
                  <c:v>23.2358009520438</c:v>
                </c:pt>
                <c:pt idx="17085">
                  <c:v>22.658654688121299</c:v>
                </c:pt>
                <c:pt idx="17086">
                  <c:v>21.683469424168901</c:v>
                </c:pt>
                <c:pt idx="17087">
                  <c:v>21.065062160246299</c:v>
                </c:pt>
                <c:pt idx="17088">
                  <c:v>19.988927896323801</c:v>
                </c:pt>
                <c:pt idx="17089">
                  <c:v>19.064037632371399</c:v>
                </c:pt>
                <c:pt idx="17090">
                  <c:v>17.352348368448901</c:v>
                </c:pt>
                <c:pt idx="17091">
                  <c:v>15.285213104526299</c:v>
                </c:pt>
                <c:pt idx="17092">
                  <c:v>14.5938348405739</c:v>
                </c:pt>
                <c:pt idx="17093">
                  <c:v>13.5202635766514</c:v>
                </c:pt>
                <c:pt idx="17094">
                  <c:v>11.8196643127289</c:v>
                </c:pt>
                <c:pt idx="17095">
                  <c:v>12.0738990487765</c:v>
                </c:pt>
                <c:pt idx="17096">
                  <c:v>13.1789527848539</c:v>
                </c:pt>
                <c:pt idx="17097">
                  <c:v>13.616339520931399</c:v>
                </c:pt>
                <c:pt idx="17098">
                  <c:v>13.564285256979</c:v>
                </c:pt>
                <c:pt idx="17099">
                  <c:v>13.691903993056499</c:v>
                </c:pt>
                <c:pt idx="17100">
                  <c:v>13.885888729133899</c:v>
                </c:pt>
                <c:pt idx="17101">
                  <c:v>13.6864074651815</c:v>
                </c:pt>
                <c:pt idx="17102">
                  <c:v>15.397958201259</c:v>
                </c:pt>
                <c:pt idx="17103">
                  <c:v>15.935431937336499</c:v>
                </c:pt>
                <c:pt idx="17104">
                  <c:v>16.291090673384101</c:v>
                </c:pt>
                <c:pt idx="17105">
                  <c:v>18.0561974094615</c:v>
                </c:pt>
                <c:pt idx="17106">
                  <c:v>18.674777145539</c:v>
                </c:pt>
                <c:pt idx="17107">
                  <c:v>20.111803566711099</c:v>
                </c:pt>
                <c:pt idx="17108">
                  <c:v>20.337905672997302</c:v>
                </c:pt>
                <c:pt idx="17109">
                  <c:v>19.464217779283501</c:v>
                </c:pt>
                <c:pt idx="17110">
                  <c:v>18.3536798856525</c:v>
                </c:pt>
                <c:pt idx="17111">
                  <c:v>17.7791649919387</c:v>
                </c:pt>
                <c:pt idx="17112">
                  <c:v>19.1123040982249</c:v>
                </c:pt>
                <c:pt idx="17113">
                  <c:v>19.8075072045939</c:v>
                </c:pt>
                <c:pt idx="17114">
                  <c:v>18.652266310880101</c:v>
                </c:pt>
                <c:pt idx="17115">
                  <c:v>19.266825417166299</c:v>
                </c:pt>
                <c:pt idx="17116">
                  <c:v>22.337417523535301</c:v>
                </c:pt>
                <c:pt idx="17117">
                  <c:v>23.633120629821502</c:v>
                </c:pt>
                <c:pt idx="17118">
                  <c:v>24.0823477361077</c:v>
                </c:pt>
                <c:pt idx="17119">
                  <c:v>24.532666842476701</c:v>
                </c:pt>
                <c:pt idx="17120">
                  <c:v>25.496878948762902</c:v>
                </c:pt>
                <c:pt idx="17121">
                  <c:v>25.133553055049099</c:v>
                </c:pt>
                <c:pt idx="17122">
                  <c:v>24.7013731614181</c:v>
                </c:pt>
                <c:pt idx="17123">
                  <c:v>24.5177942677043</c:v>
                </c:pt>
                <c:pt idx="17124">
                  <c:v>24.3773273739905</c:v>
                </c:pt>
                <c:pt idx="17125">
                  <c:v>24.362808480359501</c:v>
                </c:pt>
                <c:pt idx="17126">
                  <c:v>24.235277586645701</c:v>
                </c:pt>
                <c:pt idx="17127">
                  <c:v>24.278335692931901</c:v>
                </c:pt>
                <c:pt idx="17128">
                  <c:v>24.2305507993009</c:v>
                </c:pt>
                <c:pt idx="17129">
                  <c:v>23.413434905587099</c:v>
                </c:pt>
                <c:pt idx="17130">
                  <c:v>23.195506011873402</c:v>
                </c:pt>
                <c:pt idx="17131">
                  <c:v>22.4180551182423</c:v>
                </c:pt>
                <c:pt idx="17132">
                  <c:v>21.902117224528499</c:v>
                </c:pt>
                <c:pt idx="17133">
                  <c:v>21.056993330814802</c:v>
                </c:pt>
                <c:pt idx="17134">
                  <c:v>19.941020437183699</c:v>
                </c:pt>
                <c:pt idx="17135">
                  <c:v>19.227342543469899</c:v>
                </c:pt>
                <c:pt idx="17136">
                  <c:v>17.660869649756201</c:v>
                </c:pt>
                <c:pt idx="17137">
                  <c:v>16.489342756125101</c:v>
                </c:pt>
                <c:pt idx="17138">
                  <c:v>14.784873862411301</c:v>
                </c:pt>
                <c:pt idx="17139">
                  <c:v>13.3952519686976</c:v>
                </c:pt>
                <c:pt idx="17140">
                  <c:v>11.833218075066499</c:v>
                </c:pt>
                <c:pt idx="17141">
                  <c:v>12.430776181352799</c:v>
                </c:pt>
                <c:pt idx="17142">
                  <c:v>13.098708287639001</c:v>
                </c:pt>
                <c:pt idx="17143">
                  <c:v>13.383971394007901</c:v>
                </c:pt>
                <c:pt idx="17144">
                  <c:v>13.0707375002942</c:v>
                </c:pt>
                <c:pt idx="17145">
                  <c:v>14.429574606580401</c:v>
                </c:pt>
                <c:pt idx="17146">
                  <c:v>13.9708407129493</c:v>
                </c:pt>
                <c:pt idx="17147">
                  <c:v>13.355216819235601</c:v>
                </c:pt>
                <c:pt idx="17148">
                  <c:v>12.5889749255218</c:v>
                </c:pt>
                <c:pt idx="17149">
                  <c:v>11.638143031890699</c:v>
                </c:pt>
                <c:pt idx="17150">
                  <c:v>11.413342138177001</c:v>
                </c:pt>
                <c:pt idx="17151">
                  <c:v>11.603411244463199</c:v>
                </c:pt>
                <c:pt idx="17152">
                  <c:v>12.4042883508321</c:v>
                </c:pt>
                <c:pt idx="17153">
                  <c:v>14.367444457118401</c:v>
                </c:pt>
                <c:pt idx="17154">
                  <c:v>15.532497563404601</c:v>
                </c:pt>
                <c:pt idx="17155">
                  <c:v>15.7316695593764</c:v>
                </c:pt>
                <c:pt idx="17156">
                  <c:v>15.647113444948999</c:v>
                </c:pt>
                <c:pt idx="17157">
                  <c:v>14.9823013305217</c:v>
                </c:pt>
                <c:pt idx="17158">
                  <c:v>13.7734652159509</c:v>
                </c:pt>
                <c:pt idx="17159">
                  <c:v>13.2238851015235</c:v>
                </c:pt>
                <c:pt idx="17160">
                  <c:v>12.080251987096201</c:v>
                </c:pt>
                <c:pt idx="17161">
                  <c:v>10.8292618725254</c:v>
                </c:pt>
                <c:pt idx="17162">
                  <c:v>10.513946758097999</c:v>
                </c:pt>
                <c:pt idx="17163">
                  <c:v>10.4469416436707</c:v>
                </c:pt>
                <c:pt idx="17164">
                  <c:v>11.2581485290999</c:v>
                </c:pt>
                <c:pt idx="17165">
                  <c:v>13.1681364146725</c:v>
                </c:pt>
                <c:pt idx="17166">
                  <c:v>16.277539300245198</c:v>
                </c:pt>
                <c:pt idx="17167">
                  <c:v>13.001927185674401</c:v>
                </c:pt>
                <c:pt idx="17168">
                  <c:v>15.870709071246999</c:v>
                </c:pt>
                <c:pt idx="17169">
                  <c:v>14.4628509568197</c:v>
                </c:pt>
                <c:pt idx="17170">
                  <c:v>14.640151842248899</c:v>
                </c:pt>
                <c:pt idx="17171">
                  <c:v>13.991591727821501</c:v>
                </c:pt>
                <c:pt idx="17172">
                  <c:v>13.4196336133942</c:v>
                </c:pt>
                <c:pt idx="17173">
                  <c:v>12.760049498823401</c:v>
                </c:pt>
                <c:pt idx="17174">
                  <c:v>12.397581384396</c:v>
                </c:pt>
                <c:pt idx="17175">
                  <c:v>12.3142452699687</c:v>
                </c:pt>
                <c:pt idx="17176">
                  <c:v>12.8949371553979</c:v>
                </c:pt>
                <c:pt idx="17177">
                  <c:v>14.9371860409705</c:v>
                </c:pt>
                <c:pt idx="17178">
                  <c:v>17.9938239265432</c:v>
                </c:pt>
                <c:pt idx="17179">
                  <c:v>20.326461811972401</c:v>
                </c:pt>
                <c:pt idx="17180">
                  <c:v>19.983143697545</c:v>
                </c:pt>
                <c:pt idx="17181">
                  <c:v>19.133728583117701</c:v>
                </c:pt>
                <c:pt idx="17182">
                  <c:v>17.1505024685469</c:v>
                </c:pt>
                <c:pt idx="17183">
                  <c:v>15.601572354119501</c:v>
                </c:pt>
                <c:pt idx="17184">
                  <c:v>15.844248239692201</c:v>
                </c:pt>
                <c:pt idx="17185">
                  <c:v>14.7415881251214</c:v>
                </c:pt>
                <c:pt idx="17186">
                  <c:v>13.741395010693999</c:v>
                </c:pt>
                <c:pt idx="17187">
                  <c:v>13.7145898962667</c:v>
                </c:pt>
                <c:pt idx="17188">
                  <c:v>13.236153781695901</c:v>
                </c:pt>
                <c:pt idx="17189">
                  <c:v>13.8058386672685</c:v>
                </c:pt>
                <c:pt idx="17190">
                  <c:v>15.411573552841199</c:v>
                </c:pt>
                <c:pt idx="17191">
                  <c:v>13.3635904382704</c:v>
                </c:pt>
                <c:pt idx="17192">
                  <c:v>13.399033323843</c:v>
                </c:pt>
                <c:pt idx="17193">
                  <c:v>15.1408232094157</c:v>
                </c:pt>
                <c:pt idx="17194">
                  <c:v>20.771040094844899</c:v>
                </c:pt>
                <c:pt idx="17195">
                  <c:v>19.724206980417499</c:v>
                </c:pt>
                <c:pt idx="17196">
                  <c:v>17.7111388659902</c:v>
                </c:pt>
                <c:pt idx="17197">
                  <c:v>15.854239751419399</c:v>
                </c:pt>
                <c:pt idx="17198">
                  <c:v>15.248523636991999</c:v>
                </c:pt>
                <c:pt idx="17199">
                  <c:v>15.8113525225647</c:v>
                </c:pt>
                <c:pt idx="17200">
                  <c:v>16.7961134079939</c:v>
                </c:pt>
                <c:pt idx="17201">
                  <c:v>18.384933293566501</c:v>
                </c:pt>
                <c:pt idx="17202">
                  <c:v>19.855072179139199</c:v>
                </c:pt>
                <c:pt idx="17203">
                  <c:v>20.829495284927201</c:v>
                </c:pt>
                <c:pt idx="17204">
                  <c:v>21.590097611106799</c:v>
                </c:pt>
                <c:pt idx="17205">
                  <c:v>20.424566937286301</c:v>
                </c:pt>
                <c:pt idx="17206">
                  <c:v>18.349732263632699</c:v>
                </c:pt>
                <c:pt idx="17207">
                  <c:v>14.4129855898122</c:v>
                </c:pt>
                <c:pt idx="17208">
                  <c:v>14.0677599159918</c:v>
                </c:pt>
                <c:pt idx="17209">
                  <c:v>9.5785282423381393</c:v>
                </c:pt>
                <c:pt idx="17210">
                  <c:v>7.2943645685176701</c:v>
                </c:pt>
                <c:pt idx="17211">
                  <c:v>6.8608998946971997</c:v>
                </c:pt>
                <c:pt idx="17212">
                  <c:v>6.2199252210435798</c:v>
                </c:pt>
                <c:pt idx="17213">
                  <c:v>6.4207425472231101</c:v>
                </c:pt>
                <c:pt idx="17214">
                  <c:v>6.2521808734026401</c:v>
                </c:pt>
                <c:pt idx="17215">
                  <c:v>5.9306301997490296</c:v>
                </c:pt>
                <c:pt idx="17216">
                  <c:v>5.9868555259285596</c:v>
                </c:pt>
                <c:pt idx="17217">
                  <c:v>5.6937578521080896</c:v>
                </c:pt>
                <c:pt idx="17218">
                  <c:v>5.6296321784544796</c:v>
                </c:pt>
                <c:pt idx="17219">
                  <c:v>5.7275895046340102</c:v>
                </c:pt>
                <c:pt idx="17220">
                  <c:v>6.1758278308135397</c:v>
                </c:pt>
                <c:pt idx="17221">
                  <c:v>6.9415601571599197</c:v>
                </c:pt>
                <c:pt idx="17222">
                  <c:v>7.7867854833394503</c:v>
                </c:pt>
                <c:pt idx="17223">
                  <c:v>8.4681248095189794</c:v>
                </c:pt>
                <c:pt idx="17224">
                  <c:v>8.2979621358653706</c:v>
                </c:pt>
                <c:pt idx="17225">
                  <c:v>10.545213462044901</c:v>
                </c:pt>
                <c:pt idx="17226">
                  <c:v>11.589303788224401</c:v>
                </c:pt>
                <c:pt idx="17227">
                  <c:v>11.575184114570799</c:v>
                </c:pt>
                <c:pt idx="17228">
                  <c:v>12.8719104407503</c:v>
                </c:pt>
                <c:pt idx="17229">
                  <c:v>14.3987947669299</c:v>
                </c:pt>
                <c:pt idx="17230">
                  <c:v>14.2729460932763</c:v>
                </c:pt>
                <c:pt idx="17231">
                  <c:v>13.0501584194558</c:v>
                </c:pt>
                <c:pt idx="17232">
                  <c:v>11.6707027456353</c:v>
                </c:pt>
                <c:pt idx="17233">
                  <c:v>11.5786480719817</c:v>
                </c:pt>
                <c:pt idx="17234">
                  <c:v>11.9900343981612</c:v>
                </c:pt>
                <c:pt idx="17235">
                  <c:v>12.3211177243408</c:v>
                </c:pt>
                <c:pt idx="17236">
                  <c:v>11.603656050687199</c:v>
                </c:pt>
                <c:pt idx="17237">
                  <c:v>10.2803973768667</c:v>
                </c:pt>
                <c:pt idx="17238">
                  <c:v>9.4216027030462097</c:v>
                </c:pt>
                <c:pt idx="17239">
                  <c:v>9.0847460293925995</c:v>
                </c:pt>
                <c:pt idx="17240">
                  <c:v>10.0121663555721</c:v>
                </c:pt>
                <c:pt idx="17241">
                  <c:v>16.8295456817517</c:v>
                </c:pt>
                <c:pt idx="17242">
                  <c:v>18.359433008098001</c:v>
                </c:pt>
                <c:pt idx="17243">
                  <c:v>16.9953953342776</c:v>
                </c:pt>
                <c:pt idx="17244">
                  <c:v>15.9255576604571</c:v>
                </c:pt>
                <c:pt idx="17245">
                  <c:v>14.639856986803499</c:v>
                </c:pt>
                <c:pt idx="17246">
                  <c:v>13.277346312982999</c:v>
                </c:pt>
                <c:pt idx="17247">
                  <c:v>13.426408639162601</c:v>
                </c:pt>
                <c:pt idx="17248">
                  <c:v>14.491859965508899</c:v>
                </c:pt>
                <c:pt idx="17249">
                  <c:v>14.944673291688501</c:v>
                </c:pt>
                <c:pt idx="17250">
                  <c:v>16.039914617868</c:v>
                </c:pt>
                <c:pt idx="17251">
                  <c:v>15.8128853736106</c:v>
                </c:pt>
                <c:pt idx="17252">
                  <c:v>15.8135185587367</c:v>
                </c:pt>
                <c:pt idx="17253">
                  <c:v>14.939800743862801</c:v>
                </c:pt>
                <c:pt idx="17254">
                  <c:v>12.971472928723999</c:v>
                </c:pt>
                <c:pt idx="17255">
                  <c:v>11.344485113850199</c:v>
                </c:pt>
                <c:pt idx="17256">
                  <c:v>10.657732298976301</c:v>
                </c:pt>
                <c:pt idx="17257">
                  <c:v>9.8351764838374809</c:v>
                </c:pt>
                <c:pt idx="17258">
                  <c:v>9.3221596689636002</c:v>
                </c:pt>
                <c:pt idx="17259">
                  <c:v>8.3910078540897306</c:v>
                </c:pt>
                <c:pt idx="17260">
                  <c:v>8.4146460389509308</c:v>
                </c:pt>
                <c:pt idx="17261">
                  <c:v>8.3335472240770603</c:v>
                </c:pt>
                <c:pt idx="17262">
                  <c:v>8.2933844092031794</c:v>
                </c:pt>
                <c:pt idx="17263">
                  <c:v>8.1010255940643905</c:v>
                </c:pt>
                <c:pt idx="17264">
                  <c:v>9.1449197791905092</c:v>
                </c:pt>
                <c:pt idx="17265">
                  <c:v>10.2748229643166</c:v>
                </c:pt>
                <c:pt idx="17266">
                  <c:v>10.2011341491778</c:v>
                </c:pt>
                <c:pt idx="17267">
                  <c:v>9.3792103343039592</c:v>
                </c:pt>
                <c:pt idx="17268">
                  <c:v>8.7668985194300806</c:v>
                </c:pt>
                <c:pt idx="17269">
                  <c:v>9.1103637042912897</c:v>
                </c:pt>
                <c:pt idx="17270">
                  <c:v>9.1389198894174104</c:v>
                </c:pt>
                <c:pt idx="17271">
                  <c:v>9.4063900745435394</c:v>
                </c:pt>
                <c:pt idx="17272">
                  <c:v>9.5552282594047409</c:v>
                </c:pt>
                <c:pt idx="17273">
                  <c:v>9.5197884445308691</c:v>
                </c:pt>
                <c:pt idx="17274">
                  <c:v>8.9636876296569898</c:v>
                </c:pt>
                <c:pt idx="17275">
                  <c:v>8.0698068145182003</c:v>
                </c:pt>
                <c:pt idx="17276">
                  <c:v>8.2167079996443206</c:v>
                </c:pt>
                <c:pt idx="17277">
                  <c:v>9.7847241847704396</c:v>
                </c:pt>
                <c:pt idx="17278">
                  <c:v>11.3789023696317</c:v>
                </c:pt>
                <c:pt idx="17279">
                  <c:v>9.6579245547577699</c:v>
                </c:pt>
                <c:pt idx="17280">
                  <c:v>10.947949739883899</c:v>
                </c:pt>
                <c:pt idx="17281">
                  <c:v>13.6686759247451</c:v>
                </c:pt>
                <c:pt idx="17282">
                  <c:v>15.346763109871199</c:v>
                </c:pt>
                <c:pt idx="17283">
                  <c:v>15.188960294997299</c:v>
                </c:pt>
                <c:pt idx="17284">
                  <c:v>14.2889414798586</c:v>
                </c:pt>
                <c:pt idx="17285">
                  <c:v>13.4561336649847</c:v>
                </c:pt>
                <c:pt idx="17286">
                  <c:v>14.336953850110801</c:v>
                </c:pt>
                <c:pt idx="17287">
                  <c:v>18.226665034972001</c:v>
                </c:pt>
                <c:pt idx="17288">
                  <c:v>18.9004182200981</c:v>
                </c:pt>
                <c:pt idx="17289">
                  <c:v>18.586047405224299</c:v>
                </c:pt>
                <c:pt idx="17290">
                  <c:v>18.3118485900855</c:v>
                </c:pt>
                <c:pt idx="17291">
                  <c:v>18.2640257752116</c:v>
                </c:pt>
                <c:pt idx="17292">
                  <c:v>18.7362859603377</c:v>
                </c:pt>
                <c:pt idx="17293">
                  <c:v>19.043530145198901</c:v>
                </c:pt>
                <c:pt idx="17294">
                  <c:v>19.863038330325001</c:v>
                </c:pt>
                <c:pt idx="17295">
                  <c:v>21.388471515451201</c:v>
                </c:pt>
                <c:pt idx="17296">
                  <c:v>22.4178647003124</c:v>
                </c:pt>
                <c:pt idx="17297">
                  <c:v>22.8633338854385</c:v>
                </c:pt>
                <c:pt idx="17298">
                  <c:v>23.474260070564601</c:v>
                </c:pt>
                <c:pt idx="17299">
                  <c:v>24.557618230041399</c:v>
                </c:pt>
                <c:pt idx="17300">
                  <c:v>24.685027364299099</c:v>
                </c:pt>
                <c:pt idx="17301">
                  <c:v>24.193536498556799</c:v>
                </c:pt>
                <c:pt idx="17302">
                  <c:v>23.546369632828402</c:v>
                </c:pt>
                <c:pt idx="17303">
                  <c:v>22.7941947670861</c:v>
                </c:pt>
                <c:pt idx="17304">
                  <c:v>22.9411959013438</c:v>
                </c:pt>
                <c:pt idx="17305">
                  <c:v>23.029610035615299</c:v>
                </c:pt>
                <c:pt idx="17306">
                  <c:v>22.812045169873102</c:v>
                </c:pt>
                <c:pt idx="17307">
                  <c:v>22.3795373041308</c:v>
                </c:pt>
                <c:pt idx="17308">
                  <c:v>22.272478438402299</c:v>
                </c:pt>
                <c:pt idx="17309">
                  <c:v>22.016470572660001</c:v>
                </c:pt>
                <c:pt idx="17310">
                  <c:v>21.1094967069177</c:v>
                </c:pt>
                <c:pt idx="17311">
                  <c:v>21.092050841189302</c:v>
                </c:pt>
                <c:pt idx="17312">
                  <c:v>21.458788975447</c:v>
                </c:pt>
                <c:pt idx="17313">
                  <c:v>22.436341109704699</c:v>
                </c:pt>
                <c:pt idx="17314">
                  <c:v>22.494034243976301</c:v>
                </c:pt>
                <c:pt idx="17315">
                  <c:v>22.229258378234</c:v>
                </c:pt>
                <c:pt idx="17316">
                  <c:v>22.041244512491701</c:v>
                </c:pt>
                <c:pt idx="17317">
                  <c:v>21.380534646763198</c:v>
                </c:pt>
                <c:pt idx="17318">
                  <c:v>21.690384781020899</c:v>
                </c:pt>
                <c:pt idx="17319">
                  <c:v>23.731300915278698</c:v>
                </c:pt>
                <c:pt idx="17320">
                  <c:v>23.8468310495502</c:v>
                </c:pt>
                <c:pt idx="17321">
                  <c:v>22.722585183807901</c:v>
                </c:pt>
                <c:pt idx="17322">
                  <c:v>21.664994318065599</c:v>
                </c:pt>
                <c:pt idx="17323">
                  <c:v>20.189126452337199</c:v>
                </c:pt>
                <c:pt idx="17324">
                  <c:v>20.222597586594901</c:v>
                </c:pt>
                <c:pt idx="17325">
                  <c:v>19.4115447208526</c:v>
                </c:pt>
                <c:pt idx="17326">
                  <c:v>18.6190678551242</c:v>
                </c:pt>
                <c:pt idx="17327">
                  <c:v>18.2081239893819</c:v>
                </c:pt>
                <c:pt idx="17328">
                  <c:v>18.149852123639601</c:v>
                </c:pt>
                <c:pt idx="17329">
                  <c:v>16.785852257911099</c:v>
                </c:pt>
                <c:pt idx="17330">
                  <c:v>16.416692392168802</c:v>
                </c:pt>
                <c:pt idx="17331">
                  <c:v>15.792400526426499</c:v>
                </c:pt>
                <c:pt idx="17332">
                  <c:v>16.183738660698101</c:v>
                </c:pt>
                <c:pt idx="17333">
                  <c:v>16.317635794955802</c:v>
                </c:pt>
                <c:pt idx="17334">
                  <c:v>17.398694929213502</c:v>
                </c:pt>
                <c:pt idx="17335">
                  <c:v>18.332129063485102</c:v>
                </c:pt>
                <c:pt idx="17336">
                  <c:v>18.539499197742799</c:v>
                </c:pt>
                <c:pt idx="17337">
                  <c:v>18.408779332000499</c:v>
                </c:pt>
                <c:pt idx="17338">
                  <c:v>17.867681466272099</c:v>
                </c:pt>
                <c:pt idx="17339">
                  <c:v>17.5641236005298</c:v>
                </c:pt>
                <c:pt idx="17340">
                  <c:v>18.200360734787498</c:v>
                </c:pt>
                <c:pt idx="17341">
                  <c:v>18.679601869058999</c:v>
                </c:pt>
                <c:pt idx="17342">
                  <c:v>18.5035250033167</c:v>
                </c:pt>
                <c:pt idx="17343">
                  <c:v>18.467837137574399</c:v>
                </c:pt>
                <c:pt idx="17344">
                  <c:v>18.786695271846</c:v>
                </c:pt>
                <c:pt idx="17345">
                  <c:v>19.5828274061037</c:v>
                </c:pt>
                <c:pt idx="17346">
                  <c:v>20.453702540361402</c:v>
                </c:pt>
                <c:pt idx="17347">
                  <c:v>20.493650960964199</c:v>
                </c:pt>
                <c:pt idx="17348">
                  <c:v>20.9361326682045</c:v>
                </c:pt>
                <c:pt idx="17349">
                  <c:v>21.787634375444799</c:v>
                </c:pt>
                <c:pt idx="17350">
                  <c:v>22.7859740818026</c:v>
                </c:pt>
                <c:pt idx="17351">
                  <c:v>23.000799789043</c:v>
                </c:pt>
                <c:pt idx="17352">
                  <c:v>23.1038604962833</c:v>
                </c:pt>
                <c:pt idx="17353">
                  <c:v>22.991495202641101</c:v>
                </c:pt>
                <c:pt idx="17354">
                  <c:v>22.904696909881402</c:v>
                </c:pt>
                <c:pt idx="17355">
                  <c:v>23.0090176171217</c:v>
                </c:pt>
                <c:pt idx="17356">
                  <c:v>22.966078323479501</c:v>
                </c:pt>
                <c:pt idx="17357">
                  <c:v>23.009016030719799</c:v>
                </c:pt>
                <c:pt idx="17358">
                  <c:v>23.126733737960102</c:v>
                </c:pt>
                <c:pt idx="17359">
                  <c:v>23.043612444317901</c:v>
                </c:pt>
                <c:pt idx="17360">
                  <c:v>23.207495151558199</c:v>
                </c:pt>
                <c:pt idx="17361">
                  <c:v>23.415458858798502</c:v>
                </c:pt>
                <c:pt idx="17362">
                  <c:v>23.366656565156301</c:v>
                </c:pt>
                <c:pt idx="17363">
                  <c:v>23.367592272396699</c:v>
                </c:pt>
                <c:pt idx="17364">
                  <c:v>23.505286979636999</c:v>
                </c:pt>
                <c:pt idx="17365">
                  <c:v>23.485394685994802</c:v>
                </c:pt>
                <c:pt idx="17366">
                  <c:v>23.8923143932351</c:v>
                </c:pt>
                <c:pt idx="17367">
                  <c:v>24.6095611004754</c:v>
                </c:pt>
                <c:pt idx="17368">
                  <c:v>25.211343806833199</c:v>
                </c:pt>
                <c:pt idx="17369">
                  <c:v>24.7505825140735</c:v>
                </c:pt>
                <c:pt idx="17370">
                  <c:v>23.0444722213138</c:v>
                </c:pt>
                <c:pt idx="17371">
                  <c:v>21.5942829276716</c:v>
                </c:pt>
                <c:pt idx="17372">
                  <c:v>21.270700634911901</c:v>
                </c:pt>
                <c:pt idx="17373">
                  <c:v>21.2046413421522</c:v>
                </c:pt>
                <c:pt idx="17374">
                  <c:v>21.07892004851</c:v>
                </c:pt>
                <c:pt idx="17375">
                  <c:v>20.9399587557504</c:v>
                </c:pt>
                <c:pt idx="17376">
                  <c:v>17.913949462990701</c:v>
                </c:pt>
                <c:pt idx="17377">
                  <c:v>15.588467169348499</c:v>
                </c:pt>
                <c:pt idx="17378">
                  <c:v>15.6045908765888</c:v>
                </c:pt>
                <c:pt idx="17379">
                  <c:v>15.3287575838291</c:v>
                </c:pt>
                <c:pt idx="17380">
                  <c:v>16.340077290186901</c:v>
                </c:pt>
                <c:pt idx="17381">
                  <c:v>16.971025997427201</c:v>
                </c:pt>
                <c:pt idx="17382">
                  <c:v>17.5573377046675</c:v>
                </c:pt>
                <c:pt idx="17383">
                  <c:v>17.560981411025299</c:v>
                </c:pt>
                <c:pt idx="17384">
                  <c:v>17.2262741182656</c:v>
                </c:pt>
                <c:pt idx="17385">
                  <c:v>16.969951825505898</c:v>
                </c:pt>
                <c:pt idx="17386">
                  <c:v>17.353416531863701</c:v>
                </c:pt>
                <c:pt idx="17387">
                  <c:v>18.227267239104101</c:v>
                </c:pt>
                <c:pt idx="17388">
                  <c:v>18.6611789463444</c:v>
                </c:pt>
                <c:pt idx="17389">
                  <c:v>18.868261652702198</c:v>
                </c:pt>
                <c:pt idx="17390">
                  <c:v>18.801164359942501</c:v>
                </c:pt>
                <c:pt idx="17391">
                  <c:v>18.749773067182801</c:v>
                </c:pt>
                <c:pt idx="17392">
                  <c:v>19.453321773540601</c:v>
                </c:pt>
                <c:pt idx="17393">
                  <c:v>20.031357480780901</c:v>
                </c:pt>
                <c:pt idx="17394">
                  <c:v>19.723729188021199</c:v>
                </c:pt>
                <c:pt idx="17395">
                  <c:v>19.9647506437435</c:v>
                </c:pt>
                <c:pt idx="17396">
                  <c:v>20.623576849473899</c:v>
                </c:pt>
                <c:pt idx="17397">
                  <c:v>20.775111055204398</c:v>
                </c:pt>
                <c:pt idx="17398">
                  <c:v>20.579715260720999</c:v>
                </c:pt>
                <c:pt idx="17399">
                  <c:v>20.4524584664514</c:v>
                </c:pt>
                <c:pt idx="17400">
                  <c:v>20.634131672181901</c:v>
                </c:pt>
                <c:pt idx="17401">
                  <c:v>21.1352848776984</c:v>
                </c:pt>
                <c:pt idx="17402">
                  <c:v>21.1685490834289</c:v>
                </c:pt>
                <c:pt idx="17403">
                  <c:v>21.431481289159301</c:v>
                </c:pt>
                <c:pt idx="17404">
                  <c:v>21.418757494675901</c:v>
                </c:pt>
                <c:pt idx="17405">
                  <c:v>21.654296700406299</c:v>
                </c:pt>
                <c:pt idx="17406">
                  <c:v>21.3202309061368</c:v>
                </c:pt>
                <c:pt idx="17407">
                  <c:v>20.973959111653301</c:v>
                </c:pt>
                <c:pt idx="17408">
                  <c:v>21.603230317383801</c:v>
                </c:pt>
                <c:pt idx="17409">
                  <c:v>21.495625523114299</c:v>
                </c:pt>
                <c:pt idx="17410">
                  <c:v>21.736463728630799</c:v>
                </c:pt>
                <c:pt idx="17411">
                  <c:v>21.3376239343613</c:v>
                </c:pt>
                <c:pt idx="17412">
                  <c:v>20.9840811400917</c:v>
                </c:pt>
                <c:pt idx="17413">
                  <c:v>21.288693345608301</c:v>
                </c:pt>
                <c:pt idx="17414">
                  <c:v>21.485821551338699</c:v>
                </c:pt>
                <c:pt idx="17415">
                  <c:v>22.063848757069199</c:v>
                </c:pt>
                <c:pt idx="17416">
                  <c:v>22.682415962585701</c:v>
                </c:pt>
                <c:pt idx="17417">
                  <c:v>22.596394168316198</c:v>
                </c:pt>
                <c:pt idx="17418">
                  <c:v>22.379153374046702</c:v>
                </c:pt>
                <c:pt idx="17419">
                  <c:v>22.208413579563199</c:v>
                </c:pt>
                <c:pt idx="17420">
                  <c:v>21.637634785293699</c:v>
                </c:pt>
                <c:pt idx="17421">
                  <c:v>21.120759991024102</c:v>
                </c:pt>
                <c:pt idx="17422">
                  <c:v>20.458464196540699</c:v>
                </c:pt>
                <c:pt idx="17423">
                  <c:v>19.843417402271101</c:v>
                </c:pt>
                <c:pt idx="17424">
                  <c:v>19.388710608001599</c:v>
                </c:pt>
                <c:pt idx="17425">
                  <c:v>19.303101813518101</c:v>
                </c:pt>
                <c:pt idx="17426">
                  <c:v>19.350415019248601</c:v>
                </c:pt>
                <c:pt idx="17427">
                  <c:v>19.428446224979002</c:v>
                </c:pt>
                <c:pt idx="17428">
                  <c:v>19.881592430495601</c:v>
                </c:pt>
                <c:pt idx="17429">
                  <c:v>19.773287636226101</c:v>
                </c:pt>
                <c:pt idx="17430">
                  <c:v>19.835358841956499</c:v>
                </c:pt>
                <c:pt idx="17431">
                  <c:v>20.608172047473101</c:v>
                </c:pt>
                <c:pt idx="17432">
                  <c:v>21.1680852532035</c:v>
                </c:pt>
                <c:pt idx="17433">
                  <c:v>21.490008458934</c:v>
                </c:pt>
                <c:pt idx="17434">
                  <c:v>21.992772664450499</c:v>
                </c:pt>
                <c:pt idx="17435">
                  <c:v>21.097468870181</c:v>
                </c:pt>
                <c:pt idx="17436">
                  <c:v>21.269247075911402</c:v>
                </c:pt>
                <c:pt idx="17437">
                  <c:v>20.839060281428001</c:v>
                </c:pt>
                <c:pt idx="17438">
                  <c:v>21.059717487158501</c:v>
                </c:pt>
                <c:pt idx="17439">
                  <c:v>21.282348692888899</c:v>
                </c:pt>
                <c:pt idx="17440">
                  <c:v>20.9536928984055</c:v>
                </c:pt>
                <c:pt idx="17441">
                  <c:v>21.485382104135901</c:v>
                </c:pt>
                <c:pt idx="17442">
                  <c:v>23.201670309866401</c:v>
                </c:pt>
                <c:pt idx="17443">
                  <c:v>24.516459427661001</c:v>
                </c:pt>
                <c:pt idx="17444">
                  <c:v>25.353027457888</c:v>
                </c:pt>
                <c:pt idx="17445">
                  <c:v>25.464924488114999</c:v>
                </c:pt>
                <c:pt idx="17446">
                  <c:v>25.309385518294999</c:v>
                </c:pt>
                <c:pt idx="17447">
                  <c:v>24.593774548521999</c:v>
                </c:pt>
                <c:pt idx="17448">
                  <c:v>24.284602578748999</c:v>
                </c:pt>
                <c:pt idx="17449">
                  <c:v>24.269652608929</c:v>
                </c:pt>
                <c:pt idx="17450">
                  <c:v>24.113759639156001</c:v>
                </c:pt>
                <c:pt idx="17451">
                  <c:v>24.724092669383001</c:v>
                </c:pt>
                <c:pt idx="17452">
                  <c:v>25.5088316995631</c:v>
                </c:pt>
                <c:pt idx="17453">
                  <c:v>25.9553247297901</c:v>
                </c:pt>
                <c:pt idx="17454">
                  <c:v>26.044768760017099</c:v>
                </c:pt>
                <c:pt idx="17455">
                  <c:v>26.0712217901971</c:v>
                </c:pt>
                <c:pt idx="17456">
                  <c:v>26.0498288204241</c:v>
                </c:pt>
                <c:pt idx="17457">
                  <c:v>25.971708850651101</c:v>
                </c:pt>
                <c:pt idx="17458">
                  <c:v>26.2693668808311</c:v>
                </c:pt>
                <c:pt idx="17459">
                  <c:v>26.4577349110581</c:v>
                </c:pt>
                <c:pt idx="17460">
                  <c:v>26.641449941285099</c:v>
                </c:pt>
                <c:pt idx="17461">
                  <c:v>26.873838971465101</c:v>
                </c:pt>
                <c:pt idx="17462">
                  <c:v>26.9528340016921</c:v>
                </c:pt>
                <c:pt idx="17463">
                  <c:v>27.0179510319191</c:v>
                </c:pt>
                <c:pt idx="17464">
                  <c:v>27.1633440620991</c:v>
                </c:pt>
                <c:pt idx="17465">
                  <c:v>26.707703092326099</c:v>
                </c:pt>
                <c:pt idx="17466">
                  <c:v>26.372920122553101</c:v>
                </c:pt>
                <c:pt idx="17467">
                  <c:v>26.112563152733198</c:v>
                </c:pt>
                <c:pt idx="17468">
                  <c:v>26.1844241829602</c:v>
                </c:pt>
                <c:pt idx="17469">
                  <c:v>26.227350213187201</c:v>
                </c:pt>
                <c:pt idx="17470">
                  <c:v>25.962818243367199</c:v>
                </c:pt>
                <c:pt idx="17471">
                  <c:v>25.574079273594201</c:v>
                </c:pt>
                <c:pt idx="17472">
                  <c:v>24.709624303821201</c:v>
                </c:pt>
                <c:pt idx="17473">
                  <c:v>24.098192334001201</c:v>
                </c:pt>
                <c:pt idx="17474">
                  <c:v>23.710692364228201</c:v>
                </c:pt>
                <c:pt idx="17475">
                  <c:v>23.559226394455202</c:v>
                </c:pt>
                <c:pt idx="17476">
                  <c:v>23.457771424635201</c:v>
                </c:pt>
                <c:pt idx="17477">
                  <c:v>23.500610454862201</c:v>
                </c:pt>
                <c:pt idx="17478">
                  <c:v>23.8116894850892</c:v>
                </c:pt>
                <c:pt idx="17479">
                  <c:v>23.9530705152692</c:v>
                </c:pt>
                <c:pt idx="17480">
                  <c:v>23.644636545496201</c:v>
                </c:pt>
                <c:pt idx="17481">
                  <c:v>23.844369575723199</c:v>
                </c:pt>
                <c:pt idx="17482">
                  <c:v>24.182352605903301</c:v>
                </c:pt>
                <c:pt idx="17483">
                  <c:v>24.785059636130299</c:v>
                </c:pt>
                <c:pt idx="17484">
                  <c:v>24.954110666357298</c:v>
                </c:pt>
                <c:pt idx="17485">
                  <c:v>24.835535696537299</c:v>
                </c:pt>
                <c:pt idx="17486">
                  <c:v>23.9089717267643</c:v>
                </c:pt>
                <c:pt idx="17487">
                  <c:v>22.318911756991302</c:v>
                </c:pt>
                <c:pt idx="17488">
                  <c:v>23.011331787171301</c:v>
                </c:pt>
                <c:pt idx="17489">
                  <c:v>23.433608817398301</c:v>
                </c:pt>
                <c:pt idx="17490">
                  <c:v>22.989452847625302</c:v>
                </c:pt>
                <c:pt idx="17491">
                  <c:v>23.340495445240599</c:v>
                </c:pt>
                <c:pt idx="17492">
                  <c:v>23.953614610155601</c:v>
                </c:pt>
                <c:pt idx="17493">
                  <c:v>23.6428207750706</c:v>
                </c:pt>
                <c:pt idx="17494">
                  <c:v>23.094878940449501</c:v>
                </c:pt>
                <c:pt idx="17495">
                  <c:v>22.287301105364499</c:v>
                </c:pt>
                <c:pt idx="17496">
                  <c:v>21.911647270279499</c:v>
                </c:pt>
                <c:pt idx="17497">
                  <c:v>21.870624435658499</c:v>
                </c:pt>
                <c:pt idx="17498">
                  <c:v>22.227298600573501</c:v>
                </c:pt>
                <c:pt idx="17499">
                  <c:v>22.1169157654885</c:v>
                </c:pt>
                <c:pt idx="17500">
                  <c:v>21.3553179308674</c:v>
                </c:pt>
                <c:pt idx="17501">
                  <c:v>20.156265095782398</c:v>
                </c:pt>
                <c:pt idx="17502">
                  <c:v>19.572982260697401</c:v>
                </c:pt>
                <c:pt idx="17503">
                  <c:v>19.307137426076299</c:v>
                </c:pt>
                <c:pt idx="17504">
                  <c:v>19.5964825909914</c:v>
                </c:pt>
                <c:pt idx="17505">
                  <c:v>20.126641755906402</c:v>
                </c:pt>
                <c:pt idx="17506">
                  <c:v>20.829659921285302</c:v>
                </c:pt>
                <c:pt idx="17507">
                  <c:v>21.435678086200301</c:v>
                </c:pt>
                <c:pt idx="17508">
                  <c:v>21.1551282511153</c:v>
                </c:pt>
                <c:pt idx="17509">
                  <c:v>24.042636416494201</c:v>
                </c:pt>
                <c:pt idx="17510">
                  <c:v>24.909929581409202</c:v>
                </c:pt>
                <c:pt idx="17511">
                  <c:v>24.907740746324301</c:v>
                </c:pt>
                <c:pt idx="17512">
                  <c:v>24.815879911703199</c:v>
                </c:pt>
                <c:pt idx="17513">
                  <c:v>24.634891076618199</c:v>
                </c:pt>
                <c:pt idx="17514">
                  <c:v>24.2891952415332</c:v>
                </c:pt>
                <c:pt idx="17515">
                  <c:v>24.0356874069121</c:v>
                </c:pt>
                <c:pt idx="17516">
                  <c:v>23.585874571827102</c:v>
                </c:pt>
                <c:pt idx="17517">
                  <c:v>23.038163736742199</c:v>
                </c:pt>
                <c:pt idx="17518">
                  <c:v>22.5429799021211</c:v>
                </c:pt>
                <c:pt idx="17519">
                  <c:v>21.980658067036099</c:v>
                </c:pt>
                <c:pt idx="17520">
                  <c:v>20.995696231951101</c:v>
                </c:pt>
                <c:pt idx="17521">
                  <c:v>19.995214397329999</c:v>
                </c:pt>
                <c:pt idx="17522">
                  <c:v>18.282521562245002</c:v>
                </c:pt>
                <c:pt idx="17523">
                  <c:v>16.715710727160101</c:v>
                </c:pt>
                <c:pt idx="17524">
                  <c:v>15.464828892539</c:v>
                </c:pt>
                <c:pt idx="17525">
                  <c:v>15.833158057454</c:v>
                </c:pt>
                <c:pt idx="17526">
                  <c:v>16.908140222368999</c:v>
                </c:pt>
                <c:pt idx="17527">
                  <c:v>16.3008123877479</c:v>
                </c:pt>
                <c:pt idx="17528">
                  <c:v>16.164720552662899</c:v>
                </c:pt>
                <c:pt idx="17529">
                  <c:v>16.127766717578002</c:v>
                </c:pt>
                <c:pt idx="17530">
                  <c:v>16.913548882956899</c:v>
                </c:pt>
                <c:pt idx="17531">
                  <c:v>20.909907047871901</c:v>
                </c:pt>
                <c:pt idx="17532">
                  <c:v>20.8361212127869</c:v>
                </c:pt>
                <c:pt idx="17533">
                  <c:v>20.312904378165801</c:v>
                </c:pt>
                <c:pt idx="17534">
                  <c:v>19.571583543080799</c:v>
                </c:pt>
                <c:pt idx="17535">
                  <c:v>19.416294707995799</c:v>
                </c:pt>
                <c:pt idx="17536">
                  <c:v>18.906997873374799</c:v>
                </c:pt>
                <c:pt idx="17537">
                  <c:v>16.287220038289799</c:v>
                </c:pt>
                <c:pt idx="17538">
                  <c:v>15.278736203204801</c:v>
                </c:pt>
                <c:pt idx="17539">
                  <c:v>14.7931857771714</c:v>
                </c:pt>
                <c:pt idx="17540">
                  <c:v>14.7821147594585</c:v>
                </c:pt>
                <c:pt idx="17541">
                  <c:v>15.3514027417456</c:v>
                </c:pt>
                <c:pt idx="17542">
                  <c:v>15.7859077239457</c:v>
                </c:pt>
                <c:pt idx="17543">
                  <c:v>15.6880867062328</c:v>
                </c:pt>
                <c:pt idx="17544">
                  <c:v>14.866265688519899</c:v>
                </c:pt>
                <c:pt idx="17545">
                  <c:v>14.455631670720001</c:v>
                </c:pt>
                <c:pt idx="17546">
                  <c:v>14.6457176530071</c:v>
                </c:pt>
                <c:pt idx="17547">
                  <c:v>14.665738635294201</c:v>
                </c:pt>
                <c:pt idx="17548">
                  <c:v>14.992578617494299</c:v>
                </c:pt>
                <c:pt idx="17549">
                  <c:v>15.1404255997814</c:v>
                </c:pt>
                <c:pt idx="17550">
                  <c:v>15.1429515820685</c:v>
                </c:pt>
                <c:pt idx="17551">
                  <c:v>15.155961564268599</c:v>
                </c:pt>
                <c:pt idx="17552">
                  <c:v>15.147709546555699</c:v>
                </c:pt>
                <c:pt idx="17553">
                  <c:v>15.019823528842799</c:v>
                </c:pt>
                <c:pt idx="17554">
                  <c:v>15.374480511042901</c:v>
                </c:pt>
                <c:pt idx="17555">
                  <c:v>15.27488849333</c:v>
                </c:pt>
                <c:pt idx="17556">
                  <c:v>15.4011634756171</c:v>
                </c:pt>
                <c:pt idx="17557">
                  <c:v>15.6474674578172</c:v>
                </c:pt>
                <c:pt idx="17558">
                  <c:v>16.169661440104299</c:v>
                </c:pt>
                <c:pt idx="17559">
                  <c:v>17.260918422391399</c:v>
                </c:pt>
                <c:pt idx="17560">
                  <c:v>18.492617404591499</c:v>
                </c:pt>
                <c:pt idx="17561">
                  <c:v>20.379105386878599</c:v>
                </c:pt>
                <c:pt idx="17562">
                  <c:v>20.083859369165701</c:v>
                </c:pt>
                <c:pt idx="17563">
                  <c:v>20.4599383513657</c:v>
                </c:pt>
                <c:pt idx="17564">
                  <c:v>20.405182333652899</c:v>
                </c:pt>
                <c:pt idx="17565">
                  <c:v>19.515481315940001</c:v>
                </c:pt>
                <c:pt idx="17566">
                  <c:v>19.851119298139999</c:v>
                </c:pt>
                <c:pt idx="17567">
                  <c:v>18.290140280427199</c:v>
                </c:pt>
                <c:pt idx="17568">
                  <c:v>18.8299892627143</c:v>
                </c:pt>
                <c:pt idx="17569">
                  <c:v>18.696948244914299</c:v>
                </c:pt>
                <c:pt idx="17570">
                  <c:v>18.5454372272015</c:v>
                </c:pt>
                <c:pt idx="17571">
                  <c:v>17.599315209488601</c:v>
                </c:pt>
                <c:pt idx="17572">
                  <c:v>16.966931191688602</c:v>
                </c:pt>
                <c:pt idx="17573">
                  <c:v>17.1466741739758</c:v>
                </c:pt>
                <c:pt idx="17574">
                  <c:v>16.826421156262899</c:v>
                </c:pt>
                <c:pt idx="17575">
                  <c:v>15.945350138462899</c:v>
                </c:pt>
                <c:pt idx="17576">
                  <c:v>17.209461120750099</c:v>
                </c:pt>
                <c:pt idx="17577">
                  <c:v>20.002676103037199</c:v>
                </c:pt>
                <c:pt idx="17578">
                  <c:v>20.029866085237199</c:v>
                </c:pt>
                <c:pt idx="17579">
                  <c:v>20.0820270675244</c:v>
                </c:pt>
                <c:pt idx="17580">
                  <c:v>20.8795060498115</c:v>
                </c:pt>
                <c:pt idx="17581">
                  <c:v>20.1542600320115</c:v>
                </c:pt>
                <c:pt idx="17582">
                  <c:v>20.145204014298699</c:v>
                </c:pt>
                <c:pt idx="17583">
                  <c:v>21.903013996585798</c:v>
                </c:pt>
                <c:pt idx="17584">
                  <c:v>21.851735978785801</c:v>
                </c:pt>
                <c:pt idx="17585">
                  <c:v>22.036847961073001</c:v>
                </c:pt>
                <c:pt idx="17586">
                  <c:v>21.103639943360101</c:v>
                </c:pt>
                <c:pt idx="17587">
                  <c:v>19.2349615665632</c:v>
                </c:pt>
                <c:pt idx="17588">
                  <c:v>16.5545868307955</c:v>
                </c:pt>
                <c:pt idx="17589">
                  <c:v>13.6300680950278</c:v>
                </c:pt>
                <c:pt idx="17590">
                  <c:v>14.272627359343799</c:v>
                </c:pt>
                <c:pt idx="17591">
                  <c:v>15.250691623576101</c:v>
                </c:pt>
                <c:pt idx="17592">
                  <c:v>15.367744887808399</c:v>
                </c:pt>
                <c:pt idx="17593">
                  <c:v>17.1891551521244</c:v>
                </c:pt>
                <c:pt idx="17594">
                  <c:v>16.767601416356701</c:v>
                </c:pt>
                <c:pt idx="17595">
                  <c:v>15.590633680589001</c:v>
                </c:pt>
                <c:pt idx="17596">
                  <c:v>18.919075944905</c:v>
                </c:pt>
                <c:pt idx="17597">
                  <c:v>21.842474209137301</c:v>
                </c:pt>
                <c:pt idx="17598">
                  <c:v>22.8090584733695</c:v>
                </c:pt>
                <c:pt idx="17599">
                  <c:v>23.190474737685498</c:v>
                </c:pt>
                <c:pt idx="17600">
                  <c:v>23.5146870019178</c:v>
                </c:pt>
                <c:pt idx="17601">
                  <c:v>23.5277052661501</c:v>
                </c:pt>
                <c:pt idx="17602">
                  <c:v>23.051107530466101</c:v>
                </c:pt>
                <c:pt idx="17603">
                  <c:v>22.3576707946984</c:v>
                </c:pt>
                <c:pt idx="17604">
                  <c:v>22.300618058930699</c:v>
                </c:pt>
                <c:pt idx="17605">
                  <c:v>21.606665323246698</c:v>
                </c:pt>
                <c:pt idx="17606">
                  <c:v>22.804522587478999</c:v>
                </c:pt>
                <c:pt idx="17607">
                  <c:v>23.974836851711299</c:v>
                </c:pt>
                <c:pt idx="17608">
                  <c:v>24.119993116027299</c:v>
                </c:pt>
                <c:pt idx="17609">
                  <c:v>23.762872380259601</c:v>
                </c:pt>
                <c:pt idx="17610">
                  <c:v>23.3120186444919</c:v>
                </c:pt>
                <c:pt idx="17611">
                  <c:v>22.759957908807898</c:v>
                </c:pt>
                <c:pt idx="17612">
                  <c:v>22.139918173040201</c:v>
                </c:pt>
                <c:pt idx="17613">
                  <c:v>21.614946437272501</c:v>
                </c:pt>
                <c:pt idx="17614">
                  <c:v>20.917220701588501</c:v>
                </c:pt>
                <c:pt idx="17615">
                  <c:v>19.562150965820798</c:v>
                </c:pt>
                <c:pt idx="17616">
                  <c:v>19.334722230053</c:v>
                </c:pt>
                <c:pt idx="17617">
                  <c:v>18.074043494369</c:v>
                </c:pt>
                <c:pt idx="17618">
                  <c:v>16.757030758601299</c:v>
                </c:pt>
                <c:pt idx="17619">
                  <c:v>16.1140370228336</c:v>
                </c:pt>
                <c:pt idx="17620">
                  <c:v>13.2222462871496</c:v>
                </c:pt>
                <c:pt idx="18533">
                  <c:v>12.657770556679299</c:v>
                </c:pt>
                <c:pt idx="18534">
                  <c:v>13.3171738209116</c:v>
                </c:pt>
                <c:pt idx="18535">
                  <c:v>14.2485270852276</c:v>
                </c:pt>
                <c:pt idx="18536">
                  <c:v>17.594413349459899</c:v>
                </c:pt>
                <c:pt idx="18537">
                  <c:v>20.655266613692199</c:v>
                </c:pt>
                <c:pt idx="18538">
                  <c:v>21.8874378780082</c:v>
                </c:pt>
                <c:pt idx="18539">
                  <c:v>22.187258142240498</c:v>
                </c:pt>
                <c:pt idx="18540">
                  <c:v>22.668022406472801</c:v>
                </c:pt>
                <c:pt idx="18541">
                  <c:v>23.291084670788798</c:v>
                </c:pt>
                <c:pt idx="18542">
                  <c:v>23.4963629350211</c:v>
                </c:pt>
                <c:pt idx="18543">
                  <c:v>24.035814199253402</c:v>
                </c:pt>
                <c:pt idx="18544">
                  <c:v>24.403832463569401</c:v>
                </c:pt>
                <c:pt idx="18545">
                  <c:v>24.659301727801701</c:v>
                </c:pt>
                <c:pt idx="18546">
                  <c:v>25.139525850224</c:v>
                </c:pt>
                <c:pt idx="18547">
                  <c:v>25.478505830981799</c:v>
                </c:pt>
                <c:pt idx="18548">
                  <c:v>25.2537738115598</c:v>
                </c:pt>
                <c:pt idx="18549">
                  <c:v>24.523399792137699</c:v>
                </c:pt>
                <c:pt idx="18550">
                  <c:v>24.5310087728956</c:v>
                </c:pt>
                <c:pt idx="18551">
                  <c:v>22.6874417534735</c:v>
                </c:pt>
                <c:pt idx="18552">
                  <c:v>22.1035167340515</c:v>
                </c:pt>
                <c:pt idx="18553">
                  <c:v>21.231228714809301</c:v>
                </c:pt>
                <c:pt idx="18554">
                  <c:v>20.356840695387302</c:v>
                </c:pt>
                <c:pt idx="18555">
                  <c:v>19.584140675965202</c:v>
                </c:pt>
                <c:pt idx="18556">
                  <c:v>20.590849656723101</c:v>
                </c:pt>
                <c:pt idx="18557">
                  <c:v>22.531572637301</c:v>
                </c:pt>
                <c:pt idx="18558">
                  <c:v>21.883708617879002</c:v>
                </c:pt>
                <c:pt idx="18559">
                  <c:v>22.362586598636899</c:v>
                </c:pt>
                <c:pt idx="18560">
                  <c:v>22.055809579214799</c:v>
                </c:pt>
                <c:pt idx="18561">
                  <c:v>21.4403455597927</c:v>
                </c:pt>
                <c:pt idx="18562">
                  <c:v>22.225577540550599</c:v>
                </c:pt>
                <c:pt idx="18563">
                  <c:v>21.6208235211285</c:v>
                </c:pt>
                <c:pt idx="18564">
                  <c:v>20.814622501706499</c:v>
                </c:pt>
                <c:pt idx="18565">
                  <c:v>20.798033482464401</c:v>
                </c:pt>
                <c:pt idx="18566">
                  <c:v>20.207156463042299</c:v>
                </c:pt>
                <c:pt idx="18567">
                  <c:v>19.887007443620199</c:v>
                </c:pt>
                <c:pt idx="18568">
                  <c:v>17.032426424378102</c:v>
                </c:pt>
                <c:pt idx="18569">
                  <c:v>16.022762404956001</c:v>
                </c:pt>
                <c:pt idx="18570">
                  <c:v>16.448406385534</c:v>
                </c:pt>
                <c:pt idx="18571">
                  <c:v>16.299786366291901</c:v>
                </c:pt>
                <c:pt idx="18572">
                  <c:v>17.4190583468698</c:v>
                </c:pt>
                <c:pt idx="18573">
                  <c:v>12.4595213274477</c:v>
                </c:pt>
                <c:pt idx="18574">
                  <c:v>12.916046308205599</c:v>
                </c:pt>
                <c:pt idx="18575">
                  <c:v>14.4842822887836</c:v>
                </c:pt>
                <c:pt idx="18576">
                  <c:v>15.553238269361501</c:v>
                </c:pt>
                <c:pt idx="18577">
                  <c:v>16.729117250119401</c:v>
                </c:pt>
                <c:pt idx="18578">
                  <c:v>15.901418230697301</c:v>
                </c:pt>
                <c:pt idx="18579">
                  <c:v>16.405933211275201</c:v>
                </c:pt>
                <c:pt idx="18580">
                  <c:v>17.217909192033101</c:v>
                </c:pt>
                <c:pt idx="18581">
                  <c:v>16.715514172611101</c:v>
                </c:pt>
                <c:pt idx="18582">
                  <c:v>17.711307153189001</c:v>
                </c:pt>
                <c:pt idx="18583">
                  <c:v>19.4419781339469</c:v>
                </c:pt>
                <c:pt idx="18584">
                  <c:v>19.607038114524801</c:v>
                </c:pt>
                <c:pt idx="18585">
                  <c:v>18.811210095102801</c:v>
                </c:pt>
                <c:pt idx="18586">
                  <c:v>17.1123840758606</c:v>
                </c:pt>
                <c:pt idx="18587">
                  <c:v>17.6024650564386</c:v>
                </c:pt>
                <c:pt idx="18588">
                  <c:v>18.0891380370165</c:v>
                </c:pt>
                <c:pt idx="18589">
                  <c:v>18.184418017774401</c:v>
                </c:pt>
                <c:pt idx="18590">
                  <c:v>18.894871998352301</c:v>
                </c:pt>
                <c:pt idx="18591">
                  <c:v>18.841905978930299</c:v>
                </c:pt>
                <c:pt idx="18592">
                  <c:v>20.366831959688099</c:v>
                </c:pt>
                <c:pt idx="18593">
                  <c:v>22.159467940266101</c:v>
                </c:pt>
                <c:pt idx="18594">
                  <c:v>23.117677613903101</c:v>
                </c:pt>
                <c:pt idx="18595">
                  <c:v>23.520815980603899</c:v>
                </c:pt>
                <c:pt idx="18596">
                  <c:v>23.530938347397498</c:v>
                </c:pt>
                <c:pt idx="18597">
                  <c:v>23.280921714190999</c:v>
                </c:pt>
                <c:pt idx="18598">
                  <c:v>23.073692080891799</c:v>
                </c:pt>
                <c:pt idx="18599">
                  <c:v>22.386205447685398</c:v>
                </c:pt>
                <c:pt idx="18600">
                  <c:v>21.7143458144789</c:v>
                </c:pt>
                <c:pt idx="18601">
                  <c:v>21.684515181179702</c:v>
                </c:pt>
                <c:pt idx="18602">
                  <c:v>21.1329485479732</c:v>
                </c:pt>
                <c:pt idx="18603">
                  <c:v>21.205805914766799</c:v>
                </c:pt>
                <c:pt idx="18604">
                  <c:v>21.568774281467601</c:v>
                </c:pt>
                <c:pt idx="18605">
                  <c:v>20.3700346482611</c:v>
                </c:pt>
                <c:pt idx="18606">
                  <c:v>20.686985015054699</c:v>
                </c:pt>
                <c:pt idx="18607">
                  <c:v>21.2762583817555</c:v>
                </c:pt>
                <c:pt idx="18608">
                  <c:v>21.522549748549</c:v>
                </c:pt>
                <c:pt idx="18609">
                  <c:v>22.188703115342602</c:v>
                </c:pt>
                <c:pt idx="18610">
                  <c:v>22.244198482043402</c:v>
                </c:pt>
                <c:pt idx="18611">
                  <c:v>21.736799848836899</c:v>
                </c:pt>
                <c:pt idx="18612">
                  <c:v>22.0512162156305</c:v>
                </c:pt>
                <c:pt idx="18613">
                  <c:v>21.1307105823313</c:v>
                </c:pt>
                <c:pt idx="18614">
                  <c:v>20.760369949124801</c:v>
                </c:pt>
                <c:pt idx="18615">
                  <c:v>20.817390315918399</c:v>
                </c:pt>
                <c:pt idx="18616">
                  <c:v>21.799003682619201</c:v>
                </c:pt>
                <c:pt idx="18617">
                  <c:v>23.2756530494127</c:v>
                </c:pt>
                <c:pt idx="18618">
                  <c:v>24.321544416206301</c:v>
                </c:pt>
                <c:pt idx="18619">
                  <c:v>23.353982782907099</c:v>
                </c:pt>
                <c:pt idx="18620">
                  <c:v>22.941905149700599</c:v>
                </c:pt>
                <c:pt idx="18621">
                  <c:v>22.2726655164942</c:v>
                </c:pt>
                <c:pt idx="18622">
                  <c:v>21.590411883194999</c:v>
                </c:pt>
                <c:pt idx="18623">
                  <c:v>21.393296249988499</c:v>
                </c:pt>
                <c:pt idx="18624">
                  <c:v>20.894653616782101</c:v>
                </c:pt>
                <c:pt idx="18625">
                  <c:v>20.990038983482901</c:v>
                </c:pt>
                <c:pt idx="18626">
                  <c:v>21.372609350276399</c:v>
                </c:pt>
                <c:pt idx="18627">
                  <c:v>20.98035771707</c:v>
                </c:pt>
                <c:pt idx="18628">
                  <c:v>20.431685083770802</c:v>
                </c:pt>
                <c:pt idx="18629">
                  <c:v>20.7391164505643</c:v>
                </c:pt>
                <c:pt idx="18630">
                  <c:v>21.6790638173579</c:v>
                </c:pt>
                <c:pt idx="18631">
                  <c:v>21.636929184058602</c:v>
                </c:pt>
                <c:pt idx="18632">
                  <c:v>22.0634995508522</c:v>
                </c:pt>
                <c:pt idx="18633">
                  <c:v>21.197473917645802</c:v>
                </c:pt>
                <c:pt idx="18634">
                  <c:v>21.1961872843465</c:v>
                </c:pt>
                <c:pt idx="18635">
                  <c:v>21.181400651140098</c:v>
                </c:pt>
                <c:pt idx="18636">
                  <c:v>21.681450017933699</c:v>
                </c:pt>
                <c:pt idx="18637">
                  <c:v>22.0450673846344</c:v>
                </c:pt>
                <c:pt idx="18638">
                  <c:v>22.143783751428</c:v>
                </c:pt>
                <c:pt idx="18639">
                  <c:v>22.582239118221601</c:v>
                </c:pt>
                <c:pt idx="18640">
                  <c:v>21.524182484922299</c:v>
                </c:pt>
                <c:pt idx="18641">
                  <c:v>22.119618851715899</c:v>
                </c:pt>
                <c:pt idx="18642">
                  <c:v>22.980191994490902</c:v>
                </c:pt>
                <c:pt idx="18643">
                  <c:v>24.065633913134398</c:v>
                </c:pt>
                <c:pt idx="18644">
                  <c:v>24.935589831902199</c:v>
                </c:pt>
                <c:pt idx="18645">
                  <c:v>25.622059750669901</c:v>
                </c:pt>
                <c:pt idx="18646">
                  <c:v>25.805433669313501</c:v>
                </c:pt>
                <c:pt idx="18647">
                  <c:v>26.100941588081199</c:v>
                </c:pt>
                <c:pt idx="18648">
                  <c:v>26.186397506849001</c:v>
                </c:pt>
                <c:pt idx="18649">
                  <c:v>25.953602425492502</c:v>
                </c:pt>
                <c:pt idx="18650">
                  <c:v>25.2440553442602</c:v>
                </c:pt>
                <c:pt idx="18651">
                  <c:v>25.127919263028001</c:v>
                </c:pt>
                <c:pt idx="18957">
                  <c:v>21.090685393287099</c:v>
                </c:pt>
                <c:pt idx="18958">
                  <c:v>20.205733311930601</c:v>
                </c:pt>
                <c:pt idx="18959">
                  <c:v>20.136636230698301</c:v>
                </c:pt>
                <c:pt idx="18960">
                  <c:v>18.9050851494661</c:v>
                </c:pt>
                <c:pt idx="18961">
                  <c:v>19.239230068109599</c:v>
                </c:pt>
                <c:pt idx="18962">
                  <c:v>18.761481986877399</c:v>
                </c:pt>
                <c:pt idx="18963">
                  <c:v>19.296941905645099</c:v>
                </c:pt>
                <c:pt idx="18964">
                  <c:v>18.5572768242886</c:v>
                </c:pt>
                <c:pt idx="18965">
                  <c:v>18.893874743056401</c:v>
                </c:pt>
                <c:pt idx="18966">
                  <c:v>19.481648661824099</c:v>
                </c:pt>
                <c:pt idx="18967">
                  <c:v>18.758372580467601</c:v>
                </c:pt>
                <c:pt idx="18968">
                  <c:v>19.377208499235401</c:v>
                </c:pt>
                <c:pt idx="18969">
                  <c:v>19.927507418003099</c:v>
                </c:pt>
                <c:pt idx="18970">
                  <c:v>20.492371336646599</c:v>
                </c:pt>
                <c:pt idx="18971">
                  <c:v>20.911835255414399</c:v>
                </c:pt>
                <c:pt idx="18972">
                  <c:v>21.4593341741821</c:v>
                </c:pt>
                <c:pt idx="18973">
                  <c:v>21.1968400928256</c:v>
                </c:pt>
                <c:pt idx="18974">
                  <c:v>21.427582011593401</c:v>
                </c:pt>
                <c:pt idx="18975">
                  <c:v>22.398169930361099</c:v>
                </c:pt>
                <c:pt idx="18976">
                  <c:v>22.785004849004601</c:v>
                </c:pt>
                <c:pt idx="18977">
                  <c:v>22.584335767772401</c:v>
                </c:pt>
                <c:pt idx="18978">
                  <c:v>23.636965550373301</c:v>
                </c:pt>
                <c:pt idx="18979">
                  <c:v>23.614487196750598</c:v>
                </c:pt>
                <c:pt idx="18980">
                  <c:v>24.041627843147101</c:v>
                </c:pt>
                <c:pt idx="18981">
                  <c:v>24.168664489543598</c:v>
                </c:pt>
                <c:pt idx="18982">
                  <c:v>24.568298135920902</c:v>
                </c:pt>
                <c:pt idx="18983">
                  <c:v>24.169692782317401</c:v>
                </c:pt>
                <c:pt idx="18984">
                  <c:v>23.8851544287139</c:v>
                </c:pt>
                <c:pt idx="18985">
                  <c:v>23.727776075091199</c:v>
                </c:pt>
                <c:pt idx="18986">
                  <c:v>24.071497721487699</c:v>
                </c:pt>
                <c:pt idx="18987">
                  <c:v>23.116180367884201</c:v>
                </c:pt>
                <c:pt idx="18988">
                  <c:v>23.328146014261499</c:v>
                </c:pt>
                <c:pt idx="18989">
                  <c:v>22.458591660658001</c:v>
                </c:pt>
                <c:pt idx="18990">
                  <c:v>22.453502307054499</c:v>
                </c:pt>
                <c:pt idx="18991">
                  <c:v>22.101295953431801</c:v>
                </c:pt>
                <c:pt idx="18992">
                  <c:v>22.078792599828301</c:v>
                </c:pt>
                <c:pt idx="18993">
                  <c:v>21.622315246224801</c:v>
                </c:pt>
                <c:pt idx="18994">
                  <c:v>22.408641892602098</c:v>
                </c:pt>
                <c:pt idx="18995">
                  <c:v>22.1662885389986</c:v>
                </c:pt>
                <c:pt idx="18996">
                  <c:v>23.215234185395101</c:v>
                </c:pt>
                <c:pt idx="18997">
                  <c:v>23.4417688317724</c:v>
                </c:pt>
                <c:pt idx="18998">
                  <c:v>22.9299734781689</c:v>
                </c:pt>
                <c:pt idx="18999">
                  <c:v>22.871692124565399</c:v>
                </c:pt>
                <c:pt idx="19000">
                  <c:v>24.107312770942698</c:v>
                </c:pt>
                <c:pt idx="19001">
                  <c:v>23.6135284173392</c:v>
                </c:pt>
                <c:pt idx="19002">
                  <c:v>24.555499063735699</c:v>
                </c:pt>
                <c:pt idx="19003">
                  <c:v>23.760015710112999</c:v>
                </c:pt>
                <c:pt idx="19004">
                  <c:v>22.219741356509498</c:v>
                </c:pt>
                <c:pt idx="19005">
                  <c:v>21.072798002906001</c:v>
                </c:pt>
                <c:pt idx="19006">
                  <c:v>20.666777649283301</c:v>
                </c:pt>
                <c:pt idx="19007">
                  <c:v>20.954757295679801</c:v>
                </c:pt>
                <c:pt idx="19008">
                  <c:v>19.6317599420763</c:v>
                </c:pt>
                <c:pt idx="19009">
                  <c:v>19.224994588453601</c:v>
                </c:pt>
                <c:pt idx="19010">
                  <c:v>18.276716234850099</c:v>
                </c:pt>
                <c:pt idx="19011">
                  <c:v>17.323810881246601</c:v>
                </c:pt>
                <c:pt idx="19012">
                  <c:v>17.181411527623901</c:v>
                </c:pt>
                <c:pt idx="19013">
                  <c:v>17.010855174020399</c:v>
                </c:pt>
                <c:pt idx="19014">
                  <c:v>16.7674918204169</c:v>
                </c:pt>
                <c:pt idx="19015">
                  <c:v>16.819533466794201</c:v>
                </c:pt>
                <c:pt idx="19016">
                  <c:v>17.2970221131907</c:v>
                </c:pt>
                <c:pt idx="19017">
                  <c:v>18.589166759587201</c:v>
                </c:pt>
                <c:pt idx="19018">
                  <c:v>19.466887405964499</c:v>
                </c:pt>
                <c:pt idx="19019">
                  <c:v>20.854225052360999</c:v>
                </c:pt>
                <c:pt idx="19020">
                  <c:v>21.5139426987575</c:v>
                </c:pt>
                <c:pt idx="19021">
                  <c:v>21.725359345134802</c:v>
                </c:pt>
                <c:pt idx="19022">
                  <c:v>21.525120991531299</c:v>
                </c:pt>
                <c:pt idx="19023">
                  <c:v>21.9746936379278</c:v>
                </c:pt>
                <c:pt idx="19024">
                  <c:v>22.297680284305098</c:v>
                </c:pt>
                <c:pt idx="19025">
                  <c:v>22.602573930701599</c:v>
                </c:pt>
                <c:pt idx="19026">
                  <c:v>24.531027976972201</c:v>
                </c:pt>
                <c:pt idx="19027">
                  <c:v>24.743145423154001</c:v>
                </c:pt>
                <c:pt idx="19028">
                  <c:v>24.580699869267399</c:v>
                </c:pt>
                <c:pt idx="19029">
                  <c:v>24.480352315380799</c:v>
                </c:pt>
                <c:pt idx="19030">
                  <c:v>24.063653761562499</c:v>
                </c:pt>
                <c:pt idx="19031">
                  <c:v>23.851376207675901</c:v>
                </c:pt>
                <c:pt idx="19032">
                  <c:v>23.6874276537893</c:v>
                </c:pt>
                <c:pt idx="19033">
                  <c:v>23.3765970999711</c:v>
                </c:pt>
                <c:pt idx="19034">
                  <c:v>23.350279546084501</c:v>
                </c:pt>
                <c:pt idx="19035">
                  <c:v>22.850977992197901</c:v>
                </c:pt>
                <c:pt idx="19036">
                  <c:v>23.445250438379698</c:v>
                </c:pt>
                <c:pt idx="19037">
                  <c:v>22.077029884493101</c:v>
                </c:pt>
                <c:pt idx="19038">
                  <c:v>22.892206330606498</c:v>
                </c:pt>
                <c:pt idx="19039">
                  <c:v>21.668346776788301</c:v>
                </c:pt>
                <c:pt idx="19040">
                  <c:v>23.361373222901701</c:v>
                </c:pt>
                <c:pt idx="19041">
                  <c:v>24.768521669015101</c:v>
                </c:pt>
                <c:pt idx="19042">
                  <c:v>23.725605115196799</c:v>
                </c:pt>
                <c:pt idx="19043">
                  <c:v>23.522841561310202</c:v>
                </c:pt>
                <c:pt idx="19044">
                  <c:v>23.355093007423601</c:v>
                </c:pt>
                <c:pt idx="19045">
                  <c:v>23.213955453605401</c:v>
                </c:pt>
                <c:pt idx="19046">
                  <c:v>23.2418278997188</c:v>
                </c:pt>
                <c:pt idx="19047">
                  <c:v>22.690214345832199</c:v>
                </c:pt>
                <c:pt idx="19048">
                  <c:v>23.371730792013999</c:v>
                </c:pt>
                <c:pt idx="19049">
                  <c:v>23.717914238127399</c:v>
                </c:pt>
                <c:pt idx="19050">
                  <c:v>24.0152396842408</c:v>
                </c:pt>
                <c:pt idx="19051">
                  <c:v>22.938670130422601</c:v>
                </c:pt>
                <c:pt idx="19052">
                  <c:v>21.277081576535998</c:v>
                </c:pt>
                <c:pt idx="19053">
                  <c:v>18.9139480226494</c:v>
                </c:pt>
                <c:pt idx="19054">
                  <c:v>18.234667468831098</c:v>
                </c:pt>
                <c:pt idx="19055">
                  <c:v>18.0611769149445</c:v>
                </c:pt>
                <c:pt idx="19056">
                  <c:v>19.108230361057899</c:v>
                </c:pt>
                <c:pt idx="19057">
                  <c:v>18.712384807239701</c:v>
                </c:pt>
                <c:pt idx="19058">
                  <c:v>17.890004253353101</c:v>
                </c:pt>
                <c:pt idx="19059">
                  <c:v>18.173753699466499</c:v>
                </c:pt>
                <c:pt idx="19060">
                  <c:v>18.107749145648299</c:v>
                </c:pt>
                <c:pt idx="19061">
                  <c:v>17.856400591761702</c:v>
                </c:pt>
                <c:pt idx="19062">
                  <c:v>17.328177037875101</c:v>
                </c:pt>
                <c:pt idx="19063">
                  <c:v>16.570101484056899</c:v>
                </c:pt>
                <c:pt idx="19064">
                  <c:v>19.2362749301703</c:v>
                </c:pt>
                <c:pt idx="19065">
                  <c:v>20.492709376283699</c:v>
                </c:pt>
                <c:pt idx="19066">
                  <c:v>20.482782822465399</c:v>
                </c:pt>
                <c:pt idx="19067">
                  <c:v>20.250191268578799</c:v>
                </c:pt>
                <c:pt idx="19068">
                  <c:v>19.383813714692199</c:v>
                </c:pt>
                <c:pt idx="19069">
                  <c:v>19.633700160874</c:v>
                </c:pt>
                <c:pt idx="19070">
                  <c:v>20.3563216069874</c:v>
                </c:pt>
                <c:pt idx="19071">
                  <c:v>20.7580890531008</c:v>
                </c:pt>
                <c:pt idx="19072">
                  <c:v>21.105890499282602</c:v>
                </c:pt>
                <c:pt idx="19073">
                  <c:v>22.232074945396</c:v>
                </c:pt>
                <c:pt idx="19074">
                  <c:v>22.664409652750301</c:v>
                </c:pt>
                <c:pt idx="19075">
                  <c:v>23.329968621379901</c:v>
                </c:pt>
                <c:pt idx="19076">
                  <c:v>23.717304589994001</c:v>
                </c:pt>
                <c:pt idx="19077">
                  <c:v>23.489098558608099</c:v>
                </c:pt>
                <c:pt idx="19078">
                  <c:v>23.3007165272377</c:v>
                </c:pt>
                <c:pt idx="19079">
                  <c:v>20.5449534958518</c:v>
                </c:pt>
                <c:pt idx="19080">
                  <c:v>18.302450464465899</c:v>
                </c:pt>
                <c:pt idx="19081">
                  <c:v>20.0155594330955</c:v>
                </c:pt>
                <c:pt idx="19082">
                  <c:v>19.2319334017097</c:v>
                </c:pt>
                <c:pt idx="19083">
                  <c:v>18.242176370323801</c:v>
                </c:pt>
                <c:pt idx="19084">
                  <c:v>18.997192338953401</c:v>
                </c:pt>
                <c:pt idx="19085">
                  <c:v>19.641370307567499</c:v>
                </c:pt>
                <c:pt idx="19086">
                  <c:v>21.973515276181601</c:v>
                </c:pt>
                <c:pt idx="19087">
                  <c:v>22.405045244811198</c:v>
                </c:pt>
                <c:pt idx="19088">
                  <c:v>22.4135332134253</c:v>
                </c:pt>
                <c:pt idx="19089">
                  <c:v>23.478481182039399</c:v>
                </c:pt>
                <c:pt idx="19090">
                  <c:v>23.009245150668999</c:v>
                </c:pt>
                <c:pt idx="19091">
                  <c:v>22.461185119283101</c:v>
                </c:pt>
                <c:pt idx="19092">
                  <c:v>22.418201087897199</c:v>
                </c:pt>
                <c:pt idx="19093">
                  <c:v>22.659496056526802</c:v>
                </c:pt>
                <c:pt idx="19094">
                  <c:v>23.467459025140901</c:v>
                </c:pt>
                <c:pt idx="19095">
                  <c:v>23.114388993755</c:v>
                </c:pt>
                <c:pt idx="19096">
                  <c:v>23.0038999623847</c:v>
                </c:pt>
                <c:pt idx="19097">
                  <c:v>23.281410930998799</c:v>
                </c:pt>
                <c:pt idx="19098">
                  <c:v>24.0422548996129</c:v>
                </c:pt>
                <c:pt idx="19099">
                  <c:v>23.605998868242501</c:v>
                </c:pt>
                <c:pt idx="19100">
                  <c:v>22.998153836856599</c:v>
                </c:pt>
                <c:pt idx="19101">
                  <c:v>22.0978858054707</c:v>
                </c:pt>
                <c:pt idx="19102">
                  <c:v>21.541007774100301</c:v>
                </c:pt>
                <c:pt idx="19103">
                  <c:v>21.200654742714399</c:v>
                </c:pt>
                <c:pt idx="19104">
                  <c:v>19.9996587113285</c:v>
                </c:pt>
                <c:pt idx="19105">
                  <c:v>19.520155679958101</c:v>
                </c:pt>
                <c:pt idx="19106">
                  <c:v>19.278639648572199</c:v>
                </c:pt>
                <c:pt idx="19107">
                  <c:v>19.399507617186298</c:v>
                </c:pt>
                <c:pt idx="19108">
                  <c:v>18.5576195858159</c:v>
                </c:pt>
                <c:pt idx="19109">
                  <c:v>18.914202554429998</c:v>
                </c:pt>
                <c:pt idx="19110">
                  <c:v>19.6442125230442</c:v>
                </c:pt>
                <c:pt idx="19111">
                  <c:v>20.1183354916738</c:v>
                </c:pt>
                <c:pt idx="19112">
                  <c:v>18.6950894602879</c:v>
                </c:pt>
                <c:pt idx="19113">
                  <c:v>18.322270428902002</c:v>
                </c:pt>
                <c:pt idx="19114">
                  <c:v>17.7771543975316</c:v>
                </c:pt>
                <c:pt idx="19115">
                  <c:v>18.955350366145701</c:v>
                </c:pt>
                <c:pt idx="19116">
                  <c:v>18.629623334759799</c:v>
                </c:pt>
                <c:pt idx="19117">
                  <c:v>19.4892393033894</c:v>
                </c:pt>
                <c:pt idx="19118">
                  <c:v>19.610070272003501</c:v>
                </c:pt>
                <c:pt idx="19119">
                  <c:v>19.923263240617601</c:v>
                </c:pt>
                <c:pt idx="19120">
                  <c:v>20.160192209247199</c:v>
                </c:pt>
                <c:pt idx="19121">
                  <c:v>21.2347601778613</c:v>
                </c:pt>
                <c:pt idx="19122">
                  <c:v>21.719600942679101</c:v>
                </c:pt>
                <c:pt idx="19123">
                  <c:v>22.488202503668901</c:v>
                </c:pt>
                <c:pt idx="19124">
                  <c:v>23.0241590647165</c:v>
                </c:pt>
                <c:pt idx="19125">
                  <c:v>23.2402386257641</c:v>
                </c:pt>
                <c:pt idx="19126">
                  <c:v>23.1365941867539</c:v>
                </c:pt>
                <c:pt idx="19127">
                  <c:v>22.774151747801501</c:v>
                </c:pt>
                <c:pt idx="19128">
                  <c:v>22.634911308849102</c:v>
                </c:pt>
                <c:pt idx="19129">
                  <c:v>22.9735418698389</c:v>
                </c:pt>
                <c:pt idx="19130">
                  <c:v>23.615852430886498</c:v>
                </c:pt>
                <c:pt idx="19131">
                  <c:v>24.145578991934102</c:v>
                </c:pt>
                <c:pt idx="19132">
                  <c:v>23.962779552923902</c:v>
                </c:pt>
                <c:pt idx="19133">
                  <c:v>23.977143113971501</c:v>
                </c:pt>
                <c:pt idx="19134">
                  <c:v>24.001010675019</c:v>
                </c:pt>
                <c:pt idx="19135">
                  <c:v>23.772538236008899</c:v>
                </c:pt>
                <c:pt idx="19136">
                  <c:v>23.328844797056401</c:v>
                </c:pt>
                <c:pt idx="19137">
                  <c:v>23.108591358104</c:v>
                </c:pt>
                <c:pt idx="19138">
                  <c:v>23.310822919093901</c:v>
                </c:pt>
                <c:pt idx="19139">
                  <c:v>23.098377480141401</c:v>
                </c:pt>
                <c:pt idx="19140">
                  <c:v>22.865131041188999</c:v>
                </c:pt>
                <c:pt idx="19141">
                  <c:v>22.8429066021788</c:v>
                </c:pt>
                <c:pt idx="19142">
                  <c:v>22.874274163226399</c:v>
                </c:pt>
                <c:pt idx="19143">
                  <c:v>23.188126724273999</c:v>
                </c:pt>
                <c:pt idx="19144">
                  <c:v>24.059787285263798</c:v>
                </c:pt>
                <c:pt idx="19145">
                  <c:v>25.068618846311399</c:v>
                </c:pt>
                <c:pt idx="19146">
                  <c:v>25.048753407359001</c:v>
                </c:pt>
                <c:pt idx="19147">
                  <c:v>23.218566968348799</c:v>
                </c:pt>
                <c:pt idx="19148">
                  <c:v>21.752630529396399</c:v>
                </c:pt>
                <c:pt idx="19149">
                  <c:v>20.354569090443999</c:v>
                </c:pt>
                <c:pt idx="19150">
                  <c:v>20.398986651433798</c:v>
                </c:pt>
                <c:pt idx="19151">
                  <c:v>20.006963212481399</c:v>
                </c:pt>
                <c:pt idx="19152">
                  <c:v>19.868860773529001</c:v>
                </c:pt>
                <c:pt idx="19153">
                  <c:v>20.012332334518799</c:v>
                </c:pt>
                <c:pt idx="19154">
                  <c:v>19.511216895566399</c:v>
                </c:pt>
                <c:pt idx="19155">
                  <c:v>19.654134456613999</c:v>
                </c:pt>
                <c:pt idx="19156">
                  <c:v>18.448948017603801</c:v>
                </c:pt>
                <c:pt idx="19157">
                  <c:v>19.102211578651399</c:v>
                </c:pt>
                <c:pt idx="19158">
                  <c:v>19.114698139698898</c:v>
                </c:pt>
                <c:pt idx="19159">
                  <c:v>20.0470957006888</c:v>
                </c:pt>
                <c:pt idx="19160">
                  <c:v>20.220474261736399</c:v>
                </c:pt>
                <c:pt idx="19161">
                  <c:v>19.290963822783901</c:v>
                </c:pt>
                <c:pt idx="19162">
                  <c:v>18.9868373837738</c:v>
                </c:pt>
                <c:pt idx="19163">
                  <c:v>19.719682944821301</c:v>
                </c:pt>
                <c:pt idx="19164">
                  <c:v>20.349501505868901</c:v>
                </c:pt>
                <c:pt idx="19165">
                  <c:v>21.5298920668587</c:v>
                </c:pt>
                <c:pt idx="19166">
                  <c:v>21.360166627906299</c:v>
                </c:pt>
                <c:pt idx="19167">
                  <c:v>21.381848188953899</c:v>
                </c:pt>
                <c:pt idx="19168">
                  <c:v>22.1927077499437</c:v>
                </c:pt>
                <c:pt idx="19169">
                  <c:v>22.348286310991298</c:v>
                </c:pt>
                <c:pt idx="19170">
                  <c:v>22.674723480406499</c:v>
                </c:pt>
                <c:pt idx="19171">
                  <c:v>22.563227258172301</c:v>
                </c:pt>
                <c:pt idx="19172">
                  <c:v>23.9684730359326</c:v>
                </c:pt>
                <c:pt idx="19173">
                  <c:v>23.717325813692799</c:v>
                </c:pt>
                <c:pt idx="19174">
                  <c:v>23.432822591458599</c:v>
                </c:pt>
                <c:pt idx="19175">
                  <c:v>23.3111703692189</c:v>
                </c:pt>
                <c:pt idx="19176">
                  <c:v>22.772368146979101</c:v>
                </c:pt>
                <c:pt idx="19177">
                  <c:v>22.719606924744902</c:v>
                </c:pt>
                <c:pt idx="19178">
                  <c:v>23.321073702505199</c:v>
                </c:pt>
                <c:pt idx="19179">
                  <c:v>23.783457480265401</c:v>
                </c:pt>
                <c:pt idx="19180">
                  <c:v>23.8319542580312</c:v>
                </c:pt>
                <c:pt idx="19181">
                  <c:v>23.921945035791499</c:v>
                </c:pt>
                <c:pt idx="19182">
                  <c:v>23.837009813551699</c:v>
                </c:pt>
                <c:pt idx="19183">
                  <c:v>23.698979591317499</c:v>
                </c:pt>
                <c:pt idx="19184">
                  <c:v>23.562779369077699</c:v>
                </c:pt>
                <c:pt idx="19185">
                  <c:v>22.932232146838</c:v>
                </c:pt>
                <c:pt idx="19186">
                  <c:v>22.4059369246038</c:v>
                </c:pt>
                <c:pt idx="19187">
                  <c:v>22.427038702364001</c:v>
                </c:pt>
                <c:pt idx="19188">
                  <c:v>22.3078074801243</c:v>
                </c:pt>
                <c:pt idx="19189">
                  <c:v>21.409195257890101</c:v>
                </c:pt>
                <c:pt idx="19190">
                  <c:v>21.192732035650302</c:v>
                </c:pt>
                <c:pt idx="19191">
                  <c:v>21.9908648134106</c:v>
                </c:pt>
                <c:pt idx="19192">
                  <c:v>22.843719591176399</c:v>
                </c:pt>
                <c:pt idx="19193">
                  <c:v>23.9604553689366</c:v>
                </c:pt>
                <c:pt idx="19194">
                  <c:v>24.111337146696901</c:v>
                </c:pt>
                <c:pt idx="19195">
                  <c:v>24.9691379244627</c:v>
                </c:pt>
                <c:pt idx="19196">
                  <c:v>23.584999702222898</c:v>
                </c:pt>
                <c:pt idx="19197">
                  <c:v>21.831255479983099</c:v>
                </c:pt>
                <c:pt idx="19198">
                  <c:v>20.2173592577489</c:v>
                </c:pt>
                <c:pt idx="19199">
                  <c:v>20.410593035509201</c:v>
                </c:pt>
                <c:pt idx="19200">
                  <c:v>19.2851158132694</c:v>
                </c:pt>
                <c:pt idx="19201">
                  <c:v>19.098998591035201</c:v>
                </c:pt>
                <c:pt idx="19202">
                  <c:v>18.987808368795498</c:v>
                </c:pt>
                <c:pt idx="19203">
                  <c:v>18.926836146555701</c:v>
                </c:pt>
                <c:pt idx="19204">
                  <c:v>18.683344924321499</c:v>
                </c:pt>
                <c:pt idx="19205">
                  <c:v>18.930367702081799</c:v>
                </c:pt>
                <c:pt idx="19206">
                  <c:v>19.153235479841999</c:v>
                </c:pt>
                <c:pt idx="19207">
                  <c:v>19.552992257607801</c:v>
                </c:pt>
                <c:pt idx="19208">
                  <c:v>20.755245035368102</c:v>
                </c:pt>
                <c:pt idx="19209">
                  <c:v>21.178801813128299</c:v>
                </c:pt>
                <c:pt idx="19210">
                  <c:v>21.5128985908941</c:v>
                </c:pt>
                <c:pt idx="19211">
                  <c:v>21.4685583686543</c:v>
                </c:pt>
                <c:pt idx="19212">
                  <c:v>21.5061591464146</c:v>
                </c:pt>
                <c:pt idx="19213">
                  <c:v>21.4318759241804</c:v>
                </c:pt>
                <c:pt idx="19214">
                  <c:v>21.386462701940602</c:v>
                </c:pt>
                <c:pt idx="19215">
                  <c:v>21.578533479700901</c:v>
                </c:pt>
                <c:pt idx="19216">
                  <c:v>22.123032257466701</c:v>
                </c:pt>
                <c:pt idx="19217">
                  <c:v>22.187446035226898</c:v>
                </c:pt>
                <c:pt idx="19218">
                  <c:v>22.3822982987733</c:v>
                </c:pt>
                <c:pt idx="19219">
                  <c:v>22.8621710481526</c:v>
                </c:pt>
                <c:pt idx="19220">
                  <c:v>23.099998797462099</c:v>
                </c:pt>
                <c:pt idx="19221">
                  <c:v>23.1788745467715</c:v>
                </c:pt>
                <c:pt idx="19222">
                  <c:v>22.8858442961509</c:v>
                </c:pt>
                <c:pt idx="19223">
                  <c:v>22.485321045460299</c:v>
                </c:pt>
                <c:pt idx="19224">
                  <c:v>22.700724794769801</c:v>
                </c:pt>
                <c:pt idx="19225">
                  <c:v>22.4970155441491</c:v>
                </c:pt>
                <c:pt idx="19226">
                  <c:v>20.902435293458598</c:v>
                </c:pt>
                <c:pt idx="19227">
                  <c:v>20.6057840427681</c:v>
                </c:pt>
                <c:pt idx="19228">
                  <c:v>19.739038792147401</c:v>
                </c:pt>
                <c:pt idx="19229">
                  <c:v>19.712003541456902</c:v>
                </c:pt>
                <c:pt idx="19230">
                  <c:v>19.655528290766298</c:v>
                </c:pt>
                <c:pt idx="19231">
                  <c:v>19.532327040145699</c:v>
                </c:pt>
                <c:pt idx="19232">
                  <c:v>18.867252789455101</c:v>
                </c:pt>
                <c:pt idx="19233">
                  <c:v>18.177479538764601</c:v>
                </c:pt>
                <c:pt idx="19234">
                  <c:v>18.266593288143898</c:v>
                </c:pt>
                <c:pt idx="19235">
                  <c:v>18.384681037453401</c:v>
                </c:pt>
                <c:pt idx="19236">
                  <c:v>18.9569127867628</c:v>
                </c:pt>
                <c:pt idx="19237">
                  <c:v>19.304589536142199</c:v>
                </c:pt>
                <c:pt idx="19238">
                  <c:v>18.466221285451599</c:v>
                </c:pt>
                <c:pt idx="19239">
                  <c:v>17.823239034761102</c:v>
                </c:pt>
                <c:pt idx="19240">
                  <c:v>17.043358784140398</c:v>
                </c:pt>
                <c:pt idx="19241">
                  <c:v>18.604633533449899</c:v>
                </c:pt>
                <c:pt idx="19242">
                  <c:v>19.6615292827594</c:v>
                </c:pt>
                <c:pt idx="19243">
                  <c:v>19.402298032138699</c:v>
                </c:pt>
                <c:pt idx="19244">
                  <c:v>18.421452781448199</c:v>
                </c:pt>
                <c:pt idx="19245">
                  <c:v>17.722097530757601</c:v>
                </c:pt>
                <c:pt idx="19246">
                  <c:v>15.807990280137</c:v>
                </c:pt>
                <c:pt idx="19247">
                  <c:v>15.3653390294464</c:v>
                </c:pt>
                <c:pt idx="19248">
                  <c:v>16.3685097787559</c:v>
                </c:pt>
                <c:pt idx="19249">
                  <c:v>14.7536985281352</c:v>
                </c:pt>
                <c:pt idx="19250">
                  <c:v>13.9260012774447</c:v>
                </c:pt>
                <c:pt idx="19251">
                  <c:v>15.172943026754099</c:v>
                </c:pt>
                <c:pt idx="19252">
                  <c:v>16.806536776133498</c:v>
                </c:pt>
                <c:pt idx="19253">
                  <c:v>17.109142525443001</c:v>
                </c:pt>
                <c:pt idx="19254">
                  <c:v>16.215141274752401</c:v>
                </c:pt>
                <c:pt idx="19255">
                  <c:v>14.901427024131801</c:v>
                </c:pt>
                <c:pt idx="19256">
                  <c:v>15.3567617734412</c:v>
                </c:pt>
                <c:pt idx="19257">
                  <c:v>16.226780522750701</c:v>
                </c:pt>
                <c:pt idx="19258">
                  <c:v>18.170016272129999</c:v>
                </c:pt>
                <c:pt idx="19259">
                  <c:v>21.7675220214395</c:v>
                </c:pt>
                <c:pt idx="19260">
                  <c:v>21.6206727707489</c:v>
                </c:pt>
                <c:pt idx="19261">
                  <c:v>21.080270520128298</c:v>
                </c:pt>
                <c:pt idx="19262">
                  <c:v>21.248200269437699</c:v>
                </c:pt>
                <c:pt idx="19263">
                  <c:v>21.395440018747198</c:v>
                </c:pt>
                <c:pt idx="19264">
                  <c:v>21.620619768126499</c:v>
                </c:pt>
                <c:pt idx="19265">
                  <c:v>21.552227517435998</c:v>
                </c:pt>
                <c:pt idx="19266">
                  <c:v>21.343748616451599</c:v>
                </c:pt>
                <c:pt idx="19267">
                  <c:v>20.765585065227199</c:v>
                </c:pt>
                <c:pt idx="19268">
                  <c:v>21.1202925139577</c:v>
                </c:pt>
                <c:pt idx="19269">
                  <c:v>20.9794159626883</c:v>
                </c:pt>
                <c:pt idx="19270">
                  <c:v>20.6288354114639</c:v>
                </c:pt>
                <c:pt idx="19271">
                  <c:v>20.0233108601944</c:v>
                </c:pt>
                <c:pt idx="19272">
                  <c:v>20.094699308925001</c:v>
                </c:pt>
                <c:pt idx="19273">
                  <c:v>19.505829757700599</c:v>
                </c:pt>
                <c:pt idx="19274">
                  <c:v>19.707417206431199</c:v>
                </c:pt>
                <c:pt idx="19275">
                  <c:v>19.618606655161699</c:v>
                </c:pt>
                <c:pt idx="19276">
                  <c:v>19.638143103937299</c:v>
                </c:pt>
                <c:pt idx="19277">
                  <c:v>22.495082552667899</c:v>
                </c:pt>
                <c:pt idx="19278">
                  <c:v>22.218322001398398</c:v>
                </c:pt>
                <c:pt idx="19279">
                  <c:v>21.765312450174001</c:v>
                </c:pt>
                <c:pt idx="19280">
                  <c:v>21.978555898904599</c:v>
                </c:pt>
                <c:pt idx="19281">
                  <c:v>19.9704773476352</c:v>
                </c:pt>
                <c:pt idx="19282">
                  <c:v>21.2497257964108</c:v>
                </c:pt>
                <c:pt idx="19283">
                  <c:v>20.254911245141301</c:v>
                </c:pt>
                <c:pt idx="19284">
                  <c:v>22.139307693871899</c:v>
                </c:pt>
                <c:pt idx="19285">
                  <c:v>20.940604142647501</c:v>
                </c:pt>
                <c:pt idx="19286">
                  <c:v>20.408752591378001</c:v>
                </c:pt>
                <c:pt idx="19287">
                  <c:v>19.8905810401086</c:v>
                </c:pt>
                <c:pt idx="19288">
                  <c:v>20.361860488884201</c:v>
                </c:pt>
                <c:pt idx="19289">
                  <c:v>20.8686309376147</c:v>
                </c:pt>
                <c:pt idx="19290">
                  <c:v>21.3901153863453</c:v>
                </c:pt>
                <c:pt idx="19291">
                  <c:v>17.768297835120901</c:v>
                </c:pt>
                <c:pt idx="19292">
                  <c:v>14.8955462838515</c:v>
                </c:pt>
                <c:pt idx="19293">
                  <c:v>14.171037732582001</c:v>
                </c:pt>
                <c:pt idx="19294">
                  <c:v>14.4029041813576</c:v>
                </c:pt>
                <c:pt idx="19295">
                  <c:v>15.448289630088199</c:v>
                </c:pt>
                <c:pt idx="19296">
                  <c:v>18.5120230788187</c:v>
                </c:pt>
                <c:pt idx="19297">
                  <c:v>17.246226527594299</c:v>
                </c:pt>
                <c:pt idx="19298">
                  <c:v>15.0412629763249</c:v>
                </c:pt>
                <c:pt idx="19299">
                  <c:v>16.779160425055402</c:v>
                </c:pt>
                <c:pt idx="19300">
                  <c:v>15.829099873831</c:v>
                </c:pt>
                <c:pt idx="19301">
                  <c:v>15.4964073225616</c:v>
                </c:pt>
                <c:pt idx="19302">
                  <c:v>14.356587771292199</c:v>
                </c:pt>
                <c:pt idx="19303">
                  <c:v>14.789319220067799</c:v>
                </c:pt>
                <c:pt idx="19304">
                  <c:v>15.280245668798299</c:v>
                </c:pt>
                <c:pt idx="19305">
                  <c:v>19.440753117528899</c:v>
                </c:pt>
                <c:pt idx="19306">
                  <c:v>19.6362225663045</c:v>
                </c:pt>
                <c:pt idx="19307">
                  <c:v>18.585775015035001</c:v>
                </c:pt>
                <c:pt idx="19308">
                  <c:v>17.788538463765601</c:v>
                </c:pt>
                <c:pt idx="19309">
                  <c:v>16.965127912541199</c:v>
                </c:pt>
                <c:pt idx="19310">
                  <c:v>17.789877361271799</c:v>
                </c:pt>
                <c:pt idx="19311">
                  <c:v>18.5210918100023</c:v>
                </c:pt>
                <c:pt idx="19312">
                  <c:v>19.990064258777899</c:v>
                </c:pt>
                <c:pt idx="19313">
                  <c:v>21.656889707508501</c:v>
                </c:pt>
                <c:pt idx="19314">
                  <c:v>21.866186430079001</c:v>
                </c:pt>
                <c:pt idx="19315">
                  <c:v>21.443391426413601</c:v>
                </c:pt>
                <c:pt idx="19316">
                  <c:v>19.537171422891198</c:v>
                </c:pt>
                <c:pt idx="19317">
                  <c:v>18.167470419368801</c:v>
                </c:pt>
                <c:pt idx="19318">
                  <c:v>15.879728415703401</c:v>
                </c:pt>
                <c:pt idx="19319">
                  <c:v>15.367157412180999</c:v>
                </c:pt>
                <c:pt idx="19320">
                  <c:v>16.8670614086586</c:v>
                </c:pt>
                <c:pt idx="19321">
                  <c:v>21.169304404993301</c:v>
                </c:pt>
                <c:pt idx="19322">
                  <c:v>20.916998401470899</c:v>
                </c:pt>
                <c:pt idx="19323">
                  <c:v>22.146295397948499</c:v>
                </c:pt>
                <c:pt idx="19324">
                  <c:v>23.204003394283099</c:v>
                </c:pt>
                <c:pt idx="19325">
                  <c:v>22.844582390760699</c:v>
                </c:pt>
                <c:pt idx="19326">
                  <c:v>22.421689387238299</c:v>
                </c:pt>
                <c:pt idx="19327">
                  <c:v>22.752466383572902</c:v>
                </c:pt>
                <c:pt idx="19328">
                  <c:v>22.503747380050601</c:v>
                </c:pt>
                <c:pt idx="19329">
                  <c:v>21.710616376528201</c:v>
                </c:pt>
                <c:pt idx="19330">
                  <c:v>21.726949372862801</c:v>
                </c:pt>
                <c:pt idx="19331">
                  <c:v>21.198923369340399</c:v>
                </c:pt>
                <c:pt idx="19332">
                  <c:v>21.413679365817998</c:v>
                </c:pt>
                <c:pt idx="19333">
                  <c:v>22.081899362152601</c:v>
                </c:pt>
                <c:pt idx="19334">
                  <c:v>22.028231358630201</c:v>
                </c:pt>
                <c:pt idx="19335">
                  <c:v>22.073620355107799</c:v>
                </c:pt>
                <c:pt idx="19336">
                  <c:v>22.050702351442499</c:v>
                </c:pt>
                <c:pt idx="19337">
                  <c:v>22.791699347920101</c:v>
                </c:pt>
                <c:pt idx="19338">
                  <c:v>22.871468344397702</c:v>
                </c:pt>
                <c:pt idx="19339">
                  <c:v>22.5184253407323</c:v>
                </c:pt>
                <c:pt idx="19340">
                  <c:v>22.094678337209899</c:v>
                </c:pt>
                <c:pt idx="19341">
                  <c:v>20.553412333687501</c:v>
                </c:pt>
                <c:pt idx="19342">
                  <c:v>20.635599330022099</c:v>
                </c:pt>
                <c:pt idx="19343">
                  <c:v>19.9089513264998</c:v>
                </c:pt>
                <c:pt idx="19344">
                  <c:v>19.791987322977398</c:v>
                </c:pt>
                <c:pt idx="19345">
                  <c:v>18.935517319312002</c:v>
                </c:pt>
                <c:pt idx="19346">
                  <c:v>18.648090315789599</c:v>
                </c:pt>
                <c:pt idx="19347">
                  <c:v>18.671551312267201</c:v>
                </c:pt>
                <c:pt idx="19348">
                  <c:v>19.0524133086018</c:v>
                </c:pt>
                <c:pt idx="19349">
                  <c:v>18.603895305079401</c:v>
                </c:pt>
                <c:pt idx="19350">
                  <c:v>18.850435301556999</c:v>
                </c:pt>
                <c:pt idx="19351">
                  <c:v>19.271297297891699</c:v>
                </c:pt>
                <c:pt idx="19352">
                  <c:v>20.855989294369301</c:v>
                </c:pt>
                <c:pt idx="19353">
                  <c:v>21.1627872908469</c:v>
                </c:pt>
                <c:pt idx="19354">
                  <c:v>21.480938287181498</c:v>
                </c:pt>
                <c:pt idx="19355">
                  <c:v>22.006224283659101</c:v>
                </c:pt>
                <c:pt idx="19356">
                  <c:v>22.322299280136701</c:v>
                </c:pt>
                <c:pt idx="19357">
                  <c:v>22.587762276471299</c:v>
                </c:pt>
                <c:pt idx="19358">
                  <c:v>22.5916952729489</c:v>
                </c:pt>
                <c:pt idx="19359">
                  <c:v>23.506080269426601</c:v>
                </c:pt>
                <c:pt idx="19360">
                  <c:v>23.714130265761199</c:v>
                </c:pt>
                <c:pt idx="19361">
                  <c:v>23.775442262238801</c:v>
                </c:pt>
                <c:pt idx="19362">
                  <c:v>23.776458684929299</c:v>
                </c:pt>
                <c:pt idx="19363">
                  <c:v>24.020976533745401</c:v>
                </c:pt>
                <c:pt idx="19364">
                  <c:v>24.234119382618001</c:v>
                </c:pt>
                <c:pt idx="19365">
                  <c:v>24.019157231490698</c:v>
                </c:pt>
                <c:pt idx="19366">
                  <c:v>23.854004080306701</c:v>
                </c:pt>
                <c:pt idx="19367">
                  <c:v>24.007333929179399</c:v>
                </c:pt>
                <c:pt idx="19368">
                  <c:v>23.933467778052002</c:v>
                </c:pt>
                <c:pt idx="19369">
                  <c:v>23.696850626868098</c:v>
                </c:pt>
                <c:pt idx="19370">
                  <c:v>23.286509475740701</c:v>
                </c:pt>
                <c:pt idx="19371">
                  <c:v>22.4589253246134</c:v>
                </c:pt>
                <c:pt idx="19372">
                  <c:v>21.821904173429399</c:v>
                </c:pt>
                <c:pt idx="19373">
                  <c:v>21.5486310223021</c:v>
                </c:pt>
                <c:pt idx="19374">
                  <c:v>21.207810871174701</c:v>
                </c:pt>
                <c:pt idx="19375">
                  <c:v>20.519924719990801</c:v>
                </c:pt>
                <c:pt idx="19376">
                  <c:v>20.807694568863401</c:v>
                </c:pt>
                <c:pt idx="19377">
                  <c:v>20.853481417736099</c:v>
                </c:pt>
                <c:pt idx="19378">
                  <c:v>20.120758266552102</c:v>
                </c:pt>
                <c:pt idx="19379">
                  <c:v>20.208780115424801</c:v>
                </c:pt>
                <c:pt idx="19380">
                  <c:v>19.648069964297399</c:v>
                </c:pt>
                <c:pt idx="19381">
                  <c:v>20.236749813113502</c:v>
                </c:pt>
                <c:pt idx="19382">
                  <c:v>20.225450661986098</c:v>
                </c:pt>
                <c:pt idx="19383">
                  <c:v>20.179123510858801</c:v>
                </c:pt>
                <c:pt idx="19384">
                  <c:v>20.981647359674799</c:v>
                </c:pt>
                <c:pt idx="19385">
                  <c:v>22.450004208547501</c:v>
                </c:pt>
                <c:pt idx="19386">
                  <c:v>22.111941057420101</c:v>
                </c:pt>
                <c:pt idx="19387">
                  <c:v>21.374692906236199</c:v>
                </c:pt>
                <c:pt idx="19388">
                  <c:v>20.781845755108801</c:v>
                </c:pt>
                <c:pt idx="19389">
                  <c:v>21.017122603981399</c:v>
                </c:pt>
                <c:pt idx="19390">
                  <c:v>22.298074452797501</c:v>
                </c:pt>
                <c:pt idx="19391">
                  <c:v>22.318156301670101</c:v>
                </c:pt>
                <c:pt idx="19392">
                  <c:v>22.145741150542801</c:v>
                </c:pt>
                <c:pt idx="19393">
                  <c:v>22.268848999358799</c:v>
                </c:pt>
                <c:pt idx="19394">
                  <c:v>22.431709848231499</c:v>
                </c:pt>
                <c:pt idx="19395">
                  <c:v>22.509351697104101</c:v>
                </c:pt>
                <c:pt idx="19396">
                  <c:v>22.335538545920201</c:v>
                </c:pt>
                <c:pt idx="19397">
                  <c:v>21.970791394792801</c:v>
                </c:pt>
                <c:pt idx="19398">
                  <c:v>21.821201243665499</c:v>
                </c:pt>
                <c:pt idx="19399">
                  <c:v>22.136895092481499</c:v>
                </c:pt>
                <c:pt idx="19400">
                  <c:v>23.010654941354201</c:v>
                </c:pt>
                <c:pt idx="19401">
                  <c:v>23.4855957902268</c:v>
                </c:pt>
                <c:pt idx="19402">
                  <c:v>23.2219486390429</c:v>
                </c:pt>
                <c:pt idx="19403">
                  <c:v>23.860974487915499</c:v>
                </c:pt>
                <c:pt idx="19404">
                  <c:v>24.329703336788199</c:v>
                </c:pt>
                <c:pt idx="19405">
                  <c:v>25.2654901856042</c:v>
                </c:pt>
                <c:pt idx="19406">
                  <c:v>25.451393034476901</c:v>
                </c:pt>
                <c:pt idx="19407">
                  <c:v>25.5839528833495</c:v>
                </c:pt>
                <c:pt idx="19408">
                  <c:v>25.8972587321656</c:v>
                </c:pt>
                <c:pt idx="19409">
                  <c:v>25.722388581038199</c:v>
                </c:pt>
                <c:pt idx="19410">
                  <c:v>25.5987373292458</c:v>
                </c:pt>
                <c:pt idx="19411">
                  <c:v>25.795550976833301</c:v>
                </c:pt>
                <c:pt idx="19412">
                  <c:v>24.2000526243196</c:v>
                </c:pt>
                <c:pt idx="19413">
                  <c:v>23.640704271805799</c:v>
                </c:pt>
                <c:pt idx="19414">
                  <c:v>22.436653919393301</c:v>
                </c:pt>
                <c:pt idx="19415">
                  <c:v>22.229957566879602</c:v>
                </c:pt>
                <c:pt idx="19416">
                  <c:v>23.174114214365801</c:v>
                </c:pt>
                <c:pt idx="19417">
                  <c:v>19.895976861953301</c:v>
                </c:pt>
                <c:pt idx="19418">
                  <c:v>17.808302509439599</c:v>
                </c:pt>
                <c:pt idx="19419">
                  <c:v>17.064952156925798</c:v>
                </c:pt>
                <c:pt idx="19420">
                  <c:v>16.2434248045133</c:v>
                </c:pt>
                <c:pt idx="19421">
                  <c:v>15.101055451999599</c:v>
                </c:pt>
                <c:pt idx="19422">
                  <c:v>15.5656390994858</c:v>
                </c:pt>
                <c:pt idx="19423">
                  <c:v>15.2115007470733</c:v>
                </c:pt>
                <c:pt idx="19424">
                  <c:v>15.248389394559601</c:v>
                </c:pt>
                <c:pt idx="19425">
                  <c:v>14.854387042045801</c:v>
                </c:pt>
                <c:pt idx="19426">
                  <c:v>14.6395686896333</c:v>
                </c:pt>
                <c:pt idx="19427">
                  <c:v>14.265564337119599</c:v>
                </c:pt>
                <c:pt idx="19428">
                  <c:v>14.161477984605799</c:v>
                </c:pt>
                <c:pt idx="19429">
                  <c:v>14.178387632193299</c:v>
                </c:pt>
                <c:pt idx="19430">
                  <c:v>14.0493802796796</c:v>
                </c:pt>
                <c:pt idx="19431">
                  <c:v>13.9786609271658</c:v>
                </c:pt>
                <c:pt idx="19432">
                  <c:v>14.4170655747533</c:v>
                </c:pt>
                <c:pt idx="19433">
                  <c:v>14.0311022222396</c:v>
                </c:pt>
                <c:pt idx="19434">
                  <c:v>14.2627618697258</c:v>
                </c:pt>
                <c:pt idx="19435">
                  <c:v>15.326571517313299</c:v>
                </c:pt>
                <c:pt idx="19436">
                  <c:v>17.049079164799601</c:v>
                </c:pt>
                <c:pt idx="19437">
                  <c:v>18.781251812285799</c:v>
                </c:pt>
                <c:pt idx="19438">
                  <c:v>19.5036934598733</c:v>
                </c:pt>
                <c:pt idx="19439">
                  <c:v>19.278828107359601</c:v>
                </c:pt>
                <c:pt idx="19440">
                  <c:v>16.905643754845901</c:v>
                </c:pt>
                <c:pt idx="19441">
                  <c:v>16.077610402433301</c:v>
                </c:pt>
                <c:pt idx="19442">
                  <c:v>17.667015049919598</c:v>
                </c:pt>
                <c:pt idx="19443">
                  <c:v>18.428345697405899</c:v>
                </c:pt>
                <c:pt idx="19444">
                  <c:v>18.438636344993299</c:v>
                </c:pt>
                <c:pt idx="19445">
                  <c:v>18.9778689924796</c:v>
                </c:pt>
                <c:pt idx="19446">
                  <c:v>19.210428639965802</c:v>
                </c:pt>
                <c:pt idx="19447">
                  <c:v>19.350006287553299</c:v>
                </c:pt>
                <c:pt idx="19448">
                  <c:v>21.6482869350396</c:v>
                </c:pt>
                <c:pt idx="19449">
                  <c:v>23.2944085825259</c:v>
                </c:pt>
                <c:pt idx="19450">
                  <c:v>23.5865542301133</c:v>
                </c:pt>
                <c:pt idx="19451">
                  <c:v>23.972913877599598</c:v>
                </c:pt>
                <c:pt idx="19452">
                  <c:v>24.037163525085901</c:v>
                </c:pt>
                <c:pt idx="19453">
                  <c:v>23.654852172673301</c:v>
                </c:pt>
                <c:pt idx="19454">
                  <c:v>23.616360820159599</c:v>
                </c:pt>
                <c:pt idx="19455">
                  <c:v>24.1211944676459</c:v>
                </c:pt>
                <c:pt idx="19456">
                  <c:v>24.2097521152333</c:v>
                </c:pt>
                <c:pt idx="19457">
                  <c:v>23.901972762719598</c:v>
                </c:pt>
                <c:pt idx="19458">
                  <c:v>23.961980766528601</c:v>
                </c:pt>
                <c:pt idx="19459">
                  <c:v>23.265742126698999</c:v>
                </c:pt>
                <c:pt idx="19460">
                  <c:v>22.223202486865599</c:v>
                </c:pt>
                <c:pt idx="19461">
                  <c:v>22.713113847032201</c:v>
                </c:pt>
                <c:pt idx="19462">
                  <c:v>24.764013207202598</c:v>
                </c:pt>
                <c:pt idx="19463">
                  <c:v>25.235706567369199</c:v>
                </c:pt>
                <c:pt idx="19464">
                  <c:v>24.871669927535699</c:v>
                </c:pt>
                <c:pt idx="19465">
                  <c:v>23.940767287706102</c:v>
                </c:pt>
                <c:pt idx="19466">
                  <c:v>23.421678647872699</c:v>
                </c:pt>
                <c:pt idx="19467">
                  <c:v>23.3875760080393</c:v>
                </c:pt>
                <c:pt idx="19468">
                  <c:v>23.256340368209699</c:v>
                </c:pt>
                <c:pt idx="19469">
                  <c:v>23.819258728376301</c:v>
                </c:pt>
                <c:pt idx="19470">
                  <c:v>22.3480480885428</c:v>
                </c:pt>
                <c:pt idx="19471">
                  <c:v>21.824636448713299</c:v>
                </c:pt>
                <c:pt idx="19472">
                  <c:v>21.101658808879801</c:v>
                </c:pt>
                <c:pt idx="19473">
                  <c:v>21.2271881690464</c:v>
                </c:pt>
                <c:pt idx="19474">
                  <c:v>21.352555529216801</c:v>
                </c:pt>
                <c:pt idx="19475">
                  <c:v>20.515184889383399</c:v>
                </c:pt>
                <c:pt idx="19476">
                  <c:v>20.325411249550001</c:v>
                </c:pt>
                <c:pt idx="19477">
                  <c:v>20.062362609720399</c:v>
                </c:pt>
                <c:pt idx="19478">
                  <c:v>20.623645969886901</c:v>
                </c:pt>
                <c:pt idx="19479">
                  <c:v>19.941438330053501</c:v>
                </c:pt>
                <c:pt idx="19480">
                  <c:v>22.216655690223899</c:v>
                </c:pt>
                <c:pt idx="19481">
                  <c:v>24.1833660503905</c:v>
                </c:pt>
                <c:pt idx="19482">
                  <c:v>25.7185544105571</c:v>
                </c:pt>
                <c:pt idx="19483">
                  <c:v>26.949428770727501</c:v>
                </c:pt>
                <c:pt idx="19484">
                  <c:v>21.680586130894099</c:v>
                </c:pt>
                <c:pt idx="19485">
                  <c:v>20.756672491060598</c:v>
                </c:pt>
                <c:pt idx="19486">
                  <c:v>20.730293851231</c:v>
                </c:pt>
                <c:pt idx="19487">
                  <c:v>20.102276211397601</c:v>
                </c:pt>
                <c:pt idx="19488">
                  <c:v>20.504305571564199</c:v>
                </c:pt>
                <c:pt idx="19489">
                  <c:v>20.7913909317346</c:v>
                </c:pt>
                <c:pt idx="19490">
                  <c:v>21.226740291901201</c:v>
                </c:pt>
                <c:pt idx="19491">
                  <c:v>21.079459652067701</c:v>
                </c:pt>
                <c:pt idx="19492">
                  <c:v>21.376028012238201</c:v>
                </c:pt>
                <c:pt idx="19493">
                  <c:v>22.222574372404701</c:v>
                </c:pt>
                <c:pt idx="19494">
                  <c:v>21.934690732571301</c:v>
                </c:pt>
                <c:pt idx="19495">
                  <c:v>20.4326260927417</c:v>
                </c:pt>
                <c:pt idx="19496">
                  <c:v>20.5150384529083</c:v>
                </c:pt>
                <c:pt idx="19497">
                  <c:v>19.788124813074901</c:v>
                </c:pt>
                <c:pt idx="19498">
                  <c:v>18.412732173245299</c:v>
                </c:pt>
                <c:pt idx="19499">
                  <c:v>18.852968533411801</c:v>
                </c:pt>
                <c:pt idx="19500">
                  <c:v>19.828803893578399</c:v>
                </c:pt>
                <c:pt idx="19501">
                  <c:v>20.225541253748801</c:v>
                </c:pt>
                <c:pt idx="19502">
                  <c:v>20.510884613915401</c:v>
                </c:pt>
                <c:pt idx="19503">
                  <c:v>21.113065974082001</c:v>
                </c:pt>
                <c:pt idx="19504">
                  <c:v>21.380294334252401</c:v>
                </c:pt>
                <c:pt idx="19505">
                  <c:v>22.070288694418998</c:v>
                </c:pt>
                <c:pt idx="19506">
                  <c:v>23.738230334849099</c:v>
                </c:pt>
                <c:pt idx="19507">
                  <c:v>24.319597255547599</c:v>
                </c:pt>
                <c:pt idx="19508">
                  <c:v>24.547969176240901</c:v>
                </c:pt>
                <c:pt idx="19509">
                  <c:v>24.127797096934199</c:v>
                </c:pt>
                <c:pt idx="19510">
                  <c:v>23.915248017632699</c:v>
                </c:pt>
                <c:pt idx="19511">
                  <c:v>23.671355938325998</c:v>
                </c:pt>
                <c:pt idx="19512">
                  <c:v>23.718524859019301</c:v>
                </c:pt>
                <c:pt idx="19513">
                  <c:v>24.0286297797178</c:v>
                </c:pt>
                <c:pt idx="19514">
                  <c:v>23.6738527004111</c:v>
                </c:pt>
                <c:pt idx="19515">
                  <c:v>23.5379846211044</c:v>
                </c:pt>
                <c:pt idx="19516">
                  <c:v>23.7832885418029</c:v>
                </c:pt>
                <c:pt idx="19517">
                  <c:v>23.723944462496199</c:v>
                </c:pt>
                <c:pt idx="19518">
                  <c:v>23.729142383189501</c:v>
                </c:pt>
                <c:pt idx="19519">
                  <c:v>23.827166303887999</c:v>
                </c:pt>
                <c:pt idx="19520">
                  <c:v>23.709907224581301</c:v>
                </c:pt>
                <c:pt idx="19521">
                  <c:v>23.283083145274599</c:v>
                </c:pt>
                <c:pt idx="19522">
                  <c:v>22.702358065973101</c:v>
                </c:pt>
                <c:pt idx="19523">
                  <c:v>22.8559089866664</c:v>
                </c:pt>
                <c:pt idx="19524">
                  <c:v>22.914063907359701</c:v>
                </c:pt>
                <c:pt idx="19525">
                  <c:v>22.430117828058201</c:v>
                </c:pt>
                <c:pt idx="19526">
                  <c:v>23.403332748751499</c:v>
                </c:pt>
                <c:pt idx="19527">
                  <c:v>24.148145669444801</c:v>
                </c:pt>
                <c:pt idx="19528">
                  <c:v>24.582110590143198</c:v>
                </c:pt>
                <c:pt idx="19529">
                  <c:v>25.278509510836599</c:v>
                </c:pt>
                <c:pt idx="19530">
                  <c:v>25.1798294315299</c:v>
                </c:pt>
                <c:pt idx="19531">
                  <c:v>24.910674352228298</c:v>
                </c:pt>
                <c:pt idx="19532">
                  <c:v>23.584777272921698</c:v>
                </c:pt>
                <c:pt idx="19533">
                  <c:v>22.708806193615001</c:v>
                </c:pt>
                <c:pt idx="19534">
                  <c:v>21.622290114313401</c:v>
                </c:pt>
                <c:pt idx="19535">
                  <c:v>20.484256035006801</c:v>
                </c:pt>
                <c:pt idx="19536">
                  <c:v>19.380584955700101</c:v>
                </c:pt>
                <c:pt idx="19537">
                  <c:v>18.840094876398499</c:v>
                </c:pt>
                <c:pt idx="19538">
                  <c:v>19.441138797091899</c:v>
                </c:pt>
                <c:pt idx="19539">
                  <c:v>18.678939717785202</c:v>
                </c:pt>
                <c:pt idx="19540">
                  <c:v>18.306459638483599</c:v>
                </c:pt>
                <c:pt idx="19541">
                  <c:v>18.959031559176999</c:v>
                </c:pt>
                <c:pt idx="19542">
                  <c:v>19.313229479870301</c:v>
                </c:pt>
                <c:pt idx="19543">
                  <c:v>19.831981400568701</c:v>
                </c:pt>
                <c:pt idx="19544">
                  <c:v>20.1249243212621</c:v>
                </c:pt>
                <c:pt idx="19545">
                  <c:v>20.025001241955401</c:v>
                </c:pt>
                <c:pt idx="19546">
                  <c:v>20.175576162653801</c:v>
                </c:pt>
                <c:pt idx="19547">
                  <c:v>21.281398083347199</c:v>
                </c:pt>
                <c:pt idx="19548">
                  <c:v>20.156109004040498</c:v>
                </c:pt>
                <c:pt idx="19549">
                  <c:v>20.804313924738899</c:v>
                </c:pt>
                <c:pt idx="19550">
                  <c:v>21.054843845432298</c:v>
                </c:pt>
                <c:pt idx="19551">
                  <c:v>22.7556217661256</c:v>
                </c:pt>
                <c:pt idx="19552">
                  <c:v>22.923948686824001</c:v>
                </c:pt>
                <c:pt idx="19553">
                  <c:v>22.934169330034301</c:v>
                </c:pt>
                <c:pt idx="19554">
                  <c:v>22.604283695771599</c:v>
                </c:pt>
                <c:pt idx="19555">
                  <c:v>22.594185061485401</c:v>
                </c:pt>
                <c:pt idx="19556">
                  <c:v>22.764019427222799</c:v>
                </c:pt>
                <c:pt idx="19557">
                  <c:v>22.800668792960099</c:v>
                </c:pt>
                <c:pt idx="19558">
                  <c:v>22.568858158674001</c:v>
                </c:pt>
                <c:pt idx="19559">
                  <c:v>22.8121945244113</c:v>
                </c:pt>
                <c:pt idx="19560">
                  <c:v>22.903325890148601</c:v>
                </c:pt>
                <c:pt idx="19561">
                  <c:v>23.082883255862502</c:v>
                </c:pt>
                <c:pt idx="19562">
                  <c:v>23.162970621599801</c:v>
                </c:pt>
                <c:pt idx="19563">
                  <c:v>23.001641987337099</c:v>
                </c:pt>
                <c:pt idx="19564">
                  <c:v>23.105407353051</c:v>
                </c:pt>
                <c:pt idx="19565">
                  <c:v>23.054310718788301</c:v>
                </c:pt>
                <c:pt idx="19566">
                  <c:v>23.299271084525699</c:v>
                </c:pt>
                <c:pt idx="19567">
                  <c:v>23.072818450239499</c:v>
                </c:pt>
                <c:pt idx="19568">
                  <c:v>23.5435818159768</c:v>
                </c:pt>
                <c:pt idx="19569">
                  <c:v>23.5754021817142</c:v>
                </c:pt>
                <c:pt idx="19570">
                  <c:v>23.663188547428</c:v>
                </c:pt>
                <c:pt idx="19571">
                  <c:v>23.793005913165299</c:v>
                </c:pt>
                <c:pt idx="19572">
                  <c:v>23.663462278902699</c:v>
                </c:pt>
                <c:pt idx="19573">
                  <c:v>24.0300736446165</c:v>
                </c:pt>
                <c:pt idx="19574">
                  <c:v>23.9470860103539</c:v>
                </c:pt>
                <c:pt idx="19575">
                  <c:v>23.856037376091201</c:v>
                </c:pt>
                <c:pt idx="19576">
                  <c:v>23.849376741804999</c:v>
                </c:pt>
                <c:pt idx="19577">
                  <c:v>24.009593107542401</c:v>
                </c:pt>
                <c:pt idx="19578">
                  <c:v>23.8975364732797</c:v>
                </c:pt>
                <c:pt idx="19579">
                  <c:v>23.790759838993502</c:v>
                </c:pt>
                <c:pt idx="19580">
                  <c:v>23.682708204730901</c:v>
                </c:pt>
                <c:pt idx="19581">
                  <c:v>22.267895570468198</c:v>
                </c:pt>
                <c:pt idx="19582">
                  <c:v>21.561982936182101</c:v>
                </c:pt>
                <c:pt idx="19583">
                  <c:v>21.233469301919399</c:v>
                </c:pt>
                <c:pt idx="19584">
                  <c:v>20.965853667656699</c:v>
                </c:pt>
                <c:pt idx="19585">
                  <c:v>20.878885033370601</c:v>
                </c:pt>
                <c:pt idx="19586">
                  <c:v>21.6837573991079</c:v>
                </c:pt>
                <c:pt idx="19587">
                  <c:v>22.288047764845199</c:v>
                </c:pt>
                <c:pt idx="19588">
                  <c:v>22.1130101305591</c:v>
                </c:pt>
                <c:pt idx="19589">
                  <c:v>21.353016496296402</c:v>
                </c:pt>
                <c:pt idx="19590">
                  <c:v>21.6000018620338</c:v>
                </c:pt>
                <c:pt idx="19591">
                  <c:v>21.012998227747602</c:v>
                </c:pt>
                <c:pt idx="19592">
                  <c:v>20.527423593484901</c:v>
                </c:pt>
                <c:pt idx="19593">
                  <c:v>20.803618959222302</c:v>
                </c:pt>
                <c:pt idx="19594">
                  <c:v>20.6544123249361</c:v>
                </c:pt>
                <c:pt idx="19595">
                  <c:v>20.765706690673401</c:v>
                </c:pt>
                <c:pt idx="19596">
                  <c:v>21.0066760564108</c:v>
                </c:pt>
                <c:pt idx="19597">
                  <c:v>21.665347422124601</c:v>
                </c:pt>
                <c:pt idx="19598">
                  <c:v>21.575698787861999</c:v>
                </c:pt>
                <c:pt idx="19599">
                  <c:v>21.930290153599302</c:v>
                </c:pt>
                <c:pt idx="19600">
                  <c:v>21.6014225193131</c:v>
                </c:pt>
                <c:pt idx="19601">
                  <c:v>21.686772383578901</c:v>
                </c:pt>
                <c:pt idx="19602">
                  <c:v>22.630916746537299</c:v>
                </c:pt>
                <c:pt idx="19603">
                  <c:v>23.2938871090122</c:v>
                </c:pt>
                <c:pt idx="19604">
                  <c:v>23.6200954719707</c:v>
                </c:pt>
                <c:pt idx="19605">
                  <c:v>24.136746834929099</c:v>
                </c:pt>
                <c:pt idx="19606">
                  <c:v>23.827036197403999</c:v>
                </c:pt>
                <c:pt idx="19607">
                  <c:v>23.594548560362401</c:v>
                </c:pt>
                <c:pt idx="19608">
                  <c:v>23.697457923320901</c:v>
                </c:pt>
                <c:pt idx="19609">
                  <c:v>23.986441285795799</c:v>
                </c:pt>
                <c:pt idx="19610">
                  <c:v>24.328618648754201</c:v>
                </c:pt>
                <c:pt idx="19611">
                  <c:v>24.355583011712699</c:v>
                </c:pt>
                <c:pt idx="19648">
                  <c:v>24.2758044348891</c:v>
                </c:pt>
                <c:pt idx="19649">
                  <c:v>24.290430265829698</c:v>
                </c:pt>
                <c:pt idx="19650">
                  <c:v>24.315166564554701</c:v>
                </c:pt>
                <c:pt idx="19651">
                  <c:v>24.366953863349899</c:v>
                </c:pt>
                <c:pt idx="19652">
                  <c:v>24.376051162075001</c:v>
                </c:pt>
                <c:pt idx="19653">
                  <c:v>24.297644460800001</c:v>
                </c:pt>
                <c:pt idx="19654">
                  <c:v>24.164918759595199</c:v>
                </c:pt>
                <c:pt idx="19655">
                  <c:v>24.0390200583203</c:v>
                </c:pt>
                <c:pt idx="19656">
                  <c:v>23.897561357045301</c:v>
                </c:pt>
                <c:pt idx="19657">
                  <c:v>23.784249655840501</c:v>
                </c:pt>
                <c:pt idx="19658">
                  <c:v>23.704256954565601</c:v>
                </c:pt>
                <c:pt idx="19659">
                  <c:v>23.541665253290599</c:v>
                </c:pt>
                <c:pt idx="19660">
                  <c:v>23.3997695520858</c:v>
                </c:pt>
                <c:pt idx="19661">
                  <c:v>23.214424850810801</c:v>
                </c:pt>
                <c:pt idx="19662">
                  <c:v>23.080699149535899</c:v>
                </c:pt>
                <c:pt idx="19663">
                  <c:v>22.934188448331099</c:v>
                </c:pt>
                <c:pt idx="19664">
                  <c:v>22.827788747056101</c:v>
                </c:pt>
                <c:pt idx="19665">
                  <c:v>22.699340045781199</c:v>
                </c:pt>
                <c:pt idx="19666">
                  <c:v>22.544170344576401</c:v>
                </c:pt>
                <c:pt idx="19667">
                  <c:v>22.3865286433014</c:v>
                </c:pt>
                <c:pt idx="19668">
                  <c:v>22.156393942026501</c:v>
                </c:pt>
                <c:pt idx="19669">
                  <c:v>21.8985342408217</c:v>
                </c:pt>
                <c:pt idx="19670">
                  <c:v>21.626982539546699</c:v>
                </c:pt>
                <c:pt idx="19671">
                  <c:v>21.4191018382717</c:v>
                </c:pt>
                <c:pt idx="19672">
                  <c:v>21.303718137066902</c:v>
                </c:pt>
                <c:pt idx="19673">
                  <c:v>21.234630435791999</c:v>
                </c:pt>
                <c:pt idx="19674">
                  <c:v>21.308696734517</c:v>
                </c:pt>
                <c:pt idx="19675">
                  <c:v>21.4546340333122</c:v>
                </c:pt>
                <c:pt idx="19676">
                  <c:v>21.707670332037299</c:v>
                </c:pt>
                <c:pt idx="19677">
                  <c:v>22.1806146307623</c:v>
                </c:pt>
                <c:pt idx="19678">
                  <c:v>22.629660929557499</c:v>
                </c:pt>
                <c:pt idx="19679">
                  <c:v>23.330856228282599</c:v>
                </c:pt>
                <c:pt idx="19680">
                  <c:v>24.070032527007601</c:v>
                </c:pt>
                <c:pt idx="19681">
                  <c:v>24.8526118258028</c:v>
                </c:pt>
                <c:pt idx="19682">
                  <c:v>25.416426124527899</c:v>
                </c:pt>
                <c:pt idx="19683">
                  <c:v>25.478821423252899</c:v>
                </c:pt>
                <c:pt idx="19684">
                  <c:v>25.256561722048101</c:v>
                </c:pt>
                <c:pt idx="19685">
                  <c:v>24.979559020773099</c:v>
                </c:pt>
                <c:pt idx="19686">
                  <c:v>24.795118319498201</c:v>
                </c:pt>
                <c:pt idx="19687">
                  <c:v>24.6176676182934</c:v>
                </c:pt>
                <c:pt idx="19688">
                  <c:v>24.476196917018399</c:v>
                </c:pt>
                <c:pt idx="19689">
                  <c:v>24.356928215743501</c:v>
                </c:pt>
                <c:pt idx="19690">
                  <c:v>24.367818514538701</c:v>
                </c:pt>
                <c:pt idx="19691">
                  <c:v>24.368654813263699</c:v>
                </c:pt>
                <c:pt idx="19692">
                  <c:v>24.3366541119888</c:v>
                </c:pt>
                <c:pt idx="19693">
                  <c:v>24.323964410784001</c:v>
                </c:pt>
                <c:pt idx="19694">
                  <c:v>24.150382709509</c:v>
                </c:pt>
                <c:pt idx="19695">
                  <c:v>23.847640008233999</c:v>
                </c:pt>
                <c:pt idx="19696">
                  <c:v>23.789632307029201</c:v>
                </c:pt>
                <c:pt idx="19697">
                  <c:v>23.7872360881268</c:v>
                </c:pt>
                <c:pt idx="19698">
                  <c:v>24.027238351489</c:v>
                </c:pt>
                <c:pt idx="19699">
                  <c:v>24.178258615223498</c:v>
                </c:pt>
                <c:pt idx="19700">
                  <c:v>24.168046878585699</c:v>
                </c:pt>
                <c:pt idx="19701">
                  <c:v>24.036407141947901</c:v>
                </c:pt>
                <c:pt idx="19702">
                  <c:v>23.782077405682401</c:v>
                </c:pt>
                <c:pt idx="19703">
                  <c:v>23.5092496690446</c:v>
                </c:pt>
                <c:pt idx="19704">
                  <c:v>23.2327219324068</c:v>
                </c:pt>
                <c:pt idx="19705">
                  <c:v>23.021177196141199</c:v>
                </c:pt>
                <c:pt idx="19706">
                  <c:v>22.815581459503399</c:v>
                </c:pt>
                <c:pt idx="19707">
                  <c:v>22.564250722865602</c:v>
                </c:pt>
                <c:pt idx="19708">
                  <c:v>22.3515519866001</c:v>
                </c:pt>
                <c:pt idx="19709">
                  <c:v>22.132988249962299</c:v>
                </c:pt>
                <c:pt idx="19710">
                  <c:v>21.939003513324501</c:v>
                </c:pt>
                <c:pt idx="19711">
                  <c:v>21.696553777058998</c:v>
                </c:pt>
                <c:pt idx="19712">
                  <c:v>21.479335040421201</c:v>
                </c:pt>
                <c:pt idx="19713">
                  <c:v>21.198525303783398</c:v>
                </c:pt>
                <c:pt idx="19714">
                  <c:v>20.994125567517798</c:v>
                </c:pt>
                <c:pt idx="19715">
                  <c:v>20.67078583088</c:v>
                </c:pt>
                <c:pt idx="19716">
                  <c:v>20.4189690942422</c:v>
                </c:pt>
                <c:pt idx="19717">
                  <c:v>20.178714357976698</c:v>
                </c:pt>
                <c:pt idx="19718">
                  <c:v>19.8474436213389</c:v>
                </c:pt>
                <c:pt idx="19719">
                  <c:v>19.631274884701099</c:v>
                </c:pt>
                <c:pt idx="19720">
                  <c:v>19.450047148435601</c:v>
                </c:pt>
                <c:pt idx="19721">
                  <c:v>19.266363411797801</c:v>
                </c:pt>
                <c:pt idx="19722">
                  <c:v>19.223013675160001</c:v>
                </c:pt>
                <c:pt idx="19723">
                  <c:v>19.246847938894501</c:v>
                </c:pt>
                <c:pt idx="19724">
                  <c:v>19.4213602022567</c:v>
                </c:pt>
                <c:pt idx="19725">
                  <c:v>19.649831465618899</c:v>
                </c:pt>
                <c:pt idx="19726">
                  <c:v>20.262419729353301</c:v>
                </c:pt>
                <c:pt idx="19727">
                  <c:v>20.7759359927155</c:v>
                </c:pt>
                <c:pt idx="19728">
                  <c:v>21.586447256077701</c:v>
                </c:pt>
                <c:pt idx="19729">
                  <c:v>22.462126519812202</c:v>
                </c:pt>
                <c:pt idx="19730">
                  <c:v>23.299369783174399</c:v>
                </c:pt>
                <c:pt idx="19731">
                  <c:v>23.7785560465366</c:v>
                </c:pt>
                <c:pt idx="19732">
                  <c:v>23.924980310271099</c:v>
                </c:pt>
                <c:pt idx="19733">
                  <c:v>23.889130573633299</c:v>
                </c:pt>
                <c:pt idx="19734">
                  <c:v>23.836892836995499</c:v>
                </c:pt>
                <c:pt idx="19735">
                  <c:v>23.770086100729898</c:v>
                </c:pt>
                <c:pt idx="19736">
                  <c:v>23.7133983640921</c:v>
                </c:pt>
                <c:pt idx="19737">
                  <c:v>23.7112556274543</c:v>
                </c:pt>
                <c:pt idx="19738">
                  <c:v>23.786652891188801</c:v>
                </c:pt>
                <c:pt idx="19739">
                  <c:v>23.956995154550999</c:v>
                </c:pt>
                <c:pt idx="19740">
                  <c:v>24.0956484179132</c:v>
                </c:pt>
                <c:pt idx="19741">
                  <c:v>23.9091246816477</c:v>
                </c:pt>
                <c:pt idx="19742">
                  <c:v>23.766600945009898</c:v>
                </c:pt>
                <c:pt idx="19743">
                  <c:v>23.7217982083721</c:v>
                </c:pt>
                <c:pt idx="19744">
                  <c:v>23.695189472106598</c:v>
                </c:pt>
                <c:pt idx="19745">
                  <c:v>23.787678798038399</c:v>
                </c:pt>
                <c:pt idx="19746">
                  <c:v>23.928116186918999</c:v>
                </c:pt>
                <c:pt idx="19747">
                  <c:v>24.022170575110501</c:v>
                </c:pt>
                <c:pt idx="19748">
                  <c:v>23.999419963991102</c:v>
                </c:pt>
                <c:pt idx="19749">
                  <c:v>23.862862352871598</c:v>
                </c:pt>
                <c:pt idx="19750">
                  <c:v>23.681325741063201</c:v>
                </c:pt>
                <c:pt idx="19751">
                  <c:v>23.404054129943699</c:v>
                </c:pt>
                <c:pt idx="19752">
                  <c:v>23.1347385188243</c:v>
                </c:pt>
                <c:pt idx="19753">
                  <c:v>22.7628409070158</c:v>
                </c:pt>
                <c:pt idx="19754">
                  <c:v>22.624592295896399</c:v>
                </c:pt>
                <c:pt idx="19755">
                  <c:v>22.293911684776901</c:v>
                </c:pt>
                <c:pt idx="19756">
                  <c:v>21.9837520729685</c:v>
                </c:pt>
                <c:pt idx="19757">
                  <c:v>21.666422461848999</c:v>
                </c:pt>
                <c:pt idx="19758">
                  <c:v>21.478548850729599</c:v>
                </c:pt>
                <c:pt idx="19759">
                  <c:v>21.313342238921098</c:v>
                </c:pt>
                <c:pt idx="19760">
                  <c:v>21.113755627801702</c:v>
                </c:pt>
                <c:pt idx="19761">
                  <c:v>20.940093016682201</c:v>
                </c:pt>
                <c:pt idx="19762">
                  <c:v>20.8324644048738</c:v>
                </c:pt>
                <c:pt idx="19763">
                  <c:v>20.731924793754299</c:v>
                </c:pt>
                <c:pt idx="19764">
                  <c:v>20.591990182634898</c:v>
                </c:pt>
                <c:pt idx="19765">
                  <c:v>20.515385570826499</c:v>
                </c:pt>
                <c:pt idx="19766">
                  <c:v>20.362638959706999</c:v>
                </c:pt>
                <c:pt idx="19767">
                  <c:v>20.275558348587499</c:v>
                </c:pt>
                <c:pt idx="19768">
                  <c:v>20.187112736779099</c:v>
                </c:pt>
                <c:pt idx="19769">
                  <c:v>20.1786041256597</c:v>
                </c:pt>
                <c:pt idx="19770">
                  <c:v>20.231649514540202</c:v>
                </c:pt>
                <c:pt idx="19771">
                  <c:v>20.3731529027318</c:v>
                </c:pt>
                <c:pt idx="19772">
                  <c:v>20.665547291612299</c:v>
                </c:pt>
                <c:pt idx="19773">
                  <c:v>21.1923986804929</c:v>
                </c:pt>
                <c:pt idx="19774">
                  <c:v>21.758888068684399</c:v>
                </c:pt>
                <c:pt idx="19775">
                  <c:v>22.480496457565</c:v>
                </c:pt>
                <c:pt idx="19776">
                  <c:v>23.289075846445499</c:v>
                </c:pt>
                <c:pt idx="19777">
                  <c:v>23.9967422346371</c:v>
                </c:pt>
                <c:pt idx="19778">
                  <c:v>24.981120623517601</c:v>
                </c:pt>
                <c:pt idx="19779">
                  <c:v>25.810664012398199</c:v>
                </c:pt>
                <c:pt idx="19780">
                  <c:v>26.063406400589699</c:v>
                </c:pt>
                <c:pt idx="19781">
                  <c:v>26.110842789470301</c:v>
                </c:pt>
                <c:pt idx="19782">
                  <c:v>26.028339178350802</c:v>
                </c:pt>
                <c:pt idx="19783">
                  <c:v>25.9353605665424</c:v>
                </c:pt>
                <c:pt idx="19784">
                  <c:v>25.834755955422899</c:v>
                </c:pt>
                <c:pt idx="19785">
                  <c:v>25.845599344303501</c:v>
                </c:pt>
                <c:pt idx="19786">
                  <c:v>26.092126732495</c:v>
                </c:pt>
                <c:pt idx="19787">
                  <c:v>26.411032121375602</c:v>
                </c:pt>
                <c:pt idx="19788">
                  <c:v>26.747029510256102</c:v>
                </c:pt>
                <c:pt idx="19789">
                  <c:v>26.8691788984477</c:v>
                </c:pt>
                <c:pt idx="19790">
                  <c:v>26.8271032873282</c:v>
                </c:pt>
                <c:pt idx="19791">
                  <c:v>26.577678676208802</c:v>
                </c:pt>
                <c:pt idx="19792">
                  <c:v>26.540235064400299</c:v>
                </c:pt>
                <c:pt idx="19793">
                  <c:v>26.5753014779708</c:v>
                </c:pt>
                <c:pt idx="19794">
                  <c:v>26.709969915970099</c:v>
                </c:pt>
                <c:pt idx="19795">
                  <c:v>26.7606583540115</c:v>
                </c:pt>
                <c:pt idx="19796">
                  <c:v>26.9798227920108</c:v>
                </c:pt>
                <c:pt idx="19797">
                  <c:v>27.147700230010098</c:v>
                </c:pt>
                <c:pt idx="19798">
                  <c:v>27.185135668051501</c:v>
                </c:pt>
                <c:pt idx="19799">
                  <c:v>27.069847106050801</c:v>
                </c:pt>
                <c:pt idx="19800">
                  <c:v>26.860474544050099</c:v>
                </c:pt>
                <c:pt idx="19801">
                  <c:v>26.688170982091499</c:v>
                </c:pt>
                <c:pt idx="19802">
                  <c:v>26.4259814200908</c:v>
                </c:pt>
                <c:pt idx="19803">
                  <c:v>26.139024858090099</c:v>
                </c:pt>
                <c:pt idx="19804">
                  <c:v>25.811317296131399</c:v>
                </c:pt>
                <c:pt idx="19805">
                  <c:v>25.473897734130698</c:v>
                </c:pt>
                <c:pt idx="19806">
                  <c:v>25.175501172130001</c:v>
                </c:pt>
                <c:pt idx="19807">
                  <c:v>24.8408426101714</c:v>
                </c:pt>
                <c:pt idx="19808">
                  <c:v>24.5251970481707</c:v>
                </c:pt>
                <c:pt idx="19809">
                  <c:v>24.225640486170001</c:v>
                </c:pt>
                <c:pt idx="19810">
                  <c:v>23.885083924211401</c:v>
                </c:pt>
                <c:pt idx="19811">
                  <c:v>23.595457362210698</c:v>
                </c:pt>
                <c:pt idx="19812">
                  <c:v>23.430983800210001</c:v>
                </c:pt>
                <c:pt idx="19813">
                  <c:v>23.2179732382514</c:v>
                </c:pt>
                <c:pt idx="19814">
                  <c:v>23.033695676250701</c:v>
                </c:pt>
                <c:pt idx="19815">
                  <c:v>22.812142114250001</c:v>
                </c:pt>
                <c:pt idx="19816">
                  <c:v>22.651514552291399</c:v>
                </c:pt>
                <c:pt idx="19817">
                  <c:v>22.464548990290702</c:v>
                </c:pt>
                <c:pt idx="19818">
                  <c:v>22.411749428290001</c:v>
                </c:pt>
                <c:pt idx="19819">
                  <c:v>22.425764866331399</c:v>
                </c:pt>
                <c:pt idx="19820">
                  <c:v>22.6403093043306</c:v>
                </c:pt>
                <c:pt idx="19821">
                  <c:v>23.011537742329899</c:v>
                </c:pt>
                <c:pt idx="19822">
                  <c:v>23.507665180371301</c:v>
                </c:pt>
                <c:pt idx="19823">
                  <c:v>24.261206618370601</c:v>
                </c:pt>
                <c:pt idx="19824">
                  <c:v>25.1343010563699</c:v>
                </c:pt>
                <c:pt idx="19825">
                  <c:v>26.126320494411299</c:v>
                </c:pt>
                <c:pt idx="19826">
                  <c:v>27.3127559324106</c:v>
                </c:pt>
                <c:pt idx="19827">
                  <c:v>27.8719523704099</c:v>
                </c:pt>
                <c:pt idx="19828">
                  <c:v>28.1029678084513</c:v>
                </c:pt>
                <c:pt idx="19829">
                  <c:v>28.063980246450601</c:v>
                </c:pt>
                <c:pt idx="19830">
                  <c:v>27.9914906844499</c:v>
                </c:pt>
                <c:pt idx="19831">
                  <c:v>27.947883122491302</c:v>
                </c:pt>
                <c:pt idx="19832">
                  <c:v>27.938945560490598</c:v>
                </c:pt>
                <c:pt idx="19833">
                  <c:v>27.899934998489901</c:v>
                </c:pt>
                <c:pt idx="19834">
                  <c:v>27.987443436531301</c:v>
                </c:pt>
                <c:pt idx="19835">
                  <c:v>28.042056874530601</c:v>
                </c:pt>
                <c:pt idx="19836">
                  <c:v>28.089734312529899</c:v>
                </c:pt>
                <c:pt idx="19837">
                  <c:v>27.899615750571201</c:v>
                </c:pt>
                <c:pt idx="19838">
                  <c:v>27.687377188570501</c:v>
                </c:pt>
                <c:pt idx="19839">
                  <c:v>27.279251626569799</c:v>
                </c:pt>
                <c:pt idx="19840">
                  <c:v>27.0827490646112</c:v>
                </c:pt>
                <c:pt idx="19841">
                  <c:v>27.1289618050317</c:v>
                </c:pt>
                <c:pt idx="19842">
                  <c:v>27.263343847890699</c:v>
                </c:pt>
                <c:pt idx="19843">
                  <c:v>27.372461890743299</c:v>
                </c:pt>
                <c:pt idx="19844">
                  <c:v>27.5056919336023</c:v>
                </c:pt>
                <c:pt idx="19845">
                  <c:v>27.611515976461199</c:v>
                </c:pt>
                <c:pt idx="19846">
                  <c:v>27.604619019313901</c:v>
                </c:pt>
                <c:pt idx="19847">
                  <c:v>27.4684790621729</c:v>
                </c:pt>
                <c:pt idx="19848">
                  <c:v>27.246423105031798</c:v>
                </c:pt>
                <c:pt idx="19849">
                  <c:v>27.028646147884501</c:v>
                </c:pt>
                <c:pt idx="19850">
                  <c:v>26.723998190743401</c:v>
                </c:pt>
                <c:pt idx="19851">
                  <c:v>26.542146233602399</c:v>
                </c:pt>
                <c:pt idx="19852">
                  <c:v>26.289988276455102</c:v>
                </c:pt>
                <c:pt idx="19853">
                  <c:v>26.044236319313999</c:v>
                </c:pt>
                <c:pt idx="19854">
                  <c:v>25.776335362173</c:v>
                </c:pt>
                <c:pt idx="19855">
                  <c:v>25.557813405025598</c:v>
                </c:pt>
                <c:pt idx="19856">
                  <c:v>25.252260447884598</c:v>
                </c:pt>
                <c:pt idx="19857">
                  <c:v>25.001223490743602</c:v>
                </c:pt>
                <c:pt idx="19858">
                  <c:v>24.7037955335962</c:v>
                </c:pt>
                <c:pt idx="19859">
                  <c:v>24.501554576455199</c:v>
                </c:pt>
                <c:pt idx="19860">
                  <c:v>24.316030619314098</c:v>
                </c:pt>
                <c:pt idx="19861">
                  <c:v>24.155550662166799</c:v>
                </c:pt>
                <c:pt idx="19862">
                  <c:v>24.007762705025801</c:v>
                </c:pt>
                <c:pt idx="19863">
                  <c:v>23.812510747884701</c:v>
                </c:pt>
                <c:pt idx="19864">
                  <c:v>23.626628790737399</c:v>
                </c:pt>
                <c:pt idx="19865">
                  <c:v>23.403376833596301</c:v>
                </c:pt>
                <c:pt idx="19866">
                  <c:v>23.2183778764553</c:v>
                </c:pt>
                <c:pt idx="19867">
                  <c:v>23.177214919308</c:v>
                </c:pt>
                <c:pt idx="19868">
                  <c:v>23.282686962166899</c:v>
                </c:pt>
                <c:pt idx="19869">
                  <c:v>23.604021005025899</c:v>
                </c:pt>
                <c:pt idx="19870">
                  <c:v>24.006983047878499</c:v>
                </c:pt>
                <c:pt idx="19871">
                  <c:v>24.6288730907375</c:v>
                </c:pt>
                <c:pt idx="19872">
                  <c:v>25.665354133596399</c:v>
                </c:pt>
                <c:pt idx="19873">
                  <c:v>26.305987176449101</c:v>
                </c:pt>
                <c:pt idx="19874">
                  <c:v>27.2855892193081</c:v>
                </c:pt>
                <c:pt idx="19875">
                  <c:v>28.298292262166999</c:v>
                </c:pt>
                <c:pt idx="19876">
                  <c:v>28.464148305019702</c:v>
                </c:pt>
                <c:pt idx="19877">
                  <c:v>28.3039733478786</c:v>
                </c:pt>
                <c:pt idx="19878">
                  <c:v>27.959537390737601</c:v>
                </c:pt>
                <c:pt idx="19879">
                  <c:v>27.523201433590302</c:v>
                </c:pt>
                <c:pt idx="19880">
                  <c:v>27.2080694764492</c:v>
                </c:pt>
                <c:pt idx="19881">
                  <c:v>27.0319715193082</c:v>
                </c:pt>
                <c:pt idx="19882">
                  <c:v>26.9861035621608</c:v>
                </c:pt>
                <c:pt idx="19883">
                  <c:v>26.8750356050198</c:v>
                </c:pt>
                <c:pt idx="19884">
                  <c:v>26.9393806478787</c:v>
                </c:pt>
                <c:pt idx="19885">
                  <c:v>26.806300690731401</c:v>
                </c:pt>
                <c:pt idx="19886">
                  <c:v>26.688924733590401</c:v>
                </c:pt>
                <c:pt idx="19887">
                  <c:v>26.176675776449301</c:v>
                </c:pt>
                <c:pt idx="19888">
                  <c:v>26.003271819302</c:v>
                </c:pt>
                <c:pt idx="19889">
                  <c:v>26.010593002633801</c:v>
                </c:pt>
                <c:pt idx="19890">
                  <c:v>26.096082326367199</c:v>
                </c:pt>
                <c:pt idx="19891">
                  <c:v>26.293582650293601</c:v>
                </c:pt>
                <c:pt idx="19892">
                  <c:v>26.446766974027099</c:v>
                </c:pt>
                <c:pt idx="19893">
                  <c:v>26.4810602977605</c:v>
                </c:pt>
                <c:pt idx="19894">
                  <c:v>26.3701296216869</c:v>
                </c:pt>
                <c:pt idx="19895">
                  <c:v>26.210835945420399</c:v>
                </c:pt>
                <c:pt idx="19896">
                  <c:v>25.897556269153799</c:v>
                </c:pt>
                <c:pt idx="19897">
                  <c:v>25.621260593080201</c:v>
                </c:pt>
                <c:pt idx="19898">
                  <c:v>25.156185916813701</c:v>
                </c:pt>
                <c:pt idx="19899">
                  <c:v>24.599683240547101</c:v>
                </c:pt>
                <c:pt idx="19900">
                  <c:v>24.2283425644735</c:v>
                </c:pt>
                <c:pt idx="19901">
                  <c:v>23.821338888206899</c:v>
                </c:pt>
                <c:pt idx="19902">
                  <c:v>23.296864211940399</c:v>
                </c:pt>
                <c:pt idx="19903">
                  <c:v>22.7995675358668</c:v>
                </c:pt>
                <c:pt idx="19904">
                  <c:v>22.396929859600199</c:v>
                </c:pt>
                <c:pt idx="19905">
                  <c:v>22.054531183333701</c:v>
                </c:pt>
                <c:pt idx="19906">
                  <c:v>21.736262507260101</c:v>
                </c:pt>
                <c:pt idx="19907">
                  <c:v>21.485752830993501</c:v>
                </c:pt>
                <c:pt idx="19908">
                  <c:v>21.157139154726998</c:v>
                </c:pt>
                <c:pt idx="19909">
                  <c:v>20.8825994786534</c:v>
                </c:pt>
                <c:pt idx="19910">
                  <c:v>20.5965778023868</c:v>
                </c:pt>
                <c:pt idx="19911">
                  <c:v>20.3056761261203</c:v>
                </c:pt>
                <c:pt idx="19912">
                  <c:v>20.116733450046699</c:v>
                </c:pt>
                <c:pt idx="19913">
                  <c:v>19.942791773780101</c:v>
                </c:pt>
                <c:pt idx="19914">
                  <c:v>19.895683097513601</c:v>
                </c:pt>
                <c:pt idx="19915">
                  <c:v>19.8941644214399</c:v>
                </c:pt>
                <c:pt idx="19916">
                  <c:v>19.954202745173401</c:v>
                </c:pt>
                <c:pt idx="19917">
                  <c:v>20.233883068906898</c:v>
                </c:pt>
                <c:pt idx="19918">
                  <c:v>20.7109593928332</c:v>
                </c:pt>
                <c:pt idx="19919">
                  <c:v>21.204907716566701</c:v>
                </c:pt>
                <c:pt idx="19920">
                  <c:v>22.016462040300201</c:v>
                </c:pt>
                <c:pt idx="19921">
                  <c:v>22.6791423642265</c:v>
                </c:pt>
                <c:pt idx="19922">
                  <c:v>23.619544687960001</c:v>
                </c:pt>
                <c:pt idx="19923">
                  <c:v>24.502825011693499</c:v>
                </c:pt>
                <c:pt idx="19924">
                  <c:v>24.8803133356198</c:v>
                </c:pt>
                <c:pt idx="19925">
                  <c:v>24.885574659353299</c:v>
                </c:pt>
                <c:pt idx="19926">
                  <c:v>24.691469983086801</c:v>
                </c:pt>
                <c:pt idx="19927">
                  <c:v>24.554892307013102</c:v>
                </c:pt>
                <c:pt idx="19928">
                  <c:v>24.431414630746598</c:v>
                </c:pt>
                <c:pt idx="19929">
                  <c:v>24.416591954480101</c:v>
                </c:pt>
                <c:pt idx="19930">
                  <c:v>24.4969102784064</c:v>
                </c:pt>
                <c:pt idx="19931">
                  <c:v>24.658823602139901</c:v>
                </c:pt>
                <c:pt idx="19932">
                  <c:v>24.765239925873399</c:v>
                </c:pt>
                <c:pt idx="19933">
                  <c:v>24.7177402497997</c:v>
                </c:pt>
                <c:pt idx="19934">
                  <c:v>24.665609573533199</c:v>
                </c:pt>
                <c:pt idx="19935">
                  <c:v>24.469938897266701</c:v>
                </c:pt>
                <c:pt idx="19936">
                  <c:v>24.096142221192999</c:v>
                </c:pt>
                <c:pt idx="19937">
                  <c:v>24.074360951037299</c:v>
                </c:pt>
                <c:pt idx="19938">
                  <c:v>24.1365820873398</c:v>
                </c:pt>
                <c:pt idx="19939">
                  <c:v>24.510998222862799</c:v>
                </c:pt>
                <c:pt idx="19940">
                  <c:v>24.780255359165199</c:v>
                </c:pt>
                <c:pt idx="19941">
                  <c:v>25.034073495467599</c:v>
                </c:pt>
                <c:pt idx="19942">
                  <c:v>25.128715630990602</c:v>
                </c:pt>
                <c:pt idx="19943">
                  <c:v>25.131949767293101</c:v>
                </c:pt>
                <c:pt idx="19944">
                  <c:v>25.022897903595499</c:v>
                </c:pt>
                <c:pt idx="19945">
                  <c:v>24.761729039118499</c:v>
                </c:pt>
                <c:pt idx="19946">
                  <c:v>24.340919175421</c:v>
                </c:pt>
                <c:pt idx="19947">
                  <c:v>23.950900311723402</c:v>
                </c:pt>
                <c:pt idx="19948">
                  <c:v>23.314435447246399</c:v>
                </c:pt>
                <c:pt idx="19949">
                  <c:v>22.622182583548799</c:v>
                </c:pt>
                <c:pt idx="19950">
                  <c:v>22.1936347198513</c:v>
                </c:pt>
                <c:pt idx="19951">
                  <c:v>21.594775855374301</c:v>
                </c:pt>
                <c:pt idx="19952">
                  <c:v>20.8835579916767</c:v>
                </c:pt>
                <c:pt idx="19953">
                  <c:v>20.300844127979101</c:v>
                </c:pt>
                <c:pt idx="19954">
                  <c:v>19.910791263502102</c:v>
                </c:pt>
                <c:pt idx="19955">
                  <c:v>19.388645399804599</c:v>
                </c:pt>
                <c:pt idx="19956">
                  <c:v>19.127703536106999</c:v>
                </c:pt>
                <c:pt idx="19957">
                  <c:v>18.870002671630001</c:v>
                </c:pt>
                <c:pt idx="19958">
                  <c:v>18.453584807932501</c:v>
                </c:pt>
                <c:pt idx="19959">
                  <c:v>18.2702479442349</c:v>
                </c:pt>
                <c:pt idx="19960">
                  <c:v>18.1818700797579</c:v>
                </c:pt>
                <c:pt idx="19961">
                  <c:v>18.1519022160603</c:v>
                </c:pt>
                <c:pt idx="19962">
                  <c:v>18.184751352362799</c:v>
                </c:pt>
                <c:pt idx="19963">
                  <c:v>18.341579487885799</c:v>
                </c:pt>
                <c:pt idx="19964">
                  <c:v>18.5879926241882</c:v>
                </c:pt>
                <c:pt idx="19965">
                  <c:v>18.913932760490599</c:v>
                </c:pt>
                <c:pt idx="19966">
                  <c:v>19.169634896013601</c:v>
                </c:pt>
                <c:pt idx="19967">
                  <c:v>19.780734032316101</c:v>
                </c:pt>
                <c:pt idx="19968">
                  <c:v>20.456371168618499</c:v>
                </c:pt>
                <c:pt idx="19969">
                  <c:v>20.8563773041415</c:v>
                </c:pt>
                <c:pt idx="19970">
                  <c:v>21.119181440443999</c:v>
                </c:pt>
                <c:pt idx="19971">
                  <c:v>21.272960576746399</c:v>
                </c:pt>
                <c:pt idx="19972">
                  <c:v>21.511127712269399</c:v>
                </c:pt>
                <c:pt idx="19973">
                  <c:v>21.7913998485718</c:v>
                </c:pt>
                <c:pt idx="19974">
                  <c:v>21.993516984874301</c:v>
                </c:pt>
                <c:pt idx="19975">
                  <c:v>22.169361120397301</c:v>
                </c:pt>
                <c:pt idx="19976">
                  <c:v>22.3009292566997</c:v>
                </c:pt>
                <c:pt idx="19977">
                  <c:v>22.454790393002199</c:v>
                </c:pt>
                <c:pt idx="19978">
                  <c:v>22.644841528525198</c:v>
                </c:pt>
                <c:pt idx="19979">
                  <c:v>22.934254664827598</c:v>
                </c:pt>
                <c:pt idx="19980">
                  <c:v>23.30673980113</c:v>
                </c:pt>
                <c:pt idx="19981">
                  <c:v>23.672575936653001</c:v>
                </c:pt>
                <c:pt idx="19982">
                  <c:v>24.086095072955501</c:v>
                </c:pt>
                <c:pt idx="19983">
                  <c:v>24.193489209257901</c:v>
                </c:pt>
                <c:pt idx="19984">
                  <c:v>24.099444344780899</c:v>
                </c:pt>
                <c:pt idx="19985">
                  <c:v>23.882829920507302</c:v>
                </c:pt>
                <c:pt idx="19986">
                  <c:v>23.833806934934401</c:v>
                </c:pt>
                <c:pt idx="19987">
                  <c:v>23.982540950607</c:v>
                </c:pt>
                <c:pt idx="19988">
                  <c:v>24.3979079650342</c:v>
                </c:pt>
                <c:pt idx="19989">
                  <c:v>24.731123979461302</c:v>
                </c:pt>
                <c:pt idx="19990">
                  <c:v>24.937658995134001</c:v>
                </c:pt>
                <c:pt idx="19991">
                  <c:v>25.0266170095611</c:v>
                </c:pt>
                <c:pt idx="19992">
                  <c:v>24.998912023988201</c:v>
                </c:pt>
                <c:pt idx="19993">
                  <c:v>24.798901039660901</c:v>
                </c:pt>
                <c:pt idx="19994">
                  <c:v>24.325117054088</c:v>
                </c:pt>
                <c:pt idx="19995">
                  <c:v>23.7855400685152</c:v>
                </c:pt>
                <c:pt idx="19996">
                  <c:v>23.065332084187801</c:v>
                </c:pt>
                <c:pt idx="19997">
                  <c:v>22.397151098614899</c:v>
                </c:pt>
                <c:pt idx="19998">
                  <c:v>21.613249113042102</c:v>
                </c:pt>
                <c:pt idx="19999">
                  <c:v>20.939233128714701</c:v>
                </c:pt>
                <c:pt idx="20000">
                  <c:v>20.250530143141798</c:v>
                </c:pt>
                <c:pt idx="20001">
                  <c:v>19.674428157569</c:v>
                </c:pt>
                <c:pt idx="20002">
                  <c:v>19.029474173241599</c:v>
                </c:pt>
                <c:pt idx="20003">
                  <c:v>18.568238187668701</c:v>
                </c:pt>
                <c:pt idx="20004">
                  <c:v>17.967993202095901</c:v>
                </c:pt>
                <c:pt idx="20005">
                  <c:v>17.4856862177685</c:v>
                </c:pt>
                <c:pt idx="20006">
                  <c:v>17.043853232195602</c:v>
                </c:pt>
                <c:pt idx="20007">
                  <c:v>16.651447246622801</c:v>
                </c:pt>
                <c:pt idx="20008">
                  <c:v>16.282256262295402</c:v>
                </c:pt>
                <c:pt idx="20009">
                  <c:v>16.042527276722598</c:v>
                </c:pt>
                <c:pt idx="20010">
                  <c:v>15.912527291149701</c:v>
                </c:pt>
                <c:pt idx="20011">
                  <c:v>15.7995373068223</c:v>
                </c:pt>
                <c:pt idx="20012">
                  <c:v>15.826042321249499</c:v>
                </c:pt>
                <c:pt idx="20013">
                  <c:v>15.906597335676601</c:v>
                </c:pt>
                <c:pt idx="20014">
                  <c:v>16.194044351349199</c:v>
                </c:pt>
                <c:pt idx="20015">
                  <c:v>16.596433365776399</c:v>
                </c:pt>
                <c:pt idx="20016">
                  <c:v>16.561704380203501</c:v>
                </c:pt>
                <c:pt idx="20017">
                  <c:v>16.419203395876099</c:v>
                </c:pt>
                <c:pt idx="20018">
                  <c:v>17.0329084103033</c:v>
                </c:pt>
                <c:pt idx="20019">
                  <c:v>17.582498424730399</c:v>
                </c:pt>
                <c:pt idx="20020">
                  <c:v>17.519033440403</c:v>
                </c:pt>
                <c:pt idx="20021">
                  <c:v>17.369188454830201</c:v>
                </c:pt>
                <c:pt idx="20022">
                  <c:v>4.2778244692573404</c:v>
                </c:pt>
                <c:pt idx="20023">
                  <c:v>19.408478484929901</c:v>
                </c:pt>
                <c:pt idx="20024">
                  <c:v>18.918887499357101</c:v>
                </c:pt>
                <c:pt idx="20025">
                  <c:v>17.7761205137842</c:v>
                </c:pt>
                <c:pt idx="20026">
                  <c:v>17.0460485294569</c:v>
                </c:pt>
                <c:pt idx="20027">
                  <c:v>16.386004543883999</c:v>
                </c:pt>
                <c:pt idx="20028">
                  <c:v>18.602011558311201</c:v>
                </c:pt>
                <c:pt idx="20029">
                  <c:v>18.759485573983799</c:v>
                </c:pt>
                <c:pt idx="20030">
                  <c:v>18.647821588410899</c:v>
                </c:pt>
                <c:pt idx="20031">
                  <c:v>19.9769626028381</c:v>
                </c:pt>
                <c:pt idx="20032">
                  <c:v>20.5448706185107</c:v>
                </c:pt>
                <c:pt idx="20033">
                  <c:v>20.909723547194901</c:v>
                </c:pt>
                <c:pt idx="20034">
                  <c:v>22.153403390628899</c:v>
                </c:pt>
                <c:pt idx="20035">
                  <c:v>22.996135233928499</c:v>
                </c:pt>
                <c:pt idx="20036">
                  <c:v>22.9791420773625</c:v>
                </c:pt>
                <c:pt idx="20037">
                  <c:v>20.505862920796599</c:v>
                </c:pt>
                <c:pt idx="20038">
                  <c:v>17.721685764096101</c:v>
                </c:pt>
                <c:pt idx="20039">
                  <c:v>15.016163607530199</c:v>
                </c:pt>
                <c:pt idx="20040">
                  <c:v>14.702863450964299</c:v>
                </c:pt>
                <c:pt idx="20041">
                  <c:v>14.421225294263801</c:v>
                </c:pt>
                <c:pt idx="20042">
                  <c:v>15.696468137697901</c:v>
                </c:pt>
                <c:pt idx="20043">
                  <c:v>13.736043981131999</c:v>
                </c:pt>
                <c:pt idx="20044">
                  <c:v>14.111100824431499</c:v>
                </c:pt>
                <c:pt idx="20045">
                  <c:v>16.162913667865599</c:v>
                </c:pt>
                <c:pt idx="20046">
                  <c:v>15.6286745112996</c:v>
                </c:pt>
                <c:pt idx="20047">
                  <c:v>16.941540354599098</c:v>
                </c:pt>
                <c:pt idx="20048">
                  <c:v>17.580182198033199</c:v>
                </c:pt>
                <c:pt idx="20049">
                  <c:v>17.9216760414673</c:v>
                </c:pt>
                <c:pt idx="20050">
                  <c:v>17.5263378847668</c:v>
                </c:pt>
                <c:pt idx="20051">
                  <c:v>19.691920728200898</c:v>
                </c:pt>
                <c:pt idx="20052">
                  <c:v>19.077232571635001</c:v>
                </c:pt>
                <c:pt idx="20053">
                  <c:v>20.470887414934499</c:v>
                </c:pt>
                <c:pt idx="20054">
                  <c:v>21.954205258368599</c:v>
                </c:pt>
                <c:pt idx="20055">
                  <c:v>20.382957101802699</c:v>
                </c:pt>
                <c:pt idx="20056">
                  <c:v>21.6260369451022</c:v>
                </c:pt>
                <c:pt idx="20057">
                  <c:v>23.229895788536201</c:v>
                </c:pt>
                <c:pt idx="20058">
                  <c:v>22.9550696319703</c:v>
                </c:pt>
                <c:pt idx="20059">
                  <c:v>21.419841475269799</c:v>
                </c:pt>
                <c:pt idx="20060">
                  <c:v>20.911483318703901</c:v>
                </c:pt>
                <c:pt idx="20061">
                  <c:v>22.483819162138001</c:v>
                </c:pt>
                <c:pt idx="20062">
                  <c:v>21.5626560054375</c:v>
                </c:pt>
                <c:pt idx="20063">
                  <c:v>19.9480038488716</c:v>
                </c:pt>
                <c:pt idx="20064">
                  <c:v>20.141318692305699</c:v>
                </c:pt>
                <c:pt idx="20065">
                  <c:v>19.742372535605199</c:v>
                </c:pt>
                <c:pt idx="20066">
                  <c:v>19.526583379039302</c:v>
                </c:pt>
                <c:pt idx="20067">
                  <c:v>19.844312222473299</c:v>
                </c:pt>
                <c:pt idx="20068">
                  <c:v>19.3691920657729</c:v>
                </c:pt>
                <c:pt idx="20069">
                  <c:v>19.008673909206902</c:v>
                </c:pt>
                <c:pt idx="20070">
                  <c:v>19.661078752641</c:v>
                </c:pt>
                <c:pt idx="20071">
                  <c:v>20.9355215959405</c:v>
                </c:pt>
                <c:pt idx="20072">
                  <c:v>21.112608439374601</c:v>
                </c:pt>
                <c:pt idx="20073">
                  <c:v>21.153346282808702</c:v>
                </c:pt>
                <c:pt idx="20074">
                  <c:v>20.547015126108199</c:v>
                </c:pt>
                <c:pt idx="20075">
                  <c:v>20.267455969542301</c:v>
                </c:pt>
                <c:pt idx="20076">
                  <c:v>19.830935812976399</c:v>
                </c:pt>
                <c:pt idx="20077">
                  <c:v>20.193567656275899</c:v>
                </c:pt>
                <c:pt idx="20078">
                  <c:v>20.48658249971</c:v>
                </c:pt>
                <c:pt idx="20079">
                  <c:v>20.436818343144001</c:v>
                </c:pt>
                <c:pt idx="20080">
                  <c:v>20.6341341864436</c:v>
                </c:pt>
                <c:pt idx="20081">
                  <c:v>21.4091408716444</c:v>
                </c:pt>
                <c:pt idx="20082">
                  <c:v>21.536868398547401</c:v>
                </c:pt>
                <c:pt idx="20083">
                  <c:v>22.181097925496999</c:v>
                </c:pt>
                <c:pt idx="20084">
                  <c:v>22.8909304523999</c:v>
                </c:pt>
                <c:pt idx="20085">
                  <c:v>23.877348979302901</c:v>
                </c:pt>
                <c:pt idx="20086">
                  <c:v>23.823543506252499</c:v>
                </c:pt>
                <c:pt idx="20087">
                  <c:v>23.516619033155401</c:v>
                </c:pt>
                <c:pt idx="20088">
                  <c:v>23.208578560058399</c:v>
                </c:pt>
                <c:pt idx="20089">
                  <c:v>22.650348087007998</c:v>
                </c:pt>
                <c:pt idx="20090">
                  <c:v>21.974027613911002</c:v>
                </c:pt>
                <c:pt idx="20091">
                  <c:v>21.857113140813901</c:v>
                </c:pt>
                <c:pt idx="20092">
                  <c:v>20.9178586677635</c:v>
                </c:pt>
                <c:pt idx="20093">
                  <c:v>20.2908601946665</c:v>
                </c:pt>
                <c:pt idx="20094">
                  <c:v>19.5300237215694</c:v>
                </c:pt>
                <c:pt idx="20095">
                  <c:v>19.021962248518999</c:v>
                </c:pt>
                <c:pt idx="20096">
                  <c:v>19.311265775422001</c:v>
                </c:pt>
                <c:pt idx="20097">
                  <c:v>18.746243302324999</c:v>
                </c:pt>
                <c:pt idx="20098">
                  <c:v>19.058266829274501</c:v>
                </c:pt>
                <c:pt idx="20099">
                  <c:v>18.519883356177498</c:v>
                </c:pt>
                <c:pt idx="20100">
                  <c:v>19.270679883080501</c:v>
                </c:pt>
                <c:pt idx="20101">
                  <c:v>19.555080410030001</c:v>
                </c:pt>
                <c:pt idx="20102">
                  <c:v>19.310109936932999</c:v>
                </c:pt>
                <c:pt idx="20103">
                  <c:v>19.256781463835999</c:v>
                </c:pt>
                <c:pt idx="20104">
                  <c:v>19.085227990785501</c:v>
                </c:pt>
                <c:pt idx="20105">
                  <c:v>20.556604517688498</c:v>
                </c:pt>
                <c:pt idx="20106">
                  <c:v>22.2096000445915</c:v>
                </c:pt>
                <c:pt idx="20107">
                  <c:v>22.911878571540999</c:v>
                </c:pt>
                <c:pt idx="20108">
                  <c:v>22.728889098444</c:v>
                </c:pt>
                <c:pt idx="20109">
                  <c:v>22.735551625347</c:v>
                </c:pt>
                <c:pt idx="20110">
                  <c:v>22.638688152296499</c:v>
                </c:pt>
                <c:pt idx="20111">
                  <c:v>21.696191679199501</c:v>
                </c:pt>
                <c:pt idx="20112">
                  <c:v>20.818343206102501</c:v>
                </c:pt>
                <c:pt idx="20113">
                  <c:v>20.525874733051999</c:v>
                </c:pt>
                <c:pt idx="20114">
                  <c:v>20.038677259955001</c:v>
                </c:pt>
                <c:pt idx="20115">
                  <c:v>19.374803786857999</c:v>
                </c:pt>
                <c:pt idx="20116">
                  <c:v>19.5004523138075</c:v>
                </c:pt>
                <c:pt idx="20117">
                  <c:v>19.542219840710501</c:v>
                </c:pt>
                <c:pt idx="20118">
                  <c:v>18.090049367613499</c:v>
                </c:pt>
                <c:pt idx="20119">
                  <c:v>17.726932894563099</c:v>
                </c:pt>
                <c:pt idx="20120">
                  <c:v>18.332001421466</c:v>
                </c:pt>
                <c:pt idx="20121">
                  <c:v>18.799170948368999</c:v>
                </c:pt>
                <c:pt idx="20122">
                  <c:v>17.578068475318599</c:v>
                </c:pt>
                <c:pt idx="20123">
                  <c:v>17.436344002221499</c:v>
                </c:pt>
                <c:pt idx="20124">
                  <c:v>17.456198529124499</c:v>
                </c:pt>
                <c:pt idx="20125">
                  <c:v>17.4752370560741</c:v>
                </c:pt>
                <c:pt idx="20126">
                  <c:v>17.361030582977001</c:v>
                </c:pt>
                <c:pt idx="20127">
                  <c:v>18.77270510988</c:v>
                </c:pt>
                <c:pt idx="20128">
                  <c:v>20.725677636829602</c:v>
                </c:pt>
                <c:pt idx="20129">
                  <c:v>20.645180700708199</c:v>
                </c:pt>
                <c:pt idx="20130">
                  <c:v>21.441094301595399</c:v>
                </c:pt>
                <c:pt idx="20131">
                  <c:v>21.7959709024367</c:v>
                </c:pt>
                <c:pt idx="20132">
                  <c:v>22.201422503323901</c:v>
                </c:pt>
                <c:pt idx="20133">
                  <c:v>22.248385104211099</c:v>
                </c:pt>
                <c:pt idx="20134">
                  <c:v>22.403981705052399</c:v>
                </c:pt>
                <c:pt idx="20135">
                  <c:v>22.051960305939701</c:v>
                </c:pt>
                <c:pt idx="20136">
                  <c:v>22.075720906826898</c:v>
                </c:pt>
                <c:pt idx="20137">
                  <c:v>22.108034507668201</c:v>
                </c:pt>
                <c:pt idx="20138">
                  <c:v>22.012378108555399</c:v>
                </c:pt>
                <c:pt idx="20139">
                  <c:v>21.6478467094426</c:v>
                </c:pt>
                <c:pt idx="20140">
                  <c:v>21.738506310283899</c:v>
                </c:pt>
                <c:pt idx="20141">
                  <c:v>21.239150911171201</c:v>
                </c:pt>
                <c:pt idx="20142">
                  <c:v>21.399631512058399</c:v>
                </c:pt>
                <c:pt idx="20143">
                  <c:v>20.848532112899701</c:v>
                </c:pt>
                <c:pt idx="20144">
                  <c:v>21.778118713786899</c:v>
                </c:pt>
                <c:pt idx="20145">
                  <c:v>21.930977314674099</c:v>
                </c:pt>
                <c:pt idx="20146">
                  <c:v>22.038070915515402</c:v>
                </c:pt>
                <c:pt idx="20147">
                  <c:v>22.183679516402702</c:v>
                </c:pt>
                <c:pt idx="20148">
                  <c:v>22.3027331172899</c:v>
                </c:pt>
                <c:pt idx="20149">
                  <c:v>21.591145718131202</c:v>
                </c:pt>
                <c:pt idx="20150">
                  <c:v>21.474457319018398</c:v>
                </c:pt>
                <c:pt idx="20151">
                  <c:v>20.7855479199056</c:v>
                </c:pt>
                <c:pt idx="20152">
                  <c:v>22.451636520746899</c:v>
                </c:pt>
                <c:pt idx="20153">
                  <c:v>22.734473121634199</c:v>
                </c:pt>
                <c:pt idx="20154">
                  <c:v>22.4988607225214</c:v>
                </c:pt>
                <c:pt idx="20155">
                  <c:v>21.3041143233627</c:v>
                </c:pt>
                <c:pt idx="20156">
                  <c:v>20.571599924249899</c:v>
                </c:pt>
                <c:pt idx="20157">
                  <c:v>20.139469525137098</c:v>
                </c:pt>
                <c:pt idx="20158">
                  <c:v>18.933045125978399</c:v>
                </c:pt>
                <c:pt idx="20159">
                  <c:v>18.319199726865701</c:v>
                </c:pt>
                <c:pt idx="20160">
                  <c:v>18.0089583277529</c:v>
                </c:pt>
                <c:pt idx="20161">
                  <c:v>17.926990928594201</c:v>
                </c:pt>
                <c:pt idx="20162">
                  <c:v>18.253240529481399</c:v>
                </c:pt>
                <c:pt idx="20163">
                  <c:v>18.067390130368601</c:v>
                </c:pt>
                <c:pt idx="20164">
                  <c:v>18.095907731209898</c:v>
                </c:pt>
                <c:pt idx="20165">
                  <c:v>17.9051813320972</c:v>
                </c:pt>
                <c:pt idx="20166">
                  <c:v>19.939787932984402</c:v>
                </c:pt>
                <c:pt idx="20167">
                  <c:v>19.751131533825699</c:v>
                </c:pt>
                <c:pt idx="20168">
                  <c:v>19.4383241347129</c:v>
                </c:pt>
                <c:pt idx="20169">
                  <c:v>18.4625917356001</c:v>
                </c:pt>
                <c:pt idx="20170">
                  <c:v>19.072892336441399</c:v>
                </c:pt>
                <c:pt idx="20171">
                  <c:v>19.688837937328699</c:v>
                </c:pt>
                <c:pt idx="20172">
                  <c:v>19.7931565382159</c:v>
                </c:pt>
                <c:pt idx="20173">
                  <c:v>18.902316139057199</c:v>
                </c:pt>
                <c:pt idx="20174">
                  <c:v>18.937017739944402</c:v>
                </c:pt>
                <c:pt idx="20175">
                  <c:v>18.983311340831602</c:v>
                </c:pt>
                <c:pt idx="20176">
                  <c:v>20.4220299416729</c:v>
                </c:pt>
                <c:pt idx="20177">
                  <c:v>21.494169194351599</c:v>
                </c:pt>
                <c:pt idx="20178">
                  <c:v>22.293086098794799</c:v>
                </c:pt>
                <c:pt idx="20179">
                  <c:v>22.382297003267301</c:v>
                </c:pt>
                <c:pt idx="20180">
                  <c:v>22.450250907710501</c:v>
                </c:pt>
                <c:pt idx="20181">
                  <c:v>21.8064308121537</c:v>
                </c:pt>
                <c:pt idx="20182">
                  <c:v>21.723919716626199</c:v>
                </c:pt>
                <c:pt idx="20183">
                  <c:v>21.855325621069401</c:v>
                </c:pt>
                <c:pt idx="20184">
                  <c:v>21.8264455255127</c:v>
                </c:pt>
                <c:pt idx="20185">
                  <c:v>21.694542429985098</c:v>
                </c:pt>
                <c:pt idx="20186">
                  <c:v>21.385518334428401</c:v>
                </c:pt>
                <c:pt idx="20187">
                  <c:v>21.631803238871601</c:v>
                </c:pt>
                <c:pt idx="20188">
                  <c:v>21.6817571433441</c:v>
                </c:pt>
                <c:pt idx="20189">
                  <c:v>21.641865047787299</c:v>
                </c:pt>
                <c:pt idx="20190">
                  <c:v>21.8289379522305</c:v>
                </c:pt>
                <c:pt idx="20191">
                  <c:v>21.972771856703002</c:v>
                </c:pt>
                <c:pt idx="20192">
                  <c:v>21.6134257611462</c:v>
                </c:pt>
                <c:pt idx="20193">
                  <c:v>21.147322665589499</c:v>
                </c:pt>
                <c:pt idx="20194">
                  <c:v>20.528901570061901</c:v>
                </c:pt>
                <c:pt idx="20195">
                  <c:v>21.4665944745052</c:v>
                </c:pt>
                <c:pt idx="20196">
                  <c:v>21.014380378948399</c:v>
                </c:pt>
                <c:pt idx="20197">
                  <c:v>20.614198283420901</c:v>
                </c:pt>
                <c:pt idx="20198">
                  <c:v>20.028198187864099</c:v>
                </c:pt>
                <c:pt idx="20199">
                  <c:v>20.8475970923073</c:v>
                </c:pt>
                <c:pt idx="20200">
                  <c:v>20.849199996779799</c:v>
                </c:pt>
                <c:pt idx="20201">
                  <c:v>22.059890901223</c:v>
                </c:pt>
                <c:pt idx="20202">
                  <c:v>22.729318805666299</c:v>
                </c:pt>
                <c:pt idx="20203">
                  <c:v>22.7497037101387</c:v>
                </c:pt>
                <c:pt idx="20204">
                  <c:v>22.545385614581999</c:v>
                </c:pt>
                <c:pt idx="20205">
                  <c:v>22.313992519025199</c:v>
                </c:pt>
                <c:pt idx="20206">
                  <c:v>21.161914423497699</c:v>
                </c:pt>
                <c:pt idx="20207">
                  <c:v>19.973411327940902</c:v>
                </c:pt>
                <c:pt idx="20208">
                  <c:v>19.630072232384101</c:v>
                </c:pt>
                <c:pt idx="20209">
                  <c:v>18.732091136856599</c:v>
                </c:pt>
                <c:pt idx="20210">
                  <c:v>18.378210041299798</c:v>
                </c:pt>
                <c:pt idx="20211">
                  <c:v>16.666036945743102</c:v>
                </c:pt>
                <c:pt idx="20212">
                  <c:v>16.274090850215501</c:v>
                </c:pt>
                <c:pt idx="20213">
                  <c:v>17.6315197546588</c:v>
                </c:pt>
                <c:pt idx="20214">
                  <c:v>17.754824659101999</c:v>
                </c:pt>
                <c:pt idx="20215">
                  <c:v>18.0573765635745</c:v>
                </c:pt>
                <c:pt idx="20216">
                  <c:v>18.731705468017701</c:v>
                </c:pt>
                <c:pt idx="20217">
                  <c:v>19.383964372460898</c:v>
                </c:pt>
                <c:pt idx="20218">
                  <c:v>18.4593992769334</c:v>
                </c:pt>
                <c:pt idx="20219">
                  <c:v>18.7524441813766</c:v>
                </c:pt>
                <c:pt idx="20220">
                  <c:v>19.089985085819901</c:v>
                </c:pt>
                <c:pt idx="20221">
                  <c:v>19.404342990292299</c:v>
                </c:pt>
                <c:pt idx="20222">
                  <c:v>19.198848894735601</c:v>
                </c:pt>
                <c:pt idx="20223">
                  <c:v>20.522577799178801</c:v>
                </c:pt>
                <c:pt idx="20224">
                  <c:v>21.509161703651301</c:v>
                </c:pt>
                <c:pt idx="20225">
                  <c:v>21.928878678656201</c:v>
                </c:pt>
                <c:pt idx="20226">
                  <c:v>22.439131724252601</c:v>
                </c:pt>
                <c:pt idx="20227">
                  <c:v>22.596114769794902</c:v>
                </c:pt>
                <c:pt idx="20228">
                  <c:v>22.6539738153913</c:v>
                </c:pt>
                <c:pt idx="20229">
                  <c:v>22.332930860987702</c:v>
                </c:pt>
                <c:pt idx="20230">
                  <c:v>22.557455906529999</c:v>
                </c:pt>
                <c:pt idx="20231">
                  <c:v>22.491570952126398</c:v>
                </c:pt>
                <c:pt idx="20232">
                  <c:v>22.1549679977228</c:v>
                </c:pt>
                <c:pt idx="20233">
                  <c:v>21.737870043265101</c:v>
                </c:pt>
                <c:pt idx="20234">
                  <c:v>21.8002920888615</c:v>
                </c:pt>
                <c:pt idx="20235">
                  <c:v>21.212211134457899</c:v>
                </c:pt>
                <c:pt idx="20236">
                  <c:v>21.092529180000099</c:v>
                </c:pt>
                <c:pt idx="20237">
                  <c:v>21.879598225596599</c:v>
                </c:pt>
                <c:pt idx="20238">
                  <c:v>21.455706271193002</c:v>
                </c:pt>
                <c:pt idx="20239">
                  <c:v>20.382405316735198</c:v>
                </c:pt>
                <c:pt idx="20240">
                  <c:v>20.295219362331601</c:v>
                </c:pt>
                <c:pt idx="20241">
                  <c:v>20.422700407928001</c:v>
                </c:pt>
                <c:pt idx="20242">
                  <c:v>19.3103444534703</c:v>
                </c:pt>
                <c:pt idx="20243">
                  <c:v>19.576118499066698</c:v>
                </c:pt>
                <c:pt idx="20244">
                  <c:v>19.7773185446631</c:v>
                </c:pt>
                <c:pt idx="20245">
                  <c:v>19.622798590205399</c:v>
                </c:pt>
                <c:pt idx="20246">
                  <c:v>19.801458635801801</c:v>
                </c:pt>
                <c:pt idx="20247">
                  <c:v>21.363497681398201</c:v>
                </c:pt>
                <c:pt idx="20248">
                  <c:v>21.776626726940499</c:v>
                </c:pt>
                <c:pt idx="20249">
                  <c:v>23.097371772536899</c:v>
                </c:pt>
                <c:pt idx="20250">
                  <c:v>24.171305818133298</c:v>
                </c:pt>
                <c:pt idx="20251">
                  <c:v>25.274644863675601</c:v>
                </c:pt>
                <c:pt idx="20252">
                  <c:v>26.483589909271998</c:v>
                </c:pt>
                <c:pt idx="20253">
                  <c:v>20.732346954868401</c:v>
                </c:pt>
                <c:pt idx="20254">
                  <c:v>20.002421000410699</c:v>
                </c:pt>
                <c:pt idx="20255">
                  <c:v>19.5364770460071</c:v>
                </c:pt>
                <c:pt idx="20256">
                  <c:v>18.4425670916035</c:v>
                </c:pt>
                <c:pt idx="20257">
                  <c:v>18.609797137145801</c:v>
                </c:pt>
                <c:pt idx="20258">
                  <c:v>19.199369182742199</c:v>
                </c:pt>
                <c:pt idx="20259">
                  <c:v>19.303443228338601</c:v>
                </c:pt>
                <c:pt idx="20260">
                  <c:v>19.853823273880899</c:v>
                </c:pt>
                <c:pt idx="20261">
                  <c:v>19.4505213194773</c:v>
                </c:pt>
                <c:pt idx="20262">
                  <c:v>18.472460365073701</c:v>
                </c:pt>
                <c:pt idx="20263">
                  <c:v>19.346847410616</c:v>
                </c:pt>
                <c:pt idx="20264">
                  <c:v>19.3648624562124</c:v>
                </c:pt>
                <c:pt idx="20265">
                  <c:v>18.625831501808801</c:v>
                </c:pt>
                <c:pt idx="20266">
                  <c:v>18.913685547351001</c:v>
                </c:pt>
                <c:pt idx="20267">
                  <c:v>19.704557592947499</c:v>
                </c:pt>
                <c:pt idx="20268">
                  <c:v>20.110197638543902</c:v>
                </c:pt>
                <c:pt idx="20269">
                  <c:v>20.336000684086098</c:v>
                </c:pt>
                <c:pt idx="20270">
                  <c:v>20.519278729682501</c:v>
                </c:pt>
                <c:pt idx="20271">
                  <c:v>20.6561827752789</c:v>
                </c:pt>
                <c:pt idx="20272">
                  <c:v>21.172849820821199</c:v>
                </c:pt>
                <c:pt idx="20273">
                  <c:v>21.7545112172199</c:v>
                </c:pt>
                <c:pt idx="20274">
                  <c:v>21.792013964389501</c:v>
                </c:pt>
                <c:pt idx="20275">
                  <c:v>22.0804517115929</c:v>
                </c:pt>
                <c:pt idx="20276">
                  <c:v>22.087514458762499</c:v>
                </c:pt>
                <c:pt idx="20277">
                  <c:v>22.5695922059321</c:v>
                </c:pt>
                <c:pt idx="20278">
                  <c:v>22.7180449531355</c:v>
                </c:pt>
                <c:pt idx="20279">
                  <c:v>22.768594700305101</c:v>
                </c:pt>
                <c:pt idx="20280">
                  <c:v>22.610206447474699</c:v>
                </c:pt>
                <c:pt idx="20281">
                  <c:v>21.618967194678099</c:v>
                </c:pt>
                <c:pt idx="20282">
                  <c:v>20.709882941847699</c:v>
                </c:pt>
                <c:pt idx="20283">
                  <c:v>20.086748689017298</c:v>
                </c:pt>
                <c:pt idx="20284">
                  <c:v>19.381121436220699</c:v>
                </c:pt>
                <c:pt idx="20285">
                  <c:v>17.8616061833903</c:v>
                </c:pt>
                <c:pt idx="20286">
                  <c:v>16.540998930559802</c:v>
                </c:pt>
                <c:pt idx="20287">
                  <c:v>15.649349677763301</c:v>
                </c:pt>
                <c:pt idx="20288">
                  <c:v>15.0786594249329</c:v>
                </c:pt>
                <c:pt idx="20289">
                  <c:v>15.372582172102399</c:v>
                </c:pt>
                <c:pt idx="20290">
                  <c:v>15.159110919305901</c:v>
                </c:pt>
                <c:pt idx="20291">
                  <c:v>14.423512666475499</c:v>
                </c:pt>
                <c:pt idx="20292">
                  <c:v>14.463101413644999</c:v>
                </c:pt>
                <c:pt idx="20293">
                  <c:v>14.6139621608485</c:v>
                </c:pt>
                <c:pt idx="20294">
                  <c:v>14.438493908018</c:v>
                </c:pt>
                <c:pt idx="20295">
                  <c:v>14.487350655187599</c:v>
                </c:pt>
                <c:pt idx="20296">
                  <c:v>14.419633402391099</c:v>
                </c:pt>
                <c:pt idx="20297">
                  <c:v>14.7676001495606</c:v>
                </c:pt>
                <c:pt idx="20298">
                  <c:v>15.3223788967302</c:v>
                </c:pt>
                <c:pt idx="20299">
                  <c:v>14.5463676439336</c:v>
                </c:pt>
                <c:pt idx="20300">
                  <c:v>15.164798391103201</c:v>
                </c:pt>
                <c:pt idx="20301">
                  <c:v>13.8664351382728</c:v>
                </c:pt>
                <c:pt idx="20302">
                  <c:v>11.3893078854762</c:v>
                </c:pt>
                <c:pt idx="20303">
                  <c:v>11.677521632645799</c:v>
                </c:pt>
                <c:pt idx="20304">
                  <c:v>11.431435379815399</c:v>
                </c:pt>
                <c:pt idx="20305">
                  <c:v>10.477064127018799</c:v>
                </c:pt>
                <c:pt idx="20306">
                  <c:v>10.319667874188401</c:v>
                </c:pt>
                <c:pt idx="20307">
                  <c:v>10.729992621358001</c:v>
                </c:pt>
                <c:pt idx="20308">
                  <c:v>12.4465553685614</c:v>
                </c:pt>
                <c:pt idx="20309">
                  <c:v>13.053156115730999</c:v>
                </c:pt>
                <c:pt idx="20310">
                  <c:v>13.746659862900501</c:v>
                </c:pt>
                <c:pt idx="20311">
                  <c:v>13.933536610103999</c:v>
                </c:pt>
                <c:pt idx="20312">
                  <c:v>14.114872357273599</c:v>
                </c:pt>
                <c:pt idx="20313">
                  <c:v>21.9972701044431</c:v>
                </c:pt>
                <c:pt idx="20314">
                  <c:v>22.777146851646599</c:v>
                </c:pt>
                <c:pt idx="20315">
                  <c:v>23.336580598816202</c:v>
                </c:pt>
                <c:pt idx="20316">
                  <c:v>23.139215345985701</c:v>
                </c:pt>
                <c:pt idx="20317">
                  <c:v>22.938795093189199</c:v>
                </c:pt>
                <c:pt idx="20318">
                  <c:v>21.963135840358699</c:v>
                </c:pt>
                <c:pt idx="20319">
                  <c:v>21.897666587528299</c:v>
                </c:pt>
                <c:pt idx="20320">
                  <c:v>22.1664683347318</c:v>
                </c:pt>
                <c:pt idx="20321">
                  <c:v>22.194712597016501</c:v>
                </c:pt>
                <c:pt idx="20322">
                  <c:v>22.403613374472801</c:v>
                </c:pt>
                <c:pt idx="20323">
                  <c:v>22.643550151805499</c:v>
                </c:pt>
                <c:pt idx="20324">
                  <c:v>22.740802929261701</c:v>
                </c:pt>
                <c:pt idx="20325">
                  <c:v>22.108708706717898</c:v>
                </c:pt>
                <c:pt idx="20326">
                  <c:v>20.5939144840506</c:v>
                </c:pt>
                <c:pt idx="20327">
                  <c:v>20.1486382615069</c:v>
                </c:pt>
                <c:pt idx="20328">
                  <c:v>19.286814038963101</c:v>
                </c:pt>
                <c:pt idx="20329">
                  <c:v>19.643665816295801</c:v>
                </c:pt>
                <c:pt idx="20330">
                  <c:v>18.873518593751999</c:v>
                </c:pt>
                <c:pt idx="20331">
                  <c:v>17.5855473712083</c:v>
                </c:pt>
                <c:pt idx="20332">
                  <c:v>16.105528148540898</c:v>
                </c:pt>
                <c:pt idx="20333">
                  <c:v>15.2055529259972</c:v>
                </c:pt>
                <c:pt idx="20334">
                  <c:v>14.285837703453399</c:v>
                </c:pt>
                <c:pt idx="20335">
                  <c:v>13.516676480786099</c:v>
                </c:pt>
                <c:pt idx="20336">
                  <c:v>12.4969632582423</c:v>
                </c:pt>
                <c:pt idx="20337">
                  <c:v>11.8084650356986</c:v>
                </c:pt>
                <c:pt idx="20338">
                  <c:v>11.1702918130312</c:v>
                </c:pt>
                <c:pt idx="20339">
                  <c:v>11.986717590487499</c:v>
                </c:pt>
                <c:pt idx="20340">
                  <c:v>12.929372367943699</c:v>
                </c:pt>
                <c:pt idx="20341">
                  <c:v>13.061451145276401</c:v>
                </c:pt>
                <c:pt idx="20342">
                  <c:v>15.193036922732601</c:v>
                </c:pt>
                <c:pt idx="20343">
                  <c:v>14.425615700188899</c:v>
                </c:pt>
                <c:pt idx="20344">
                  <c:v>13.5683834775215</c:v>
                </c:pt>
                <c:pt idx="20345">
                  <c:v>12.826712254977799</c:v>
                </c:pt>
                <c:pt idx="20346">
                  <c:v>13.000171032434</c:v>
                </c:pt>
                <c:pt idx="20347">
                  <c:v>12.6411128097667</c:v>
                </c:pt>
                <c:pt idx="20348">
                  <c:v>12.649861587222899</c:v>
                </c:pt>
                <c:pt idx="20349">
                  <c:v>16.424255364679201</c:v>
                </c:pt>
                <c:pt idx="20350">
                  <c:v>19.2336771420118</c:v>
                </c:pt>
                <c:pt idx="20351">
                  <c:v>19.378417919468099</c:v>
                </c:pt>
                <c:pt idx="20352">
                  <c:v>18.247085696924302</c:v>
                </c:pt>
                <c:pt idx="20353">
                  <c:v>18.663197474257</c:v>
                </c:pt>
                <c:pt idx="20354">
                  <c:v>16.959131251713199</c:v>
                </c:pt>
                <c:pt idx="20355">
                  <c:v>16.219130029169499</c:v>
                </c:pt>
                <c:pt idx="20356">
                  <c:v>15.4020278065022</c:v>
                </c:pt>
                <c:pt idx="20357">
                  <c:v>17.345940583958399</c:v>
                </c:pt>
                <c:pt idx="20358">
                  <c:v>20.4572763614146</c:v>
                </c:pt>
                <c:pt idx="20359">
                  <c:v>20.517558138747301</c:v>
                </c:pt>
                <c:pt idx="20360">
                  <c:v>22.765589916203599</c:v>
                </c:pt>
                <c:pt idx="20361">
                  <c:v>24.756081693659802</c:v>
                </c:pt>
                <c:pt idx="20362">
                  <c:v>25.693124470992501</c:v>
                </c:pt>
                <c:pt idx="20363">
                  <c:v>26.390203248448699</c:v>
                </c:pt>
                <c:pt idx="20364">
                  <c:v>26.495027025904999</c:v>
                </c:pt>
                <c:pt idx="20365">
                  <c:v>26.049270803237601</c:v>
                </c:pt>
                <c:pt idx="20366">
                  <c:v>24.7695275806939</c:v>
                </c:pt>
                <c:pt idx="20367">
                  <c:v>23.590776358150102</c:v>
                </c:pt>
                <c:pt idx="20368">
                  <c:v>23.011202135482801</c:v>
                </c:pt>
                <c:pt idx="20369">
                  <c:v>22.468236792490401</c:v>
                </c:pt>
                <c:pt idx="20370">
                  <c:v>22.649097328945501</c:v>
                </c:pt>
                <c:pt idx="20371">
                  <c:v>22.232367865567699</c:v>
                </c:pt>
                <c:pt idx="20372">
                  <c:v>21.6713514020228</c:v>
                </c:pt>
                <c:pt idx="20373">
                  <c:v>21.538225938478</c:v>
                </c:pt>
                <c:pt idx="20374">
                  <c:v>21.3070524751002</c:v>
                </c:pt>
                <c:pt idx="20375">
                  <c:v>21.361066011555302</c:v>
                </c:pt>
                <c:pt idx="20376">
                  <c:v>20.5378395480104</c:v>
                </c:pt>
                <c:pt idx="20377">
                  <c:v>20.074011084632598</c:v>
                </c:pt>
                <c:pt idx="20378">
                  <c:v>18.628762621087802</c:v>
                </c:pt>
                <c:pt idx="20379">
                  <c:v>18.788206157542898</c:v>
                </c:pt>
                <c:pt idx="20380">
                  <c:v>19.4469616941651</c:v>
                </c:pt>
                <c:pt idx="20381">
                  <c:v>19.790800230620199</c:v>
                </c:pt>
                <c:pt idx="20382">
                  <c:v>19.345482767075399</c:v>
                </c:pt>
                <c:pt idx="20383">
                  <c:v>20.123574303697598</c:v>
                </c:pt>
                <c:pt idx="20384">
                  <c:v>20.032383840152701</c:v>
                </c:pt>
                <c:pt idx="20385">
                  <c:v>20.084690376607799</c:v>
                </c:pt>
                <c:pt idx="20386">
                  <c:v>19.641467913229999</c:v>
                </c:pt>
                <c:pt idx="20387">
                  <c:v>19.759490449685199</c:v>
                </c:pt>
                <c:pt idx="20388">
                  <c:v>19.617070986140298</c:v>
                </c:pt>
                <c:pt idx="20389">
                  <c:v>19.2620325227625</c:v>
                </c:pt>
                <c:pt idx="20390">
                  <c:v>19.2508210592176</c:v>
                </c:pt>
                <c:pt idx="20391">
                  <c:v>19.454459595672699</c:v>
                </c:pt>
                <c:pt idx="20392">
                  <c:v>19.616095132295001</c:v>
                </c:pt>
                <c:pt idx="20393">
                  <c:v>20.022990668750101</c:v>
                </c:pt>
                <c:pt idx="20394">
                  <c:v>20.0948592052052</c:v>
                </c:pt>
                <c:pt idx="20395">
                  <c:v>20.036878741827401</c:v>
                </c:pt>
                <c:pt idx="20396">
                  <c:v>20.4535582782825</c:v>
                </c:pt>
                <c:pt idx="20397">
                  <c:v>21.195946814737699</c:v>
                </c:pt>
                <c:pt idx="20398">
                  <c:v>21.346162351359901</c:v>
                </c:pt>
                <c:pt idx="20399">
                  <c:v>20.537681887815001</c:v>
                </c:pt>
                <c:pt idx="20400">
                  <c:v>20.628552424270101</c:v>
                </c:pt>
                <c:pt idx="20401">
                  <c:v>19.702880960892301</c:v>
                </c:pt>
                <c:pt idx="20402">
                  <c:v>21.048182497347501</c:v>
                </c:pt>
                <c:pt idx="20403">
                  <c:v>21.199032033802599</c:v>
                </c:pt>
                <c:pt idx="20404">
                  <c:v>20.489790570424798</c:v>
                </c:pt>
                <c:pt idx="20405">
                  <c:v>20.985039106879899</c:v>
                </c:pt>
                <c:pt idx="20406">
                  <c:v>23.289402643335102</c:v>
                </c:pt>
                <c:pt idx="20407">
                  <c:v>22.418642179957299</c:v>
                </c:pt>
                <c:pt idx="20408">
                  <c:v>19.267956716412399</c:v>
                </c:pt>
                <c:pt idx="20409">
                  <c:v>17.389226252867498</c:v>
                </c:pt>
                <c:pt idx="20410">
                  <c:v>16.3087017894897</c:v>
                </c:pt>
                <c:pt idx="20411">
                  <c:v>16.9925043259449</c:v>
                </c:pt>
                <c:pt idx="20412">
                  <c:v>17.859334862400001</c:v>
                </c:pt>
                <c:pt idx="20413">
                  <c:v>17.549231399022201</c:v>
                </c:pt>
                <c:pt idx="20414">
                  <c:v>17.256224935477299</c:v>
                </c:pt>
                <c:pt idx="20415">
                  <c:v>17.1609074719325</c:v>
                </c:pt>
                <c:pt idx="20416">
                  <c:v>18.216988008554701</c:v>
                </c:pt>
                <c:pt idx="20417">
                  <c:v>19.547714359031399</c:v>
                </c:pt>
                <c:pt idx="20418">
                  <c:v>20.436383523566999</c:v>
                </c:pt>
                <c:pt idx="20419">
                  <c:v>20.512508688165202</c:v>
                </c:pt>
                <c:pt idx="20420">
                  <c:v>20.7667348527008</c:v>
                </c:pt>
                <c:pt idx="20421">
                  <c:v>21.859432017236401</c:v>
                </c:pt>
                <c:pt idx="20422">
                  <c:v>22.654955181834602</c:v>
                </c:pt>
                <c:pt idx="20423">
                  <c:v>23.054246346370199</c:v>
                </c:pt>
                <c:pt idx="20424">
                  <c:v>22.8918775109059</c:v>
                </c:pt>
                <c:pt idx="20425">
                  <c:v>22.888070675504</c:v>
                </c:pt>
                <c:pt idx="20426">
                  <c:v>22.5822528400397</c:v>
                </c:pt>
                <c:pt idx="20427">
                  <c:v>22.485841004575299</c:v>
                </c:pt>
                <c:pt idx="20428">
                  <c:v>22.4164791691734</c:v>
                </c:pt>
                <c:pt idx="20429">
                  <c:v>22.699879333709099</c:v>
                </c:pt>
                <c:pt idx="20430">
                  <c:v>22.686438498244701</c:v>
                </c:pt>
                <c:pt idx="20431">
                  <c:v>22.6062296628429</c:v>
                </c:pt>
                <c:pt idx="20432">
                  <c:v>22.549953827378499</c:v>
                </c:pt>
                <c:pt idx="20433">
                  <c:v>22.2597549919141</c:v>
                </c:pt>
                <c:pt idx="20434">
                  <c:v>21.799150156512301</c:v>
                </c:pt>
                <c:pt idx="20435">
                  <c:v>21.529683321047902</c:v>
                </c:pt>
                <c:pt idx="20436">
                  <c:v>21.8170394855835</c:v>
                </c:pt>
                <c:pt idx="20437">
                  <c:v>21.940239650181699</c:v>
                </c:pt>
                <c:pt idx="20438">
                  <c:v>22.184904814717299</c:v>
                </c:pt>
                <c:pt idx="20439">
                  <c:v>22.070925979253001</c:v>
                </c:pt>
                <c:pt idx="20440">
                  <c:v>22.543525143851099</c:v>
                </c:pt>
                <c:pt idx="20441">
                  <c:v>22.8578563083868</c:v>
                </c:pt>
                <c:pt idx="20442">
                  <c:v>22.251447472922401</c:v>
                </c:pt>
                <c:pt idx="20443">
                  <c:v>21.044600637520499</c:v>
                </c:pt>
                <c:pt idx="20444">
                  <c:v>18.9851888020562</c:v>
                </c:pt>
                <c:pt idx="20445">
                  <c:v>17.191609966591798</c:v>
                </c:pt>
                <c:pt idx="20446">
                  <c:v>16.593470131189999</c:v>
                </c:pt>
                <c:pt idx="20447">
                  <c:v>15.5436412957256</c:v>
                </c:pt>
                <c:pt idx="20448">
                  <c:v>14.6722624602612</c:v>
                </c:pt>
                <c:pt idx="20449">
                  <c:v>14.752806624859399</c:v>
                </c:pt>
                <c:pt idx="20450">
                  <c:v>14.882351789395001</c:v>
                </c:pt>
                <c:pt idx="20451">
                  <c:v>15.373330953930701</c:v>
                </c:pt>
                <c:pt idx="20452">
                  <c:v>14.2830961185288</c:v>
                </c:pt>
                <c:pt idx="20453">
                  <c:v>13.903014283064399</c:v>
                </c:pt>
                <c:pt idx="20454">
                  <c:v>14.137174447600099</c:v>
                </c:pt>
                <c:pt idx="20455">
                  <c:v>14.6864326121982</c:v>
                </c:pt>
                <c:pt idx="20456">
                  <c:v>14.3093037767339</c:v>
                </c:pt>
                <c:pt idx="20457">
                  <c:v>15.322800941269501</c:v>
                </c:pt>
                <c:pt idx="20458">
                  <c:v>15.2897911058677</c:v>
                </c:pt>
                <c:pt idx="20459">
                  <c:v>15.2155782704033</c:v>
                </c:pt>
                <c:pt idx="20460">
                  <c:v>15.8965294349389</c:v>
                </c:pt>
                <c:pt idx="20461">
                  <c:v>16.515258599537098</c:v>
                </c:pt>
                <c:pt idx="20462">
                  <c:v>17.560599764072698</c:v>
                </c:pt>
                <c:pt idx="20463">
                  <c:v>18.1186369286083</c:v>
                </c:pt>
                <c:pt idx="20464">
                  <c:v>19.083095093206499</c:v>
                </c:pt>
                <c:pt idx="20465">
                  <c:v>19.861350508933601</c:v>
                </c:pt>
                <c:pt idx="20466">
                  <c:v>20.7280901758967</c:v>
                </c:pt>
                <c:pt idx="20467">
                  <c:v>20.734339842798001</c:v>
                </c:pt>
                <c:pt idx="20468">
                  <c:v>20.680216509760999</c:v>
                </c:pt>
                <c:pt idx="20469">
                  <c:v>20.989191176724098</c:v>
                </c:pt>
                <c:pt idx="20470">
                  <c:v>21.025016843625401</c:v>
                </c:pt>
                <c:pt idx="20471">
                  <c:v>20.789957510588401</c:v>
                </c:pt>
                <c:pt idx="20472">
                  <c:v>20.763222177551398</c:v>
                </c:pt>
                <c:pt idx="20473">
                  <c:v>21.244434844452702</c:v>
                </c:pt>
                <c:pt idx="20474">
                  <c:v>21.103405511415801</c:v>
                </c:pt>
                <c:pt idx="20475">
                  <c:v>21.229412178378801</c:v>
                </c:pt>
                <c:pt idx="20476">
                  <c:v>21.1393138452801</c:v>
                </c:pt>
                <c:pt idx="20477">
                  <c:v>20.847193512243201</c:v>
                </c:pt>
                <c:pt idx="20478">
                  <c:v>20.519853179206201</c:v>
                </c:pt>
                <c:pt idx="20479">
                  <c:v>20.5346058461075</c:v>
                </c:pt>
                <c:pt idx="20480">
                  <c:v>20.0971165130705</c:v>
                </c:pt>
                <c:pt idx="20481">
                  <c:v>19.091699180033601</c:v>
                </c:pt>
                <c:pt idx="20482">
                  <c:v>19.4212818469349</c:v>
                </c:pt>
                <c:pt idx="20483">
                  <c:v>19.485360513897898</c:v>
                </c:pt>
                <c:pt idx="20484">
                  <c:v>18.930403180860999</c:v>
                </c:pt>
                <c:pt idx="20485">
                  <c:v>19.2099498477622</c:v>
                </c:pt>
                <c:pt idx="20486">
                  <c:v>19.7648335147253</c:v>
                </c:pt>
                <c:pt idx="20487">
                  <c:v>19.527018181688302</c:v>
                </c:pt>
                <c:pt idx="20488">
                  <c:v>20.465339848589601</c:v>
                </c:pt>
                <c:pt idx="20489">
                  <c:v>20.833496515552699</c:v>
                </c:pt>
                <c:pt idx="20490">
                  <c:v>20.5277431825157</c:v>
                </c:pt>
                <c:pt idx="20491">
                  <c:v>19.551627849416999</c:v>
                </c:pt>
                <c:pt idx="20492">
                  <c:v>17.655160516380001</c:v>
                </c:pt>
                <c:pt idx="20493">
                  <c:v>15.5966631833431</c:v>
                </c:pt>
                <c:pt idx="20494">
                  <c:v>14.1302388502444</c:v>
                </c:pt>
                <c:pt idx="20495">
                  <c:v>14.0549455172074</c:v>
                </c:pt>
                <c:pt idx="20496">
                  <c:v>13.4659371841705</c:v>
                </c:pt>
                <c:pt idx="20497">
                  <c:v>13.352084851071799</c:v>
                </c:pt>
                <c:pt idx="20498">
                  <c:v>14.3935585180348</c:v>
                </c:pt>
                <c:pt idx="20499">
                  <c:v>15.1476821849978</c:v>
                </c:pt>
                <c:pt idx="20500">
                  <c:v>15.4601118518991</c:v>
                </c:pt>
                <c:pt idx="20501">
                  <c:v>15.8589885188622</c:v>
                </c:pt>
                <c:pt idx="20502">
                  <c:v>16.3257221858252</c:v>
                </c:pt>
                <c:pt idx="20503">
                  <c:v>17.206291852726501</c:v>
                </c:pt>
                <c:pt idx="20504">
                  <c:v>17.764892519689599</c:v>
                </c:pt>
                <c:pt idx="20505">
                  <c:v>17.920282186652599</c:v>
                </c:pt>
                <c:pt idx="20506">
                  <c:v>19.0733048535539</c:v>
                </c:pt>
                <c:pt idx="20507">
                  <c:v>19.582285520516901</c:v>
                </c:pt>
                <c:pt idx="20508">
                  <c:v>20.203868187480001</c:v>
                </c:pt>
                <c:pt idx="20509">
                  <c:v>19.577711854381299</c:v>
                </c:pt>
                <c:pt idx="20510">
                  <c:v>18.715059521344301</c:v>
                </c:pt>
                <c:pt idx="20511">
                  <c:v>18.710792188307298</c:v>
                </c:pt>
                <c:pt idx="20512">
                  <c:v>18.749065855208599</c:v>
                </c:pt>
                <c:pt idx="20513">
                  <c:v>19.1526264110284</c:v>
                </c:pt>
                <c:pt idx="20514">
                  <c:v>19.547776855695801</c:v>
                </c:pt>
                <c:pt idx="20515">
                  <c:v>19.579991300326999</c:v>
                </c:pt>
                <c:pt idx="20516">
                  <c:v>19.806458744994401</c:v>
                </c:pt>
                <c:pt idx="20517">
                  <c:v>20.0959191896617</c:v>
                </c:pt>
                <c:pt idx="20518">
                  <c:v>20.312936634292999</c:v>
                </c:pt>
                <c:pt idx="20519">
                  <c:v>20.7937740789604</c:v>
                </c:pt>
                <c:pt idx="20520">
                  <c:v>21.098527523627698</c:v>
                </c:pt>
                <c:pt idx="20521">
                  <c:v>21.066949968258999</c:v>
                </c:pt>
                <c:pt idx="20522">
                  <c:v>20.6216404129263</c:v>
                </c:pt>
                <c:pt idx="20523">
                  <c:v>20.617426857593699</c:v>
                </c:pt>
                <c:pt idx="20524">
                  <c:v>20.5141763022249</c:v>
                </c:pt>
                <c:pt idx="20525">
                  <c:v>20.505368746892302</c:v>
                </c:pt>
                <c:pt idx="20526">
                  <c:v>20.4486111915596</c:v>
                </c:pt>
                <c:pt idx="20527">
                  <c:v>20.0411446361909</c:v>
                </c:pt>
                <c:pt idx="20528">
                  <c:v>19.6331250808582</c:v>
                </c:pt>
                <c:pt idx="20529">
                  <c:v>19.330300525525601</c:v>
                </c:pt>
                <c:pt idx="20530">
                  <c:v>18.665752970156898</c:v>
                </c:pt>
                <c:pt idx="20531">
                  <c:v>19.3833054148242</c:v>
                </c:pt>
                <c:pt idx="20532">
                  <c:v>19.268381859491601</c:v>
                </c:pt>
                <c:pt idx="20533">
                  <c:v>19.259263304122801</c:v>
                </c:pt>
                <c:pt idx="20534">
                  <c:v>19.296158748790202</c:v>
                </c:pt>
                <c:pt idx="20535">
                  <c:v>19.300492193457501</c:v>
                </c:pt>
                <c:pt idx="20536">
                  <c:v>19.2492926380888</c:v>
                </c:pt>
                <c:pt idx="20537">
                  <c:v>19.6827210827561</c:v>
                </c:pt>
                <c:pt idx="20538">
                  <c:v>18.715397527423502</c:v>
                </c:pt>
                <c:pt idx="20539">
                  <c:v>18.614006972054799</c:v>
                </c:pt>
                <c:pt idx="20540">
                  <c:v>17.8628294167221</c:v>
                </c:pt>
                <c:pt idx="20541">
                  <c:v>17.0821988613895</c:v>
                </c:pt>
                <c:pt idx="20542">
                  <c:v>16.899307306020699</c:v>
                </c:pt>
                <c:pt idx="20543">
                  <c:v>16.823473750688098</c:v>
                </c:pt>
                <c:pt idx="20544">
                  <c:v>16.744793195355399</c:v>
                </c:pt>
                <c:pt idx="20545">
                  <c:v>16.713568639986701</c:v>
                </c:pt>
                <c:pt idx="20546">
                  <c:v>15.687674084654001</c:v>
                </c:pt>
                <c:pt idx="20547">
                  <c:v>15.4682605293214</c:v>
                </c:pt>
                <c:pt idx="20548">
                  <c:v>15.407423973952699</c:v>
                </c:pt>
                <c:pt idx="20549">
                  <c:v>15.65046041862</c:v>
                </c:pt>
                <c:pt idx="20550">
                  <c:v>16.202988863287299</c:v>
                </c:pt>
                <c:pt idx="20551">
                  <c:v>16.705990307918601</c:v>
                </c:pt>
                <c:pt idx="20552">
                  <c:v>18.449558752586</c:v>
                </c:pt>
                <c:pt idx="20553">
                  <c:v>19.595500197253301</c:v>
                </c:pt>
                <c:pt idx="20554">
                  <c:v>20.1049096418846</c:v>
                </c:pt>
                <c:pt idx="20555">
                  <c:v>19.763470086551902</c:v>
                </c:pt>
                <c:pt idx="20556">
                  <c:v>20.2979715312193</c:v>
                </c:pt>
                <c:pt idx="20557">
                  <c:v>20.281528975850598</c:v>
                </c:pt>
                <c:pt idx="20558">
                  <c:v>20.411717420517899</c:v>
                </c:pt>
                <c:pt idx="20559">
                  <c:v>20.535163865185201</c:v>
                </c:pt>
                <c:pt idx="20560">
                  <c:v>20.647143309816499</c:v>
                </c:pt>
                <c:pt idx="20561">
                  <c:v>21.0334927521568</c:v>
                </c:pt>
                <c:pt idx="20562">
                  <c:v>21.143750192281399</c:v>
                </c:pt>
                <c:pt idx="20563">
                  <c:v>21.696977632057902</c:v>
                </c:pt>
                <c:pt idx="20564">
                  <c:v>21.929699072182501</c:v>
                </c:pt>
                <c:pt idx="20565">
                  <c:v>21.976198512307199</c:v>
                </c:pt>
                <c:pt idx="20566">
                  <c:v>22.269512952083701</c:v>
                </c:pt>
                <c:pt idx="20567">
                  <c:v>22.176210392208301</c:v>
                </c:pt>
                <c:pt idx="20568">
                  <c:v>22.132939832333001</c:v>
                </c:pt>
                <c:pt idx="20569">
                  <c:v>22.185625272109402</c:v>
                </c:pt>
                <c:pt idx="20570">
                  <c:v>22.1056937122341</c:v>
                </c:pt>
                <c:pt idx="20571">
                  <c:v>21.531149152358701</c:v>
                </c:pt>
                <c:pt idx="20572">
                  <c:v>21.334508592135201</c:v>
                </c:pt>
                <c:pt idx="20573">
                  <c:v>21.626236032259801</c:v>
                </c:pt>
                <c:pt idx="20574">
                  <c:v>20.964098472384499</c:v>
                </c:pt>
                <c:pt idx="20575">
                  <c:v>20.949025912161002</c:v>
                </c:pt>
                <c:pt idx="20576">
                  <c:v>20.966532352285601</c:v>
                </c:pt>
                <c:pt idx="20577">
                  <c:v>20.568688792410299</c:v>
                </c:pt>
                <c:pt idx="20578">
                  <c:v>21.088188232186699</c:v>
                </c:pt>
                <c:pt idx="20579">
                  <c:v>20.896759672311401</c:v>
                </c:pt>
                <c:pt idx="20580">
                  <c:v>20.907555112436</c:v>
                </c:pt>
                <c:pt idx="20581">
                  <c:v>20.854040552212499</c:v>
                </c:pt>
                <c:pt idx="20582">
                  <c:v>20.390251992337099</c:v>
                </c:pt>
                <c:pt idx="20583">
                  <c:v>20.653692432461799</c:v>
                </c:pt>
                <c:pt idx="20584">
                  <c:v>20.770861872238299</c:v>
                </c:pt>
                <c:pt idx="20585">
                  <c:v>22.3070053123629</c:v>
                </c:pt>
                <c:pt idx="20586">
                  <c:v>22.605121752487602</c:v>
                </c:pt>
                <c:pt idx="20587">
                  <c:v>22.488279192263999</c:v>
                </c:pt>
                <c:pt idx="20588">
                  <c:v>21.208126632388701</c:v>
                </c:pt>
                <c:pt idx="20589">
                  <c:v>20.509127072513301</c:v>
                </c:pt>
                <c:pt idx="20590">
                  <c:v>19.8250655122898</c:v>
                </c:pt>
                <c:pt idx="20591">
                  <c:v>20.033522952414401</c:v>
                </c:pt>
                <c:pt idx="20592">
                  <c:v>20.028321392539102</c:v>
                </c:pt>
                <c:pt idx="20593">
                  <c:v>18.721971832315599</c:v>
                </c:pt>
                <c:pt idx="20594">
                  <c:v>18.676669272440201</c:v>
                </c:pt>
                <c:pt idx="20595">
                  <c:v>18.1932537125649</c:v>
                </c:pt>
                <c:pt idx="20596">
                  <c:v>18.5753841523413</c:v>
                </c:pt>
                <c:pt idx="20597">
                  <c:v>18.536727592466001</c:v>
                </c:pt>
                <c:pt idx="20598">
                  <c:v>18.579045032590599</c:v>
                </c:pt>
                <c:pt idx="20599">
                  <c:v>18.753189472367101</c:v>
                </c:pt>
                <c:pt idx="20600">
                  <c:v>19.185587912491702</c:v>
                </c:pt>
                <c:pt idx="20601">
                  <c:v>20.513834352616399</c:v>
                </c:pt>
                <c:pt idx="20602">
                  <c:v>21.489544792392898</c:v>
                </c:pt>
                <c:pt idx="20603">
                  <c:v>22.514290232517499</c:v>
                </c:pt>
                <c:pt idx="20604">
                  <c:v>23.293460672642201</c:v>
                </c:pt>
                <c:pt idx="20605">
                  <c:v>23.7164201124186</c:v>
                </c:pt>
                <c:pt idx="20606">
                  <c:v>23.6924305525433</c:v>
                </c:pt>
                <c:pt idx="20607">
                  <c:v>23.490038992667898</c:v>
                </c:pt>
                <c:pt idx="20608">
                  <c:v>23.518573432444398</c:v>
                </c:pt>
                <c:pt idx="20609">
                  <c:v>23.026433898330101</c:v>
                </c:pt>
                <c:pt idx="20610">
                  <c:v>22.943087389822999</c:v>
                </c:pt>
                <c:pt idx="20611">
                  <c:v>23.0796438813985</c:v>
                </c:pt>
                <c:pt idx="20612">
                  <c:v>23.249232372891498</c:v>
                </c:pt>
                <c:pt idx="20613">
                  <c:v>23.2745178643844</c:v>
                </c:pt>
                <c:pt idx="20614">
                  <c:v>23.244603355959899</c:v>
                </c:pt>
                <c:pt idx="20615">
                  <c:v>23.236376847452799</c:v>
                </c:pt>
                <c:pt idx="20616">
                  <c:v>23.195274338945801</c:v>
                </c:pt>
                <c:pt idx="20617">
                  <c:v>22.829453830521299</c:v>
                </c:pt>
                <c:pt idx="20618">
                  <c:v>22.576466322014198</c:v>
                </c:pt>
                <c:pt idx="20619">
                  <c:v>22.016041813507101</c:v>
                </c:pt>
                <c:pt idx="20620">
                  <c:v>22.7230903050826</c:v>
                </c:pt>
                <c:pt idx="20621">
                  <c:v>22.625269796575601</c:v>
                </c:pt>
                <c:pt idx="20622">
                  <c:v>22.182290288068501</c:v>
                </c:pt>
                <c:pt idx="20623">
                  <c:v>21.625803779643999</c:v>
                </c:pt>
                <c:pt idx="20624">
                  <c:v>21.880954271136901</c:v>
                </c:pt>
                <c:pt idx="20625">
                  <c:v>21.981101762629901</c:v>
                </c:pt>
                <c:pt idx="20626">
                  <c:v>21.642863254205398</c:v>
                </c:pt>
                <c:pt idx="20627">
                  <c:v>20.933909745698301</c:v>
                </c:pt>
                <c:pt idx="20628">
                  <c:v>20.127329237191201</c:v>
                </c:pt>
                <c:pt idx="20629">
                  <c:v>20.8959377287667</c:v>
                </c:pt>
                <c:pt idx="20630">
                  <c:v>20.048764220259699</c:v>
                </c:pt>
                <c:pt idx="20631">
                  <c:v>20.309106711752602</c:v>
                </c:pt>
                <c:pt idx="20632">
                  <c:v>21.222747203328101</c:v>
                </c:pt>
                <c:pt idx="20633">
                  <c:v>21.714372694821002</c:v>
                </c:pt>
                <c:pt idx="20634">
                  <c:v>22.248019186314</c:v>
                </c:pt>
                <c:pt idx="20635">
                  <c:v>21.7451736778895</c:v>
                </c:pt>
                <c:pt idx="20636">
                  <c:v>20.011227169382401</c:v>
                </c:pt>
                <c:pt idx="20637">
                  <c:v>19.013636660875299</c:v>
                </c:pt>
                <c:pt idx="20638">
                  <c:v>18.835158152450798</c:v>
                </c:pt>
                <c:pt idx="20639">
                  <c:v>18.9329286439438</c:v>
                </c:pt>
                <c:pt idx="20640">
                  <c:v>17.9391481354367</c:v>
                </c:pt>
                <c:pt idx="20641">
                  <c:v>17.698722627012199</c:v>
                </c:pt>
                <c:pt idx="20642">
                  <c:v>17.3470651185051</c:v>
                </c:pt>
                <c:pt idx="20643">
                  <c:v>16.703835609998102</c:v>
                </c:pt>
                <c:pt idx="20644">
                  <c:v>17.187204101573599</c:v>
                </c:pt>
                <c:pt idx="20645">
                  <c:v>17.235785593066499</c:v>
                </c:pt>
                <c:pt idx="20646">
                  <c:v>17.515034084559399</c:v>
                </c:pt>
                <c:pt idx="20647">
                  <c:v>18.0988985761349</c:v>
                </c:pt>
                <c:pt idx="20648">
                  <c:v>19.868056067627901</c:v>
                </c:pt>
                <c:pt idx="20649">
                  <c:v>19.137261559120802</c:v>
                </c:pt>
                <c:pt idx="20650">
                  <c:v>19.035337050696299</c:v>
                </c:pt>
                <c:pt idx="20651">
                  <c:v>19.382829542189199</c:v>
                </c:pt>
                <c:pt idx="20652">
                  <c:v>20.262525033682198</c:v>
                </c:pt>
                <c:pt idx="20653">
                  <c:v>19.9409185252577</c:v>
                </c:pt>
                <c:pt idx="20654">
                  <c:v>20.6489810167506</c:v>
                </c:pt>
                <c:pt idx="20655">
                  <c:v>21.4098905082435</c:v>
                </c:pt>
                <c:pt idx="20656">
                  <c:v>21.995638999819001</c:v>
                </c:pt>
                <c:pt idx="20657">
                  <c:v>22.880987517474601</c:v>
                </c:pt>
                <c:pt idx="20658">
                  <c:v>23.906746061321599</c:v>
                </c:pt>
                <c:pt idx="20659">
                  <c:v>23.5624766051703</c:v>
                </c:pt>
                <c:pt idx="20660">
                  <c:v>23.769538149017301</c:v>
                </c:pt>
                <c:pt idx="20661">
                  <c:v>23.928087692864398</c:v>
                </c:pt>
                <c:pt idx="20662">
                  <c:v>23.834691236713098</c:v>
                </c:pt>
                <c:pt idx="20663">
                  <c:v>24.005175780560101</c:v>
                </c:pt>
                <c:pt idx="20664">
                  <c:v>23.214515324407099</c:v>
                </c:pt>
                <c:pt idx="20665">
                  <c:v>23.577640868255799</c:v>
                </c:pt>
                <c:pt idx="20666">
                  <c:v>23.0997994121029</c:v>
                </c:pt>
                <c:pt idx="20667">
                  <c:v>23.3022149559499</c:v>
                </c:pt>
                <c:pt idx="20668">
                  <c:v>23.223214499798601</c:v>
                </c:pt>
                <c:pt idx="20669">
                  <c:v>22.8666580436456</c:v>
                </c:pt>
                <c:pt idx="20670">
                  <c:v>23.246649587492598</c:v>
                </c:pt>
                <c:pt idx="20671">
                  <c:v>23.310337131341399</c:v>
                </c:pt>
                <c:pt idx="20672">
                  <c:v>23.172592675188401</c:v>
                </c:pt>
                <c:pt idx="20673">
                  <c:v>22.383417219035401</c:v>
                </c:pt>
                <c:pt idx="20674">
                  <c:v>21.4619327628841</c:v>
                </c:pt>
                <c:pt idx="20675">
                  <c:v>21.7599473067311</c:v>
                </c:pt>
                <c:pt idx="20676">
                  <c:v>21.1212058505782</c:v>
                </c:pt>
                <c:pt idx="20677">
                  <c:v>21.650914394426898</c:v>
                </c:pt>
                <c:pt idx="20678">
                  <c:v>22.456182938273901</c:v>
                </c:pt>
                <c:pt idx="20679">
                  <c:v>22.653562482120901</c:v>
                </c:pt>
                <c:pt idx="20680">
                  <c:v>21.854712025969601</c:v>
                </c:pt>
                <c:pt idx="20681">
                  <c:v>23.269132569816701</c:v>
                </c:pt>
                <c:pt idx="20682">
                  <c:v>24.723087113663698</c:v>
                </c:pt>
                <c:pt idx="20683">
                  <c:v>24.290411657512401</c:v>
                </c:pt>
                <c:pt idx="20684">
                  <c:v>21.940203201359399</c:v>
                </c:pt>
                <c:pt idx="20685">
                  <c:v>20.559921745206399</c:v>
                </c:pt>
                <c:pt idx="20686">
                  <c:v>20.4222572890551</c:v>
                </c:pt>
                <c:pt idx="20687">
                  <c:v>20.138451832902199</c:v>
                </c:pt>
                <c:pt idx="20688">
                  <c:v>19.3136243767492</c:v>
                </c:pt>
                <c:pt idx="20689">
                  <c:v>18.645996920597899</c:v>
                </c:pt>
                <c:pt idx="20690">
                  <c:v>18.212749464444901</c:v>
                </c:pt>
                <c:pt idx="20691">
                  <c:v>17.626259008291999</c:v>
                </c:pt>
                <c:pt idx="20692">
                  <c:v>17.298273552140699</c:v>
                </c:pt>
                <c:pt idx="20693">
                  <c:v>16.477554095987699</c:v>
                </c:pt>
                <c:pt idx="20694">
                  <c:v>16.6741576398347</c:v>
                </c:pt>
                <c:pt idx="20695">
                  <c:v>18.285026183683399</c:v>
                </c:pt>
                <c:pt idx="20696">
                  <c:v>18.3007027275304</c:v>
                </c:pt>
                <c:pt idx="20697">
                  <c:v>18.1517622713775</c:v>
                </c:pt>
                <c:pt idx="20698">
                  <c:v>17.800153815226199</c:v>
                </c:pt>
                <c:pt idx="20699">
                  <c:v>17.957818359073201</c:v>
                </c:pt>
                <c:pt idx="20700">
                  <c:v>18.644494902920201</c:v>
                </c:pt>
                <c:pt idx="20701">
                  <c:v>19.253833446768901</c:v>
                </c:pt>
                <c:pt idx="20702">
                  <c:v>20.038277990615999</c:v>
                </c:pt>
                <c:pt idx="20703">
                  <c:v>21.713821534463001</c:v>
                </c:pt>
                <c:pt idx="20704">
                  <c:v>22.174123929353101</c:v>
                </c:pt>
                <c:pt idx="20705">
                  <c:v>22.583506175215501</c:v>
                </c:pt>
                <c:pt idx="20706">
                  <c:v>23.101805421077898</c:v>
                </c:pt>
                <c:pt idx="20707">
                  <c:v>23.137289667130698</c:v>
                </c:pt>
                <c:pt idx="20708">
                  <c:v>22.957508912993099</c:v>
                </c:pt>
                <c:pt idx="20709">
                  <c:v>22.9822501588555</c:v>
                </c:pt>
                <c:pt idx="20710">
                  <c:v>22.749132404908298</c:v>
                </c:pt>
                <c:pt idx="20711">
                  <c:v>22.3041706507707</c:v>
                </c:pt>
                <c:pt idx="20712">
                  <c:v>21.814400896633099</c:v>
                </c:pt>
                <c:pt idx="20713">
                  <c:v>21.048163142685901</c:v>
                </c:pt>
                <c:pt idx="20714">
                  <c:v>19.777867388548302</c:v>
                </c:pt>
                <c:pt idx="20715">
                  <c:v>18.418334634410702</c:v>
                </c:pt>
                <c:pt idx="20716">
                  <c:v>17.768013880463499</c:v>
                </c:pt>
                <c:pt idx="20717">
                  <c:v>16.6461541263259</c:v>
                </c:pt>
                <c:pt idx="20718">
                  <c:v>15.7069183721883</c:v>
                </c:pt>
                <c:pt idx="20719">
                  <c:v>15.6742596182411</c:v>
                </c:pt>
                <c:pt idx="20720">
                  <c:v>15.2518918641035</c:v>
                </c:pt>
                <c:pt idx="20721">
                  <c:v>15.061665109965899</c:v>
                </c:pt>
                <c:pt idx="20722">
                  <c:v>14.517979356018699</c:v>
                </c:pt>
                <c:pt idx="20723">
                  <c:v>14.5283256018811</c:v>
                </c:pt>
                <c:pt idx="20724">
                  <c:v>14.115033847743501</c:v>
                </c:pt>
                <c:pt idx="20725">
                  <c:v>13.5417750937962</c:v>
                </c:pt>
                <c:pt idx="20726">
                  <c:v>12.9601433396587</c:v>
                </c:pt>
                <c:pt idx="20727">
                  <c:v>12.4952825855211</c:v>
                </c:pt>
                <c:pt idx="20728">
                  <c:v>11.6934038315738</c:v>
                </c:pt>
                <c:pt idx="20729">
                  <c:v>11.5032960774363</c:v>
                </c:pt>
                <c:pt idx="20730">
                  <c:v>10.988245323298701</c:v>
                </c:pt>
                <c:pt idx="20731">
                  <c:v>11.199167569351401</c:v>
                </c:pt>
                <c:pt idx="20732">
                  <c:v>11.754288815213901</c:v>
                </c:pt>
                <c:pt idx="20733">
                  <c:v>13.0955320610763</c:v>
                </c:pt>
                <c:pt idx="20734">
                  <c:v>15.496961307129</c:v>
                </c:pt>
                <c:pt idx="20735">
                  <c:v>15.7407265529915</c:v>
                </c:pt>
                <c:pt idx="20736">
                  <c:v>16.149807798853899</c:v>
                </c:pt>
                <c:pt idx="20737">
                  <c:v>16.648805044906599</c:v>
                </c:pt>
                <c:pt idx="20738">
                  <c:v>15.7496692907691</c:v>
                </c:pt>
                <c:pt idx="20739">
                  <c:v>15.915052536631499</c:v>
                </c:pt>
                <c:pt idx="20740">
                  <c:v>16.645866782684202</c:v>
                </c:pt>
                <c:pt idx="20741">
                  <c:v>16.8323720285467</c:v>
                </c:pt>
                <c:pt idx="20742">
                  <c:v>16.120882274409102</c:v>
                </c:pt>
                <c:pt idx="20743">
                  <c:v>15.739249520461801</c:v>
                </c:pt>
                <c:pt idx="20744">
                  <c:v>15.7572947663242</c:v>
                </c:pt>
                <c:pt idx="20745">
                  <c:v>16.230960012186699</c:v>
                </c:pt>
                <c:pt idx="20746">
                  <c:v>16.343672258239401</c:v>
                </c:pt>
                <c:pt idx="20747">
                  <c:v>15.799993504101799</c:v>
                </c:pt>
                <c:pt idx="20748">
                  <c:v>16.090201749964301</c:v>
                </c:pt>
                <c:pt idx="20749">
                  <c:v>16.573931996016999</c:v>
                </c:pt>
                <c:pt idx="20750">
                  <c:v>17.325285241879399</c:v>
                </c:pt>
                <c:pt idx="20751">
                  <c:v>17.784102487741901</c:v>
                </c:pt>
                <c:pt idx="20752">
                  <c:v>17.772952352235301</c:v>
                </c:pt>
                <c:pt idx="20753">
                  <c:v>18.962229835088301</c:v>
                </c:pt>
                <c:pt idx="20754">
                  <c:v>20.302074317941301</c:v>
                </c:pt>
                <c:pt idx="20755">
                  <c:v>19.917879800678602</c:v>
                </c:pt>
                <c:pt idx="20756">
                  <c:v>19.700523283531702</c:v>
                </c:pt>
                <c:pt idx="20757">
                  <c:v>20.850952766384701</c:v>
                </c:pt>
                <c:pt idx="20758">
                  <c:v>20.890465249121998</c:v>
                </c:pt>
                <c:pt idx="20759">
                  <c:v>21.386424731975001</c:v>
                </c:pt>
                <c:pt idx="20760">
                  <c:v>21.633557214828102</c:v>
                </c:pt>
                <c:pt idx="20761">
                  <c:v>20.853808697565398</c:v>
                </c:pt>
                <c:pt idx="20762">
                  <c:v>20.349887180418399</c:v>
                </c:pt>
                <c:pt idx="20763">
                  <c:v>19.4616246632715</c:v>
                </c:pt>
                <c:pt idx="20764">
                  <c:v>17.917584146008799</c:v>
                </c:pt>
                <c:pt idx="20765">
                  <c:v>17.0053036288618</c:v>
                </c:pt>
                <c:pt idx="20766">
                  <c:v>16.286912111714798</c:v>
                </c:pt>
                <c:pt idx="20767">
                  <c:v>15.9778505944521</c:v>
                </c:pt>
                <c:pt idx="20768">
                  <c:v>15.494842077305201</c:v>
                </c:pt>
                <c:pt idx="20769">
                  <c:v>14.9315705601582</c:v>
                </c:pt>
                <c:pt idx="20770">
                  <c:v>14.6709660428955</c:v>
                </c:pt>
                <c:pt idx="20771">
                  <c:v>14.905410525748501</c:v>
                </c:pt>
                <c:pt idx="20772">
                  <c:v>17.363358008601601</c:v>
                </c:pt>
                <c:pt idx="20773">
                  <c:v>17.850049491338901</c:v>
                </c:pt>
                <c:pt idx="20774">
                  <c:v>19.6684139741919</c:v>
                </c:pt>
                <c:pt idx="20775">
                  <c:v>19.524781457044998</c:v>
                </c:pt>
                <c:pt idx="20776">
                  <c:v>20.907666939782299</c:v>
                </c:pt>
                <c:pt idx="20777">
                  <c:v>21.3978184226353</c:v>
                </c:pt>
                <c:pt idx="20778">
                  <c:v>21.693062905488301</c:v>
                </c:pt>
                <c:pt idx="20779">
                  <c:v>21.2023983882256</c:v>
                </c:pt>
                <c:pt idx="20780">
                  <c:v>20.537599871078701</c:v>
                </c:pt>
                <c:pt idx="20781">
                  <c:v>19.649779353931699</c:v>
                </c:pt>
                <c:pt idx="20782">
                  <c:v>18.816346836668998</c:v>
                </c:pt>
                <c:pt idx="20783">
                  <c:v>17.857972319521998</c:v>
                </c:pt>
                <c:pt idx="20784">
                  <c:v>17.1007098023751</c:v>
                </c:pt>
                <c:pt idx="20785">
                  <c:v>16.001183285112401</c:v>
                </c:pt>
                <c:pt idx="20786">
                  <c:v>16.086775767965399</c:v>
                </c:pt>
                <c:pt idx="20787">
                  <c:v>16.4129212508184</c:v>
                </c:pt>
                <c:pt idx="20788">
                  <c:v>16.531171733555698</c:v>
                </c:pt>
                <c:pt idx="20789">
                  <c:v>16.116952216408801</c:v>
                </c:pt>
                <c:pt idx="20790">
                  <c:v>15.953122699261799</c:v>
                </c:pt>
                <c:pt idx="20791">
                  <c:v>16.273101181999099</c:v>
                </c:pt>
                <c:pt idx="20792">
                  <c:v>17.849201664852199</c:v>
                </c:pt>
                <c:pt idx="20793">
                  <c:v>18.2533341477052</c:v>
                </c:pt>
                <c:pt idx="20794">
                  <c:v>18.281850630442499</c:v>
                </c:pt>
                <c:pt idx="20795">
                  <c:v>18.460143113295501</c:v>
                </c:pt>
                <c:pt idx="20796">
                  <c:v>18.6613355961486</c:v>
                </c:pt>
                <c:pt idx="20797">
                  <c:v>19.074396078885901</c:v>
                </c:pt>
                <c:pt idx="20798">
                  <c:v>19.3141275617389</c:v>
                </c:pt>
                <c:pt idx="20799">
                  <c:v>19.4442500445919</c:v>
                </c:pt>
                <c:pt idx="20800">
                  <c:v>19.756495025363598</c:v>
                </c:pt>
                <c:pt idx="20801">
                  <c:v>20.2845385042869</c:v>
                </c:pt>
                <c:pt idx="20802">
                  <c:v>20.836542983210201</c:v>
                </c:pt>
                <c:pt idx="20803">
                  <c:v>20.9478474620133</c:v>
                </c:pt>
                <c:pt idx="20804">
                  <c:v>20.8213609409366</c:v>
                </c:pt>
                <c:pt idx="20805">
                  <c:v>20.816555419859998</c:v>
                </c:pt>
                <c:pt idx="20806">
                  <c:v>20.356471898662999</c:v>
                </c:pt>
                <c:pt idx="20807">
                  <c:v>20.004105377586299</c:v>
                </c:pt>
                <c:pt idx="20808">
                  <c:v>19.437485856509699</c:v>
                </c:pt>
                <c:pt idx="20809">
                  <c:v>18.8757893353127</c:v>
                </c:pt>
                <c:pt idx="20810">
                  <c:v>18.242227814236099</c:v>
                </c:pt>
                <c:pt idx="20811">
                  <c:v>18.321952293159399</c:v>
                </c:pt>
                <c:pt idx="20812">
                  <c:v>17.7310217719624</c:v>
                </c:pt>
                <c:pt idx="20813">
                  <c:v>16.516103250885799</c:v>
                </c:pt>
                <c:pt idx="20814">
                  <c:v>15.573951729809099</c:v>
                </c:pt>
                <c:pt idx="20815">
                  <c:v>14.0319732086122</c:v>
                </c:pt>
                <c:pt idx="20816">
                  <c:v>13.902867687535499</c:v>
                </c:pt>
                <c:pt idx="20817">
                  <c:v>13.2227621664588</c:v>
                </c:pt>
                <c:pt idx="20818">
                  <c:v>13.748583645261901</c:v>
                </c:pt>
                <c:pt idx="20819">
                  <c:v>15.6823461241852</c:v>
                </c:pt>
                <c:pt idx="20820">
                  <c:v>16.0669036031085</c:v>
                </c:pt>
                <c:pt idx="20821">
                  <c:v>16.077116081911601</c:v>
                </c:pt>
                <c:pt idx="20822">
                  <c:v>15.893359560834901</c:v>
                </c:pt>
                <c:pt idx="20823">
                  <c:v>15.8989860397583</c:v>
                </c:pt>
                <c:pt idx="20824">
                  <c:v>16.380264518561301</c:v>
                </c:pt>
                <c:pt idx="20825">
                  <c:v>17.0836299974846</c:v>
                </c:pt>
                <c:pt idx="20826">
                  <c:v>17.117584476407998</c:v>
                </c:pt>
                <c:pt idx="20827">
                  <c:v>16.305844955211001</c:v>
                </c:pt>
                <c:pt idx="20828">
                  <c:v>15.310426434134399</c:v>
                </c:pt>
                <c:pt idx="20829">
                  <c:v>14.9691029130577</c:v>
                </c:pt>
                <c:pt idx="20830">
                  <c:v>15.309378391860699</c:v>
                </c:pt>
                <c:pt idx="20831">
                  <c:v>17.290091870784099</c:v>
                </c:pt>
                <c:pt idx="20832">
                  <c:v>18.7876973497074</c:v>
                </c:pt>
                <c:pt idx="20833">
                  <c:v>18.1470008285105</c:v>
                </c:pt>
                <c:pt idx="20834">
                  <c:v>17.277104307433799</c:v>
                </c:pt>
                <c:pt idx="20835">
                  <c:v>16.2622777863571</c:v>
                </c:pt>
                <c:pt idx="20836">
                  <c:v>16.717902265160198</c:v>
                </c:pt>
                <c:pt idx="20837">
                  <c:v>18.068652744083501</c:v>
                </c:pt>
                <c:pt idx="20838">
                  <c:v>18.413000223006801</c:v>
                </c:pt>
                <c:pt idx="20839">
                  <c:v>19.3105727018099</c:v>
                </c:pt>
                <c:pt idx="20840">
                  <c:v>20.528025180733199</c:v>
                </c:pt>
                <c:pt idx="20841">
                  <c:v>21.6672276596566</c:v>
                </c:pt>
                <c:pt idx="20842">
                  <c:v>22.127676138459599</c:v>
                </c:pt>
                <c:pt idx="20843">
                  <c:v>21.993955617382898</c:v>
                </c:pt>
                <c:pt idx="20844">
                  <c:v>21.8960390963063</c:v>
                </c:pt>
                <c:pt idx="20845">
                  <c:v>21.949062575109298</c:v>
                </c:pt>
                <c:pt idx="20846">
                  <c:v>22.3919690540327</c:v>
                </c:pt>
                <c:pt idx="20847">
                  <c:v>22.648233532955999</c:v>
                </c:pt>
                <c:pt idx="20848">
                  <c:v>23.0201556818743</c:v>
                </c:pt>
                <c:pt idx="20849">
                  <c:v>23.574369500978399</c:v>
                </c:pt>
                <c:pt idx="20850">
                  <c:v>23.853264320082499</c:v>
                </c:pt>
                <c:pt idx="20851">
                  <c:v>23.7865541392053</c:v>
                </c:pt>
                <c:pt idx="20852">
                  <c:v>23.567220958309399</c:v>
                </c:pt>
                <c:pt idx="20853">
                  <c:v>23.2883457774135</c:v>
                </c:pt>
                <c:pt idx="20854">
                  <c:v>22.644809596536401</c:v>
                </c:pt>
                <c:pt idx="20855">
                  <c:v>22.3006154156405</c:v>
                </c:pt>
                <c:pt idx="20856">
                  <c:v>21.939812234744601</c:v>
                </c:pt>
                <c:pt idx="20857">
                  <c:v>21.193232053867501</c:v>
                </c:pt>
                <c:pt idx="20858">
                  <c:v>20.699449872971599</c:v>
                </c:pt>
                <c:pt idx="20859">
                  <c:v>20.090087692075699</c:v>
                </c:pt>
                <c:pt idx="20860">
                  <c:v>18.610044511198598</c:v>
                </c:pt>
                <c:pt idx="20861">
                  <c:v>18.415248330302699</c:v>
                </c:pt>
                <c:pt idx="20862">
                  <c:v>17.027012149406801</c:v>
                </c:pt>
                <c:pt idx="20863">
                  <c:v>16.697768968529601</c:v>
                </c:pt>
                <c:pt idx="20864">
                  <c:v>16.3609907876337</c:v>
                </c:pt>
                <c:pt idx="20865">
                  <c:v>16.3483026067378</c:v>
                </c:pt>
                <c:pt idx="20866">
                  <c:v>16.660650425860702</c:v>
                </c:pt>
                <c:pt idx="20867">
                  <c:v>17.073500244964801</c:v>
                </c:pt>
                <c:pt idx="20868">
                  <c:v>17.746974064068901</c:v>
                </c:pt>
                <c:pt idx="20869">
                  <c:v>17.8290708831918</c:v>
                </c:pt>
                <c:pt idx="20870">
                  <c:v>17.0568677022959</c:v>
                </c:pt>
                <c:pt idx="20871">
                  <c:v>16.2061945214</c:v>
                </c:pt>
                <c:pt idx="20872">
                  <c:v>15.816176340522899</c:v>
                </c:pt>
                <c:pt idx="20873">
                  <c:v>15.253636159627</c:v>
                </c:pt>
                <c:pt idx="20874">
                  <c:v>14.8681979787311</c:v>
                </c:pt>
                <c:pt idx="20875">
                  <c:v>13.9274687978539</c:v>
                </c:pt>
                <c:pt idx="20876">
                  <c:v>13.814834616958001</c:v>
                </c:pt>
                <c:pt idx="20877">
                  <c:v>13.3417764360621</c:v>
                </c:pt>
                <c:pt idx="20878">
                  <c:v>14.922608255185001</c:v>
                </c:pt>
                <c:pt idx="20879">
                  <c:v>14.6262170742891</c:v>
                </c:pt>
                <c:pt idx="20880">
                  <c:v>14.2528438933932</c:v>
                </c:pt>
                <c:pt idx="20881">
                  <c:v>14.277818712516099</c:v>
                </c:pt>
                <c:pt idx="20882">
                  <c:v>15.152691531620199</c:v>
                </c:pt>
                <c:pt idx="20883">
                  <c:v>16.2724963507243</c:v>
                </c:pt>
                <c:pt idx="20884">
                  <c:v>16.484572169847201</c:v>
                </c:pt>
                <c:pt idx="20885">
                  <c:v>16.750586988951301</c:v>
                </c:pt>
                <c:pt idx="20886">
                  <c:v>17.313009808055401</c:v>
                </c:pt>
                <c:pt idx="20887">
                  <c:v>17.259594627178299</c:v>
                </c:pt>
                <c:pt idx="20888">
                  <c:v>18.931478446282402</c:v>
                </c:pt>
                <c:pt idx="20889">
                  <c:v>20.963160265386499</c:v>
                </c:pt>
                <c:pt idx="20890">
                  <c:v>21.8219460845093</c:v>
                </c:pt>
                <c:pt idx="20891">
                  <c:v>22.522371903613401</c:v>
                </c:pt>
                <c:pt idx="20892">
                  <c:v>22.767345722717501</c:v>
                </c:pt>
                <c:pt idx="20893">
                  <c:v>22.566437541840401</c:v>
                </c:pt>
                <c:pt idx="20894">
                  <c:v>22.3771763609445</c:v>
                </c:pt>
                <c:pt idx="20895">
                  <c:v>22.3227321800486</c:v>
                </c:pt>
                <c:pt idx="20896">
                  <c:v>21.899412468210901</c:v>
                </c:pt>
                <c:pt idx="20897">
                  <c:v>21.8300822254342</c:v>
                </c:pt>
                <c:pt idx="20898">
                  <c:v>22.3771639826574</c:v>
                </c:pt>
                <c:pt idx="20899">
                  <c:v>22.796473739786499</c:v>
                </c:pt>
                <c:pt idx="20900">
                  <c:v>23.187124497009801</c:v>
                </c:pt>
                <c:pt idx="20901">
                  <c:v>22.970154254233002</c:v>
                </c:pt>
                <c:pt idx="20902">
                  <c:v>22.6372440113621</c:v>
                </c:pt>
                <c:pt idx="20903">
                  <c:v>22.402763768585402</c:v>
                </c:pt>
                <c:pt idx="20904">
                  <c:v>22.194700525808699</c:v>
                </c:pt>
                <c:pt idx="20905">
                  <c:v>21.507731282937801</c:v>
                </c:pt>
                <c:pt idx="20906">
                  <c:v>21.538201040160999</c:v>
                </c:pt>
                <c:pt idx="20907">
                  <c:v>20.548059797384301</c:v>
                </c:pt>
                <c:pt idx="20908">
                  <c:v>20.722642554513399</c:v>
                </c:pt>
                <c:pt idx="20909">
                  <c:v>19.996886311736599</c:v>
                </c:pt>
                <c:pt idx="20910">
                  <c:v>19.200403068959901</c:v>
                </c:pt>
                <c:pt idx="20911">
                  <c:v>18.509814826088999</c:v>
                </c:pt>
                <c:pt idx="20912">
                  <c:v>16.937002583312299</c:v>
                </c:pt>
                <c:pt idx="20913">
                  <c:v>16.204366340535501</c:v>
                </c:pt>
                <c:pt idx="20914">
                  <c:v>15.579111097664599</c:v>
                </c:pt>
                <c:pt idx="20915">
                  <c:v>17.843228854887901</c:v>
                </c:pt>
                <c:pt idx="20916">
                  <c:v>18.004339612111099</c:v>
                </c:pt>
                <c:pt idx="20917">
                  <c:v>18.305363369240201</c:v>
                </c:pt>
                <c:pt idx="20918">
                  <c:v>19.2032481264635</c:v>
                </c:pt>
                <c:pt idx="20919">
                  <c:v>19.093591883686798</c:v>
                </c:pt>
                <c:pt idx="20920">
                  <c:v>18.102517640815901</c:v>
                </c:pt>
                <c:pt idx="20921">
                  <c:v>16.643404398039099</c:v>
                </c:pt>
                <c:pt idx="20922">
                  <c:v>15.0737031552624</c:v>
                </c:pt>
                <c:pt idx="20923">
                  <c:v>15.1227449123915</c:v>
                </c:pt>
                <c:pt idx="20924">
                  <c:v>16.7472356696147</c:v>
                </c:pt>
                <c:pt idx="20925">
                  <c:v>17.028622426838002</c:v>
                </c:pt>
                <c:pt idx="20926">
                  <c:v>17.102120183967099</c:v>
                </c:pt>
                <c:pt idx="20927">
                  <c:v>16.841506941190399</c:v>
                </c:pt>
                <c:pt idx="20928">
                  <c:v>16.5301506984136</c:v>
                </c:pt>
                <c:pt idx="20929">
                  <c:v>16.595202455542701</c:v>
                </c:pt>
                <c:pt idx="20930">
                  <c:v>16.126443212765999</c:v>
                </c:pt>
                <c:pt idx="20931">
                  <c:v>14.512816969989199</c:v>
                </c:pt>
                <c:pt idx="20932">
                  <c:v>13.5274907271183</c:v>
                </c:pt>
                <c:pt idx="20933">
                  <c:v>13.9929884843416</c:v>
                </c:pt>
                <c:pt idx="20934">
                  <c:v>16.292639241564899</c:v>
                </c:pt>
                <c:pt idx="20935">
                  <c:v>17.811133998694</c:v>
                </c:pt>
                <c:pt idx="20936">
                  <c:v>21.745237755917199</c:v>
                </c:pt>
                <c:pt idx="20937">
                  <c:v>23.3012105131405</c:v>
                </c:pt>
                <c:pt idx="20938">
                  <c:v>24.051042270269601</c:v>
                </c:pt>
                <c:pt idx="20939">
                  <c:v>24.7739790274928</c:v>
                </c:pt>
                <c:pt idx="20940">
                  <c:v>25.452172784716101</c:v>
                </c:pt>
                <c:pt idx="20941">
                  <c:v>25.672548541845199</c:v>
                </c:pt>
                <c:pt idx="20942">
                  <c:v>25.622658299068501</c:v>
                </c:pt>
                <c:pt idx="20943">
                  <c:v>25.312526056291698</c:v>
                </c:pt>
                <c:pt idx="20944">
                  <c:v>25.012634080133498</c:v>
                </c:pt>
                <c:pt idx="20945">
                  <c:v>24.838159370706698</c:v>
                </c:pt>
                <c:pt idx="20946">
                  <c:v>24.544307661280001</c:v>
                </c:pt>
                <c:pt idx="20947">
                  <c:v>24.653957951970099</c:v>
                </c:pt>
                <c:pt idx="20948">
                  <c:v>24.349685242543401</c:v>
                </c:pt>
                <c:pt idx="20949">
                  <c:v>24.6399675331166</c:v>
                </c:pt>
                <c:pt idx="20950">
                  <c:v>24.0987958238068</c:v>
                </c:pt>
                <c:pt idx="20951">
                  <c:v>23.810409114380001</c:v>
                </c:pt>
                <c:pt idx="20952">
                  <c:v>23.0278554049532</c:v>
                </c:pt>
                <c:pt idx="20953">
                  <c:v>23.400864695643399</c:v>
                </c:pt>
                <c:pt idx="20954">
                  <c:v>22.541653986216598</c:v>
                </c:pt>
                <c:pt idx="20955">
                  <c:v>22.835549276789902</c:v>
                </c:pt>
                <c:pt idx="20956">
                  <c:v>21.60396556748</c:v>
                </c:pt>
                <c:pt idx="20957">
                  <c:v>21.380993858053301</c:v>
                </c:pt>
                <c:pt idx="20958">
                  <c:v>21.464898148626499</c:v>
                </c:pt>
                <c:pt idx="20959">
                  <c:v>21.441044439316698</c:v>
                </c:pt>
                <c:pt idx="20960">
                  <c:v>21.965088729889899</c:v>
                </c:pt>
                <c:pt idx="20961">
                  <c:v>21.219363020463099</c:v>
                </c:pt>
                <c:pt idx="20962">
                  <c:v>21.6733993111533</c:v>
                </c:pt>
                <c:pt idx="20963">
                  <c:v>22.0421596017265</c:v>
                </c:pt>
                <c:pt idx="20964">
                  <c:v>21.956391892299798</c:v>
                </c:pt>
                <c:pt idx="20965">
                  <c:v>22.3662181829899</c:v>
                </c:pt>
                <c:pt idx="20966">
                  <c:v>20.361311473563202</c:v>
                </c:pt>
                <c:pt idx="20967">
                  <c:v>20.246669764136399</c:v>
                </c:pt>
                <c:pt idx="20968">
                  <c:v>21.1048650548266</c:v>
                </c:pt>
                <c:pt idx="20969">
                  <c:v>22.546589345399799</c:v>
                </c:pt>
                <c:pt idx="20970">
                  <c:v>22.684069635973</c:v>
                </c:pt>
                <c:pt idx="20971">
                  <c:v>22.5535239266632</c:v>
                </c:pt>
                <c:pt idx="20972">
                  <c:v>22.385724217236401</c:v>
                </c:pt>
                <c:pt idx="20973">
                  <c:v>22.418595507809702</c:v>
                </c:pt>
                <c:pt idx="20974">
                  <c:v>21.705630798499801</c:v>
                </c:pt>
                <c:pt idx="20975">
                  <c:v>20.708237089073101</c:v>
                </c:pt>
                <c:pt idx="20976">
                  <c:v>20.5401823796463</c:v>
                </c:pt>
                <c:pt idx="20977">
                  <c:v>20.167686670336501</c:v>
                </c:pt>
                <c:pt idx="20978">
                  <c:v>18.870964960909699</c:v>
                </c:pt>
                <c:pt idx="20979">
                  <c:v>17.5249542514829</c:v>
                </c:pt>
                <c:pt idx="20980">
                  <c:v>15.9130355421731</c:v>
                </c:pt>
                <c:pt idx="20981">
                  <c:v>15.0880758327463</c:v>
                </c:pt>
                <c:pt idx="20982">
                  <c:v>14.033413123319599</c:v>
                </c:pt>
                <c:pt idx="20983">
                  <c:v>15.4303674140097</c:v>
                </c:pt>
                <c:pt idx="20984">
                  <c:v>18.739811704583001</c:v>
                </c:pt>
                <c:pt idx="20985">
                  <c:v>19.4240329951562</c:v>
                </c:pt>
                <c:pt idx="20986">
                  <c:v>19.574304285846399</c:v>
                </c:pt>
                <c:pt idx="20987">
                  <c:v>19.453133576419599</c:v>
                </c:pt>
                <c:pt idx="20988">
                  <c:v>19.591977866992799</c:v>
                </c:pt>
                <c:pt idx="20989">
                  <c:v>19.927506157682998</c:v>
                </c:pt>
                <c:pt idx="20990">
                  <c:v>20.547064448256201</c:v>
                </c:pt>
                <c:pt idx="20991">
                  <c:v>21.816936738829501</c:v>
                </c:pt>
                <c:pt idx="20992">
                  <c:v>22.173687860553098</c:v>
                </c:pt>
                <c:pt idx="20993">
                  <c:v>22.781062813236499</c:v>
                </c:pt>
                <c:pt idx="20994">
                  <c:v>22.674782765919801</c:v>
                </c:pt>
                <c:pt idx="20995">
                  <c:v>22.592863718599101</c:v>
                </c:pt>
                <c:pt idx="20996">
                  <c:v>22.5548146712825</c:v>
                </c:pt>
                <c:pt idx="20997">
                  <c:v>22.524624623965899</c:v>
                </c:pt>
                <c:pt idx="20998">
                  <c:v>22.4036075766452</c:v>
                </c:pt>
                <c:pt idx="20999">
                  <c:v>21.890931529328601</c:v>
                </c:pt>
                <c:pt idx="21000">
                  <c:v>22.028884482012</c:v>
                </c:pt>
                <c:pt idx="21001">
                  <c:v>21.150531434691299</c:v>
                </c:pt>
                <c:pt idx="21002">
                  <c:v>18.036746387374599</c:v>
                </c:pt>
                <c:pt idx="21003">
                  <c:v>17.638607340058002</c:v>
                </c:pt>
                <c:pt idx="21004">
                  <c:v>16.539158292737302</c:v>
                </c:pt>
                <c:pt idx="21005">
                  <c:v>15.980748245420701</c:v>
                </c:pt>
                <c:pt idx="21006">
                  <c:v>15.4740191981041</c:v>
                </c:pt>
                <c:pt idx="21007">
                  <c:v>15.0853691507834</c:v>
                </c:pt>
                <c:pt idx="21008">
                  <c:v>14.851026103466801</c:v>
                </c:pt>
                <c:pt idx="21009">
                  <c:v>16.8673800561501</c:v>
                </c:pt>
                <c:pt idx="21010">
                  <c:v>20.5502980088295</c:v>
                </c:pt>
                <c:pt idx="21011">
                  <c:v>18.282057961512798</c:v>
                </c:pt>
                <c:pt idx="21012">
                  <c:v>19.794830914196201</c:v>
                </c:pt>
                <c:pt idx="21013">
                  <c:v>19.071035866875501</c:v>
                </c:pt>
                <c:pt idx="21014">
                  <c:v>18.3030738195589</c:v>
                </c:pt>
                <c:pt idx="21015">
                  <c:v>18.122847772242299</c:v>
                </c:pt>
                <c:pt idx="21016">
                  <c:v>17.978490724921599</c:v>
                </c:pt>
                <c:pt idx="21017">
                  <c:v>19.2087466776049</c:v>
                </c:pt>
                <c:pt idx="21018">
                  <c:v>22.3132556302883</c:v>
                </c:pt>
                <c:pt idx="21019">
                  <c:v>21.880467582967601</c:v>
                </c:pt>
                <c:pt idx="21020">
                  <c:v>20.425197535651002</c:v>
                </c:pt>
                <c:pt idx="21021">
                  <c:v>19.9983234883344</c:v>
                </c:pt>
                <c:pt idx="21022">
                  <c:v>19.3126144410137</c:v>
                </c:pt>
                <c:pt idx="21023">
                  <c:v>17.901312393697101</c:v>
                </c:pt>
                <c:pt idx="21024">
                  <c:v>18.356982346380398</c:v>
                </c:pt>
                <c:pt idx="21025">
                  <c:v>17.805017299059799</c:v>
                </c:pt>
                <c:pt idx="21026">
                  <c:v>17.150753251743101</c:v>
                </c:pt>
                <c:pt idx="21027">
                  <c:v>16.447512204426499</c:v>
                </c:pt>
                <c:pt idx="21028">
                  <c:v>15.519099157105799</c:v>
                </c:pt>
                <c:pt idx="21029">
                  <c:v>15.739783109789199</c:v>
                </c:pt>
                <c:pt idx="21030">
                  <c:v>15.8602530624726</c:v>
                </c:pt>
                <c:pt idx="21031">
                  <c:v>15.5443130151519</c:v>
                </c:pt>
                <c:pt idx="21032">
                  <c:v>15.772303967835301</c:v>
                </c:pt>
                <c:pt idx="21033">
                  <c:v>16.268776920518601</c:v>
                </c:pt>
                <c:pt idx="21034">
                  <c:v>16.041970873197901</c:v>
                </c:pt>
                <c:pt idx="21035">
                  <c:v>20.310624825881298</c:v>
                </c:pt>
                <c:pt idx="21036">
                  <c:v>21.809604778564701</c:v>
                </c:pt>
                <c:pt idx="21037">
                  <c:v>22.228856731244001</c:v>
                </c:pt>
                <c:pt idx="21038">
                  <c:v>22.038391683927401</c:v>
                </c:pt>
                <c:pt idx="21039">
                  <c:v>21.821463636610702</c:v>
                </c:pt>
                <c:pt idx="21040">
                  <c:v>21.803303890786299</c:v>
                </c:pt>
                <c:pt idx="21041">
                  <c:v>21.772673446429199</c:v>
                </c:pt>
                <c:pt idx="21042">
                  <c:v>21.684738002072201</c:v>
                </c:pt>
                <c:pt idx="21043">
                  <c:v>21.7730085578029</c:v>
                </c:pt>
                <c:pt idx="21044">
                  <c:v>21.479666113445901</c:v>
                </c:pt>
                <c:pt idx="21045">
                  <c:v>21.220975669088801</c:v>
                </c:pt>
                <c:pt idx="21046">
                  <c:v>20.839817224819502</c:v>
                </c:pt>
                <c:pt idx="21047">
                  <c:v>20.174265780462498</c:v>
                </c:pt>
                <c:pt idx="21048">
                  <c:v>20.627782336105501</c:v>
                </c:pt>
                <c:pt idx="21049">
                  <c:v>20.533907891836101</c:v>
                </c:pt>
                <c:pt idx="21050">
                  <c:v>21.5278124474791</c:v>
                </c:pt>
                <c:pt idx="21051">
                  <c:v>21.939533003122101</c:v>
                </c:pt>
                <c:pt idx="21052">
                  <c:v>21.959372558852799</c:v>
                </c:pt>
                <c:pt idx="21053">
                  <c:v>21.8414881144957</c:v>
                </c:pt>
                <c:pt idx="21054">
                  <c:v>21.553097670138701</c:v>
                </c:pt>
                <c:pt idx="21055">
                  <c:v>21.161273225869401</c:v>
                </c:pt>
                <c:pt idx="21056">
                  <c:v>20.882848781512401</c:v>
                </c:pt>
                <c:pt idx="21057">
                  <c:v>21.203457337155299</c:v>
                </c:pt>
                <c:pt idx="21058">
                  <c:v>20.998601892886001</c:v>
                </c:pt>
                <c:pt idx="21059">
                  <c:v>20.515014448529001</c:v>
                </c:pt>
                <c:pt idx="21060">
                  <c:v>19.734078004172002</c:v>
                </c:pt>
                <c:pt idx="21061">
                  <c:v>18.9815875599026</c:v>
                </c:pt>
                <c:pt idx="21062">
                  <c:v>19.5073441155456</c:v>
                </c:pt>
                <c:pt idx="21063">
                  <c:v>19.2700096711886</c:v>
                </c:pt>
                <c:pt idx="21064">
                  <c:v>19.343074226919299</c:v>
                </c:pt>
                <c:pt idx="21065">
                  <c:v>19.6946517825622</c:v>
                </c:pt>
                <c:pt idx="21066">
                  <c:v>19.2484513382052</c:v>
                </c:pt>
                <c:pt idx="21067">
                  <c:v>18.230870893935901</c:v>
                </c:pt>
                <c:pt idx="21068">
                  <c:v>14.066793449578901</c:v>
                </c:pt>
                <c:pt idx="21069">
                  <c:v>13.4984090052218</c:v>
                </c:pt>
                <c:pt idx="21070">
                  <c:v>13.9072335609525</c:v>
                </c:pt>
                <c:pt idx="21071">
                  <c:v>14.593914116595499</c:v>
                </c:pt>
                <c:pt idx="21072">
                  <c:v>14.137452672238499</c:v>
                </c:pt>
                <c:pt idx="21073">
                  <c:v>13.6679772279692</c:v>
                </c:pt>
                <c:pt idx="21074">
                  <c:v>14.5254047836121</c:v>
                </c:pt>
                <c:pt idx="21075">
                  <c:v>14.986634339255099</c:v>
                </c:pt>
                <c:pt idx="21076">
                  <c:v>15.551886894985801</c:v>
                </c:pt>
                <c:pt idx="21077">
                  <c:v>15.5501794506288</c:v>
                </c:pt>
                <c:pt idx="21078">
                  <c:v>15.3549010062717</c:v>
                </c:pt>
                <c:pt idx="21079">
                  <c:v>15.7581375620024</c:v>
                </c:pt>
                <c:pt idx="21080">
                  <c:v>15.1354611176454</c:v>
                </c:pt>
                <c:pt idx="21081">
                  <c:v>14.7947146732884</c:v>
                </c:pt>
                <c:pt idx="21082">
                  <c:v>14.805757229018999</c:v>
                </c:pt>
                <c:pt idx="21083">
                  <c:v>15.259850784662</c:v>
                </c:pt>
                <c:pt idx="21084">
                  <c:v>18.197048340304999</c:v>
                </c:pt>
                <c:pt idx="21085">
                  <c:v>20.379529896035699</c:v>
                </c:pt>
                <c:pt idx="21086">
                  <c:v>20.508753451678601</c:v>
                </c:pt>
                <c:pt idx="21087">
                  <c:v>20.907375007321601</c:v>
                </c:pt>
                <c:pt idx="21088">
                  <c:v>21.3798053380699</c:v>
                </c:pt>
                <c:pt idx="21089">
                  <c:v>21.5031124437503</c:v>
                </c:pt>
                <c:pt idx="21090">
                  <c:v>21.4515095494307</c:v>
                </c:pt>
                <c:pt idx="21091">
                  <c:v>20.951674655192601</c:v>
                </c:pt>
                <c:pt idx="21092">
                  <c:v>20.388626760872999</c:v>
                </c:pt>
                <c:pt idx="21093">
                  <c:v>18.972657866553401</c:v>
                </c:pt>
                <c:pt idx="21094">
                  <c:v>18.5899269723153</c:v>
                </c:pt>
                <c:pt idx="21095">
                  <c:v>18.0861670779957</c:v>
                </c:pt>
                <c:pt idx="21096">
                  <c:v>17.643509183676102</c:v>
                </c:pt>
                <c:pt idx="21097">
                  <c:v>16.906747289438002</c:v>
                </c:pt>
                <c:pt idx="21098">
                  <c:v>16.875916395118399</c:v>
                </c:pt>
                <c:pt idx="21099">
                  <c:v>16.249187500798801</c:v>
                </c:pt>
                <c:pt idx="21100">
                  <c:v>16.117519606560698</c:v>
                </c:pt>
                <c:pt idx="21101">
                  <c:v>16.092982712241099</c:v>
                </c:pt>
                <c:pt idx="21102">
                  <c:v>15.932020817921501</c:v>
                </c:pt>
                <c:pt idx="21103">
                  <c:v>15.658772923683401</c:v>
                </c:pt>
                <c:pt idx="21104">
                  <c:v>15.5923150293638</c:v>
                </c:pt>
                <c:pt idx="21105">
                  <c:v>16.258724135044201</c:v>
                </c:pt>
                <c:pt idx="21106">
                  <c:v>16.717422240805998</c:v>
                </c:pt>
                <c:pt idx="21107">
                  <c:v>16.731130346486498</c:v>
                </c:pt>
                <c:pt idx="21108">
                  <c:v>16.7055534521669</c:v>
                </c:pt>
                <c:pt idx="21109">
                  <c:v>16.4713525579287</c:v>
                </c:pt>
                <c:pt idx="21110">
                  <c:v>16.494177663609101</c:v>
                </c:pt>
                <c:pt idx="21111">
                  <c:v>16.7005937692896</c:v>
                </c:pt>
                <c:pt idx="21112">
                  <c:v>16.799051875051401</c:v>
                </c:pt>
                <c:pt idx="21113">
                  <c:v>17.276119980731799</c:v>
                </c:pt>
                <c:pt idx="21114">
                  <c:v>17.373793086412299</c:v>
                </c:pt>
                <c:pt idx="21115">
                  <c:v>16.082233192174101</c:v>
                </c:pt>
                <c:pt idx="21116">
                  <c:v>14.210102297854499</c:v>
                </c:pt>
                <c:pt idx="21117">
                  <c:v>15.981129403534901</c:v>
                </c:pt>
                <c:pt idx="21118">
                  <c:v>15.2181285092968</c:v>
                </c:pt>
                <c:pt idx="21119">
                  <c:v>12.704645614977199</c:v>
                </c:pt>
                <c:pt idx="21120">
                  <c:v>13.2715937206576</c:v>
                </c:pt>
                <c:pt idx="21121">
                  <c:v>13.9375668264195</c:v>
                </c:pt>
                <c:pt idx="21122">
                  <c:v>13.648304932099901</c:v>
                </c:pt>
                <c:pt idx="21123">
                  <c:v>13.6795390377803</c:v>
                </c:pt>
                <c:pt idx="21124">
                  <c:v>13.0255021435422</c:v>
                </c:pt>
                <c:pt idx="21125">
                  <c:v>12.0729102492226</c:v>
                </c:pt>
                <c:pt idx="21126">
                  <c:v>11.206465354903001</c:v>
                </c:pt>
                <c:pt idx="21127">
                  <c:v>10.905786460664901</c:v>
                </c:pt>
                <c:pt idx="21128">
                  <c:v>10.4700265663453</c:v>
                </c:pt>
                <c:pt idx="21129">
                  <c:v>10.035940672025699</c:v>
                </c:pt>
                <c:pt idx="21130">
                  <c:v>13.4137317777876</c:v>
                </c:pt>
                <c:pt idx="21131">
                  <c:v>17.317043883467999</c:v>
                </c:pt>
                <c:pt idx="21132">
                  <c:v>18.360234989148399</c:v>
                </c:pt>
                <c:pt idx="21133">
                  <c:v>18.195422094910299</c:v>
                </c:pt>
                <c:pt idx="21134">
                  <c:v>18.3202712005907</c:v>
                </c:pt>
                <c:pt idx="21135">
                  <c:v>18.794021306271102</c:v>
                </c:pt>
                <c:pt idx="21136">
                  <c:v>19.438726410055502</c:v>
                </c:pt>
                <c:pt idx="21137">
                  <c:v>19.649938511790801</c:v>
                </c:pt>
                <c:pt idx="21138">
                  <c:v>19.5167136135261</c:v>
                </c:pt>
                <c:pt idx="21139">
                  <c:v>18.316326715315501</c:v>
                </c:pt>
                <c:pt idx="21140">
                  <c:v>16.045056817050799</c:v>
                </c:pt>
                <c:pt idx="21141">
                  <c:v>13.7420899187861</c:v>
                </c:pt>
                <c:pt idx="21142">
                  <c:v>13.8840320205754</c:v>
                </c:pt>
                <c:pt idx="21143">
                  <c:v>11.830893122310799</c:v>
                </c:pt>
                <c:pt idx="21144">
                  <c:v>9.1249262240460602</c:v>
                </c:pt>
                <c:pt idx="21145">
                  <c:v>8.7217383258354104</c:v>
                </c:pt>
                <c:pt idx="21146">
                  <c:v>7.2318534275707096</c:v>
                </c:pt>
                <c:pt idx="21147">
                  <c:v>8.0222385293060192</c:v>
                </c:pt>
                <c:pt idx="21148">
                  <c:v>7.1376196310953697</c:v>
                </c:pt>
                <c:pt idx="21149">
                  <c:v>7.5334827328306799</c:v>
                </c:pt>
                <c:pt idx="21150">
                  <c:v>6.8924808345659798</c:v>
                </c:pt>
                <c:pt idx="21151">
                  <c:v>6.9477929363553299</c:v>
                </c:pt>
                <c:pt idx="21152">
                  <c:v>7.0030750380906399</c:v>
                </c:pt>
                <c:pt idx="21153">
                  <c:v>7.0941381398259402</c:v>
                </c:pt>
                <c:pt idx="21154">
                  <c:v>6.9944252416152999</c:v>
                </c:pt>
                <c:pt idx="21155">
                  <c:v>7.2602973433506</c:v>
                </c:pt>
                <c:pt idx="21156">
                  <c:v>7.4331034450859104</c:v>
                </c:pt>
                <c:pt idx="21157">
                  <c:v>7.4253035468752602</c:v>
                </c:pt>
                <c:pt idx="21158">
                  <c:v>7.1787336486105602</c:v>
                </c:pt>
                <c:pt idx="21159">
                  <c:v>7.1236507503458704</c:v>
                </c:pt>
                <c:pt idx="21160">
                  <c:v>7.5887688521352201</c:v>
                </c:pt>
                <c:pt idx="21161">
                  <c:v>7.85232795387053</c:v>
                </c:pt>
                <c:pt idx="21162">
                  <c:v>7.9568850556058299</c:v>
                </c:pt>
                <c:pt idx="21163">
                  <c:v>7.6760251573951797</c:v>
                </c:pt>
                <c:pt idx="21164">
                  <c:v>8.2319912591304902</c:v>
                </c:pt>
                <c:pt idx="21165">
                  <c:v>7.92895636086579</c:v>
                </c:pt>
                <c:pt idx="21166">
                  <c:v>7.8772684626551399</c:v>
                </c:pt>
                <c:pt idx="21167">
                  <c:v>8.4519415643904505</c:v>
                </c:pt>
                <c:pt idx="21168">
                  <c:v>9.07290966612576</c:v>
                </c:pt>
                <c:pt idx="21169">
                  <c:v>9.9794247679151091</c:v>
                </c:pt>
                <c:pt idx="21170">
                  <c:v>10.619518869650401</c:v>
                </c:pt>
                <c:pt idx="21171">
                  <c:v>11.0002799713857</c:v>
                </c:pt>
                <c:pt idx="21172">
                  <c:v>10.4746930731751</c:v>
                </c:pt>
                <c:pt idx="21173">
                  <c:v>10.392557174910401</c:v>
                </c:pt>
                <c:pt idx="21174">
                  <c:v>10.2691642766457</c:v>
                </c:pt>
                <c:pt idx="21175">
                  <c:v>9.9426373784350304</c:v>
                </c:pt>
                <c:pt idx="21176">
                  <c:v>9.5621934801703308</c:v>
                </c:pt>
                <c:pt idx="21177">
                  <c:v>9.3492215819056401</c:v>
                </c:pt>
                <c:pt idx="21178">
                  <c:v>9.5774106836949908</c:v>
                </c:pt>
                <c:pt idx="21179">
                  <c:v>21.166131785430299</c:v>
                </c:pt>
                <c:pt idx="21180">
                  <c:v>23.087408887165601</c:v>
                </c:pt>
                <c:pt idx="21181">
                  <c:v>22.339048988955</c:v>
                </c:pt>
                <c:pt idx="21182">
                  <c:v>21.9421310906903</c:v>
                </c:pt>
                <c:pt idx="21183">
                  <c:v>20.485911192425601</c:v>
                </c:pt>
                <c:pt idx="21184">
                  <c:v>19.963421055580699</c:v>
                </c:pt>
                <c:pt idx="21185">
                  <c:v>19.328006680170802</c:v>
                </c:pt>
                <c:pt idx="21186">
                  <c:v>15.840190304760799</c:v>
                </c:pt>
                <c:pt idx="21187">
                  <c:v>14.894565929060301</c:v>
                </c:pt>
                <c:pt idx="21188">
                  <c:v>14.7891265536503</c:v>
                </c:pt>
                <c:pt idx="21189">
                  <c:v>14.798513178240301</c:v>
                </c:pt>
                <c:pt idx="21190">
                  <c:v>14.3059398025398</c:v>
                </c:pt>
                <c:pt idx="21191">
                  <c:v>13.5413804271298</c:v>
                </c:pt>
                <c:pt idx="21192">
                  <c:v>12.062335051719799</c:v>
                </c:pt>
                <c:pt idx="21193">
                  <c:v>12.261189676019301</c:v>
                </c:pt>
                <c:pt idx="21194">
                  <c:v>12.4939473006093</c:v>
                </c:pt>
                <c:pt idx="21195">
                  <c:v>12.8154489251994</c:v>
                </c:pt>
                <c:pt idx="21196">
                  <c:v>12.035063549498799</c:v>
                </c:pt>
                <c:pt idx="21197">
                  <c:v>13.6608521740889</c:v>
                </c:pt>
                <c:pt idx="21198">
                  <c:v>13.292622798678901</c:v>
                </c:pt>
                <c:pt idx="21199">
                  <c:v>11.786085422978401</c:v>
                </c:pt>
                <c:pt idx="21200">
                  <c:v>10.958527047568399</c:v>
                </c:pt>
                <c:pt idx="21201">
                  <c:v>15.8148696721584</c:v>
                </c:pt>
                <c:pt idx="21202">
                  <c:v>14.561875296457901</c:v>
                </c:pt>
                <c:pt idx="21203">
                  <c:v>12.849518921047901</c:v>
                </c:pt>
                <c:pt idx="21204">
                  <c:v>19.0047565456379</c:v>
                </c:pt>
                <c:pt idx="21205">
                  <c:v>21.450357169937401</c:v>
                </c:pt>
                <c:pt idx="21206">
                  <c:v>25.1592797945274</c:v>
                </c:pt>
                <c:pt idx="21207">
                  <c:v>24.473119419117499</c:v>
                </c:pt>
                <c:pt idx="21208">
                  <c:v>21.283850043416901</c:v>
                </c:pt>
                <c:pt idx="21209">
                  <c:v>16.208439668006999</c:v>
                </c:pt>
                <c:pt idx="21210">
                  <c:v>16.221221292597001</c:v>
                </c:pt>
                <c:pt idx="21211">
                  <c:v>14.9219879168965</c:v>
                </c:pt>
                <c:pt idx="21212">
                  <c:v>15.376660541486499</c:v>
                </c:pt>
                <c:pt idx="21213">
                  <c:v>16.033055166076501</c:v>
                </c:pt>
                <c:pt idx="21214">
                  <c:v>15.988238790376</c:v>
                </c:pt>
                <c:pt idx="21215">
                  <c:v>16.391048414966001</c:v>
                </c:pt>
                <c:pt idx="21216">
                  <c:v>13.561761039556</c:v>
                </c:pt>
                <c:pt idx="21217">
                  <c:v>14.5155756638555</c:v>
                </c:pt>
                <c:pt idx="21218">
                  <c:v>15.597219288445499</c:v>
                </c:pt>
                <c:pt idx="21219">
                  <c:v>18.4474759130356</c:v>
                </c:pt>
                <c:pt idx="21220">
                  <c:v>22.103368537335001</c:v>
                </c:pt>
                <c:pt idx="21221">
                  <c:v>23.510491161925099</c:v>
                </c:pt>
                <c:pt idx="21222">
                  <c:v>23.099232786515099</c:v>
                </c:pt>
                <c:pt idx="21223">
                  <c:v>24.207778410814601</c:v>
                </c:pt>
                <c:pt idx="21224">
                  <c:v>25.156176035404599</c:v>
                </c:pt>
                <c:pt idx="21225">
                  <c:v>24.7507116599946</c:v>
                </c:pt>
                <c:pt idx="21226">
                  <c:v>24.198146284294101</c:v>
                </c:pt>
                <c:pt idx="21227">
                  <c:v>20.328882908884101</c:v>
                </c:pt>
                <c:pt idx="21228">
                  <c:v>20.079081533474199</c:v>
                </c:pt>
                <c:pt idx="21229">
                  <c:v>19.208493157773599</c:v>
                </c:pt>
                <c:pt idx="21230">
                  <c:v>21.731895782363601</c:v>
                </c:pt>
                <c:pt idx="21231">
                  <c:v>19.363749406953701</c:v>
                </c:pt>
                <c:pt idx="21232">
                  <c:v>20.7449998636245</c:v>
                </c:pt>
                <c:pt idx="21233">
                  <c:v>24.071828152909202</c:v>
                </c:pt>
                <c:pt idx="21234">
                  <c:v>24.146366442193798</c:v>
                </c:pt>
                <c:pt idx="21235">
                  <c:v>25.107033731322598</c:v>
                </c:pt>
                <c:pt idx="21236">
                  <c:v>24.361455020607298</c:v>
                </c:pt>
                <c:pt idx="21237">
                  <c:v>22.358884309891899</c:v>
                </c:pt>
                <c:pt idx="21238">
                  <c:v>22.837073599020801</c:v>
                </c:pt>
                <c:pt idx="21239">
                  <c:v>25.763469888305401</c:v>
                </c:pt>
                <c:pt idx="21240">
                  <c:v>27.911979177589998</c:v>
                </c:pt>
                <c:pt idx="21241">
                  <c:v>28.1270444667189</c:v>
                </c:pt>
                <c:pt idx="21242">
                  <c:v>26.8137917560035</c:v>
                </c:pt>
                <c:pt idx="21243">
                  <c:v>26.218033045288202</c:v>
                </c:pt>
                <c:pt idx="21244">
                  <c:v>27.940084334417001</c:v>
                </c:pt>
                <c:pt idx="21245">
                  <c:v>27.942030623701601</c:v>
                </c:pt>
                <c:pt idx="21246">
                  <c:v>27.4802889129863</c:v>
                </c:pt>
                <c:pt idx="21247">
                  <c:v>27.222747202115102</c:v>
                </c:pt>
                <c:pt idx="21248">
                  <c:v>27.298384491399801</c:v>
                </c:pt>
                <c:pt idx="21249">
                  <c:v>27.312607780684399</c:v>
                </c:pt>
                <c:pt idx="21250">
                  <c:v>27.161446069813199</c:v>
                </c:pt>
                <c:pt idx="21251">
                  <c:v>26.853276359097901</c:v>
                </c:pt>
                <c:pt idx="21252">
                  <c:v>26.185286648382501</c:v>
                </c:pt>
                <c:pt idx="21253">
                  <c:v>25.924162937511401</c:v>
                </c:pt>
                <c:pt idx="21254">
                  <c:v>25.625704226796</c:v>
                </c:pt>
                <c:pt idx="21255">
                  <c:v>24.998063516080599</c:v>
                </c:pt>
                <c:pt idx="21256">
                  <c:v>24.663473805209499</c:v>
                </c:pt>
                <c:pt idx="21257">
                  <c:v>22.924204094494101</c:v>
                </c:pt>
                <c:pt idx="21258">
                  <c:v>24.342537383778801</c:v>
                </c:pt>
                <c:pt idx="21259">
                  <c:v>23.688712672907599</c:v>
                </c:pt>
                <c:pt idx="21260">
                  <c:v>22.980989962192201</c:v>
                </c:pt>
                <c:pt idx="21261">
                  <c:v>20.6677882514769</c:v>
                </c:pt>
                <c:pt idx="21262">
                  <c:v>21.255078540605702</c:v>
                </c:pt>
                <c:pt idx="21263">
                  <c:v>20.959815829890399</c:v>
                </c:pt>
                <c:pt idx="21264">
                  <c:v>20.712972119174999</c:v>
                </c:pt>
                <c:pt idx="21265">
                  <c:v>21.321335408303799</c:v>
                </c:pt>
                <c:pt idx="21266">
                  <c:v>20.920159697588499</c:v>
                </c:pt>
                <c:pt idx="21267">
                  <c:v>21.151984986873099</c:v>
                </c:pt>
                <c:pt idx="21268">
                  <c:v>19.027802276001999</c:v>
                </c:pt>
                <c:pt idx="21269">
                  <c:v>16.676217565286599</c:v>
                </c:pt>
                <c:pt idx="21270">
                  <c:v>17.670337854571201</c:v>
                </c:pt>
                <c:pt idx="21271">
                  <c:v>18.370804143700099</c:v>
                </c:pt>
                <c:pt idx="21272">
                  <c:v>20.217969432984699</c:v>
                </c:pt>
                <c:pt idx="21273">
                  <c:v>25.751237722269401</c:v>
                </c:pt>
                <c:pt idx="21274">
                  <c:v>27.138605011398202</c:v>
                </c:pt>
                <c:pt idx="21275">
                  <c:v>27.257872300682799</c:v>
                </c:pt>
                <c:pt idx="21276">
                  <c:v>27.382402589967501</c:v>
                </c:pt>
                <c:pt idx="21277">
                  <c:v>27.775251879096299</c:v>
                </c:pt>
                <c:pt idx="21278">
                  <c:v>27.258137168381001</c:v>
                </c:pt>
                <c:pt idx="21279">
                  <c:v>26.230113457665599</c:v>
                </c:pt>
                <c:pt idx="21280">
                  <c:v>25.257028845412901</c:v>
                </c:pt>
                <c:pt idx="21281">
                  <c:v>23.195003331851101</c:v>
                </c:pt>
                <c:pt idx="21282">
                  <c:v>20.558259818289301</c:v>
                </c:pt>
                <c:pt idx="21283">
                  <c:v>19.982127304804902</c:v>
                </c:pt>
                <c:pt idx="21284">
                  <c:v>21.253741791243101</c:v>
                </c:pt>
                <c:pt idx="21285">
                  <c:v>23.1186882776814</c:v>
                </c:pt>
                <c:pt idx="21286">
                  <c:v>23.868849764197002</c:v>
                </c:pt>
                <c:pt idx="21287">
                  <c:v>23.587720250635201</c:v>
                </c:pt>
                <c:pt idx="21288">
                  <c:v>22.4083487370734</c:v>
                </c:pt>
                <c:pt idx="21289">
                  <c:v>21.702618223588999</c:v>
                </c:pt>
                <c:pt idx="21290">
                  <c:v>22.717478710027301</c:v>
                </c:pt>
                <c:pt idx="21291">
                  <c:v>23.2043351964655</c:v>
                </c:pt>
                <c:pt idx="21292">
                  <c:v>23.239644682981101</c:v>
                </c:pt>
                <c:pt idx="21293">
                  <c:v>22.601204169419301</c:v>
                </c:pt>
                <c:pt idx="21294">
                  <c:v>22.356459655857499</c:v>
                </c:pt>
                <c:pt idx="21295">
                  <c:v>22.5085501423731</c:v>
                </c:pt>
                <c:pt idx="21296">
                  <c:v>22.525060628811399</c:v>
                </c:pt>
                <c:pt idx="21297">
                  <c:v>22.0621491152496</c:v>
                </c:pt>
                <c:pt idx="21298">
                  <c:v>21.938865601765201</c:v>
                </c:pt>
                <c:pt idx="21299">
                  <c:v>21.575144088203398</c:v>
                </c:pt>
                <c:pt idx="21300">
                  <c:v>20.992431574641699</c:v>
                </c:pt>
                <c:pt idx="21301">
                  <c:v>20.4851510611572</c:v>
                </c:pt>
                <c:pt idx="21302">
                  <c:v>19.752272547595499</c:v>
                </c:pt>
                <c:pt idx="21303">
                  <c:v>19.2090240340337</c:v>
                </c:pt>
                <c:pt idx="21304">
                  <c:v>19.225695520549301</c:v>
                </c:pt>
                <c:pt idx="21305">
                  <c:v>19.696065006987499</c:v>
                </c:pt>
                <c:pt idx="21306">
                  <c:v>20.167341493425798</c:v>
                </c:pt>
                <c:pt idx="21307">
                  <c:v>19.7040479799414</c:v>
                </c:pt>
                <c:pt idx="21308">
                  <c:v>19.769300466379601</c:v>
                </c:pt>
                <c:pt idx="21309">
                  <c:v>19.9254979528178</c:v>
                </c:pt>
                <c:pt idx="21310">
                  <c:v>20.397483439333399</c:v>
                </c:pt>
                <c:pt idx="21311">
                  <c:v>20.090992925771602</c:v>
                </c:pt>
                <c:pt idx="21312">
                  <c:v>21.221711412209899</c:v>
                </c:pt>
                <c:pt idx="21313">
                  <c:v>20.991738898725501</c:v>
                </c:pt>
                <c:pt idx="21314">
                  <c:v>19.851214385163701</c:v>
                </c:pt>
                <c:pt idx="21315">
                  <c:v>19.387089871601901</c:v>
                </c:pt>
                <c:pt idx="21316">
                  <c:v>18.418576358117502</c:v>
                </c:pt>
                <c:pt idx="21317">
                  <c:v>19.164266844555701</c:v>
                </c:pt>
                <c:pt idx="21318">
                  <c:v>19.848514330994</c:v>
                </c:pt>
                <c:pt idx="21319">
                  <c:v>20.511925817509599</c:v>
                </c:pt>
                <c:pt idx="21320">
                  <c:v>22.8041263039478</c:v>
                </c:pt>
                <c:pt idx="21321">
                  <c:v>23.778275790386001</c:v>
                </c:pt>
                <c:pt idx="21322">
                  <c:v>23.769377276901601</c:v>
                </c:pt>
                <c:pt idx="21323">
                  <c:v>23.7573677633399</c:v>
                </c:pt>
                <c:pt idx="21324">
                  <c:v>23.657690249778099</c:v>
                </c:pt>
                <c:pt idx="21325">
                  <c:v>23.180517736293702</c:v>
                </c:pt>
                <c:pt idx="21326">
                  <c:v>22.4844382227319</c:v>
                </c:pt>
                <c:pt idx="21327">
                  <c:v>22.023832709170101</c:v>
                </c:pt>
                <c:pt idx="21328">
                  <c:v>22.113728736328099</c:v>
                </c:pt>
                <c:pt idx="21329">
                  <c:v>22.061484304186202</c:v>
                </c:pt>
                <c:pt idx="21330">
                  <c:v>22.050068872044399</c:v>
                </c:pt>
                <c:pt idx="21331">
                  <c:v>22.2847734396011</c:v>
                </c:pt>
                <c:pt idx="21332">
                  <c:v>22.685805007459301</c:v>
                </c:pt>
                <c:pt idx="21333">
                  <c:v>22.603027575317402</c:v>
                </c:pt>
                <c:pt idx="21334">
                  <c:v>22.543665142874101</c:v>
                </c:pt>
                <c:pt idx="21335">
                  <c:v>22.393391710732299</c:v>
                </c:pt>
                <c:pt idx="21336">
                  <c:v>22.728451278590502</c:v>
                </c:pt>
                <c:pt idx="21337">
                  <c:v>21.497252846147202</c:v>
                </c:pt>
                <c:pt idx="21338">
                  <c:v>20.1417184140053</c:v>
                </c:pt>
                <c:pt idx="21339">
                  <c:v>19.770157981863498</c:v>
                </c:pt>
                <c:pt idx="21340">
                  <c:v>18.785931549420201</c:v>
                </c:pt>
                <c:pt idx="21341">
                  <c:v>19.157139117278401</c:v>
                </c:pt>
                <c:pt idx="21342">
                  <c:v>19.6833616851365</c:v>
                </c:pt>
                <c:pt idx="21343">
                  <c:v>20.086309252693201</c:v>
                </c:pt>
                <c:pt idx="21344">
                  <c:v>20.294154820551402</c:v>
                </c:pt>
                <c:pt idx="21345">
                  <c:v>20.138250388409599</c:v>
                </c:pt>
                <c:pt idx="21346">
                  <c:v>19.1481289559663</c:v>
                </c:pt>
                <c:pt idx="21347">
                  <c:v>19.186702523824401</c:v>
                </c:pt>
                <c:pt idx="21348">
                  <c:v>19.5751100916826</c:v>
                </c:pt>
                <c:pt idx="21349">
                  <c:v>19.762338659239301</c:v>
                </c:pt>
                <c:pt idx="21350">
                  <c:v>20.271504227097498</c:v>
                </c:pt>
                <c:pt idx="21351">
                  <c:v>19.8514297949556</c:v>
                </c:pt>
                <c:pt idx="21352">
                  <c:v>19.7779713625123</c:v>
                </c:pt>
                <c:pt idx="21353">
                  <c:v>19.841917930370499</c:v>
                </c:pt>
                <c:pt idx="21354">
                  <c:v>19.0861114982287</c:v>
                </c:pt>
                <c:pt idx="21355">
                  <c:v>18.6045020657854</c:v>
                </c:pt>
                <c:pt idx="21356">
                  <c:v>21.440527633643502</c:v>
                </c:pt>
                <c:pt idx="21357">
                  <c:v>20.151904201501701</c:v>
                </c:pt>
                <c:pt idx="21358">
                  <c:v>23.3208787690584</c:v>
                </c:pt>
                <c:pt idx="21359">
                  <c:v>23.709043336916601</c:v>
                </c:pt>
                <c:pt idx="21360">
                  <c:v>22.176330904774701</c:v>
                </c:pt>
                <c:pt idx="21361">
                  <c:v>22.8287884723314</c:v>
                </c:pt>
                <c:pt idx="21362">
                  <c:v>22.7377540401896</c:v>
                </c:pt>
                <c:pt idx="21365">
                  <c:v>24.223988743462598</c:v>
                </c:pt>
                <c:pt idx="21366">
                  <c:v>24.314002311320799</c:v>
                </c:pt>
                <c:pt idx="21367">
                  <c:v>24.7392068788775</c:v>
                </c:pt>
                <c:pt idx="21368">
                  <c:v>21.5658864467357</c:v>
                </c:pt>
                <c:pt idx="21369">
                  <c:v>20.675206014593801</c:v>
                </c:pt>
                <c:pt idx="21370">
                  <c:v>19.532429582150499</c:v>
                </c:pt>
                <c:pt idx="21371">
                  <c:v>25.415173150008702</c:v>
                </c:pt>
                <c:pt idx="21372">
                  <c:v>25.857058717866899</c:v>
                </c:pt>
                <c:pt idx="21373">
                  <c:v>22.545860285423601</c:v>
                </c:pt>
                <c:pt idx="21374">
                  <c:v>22.866177853281702</c:v>
                </c:pt>
                <c:pt idx="21375">
                  <c:v>23.199345421139899</c:v>
                </c:pt>
                <c:pt idx="21376">
                  <c:v>23.2193345320694</c:v>
                </c:pt>
                <c:pt idx="21377">
                  <c:v>23.517531186612398</c:v>
                </c:pt>
                <c:pt idx="21378">
                  <c:v>23.4959698411554</c:v>
                </c:pt>
                <c:pt idx="21379">
                  <c:v>18.1418374955669</c:v>
                </c:pt>
                <c:pt idx="21380">
                  <c:v>17.979136150109898</c:v>
                </c:pt>
                <c:pt idx="21381">
                  <c:v>18.000323804652901</c:v>
                </c:pt>
                <c:pt idx="21382">
                  <c:v>18.165702459064502</c:v>
                </c:pt>
                <c:pt idx="21383">
                  <c:v>18.4947001136075</c:v>
                </c:pt>
                <c:pt idx="21384">
                  <c:v>18.3149687681505</c:v>
                </c:pt>
                <c:pt idx="21385">
                  <c:v>18.593299422562001</c:v>
                </c:pt>
                <c:pt idx="21386">
                  <c:v>18.523066077105</c:v>
                </c:pt>
                <c:pt idx="21387">
                  <c:v>18.402424731648001</c:v>
                </c:pt>
                <c:pt idx="21388">
                  <c:v>18.366752386059598</c:v>
                </c:pt>
                <c:pt idx="21389">
                  <c:v>18.231652040602601</c:v>
                </c:pt>
                <c:pt idx="21390">
                  <c:v>17.836018695145601</c:v>
                </c:pt>
                <c:pt idx="21391">
                  <c:v>17.796747349557101</c:v>
                </c:pt>
                <c:pt idx="21392">
                  <c:v>17.3873610041001</c:v>
                </c:pt>
                <c:pt idx="21393">
                  <c:v>17.585713658643101</c:v>
                </c:pt>
                <c:pt idx="21394">
                  <c:v>17.872522313054599</c:v>
                </c:pt>
                <c:pt idx="21395">
                  <c:v>17.922624967597699</c:v>
                </c:pt>
                <c:pt idx="21396">
                  <c:v>18.692875622140701</c:v>
                </c:pt>
                <c:pt idx="21397">
                  <c:v>18.941111276552199</c:v>
                </c:pt>
                <c:pt idx="21398">
                  <c:v>19.8160809310952</c:v>
                </c:pt>
                <c:pt idx="21399">
                  <c:v>19.086034585638199</c:v>
                </c:pt>
                <c:pt idx="21400">
                  <c:v>19.329905240049701</c:v>
                </c:pt>
                <c:pt idx="21401">
                  <c:v>20.1653488945927</c:v>
                </c:pt>
                <c:pt idx="21402">
                  <c:v>19.900465549135699</c:v>
                </c:pt>
                <c:pt idx="21403">
                  <c:v>19.168658203547299</c:v>
                </c:pt>
                <c:pt idx="21404">
                  <c:v>18.0784968580903</c:v>
                </c:pt>
                <c:pt idx="21405">
                  <c:v>18.014149512633299</c:v>
                </c:pt>
                <c:pt idx="21406">
                  <c:v>18.496321167044801</c:v>
                </c:pt>
                <c:pt idx="21407">
                  <c:v>18.489426821587799</c:v>
                </c:pt>
                <c:pt idx="21408">
                  <c:v>18.225971476130798</c:v>
                </c:pt>
                <c:pt idx="21409">
                  <c:v>17.9570541305423</c:v>
                </c:pt>
                <c:pt idx="21410">
                  <c:v>18.6367677850854</c:v>
                </c:pt>
                <c:pt idx="21411">
                  <c:v>18.8662794396284</c:v>
                </c:pt>
                <c:pt idx="21412">
                  <c:v>18.6909580940399</c:v>
                </c:pt>
                <c:pt idx="21413">
                  <c:v>18.758726748582902</c:v>
                </c:pt>
                <c:pt idx="21414">
                  <c:v>19.388289403125899</c:v>
                </c:pt>
                <c:pt idx="21415">
                  <c:v>20.620207057537399</c:v>
                </c:pt>
                <c:pt idx="21416">
                  <c:v>20.746297712080398</c:v>
                </c:pt>
                <c:pt idx="21417">
                  <c:v>20.928879366623502</c:v>
                </c:pt>
                <c:pt idx="21418">
                  <c:v>20.860539021034999</c:v>
                </c:pt>
                <c:pt idx="21419">
                  <c:v>20.921592675578001</c:v>
                </c:pt>
                <c:pt idx="21420">
                  <c:v>20.785193330121</c:v>
                </c:pt>
                <c:pt idx="21421">
                  <c:v>20.325332984532501</c:v>
                </c:pt>
                <c:pt idx="21422">
                  <c:v>19.753846639075501</c:v>
                </c:pt>
                <c:pt idx="21423">
                  <c:v>19.461146293618501</c:v>
                </c:pt>
                <c:pt idx="21424">
                  <c:v>19.7867919480301</c:v>
                </c:pt>
                <c:pt idx="21425">
                  <c:v>19.964719602573101</c:v>
                </c:pt>
                <c:pt idx="21426">
                  <c:v>20.010178257116099</c:v>
                </c:pt>
                <c:pt idx="21427">
                  <c:v>20.184595911527602</c:v>
                </c:pt>
                <c:pt idx="21428">
                  <c:v>20.136860566070599</c:v>
                </c:pt>
                <c:pt idx="21429">
                  <c:v>20.333503220613601</c:v>
                </c:pt>
                <c:pt idx="21430">
                  <c:v>20.410464875025099</c:v>
                </c:pt>
                <c:pt idx="21431">
                  <c:v>20.466780529568201</c:v>
                </c:pt>
                <c:pt idx="21432">
                  <c:v>20.651256184111201</c:v>
                </c:pt>
                <c:pt idx="21433">
                  <c:v>20.153847838522701</c:v>
                </c:pt>
                <c:pt idx="21434">
                  <c:v>20.349526493065699</c:v>
                </c:pt>
                <c:pt idx="21435">
                  <c:v>20.322187147608702</c:v>
                </c:pt>
                <c:pt idx="21436">
                  <c:v>19.798847802020202</c:v>
                </c:pt>
                <c:pt idx="21437">
                  <c:v>20.590870456563199</c:v>
                </c:pt>
                <c:pt idx="21438">
                  <c:v>20.272007111106301</c:v>
                </c:pt>
                <c:pt idx="21439">
                  <c:v>20.435194765517799</c:v>
                </c:pt>
                <c:pt idx="21440">
                  <c:v>20.2498444200608</c:v>
                </c:pt>
                <c:pt idx="21441">
                  <c:v>19.9517280746038</c:v>
                </c:pt>
                <c:pt idx="21442">
                  <c:v>20.175239729015299</c:v>
                </c:pt>
                <c:pt idx="21443">
                  <c:v>19.878521383558301</c:v>
                </c:pt>
                <c:pt idx="21444">
                  <c:v>19.508342038101301</c:v>
                </c:pt>
                <c:pt idx="21445">
                  <c:v>19.281059692512901</c:v>
                </c:pt>
                <c:pt idx="21446">
                  <c:v>19.109890347055899</c:v>
                </c:pt>
                <c:pt idx="21447">
                  <c:v>19.559645001598899</c:v>
                </c:pt>
                <c:pt idx="21448">
                  <c:v>19.736322656010401</c:v>
                </c:pt>
                <c:pt idx="21449">
                  <c:v>19.837129310553401</c:v>
                </c:pt>
                <c:pt idx="21450">
                  <c:v>19.831340965096398</c:v>
                </c:pt>
                <c:pt idx="21451">
                  <c:v>19.7770056195079</c:v>
                </c:pt>
                <c:pt idx="21452">
                  <c:v>19.131269274051</c:v>
                </c:pt>
                <c:pt idx="21453">
                  <c:v>18.076295928594</c:v>
                </c:pt>
                <c:pt idx="21454">
                  <c:v>16.951328583005498</c:v>
                </c:pt>
                <c:pt idx="21455">
                  <c:v>17.6138592375485</c:v>
                </c:pt>
                <c:pt idx="21456">
                  <c:v>17.402370892091501</c:v>
                </c:pt>
                <c:pt idx="21457">
                  <c:v>16.528103546503001</c:v>
                </c:pt>
                <c:pt idx="21458">
                  <c:v>16.524601201046</c:v>
                </c:pt>
                <c:pt idx="21459">
                  <c:v>16.218815855589099</c:v>
                </c:pt>
                <c:pt idx="21460">
                  <c:v>16.4864905100006</c:v>
                </c:pt>
                <c:pt idx="21461">
                  <c:v>16.225919164543601</c:v>
                </c:pt>
                <c:pt idx="21462">
                  <c:v>16.423470819086599</c:v>
                </c:pt>
                <c:pt idx="21463">
                  <c:v>16.388446473498099</c:v>
                </c:pt>
                <c:pt idx="21464">
                  <c:v>16.483792128041099</c:v>
                </c:pt>
                <c:pt idx="21465">
                  <c:v>18.839240782584099</c:v>
                </c:pt>
                <c:pt idx="21466">
                  <c:v>19.629414436995699</c:v>
                </c:pt>
                <c:pt idx="21467">
                  <c:v>20.128638091538701</c:v>
                </c:pt>
                <c:pt idx="21468">
                  <c:v>19.860676746081701</c:v>
                </c:pt>
                <c:pt idx="21469">
                  <c:v>20.030299400493199</c:v>
                </c:pt>
                <c:pt idx="21470">
                  <c:v>20.722423055036199</c:v>
                </c:pt>
                <c:pt idx="21471">
                  <c:v>20.9303387095792</c:v>
                </c:pt>
                <c:pt idx="21472">
                  <c:v>21.1856333639907</c:v>
                </c:pt>
                <c:pt idx="21473">
                  <c:v>21.362152018533799</c:v>
                </c:pt>
                <c:pt idx="21474">
                  <c:v>21.3122226730768</c:v>
                </c:pt>
                <c:pt idx="21475">
                  <c:v>21.186651327488299</c:v>
                </c:pt>
                <c:pt idx="21476">
                  <c:v>21.686901982031301</c:v>
                </c:pt>
                <c:pt idx="21477">
                  <c:v>21.094544636574302</c:v>
                </c:pt>
                <c:pt idx="21478">
                  <c:v>21.523052290985799</c:v>
                </c:pt>
                <c:pt idx="21479">
                  <c:v>21.023013945528799</c:v>
                </c:pt>
                <c:pt idx="21480">
                  <c:v>20.101376600071799</c:v>
                </c:pt>
                <c:pt idx="21481">
                  <c:v>19.960707254483399</c:v>
                </c:pt>
                <c:pt idx="21482">
                  <c:v>19.6873649090264</c:v>
                </c:pt>
                <c:pt idx="21483">
                  <c:v>19.366965563569401</c:v>
                </c:pt>
                <c:pt idx="21484">
                  <c:v>19.4596492179809</c:v>
                </c:pt>
                <c:pt idx="21485">
                  <c:v>18.492171872523901</c:v>
                </c:pt>
                <c:pt idx="21486">
                  <c:v>18.9252885270669</c:v>
                </c:pt>
                <c:pt idx="21487">
                  <c:v>19.412659181478499</c:v>
                </c:pt>
                <c:pt idx="21488">
                  <c:v>19.897007836021501</c:v>
                </c:pt>
                <c:pt idx="21489">
                  <c:v>18.7954624905645</c:v>
                </c:pt>
                <c:pt idx="21490">
                  <c:v>18.731111144976001</c:v>
                </c:pt>
                <c:pt idx="21491">
                  <c:v>19.032007799519</c:v>
                </c:pt>
                <c:pt idx="21492">
                  <c:v>19.446994454062001</c:v>
                </c:pt>
                <c:pt idx="21493">
                  <c:v>19.312336108473499</c:v>
                </c:pt>
                <c:pt idx="21494">
                  <c:v>19.840238763016501</c:v>
                </c:pt>
                <c:pt idx="21495">
                  <c:v>19.616729417559601</c:v>
                </c:pt>
                <c:pt idx="21496">
                  <c:v>19.126179071971102</c:v>
                </c:pt>
                <c:pt idx="21497">
                  <c:v>18.783545726514099</c:v>
                </c:pt>
                <c:pt idx="21498">
                  <c:v>18.8467933810571</c:v>
                </c:pt>
                <c:pt idx="21499">
                  <c:v>18.5808740354686</c:v>
                </c:pt>
                <c:pt idx="21500">
                  <c:v>18.635045690011601</c:v>
                </c:pt>
                <c:pt idx="21501">
                  <c:v>19.084755344554601</c:v>
                </c:pt>
                <c:pt idx="21502">
                  <c:v>18.7228939989662</c:v>
                </c:pt>
                <c:pt idx="21503">
                  <c:v>18.431350653509199</c:v>
                </c:pt>
                <c:pt idx="21504">
                  <c:v>19.107575308052201</c:v>
                </c:pt>
                <c:pt idx="21505">
                  <c:v>19.887169962463702</c:v>
                </c:pt>
                <c:pt idx="21506">
                  <c:v>19.945598617006699</c:v>
                </c:pt>
                <c:pt idx="21507">
                  <c:v>19.828983271549699</c:v>
                </c:pt>
                <c:pt idx="21508">
                  <c:v>19.595643925961198</c:v>
                </c:pt>
                <c:pt idx="21509">
                  <c:v>19.505537580504299</c:v>
                </c:pt>
                <c:pt idx="21510">
                  <c:v>19.346389235047301</c:v>
                </c:pt>
                <c:pt idx="21511">
                  <c:v>19.4232198894588</c:v>
                </c:pt>
                <c:pt idx="21512">
                  <c:v>19.379858544001799</c:v>
                </c:pt>
                <c:pt idx="21513">
                  <c:v>20.7123701985448</c:v>
                </c:pt>
                <c:pt idx="21514">
                  <c:v>22.047048852956301</c:v>
                </c:pt>
                <c:pt idx="21515">
                  <c:v>22.229180507499301</c:v>
                </c:pt>
                <c:pt idx="21516">
                  <c:v>22.1758871620424</c:v>
                </c:pt>
                <c:pt idx="21517">
                  <c:v>22.149815816453899</c:v>
                </c:pt>
                <c:pt idx="21518">
                  <c:v>22.1217044709969</c:v>
                </c:pt>
                <c:pt idx="21519">
                  <c:v>22.0379981255399</c:v>
                </c:pt>
                <c:pt idx="21520">
                  <c:v>21.867335558867101</c:v>
                </c:pt>
                <c:pt idx="21521">
                  <c:v>22.342982771161001</c:v>
                </c:pt>
                <c:pt idx="21522">
                  <c:v>22.604694983454799</c:v>
                </c:pt>
                <c:pt idx="21523">
                  <c:v>22.757276195842898</c:v>
                </c:pt>
                <c:pt idx="21524">
                  <c:v>22.540503408136701</c:v>
                </c:pt>
                <c:pt idx="21525">
                  <c:v>22.685718620430599</c:v>
                </c:pt>
                <c:pt idx="21526">
                  <c:v>22.437342832818601</c:v>
                </c:pt>
                <c:pt idx="21527">
                  <c:v>22.0016310451125</c:v>
                </c:pt>
                <c:pt idx="21528">
                  <c:v>22.019325257406301</c:v>
                </c:pt>
                <c:pt idx="21529">
                  <c:v>21.916316469794399</c:v>
                </c:pt>
                <c:pt idx="21530">
                  <c:v>21.611361682088202</c:v>
                </c:pt>
                <c:pt idx="21531">
                  <c:v>20.837954894382001</c:v>
                </c:pt>
                <c:pt idx="21532">
                  <c:v>20.254855106770101</c:v>
                </c:pt>
                <c:pt idx="21533">
                  <c:v>19.887243319063899</c:v>
                </c:pt>
                <c:pt idx="21534">
                  <c:v>20.454648531357801</c:v>
                </c:pt>
                <c:pt idx="21535">
                  <c:v>19.466173743745799</c:v>
                </c:pt>
                <c:pt idx="21536">
                  <c:v>19.960482956039701</c:v>
                </c:pt>
                <c:pt idx="21537">
                  <c:v>20.419788168333501</c:v>
                </c:pt>
                <c:pt idx="21538">
                  <c:v>21.041453380721599</c:v>
                </c:pt>
                <c:pt idx="21539">
                  <c:v>20.483139593015402</c:v>
                </c:pt>
                <c:pt idx="21540">
                  <c:v>20.4331378053093</c:v>
                </c:pt>
                <c:pt idx="21541">
                  <c:v>20.4620350176973</c:v>
                </c:pt>
                <c:pt idx="21542">
                  <c:v>20.3159932299912</c:v>
                </c:pt>
                <c:pt idx="21543">
                  <c:v>19.669549442285</c:v>
                </c:pt>
                <c:pt idx="21544">
                  <c:v>19.654352654673101</c:v>
                </c:pt>
                <c:pt idx="21545">
                  <c:v>19.726832866966902</c:v>
                </c:pt>
                <c:pt idx="21546">
                  <c:v>20.236773079260701</c:v>
                </c:pt>
                <c:pt idx="21547">
                  <c:v>19.926274291648799</c:v>
                </c:pt>
                <c:pt idx="21548">
                  <c:v>19.132767503942599</c:v>
                </c:pt>
                <c:pt idx="21549">
                  <c:v>19.808753716236499</c:v>
                </c:pt>
                <c:pt idx="21550">
                  <c:v>19.625077928624599</c:v>
                </c:pt>
                <c:pt idx="21551">
                  <c:v>19.089612140918401</c:v>
                </c:pt>
                <c:pt idx="21552">
                  <c:v>18.9929003532122</c:v>
                </c:pt>
                <c:pt idx="21553">
                  <c:v>18.844858565600301</c:v>
                </c:pt>
                <c:pt idx="21554">
                  <c:v>17.2742267778941</c:v>
                </c:pt>
                <c:pt idx="21555">
                  <c:v>16.690166990188001</c:v>
                </c:pt>
                <c:pt idx="21556">
                  <c:v>16.817826202576001</c:v>
                </c:pt>
                <c:pt idx="21557">
                  <c:v>16.5926464148699</c:v>
                </c:pt>
                <c:pt idx="21558">
                  <c:v>16.682824627163701</c:v>
                </c:pt>
                <c:pt idx="21559">
                  <c:v>16.9026818395518</c:v>
                </c:pt>
                <c:pt idx="21560">
                  <c:v>18.666220051845599</c:v>
                </c:pt>
                <c:pt idx="21561">
                  <c:v>19.290826264139401</c:v>
                </c:pt>
                <c:pt idx="21562">
                  <c:v>19.715690476527499</c:v>
                </c:pt>
                <c:pt idx="21563">
                  <c:v>19.5394536888214</c:v>
                </c:pt>
                <c:pt idx="21564">
                  <c:v>19.945142901115201</c:v>
                </c:pt>
                <c:pt idx="21565">
                  <c:v>20.135330113503301</c:v>
                </c:pt>
                <c:pt idx="21566">
                  <c:v>20.468002325797102</c:v>
                </c:pt>
                <c:pt idx="21567">
                  <c:v>20.952189538090899</c:v>
                </c:pt>
                <c:pt idx="21568">
                  <c:v>21.776532464532199</c:v>
                </c:pt>
                <c:pt idx="21569">
                  <c:v>22.033674104971301</c:v>
                </c:pt>
                <c:pt idx="21570">
                  <c:v>22.281650745410399</c:v>
                </c:pt>
                <c:pt idx="21571">
                  <c:v>22.386260385835001</c:v>
                </c:pt>
                <c:pt idx="21572">
                  <c:v>22.0051930262741</c:v>
                </c:pt>
                <c:pt idx="21573">
                  <c:v>21.990567666713201</c:v>
                </c:pt>
                <c:pt idx="21574">
                  <c:v>21.608340307137802</c:v>
                </c:pt>
                <c:pt idx="21575">
                  <c:v>21.6007009475769</c:v>
                </c:pt>
                <c:pt idx="21576">
                  <c:v>21.501093588015902</c:v>
                </c:pt>
                <c:pt idx="21577">
                  <c:v>21.214779228440602</c:v>
                </c:pt>
                <c:pt idx="21578">
                  <c:v>20.5512588688796</c:v>
                </c:pt>
                <c:pt idx="21579">
                  <c:v>20.977662509318701</c:v>
                </c:pt>
                <c:pt idx="21580">
                  <c:v>21.589036149743301</c:v>
                </c:pt>
                <c:pt idx="21581">
                  <c:v>21.964078790182398</c:v>
                </c:pt>
                <c:pt idx="21582">
                  <c:v>21.9572644306215</c:v>
                </c:pt>
                <c:pt idx="21583">
                  <c:v>21.744791071046102</c:v>
                </c:pt>
                <c:pt idx="21584">
                  <c:v>21.3409997114852</c:v>
                </c:pt>
                <c:pt idx="21585">
                  <c:v>21.062323351924299</c:v>
                </c:pt>
                <c:pt idx="21586">
                  <c:v>20.488326992348899</c:v>
                </c:pt>
                <c:pt idx="21587">
                  <c:v>20.025240632788002</c:v>
                </c:pt>
                <c:pt idx="21588">
                  <c:v>19.982795273227101</c:v>
                </c:pt>
                <c:pt idx="21589">
                  <c:v>19.561894913651699</c:v>
                </c:pt>
                <c:pt idx="21590">
                  <c:v>19.575641554090801</c:v>
                </c:pt>
                <c:pt idx="21591">
                  <c:v>19.5512991945298</c:v>
                </c:pt>
                <c:pt idx="21592">
                  <c:v>19.784542834954401</c:v>
                </c:pt>
                <c:pt idx="21593">
                  <c:v>20.284910475393499</c:v>
                </c:pt>
                <c:pt idx="21594">
                  <c:v>20.806520115832601</c:v>
                </c:pt>
                <c:pt idx="21595">
                  <c:v>20.776061756257199</c:v>
                </c:pt>
                <c:pt idx="21596">
                  <c:v>20.6312513966963</c:v>
                </c:pt>
                <c:pt idx="21597">
                  <c:v>19.995053037135399</c:v>
                </c:pt>
                <c:pt idx="21598">
                  <c:v>20.133491677559999</c:v>
                </c:pt>
                <c:pt idx="21599">
                  <c:v>20.197165317999101</c:v>
                </c:pt>
                <c:pt idx="21600">
                  <c:v>19.9845139584382</c:v>
                </c:pt>
                <c:pt idx="21601">
                  <c:v>19.8899715988628</c:v>
                </c:pt>
                <c:pt idx="21602">
                  <c:v>19.794281239301899</c:v>
                </c:pt>
                <c:pt idx="21603">
                  <c:v>19.028909879741001</c:v>
                </c:pt>
                <c:pt idx="21604">
                  <c:v>18.7283965201656</c:v>
                </c:pt>
                <c:pt idx="21605">
                  <c:v>18.544800160604701</c:v>
                </c:pt>
                <c:pt idx="21606">
                  <c:v>18.148953801043699</c:v>
                </c:pt>
                <c:pt idx="21607">
                  <c:v>18.952794441468399</c:v>
                </c:pt>
                <c:pt idx="21608">
                  <c:v>20.567507081907401</c:v>
                </c:pt>
                <c:pt idx="21609">
                  <c:v>20.9038527223465</c:v>
                </c:pt>
                <c:pt idx="21610">
                  <c:v>20.814365362771099</c:v>
                </c:pt>
                <c:pt idx="21611">
                  <c:v>21.0118160032102</c:v>
                </c:pt>
                <c:pt idx="21612">
                  <c:v>21.0217246436493</c:v>
                </c:pt>
                <c:pt idx="21613">
                  <c:v>20.975907284073902</c:v>
                </c:pt>
                <c:pt idx="21614">
                  <c:v>20.893902924513</c:v>
                </c:pt>
                <c:pt idx="21615">
                  <c:v>21.0712005649521</c:v>
                </c:pt>
                <c:pt idx="21616">
                  <c:v>21.197975193834498</c:v>
                </c:pt>
                <c:pt idx="21617">
                  <c:v>21.2261678111268</c:v>
                </c:pt>
                <c:pt idx="21618">
                  <c:v>21.143645428418999</c:v>
                </c:pt>
                <c:pt idx="21619">
                  <c:v>21.270616045871702</c:v>
                </c:pt>
                <c:pt idx="21620">
                  <c:v>21.077427663163899</c:v>
                </c:pt>
                <c:pt idx="21621">
                  <c:v>21.104471280456199</c:v>
                </c:pt>
                <c:pt idx="21622">
                  <c:v>20.9619168979088</c:v>
                </c:pt>
                <c:pt idx="21623">
                  <c:v>20.9095535152011</c:v>
                </c:pt>
                <c:pt idx="21624">
                  <c:v>20.9925641324933</c:v>
                </c:pt>
                <c:pt idx="21625">
                  <c:v>20.238810749946001</c:v>
                </c:pt>
                <c:pt idx="21626">
                  <c:v>20.1062673672382</c:v>
                </c:pt>
                <c:pt idx="21627">
                  <c:v>20.764616984530502</c:v>
                </c:pt>
                <c:pt idx="21628">
                  <c:v>20.492150601983099</c:v>
                </c:pt>
                <c:pt idx="21629">
                  <c:v>20.982147219275401</c:v>
                </c:pt>
                <c:pt idx="21630">
                  <c:v>20.093219836567599</c:v>
                </c:pt>
                <c:pt idx="21631">
                  <c:v>18.526860454020301</c:v>
                </c:pt>
                <c:pt idx="21632">
                  <c:v>20.114719071312599</c:v>
                </c:pt>
                <c:pt idx="21633">
                  <c:v>20.1602946886048</c:v>
                </c:pt>
                <c:pt idx="21634">
                  <c:v>19.3234933060575</c:v>
                </c:pt>
                <c:pt idx="21635">
                  <c:v>19.644174923349699</c:v>
                </c:pt>
                <c:pt idx="21636">
                  <c:v>19.429623540642002</c:v>
                </c:pt>
                <c:pt idx="21637">
                  <c:v>19.073914158094599</c:v>
                </c:pt>
                <c:pt idx="21638">
                  <c:v>19.250491775386902</c:v>
                </c:pt>
                <c:pt idx="21639">
                  <c:v>18.973872392679102</c:v>
                </c:pt>
                <c:pt idx="21640">
                  <c:v>19.141543010131802</c:v>
                </c:pt>
                <c:pt idx="21641">
                  <c:v>19.822314627423999</c:v>
                </c:pt>
                <c:pt idx="21642">
                  <c:v>20.9428322447163</c:v>
                </c:pt>
                <c:pt idx="21643">
                  <c:v>20.268121862168901</c:v>
                </c:pt>
                <c:pt idx="21644">
                  <c:v>19.459636479461199</c:v>
                </c:pt>
                <c:pt idx="21645">
                  <c:v>18.960056096753402</c:v>
                </c:pt>
                <c:pt idx="21646">
                  <c:v>18.217371714206099</c:v>
                </c:pt>
                <c:pt idx="21647">
                  <c:v>17.3492953314983</c:v>
                </c:pt>
                <c:pt idx="21648">
                  <c:v>17.335667948790601</c:v>
                </c:pt>
                <c:pt idx="21649">
                  <c:v>16.7204945662432</c:v>
                </c:pt>
                <c:pt idx="21650">
                  <c:v>16.9365551835355</c:v>
                </c:pt>
                <c:pt idx="21651">
                  <c:v>16.436051800827801</c:v>
                </c:pt>
                <c:pt idx="21652">
                  <c:v>16.2680374182804</c:v>
                </c:pt>
                <c:pt idx="21653">
                  <c:v>15.992157035572699</c:v>
                </c:pt>
                <c:pt idx="21654">
                  <c:v>15.9651356528649</c:v>
                </c:pt>
                <c:pt idx="21655">
                  <c:v>15.3448952703176</c:v>
                </c:pt>
                <c:pt idx="21656">
                  <c:v>15.0392868876098</c:v>
                </c:pt>
                <c:pt idx="21657">
                  <c:v>16.4382465049021</c:v>
                </c:pt>
                <c:pt idx="21658">
                  <c:v>17.3218221223547</c:v>
                </c:pt>
                <c:pt idx="21659">
                  <c:v>18.030683739646999</c:v>
                </c:pt>
                <c:pt idx="21660">
                  <c:v>18.758546356939199</c:v>
                </c:pt>
                <c:pt idx="21661">
                  <c:v>18.752382974391899</c:v>
                </c:pt>
                <c:pt idx="21662">
                  <c:v>19.092734591684099</c:v>
                </c:pt>
                <c:pt idx="21663">
                  <c:v>19.212386208976401</c:v>
                </c:pt>
                <c:pt idx="21664">
                  <c:v>19.086042834634299</c:v>
                </c:pt>
                <c:pt idx="21665">
                  <c:v>18.797228468408701</c:v>
                </c:pt>
                <c:pt idx="21666">
                  <c:v>18.990273102183199</c:v>
                </c:pt>
                <c:pt idx="21667">
                  <c:v>19.060673735917401</c:v>
                </c:pt>
                <c:pt idx="21668">
                  <c:v>19.140898369691801</c:v>
                </c:pt>
                <c:pt idx="21669">
                  <c:v>20.185324003466299</c:v>
                </c:pt>
                <c:pt idx="21670">
                  <c:v>20.554224637200502</c:v>
                </c:pt>
                <c:pt idx="21671">
                  <c:v>20.238667270974901</c:v>
                </c:pt>
                <c:pt idx="21672">
                  <c:v>20.239925904749299</c:v>
                </c:pt>
                <c:pt idx="21673">
                  <c:v>20.125693538483599</c:v>
                </c:pt>
                <c:pt idx="21674">
                  <c:v>20.485853172258</c:v>
                </c:pt>
                <c:pt idx="21675">
                  <c:v>20.493984806032401</c:v>
                </c:pt>
                <c:pt idx="21676">
                  <c:v>20.985108439766599</c:v>
                </c:pt>
                <c:pt idx="21677">
                  <c:v>20.7704340735411</c:v>
                </c:pt>
                <c:pt idx="21678">
                  <c:v>20.5613737073155</c:v>
                </c:pt>
                <c:pt idx="21679">
                  <c:v>20.347143341049701</c:v>
                </c:pt>
                <c:pt idx="21680">
                  <c:v>19.080955974824199</c:v>
                </c:pt>
                <c:pt idx="21681">
                  <c:v>20.170814608598601</c:v>
                </c:pt>
                <c:pt idx="21682">
                  <c:v>19.439537242332801</c:v>
                </c:pt>
                <c:pt idx="21683">
                  <c:v>19.374327876107198</c:v>
                </c:pt>
                <c:pt idx="21684">
                  <c:v>18.632199509881701</c:v>
                </c:pt>
                <c:pt idx="21685">
                  <c:v>19.8679501436159</c:v>
                </c:pt>
                <c:pt idx="21686">
                  <c:v>19.779373777390301</c:v>
                </c:pt>
                <c:pt idx="21687">
                  <c:v>19.177025411164799</c:v>
                </c:pt>
                <c:pt idx="21688">
                  <c:v>19.302009044898998</c:v>
                </c:pt>
                <c:pt idx="21689">
                  <c:v>19.7049626786734</c:v>
                </c:pt>
                <c:pt idx="21690">
                  <c:v>20.569823312447799</c:v>
                </c:pt>
                <c:pt idx="21691">
                  <c:v>20.617092946182101</c:v>
                </c:pt>
                <c:pt idx="21692">
                  <c:v>20.094738579956498</c:v>
                </c:pt>
                <c:pt idx="21693">
                  <c:v>19.671349213730899</c:v>
                </c:pt>
                <c:pt idx="21699">
                  <c:v>14.4029640162971</c:v>
                </c:pt>
                <c:pt idx="21700">
                  <c:v>15.567466650031299</c:v>
                </c:pt>
                <c:pt idx="21701">
                  <c:v>15.4231312838057</c:v>
                </c:pt>
                <c:pt idx="21702">
                  <c:v>15.7455159175802</c:v>
                </c:pt>
                <c:pt idx="21703">
                  <c:v>16.895336551314401</c:v>
                </c:pt>
                <c:pt idx="21705">
                  <c:v>18.187654818863301</c:v>
                </c:pt>
                <c:pt idx="21706">
                  <c:v>17.868286452597498</c:v>
                </c:pt>
                <c:pt idx="21707">
                  <c:v>18.1059760863719</c:v>
                </c:pt>
                <c:pt idx="21708">
                  <c:v>18.658447720146299</c:v>
                </c:pt>
                <c:pt idx="21709">
                  <c:v>18.931732353880498</c:v>
                </c:pt>
                <c:pt idx="21710">
                  <c:v>19.131712987655</c:v>
                </c:pt>
                <c:pt idx="21711">
                  <c:v>19.242136621429399</c:v>
                </c:pt>
                <c:pt idx="21712">
                  <c:v>19.3421732065874</c:v>
                </c:pt>
                <c:pt idx="21713">
                  <c:v>19.402831743191701</c:v>
                </c:pt>
                <c:pt idx="21714">
                  <c:v>19.307215279796001</c:v>
                </c:pt>
                <c:pt idx="21715">
                  <c:v>19.503649816409499</c:v>
                </c:pt>
                <c:pt idx="21716">
                  <c:v>19.605329353013801</c:v>
                </c:pt>
                <c:pt idx="21717">
                  <c:v>19.693042889618098</c:v>
                </c:pt>
                <c:pt idx="21718">
                  <c:v>19.616584426231601</c:v>
                </c:pt>
                <c:pt idx="21719">
                  <c:v>19.869991962835901</c:v>
                </c:pt>
                <c:pt idx="21720">
                  <c:v>19.728534499440201</c:v>
                </c:pt>
                <c:pt idx="21721">
                  <c:v>19.6493870360537</c:v>
                </c:pt>
                <c:pt idx="21722">
                  <c:v>19.529830572658</c:v>
                </c:pt>
                <c:pt idx="21723">
                  <c:v>19.720592109262299</c:v>
                </c:pt>
                <c:pt idx="28772">
                  <c:v>10.6389796546332</c:v>
                </c:pt>
                <c:pt idx="28773">
                  <c:v>10.0978621912375</c:v>
                </c:pt>
                <c:pt idx="28774">
                  <c:v>9.8337527278509906</c:v>
                </c:pt>
                <c:pt idx="28775">
                  <c:v>9.7413612644552803</c:v>
                </c:pt>
                <c:pt idx="28776">
                  <c:v>9.0804608010595693</c:v>
                </c:pt>
                <c:pt idx="28777">
                  <c:v>9.6199063376731093</c:v>
                </c:pt>
                <c:pt idx="28778">
                  <c:v>9.0604228742773998</c:v>
                </c:pt>
                <c:pt idx="28779">
                  <c:v>8.2463994108816792</c:v>
                </c:pt>
                <c:pt idx="28780">
                  <c:v>7.5865899474952299</c:v>
                </c:pt>
                <c:pt idx="28781">
                  <c:v>7.8253724840995096</c:v>
                </c:pt>
                <c:pt idx="28782">
                  <c:v>7.2822450207038001</c:v>
                </c:pt>
                <c:pt idx="28783">
                  <c:v>8.5962425573173409</c:v>
                </c:pt>
                <c:pt idx="28784">
                  <c:v>8.7710560939216293</c:v>
                </c:pt>
                <c:pt idx="28785">
                  <c:v>8.9526566305259205</c:v>
                </c:pt>
                <c:pt idx="28786">
                  <c:v>8.5213221671394592</c:v>
                </c:pt>
                <c:pt idx="28787">
                  <c:v>8.4754137037437491</c:v>
                </c:pt>
                <c:pt idx="28788">
                  <c:v>8.3533712403480394</c:v>
                </c:pt>
                <c:pt idx="28789">
                  <c:v>8.47785977696158</c:v>
                </c:pt>
                <c:pt idx="28790">
                  <c:v>8.0791883135658598</c:v>
                </c:pt>
                <c:pt idx="28791">
                  <c:v>8.3067928501701491</c:v>
                </c:pt>
                <c:pt idx="28792">
                  <c:v>8.2468763867837005</c:v>
                </c:pt>
                <c:pt idx="28793">
                  <c:v>8.7022409233879792</c:v>
                </c:pt>
                <c:pt idx="28794">
                  <c:v>10.2497874599923</c:v>
                </c:pt>
                <c:pt idx="28795">
                  <c:v>11.1865829966058</c:v>
                </c:pt>
                <c:pt idx="28796">
                  <c:v>12.476667533210099</c:v>
                </c:pt>
                <c:pt idx="28797">
                  <c:v>14.1988620698144</c:v>
                </c:pt>
                <c:pt idx="28798">
                  <c:v>14.092776606427901</c:v>
                </c:pt>
                <c:pt idx="28799">
                  <c:v>9.4804581430322195</c:v>
                </c:pt>
                <c:pt idx="28800">
                  <c:v>10.387419679636499</c:v>
                </c:pt>
                <c:pt idx="28801">
                  <c:v>10.434854216250001</c:v>
                </c:pt>
                <c:pt idx="28802">
                  <c:v>10.6717327528543</c:v>
                </c:pt>
                <c:pt idx="28803">
                  <c:v>10.2652522894586</c:v>
                </c:pt>
                <c:pt idx="28804">
                  <c:v>9.0500128260721606</c:v>
                </c:pt>
                <c:pt idx="28805">
                  <c:v>9.0136363626764506</c:v>
                </c:pt>
                <c:pt idx="28806">
                  <c:v>9.3132358992807394</c:v>
                </c:pt>
                <c:pt idx="28807">
                  <c:v>9.5611964358942796</c:v>
                </c:pt>
                <c:pt idx="28808">
                  <c:v>10.2872029724986</c:v>
                </c:pt>
                <c:pt idx="28809">
                  <c:v>10.6054925091029</c:v>
                </c:pt>
                <c:pt idx="28810">
                  <c:v>10.4389620457164</c:v>
                </c:pt>
                <c:pt idx="28811">
                  <c:v>10.480928582320701</c:v>
                </c:pt>
                <c:pt idx="28812">
                  <c:v>10.595533118924999</c:v>
                </c:pt>
                <c:pt idx="28813">
                  <c:v>11.0847386555385</c:v>
                </c:pt>
                <c:pt idx="28814">
                  <c:v>11.155645192142799</c:v>
                </c:pt>
                <c:pt idx="28815">
                  <c:v>11.1538177287471</c:v>
                </c:pt>
                <c:pt idx="28816">
                  <c:v>11.2858096055242</c:v>
                </c:pt>
                <c:pt idx="28817">
                  <c:v>11.753584822465699</c:v>
                </c:pt>
                <c:pt idx="28818">
                  <c:v>12.047632039407199</c:v>
                </c:pt>
                <c:pt idx="28819">
                  <c:v>12.145973256329601</c:v>
                </c:pt>
                <c:pt idx="28820">
                  <c:v>12.3170534732711</c:v>
                </c:pt>
                <c:pt idx="28821">
                  <c:v>12.400027690212699</c:v>
                </c:pt>
                <c:pt idx="28822">
                  <c:v>12.447367907135</c:v>
                </c:pt>
                <c:pt idx="28823">
                  <c:v>12.5420961240766</c:v>
                </c:pt>
                <c:pt idx="28824">
                  <c:v>12.5960203410181</c:v>
                </c:pt>
                <c:pt idx="28825">
                  <c:v>12.3623315579405</c:v>
                </c:pt>
                <c:pt idx="28826">
                  <c:v>11.967983774882001</c:v>
                </c:pt>
                <c:pt idx="28827">
                  <c:v>11.8004729918236</c:v>
                </c:pt>
                <c:pt idx="28828">
                  <c:v>11.627596208745899</c:v>
                </c:pt>
                <c:pt idx="28829">
                  <c:v>11.537830425687501</c:v>
                </c:pt>
                <c:pt idx="28830">
                  <c:v>11.650625642629</c:v>
                </c:pt>
                <c:pt idx="28831">
                  <c:v>11.743221859551401</c:v>
                </c:pt>
                <c:pt idx="28832">
                  <c:v>11.538955076492901</c:v>
                </c:pt>
                <c:pt idx="28833">
                  <c:v>12.2983022934344</c:v>
                </c:pt>
                <c:pt idx="28834">
                  <c:v>11.4788435103568</c:v>
                </c:pt>
                <c:pt idx="28835">
                  <c:v>11.568872727298301</c:v>
                </c:pt>
                <c:pt idx="28836">
                  <c:v>11.190708944239899</c:v>
                </c:pt>
                <c:pt idx="28837">
                  <c:v>11.4280721611622</c:v>
                </c:pt>
                <c:pt idx="28838">
                  <c:v>10.881890378103799</c:v>
                </c:pt>
                <c:pt idx="28839">
                  <c:v>10.692640595045299</c:v>
                </c:pt>
                <c:pt idx="28840">
                  <c:v>10.719031811967699</c:v>
                </c:pt>
                <c:pt idx="28841">
                  <c:v>11.1514340289092</c:v>
                </c:pt>
                <c:pt idx="28842">
                  <c:v>12.2157572458507</c:v>
                </c:pt>
                <c:pt idx="28843">
                  <c:v>13.8681334627731</c:v>
                </c:pt>
                <c:pt idx="28844">
                  <c:v>14.2305396797146</c:v>
                </c:pt>
                <c:pt idx="28845">
                  <c:v>10.7899598966562</c:v>
                </c:pt>
                <c:pt idx="28846">
                  <c:v>9.4916301135785304</c:v>
                </c:pt>
                <c:pt idx="28847">
                  <c:v>9.2307653305200592</c:v>
                </c:pt>
                <c:pt idx="28848">
                  <c:v>9.0345655474616002</c:v>
                </c:pt>
                <c:pt idx="28849">
                  <c:v>9.2356727643839598</c:v>
                </c:pt>
                <c:pt idx="28850">
                  <c:v>9.1299879813255007</c:v>
                </c:pt>
                <c:pt idx="28851">
                  <c:v>9.3739711982670304</c:v>
                </c:pt>
                <c:pt idx="28852">
                  <c:v>9.1682134151894008</c:v>
                </c:pt>
                <c:pt idx="28853">
                  <c:v>8.8963886321309307</c:v>
                </c:pt>
                <c:pt idx="28854">
                  <c:v>9.6297978490724692</c:v>
                </c:pt>
                <c:pt idx="28855">
                  <c:v>9.9766020659948307</c:v>
                </c:pt>
                <c:pt idx="28856">
                  <c:v>9.1171662829363704</c:v>
                </c:pt>
                <c:pt idx="28857">
                  <c:v>9.0040414998778999</c:v>
                </c:pt>
                <c:pt idx="28858">
                  <c:v>8.9326617168002702</c:v>
                </c:pt>
                <c:pt idx="28859">
                  <c:v>8.3525659337418006</c:v>
                </c:pt>
                <c:pt idx="28860">
                  <c:v>8.8764491506833405</c:v>
                </c:pt>
                <c:pt idx="28861">
                  <c:v>9.1461783676056996</c:v>
                </c:pt>
                <c:pt idx="28862">
                  <c:v>8.8672655845472406</c:v>
                </c:pt>
                <c:pt idx="28863">
                  <c:v>9.0740808014887708</c:v>
                </c:pt>
                <c:pt idx="28864">
                  <c:v>8.5808722006511999</c:v>
                </c:pt>
                <c:pt idx="28865">
                  <c:v>8.13878578198611</c:v>
                </c:pt>
                <c:pt idx="28866">
                  <c:v>8.18633036332103</c:v>
                </c:pt>
                <c:pt idx="28867">
                  <c:v>8.0278159448796398</c:v>
                </c:pt>
                <c:pt idx="28868">
                  <c:v>7.7136635262145496</c:v>
                </c:pt>
                <c:pt idx="28869">
                  <c:v>7.26293910754947</c:v>
                </c:pt>
                <c:pt idx="28870">
                  <c:v>6.65728668910808</c:v>
                </c:pt>
                <c:pt idx="28871">
                  <c:v>4.1927492704429898</c:v>
                </c:pt>
                <c:pt idx="28872">
                  <c:v>3.6608328517779101</c:v>
                </c:pt>
                <c:pt idx="28873">
                  <c:v>2.1470284333365202</c:v>
                </c:pt>
                <c:pt idx="28874">
                  <c:v>1.92952001467143</c:v>
                </c:pt>
                <c:pt idx="28875">
                  <c:v>2.2666595960063498</c:v>
                </c:pt>
                <c:pt idx="28876">
                  <c:v>1.8763571775649599</c:v>
                </c:pt>
                <c:pt idx="28877">
                  <c:v>2.2663577588998698</c:v>
                </c:pt>
                <c:pt idx="28878">
                  <c:v>2.0646323402347901</c:v>
                </c:pt>
                <c:pt idx="28879">
                  <c:v>2.5063439217934</c:v>
                </c:pt>
                <c:pt idx="28880">
                  <c:v>3.32591050312831</c:v>
                </c:pt>
                <c:pt idx="28881">
                  <c:v>3.37893508446323</c:v>
                </c:pt>
                <c:pt idx="28882">
                  <c:v>3.6651136660218402</c:v>
                </c:pt>
                <c:pt idx="28883">
                  <c:v>3.5513032473567598</c:v>
                </c:pt>
                <c:pt idx="28884">
                  <c:v>4.1384668286916702</c:v>
                </c:pt>
                <c:pt idx="28885">
                  <c:v>4.1763284102502798</c:v>
                </c:pt>
                <c:pt idx="28886">
                  <c:v>4.0777309915851996</c:v>
                </c:pt>
                <c:pt idx="28887">
                  <c:v>4.3605625729201103</c:v>
                </c:pt>
                <c:pt idx="28888">
                  <c:v>4.9851751544787204</c:v>
                </c:pt>
                <c:pt idx="28889">
                  <c:v>5.4702527358136397</c:v>
                </c:pt>
                <c:pt idx="28890">
                  <c:v>5.7408963171485503</c:v>
                </c:pt>
                <c:pt idx="28891">
                  <c:v>5.5410858987071601</c:v>
                </c:pt>
                <c:pt idx="28892">
                  <c:v>5.1460244800420796</c:v>
                </c:pt>
                <c:pt idx="28893">
                  <c:v>5.3891700613769897</c:v>
                </c:pt>
                <c:pt idx="28894">
                  <c:v>5.9550856429356003</c:v>
                </c:pt>
                <c:pt idx="28895">
                  <c:v>6.2296212242705202</c:v>
                </c:pt>
                <c:pt idx="28896">
                  <c:v>6.6516868056054301</c:v>
                </c:pt>
                <c:pt idx="28897">
                  <c:v>6.5998213871640399</c:v>
                </c:pt>
                <c:pt idx="28898">
                  <c:v>6.2253619684989596</c:v>
                </c:pt>
                <c:pt idx="28899">
                  <c:v>5.3525615498338697</c:v>
                </c:pt>
                <c:pt idx="28900">
                  <c:v>6.6668751313924801</c:v>
                </c:pt>
                <c:pt idx="28901">
                  <c:v>4.5753837127274002</c:v>
                </c:pt>
                <c:pt idx="28902">
                  <c:v>5.5690292940623101</c:v>
                </c:pt>
                <c:pt idx="28903">
                  <c:v>4.4619188756209196</c:v>
                </c:pt>
                <c:pt idx="28904">
                  <c:v>5.7251194569558397</c:v>
                </c:pt>
                <c:pt idx="28905">
                  <c:v>6.5429880382907601</c:v>
                </c:pt>
                <c:pt idx="28906">
                  <c:v>7.3738486198493698</c:v>
                </c:pt>
                <c:pt idx="28907">
                  <c:v>7.7423022011842804</c:v>
                </c:pt>
                <c:pt idx="28908">
                  <c:v>9.3076117825191993</c:v>
                </c:pt>
                <c:pt idx="28909">
                  <c:v>10.9824473640778</c:v>
                </c:pt>
                <c:pt idx="28910">
                  <c:v>12.100375945412701</c:v>
                </c:pt>
                <c:pt idx="28911">
                  <c:v>11.6348015267476</c:v>
                </c:pt>
                <c:pt idx="28912">
                  <c:v>11.501268507986699</c:v>
                </c:pt>
                <c:pt idx="28913">
                  <c:v>11.266484888801999</c:v>
                </c:pt>
                <c:pt idx="28914">
                  <c:v>10.9080962696173</c:v>
                </c:pt>
                <c:pt idx="28915">
                  <c:v>10.547232650321501</c:v>
                </c:pt>
                <c:pt idx="28916">
                  <c:v>8.9650750311367595</c:v>
                </c:pt>
                <c:pt idx="28917">
                  <c:v>7.3994874119520597</c:v>
                </c:pt>
                <c:pt idx="28918">
                  <c:v>6.4472217926562401</c:v>
                </c:pt>
                <c:pt idx="28919">
                  <c:v>6.9819471734715499</c:v>
                </c:pt>
                <c:pt idx="28920">
                  <c:v>7.4022745542868602</c:v>
                </c:pt>
                <c:pt idx="28921">
                  <c:v>8.1595549349910392</c:v>
                </c:pt>
                <c:pt idx="28922">
                  <c:v>8.1772913158063503</c:v>
                </c:pt>
                <c:pt idx="28923">
                  <c:v>7.7702826966216501</c:v>
                </c:pt>
                <c:pt idx="28924">
                  <c:v>8.0284090773258399</c:v>
                </c:pt>
                <c:pt idx="28925">
                  <c:v>8.3506204581411403</c:v>
                </c:pt>
                <c:pt idx="28926">
                  <c:v>8.5235308389564501</c:v>
                </c:pt>
                <c:pt idx="28927">
                  <c:v>8.5396042196606299</c:v>
                </c:pt>
                <c:pt idx="28928">
                  <c:v>8.3145866004759394</c:v>
                </c:pt>
                <c:pt idx="28929">
                  <c:v>8.2191099812912505</c:v>
                </c:pt>
                <c:pt idx="28930">
                  <c:v>8.0777313619954292</c:v>
                </c:pt>
                <c:pt idx="28931">
                  <c:v>7.9820077428107403</c:v>
                </c:pt>
                <c:pt idx="28932">
                  <c:v>8.00984212362604</c:v>
                </c:pt>
                <c:pt idx="28933">
                  <c:v>7.9542705043302302</c:v>
                </c:pt>
                <c:pt idx="28934">
                  <c:v>7.9661218851455304</c:v>
                </c:pt>
                <c:pt idx="28935">
                  <c:v>7.4752142659608403</c:v>
                </c:pt>
                <c:pt idx="28936">
                  <c:v>7.3388596466650204</c:v>
                </c:pt>
                <c:pt idx="28937">
                  <c:v>7.6359730274803299</c:v>
                </c:pt>
                <c:pt idx="28938">
                  <c:v>7.6799444082956398</c:v>
                </c:pt>
                <c:pt idx="28939">
                  <c:v>6.6937347889998202</c:v>
                </c:pt>
                <c:pt idx="28940">
                  <c:v>5.8492761698151297</c:v>
                </c:pt>
                <c:pt idx="28941">
                  <c:v>6.6645995506304301</c:v>
                </c:pt>
                <c:pt idx="28942">
                  <c:v>7.9476929313346201</c:v>
                </c:pt>
                <c:pt idx="28943">
                  <c:v>7.3567003121499202</c:v>
                </c:pt>
                <c:pt idx="28944">
                  <c:v>7.0739116929652299</c:v>
                </c:pt>
                <c:pt idx="28945">
                  <c:v>7.2699210736694102</c:v>
                </c:pt>
                <c:pt idx="28946">
                  <c:v>6.5458824544847198</c:v>
                </c:pt>
                <c:pt idx="28947">
                  <c:v>6.0358538353000197</c:v>
                </c:pt>
                <c:pt idx="28948">
                  <c:v>7.6364022160042104</c:v>
                </c:pt>
                <c:pt idx="28949">
                  <c:v>9.0997325968195106</c:v>
                </c:pt>
                <c:pt idx="28950">
                  <c:v>8.8000309776348207</c:v>
                </c:pt>
                <c:pt idx="28951">
                  <c:v>8.7043113583390106</c:v>
                </c:pt>
                <c:pt idx="28952">
                  <c:v>10.0027357391543</c:v>
                </c:pt>
                <c:pt idx="28953">
                  <c:v>10.9095381199696</c:v>
                </c:pt>
                <c:pt idx="28954">
                  <c:v>11.7779595006738</c:v>
                </c:pt>
                <c:pt idx="28955">
                  <c:v>12.0143118814891</c:v>
                </c:pt>
                <c:pt idx="28956">
                  <c:v>11.436389262304401</c:v>
                </c:pt>
                <c:pt idx="28957">
                  <c:v>11.600197643008601</c:v>
                </c:pt>
                <c:pt idx="28958">
                  <c:v>11.5961940238239</c:v>
                </c:pt>
                <c:pt idx="28959">
                  <c:v>11.647567404639201</c:v>
                </c:pt>
                <c:pt idx="28960">
                  <c:v>11.6170204913725</c:v>
                </c:pt>
                <c:pt idx="28961">
                  <c:v>11.438786284204999</c:v>
                </c:pt>
                <c:pt idx="28962">
                  <c:v>11.0259260770375</c:v>
                </c:pt>
                <c:pt idx="28963">
                  <c:v>10.9007308698739</c:v>
                </c:pt>
                <c:pt idx="28964">
                  <c:v>10.571695662706301</c:v>
                </c:pt>
                <c:pt idx="28965">
                  <c:v>10.1028884555388</c:v>
                </c:pt>
                <c:pt idx="28966">
                  <c:v>10.051900248375199</c:v>
                </c:pt>
                <c:pt idx="28967">
                  <c:v>10.2380780412077</c:v>
                </c:pt>
                <c:pt idx="28968">
                  <c:v>10.014708834040199</c:v>
                </c:pt>
                <c:pt idx="28969">
                  <c:v>9.7765536268766002</c:v>
                </c:pt>
                <c:pt idx="28970">
                  <c:v>9.6612864197090609</c:v>
                </c:pt>
                <c:pt idx="28971">
                  <c:v>9.4239032125415303</c:v>
                </c:pt>
                <c:pt idx="28972">
                  <c:v>9.2618640053779604</c:v>
                </c:pt>
                <c:pt idx="28973">
                  <c:v>9.1394477982104192</c:v>
                </c:pt>
                <c:pt idx="28974">
                  <c:v>9.0547455910428791</c:v>
                </c:pt>
                <c:pt idx="28975">
                  <c:v>8.8274343838793108</c:v>
                </c:pt>
                <c:pt idx="28976">
                  <c:v>8.6664601767117802</c:v>
                </c:pt>
                <c:pt idx="28977">
                  <c:v>8.3823469695442405</c:v>
                </c:pt>
                <c:pt idx="28978">
                  <c:v>8.3876157623806709</c:v>
                </c:pt>
                <c:pt idx="28979">
                  <c:v>7.9962785552131397</c:v>
                </c:pt>
                <c:pt idx="28980">
                  <c:v>8.2569813480455991</c:v>
                </c:pt>
                <c:pt idx="28981">
                  <c:v>7.7773251408820299</c:v>
                </c:pt>
                <c:pt idx="28982">
                  <c:v>7.6703979337144901</c:v>
                </c:pt>
                <c:pt idx="28983">
                  <c:v>7.2497897265469602</c:v>
                </c:pt>
                <c:pt idx="28984">
                  <c:v>7.7829555193833899</c:v>
                </c:pt>
                <c:pt idx="28985">
                  <c:v>8.6499283122158506</c:v>
                </c:pt>
                <c:pt idx="28986">
                  <c:v>9.9755681050483194</c:v>
                </c:pt>
                <c:pt idx="28987">
                  <c:v>8.2031858978847403</c:v>
                </c:pt>
                <c:pt idx="28988">
                  <c:v>8.2254096907172105</c:v>
                </c:pt>
                <c:pt idx="28989">
                  <c:v>8.2574044835496707</c:v>
                </c:pt>
                <c:pt idx="28990">
                  <c:v>8.2309682763861005</c:v>
                </c:pt>
                <c:pt idx="28991">
                  <c:v>8.6601920692185708</c:v>
                </c:pt>
                <c:pt idx="28992">
                  <c:v>8.7735908620510301</c:v>
                </c:pt>
                <c:pt idx="28993">
                  <c:v>8.8913356548874596</c:v>
                </c:pt>
                <c:pt idx="28994">
                  <c:v>8.9184784477199308</c:v>
                </c:pt>
                <c:pt idx="28995">
                  <c:v>8.7626252405523903</c:v>
                </c:pt>
                <c:pt idx="28996">
                  <c:v>9.4765840333888196</c:v>
                </c:pt>
                <c:pt idx="28997">
                  <c:v>9.5534438262212795</c:v>
                </c:pt>
                <c:pt idx="28998">
                  <c:v>9.5532126190537507</c:v>
                </c:pt>
                <c:pt idx="28999">
                  <c:v>9.8947314118901808</c:v>
                </c:pt>
                <c:pt idx="29000">
                  <c:v>9.9438412047226397</c:v>
                </c:pt>
                <c:pt idx="29001">
                  <c:v>10.0679439975551</c:v>
                </c:pt>
                <c:pt idx="29002">
                  <c:v>9.9101297903915295</c:v>
                </c:pt>
                <c:pt idx="29003">
                  <c:v>10.912280583224</c:v>
                </c:pt>
                <c:pt idx="29004">
                  <c:v>10.9455703760565</c:v>
                </c:pt>
                <c:pt idx="29005">
                  <c:v>11.965072168892901</c:v>
                </c:pt>
                <c:pt idx="29006">
                  <c:v>12.5086189617254</c:v>
                </c:pt>
                <c:pt idx="29007">
                  <c:v>12.9819347545578</c:v>
                </c:pt>
                <c:pt idx="29008">
                  <c:v>13.193414547394299</c:v>
                </c:pt>
                <c:pt idx="29009">
                  <c:v>13.012096850056301</c:v>
                </c:pt>
                <c:pt idx="29010">
                  <c:v>12.0928306625524</c:v>
                </c:pt>
                <c:pt idx="29011">
                  <c:v>10.7066684750402</c:v>
                </c:pt>
                <c:pt idx="29012">
                  <c:v>10.2237482875362</c:v>
                </c:pt>
                <c:pt idx="29013">
                  <c:v>9.7284321000322507</c:v>
                </c:pt>
                <c:pt idx="29014">
                  <c:v>9.6988449125200393</c:v>
                </c:pt>
                <c:pt idx="29015">
                  <c:v>9.71538872501608</c:v>
                </c:pt>
                <c:pt idx="29016">
                  <c:v>9.8453835375121308</c:v>
                </c:pt>
                <c:pt idx="29017">
                  <c:v>9.6634543499999204</c:v>
                </c:pt>
                <c:pt idx="29018">
                  <c:v>10.237201162496</c:v>
                </c:pt>
                <c:pt idx="29019">
                  <c:v>10.352911974992001</c:v>
                </c:pt>
                <c:pt idx="29020">
                  <c:v>9.7064367874798005</c:v>
                </c:pt>
                <c:pt idx="29021">
                  <c:v>9.4130195999758506</c:v>
                </c:pt>
                <c:pt idx="29022">
                  <c:v>8.8767404124718894</c:v>
                </c:pt>
                <c:pt idx="29023">
                  <c:v>8.6302122249596795</c:v>
                </c:pt>
                <c:pt idx="29024">
                  <c:v>8.6375630374557293</c:v>
                </c:pt>
                <c:pt idx="29025">
                  <c:v>8.0856838499517707</c:v>
                </c:pt>
                <c:pt idx="29026">
                  <c:v>8.7698506624395591</c:v>
                </c:pt>
                <c:pt idx="29027">
                  <c:v>8.1531434749356109</c:v>
                </c:pt>
                <c:pt idx="29028">
                  <c:v>8.1993392874316502</c:v>
                </c:pt>
                <c:pt idx="29029">
                  <c:v>8.1039660999194396</c:v>
                </c:pt>
                <c:pt idx="29030">
                  <c:v>7.7356559124154902</c:v>
                </c:pt>
                <c:pt idx="29031">
                  <c:v>7.4575517249115304</c:v>
                </c:pt>
                <c:pt idx="29032">
                  <c:v>6.8939295373993303</c:v>
                </c:pt>
                <c:pt idx="29033">
                  <c:v>7.1255863498953698</c:v>
                </c:pt>
                <c:pt idx="29034">
                  <c:v>7.6094131623914096</c:v>
                </c:pt>
                <c:pt idx="29035">
                  <c:v>7.6104929748792101</c:v>
                </c:pt>
                <c:pt idx="29036">
                  <c:v>7.4335577873752499</c:v>
                </c:pt>
                <c:pt idx="29037">
                  <c:v>7.1238525998712898</c:v>
                </c:pt>
                <c:pt idx="29038">
                  <c:v>6.9108354123590896</c:v>
                </c:pt>
                <c:pt idx="29039">
                  <c:v>6.8083292248551297</c:v>
                </c:pt>
                <c:pt idx="29040">
                  <c:v>6.59934203735118</c:v>
                </c:pt>
                <c:pt idx="29041">
                  <c:v>4.9148518498389704</c:v>
                </c:pt>
                <c:pt idx="29042">
                  <c:v>4.6700666623350102</c:v>
                </c:pt>
                <c:pt idx="29043">
                  <c:v>3.1950704748310601</c:v>
                </c:pt>
                <c:pt idx="29044">
                  <c:v>2.96913428731885</c:v>
                </c:pt>
                <c:pt idx="29045">
                  <c:v>3.4318940998148899</c:v>
                </c:pt>
                <c:pt idx="29046">
                  <c:v>2.95190791231094</c:v>
                </c:pt>
                <c:pt idx="29047">
                  <c:v>3.1895337247987299</c:v>
                </c:pt>
                <c:pt idx="29048">
                  <c:v>3.2612735372947701</c:v>
                </c:pt>
                <c:pt idx="29049">
                  <c:v>4.0569373497908199</c:v>
                </c:pt>
                <c:pt idx="29050">
                  <c:v>4.7322681622786096</c:v>
                </c:pt>
                <c:pt idx="29051">
                  <c:v>4.5512509747746499</c:v>
                </c:pt>
                <c:pt idx="29052">
                  <c:v>4.5926197872707002</c:v>
                </c:pt>
                <c:pt idx="29053">
                  <c:v>6.2554175997584904</c:v>
                </c:pt>
                <c:pt idx="29054">
                  <c:v>7.9898994122545401</c:v>
                </c:pt>
                <c:pt idx="29055">
                  <c:v>9.8171042247505795</c:v>
                </c:pt>
                <c:pt idx="29056">
                  <c:v>8.6870680372383706</c:v>
                </c:pt>
                <c:pt idx="29057">
                  <c:v>8.0569222114105905</c:v>
                </c:pt>
                <c:pt idx="29058">
                  <c:v>6.9731597471714597</c:v>
                </c:pt>
                <c:pt idx="29059">
                  <c:v>6.21189628316914</c:v>
                </c:pt>
                <c:pt idx="29060">
                  <c:v>5.9326408189300102</c:v>
                </c:pt>
                <c:pt idx="29061">
                  <c:v>5.5698133546908801</c:v>
                </c:pt>
                <c:pt idx="29062">
                  <c:v>5.5119718906885602</c:v>
                </c:pt>
                <c:pt idx="29063">
                  <c:v>6.1710954264494298</c:v>
                </c:pt>
                <c:pt idx="29064">
                  <c:v>5.8603559622103001</c:v>
                </c:pt>
                <c:pt idx="29065">
                  <c:v>4.9514804982079799</c:v>
                </c:pt>
                <c:pt idx="29066">
                  <c:v>4.1800830339688497</c:v>
                </c:pt>
                <c:pt idx="29067">
                  <c:v>4.0699265697297298</c:v>
                </c:pt>
                <c:pt idx="29068">
                  <c:v>3.7724541057273999</c:v>
                </c:pt>
                <c:pt idx="29069">
                  <c:v>3.7010896414882701</c:v>
                </c:pt>
                <c:pt idx="29070">
                  <c:v>3.6802171772491499</c:v>
                </c:pt>
                <c:pt idx="29071">
                  <c:v>3.6186907132468198</c:v>
                </c:pt>
                <c:pt idx="29072">
                  <c:v>3.5560712490076898</c:v>
                </c:pt>
                <c:pt idx="29073">
                  <c:v>3.63634178476857</c:v>
                </c:pt>
                <c:pt idx="29074">
                  <c:v>3.8185693207662399</c:v>
                </c:pt>
                <c:pt idx="29075">
                  <c:v>3.8115208565271201</c:v>
                </c:pt>
                <c:pt idx="29076">
                  <c:v>3.69872739228799</c:v>
                </c:pt>
                <c:pt idx="29077">
                  <c:v>4.0999189282856596</c:v>
                </c:pt>
                <c:pt idx="29078">
                  <c:v>4.1352934640465397</c:v>
                </c:pt>
                <c:pt idx="29079">
                  <c:v>3.9670389998074098</c:v>
                </c:pt>
                <c:pt idx="29080">
                  <c:v>3.94262653580508</c:v>
                </c:pt>
                <c:pt idx="29081">
                  <c:v>4.5748970715659603</c:v>
                </c:pt>
                <c:pt idx="29082">
                  <c:v>4.5685176073268297</c:v>
                </c:pt>
                <c:pt idx="29083">
                  <c:v>3.9371651433245001</c:v>
                </c:pt>
                <c:pt idx="29084">
                  <c:v>3.8637186790853799</c:v>
                </c:pt>
                <c:pt idx="29085">
                  <c:v>3.7582382148462501</c:v>
                </c:pt>
                <c:pt idx="29086">
                  <c:v>3.96016375084392</c:v>
                </c:pt>
                <c:pt idx="29087">
                  <c:v>4.2375372866048</c:v>
                </c:pt>
                <c:pt idx="29088">
                  <c:v>4.4488978223656703</c:v>
                </c:pt>
                <c:pt idx="29089">
                  <c:v>4.4376563583633502</c:v>
                </c:pt>
                <c:pt idx="29090">
                  <c:v>3.7689868941242199</c:v>
                </c:pt>
                <c:pt idx="29091">
                  <c:v>3.3408494298850901</c:v>
                </c:pt>
                <c:pt idx="29092">
                  <c:v>3.4295149658827699</c:v>
                </c:pt>
                <c:pt idx="29093">
                  <c:v>3.1777015016436398</c:v>
                </c:pt>
                <c:pt idx="29094">
                  <c:v>2.7268040374045102</c:v>
                </c:pt>
                <c:pt idx="29095">
                  <c:v>2.3396075734021902</c:v>
                </c:pt>
                <c:pt idx="29096">
                  <c:v>1.79625310916306</c:v>
                </c:pt>
                <c:pt idx="29097">
                  <c:v>1.8703516449239299</c:v>
                </c:pt>
                <c:pt idx="29098">
                  <c:v>2.0198691809216101</c:v>
                </c:pt>
                <c:pt idx="29099">
                  <c:v>2.6027967166824801</c:v>
                </c:pt>
                <c:pt idx="29100">
                  <c:v>3.4111162524433598</c:v>
                </c:pt>
                <c:pt idx="29101">
                  <c:v>4.7785067884410299</c:v>
                </c:pt>
                <c:pt idx="29102">
                  <c:v>5.2803073242018996</c:v>
                </c:pt>
                <c:pt idx="29103">
                  <c:v>6.3553968599627799</c:v>
                </c:pt>
                <c:pt idx="29104">
                  <c:v>9.0245403959604502</c:v>
                </c:pt>
                <c:pt idx="29105">
                  <c:v>12.795859090102301</c:v>
                </c:pt>
                <c:pt idx="29106">
                  <c:v>14.2320729428651</c:v>
                </c:pt>
                <c:pt idx="29107">
                  <c:v>13.674466795192499</c:v>
                </c:pt>
                <c:pt idx="29108">
                  <c:v>13.0044136479553</c:v>
                </c:pt>
                <c:pt idx="29109">
                  <c:v>11.9428355007182</c:v>
                </c:pt>
                <c:pt idx="29110">
                  <c:v>11.5597913530456</c:v>
                </c:pt>
                <c:pt idx="29111">
                  <c:v>11.0779652058084</c:v>
                </c:pt>
                <c:pt idx="29112">
                  <c:v>10.7159530585712</c:v>
                </c:pt>
                <c:pt idx="29113">
                  <c:v>10.230468910898599</c:v>
                </c:pt>
                <c:pt idx="29114">
                  <c:v>9.9823167636614691</c:v>
                </c:pt>
                <c:pt idx="29115">
                  <c:v>9.5550716164242999</c:v>
                </c:pt>
                <c:pt idx="29116">
                  <c:v>9.4794954687517201</c:v>
                </c:pt>
                <c:pt idx="29117">
                  <c:v>9.4974003215145402</c:v>
                </c:pt>
                <c:pt idx="29118">
                  <c:v>9.3578271742773698</c:v>
                </c:pt>
                <c:pt idx="29119">
                  <c:v>9.32298802660479</c:v>
                </c:pt>
                <c:pt idx="29120">
                  <c:v>9.4628438793676093</c:v>
                </c:pt>
                <c:pt idx="29121">
                  <c:v>9.5844497321304392</c:v>
                </c:pt>
                <c:pt idx="29122">
                  <c:v>9.8102555844578596</c:v>
                </c:pt>
                <c:pt idx="29123">
                  <c:v>9.5647924372206798</c:v>
                </c:pt>
                <c:pt idx="29124">
                  <c:v>8.3005042899835093</c:v>
                </c:pt>
                <c:pt idx="29125">
                  <c:v>7.1238971423109296</c:v>
                </c:pt>
                <c:pt idx="29126">
                  <c:v>6.7850069950737497</c:v>
                </c:pt>
                <c:pt idx="29127">
                  <c:v>6.4667538478365802</c:v>
                </c:pt>
                <c:pt idx="29128">
                  <c:v>7.5600447001640001</c:v>
                </c:pt>
                <c:pt idx="29129">
                  <c:v>8.0175085529268202</c:v>
                </c:pt>
                <c:pt idx="29130">
                  <c:v>8.6793864056896499</c:v>
                </c:pt>
                <c:pt idx="29131">
                  <c:v>9.3379642580170703</c:v>
                </c:pt>
                <c:pt idx="29132">
                  <c:v>9.7746321107798906</c:v>
                </c:pt>
                <c:pt idx="29133">
                  <c:v>10.2758959635427</c:v>
                </c:pt>
                <c:pt idx="29134">
                  <c:v>10.778344815870099</c:v>
                </c:pt>
                <c:pt idx="29135">
                  <c:v>10.901673668633</c:v>
                </c:pt>
                <c:pt idx="29136">
                  <c:v>10.549173521395799</c:v>
                </c:pt>
                <c:pt idx="29137">
                  <c:v>11.122473373723199</c:v>
                </c:pt>
                <c:pt idx="29138">
                  <c:v>11.267414226486</c:v>
                </c:pt>
                <c:pt idx="29139">
                  <c:v>11.001315079248901</c:v>
                </c:pt>
                <c:pt idx="29140">
                  <c:v>11.399202931576299</c:v>
                </c:pt>
                <c:pt idx="29141">
                  <c:v>11.675188784339101</c:v>
                </c:pt>
                <c:pt idx="29142">
                  <c:v>11.9322646371019</c:v>
                </c:pt>
                <c:pt idx="29143">
                  <c:v>12.1267384894293</c:v>
                </c:pt>
                <c:pt idx="29144">
                  <c:v>12.436032342192201</c:v>
                </c:pt>
                <c:pt idx="29145">
                  <c:v>12.777624194954999</c:v>
                </c:pt>
                <c:pt idx="29146">
                  <c:v>12.634574047282401</c:v>
                </c:pt>
                <c:pt idx="29147">
                  <c:v>12.8781829000452</c:v>
                </c:pt>
                <c:pt idx="29148">
                  <c:v>12.512111752808099</c:v>
                </c:pt>
                <c:pt idx="29149">
                  <c:v>12.5337576051355</c:v>
                </c:pt>
                <c:pt idx="29150">
                  <c:v>12.6046694578983</c:v>
                </c:pt>
                <c:pt idx="29151">
                  <c:v>12.814908310661099</c:v>
                </c:pt>
                <c:pt idx="29152">
                  <c:v>12.7676361629886</c:v>
                </c:pt>
                <c:pt idx="29153">
                  <c:v>12.6270088781654</c:v>
                </c:pt>
                <c:pt idx="29154">
                  <c:v>13.010675455557999</c:v>
                </c:pt>
                <c:pt idx="29155">
                  <c:v>13.134134033070699</c:v>
                </c:pt>
                <c:pt idx="29156">
                  <c:v>13.1707766104632</c:v>
                </c:pt>
                <c:pt idx="29157">
                  <c:v>13.3172221878557</c:v>
                </c:pt>
                <c:pt idx="29158">
                  <c:v>13.297647765368501</c:v>
                </c:pt>
                <c:pt idx="29159">
                  <c:v>13.274671342761</c:v>
                </c:pt>
                <c:pt idx="29160">
                  <c:v>13.3215899201535</c:v>
                </c:pt>
                <c:pt idx="29161">
                  <c:v>13.168819497666201</c:v>
                </c:pt>
                <c:pt idx="29162">
                  <c:v>13.123912075058801</c:v>
                </c:pt>
                <c:pt idx="29163">
                  <c:v>12.986816652451299</c:v>
                </c:pt>
                <c:pt idx="29164">
                  <c:v>12.990906229964001</c:v>
                </c:pt>
                <c:pt idx="29165">
                  <c:v>13.073621807356499</c:v>
                </c:pt>
                <c:pt idx="29166">
                  <c:v>13.1313953847491</c:v>
                </c:pt>
                <c:pt idx="29167">
                  <c:v>13.2215529622618</c:v>
                </c:pt>
                <c:pt idx="29168">
                  <c:v>13.276924539654299</c:v>
                </c:pt>
                <c:pt idx="29169">
                  <c:v>13.2383801170469</c:v>
                </c:pt>
                <c:pt idx="29170">
                  <c:v>13.2524756945596</c:v>
                </c:pt>
                <c:pt idx="29171">
                  <c:v>13.1159172719521</c:v>
                </c:pt>
                <c:pt idx="29172">
                  <c:v>13.176766849344601</c:v>
                </c:pt>
                <c:pt idx="29173">
                  <c:v>13.160188426857401</c:v>
                </c:pt>
                <c:pt idx="29174">
                  <c:v>13.1826840042499</c:v>
                </c:pt>
                <c:pt idx="29175">
                  <c:v>13.2191495816424</c:v>
                </c:pt>
                <c:pt idx="29176">
                  <c:v>13.266264159155099</c:v>
                </c:pt>
                <c:pt idx="29177">
                  <c:v>13.4130517365477</c:v>
                </c:pt>
                <c:pt idx="29178">
                  <c:v>13.4128583139402</c:v>
                </c:pt>
                <c:pt idx="29179">
                  <c:v>13.448523891452901</c:v>
                </c:pt>
                <c:pt idx="29180">
                  <c:v>13.432358468845401</c:v>
                </c:pt>
                <c:pt idx="29181">
                  <c:v>13.501183046237999</c:v>
                </c:pt>
                <c:pt idx="29182">
                  <c:v>13.203094623750699</c:v>
                </c:pt>
                <c:pt idx="29183">
                  <c:v>11.8338002011432</c:v>
                </c:pt>
                <c:pt idx="29184">
                  <c:v>9.6070197785357294</c:v>
                </c:pt>
                <c:pt idx="29185">
                  <c:v>8.6587463560484501</c:v>
                </c:pt>
                <c:pt idx="29186">
                  <c:v>8.0832729334409805</c:v>
                </c:pt>
                <c:pt idx="29187">
                  <c:v>8.2801365108335006</c:v>
                </c:pt>
                <c:pt idx="29188">
                  <c:v>8.3058020883462298</c:v>
                </c:pt>
                <c:pt idx="29189">
                  <c:v>7.7440466657387503</c:v>
                </c:pt>
                <c:pt idx="29190">
                  <c:v>7.9436012431312797</c:v>
                </c:pt>
                <c:pt idx="29191">
                  <c:v>7.8124248206439999</c:v>
                </c:pt>
                <c:pt idx="29192">
                  <c:v>7.6275363980365301</c:v>
                </c:pt>
                <c:pt idx="29193">
                  <c:v>7.9809999754290599</c:v>
                </c:pt>
                <c:pt idx="29194">
                  <c:v>8.1341885529417794</c:v>
                </c:pt>
                <c:pt idx="29195">
                  <c:v>8.0213871303343005</c:v>
                </c:pt>
                <c:pt idx="29196">
                  <c:v>7.7254997077268301</c:v>
                </c:pt>
                <c:pt idx="29197">
                  <c:v>11.216075285239601</c:v>
                </c:pt>
                <c:pt idx="29198">
                  <c:v>11.380526862632101</c:v>
                </c:pt>
                <c:pt idx="29199">
                  <c:v>11.448481440024601</c:v>
                </c:pt>
                <c:pt idx="29200">
                  <c:v>11.1593780175373</c:v>
                </c:pt>
                <c:pt idx="29201">
                  <c:v>10.803781311001</c:v>
                </c:pt>
                <c:pt idx="29202">
                  <c:v>10.1577973206259</c:v>
                </c:pt>
                <c:pt idx="29203">
                  <c:v>10.2793433301186</c:v>
                </c:pt>
                <c:pt idx="29204">
                  <c:v>10.0702143397436</c:v>
                </c:pt>
                <c:pt idx="29205">
                  <c:v>9.9431753493684898</c:v>
                </c:pt>
                <c:pt idx="29206">
                  <c:v>9.7564663588611804</c:v>
                </c:pt>
                <c:pt idx="29207">
                  <c:v>8.8938273684861198</c:v>
                </c:pt>
                <c:pt idx="29208">
                  <c:v>8.7121103781110598</c:v>
                </c:pt>
                <c:pt idx="29209">
                  <c:v>8.2364763876037497</c:v>
                </c:pt>
                <c:pt idx="29210">
                  <c:v>7.6999053972286902</c:v>
                </c:pt>
                <c:pt idx="29211">
                  <c:v>7.5594784068536303</c:v>
                </c:pt>
                <c:pt idx="29212">
                  <c:v>7.6172524163463198</c:v>
                </c:pt>
                <c:pt idx="29213">
                  <c:v>7.5613954259712601</c:v>
                </c:pt>
                <c:pt idx="29214">
                  <c:v>7.6344544355961999</c:v>
                </c:pt>
                <c:pt idx="29215">
                  <c:v>7.6496814450888904</c:v>
                </c:pt>
                <c:pt idx="29216">
                  <c:v>7.7643524547138298</c:v>
                </c:pt>
                <c:pt idx="29217">
                  <c:v>8.3759794643387693</c:v>
                </c:pt>
                <c:pt idx="29218">
                  <c:v>9.0529714738314606</c:v>
                </c:pt>
                <c:pt idx="29219">
                  <c:v>10.2047204834564</c:v>
                </c:pt>
                <c:pt idx="29220">
                  <c:v>10.5830774930813</c:v>
                </c:pt>
                <c:pt idx="29221">
                  <c:v>10.777123502574</c:v>
                </c:pt>
                <c:pt idx="29222">
                  <c:v>10.742553512199001</c:v>
                </c:pt>
                <c:pt idx="29223">
                  <c:v>10.9577225218239</c:v>
                </c:pt>
                <c:pt idx="29224">
                  <c:v>10.8027715313166</c:v>
                </c:pt>
                <c:pt idx="29225">
                  <c:v>10.496357540941499</c:v>
                </c:pt>
                <c:pt idx="29226">
                  <c:v>9.2709315505664804</c:v>
                </c:pt>
                <c:pt idx="29227">
                  <c:v>8.8609345600591691</c:v>
                </c:pt>
                <c:pt idx="29228">
                  <c:v>9.2653845696841106</c:v>
                </c:pt>
                <c:pt idx="29229">
                  <c:v>9.2017175793090509</c:v>
                </c:pt>
                <c:pt idx="29230">
                  <c:v>8.7144845888017404</c:v>
                </c:pt>
                <c:pt idx="29231">
                  <c:v>9.1738565984266796</c:v>
                </c:pt>
                <c:pt idx="29232">
                  <c:v>10.3669456080516</c:v>
                </c:pt>
                <c:pt idx="29233">
                  <c:v>11.0300926175443</c:v>
                </c:pt>
                <c:pt idx="29234">
                  <c:v>11.1273196271693</c:v>
                </c:pt>
                <c:pt idx="29235">
                  <c:v>10.7963606367942</c:v>
                </c:pt>
                <c:pt idx="29236">
                  <c:v>10.8109456462869</c:v>
                </c:pt>
                <c:pt idx="29237">
                  <c:v>10.5280486559118</c:v>
                </c:pt>
                <c:pt idx="29238">
                  <c:v>10.113602665536799</c:v>
                </c:pt>
                <c:pt idx="29239">
                  <c:v>10.266156675029499</c:v>
                </c:pt>
                <c:pt idx="29240">
                  <c:v>10.144235684654401</c:v>
                </c:pt>
                <c:pt idx="29241">
                  <c:v>11.4282306942793</c:v>
                </c:pt>
                <c:pt idx="29242">
                  <c:v>12.298229703772</c:v>
                </c:pt>
                <c:pt idx="29243">
                  <c:v>10.504219713396999</c:v>
                </c:pt>
                <c:pt idx="29244">
                  <c:v>11.172769723021901</c:v>
                </c:pt>
                <c:pt idx="29245">
                  <c:v>11.2026487325146</c:v>
                </c:pt>
                <c:pt idx="29246">
                  <c:v>11.8391197421395</c:v>
                </c:pt>
                <c:pt idx="29247">
                  <c:v>11.848116751764501</c:v>
                </c:pt>
                <c:pt idx="29248">
                  <c:v>11.991771761257199</c:v>
                </c:pt>
                <c:pt idx="29249">
                  <c:v>12.078636606417</c:v>
                </c:pt>
                <c:pt idx="29250">
                  <c:v>10.8485242870501</c:v>
                </c:pt>
                <c:pt idx="29251">
                  <c:v>10.928443967723799</c:v>
                </c:pt>
                <c:pt idx="29252">
                  <c:v>10.9389686483569</c:v>
                </c:pt>
                <c:pt idx="29253">
                  <c:v>10.506241328990001</c:v>
                </c:pt>
                <c:pt idx="29254">
                  <c:v>10.899645009663701</c:v>
                </c:pt>
                <c:pt idx="29255">
                  <c:v>11.067731690296799</c:v>
                </c:pt>
                <c:pt idx="29256">
                  <c:v>10.7891763709299</c:v>
                </c:pt>
                <c:pt idx="29257">
                  <c:v>10.603366051603601</c:v>
                </c:pt>
                <c:pt idx="29258">
                  <c:v>10.446582732236701</c:v>
                </c:pt>
                <c:pt idx="29259">
                  <c:v>10.416380412869801</c:v>
                </c:pt>
                <c:pt idx="29260">
                  <c:v>10.5770260935435</c:v>
                </c:pt>
                <c:pt idx="29261">
                  <c:v>10.7748537741766</c:v>
                </c:pt>
                <c:pt idx="29262">
                  <c:v>10.9113854548097</c:v>
                </c:pt>
                <c:pt idx="29263">
                  <c:v>11.0312811354834</c:v>
                </c:pt>
                <c:pt idx="29264">
                  <c:v>11.0414408161165</c:v>
                </c:pt>
                <c:pt idx="29265">
                  <c:v>10.912624496749499</c:v>
                </c:pt>
                <c:pt idx="29266">
                  <c:v>10.6064141774233</c:v>
                </c:pt>
                <c:pt idx="29267">
                  <c:v>10.496073858056301</c:v>
                </c:pt>
                <c:pt idx="29268">
                  <c:v>10.2366885386894</c:v>
                </c:pt>
                <c:pt idx="29269">
                  <c:v>10.1668222193631</c:v>
                </c:pt>
                <c:pt idx="29270">
                  <c:v>10.1885638999962</c:v>
                </c:pt>
                <c:pt idx="29271">
                  <c:v>10.2466725806293</c:v>
                </c:pt>
                <c:pt idx="29272">
                  <c:v>10.369979261303</c:v>
                </c:pt>
                <c:pt idx="29273">
                  <c:v>10.537485941936101</c:v>
                </c:pt>
                <c:pt idx="29274">
                  <c:v>10.8121016225692</c:v>
                </c:pt>
                <c:pt idx="29275">
                  <c:v>10.7730583032429</c:v>
                </c:pt>
                <c:pt idx="29276">
                  <c:v>10.861850983876</c:v>
                </c:pt>
                <c:pt idx="29277">
                  <c:v>11.072781664509099</c:v>
                </c:pt>
                <c:pt idx="29278">
                  <c:v>12.0422443451828</c:v>
                </c:pt>
                <c:pt idx="29279">
                  <c:v>12.3477330258159</c:v>
                </c:pt>
                <c:pt idx="29280">
                  <c:v>11.9650737064489</c:v>
                </c:pt>
                <c:pt idx="29281">
                  <c:v>11.5594713871227</c:v>
                </c:pt>
                <c:pt idx="29282">
                  <c:v>11.2458840677557</c:v>
                </c:pt>
                <c:pt idx="29283">
                  <c:v>10.538222748388799</c:v>
                </c:pt>
                <c:pt idx="29284">
                  <c:v>10.3290384290625</c:v>
                </c:pt>
                <c:pt idx="29285">
                  <c:v>10.146639109695601</c:v>
                </c:pt>
                <c:pt idx="29286">
                  <c:v>10.3789647903287</c:v>
                </c:pt>
                <c:pt idx="29287">
                  <c:v>10.5034754710024</c:v>
                </c:pt>
                <c:pt idx="29288">
                  <c:v>10.518489151635499</c:v>
                </c:pt>
                <c:pt idx="29289">
                  <c:v>10.0115798322686</c:v>
                </c:pt>
                <c:pt idx="29290">
                  <c:v>9.4134415129423097</c:v>
                </c:pt>
                <c:pt idx="29291">
                  <c:v>10.4136811935754</c:v>
                </c:pt>
                <c:pt idx="29292">
                  <c:v>10.537296874208501</c:v>
                </c:pt>
                <c:pt idx="29293">
                  <c:v>10.2018015548822</c:v>
                </c:pt>
                <c:pt idx="29294">
                  <c:v>10.3266912355153</c:v>
                </c:pt>
                <c:pt idx="29295">
                  <c:v>10.7886069161483</c:v>
                </c:pt>
                <c:pt idx="29296">
                  <c:v>11.1483765968221</c:v>
                </c:pt>
                <c:pt idx="29297">
                  <c:v>10.894603636902801</c:v>
                </c:pt>
                <c:pt idx="29298">
                  <c:v>10.942738036406</c:v>
                </c:pt>
                <c:pt idx="29299">
                  <c:v>10.7863844360204</c:v>
                </c:pt>
                <c:pt idx="29300">
                  <c:v>10.8494438355236</c:v>
                </c:pt>
                <c:pt idx="29301">
                  <c:v>11.106148235026801</c:v>
                </c:pt>
                <c:pt idx="29302">
                  <c:v>10.785986634641301</c:v>
                </c:pt>
                <c:pt idx="29303">
                  <c:v>10.549719034144401</c:v>
                </c:pt>
                <c:pt idx="29304">
                  <c:v>10.8512934336476</c:v>
                </c:pt>
                <c:pt idx="29305">
                  <c:v>10.8115148332621</c:v>
                </c:pt>
                <c:pt idx="29306">
                  <c:v>10.923994232765301</c:v>
                </c:pt>
                <c:pt idx="29307">
                  <c:v>10.8402456322685</c:v>
                </c:pt>
                <c:pt idx="29308">
                  <c:v>10.526708031882899</c:v>
                </c:pt>
                <c:pt idx="29309">
                  <c:v>9.51227243138608</c:v>
                </c:pt>
                <c:pt idx="29310">
                  <c:v>9.8483578308892792</c:v>
                </c:pt>
                <c:pt idx="29311">
                  <c:v>9.9148232305037105</c:v>
                </c:pt>
                <c:pt idx="29312">
                  <c:v>8.9999616300069007</c:v>
                </c:pt>
                <c:pt idx="29313">
                  <c:v>8.7387430295101005</c:v>
                </c:pt>
                <c:pt idx="29314">
                  <c:v>8.3404324291245295</c:v>
                </c:pt>
                <c:pt idx="29315">
                  <c:v>8.3082858286277208</c:v>
                </c:pt>
                <c:pt idx="29316">
                  <c:v>8.14933422813092</c:v>
                </c:pt>
                <c:pt idx="29317">
                  <c:v>8.7219436277453504</c:v>
                </c:pt>
                <c:pt idx="29318">
                  <c:v>9.4991620272485395</c:v>
                </c:pt>
                <c:pt idx="29319">
                  <c:v>9.4555764267517297</c:v>
                </c:pt>
                <c:pt idx="29320">
                  <c:v>10.675674826366199</c:v>
                </c:pt>
                <c:pt idx="29321">
                  <c:v>11.3602772258694</c:v>
                </c:pt>
                <c:pt idx="29322">
                  <c:v>11.642604625372501</c:v>
                </c:pt>
                <c:pt idx="29323">
                  <c:v>12.022048024987001</c:v>
                </c:pt>
                <c:pt idx="29324">
                  <c:v>13.3817354244902</c:v>
                </c:pt>
                <c:pt idx="29325">
                  <c:v>15.9673908239934</c:v>
                </c:pt>
                <c:pt idx="29326">
                  <c:v>17.189740223607799</c:v>
                </c:pt>
                <c:pt idx="29327">
                  <c:v>14.113335623111</c:v>
                </c:pt>
                <c:pt idx="29328">
                  <c:v>9.7648760226141906</c:v>
                </c:pt>
                <c:pt idx="29329">
                  <c:v>10.662743422228599</c:v>
                </c:pt>
                <c:pt idx="29330">
                  <c:v>10.731446821731801</c:v>
                </c:pt>
                <c:pt idx="29331">
                  <c:v>10.980656221235</c:v>
                </c:pt>
                <c:pt idx="29332">
                  <c:v>10.1836896208494</c:v>
                </c:pt>
                <c:pt idx="29333">
                  <c:v>11.096611020352601</c:v>
                </c:pt>
                <c:pt idx="29334">
                  <c:v>11.604394419855799</c:v>
                </c:pt>
                <c:pt idx="29335">
                  <c:v>11.8564648194703</c:v>
                </c:pt>
                <c:pt idx="29336">
                  <c:v>11.648140218973399</c:v>
                </c:pt>
                <c:pt idx="29337">
                  <c:v>12.084701618476601</c:v>
                </c:pt>
                <c:pt idx="29338">
                  <c:v>12.5146930180911</c:v>
                </c:pt>
                <c:pt idx="29339">
                  <c:v>12.968023417594299</c:v>
                </c:pt>
                <c:pt idx="29340">
                  <c:v>13.2831108170975</c:v>
                </c:pt>
                <c:pt idx="29341">
                  <c:v>13.0962252167119</c:v>
                </c:pt>
                <c:pt idx="29342">
                  <c:v>13.1276146162151</c:v>
                </c:pt>
                <c:pt idx="29343">
                  <c:v>12.7025790157183</c:v>
                </c:pt>
                <c:pt idx="29344">
                  <c:v>12.0859904153327</c:v>
                </c:pt>
                <c:pt idx="29345">
                  <c:v>11.7017486690737</c:v>
                </c:pt>
                <c:pt idx="29346">
                  <c:v>11.606343777034301</c:v>
                </c:pt>
                <c:pt idx="29347">
                  <c:v>11.9020728851568</c:v>
                </c:pt>
                <c:pt idx="29348">
                  <c:v>12.203090993117399</c:v>
                </c:pt>
                <c:pt idx="29349">
                  <c:v>12.256739101078001</c:v>
                </c:pt>
                <c:pt idx="29350">
                  <c:v>11.778890209200499</c:v>
                </c:pt>
                <c:pt idx="29351">
                  <c:v>11.0225573171611</c:v>
                </c:pt>
                <c:pt idx="29352">
                  <c:v>10.1242834251217</c:v>
                </c:pt>
                <c:pt idx="29353">
                  <c:v>8.7804135332442108</c:v>
                </c:pt>
                <c:pt idx="29354">
                  <c:v>7.3671486412048397</c:v>
                </c:pt>
                <c:pt idx="29355">
                  <c:v>7.5091407491654696</c:v>
                </c:pt>
                <c:pt idx="29356">
                  <c:v>7.5404158572879298</c:v>
                </c:pt>
                <c:pt idx="29357">
                  <c:v>6.9920779652485603</c:v>
                </c:pt>
                <c:pt idx="29358">
                  <c:v>5.7632510732091902</c:v>
                </c:pt>
                <c:pt idx="29359">
                  <c:v>5.6866081813316596</c:v>
                </c:pt>
                <c:pt idx="29360">
                  <c:v>5.9010952892922903</c:v>
                </c:pt>
                <c:pt idx="29361">
                  <c:v>6.2308743972529204</c:v>
                </c:pt>
                <c:pt idx="29362">
                  <c:v>6.0536935053753904</c:v>
                </c:pt>
                <c:pt idx="29363">
                  <c:v>5.8100556133360204</c:v>
                </c:pt>
                <c:pt idx="29364">
                  <c:v>5.79787372129665</c:v>
                </c:pt>
                <c:pt idx="29365">
                  <c:v>5.7523728294191203</c:v>
                </c:pt>
                <c:pt idx="29366">
                  <c:v>5.89414093737975</c:v>
                </c:pt>
                <c:pt idx="29367">
                  <c:v>5.9700450453403802</c:v>
                </c:pt>
                <c:pt idx="29368">
                  <c:v>6.0520201534628404</c:v>
                </c:pt>
                <c:pt idx="29369">
                  <c:v>6.2479172614234697</c:v>
                </c:pt>
                <c:pt idx="29370">
                  <c:v>6.1701823693840998</c:v>
                </c:pt>
                <c:pt idx="29371">
                  <c:v>6.3033764775065704</c:v>
                </c:pt>
                <c:pt idx="29372">
                  <c:v>6.2860695854672004</c:v>
                </c:pt>
                <c:pt idx="29373">
                  <c:v>6.8584986934278298</c:v>
                </c:pt>
                <c:pt idx="29374">
                  <c:v>6.3851238015503</c:v>
                </c:pt>
                <c:pt idx="29375">
                  <c:v>6.3483159095109301</c:v>
                </c:pt>
                <c:pt idx="29376">
                  <c:v>6.35010301747156</c:v>
                </c:pt>
                <c:pt idx="29377">
                  <c:v>6.4150721255940297</c:v>
                </c:pt>
                <c:pt idx="29378">
                  <c:v>5.7422722335546501</c:v>
                </c:pt>
                <c:pt idx="29379">
                  <c:v>6.15667734151529</c:v>
                </c:pt>
                <c:pt idx="29380">
                  <c:v>6.7981774496377501</c:v>
                </c:pt>
                <c:pt idx="29381">
                  <c:v>6.9046705575983802</c:v>
                </c:pt>
                <c:pt idx="29382">
                  <c:v>7.2934366655590104</c:v>
                </c:pt>
                <c:pt idx="29383">
                  <c:v>7.7532577736814803</c:v>
                </c:pt>
                <c:pt idx="29384">
                  <c:v>11.0660488816421</c:v>
                </c:pt>
                <c:pt idx="29385">
                  <c:v>11.2936979896027</c:v>
                </c:pt>
                <c:pt idx="29386">
                  <c:v>11.6438080977252</c:v>
                </c:pt>
                <c:pt idx="29387">
                  <c:v>12.2681612056858</c:v>
                </c:pt>
                <c:pt idx="29388">
                  <c:v>11.137928313646499</c:v>
                </c:pt>
                <c:pt idx="29389">
                  <c:v>13.1624374217689</c:v>
                </c:pt>
                <c:pt idx="29390">
                  <c:v>12.8718945297296</c:v>
                </c:pt>
                <c:pt idx="29391">
                  <c:v>13.2500656376902</c:v>
                </c:pt>
                <c:pt idx="29392">
                  <c:v>13.1443747458127</c:v>
                </c:pt>
                <c:pt idx="29393">
                  <c:v>12.7762438657315</c:v>
                </c:pt>
                <c:pt idx="29394">
                  <c:v>12.876854997684401</c:v>
                </c:pt>
                <c:pt idx="29395">
                  <c:v>12.5863681295864</c:v>
                </c:pt>
                <c:pt idx="29396">
                  <c:v>12.348664261539399</c:v>
                </c:pt>
                <c:pt idx="29397">
                  <c:v>12.1674603934923</c:v>
                </c:pt>
                <c:pt idx="29398">
                  <c:v>11.3360295253943</c:v>
                </c:pt>
                <c:pt idx="29399">
                  <c:v>10.4246406573473</c:v>
                </c:pt>
                <c:pt idx="29400">
                  <c:v>9.2986677893002501</c:v>
                </c:pt>
                <c:pt idx="29401">
                  <c:v>7.8804819212022199</c:v>
                </c:pt>
                <c:pt idx="29402">
                  <c:v>6.5184260531551903</c:v>
                </c:pt>
                <c:pt idx="29403">
                  <c:v>6.4999581851081603</c:v>
                </c:pt>
                <c:pt idx="29404">
                  <c:v>6.3308723170101304</c:v>
                </c:pt>
                <c:pt idx="29405">
                  <c:v>5.5614124489631003</c:v>
                </c:pt>
                <c:pt idx="29406">
                  <c:v>5.4689015809160697</c:v>
                </c:pt>
                <c:pt idx="29407">
                  <c:v>5.5562557128180403</c:v>
                </c:pt>
                <c:pt idx="29408">
                  <c:v>5.1404678447710097</c:v>
                </c:pt>
                <c:pt idx="29409">
                  <c:v>5.4095439767239899</c:v>
                </c:pt>
                <c:pt idx="29410">
                  <c:v>5.8710481086259501</c:v>
                </c:pt>
                <c:pt idx="29411">
                  <c:v>6.4255022405789202</c:v>
                </c:pt>
                <c:pt idx="29412">
                  <c:v>6.4754273725319003</c:v>
                </c:pt>
                <c:pt idx="29413">
                  <c:v>7.0347925044338604</c:v>
                </c:pt>
                <c:pt idx="29414">
                  <c:v>8.3743636363868301</c:v>
                </c:pt>
                <c:pt idx="29415">
                  <c:v>8.2250927683398096</c:v>
                </c:pt>
                <c:pt idx="29416">
                  <c:v>7.9179039002417699</c:v>
                </c:pt>
                <c:pt idx="29417">
                  <c:v>7.8834180321947498</c:v>
                </c:pt>
                <c:pt idx="29418">
                  <c:v>8.5145131641477203</c:v>
                </c:pt>
                <c:pt idx="29419">
                  <c:v>9.7508452960496808</c:v>
                </c:pt>
                <c:pt idx="29420">
                  <c:v>10.5342244280027</c:v>
                </c:pt>
                <c:pt idx="29421">
                  <c:v>11.037480559955601</c:v>
                </c:pt>
                <c:pt idx="29422">
                  <c:v>11.8204026918576</c:v>
                </c:pt>
                <c:pt idx="29423">
                  <c:v>12.5809048238106</c:v>
                </c:pt>
                <c:pt idx="29424">
                  <c:v>13.272897955763501</c:v>
                </c:pt>
                <c:pt idx="29425">
                  <c:v>12.9529970876655</c:v>
                </c:pt>
                <c:pt idx="29426">
                  <c:v>13.225702219618499</c:v>
                </c:pt>
                <c:pt idx="29427">
                  <c:v>11.8961353515715</c:v>
                </c:pt>
                <c:pt idx="29428">
                  <c:v>11.462138483473399</c:v>
                </c:pt>
                <c:pt idx="29429">
                  <c:v>11.668835615426399</c:v>
                </c:pt>
                <c:pt idx="29430">
                  <c:v>11.844218747379401</c:v>
                </c:pt>
                <c:pt idx="30101">
                  <c:v>8.1861182763984992</c:v>
                </c:pt>
                <c:pt idx="30102">
                  <c:v>7.9458124083514798</c:v>
                </c:pt>
                <c:pt idx="30103">
                  <c:v>7.9948635402534398</c:v>
                </c:pt>
                <c:pt idx="30104">
                  <c:v>8.2609956722064108</c:v>
                </c:pt>
                <c:pt idx="30105">
                  <c:v>7.46403780415939</c:v>
                </c:pt>
                <c:pt idx="30106">
                  <c:v>7.7093399360613502</c:v>
                </c:pt>
                <c:pt idx="30107">
                  <c:v>8.4127270680143305</c:v>
                </c:pt>
                <c:pt idx="30108">
                  <c:v>11.1767831999673</c:v>
                </c:pt>
                <c:pt idx="30109">
                  <c:v>11.572950331869301</c:v>
                </c:pt>
                <c:pt idx="30110">
                  <c:v>11.6224424638222</c:v>
                </c:pt>
                <c:pt idx="30111">
                  <c:v>11.6935385957752</c:v>
                </c:pt>
                <c:pt idx="30112">
                  <c:v>11.659280727677199</c:v>
                </c:pt>
                <c:pt idx="30113">
                  <c:v>11.252416901493101</c:v>
                </c:pt>
                <c:pt idx="30114">
                  <c:v>10.4164961171975</c:v>
                </c:pt>
                <c:pt idx="30115">
                  <c:v>9.9656723327794907</c:v>
                </c:pt>
                <c:pt idx="30116">
                  <c:v>9.9612255484839096</c:v>
                </c:pt>
                <c:pt idx="30117">
                  <c:v>9.8554557641883207</c:v>
                </c:pt>
                <c:pt idx="30118">
                  <c:v>9.5692419797702808</c:v>
                </c:pt>
                <c:pt idx="30119">
                  <c:v>9.5866091954747006</c:v>
                </c:pt>
                <c:pt idx="30120">
                  <c:v>9.4008884111791193</c:v>
                </c:pt>
                <c:pt idx="30121">
                  <c:v>9.2700286267610803</c:v>
                </c:pt>
                <c:pt idx="30122">
                  <c:v>9.2300508424655003</c:v>
                </c:pt>
                <c:pt idx="30123">
                  <c:v>9.1463660581699102</c:v>
                </c:pt>
                <c:pt idx="30124">
                  <c:v>9.1502602737518703</c:v>
                </c:pt>
                <c:pt idx="30125">
                  <c:v>9.4355274894562893</c:v>
                </c:pt>
                <c:pt idx="30126">
                  <c:v>9.9517937051607106</c:v>
                </c:pt>
                <c:pt idx="30127">
                  <c:v>9.8648599207426706</c:v>
                </c:pt>
                <c:pt idx="30128">
                  <c:v>9.8297061364470899</c:v>
                </c:pt>
                <c:pt idx="30129">
                  <c:v>9.9457333521514997</c:v>
                </c:pt>
                <c:pt idx="30130">
                  <c:v>10.0896625677335</c:v>
                </c:pt>
                <c:pt idx="30131">
                  <c:v>10.0371287834379</c:v>
                </c:pt>
                <c:pt idx="30132">
                  <c:v>10.2273929991423</c:v>
                </c:pt>
                <c:pt idx="30133">
                  <c:v>9.9572792147242595</c:v>
                </c:pt>
                <c:pt idx="30134">
                  <c:v>9.7684794304286697</c:v>
                </c:pt>
                <c:pt idx="30135">
                  <c:v>9.9679896461330895</c:v>
                </c:pt>
                <c:pt idx="30136">
                  <c:v>10.3565428617151</c:v>
                </c:pt>
                <c:pt idx="30137">
                  <c:v>10.705118077419501</c:v>
                </c:pt>
                <c:pt idx="30138">
                  <c:v>11.084770293123899</c:v>
                </c:pt>
                <c:pt idx="30139">
                  <c:v>10.9879045087058</c:v>
                </c:pt>
                <c:pt idx="30140">
                  <c:v>10.768921724410299</c:v>
                </c:pt>
                <c:pt idx="30141">
                  <c:v>10.9738409401147</c:v>
                </c:pt>
                <c:pt idx="30142">
                  <c:v>10.7126411556966</c:v>
                </c:pt>
                <c:pt idx="30143">
                  <c:v>10.5026183714011</c:v>
                </c:pt>
                <c:pt idx="30144">
                  <c:v>10.372360587105501</c:v>
                </c:pt>
                <c:pt idx="30145">
                  <c:v>10.1764278026874</c:v>
                </c:pt>
                <c:pt idx="30146">
                  <c:v>10.1655110183919</c:v>
                </c:pt>
                <c:pt idx="30147">
                  <c:v>9.9915102340962694</c:v>
                </c:pt>
                <c:pt idx="30148">
                  <c:v>9.6645794496782305</c:v>
                </c:pt>
                <c:pt idx="30149">
                  <c:v>9.6351956653826498</c:v>
                </c:pt>
                <c:pt idx="30150">
                  <c:v>9.7539978810870593</c:v>
                </c:pt>
                <c:pt idx="30151">
                  <c:v>9.6453140966690292</c:v>
                </c:pt>
                <c:pt idx="30152">
                  <c:v>13.1921023123734</c:v>
                </c:pt>
                <c:pt idx="30153">
                  <c:v>14.5229185280779</c:v>
                </c:pt>
                <c:pt idx="30154">
                  <c:v>14.6807417436598</c:v>
                </c:pt>
                <c:pt idx="30155">
                  <c:v>14.724002959364199</c:v>
                </c:pt>
                <c:pt idx="30156">
                  <c:v>14.619982175068699</c:v>
                </c:pt>
                <c:pt idx="30157">
                  <c:v>14.5219193906506</c:v>
                </c:pt>
                <c:pt idx="30158">
                  <c:v>14.087081606355</c:v>
                </c:pt>
                <c:pt idx="30159">
                  <c:v>14.1301208220594</c:v>
                </c:pt>
                <c:pt idx="30160">
                  <c:v>14.0950620376414</c:v>
                </c:pt>
                <c:pt idx="30161">
                  <c:v>13.9693215452034</c:v>
                </c:pt>
                <c:pt idx="30162">
                  <c:v>13.7006203445812</c:v>
                </c:pt>
                <c:pt idx="30163">
                  <c:v>13.411724143953901</c:v>
                </c:pt>
                <c:pt idx="30164">
                  <c:v>13.2972759433316</c:v>
                </c:pt>
                <c:pt idx="30165">
                  <c:v>13.2858747427093</c:v>
                </c:pt>
                <c:pt idx="30166">
                  <c:v>13.184286542082001</c:v>
                </c:pt>
                <c:pt idx="30167">
                  <c:v>12.6982823414597</c:v>
                </c:pt>
                <c:pt idx="30168">
                  <c:v>12.325997140837501</c:v>
                </c:pt>
                <c:pt idx="30169">
                  <c:v>12.3773869402101</c:v>
                </c:pt>
                <c:pt idx="30170">
                  <c:v>13.022809739587901</c:v>
                </c:pt>
                <c:pt idx="30171">
                  <c:v>12.906402538965599</c:v>
                </c:pt>
                <c:pt idx="30172">
                  <c:v>12.7585753383383</c:v>
                </c:pt>
                <c:pt idx="30173">
                  <c:v>12.701389137715999</c:v>
                </c:pt>
                <c:pt idx="30174">
                  <c:v>12.4410899370937</c:v>
                </c:pt>
                <c:pt idx="30175">
                  <c:v>12.471515736466401</c:v>
                </c:pt>
                <c:pt idx="30176">
                  <c:v>12.2657725358441</c:v>
                </c:pt>
                <c:pt idx="30177">
                  <c:v>12.349398335221901</c:v>
                </c:pt>
                <c:pt idx="30178">
                  <c:v>12.542020134594599</c:v>
                </c:pt>
                <c:pt idx="30179">
                  <c:v>12.5231129339723</c:v>
                </c:pt>
                <c:pt idx="30180">
                  <c:v>12.59286173335</c:v>
                </c:pt>
                <c:pt idx="30181">
                  <c:v>12.281498532722701</c:v>
                </c:pt>
                <c:pt idx="30182">
                  <c:v>12.1312363321004</c:v>
                </c:pt>
                <c:pt idx="30183">
                  <c:v>12.125010131478099</c:v>
                </c:pt>
                <c:pt idx="30184">
                  <c:v>12.701620930850799</c:v>
                </c:pt>
                <c:pt idx="30185">
                  <c:v>12.853619730228599</c:v>
                </c:pt>
                <c:pt idx="30186">
                  <c:v>12.619521529606301</c:v>
                </c:pt>
                <c:pt idx="30187">
                  <c:v>12.383168328979</c:v>
                </c:pt>
                <c:pt idx="30188">
                  <c:v>12.218152128356699</c:v>
                </c:pt>
                <c:pt idx="30189">
                  <c:v>11.7357239277344</c:v>
                </c:pt>
                <c:pt idx="30190">
                  <c:v>11.5393947271071</c:v>
                </c:pt>
                <c:pt idx="30191">
                  <c:v>11.389796526484799</c:v>
                </c:pt>
                <c:pt idx="30192">
                  <c:v>10.941457325862601</c:v>
                </c:pt>
                <c:pt idx="30193">
                  <c:v>10.851710125235201</c:v>
                </c:pt>
                <c:pt idx="30194">
                  <c:v>11.163435924612999</c:v>
                </c:pt>
                <c:pt idx="30195">
                  <c:v>11.0396077239907</c:v>
                </c:pt>
                <c:pt idx="30196">
                  <c:v>10.7891745233634</c:v>
                </c:pt>
                <c:pt idx="30197">
                  <c:v>11.140206322741101</c:v>
                </c:pt>
                <c:pt idx="30198">
                  <c:v>11.227937122118799</c:v>
                </c:pt>
                <c:pt idx="30199">
                  <c:v>11.9533969214915</c:v>
                </c:pt>
                <c:pt idx="30200">
                  <c:v>11.8378747208693</c:v>
                </c:pt>
                <c:pt idx="30201">
                  <c:v>11.834809520246999</c:v>
                </c:pt>
                <c:pt idx="30202">
                  <c:v>11.8481553196197</c:v>
                </c:pt>
                <c:pt idx="30203">
                  <c:v>12.1172111189974</c:v>
                </c:pt>
                <c:pt idx="30204">
                  <c:v>12.7023009183751</c:v>
                </c:pt>
                <c:pt idx="30205">
                  <c:v>12.959158717747799</c:v>
                </c:pt>
                <c:pt idx="30206">
                  <c:v>13.2041215171255</c:v>
                </c:pt>
                <c:pt idx="30207">
                  <c:v>13.4313553165033</c:v>
                </c:pt>
                <c:pt idx="30208">
                  <c:v>13.289372115875899</c:v>
                </c:pt>
                <c:pt idx="30209">
                  <c:v>13.2460004540736</c:v>
                </c:pt>
                <c:pt idx="30210">
                  <c:v>13.2023813310006</c:v>
                </c:pt>
                <c:pt idx="30211">
                  <c:v>13.1345742081759</c:v>
                </c:pt>
                <c:pt idx="30212">
                  <c:v>12.788999085103001</c:v>
                </c:pt>
                <c:pt idx="30213">
                  <c:v>12.3807349620301</c:v>
                </c:pt>
                <c:pt idx="30214">
                  <c:v>11.9728628392053</c:v>
                </c:pt>
                <c:pt idx="30215">
                  <c:v>11.4318067161324</c:v>
                </c:pt>
                <c:pt idx="30216">
                  <c:v>10.706110593059501</c:v>
                </c:pt>
                <c:pt idx="30217">
                  <c:v>11.030289470234701</c:v>
                </c:pt>
                <c:pt idx="30218">
                  <c:v>10.9647793471618</c:v>
                </c:pt>
                <c:pt idx="30219">
                  <c:v>10.648974224088899</c:v>
                </c:pt>
                <c:pt idx="30220">
                  <c:v>10.011576101264099</c:v>
                </c:pt>
                <c:pt idx="30221">
                  <c:v>8.8027139781912105</c:v>
                </c:pt>
                <c:pt idx="30222">
                  <c:v>8.5750418551183003</c:v>
                </c:pt>
                <c:pt idx="30223">
                  <c:v>8.3572787322935405</c:v>
                </c:pt>
                <c:pt idx="30224">
                  <c:v>8.3080256092206302</c:v>
                </c:pt>
                <c:pt idx="30225">
                  <c:v>8.88907148614771</c:v>
                </c:pt>
                <c:pt idx="30226">
                  <c:v>10.120414363322899</c:v>
                </c:pt>
                <c:pt idx="30227">
                  <c:v>10.87168324025</c:v>
                </c:pt>
                <c:pt idx="30228">
                  <c:v>10.8940501171771</c:v>
                </c:pt>
                <c:pt idx="30229">
                  <c:v>10.4979919943524</c:v>
                </c:pt>
                <c:pt idx="30230">
                  <c:v>10.6909998712795</c:v>
                </c:pt>
                <c:pt idx="30231">
                  <c:v>10.617581748206501</c:v>
                </c:pt>
                <c:pt idx="30232">
                  <c:v>10.5883906253818</c:v>
                </c:pt>
                <c:pt idx="30233">
                  <c:v>10.6825185023089</c:v>
                </c:pt>
                <c:pt idx="30234">
                  <c:v>11.048091379236</c:v>
                </c:pt>
                <c:pt idx="30235">
                  <c:v>10.9382662564112</c:v>
                </c:pt>
                <c:pt idx="30236">
                  <c:v>10.7964081333383</c:v>
                </c:pt>
                <c:pt idx="30237">
                  <c:v>10.662352010265399</c:v>
                </c:pt>
                <c:pt idx="30238">
                  <c:v>11.0373398874406</c:v>
                </c:pt>
                <c:pt idx="30239">
                  <c:v>10.3219727643677</c:v>
                </c:pt>
                <c:pt idx="30240">
                  <c:v>10.1907936412948</c:v>
                </c:pt>
                <c:pt idx="30241">
                  <c:v>9.4874515184700101</c:v>
                </c:pt>
                <c:pt idx="30242">
                  <c:v>9.2204703953971006</c:v>
                </c:pt>
                <c:pt idx="30243">
                  <c:v>8.9862942723241908</c:v>
                </c:pt>
                <c:pt idx="30244">
                  <c:v>7.9859191494994297</c:v>
                </c:pt>
                <c:pt idx="30245">
                  <c:v>6.9223710264265099</c:v>
                </c:pt>
                <c:pt idx="30246">
                  <c:v>6.9058219033536004</c:v>
                </c:pt>
                <c:pt idx="30247">
                  <c:v>6.7523967805288398</c:v>
                </c:pt>
                <c:pt idx="30248">
                  <c:v>5.9244686574559298</c:v>
                </c:pt>
                <c:pt idx="30249">
                  <c:v>6.6063415343830103</c:v>
                </c:pt>
                <c:pt idx="30250">
                  <c:v>7.1963244115582503</c:v>
                </c:pt>
                <c:pt idx="30251">
                  <c:v>7.4377642884853401</c:v>
                </c:pt>
                <c:pt idx="30252">
                  <c:v>7.59956116541243</c:v>
                </c:pt>
                <c:pt idx="30253">
                  <c:v>6.7179130425876599</c:v>
                </c:pt>
                <c:pt idx="30254">
                  <c:v>7.0262349195147502</c:v>
                </c:pt>
                <c:pt idx="30255">
                  <c:v>7.5335747964418402</c:v>
                </c:pt>
                <c:pt idx="30256">
                  <c:v>8.1974506736170802</c:v>
                </c:pt>
                <c:pt idx="30257">
                  <c:v>8.0686666653150692</c:v>
                </c:pt>
                <c:pt idx="30258">
                  <c:v>8.1325417719191204</c:v>
                </c:pt>
                <c:pt idx="30259">
                  <c:v>8.9076658783929297</c:v>
                </c:pt>
                <c:pt idx="30260">
                  <c:v>9.1220839849969693</c:v>
                </c:pt>
                <c:pt idx="30261">
                  <c:v>8.9842490916010096</c:v>
                </c:pt>
                <c:pt idx="30262">
                  <c:v>8.8621781980748207</c:v>
                </c:pt>
                <c:pt idx="30263">
                  <c:v>8.9999953046788708</c:v>
                </c:pt>
                <c:pt idx="30264">
                  <c:v>9.0570254112829094</c:v>
                </c:pt>
                <c:pt idx="30265">
                  <c:v>8.9496135177567204</c:v>
                </c:pt>
                <c:pt idx="30266">
                  <c:v>9.1948216243607597</c:v>
                </c:pt>
                <c:pt idx="30267">
                  <c:v>9.1254577309648095</c:v>
                </c:pt>
                <c:pt idx="30268">
                  <c:v>9.2741638374386106</c:v>
                </c:pt>
                <c:pt idx="30269">
                  <c:v>9.1708529440426592</c:v>
                </c:pt>
                <c:pt idx="30270">
                  <c:v>9.0235860506466992</c:v>
                </c:pt>
                <c:pt idx="30271">
                  <c:v>9.2105341571205095</c:v>
                </c:pt>
                <c:pt idx="30272">
                  <c:v>9.2150902637245498</c:v>
                </c:pt>
                <c:pt idx="30273">
                  <c:v>9.1832073703285992</c:v>
                </c:pt>
                <c:pt idx="30274">
                  <c:v>8.9954814768024107</c:v>
                </c:pt>
                <c:pt idx="30275">
                  <c:v>9.1669515834064494</c:v>
                </c:pt>
                <c:pt idx="30276">
                  <c:v>9.4327906900104903</c:v>
                </c:pt>
                <c:pt idx="30277">
                  <c:v>9.3832637964843002</c:v>
                </c:pt>
                <c:pt idx="30278">
                  <c:v>9.3934889030883504</c:v>
                </c:pt>
                <c:pt idx="30279">
                  <c:v>9.2237860096923896</c:v>
                </c:pt>
                <c:pt idx="30280">
                  <c:v>9.3634001161662006</c:v>
                </c:pt>
                <c:pt idx="30281">
                  <c:v>9.7911542227702402</c:v>
                </c:pt>
                <c:pt idx="30282">
                  <c:v>9.8511123293742902</c:v>
                </c:pt>
                <c:pt idx="30283">
                  <c:v>9.8862064358481003</c:v>
                </c:pt>
                <c:pt idx="30284">
                  <c:v>9.8242895424521404</c:v>
                </c:pt>
                <c:pt idx="30285">
                  <c:v>10.3386656490562</c:v>
                </c:pt>
                <c:pt idx="30286">
                  <c:v>10.689252755529999</c:v>
                </c:pt>
                <c:pt idx="30287">
                  <c:v>10.937332862133999</c:v>
                </c:pt>
                <c:pt idx="30288">
                  <c:v>10.8543369687381</c:v>
                </c:pt>
                <c:pt idx="30289">
                  <c:v>9.9097100752118905</c:v>
                </c:pt>
                <c:pt idx="30290">
                  <c:v>9.2286051818159294</c:v>
                </c:pt>
                <c:pt idx="30291">
                  <c:v>9.6033022884199806</c:v>
                </c:pt>
                <c:pt idx="30292">
                  <c:v>9.7515143948937801</c:v>
                </c:pt>
                <c:pt idx="30293">
                  <c:v>9.4868915014978299</c:v>
                </c:pt>
                <c:pt idx="30294">
                  <c:v>10.0548316081019</c:v>
                </c:pt>
                <c:pt idx="30295">
                  <c:v>10.7656967145757</c:v>
                </c:pt>
                <c:pt idx="30296">
                  <c:v>11.796933821179699</c:v>
                </c:pt>
                <c:pt idx="30297">
                  <c:v>11.991312927783801</c:v>
                </c:pt>
                <c:pt idx="30298">
                  <c:v>11.4747280342576</c:v>
                </c:pt>
                <c:pt idx="30299">
                  <c:v>11.517119140861601</c:v>
                </c:pt>
                <c:pt idx="30300">
                  <c:v>11.6886572474657</c:v>
                </c:pt>
                <c:pt idx="30301">
                  <c:v>10.8263193539395</c:v>
                </c:pt>
                <c:pt idx="30302">
                  <c:v>10.617487460543501</c:v>
                </c:pt>
                <c:pt idx="30303">
                  <c:v>11.4598825671476</c:v>
                </c:pt>
                <c:pt idx="30304">
                  <c:v>11.4585406736214</c:v>
                </c:pt>
                <c:pt idx="30305">
                  <c:v>11.8431968451829</c:v>
                </c:pt>
                <c:pt idx="30306">
                  <c:v>11.8982170816727</c:v>
                </c:pt>
                <c:pt idx="30307">
                  <c:v>12.0694353181142</c:v>
                </c:pt>
                <c:pt idx="30308">
                  <c:v>12.032579554604</c:v>
                </c:pt>
                <c:pt idx="30309">
                  <c:v>12.1922267910938</c:v>
                </c:pt>
                <c:pt idx="30310">
                  <c:v>11.9474140275353</c:v>
                </c:pt>
                <c:pt idx="30311">
                  <c:v>11.973993264025101</c:v>
                </c:pt>
                <c:pt idx="30312">
                  <c:v>11.6542815005149</c:v>
                </c:pt>
                <c:pt idx="30313">
                  <c:v>11.3974017369564</c:v>
                </c:pt>
                <c:pt idx="30314">
                  <c:v>11.2025659734462</c:v>
                </c:pt>
                <c:pt idx="30315">
                  <c:v>10.837333209936</c:v>
                </c:pt>
                <c:pt idx="30316">
                  <c:v>10.556141446377501</c:v>
                </c:pt>
                <c:pt idx="30317">
                  <c:v>10.0665696828673</c:v>
                </c:pt>
                <c:pt idx="30318">
                  <c:v>9.5857519193570901</c:v>
                </c:pt>
                <c:pt idx="30319">
                  <c:v>9.9838051557985796</c:v>
                </c:pt>
                <c:pt idx="30320">
                  <c:v>10.3135083922884</c:v>
                </c:pt>
                <c:pt idx="30321">
                  <c:v>9.9308256287781909</c:v>
                </c:pt>
                <c:pt idx="30322">
                  <c:v>10.071690865219701</c:v>
                </c:pt>
                <c:pt idx="30323">
                  <c:v>10.2411771017095</c:v>
                </c:pt>
                <c:pt idx="30324">
                  <c:v>10.5749443381993</c:v>
                </c:pt>
                <c:pt idx="30325">
                  <c:v>11.023237574640801</c:v>
                </c:pt>
                <c:pt idx="30326">
                  <c:v>11.0261398111306</c:v>
                </c:pt>
                <c:pt idx="30327">
                  <c:v>10.9175770476204</c:v>
                </c:pt>
                <c:pt idx="30328">
                  <c:v>11.1878652840619</c:v>
                </c:pt>
                <c:pt idx="30329">
                  <c:v>11.5016565205517</c:v>
                </c:pt>
                <c:pt idx="30330">
                  <c:v>11.2378427570415</c:v>
                </c:pt>
                <c:pt idx="30331">
                  <c:v>11.900718993483</c:v>
                </c:pt>
                <c:pt idx="30332">
                  <c:v>12.078098229972801</c:v>
                </c:pt>
                <c:pt idx="30333">
                  <c:v>12.003744466462599</c:v>
                </c:pt>
                <c:pt idx="30334">
                  <c:v>12.001482702903999</c:v>
                </c:pt>
                <c:pt idx="30335">
                  <c:v>11.786808939393801</c:v>
                </c:pt>
                <c:pt idx="30336">
                  <c:v>11.117008175883701</c:v>
                </c:pt>
                <c:pt idx="30337">
                  <c:v>11.2223414123251</c:v>
                </c:pt>
                <c:pt idx="30338">
                  <c:v>10.190474648814901</c:v>
                </c:pt>
                <c:pt idx="30339">
                  <c:v>9.6363698853047399</c:v>
                </c:pt>
                <c:pt idx="30340">
                  <c:v>9.5723981217462306</c:v>
                </c:pt>
                <c:pt idx="30341">
                  <c:v>9.2194593582360405</c:v>
                </c:pt>
                <c:pt idx="30342">
                  <c:v>11.2848785947258</c:v>
                </c:pt>
                <c:pt idx="30343">
                  <c:v>13.814146831167299</c:v>
                </c:pt>
                <c:pt idx="30344">
                  <c:v>13.326203067657101</c:v>
                </c:pt>
                <c:pt idx="30345">
                  <c:v>12.8586933041469</c:v>
                </c:pt>
                <c:pt idx="30346">
                  <c:v>12.702978540588401</c:v>
                </c:pt>
                <c:pt idx="30347">
                  <c:v>12.4870727770782</c:v>
                </c:pt>
                <c:pt idx="30348">
                  <c:v>13.307456013568</c:v>
                </c:pt>
                <c:pt idx="30349">
                  <c:v>12.736587250009499</c:v>
                </c:pt>
                <c:pt idx="30350">
                  <c:v>11.8713544864993</c:v>
                </c:pt>
                <c:pt idx="30351">
                  <c:v>12.443715722989101</c:v>
                </c:pt>
                <c:pt idx="30352">
                  <c:v>13.089473959430601</c:v>
                </c:pt>
                <c:pt idx="30353">
                  <c:v>12.3651837813131</c:v>
                </c:pt>
                <c:pt idx="30354">
                  <c:v>11.8913951886089</c:v>
                </c:pt>
                <c:pt idx="30355">
                  <c:v>11.1298735957989</c:v>
                </c:pt>
                <c:pt idx="30356">
                  <c:v>10.006089003094599</c:v>
                </c:pt>
                <c:pt idx="30357">
                  <c:v>9.2937494103904008</c:v>
                </c:pt>
                <c:pt idx="30358">
                  <c:v>9.1597348175803806</c:v>
                </c:pt>
                <c:pt idx="30359">
                  <c:v>9.0373932248761406</c:v>
                </c:pt>
                <c:pt idx="30360">
                  <c:v>9.0945206321719194</c:v>
                </c:pt>
                <c:pt idx="30361">
                  <c:v>9.3440270393618903</c:v>
                </c:pt>
                <c:pt idx="30362">
                  <c:v>9.6362944466576508</c:v>
                </c:pt>
                <c:pt idx="30363">
                  <c:v>9.5935148539534296</c:v>
                </c:pt>
                <c:pt idx="30364">
                  <c:v>9.7684702611433991</c:v>
                </c:pt>
                <c:pt idx="30365">
                  <c:v>9.9965956684391699</c:v>
                </c:pt>
                <c:pt idx="30366">
                  <c:v>10.0944870757349</c:v>
                </c:pt>
                <c:pt idx="30367">
                  <c:v>10.115619482924901</c:v>
                </c:pt>
                <c:pt idx="30368">
                  <c:v>10.2905558902207</c:v>
                </c:pt>
                <c:pt idx="30369">
                  <c:v>10.2555292975164</c:v>
                </c:pt>
                <c:pt idx="30370">
                  <c:v>10.359086704706399</c:v>
                </c:pt>
                <c:pt idx="30371">
                  <c:v>10.355272112002201</c:v>
                </c:pt>
                <c:pt idx="30372">
                  <c:v>10.215271519298</c:v>
                </c:pt>
                <c:pt idx="30373">
                  <c:v>10.1176309264879</c:v>
                </c:pt>
                <c:pt idx="30374">
                  <c:v>10.1951523337837</c:v>
                </c:pt>
                <c:pt idx="30375">
                  <c:v>10.2510777410795</c:v>
                </c:pt>
                <c:pt idx="30376">
                  <c:v>10.266213148269401</c:v>
                </c:pt>
                <c:pt idx="30377">
                  <c:v>10.2806275555652</c:v>
                </c:pt>
                <c:pt idx="30378">
                  <c:v>10.406315962860999</c:v>
                </c:pt>
                <c:pt idx="30379">
                  <c:v>10.489045370050899</c:v>
                </c:pt>
                <c:pt idx="30380">
                  <c:v>10.851189777346701</c:v>
                </c:pt>
                <c:pt idx="30381">
                  <c:v>10.843059184642501</c:v>
                </c:pt>
                <c:pt idx="30382">
                  <c:v>10.5652485918325</c:v>
                </c:pt>
                <c:pt idx="30383">
                  <c:v>9.8769779991282292</c:v>
                </c:pt>
                <c:pt idx="30384">
                  <c:v>9.4066034064240007</c:v>
                </c:pt>
                <c:pt idx="30385">
                  <c:v>9.4260968136139596</c:v>
                </c:pt>
                <c:pt idx="30386">
                  <c:v>8.7210522209097405</c:v>
                </c:pt>
                <c:pt idx="30387">
                  <c:v>9.1291426282055106</c:v>
                </c:pt>
                <c:pt idx="30388">
                  <c:v>9.3177750353954707</c:v>
                </c:pt>
                <c:pt idx="30389">
                  <c:v>8.7628884426912403</c:v>
                </c:pt>
                <c:pt idx="30390">
                  <c:v>8.7326848499870202</c:v>
                </c:pt>
                <c:pt idx="30391">
                  <c:v>9.0031482571769796</c:v>
                </c:pt>
                <c:pt idx="30392">
                  <c:v>9.7193746644727508</c:v>
                </c:pt>
                <c:pt idx="30393">
                  <c:v>12.7456860717685</c:v>
                </c:pt>
                <c:pt idx="30394">
                  <c:v>12.9611564789585</c:v>
                </c:pt>
                <c:pt idx="30395">
                  <c:v>13.8500738862543</c:v>
                </c:pt>
                <c:pt idx="30396">
                  <c:v>15.077621293549999</c:v>
                </c:pt>
                <c:pt idx="30397">
                  <c:v>15.70910370074</c:v>
                </c:pt>
                <c:pt idx="30398">
                  <c:v>15.644876108035801</c:v>
                </c:pt>
                <c:pt idx="30399">
                  <c:v>15.0595145153315</c:v>
                </c:pt>
                <c:pt idx="30400">
                  <c:v>15.336898922521501</c:v>
                </c:pt>
                <c:pt idx="30401">
                  <c:v>15.328260120954701</c:v>
                </c:pt>
                <c:pt idx="30402">
                  <c:v>15.091593110484601</c:v>
                </c:pt>
                <c:pt idx="30403">
                  <c:v>15.145893100022301</c:v>
                </c:pt>
                <c:pt idx="30404">
                  <c:v>15.2598930895523</c:v>
                </c:pt>
                <c:pt idx="30405">
                  <c:v>15.2568220790822</c:v>
                </c:pt>
                <c:pt idx="30406">
                  <c:v>14.607371068619999</c:v>
                </c:pt>
                <c:pt idx="30407">
                  <c:v>14.3089650581499</c:v>
                </c:pt>
                <c:pt idx="30408">
                  <c:v>14.2574070476798</c:v>
                </c:pt>
                <c:pt idx="30409">
                  <c:v>14.0265260372176</c:v>
                </c:pt>
                <c:pt idx="30410">
                  <c:v>13.9979160267475</c:v>
                </c:pt>
                <c:pt idx="30411">
                  <c:v>14.0629700162775</c:v>
                </c:pt>
                <c:pt idx="30412">
                  <c:v>13.7622580058152</c:v>
                </c:pt>
                <c:pt idx="30413">
                  <c:v>13.318740995345101</c:v>
                </c:pt>
                <c:pt idx="30414">
                  <c:v>13.5372209848751</c:v>
                </c:pt>
                <c:pt idx="30415">
                  <c:v>13.448668974412801</c:v>
                </c:pt>
                <c:pt idx="30416">
                  <c:v>13.5391559639428</c:v>
                </c:pt>
                <c:pt idx="30417">
                  <c:v>13.3070089534727</c:v>
                </c:pt>
                <c:pt idx="30418">
                  <c:v>13.0183439430104</c:v>
                </c:pt>
                <c:pt idx="30620">
                  <c:v>8.8090788285809598</c:v>
                </c:pt>
                <c:pt idx="30621">
                  <c:v>8.9289308181108993</c:v>
                </c:pt>
                <c:pt idx="30622">
                  <c:v>8.9979168076486502</c:v>
                </c:pt>
                <c:pt idx="30623">
                  <c:v>8.99459979717858</c:v>
                </c:pt>
                <c:pt idx="30624">
                  <c:v>11.494261786708501</c:v>
                </c:pt>
                <c:pt idx="30625">
                  <c:v>12.706090776246301</c:v>
                </c:pt>
                <c:pt idx="30626">
                  <c:v>13.1230417657762</c:v>
                </c:pt>
                <c:pt idx="30627">
                  <c:v>14.0586697553061</c:v>
                </c:pt>
                <c:pt idx="30628">
                  <c:v>14.2984617448439</c:v>
                </c:pt>
                <c:pt idx="30629">
                  <c:v>14.778238734373801</c:v>
                </c:pt>
                <c:pt idx="30630">
                  <c:v>14.966419723903799</c:v>
                </c:pt>
                <c:pt idx="30631">
                  <c:v>14.6473357134415</c:v>
                </c:pt>
                <c:pt idx="30632">
                  <c:v>14.4384247029714</c:v>
                </c:pt>
                <c:pt idx="30633">
                  <c:v>13.8887056925014</c:v>
                </c:pt>
                <c:pt idx="30634">
                  <c:v>13.357243682039099</c:v>
                </c:pt>
                <c:pt idx="30635">
                  <c:v>13.422027671569101</c:v>
                </c:pt>
                <c:pt idx="30636">
                  <c:v>13.660373661098999</c:v>
                </c:pt>
                <c:pt idx="30637">
                  <c:v>14.1784336506368</c:v>
                </c:pt>
                <c:pt idx="30638">
                  <c:v>14.3259896401667</c:v>
                </c:pt>
                <c:pt idx="30639">
                  <c:v>14.5487996296966</c:v>
                </c:pt>
                <c:pt idx="30640">
                  <c:v>14.804786619234401</c:v>
                </c:pt>
                <c:pt idx="30641">
                  <c:v>14.556218881760399</c:v>
                </c:pt>
                <c:pt idx="30642">
                  <c:v>14.2111194172677</c:v>
                </c:pt>
                <c:pt idx="30643">
                  <c:v>13.8279829528246</c:v>
                </c:pt>
                <c:pt idx="30644">
                  <c:v>13.5044804883319</c:v>
                </c:pt>
                <c:pt idx="30645">
                  <c:v>13.2941720238392</c:v>
                </c:pt>
                <c:pt idx="30646">
                  <c:v>12.8951365593961</c:v>
                </c:pt>
                <c:pt idx="30647">
                  <c:v>12.780464094903399</c:v>
                </c:pt>
                <c:pt idx="30648">
                  <c:v>12.331254630410699</c:v>
                </c:pt>
                <c:pt idx="30649">
                  <c:v>12.550178165967599</c:v>
                </c:pt>
                <c:pt idx="30650">
                  <c:v>12.7742407014749</c:v>
                </c:pt>
                <c:pt idx="30651">
                  <c:v>13.150264236982199</c:v>
                </c:pt>
                <c:pt idx="30652">
                  <c:v>13.268224772539099</c:v>
                </c:pt>
                <c:pt idx="30653">
                  <c:v>11.963730308046401</c:v>
                </c:pt>
                <c:pt idx="30654">
                  <c:v>10.421701843553601</c:v>
                </c:pt>
                <c:pt idx="30655">
                  <c:v>9.4038443791105593</c:v>
                </c:pt>
                <c:pt idx="30656">
                  <c:v>8.0283269146178409</c:v>
                </c:pt>
                <c:pt idx="30657">
                  <c:v>8.1792364501251207</c:v>
                </c:pt>
                <c:pt idx="30658">
                  <c:v>7.9221069856820296</c:v>
                </c:pt>
                <c:pt idx="30659">
                  <c:v>9.2278325211893204</c:v>
                </c:pt>
                <c:pt idx="30660">
                  <c:v>10.690698056696601</c:v>
                </c:pt>
                <c:pt idx="30661">
                  <c:v>11.2931835922535</c:v>
                </c:pt>
                <c:pt idx="30662">
                  <c:v>10.665623127760799</c:v>
                </c:pt>
                <c:pt idx="30663">
                  <c:v>9.70359866326808</c:v>
                </c:pt>
                <c:pt idx="30664">
                  <c:v>8.3501561988249904</c:v>
                </c:pt>
                <c:pt idx="30665">
                  <c:v>7.4807097343322804</c:v>
                </c:pt>
                <c:pt idx="30666">
                  <c:v>7.7463832698395603</c:v>
                </c:pt>
                <c:pt idx="30667">
                  <c:v>7.0084418053964699</c:v>
                </c:pt>
                <c:pt idx="30668">
                  <c:v>7.9585623409037503</c:v>
                </c:pt>
                <c:pt idx="30669">
                  <c:v>7.7299318764110403</c:v>
                </c:pt>
                <c:pt idx="30670">
                  <c:v>7.8434094119679498</c:v>
                </c:pt>
                <c:pt idx="30671">
                  <c:v>9.1890559474752305</c:v>
                </c:pt>
                <c:pt idx="30672">
                  <c:v>8.8416574829825194</c:v>
                </c:pt>
                <c:pt idx="30673">
                  <c:v>9.1807000185394294</c:v>
                </c:pt>
                <c:pt idx="30674">
                  <c:v>9.9670405540467097</c:v>
                </c:pt>
                <c:pt idx="30675">
                  <c:v>11.425611089554</c:v>
                </c:pt>
                <c:pt idx="30676">
                  <c:v>12.3046966251109</c:v>
                </c:pt>
                <c:pt idx="30677">
                  <c:v>12.000988160618199</c:v>
                </c:pt>
                <c:pt idx="30678">
                  <c:v>13.642995696125499</c:v>
                </c:pt>
                <c:pt idx="30679">
                  <c:v>14.358205231682399</c:v>
                </c:pt>
                <c:pt idx="30680">
                  <c:v>14.336488767189699</c:v>
                </c:pt>
                <c:pt idx="30681">
                  <c:v>15.576190302697</c:v>
                </c:pt>
                <c:pt idx="30682">
                  <c:v>15.8099018382539</c:v>
                </c:pt>
                <c:pt idx="30683">
                  <c:v>13.3285623737611</c:v>
                </c:pt>
                <c:pt idx="30684">
                  <c:v>10.590513909268401</c:v>
                </c:pt>
                <c:pt idx="30685">
                  <c:v>11.9916714448253</c:v>
                </c:pt>
                <c:pt idx="30686">
                  <c:v>11.394729980332601</c:v>
                </c:pt>
                <c:pt idx="30687">
                  <c:v>10.7525265158399</c:v>
                </c:pt>
                <c:pt idx="30688">
                  <c:v>10.809721051396799</c:v>
                </c:pt>
                <c:pt idx="30689">
                  <c:v>11.1229256128629</c:v>
                </c:pt>
                <c:pt idx="30690">
                  <c:v>11.4014592003009</c:v>
                </c:pt>
                <c:pt idx="30691">
                  <c:v>11.6458427877515</c:v>
                </c:pt>
                <c:pt idx="30692">
                  <c:v>12.063397375189499</c:v>
                </c:pt>
                <c:pt idx="30693">
                  <c:v>12.568094962627599</c:v>
                </c:pt>
                <c:pt idx="30694">
                  <c:v>13.3191825500782</c:v>
                </c:pt>
                <c:pt idx="30695">
                  <c:v>13.6972171375162</c:v>
                </c:pt>
                <c:pt idx="30696">
                  <c:v>14.2744477249542</c:v>
                </c:pt>
                <c:pt idx="30697">
                  <c:v>14.7697353124048</c:v>
                </c:pt>
                <c:pt idx="30698">
                  <c:v>14.8532808998429</c:v>
                </c:pt>
                <c:pt idx="30699">
                  <c:v>14.784605487280899</c:v>
                </c:pt>
                <c:pt idx="30700">
                  <c:v>14.7371800747315</c:v>
                </c:pt>
                <c:pt idx="30701">
                  <c:v>14.648264662169501</c:v>
                </c:pt>
                <c:pt idx="30702">
                  <c:v>14.3055892496076</c:v>
                </c:pt>
                <c:pt idx="30703">
                  <c:v>14.4592508370582</c:v>
                </c:pt>
                <c:pt idx="30704">
                  <c:v>14.2950504244962</c:v>
                </c:pt>
                <c:pt idx="30705">
                  <c:v>14.089768011934201</c:v>
                </c:pt>
                <c:pt idx="30706">
                  <c:v>13.844054599384799</c:v>
                </c:pt>
                <c:pt idx="30707">
                  <c:v>13.5595001868229</c:v>
                </c:pt>
                <c:pt idx="30708">
                  <c:v>13.2435957742609</c:v>
                </c:pt>
                <c:pt idx="30709">
                  <c:v>12.9918443617115</c:v>
                </c:pt>
                <c:pt idx="30710">
                  <c:v>13.2605849491495</c:v>
                </c:pt>
                <c:pt idx="30711">
                  <c:v>13.564724536587599</c:v>
                </c:pt>
                <c:pt idx="30712">
                  <c:v>14.0352401240382</c:v>
                </c:pt>
                <c:pt idx="30713">
                  <c:v>14.2588447114762</c:v>
                </c:pt>
                <c:pt idx="30714">
                  <c:v>14.3903862989142</c:v>
                </c:pt>
                <c:pt idx="30715">
                  <c:v>14.0280258863648</c:v>
                </c:pt>
                <c:pt idx="30716">
                  <c:v>13.8026944738029</c:v>
                </c:pt>
                <c:pt idx="30717">
                  <c:v>13.885058061240899</c:v>
                </c:pt>
                <c:pt idx="30718">
                  <c:v>14.3375306486915</c:v>
                </c:pt>
                <c:pt idx="30719">
                  <c:v>13.7604322361295</c:v>
                </c:pt>
                <c:pt idx="30720">
                  <c:v>13.850055823567599</c:v>
                </c:pt>
                <c:pt idx="30721">
                  <c:v>13.799761411018199</c:v>
                </c:pt>
                <c:pt idx="30722">
                  <c:v>14.040142998456201</c:v>
                </c:pt>
                <c:pt idx="30723">
                  <c:v>13.6711305858942</c:v>
                </c:pt>
                <c:pt idx="30724">
                  <c:v>13.0755311733448</c:v>
                </c:pt>
                <c:pt idx="30725">
                  <c:v>12.415434760782899</c:v>
                </c:pt>
                <c:pt idx="30726">
                  <c:v>11.696534348220901</c:v>
                </c:pt>
                <c:pt idx="30727">
                  <c:v>11.590643935671499</c:v>
                </c:pt>
                <c:pt idx="30728">
                  <c:v>10.9574465231095</c:v>
                </c:pt>
                <c:pt idx="30729">
                  <c:v>10.890526110547601</c:v>
                </c:pt>
                <c:pt idx="30730">
                  <c:v>10.4261266979982</c:v>
                </c:pt>
                <c:pt idx="30731">
                  <c:v>10.252917285436199</c:v>
                </c:pt>
                <c:pt idx="30732">
                  <c:v>10.1837118728742</c:v>
                </c:pt>
                <c:pt idx="30733">
                  <c:v>10.4767504603248</c:v>
                </c:pt>
                <c:pt idx="30734">
                  <c:v>10.252723047762901</c:v>
                </c:pt>
                <c:pt idx="30735">
                  <c:v>10.6362866352009</c:v>
                </c:pt>
                <c:pt idx="30736">
                  <c:v>10.6668512226515</c:v>
                </c:pt>
                <c:pt idx="30737">
                  <c:v>11.117558738554999</c:v>
                </c:pt>
                <c:pt idx="30738">
                  <c:v>10.6871101829481</c:v>
                </c:pt>
                <c:pt idx="30739">
                  <c:v>10.438630627286299</c:v>
                </c:pt>
                <c:pt idx="30740">
                  <c:v>10.5931140716795</c:v>
                </c:pt>
                <c:pt idx="30741">
                  <c:v>10.278825516072599</c:v>
                </c:pt>
                <c:pt idx="30742">
                  <c:v>10.195763960410799</c:v>
                </c:pt>
                <c:pt idx="30743">
                  <c:v>10.0944294048039</c:v>
                </c:pt>
                <c:pt idx="30744">
                  <c:v>10.150187849197</c:v>
                </c:pt>
                <c:pt idx="30745">
                  <c:v>10.1424482935352</c:v>
                </c:pt>
                <c:pt idx="30746">
                  <c:v>10.1947557379283</c:v>
                </c:pt>
                <c:pt idx="30747">
                  <c:v>10.3793751823215</c:v>
                </c:pt>
                <c:pt idx="30748">
                  <c:v>10.3171606266597</c:v>
                </c:pt>
                <c:pt idx="30749">
                  <c:v>10.348889071052801</c:v>
                </c:pt>
                <c:pt idx="30750">
                  <c:v>10.5730025154459</c:v>
                </c:pt>
                <c:pt idx="30751">
                  <c:v>10.854825959784099</c:v>
                </c:pt>
                <c:pt idx="30752">
                  <c:v>11.0940304041772</c:v>
                </c:pt>
                <c:pt idx="30753">
                  <c:v>11.263279848570299</c:v>
                </c:pt>
                <c:pt idx="30754">
                  <c:v>11.6100082929085</c:v>
                </c:pt>
                <c:pt idx="30755">
                  <c:v>12.2464417373017</c:v>
                </c:pt>
                <c:pt idx="30756">
                  <c:v>12.8313461816948</c:v>
                </c:pt>
                <c:pt idx="30757">
                  <c:v>12.840324626033</c:v>
                </c:pt>
                <c:pt idx="30758">
                  <c:v>13.077731070426101</c:v>
                </c:pt>
                <c:pt idx="30759">
                  <c:v>13.311322514819199</c:v>
                </c:pt>
                <c:pt idx="30760">
                  <c:v>13.3563199591574</c:v>
                </c:pt>
                <c:pt idx="30761">
                  <c:v>13.3432304035505</c:v>
                </c:pt>
                <c:pt idx="30762">
                  <c:v>13.360550847943699</c:v>
                </c:pt>
                <c:pt idx="30763">
                  <c:v>13.4153452922819</c:v>
                </c:pt>
                <c:pt idx="30764">
                  <c:v>13.031603736675001</c:v>
                </c:pt>
                <c:pt idx="30765">
                  <c:v>12.739312181068099</c:v>
                </c:pt>
                <c:pt idx="30766">
                  <c:v>11.8105506254063</c:v>
                </c:pt>
                <c:pt idx="30767">
                  <c:v>11.0640900697994</c:v>
                </c:pt>
                <c:pt idx="30768">
                  <c:v>11.047749514192599</c:v>
                </c:pt>
                <c:pt idx="30769">
                  <c:v>11.6692159585307</c:v>
                </c:pt>
                <c:pt idx="30770">
                  <c:v>11.2327294029239</c:v>
                </c:pt>
                <c:pt idx="30771">
                  <c:v>10.956492847317</c:v>
                </c:pt>
                <c:pt idx="30772">
                  <c:v>11.3745862916552</c:v>
                </c:pt>
                <c:pt idx="30773">
                  <c:v>11.7601117360483</c:v>
                </c:pt>
                <c:pt idx="30774">
                  <c:v>11.318132180441401</c:v>
                </c:pt>
                <c:pt idx="30775">
                  <c:v>11.7343236247796</c:v>
                </c:pt>
                <c:pt idx="30776">
                  <c:v>11.672162069172799</c:v>
                </c:pt>
                <c:pt idx="30777">
                  <c:v>11.4985995135659</c:v>
                </c:pt>
                <c:pt idx="30778">
                  <c:v>11.539472957904101</c:v>
                </c:pt>
                <c:pt idx="30779">
                  <c:v>11.5986734022972</c:v>
                </c:pt>
                <c:pt idx="30780">
                  <c:v>11.7597638466903</c:v>
                </c:pt>
                <c:pt idx="30781">
                  <c:v>11.790796291028499</c:v>
                </c:pt>
                <c:pt idx="30782">
                  <c:v>11.5769167354216</c:v>
                </c:pt>
                <c:pt idx="30783">
                  <c:v>12.1306791798148</c:v>
                </c:pt>
                <c:pt idx="30784">
                  <c:v>12.976916624153001</c:v>
                </c:pt>
                <c:pt idx="30785">
                  <c:v>12.9427279537563</c:v>
                </c:pt>
                <c:pt idx="30786">
                  <c:v>13.088717168510399</c:v>
                </c:pt>
                <c:pt idx="30787">
                  <c:v>13.1307423833761</c:v>
                </c:pt>
                <c:pt idx="30788">
                  <c:v>12.8170375981302</c:v>
                </c:pt>
                <c:pt idx="30789">
                  <c:v>12.8827628128843</c:v>
                </c:pt>
                <c:pt idx="30790">
                  <c:v>13.01710602775</c:v>
                </c:pt>
                <c:pt idx="30791">
                  <c:v>12.7494282425041</c:v>
                </c:pt>
                <c:pt idx="30792">
                  <c:v>12.7647534572582</c:v>
                </c:pt>
                <c:pt idx="30793">
                  <c:v>12.8625676721238</c:v>
                </c:pt>
                <c:pt idx="30794">
                  <c:v>12.826627886877899</c:v>
                </c:pt>
                <c:pt idx="30795">
                  <c:v>12.758564101632</c:v>
                </c:pt>
                <c:pt idx="30796">
                  <c:v>12.774440316497699</c:v>
                </c:pt>
                <c:pt idx="30797">
                  <c:v>12.7547645312518</c:v>
                </c:pt>
                <c:pt idx="30798">
                  <c:v>12.7569447460059</c:v>
                </c:pt>
                <c:pt idx="30799">
                  <c:v>12.670978960871601</c:v>
                </c:pt>
                <c:pt idx="30800">
                  <c:v>12.7306631756257</c:v>
                </c:pt>
                <c:pt idx="30801">
                  <c:v>12.4755023903798</c:v>
                </c:pt>
                <c:pt idx="30802">
                  <c:v>12.355844605245499</c:v>
                </c:pt>
                <c:pt idx="30803">
                  <c:v>12.0719558199996</c:v>
                </c:pt>
                <c:pt idx="30804">
                  <c:v>11.901108034753699</c:v>
                </c:pt>
                <c:pt idx="30805">
                  <c:v>11.960402249619399</c:v>
                </c:pt>
                <c:pt idx="30806">
                  <c:v>11.766452464373501</c:v>
                </c:pt>
                <c:pt idx="30807">
                  <c:v>12.1963926791276</c:v>
                </c:pt>
                <c:pt idx="30808">
                  <c:v>12.310769893993299</c:v>
                </c:pt>
                <c:pt idx="30809">
                  <c:v>12.215002108747299</c:v>
                </c:pt>
                <c:pt idx="30810">
                  <c:v>12.152221323501401</c:v>
                </c:pt>
                <c:pt idx="30811">
                  <c:v>11.841582538367099</c:v>
                </c:pt>
                <c:pt idx="30812">
                  <c:v>11.5842527531212</c:v>
                </c:pt>
                <c:pt idx="30813">
                  <c:v>11.111078967875301</c:v>
                </c:pt>
                <c:pt idx="30814">
                  <c:v>10.670569182741</c:v>
                </c:pt>
                <c:pt idx="30815">
                  <c:v>10.549489397495099</c:v>
                </c:pt>
                <c:pt idx="30816">
                  <c:v>10.280269612249199</c:v>
                </c:pt>
                <c:pt idx="30817">
                  <c:v>9.9707618271148899</c:v>
                </c:pt>
                <c:pt idx="30818">
                  <c:v>9.9338670418689894</c:v>
                </c:pt>
                <c:pt idx="30819">
                  <c:v>9.7150602566230901</c:v>
                </c:pt>
                <c:pt idx="30820">
                  <c:v>9.3587574714887705</c:v>
                </c:pt>
                <c:pt idx="30821">
                  <c:v>8.6368506862428696</c:v>
                </c:pt>
                <c:pt idx="30822">
                  <c:v>8.2682929009969701</c:v>
                </c:pt>
                <c:pt idx="30823">
                  <c:v>8.8085961158626596</c:v>
                </c:pt>
                <c:pt idx="30824">
                  <c:v>9.0072723306167504</c:v>
                </c:pt>
                <c:pt idx="30825">
                  <c:v>9.7382925453708502</c:v>
                </c:pt>
                <c:pt idx="30826">
                  <c:v>8.9483557602365398</c:v>
                </c:pt>
                <c:pt idx="30827">
                  <c:v>9.2606969749906405</c:v>
                </c:pt>
                <c:pt idx="30828">
                  <c:v>9.1048321897447302</c:v>
                </c:pt>
                <c:pt idx="30829">
                  <c:v>8.8257744046104207</c:v>
                </c:pt>
                <c:pt idx="30830">
                  <c:v>9.0983526193645208</c:v>
                </c:pt>
                <c:pt idx="30831">
                  <c:v>8.4257538341186091</c:v>
                </c:pt>
                <c:pt idx="30832">
                  <c:v>9.2981630489842999</c:v>
                </c:pt>
                <c:pt idx="30833">
                  <c:v>10.348966447829699</c:v>
                </c:pt>
                <c:pt idx="30834">
                  <c:v>10.534634030803</c:v>
                </c:pt>
                <c:pt idx="30835">
                  <c:v>10.9197006137858</c:v>
                </c:pt>
                <c:pt idx="30836">
                  <c:v>10.869066196759</c:v>
                </c:pt>
                <c:pt idx="30837">
                  <c:v>10.7109147797322</c:v>
                </c:pt>
                <c:pt idx="30838">
                  <c:v>9.9017733627149909</c:v>
                </c:pt>
                <c:pt idx="30839">
                  <c:v>9.4308699456881993</c:v>
                </c:pt>
                <c:pt idx="30840">
                  <c:v>9.4687755286614195</c:v>
                </c:pt>
                <c:pt idx="30841">
                  <c:v>9.5667221116442196</c:v>
                </c:pt>
                <c:pt idx="30842">
                  <c:v>9.8547036946174291</c:v>
                </c:pt>
                <c:pt idx="30843">
                  <c:v>10.2471252775906</c:v>
                </c:pt>
                <c:pt idx="30844">
                  <c:v>10.499779860573501</c:v>
                </c:pt>
                <c:pt idx="30845">
                  <c:v>10.2686654435467</c:v>
                </c:pt>
                <c:pt idx="30846">
                  <c:v>10.8947400265199</c:v>
                </c:pt>
                <c:pt idx="30847">
                  <c:v>11.2496436095027</c:v>
                </c:pt>
                <c:pt idx="30848">
                  <c:v>10.751371192475901</c:v>
                </c:pt>
                <c:pt idx="30849">
                  <c:v>10.6510017754491</c:v>
                </c:pt>
                <c:pt idx="30850">
                  <c:v>10.591182358431899</c:v>
                </c:pt>
                <c:pt idx="30851">
                  <c:v>10.544172941405099</c:v>
                </c:pt>
                <c:pt idx="30852">
                  <c:v>10.4981165243783</c:v>
                </c:pt>
                <c:pt idx="30853">
                  <c:v>10.3690441073611</c:v>
                </c:pt>
                <c:pt idx="30854">
                  <c:v>10.3287496903344</c:v>
                </c:pt>
                <c:pt idx="30855">
                  <c:v>10.795232273307599</c:v>
                </c:pt>
                <c:pt idx="30856">
                  <c:v>11.7177928562904</c:v>
                </c:pt>
                <c:pt idx="30857">
                  <c:v>11.0839264392636</c:v>
                </c:pt>
                <c:pt idx="30858">
                  <c:v>11.411804022236799</c:v>
                </c:pt>
                <c:pt idx="30859">
                  <c:v>11.402616605219601</c:v>
                </c:pt>
                <c:pt idx="30860">
                  <c:v>11.1200231881928</c:v>
                </c:pt>
                <c:pt idx="30861">
                  <c:v>10.440657771166</c:v>
                </c:pt>
                <c:pt idx="30862">
                  <c:v>10.169492354148799</c:v>
                </c:pt>
                <c:pt idx="30863">
                  <c:v>10.1138279371221</c:v>
                </c:pt>
                <c:pt idx="30864">
                  <c:v>9.0795595200952697</c:v>
                </c:pt>
                <c:pt idx="30865">
                  <c:v>10.3122711030781</c:v>
                </c:pt>
                <c:pt idx="30866">
                  <c:v>9.2151716860512796</c:v>
                </c:pt>
                <c:pt idx="30867">
                  <c:v>9.4221552690245005</c:v>
                </c:pt>
                <c:pt idx="30868">
                  <c:v>9.2256368520073</c:v>
                </c:pt>
                <c:pt idx="30869">
                  <c:v>8.5619244349805097</c:v>
                </c:pt>
                <c:pt idx="30870">
                  <c:v>8.8182000179537301</c:v>
                </c:pt>
                <c:pt idx="30871">
                  <c:v>8.3159776009365292</c:v>
                </c:pt>
                <c:pt idx="30872">
                  <c:v>8.49830418390974</c:v>
                </c:pt>
                <c:pt idx="30873">
                  <c:v>9.7310117668829594</c:v>
                </c:pt>
                <c:pt idx="30874">
                  <c:v>9.9695203498657605</c:v>
                </c:pt>
                <c:pt idx="30875">
                  <c:v>9.8208819328389794</c:v>
                </c:pt>
                <c:pt idx="30876">
                  <c:v>9.4623225158121897</c:v>
                </c:pt>
                <c:pt idx="30877">
                  <c:v>8.9802890987949908</c:v>
                </c:pt>
                <c:pt idx="30878">
                  <c:v>8.5566476817682098</c:v>
                </c:pt>
                <c:pt idx="30879">
                  <c:v>8.6062852647414196</c:v>
                </c:pt>
                <c:pt idx="30880">
                  <c:v>10.408452847724201</c:v>
                </c:pt>
                <c:pt idx="30881">
                  <c:v>10.858083522579999</c:v>
                </c:pt>
                <c:pt idx="30882">
                  <c:v>11.2771892893459</c:v>
                </c:pt>
                <c:pt idx="30883">
                  <c:v>11.6319330560446</c:v>
                </c:pt>
                <c:pt idx="30884">
                  <c:v>11.758315822810401</c:v>
                </c:pt>
                <c:pt idx="30885">
                  <c:v>11.5116045895762</c:v>
                </c:pt>
                <c:pt idx="30886">
                  <c:v>11.603093356275</c:v>
                </c:pt>
                <c:pt idx="30887">
                  <c:v>11.4795671230408</c:v>
                </c:pt>
                <c:pt idx="30888">
                  <c:v>11.1017288898066</c:v>
                </c:pt>
                <c:pt idx="30889">
                  <c:v>11.138877656505301</c:v>
                </c:pt>
                <c:pt idx="30890">
                  <c:v>11.1425474232711</c:v>
                </c:pt>
                <c:pt idx="30891">
                  <c:v>11.3022221900369</c:v>
                </c:pt>
                <c:pt idx="30892">
                  <c:v>11.461420956735701</c:v>
                </c:pt>
                <c:pt idx="30893">
                  <c:v>11.4162957235015</c:v>
                </c:pt>
                <c:pt idx="30894">
                  <c:v>11.461074490267301</c:v>
                </c:pt>
                <c:pt idx="30895">
                  <c:v>11.410179256966099</c:v>
                </c:pt>
                <c:pt idx="30896">
                  <c:v>11.4792500237319</c:v>
                </c:pt>
                <c:pt idx="30897">
                  <c:v>11.420169790497701</c:v>
                </c:pt>
                <c:pt idx="30898">
                  <c:v>11.534625557196399</c:v>
                </c:pt>
                <c:pt idx="30899">
                  <c:v>11.6370903239622</c:v>
                </c:pt>
                <c:pt idx="30900">
                  <c:v>11.675616090728001</c:v>
                </c:pt>
                <c:pt idx="30901">
                  <c:v>11.609573857426801</c:v>
                </c:pt>
                <c:pt idx="30902">
                  <c:v>11.3987876241926</c:v>
                </c:pt>
                <c:pt idx="30903">
                  <c:v>11.2847493909584</c:v>
                </c:pt>
                <c:pt idx="30904">
                  <c:v>11.569069157657101</c:v>
                </c:pt>
                <c:pt idx="30905">
                  <c:v>11.719839924423001</c:v>
                </c:pt>
                <c:pt idx="30906">
                  <c:v>11.387263691188799</c:v>
                </c:pt>
                <c:pt idx="30907">
                  <c:v>11.0668854578875</c:v>
                </c:pt>
                <c:pt idx="30908">
                  <c:v>10.981362224653299</c:v>
                </c:pt>
                <c:pt idx="30909">
                  <c:v>10.750426991419101</c:v>
                </c:pt>
                <c:pt idx="30910">
                  <c:v>10.695665758117901</c:v>
                </c:pt>
                <c:pt idx="30911">
                  <c:v>10.500926524883701</c:v>
                </c:pt>
                <c:pt idx="30912">
                  <c:v>10.2658502916495</c:v>
                </c:pt>
                <c:pt idx="30913">
                  <c:v>10.1036090583482</c:v>
                </c:pt>
                <c:pt idx="30914">
                  <c:v>9.9950348251140504</c:v>
                </c:pt>
                <c:pt idx="30915">
                  <c:v>10.029461591879899</c:v>
                </c:pt>
                <c:pt idx="30916">
                  <c:v>10.0218983585786</c:v>
                </c:pt>
                <c:pt idx="30917">
                  <c:v>9.1014311253444102</c:v>
                </c:pt>
                <c:pt idx="30918">
                  <c:v>8.8060668921102199</c:v>
                </c:pt>
                <c:pt idx="30919">
                  <c:v>9.5401736588089694</c:v>
                </c:pt>
                <c:pt idx="30920">
                  <c:v>9.9711584255747798</c:v>
                </c:pt>
                <c:pt idx="30921">
                  <c:v>10.2051981923406</c:v>
                </c:pt>
                <c:pt idx="30922">
                  <c:v>10.764482959039301</c:v>
                </c:pt>
                <c:pt idx="30923">
                  <c:v>10.644969725805099</c:v>
                </c:pt>
                <c:pt idx="30924">
                  <c:v>10.3704044925709</c:v>
                </c:pt>
                <c:pt idx="30925">
                  <c:v>10.2853832592697</c:v>
                </c:pt>
                <c:pt idx="30926">
                  <c:v>10.463732026035499</c:v>
                </c:pt>
                <c:pt idx="30927">
                  <c:v>11.092292792801301</c:v>
                </c:pt>
                <c:pt idx="30928">
                  <c:v>11.4934895595001</c:v>
                </c:pt>
                <c:pt idx="30929">
                  <c:v>11.826956799897101</c:v>
                </c:pt>
                <c:pt idx="30930">
                  <c:v>11.947591513877899</c:v>
                </c:pt>
                <c:pt idx="30931">
                  <c:v>12.0573982279244</c:v>
                </c:pt>
                <c:pt idx="30932">
                  <c:v>12.0516269419052</c:v>
                </c:pt>
                <c:pt idx="30933">
                  <c:v>11.9212126558861</c:v>
                </c:pt>
                <c:pt idx="30934">
                  <c:v>11.850524369932501</c:v>
                </c:pt>
                <c:pt idx="30935">
                  <c:v>11.9095270839134</c:v>
                </c:pt>
                <c:pt idx="30936">
                  <c:v>11.870432797894299</c:v>
                </c:pt>
                <c:pt idx="30937">
                  <c:v>11.607420511940701</c:v>
                </c:pt>
                <c:pt idx="30938">
                  <c:v>11.349134225921601</c:v>
                </c:pt>
                <c:pt idx="30939">
                  <c:v>10.8536269399024</c:v>
                </c:pt>
                <c:pt idx="30940">
                  <c:v>10.9081266539488</c:v>
                </c:pt>
                <c:pt idx="30941">
                  <c:v>10.845006367929701</c:v>
                </c:pt>
                <c:pt idx="30942">
                  <c:v>10.787977081910601</c:v>
                </c:pt>
                <c:pt idx="30943">
                  <c:v>10.609075795957001</c:v>
                </c:pt>
                <c:pt idx="30944">
                  <c:v>10.6455905099379</c:v>
                </c:pt>
                <c:pt idx="30945">
                  <c:v>10.775961223918699</c:v>
                </c:pt>
                <c:pt idx="30946">
                  <c:v>10.898216937965101</c:v>
                </c:pt>
                <c:pt idx="30947">
                  <c:v>10.880689651946</c:v>
                </c:pt>
                <c:pt idx="30948">
                  <c:v>10.8694093659269</c:v>
                </c:pt>
                <c:pt idx="30949">
                  <c:v>11.0678580799733</c:v>
                </c:pt>
                <c:pt idx="30950">
                  <c:v>11.1917807939542</c:v>
                </c:pt>
                <c:pt idx="30951">
                  <c:v>10.751179507934999</c:v>
                </c:pt>
                <c:pt idx="30952">
                  <c:v>9.9927782219814603</c:v>
                </c:pt>
                <c:pt idx="30953">
                  <c:v>10.753827935962301</c:v>
                </c:pt>
                <c:pt idx="30954">
                  <c:v>10.6115666499432</c:v>
                </c:pt>
                <c:pt idx="30955">
                  <c:v>10.8543403639896</c:v>
                </c:pt>
                <c:pt idx="30956">
                  <c:v>11.176378077970501</c:v>
                </c:pt>
                <c:pt idx="30957">
                  <c:v>10.670991791951399</c:v>
                </c:pt>
                <c:pt idx="30958">
                  <c:v>10.2817305059978</c:v>
                </c:pt>
                <c:pt idx="30959">
                  <c:v>10.8396312199786</c:v>
                </c:pt>
                <c:pt idx="30960">
                  <c:v>11.087644933959499</c:v>
                </c:pt>
                <c:pt idx="30961">
                  <c:v>10.435801648005899</c:v>
                </c:pt>
                <c:pt idx="30962">
                  <c:v>7.8171023619867999</c:v>
                </c:pt>
                <c:pt idx="30963">
                  <c:v>7.46977007596767</c:v>
                </c:pt>
                <c:pt idx="30964">
                  <c:v>7.9877427900140896</c:v>
                </c:pt>
                <c:pt idx="30965">
                  <c:v>7.6977905039949599</c:v>
                </c:pt>
                <c:pt idx="30966">
                  <c:v>8.2798682179758298</c:v>
                </c:pt>
                <c:pt idx="30967">
                  <c:v>8.15880193202225</c:v>
                </c:pt>
                <c:pt idx="30968">
                  <c:v>8.6845526460031106</c:v>
                </c:pt>
                <c:pt idx="30969">
                  <c:v>7.9583293599839804</c:v>
                </c:pt>
                <c:pt idx="30970">
                  <c:v>7.6673780740303998</c:v>
                </c:pt>
                <c:pt idx="30971">
                  <c:v>7.6776787880112698</c:v>
                </c:pt>
                <c:pt idx="30972">
                  <c:v>7.50667650199214</c:v>
                </c:pt>
                <c:pt idx="30973">
                  <c:v>7.2102932160385604</c:v>
                </c:pt>
                <c:pt idx="30974">
                  <c:v>7.7424419300194298</c:v>
                </c:pt>
                <c:pt idx="30975">
                  <c:v>8.0622366440003006</c:v>
                </c:pt>
                <c:pt idx="30976">
                  <c:v>8.6692363580467209</c:v>
                </c:pt>
                <c:pt idx="30977">
                  <c:v>8.8011500720275908</c:v>
                </c:pt>
                <c:pt idx="30978">
                  <c:v>8.6991454676668205</c:v>
                </c:pt>
                <c:pt idx="30979">
                  <c:v>8.7426255449777894</c:v>
                </c:pt>
                <c:pt idx="30980">
                  <c:v>8.8344616223043992</c:v>
                </c:pt>
                <c:pt idx="30981">
                  <c:v>8.6281756996310097</c:v>
                </c:pt>
                <c:pt idx="30982">
                  <c:v>8.6944807769419796</c:v>
                </c:pt>
                <c:pt idx="30983">
                  <c:v>8.8044898542685903</c:v>
                </c:pt>
                <c:pt idx="30984">
                  <c:v>8.8343939315951996</c:v>
                </c:pt>
                <c:pt idx="30985">
                  <c:v>8.9766510089061704</c:v>
                </c:pt>
                <c:pt idx="30986">
                  <c:v>9.0753060862327803</c:v>
                </c:pt>
                <c:pt idx="30987">
                  <c:v>9.1148601635593902</c:v>
                </c:pt>
                <c:pt idx="30988">
                  <c:v>9.0851432408703605</c:v>
                </c:pt>
                <c:pt idx="30989">
                  <c:v>9.1652383181969697</c:v>
                </c:pt>
                <c:pt idx="30990">
                  <c:v>9.2150803955235805</c:v>
                </c:pt>
                <c:pt idx="30991">
                  <c:v>9.23547847283454</c:v>
                </c:pt>
                <c:pt idx="30992">
                  <c:v>9.1718705501611506</c:v>
                </c:pt>
                <c:pt idx="30993">
                  <c:v>9.0143206274877699</c:v>
                </c:pt>
                <c:pt idx="30994">
                  <c:v>8.8524197047987307</c:v>
                </c:pt>
                <c:pt idx="30995">
                  <c:v>8.8004167821253407</c:v>
                </c:pt>
                <c:pt idx="30996">
                  <c:v>8.8631818594519594</c:v>
                </c:pt>
                <c:pt idx="30997">
                  <c:v>9.0253719367629195</c:v>
                </c:pt>
                <c:pt idx="30998">
                  <c:v>9.2668750140895302</c:v>
                </c:pt>
                <c:pt idx="30999">
                  <c:v>9.3130680914161399</c:v>
                </c:pt>
                <c:pt idx="31000">
                  <c:v>9.1867821687271096</c:v>
                </c:pt>
                <c:pt idx="31001">
                  <c:v>9.1162052460537204</c:v>
                </c:pt>
                <c:pt idx="31002">
                  <c:v>9.13659332338033</c:v>
                </c:pt>
                <c:pt idx="31003">
                  <c:v>9.4053554006913007</c:v>
                </c:pt>
                <c:pt idx="31004">
                  <c:v>9.3750184780179104</c:v>
                </c:pt>
                <c:pt idx="31005">
                  <c:v>9.4414145553445206</c:v>
                </c:pt>
                <c:pt idx="31006">
                  <c:v>8.9670706326554903</c:v>
                </c:pt>
                <c:pt idx="31007">
                  <c:v>8.6788937099821002</c:v>
                </c:pt>
                <c:pt idx="31008">
                  <c:v>8.4489057873087106</c:v>
                </c:pt>
                <c:pt idx="31009">
                  <c:v>8.9015838646196705</c:v>
                </c:pt>
                <c:pt idx="31010">
                  <c:v>8.8755639419462806</c:v>
                </c:pt>
                <c:pt idx="31011">
                  <c:v>8.0841830192728992</c:v>
                </c:pt>
                <c:pt idx="31012">
                  <c:v>8.2572400965838604</c:v>
                </c:pt>
                <c:pt idx="31013">
                  <c:v>8.1083601739104694</c:v>
                </c:pt>
                <c:pt idx="31014">
                  <c:v>7.7703632512370797</c:v>
                </c:pt>
                <c:pt idx="31015">
                  <c:v>7.9619233285480497</c:v>
                </c:pt>
                <c:pt idx="31016">
                  <c:v>8.2175214058746597</c:v>
                </c:pt>
                <c:pt idx="31017">
                  <c:v>8.4119314832012702</c:v>
                </c:pt>
                <c:pt idx="31018">
                  <c:v>8.5912315605122398</c:v>
                </c:pt>
                <c:pt idx="31019">
                  <c:v>8.4671216378388507</c:v>
                </c:pt>
                <c:pt idx="31020">
                  <c:v>8.75871071516546</c:v>
                </c:pt>
                <c:pt idx="31021">
                  <c:v>9.0316257924764294</c:v>
                </c:pt>
                <c:pt idx="31022">
                  <c:v>9.6476688698030397</c:v>
                </c:pt>
                <c:pt idx="31023">
                  <c:v>9.9097969471296494</c:v>
                </c:pt>
                <c:pt idx="31024">
                  <c:v>10.1304130244406</c:v>
                </c:pt>
                <c:pt idx="31025">
                  <c:v>10.1481451017672</c:v>
                </c:pt>
                <c:pt idx="31026">
                  <c:v>10.384055910430799</c:v>
                </c:pt>
                <c:pt idx="31027">
                  <c:v>10.4459264504118</c:v>
                </c:pt>
                <c:pt idx="31028">
                  <c:v>10.541536990414601</c:v>
                </c:pt>
                <c:pt idx="31029">
                  <c:v>10.5388685304174</c:v>
                </c:pt>
                <c:pt idx="31030">
                  <c:v>10.552276070398401</c:v>
                </c:pt>
                <c:pt idx="31031">
                  <c:v>10.580528610401201</c:v>
                </c:pt>
                <c:pt idx="31032">
                  <c:v>10.384396150403999</c:v>
                </c:pt>
                <c:pt idx="31033">
                  <c:v>10.229529690385</c:v>
                </c:pt>
                <c:pt idx="31034">
                  <c:v>9.1950192303877696</c:v>
                </c:pt>
                <c:pt idx="31035">
                  <c:v>8.2303577703905599</c:v>
                </c:pt>
                <c:pt idx="31036">
                  <c:v>7.34601531037156</c:v>
                </c:pt>
                <c:pt idx="31037">
                  <c:v>7.1656468503743502</c:v>
                </c:pt>
                <c:pt idx="31038">
                  <c:v>7.1308373903771303</c:v>
                </c:pt>
                <c:pt idx="31039">
                  <c:v>7.3641219303581398</c:v>
                </c:pt>
                <c:pt idx="31040">
                  <c:v>7.8160044703609204</c:v>
                </c:pt>
                <c:pt idx="31041">
                  <c:v>8.3001220103637099</c:v>
                </c:pt>
                <c:pt idx="31042">
                  <c:v>7.73090455034471</c:v>
                </c:pt>
                <c:pt idx="31043">
                  <c:v>7.4705190903474996</c:v>
                </c:pt>
                <c:pt idx="31044">
                  <c:v>8.2315716303502899</c:v>
                </c:pt>
                <c:pt idx="31045">
                  <c:v>8.62408217033129</c:v>
                </c:pt>
                <c:pt idx="31046">
                  <c:v>7.8915567103340702</c:v>
                </c:pt>
                <c:pt idx="31047">
                  <c:v>7.3989032503368604</c:v>
                </c:pt>
                <c:pt idx="31048">
                  <c:v>7.0615327903178597</c:v>
                </c:pt>
                <c:pt idx="31049">
                  <c:v>6.4126923303206498</c:v>
                </c:pt>
                <c:pt idx="31050">
                  <c:v>6.4882998703234396</c:v>
                </c:pt>
                <c:pt idx="31051">
                  <c:v>7.6882624103044401</c:v>
                </c:pt>
                <c:pt idx="31052">
                  <c:v>7.6563949503072299</c:v>
                </c:pt>
                <c:pt idx="31053">
                  <c:v>7.3002124903100096</c:v>
                </c:pt>
                <c:pt idx="31054">
                  <c:v>7.4904810302910203</c:v>
                </c:pt>
                <c:pt idx="31055">
                  <c:v>7.7559295702937998</c:v>
                </c:pt>
                <c:pt idx="31056">
                  <c:v>7.51170111029659</c:v>
                </c:pt>
                <c:pt idx="31057">
                  <c:v>7.48487765027759</c:v>
                </c:pt>
                <c:pt idx="31058">
                  <c:v>7.6121101902803803</c:v>
                </c:pt>
                <c:pt idx="31059">
                  <c:v>7.8023407302831602</c:v>
                </c:pt>
                <c:pt idx="31060">
                  <c:v>7.1062322702641696</c:v>
                </c:pt>
                <c:pt idx="31061">
                  <c:v>7.0314618102669497</c:v>
                </c:pt>
                <c:pt idx="31062">
                  <c:v>7.4187393502697399</c:v>
                </c:pt>
                <c:pt idx="31063">
                  <c:v>7.3807698902507397</c:v>
                </c:pt>
                <c:pt idx="31064">
                  <c:v>8.7075664302535305</c:v>
                </c:pt>
                <c:pt idx="31065">
                  <c:v>9.0915449702563205</c:v>
                </c:pt>
                <c:pt idx="31066">
                  <c:v>9.4182355102373201</c:v>
                </c:pt>
                <c:pt idx="31067">
                  <c:v>11.5278300502401</c:v>
                </c:pt>
                <c:pt idx="31068">
                  <c:v>12.361144590242899</c:v>
                </c:pt>
                <c:pt idx="31069">
                  <c:v>12.433401130223899</c:v>
                </c:pt>
                <c:pt idx="31070">
                  <c:v>12.3821106702267</c:v>
                </c:pt>
                <c:pt idx="31071">
                  <c:v>12.0569292102295</c:v>
                </c:pt>
                <c:pt idx="31072">
                  <c:v>11.8225147502105</c:v>
                </c:pt>
                <c:pt idx="31073">
                  <c:v>11.8526472902133</c:v>
                </c:pt>
                <c:pt idx="31074">
                  <c:v>11.9487728529976</c:v>
                </c:pt>
                <c:pt idx="31075">
                  <c:v>11.9347154386579</c:v>
                </c:pt>
                <c:pt idx="31076">
                  <c:v>11.8509720241591</c:v>
                </c:pt>
                <c:pt idx="31077">
                  <c:v>11.692634609660301</c:v>
                </c:pt>
                <c:pt idx="31078">
                  <c:v>11.255319195320601</c:v>
                </c:pt>
                <c:pt idx="31079">
                  <c:v>11.0255547808218</c:v>
                </c:pt>
                <c:pt idx="31080">
                  <c:v>10.806210366323</c:v>
                </c:pt>
                <c:pt idx="31081">
                  <c:v>10.457626951983301</c:v>
                </c:pt>
                <c:pt idx="31082">
                  <c:v>10.152420537484501</c:v>
                </c:pt>
                <c:pt idx="31083">
                  <c:v>9.3138251229857101</c:v>
                </c:pt>
                <c:pt idx="31084">
                  <c:v>8.6451227086460403</c:v>
                </c:pt>
                <c:pt idx="31085">
                  <c:v>9.5013632941472306</c:v>
                </c:pt>
                <c:pt idx="31086">
                  <c:v>7.7094218796484304</c:v>
                </c:pt>
                <c:pt idx="31087">
                  <c:v>7.9093554653087503</c:v>
                </c:pt>
                <c:pt idx="31088">
                  <c:v>7.6893800508099499</c:v>
                </c:pt>
                <c:pt idx="31089">
                  <c:v>7.1410216363111498</c:v>
                </c:pt>
                <c:pt idx="31090">
                  <c:v>7.3176742219714699</c:v>
                </c:pt>
                <c:pt idx="31091">
                  <c:v>8.2047858074726694</c:v>
                </c:pt>
                <c:pt idx="31092">
                  <c:v>8.3047463929738701</c:v>
                </c:pt>
                <c:pt idx="31093">
                  <c:v>8.9941799786341896</c:v>
                </c:pt>
                <c:pt idx="31094">
                  <c:v>9.1125885641353896</c:v>
                </c:pt>
                <c:pt idx="31095">
                  <c:v>9.0196611496365904</c:v>
                </c:pt>
                <c:pt idx="31096">
                  <c:v>9.1708647352969095</c:v>
                </c:pt>
                <c:pt idx="31097">
                  <c:v>9.5142773207981097</c:v>
                </c:pt>
                <c:pt idx="31098">
                  <c:v>9.14279690629931</c:v>
                </c:pt>
                <c:pt idx="31099">
                  <c:v>8.6816844919596292</c:v>
                </c:pt>
                <c:pt idx="31100">
                  <c:v>8.5702390774608297</c:v>
                </c:pt>
                <c:pt idx="31101">
                  <c:v>8.3979406629620303</c:v>
                </c:pt>
                <c:pt idx="31102">
                  <c:v>8.2920732486223496</c:v>
                </c:pt>
                <c:pt idx="31103">
                  <c:v>7.8644628341235503</c:v>
                </c:pt>
                <c:pt idx="31104">
                  <c:v>7.53368841962474</c:v>
                </c:pt>
                <c:pt idx="31105">
                  <c:v>7.0890490052850703</c:v>
                </c:pt>
                <c:pt idx="31106">
                  <c:v>6.5068295907862703</c:v>
                </c:pt>
                <c:pt idx="31107">
                  <c:v>6.40397417628746</c:v>
                </c:pt>
                <c:pt idx="31108">
                  <c:v>5.9942757619477902</c:v>
                </c:pt>
                <c:pt idx="31109">
                  <c:v>5.77975834744898</c:v>
                </c:pt>
                <c:pt idx="31110">
                  <c:v>5.1391389329501802</c:v>
                </c:pt>
                <c:pt idx="31111">
                  <c:v>5.4394105186105097</c:v>
                </c:pt>
                <c:pt idx="31112">
                  <c:v>5.9055941041117004</c:v>
                </c:pt>
                <c:pt idx="31113">
                  <c:v>5.8540096896128997</c:v>
                </c:pt>
                <c:pt idx="31114">
                  <c:v>5.7667772752732303</c:v>
                </c:pt>
                <c:pt idx="31115">
                  <c:v>5.67209386077442</c:v>
                </c:pt>
                <c:pt idx="31116">
                  <c:v>5.74536144627562</c:v>
                </c:pt>
                <c:pt idx="31117">
                  <c:v>5.8930270319359401</c:v>
                </c:pt>
                <c:pt idx="31118">
                  <c:v>5.8913936174371404</c:v>
                </c:pt>
                <c:pt idx="31119">
                  <c:v>8.0492132029383399</c:v>
                </c:pt>
                <c:pt idx="31120">
                  <c:v>10.215256788598699</c:v>
                </c:pt>
                <c:pt idx="31121">
                  <c:v>10.3829843740999</c:v>
                </c:pt>
                <c:pt idx="31122">
                  <c:v>10.412838810565299</c:v>
                </c:pt>
                <c:pt idx="31123">
                  <c:v>8.2397590980488999</c:v>
                </c:pt>
                <c:pt idx="31124">
                  <c:v>7.0018643855370097</c:v>
                </c:pt>
                <c:pt idx="31125">
                  <c:v>6.7584126730251297</c:v>
                </c:pt>
                <c:pt idx="31126">
                  <c:v>6.8801109605087296</c:v>
                </c:pt>
                <c:pt idx="31127">
                  <c:v>7.0455802479968401</c:v>
                </c:pt>
                <c:pt idx="31128">
                  <c:v>7.2330265354849601</c:v>
                </c:pt>
                <c:pt idx="31129">
                  <c:v>7.4658838229685598</c:v>
                </c:pt>
                <c:pt idx="31130">
                  <c:v>7.69259911045667</c:v>
                </c:pt>
                <c:pt idx="31131">
                  <c:v>7.83548839794478</c:v>
                </c:pt>
                <c:pt idx="31132">
                  <c:v>7.9349536854283897</c:v>
                </c:pt>
                <c:pt idx="31133">
                  <c:v>8.0702259729165</c:v>
                </c:pt>
                <c:pt idx="31134">
                  <c:v>8.1619862604046105</c:v>
                </c:pt>
                <c:pt idx="31135">
                  <c:v>8.2774255478882193</c:v>
                </c:pt>
                <c:pt idx="31136">
                  <c:v>8.3036608353763306</c:v>
                </c:pt>
                <c:pt idx="31137">
                  <c:v>8.2232441228644397</c:v>
                </c:pt>
                <c:pt idx="31138">
                  <c:v>8.2327894103480492</c:v>
                </c:pt>
                <c:pt idx="31139">
                  <c:v>8.2983866978361593</c:v>
                </c:pt>
                <c:pt idx="31140">
                  <c:v>8.2761459853242698</c:v>
                </c:pt>
                <c:pt idx="31141">
                  <c:v>8.2058882728078792</c:v>
                </c:pt>
                <c:pt idx="31142">
                  <c:v>8.2792615602959891</c:v>
                </c:pt>
                <c:pt idx="31143">
                  <c:v>8.3810658477841002</c:v>
                </c:pt>
                <c:pt idx="31144">
                  <c:v>8.5328451352677099</c:v>
                </c:pt>
                <c:pt idx="31145">
                  <c:v>7.9389984227558204</c:v>
                </c:pt>
                <c:pt idx="31146">
                  <c:v>7.4938307102439303</c:v>
                </c:pt>
                <c:pt idx="31147">
                  <c:v>7.1805109977275299</c:v>
                </c:pt>
                <c:pt idx="31148">
                  <c:v>7.03386028521565</c:v>
                </c:pt>
                <c:pt idx="31149">
                  <c:v>6.9092065727037602</c:v>
                </c:pt>
                <c:pt idx="31150">
                  <c:v>6.4461158601873603</c:v>
                </c:pt>
                <c:pt idx="31151">
                  <c:v>5.9345031476754802</c:v>
                </c:pt>
                <c:pt idx="31152">
                  <c:v>5.9260754351635896</c:v>
                </c:pt>
                <c:pt idx="31153">
                  <c:v>5.8125497226471898</c:v>
                </c:pt>
                <c:pt idx="31154">
                  <c:v>5.6271550101353096</c:v>
                </c:pt>
                <c:pt idx="31155">
                  <c:v>5.5052562976234203</c:v>
                </c:pt>
                <c:pt idx="31156">
                  <c:v>5.6880975851070197</c:v>
                </c:pt>
                <c:pt idx="31157">
                  <c:v>5.64129187259514</c:v>
                </c:pt>
                <c:pt idx="31158">
                  <c:v>5.6790131600832501</c:v>
                </c:pt>
                <c:pt idx="31159">
                  <c:v>5.6941784475668502</c:v>
                </c:pt>
                <c:pt idx="31160">
                  <c:v>5.7100907350549699</c:v>
                </c:pt>
                <c:pt idx="31161">
                  <c:v>5.4941020225430801</c:v>
                </c:pt>
                <c:pt idx="31162">
                  <c:v>5.5118473100266803</c:v>
                </c:pt>
                <c:pt idx="31163">
                  <c:v>5.6604595975147998</c:v>
                </c:pt>
                <c:pt idx="31164">
                  <c:v>5.3383638850029103</c:v>
                </c:pt>
                <c:pt idx="31165">
                  <c:v>7.99052917248651</c:v>
                </c:pt>
                <c:pt idx="31166">
                  <c:v>10.448598459974599</c:v>
                </c:pt>
                <c:pt idx="31167">
                  <c:v>11.165358747462699</c:v>
                </c:pt>
                <c:pt idx="31168">
                  <c:v>11.346958034946301</c:v>
                </c:pt>
                <c:pt idx="31169">
                  <c:v>11.297992322434499</c:v>
                </c:pt>
                <c:pt idx="31170">
                  <c:v>11.264675058702901</c:v>
                </c:pt>
                <c:pt idx="31171">
                  <c:v>11.2685752437764</c:v>
                </c:pt>
                <c:pt idx="31172">
                  <c:v>11.297433428808899</c:v>
                </c:pt>
                <c:pt idx="31173">
                  <c:v>11.0303586138414</c:v>
                </c:pt>
                <c:pt idx="31174">
                  <c:v>10.545097798914901</c:v>
                </c:pt>
                <c:pt idx="31175">
                  <c:v>9.2570539839474097</c:v>
                </c:pt>
                <c:pt idx="31176">
                  <c:v>8.8405581689798893</c:v>
                </c:pt>
                <c:pt idx="31177">
                  <c:v>8.0791823540534295</c:v>
                </c:pt>
                <c:pt idx="31178">
                  <c:v>8.43891053908591</c:v>
                </c:pt>
                <c:pt idx="31179">
                  <c:v>8.5286487241183906</c:v>
                </c:pt>
                <c:pt idx="31180">
                  <c:v>8.2724289091919303</c:v>
                </c:pt>
                <c:pt idx="31181">
                  <c:v>7.8747490942244101</c:v>
                </c:pt>
                <c:pt idx="31182">
                  <c:v>7.1147692792569002</c:v>
                </c:pt>
                <c:pt idx="31183">
                  <c:v>7.0479114643304301</c:v>
                </c:pt>
                <c:pt idx="31184">
                  <c:v>7.0805506493629098</c:v>
                </c:pt>
                <c:pt idx="31185">
                  <c:v>7.1159498343954004</c:v>
                </c:pt>
                <c:pt idx="31186">
                  <c:v>7.2364020194689296</c:v>
                </c:pt>
                <c:pt idx="31187">
                  <c:v>7.5265612045014096</c:v>
                </c:pt>
                <c:pt idx="31188">
                  <c:v>7.8783753895339004</c:v>
                </c:pt>
                <c:pt idx="31189">
                  <c:v>7.9695255746074301</c:v>
                </c:pt>
                <c:pt idx="31190">
                  <c:v>7.5667307596399196</c:v>
                </c:pt>
                <c:pt idx="31191">
                  <c:v>7.3443719446723996</c:v>
                </c:pt>
                <c:pt idx="31192">
                  <c:v>7.2906801297459296</c:v>
                </c:pt>
                <c:pt idx="31193">
                  <c:v>7.3734533147784198</c:v>
                </c:pt>
                <c:pt idx="31194">
                  <c:v>7.3379044998109002</c:v>
                </c:pt>
                <c:pt idx="31195">
                  <c:v>7.4456786848844398</c:v>
                </c:pt>
                <c:pt idx="31196">
                  <c:v>7.1507298699169199</c:v>
                </c:pt>
                <c:pt idx="31197">
                  <c:v>7.0836980549493997</c:v>
                </c:pt>
                <c:pt idx="31198">
                  <c:v>6.6719112400229399</c:v>
                </c:pt>
                <c:pt idx="31199">
                  <c:v>6.6225994250554203</c:v>
                </c:pt>
                <c:pt idx="31200">
                  <c:v>6.4195396100878996</c:v>
                </c:pt>
                <c:pt idx="31201">
                  <c:v>6.21851679516144</c:v>
                </c:pt>
                <c:pt idx="31202">
                  <c:v>6.0025339801939204</c:v>
                </c:pt>
                <c:pt idx="31203">
                  <c:v>5.9507981652264101</c:v>
                </c:pt>
                <c:pt idx="31204">
                  <c:v>5.88361535029994</c:v>
                </c:pt>
                <c:pt idx="31205">
                  <c:v>5.8461795353324204</c:v>
                </c:pt>
                <c:pt idx="31206">
                  <c:v>5.9319527203649098</c:v>
                </c:pt>
                <c:pt idx="31207">
                  <c:v>5.9512289054384402</c:v>
                </c:pt>
                <c:pt idx="31208">
                  <c:v>5.75676509047093</c:v>
                </c:pt>
                <c:pt idx="31209">
                  <c:v>5.54421727550341</c:v>
                </c:pt>
                <c:pt idx="31210">
                  <c:v>5.8921694605769401</c:v>
                </c:pt>
                <c:pt idx="31211">
                  <c:v>5.8568306456094303</c:v>
                </c:pt>
                <c:pt idx="31212">
                  <c:v>5.8406288306419096</c:v>
                </c:pt>
                <c:pt idx="31213">
                  <c:v>5.9660720157154401</c:v>
                </c:pt>
                <c:pt idx="31214">
                  <c:v>6.0257922007479303</c:v>
                </c:pt>
                <c:pt idx="31215">
                  <c:v>6.5445323857804096</c:v>
                </c:pt>
                <c:pt idx="31216">
                  <c:v>9.5897585708539506</c:v>
                </c:pt>
                <c:pt idx="31217">
                  <c:v>10.5073977558864</c:v>
                </c:pt>
                <c:pt idx="31218">
                  <c:v>10.607006387693399</c:v>
                </c:pt>
                <c:pt idx="31219">
                  <c:v>10.617017466254699</c:v>
                </c:pt>
                <c:pt idx="31220">
                  <c:v>10.3814985448701</c:v>
                </c:pt>
                <c:pt idx="31221">
                  <c:v>9.6359856234853805</c:v>
                </c:pt>
                <c:pt idx="31222">
                  <c:v>9.6182897020467593</c:v>
                </c:pt>
                <c:pt idx="31223">
                  <c:v>9.0490987806620709</c:v>
                </c:pt>
                <c:pt idx="31224">
                  <c:v>8.6823418592773791</c:v>
                </c:pt>
                <c:pt idx="31225">
                  <c:v>8.3799269378387606</c:v>
                </c:pt>
                <c:pt idx="31226">
                  <c:v>7.9743640164540803</c:v>
                </c:pt>
                <c:pt idx="31227">
                  <c:v>7.6675840950693903</c:v>
                </c:pt>
                <c:pt idx="31228">
                  <c:v>7.8824381736307698</c:v>
                </c:pt>
                <c:pt idx="31229">
                  <c:v>8.19434325224608</c:v>
                </c:pt>
                <c:pt idx="31230">
                  <c:v>8.1548063308613905</c:v>
                </c:pt>
                <c:pt idx="31231">
                  <c:v>7.84126340942277</c:v>
                </c:pt>
                <c:pt idx="31232">
                  <c:v>6.9276144880380901</c:v>
                </c:pt>
                <c:pt idx="31233">
                  <c:v>6.1532125666533997</c:v>
                </c:pt>
                <c:pt idx="31234">
                  <c:v>6.3840226452147801</c:v>
                </c:pt>
                <c:pt idx="31235">
                  <c:v>6.1378427238300901</c:v>
                </c:pt>
                <c:pt idx="31236">
                  <c:v>5.9722378024454104</c:v>
                </c:pt>
                <c:pt idx="31237">
                  <c:v>6.1835908810067899</c:v>
                </c:pt>
                <c:pt idx="31238">
                  <c:v>6.4602679596221</c:v>
                </c:pt>
                <c:pt idx="31239">
                  <c:v>6.1001670382374096</c:v>
                </c:pt>
                <c:pt idx="31240">
                  <c:v>6.1907061167987898</c:v>
                </c:pt>
                <c:pt idx="31241">
                  <c:v>6.4234181954141096</c:v>
                </c:pt>
                <c:pt idx="31242">
                  <c:v>5.9394902740294198</c:v>
                </c:pt>
                <c:pt idx="31243">
                  <c:v>5.7034873525908001</c:v>
                </c:pt>
                <c:pt idx="31244">
                  <c:v>5.4887534312061099</c:v>
                </c:pt>
                <c:pt idx="31245">
                  <c:v>5.2778895098214296</c:v>
                </c:pt>
                <c:pt idx="31246">
                  <c:v>5.4233675883828099</c:v>
                </c:pt>
                <c:pt idx="31247">
                  <c:v>5.5407116669981198</c:v>
                </c:pt>
                <c:pt idx="31248">
                  <c:v>5.5130457456134296</c:v>
                </c:pt>
                <c:pt idx="31249">
                  <c:v>5.5695928241748103</c:v>
                </c:pt>
                <c:pt idx="31250">
                  <c:v>5.5338759027901299</c:v>
                </c:pt>
                <c:pt idx="31251">
                  <c:v>5.5964899814054396</c:v>
                </c:pt>
                <c:pt idx="31252">
                  <c:v>8.1337750599668208</c:v>
                </c:pt>
                <c:pt idx="31253">
                  <c:v>8.9207211385821292</c:v>
                </c:pt>
                <c:pt idx="31254">
                  <c:v>9.5203172171974408</c:v>
                </c:pt>
                <c:pt idx="31255">
                  <c:v>9.9106762957588295</c:v>
                </c:pt>
                <c:pt idx="31256">
                  <c:v>9.2528323743741403</c:v>
                </c:pt>
                <c:pt idx="31257">
                  <c:v>8.5918304529894503</c:v>
                </c:pt>
                <c:pt idx="31258">
                  <c:v>7.84472253155083</c:v>
                </c:pt>
                <c:pt idx="31259">
                  <c:v>7.5556766101661399</c:v>
                </c:pt>
                <c:pt idx="31260">
                  <c:v>7.4386196887814604</c:v>
                </c:pt>
                <c:pt idx="31261">
                  <c:v>8.2150407673428401</c:v>
                </c:pt>
                <c:pt idx="31262">
                  <c:v>8.5467458459581493</c:v>
                </c:pt>
                <c:pt idx="31263">
                  <c:v>9.3451599245734602</c:v>
                </c:pt>
                <c:pt idx="31264">
                  <c:v>9.8268890031348501</c:v>
                </c:pt>
                <c:pt idx="31265">
                  <c:v>11.3881610817502</c:v>
                </c:pt>
                <c:pt idx="31266">
                  <c:v>11.2427171911258</c:v>
                </c:pt>
                <c:pt idx="31267">
                  <c:v>9.1877893312164503</c:v>
                </c:pt>
                <c:pt idx="31268">
                  <c:v>8.6099574713475899</c:v>
                </c:pt>
                <c:pt idx="31269">
                  <c:v>8.2003946114787301</c:v>
                </c:pt>
                <c:pt idx="31270">
                  <c:v>8.3333337515693895</c:v>
                </c:pt>
                <c:pt idx="31271">
                  <c:v>8.2913088917005293</c:v>
                </c:pt>
                <c:pt idx="31272">
                  <c:v>8.3879970318316701</c:v>
                </c:pt>
                <c:pt idx="31273">
                  <c:v>8.3597131719223299</c:v>
                </c:pt>
                <c:pt idx="31274">
                  <c:v>8.28799731205347</c:v>
                </c:pt>
                <c:pt idx="31275">
                  <c:v>8.4879934521846092</c:v>
                </c:pt>
                <c:pt idx="31276">
                  <c:v>8.6709575922752702</c:v>
                </c:pt>
                <c:pt idx="31277">
                  <c:v>8.87560973240641</c:v>
                </c:pt>
                <c:pt idx="31278">
                  <c:v>9.0830738725375504</c:v>
                </c:pt>
                <c:pt idx="31279">
                  <c:v>9.1875760126282096</c:v>
                </c:pt>
                <c:pt idx="31280">
                  <c:v>9.2305951527593493</c:v>
                </c:pt>
                <c:pt idx="31281">
                  <c:v>9.1767372928904898</c:v>
                </c:pt>
                <c:pt idx="31282">
                  <c:v>9.0568244329811503</c:v>
                </c:pt>
                <c:pt idx="31283">
                  <c:v>8.9409245731122908</c:v>
                </c:pt>
                <c:pt idx="31284">
                  <c:v>8.8743367132434301</c:v>
                </c:pt>
                <c:pt idx="31285">
                  <c:v>8.7974258533340901</c:v>
                </c:pt>
                <c:pt idx="31286">
                  <c:v>8.7467289934652293</c:v>
                </c:pt>
                <c:pt idx="31287">
                  <c:v>8.7265751335963699</c:v>
                </c:pt>
                <c:pt idx="31288">
                  <c:v>8.7325332736870305</c:v>
                </c:pt>
                <c:pt idx="31289">
                  <c:v>8.8287564138181693</c:v>
                </c:pt>
                <c:pt idx="31290">
                  <c:v>8.2628335539493101</c:v>
                </c:pt>
                <c:pt idx="31291">
                  <c:v>8.2906466940399799</c:v>
                </c:pt>
                <c:pt idx="31292">
                  <c:v>8.6117418341711094</c:v>
                </c:pt>
                <c:pt idx="31293">
                  <c:v>9.0433849743022492</c:v>
                </c:pt>
                <c:pt idx="31294">
                  <c:v>9.4807971143929208</c:v>
                </c:pt>
                <c:pt idx="31295">
                  <c:v>9.3852152545240504</c:v>
                </c:pt>
                <c:pt idx="31296">
                  <c:v>8.5629793946551906</c:v>
                </c:pt>
                <c:pt idx="31297">
                  <c:v>8.0719295347458608</c:v>
                </c:pt>
                <c:pt idx="31298">
                  <c:v>8.1896116748769892</c:v>
                </c:pt>
                <c:pt idx="31299">
                  <c:v>8.3835508150081299</c:v>
                </c:pt>
                <c:pt idx="31300">
                  <c:v>8.3084989550988002</c:v>
                </c:pt>
                <c:pt idx="31301">
                  <c:v>8.5979190952299405</c:v>
                </c:pt>
                <c:pt idx="31302">
                  <c:v>8.7756932353610697</c:v>
                </c:pt>
                <c:pt idx="31303">
                  <c:v>8.9225833754517403</c:v>
                </c:pt>
                <c:pt idx="31304">
                  <c:v>8.6523105155828794</c:v>
                </c:pt>
                <c:pt idx="31305">
                  <c:v>8.86916165571402</c:v>
                </c:pt>
                <c:pt idx="31306">
                  <c:v>9.2967417958046799</c:v>
                </c:pt>
                <c:pt idx="31307">
                  <c:v>9.1508699359358197</c:v>
                </c:pt>
                <c:pt idx="31308">
                  <c:v>9.4779760760669607</c:v>
                </c:pt>
                <c:pt idx="31309">
                  <c:v>11.1572002161576</c:v>
                </c:pt>
                <c:pt idx="31310">
                  <c:v>11.1404873562888</c:v>
                </c:pt>
                <c:pt idx="31311">
                  <c:v>10.7760984964199</c:v>
                </c:pt>
                <c:pt idx="31312">
                  <c:v>10.4106216365106</c:v>
                </c:pt>
                <c:pt idx="31313">
                  <c:v>10.0457557766417</c:v>
                </c:pt>
                <c:pt idx="31314">
                  <c:v>10.5300354503786</c:v>
                </c:pt>
                <c:pt idx="31315">
                  <c:v>10.8502566577684</c:v>
                </c:pt>
                <c:pt idx="31316">
                  <c:v>9.90512486506233</c:v>
                </c:pt>
                <c:pt idx="31317">
                  <c:v>8.2219030723562803</c:v>
                </c:pt>
                <c:pt idx="31318">
                  <c:v>8.0561842797460592</c:v>
                </c:pt>
                <c:pt idx="31319">
                  <c:v>7.3836254870400202</c:v>
                </c:pt>
                <c:pt idx="31320">
                  <c:v>6.5883806943339698</c:v>
                </c:pt>
                <c:pt idx="31321">
                  <c:v>6.1647879017237601</c:v>
                </c:pt>
                <c:pt idx="31322">
                  <c:v>4.5970121090177098</c:v>
                </c:pt>
                <c:pt idx="31323">
                  <c:v>3.89992331631167</c:v>
                </c:pt>
                <c:pt idx="31324">
                  <c:v>3.9238795237014501</c:v>
                </c:pt>
                <c:pt idx="31325">
                  <c:v>4.2359537309953996</c:v>
                </c:pt>
                <c:pt idx="31326">
                  <c:v>5.7150889382893597</c:v>
                </c:pt>
                <c:pt idx="31327">
                  <c:v>6.7508711456791399</c:v>
                </c:pt>
                <c:pt idx="31328">
                  <c:v>8.4820813529731005</c:v>
                </c:pt>
                <c:pt idx="31329">
                  <c:v>8.0067805602670497</c:v>
                </c:pt>
                <c:pt idx="31330">
                  <c:v>9.5364667676568402</c:v>
                </c:pt>
                <c:pt idx="31331">
                  <c:v>9.0200869749507895</c:v>
                </c:pt>
                <c:pt idx="31332">
                  <c:v>9.2594521822447398</c:v>
                </c:pt>
                <c:pt idx="31333">
                  <c:v>9.3958633896345294</c:v>
                </c:pt>
                <c:pt idx="31334">
                  <c:v>9.16221759692848</c:v>
                </c:pt>
                <c:pt idx="31335">
                  <c:v>9.2486118042224401</c:v>
                </c:pt>
                <c:pt idx="31336">
                  <c:v>9.16951401161222</c:v>
                </c:pt>
                <c:pt idx="31337">
                  <c:v>8.9273402189061795</c:v>
                </c:pt>
                <c:pt idx="31338">
                  <c:v>8.1920454262001297</c:v>
                </c:pt>
                <c:pt idx="31339">
                  <c:v>7.0669656335899198</c:v>
                </c:pt>
                <c:pt idx="31340">
                  <c:v>5.9533888408838704</c:v>
                </c:pt>
                <c:pt idx="31341">
                  <c:v>6.1111850481778296</c:v>
                </c:pt>
                <c:pt idx="31342">
                  <c:v>5.8554812555676099</c:v>
                </c:pt>
                <c:pt idx="31343">
                  <c:v>5.8014564628615597</c:v>
                </c:pt>
                <c:pt idx="31344">
                  <c:v>5.3939626701555197</c:v>
                </c:pt>
                <c:pt idx="31345">
                  <c:v>5.3977458775453</c:v>
                </c:pt>
                <c:pt idx="31346">
                  <c:v>5.5868790848392598</c:v>
                </c:pt>
                <c:pt idx="31347">
                  <c:v>5.7348502921332098</c:v>
                </c:pt>
                <c:pt idx="31348">
                  <c:v>5.6713454995230004</c:v>
                </c:pt>
                <c:pt idx="31349">
                  <c:v>5.7459907068169498</c:v>
                </c:pt>
                <c:pt idx="31350">
                  <c:v>6.0436469141109104</c:v>
                </c:pt>
                <c:pt idx="31351">
                  <c:v>6.2878071215006903</c:v>
                </c:pt>
                <c:pt idx="31352">
                  <c:v>6.3401613287946397</c:v>
                </c:pt>
                <c:pt idx="31353">
                  <c:v>6.5236605360885997</c:v>
                </c:pt>
                <c:pt idx="31354">
                  <c:v>7.3699427434783802</c:v>
                </c:pt>
                <c:pt idx="31355">
                  <c:v>7.5291699507723404</c:v>
                </c:pt>
                <c:pt idx="31356">
                  <c:v>7.71007815806629</c:v>
                </c:pt>
                <c:pt idx="31357">
                  <c:v>8.0160883654560795</c:v>
                </c:pt>
                <c:pt idx="31358">
                  <c:v>8.1167235727500309</c:v>
                </c:pt>
                <c:pt idx="31359">
                  <c:v>8.0230967800439892</c:v>
                </c:pt>
                <c:pt idx="31360">
                  <c:v>8.09431398743377</c:v>
                </c:pt>
                <c:pt idx="31361">
                  <c:v>8.6468671947277205</c:v>
                </c:pt>
                <c:pt idx="31362">
                  <c:v>8.7966137963449196</c:v>
                </c:pt>
                <c:pt idx="31363">
                  <c:v>8.5165267923054806</c:v>
                </c:pt>
                <c:pt idx="31364">
                  <c:v>8.2411397882879793</c:v>
                </c:pt>
                <c:pt idx="31365">
                  <c:v>8.4736187842704709</c:v>
                </c:pt>
                <c:pt idx="31366">
                  <c:v>8.5055497802310303</c:v>
                </c:pt>
                <c:pt idx="31367">
                  <c:v>8.0127707762135305</c:v>
                </c:pt>
                <c:pt idx="31368">
                  <c:v>7.4201687721960203</c:v>
                </c:pt>
                <c:pt idx="31369">
                  <c:v>7.4236247681565803</c:v>
                </c:pt>
                <c:pt idx="31370">
                  <c:v>6.85009876413908</c:v>
                </c:pt>
                <c:pt idx="31371">
                  <c:v>6.6108827601215703</c:v>
                </c:pt>
                <c:pt idx="31372">
                  <c:v>6.4633017560821298</c:v>
                </c:pt>
                <c:pt idx="31373">
                  <c:v>7.7967547520646301</c:v>
                </c:pt>
                <c:pt idx="31374">
                  <c:v>8.2021937480471205</c:v>
                </c:pt>
                <c:pt idx="31375">
                  <c:v>7.9014247440076799</c:v>
                </c:pt>
                <c:pt idx="31376">
                  <c:v>7.4484567399901804</c:v>
                </c:pt>
                <c:pt idx="31377">
                  <c:v>7.3127797359726703</c:v>
                </c:pt>
                <c:pt idx="31378">
                  <c:v>7.5562527319332302</c:v>
                </c:pt>
                <c:pt idx="31379">
                  <c:v>7.7101277279157303</c:v>
                </c:pt>
                <c:pt idx="31380">
                  <c:v>7.6165197238982199</c:v>
                </c:pt>
                <c:pt idx="31381">
                  <c:v>8.7541627198587797</c:v>
                </c:pt>
                <c:pt idx="31382">
                  <c:v>10.729728715841301</c:v>
                </c:pt>
                <c:pt idx="31383">
                  <c:v>10.2417147118238</c:v>
                </c:pt>
                <c:pt idx="31384">
                  <c:v>10.5782117077843</c:v>
                </c:pt>
                <c:pt idx="31385">
                  <c:v>9.6211277037668292</c:v>
                </c:pt>
                <c:pt idx="31386">
                  <c:v>8.8165786997493303</c:v>
                </c:pt>
                <c:pt idx="31387">
                  <c:v>8.4609736957098907</c:v>
                </c:pt>
                <c:pt idx="31388">
                  <c:v>8.1409816916923798</c:v>
                </c:pt>
                <c:pt idx="31389">
                  <c:v>6.30643468767488</c:v>
                </c:pt>
                <c:pt idx="31390">
                  <c:v>5.6527716836354402</c:v>
                </c:pt>
                <c:pt idx="31391">
                  <c:v>5.5721006796179298</c:v>
                </c:pt>
                <c:pt idx="31392">
                  <c:v>6.48440267560043</c:v>
                </c:pt>
                <c:pt idx="31393">
                  <c:v>6.7001096715609902</c:v>
                </c:pt>
                <c:pt idx="31394">
                  <c:v>6.3411266675434801</c:v>
                </c:pt>
                <c:pt idx="31395">
                  <c:v>5.0362126635259798</c:v>
                </c:pt>
                <c:pt idx="31396">
                  <c:v>5.0212546594865399</c:v>
                </c:pt>
                <c:pt idx="31397">
                  <c:v>5.2689676554690301</c:v>
                </c:pt>
                <c:pt idx="31398">
                  <c:v>5.8086216514515296</c:v>
                </c:pt>
                <c:pt idx="31399">
                  <c:v>8.7128886474120897</c:v>
                </c:pt>
                <c:pt idx="31400">
                  <c:v>10.274401643394601</c:v>
                </c:pt>
                <c:pt idx="31401">
                  <c:v>9.5030916393770806</c:v>
                </c:pt>
                <c:pt idx="31402">
                  <c:v>8.6701776353376392</c:v>
                </c:pt>
                <c:pt idx="31403">
                  <c:v>7.7942816313201302</c:v>
                </c:pt>
                <c:pt idx="31404">
                  <c:v>7.1152806273026297</c:v>
                </c:pt>
                <c:pt idx="31405">
                  <c:v>7.2001896232631903</c:v>
                </c:pt>
                <c:pt idx="31406">
                  <c:v>7.60907461924569</c:v>
                </c:pt>
                <c:pt idx="31407">
                  <c:v>8.8868526152281806</c:v>
                </c:pt>
                <c:pt idx="31408">
                  <c:v>9.3057396111887396</c:v>
                </c:pt>
                <c:pt idx="31409">
                  <c:v>9.1275176071712405</c:v>
                </c:pt>
                <c:pt idx="31410">
                  <c:v>10.073004678378499</c:v>
                </c:pt>
                <c:pt idx="31411">
                  <c:v>10.527272824831901</c:v>
                </c:pt>
                <c:pt idx="31412">
                  <c:v>9.4106369712397306</c:v>
                </c:pt>
                <c:pt idx="31413">
                  <c:v>7.20979311764758</c:v>
                </c:pt>
                <c:pt idx="31414">
                  <c:v>6.3419302641009896</c:v>
                </c:pt>
                <c:pt idx="31415">
                  <c:v>6.2794104105088397</c:v>
                </c:pt>
                <c:pt idx="31416">
                  <c:v>5.7539315569166902</c:v>
                </c:pt>
                <c:pt idx="31417">
                  <c:v>5.7002207033700998</c:v>
                </c:pt>
                <c:pt idx="31418">
                  <c:v>5.5287558497779603</c:v>
                </c:pt>
                <c:pt idx="31419">
                  <c:v>5.9071229961858096</c:v>
                </c:pt>
                <c:pt idx="31420">
                  <c:v>5.9478881426392203</c:v>
                </c:pt>
                <c:pt idx="31421">
                  <c:v>6.1263722890470698</c:v>
                </c:pt>
                <c:pt idx="31422">
                  <c:v>6.3644434354549304</c:v>
                </c:pt>
                <c:pt idx="31423">
                  <c:v>6.1984715819083398</c:v>
                </c:pt>
                <c:pt idx="31424">
                  <c:v>6.5062917283161896</c:v>
                </c:pt>
                <c:pt idx="31425">
                  <c:v>6.7206418747240404</c:v>
                </c:pt>
                <c:pt idx="31426">
                  <c:v>6.7728820211774501</c:v>
                </c:pt>
                <c:pt idx="31427">
                  <c:v>6.7549761675853102</c:v>
                </c:pt>
                <c:pt idx="31428">
                  <c:v>6.7543383139931601</c:v>
                </c:pt>
                <c:pt idx="31429">
                  <c:v>7.1852304604465704</c:v>
                </c:pt>
                <c:pt idx="31430">
                  <c:v>7.6069056068544203</c:v>
                </c:pt>
                <c:pt idx="31431">
                  <c:v>7.6813517532622697</c:v>
                </c:pt>
                <c:pt idx="31432">
                  <c:v>7.3303828997156799</c:v>
                </c:pt>
                <c:pt idx="31433">
                  <c:v>6.9863000461235396</c:v>
                </c:pt>
                <c:pt idx="31434">
                  <c:v>7.1003921925313902</c:v>
                </c:pt>
                <c:pt idx="31435">
                  <c:v>6.9350193389847998</c:v>
                </c:pt>
                <c:pt idx="31436">
                  <c:v>6.7362314853926497</c:v>
                </c:pt>
                <c:pt idx="31437">
                  <c:v>6.8174756318004999</c:v>
                </c:pt>
                <c:pt idx="31438">
                  <c:v>6.4967887782539204</c:v>
                </c:pt>
                <c:pt idx="31439">
                  <c:v>6.31639392466177</c:v>
                </c:pt>
                <c:pt idx="31440">
                  <c:v>6.1242810710696203</c:v>
                </c:pt>
                <c:pt idx="31441">
                  <c:v>6.0123982175230299</c:v>
                </c:pt>
                <c:pt idx="31442">
                  <c:v>5.8880813639308798</c:v>
                </c:pt>
                <c:pt idx="31443">
                  <c:v>5.8610115103387397</c:v>
                </c:pt>
                <c:pt idx="31444">
                  <c:v>5.8926456567921504</c:v>
                </c:pt>
                <c:pt idx="31445">
                  <c:v>6.0720608032000003</c:v>
                </c:pt>
                <c:pt idx="31446">
                  <c:v>6.1938139496078497</c:v>
                </c:pt>
                <c:pt idx="31447">
                  <c:v>6.6622010960612599</c:v>
                </c:pt>
                <c:pt idx="31448">
                  <c:v>6.9406132424691203</c:v>
                </c:pt>
                <c:pt idx="31449">
                  <c:v>6.9075283888769698</c:v>
                </c:pt>
                <c:pt idx="31450">
                  <c:v>6.8210125353303797</c:v>
                </c:pt>
                <c:pt idx="31451">
                  <c:v>6.53202968173823</c:v>
                </c:pt>
                <c:pt idx="31452">
                  <c:v>6.4142168281460803</c:v>
                </c:pt>
                <c:pt idx="31453">
                  <c:v>6.4786999745995004</c:v>
                </c:pt>
                <c:pt idx="31454">
                  <c:v>7.1501071210073501</c:v>
                </c:pt>
                <c:pt idx="31455">
                  <c:v>7.3447752674151996</c:v>
                </c:pt>
                <c:pt idx="31456">
                  <c:v>7.8453264138686096</c:v>
                </c:pt>
                <c:pt idx="31457">
                  <c:v>8.9805645602764592</c:v>
                </c:pt>
                <c:pt idx="31458">
                  <c:v>8.8451740233553195</c:v>
                </c:pt>
                <c:pt idx="31459">
                  <c:v>8.5262298031486008</c:v>
                </c:pt>
                <c:pt idx="31460">
                  <c:v>7.8900885828996303</c:v>
                </c:pt>
                <c:pt idx="31461">
                  <c:v>7.7201723626506702</c:v>
                </c:pt>
                <c:pt idx="31462">
                  <c:v>7.6410761424439499</c:v>
                </c:pt>
                <c:pt idx="31463">
                  <c:v>7.3857679221949901</c:v>
                </c:pt>
                <c:pt idx="31464">
                  <c:v>7.2085517019460204</c:v>
                </c:pt>
                <c:pt idx="31465">
                  <c:v>7.0715224817392999</c:v>
                </c:pt>
                <c:pt idx="31466">
                  <c:v>7.0433812614903397</c:v>
                </c:pt>
                <c:pt idx="31467">
                  <c:v>7.0511660412413804</c:v>
                </c:pt>
                <c:pt idx="31468">
                  <c:v>7.0884168210346603</c:v>
                </c:pt>
                <c:pt idx="31469">
                  <c:v>7.1216276007856898</c:v>
                </c:pt>
                <c:pt idx="31470">
                  <c:v>7.1577893805367303</c:v>
                </c:pt>
                <c:pt idx="31471">
                  <c:v>7.1717741603300098</c:v>
                </c:pt>
                <c:pt idx="31472">
                  <c:v>7.18482994008105</c:v>
                </c:pt>
                <c:pt idx="31473">
                  <c:v>7.2931337198320803</c:v>
                </c:pt>
                <c:pt idx="31474">
                  <c:v>7.2608224996253599</c:v>
                </c:pt>
                <c:pt idx="31475">
                  <c:v>7.1405162793764001</c:v>
                </c:pt>
                <c:pt idx="31476">
                  <c:v>7.0505530591274299</c:v>
                </c:pt>
                <c:pt idx="31477">
                  <c:v>7.0143268389207201</c:v>
                </c:pt>
                <c:pt idx="31478">
                  <c:v>7.0529806186717501</c:v>
                </c:pt>
                <c:pt idx="31479">
                  <c:v>6.9960583984227904</c:v>
                </c:pt>
                <c:pt idx="31480">
                  <c:v>7.5261851782160702</c:v>
                </c:pt>
                <c:pt idx="31481">
                  <c:v>8.0968659579671005</c:v>
                </c:pt>
                <c:pt idx="31482">
                  <c:v>8.2948057377181392</c:v>
                </c:pt>
                <c:pt idx="31483">
                  <c:v>8.0958345175114204</c:v>
                </c:pt>
                <c:pt idx="31484">
                  <c:v>8.1671322972624605</c:v>
                </c:pt>
                <c:pt idx="31489">
                  <c:v>9.8286701961021308</c:v>
                </c:pt>
                <c:pt idx="31490">
                  <c:v>9.0313619758531605</c:v>
                </c:pt>
                <c:pt idx="31491">
                  <c:v>9.6866587556041992</c:v>
                </c:pt>
                <c:pt idx="31492">
                  <c:v>10.1099745353975</c:v>
                </c:pt>
                <c:pt idx="31493">
                  <c:v>10.7331213151485</c:v>
                </c:pt>
                <c:pt idx="31494">
                  <c:v>10.122883094899599</c:v>
                </c:pt>
                <c:pt idx="31495">
                  <c:v>9.0559008746928296</c:v>
                </c:pt>
                <c:pt idx="31496">
                  <c:v>9.1863466544438701</c:v>
                </c:pt>
                <c:pt idx="31497">
                  <c:v>9.6949784341949101</c:v>
                </c:pt>
                <c:pt idx="31498">
                  <c:v>9.9567692139881903</c:v>
                </c:pt>
                <c:pt idx="31499">
                  <c:v>9.5233359937392201</c:v>
                </c:pt>
                <c:pt idx="31500">
                  <c:v>8.6672827734902604</c:v>
                </c:pt>
                <c:pt idx="31501">
                  <c:v>10.1680645532835</c:v>
                </c:pt>
                <c:pt idx="31502">
                  <c:v>13.5006523330346</c:v>
                </c:pt>
                <c:pt idx="31503">
                  <c:v>13.3712781127856</c:v>
                </c:pt>
                <c:pt idx="31504">
                  <c:v>12.4919068925789</c:v>
                </c:pt>
                <c:pt idx="31505">
                  <c:v>11.283115672329901</c:v>
                </c:pt>
                <c:pt idx="31506">
                  <c:v>10.7561070304235</c:v>
                </c:pt>
                <c:pt idx="31507">
                  <c:v>10.347515966840501</c:v>
                </c:pt>
                <c:pt idx="31508">
                  <c:v>10.003150903310701</c:v>
                </c:pt>
                <c:pt idx="31509">
                  <c:v>9.6829588397808593</c:v>
                </c:pt>
                <c:pt idx="31510">
                  <c:v>9.2988927761978992</c:v>
                </c:pt>
                <c:pt idx="31511">
                  <c:v>8.5008317126680595</c:v>
                </c:pt>
                <c:pt idx="31512">
                  <c:v>8.4180456491382305</c:v>
                </c:pt>
                <c:pt idx="31513">
                  <c:v>8.2525315855552606</c:v>
                </c:pt>
                <c:pt idx="31514">
                  <c:v>8.3082845220254296</c:v>
                </c:pt>
                <c:pt idx="31515">
                  <c:v>8.5784764584955902</c:v>
                </c:pt>
                <c:pt idx="31516">
                  <c:v>8.67875239491263</c:v>
                </c:pt>
                <c:pt idx="31517">
                  <c:v>8.8190663313827908</c:v>
                </c:pt>
                <c:pt idx="31518">
                  <c:v>8.9477062678529595</c:v>
                </c:pt>
                <c:pt idx="31519">
                  <c:v>8.9491282042699893</c:v>
                </c:pt>
                <c:pt idx="31520">
                  <c:v>8.4453801407401592</c:v>
                </c:pt>
                <c:pt idx="31521">
                  <c:v>8.7252090772103195</c:v>
                </c:pt>
                <c:pt idx="31522">
                  <c:v>8.9061070136273592</c:v>
                </c:pt>
                <c:pt idx="31523">
                  <c:v>8.8642469500975203</c:v>
                </c:pt>
                <c:pt idx="31524">
                  <c:v>8.9994168865676905</c:v>
                </c:pt>
                <c:pt idx="31525">
                  <c:v>9.3544718229847206</c:v>
                </c:pt>
                <c:pt idx="31526">
                  <c:v>9.5288337594548906</c:v>
                </c:pt>
                <c:pt idx="31527">
                  <c:v>9.6363496959250501</c:v>
                </c:pt>
                <c:pt idx="31528">
                  <c:v>9.5198546323420903</c:v>
                </c:pt>
                <c:pt idx="31529">
                  <c:v>12.045322568812299</c:v>
                </c:pt>
                <c:pt idx="31530">
                  <c:v>15.099019505282399</c:v>
                </c:pt>
                <c:pt idx="31531">
                  <c:v>14.9849594416995</c:v>
                </c:pt>
                <c:pt idx="31532">
                  <c:v>13.223888378169599</c:v>
                </c:pt>
                <c:pt idx="31533">
                  <c:v>12.2445493146398</c:v>
                </c:pt>
                <c:pt idx="31534">
                  <c:v>12.872243251056799</c:v>
                </c:pt>
                <c:pt idx="31535">
                  <c:v>13.371165187527</c:v>
                </c:pt>
                <c:pt idx="31536">
                  <c:v>13.7627421239971</c:v>
                </c:pt>
                <c:pt idx="31537">
                  <c:v>13.951754060414199</c:v>
                </c:pt>
                <c:pt idx="31538">
                  <c:v>13.2026999968843</c:v>
                </c:pt>
                <c:pt idx="31539">
                  <c:v>13.6436109333545</c:v>
                </c:pt>
                <c:pt idx="31540">
                  <c:v>12.504790869771499</c:v>
                </c:pt>
                <c:pt idx="31541">
                  <c:v>13.264607806241701</c:v>
                </c:pt>
                <c:pt idx="31542">
                  <c:v>12.957177742711901</c:v>
                </c:pt>
                <c:pt idx="31543">
                  <c:v>12.717784679128901</c:v>
                </c:pt>
                <c:pt idx="31544">
                  <c:v>12.0896456155991</c:v>
                </c:pt>
                <c:pt idx="31545">
                  <c:v>11.599478552069201</c:v>
                </c:pt>
                <c:pt idx="31546">
                  <c:v>12.9079734884863</c:v>
                </c:pt>
                <c:pt idx="31547">
                  <c:v>12.0090254249564</c:v>
                </c:pt>
                <c:pt idx="31548">
                  <c:v>11.7629823614266</c:v>
                </c:pt>
                <c:pt idx="31549">
                  <c:v>11.4163932978436</c:v>
                </c:pt>
                <c:pt idx="31550">
                  <c:v>10.445567234313801</c:v>
                </c:pt>
                <c:pt idx="31551">
                  <c:v>10.087408170784</c:v>
                </c:pt>
                <c:pt idx="31552">
                  <c:v>10.270507107201</c:v>
                </c:pt>
                <c:pt idx="31553">
                  <c:v>9.7292830436711704</c:v>
                </c:pt>
                <c:pt idx="31554">
                  <c:v>10.4867572906101</c:v>
                </c:pt>
                <c:pt idx="31555">
                  <c:v>11.663133847971899</c:v>
                </c:pt>
                <c:pt idx="31556">
                  <c:v>14.338668405375699</c:v>
                </c:pt>
                <c:pt idx="31557">
                  <c:v>13.961050962779399</c:v>
                </c:pt>
                <c:pt idx="31558">
                  <c:v>13.0288425201412</c:v>
                </c:pt>
                <c:pt idx="31559">
                  <c:v>12.890586077544899</c:v>
                </c:pt>
                <c:pt idx="31560">
                  <c:v>13.023188634948699</c:v>
                </c:pt>
                <c:pt idx="31561">
                  <c:v>13.2528671923105</c:v>
                </c:pt>
                <c:pt idx="31562">
                  <c:v>13.2495967497142</c:v>
                </c:pt>
                <c:pt idx="31563">
                  <c:v>13.362460307118001</c:v>
                </c:pt>
                <c:pt idx="31564">
                  <c:v>13.3605118644798</c:v>
                </c:pt>
                <c:pt idx="31565">
                  <c:v>12.9773864218835</c:v>
                </c:pt>
                <c:pt idx="31566">
                  <c:v>12.7026469792873</c:v>
                </c:pt>
                <c:pt idx="31567">
                  <c:v>12.8225815366491</c:v>
                </c:pt>
                <c:pt idx="31568">
                  <c:v>12.713642094052799</c:v>
                </c:pt>
                <c:pt idx="31569">
                  <c:v>13.141802651456601</c:v>
                </c:pt>
                <c:pt idx="31570">
                  <c:v>12.982603208818301</c:v>
                </c:pt>
                <c:pt idx="31571">
                  <c:v>12.655775766222099</c:v>
                </c:pt>
                <c:pt idx="31572">
                  <c:v>12.4015363236258</c:v>
                </c:pt>
                <c:pt idx="31573">
                  <c:v>12.096812880987599</c:v>
                </c:pt>
                <c:pt idx="31574">
                  <c:v>11.1892824383914</c:v>
                </c:pt>
                <c:pt idx="31575">
                  <c:v>10.826702995795101</c:v>
                </c:pt>
                <c:pt idx="31576">
                  <c:v>11.0798985531569</c:v>
                </c:pt>
                <c:pt idx="31577">
                  <c:v>9.8496311105606704</c:v>
                </c:pt>
                <c:pt idx="31578">
                  <c:v>9.6233866679644198</c:v>
                </c:pt>
                <c:pt idx="31579">
                  <c:v>9.9167462253262109</c:v>
                </c:pt>
                <c:pt idx="31580">
                  <c:v>10.63250378273</c:v>
                </c:pt>
                <c:pt idx="31581">
                  <c:v>10.4009823401337</c:v>
                </c:pt>
                <c:pt idx="31582">
                  <c:v>9.4732458974954898</c:v>
                </c:pt>
                <c:pt idx="31583">
                  <c:v>8.4949814548992499</c:v>
                </c:pt>
                <c:pt idx="31584">
                  <c:v>8.0947400123029905</c:v>
                </c:pt>
                <c:pt idx="31585">
                  <c:v>8.1996015696647806</c:v>
                </c:pt>
                <c:pt idx="31586">
                  <c:v>7.1899001270685297</c:v>
                </c:pt>
                <c:pt idx="31587">
                  <c:v>7.2881726844722801</c:v>
                </c:pt>
                <c:pt idx="31588">
                  <c:v>7.4502612418340703</c:v>
                </c:pt>
                <c:pt idx="31589">
                  <c:v>7.7507277992378203</c:v>
                </c:pt>
                <c:pt idx="31590">
                  <c:v>8.4939083566415707</c:v>
                </c:pt>
                <c:pt idx="31591">
                  <c:v>8.5938229140033506</c:v>
                </c:pt>
                <c:pt idx="31592">
                  <c:v>8.7209724714071104</c:v>
                </c:pt>
                <c:pt idx="31593">
                  <c:v>9.5232570288108604</c:v>
                </c:pt>
                <c:pt idx="31594">
                  <c:v>12.3372835861726</c:v>
                </c:pt>
                <c:pt idx="31595">
                  <c:v>12.907909143576401</c:v>
                </c:pt>
                <c:pt idx="31596">
                  <c:v>13.1662367009801</c:v>
                </c:pt>
                <c:pt idx="31597">
                  <c:v>13.713659258341901</c:v>
                </c:pt>
                <c:pt idx="31598">
                  <c:v>14.194674815745699</c:v>
                </c:pt>
                <c:pt idx="31599">
                  <c:v>14.580948373149401</c:v>
                </c:pt>
                <c:pt idx="31600">
                  <c:v>14.754837930511201</c:v>
                </c:pt>
                <c:pt idx="31601">
                  <c:v>14.837333487915</c:v>
                </c:pt>
                <c:pt idx="31602">
                  <c:v>14.861469372816501</c:v>
                </c:pt>
                <c:pt idx="31603">
                  <c:v>14.834735585315601</c:v>
                </c:pt>
                <c:pt idx="31604">
                  <c:v>14.6837417976363</c:v>
                </c:pt>
                <c:pt idx="31605">
                  <c:v>13.898943009957</c:v>
                </c:pt>
                <c:pt idx="31606">
                  <c:v>13.313558222456001</c:v>
                </c:pt>
                <c:pt idx="31607">
                  <c:v>12.7113474347767</c:v>
                </c:pt>
                <c:pt idx="31608">
                  <c:v>12.2859096470974</c:v>
                </c:pt>
                <c:pt idx="31609">
                  <c:v>11.2473228595964</c:v>
                </c:pt>
                <c:pt idx="31610">
                  <c:v>10.976237071917099</c:v>
                </c:pt>
                <c:pt idx="31611">
                  <c:v>10.731591284237799</c:v>
                </c:pt>
                <c:pt idx="31612">
                  <c:v>10.699249496736901</c:v>
                </c:pt>
                <c:pt idx="31613">
                  <c:v>10.7159087090575</c:v>
                </c:pt>
                <c:pt idx="31614">
                  <c:v>10.3693709213782</c:v>
                </c:pt>
                <c:pt idx="31615">
                  <c:v>10.334749133877301</c:v>
                </c:pt>
                <c:pt idx="31616">
                  <c:v>9.9063003461979608</c:v>
                </c:pt>
                <c:pt idx="31617">
                  <c:v>9.3557885585186504</c:v>
                </c:pt>
                <c:pt idx="31618">
                  <c:v>9.5798457710177001</c:v>
                </c:pt>
                <c:pt idx="31619">
                  <c:v>9.4839039833383794</c:v>
                </c:pt>
                <c:pt idx="31620">
                  <c:v>9.3927361956590705</c:v>
                </c:pt>
                <c:pt idx="31621">
                  <c:v>9.1864864081581192</c:v>
                </c:pt>
                <c:pt idx="31622">
                  <c:v>8.5059856204788105</c:v>
                </c:pt>
                <c:pt idx="31623">
                  <c:v>7.8481718327994896</c:v>
                </c:pt>
                <c:pt idx="31624">
                  <c:v>7.7216500452985404</c:v>
                </c:pt>
                <c:pt idx="31625">
                  <c:v>7.9766272576192296</c:v>
                </c:pt>
                <c:pt idx="31626">
                  <c:v>7.2863044699399202</c:v>
                </c:pt>
                <c:pt idx="31627">
                  <c:v>6.21052068243897</c:v>
                </c:pt>
                <c:pt idx="31628">
                  <c:v>5.6349828947596503</c:v>
                </c:pt>
                <c:pt idx="31629">
                  <c:v>5.3257421070803401</c:v>
                </c:pt>
                <c:pt idx="31630">
                  <c:v>5.03843331957939</c:v>
                </c:pt>
                <c:pt idx="31631">
                  <c:v>5.2422415319000804</c:v>
                </c:pt>
                <c:pt idx="31632">
                  <c:v>4.90870574422076</c:v>
                </c:pt>
                <c:pt idx="31633">
                  <c:v>4.8254489567198098</c:v>
                </c:pt>
                <c:pt idx="31634">
                  <c:v>4.5007201690405001</c:v>
                </c:pt>
                <c:pt idx="31635">
                  <c:v>4.1648313813611901</c:v>
                </c:pt>
                <c:pt idx="31636">
                  <c:v>3.8749415938602398</c:v>
                </c:pt>
                <c:pt idx="31637">
                  <c:v>3.7586458061809198</c:v>
                </c:pt>
                <c:pt idx="31638">
                  <c:v>3.6647000185016099</c:v>
                </c:pt>
                <c:pt idx="31639">
                  <c:v>3.3452192310006601</c:v>
                </c:pt>
                <c:pt idx="31640">
                  <c:v>3.2414854433213498</c:v>
                </c:pt>
                <c:pt idx="31641">
                  <c:v>3.3755906556420299</c:v>
                </c:pt>
                <c:pt idx="31642">
                  <c:v>3.4416338681410799</c:v>
                </c:pt>
                <c:pt idx="31643">
                  <c:v>3.2668830804617701</c:v>
                </c:pt>
                <c:pt idx="31644">
                  <c:v>3.0296572927824501</c:v>
                </c:pt>
                <c:pt idx="31645">
                  <c:v>3.0780295052815099</c:v>
                </c:pt>
                <c:pt idx="31646">
                  <c:v>4.8940107176021899</c:v>
                </c:pt>
                <c:pt idx="31647">
                  <c:v>10.5913219299229</c:v>
                </c:pt>
                <c:pt idx="31648">
                  <c:v>11.6025371424219</c:v>
                </c:pt>
                <c:pt idx="31649">
                  <c:v>12.1145733547426</c:v>
                </c:pt>
                <c:pt idx="31650">
                  <c:v>11.8508154845698</c:v>
                </c:pt>
                <c:pt idx="31651">
                  <c:v>10.168988532015801</c:v>
                </c:pt>
                <c:pt idx="31652">
                  <c:v>6.0065835793860201</c:v>
                </c:pt>
                <c:pt idx="31653">
                  <c:v>5.50538262675623</c:v>
                </c:pt>
                <c:pt idx="31654">
                  <c:v>5.5558116742022801</c:v>
                </c:pt>
                <c:pt idx="31655">
                  <c:v>5.8820527215724896</c:v>
                </c:pt>
                <c:pt idx="31656">
                  <c:v>5.8710367689427096</c:v>
                </c:pt>
                <c:pt idx="31657">
                  <c:v>5.1834238163887498</c:v>
                </c:pt>
                <c:pt idx="31658">
                  <c:v>5.0959018637589697</c:v>
                </c:pt>
                <c:pt idx="31659">
                  <c:v>5.0389569111291896</c:v>
                </c:pt>
                <c:pt idx="31660">
                  <c:v>4.86280795857523</c:v>
                </c:pt>
                <c:pt idx="31661">
                  <c:v>4.5642230059454496</c:v>
                </c:pt>
                <c:pt idx="31662">
                  <c:v>3.98995005331567</c:v>
                </c:pt>
                <c:pt idx="31663">
                  <c:v>4.1199531007617098</c:v>
                </c:pt>
                <c:pt idx="31664">
                  <c:v>4.6367301481319201</c:v>
                </c:pt>
                <c:pt idx="31665">
                  <c:v>4.8845941955021397</c:v>
                </c:pt>
                <c:pt idx="31666">
                  <c:v>4.9864232429481801</c:v>
                </c:pt>
                <c:pt idx="31667">
                  <c:v>5.1738732903183999</c:v>
                </c:pt>
                <c:pt idx="31668">
                  <c:v>5.24584333768862</c:v>
                </c:pt>
                <c:pt idx="31669">
                  <c:v>5.35047838513466</c:v>
                </c:pt>
                <c:pt idx="31670">
                  <c:v>5.4923284325048796</c:v>
                </c:pt>
                <c:pt idx="31671">
                  <c:v>5.5924884798751</c:v>
                </c:pt>
                <c:pt idx="31672">
                  <c:v>5.5375105273211398</c:v>
                </c:pt>
                <c:pt idx="31673">
                  <c:v>5.2792335746913599</c:v>
                </c:pt>
                <c:pt idx="31674">
                  <c:v>5.14746262206158</c:v>
                </c:pt>
                <c:pt idx="31675">
                  <c:v>5.10609666950762</c:v>
                </c:pt>
                <c:pt idx="31676">
                  <c:v>4.8559617168778297</c:v>
                </c:pt>
                <c:pt idx="31677">
                  <c:v>4.9144097642480498</c:v>
                </c:pt>
                <c:pt idx="31678">
                  <c:v>4.7824748116940903</c:v>
                </c:pt>
                <c:pt idx="31679">
                  <c:v>4.9183808590643103</c:v>
                </c:pt>
                <c:pt idx="31680">
                  <c:v>4.5909199064345296</c:v>
                </c:pt>
                <c:pt idx="31681">
                  <c:v>4.2193119538805703</c:v>
                </c:pt>
                <c:pt idx="31682">
                  <c:v>4.2069110012507904</c:v>
                </c:pt>
                <c:pt idx="31683">
                  <c:v>3.7441090486210098</c:v>
                </c:pt>
                <c:pt idx="31684">
                  <c:v>4.2263870960670502</c:v>
                </c:pt>
                <c:pt idx="31685">
                  <c:v>4.83148614343727</c:v>
                </c:pt>
                <c:pt idx="31686">
                  <c:v>5.0947891908074796</c:v>
                </c:pt>
                <c:pt idx="31687">
                  <c:v>6.2578642382535303</c:v>
                </c:pt>
                <c:pt idx="31688">
                  <c:v>5.1304752856237403</c:v>
                </c:pt>
                <c:pt idx="31689">
                  <c:v>3.7828133329939599</c:v>
                </c:pt>
                <c:pt idx="31690">
                  <c:v>4.66135638044</c:v>
                </c:pt>
                <c:pt idx="31691">
                  <c:v>6.2170504278102197</c:v>
                </c:pt>
                <c:pt idx="31692">
                  <c:v>4.5354744751804397</c:v>
                </c:pt>
                <c:pt idx="31693">
                  <c:v>4.8798265226264803</c:v>
                </c:pt>
                <c:pt idx="31694">
                  <c:v>8.0352655699966995</c:v>
                </c:pt>
                <c:pt idx="31695">
                  <c:v>12.3820106173669</c:v>
                </c:pt>
                <c:pt idx="31696">
                  <c:v>11.827702664813</c:v>
                </c:pt>
                <c:pt idx="31697">
                  <c:v>14.421232712183199</c:v>
                </c:pt>
                <c:pt idx="31698">
                  <c:v>15.837887892907</c:v>
                </c:pt>
                <c:pt idx="31699">
                  <c:v>17.811047206865801</c:v>
                </c:pt>
                <c:pt idx="31700">
                  <c:v>18.1263635210511</c:v>
                </c:pt>
                <c:pt idx="31701">
                  <c:v>17.388327835236399</c:v>
                </c:pt>
                <c:pt idx="31702">
                  <c:v>16.514661149195199</c:v>
                </c:pt>
                <c:pt idx="31703">
                  <c:v>17.326152463380598</c:v>
                </c:pt>
                <c:pt idx="31704">
                  <c:v>14.0988887775659</c:v>
                </c:pt>
                <c:pt idx="31705">
                  <c:v>7.7106720915246996</c:v>
                </c:pt>
                <c:pt idx="31706">
                  <c:v>9.2108044057100198</c:v>
                </c:pt>
                <c:pt idx="31707">
                  <c:v>15.442994719895299</c:v>
                </c:pt>
                <c:pt idx="31708">
                  <c:v>17.365917033854199</c:v>
                </c:pt>
                <c:pt idx="31709">
                  <c:v>17.205943348039501</c:v>
                </c:pt>
                <c:pt idx="31710">
                  <c:v>16.960288662224801</c:v>
                </c:pt>
                <c:pt idx="31711">
                  <c:v>16.438429976183599</c:v>
                </c:pt>
                <c:pt idx="31712">
                  <c:v>16.060124290368901</c:v>
                </c:pt>
                <c:pt idx="31713">
                  <c:v>15.9026526045543</c:v>
                </c:pt>
                <c:pt idx="31714">
                  <c:v>15.6796739185131</c:v>
                </c:pt>
                <c:pt idx="31715">
                  <c:v>15.556880232698401</c:v>
                </c:pt>
                <c:pt idx="31716">
                  <c:v>15.2589045468837</c:v>
                </c:pt>
                <c:pt idx="31717">
                  <c:v>14.976327860842501</c:v>
                </c:pt>
                <c:pt idx="31718">
                  <c:v>15.236616175027899</c:v>
                </c:pt>
                <c:pt idx="31719">
                  <c:v>15.053619489213199</c:v>
                </c:pt>
                <c:pt idx="31720">
                  <c:v>14.829746803172</c:v>
                </c:pt>
                <c:pt idx="31721">
                  <c:v>14.5594511173573</c:v>
                </c:pt>
                <c:pt idx="31722">
                  <c:v>14.2832334315426</c:v>
                </c:pt>
                <c:pt idx="31723">
                  <c:v>13.3927867455015</c:v>
                </c:pt>
                <c:pt idx="31724">
                  <c:v>12.598671059686801</c:v>
                </c:pt>
                <c:pt idx="31725">
                  <c:v>12.7105093738721</c:v>
                </c:pt>
                <c:pt idx="31726">
                  <c:v>12.3543746878309</c:v>
                </c:pt>
                <c:pt idx="31727">
                  <c:v>12.157059002016201</c:v>
                </c:pt>
                <c:pt idx="31728">
                  <c:v>11.7871893162016</c:v>
                </c:pt>
                <c:pt idx="31729">
                  <c:v>11.6618336301604</c:v>
                </c:pt>
                <c:pt idx="31730">
                  <c:v>11.392853944345701</c:v>
                </c:pt>
                <c:pt idx="31731">
                  <c:v>11.391546258530999</c:v>
                </c:pt>
                <c:pt idx="31732">
                  <c:v>11.3136635724898</c:v>
                </c:pt>
                <c:pt idx="31733">
                  <c:v>11.4040988866752</c:v>
                </c:pt>
                <c:pt idx="31734">
                  <c:v>11.153405200860499</c:v>
                </c:pt>
                <c:pt idx="31735">
                  <c:v>12.020397514819299</c:v>
                </c:pt>
                <c:pt idx="31736">
                  <c:v>11.743697829004599</c:v>
                </c:pt>
                <c:pt idx="31737">
                  <c:v>11.8843341431899</c:v>
                </c:pt>
                <c:pt idx="31738">
                  <c:v>11.804650457148799</c:v>
                </c:pt>
                <c:pt idx="31739">
                  <c:v>11.1526767713341</c:v>
                </c:pt>
                <c:pt idx="31740">
                  <c:v>9.1892120855193902</c:v>
                </c:pt>
                <c:pt idx="31741">
                  <c:v>7.6475623994782103</c:v>
                </c:pt>
                <c:pt idx="31742">
                  <c:v>7.9996387136635301</c:v>
                </c:pt>
                <c:pt idx="31743">
                  <c:v>8.8726120278488505</c:v>
                </c:pt>
                <c:pt idx="31744">
                  <c:v>9.1262203418076702</c:v>
                </c:pt>
                <c:pt idx="31745">
                  <c:v>9.7766026559929902</c:v>
                </c:pt>
                <c:pt idx="31746">
                  <c:v>10.467518919801799</c:v>
                </c:pt>
                <c:pt idx="31747">
                  <c:v>11.6969161331393</c:v>
                </c:pt>
                <c:pt idx="31748">
                  <c:v>12.8222123464984</c:v>
                </c:pt>
                <c:pt idx="31749">
                  <c:v>13.5028545598575</c:v>
                </c:pt>
                <c:pt idx="31750">
                  <c:v>13.736910773195</c:v>
                </c:pt>
                <c:pt idx="31751">
                  <c:v>14.0257069865541</c:v>
                </c:pt>
                <c:pt idx="31752">
                  <c:v>14.029159199913099</c:v>
                </c:pt>
                <c:pt idx="31753">
                  <c:v>13.9516724132507</c:v>
                </c:pt>
                <c:pt idx="31754">
                  <c:v>14.0986466266097</c:v>
                </c:pt>
                <c:pt idx="31756">
                  <c:v>14.070874053306399</c:v>
                </c:pt>
                <c:pt idx="31757">
                  <c:v>13.703602266665399</c:v>
                </c:pt>
                <c:pt idx="31758">
                  <c:v>13.5599684800245</c:v>
                </c:pt>
                <c:pt idx="31759">
                  <c:v>13.729407693362001</c:v>
                </c:pt>
                <c:pt idx="31760">
                  <c:v>13.9966899067211</c:v>
                </c:pt>
                <c:pt idx="31761">
                  <c:v>13.8952771200802</c:v>
                </c:pt>
                <c:pt idx="31762">
                  <c:v>13.9523233334177</c:v>
                </c:pt>
                <c:pt idx="31763">
                  <c:v>13.7428295467768</c:v>
                </c:pt>
                <c:pt idx="31764">
                  <c:v>13.4850467601358</c:v>
                </c:pt>
                <c:pt idx="31765">
                  <c:v>13.128863973473401</c:v>
                </c:pt>
                <c:pt idx="31766">
                  <c:v>13.032953186832501</c:v>
                </c:pt>
                <c:pt idx="31767">
                  <c:v>13.6866884001915</c:v>
                </c:pt>
                <c:pt idx="31768">
                  <c:v>13.2691046135291</c:v>
                </c:pt>
                <c:pt idx="31769">
                  <c:v>11.837342826888101</c:v>
                </c:pt>
                <c:pt idx="31770">
                  <c:v>11.5163310402472</c:v>
                </c:pt>
                <c:pt idx="31771">
                  <c:v>11.7484032535847</c:v>
                </c:pt>
                <c:pt idx="31772">
                  <c:v>10.9165074669438</c:v>
                </c:pt>
                <c:pt idx="31773">
                  <c:v>10.9733076803029</c:v>
                </c:pt>
                <c:pt idx="31774">
                  <c:v>10.0608448936404</c:v>
                </c:pt>
                <c:pt idx="31775">
                  <c:v>10.2681181069995</c:v>
                </c:pt>
                <c:pt idx="31776">
                  <c:v>9.6755103203585602</c:v>
                </c:pt>
                <c:pt idx="31777">
                  <c:v>9.7399715336960906</c:v>
                </c:pt>
                <c:pt idx="31778">
                  <c:v>9.4901977470551593</c:v>
                </c:pt>
                <c:pt idx="31779">
                  <c:v>9.2410309604142302</c:v>
                </c:pt>
                <c:pt idx="31780">
                  <c:v>9.3668681737517705</c:v>
                </c:pt>
                <c:pt idx="31781">
                  <c:v>9.2437473871108402</c:v>
                </c:pt>
                <c:pt idx="31782">
                  <c:v>9.4359336004699106</c:v>
                </c:pt>
                <c:pt idx="31783">
                  <c:v>9.5230058138074494</c:v>
                </c:pt>
                <c:pt idx="31784">
                  <c:v>10.8879950271665</c:v>
                </c:pt>
                <c:pt idx="31785">
                  <c:v>10.7848192405256</c:v>
                </c:pt>
                <c:pt idx="31786">
                  <c:v>11.2323534538631</c:v>
                </c:pt>
                <c:pt idx="31787">
                  <c:v>11.2008556672222</c:v>
                </c:pt>
                <c:pt idx="31788">
                  <c:v>11.2515658805813</c:v>
                </c:pt>
                <c:pt idx="31789">
                  <c:v>11.635547093918801</c:v>
                </c:pt>
                <c:pt idx="31790">
                  <c:v>11.164944307277899</c:v>
                </c:pt>
                <c:pt idx="31791">
                  <c:v>11.164635520636899</c:v>
                </c:pt>
                <c:pt idx="31792">
                  <c:v>10.8913487339745</c:v>
                </c:pt>
                <c:pt idx="31793">
                  <c:v>11.2735869473335</c:v>
                </c:pt>
                <c:pt idx="31794">
                  <c:v>11.0847314645598</c:v>
                </c:pt>
                <c:pt idx="31795">
                  <c:v>10.368950285665299</c:v>
                </c:pt>
                <c:pt idx="31796">
                  <c:v>10.20097910674</c:v>
                </c:pt>
                <c:pt idx="31797">
                  <c:v>9.4796319278147099</c:v>
                </c:pt>
                <c:pt idx="31798">
                  <c:v>9.3627437489202396</c:v>
                </c:pt>
                <c:pt idx="31799">
                  <c:v>9.1670415699949395</c:v>
                </c:pt>
                <c:pt idx="31800">
                  <c:v>8.6858813910696409</c:v>
                </c:pt>
                <c:pt idx="31801">
                  <c:v>8.4747692121751701</c:v>
                </c:pt>
                <c:pt idx="31802">
                  <c:v>9.0572730332498708</c:v>
                </c:pt>
                <c:pt idx="31803">
                  <c:v>10.203810854324599</c:v>
                </c:pt>
                <c:pt idx="31804">
                  <c:v>12.0138996754301</c:v>
                </c:pt>
                <c:pt idx="31805">
                  <c:v>12.462637496504801</c:v>
                </c:pt>
                <c:pt idx="31806">
                  <c:v>12.3200133175795</c:v>
                </c:pt>
                <c:pt idx="31807">
                  <c:v>12.202726138685</c:v>
                </c:pt>
                <c:pt idx="31808">
                  <c:v>12.051148959759701</c:v>
                </c:pt>
                <c:pt idx="31809">
                  <c:v>12.0363067808344</c:v>
                </c:pt>
                <c:pt idx="31810">
                  <c:v>12.109559601939999</c:v>
                </c:pt>
                <c:pt idx="31811">
                  <c:v>11.9977204230147</c:v>
                </c:pt>
                <c:pt idx="31812">
                  <c:v>11.5340862440893</c:v>
                </c:pt>
                <c:pt idx="31813">
                  <c:v>11.5657090651949</c:v>
                </c:pt>
                <c:pt idx="31814">
                  <c:v>11.868025886269599</c:v>
                </c:pt>
                <c:pt idx="31815">
                  <c:v>12.2473047073443</c:v>
                </c:pt>
                <c:pt idx="31816">
                  <c:v>12.4357785284498</c:v>
                </c:pt>
                <c:pt idx="31817">
                  <c:v>12.739679349524501</c:v>
                </c:pt>
                <c:pt idx="31818">
                  <c:v>12.6072331705992</c:v>
                </c:pt>
                <c:pt idx="31819">
                  <c:v>11.729535991704701</c:v>
                </c:pt>
                <c:pt idx="31820">
                  <c:v>11.604310812779399</c:v>
                </c:pt>
                <c:pt idx="31821">
                  <c:v>10.9252226338541</c:v>
                </c:pt>
                <c:pt idx="31822">
                  <c:v>11.2214284549597</c:v>
                </c:pt>
                <c:pt idx="31823">
                  <c:v>10.489081276034399</c:v>
                </c:pt>
                <c:pt idx="31824">
                  <c:v>10.3241670971091</c:v>
                </c:pt>
                <c:pt idx="31825">
                  <c:v>9.3280429182145905</c:v>
                </c:pt>
                <c:pt idx="31826">
                  <c:v>8.8832887392892896</c:v>
                </c:pt>
                <c:pt idx="31827">
                  <c:v>9.96465756036398</c:v>
                </c:pt>
                <c:pt idx="31828">
                  <c:v>9.9948683814695194</c:v>
                </c:pt>
                <c:pt idx="31829">
                  <c:v>10.3755602025442</c:v>
                </c:pt>
                <c:pt idx="31830">
                  <c:v>11.077315023618899</c:v>
                </c:pt>
                <c:pt idx="31831">
                  <c:v>11.1650128447244</c:v>
                </c:pt>
                <c:pt idx="31832">
                  <c:v>11.358934665799101</c:v>
                </c:pt>
                <c:pt idx="31833">
                  <c:v>11.0255944868738</c:v>
                </c:pt>
                <c:pt idx="31834">
                  <c:v>10.540461307979401</c:v>
                </c:pt>
                <c:pt idx="31835">
                  <c:v>10.3798271290541</c:v>
                </c:pt>
                <c:pt idx="31836">
                  <c:v>10.6513239501288</c:v>
                </c:pt>
                <c:pt idx="31837">
                  <c:v>11.1570857712343</c:v>
                </c:pt>
                <c:pt idx="31838">
                  <c:v>10.635403592309</c:v>
                </c:pt>
                <c:pt idx="31839">
                  <c:v>10.6823904133837</c:v>
                </c:pt>
                <c:pt idx="31840">
                  <c:v>11.4090292344892</c:v>
                </c:pt>
                <c:pt idx="31841">
                  <c:v>11.0306520555639</c:v>
                </c:pt>
                <c:pt idx="31842">
                  <c:v>10.906991434215</c:v>
                </c:pt>
                <c:pt idx="31843">
                  <c:v>10.778189370452701</c:v>
                </c:pt>
                <c:pt idx="31844">
                  <c:v>11.1237103066917</c:v>
                </c:pt>
                <c:pt idx="31845">
                  <c:v>11.3306312429307</c:v>
                </c:pt>
                <c:pt idx="31846">
                  <c:v>11.1746161791684</c:v>
                </c:pt>
                <c:pt idx="31847">
                  <c:v>11.2005911154074</c:v>
                </c:pt>
                <c:pt idx="31848">
                  <c:v>11.514293051646399</c:v>
                </c:pt>
                <c:pt idx="31849">
                  <c:v>11.6334839878841</c:v>
                </c:pt>
                <c:pt idx="31850">
                  <c:v>11.523776924123</c:v>
                </c:pt>
                <c:pt idx="31851">
                  <c:v>11.546825860362</c:v>
                </c:pt>
                <c:pt idx="31852">
                  <c:v>11.657730796599701</c:v>
                </c:pt>
                <c:pt idx="31853">
                  <c:v>11.616687732838701</c:v>
                </c:pt>
                <c:pt idx="31854">
                  <c:v>11.539886669077701</c:v>
                </c:pt>
                <c:pt idx="31855">
                  <c:v>11.553415605315401</c:v>
                </c:pt>
                <c:pt idx="31856">
                  <c:v>11.7962485415544</c:v>
                </c:pt>
                <c:pt idx="31857">
                  <c:v>11.0548214777934</c:v>
                </c:pt>
                <c:pt idx="31858">
                  <c:v>10.9469084140311</c:v>
                </c:pt>
                <c:pt idx="31859">
                  <c:v>10.8149913502701</c:v>
                </c:pt>
                <c:pt idx="31860">
                  <c:v>10.927248286509</c:v>
                </c:pt>
                <c:pt idx="31861">
                  <c:v>10.544834222746699</c:v>
                </c:pt>
                <c:pt idx="31862">
                  <c:v>10.5419111589857</c:v>
                </c:pt>
                <c:pt idx="31863">
                  <c:v>11.6907770952247</c:v>
                </c:pt>
                <c:pt idx="31864">
                  <c:v>11.651994031462401</c:v>
                </c:pt>
                <c:pt idx="31865">
                  <c:v>11.405475967701401</c:v>
                </c:pt>
                <c:pt idx="31866">
                  <c:v>10.9911919039404</c:v>
                </c:pt>
                <c:pt idx="31867">
                  <c:v>10.847335840178101</c:v>
                </c:pt>
                <c:pt idx="31868">
                  <c:v>10.3470087764171</c:v>
                </c:pt>
                <c:pt idx="31869">
                  <c:v>10.3274957126561</c:v>
                </c:pt>
                <c:pt idx="31870">
                  <c:v>10.5648786488937</c:v>
                </c:pt>
                <c:pt idx="31871">
                  <c:v>10.287265585132699</c:v>
                </c:pt>
                <c:pt idx="31872">
                  <c:v>9.6577325213717309</c:v>
                </c:pt>
                <c:pt idx="31873">
                  <c:v>9.5279364576094103</c:v>
                </c:pt>
                <c:pt idx="31874">
                  <c:v>9.1859603938484096</c:v>
                </c:pt>
                <c:pt idx="31875">
                  <c:v>9.2996213300873993</c:v>
                </c:pt>
                <c:pt idx="31876">
                  <c:v>9.2808732663250808</c:v>
                </c:pt>
                <c:pt idx="31877">
                  <c:v>9.1182912025640803</c:v>
                </c:pt>
                <c:pt idx="31878">
                  <c:v>9.3802591388030692</c:v>
                </c:pt>
                <c:pt idx="31879">
                  <c:v>9.5610430750407502</c:v>
                </c:pt>
                <c:pt idx="31880">
                  <c:v>10.157994011279699</c:v>
                </c:pt>
                <c:pt idx="31881">
                  <c:v>10.9475499475187</c:v>
                </c:pt>
                <c:pt idx="31882">
                  <c:v>11.6413758837564</c:v>
                </c:pt>
                <c:pt idx="31883">
                  <c:v>11.9063148199954</c:v>
                </c:pt>
                <c:pt idx="31884">
                  <c:v>11.7398147562344</c:v>
                </c:pt>
                <c:pt idx="31885">
                  <c:v>11.6421766924721</c:v>
                </c:pt>
                <c:pt idx="31886">
                  <c:v>11.569803628711099</c:v>
                </c:pt>
                <c:pt idx="31887">
                  <c:v>11.4041945649501</c:v>
                </c:pt>
                <c:pt idx="31888">
                  <c:v>11.669074501187801</c:v>
                </c:pt>
                <c:pt idx="31889">
                  <c:v>11.753524437426799</c:v>
                </c:pt>
                <c:pt idx="31890">
                  <c:v>11.629400210913801</c:v>
                </c:pt>
                <c:pt idx="31891">
                  <c:v>11.541883821651499</c:v>
                </c:pt>
                <c:pt idx="31892">
                  <c:v>11.336241432384501</c:v>
                </c:pt>
                <c:pt idx="31893">
                  <c:v>11.2191850431175</c:v>
                </c:pt>
                <c:pt idx="31894">
                  <c:v>11.040884653855199</c:v>
                </c:pt>
                <c:pt idx="31895">
                  <c:v>10.3965242645882</c:v>
                </c:pt>
                <c:pt idx="31896">
                  <c:v>10.1736168753212</c:v>
                </c:pt>
                <c:pt idx="31897">
                  <c:v>10.417713486058901</c:v>
                </c:pt>
                <c:pt idx="31898">
                  <c:v>10.6283120967919</c:v>
                </c:pt>
                <c:pt idx="31899">
                  <c:v>10.9483827075249</c:v>
                </c:pt>
                <c:pt idx="31900">
                  <c:v>10.581407318262601</c:v>
                </c:pt>
                <c:pt idx="31901">
                  <c:v>10.5297579289956</c:v>
                </c:pt>
                <c:pt idx="31902">
                  <c:v>9.8399605397285406</c:v>
                </c:pt>
                <c:pt idx="31903">
                  <c:v>9.3870641504662409</c:v>
                </c:pt>
                <c:pt idx="31904">
                  <c:v>8.1822797611992293</c:v>
                </c:pt>
                <c:pt idx="31905">
                  <c:v>6.0782903719322299</c:v>
                </c:pt>
                <c:pt idx="31906">
                  <c:v>6.5335069826699197</c:v>
                </c:pt>
                <c:pt idx="31907">
                  <c:v>7.0244515934029099</c:v>
                </c:pt>
                <c:pt idx="31908">
                  <c:v>6.10569620413591</c:v>
                </c:pt>
                <c:pt idx="31909">
                  <c:v>5.0951498148735999</c:v>
                </c:pt>
                <c:pt idx="31910">
                  <c:v>5.0129894256065901</c:v>
                </c:pt>
                <c:pt idx="31911">
                  <c:v>5.8673850363395896</c:v>
                </c:pt>
                <c:pt idx="31912">
                  <c:v>5.1553306470772799</c:v>
                </c:pt>
                <c:pt idx="31913">
                  <c:v>4.88437225781027</c:v>
                </c:pt>
                <c:pt idx="31914">
                  <c:v>6.1392598685432702</c:v>
                </c:pt>
                <c:pt idx="31915">
                  <c:v>6.3617694792809596</c:v>
                </c:pt>
                <c:pt idx="31916">
                  <c:v>6.0587770900139502</c:v>
                </c:pt>
                <c:pt idx="31917">
                  <c:v>5.8537037007469497</c:v>
                </c:pt>
                <c:pt idx="31918">
                  <c:v>6.0720803114846396</c:v>
                </c:pt>
                <c:pt idx="31919">
                  <c:v>6.1129799222176402</c:v>
                </c:pt>
                <c:pt idx="31920">
                  <c:v>5.75859553295063</c:v>
                </c:pt>
                <c:pt idx="31921">
                  <c:v>4.9359321436883201</c:v>
                </c:pt>
                <c:pt idx="31922">
                  <c:v>3.0799917544213198</c:v>
                </c:pt>
                <c:pt idx="31923">
                  <c:v>2.99851736515431</c:v>
                </c:pt>
                <c:pt idx="31924">
                  <c:v>3.103560975892</c:v>
                </c:pt>
                <c:pt idx="31925">
                  <c:v>3.1207975866250002</c:v>
                </c:pt>
                <c:pt idx="32153">
                  <c:v>7.7973448341047398</c:v>
                </c:pt>
                <c:pt idx="32154">
                  <c:v>7.5998954448377303</c:v>
                </c:pt>
                <c:pt idx="32195">
                  <c:v>5.6849184849562704</c:v>
                </c:pt>
                <c:pt idx="32196">
                  <c:v>6.92410509568926</c:v>
                </c:pt>
                <c:pt idx="32197">
                  <c:v>7.2700537064269497</c:v>
                </c:pt>
                <c:pt idx="32198">
                  <c:v>7.2220973171599496</c:v>
                </c:pt>
                <c:pt idx="32199">
                  <c:v>6.9431709278929397</c:v>
                </c:pt>
                <c:pt idx="32200">
                  <c:v>6.9478215386306301</c:v>
                </c:pt>
                <c:pt idx="32201">
                  <c:v>6.3116251493636302</c:v>
                </c:pt>
                <c:pt idx="32202">
                  <c:v>6.4344507600966203</c:v>
                </c:pt>
                <c:pt idx="32203">
                  <c:v>6.5594983708343202</c:v>
                </c:pt>
                <c:pt idx="32204">
                  <c:v>6.3418409815673096</c:v>
                </c:pt>
                <c:pt idx="32205">
                  <c:v>6.8486055923003004</c:v>
                </c:pt>
                <c:pt idx="32206">
                  <c:v>7.1665212030380001</c:v>
                </c:pt>
                <c:pt idx="32207">
                  <c:v>7.7317848137709904</c:v>
                </c:pt>
                <c:pt idx="32208">
                  <c:v>7.4199504245039902</c:v>
                </c:pt>
                <c:pt idx="32209">
                  <c:v>7.6535840352416802</c:v>
                </c:pt>
                <c:pt idx="32210">
                  <c:v>9.5471646459746697</c:v>
                </c:pt>
                <c:pt idx="32211">
                  <c:v>12.394254256707701</c:v>
                </c:pt>
                <c:pt idx="32212">
                  <c:v>13.9305528674454</c:v>
                </c:pt>
                <c:pt idx="32213">
                  <c:v>13.990464478178399</c:v>
                </c:pt>
                <c:pt idx="32214">
                  <c:v>12.9614860889113</c:v>
                </c:pt>
                <c:pt idx="32215">
                  <c:v>11.384507699648999</c:v>
                </c:pt>
                <c:pt idx="32216">
                  <c:v>11.475362310382</c:v>
                </c:pt>
                <c:pt idx="32217">
                  <c:v>11.337666921115</c:v>
                </c:pt>
                <c:pt idx="32218">
                  <c:v>12.6643305318527</c:v>
                </c:pt>
                <c:pt idx="32219">
                  <c:v>10.081871142585699</c:v>
                </c:pt>
                <c:pt idx="32220">
                  <c:v>10.5457407533187</c:v>
                </c:pt>
                <c:pt idx="32221">
                  <c:v>11.5723253640564</c:v>
                </c:pt>
                <c:pt idx="32222">
                  <c:v>11.831745974789399</c:v>
                </c:pt>
                <c:pt idx="32223">
                  <c:v>11.1980045855224</c:v>
                </c:pt>
                <c:pt idx="32224">
                  <c:v>13.3565021962601</c:v>
                </c:pt>
                <c:pt idx="32225">
                  <c:v>15.2315648069931</c:v>
                </c:pt>
                <c:pt idx="32226">
                  <c:v>15.2979822391416</c:v>
                </c:pt>
                <c:pt idx="32227">
                  <c:v>14.509256492764999</c:v>
                </c:pt>
                <c:pt idx="32228">
                  <c:v>14.544985746298799</c:v>
                </c:pt>
                <c:pt idx="32229">
                  <c:v>16.340330999832599</c:v>
                </c:pt>
                <c:pt idx="32230">
                  <c:v>16.474409253455899</c:v>
                </c:pt>
                <c:pt idx="32231">
                  <c:v>16.8218975069897</c:v>
                </c:pt>
                <c:pt idx="32232">
                  <c:v>16.8511867605235</c:v>
                </c:pt>
                <c:pt idx="32233">
                  <c:v>15.2836240141469</c:v>
                </c:pt>
                <c:pt idx="32234">
                  <c:v>13.325735267680701</c:v>
                </c:pt>
                <c:pt idx="32235">
                  <c:v>11.119747521214499</c:v>
                </c:pt>
                <c:pt idx="32236">
                  <c:v>9.2338097748378392</c:v>
                </c:pt>
                <c:pt idx="32237">
                  <c:v>9.1248560283716493</c:v>
                </c:pt>
                <c:pt idx="32238">
                  <c:v>10.878388281905499</c:v>
                </c:pt>
                <c:pt idx="32239">
                  <c:v>15.1350315355288</c:v>
                </c:pt>
                <c:pt idx="32240">
                  <c:v>15.476309789062601</c:v>
                </c:pt>
                <c:pt idx="32241">
                  <c:v>15.1758090425964</c:v>
                </c:pt>
                <c:pt idx="32242">
                  <c:v>14.6092312962198</c:v>
                </c:pt>
                <c:pt idx="32243">
                  <c:v>14.1739295497536</c:v>
                </c:pt>
                <c:pt idx="32244">
                  <c:v>10.0002968032874</c:v>
                </c:pt>
                <c:pt idx="32245">
                  <c:v>8.8167050569107204</c:v>
                </c:pt>
                <c:pt idx="32246">
                  <c:v>7.9246063104445197</c:v>
                </c:pt>
                <c:pt idx="32247">
                  <c:v>7.5349515639783302</c:v>
                </c:pt>
                <c:pt idx="32248">
                  <c:v>7.5948628176016699</c:v>
                </c:pt>
                <c:pt idx="32249">
                  <c:v>6.4369590711354796</c:v>
                </c:pt>
                <c:pt idx="32250">
                  <c:v>5.4580813246692799</c:v>
                </c:pt>
                <c:pt idx="32251">
                  <c:v>3.95011557829263</c:v>
                </c:pt>
                <c:pt idx="32252">
                  <c:v>4.8617648318264397</c:v>
                </c:pt>
                <c:pt idx="32253">
                  <c:v>5.2700450853602403</c:v>
                </c:pt>
                <c:pt idx="32254">
                  <c:v>5.5742463389835901</c:v>
                </c:pt>
                <c:pt idx="32255">
                  <c:v>5.64581859251739</c:v>
                </c:pt>
                <c:pt idx="32256">
                  <c:v>5.6221348460511997</c:v>
                </c:pt>
                <c:pt idx="32257">
                  <c:v>5.9517810996745499</c:v>
                </c:pt>
                <c:pt idx="32258">
                  <c:v>6.2782243532083504</c:v>
                </c:pt>
                <c:pt idx="32259">
                  <c:v>6.33548660674216</c:v>
                </c:pt>
                <c:pt idx="32260">
                  <c:v>6.36655986036551</c:v>
                </c:pt>
                <c:pt idx="32261">
                  <c:v>6.9040871138993101</c:v>
                </c:pt>
                <c:pt idx="32262">
                  <c:v>6.8413133674331101</c:v>
                </c:pt>
                <c:pt idx="32263">
                  <c:v>7.4246376210564602</c:v>
                </c:pt>
                <c:pt idx="32264">
                  <c:v>7.03748787459027</c:v>
                </c:pt>
                <c:pt idx="32265">
                  <c:v>7.0968891281240696</c:v>
                </c:pt>
                <c:pt idx="32266">
                  <c:v>7.0815863817474201</c:v>
                </c:pt>
                <c:pt idx="32267">
                  <c:v>7.4794876352812203</c:v>
                </c:pt>
                <c:pt idx="32268">
                  <c:v>7.5957688888150301</c:v>
                </c:pt>
                <c:pt idx="32269">
                  <c:v>7.3334261424383804</c:v>
                </c:pt>
                <c:pt idx="32270">
                  <c:v>7.1422263959721803</c:v>
                </c:pt>
                <c:pt idx="32271">
                  <c:v>7.0863916495059902</c:v>
                </c:pt>
                <c:pt idx="32272">
                  <c:v>6.9488329031293299</c:v>
                </c:pt>
                <c:pt idx="32273">
                  <c:v>7.2593491566631396</c:v>
                </c:pt>
                <c:pt idx="32274">
                  <c:v>7.5573708299726103</c:v>
                </c:pt>
                <c:pt idx="32275">
                  <c:v>7.7951769229842398</c:v>
                </c:pt>
                <c:pt idx="32276">
                  <c:v>7.6540600161599404</c:v>
                </c:pt>
                <c:pt idx="32277">
                  <c:v>7.4459581093356402</c:v>
                </c:pt>
                <c:pt idx="32278">
                  <c:v>6.9430402023472801</c:v>
                </c:pt>
                <c:pt idx="32279">
                  <c:v>6.8246822955229796</c:v>
                </c:pt>
                <c:pt idx="32280">
                  <c:v>6.8232883886986802</c:v>
                </c:pt>
                <c:pt idx="32281">
                  <c:v>6.9366244817103198</c:v>
                </c:pt>
                <c:pt idx="32282">
                  <c:v>6.98218557488602</c:v>
                </c:pt>
                <c:pt idx="32283">
                  <c:v>6.9691956680617198</c:v>
                </c:pt>
                <c:pt idx="32284">
                  <c:v>7.0120757610733602</c:v>
                </c:pt>
                <c:pt idx="32285">
                  <c:v>7.0422508542490601</c:v>
                </c:pt>
                <c:pt idx="32286">
                  <c:v>6.9923819474247599</c:v>
                </c:pt>
                <c:pt idx="32287">
                  <c:v>7.00516404043639</c:v>
                </c:pt>
                <c:pt idx="32288">
                  <c:v>7.0711281336120999</c:v>
                </c:pt>
                <c:pt idx="32289">
                  <c:v>7.4163362267878004</c:v>
                </c:pt>
                <c:pt idx="32290">
                  <c:v>7.0869003197994296</c:v>
                </c:pt>
                <c:pt idx="32291">
                  <c:v>7.6003634129751401</c:v>
                </c:pt>
                <c:pt idx="32292">
                  <c:v>7.3773545061508399</c:v>
                </c:pt>
                <c:pt idx="32293">
                  <c:v>6.7135705991624697</c:v>
                </c:pt>
                <c:pt idx="32294">
                  <c:v>6.1123606923381804</c:v>
                </c:pt>
                <c:pt idx="32295">
                  <c:v>5.8705987855138799</c:v>
                </c:pt>
                <c:pt idx="32296">
                  <c:v>6.5546618785255104</c:v>
                </c:pt>
                <c:pt idx="32297">
                  <c:v>6.7530429717012197</c:v>
                </c:pt>
                <c:pt idx="32298">
                  <c:v>6.27841706487692</c:v>
                </c:pt>
                <c:pt idx="32299">
                  <c:v>6.2646941578885498</c:v>
                </c:pt>
                <c:pt idx="32300">
                  <c:v>6.5227442510642497</c:v>
                </c:pt>
                <c:pt idx="32301">
                  <c:v>6.2451443442399599</c:v>
                </c:pt>
                <c:pt idx="32302">
                  <c:v>5.9240124372515899</c:v>
                </c:pt>
                <c:pt idx="32303">
                  <c:v>5.7553995304272902</c:v>
                </c:pt>
                <c:pt idx="32304">
                  <c:v>5.7374746236030001</c:v>
                </c:pt>
                <c:pt idx="32305">
                  <c:v>5.3381987166146301</c:v>
                </c:pt>
                <c:pt idx="32306">
                  <c:v>5.6434878097903303</c:v>
                </c:pt>
                <c:pt idx="32307">
                  <c:v>5.9812999029660396</c:v>
                </c:pt>
                <c:pt idx="32308">
                  <c:v>6.6749849959776704</c:v>
                </c:pt>
                <c:pt idx="32309">
                  <c:v>7.2886880891533696</c:v>
                </c:pt>
                <c:pt idx="32310">
                  <c:v>7.5978921823290797</c:v>
                </c:pt>
                <c:pt idx="32311">
                  <c:v>8.8796812753407099</c:v>
                </c:pt>
                <c:pt idx="32312">
                  <c:v>13.343656368516401</c:v>
                </c:pt>
                <c:pt idx="32313">
                  <c:v>15.4300974616921</c:v>
                </c:pt>
                <c:pt idx="32314">
                  <c:v>15.213247554703701</c:v>
                </c:pt>
                <c:pt idx="32315">
                  <c:v>14.4442696478795</c:v>
                </c:pt>
                <c:pt idx="32316">
                  <c:v>14.0973987410552</c:v>
                </c:pt>
                <c:pt idx="32317">
                  <c:v>14.231582834066799</c:v>
                </c:pt>
                <c:pt idx="32318">
                  <c:v>13.9293829272425</c:v>
                </c:pt>
                <c:pt idx="32319">
                  <c:v>12.792009020418201</c:v>
                </c:pt>
                <c:pt idx="32320">
                  <c:v>12.9376381134298</c:v>
                </c:pt>
                <c:pt idx="32321">
                  <c:v>12.917235206605501</c:v>
                </c:pt>
                <c:pt idx="32322">
                  <c:v>13.016511715680901</c:v>
                </c:pt>
                <c:pt idx="32323">
                  <c:v>13.132306640519101</c:v>
                </c:pt>
                <c:pt idx="32324">
                  <c:v>11.753780565478801</c:v>
                </c:pt>
                <c:pt idx="32325">
                  <c:v>10.939478490438599</c:v>
                </c:pt>
                <c:pt idx="32326">
                  <c:v>11.0181954152768</c:v>
                </c:pt>
                <c:pt idx="32327">
                  <c:v>10.6008733402365</c:v>
                </c:pt>
                <c:pt idx="32328">
                  <c:v>10.1228832651963</c:v>
                </c:pt>
                <c:pt idx="32329">
                  <c:v>9.7597351900345402</c:v>
                </c:pt>
                <c:pt idx="32330">
                  <c:v>9.6248251149942501</c:v>
                </c:pt>
                <c:pt idx="32331">
                  <c:v>9.5039580399539698</c:v>
                </c:pt>
                <c:pt idx="32332">
                  <c:v>9.8994899647922399</c:v>
                </c:pt>
                <c:pt idx="32333">
                  <c:v>10.302218889752</c:v>
                </c:pt>
                <c:pt idx="32334">
                  <c:v>10.588416814711699</c:v>
                </c:pt>
                <c:pt idx="32335">
                  <c:v>10.9124937395499</c:v>
                </c:pt>
                <c:pt idx="32336">
                  <c:v>11.0052236645097</c:v>
                </c:pt>
                <c:pt idx="32337">
                  <c:v>10.8453165894694</c:v>
                </c:pt>
                <c:pt idx="32338">
                  <c:v>10.561113514307699</c:v>
                </c:pt>
                <c:pt idx="32339">
                  <c:v>10.1807994392674</c:v>
                </c:pt>
                <c:pt idx="32340">
                  <c:v>9.9817083642270905</c:v>
                </c:pt>
                <c:pt idx="32341">
                  <c:v>9.8212852890653597</c:v>
                </c:pt>
                <c:pt idx="32342">
                  <c:v>9.8150532140250704</c:v>
                </c:pt>
                <c:pt idx="32343">
                  <c:v>10.343310138984799</c:v>
                </c:pt>
                <c:pt idx="32344">
                  <c:v>10.6728020638231</c:v>
                </c:pt>
                <c:pt idx="32345">
                  <c:v>11.1414939887828</c:v>
                </c:pt>
                <c:pt idx="32346">
                  <c:v>11.1795619137425</c:v>
                </c:pt>
                <c:pt idx="32347">
                  <c:v>11.636422838580801</c:v>
                </c:pt>
                <c:pt idx="32348">
                  <c:v>12.2117037635405</c:v>
                </c:pt>
                <c:pt idx="32349">
                  <c:v>12.6578586885002</c:v>
                </c:pt>
                <c:pt idx="32350">
                  <c:v>12.614712613338501</c:v>
                </c:pt>
                <c:pt idx="32351">
                  <c:v>12.5128845382982</c:v>
                </c:pt>
                <c:pt idx="32352">
                  <c:v>12.9656974632579</c:v>
                </c:pt>
                <c:pt idx="32353">
                  <c:v>13.339800388096201</c:v>
                </c:pt>
                <c:pt idx="32354">
                  <c:v>13.0115923130559</c:v>
                </c:pt>
                <c:pt idx="32355">
                  <c:v>13.1745462380156</c:v>
                </c:pt>
                <c:pt idx="32356">
                  <c:v>13.9254791628539</c:v>
                </c:pt>
                <c:pt idx="32357">
                  <c:v>14.2917320878136</c:v>
                </c:pt>
                <c:pt idx="32358">
                  <c:v>14.810886012773301</c:v>
                </c:pt>
                <c:pt idx="32359">
                  <c:v>15.755677937611599</c:v>
                </c:pt>
                <c:pt idx="32360">
                  <c:v>17.227000862571298</c:v>
                </c:pt>
                <c:pt idx="32361">
                  <c:v>17.251660787531002</c:v>
                </c:pt>
                <c:pt idx="32362">
                  <c:v>16.8508157123693</c:v>
                </c:pt>
                <c:pt idx="32363">
                  <c:v>17.847071637329002</c:v>
                </c:pt>
                <c:pt idx="32364">
                  <c:v>18.207718562288701</c:v>
                </c:pt>
                <c:pt idx="32365">
                  <c:v>17.498202487126999</c:v>
                </c:pt>
                <c:pt idx="32366">
                  <c:v>16.320317412086698</c:v>
                </c:pt>
                <c:pt idx="32367">
                  <c:v>13.5702253370464</c:v>
                </c:pt>
                <c:pt idx="32368">
                  <c:v>12.4358582618847</c:v>
                </c:pt>
                <c:pt idx="32369">
                  <c:v>12.2844971868444</c:v>
                </c:pt>
                <c:pt idx="32370">
                  <c:v>12.520484932759199</c:v>
                </c:pt>
                <c:pt idx="32371">
                  <c:v>12.557306499585801</c:v>
                </c:pt>
                <c:pt idx="32372">
                  <c:v>11.891524066412201</c:v>
                </c:pt>
                <c:pt idx="32373">
                  <c:v>11.213453633238601</c:v>
                </c:pt>
                <c:pt idx="32374">
                  <c:v>10.7903472000653</c:v>
                </c:pt>
                <c:pt idx="32375">
                  <c:v>10.9778527668916</c:v>
                </c:pt>
                <c:pt idx="32376">
                  <c:v>10.616469333717999</c:v>
                </c:pt>
                <c:pt idx="32377">
                  <c:v>10.580054900544701</c:v>
                </c:pt>
                <c:pt idx="32378">
                  <c:v>10.068499467371099</c:v>
                </c:pt>
                <c:pt idx="32379">
                  <c:v>9.7412430341974492</c:v>
                </c:pt>
                <c:pt idx="32380">
                  <c:v>12.1598586010241</c:v>
                </c:pt>
                <c:pt idx="32381">
                  <c:v>16.852404167850501</c:v>
                </c:pt>
                <c:pt idx="32382">
                  <c:v>17.321896734676901</c:v>
                </c:pt>
                <c:pt idx="32383">
                  <c:v>14.0199233015035</c:v>
                </c:pt>
                <c:pt idx="32384">
                  <c:v>9.5971348683298796</c:v>
                </c:pt>
                <c:pt idx="32385">
                  <c:v>8.6145334351562699</c:v>
                </c:pt>
                <c:pt idx="32386">
                  <c:v>8.4207910019829093</c:v>
                </c:pt>
                <c:pt idx="32387">
                  <c:v>8.7159415688092992</c:v>
                </c:pt>
                <c:pt idx="32388">
                  <c:v>8.5524301356356798</c:v>
                </c:pt>
                <c:pt idx="32389">
                  <c:v>8.8186457024623195</c:v>
                </c:pt>
                <c:pt idx="32390">
                  <c:v>8.7957242692887103</c:v>
                </c:pt>
                <c:pt idx="32391">
                  <c:v>8.5550878361150993</c:v>
                </c:pt>
                <c:pt idx="32392">
                  <c:v>8.4037514029417295</c:v>
                </c:pt>
                <c:pt idx="32393">
                  <c:v>8.5648319697681199</c:v>
                </c:pt>
                <c:pt idx="32394">
                  <c:v>8.88158853659451</c:v>
                </c:pt>
                <c:pt idx="32395">
                  <c:v>9.2384941034211501</c:v>
                </c:pt>
                <c:pt idx="32396">
                  <c:v>9.2254086702475302</c:v>
                </c:pt>
                <c:pt idx="32397">
                  <c:v>8.4190822370739191</c:v>
                </c:pt>
                <c:pt idx="32398">
                  <c:v>7.8816298039005597</c:v>
                </c:pt>
                <c:pt idx="32399">
                  <c:v>7.9548023707269504</c:v>
                </c:pt>
                <c:pt idx="32400">
                  <c:v>7.8816809375533303</c:v>
                </c:pt>
                <c:pt idx="32401">
                  <c:v>7.6302685043799698</c:v>
                </c:pt>
                <c:pt idx="32402">
                  <c:v>7.73501707120636</c:v>
                </c:pt>
                <c:pt idx="32403">
                  <c:v>7.56400963803274</c:v>
                </c:pt>
                <c:pt idx="32404">
                  <c:v>7.7596842048593802</c:v>
                </c:pt>
                <c:pt idx="32405">
                  <c:v>7.7162647716857702</c:v>
                </c:pt>
                <c:pt idx="32406">
                  <c:v>7.66546633851216</c:v>
                </c:pt>
                <c:pt idx="32407">
                  <c:v>7.8929129053387896</c:v>
                </c:pt>
                <c:pt idx="33169">
                  <c:v>11.347704827109499</c:v>
                </c:pt>
                <c:pt idx="33170">
                  <c:v>12.1915833939359</c:v>
                </c:pt>
                <c:pt idx="33171">
                  <c:v>12.5230259607623</c:v>
                </c:pt>
                <c:pt idx="33172">
                  <c:v>12.8052505275889</c:v>
                </c:pt>
                <c:pt idx="33173">
                  <c:v>16.1428490944153</c:v>
                </c:pt>
                <c:pt idx="33174">
                  <c:v>17.389021661241699</c:v>
                </c:pt>
                <c:pt idx="33702">
                  <c:v>16.452224945618202</c:v>
                </c:pt>
                <c:pt idx="33703">
                  <c:v>15.462617512444901</c:v>
                </c:pt>
                <c:pt idx="33704">
                  <c:v>14.220663079271301</c:v>
                </c:pt>
                <c:pt idx="33705">
                  <c:v>14.6822566460977</c:v>
                </c:pt>
                <c:pt idx="33706">
                  <c:v>15.362980212924301</c:v>
                </c:pt>
                <c:pt idx="33707">
                  <c:v>15.1686857797507</c:v>
                </c:pt>
                <c:pt idx="33708">
                  <c:v>14.806797346577101</c:v>
                </c:pt>
                <c:pt idx="33709">
                  <c:v>14.8524869134037</c:v>
                </c:pt>
                <c:pt idx="33710">
                  <c:v>15.075075480230099</c:v>
                </c:pt>
                <c:pt idx="33711">
                  <c:v>16.1190390470565</c:v>
                </c:pt>
                <c:pt idx="33712">
                  <c:v>16.8977286138831</c:v>
                </c:pt>
                <c:pt idx="33713">
                  <c:v>17.231424180709499</c:v>
                </c:pt>
                <c:pt idx="33714">
                  <c:v>17.747248747535899</c:v>
                </c:pt>
                <c:pt idx="33715">
                  <c:v>17.628599117215501</c:v>
                </c:pt>
                <c:pt idx="33716">
                  <c:v>17.061103289761899</c:v>
                </c:pt>
                <c:pt idx="33717">
                  <c:v>16.0719594623082</c:v>
                </c:pt>
                <c:pt idx="33718">
                  <c:v>15.712682634815801</c:v>
                </c:pt>
                <c:pt idx="33719">
                  <c:v>15.222602807362099</c:v>
                </c:pt>
                <c:pt idx="33720">
                  <c:v>14.6933089799084</c:v>
                </c:pt>
                <c:pt idx="33721">
                  <c:v>14.1618441524161</c:v>
                </c:pt>
                <c:pt idx="33722">
                  <c:v>13.8340623249624</c:v>
                </c:pt>
                <c:pt idx="33723">
                  <c:v>13.778217497508701</c:v>
                </c:pt>
                <c:pt idx="33724">
                  <c:v>16.422649670016298</c:v>
                </c:pt>
                <c:pt idx="33725">
                  <c:v>15.9233728425626</c:v>
                </c:pt>
                <c:pt idx="33726">
                  <c:v>18.521943015108999</c:v>
                </c:pt>
                <c:pt idx="33727">
                  <c:v>20.5061521876166</c:v>
                </c:pt>
                <c:pt idx="33728">
                  <c:v>20.225086360162901</c:v>
                </c:pt>
                <c:pt idx="33729">
                  <c:v>20.409305532709201</c:v>
                </c:pt>
                <c:pt idx="33730">
                  <c:v>20.062058705216899</c:v>
                </c:pt>
                <c:pt idx="33731">
                  <c:v>20.734503877763199</c:v>
                </c:pt>
                <c:pt idx="33732">
                  <c:v>21.777238050309499</c:v>
                </c:pt>
                <c:pt idx="33733">
                  <c:v>20.466601222817101</c:v>
                </c:pt>
                <c:pt idx="33734">
                  <c:v>20.818560395363399</c:v>
                </c:pt>
                <c:pt idx="33735">
                  <c:v>21.021837567909699</c:v>
                </c:pt>
                <c:pt idx="33736">
                  <c:v>20.7761647404174</c:v>
                </c:pt>
                <c:pt idx="33737">
                  <c:v>20.180095912963701</c:v>
                </c:pt>
                <c:pt idx="33738">
                  <c:v>19.050905085509999</c:v>
                </c:pt>
                <c:pt idx="33739">
                  <c:v>18.843129258017701</c:v>
                </c:pt>
                <c:pt idx="33740">
                  <c:v>18.313591430563999</c:v>
                </c:pt>
                <c:pt idx="33741">
                  <c:v>17.538535603110301</c:v>
                </c:pt>
                <c:pt idx="33742">
                  <c:v>16.681720775617901</c:v>
                </c:pt>
                <c:pt idx="33743">
                  <c:v>16.161136948164199</c:v>
                </c:pt>
                <c:pt idx="33744">
                  <c:v>15.580112120710499</c:v>
                </c:pt>
                <c:pt idx="33745">
                  <c:v>15.367123293218199</c:v>
                </c:pt>
                <c:pt idx="33746">
                  <c:v>14.5091084657645</c:v>
                </c:pt>
                <c:pt idx="33747">
                  <c:v>15.164667638310799</c:v>
                </c:pt>
                <c:pt idx="33748">
                  <c:v>15.354179810818501</c:v>
                </c:pt>
                <c:pt idx="33749">
                  <c:v>15.5548569833648</c:v>
                </c:pt>
                <c:pt idx="33750">
                  <c:v>15.5178771559111</c:v>
                </c:pt>
                <c:pt idx="33751">
                  <c:v>15.4013083284187</c:v>
                </c:pt>
                <c:pt idx="33752">
                  <c:v>14.102849500965</c:v>
                </c:pt>
                <c:pt idx="33753">
                  <c:v>13.7153946735113</c:v>
                </c:pt>
                <c:pt idx="33754">
                  <c:v>14.893278846018999</c:v>
                </c:pt>
                <c:pt idx="33755">
                  <c:v>15.0217490185653</c:v>
                </c:pt>
                <c:pt idx="33756">
                  <c:v>15.365836191111599</c:v>
                </c:pt>
                <c:pt idx="33757">
                  <c:v>16.8272893636193</c:v>
                </c:pt>
                <c:pt idx="33758">
                  <c:v>15.6082015361656</c:v>
                </c:pt>
                <c:pt idx="33759">
                  <c:v>16.549278708711899</c:v>
                </c:pt>
                <c:pt idx="33760">
                  <c:v>17.620134881219499</c:v>
                </c:pt>
                <c:pt idx="33761">
                  <c:v>17.3786330537658</c:v>
                </c:pt>
                <c:pt idx="33762">
                  <c:v>18.502632226312102</c:v>
                </c:pt>
                <c:pt idx="33763">
                  <c:v>18.5034685994362</c:v>
                </c:pt>
                <c:pt idx="33764">
                  <c:v>17.788155173142801</c:v>
                </c:pt>
                <c:pt idx="33765">
                  <c:v>17.6344407468494</c:v>
                </c:pt>
                <c:pt idx="33766">
                  <c:v>17.0037853207204</c:v>
                </c:pt>
                <c:pt idx="33767">
                  <c:v>15.532740894427</c:v>
                </c:pt>
                <c:pt idx="33768">
                  <c:v>13.654084468133499</c:v>
                </c:pt>
                <c:pt idx="33769">
                  <c:v>13.1018350420046</c:v>
                </c:pt>
                <c:pt idx="33770">
                  <c:v>12.865509615711099</c:v>
                </c:pt>
                <c:pt idx="33771">
                  <c:v>12.7750421894177</c:v>
                </c:pt>
                <c:pt idx="33772">
                  <c:v>12.6917227632887</c:v>
                </c:pt>
                <c:pt idx="33773">
                  <c:v>12.726870336995299</c:v>
                </c:pt>
                <c:pt idx="33774">
                  <c:v>12.691887910701899</c:v>
                </c:pt>
                <c:pt idx="33775">
                  <c:v>12.758640484572901</c:v>
                </c:pt>
                <c:pt idx="33776">
                  <c:v>12.860096058279501</c:v>
                </c:pt>
                <c:pt idx="33777">
                  <c:v>12.8963806319861</c:v>
                </c:pt>
                <c:pt idx="33778">
                  <c:v>13.153043205857101</c:v>
                </c:pt>
                <c:pt idx="33779">
                  <c:v>13.9005997795637</c:v>
                </c:pt>
                <c:pt idx="33780">
                  <c:v>13.656145353270199</c:v>
                </c:pt>
                <c:pt idx="33781">
                  <c:v>13.293205927141299</c:v>
                </c:pt>
                <c:pt idx="33782">
                  <c:v>13.3243095008478</c:v>
                </c:pt>
                <c:pt idx="33783">
                  <c:v>13.5569770745544</c:v>
                </c:pt>
                <c:pt idx="33784">
                  <c:v>14.1214626484254</c:v>
                </c:pt>
                <c:pt idx="33785">
                  <c:v>14.041713222132</c:v>
                </c:pt>
                <c:pt idx="33786">
                  <c:v>13.837732795838599</c:v>
                </c:pt>
                <c:pt idx="33787">
                  <c:v>13.943869369709599</c:v>
                </c:pt>
                <c:pt idx="33788">
                  <c:v>14.4367109434162</c:v>
                </c:pt>
                <c:pt idx="33789">
                  <c:v>15.018109517122801</c:v>
                </c:pt>
                <c:pt idx="33790">
                  <c:v>14.079535090993801</c:v>
                </c:pt>
                <c:pt idx="33791">
                  <c:v>14.3153146647004</c:v>
                </c:pt>
                <c:pt idx="33792">
                  <c:v>13.638899238406999</c:v>
                </c:pt>
                <c:pt idx="33793">
                  <c:v>13.263802812278</c:v>
                </c:pt>
                <c:pt idx="33794">
                  <c:v>12.0831063859846</c:v>
                </c:pt>
                <c:pt idx="33795">
                  <c:v>13.031738959691101</c:v>
                </c:pt>
                <c:pt idx="33796">
                  <c:v>13.2554135335622</c:v>
                </c:pt>
                <c:pt idx="33797">
                  <c:v>12.6989341072687</c:v>
                </c:pt>
                <c:pt idx="33798">
                  <c:v>11.3526676809753</c:v>
                </c:pt>
                <c:pt idx="33799">
                  <c:v>11.648856254846301</c:v>
                </c:pt>
                <c:pt idx="33800">
                  <c:v>11.9235008285529</c:v>
                </c:pt>
                <c:pt idx="33801">
                  <c:v>11.210836402259501</c:v>
                </c:pt>
                <c:pt idx="33802">
                  <c:v>11.550487976130499</c:v>
                </c:pt>
                <c:pt idx="33803">
                  <c:v>12.591119549837099</c:v>
                </c:pt>
                <c:pt idx="33804">
                  <c:v>12.7104681235437</c:v>
                </c:pt>
                <c:pt idx="33805">
                  <c:v>13.337875697414701</c:v>
                </c:pt>
                <c:pt idx="33806">
                  <c:v>14.647516271121299</c:v>
                </c:pt>
                <c:pt idx="33807">
                  <c:v>15.336317844827899</c:v>
                </c:pt>
                <c:pt idx="33808">
                  <c:v>15.730670418698899</c:v>
                </c:pt>
                <c:pt idx="33809">
                  <c:v>15.287861992405499</c:v>
                </c:pt>
                <c:pt idx="33810">
                  <c:v>15.441254566112001</c:v>
                </c:pt>
                <c:pt idx="33811">
                  <c:v>16.396806887236099</c:v>
                </c:pt>
                <c:pt idx="33812">
                  <c:v>16.763983955470302</c:v>
                </c:pt>
                <c:pt idx="33813">
                  <c:v>17.2669890237045</c:v>
                </c:pt>
                <c:pt idx="33814">
                  <c:v>17.646266092042701</c:v>
                </c:pt>
                <c:pt idx="33815">
                  <c:v>17.2982291602769</c:v>
                </c:pt>
                <c:pt idx="33816">
                  <c:v>16.625317228511101</c:v>
                </c:pt>
                <c:pt idx="33817">
                  <c:v>15.8480692968493</c:v>
                </c:pt>
                <c:pt idx="33818">
                  <c:v>15.8649643650835</c:v>
                </c:pt>
                <c:pt idx="33819">
                  <c:v>16.703374433317698</c:v>
                </c:pt>
                <c:pt idx="33820">
                  <c:v>16.195540501655898</c:v>
                </c:pt>
                <c:pt idx="33821">
                  <c:v>14.715864569890099</c:v>
                </c:pt>
                <c:pt idx="33822">
                  <c:v>14.2021306381243</c:v>
                </c:pt>
                <c:pt idx="33823">
                  <c:v>14.0653007064625</c:v>
                </c:pt>
                <c:pt idx="33824">
                  <c:v>14.0278247746967</c:v>
                </c:pt>
                <c:pt idx="33825">
                  <c:v>14.0185198429309</c:v>
                </c:pt>
                <c:pt idx="33826">
                  <c:v>13.9230359112691</c:v>
                </c:pt>
                <c:pt idx="33827">
                  <c:v>13.9820809795033</c:v>
                </c:pt>
                <c:pt idx="33828">
                  <c:v>14.1883300477375</c:v>
                </c:pt>
                <c:pt idx="33829">
                  <c:v>14.303696116075701</c:v>
                </c:pt>
                <c:pt idx="33830">
                  <c:v>14.4060871843099</c:v>
                </c:pt>
                <c:pt idx="33831">
                  <c:v>14.2331542525441</c:v>
                </c:pt>
                <c:pt idx="33832">
                  <c:v>14.162427320882299</c:v>
                </c:pt>
                <c:pt idx="33833">
                  <c:v>13.7500993891165</c:v>
                </c:pt>
                <c:pt idx="33834">
                  <c:v>13.043244457350699</c:v>
                </c:pt>
                <c:pt idx="33835">
                  <c:v>13.4446525256889</c:v>
                </c:pt>
                <c:pt idx="33836">
                  <c:v>13.596458593923099</c:v>
                </c:pt>
                <c:pt idx="33837">
                  <c:v>13.2476886621573</c:v>
                </c:pt>
                <c:pt idx="33838">
                  <c:v>13.082715730495501</c:v>
                </c:pt>
                <c:pt idx="33839">
                  <c:v>12.661814798729701</c:v>
                </c:pt>
                <c:pt idx="33840">
                  <c:v>12.476629866963901</c:v>
                </c:pt>
                <c:pt idx="33841">
                  <c:v>11.527200935302099</c:v>
                </c:pt>
                <c:pt idx="33842">
                  <c:v>10.7802230035363</c:v>
                </c:pt>
                <c:pt idx="33843">
                  <c:v>10.7340130717705</c:v>
                </c:pt>
                <c:pt idx="33844">
                  <c:v>10.597361140108699</c:v>
                </c:pt>
                <c:pt idx="33845">
                  <c:v>11.3700662083429</c:v>
                </c:pt>
                <c:pt idx="33846">
                  <c:v>11.4727202765771</c:v>
                </c:pt>
                <c:pt idx="33847">
                  <c:v>12.402627344915301</c:v>
                </c:pt>
                <c:pt idx="33848">
                  <c:v>12.3762164131495</c:v>
                </c:pt>
                <c:pt idx="33849">
                  <c:v>11.2780544813837</c:v>
                </c:pt>
                <c:pt idx="33850">
                  <c:v>10.937508549721899</c:v>
                </c:pt>
                <c:pt idx="33851">
                  <c:v>10.2181196179561</c:v>
                </c:pt>
                <c:pt idx="33852">
                  <c:v>10.681868686190301</c:v>
                </c:pt>
                <c:pt idx="33853">
                  <c:v>10.0046337545285</c:v>
                </c:pt>
                <c:pt idx="33854">
                  <c:v>10.178345822762701</c:v>
                </c:pt>
                <c:pt idx="33855">
                  <c:v>11.635900890997</c:v>
                </c:pt>
                <c:pt idx="33856">
                  <c:v>12.7607339593351</c:v>
                </c:pt>
                <c:pt idx="33857">
                  <c:v>13.9081250275693</c:v>
                </c:pt>
                <c:pt idx="33858">
                  <c:v>14.270795095803599</c:v>
                </c:pt>
                <c:pt idx="33859">
                  <c:v>14.461317302090301</c:v>
                </c:pt>
                <c:pt idx="33860">
                  <c:v>14.0206786463783</c:v>
                </c:pt>
                <c:pt idx="33861">
                  <c:v>12.8923419906662</c:v>
                </c:pt>
                <c:pt idx="33862">
                  <c:v>11.528282334619901</c:v>
                </c:pt>
                <c:pt idx="33863">
                  <c:v>10.9384936789079</c:v>
                </c:pt>
                <c:pt idx="33864">
                  <c:v>10.4760860231958</c:v>
                </c:pt>
                <c:pt idx="33865">
                  <c:v>10.1466393671496</c:v>
                </c:pt>
                <c:pt idx="33866">
                  <c:v>10.158054711437501</c:v>
                </c:pt>
                <c:pt idx="33867">
                  <c:v>10.441827055725399</c:v>
                </c:pt>
                <c:pt idx="33868">
                  <c:v>10.4079573996792</c:v>
                </c:pt>
                <c:pt idx="33869">
                  <c:v>10.634957743967099</c:v>
                </c:pt>
                <c:pt idx="33870">
                  <c:v>10.967079088255</c:v>
                </c:pt>
                <c:pt idx="33871">
                  <c:v>10.871921432208801</c:v>
                </c:pt>
                <c:pt idx="33872">
                  <c:v>11.1163867764967</c:v>
                </c:pt>
                <c:pt idx="33873">
                  <c:v>11.5178591207846</c:v>
                </c:pt>
                <c:pt idx="33874">
                  <c:v>11.298372464738399</c:v>
                </c:pt>
                <c:pt idx="33875">
                  <c:v>10.1940028090263</c:v>
                </c:pt>
                <c:pt idx="33876">
                  <c:v>8.9439751533142307</c:v>
                </c:pt>
                <c:pt idx="33877">
                  <c:v>8.7399194972679695</c:v>
                </c:pt>
                <c:pt idx="33878">
                  <c:v>8.3616928415559002</c:v>
                </c:pt>
                <c:pt idx="33879">
                  <c:v>8.6917511858438399</c:v>
                </c:pt>
                <c:pt idx="33880">
                  <c:v>11.0940995297976</c:v>
                </c:pt>
                <c:pt idx="33881">
                  <c:v>11.837180874085499</c:v>
                </c:pt>
                <c:pt idx="33882">
                  <c:v>12.005697218373401</c:v>
                </c:pt>
                <c:pt idx="33883">
                  <c:v>9.7604445623271801</c:v>
                </c:pt>
                <c:pt idx="33884">
                  <c:v>9.6739099066151208</c:v>
                </c:pt>
                <c:pt idx="33885">
                  <c:v>10.144582250902999</c:v>
                </c:pt>
                <c:pt idx="33886">
                  <c:v>12.023136594856799</c:v>
                </c:pt>
                <c:pt idx="33887">
                  <c:v>12.0459029391447</c:v>
                </c:pt>
                <c:pt idx="33888">
                  <c:v>13.495731283432701</c:v>
                </c:pt>
                <c:pt idx="33889">
                  <c:v>15.2938736273864</c:v>
                </c:pt>
                <c:pt idx="33890">
                  <c:v>15.1329949716743</c:v>
                </c:pt>
                <c:pt idx="33891">
                  <c:v>15.0080603159623</c:v>
                </c:pt>
                <c:pt idx="33892">
                  <c:v>14.280714659916001</c:v>
                </c:pt>
                <c:pt idx="33893">
                  <c:v>14.252467004203901</c:v>
                </c:pt>
                <c:pt idx="33894">
                  <c:v>14.518285348491901</c:v>
                </c:pt>
                <c:pt idx="33895">
                  <c:v>13.477414692445601</c:v>
                </c:pt>
                <c:pt idx="33896">
                  <c:v>13.342419036733499</c:v>
                </c:pt>
                <c:pt idx="33897">
                  <c:v>13.488989381021501</c:v>
                </c:pt>
                <c:pt idx="33898">
                  <c:v>14.399242724975201</c:v>
                </c:pt>
                <c:pt idx="33899">
                  <c:v>15.080849069263101</c:v>
                </c:pt>
                <c:pt idx="33900">
                  <c:v>16.191173413551098</c:v>
                </c:pt>
                <c:pt idx="33901">
                  <c:v>16.920175757504801</c:v>
                </c:pt>
                <c:pt idx="33902">
                  <c:v>17.907861101792701</c:v>
                </c:pt>
                <c:pt idx="33903">
                  <c:v>19.485799446080701</c:v>
                </c:pt>
                <c:pt idx="33904">
                  <c:v>19.782220790034401</c:v>
                </c:pt>
                <c:pt idx="33905">
                  <c:v>20.5189271343224</c:v>
                </c:pt>
                <c:pt idx="33906">
                  <c:v>21.196512478610298</c:v>
                </c:pt>
                <c:pt idx="33907">
                  <c:v>21.58274532039</c:v>
                </c:pt>
                <c:pt idx="33908">
                  <c:v>21.909905660221501</c:v>
                </c:pt>
                <c:pt idx="33909">
                  <c:v>21.734908000053</c:v>
                </c:pt>
                <c:pt idx="33910">
                  <c:v>21.2773313398535</c:v>
                </c:pt>
                <c:pt idx="33911">
                  <c:v>21.013602679685</c:v>
                </c:pt>
                <c:pt idx="33912">
                  <c:v>20.9474310195165</c:v>
                </c:pt>
                <c:pt idx="33913">
                  <c:v>20.682050359317099</c:v>
                </c:pt>
                <c:pt idx="33914">
                  <c:v>20.5611416991486</c:v>
                </c:pt>
                <c:pt idx="33915">
                  <c:v>20.221527038980099</c:v>
                </c:pt>
                <c:pt idx="33916">
                  <c:v>20.268315378780699</c:v>
                </c:pt>
                <c:pt idx="33917">
                  <c:v>19.795119718612199</c:v>
                </c:pt>
                <c:pt idx="33918">
                  <c:v>19.883242058443699</c:v>
                </c:pt>
                <c:pt idx="33919">
                  <c:v>19.9261813982442</c:v>
                </c:pt>
                <c:pt idx="33920">
                  <c:v>20.756256738075699</c:v>
                </c:pt>
                <c:pt idx="33921">
                  <c:v>21.045889077907201</c:v>
                </c:pt>
                <c:pt idx="33922">
                  <c:v>21.021952417707801</c:v>
                </c:pt>
                <c:pt idx="33923">
                  <c:v>20.516273757539299</c:v>
                </c:pt>
                <c:pt idx="33924">
                  <c:v>19.968412097370798</c:v>
                </c:pt>
                <c:pt idx="33925">
                  <c:v>19.880759437171399</c:v>
                </c:pt>
                <c:pt idx="33926">
                  <c:v>19.848766777002901</c:v>
                </c:pt>
                <c:pt idx="33927">
                  <c:v>21.400778116834399</c:v>
                </c:pt>
                <c:pt idx="33928">
                  <c:v>20.927887456634899</c:v>
                </c:pt>
                <c:pt idx="33929">
                  <c:v>20.2088817964664</c:v>
                </c:pt>
                <c:pt idx="33930">
                  <c:v>19.385350136297902</c:v>
                </c:pt>
                <c:pt idx="33931">
                  <c:v>19.182637476098499</c:v>
                </c:pt>
                <c:pt idx="33932">
                  <c:v>19.126003815930002</c:v>
                </c:pt>
                <c:pt idx="33933">
                  <c:v>18.9394101557615</c:v>
                </c:pt>
                <c:pt idx="33934">
                  <c:v>17.694544495562099</c:v>
                </c:pt>
                <c:pt idx="33935">
                  <c:v>17.697300835393602</c:v>
                </c:pt>
                <c:pt idx="33936">
                  <c:v>16.783107175225101</c:v>
                </c:pt>
                <c:pt idx="33937">
                  <c:v>16.9140675150256</c:v>
                </c:pt>
                <c:pt idx="33938">
                  <c:v>16.8803378548571</c:v>
                </c:pt>
                <c:pt idx="33939">
                  <c:v>16.262261194688602</c:v>
                </c:pt>
                <c:pt idx="33940">
                  <c:v>16.0171465344892</c:v>
                </c:pt>
                <c:pt idx="33941">
                  <c:v>16.017606874320698</c:v>
                </c:pt>
                <c:pt idx="33942">
                  <c:v>16.827794214152199</c:v>
                </c:pt>
                <c:pt idx="33943">
                  <c:v>16.838984553952798</c:v>
                </c:pt>
                <c:pt idx="33944">
                  <c:v>16.944326893784201</c:v>
                </c:pt>
                <c:pt idx="33945">
                  <c:v>17.032813233615698</c:v>
                </c:pt>
                <c:pt idx="33946">
                  <c:v>18.3000125734163</c:v>
                </c:pt>
                <c:pt idx="33947">
                  <c:v>18.1062179132478</c:v>
                </c:pt>
                <c:pt idx="33948">
                  <c:v>17.296953253079302</c:v>
                </c:pt>
                <c:pt idx="33949">
                  <c:v>16.7711695928799</c:v>
                </c:pt>
                <c:pt idx="33950">
                  <c:v>17.457422932711399</c:v>
                </c:pt>
                <c:pt idx="33951">
                  <c:v>18.0387862725429</c:v>
                </c:pt>
                <c:pt idx="33952">
                  <c:v>17.849337612343401</c:v>
                </c:pt>
                <c:pt idx="33953">
                  <c:v>18.6082309521749</c:v>
                </c:pt>
                <c:pt idx="33954">
                  <c:v>19.343744292006399</c:v>
                </c:pt>
                <c:pt idx="33955">
                  <c:v>19.631589798978101</c:v>
                </c:pt>
                <c:pt idx="33956">
                  <c:v>19.9042564732381</c:v>
                </c:pt>
                <c:pt idx="33957">
                  <c:v>20.0726961474981</c:v>
                </c:pt>
                <c:pt idx="33958">
                  <c:v>19.2099108214857</c:v>
                </c:pt>
                <c:pt idx="33959">
                  <c:v>17.971888495745699</c:v>
                </c:pt>
                <c:pt idx="33960">
                  <c:v>16.963288170005701</c:v>
                </c:pt>
                <c:pt idx="33961">
                  <c:v>15.9766838439933</c:v>
                </c:pt>
                <c:pt idx="33962">
                  <c:v>15.7145705182533</c:v>
                </c:pt>
                <c:pt idx="33963">
                  <c:v>19.169923192513199</c:v>
                </c:pt>
                <c:pt idx="33964">
                  <c:v>19.7231978665009</c:v>
                </c:pt>
                <c:pt idx="33965">
                  <c:v>20.3170265407608</c:v>
                </c:pt>
                <c:pt idx="33966">
                  <c:v>21.847268215020801</c:v>
                </c:pt>
                <c:pt idx="33967">
                  <c:v>21.616388889008402</c:v>
                </c:pt>
                <c:pt idx="33968">
                  <c:v>21.308721563268399</c:v>
                </c:pt>
                <c:pt idx="33969">
                  <c:v>20.771081237528399</c:v>
                </c:pt>
                <c:pt idx="33970">
                  <c:v>19.557870911516002</c:v>
                </c:pt>
                <c:pt idx="33971">
                  <c:v>18.446689585775999</c:v>
                </c:pt>
                <c:pt idx="33972">
                  <c:v>18.974644260035902</c:v>
                </c:pt>
                <c:pt idx="33973">
                  <c:v>18.154876934023601</c:v>
                </c:pt>
                <c:pt idx="33974">
                  <c:v>17.716729608283501</c:v>
                </c:pt>
                <c:pt idx="33975">
                  <c:v>17.014304282543499</c:v>
                </c:pt>
                <c:pt idx="33976">
                  <c:v>19.7651289565312</c:v>
                </c:pt>
                <c:pt idx="33977">
                  <c:v>20.000432630791099</c:v>
                </c:pt>
                <c:pt idx="33978">
                  <c:v>18.149835305051099</c:v>
                </c:pt>
                <c:pt idx="33979">
                  <c:v>16.142909979038699</c:v>
                </c:pt>
                <c:pt idx="33980">
                  <c:v>15.694046653298701</c:v>
                </c:pt>
                <c:pt idx="33981">
                  <c:v>16.586087327558701</c:v>
                </c:pt>
                <c:pt idx="33982">
                  <c:v>17.174834001546301</c:v>
                </c:pt>
                <c:pt idx="33983">
                  <c:v>16.4784916758063</c:v>
                </c:pt>
                <c:pt idx="33984">
                  <c:v>16.1523843500662</c:v>
                </c:pt>
                <c:pt idx="33985">
                  <c:v>15.5454410240539</c:v>
                </c:pt>
                <c:pt idx="33986">
                  <c:v>15.0220406983138</c:v>
                </c:pt>
                <c:pt idx="33987">
                  <c:v>14.715109372573799</c:v>
                </c:pt>
                <c:pt idx="33988">
                  <c:v>15.3351580465614</c:v>
                </c:pt>
                <c:pt idx="33989">
                  <c:v>16.5109797208214</c:v>
                </c:pt>
                <c:pt idx="33990">
                  <c:v>16.911319395081399</c:v>
                </c:pt>
                <c:pt idx="33991">
                  <c:v>17.322956069069001</c:v>
                </c:pt>
                <c:pt idx="33992">
                  <c:v>19.919016743328999</c:v>
                </c:pt>
                <c:pt idx="33993">
                  <c:v>20.861573417589</c:v>
                </c:pt>
                <c:pt idx="33994">
                  <c:v>21.4633770915766</c:v>
                </c:pt>
                <c:pt idx="33995">
                  <c:v>21.825290765836598</c:v>
                </c:pt>
                <c:pt idx="33996">
                  <c:v>22.100290440096501</c:v>
                </c:pt>
                <c:pt idx="33997">
                  <c:v>22.2118571140842</c:v>
                </c:pt>
                <c:pt idx="33998">
                  <c:v>22.680652788344101</c:v>
                </c:pt>
                <c:pt idx="33999">
                  <c:v>22.846268462604101</c:v>
                </c:pt>
                <c:pt idx="34000">
                  <c:v>22.818486136591702</c:v>
                </c:pt>
                <c:pt idx="34001">
                  <c:v>23.232174810851699</c:v>
                </c:pt>
                <c:pt idx="34002">
                  <c:v>23.223499485111699</c:v>
                </c:pt>
                <c:pt idx="34003">
                  <c:v>23.0010895659996</c:v>
                </c:pt>
                <c:pt idx="34004">
                  <c:v>22.614441054002501</c:v>
                </c:pt>
                <c:pt idx="34005">
                  <c:v>21.984603542005299</c:v>
                </c:pt>
                <c:pt idx="34006">
                  <c:v>21.028950029897601</c:v>
                </c:pt>
                <c:pt idx="34007">
                  <c:v>20.542505517900501</c:v>
                </c:pt>
                <c:pt idx="34008">
                  <c:v>18.268133005903302</c:v>
                </c:pt>
                <c:pt idx="34009">
                  <c:v>17.4206384937956</c:v>
                </c:pt>
                <c:pt idx="34010">
                  <c:v>15.561433981798499</c:v>
                </c:pt>
                <c:pt idx="34011">
                  <c:v>14.8628664698013</c:v>
                </c:pt>
                <c:pt idx="34012">
                  <c:v>14.848110957693599</c:v>
                </c:pt>
                <c:pt idx="34013">
                  <c:v>15.362191445696499</c:v>
                </c:pt>
                <c:pt idx="34014">
                  <c:v>16.331985933699301</c:v>
                </c:pt>
                <c:pt idx="34015">
                  <c:v>15.859894421591701</c:v>
                </c:pt>
                <c:pt idx="34016">
                  <c:v>15.1351779095945</c:v>
                </c:pt>
                <c:pt idx="34017">
                  <c:v>15.656380397597299</c:v>
                </c:pt>
                <c:pt idx="34018">
                  <c:v>16.240127885489699</c:v>
                </c:pt>
                <c:pt idx="34019">
                  <c:v>17.104247373492498</c:v>
                </c:pt>
                <c:pt idx="34020">
                  <c:v>17.141948861495301</c:v>
                </c:pt>
                <c:pt idx="34021">
                  <c:v>16.7499543493877</c:v>
                </c:pt>
                <c:pt idx="34022">
                  <c:v>17.2212308373905</c:v>
                </c:pt>
                <c:pt idx="34023">
                  <c:v>16.813872325393302</c:v>
                </c:pt>
                <c:pt idx="34024">
                  <c:v>17.4672838132857</c:v>
                </c:pt>
                <c:pt idx="34025">
                  <c:v>17.5131073012885</c:v>
                </c:pt>
                <c:pt idx="34026">
                  <c:v>16.9088197892913</c:v>
                </c:pt>
                <c:pt idx="34027">
                  <c:v>18.6669142771837</c:v>
                </c:pt>
                <c:pt idx="34028">
                  <c:v>19.229001765186499</c:v>
                </c:pt>
                <c:pt idx="34029">
                  <c:v>18.682827253189298</c:v>
                </c:pt>
                <c:pt idx="34030">
                  <c:v>18.762950741081699</c:v>
                </c:pt>
                <c:pt idx="34031">
                  <c:v>18.775720229084499</c:v>
                </c:pt>
                <c:pt idx="34032">
                  <c:v>18.2075217170873</c:v>
                </c:pt>
                <c:pt idx="34033">
                  <c:v>17.384106204979702</c:v>
                </c:pt>
                <c:pt idx="34034">
                  <c:v>18.911564692982498</c:v>
                </c:pt>
                <c:pt idx="34035">
                  <c:v>19.2031631809853</c:v>
                </c:pt>
                <c:pt idx="34036">
                  <c:v>19.6511146688777</c:v>
                </c:pt>
                <c:pt idx="34037">
                  <c:v>19.8288551568805</c:v>
                </c:pt>
                <c:pt idx="34038">
                  <c:v>20.554424644883301</c:v>
                </c:pt>
                <c:pt idx="34039">
                  <c:v>21.106837132775699</c:v>
                </c:pt>
                <c:pt idx="34040">
                  <c:v>22.881153620778498</c:v>
                </c:pt>
                <c:pt idx="34041">
                  <c:v>23.166123108781299</c:v>
                </c:pt>
                <c:pt idx="34042">
                  <c:v>23.3778925966737</c:v>
                </c:pt>
                <c:pt idx="34043">
                  <c:v>23.3583170846765</c:v>
                </c:pt>
                <c:pt idx="34044">
                  <c:v>23.4768265726793</c:v>
                </c:pt>
                <c:pt idx="34045">
                  <c:v>23.696438060571701</c:v>
                </c:pt>
                <c:pt idx="34046">
                  <c:v>23.810759548574499</c:v>
                </c:pt>
                <c:pt idx="34047">
                  <c:v>24.0420280365773</c:v>
                </c:pt>
                <c:pt idx="34048">
                  <c:v>24.373055524469699</c:v>
                </c:pt>
                <c:pt idx="34049">
                  <c:v>25.033771012472499</c:v>
                </c:pt>
                <c:pt idx="34050">
                  <c:v>25.2800595004753</c:v>
                </c:pt>
                <c:pt idx="34051">
                  <c:v>24.671186569963599</c:v>
                </c:pt>
                <c:pt idx="34052">
                  <c:v>23.3324972210395</c:v>
                </c:pt>
                <c:pt idx="34053">
                  <c:v>23.154146872115302</c:v>
                </c:pt>
                <c:pt idx="34054">
                  <c:v>24.309292523413401</c:v>
                </c:pt>
                <c:pt idx="34055">
                  <c:v>24.4220501744893</c:v>
                </c:pt>
                <c:pt idx="34056">
                  <c:v>20.5016888255651</c:v>
                </c:pt>
                <c:pt idx="34057">
                  <c:v>22.542045476863201</c:v>
                </c:pt>
                <c:pt idx="34058">
                  <c:v>20.539506127939099</c:v>
                </c:pt>
                <c:pt idx="34059">
                  <c:v>18.778673779014898</c:v>
                </c:pt>
                <c:pt idx="34060">
                  <c:v>20.829927430313099</c:v>
                </c:pt>
                <c:pt idx="34061">
                  <c:v>21.017820081388901</c:v>
                </c:pt>
                <c:pt idx="34062">
                  <c:v>20.002947732464701</c:v>
                </c:pt>
                <c:pt idx="34063">
                  <c:v>23.839143383762899</c:v>
                </c:pt>
                <c:pt idx="34064">
                  <c:v>23.5086410348387</c:v>
                </c:pt>
                <c:pt idx="34065">
                  <c:v>24.408065685914501</c:v>
                </c:pt>
                <c:pt idx="34066">
                  <c:v>23.370850337212701</c:v>
                </c:pt>
                <c:pt idx="34067">
                  <c:v>16.647353988288501</c:v>
                </c:pt>
                <c:pt idx="34068">
                  <c:v>14.360043639364401</c:v>
                </c:pt>
                <c:pt idx="34069">
                  <c:v>15.033025290662501</c:v>
                </c:pt>
                <c:pt idx="34070">
                  <c:v>15.495081941738301</c:v>
                </c:pt>
                <c:pt idx="34071">
                  <c:v>16.001145592814201</c:v>
                </c:pt>
                <c:pt idx="34072">
                  <c:v>14.9353212441123</c:v>
                </c:pt>
                <c:pt idx="34073">
                  <c:v>15.386042895188201</c:v>
                </c:pt>
                <c:pt idx="34074">
                  <c:v>16.638067546264001</c:v>
                </c:pt>
                <c:pt idx="34075">
                  <c:v>19.3808941975621</c:v>
                </c:pt>
                <c:pt idx="34076">
                  <c:v>20.084345848638002</c:v>
                </c:pt>
                <c:pt idx="34077">
                  <c:v>20.3908234997138</c:v>
                </c:pt>
                <c:pt idx="34078">
                  <c:v>19.8289751510119</c:v>
                </c:pt>
                <c:pt idx="34079">
                  <c:v>18.728871802087799</c:v>
                </c:pt>
                <c:pt idx="34080">
                  <c:v>18.375396453163599</c:v>
                </c:pt>
                <c:pt idx="34081">
                  <c:v>18.714365104461798</c:v>
                </c:pt>
                <c:pt idx="34082">
                  <c:v>18.679634755537599</c:v>
                </c:pt>
                <c:pt idx="34083">
                  <c:v>18.714907406613399</c:v>
                </c:pt>
                <c:pt idx="34084">
                  <c:v>19.433190057911599</c:v>
                </c:pt>
                <c:pt idx="34085">
                  <c:v>19.963457708987399</c:v>
                </c:pt>
                <c:pt idx="34086">
                  <c:v>22.292152360063302</c:v>
                </c:pt>
                <c:pt idx="34087">
                  <c:v>23.522724011361401</c:v>
                </c:pt>
                <c:pt idx="34088">
                  <c:v>23.6980986624372</c:v>
                </c:pt>
                <c:pt idx="34089">
                  <c:v>24.0294863135131</c:v>
                </c:pt>
                <c:pt idx="34090">
                  <c:v>24.081257964811201</c:v>
                </c:pt>
                <c:pt idx="34091">
                  <c:v>23.566984615887002</c:v>
                </c:pt>
                <c:pt idx="34092">
                  <c:v>23.449461266962899</c:v>
                </c:pt>
                <c:pt idx="34093">
                  <c:v>23.017996918261002</c:v>
                </c:pt>
                <c:pt idx="34094">
                  <c:v>20.8176385693369</c:v>
                </c:pt>
                <c:pt idx="34095">
                  <c:v>19.4497752204127</c:v>
                </c:pt>
                <c:pt idx="34096">
                  <c:v>19.399465871710799</c:v>
                </c:pt>
                <c:pt idx="34097">
                  <c:v>19.353139522786702</c:v>
                </c:pt>
                <c:pt idx="34098">
                  <c:v>19.605806173862501</c:v>
                </c:pt>
                <c:pt idx="34099">
                  <c:v>18.4193269755134</c:v>
                </c:pt>
                <c:pt idx="34100">
                  <c:v>17.923766927224001</c:v>
                </c:pt>
                <c:pt idx="34101">
                  <c:v>16.800130878934599</c:v>
                </c:pt>
                <c:pt idx="34102">
                  <c:v>16.283761831065299</c:v>
                </c:pt>
                <c:pt idx="34103">
                  <c:v>16.618553782775901</c:v>
                </c:pt>
                <c:pt idx="34104">
                  <c:v>16.7845637344865</c:v>
                </c:pt>
                <c:pt idx="34105">
                  <c:v>16.6589166866173</c:v>
                </c:pt>
                <c:pt idx="34106">
                  <c:v>17.997384638327901</c:v>
                </c:pt>
                <c:pt idx="34107">
                  <c:v>16.733429590038501</c:v>
                </c:pt>
                <c:pt idx="34108">
                  <c:v>14.6473685421693</c:v>
                </c:pt>
                <c:pt idx="34109">
                  <c:v>14.228353493879901</c:v>
                </c:pt>
                <c:pt idx="34110">
                  <c:v>13.745287445590501</c:v>
                </c:pt>
                <c:pt idx="34111">
                  <c:v>13.6050483977212</c:v>
                </c:pt>
                <c:pt idx="34112">
                  <c:v>13.501692349431901</c:v>
                </c:pt>
                <c:pt idx="34113">
                  <c:v>13.358813301142501</c:v>
                </c:pt>
                <c:pt idx="34114">
                  <c:v>13.2862272532732</c:v>
                </c:pt>
                <c:pt idx="34115">
                  <c:v>12.940834204983799</c:v>
                </c:pt>
                <c:pt idx="34116">
                  <c:v>12.8818241566944</c:v>
                </c:pt>
                <c:pt idx="34117">
                  <c:v>12.9566161088252</c:v>
                </c:pt>
                <c:pt idx="34118">
                  <c:v>13.0241750605358</c:v>
                </c:pt>
                <c:pt idx="34119">
                  <c:v>13.075913012246399</c:v>
                </c:pt>
                <c:pt idx="34120">
                  <c:v>13.109137964377201</c:v>
                </c:pt>
                <c:pt idx="34121">
                  <c:v>12.924156916087799</c:v>
                </c:pt>
                <c:pt idx="34122">
                  <c:v>12.8851768677984</c:v>
                </c:pt>
                <c:pt idx="34123">
                  <c:v>12.7581568199291</c:v>
                </c:pt>
                <c:pt idx="34124">
                  <c:v>12.948110771639699</c:v>
                </c:pt>
                <c:pt idx="34125">
                  <c:v>14.8204597233504</c:v>
                </c:pt>
                <c:pt idx="34126">
                  <c:v>14.538584675481101</c:v>
                </c:pt>
                <c:pt idx="34127">
                  <c:v>13.049828627191699</c:v>
                </c:pt>
                <c:pt idx="34128">
                  <c:v>12.187333578902299</c:v>
                </c:pt>
                <c:pt idx="34129">
                  <c:v>11.4818505310331</c:v>
                </c:pt>
                <c:pt idx="34130">
                  <c:v>11.3754054827437</c:v>
                </c:pt>
                <c:pt idx="34131">
                  <c:v>11.910514434454299</c:v>
                </c:pt>
                <c:pt idx="34132">
                  <c:v>12.191614386585099</c:v>
                </c:pt>
                <c:pt idx="34133">
                  <c:v>12.6745033382957</c:v>
                </c:pt>
                <c:pt idx="34134">
                  <c:v>15.465917290006299</c:v>
                </c:pt>
                <c:pt idx="34135">
                  <c:v>16.886513242136999</c:v>
                </c:pt>
                <c:pt idx="34136">
                  <c:v>16.5423671938476</c:v>
                </c:pt>
                <c:pt idx="34137">
                  <c:v>15.574315145558201</c:v>
                </c:pt>
                <c:pt idx="34138">
                  <c:v>14.800151097689</c:v>
                </c:pt>
                <c:pt idx="34139">
                  <c:v>14.3858320493996</c:v>
                </c:pt>
                <c:pt idx="34140">
                  <c:v>13.439419001110201</c:v>
                </c:pt>
                <c:pt idx="34141">
                  <c:v>13.336672953241001</c:v>
                </c:pt>
                <c:pt idx="34142">
                  <c:v>13.5317759049516</c:v>
                </c:pt>
                <c:pt idx="34143">
                  <c:v>13.5298248566622</c:v>
                </c:pt>
                <c:pt idx="34144">
                  <c:v>13.856637808793</c:v>
                </c:pt>
                <c:pt idx="34145">
                  <c:v>14.469403760503599</c:v>
                </c:pt>
                <c:pt idx="34146">
                  <c:v>15.159048712214201</c:v>
                </c:pt>
                <c:pt idx="34147">
                  <c:v>15.5409764698648</c:v>
                </c:pt>
                <c:pt idx="34148">
                  <c:v>15.176237032789899</c:v>
                </c:pt>
                <c:pt idx="34149">
                  <c:v>14.9335295957151</c:v>
                </c:pt>
                <c:pt idx="34150">
                  <c:v>14.7666941585708</c:v>
                </c:pt>
                <c:pt idx="34151">
                  <c:v>14.5720347214959</c:v>
                </c:pt>
                <c:pt idx="34152">
                  <c:v>13.920915284421</c:v>
                </c:pt>
                <c:pt idx="34153">
                  <c:v>13.302295847276699</c:v>
                </c:pt>
                <c:pt idx="34154">
                  <c:v>12.597583410201899</c:v>
                </c:pt>
                <c:pt idx="34155">
                  <c:v>12.144360973127</c:v>
                </c:pt>
                <c:pt idx="34156">
                  <c:v>12.1051335359827</c:v>
                </c:pt>
                <c:pt idx="34157">
                  <c:v>12.0483810989079</c:v>
                </c:pt>
                <c:pt idx="34158">
                  <c:v>11.758995661833</c:v>
                </c:pt>
                <c:pt idx="34159">
                  <c:v>11.536162224688701</c:v>
                </c:pt>
                <c:pt idx="34160">
                  <c:v>11.306821787613901</c:v>
                </c:pt>
                <c:pt idx="34161">
                  <c:v>10.975666350539001</c:v>
                </c:pt>
                <c:pt idx="34162">
                  <c:v>10.763403913394701</c:v>
                </c:pt>
                <c:pt idx="34163">
                  <c:v>10.546016476319799</c:v>
                </c:pt>
                <c:pt idx="34164">
                  <c:v>10.366611039245001</c:v>
                </c:pt>
                <c:pt idx="34165">
                  <c:v>10.2534496021007</c:v>
                </c:pt>
                <c:pt idx="34166">
                  <c:v>10.2989391650258</c:v>
                </c:pt>
                <c:pt idx="34167">
                  <c:v>10.454451727951</c:v>
                </c:pt>
                <c:pt idx="34168">
                  <c:v>10.5873652908067</c:v>
                </c:pt>
                <c:pt idx="34169">
                  <c:v>10.382613853731799</c:v>
                </c:pt>
                <c:pt idx="34170">
                  <c:v>10.164452416656999</c:v>
                </c:pt>
                <c:pt idx="34171">
                  <c:v>10.183675979512699</c:v>
                </c:pt>
                <c:pt idx="34172">
                  <c:v>10.385769542437799</c:v>
                </c:pt>
                <c:pt idx="34173">
                  <c:v>11.248957105363001</c:v>
                </c:pt>
                <c:pt idx="34174">
                  <c:v>11.8377616682187</c:v>
                </c:pt>
                <c:pt idx="34175">
                  <c:v>11.231541231143799</c:v>
                </c:pt>
                <c:pt idx="34176">
                  <c:v>10.421830794068899</c:v>
                </c:pt>
                <c:pt idx="34177">
                  <c:v>10.494113356924601</c:v>
                </c:pt>
                <c:pt idx="34178">
                  <c:v>11.431126919849801</c:v>
                </c:pt>
                <c:pt idx="34179">
                  <c:v>11.2542974827749</c:v>
                </c:pt>
                <c:pt idx="34180">
                  <c:v>11.0111270456306</c:v>
                </c:pt>
                <c:pt idx="34181">
                  <c:v>11.091159608555801</c:v>
                </c:pt>
                <c:pt idx="34182">
                  <c:v>10.8088901714809</c:v>
                </c:pt>
                <c:pt idx="34183">
                  <c:v>10.7579757343366</c:v>
                </c:pt>
                <c:pt idx="34184">
                  <c:v>10.081816297261801</c:v>
                </c:pt>
                <c:pt idx="34185">
                  <c:v>10.1458618601869</c:v>
                </c:pt>
                <c:pt idx="34186">
                  <c:v>10.7939934230426</c:v>
                </c:pt>
                <c:pt idx="34187">
                  <c:v>11.261202985967699</c:v>
                </c:pt>
                <c:pt idx="34188">
                  <c:v>12.1844545488929</c:v>
                </c:pt>
                <c:pt idx="34189">
                  <c:v>13.6711771117486</c:v>
                </c:pt>
                <c:pt idx="34190">
                  <c:v>14.3198446746737</c:v>
                </c:pt>
                <c:pt idx="34191">
                  <c:v>15.928238237598899</c:v>
                </c:pt>
                <c:pt idx="34192">
                  <c:v>17.9008108004546</c:v>
                </c:pt>
                <c:pt idx="34193">
                  <c:v>19.231680363379699</c:v>
                </c:pt>
                <c:pt idx="34194">
                  <c:v>19.040538926304901</c:v>
                </c:pt>
                <c:pt idx="34195">
                  <c:v>19.502092266687701</c:v>
                </c:pt>
                <c:pt idx="34196">
                  <c:v>18.941209384755101</c:v>
                </c:pt>
                <c:pt idx="34197">
                  <c:v>18.2069215028225</c:v>
                </c:pt>
                <c:pt idx="34198">
                  <c:v>16.2795846205739</c:v>
                </c:pt>
                <c:pt idx="34199">
                  <c:v>14.295033738641299</c:v>
                </c:pt>
                <c:pt idx="34200">
                  <c:v>13.776533856708699</c:v>
                </c:pt>
                <c:pt idx="34201">
                  <c:v>14.640695974460099</c:v>
                </c:pt>
                <c:pt idx="34202">
                  <c:v>15.435598092527499</c:v>
                </c:pt>
                <c:pt idx="34203">
                  <c:v>16.9202182105949</c:v>
                </c:pt>
                <c:pt idx="34204">
                  <c:v>17.893740328346301</c:v>
                </c:pt>
                <c:pt idx="34205">
                  <c:v>19.445790446413699</c:v>
                </c:pt>
                <c:pt idx="34206">
                  <c:v>19.264934564481202</c:v>
                </c:pt>
                <c:pt idx="34207">
                  <c:v>17.981800682232599</c:v>
                </c:pt>
                <c:pt idx="34208">
                  <c:v>18.1253118003</c:v>
                </c:pt>
                <c:pt idx="34209">
                  <c:v>17.9142639183674</c:v>
                </c:pt>
                <c:pt idx="34210">
                  <c:v>17.758540036118799</c:v>
                </c:pt>
                <c:pt idx="34211">
                  <c:v>17.959065154186199</c:v>
                </c:pt>
                <c:pt idx="34212">
                  <c:v>19.003641272253599</c:v>
                </c:pt>
                <c:pt idx="34213">
                  <c:v>19.325053390004999</c:v>
                </c:pt>
                <c:pt idx="34214">
                  <c:v>19.775169508072398</c:v>
                </c:pt>
                <c:pt idx="34215">
                  <c:v>20.624078626139799</c:v>
                </c:pt>
                <c:pt idx="34216">
                  <c:v>20.638506743891199</c:v>
                </c:pt>
                <c:pt idx="34217">
                  <c:v>20.7060288619586</c:v>
                </c:pt>
                <c:pt idx="34218">
                  <c:v>19.836235980026</c:v>
                </c:pt>
                <c:pt idx="34219">
                  <c:v>17.584941097777499</c:v>
                </c:pt>
                <c:pt idx="34220">
                  <c:v>16.983749215844899</c:v>
                </c:pt>
                <c:pt idx="34221">
                  <c:v>17.824933333912298</c:v>
                </c:pt>
                <c:pt idx="34222">
                  <c:v>17.757056451663701</c:v>
                </c:pt>
                <c:pt idx="34223">
                  <c:v>17.0831545697311</c:v>
                </c:pt>
                <c:pt idx="34224">
                  <c:v>17.146461687798499</c:v>
                </c:pt>
                <c:pt idx="34225">
                  <c:v>17.105103805549899</c:v>
                </c:pt>
                <c:pt idx="34226">
                  <c:v>16.823472923617299</c:v>
                </c:pt>
                <c:pt idx="34227">
                  <c:v>16.597660041684701</c:v>
                </c:pt>
                <c:pt idx="34228">
                  <c:v>15.993505159436101</c:v>
                </c:pt>
                <c:pt idx="34229">
                  <c:v>16.450715277503502</c:v>
                </c:pt>
                <c:pt idx="34230">
                  <c:v>17.1793783955709</c:v>
                </c:pt>
                <c:pt idx="34231">
                  <c:v>16.454157513322301</c:v>
                </c:pt>
                <c:pt idx="34232">
                  <c:v>15.603501631389801</c:v>
                </c:pt>
                <c:pt idx="34233">
                  <c:v>16.009841749457198</c:v>
                </c:pt>
                <c:pt idx="34234">
                  <c:v>14.9909108672086</c:v>
                </c:pt>
                <c:pt idx="34235">
                  <c:v>15.875399985275999</c:v>
                </c:pt>
                <c:pt idx="34236">
                  <c:v>16.292428103343401</c:v>
                </c:pt>
                <c:pt idx="34237">
                  <c:v>17.136135221094801</c:v>
                </c:pt>
                <c:pt idx="34238">
                  <c:v>18.8793113391622</c:v>
                </c:pt>
                <c:pt idx="34239">
                  <c:v>21.423326457229599</c:v>
                </c:pt>
                <c:pt idx="34240">
                  <c:v>22.759790574981</c:v>
                </c:pt>
                <c:pt idx="34241">
                  <c:v>23.198666693048398</c:v>
                </c:pt>
                <c:pt idx="34242">
                  <c:v>23.466478811115799</c:v>
                </c:pt>
                <c:pt idx="34243">
                  <c:v>23.690085850682301</c:v>
                </c:pt>
                <c:pt idx="34244">
                  <c:v>23.7108998122884</c:v>
                </c:pt>
                <c:pt idx="34245">
                  <c:v>23.794787773894502</c:v>
                </c:pt>
                <c:pt idx="34246">
                  <c:v>23.6516477354408</c:v>
                </c:pt>
                <c:pt idx="34247">
                  <c:v>23.1677796970468</c:v>
                </c:pt>
                <c:pt idx="34248">
                  <c:v>23.197119658652898</c:v>
                </c:pt>
                <c:pt idx="34249">
                  <c:v>23.346185620199201</c:v>
                </c:pt>
                <c:pt idx="34250">
                  <c:v>23.6816465818053</c:v>
                </c:pt>
                <c:pt idx="34251">
                  <c:v>23.603119543411299</c:v>
                </c:pt>
                <c:pt idx="34252">
                  <c:v>23.5007635049576</c:v>
                </c:pt>
                <c:pt idx="34253">
                  <c:v>23.505952466563699</c:v>
                </c:pt>
                <c:pt idx="34254">
                  <c:v>23.344061428169798</c:v>
                </c:pt>
                <c:pt idx="34255">
                  <c:v>23.117613389716102</c:v>
                </c:pt>
                <c:pt idx="34256">
                  <c:v>23.316190351322099</c:v>
                </c:pt>
                <c:pt idx="34257">
                  <c:v>23.475063312928199</c:v>
                </c:pt>
                <c:pt idx="34258">
                  <c:v>23.581924274474499</c:v>
                </c:pt>
                <c:pt idx="34259">
                  <c:v>23.633195236080599</c:v>
                </c:pt>
                <c:pt idx="34260">
                  <c:v>23.588707197686599</c:v>
                </c:pt>
                <c:pt idx="34261">
                  <c:v>23.449731159232901</c:v>
                </c:pt>
                <c:pt idx="34262">
                  <c:v>23.523678120839001</c:v>
                </c:pt>
                <c:pt idx="34263">
                  <c:v>23.5141440824451</c:v>
                </c:pt>
                <c:pt idx="34264">
                  <c:v>23.140206043991299</c:v>
                </c:pt>
                <c:pt idx="34265">
                  <c:v>23.084945005597401</c:v>
                </c:pt>
                <c:pt idx="34266">
                  <c:v>22.837084967203499</c:v>
                </c:pt>
                <c:pt idx="34267">
                  <c:v>22.475246928749801</c:v>
                </c:pt>
                <c:pt idx="34268">
                  <c:v>21.275335890355802</c:v>
                </c:pt>
                <c:pt idx="34269">
                  <c:v>20.735513851961901</c:v>
                </c:pt>
                <c:pt idx="34270">
                  <c:v>20.417234813508198</c:v>
                </c:pt>
                <c:pt idx="34271">
                  <c:v>20.0164817751143</c:v>
                </c:pt>
                <c:pt idx="34272">
                  <c:v>19.3332767367204</c:v>
                </c:pt>
                <c:pt idx="34273">
                  <c:v>18.802921698266601</c:v>
                </c:pt>
                <c:pt idx="34274">
                  <c:v>17.564980659872699</c:v>
                </c:pt>
                <c:pt idx="34275">
                  <c:v>18.962491621478801</c:v>
                </c:pt>
                <c:pt idx="34276">
                  <c:v>19.401350583025099</c:v>
                </c:pt>
                <c:pt idx="34277">
                  <c:v>20.0649895446311</c:v>
                </c:pt>
                <c:pt idx="34278">
                  <c:v>19.7224075062372</c:v>
                </c:pt>
                <c:pt idx="34279">
                  <c:v>18.697049467783501</c:v>
                </c:pt>
                <c:pt idx="34280">
                  <c:v>18.437089429389601</c:v>
                </c:pt>
                <c:pt idx="34281">
                  <c:v>18.801644390995602</c:v>
                </c:pt>
                <c:pt idx="34282">
                  <c:v>19.126080352541901</c:v>
                </c:pt>
                <c:pt idx="34283">
                  <c:v>20.350113314148</c:v>
                </c:pt>
                <c:pt idx="34284">
                  <c:v>20.108751275754098</c:v>
                </c:pt>
                <c:pt idx="34285">
                  <c:v>20.404958237300399</c:v>
                </c:pt>
                <c:pt idx="34286">
                  <c:v>20.1903141989064</c:v>
                </c:pt>
                <c:pt idx="34287">
                  <c:v>21.205565160512499</c:v>
                </c:pt>
                <c:pt idx="34288">
                  <c:v>20.429892122058799</c:v>
                </c:pt>
                <c:pt idx="34289">
                  <c:v>19.321342083664899</c:v>
                </c:pt>
                <c:pt idx="34290">
                  <c:v>21.3302590452709</c:v>
                </c:pt>
                <c:pt idx="34291">
                  <c:v>22.247736844829099</c:v>
                </c:pt>
                <c:pt idx="34292">
                  <c:v>23.2247314824264</c:v>
                </c:pt>
                <c:pt idx="34293">
                  <c:v>23.289741120023699</c:v>
                </c:pt>
                <c:pt idx="34294">
                  <c:v>23.111881757652199</c:v>
                </c:pt>
                <c:pt idx="34295">
                  <c:v>22.684257395249499</c:v>
                </c:pt>
                <c:pt idx="34296">
                  <c:v>23.165687032846801</c:v>
                </c:pt>
                <c:pt idx="34297">
                  <c:v>23.232413670475299</c:v>
                </c:pt>
                <c:pt idx="34298">
                  <c:v>23.0732833080726</c:v>
                </c:pt>
                <c:pt idx="34299">
                  <c:v>22.545338945669901</c:v>
                </c:pt>
                <c:pt idx="34300">
                  <c:v>22.7274895832984</c:v>
                </c:pt>
                <c:pt idx="34301">
                  <c:v>22.042955220895699</c:v>
                </c:pt>
                <c:pt idx="34302">
                  <c:v>22.788768858493</c:v>
                </c:pt>
                <c:pt idx="34303">
                  <c:v>25.0636194961215</c:v>
                </c:pt>
                <c:pt idx="34304">
                  <c:v>25.1412161337188</c:v>
                </c:pt>
                <c:pt idx="34305">
                  <c:v>24.872478771316</c:v>
                </c:pt>
                <c:pt idx="34306">
                  <c:v>22.9577454089446</c:v>
                </c:pt>
                <c:pt idx="34307">
                  <c:v>22.561151046541902</c:v>
                </c:pt>
                <c:pt idx="34308">
                  <c:v>22.002250684139099</c:v>
                </c:pt>
                <c:pt idx="34309">
                  <c:v>21.855002321767699</c:v>
                </c:pt>
                <c:pt idx="34310">
                  <c:v>21.325708959364899</c:v>
                </c:pt>
                <c:pt idx="34311">
                  <c:v>21.3779805969622</c:v>
                </c:pt>
                <c:pt idx="34312">
                  <c:v>21.561116234590799</c:v>
                </c:pt>
                <c:pt idx="34313">
                  <c:v>20.942576872187999</c:v>
                </c:pt>
                <c:pt idx="34314">
                  <c:v>20.9239675097853</c:v>
                </c:pt>
                <c:pt idx="34315">
                  <c:v>19.524571147413798</c:v>
                </c:pt>
                <c:pt idx="34316">
                  <c:v>19.406605785011099</c:v>
                </c:pt>
                <c:pt idx="34317">
                  <c:v>18.757697422608398</c:v>
                </c:pt>
                <c:pt idx="34318">
                  <c:v>18.258299060236901</c:v>
                </c:pt>
                <c:pt idx="34319">
                  <c:v>18.466087697834201</c:v>
                </c:pt>
                <c:pt idx="34320">
                  <c:v>17.481386335431498</c:v>
                </c:pt>
                <c:pt idx="34321">
                  <c:v>16.45988197306</c:v>
                </c:pt>
                <c:pt idx="34322">
                  <c:v>16.5666076106573</c:v>
                </c:pt>
                <c:pt idx="34323">
                  <c:v>16.524398248254599</c:v>
                </c:pt>
                <c:pt idx="34324">
                  <c:v>15.990866885883101</c:v>
                </c:pt>
                <c:pt idx="34325">
                  <c:v>16.121408523480401</c:v>
                </c:pt>
                <c:pt idx="34326">
                  <c:v>15.966279161077701</c:v>
                </c:pt>
                <c:pt idx="34327">
                  <c:v>15.717780798706199</c:v>
                </c:pt>
                <c:pt idx="34328">
                  <c:v>16.512894436303501</c:v>
                </c:pt>
                <c:pt idx="34329">
                  <c:v>19.142856073900798</c:v>
                </c:pt>
                <c:pt idx="34330">
                  <c:v>19.687485711529298</c:v>
                </c:pt>
                <c:pt idx="34331">
                  <c:v>21.028732349126599</c:v>
                </c:pt>
                <c:pt idx="34332">
                  <c:v>21.454975986723898</c:v>
                </c:pt>
                <c:pt idx="34333">
                  <c:v>20.881673624352398</c:v>
                </c:pt>
                <c:pt idx="34334">
                  <c:v>19.858328261949701</c:v>
                </c:pt>
                <c:pt idx="34335">
                  <c:v>19.062514899547001</c:v>
                </c:pt>
                <c:pt idx="34336">
                  <c:v>19.871191537175498</c:v>
                </c:pt>
                <c:pt idx="34337">
                  <c:v>20.947784174772799</c:v>
                </c:pt>
                <c:pt idx="34338">
                  <c:v>21.598231812370098</c:v>
                </c:pt>
                <c:pt idx="34339">
                  <c:v>21.4973751982244</c:v>
                </c:pt>
                <c:pt idx="34340">
                  <c:v>20.721693332273901</c:v>
                </c:pt>
                <c:pt idx="34341">
                  <c:v>19.4012324663234</c:v>
                </c:pt>
                <c:pt idx="34342">
                  <c:v>16.7818016004024</c:v>
                </c:pt>
                <c:pt idx="34343">
                  <c:v>16.1231327344519</c:v>
                </c:pt>
                <c:pt idx="34344">
                  <c:v>15.746029868501401</c:v>
                </c:pt>
                <c:pt idx="34345">
                  <c:v>15.480093002580499</c:v>
                </c:pt>
                <c:pt idx="34346">
                  <c:v>14.836804136630001</c:v>
                </c:pt>
                <c:pt idx="34347">
                  <c:v>14.857599270679501</c:v>
                </c:pt>
                <c:pt idx="34348">
                  <c:v>16.973699404758499</c:v>
                </c:pt>
                <c:pt idx="34349">
                  <c:v>16.210687538807999</c:v>
                </c:pt>
                <c:pt idx="34350">
                  <c:v>14.0973976728575</c:v>
                </c:pt>
                <c:pt idx="34351">
                  <c:v>14.204643806936501</c:v>
                </c:pt>
                <c:pt idx="34352">
                  <c:v>14.653308940985999</c:v>
                </c:pt>
                <c:pt idx="34353">
                  <c:v>17.050452075035501</c:v>
                </c:pt>
                <c:pt idx="34354">
                  <c:v>18.501777209114501</c:v>
                </c:pt>
                <c:pt idx="34355">
                  <c:v>16.533151343164</c:v>
                </c:pt>
                <c:pt idx="34356">
                  <c:v>17.5847224772135</c:v>
                </c:pt>
                <c:pt idx="34357">
                  <c:v>18.454546611292599</c:v>
                </c:pt>
                <c:pt idx="34358">
                  <c:v>17.2086907453421</c:v>
                </c:pt>
                <c:pt idx="34359">
                  <c:v>16.785058879391599</c:v>
                </c:pt>
                <c:pt idx="34360">
                  <c:v>16.524792013470599</c:v>
                </c:pt>
                <c:pt idx="34361">
                  <c:v>16.664214147520099</c:v>
                </c:pt>
                <c:pt idx="34362">
                  <c:v>17.793194281569601</c:v>
                </c:pt>
                <c:pt idx="34363">
                  <c:v>18.4829064156486</c:v>
                </c:pt>
                <c:pt idx="34364">
                  <c:v>18.450641549698101</c:v>
                </c:pt>
                <c:pt idx="34365">
                  <c:v>18.564229683747602</c:v>
                </c:pt>
                <c:pt idx="34366">
                  <c:v>18.395712817826698</c:v>
                </c:pt>
                <c:pt idx="34367">
                  <c:v>17.955876951876199</c:v>
                </c:pt>
                <c:pt idx="34368">
                  <c:v>17.572209085925699</c:v>
                </c:pt>
                <c:pt idx="34369">
                  <c:v>17.884982220004702</c:v>
                </c:pt>
                <c:pt idx="34370">
                  <c:v>17.531151354054199</c:v>
                </c:pt>
                <c:pt idx="34371">
                  <c:v>17.797210488103701</c:v>
                </c:pt>
                <c:pt idx="34372">
                  <c:v>19.1031616221827</c:v>
                </c:pt>
                <c:pt idx="34373">
                  <c:v>19.6724177562322</c:v>
                </c:pt>
                <c:pt idx="34374">
                  <c:v>19.9100478902817</c:v>
                </c:pt>
                <c:pt idx="34375">
                  <c:v>19.9605920243607</c:v>
                </c:pt>
                <c:pt idx="34376">
                  <c:v>19.5301041584102</c:v>
                </c:pt>
                <c:pt idx="34377">
                  <c:v>18.544613292459701</c:v>
                </c:pt>
                <c:pt idx="34378">
                  <c:v>18.454854426538802</c:v>
                </c:pt>
                <c:pt idx="34379">
                  <c:v>17.944566560588299</c:v>
                </c:pt>
                <c:pt idx="34380">
                  <c:v>18.380599694637802</c:v>
                </c:pt>
                <c:pt idx="34381">
                  <c:v>19.910222828716801</c:v>
                </c:pt>
                <c:pt idx="34382">
                  <c:v>20.7620209627663</c:v>
                </c:pt>
                <c:pt idx="34383">
                  <c:v>19.975777096815801</c:v>
                </c:pt>
                <c:pt idx="34384">
                  <c:v>20.279963230894801</c:v>
                </c:pt>
                <c:pt idx="34385">
                  <c:v>21.2868673649443</c:v>
                </c:pt>
                <c:pt idx="34386">
                  <c:v>20.2152674989938</c:v>
                </c:pt>
                <c:pt idx="34387">
                  <c:v>19.344003895695302</c:v>
                </c:pt>
                <c:pt idx="34388">
                  <c:v>16.845382554831101</c:v>
                </c:pt>
                <c:pt idx="34389">
                  <c:v>14.0023532139669</c:v>
                </c:pt>
                <c:pt idx="34390">
                  <c:v>12.662339873576199</c:v>
                </c:pt>
                <c:pt idx="34391">
                  <c:v>12.376202532712</c:v>
                </c:pt>
                <c:pt idx="34392">
                  <c:v>12.518166191847801</c:v>
                </c:pt>
                <c:pt idx="34393">
                  <c:v>13.288477851457101</c:v>
                </c:pt>
                <c:pt idx="34394">
                  <c:v>12.757161510592899</c:v>
                </c:pt>
                <c:pt idx="34395">
                  <c:v>12.1002631697287</c:v>
                </c:pt>
                <c:pt idx="34396">
                  <c:v>12.345432829338099</c:v>
                </c:pt>
                <c:pt idx="34397">
                  <c:v>12.126912488473801</c:v>
                </c:pt>
                <c:pt idx="34398">
                  <c:v>11.6462611476096</c:v>
                </c:pt>
                <c:pt idx="34399">
                  <c:v>11.495370807219</c:v>
                </c:pt>
                <c:pt idx="34400">
                  <c:v>11.528605466354801</c:v>
                </c:pt>
                <c:pt idx="34401">
                  <c:v>11.4385441254906</c:v>
                </c:pt>
                <c:pt idx="34402">
                  <c:v>11.5187507850999</c:v>
                </c:pt>
                <c:pt idx="34403">
                  <c:v>11.971534444235701</c:v>
                </c:pt>
                <c:pt idx="34404">
                  <c:v>12.324288103371501</c:v>
                </c:pt>
                <c:pt idx="34405">
                  <c:v>12.3685137629808</c:v>
                </c:pt>
                <c:pt idx="34406">
                  <c:v>12.436364422116601</c:v>
                </c:pt>
                <c:pt idx="34407">
                  <c:v>12.250118081252401</c:v>
                </c:pt>
                <c:pt idx="34408">
                  <c:v>11.4754617408618</c:v>
                </c:pt>
                <c:pt idx="34409">
                  <c:v>10.6112933999975</c:v>
                </c:pt>
                <c:pt idx="34410">
                  <c:v>10.803219059133299</c:v>
                </c:pt>
                <c:pt idx="34411">
                  <c:v>11.7675807187427</c:v>
                </c:pt>
                <c:pt idx="34412">
                  <c:v>12.0947473778785</c:v>
                </c:pt>
                <c:pt idx="34413">
                  <c:v>12.1676430370142</c:v>
                </c:pt>
                <c:pt idx="34414">
                  <c:v>12.062622696623601</c:v>
                </c:pt>
                <c:pt idx="34415">
                  <c:v>12.062018355759401</c:v>
                </c:pt>
                <c:pt idx="34416">
                  <c:v>12.335690014895199</c:v>
                </c:pt>
                <c:pt idx="34417">
                  <c:v>12.965141674504499</c:v>
                </c:pt>
                <c:pt idx="34418">
                  <c:v>12.8934513336403</c:v>
                </c:pt>
                <c:pt idx="34419">
                  <c:v>12.4415619927761</c:v>
                </c:pt>
                <c:pt idx="34420">
                  <c:v>12.7480566523855</c:v>
                </c:pt>
                <c:pt idx="34421">
                  <c:v>13.239543311521199</c:v>
                </c:pt>
                <c:pt idx="34422">
                  <c:v>13.700697970657</c:v>
                </c:pt>
                <c:pt idx="34423">
                  <c:v>12.808304630266401</c:v>
                </c:pt>
                <c:pt idx="34424">
                  <c:v>12.319342289402201</c:v>
                </c:pt>
                <c:pt idx="34425">
                  <c:v>12.360039948537899</c:v>
                </c:pt>
                <c:pt idx="34426">
                  <c:v>12.4129906081473</c:v>
                </c:pt>
                <c:pt idx="34427">
                  <c:v>12.048282267283099</c:v>
                </c:pt>
                <c:pt idx="34428">
                  <c:v>11.814907926418901</c:v>
                </c:pt>
                <c:pt idx="34429">
                  <c:v>12.429560586028201</c:v>
                </c:pt>
                <c:pt idx="34430">
                  <c:v>13.127294245164</c:v>
                </c:pt>
                <c:pt idx="34431">
                  <c:v>12.9393519042998</c:v>
                </c:pt>
                <c:pt idx="34432">
                  <c:v>12.5599805639092</c:v>
                </c:pt>
                <c:pt idx="34433">
                  <c:v>12.337808223044901</c:v>
                </c:pt>
                <c:pt idx="34434">
                  <c:v>13.0416618821807</c:v>
                </c:pt>
                <c:pt idx="34435">
                  <c:v>13.457059845737399</c:v>
                </c:pt>
                <c:pt idx="34436">
                  <c:v>13.4581661130011</c:v>
                </c:pt>
                <c:pt idx="34437">
                  <c:v>12.5090303802649</c:v>
                </c:pt>
                <c:pt idx="34438">
                  <c:v>12.120118647348701</c:v>
                </c:pt>
                <c:pt idx="34439">
                  <c:v>12.5022009146124</c:v>
                </c:pt>
                <c:pt idx="34440">
                  <c:v>12.9891641818762</c:v>
                </c:pt>
                <c:pt idx="34441">
                  <c:v>13.8196264489599</c:v>
                </c:pt>
                <c:pt idx="34442">
                  <c:v>15.127798716223699</c:v>
                </c:pt>
                <c:pt idx="34443">
                  <c:v>16.171327983487501</c:v>
                </c:pt>
                <c:pt idx="34444">
                  <c:v>16.5380822505712</c:v>
                </c:pt>
                <c:pt idx="34445">
                  <c:v>17.228135517835</c:v>
                </c:pt>
                <c:pt idx="34446">
                  <c:v>16.638996785098801</c:v>
                </c:pt>
                <c:pt idx="34447">
                  <c:v>16.586230052182501</c:v>
                </c:pt>
                <c:pt idx="34448">
                  <c:v>16.2608973194463</c:v>
                </c:pt>
                <c:pt idx="34449">
                  <c:v>14.75843158671</c:v>
                </c:pt>
                <c:pt idx="34450">
                  <c:v>13.0740678537938</c:v>
                </c:pt>
                <c:pt idx="34451">
                  <c:v>12.3860051210576</c:v>
                </c:pt>
                <c:pt idx="34452">
                  <c:v>12.383905388321301</c:v>
                </c:pt>
                <c:pt idx="34453">
                  <c:v>12.7816696554051</c:v>
                </c:pt>
                <c:pt idx="34454">
                  <c:v>12.3086099226689</c:v>
                </c:pt>
                <c:pt idx="34455">
                  <c:v>14.280477189932601</c:v>
                </c:pt>
                <c:pt idx="34456">
                  <c:v>15.0388264570164</c:v>
                </c:pt>
                <c:pt idx="34457">
                  <c:v>14.5544947242802</c:v>
                </c:pt>
                <c:pt idx="34458">
                  <c:v>14.4456079915439</c:v>
                </c:pt>
                <c:pt idx="34459">
                  <c:v>14.071747258627701</c:v>
                </c:pt>
                <c:pt idx="34460">
                  <c:v>13.2342305258914</c:v>
                </c:pt>
                <c:pt idx="34461">
                  <c:v>13.5160417931552</c:v>
                </c:pt>
                <c:pt idx="34462">
                  <c:v>13.071149060239</c:v>
                </c:pt>
                <c:pt idx="34463">
                  <c:v>12.279673327502699</c:v>
                </c:pt>
                <c:pt idx="34464">
                  <c:v>11.5251665947665</c:v>
                </c:pt>
                <c:pt idx="34465">
                  <c:v>11.907506861850299</c:v>
                </c:pt>
                <c:pt idx="34466">
                  <c:v>10.759497129113999</c:v>
                </c:pt>
                <c:pt idx="34467">
                  <c:v>10.7075893963778</c:v>
                </c:pt>
                <c:pt idx="34468">
                  <c:v>10.717312663461501</c:v>
                </c:pt>
                <c:pt idx="34469">
                  <c:v>11.015965930725301</c:v>
                </c:pt>
                <c:pt idx="34470">
                  <c:v>11.648434197989101</c:v>
                </c:pt>
                <c:pt idx="34471">
                  <c:v>12.2553194650728</c:v>
                </c:pt>
                <c:pt idx="34472">
                  <c:v>12.299644732336599</c:v>
                </c:pt>
                <c:pt idx="34473">
                  <c:v>12.5418779996004</c:v>
                </c:pt>
                <c:pt idx="34474">
                  <c:v>13.293689266684099</c:v>
                </c:pt>
                <c:pt idx="34475">
                  <c:v>13.801625533947901</c:v>
                </c:pt>
                <c:pt idx="34476">
                  <c:v>13.651355801211601</c:v>
                </c:pt>
                <c:pt idx="34477">
                  <c:v>13.293154068295401</c:v>
                </c:pt>
                <c:pt idx="34478">
                  <c:v>14.019101335559199</c:v>
                </c:pt>
                <c:pt idx="34479">
                  <c:v>13.399993602822899</c:v>
                </c:pt>
                <c:pt idx="34480">
                  <c:v>15.1966118699067</c:v>
                </c:pt>
                <c:pt idx="34481">
                  <c:v>16.993982137170502</c:v>
                </c:pt>
                <c:pt idx="34482">
                  <c:v>18.0036364044342</c:v>
                </c:pt>
                <c:pt idx="34483">
                  <c:v>18.918136310424298</c:v>
                </c:pt>
                <c:pt idx="34484">
                  <c:v>19.4734468554629</c:v>
                </c:pt>
                <c:pt idx="34485">
                  <c:v>19.750547400501599</c:v>
                </c:pt>
                <c:pt idx="34486">
                  <c:v>19.700358945465901</c:v>
                </c:pt>
                <c:pt idx="34487">
                  <c:v>19.1884114905045</c:v>
                </c:pt>
                <c:pt idx="34488">
                  <c:v>18.2798930355432</c:v>
                </c:pt>
                <c:pt idx="34489">
                  <c:v>14.405413580507499</c:v>
                </c:pt>
                <c:pt idx="34490">
                  <c:v>12.000601125546201</c:v>
                </c:pt>
                <c:pt idx="34491">
                  <c:v>10.272844670584799</c:v>
                </c:pt>
                <c:pt idx="34492">
                  <c:v>9.5791012155491195</c:v>
                </c:pt>
                <c:pt idx="34493">
                  <c:v>9.3090917605877603</c:v>
                </c:pt>
                <c:pt idx="34494">
                  <c:v>9.4598333056264092</c:v>
                </c:pt>
                <c:pt idx="34495">
                  <c:v>9.52618285059072</c:v>
                </c:pt>
                <c:pt idx="34496">
                  <c:v>10.0600313956294</c:v>
                </c:pt>
                <c:pt idx="34497">
                  <c:v>10.213438940668</c:v>
                </c:pt>
                <c:pt idx="34498">
                  <c:v>10.224790485632299</c:v>
                </c:pt>
                <c:pt idx="34499">
                  <c:v>10.170233030671</c:v>
                </c:pt>
                <c:pt idx="34500">
                  <c:v>10.046578575709599</c:v>
                </c:pt>
                <c:pt idx="34501">
                  <c:v>10.045349120673899</c:v>
                </c:pt>
                <c:pt idx="34502">
                  <c:v>10.0686116657126</c:v>
                </c:pt>
                <c:pt idx="34503">
                  <c:v>10.124782210751199</c:v>
                </c:pt>
                <c:pt idx="34504">
                  <c:v>10.1080187557155</c:v>
                </c:pt>
                <c:pt idx="34505">
                  <c:v>10.033153300754201</c:v>
                </c:pt>
                <c:pt idx="34506">
                  <c:v>9.9920878457928293</c:v>
                </c:pt>
                <c:pt idx="34507">
                  <c:v>9.60980639075715</c:v>
                </c:pt>
                <c:pt idx="34508">
                  <c:v>9.2886849357957999</c:v>
                </c:pt>
                <c:pt idx="34509">
                  <c:v>9.0305234808344395</c:v>
                </c:pt>
                <c:pt idx="34510">
                  <c:v>9.4734800257987608</c:v>
                </c:pt>
                <c:pt idx="34511">
                  <c:v>10.689021570837401</c:v>
                </c:pt>
                <c:pt idx="34512">
                  <c:v>10.633152115875999</c:v>
                </c:pt>
                <c:pt idx="34513">
                  <c:v>10.1842886608404</c:v>
                </c:pt>
                <c:pt idx="34514">
                  <c:v>10.207917205878999</c:v>
                </c:pt>
                <c:pt idx="34515">
                  <c:v>9.8702067509176494</c:v>
                </c:pt>
                <c:pt idx="34516">
                  <c:v>9.3022722958819699</c:v>
                </c:pt>
                <c:pt idx="34517">
                  <c:v>10.935162840920601</c:v>
                </c:pt>
                <c:pt idx="34518">
                  <c:v>12.248720385959301</c:v>
                </c:pt>
                <c:pt idx="34519">
                  <c:v>13.736676930923601</c:v>
                </c:pt>
                <c:pt idx="34520">
                  <c:v>15.317034475962201</c:v>
                </c:pt>
                <c:pt idx="34521">
                  <c:v>17.757584021000898</c:v>
                </c:pt>
                <c:pt idx="34522">
                  <c:v>17.6368225659652</c:v>
                </c:pt>
                <c:pt idx="34523">
                  <c:v>17.783488111003798</c:v>
                </c:pt>
                <c:pt idx="34524">
                  <c:v>17.819954656042501</c:v>
                </c:pt>
                <c:pt idx="34525">
                  <c:v>17.967294201006801</c:v>
                </c:pt>
                <c:pt idx="34526">
                  <c:v>18.050180746045399</c:v>
                </c:pt>
                <c:pt idx="34527">
                  <c:v>17.562217291084099</c:v>
                </c:pt>
                <c:pt idx="34528">
                  <c:v>17.585323836048399</c:v>
                </c:pt>
                <c:pt idx="34529">
                  <c:v>18.041799381086999</c:v>
                </c:pt>
                <c:pt idx="34530">
                  <c:v>18.606315926125699</c:v>
                </c:pt>
                <c:pt idx="34531">
                  <c:v>19.307789982564898</c:v>
                </c:pt>
                <c:pt idx="34532">
                  <c:v>19.360266550547699</c:v>
                </c:pt>
                <c:pt idx="34533">
                  <c:v>19.117594118530398</c:v>
                </c:pt>
                <c:pt idx="34534">
                  <c:v>19.127595686454999</c:v>
                </c:pt>
                <c:pt idx="34535">
                  <c:v>19.1272492544378</c:v>
                </c:pt>
                <c:pt idx="34536">
                  <c:v>19.3541228224205</c:v>
                </c:pt>
                <c:pt idx="34537">
                  <c:v>19.108313390345099</c:v>
                </c:pt>
                <c:pt idx="34538">
                  <c:v>18.9284709583279</c:v>
                </c:pt>
                <c:pt idx="34539">
                  <c:v>18.855150526310599</c:v>
                </c:pt>
                <c:pt idx="34540">
                  <c:v>18.501470094235199</c:v>
                </c:pt>
                <c:pt idx="34541">
                  <c:v>18.582062662218</c:v>
                </c:pt>
                <c:pt idx="34542">
                  <c:v>15.9906742302007</c:v>
                </c:pt>
                <c:pt idx="34543">
                  <c:v>12.7518337981253</c:v>
                </c:pt>
                <c:pt idx="34544">
                  <c:v>10.519488366108099</c:v>
                </c:pt>
                <c:pt idx="34545">
                  <c:v>10.0596049340908</c:v>
                </c:pt>
                <c:pt idx="34546">
                  <c:v>9.0053795020154208</c:v>
                </c:pt>
                <c:pt idx="34547">
                  <c:v>9.06085306999816</c:v>
                </c:pt>
                <c:pt idx="34548">
                  <c:v>9.1589956379808992</c:v>
                </c:pt>
                <c:pt idx="34549">
                  <c:v>9.29264020590551</c:v>
                </c:pt>
                <c:pt idx="34550">
                  <c:v>9.3008847738882494</c:v>
                </c:pt>
                <c:pt idx="34551">
                  <c:v>9.14415034187099</c:v>
                </c:pt>
                <c:pt idx="34552">
                  <c:v>8.5060839097956098</c:v>
                </c:pt>
                <c:pt idx="34553">
                  <c:v>7.5679354777783496</c:v>
                </c:pt>
                <c:pt idx="34554">
                  <c:v>8.3002060457610902</c:v>
                </c:pt>
                <c:pt idx="34555">
                  <c:v>9.8072096136856999</c:v>
                </c:pt>
                <c:pt idx="34556">
                  <c:v>11.655038181668401</c:v>
                </c:pt>
                <c:pt idx="34557">
                  <c:v>11.3712757496512</c:v>
                </c:pt>
                <c:pt idx="34558">
                  <c:v>12.020459317575799</c:v>
                </c:pt>
                <c:pt idx="34559">
                  <c:v>13.071123885558499</c:v>
                </c:pt>
                <c:pt idx="34560">
                  <c:v>14.4598884535413</c:v>
                </c:pt>
                <c:pt idx="34561">
                  <c:v>15.299901021465899</c:v>
                </c:pt>
                <c:pt idx="34562">
                  <c:v>15.9127755894486</c:v>
                </c:pt>
                <c:pt idx="34563">
                  <c:v>16.047017157431402</c:v>
                </c:pt>
                <c:pt idx="34564">
                  <c:v>15.925793725356</c:v>
                </c:pt>
                <c:pt idx="34565">
                  <c:v>17.048342293338699</c:v>
                </c:pt>
                <c:pt idx="34566">
                  <c:v>18.162905861321502</c:v>
                </c:pt>
                <c:pt idx="34567">
                  <c:v>18.1685714292461</c:v>
                </c:pt>
                <c:pt idx="34568">
                  <c:v>17.712897997228801</c:v>
                </c:pt>
                <c:pt idx="34569">
                  <c:v>16.8957575652116</c:v>
                </c:pt>
                <c:pt idx="34570">
                  <c:v>17.315217133136201</c:v>
                </c:pt>
                <c:pt idx="34571">
                  <c:v>17.3751737011189</c:v>
                </c:pt>
                <c:pt idx="34572">
                  <c:v>17.428697269101701</c:v>
                </c:pt>
                <c:pt idx="34573">
                  <c:v>17.138810837026298</c:v>
                </c:pt>
                <c:pt idx="34574">
                  <c:v>17.319055405008999</c:v>
                </c:pt>
                <c:pt idx="34575">
                  <c:v>18.3479789729918</c:v>
                </c:pt>
                <c:pt idx="34576">
                  <c:v>18.800775540916401</c:v>
                </c:pt>
                <c:pt idx="34577">
                  <c:v>19.185948108899101</c:v>
                </c:pt>
                <c:pt idx="34578">
                  <c:v>19.308619676881801</c:v>
                </c:pt>
                <c:pt idx="34579">
                  <c:v>20.112459111566</c:v>
                </c:pt>
                <c:pt idx="34580">
                  <c:v>20.455220413102602</c:v>
                </c:pt>
                <c:pt idx="34581">
                  <c:v>21.009393714639199</c:v>
                </c:pt>
                <c:pt idx="34582">
                  <c:v>21.034659016020498</c:v>
                </c:pt>
                <c:pt idx="34583">
                  <c:v>21.2165463175571</c:v>
                </c:pt>
                <c:pt idx="34584">
                  <c:v>21.288190619093701</c:v>
                </c:pt>
                <c:pt idx="34585">
                  <c:v>21.122477920474999</c:v>
                </c:pt>
                <c:pt idx="34586">
                  <c:v>20.917608222011602</c:v>
                </c:pt>
                <c:pt idx="34587">
                  <c:v>20.891115523548201</c:v>
                </c:pt>
                <c:pt idx="34588">
                  <c:v>19.549680824929499</c:v>
                </c:pt>
                <c:pt idx="34589">
                  <c:v>18.089174126466101</c:v>
                </c:pt>
                <c:pt idx="34590">
                  <c:v>16.209387428002699</c:v>
                </c:pt>
                <c:pt idx="34591">
                  <c:v>14.111442729384001</c:v>
                </c:pt>
                <c:pt idx="34592">
                  <c:v>13.5105330309206</c:v>
                </c:pt>
                <c:pt idx="34593">
                  <c:v>13.3121383324572</c:v>
                </c:pt>
                <c:pt idx="34594">
                  <c:v>13.1048996338385</c:v>
                </c:pt>
                <c:pt idx="34595">
                  <c:v>13.8667409353751</c:v>
                </c:pt>
                <c:pt idx="34596">
                  <c:v>11.749376236911701</c:v>
                </c:pt>
                <c:pt idx="34597">
                  <c:v>10.659156538293001</c:v>
                </c:pt>
                <c:pt idx="34598">
                  <c:v>15.0675918398296</c:v>
                </c:pt>
                <c:pt idx="34599">
                  <c:v>15.884218141366199</c:v>
                </c:pt>
                <c:pt idx="34600">
                  <c:v>17.568402442747502</c:v>
                </c:pt>
                <c:pt idx="34601">
                  <c:v>20.2525017442841</c:v>
                </c:pt>
                <c:pt idx="34602">
                  <c:v>20.3477300458207</c:v>
                </c:pt>
                <c:pt idx="34603">
                  <c:v>19.716215347201999</c:v>
                </c:pt>
                <c:pt idx="34604">
                  <c:v>20.792541648738599</c:v>
                </c:pt>
                <c:pt idx="34605">
                  <c:v>18.4090599502751</c:v>
                </c:pt>
                <c:pt idx="34606">
                  <c:v>16.946994251656498</c:v>
                </c:pt>
                <c:pt idx="34607">
                  <c:v>16.517071553193102</c:v>
                </c:pt>
                <c:pt idx="34608">
                  <c:v>16.139467854729599</c:v>
                </c:pt>
                <c:pt idx="34609">
                  <c:v>16.033872156110998</c:v>
                </c:pt>
                <c:pt idx="34610">
                  <c:v>16.234737457647601</c:v>
                </c:pt>
                <c:pt idx="34611">
                  <c:v>16.552237759184099</c:v>
                </c:pt>
                <c:pt idx="34612">
                  <c:v>16.454053060565499</c:v>
                </c:pt>
                <c:pt idx="34613">
                  <c:v>16.448807362102102</c:v>
                </c:pt>
                <c:pt idx="34614">
                  <c:v>15.788745663638601</c:v>
                </c:pt>
                <c:pt idx="34615">
                  <c:v>15.30019396502</c:v>
                </c:pt>
                <c:pt idx="34616">
                  <c:v>15.8551152665566</c:v>
                </c:pt>
                <c:pt idx="34617">
                  <c:v>15.391872568093101</c:v>
                </c:pt>
                <c:pt idx="34618">
                  <c:v>15.143144869474501</c:v>
                </c:pt>
                <c:pt idx="34619">
                  <c:v>17.461648171011099</c:v>
                </c:pt>
                <c:pt idx="34620">
                  <c:v>18.926213472547602</c:v>
                </c:pt>
                <c:pt idx="34621">
                  <c:v>19.567662773929001</c:v>
                </c:pt>
                <c:pt idx="34622">
                  <c:v>19.403859075465501</c:v>
                </c:pt>
                <c:pt idx="34623">
                  <c:v>19.8633443770021</c:v>
                </c:pt>
                <c:pt idx="34624">
                  <c:v>20.722362678383501</c:v>
                </c:pt>
                <c:pt idx="34625">
                  <c:v>21.24627597992</c:v>
                </c:pt>
                <c:pt idx="34626">
                  <c:v>22.299834281456601</c:v>
                </c:pt>
                <c:pt idx="34627">
                  <c:v>22.602294354001</c:v>
                </c:pt>
                <c:pt idx="34628">
                  <c:v>20.199686197832499</c:v>
                </c:pt>
                <c:pt idx="34629">
                  <c:v>16.283915041663899</c:v>
                </c:pt>
                <c:pt idx="34630">
                  <c:v>14.1362128854273</c:v>
                </c:pt>
                <c:pt idx="34631">
                  <c:v>12.610213729258801</c:v>
                </c:pt>
                <c:pt idx="34632">
                  <c:v>11.9168345730903</c:v>
                </c:pt>
                <c:pt idx="34633">
                  <c:v>11.609060416853699</c:v>
                </c:pt>
                <c:pt idx="34634">
                  <c:v>14.6821002606852</c:v>
                </c:pt>
                <c:pt idx="34635">
                  <c:v>12.0909671045167</c:v>
                </c:pt>
                <c:pt idx="34636">
                  <c:v>16.2237519482801</c:v>
                </c:pt>
                <c:pt idx="34637">
                  <c:v>20.567970792111598</c:v>
                </c:pt>
                <c:pt idx="34638">
                  <c:v>21.209113635943002</c:v>
                </c:pt>
                <c:pt idx="34639">
                  <c:v>23.159672479706501</c:v>
                </c:pt>
                <c:pt idx="34640">
                  <c:v>23.0104893235379</c:v>
                </c:pt>
                <c:pt idx="34641">
                  <c:v>23.880514167369402</c:v>
                </c:pt>
                <c:pt idx="34642">
                  <c:v>23.049069011132801</c:v>
                </c:pt>
                <c:pt idx="34643">
                  <c:v>22.838106854964298</c:v>
                </c:pt>
                <c:pt idx="34644">
                  <c:v>22.385487698795799</c:v>
                </c:pt>
                <c:pt idx="34645">
                  <c:v>22.670488542559202</c:v>
                </c:pt>
                <c:pt idx="34646">
                  <c:v>24.7313553863907</c:v>
                </c:pt>
                <c:pt idx="34647">
                  <c:v>25.7467942302222</c:v>
                </c:pt>
                <c:pt idx="34648">
                  <c:v>25.418762073985601</c:v>
                </c:pt>
                <c:pt idx="34649">
                  <c:v>24.421063917817001</c:v>
                </c:pt>
                <c:pt idx="34650">
                  <c:v>24.110458761648498</c:v>
                </c:pt>
                <c:pt idx="34651">
                  <c:v>23.617586605411901</c:v>
                </c:pt>
                <c:pt idx="34652">
                  <c:v>23.3555544492434</c:v>
                </c:pt>
                <c:pt idx="34653">
                  <c:v>22.772955293074901</c:v>
                </c:pt>
                <c:pt idx="34654">
                  <c:v>22.317434136838301</c:v>
                </c:pt>
                <c:pt idx="34655">
                  <c:v>22.6344879806698</c:v>
                </c:pt>
                <c:pt idx="34656">
                  <c:v>21.506907824501301</c:v>
                </c:pt>
                <c:pt idx="34657">
                  <c:v>21.133710668264701</c:v>
                </c:pt>
                <c:pt idx="34658">
                  <c:v>20.474102512096199</c:v>
                </c:pt>
                <c:pt idx="34659">
                  <c:v>20.261444355927601</c:v>
                </c:pt>
                <c:pt idx="34660">
                  <c:v>19.896520199691</c:v>
                </c:pt>
                <c:pt idx="34661">
                  <c:v>19.4327330435225</c:v>
                </c:pt>
                <c:pt idx="34662">
                  <c:v>18.837311887354002</c:v>
                </c:pt>
                <c:pt idx="34663">
                  <c:v>19.879444731117399</c:v>
                </c:pt>
                <c:pt idx="34664">
                  <c:v>18.6417735749489</c:v>
                </c:pt>
                <c:pt idx="34665">
                  <c:v>19.1162924187804</c:v>
                </c:pt>
                <c:pt idx="34666">
                  <c:v>19.781180262543799</c:v>
                </c:pt>
                <c:pt idx="34667">
                  <c:v>19.716007106375301</c:v>
                </c:pt>
                <c:pt idx="34668">
                  <c:v>19.577141950206698</c:v>
                </c:pt>
                <c:pt idx="34669">
                  <c:v>19.864943793970198</c:v>
                </c:pt>
                <c:pt idx="34670">
                  <c:v>21.071043637801601</c:v>
                </c:pt>
                <c:pt idx="34671">
                  <c:v>19.793085481633099</c:v>
                </c:pt>
                <c:pt idx="34672">
                  <c:v>18.907728325396501</c:v>
                </c:pt>
                <c:pt idx="34673">
                  <c:v>19.673279169228</c:v>
                </c:pt>
                <c:pt idx="34674">
                  <c:v>21.644545013059499</c:v>
                </c:pt>
                <c:pt idx="34675">
                  <c:v>22.031414324906802</c:v>
                </c:pt>
                <c:pt idx="34676">
                  <c:v>22.638212104908401</c:v>
                </c:pt>
                <c:pt idx="34677">
                  <c:v>22.951972884909999</c:v>
                </c:pt>
                <c:pt idx="34678">
                  <c:v>23.290661664837</c:v>
                </c:pt>
                <c:pt idx="34679">
                  <c:v>23.5163324448386</c:v>
                </c:pt>
                <c:pt idx="34680">
                  <c:v>23.968759224840198</c:v>
                </c:pt>
                <c:pt idx="34681">
                  <c:v>24.337935004767299</c:v>
                </c:pt>
                <c:pt idx="34682">
                  <c:v>24.245792784768799</c:v>
                </c:pt>
                <c:pt idx="34683">
                  <c:v>23.873811564770399</c:v>
                </c:pt>
                <c:pt idx="34684">
                  <c:v>24.524242344697502</c:v>
                </c:pt>
                <c:pt idx="34685">
                  <c:v>24.171833124699099</c:v>
                </c:pt>
                <c:pt idx="34686">
                  <c:v>24.0737179047007</c:v>
                </c:pt>
                <c:pt idx="34687">
                  <c:v>23.8905006846277</c:v>
                </c:pt>
                <c:pt idx="34688">
                  <c:v>23.793149464629298</c:v>
                </c:pt>
                <c:pt idx="34689">
                  <c:v>23.782233244630898</c:v>
                </c:pt>
                <c:pt idx="34690">
                  <c:v>23.616237024558</c:v>
                </c:pt>
                <c:pt idx="34691">
                  <c:v>23.7635158045595</c:v>
                </c:pt>
                <c:pt idx="34692">
                  <c:v>23.7250305845611</c:v>
                </c:pt>
                <c:pt idx="34693">
                  <c:v>23.762712364488198</c:v>
                </c:pt>
                <c:pt idx="34694">
                  <c:v>23.204343144489801</c:v>
                </c:pt>
                <c:pt idx="34695">
                  <c:v>23.331871924491399</c:v>
                </c:pt>
                <c:pt idx="34696">
                  <c:v>23.342831704418401</c:v>
                </c:pt>
                <c:pt idx="34697">
                  <c:v>22.776005484420001</c:v>
                </c:pt>
                <c:pt idx="34698">
                  <c:v>22.4660602644216</c:v>
                </c:pt>
                <c:pt idx="34699">
                  <c:v>22.042868044348701</c:v>
                </c:pt>
                <c:pt idx="34700">
                  <c:v>21.9397278243502</c:v>
                </c:pt>
                <c:pt idx="34701">
                  <c:v>20.5600946043518</c:v>
                </c:pt>
                <c:pt idx="34702">
                  <c:v>20.665471384278899</c:v>
                </c:pt>
                <c:pt idx="34703">
                  <c:v>19.943341164280501</c:v>
                </c:pt>
                <c:pt idx="34704">
                  <c:v>19.4804499442821</c:v>
                </c:pt>
                <c:pt idx="34705">
                  <c:v>18.493692724209101</c:v>
                </c:pt>
                <c:pt idx="34706">
                  <c:v>18.5867075042107</c:v>
                </c:pt>
                <c:pt idx="34707">
                  <c:v>17.6702802842123</c:v>
                </c:pt>
                <c:pt idx="34708">
                  <c:v>16.6954110641394</c:v>
                </c:pt>
                <c:pt idx="34709">
                  <c:v>16.7132008441409</c:v>
                </c:pt>
                <c:pt idx="34710">
                  <c:v>15.418538624142499</c:v>
                </c:pt>
                <c:pt idx="34711">
                  <c:v>16.1052844040696</c:v>
                </c:pt>
                <c:pt idx="34712">
                  <c:v>16.9112121840712</c:v>
                </c:pt>
                <c:pt idx="34713">
                  <c:v>18.601155964072799</c:v>
                </c:pt>
                <c:pt idx="34714">
                  <c:v>17.7909667439998</c:v>
                </c:pt>
                <c:pt idx="34715">
                  <c:v>18.521782524001399</c:v>
                </c:pt>
                <c:pt idx="34716">
                  <c:v>17.702938304002998</c:v>
                </c:pt>
                <c:pt idx="34717">
                  <c:v>17.0087680839301</c:v>
                </c:pt>
                <c:pt idx="34718">
                  <c:v>16.795267863931599</c:v>
                </c:pt>
                <c:pt idx="34719">
                  <c:v>17.460355643933202</c:v>
                </c:pt>
                <c:pt idx="34720">
                  <c:v>17.767271423860301</c:v>
                </c:pt>
                <c:pt idx="34721">
                  <c:v>19.329321203861898</c:v>
                </c:pt>
                <c:pt idx="34722">
                  <c:v>21.696619983863499</c:v>
                </c:pt>
                <c:pt idx="34723">
                  <c:v>22.3958051121684</c:v>
                </c:pt>
                <c:pt idx="34724">
                  <c:v>22.814240588799802</c:v>
                </c:pt>
                <c:pt idx="34725">
                  <c:v>22.010058065431199</c:v>
                </c:pt>
                <c:pt idx="34726">
                  <c:v>20.266858542340799</c:v>
                </c:pt>
                <c:pt idx="34727">
                  <c:v>19.523433018972199</c:v>
                </c:pt>
                <c:pt idx="34728">
                  <c:v>19.348635495603599</c:v>
                </c:pt>
                <c:pt idx="34729">
                  <c:v>22.991484972513099</c:v>
                </c:pt>
                <c:pt idx="34730">
                  <c:v>23.968914449144499</c:v>
                </c:pt>
                <c:pt idx="34731">
                  <c:v>23.877394925775899</c:v>
                </c:pt>
                <c:pt idx="34732">
                  <c:v>23.822932402685499</c:v>
                </c:pt>
                <c:pt idx="34733">
                  <c:v>23.355136879316898</c:v>
                </c:pt>
                <c:pt idx="34734">
                  <c:v>23.569454355948299</c:v>
                </c:pt>
                <c:pt idx="34735">
                  <c:v>22.7625468328579</c:v>
                </c:pt>
                <c:pt idx="34736">
                  <c:v>22.1611913094893</c:v>
                </c:pt>
                <c:pt idx="34737">
                  <c:v>23.3172447861207</c:v>
                </c:pt>
                <c:pt idx="34738">
                  <c:v>24.8788412630302</c:v>
                </c:pt>
                <c:pt idx="34739">
                  <c:v>25.0827487396616</c:v>
                </c:pt>
                <c:pt idx="34740">
                  <c:v>24.877037216293001</c:v>
                </c:pt>
                <c:pt idx="34741">
                  <c:v>24.6484556932026</c:v>
                </c:pt>
                <c:pt idx="34742">
                  <c:v>24.384218169834</c:v>
                </c:pt>
                <c:pt idx="34743">
                  <c:v>23.032230646465401</c:v>
                </c:pt>
                <c:pt idx="34744">
                  <c:v>22.329798123374999</c:v>
                </c:pt>
                <c:pt idx="34745">
                  <c:v>22.0609776000064</c:v>
                </c:pt>
                <c:pt idx="34746">
                  <c:v>21.966874076637801</c:v>
                </c:pt>
                <c:pt idx="34747">
                  <c:v>21.266702553547301</c:v>
                </c:pt>
                <c:pt idx="34748">
                  <c:v>21.218726030178701</c:v>
                </c:pt>
                <c:pt idx="34749">
                  <c:v>20.625549506810099</c:v>
                </c:pt>
                <c:pt idx="34750">
                  <c:v>20.119004983719702</c:v>
                </c:pt>
                <c:pt idx="34751">
                  <c:v>19.602358460351098</c:v>
                </c:pt>
                <c:pt idx="34752">
                  <c:v>18.062603936982502</c:v>
                </c:pt>
                <c:pt idx="34753">
                  <c:v>17.2102874138921</c:v>
                </c:pt>
                <c:pt idx="34754">
                  <c:v>16.1126088905235</c:v>
                </c:pt>
                <c:pt idx="34755">
                  <c:v>15.6729983671549</c:v>
                </c:pt>
                <c:pt idx="34756">
                  <c:v>15.737811844064399</c:v>
                </c:pt>
                <c:pt idx="34757">
                  <c:v>15.2718713206958</c:v>
                </c:pt>
                <c:pt idx="34758">
                  <c:v>15.913034797327199</c:v>
                </c:pt>
                <c:pt idx="34759">
                  <c:v>15.1219202742368</c:v>
                </c:pt>
                <c:pt idx="34760">
                  <c:v>13.671387750868201</c:v>
                </c:pt>
                <c:pt idx="34761">
                  <c:v>13.3975442274996</c:v>
                </c:pt>
                <c:pt idx="34762">
                  <c:v>15.294594704409199</c:v>
                </c:pt>
                <c:pt idx="34763">
                  <c:v>15.6554251810406</c:v>
                </c:pt>
                <c:pt idx="34764">
                  <c:v>16.361318657672001</c:v>
                </c:pt>
                <c:pt idx="34765">
                  <c:v>17.7636711345815</c:v>
                </c:pt>
                <c:pt idx="34766">
                  <c:v>18.189738611212899</c:v>
                </c:pt>
                <c:pt idx="34767">
                  <c:v>18.599349087844299</c:v>
                </c:pt>
                <c:pt idx="34768">
                  <c:v>16.3421115647539</c:v>
                </c:pt>
                <c:pt idx="34769">
                  <c:v>14.6299900413853</c:v>
                </c:pt>
                <c:pt idx="34770">
                  <c:v>16.125706518016699</c:v>
                </c:pt>
                <c:pt idx="34771">
                  <c:v>16.684423370307201</c:v>
                </c:pt>
                <c:pt idx="34772">
                  <c:v>17.1200415978027</c:v>
                </c:pt>
                <c:pt idx="34773">
                  <c:v>18.0048448252982</c:v>
                </c:pt>
                <c:pt idx="34774">
                  <c:v>19.7542170527853</c:v>
                </c:pt>
                <c:pt idx="34775">
                  <c:v>20.9531412802808</c:v>
                </c:pt>
                <c:pt idx="34776">
                  <c:v>20.318408507776301</c:v>
                </c:pt>
                <c:pt idx="34777">
                  <c:v>19.823843735263399</c:v>
                </c:pt>
                <c:pt idx="34778">
                  <c:v>20.019958962758899</c:v>
                </c:pt>
                <c:pt idx="34779">
                  <c:v>19.1811101902545</c:v>
                </c:pt>
                <c:pt idx="34780">
                  <c:v>18.6582864177416</c:v>
                </c:pt>
                <c:pt idx="34781">
                  <c:v>18.337865645237098</c:v>
                </c:pt>
                <c:pt idx="34782">
                  <c:v>13.9008278727326</c:v>
                </c:pt>
                <c:pt idx="34783">
                  <c:v>11.940177100219699</c:v>
                </c:pt>
                <c:pt idx="34784">
                  <c:v>11.581882327715199</c:v>
                </c:pt>
                <c:pt idx="34785">
                  <c:v>11.767578555210701</c:v>
                </c:pt>
                <c:pt idx="34786">
                  <c:v>11.8701847826978</c:v>
                </c:pt>
                <c:pt idx="35184">
                  <c:v>16.305617324802999</c:v>
                </c:pt>
                <c:pt idx="35185">
                  <c:v>16.317316552290102</c:v>
                </c:pt>
                <c:pt idx="35186">
                  <c:v>16.303740779785599</c:v>
                </c:pt>
                <c:pt idx="35187">
                  <c:v>16.601955007281099</c:v>
                </c:pt>
                <c:pt idx="35188">
                  <c:v>16.8165082347682</c:v>
                </c:pt>
                <c:pt idx="35189">
                  <c:v>16.783358462263699</c:v>
                </c:pt>
                <c:pt idx="35190">
                  <c:v>17.139654689759201</c:v>
                </c:pt>
                <c:pt idx="35191">
                  <c:v>17.874279917246302</c:v>
                </c:pt>
                <c:pt idx="35192">
                  <c:v>18.714536144741899</c:v>
                </c:pt>
                <c:pt idx="35193">
                  <c:v>19.426789372237401</c:v>
                </c:pt>
                <c:pt idx="35194">
                  <c:v>18.915776599724499</c:v>
                </c:pt>
                <c:pt idx="35195">
                  <c:v>18.31358382722</c:v>
                </c:pt>
                <c:pt idx="35196">
                  <c:v>17.886732054715502</c:v>
                </c:pt>
                <c:pt idx="35197">
                  <c:v>18.471441282202601</c:v>
                </c:pt>
                <c:pt idx="35198">
                  <c:v>19.159448509698102</c:v>
                </c:pt>
                <c:pt idx="35199">
                  <c:v>18.894365737193599</c:v>
                </c:pt>
                <c:pt idx="35200">
                  <c:v>20.152472964680701</c:v>
                </c:pt>
                <c:pt idx="35201">
                  <c:v>20.046816192176301</c:v>
                </c:pt>
                <c:pt idx="35202">
                  <c:v>20.3629634196718</c:v>
                </c:pt>
                <c:pt idx="35203">
                  <c:v>20.613393110045902</c:v>
                </c:pt>
                <c:pt idx="35204">
                  <c:v>20.9903992633445</c:v>
                </c:pt>
                <c:pt idx="35205">
                  <c:v>21.112718416642998</c:v>
                </c:pt>
                <c:pt idx="35206">
                  <c:v>21.968570569852002</c:v>
                </c:pt>
                <c:pt idx="35207">
                  <c:v>22.656205723150599</c:v>
                </c:pt>
                <c:pt idx="35208">
                  <c:v>22.807677876449201</c:v>
                </c:pt>
                <c:pt idx="35209">
                  <c:v>22.440095029658099</c:v>
                </c:pt>
                <c:pt idx="35210">
                  <c:v>22.158864182956702</c:v>
                </c:pt>
                <c:pt idx="35211">
                  <c:v>22.296136336255302</c:v>
                </c:pt>
                <c:pt idx="35212">
                  <c:v>22.260267489464301</c:v>
                </c:pt>
                <c:pt idx="35213">
                  <c:v>22.353283642762801</c:v>
                </c:pt>
                <c:pt idx="35214">
                  <c:v>21.979611796061398</c:v>
                </c:pt>
                <c:pt idx="35215">
                  <c:v>22.121395949270401</c:v>
                </c:pt>
                <c:pt idx="35216">
                  <c:v>21.468223102568899</c:v>
                </c:pt>
                <c:pt idx="35217">
                  <c:v>22.4834922558675</c:v>
                </c:pt>
                <c:pt idx="35218">
                  <c:v>22.084540409076499</c:v>
                </c:pt>
                <c:pt idx="35219">
                  <c:v>21.736005562374999</c:v>
                </c:pt>
                <c:pt idx="35220">
                  <c:v>21.6497807156736</c:v>
                </c:pt>
                <c:pt idx="35221">
                  <c:v>22.062660868882599</c:v>
                </c:pt>
                <c:pt idx="35222">
                  <c:v>22.716723022181199</c:v>
                </c:pt>
                <c:pt idx="35223">
                  <c:v>22.802754175479699</c:v>
                </c:pt>
                <c:pt idx="35224">
                  <c:v>22.9357143286887</c:v>
                </c:pt>
                <c:pt idx="35225">
                  <c:v>21.848287481987299</c:v>
                </c:pt>
                <c:pt idx="35226">
                  <c:v>20.545980635285801</c:v>
                </c:pt>
                <c:pt idx="35227">
                  <c:v>20.219615788494799</c:v>
                </c:pt>
                <c:pt idx="35228">
                  <c:v>19.420095941793399</c:v>
                </c:pt>
                <c:pt idx="35229">
                  <c:v>19.206969095091999</c:v>
                </c:pt>
                <c:pt idx="35230">
                  <c:v>17.239610248300899</c:v>
                </c:pt>
                <c:pt idx="35231">
                  <c:v>16.5757954015995</c:v>
                </c:pt>
                <c:pt idx="35232">
                  <c:v>16.596510554898099</c:v>
                </c:pt>
                <c:pt idx="35233">
                  <c:v>16.0697397081071</c:v>
                </c:pt>
                <c:pt idx="35234">
                  <c:v>16.0586928614056</c:v>
                </c:pt>
                <c:pt idx="35235">
                  <c:v>16.0684150147042</c:v>
                </c:pt>
                <c:pt idx="35236">
                  <c:v>15.8141471679132</c:v>
                </c:pt>
                <c:pt idx="35237">
                  <c:v>16.3692383212117</c:v>
                </c:pt>
                <c:pt idx="35238">
                  <c:v>17.718398474510298</c:v>
                </c:pt>
                <c:pt idx="35239">
                  <c:v>18.0392076277193</c:v>
                </c:pt>
                <c:pt idx="35240">
                  <c:v>18.266077781017799</c:v>
                </c:pt>
                <c:pt idx="35241">
                  <c:v>18.700469934316398</c:v>
                </c:pt>
                <c:pt idx="35242">
                  <c:v>18.3553760875254</c:v>
                </c:pt>
                <c:pt idx="35243">
                  <c:v>18.766583240824001</c:v>
                </c:pt>
                <c:pt idx="35244">
                  <c:v>19.338410394122501</c:v>
                </c:pt>
                <c:pt idx="35245">
                  <c:v>19.9417315473315</c:v>
                </c:pt>
                <c:pt idx="35246">
                  <c:v>19.9647767006301</c:v>
                </c:pt>
                <c:pt idx="35247">
                  <c:v>20.7244628539286</c:v>
                </c:pt>
                <c:pt idx="35248">
                  <c:v>20.8674680071376</c:v>
                </c:pt>
                <c:pt idx="35249">
                  <c:v>20.918160160436202</c:v>
                </c:pt>
                <c:pt idx="35250">
                  <c:v>20.877157313734699</c:v>
                </c:pt>
                <c:pt idx="35251">
                  <c:v>21.5626253455724</c:v>
                </c:pt>
                <c:pt idx="35252">
                  <c:v>22.0940942560844</c:v>
                </c:pt>
                <c:pt idx="35253">
                  <c:v>22.237130166596401</c:v>
                </c:pt>
                <c:pt idx="35254">
                  <c:v>22.463118077141999</c:v>
                </c:pt>
                <c:pt idx="35255">
                  <c:v>22.581682987653998</c:v>
                </c:pt>
                <c:pt idx="35256">
                  <c:v>22.361729898165901</c:v>
                </c:pt>
                <c:pt idx="35257">
                  <c:v>22.039881808711598</c:v>
                </c:pt>
                <c:pt idx="35258">
                  <c:v>21.559210719223501</c:v>
                </c:pt>
                <c:pt idx="35259">
                  <c:v>21.135989629735501</c:v>
                </c:pt>
                <c:pt idx="35260">
                  <c:v>21.152219540281202</c:v>
                </c:pt>
                <c:pt idx="35261">
                  <c:v>21.6727924507931</c:v>
                </c:pt>
                <c:pt idx="35262">
                  <c:v>22.210850361305098</c:v>
                </c:pt>
                <c:pt idx="35263">
                  <c:v>22.110955271850699</c:v>
                </c:pt>
                <c:pt idx="35264">
                  <c:v>22.100784182362698</c:v>
                </c:pt>
                <c:pt idx="35265">
                  <c:v>21.514755092874601</c:v>
                </c:pt>
                <c:pt idx="35266">
                  <c:v>20.9755370034203</c:v>
                </c:pt>
                <c:pt idx="35267">
                  <c:v>20.767146913932201</c:v>
                </c:pt>
                <c:pt idx="35268">
                  <c:v>20.806242824444201</c:v>
                </c:pt>
                <c:pt idx="35269">
                  <c:v>20.837955734989901</c:v>
                </c:pt>
                <c:pt idx="35270">
                  <c:v>20.808549645501799</c:v>
                </c:pt>
                <c:pt idx="35271">
                  <c:v>20.870157556013801</c:v>
                </c:pt>
                <c:pt idx="35272">
                  <c:v>20.7661864665594</c:v>
                </c:pt>
                <c:pt idx="35273">
                  <c:v>20.4653233770714</c:v>
                </c:pt>
                <c:pt idx="35274">
                  <c:v>20.135643287583299</c:v>
                </c:pt>
                <c:pt idx="35275">
                  <c:v>19.885301198129</c:v>
                </c:pt>
                <c:pt idx="35276">
                  <c:v>19.091641108640999</c:v>
                </c:pt>
                <c:pt idx="35277">
                  <c:v>18.892497019152898</c:v>
                </c:pt>
                <c:pt idx="35278">
                  <c:v>18.772158929698598</c:v>
                </c:pt>
                <c:pt idx="35279">
                  <c:v>18.3547448402105</c:v>
                </c:pt>
                <c:pt idx="35280">
                  <c:v>17.355755750722501</c:v>
                </c:pt>
                <c:pt idx="35281">
                  <c:v>17.4537586612681</c:v>
                </c:pt>
                <c:pt idx="35282">
                  <c:v>16.480570571780099</c:v>
                </c:pt>
                <c:pt idx="35283">
                  <c:v>16.389855482292099</c:v>
                </c:pt>
                <c:pt idx="35284">
                  <c:v>15.854579392837699</c:v>
                </c:pt>
                <c:pt idx="35285">
                  <c:v>16.408405303349699</c:v>
                </c:pt>
                <c:pt idx="35286">
                  <c:v>17.223819213861599</c:v>
                </c:pt>
                <c:pt idx="35287">
                  <c:v>18.046873124407298</c:v>
                </c:pt>
                <c:pt idx="35288">
                  <c:v>18.759187034919201</c:v>
                </c:pt>
                <c:pt idx="35289">
                  <c:v>17.760051945431201</c:v>
                </c:pt>
                <c:pt idx="35290">
                  <c:v>18.7221508559768</c:v>
                </c:pt>
                <c:pt idx="35291">
                  <c:v>18.605903766488801</c:v>
                </c:pt>
                <c:pt idx="35292">
                  <c:v>18.552587677000801</c:v>
                </c:pt>
                <c:pt idx="35293">
                  <c:v>19.4029925875464</c:v>
                </c:pt>
                <c:pt idx="35294">
                  <c:v>19.741710498058399</c:v>
                </c:pt>
                <c:pt idx="35295">
                  <c:v>20.436059408570301</c:v>
                </c:pt>
                <c:pt idx="35296">
                  <c:v>21.146713319115999</c:v>
                </c:pt>
                <c:pt idx="35297">
                  <c:v>21.521574229627898</c:v>
                </c:pt>
                <c:pt idx="35298">
                  <c:v>21.6071881401399</c:v>
                </c:pt>
                <c:pt idx="35299">
                  <c:v>21.713853690726602</c:v>
                </c:pt>
                <c:pt idx="35300">
                  <c:v>22.0080908813704</c:v>
                </c:pt>
                <c:pt idx="35301">
                  <c:v>22.113150072014101</c:v>
                </c:pt>
                <c:pt idx="35302">
                  <c:v>22.246541262552501</c:v>
                </c:pt>
                <c:pt idx="35303">
                  <c:v>22.1870814531962</c:v>
                </c:pt>
                <c:pt idx="35304">
                  <c:v>22.10413964384</c:v>
                </c:pt>
                <c:pt idx="35305">
                  <c:v>21.6443498343783</c:v>
                </c:pt>
                <c:pt idx="35306">
                  <c:v>21.697314025022099</c:v>
                </c:pt>
                <c:pt idx="35307">
                  <c:v>21.641350215665799</c:v>
                </c:pt>
                <c:pt idx="35308">
                  <c:v>21.872198406204198</c:v>
                </c:pt>
                <c:pt idx="35309">
                  <c:v>21.938278596847901</c:v>
                </c:pt>
                <c:pt idx="35310">
                  <c:v>22.0539707874917</c:v>
                </c:pt>
                <c:pt idx="35311">
                  <c:v>22.075081978029999</c:v>
                </c:pt>
                <c:pt idx="35312">
                  <c:v>22.100308168673799</c:v>
                </c:pt>
                <c:pt idx="35313">
                  <c:v>22.001370359317502</c:v>
                </c:pt>
                <c:pt idx="35314">
                  <c:v>22.249127549855899</c:v>
                </c:pt>
                <c:pt idx="35315">
                  <c:v>22.210431740499601</c:v>
                </c:pt>
                <c:pt idx="35316">
                  <c:v>22.498502931143399</c:v>
                </c:pt>
                <c:pt idx="35317">
                  <c:v>22.220600121681699</c:v>
                </c:pt>
                <c:pt idx="35318">
                  <c:v>21.957719312325501</c:v>
                </c:pt>
                <c:pt idx="35319">
                  <c:v>22.298432502969199</c:v>
                </c:pt>
                <c:pt idx="35320">
                  <c:v>22.264668693507598</c:v>
                </c:pt>
                <c:pt idx="35321">
                  <c:v>21.302530884151299</c:v>
                </c:pt>
                <c:pt idx="35322">
                  <c:v>21.250564074795101</c:v>
                </c:pt>
                <c:pt idx="35323">
                  <c:v>20.3105602653334</c:v>
                </c:pt>
                <c:pt idx="35324">
                  <c:v>20.114947455977202</c:v>
                </c:pt>
                <c:pt idx="35325">
                  <c:v>19.204836646620901</c:v>
                </c:pt>
                <c:pt idx="35326">
                  <c:v>19.081426837159299</c:v>
                </c:pt>
                <c:pt idx="35327">
                  <c:v>18.837851027803001</c:v>
                </c:pt>
                <c:pt idx="35328">
                  <c:v>18.186503218446799</c:v>
                </c:pt>
                <c:pt idx="35329">
                  <c:v>17.8876344089851</c:v>
                </c:pt>
                <c:pt idx="35330">
                  <c:v>17.393418599628902</c:v>
                </c:pt>
                <c:pt idx="35331">
                  <c:v>17.066457790272601</c:v>
                </c:pt>
                <c:pt idx="35332">
                  <c:v>17.191634980810999</c:v>
                </c:pt>
                <c:pt idx="35333">
                  <c:v>17.538128171454701</c:v>
                </c:pt>
                <c:pt idx="35334">
                  <c:v>18.1343523620985</c:v>
                </c:pt>
                <c:pt idx="35335">
                  <c:v>18.6142295526368</c:v>
                </c:pt>
                <c:pt idx="35336">
                  <c:v>19.230218743280599</c:v>
                </c:pt>
                <c:pt idx="35337">
                  <c:v>19.535740933924298</c:v>
                </c:pt>
                <c:pt idx="35338">
                  <c:v>19.610850124462701</c:v>
                </c:pt>
                <c:pt idx="35339">
                  <c:v>19.7891943151064</c:v>
                </c:pt>
                <c:pt idx="35340">
                  <c:v>21.107299505750198</c:v>
                </c:pt>
                <c:pt idx="35341">
                  <c:v>21.916255696288498</c:v>
                </c:pt>
                <c:pt idx="35342">
                  <c:v>21.824376886932299</c:v>
                </c:pt>
                <c:pt idx="35343">
                  <c:v>22.232328077576</c:v>
                </c:pt>
                <c:pt idx="35344">
                  <c:v>22.321351268114402</c:v>
                </c:pt>
                <c:pt idx="35345">
                  <c:v>22.7008044587581</c:v>
                </c:pt>
                <c:pt idx="35346">
                  <c:v>22.984622649401899</c:v>
                </c:pt>
                <c:pt idx="35347">
                  <c:v>23.1506848553602</c:v>
                </c:pt>
                <c:pt idx="35348">
                  <c:v>23.207012076851001</c:v>
                </c:pt>
                <c:pt idx="35349">
                  <c:v>23.230473298341799</c:v>
                </c:pt>
                <c:pt idx="35350">
                  <c:v>23.225861519707301</c:v>
                </c:pt>
                <c:pt idx="35351">
                  <c:v>23.566724741198101</c:v>
                </c:pt>
                <c:pt idx="35352">
                  <c:v>23.632431962688901</c:v>
                </c:pt>
                <c:pt idx="35353">
                  <c:v>23.604193184054399</c:v>
                </c:pt>
                <c:pt idx="35354">
                  <c:v>23.261890405545198</c:v>
                </c:pt>
                <c:pt idx="35355">
                  <c:v>23.378703627036</c:v>
                </c:pt>
                <c:pt idx="35356">
                  <c:v>23.113395848401399</c:v>
                </c:pt>
                <c:pt idx="35357">
                  <c:v>23.165733069892301</c:v>
                </c:pt>
                <c:pt idx="35358">
                  <c:v>22.0871462913831</c:v>
                </c:pt>
                <c:pt idx="35359">
                  <c:v>22.4888995127485</c:v>
                </c:pt>
                <c:pt idx="35360">
                  <c:v>22.542888734239298</c:v>
                </c:pt>
                <c:pt idx="35361">
                  <c:v>22.5260729557302</c:v>
                </c:pt>
                <c:pt idx="35362">
                  <c:v>22.630138177095599</c:v>
                </c:pt>
                <c:pt idx="35363">
                  <c:v>22.831679398586399</c:v>
                </c:pt>
                <c:pt idx="35364">
                  <c:v>23.675168620077301</c:v>
                </c:pt>
                <c:pt idx="35365">
                  <c:v>23.8603618414427</c:v>
                </c:pt>
                <c:pt idx="35366">
                  <c:v>23.631235062933499</c:v>
                </c:pt>
                <c:pt idx="35367">
                  <c:v>24.577287284424301</c:v>
                </c:pt>
                <c:pt idx="35368">
                  <c:v>23.726896505789799</c:v>
                </c:pt>
                <c:pt idx="35369">
                  <c:v>22.868332727280599</c:v>
                </c:pt>
                <c:pt idx="35370">
                  <c:v>22.456209948771399</c:v>
                </c:pt>
                <c:pt idx="35371">
                  <c:v>21.7862721701369</c:v>
                </c:pt>
                <c:pt idx="35372">
                  <c:v>20.7959933916277</c:v>
                </c:pt>
                <c:pt idx="35373">
                  <c:v>20.605453613118499</c:v>
                </c:pt>
                <c:pt idx="35374">
                  <c:v>18.754856834483899</c:v>
                </c:pt>
                <c:pt idx="35375">
                  <c:v>18.654892055974798</c:v>
                </c:pt>
                <c:pt idx="35376">
                  <c:v>18.539160277465601</c:v>
                </c:pt>
                <c:pt idx="35377">
                  <c:v>18.031997498831</c:v>
                </c:pt>
                <c:pt idx="35378">
                  <c:v>17.8282017203219</c:v>
                </c:pt>
                <c:pt idx="35379">
                  <c:v>17.108578941812699</c:v>
                </c:pt>
                <c:pt idx="35380">
                  <c:v>16.670926163178098</c:v>
                </c:pt>
                <c:pt idx="35381">
                  <c:v>17.710580384668901</c:v>
                </c:pt>
                <c:pt idx="35382">
                  <c:v>17.974854606159798</c:v>
                </c:pt>
                <c:pt idx="35383">
                  <c:v>18.449679827525198</c:v>
                </c:pt>
                <c:pt idx="35384">
                  <c:v>19.052503049016</c:v>
                </c:pt>
                <c:pt idx="35385">
                  <c:v>20.020652270506801</c:v>
                </c:pt>
                <c:pt idx="35386">
                  <c:v>20.690312491872302</c:v>
                </c:pt>
                <c:pt idx="35387">
                  <c:v>20.983686713363099</c:v>
                </c:pt>
                <c:pt idx="35388">
                  <c:v>20.182707934853902</c:v>
                </c:pt>
                <c:pt idx="35389">
                  <c:v>20.304746156219402</c:v>
                </c:pt>
                <c:pt idx="35390">
                  <c:v>20.4224863777102</c:v>
                </c:pt>
                <c:pt idx="35391">
                  <c:v>21.767435599201001</c:v>
                </c:pt>
                <c:pt idx="35392">
                  <c:v>21.481516820566402</c:v>
                </c:pt>
                <c:pt idx="35393">
                  <c:v>21.894865042057301</c:v>
                </c:pt>
                <c:pt idx="35394">
                  <c:v>20.717257263548099</c:v>
                </c:pt>
                <c:pt idx="35819">
                  <c:v>20.592324429796101</c:v>
                </c:pt>
                <c:pt idx="35820">
                  <c:v>22.998092684343401</c:v>
                </c:pt>
                <c:pt idx="35821">
                  <c:v>22.807793938892701</c:v>
                </c:pt>
                <c:pt idx="35822">
                  <c:v>22.978502193440001</c:v>
                </c:pt>
                <c:pt idx="35823">
                  <c:v>23.129169447987199</c:v>
                </c:pt>
                <c:pt idx="35824">
                  <c:v>22.442081702536601</c:v>
                </c:pt>
                <c:pt idx="35825">
                  <c:v>21.881731957083801</c:v>
                </c:pt>
                <c:pt idx="35826">
                  <c:v>20.3622232116311</c:v>
                </c:pt>
                <c:pt idx="35827">
                  <c:v>19.525343722975599</c:v>
                </c:pt>
                <c:pt idx="35828">
                  <c:v>19.324055491183199</c:v>
                </c:pt>
                <c:pt idx="35829">
                  <c:v>21.311871259390799</c:v>
                </c:pt>
                <c:pt idx="35830">
                  <c:v>23.4413650274048</c:v>
                </c:pt>
                <c:pt idx="35831">
                  <c:v>23.216704795612301</c:v>
                </c:pt>
                <c:pt idx="35832">
                  <c:v>21.400995563819901</c:v>
                </c:pt>
                <c:pt idx="35833">
                  <c:v>18.821211331833901</c:v>
                </c:pt>
                <c:pt idx="35834">
                  <c:v>15.5835541000415</c:v>
                </c:pt>
                <c:pt idx="35835">
                  <c:v>13.595882868248999</c:v>
                </c:pt>
                <c:pt idx="35836">
                  <c:v>12.696228636262999</c:v>
                </c:pt>
                <c:pt idx="35837">
                  <c:v>22.326342404470601</c:v>
                </c:pt>
                <c:pt idx="35838">
                  <c:v>21.617395172678101</c:v>
                </c:pt>
                <c:pt idx="35839">
                  <c:v>19.243333940692199</c:v>
                </c:pt>
                <c:pt idx="35840">
                  <c:v>15.2279907088997</c:v>
                </c:pt>
                <c:pt idx="35841">
                  <c:v>14.1304464771073</c:v>
                </c:pt>
                <c:pt idx="35842">
                  <c:v>18.162279245121301</c:v>
                </c:pt>
                <c:pt idx="35843">
                  <c:v>21.0588080133288</c:v>
                </c:pt>
                <c:pt idx="35844">
                  <c:v>23.126329781536398</c:v>
                </c:pt>
                <c:pt idx="35845">
                  <c:v>24.167360549550398</c:v>
                </c:pt>
                <c:pt idx="35846">
                  <c:v>24.879128317757999</c:v>
                </c:pt>
                <c:pt idx="35847">
                  <c:v>24.5829120859655</c:v>
                </c:pt>
                <c:pt idx="35848">
                  <c:v>25.871468853979501</c:v>
                </c:pt>
                <c:pt idx="35849">
                  <c:v>25.358935622187101</c:v>
                </c:pt>
                <c:pt idx="35850">
                  <c:v>24.168197390394699</c:v>
                </c:pt>
                <c:pt idx="35851">
                  <c:v>22.7435131584087</c:v>
                </c:pt>
                <c:pt idx="35852">
                  <c:v>22.329340926616201</c:v>
                </c:pt>
                <c:pt idx="35853">
                  <c:v>21.3396376948238</c:v>
                </c:pt>
                <c:pt idx="35854">
                  <c:v>21.341755462837799</c:v>
                </c:pt>
                <c:pt idx="35855">
                  <c:v>20.549135231045401</c:v>
                </c:pt>
                <c:pt idx="35856">
                  <c:v>19.615179999252899</c:v>
                </c:pt>
                <c:pt idx="35857">
                  <c:v>18.610735767266899</c:v>
                </c:pt>
                <c:pt idx="35858">
                  <c:v>19.342885535474501</c:v>
                </c:pt>
                <c:pt idx="35859">
                  <c:v>19.385051303682001</c:v>
                </c:pt>
                <c:pt idx="35860">
                  <c:v>18.760318071696101</c:v>
                </c:pt>
                <c:pt idx="35861">
                  <c:v>18.6020048399036</c:v>
                </c:pt>
                <c:pt idx="35862">
                  <c:v>18.836593608111201</c:v>
                </c:pt>
                <c:pt idx="35863">
                  <c:v>18.572570376125199</c:v>
                </c:pt>
                <c:pt idx="35864">
                  <c:v>18.2942531443327</c:v>
                </c:pt>
                <c:pt idx="35865">
                  <c:v>22.397584912540299</c:v>
                </c:pt>
                <c:pt idx="35866">
                  <c:v>22.726583680554299</c:v>
                </c:pt>
                <c:pt idx="35867">
                  <c:v>21.607063448761899</c:v>
                </c:pt>
                <c:pt idx="35868">
                  <c:v>21.6969662169694</c:v>
                </c:pt>
                <c:pt idx="35869">
                  <c:v>21.973799984983401</c:v>
                </c:pt>
                <c:pt idx="35870">
                  <c:v>21.025119753190999</c:v>
                </c:pt>
                <c:pt idx="35871">
                  <c:v>22.2160195213986</c:v>
                </c:pt>
                <c:pt idx="35872">
                  <c:v>23.076025289412598</c:v>
                </c:pt>
                <c:pt idx="35873">
                  <c:v>24.612911057620099</c:v>
                </c:pt>
                <c:pt idx="35874">
                  <c:v>25.107200896739698</c:v>
                </c:pt>
                <c:pt idx="35875">
                  <c:v>25.118076806918999</c:v>
                </c:pt>
                <c:pt idx="35876">
                  <c:v>24.818181716761099</c:v>
                </c:pt>
                <c:pt idx="35877">
                  <c:v>25.2313486266032</c:v>
                </c:pt>
                <c:pt idx="35878">
                  <c:v>25.338002536782501</c:v>
                </c:pt>
                <c:pt idx="35879">
                  <c:v>25.2087754466245</c:v>
                </c:pt>
                <c:pt idx="35880">
                  <c:v>24.785316356466598</c:v>
                </c:pt>
                <c:pt idx="35881">
                  <c:v>24.335154266645901</c:v>
                </c:pt>
                <c:pt idx="35882">
                  <c:v>24.335883176488</c:v>
                </c:pt>
                <c:pt idx="35883">
                  <c:v>24.2174570863301</c:v>
                </c:pt>
                <c:pt idx="35884">
                  <c:v>23.9202249965094</c:v>
                </c:pt>
                <c:pt idx="35885">
                  <c:v>23.623150906351398</c:v>
                </c:pt>
                <c:pt idx="35886">
                  <c:v>23.449803816193501</c:v>
                </c:pt>
                <c:pt idx="35887">
                  <c:v>23.4769897263728</c:v>
                </c:pt>
                <c:pt idx="35888">
                  <c:v>23.3245666362149</c:v>
                </c:pt>
                <c:pt idx="35889">
                  <c:v>23.045246546056902</c:v>
                </c:pt>
                <c:pt idx="35890">
                  <c:v>22.928522456236301</c:v>
                </c:pt>
                <c:pt idx="35891">
                  <c:v>22.980878366078301</c:v>
                </c:pt>
                <c:pt idx="35892">
                  <c:v>23.0592382759204</c:v>
                </c:pt>
                <c:pt idx="35893">
                  <c:v>23.114068186099701</c:v>
                </c:pt>
                <c:pt idx="35894">
                  <c:v>23.085522095941801</c:v>
                </c:pt>
                <c:pt idx="35895">
                  <c:v>23.2132370057838</c:v>
                </c:pt>
                <c:pt idx="35896">
                  <c:v>23.701158915963099</c:v>
                </c:pt>
                <c:pt idx="35897">
                  <c:v>23.635499825805201</c:v>
                </c:pt>
                <c:pt idx="35898">
                  <c:v>23.463742735647301</c:v>
                </c:pt>
                <c:pt idx="35899">
                  <c:v>22.9699916458266</c:v>
                </c:pt>
                <c:pt idx="35900">
                  <c:v>22.452945555668698</c:v>
                </c:pt>
                <c:pt idx="35901">
                  <c:v>22.092168465510699</c:v>
                </c:pt>
                <c:pt idx="35902">
                  <c:v>21.124842375690001</c:v>
                </c:pt>
                <c:pt idx="35903">
                  <c:v>21.135648285532099</c:v>
                </c:pt>
                <c:pt idx="35904">
                  <c:v>20.535047195374201</c:v>
                </c:pt>
                <c:pt idx="35905">
                  <c:v>19.622534105553498</c:v>
                </c:pt>
                <c:pt idx="35906">
                  <c:v>19.223572015395501</c:v>
                </c:pt>
                <c:pt idx="35907">
                  <c:v>18.652361925237599</c:v>
                </c:pt>
                <c:pt idx="35908">
                  <c:v>17.5449388354169</c:v>
                </c:pt>
                <c:pt idx="35909">
                  <c:v>18.025476745258999</c:v>
                </c:pt>
                <c:pt idx="35910">
                  <c:v>18.433318655101001</c:v>
                </c:pt>
                <c:pt idx="35911">
                  <c:v>18.848612565280401</c:v>
                </c:pt>
                <c:pt idx="35912">
                  <c:v>18.549543475122402</c:v>
                </c:pt>
                <c:pt idx="35913">
                  <c:v>18.4405683849645</c:v>
                </c:pt>
                <c:pt idx="35914">
                  <c:v>18.616206295143801</c:v>
                </c:pt>
                <c:pt idx="35915">
                  <c:v>19.281736204985901</c:v>
                </c:pt>
                <c:pt idx="35916">
                  <c:v>19.022991114827899</c:v>
                </c:pt>
                <c:pt idx="35917">
                  <c:v>20.1341590250073</c:v>
                </c:pt>
                <c:pt idx="35918">
                  <c:v>21.374289934849301</c:v>
                </c:pt>
                <c:pt idx="35919">
                  <c:v>21.041870844691399</c:v>
                </c:pt>
                <c:pt idx="35920">
                  <c:v>21.7037847548707</c:v>
                </c:pt>
                <c:pt idx="35921">
                  <c:v>22.1893116647128</c:v>
                </c:pt>
                <c:pt idx="35922">
                  <c:v>22.773271468071101</c:v>
                </c:pt>
                <c:pt idx="35923">
                  <c:v>23.2339221651842</c:v>
                </c:pt>
                <c:pt idx="35924">
                  <c:v>23.396578862113799</c:v>
                </c:pt>
                <c:pt idx="35925">
                  <c:v>23.353640559043502</c:v>
                </c:pt>
                <c:pt idx="35926">
                  <c:v>23.545100256156498</c:v>
                </c:pt>
                <c:pt idx="35927">
                  <c:v>23.786806953086199</c:v>
                </c:pt>
                <c:pt idx="35928">
                  <c:v>23.513136650015898</c:v>
                </c:pt>
                <c:pt idx="35929">
                  <c:v>23.243640347128899</c:v>
                </c:pt>
                <c:pt idx="35930">
                  <c:v>22.842242044058601</c:v>
                </c:pt>
                <c:pt idx="35931">
                  <c:v>22.7755087409883</c:v>
                </c:pt>
                <c:pt idx="35932">
                  <c:v>22.578965438101299</c:v>
                </c:pt>
                <c:pt idx="35933">
                  <c:v>22.451243135031</c:v>
                </c:pt>
                <c:pt idx="35934">
                  <c:v>21.853216831960601</c:v>
                </c:pt>
                <c:pt idx="35935">
                  <c:v>22.029764529073599</c:v>
                </c:pt>
                <c:pt idx="35936">
                  <c:v>21.0573112260033</c:v>
                </c:pt>
                <c:pt idx="35937">
                  <c:v>19.823151922933</c:v>
                </c:pt>
                <c:pt idx="35938">
                  <c:v>20.251135620046</c:v>
                </c:pt>
                <c:pt idx="35939">
                  <c:v>19.5104783169757</c:v>
                </c:pt>
                <c:pt idx="35940">
                  <c:v>19.535697013905398</c:v>
                </c:pt>
                <c:pt idx="35941">
                  <c:v>18.702418711018399</c:v>
                </c:pt>
                <c:pt idx="35942">
                  <c:v>18.050453407948101</c:v>
                </c:pt>
                <c:pt idx="35943">
                  <c:v>17.911218104877801</c:v>
                </c:pt>
                <c:pt idx="35944">
                  <c:v>18.076280801990801</c:v>
                </c:pt>
                <c:pt idx="35945">
                  <c:v>17.6013194989204</c:v>
                </c:pt>
                <c:pt idx="35946">
                  <c:v>17.826953195850098</c:v>
                </c:pt>
                <c:pt idx="35947">
                  <c:v>17.8187248929631</c:v>
                </c:pt>
                <c:pt idx="35948">
                  <c:v>18.000590589892798</c:v>
                </c:pt>
                <c:pt idx="35949">
                  <c:v>17.847971286822499</c:v>
                </c:pt>
                <c:pt idx="35950">
                  <c:v>18.144293983935501</c:v>
                </c:pt>
                <c:pt idx="35951">
                  <c:v>16.688620680865199</c:v>
                </c:pt>
                <c:pt idx="35952">
                  <c:v>16.1212143777949</c:v>
                </c:pt>
                <c:pt idx="35953">
                  <c:v>16.019859074907899</c:v>
                </c:pt>
                <c:pt idx="35954">
                  <c:v>15.4718407718376</c:v>
                </c:pt>
                <c:pt idx="35955">
                  <c:v>15.6685304687672</c:v>
                </c:pt>
                <c:pt idx="35956">
                  <c:v>16.054820165880201</c:v>
                </c:pt>
                <c:pt idx="35957">
                  <c:v>15.975323862809899</c:v>
                </c:pt>
                <c:pt idx="35958">
                  <c:v>16.165881559739599</c:v>
                </c:pt>
                <c:pt idx="35959">
                  <c:v>16.653146256852601</c:v>
                </c:pt>
                <c:pt idx="35960">
                  <c:v>16.138693953782301</c:v>
                </c:pt>
                <c:pt idx="35961">
                  <c:v>15.739947650712001</c:v>
                </c:pt>
                <c:pt idx="35962">
                  <c:v>16.691168347824998</c:v>
                </c:pt>
                <c:pt idx="35963">
                  <c:v>15.8219290447547</c:v>
                </c:pt>
                <c:pt idx="35964">
                  <c:v>14.766048741684401</c:v>
                </c:pt>
                <c:pt idx="35965">
                  <c:v>15.9700994387974</c:v>
                </c:pt>
                <c:pt idx="35966">
                  <c:v>17.736448135727102</c:v>
                </c:pt>
                <c:pt idx="35967">
                  <c:v>18.358378832656701</c:v>
                </c:pt>
                <c:pt idx="35968">
                  <c:v>19.135581529769699</c:v>
                </c:pt>
                <c:pt idx="35969">
                  <c:v>19.4053532266994</c:v>
                </c:pt>
                <c:pt idx="35970">
                  <c:v>20.819629246024601</c:v>
                </c:pt>
                <c:pt idx="35971">
                  <c:v>21.211688587655299</c:v>
                </c:pt>
                <c:pt idx="35972">
                  <c:v>20.952526929527899</c:v>
                </c:pt>
                <c:pt idx="35973">
                  <c:v>20.164561271400501</c:v>
                </c:pt>
                <c:pt idx="35974">
                  <c:v>18.555869613031099</c:v>
                </c:pt>
                <c:pt idx="35975">
                  <c:v>17.900468954903701</c:v>
                </c:pt>
                <c:pt idx="35976">
                  <c:v>17.8216042967763</c:v>
                </c:pt>
                <c:pt idx="35977">
                  <c:v>17.622491638406999</c:v>
                </c:pt>
                <c:pt idx="35978">
                  <c:v>17.520378980279599</c:v>
                </c:pt>
                <c:pt idx="35979">
                  <c:v>16.7921403221522</c:v>
                </c:pt>
                <c:pt idx="35980">
                  <c:v>16.416018663782801</c:v>
                </c:pt>
                <c:pt idx="35981">
                  <c:v>16.6480300056554</c:v>
                </c:pt>
                <c:pt idx="35982">
                  <c:v>17.319450347528001</c:v>
                </c:pt>
                <c:pt idx="35983">
                  <c:v>18.9678486891587</c:v>
                </c:pt>
                <c:pt idx="35984">
                  <c:v>20.232070031031299</c:v>
                </c:pt>
                <c:pt idx="35985">
                  <c:v>21.7470713729039</c:v>
                </c:pt>
                <c:pt idx="35986">
                  <c:v>21.8294137145345</c:v>
                </c:pt>
                <c:pt idx="35987">
                  <c:v>22.823092056407098</c:v>
                </c:pt>
                <c:pt idx="35988">
                  <c:v>24.003310398279702</c:v>
                </c:pt>
                <c:pt idx="35989">
                  <c:v>23.6314967399104</c:v>
                </c:pt>
                <c:pt idx="35990">
                  <c:v>23.266335081782898</c:v>
                </c:pt>
                <c:pt idx="35991">
                  <c:v>23.0993004236555</c:v>
                </c:pt>
                <c:pt idx="35992">
                  <c:v>23.002456765286201</c:v>
                </c:pt>
                <c:pt idx="35993">
                  <c:v>22.808610107158799</c:v>
                </c:pt>
                <c:pt idx="35994">
                  <c:v>22.663713449031398</c:v>
                </c:pt>
                <c:pt idx="35995">
                  <c:v>22.430242790662099</c:v>
                </c:pt>
                <c:pt idx="35996">
                  <c:v>22.407770132534601</c:v>
                </c:pt>
                <c:pt idx="35997">
                  <c:v>22.2201104744072</c:v>
                </c:pt>
                <c:pt idx="35998">
                  <c:v>21.4709558160379</c:v>
                </c:pt>
                <c:pt idx="35999">
                  <c:v>20.5458461579105</c:v>
                </c:pt>
                <c:pt idx="36000">
                  <c:v>20.3624634997831</c:v>
                </c:pt>
                <c:pt idx="36001">
                  <c:v>20.010793841413701</c:v>
                </c:pt>
                <c:pt idx="36002">
                  <c:v>19.626603183286299</c:v>
                </c:pt>
                <c:pt idx="36003">
                  <c:v>18.419386525158899</c:v>
                </c:pt>
                <c:pt idx="36004">
                  <c:v>19.0581268667896</c:v>
                </c:pt>
                <c:pt idx="36005">
                  <c:v>18.154949208662199</c:v>
                </c:pt>
                <c:pt idx="36006">
                  <c:v>18.128523550534801</c:v>
                </c:pt>
                <c:pt idx="36007">
                  <c:v>20.033068892165399</c:v>
                </c:pt>
                <c:pt idx="36008">
                  <c:v>22.075378234037998</c:v>
                </c:pt>
                <c:pt idx="36009">
                  <c:v>21.5286025759106</c:v>
                </c:pt>
                <c:pt idx="36010">
                  <c:v>20.988085917541301</c:v>
                </c:pt>
                <c:pt idx="36011">
                  <c:v>20.396259259413899</c:v>
                </c:pt>
                <c:pt idx="36012">
                  <c:v>20.478694601286499</c:v>
                </c:pt>
                <c:pt idx="36013">
                  <c:v>21.3224499429171</c:v>
                </c:pt>
                <c:pt idx="36014">
                  <c:v>20.051338284789701</c:v>
                </c:pt>
                <c:pt idx="36015">
                  <c:v>19.1978976266623</c:v>
                </c:pt>
                <c:pt idx="36016">
                  <c:v>20.040844968293001</c:v>
                </c:pt>
                <c:pt idx="36017">
                  <c:v>22.9125993101656</c:v>
                </c:pt>
                <c:pt idx="36018">
                  <c:v>24.030629743292899</c:v>
                </c:pt>
                <c:pt idx="36019">
                  <c:v>24.489910267617599</c:v>
                </c:pt>
                <c:pt idx="36020">
                  <c:v>25.2219087918971</c:v>
                </c:pt>
                <c:pt idx="36021">
                  <c:v>25.6794793161766</c:v>
                </c:pt>
                <c:pt idx="36022">
                  <c:v>25.7903538405013</c:v>
                </c:pt>
                <c:pt idx="36023">
                  <c:v>25.527443364780801</c:v>
                </c:pt>
                <c:pt idx="36024">
                  <c:v>25.505784889060301</c:v>
                </c:pt>
                <c:pt idx="36025">
                  <c:v>25.076949413385002</c:v>
                </c:pt>
                <c:pt idx="36026">
                  <c:v>25.317617937664501</c:v>
                </c:pt>
                <c:pt idx="36027">
                  <c:v>25.274319461944</c:v>
                </c:pt>
                <c:pt idx="36028">
                  <c:v>25.061306986268701</c:v>
                </c:pt>
                <c:pt idx="36029">
                  <c:v>24.988159510548201</c:v>
                </c:pt>
                <c:pt idx="36030">
                  <c:v>24.7046150348277</c:v>
                </c:pt>
                <c:pt idx="36031">
                  <c:v>24.211050559152401</c:v>
                </c:pt>
                <c:pt idx="36032">
                  <c:v>23.6016720834319</c:v>
                </c:pt>
                <c:pt idx="36033">
                  <c:v>22.614253607711401</c:v>
                </c:pt>
                <c:pt idx="36034">
                  <c:v>22.100161132036099</c:v>
                </c:pt>
                <c:pt idx="36035">
                  <c:v>22.955834656315599</c:v>
                </c:pt>
                <c:pt idx="36036">
                  <c:v>22.217295180595102</c:v>
                </c:pt>
                <c:pt idx="36037">
                  <c:v>22.308705704919799</c:v>
                </c:pt>
                <c:pt idx="36038">
                  <c:v>22.6881282291993</c:v>
                </c:pt>
                <c:pt idx="36039">
                  <c:v>23.095413753478802</c:v>
                </c:pt>
                <c:pt idx="36040">
                  <c:v>25.412229277803501</c:v>
                </c:pt>
                <c:pt idx="36041">
                  <c:v>24.688618802082999</c:v>
                </c:pt>
                <c:pt idx="36042">
                  <c:v>23.697653326362499</c:v>
                </c:pt>
                <c:pt idx="36043">
                  <c:v>22.9770928506872</c:v>
                </c:pt>
                <c:pt idx="36044">
                  <c:v>22.452184374966698</c:v>
                </c:pt>
                <c:pt idx="36045">
                  <c:v>21.854708899246202</c:v>
                </c:pt>
                <c:pt idx="36046">
                  <c:v>21.600759423570899</c:v>
                </c:pt>
                <c:pt idx="36047">
                  <c:v>21.1870799478504</c:v>
                </c:pt>
                <c:pt idx="36048">
                  <c:v>20.720514472129899</c:v>
                </c:pt>
                <c:pt idx="36049">
                  <c:v>20.115349996454601</c:v>
                </c:pt>
                <c:pt idx="36050">
                  <c:v>19.823802520734102</c:v>
                </c:pt>
                <c:pt idx="36051">
                  <c:v>18.5687380450136</c:v>
                </c:pt>
                <c:pt idx="36052">
                  <c:v>17.911909569338299</c:v>
                </c:pt>
                <c:pt idx="36053">
                  <c:v>17.602761093617801</c:v>
                </c:pt>
                <c:pt idx="36054">
                  <c:v>19.388988617897301</c:v>
                </c:pt>
                <c:pt idx="36055">
                  <c:v>19.336911142222</c:v>
                </c:pt>
                <c:pt idx="36056">
                  <c:v>19.0127716665015</c:v>
                </c:pt>
                <c:pt idx="36057">
                  <c:v>19.730392190781</c:v>
                </c:pt>
                <c:pt idx="36058">
                  <c:v>19.350056715105701</c:v>
                </c:pt>
                <c:pt idx="36059">
                  <c:v>18.813589239385198</c:v>
                </c:pt>
                <c:pt idx="36060">
                  <c:v>17.8124237636647</c:v>
                </c:pt>
                <c:pt idx="36061">
                  <c:v>17.7768872879894</c:v>
                </c:pt>
                <c:pt idx="36062">
                  <c:v>20.108694812268901</c:v>
                </c:pt>
                <c:pt idx="36063">
                  <c:v>21.3680403365484</c:v>
                </c:pt>
                <c:pt idx="36064">
                  <c:v>22.632788860873099</c:v>
                </c:pt>
                <c:pt idx="36065">
                  <c:v>21.8507353851526</c:v>
                </c:pt>
                <c:pt idx="36066">
                  <c:v>19.6676310982354</c:v>
                </c:pt>
                <c:pt idx="36067">
                  <c:v>19.4936690001012</c:v>
                </c:pt>
                <c:pt idx="36068">
                  <c:v>19.696080902023699</c:v>
                </c:pt>
                <c:pt idx="36069">
                  <c:v>20.5225618039462</c:v>
                </c:pt>
                <c:pt idx="36070">
                  <c:v>21.219172705811999</c:v>
                </c:pt>
                <c:pt idx="36071">
                  <c:v>22.928264607734501</c:v>
                </c:pt>
                <c:pt idx="36072">
                  <c:v>24.800107509657</c:v>
                </c:pt>
                <c:pt idx="36073">
                  <c:v>25.031834411522699</c:v>
                </c:pt>
                <c:pt idx="36074">
                  <c:v>24.828768313445199</c:v>
                </c:pt>
                <c:pt idx="36075">
                  <c:v>24.7700052153677</c:v>
                </c:pt>
                <c:pt idx="36076">
                  <c:v>24.768424117233501</c:v>
                </c:pt>
                <c:pt idx="36077">
                  <c:v>24.497242019156001</c:v>
                </c:pt>
                <c:pt idx="36078">
                  <c:v>24.3142059210785</c:v>
                </c:pt>
                <c:pt idx="36079">
                  <c:v>24.207338822944301</c:v>
                </c:pt>
                <c:pt idx="36080">
                  <c:v>24.3045957248668</c:v>
                </c:pt>
                <c:pt idx="36081">
                  <c:v>24.171496626789299</c:v>
                </c:pt>
                <c:pt idx="36082">
                  <c:v>24.224046528654998</c:v>
                </c:pt>
                <c:pt idx="36083">
                  <c:v>24.2158704305775</c:v>
                </c:pt>
                <c:pt idx="36084">
                  <c:v>24.111118332499998</c:v>
                </c:pt>
                <c:pt idx="36085">
                  <c:v>24.096631234365798</c:v>
                </c:pt>
                <c:pt idx="36086">
                  <c:v>23.857968136288299</c:v>
                </c:pt>
                <c:pt idx="36087">
                  <c:v>24.1509800382108</c:v>
                </c:pt>
                <c:pt idx="36088">
                  <c:v>23.793211940076599</c:v>
                </c:pt>
                <c:pt idx="36089">
                  <c:v>22.9753008419991</c:v>
                </c:pt>
                <c:pt idx="36090">
                  <c:v>21.825748743921601</c:v>
                </c:pt>
                <c:pt idx="36091">
                  <c:v>20.567750645787299</c:v>
                </c:pt>
                <c:pt idx="36092">
                  <c:v>19.8374955477098</c:v>
                </c:pt>
                <c:pt idx="36093">
                  <c:v>19.030552449632399</c:v>
                </c:pt>
                <c:pt idx="36094">
                  <c:v>18.988391351498102</c:v>
                </c:pt>
                <c:pt idx="36095">
                  <c:v>18.321092253420598</c:v>
                </c:pt>
                <c:pt idx="36096">
                  <c:v>17.323649155343102</c:v>
                </c:pt>
                <c:pt idx="36097">
                  <c:v>16.484981057208898</c:v>
                </c:pt>
                <c:pt idx="36098">
                  <c:v>16.7561719591314</c:v>
                </c:pt>
                <c:pt idx="36099">
                  <c:v>16.434970861053898</c:v>
                </c:pt>
                <c:pt idx="36100">
                  <c:v>16.418664762919601</c:v>
                </c:pt>
                <c:pt idx="36101">
                  <c:v>16.180630664842202</c:v>
                </c:pt>
                <c:pt idx="36102">
                  <c:v>16.588778566764699</c:v>
                </c:pt>
                <c:pt idx="36103">
                  <c:v>16.813095468630401</c:v>
                </c:pt>
                <c:pt idx="36104">
                  <c:v>17.925474370552902</c:v>
                </c:pt>
                <c:pt idx="36105">
                  <c:v>19.867846272475401</c:v>
                </c:pt>
                <c:pt idx="36106">
                  <c:v>20.299729174341199</c:v>
                </c:pt>
                <c:pt idx="36107">
                  <c:v>19.8078690762637</c:v>
                </c:pt>
                <c:pt idx="36108">
                  <c:v>18.917722978186202</c:v>
                </c:pt>
                <c:pt idx="36109">
                  <c:v>16.935757880052002</c:v>
                </c:pt>
                <c:pt idx="36110">
                  <c:v>15.234518781974501</c:v>
                </c:pt>
                <c:pt idx="36111">
                  <c:v>15.621500683897001</c:v>
                </c:pt>
                <c:pt idx="36112">
                  <c:v>16.380212585762699</c:v>
                </c:pt>
                <c:pt idx="36113">
                  <c:v>18.5153124876852</c:v>
                </c:pt>
                <c:pt idx="36114">
                  <c:v>19.798481896272701</c:v>
                </c:pt>
                <c:pt idx="36115">
                  <c:v>20.522908811912799</c:v>
                </c:pt>
                <c:pt idx="36116">
                  <c:v>20.922791726918401</c:v>
                </c:pt>
                <c:pt idx="36117">
                  <c:v>20.976034641923899</c:v>
                </c:pt>
                <c:pt idx="36118">
                  <c:v>21.480250557563998</c:v>
                </c:pt>
                <c:pt idx="36119">
                  <c:v>22.8515034725696</c:v>
                </c:pt>
                <c:pt idx="36120">
                  <c:v>22.637963387575098</c:v>
                </c:pt>
                <c:pt idx="36121">
                  <c:v>22.4961653032153</c:v>
                </c:pt>
                <c:pt idx="36122">
                  <c:v>22.669657218220799</c:v>
                </c:pt>
                <c:pt idx="36123">
                  <c:v>23.040986133226401</c:v>
                </c:pt>
                <c:pt idx="36124">
                  <c:v>22.864480048866501</c:v>
                </c:pt>
                <c:pt idx="36125">
                  <c:v>22.787433963872001</c:v>
                </c:pt>
                <c:pt idx="36126">
                  <c:v>22.659407878877602</c:v>
                </c:pt>
                <c:pt idx="36127">
                  <c:v>22.521714794517699</c:v>
                </c:pt>
                <c:pt idx="36128">
                  <c:v>22.579293709523199</c:v>
                </c:pt>
                <c:pt idx="36129">
                  <c:v>22.634655624528801</c:v>
                </c:pt>
                <c:pt idx="36130">
                  <c:v>22.358723540168899</c:v>
                </c:pt>
                <c:pt idx="36131">
                  <c:v>22.745134455174501</c:v>
                </c:pt>
                <c:pt idx="36132">
                  <c:v>22.966063370179999</c:v>
                </c:pt>
                <c:pt idx="36133">
                  <c:v>23.115905285820102</c:v>
                </c:pt>
                <c:pt idx="36134">
                  <c:v>23.027858200825701</c:v>
                </c:pt>
                <c:pt idx="36135">
                  <c:v>23.159045115831201</c:v>
                </c:pt>
                <c:pt idx="36136">
                  <c:v>23.259816031471299</c:v>
                </c:pt>
                <c:pt idx="36137">
                  <c:v>22.928514946476898</c:v>
                </c:pt>
                <c:pt idx="36138">
                  <c:v>21.983698861482399</c:v>
                </c:pt>
                <c:pt idx="36139">
                  <c:v>21.295338777122598</c:v>
                </c:pt>
                <c:pt idx="36140">
                  <c:v>20.620400692128101</c:v>
                </c:pt>
                <c:pt idx="36141">
                  <c:v>18.842761607133699</c:v>
                </c:pt>
                <c:pt idx="36142">
                  <c:v>17.8464985227738</c:v>
                </c:pt>
                <c:pt idx="36143">
                  <c:v>17.9184544377793</c:v>
                </c:pt>
                <c:pt idx="36145">
                  <c:v>17.779161268425</c:v>
                </c:pt>
                <c:pt idx="36146">
                  <c:v>18.392066183430501</c:v>
                </c:pt>
                <c:pt idx="36147">
                  <c:v>18.362891098436101</c:v>
                </c:pt>
                <c:pt idx="36148">
                  <c:v>18.699195014076199</c:v>
                </c:pt>
                <c:pt idx="36149">
                  <c:v>19.580079929081801</c:v>
                </c:pt>
                <c:pt idx="36150">
                  <c:v>19.552427844087301</c:v>
                </c:pt>
                <c:pt idx="36151">
                  <c:v>20.1253157597274</c:v>
                </c:pt>
                <c:pt idx="36152">
                  <c:v>19.860100674733001</c:v>
                </c:pt>
                <c:pt idx="36153">
                  <c:v>20.9284405897385</c:v>
                </c:pt>
                <c:pt idx="36154">
                  <c:v>20.9542375053786</c:v>
                </c:pt>
                <c:pt idx="36155">
                  <c:v>19.547482420384199</c:v>
                </c:pt>
                <c:pt idx="36156">
                  <c:v>19.5053333353897</c:v>
                </c:pt>
                <c:pt idx="36157">
                  <c:v>19.395541251029901</c:v>
                </c:pt>
                <c:pt idx="36158">
                  <c:v>19.229060166035399</c:v>
                </c:pt>
                <c:pt idx="36159">
                  <c:v>19.459396081041</c:v>
                </c:pt>
                <c:pt idx="36160">
                  <c:v>20.129303996681099</c:v>
                </c:pt>
                <c:pt idx="36161">
                  <c:v>21.140776911686601</c:v>
                </c:pt>
                <c:pt idx="36162">
                  <c:v>21.7582345430136</c:v>
                </c:pt>
                <c:pt idx="36163">
                  <c:v>22.502975890899101</c:v>
                </c:pt>
                <c:pt idx="36164">
                  <c:v>22.3420002387683</c:v>
                </c:pt>
                <c:pt idx="36165">
                  <c:v>22.7721905866375</c:v>
                </c:pt>
                <c:pt idx="36166">
                  <c:v>23.153801934522999</c:v>
                </c:pt>
                <c:pt idx="36167">
                  <c:v>21.781221282392199</c:v>
                </c:pt>
                <c:pt idx="36168">
                  <c:v>20.283295630261399</c:v>
                </c:pt>
                <c:pt idx="36169">
                  <c:v>17.6624299781469</c:v>
                </c:pt>
                <c:pt idx="36170">
                  <c:v>15.673902326016099</c:v>
                </c:pt>
                <c:pt idx="36171">
                  <c:v>14.138675673885301</c:v>
                </c:pt>
                <c:pt idx="36172">
                  <c:v>13.1732690217708</c:v>
                </c:pt>
                <c:pt idx="36173">
                  <c:v>12.63679036964</c:v>
                </c:pt>
                <c:pt idx="36174">
                  <c:v>12.7968927175092</c:v>
                </c:pt>
                <c:pt idx="36175">
                  <c:v>12.9626300653947</c:v>
                </c:pt>
                <c:pt idx="36176">
                  <c:v>13.4181554132639</c:v>
                </c:pt>
                <c:pt idx="36177">
                  <c:v>14.1193317611332</c:v>
                </c:pt>
                <c:pt idx="36178">
                  <c:v>14.2443021090186</c:v>
                </c:pt>
                <c:pt idx="36179">
                  <c:v>15.5115644568878</c:v>
                </c:pt>
                <c:pt idx="36180">
                  <c:v>15.827943804757099</c:v>
                </c:pt>
                <c:pt idx="36181">
                  <c:v>17.911501152642501</c:v>
                </c:pt>
                <c:pt idx="36182">
                  <c:v>19.332293500511799</c:v>
                </c:pt>
                <c:pt idx="36183">
                  <c:v>20.053321848381</c:v>
                </c:pt>
                <c:pt idx="36184">
                  <c:v>20.474550196266499</c:v>
                </c:pt>
                <c:pt idx="36185">
                  <c:v>21.196991544135699</c:v>
                </c:pt>
                <c:pt idx="36186">
                  <c:v>21.450301892004902</c:v>
                </c:pt>
                <c:pt idx="36187">
                  <c:v>21.8440292398904</c:v>
                </c:pt>
                <c:pt idx="36188">
                  <c:v>21.062307587759602</c:v>
                </c:pt>
                <c:pt idx="36189">
                  <c:v>21.3187349356288</c:v>
                </c:pt>
                <c:pt idx="36190">
                  <c:v>19.9236652835143</c:v>
                </c:pt>
                <c:pt idx="36191">
                  <c:v>19.6370446313835</c:v>
                </c:pt>
                <c:pt idx="36192">
                  <c:v>19.209627979252701</c:v>
                </c:pt>
                <c:pt idx="36193">
                  <c:v>18.326055327138199</c:v>
                </c:pt>
                <c:pt idx="36194">
                  <c:v>17.3459566750074</c:v>
                </c:pt>
                <c:pt idx="36195">
                  <c:v>15.461163022876599</c:v>
                </c:pt>
                <c:pt idx="36196">
                  <c:v>16.351076370762101</c:v>
                </c:pt>
                <c:pt idx="36197">
                  <c:v>15.0054487186313</c:v>
                </c:pt>
                <c:pt idx="36198">
                  <c:v>16.886703066500601</c:v>
                </c:pt>
                <c:pt idx="36199">
                  <c:v>18.248838414386</c:v>
                </c:pt>
                <c:pt idx="36200">
                  <c:v>17.551206762255202</c:v>
                </c:pt>
                <c:pt idx="36201">
                  <c:v>17.321270110124502</c:v>
                </c:pt>
                <c:pt idx="36202">
                  <c:v>17.301594458009902</c:v>
                </c:pt>
                <c:pt idx="36203">
                  <c:v>17.959140805879201</c:v>
                </c:pt>
                <c:pt idx="36204">
                  <c:v>18.285467153748399</c:v>
                </c:pt>
                <c:pt idx="36205">
                  <c:v>18.597344501633799</c:v>
                </c:pt>
                <c:pt idx="36206">
                  <c:v>20.547639849503099</c:v>
                </c:pt>
                <c:pt idx="36207">
                  <c:v>22.432588197372301</c:v>
                </c:pt>
                <c:pt idx="36208">
                  <c:v>23.133993545257798</c:v>
                </c:pt>
                <c:pt idx="36209">
                  <c:v>24.209523893126999</c:v>
                </c:pt>
                <c:pt idx="36210">
                  <c:v>24.734654456123302</c:v>
                </c:pt>
                <c:pt idx="36211">
                  <c:v>24.8215922343839</c:v>
                </c:pt>
                <c:pt idx="36212">
                  <c:v>24.5530990124402</c:v>
                </c:pt>
                <c:pt idx="36213">
                  <c:v>23.971682790496502</c:v>
                </c:pt>
                <c:pt idx="36214">
                  <c:v>23.373226568757101</c:v>
                </c:pt>
                <c:pt idx="36215">
                  <c:v>22.875101346813398</c:v>
                </c:pt>
                <c:pt idx="36216">
                  <c:v>22.4013701248698</c:v>
                </c:pt>
                <c:pt idx="36217">
                  <c:v>22.542553903130301</c:v>
                </c:pt>
                <c:pt idx="36218">
                  <c:v>22.605587681186599</c:v>
                </c:pt>
                <c:pt idx="36219">
                  <c:v>22.498909459242999</c:v>
                </c:pt>
                <c:pt idx="36220">
                  <c:v>22.5709062375035</c:v>
                </c:pt>
                <c:pt idx="36221">
                  <c:v>22.501525015559899</c:v>
                </c:pt>
                <c:pt idx="36222">
                  <c:v>22.003833793616199</c:v>
                </c:pt>
                <c:pt idx="36223">
                  <c:v>20.9028115718767</c:v>
                </c:pt>
                <c:pt idx="36224">
                  <c:v>18.538630349933101</c:v>
                </c:pt>
                <c:pt idx="36225">
                  <c:v>17.749985127989401</c:v>
                </c:pt>
                <c:pt idx="36226">
                  <c:v>17.92975090625</c:v>
                </c:pt>
                <c:pt idx="36227">
                  <c:v>17.443194684306299</c:v>
                </c:pt>
                <c:pt idx="36228">
                  <c:v>16.785658462362601</c:v>
                </c:pt>
                <c:pt idx="36229">
                  <c:v>16.857230240623199</c:v>
                </c:pt>
                <c:pt idx="36230">
                  <c:v>18.043245018679499</c:v>
                </c:pt>
                <c:pt idx="36231">
                  <c:v>19.995744796735799</c:v>
                </c:pt>
                <c:pt idx="36232">
                  <c:v>19.521230574996402</c:v>
                </c:pt>
                <c:pt idx="36233">
                  <c:v>21.7760303530527</c:v>
                </c:pt>
                <c:pt idx="36234">
                  <c:v>21.085284131109098</c:v>
                </c:pt>
                <c:pt idx="36235">
                  <c:v>21.259308909369601</c:v>
                </c:pt>
                <c:pt idx="36236">
                  <c:v>21.436345687425899</c:v>
                </c:pt>
                <c:pt idx="36237">
                  <c:v>20.419660465482298</c:v>
                </c:pt>
                <c:pt idx="36238">
                  <c:v>19.131475243742798</c:v>
                </c:pt>
                <c:pt idx="36239">
                  <c:v>18.2585480217992</c:v>
                </c:pt>
                <c:pt idx="36240">
                  <c:v>17.309420799855499</c:v>
                </c:pt>
                <c:pt idx="36241">
                  <c:v>15.613088578116001</c:v>
                </c:pt>
                <c:pt idx="36242">
                  <c:v>13.9251343561724</c:v>
                </c:pt>
                <c:pt idx="36243">
                  <c:v>14.001735134228699</c:v>
                </c:pt>
                <c:pt idx="36244">
                  <c:v>14.436369912489299</c:v>
                </c:pt>
                <c:pt idx="36245">
                  <c:v>14.4609056905456</c:v>
                </c:pt>
                <c:pt idx="36246">
                  <c:v>14.533253468601901</c:v>
                </c:pt>
                <c:pt idx="36247">
                  <c:v>12.061666246862501</c:v>
                </c:pt>
                <c:pt idx="36248">
                  <c:v>11.666775024918801</c:v>
                </c:pt>
                <c:pt idx="36249">
                  <c:v>11.8013428029751</c:v>
                </c:pt>
                <c:pt idx="36250">
                  <c:v>10.8636255812357</c:v>
                </c:pt>
                <c:pt idx="36251">
                  <c:v>11.819672359291999</c:v>
                </c:pt>
                <c:pt idx="36252">
                  <c:v>13.3376071373483</c:v>
                </c:pt>
                <c:pt idx="36253">
                  <c:v>17.955773915608901</c:v>
                </c:pt>
                <c:pt idx="36254">
                  <c:v>19.219077693665199</c:v>
                </c:pt>
                <c:pt idx="36255">
                  <c:v>19.871458471721599</c:v>
                </c:pt>
                <c:pt idx="36256">
                  <c:v>19.616164249982099</c:v>
                </c:pt>
                <c:pt idx="36257">
                  <c:v>21.513856028038401</c:v>
                </c:pt>
                <c:pt idx="36258">
                  <c:v>21.643187065075399</c:v>
                </c:pt>
                <c:pt idx="36259">
                  <c:v>22.491458361105899</c:v>
                </c:pt>
                <c:pt idx="36260">
                  <c:v>23.0004896572297</c:v>
                </c:pt>
                <c:pt idx="36261">
                  <c:v>23.6179229533534</c:v>
                </c:pt>
                <c:pt idx="36262">
                  <c:v>23.4358912493839</c:v>
                </c:pt>
                <c:pt idx="36263">
                  <c:v>23.147371545507699</c:v>
                </c:pt>
                <c:pt idx="36264">
                  <c:v>22.607108841631401</c:v>
                </c:pt>
                <c:pt idx="36265">
                  <c:v>22.731999137661901</c:v>
                </c:pt>
                <c:pt idx="36266">
                  <c:v>22.794124433785601</c:v>
                </c:pt>
                <c:pt idx="36267">
                  <c:v>23.162217729909401</c:v>
                </c:pt>
                <c:pt idx="36268">
                  <c:v>23.195072025939901</c:v>
                </c:pt>
                <c:pt idx="36269">
                  <c:v>23.812929322063699</c:v>
                </c:pt>
                <c:pt idx="36270">
                  <c:v>23.678779618187399</c:v>
                </c:pt>
                <c:pt idx="36271">
                  <c:v>23.522789914217899</c:v>
                </c:pt>
                <c:pt idx="36272">
                  <c:v>23.5448322103416</c:v>
                </c:pt>
                <c:pt idx="36273">
                  <c:v>23.4443665064654</c:v>
                </c:pt>
                <c:pt idx="36274">
                  <c:v>23.1430508024959</c:v>
                </c:pt>
                <c:pt idx="36275">
                  <c:v>22.787415098619601</c:v>
                </c:pt>
                <c:pt idx="36276">
                  <c:v>22.686497394743402</c:v>
                </c:pt>
                <c:pt idx="36277">
                  <c:v>21.729145690773901</c:v>
                </c:pt>
                <c:pt idx="36278">
                  <c:v>21.7115519868976</c:v>
                </c:pt>
                <c:pt idx="36279">
                  <c:v>22.237746283021401</c:v>
                </c:pt>
                <c:pt idx="36280">
                  <c:v>21.933518579051899</c:v>
                </c:pt>
                <c:pt idx="36281">
                  <c:v>21.609615875175599</c:v>
                </c:pt>
                <c:pt idx="36282">
                  <c:v>20.337971171299401</c:v>
                </c:pt>
                <c:pt idx="36283">
                  <c:v>18.730183467329901</c:v>
                </c:pt>
                <c:pt idx="36284">
                  <c:v>18.019686763453599</c:v>
                </c:pt>
                <c:pt idx="36285">
                  <c:v>16.402430059577402</c:v>
                </c:pt>
                <c:pt idx="36286">
                  <c:v>16.443393355607899</c:v>
                </c:pt>
                <c:pt idx="36287">
                  <c:v>15.581245651731599</c:v>
                </c:pt>
                <c:pt idx="36288">
                  <c:v>13.5257749478554</c:v>
                </c:pt>
                <c:pt idx="36289">
                  <c:v>13.693846243885901</c:v>
                </c:pt>
                <c:pt idx="36290">
                  <c:v>14.2069465400096</c:v>
                </c:pt>
                <c:pt idx="36291">
                  <c:v>13.5528368361333</c:v>
                </c:pt>
                <c:pt idx="36292">
                  <c:v>14.0449921321639</c:v>
                </c:pt>
                <c:pt idx="36293">
                  <c:v>13.6450774282876</c:v>
                </c:pt>
                <c:pt idx="36294">
                  <c:v>14.9997757244113</c:v>
                </c:pt>
                <c:pt idx="36295">
                  <c:v>15.954003020441901</c:v>
                </c:pt>
                <c:pt idx="36296">
                  <c:v>15.451190316565601</c:v>
                </c:pt>
                <c:pt idx="36297">
                  <c:v>15.5162976126893</c:v>
                </c:pt>
                <c:pt idx="36298">
                  <c:v>15.016050908719899</c:v>
                </c:pt>
                <c:pt idx="36299">
                  <c:v>14.945096204843599</c:v>
                </c:pt>
                <c:pt idx="36300">
                  <c:v>14.5599325009673</c:v>
                </c:pt>
                <c:pt idx="36301">
                  <c:v>16.079507796997898</c:v>
                </c:pt>
                <c:pt idx="36302">
                  <c:v>16.0134480931216</c:v>
                </c:pt>
                <c:pt idx="36303">
                  <c:v>18.256041389245301</c:v>
                </c:pt>
                <c:pt idx="36304">
                  <c:v>17.6423086852759</c:v>
                </c:pt>
                <c:pt idx="36305">
                  <c:v>18.0603909813996</c:v>
                </c:pt>
                <c:pt idx="36306">
                  <c:v>19.514375372269001</c:v>
                </c:pt>
                <c:pt idx="36307">
                  <c:v>19.539354857959299</c:v>
                </c:pt>
                <c:pt idx="36308">
                  <c:v>19.105983343480901</c:v>
                </c:pt>
                <c:pt idx="36309">
                  <c:v>17.853876829002498</c:v>
                </c:pt>
                <c:pt idx="36310">
                  <c:v>16.129959314692702</c:v>
                </c:pt>
                <c:pt idx="36311">
                  <c:v>14.923741800214399</c:v>
                </c:pt>
                <c:pt idx="36312">
                  <c:v>13.239224285736</c:v>
                </c:pt>
                <c:pt idx="36313">
                  <c:v>11.042154771426199</c:v>
                </c:pt>
                <c:pt idx="36314">
                  <c:v>10.1793582569478</c:v>
                </c:pt>
                <c:pt idx="36315">
                  <c:v>10.267382742469399</c:v>
                </c:pt>
                <c:pt idx="36316">
                  <c:v>9.7150232281596907</c:v>
                </c:pt>
                <c:pt idx="36317">
                  <c:v>9.6214977136813005</c:v>
                </c:pt>
                <c:pt idx="36318">
                  <c:v>9.5755731992029194</c:v>
                </c:pt>
                <c:pt idx="36319">
                  <c:v>9.6660216848931597</c:v>
                </c:pt>
                <c:pt idx="36320">
                  <c:v>10.152549170414799</c:v>
                </c:pt>
                <c:pt idx="36321">
                  <c:v>9.93410365593639</c:v>
                </c:pt>
                <c:pt idx="36322">
                  <c:v>9.7805731416266308</c:v>
                </c:pt>
                <c:pt idx="36323">
                  <c:v>9.8601596271482492</c:v>
                </c:pt>
                <c:pt idx="36324">
                  <c:v>9.9321551126698608</c:v>
                </c:pt>
                <c:pt idx="36325">
                  <c:v>9.6003715983601001</c:v>
                </c:pt>
                <c:pt idx="36326">
                  <c:v>9.0510480838817209</c:v>
                </c:pt>
                <c:pt idx="36327">
                  <c:v>8.8341205694033302</c:v>
                </c:pt>
                <c:pt idx="36328">
                  <c:v>10.126493055093601</c:v>
                </c:pt>
                <c:pt idx="36329">
                  <c:v>11.0887745406152</c:v>
                </c:pt>
                <c:pt idx="36330">
                  <c:v>12.4211220261368</c:v>
                </c:pt>
                <c:pt idx="36331">
                  <c:v>11.934894511827</c:v>
                </c:pt>
                <c:pt idx="36332">
                  <c:v>14.869829997348701</c:v>
                </c:pt>
                <c:pt idx="36333">
                  <c:v>12.870463482870299</c:v>
                </c:pt>
                <c:pt idx="36334">
                  <c:v>10.1581399685605</c:v>
                </c:pt>
                <c:pt idx="36335">
                  <c:v>9.8770904540821292</c:v>
                </c:pt>
                <c:pt idx="36336">
                  <c:v>9.3421169396037502</c:v>
                </c:pt>
                <c:pt idx="36337">
                  <c:v>8.7669214252939902</c:v>
                </c:pt>
                <c:pt idx="36338">
                  <c:v>9.4792639108156003</c:v>
                </c:pt>
                <c:pt idx="36339">
                  <c:v>9.4079083963372199</c:v>
                </c:pt>
                <c:pt idx="36340">
                  <c:v>8.3321108820274592</c:v>
                </c:pt>
                <c:pt idx="36341">
                  <c:v>9.42319636754908</c:v>
                </c:pt>
                <c:pt idx="36342">
                  <c:v>10.638253853070699</c:v>
                </c:pt>
                <c:pt idx="36343">
                  <c:v>10.766115338760899</c:v>
                </c:pt>
                <c:pt idx="36344">
                  <c:v>15.666849824282499</c:v>
                </c:pt>
                <c:pt idx="36345">
                  <c:v>14.6876573098042</c:v>
                </c:pt>
                <c:pt idx="36346">
                  <c:v>13.2781527954944</c:v>
                </c:pt>
                <c:pt idx="36347">
                  <c:v>12.793735281016</c:v>
                </c:pt>
                <c:pt idx="36348">
                  <c:v>13.4007347665376</c:v>
                </c:pt>
                <c:pt idx="36349">
                  <c:v>14.2940022522279</c:v>
                </c:pt>
                <c:pt idx="36350">
                  <c:v>15.012957737749501</c:v>
                </c:pt>
                <c:pt idx="36351">
                  <c:v>15.132674223271099</c:v>
                </c:pt>
                <c:pt idx="36352">
                  <c:v>14.8076777089613</c:v>
                </c:pt>
                <c:pt idx="36353">
                  <c:v>14.538581194482999</c:v>
                </c:pt>
                <c:pt idx="36354">
                  <c:v>15.0480744272277</c:v>
                </c:pt>
                <c:pt idx="36355">
                  <c:v>15.334870407353799</c:v>
                </c:pt>
                <c:pt idx="36356">
                  <c:v>15.157029387327601</c:v>
                </c:pt>
                <c:pt idx="36357">
                  <c:v>13.1751393673014</c:v>
                </c:pt>
                <c:pt idx="36358">
                  <c:v>8.6772193474274193</c:v>
                </c:pt>
                <c:pt idx="36359">
                  <c:v>6.3502413274012097</c:v>
                </c:pt>
                <c:pt idx="36360">
                  <c:v>5.8378343073750001</c:v>
                </c:pt>
                <c:pt idx="36361">
                  <c:v>5.6326862875010502</c:v>
                </c:pt>
                <c:pt idx="36362">
                  <c:v>5.4075942674748401</c:v>
                </c:pt>
                <c:pt idx="36363">
                  <c:v>5.3206562474486399</c:v>
                </c:pt>
                <c:pt idx="36364">
                  <c:v>5.3959812275746799</c:v>
                </c:pt>
                <c:pt idx="36365">
                  <c:v>5.7113392075484803</c:v>
                </c:pt>
                <c:pt idx="36366">
                  <c:v>5.72691118752227</c:v>
                </c:pt>
                <c:pt idx="36367">
                  <c:v>5.8900951676483198</c:v>
                </c:pt>
                <c:pt idx="36368">
                  <c:v>6.0947161476221101</c:v>
                </c:pt>
                <c:pt idx="36369">
                  <c:v>6.0593931275959001</c:v>
                </c:pt>
                <c:pt idx="36370">
                  <c:v>6.1416491077219497</c:v>
                </c:pt>
                <c:pt idx="36371">
                  <c:v>17.6661590876957</c:v>
                </c:pt>
                <c:pt idx="36372">
                  <c:v>19.438698067669499</c:v>
                </c:pt>
                <c:pt idx="36373">
                  <c:v>20.2294760477956</c:v>
                </c:pt>
                <c:pt idx="36374">
                  <c:v>18.539261027769399</c:v>
                </c:pt>
                <c:pt idx="36375">
                  <c:v>18.298405007743199</c:v>
                </c:pt>
                <c:pt idx="36376">
                  <c:v>16.4790159878692</c:v>
                </c:pt>
                <c:pt idx="36377">
                  <c:v>14.939169967843</c:v>
                </c:pt>
                <c:pt idx="36378">
                  <c:v>10.9683179478168</c:v>
                </c:pt>
                <c:pt idx="36379">
                  <c:v>8.9313029279428395</c:v>
                </c:pt>
                <c:pt idx="36380">
                  <c:v>9.1202879079166408</c:v>
                </c:pt>
                <c:pt idx="36381">
                  <c:v>6.9895708878904301</c:v>
                </c:pt>
                <c:pt idx="36382">
                  <c:v>7.0383918680164701</c:v>
                </c:pt>
                <c:pt idx="36383">
                  <c:v>7.6316468479902699</c:v>
                </c:pt>
                <c:pt idx="36384">
                  <c:v>6.8381548279640603</c:v>
                </c:pt>
                <c:pt idx="36385">
                  <c:v>7.1446348080901103</c:v>
                </c:pt>
                <c:pt idx="36386">
                  <c:v>7.1928557880639001</c:v>
                </c:pt>
                <c:pt idx="36387">
                  <c:v>7.8247867680376899</c:v>
                </c:pt>
                <c:pt idx="36388">
                  <c:v>8.1909107481637395</c:v>
                </c:pt>
                <c:pt idx="36389">
                  <c:v>8.2438687281375298</c:v>
                </c:pt>
                <c:pt idx="36390">
                  <c:v>8.2983217081113203</c:v>
                </c:pt>
                <c:pt idx="36391">
                  <c:v>8.9712806882373695</c:v>
                </c:pt>
                <c:pt idx="36392">
                  <c:v>9.3400076682111592</c:v>
                </c:pt>
                <c:pt idx="36393">
                  <c:v>8.3415866481849505</c:v>
                </c:pt>
                <c:pt idx="36394">
                  <c:v>7.938970628311</c:v>
                </c:pt>
                <c:pt idx="36395">
                  <c:v>9.1030546082847899</c:v>
                </c:pt>
                <c:pt idx="36396">
                  <c:v>9.0408325882585796</c:v>
                </c:pt>
                <c:pt idx="36397">
                  <c:v>9.9431215683846297</c:v>
                </c:pt>
                <c:pt idx="36398">
                  <c:v>10.5419865483584</c:v>
                </c:pt>
                <c:pt idx="36399">
                  <c:v>11.2717815283322</c:v>
                </c:pt>
                <c:pt idx="36400">
                  <c:v>11.772335508458299</c:v>
                </c:pt>
                <c:pt idx="36401">
                  <c:v>12.784140488432101</c:v>
                </c:pt>
                <c:pt idx="36402">
                  <c:v>13.589205123139999</c:v>
                </c:pt>
                <c:pt idx="36403">
                  <c:v>11.7411604126362</c:v>
                </c:pt>
                <c:pt idx="36404">
                  <c:v>11.359562702132999</c:v>
                </c:pt>
                <c:pt idx="36405">
                  <c:v>10.905092991629701</c:v>
                </c:pt>
                <c:pt idx="36406">
                  <c:v>10.0778562811259</c:v>
                </c:pt>
                <c:pt idx="36407">
                  <c:v>9.2851465706226399</c:v>
                </c:pt>
                <c:pt idx="36408">
                  <c:v>8.75449986011939</c:v>
                </c:pt>
                <c:pt idx="36409">
                  <c:v>8.6558851496155604</c:v>
                </c:pt>
                <c:pt idx="36410">
                  <c:v>8.6815664391123093</c:v>
                </c:pt>
                <c:pt idx="36411">
                  <c:v>8.7484587286090605</c:v>
                </c:pt>
                <c:pt idx="36412">
                  <c:v>8.7448780181052292</c:v>
                </c:pt>
                <c:pt idx="36413">
                  <c:v>8.7110933076019901</c:v>
                </c:pt>
                <c:pt idx="36414">
                  <c:v>8.6721635970987396</c:v>
                </c:pt>
                <c:pt idx="36415">
                  <c:v>8.5114398865949106</c:v>
                </c:pt>
                <c:pt idx="36416">
                  <c:v>8.4166261760916594</c:v>
                </c:pt>
                <c:pt idx="36417">
                  <c:v>8.3047504655884108</c:v>
                </c:pt>
                <c:pt idx="36418">
                  <c:v>8.3075957550845807</c:v>
                </c:pt>
                <c:pt idx="36419">
                  <c:v>8.9566960445813404</c:v>
                </c:pt>
                <c:pt idx="36420">
                  <c:v>8.8371493340780898</c:v>
                </c:pt>
                <c:pt idx="36421">
                  <c:v>9.50980662357426</c:v>
                </c:pt>
                <c:pt idx="36422">
                  <c:v>8.1069589130710096</c:v>
                </c:pt>
                <c:pt idx="36423">
                  <c:v>7.52275520256776</c:v>
                </c:pt>
                <c:pt idx="36424">
                  <c:v>7.4355394920639304</c:v>
                </c:pt>
                <c:pt idx="36425">
                  <c:v>7.0018397815606903</c:v>
                </c:pt>
                <c:pt idx="36426">
                  <c:v>6.8303740710574399</c:v>
                </c:pt>
                <c:pt idx="36427">
                  <c:v>6.8923873605536103</c:v>
                </c:pt>
                <c:pt idx="36428">
                  <c:v>6.6326616500503599</c:v>
                </c:pt>
                <c:pt idx="36429">
                  <c:v>6.3107029395471104</c:v>
                </c:pt>
                <c:pt idx="36430">
                  <c:v>5.9113362290432896</c:v>
                </c:pt>
                <c:pt idx="36431">
                  <c:v>6.0613705185400404</c:v>
                </c:pt>
                <c:pt idx="36432">
                  <c:v>6.3879258080367904</c:v>
                </c:pt>
                <c:pt idx="36433">
                  <c:v>6.5432110975329598</c:v>
                </c:pt>
                <c:pt idx="36434">
                  <c:v>6.6889603870297103</c:v>
                </c:pt>
                <c:pt idx="36435">
                  <c:v>6.7973006765264703</c:v>
                </c:pt>
                <c:pt idx="36436">
                  <c:v>6.5058709660226404</c:v>
                </c:pt>
                <c:pt idx="36437">
                  <c:v>7.1308202555193896</c:v>
                </c:pt>
                <c:pt idx="36438">
                  <c:v>7.0187135450161398</c:v>
                </c:pt>
                <c:pt idx="36439">
                  <c:v>7.6690838345123096</c:v>
                </c:pt>
                <c:pt idx="36440">
                  <c:v>11.9299041240091</c:v>
                </c:pt>
                <c:pt idx="36441">
                  <c:v>10.486104413505799</c:v>
                </c:pt>
                <c:pt idx="36442">
                  <c:v>10.436055703001999</c:v>
                </c:pt>
                <c:pt idx="36443">
                  <c:v>9.4069189924987402</c:v>
                </c:pt>
                <c:pt idx="36444">
                  <c:v>8.4746432819954904</c:v>
                </c:pt>
                <c:pt idx="36445">
                  <c:v>8.0235615714916602</c:v>
                </c:pt>
                <c:pt idx="36446">
                  <c:v>8.4583978609884092</c:v>
                </c:pt>
                <c:pt idx="36447">
                  <c:v>9.7845361504851702</c:v>
                </c:pt>
                <c:pt idx="36448">
                  <c:v>11.729700439981301</c:v>
                </c:pt>
                <c:pt idx="36449">
                  <c:v>12.545919729478101</c:v>
                </c:pt>
                <c:pt idx="36450">
                  <c:v>12.719230549969501</c:v>
                </c:pt>
                <c:pt idx="36451">
                  <c:v>11.360763901381199</c:v>
                </c:pt>
                <c:pt idx="36452">
                  <c:v>10.1373152529082</c:v>
                </c:pt>
                <c:pt idx="36453">
                  <c:v>8.9644826044352097</c:v>
                </c:pt>
                <c:pt idx="36454">
                  <c:v>7.6129179558468998</c:v>
                </c:pt>
                <c:pt idx="36455">
                  <c:v>7.4282643073739196</c:v>
                </c:pt>
                <c:pt idx="36456">
                  <c:v>7.3300306589009399</c:v>
                </c:pt>
                <c:pt idx="36457">
                  <c:v>7.4160760103126302</c:v>
                </c:pt>
                <c:pt idx="36458">
                  <c:v>7.1515673618396498</c:v>
                </c:pt>
                <c:pt idx="36459">
                  <c:v>7.0442077133666698</c:v>
                </c:pt>
                <c:pt idx="36460">
                  <c:v>12.1984060647784</c:v>
                </c:pt>
                <c:pt idx="36461">
                  <c:v>17.2148924163054</c:v>
                </c:pt>
                <c:pt idx="36462">
                  <c:v>17.4917477678324</c:v>
                </c:pt>
                <c:pt idx="36463">
                  <c:v>18.913611119244099</c:v>
                </c:pt>
                <c:pt idx="36464">
                  <c:v>17.836008470771102</c:v>
                </c:pt>
                <c:pt idx="36465">
                  <c:v>19.412423822298098</c:v>
                </c:pt>
                <c:pt idx="36466">
                  <c:v>19.846105173709802</c:v>
                </c:pt>
                <c:pt idx="36467">
                  <c:v>18.466809525236801</c:v>
                </c:pt>
                <c:pt idx="36468">
                  <c:v>14.2734548767639</c:v>
                </c:pt>
                <c:pt idx="36469">
                  <c:v>14.4013672281755</c:v>
                </c:pt>
                <c:pt idx="36470">
                  <c:v>16.2726475797026</c:v>
                </c:pt>
                <c:pt idx="36471">
                  <c:v>14.9522239312296</c:v>
                </c:pt>
                <c:pt idx="36472">
                  <c:v>13.2004962826413</c:v>
                </c:pt>
                <c:pt idx="36473">
                  <c:v>11.318217634168301</c:v>
                </c:pt>
                <c:pt idx="36474">
                  <c:v>9.5497059856953097</c:v>
                </c:pt>
                <c:pt idx="36475">
                  <c:v>8.2858773371069905</c:v>
                </c:pt>
                <c:pt idx="36476">
                  <c:v>10.250281688634001</c:v>
                </c:pt>
                <c:pt idx="36477">
                  <c:v>11.889964040161001</c:v>
                </c:pt>
                <c:pt idx="36478">
                  <c:v>11.504700391572699</c:v>
                </c:pt>
                <c:pt idx="36479">
                  <c:v>12.5688677430997</c:v>
                </c:pt>
                <c:pt idx="36480">
                  <c:v>13.348354094626799</c:v>
                </c:pt>
                <c:pt idx="36481">
                  <c:v>15.174816446038401</c:v>
                </c:pt>
                <c:pt idx="36482">
                  <c:v>12.668895797565501</c:v>
                </c:pt>
                <c:pt idx="36483">
                  <c:v>11.183606149092499</c:v>
                </c:pt>
                <c:pt idx="36484">
                  <c:v>11.3309575005042</c:v>
                </c:pt>
                <c:pt idx="36485">
                  <c:v>12.117170852031199</c:v>
                </c:pt>
                <c:pt idx="36486">
                  <c:v>12.0760602035582</c:v>
                </c:pt>
                <c:pt idx="36487">
                  <c:v>12.673722554969901</c:v>
                </c:pt>
                <c:pt idx="36488">
                  <c:v>14.3049519064969</c:v>
                </c:pt>
                <c:pt idx="36489">
                  <c:v>11.198779258023899</c:v>
                </c:pt>
                <c:pt idx="36490">
                  <c:v>11.2733596094356</c:v>
                </c:pt>
                <c:pt idx="36491">
                  <c:v>12.3645049609627</c:v>
                </c:pt>
                <c:pt idx="36492">
                  <c:v>11.8351653124897</c:v>
                </c:pt>
                <c:pt idx="36493">
                  <c:v>12.4249366639014</c:v>
                </c:pt>
                <c:pt idx="36494">
                  <c:v>12.463045015428399</c:v>
                </c:pt>
                <c:pt idx="36495">
                  <c:v>10.2547843669554</c:v>
                </c:pt>
                <c:pt idx="36496">
                  <c:v>9.7905967183670892</c:v>
                </c:pt>
                <c:pt idx="36497">
                  <c:v>9.9943480698941105</c:v>
                </c:pt>
                <c:pt idx="36498">
                  <c:v>9.6909212127456001</c:v>
                </c:pt>
                <c:pt idx="36499">
                  <c:v>9.8540761469108098</c:v>
                </c:pt>
                <c:pt idx="36500">
                  <c:v>9.7093090810286604</c:v>
                </c:pt>
                <c:pt idx="36501">
                  <c:v>9.6774710151465193</c:v>
                </c:pt>
                <c:pt idx="36502">
                  <c:v>9.9914369493117299</c:v>
                </c:pt>
                <c:pt idx="36503">
                  <c:v>10.387388883429599</c:v>
                </c:pt>
                <c:pt idx="36504">
                  <c:v>10.9212498175474</c:v>
                </c:pt>
                <c:pt idx="36505">
                  <c:v>11.641577751712701</c:v>
                </c:pt>
                <c:pt idx="36506">
                  <c:v>14.5056446858305</c:v>
                </c:pt>
                <c:pt idx="36507">
                  <c:v>22.3887086199484</c:v>
                </c:pt>
                <c:pt idx="36508">
                  <c:v>22.840305554113598</c:v>
                </c:pt>
                <c:pt idx="36509">
                  <c:v>23.4080644882314</c:v>
                </c:pt>
                <c:pt idx="36510">
                  <c:v>23.3166424223493</c:v>
                </c:pt>
                <c:pt idx="36511">
                  <c:v>23.094605356514499</c:v>
                </c:pt>
                <c:pt idx="36512">
                  <c:v>22.783477290632401</c:v>
                </c:pt>
                <c:pt idx="36513">
                  <c:v>22.894381224750202</c:v>
                </c:pt>
                <c:pt idx="36514">
                  <c:v>22.7286331589154</c:v>
                </c:pt>
                <c:pt idx="36515">
                  <c:v>22.011864093033299</c:v>
                </c:pt>
                <c:pt idx="36516">
                  <c:v>20.9101010271511</c:v>
                </c:pt>
                <c:pt idx="36517">
                  <c:v>19.700342961316402</c:v>
                </c:pt>
                <c:pt idx="36518">
                  <c:v>17.0919388954342</c:v>
                </c:pt>
                <c:pt idx="36519">
                  <c:v>15.229147829552099</c:v>
                </c:pt>
                <c:pt idx="36520">
                  <c:v>14.108459763717301</c:v>
                </c:pt>
                <c:pt idx="36521">
                  <c:v>12.278381697835099</c:v>
                </c:pt>
                <c:pt idx="36522">
                  <c:v>8.9346096319529895</c:v>
                </c:pt>
                <c:pt idx="36523">
                  <c:v>7.7940045661181996</c:v>
                </c:pt>
                <c:pt idx="36524">
                  <c:v>11.865143500236099</c:v>
                </c:pt>
                <c:pt idx="36525">
                  <c:v>12.0711244343539</c:v>
                </c:pt>
                <c:pt idx="36526">
                  <c:v>11.2668943685191</c:v>
                </c:pt>
                <c:pt idx="36527">
                  <c:v>10.908309302637001</c:v>
                </c:pt>
                <c:pt idx="36528">
                  <c:v>9.5507172367548403</c:v>
                </c:pt>
                <c:pt idx="36529">
                  <c:v>7.3586091709200403</c:v>
                </c:pt>
                <c:pt idx="36530">
                  <c:v>7.0773561050379001</c:v>
                </c:pt>
                <c:pt idx="36531">
                  <c:v>7.6870620391557596</c:v>
                </c:pt>
                <c:pt idx="36532">
                  <c:v>8.0604039733209696</c:v>
                </c:pt>
                <c:pt idx="36533">
                  <c:v>9.2462679074388294</c:v>
                </c:pt>
                <c:pt idx="36534">
                  <c:v>12.1058718415567</c:v>
                </c:pt>
                <c:pt idx="36535">
                  <c:v>12.778931775721899</c:v>
                </c:pt>
                <c:pt idx="36536">
                  <c:v>11.636287709839801</c:v>
                </c:pt>
                <c:pt idx="36537">
                  <c:v>11.2567796439576</c:v>
                </c:pt>
                <c:pt idx="36538">
                  <c:v>10.735909578122801</c:v>
                </c:pt>
                <c:pt idx="36539">
                  <c:v>10.1913285122407</c:v>
                </c:pt>
                <c:pt idx="36540">
                  <c:v>9.9857364463585299</c:v>
                </c:pt>
                <c:pt idx="36541">
                  <c:v>9.83278538052374</c:v>
                </c:pt>
                <c:pt idx="36542">
                  <c:v>9.9729033146416004</c:v>
                </c:pt>
                <c:pt idx="36543">
                  <c:v>9.97868724875946</c:v>
                </c:pt>
                <c:pt idx="36544">
                  <c:v>9.9897391829246605</c:v>
                </c:pt>
                <c:pt idx="36545">
                  <c:v>10.308528117042499</c:v>
                </c:pt>
                <c:pt idx="36546">
                  <c:v>10.4700735018874</c:v>
                </c:pt>
                <c:pt idx="36547">
                  <c:v>10.2832733374561</c:v>
                </c:pt>
                <c:pt idx="36548">
                  <c:v>10.2802921730561</c:v>
                </c:pt>
                <c:pt idx="36549">
                  <c:v>10.0778790086562</c:v>
                </c:pt>
                <c:pt idx="36550">
                  <c:v>10.075717844224901</c:v>
                </c:pt>
                <c:pt idx="36551">
                  <c:v>9.8753186798249306</c:v>
                </c:pt>
                <c:pt idx="36552">
                  <c:v>10.350071515425</c:v>
                </c:pt>
                <c:pt idx="36553">
                  <c:v>10.579022350993601</c:v>
                </c:pt>
                <c:pt idx="36554">
                  <c:v>10.6892601865937</c:v>
                </c:pt>
                <c:pt idx="36555">
                  <c:v>10.8343110221938</c:v>
                </c:pt>
                <c:pt idx="36556">
                  <c:v>10.9158778577624</c:v>
                </c:pt>
                <c:pt idx="36557">
                  <c:v>11.0507946933625</c:v>
                </c:pt>
                <c:pt idx="36558">
                  <c:v>10.780591528962599</c:v>
                </c:pt>
                <c:pt idx="36559">
                  <c:v>10.651646364531199</c:v>
                </c:pt>
                <c:pt idx="36560">
                  <c:v>10.314609200131301</c:v>
                </c:pt>
                <c:pt idx="36561">
                  <c:v>10.094895035731399</c:v>
                </c:pt>
                <c:pt idx="36562">
                  <c:v>9.9391838713000205</c:v>
                </c:pt>
                <c:pt idx="36563">
                  <c:v>9.7738257069000891</c:v>
                </c:pt>
                <c:pt idx="36564">
                  <c:v>9.52883954250016</c:v>
                </c:pt>
                <c:pt idx="36565">
                  <c:v>9.4254363780688095</c:v>
                </c:pt>
                <c:pt idx="36566">
                  <c:v>9.3401362136688793</c:v>
                </c:pt>
                <c:pt idx="36567">
                  <c:v>9.2869960492689501</c:v>
                </c:pt>
                <c:pt idx="36568">
                  <c:v>9.3995058848376001</c:v>
                </c:pt>
                <c:pt idx="36569">
                  <c:v>9.8025297204376702</c:v>
                </c:pt>
                <c:pt idx="36570">
                  <c:v>9.7846415560377302</c:v>
                </c:pt>
                <c:pt idx="36571">
                  <c:v>9.0857783916063806</c:v>
                </c:pt>
                <c:pt idx="36572">
                  <c:v>9.1567842272064492</c:v>
                </c:pt>
                <c:pt idx="36573">
                  <c:v>9.3111930628065203</c:v>
                </c:pt>
                <c:pt idx="36574">
                  <c:v>9.1509308983751705</c:v>
                </c:pt>
                <c:pt idx="36575">
                  <c:v>8.8759407339752396</c:v>
                </c:pt>
                <c:pt idx="36576">
                  <c:v>8.5418825695753107</c:v>
                </c:pt>
                <c:pt idx="36577">
                  <c:v>7.6560884051439597</c:v>
                </c:pt>
                <c:pt idx="36578">
                  <c:v>7.4502442407440297</c:v>
                </c:pt>
                <c:pt idx="36579">
                  <c:v>7.5205560763440999</c:v>
                </c:pt>
                <c:pt idx="36580">
                  <c:v>7.8665249119127498</c:v>
                </c:pt>
                <c:pt idx="36581">
                  <c:v>8.5890477475128204</c:v>
                </c:pt>
                <c:pt idx="36582">
                  <c:v>10.8676735831129</c:v>
                </c:pt>
                <c:pt idx="36583">
                  <c:v>11.4753654186815</c:v>
                </c:pt>
                <c:pt idx="36584">
                  <c:v>10.138889254281599</c:v>
                </c:pt>
                <c:pt idx="36585">
                  <c:v>11.1915710898817</c:v>
                </c:pt>
                <c:pt idx="36586">
                  <c:v>11.7359819254503</c:v>
                </c:pt>
                <c:pt idx="36587">
                  <c:v>12.2491557610504</c:v>
                </c:pt>
                <c:pt idx="36588">
                  <c:v>12.7415615966505</c:v>
                </c:pt>
                <c:pt idx="36589">
                  <c:v>12.2133264322191</c:v>
                </c:pt>
                <c:pt idx="36590">
                  <c:v>12.340499267819199</c:v>
                </c:pt>
                <c:pt idx="36591">
                  <c:v>11.3814861034193</c:v>
                </c:pt>
                <c:pt idx="36592">
                  <c:v>12.8369689389879</c:v>
                </c:pt>
                <c:pt idx="36593">
                  <c:v>12.580804774588</c:v>
                </c:pt>
                <c:pt idx="36594">
                  <c:v>13.155312622892399</c:v>
                </c:pt>
                <c:pt idx="36595">
                  <c:v>12.460283483650899</c:v>
                </c:pt>
                <c:pt idx="36596">
                  <c:v>12.197270344781201</c:v>
                </c:pt>
                <c:pt idx="36597">
                  <c:v>11.531122205911499</c:v>
                </c:pt>
                <c:pt idx="36598">
                  <c:v>10.7281790666701</c:v>
                </c:pt>
                <c:pt idx="36599">
                  <c:v>9.5165249278003792</c:v>
                </c:pt>
                <c:pt idx="36600">
                  <c:v>8.8251477889306909</c:v>
                </c:pt>
                <c:pt idx="36601">
                  <c:v>9.8260126496892095</c:v>
                </c:pt>
                <c:pt idx="36602">
                  <c:v>9.8272085108195295</c:v>
                </c:pt>
                <c:pt idx="36603">
                  <c:v>9.7533523719498501</c:v>
                </c:pt>
                <c:pt idx="36604">
                  <c:v>10.601942232708399</c:v>
                </c:pt>
                <c:pt idx="36605">
                  <c:v>11.8577920938387</c:v>
                </c:pt>
                <c:pt idx="36606">
                  <c:v>12.712994954969</c:v>
                </c:pt>
                <c:pt idx="36607">
                  <c:v>10.313804815727501</c:v>
                </c:pt>
                <c:pt idx="36608">
                  <c:v>17.036289676857798</c:v>
                </c:pt>
                <c:pt idx="36609">
                  <c:v>16.3653655379882</c:v>
                </c:pt>
                <c:pt idx="36610">
                  <c:v>16.996538398746701</c:v>
                </c:pt>
                <c:pt idx="36611">
                  <c:v>11.600257259877001</c:v>
                </c:pt>
                <c:pt idx="36612">
                  <c:v>13.297254121007301</c:v>
                </c:pt>
                <c:pt idx="36613">
                  <c:v>12.7694199817658</c:v>
                </c:pt>
                <c:pt idx="36614">
                  <c:v>13.699266842896099</c:v>
                </c:pt>
                <c:pt idx="36615">
                  <c:v>14.484287704026499</c:v>
                </c:pt>
                <c:pt idx="36616">
                  <c:v>14.719902564785</c:v>
                </c:pt>
                <c:pt idx="36617">
                  <c:v>19.5866214259153</c:v>
                </c:pt>
                <c:pt idx="36618">
                  <c:v>19.150709287045601</c:v>
                </c:pt>
                <c:pt idx="36619">
                  <c:v>20.375595147804098</c:v>
                </c:pt>
                <c:pt idx="36620">
                  <c:v>21.415355008934402</c:v>
                </c:pt>
                <c:pt idx="36621">
                  <c:v>20.721296870064801</c:v>
                </c:pt>
                <c:pt idx="36622">
                  <c:v>20.498034730823299</c:v>
                </c:pt>
                <c:pt idx="36623">
                  <c:v>20.194952591953601</c:v>
                </c:pt>
                <c:pt idx="36624">
                  <c:v>19.8775244530839</c:v>
                </c:pt>
                <c:pt idx="36625">
                  <c:v>19.666250313842401</c:v>
                </c:pt>
                <c:pt idx="36626">
                  <c:v>19.038229174972798</c:v>
                </c:pt>
                <c:pt idx="36627">
                  <c:v>18.169987036103102</c:v>
                </c:pt>
                <c:pt idx="36628">
                  <c:v>17.525844896861599</c:v>
                </c:pt>
                <c:pt idx="36629">
                  <c:v>18.068724757991902</c:v>
                </c:pt>
                <c:pt idx="36630">
                  <c:v>18.206755619122202</c:v>
                </c:pt>
                <c:pt idx="36631">
                  <c:v>18.010059479880699</c:v>
                </c:pt>
                <c:pt idx="36632">
                  <c:v>17.721200341011102</c:v>
                </c:pt>
                <c:pt idx="36633">
                  <c:v>17.926788202141399</c:v>
                </c:pt>
                <c:pt idx="36634">
                  <c:v>17.904814062899899</c:v>
                </c:pt>
                <c:pt idx="36635">
                  <c:v>18.909102924030201</c:v>
                </c:pt>
                <c:pt idx="36636">
                  <c:v>19.088228785160499</c:v>
                </c:pt>
                <c:pt idx="36637">
                  <c:v>19.009488645918999</c:v>
                </c:pt>
                <c:pt idx="36638">
                  <c:v>20.3476835070494</c:v>
                </c:pt>
                <c:pt idx="36639">
                  <c:v>21.753528368179701</c:v>
                </c:pt>
                <c:pt idx="36640">
                  <c:v>22.850898228938199</c:v>
                </c:pt>
                <c:pt idx="36641">
                  <c:v>23.808737090068501</c:v>
                </c:pt>
                <c:pt idx="36642">
                  <c:v>24.268509713615401</c:v>
                </c:pt>
                <c:pt idx="36643">
                  <c:v>24.0726440994349</c:v>
                </c:pt>
                <c:pt idx="36644">
                  <c:v>23.9595314852718</c:v>
                </c:pt>
                <c:pt idx="36645">
                  <c:v>23.810342871108801</c:v>
                </c:pt>
                <c:pt idx="36646">
                  <c:v>23.829665256928202</c:v>
                </c:pt>
                <c:pt idx="36647">
                  <c:v>23.8761466427652</c:v>
                </c:pt>
                <c:pt idx="36648">
                  <c:v>24.087090028602098</c:v>
                </c:pt>
                <c:pt idx="36649">
                  <c:v>23.599255414421599</c:v>
                </c:pt>
                <c:pt idx="36650">
                  <c:v>23.945053800258499</c:v>
                </c:pt>
                <c:pt idx="36651">
                  <c:v>23.626374186095401</c:v>
                </c:pt>
                <c:pt idx="36652">
                  <c:v>23.827594571914901</c:v>
                </c:pt>
                <c:pt idx="36653">
                  <c:v>23.907094957751799</c:v>
                </c:pt>
                <c:pt idx="36654">
                  <c:v>22.798638343588799</c:v>
                </c:pt>
                <c:pt idx="36655">
                  <c:v>22.752626729408298</c:v>
                </c:pt>
                <c:pt idx="36656">
                  <c:v>22.681055115245201</c:v>
                </c:pt>
                <c:pt idx="36657">
                  <c:v>22.644765501082102</c:v>
                </c:pt>
                <c:pt idx="36658">
                  <c:v>22.681901886901599</c:v>
                </c:pt>
                <c:pt idx="36659">
                  <c:v>22.813000272738499</c:v>
                </c:pt>
                <c:pt idx="36660">
                  <c:v>22.7304886585754</c:v>
                </c:pt>
                <c:pt idx="36661">
                  <c:v>22.910528044394901</c:v>
                </c:pt>
                <c:pt idx="36662">
                  <c:v>23.363531430231799</c:v>
                </c:pt>
                <c:pt idx="36663">
                  <c:v>23.625646816068802</c:v>
                </c:pt>
                <c:pt idx="36664">
                  <c:v>23.959650201888302</c:v>
                </c:pt>
                <c:pt idx="36665">
                  <c:v>23.615276587725202</c:v>
                </c:pt>
                <c:pt idx="36666">
                  <c:v>21.924124973562101</c:v>
                </c:pt>
                <c:pt idx="36667">
                  <c:v>21.4920083593816</c:v>
                </c:pt>
                <c:pt idx="36668">
                  <c:v>19.972605745218502</c:v>
                </c:pt>
                <c:pt idx="36669">
                  <c:v>19.7167031310554</c:v>
                </c:pt>
                <c:pt idx="36670">
                  <c:v>18.656710516874899</c:v>
                </c:pt>
                <c:pt idx="36671">
                  <c:v>18.9289059027119</c:v>
                </c:pt>
                <c:pt idx="36672">
                  <c:v>17.866112288548798</c:v>
                </c:pt>
                <c:pt idx="36673">
                  <c:v>17.528068674368299</c:v>
                </c:pt>
                <c:pt idx="36674">
                  <c:v>16.603717060205199</c:v>
                </c:pt>
                <c:pt idx="36675">
                  <c:v>17.832311446042102</c:v>
                </c:pt>
                <c:pt idx="36676">
                  <c:v>18.649847831861599</c:v>
                </c:pt>
                <c:pt idx="36677">
                  <c:v>18.906871217698502</c:v>
                </c:pt>
                <c:pt idx="36678">
                  <c:v>19.526712603535401</c:v>
                </c:pt>
                <c:pt idx="36679">
                  <c:v>18.901758989354899</c:v>
                </c:pt>
                <c:pt idx="36680">
                  <c:v>18.788476375191902</c:v>
                </c:pt>
                <c:pt idx="36681">
                  <c:v>19.807454761028801</c:v>
                </c:pt>
                <c:pt idx="36682">
                  <c:v>19.007621146848301</c:v>
                </c:pt>
                <c:pt idx="36683">
                  <c:v>18.832734532685201</c:v>
                </c:pt>
                <c:pt idx="36684">
                  <c:v>18.715301918522101</c:v>
                </c:pt>
                <c:pt idx="36685">
                  <c:v>19.866885304341601</c:v>
                </c:pt>
                <c:pt idx="36686">
                  <c:v>18.754112690178498</c:v>
                </c:pt>
                <c:pt idx="36687">
                  <c:v>20.667522076015501</c:v>
                </c:pt>
                <c:pt idx="36688">
                  <c:v>21.491775461834902</c:v>
                </c:pt>
                <c:pt idx="36689">
                  <c:v>22.775481847671902</c:v>
                </c:pt>
                <c:pt idx="36690">
                  <c:v>23.457458456096699</c:v>
                </c:pt>
                <c:pt idx="36691">
                  <c:v>23.735467287100899</c:v>
                </c:pt>
                <c:pt idx="36692">
                  <c:v>24.026582118108799</c:v>
                </c:pt>
                <c:pt idx="36693">
                  <c:v>24.1394749491166</c:v>
                </c:pt>
                <c:pt idx="36694">
                  <c:v>24.177262780120799</c:v>
                </c:pt>
                <c:pt idx="36695">
                  <c:v>23.789013611128698</c:v>
                </c:pt>
                <c:pt idx="36696">
                  <c:v>23.210177442136501</c:v>
                </c:pt>
                <c:pt idx="36697">
                  <c:v>23.008369273140701</c:v>
                </c:pt>
                <c:pt idx="36698">
                  <c:v>23.569468104148601</c:v>
                </c:pt>
                <c:pt idx="36699">
                  <c:v>23.1774679351564</c:v>
                </c:pt>
                <c:pt idx="37392">
                  <c:v>10.4164128227518</c:v>
                </c:pt>
                <c:pt idx="37393">
                  <c:v>11.1779736537561</c:v>
                </c:pt>
                <c:pt idx="37394">
                  <c:v>12.457797484763899</c:v>
                </c:pt>
                <c:pt idx="37395">
                  <c:v>13.317450315771699</c:v>
                </c:pt>
                <c:pt idx="37396">
                  <c:v>14.033318146775899</c:v>
                </c:pt>
                <c:pt idx="37397">
                  <c:v>15.461242977783799</c:v>
                </c:pt>
                <c:pt idx="37398">
                  <c:v>15.855715808791601</c:v>
                </c:pt>
                <c:pt idx="37399">
                  <c:v>18.654810639795802</c:v>
                </c:pt>
                <c:pt idx="37400">
                  <c:v>20.0856164708037</c:v>
                </c:pt>
                <c:pt idx="37401">
                  <c:v>21.3763823018115</c:v>
                </c:pt>
                <c:pt idx="37402">
                  <c:v>21.5044141328157</c:v>
                </c:pt>
                <c:pt idx="37403">
                  <c:v>21.237931963823598</c:v>
                </c:pt>
                <c:pt idx="37404">
                  <c:v>20.931335794831401</c:v>
                </c:pt>
                <c:pt idx="37405">
                  <c:v>21.116399625835601</c:v>
                </c:pt>
                <c:pt idx="37406">
                  <c:v>21.166037456843501</c:v>
                </c:pt>
                <c:pt idx="37407">
                  <c:v>21.034902287851299</c:v>
                </c:pt>
                <c:pt idx="37408">
                  <c:v>21.644056118855499</c:v>
                </c:pt>
                <c:pt idx="37409">
                  <c:v>22.722394698576</c:v>
                </c:pt>
                <c:pt idx="37410">
                  <c:v>23.7194400270239</c:v>
                </c:pt>
                <c:pt idx="37411">
                  <c:v>23.599285355426499</c:v>
                </c:pt>
                <c:pt idx="37412">
                  <c:v>23.547380683874401</c:v>
                </c:pt>
                <c:pt idx="37413">
                  <c:v>23.502944012322299</c:v>
                </c:pt>
                <c:pt idx="37414">
                  <c:v>23.698017340724899</c:v>
                </c:pt>
                <c:pt idx="37415">
                  <c:v>23.322077669172799</c:v>
                </c:pt>
                <c:pt idx="37416">
                  <c:v>21.8362379976207</c:v>
                </c:pt>
                <c:pt idx="37417">
                  <c:v>18.567316326023398</c:v>
                </c:pt>
                <c:pt idx="37418">
                  <c:v>17.229936654471299</c:v>
                </c:pt>
                <c:pt idx="37419">
                  <c:v>18.427604982919199</c:v>
                </c:pt>
                <c:pt idx="37420">
                  <c:v>20.6458973113218</c:v>
                </c:pt>
                <c:pt idx="37421">
                  <c:v>21.9257136397697</c:v>
                </c:pt>
                <c:pt idx="37422">
                  <c:v>22.2435049682176</c:v>
                </c:pt>
                <c:pt idx="37423">
                  <c:v>22.702086296620202</c:v>
                </c:pt>
                <c:pt idx="37424">
                  <c:v>23.028373625068099</c:v>
                </c:pt>
                <c:pt idx="37425">
                  <c:v>22.163707953515999</c:v>
                </c:pt>
                <c:pt idx="37426">
                  <c:v>21.4032312819186</c:v>
                </c:pt>
                <c:pt idx="37427">
                  <c:v>20.331055610366501</c:v>
                </c:pt>
                <c:pt idx="37428">
                  <c:v>21.137120938814402</c:v>
                </c:pt>
                <c:pt idx="37429">
                  <c:v>23.791059267217101</c:v>
                </c:pt>
                <c:pt idx="37430">
                  <c:v>21.917037595665001</c:v>
                </c:pt>
                <c:pt idx="37431">
                  <c:v>21.714723924112899</c:v>
                </c:pt>
                <c:pt idx="37432">
                  <c:v>23.362237252515499</c:v>
                </c:pt>
                <c:pt idx="37433">
                  <c:v>26.192314580963401</c:v>
                </c:pt>
                <c:pt idx="37434">
                  <c:v>23.973026909411299</c:v>
                </c:pt>
                <c:pt idx="37435">
                  <c:v>22.1408362378139</c:v>
                </c:pt>
                <c:pt idx="37436">
                  <c:v>21.803895566261801</c:v>
                </c:pt>
                <c:pt idx="37437">
                  <c:v>22.094758894709699</c:v>
                </c:pt>
                <c:pt idx="37438">
                  <c:v>21.831934223112398</c:v>
                </c:pt>
                <c:pt idx="37439">
                  <c:v>20.788369551560301</c:v>
                </c:pt>
                <c:pt idx="37440">
                  <c:v>19.989094880008199</c:v>
                </c:pt>
                <c:pt idx="37441">
                  <c:v>19.1337132084108</c:v>
                </c:pt>
                <c:pt idx="37442">
                  <c:v>18.176618536858701</c:v>
                </c:pt>
                <c:pt idx="37443">
                  <c:v>18.232380865306599</c:v>
                </c:pt>
                <c:pt idx="37444">
                  <c:v>17.549976193709199</c:v>
                </c:pt>
                <c:pt idx="37445">
                  <c:v>17.188438522157099</c:v>
                </c:pt>
                <c:pt idx="37446">
                  <c:v>17.318105850605001</c:v>
                </c:pt>
                <c:pt idx="37447">
                  <c:v>17.5993911790077</c:v>
                </c:pt>
                <c:pt idx="37448">
                  <c:v>17.195178507455601</c:v>
                </c:pt>
                <c:pt idx="37449">
                  <c:v>18.7704718359035</c:v>
                </c:pt>
                <c:pt idx="37450">
                  <c:v>20.598438164306099</c:v>
                </c:pt>
                <c:pt idx="37451">
                  <c:v>20.834291492754001</c:v>
                </c:pt>
                <c:pt idx="37452">
                  <c:v>20.911437821201901</c:v>
                </c:pt>
                <c:pt idx="37453">
                  <c:v>21.509548149604498</c:v>
                </c:pt>
                <c:pt idx="37454">
                  <c:v>21.8234084780524</c:v>
                </c:pt>
                <c:pt idx="37455">
                  <c:v>22.0630478065003</c:v>
                </c:pt>
                <c:pt idx="37456">
                  <c:v>22.160621134903</c:v>
                </c:pt>
                <c:pt idx="37457">
                  <c:v>22.126908231283402</c:v>
                </c:pt>
                <c:pt idx="37458">
                  <c:v>22.186720095569999</c:v>
                </c:pt>
                <c:pt idx="37459">
                  <c:v>22.003882959885502</c:v>
                </c:pt>
                <c:pt idx="37460">
                  <c:v>21.974915824172101</c:v>
                </c:pt>
                <c:pt idx="37461">
                  <c:v>21.899962688458601</c:v>
                </c:pt>
                <c:pt idx="37462">
                  <c:v>21.770901552774099</c:v>
                </c:pt>
                <c:pt idx="37463">
                  <c:v>21.781361417060701</c:v>
                </c:pt>
                <c:pt idx="37464">
                  <c:v>21.9139592813472</c:v>
                </c:pt>
                <c:pt idx="37465">
                  <c:v>22.227945145662702</c:v>
                </c:pt>
                <c:pt idx="37466">
                  <c:v>22.2931770099493</c:v>
                </c:pt>
                <c:pt idx="37467">
                  <c:v>22.299882874235799</c:v>
                </c:pt>
                <c:pt idx="37468">
                  <c:v>22.3988687385513</c:v>
                </c:pt>
                <c:pt idx="37469">
                  <c:v>22.3688106028379</c:v>
                </c:pt>
                <c:pt idx="37470">
                  <c:v>22.1794294671244</c:v>
                </c:pt>
                <c:pt idx="37471">
                  <c:v>22.073261331439902</c:v>
                </c:pt>
                <c:pt idx="37472">
                  <c:v>21.899858195726502</c:v>
                </c:pt>
                <c:pt idx="37473">
                  <c:v>21.7403540600131</c:v>
                </c:pt>
                <c:pt idx="37474">
                  <c:v>21.3952199243286</c:v>
                </c:pt>
                <c:pt idx="37475">
                  <c:v>21.430611788615099</c:v>
                </c:pt>
                <c:pt idx="37476">
                  <c:v>21.187288652901699</c:v>
                </c:pt>
                <c:pt idx="37477">
                  <c:v>21.431010517217199</c:v>
                </c:pt>
                <c:pt idx="37478">
                  <c:v>21.444622381503699</c:v>
                </c:pt>
                <c:pt idx="37479">
                  <c:v>21.106884245790301</c:v>
                </c:pt>
                <c:pt idx="37480">
                  <c:v>21.312822110105799</c:v>
                </c:pt>
                <c:pt idx="37481">
                  <c:v>21.7964159743923</c:v>
                </c:pt>
                <c:pt idx="37482">
                  <c:v>21.7192788386789</c:v>
                </c:pt>
                <c:pt idx="37483">
                  <c:v>21.485386702994401</c:v>
                </c:pt>
                <c:pt idx="37484">
                  <c:v>20.292111567280902</c:v>
                </c:pt>
                <c:pt idx="37485">
                  <c:v>19.371749431567501</c:v>
                </c:pt>
                <c:pt idx="37486">
                  <c:v>18.914188295883001</c:v>
                </c:pt>
                <c:pt idx="37487">
                  <c:v>19.067524160169601</c:v>
                </c:pt>
                <c:pt idx="37488">
                  <c:v>17.813329024456099</c:v>
                </c:pt>
                <c:pt idx="37489">
                  <c:v>17.272848888771598</c:v>
                </c:pt>
                <c:pt idx="37490">
                  <c:v>16.6507497530582</c:v>
                </c:pt>
                <c:pt idx="37491">
                  <c:v>16.794357617344701</c:v>
                </c:pt>
                <c:pt idx="37492">
                  <c:v>15.763169481660199</c:v>
                </c:pt>
                <c:pt idx="37493">
                  <c:v>16.6281293459468</c:v>
                </c:pt>
                <c:pt idx="37494">
                  <c:v>17.2322782102333</c:v>
                </c:pt>
                <c:pt idx="37495">
                  <c:v>17.195655074548799</c:v>
                </c:pt>
                <c:pt idx="37496">
                  <c:v>18.136089938835401</c:v>
                </c:pt>
                <c:pt idx="37497">
                  <c:v>19.769134803121901</c:v>
                </c:pt>
                <c:pt idx="37498">
                  <c:v>20.269206667437398</c:v>
                </c:pt>
                <c:pt idx="37499">
                  <c:v>20.372292531724</c:v>
                </c:pt>
                <c:pt idx="37500">
                  <c:v>20.617075396010598</c:v>
                </c:pt>
                <c:pt idx="37501">
                  <c:v>21.296466260326099</c:v>
                </c:pt>
                <c:pt idx="37502">
                  <c:v>22.114289124612601</c:v>
                </c:pt>
                <c:pt idx="37503">
                  <c:v>22.7202239888992</c:v>
                </c:pt>
                <c:pt idx="37504">
                  <c:v>22.6711628532147</c:v>
                </c:pt>
                <c:pt idx="37505">
                  <c:v>22.522477563773901</c:v>
                </c:pt>
                <c:pt idx="37506">
                  <c:v>22.8837071206312</c:v>
                </c:pt>
                <c:pt idx="37507">
                  <c:v>23.198174677446101</c:v>
                </c:pt>
                <c:pt idx="37508">
                  <c:v>23.617617234303498</c:v>
                </c:pt>
                <c:pt idx="37509">
                  <c:v>23.9043347911608</c:v>
                </c:pt>
                <c:pt idx="37510">
                  <c:v>23.978405347975698</c:v>
                </c:pt>
                <c:pt idx="37511">
                  <c:v>23.817062904833001</c:v>
                </c:pt>
                <c:pt idx="37512">
                  <c:v>23.5478414616904</c:v>
                </c:pt>
                <c:pt idx="37513">
                  <c:v>23.274247018505299</c:v>
                </c:pt>
                <c:pt idx="37514">
                  <c:v>23.035215575362599</c:v>
                </c:pt>
                <c:pt idx="37515">
                  <c:v>23.091357132220001</c:v>
                </c:pt>
                <c:pt idx="37516">
                  <c:v>23.234455689034899</c:v>
                </c:pt>
                <c:pt idx="37517">
                  <c:v>23.3257862458922</c:v>
                </c:pt>
                <c:pt idx="37518">
                  <c:v>23.0844088027496</c:v>
                </c:pt>
                <c:pt idx="37519">
                  <c:v>23.028602359564498</c:v>
                </c:pt>
                <c:pt idx="37520">
                  <c:v>22.958769916421801</c:v>
                </c:pt>
                <c:pt idx="37521">
                  <c:v>22.882237473279101</c:v>
                </c:pt>
                <c:pt idx="37522">
                  <c:v>22.566158030094101</c:v>
                </c:pt>
                <c:pt idx="37523">
                  <c:v>23.0495975869514</c:v>
                </c:pt>
                <c:pt idx="37524">
                  <c:v>22.4468231438087</c:v>
                </c:pt>
                <c:pt idx="37525">
                  <c:v>22.110707700623699</c:v>
                </c:pt>
                <c:pt idx="37526">
                  <c:v>21.638197257481</c:v>
                </c:pt>
                <c:pt idx="37527">
                  <c:v>21.863925814338302</c:v>
                </c:pt>
                <c:pt idx="37528">
                  <c:v>22.416817371153201</c:v>
                </c:pt>
                <c:pt idx="37529">
                  <c:v>25.4041009280106</c:v>
                </c:pt>
                <c:pt idx="37530">
                  <c:v>26.837119484867898</c:v>
                </c:pt>
                <c:pt idx="37531">
                  <c:v>22.919950041682799</c:v>
                </c:pt>
                <c:pt idx="37532">
                  <c:v>22.452182598540201</c:v>
                </c:pt>
                <c:pt idx="37533">
                  <c:v>21.632977155397501</c:v>
                </c:pt>
                <c:pt idx="37534">
                  <c:v>20.666335712212401</c:v>
                </c:pt>
                <c:pt idx="37535">
                  <c:v>20.244731269069799</c:v>
                </c:pt>
                <c:pt idx="37536">
                  <c:v>19.336554825927099</c:v>
                </c:pt>
                <c:pt idx="37537">
                  <c:v>19.232636382742001</c:v>
                </c:pt>
                <c:pt idx="37538">
                  <c:v>19.317442939599299</c:v>
                </c:pt>
                <c:pt idx="37539">
                  <c:v>18.5458384964567</c:v>
                </c:pt>
                <c:pt idx="37540">
                  <c:v>18.459144053271601</c:v>
                </c:pt>
                <c:pt idx="37541">
                  <c:v>18.4246336101289</c:v>
                </c:pt>
                <c:pt idx="37542">
                  <c:v>18.376138166986301</c:v>
                </c:pt>
                <c:pt idx="37543">
                  <c:v>18.2248847238012</c:v>
                </c:pt>
                <c:pt idx="37544">
                  <c:v>18.0630352806585</c:v>
                </c:pt>
                <c:pt idx="37545">
                  <c:v>20.762753837515898</c:v>
                </c:pt>
                <c:pt idx="37546">
                  <c:v>20.462389394330799</c:v>
                </c:pt>
                <c:pt idx="37547">
                  <c:v>20.5650729511881</c:v>
                </c:pt>
                <c:pt idx="37548">
                  <c:v>20.375043508045401</c:v>
                </c:pt>
                <c:pt idx="37549">
                  <c:v>20.2257470648604</c:v>
                </c:pt>
                <c:pt idx="37550">
                  <c:v>21.120892621717701</c:v>
                </c:pt>
                <c:pt idx="37551">
                  <c:v>22.164832178575001</c:v>
                </c:pt>
                <c:pt idx="37552">
                  <c:v>21.955415735390002</c:v>
                </c:pt>
                <c:pt idx="37553">
                  <c:v>22.478863866624501</c:v>
                </c:pt>
                <c:pt idx="37554">
                  <c:v>23.291651572168401</c:v>
                </c:pt>
                <c:pt idx="37555">
                  <c:v>24.015739277860099</c:v>
                </c:pt>
                <c:pt idx="37556">
                  <c:v>24.385258983404</c:v>
                </c:pt>
                <c:pt idx="37557">
                  <c:v>24.645984688947799</c:v>
                </c:pt>
                <c:pt idx="37558">
                  <c:v>24.387119394639601</c:v>
                </c:pt>
                <c:pt idx="37559">
                  <c:v>23.651349100183399</c:v>
                </c:pt>
                <c:pt idx="37560">
                  <c:v>23.864784805727201</c:v>
                </c:pt>
                <c:pt idx="37561">
                  <c:v>23.439706511419001</c:v>
                </c:pt>
                <c:pt idx="37562">
                  <c:v>23.4969072169628</c:v>
                </c:pt>
                <c:pt idx="37563">
                  <c:v>23.432559922506599</c:v>
                </c:pt>
                <c:pt idx="37564">
                  <c:v>22.902437628198399</c:v>
                </c:pt>
                <c:pt idx="37565">
                  <c:v>21.515581333742201</c:v>
                </c:pt>
                <c:pt idx="37566">
                  <c:v>20.7269620392861</c:v>
                </c:pt>
                <c:pt idx="37567">
                  <c:v>22.0206607449778</c:v>
                </c:pt>
                <c:pt idx="37568">
                  <c:v>22.292830450521699</c:v>
                </c:pt>
                <c:pt idx="37569">
                  <c:v>22.057089156065501</c:v>
                </c:pt>
                <c:pt idx="37570">
                  <c:v>23.090745861757298</c:v>
                </c:pt>
                <c:pt idx="37571">
                  <c:v>21.6227435673011</c:v>
                </c:pt>
                <c:pt idx="37572">
                  <c:v>21.675360272844902</c:v>
                </c:pt>
                <c:pt idx="37573">
                  <c:v>19.542339978536699</c:v>
                </c:pt>
                <c:pt idx="37574">
                  <c:v>18.5036016840805</c:v>
                </c:pt>
                <c:pt idx="37575">
                  <c:v>18.119483389624399</c:v>
                </c:pt>
                <c:pt idx="37576">
                  <c:v>18.165289095316101</c:v>
                </c:pt>
                <c:pt idx="37577">
                  <c:v>18.849090800860001</c:v>
                </c:pt>
                <c:pt idx="37578">
                  <c:v>20.549917506403801</c:v>
                </c:pt>
                <c:pt idx="37579">
                  <c:v>20.0486902120956</c:v>
                </c:pt>
                <c:pt idx="37580">
                  <c:v>17.6423769176394</c:v>
                </c:pt>
                <c:pt idx="37581">
                  <c:v>16.2743306231832</c:v>
                </c:pt>
                <c:pt idx="37582">
                  <c:v>16.219096328875001</c:v>
                </c:pt>
                <c:pt idx="37583">
                  <c:v>15.314101034418799</c:v>
                </c:pt>
                <c:pt idx="37584">
                  <c:v>14.2550297399626</c:v>
                </c:pt>
                <c:pt idx="37585">
                  <c:v>13.594086445654399</c:v>
                </c:pt>
                <c:pt idx="37586">
                  <c:v>13.7501951511982</c:v>
                </c:pt>
                <c:pt idx="37587">
                  <c:v>13.1183068567421</c:v>
                </c:pt>
                <c:pt idx="37588">
                  <c:v>13.7407665624338</c:v>
                </c:pt>
                <c:pt idx="37589">
                  <c:v>13.462350267977699</c:v>
                </c:pt>
                <c:pt idx="37590">
                  <c:v>14.256315973521501</c:v>
                </c:pt>
                <c:pt idx="37591">
                  <c:v>15.841196679213301</c:v>
                </c:pt>
                <c:pt idx="37592">
                  <c:v>16.921369384757099</c:v>
                </c:pt>
                <c:pt idx="37593">
                  <c:v>16.0068800903009</c:v>
                </c:pt>
                <c:pt idx="37594">
                  <c:v>15.661439795992701</c:v>
                </c:pt>
                <c:pt idx="37595">
                  <c:v>17.658828501536501</c:v>
                </c:pt>
                <c:pt idx="37596">
                  <c:v>18.865206207080401</c:v>
                </c:pt>
                <c:pt idx="37597">
                  <c:v>18.7660049127721</c:v>
                </c:pt>
                <c:pt idx="37598">
                  <c:v>19.275426618316001</c:v>
                </c:pt>
                <c:pt idx="37599">
                  <c:v>19.876228323859799</c:v>
                </c:pt>
                <c:pt idx="37600">
                  <c:v>20.9982820295516</c:v>
                </c:pt>
                <c:pt idx="37601">
                  <c:v>21.221057855138401</c:v>
                </c:pt>
                <c:pt idx="37602">
                  <c:v>21.7407858008532</c:v>
                </c:pt>
                <c:pt idx="37603">
                  <c:v>21.8762807464784</c:v>
                </c:pt>
                <c:pt idx="37604">
                  <c:v>21.767952692193202</c:v>
                </c:pt>
                <c:pt idx="37605">
                  <c:v>21.354323637907999</c:v>
                </c:pt>
                <c:pt idx="37606">
                  <c:v>20.612216583533201</c:v>
                </c:pt>
                <c:pt idx="37607">
                  <c:v>18.753631529247901</c:v>
                </c:pt>
                <c:pt idx="37608">
                  <c:v>18.030754474962698</c:v>
                </c:pt>
                <c:pt idx="37609">
                  <c:v>16.5974084205879</c:v>
                </c:pt>
                <c:pt idx="37610">
                  <c:v>15.988184366302701</c:v>
                </c:pt>
                <c:pt idx="37611">
                  <c:v>16.224381312017499</c:v>
                </c:pt>
                <c:pt idx="37612">
                  <c:v>17.611389257642699</c:v>
                </c:pt>
                <c:pt idx="37613">
                  <c:v>19.6000212033574</c:v>
                </c:pt>
                <c:pt idx="37614">
                  <c:v>21.4030841490722</c:v>
                </c:pt>
                <c:pt idx="37615">
                  <c:v>21.903951094697401</c:v>
                </c:pt>
                <c:pt idx="37616">
                  <c:v>22.469461040412199</c:v>
                </c:pt>
                <c:pt idx="37617">
                  <c:v>22.209512986126999</c:v>
                </c:pt>
                <c:pt idx="37618">
                  <c:v>23.017240931752202</c:v>
                </c:pt>
                <c:pt idx="37619">
                  <c:v>22.102766877466902</c:v>
                </c:pt>
                <c:pt idx="37620">
                  <c:v>21.977836823181701</c:v>
                </c:pt>
                <c:pt idx="37621">
                  <c:v>22.1847917688069</c:v>
                </c:pt>
                <c:pt idx="37622">
                  <c:v>22.673144714521701</c:v>
                </c:pt>
                <c:pt idx="37623">
                  <c:v>23.7506996602364</c:v>
                </c:pt>
                <c:pt idx="37624">
                  <c:v>25.5614256058617</c:v>
                </c:pt>
                <c:pt idx="37625">
                  <c:v>27.506169551576399</c:v>
                </c:pt>
                <c:pt idx="37626">
                  <c:v>29.024889497291198</c:v>
                </c:pt>
                <c:pt idx="37627">
                  <c:v>31.979235442916401</c:v>
                </c:pt>
                <c:pt idx="37628">
                  <c:v>22.3649293886312</c:v>
                </c:pt>
                <c:pt idx="37629">
                  <c:v>21.2037933343459</c:v>
                </c:pt>
                <c:pt idx="37630">
                  <c:v>20.131464279971201</c:v>
                </c:pt>
                <c:pt idx="37631">
                  <c:v>19.976132225685902</c:v>
                </c:pt>
                <c:pt idx="37632">
                  <c:v>19.560398171400699</c:v>
                </c:pt>
                <c:pt idx="37633">
                  <c:v>19.019770117025899</c:v>
                </c:pt>
                <c:pt idx="37634">
                  <c:v>17.970937062740699</c:v>
                </c:pt>
                <c:pt idx="37635">
                  <c:v>17.9909160084554</c:v>
                </c:pt>
                <c:pt idx="37636">
                  <c:v>18.0411349540807</c:v>
                </c:pt>
                <c:pt idx="37637">
                  <c:v>17.275157899795399</c:v>
                </c:pt>
                <c:pt idx="37638">
                  <c:v>16.058640845510201</c:v>
                </c:pt>
                <c:pt idx="37639">
                  <c:v>15.864684791135399</c:v>
                </c:pt>
                <c:pt idx="37640">
                  <c:v>15.6780397368502</c:v>
                </c:pt>
                <c:pt idx="37641">
                  <c:v>17.296571682564899</c:v>
                </c:pt>
                <c:pt idx="37642">
                  <c:v>17.9060396281902</c:v>
                </c:pt>
                <c:pt idx="37643">
                  <c:v>19.7889175739049</c:v>
                </c:pt>
                <c:pt idx="37644">
                  <c:v>20.271788519619701</c:v>
                </c:pt>
                <c:pt idx="37645">
                  <c:v>21.046409465244899</c:v>
                </c:pt>
                <c:pt idx="37646">
                  <c:v>21.826531410959699</c:v>
                </c:pt>
                <c:pt idx="37647">
                  <c:v>21.2636153566744</c:v>
                </c:pt>
                <c:pt idx="37648">
                  <c:v>21.297579302299599</c:v>
                </c:pt>
                <c:pt idx="37649">
                  <c:v>21.998143310011201</c:v>
                </c:pt>
                <c:pt idx="37650">
                  <c:v>22.643523379714001</c:v>
                </c:pt>
                <c:pt idx="37651">
                  <c:v>22.8459944493429</c:v>
                </c:pt>
                <c:pt idx="37652">
                  <c:v>23.734174519045698</c:v>
                </c:pt>
                <c:pt idx="37653">
                  <c:v>24.234971588748401</c:v>
                </c:pt>
                <c:pt idx="37654">
                  <c:v>24.293843658377401</c:v>
                </c:pt>
                <c:pt idx="37655">
                  <c:v>24.438556728080201</c:v>
                </c:pt>
                <c:pt idx="37656">
                  <c:v>24.455062797782901</c:v>
                </c:pt>
                <c:pt idx="37657">
                  <c:v>24.465016867411901</c:v>
                </c:pt>
                <c:pt idx="37658">
                  <c:v>24.199349937114601</c:v>
                </c:pt>
                <c:pt idx="37659">
                  <c:v>24.112592006817401</c:v>
                </c:pt>
                <c:pt idx="37660">
                  <c:v>24.160566076446401</c:v>
                </c:pt>
                <c:pt idx="37661">
                  <c:v>23.9099641461491</c:v>
                </c:pt>
                <c:pt idx="37662">
                  <c:v>23.920044215851899</c:v>
                </c:pt>
                <c:pt idx="37663">
                  <c:v>24.194626285480801</c:v>
                </c:pt>
                <c:pt idx="37664">
                  <c:v>24.191256355183601</c:v>
                </c:pt>
                <c:pt idx="37665">
                  <c:v>24.294694424886298</c:v>
                </c:pt>
                <c:pt idx="37666">
                  <c:v>24.328368494515299</c:v>
                </c:pt>
                <c:pt idx="37667">
                  <c:v>24.477936564218101</c:v>
                </c:pt>
                <c:pt idx="37668">
                  <c:v>24.422019633920801</c:v>
                </c:pt>
                <c:pt idx="37669">
                  <c:v>24.330772703549801</c:v>
                </c:pt>
                <c:pt idx="37670">
                  <c:v>24.162985773252501</c:v>
                </c:pt>
                <c:pt idx="37671">
                  <c:v>24.005045842955301</c:v>
                </c:pt>
                <c:pt idx="37672">
                  <c:v>24.1361659125843</c:v>
                </c:pt>
                <c:pt idx="37673">
                  <c:v>24.175969982287</c:v>
                </c:pt>
                <c:pt idx="37674">
                  <c:v>24.179590051989699</c:v>
                </c:pt>
                <c:pt idx="37675">
                  <c:v>23.862669121618701</c:v>
                </c:pt>
                <c:pt idx="37676">
                  <c:v>22.8559151913215</c:v>
                </c:pt>
                <c:pt idx="37677">
                  <c:v>21.2495562610242</c:v>
                </c:pt>
                <c:pt idx="37678">
                  <c:v>20.021160330653199</c:v>
                </c:pt>
                <c:pt idx="37679">
                  <c:v>19.332275400355901</c:v>
                </c:pt>
                <c:pt idx="37680">
                  <c:v>18.7400764700587</c:v>
                </c:pt>
                <c:pt idx="37681">
                  <c:v>18.847702539687699</c:v>
                </c:pt>
                <c:pt idx="37682">
                  <c:v>19.302760609390401</c:v>
                </c:pt>
                <c:pt idx="37683">
                  <c:v>19.770477679093201</c:v>
                </c:pt>
                <c:pt idx="37684">
                  <c:v>18.839407748722099</c:v>
                </c:pt>
                <c:pt idx="37685">
                  <c:v>18.826211818424898</c:v>
                </c:pt>
                <c:pt idx="37686">
                  <c:v>19.635939888127599</c:v>
                </c:pt>
                <c:pt idx="37687">
                  <c:v>19.372018957756602</c:v>
                </c:pt>
                <c:pt idx="37688">
                  <c:v>19.4498380274594</c:v>
                </c:pt>
                <c:pt idx="37689">
                  <c:v>19.859446097162099</c:v>
                </c:pt>
                <c:pt idx="37690">
                  <c:v>20.2881521667911</c:v>
                </c:pt>
                <c:pt idx="37691">
                  <c:v>21.647119236493801</c:v>
                </c:pt>
                <c:pt idx="37692">
                  <c:v>21.976154306196602</c:v>
                </c:pt>
                <c:pt idx="37693">
                  <c:v>22.060013375825601</c:v>
                </c:pt>
                <c:pt idx="37694">
                  <c:v>22.4812334455283</c:v>
                </c:pt>
                <c:pt idx="37695">
                  <c:v>23.577740515231099</c:v>
                </c:pt>
                <c:pt idx="37696">
                  <c:v>24.11081658486</c:v>
                </c:pt>
                <c:pt idx="37697">
                  <c:v>24.2311088534106</c:v>
                </c:pt>
                <c:pt idx="37698">
                  <c:v>24.430775320801001</c:v>
                </c:pt>
                <c:pt idx="37699">
                  <c:v>24.854131788140201</c:v>
                </c:pt>
                <c:pt idx="37700">
                  <c:v>25.0522892555305</c:v>
                </c:pt>
                <c:pt idx="37701">
                  <c:v>25.332145722920899</c:v>
                </c:pt>
                <c:pt idx="37702">
                  <c:v>25.379582190260098</c:v>
                </c:pt>
                <c:pt idx="37703">
                  <c:v>25.113713657650401</c:v>
                </c:pt>
                <c:pt idx="37704">
                  <c:v>24.659038125040802</c:v>
                </c:pt>
                <c:pt idx="37705">
                  <c:v>25.035090592380001</c:v>
                </c:pt>
                <c:pt idx="37706">
                  <c:v>24.761987059770298</c:v>
                </c:pt>
                <c:pt idx="37707">
                  <c:v>24.737688527160699</c:v>
                </c:pt>
                <c:pt idx="37708">
                  <c:v>24.932995994499901</c:v>
                </c:pt>
                <c:pt idx="37709">
                  <c:v>24.756984461890202</c:v>
                </c:pt>
                <c:pt idx="37710">
                  <c:v>24.937550929280601</c:v>
                </c:pt>
                <c:pt idx="37711">
                  <c:v>24.594853396619801</c:v>
                </c:pt>
                <c:pt idx="37712">
                  <c:v>24.539429864010099</c:v>
                </c:pt>
                <c:pt idx="37713">
                  <c:v>24.745802331400501</c:v>
                </c:pt>
                <c:pt idx="37714">
                  <c:v>24.5102497987397</c:v>
                </c:pt>
                <c:pt idx="37715">
                  <c:v>24.34921926613</c:v>
                </c:pt>
                <c:pt idx="37716">
                  <c:v>24.0999497335204</c:v>
                </c:pt>
                <c:pt idx="37717">
                  <c:v>23.8111562008596</c:v>
                </c:pt>
                <c:pt idx="37718">
                  <c:v>24.084784668249899</c:v>
                </c:pt>
                <c:pt idx="37719">
                  <c:v>24.158870135640299</c:v>
                </c:pt>
                <c:pt idx="37720">
                  <c:v>24.7501796029795</c:v>
                </c:pt>
                <c:pt idx="37721">
                  <c:v>26.339043070369801</c:v>
                </c:pt>
                <c:pt idx="37722">
                  <c:v>23.808464537760202</c:v>
                </c:pt>
                <c:pt idx="37723">
                  <c:v>22.769039005099401</c:v>
                </c:pt>
                <c:pt idx="37724">
                  <c:v>21.8060874724898</c:v>
                </c:pt>
                <c:pt idx="37725">
                  <c:v>21.468842939880101</c:v>
                </c:pt>
                <c:pt idx="37726">
                  <c:v>20.9973664072193</c:v>
                </c:pt>
                <c:pt idx="37727">
                  <c:v>20.8764108746097</c:v>
                </c:pt>
                <c:pt idx="37728">
                  <c:v>20.759982342000001</c:v>
                </c:pt>
                <c:pt idx="37729">
                  <c:v>20.1616648093392</c:v>
                </c:pt>
                <c:pt idx="37730">
                  <c:v>19.938340276729601</c:v>
                </c:pt>
                <c:pt idx="37731">
                  <c:v>20.246772744119902</c:v>
                </c:pt>
                <c:pt idx="37732">
                  <c:v>19.824434211459099</c:v>
                </c:pt>
                <c:pt idx="37733">
                  <c:v>19.210658678849502</c:v>
                </c:pt>
                <c:pt idx="37734">
                  <c:v>18.574444146239799</c:v>
                </c:pt>
                <c:pt idx="37735">
                  <c:v>19.431760613579002</c:v>
                </c:pt>
                <c:pt idx="37736">
                  <c:v>19.678183080969401</c:v>
                </c:pt>
                <c:pt idx="37737">
                  <c:v>21.1794435483597</c:v>
                </c:pt>
                <c:pt idx="37738">
                  <c:v>21.530287015698899</c:v>
                </c:pt>
                <c:pt idx="37739">
                  <c:v>21.965274483089299</c:v>
                </c:pt>
                <c:pt idx="37740">
                  <c:v>22.386315950479599</c:v>
                </c:pt>
                <c:pt idx="37741">
                  <c:v>22.889589417818801</c:v>
                </c:pt>
                <c:pt idx="37742">
                  <c:v>23.5111918852092</c:v>
                </c:pt>
                <c:pt idx="37743">
                  <c:v>23.983173352599501</c:v>
                </c:pt>
                <c:pt idx="37744">
                  <c:v>24.2523938199387</c:v>
                </c:pt>
                <c:pt idx="37745">
                  <c:v>24.417937129505599</c:v>
                </c:pt>
                <c:pt idx="37746">
                  <c:v>24.653261281222299</c:v>
                </c:pt>
                <c:pt idx="37747">
                  <c:v>24.8835844329626</c:v>
                </c:pt>
                <c:pt idx="37748">
                  <c:v>24.851471584679299</c:v>
                </c:pt>
                <c:pt idx="37749">
                  <c:v>24.799303736395899</c:v>
                </c:pt>
                <c:pt idx="37750">
                  <c:v>24.7706898881363</c:v>
                </c:pt>
                <c:pt idx="37751">
                  <c:v>24.4287530398529</c:v>
                </c:pt>
                <c:pt idx="37752">
                  <c:v>24.139500191569599</c:v>
                </c:pt>
                <c:pt idx="37753">
                  <c:v>23.512882343309901</c:v>
                </c:pt>
                <c:pt idx="37754">
                  <c:v>23.802772495026598</c:v>
                </c:pt>
                <c:pt idx="37755">
                  <c:v>23.471566646743302</c:v>
                </c:pt>
                <c:pt idx="37756">
                  <c:v>22.949256798483599</c:v>
                </c:pt>
                <c:pt idx="37757">
                  <c:v>22.7406219502003</c:v>
                </c:pt>
                <c:pt idx="37758">
                  <c:v>22.918603101917</c:v>
                </c:pt>
                <c:pt idx="37759">
                  <c:v>22.867436253657299</c:v>
                </c:pt>
                <c:pt idx="37760">
                  <c:v>25.292844405374002</c:v>
                </c:pt>
                <c:pt idx="37761">
                  <c:v>25.268452557090601</c:v>
                </c:pt>
                <c:pt idx="37762">
                  <c:v>23.734348708831</c:v>
                </c:pt>
                <c:pt idx="37763">
                  <c:v>22.9738928605476</c:v>
                </c:pt>
                <c:pt idx="37764">
                  <c:v>22.457656012264302</c:v>
                </c:pt>
                <c:pt idx="37765">
                  <c:v>23.928160164004598</c:v>
                </c:pt>
                <c:pt idx="37766">
                  <c:v>23.7370933157213</c:v>
                </c:pt>
                <c:pt idx="37767">
                  <c:v>23.776029467438001</c:v>
                </c:pt>
                <c:pt idx="37768">
                  <c:v>23.415951619178301</c:v>
                </c:pt>
                <c:pt idx="37769">
                  <c:v>22.721767770894999</c:v>
                </c:pt>
                <c:pt idx="37770">
                  <c:v>22.366377922611701</c:v>
                </c:pt>
                <c:pt idx="37771">
                  <c:v>21.686503074352</c:v>
                </c:pt>
                <c:pt idx="37772">
                  <c:v>20.7467762260687</c:v>
                </c:pt>
                <c:pt idx="37773">
                  <c:v>20.191665377785299</c:v>
                </c:pt>
                <c:pt idx="37774">
                  <c:v>19.368564529525699</c:v>
                </c:pt>
                <c:pt idx="37775">
                  <c:v>18.257155681242299</c:v>
                </c:pt>
                <c:pt idx="37776">
                  <c:v>18.717364832958999</c:v>
                </c:pt>
                <c:pt idx="37777">
                  <c:v>18.3157899846993</c:v>
                </c:pt>
                <c:pt idx="37778">
                  <c:v>18.332407136415998</c:v>
                </c:pt>
                <c:pt idx="37779">
                  <c:v>18.186555288132698</c:v>
                </c:pt>
                <c:pt idx="37780">
                  <c:v>18.016124439873</c:v>
                </c:pt>
                <c:pt idx="37781">
                  <c:v>18.3667235915897</c:v>
                </c:pt>
                <c:pt idx="37782">
                  <c:v>18.403717743306402</c:v>
                </c:pt>
                <c:pt idx="37783">
                  <c:v>18.523562895046702</c:v>
                </c:pt>
                <c:pt idx="37784">
                  <c:v>19.551811046763401</c:v>
                </c:pt>
                <c:pt idx="37785">
                  <c:v>20.406443198480002</c:v>
                </c:pt>
                <c:pt idx="37786">
                  <c:v>21.109137350220401</c:v>
                </c:pt>
                <c:pt idx="37787">
                  <c:v>22.099424501937001</c:v>
                </c:pt>
                <c:pt idx="37788">
                  <c:v>22.5321216536537</c:v>
                </c:pt>
                <c:pt idx="37789">
                  <c:v>22.760781805394</c:v>
                </c:pt>
                <c:pt idx="37790">
                  <c:v>23.1222839571107</c:v>
                </c:pt>
                <c:pt idx="37791">
                  <c:v>23.367905108827401</c:v>
                </c:pt>
                <c:pt idx="37792">
                  <c:v>23.8155912605677</c:v>
                </c:pt>
                <c:pt idx="37793">
                  <c:v>24.349312377490602</c:v>
                </c:pt>
                <c:pt idx="37794">
                  <c:v>24.3585494596141</c:v>
                </c:pt>
                <c:pt idx="37795">
                  <c:v>24.328375541777</c:v>
                </c:pt>
                <c:pt idx="37796">
                  <c:v>24.155382623900401</c:v>
                </c:pt>
                <c:pt idx="37797">
                  <c:v>23.961660706023899</c:v>
                </c:pt>
                <c:pt idx="37798">
                  <c:v>23.707953788186799</c:v>
                </c:pt>
                <c:pt idx="37799">
                  <c:v>23.765324870310302</c:v>
                </c:pt>
                <c:pt idx="37800">
                  <c:v>23.698083952433699</c:v>
                </c:pt>
                <c:pt idx="37801">
                  <c:v>22.868924034596599</c:v>
                </c:pt>
                <c:pt idx="37802">
                  <c:v>22.800475116720101</c:v>
                </c:pt>
                <c:pt idx="37803">
                  <c:v>22.325284198843601</c:v>
                </c:pt>
                <c:pt idx="37804">
                  <c:v>21.491017281006499</c:v>
                </c:pt>
                <c:pt idx="37805">
                  <c:v>22.426861363129898</c:v>
                </c:pt>
                <c:pt idx="37806">
                  <c:v>23.865295445253398</c:v>
                </c:pt>
                <c:pt idx="37807">
                  <c:v>25.086096527416299</c:v>
                </c:pt>
                <c:pt idx="37808">
                  <c:v>24.4517986095398</c:v>
                </c:pt>
                <c:pt idx="37809">
                  <c:v>23.169635691663199</c:v>
                </c:pt>
                <c:pt idx="37810">
                  <c:v>22.0434797738261</c:v>
                </c:pt>
                <c:pt idx="37811">
                  <c:v>21.544058855949601</c:v>
                </c:pt>
                <c:pt idx="37812">
                  <c:v>21.855945938073098</c:v>
                </c:pt>
                <c:pt idx="37813">
                  <c:v>22.039033020236001</c:v>
                </c:pt>
                <c:pt idx="37814">
                  <c:v>20.612337102359401</c:v>
                </c:pt>
                <c:pt idx="37815">
                  <c:v>21.344449184482901</c:v>
                </c:pt>
                <c:pt idx="37816">
                  <c:v>22.737546266645801</c:v>
                </c:pt>
                <c:pt idx="37817">
                  <c:v>26.0733613487693</c:v>
                </c:pt>
                <c:pt idx="37818">
                  <c:v>25.400827430892701</c:v>
                </c:pt>
                <c:pt idx="37819">
                  <c:v>21.2694795130556</c:v>
                </c:pt>
                <c:pt idx="37820">
                  <c:v>19.553193595179099</c:v>
                </c:pt>
                <c:pt idx="37821">
                  <c:v>19.361414677302601</c:v>
                </c:pt>
                <c:pt idx="37822">
                  <c:v>19.028370759465499</c:v>
                </c:pt>
                <c:pt idx="37823">
                  <c:v>18.177525841588899</c:v>
                </c:pt>
                <c:pt idx="37824">
                  <c:v>17.650307923712401</c:v>
                </c:pt>
                <c:pt idx="37825">
                  <c:v>15.3510180058753</c:v>
                </c:pt>
                <c:pt idx="37826">
                  <c:v>16.3326220879988</c:v>
                </c:pt>
                <c:pt idx="37827">
                  <c:v>15.556072170122199</c:v>
                </c:pt>
                <c:pt idx="37828">
                  <c:v>15.971789252285101</c:v>
                </c:pt>
                <c:pt idx="37829">
                  <c:v>16.0950803344086</c:v>
                </c:pt>
                <c:pt idx="37830">
                  <c:v>16.134516416532101</c:v>
                </c:pt>
                <c:pt idx="37831">
                  <c:v>16.259215498694999</c:v>
                </c:pt>
                <c:pt idx="37832">
                  <c:v>19.848232580818401</c:v>
                </c:pt>
                <c:pt idx="37833">
                  <c:v>21.021036662941899</c:v>
                </c:pt>
                <c:pt idx="37834">
                  <c:v>21.6576067451048</c:v>
                </c:pt>
                <c:pt idx="37835">
                  <c:v>21.7413828272283</c:v>
                </c:pt>
                <c:pt idx="37836">
                  <c:v>21.871289909351699</c:v>
                </c:pt>
                <c:pt idx="37837">
                  <c:v>22.1439059915147</c:v>
                </c:pt>
                <c:pt idx="37838">
                  <c:v>22.6642460736381</c:v>
                </c:pt>
                <c:pt idx="37839">
                  <c:v>23.100825155761601</c:v>
                </c:pt>
                <c:pt idx="37840">
                  <c:v>23.464843237924502</c:v>
                </c:pt>
                <c:pt idx="37841">
                  <c:v>23.4845298628201</c:v>
                </c:pt>
                <c:pt idx="37842">
                  <c:v>23.5526690305019</c:v>
                </c:pt>
                <c:pt idx="37843">
                  <c:v>23.5857141981841</c:v>
                </c:pt>
                <c:pt idx="37844">
                  <c:v>23.564060365865799</c:v>
                </c:pt>
                <c:pt idx="37845">
                  <c:v>23.4847255335476</c:v>
                </c:pt>
                <c:pt idx="37846">
                  <c:v>23.385088701229801</c:v>
                </c:pt>
                <c:pt idx="37847">
                  <c:v>23.3702668689115</c:v>
                </c:pt>
                <c:pt idx="37848">
                  <c:v>23.2906720365933</c:v>
                </c:pt>
                <c:pt idx="37849">
                  <c:v>23.168842204275499</c:v>
                </c:pt>
                <c:pt idx="37850">
                  <c:v>23.0531903719572</c:v>
                </c:pt>
                <c:pt idx="37851">
                  <c:v>22.926183539638998</c:v>
                </c:pt>
                <c:pt idx="37852">
                  <c:v>22.644325707321201</c:v>
                </c:pt>
                <c:pt idx="37853">
                  <c:v>22.236192875002899</c:v>
                </c:pt>
                <c:pt idx="37854">
                  <c:v>22.532752042684599</c:v>
                </c:pt>
                <c:pt idx="37855">
                  <c:v>22.135916210366901</c:v>
                </c:pt>
                <c:pt idx="37856">
                  <c:v>21.836387378048599</c:v>
                </c:pt>
                <c:pt idx="37857">
                  <c:v>21.786801545730299</c:v>
                </c:pt>
                <c:pt idx="37858">
                  <c:v>21.075653713412599</c:v>
                </c:pt>
                <c:pt idx="41772">
                  <c:v>11.850081020361801</c:v>
                </c:pt>
                <c:pt idx="41773">
                  <c:v>12.701894188043999</c:v>
                </c:pt>
                <c:pt idx="41774">
                  <c:v>12.871275696342501</c:v>
                </c:pt>
                <c:pt idx="41775">
                  <c:v>13.0053665452507</c:v>
                </c:pt>
                <c:pt idx="41776">
                  <c:v>12.7116393941794</c:v>
                </c:pt>
                <c:pt idx="41777">
                  <c:v>12.166616243087599</c:v>
                </c:pt>
                <c:pt idx="41778">
                  <c:v>11.994306091995799</c:v>
                </c:pt>
                <c:pt idx="41779">
                  <c:v>11.843167940924401</c:v>
                </c:pt>
                <c:pt idx="41780">
                  <c:v>11.4899577898326</c:v>
                </c:pt>
                <c:pt idx="41781">
                  <c:v>11.1203086387408</c:v>
                </c:pt>
                <c:pt idx="41782">
                  <c:v>11.0135034876694</c:v>
                </c:pt>
                <c:pt idx="41783">
                  <c:v>10.7944923365776</c:v>
                </c:pt>
                <c:pt idx="41784">
                  <c:v>10.7040471854858</c:v>
                </c:pt>
                <c:pt idx="41785">
                  <c:v>10.681140034414501</c:v>
                </c:pt>
                <c:pt idx="41786">
                  <c:v>10.6359288833227</c:v>
                </c:pt>
                <c:pt idx="41787">
                  <c:v>10.554187732230901</c:v>
                </c:pt>
                <c:pt idx="41788">
                  <c:v>10.511372581159501</c:v>
                </c:pt>
                <c:pt idx="41789">
                  <c:v>10.4919054300677</c:v>
                </c:pt>
                <c:pt idx="41790">
                  <c:v>10.4450132789759</c:v>
                </c:pt>
                <c:pt idx="41791">
                  <c:v>10.483977127904501</c:v>
                </c:pt>
                <c:pt idx="41792">
                  <c:v>10.636971976812699</c:v>
                </c:pt>
                <c:pt idx="41793">
                  <c:v>10.797547825720899</c:v>
                </c:pt>
                <c:pt idx="41794">
                  <c:v>10.865899674649601</c:v>
                </c:pt>
                <c:pt idx="41795">
                  <c:v>11.026367523557701</c:v>
                </c:pt>
                <c:pt idx="41796">
                  <c:v>11.0156443724659</c:v>
                </c:pt>
                <c:pt idx="41797">
                  <c:v>10.875590221394599</c:v>
                </c:pt>
                <c:pt idx="41798">
                  <c:v>10.9318490703028</c:v>
                </c:pt>
                <c:pt idx="41799">
                  <c:v>10.867163919211</c:v>
                </c:pt>
                <c:pt idx="41800">
                  <c:v>10.8901817681396</c:v>
                </c:pt>
                <c:pt idx="41801">
                  <c:v>10.705604617047801</c:v>
                </c:pt>
                <c:pt idx="41802">
                  <c:v>10.834231465956</c:v>
                </c:pt>
                <c:pt idx="41803">
                  <c:v>11.242658314884601</c:v>
                </c:pt>
                <c:pt idx="41804">
                  <c:v>10.8524771637928</c:v>
                </c:pt>
                <c:pt idx="41805">
                  <c:v>10.658502012701</c:v>
                </c:pt>
                <c:pt idx="41806">
                  <c:v>10.3700578616297</c:v>
                </c:pt>
                <c:pt idx="41807">
                  <c:v>10.309654710537901</c:v>
                </c:pt>
                <c:pt idx="41808">
                  <c:v>10.6103825594461</c:v>
                </c:pt>
                <c:pt idx="41809">
                  <c:v>10.5835384083747</c:v>
                </c:pt>
                <c:pt idx="41810">
                  <c:v>10.3268512572829</c:v>
                </c:pt>
                <c:pt idx="41811">
                  <c:v>10.044247106191101</c:v>
                </c:pt>
                <c:pt idx="41812">
                  <c:v>9.8986199551197203</c:v>
                </c:pt>
                <c:pt idx="41813">
                  <c:v>10.1811038040279</c:v>
                </c:pt>
                <c:pt idx="41814">
                  <c:v>9.9338646529361103</c:v>
                </c:pt>
                <c:pt idx="41815">
                  <c:v>9.9805575018647499</c:v>
                </c:pt>
                <c:pt idx="41816">
                  <c:v>9.9732743507729502</c:v>
                </c:pt>
                <c:pt idx="41817">
                  <c:v>10.1123541996811</c:v>
                </c:pt>
                <c:pt idx="41818">
                  <c:v>10.3144710486098</c:v>
                </c:pt>
                <c:pt idx="41819">
                  <c:v>10.307963897518</c:v>
                </c:pt>
                <c:pt idx="41820">
                  <c:v>10.2900677464262</c:v>
                </c:pt>
                <c:pt idx="41821">
                  <c:v>10.681299595354799</c:v>
                </c:pt>
                <c:pt idx="41822">
                  <c:v>11.4975242397961</c:v>
                </c:pt>
                <c:pt idx="41823">
                  <c:v>11.6611156797831</c:v>
                </c:pt>
                <c:pt idx="41824">
                  <c:v>11.567692119755201</c:v>
                </c:pt>
                <c:pt idx="41825">
                  <c:v>11.510473559742101</c:v>
                </c:pt>
                <c:pt idx="41826">
                  <c:v>11.432611999729099</c:v>
                </c:pt>
                <c:pt idx="41827">
                  <c:v>11.3593914397012</c:v>
                </c:pt>
                <c:pt idx="41828">
                  <c:v>11.3888688796882</c:v>
                </c:pt>
                <c:pt idx="41829">
                  <c:v>11.4461823196752</c:v>
                </c:pt>
                <c:pt idx="41830">
                  <c:v>11.397189759647301</c:v>
                </c:pt>
                <c:pt idx="41831">
                  <c:v>11.5426291996343</c:v>
                </c:pt>
                <c:pt idx="41832">
                  <c:v>11.473216639621199</c:v>
                </c:pt>
                <c:pt idx="41833">
                  <c:v>11.416876079593401</c:v>
                </c:pt>
                <c:pt idx="41834">
                  <c:v>11.4287715195803</c:v>
                </c:pt>
                <c:pt idx="41835">
                  <c:v>11.2475139595673</c:v>
                </c:pt>
                <c:pt idx="41836">
                  <c:v>11.0966183995394</c:v>
                </c:pt>
                <c:pt idx="41837">
                  <c:v>10.869355839526399</c:v>
                </c:pt>
                <c:pt idx="41838">
                  <c:v>10.6763192795134</c:v>
                </c:pt>
                <c:pt idx="41839">
                  <c:v>10.4910767194855</c:v>
                </c:pt>
                <c:pt idx="41840">
                  <c:v>10.341674159472401</c:v>
                </c:pt>
                <c:pt idx="41841">
                  <c:v>10.2540985994594</c:v>
                </c:pt>
                <c:pt idx="41842">
                  <c:v>10.298056039431501</c:v>
                </c:pt>
                <c:pt idx="41843">
                  <c:v>10.330589479418499</c:v>
                </c:pt>
                <c:pt idx="41844">
                  <c:v>10.5922689194055</c:v>
                </c:pt>
                <c:pt idx="41845">
                  <c:v>10.656982359377601</c:v>
                </c:pt>
                <c:pt idx="41846">
                  <c:v>10.660532799364599</c:v>
                </c:pt>
                <c:pt idx="41847">
                  <c:v>10.7733512393515</c:v>
                </c:pt>
                <c:pt idx="41848">
                  <c:v>10.805166679323699</c:v>
                </c:pt>
                <c:pt idx="41849">
                  <c:v>10.788762119310601</c:v>
                </c:pt>
                <c:pt idx="41850">
                  <c:v>11.026027559297599</c:v>
                </c:pt>
                <c:pt idx="41851">
                  <c:v>10.8144179992697</c:v>
                </c:pt>
                <c:pt idx="41852">
                  <c:v>11.3052044392567</c:v>
                </c:pt>
                <c:pt idx="41853">
                  <c:v>11.0693838792437</c:v>
                </c:pt>
                <c:pt idx="41854">
                  <c:v>10.839036319215801</c:v>
                </c:pt>
                <c:pt idx="41855">
                  <c:v>10.7621367592028</c:v>
                </c:pt>
                <c:pt idx="41856">
                  <c:v>10.791974199189699</c:v>
                </c:pt>
                <c:pt idx="41857">
                  <c:v>10.791126639161799</c:v>
                </c:pt>
                <c:pt idx="41858">
                  <c:v>10.7810470791488</c:v>
                </c:pt>
                <c:pt idx="41859">
                  <c:v>10.906507519135801</c:v>
                </c:pt>
                <c:pt idx="41860">
                  <c:v>10.7864429591079</c:v>
                </c:pt>
                <c:pt idx="41861">
                  <c:v>10.6750953990949</c:v>
                </c:pt>
                <c:pt idx="42124">
                  <c:v>15.1354521143612</c:v>
                </c:pt>
                <c:pt idx="42125">
                  <c:v>15.115608554348199</c:v>
                </c:pt>
                <c:pt idx="42126">
                  <c:v>14.918075994335201</c:v>
                </c:pt>
                <c:pt idx="42127">
                  <c:v>14.4853404343073</c:v>
                </c:pt>
                <c:pt idx="42128">
                  <c:v>14.2990658742943</c:v>
                </c:pt>
                <c:pt idx="42129">
                  <c:v>14.607124314281201</c:v>
                </c:pt>
                <c:pt idx="42130">
                  <c:v>14.759490754253401</c:v>
                </c:pt>
                <c:pt idx="42131">
                  <c:v>14.600530194240299</c:v>
                </c:pt>
                <c:pt idx="42132">
                  <c:v>14.4473276342273</c:v>
                </c:pt>
                <c:pt idx="42133">
                  <c:v>14.438582074199401</c:v>
                </c:pt>
                <c:pt idx="42134">
                  <c:v>14.4169675141864</c:v>
                </c:pt>
                <c:pt idx="42135">
                  <c:v>14.1648289541734</c:v>
                </c:pt>
                <c:pt idx="42136">
                  <c:v>14.003640394145499</c:v>
                </c:pt>
                <c:pt idx="42137">
                  <c:v>13.7923008341324</c:v>
                </c:pt>
                <c:pt idx="42138">
                  <c:v>13.778540274119401</c:v>
                </c:pt>
                <c:pt idx="42139">
                  <c:v>14.3622507140915</c:v>
                </c:pt>
                <c:pt idx="42140">
                  <c:v>13.452449154078501</c:v>
                </c:pt>
                <c:pt idx="42141">
                  <c:v>13.366386594065499</c:v>
                </c:pt>
                <c:pt idx="42142">
                  <c:v>13.1631490340376</c:v>
                </c:pt>
                <c:pt idx="42143">
                  <c:v>13.9967954740246</c:v>
                </c:pt>
                <c:pt idx="42144">
                  <c:v>13.676114914011499</c:v>
                </c:pt>
                <c:pt idx="42145">
                  <c:v>13.4136313539837</c:v>
                </c:pt>
                <c:pt idx="42146">
                  <c:v>13.1408577939706</c:v>
                </c:pt>
                <c:pt idx="42147">
                  <c:v>12.918012233957599</c:v>
                </c:pt>
                <c:pt idx="42148">
                  <c:v>12.370883673929701</c:v>
                </c:pt>
                <c:pt idx="42149">
                  <c:v>11.783511113916701</c:v>
                </c:pt>
                <c:pt idx="42150">
                  <c:v>11.661015553903701</c:v>
                </c:pt>
                <c:pt idx="42151">
                  <c:v>10.7739819938758</c:v>
                </c:pt>
                <c:pt idx="42152">
                  <c:v>11.0092404338628</c:v>
                </c:pt>
                <c:pt idx="42153">
                  <c:v>10.9421698738497</c:v>
                </c:pt>
                <c:pt idx="42154">
                  <c:v>10.6111963138218</c:v>
                </c:pt>
                <c:pt idx="42155">
                  <c:v>10.4791327538088</c:v>
                </c:pt>
                <c:pt idx="42156">
                  <c:v>10.6424321937958</c:v>
                </c:pt>
                <c:pt idx="42157">
                  <c:v>10.605251633767899</c:v>
                </c:pt>
                <c:pt idx="42158">
                  <c:v>11.2304007183617</c:v>
                </c:pt>
                <c:pt idx="42159">
                  <c:v>12.2062954475361</c:v>
                </c:pt>
                <c:pt idx="42160">
                  <c:v>12.1751601767689</c:v>
                </c:pt>
                <c:pt idx="42161">
                  <c:v>12.064202905943301</c:v>
                </c:pt>
                <c:pt idx="42162">
                  <c:v>12.0463796351178</c:v>
                </c:pt>
                <c:pt idx="42163">
                  <c:v>11.8334003643506</c:v>
                </c:pt>
                <c:pt idx="42164">
                  <c:v>11.489493093525001</c:v>
                </c:pt>
                <c:pt idx="42165">
                  <c:v>11.549437822699399</c:v>
                </c:pt>
                <c:pt idx="42166">
                  <c:v>11.150863551932201</c:v>
                </c:pt>
                <c:pt idx="42167">
                  <c:v>10.7648072811067</c:v>
                </c:pt>
                <c:pt idx="42168">
                  <c:v>10.873003010281099</c:v>
                </c:pt>
                <c:pt idx="42169">
                  <c:v>11.201637739513901</c:v>
                </c:pt>
                <c:pt idx="42170">
                  <c:v>11.3999264686883</c:v>
                </c:pt>
                <c:pt idx="42171">
                  <c:v>11.193331197862801</c:v>
                </c:pt>
                <c:pt idx="42172">
                  <c:v>11.333844927095599</c:v>
                </c:pt>
                <c:pt idx="42173">
                  <c:v>11.844537656270001</c:v>
                </c:pt>
                <c:pt idx="42174">
                  <c:v>12.1808143854444</c:v>
                </c:pt>
                <c:pt idx="42175">
                  <c:v>11.891784114677201</c:v>
                </c:pt>
                <c:pt idx="42176">
                  <c:v>11.4576138438517</c:v>
                </c:pt>
                <c:pt idx="42177">
                  <c:v>11.115561573026101</c:v>
                </c:pt>
                <c:pt idx="42178">
                  <c:v>11.491111302258901</c:v>
                </c:pt>
                <c:pt idx="42179">
                  <c:v>11.5830930314333</c:v>
                </c:pt>
                <c:pt idx="42180">
                  <c:v>11.4254797606078</c:v>
                </c:pt>
                <c:pt idx="42181">
                  <c:v>11.3932244898406</c:v>
                </c:pt>
                <c:pt idx="42182">
                  <c:v>11.305958219015</c:v>
                </c:pt>
                <c:pt idx="42183">
                  <c:v>11.3259599481894</c:v>
                </c:pt>
                <c:pt idx="42184">
                  <c:v>11.3079716774222</c:v>
                </c:pt>
                <c:pt idx="42185">
                  <c:v>11.3596594065967</c:v>
                </c:pt>
                <c:pt idx="42186">
                  <c:v>11.4004861357711</c:v>
                </c:pt>
                <c:pt idx="42187">
                  <c:v>11.612563865003899</c:v>
                </c:pt>
                <c:pt idx="42188">
                  <c:v>11.549885594178299</c:v>
                </c:pt>
                <c:pt idx="42189">
                  <c:v>11.524442323352799</c:v>
                </c:pt>
                <c:pt idx="42190">
                  <c:v>11.5890650525856</c:v>
                </c:pt>
                <c:pt idx="42201">
                  <c:v>9.5700450736794505</c:v>
                </c:pt>
                <c:pt idx="42202">
                  <c:v>9.9937528029122404</c:v>
                </c:pt>
                <c:pt idx="42203">
                  <c:v>10.8899015320867</c:v>
                </c:pt>
                <c:pt idx="42204">
                  <c:v>11.5641882612611</c:v>
                </c:pt>
                <c:pt idx="42205">
                  <c:v>11.473897990493899</c:v>
                </c:pt>
                <c:pt idx="42206">
                  <c:v>10.6686515410948</c:v>
                </c:pt>
                <c:pt idx="42207">
                  <c:v>9.7542429131408195</c:v>
                </c:pt>
                <c:pt idx="42208">
                  <c:v>9.8644122851930103</c:v>
                </c:pt>
                <c:pt idx="42209">
                  <c:v>9.6247416572390101</c:v>
                </c:pt>
                <c:pt idx="42210">
                  <c:v>9.6294390292850203</c:v>
                </c:pt>
                <c:pt idx="42211">
                  <c:v>9.7185274013372105</c:v>
                </c:pt>
                <c:pt idx="42212">
                  <c:v>9.5951057733832101</c:v>
                </c:pt>
                <c:pt idx="42213">
                  <c:v>9.5491481454292106</c:v>
                </c:pt>
                <c:pt idx="42214">
                  <c:v>9.6053215174814</c:v>
                </c:pt>
                <c:pt idx="42215">
                  <c:v>9.7679878895274097</c:v>
                </c:pt>
                <c:pt idx="42216">
                  <c:v>9.7938042615734098</c:v>
                </c:pt>
                <c:pt idx="42217">
                  <c:v>10.241172633625601</c:v>
                </c:pt>
                <c:pt idx="42218">
                  <c:v>10.3862100056716</c:v>
                </c:pt>
                <c:pt idx="42219">
                  <c:v>10.2316823777176</c:v>
                </c:pt>
                <c:pt idx="42220">
                  <c:v>10.1318907497698</c:v>
                </c:pt>
                <c:pt idx="42221">
                  <c:v>10.0228651218158</c:v>
                </c:pt>
                <c:pt idx="42222">
                  <c:v>10.2221764938618</c:v>
                </c:pt>
                <c:pt idx="42223">
                  <c:v>10.346431865914001</c:v>
                </c:pt>
                <c:pt idx="42224">
                  <c:v>10.46609923796</c:v>
                </c:pt>
                <c:pt idx="42225">
                  <c:v>10.466292610006001</c:v>
                </c:pt>
                <c:pt idx="42226">
                  <c:v>10.4125859820582</c:v>
                </c:pt>
                <c:pt idx="42227">
                  <c:v>10.2556193541042</c:v>
                </c:pt>
                <c:pt idx="42228">
                  <c:v>10.2614377261502</c:v>
                </c:pt>
                <c:pt idx="43535">
                  <c:v>8.1829279929746708</c:v>
                </c:pt>
                <c:pt idx="43536">
                  <c:v>8.4431973650206693</c:v>
                </c:pt>
                <c:pt idx="43537">
                  <c:v>8.4146327370728606</c:v>
                </c:pt>
                <c:pt idx="43538">
                  <c:v>8.3143701091188706</c:v>
                </c:pt>
                <c:pt idx="43539">
                  <c:v>8.2242164811648699</c:v>
                </c:pt>
                <c:pt idx="43540">
                  <c:v>8.2175498532170597</c:v>
                </c:pt>
                <c:pt idx="43541">
                  <c:v>8.2559472252630606</c:v>
                </c:pt>
                <c:pt idx="43542">
                  <c:v>8.1484035973090698</c:v>
                </c:pt>
                <c:pt idx="43543">
                  <c:v>8.1411459693612596</c:v>
                </c:pt>
                <c:pt idx="43544">
                  <c:v>9.3986033414072594</c:v>
                </c:pt>
                <c:pt idx="43545">
                  <c:v>9.5299487134532708</c:v>
                </c:pt>
                <c:pt idx="43546">
                  <c:v>9.7479800855054606</c:v>
                </c:pt>
                <c:pt idx="43547">
                  <c:v>9.4796054575514592</c:v>
                </c:pt>
                <c:pt idx="43548">
                  <c:v>9.2231828295974605</c:v>
                </c:pt>
                <c:pt idx="43549">
                  <c:v>9.1467172016496594</c:v>
                </c:pt>
                <c:pt idx="43550">
                  <c:v>9.0907255736956607</c:v>
                </c:pt>
                <c:pt idx="43551">
                  <c:v>9.0904535650820399</c:v>
                </c:pt>
                <c:pt idx="43552">
                  <c:v>9.0476721757906002</c:v>
                </c:pt>
                <c:pt idx="43553">
                  <c:v>8.8055147865309191</c:v>
                </c:pt>
                <c:pt idx="43554">
                  <c:v>8.8449793972712403</c:v>
                </c:pt>
                <c:pt idx="43555">
                  <c:v>8.8196850079797908</c:v>
                </c:pt>
                <c:pt idx="43556">
                  <c:v>8.9243496187201092</c:v>
                </c:pt>
                <c:pt idx="43557">
                  <c:v>9.2382212294604305</c:v>
                </c:pt>
                <c:pt idx="43558">
                  <c:v>9.4218488401689804</c:v>
                </c:pt>
                <c:pt idx="43559">
                  <c:v>9.57160045090931</c:v>
                </c:pt>
                <c:pt idx="43560">
                  <c:v>9.7354480616496293</c:v>
                </c:pt>
                <c:pt idx="43561">
                  <c:v>9.6973926723581805</c:v>
                </c:pt>
                <c:pt idx="43562">
                  <c:v>9.9657922830984997</c:v>
                </c:pt>
                <c:pt idx="43563">
                  <c:v>10.3029358938388</c:v>
                </c:pt>
                <c:pt idx="43564">
                  <c:v>10.3393425045474</c:v>
                </c:pt>
                <c:pt idx="43565">
                  <c:v>10.348882115287701</c:v>
                </c:pt>
                <c:pt idx="43566">
                  <c:v>10.299097726028</c:v>
                </c:pt>
                <c:pt idx="43567">
                  <c:v>10.042788336736599</c:v>
                </c:pt>
                <c:pt idx="43568">
                  <c:v>9.8894979474768903</c:v>
                </c:pt>
                <c:pt idx="43569">
                  <c:v>9.9365485582172095</c:v>
                </c:pt>
                <c:pt idx="43570">
                  <c:v>9.6011851689257703</c:v>
                </c:pt>
                <c:pt idx="43571">
                  <c:v>9.5386167796660803</c:v>
                </c:pt>
                <c:pt idx="43572">
                  <c:v>9.5167743904064093</c:v>
                </c:pt>
                <c:pt idx="43573">
                  <c:v>9.4596510011149597</c:v>
                </c:pt>
                <c:pt idx="43574">
                  <c:v>9.5130056118552808</c:v>
                </c:pt>
                <c:pt idx="43575">
                  <c:v>9.6483652225956007</c:v>
                </c:pt>
                <c:pt idx="43576">
                  <c:v>9.56807283330415</c:v>
                </c:pt>
                <c:pt idx="43577">
                  <c:v>9.7653474440444707</c:v>
                </c:pt>
                <c:pt idx="43578">
                  <c:v>9.8490300547847909</c:v>
                </c:pt>
                <c:pt idx="43579">
                  <c:v>9.9215436654933509</c:v>
                </c:pt>
                <c:pt idx="43580">
                  <c:v>9.9819482762336698</c:v>
                </c:pt>
                <c:pt idx="43581">
                  <c:v>9.9564538869739891</c:v>
                </c:pt>
                <c:pt idx="43582">
                  <c:v>10.136489497682501</c:v>
                </c:pt>
                <c:pt idx="43583">
                  <c:v>10.4639691084229</c:v>
                </c:pt>
                <c:pt idx="43584">
                  <c:v>10.634536719163201</c:v>
                </c:pt>
                <c:pt idx="43585">
                  <c:v>10.696995329871701</c:v>
                </c:pt>
                <c:pt idx="43586">
                  <c:v>10.9291459406121</c:v>
                </c:pt>
                <c:pt idx="43587">
                  <c:v>10.6588265513524</c:v>
                </c:pt>
                <c:pt idx="43588">
                  <c:v>10.2329481620609</c:v>
                </c:pt>
                <c:pt idx="43589">
                  <c:v>9.9881667728012502</c:v>
                </c:pt>
                <c:pt idx="43590">
                  <c:v>10.0014653835416</c:v>
                </c:pt>
                <c:pt idx="43591">
                  <c:v>9.8187239942501296</c:v>
                </c:pt>
                <c:pt idx="43592">
                  <c:v>9.4772076049904506</c:v>
                </c:pt>
                <c:pt idx="43593">
                  <c:v>9.2070462157307702</c:v>
                </c:pt>
                <c:pt idx="43594">
                  <c:v>9.2607298264393201</c:v>
                </c:pt>
                <c:pt idx="43595">
                  <c:v>9.4726624371796397</c:v>
                </c:pt>
                <c:pt idx="43596">
                  <c:v>10.119875047920001</c:v>
                </c:pt>
                <c:pt idx="43597">
                  <c:v>10.207322658628501</c:v>
                </c:pt>
                <c:pt idx="43598">
                  <c:v>10.1451152693688</c:v>
                </c:pt>
                <c:pt idx="43599">
                  <c:v>10.1802415695267</c:v>
                </c:pt>
                <c:pt idx="43600">
                  <c:v>10.1692285590418</c:v>
                </c:pt>
                <c:pt idx="43601">
                  <c:v>9.9726455486331602</c:v>
                </c:pt>
                <c:pt idx="43602">
                  <c:v>9.9034425382245193</c:v>
                </c:pt>
                <c:pt idx="43603">
                  <c:v>9.7099415277395895</c:v>
                </c:pt>
                <c:pt idx="43604">
                  <c:v>9.4538075173309508</c:v>
                </c:pt>
                <c:pt idx="43605">
                  <c:v>9.2957715069223106</c:v>
                </c:pt>
                <c:pt idx="43606">
                  <c:v>9.3166804964373799</c:v>
                </c:pt>
                <c:pt idx="43607">
                  <c:v>9.3947244860287498</c:v>
                </c:pt>
                <c:pt idx="43608">
                  <c:v>9.43792347562011</c:v>
                </c:pt>
                <c:pt idx="43609">
                  <c:v>9.4611164651351807</c:v>
                </c:pt>
                <c:pt idx="43610">
                  <c:v>9.7790084547265401</c:v>
                </c:pt>
                <c:pt idx="43611">
                  <c:v>10.322353444317899</c:v>
                </c:pt>
                <c:pt idx="43612">
                  <c:v>10.409044433832999</c:v>
                </c:pt>
                <c:pt idx="43613">
                  <c:v>10.551092423424301</c:v>
                </c:pt>
                <c:pt idx="43614">
                  <c:v>9.9925934130156993</c:v>
                </c:pt>
                <c:pt idx="43615">
                  <c:v>9.7520374025307692</c:v>
                </c:pt>
                <c:pt idx="43616">
                  <c:v>9.3202543921221306</c:v>
                </c:pt>
                <c:pt idx="43617">
                  <c:v>9.5911963817134893</c:v>
                </c:pt>
                <c:pt idx="43618">
                  <c:v>10.0178253712286</c:v>
                </c:pt>
                <c:pt idx="43619">
                  <c:v>10.370665360819901</c:v>
                </c:pt>
                <c:pt idx="43620">
                  <c:v>10.559814350411299</c:v>
                </c:pt>
                <c:pt idx="43621">
                  <c:v>10.5891973399264</c:v>
                </c:pt>
                <c:pt idx="43622">
                  <c:v>10.5644473295177</c:v>
                </c:pt>
                <c:pt idx="43623">
                  <c:v>10.434036319109101</c:v>
                </c:pt>
                <c:pt idx="43624">
                  <c:v>10.2030743086241</c:v>
                </c:pt>
                <c:pt idx="43625">
                  <c:v>10.105318298215501</c:v>
                </c:pt>
                <c:pt idx="43626">
                  <c:v>10.074070287806901</c:v>
                </c:pt>
                <c:pt idx="43627">
                  <c:v>9.90005727732194</c:v>
                </c:pt>
                <c:pt idx="43628">
                  <c:v>9.9260342669132999</c:v>
                </c:pt>
                <c:pt idx="43629">
                  <c:v>10.0340722565047</c:v>
                </c:pt>
                <c:pt idx="43630">
                  <c:v>10.0664072460197</c:v>
                </c:pt>
                <c:pt idx="43631">
                  <c:v>10.1725742356111</c:v>
                </c:pt>
                <c:pt idx="43632">
                  <c:v>10.3663922252025</c:v>
                </c:pt>
                <c:pt idx="43633">
                  <c:v>10.525259214717501</c:v>
                </c:pt>
                <c:pt idx="43634">
                  <c:v>10.497543204308901</c:v>
                </c:pt>
                <c:pt idx="43635">
                  <c:v>10.5022511939003</c:v>
                </c:pt>
                <c:pt idx="43636">
                  <c:v>10.649169183415299</c:v>
                </c:pt>
                <c:pt idx="43637">
                  <c:v>10.396741173006699</c:v>
                </c:pt>
                <c:pt idx="43638">
                  <c:v>10.529156162597999</c:v>
                </c:pt>
                <c:pt idx="43639">
                  <c:v>10.4993031521131</c:v>
                </c:pt>
                <c:pt idx="43640">
                  <c:v>10.3577741417045</c:v>
                </c:pt>
                <c:pt idx="43641">
                  <c:v>10.4072841312958</c:v>
                </c:pt>
                <c:pt idx="43642">
                  <c:v>10.4095201208109</c:v>
                </c:pt>
                <c:pt idx="43643">
                  <c:v>10.351067110402299</c:v>
                </c:pt>
                <c:pt idx="43644">
                  <c:v>10.6291430999936</c:v>
                </c:pt>
                <c:pt idx="43645">
                  <c:v>10.625757089508699</c:v>
                </c:pt>
                <c:pt idx="43646">
                  <c:v>10.471218079100099</c:v>
                </c:pt>
                <c:pt idx="43647">
                  <c:v>10.351112185526301</c:v>
                </c:pt>
                <c:pt idx="43648">
                  <c:v>10.0994994088009</c:v>
                </c:pt>
                <c:pt idx="43649">
                  <c:v>9.8104016320121605</c:v>
                </c:pt>
                <c:pt idx="43650">
                  <c:v>9.9195198552233794</c:v>
                </c:pt>
                <c:pt idx="43651">
                  <c:v>10.439828078498</c:v>
                </c:pt>
                <c:pt idx="43652">
                  <c:v>10.712675301709201</c:v>
                </c:pt>
                <c:pt idx="43653">
                  <c:v>9.8297365249204507</c:v>
                </c:pt>
                <c:pt idx="43654">
                  <c:v>9.2313117481950808</c:v>
                </c:pt>
                <c:pt idx="43655">
                  <c:v>9.1639239714062999</c:v>
                </c:pt>
                <c:pt idx="43656">
                  <c:v>9.5877821946175299</c:v>
                </c:pt>
                <c:pt idx="43657">
                  <c:v>9.1525024178921601</c:v>
                </c:pt>
                <c:pt idx="43658">
                  <c:v>8.7781916411033798</c:v>
                </c:pt>
                <c:pt idx="43659">
                  <c:v>9.1012158643146002</c:v>
                </c:pt>
                <c:pt idx="43660">
                  <c:v>9.3215050875892302</c:v>
                </c:pt>
                <c:pt idx="43661">
                  <c:v>8.82466031080045</c:v>
                </c:pt>
                <c:pt idx="43662">
                  <c:v>8.6948815340116798</c:v>
                </c:pt>
                <c:pt idx="43663">
                  <c:v>8.7716317572863005</c:v>
                </c:pt>
                <c:pt idx="43664">
                  <c:v>8.6550399804975306</c:v>
                </c:pt>
                <c:pt idx="43665">
                  <c:v>8.7766962037087506</c:v>
                </c:pt>
                <c:pt idx="43666">
                  <c:v>9.24487142698338</c:v>
                </c:pt>
                <c:pt idx="43667">
                  <c:v>9.4747396501946</c:v>
                </c:pt>
                <c:pt idx="43668">
                  <c:v>10.038779873405799</c:v>
                </c:pt>
                <c:pt idx="43669">
                  <c:v>10.2431530966805</c:v>
                </c:pt>
                <c:pt idx="43670">
                  <c:v>9.8560053198916808</c:v>
                </c:pt>
                <c:pt idx="43671">
                  <c:v>10.1726435431029</c:v>
                </c:pt>
                <c:pt idx="43672">
                  <c:v>10.312978766377499</c:v>
                </c:pt>
                <c:pt idx="43673">
                  <c:v>10.3399579895888</c:v>
                </c:pt>
                <c:pt idx="43674">
                  <c:v>10.4114052128</c:v>
                </c:pt>
                <c:pt idx="43675">
                  <c:v>10.291479436074599</c:v>
                </c:pt>
                <c:pt idx="43676">
                  <c:v>11.297466659285799</c:v>
                </c:pt>
                <c:pt idx="43677">
                  <c:v>11.278472882497001</c:v>
                </c:pt>
                <c:pt idx="43678">
                  <c:v>11.0612641057717</c:v>
                </c:pt>
                <c:pt idx="43679">
                  <c:v>11.240715328982899</c:v>
                </c:pt>
                <c:pt idx="43680">
                  <c:v>10.9244015521941</c:v>
                </c:pt>
                <c:pt idx="43681">
                  <c:v>10.891754775468801</c:v>
                </c:pt>
                <c:pt idx="43682">
                  <c:v>10.527258998680001</c:v>
                </c:pt>
                <c:pt idx="43683">
                  <c:v>10.321685221891199</c:v>
                </c:pt>
                <c:pt idx="43684">
                  <c:v>9.3778324451658204</c:v>
                </c:pt>
                <c:pt idx="43685">
                  <c:v>8.3771586683770494</c:v>
                </c:pt>
                <c:pt idx="43686">
                  <c:v>8.1770718915882696</c:v>
                </c:pt>
                <c:pt idx="43687">
                  <c:v>10.6676971148629</c:v>
                </c:pt>
                <c:pt idx="43688">
                  <c:v>9.6255783380741207</c:v>
                </c:pt>
                <c:pt idx="43689">
                  <c:v>10.234389561285299</c:v>
                </c:pt>
                <c:pt idx="43690">
                  <c:v>9.7008897845599709</c:v>
                </c:pt>
                <c:pt idx="43691">
                  <c:v>9.5957880077711994</c:v>
                </c:pt>
                <c:pt idx="43692">
                  <c:v>10.204903230982399</c:v>
                </c:pt>
                <c:pt idx="43693">
                  <c:v>10.599496454257</c:v>
                </c:pt>
                <c:pt idx="43694">
                  <c:v>10.8105306774683</c:v>
                </c:pt>
                <c:pt idx="43695">
                  <c:v>10.7857016869107</c:v>
                </c:pt>
                <c:pt idx="43696">
                  <c:v>11.164748482610801</c:v>
                </c:pt>
                <c:pt idx="43697">
                  <c:v>10.665690278304901</c:v>
                </c:pt>
                <c:pt idx="43698">
                  <c:v>10.653560073999</c:v>
                </c:pt>
                <c:pt idx="43699">
                  <c:v>10.4313018696991</c:v>
                </c:pt>
                <c:pt idx="43700">
                  <c:v>10.096111665393201</c:v>
                </c:pt>
                <c:pt idx="43701">
                  <c:v>9.9956844610872508</c:v>
                </c:pt>
                <c:pt idx="43702">
                  <c:v>10.071165256787401</c:v>
                </c:pt>
                <c:pt idx="43703">
                  <c:v>10.148986052481501</c:v>
                </c:pt>
                <c:pt idx="43704">
                  <c:v>10.0959818481755</c:v>
                </c:pt>
                <c:pt idx="43705">
                  <c:v>10.2435036438756</c:v>
                </c:pt>
                <c:pt idx="43706">
                  <c:v>10.2187494395697</c:v>
                </c:pt>
                <c:pt idx="43707">
                  <c:v>10.0216552352638</c:v>
                </c:pt>
                <c:pt idx="43708">
                  <c:v>9.9296700309639299</c:v>
                </c:pt>
                <c:pt idx="43709">
                  <c:v>9.7534898266580203</c:v>
                </c:pt>
                <c:pt idx="43710">
                  <c:v>9.8345216223521099</c:v>
                </c:pt>
                <c:pt idx="43711">
                  <c:v>10.071548418052201</c:v>
                </c:pt>
                <c:pt idx="43712">
                  <c:v>9.9113642137463103</c:v>
                </c:pt>
                <c:pt idx="43713">
                  <c:v>9.6206230094403899</c:v>
                </c:pt>
                <c:pt idx="43714">
                  <c:v>9.8976808051405101</c:v>
                </c:pt>
                <c:pt idx="43715">
                  <c:v>9.7677526008345907</c:v>
                </c:pt>
                <c:pt idx="43716">
                  <c:v>10.4195223965287</c:v>
                </c:pt>
                <c:pt idx="43717">
                  <c:v>10.1365551922288</c:v>
                </c:pt>
                <c:pt idx="43718">
                  <c:v>10.439945987922901</c:v>
                </c:pt>
                <c:pt idx="43719">
                  <c:v>10.056823783617</c:v>
                </c:pt>
                <c:pt idx="43720">
                  <c:v>10.1583945793171</c:v>
                </c:pt>
                <c:pt idx="43721">
                  <c:v>10.2601153750112</c:v>
                </c:pt>
                <c:pt idx="43722">
                  <c:v>10.585853170705199</c:v>
                </c:pt>
                <c:pt idx="43723">
                  <c:v>11.190784966405401</c:v>
                </c:pt>
                <c:pt idx="43724">
                  <c:v>11.922817762099401</c:v>
                </c:pt>
                <c:pt idx="43725">
                  <c:v>12.7877665577935</c:v>
                </c:pt>
                <c:pt idx="43726">
                  <c:v>9.7794043534936499</c:v>
                </c:pt>
                <c:pt idx="43727">
                  <c:v>9.4958111491877304</c:v>
                </c:pt>
                <c:pt idx="43728">
                  <c:v>9.6964189448818203</c:v>
                </c:pt>
                <c:pt idx="43729">
                  <c:v>9.7165827405819307</c:v>
                </c:pt>
                <c:pt idx="43730">
                  <c:v>9.3145875362760204</c:v>
                </c:pt>
                <c:pt idx="43731">
                  <c:v>9.3301703319701002</c:v>
                </c:pt>
                <c:pt idx="43732">
                  <c:v>9.50843712767022</c:v>
                </c:pt>
                <c:pt idx="43733">
                  <c:v>9.6036059233643005</c:v>
                </c:pt>
                <c:pt idx="43734">
                  <c:v>9.6260127190583908</c:v>
                </c:pt>
                <c:pt idx="43735">
                  <c:v>9.5091435147585006</c:v>
                </c:pt>
                <c:pt idx="43736">
                  <c:v>9.3955293104525897</c:v>
                </c:pt>
                <c:pt idx="43737">
                  <c:v>9.1160161061466702</c:v>
                </c:pt>
                <c:pt idx="43738">
                  <c:v>8.8826849018467904</c:v>
                </c:pt>
                <c:pt idx="43739">
                  <c:v>9.3302086975408702</c:v>
                </c:pt>
                <c:pt idx="43740">
                  <c:v>9.4540644932349593</c:v>
                </c:pt>
                <c:pt idx="43741">
                  <c:v>9.7929432889350707</c:v>
                </c:pt>
                <c:pt idx="43742">
                  <c:v>9.9977460846291599</c:v>
                </c:pt>
                <c:pt idx="43743">
                  <c:v>10.0087233976012</c:v>
                </c:pt>
                <c:pt idx="43744">
                  <c:v>10.1833722277939</c:v>
                </c:pt>
                <c:pt idx="43745">
                  <c:v>10.457174058079101</c:v>
                </c:pt>
                <c:pt idx="43746">
                  <c:v>10.740793888364401</c:v>
                </c:pt>
                <c:pt idx="43747">
                  <c:v>10.580322718557101</c:v>
                </c:pt>
                <c:pt idx="43748">
                  <c:v>10.144746548842299</c:v>
                </c:pt>
                <c:pt idx="43749">
                  <c:v>10.2974523791276</c:v>
                </c:pt>
                <c:pt idx="43750">
                  <c:v>10.337914209320299</c:v>
                </c:pt>
                <c:pt idx="43751">
                  <c:v>10.467319039605499</c:v>
                </c:pt>
                <c:pt idx="43752">
                  <c:v>10.700075869890799</c:v>
                </c:pt>
                <c:pt idx="43753">
                  <c:v>10.7984737000835</c:v>
                </c:pt>
                <c:pt idx="43754">
                  <c:v>10.875172530368699</c:v>
                </c:pt>
                <c:pt idx="43755">
                  <c:v>11.211031360653999</c:v>
                </c:pt>
                <c:pt idx="43756">
                  <c:v>11.627857190846701</c:v>
                </c:pt>
                <c:pt idx="43757">
                  <c:v>11.7887100211319</c:v>
                </c:pt>
                <c:pt idx="43758">
                  <c:v>11.7215228514172</c:v>
                </c:pt>
                <c:pt idx="43759">
                  <c:v>11.8016866816098</c:v>
                </c:pt>
                <c:pt idx="43760">
                  <c:v>11.7728135118951</c:v>
                </c:pt>
                <c:pt idx="43761">
                  <c:v>12.098631342180401</c:v>
                </c:pt>
                <c:pt idx="43762">
                  <c:v>11.892997172373001</c:v>
                </c:pt>
                <c:pt idx="43763">
                  <c:v>11.762223002658301</c:v>
                </c:pt>
                <c:pt idx="43764">
                  <c:v>11.8023998329436</c:v>
                </c:pt>
                <c:pt idx="43765">
                  <c:v>11.8632826631362</c:v>
                </c:pt>
                <c:pt idx="43766">
                  <c:v>11.854818493421501</c:v>
                </c:pt>
                <c:pt idx="43767">
                  <c:v>11.7487853237068</c:v>
                </c:pt>
                <c:pt idx="43768">
                  <c:v>11.7470051538994</c:v>
                </c:pt>
                <c:pt idx="43769">
                  <c:v>11.7363079841847</c:v>
                </c:pt>
                <c:pt idx="43770">
                  <c:v>11.686173814469999</c:v>
                </c:pt>
                <c:pt idx="43771">
                  <c:v>11.7576986446626</c:v>
                </c:pt>
                <c:pt idx="43772">
                  <c:v>11.826963474947901</c:v>
                </c:pt>
                <c:pt idx="43773">
                  <c:v>11.861307305233201</c:v>
                </c:pt>
                <c:pt idx="43774">
                  <c:v>12.1184501354258</c:v>
                </c:pt>
                <c:pt idx="43775">
                  <c:v>12.325665965711099</c:v>
                </c:pt>
                <c:pt idx="43776">
                  <c:v>12.638598795996399</c:v>
                </c:pt>
                <c:pt idx="43777">
                  <c:v>12.368155626189001</c:v>
                </c:pt>
                <c:pt idx="43778">
                  <c:v>12.5473244564743</c:v>
                </c:pt>
                <c:pt idx="43779">
                  <c:v>12.438835286759501</c:v>
                </c:pt>
                <c:pt idx="43780">
                  <c:v>12.3631861169522</c:v>
                </c:pt>
                <c:pt idx="43781">
                  <c:v>12.5173599472375</c:v>
                </c:pt>
                <c:pt idx="43782">
                  <c:v>12.579323777522699</c:v>
                </c:pt>
                <c:pt idx="43783">
                  <c:v>12.864424607715399</c:v>
                </c:pt>
                <c:pt idx="43784">
                  <c:v>12.869794438000699</c:v>
                </c:pt>
                <c:pt idx="43785">
                  <c:v>12.763906268285901</c:v>
                </c:pt>
                <c:pt idx="43786">
                  <c:v>12.810692098478601</c:v>
                </c:pt>
                <c:pt idx="43787">
                  <c:v>12.631003928763899</c:v>
                </c:pt>
                <c:pt idx="43788">
                  <c:v>12.8174937590491</c:v>
                </c:pt>
                <c:pt idx="43789">
                  <c:v>12.8924625892418</c:v>
                </c:pt>
                <c:pt idx="43790">
                  <c:v>12.662197419527001</c:v>
                </c:pt>
                <c:pt idx="43791">
                  <c:v>12.623193974264201</c:v>
                </c:pt>
                <c:pt idx="43792">
                  <c:v>12.5364152534779</c:v>
                </c:pt>
                <c:pt idx="43793">
                  <c:v>12.7527735326018</c:v>
                </c:pt>
                <c:pt idx="43794">
                  <c:v>12.7284468117257</c:v>
                </c:pt>
                <c:pt idx="43795">
                  <c:v>12.724182090939401</c:v>
                </c:pt>
                <c:pt idx="43796">
                  <c:v>12.2839373700634</c:v>
                </c:pt>
                <c:pt idx="43797">
                  <c:v>11.9708146491873</c:v>
                </c:pt>
                <c:pt idx="43798">
                  <c:v>11.808246928400999</c:v>
                </c:pt>
                <c:pt idx="43799">
                  <c:v>11.5244082075249</c:v>
                </c:pt>
                <c:pt idx="43800">
                  <c:v>11.3082444866488</c:v>
                </c:pt>
                <c:pt idx="43801">
                  <c:v>11.2362347658625</c:v>
                </c:pt>
                <c:pt idx="43802">
                  <c:v>11.2099020449864</c:v>
                </c:pt>
                <c:pt idx="43803">
                  <c:v>11.0207133241103</c:v>
                </c:pt>
                <c:pt idx="43804">
                  <c:v>11.040524603324</c:v>
                </c:pt>
                <c:pt idx="43805">
                  <c:v>10.733121882448</c:v>
                </c:pt>
                <c:pt idx="43806">
                  <c:v>11.186410161571899</c:v>
                </c:pt>
                <c:pt idx="43807">
                  <c:v>10.807593440785601</c:v>
                </c:pt>
                <c:pt idx="43808">
                  <c:v>10.617108719909499</c:v>
                </c:pt>
                <c:pt idx="43809">
                  <c:v>10.6501409990334</c:v>
                </c:pt>
                <c:pt idx="43810">
                  <c:v>10.487227278247101</c:v>
                </c:pt>
                <c:pt idx="43811">
                  <c:v>11.092940557371</c:v>
                </c:pt>
                <c:pt idx="43812">
                  <c:v>10.6892768364949</c:v>
                </c:pt>
                <c:pt idx="43813">
                  <c:v>11.119907115708701</c:v>
                </c:pt>
                <c:pt idx="43814">
                  <c:v>10.717301394832599</c:v>
                </c:pt>
                <c:pt idx="43815">
                  <c:v>10.885731673956499</c:v>
                </c:pt>
                <c:pt idx="43816">
                  <c:v>11.503705953170201</c:v>
                </c:pt>
                <c:pt idx="43817">
                  <c:v>11.2290662322941</c:v>
                </c:pt>
                <c:pt idx="43818">
                  <c:v>10.984991511418</c:v>
                </c:pt>
                <c:pt idx="43819">
                  <c:v>11.1282917906317</c:v>
                </c:pt>
                <c:pt idx="43820">
                  <c:v>10.7854940697556</c:v>
                </c:pt>
                <c:pt idx="43821">
                  <c:v>10.4611233488796</c:v>
                </c:pt>
                <c:pt idx="43822">
                  <c:v>10.4495726280933</c:v>
                </c:pt>
                <c:pt idx="43823">
                  <c:v>10.5833039072172</c:v>
                </c:pt>
                <c:pt idx="43824">
                  <c:v>10.6441931863411</c:v>
                </c:pt>
                <c:pt idx="43825">
                  <c:v>10.4712194655548</c:v>
                </c:pt>
                <c:pt idx="43826">
                  <c:v>10.497667744678701</c:v>
                </c:pt>
                <c:pt idx="43827">
                  <c:v>10.1851010238026</c:v>
                </c:pt>
                <c:pt idx="43828">
                  <c:v>9.4098463030163195</c:v>
                </c:pt>
                <c:pt idx="43829">
                  <c:v>9.0385695821402408</c:v>
                </c:pt>
                <c:pt idx="43830">
                  <c:v>8.7512468612641499</c:v>
                </c:pt>
                <c:pt idx="43831">
                  <c:v>8.7233001404778499</c:v>
                </c:pt>
                <c:pt idx="43832">
                  <c:v>8.72467741960177</c:v>
                </c:pt>
                <c:pt idx="43833">
                  <c:v>8.7702696987256896</c:v>
                </c:pt>
                <c:pt idx="43834">
                  <c:v>8.7478689779393903</c:v>
                </c:pt>
                <c:pt idx="43835">
                  <c:v>9.0554952570632992</c:v>
                </c:pt>
                <c:pt idx="43836">
                  <c:v>9.4985345361872202</c:v>
                </c:pt>
                <c:pt idx="43837">
                  <c:v>9.7369168154009191</c:v>
                </c:pt>
                <c:pt idx="43838">
                  <c:v>10.1781630945248</c:v>
                </c:pt>
                <c:pt idx="43839">
                  <c:v>10.361496882723101</c:v>
                </c:pt>
                <c:pt idx="43840">
                  <c:v>9.8415011800244798</c:v>
                </c:pt>
                <c:pt idx="43841">
                  <c:v>9.5071774773309805</c:v>
                </c:pt>
                <c:pt idx="43842">
                  <c:v>9.4094017746374803</c:v>
                </c:pt>
                <c:pt idx="43843">
                  <c:v>9.3501000719388596</c:v>
                </c:pt>
                <c:pt idx="43844">
                  <c:v>9.3465673692453599</c:v>
                </c:pt>
                <c:pt idx="43845">
                  <c:v>9.3797386665518605</c:v>
                </c:pt>
                <c:pt idx="43846">
                  <c:v>9.6146349638532396</c:v>
                </c:pt>
                <c:pt idx="43847">
                  <c:v>9.7633102611597398</c:v>
                </c:pt>
                <c:pt idx="43848">
                  <c:v>9.7156275584662399</c:v>
                </c:pt>
                <c:pt idx="43849">
                  <c:v>9.6187298557676204</c:v>
                </c:pt>
                <c:pt idx="43850">
                  <c:v>9.3619521530741299</c:v>
                </c:pt>
                <c:pt idx="43851">
                  <c:v>9.2099604503806205</c:v>
                </c:pt>
                <c:pt idx="43852">
                  <c:v>9.0854537476820099</c:v>
                </c:pt>
                <c:pt idx="43853">
                  <c:v>9.0179800449885104</c:v>
                </c:pt>
                <c:pt idx="43854">
                  <c:v>9.0258093422950108</c:v>
                </c:pt>
                <c:pt idx="43855">
                  <c:v>9.0604586395963906</c:v>
                </c:pt>
                <c:pt idx="43856">
                  <c:v>9.0621949369028894</c:v>
                </c:pt>
                <c:pt idx="43857">
                  <c:v>9.13703123420939</c:v>
                </c:pt>
                <c:pt idx="43858">
                  <c:v>9.1392335315107704</c:v>
                </c:pt>
                <c:pt idx="43859">
                  <c:v>9.1322328288172692</c:v>
                </c:pt>
                <c:pt idx="43860">
                  <c:v>9.2148281261237699</c:v>
                </c:pt>
                <c:pt idx="43861">
                  <c:v>9.0337514234251497</c:v>
                </c:pt>
                <c:pt idx="43862">
                  <c:v>8.9748547207316491</c:v>
                </c:pt>
                <c:pt idx="43863">
                  <c:v>8.8810210180381493</c:v>
                </c:pt>
                <c:pt idx="43864">
                  <c:v>8.9092833153395308</c:v>
                </c:pt>
                <c:pt idx="43865">
                  <c:v>8.9822396126460404</c:v>
                </c:pt>
                <c:pt idx="43866">
                  <c:v>8.9748069099525303</c:v>
                </c:pt>
                <c:pt idx="43867">
                  <c:v>9.1436772072539192</c:v>
                </c:pt>
                <c:pt idx="43868">
                  <c:v>9.2368695045604206</c:v>
                </c:pt>
                <c:pt idx="43869">
                  <c:v>9.6824118018669196</c:v>
                </c:pt>
                <c:pt idx="43870">
                  <c:v>9.5661990991682995</c:v>
                </c:pt>
                <c:pt idx="43871">
                  <c:v>9.0873623964748003</c:v>
                </c:pt>
                <c:pt idx="43872">
                  <c:v>9.0771156937813</c:v>
                </c:pt>
                <c:pt idx="43873">
                  <c:v>9.2654719910826806</c:v>
                </c:pt>
                <c:pt idx="43874">
                  <c:v>9.0472722883891805</c:v>
                </c:pt>
                <c:pt idx="43875">
                  <c:v>9.0175155856956799</c:v>
                </c:pt>
                <c:pt idx="43876">
                  <c:v>8.7391798829970604</c:v>
                </c:pt>
                <c:pt idx="43877">
                  <c:v>9.2995441803035597</c:v>
                </c:pt>
                <c:pt idx="43878">
                  <c:v>10.058970477610099</c:v>
                </c:pt>
                <c:pt idx="43879">
                  <c:v>10.0626437749114</c:v>
                </c:pt>
                <c:pt idx="43880">
                  <c:v>10.224966072217899</c:v>
                </c:pt>
                <c:pt idx="43881">
                  <c:v>10.2479073695244</c:v>
                </c:pt>
                <c:pt idx="43882">
                  <c:v>10.069076666825801</c:v>
                </c:pt>
                <c:pt idx="43883">
                  <c:v>9.9288789641323305</c:v>
                </c:pt>
                <c:pt idx="43884">
                  <c:v>9.42538526143883</c:v>
                </c:pt>
                <c:pt idx="43885">
                  <c:v>8.9756345587402109</c:v>
                </c:pt>
                <c:pt idx="43886">
                  <c:v>8.6496538560467098</c:v>
                </c:pt>
                <c:pt idx="43887">
                  <c:v>8.3355396626095892</c:v>
                </c:pt>
                <c:pt idx="43888">
                  <c:v>8.2333929784796602</c:v>
                </c:pt>
                <c:pt idx="43889">
                  <c:v>8.0448712942678693</c:v>
                </c:pt>
                <c:pt idx="43890">
                  <c:v>7.9109416100560797</c:v>
                </c:pt>
                <c:pt idx="43891">
                  <c:v>8.0934219259261493</c:v>
                </c:pt>
                <c:pt idx="43892">
                  <c:v>8.1806552417143497</c:v>
                </c:pt>
                <c:pt idx="43893">
                  <c:v>8.6112095575025602</c:v>
                </c:pt>
                <c:pt idx="43894">
                  <c:v>9.1344818733726303</c:v>
                </c:pt>
                <c:pt idx="43895">
                  <c:v>9.7516141891608399</c:v>
                </c:pt>
                <c:pt idx="43896">
                  <c:v>9.8095195049490407</c:v>
                </c:pt>
                <c:pt idx="43897">
                  <c:v>9.6391608208191197</c:v>
                </c:pt>
                <c:pt idx="43898">
                  <c:v>9.4366981366073208</c:v>
                </c:pt>
                <c:pt idx="43899">
                  <c:v>9.2774344523955303</c:v>
                </c:pt>
                <c:pt idx="43900">
                  <c:v>8.9256797682655993</c:v>
                </c:pt>
                <c:pt idx="43901">
                  <c:v>8.7184800840538106</c:v>
                </c:pt>
                <c:pt idx="43902">
                  <c:v>8.7655393998420106</c:v>
                </c:pt>
                <c:pt idx="43903">
                  <c:v>8.1915987157120806</c:v>
                </c:pt>
                <c:pt idx="43904">
                  <c:v>8.0581820315002908</c:v>
                </c:pt>
                <c:pt idx="43905">
                  <c:v>7.9606563472885004</c:v>
                </c:pt>
                <c:pt idx="43906">
                  <c:v>7.8886176631585698</c:v>
                </c:pt>
                <c:pt idx="43907">
                  <c:v>7.8958869789467698</c:v>
                </c:pt>
                <c:pt idx="43908">
                  <c:v>7.8219872947349796</c:v>
                </c:pt>
                <c:pt idx="43909">
                  <c:v>7.5376936106050501</c:v>
                </c:pt>
                <c:pt idx="43910">
                  <c:v>7.2846719263932602</c:v>
                </c:pt>
                <c:pt idx="43911">
                  <c:v>7.3017862421814703</c:v>
                </c:pt>
                <c:pt idx="43912">
                  <c:v>7.2499515580515403</c:v>
                </c:pt>
                <c:pt idx="43913">
                  <c:v>7.0377138738397402</c:v>
                </c:pt>
                <c:pt idx="43914">
                  <c:v>7.0051011896279496</c:v>
                </c:pt>
                <c:pt idx="43915">
                  <c:v>7.0200545054980203</c:v>
                </c:pt>
                <c:pt idx="43916">
                  <c:v>7.19390482128623</c:v>
                </c:pt>
                <c:pt idx="43917">
                  <c:v>7.29005713707443</c:v>
                </c:pt>
                <c:pt idx="43918">
                  <c:v>7.5983694529445103</c:v>
                </c:pt>
                <c:pt idx="43919">
                  <c:v>7.6465587687327101</c:v>
                </c:pt>
                <c:pt idx="43920">
                  <c:v>7.2075690845209204</c:v>
                </c:pt>
                <c:pt idx="43921">
                  <c:v>6.8626424003909898</c:v>
                </c:pt>
                <c:pt idx="43922">
                  <c:v>6.7725547161791999</c:v>
                </c:pt>
                <c:pt idx="43923">
                  <c:v>6.8367460319674001</c:v>
                </c:pt>
                <c:pt idx="43924">
                  <c:v>6.8517773478374702</c:v>
                </c:pt>
                <c:pt idx="43925">
                  <c:v>6.6340646636256801</c:v>
                </c:pt>
                <c:pt idx="43926">
                  <c:v>6.6338679794138899</c:v>
                </c:pt>
                <c:pt idx="43927">
                  <c:v>6.5359792952839602</c:v>
                </c:pt>
                <c:pt idx="43928">
                  <c:v>6.4646886110721598</c:v>
                </c:pt>
                <c:pt idx="43929">
                  <c:v>6.6757909268603699</c:v>
                </c:pt>
                <c:pt idx="43930">
                  <c:v>6.4654602427304404</c:v>
                </c:pt>
                <c:pt idx="43931">
                  <c:v>6.2796245585186501</c:v>
                </c:pt>
                <c:pt idx="43932">
                  <c:v>5.9892128743068502</c:v>
                </c:pt>
                <c:pt idx="43933">
                  <c:v>5.8980931901769296</c:v>
                </c:pt>
                <c:pt idx="43934">
                  <c:v>5.9009655059651296</c:v>
                </c:pt>
                <c:pt idx="43935">
                  <c:v>5.6006480350479597</c:v>
                </c:pt>
                <c:pt idx="43936">
                  <c:v>5.6383517774265499</c:v>
                </c:pt>
                <c:pt idx="43937">
                  <c:v>5.7477705198488502</c:v>
                </c:pt>
                <c:pt idx="43938">
                  <c:v>5.8597162622711396</c:v>
                </c:pt>
                <c:pt idx="43939">
                  <c:v>7.59250200464973</c:v>
                </c:pt>
                <c:pt idx="43940">
                  <c:v>10.496885747072</c:v>
                </c:pt>
                <c:pt idx="43941">
                  <c:v>11.2506614894943</c:v>
                </c:pt>
                <c:pt idx="43942">
                  <c:v>13.8869072318729</c:v>
                </c:pt>
                <c:pt idx="43943">
                  <c:v>14.667954974295199</c:v>
                </c:pt>
                <c:pt idx="43944">
                  <c:v>14.533940716717501</c:v>
                </c:pt>
                <c:pt idx="43945">
                  <c:v>14.1497984590961</c:v>
                </c:pt>
                <c:pt idx="43946">
                  <c:v>13.6189002015184</c:v>
                </c:pt>
                <c:pt idx="43947">
                  <c:v>13.3599979439407</c:v>
                </c:pt>
                <c:pt idx="43948">
                  <c:v>11.9981426863193</c:v>
                </c:pt>
                <c:pt idx="43949">
                  <c:v>10.787053428741601</c:v>
                </c:pt>
                <c:pt idx="43950">
                  <c:v>10.649870171163901</c:v>
                </c:pt>
                <c:pt idx="43951">
                  <c:v>10.5042479135425</c:v>
                </c:pt>
                <c:pt idx="43952">
                  <c:v>10.5287386559647</c:v>
                </c:pt>
                <c:pt idx="43953">
                  <c:v>10.323200398387</c:v>
                </c:pt>
                <c:pt idx="43954">
                  <c:v>10.1797531407656</c:v>
                </c:pt>
                <c:pt idx="43955">
                  <c:v>10.117605883187901</c:v>
                </c:pt>
                <c:pt idx="43956">
                  <c:v>9.9127846256102199</c:v>
                </c:pt>
                <c:pt idx="43957">
                  <c:v>9.6035173679888093</c:v>
                </c:pt>
                <c:pt idx="43958">
                  <c:v>9.4808431104111008</c:v>
                </c:pt>
                <c:pt idx="43959">
                  <c:v>9.2955328528333894</c:v>
                </c:pt>
                <c:pt idx="43960">
                  <c:v>9.2974365952119893</c:v>
                </c:pt>
                <c:pt idx="43961">
                  <c:v>9.2588293376342801</c:v>
                </c:pt>
                <c:pt idx="43962">
                  <c:v>9.3627650800565707</c:v>
                </c:pt>
                <c:pt idx="43963">
                  <c:v>9.5362358224351702</c:v>
                </c:pt>
                <c:pt idx="43964">
                  <c:v>9.8726145648574608</c:v>
                </c:pt>
                <c:pt idx="43965">
                  <c:v>9.7893553072797506</c:v>
                </c:pt>
                <c:pt idx="43966">
                  <c:v>9.4062070496583505</c:v>
                </c:pt>
                <c:pt idx="43967">
                  <c:v>9.4275687920806401</c:v>
                </c:pt>
                <c:pt idx="43968">
                  <c:v>9.3313645345029297</c:v>
                </c:pt>
                <c:pt idx="43969">
                  <c:v>9.4424102768815299</c:v>
                </c:pt>
                <c:pt idx="43970">
                  <c:v>9.1932010193038192</c:v>
                </c:pt>
                <c:pt idx="43971">
                  <c:v>9.1310507617261099</c:v>
                </c:pt>
                <c:pt idx="43972">
                  <c:v>9.5701105041047008</c:v>
                </c:pt>
                <c:pt idx="43973">
                  <c:v>10.105600246527001</c:v>
                </c:pt>
                <c:pt idx="43974">
                  <c:v>10.1957439889493</c:v>
                </c:pt>
                <c:pt idx="43975">
                  <c:v>10.2708117313279</c:v>
                </c:pt>
                <c:pt idx="43976">
                  <c:v>10.450354473750201</c:v>
                </c:pt>
                <c:pt idx="43977">
                  <c:v>11.5922582161725</c:v>
                </c:pt>
                <c:pt idx="43978">
                  <c:v>11.773694958551101</c:v>
                </c:pt>
                <c:pt idx="43979">
                  <c:v>11.917383700973399</c:v>
                </c:pt>
                <c:pt idx="43980">
                  <c:v>12.081465443395601</c:v>
                </c:pt>
                <c:pt idx="43981">
                  <c:v>12.6939561857742</c:v>
                </c:pt>
                <c:pt idx="43982">
                  <c:v>12.8020259281965</c:v>
                </c:pt>
                <c:pt idx="43983">
                  <c:v>12.8547591036293</c:v>
                </c:pt>
                <c:pt idx="43984">
                  <c:v>12.7420377119813</c:v>
                </c:pt>
                <c:pt idx="43985">
                  <c:v>12.914347320451</c:v>
                </c:pt>
                <c:pt idx="43986">
                  <c:v>13.0934629289206</c:v>
                </c:pt>
                <c:pt idx="43987">
                  <c:v>13.2757275372726</c:v>
                </c:pt>
                <c:pt idx="43988">
                  <c:v>13.373390145742199</c:v>
                </c:pt>
                <c:pt idx="43989">
                  <c:v>13.4969917542118</c:v>
                </c:pt>
                <c:pt idx="43990">
                  <c:v>13.5120423625639</c:v>
                </c:pt>
                <c:pt idx="43991">
                  <c:v>13.1371189710335</c:v>
                </c:pt>
                <c:pt idx="43992">
                  <c:v>13.075052579503099</c:v>
                </c:pt>
                <c:pt idx="43993">
                  <c:v>13.1523861878551</c:v>
                </c:pt>
                <c:pt idx="43994">
                  <c:v>13.1026707963247</c:v>
                </c:pt>
                <c:pt idx="43995">
                  <c:v>13.0642984047944</c:v>
                </c:pt>
                <c:pt idx="43996">
                  <c:v>13.0146720131464</c:v>
                </c:pt>
                <c:pt idx="43997">
                  <c:v>12.974181621615999</c:v>
                </c:pt>
                <c:pt idx="43998">
                  <c:v>12.9975032300856</c:v>
                </c:pt>
                <c:pt idx="43999">
                  <c:v>13.0232848384377</c:v>
                </c:pt>
                <c:pt idx="44000">
                  <c:v>13.0082414469073</c:v>
                </c:pt>
                <c:pt idx="44001">
                  <c:v>12.9284540553769</c:v>
                </c:pt>
                <c:pt idx="44002">
                  <c:v>13.1959826637289</c:v>
                </c:pt>
                <c:pt idx="44003">
                  <c:v>13.1413212721985</c:v>
                </c:pt>
                <c:pt idx="44004">
                  <c:v>13.173536880668101</c:v>
                </c:pt>
                <c:pt idx="44005">
                  <c:v>13.137373489020201</c:v>
                </c:pt>
                <c:pt idx="44006">
                  <c:v>13.127250097489799</c:v>
                </c:pt>
                <c:pt idx="44007">
                  <c:v>12.9718217059594</c:v>
                </c:pt>
                <c:pt idx="44008">
                  <c:v>12.974340314311499</c:v>
                </c:pt>
                <c:pt idx="44009">
                  <c:v>12.9755579227811</c:v>
                </c:pt>
                <c:pt idx="44010">
                  <c:v>12.861769531250699</c:v>
                </c:pt>
                <c:pt idx="44011">
                  <c:v>12.856702139602699</c:v>
                </c:pt>
                <c:pt idx="44012">
                  <c:v>12.7843537480723</c:v>
                </c:pt>
                <c:pt idx="44013">
                  <c:v>12.957529356541899</c:v>
                </c:pt>
                <c:pt idx="44014">
                  <c:v>13.011367964893999</c:v>
                </c:pt>
                <c:pt idx="44015">
                  <c:v>13.0277945733636</c:v>
                </c:pt>
                <c:pt idx="44016">
                  <c:v>13.044756181833201</c:v>
                </c:pt>
                <c:pt idx="44017">
                  <c:v>12.9456237901853</c:v>
                </c:pt>
                <c:pt idx="44018">
                  <c:v>13.186802398654899</c:v>
                </c:pt>
                <c:pt idx="44019">
                  <c:v>13.2341070071245</c:v>
                </c:pt>
                <c:pt idx="44020">
                  <c:v>13.2820886154765</c:v>
                </c:pt>
                <c:pt idx="44021">
                  <c:v>13.2775882239461</c:v>
                </c:pt>
                <c:pt idx="44022">
                  <c:v>13.295192832415699</c:v>
                </c:pt>
                <c:pt idx="44023">
                  <c:v>13.1373494407678</c:v>
                </c:pt>
                <c:pt idx="44024">
                  <c:v>13.2213250492374</c:v>
                </c:pt>
                <c:pt idx="44025">
                  <c:v>13.170518657706999</c:v>
                </c:pt>
                <c:pt idx="44026">
                  <c:v>13.224457266059099</c:v>
                </c:pt>
                <c:pt idx="44027">
                  <c:v>12.966580874528701</c:v>
                </c:pt>
                <c:pt idx="44028">
                  <c:v>12.7196534829983</c:v>
                </c:pt>
                <c:pt idx="44029">
                  <c:v>12.0007090913503</c:v>
                </c:pt>
                <c:pt idx="44030">
                  <c:v>11.7600236998199</c:v>
                </c:pt>
                <c:pt idx="44031">
                  <c:v>11.718828150398</c:v>
                </c:pt>
                <c:pt idx="44032">
                  <c:v>11.8586404430631</c:v>
                </c:pt>
                <c:pt idx="44033">
                  <c:v>11.939139735696401</c:v>
                </c:pt>
                <c:pt idx="44034">
                  <c:v>12.118414028329701</c:v>
                </c:pt>
                <c:pt idx="44035">
                  <c:v>12.0786183209947</c:v>
                </c:pt>
                <c:pt idx="44036">
                  <c:v>12.032632613628</c:v>
                </c:pt>
                <c:pt idx="44037">
                  <c:v>11.9264299062613</c:v>
                </c:pt>
                <c:pt idx="44038">
                  <c:v>11.977388198926301</c:v>
                </c:pt>
                <c:pt idx="44039">
                  <c:v>11.996292491559601</c:v>
                </c:pt>
                <c:pt idx="44040">
                  <c:v>11.9929667841929</c:v>
                </c:pt>
                <c:pt idx="44041">
                  <c:v>12.1658290768579</c:v>
                </c:pt>
                <c:pt idx="44042">
                  <c:v>12.417749369491199</c:v>
                </c:pt>
                <c:pt idx="44043">
                  <c:v>12.3927966621245</c:v>
                </c:pt>
                <c:pt idx="44044">
                  <c:v>12.499031954789601</c:v>
                </c:pt>
                <c:pt idx="44045">
                  <c:v>12.4472132474229</c:v>
                </c:pt>
                <c:pt idx="44046">
                  <c:v>12.395536540056201</c:v>
                </c:pt>
                <c:pt idx="44047">
                  <c:v>12.334201832721201</c:v>
                </c:pt>
                <c:pt idx="44048">
                  <c:v>12.2145511253545</c:v>
                </c:pt>
                <c:pt idx="44049">
                  <c:v>12.0975464179878</c:v>
                </c:pt>
                <c:pt idx="44050">
                  <c:v>11.7988777106528</c:v>
                </c:pt>
                <c:pt idx="44051">
                  <c:v>11.6926960032861</c:v>
                </c:pt>
                <c:pt idx="44052">
                  <c:v>11.5477352959194</c:v>
                </c:pt>
                <c:pt idx="44053">
                  <c:v>11.407069588584401</c:v>
                </c:pt>
                <c:pt idx="44054">
                  <c:v>11.5895708812177</c:v>
                </c:pt>
                <c:pt idx="44055">
                  <c:v>11.564032173851</c:v>
                </c:pt>
                <c:pt idx="44056">
                  <c:v>11.5538594665161</c:v>
                </c:pt>
                <c:pt idx="44057">
                  <c:v>11.5879037591494</c:v>
                </c:pt>
                <c:pt idx="44058">
                  <c:v>11.622752051782699</c:v>
                </c:pt>
                <c:pt idx="44059">
                  <c:v>11.594924344447699</c:v>
                </c:pt>
                <c:pt idx="44060">
                  <c:v>11.652731637081001</c:v>
                </c:pt>
                <c:pt idx="44061">
                  <c:v>11.7348039297143</c:v>
                </c:pt>
                <c:pt idx="44062">
                  <c:v>11.904436222379299</c:v>
                </c:pt>
                <c:pt idx="44063">
                  <c:v>11.7043005150126</c:v>
                </c:pt>
                <c:pt idx="44064">
                  <c:v>11.736278807645901</c:v>
                </c:pt>
                <c:pt idx="44065">
                  <c:v>11.523800100310901</c:v>
                </c:pt>
                <c:pt idx="44066">
                  <c:v>11.1621393929442</c:v>
                </c:pt>
                <c:pt idx="44067">
                  <c:v>10.851233685577499</c:v>
                </c:pt>
                <c:pt idx="44068">
                  <c:v>10.5597469782426</c:v>
                </c:pt>
                <c:pt idx="44069">
                  <c:v>10.355841270875899</c:v>
                </c:pt>
                <c:pt idx="44070">
                  <c:v>10.2446745635092</c:v>
                </c:pt>
                <c:pt idx="44071">
                  <c:v>10.1638608561742</c:v>
                </c:pt>
                <c:pt idx="44072">
                  <c:v>10.196202148807499</c:v>
                </c:pt>
                <c:pt idx="44073">
                  <c:v>10.5408704414408</c:v>
                </c:pt>
                <c:pt idx="44074">
                  <c:v>10.5517327341058</c:v>
                </c:pt>
                <c:pt idx="44075">
                  <c:v>10.378856026739101</c:v>
                </c:pt>
                <c:pt idx="44076">
                  <c:v>10.4536533193724</c:v>
                </c:pt>
                <c:pt idx="44077">
                  <c:v>10.4980406120374</c:v>
                </c:pt>
                <c:pt idx="44078">
                  <c:v>10.649170904670701</c:v>
                </c:pt>
                <c:pt idx="44079">
                  <c:v>10.649415076923299</c:v>
                </c:pt>
                <c:pt idx="44080">
                  <c:v>10.583373128819099</c:v>
                </c:pt>
                <c:pt idx="44081">
                  <c:v>10.5571201806952</c:v>
                </c:pt>
                <c:pt idx="44082">
                  <c:v>10.4501472325713</c:v>
                </c:pt>
                <c:pt idx="44083">
                  <c:v>10.4510132844671</c:v>
                </c:pt>
                <c:pt idx="44084">
                  <c:v>10.3304133363432</c:v>
                </c:pt>
                <c:pt idx="44085">
                  <c:v>10.337431388219199</c:v>
                </c:pt>
                <c:pt idx="44086">
                  <c:v>10.357889440115001</c:v>
                </c:pt>
                <c:pt idx="44087">
                  <c:v>10.3364954919911</c:v>
                </c:pt>
                <c:pt idx="44088">
                  <c:v>10.3542205438672</c:v>
                </c:pt>
                <c:pt idx="44089">
                  <c:v>10.263641595763</c:v>
                </c:pt>
                <c:pt idx="44090">
                  <c:v>10.3233926476391</c:v>
                </c:pt>
                <c:pt idx="44091">
                  <c:v>10.3413346995151</c:v>
                </c:pt>
                <c:pt idx="44092">
                  <c:v>10.237660751410999</c:v>
                </c:pt>
                <c:pt idx="44093">
                  <c:v>10.134506803287</c:v>
                </c:pt>
                <c:pt idx="44094">
                  <c:v>10.038383855163101</c:v>
                </c:pt>
                <c:pt idx="44095">
                  <c:v>10.092326907058901</c:v>
                </c:pt>
                <c:pt idx="44096">
                  <c:v>10.085232958935</c:v>
                </c:pt>
                <c:pt idx="44097">
                  <c:v>10.124364010811099</c:v>
                </c:pt>
                <c:pt idx="44098">
                  <c:v>10.242410062706901</c:v>
                </c:pt>
                <c:pt idx="44099">
                  <c:v>10.668566114582999</c:v>
                </c:pt>
                <c:pt idx="44100">
                  <c:v>10.653458166459</c:v>
                </c:pt>
                <c:pt idx="44101">
                  <c:v>10.2858462183549</c:v>
                </c:pt>
                <c:pt idx="44102">
                  <c:v>9.9863562702309405</c:v>
                </c:pt>
                <c:pt idx="44103">
                  <c:v>10.125389322107001</c:v>
                </c:pt>
                <c:pt idx="44104">
                  <c:v>10.046794374002801</c:v>
                </c:pt>
                <c:pt idx="44105">
                  <c:v>10.0809174258789</c:v>
                </c:pt>
                <c:pt idx="44106">
                  <c:v>10.158411477754999</c:v>
                </c:pt>
                <c:pt idx="44107">
                  <c:v>10.4148685296508</c:v>
                </c:pt>
                <c:pt idx="44108">
                  <c:v>10.7594675815269</c:v>
                </c:pt>
                <c:pt idx="44109">
                  <c:v>11.0090126334029</c:v>
                </c:pt>
                <c:pt idx="44110">
                  <c:v>10.9927906852988</c:v>
                </c:pt>
                <c:pt idx="44111">
                  <c:v>10.6938137371748</c:v>
                </c:pt>
                <c:pt idx="44112">
                  <c:v>10.548456789050899</c:v>
                </c:pt>
                <c:pt idx="44113">
                  <c:v>10.526695840946701</c:v>
                </c:pt>
                <c:pt idx="44114">
                  <c:v>10.7128938928228</c:v>
                </c:pt>
                <c:pt idx="44115">
                  <c:v>10.836315944698899</c:v>
                </c:pt>
                <c:pt idx="44116">
                  <c:v>10.786832996594701</c:v>
                </c:pt>
                <c:pt idx="44117">
                  <c:v>11.096593048470799</c:v>
                </c:pt>
                <c:pt idx="44118">
                  <c:v>11.1463471003468</c:v>
                </c:pt>
                <c:pt idx="44119">
                  <c:v>12.138993152242699</c:v>
                </c:pt>
                <c:pt idx="44120">
                  <c:v>12.246292204118699</c:v>
                </c:pt>
                <c:pt idx="44121">
                  <c:v>11.928696255994801</c:v>
                </c:pt>
                <c:pt idx="44122">
                  <c:v>11.476601307890601</c:v>
                </c:pt>
                <c:pt idx="44123">
                  <c:v>11.593433359766699</c:v>
                </c:pt>
                <c:pt idx="44124">
                  <c:v>10.987129411642799</c:v>
                </c:pt>
                <c:pt idx="44125">
                  <c:v>11.218786463538599</c:v>
                </c:pt>
                <c:pt idx="44126">
                  <c:v>11.6669905154147</c:v>
                </c:pt>
                <c:pt idx="44127">
                  <c:v>11.966821443770399</c:v>
                </c:pt>
                <c:pt idx="44128">
                  <c:v>12.0669422477906</c:v>
                </c:pt>
                <c:pt idx="44129">
                  <c:v>12.2921600530899</c:v>
                </c:pt>
                <c:pt idx="44130">
                  <c:v>12.3659208583893</c:v>
                </c:pt>
                <c:pt idx="44131">
                  <c:v>12.5607656624094</c:v>
                </c:pt>
                <c:pt idx="44132">
                  <c:v>12.7094724677088</c:v>
                </c:pt>
                <c:pt idx="44133">
                  <c:v>12.4712352730081</c:v>
                </c:pt>
                <c:pt idx="44134">
                  <c:v>12.7206230770283</c:v>
                </c:pt>
                <c:pt idx="44135">
                  <c:v>12.724521882327601</c:v>
                </c:pt>
                <c:pt idx="44136">
                  <c:v>12.543411687627</c:v>
                </c:pt>
                <c:pt idx="44137">
                  <c:v>12.8008984916471</c:v>
                </c:pt>
                <c:pt idx="44138">
                  <c:v>12.9054942969465</c:v>
                </c:pt>
                <c:pt idx="44139">
                  <c:v>12.738904102245799</c:v>
                </c:pt>
                <c:pt idx="44140">
                  <c:v>13.017014906266001</c:v>
                </c:pt>
                <c:pt idx="44141">
                  <c:v>13.089176711565299</c:v>
                </c:pt>
                <c:pt idx="44142">
                  <c:v>13.0954255168646</c:v>
                </c:pt>
                <c:pt idx="44143">
                  <c:v>13.3076003208848</c:v>
                </c:pt>
                <c:pt idx="44144">
                  <c:v>13.319849126184099</c:v>
                </c:pt>
                <c:pt idx="44145">
                  <c:v>13.4364589314835</c:v>
                </c:pt>
                <c:pt idx="44146">
                  <c:v>13.7385227355037</c:v>
                </c:pt>
                <c:pt idx="44147">
                  <c:v>13.571373540803</c:v>
                </c:pt>
                <c:pt idx="44148">
                  <c:v>13.7038163461023</c:v>
                </c:pt>
                <c:pt idx="44149">
                  <c:v>13.7587581501225</c:v>
                </c:pt>
                <c:pt idx="44150">
                  <c:v>13.4778019554218</c:v>
                </c:pt>
                <c:pt idx="44151">
                  <c:v>13.477986760721199</c:v>
                </c:pt>
                <c:pt idx="44152">
                  <c:v>13.5031305647413</c:v>
                </c:pt>
                <c:pt idx="44153">
                  <c:v>13.942417370040699</c:v>
                </c:pt>
                <c:pt idx="44154">
                  <c:v>13.58607517534</c:v>
                </c:pt>
                <c:pt idx="44155">
                  <c:v>13.4904019793602</c:v>
                </c:pt>
                <c:pt idx="44156">
                  <c:v>13.809268784659499</c:v>
                </c:pt>
                <c:pt idx="44157">
                  <c:v>13.978788589958899</c:v>
                </c:pt>
                <c:pt idx="44158">
                  <c:v>14.084904393979</c:v>
                </c:pt>
                <c:pt idx="44159">
                  <c:v>13.774693199278399</c:v>
                </c:pt>
                <c:pt idx="44160">
                  <c:v>13.686082004577701</c:v>
                </c:pt>
                <c:pt idx="44161">
                  <c:v>13.7542818085979</c:v>
                </c:pt>
                <c:pt idx="44162">
                  <c:v>13.9305796138972</c:v>
                </c:pt>
                <c:pt idx="44163">
                  <c:v>13.8095484191966</c:v>
                </c:pt>
                <c:pt idx="44164">
                  <c:v>14.1064982232167</c:v>
                </c:pt>
                <c:pt idx="44165">
                  <c:v>14.3841230285161</c:v>
                </c:pt>
                <c:pt idx="44166">
                  <c:v>14.1914178338154</c:v>
                </c:pt>
                <c:pt idx="44167">
                  <c:v>13.542629637835599</c:v>
                </c:pt>
                <c:pt idx="44168">
                  <c:v>12.751363443134901</c:v>
                </c:pt>
                <c:pt idx="44169">
                  <c:v>11.496527248434299</c:v>
                </c:pt>
                <c:pt idx="44170">
                  <c:v>10.797754052454399</c:v>
                </c:pt>
                <c:pt idx="44171">
                  <c:v>9.9480148577537708</c:v>
                </c:pt>
                <c:pt idx="44172">
                  <c:v>9.0725916630531103</c:v>
                </c:pt>
                <c:pt idx="44173">
                  <c:v>8.4953614670732698</c:v>
                </c:pt>
                <c:pt idx="44174">
                  <c:v>8.4776902723726106</c:v>
                </c:pt>
                <c:pt idx="44175">
                  <c:v>8.0238014255263792</c:v>
                </c:pt>
                <c:pt idx="44176">
                  <c:v>7.8208839264926198</c:v>
                </c:pt>
                <c:pt idx="44177">
                  <c:v>7.7734624268134596</c:v>
                </c:pt>
                <c:pt idx="44178">
                  <c:v>7.4966609271343003</c:v>
                </c:pt>
                <c:pt idx="44179">
                  <c:v>7.28116842810054</c:v>
                </c:pt>
                <c:pt idx="44252">
                  <c:v>2.5122659670114702</c:v>
                </c:pt>
                <c:pt idx="44255">
                  <c:v>9.4017124686193903</c:v>
                </c:pt>
                <c:pt idx="44256">
                  <c:v>9.8929589689402402</c:v>
                </c:pt>
                <c:pt idx="44270">
                  <c:v>9.4980899766589904</c:v>
                </c:pt>
                <c:pt idx="44271">
                  <c:v>9.5623023396937405</c:v>
                </c:pt>
                <c:pt idx="44272">
                  <c:v>9.6918865656963398</c:v>
                </c:pt>
                <c:pt idx="44273">
                  <c:v>9.7875877916624692</c:v>
                </c:pt>
                <c:pt idx="44274">
                  <c:v>9.4515940176286009</c:v>
                </c:pt>
                <c:pt idx="44275">
                  <c:v>9.5220942436311908</c:v>
                </c:pt>
                <c:pt idx="44276">
                  <c:v>9.6613664695973203</c:v>
                </c:pt>
                <c:pt idx="44277">
                  <c:v>9.4669126955634493</c:v>
                </c:pt>
                <c:pt idx="44278">
                  <c:v>9.1314339215660496</c:v>
                </c:pt>
                <c:pt idx="44279">
                  <c:v>9.0181441475321709</c:v>
                </c:pt>
                <c:pt idx="44280">
                  <c:v>8.9334883734983102</c:v>
                </c:pt>
                <c:pt idx="44281">
                  <c:v>8.8042015995008995</c:v>
                </c:pt>
                <c:pt idx="44282">
                  <c:v>8.6116588254670301</c:v>
                </c:pt>
                <c:pt idx="44283">
                  <c:v>8.7683710514331601</c:v>
                </c:pt>
                <c:pt idx="44284">
                  <c:v>9.0208272774357603</c:v>
                </c:pt>
                <c:pt idx="44285">
                  <c:v>9.1640285034018802</c:v>
                </c:pt>
                <c:pt idx="44286">
                  <c:v>9.7673227293680203</c:v>
                </c:pt>
                <c:pt idx="44287">
                  <c:v>10.247835955370601</c:v>
                </c:pt>
                <c:pt idx="44288">
                  <c:v>10.4549271813367</c:v>
                </c:pt>
                <c:pt idx="44289">
                  <c:v>10.4535344073029</c:v>
                </c:pt>
                <c:pt idx="44290">
                  <c:v>10.7022216333055</c:v>
                </c:pt>
                <c:pt idx="44291">
                  <c:v>10.710500859271599</c:v>
                </c:pt>
                <c:pt idx="44292">
                  <c:v>10.619620085237701</c:v>
                </c:pt>
                <c:pt idx="44293">
                  <c:v>10.497945311240301</c:v>
                </c:pt>
                <c:pt idx="44294">
                  <c:v>10.6736605372064</c:v>
                </c:pt>
                <c:pt idx="44295">
                  <c:v>10.794969763172601</c:v>
                </c:pt>
                <c:pt idx="44296">
                  <c:v>10.917725989175199</c:v>
                </c:pt>
                <c:pt idx="44297">
                  <c:v>11.0362852151413</c:v>
                </c:pt>
                <c:pt idx="44298">
                  <c:v>11.093627441107399</c:v>
                </c:pt>
                <c:pt idx="44299">
                  <c:v>11.04754366711</c:v>
                </c:pt>
                <c:pt idx="44300">
                  <c:v>11.154604893076201</c:v>
                </c:pt>
                <c:pt idx="44301">
                  <c:v>11.172709119042301</c:v>
                </c:pt>
                <c:pt idx="44302">
                  <c:v>11.3711113450449</c:v>
                </c:pt>
                <c:pt idx="44303">
                  <c:v>10.615106571010999</c:v>
                </c:pt>
                <c:pt idx="44304">
                  <c:v>10.1637497969771</c:v>
                </c:pt>
                <c:pt idx="44305">
                  <c:v>9.6419690229797297</c:v>
                </c:pt>
                <c:pt idx="44306">
                  <c:v>9.8321682489458606</c:v>
                </c:pt>
                <c:pt idx="44307">
                  <c:v>10.270090474911999</c:v>
                </c:pt>
                <c:pt idx="44308">
                  <c:v>9.3639487009145892</c:v>
                </c:pt>
                <c:pt idx="44309">
                  <c:v>8.93669592688072</c:v>
                </c:pt>
                <c:pt idx="44310">
                  <c:v>8.2835731528468504</c:v>
                </c:pt>
                <c:pt idx="44311">
                  <c:v>8.1139523788494401</c:v>
                </c:pt>
                <c:pt idx="44312">
                  <c:v>9.0906046048155709</c:v>
                </c:pt>
                <c:pt idx="44313">
                  <c:v>8.3043958307817007</c:v>
                </c:pt>
                <c:pt idx="44314">
                  <c:v>8.0357880567843001</c:v>
                </c:pt>
                <c:pt idx="44315">
                  <c:v>7.65759628275043</c:v>
                </c:pt>
                <c:pt idx="44316">
                  <c:v>8.8635735087165592</c:v>
                </c:pt>
                <c:pt idx="44317">
                  <c:v>8.8860047347191493</c:v>
                </c:pt>
                <c:pt idx="44318">
                  <c:v>8.3951419606852795</c:v>
                </c:pt>
                <c:pt idx="44319">
                  <c:v>8.7130058442686096</c:v>
                </c:pt>
                <c:pt idx="44320">
                  <c:v>8.3598973855146195</c:v>
                </c:pt>
                <c:pt idx="44321">
                  <c:v>8.7801019267101506</c:v>
                </c:pt>
                <c:pt idx="44322">
                  <c:v>8.5119204679056804</c:v>
                </c:pt>
                <c:pt idx="44323">
                  <c:v>7.6461570091516897</c:v>
                </c:pt>
                <c:pt idx="44324">
                  <c:v>6.6185315503472202</c:v>
                </c:pt>
                <c:pt idx="44325">
                  <c:v>5.9427100915427502</c:v>
                </c:pt>
                <c:pt idx="44326">
                  <c:v>5.2184936327887597</c:v>
                </c:pt>
                <c:pt idx="44327">
                  <c:v>5.5996341739842901</c:v>
                </c:pt>
                <c:pt idx="44328">
                  <c:v>5.7311257151798198</c:v>
                </c:pt>
                <c:pt idx="44329">
                  <c:v>5.9528482564258303</c:v>
                </c:pt>
                <c:pt idx="44330">
                  <c:v>6.3733817976213603</c:v>
                </c:pt>
                <c:pt idx="44331">
                  <c:v>6.3680183388168903</c:v>
                </c:pt>
                <c:pt idx="44332">
                  <c:v>6.4516008800628999</c:v>
                </c:pt>
                <c:pt idx="44333">
                  <c:v>6.5111424212584303</c:v>
                </c:pt>
                <c:pt idx="44334">
                  <c:v>6.8315319624539601</c:v>
                </c:pt>
                <c:pt idx="44335">
                  <c:v>6.9995165036999696</c:v>
                </c:pt>
                <c:pt idx="44336">
                  <c:v>7.1001100448954997</c:v>
                </c:pt>
                <c:pt idx="44337">
                  <c:v>7.1397575860910303</c:v>
                </c:pt>
                <c:pt idx="44338">
                  <c:v>7.1629041273370397</c:v>
                </c:pt>
                <c:pt idx="44339">
                  <c:v>7.1760686685325696</c:v>
                </c:pt>
                <c:pt idx="44340">
                  <c:v>7.1798662097281003</c:v>
                </c:pt>
                <c:pt idx="44341">
                  <c:v>7.1291107509741103</c:v>
                </c:pt>
                <c:pt idx="44342">
                  <c:v>7.0376892921696399</c:v>
                </c:pt>
                <c:pt idx="44343">
                  <c:v>7.0328178333651703</c:v>
                </c:pt>
                <c:pt idx="44344">
                  <c:v>6.9417603746111798</c:v>
                </c:pt>
                <c:pt idx="44345">
                  <c:v>6.9045359158067097</c:v>
                </c:pt>
                <c:pt idx="44346">
                  <c:v>6.9671994570022404</c:v>
                </c:pt>
                <c:pt idx="44347">
                  <c:v>7.2921409982482501</c:v>
                </c:pt>
                <c:pt idx="44348">
                  <c:v>6.9949205394437799</c:v>
                </c:pt>
                <c:pt idx="44349">
                  <c:v>6.6766860806393096</c:v>
                </c:pt>
                <c:pt idx="44350">
                  <c:v>6.7227646218853199</c:v>
                </c:pt>
                <c:pt idx="44351">
                  <c:v>7.0629331630808503</c:v>
                </c:pt>
                <c:pt idx="44352">
                  <c:v>7.2401807042763799</c:v>
                </c:pt>
                <c:pt idx="44353">
                  <c:v>7.1068302455223904</c:v>
                </c:pt>
                <c:pt idx="44354">
                  <c:v>6.9913207867179201</c:v>
                </c:pt>
                <c:pt idx="44355">
                  <c:v>6.6712483279134496</c:v>
                </c:pt>
                <c:pt idx="44356">
                  <c:v>6.9112048691594596</c:v>
                </c:pt>
                <c:pt idx="44357">
                  <c:v>6.88908141035499</c:v>
                </c:pt>
                <c:pt idx="44358">
                  <c:v>6.4819019515505198</c:v>
                </c:pt>
                <c:pt idx="44359">
                  <c:v>7.33659049279653</c:v>
                </c:pt>
                <c:pt idx="44360">
                  <c:v>7.3315610339920596</c:v>
                </c:pt>
                <c:pt idx="44361">
                  <c:v>6.9715295751875903</c:v>
                </c:pt>
                <c:pt idx="44362">
                  <c:v>7.0621811164336004</c:v>
                </c:pt>
                <c:pt idx="44363">
                  <c:v>7.2195816576291296</c:v>
                </c:pt>
                <c:pt idx="44364">
                  <c:v>7.0407621988246598</c:v>
                </c:pt>
                <c:pt idx="44365">
                  <c:v>7.5198897400706599</c:v>
                </c:pt>
                <c:pt idx="44366">
                  <c:v>7.7772212812661996</c:v>
                </c:pt>
                <c:pt idx="44367">
                  <c:v>7.7867500144905302</c:v>
                </c:pt>
                <c:pt idx="44368">
                  <c:v>7.7463889397898296</c:v>
                </c:pt>
                <c:pt idx="44369">
                  <c:v>7.8224098650453397</c:v>
                </c:pt>
                <c:pt idx="44370">
                  <c:v>7.7630107903008598</c:v>
                </c:pt>
                <c:pt idx="44371">
                  <c:v>7.8412807156001598</c:v>
                </c:pt>
                <c:pt idx="44372">
                  <c:v>7.7736616408556802</c:v>
                </c:pt>
                <c:pt idx="44373">
                  <c:v>7.6913575661111899</c:v>
                </c:pt>
                <c:pt idx="44374">
                  <c:v>7.5998314914104901</c:v>
                </c:pt>
                <c:pt idx="44375">
                  <c:v>7.5145844166660103</c:v>
                </c:pt>
                <c:pt idx="44376">
                  <c:v>7.5135113419215296</c:v>
                </c:pt>
                <c:pt idx="44377">
                  <c:v>7.4752382672208197</c:v>
                </c:pt>
                <c:pt idx="44378">
                  <c:v>7.3071191924763399</c:v>
                </c:pt>
                <c:pt idx="44379">
                  <c:v>7.1058331177318603</c:v>
                </c:pt>
                <c:pt idx="44380">
                  <c:v>6.9846830430311604</c:v>
                </c:pt>
                <c:pt idx="44381">
                  <c:v>6.9462659682866699</c:v>
                </c:pt>
                <c:pt idx="44382">
                  <c:v>6.9391418935421898</c:v>
                </c:pt>
                <c:pt idx="44383">
                  <c:v>6.9231618188414901</c:v>
                </c:pt>
                <c:pt idx="44384">
                  <c:v>6.8587817440970102</c:v>
                </c:pt>
                <c:pt idx="44385">
                  <c:v>6.8339046693525196</c:v>
                </c:pt>
                <c:pt idx="44386">
                  <c:v>6.8178805946518199</c:v>
                </c:pt>
                <c:pt idx="44387">
                  <c:v>6.7883665199073402</c:v>
                </c:pt>
                <c:pt idx="44388">
                  <c:v>6.7784244451628597</c:v>
                </c:pt>
                <c:pt idx="44389">
                  <c:v>6.7565323704621498</c:v>
                </c:pt>
                <c:pt idx="44390">
                  <c:v>6.7806162957176701</c:v>
                </c:pt>
                <c:pt idx="44391">
                  <c:v>6.8227422209731898</c:v>
                </c:pt>
                <c:pt idx="44392">
                  <c:v>6.9884551462724902</c:v>
                </c:pt>
                <c:pt idx="44393">
                  <c:v>6.9637120715279996</c:v>
                </c:pt>
                <c:pt idx="44394">
                  <c:v>6.85511399678352</c:v>
                </c:pt>
                <c:pt idx="44395">
                  <c:v>7.1184859220828196</c:v>
                </c:pt>
                <c:pt idx="44396">
                  <c:v>7.2159658473383397</c:v>
                </c:pt>
                <c:pt idx="44397">
                  <c:v>6.7086847725938501</c:v>
                </c:pt>
                <c:pt idx="44398">
                  <c:v>6.3033716978931498</c:v>
                </c:pt>
                <c:pt idx="44399">
                  <c:v>6.0969796231486697</c:v>
                </c:pt>
                <c:pt idx="44400">
                  <c:v>5.52897854840419</c:v>
                </c:pt>
                <c:pt idx="44401">
                  <c:v>5.2499784737034796</c:v>
                </c:pt>
                <c:pt idx="44402">
                  <c:v>5.9330353989590003</c:v>
                </c:pt>
                <c:pt idx="44403">
                  <c:v>6.6045763242145199</c:v>
                </c:pt>
                <c:pt idx="44404">
                  <c:v>6.6817432495138203</c:v>
                </c:pt>
                <c:pt idx="44405">
                  <c:v>6.8343331747693297</c:v>
                </c:pt>
                <c:pt idx="44406">
                  <c:v>6.90245210002485</c:v>
                </c:pt>
                <c:pt idx="44407">
                  <c:v>7.8093190253241502</c:v>
                </c:pt>
                <c:pt idx="44408">
                  <c:v>7.2706279505796703</c:v>
                </c:pt>
                <c:pt idx="44409">
                  <c:v>7.3848118758351902</c:v>
                </c:pt>
                <c:pt idx="44410">
                  <c:v>7.3079968011344798</c:v>
                </c:pt>
                <c:pt idx="44411">
                  <c:v>8.6559517263900005</c:v>
                </c:pt>
                <c:pt idx="44412">
                  <c:v>8.7905686516455201</c:v>
                </c:pt>
                <c:pt idx="44413">
                  <c:v>9.0944255769448201</c:v>
                </c:pt>
                <c:pt idx="44414">
                  <c:v>9.3601345022003297</c:v>
                </c:pt>
                <c:pt idx="44415">
                  <c:v>8.9209462781894899</c:v>
                </c:pt>
                <c:pt idx="44416">
                  <c:v>8.7835759048858506</c:v>
                </c:pt>
                <c:pt idx="44417">
                  <c:v>8.9108325316476495</c:v>
                </c:pt>
                <c:pt idx="44418">
                  <c:v>8.5945321584094501</c:v>
                </c:pt>
                <c:pt idx="44419">
                  <c:v>8.8522867851058091</c:v>
                </c:pt>
                <c:pt idx="44420">
                  <c:v>8.7725924118676204</c:v>
                </c:pt>
                <c:pt idx="44421">
                  <c:v>9.0198420386294202</c:v>
                </c:pt>
                <c:pt idx="44422">
                  <c:v>8.8323496653257791</c:v>
                </c:pt>
                <c:pt idx="44423">
                  <c:v>8.5098252920875801</c:v>
                </c:pt>
                <c:pt idx="44424">
                  <c:v>8.5949129188493902</c:v>
                </c:pt>
                <c:pt idx="44425">
                  <c:v>8.6899535455457499</c:v>
                </c:pt>
                <c:pt idx="44426">
                  <c:v>8.8972601723075506</c:v>
                </c:pt>
                <c:pt idx="44427">
                  <c:v>8.6044647990693495</c:v>
                </c:pt>
                <c:pt idx="44428">
                  <c:v>8.5453934257657096</c:v>
                </c:pt>
                <c:pt idx="44429">
                  <c:v>8.3376010525275106</c:v>
                </c:pt>
                <c:pt idx="44430">
                  <c:v>7.8911076792893198</c:v>
                </c:pt>
                <c:pt idx="44431">
                  <c:v>7.8299393059856799</c:v>
                </c:pt>
                <c:pt idx="44432">
                  <c:v>7.7487069327474796</c:v>
                </c:pt>
                <c:pt idx="44433">
                  <c:v>8.1361015595092905</c:v>
                </c:pt>
                <c:pt idx="44434">
                  <c:v>8.3140791862056407</c:v>
                </c:pt>
                <c:pt idx="44435">
                  <c:v>8.0664878129674502</c:v>
                </c:pt>
                <c:pt idx="44436">
                  <c:v>7.7484334397292498</c:v>
                </c:pt>
                <c:pt idx="44437">
                  <c:v>7.4770500664256101</c:v>
                </c:pt>
                <c:pt idx="44438">
                  <c:v>7.4903546931874097</c:v>
                </c:pt>
                <c:pt idx="44439">
                  <c:v>8.0150423199492202</c:v>
                </c:pt>
                <c:pt idx="44440">
                  <c:v>8.3779229466455796</c:v>
                </c:pt>
                <c:pt idx="44441">
                  <c:v>8.6445495734073798</c:v>
                </c:pt>
                <c:pt idx="44442">
                  <c:v>9.0656952001691806</c:v>
                </c:pt>
                <c:pt idx="44443">
                  <c:v>9.19587882686554</c:v>
                </c:pt>
                <c:pt idx="44444">
                  <c:v>9.2975494536273509</c:v>
                </c:pt>
                <c:pt idx="44445">
                  <c:v>8.9025540803891499</c:v>
                </c:pt>
                <c:pt idx="44446">
                  <c:v>8.1046657070855108</c:v>
                </c:pt>
                <c:pt idx="44447">
                  <c:v>7.9736673338473096</c:v>
                </c:pt>
                <c:pt idx="44448">
                  <c:v>8.1070589606091197</c:v>
                </c:pt>
                <c:pt idx="44449">
                  <c:v>6.9475985873054702</c:v>
                </c:pt>
                <c:pt idx="44450">
                  <c:v>6.6562992140672801</c:v>
                </c:pt>
                <c:pt idx="44451">
                  <c:v>7.4807678408290803</c:v>
                </c:pt>
                <c:pt idx="44452">
                  <c:v>8.1790624675254406</c:v>
                </c:pt>
                <c:pt idx="44453">
                  <c:v>8.8905310942872404</c:v>
                </c:pt>
                <c:pt idx="44454">
                  <c:v>7.8646297210490497</c:v>
                </c:pt>
                <c:pt idx="44455">
                  <c:v>6.8029343477454098</c:v>
                </c:pt>
                <c:pt idx="44456">
                  <c:v>6.0449529745072104</c:v>
                </c:pt>
                <c:pt idx="44457">
                  <c:v>6.0992376012690199</c:v>
                </c:pt>
                <c:pt idx="44458">
                  <c:v>8.5254122279653703</c:v>
                </c:pt>
                <c:pt idx="44459">
                  <c:v>8.51543085472718</c:v>
                </c:pt>
                <c:pt idx="44460">
                  <c:v>9.4607644814889795</c:v>
                </c:pt>
                <c:pt idx="44461">
                  <c:v>9.7107861081853404</c:v>
                </c:pt>
                <c:pt idx="44462">
                  <c:v>9.5974487349471396</c:v>
                </c:pt>
                <c:pt idx="44463">
                  <c:v>10.2108843934784</c:v>
                </c:pt>
                <c:pt idx="44464">
                  <c:v>10.1268620837164</c:v>
                </c:pt>
                <c:pt idx="44465">
                  <c:v>8.69217177401549</c:v>
                </c:pt>
                <c:pt idx="44466">
                  <c:v>6.9008674643145396</c:v>
                </c:pt>
                <c:pt idx="44467">
                  <c:v>6.5493441545526103</c:v>
                </c:pt>
                <c:pt idx="44468">
                  <c:v>6.5742248448516598</c:v>
                </c:pt>
                <c:pt idx="44469">
                  <c:v>8.0148075351507106</c:v>
                </c:pt>
                <c:pt idx="44470">
                  <c:v>10.753370225388799</c:v>
                </c:pt>
                <c:pt idx="44471">
                  <c:v>11.1340359156878</c:v>
                </c:pt>
                <c:pt idx="44546">
                  <c:v>12.529847686592101</c:v>
                </c:pt>
                <c:pt idx="44547">
                  <c:v>12.6110173768911</c:v>
                </c:pt>
                <c:pt idx="44548">
                  <c:v>12.601938067129201</c:v>
                </c:pt>
                <c:pt idx="44549">
                  <c:v>11.9823517574282</c:v>
                </c:pt>
                <c:pt idx="44550">
                  <c:v>11.3428514477273</c:v>
                </c:pt>
                <c:pt idx="44551">
                  <c:v>11.457768137965401</c:v>
                </c:pt>
                <c:pt idx="44552">
                  <c:v>12.0417248282644</c:v>
                </c:pt>
                <c:pt idx="44553">
                  <c:v>11.250861518563401</c:v>
                </c:pt>
                <c:pt idx="44554">
                  <c:v>11.189033208801501</c:v>
                </c:pt>
                <c:pt idx="44555">
                  <c:v>11.3576148991006</c:v>
                </c:pt>
                <c:pt idx="44556">
                  <c:v>12.2599045893996</c:v>
                </c:pt>
                <c:pt idx="44557">
                  <c:v>12.350473279637701</c:v>
                </c:pt>
                <c:pt idx="44558">
                  <c:v>12.488207969936701</c:v>
                </c:pt>
                <c:pt idx="44559">
                  <c:v>12.8128781016035</c:v>
                </c:pt>
                <c:pt idx="44560">
                  <c:v>12.8519466746907</c:v>
                </c:pt>
                <c:pt idx="44561">
                  <c:v>12.699592247662199</c:v>
                </c:pt>
                <c:pt idx="44562">
                  <c:v>12.549484820633699</c:v>
                </c:pt>
                <c:pt idx="44563">
                  <c:v>12.3600173937209</c:v>
                </c:pt>
                <c:pt idx="44564">
                  <c:v>12.3685069666923</c:v>
                </c:pt>
                <c:pt idx="44565">
                  <c:v>12.311098539663799</c:v>
                </c:pt>
                <c:pt idx="44566">
                  <c:v>12.706160112751</c:v>
                </c:pt>
                <c:pt idx="44567">
                  <c:v>12.4310226857224</c:v>
                </c:pt>
                <c:pt idx="44568">
                  <c:v>12.2823822586939</c:v>
                </c:pt>
                <c:pt idx="44569">
                  <c:v>12.146364831781099</c:v>
                </c:pt>
                <c:pt idx="44570">
                  <c:v>11.690981404752501</c:v>
                </c:pt>
                <c:pt idx="44571">
                  <c:v>11.872981977724001</c:v>
                </c:pt>
                <c:pt idx="44572">
                  <c:v>11.1733885508112</c:v>
                </c:pt>
                <c:pt idx="44573">
                  <c:v>10.618085123782601</c:v>
                </c:pt>
                <c:pt idx="44574">
                  <c:v>10.3732326967541</c:v>
                </c:pt>
                <c:pt idx="44575">
                  <c:v>10.4745452698413</c:v>
                </c:pt>
                <c:pt idx="44576">
                  <c:v>10.390376842812801</c:v>
                </c:pt>
                <c:pt idx="44577">
                  <c:v>10.0987374157842</c:v>
                </c:pt>
                <c:pt idx="44578">
                  <c:v>9.9037179888714206</c:v>
                </c:pt>
                <c:pt idx="44579">
                  <c:v>9.6388035618428702</c:v>
                </c:pt>
                <c:pt idx="44580">
                  <c:v>9.6640861348143297</c:v>
                </c:pt>
                <c:pt idx="44581">
                  <c:v>9.3350387079015302</c:v>
                </c:pt>
                <c:pt idx="44582">
                  <c:v>9.4876622808729802</c:v>
                </c:pt>
                <c:pt idx="44583">
                  <c:v>9.4385778538444391</c:v>
                </c:pt>
                <c:pt idx="44584">
                  <c:v>9.5733714269316401</c:v>
                </c:pt>
                <c:pt idx="44585">
                  <c:v>9.6314349999030995</c:v>
                </c:pt>
                <c:pt idx="44586">
                  <c:v>10.241299572874601</c:v>
                </c:pt>
                <c:pt idx="44587">
                  <c:v>11.845295145961799</c:v>
                </c:pt>
                <c:pt idx="44588">
                  <c:v>12.632617718933201</c:v>
                </c:pt>
                <c:pt idx="44589">
                  <c:v>13.766340291904701</c:v>
                </c:pt>
                <c:pt idx="44590">
                  <c:v>14.2657208649919</c:v>
                </c:pt>
                <c:pt idx="44591">
                  <c:v>12.424275437963299</c:v>
                </c:pt>
                <c:pt idx="44592">
                  <c:v>9.9424350109347692</c:v>
                </c:pt>
                <c:pt idx="44593">
                  <c:v>9.5561195840219799</c:v>
                </c:pt>
                <c:pt idx="44594">
                  <c:v>8.91291715699343</c:v>
                </c:pt>
                <c:pt idx="44595">
                  <c:v>8.4977127299648902</c:v>
                </c:pt>
                <c:pt idx="44596">
                  <c:v>8.9226253030520901</c:v>
                </c:pt>
                <c:pt idx="44597">
                  <c:v>8.8898568760235399</c:v>
                </c:pt>
                <c:pt idx="44598">
                  <c:v>8.9143964489949994</c:v>
                </c:pt>
                <c:pt idx="44599">
                  <c:v>9.1450600220822</c:v>
                </c:pt>
                <c:pt idx="44600">
                  <c:v>8.9724215950536603</c:v>
                </c:pt>
                <c:pt idx="44601">
                  <c:v>8.8078361680251103</c:v>
                </c:pt>
                <c:pt idx="44602">
                  <c:v>8.9181777411123093</c:v>
                </c:pt>
                <c:pt idx="44603">
                  <c:v>9.6238803140837703</c:v>
                </c:pt>
                <c:pt idx="44604">
                  <c:v>10.3336008870552</c:v>
                </c:pt>
                <c:pt idx="44606">
                  <c:v>10.337921033113901</c:v>
                </c:pt>
                <c:pt idx="44607">
                  <c:v>10.520656934021</c:v>
                </c:pt>
                <c:pt idx="44608">
                  <c:v>10.6609461629208</c:v>
                </c:pt>
                <c:pt idx="44609">
                  <c:v>10.957873391796101</c:v>
                </c:pt>
                <c:pt idx="44610">
                  <c:v>10.9665986206714</c:v>
                </c:pt>
                <c:pt idx="44611">
                  <c:v>10.860054849571201</c:v>
                </c:pt>
                <c:pt idx="44612">
                  <c:v>10.742815078446499</c:v>
                </c:pt>
                <c:pt idx="44613">
                  <c:v>10.327789307321799</c:v>
                </c:pt>
                <c:pt idx="44614">
                  <c:v>9.7297395362216008</c:v>
                </c:pt>
                <c:pt idx="44615">
                  <c:v>9.4415017650969109</c:v>
                </c:pt>
                <c:pt idx="44616">
                  <c:v>9.5172539939722203</c:v>
                </c:pt>
                <c:pt idx="44617">
                  <c:v>9.2319452228720191</c:v>
                </c:pt>
                <c:pt idx="44618">
                  <c:v>9.1004094517473302</c:v>
                </c:pt>
                <c:pt idx="44619">
                  <c:v>9.5203336806226506</c:v>
                </c:pt>
                <c:pt idx="44620">
                  <c:v>9.9753469095224396</c:v>
                </c:pt>
                <c:pt idx="44621">
                  <c:v>10.0472541383978</c:v>
                </c:pt>
                <c:pt idx="44622">
                  <c:v>10.1678133672731</c:v>
                </c:pt>
                <c:pt idx="44623">
                  <c:v>10.4136105961729</c:v>
                </c:pt>
                <c:pt idx="44624">
                  <c:v>11.528095825048201</c:v>
                </c:pt>
                <c:pt idx="44625">
                  <c:v>10.5898810539235</c:v>
                </c:pt>
                <c:pt idx="44626">
                  <c:v>10.417403282823299</c:v>
                </c:pt>
                <c:pt idx="44627">
                  <c:v>10.3214575116986</c:v>
                </c:pt>
                <c:pt idx="44628">
                  <c:v>10.0814217405739</c:v>
                </c:pt>
                <c:pt idx="44629">
                  <c:v>9.9294179694737004</c:v>
                </c:pt>
                <c:pt idx="44630">
                  <c:v>9.58940919834901</c:v>
                </c:pt>
                <c:pt idx="44631">
                  <c:v>9.4667904272243302</c:v>
                </c:pt>
                <c:pt idx="44632">
                  <c:v>9.4073866561241193</c:v>
                </c:pt>
                <c:pt idx="44633">
                  <c:v>9.3615818849994294</c:v>
                </c:pt>
                <c:pt idx="44634">
                  <c:v>9.3358051138747502</c:v>
                </c:pt>
                <c:pt idx="44635">
                  <c:v>9.1849533427745396</c:v>
                </c:pt>
                <c:pt idx="44636">
                  <c:v>8.9993685716498497</c:v>
                </c:pt>
                <c:pt idx="44637">
                  <c:v>9.0619068005251702</c:v>
                </c:pt>
                <c:pt idx="44638">
                  <c:v>9.0308630294249603</c:v>
                </c:pt>
                <c:pt idx="44639">
                  <c:v>9.6616322583002692</c:v>
                </c:pt>
                <c:pt idx="44640">
                  <c:v>10.4513324871756</c:v>
                </c:pt>
                <c:pt idx="44641">
                  <c:v>10.4294017160754</c:v>
                </c:pt>
                <c:pt idx="44642">
                  <c:v>10.775088944950699</c:v>
                </c:pt>
                <c:pt idx="44643">
                  <c:v>11.706374173825999</c:v>
                </c:pt>
                <c:pt idx="44644">
                  <c:v>11.3287274027258</c:v>
                </c:pt>
                <c:pt idx="44645">
                  <c:v>9.4182386316011204</c:v>
                </c:pt>
                <c:pt idx="44646">
                  <c:v>8.6571838604764295</c:v>
                </c:pt>
                <c:pt idx="44647">
                  <c:v>8.3609430893762209</c:v>
                </c:pt>
                <c:pt idx="44648">
                  <c:v>8.3676973182515404</c:v>
                </c:pt>
                <c:pt idx="44649">
                  <c:v>7.9497945471268503</c:v>
                </c:pt>
                <c:pt idx="44650">
                  <c:v>8.1641487760266394</c:v>
                </c:pt>
                <c:pt idx="44651">
                  <c:v>7.7320330049019503</c:v>
                </c:pt>
                <c:pt idx="44652">
                  <c:v>7.57660323377727</c:v>
                </c:pt>
                <c:pt idx="44653">
                  <c:v>7.9738774626770601</c:v>
                </c:pt>
                <c:pt idx="44654">
                  <c:v>8.14986469155237</c:v>
                </c:pt>
                <c:pt idx="44655">
                  <c:v>8.0181199204276901</c:v>
                </c:pt>
                <c:pt idx="44656">
                  <c:v>7.6647908475228599</c:v>
                </c:pt>
                <c:pt idx="44657">
                  <c:v>7.6203084728134902</c:v>
                </c:pt>
                <c:pt idx="44658">
                  <c:v>7.8030320981041301</c:v>
                </c:pt>
                <c:pt idx="44659">
                  <c:v>7.7864827233504599</c:v>
                </c:pt>
                <c:pt idx="44660">
                  <c:v>7.6421913486411004</c:v>
                </c:pt>
                <c:pt idx="44661">
                  <c:v>7.9658329739317297</c:v>
                </c:pt>
                <c:pt idx="44662">
                  <c:v>7.9540095991780699</c:v>
                </c:pt>
                <c:pt idx="44663">
                  <c:v>8.1155902244687006</c:v>
                </c:pt>
                <c:pt idx="44664">
                  <c:v>8.2200508497593301</c:v>
                </c:pt>
                <c:pt idx="44665">
                  <c:v>8.1433514750056695</c:v>
                </c:pt>
                <c:pt idx="44666">
                  <c:v>8.3207341002962991</c:v>
                </c:pt>
                <c:pt idx="44667">
                  <c:v>8.20371572558693</c:v>
                </c:pt>
                <c:pt idx="44668">
                  <c:v>8.3060903508332693</c:v>
                </c:pt>
                <c:pt idx="44669">
                  <c:v>8.4031529761239003</c:v>
                </c:pt>
                <c:pt idx="44670">
                  <c:v>8.5675446014145393</c:v>
                </c:pt>
                <c:pt idx="44671">
                  <c:v>8.4884992266608705</c:v>
                </c:pt>
                <c:pt idx="44672">
                  <c:v>8.4652628519515094</c:v>
                </c:pt>
                <c:pt idx="44673">
                  <c:v>8.6410244772421407</c:v>
                </c:pt>
                <c:pt idx="44674">
                  <c:v>8.9253771024884792</c:v>
                </c:pt>
                <c:pt idx="44675">
                  <c:v>8.9519977277791103</c:v>
                </c:pt>
                <c:pt idx="44676">
                  <c:v>8.9335563530697399</c:v>
                </c:pt>
                <c:pt idx="44677">
                  <c:v>8.9047309783160795</c:v>
                </c:pt>
                <c:pt idx="44678">
                  <c:v>9.0163486036067102</c:v>
                </c:pt>
                <c:pt idx="44679">
                  <c:v>8.9353482288973396</c:v>
                </c:pt>
                <c:pt idx="44680">
                  <c:v>8.94992185414368</c:v>
                </c:pt>
                <c:pt idx="44681">
                  <c:v>8.9921374794343105</c:v>
                </c:pt>
                <c:pt idx="44682">
                  <c:v>9.1227931047249502</c:v>
                </c:pt>
                <c:pt idx="44683">
                  <c:v>9.1549067299712803</c:v>
                </c:pt>
                <c:pt idx="44684">
                  <c:v>9.1747573552619208</c:v>
                </c:pt>
                <c:pt idx="44685">
                  <c:v>9.1336119805525495</c:v>
                </c:pt>
                <c:pt idx="44686">
                  <c:v>9.3362526057988902</c:v>
                </c:pt>
                <c:pt idx="44687">
                  <c:v>9.4692952310895198</c:v>
                </c:pt>
                <c:pt idx="44688">
                  <c:v>9.6946868563801498</c:v>
                </c:pt>
                <c:pt idx="44689">
                  <c:v>10.0024624816265</c:v>
                </c:pt>
                <c:pt idx="44690">
                  <c:v>10.0138931069171</c:v>
                </c:pt>
                <c:pt idx="44691">
                  <c:v>10.126651732207799</c:v>
                </c:pt>
                <c:pt idx="44692">
                  <c:v>10.177459357454101</c:v>
                </c:pt>
                <c:pt idx="44693">
                  <c:v>10.050035982744699</c:v>
                </c:pt>
                <c:pt idx="44694">
                  <c:v>10.013696608035399</c:v>
                </c:pt>
                <c:pt idx="44695">
                  <c:v>10.0053122332817</c:v>
                </c:pt>
                <c:pt idx="44696">
                  <c:v>10.1952638585723</c:v>
                </c:pt>
                <c:pt idx="44697">
                  <c:v>10.293344483863001</c:v>
                </c:pt>
                <c:pt idx="44698">
                  <c:v>10.2613521091093</c:v>
                </c:pt>
                <c:pt idx="44699">
                  <c:v>10.896374734399901</c:v>
                </c:pt>
                <c:pt idx="44700">
                  <c:v>10.7421973596906</c:v>
                </c:pt>
                <c:pt idx="44701">
                  <c:v>10.668306984936899</c:v>
                </c:pt>
                <c:pt idx="44702">
                  <c:v>10.772372610227499</c:v>
                </c:pt>
                <c:pt idx="44703">
                  <c:v>11.128460235518199</c:v>
                </c:pt>
                <c:pt idx="44704">
                  <c:v>11.3012761963668</c:v>
                </c:pt>
                <c:pt idx="44705">
                  <c:v>11.1080564928517</c:v>
                </c:pt>
                <c:pt idx="44706">
                  <c:v>10.9555947893365</c:v>
                </c:pt>
                <c:pt idx="44707">
                  <c:v>10.793801085806299</c:v>
                </c:pt>
                <c:pt idx="44708">
                  <c:v>10.6746923822912</c:v>
                </c:pt>
                <c:pt idx="44709">
                  <c:v>10.588635678776001</c:v>
                </c:pt>
                <c:pt idx="44710">
                  <c:v>10.6022779752458</c:v>
                </c:pt>
                <c:pt idx="44711">
                  <c:v>10.5404842717306</c:v>
                </c:pt>
                <c:pt idx="44712">
                  <c:v>10.551494568215499</c:v>
                </c:pt>
                <c:pt idx="44713">
                  <c:v>10.580801864685199</c:v>
                </c:pt>
                <c:pt idx="44714">
                  <c:v>10.4993961611701</c:v>
                </c:pt>
                <c:pt idx="44715">
                  <c:v>10.327458457655</c:v>
                </c:pt>
                <c:pt idx="44716">
                  <c:v>10.2102137541247</c:v>
                </c:pt>
                <c:pt idx="44717">
                  <c:v>10.1606100506096</c:v>
                </c:pt>
                <c:pt idx="44718">
                  <c:v>10.1944113470944</c:v>
                </c:pt>
                <c:pt idx="44719">
                  <c:v>10.1905166435642</c:v>
                </c:pt>
                <c:pt idx="44720">
                  <c:v>10.257579940049</c:v>
                </c:pt>
                <c:pt idx="44721">
                  <c:v>10.301609236533899</c:v>
                </c:pt>
                <c:pt idx="44722">
                  <c:v>10.544740533003701</c:v>
                </c:pt>
                <c:pt idx="44723">
                  <c:v>10.675708829488499</c:v>
                </c:pt>
                <c:pt idx="44724">
                  <c:v>10.485006125973401</c:v>
                </c:pt>
                <c:pt idx="44725">
                  <c:v>10.277422422443101</c:v>
                </c:pt>
                <c:pt idx="44726">
                  <c:v>10.113365718928</c:v>
                </c:pt>
                <c:pt idx="44727">
                  <c:v>9.8852750154128497</c:v>
                </c:pt>
                <c:pt idx="44728">
                  <c:v>10.065314311882601</c:v>
                </c:pt>
                <c:pt idx="44729">
                  <c:v>10.272804608367499</c:v>
                </c:pt>
                <c:pt idx="44730">
                  <c:v>10.747974904852301</c:v>
                </c:pt>
                <c:pt idx="44764">
                  <c:v>10.5210579851563</c:v>
                </c:pt>
                <c:pt idx="44765">
                  <c:v>9.9529532816411308</c:v>
                </c:pt>
                <c:pt idx="44766">
                  <c:v>9.8091845781259899</c:v>
                </c:pt>
                <c:pt idx="44767">
                  <c:v>9.8333248745957391</c:v>
                </c:pt>
                <c:pt idx="44768">
                  <c:v>9.9182821710806</c:v>
                </c:pt>
                <c:pt idx="44769">
                  <c:v>9.8307614675654609</c:v>
                </c:pt>
                <c:pt idx="44770">
                  <c:v>9.7271237640352197</c:v>
                </c:pt>
                <c:pt idx="44771">
                  <c:v>9.7546850605200799</c:v>
                </c:pt>
                <c:pt idx="44772">
                  <c:v>9.8059403570049302</c:v>
                </c:pt>
                <c:pt idx="44773">
                  <c:v>9.7400316534746896</c:v>
                </c:pt>
                <c:pt idx="44774">
                  <c:v>9.6104499499595502</c:v>
                </c:pt>
                <c:pt idx="44775">
                  <c:v>9.7142802464444102</c:v>
                </c:pt>
                <c:pt idx="44776">
                  <c:v>9.7152395429141603</c:v>
                </c:pt>
                <c:pt idx="44777">
                  <c:v>9.5538478393990207</c:v>
                </c:pt>
                <c:pt idx="44778">
                  <c:v>9.5311961358838797</c:v>
                </c:pt>
                <c:pt idx="44779">
                  <c:v>10.0135414323536</c:v>
                </c:pt>
                <c:pt idx="44780">
                  <c:v>10.123801728838499</c:v>
                </c:pt>
                <c:pt idx="44781">
                  <c:v>9.8955530253233501</c:v>
                </c:pt>
                <c:pt idx="44782">
                  <c:v>10.2658683217931</c:v>
                </c:pt>
                <c:pt idx="44783">
                  <c:v>9.8317916182779594</c:v>
                </c:pt>
                <c:pt idx="44784">
                  <c:v>9.9647799147628202</c:v>
                </c:pt>
                <c:pt idx="44785">
                  <c:v>10.205530211232601</c:v>
                </c:pt>
                <c:pt idx="44786">
                  <c:v>10.285743507717401</c:v>
                </c:pt>
                <c:pt idx="44787">
                  <c:v>10.5435658042023</c:v>
                </c:pt>
                <c:pt idx="44788">
                  <c:v>10.529096100672099</c:v>
                </c:pt>
                <c:pt idx="44789">
                  <c:v>10.7762623971569</c:v>
                </c:pt>
                <c:pt idx="44790">
                  <c:v>11.382751693641801</c:v>
                </c:pt>
                <c:pt idx="44791">
                  <c:v>11.494459990111499</c:v>
                </c:pt>
                <c:pt idx="44792">
                  <c:v>11.105624286596401</c:v>
                </c:pt>
                <c:pt idx="44793">
                  <c:v>11.1290345830812</c:v>
                </c:pt>
                <c:pt idx="44794">
                  <c:v>11.329552879551001</c:v>
                </c:pt>
                <c:pt idx="44795">
                  <c:v>11.5841121760359</c:v>
                </c:pt>
                <c:pt idx="44796">
                  <c:v>12.1777064725207</c:v>
                </c:pt>
                <c:pt idx="44797">
                  <c:v>12.113247768990499</c:v>
                </c:pt>
                <c:pt idx="44798">
                  <c:v>12.360672065475301</c:v>
                </c:pt>
                <c:pt idx="44799">
                  <c:v>12.309694361960201</c:v>
                </c:pt>
                <c:pt idx="44800">
                  <c:v>12.130334747227501</c:v>
                </c:pt>
                <c:pt idx="44801">
                  <c:v>11.959759221311501</c:v>
                </c:pt>
                <c:pt idx="44802">
                  <c:v>11.6336476953954</c:v>
                </c:pt>
                <c:pt idx="44803">
                  <c:v>10.8951981694533</c:v>
                </c:pt>
                <c:pt idx="44804">
                  <c:v>10.636335643537301</c:v>
                </c:pt>
                <c:pt idx="44805">
                  <c:v>10.5917161176212</c:v>
                </c:pt>
                <c:pt idx="44806">
                  <c:v>11.3208465916791</c:v>
                </c:pt>
                <c:pt idx="44807">
                  <c:v>10.910143065763</c:v>
                </c:pt>
                <c:pt idx="44808">
                  <c:v>10.995606539847</c:v>
                </c:pt>
                <c:pt idx="44809">
                  <c:v>11.0417370139049</c:v>
                </c:pt>
                <c:pt idx="44810">
                  <c:v>11.112751487988801</c:v>
                </c:pt>
                <c:pt idx="44811">
                  <c:v>10.903149962072799</c:v>
                </c:pt>
                <c:pt idx="44812">
                  <c:v>10.937347436130599</c:v>
                </c:pt>
                <c:pt idx="44813">
                  <c:v>10.8350029102146</c:v>
                </c:pt>
                <c:pt idx="44814">
                  <c:v>10.9514213842985</c:v>
                </c:pt>
                <c:pt idx="44815">
                  <c:v>10.4958798583564</c:v>
                </c:pt>
                <c:pt idx="44816">
                  <c:v>10.607526332440401</c:v>
                </c:pt>
                <c:pt idx="44817">
                  <c:v>10.561758806524301</c:v>
                </c:pt>
                <c:pt idx="44818">
                  <c:v>11.079825280582201</c:v>
                </c:pt>
                <c:pt idx="44819">
                  <c:v>11.476321754666101</c:v>
                </c:pt>
                <c:pt idx="44820">
                  <c:v>10.848341228750099</c:v>
                </c:pt>
                <c:pt idx="44821">
                  <c:v>11.112572702808</c:v>
                </c:pt>
                <c:pt idx="44822">
                  <c:v>10.764850176891899</c:v>
                </c:pt>
                <c:pt idx="44823">
                  <c:v>11.6137886509759</c:v>
                </c:pt>
                <c:pt idx="44824">
                  <c:v>11.1981181250337</c:v>
                </c:pt>
                <c:pt idx="44825">
                  <c:v>11.9146645991177</c:v>
                </c:pt>
                <c:pt idx="44826">
                  <c:v>12.6602440732016</c:v>
                </c:pt>
                <c:pt idx="44827">
                  <c:v>13.204697547259499</c:v>
                </c:pt>
                <c:pt idx="44828">
                  <c:v>13.4297330213435</c:v>
                </c:pt>
                <c:pt idx="44829">
                  <c:v>14.0099704954274</c:v>
                </c:pt>
                <c:pt idx="44830">
                  <c:v>14.7336249694853</c:v>
                </c:pt>
                <c:pt idx="44831">
                  <c:v>14.325903443569199</c:v>
                </c:pt>
                <c:pt idx="44832">
                  <c:v>12.216261917653201</c:v>
                </c:pt>
                <c:pt idx="44833">
                  <c:v>12.1057643917111</c:v>
                </c:pt>
                <c:pt idx="44834">
                  <c:v>12.347072865795001</c:v>
                </c:pt>
                <c:pt idx="44835">
                  <c:v>11.982645339878999</c:v>
                </c:pt>
                <c:pt idx="44836">
                  <c:v>11.2595688139369</c:v>
                </c:pt>
                <c:pt idx="44837">
                  <c:v>11.4781212880208</c:v>
                </c:pt>
                <c:pt idx="44838">
                  <c:v>11.5331807621048</c:v>
                </c:pt>
                <c:pt idx="44839">
                  <c:v>11.5232312361626</c:v>
                </c:pt>
                <c:pt idx="44840">
                  <c:v>11.6683547102466</c:v>
                </c:pt>
                <c:pt idx="44841">
                  <c:v>11.5843471843305</c:v>
                </c:pt>
                <c:pt idx="44842">
                  <c:v>11.671904658388399</c:v>
                </c:pt>
                <c:pt idx="44843">
                  <c:v>11.348303132472401</c:v>
                </c:pt>
                <c:pt idx="44844">
                  <c:v>11.574759606556301</c:v>
                </c:pt>
                <c:pt idx="44845">
                  <c:v>11.592958080614199</c:v>
                </c:pt>
                <c:pt idx="44846">
                  <c:v>12.3183235546981</c:v>
                </c:pt>
                <c:pt idx="44847">
                  <c:v>12.6852950287821</c:v>
                </c:pt>
                <c:pt idx="44848">
                  <c:v>13.1388537408367</c:v>
                </c:pt>
                <c:pt idx="44849">
                  <c:v>13.010718690881101</c:v>
                </c:pt>
                <c:pt idx="44850">
                  <c:v>12.715166640925601</c:v>
                </c:pt>
                <c:pt idx="44851">
                  <c:v>12.537021591036099</c:v>
                </c:pt>
                <c:pt idx="44852">
                  <c:v>12.3640235410806</c:v>
                </c:pt>
                <c:pt idx="44853">
                  <c:v>12.079120491125099</c:v>
                </c:pt>
                <c:pt idx="44854">
                  <c:v>11.737509441235501</c:v>
                </c:pt>
                <c:pt idx="44855">
                  <c:v>11.63417639128</c:v>
                </c:pt>
                <c:pt idx="44856">
                  <c:v>11.8597043413245</c:v>
                </c:pt>
                <c:pt idx="44857">
                  <c:v>11.071609291434999</c:v>
                </c:pt>
                <c:pt idx="44858">
                  <c:v>11.2626222414795</c:v>
                </c:pt>
                <c:pt idx="44859">
                  <c:v>11.1358201915239</c:v>
                </c:pt>
                <c:pt idx="44860">
                  <c:v>11.0182431416344</c:v>
                </c:pt>
                <c:pt idx="44861">
                  <c:v>11.0569370916789</c:v>
                </c:pt>
                <c:pt idx="44862">
                  <c:v>11.368908041723399</c:v>
                </c:pt>
                <c:pt idx="44863">
                  <c:v>10.915046991833901</c:v>
                </c:pt>
                <c:pt idx="44864">
                  <c:v>11.1070039418784</c:v>
                </c:pt>
                <c:pt idx="44865">
                  <c:v>10.928774891922799</c:v>
                </c:pt>
                <c:pt idx="44866">
                  <c:v>10.949077842033301</c:v>
                </c:pt>
                <c:pt idx="44867">
                  <c:v>11.0196237920778</c:v>
                </c:pt>
                <c:pt idx="44868">
                  <c:v>11.0259667421223</c:v>
                </c:pt>
                <c:pt idx="44869">
                  <c:v>11.1448846922328</c:v>
                </c:pt>
                <c:pt idx="44870">
                  <c:v>10.891823642277201</c:v>
                </c:pt>
                <c:pt idx="44871">
                  <c:v>11.204089592321701</c:v>
                </c:pt>
                <c:pt idx="44872">
                  <c:v>10.451311542432199</c:v>
                </c:pt>
                <c:pt idx="44873">
                  <c:v>10.339958492476701</c:v>
                </c:pt>
                <c:pt idx="44874">
                  <c:v>11.1795944425212</c:v>
                </c:pt>
                <c:pt idx="44875">
                  <c:v>12.6661623926316</c:v>
                </c:pt>
                <c:pt idx="44876">
                  <c:v>13.7718213426761</c:v>
                </c:pt>
                <c:pt idx="44877">
                  <c:v>11.083744292720599</c:v>
                </c:pt>
                <c:pt idx="44878">
                  <c:v>10.8670902428311</c:v>
                </c:pt>
                <c:pt idx="44879">
                  <c:v>10.932180192875601</c:v>
                </c:pt>
                <c:pt idx="44880">
                  <c:v>10.158617142920001</c:v>
                </c:pt>
                <c:pt idx="44881">
                  <c:v>10.0955850930305</c:v>
                </c:pt>
                <c:pt idx="44882">
                  <c:v>10.261837043074999</c:v>
                </c:pt>
                <c:pt idx="44883">
                  <c:v>9.5813639931194796</c:v>
                </c:pt>
                <c:pt idx="44884">
                  <c:v>9.2444349432299706</c:v>
                </c:pt>
                <c:pt idx="44885">
                  <c:v>9.1443858932744497</c:v>
                </c:pt>
                <c:pt idx="44886">
                  <c:v>9.4609248433189208</c:v>
                </c:pt>
                <c:pt idx="44887">
                  <c:v>9.1627197934294102</c:v>
                </c:pt>
                <c:pt idx="44888">
                  <c:v>9.47538774347389</c:v>
                </c:pt>
                <c:pt idx="44889">
                  <c:v>8.9699086935183594</c:v>
                </c:pt>
                <c:pt idx="44890">
                  <c:v>9.0103296436288591</c:v>
                </c:pt>
                <c:pt idx="44891">
                  <c:v>9.0714875936733304</c:v>
                </c:pt>
                <c:pt idx="44892">
                  <c:v>9.2526795437178109</c:v>
                </c:pt>
                <c:pt idx="44893">
                  <c:v>9.4402524938283001</c:v>
                </c:pt>
                <c:pt idx="44894">
                  <c:v>9.2220644438727799</c:v>
                </c:pt>
                <c:pt idx="44895">
                  <c:v>9.5380633939172501</c:v>
                </c:pt>
                <c:pt idx="44896">
                  <c:v>10.097391781056499</c:v>
                </c:pt>
                <c:pt idx="44897">
                  <c:v>10.5972456050169</c:v>
                </c:pt>
                <c:pt idx="44898">
                  <c:v>10.693023428977201</c:v>
                </c:pt>
                <c:pt idx="44899">
                  <c:v>10.624115253399999</c:v>
                </c:pt>
                <c:pt idx="44900">
                  <c:v>10.495023077360401</c:v>
                </c:pt>
                <c:pt idx="44901">
                  <c:v>10.3849709013208</c:v>
                </c:pt>
                <c:pt idx="44902">
                  <c:v>10.261251725743501</c:v>
                </c:pt>
                <c:pt idx="44903">
                  <c:v>10.2493885497039</c:v>
                </c:pt>
                <c:pt idx="44904">
                  <c:v>10.1826333736643</c:v>
                </c:pt>
                <c:pt idx="44905">
                  <c:v>9.8712761980870791</c:v>
                </c:pt>
                <c:pt idx="44906">
                  <c:v>9.6625580220474596</c:v>
                </c:pt>
                <c:pt idx="44907">
                  <c:v>9.6002118460078396</c:v>
                </c:pt>
                <c:pt idx="44908">
                  <c:v>9.6573226704306094</c:v>
                </c:pt>
                <c:pt idx="44909">
                  <c:v>9.7025314943909908</c:v>
                </c:pt>
                <c:pt idx="44910">
                  <c:v>9.7313263183513801</c:v>
                </c:pt>
                <c:pt idx="44911">
                  <c:v>9.6934231427741402</c:v>
                </c:pt>
                <c:pt idx="44912">
                  <c:v>9.5870839667345304</c:v>
                </c:pt>
                <c:pt idx="44913">
                  <c:v>9.3803867906949101</c:v>
                </c:pt>
                <c:pt idx="44914">
                  <c:v>9.17367161511768</c:v>
                </c:pt>
                <c:pt idx="44915">
                  <c:v>9.2170904390780599</c:v>
                </c:pt>
                <c:pt idx="44916">
                  <c:v>9.2348062630384398</c:v>
                </c:pt>
                <c:pt idx="44917">
                  <c:v>9.3092400874612107</c:v>
                </c:pt>
                <c:pt idx="44918">
                  <c:v>9.1608179114215904</c:v>
                </c:pt>
                <c:pt idx="44919">
                  <c:v>8.8207857353819801</c:v>
                </c:pt>
                <c:pt idx="44920">
                  <c:v>8.7797675598047409</c:v>
                </c:pt>
                <c:pt idx="44921">
                  <c:v>8.9459383837651298</c:v>
                </c:pt>
                <c:pt idx="44922">
                  <c:v>9.0712812077255105</c:v>
                </c:pt>
                <c:pt idx="44923">
                  <c:v>8.9240090321482803</c:v>
                </c:pt>
                <c:pt idx="44924">
                  <c:v>8.4910198561086592</c:v>
                </c:pt>
                <c:pt idx="44925">
                  <c:v>8.2661726800690403</c:v>
                </c:pt>
                <c:pt idx="44926">
                  <c:v>8.1426035044918095</c:v>
                </c:pt>
                <c:pt idx="44956">
                  <c:v>14.9062542279271</c:v>
                </c:pt>
                <c:pt idx="44957">
                  <c:v>15.451150051887501</c:v>
                </c:pt>
                <c:pt idx="44958">
                  <c:v>16.3598498758479</c:v>
                </c:pt>
                <c:pt idx="44959">
                  <c:v>16.548797700270701</c:v>
                </c:pt>
                <c:pt idx="44960">
                  <c:v>16.322150524231098</c:v>
                </c:pt>
                <c:pt idx="44961">
                  <c:v>15.6202073481914</c:v>
                </c:pt>
                <c:pt idx="44962">
                  <c:v>15.9180091726142</c:v>
                </c:pt>
                <c:pt idx="44963">
                  <c:v>17.572601996574601</c:v>
                </c:pt>
                <c:pt idx="44964">
                  <c:v>17.377234820535001</c:v>
                </c:pt>
                <c:pt idx="44965">
                  <c:v>17.707391644957699</c:v>
                </c:pt>
                <c:pt idx="44966">
                  <c:v>18.149586468918098</c:v>
                </c:pt>
                <c:pt idx="44967">
                  <c:v>17.7983302928785</c:v>
                </c:pt>
                <c:pt idx="44968">
                  <c:v>18.152944117301299</c:v>
                </c:pt>
                <c:pt idx="44969">
                  <c:v>18.164900941261699</c:v>
                </c:pt>
                <c:pt idx="44970">
                  <c:v>18.155464765222</c:v>
                </c:pt>
                <c:pt idx="44971">
                  <c:v>17.919738589644801</c:v>
                </c:pt>
                <c:pt idx="44972">
                  <c:v>17.6829074136052</c:v>
                </c:pt>
                <c:pt idx="44973">
                  <c:v>16.760939237565601</c:v>
                </c:pt>
                <c:pt idx="44974">
                  <c:v>15.6535850619883</c:v>
                </c:pt>
                <c:pt idx="44975">
                  <c:v>15.289137885948699</c:v>
                </c:pt>
                <c:pt idx="44976">
                  <c:v>13.7043467099091</c:v>
                </c:pt>
                <c:pt idx="44977">
                  <c:v>11.3453665343319</c:v>
                </c:pt>
                <c:pt idx="44978">
                  <c:v>9.8707233582922598</c:v>
                </c:pt>
                <c:pt idx="44979">
                  <c:v>9.11859918225265</c:v>
                </c:pt>
                <c:pt idx="44980">
                  <c:v>9.3889600066754202</c:v>
                </c:pt>
                <c:pt idx="44981">
                  <c:v>9.4197078306358009</c:v>
                </c:pt>
                <c:pt idx="44982">
                  <c:v>9.2775326545961807</c:v>
                </c:pt>
                <c:pt idx="44983">
                  <c:v>9.8925814790189506</c:v>
                </c:pt>
                <c:pt idx="44984">
                  <c:v>10.2658083029793</c:v>
                </c:pt>
                <c:pt idx="44985">
                  <c:v>9.8116331269397108</c:v>
                </c:pt>
                <c:pt idx="44986">
                  <c:v>9.2700539513624793</c:v>
                </c:pt>
                <c:pt idx="44987">
                  <c:v>8.8256367753228702</c:v>
                </c:pt>
                <c:pt idx="44988">
                  <c:v>8.7360815992832492</c:v>
                </c:pt>
                <c:pt idx="44989">
                  <c:v>8.2369164237060204</c:v>
                </c:pt>
                <c:pt idx="44990">
                  <c:v>7.9695422476664</c:v>
                </c:pt>
                <c:pt idx="44991">
                  <c:v>7.4885080716267796</c:v>
                </c:pt>
                <c:pt idx="44992">
                  <c:v>7.2418990273130897</c:v>
                </c:pt>
                <c:pt idx="44993">
                  <c:v>6.95186211391366</c:v>
                </c:pt>
                <c:pt idx="44994">
                  <c:v>7.42546620051424</c:v>
                </c:pt>
                <c:pt idx="44995">
                  <c:v>7.9145192872604699</c:v>
                </c:pt>
                <c:pt idx="44996">
                  <c:v>7.9708653738610504</c:v>
                </c:pt>
                <c:pt idx="44997">
                  <c:v>8.3460834604616192</c:v>
                </c:pt>
                <c:pt idx="44998">
                  <c:v>8.1929915472078605</c:v>
                </c:pt>
                <c:pt idx="44999">
                  <c:v>7.7396696338084396</c:v>
                </c:pt>
                <c:pt idx="45000">
                  <c:v>6.8343697204090104</c:v>
                </c:pt>
                <c:pt idx="45001">
                  <c:v>6.9484778071552498</c:v>
                </c:pt>
                <c:pt idx="45002">
                  <c:v>6.7004238937558203</c:v>
                </c:pt>
                <c:pt idx="45003">
                  <c:v>7.0463499803563998</c:v>
                </c:pt>
                <c:pt idx="45004">
                  <c:v>7.0017830671026404</c:v>
                </c:pt>
                <c:pt idx="45005">
                  <c:v>7.2887811537032103</c:v>
                </c:pt>
                <c:pt idx="45006">
                  <c:v>7.90691424030378</c:v>
                </c:pt>
                <c:pt idx="45007">
                  <c:v>8.2149683270500198</c:v>
                </c:pt>
                <c:pt idx="45008">
                  <c:v>7.8896774136505998</c:v>
                </c:pt>
                <c:pt idx="45009">
                  <c:v>7.7271515002511704</c:v>
                </c:pt>
                <c:pt idx="45010">
                  <c:v>8.62549758699741</c:v>
                </c:pt>
                <c:pt idx="45011">
                  <c:v>8.6864676735979796</c:v>
                </c:pt>
                <c:pt idx="45012">
                  <c:v>8.5597147601985597</c:v>
                </c:pt>
                <c:pt idx="45013">
                  <c:v>8.9967108469448007</c:v>
                </c:pt>
                <c:pt idx="45014">
                  <c:v>8.9889289335453704</c:v>
                </c:pt>
                <c:pt idx="45015">
                  <c:v>9.2684320201459407</c:v>
                </c:pt>
                <c:pt idx="45016">
                  <c:v>9.3056661068921809</c:v>
                </c:pt>
                <c:pt idx="45017">
                  <c:v>9.4751221934927603</c:v>
                </c:pt>
                <c:pt idx="45018">
                  <c:v>9.4697722800933306</c:v>
                </c:pt>
                <c:pt idx="45019">
                  <c:v>9.3621953668395701</c:v>
                </c:pt>
                <c:pt idx="45020">
                  <c:v>9.4009074534401496</c:v>
                </c:pt>
                <c:pt idx="45021">
                  <c:v>9.4741385400407196</c:v>
                </c:pt>
                <c:pt idx="45022">
                  <c:v>10.033275626787001</c:v>
                </c:pt>
                <c:pt idx="45023">
                  <c:v>10.544913713387499</c:v>
                </c:pt>
                <c:pt idx="45024">
                  <c:v>11.1210397999881</c:v>
                </c:pt>
                <c:pt idx="45025">
                  <c:v>11.0561118867343</c:v>
                </c:pt>
                <c:pt idx="45026">
                  <c:v>10.909219973334899</c:v>
                </c:pt>
                <c:pt idx="45027">
                  <c:v>11.246358059935501</c:v>
                </c:pt>
                <c:pt idx="45028">
                  <c:v>11.9376971466817</c:v>
                </c:pt>
                <c:pt idx="45029">
                  <c:v>12.502434233282299</c:v>
                </c:pt>
                <c:pt idx="45030">
                  <c:v>11.4411253198829</c:v>
                </c:pt>
                <c:pt idx="45031">
                  <c:v>10.9088574066291</c:v>
                </c:pt>
                <c:pt idx="45032">
                  <c:v>11.003866493229699</c:v>
                </c:pt>
                <c:pt idx="45033">
                  <c:v>11.458549579830301</c:v>
                </c:pt>
                <c:pt idx="45034">
                  <c:v>10.926444666576501</c:v>
                </c:pt>
                <c:pt idx="45035">
                  <c:v>11.290429753177101</c:v>
                </c:pt>
                <c:pt idx="45036">
                  <c:v>11.5431438397777</c:v>
                </c:pt>
                <c:pt idx="45037">
                  <c:v>11.2099709265239</c:v>
                </c:pt>
                <c:pt idx="45038">
                  <c:v>10.7432240131245</c:v>
                </c:pt>
                <c:pt idx="45039">
                  <c:v>10.683948099725001</c:v>
                </c:pt>
                <c:pt idx="45040">
                  <c:v>9.0883892324147304</c:v>
                </c:pt>
                <c:pt idx="45041">
                  <c:v>7.2071374109963502</c:v>
                </c:pt>
                <c:pt idx="45042">
                  <c:v>6.1025385895779598</c:v>
                </c:pt>
                <c:pt idx="45043">
                  <c:v>6.38705776804166</c:v>
                </c:pt>
                <c:pt idx="45044">
                  <c:v>6.0311019466232798</c:v>
                </c:pt>
                <c:pt idx="45045">
                  <c:v>5.81670012520489</c:v>
                </c:pt>
                <c:pt idx="45046">
                  <c:v>5.6905623036685897</c:v>
                </c:pt>
                <c:pt idx="45047">
                  <c:v>5.89038748225021</c:v>
                </c:pt>
                <c:pt idx="45048">
                  <c:v>6.0594556608318202</c:v>
                </c:pt>
                <c:pt idx="45049">
                  <c:v>6.3551898392955204</c:v>
                </c:pt>
                <c:pt idx="45050">
                  <c:v>6.5360450178771403</c:v>
                </c:pt>
                <c:pt idx="45051">
                  <c:v>7.7888421964587504</c:v>
                </c:pt>
                <c:pt idx="45052">
                  <c:v>9.1072523749224494</c:v>
                </c:pt>
                <c:pt idx="45053">
                  <c:v>9.1926175535040606</c:v>
                </c:pt>
                <c:pt idx="45054">
                  <c:v>9.5166447320856804</c:v>
                </c:pt>
                <c:pt idx="45055">
                  <c:v>9.7490929105493809</c:v>
                </c:pt>
                <c:pt idx="45056">
                  <c:v>9.8483790891309901</c:v>
                </c:pt>
                <c:pt idx="45057">
                  <c:v>9.9872532677126102</c:v>
                </c:pt>
                <c:pt idx="45058">
                  <c:v>10.0780064461763</c:v>
                </c:pt>
                <c:pt idx="45059">
                  <c:v>10.241590624757899</c:v>
                </c:pt>
                <c:pt idx="45060">
                  <c:v>10.402949803339499</c:v>
                </c:pt>
                <c:pt idx="45061">
                  <c:v>10.4325959818032</c:v>
                </c:pt>
                <c:pt idx="45062">
                  <c:v>10.1743701603849</c:v>
                </c:pt>
                <c:pt idx="45063">
                  <c:v>9.86818233896647</c:v>
                </c:pt>
                <c:pt idx="45064">
                  <c:v>9.8126605174301709</c:v>
                </c:pt>
                <c:pt idx="45065">
                  <c:v>9.98073669601178</c:v>
                </c:pt>
                <c:pt idx="45066">
                  <c:v>10.100113874593401</c:v>
                </c:pt>
                <c:pt idx="45067">
                  <c:v>10.3840410530571</c:v>
                </c:pt>
                <c:pt idx="45068">
                  <c:v>10.6343492316387</c:v>
                </c:pt>
                <c:pt idx="45069">
                  <c:v>10.8473494102203</c:v>
                </c:pt>
                <c:pt idx="45070">
                  <c:v>11.189694588684</c:v>
                </c:pt>
                <c:pt idx="45071">
                  <c:v>11.0570207672656</c:v>
                </c:pt>
                <c:pt idx="45072">
                  <c:v>10.253980945847299</c:v>
                </c:pt>
                <c:pt idx="45073">
                  <c:v>10.285434124310999</c:v>
                </c:pt>
                <c:pt idx="45074">
                  <c:v>9.6691953028925699</c:v>
                </c:pt>
                <c:pt idx="45075">
                  <c:v>9.0760174814741799</c:v>
                </c:pt>
                <c:pt idx="45076">
                  <c:v>9.1876626599378799</c:v>
                </c:pt>
                <c:pt idx="45077">
                  <c:v>8.8352068385194897</c:v>
                </c:pt>
                <c:pt idx="45078">
                  <c:v>8.9221660171011106</c:v>
                </c:pt>
                <c:pt idx="45079">
                  <c:v>8.9213871955648099</c:v>
                </c:pt>
                <c:pt idx="45080">
                  <c:v>9.2936443741464299</c:v>
                </c:pt>
                <c:pt idx="45081">
                  <c:v>9.7769755527280395</c:v>
                </c:pt>
                <c:pt idx="45082">
                  <c:v>9.2373017311917405</c:v>
                </c:pt>
                <c:pt idx="45083">
                  <c:v>9.2717979097733494</c:v>
                </c:pt>
                <c:pt idx="45084">
                  <c:v>8.9332980883549702</c:v>
                </c:pt>
                <c:pt idx="45085">
                  <c:v>9.0928542668186694</c:v>
                </c:pt>
                <c:pt idx="45086">
                  <c:v>8.7921734454002802</c:v>
                </c:pt>
                <c:pt idx="45087">
                  <c:v>8.5910146239819003</c:v>
                </c:pt>
                <c:pt idx="45088">
                  <c:v>8.4098807225387695</c:v>
                </c:pt>
                <c:pt idx="45089">
                  <c:v>8.1010917412573509</c:v>
                </c:pt>
                <c:pt idx="45090">
                  <c:v>7.6427507599759199</c:v>
                </c:pt>
                <c:pt idx="45091">
                  <c:v>7.49966477871489</c:v>
                </c:pt>
                <c:pt idx="45092">
                  <c:v>7.3437817974334596</c:v>
                </c:pt>
                <c:pt idx="45093">
                  <c:v>7.2881248161520302</c:v>
                </c:pt>
                <c:pt idx="45094">
                  <c:v>7.1665738348910004</c:v>
                </c:pt>
                <c:pt idx="45095">
                  <c:v>6.9510388536095702</c:v>
                </c:pt>
                <c:pt idx="45096">
                  <c:v>7.2017678723281398</c:v>
                </c:pt>
                <c:pt idx="45097">
                  <c:v>7.3480838910671098</c:v>
                </c:pt>
                <c:pt idx="45098">
                  <c:v>7.6059199097856798</c:v>
                </c:pt>
                <c:pt idx="45099">
                  <c:v>7.6621689285042596</c:v>
                </c:pt>
                <c:pt idx="45100">
                  <c:v>7.3922429472432301</c:v>
                </c:pt>
                <c:pt idx="45101">
                  <c:v>7.5012139659618002</c:v>
                </c:pt>
                <c:pt idx="45102">
                  <c:v>7.3588179846803703</c:v>
                </c:pt>
                <c:pt idx="45103">
                  <c:v>7.3384560034193402</c:v>
                </c:pt>
                <c:pt idx="45104">
                  <c:v>7.2952030221379101</c:v>
                </c:pt>
                <c:pt idx="45105">
                  <c:v>7.13052204085648</c:v>
                </c:pt>
                <c:pt idx="45106">
                  <c:v>7.05059605959545</c:v>
                </c:pt>
                <c:pt idx="45107">
                  <c:v>7.1211190783140301</c:v>
                </c:pt>
                <c:pt idx="45108">
                  <c:v>7.1204600970326002</c:v>
                </c:pt>
                <c:pt idx="45109">
                  <c:v>7.3150011157715698</c:v>
                </c:pt>
                <c:pt idx="45110">
                  <c:v>7.2546281344901402</c:v>
                </c:pt>
                <c:pt idx="45111">
                  <c:v>7.2746191532087101</c:v>
                </c:pt>
                <c:pt idx="45112">
                  <c:v>7.4168341719476798</c:v>
                </c:pt>
                <c:pt idx="45113">
                  <c:v>7.4288751906662496</c:v>
                </c:pt>
                <c:pt idx="45114">
                  <c:v>7.6840682093848196</c:v>
                </c:pt>
                <c:pt idx="45115">
                  <c:v>7.8414272281237896</c:v>
                </c:pt>
                <c:pt idx="45116">
                  <c:v>8.0202622468423606</c:v>
                </c:pt>
                <c:pt idx="45117">
                  <c:v>7.8402662655609401</c:v>
                </c:pt>
                <c:pt idx="45118">
                  <c:v>7.3440062842999101</c:v>
                </c:pt>
                <c:pt idx="45119">
                  <c:v>7.1165543030184804</c:v>
                </c:pt>
                <c:pt idx="45120">
                  <c:v>7.17163132173705</c:v>
                </c:pt>
                <c:pt idx="45121">
                  <c:v>7.62056034047602</c:v>
                </c:pt>
                <c:pt idx="45122">
                  <c:v>8.09955435919459</c:v>
                </c:pt>
                <c:pt idx="45123">
                  <c:v>8.0901343779131594</c:v>
                </c:pt>
                <c:pt idx="45124">
                  <c:v>8.5878093966521298</c:v>
                </c:pt>
                <c:pt idx="45125">
                  <c:v>8.9521334153706995</c:v>
                </c:pt>
                <c:pt idx="45126">
                  <c:v>8.4464994340892794</c:v>
                </c:pt>
                <c:pt idx="45127">
                  <c:v>9.2656964528282497</c:v>
                </c:pt>
                <c:pt idx="45128">
                  <c:v>9.29200647154682</c:v>
                </c:pt>
                <c:pt idx="45129">
                  <c:v>8.4288654902653892</c:v>
                </c:pt>
                <c:pt idx="45130">
                  <c:v>7.9954675090043601</c:v>
                </c:pt>
                <c:pt idx="45131">
                  <c:v>7.2599435277229301</c:v>
                </c:pt>
                <c:pt idx="45132">
                  <c:v>7.4023065464415003</c:v>
                </c:pt>
                <c:pt idx="45133">
                  <c:v>7.6003005651804703</c:v>
                </c:pt>
                <c:pt idx="45134">
                  <c:v>7.51451858389904</c:v>
                </c:pt>
                <c:pt idx="45135">
                  <c:v>7.8215016026176203</c:v>
                </c:pt>
                <c:pt idx="45136">
                  <c:v>7.8627046481961198</c:v>
                </c:pt>
                <c:pt idx="45137">
                  <c:v>8.0724857205399996</c:v>
                </c:pt>
                <c:pt idx="45138">
                  <c:v>8.2059007928838898</c:v>
                </c:pt>
                <c:pt idx="45139">
                  <c:v>8.2553728653986802</c:v>
                </c:pt>
                <c:pt idx="45140">
                  <c:v>8.3846339377425601</c:v>
                </c:pt>
                <c:pt idx="45141">
                  <c:v>8.4514780100864506</c:v>
                </c:pt>
                <c:pt idx="45142">
                  <c:v>8.5441810826012503</c:v>
                </c:pt>
                <c:pt idx="45143">
                  <c:v>8.2685441549451308</c:v>
                </c:pt>
                <c:pt idx="45144">
                  <c:v>8.5374612272890094</c:v>
                </c:pt>
                <c:pt idx="45145">
                  <c:v>8.1620702998038102</c:v>
                </c:pt>
                <c:pt idx="45146">
                  <c:v>7.7981773721476904</c:v>
                </c:pt>
                <c:pt idx="45147">
                  <c:v>7.5701974444915701</c:v>
                </c:pt>
                <c:pt idx="45148">
                  <c:v>8.2707705170063708</c:v>
                </c:pt>
                <c:pt idx="45149">
                  <c:v>8.3047095893502494</c:v>
                </c:pt>
                <c:pt idx="45150">
                  <c:v>8.8385536616941405</c:v>
                </c:pt>
                <c:pt idx="45151">
                  <c:v>8.0332967342089301</c:v>
                </c:pt>
                <c:pt idx="45152">
                  <c:v>7.5632818065528102</c:v>
                </c:pt>
                <c:pt idx="45153">
                  <c:v>7.6598738788966996</c:v>
                </c:pt>
                <c:pt idx="45154">
                  <c:v>8.18269695141149</c:v>
                </c:pt>
                <c:pt idx="45155">
                  <c:v>8.0918380237553809</c:v>
                </c:pt>
                <c:pt idx="45156">
                  <c:v>8.1028350960992608</c:v>
                </c:pt>
                <c:pt idx="45157">
                  <c:v>8.3776431686140604</c:v>
                </c:pt>
                <c:pt idx="45158">
                  <c:v>8.5287372409579394</c:v>
                </c:pt>
                <c:pt idx="45159">
                  <c:v>8.3942303133018203</c:v>
                </c:pt>
                <c:pt idx="45160">
                  <c:v>8.3750023858166198</c:v>
                </c:pt>
                <c:pt idx="45161">
                  <c:v>8.4171434581604991</c:v>
                </c:pt>
                <c:pt idx="45162">
                  <c:v>8.5409585305043798</c:v>
                </c:pt>
                <c:pt idx="45163">
                  <c:v>8.9023996030191803</c:v>
                </c:pt>
                <c:pt idx="45164">
                  <c:v>9.3947866753630596</c:v>
                </c:pt>
                <c:pt idx="45165">
                  <c:v>8.9098917477069506</c:v>
                </c:pt>
                <c:pt idx="45166">
                  <c:v>8.8074028202217391</c:v>
                </c:pt>
                <c:pt idx="45167">
                  <c:v>8.90913989256563</c:v>
                </c:pt>
                <c:pt idx="45168">
                  <c:v>8.5817079649095103</c:v>
                </c:pt>
                <c:pt idx="45169">
                  <c:v>8.1037740374243104</c:v>
                </c:pt>
                <c:pt idx="45170">
                  <c:v>7.8523811097681904</c:v>
                </c:pt>
                <c:pt idx="45171">
                  <c:v>8.0081451821120702</c:v>
                </c:pt>
                <c:pt idx="45172">
                  <c:v>8.2803142546268695</c:v>
                </c:pt>
                <c:pt idx="45173">
                  <c:v>8.43213732697075</c:v>
                </c:pt>
                <c:pt idx="45174">
                  <c:v>8.5251743993146292</c:v>
                </c:pt>
                <c:pt idx="45175">
                  <c:v>8.9969174718294305</c:v>
                </c:pt>
                <c:pt idx="45176">
                  <c:v>8.2851425441733095</c:v>
                </c:pt>
                <c:pt idx="45177">
                  <c:v>8.1733596165171907</c:v>
                </c:pt>
                <c:pt idx="45178">
                  <c:v>8.0860306890319897</c:v>
                </c:pt>
                <c:pt idx="45179">
                  <c:v>7.7364587613758697</c:v>
                </c:pt>
                <c:pt idx="45180">
                  <c:v>7.5961508337197596</c:v>
                </c:pt>
                <c:pt idx="45181">
                  <c:v>6.8128649062345499</c:v>
                </c:pt>
                <c:pt idx="45182">
                  <c:v>8.9253719785784398</c:v>
                </c:pt>
                <c:pt idx="45183">
                  <c:v>9.62324205092232</c:v>
                </c:pt>
                <c:pt idx="45184">
                  <c:v>9.5599383619857896</c:v>
                </c:pt>
                <c:pt idx="45185">
                  <c:v>9.8702339115212698</c:v>
                </c:pt>
                <c:pt idx="45186">
                  <c:v>10.130515461056699</c:v>
                </c:pt>
                <c:pt idx="45187">
                  <c:v>9.4674210104992405</c:v>
                </c:pt>
                <c:pt idx="45188">
                  <c:v>8.7627405600347199</c:v>
                </c:pt>
                <c:pt idx="45189">
                  <c:v>7.4305571095701897</c:v>
                </c:pt>
                <c:pt idx="45190">
                  <c:v>7.3695896590126999</c:v>
                </c:pt>
                <c:pt idx="45191">
                  <c:v>7.4281752085481703</c:v>
                </c:pt>
                <c:pt idx="45192">
                  <c:v>7.5615627580836504</c:v>
                </c:pt>
                <c:pt idx="45193">
                  <c:v>8.0522683075261607</c:v>
                </c:pt>
                <c:pt idx="45194">
                  <c:v>8.3054958570616293</c:v>
                </c:pt>
                <c:pt idx="45195">
                  <c:v>9.0712094065971005</c:v>
                </c:pt>
                <c:pt idx="45196">
                  <c:v>9.5335159560396097</c:v>
                </c:pt>
                <c:pt idx="45197">
                  <c:v>9.8426425055750801</c:v>
                </c:pt>
                <c:pt idx="45198">
                  <c:v>10.2259500551106</c:v>
                </c:pt>
                <c:pt idx="45199">
                  <c:v>10.573793604553099</c:v>
                </c:pt>
                <c:pt idx="45200">
                  <c:v>10.6681581540885</c:v>
                </c:pt>
                <c:pt idx="45201">
                  <c:v>10.671739703624</c:v>
                </c:pt>
                <c:pt idx="45202">
                  <c:v>10.6265232530665</c:v>
                </c:pt>
                <c:pt idx="45203">
                  <c:v>10.534118802602</c:v>
                </c:pt>
                <c:pt idx="45204">
                  <c:v>10.5014093521375</c:v>
                </c:pt>
                <c:pt idx="45205">
                  <c:v>10.473759901579999</c:v>
                </c:pt>
                <c:pt idx="45206">
                  <c:v>10.5007484511155</c:v>
                </c:pt>
                <c:pt idx="45207">
                  <c:v>10.2193170006509</c:v>
                </c:pt>
                <c:pt idx="45208">
                  <c:v>10.0538445500934</c:v>
                </c:pt>
                <c:pt idx="45209">
                  <c:v>10.006957099628901</c:v>
                </c:pt>
                <c:pt idx="45210">
                  <c:v>10.1327206491644</c:v>
                </c:pt>
                <c:pt idx="45211">
                  <c:v>9.9950061986068892</c:v>
                </c:pt>
                <c:pt idx="45212">
                  <c:v>9.6596467481423591</c:v>
                </c:pt>
                <c:pt idx="45213">
                  <c:v>9.79549029767783</c:v>
                </c:pt>
                <c:pt idx="45214">
                  <c:v>9.6620758471203398</c:v>
                </c:pt>
                <c:pt idx="45215">
                  <c:v>9.8832463966558208</c:v>
                </c:pt>
                <c:pt idx="45216">
                  <c:v>9.2379549461912909</c:v>
                </c:pt>
                <c:pt idx="45217">
                  <c:v>8.8202044956337993</c:v>
                </c:pt>
                <c:pt idx="45218">
                  <c:v>9.5102200451692696</c:v>
                </c:pt>
                <c:pt idx="45219">
                  <c:v>9.8349715947047507</c:v>
                </c:pt>
                <c:pt idx="45220">
                  <c:v>8.8470791441472496</c:v>
                </c:pt>
                <c:pt idx="45221">
                  <c:v>8.6986256936827306</c:v>
                </c:pt>
                <c:pt idx="45222">
                  <c:v>8.5312122432181994</c:v>
                </c:pt>
                <c:pt idx="45223">
                  <c:v>8.0450377926607093</c:v>
                </c:pt>
                <c:pt idx="45224">
                  <c:v>8.3440553421961798</c:v>
                </c:pt>
                <c:pt idx="45225">
                  <c:v>8.4253948917316599</c:v>
                </c:pt>
                <c:pt idx="45226">
                  <c:v>8.3775024411741708</c:v>
                </c:pt>
                <c:pt idx="45227">
                  <c:v>8.2122159907096393</c:v>
                </c:pt>
                <c:pt idx="45228">
                  <c:v>8.2026845402451105</c:v>
                </c:pt>
                <c:pt idx="45229">
                  <c:v>8.3664970896876198</c:v>
                </c:pt>
                <c:pt idx="45230">
                  <c:v>8.8032866392230904</c:v>
                </c:pt>
                <c:pt idx="45231">
                  <c:v>8.7709441887585697</c:v>
                </c:pt>
                <c:pt idx="45232">
                  <c:v>8.6127294827510603</c:v>
                </c:pt>
                <c:pt idx="45233">
                  <c:v>8.8476965212424794</c:v>
                </c:pt>
                <c:pt idx="45234">
                  <c:v>8.9088385597338995</c:v>
                </c:pt>
                <c:pt idx="45235">
                  <c:v>9.5098865985355907</c:v>
                </c:pt>
                <c:pt idx="45236">
                  <c:v>9.5510726370270103</c:v>
                </c:pt>
                <c:pt idx="45237">
                  <c:v>9.2400976755184399</c:v>
                </c:pt>
                <c:pt idx="45238">
                  <c:v>9.4444737143201198</c:v>
                </c:pt>
                <c:pt idx="45239">
                  <c:v>9.2936257528115505</c:v>
                </c:pt>
                <c:pt idx="45240">
                  <c:v>9.1739637913029703</c:v>
                </c:pt>
                <c:pt idx="45241">
                  <c:v>8.8346438301046604</c:v>
                </c:pt>
                <c:pt idx="45242">
                  <c:v>8.6495798685960796</c:v>
                </c:pt>
                <c:pt idx="45243">
                  <c:v>8.5117979070874998</c:v>
                </c:pt>
                <c:pt idx="45244">
                  <c:v>8.3444279458891906</c:v>
                </c:pt>
                <c:pt idx="45245">
                  <c:v>8.2380739843806108</c:v>
                </c:pt>
                <c:pt idx="45246">
                  <c:v>8.1781970228720393</c:v>
                </c:pt>
                <c:pt idx="45247">
                  <c:v>8.1025790616737208</c:v>
                </c:pt>
                <c:pt idx="45248">
                  <c:v>8.0775811001651494</c:v>
                </c:pt>
                <c:pt idx="45249">
                  <c:v>8.0952961386565701</c:v>
                </c:pt>
                <c:pt idx="45250">
                  <c:v>8.0355171774582601</c:v>
                </c:pt>
                <c:pt idx="45251">
                  <c:v>7.9642082159496796</c:v>
                </c:pt>
                <c:pt idx="45252">
                  <c:v>7.8858042544411102</c:v>
                </c:pt>
                <c:pt idx="45253">
                  <c:v>7.9260652932427904</c:v>
                </c:pt>
                <c:pt idx="45254">
                  <c:v>7.9842973317342203</c:v>
                </c:pt>
                <c:pt idx="45255">
                  <c:v>7.9975473702256403</c:v>
                </c:pt>
                <c:pt idx="45256">
                  <c:v>8.0666494090273293</c:v>
                </c:pt>
                <c:pt idx="45257">
                  <c:v>8.1050074475187497</c:v>
                </c:pt>
                <c:pt idx="45258">
                  <c:v>8.1873744860101692</c:v>
                </c:pt>
                <c:pt idx="45259">
                  <c:v>8.7156105248118596</c:v>
                </c:pt>
                <c:pt idx="45260">
                  <c:v>8.5811615633032794</c:v>
                </c:pt>
                <c:pt idx="45261">
                  <c:v>8.6924696017947092</c:v>
                </c:pt>
                <c:pt idx="45262">
                  <c:v>8.9090426405963896</c:v>
                </c:pt>
                <c:pt idx="45263">
                  <c:v>9.2027706790878199</c:v>
                </c:pt>
                <c:pt idx="45264">
                  <c:v>9.4744127175792396</c:v>
                </c:pt>
                <c:pt idx="45265">
                  <c:v>9.6013677563809292</c:v>
                </c:pt>
                <c:pt idx="45266">
                  <c:v>9.7400397948723505</c:v>
                </c:pt>
                <c:pt idx="45267">
                  <c:v>9.7709608333637696</c:v>
                </c:pt>
                <c:pt idx="45268">
                  <c:v>9.6548888721654595</c:v>
                </c:pt>
                <c:pt idx="45269">
                  <c:v>9.4033339106568796</c:v>
                </c:pt>
                <c:pt idx="45270">
                  <c:v>9.2750739491483092</c:v>
                </c:pt>
                <c:pt idx="45271">
                  <c:v>8.6287079879499906</c:v>
                </c:pt>
                <c:pt idx="45272">
                  <c:v>8.9629080264414203</c:v>
                </c:pt>
                <c:pt idx="45273">
                  <c:v>8.7789160649328402</c:v>
                </c:pt>
                <c:pt idx="45274">
                  <c:v>8.9088501037345296</c:v>
                </c:pt>
                <c:pt idx="45275">
                  <c:v>9.3949601422259494</c:v>
                </c:pt>
                <c:pt idx="45276">
                  <c:v>9.6980571807173703</c:v>
                </c:pt>
                <c:pt idx="45277">
                  <c:v>11.261800219519101</c:v>
                </c:pt>
                <c:pt idx="45278">
                  <c:v>11.348235258010501</c:v>
                </c:pt>
                <c:pt idx="45279">
                  <c:v>11.4665582965019</c:v>
                </c:pt>
                <c:pt idx="45280">
                  <c:v>11.4237566369123</c:v>
                </c:pt>
                <c:pt idx="45281">
                  <c:v>10.9871122788346</c:v>
                </c:pt>
                <c:pt idx="45282">
                  <c:v>10.089057920756799</c:v>
                </c:pt>
                <c:pt idx="45283">
                  <c:v>10.093095562391699</c:v>
                </c:pt>
                <c:pt idx="45284">
                  <c:v>9.6699182043139906</c:v>
                </c:pt>
                <c:pt idx="45285">
                  <c:v>8.8911068462362497</c:v>
                </c:pt>
                <c:pt idx="45286">
                  <c:v>8.5729154878711604</c:v>
                </c:pt>
                <c:pt idx="45287">
                  <c:v>8.4428871297934194</c:v>
                </c:pt>
                <c:pt idx="45288">
                  <c:v>8.3301447717156805</c:v>
                </c:pt>
                <c:pt idx="45289">
                  <c:v>8.6380944133505899</c:v>
                </c:pt>
                <c:pt idx="45290">
                  <c:v>8.7411350552728493</c:v>
                </c:pt>
                <c:pt idx="45291">
                  <c:v>8.9061826971951099</c:v>
                </c:pt>
                <c:pt idx="45292">
                  <c:v>8.8466183388300195</c:v>
                </c:pt>
                <c:pt idx="45293">
                  <c:v>8.9395099807522804</c:v>
                </c:pt>
                <c:pt idx="45294">
                  <c:v>9.0126016226745396</c:v>
                </c:pt>
                <c:pt idx="45295">
                  <c:v>8.9399282643094509</c:v>
                </c:pt>
                <c:pt idx="45296">
                  <c:v>8.9884629062317103</c:v>
                </c:pt>
                <c:pt idx="45297">
                  <c:v>9.0440685481539695</c:v>
                </c:pt>
                <c:pt idx="45298">
                  <c:v>9.2370961897888808</c:v>
                </c:pt>
                <c:pt idx="45299">
                  <c:v>9.5442048317111396</c:v>
                </c:pt>
                <c:pt idx="45300">
                  <c:v>9.8689454736333992</c:v>
                </c:pt>
                <c:pt idx="45301">
                  <c:v>9.9355731152683102</c:v>
                </c:pt>
                <c:pt idx="45302">
                  <c:v>9.9053707571905694</c:v>
                </c:pt>
                <c:pt idx="45303">
                  <c:v>10.090330399112799</c:v>
                </c:pt>
                <c:pt idx="45304">
                  <c:v>10.5805390407477</c:v>
                </c:pt>
                <c:pt idx="45305">
                  <c:v>10.613614682670001</c:v>
                </c:pt>
                <c:pt idx="45306">
                  <c:v>10.3817713245923</c:v>
                </c:pt>
                <c:pt idx="45307">
                  <c:v>10.265130966227201</c:v>
                </c:pt>
                <c:pt idx="45308">
                  <c:v>10.3870716081494</c:v>
                </c:pt>
                <c:pt idx="45309">
                  <c:v>10.2882952500717</c:v>
                </c:pt>
                <c:pt idx="45310">
                  <c:v>10.974961891706601</c:v>
                </c:pt>
                <c:pt idx="45311">
                  <c:v>10.7024885336289</c:v>
                </c:pt>
                <c:pt idx="45312">
                  <c:v>10.114623175551101</c:v>
                </c:pt>
                <c:pt idx="45313">
                  <c:v>9.7144318171860409</c:v>
                </c:pt>
                <c:pt idx="45314">
                  <c:v>10.048761459108301</c:v>
                </c:pt>
                <c:pt idx="45315">
                  <c:v>10.458983101030601</c:v>
                </c:pt>
                <c:pt idx="45316">
                  <c:v>9.4134487426654694</c:v>
                </c:pt>
                <c:pt idx="45317">
                  <c:v>9.8982463845877309</c:v>
                </c:pt>
                <c:pt idx="45318">
                  <c:v>10.495318026510001</c:v>
                </c:pt>
                <c:pt idx="45319">
                  <c:v>10.5591196681449</c:v>
                </c:pt>
                <c:pt idx="45320">
                  <c:v>10.647826310067201</c:v>
                </c:pt>
                <c:pt idx="45321">
                  <c:v>10.8149759519894</c:v>
                </c:pt>
                <c:pt idx="45322">
                  <c:v>11.2881505936243</c:v>
                </c:pt>
                <c:pt idx="45323">
                  <c:v>11.275622235546599</c:v>
                </c:pt>
                <c:pt idx="45324">
                  <c:v>10.4868178774689</c:v>
                </c:pt>
                <c:pt idx="45325">
                  <c:v>9.8237935191037593</c:v>
                </c:pt>
                <c:pt idx="45326">
                  <c:v>9.6773051610260197</c:v>
                </c:pt>
                <c:pt idx="45327">
                  <c:v>9.0222618029482806</c:v>
                </c:pt>
                <c:pt idx="45328">
                  <c:v>8.3626705726428305</c:v>
                </c:pt>
                <c:pt idx="45329">
                  <c:v>7.8306454702633097</c:v>
                </c:pt>
                <c:pt idx="45330">
                  <c:v>7.9971443678837897</c:v>
                </c:pt>
                <c:pt idx="45331">
                  <c:v>7.9109622663958898</c:v>
                </c:pt>
                <c:pt idx="45332">
                  <c:v>8.2272711640163703</c:v>
                </c:pt>
                <c:pt idx="45333">
                  <c:v>7.8964400616368398</c:v>
                </c:pt>
                <c:pt idx="45334">
                  <c:v>7.7828519601489496</c:v>
                </c:pt>
                <c:pt idx="45335">
                  <c:v>7.4284118577694302</c:v>
                </c:pt>
                <c:pt idx="45336">
                  <c:v>7.2546567553898997</c:v>
                </c:pt>
                <c:pt idx="45337">
                  <c:v>7.3663326539020098</c:v>
                </c:pt>
                <c:pt idx="45338">
                  <c:v>6.7192155515224803</c:v>
                </c:pt>
                <c:pt idx="45339">
                  <c:v>6.3304884491429601</c:v>
                </c:pt>
                <c:pt idx="45340">
                  <c:v>5.9771283476550598</c:v>
                </c:pt>
                <c:pt idx="45341">
                  <c:v>5.7073552452755401</c:v>
                </c:pt>
                <c:pt idx="45342">
                  <c:v>5.4281071428960201</c:v>
                </c:pt>
                <c:pt idx="45343">
                  <c:v>6.0570660414081203</c:v>
                </c:pt>
                <c:pt idx="45344">
                  <c:v>6.1058099390285996</c:v>
                </c:pt>
                <c:pt idx="45345">
                  <c:v>5.7774478366490696</c:v>
                </c:pt>
                <c:pt idx="45346">
                  <c:v>5.3817137351611803</c:v>
                </c:pt>
                <c:pt idx="45347">
                  <c:v>5.2469546327816596</c:v>
                </c:pt>
                <c:pt idx="45348">
                  <c:v>4.9278765304021297</c:v>
                </c:pt>
                <c:pt idx="45349">
                  <c:v>4.7139044289142404</c:v>
                </c:pt>
                <c:pt idx="45350">
                  <c:v>4.6074943265347104</c:v>
                </c:pt>
                <c:pt idx="45351">
                  <c:v>4.1794132241551898</c:v>
                </c:pt>
                <c:pt idx="45352">
                  <c:v>3.6651351226672899</c:v>
                </c:pt>
                <c:pt idx="45353">
                  <c:v>3.6063360202877699</c:v>
                </c:pt>
                <c:pt idx="45354">
                  <c:v>4.1608749179082496</c:v>
                </c:pt>
                <c:pt idx="45355">
                  <c:v>4.5410358164203499</c:v>
                </c:pt>
                <c:pt idx="45356">
                  <c:v>3.9701757140408298</c:v>
                </c:pt>
                <c:pt idx="45357">
                  <c:v>4.8345476116613</c:v>
                </c:pt>
                <c:pt idx="45358">
                  <c:v>3.2958505101734099</c:v>
                </c:pt>
                <c:pt idx="45359">
                  <c:v>2.8363384077938898</c:v>
                </c:pt>
                <c:pt idx="45360">
                  <c:v>2.7644963054143599</c:v>
                </c:pt>
                <c:pt idx="45361">
                  <c:v>2.59294020392647</c:v>
                </c:pt>
                <c:pt idx="45362">
                  <c:v>2.37177410154694</c:v>
                </c:pt>
                <c:pt idx="45363">
                  <c:v>2.5071649991674199</c:v>
                </c:pt>
                <c:pt idx="45364">
                  <c:v>2.7197378976795199</c:v>
                </c:pt>
                <c:pt idx="45365">
                  <c:v>3.2978287953000001</c:v>
                </c:pt>
                <c:pt idx="45366">
                  <c:v>3.1271236929204802</c:v>
                </c:pt>
                <c:pt idx="45367">
                  <c:v>2.6165135914325801</c:v>
                </c:pt>
                <c:pt idx="45368">
                  <c:v>2.70195448905306</c:v>
                </c:pt>
                <c:pt idx="45369">
                  <c:v>2.8025283866735302</c:v>
                </c:pt>
                <c:pt idx="45370">
                  <c:v>3.00303128518564</c:v>
                </c:pt>
                <c:pt idx="45371">
                  <c:v>3.0852071828061098</c:v>
                </c:pt>
                <c:pt idx="45372">
                  <c:v>10.7169730804266</c:v>
                </c:pt>
                <c:pt idx="45373">
                  <c:v>15.241035978938701</c:v>
                </c:pt>
                <c:pt idx="45374">
                  <c:v>15.3636228765592</c:v>
                </c:pt>
                <c:pt idx="45375">
                  <c:v>15.042754774179601</c:v>
                </c:pt>
                <c:pt idx="45376">
                  <c:v>14.7054953221459</c:v>
                </c:pt>
                <c:pt idx="45377">
                  <c:v>14.129480519186201</c:v>
                </c:pt>
                <c:pt idx="45378">
                  <c:v>14.0151137162264</c:v>
                </c:pt>
                <c:pt idx="45379">
                  <c:v>12.473985912726301</c:v>
                </c:pt>
                <c:pt idx="45380">
                  <c:v>12.448825109766499</c:v>
                </c:pt>
                <c:pt idx="45381">
                  <c:v>11.753131306806701</c:v>
                </c:pt>
                <c:pt idx="45382">
                  <c:v>10.8616805033066</c:v>
                </c:pt>
                <c:pt idx="45383">
                  <c:v>9.0217527003468394</c:v>
                </c:pt>
                <c:pt idx="45384">
                  <c:v>8.9986598973870695</c:v>
                </c:pt>
                <c:pt idx="45385">
                  <c:v>9.2872900938869698</c:v>
                </c:pt>
                <c:pt idx="45386">
                  <c:v>9.8518312909271906</c:v>
                </c:pt>
                <c:pt idx="45387">
                  <c:v>9.6126464879674192</c:v>
                </c:pt>
                <c:pt idx="45388">
                  <c:v>9.7074366844673197</c:v>
                </c:pt>
                <c:pt idx="45389">
                  <c:v>8.7659118815075399</c:v>
                </c:pt>
                <c:pt idx="45390">
                  <c:v>8.7824780785477596</c:v>
                </c:pt>
                <c:pt idx="45391">
                  <c:v>8.8483662750476597</c:v>
                </c:pt>
                <c:pt idx="45392">
                  <c:v>8.8694214720878897</c:v>
                </c:pt>
                <c:pt idx="45393">
                  <c:v>8.8918576691281093</c:v>
                </c:pt>
                <c:pt idx="45394">
                  <c:v>9.1781248656280106</c:v>
                </c:pt>
                <c:pt idx="45395">
                  <c:v>9.2860030626682306</c:v>
                </c:pt>
                <c:pt idx="45396">
                  <c:v>9.6821072597084594</c:v>
                </c:pt>
                <c:pt idx="45397">
                  <c:v>10.009905456208401</c:v>
                </c:pt>
                <c:pt idx="45398">
                  <c:v>10.7565726532486</c:v>
                </c:pt>
                <c:pt idx="45399">
                  <c:v>10.127903850288799</c:v>
                </c:pt>
                <c:pt idx="45400">
                  <c:v>10.0923530467887</c:v>
                </c:pt>
                <c:pt idx="45401">
                  <c:v>10.7528942438289</c:v>
                </c:pt>
                <c:pt idx="45402">
                  <c:v>11.344863440869201</c:v>
                </c:pt>
                <c:pt idx="45403">
                  <c:v>11.386883637369101</c:v>
                </c:pt>
                <c:pt idx="45404">
                  <c:v>12.3121858344093</c:v>
                </c:pt>
                <c:pt idx="45405">
                  <c:v>12.604867031449499</c:v>
                </c:pt>
                <c:pt idx="45406">
                  <c:v>11.6133202279494</c:v>
                </c:pt>
                <c:pt idx="45407">
                  <c:v>11.6595134249896</c:v>
                </c:pt>
                <c:pt idx="45408">
                  <c:v>10.9135676220299</c:v>
                </c:pt>
                <c:pt idx="45409">
                  <c:v>10.492594818529801</c:v>
                </c:pt>
                <c:pt idx="45410">
                  <c:v>10.88309201557</c:v>
                </c:pt>
                <c:pt idx="45411">
                  <c:v>10.8259132126102</c:v>
                </c:pt>
                <c:pt idx="45412">
                  <c:v>10.165062409110099</c:v>
                </c:pt>
                <c:pt idx="45413">
                  <c:v>9.7978646061503305</c:v>
                </c:pt>
                <c:pt idx="45414">
                  <c:v>11.462011803190601</c:v>
                </c:pt>
                <c:pt idx="45415">
                  <c:v>13.2354529996904</c:v>
                </c:pt>
                <c:pt idx="45416">
                  <c:v>12.9165331967307</c:v>
                </c:pt>
                <c:pt idx="45417">
                  <c:v>13.7619653937709</c:v>
                </c:pt>
                <c:pt idx="45418">
                  <c:v>14.1150995902708</c:v>
                </c:pt>
                <c:pt idx="45419">
                  <c:v>13.691287787310999</c:v>
                </c:pt>
                <c:pt idx="45420">
                  <c:v>12.813989984351201</c:v>
                </c:pt>
                <c:pt idx="45421">
                  <c:v>12.611372180851101</c:v>
                </c:pt>
                <c:pt idx="45422">
                  <c:v>12.1946013778914</c:v>
                </c:pt>
                <c:pt idx="45423">
                  <c:v>12.9957865749316</c:v>
                </c:pt>
                <c:pt idx="45424">
                  <c:v>12.7909839630617</c:v>
                </c:pt>
                <c:pt idx="45425">
                  <c:v>12.6464115431552</c:v>
                </c:pt>
                <c:pt idx="45426">
                  <c:v>12.272298123248801</c:v>
                </c:pt>
                <c:pt idx="45427">
                  <c:v>12.2583797033819</c:v>
                </c:pt>
                <c:pt idx="45428">
                  <c:v>12.4837982834754</c:v>
                </c:pt>
                <c:pt idx="45429">
                  <c:v>12.349348863568901</c:v>
                </c:pt>
                <c:pt idx="45430">
                  <c:v>12.221370443702</c:v>
                </c:pt>
                <c:pt idx="45431">
                  <c:v>12.622410023795601</c:v>
                </c:pt>
                <c:pt idx="45432">
                  <c:v>12.575253603889101</c:v>
                </c:pt>
                <c:pt idx="45433">
                  <c:v>11.931665184022201</c:v>
                </c:pt>
                <c:pt idx="45434">
                  <c:v>12.0799047641157</c:v>
                </c:pt>
                <c:pt idx="45435">
                  <c:v>11.9666513442093</c:v>
                </c:pt>
                <c:pt idx="45436">
                  <c:v>11.252664924342399</c:v>
                </c:pt>
                <c:pt idx="45437">
                  <c:v>10.427128504435901</c:v>
                </c:pt>
                <c:pt idx="45438">
                  <c:v>11.2661830845294</c:v>
                </c:pt>
                <c:pt idx="45439">
                  <c:v>11.0088056646625</c:v>
                </c:pt>
                <c:pt idx="45440">
                  <c:v>10.4734472447561</c:v>
                </c:pt>
                <c:pt idx="45441">
                  <c:v>10.528728824849599</c:v>
                </c:pt>
                <c:pt idx="45442">
                  <c:v>10.833913404982701</c:v>
                </c:pt>
                <c:pt idx="45443">
                  <c:v>10.8531959850762</c:v>
                </c:pt>
                <c:pt idx="45444">
                  <c:v>11.001825565169799</c:v>
                </c:pt>
                <c:pt idx="45445">
                  <c:v>11.0310161453029</c:v>
                </c:pt>
                <c:pt idx="45446">
                  <c:v>10.6369547253964</c:v>
                </c:pt>
                <c:pt idx="45447">
                  <c:v>9.9501513054899302</c:v>
                </c:pt>
                <c:pt idx="45448">
                  <c:v>9.5615018856230307</c:v>
                </c:pt>
                <c:pt idx="45449">
                  <c:v>9.9691394657165606</c:v>
                </c:pt>
                <c:pt idx="45450">
                  <c:v>11.642393045810101</c:v>
                </c:pt>
                <c:pt idx="45451">
                  <c:v>13.777776625943201</c:v>
                </c:pt>
                <c:pt idx="45452">
                  <c:v>13.3890882060367</c:v>
                </c:pt>
                <c:pt idx="45453">
                  <c:v>11.9750007861303</c:v>
                </c:pt>
                <c:pt idx="45454">
                  <c:v>11.8419463662634</c:v>
                </c:pt>
                <c:pt idx="45455">
                  <c:v>11.0360909463569</c:v>
                </c:pt>
                <c:pt idx="45456">
                  <c:v>11.1837785264504</c:v>
                </c:pt>
                <c:pt idx="45457">
                  <c:v>10.4161771065835</c:v>
                </c:pt>
                <c:pt idx="45458">
                  <c:v>10.1040716866771</c:v>
                </c:pt>
                <c:pt idx="45459">
                  <c:v>10.568245266770599</c:v>
                </c:pt>
                <c:pt idx="45460">
                  <c:v>9.8964508469037007</c:v>
                </c:pt>
                <c:pt idx="45461">
                  <c:v>10.2447024269972</c:v>
                </c:pt>
                <c:pt idx="45462">
                  <c:v>9.7775420070907604</c:v>
                </c:pt>
                <c:pt idx="45463">
                  <c:v>9.8691605872238704</c:v>
                </c:pt>
                <c:pt idx="45464">
                  <c:v>9.6790661673173908</c:v>
                </c:pt>
                <c:pt idx="45465">
                  <c:v>9.0945547474109301</c:v>
                </c:pt>
                <c:pt idx="45466">
                  <c:v>11.756224327544</c:v>
                </c:pt>
                <c:pt idx="45467">
                  <c:v>11.862705907637601</c:v>
                </c:pt>
                <c:pt idx="45468">
                  <c:v>11.976180487731099</c:v>
                </c:pt>
                <c:pt idx="45469">
                  <c:v>11.6773500678642</c:v>
                </c:pt>
                <c:pt idx="45470">
                  <c:v>11.9369476479577</c:v>
                </c:pt>
                <c:pt idx="45471">
                  <c:v>13.283419228051301</c:v>
                </c:pt>
                <c:pt idx="45472">
                  <c:v>13.3931294479887</c:v>
                </c:pt>
                <c:pt idx="45473">
                  <c:v>13.168261307697</c:v>
                </c:pt>
                <c:pt idx="45474">
                  <c:v>12.548206167405301</c:v>
                </c:pt>
                <c:pt idx="45475">
                  <c:v>11.870108027136</c:v>
                </c:pt>
                <c:pt idx="45476">
                  <c:v>11.1268428868444</c:v>
                </c:pt>
                <c:pt idx="45477">
                  <c:v>8.0862977465526704</c:v>
                </c:pt>
                <c:pt idx="45478">
                  <c:v>7.5422306062834004</c:v>
                </c:pt>
                <c:pt idx="45479">
                  <c:v>7.7626234659917097</c:v>
                </c:pt>
                <c:pt idx="45480">
                  <c:v>8.2612923257000208</c:v>
                </c:pt>
                <c:pt idx="45481">
                  <c:v>7.5217031854307503</c:v>
                </c:pt>
                <c:pt idx="45482">
                  <c:v>6.51654904513906</c:v>
                </c:pt>
                <c:pt idx="45483">
                  <c:v>6.3876119048473701</c:v>
                </c:pt>
                <c:pt idx="45484">
                  <c:v>7.2002947645780999</c:v>
                </c:pt>
                <c:pt idx="45485">
                  <c:v>6.8184476242864198</c:v>
                </c:pt>
                <c:pt idx="45486">
                  <c:v>6.2268954839947304</c:v>
                </c:pt>
                <c:pt idx="45487">
                  <c:v>6.4333053437254497</c:v>
                </c:pt>
                <c:pt idx="45488">
                  <c:v>6.1928432034337701</c:v>
                </c:pt>
                <c:pt idx="45489">
                  <c:v>5.8509350631420798</c:v>
                </c:pt>
                <c:pt idx="45490">
                  <c:v>5.7353639228728097</c:v>
                </c:pt>
                <c:pt idx="45491">
                  <c:v>5.9832747825811197</c:v>
                </c:pt>
                <c:pt idx="45492">
                  <c:v>6.1575716422894304</c:v>
                </c:pt>
                <c:pt idx="45493">
                  <c:v>6.1825575020201597</c:v>
                </c:pt>
                <c:pt idx="45494">
                  <c:v>6.1877023617284701</c:v>
                </c:pt>
                <c:pt idx="45495">
                  <c:v>5.9813272214367803</c:v>
                </c:pt>
                <c:pt idx="45496">
                  <c:v>5.5851110811675104</c:v>
                </c:pt>
                <c:pt idx="45497">
                  <c:v>5.7507859408758204</c:v>
                </c:pt>
                <c:pt idx="45498">
                  <c:v>5.8507908005841402</c:v>
                </c:pt>
                <c:pt idx="45499">
                  <c:v>6.0487846603148601</c:v>
                </c:pt>
                <c:pt idx="45500">
                  <c:v>6.4094385200231798</c:v>
                </c:pt>
                <c:pt idx="45501">
                  <c:v>6.7422403797314896</c:v>
                </c:pt>
                <c:pt idx="45502">
                  <c:v>6.9858902394622202</c:v>
                </c:pt>
                <c:pt idx="45503">
                  <c:v>6.7983160991705303</c:v>
                </c:pt>
                <c:pt idx="45504">
                  <c:v>6.7029619588788396</c:v>
                </c:pt>
                <c:pt idx="45505">
                  <c:v>6.6727028186095696</c:v>
                </c:pt>
                <c:pt idx="45506">
                  <c:v>7.3593486783178799</c:v>
                </c:pt>
                <c:pt idx="45507">
                  <c:v>7.7654735380261899</c:v>
                </c:pt>
                <c:pt idx="45508">
                  <c:v>7.9648113977569199</c:v>
                </c:pt>
                <c:pt idx="45509">
                  <c:v>7.6185812574652303</c:v>
                </c:pt>
                <c:pt idx="45510">
                  <c:v>8.4568761171735503</c:v>
                </c:pt>
                <c:pt idx="45511">
                  <c:v>8.4302689769042694</c:v>
                </c:pt>
                <c:pt idx="45512">
                  <c:v>8.2946248366125808</c:v>
                </c:pt>
                <c:pt idx="45513">
                  <c:v>8.4365976963209004</c:v>
                </c:pt>
                <c:pt idx="45514">
                  <c:v>11.6123885560516</c:v>
                </c:pt>
                <c:pt idx="45515">
                  <c:v>13.5127524157599</c:v>
                </c:pt>
                <c:pt idx="45516">
                  <c:v>13.6701012754683</c:v>
                </c:pt>
                <c:pt idx="45517">
                  <c:v>13.045459135199</c:v>
                </c:pt>
                <c:pt idx="45518">
                  <c:v>12.0445419949073</c:v>
                </c:pt>
                <c:pt idx="45519">
                  <c:v>10.530467854615599</c:v>
                </c:pt>
                <c:pt idx="45520">
                  <c:v>12.1608134224232</c:v>
                </c:pt>
                <c:pt idx="45521">
                  <c:v>11.7950366982917</c:v>
                </c:pt>
                <c:pt idx="45522">
                  <c:v>11.7362009741602</c:v>
                </c:pt>
                <c:pt idx="45523">
                  <c:v>11.494134250032801</c:v>
                </c:pt>
                <c:pt idx="45524">
                  <c:v>11.835087525901301</c:v>
                </c:pt>
                <c:pt idx="45525">
                  <c:v>13.119227801769799</c:v>
                </c:pt>
                <c:pt idx="45526">
                  <c:v>13.6118900776424</c:v>
                </c:pt>
                <c:pt idx="45527">
                  <c:v>13.665597353510901</c:v>
                </c:pt>
                <c:pt idx="45528">
                  <c:v>13.811647629379401</c:v>
                </c:pt>
                <c:pt idx="45529">
                  <c:v>13.978305905252</c:v>
                </c:pt>
                <c:pt idx="45530">
                  <c:v>13.897547181120499</c:v>
                </c:pt>
                <c:pt idx="45531">
                  <c:v>13.907295456989001</c:v>
                </c:pt>
                <c:pt idx="45532">
                  <c:v>14.0892087328616</c:v>
                </c:pt>
                <c:pt idx="45533">
                  <c:v>14.228674008730099</c:v>
                </c:pt>
                <c:pt idx="45534">
                  <c:v>14.211855284598601</c:v>
                </c:pt>
                <c:pt idx="45535">
                  <c:v>13.959682560471199</c:v>
                </c:pt>
                <c:pt idx="45536">
                  <c:v>13.9250438363397</c:v>
                </c:pt>
                <c:pt idx="45537">
                  <c:v>13.6121441122083</c:v>
                </c:pt>
                <c:pt idx="45538">
                  <c:v>13.722536388080799</c:v>
                </c:pt>
                <c:pt idx="45539">
                  <c:v>13.602187663949399</c:v>
                </c:pt>
                <c:pt idx="45540">
                  <c:v>13.655387939817899</c:v>
                </c:pt>
                <c:pt idx="45541">
                  <c:v>13.5187042156904</c:v>
                </c:pt>
                <c:pt idx="45542">
                  <c:v>13.169602491559001</c:v>
                </c:pt>
                <c:pt idx="45543">
                  <c:v>13.0742127674275</c:v>
                </c:pt>
                <c:pt idx="45544">
                  <c:v>12.8786520433001</c:v>
                </c:pt>
                <c:pt idx="45545">
                  <c:v>12.699137319168599</c:v>
                </c:pt>
                <c:pt idx="45546">
                  <c:v>12.7579355950371</c:v>
                </c:pt>
                <c:pt idx="45547">
                  <c:v>12.7218248709097</c:v>
                </c:pt>
                <c:pt idx="45548">
                  <c:v>12.5748351467782</c:v>
                </c:pt>
                <c:pt idx="45549">
                  <c:v>12.698559422646699</c:v>
                </c:pt>
                <c:pt idx="45550">
                  <c:v>13.0677356985193</c:v>
                </c:pt>
                <c:pt idx="45551">
                  <c:v>11.774606974387799</c:v>
                </c:pt>
                <c:pt idx="45552">
                  <c:v>11.7851982502563</c:v>
                </c:pt>
                <c:pt idx="45553">
                  <c:v>12.1714395261289</c:v>
                </c:pt>
                <c:pt idx="45554">
                  <c:v>12.073771801997401</c:v>
                </c:pt>
                <c:pt idx="45555">
                  <c:v>10.6841280778659</c:v>
                </c:pt>
                <c:pt idx="45556">
                  <c:v>12.374279353738499</c:v>
                </c:pt>
                <c:pt idx="45557">
                  <c:v>12.191135629607</c:v>
                </c:pt>
                <c:pt idx="45558">
                  <c:v>11.2414669054755</c:v>
                </c:pt>
                <c:pt idx="45559">
                  <c:v>9.9371271813481208</c:v>
                </c:pt>
                <c:pt idx="45560">
                  <c:v>10.8764614572166</c:v>
                </c:pt>
                <c:pt idx="45561">
                  <c:v>11.334632733085201</c:v>
                </c:pt>
                <c:pt idx="45562">
                  <c:v>11.267065008957699</c:v>
                </c:pt>
                <c:pt idx="45563">
                  <c:v>11.273176284826301</c:v>
                </c:pt>
                <c:pt idx="45564">
                  <c:v>11.238196560694799</c:v>
                </c:pt>
                <c:pt idx="45565">
                  <c:v>11.5540448365673</c:v>
                </c:pt>
                <c:pt idx="45566">
                  <c:v>11.6277161124359</c:v>
                </c:pt>
                <c:pt idx="45567">
                  <c:v>12.098499388304401</c:v>
                </c:pt>
                <c:pt idx="45568">
                  <c:v>12.6597404508185</c:v>
                </c:pt>
                <c:pt idx="45569">
                  <c:v>12.921347299978899</c:v>
                </c:pt>
                <c:pt idx="45570">
                  <c:v>12.879274149139301</c:v>
                </c:pt>
                <c:pt idx="45571">
                  <c:v>12.9400439982793</c:v>
                </c:pt>
                <c:pt idx="45572">
                  <c:v>12.808462847439699</c:v>
                </c:pt>
                <c:pt idx="45573">
                  <c:v>12.4562186966001</c:v>
                </c:pt>
                <c:pt idx="45574">
                  <c:v>12.79222854574</c:v>
                </c:pt>
                <c:pt idx="45575">
                  <c:v>12.7136043949005</c:v>
                </c:pt>
                <c:pt idx="45576">
                  <c:v>12.6907442440609</c:v>
                </c:pt>
                <c:pt idx="45577">
                  <c:v>12.433960093200801</c:v>
                </c:pt>
                <c:pt idx="45578">
                  <c:v>12.6589909423612</c:v>
                </c:pt>
                <c:pt idx="45579">
                  <c:v>12.7160767915216</c:v>
                </c:pt>
                <c:pt idx="45580">
                  <c:v>12.687763640661601</c:v>
                </c:pt>
                <c:pt idx="45581">
                  <c:v>12.744055489821999</c:v>
                </c:pt>
                <c:pt idx="45582">
                  <c:v>12.543605338982401</c:v>
                </c:pt>
                <c:pt idx="45583">
                  <c:v>12.575347188122301</c:v>
                </c:pt>
                <c:pt idx="45584">
                  <c:v>12.563023037282701</c:v>
                </c:pt>
                <c:pt idx="45585">
                  <c:v>12.5144058864432</c:v>
                </c:pt>
                <c:pt idx="45586">
                  <c:v>12.3712677355831</c:v>
                </c:pt>
                <c:pt idx="45587">
                  <c:v>12.0679755847435</c:v>
                </c:pt>
                <c:pt idx="45588">
                  <c:v>12.5698144339039</c:v>
                </c:pt>
                <c:pt idx="45589">
                  <c:v>12.2007482830439</c:v>
                </c:pt>
                <c:pt idx="45590">
                  <c:v>11.882678132204299</c:v>
                </c:pt>
                <c:pt idx="45591">
                  <c:v>12.151853981364701</c:v>
                </c:pt>
                <c:pt idx="45592">
                  <c:v>12.513182830504601</c:v>
                </c:pt>
                <c:pt idx="45593">
                  <c:v>12.539713679665001</c:v>
                </c:pt>
                <c:pt idx="45594">
                  <c:v>12.6519365288254</c:v>
                </c:pt>
                <c:pt idx="45595">
                  <c:v>13.0979533779654</c:v>
                </c:pt>
                <c:pt idx="45596">
                  <c:v>12.4831732271258</c:v>
                </c:pt>
                <c:pt idx="45597">
                  <c:v>12.6546340762862</c:v>
                </c:pt>
                <c:pt idx="45598">
                  <c:v>12.7522679254261</c:v>
                </c:pt>
                <c:pt idx="45599">
                  <c:v>13.596140774586599</c:v>
                </c:pt>
                <c:pt idx="45600">
                  <c:v>12.756743623747001</c:v>
                </c:pt>
                <c:pt idx="45601">
                  <c:v>12.559507472886899</c:v>
                </c:pt>
                <c:pt idx="45602">
                  <c:v>11.3497163220473</c:v>
                </c:pt>
                <c:pt idx="45603">
                  <c:v>11.1122881712077</c:v>
                </c:pt>
                <c:pt idx="45604">
                  <c:v>11.057489020347701</c:v>
                </c:pt>
                <c:pt idx="45605">
                  <c:v>11.0318618695081</c:v>
                </c:pt>
                <c:pt idx="45606">
                  <c:v>11.0744117186685</c:v>
                </c:pt>
                <c:pt idx="45607">
                  <c:v>10.7698545678084</c:v>
                </c:pt>
                <c:pt idx="45744">
                  <c:v>7.76630690186352</c:v>
                </c:pt>
                <c:pt idx="45745">
                  <c:v>7.0099417510034696</c:v>
                </c:pt>
                <c:pt idx="45746">
                  <c:v>6.5501416001638804</c:v>
                </c:pt>
                <c:pt idx="45747">
                  <c:v>6.2048844493242798</c:v>
                </c:pt>
                <c:pt idx="45748">
                  <c:v>5.4866592984642297</c:v>
                </c:pt>
                <c:pt idx="45749">
                  <c:v>5.4852201476246396</c:v>
                </c:pt>
                <c:pt idx="45750">
                  <c:v>4.88842099678505</c:v>
                </c:pt>
                <c:pt idx="45751">
                  <c:v>5.0407498459249904</c:v>
                </c:pt>
                <c:pt idx="45752">
                  <c:v>4.9186436950854002</c:v>
                </c:pt>
                <c:pt idx="45753">
                  <c:v>6.4114135442458098</c:v>
                </c:pt>
                <c:pt idx="45754">
                  <c:v>11.0427263933858</c:v>
                </c:pt>
                <c:pt idx="45755">
                  <c:v>10.9976722425462</c:v>
                </c:pt>
                <c:pt idx="45756">
                  <c:v>12.3536920917066</c:v>
                </c:pt>
                <c:pt idx="45757">
                  <c:v>12.2197309408465</c:v>
                </c:pt>
                <c:pt idx="45758">
                  <c:v>11.631268790006899</c:v>
                </c:pt>
                <c:pt idx="45759">
                  <c:v>11.549224639167299</c:v>
                </c:pt>
                <c:pt idx="45760">
                  <c:v>11.354841619331101</c:v>
                </c:pt>
                <c:pt idx="45761">
                  <c:v>11.0889597305433</c:v>
                </c:pt>
                <c:pt idx="45762">
                  <c:v>10.8585198417555</c:v>
                </c:pt>
                <c:pt idx="45763">
                  <c:v>10.784411952935599</c:v>
                </c:pt>
                <c:pt idx="45764">
                  <c:v>10.7376010641478</c:v>
                </c:pt>
                <c:pt idx="45765">
                  <c:v>10.729100175359999</c:v>
                </c:pt>
                <c:pt idx="45766">
                  <c:v>10.217515286540101</c:v>
                </c:pt>
                <c:pt idx="45767">
                  <c:v>9.7584743977522592</c:v>
                </c:pt>
                <c:pt idx="45768">
                  <c:v>9.3908115089644593</c:v>
                </c:pt>
                <c:pt idx="45769">
                  <c:v>8.9323426201445404</c:v>
                </c:pt>
                <c:pt idx="45770">
                  <c:v>8.1503487313567398</c:v>
                </c:pt>
                <c:pt idx="45771">
                  <c:v>7.5508578425689503</c:v>
                </c:pt>
                <c:pt idx="45772">
                  <c:v>8.8681429537490306</c:v>
                </c:pt>
                <c:pt idx="45773">
                  <c:v>8.7975550649612302</c:v>
                </c:pt>
                <c:pt idx="45774">
                  <c:v>8.7191441761734296</c:v>
                </c:pt>
                <c:pt idx="45775">
                  <c:v>8.3675362873535093</c:v>
                </c:pt>
                <c:pt idx="45776">
                  <c:v>8.3893553985657103</c:v>
                </c:pt>
                <c:pt idx="45777">
                  <c:v>8.6106005097779104</c:v>
                </c:pt>
                <c:pt idx="45778">
                  <c:v>8.9212046209579903</c:v>
                </c:pt>
                <c:pt idx="45779">
                  <c:v>9.0850627321702007</c:v>
                </c:pt>
                <c:pt idx="45780">
                  <c:v>9.1114238433824006</c:v>
                </c:pt>
                <c:pt idx="45781">
                  <c:v>9.1684909545624809</c:v>
                </c:pt>
                <c:pt idx="45782">
                  <c:v>8.9803560657746804</c:v>
                </c:pt>
                <c:pt idx="45783">
                  <c:v>9.0020031769868805</c:v>
                </c:pt>
                <c:pt idx="45784">
                  <c:v>9.1755642881669601</c:v>
                </c:pt>
                <c:pt idx="45785">
                  <c:v>8.8714263993791604</c:v>
                </c:pt>
                <c:pt idx="45786">
                  <c:v>9.6095395105913699</c:v>
                </c:pt>
                <c:pt idx="45787">
                  <c:v>10.4989956217714</c:v>
                </c:pt>
                <c:pt idx="45788">
                  <c:v>10.525088732983599</c:v>
                </c:pt>
                <c:pt idx="45789">
                  <c:v>9.7950618441958497</c:v>
                </c:pt>
                <c:pt idx="45790">
                  <c:v>10.038741955375899</c:v>
                </c:pt>
                <c:pt idx="45791">
                  <c:v>8.7985160665881299</c:v>
                </c:pt>
                <c:pt idx="45792">
                  <c:v>9.4922141778003297</c:v>
                </c:pt>
                <c:pt idx="45793">
                  <c:v>7.8236732889804097</c:v>
                </c:pt>
                <c:pt idx="45794">
                  <c:v>8.7426104001926106</c:v>
                </c:pt>
                <c:pt idx="45795">
                  <c:v>9.0801825114048107</c:v>
                </c:pt>
                <c:pt idx="45796">
                  <c:v>9.7003986225848902</c:v>
                </c:pt>
                <c:pt idx="45797">
                  <c:v>9.7158067337971001</c:v>
                </c:pt>
                <c:pt idx="45798">
                  <c:v>9.4892478450093005</c:v>
                </c:pt>
                <c:pt idx="45799">
                  <c:v>11.4606919561894</c:v>
                </c:pt>
                <c:pt idx="45800">
                  <c:v>12.848010067401599</c:v>
                </c:pt>
                <c:pt idx="45801">
                  <c:v>12.780277178613799</c:v>
                </c:pt>
                <c:pt idx="45802">
                  <c:v>12.522496289793899</c:v>
                </c:pt>
                <c:pt idx="45803">
                  <c:v>12.2348374010061</c:v>
                </c:pt>
                <c:pt idx="45804">
                  <c:v>12.153956512218301</c:v>
                </c:pt>
                <c:pt idx="45805">
                  <c:v>11.4630306233983</c:v>
                </c:pt>
                <c:pt idx="45806">
                  <c:v>11.3768237346105</c:v>
                </c:pt>
                <c:pt idx="45807">
                  <c:v>11.3400698458228</c:v>
                </c:pt>
                <c:pt idx="45808">
                  <c:v>11.372999243637601</c:v>
                </c:pt>
                <c:pt idx="45809">
                  <c:v>11.5270909280613</c:v>
                </c:pt>
                <c:pt idx="45810">
                  <c:v>11.8290306124851</c:v>
                </c:pt>
                <c:pt idx="45811">
                  <c:v>11.924352297039301</c:v>
                </c:pt>
                <c:pt idx="45812">
                  <c:v>11.720938981463</c:v>
                </c:pt>
                <c:pt idx="45813">
                  <c:v>11.1242106658867</c:v>
                </c:pt>
                <c:pt idx="45814">
                  <c:v>11.051621350441</c:v>
                </c:pt>
                <c:pt idx="45815">
                  <c:v>11.1052970348647</c:v>
                </c:pt>
                <c:pt idx="45816">
                  <c:v>11.1597887192884</c:v>
                </c:pt>
                <c:pt idx="45817">
                  <c:v>11.6285624038427</c:v>
                </c:pt>
                <c:pt idx="45818">
                  <c:v>11.9985880882664</c:v>
                </c:pt>
                <c:pt idx="45819">
                  <c:v>11.736342772690101</c:v>
                </c:pt>
                <c:pt idx="45820">
                  <c:v>11.5973364572443</c:v>
                </c:pt>
                <c:pt idx="45821">
                  <c:v>11.771975141667999</c:v>
                </c:pt>
                <c:pt idx="45822">
                  <c:v>11.756119826091799</c:v>
                </c:pt>
                <c:pt idx="45823">
                  <c:v>11.830977510645999</c:v>
                </c:pt>
                <c:pt idx="45824">
                  <c:v>11.6695021950697</c:v>
                </c:pt>
                <c:pt idx="45825">
                  <c:v>11.8434218794934</c:v>
                </c:pt>
                <c:pt idx="45826">
                  <c:v>11.4130305640477</c:v>
                </c:pt>
                <c:pt idx="45827">
                  <c:v>11.0030732484714</c:v>
                </c:pt>
                <c:pt idx="45828">
                  <c:v>11.539148932895101</c:v>
                </c:pt>
                <c:pt idx="45829">
                  <c:v>11.480947617449299</c:v>
                </c:pt>
                <c:pt idx="45830">
                  <c:v>11.5968223018731</c:v>
                </c:pt>
                <c:pt idx="45831">
                  <c:v>11.498958986296801</c:v>
                </c:pt>
                <c:pt idx="45832">
                  <c:v>11.845382670851</c:v>
                </c:pt>
                <c:pt idx="45833">
                  <c:v>11.9484783552747</c:v>
                </c:pt>
                <c:pt idx="45834">
                  <c:v>12.040403039698401</c:v>
                </c:pt>
                <c:pt idx="45835">
                  <c:v>12.0519387242527</c:v>
                </c:pt>
                <c:pt idx="45836">
                  <c:v>11.9491824086764</c:v>
                </c:pt>
                <c:pt idx="45837">
                  <c:v>11.7781770931001</c:v>
                </c:pt>
                <c:pt idx="45838">
                  <c:v>9.58211477765437</c:v>
                </c:pt>
                <c:pt idx="45839">
                  <c:v>10.291152462078101</c:v>
                </c:pt>
                <c:pt idx="45840">
                  <c:v>10.4906371465018</c:v>
                </c:pt>
                <c:pt idx="45841">
                  <c:v>11.700547831055999</c:v>
                </c:pt>
                <c:pt idx="45842">
                  <c:v>12.048710515479801</c:v>
                </c:pt>
                <c:pt idx="45843">
                  <c:v>10.718397199903499</c:v>
                </c:pt>
                <c:pt idx="45844">
                  <c:v>10.2432008844577</c:v>
                </c:pt>
                <c:pt idx="45845">
                  <c:v>9.3759895688814296</c:v>
                </c:pt>
                <c:pt idx="45846">
                  <c:v>8.8452482533051509</c:v>
                </c:pt>
                <c:pt idx="45847">
                  <c:v>9.1780179378593907</c:v>
                </c:pt>
                <c:pt idx="45848">
                  <c:v>10.6069186222831</c:v>
                </c:pt>
                <c:pt idx="45849">
                  <c:v>9.8915313067068205</c:v>
                </c:pt>
                <c:pt idx="45850">
                  <c:v>10.197876991261101</c:v>
                </c:pt>
                <c:pt idx="45851">
                  <c:v>10.665240675684799</c:v>
                </c:pt>
                <c:pt idx="45852">
                  <c:v>11.2470233601085</c:v>
                </c:pt>
                <c:pt idx="45853">
                  <c:v>12.3402190446627</c:v>
                </c:pt>
                <c:pt idx="45854">
                  <c:v>12.871538729086501</c:v>
                </c:pt>
                <c:pt idx="45855">
                  <c:v>12.8600574135102</c:v>
                </c:pt>
                <c:pt idx="45856">
                  <c:v>13.077952678248501</c:v>
                </c:pt>
                <c:pt idx="45857">
                  <c:v>13.267070523193601</c:v>
                </c:pt>
                <c:pt idx="45858">
                  <c:v>13.2316123681388</c:v>
                </c:pt>
                <c:pt idx="45859">
                  <c:v>13.3552042127852</c:v>
                </c:pt>
                <c:pt idx="45860">
                  <c:v>13.364384057730399</c:v>
                </c:pt>
                <c:pt idx="45861">
                  <c:v>13.038933902675501</c:v>
                </c:pt>
                <c:pt idx="45862">
                  <c:v>12.9658477473219</c:v>
                </c:pt>
                <c:pt idx="45863">
                  <c:v>12.9405095922671</c:v>
                </c:pt>
                <c:pt idx="45864">
                  <c:v>12.786039437212301</c:v>
                </c:pt>
                <c:pt idx="45865">
                  <c:v>12.5607482818587</c:v>
                </c:pt>
                <c:pt idx="45866">
                  <c:v>12.5102791268038</c:v>
                </c:pt>
                <c:pt idx="45867">
                  <c:v>12.575322971748999</c:v>
                </c:pt>
                <c:pt idx="45868">
                  <c:v>12.5523058163954</c:v>
                </c:pt>
                <c:pt idx="45869">
                  <c:v>12.563377661340599</c:v>
                </c:pt>
                <c:pt idx="45870">
                  <c:v>12.7041595062857</c:v>
                </c:pt>
                <c:pt idx="45871">
                  <c:v>12.5931653509321</c:v>
                </c:pt>
                <c:pt idx="45872">
                  <c:v>12.290290195877301</c:v>
                </c:pt>
                <c:pt idx="45873">
                  <c:v>12.3413160408225</c:v>
                </c:pt>
                <c:pt idx="45874">
                  <c:v>12.4043668854688</c:v>
                </c:pt>
                <c:pt idx="45875">
                  <c:v>12.525934730414001</c:v>
                </c:pt>
                <c:pt idx="45876">
                  <c:v>12.764098575359199</c:v>
                </c:pt>
                <c:pt idx="45877">
                  <c:v>12.8989854200056</c:v>
                </c:pt>
                <c:pt idx="45878">
                  <c:v>12.8440152649507</c:v>
                </c:pt>
                <c:pt idx="45879">
                  <c:v>12.3554051098959</c:v>
                </c:pt>
                <c:pt idx="45880">
                  <c:v>12.0284139545423</c:v>
                </c:pt>
                <c:pt idx="45881">
                  <c:v>12.1522517994875</c:v>
                </c:pt>
                <c:pt idx="45882">
                  <c:v>12.4436336444326</c:v>
                </c:pt>
                <c:pt idx="45883">
                  <c:v>12.560862489079</c:v>
                </c:pt>
                <c:pt idx="45884">
                  <c:v>12.787268334024199</c:v>
                </c:pt>
                <c:pt idx="45885">
                  <c:v>12.904408178969399</c:v>
                </c:pt>
                <c:pt idx="45886">
                  <c:v>13.6623940236158</c:v>
                </c:pt>
                <c:pt idx="45887">
                  <c:v>14.2074758685609</c:v>
                </c:pt>
                <c:pt idx="45888">
                  <c:v>14.606113713506099</c:v>
                </c:pt>
                <c:pt idx="45889">
                  <c:v>14.559872558152501</c:v>
                </c:pt>
                <c:pt idx="45890">
                  <c:v>14.5456874030977</c:v>
                </c:pt>
                <c:pt idx="45891">
                  <c:v>12.8709822480428</c:v>
                </c:pt>
                <c:pt idx="45892">
                  <c:v>12.4386230926892</c:v>
                </c:pt>
                <c:pt idx="45893">
                  <c:v>12.5022559376344</c:v>
                </c:pt>
                <c:pt idx="45894">
                  <c:v>12.3618547825796</c:v>
                </c:pt>
                <c:pt idx="45895">
                  <c:v>12.188293627225899</c:v>
                </c:pt>
                <c:pt idx="45896">
                  <c:v>11.621413472171101</c:v>
                </c:pt>
                <c:pt idx="45897">
                  <c:v>11.552323317116301</c:v>
                </c:pt>
                <c:pt idx="45898">
                  <c:v>11.7139381617627</c:v>
                </c:pt>
                <c:pt idx="45899">
                  <c:v>11.3111520067078</c:v>
                </c:pt>
                <c:pt idx="45900">
                  <c:v>11.547003851653001</c:v>
                </c:pt>
                <c:pt idx="45901">
                  <c:v>10.7783036962994</c:v>
                </c:pt>
                <c:pt idx="45902">
                  <c:v>10.776636541244599</c:v>
                </c:pt>
                <c:pt idx="45903">
                  <c:v>10.621368386189699</c:v>
                </c:pt>
                <c:pt idx="45904">
                  <c:v>11.1624192385204</c:v>
                </c:pt>
                <c:pt idx="45905">
                  <c:v>11.163223098641</c:v>
                </c:pt>
                <c:pt idx="45906">
                  <c:v>10.804265958761601</c:v>
                </c:pt>
                <c:pt idx="45907">
                  <c:v>10.3568168191242</c:v>
                </c:pt>
                <c:pt idx="45908">
                  <c:v>10.187545679244799</c:v>
                </c:pt>
                <c:pt idx="45909">
                  <c:v>10.0926645393654</c:v>
                </c:pt>
                <c:pt idx="45910">
                  <c:v>9.9567323997279704</c:v>
                </c:pt>
                <c:pt idx="45911">
                  <c:v>9.9803352598485606</c:v>
                </c:pt>
                <c:pt idx="45912">
                  <c:v>9.9856821199691499</c:v>
                </c:pt>
                <c:pt idx="45913">
                  <c:v>10.2987959803317</c:v>
                </c:pt>
                <c:pt idx="45914">
                  <c:v>10.6046338404523</c:v>
                </c:pt>
                <c:pt idx="45915">
                  <c:v>10.402156700572901</c:v>
                </c:pt>
                <c:pt idx="45916">
                  <c:v>10.117628560935501</c:v>
                </c:pt>
                <c:pt idx="45917">
                  <c:v>10.145884421056101</c:v>
                </c:pt>
                <c:pt idx="45918">
                  <c:v>9.9980182811767104</c:v>
                </c:pt>
                <c:pt idx="45919">
                  <c:v>10.1843691415393</c:v>
                </c:pt>
                <c:pt idx="45920">
                  <c:v>10.0364650016599</c:v>
                </c:pt>
                <c:pt idx="45921">
                  <c:v>9.9098748617804908</c:v>
                </c:pt>
                <c:pt idx="45922">
                  <c:v>9.7078467221430795</c:v>
                </c:pt>
                <c:pt idx="45923">
                  <c:v>9.7267345822636795</c:v>
                </c:pt>
                <c:pt idx="45924">
                  <c:v>9.8212424423842695</c:v>
                </c:pt>
                <c:pt idx="45925">
                  <c:v>10.133579302746901</c:v>
                </c:pt>
                <c:pt idx="45926">
                  <c:v>10.244403162867499</c:v>
                </c:pt>
                <c:pt idx="45927">
                  <c:v>10.597801022988</c:v>
                </c:pt>
                <c:pt idx="45928">
                  <c:v>10.723384883350599</c:v>
                </c:pt>
                <c:pt idx="45929">
                  <c:v>10.625354743471201</c:v>
                </c:pt>
                <c:pt idx="45930">
                  <c:v>10.568488603591801</c:v>
                </c:pt>
                <c:pt idx="45931">
                  <c:v>10.347039463954401</c:v>
                </c:pt>
                <c:pt idx="45932">
                  <c:v>9.4221273240750101</c:v>
                </c:pt>
                <c:pt idx="45933">
                  <c:v>8.7345831841955999</c:v>
                </c:pt>
                <c:pt idx="45934">
                  <c:v>6.5441650445582003</c:v>
                </c:pt>
                <c:pt idx="45935">
                  <c:v>4.3746809046787902</c:v>
                </c:pt>
                <c:pt idx="45936">
                  <c:v>4.2730027647993802</c:v>
                </c:pt>
                <c:pt idx="45937">
                  <c:v>4.7153926251619698</c:v>
                </c:pt>
                <c:pt idx="45938">
                  <c:v>5.2180954852825696</c:v>
                </c:pt>
                <c:pt idx="45939">
                  <c:v>6.6733913454031599</c:v>
                </c:pt>
                <c:pt idx="45940">
                  <c:v>7.6438332057657501</c:v>
                </c:pt>
                <c:pt idx="45941">
                  <c:v>8.9234650658863508</c:v>
                </c:pt>
                <c:pt idx="45942">
                  <c:v>9.2300049260069397</c:v>
                </c:pt>
                <c:pt idx="45943">
                  <c:v>9.5228007863695296</c:v>
                </c:pt>
                <c:pt idx="45944">
                  <c:v>10.0031246464901</c:v>
                </c:pt>
                <c:pt idx="45945">
                  <c:v>10.0960695066107</c:v>
                </c:pt>
                <c:pt idx="45946">
                  <c:v>10.124469366973299</c:v>
                </c:pt>
                <c:pt idx="45947">
                  <c:v>9.2184972270939003</c:v>
                </c:pt>
                <c:pt idx="45948">
                  <c:v>9.41781608721449</c:v>
                </c:pt>
                <c:pt idx="45949">
                  <c:v>7.0910429475770904</c:v>
                </c:pt>
                <c:pt idx="45950">
                  <c:v>5.5462728076976804</c:v>
                </c:pt>
                <c:pt idx="45951">
                  <c:v>9.3958566678182702</c:v>
                </c:pt>
                <c:pt idx="45952">
                  <c:v>12.6325111532734</c:v>
                </c:pt>
                <c:pt idx="45953">
                  <c:v>13.2970822637018</c:v>
                </c:pt>
                <c:pt idx="45954">
                  <c:v>13.2775123741302</c:v>
                </c:pt>
                <c:pt idx="45955">
                  <c:v>13.1743054844569</c:v>
                </c:pt>
                <c:pt idx="45956">
                  <c:v>13.280188594885299</c:v>
                </c:pt>
                <c:pt idx="45957">
                  <c:v>12.9239437053137</c:v>
                </c:pt>
                <c:pt idx="45958">
                  <c:v>12.438994815640401</c:v>
                </c:pt>
                <c:pt idx="45959">
                  <c:v>11.5829969260688</c:v>
                </c:pt>
                <c:pt idx="45960">
                  <c:v>10.165895036497201</c:v>
                </c:pt>
                <c:pt idx="45961">
                  <c:v>7.8428281468239396</c:v>
                </c:pt>
                <c:pt idx="45962">
                  <c:v>9.4102372572523194</c:v>
                </c:pt>
                <c:pt idx="45963">
                  <c:v>10.7164913676807</c:v>
                </c:pt>
                <c:pt idx="45964">
                  <c:v>11.030082478007399</c:v>
                </c:pt>
                <c:pt idx="45965">
                  <c:v>11.577183588435799</c:v>
                </c:pt>
                <c:pt idx="45966">
                  <c:v>11.534354698864201</c:v>
                </c:pt>
                <c:pt idx="45967">
                  <c:v>11.171744809191001</c:v>
                </c:pt>
                <c:pt idx="45968">
                  <c:v>10.3223059196193</c:v>
                </c:pt>
                <c:pt idx="45969">
                  <c:v>10.174099030047699</c:v>
                </c:pt>
                <c:pt idx="45970">
                  <c:v>10.3745491403745</c:v>
                </c:pt>
                <c:pt idx="45971">
                  <c:v>8.8239882508028593</c:v>
                </c:pt>
                <c:pt idx="45972">
                  <c:v>8.5613063612312406</c:v>
                </c:pt>
                <c:pt idx="45973">
                  <c:v>7.6787404715579903</c:v>
                </c:pt>
                <c:pt idx="45974">
                  <c:v>7.9999855819863699</c:v>
                </c:pt>
                <c:pt idx="45975">
                  <c:v>7.9648596924147501</c:v>
                </c:pt>
                <c:pt idx="45976">
                  <c:v>7.9931748027414997</c:v>
                </c:pt>
                <c:pt idx="45977">
                  <c:v>8.4175009131698797</c:v>
                </c:pt>
                <c:pt idx="45978">
                  <c:v>8.5567360235982601</c:v>
                </c:pt>
                <c:pt idx="45979">
                  <c:v>9.5807431339250204</c:v>
                </c:pt>
                <c:pt idx="45980">
                  <c:v>4.9814192443534004</c:v>
                </c:pt>
                <c:pt idx="45981">
                  <c:v>5.0322733547817702</c:v>
                </c:pt>
                <c:pt idx="45982">
                  <c:v>5.8071884651085304</c:v>
                </c:pt>
                <c:pt idx="45983">
                  <c:v>6.2045185755369099</c:v>
                </c:pt>
                <c:pt idx="45984">
                  <c:v>7.5809946859652904</c:v>
                </c:pt>
                <c:pt idx="45985">
                  <c:v>8.38707779629204</c:v>
                </c:pt>
                <c:pt idx="45986">
                  <c:v>8.1287679067204195</c:v>
                </c:pt>
                <c:pt idx="45987">
                  <c:v>8.1173020171488002</c:v>
                </c:pt>
                <c:pt idx="45988">
                  <c:v>8.9992561274755598</c:v>
                </c:pt>
                <c:pt idx="45989">
                  <c:v>8.0356872379039395</c:v>
                </c:pt>
                <c:pt idx="45990">
                  <c:v>8.1970853483323207</c:v>
                </c:pt>
                <c:pt idx="45991">
                  <c:v>8.0303034586590698</c:v>
                </c:pt>
                <c:pt idx="45992">
                  <c:v>7.9903625690874502</c:v>
                </c:pt>
                <c:pt idx="45993">
                  <c:v>9.2213646795158297</c:v>
                </c:pt>
                <c:pt idx="45994">
                  <c:v>7.8399657898425801</c:v>
                </c:pt>
                <c:pt idx="45995">
                  <c:v>8.5552739002709597</c:v>
                </c:pt>
                <c:pt idx="45996">
                  <c:v>9.79541301069934</c:v>
                </c:pt>
                <c:pt idx="45997">
                  <c:v>8.4128781210261003</c:v>
                </c:pt>
                <c:pt idx="45998">
                  <c:v>8.3405472314544795</c:v>
                </c:pt>
                <c:pt idx="45999">
                  <c:v>9.5786193418828596</c:v>
                </c:pt>
                <c:pt idx="46000">
                  <c:v>10.502577239178599</c:v>
                </c:pt>
                <c:pt idx="46001">
                  <c:v>11.1093849235004</c:v>
                </c:pt>
                <c:pt idx="46002">
                  <c:v>11.2988836078221</c:v>
                </c:pt>
                <c:pt idx="46003">
                  <c:v>11.2971752921672</c:v>
                </c:pt>
                <c:pt idx="46004">
                  <c:v>11.0372179764889</c:v>
                </c:pt>
                <c:pt idx="46005">
                  <c:v>10.8487716608107</c:v>
                </c:pt>
                <c:pt idx="46006">
                  <c:v>9.5605503451557308</c:v>
                </c:pt>
                <c:pt idx="46007">
                  <c:v>8.8482630294775007</c:v>
                </c:pt>
                <c:pt idx="46008">
                  <c:v>6.6671437137992697</c:v>
                </c:pt>
                <c:pt idx="46009">
                  <c:v>4.4672093981443002</c:v>
                </c:pt>
                <c:pt idx="46010">
                  <c:v>3.9416110824660602</c:v>
                </c:pt>
                <c:pt idx="46011">
                  <c:v>3.78162176678783</c:v>
                </c:pt>
                <c:pt idx="46012">
                  <c:v>3.66942945113286</c:v>
                </c:pt>
                <c:pt idx="46013">
                  <c:v>3.6765491354546298</c:v>
                </c:pt>
                <c:pt idx="46014">
                  <c:v>3.4234828197764</c:v>
                </c:pt>
                <c:pt idx="46015">
                  <c:v>3.35424650412142</c:v>
                </c:pt>
                <c:pt idx="46016">
                  <c:v>3.48911918844319</c:v>
                </c:pt>
                <c:pt idx="46017">
                  <c:v>3.8932398727649602</c:v>
                </c:pt>
                <c:pt idx="46018">
                  <c:v>4.0244305571099899</c:v>
                </c:pt>
                <c:pt idx="46019">
                  <c:v>4.2477172414317597</c:v>
                </c:pt>
                <c:pt idx="46020">
                  <c:v>6.0419849257535301</c:v>
                </c:pt>
                <c:pt idx="46021">
                  <c:v>8.2275636100985494</c:v>
                </c:pt>
                <c:pt idx="46022">
                  <c:v>9.8140702944203202</c:v>
                </c:pt>
                <c:pt idx="46023">
                  <c:v>10.437160978742099</c:v>
                </c:pt>
                <c:pt idx="46024">
                  <c:v>12.132117663087101</c:v>
                </c:pt>
                <c:pt idx="46025">
                  <c:v>13.957458347408901</c:v>
                </c:pt>
                <c:pt idx="46026">
                  <c:v>15.118170031730701</c:v>
                </c:pt>
                <c:pt idx="46027">
                  <c:v>15.8642647160757</c:v>
                </c:pt>
                <c:pt idx="46028">
                  <c:v>16.118655400397401</c:v>
                </c:pt>
                <c:pt idx="46029">
                  <c:v>16.058780084719199</c:v>
                </c:pt>
                <c:pt idx="46030">
                  <c:v>15.854136769064199</c:v>
                </c:pt>
                <c:pt idx="46031">
                  <c:v>15.199380453386</c:v>
                </c:pt>
                <c:pt idx="46032">
                  <c:v>15.4476901377078</c:v>
                </c:pt>
                <c:pt idx="46033">
                  <c:v>15.1298988220528</c:v>
                </c:pt>
                <c:pt idx="46034">
                  <c:v>12.0389425063746</c:v>
                </c:pt>
                <c:pt idx="46035">
                  <c:v>11.359945190696299</c:v>
                </c:pt>
                <c:pt idx="46036">
                  <c:v>12.172269875041399</c:v>
                </c:pt>
                <c:pt idx="46037">
                  <c:v>11.2706595593631</c:v>
                </c:pt>
                <c:pt idx="46038">
                  <c:v>10.244091243684901</c:v>
                </c:pt>
                <c:pt idx="46039">
                  <c:v>10.2587899280299</c:v>
                </c:pt>
                <c:pt idx="46040">
                  <c:v>10.647011612351699</c:v>
                </c:pt>
                <c:pt idx="46041">
                  <c:v>11.0344852966735</c:v>
                </c:pt>
                <c:pt idx="46042">
                  <c:v>10.7027969810185</c:v>
                </c:pt>
                <c:pt idx="46043">
                  <c:v>9.6291886653402692</c:v>
                </c:pt>
                <c:pt idx="46044">
                  <c:v>8.8054723496620309</c:v>
                </c:pt>
                <c:pt idx="46045">
                  <c:v>9.0999470340070605</c:v>
                </c:pt>
                <c:pt idx="46046">
                  <c:v>9.86541071832883</c:v>
                </c:pt>
                <c:pt idx="46047">
                  <c:v>11.2065094026506</c:v>
                </c:pt>
                <c:pt idx="46048">
                  <c:v>11.7303742104256</c:v>
                </c:pt>
                <c:pt idx="46049">
                  <c:v>10.8895511415784</c:v>
                </c:pt>
                <c:pt idx="46050">
                  <c:v>9.8173160727312396</c:v>
                </c:pt>
                <c:pt idx="46051">
                  <c:v>9.6381220039880802</c:v>
                </c:pt>
                <c:pt idx="46052">
                  <c:v>9.6993249351409094</c:v>
                </c:pt>
                <c:pt idx="46053">
                  <c:v>9.4612038662937401</c:v>
                </c:pt>
                <c:pt idx="46054">
                  <c:v>9.3615377975505805</c:v>
                </c:pt>
                <c:pt idx="46055">
                  <c:v>9.3290907287034095</c:v>
                </c:pt>
                <c:pt idx="46056">
                  <c:v>10.012875659856199</c:v>
                </c:pt>
                <c:pt idx="46057">
                  <c:v>10.4835755911131</c:v>
                </c:pt>
                <c:pt idx="46058">
                  <c:v>10.9833005222659</c:v>
                </c:pt>
                <c:pt idx="46059">
                  <c:v>11.9373314534187</c:v>
                </c:pt>
                <c:pt idx="46060">
                  <c:v>13.3113693846422</c:v>
                </c:pt>
                <c:pt idx="46061">
                  <c:v>13.365091315828399</c:v>
                </c:pt>
                <c:pt idx="46062">
                  <c:v>12.895931247014699</c:v>
                </c:pt>
                <c:pt idx="46063">
                  <c:v>11.994686178204701</c:v>
                </c:pt>
                <c:pt idx="46064">
                  <c:v>9.0222121093909209</c:v>
                </c:pt>
                <c:pt idx="46065">
                  <c:v>8.2909420405771801</c:v>
                </c:pt>
                <c:pt idx="46066">
                  <c:v>7.7992939717671499</c:v>
                </c:pt>
                <c:pt idx="46067">
                  <c:v>9.0632619029534194</c:v>
                </c:pt>
                <c:pt idx="46068">
                  <c:v>9.4470028341396795</c:v>
                </c:pt>
                <c:pt idx="46069">
                  <c:v>9.9459057653296608</c:v>
                </c:pt>
                <c:pt idx="46070">
                  <c:v>10.4285436965159</c:v>
                </c:pt>
                <c:pt idx="46071">
                  <c:v>10.2228656277022</c:v>
                </c:pt>
                <c:pt idx="46072">
                  <c:v>9.9450695588921594</c:v>
                </c:pt>
                <c:pt idx="46073">
                  <c:v>10.0611204900784</c:v>
                </c:pt>
                <c:pt idx="46074">
                  <c:v>10.482266421264701</c:v>
                </c:pt>
                <c:pt idx="46075">
                  <c:v>11.039224352454699</c:v>
                </c:pt>
                <c:pt idx="46076">
                  <c:v>11.4968072836409</c:v>
                </c:pt>
                <c:pt idx="46077">
                  <c:v>11.664252214827201</c:v>
                </c:pt>
                <c:pt idx="46078">
                  <c:v>11.8702441460172</c:v>
                </c:pt>
                <c:pt idx="46079">
                  <c:v>12.114903077203399</c:v>
                </c:pt>
                <c:pt idx="46080">
                  <c:v>12.720111008389701</c:v>
                </c:pt>
                <c:pt idx="46081">
                  <c:v>12.1738189395797</c:v>
                </c:pt>
                <c:pt idx="46082">
                  <c:v>12.8648288707659</c:v>
                </c:pt>
                <c:pt idx="46083">
                  <c:v>13.6215288019522</c:v>
                </c:pt>
                <c:pt idx="46084">
                  <c:v>13.7657677331422</c:v>
                </c:pt>
                <c:pt idx="46085">
                  <c:v>13.1172606643284</c:v>
                </c:pt>
                <c:pt idx="46086">
                  <c:v>12.6707945955147</c:v>
                </c:pt>
                <c:pt idx="46087">
                  <c:v>12.7617885267047</c:v>
                </c:pt>
                <c:pt idx="46088">
                  <c:v>12.8820264578909</c:v>
                </c:pt>
                <c:pt idx="46089">
                  <c:v>12.677652389077201</c:v>
                </c:pt>
                <c:pt idx="46090">
                  <c:v>12.6265833202672</c:v>
                </c:pt>
                <c:pt idx="46091">
                  <c:v>12.5133492514534</c:v>
                </c:pt>
                <c:pt idx="46092">
                  <c:v>12.141370182639699</c:v>
                </c:pt>
                <c:pt idx="46093">
                  <c:v>11.937000113829701</c:v>
                </c:pt>
                <c:pt idx="46094">
                  <c:v>12.4028400450159</c:v>
                </c:pt>
                <c:pt idx="46095">
                  <c:v>12.374996976202199</c:v>
                </c:pt>
                <c:pt idx="46096">
                  <c:v>12.104238894221799</c:v>
                </c:pt>
                <c:pt idx="46097">
                  <c:v>12.132800799074801</c:v>
                </c:pt>
                <c:pt idx="46098">
                  <c:v>12.1062387039279</c:v>
                </c:pt>
                <c:pt idx="46099">
                  <c:v>12.0868026087771</c:v>
                </c:pt>
                <c:pt idx="46100">
                  <c:v>12.0648995136302</c:v>
                </c:pt>
                <c:pt idx="46101">
                  <c:v>12.030482418483199</c:v>
                </c:pt>
                <c:pt idx="46102">
                  <c:v>11.676375323332399</c:v>
                </c:pt>
                <c:pt idx="46103">
                  <c:v>11.583748228185501</c:v>
                </c:pt>
                <c:pt idx="46104">
                  <c:v>10.8446241330386</c:v>
                </c:pt>
                <c:pt idx="46105">
                  <c:v>10.276409037887699</c:v>
                </c:pt>
                <c:pt idx="46106">
                  <c:v>10.398531942740799</c:v>
                </c:pt>
                <c:pt idx="46107">
                  <c:v>11.441696847593899</c:v>
                </c:pt>
                <c:pt idx="46108">
                  <c:v>12.614453752443</c:v>
                </c:pt>
                <c:pt idx="46109">
                  <c:v>12.6675936572961</c:v>
                </c:pt>
                <c:pt idx="46110">
                  <c:v>12.481585562149199</c:v>
                </c:pt>
                <c:pt idx="46111">
                  <c:v>12.4166584669983</c:v>
                </c:pt>
                <c:pt idx="46112">
                  <c:v>12.6012543718514</c:v>
                </c:pt>
                <c:pt idx="46113">
                  <c:v>12.7317822767045</c:v>
                </c:pt>
                <c:pt idx="46114">
                  <c:v>11.4297341815537</c:v>
                </c:pt>
                <c:pt idx="46115">
                  <c:v>11.441617086406699</c:v>
                </c:pt>
                <c:pt idx="46116">
                  <c:v>11.267608991259801</c:v>
                </c:pt>
                <c:pt idx="46117">
                  <c:v>10.859621896108999</c:v>
                </c:pt>
                <c:pt idx="46118">
                  <c:v>11.4415528009621</c:v>
                </c:pt>
                <c:pt idx="46119">
                  <c:v>11.3574067058151</c:v>
                </c:pt>
                <c:pt idx="46120">
                  <c:v>11.4865616106643</c:v>
                </c:pt>
                <c:pt idx="46121">
                  <c:v>12.243499515517399</c:v>
                </c:pt>
                <c:pt idx="46122">
                  <c:v>13.3895424203705</c:v>
                </c:pt>
                <c:pt idx="46123">
                  <c:v>12.846638325219599</c:v>
                </c:pt>
                <c:pt idx="46124">
                  <c:v>11.436206230072701</c:v>
                </c:pt>
                <c:pt idx="46125">
                  <c:v>9.6957181349257695</c:v>
                </c:pt>
                <c:pt idx="46126">
                  <c:v>8.3090810397749202</c:v>
                </c:pt>
                <c:pt idx="46127">
                  <c:v>7.5317259446279996</c:v>
                </c:pt>
                <c:pt idx="46128">
                  <c:v>7.6301598494810898</c:v>
                </c:pt>
                <c:pt idx="46129">
                  <c:v>8.5102667543302406</c:v>
                </c:pt>
                <c:pt idx="46130">
                  <c:v>8.2486166591833197</c:v>
                </c:pt>
                <c:pt idx="46131">
                  <c:v>8.0035365640364002</c:v>
                </c:pt>
                <c:pt idx="46132">
                  <c:v>8.7673394688855506</c:v>
                </c:pt>
                <c:pt idx="46133">
                  <c:v>8.7965023737386296</c:v>
                </c:pt>
                <c:pt idx="46134">
                  <c:v>9.0861782785917207</c:v>
                </c:pt>
                <c:pt idx="46135">
                  <c:v>9.0348631834408692</c:v>
                </c:pt>
                <c:pt idx="46136">
                  <c:v>9.7650970882939507</c:v>
                </c:pt>
                <c:pt idx="46137">
                  <c:v>9.8774959931470292</c:v>
                </c:pt>
                <c:pt idx="46138">
                  <c:v>9.3557208979961803</c:v>
                </c:pt>
                <c:pt idx="46139">
                  <c:v>10.1197858028493</c:v>
                </c:pt>
                <c:pt idx="46140">
                  <c:v>10.1274097077023</c:v>
                </c:pt>
                <c:pt idx="46141">
                  <c:v>10.1707806125515</c:v>
                </c:pt>
                <c:pt idx="46142">
                  <c:v>10.3938335174046</c:v>
                </c:pt>
                <c:pt idx="46143">
                  <c:v>10.9947564222577</c:v>
                </c:pt>
                <c:pt idx="46144">
                  <c:v>10.902674613214201</c:v>
                </c:pt>
                <c:pt idx="46145">
                  <c:v>10.6777310902811</c:v>
                </c:pt>
                <c:pt idx="46146">
                  <c:v>10.457019567348</c:v>
                </c:pt>
                <c:pt idx="46147">
                  <c:v>10.4043300444119</c:v>
                </c:pt>
                <c:pt idx="46148">
                  <c:v>10.312567521478799</c:v>
                </c:pt>
                <c:pt idx="46149">
                  <c:v>10.1597159985457</c:v>
                </c:pt>
                <c:pt idx="46150">
                  <c:v>9.95618047560958</c:v>
                </c:pt>
                <c:pt idx="46151">
                  <c:v>10.0016139526765</c:v>
                </c:pt>
                <c:pt idx="46152">
                  <c:v>9.9887104297434099</c:v>
                </c:pt>
                <c:pt idx="46153">
                  <c:v>10.003549906807301</c:v>
                </c:pt>
                <c:pt idx="46154">
                  <c:v>9.9587113838741992</c:v>
                </c:pt>
                <c:pt idx="46155">
                  <c:v>9.90128686094112</c:v>
                </c:pt>
                <c:pt idx="46156">
                  <c:v>9.9778433380049893</c:v>
                </c:pt>
                <c:pt idx="46157">
                  <c:v>9.8532008150719097</c:v>
                </c:pt>
                <c:pt idx="46158">
                  <c:v>9.4530692921388209</c:v>
                </c:pt>
                <c:pt idx="46159">
                  <c:v>9.2683757692027005</c:v>
                </c:pt>
                <c:pt idx="46160">
                  <c:v>9.08067324626961</c:v>
                </c:pt>
                <c:pt idx="46161">
                  <c:v>9.0080957233365293</c:v>
                </c:pt>
                <c:pt idx="46162">
                  <c:v>9.2403112004004004</c:v>
                </c:pt>
                <c:pt idx="46163">
                  <c:v>9.3194106774673209</c:v>
                </c:pt>
                <c:pt idx="46164">
                  <c:v>9.5492751545342305</c:v>
                </c:pt>
                <c:pt idx="46165">
                  <c:v>9.21165463159811</c:v>
                </c:pt>
                <c:pt idx="46166">
                  <c:v>9.0410551086650202</c:v>
                </c:pt>
                <c:pt idx="46167">
                  <c:v>8.9544665857319394</c:v>
                </c:pt>
                <c:pt idx="46168">
                  <c:v>9.2517370627958098</c:v>
                </c:pt>
                <c:pt idx="46169">
                  <c:v>9.5045515398627192</c:v>
                </c:pt>
                <c:pt idx="46170">
                  <c:v>10.0945680169296</c:v>
                </c:pt>
                <c:pt idx="46171">
                  <c:v>10.7606794939935</c:v>
                </c:pt>
                <c:pt idx="46172">
                  <c:v>10.5033719710604</c:v>
                </c:pt>
                <c:pt idx="46173">
                  <c:v>10.0639804481273</c:v>
                </c:pt>
                <c:pt idx="46174">
                  <c:v>10.0627829251912</c:v>
                </c:pt>
                <c:pt idx="46175">
                  <c:v>11.566905402258101</c:v>
                </c:pt>
                <c:pt idx="46176">
                  <c:v>12.069973879325</c:v>
                </c:pt>
                <c:pt idx="46177">
                  <c:v>11.3606133563889</c:v>
                </c:pt>
                <c:pt idx="46178">
                  <c:v>11.2078028334558</c:v>
                </c:pt>
                <c:pt idx="46179">
                  <c:v>11.934316310522799</c:v>
                </c:pt>
                <c:pt idx="46180">
                  <c:v>11.5505007875866</c:v>
                </c:pt>
                <c:pt idx="46181">
                  <c:v>10.871238264653501</c:v>
                </c:pt>
                <c:pt idx="46182">
                  <c:v>10.3043567417205</c:v>
                </c:pt>
                <c:pt idx="46183">
                  <c:v>11.124620218784299</c:v>
                </c:pt>
                <c:pt idx="46184">
                  <c:v>10.628973695851201</c:v>
                </c:pt>
                <c:pt idx="46185">
                  <c:v>10.0965851729182</c:v>
                </c:pt>
                <c:pt idx="46186">
                  <c:v>10.462123649982001</c:v>
                </c:pt>
                <c:pt idx="46187">
                  <c:v>10.362536127048999</c:v>
                </c:pt>
                <c:pt idx="46188">
                  <c:v>14.3120266041159</c:v>
                </c:pt>
                <c:pt idx="46189">
                  <c:v>16.132703081179699</c:v>
                </c:pt>
                <c:pt idx="46190">
                  <c:v>16.949317558246701</c:v>
                </c:pt>
                <c:pt idx="46191">
                  <c:v>16.922922035313601</c:v>
                </c:pt>
                <c:pt idx="46192">
                  <c:v>3.9299687489381201</c:v>
                </c:pt>
                <c:pt idx="46193">
                  <c:v>2.1241576991034399</c:v>
                </c:pt>
                <c:pt idx="46194">
                  <c:v>2.3062656492687701</c:v>
                </c:pt>
                <c:pt idx="46195">
                  <c:v>1.573866599454</c:v>
                </c:pt>
                <c:pt idx="46196">
                  <c:v>2.95371454961932</c:v>
                </c:pt>
                <c:pt idx="46197">
                  <c:v>4.31938749978465</c:v>
                </c:pt>
                <c:pt idx="46198">
                  <c:v>6.8448264499698803</c:v>
                </c:pt>
                <c:pt idx="46199">
                  <c:v>7.4756454001351997</c:v>
                </c:pt>
                <c:pt idx="46200">
                  <c:v>6.9750233503005301</c:v>
                </c:pt>
                <c:pt idx="46201">
                  <c:v>7.3971633004857598</c:v>
                </c:pt>
                <c:pt idx="46202">
                  <c:v>7.1387092506510799</c:v>
                </c:pt>
                <c:pt idx="46203">
                  <c:v>6.3621902008164097</c:v>
                </c:pt>
                <c:pt idx="46204">
                  <c:v>5.9915651510016401</c:v>
                </c:pt>
                <c:pt idx="46205">
                  <c:v>5.69193410116696</c:v>
                </c:pt>
                <c:pt idx="46206">
                  <c:v>5.3997980513322901</c:v>
                </c:pt>
                <c:pt idx="46207">
                  <c:v>5.0589090015175104</c:v>
                </c:pt>
                <c:pt idx="46208">
                  <c:v>4.7607169516828396</c:v>
                </c:pt>
                <c:pt idx="46209">
                  <c:v>4.8453679018481699</c:v>
                </c:pt>
                <c:pt idx="46210">
                  <c:v>4.6145768520333901</c:v>
                </c:pt>
                <c:pt idx="46211">
                  <c:v>4.3589708021987201</c:v>
                </c:pt>
                <c:pt idx="46212">
                  <c:v>4.72678775236405</c:v>
                </c:pt>
                <c:pt idx="46213">
                  <c:v>4.5526607025492698</c:v>
                </c:pt>
                <c:pt idx="46214">
                  <c:v>3.4039066527145998</c:v>
                </c:pt>
                <c:pt idx="46215">
                  <c:v>3.2899756028799301</c:v>
                </c:pt>
                <c:pt idx="46216">
                  <c:v>3.9316715530651498</c:v>
                </c:pt>
                <c:pt idx="46217">
                  <c:v>3.87844150323048</c:v>
                </c:pt>
                <c:pt idx="46218">
                  <c:v>4.4460204533958096</c:v>
                </c:pt>
                <c:pt idx="46219">
                  <c:v>4.3968774035810299</c:v>
                </c:pt>
                <c:pt idx="46220">
                  <c:v>2.8652553537463601</c:v>
                </c:pt>
                <c:pt idx="46221">
                  <c:v>2.3703263039116802</c:v>
                </c:pt>
                <c:pt idx="46222">
                  <c:v>1.8826312540969099</c:v>
                </c:pt>
                <c:pt idx="46223">
                  <c:v>2.2240862042622398</c:v>
                </c:pt>
                <c:pt idx="46224">
                  <c:v>2.4012411544275598</c:v>
                </c:pt>
                <c:pt idx="46225">
                  <c:v>2.6640771046127898</c:v>
                </c:pt>
                <c:pt idx="46226">
                  <c:v>1.7775000547781199</c:v>
                </c:pt>
                <c:pt idx="46227">
                  <c:v>2.0953570049434398</c:v>
                </c:pt>
                <c:pt idx="46228">
                  <c:v>1.39864195512867</c:v>
                </c:pt>
                <c:pt idx="46229">
                  <c:v>1.032033905294</c:v>
                </c:pt>
                <c:pt idx="46230">
                  <c:v>1.11192385545932</c:v>
                </c:pt>
                <c:pt idx="46231">
                  <c:v>1.30296680564455</c:v>
                </c:pt>
                <c:pt idx="46232">
                  <c:v>6.3998755809876698E-2</c:v>
                </c:pt>
                <c:pt idx="46233">
                  <c:v>1.3855347059751999</c:v>
                </c:pt>
                <c:pt idx="46234">
                  <c:v>1.7422016561604301</c:v>
                </c:pt>
                <c:pt idx="46235">
                  <c:v>1.57130860632575</c:v>
                </c:pt>
                <c:pt idx="46236">
                  <c:v>1.2224205564910799</c:v>
                </c:pt>
                <c:pt idx="46237">
                  <c:v>4.3275705066763104</c:v>
                </c:pt>
                <c:pt idx="46238">
                  <c:v>12.893507456841601</c:v>
                </c:pt>
                <c:pt idx="46239">
                  <c:v>14.205626407006999</c:v>
                </c:pt>
                <c:pt idx="46240">
                  <c:v>14.506599777806199</c:v>
                </c:pt>
                <c:pt idx="46241">
                  <c:v>13.5157765692348</c:v>
                </c:pt>
                <c:pt idx="46242">
                  <c:v>11.4184383606634</c:v>
                </c:pt>
                <c:pt idx="46243">
                  <c:v>9.6411941520766398</c:v>
                </c:pt>
                <c:pt idx="46244">
                  <c:v>8.7788559435052207</c:v>
                </c:pt>
                <c:pt idx="46245">
                  <c:v>7.5401497349337996</c:v>
                </c:pt>
                <c:pt idx="46246">
                  <c:v>3.6660435263470701</c:v>
                </c:pt>
                <c:pt idx="46247">
                  <c:v>3.0856353177756501</c:v>
                </c:pt>
                <c:pt idx="46248">
                  <c:v>3.7863441092042298</c:v>
                </c:pt>
                <c:pt idx="46249">
                  <c:v>3.8242549006175102</c:v>
                </c:pt>
                <c:pt idx="46250">
                  <c:v>3.7959966920460801</c:v>
                </c:pt>
                <c:pt idx="46251">
                  <c:v>1.73142348347466</c:v>
                </c:pt>
                <c:pt idx="46252">
                  <c:v>4.1481302748879401</c:v>
                </c:pt>
                <c:pt idx="46253">
                  <c:v>5.0870200663165104</c:v>
                </c:pt>
                <c:pt idx="46254">
                  <c:v>3.91664885774509</c:v>
                </c:pt>
                <c:pt idx="46255">
                  <c:v>2.5918056491583701</c:v>
                </c:pt>
                <c:pt idx="46256">
                  <c:v>2.5266264405869401</c:v>
                </c:pt>
                <c:pt idx="46257">
                  <c:v>2.29140623201552</c:v>
                </c:pt>
                <c:pt idx="46258">
                  <c:v>2.1590590234287999</c:v>
                </c:pt>
                <c:pt idx="46259">
                  <c:v>1.9545468148573799</c:v>
                </c:pt>
                <c:pt idx="46260">
                  <c:v>1.9696976062859499</c:v>
                </c:pt>
                <c:pt idx="46261">
                  <c:v>3.0635673976992299</c:v>
                </c:pt>
                <c:pt idx="46262">
                  <c:v>2.5008811891278002</c:v>
                </c:pt>
                <c:pt idx="46263">
                  <c:v>1.5756999805563801</c:v>
                </c:pt>
                <c:pt idx="46264">
                  <c:v>1.63830977196966</c:v>
                </c:pt>
                <c:pt idx="46265">
                  <c:v>1.9031595633982401</c:v>
                </c:pt>
                <c:pt idx="46266">
                  <c:v>1.68763435482681</c:v>
                </c:pt>
                <c:pt idx="46267">
                  <c:v>1.13261714624009</c:v>
                </c:pt>
                <c:pt idx="46268">
                  <c:v>1.6861859376686701</c:v>
                </c:pt>
                <c:pt idx="46269">
                  <c:v>1.4073947290972399</c:v>
                </c:pt>
                <c:pt idx="46270">
                  <c:v>1.68597552051052</c:v>
                </c:pt>
                <c:pt idx="46271">
                  <c:v>1.9989903119390999</c:v>
                </c:pt>
                <c:pt idx="46272">
                  <c:v>3.4541121033676698</c:v>
                </c:pt>
                <c:pt idx="46273">
                  <c:v>3.0795938947809498</c:v>
                </c:pt>
                <c:pt idx="46274">
                  <c:v>3.74411268620953</c:v>
                </c:pt>
                <c:pt idx="46275">
                  <c:v>4.2767304776381101</c:v>
                </c:pt>
                <c:pt idx="46276">
                  <c:v>4.4170242690513799</c:v>
                </c:pt>
                <c:pt idx="46277">
                  <c:v>5.8303570604799599</c:v>
                </c:pt>
                <c:pt idx="46278">
                  <c:v>6.4071128519085399</c:v>
                </c:pt>
                <c:pt idx="46279">
                  <c:v>6.5968136433218101</c:v>
                </c:pt>
                <c:pt idx="46280">
                  <c:v>6.61336943475039</c:v>
                </c:pt>
                <c:pt idx="46281">
                  <c:v>6.5524402261789696</c:v>
                </c:pt>
                <c:pt idx="46282">
                  <c:v>6.6566260175922398</c:v>
                </c:pt>
                <c:pt idx="46283">
                  <c:v>6.4437688090208196</c:v>
                </c:pt>
                <c:pt idx="46284">
                  <c:v>4.4195846004493999</c:v>
                </c:pt>
                <c:pt idx="46285">
                  <c:v>6.4284103918626698</c:v>
                </c:pt>
                <c:pt idx="46286">
                  <c:v>10.2375941832913</c:v>
                </c:pt>
                <c:pt idx="46287">
                  <c:v>11.780100974719801</c:v>
                </c:pt>
                <c:pt idx="46288">
                  <c:v>11.940353667839799</c:v>
                </c:pt>
                <c:pt idx="46289">
                  <c:v>8.9600362626589103</c:v>
                </c:pt>
                <c:pt idx="46290">
                  <c:v>4.7544388574779903</c:v>
                </c:pt>
                <c:pt idx="46291">
                  <c:v>3.4789344523047099</c:v>
                </c:pt>
                <c:pt idx="46292">
                  <c:v>4.0736960471237902</c:v>
                </c:pt>
                <c:pt idx="46293">
                  <c:v>5.9268706419428803</c:v>
                </c:pt>
                <c:pt idx="46294">
                  <c:v>5.4707202367695897</c:v>
                </c:pt>
                <c:pt idx="46295">
                  <c:v>4.7772408315886699</c:v>
                </c:pt>
                <c:pt idx="46296">
                  <c:v>3.5254874264077598</c:v>
                </c:pt>
                <c:pt idx="46297">
                  <c:v>4.4190880212344696</c:v>
                </c:pt>
                <c:pt idx="46298">
                  <c:v>5.4439506160535602</c:v>
                </c:pt>
                <c:pt idx="46299">
                  <c:v>5.9781342108726401</c:v>
                </c:pt>
                <c:pt idx="46300">
                  <c:v>6.3028458056993601</c:v>
                </c:pt>
                <c:pt idx="46301">
                  <c:v>5.9377204005184403</c:v>
                </c:pt>
                <c:pt idx="46302">
                  <c:v>6.1401089953375303</c:v>
                </c:pt>
                <c:pt idx="46303">
                  <c:v>5.8777875901642398</c:v>
                </c:pt>
                <c:pt idx="46304">
                  <c:v>6.9338421849833303</c:v>
                </c:pt>
                <c:pt idx="46305">
                  <c:v>6.6967027798024104</c:v>
                </c:pt>
                <c:pt idx="46306">
                  <c:v>5.6607793746291204</c:v>
                </c:pt>
                <c:pt idx="46307">
                  <c:v>4.4576279694482102</c:v>
                </c:pt>
                <c:pt idx="46308">
                  <c:v>4.57998856426729</c:v>
                </c:pt>
                <c:pt idx="46309">
                  <c:v>4.6473081590940097</c:v>
                </c:pt>
                <c:pt idx="46310">
                  <c:v>4.2785077539130896</c:v>
                </c:pt>
                <c:pt idx="46311">
                  <c:v>3.1791363487321802</c:v>
                </c:pt>
                <c:pt idx="46312">
                  <c:v>2.44205894355889</c:v>
                </c:pt>
                <c:pt idx="46313">
                  <c:v>10.465051538378001</c:v>
                </c:pt>
                <c:pt idx="46314">
                  <c:v>14.437857133197101</c:v>
                </c:pt>
                <c:pt idx="46315">
                  <c:v>14.3485757280238</c:v>
                </c:pt>
                <c:pt idx="46316">
                  <c:v>14.662352322842899</c:v>
                </c:pt>
                <c:pt idx="46317">
                  <c:v>11.9351349176619</c:v>
                </c:pt>
                <c:pt idx="46318">
                  <c:v>11.025118512488699</c:v>
                </c:pt>
                <c:pt idx="46319">
                  <c:v>10.3119831073077</c:v>
                </c:pt>
                <c:pt idx="46320">
                  <c:v>11.079977702126801</c:v>
                </c:pt>
                <c:pt idx="46321">
                  <c:v>13.113755296953499</c:v>
                </c:pt>
                <c:pt idx="46322">
                  <c:v>11.0118078917726</c:v>
                </c:pt>
                <c:pt idx="46323">
                  <c:v>9.1080904865917098</c:v>
                </c:pt>
                <c:pt idx="46324">
                  <c:v>9.8633090814184197</c:v>
                </c:pt>
                <c:pt idx="46325">
                  <c:v>9.8163826762375095</c:v>
                </c:pt>
                <c:pt idx="46326">
                  <c:v>10.1416622710566</c:v>
                </c:pt>
                <c:pt idx="46327">
                  <c:v>11.2995188658833</c:v>
                </c:pt>
                <c:pt idx="46328">
                  <c:v>12.9487514607024</c:v>
                </c:pt>
                <c:pt idx="46329">
                  <c:v>12.4724810555215</c:v>
                </c:pt>
                <c:pt idx="46330">
                  <c:v>12.266047650348201</c:v>
                </c:pt>
                <c:pt idx="46331">
                  <c:v>11.913998245167299</c:v>
                </c:pt>
                <c:pt idx="46332">
                  <c:v>12.5575148399864</c:v>
                </c:pt>
                <c:pt idx="46333">
                  <c:v>13.0434634348131</c:v>
                </c:pt>
                <c:pt idx="46334">
                  <c:v>13.183291029632199</c:v>
                </c:pt>
                <c:pt idx="46335">
                  <c:v>12.9026216244512</c:v>
                </c:pt>
                <c:pt idx="46336">
                  <c:v>12.888150658415899</c:v>
                </c:pt>
                <c:pt idx="46337">
                  <c:v>12.4050091315213</c:v>
                </c:pt>
                <c:pt idx="46338">
                  <c:v>12.220228604626699</c:v>
                </c:pt>
                <c:pt idx="46339">
                  <c:v>11.9199850777292</c:v>
                </c:pt>
                <c:pt idx="46340">
                  <c:v>11.6100625508347</c:v>
                </c:pt>
                <c:pt idx="46341">
                  <c:v>11.7122790239401</c:v>
                </c:pt>
                <c:pt idx="46342">
                  <c:v>11.977302497042601</c:v>
                </c:pt>
                <c:pt idx="46343">
                  <c:v>12.428993970147999</c:v>
                </c:pt>
                <c:pt idx="46344">
                  <c:v>12.780134443253401</c:v>
                </c:pt>
                <c:pt idx="46345">
                  <c:v>13.265826916356</c:v>
                </c:pt>
                <c:pt idx="46346">
                  <c:v>13.1989473894614</c:v>
                </c:pt>
                <c:pt idx="46347">
                  <c:v>13.036839862566801</c:v>
                </c:pt>
                <c:pt idx="46348">
                  <c:v>12.9553983356694</c:v>
                </c:pt>
                <c:pt idx="46349">
                  <c:v>12.9311518087748</c:v>
                </c:pt>
                <c:pt idx="46350">
                  <c:v>13.092523281880201</c:v>
                </c:pt>
                <c:pt idx="46351">
                  <c:v>12.9738757549827</c:v>
                </c:pt>
                <c:pt idx="46352">
                  <c:v>13.1398772280881</c:v>
                </c:pt>
                <c:pt idx="46353">
                  <c:v>13.233773701193501</c:v>
                </c:pt>
                <c:pt idx="46354">
                  <c:v>13.2266941742961</c:v>
                </c:pt>
                <c:pt idx="46355">
                  <c:v>13.1703816474015</c:v>
                </c:pt>
                <c:pt idx="46356">
                  <c:v>12.8758201205069</c:v>
                </c:pt>
                <c:pt idx="46357">
                  <c:v>12.9503495936095</c:v>
                </c:pt>
                <c:pt idx="46358">
                  <c:v>12.8696270667149</c:v>
                </c:pt>
                <c:pt idx="46359">
                  <c:v>12.7155465398203</c:v>
                </c:pt>
                <c:pt idx="46360">
                  <c:v>12.761668012922801</c:v>
                </c:pt>
                <c:pt idx="46361">
                  <c:v>13.0633304860282</c:v>
                </c:pt>
                <c:pt idx="46362">
                  <c:v>13.4444539591337</c:v>
                </c:pt>
                <c:pt idx="46363">
                  <c:v>13.6169954322362</c:v>
                </c:pt>
                <c:pt idx="46364">
                  <c:v>13.674469905341599</c:v>
                </c:pt>
                <c:pt idx="46365">
                  <c:v>13.295157378447</c:v>
                </c:pt>
                <c:pt idx="46366">
                  <c:v>11.9877358515496</c:v>
                </c:pt>
                <c:pt idx="46367">
                  <c:v>11.710148324655</c:v>
                </c:pt>
                <c:pt idx="46368">
                  <c:v>12.027399797760401</c:v>
                </c:pt>
                <c:pt idx="46369">
                  <c:v>12.620633270862999</c:v>
                </c:pt>
                <c:pt idx="46370">
                  <c:v>12.514838743968401</c:v>
                </c:pt>
                <c:pt idx="46371">
                  <c:v>12.352964217073801</c:v>
                </c:pt>
                <c:pt idx="46372">
                  <c:v>12.7384656901763</c:v>
                </c:pt>
                <c:pt idx="46373">
                  <c:v>12.7897181632817</c:v>
                </c:pt>
                <c:pt idx="46374">
                  <c:v>12.525502636387101</c:v>
                </c:pt>
                <c:pt idx="46375">
                  <c:v>12.552244109489701</c:v>
                </c:pt>
                <c:pt idx="46376">
                  <c:v>13.1969895825951</c:v>
                </c:pt>
                <c:pt idx="46377">
                  <c:v>13.3294810557005</c:v>
                </c:pt>
                <c:pt idx="46378">
                  <c:v>14.0385405288031</c:v>
                </c:pt>
                <c:pt idx="46379">
                  <c:v>13.123437001908499</c:v>
                </c:pt>
                <c:pt idx="46380">
                  <c:v>12.666201475013899</c:v>
                </c:pt>
                <c:pt idx="46381">
                  <c:v>12.922789948116399</c:v>
                </c:pt>
                <c:pt idx="46382">
                  <c:v>13.1816144212218</c:v>
                </c:pt>
                <c:pt idx="46383">
                  <c:v>13.3538958943273</c:v>
                </c:pt>
                <c:pt idx="46384">
                  <c:v>13.168657712051701</c:v>
                </c:pt>
                <c:pt idx="46385">
                  <c:v>12.842158874404801</c:v>
                </c:pt>
                <c:pt idx="46386">
                  <c:v>12.545001036757901</c:v>
                </c:pt>
                <c:pt idx="46387">
                  <c:v>12.188706199104301</c:v>
                </c:pt>
                <c:pt idx="46388">
                  <c:v>11.9992253614574</c:v>
                </c:pt>
                <c:pt idx="46389">
                  <c:v>11.436280523810501</c:v>
                </c:pt>
                <c:pt idx="46390">
                  <c:v>10.793129686156901</c:v>
                </c:pt>
                <c:pt idx="46391">
                  <c:v>9.4524448485099803</c:v>
                </c:pt>
                <c:pt idx="46392">
                  <c:v>8.3691670108630696</c:v>
                </c:pt>
                <c:pt idx="46393">
                  <c:v>7.90011317320947</c:v>
                </c:pt>
                <c:pt idx="46394">
                  <c:v>7.91456833556256</c:v>
                </c:pt>
                <c:pt idx="46395">
                  <c:v>8.6559034979156504</c:v>
                </c:pt>
                <c:pt idx="46396">
                  <c:v>8.81872666026206</c:v>
                </c:pt>
                <c:pt idx="46397">
                  <c:v>7.94717682261515</c:v>
                </c:pt>
                <c:pt idx="46398">
                  <c:v>7.1276159849682301</c:v>
                </c:pt>
                <c:pt idx="46399">
                  <c:v>8.1981851473146392</c:v>
                </c:pt>
                <c:pt idx="46400">
                  <c:v>8.1197903096677297</c:v>
                </c:pt>
                <c:pt idx="46401">
                  <c:v>7.7633944720208197</c:v>
                </c:pt>
                <c:pt idx="46402">
                  <c:v>8.4038856343672208</c:v>
                </c:pt>
                <c:pt idx="46403">
                  <c:v>8.9935157967203097</c:v>
                </c:pt>
                <c:pt idx="46404">
                  <c:v>8.5138879590734007</c:v>
                </c:pt>
                <c:pt idx="46405">
                  <c:v>8.4937451214197992</c:v>
                </c:pt>
                <c:pt idx="46406">
                  <c:v>8.3381212837728906</c:v>
                </c:pt>
                <c:pt idx="46407">
                  <c:v>8.7377774461259801</c:v>
                </c:pt>
                <c:pt idx="46408">
                  <c:v>9.1023326084723806</c:v>
                </c:pt>
                <c:pt idx="46409">
                  <c:v>9.7815827708254695</c:v>
                </c:pt>
                <c:pt idx="46410">
                  <c:v>10.216851933178599</c:v>
                </c:pt>
                <c:pt idx="46411">
                  <c:v>10.635200095525001</c:v>
                </c:pt>
                <c:pt idx="46412">
                  <c:v>10.9573712578781</c:v>
                </c:pt>
                <c:pt idx="46413">
                  <c:v>11.1662334202311</c:v>
                </c:pt>
                <c:pt idx="46414">
                  <c:v>11.5681075825775</c:v>
                </c:pt>
                <c:pt idx="46415">
                  <c:v>11.3718877449306</c:v>
                </c:pt>
                <c:pt idx="46416">
                  <c:v>11.8907829072837</c:v>
                </c:pt>
                <c:pt idx="46417">
                  <c:v>11.5802510696301</c:v>
                </c:pt>
                <c:pt idx="46418">
                  <c:v>11.750171231983201</c:v>
                </c:pt>
                <c:pt idx="46419">
                  <c:v>10.9076863943363</c:v>
                </c:pt>
                <c:pt idx="46420">
                  <c:v>10.521296556682699</c:v>
                </c:pt>
                <c:pt idx="46421">
                  <c:v>10.6230397190358</c:v>
                </c:pt>
                <c:pt idx="46422">
                  <c:v>9.7511918813888805</c:v>
                </c:pt>
                <c:pt idx="46423">
                  <c:v>9.8074680437352892</c:v>
                </c:pt>
                <c:pt idx="46424">
                  <c:v>9.1923422060883802</c:v>
                </c:pt>
                <c:pt idx="46425">
                  <c:v>7.9752483684414699</c:v>
                </c:pt>
                <c:pt idx="46426">
                  <c:v>7.8733045307878697</c:v>
                </c:pt>
                <c:pt idx="46427">
                  <c:v>7.3283586931409603</c:v>
                </c:pt>
                <c:pt idx="46428">
                  <c:v>9.7357978554940505</c:v>
                </c:pt>
                <c:pt idx="46429">
                  <c:v>9.9813780178404503</c:v>
                </c:pt>
                <c:pt idx="46430">
                  <c:v>10.0675451801935</c:v>
                </c:pt>
                <c:pt idx="46431">
                  <c:v>12.3387263425466</c:v>
                </c:pt>
                <c:pt idx="46432">
                  <c:v>11.3341986636997</c:v>
                </c:pt>
                <c:pt idx="46433">
                  <c:v>9.5039581436708502</c:v>
                </c:pt>
                <c:pt idx="46434">
                  <c:v>9.2868906236420106</c:v>
                </c:pt>
                <c:pt idx="46435">
                  <c:v>9.7126621036017404</c:v>
                </c:pt>
                <c:pt idx="46436">
                  <c:v>9.9892855835729009</c:v>
                </c:pt>
                <c:pt idx="46437">
                  <c:v>9.7640670635440507</c:v>
                </c:pt>
                <c:pt idx="46438">
                  <c:v>9.8481725435037806</c:v>
                </c:pt>
                <c:pt idx="46439">
                  <c:v>9.3514280234749396</c:v>
                </c:pt>
                <c:pt idx="46440">
                  <c:v>9.9464585034461006</c:v>
                </c:pt>
                <c:pt idx="46441">
                  <c:v>9.8176599834058305</c:v>
                </c:pt>
                <c:pt idx="46442">
                  <c:v>9.1938394633769907</c:v>
                </c:pt>
                <c:pt idx="46443">
                  <c:v>8.2205949433481393</c:v>
                </c:pt>
                <c:pt idx="46444">
                  <c:v>7.84690442330787</c:v>
                </c:pt>
                <c:pt idx="46445">
                  <c:v>7.90905790327903</c:v>
                </c:pt>
                <c:pt idx="46446">
                  <c:v>7.82422338325018</c:v>
                </c:pt>
                <c:pt idx="46447">
                  <c:v>7.5593228632099203</c:v>
                </c:pt>
                <c:pt idx="46448">
                  <c:v>7.5445453431810696</c:v>
                </c:pt>
                <c:pt idx="46449">
                  <c:v>7.3867168231522298</c:v>
                </c:pt>
                <c:pt idx="46450">
                  <c:v>7.8589543031119602</c:v>
                </c:pt>
                <c:pt idx="46451">
                  <c:v>7.7577677830831204</c:v>
                </c:pt>
                <c:pt idx="46452">
                  <c:v>7.8061152630542701</c:v>
                </c:pt>
                <c:pt idx="46453">
                  <c:v>7.6069327430140001</c:v>
                </c:pt>
                <c:pt idx="46454">
                  <c:v>7.6613142229851601</c:v>
                </c:pt>
                <c:pt idx="46455">
                  <c:v>7.5176297029563202</c:v>
                </c:pt>
                <c:pt idx="46456">
                  <c:v>7.6369411829160496</c:v>
                </c:pt>
                <c:pt idx="46457">
                  <c:v>7.8650536628872096</c:v>
                </c:pt>
                <c:pt idx="46458">
                  <c:v>8.6395981428583593</c:v>
                </c:pt>
                <c:pt idx="46459">
                  <c:v>7.4954376228180903</c:v>
                </c:pt>
                <c:pt idx="46460">
                  <c:v>6.7082431027892504</c:v>
                </c:pt>
                <c:pt idx="46461">
                  <c:v>7.0789625827604103</c:v>
                </c:pt>
                <c:pt idx="46462">
                  <c:v>7.3552570627201401</c:v>
                </c:pt>
                <c:pt idx="46463">
                  <c:v>7.5081285426912903</c:v>
                </c:pt>
                <c:pt idx="46464">
                  <c:v>7.9274490226624499</c:v>
                </c:pt>
                <c:pt idx="46465">
                  <c:v>7.5944255026221796</c:v>
                </c:pt>
                <c:pt idx="46466">
                  <c:v>7.2448299825933402</c:v>
                </c:pt>
                <c:pt idx="46467">
                  <c:v>7.4270594625645003</c:v>
                </c:pt>
                <c:pt idx="46468">
                  <c:v>6.1079419425242198</c:v>
                </c:pt>
                <c:pt idx="46469">
                  <c:v>6.9857884224953803</c:v>
                </c:pt>
                <c:pt idx="46470">
                  <c:v>7.3719859024665402</c:v>
                </c:pt>
                <c:pt idx="46471">
                  <c:v>7.2865153824262698</c:v>
                </c:pt>
                <c:pt idx="46472">
                  <c:v>6.8047528623974296</c:v>
                </c:pt>
                <c:pt idx="46473">
                  <c:v>6.9566963423685797</c:v>
                </c:pt>
                <c:pt idx="46474">
                  <c:v>6.9532648223283102</c:v>
                </c:pt>
                <c:pt idx="46475">
                  <c:v>7.8349723022994704</c:v>
                </c:pt>
                <c:pt idx="46476">
                  <c:v>7.7573717822706296</c:v>
                </c:pt>
                <c:pt idx="46477">
                  <c:v>7.7399392622303598</c:v>
                </c:pt>
                <c:pt idx="46478">
                  <c:v>7.5099517422015101</c:v>
                </c:pt>
                <c:pt idx="46479">
                  <c:v>7.4604492221726701</c:v>
                </c:pt>
                <c:pt idx="46480">
                  <c:v>6.58394706704226</c:v>
                </c:pt>
                <c:pt idx="46481">
                  <c:v>6.3688162767924599</c:v>
                </c:pt>
                <c:pt idx="46482">
                  <c:v>5.8870294865426702</c:v>
                </c:pt>
                <c:pt idx="46483">
                  <c:v>5.7896026963221097</c:v>
                </c:pt>
                <c:pt idx="46484">
                  <c:v>5.4722829060723104</c:v>
                </c:pt>
                <c:pt idx="46485">
                  <c:v>5.6727241158225201</c:v>
                </c:pt>
                <c:pt idx="46486">
                  <c:v>6.0637133256019604</c:v>
                </c:pt>
                <c:pt idx="46487">
                  <c:v>6.48028553535217</c:v>
                </c:pt>
                <c:pt idx="46488">
                  <c:v>6.5970857451023699</c:v>
                </c:pt>
                <c:pt idx="46489">
                  <c:v>6.2917989548818101</c:v>
                </c:pt>
                <c:pt idx="46490">
                  <c:v>6.1810521646320202</c:v>
                </c:pt>
                <c:pt idx="46491">
                  <c:v>7.0289473743822199</c:v>
                </c:pt>
                <c:pt idx="46492">
                  <c:v>12.663225584161699</c:v>
                </c:pt>
                <c:pt idx="46493">
                  <c:v>15.5421277939119</c:v>
                </c:pt>
                <c:pt idx="46494">
                  <c:v>17.002954003662101</c:v>
                </c:pt>
                <c:pt idx="46495">
                  <c:v>17.883044213441501</c:v>
                </c:pt>
                <c:pt idx="46496">
                  <c:v>17.4154674231917</c:v>
                </c:pt>
                <c:pt idx="46497">
                  <c:v>17.144251632941899</c:v>
                </c:pt>
                <c:pt idx="46498">
                  <c:v>16.581415842721398</c:v>
                </c:pt>
                <c:pt idx="46499">
                  <c:v>16.173754052471601</c:v>
                </c:pt>
                <c:pt idx="46500">
                  <c:v>15.885665262221799</c:v>
                </c:pt>
                <c:pt idx="46501">
                  <c:v>15.222792472001199</c:v>
                </c:pt>
                <c:pt idx="46502">
                  <c:v>14.5251726817514</c:v>
                </c:pt>
                <c:pt idx="46503">
                  <c:v>14.054265891501601</c:v>
                </c:pt>
                <c:pt idx="46504">
                  <c:v>14.3186611012811</c:v>
                </c:pt>
                <c:pt idx="46505">
                  <c:v>14.9436603110313</c:v>
                </c:pt>
                <c:pt idx="46506">
                  <c:v>15.6246675207815</c:v>
                </c:pt>
                <c:pt idx="46507">
                  <c:v>14.3593837305609</c:v>
                </c:pt>
                <c:pt idx="46508">
                  <c:v>14.022533940311099</c:v>
                </c:pt>
                <c:pt idx="46509">
                  <c:v>14.2920031500613</c:v>
                </c:pt>
                <c:pt idx="46510">
                  <c:v>14.925933359840799</c:v>
                </c:pt>
                <c:pt idx="46511">
                  <c:v>14.692358569591001</c:v>
                </c:pt>
                <c:pt idx="46512">
                  <c:v>14.8230027793412</c:v>
                </c:pt>
                <c:pt idx="46513">
                  <c:v>15.506339989120599</c:v>
                </c:pt>
                <c:pt idx="46514">
                  <c:v>15.326406198870799</c:v>
                </c:pt>
                <c:pt idx="46515">
                  <c:v>15.089752408621001</c:v>
                </c:pt>
                <c:pt idx="46516">
                  <c:v>15.9369216184005</c:v>
                </c:pt>
                <c:pt idx="46517">
                  <c:v>16.2383848281507</c:v>
                </c:pt>
                <c:pt idx="46518">
                  <c:v>16.667847037900898</c:v>
                </c:pt>
                <c:pt idx="46519">
                  <c:v>16.421826247680301</c:v>
                </c:pt>
                <c:pt idx="46520">
                  <c:v>16.470703457430499</c:v>
                </c:pt>
                <c:pt idx="46521">
                  <c:v>16.379188667180699</c:v>
                </c:pt>
                <c:pt idx="46522">
                  <c:v>16.5894478769602</c:v>
                </c:pt>
                <c:pt idx="46523">
                  <c:v>16.4183280867104</c:v>
                </c:pt>
                <c:pt idx="46524">
                  <c:v>16.585309296460601</c:v>
                </c:pt>
                <c:pt idx="46525">
                  <c:v>16.149642506239999</c:v>
                </c:pt>
                <c:pt idx="46526">
                  <c:v>15.7257437159902</c:v>
                </c:pt>
                <c:pt idx="46527">
                  <c:v>15.5277999257404</c:v>
                </c:pt>
                <c:pt idx="46528">
                  <c:v>15.526413013059299</c:v>
                </c:pt>
                <c:pt idx="46529">
                  <c:v>16.082480977950201</c:v>
                </c:pt>
                <c:pt idx="46530">
                  <c:v>16.016649942841099</c:v>
                </c:pt>
                <c:pt idx="46531">
                  <c:v>15.9920719076993</c:v>
                </c:pt>
                <c:pt idx="46532">
                  <c:v>15.661353872590199</c:v>
                </c:pt>
                <c:pt idx="46533">
                  <c:v>14.516656837481101</c:v>
                </c:pt>
                <c:pt idx="46534">
                  <c:v>15.0719888023393</c:v>
                </c:pt>
                <c:pt idx="46535">
                  <c:v>15.2884587672302</c:v>
                </c:pt>
                <c:pt idx="46536">
                  <c:v>15.4101827321212</c:v>
                </c:pt>
                <c:pt idx="46537">
                  <c:v>15.242409696979299</c:v>
                </c:pt>
                <c:pt idx="46538">
                  <c:v>14.765288661870301</c:v>
                </c:pt>
                <c:pt idx="46539">
                  <c:v>15.170577626761199</c:v>
                </c:pt>
                <c:pt idx="46540">
                  <c:v>14.903527591619399</c:v>
                </c:pt>
                <c:pt idx="46541">
                  <c:v>14.402730556510299</c:v>
                </c:pt>
                <c:pt idx="46542">
                  <c:v>13.865950521401199</c:v>
                </c:pt>
                <c:pt idx="46543">
                  <c:v>14.988040486259401</c:v>
                </c:pt>
                <c:pt idx="46544">
                  <c:v>14.400184451150301</c:v>
                </c:pt>
                <c:pt idx="46545">
                  <c:v>14.443117416041201</c:v>
                </c:pt>
                <c:pt idx="46546">
                  <c:v>15.3969683808994</c:v>
                </c:pt>
                <c:pt idx="46547">
                  <c:v>16.091778345790299</c:v>
                </c:pt>
                <c:pt idx="46548">
                  <c:v>17.7120163106813</c:v>
                </c:pt>
                <c:pt idx="46549">
                  <c:v>16.456814275539401</c:v>
                </c:pt>
                <c:pt idx="46550">
                  <c:v>16.896347240430401</c:v>
                </c:pt>
                <c:pt idx="46551">
                  <c:v>16.410480205321299</c:v>
                </c:pt>
                <c:pt idx="46552">
                  <c:v>17.382823170179499</c:v>
                </c:pt>
                <c:pt idx="46553">
                  <c:v>17.6612531350704</c:v>
                </c:pt>
                <c:pt idx="46554">
                  <c:v>17.178636099961299</c:v>
                </c:pt>
                <c:pt idx="46555">
                  <c:v>14.2849110648195</c:v>
                </c:pt>
                <c:pt idx="46556">
                  <c:v>11.585279029710399</c:v>
                </c:pt>
                <c:pt idx="46557">
                  <c:v>17.968838994601299</c:v>
                </c:pt>
                <c:pt idx="46558">
                  <c:v>18.5509939594595</c:v>
                </c:pt>
                <c:pt idx="46559">
                  <c:v>16.934109924350398</c:v>
                </c:pt>
                <c:pt idx="46560">
                  <c:v>14.1735208892414</c:v>
                </c:pt>
                <c:pt idx="46561">
                  <c:v>16.1102878540995</c:v>
                </c:pt>
                <c:pt idx="46562">
                  <c:v>18.552224818990499</c:v>
                </c:pt>
                <c:pt idx="46563">
                  <c:v>17.1501187838814</c:v>
                </c:pt>
                <c:pt idx="46564">
                  <c:v>16.428058748739598</c:v>
                </c:pt>
                <c:pt idx="46565">
                  <c:v>16.3270177136305</c:v>
                </c:pt>
                <c:pt idx="46566">
                  <c:v>13.2552926785214</c:v>
                </c:pt>
                <c:pt idx="46567">
                  <c:v>11.966008643379601</c:v>
                </c:pt>
                <c:pt idx="46568">
                  <c:v>10.3917306082705</c:v>
                </c:pt>
                <c:pt idx="46569">
                  <c:v>9.9569305731614399</c:v>
                </c:pt>
                <c:pt idx="46570">
                  <c:v>10.2423935380196</c:v>
                </c:pt>
                <c:pt idx="46571">
                  <c:v>12.1237415029105</c:v>
                </c:pt>
                <c:pt idx="46572">
                  <c:v>13.577213467801499</c:v>
                </c:pt>
                <c:pt idx="46573">
                  <c:v>13.8958604326596</c:v>
                </c:pt>
                <c:pt idx="46574">
                  <c:v>9.0034863975505708</c:v>
                </c:pt>
                <c:pt idx="46575">
                  <c:v>7.2774053624414901</c:v>
                </c:pt>
                <c:pt idx="46576">
                  <c:v>5.9309623272996701</c:v>
                </c:pt>
                <c:pt idx="46577">
                  <c:v>6.1198235462328503</c:v>
                </c:pt>
                <c:pt idx="46578">
                  <c:v>7.9884620192093996</c:v>
                </c:pt>
                <c:pt idx="46579">
                  <c:v>8.7887264921520902</c:v>
                </c:pt>
                <c:pt idx="46580">
                  <c:v>8.5128769651286404</c:v>
                </c:pt>
                <c:pt idx="46581">
                  <c:v>8.7304954381051907</c:v>
                </c:pt>
                <c:pt idx="46582">
                  <c:v>9.4425579110478903</c:v>
                </c:pt>
                <c:pt idx="46583">
                  <c:v>9.0938263840244407</c:v>
                </c:pt>
                <c:pt idx="46584">
                  <c:v>9.5171898570009894</c:v>
                </c:pt>
                <c:pt idx="46585">
                  <c:v>10.043208329943701</c:v>
                </c:pt>
                <c:pt idx="46586">
                  <c:v>10.4712478029202</c:v>
                </c:pt>
                <c:pt idx="46587">
                  <c:v>10.2016762758968</c:v>
                </c:pt>
                <c:pt idx="46588">
                  <c:v>9.8585537488394799</c:v>
                </c:pt>
                <c:pt idx="46589">
                  <c:v>9.7323652218160301</c:v>
                </c:pt>
                <c:pt idx="46590">
                  <c:v>9.8879166947925796</c:v>
                </c:pt>
                <c:pt idx="46591">
                  <c:v>9.8897211677352708</c:v>
                </c:pt>
                <c:pt idx="46592">
                  <c:v>9.3099426407118209</c:v>
                </c:pt>
                <c:pt idx="46593">
                  <c:v>8.8883821136883796</c:v>
                </c:pt>
                <c:pt idx="46594">
                  <c:v>9.0893505866310704</c:v>
                </c:pt>
                <c:pt idx="46595">
                  <c:v>9.7617290596076192</c:v>
                </c:pt>
                <c:pt idx="46596">
                  <c:v>9.8523395325841694</c:v>
                </c:pt>
                <c:pt idx="46597">
                  <c:v>10.829460005526901</c:v>
                </c:pt>
                <c:pt idx="46598">
                  <c:v>11.019940478503401</c:v>
                </c:pt>
                <c:pt idx="46599">
                  <c:v>11.551880951479999</c:v>
                </c:pt>
                <c:pt idx="46600">
                  <c:v>11.660901424422701</c:v>
                </c:pt>
                <c:pt idx="46601">
                  <c:v>11.811218897399201</c:v>
                </c:pt>
                <c:pt idx="46602">
                  <c:v>12.129541370375801</c:v>
                </c:pt>
                <c:pt idx="46603">
                  <c:v>13.0043858433185</c:v>
                </c:pt>
                <c:pt idx="46604">
                  <c:v>14.165125316295001</c:v>
                </c:pt>
                <c:pt idx="46605">
                  <c:v>15.435516789271601</c:v>
                </c:pt>
                <c:pt idx="46606">
                  <c:v>16.597670262214301</c:v>
                </c:pt>
                <c:pt idx="46607">
                  <c:v>16.880710735190799</c:v>
                </c:pt>
                <c:pt idx="46608">
                  <c:v>17.524914208167399</c:v>
                </c:pt>
                <c:pt idx="46609">
                  <c:v>16.755620681110099</c:v>
                </c:pt>
                <c:pt idx="46610">
                  <c:v>15.3491971540866</c:v>
                </c:pt>
                <c:pt idx="46611">
                  <c:v>16.335525627063198</c:v>
                </c:pt>
                <c:pt idx="46612">
                  <c:v>16.5996471000058</c:v>
                </c:pt>
                <c:pt idx="46613">
                  <c:v>16.229057572982398</c:v>
                </c:pt>
                <c:pt idx="46614">
                  <c:v>16.310771045958901</c:v>
                </c:pt>
                <c:pt idx="46615">
                  <c:v>16.4247465189016</c:v>
                </c:pt>
                <c:pt idx="46617">
                  <c:v>7.0934024648547398</c:v>
                </c:pt>
                <c:pt idx="46618">
                  <c:v>8.5333439377974294</c:v>
                </c:pt>
                <c:pt idx="46619">
                  <c:v>15.816070410774</c:v>
                </c:pt>
                <c:pt idx="46620">
                  <c:v>15.0811078837505</c:v>
                </c:pt>
                <c:pt idx="46621">
                  <c:v>14.9406663566932</c:v>
                </c:pt>
                <c:pt idx="46622">
                  <c:v>14.334105829669801</c:v>
                </c:pt>
                <c:pt idx="46623">
                  <c:v>14.2300113026463</c:v>
                </c:pt>
                <c:pt idx="46624">
                  <c:v>13.968931775589001</c:v>
                </c:pt>
                <c:pt idx="46625">
                  <c:v>13.788313102994101</c:v>
                </c:pt>
                <c:pt idx="46626">
                  <c:v>13.7056852847951</c:v>
                </c:pt>
                <c:pt idx="46627">
                  <c:v>13.2047924665948</c:v>
                </c:pt>
                <c:pt idx="46628">
                  <c:v>13.0830326483958</c:v>
                </c:pt>
                <c:pt idx="46629">
                  <c:v>12.6571448301969</c:v>
                </c:pt>
                <c:pt idx="46630">
                  <c:v>12.615314011996499</c:v>
                </c:pt>
                <c:pt idx="46631">
                  <c:v>12.4013251937976</c:v>
                </c:pt>
                <c:pt idx="46632">
                  <c:v>12.2365793755986</c:v>
                </c:pt>
                <c:pt idx="46633">
                  <c:v>15.468127557398301</c:v>
                </c:pt>
                <c:pt idx="46634">
                  <c:v>15.126932739199299</c:v>
                </c:pt>
                <c:pt idx="46635">
                  <c:v>15.5501299210003</c:v>
                </c:pt>
                <c:pt idx="46636">
                  <c:v>14.950061102799999</c:v>
                </c:pt>
                <c:pt idx="46637">
                  <c:v>14.933421284601099</c:v>
                </c:pt>
                <c:pt idx="46638">
                  <c:v>14.794435466402099</c:v>
                </c:pt>
                <c:pt idx="46639">
                  <c:v>14.6257806482018</c:v>
                </c:pt>
                <c:pt idx="46640">
                  <c:v>14.515124830002801</c:v>
                </c:pt>
                <c:pt idx="46641">
                  <c:v>13.873580011803799</c:v>
                </c:pt>
                <c:pt idx="46642">
                  <c:v>13.286603193603501</c:v>
                </c:pt>
                <c:pt idx="46643">
                  <c:v>13.0773393754046</c:v>
                </c:pt>
                <c:pt idx="46644">
                  <c:v>13.069891557205599</c:v>
                </c:pt>
                <c:pt idx="46645">
                  <c:v>13.443786739005301</c:v>
                </c:pt>
                <c:pt idx="46646">
                  <c:v>13.6795269208063</c:v>
                </c:pt>
                <c:pt idx="46647">
                  <c:v>13.450138102607299</c:v>
                </c:pt>
                <c:pt idx="46648">
                  <c:v>13.536967284407</c:v>
                </c:pt>
                <c:pt idx="46649">
                  <c:v>12.9456884662081</c:v>
                </c:pt>
                <c:pt idx="46650">
                  <c:v>12.165965648009101</c:v>
                </c:pt>
                <c:pt idx="46651">
                  <c:v>11.7124488298088</c:v>
                </c:pt>
                <c:pt idx="46652">
                  <c:v>11.7406540116098</c:v>
                </c:pt>
                <c:pt idx="46653">
                  <c:v>11.8607191934108</c:v>
                </c:pt>
                <c:pt idx="46654">
                  <c:v>11.8628893752105</c:v>
                </c:pt>
                <c:pt idx="46655">
                  <c:v>11.5987135570116</c:v>
                </c:pt>
                <c:pt idx="46656">
                  <c:v>11.607535738812601</c:v>
                </c:pt>
                <c:pt idx="46657">
                  <c:v>11.3925329206123</c:v>
                </c:pt>
                <c:pt idx="46658">
                  <c:v>11.0027401024133</c:v>
                </c:pt>
                <c:pt idx="46659">
                  <c:v>10.955851284214299</c:v>
                </c:pt>
                <c:pt idx="46660">
                  <c:v>10.254191466013999</c:v>
                </c:pt>
                <c:pt idx="46661">
                  <c:v>10.927510647815</c:v>
                </c:pt>
                <c:pt idx="46662">
                  <c:v>11.8153018296161</c:v>
                </c:pt>
                <c:pt idx="46663">
                  <c:v>12.0514220114158</c:v>
                </c:pt>
                <c:pt idx="46664">
                  <c:v>12.6940141932168</c:v>
                </c:pt>
                <c:pt idx="46665">
                  <c:v>12.925619375017799</c:v>
                </c:pt>
                <c:pt idx="46666">
                  <c:v>13.005819556817499</c:v>
                </c:pt>
                <c:pt idx="46667">
                  <c:v>12.6289837386185</c:v>
                </c:pt>
                <c:pt idx="46668">
                  <c:v>12.2956769204196</c:v>
                </c:pt>
                <c:pt idx="46669">
                  <c:v>12.4915541022193</c:v>
                </c:pt>
                <c:pt idx="46670">
                  <c:v>12.998200284020299</c:v>
                </c:pt>
                <c:pt idx="46671">
                  <c:v>13.082139465821299</c:v>
                </c:pt>
                <c:pt idx="46672">
                  <c:v>13.107502647621001</c:v>
                </c:pt>
                <c:pt idx="46673">
                  <c:v>13.3238122311192</c:v>
                </c:pt>
                <c:pt idx="46674">
                  <c:v>13.622214216315401</c:v>
                </c:pt>
                <c:pt idx="46675">
                  <c:v>13.775822201509399</c:v>
                </c:pt>
                <c:pt idx="46676">
                  <c:v>13.9446731867056</c:v>
                </c:pt>
                <c:pt idx="46677">
                  <c:v>13.883357171901901</c:v>
                </c:pt>
                <c:pt idx="46678">
                  <c:v>13.3069141570959</c:v>
                </c:pt>
                <c:pt idx="46679">
                  <c:v>13.383225142292099</c:v>
                </c:pt>
                <c:pt idx="46680">
                  <c:v>13.413373127488301</c:v>
                </c:pt>
                <c:pt idx="46681">
                  <c:v>13.4233001126823</c:v>
                </c:pt>
                <c:pt idx="46682">
                  <c:v>13.345232097878601</c:v>
                </c:pt>
                <c:pt idx="46683">
                  <c:v>13.5049710830748</c:v>
                </c:pt>
                <c:pt idx="46684">
                  <c:v>13.581193068268799</c:v>
                </c:pt>
                <c:pt idx="46685">
                  <c:v>13.680359053465001</c:v>
                </c:pt>
                <c:pt idx="46686">
                  <c:v>13.7657170386613</c:v>
                </c:pt>
                <c:pt idx="46687">
                  <c:v>13.8188620238552</c:v>
                </c:pt>
                <c:pt idx="46688">
                  <c:v>13.8809990090515</c:v>
                </c:pt>
                <c:pt idx="46689">
                  <c:v>13.9164799942477</c:v>
                </c:pt>
                <c:pt idx="46690">
                  <c:v>13.8659829794417</c:v>
                </c:pt>
                <c:pt idx="46691">
                  <c:v>13.9855659646379</c:v>
                </c:pt>
                <c:pt idx="46692">
                  <c:v>14.1490759498342</c:v>
                </c:pt>
                <c:pt idx="46693">
                  <c:v>14.146505935028101</c:v>
                </c:pt>
                <c:pt idx="46694">
                  <c:v>14.249360920224399</c:v>
                </c:pt>
                <c:pt idx="46695">
                  <c:v>14.2964289054206</c:v>
                </c:pt>
                <c:pt idx="46696">
                  <c:v>14.134826890614599</c:v>
                </c:pt>
                <c:pt idx="46697">
                  <c:v>14.3336198758108</c:v>
                </c:pt>
                <c:pt idx="46698">
                  <c:v>14.4428468610071</c:v>
                </c:pt>
                <c:pt idx="46699">
                  <c:v>14.498324846201101</c:v>
                </c:pt>
                <c:pt idx="46700">
                  <c:v>14.5433318313973</c:v>
                </c:pt>
                <c:pt idx="46701">
                  <c:v>14.453095816593599</c:v>
                </c:pt>
                <c:pt idx="46702">
                  <c:v>14.5273848017875</c:v>
                </c:pt>
                <c:pt idx="46703">
                  <c:v>14.881669786983799</c:v>
                </c:pt>
                <c:pt idx="46704">
                  <c:v>14.49141977218</c:v>
                </c:pt>
                <c:pt idx="46705">
                  <c:v>14.994012757374</c:v>
                </c:pt>
                <c:pt idx="46706">
                  <c:v>14.7548967425702</c:v>
                </c:pt>
                <c:pt idx="46707">
                  <c:v>15.183439727766499</c:v>
                </c:pt>
                <c:pt idx="46708">
                  <c:v>14.8021737129604</c:v>
                </c:pt>
                <c:pt idx="46709">
                  <c:v>14.7469556981567</c:v>
                </c:pt>
                <c:pt idx="46710">
                  <c:v>14.5176286833529</c:v>
                </c:pt>
                <c:pt idx="46711">
                  <c:v>14.0241386685469</c:v>
                </c:pt>
                <c:pt idx="46712">
                  <c:v>14.1147026537431</c:v>
                </c:pt>
                <c:pt idx="46713">
                  <c:v>13.7869526389394</c:v>
                </c:pt>
                <c:pt idx="46714">
                  <c:v>13.850297624133299</c:v>
                </c:pt>
                <c:pt idx="46715">
                  <c:v>14.263317609329601</c:v>
                </c:pt>
                <c:pt idx="46716">
                  <c:v>14.890473594525799</c:v>
                </c:pt>
                <c:pt idx="46717">
                  <c:v>14.9357405797198</c:v>
                </c:pt>
                <c:pt idx="46718">
                  <c:v>14.8640695649161</c:v>
                </c:pt>
                <c:pt idx="46719">
                  <c:v>14.872424550112299</c:v>
                </c:pt>
                <c:pt idx="46720">
                  <c:v>14.9293225353063</c:v>
                </c:pt>
                <c:pt idx="46721">
                  <c:v>14.644961003358</c:v>
                </c:pt>
                <c:pt idx="46722">
                  <c:v>14.5809979542656</c:v>
                </c:pt>
                <c:pt idx="46723">
                  <c:v>14.6572479051705</c:v>
                </c:pt>
                <c:pt idx="46724">
                  <c:v>14.612818856078199</c:v>
                </c:pt>
                <c:pt idx="46725">
                  <c:v>14.6610998069859</c:v>
                </c:pt>
                <c:pt idx="46726">
                  <c:v>14.609840757890799</c:v>
                </c:pt>
                <c:pt idx="46727">
                  <c:v>14.105858708798401</c:v>
                </c:pt>
                <c:pt idx="46728">
                  <c:v>13.7486926597061</c:v>
                </c:pt>
                <c:pt idx="46729">
                  <c:v>13.561745610611</c:v>
                </c:pt>
                <c:pt idx="46730">
                  <c:v>13.7940195615187</c:v>
                </c:pt>
                <c:pt idx="46731">
                  <c:v>13.649112512426401</c:v>
                </c:pt>
                <c:pt idx="46732">
                  <c:v>13.455178463331199</c:v>
                </c:pt>
                <c:pt idx="46733">
                  <c:v>13.3130884142389</c:v>
                </c:pt>
                <c:pt idx="46734">
                  <c:v>13.159184365146601</c:v>
                </c:pt>
                <c:pt idx="46735">
                  <c:v>13.4657043160515</c:v>
                </c:pt>
                <c:pt idx="46736">
                  <c:v>13.0828622669592</c:v>
                </c:pt>
                <c:pt idx="46737">
                  <c:v>13.0039112178669</c:v>
                </c:pt>
                <c:pt idx="46738">
                  <c:v>13.2313231687717</c:v>
                </c:pt>
                <c:pt idx="46739">
                  <c:v>13.0672201196794</c:v>
                </c:pt>
                <c:pt idx="46740">
                  <c:v>12.7492910705871</c:v>
                </c:pt>
                <c:pt idx="46741">
                  <c:v>12.753492021492001</c:v>
                </c:pt>
                <c:pt idx="46742">
                  <c:v>12.613215972399701</c:v>
                </c:pt>
                <c:pt idx="46743">
                  <c:v>12.942638923307401</c:v>
                </c:pt>
                <c:pt idx="46744">
                  <c:v>12.5689518742122</c:v>
                </c:pt>
                <c:pt idx="46745">
                  <c:v>12.8398308251199</c:v>
                </c:pt>
                <c:pt idx="46746">
                  <c:v>14.783669776027599</c:v>
                </c:pt>
                <c:pt idx="46747">
                  <c:v>15.8392337269325</c:v>
                </c:pt>
                <c:pt idx="46748">
                  <c:v>16.578492677840199</c:v>
                </c:pt>
                <c:pt idx="46749">
                  <c:v>15.452951628747901</c:v>
                </c:pt>
                <c:pt idx="46750">
                  <c:v>13.3800075796527</c:v>
                </c:pt>
                <c:pt idx="46751">
                  <c:v>13.656689530560399</c:v>
                </c:pt>
                <c:pt idx="46752">
                  <c:v>13.8056284814681</c:v>
                </c:pt>
                <c:pt idx="46753">
                  <c:v>13.994604432373</c:v>
                </c:pt>
                <c:pt idx="46754">
                  <c:v>14.1427303832807</c:v>
                </c:pt>
                <c:pt idx="46755">
                  <c:v>13.4052903341884</c:v>
                </c:pt>
                <c:pt idx="46756">
                  <c:v>13.429679285093201</c:v>
                </c:pt>
                <c:pt idx="46757">
                  <c:v>13.4502682360009</c:v>
                </c:pt>
                <c:pt idx="46758">
                  <c:v>13.804441186908599</c:v>
                </c:pt>
                <c:pt idx="46759">
                  <c:v>14.0080521378135</c:v>
                </c:pt>
                <c:pt idx="46760">
                  <c:v>13.9422320887212</c:v>
                </c:pt>
                <c:pt idx="46761">
                  <c:v>13.8251910396288</c:v>
                </c:pt>
                <c:pt idx="46762">
                  <c:v>13.5820989905337</c:v>
                </c:pt>
                <c:pt idx="46763">
                  <c:v>13.2659809414414</c:v>
                </c:pt>
                <c:pt idx="46764">
                  <c:v>13.692321892349099</c:v>
                </c:pt>
                <c:pt idx="46765">
                  <c:v>14.064722843254</c:v>
                </c:pt>
                <c:pt idx="46766">
                  <c:v>14.325969794161599</c:v>
                </c:pt>
                <c:pt idx="46767">
                  <c:v>14.368149745069299</c:v>
                </c:pt>
                <c:pt idx="46768">
                  <c:v>15.947687695974199</c:v>
                </c:pt>
                <c:pt idx="46769">
                  <c:v>16.724525159783301</c:v>
                </c:pt>
                <c:pt idx="46770">
                  <c:v>16.215117136489201</c:v>
                </c:pt>
                <c:pt idx="46771">
                  <c:v>16.2380141131969</c:v>
                </c:pt>
                <c:pt idx="46772">
                  <c:v>16.264682089902699</c:v>
                </c:pt>
                <c:pt idx="46773">
                  <c:v>16.192863066608499</c:v>
                </c:pt>
                <c:pt idx="46774">
                  <c:v>15.9012130433163</c:v>
                </c:pt>
                <c:pt idx="46775">
                  <c:v>15.523242020022099</c:v>
                </c:pt>
                <c:pt idx="46776">
                  <c:v>15.412223996727899</c:v>
                </c:pt>
                <c:pt idx="46777">
                  <c:v>15.0115559734357</c:v>
                </c:pt>
                <c:pt idx="46778">
                  <c:v>14.819752950141501</c:v>
                </c:pt>
                <c:pt idx="46779">
                  <c:v>14.785997926847299</c:v>
                </c:pt>
                <c:pt idx="46780">
                  <c:v>14.506455903555</c:v>
                </c:pt>
                <c:pt idx="46781">
                  <c:v>14.4226318802609</c:v>
                </c:pt>
                <c:pt idx="46782">
                  <c:v>14.366075856966701</c:v>
                </c:pt>
                <c:pt idx="46783">
                  <c:v>14.449206833674401</c:v>
                </c:pt>
                <c:pt idx="46784">
                  <c:v>14.182699810380299</c:v>
                </c:pt>
                <c:pt idx="46785">
                  <c:v>13.7367887870861</c:v>
                </c:pt>
                <c:pt idx="46786">
                  <c:v>13.640953763793799</c:v>
                </c:pt>
                <c:pt idx="46787">
                  <c:v>13.5923767404997</c:v>
                </c:pt>
                <c:pt idx="46788">
                  <c:v>13.366559717205501</c:v>
                </c:pt>
                <c:pt idx="46789">
                  <c:v>13.443434693913201</c:v>
                </c:pt>
                <c:pt idx="46790">
                  <c:v>13.408342670619</c:v>
                </c:pt>
                <c:pt idx="46791">
                  <c:v>13.4452116473249</c:v>
                </c:pt>
                <c:pt idx="46792">
                  <c:v>13.4823196240326</c:v>
                </c:pt>
                <c:pt idx="46793">
                  <c:v>14.2482726007384</c:v>
                </c:pt>
                <c:pt idx="46794">
                  <c:v>15.8675215774443</c:v>
                </c:pt>
                <c:pt idx="46795">
                  <c:v>17.076620554152001</c:v>
                </c:pt>
                <c:pt idx="46796">
                  <c:v>18.703271530857801</c:v>
                </c:pt>
                <c:pt idx="46797">
                  <c:v>14.512025507563701</c:v>
                </c:pt>
                <c:pt idx="46798">
                  <c:v>14.4040434842714</c:v>
                </c:pt>
                <c:pt idx="46799">
                  <c:v>14.3995634609772</c:v>
                </c:pt>
                <c:pt idx="46800">
                  <c:v>13.945779437683001</c:v>
                </c:pt>
                <c:pt idx="46801">
                  <c:v>13.6473864143908</c:v>
                </c:pt>
                <c:pt idx="46802">
                  <c:v>13.2166383910966</c:v>
                </c:pt>
                <c:pt idx="46803">
                  <c:v>13.412045367802399</c:v>
                </c:pt>
                <c:pt idx="46804">
                  <c:v>11.918233344510201</c:v>
                </c:pt>
                <c:pt idx="46805">
                  <c:v>13.009245321216</c:v>
                </c:pt>
                <c:pt idx="46806">
                  <c:v>13.056972297921799</c:v>
                </c:pt>
                <c:pt idx="46807">
                  <c:v>13.4123192746295</c:v>
                </c:pt>
                <c:pt idx="46808">
                  <c:v>13.0782902513354</c:v>
                </c:pt>
                <c:pt idx="46809">
                  <c:v>12.3612002280412</c:v>
                </c:pt>
                <c:pt idx="46810">
                  <c:v>12.1997622047489</c:v>
                </c:pt>
                <c:pt idx="46811">
                  <c:v>12.630975181454801</c:v>
                </c:pt>
                <c:pt idx="46812">
                  <c:v>15.177999158160601</c:v>
                </c:pt>
                <c:pt idx="46813">
                  <c:v>15.321682134868301</c:v>
                </c:pt>
                <c:pt idx="46814">
                  <c:v>15.5734711115742</c:v>
                </c:pt>
                <c:pt idx="46815">
                  <c:v>15.398276088279999</c:v>
                </c:pt>
                <c:pt idx="46816">
                  <c:v>15.131826064987701</c:v>
                </c:pt>
                <c:pt idx="46817">
                  <c:v>14.9401087140696</c:v>
                </c:pt>
                <c:pt idx="46818">
                  <c:v>14.6592190355278</c:v>
                </c:pt>
                <c:pt idx="46819">
                  <c:v>14.386862356987701</c:v>
                </c:pt>
                <c:pt idx="46820">
                  <c:v>13.5698286784458</c:v>
                </c:pt>
                <c:pt idx="46821">
                  <c:v>13.379481999904</c:v>
                </c:pt>
                <c:pt idx="46822">
                  <c:v>12.5843503213639</c:v>
                </c:pt>
                <c:pt idx="46823">
                  <c:v>11.953486642822</c:v>
                </c:pt>
                <c:pt idx="46824">
                  <c:v>11.9499869642802</c:v>
                </c:pt>
                <c:pt idx="46825">
                  <c:v>11.9704752857401</c:v>
                </c:pt>
                <c:pt idx="46826">
                  <c:v>11.9110256071982</c:v>
                </c:pt>
                <c:pt idx="46827">
                  <c:v>11.802062928656399</c:v>
                </c:pt>
                <c:pt idx="46828">
                  <c:v>12.465173250116299</c:v>
                </c:pt>
                <c:pt idx="46829">
                  <c:v>13.870689571574401</c:v>
                </c:pt>
                <c:pt idx="46830">
                  <c:v>13.938361893032599</c:v>
                </c:pt>
                <c:pt idx="46831">
                  <c:v>14.7806102144925</c:v>
                </c:pt>
                <c:pt idx="46832">
                  <c:v>15.046111535950599</c:v>
                </c:pt>
                <c:pt idx="46833">
                  <c:v>14.6633638574088</c:v>
                </c:pt>
                <c:pt idx="46834">
                  <c:v>14.7930761788687</c:v>
                </c:pt>
                <c:pt idx="46835">
                  <c:v>14.780366500326799</c:v>
                </c:pt>
                <c:pt idx="46836">
                  <c:v>14.148861821784999</c:v>
                </c:pt>
                <c:pt idx="46837">
                  <c:v>13.864686143244899</c:v>
                </c:pt>
                <c:pt idx="46838">
                  <c:v>13.764025464703</c:v>
                </c:pt>
                <c:pt idx="46839">
                  <c:v>13.645269786161199</c:v>
                </c:pt>
                <c:pt idx="46840">
                  <c:v>14.381976107621099</c:v>
                </c:pt>
                <c:pt idx="46841">
                  <c:v>14.7475994290792</c:v>
                </c:pt>
                <c:pt idx="46842">
                  <c:v>14.3529317505373</c:v>
                </c:pt>
                <c:pt idx="46843">
                  <c:v>14.071310071997299</c:v>
                </c:pt>
                <c:pt idx="46844">
                  <c:v>13.2892343934554</c:v>
                </c:pt>
                <c:pt idx="46845">
                  <c:v>12.2635567149135</c:v>
                </c:pt>
                <c:pt idx="46846">
                  <c:v>12.6085770363735</c:v>
                </c:pt>
                <c:pt idx="46847">
                  <c:v>12.7547773578316</c:v>
                </c:pt>
                <c:pt idx="46848">
                  <c:v>13.089460679289701</c:v>
                </c:pt>
                <c:pt idx="46849">
                  <c:v>12.152663000749699</c:v>
                </c:pt>
                <c:pt idx="46850">
                  <c:v>12.1344903222078</c:v>
                </c:pt>
                <c:pt idx="46851">
                  <c:v>11.650763643665901</c:v>
                </c:pt>
                <c:pt idx="46852">
                  <c:v>11.6415739651259</c:v>
                </c:pt>
                <c:pt idx="46853">
                  <c:v>11.942427286584</c:v>
                </c:pt>
                <c:pt idx="46854">
                  <c:v>13.653439608042101</c:v>
                </c:pt>
                <c:pt idx="46855">
                  <c:v>13.748575929502101</c:v>
                </c:pt>
                <c:pt idx="46856">
                  <c:v>13.1584502509602</c:v>
                </c:pt>
                <c:pt idx="46857">
                  <c:v>13.3616585724183</c:v>
                </c:pt>
                <c:pt idx="46858">
                  <c:v>13.1654398938783</c:v>
                </c:pt>
                <c:pt idx="46859">
                  <c:v>12.902607215336401</c:v>
                </c:pt>
                <c:pt idx="46860">
                  <c:v>12.883055536794499</c:v>
                </c:pt>
                <c:pt idx="46861">
                  <c:v>12.6137608582545</c:v>
                </c:pt>
                <c:pt idx="46862">
                  <c:v>12.040368179712599</c:v>
                </c:pt>
                <c:pt idx="46863">
                  <c:v>11.2950475011707</c:v>
                </c:pt>
                <c:pt idx="46864">
                  <c:v>11.2655458226306</c:v>
                </c:pt>
                <c:pt idx="46865">
                  <c:v>12.060299455819701</c:v>
                </c:pt>
                <c:pt idx="46866">
                  <c:v>12.267107400740001</c:v>
                </c:pt>
                <c:pt idx="46867">
                  <c:v>11.6692763456617</c:v>
                </c:pt>
                <c:pt idx="46868">
                  <c:v>11.1507772905821</c:v>
                </c:pt>
                <c:pt idx="46869">
                  <c:v>10.8593102355024</c:v>
                </c:pt>
                <c:pt idx="46870">
                  <c:v>11.4470661804241</c:v>
                </c:pt>
                <c:pt idx="46871">
                  <c:v>11.386158125344499</c:v>
                </c:pt>
                <c:pt idx="46872">
                  <c:v>11.2741530702648</c:v>
                </c:pt>
                <c:pt idx="46873">
                  <c:v>11.4635840151865</c:v>
                </c:pt>
                <c:pt idx="46874">
                  <c:v>11.445097960106899</c:v>
                </c:pt>
                <c:pt idx="46875">
                  <c:v>11.3082239050272</c:v>
                </c:pt>
                <c:pt idx="46876">
                  <c:v>11.361639849948901</c:v>
                </c:pt>
                <c:pt idx="46877">
                  <c:v>11.4752087948692</c:v>
                </c:pt>
                <c:pt idx="46878">
                  <c:v>11.379212739789599</c:v>
                </c:pt>
                <c:pt idx="46879">
                  <c:v>11.283797684711301</c:v>
                </c:pt>
                <c:pt idx="46880">
                  <c:v>11.1651726296316</c:v>
                </c:pt>
                <c:pt idx="46881">
                  <c:v>11.055705574552</c:v>
                </c:pt>
                <c:pt idx="46882">
                  <c:v>11.0048035194737</c:v>
                </c:pt>
                <c:pt idx="46883">
                  <c:v>11.015473464394001</c:v>
                </c:pt>
                <c:pt idx="46884">
                  <c:v>11.0667554093144</c:v>
                </c:pt>
                <c:pt idx="46885">
                  <c:v>11.0524223542361</c:v>
                </c:pt>
                <c:pt idx="46886">
                  <c:v>11.1995542991564</c:v>
                </c:pt>
                <c:pt idx="46887">
                  <c:v>11.2127182440768</c:v>
                </c:pt>
                <c:pt idx="46888">
                  <c:v>11.1128481889985</c:v>
                </c:pt>
                <c:pt idx="46889">
                  <c:v>10.927610133918799</c:v>
                </c:pt>
                <c:pt idx="46890">
                  <c:v>10.925168078839199</c:v>
                </c:pt>
                <c:pt idx="46891">
                  <c:v>10.862282023760899</c:v>
                </c:pt>
                <c:pt idx="46892">
                  <c:v>11.082830968681201</c:v>
                </c:pt>
                <c:pt idx="46893">
                  <c:v>10.702022913601599</c:v>
                </c:pt>
                <c:pt idx="46894">
                  <c:v>10.226266858523299</c:v>
                </c:pt>
                <c:pt idx="46895">
                  <c:v>10.2119378034436</c:v>
                </c:pt>
                <c:pt idx="46896">
                  <c:v>10.1010667483639</c:v>
                </c:pt>
                <c:pt idx="46897">
                  <c:v>10.139573693285699</c:v>
                </c:pt>
                <c:pt idx="46898">
                  <c:v>10.154113638206001</c:v>
                </c:pt>
                <c:pt idx="46899">
                  <c:v>10.577306583126299</c:v>
                </c:pt>
                <c:pt idx="46900">
                  <c:v>10.532641528048</c:v>
                </c:pt>
                <c:pt idx="46901">
                  <c:v>9.9757394729683906</c:v>
                </c:pt>
                <c:pt idx="46902">
                  <c:v>9.5076684178887305</c:v>
                </c:pt>
                <c:pt idx="46903">
                  <c:v>9.23010936281044</c:v>
                </c:pt>
                <c:pt idx="46904">
                  <c:v>9.3851823077307799</c:v>
                </c:pt>
                <c:pt idx="46905">
                  <c:v>9.0745992526511294</c:v>
                </c:pt>
                <c:pt idx="46906">
                  <c:v>9.3273541975728307</c:v>
                </c:pt>
                <c:pt idx="46907">
                  <c:v>9.4822671424931801</c:v>
                </c:pt>
                <c:pt idx="46908">
                  <c:v>9.5110940874135199</c:v>
                </c:pt>
                <c:pt idx="46909">
                  <c:v>10.029651032335201</c:v>
                </c:pt>
                <c:pt idx="46910">
                  <c:v>10.5701929772556</c:v>
                </c:pt>
                <c:pt idx="46911">
                  <c:v>10.289029922175899</c:v>
                </c:pt>
                <c:pt idx="46912">
                  <c:v>10.5502598670976</c:v>
                </c:pt>
                <c:pt idx="46913">
                  <c:v>10.7881946530253</c:v>
                </c:pt>
                <c:pt idx="46914">
                  <c:v>11.022746279960201</c:v>
                </c:pt>
                <c:pt idx="46915">
                  <c:v>11.151949906896499</c:v>
                </c:pt>
                <c:pt idx="46916">
                  <c:v>11.299839533831401</c:v>
                </c:pt>
                <c:pt idx="46917">
                  <c:v>11.3642281607664</c:v>
                </c:pt>
                <c:pt idx="46918">
                  <c:v>11.4332247877027</c:v>
                </c:pt>
                <c:pt idx="46919">
                  <c:v>11.589992414637599</c:v>
                </c:pt>
                <c:pt idx="46920">
                  <c:v>11.6035290415725</c:v>
                </c:pt>
                <c:pt idx="46921">
                  <c:v>11.746356668508801</c:v>
                </c:pt>
                <c:pt idx="46922">
                  <c:v>11.7947972954438</c:v>
                </c:pt>
                <c:pt idx="46923">
                  <c:v>11.9364249223787</c:v>
                </c:pt>
                <c:pt idx="46924">
                  <c:v>11.878471549315</c:v>
                </c:pt>
                <c:pt idx="46925">
                  <c:v>11.852631176249901</c:v>
                </c:pt>
                <c:pt idx="46926">
                  <c:v>11.5445048031849</c:v>
                </c:pt>
                <c:pt idx="46927">
                  <c:v>11.182874430121201</c:v>
                </c:pt>
                <c:pt idx="46928">
                  <c:v>10.9753280570561</c:v>
                </c:pt>
                <c:pt idx="46929">
                  <c:v>10.850914683991</c:v>
                </c:pt>
                <c:pt idx="46930">
                  <c:v>10.7459883109273</c:v>
                </c:pt>
                <c:pt idx="46931">
                  <c:v>10.7479409378623</c:v>
                </c:pt>
                <c:pt idx="46932">
                  <c:v>10.6717085647972</c:v>
                </c:pt>
                <c:pt idx="46933">
                  <c:v>10.673799191733499</c:v>
                </c:pt>
                <c:pt idx="46934">
                  <c:v>10.5790928186684</c:v>
                </c:pt>
                <c:pt idx="46935">
                  <c:v>10.5537634456034</c:v>
                </c:pt>
                <c:pt idx="46936">
                  <c:v>10.564996072539699</c:v>
                </c:pt>
                <c:pt idx="46937">
                  <c:v>10.6079836994746</c:v>
                </c:pt>
                <c:pt idx="46938">
                  <c:v>10.6410763264096</c:v>
                </c:pt>
                <c:pt idx="46939">
                  <c:v>10.668115953345801</c:v>
                </c:pt>
                <c:pt idx="46940">
                  <c:v>10.6551415802808</c:v>
                </c:pt>
                <c:pt idx="46941">
                  <c:v>10.6682542072157</c:v>
                </c:pt>
                <c:pt idx="46942">
                  <c:v>10.367299834152</c:v>
                </c:pt>
                <c:pt idx="46943">
                  <c:v>10.168900461087</c:v>
                </c:pt>
                <c:pt idx="46944">
                  <c:v>9.7064860880218902</c:v>
                </c:pt>
                <c:pt idx="46945">
                  <c:v>9.7774737149581803</c:v>
                </c:pt>
                <c:pt idx="46946">
                  <c:v>9.2873913418931302</c:v>
                </c:pt>
                <c:pt idx="46947">
                  <c:v>9.0356149688280603</c:v>
                </c:pt>
                <c:pt idx="46948">
                  <c:v>9.4471345957643607</c:v>
                </c:pt>
                <c:pt idx="46949">
                  <c:v>9.5784362226992901</c:v>
                </c:pt>
                <c:pt idx="46950">
                  <c:v>9.7651908496342301</c:v>
                </c:pt>
                <c:pt idx="46952">
                  <c:v>10.753368103505499</c:v>
                </c:pt>
                <c:pt idx="46953">
                  <c:v>10.779955730440401</c:v>
                </c:pt>
                <c:pt idx="46954">
                  <c:v>8.2450783573767001</c:v>
                </c:pt>
                <c:pt idx="46955">
                  <c:v>8.9207389843116403</c:v>
                </c:pt>
                <c:pt idx="46956">
                  <c:v>9.9248386112465692</c:v>
                </c:pt>
                <c:pt idx="46957">
                  <c:v>10.225232238182899</c:v>
                </c:pt>
                <c:pt idx="46958">
                  <c:v>9.9423968651178001</c:v>
                </c:pt>
                <c:pt idx="46959">
                  <c:v>9.7735194920527402</c:v>
                </c:pt>
                <c:pt idx="46960">
                  <c:v>9.7938491189890406</c:v>
                </c:pt>
                <c:pt idx="46961">
                  <c:v>9.9436778916085196</c:v>
                </c:pt>
                <c:pt idx="46962">
                  <c:v>9.8370018099159893</c:v>
                </c:pt>
                <c:pt idx="46963">
                  <c:v>9.7331287282213594</c:v>
                </c:pt>
                <c:pt idx="46964">
                  <c:v>9.4140636465288292</c:v>
                </c:pt>
                <c:pt idx="46965">
                  <c:v>9.1567035648363007</c:v>
                </c:pt>
                <c:pt idx="46966">
                  <c:v>8.9502964831416705</c:v>
                </c:pt>
                <c:pt idx="46967">
                  <c:v>9.3383914014491403</c:v>
                </c:pt>
                <c:pt idx="46968">
                  <c:v>9.9685483197566107</c:v>
                </c:pt>
                <c:pt idx="46969">
                  <c:v>10.345677238062001</c:v>
                </c:pt>
                <c:pt idx="46970">
                  <c:v>10.2465541563695</c:v>
                </c:pt>
                <c:pt idx="46971">
                  <c:v>10.1199240746769</c:v>
                </c:pt>
                <c:pt idx="46972">
                  <c:v>10.1133389929823</c:v>
                </c:pt>
                <c:pt idx="46973">
                  <c:v>10.0167309112898</c:v>
                </c:pt>
                <c:pt idx="46974">
                  <c:v>9.9306178295972298</c:v>
                </c:pt>
                <c:pt idx="46975">
                  <c:v>9.7440227479026102</c:v>
                </c:pt>
                <c:pt idx="46976">
                  <c:v>10.1382836662101</c:v>
                </c:pt>
                <c:pt idx="46977">
                  <c:v>9.7545785845175406</c:v>
                </c:pt>
                <c:pt idx="46978">
                  <c:v>9.2521395028229207</c:v>
                </c:pt>
                <c:pt idx="46979">
                  <c:v>9.2525254211303896</c:v>
                </c:pt>
                <c:pt idx="46980">
                  <c:v>9.2109923394378495</c:v>
                </c:pt>
                <c:pt idx="46981">
                  <c:v>9.1188142577432298</c:v>
                </c:pt>
                <c:pt idx="46982">
                  <c:v>9.1521031760506997</c:v>
                </c:pt>
                <c:pt idx="46983">
                  <c:v>9.0192800943581695</c:v>
                </c:pt>
                <c:pt idx="46984">
                  <c:v>8.9530570126635407</c:v>
                </c:pt>
                <c:pt idx="46985">
                  <c:v>9.0400129309710096</c:v>
                </c:pt>
                <c:pt idx="46986">
                  <c:v>9.2080318492784805</c:v>
                </c:pt>
                <c:pt idx="46987">
                  <c:v>9.2335017675838493</c:v>
                </c:pt>
                <c:pt idx="46988">
                  <c:v>9.4605736858913207</c:v>
                </c:pt>
                <c:pt idx="46989">
                  <c:v>9.3534246041987892</c:v>
                </c:pt>
                <c:pt idx="46990">
                  <c:v>8.9849775225041597</c:v>
                </c:pt>
                <c:pt idx="46991">
                  <c:v>8.5415334408116301</c:v>
                </c:pt>
                <c:pt idx="46992">
                  <c:v>8.7154733591191</c:v>
                </c:pt>
                <c:pt idx="46993">
                  <c:v>8.3582922774244697</c:v>
                </c:pt>
                <c:pt idx="46994">
                  <c:v>8.4415641957319405</c:v>
                </c:pt>
                <c:pt idx="46995">
                  <c:v>8.6841031140394094</c:v>
                </c:pt>
                <c:pt idx="46996">
                  <c:v>8.4004130323447903</c:v>
                </c:pt>
                <c:pt idx="46997">
                  <c:v>8.6523309506522494</c:v>
                </c:pt>
                <c:pt idx="46998">
                  <c:v>8.7098758689597204</c:v>
                </c:pt>
                <c:pt idx="46999">
                  <c:v>8.8406017872651006</c:v>
                </c:pt>
                <c:pt idx="47000">
                  <c:v>8.7902887055725607</c:v>
                </c:pt>
                <c:pt idx="47001">
                  <c:v>9.3397756238800298</c:v>
                </c:pt>
                <c:pt idx="47002">
                  <c:v>10.120960542185401</c:v>
                </c:pt>
                <c:pt idx="47003">
                  <c:v>9.8721114604928797</c:v>
                </c:pt>
                <c:pt idx="47004">
                  <c:v>10.395895378800301</c:v>
                </c:pt>
                <c:pt idx="47005">
                  <c:v>10.9021942971057</c:v>
                </c:pt>
                <c:pt idx="47006">
                  <c:v>10.7782292154132</c:v>
                </c:pt>
                <c:pt idx="47007">
                  <c:v>10.705308133720701</c:v>
                </c:pt>
                <c:pt idx="47008">
                  <c:v>10.569734052026</c:v>
                </c:pt>
                <c:pt idx="47009">
                  <c:v>10.4604677025422</c:v>
                </c:pt>
                <c:pt idx="47010">
                  <c:v>10.4113290852655</c:v>
                </c:pt>
                <c:pt idx="47011">
                  <c:v>10.631612467988299</c:v>
                </c:pt>
                <c:pt idx="47012">
                  <c:v>10.2210118507116</c:v>
                </c:pt>
                <c:pt idx="47013">
                  <c:v>9.7605592334349893</c:v>
                </c:pt>
                <c:pt idx="47014">
                  <c:v>9.8574466161577092</c:v>
                </c:pt>
                <c:pt idx="47015">
                  <c:v>9.9074699988810799</c:v>
                </c:pt>
                <c:pt idx="47016">
                  <c:v>10.1911193816044</c:v>
                </c:pt>
                <c:pt idx="47017">
                  <c:v>9.9394587643271599</c:v>
                </c:pt>
                <c:pt idx="47018">
                  <c:v>10.2541681470505</c:v>
                </c:pt>
                <c:pt idx="47019">
                  <c:v>10.2927995297739</c:v>
                </c:pt>
                <c:pt idx="47020">
                  <c:v>10.028846912496601</c:v>
                </c:pt>
                <c:pt idx="47021">
                  <c:v>9.8956012952199792</c:v>
                </c:pt>
                <c:pt idx="47022">
                  <c:v>9.8720936779433401</c:v>
                </c:pt>
                <c:pt idx="47023">
                  <c:v>9.0106410606660603</c:v>
                </c:pt>
                <c:pt idx="47024">
                  <c:v>8.8975154433894303</c:v>
                </c:pt>
                <c:pt idx="47025">
                  <c:v>9.1298978261127903</c:v>
                </c:pt>
                <c:pt idx="47026">
                  <c:v>9.0448632088355208</c:v>
                </c:pt>
                <c:pt idx="47027">
                  <c:v>8.9194245915588795</c:v>
                </c:pt>
                <c:pt idx="47028">
                  <c:v>9.1939899742822409</c:v>
                </c:pt>
                <c:pt idx="47029">
                  <c:v>9.0752793570049608</c:v>
                </c:pt>
                <c:pt idx="47030">
                  <c:v>8.7644707397283295</c:v>
                </c:pt>
                <c:pt idx="47031">
                  <c:v>9.3310931224516906</c:v>
                </c:pt>
                <c:pt idx="47032">
                  <c:v>9.4975965051744193</c:v>
                </c:pt>
                <c:pt idx="47033">
                  <c:v>9.8100778878977799</c:v>
                </c:pt>
                <c:pt idx="47034">
                  <c:v>9.6816202706211403</c:v>
                </c:pt>
                <c:pt idx="47035">
                  <c:v>9.7731346533438703</c:v>
                </c:pt>
                <c:pt idx="47036">
                  <c:v>9.9402030360672295</c:v>
                </c:pt>
                <c:pt idx="47037">
                  <c:v>10.185940418790601</c:v>
                </c:pt>
                <c:pt idx="47038">
                  <c:v>9.9047688015133204</c:v>
                </c:pt>
                <c:pt idx="47039">
                  <c:v>9.9374571842366795</c:v>
                </c:pt>
                <c:pt idx="47040">
                  <c:v>9.9007915669600397</c:v>
                </c:pt>
                <c:pt idx="47041">
                  <c:v>9.7383779496827696</c:v>
                </c:pt>
                <c:pt idx="47042">
                  <c:v>9.9838103324061294</c:v>
                </c:pt>
                <c:pt idx="47043">
                  <c:v>9.9659127151294999</c:v>
                </c:pt>
                <c:pt idx="47044">
                  <c:v>8.7822840978522194</c:v>
                </c:pt>
                <c:pt idx="47045">
                  <c:v>9.9954174805755809</c:v>
                </c:pt>
                <c:pt idx="47046">
                  <c:v>9.6441248632989502</c:v>
                </c:pt>
                <c:pt idx="47047">
                  <c:v>9.9513122460216703</c:v>
                </c:pt>
                <c:pt idx="47048">
                  <c:v>10.348594628744999</c:v>
                </c:pt>
                <c:pt idx="47049">
                  <c:v>10.146906011468401</c:v>
                </c:pt>
                <c:pt idx="47050">
                  <c:v>9.9040603941911201</c:v>
                </c:pt>
                <c:pt idx="47051">
                  <c:v>10.6666077769145</c:v>
                </c:pt>
                <c:pt idx="47052">
                  <c:v>9.2437651596378494</c:v>
                </c:pt>
                <c:pt idx="47053">
                  <c:v>9.5164735423605702</c:v>
                </c:pt>
                <c:pt idx="47054">
                  <c:v>9.6757039250839298</c:v>
                </c:pt>
                <c:pt idx="47055">
                  <c:v>10.386306307807301</c:v>
                </c:pt>
                <c:pt idx="47056">
                  <c:v>10.122102690529999</c:v>
                </c:pt>
                <c:pt idx="47057">
                  <c:v>10.099030064103999</c:v>
                </c:pt>
                <c:pt idx="47058">
                  <c:v>10.038114428526599</c:v>
                </c:pt>
                <c:pt idx="47059">
                  <c:v>10.1358887929504</c:v>
                </c:pt>
                <c:pt idx="47060">
                  <c:v>10.067289157373001</c:v>
                </c:pt>
                <c:pt idx="47061">
                  <c:v>9.9556595217956296</c:v>
                </c:pt>
                <c:pt idx="47062">
                  <c:v>10.0494598862195</c:v>
                </c:pt>
                <c:pt idx="47063">
                  <c:v>10.0851802506421</c:v>
                </c:pt>
                <c:pt idx="47064">
                  <c:v>10.222223615064699</c:v>
                </c:pt>
                <c:pt idx="47065">
                  <c:v>9.5818099794885594</c:v>
                </c:pt>
                <c:pt idx="47066">
                  <c:v>9.7060973439111606</c:v>
                </c:pt>
                <c:pt idx="47067">
                  <c:v>9.6076407083337791</c:v>
                </c:pt>
                <c:pt idx="47068">
                  <c:v>10.1107360727576</c:v>
                </c:pt>
                <c:pt idx="47069">
                  <c:v>9.7661254371802393</c:v>
                </c:pt>
                <c:pt idx="47070">
                  <c:v>9.7582828016028493</c:v>
                </c:pt>
                <c:pt idx="47071">
                  <c:v>10.2424501660267</c:v>
                </c:pt>
                <c:pt idx="47072">
                  <c:v>10.3966975304493</c:v>
                </c:pt>
                <c:pt idx="47073">
                  <c:v>10.134278894871899</c:v>
                </c:pt>
                <c:pt idx="47074">
                  <c:v>9.7982932592957699</c:v>
                </c:pt>
                <c:pt idx="47075">
                  <c:v>9.7407186237183794</c:v>
                </c:pt>
                <c:pt idx="47076">
                  <c:v>10.114396988140999</c:v>
                </c:pt>
                <c:pt idx="47077">
                  <c:v>10.3620983525648</c:v>
                </c:pt>
                <c:pt idx="47078">
                  <c:v>10.7577817169875</c:v>
                </c:pt>
                <c:pt idx="47079">
                  <c:v>10.800491081410099</c:v>
                </c:pt>
                <c:pt idx="47080">
                  <c:v>10.741594445833901</c:v>
                </c:pt>
                <c:pt idx="47081">
                  <c:v>11.1268858102565</c:v>
                </c:pt>
                <c:pt idx="47082">
                  <c:v>11.7974851746791</c:v>
                </c:pt>
                <c:pt idx="47083">
                  <c:v>12.534618539103001</c:v>
                </c:pt>
                <c:pt idx="47084">
                  <c:v>13.2024989035256</c:v>
                </c:pt>
                <c:pt idx="47085">
                  <c:v>11.5195202679482</c:v>
                </c:pt>
                <c:pt idx="47086">
                  <c:v>10.5864176323721</c:v>
                </c:pt>
                <c:pt idx="47087">
                  <c:v>10.2644909967947</c:v>
                </c:pt>
                <c:pt idx="47088">
                  <c:v>10.0918673612173</c:v>
                </c:pt>
                <c:pt idx="47089">
                  <c:v>10.1582027256411</c:v>
                </c:pt>
                <c:pt idx="47090">
                  <c:v>9.6706490900637405</c:v>
                </c:pt>
                <c:pt idx="47091">
                  <c:v>10.3236304544864</c:v>
                </c:pt>
                <c:pt idx="47092">
                  <c:v>9.1182748189102103</c:v>
                </c:pt>
                <c:pt idx="47093">
                  <c:v>9.4641001833328104</c:v>
                </c:pt>
                <c:pt idx="47094">
                  <c:v>8.9492995477554196</c:v>
                </c:pt>
                <c:pt idx="47095">
                  <c:v>9.2629429121792803</c:v>
                </c:pt>
                <c:pt idx="47096">
                  <c:v>9.6337022766018894</c:v>
                </c:pt>
                <c:pt idx="47097">
                  <c:v>10.0153996410245</c:v>
                </c:pt>
                <c:pt idx="47098">
                  <c:v>10.088667005448301</c:v>
                </c:pt>
                <c:pt idx="47099">
                  <c:v>10.435608369871</c:v>
                </c:pt>
                <c:pt idx="47100">
                  <c:v>10.6454397342936</c:v>
                </c:pt>
                <c:pt idx="47101">
                  <c:v>10.8439900987174</c:v>
                </c:pt>
                <c:pt idx="47102">
                  <c:v>10.87541946314</c:v>
                </c:pt>
                <c:pt idx="47103">
                  <c:v>11.043251827562599</c:v>
                </c:pt>
                <c:pt idx="47104">
                  <c:v>11.2919781919865</c:v>
                </c:pt>
                <c:pt idx="47105">
                  <c:v>11.218468786486101</c:v>
                </c:pt>
                <c:pt idx="47106">
                  <c:v>11.0697816110616</c:v>
                </c:pt>
                <c:pt idx="47107">
                  <c:v>10.746652435639399</c:v>
                </c:pt>
                <c:pt idx="47108">
                  <c:v>10.543704260215</c:v>
                </c:pt>
                <c:pt idx="47109">
                  <c:v>10.0286840847906</c:v>
                </c:pt>
                <c:pt idx="47110">
                  <c:v>9.8821959093683507</c:v>
                </c:pt>
                <c:pt idx="47111">
                  <c:v>9.7967217339439099</c:v>
                </c:pt>
                <c:pt idx="47112">
                  <c:v>9.7009455585194697</c:v>
                </c:pt>
                <c:pt idx="47113">
                  <c:v>9.5769713830972591</c:v>
                </c:pt>
                <c:pt idx="47114">
                  <c:v>9.4924932076728297</c:v>
                </c:pt>
                <c:pt idx="47115">
                  <c:v>9.5171010322483909</c:v>
                </c:pt>
                <c:pt idx="47116">
                  <c:v>9.3953468568261798</c:v>
                </c:pt>
                <c:pt idx="47117">
                  <c:v>9.1271336814017392</c:v>
                </c:pt>
                <c:pt idx="47118">
                  <c:v>9.1322895059773099</c:v>
                </c:pt>
                <c:pt idx="47119">
                  <c:v>9.2480703305551</c:v>
                </c:pt>
                <c:pt idx="47120">
                  <c:v>9.1099941551306607</c:v>
                </c:pt>
                <c:pt idx="47121">
                  <c:v>8.9227279797062309</c:v>
                </c:pt>
                <c:pt idx="47122">
                  <c:v>8.8086558042840206</c:v>
                </c:pt>
                <c:pt idx="47123">
                  <c:v>8.4748956288595796</c:v>
                </c:pt>
                <c:pt idx="47124">
                  <c:v>7.9865554534351402</c:v>
                </c:pt>
                <c:pt idx="47125">
                  <c:v>8.2352072780129308</c:v>
                </c:pt>
                <c:pt idx="47126">
                  <c:v>8.1528841025884997</c:v>
                </c:pt>
                <c:pt idx="47127">
                  <c:v>7.9022609271640603</c:v>
                </c:pt>
                <c:pt idx="47128">
                  <c:v>8.1366417517418501</c:v>
                </c:pt>
                <c:pt idx="47129">
                  <c:v>8.0876885763174204</c:v>
                </c:pt>
                <c:pt idx="47130">
                  <c:v>7.9636704008929797</c:v>
                </c:pt>
                <c:pt idx="47131">
                  <c:v>8.0745882254707695</c:v>
                </c:pt>
                <c:pt idx="47132">
                  <c:v>7.3903810500463303</c:v>
                </c:pt>
                <c:pt idx="47133">
                  <c:v>7.1400008746218999</c:v>
                </c:pt>
                <c:pt idx="47134">
                  <c:v>7.4489326991996903</c:v>
                </c:pt>
                <c:pt idx="47135">
                  <c:v>7.31658752377525</c:v>
                </c:pt>
                <c:pt idx="47136">
                  <c:v>7.62718934835081</c:v>
                </c:pt>
                <c:pt idx="47137">
                  <c:v>8.1165451729286104</c:v>
                </c:pt>
                <c:pt idx="47138">
                  <c:v>7.9423469975041696</c:v>
                </c:pt>
                <c:pt idx="47139">
                  <c:v>7.73537582207973</c:v>
                </c:pt>
                <c:pt idx="47140">
                  <c:v>8.1841446466575203</c:v>
                </c:pt>
                <c:pt idx="47141">
                  <c:v>8.1089904712330902</c:v>
                </c:pt>
                <c:pt idx="47142">
                  <c:v>8.21204329580865</c:v>
                </c:pt>
                <c:pt idx="47143">
                  <c:v>7.5915661203864397</c:v>
                </c:pt>
                <c:pt idx="47144">
                  <c:v>7.5542429449620103</c:v>
                </c:pt>
                <c:pt idx="47145">
                  <c:v>7.5114327695375698</c:v>
                </c:pt>
                <c:pt idx="47146">
                  <c:v>8.2001535941153598</c:v>
                </c:pt>
                <c:pt idx="47147">
                  <c:v>8.6279234186909193</c:v>
                </c:pt>
                <c:pt idx="47148">
                  <c:v>8.6026962432664895</c:v>
                </c:pt>
                <c:pt idx="47149">
                  <c:v>9.6368240678442803</c:v>
                </c:pt>
                <c:pt idx="47150">
                  <c:v>9.8081158924198402</c:v>
                </c:pt>
                <c:pt idx="47151">
                  <c:v>8.4912887169954008</c:v>
                </c:pt>
                <c:pt idx="47152">
                  <c:v>8.0337945415732008</c:v>
                </c:pt>
                <c:pt idx="47153">
                  <c:v>7.49931276645518</c:v>
                </c:pt>
                <c:pt idx="47154">
                  <c:v>7.2265363916494696</c:v>
                </c:pt>
                <c:pt idx="47155">
                  <c:v>7.0491910168401004</c:v>
                </c:pt>
                <c:pt idx="47156">
                  <c:v>7.0797736420343904</c:v>
                </c:pt>
                <c:pt idx="47157">
                  <c:v>6.9205312672286903</c:v>
                </c:pt>
                <c:pt idx="47158">
                  <c:v>7.0975388924193199</c:v>
                </c:pt>
                <c:pt idx="47159">
                  <c:v>6.7908315176136096</c:v>
                </c:pt>
                <c:pt idx="47160">
                  <c:v>6.8440891428079</c:v>
                </c:pt>
                <c:pt idx="47161">
                  <c:v>6.8754107679985301</c:v>
                </c:pt>
                <c:pt idx="47162">
                  <c:v>6.85831839319283</c:v>
                </c:pt>
                <c:pt idx="47163">
                  <c:v>6.89377501838712</c:v>
                </c:pt>
                <c:pt idx="47164">
                  <c:v>7.1057326435777499</c:v>
                </c:pt>
                <c:pt idx="47165">
                  <c:v>7.1427122687720397</c:v>
                </c:pt>
                <c:pt idx="47166">
                  <c:v>7.3393618939663297</c:v>
                </c:pt>
                <c:pt idx="47167">
                  <c:v>7.4101635191569697</c:v>
                </c:pt>
                <c:pt idx="47168">
                  <c:v>7.5329251443512604</c:v>
                </c:pt>
                <c:pt idx="47169">
                  <c:v>7.7934947695455499</c:v>
                </c:pt>
                <c:pt idx="47170">
                  <c:v>8.0595183947361804</c:v>
                </c:pt>
                <c:pt idx="47171">
                  <c:v>8.6645730199304705</c:v>
                </c:pt>
                <c:pt idx="47172">
                  <c:v>9.1643726451247591</c:v>
                </c:pt>
                <c:pt idx="47173">
                  <c:v>9.6298622703153995</c:v>
                </c:pt>
                <c:pt idx="47174">
                  <c:v>9.7956518955096907</c:v>
                </c:pt>
                <c:pt idx="47175">
                  <c:v>9.7464135207039799</c:v>
                </c:pt>
                <c:pt idx="47176">
                  <c:v>9.7233611458946108</c:v>
                </c:pt>
                <c:pt idx="47177">
                  <c:v>9.7678107710889002</c:v>
                </c:pt>
                <c:pt idx="47178">
                  <c:v>9.7607363962831908</c:v>
                </c:pt>
                <c:pt idx="47179">
                  <c:v>9.2352600214738292</c:v>
                </c:pt>
                <c:pt idx="47180">
                  <c:v>9.3260246466681203</c:v>
                </c:pt>
                <c:pt idx="47181">
                  <c:v>9.3161432718624102</c:v>
                </c:pt>
                <c:pt idx="47182">
                  <c:v>9.4376378970530403</c:v>
                </c:pt>
                <c:pt idx="47183">
                  <c:v>9.4841595222473298</c:v>
                </c:pt>
                <c:pt idx="47184">
                  <c:v>9.3415561474416293</c:v>
                </c:pt>
                <c:pt idx="47185">
                  <c:v>9.3190797726322607</c:v>
                </c:pt>
                <c:pt idx="47186">
                  <c:v>9.4996213978265498</c:v>
                </c:pt>
                <c:pt idx="47187">
                  <c:v>9.9680650230208396</c:v>
                </c:pt>
                <c:pt idx="47189">
                  <c:v>10.2328052734058</c:v>
                </c:pt>
                <c:pt idx="47190">
                  <c:v>11.003029898600101</c:v>
                </c:pt>
                <c:pt idx="47191">
                  <c:v>11.526800523790699</c:v>
                </c:pt>
                <c:pt idx="47192">
                  <c:v>11.042658148985</c:v>
                </c:pt>
                <c:pt idx="47193">
                  <c:v>10.904452774179299</c:v>
                </c:pt>
                <c:pt idx="47194">
                  <c:v>9.7447813993699093</c:v>
                </c:pt>
                <c:pt idx="47195">
                  <c:v>11.1969480245642</c:v>
                </c:pt>
                <c:pt idx="47196">
                  <c:v>11.5802996497585</c:v>
                </c:pt>
                <c:pt idx="47197">
                  <c:v>12.509474274949101</c:v>
                </c:pt>
                <c:pt idx="47198">
                  <c:v>12.950911900143399</c:v>
                </c:pt>
                <c:pt idx="47199">
                  <c:v>13.2594505253377</c:v>
                </c:pt>
                <c:pt idx="47200">
                  <c:v>13.3021711505283</c:v>
                </c:pt>
                <c:pt idx="47201">
                  <c:v>13.5363696270889</c:v>
                </c:pt>
                <c:pt idx="47202">
                  <c:v>13.4141959550163</c:v>
                </c:pt>
                <c:pt idx="47203">
                  <c:v>13.1690902829395</c:v>
                </c:pt>
                <c:pt idx="47204">
                  <c:v>12.5953406108669</c:v>
                </c:pt>
                <c:pt idx="47205">
                  <c:v>11.1483259387942</c:v>
                </c:pt>
                <c:pt idx="47206">
                  <c:v>10.6116612667174</c:v>
                </c:pt>
                <c:pt idx="47207">
                  <c:v>10.550395594644799</c:v>
                </c:pt>
                <c:pt idx="47208">
                  <c:v>10.6493879225721</c:v>
                </c:pt>
                <c:pt idx="47209">
                  <c:v>11.3887652504954</c:v>
                </c:pt>
                <c:pt idx="47210">
                  <c:v>11.4220365784227</c:v>
                </c:pt>
                <c:pt idx="47211">
                  <c:v>11.325873906349999</c:v>
                </c:pt>
                <c:pt idx="47212">
                  <c:v>11.3253002342733</c:v>
                </c:pt>
                <c:pt idx="47213">
                  <c:v>11.7835235622006</c:v>
                </c:pt>
                <c:pt idx="47214">
                  <c:v>12.970750890128</c:v>
                </c:pt>
                <c:pt idx="47215">
                  <c:v>13.0697112180512</c:v>
                </c:pt>
                <c:pt idx="47216">
                  <c:v>13.051044545978501</c:v>
                </c:pt>
                <c:pt idx="47217">
                  <c:v>13.1073168739059</c:v>
                </c:pt>
                <c:pt idx="47218">
                  <c:v>13.345965201829101</c:v>
                </c:pt>
                <c:pt idx="47219">
                  <c:v>13.3771645297565</c:v>
                </c:pt>
                <c:pt idx="47220">
                  <c:v>13.3989868576838</c:v>
                </c:pt>
                <c:pt idx="47221">
                  <c:v>13.415856185607</c:v>
                </c:pt>
                <c:pt idx="47222">
                  <c:v>13.1251825135344</c:v>
                </c:pt>
                <c:pt idx="47223">
                  <c:v>12.4295738414617</c:v>
                </c:pt>
                <c:pt idx="47224">
                  <c:v>12.790103169385</c:v>
                </c:pt>
                <c:pt idx="47225">
                  <c:v>13.2109434973123</c:v>
                </c:pt>
                <c:pt idx="47226">
                  <c:v>13.5315708252396</c:v>
                </c:pt>
                <c:pt idx="47227">
                  <c:v>12.8853711531629</c:v>
                </c:pt>
                <c:pt idx="47228">
                  <c:v>12.1760814810902</c:v>
                </c:pt>
                <c:pt idx="47229">
                  <c:v>11.600904809017599</c:v>
                </c:pt>
                <c:pt idx="47230">
                  <c:v>11.391419136940801</c:v>
                </c:pt>
                <c:pt idx="47231">
                  <c:v>11.5637194648681</c:v>
                </c:pt>
                <c:pt idx="47232">
                  <c:v>11.4843197927955</c:v>
                </c:pt>
                <c:pt idx="47233">
                  <c:v>11.143502120718701</c:v>
                </c:pt>
                <c:pt idx="47234">
                  <c:v>11.432393448646099</c:v>
                </c:pt>
                <c:pt idx="47235">
                  <c:v>11.796973776573401</c:v>
                </c:pt>
                <c:pt idx="47236">
                  <c:v>11.745496104496601</c:v>
                </c:pt>
                <c:pt idx="47237">
                  <c:v>11.984127432424</c:v>
                </c:pt>
                <c:pt idx="47238">
                  <c:v>11.8118867603513</c:v>
                </c:pt>
                <c:pt idx="47239">
                  <c:v>11.4482090882746</c:v>
                </c:pt>
                <c:pt idx="47240">
                  <c:v>11.7299014162019</c:v>
                </c:pt>
                <c:pt idx="47241">
                  <c:v>11.7496007441293</c:v>
                </c:pt>
                <c:pt idx="47242">
                  <c:v>12.1685790720525</c:v>
                </c:pt>
                <c:pt idx="47243">
                  <c:v>13.4654993999798</c:v>
                </c:pt>
                <c:pt idx="47244">
                  <c:v>13.5691747279072</c:v>
                </c:pt>
                <c:pt idx="47245">
                  <c:v>13.8151300558304</c:v>
                </c:pt>
                <c:pt idx="47246">
                  <c:v>14.1108103837578</c:v>
                </c:pt>
                <c:pt idx="47247">
                  <c:v>14.1517177116851</c:v>
                </c:pt>
                <c:pt idx="47248">
                  <c:v>13.9998040396083</c:v>
                </c:pt>
                <c:pt idx="47249">
                  <c:v>13.79289150908</c:v>
                </c:pt>
                <c:pt idx="47250">
                  <c:v>13.5614831200844</c:v>
                </c:pt>
                <c:pt idx="47251">
                  <c:v>13.208252731096399</c:v>
                </c:pt>
                <c:pt idx="47252">
                  <c:v>13.152572342100701</c:v>
                </c:pt>
                <c:pt idx="47253">
                  <c:v>12.867178953105</c:v>
                </c:pt>
                <c:pt idx="47254">
                  <c:v>12.313465564116999</c:v>
                </c:pt>
                <c:pt idx="47255">
                  <c:v>11.5958441751213</c:v>
                </c:pt>
                <c:pt idx="47256">
                  <c:v>9.8584227861256704</c:v>
                </c:pt>
                <c:pt idx="47257">
                  <c:v>9.6035043971376499</c:v>
                </c:pt>
                <c:pt idx="47258">
                  <c:v>9.2136300081419904</c:v>
                </c:pt>
                <c:pt idx="47259">
                  <c:v>8.9417066191463199</c:v>
                </c:pt>
                <c:pt idx="47260">
                  <c:v>10.6256352301583</c:v>
                </c:pt>
                <c:pt idx="47261">
                  <c:v>11.1515898411626</c:v>
                </c:pt>
                <c:pt idx="47262">
                  <c:v>11.109143452167</c:v>
                </c:pt>
                <c:pt idx="47263">
                  <c:v>11.0834350631789</c:v>
                </c:pt>
                <c:pt idx="47264">
                  <c:v>10.789342674183301</c:v>
                </c:pt>
                <c:pt idx="47265">
                  <c:v>10.910535285187599</c:v>
                </c:pt>
                <c:pt idx="47266">
                  <c:v>11.0484308961996</c:v>
                </c:pt>
                <c:pt idx="47267">
                  <c:v>9.9852705072039303</c:v>
                </c:pt>
                <c:pt idx="47268">
                  <c:v>10.579913118208299</c:v>
                </c:pt>
                <c:pt idx="47269">
                  <c:v>10.1940057292202</c:v>
                </c:pt>
                <c:pt idx="47270">
                  <c:v>9.3519433402245706</c:v>
                </c:pt>
                <c:pt idx="47271">
                  <c:v>8.1023139512289095</c:v>
                </c:pt>
                <c:pt idx="47272">
                  <c:v>8.1447455622408906</c:v>
                </c:pt>
                <c:pt idx="47273">
                  <c:v>8.6838631732452196</c:v>
                </c:pt>
                <c:pt idx="47274">
                  <c:v>9.3288307842495506</c:v>
                </c:pt>
                <c:pt idx="47275">
                  <c:v>9.8933973952615393</c:v>
                </c:pt>
                <c:pt idx="47276">
                  <c:v>9.9051970062658707</c:v>
                </c:pt>
                <c:pt idx="47277">
                  <c:v>10.0943106172702</c:v>
                </c:pt>
                <c:pt idx="47278">
                  <c:v>10.233292228282201</c:v>
                </c:pt>
                <c:pt idx="47279">
                  <c:v>10.3009868392865</c:v>
                </c:pt>
                <c:pt idx="47280">
                  <c:v>10.478554450290799</c:v>
                </c:pt>
                <c:pt idx="47281">
                  <c:v>10.137067061302799</c:v>
                </c:pt>
                <c:pt idx="47282">
                  <c:v>10.359645672307201</c:v>
                </c:pt>
                <c:pt idx="47283">
                  <c:v>9.6983052833114893</c:v>
                </c:pt>
                <c:pt idx="47284">
                  <c:v>9.5841348943234799</c:v>
                </c:pt>
                <c:pt idx="47285">
                  <c:v>7.5410995053278098</c:v>
                </c:pt>
                <c:pt idx="47286">
                  <c:v>7.2003221163321403</c:v>
                </c:pt>
                <c:pt idx="47287">
                  <c:v>7.1655117273441196</c:v>
                </c:pt>
                <c:pt idx="47288">
                  <c:v>6.1662073383484604</c:v>
                </c:pt>
                <c:pt idx="47289">
                  <c:v>5.7677839493527898</c:v>
                </c:pt>
                <c:pt idx="47290">
                  <c:v>5.4589155603647699</c:v>
                </c:pt>
                <c:pt idx="47291">
                  <c:v>5.6252661713691001</c:v>
                </c:pt>
                <c:pt idx="47292">
                  <c:v>5.7763237823734297</c:v>
                </c:pt>
                <c:pt idx="47293">
                  <c:v>6.2138473933854197</c:v>
                </c:pt>
                <c:pt idx="47294">
                  <c:v>7.1826380043897498</c:v>
                </c:pt>
                <c:pt idx="47295">
                  <c:v>8.0436556153940799</c:v>
                </c:pt>
                <c:pt idx="47296">
                  <c:v>8.3571352264060597</c:v>
                </c:pt>
                <c:pt idx="47297">
                  <c:v>7.4680883715419002</c:v>
                </c:pt>
                <c:pt idx="47298">
                  <c:v>9.3224800508206602</c:v>
                </c:pt>
                <c:pt idx="47299">
                  <c:v>9.2181107300956295</c:v>
                </c:pt>
                <c:pt idx="47300">
                  <c:v>7.5303384093743997</c:v>
                </c:pt>
                <c:pt idx="47301">
                  <c:v>7.4263220886531602</c:v>
                </c:pt>
                <c:pt idx="47302">
                  <c:v>5.9725777679281302</c:v>
                </c:pt>
                <c:pt idx="47303">
                  <c:v>6.3447714472068997</c:v>
                </c:pt>
                <c:pt idx="47304">
                  <c:v>6.9618031264856599</c:v>
                </c:pt>
                <c:pt idx="47305">
                  <c:v>7.1869088057606296</c:v>
                </c:pt>
                <c:pt idx="47306">
                  <c:v>7.0533334850394001</c:v>
                </c:pt>
                <c:pt idx="47307">
                  <c:v>7.9603951643181601</c:v>
                </c:pt>
                <c:pt idx="47308">
                  <c:v>8.0518078435931297</c:v>
                </c:pt>
                <c:pt idx="47309">
                  <c:v>8.2702735228719</c:v>
                </c:pt>
                <c:pt idx="47310">
                  <c:v>8.7437792021506606</c:v>
                </c:pt>
                <c:pt idx="47311">
                  <c:v>10.336767881425599</c:v>
                </c:pt>
                <c:pt idx="47312">
                  <c:v>10.4963785607044</c:v>
                </c:pt>
                <c:pt idx="47313">
                  <c:v>10.5036382399832</c:v>
                </c:pt>
                <c:pt idx="47314">
                  <c:v>10.794459919258101</c:v>
                </c:pt>
                <c:pt idx="47315">
                  <c:v>11.4019895985369</c:v>
                </c:pt>
                <c:pt idx="47316">
                  <c:v>11.123560277815701</c:v>
                </c:pt>
                <c:pt idx="47317">
                  <c:v>10.5496109570906</c:v>
                </c:pt>
                <c:pt idx="47318">
                  <c:v>10.7548066363694</c:v>
                </c:pt>
                <c:pt idx="47319">
                  <c:v>10.9819743156482</c:v>
                </c:pt>
                <c:pt idx="47320">
                  <c:v>10.3843819949231</c:v>
                </c:pt>
                <c:pt idx="47321">
                  <c:v>9.9943826742018995</c:v>
                </c:pt>
                <c:pt idx="47322">
                  <c:v>9.4394463534806601</c:v>
                </c:pt>
                <c:pt idx="47323">
                  <c:v>9.5963690327556304</c:v>
                </c:pt>
                <c:pt idx="47324">
                  <c:v>9.3168597120344003</c:v>
                </c:pt>
                <c:pt idx="47325">
                  <c:v>8.9405773913131608</c:v>
                </c:pt>
                <c:pt idx="47326">
                  <c:v>9.1685230705881402</c:v>
                </c:pt>
                <c:pt idx="47327">
                  <c:v>9.6289847498669001</c:v>
                </c:pt>
                <c:pt idx="47328">
                  <c:v>9.9976534291456591</c:v>
                </c:pt>
                <c:pt idx="47329">
                  <c:v>10.2215991084206</c:v>
                </c:pt>
                <c:pt idx="47330">
                  <c:v>10.273569787699399</c:v>
                </c:pt>
                <c:pt idx="47331">
                  <c:v>10.637586466978201</c:v>
                </c:pt>
                <c:pt idx="47332">
                  <c:v>10.446317146253101</c:v>
                </c:pt>
                <c:pt idx="47333">
                  <c:v>10.163797825531899</c:v>
                </c:pt>
                <c:pt idx="47334">
                  <c:v>10.247255504810701</c:v>
                </c:pt>
                <c:pt idx="47335">
                  <c:v>10.2374661840856</c:v>
                </c:pt>
                <c:pt idx="47336">
                  <c:v>10.3748588633644</c:v>
                </c:pt>
                <c:pt idx="47337">
                  <c:v>10.2207555426432</c:v>
                </c:pt>
                <c:pt idx="47338">
                  <c:v>15.5174742219181</c:v>
                </c:pt>
                <c:pt idx="47339">
                  <c:v>15.5355239011969</c:v>
                </c:pt>
                <c:pt idx="47340">
                  <c:v>15.296671580475699</c:v>
                </c:pt>
                <c:pt idx="47341">
                  <c:v>15.1432192597506</c:v>
                </c:pt>
                <c:pt idx="47342">
                  <c:v>15.0217739390294</c:v>
                </c:pt>
                <c:pt idx="47343">
                  <c:v>14.691649618308199</c:v>
                </c:pt>
                <c:pt idx="47344">
                  <c:v>14.388420297583099</c:v>
                </c:pt>
                <c:pt idx="47345">
                  <c:v>14.093002521989799</c:v>
                </c:pt>
                <c:pt idx="47346">
                  <c:v>13.0893442915248</c:v>
                </c:pt>
                <c:pt idx="47347">
                  <c:v>11.484901061055499</c:v>
                </c:pt>
                <c:pt idx="47348">
                  <c:v>10.7766708305906</c:v>
                </c:pt>
                <c:pt idx="47349">
                  <c:v>10.3091026001257</c:v>
                </c:pt>
                <c:pt idx="47350">
                  <c:v>10.165762369656401</c:v>
                </c:pt>
                <c:pt idx="47351">
                  <c:v>11.1108121391915</c:v>
                </c:pt>
                <c:pt idx="47352">
                  <c:v>12.2178349087266</c:v>
                </c:pt>
                <c:pt idx="47353">
                  <c:v>13.6207276782573</c:v>
                </c:pt>
                <c:pt idx="47354">
                  <c:v>14.2556284477924</c:v>
                </c:pt>
                <c:pt idx="47355">
                  <c:v>14.2005102173275</c:v>
                </c:pt>
                <c:pt idx="47356">
                  <c:v>14.4276679868582</c:v>
                </c:pt>
                <c:pt idx="47357">
                  <c:v>14.717714756393301</c:v>
                </c:pt>
                <c:pt idx="47358">
                  <c:v>14.888295525928401</c:v>
                </c:pt>
                <c:pt idx="47359">
                  <c:v>14.867129295459</c:v>
                </c:pt>
                <c:pt idx="47360">
                  <c:v>14.8728460649941</c:v>
                </c:pt>
                <c:pt idx="47361">
                  <c:v>14.992130834529201</c:v>
                </c:pt>
                <c:pt idx="47362">
                  <c:v>15.042766604059899</c:v>
                </c:pt>
                <c:pt idx="47363">
                  <c:v>15.010557373595001</c:v>
                </c:pt>
                <c:pt idx="47364">
                  <c:v>14.9464691431301</c:v>
                </c:pt>
                <c:pt idx="47365">
                  <c:v>14.8660429126608</c:v>
                </c:pt>
                <c:pt idx="47366">
                  <c:v>14.800436682195899</c:v>
                </c:pt>
                <c:pt idx="47367">
                  <c:v>14.777871451731</c:v>
                </c:pt>
                <c:pt idx="47368">
                  <c:v>14.8047252212617</c:v>
                </c:pt>
                <c:pt idx="47369">
                  <c:v>14.770159990796801</c:v>
                </c:pt>
                <c:pt idx="47370">
                  <c:v>14.6828067603319</c:v>
                </c:pt>
                <c:pt idx="47371">
                  <c:v>14.514670529862499</c:v>
                </c:pt>
                <c:pt idx="47372">
                  <c:v>14.5728462993976</c:v>
                </c:pt>
                <c:pt idx="47373">
                  <c:v>14.5311190689327</c:v>
                </c:pt>
                <c:pt idx="47374">
                  <c:v>14.347696838463399</c:v>
                </c:pt>
                <c:pt idx="47375">
                  <c:v>15.1782166079985</c:v>
                </c:pt>
                <c:pt idx="47376">
                  <c:v>14.5101343775336</c:v>
                </c:pt>
                <c:pt idx="47377">
                  <c:v>14.156933147064301</c:v>
                </c:pt>
                <c:pt idx="47378">
                  <c:v>13.589430916599399</c:v>
                </c:pt>
                <c:pt idx="47379">
                  <c:v>13.6328746861345</c:v>
                </c:pt>
                <c:pt idx="47380">
                  <c:v>13.4027704556652</c:v>
                </c:pt>
                <c:pt idx="47381">
                  <c:v>13.7584212252003</c:v>
                </c:pt>
                <c:pt idx="47382">
                  <c:v>14.125981994735399</c:v>
                </c:pt>
                <c:pt idx="47383">
                  <c:v>13.642611764266</c:v>
                </c:pt>
                <c:pt idx="47384">
                  <c:v>13.275907533801099</c:v>
                </c:pt>
                <c:pt idx="47385">
                  <c:v>12.9972093033362</c:v>
                </c:pt>
                <c:pt idx="47386">
                  <c:v>11.8527430728669</c:v>
                </c:pt>
                <c:pt idx="47387">
                  <c:v>12.175088842401999</c:v>
                </c:pt>
                <c:pt idx="47388">
                  <c:v>12.828912611937101</c:v>
                </c:pt>
                <c:pt idx="47389">
                  <c:v>13.345049381467801</c:v>
                </c:pt>
                <c:pt idx="47390">
                  <c:v>13.586762151002899</c:v>
                </c:pt>
                <c:pt idx="47391">
                  <c:v>13.894722920537999</c:v>
                </c:pt>
                <c:pt idx="47392">
                  <c:v>13.824930690068699</c:v>
                </c:pt>
                <c:pt idx="47393">
                  <c:v>13.764003359421899</c:v>
                </c:pt>
                <c:pt idx="47394">
                  <c:v>13.692782928581099</c:v>
                </c:pt>
                <c:pt idx="47395">
                  <c:v>13.389924497748</c:v>
                </c:pt>
                <c:pt idx="47396">
                  <c:v>13.1463130669073</c:v>
                </c:pt>
                <c:pt idx="47397">
                  <c:v>13.156777636066501</c:v>
                </c:pt>
                <c:pt idx="47398">
                  <c:v>13.036708205233399</c:v>
                </c:pt>
                <c:pt idx="47399">
                  <c:v>13.0710227743927</c:v>
                </c:pt>
                <c:pt idx="47400">
                  <c:v>13.081878343551899</c:v>
                </c:pt>
                <c:pt idx="47401">
                  <c:v>13.1103969127188</c:v>
                </c:pt>
                <c:pt idx="47402">
                  <c:v>13.222944481878001</c:v>
                </c:pt>
                <c:pt idx="47403">
                  <c:v>13.171217051037299</c:v>
                </c:pt>
                <c:pt idx="47404">
                  <c:v>13.156456620204199</c:v>
                </c:pt>
                <c:pt idx="47405">
                  <c:v>12.821470189363399</c:v>
                </c:pt>
                <c:pt idx="47406">
                  <c:v>12.564524758522699</c:v>
                </c:pt>
                <c:pt idx="47407">
                  <c:v>12.205383327689599</c:v>
                </c:pt>
                <c:pt idx="47408">
                  <c:v>12.553412896848799</c:v>
                </c:pt>
                <c:pt idx="47409">
                  <c:v>12.197384466008099</c:v>
                </c:pt>
                <c:pt idx="47410">
                  <c:v>11.725856035174999</c:v>
                </c:pt>
                <c:pt idx="47411">
                  <c:v>11.614193604334201</c:v>
                </c:pt>
                <c:pt idx="47412">
                  <c:v>11.4770791734935</c:v>
                </c:pt>
                <c:pt idx="47413">
                  <c:v>11.7700767426604</c:v>
                </c:pt>
                <c:pt idx="47414">
                  <c:v>12.3973803118196</c:v>
                </c:pt>
                <c:pt idx="47415">
                  <c:v>12.744460880978799</c:v>
                </c:pt>
                <c:pt idx="47416">
                  <c:v>13.043657450145799</c:v>
                </c:pt>
                <c:pt idx="47417">
                  <c:v>13.593010019305</c:v>
                </c:pt>
                <c:pt idx="47418">
                  <c:v>13.9907745884642</c:v>
                </c:pt>
                <c:pt idx="47419">
                  <c:v>12.7498231576311</c:v>
                </c:pt>
                <c:pt idx="47420">
                  <c:v>12.1191147267904</c:v>
                </c:pt>
                <c:pt idx="47421">
                  <c:v>12.0582812959496</c:v>
                </c:pt>
                <c:pt idx="47422">
                  <c:v>12.157183865116499</c:v>
                </c:pt>
                <c:pt idx="47423">
                  <c:v>11.7342964342758</c:v>
                </c:pt>
                <c:pt idx="47424">
                  <c:v>11.034403003434999</c:v>
                </c:pt>
                <c:pt idx="47425">
                  <c:v>10.6520355726019</c:v>
                </c:pt>
                <c:pt idx="47426">
                  <c:v>8.7256601417611606</c:v>
                </c:pt>
                <c:pt idx="47427">
                  <c:v>7.8801907109203997</c:v>
                </c:pt>
                <c:pt idx="47428">
                  <c:v>7.9802372800873096</c:v>
                </c:pt>
                <c:pt idx="47429">
                  <c:v>8.2443458492465496</c:v>
                </c:pt>
                <c:pt idx="47430">
                  <c:v>7.5544104184057899</c:v>
                </c:pt>
                <c:pt idx="47431">
                  <c:v>6.7754189875727002</c:v>
                </c:pt>
                <c:pt idx="47432">
                  <c:v>6.6406005567319397</c:v>
                </c:pt>
                <c:pt idx="47433">
                  <c:v>6.3808281258911901</c:v>
                </c:pt>
                <c:pt idx="47434">
                  <c:v>6.1119656950580898</c:v>
                </c:pt>
                <c:pt idx="47435">
                  <c:v>6.3582912642173302</c:v>
                </c:pt>
                <c:pt idx="47436">
                  <c:v>6.3154838333765699</c:v>
                </c:pt>
                <c:pt idx="47437">
                  <c:v>6.5664084025434803</c:v>
                </c:pt>
                <c:pt idx="47438">
                  <c:v>6.7677949717027204</c:v>
                </c:pt>
                <c:pt idx="47439">
                  <c:v>6.9864215408619597</c:v>
                </c:pt>
                <c:pt idx="47440">
                  <c:v>7.0581181100288699</c:v>
                </c:pt>
                <c:pt idx="47441">
                  <c:v>7.1139336625202398</c:v>
                </c:pt>
                <c:pt idx="47442">
                  <c:v>7.3998751983516797</c:v>
                </c:pt>
                <c:pt idx="47443">
                  <c:v>7.9421107341828403</c:v>
                </c:pt>
                <c:pt idx="47444">
                  <c:v>8.10690827001428</c:v>
                </c:pt>
                <c:pt idx="47445">
                  <c:v>7.4816318058457201</c:v>
                </c:pt>
                <c:pt idx="47446">
                  <c:v>6.2469703416768798</c:v>
                </c:pt>
                <c:pt idx="47447">
                  <c:v>6.1782098775083201</c:v>
                </c:pt>
                <c:pt idx="47448">
                  <c:v>6.10745841333976</c:v>
                </c:pt>
                <c:pt idx="47449">
                  <c:v>6.1658309491709202</c:v>
                </c:pt>
                <c:pt idx="47450">
                  <c:v>6.3841524850023603</c:v>
                </c:pt>
                <c:pt idx="47451">
                  <c:v>6.8084660208338104</c:v>
                </c:pt>
                <c:pt idx="47452">
                  <c:v>7.0622005566649602</c:v>
                </c:pt>
                <c:pt idx="47453">
                  <c:v>7.2430750924964</c:v>
                </c:pt>
                <c:pt idx="47454">
                  <c:v>7.2380586283278499</c:v>
                </c:pt>
                <c:pt idx="47455">
                  <c:v>7.3467711641589997</c:v>
                </c:pt>
                <c:pt idx="47456">
                  <c:v>7.6301406999904504</c:v>
                </c:pt>
                <c:pt idx="47457">
                  <c:v>8.1057602358218901</c:v>
                </c:pt>
                <c:pt idx="47458">
                  <c:v>8.1967387716530506</c:v>
                </c:pt>
                <c:pt idx="47459">
                  <c:v>8.2517593074844893</c:v>
                </c:pt>
                <c:pt idx="47460">
                  <c:v>7.9942788433159304</c:v>
                </c:pt>
                <c:pt idx="47461">
                  <c:v>7.7001513791470897</c:v>
                </c:pt>
                <c:pt idx="47462">
                  <c:v>7.6201939149785298</c:v>
                </c:pt>
                <c:pt idx="47463">
                  <c:v>7.1707444508099698</c:v>
                </c:pt>
                <c:pt idx="47464">
                  <c:v>6.8407899866411297</c:v>
                </c:pt>
                <c:pt idx="47465">
                  <c:v>7.4867025224725703</c:v>
                </c:pt>
                <c:pt idx="47466">
                  <c:v>7.9123930583040201</c:v>
                </c:pt>
                <c:pt idx="47467">
                  <c:v>6.8847295941351696</c:v>
                </c:pt>
                <c:pt idx="47468">
                  <c:v>5.6950661299666097</c:v>
                </c:pt>
                <c:pt idx="47469">
                  <c:v>6.15561366579806</c:v>
                </c:pt>
                <c:pt idx="47470">
                  <c:v>6.8828852016292101</c:v>
                </c:pt>
                <c:pt idx="47471">
                  <c:v>7.3397917374606596</c:v>
                </c:pt>
                <c:pt idx="47472">
                  <c:v>7.7366282732920997</c:v>
                </c:pt>
                <c:pt idx="47473">
                  <c:v>8.2395508091232603</c:v>
                </c:pt>
                <c:pt idx="47474">
                  <c:v>7.4643233449546997</c:v>
                </c:pt>
                <c:pt idx="47475">
                  <c:v>7.3439588807861398</c:v>
                </c:pt>
                <c:pt idx="47476">
                  <c:v>6.9906024166172998</c:v>
                </c:pt>
                <c:pt idx="47477">
                  <c:v>7.2974619524487396</c:v>
                </c:pt>
                <c:pt idx="47478">
                  <c:v>7.4447524882801801</c:v>
                </c:pt>
                <c:pt idx="47479">
                  <c:v>7.2551470241113396</c:v>
                </c:pt>
                <c:pt idx="47480">
                  <c:v>6.6966885599427801</c:v>
                </c:pt>
                <c:pt idx="47481">
                  <c:v>6.5279540957742199</c:v>
                </c:pt>
                <c:pt idx="47482">
                  <c:v>6.45854863160538</c:v>
                </c:pt>
                <c:pt idx="47483">
                  <c:v>6.6058141674368196</c:v>
                </c:pt>
                <c:pt idx="47484">
                  <c:v>6.83002970326827</c:v>
                </c:pt>
                <c:pt idx="47485">
                  <c:v>7.2590362390994203</c:v>
                </c:pt>
                <c:pt idx="47486">
                  <c:v>7.4386597749308701</c:v>
                </c:pt>
                <c:pt idx="47487">
                  <c:v>8.2704053107623103</c:v>
                </c:pt>
                <c:pt idx="47488">
                  <c:v>9.0338938465934699</c:v>
                </c:pt>
                <c:pt idx="47489">
                  <c:v>9.0526051935965608</c:v>
                </c:pt>
                <c:pt idx="47490">
                  <c:v>8.9314593517704708</c:v>
                </c:pt>
                <c:pt idx="47491">
                  <c:v>8.7222535099449399</c:v>
                </c:pt>
                <c:pt idx="47492">
                  <c:v>8.8211966681188496</c:v>
                </c:pt>
                <c:pt idx="47493">
                  <c:v>8.2395868262927596</c:v>
                </c:pt>
                <c:pt idx="47494">
                  <c:v>7.82542698446722</c:v>
                </c:pt>
                <c:pt idx="47495">
                  <c:v>7.5385301426411297</c:v>
                </c:pt>
                <c:pt idx="47496">
                  <c:v>8.3052033008150499</c:v>
                </c:pt>
                <c:pt idx="47497">
                  <c:v>7.7858234589895101</c:v>
                </c:pt>
                <c:pt idx="47498">
                  <c:v>7.9391646171634198</c:v>
                </c:pt>
                <c:pt idx="47499">
                  <c:v>7.3987507753373301</c:v>
                </c:pt>
                <c:pt idx="47500">
                  <c:v>7.4614789335117901</c:v>
                </c:pt>
                <c:pt idx="47501">
                  <c:v>7.6317620916857001</c:v>
                </c:pt>
                <c:pt idx="47502">
                  <c:v>7.4146852498596196</c:v>
                </c:pt>
                <c:pt idx="47503">
                  <c:v>7.2026244080340804</c:v>
                </c:pt>
                <c:pt idx="47504">
                  <c:v>6.87736556620799</c:v>
                </c:pt>
                <c:pt idx="47505">
                  <c:v>6.5999637243819</c:v>
                </c:pt>
                <c:pt idx="47506">
                  <c:v>6.3665758825563703</c:v>
                </c:pt>
                <c:pt idx="47507">
                  <c:v>6.3025490407302804</c:v>
                </c:pt>
                <c:pt idx="47508">
                  <c:v>6.0281701989041903</c:v>
                </c:pt>
                <c:pt idx="47509">
                  <c:v>6.0860523570786498</c:v>
                </c:pt>
                <c:pt idx="47510">
                  <c:v>6.3153595152525597</c:v>
                </c:pt>
                <c:pt idx="47511">
                  <c:v>6.4174806734264704</c:v>
                </c:pt>
                <c:pt idx="47512">
                  <c:v>6.6331858316009402</c:v>
                </c:pt>
                <c:pt idx="47513">
                  <c:v>6.6138109897748496</c:v>
                </c:pt>
                <c:pt idx="47514">
                  <c:v>6.3822281479487604</c:v>
                </c:pt>
                <c:pt idx="47515">
                  <c:v>6.44032730612322</c:v>
                </c:pt>
                <c:pt idx="47516">
                  <c:v>6.7652734642971399</c:v>
                </c:pt>
                <c:pt idx="47517">
                  <c:v>6.6173366224710497</c:v>
                </c:pt>
                <c:pt idx="47518">
                  <c:v>7.1918037806455102</c:v>
                </c:pt>
                <c:pt idx="47519">
                  <c:v>7.4850199388194198</c:v>
                </c:pt>
                <c:pt idx="47520">
                  <c:v>7.6127610969933297</c:v>
                </c:pt>
                <c:pt idx="47521">
                  <c:v>7.1385772551678004</c:v>
                </c:pt>
                <c:pt idx="47522">
                  <c:v>7.2974484133417103</c:v>
                </c:pt>
                <c:pt idx="47523">
                  <c:v>7.0099995715156203</c:v>
                </c:pt>
                <c:pt idx="47524">
                  <c:v>5.7984217296900802</c:v>
                </c:pt>
                <c:pt idx="47525">
                  <c:v>6.56728988786399</c:v>
                </c:pt>
                <c:pt idx="47526">
                  <c:v>6.7208840460378996</c:v>
                </c:pt>
                <c:pt idx="47527">
                  <c:v>6.4180592042123701</c:v>
                </c:pt>
                <c:pt idx="47528">
                  <c:v>6.6727603623862803</c:v>
                </c:pt>
                <c:pt idx="47529">
                  <c:v>7.4858805205601904</c:v>
                </c:pt>
                <c:pt idx="47530">
                  <c:v>8.0057856787346502</c:v>
                </c:pt>
                <c:pt idx="47531">
                  <c:v>8.2593878369085694</c:v>
                </c:pt>
                <c:pt idx="47532">
                  <c:v>9.2994089950824801</c:v>
                </c:pt>
                <c:pt idx="47533">
                  <c:v>8.8545441532569402</c:v>
                </c:pt>
                <c:pt idx="47534">
                  <c:v>9.3858773114308498</c:v>
                </c:pt>
                <c:pt idx="47535">
                  <c:v>8.8214144696047594</c:v>
                </c:pt>
                <c:pt idx="47536">
                  <c:v>7.9042766277792298</c:v>
                </c:pt>
                <c:pt idx="47537">
                  <c:v>7.5111289153643899</c:v>
                </c:pt>
                <c:pt idx="47538">
                  <c:v>7.4574773323689003</c:v>
                </c:pt>
                <c:pt idx="47539">
                  <c:v>8.7312137493658692</c:v>
                </c:pt>
                <c:pt idx="47540">
                  <c:v>12.5543311663704</c:v>
                </c:pt>
                <c:pt idx="47541">
                  <c:v>13.7362395833749</c:v>
                </c:pt>
                <c:pt idx="47542">
                  <c:v>13.882202000371899</c:v>
                </c:pt>
                <c:pt idx="47543">
                  <c:v>13.2745554173764</c:v>
                </c:pt>
                <c:pt idx="47544">
                  <c:v>13.166285834380901</c:v>
                </c:pt>
                <c:pt idx="47545">
                  <c:v>13.249728251377899</c:v>
                </c:pt>
                <c:pt idx="47546">
                  <c:v>13.079921668382401</c:v>
                </c:pt>
                <c:pt idx="47547">
                  <c:v>12.541775085386901</c:v>
                </c:pt>
                <c:pt idx="47548">
                  <c:v>12.339386502383899</c:v>
                </c:pt>
                <c:pt idx="47549">
                  <c:v>12.1590019193884</c:v>
                </c:pt>
                <c:pt idx="47550">
                  <c:v>12.233901336392901</c:v>
                </c:pt>
                <c:pt idx="47551">
                  <c:v>12.552656753389901</c:v>
                </c:pt>
                <c:pt idx="47552">
                  <c:v>13.1476021703944</c:v>
                </c:pt>
                <c:pt idx="47553">
                  <c:v>13.1289635873989</c:v>
                </c:pt>
                <c:pt idx="47554">
                  <c:v>13.4918930043959</c:v>
                </c:pt>
                <c:pt idx="47555">
                  <c:v>13.769964421400401</c:v>
                </c:pt>
                <c:pt idx="47556">
                  <c:v>13.6465568384049</c:v>
                </c:pt>
                <c:pt idx="47557">
                  <c:v>12.326777255401799</c:v>
                </c:pt>
                <c:pt idx="47558">
                  <c:v>12.248543672406401</c:v>
                </c:pt>
                <c:pt idx="47559">
                  <c:v>12.782756089410899</c:v>
                </c:pt>
                <c:pt idx="47560">
                  <c:v>12.5911935064078</c:v>
                </c:pt>
                <c:pt idx="47561">
                  <c:v>12.384456923412399</c:v>
                </c:pt>
                <c:pt idx="47562">
                  <c:v>12.685688340416901</c:v>
                </c:pt>
                <c:pt idx="47563">
                  <c:v>13.0464597574138</c:v>
                </c:pt>
                <c:pt idx="47564">
                  <c:v>13.356539174418399</c:v>
                </c:pt>
                <c:pt idx="47565">
                  <c:v>13.7296185914229</c:v>
                </c:pt>
                <c:pt idx="47566">
                  <c:v>14.1704360084198</c:v>
                </c:pt>
                <c:pt idx="47567">
                  <c:v>14.541097425424301</c:v>
                </c:pt>
                <c:pt idx="47568">
                  <c:v>14.1752818424289</c:v>
                </c:pt>
                <c:pt idx="47569">
                  <c:v>13.7564302594258</c:v>
                </c:pt>
                <c:pt idx="47570">
                  <c:v>13.8869396764303</c:v>
                </c:pt>
                <c:pt idx="47571">
                  <c:v>13.8312870934349</c:v>
                </c:pt>
                <c:pt idx="47572">
                  <c:v>13.848721510431799</c:v>
                </c:pt>
                <c:pt idx="47573">
                  <c:v>13.6150779274363</c:v>
                </c:pt>
                <c:pt idx="47574">
                  <c:v>13.3249143444409</c:v>
                </c:pt>
                <c:pt idx="47575">
                  <c:v>13.2276847614378</c:v>
                </c:pt>
                <c:pt idx="47576">
                  <c:v>13.505129178442299</c:v>
                </c:pt>
                <c:pt idx="47577">
                  <c:v>13.185055595446901</c:v>
                </c:pt>
                <c:pt idx="47578">
                  <c:v>13.555047012443801</c:v>
                </c:pt>
                <c:pt idx="47579">
                  <c:v>13.346477429448299</c:v>
                </c:pt>
                <c:pt idx="47580">
                  <c:v>13.3744468464528</c:v>
                </c:pt>
                <c:pt idx="47581">
                  <c:v>13.4740292634498</c:v>
                </c:pt>
                <c:pt idx="47582">
                  <c:v>13.739777680454299</c:v>
                </c:pt>
                <c:pt idx="47583">
                  <c:v>13.987827097458799</c:v>
                </c:pt>
                <c:pt idx="47584">
                  <c:v>14.0035455144558</c:v>
                </c:pt>
                <c:pt idx="47585">
                  <c:v>14.044569847255801</c:v>
                </c:pt>
                <c:pt idx="47586">
                  <c:v>13.8507270958413</c:v>
                </c:pt>
                <c:pt idx="47587">
                  <c:v>13.5407923444294</c:v>
                </c:pt>
                <c:pt idx="47588">
                  <c:v>13.0033855930148</c:v>
                </c:pt>
                <c:pt idx="47589">
                  <c:v>12.147676841600299</c:v>
                </c:pt>
                <c:pt idx="47590">
                  <c:v>12.1101910901883</c:v>
                </c:pt>
                <c:pt idx="47591">
                  <c:v>12.4457983387738</c:v>
                </c:pt>
                <c:pt idx="47592">
                  <c:v>13.1147165873593</c:v>
                </c:pt>
                <c:pt idx="47593">
                  <c:v>12.4681588359473</c:v>
                </c:pt>
                <c:pt idx="47594">
                  <c:v>11.6678930845328</c:v>
                </c:pt>
                <c:pt idx="47595">
                  <c:v>11.0859543331183</c:v>
                </c:pt>
                <c:pt idx="47596">
                  <c:v>10.8995515817063</c:v>
                </c:pt>
                <c:pt idx="47597">
                  <c:v>10.5244958302918</c:v>
                </c:pt>
                <c:pt idx="47598">
                  <c:v>10.269136078877301</c:v>
                </c:pt>
                <c:pt idx="47599">
                  <c:v>10.217150327465299</c:v>
                </c:pt>
                <c:pt idx="47600">
                  <c:v>10.2664865760508</c:v>
                </c:pt>
                <c:pt idx="47601">
                  <c:v>10.3360378246363</c:v>
                </c:pt>
                <c:pt idx="47602">
                  <c:v>10.3701030732243</c:v>
                </c:pt>
                <c:pt idx="47603">
                  <c:v>10.2074663218098</c:v>
                </c:pt>
                <c:pt idx="47604">
                  <c:v>10.350249570395199</c:v>
                </c:pt>
                <c:pt idx="47605">
                  <c:v>10.191744818983301</c:v>
                </c:pt>
                <c:pt idx="47606">
                  <c:v>10.299730067568801</c:v>
                </c:pt>
                <c:pt idx="47607">
                  <c:v>10.389736316154201</c:v>
                </c:pt>
                <c:pt idx="47608">
                  <c:v>10.4732615647423</c:v>
                </c:pt>
                <c:pt idx="47609">
                  <c:v>11.222132813327701</c:v>
                </c:pt>
                <c:pt idx="47610">
                  <c:v>11.4734120619132</c:v>
                </c:pt>
                <c:pt idx="47611">
                  <c:v>11.4482953105012</c:v>
                </c:pt>
                <c:pt idx="47612">
                  <c:v>12.0003975590867</c:v>
                </c:pt>
                <c:pt idx="47613">
                  <c:v>11.4715038076722</c:v>
                </c:pt>
                <c:pt idx="47614">
                  <c:v>11.9089470562602</c:v>
                </c:pt>
                <c:pt idx="47615">
                  <c:v>12.286448304845701</c:v>
                </c:pt>
                <c:pt idx="47616">
                  <c:v>11.764667553431201</c:v>
                </c:pt>
                <c:pt idx="47617">
                  <c:v>11.589865802019199</c:v>
                </c:pt>
                <c:pt idx="47618">
                  <c:v>11.5377850506047</c:v>
                </c:pt>
                <c:pt idx="47619">
                  <c:v>11.3409202991902</c:v>
                </c:pt>
                <c:pt idx="47620">
                  <c:v>10.6101295477782</c:v>
                </c:pt>
                <c:pt idx="47621">
                  <c:v>10.4261727963637</c:v>
                </c:pt>
                <c:pt idx="47622">
                  <c:v>11.087352044949199</c:v>
                </c:pt>
                <c:pt idx="47623">
                  <c:v>11.2770202935372</c:v>
                </c:pt>
                <c:pt idx="47624">
                  <c:v>11.292647542122699</c:v>
                </c:pt>
                <c:pt idx="47625">
                  <c:v>11.4073257907082</c:v>
                </c:pt>
                <c:pt idx="47626">
                  <c:v>11.9710970392962</c:v>
                </c:pt>
                <c:pt idx="47627">
                  <c:v>11.8914402878817</c:v>
                </c:pt>
                <c:pt idx="47628">
                  <c:v>11.945761536467099</c:v>
                </c:pt>
                <c:pt idx="47629">
                  <c:v>12.9800747850552</c:v>
                </c:pt>
                <c:pt idx="47630">
                  <c:v>13.2163730336406</c:v>
                </c:pt>
                <c:pt idx="47631">
                  <c:v>13.345271282226101</c:v>
                </c:pt>
                <c:pt idx="47632">
                  <c:v>13.4857625308141</c:v>
                </c:pt>
                <c:pt idx="47633">
                  <c:v>13.4296921429259</c:v>
                </c:pt>
                <c:pt idx="47634">
                  <c:v>13.255129118564399</c:v>
                </c:pt>
                <c:pt idx="47635">
                  <c:v>13.252836094205</c:v>
                </c:pt>
                <c:pt idx="47636">
                  <c:v>13.069254069843501</c:v>
                </c:pt>
                <c:pt idx="47637">
                  <c:v>12.176324045482</c:v>
                </c:pt>
                <c:pt idx="47638">
                  <c:v>10.186029021122501</c:v>
                </c:pt>
                <c:pt idx="47639">
                  <c:v>8.3648049967610305</c:v>
                </c:pt>
                <c:pt idx="47640">
                  <c:v>7.2322639723995197</c:v>
                </c:pt>
                <c:pt idx="47641">
                  <c:v>6.6392929480400902</c:v>
                </c:pt>
                <c:pt idx="47642">
                  <c:v>7.1032429236785903</c:v>
                </c:pt>
                <c:pt idx="47643">
                  <c:v>7.2596788993170804</c:v>
                </c:pt>
                <c:pt idx="47644">
                  <c:v>7.84122587495765</c:v>
                </c:pt>
                <c:pt idx="47645">
                  <c:v>7.9224678505961501</c:v>
                </c:pt>
                <c:pt idx="47646">
                  <c:v>8.0036408262346406</c:v>
                </c:pt>
                <c:pt idx="47647">
                  <c:v>8.5465118018752193</c:v>
                </c:pt>
                <c:pt idx="47648">
                  <c:v>9.0878357775137104</c:v>
                </c:pt>
                <c:pt idx="47649">
                  <c:v>9.5370157531522004</c:v>
                </c:pt>
                <c:pt idx="47650">
                  <c:v>10.3669767287928</c:v>
                </c:pt>
                <c:pt idx="47651">
                  <c:v>10.6369477044313</c:v>
                </c:pt>
                <c:pt idx="47652">
                  <c:v>10.6231276800698</c:v>
                </c:pt>
                <c:pt idx="47653">
                  <c:v>11.0858516557103</c:v>
                </c:pt>
                <c:pt idx="47654">
                  <c:v>11.1010456313488</c:v>
                </c:pt>
                <c:pt idx="47655">
                  <c:v>10.9562836069873</c:v>
                </c:pt>
                <c:pt idx="47656">
                  <c:v>10.7623585826279</c:v>
                </c:pt>
                <c:pt idx="47657">
                  <c:v>11.0547965582664</c:v>
                </c:pt>
                <c:pt idx="47658">
                  <c:v>10.434960533904899</c:v>
                </c:pt>
                <c:pt idx="47659">
                  <c:v>9.6394295095454599</c:v>
                </c:pt>
                <c:pt idx="47660">
                  <c:v>10.749167485184</c:v>
                </c:pt>
                <c:pt idx="47661">
                  <c:v>11.3875264608224</c:v>
                </c:pt>
                <c:pt idx="47662">
                  <c:v>9.9129934364630206</c:v>
                </c:pt>
                <c:pt idx="47663">
                  <c:v>9.8533584121015103</c:v>
                </c:pt>
                <c:pt idx="47664">
                  <c:v>9.9325983877400006</c:v>
                </c:pt>
                <c:pt idx="47665">
                  <c:v>10.028812363380601</c:v>
                </c:pt>
                <c:pt idx="47666">
                  <c:v>9.2512203390190706</c:v>
                </c:pt>
                <c:pt idx="47667">
                  <c:v>8.7417573146575602</c:v>
                </c:pt>
                <c:pt idx="47668">
                  <c:v>8.9273132902981391</c:v>
                </c:pt>
                <c:pt idx="47669">
                  <c:v>9.3651752659366299</c:v>
                </c:pt>
                <c:pt idx="47670">
                  <c:v>9.6215192415751307</c:v>
                </c:pt>
                <c:pt idx="47671">
                  <c:v>9.5712742172157004</c:v>
                </c:pt>
                <c:pt idx="47672">
                  <c:v>9.5392491928541894</c:v>
                </c:pt>
                <c:pt idx="47673">
                  <c:v>9.6750571684926907</c:v>
                </c:pt>
                <c:pt idx="47674">
                  <c:v>10.206170144133299</c:v>
                </c:pt>
                <c:pt idx="47675">
                  <c:v>10.1717251197718</c:v>
                </c:pt>
                <c:pt idx="47676">
                  <c:v>11.6489030954102</c:v>
                </c:pt>
                <c:pt idx="47677">
                  <c:v>12.1220390710508</c:v>
                </c:pt>
                <c:pt idx="47678">
                  <c:v>12.119164046689299</c:v>
                </c:pt>
                <c:pt idx="47679">
                  <c:v>12.5560470223278</c:v>
                </c:pt>
                <c:pt idx="47680">
                  <c:v>12.2955929979684</c:v>
                </c:pt>
                <c:pt idx="47681">
                  <c:v>12.0616222839421</c:v>
                </c:pt>
                <c:pt idx="47682">
                  <c:v>11.640171880250399</c:v>
                </c:pt>
                <c:pt idx="47683">
                  <c:v>11.7234704765613</c:v>
                </c:pt>
                <c:pt idx="47684">
                  <c:v>10.7447600728696</c:v>
                </c:pt>
                <c:pt idx="47685">
                  <c:v>10.106023669177899</c:v>
                </c:pt>
                <c:pt idx="47686">
                  <c:v>9.7526912654888704</c:v>
                </c:pt>
                <c:pt idx="47687">
                  <c:v>9.3896788617971705</c:v>
                </c:pt>
                <c:pt idx="47688">
                  <c:v>9.3255944581054706</c:v>
                </c:pt>
                <c:pt idx="47689">
                  <c:v>8.5668970544164207</c:v>
                </c:pt>
                <c:pt idx="47690">
                  <c:v>8.9545376507247205</c:v>
                </c:pt>
                <c:pt idx="47691">
                  <c:v>8.6210862470330305</c:v>
                </c:pt>
                <c:pt idx="47692">
                  <c:v>8.1349998433439801</c:v>
                </c:pt>
                <c:pt idx="47693">
                  <c:v>8.6419544396522792</c:v>
                </c:pt>
                <c:pt idx="47694">
                  <c:v>8.6349110359605792</c:v>
                </c:pt>
                <c:pt idx="47695">
                  <c:v>8.8434906322715303</c:v>
                </c:pt>
                <c:pt idx="47696">
                  <c:v>8.8734992285798295</c:v>
                </c:pt>
                <c:pt idx="47697">
                  <c:v>8.7686038248881406</c:v>
                </c:pt>
                <c:pt idx="47698">
                  <c:v>8.6106824211990798</c:v>
                </c:pt>
                <c:pt idx="47699">
                  <c:v>8.5614510175073892</c:v>
                </c:pt>
                <c:pt idx="47700">
                  <c:v>8.4189856138156909</c:v>
                </c:pt>
                <c:pt idx="47701">
                  <c:v>8.4643732101266398</c:v>
                </c:pt>
                <c:pt idx="47702">
                  <c:v>8.5396748064349399</c:v>
                </c:pt>
                <c:pt idx="47703">
                  <c:v>8.5848064027432507</c:v>
                </c:pt>
                <c:pt idx="47704">
                  <c:v>8.64046999905419</c:v>
                </c:pt>
                <c:pt idx="47705">
                  <c:v>8.4663355953624997</c:v>
                </c:pt>
                <c:pt idx="47706">
                  <c:v>8.9717101916708</c:v>
                </c:pt>
                <c:pt idx="47707">
                  <c:v>9.2203947879817498</c:v>
                </c:pt>
                <c:pt idx="47708">
                  <c:v>9.2663263842900498</c:v>
                </c:pt>
                <c:pt idx="47709">
                  <c:v>9.0059329805983506</c:v>
                </c:pt>
                <c:pt idx="47710">
                  <c:v>8.2393965769093001</c:v>
                </c:pt>
                <c:pt idx="47711">
                  <c:v>8.3989031732175992</c:v>
                </c:pt>
                <c:pt idx="47712">
                  <c:v>8.2261657695259096</c:v>
                </c:pt>
                <c:pt idx="47713">
                  <c:v>8.1267573658368608</c:v>
                </c:pt>
                <c:pt idx="47714">
                  <c:v>8.2575619621451608</c:v>
                </c:pt>
                <c:pt idx="47715">
                  <c:v>7.8907215584534596</c:v>
                </c:pt>
                <c:pt idx="47716">
                  <c:v>7.8208081547644097</c:v>
                </c:pt>
                <c:pt idx="47717">
                  <c:v>7.6182927510727101</c:v>
                </c:pt>
                <c:pt idx="47718">
                  <c:v>7.8053453473810199</c:v>
                </c:pt>
                <c:pt idx="47719">
                  <c:v>7.2689839436919703</c:v>
                </c:pt>
                <c:pt idx="47720">
                  <c:v>7.50998754000027</c:v>
                </c:pt>
                <c:pt idx="47721">
                  <c:v>7.25316013630857</c:v>
                </c:pt>
                <c:pt idx="47722">
                  <c:v>7.7326087326195196</c:v>
                </c:pt>
                <c:pt idx="47723">
                  <c:v>7.1663643289278198</c:v>
                </c:pt>
                <c:pt idx="47724">
                  <c:v>7.3055579252361298</c:v>
                </c:pt>
                <c:pt idx="47725">
                  <c:v>7.4336375215470802</c:v>
                </c:pt>
                <c:pt idx="47726">
                  <c:v>8.0857411178553793</c:v>
                </c:pt>
                <c:pt idx="47727">
                  <c:v>8.8429937141636792</c:v>
                </c:pt>
                <c:pt idx="47728">
                  <c:v>8.5616063104746303</c:v>
                </c:pt>
                <c:pt idx="47729">
                  <c:v>8.3146294363484508</c:v>
                </c:pt>
                <c:pt idx="47730">
                  <c:v>8.4917060917969192</c:v>
                </c:pt>
                <c:pt idx="47731">
                  <c:v>8.4611017472389207</c:v>
                </c:pt>
                <c:pt idx="47732">
                  <c:v>8.2485204026873902</c:v>
                </c:pt>
                <c:pt idx="47733">
                  <c:v>8.2458460581358608</c:v>
                </c:pt>
                <c:pt idx="47734">
                  <c:v>8.8100187135778594</c:v>
                </c:pt>
                <c:pt idx="47735">
                  <c:v>8.4238723690263306</c:v>
                </c:pt>
                <c:pt idx="47736">
                  <c:v>7.8186890244748</c:v>
                </c:pt>
                <c:pt idx="47737">
                  <c:v>7.5068336799167996</c:v>
                </c:pt>
                <c:pt idx="47738">
                  <c:v>7.4622333353652603</c:v>
                </c:pt>
                <c:pt idx="47739">
                  <c:v>7.3880269908137297</c:v>
                </c:pt>
                <c:pt idx="47740">
                  <c:v>7.2317766462557298</c:v>
                </c:pt>
                <c:pt idx="47741">
                  <c:v>7.3414603017041999</c:v>
                </c:pt>
                <c:pt idx="47742">
                  <c:v>7.3216219571526704</c:v>
                </c:pt>
                <c:pt idx="47743">
                  <c:v>7.3996406125946699</c:v>
                </c:pt>
                <c:pt idx="47744">
                  <c:v>7.5212932680431397</c:v>
                </c:pt>
                <c:pt idx="47745">
                  <c:v>7.6033349234915999</c:v>
                </c:pt>
                <c:pt idx="47746">
                  <c:v>7.6595815789335999</c:v>
                </c:pt>
                <c:pt idx="47747">
                  <c:v>7.6528042343820699</c:v>
                </c:pt>
                <c:pt idx="47748">
                  <c:v>7.7135378898305396</c:v>
                </c:pt>
                <c:pt idx="47749">
                  <c:v>7.6645585452725404</c:v>
                </c:pt>
                <c:pt idx="47750">
                  <c:v>7.4392882007210099</c:v>
                </c:pt>
                <c:pt idx="47751">
                  <c:v>7.4085218561694797</c:v>
                </c:pt>
                <c:pt idx="47752">
                  <c:v>7.3646785116114799</c:v>
                </c:pt>
                <c:pt idx="47753">
                  <c:v>7.3518871670599397</c:v>
                </c:pt>
                <c:pt idx="47754">
                  <c:v>7.46959082250841</c:v>
                </c:pt>
                <c:pt idx="47755">
                  <c:v>7.6631414779504103</c:v>
                </c:pt>
                <c:pt idx="47756">
                  <c:v>7.6686461333988802</c:v>
                </c:pt>
                <c:pt idx="47757">
                  <c:v>7.8879267888473503</c:v>
                </c:pt>
                <c:pt idx="47758">
                  <c:v>7.7113754442893496</c:v>
                </c:pt>
                <c:pt idx="47759">
                  <c:v>7.5051950997378203</c:v>
                </c:pt>
                <c:pt idx="47760">
                  <c:v>7.8326147551862899</c:v>
                </c:pt>
                <c:pt idx="47761">
                  <c:v>7.8965894106282803</c:v>
                </c:pt>
                <c:pt idx="47762">
                  <c:v>7.7285680660767504</c:v>
                </c:pt>
                <c:pt idx="47763">
                  <c:v>7.2683047215252197</c:v>
                </c:pt>
                <c:pt idx="47764">
                  <c:v>7.3718933769672201</c:v>
                </c:pt>
                <c:pt idx="47765">
                  <c:v>9.7961960324156898</c:v>
                </c:pt>
                <c:pt idx="47766">
                  <c:v>11.960377687864201</c:v>
                </c:pt>
                <c:pt idx="47767">
                  <c:v>11.220144343306201</c:v>
                </c:pt>
                <c:pt idx="47768">
                  <c:v>11.833171998754599</c:v>
                </c:pt>
                <c:pt idx="47769">
                  <c:v>10.7865066542031</c:v>
                </c:pt>
                <c:pt idx="47770">
                  <c:v>13.1804213096451</c:v>
                </c:pt>
                <c:pt idx="47771">
                  <c:v>17.000504965093601</c:v>
                </c:pt>
                <c:pt idx="47772">
                  <c:v>16.968401620542</c:v>
                </c:pt>
                <c:pt idx="47773">
                  <c:v>16.629628275984</c:v>
                </c:pt>
                <c:pt idx="47774">
                  <c:v>16.6327539314325</c:v>
                </c:pt>
                <c:pt idx="47775">
                  <c:v>17.017448586880999</c:v>
                </c:pt>
                <c:pt idx="47776">
                  <c:v>17.422126242322999</c:v>
                </c:pt>
                <c:pt idx="47777">
                  <c:v>17.4196273775446</c:v>
                </c:pt>
                <c:pt idx="47778">
                  <c:v>17.327618992534099</c:v>
                </c:pt>
                <c:pt idx="47779">
                  <c:v>17.1883966075224</c:v>
                </c:pt>
                <c:pt idx="47780">
                  <c:v>17.0240852225119</c:v>
                </c:pt>
                <c:pt idx="47781">
                  <c:v>14.7386708375015</c:v>
                </c:pt>
                <c:pt idx="47782">
                  <c:v>15.599306452489801</c:v>
                </c:pt>
                <c:pt idx="47783">
                  <c:v>13.525156067479299</c:v>
                </c:pt>
                <c:pt idx="47784">
                  <c:v>12.4672546824689</c:v>
                </c:pt>
                <c:pt idx="47785">
                  <c:v>12.4916412974571</c:v>
                </c:pt>
                <c:pt idx="47786">
                  <c:v>12.222233912446701</c:v>
                </c:pt>
                <c:pt idx="47787">
                  <c:v>12.367516527436299</c:v>
                </c:pt>
                <c:pt idx="47788">
                  <c:v>13.102655142424499</c:v>
                </c:pt>
                <c:pt idx="47789">
                  <c:v>13.3672627574141</c:v>
                </c:pt>
                <c:pt idx="47790">
                  <c:v>13.707407372403701</c:v>
                </c:pt>
                <c:pt idx="47791">
                  <c:v>14.2301819873919</c:v>
                </c:pt>
                <c:pt idx="47792">
                  <c:v>14.2734736023815</c:v>
                </c:pt>
                <c:pt idx="47793">
                  <c:v>14.4695982173711</c:v>
                </c:pt>
                <c:pt idx="47794">
                  <c:v>14.462838832359299</c:v>
                </c:pt>
                <c:pt idx="47795">
                  <c:v>14.351265447348901</c:v>
                </c:pt>
                <c:pt idx="47796">
                  <c:v>14.2613640623384</c:v>
                </c:pt>
                <c:pt idx="47797">
                  <c:v>13.8198326773267</c:v>
                </c:pt>
                <c:pt idx="47798">
                  <c:v>13.8080372923163</c:v>
                </c:pt>
                <c:pt idx="47799">
                  <c:v>13.4633939073058</c:v>
                </c:pt>
                <c:pt idx="47800">
                  <c:v>14.374210522294099</c:v>
                </c:pt>
                <c:pt idx="47801">
                  <c:v>16.313556137283602</c:v>
                </c:pt>
                <c:pt idx="47802">
                  <c:v>14.430829752273199</c:v>
                </c:pt>
                <c:pt idx="47803">
                  <c:v>13.8907853672615</c:v>
                </c:pt>
                <c:pt idx="47804">
                  <c:v>13.690324982250999</c:v>
                </c:pt>
                <c:pt idx="47805">
                  <c:v>13.410699597240599</c:v>
                </c:pt>
                <c:pt idx="47806">
                  <c:v>13.2712482122288</c:v>
                </c:pt>
                <c:pt idx="47807">
                  <c:v>13.3273548272184</c:v>
                </c:pt>
                <c:pt idx="47808">
                  <c:v>12.725530442207999</c:v>
                </c:pt>
                <c:pt idx="47809">
                  <c:v>12.6645500571962</c:v>
                </c:pt>
                <c:pt idx="47810">
                  <c:v>13.122153672185799</c:v>
                </c:pt>
                <c:pt idx="47811">
                  <c:v>12.4171832871754</c:v>
                </c:pt>
                <c:pt idx="47812">
                  <c:v>11.9368989021636</c:v>
                </c:pt>
                <c:pt idx="47813">
                  <c:v>12.1999005171532</c:v>
                </c:pt>
                <c:pt idx="47814">
                  <c:v>11.368889132142799</c:v>
                </c:pt>
                <c:pt idx="47815">
                  <c:v>12.316069747130999</c:v>
                </c:pt>
                <c:pt idx="47816">
                  <c:v>12.3274773621206</c:v>
                </c:pt>
                <c:pt idx="47817">
                  <c:v>12.600750977110099</c:v>
                </c:pt>
                <c:pt idx="47818">
                  <c:v>13.536773592098401</c:v>
                </c:pt>
                <c:pt idx="47819">
                  <c:v>13.583751207088</c:v>
                </c:pt>
                <c:pt idx="47820">
                  <c:v>14.4782258220775</c:v>
                </c:pt>
                <c:pt idx="47821">
                  <c:v>14.4480104370658</c:v>
                </c:pt>
                <c:pt idx="47822">
                  <c:v>14.592012052055299</c:v>
                </c:pt>
                <c:pt idx="47823">
                  <c:v>14.9249266670449</c:v>
                </c:pt>
                <c:pt idx="47824">
                  <c:v>15.1754172820332</c:v>
                </c:pt>
                <c:pt idx="47825">
                  <c:v>15.2341648875103</c:v>
                </c:pt>
                <c:pt idx="47826">
                  <c:v>15.093074483472099</c:v>
                </c:pt>
                <c:pt idx="47827">
                  <c:v>14.890955079435599</c:v>
                </c:pt>
                <c:pt idx="47828">
                  <c:v>14.7091296753973</c:v>
                </c:pt>
                <c:pt idx="47829">
                  <c:v>14.351358271359</c:v>
                </c:pt>
                <c:pt idx="47830">
                  <c:v>14.3874378673225</c:v>
                </c:pt>
                <c:pt idx="47831">
                  <c:v>14.227887463284301</c:v>
                </c:pt>
                <c:pt idx="47832">
                  <c:v>14.258196059246</c:v>
                </c:pt>
                <c:pt idx="47833">
                  <c:v>14.0928516552095</c:v>
                </c:pt>
                <c:pt idx="47834">
                  <c:v>14.2996092511712</c:v>
                </c:pt>
                <c:pt idx="47835">
                  <c:v>14.699102847132901</c:v>
                </c:pt>
                <c:pt idx="47836">
                  <c:v>14.596958443096399</c:v>
                </c:pt>
                <c:pt idx="47837">
                  <c:v>14.292531039058201</c:v>
                </c:pt>
                <c:pt idx="47838">
                  <c:v>13.9735236350199</c:v>
                </c:pt>
                <c:pt idx="47839">
                  <c:v>14.1145132309834</c:v>
                </c:pt>
                <c:pt idx="47840">
                  <c:v>13.8818618269451</c:v>
                </c:pt>
                <c:pt idx="47841">
                  <c:v>13.8426194229069</c:v>
                </c:pt>
                <c:pt idx="47842">
                  <c:v>13.6790650188703</c:v>
                </c:pt>
                <c:pt idx="47843">
                  <c:v>13.570141614832099</c:v>
                </c:pt>
                <c:pt idx="47844">
                  <c:v>13.4112542107938</c:v>
                </c:pt>
                <c:pt idx="47845">
                  <c:v>12.9846708067573</c:v>
                </c:pt>
                <c:pt idx="47846">
                  <c:v>12.694476402718999</c:v>
                </c:pt>
                <c:pt idx="47847">
                  <c:v>12.1266459986808</c:v>
                </c:pt>
                <c:pt idx="47848">
                  <c:v>13.3293785946443</c:v>
                </c:pt>
                <c:pt idx="47849">
                  <c:v>14.733074190606001</c:v>
                </c:pt>
                <c:pt idx="47850">
                  <c:v>15.8926617865677</c:v>
                </c:pt>
                <c:pt idx="47851">
                  <c:v>16.8943253825312</c:v>
                </c:pt>
                <c:pt idx="47852">
                  <c:v>13.5778759784929</c:v>
                </c:pt>
                <c:pt idx="47853">
                  <c:v>12.3574275744547</c:v>
                </c:pt>
                <c:pt idx="47854">
                  <c:v>12.3962031704182</c:v>
                </c:pt>
                <c:pt idx="47855">
                  <c:v>11.716069766379899</c:v>
                </c:pt>
                <c:pt idx="47856">
                  <c:v>11.685982362341599</c:v>
                </c:pt>
                <c:pt idx="47857">
                  <c:v>11.6188459583051</c:v>
                </c:pt>
                <c:pt idx="47858">
                  <c:v>11.2001935542669</c:v>
                </c:pt>
                <c:pt idx="47859">
                  <c:v>11.818873150228599</c:v>
                </c:pt>
                <c:pt idx="47860">
                  <c:v>13.198688746192101</c:v>
                </c:pt>
                <c:pt idx="47861">
                  <c:v>12.3801043421538</c:v>
                </c:pt>
                <c:pt idx="47862">
                  <c:v>12.461958938115499</c:v>
                </c:pt>
                <c:pt idx="47863">
                  <c:v>12.492459534079</c:v>
                </c:pt>
                <c:pt idx="47864">
                  <c:v>12.2380251300408</c:v>
                </c:pt>
                <c:pt idx="47865">
                  <c:v>12.238222726002499</c:v>
                </c:pt>
                <c:pt idx="47866">
                  <c:v>12.674168321966</c:v>
                </c:pt>
                <c:pt idx="47867">
                  <c:v>12.7613519179277</c:v>
                </c:pt>
                <c:pt idx="47868">
                  <c:v>12.626722513889501</c:v>
                </c:pt>
                <c:pt idx="47869">
                  <c:v>12.307871109852901</c:v>
                </c:pt>
                <c:pt idx="47870">
                  <c:v>12.2413617058147</c:v>
                </c:pt>
                <c:pt idx="47871">
                  <c:v>12.4819373017764</c:v>
                </c:pt>
                <c:pt idx="47872">
                  <c:v>12.7450928977399</c:v>
                </c:pt>
                <c:pt idx="47873">
                  <c:v>12.7573046015402</c:v>
                </c:pt>
                <c:pt idx="47874">
                  <c:v>12.7673584131791</c:v>
                </c:pt>
                <c:pt idx="47875">
                  <c:v>12.8803542248196</c:v>
                </c:pt>
                <c:pt idx="47876">
                  <c:v>12.7970910364585</c:v>
                </c:pt>
                <c:pt idx="47877">
                  <c:v>12.5989228480974</c:v>
                </c:pt>
                <c:pt idx="47878">
                  <c:v>12.615516659738001</c:v>
                </c:pt>
                <c:pt idx="47879">
                  <c:v>12.6418294713769</c:v>
                </c:pt>
                <c:pt idx="47880">
                  <c:v>12.6103902830158</c:v>
                </c:pt>
                <c:pt idx="47881">
                  <c:v>12.714772094656301</c:v>
                </c:pt>
                <c:pt idx="47882">
                  <c:v>12.8391739062952</c:v>
                </c:pt>
                <c:pt idx="47883">
                  <c:v>12.8201597179341</c:v>
                </c:pt>
                <c:pt idx="47884">
                  <c:v>12.6451935295747</c:v>
                </c:pt>
                <c:pt idx="47885">
                  <c:v>12.6074423412136</c:v>
                </c:pt>
                <c:pt idx="47886">
                  <c:v>12.646243152852501</c:v>
                </c:pt>
                <c:pt idx="47887">
                  <c:v>12.218446964492999</c:v>
                </c:pt>
                <c:pt idx="47888">
                  <c:v>12.1879287761319</c:v>
                </c:pt>
                <c:pt idx="47889">
                  <c:v>11.9020555877708</c:v>
                </c:pt>
                <c:pt idx="47890">
                  <c:v>11.756141399411399</c:v>
                </c:pt>
                <c:pt idx="47891">
                  <c:v>11.649208211050301</c:v>
                </c:pt>
                <c:pt idx="47892">
                  <c:v>11.682799022689199</c:v>
                </c:pt>
                <c:pt idx="47893">
                  <c:v>11.4710958343297</c:v>
                </c:pt>
                <c:pt idx="47894">
                  <c:v>12.003834645968601</c:v>
                </c:pt>
                <c:pt idx="47895">
                  <c:v>12.2356104576075</c:v>
                </c:pt>
                <c:pt idx="47896">
                  <c:v>12.2590452692481</c:v>
                </c:pt>
                <c:pt idx="47897">
                  <c:v>13.632999080887</c:v>
                </c:pt>
                <c:pt idx="47898">
                  <c:v>14.705121892525799</c:v>
                </c:pt>
                <c:pt idx="47899">
                  <c:v>16.014835704166401</c:v>
                </c:pt>
                <c:pt idx="47900">
                  <c:v>12.3193445158053</c:v>
                </c:pt>
                <c:pt idx="47901">
                  <c:v>10.912365327444199</c:v>
                </c:pt>
                <c:pt idx="47902">
                  <c:v>11.129296139084801</c:v>
                </c:pt>
                <c:pt idx="47903">
                  <c:v>10.7694339507237</c:v>
                </c:pt>
                <c:pt idx="47904">
                  <c:v>10.5907227623625</c:v>
                </c:pt>
                <c:pt idx="47905">
                  <c:v>10.131584574003099</c:v>
                </c:pt>
                <c:pt idx="47906">
                  <c:v>10.539533385642001</c:v>
                </c:pt>
                <c:pt idx="47907">
                  <c:v>9.8783001972808897</c:v>
                </c:pt>
                <c:pt idx="47908">
                  <c:v>10.0096810089215</c:v>
                </c:pt>
                <c:pt idx="47909">
                  <c:v>9.7603158205603595</c:v>
                </c:pt>
                <c:pt idx="47910">
                  <c:v>10.0537756321992</c:v>
                </c:pt>
                <c:pt idx="47911">
                  <c:v>11.0171524438398</c:v>
                </c:pt>
                <c:pt idx="47912">
                  <c:v>10.9896342554787</c:v>
                </c:pt>
                <c:pt idx="47913">
                  <c:v>11.2872860671176</c:v>
                </c:pt>
                <c:pt idx="47914">
                  <c:v>10.749814878758199</c:v>
                </c:pt>
                <c:pt idx="47915">
                  <c:v>10.6939226903971</c:v>
                </c:pt>
                <c:pt idx="47916">
                  <c:v>10.9004575020359</c:v>
                </c:pt>
                <c:pt idx="47917">
                  <c:v>10.8390623136765</c:v>
                </c:pt>
                <c:pt idx="47918">
                  <c:v>11.118620125315401</c:v>
                </c:pt>
                <c:pt idx="47919">
                  <c:v>11.268098936954299</c:v>
                </c:pt>
                <c:pt idx="47920">
                  <c:v>11.778258748594901</c:v>
                </c:pt>
                <c:pt idx="47921">
                  <c:v>12.071258144578501</c:v>
                </c:pt>
                <c:pt idx="47922">
                  <c:v>12.144563124907201</c:v>
                </c:pt>
                <c:pt idx="47923">
                  <c:v>12.1537861052373</c:v>
                </c:pt>
                <c:pt idx="47924">
                  <c:v>11.951454085566001</c:v>
                </c:pt>
                <c:pt idx="47925">
                  <c:v>11.7224090658948</c:v>
                </c:pt>
                <c:pt idx="47926">
                  <c:v>11.3688330462248</c:v>
                </c:pt>
                <c:pt idx="47927">
                  <c:v>10.866981026553599</c:v>
                </c:pt>
                <c:pt idx="47928">
                  <c:v>9.6451550068823408</c:v>
                </c:pt>
                <c:pt idx="47929">
                  <c:v>9.1494509872123704</c:v>
                </c:pt>
                <c:pt idx="47930">
                  <c:v>8.7845889675411204</c:v>
                </c:pt>
                <c:pt idx="47931">
                  <c:v>8.6156499478698905</c:v>
                </c:pt>
                <c:pt idx="47932">
                  <c:v>8.7025489281999207</c:v>
                </c:pt>
                <c:pt idx="47933">
                  <c:v>8.8306509085286802</c:v>
                </c:pt>
                <c:pt idx="47934">
                  <c:v>9.10387688885743</c:v>
                </c:pt>
                <c:pt idx="47935">
                  <c:v>9.5448358691874606</c:v>
                </c:pt>
                <c:pt idx="47936">
                  <c:v>9.5408238495162205</c:v>
                </c:pt>
                <c:pt idx="47937">
                  <c:v>9.4569028298449798</c:v>
                </c:pt>
                <c:pt idx="47938">
                  <c:v>9.5345168101750097</c:v>
                </c:pt>
                <c:pt idx="47939">
                  <c:v>9.8234267905037704</c:v>
                </c:pt>
                <c:pt idx="47940">
                  <c:v>10.088648770832499</c:v>
                </c:pt>
                <c:pt idx="47941">
                  <c:v>10.0988137511626</c:v>
                </c:pt>
                <c:pt idx="47942">
                  <c:v>9.8385767314913206</c:v>
                </c:pt>
                <c:pt idx="47943">
                  <c:v>9.9643787118200802</c:v>
                </c:pt>
                <c:pt idx="47944">
                  <c:v>10.3102876921501</c:v>
                </c:pt>
                <c:pt idx="47945">
                  <c:v>11.249934672478901</c:v>
                </c:pt>
                <c:pt idx="47946">
                  <c:v>10.8223506528076</c:v>
                </c:pt>
                <c:pt idx="47947">
                  <c:v>10.3093346331377</c:v>
                </c:pt>
                <c:pt idx="47948">
                  <c:v>10.5221826134664</c:v>
                </c:pt>
                <c:pt idx="47949">
                  <c:v>10.7834955937952</c:v>
                </c:pt>
                <c:pt idx="47950">
                  <c:v>10.407168574125199</c:v>
                </c:pt>
                <c:pt idx="47951">
                  <c:v>10.622920554454</c:v>
                </c:pt>
                <c:pt idx="47952">
                  <c:v>9.3639815347827309</c:v>
                </c:pt>
                <c:pt idx="47953">
                  <c:v>9.7236935151127604</c:v>
                </c:pt>
                <c:pt idx="47954">
                  <c:v>10.3142894954415</c:v>
                </c:pt>
                <c:pt idx="47955">
                  <c:v>10.4113414757703</c:v>
                </c:pt>
                <c:pt idx="47956">
                  <c:v>10.174208456100301</c:v>
                </c:pt>
                <c:pt idx="47957">
                  <c:v>9.4445694364290702</c:v>
                </c:pt>
                <c:pt idx="47958">
                  <c:v>9.8643974167578303</c:v>
                </c:pt>
                <c:pt idx="47959">
                  <c:v>11.0412833970879</c:v>
                </c:pt>
                <c:pt idx="47960">
                  <c:v>10.755531377416601</c:v>
                </c:pt>
                <c:pt idx="47961">
                  <c:v>10.5853373577454</c:v>
                </c:pt>
                <c:pt idx="47962">
                  <c:v>9.3745173380754103</c:v>
                </c:pt>
                <c:pt idx="47963">
                  <c:v>8.9595663184041694</c:v>
                </c:pt>
                <c:pt idx="47964">
                  <c:v>9.5841952987329204</c:v>
                </c:pt>
                <c:pt idx="47965">
                  <c:v>9.8664582790629591</c:v>
                </c:pt>
                <c:pt idx="47966">
                  <c:v>11.054774259391699</c:v>
                </c:pt>
                <c:pt idx="47967">
                  <c:v>10.736134239720499</c:v>
                </c:pt>
                <c:pt idx="47968">
                  <c:v>11.445206220050499</c:v>
                </c:pt>
                <c:pt idx="47969">
                  <c:v>11.8002627779373</c:v>
                </c:pt>
                <c:pt idx="47970">
                  <c:v>11.866066913389799</c:v>
                </c:pt>
                <c:pt idx="47971">
                  <c:v>12.4029450488359</c:v>
                </c:pt>
                <c:pt idx="47972">
                  <c:v>12.3666301842884</c:v>
                </c:pt>
                <c:pt idx="47973">
                  <c:v>12.354192319740999</c:v>
                </c:pt>
                <c:pt idx="47974">
                  <c:v>12.269569455187099</c:v>
                </c:pt>
                <c:pt idx="47975">
                  <c:v>12.3306645906396</c:v>
                </c:pt>
                <c:pt idx="47976">
                  <c:v>12.373983726092201</c:v>
                </c:pt>
                <c:pt idx="47977">
                  <c:v>12.7191618615382</c:v>
                </c:pt>
                <c:pt idx="47978">
                  <c:v>12.5816589969908</c:v>
                </c:pt>
                <c:pt idx="47979">
                  <c:v>12.2884061324434</c:v>
                </c:pt>
                <c:pt idx="47980">
                  <c:v>12.5759572678894</c:v>
                </c:pt>
                <c:pt idx="47981">
                  <c:v>13.037604403342</c:v>
                </c:pt>
                <c:pt idx="47982">
                  <c:v>13.8771035387946</c:v>
                </c:pt>
                <c:pt idx="47983">
                  <c:v>13.9817096742406</c:v>
                </c:pt>
                <c:pt idx="47984">
                  <c:v>14.0987678096932</c:v>
                </c:pt>
                <c:pt idx="47985">
                  <c:v>14.122844945145699</c:v>
                </c:pt>
                <c:pt idx="47986">
                  <c:v>14.0745550805918</c:v>
                </c:pt>
                <c:pt idx="47987">
                  <c:v>14.034174216044301</c:v>
                </c:pt>
                <c:pt idx="47988">
                  <c:v>13.957549351496899</c:v>
                </c:pt>
                <c:pt idx="47989">
                  <c:v>13.586045486943</c:v>
                </c:pt>
                <c:pt idx="47990">
                  <c:v>13.597656622395499</c:v>
                </c:pt>
                <c:pt idx="47991">
                  <c:v>13.608494757848099</c:v>
                </c:pt>
                <c:pt idx="47992">
                  <c:v>13.5769728932941</c:v>
                </c:pt>
                <c:pt idx="47993">
                  <c:v>13.6591970287467</c:v>
                </c:pt>
                <c:pt idx="47994">
                  <c:v>13.907950164199301</c:v>
                </c:pt>
                <c:pt idx="47995">
                  <c:v>13.869825299645299</c:v>
                </c:pt>
                <c:pt idx="47996">
                  <c:v>14.087206435097899</c:v>
                </c:pt>
                <c:pt idx="47997">
                  <c:v>15.225957570550399</c:v>
                </c:pt>
                <c:pt idx="47998">
                  <c:v>14.1026517059965</c:v>
                </c:pt>
                <c:pt idx="47999">
                  <c:v>14.8302228414491</c:v>
                </c:pt>
                <c:pt idx="48000">
                  <c:v>14.4082889769016</c:v>
                </c:pt>
                <c:pt idx="48001">
                  <c:v>13.408626112347701</c:v>
                </c:pt>
                <c:pt idx="48002">
                  <c:v>13.5633552478002</c:v>
                </c:pt>
                <c:pt idx="48003">
                  <c:v>13.6990793832528</c:v>
                </c:pt>
                <c:pt idx="48004">
                  <c:v>14.156609518698801</c:v>
                </c:pt>
                <c:pt idx="48005">
                  <c:v>14.5216086541514</c:v>
                </c:pt>
                <c:pt idx="48006">
                  <c:v>13.524557789604</c:v>
                </c:pt>
                <c:pt idx="48007">
                  <c:v>13.91002892505</c:v>
                </c:pt>
                <c:pt idx="48008">
                  <c:v>13.8507210605026</c:v>
                </c:pt>
                <c:pt idx="48009">
                  <c:v>13.4701131959552</c:v>
                </c:pt>
                <c:pt idx="48010">
                  <c:v>12.1749033314012</c:v>
                </c:pt>
                <c:pt idx="48011">
                  <c:v>12.8597224668538</c:v>
                </c:pt>
                <c:pt idx="48012">
                  <c:v>12.085158602306301</c:v>
                </c:pt>
                <c:pt idx="48013">
                  <c:v>12.229144737752399</c:v>
                </c:pt>
                <c:pt idx="48014">
                  <c:v>12.944719873205001</c:v>
                </c:pt>
                <c:pt idx="48015">
                  <c:v>13.303555008657501</c:v>
                </c:pt>
                <c:pt idx="48016">
                  <c:v>13.538218144103601</c:v>
                </c:pt>
                <c:pt idx="48017">
                  <c:v>13.630098234242499</c:v>
                </c:pt>
                <c:pt idx="48018">
                  <c:v>13.6171942790623</c:v>
                </c:pt>
                <c:pt idx="48019">
                  <c:v>13.729047323881</c:v>
                </c:pt>
                <c:pt idx="48020">
                  <c:v>13.595070368700799</c:v>
                </c:pt>
                <c:pt idx="48021">
                  <c:v>13.8102824135205</c:v>
                </c:pt>
                <c:pt idx="48022">
                  <c:v>13.6003344583392</c:v>
                </c:pt>
                <c:pt idx="48023">
                  <c:v>14.052212503159</c:v>
                </c:pt>
                <c:pt idx="48024">
                  <c:v>14.3849175479788</c:v>
                </c:pt>
                <c:pt idx="48025">
                  <c:v>14.3607635927975</c:v>
                </c:pt>
                <c:pt idx="48026">
                  <c:v>14.434714637617301</c:v>
                </c:pt>
                <c:pt idx="48027">
                  <c:v>14.465954682437101</c:v>
                </c:pt>
                <c:pt idx="48028">
                  <c:v>14.387005727255801</c:v>
                </c:pt>
                <c:pt idx="48029">
                  <c:v>14.403524772075601</c:v>
                </c:pt>
                <c:pt idx="48030">
                  <c:v>14.407401816895399</c:v>
                </c:pt>
                <c:pt idx="48031">
                  <c:v>14.4306708617141</c:v>
                </c:pt>
                <c:pt idx="48032">
                  <c:v>14.4098669065339</c:v>
                </c:pt>
                <c:pt idx="48033">
                  <c:v>14.4080849513537</c:v>
                </c:pt>
                <c:pt idx="48034">
                  <c:v>14.328479996172399</c:v>
                </c:pt>
                <c:pt idx="48035">
                  <c:v>14.3326090409922</c:v>
                </c:pt>
                <c:pt idx="48036">
                  <c:v>14.338486085812001</c:v>
                </c:pt>
                <c:pt idx="48037">
                  <c:v>14.4101411306307</c:v>
                </c:pt>
                <c:pt idx="48038">
                  <c:v>14.4469761754505</c:v>
                </c:pt>
                <c:pt idx="48039">
                  <c:v>14.3220612202702</c:v>
                </c:pt>
                <c:pt idx="48040">
                  <c:v>14.468642265089001</c:v>
                </c:pt>
                <c:pt idx="48041">
                  <c:v>14.5281873099087</c:v>
                </c:pt>
                <c:pt idx="48042">
                  <c:v>14.6318703547285</c:v>
                </c:pt>
                <c:pt idx="48043">
                  <c:v>14.5724623995472</c:v>
                </c:pt>
                <c:pt idx="48044">
                  <c:v>14.498681444367</c:v>
                </c:pt>
                <c:pt idx="48045">
                  <c:v>13.953201489186799</c:v>
                </c:pt>
                <c:pt idx="48046">
                  <c:v>14.3365035340055</c:v>
                </c:pt>
                <c:pt idx="48047">
                  <c:v>15.078787578825301</c:v>
                </c:pt>
                <c:pt idx="48048">
                  <c:v>14.4826946236451</c:v>
                </c:pt>
                <c:pt idx="48049">
                  <c:v>14.501105668463801</c:v>
                </c:pt>
                <c:pt idx="48050">
                  <c:v>13.929910713283601</c:v>
                </c:pt>
                <c:pt idx="48051">
                  <c:v>13.6263517581034</c:v>
                </c:pt>
                <c:pt idx="48052">
                  <c:v>13.4782118029221</c:v>
                </c:pt>
                <c:pt idx="48053">
                  <c:v>14.276210847741901</c:v>
                </c:pt>
                <c:pt idx="48054">
                  <c:v>14.8173058925617</c:v>
                </c:pt>
                <c:pt idx="48055">
                  <c:v>13.8808619373804</c:v>
                </c:pt>
                <c:pt idx="48056">
                  <c:v>14.8225699822002</c:v>
                </c:pt>
                <c:pt idx="48057">
                  <c:v>14.30290902702</c:v>
                </c:pt>
                <c:pt idx="48058">
                  <c:v>14.297798071838701</c:v>
                </c:pt>
                <c:pt idx="48059">
                  <c:v>13.738687116658401</c:v>
                </c:pt>
                <c:pt idx="48060">
                  <c:v>14.1218431614782</c:v>
                </c:pt>
                <c:pt idx="48061">
                  <c:v>13.868300206296899</c:v>
                </c:pt>
                <c:pt idx="48062">
                  <c:v>14.1134272511167</c:v>
                </c:pt>
                <c:pt idx="48063">
                  <c:v>14.0338252959365</c:v>
                </c:pt>
                <c:pt idx="48064">
                  <c:v>13.8972783407552</c:v>
                </c:pt>
                <c:pt idx="48065">
                  <c:v>13.9122123800463</c:v>
                </c:pt>
                <c:pt idx="48066">
                  <c:v>13.720030413803</c:v>
                </c:pt>
                <c:pt idx="48067">
                  <c:v>13.6268564475643</c:v>
                </c:pt>
                <c:pt idx="48068">
                  <c:v>13.146070481321001</c:v>
                </c:pt>
                <c:pt idx="48069">
                  <c:v>13.2604285150778</c:v>
                </c:pt>
                <c:pt idx="48070">
                  <c:v>13.055018548839</c:v>
                </c:pt>
                <c:pt idx="48071">
                  <c:v>12.602953582595701</c:v>
                </c:pt>
                <c:pt idx="48072">
                  <c:v>12.2669786163525</c:v>
                </c:pt>
                <c:pt idx="48073">
                  <c:v>11.8702936501137</c:v>
                </c:pt>
                <c:pt idx="48074">
                  <c:v>11.6645036838705</c:v>
                </c:pt>
                <c:pt idx="48075">
                  <c:v>11.5209377176272</c:v>
                </c:pt>
                <c:pt idx="48076">
                  <c:v>11.833481751388501</c:v>
                </c:pt>
                <c:pt idx="48077">
                  <c:v>11.376984785145201</c:v>
                </c:pt>
                <c:pt idx="48078">
                  <c:v>11.857596818902</c:v>
                </c:pt>
                <c:pt idx="48079">
                  <c:v>12.175936852663201</c:v>
                </c:pt>
                <c:pt idx="48080">
                  <c:v>11.618947886420001</c:v>
                </c:pt>
                <c:pt idx="48081">
                  <c:v>11.348393920176701</c:v>
                </c:pt>
                <c:pt idx="48082">
                  <c:v>10.973668953937899</c:v>
                </c:pt>
                <c:pt idx="48083">
                  <c:v>10.522964987694699</c:v>
                </c:pt>
                <c:pt idx="48084">
                  <c:v>10.331013021451501</c:v>
                </c:pt>
                <c:pt idx="48085">
                  <c:v>10.357644055212701</c:v>
                </c:pt>
                <c:pt idx="48086">
                  <c:v>10.2826300889694</c:v>
                </c:pt>
                <c:pt idx="48087">
                  <c:v>10.6468991227262</c:v>
                </c:pt>
                <c:pt idx="48088">
                  <c:v>11.657479156487399</c:v>
                </c:pt>
                <c:pt idx="48089">
                  <c:v>12.649011190244201</c:v>
                </c:pt>
                <c:pt idx="48090">
                  <c:v>12.8781352240009</c:v>
                </c:pt>
                <c:pt idx="48091">
                  <c:v>12.8968222577621</c:v>
                </c:pt>
                <c:pt idx="48092">
                  <c:v>10.718160291518901</c:v>
                </c:pt>
                <c:pt idx="48093">
                  <c:v>10.192359325275699</c:v>
                </c:pt>
                <c:pt idx="48094">
                  <c:v>10.3778863590369</c:v>
                </c:pt>
                <c:pt idx="48095">
                  <c:v>10.718640392793599</c:v>
                </c:pt>
                <c:pt idx="48096">
                  <c:v>10.373452426550401</c:v>
                </c:pt>
                <c:pt idx="48097">
                  <c:v>10.124650460311599</c:v>
                </c:pt>
                <c:pt idx="48098">
                  <c:v>9.3072754940683797</c:v>
                </c:pt>
                <c:pt idx="48099">
                  <c:v>9.5514975278251306</c:v>
                </c:pt>
                <c:pt idx="48100">
                  <c:v>9.3471995615863595</c:v>
                </c:pt>
                <c:pt idx="48101">
                  <c:v>9.3657305953431091</c:v>
                </c:pt>
                <c:pt idx="48102">
                  <c:v>9.8827136290998698</c:v>
                </c:pt>
                <c:pt idx="48103">
                  <c:v>9.9209036628611003</c:v>
                </c:pt>
                <c:pt idx="48104">
                  <c:v>9.2665556966178499</c:v>
                </c:pt>
                <c:pt idx="48105">
                  <c:v>10.2268187303746</c:v>
                </c:pt>
                <c:pt idx="48106">
                  <c:v>11.2982597641358</c:v>
                </c:pt>
                <c:pt idx="48107">
                  <c:v>11.9973257978926</c:v>
                </c:pt>
                <c:pt idx="48108">
                  <c:v>12.037449831649299</c:v>
                </c:pt>
                <c:pt idx="48109">
                  <c:v>11.9645568654106</c:v>
                </c:pt>
                <c:pt idx="48110">
                  <c:v>12.0652268991673</c:v>
                </c:pt>
                <c:pt idx="48111">
                  <c:v>12.3860889329241</c:v>
                </c:pt>
                <c:pt idx="48112">
                  <c:v>13.1002049666853</c:v>
                </c:pt>
                <c:pt idx="48113">
                  <c:v>13.5993197554481</c:v>
                </c:pt>
                <c:pt idx="48114">
                  <c:v>13.562598299219299</c:v>
                </c:pt>
                <c:pt idx="48115">
                  <c:v>13.363076842992699</c:v>
                </c:pt>
                <c:pt idx="48116">
                  <c:v>13.072130386763799</c:v>
                </c:pt>
                <c:pt idx="48117">
                  <c:v>12.091381930534901</c:v>
                </c:pt>
                <c:pt idx="48118">
                  <c:v>11.3404694743083</c:v>
                </c:pt>
                <c:pt idx="48119">
                  <c:v>10.211186018079401</c:v>
                </c:pt>
                <c:pt idx="48120">
                  <c:v>9.2624325618505399</c:v>
                </c:pt>
                <c:pt idx="48121">
                  <c:v>8.4977961056239302</c:v>
                </c:pt>
                <c:pt idx="48122">
                  <c:v>7.8403196493950604</c:v>
                </c:pt>
                <c:pt idx="48123">
                  <c:v>7.3260491931661802</c:v>
                </c:pt>
                <c:pt idx="48124">
                  <c:v>7.2419167369395696</c:v>
                </c:pt>
                <c:pt idx="48125">
                  <c:v>7.0434272807107003</c:v>
                </c:pt>
                <c:pt idx="48126">
                  <c:v>6.8922118244818202</c:v>
                </c:pt>
                <c:pt idx="48127">
                  <c:v>6.87640836825521</c:v>
                </c:pt>
                <c:pt idx="48128">
                  <c:v>7.0428379120263296</c:v>
                </c:pt>
                <c:pt idx="48129">
                  <c:v>6.9541934557974603</c:v>
                </c:pt>
                <c:pt idx="48130">
                  <c:v>6.8610439995708496</c:v>
                </c:pt>
                <c:pt idx="48131">
                  <c:v>6.88846154334197</c:v>
                </c:pt>
                <c:pt idx="48132">
                  <c:v>6.6302900871131003</c:v>
                </c:pt>
                <c:pt idx="48133">
                  <c:v>6.5229646308864897</c:v>
                </c:pt>
                <c:pt idx="48134">
                  <c:v>6.5403741746576101</c:v>
                </c:pt>
                <c:pt idx="48135">
                  <c:v>6.6054527184287402</c:v>
                </c:pt>
                <c:pt idx="48136">
                  <c:v>6.9252142622021298</c:v>
                </c:pt>
                <c:pt idx="48137">
                  <c:v>7.5631398059732504</c:v>
                </c:pt>
                <c:pt idx="48138">
                  <c:v>7.4184703497443696</c:v>
                </c:pt>
                <c:pt idx="48139">
                  <c:v>6.8997128935177701</c:v>
                </c:pt>
                <c:pt idx="48140">
                  <c:v>6.38968843728889</c:v>
                </c:pt>
                <c:pt idx="48141">
                  <c:v>6.1828689810600101</c:v>
                </c:pt>
                <c:pt idx="48142">
                  <c:v>6.0451575248334004</c:v>
                </c:pt>
                <c:pt idx="48143">
                  <c:v>6.1557200686045297</c:v>
                </c:pt>
                <c:pt idx="48144">
                  <c:v>5.6789546123756498</c:v>
                </c:pt>
                <c:pt idx="48145">
                  <c:v>6.2645201561490396</c:v>
                </c:pt>
                <c:pt idx="48146">
                  <c:v>5.8129246999201696</c:v>
                </c:pt>
                <c:pt idx="48147">
                  <c:v>6.1624212436912904</c:v>
                </c:pt>
                <c:pt idx="48148">
                  <c:v>6.2160267874646804</c:v>
                </c:pt>
                <c:pt idx="48149">
                  <c:v>6.8213473312357999</c:v>
                </c:pt>
                <c:pt idx="48150">
                  <c:v>8.6410218750069294</c:v>
                </c:pt>
                <c:pt idx="48151">
                  <c:v>9.3720514187803197</c:v>
                </c:pt>
                <c:pt idx="48152">
                  <c:v>9.8840509625514397</c:v>
                </c:pt>
                <c:pt idx="48153">
                  <c:v>11.8779675063226</c:v>
                </c:pt>
                <c:pt idx="48154">
                  <c:v>13.201018050096</c:v>
                </c:pt>
                <c:pt idx="48155">
                  <c:v>14.007733593867099</c:v>
                </c:pt>
                <c:pt idx="48156">
                  <c:v>14.4339821376382</c:v>
                </c:pt>
                <c:pt idx="48157">
                  <c:v>14.0188816814116</c:v>
                </c:pt>
                <c:pt idx="48158">
                  <c:v>13.529657225182699</c:v>
                </c:pt>
                <c:pt idx="48159">
                  <c:v>13.427250768953799</c:v>
                </c:pt>
                <c:pt idx="48160">
                  <c:v>13.206308312727201</c:v>
                </c:pt>
                <c:pt idx="48161">
                  <c:v>12.6717431753599</c:v>
                </c:pt>
                <c:pt idx="48162">
                  <c:v>12.4088563568606</c:v>
                </c:pt>
                <c:pt idx="48163">
                  <c:v>12.6668025383571</c:v>
                </c:pt>
                <c:pt idx="48164">
                  <c:v>12.816828719857799</c:v>
                </c:pt>
                <c:pt idx="48165">
                  <c:v>12.9095259013584</c:v>
                </c:pt>
                <c:pt idx="48166">
                  <c:v>12.922057082855</c:v>
                </c:pt>
                <c:pt idx="48167">
                  <c:v>12.5188462643556</c:v>
                </c:pt>
                <c:pt idx="48168">
                  <c:v>11.669504445856299</c:v>
                </c:pt>
                <c:pt idx="48169">
                  <c:v>12.354118627352801</c:v>
                </c:pt>
                <c:pt idx="48170">
                  <c:v>11.7682298088535</c:v>
                </c:pt>
                <c:pt idx="48171">
                  <c:v>11.443633990354201</c:v>
                </c:pt>
                <c:pt idx="48172">
                  <c:v>10.474434171850699</c:v>
                </c:pt>
                <c:pt idx="48173">
                  <c:v>9.4125313533513495</c:v>
                </c:pt>
                <c:pt idx="48174">
                  <c:v>9.1759575348520208</c:v>
                </c:pt>
                <c:pt idx="48175">
                  <c:v>9.4059107163485294</c:v>
                </c:pt>
                <c:pt idx="48176">
                  <c:v>9.3047918978492099</c:v>
                </c:pt>
                <c:pt idx="48177">
                  <c:v>8.1914440793498802</c:v>
                </c:pt>
                <c:pt idx="48178">
                  <c:v>8.3994652608463891</c:v>
                </c:pt>
                <c:pt idx="48179">
                  <c:v>9.06746244234707</c:v>
                </c:pt>
                <c:pt idx="48180">
                  <c:v>8.9740166238477403</c:v>
                </c:pt>
                <c:pt idx="48181">
                  <c:v>9.6174518053442508</c:v>
                </c:pt>
                <c:pt idx="48182">
                  <c:v>9.9538169868449202</c:v>
                </c:pt>
                <c:pt idx="48183">
                  <c:v>9.9859591683455999</c:v>
                </c:pt>
                <c:pt idx="48184">
                  <c:v>9.05568934984211</c:v>
                </c:pt>
                <c:pt idx="48185">
                  <c:v>8.9818125313427792</c:v>
                </c:pt>
                <c:pt idx="48186">
                  <c:v>9.6193917128434592</c:v>
                </c:pt>
                <c:pt idx="48187">
                  <c:v>10.64476889434</c:v>
                </c:pt>
                <c:pt idx="48188">
                  <c:v>12.6065780758406</c:v>
                </c:pt>
                <c:pt idx="48189">
                  <c:v>13.129699257341301</c:v>
                </c:pt>
                <c:pt idx="48190">
                  <c:v>13.221673438837801</c:v>
                </c:pt>
                <c:pt idx="48191">
                  <c:v>12.847685620338501</c:v>
                </c:pt>
                <c:pt idx="48192">
                  <c:v>13.0848138018392</c:v>
                </c:pt>
                <c:pt idx="48193">
                  <c:v>12.844913983335699</c:v>
                </c:pt>
                <c:pt idx="48194">
                  <c:v>12.8708181648364</c:v>
                </c:pt>
                <c:pt idx="48195">
                  <c:v>11.833787346336999</c:v>
                </c:pt>
                <c:pt idx="48196">
                  <c:v>12.8694125278335</c:v>
                </c:pt>
                <c:pt idx="48197">
                  <c:v>14.5625347093342</c:v>
                </c:pt>
                <c:pt idx="48198">
                  <c:v>14.9589778908349</c:v>
                </c:pt>
                <c:pt idx="48199">
                  <c:v>13.3397480723314</c:v>
                </c:pt>
                <c:pt idx="48200">
                  <c:v>13.3448182538321</c:v>
                </c:pt>
                <c:pt idx="48201">
                  <c:v>11.3939554353327</c:v>
                </c:pt>
                <c:pt idx="48202">
                  <c:v>17.507363616829299</c:v>
                </c:pt>
                <c:pt idx="48203">
                  <c:v>17.3848677983299</c:v>
                </c:pt>
                <c:pt idx="48204">
                  <c:v>17.149810979830601</c:v>
                </c:pt>
                <c:pt idx="48205">
                  <c:v>16.9143541613271</c:v>
                </c:pt>
                <c:pt idx="48206">
                  <c:v>16.907981342827799</c:v>
                </c:pt>
                <c:pt idx="48207">
                  <c:v>16.6837725243285</c:v>
                </c:pt>
                <c:pt idx="48208">
                  <c:v>16.579787705825002</c:v>
                </c:pt>
                <c:pt idx="48209">
                  <c:v>16.458966271772699</c:v>
                </c:pt>
                <c:pt idx="48210">
                  <c:v>16.404091222162599</c:v>
                </c:pt>
                <c:pt idx="48211">
                  <c:v>16.1998621725532</c:v>
                </c:pt>
                <c:pt idx="48212">
                  <c:v>15.8980241229432</c:v>
                </c:pt>
                <c:pt idx="48213">
                  <c:v>14.6493140733331</c:v>
                </c:pt>
                <c:pt idx="48214">
                  <c:v>13.7437560237237</c:v>
                </c:pt>
                <c:pt idx="48215">
                  <c:v>15.390071974113599</c:v>
                </c:pt>
                <c:pt idx="48216">
                  <c:v>16.387928924503498</c:v>
                </c:pt>
                <c:pt idx="48217">
                  <c:v>15.8999188748941</c:v>
                </c:pt>
                <c:pt idx="48218">
                  <c:v>15.547955825284101</c:v>
                </c:pt>
                <c:pt idx="48219">
                  <c:v>15.763000775674</c:v>
                </c:pt>
                <c:pt idx="48220">
                  <c:v>15.4190187260646</c:v>
                </c:pt>
                <c:pt idx="48221">
                  <c:v>14.849670676454499</c:v>
                </c:pt>
                <c:pt idx="48222">
                  <c:v>14.6040876268445</c:v>
                </c:pt>
                <c:pt idx="48223">
                  <c:v>14.6946525772351</c:v>
                </c:pt>
                <c:pt idx="48224">
                  <c:v>14.548012527625</c:v>
                </c:pt>
                <c:pt idx="48225">
                  <c:v>14.464143478014901</c:v>
                </c:pt>
                <c:pt idx="48226">
                  <c:v>13.723564428405499</c:v>
                </c:pt>
                <c:pt idx="48227">
                  <c:v>14.029639378795499</c:v>
                </c:pt>
                <c:pt idx="48228">
                  <c:v>12.9411593291854</c:v>
                </c:pt>
                <c:pt idx="48229">
                  <c:v>12.678241279576</c:v>
                </c:pt>
                <c:pt idx="48230">
                  <c:v>11.9635122299659</c:v>
                </c:pt>
                <c:pt idx="48231">
                  <c:v>10.8182371803558</c:v>
                </c:pt>
                <c:pt idx="48232">
                  <c:v>11.2135561307465</c:v>
                </c:pt>
                <c:pt idx="48233">
                  <c:v>12.0851210811364</c:v>
                </c:pt>
                <c:pt idx="48234">
                  <c:v>12.3373480315263</c:v>
                </c:pt>
                <c:pt idx="48235">
                  <c:v>10.9773429819169</c:v>
                </c:pt>
                <c:pt idx="48236">
                  <c:v>10.903954932306799</c:v>
                </c:pt>
                <c:pt idx="48237">
                  <c:v>10.916798882696799</c:v>
                </c:pt>
                <c:pt idx="48238">
                  <c:v>11.319978833087401</c:v>
                </c:pt>
                <c:pt idx="48239">
                  <c:v>10.882455783477299</c:v>
                </c:pt>
                <c:pt idx="48240">
                  <c:v>10.1944527338672</c:v>
                </c:pt>
                <c:pt idx="48241">
                  <c:v>9.3055576842578294</c:v>
                </c:pt>
                <c:pt idx="48242">
                  <c:v>9.2859066346477608</c:v>
                </c:pt>
                <c:pt idx="48243">
                  <c:v>8.9526825850376905</c:v>
                </c:pt>
                <c:pt idx="48244">
                  <c:v>8.9419955354282905</c:v>
                </c:pt>
                <c:pt idx="48245">
                  <c:v>8.5595234858182199</c:v>
                </c:pt>
                <c:pt idx="48246">
                  <c:v>8.4418334362081495</c:v>
                </c:pt>
                <c:pt idx="48247">
                  <c:v>8.7773393865987508</c:v>
                </c:pt>
                <c:pt idx="48248">
                  <c:v>8.8921073369886798</c:v>
                </c:pt>
                <c:pt idx="48249">
                  <c:v>16.8891862873786</c:v>
                </c:pt>
                <c:pt idx="48250">
                  <c:v>16.634830237769201</c:v>
                </c:pt>
                <c:pt idx="48251">
                  <c:v>15.5740321881591</c:v>
                </c:pt>
                <c:pt idx="48252">
                  <c:v>14.509627138549099</c:v>
                </c:pt>
                <c:pt idx="48253">
                  <c:v>14.5520690889397</c:v>
                </c:pt>
                <c:pt idx="48254">
                  <c:v>14.0693340393296</c:v>
                </c:pt>
                <c:pt idx="48255">
                  <c:v>14.5548619897195</c:v>
                </c:pt>
                <c:pt idx="48256">
                  <c:v>15.0153559401101</c:v>
                </c:pt>
                <c:pt idx="48257">
                  <c:v>14.544151088265799</c:v>
                </c:pt>
                <c:pt idx="48258">
                  <c:v>14.703950434188901</c:v>
                </c:pt>
                <c:pt idx="48259">
                  <c:v>15.4355967801111</c:v>
                </c:pt>
                <c:pt idx="48260">
                  <c:v>15.079743126034201</c:v>
                </c:pt>
                <c:pt idx="48261">
                  <c:v>15.1426624719573</c:v>
                </c:pt>
                <c:pt idx="48262">
                  <c:v>15.062002817879501</c:v>
                </c:pt>
                <c:pt idx="48263">
                  <c:v>14.9087041638026</c:v>
                </c:pt>
                <c:pt idx="48264">
                  <c:v>14.3883565097257</c:v>
                </c:pt>
                <c:pt idx="48265">
                  <c:v>14.176077855647801</c:v>
                </c:pt>
                <c:pt idx="48266">
                  <c:v>13.828568201571001</c:v>
                </c:pt>
                <c:pt idx="48267">
                  <c:v>13.6240135474941</c:v>
                </c:pt>
                <c:pt idx="48268">
                  <c:v>13.5911108934162</c:v>
                </c:pt>
                <c:pt idx="48269">
                  <c:v>13.2529752393393</c:v>
                </c:pt>
                <c:pt idx="48270">
                  <c:v>12.1861855852625</c:v>
                </c:pt>
                <c:pt idx="48271">
                  <c:v>11.4876369311846</c:v>
                </c:pt>
                <c:pt idx="48272">
                  <c:v>11.052039277107699</c:v>
                </c:pt>
                <c:pt idx="48273">
                  <c:v>10.6080776230308</c:v>
                </c:pt>
                <c:pt idx="48274">
                  <c:v>10.511151968953</c:v>
                </c:pt>
                <c:pt idx="48275">
                  <c:v>10.700589314876099</c:v>
                </c:pt>
                <c:pt idx="48276">
                  <c:v>11.1536736607992</c:v>
                </c:pt>
                <c:pt idx="48277">
                  <c:v>11.3888670067214</c:v>
                </c:pt>
                <c:pt idx="48278">
                  <c:v>11.6514113526445</c:v>
                </c:pt>
                <c:pt idx="48279">
                  <c:v>11.903379698567599</c:v>
                </c:pt>
                <c:pt idx="48280">
                  <c:v>12.4412200444897</c:v>
                </c:pt>
                <c:pt idx="48281">
                  <c:v>13.5864973904128</c:v>
                </c:pt>
                <c:pt idx="48282">
                  <c:v>13.924898736336001</c:v>
                </c:pt>
                <c:pt idx="48283">
                  <c:v>13.4705880822581</c:v>
                </c:pt>
                <c:pt idx="48284">
                  <c:v>13.1897154281812</c:v>
                </c:pt>
                <c:pt idx="48285">
                  <c:v>12.6308197741043</c:v>
                </c:pt>
                <c:pt idx="48286">
                  <c:v>11.955626120026499</c:v>
                </c:pt>
                <c:pt idx="48287">
                  <c:v>10.832516465949601</c:v>
                </c:pt>
                <c:pt idx="48288">
                  <c:v>10.1680288118727</c:v>
                </c:pt>
                <c:pt idx="48289">
                  <c:v>9.2138701577948598</c:v>
                </c:pt>
                <c:pt idx="48290">
                  <c:v>8.6781115037179699</c:v>
                </c:pt>
                <c:pt idx="48291">
                  <c:v>8.3487628496410906</c:v>
                </c:pt>
                <c:pt idx="48292">
                  <c:v>8.7170971955632304</c:v>
                </c:pt>
                <c:pt idx="48293">
                  <c:v>8.7767785414863493</c:v>
                </c:pt>
                <c:pt idx="48294">
                  <c:v>8.2252508874094605</c:v>
                </c:pt>
                <c:pt idx="48295">
                  <c:v>8.4444492333316106</c:v>
                </c:pt>
                <c:pt idx="48296">
                  <c:v>9.6237195792547201</c:v>
                </c:pt>
                <c:pt idx="48297">
                  <c:v>11.309030925177799</c:v>
                </c:pt>
                <c:pt idx="48298">
                  <c:v>13.2432602711</c:v>
                </c:pt>
                <c:pt idx="48299">
                  <c:v>14.6209316170231</c:v>
                </c:pt>
                <c:pt idx="48300">
                  <c:v>14.6613619629462</c:v>
                </c:pt>
                <c:pt idx="48301">
                  <c:v>15.506179308868401</c:v>
                </c:pt>
                <c:pt idx="48302">
                  <c:v>15.7804786547915</c:v>
                </c:pt>
                <c:pt idx="48303">
                  <c:v>15.628455000714601</c:v>
                </c:pt>
                <c:pt idx="48304">
                  <c:v>15.6225013466367</c:v>
                </c:pt>
                <c:pt idx="48305">
                  <c:v>15.9514571546221</c:v>
                </c:pt>
                <c:pt idx="48306">
                  <c:v>15.7298274246721</c:v>
                </c:pt>
                <c:pt idx="48307">
                  <c:v>15.738670694718801</c:v>
                </c:pt>
                <c:pt idx="48308">
                  <c:v>15.7867649647687</c:v>
                </c:pt>
                <c:pt idx="48309">
                  <c:v>15.676063234818701</c:v>
                </c:pt>
                <c:pt idx="48310">
                  <c:v>15.587617504865401</c:v>
                </c:pt>
                <c:pt idx="48311">
                  <c:v>15.616503774915399</c:v>
                </c:pt>
                <c:pt idx="48312">
                  <c:v>15.5119900449653</c:v>
                </c:pt>
                <c:pt idx="48313">
                  <c:v>15.537793315011999</c:v>
                </c:pt>
                <c:pt idx="48314">
                  <c:v>15.373895585062</c:v>
                </c:pt>
                <c:pt idx="48315">
                  <c:v>15.031006855112</c:v>
                </c:pt>
                <c:pt idx="48316">
                  <c:v>14.9646451251587</c:v>
                </c:pt>
                <c:pt idx="48317">
                  <c:v>14.647972395208599</c:v>
                </c:pt>
                <c:pt idx="48318">
                  <c:v>14.8956886652586</c:v>
                </c:pt>
                <c:pt idx="48319">
                  <c:v>15.1847729353053</c:v>
                </c:pt>
                <c:pt idx="48320">
                  <c:v>14.4371142053553</c:v>
                </c:pt>
                <c:pt idx="48321">
                  <c:v>14.0169334754052</c:v>
                </c:pt>
                <c:pt idx="48322">
                  <c:v>13.8980257454519</c:v>
                </c:pt>
                <c:pt idx="48323">
                  <c:v>14.3652620155019</c:v>
                </c:pt>
                <c:pt idx="48324">
                  <c:v>14.2440842855518</c:v>
                </c:pt>
                <c:pt idx="48325">
                  <c:v>14.077607555598499</c:v>
                </c:pt>
                <c:pt idx="48326">
                  <c:v>13.900107825648499</c:v>
                </c:pt>
                <c:pt idx="48327">
                  <c:v>14.724303095698501</c:v>
                </c:pt>
                <c:pt idx="48328">
                  <c:v>16.167556365745199</c:v>
                </c:pt>
                <c:pt idx="48329">
                  <c:v>16.4700876357951</c:v>
                </c:pt>
                <c:pt idx="48330">
                  <c:v>16.390071905845101</c:v>
                </c:pt>
                <c:pt idx="48331">
                  <c:v>14.6856871758918</c:v>
                </c:pt>
                <c:pt idx="48332">
                  <c:v>14.413871445941799</c:v>
                </c:pt>
                <c:pt idx="48333">
                  <c:v>13.8320777159917</c:v>
                </c:pt>
                <c:pt idx="48334">
                  <c:v>13.223994986038401</c:v>
                </c:pt>
                <c:pt idx="48335">
                  <c:v>12.981887256088401</c:v>
                </c:pt>
                <c:pt idx="48336">
                  <c:v>13.0807865261384</c:v>
                </c:pt>
                <c:pt idx="48337">
                  <c:v>13.092188796185001</c:v>
                </c:pt>
                <c:pt idx="48338">
                  <c:v>12.637450066234999</c:v>
                </c:pt>
                <c:pt idx="48339">
                  <c:v>13.226654336285</c:v>
                </c:pt>
                <c:pt idx="48340">
                  <c:v>15.044274606331699</c:v>
                </c:pt>
                <c:pt idx="48341">
                  <c:v>16.336319876381602</c:v>
                </c:pt>
                <c:pt idx="48342">
                  <c:v>17.047661146431601</c:v>
                </c:pt>
                <c:pt idx="48343">
                  <c:v>16.568466416478302</c:v>
                </c:pt>
                <c:pt idx="48344">
                  <c:v>14.8594746865283</c:v>
                </c:pt>
                <c:pt idx="48345">
                  <c:v>15.2553599565782</c:v>
                </c:pt>
                <c:pt idx="48346">
                  <c:v>15.1800382266249</c:v>
                </c:pt>
                <c:pt idx="48347">
                  <c:v>15.0248944966749</c:v>
                </c:pt>
                <c:pt idx="48348">
                  <c:v>14.8108327667249</c:v>
                </c:pt>
                <c:pt idx="48349">
                  <c:v>14.764154036771499</c:v>
                </c:pt>
                <c:pt idx="48350">
                  <c:v>14.5174603068215</c:v>
                </c:pt>
                <c:pt idx="48351">
                  <c:v>14.984186576871499</c:v>
                </c:pt>
                <c:pt idx="48352">
                  <c:v>15.078114846918201</c:v>
                </c:pt>
                <c:pt idx="48353">
                  <c:v>15.263061064054799</c:v>
                </c:pt>
                <c:pt idx="48354">
                  <c:v>16.1704992282767</c:v>
                </c:pt>
                <c:pt idx="48355">
                  <c:v>16.177049392496802</c:v>
                </c:pt>
                <c:pt idx="48356">
                  <c:v>16.630503556718601</c:v>
                </c:pt>
                <c:pt idx="48357">
                  <c:v>16.509717720940401</c:v>
                </c:pt>
                <c:pt idx="48358">
                  <c:v>16.099524885160498</c:v>
                </c:pt>
                <c:pt idx="48359">
                  <c:v>15.9689540493824</c:v>
                </c:pt>
                <c:pt idx="48360">
                  <c:v>15.514982213604201</c:v>
                </c:pt>
                <c:pt idx="48361">
                  <c:v>15.3215883778243</c:v>
                </c:pt>
                <c:pt idx="48362">
                  <c:v>15.1549035420461</c:v>
                </c:pt>
                <c:pt idx="48363">
                  <c:v>14.891886706268</c:v>
                </c:pt>
                <c:pt idx="48364">
                  <c:v>14.767280870487999</c:v>
                </c:pt>
                <c:pt idx="48365">
                  <c:v>14.652811034709901</c:v>
                </c:pt>
                <c:pt idx="48366">
                  <c:v>15.413711198931701</c:v>
                </c:pt>
                <c:pt idx="48367">
                  <c:v>14.530449363151799</c:v>
                </c:pt>
                <c:pt idx="48368">
                  <c:v>14.4754305273736</c:v>
                </c:pt>
                <c:pt idx="48369">
                  <c:v>14.3287086915955</c:v>
                </c:pt>
                <c:pt idx="48370">
                  <c:v>14.242249855815601</c:v>
                </c:pt>
                <c:pt idx="48371">
                  <c:v>14.029413020037399</c:v>
                </c:pt>
                <c:pt idx="48372">
                  <c:v>13.7746591842592</c:v>
                </c:pt>
                <c:pt idx="48373">
                  <c:v>13.688736348479299</c:v>
                </c:pt>
                <c:pt idx="48374">
                  <c:v>13.7039975127012</c:v>
                </c:pt>
                <c:pt idx="48375">
                  <c:v>14.560364676922999</c:v>
                </c:pt>
                <c:pt idx="48376">
                  <c:v>13.927846841143101</c:v>
                </c:pt>
                <c:pt idx="48377">
                  <c:v>13.929039005364899</c:v>
                </c:pt>
                <c:pt idx="48378">
                  <c:v>14.604140169586801</c:v>
                </c:pt>
                <c:pt idx="48379">
                  <c:v>14.7627183338068</c:v>
                </c:pt>
                <c:pt idx="48380">
                  <c:v>14.2154974980287</c:v>
                </c:pt>
                <c:pt idx="48381">
                  <c:v>15.7032416622505</c:v>
                </c:pt>
                <c:pt idx="48382">
                  <c:v>14.9573088264706</c:v>
                </c:pt>
                <c:pt idx="48383">
                  <c:v>14.172328990692399</c:v>
                </c:pt>
                <c:pt idx="48384">
                  <c:v>11.576733154914301</c:v>
                </c:pt>
                <c:pt idx="48385">
                  <c:v>11.4984423191344</c:v>
                </c:pt>
                <c:pt idx="48386">
                  <c:v>11.923798483356199</c:v>
                </c:pt>
                <c:pt idx="48387">
                  <c:v>11.624196647578</c:v>
                </c:pt>
                <c:pt idx="48388">
                  <c:v>11.578144811798101</c:v>
                </c:pt>
                <c:pt idx="48389">
                  <c:v>16.64768897602</c:v>
                </c:pt>
                <c:pt idx="48390">
                  <c:v>13.354312140241801</c:v>
                </c:pt>
                <c:pt idx="48391">
                  <c:v>11.5025963044619</c:v>
                </c:pt>
                <c:pt idx="48392">
                  <c:v>17.713366468683699</c:v>
                </c:pt>
                <c:pt idx="48393">
                  <c:v>18.852474632905601</c:v>
                </c:pt>
                <c:pt idx="48394">
                  <c:v>19.794226797125599</c:v>
                </c:pt>
                <c:pt idx="48395">
                  <c:v>19.8425349613475</c:v>
                </c:pt>
                <c:pt idx="48396">
                  <c:v>19.691200125569299</c:v>
                </c:pt>
                <c:pt idx="48397">
                  <c:v>19.620691289789399</c:v>
                </c:pt>
                <c:pt idx="48398">
                  <c:v>19.3768354540112</c:v>
                </c:pt>
                <c:pt idx="48399">
                  <c:v>19.357347618233099</c:v>
                </c:pt>
                <c:pt idx="48400">
                  <c:v>19.155565782453198</c:v>
                </c:pt>
                <c:pt idx="48401">
                  <c:v>18.600552457757701</c:v>
                </c:pt>
                <c:pt idx="48402">
                  <c:v>17.545305644142999</c:v>
                </c:pt>
                <c:pt idx="48403">
                  <c:v>17.008198830528499</c:v>
                </c:pt>
                <c:pt idx="48404">
                  <c:v>16.761519016913901</c:v>
                </c:pt>
                <c:pt idx="48405">
                  <c:v>15.035376203299201</c:v>
                </c:pt>
                <c:pt idx="48406">
                  <c:v>14.2192663896847</c:v>
                </c:pt>
                <c:pt idx="48407">
                  <c:v>13.83684257607</c:v>
                </c:pt>
                <c:pt idx="48408">
                  <c:v>13.0771127624554</c:v>
                </c:pt>
                <c:pt idx="48409">
                  <c:v>13.322557948840799</c:v>
                </c:pt>
                <c:pt idx="48410">
                  <c:v>14.0185681352262</c:v>
                </c:pt>
                <c:pt idx="48411">
                  <c:v>13.7373703216116</c:v>
                </c:pt>
                <c:pt idx="48412">
                  <c:v>13.237972507997</c:v>
                </c:pt>
                <c:pt idx="48413">
                  <c:v>13.0806876943824</c:v>
                </c:pt>
                <c:pt idx="48414">
                  <c:v>12.206146880767699</c:v>
                </c:pt>
                <c:pt idx="48415">
                  <c:v>11.3797170671532</c:v>
                </c:pt>
                <c:pt idx="48416">
                  <c:v>13.297634253538501</c:v>
                </c:pt>
                <c:pt idx="48417">
                  <c:v>14.7009584399239</c:v>
                </c:pt>
                <c:pt idx="48418">
                  <c:v>11.227179626309301</c:v>
                </c:pt>
                <c:pt idx="48419">
                  <c:v>10.833117812694701</c:v>
                </c:pt>
                <c:pt idx="48420">
                  <c:v>13.5749009990801</c:v>
                </c:pt>
                <c:pt idx="48421">
                  <c:v>14.318707185465501</c:v>
                </c:pt>
                <c:pt idx="48422">
                  <c:v>14.7096843718509</c:v>
                </c:pt>
                <c:pt idx="48423">
                  <c:v>15.006550558236199</c:v>
                </c:pt>
                <c:pt idx="48424">
                  <c:v>15.6374757446217</c:v>
                </c:pt>
                <c:pt idx="48425">
                  <c:v>16.637015931006999</c:v>
                </c:pt>
                <c:pt idx="48426">
                  <c:v>16.573865117392401</c:v>
                </c:pt>
                <c:pt idx="48427">
                  <c:v>16.711687303777801</c:v>
                </c:pt>
                <c:pt idx="48428">
                  <c:v>17.268679490163201</c:v>
                </c:pt>
                <c:pt idx="48429">
                  <c:v>17.186256676548599</c:v>
                </c:pt>
                <c:pt idx="48430">
                  <c:v>17.473161862933999</c:v>
                </c:pt>
                <c:pt idx="48431">
                  <c:v>17.267943049319399</c:v>
                </c:pt>
                <c:pt idx="48432">
                  <c:v>16.1147352357047</c:v>
                </c:pt>
                <c:pt idx="48433">
                  <c:v>14.466360422090199</c:v>
                </c:pt>
                <c:pt idx="48434">
                  <c:v>15.2038846084755</c:v>
                </c:pt>
                <c:pt idx="48435">
                  <c:v>13.714055794860901</c:v>
                </c:pt>
                <c:pt idx="48436">
                  <c:v>14.4410779812464</c:v>
                </c:pt>
                <c:pt idx="48437">
                  <c:v>14.520084167631699</c:v>
                </c:pt>
                <c:pt idx="48438">
                  <c:v>14.0190193540171</c:v>
                </c:pt>
                <c:pt idx="48439">
                  <c:v>14.687446540402499</c:v>
                </c:pt>
                <c:pt idx="48440">
                  <c:v>13.054311726787899</c:v>
                </c:pt>
                <c:pt idx="48441">
                  <c:v>12.894093913173201</c:v>
                </c:pt>
                <c:pt idx="48442">
                  <c:v>17.732915099558699</c:v>
                </c:pt>
                <c:pt idx="48443">
                  <c:v>17.686159285944001</c:v>
                </c:pt>
                <c:pt idx="48444">
                  <c:v>20.571583472329401</c:v>
                </c:pt>
                <c:pt idx="48445">
                  <c:v>20.661036658714899</c:v>
                </c:pt>
                <c:pt idx="48446">
                  <c:v>20.837843845100199</c:v>
                </c:pt>
                <c:pt idx="48447">
                  <c:v>20.610121031485601</c:v>
                </c:pt>
                <c:pt idx="48448">
                  <c:v>19.622001217870999</c:v>
                </c:pt>
                <c:pt idx="48449">
                  <c:v>18.6882761101885</c:v>
                </c:pt>
                <c:pt idx="48450">
                  <c:v>18.2232397084423</c:v>
                </c:pt>
                <c:pt idx="48451">
                  <c:v>17.970804306691999</c:v>
                </c:pt>
                <c:pt idx="48452">
                  <c:v>18.562478904945799</c:v>
                </c:pt>
                <c:pt idx="48453">
                  <c:v>17.745690503199601</c:v>
                </c:pt>
                <c:pt idx="48454">
                  <c:v>19.2427711014493</c:v>
                </c:pt>
                <c:pt idx="48455">
                  <c:v>18.6348636997032</c:v>
                </c:pt>
                <c:pt idx="48456">
                  <c:v>18.152766297957001</c:v>
                </c:pt>
                <c:pt idx="48457">
                  <c:v>17.876755896206699</c:v>
                </c:pt>
                <c:pt idx="48458">
                  <c:v>17.855781494460501</c:v>
                </c:pt>
                <c:pt idx="48459">
                  <c:v>17.808139092714299</c:v>
                </c:pt>
                <c:pt idx="48460">
                  <c:v>17.462981690964</c:v>
                </c:pt>
                <c:pt idx="48461">
                  <c:v>17.364019289217801</c:v>
                </c:pt>
                <c:pt idx="48462">
                  <c:v>17.453458887471601</c:v>
                </c:pt>
                <c:pt idx="48463">
                  <c:v>17.6976844857213</c:v>
                </c:pt>
                <c:pt idx="48464">
                  <c:v>17.0752820839751</c:v>
                </c:pt>
                <c:pt idx="48465">
                  <c:v>16.633362682228999</c:v>
                </c:pt>
                <c:pt idx="48466">
                  <c:v>17.086023280478599</c:v>
                </c:pt>
                <c:pt idx="48467">
                  <c:v>16.735624878732501</c:v>
                </c:pt>
                <c:pt idx="48468">
                  <c:v>15.8727324769863</c:v>
                </c:pt>
                <c:pt idx="48469">
                  <c:v>15.867386075236</c:v>
                </c:pt>
                <c:pt idx="48470">
                  <c:v>15.864058673489801</c:v>
                </c:pt>
                <c:pt idx="48471">
                  <c:v>16.229167271743599</c:v>
                </c:pt>
                <c:pt idx="48472">
                  <c:v>17.260191869993299</c:v>
                </c:pt>
                <c:pt idx="48473">
                  <c:v>17.5578294682471</c:v>
                </c:pt>
                <c:pt idx="48474">
                  <c:v>17.9536440665009</c:v>
                </c:pt>
                <c:pt idx="48475">
                  <c:v>20.0100046647506</c:v>
                </c:pt>
                <c:pt idx="48476">
                  <c:v>19.8759032630044</c:v>
                </c:pt>
                <c:pt idx="48477">
                  <c:v>11.1841738612583</c:v>
                </c:pt>
                <c:pt idx="48478">
                  <c:v>14.176320459508</c:v>
                </c:pt>
                <c:pt idx="48479">
                  <c:v>18.1361640577618</c:v>
                </c:pt>
                <c:pt idx="48480">
                  <c:v>17.759366656015601</c:v>
                </c:pt>
                <c:pt idx="48481">
                  <c:v>17.966461254265301</c:v>
                </c:pt>
                <c:pt idx="48482">
                  <c:v>17.059404852519101</c:v>
                </c:pt>
                <c:pt idx="48483">
                  <c:v>16.480519450772899</c:v>
                </c:pt>
                <c:pt idx="48484">
                  <c:v>15.8347580490226</c:v>
                </c:pt>
                <c:pt idx="48485">
                  <c:v>16.093533647276399</c:v>
                </c:pt>
                <c:pt idx="48486">
                  <c:v>17.0351842455302</c:v>
                </c:pt>
                <c:pt idx="48487">
                  <c:v>16.360021843779901</c:v>
                </c:pt>
                <c:pt idx="48488">
                  <c:v>16.9365444420337</c:v>
                </c:pt>
                <c:pt idx="48489">
                  <c:v>17.798215040287602</c:v>
                </c:pt>
                <c:pt idx="48490">
                  <c:v>18.021888638537298</c:v>
                </c:pt>
                <c:pt idx="48491">
                  <c:v>18.287121236791101</c:v>
                </c:pt>
                <c:pt idx="48492">
                  <c:v>19.519031835044899</c:v>
                </c:pt>
                <c:pt idx="48493">
                  <c:v>20.529495433294599</c:v>
                </c:pt>
                <c:pt idx="48494">
                  <c:v>21.119186031548399</c:v>
                </c:pt>
                <c:pt idx="48495">
                  <c:v>20.8141756298022</c:v>
                </c:pt>
                <c:pt idx="48496">
                  <c:v>20.438902228051901</c:v>
                </c:pt>
                <c:pt idx="48497">
                  <c:v>17.620406211503902</c:v>
                </c:pt>
                <c:pt idx="48498">
                  <c:v>15.8811665801478</c:v>
                </c:pt>
                <c:pt idx="48499">
                  <c:v>13.859819948793801</c:v>
                </c:pt>
                <c:pt idx="48500">
                  <c:v>17.600349317437701</c:v>
                </c:pt>
                <c:pt idx="48501">
                  <c:v>18.909222686081598</c:v>
                </c:pt>
                <c:pt idx="48502">
                  <c:v>18.596292054727702</c:v>
                </c:pt>
                <c:pt idx="48503">
                  <c:v>17.6801954233716</c:v>
                </c:pt>
                <c:pt idx="48504">
                  <c:v>13.147723792015499</c:v>
                </c:pt>
                <c:pt idx="48505">
                  <c:v>14.446566160661501</c:v>
                </c:pt>
                <c:pt idx="48506">
                  <c:v>17.3267195293054</c:v>
                </c:pt>
                <c:pt idx="48507">
                  <c:v>17.638748897949299</c:v>
                </c:pt>
                <c:pt idx="48508">
                  <c:v>17.359322266595299</c:v>
                </c:pt>
                <c:pt idx="48509">
                  <c:v>18.093210635239199</c:v>
                </c:pt>
                <c:pt idx="48510">
                  <c:v>17.806764003883099</c:v>
                </c:pt>
                <c:pt idx="48511">
                  <c:v>17.193235372529202</c:v>
                </c:pt>
                <c:pt idx="48512">
                  <c:v>17.2740797411731</c:v>
                </c:pt>
                <c:pt idx="48513">
                  <c:v>16.9324661098169</c:v>
                </c:pt>
                <c:pt idx="48514">
                  <c:v>17.442572478462999</c:v>
                </c:pt>
                <c:pt idx="48515">
                  <c:v>16.989391847106901</c:v>
                </c:pt>
                <c:pt idx="48516">
                  <c:v>16.664763215750799</c:v>
                </c:pt>
                <c:pt idx="48517">
                  <c:v>16.319009584396799</c:v>
                </c:pt>
                <c:pt idx="48518">
                  <c:v>16.574866953040701</c:v>
                </c:pt>
                <c:pt idx="48519">
                  <c:v>16.256566321684598</c:v>
                </c:pt>
                <c:pt idx="48520">
                  <c:v>14.685300690330701</c:v>
                </c:pt>
                <c:pt idx="48521">
                  <c:v>15.641208058974501</c:v>
                </c:pt>
                <c:pt idx="48522">
                  <c:v>14.698295427618399</c:v>
                </c:pt>
                <c:pt idx="48523">
                  <c:v>14.8091957962645</c:v>
                </c:pt>
                <c:pt idx="48524">
                  <c:v>14.523577164908399</c:v>
                </c:pt>
                <c:pt idx="48525">
                  <c:v>14.725349533552301</c:v>
                </c:pt>
                <c:pt idx="48526">
                  <c:v>15.0254999021983</c:v>
                </c:pt>
                <c:pt idx="48527">
                  <c:v>16.983147270842199</c:v>
                </c:pt>
                <c:pt idx="48528">
                  <c:v>16.8532896394861</c:v>
                </c:pt>
                <c:pt idx="48529">
                  <c:v>17.044629008132102</c:v>
                </c:pt>
                <c:pt idx="48530">
                  <c:v>17.030269376776001</c:v>
                </c:pt>
                <c:pt idx="48531">
                  <c:v>17.767794745419899</c:v>
                </c:pt>
                <c:pt idx="48532">
                  <c:v>17.373442114065998</c:v>
                </c:pt>
                <c:pt idx="48533">
                  <c:v>16.549621482709899</c:v>
                </c:pt>
                <c:pt idx="48534">
                  <c:v>16.3492288513538</c:v>
                </c:pt>
                <c:pt idx="48535">
                  <c:v>16.1414532199998</c:v>
                </c:pt>
                <c:pt idx="48536">
                  <c:v>16.7217465886437</c:v>
                </c:pt>
                <c:pt idx="48537">
                  <c:v>16.066472957287601</c:v>
                </c:pt>
                <c:pt idx="48538">
                  <c:v>15.3729303259336</c:v>
                </c:pt>
                <c:pt idx="48539">
                  <c:v>15.560001694577499</c:v>
                </c:pt>
                <c:pt idx="48540">
                  <c:v>15.215311063221399</c:v>
                </c:pt>
                <c:pt idx="48541">
                  <c:v>16.9305934318675</c:v>
                </c:pt>
                <c:pt idx="48542">
                  <c:v>16.0976208005114</c:v>
                </c:pt>
                <c:pt idx="48543">
                  <c:v>16.613521169155302</c:v>
                </c:pt>
                <c:pt idx="48544">
                  <c:v>17.658227537801299</c:v>
                </c:pt>
                <c:pt idx="48545">
                  <c:v>16.090134906445201</c:v>
                </c:pt>
                <c:pt idx="48546">
                  <c:v>15.5188987257497</c:v>
                </c:pt>
                <c:pt idx="48547">
                  <c:v>13.932176995717001</c:v>
                </c:pt>
                <c:pt idx="48548">
                  <c:v>13.254040265673099</c:v>
                </c:pt>
                <c:pt idx="48549">
                  <c:v>12.446431535629101</c:v>
                </c:pt>
                <c:pt idx="48550">
                  <c:v>11.8899068055964</c:v>
                </c:pt>
                <c:pt idx="48551">
                  <c:v>11.2232210755525</c:v>
                </c:pt>
                <c:pt idx="48552">
                  <c:v>10.992123345508601</c:v>
                </c:pt>
                <c:pt idx="48553">
                  <c:v>11.9008596154759</c:v>
                </c:pt>
                <c:pt idx="48554">
                  <c:v>12.743527885431901</c:v>
                </c:pt>
                <c:pt idx="48555">
                  <c:v>13.302501155388001</c:v>
                </c:pt>
                <c:pt idx="48556">
                  <c:v>13.790374425355299</c:v>
                </c:pt>
                <c:pt idx="48557">
                  <c:v>14.7387406953114</c:v>
                </c:pt>
                <c:pt idx="48558">
                  <c:v>15.0572029652675</c:v>
                </c:pt>
                <c:pt idx="48559">
                  <c:v>15.148422235234699</c:v>
                </c:pt>
                <c:pt idx="48560">
                  <c:v>15.2517865051908</c:v>
                </c:pt>
                <c:pt idx="48561">
                  <c:v>14.8388107751469</c:v>
                </c:pt>
                <c:pt idx="48562">
                  <c:v>14.1538940451142</c:v>
                </c:pt>
                <c:pt idx="48563">
                  <c:v>14.3410193150703</c:v>
                </c:pt>
                <c:pt idx="48564">
                  <c:v>14.8753765850263</c:v>
                </c:pt>
                <c:pt idx="48565">
                  <c:v>15.2872618549936</c:v>
                </c:pt>
                <c:pt idx="48566">
                  <c:v>14.9004871249497</c:v>
                </c:pt>
                <c:pt idx="48567">
                  <c:v>14.306487394905799</c:v>
                </c:pt>
                <c:pt idx="48568">
                  <c:v>14.6856386648731</c:v>
                </c:pt>
                <c:pt idx="48569">
                  <c:v>14.8430339348291</c:v>
                </c:pt>
                <c:pt idx="48570">
                  <c:v>14.2763212047852</c:v>
                </c:pt>
                <c:pt idx="48571">
                  <c:v>13.7552014747525</c:v>
                </c:pt>
                <c:pt idx="48572">
                  <c:v>12.9275047447086</c:v>
                </c:pt>
                <c:pt idx="48573">
                  <c:v>12.020038014664699</c:v>
                </c:pt>
                <c:pt idx="48574">
                  <c:v>10.944178284631899</c:v>
                </c:pt>
                <c:pt idx="48575">
                  <c:v>9.6671005545880195</c:v>
                </c:pt>
                <c:pt idx="48576">
                  <c:v>9.4160058245441007</c:v>
                </c:pt>
                <c:pt idx="48577">
                  <c:v>8.8109570945113802</c:v>
                </c:pt>
                <c:pt idx="48578">
                  <c:v>9.4506263644674604</c:v>
                </c:pt>
                <c:pt idx="48579">
                  <c:v>8.6082276344235407</c:v>
                </c:pt>
                <c:pt idx="48580">
                  <c:v>8.1729519043908194</c:v>
                </c:pt>
                <c:pt idx="48581">
                  <c:v>6.8032401743469002</c:v>
                </c:pt>
                <c:pt idx="48582">
                  <c:v>5.8829214443029798</c:v>
                </c:pt>
                <c:pt idx="48583">
                  <c:v>5.9704097142702599</c:v>
                </c:pt>
                <c:pt idx="48584">
                  <c:v>6.6196229842263401</c:v>
                </c:pt>
                <c:pt idx="48585">
                  <c:v>6.2660772541824201</c:v>
                </c:pt>
                <c:pt idx="48586">
                  <c:v>5.7347245241496996</c:v>
                </c:pt>
                <c:pt idx="48587">
                  <c:v>7.3707917941057799</c:v>
                </c:pt>
                <c:pt idx="48588">
                  <c:v>8.5642790640618607</c:v>
                </c:pt>
                <c:pt idx="48589">
                  <c:v>9.1309203340291401</c:v>
                </c:pt>
                <c:pt idx="48590">
                  <c:v>10.199266603985199</c:v>
                </c:pt>
                <c:pt idx="48591">
                  <c:v>10.5723908739413</c:v>
                </c:pt>
                <c:pt idx="48592">
                  <c:v>9.8051751439085795</c:v>
                </c:pt>
                <c:pt idx="48593">
                  <c:v>9.3065394138646607</c:v>
                </c:pt>
                <c:pt idx="48594">
                  <c:v>8.6811638668285607</c:v>
                </c:pt>
                <c:pt idx="48595">
                  <c:v>8.7014435028114701</c:v>
                </c:pt>
                <c:pt idx="48596">
                  <c:v>9.1713141387987793</c:v>
                </c:pt>
                <c:pt idx="48597">
                  <c:v>9.0838497747860902</c:v>
                </c:pt>
                <c:pt idx="48598">
                  <c:v>9.5950164107690004</c:v>
                </c:pt>
                <c:pt idx="48599">
                  <c:v>10.1233430467563</c:v>
                </c:pt>
                <c:pt idx="48600">
                  <c:v>10.346030682743599</c:v>
                </c:pt>
                <c:pt idx="48601">
                  <c:v>11.0768003187265</c:v>
                </c:pt>
                <c:pt idx="48602">
                  <c:v>13.0408579547138</c:v>
                </c:pt>
                <c:pt idx="48603">
                  <c:v>13.8321345907012</c:v>
                </c:pt>
                <c:pt idx="48604">
                  <c:v>14.8093512266841</c:v>
                </c:pt>
                <c:pt idx="48605">
                  <c:v>17.705180862671401</c:v>
                </c:pt>
                <c:pt idx="48606">
                  <c:v>19.3605124986587</c:v>
                </c:pt>
                <c:pt idx="48607">
                  <c:v>19.324373134641601</c:v>
                </c:pt>
                <c:pt idx="48608">
                  <c:v>18.317494770628901</c:v>
                </c:pt>
                <c:pt idx="48609">
                  <c:v>18.316539406616201</c:v>
                </c:pt>
                <c:pt idx="48610">
                  <c:v>18.2192570425991</c:v>
                </c:pt>
                <c:pt idx="48611">
                  <c:v>17.756618678586399</c:v>
                </c:pt>
                <c:pt idx="48612">
                  <c:v>17.579305314573801</c:v>
                </c:pt>
                <c:pt idx="48613">
                  <c:v>17.314227950556699</c:v>
                </c:pt>
                <c:pt idx="48614">
                  <c:v>17.345872586544001</c:v>
                </c:pt>
                <c:pt idx="48615">
                  <c:v>17.4126902225313</c:v>
                </c:pt>
                <c:pt idx="48616">
                  <c:v>17.1201608585142</c:v>
                </c:pt>
                <c:pt idx="48617">
                  <c:v>17.2233234945015</c:v>
                </c:pt>
                <c:pt idx="48618">
                  <c:v>17.310719130488799</c:v>
                </c:pt>
                <c:pt idx="48619">
                  <c:v>16.954639766471701</c:v>
                </c:pt>
                <c:pt idx="48620">
                  <c:v>16.015435402459001</c:v>
                </c:pt>
                <c:pt idx="48621">
                  <c:v>14.905326038446301</c:v>
                </c:pt>
                <c:pt idx="48622">
                  <c:v>13.2309596744293</c:v>
                </c:pt>
                <c:pt idx="48623">
                  <c:v>13.6001713104166</c:v>
                </c:pt>
                <c:pt idx="48624">
                  <c:v>12.5370009464039</c:v>
                </c:pt>
                <c:pt idx="48625">
                  <c:v>12.4182675823868</c:v>
                </c:pt>
                <c:pt idx="48626">
                  <c:v>11.8985642183741</c:v>
                </c:pt>
                <c:pt idx="48633">
                  <c:v>12.768077670276501</c:v>
                </c:pt>
                <c:pt idx="48634">
                  <c:v>12.361593306259399</c:v>
                </c:pt>
                <c:pt idx="48635">
                  <c:v>12.2417409422467</c:v>
                </c:pt>
                <c:pt idx="48636">
                  <c:v>11.817132578234</c:v>
                </c:pt>
                <c:pt idx="48637">
                  <c:v>10.857255214216901</c:v>
                </c:pt>
                <c:pt idx="48638">
                  <c:v>11.3316268502042</c:v>
                </c:pt>
                <c:pt idx="48639">
                  <c:v>11.338083486191501</c:v>
                </c:pt>
                <c:pt idx="48640">
                  <c:v>12.1048441221744</c:v>
                </c:pt>
                <c:pt idx="48641">
                  <c:v>12.5465107581618</c:v>
                </c:pt>
                <c:pt idx="48642">
                  <c:v>12.5620254237675</c:v>
                </c:pt>
                <c:pt idx="48643">
                  <c:v>12.869870118987199</c:v>
                </c:pt>
                <c:pt idx="48644">
                  <c:v>13.2447908142129</c:v>
                </c:pt>
                <c:pt idx="48645">
                  <c:v>13.532061509438501</c:v>
                </c:pt>
                <c:pt idx="48646">
                  <c:v>13.670553204658299</c:v>
                </c:pt>
                <c:pt idx="48647">
                  <c:v>13.8617568998839</c:v>
                </c:pt>
                <c:pt idx="48648">
                  <c:v>13.766558595109601</c:v>
                </c:pt>
                <c:pt idx="48649">
                  <c:v>13.491186290329299</c:v>
                </c:pt>
                <c:pt idx="48650">
                  <c:v>13.018795985555</c:v>
                </c:pt>
                <c:pt idx="48651">
                  <c:v>12.716444680780601</c:v>
                </c:pt>
                <c:pt idx="48652">
                  <c:v>12.8160033760003</c:v>
                </c:pt>
                <c:pt idx="48653">
                  <c:v>12.842592071226001</c:v>
                </c:pt>
                <c:pt idx="48654">
                  <c:v>12.8315987664517</c:v>
                </c:pt>
                <c:pt idx="48655">
                  <c:v>12.6586684616714</c:v>
                </c:pt>
                <c:pt idx="48656">
                  <c:v>12.587375156897</c:v>
                </c:pt>
                <c:pt idx="48657">
                  <c:v>12.4930358521227</c:v>
                </c:pt>
                <c:pt idx="48658">
                  <c:v>12.4120785473424</c:v>
                </c:pt>
                <c:pt idx="48659">
                  <c:v>12.3233312425681</c:v>
                </c:pt>
                <c:pt idx="48660">
                  <c:v>12.423037937793699</c:v>
                </c:pt>
                <c:pt idx="48661">
                  <c:v>12.6674176330135</c:v>
                </c:pt>
                <c:pt idx="48662">
                  <c:v>13.002256328239101</c:v>
                </c:pt>
                <c:pt idx="48663">
                  <c:v>13.193739023464801</c:v>
                </c:pt>
                <c:pt idx="48664">
                  <c:v>13.3618227186845</c:v>
                </c:pt>
                <c:pt idx="48665">
                  <c:v>13.456834413910199</c:v>
                </c:pt>
                <c:pt idx="48666">
                  <c:v>13.464853109135801</c:v>
                </c:pt>
                <c:pt idx="48667">
                  <c:v>13.4198428043556</c:v>
                </c:pt>
                <c:pt idx="48668">
                  <c:v>13.5684224995812</c:v>
                </c:pt>
                <c:pt idx="48669">
                  <c:v>13.0944851948069</c:v>
                </c:pt>
                <c:pt idx="48670">
                  <c:v>12.9263378900266</c:v>
                </c:pt>
                <c:pt idx="48671">
                  <c:v>13.1828245852523</c:v>
                </c:pt>
                <c:pt idx="48672">
                  <c:v>13.354879280477901</c:v>
                </c:pt>
                <c:pt idx="48673">
                  <c:v>13.459165975697699</c:v>
                </c:pt>
                <c:pt idx="48674">
                  <c:v>13.7963266709233</c:v>
                </c:pt>
                <c:pt idx="48675">
                  <c:v>13.850973366149001</c:v>
                </c:pt>
                <c:pt idx="48676">
                  <c:v>13.628465061368701</c:v>
                </c:pt>
                <c:pt idx="48677">
                  <c:v>13.4135207565944</c:v>
                </c:pt>
                <c:pt idx="48678">
                  <c:v>13.16473145182</c:v>
                </c:pt>
                <c:pt idx="48679">
                  <c:v>11.919360147039701</c:v>
                </c:pt>
                <c:pt idx="48680">
                  <c:v>10.7283638422654</c:v>
                </c:pt>
                <c:pt idx="48681">
                  <c:v>11.449685537491099</c:v>
                </c:pt>
                <c:pt idx="48682">
                  <c:v>12.116850232710799</c:v>
                </c:pt>
                <c:pt idx="48683">
                  <c:v>12.3862009279364</c:v>
                </c:pt>
                <c:pt idx="48684">
                  <c:v>11.8720166231621</c:v>
                </c:pt>
                <c:pt idx="48685">
                  <c:v>11.335965318381801</c:v>
                </c:pt>
                <c:pt idx="48686">
                  <c:v>11.8791670136075</c:v>
                </c:pt>
                <c:pt idx="48687">
                  <c:v>11.166105708833101</c:v>
                </c:pt>
                <c:pt idx="48688">
                  <c:v>11.5385314040529</c:v>
                </c:pt>
                <c:pt idx="48689">
                  <c:v>12.7026700992785</c:v>
                </c:pt>
                <c:pt idx="48690">
                  <c:v>12.4992672389389</c:v>
                </c:pt>
                <c:pt idx="48691">
                  <c:v>11.9494118230281</c:v>
                </c:pt>
                <c:pt idx="48692">
                  <c:v>12.090795407129299</c:v>
                </c:pt>
                <c:pt idx="48693">
                  <c:v>12.596939991230499</c:v>
                </c:pt>
                <c:pt idx="48694">
                  <c:v>12.6726505753197</c:v>
                </c:pt>
                <c:pt idx="48695">
                  <c:v>12.9463461594209</c:v>
                </c:pt>
                <c:pt idx="48696">
                  <c:v>13.100249743522101</c:v>
                </c:pt>
                <c:pt idx="48697">
                  <c:v>13.112856327611301</c:v>
                </c:pt>
                <c:pt idx="48698">
                  <c:v>12.818543911712499</c:v>
                </c:pt>
                <c:pt idx="48699">
                  <c:v>12.725741495813701</c:v>
                </c:pt>
                <c:pt idx="48700">
                  <c:v>12.8270170799029</c:v>
                </c:pt>
                <c:pt idx="48701">
                  <c:v>13.0578386640041</c:v>
                </c:pt>
                <c:pt idx="48702">
                  <c:v>13.259154248105199</c:v>
                </c:pt>
                <c:pt idx="48703">
                  <c:v>13.4685818321945</c:v>
                </c:pt>
                <c:pt idx="48704">
                  <c:v>13.4944374162956</c:v>
                </c:pt>
                <c:pt idx="48705">
                  <c:v>13.5349090003968</c:v>
                </c:pt>
                <c:pt idx="48706">
                  <c:v>13.682311584485999</c:v>
                </c:pt>
                <c:pt idx="48707">
                  <c:v>13.6273271685872</c:v>
                </c:pt>
                <c:pt idx="48708">
                  <c:v>13.564109752688401</c:v>
                </c:pt>
                <c:pt idx="48709">
                  <c:v>13.6711433367776</c:v>
                </c:pt>
                <c:pt idx="48710">
                  <c:v>13.910067920878801</c:v>
                </c:pt>
                <c:pt idx="48711">
                  <c:v>14.049567504980001</c:v>
                </c:pt>
                <c:pt idx="48712">
                  <c:v>14.188724089069201</c:v>
                </c:pt>
                <c:pt idx="48713">
                  <c:v>14.208829673170399</c:v>
                </c:pt>
                <c:pt idx="48714">
                  <c:v>14.2318592572716</c:v>
                </c:pt>
                <c:pt idx="48715">
                  <c:v>14.0569178413608</c:v>
                </c:pt>
                <c:pt idx="48716">
                  <c:v>13.959943425462001</c:v>
                </c:pt>
                <c:pt idx="48717">
                  <c:v>14.216941009563101</c:v>
                </c:pt>
                <c:pt idx="48718">
                  <c:v>14.340704593652401</c:v>
                </c:pt>
                <c:pt idx="48719">
                  <c:v>14.351514177753501</c:v>
                </c:pt>
                <c:pt idx="48720">
                  <c:v>14.4091557618547</c:v>
                </c:pt>
                <c:pt idx="48721">
                  <c:v>14.310217345943901</c:v>
                </c:pt>
                <c:pt idx="48722">
                  <c:v>14.930583930045101</c:v>
                </c:pt>
                <c:pt idx="48723">
                  <c:v>13.696555514146301</c:v>
                </c:pt>
                <c:pt idx="48724">
                  <c:v>13.3014700982355</c:v>
                </c:pt>
                <c:pt idx="48725">
                  <c:v>12.0882696823367</c:v>
                </c:pt>
                <c:pt idx="48726">
                  <c:v>11.591246266437899</c:v>
                </c:pt>
                <c:pt idx="48727">
                  <c:v>11.976158850527099</c:v>
                </c:pt>
                <c:pt idx="48728">
                  <c:v>12.1828904346283</c:v>
                </c:pt>
                <c:pt idx="48729">
                  <c:v>11.883173018729501</c:v>
                </c:pt>
                <c:pt idx="48730">
                  <c:v>11.5166296028187</c:v>
                </c:pt>
                <c:pt idx="48731">
                  <c:v>12.1066781869199</c:v>
                </c:pt>
                <c:pt idx="48732">
                  <c:v>11.911959771021101</c:v>
                </c:pt>
                <c:pt idx="48733">
                  <c:v>12.468927355110299</c:v>
                </c:pt>
                <c:pt idx="48734">
                  <c:v>12.1466839392114</c:v>
                </c:pt>
                <c:pt idx="48735">
                  <c:v>12.1448655233126</c:v>
                </c:pt>
                <c:pt idx="48736">
                  <c:v>12.3854861074018</c:v>
                </c:pt>
                <c:pt idx="48737">
                  <c:v>12.477846691503</c:v>
                </c:pt>
                <c:pt idx="48738">
                  <c:v>12.5123132905732</c:v>
                </c:pt>
                <c:pt idx="48739">
                  <c:v>14.540354904600299</c:v>
                </c:pt>
                <c:pt idx="48740">
                  <c:v>14.8007145185941</c:v>
                </c:pt>
                <c:pt idx="48741">
                  <c:v>14.3955121325879</c:v>
                </c:pt>
                <c:pt idx="48742">
                  <c:v>14.429248746615</c:v>
                </c:pt>
                <c:pt idx="48743">
                  <c:v>14.779732360608801</c:v>
                </c:pt>
                <c:pt idx="48744">
                  <c:v>14.8358209746025</c:v>
                </c:pt>
                <c:pt idx="48745">
                  <c:v>14.6639495886297</c:v>
                </c:pt>
                <c:pt idx="48746">
                  <c:v>15.011466202623399</c:v>
                </c:pt>
                <c:pt idx="48747">
                  <c:v>16.1666238166172</c:v>
                </c:pt>
                <c:pt idx="48748">
                  <c:v>16.786115430644401</c:v>
                </c:pt>
                <c:pt idx="48749">
                  <c:v>17.432625044638101</c:v>
                </c:pt>
                <c:pt idx="48750">
                  <c:v>17.570184658631899</c:v>
                </c:pt>
                <c:pt idx="48751">
                  <c:v>17.459539272659001</c:v>
                </c:pt>
                <c:pt idx="48752">
                  <c:v>17.2676968866528</c:v>
                </c:pt>
                <c:pt idx="48753">
                  <c:v>16.988380500646599</c:v>
                </c:pt>
                <c:pt idx="48754">
                  <c:v>16.8109211146737</c:v>
                </c:pt>
                <c:pt idx="48755">
                  <c:v>16.486745728667501</c:v>
                </c:pt>
                <c:pt idx="48756">
                  <c:v>15.9127123426612</c:v>
                </c:pt>
                <c:pt idx="48757">
                  <c:v>15.680283956688401</c:v>
                </c:pt>
                <c:pt idx="48758">
                  <c:v>15.3997835706821</c:v>
                </c:pt>
                <c:pt idx="48759">
                  <c:v>15.170767184675899</c:v>
                </c:pt>
                <c:pt idx="48760">
                  <c:v>15.0467617987031</c:v>
                </c:pt>
                <c:pt idx="48761">
                  <c:v>15.143205412696799</c:v>
                </c:pt>
                <c:pt idx="48762">
                  <c:v>15.1142500266906</c:v>
                </c:pt>
                <c:pt idx="48763">
                  <c:v>15.152078640717701</c:v>
                </c:pt>
                <c:pt idx="48764">
                  <c:v>15.203999254711499</c:v>
                </c:pt>
                <c:pt idx="48765">
                  <c:v>14.941963868705299</c:v>
                </c:pt>
                <c:pt idx="48766">
                  <c:v>15.1853874827324</c:v>
                </c:pt>
                <c:pt idx="48767">
                  <c:v>14.7685190967262</c:v>
                </c:pt>
                <c:pt idx="48768">
                  <c:v>14.431314710719899</c:v>
                </c:pt>
                <c:pt idx="48769">
                  <c:v>14.7771283247471</c:v>
                </c:pt>
                <c:pt idx="48770">
                  <c:v>15.785189938740899</c:v>
                </c:pt>
                <c:pt idx="48771">
                  <c:v>14.5981425527346</c:v>
                </c:pt>
                <c:pt idx="48772">
                  <c:v>14.547229166761801</c:v>
                </c:pt>
                <c:pt idx="48773">
                  <c:v>13.313993780755499</c:v>
                </c:pt>
                <c:pt idx="48774">
                  <c:v>12.5134113947493</c:v>
                </c:pt>
                <c:pt idx="48775">
                  <c:v>12.4130710087764</c:v>
                </c:pt>
                <c:pt idx="48776">
                  <c:v>12.3916906227702</c:v>
                </c:pt>
                <c:pt idx="48777">
                  <c:v>12.259996236764</c:v>
                </c:pt>
                <c:pt idx="48778">
                  <c:v>11.729577850791101</c:v>
                </c:pt>
                <c:pt idx="48779">
                  <c:v>11.3836734647849</c:v>
                </c:pt>
                <c:pt idx="48780">
                  <c:v>11.361614078778601</c:v>
                </c:pt>
                <c:pt idx="48781">
                  <c:v>11.0525936928058</c:v>
                </c:pt>
                <c:pt idx="48782">
                  <c:v>11.434414306799599</c:v>
                </c:pt>
                <c:pt idx="48783">
                  <c:v>11.706256920793299</c:v>
                </c:pt>
                <c:pt idx="48784">
                  <c:v>11.4303195348205</c:v>
                </c:pt>
                <c:pt idx="48785">
                  <c:v>11.4284161488142</c:v>
                </c:pt>
                <c:pt idx="48786">
                  <c:v>11.2722413301911</c:v>
                </c:pt>
                <c:pt idx="48787">
                  <c:v>11.756833078984499</c:v>
                </c:pt>
                <c:pt idx="48788">
                  <c:v>11.4875558277884</c:v>
                </c:pt>
                <c:pt idx="48789">
                  <c:v>11.478378576592201</c:v>
                </c:pt>
                <c:pt idx="48790">
                  <c:v>11.781293325385599</c:v>
                </c:pt>
                <c:pt idx="48791">
                  <c:v>12.207417074189401</c:v>
                </c:pt>
                <c:pt idx="48792">
                  <c:v>12.4822378229932</c:v>
                </c:pt>
                <c:pt idx="48793">
                  <c:v>12.9069665717867</c:v>
                </c:pt>
                <c:pt idx="48794">
                  <c:v>13.1537583205905</c:v>
                </c:pt>
                <c:pt idx="48795">
                  <c:v>13.3176650693943</c:v>
                </c:pt>
                <c:pt idx="48796">
                  <c:v>13.5850358181877</c:v>
                </c:pt>
                <c:pt idx="48797">
                  <c:v>13.5845925669915</c:v>
                </c:pt>
                <c:pt idx="48798">
                  <c:v>13.148215315795399</c:v>
                </c:pt>
                <c:pt idx="48799">
                  <c:v>12.9207450645888</c:v>
                </c:pt>
                <c:pt idx="48800">
                  <c:v>12.8303368133926</c:v>
                </c:pt>
                <c:pt idx="48801">
                  <c:v>12.8617985621964</c:v>
                </c:pt>
                <c:pt idx="48802">
                  <c:v>12.8479553109898</c:v>
                </c:pt>
                <c:pt idx="48803">
                  <c:v>12.7753770597936</c:v>
                </c:pt>
                <c:pt idx="48804">
                  <c:v>12.3242838085975</c:v>
                </c:pt>
                <c:pt idx="48805">
                  <c:v>12.3148025573909</c:v>
                </c:pt>
                <c:pt idx="48806">
                  <c:v>12.0320663061947</c:v>
                </c:pt>
                <c:pt idx="48807">
                  <c:v>11.349600054998501</c:v>
                </c:pt>
                <c:pt idx="48808">
                  <c:v>11.2338138037919</c:v>
                </c:pt>
                <c:pt idx="48809">
                  <c:v>10.9378325525958</c:v>
                </c:pt>
                <c:pt idx="48810">
                  <c:v>10.7295223013996</c:v>
                </c:pt>
                <c:pt idx="48811">
                  <c:v>10.458534050193</c:v>
                </c:pt>
                <c:pt idx="48812">
                  <c:v>9.7495307989968207</c:v>
                </c:pt>
                <c:pt idx="48813">
                  <c:v>9.3716895478006403</c:v>
                </c:pt>
                <c:pt idx="48814">
                  <c:v>9.09541829659406</c:v>
                </c:pt>
                <c:pt idx="48815">
                  <c:v>9.6277070453978801</c:v>
                </c:pt>
                <c:pt idx="48816">
                  <c:v>9.9108757942016901</c:v>
                </c:pt>
                <c:pt idx="48817">
                  <c:v>10.3486135429951</c:v>
                </c:pt>
                <c:pt idx="48818">
                  <c:v>10.8107382917989</c:v>
                </c:pt>
                <c:pt idx="48819">
                  <c:v>10.4315630406028</c:v>
                </c:pt>
                <c:pt idx="48820">
                  <c:v>8.3909077893961701</c:v>
                </c:pt>
                <c:pt idx="48821">
                  <c:v>8.8615765381999907</c:v>
                </c:pt>
                <c:pt idx="48822">
                  <c:v>8.6465082870038099</c:v>
                </c:pt>
                <c:pt idx="48823">
                  <c:v>8.7089740357972296</c:v>
                </c:pt>
                <c:pt idx="48824">
                  <c:v>8.7795417846010508</c:v>
                </c:pt>
                <c:pt idx="48825">
                  <c:v>10.0068725334049</c:v>
                </c:pt>
                <c:pt idx="48826">
                  <c:v>10.0097292821983</c:v>
                </c:pt>
                <c:pt idx="48827">
                  <c:v>9.7049380310021007</c:v>
                </c:pt>
                <c:pt idx="48828">
                  <c:v>10.0566017798059</c:v>
                </c:pt>
                <c:pt idx="48829">
                  <c:v>9.6587445285993407</c:v>
                </c:pt>
                <c:pt idx="48834">
                  <c:v>6.0749730024690303</c:v>
                </c:pt>
                <c:pt idx="48835">
                  <c:v>11.4420662109844</c:v>
                </c:pt>
                <c:pt idx="48836">
                  <c:v>13.0640104195201</c:v>
                </c:pt>
                <c:pt idx="48837">
                  <c:v>13.655158628055799</c:v>
                </c:pt>
                <c:pt idx="48838">
                  <c:v>14.0233978365713</c:v>
                </c:pt>
                <c:pt idx="48839">
                  <c:v>14.280284045107001</c:v>
                </c:pt>
                <c:pt idx="48840">
                  <c:v>13.727179253642699</c:v>
                </c:pt>
                <c:pt idx="48841">
                  <c:v>15.406643462158099</c:v>
                </c:pt>
                <c:pt idx="48842">
                  <c:v>15.755528670693799</c:v>
                </c:pt>
                <c:pt idx="48843">
                  <c:v>16.184914879229499</c:v>
                </c:pt>
                <c:pt idx="48844">
                  <c:v>16.369055087744901</c:v>
                </c:pt>
                <c:pt idx="48845">
                  <c:v>15.8527032962806</c:v>
                </c:pt>
                <c:pt idx="48846">
                  <c:v>14.5704215048163</c:v>
                </c:pt>
                <c:pt idx="48847">
                  <c:v>12.5876717133317</c:v>
                </c:pt>
                <c:pt idx="48848">
                  <c:v>11.9440999218674</c:v>
                </c:pt>
                <c:pt idx="48849">
                  <c:v>11.8875281304031</c:v>
                </c:pt>
                <c:pt idx="48850">
                  <c:v>11.6641303389185</c:v>
                </c:pt>
                <c:pt idx="48851">
                  <c:v>11.168514547454199</c:v>
                </c:pt>
                <c:pt idx="48852">
                  <c:v>11.8230707559899</c:v>
                </c:pt>
                <c:pt idx="48853">
                  <c:v>15.2917619645053</c:v>
                </c:pt>
                <c:pt idx="48854">
                  <c:v>13.221237173041001</c:v>
                </c:pt>
                <c:pt idx="48855">
                  <c:v>10.7292443815767</c:v>
                </c:pt>
                <c:pt idx="48856">
                  <c:v>10.228964590092099</c:v>
                </c:pt>
                <c:pt idx="48857">
                  <c:v>10.1381417986278</c:v>
                </c:pt>
                <c:pt idx="48858">
                  <c:v>10.5720910071635</c:v>
                </c:pt>
                <c:pt idx="48859">
                  <c:v>10.276605215679</c:v>
                </c:pt>
                <c:pt idx="48860">
                  <c:v>10.3887874242147</c:v>
                </c:pt>
                <c:pt idx="48861">
                  <c:v>10.221449632750399</c:v>
                </c:pt>
                <c:pt idx="48862">
                  <c:v>10.3293928412658</c:v>
                </c:pt>
                <c:pt idx="48863">
                  <c:v>10.507727049801501</c:v>
                </c:pt>
                <c:pt idx="48864">
                  <c:v>10.835793258337199</c:v>
                </c:pt>
                <c:pt idx="48865">
                  <c:v>11.8850534668526</c:v>
                </c:pt>
                <c:pt idx="48866">
                  <c:v>12.7896956753883</c:v>
                </c:pt>
                <c:pt idx="48867">
                  <c:v>13.035692883924</c:v>
                </c:pt>
                <c:pt idx="48868">
                  <c:v>11.7700450924394</c:v>
                </c:pt>
                <c:pt idx="48869">
                  <c:v>12.2130353009751</c:v>
                </c:pt>
                <c:pt idx="48870">
                  <c:v>12.3235305095108</c:v>
                </c:pt>
                <c:pt idx="48871">
                  <c:v>11.9865687180262</c:v>
                </c:pt>
                <c:pt idx="48872">
                  <c:v>11.585993926561899</c:v>
                </c:pt>
                <c:pt idx="48873">
                  <c:v>11.513643135097601</c:v>
                </c:pt>
                <c:pt idx="48874">
                  <c:v>11.533746343613</c:v>
                </c:pt>
                <c:pt idx="48875">
                  <c:v>11.678366552148701</c:v>
                </c:pt>
                <c:pt idx="48876">
                  <c:v>12.095573760684401</c:v>
                </c:pt>
                <c:pt idx="48877">
                  <c:v>11.593406969199799</c:v>
                </c:pt>
                <c:pt idx="48878">
                  <c:v>10.737672177735501</c:v>
                </c:pt>
                <c:pt idx="48879">
                  <c:v>11.7450913862713</c:v>
                </c:pt>
                <c:pt idx="48880">
                  <c:v>12.246657594786701</c:v>
                </c:pt>
                <c:pt idx="48881">
                  <c:v>12.758922803322401</c:v>
                </c:pt>
                <c:pt idx="48882">
                  <c:v>13.3603678722382</c:v>
                </c:pt>
                <c:pt idx="48883">
                  <c:v>13.563131801514</c:v>
                </c:pt>
                <c:pt idx="48884">
                  <c:v>13.46826973079</c:v>
                </c:pt>
                <c:pt idx="48885">
                  <c:v>13.375261660066</c:v>
                </c:pt>
                <c:pt idx="48886">
                  <c:v>13.3608575893417</c:v>
                </c:pt>
                <c:pt idx="48887">
                  <c:v>13.249211518617701</c:v>
                </c:pt>
                <c:pt idx="48888">
                  <c:v>13.972623447893699</c:v>
                </c:pt>
                <c:pt idx="48889">
                  <c:v>14.345194377169401</c:v>
                </c:pt>
                <c:pt idx="48890">
                  <c:v>14.6275953064454</c:v>
                </c:pt>
                <c:pt idx="48891">
                  <c:v>14.795340235721399</c:v>
                </c:pt>
                <c:pt idx="48892">
                  <c:v>14.670347164997199</c:v>
                </c:pt>
                <c:pt idx="48893">
                  <c:v>14.5051790942731</c:v>
                </c:pt>
                <c:pt idx="48894">
                  <c:v>14.4078810235491</c:v>
                </c:pt>
                <c:pt idx="48895">
                  <c:v>14.235223952824899</c:v>
                </c:pt>
                <c:pt idx="48896">
                  <c:v>14.1720388821009</c:v>
                </c:pt>
                <c:pt idx="48897">
                  <c:v>13.299234811376801</c:v>
                </c:pt>
                <c:pt idx="48898">
                  <c:v>13.1584537406526</c:v>
                </c:pt>
                <c:pt idx="48899">
                  <c:v>13.226567669928601</c:v>
                </c:pt>
                <c:pt idx="48900">
                  <c:v>13.3260465992046</c:v>
                </c:pt>
                <c:pt idx="48901">
                  <c:v>13.4628445284803</c:v>
                </c:pt>
                <c:pt idx="48902">
                  <c:v>13.6725934577563</c:v>
                </c:pt>
                <c:pt idx="48903">
                  <c:v>14.5106023870323</c:v>
                </c:pt>
                <c:pt idx="48904">
                  <c:v>14.770297316308</c:v>
                </c:pt>
                <c:pt idx="48905">
                  <c:v>15.136468245584</c:v>
                </c:pt>
                <c:pt idx="48906">
                  <c:v>15.248252174859999</c:v>
                </c:pt>
                <c:pt idx="48907">
                  <c:v>15.298837104135799</c:v>
                </c:pt>
                <c:pt idx="48908">
                  <c:v>15.3139310334118</c:v>
                </c:pt>
                <c:pt idx="48909">
                  <c:v>15.358766962687699</c:v>
                </c:pt>
                <c:pt idx="48910">
                  <c:v>15.4535128919635</c:v>
                </c:pt>
                <c:pt idx="48911">
                  <c:v>15.4529928212395</c:v>
                </c:pt>
                <c:pt idx="48912">
                  <c:v>15.4801567505155</c:v>
                </c:pt>
                <c:pt idx="48913">
                  <c:v>15.710414679791199</c:v>
                </c:pt>
                <c:pt idx="48914">
                  <c:v>16.460170609067202</c:v>
                </c:pt>
                <c:pt idx="48915">
                  <c:v>16.890948538343199</c:v>
                </c:pt>
                <c:pt idx="48916">
                  <c:v>16.3641964676189</c:v>
                </c:pt>
                <c:pt idx="48917">
                  <c:v>16.4249503968949</c:v>
                </c:pt>
                <c:pt idx="48918">
                  <c:v>15.764352326170901</c:v>
                </c:pt>
                <c:pt idx="48919">
                  <c:v>15.5456792554467</c:v>
                </c:pt>
                <c:pt idx="48920">
                  <c:v>14.9390331847226</c:v>
                </c:pt>
                <c:pt idx="48921">
                  <c:v>15.234572113998601</c:v>
                </c:pt>
                <c:pt idx="48922">
                  <c:v>15.876904043274401</c:v>
                </c:pt>
                <c:pt idx="48923">
                  <c:v>15.5370229725504</c:v>
                </c:pt>
                <c:pt idx="48924">
                  <c:v>14.8855539018264</c:v>
                </c:pt>
                <c:pt idx="48925">
                  <c:v>14.8525748311021</c:v>
                </c:pt>
                <c:pt idx="48926">
                  <c:v>14.566486760378099</c:v>
                </c:pt>
                <c:pt idx="48927">
                  <c:v>14.505514689654101</c:v>
                </c:pt>
                <c:pt idx="48928">
                  <c:v>15.2407606189298</c:v>
                </c:pt>
                <c:pt idx="48929">
                  <c:v>14.867371548205799</c:v>
                </c:pt>
                <c:pt idx="48930">
                  <c:v>12.919230843371899</c:v>
                </c:pt>
                <c:pt idx="48931">
                  <c:v>12.5104785044278</c:v>
                </c:pt>
                <c:pt idx="48932">
                  <c:v>12.3496391654974</c:v>
                </c:pt>
                <c:pt idx="48933">
                  <c:v>12.815085826567</c:v>
                </c:pt>
                <c:pt idx="48934">
                  <c:v>13.0871284876229</c:v>
                </c:pt>
                <c:pt idx="48935">
                  <c:v>12.590659148692501</c:v>
                </c:pt>
                <c:pt idx="48936">
                  <c:v>13.1255238097621</c:v>
                </c:pt>
                <c:pt idx="48937">
                  <c:v>13.810800470818</c:v>
                </c:pt>
                <c:pt idx="48938">
                  <c:v>14.731599131887601</c:v>
                </c:pt>
                <c:pt idx="48939">
                  <c:v>14.3030067929572</c:v>
                </c:pt>
                <c:pt idx="48940">
                  <c:v>14.927436454013099</c:v>
                </c:pt>
                <c:pt idx="48941">
                  <c:v>14.5488511150827</c:v>
                </c:pt>
                <c:pt idx="48942">
                  <c:v>13.444603776152301</c:v>
                </c:pt>
                <c:pt idx="48943">
                  <c:v>12.8418134372082</c:v>
                </c:pt>
                <c:pt idx="48944">
                  <c:v>11.7078320982778</c:v>
                </c:pt>
                <c:pt idx="48945">
                  <c:v>10.6037257593474</c:v>
                </c:pt>
                <c:pt idx="48946">
                  <c:v>9.7939464204033495</c:v>
                </c:pt>
                <c:pt idx="48947">
                  <c:v>9.1044430814729402</c:v>
                </c:pt>
                <c:pt idx="48948">
                  <c:v>9.2557647425425191</c:v>
                </c:pt>
                <c:pt idx="48949">
                  <c:v>9.4287114035984594</c:v>
                </c:pt>
                <c:pt idx="48950">
                  <c:v>9.6133760646680404</c:v>
                </c:pt>
                <c:pt idx="48951">
                  <c:v>9.7206607257376199</c:v>
                </c:pt>
                <c:pt idx="48952">
                  <c:v>9.5995463867935609</c:v>
                </c:pt>
                <c:pt idx="48953">
                  <c:v>9.6215210478631406</c:v>
                </c:pt>
                <c:pt idx="48954">
                  <c:v>9.8393817089327307</c:v>
                </c:pt>
                <c:pt idx="48955">
                  <c:v>10.0749463699887</c:v>
                </c:pt>
                <c:pt idx="48956">
                  <c:v>10.5667980310582</c:v>
                </c:pt>
                <c:pt idx="48957">
                  <c:v>11.444553692127799</c:v>
                </c:pt>
                <c:pt idx="48958">
                  <c:v>13.165732353183801</c:v>
                </c:pt>
                <c:pt idx="48959">
                  <c:v>14.700691014253399</c:v>
                </c:pt>
                <c:pt idx="48960">
                  <c:v>15.3331236753229</c:v>
                </c:pt>
                <c:pt idx="48961">
                  <c:v>15.6418403363789</c:v>
                </c:pt>
                <c:pt idx="48962">
                  <c:v>14.9019199974485</c:v>
                </c:pt>
                <c:pt idx="48963">
                  <c:v>15.632622658518001</c:v>
                </c:pt>
                <c:pt idx="48964">
                  <c:v>16.979506319574</c:v>
                </c:pt>
                <c:pt idx="48965">
                  <c:v>17.7519999806436</c:v>
                </c:pt>
                <c:pt idx="48966">
                  <c:v>18.106559641713101</c:v>
                </c:pt>
                <c:pt idx="48967">
                  <c:v>17.2944643027691</c:v>
                </c:pt>
                <c:pt idx="48968">
                  <c:v>16.862302963838701</c:v>
                </c:pt>
                <c:pt idx="48969">
                  <c:v>16.163261624908301</c:v>
                </c:pt>
                <c:pt idx="48970">
                  <c:v>15.451023285964199</c:v>
                </c:pt>
                <c:pt idx="48971">
                  <c:v>15.3159459470338</c:v>
                </c:pt>
                <c:pt idx="48972">
                  <c:v>14.2356626081034</c:v>
                </c:pt>
                <c:pt idx="48973">
                  <c:v>13.7582572691593</c:v>
                </c:pt>
                <c:pt idx="48974">
                  <c:v>13.9470659302289</c:v>
                </c:pt>
                <c:pt idx="48975">
                  <c:v>13.261733591298499</c:v>
                </c:pt>
                <c:pt idx="48976">
                  <c:v>13.1437142523544</c:v>
                </c:pt>
                <c:pt idx="48977">
                  <c:v>13.698419913424001</c:v>
                </c:pt>
                <c:pt idx="48978">
                  <c:v>12.5130749739597</c:v>
                </c:pt>
                <c:pt idx="48979">
                  <c:v>15.206305433947801</c:v>
                </c:pt>
                <c:pt idx="48980">
                  <c:v>18.501733893898599</c:v>
                </c:pt>
                <c:pt idx="48981">
                  <c:v>18.913354353849499</c:v>
                </c:pt>
                <c:pt idx="48982">
                  <c:v>17.990696813837602</c:v>
                </c:pt>
                <c:pt idx="48983">
                  <c:v>15.6303092737884</c:v>
                </c:pt>
                <c:pt idx="48984">
                  <c:v>16.200246733739199</c:v>
                </c:pt>
                <c:pt idx="48985">
                  <c:v>16.395722193727401</c:v>
                </c:pt>
                <c:pt idx="48986">
                  <c:v>16.856733653678202</c:v>
                </c:pt>
                <c:pt idx="48987">
                  <c:v>16.335134113629</c:v>
                </c:pt>
                <c:pt idx="48988">
                  <c:v>14.6220665736172</c:v>
                </c:pt>
                <c:pt idx="48989">
                  <c:v>14.938104033568001</c:v>
                </c:pt>
                <c:pt idx="48990">
                  <c:v>12.766178493518799</c:v>
                </c:pt>
                <c:pt idx="48991">
                  <c:v>11.090264953507001</c:v>
                </c:pt>
                <c:pt idx="48992">
                  <c:v>10.669860413457799</c:v>
                </c:pt>
                <c:pt idx="48993">
                  <c:v>10.1045038734086</c:v>
                </c:pt>
                <c:pt idx="48994">
                  <c:v>10.0333693333968</c:v>
                </c:pt>
                <c:pt idx="48995">
                  <c:v>9.7780577933475605</c:v>
                </c:pt>
                <c:pt idx="48996">
                  <c:v>9.2521692532983799</c:v>
                </c:pt>
                <c:pt idx="48997">
                  <c:v>9.2886127132865308</c:v>
                </c:pt>
                <c:pt idx="48998">
                  <c:v>9.2090531732373506</c:v>
                </c:pt>
                <c:pt idx="48999">
                  <c:v>9.2145746331881604</c:v>
                </c:pt>
                <c:pt idx="49000">
                  <c:v>9.4017520931763201</c:v>
                </c:pt>
                <c:pt idx="49001">
                  <c:v>9.3448205531271302</c:v>
                </c:pt>
                <c:pt idx="49002">
                  <c:v>9.3438500130779403</c:v>
                </c:pt>
                <c:pt idx="49003">
                  <c:v>9.6666364730661005</c:v>
                </c:pt>
                <c:pt idx="49004">
                  <c:v>9.9086799330169093</c:v>
                </c:pt>
                <c:pt idx="49005">
                  <c:v>10.1016633929677</c:v>
                </c:pt>
                <c:pt idx="49006">
                  <c:v>10.4259978529559</c:v>
                </c:pt>
                <c:pt idx="49007">
                  <c:v>10.780880312906699</c:v>
                </c:pt>
                <c:pt idx="49008">
                  <c:v>10.782633772857499</c:v>
                </c:pt>
                <c:pt idx="49009">
                  <c:v>10.6718962328457</c:v>
                </c:pt>
                <c:pt idx="49010">
                  <c:v>10.738515692796501</c:v>
                </c:pt>
                <c:pt idx="49011">
                  <c:v>11.1080941527473</c:v>
                </c:pt>
                <c:pt idx="49012">
                  <c:v>11.286081612735501</c:v>
                </c:pt>
                <c:pt idx="49013">
                  <c:v>12.2005060726863</c:v>
                </c:pt>
                <c:pt idx="49014">
                  <c:v>12.127779532637099</c:v>
                </c:pt>
                <c:pt idx="49015">
                  <c:v>11.266414992625201</c:v>
                </c:pt>
                <c:pt idx="49016">
                  <c:v>10.459835452576</c:v>
                </c:pt>
                <c:pt idx="49017">
                  <c:v>10.1273179125269</c:v>
                </c:pt>
                <c:pt idx="49018">
                  <c:v>10.583501372515</c:v>
                </c:pt>
                <c:pt idx="49019">
                  <c:v>10.148292832465801</c:v>
                </c:pt>
                <c:pt idx="49020">
                  <c:v>10.1280132924166</c:v>
                </c:pt>
                <c:pt idx="49021">
                  <c:v>10.281415752404801</c:v>
                </c:pt>
                <c:pt idx="49022">
                  <c:v>10.2155052123556</c:v>
                </c:pt>
                <c:pt idx="49023">
                  <c:v>10.143461672306399</c:v>
                </c:pt>
                <c:pt idx="49024">
                  <c:v>10.2599071322946</c:v>
                </c:pt>
                <c:pt idx="49025">
                  <c:v>10.2577585922454</c:v>
                </c:pt>
                <c:pt idx="49026">
                  <c:v>10.4412747411033</c:v>
                </c:pt>
                <c:pt idx="49027">
                  <c:v>11.3740765789056</c:v>
                </c:pt>
                <c:pt idx="49028">
                  <c:v>11.0402964166544</c:v>
                </c:pt>
                <c:pt idx="49029">
                  <c:v>10.611719254403299</c:v>
                </c:pt>
                <c:pt idx="49030">
                  <c:v>10.718827092205601</c:v>
                </c:pt>
                <c:pt idx="49031">
                  <c:v>10.7050429299544</c:v>
                </c:pt>
                <c:pt idx="49032">
                  <c:v>10.615339767703301</c:v>
                </c:pt>
                <c:pt idx="49033">
                  <c:v>10.8508826055056</c:v>
                </c:pt>
                <c:pt idx="49034">
                  <c:v>10.7769304432544</c:v>
                </c:pt>
                <c:pt idx="49035">
                  <c:v>10.6377962810033</c:v>
                </c:pt>
                <c:pt idx="49036">
                  <c:v>10.2015991188056</c:v>
                </c:pt>
                <c:pt idx="49037">
                  <c:v>10.0281019565544</c:v>
                </c:pt>
                <c:pt idx="49038">
                  <c:v>9.7866947943032407</c:v>
                </c:pt>
                <c:pt idx="49039">
                  <c:v>9.32318263210556</c:v>
                </c:pt>
                <c:pt idx="49040">
                  <c:v>8.4951704698544006</c:v>
                </c:pt>
                <c:pt idx="49041">
                  <c:v>8.5521803076032299</c:v>
                </c:pt>
                <c:pt idx="49042">
                  <c:v>8.3408571454055505</c:v>
                </c:pt>
                <c:pt idx="49043">
                  <c:v>7.9953779831543796</c:v>
                </c:pt>
                <c:pt idx="49044">
                  <c:v>7.8172318209032099</c:v>
                </c:pt>
                <c:pt idx="49045">
                  <c:v>7.9183786587055396</c:v>
                </c:pt>
                <c:pt idx="49046">
                  <c:v>7.8349594964543696</c:v>
                </c:pt>
                <c:pt idx="49047">
                  <c:v>7.6828003342031996</c:v>
                </c:pt>
                <c:pt idx="49048">
                  <c:v>7.60309717200552</c:v>
                </c:pt>
                <c:pt idx="49049">
                  <c:v>7.5109690097543602</c:v>
                </c:pt>
                <c:pt idx="49050">
                  <c:v>7.4729608475031899</c:v>
                </c:pt>
                <c:pt idx="49051">
                  <c:v>7.3315206853055104</c:v>
                </c:pt>
                <c:pt idx="49052">
                  <c:v>7.2811105230543403</c:v>
                </c:pt>
                <c:pt idx="49053">
                  <c:v>7.3421873608031802</c:v>
                </c:pt>
                <c:pt idx="49054">
                  <c:v>7.2710851986055003</c:v>
                </c:pt>
                <c:pt idx="49055">
                  <c:v>7.2609480363543302</c:v>
                </c:pt>
                <c:pt idx="49056">
                  <c:v>7.1518418741031597</c:v>
                </c:pt>
                <c:pt idx="49057">
                  <c:v>6.90990171190548</c:v>
                </c:pt>
                <c:pt idx="49058">
                  <c:v>7.2769365496543204</c:v>
                </c:pt>
                <c:pt idx="49059">
                  <c:v>7.2149353874031501</c:v>
                </c:pt>
                <c:pt idx="49060">
                  <c:v>6.4923872252054702</c:v>
                </c:pt>
                <c:pt idx="49061">
                  <c:v>6.4671260629542999</c:v>
                </c:pt>
                <c:pt idx="49062">
                  <c:v>6.4246959007031403</c:v>
                </c:pt>
                <c:pt idx="49063">
                  <c:v>5.97935373850546</c:v>
                </c:pt>
                <c:pt idx="49064">
                  <c:v>5.8584485762542897</c:v>
                </c:pt>
                <c:pt idx="49065">
                  <c:v>6.8635314140031198</c:v>
                </c:pt>
                <c:pt idx="49066">
                  <c:v>7.9437122518054499</c:v>
                </c:pt>
                <c:pt idx="49067">
                  <c:v>8.1387280895542808</c:v>
                </c:pt>
                <c:pt idx="49068">
                  <c:v>8.3057119273031095</c:v>
                </c:pt>
                <c:pt idx="49069">
                  <c:v>10.367692765105399</c:v>
                </c:pt>
                <c:pt idx="49070">
                  <c:v>9.3524056028542706</c:v>
                </c:pt>
                <c:pt idx="49071">
                  <c:v>10.3142104406031</c:v>
                </c:pt>
                <c:pt idx="49072">
                  <c:v>11.426403278405401</c:v>
                </c:pt>
                <c:pt idx="49073">
                  <c:v>11.4045981161543</c:v>
                </c:pt>
                <c:pt idx="49074">
                  <c:v>10.1779518825187</c:v>
                </c:pt>
                <c:pt idx="49075">
                  <c:v>9.5370095775524</c:v>
                </c:pt>
                <c:pt idx="49076">
                  <c:v>8.5506612726219693</c:v>
                </c:pt>
                <c:pt idx="49077">
                  <c:v>7.8056279676915397</c:v>
                </c:pt>
                <c:pt idx="49078">
                  <c:v>7.6735876627252004</c:v>
                </c:pt>
                <c:pt idx="49079">
                  <c:v>7.4145003577947701</c:v>
                </c:pt>
                <c:pt idx="49080">
                  <c:v>6.62239805286434</c:v>
                </c:pt>
                <c:pt idx="49081">
                  <c:v>6.66486874789799</c:v>
                </c:pt>
                <c:pt idx="49082">
                  <c:v>7.3350854429675598</c:v>
                </c:pt>
                <c:pt idx="49083">
                  <c:v>7.8236901380371302</c:v>
                </c:pt>
                <c:pt idx="49084">
                  <c:v>8.2231568330707798</c:v>
                </c:pt>
                <c:pt idx="49085">
                  <c:v>8.3026925281403603</c:v>
                </c:pt>
                <c:pt idx="49086">
                  <c:v>8.5593582232099301</c:v>
                </c:pt>
                <c:pt idx="49087">
                  <c:v>8.4847849182435802</c:v>
                </c:pt>
                <c:pt idx="49088">
                  <c:v>7.9257006133131496</c:v>
                </c:pt>
                <c:pt idx="49089">
                  <c:v>7.86398030838272</c:v>
                </c:pt>
                <c:pt idx="49090">
                  <c:v>8.0793970034163696</c:v>
                </c:pt>
                <c:pt idx="49091">
                  <c:v>8.1582336984859403</c:v>
                </c:pt>
                <c:pt idx="49092">
                  <c:v>8.4465143935555105</c:v>
                </c:pt>
                <c:pt idx="49093">
                  <c:v>8.7962720885891699</c:v>
                </c:pt>
                <c:pt idx="49094">
                  <c:v>9.3516807836587397</c:v>
                </c:pt>
                <c:pt idx="49095">
                  <c:v>9.7934994787283092</c:v>
                </c:pt>
                <c:pt idx="49096">
                  <c:v>10.067904173762001</c:v>
                </c:pt>
                <c:pt idx="49097">
                  <c:v>10.263990868831501</c:v>
                </c:pt>
                <c:pt idx="49098">
                  <c:v>10.2645955639011</c:v>
                </c:pt>
                <c:pt idx="49099">
                  <c:v>10.361069258934799</c:v>
                </c:pt>
                <c:pt idx="49100">
                  <c:v>10.274844954004299</c:v>
                </c:pt>
                <c:pt idx="49101">
                  <c:v>10.290782649073901</c:v>
                </c:pt>
                <c:pt idx="49102">
                  <c:v>10.4091973441076</c:v>
                </c:pt>
                <c:pt idx="49103">
                  <c:v>10.3932530391771</c:v>
                </c:pt>
                <c:pt idx="49104">
                  <c:v>10.157273734246701</c:v>
                </c:pt>
                <c:pt idx="49105">
                  <c:v>10.2168974292803</c:v>
                </c:pt>
                <c:pt idx="49106">
                  <c:v>10.6432871243499</c:v>
                </c:pt>
                <c:pt idx="49107">
                  <c:v>10.9892828194195</c:v>
                </c:pt>
                <c:pt idx="49108">
                  <c:v>11.4934745144531</c:v>
                </c:pt>
                <c:pt idx="49109">
                  <c:v>11.8628072095227</c:v>
                </c:pt>
                <c:pt idx="49110">
                  <c:v>12.103898904592301</c:v>
                </c:pt>
                <c:pt idx="49111">
                  <c:v>12.095115599625901</c:v>
                </c:pt>
                <c:pt idx="49112">
                  <c:v>12.717059294695501</c:v>
                </c:pt>
                <c:pt idx="49113">
                  <c:v>12.477757989765101</c:v>
                </c:pt>
                <c:pt idx="49114">
                  <c:v>11.786793684798701</c:v>
                </c:pt>
                <c:pt idx="49115">
                  <c:v>12.1957463798683</c:v>
                </c:pt>
                <c:pt idx="49116">
                  <c:v>12.1138550749379</c:v>
                </c:pt>
                <c:pt idx="49117">
                  <c:v>11.329230769971501</c:v>
                </c:pt>
                <c:pt idx="49118">
                  <c:v>11.5788474650411</c:v>
                </c:pt>
                <c:pt idx="49119">
                  <c:v>11.1550031601107</c:v>
                </c:pt>
                <c:pt idx="49120">
                  <c:v>10.8349218551443</c:v>
                </c:pt>
                <c:pt idx="49121">
                  <c:v>10.743039550213901</c:v>
                </c:pt>
                <c:pt idx="49122">
                  <c:v>10.4346441930292</c:v>
                </c:pt>
                <c:pt idx="49123">
                  <c:v>10.8976507835542</c:v>
                </c:pt>
                <c:pt idx="49124">
                  <c:v>11.392983374079501</c:v>
                </c:pt>
                <c:pt idx="49125">
                  <c:v>11.3736879646048</c:v>
                </c:pt>
                <c:pt idx="49126">
                  <c:v>11.4011475551298</c:v>
                </c:pt>
                <c:pt idx="49127">
                  <c:v>11.9574341456551</c:v>
                </c:pt>
                <c:pt idx="49128">
                  <c:v>12.2426937361803</c:v>
                </c:pt>
                <c:pt idx="49129">
                  <c:v>12.5205823267054</c:v>
                </c:pt>
                <c:pt idx="49130">
                  <c:v>12.375690917230701</c:v>
                </c:pt>
                <c:pt idx="49131">
                  <c:v>12.3498735077559</c:v>
                </c:pt>
                <c:pt idx="49132">
                  <c:v>12.452330098280999</c:v>
                </c:pt>
                <c:pt idx="49133">
                  <c:v>12.431265688806301</c:v>
                </c:pt>
                <c:pt idx="49134">
                  <c:v>12.5169642793315</c:v>
                </c:pt>
                <c:pt idx="49135">
                  <c:v>12.514462869856599</c:v>
                </c:pt>
                <c:pt idx="49136">
                  <c:v>12.1073814603818</c:v>
                </c:pt>
                <c:pt idx="49137">
                  <c:v>11.7037500509071</c:v>
                </c:pt>
                <c:pt idx="49138">
                  <c:v>11.284519641432199</c:v>
                </c:pt>
                <c:pt idx="49139">
                  <c:v>11.1858802319574</c:v>
                </c:pt>
                <c:pt idx="49140">
                  <c:v>10.8730388224827</c:v>
                </c:pt>
                <c:pt idx="49141">
                  <c:v>10.645909413007701</c:v>
                </c:pt>
                <c:pt idx="49142">
                  <c:v>10.361551003533</c:v>
                </c:pt>
                <c:pt idx="49143">
                  <c:v>11.293783594058301</c:v>
                </c:pt>
                <c:pt idx="49144">
                  <c:v>10.002234184583299</c:v>
                </c:pt>
                <c:pt idx="49145">
                  <c:v>9.1546987751085904</c:v>
                </c:pt>
                <c:pt idx="49146">
                  <c:v>8.9657843656338407</c:v>
                </c:pt>
                <c:pt idx="49147">
                  <c:v>9.1677739561589195</c:v>
                </c:pt>
                <c:pt idx="49148">
                  <c:v>9.5222735466841701</c:v>
                </c:pt>
                <c:pt idx="49149">
                  <c:v>9.0423101372094301</c:v>
                </c:pt>
                <c:pt idx="49150">
                  <c:v>8.7489727277345004</c:v>
                </c:pt>
                <c:pt idx="49151">
                  <c:v>8.6885593182597596</c:v>
                </c:pt>
                <c:pt idx="49152">
                  <c:v>8.6587099087850099</c:v>
                </c:pt>
                <c:pt idx="49153">
                  <c:v>8.7734294993100796</c:v>
                </c:pt>
                <c:pt idx="49154">
                  <c:v>9.3040640898353395</c:v>
                </c:pt>
                <c:pt idx="49155">
                  <c:v>9.5359446803605898</c:v>
                </c:pt>
                <c:pt idx="49156">
                  <c:v>8.49582927088567</c:v>
                </c:pt>
                <c:pt idx="49157">
                  <c:v>7.6693638614109201</c:v>
                </c:pt>
                <c:pt idx="49158">
                  <c:v>7.6690274519361799</c:v>
                </c:pt>
                <c:pt idx="49159">
                  <c:v>8.9539570424612496</c:v>
                </c:pt>
                <c:pt idx="49160">
                  <c:v>8.3691086329865101</c:v>
                </c:pt>
                <c:pt idx="49161">
                  <c:v>7.65693522351176</c:v>
                </c:pt>
                <c:pt idx="49162">
                  <c:v>7.5270948140368397</c:v>
                </c:pt>
                <c:pt idx="49163">
                  <c:v>7.3185674045620903</c:v>
                </c:pt>
                <c:pt idx="49165">
                  <c:v>0.16323458561241999</c:v>
                </c:pt>
                <c:pt idx="49166">
                  <c:v>2.4058221761376699</c:v>
                </c:pt>
                <c:pt idx="49167">
                  <c:v>20.978243766662899</c:v>
                </c:pt>
                <c:pt idx="49168">
                  <c:v>21.200624357188001</c:v>
                </c:pt>
                <c:pt idx="49169">
                  <c:v>6.1838879477132602</c:v>
                </c:pt>
                <c:pt idx="49170">
                  <c:v>6.4516119397692604</c:v>
                </c:pt>
                <c:pt idx="49171">
                  <c:v>8.1054803333558194</c:v>
                </c:pt>
                <c:pt idx="49172">
                  <c:v>6.6311727270055396</c:v>
                </c:pt>
                <c:pt idx="49173">
                  <c:v>12.6996281206553</c:v>
                </c:pt>
                <c:pt idx="49174">
                  <c:v>14.2464555142418</c:v>
                </c:pt>
                <c:pt idx="49175">
                  <c:v>14.7173199078915</c:v>
                </c:pt>
                <c:pt idx="49176">
                  <c:v>15.145310301541199</c:v>
                </c:pt>
                <c:pt idx="49177">
                  <c:v>15.0387926951278</c:v>
                </c:pt>
                <c:pt idx="49178">
                  <c:v>15.0473030887775</c:v>
                </c:pt>
                <c:pt idx="49179">
                  <c:v>15.2513344824272</c:v>
                </c:pt>
                <c:pt idx="49180">
                  <c:v>15.3807188760138</c:v>
                </c:pt>
                <c:pt idx="49181">
                  <c:v>15.566705269663499</c:v>
                </c:pt>
                <c:pt idx="49182">
                  <c:v>15.760162663313199</c:v>
                </c:pt>
                <c:pt idx="49183">
                  <c:v>15.9223880568998</c:v>
                </c:pt>
                <c:pt idx="49184">
                  <c:v>15.290921450549501</c:v>
                </c:pt>
                <c:pt idx="49185">
                  <c:v>13.555385844199201</c:v>
                </c:pt>
                <c:pt idx="49186">
                  <c:v>12.0393942377858</c:v>
                </c:pt>
                <c:pt idx="49187">
                  <c:v>12.0443856314355</c:v>
                </c:pt>
                <c:pt idx="49188">
                  <c:v>12.386581025085199</c:v>
                </c:pt>
                <c:pt idx="49189">
                  <c:v>12.6467914186718</c:v>
                </c:pt>
                <c:pt idx="49190">
                  <c:v>12.6839078123215</c:v>
                </c:pt>
                <c:pt idx="49191">
                  <c:v>12.9446412059712</c:v>
                </c:pt>
                <c:pt idx="49192">
                  <c:v>13.779743599557801</c:v>
                </c:pt>
                <c:pt idx="49193">
                  <c:v>14.9559219932075</c:v>
                </c:pt>
                <c:pt idx="49194">
                  <c:v>15.569998386857201</c:v>
                </c:pt>
                <c:pt idx="49195">
                  <c:v>16.457446780443799</c:v>
                </c:pt>
                <c:pt idx="49196">
                  <c:v>16.633884174093499</c:v>
                </c:pt>
                <c:pt idx="49197">
                  <c:v>15.6327335677432</c:v>
                </c:pt>
                <c:pt idx="49198">
                  <c:v>14.778011961329801</c:v>
                </c:pt>
                <c:pt idx="49199">
                  <c:v>15.6646473549795</c:v>
                </c:pt>
                <c:pt idx="49200">
                  <c:v>14.3865757486292</c:v>
                </c:pt>
                <c:pt idx="49201">
                  <c:v>13.9483851422158</c:v>
                </c:pt>
                <c:pt idx="49202">
                  <c:v>14.4202275358655</c:v>
                </c:pt>
                <c:pt idx="49203">
                  <c:v>16.181755929515202</c:v>
                </c:pt>
                <c:pt idx="49204">
                  <c:v>14.924401323101799</c:v>
                </c:pt>
                <c:pt idx="49205">
                  <c:v>14.0276557167515</c:v>
                </c:pt>
                <c:pt idx="49206">
                  <c:v>13.600610110401201</c:v>
                </c:pt>
                <c:pt idx="49207">
                  <c:v>12.690702503987801</c:v>
                </c:pt>
                <c:pt idx="49208">
                  <c:v>12.5364348976375</c:v>
                </c:pt>
                <c:pt idx="49209">
                  <c:v>11.552614291287201</c:v>
                </c:pt>
                <c:pt idx="49210">
                  <c:v>12.1604526848737</c:v>
                </c:pt>
                <c:pt idx="49211">
                  <c:v>12.4941470785235</c:v>
                </c:pt>
                <c:pt idx="49212">
                  <c:v>12.712336472173201</c:v>
                </c:pt>
                <c:pt idx="49213">
                  <c:v>12.924402865759699</c:v>
                </c:pt>
                <c:pt idx="49214">
                  <c:v>12.9102762594095</c:v>
                </c:pt>
                <c:pt idx="49215">
                  <c:v>13.6930616530592</c:v>
                </c:pt>
                <c:pt idx="49216">
                  <c:v>12.502701046645701</c:v>
                </c:pt>
                <c:pt idx="49217">
                  <c:v>13.0451644402954</c:v>
                </c:pt>
                <c:pt idx="49218">
                  <c:v>13.1030627009388</c:v>
                </c:pt>
                <c:pt idx="49219">
                  <c:v>16.212330828512801</c:v>
                </c:pt>
                <c:pt idx="49220">
                  <c:v>18.629646956066502</c:v>
                </c:pt>
                <c:pt idx="49221">
                  <c:v>19.0942440836202</c:v>
                </c:pt>
                <c:pt idx="49222">
                  <c:v>19.2824272111942</c:v>
                </c:pt>
                <c:pt idx="49223">
                  <c:v>19.190211338747901</c:v>
                </c:pt>
                <c:pt idx="49224">
                  <c:v>19.179659466301601</c:v>
                </c:pt>
                <c:pt idx="49225">
                  <c:v>20.002451593875598</c:v>
                </c:pt>
                <c:pt idx="49226">
                  <c:v>20.0866737214293</c:v>
                </c:pt>
                <c:pt idx="49227">
                  <c:v>19.686669848983001</c:v>
                </c:pt>
                <c:pt idx="49228">
                  <c:v>19.494168976556999</c:v>
                </c:pt>
                <c:pt idx="49229">
                  <c:v>19.156715104110699</c:v>
                </c:pt>
                <c:pt idx="49230">
                  <c:v>18.5937802316644</c:v>
                </c:pt>
                <c:pt idx="49231">
                  <c:v>16.418091359238399</c:v>
                </c:pt>
                <c:pt idx="49232">
                  <c:v>14.536276486792101</c:v>
                </c:pt>
                <c:pt idx="49233">
                  <c:v>14.3394296143458</c:v>
                </c:pt>
                <c:pt idx="49234">
                  <c:v>14.3237047419198</c:v>
                </c:pt>
                <c:pt idx="49235">
                  <c:v>13.536823869473499</c:v>
                </c:pt>
                <c:pt idx="49236">
                  <c:v>13.451043997027201</c:v>
                </c:pt>
                <c:pt idx="49237">
                  <c:v>15.1166761246012</c:v>
                </c:pt>
                <c:pt idx="49238">
                  <c:v>14.2969122521549</c:v>
                </c:pt>
                <c:pt idx="49239">
                  <c:v>16.734448379708699</c:v>
                </c:pt>
                <c:pt idx="49240">
                  <c:v>21.325272507282602</c:v>
                </c:pt>
                <c:pt idx="49241">
                  <c:v>22.168258634836299</c:v>
                </c:pt>
                <c:pt idx="49242">
                  <c:v>22.423565762390002</c:v>
                </c:pt>
                <c:pt idx="49243">
                  <c:v>22.791188889964001</c:v>
                </c:pt>
                <c:pt idx="49244">
                  <c:v>22.801321017517701</c:v>
                </c:pt>
                <c:pt idx="49245">
                  <c:v>22.5267781450714</c:v>
                </c:pt>
                <c:pt idx="49246">
                  <c:v>22.5928472726454</c:v>
                </c:pt>
                <c:pt idx="49247">
                  <c:v>22.755530400199099</c:v>
                </c:pt>
                <c:pt idx="49248">
                  <c:v>22.593307527752899</c:v>
                </c:pt>
                <c:pt idx="49249">
                  <c:v>21.901385655326798</c:v>
                </c:pt>
                <c:pt idx="49250">
                  <c:v>20.5393987828805</c:v>
                </c:pt>
                <c:pt idx="49251">
                  <c:v>19.145190910434302</c:v>
                </c:pt>
                <c:pt idx="49252">
                  <c:v>18.560787038008201</c:v>
                </c:pt>
                <c:pt idx="49253">
                  <c:v>18.988213165561898</c:v>
                </c:pt>
                <c:pt idx="49254">
                  <c:v>19.8054462931157</c:v>
                </c:pt>
                <c:pt idx="49255">
                  <c:v>21.271898420689599</c:v>
                </c:pt>
                <c:pt idx="49256">
                  <c:v>20.746947548243298</c:v>
                </c:pt>
                <c:pt idx="49257">
                  <c:v>19.702851675797099</c:v>
                </c:pt>
                <c:pt idx="49258">
                  <c:v>18.664027803370999</c:v>
                </c:pt>
                <c:pt idx="49259">
                  <c:v>16.475025930924701</c:v>
                </c:pt>
                <c:pt idx="49260">
                  <c:v>16.245670058478499</c:v>
                </c:pt>
                <c:pt idx="49261">
                  <c:v>15.1671211860524</c:v>
                </c:pt>
                <c:pt idx="49262">
                  <c:v>15.249967313606099</c:v>
                </c:pt>
                <c:pt idx="49263">
                  <c:v>15.9379844411599</c:v>
                </c:pt>
                <c:pt idx="49264">
                  <c:v>15.9584605687338</c:v>
                </c:pt>
                <c:pt idx="49265">
                  <c:v>16.430734696287502</c:v>
                </c:pt>
                <c:pt idx="49266">
                  <c:v>15.995380264132899</c:v>
                </c:pt>
                <c:pt idx="49267">
                  <c:v>15.56561227229</c:v>
                </c:pt>
                <c:pt idx="49268">
                  <c:v>15.6435452804511</c:v>
                </c:pt>
                <c:pt idx="49269">
                  <c:v>15.610703288612299</c:v>
                </c:pt>
                <c:pt idx="49270">
                  <c:v>15.250018296769399</c:v>
                </c:pt>
                <c:pt idx="49271">
                  <c:v>15.6968253049306</c:v>
                </c:pt>
                <c:pt idx="49272">
                  <c:v>16.485099313091698</c:v>
                </c:pt>
                <c:pt idx="49273">
                  <c:v>18.4219913212489</c:v>
                </c:pt>
                <c:pt idx="49274">
                  <c:v>20.124965329409999</c:v>
                </c:pt>
                <c:pt idx="49275">
                  <c:v>20.368507337571199</c:v>
                </c:pt>
                <c:pt idx="49276">
                  <c:v>20.2755483457283</c:v>
                </c:pt>
                <c:pt idx="49277">
                  <c:v>20.310700353889398</c:v>
                </c:pt>
                <c:pt idx="49278">
                  <c:v>20.2817793620506</c:v>
                </c:pt>
                <c:pt idx="49279">
                  <c:v>20.279281370207698</c:v>
                </c:pt>
                <c:pt idx="49280">
                  <c:v>20.1834063783689</c:v>
                </c:pt>
                <c:pt idx="49281">
                  <c:v>20.50390838653</c:v>
                </c:pt>
                <c:pt idx="49282">
                  <c:v>20.3598223946872</c:v>
                </c:pt>
                <c:pt idx="49283">
                  <c:v>20.0912094028483</c:v>
                </c:pt>
                <c:pt idx="49284">
                  <c:v>19.8510054110094</c:v>
                </c:pt>
                <c:pt idx="49285">
                  <c:v>19.621258419166601</c:v>
                </c:pt>
                <c:pt idx="49286">
                  <c:v>19.575373427327701</c:v>
                </c:pt>
                <c:pt idx="49287">
                  <c:v>19.840724435488902</c:v>
                </c:pt>
                <c:pt idx="49288">
                  <c:v>19.978810443646001</c:v>
                </c:pt>
                <c:pt idx="49289">
                  <c:v>19.297479451807199</c:v>
                </c:pt>
                <c:pt idx="49290">
                  <c:v>19.071402459968301</c:v>
                </c:pt>
                <c:pt idx="49291">
                  <c:v>18.705598468125402</c:v>
                </c:pt>
                <c:pt idx="49292">
                  <c:v>18.8280244762866</c:v>
                </c:pt>
                <c:pt idx="49293">
                  <c:v>18.144746484447701</c:v>
                </c:pt>
                <c:pt idx="49294">
                  <c:v>18.985920492604901</c:v>
                </c:pt>
                <c:pt idx="49295">
                  <c:v>18.590704500766002</c:v>
                </c:pt>
                <c:pt idx="49296">
                  <c:v>18.178920508927199</c:v>
                </c:pt>
                <c:pt idx="49297">
                  <c:v>19.6072375170843</c:v>
                </c:pt>
                <c:pt idx="49298">
                  <c:v>20.834486525245499</c:v>
                </c:pt>
                <c:pt idx="49299">
                  <c:v>21.658478533406601</c:v>
                </c:pt>
                <c:pt idx="49300">
                  <c:v>22.747633541563701</c:v>
                </c:pt>
                <c:pt idx="49301">
                  <c:v>21.449295549724901</c:v>
                </c:pt>
                <c:pt idx="49302">
                  <c:v>19.325245557885999</c:v>
                </c:pt>
                <c:pt idx="49303">
                  <c:v>18.895118566043202</c:v>
                </c:pt>
                <c:pt idx="49304">
                  <c:v>17.790296574204302</c:v>
                </c:pt>
                <c:pt idx="49305">
                  <c:v>17.225016582365502</c:v>
                </c:pt>
                <c:pt idx="49306">
                  <c:v>16.984294590522602</c:v>
                </c:pt>
                <c:pt idx="49307">
                  <c:v>16.058713598683699</c:v>
                </c:pt>
                <c:pt idx="49308">
                  <c:v>14.3885676068449</c:v>
                </c:pt>
                <c:pt idx="49309">
                  <c:v>14.774458615002001</c:v>
                </c:pt>
                <c:pt idx="49310">
                  <c:v>14.506974623163201</c:v>
                </c:pt>
                <c:pt idx="49311">
                  <c:v>14.543173631324301</c:v>
                </c:pt>
                <c:pt idx="49312">
                  <c:v>14.831875639481501</c:v>
                </c:pt>
                <c:pt idx="49313">
                  <c:v>15.2658356476426</c:v>
                </c:pt>
                <c:pt idx="49314">
                  <c:v>16.5869092048891</c:v>
                </c:pt>
                <c:pt idx="49315">
                  <c:v>17.127056311216801</c:v>
                </c:pt>
                <c:pt idx="49316">
                  <c:v>17.186921417533298</c:v>
                </c:pt>
                <c:pt idx="49317">
                  <c:v>17.2404685238497</c:v>
                </c:pt>
                <c:pt idx="49318">
                  <c:v>17.202822630177501</c:v>
                </c:pt>
                <c:pt idx="49319">
                  <c:v>17.437198736493901</c:v>
                </c:pt>
                <c:pt idx="49320">
                  <c:v>17.4505738428104</c:v>
                </c:pt>
                <c:pt idx="49321">
                  <c:v>17.370823949138099</c:v>
                </c:pt>
                <c:pt idx="49322">
                  <c:v>17.2990980554546</c:v>
                </c:pt>
                <c:pt idx="49323">
                  <c:v>17.5990681617711</c:v>
                </c:pt>
                <c:pt idx="49324">
                  <c:v>17.640477268098799</c:v>
                </c:pt>
                <c:pt idx="49325">
                  <c:v>17.6448893744153</c:v>
                </c:pt>
                <c:pt idx="49326">
                  <c:v>17.605979480731701</c:v>
                </c:pt>
                <c:pt idx="49327">
                  <c:v>17.295793587059499</c:v>
                </c:pt>
                <c:pt idx="49328">
                  <c:v>16.5693616933759</c:v>
                </c:pt>
                <c:pt idx="49329">
                  <c:v>15.8300567996924</c:v>
                </c:pt>
                <c:pt idx="49330">
                  <c:v>14.3380809060201</c:v>
                </c:pt>
                <c:pt idx="49331">
                  <c:v>12.0534510123366</c:v>
                </c:pt>
                <c:pt idx="49332">
                  <c:v>10.5283941186531</c:v>
                </c:pt>
                <c:pt idx="49333">
                  <c:v>9.1030302249808202</c:v>
                </c:pt>
                <c:pt idx="49334">
                  <c:v>9.2341603312972804</c:v>
                </c:pt>
                <c:pt idx="49335">
                  <c:v>9.0861804376137396</c:v>
                </c:pt>
                <c:pt idx="49336">
                  <c:v>8.1818465439414894</c:v>
                </c:pt>
                <c:pt idx="49337">
                  <c:v>8.1929906502579506</c:v>
                </c:pt>
                <c:pt idx="49338">
                  <c:v>8.0193227565744092</c:v>
                </c:pt>
                <c:pt idx="49339">
                  <c:v>8.0457248629021603</c:v>
                </c:pt>
                <c:pt idx="49340">
                  <c:v>8.2598839692186203</c:v>
                </c:pt>
                <c:pt idx="49341">
                  <c:v>10.095595075535099</c:v>
                </c:pt>
                <c:pt idx="49342">
                  <c:v>10.8449231818628</c:v>
                </c:pt>
                <c:pt idx="49343">
                  <c:v>12.748075288179299</c:v>
                </c:pt>
                <c:pt idx="49344">
                  <c:v>13.362969394495799</c:v>
                </c:pt>
                <c:pt idx="49345">
                  <c:v>12.603205500823501</c:v>
                </c:pt>
                <c:pt idx="49346">
                  <c:v>13.417794607139999</c:v>
                </c:pt>
                <c:pt idx="49347">
                  <c:v>11.6553437134564</c:v>
                </c:pt>
                <c:pt idx="49348">
                  <c:v>9.8917678197841692</c:v>
                </c:pt>
                <c:pt idx="49349">
                  <c:v>9.7604809261006302</c:v>
                </c:pt>
                <c:pt idx="49350">
                  <c:v>9.8253410324170893</c:v>
                </c:pt>
                <c:pt idx="49351">
                  <c:v>9.3035041387448398</c:v>
                </c:pt>
                <c:pt idx="49352">
                  <c:v>8.2815372450612994</c:v>
                </c:pt>
                <c:pt idx="49353">
                  <c:v>8.1095013513777605</c:v>
                </c:pt>
                <c:pt idx="49354">
                  <c:v>7.4234734577055104</c:v>
                </c:pt>
                <c:pt idx="49355">
                  <c:v>7.2473325640219697</c:v>
                </c:pt>
                <c:pt idx="49356">
                  <c:v>7.1728336703384299</c:v>
                </c:pt>
                <c:pt idx="49357">
                  <c:v>7.1184557766661802</c:v>
                </c:pt>
                <c:pt idx="49358">
                  <c:v>8.9948418829826409</c:v>
                </c:pt>
                <c:pt idx="49359">
                  <c:v>10.3043329892991</c:v>
                </c:pt>
                <c:pt idx="49360">
                  <c:v>10.383730095626801</c:v>
                </c:pt>
                <c:pt idx="49361">
                  <c:v>12.331159201943301</c:v>
                </c:pt>
                <c:pt idx="49362">
                  <c:v>14.314081924834699</c:v>
                </c:pt>
                <c:pt idx="49363">
                  <c:v>16.155942264312198</c:v>
                </c:pt>
                <c:pt idx="49364">
                  <c:v>18.201501603805202</c:v>
                </c:pt>
                <c:pt idx="49365">
                  <c:v>19.203157943298301</c:v>
                </c:pt>
                <c:pt idx="49366">
                  <c:v>20.0447452827758</c:v>
                </c:pt>
                <c:pt idx="49367">
                  <c:v>20.4313076222689</c:v>
                </c:pt>
                <c:pt idx="49368">
                  <c:v>20.575439961761901</c:v>
                </c:pt>
                <c:pt idx="49369">
                  <c:v>20.468542301239399</c:v>
                </c:pt>
                <c:pt idx="49370">
                  <c:v>20.097227640732498</c:v>
                </c:pt>
                <c:pt idx="49371">
                  <c:v>18.044916980225501</c:v>
                </c:pt>
                <c:pt idx="49372">
                  <c:v>17.5417593197031</c:v>
                </c:pt>
                <c:pt idx="49373">
                  <c:v>16.782223659196099</c:v>
                </c:pt>
                <c:pt idx="49374">
                  <c:v>14.527635998689201</c:v>
                </c:pt>
                <c:pt idx="49375">
                  <c:v>13.160787338166701</c:v>
                </c:pt>
                <c:pt idx="49376">
                  <c:v>11.6631616776597</c:v>
                </c:pt>
                <c:pt idx="49377">
                  <c:v>10.042753017152799</c:v>
                </c:pt>
                <c:pt idx="49378">
                  <c:v>8.8047773566303107</c:v>
                </c:pt>
                <c:pt idx="49379">
                  <c:v>8.9859136961233492</c:v>
                </c:pt>
                <c:pt idx="49380">
                  <c:v>9.2197470356164004</c:v>
                </c:pt>
                <c:pt idx="49381">
                  <c:v>9.2571203750939297</c:v>
                </c:pt>
                <c:pt idx="49382">
                  <c:v>9.6763307145869799</c:v>
                </c:pt>
                <c:pt idx="49383">
                  <c:v>10.62763305408</c:v>
                </c:pt>
                <c:pt idx="49384">
                  <c:v>11.598454393557599</c:v>
                </c:pt>
                <c:pt idx="49385">
                  <c:v>11.725781733050599</c:v>
                </c:pt>
                <c:pt idx="49386">
                  <c:v>11.385136072543601</c:v>
                </c:pt>
                <c:pt idx="49387">
                  <c:v>10.9643704120212</c:v>
                </c:pt>
                <c:pt idx="49388">
                  <c:v>11.6601157515142</c:v>
                </c:pt>
                <c:pt idx="49389">
                  <c:v>11.812246091007299</c:v>
                </c:pt>
                <c:pt idx="49390">
                  <c:v>11.519694430484799</c:v>
                </c:pt>
                <c:pt idx="49391">
                  <c:v>10.954850769977799</c:v>
                </c:pt>
                <c:pt idx="49392">
                  <c:v>10.867809109470899</c:v>
                </c:pt>
                <c:pt idx="49393">
                  <c:v>10.425349448948401</c:v>
                </c:pt>
                <c:pt idx="49394">
                  <c:v>10.270599788441499</c:v>
                </c:pt>
                <c:pt idx="49395">
                  <c:v>10.563489127934499</c:v>
                </c:pt>
                <c:pt idx="49396">
                  <c:v>11.807385467412001</c:v>
                </c:pt>
                <c:pt idx="49397">
                  <c:v>12.2957188069051</c:v>
                </c:pt>
                <c:pt idx="49398">
                  <c:v>11.4925981463981</c:v>
                </c:pt>
                <c:pt idx="49399">
                  <c:v>10.633143485875699</c:v>
                </c:pt>
                <c:pt idx="49400">
                  <c:v>10.6727778253687</c:v>
                </c:pt>
                <c:pt idx="49401">
                  <c:v>10.929608164861801</c:v>
                </c:pt>
                <c:pt idx="49402">
                  <c:v>10.590560504339299</c:v>
                </c:pt>
                <c:pt idx="49403">
                  <c:v>9.7477738438323307</c:v>
                </c:pt>
                <c:pt idx="49404">
                  <c:v>9.6949261833253804</c:v>
                </c:pt>
                <c:pt idx="49405">
                  <c:v>9.4123615228029092</c:v>
                </c:pt>
                <c:pt idx="49406">
                  <c:v>9.6519558622959494</c:v>
                </c:pt>
                <c:pt idx="49407">
                  <c:v>8.9113512017889995</c:v>
                </c:pt>
                <c:pt idx="49408">
                  <c:v>11.408940541266499</c:v>
                </c:pt>
                <c:pt idx="49409">
                  <c:v>18.580609880759599</c:v>
                </c:pt>
                <c:pt idx="49410">
                  <c:v>19.982075954611801</c:v>
                </c:pt>
                <c:pt idx="49411">
                  <c:v>20.4729797628077</c:v>
                </c:pt>
                <c:pt idx="49412">
                  <c:v>20.459401570970901</c:v>
                </c:pt>
                <c:pt idx="49413">
                  <c:v>21.511725379134099</c:v>
                </c:pt>
                <c:pt idx="49414">
                  <c:v>19.765448187330001</c:v>
                </c:pt>
                <c:pt idx="49415">
                  <c:v>19.591826995493101</c:v>
                </c:pt>
                <c:pt idx="49416">
                  <c:v>20.402404803656299</c:v>
                </c:pt>
                <c:pt idx="49417">
                  <c:v>21.454687611852201</c:v>
                </c:pt>
                <c:pt idx="49418">
                  <c:v>21.218516420015401</c:v>
                </c:pt>
                <c:pt idx="49419">
                  <c:v>21.087922228178499</c:v>
                </c:pt>
                <c:pt idx="49420">
                  <c:v>20.819979036374502</c:v>
                </c:pt>
                <c:pt idx="49421">
                  <c:v>20.678542844537599</c:v>
                </c:pt>
                <c:pt idx="49422">
                  <c:v>19.9935946527008</c:v>
                </c:pt>
                <c:pt idx="49423">
                  <c:v>19.621487460896699</c:v>
                </c:pt>
                <c:pt idx="49424">
                  <c:v>18.7411842690599</c:v>
                </c:pt>
                <c:pt idx="49425">
                  <c:v>18.249114077222998</c:v>
                </c:pt>
                <c:pt idx="49426">
                  <c:v>16.281629885419001</c:v>
                </c:pt>
                <c:pt idx="49427">
                  <c:v>13.7218436935821</c:v>
                </c:pt>
                <c:pt idx="49428">
                  <c:v>12.432772501745299</c:v>
                </c:pt>
                <c:pt idx="49429">
                  <c:v>11.6526113099412</c:v>
                </c:pt>
                <c:pt idx="49430">
                  <c:v>10.3043051181044</c:v>
                </c:pt>
                <c:pt idx="49431">
                  <c:v>9.3903069262675203</c:v>
                </c:pt>
                <c:pt idx="49432">
                  <c:v>9.1877287344634393</c:v>
                </c:pt>
                <c:pt idx="49433">
                  <c:v>8.7118535426265993</c:v>
                </c:pt>
                <c:pt idx="49434">
                  <c:v>8.7180103507897595</c:v>
                </c:pt>
                <c:pt idx="49435">
                  <c:v>8.8138411589856798</c:v>
                </c:pt>
                <c:pt idx="49436">
                  <c:v>9.0587209671488402</c:v>
                </c:pt>
                <c:pt idx="49437">
                  <c:v>8.8613227753120096</c:v>
                </c:pt>
                <c:pt idx="49438">
                  <c:v>8.7987015835079294</c:v>
                </c:pt>
                <c:pt idx="49439">
                  <c:v>8.9591443916710904</c:v>
                </c:pt>
                <c:pt idx="49440">
                  <c:v>8.9887501998342501</c:v>
                </c:pt>
                <c:pt idx="49441">
                  <c:v>9.1422920080301697</c:v>
                </c:pt>
                <c:pt idx="49442">
                  <c:v>9.5911688161933295</c:v>
                </c:pt>
                <c:pt idx="49443">
                  <c:v>9.2001276243564902</c:v>
                </c:pt>
                <c:pt idx="49444">
                  <c:v>8.4867324325524205</c:v>
                </c:pt>
                <c:pt idx="49445">
                  <c:v>8.2601242407155802</c:v>
                </c:pt>
                <c:pt idx="49446">
                  <c:v>6.0388760488787403</c:v>
                </c:pt>
                <c:pt idx="49447">
                  <c:v>6.4822688570746596</c:v>
                </c:pt>
                <c:pt idx="49448">
                  <c:v>7.5554166652378196</c:v>
                </c:pt>
                <c:pt idx="49449">
                  <c:v>7.14088747340098</c:v>
                </c:pt>
                <c:pt idx="49450">
                  <c:v>7.1648562815968999</c:v>
                </c:pt>
                <c:pt idx="49451">
                  <c:v>6.7921400897600597</c:v>
                </c:pt>
                <c:pt idx="49452">
                  <c:v>6.7829068979232199</c:v>
                </c:pt>
                <c:pt idx="49453">
                  <c:v>6.5871137061191396</c:v>
                </c:pt>
                <c:pt idx="49454">
                  <c:v>10.0747955142823</c:v>
                </c:pt>
                <c:pt idx="49455">
                  <c:v>11.234015322445501</c:v>
                </c:pt>
                <c:pt idx="49456">
                  <c:v>11.6349471306414</c:v>
                </c:pt>
                <c:pt idx="49457">
                  <c:v>12.568531938804499</c:v>
                </c:pt>
                <c:pt idx="49458">
                  <c:v>15.825046543494899</c:v>
                </c:pt>
                <c:pt idx="49459">
                  <c:v>16.627029944745299</c:v>
                </c:pt>
                <c:pt idx="49460">
                  <c:v>16.183162346013098</c:v>
                </c:pt>
                <c:pt idx="49461">
                  <c:v>15.389214747280899</c:v>
                </c:pt>
                <c:pt idx="49462">
                  <c:v>13.582184148531301</c:v>
                </c:pt>
                <c:pt idx="49463">
                  <c:v>14.863414549799</c:v>
                </c:pt>
                <c:pt idx="49464">
                  <c:v>14.385455951066801</c:v>
                </c:pt>
                <c:pt idx="49465">
                  <c:v>14.7311793523172</c:v>
                </c:pt>
                <c:pt idx="49466">
                  <c:v>12.957133753585</c:v>
                </c:pt>
                <c:pt idx="49467">
                  <c:v>11.4384981548527</c:v>
                </c:pt>
                <c:pt idx="49468">
                  <c:v>11.4908905561031</c:v>
                </c:pt>
                <c:pt idx="49469">
                  <c:v>12.4144289573709</c:v>
                </c:pt>
                <c:pt idx="49470">
                  <c:v>11.2772243586387</c:v>
                </c:pt>
                <c:pt idx="49471">
                  <c:v>10.406054759889001</c:v>
                </c:pt>
                <c:pt idx="49472">
                  <c:v>9.4450821611568099</c:v>
                </c:pt>
                <c:pt idx="49473">
                  <c:v>10.2983815624246</c:v>
                </c:pt>
                <c:pt idx="49474">
                  <c:v>8.9440139636749691</c:v>
                </c:pt>
                <c:pt idx="49475">
                  <c:v>9.0432573649427397</c:v>
                </c:pt>
                <c:pt idx="49476">
                  <c:v>8.6417127662105102</c:v>
                </c:pt>
                <c:pt idx="49477">
                  <c:v>8.4163331674609001</c:v>
                </c:pt>
                <c:pt idx="49478">
                  <c:v>8.2851155687286706</c:v>
                </c:pt>
                <c:pt idx="49479">
                  <c:v>8.9945539699964403</c:v>
                </c:pt>
                <c:pt idx="49480">
                  <c:v>8.4949353712468305</c:v>
                </c:pt>
                <c:pt idx="49481">
                  <c:v>9.0547267725146003</c:v>
                </c:pt>
                <c:pt idx="49482">
                  <c:v>8.3819551737823694</c:v>
                </c:pt>
                <c:pt idx="49483">
                  <c:v>8.5282775750327495</c:v>
                </c:pt>
                <c:pt idx="49484">
                  <c:v>10.356597976300501</c:v>
                </c:pt>
                <c:pt idx="49485">
                  <c:v>11.124313377568299</c:v>
                </c:pt>
                <c:pt idx="49486">
                  <c:v>9.9845777788186805</c:v>
                </c:pt>
                <c:pt idx="49487">
                  <c:v>8.9664271800864501</c:v>
                </c:pt>
                <c:pt idx="49488">
                  <c:v>9.5523735813542299</c:v>
                </c:pt>
                <c:pt idx="49489">
                  <c:v>9.5840819826046104</c:v>
                </c:pt>
                <c:pt idx="49490">
                  <c:v>10.048659383872399</c:v>
                </c:pt>
                <c:pt idx="49491">
                  <c:v>10.1271987851402</c:v>
                </c:pt>
                <c:pt idx="49492">
                  <c:v>12.132368186390501</c:v>
                </c:pt>
                <c:pt idx="49493">
                  <c:v>11.5240025876583</c:v>
                </c:pt>
                <c:pt idx="49494">
                  <c:v>10.6464749889261</c:v>
                </c:pt>
                <c:pt idx="49495">
                  <c:v>7.76343439017647</c:v>
                </c:pt>
                <c:pt idx="49496">
                  <c:v>7.9440927914442403</c:v>
                </c:pt>
                <c:pt idx="49497">
                  <c:v>7.7725491927120096</c:v>
                </c:pt>
                <c:pt idx="49498">
                  <c:v>7.8704655939624004</c:v>
                </c:pt>
                <c:pt idx="49499">
                  <c:v>7.8765909952301696</c:v>
                </c:pt>
                <c:pt idx="49500">
                  <c:v>8.2084403964979398</c:v>
                </c:pt>
                <c:pt idx="49501">
                  <c:v>8.3269577977483191</c:v>
                </c:pt>
                <c:pt idx="49502">
                  <c:v>8.2507391990161008</c:v>
                </c:pt>
                <c:pt idx="49503">
                  <c:v>8.0953496002838694</c:v>
                </c:pt>
                <c:pt idx="49504">
                  <c:v>8.21129000153425</c:v>
                </c:pt>
                <c:pt idx="49505">
                  <c:v>12.115154402802</c:v>
                </c:pt>
                <c:pt idx="49506">
                  <c:v>17.593584582489299</c:v>
                </c:pt>
                <c:pt idx="49507">
                  <c:v>21.887165540578799</c:v>
                </c:pt>
                <c:pt idx="49508">
                  <c:v>23.918107498725401</c:v>
                </c:pt>
                <c:pt idx="49509">
                  <c:v>23.907662456872</c:v>
                </c:pt>
                <c:pt idx="49510">
                  <c:v>24.625536414961399</c:v>
                </c:pt>
                <c:pt idx="49511">
                  <c:v>24.525026373107998</c:v>
                </c:pt>
                <c:pt idx="49512">
                  <c:v>23.891030331254601</c:v>
                </c:pt>
                <c:pt idx="49513">
                  <c:v>24.591476289344101</c:v>
                </c:pt>
                <c:pt idx="49514">
                  <c:v>25.001017247490701</c:v>
                </c:pt>
                <c:pt idx="49515">
                  <c:v>25.2417932056373</c:v>
                </c:pt>
                <c:pt idx="49516">
                  <c:v>25.433577163726699</c:v>
                </c:pt>
                <c:pt idx="49517">
                  <c:v>25.3124421218733</c:v>
                </c:pt>
                <c:pt idx="49518">
                  <c:v>25.290935080019899</c:v>
                </c:pt>
                <c:pt idx="49519">
                  <c:v>25.3031050381094</c:v>
                </c:pt>
                <c:pt idx="49520">
                  <c:v>24.499824996255999</c:v>
                </c:pt>
                <c:pt idx="49521">
                  <c:v>22.018600954402601</c:v>
                </c:pt>
                <c:pt idx="49522">
                  <c:v>18.051213912491999</c:v>
                </c:pt>
                <c:pt idx="49523">
                  <c:v>16.850565870638601</c:v>
                </c:pt>
                <c:pt idx="49524">
                  <c:v>20.7882008287852</c:v>
                </c:pt>
                <c:pt idx="49525">
                  <c:v>21.970856786874698</c:v>
                </c:pt>
                <c:pt idx="49526">
                  <c:v>18.517545745021302</c:v>
                </c:pt>
                <c:pt idx="49527">
                  <c:v>15.869180703167901</c:v>
                </c:pt>
                <c:pt idx="49528">
                  <c:v>13.651924661257301</c:v>
                </c:pt>
                <c:pt idx="49529">
                  <c:v>12.9912266194039</c:v>
                </c:pt>
                <c:pt idx="49530">
                  <c:v>12.922808577550599</c:v>
                </c:pt>
                <c:pt idx="49531">
                  <c:v>13.01977653564</c:v>
                </c:pt>
                <c:pt idx="49532">
                  <c:v>13.236364493786599</c:v>
                </c:pt>
                <c:pt idx="49533">
                  <c:v>13.4627224519332</c:v>
                </c:pt>
                <c:pt idx="49534">
                  <c:v>13.629956410022601</c:v>
                </c:pt>
                <c:pt idx="49535">
                  <c:v>13.8299973681693</c:v>
                </c:pt>
                <c:pt idx="49536">
                  <c:v>13.979720326315899</c:v>
                </c:pt>
                <c:pt idx="49537">
                  <c:v>14.138076284405299</c:v>
                </c:pt>
                <c:pt idx="49538">
                  <c:v>14.4439942425519</c:v>
                </c:pt>
                <c:pt idx="49539">
                  <c:v>14.5999712006985</c:v>
                </c:pt>
                <c:pt idx="49540">
                  <c:v>14.648835158788</c:v>
                </c:pt>
                <c:pt idx="49541">
                  <c:v>14.6951911169346</c:v>
                </c:pt>
                <c:pt idx="49542">
                  <c:v>14.826852075081201</c:v>
                </c:pt>
                <c:pt idx="49543">
                  <c:v>15.168236033170601</c:v>
                </c:pt>
                <c:pt idx="49544">
                  <c:v>15.1514599913172</c:v>
                </c:pt>
                <c:pt idx="49545">
                  <c:v>15.4245799494638</c:v>
                </c:pt>
                <c:pt idx="49546">
                  <c:v>15.389926907553299</c:v>
                </c:pt>
                <c:pt idx="49547">
                  <c:v>15.584073865699899</c:v>
                </c:pt>
                <c:pt idx="49548">
                  <c:v>15.894711823846499</c:v>
                </c:pt>
                <c:pt idx="49549">
                  <c:v>16.254647781935901</c:v>
                </c:pt>
                <c:pt idx="49550">
                  <c:v>16.536351740082502</c:v>
                </c:pt>
                <c:pt idx="49551">
                  <c:v>16.6418786982291</c:v>
                </c:pt>
                <c:pt idx="49552">
                  <c:v>16.739476656318601</c:v>
                </c:pt>
                <c:pt idx="49553">
                  <c:v>17.147742614465201</c:v>
                </c:pt>
                <c:pt idx="49554">
                  <c:v>17.0717244170018</c:v>
                </c:pt>
                <c:pt idx="49555">
                  <c:v>17.014080063871301</c:v>
                </c:pt>
                <c:pt idx="49556">
                  <c:v>17.032046710697699</c:v>
                </c:pt>
                <c:pt idx="49557">
                  <c:v>17.225569357524101</c:v>
                </c:pt>
                <c:pt idx="49558">
                  <c:v>17.099034004393602</c:v>
                </c:pt>
                <c:pt idx="49559">
                  <c:v>17.23021265122</c:v>
                </c:pt>
                <c:pt idx="49560">
                  <c:v>16.730249298046498</c:v>
                </c:pt>
                <c:pt idx="49561">
                  <c:v>16.667159944915898</c:v>
                </c:pt>
                <c:pt idx="49562">
                  <c:v>16.5167045917424</c:v>
                </c:pt>
                <c:pt idx="49563">
                  <c:v>16.604000238568801</c:v>
                </c:pt>
                <c:pt idx="49564">
                  <c:v>16.570065885438201</c:v>
                </c:pt>
                <c:pt idx="49565">
                  <c:v>16.510692532264699</c:v>
                </c:pt>
                <c:pt idx="49566">
                  <c:v>16.361519179091101</c:v>
                </c:pt>
                <c:pt idx="49567">
                  <c:v>16.157460825960602</c:v>
                </c:pt>
                <c:pt idx="49568">
                  <c:v>15.971599472787</c:v>
                </c:pt>
                <c:pt idx="49569">
                  <c:v>16.1943121196134</c:v>
                </c:pt>
                <c:pt idx="49570">
                  <c:v>16.844641766482901</c:v>
                </c:pt>
                <c:pt idx="49571">
                  <c:v>15.8132594133093</c:v>
                </c:pt>
                <c:pt idx="49572">
                  <c:v>15.6436590601357</c:v>
                </c:pt>
                <c:pt idx="49573">
                  <c:v>15.705577707005199</c:v>
                </c:pt>
                <c:pt idx="49574">
                  <c:v>15.716134353831601</c:v>
                </c:pt>
                <c:pt idx="49575">
                  <c:v>16.0960330006581</c:v>
                </c:pt>
                <c:pt idx="49576">
                  <c:v>16.043099647527502</c:v>
                </c:pt>
                <c:pt idx="49577">
                  <c:v>16.435132294353998</c:v>
                </c:pt>
                <c:pt idx="49578">
                  <c:v>15.5853769411804</c:v>
                </c:pt>
                <c:pt idx="49579">
                  <c:v>14.9687755880498</c:v>
                </c:pt>
                <c:pt idx="49580">
                  <c:v>14.5530462348763</c:v>
                </c:pt>
                <c:pt idx="49581">
                  <c:v>14.1119958817027</c:v>
                </c:pt>
                <c:pt idx="49582">
                  <c:v>13.6743765285722</c:v>
                </c:pt>
                <c:pt idx="49583">
                  <c:v>13.361855175398601</c:v>
                </c:pt>
                <c:pt idx="49584">
                  <c:v>13.153353822225</c:v>
                </c:pt>
                <c:pt idx="49585">
                  <c:v>13.0041824690945</c:v>
                </c:pt>
                <c:pt idx="49586">
                  <c:v>12.8191811159209</c:v>
                </c:pt>
                <c:pt idx="49587">
                  <c:v>12.700750762747299</c:v>
                </c:pt>
                <c:pt idx="49588">
                  <c:v>12.701957409616799</c:v>
                </c:pt>
                <c:pt idx="49589">
                  <c:v>12.7505610564432</c:v>
                </c:pt>
                <c:pt idx="49590">
                  <c:v>12.8015537032697</c:v>
                </c:pt>
                <c:pt idx="49591">
                  <c:v>12.9404833501391</c:v>
                </c:pt>
                <c:pt idx="49592">
                  <c:v>13.2045999969656</c:v>
                </c:pt>
                <c:pt idx="49593">
                  <c:v>13.396282643792</c:v>
                </c:pt>
                <c:pt idx="49594">
                  <c:v>13.529381290661499</c:v>
                </c:pt>
                <c:pt idx="49595">
                  <c:v>12.9596039374879</c:v>
                </c:pt>
                <c:pt idx="49596">
                  <c:v>12.564210584314299</c:v>
                </c:pt>
                <c:pt idx="49597">
                  <c:v>12.2213832311838</c:v>
                </c:pt>
                <c:pt idx="49598">
                  <c:v>12.344320878010199</c:v>
                </c:pt>
                <c:pt idx="49599">
                  <c:v>12.4838075248366</c:v>
                </c:pt>
                <c:pt idx="49600">
                  <c:v>12.1220781717061</c:v>
                </c:pt>
                <c:pt idx="49601">
                  <c:v>11.7876178185325</c:v>
                </c:pt>
                <c:pt idx="49602">
                  <c:v>11.566882407085499</c:v>
                </c:pt>
                <c:pt idx="49603">
                  <c:v>11.412010937408199</c:v>
                </c:pt>
                <c:pt idx="49604">
                  <c:v>11.4925854677982</c:v>
                </c:pt>
                <c:pt idx="49605">
                  <c:v>11.650294998188301</c:v>
                </c:pt>
                <c:pt idx="49606">
                  <c:v>12.1171885285109</c:v>
                </c:pt>
                <c:pt idx="49607">
                  <c:v>12.164668058901</c:v>
                </c:pt>
                <c:pt idx="49608">
                  <c:v>12.809306589290999</c:v>
                </c:pt>
                <c:pt idx="49609">
                  <c:v>13.840158119613699</c:v>
                </c:pt>
                <c:pt idx="49610">
                  <c:v>15.4553166500037</c:v>
                </c:pt>
                <c:pt idx="49611">
                  <c:v>15.839343180393699</c:v>
                </c:pt>
                <c:pt idx="49612">
                  <c:v>15.1906137107164</c:v>
                </c:pt>
                <c:pt idx="49613">
                  <c:v>14.788396241106399</c:v>
                </c:pt>
                <c:pt idx="49614">
                  <c:v>14.619085771496399</c:v>
                </c:pt>
                <c:pt idx="49615">
                  <c:v>14.7328223018191</c:v>
                </c:pt>
                <c:pt idx="49616">
                  <c:v>14.7600928322091</c:v>
                </c:pt>
                <c:pt idx="49617">
                  <c:v>14.7881443625991</c:v>
                </c:pt>
                <c:pt idx="49618">
                  <c:v>14.914137892921801</c:v>
                </c:pt>
                <c:pt idx="49619">
                  <c:v>14.8384194233118</c:v>
                </c:pt>
                <c:pt idx="49620">
                  <c:v>14.937333953701801</c:v>
                </c:pt>
                <c:pt idx="49621">
                  <c:v>15.0306504840245</c:v>
                </c:pt>
                <c:pt idx="49622">
                  <c:v>15.3872620144145</c:v>
                </c:pt>
                <c:pt idx="49623">
                  <c:v>16.160278544804498</c:v>
                </c:pt>
                <c:pt idx="49624">
                  <c:v>16.755517075127202</c:v>
                </c:pt>
                <c:pt idx="49625">
                  <c:v>17.228875605517199</c:v>
                </c:pt>
                <c:pt idx="49626">
                  <c:v>17.544168135907199</c:v>
                </c:pt>
                <c:pt idx="49627">
                  <c:v>17.868735666229899</c:v>
                </c:pt>
                <c:pt idx="49628">
                  <c:v>18.142018196619901</c:v>
                </c:pt>
                <c:pt idx="49629">
                  <c:v>18.374545727009899</c:v>
                </c:pt>
                <c:pt idx="49630">
                  <c:v>18.623625257332598</c:v>
                </c:pt>
                <c:pt idx="49631">
                  <c:v>18.783693787722601</c:v>
                </c:pt>
                <c:pt idx="49632">
                  <c:v>18.878020318112601</c:v>
                </c:pt>
                <c:pt idx="49633">
                  <c:v>19.008301848435298</c:v>
                </c:pt>
                <c:pt idx="49634">
                  <c:v>19.2156243788253</c:v>
                </c:pt>
                <c:pt idx="49635">
                  <c:v>19.204810909215301</c:v>
                </c:pt>
                <c:pt idx="49636">
                  <c:v>19.383644439537999</c:v>
                </c:pt>
                <c:pt idx="49637">
                  <c:v>19.480398969928</c:v>
                </c:pt>
                <c:pt idx="49638">
                  <c:v>19.603390500318099</c:v>
                </c:pt>
                <c:pt idx="49639">
                  <c:v>19.7152400306407</c:v>
                </c:pt>
                <c:pt idx="49640">
                  <c:v>20.017111561030799</c:v>
                </c:pt>
                <c:pt idx="49641">
                  <c:v>20.391814091420802</c:v>
                </c:pt>
                <c:pt idx="49642">
                  <c:v>20.2969766217435</c:v>
                </c:pt>
                <c:pt idx="49643">
                  <c:v>20.4365091521335</c:v>
                </c:pt>
                <c:pt idx="49644">
                  <c:v>20.251053682523501</c:v>
                </c:pt>
                <c:pt idx="49645">
                  <c:v>20.2907762128462</c:v>
                </c:pt>
                <c:pt idx="49646">
                  <c:v>20.652692743236202</c:v>
                </c:pt>
                <c:pt idx="49647">
                  <c:v>20.705371273626199</c:v>
                </c:pt>
                <c:pt idx="49648">
                  <c:v>21.192280803948901</c:v>
                </c:pt>
                <c:pt idx="49649">
                  <c:v>21.466759334338899</c:v>
                </c:pt>
                <c:pt idx="49650">
                  <c:v>21.205830908616399</c:v>
                </c:pt>
                <c:pt idx="49651">
                  <c:v>20.669444526713999</c:v>
                </c:pt>
                <c:pt idx="49652">
                  <c:v>20.664818144698799</c:v>
                </c:pt>
                <c:pt idx="49653">
                  <c:v>20.3630167626836</c:v>
                </c:pt>
                <c:pt idx="49654">
                  <c:v>20.541255380781202</c:v>
                </c:pt>
                <c:pt idx="49655">
                  <c:v>20.561889998765999</c:v>
                </c:pt>
                <c:pt idx="49656">
                  <c:v>20.572653616750902</c:v>
                </c:pt>
                <c:pt idx="49657">
                  <c:v>23.5308702348485</c:v>
                </c:pt>
                <c:pt idx="49658">
                  <c:v>23.219180852833301</c:v>
                </c:pt>
                <c:pt idx="49659">
                  <c:v>22.726952470818102</c:v>
                </c:pt>
                <c:pt idx="49660">
                  <c:v>22.054461088915701</c:v>
                </c:pt>
                <c:pt idx="49661">
                  <c:v>20.8997347069005</c:v>
                </c:pt>
                <c:pt idx="49662">
                  <c:v>19.683771324885399</c:v>
                </c:pt>
                <c:pt idx="49663">
                  <c:v>18.676708942983002</c:v>
                </c:pt>
                <c:pt idx="49664">
                  <c:v>18.1119065609678</c:v>
                </c:pt>
                <c:pt idx="49665">
                  <c:v>17.9310821789526</c:v>
                </c:pt>
                <c:pt idx="49666">
                  <c:v>17.753177797050199</c:v>
                </c:pt>
                <c:pt idx="49667">
                  <c:v>17.506300415035</c:v>
                </c:pt>
                <c:pt idx="49668">
                  <c:v>17.467803033019901</c:v>
                </c:pt>
                <c:pt idx="49669">
                  <c:v>17.0986656511175</c:v>
                </c:pt>
                <c:pt idx="49670">
                  <c:v>16.8603692691023</c:v>
                </c:pt>
                <c:pt idx="49671">
                  <c:v>16.424081887087102</c:v>
                </c:pt>
                <c:pt idx="49672">
                  <c:v>15.833703505184699</c:v>
                </c:pt>
                <c:pt idx="49673">
                  <c:v>14.939933123169499</c:v>
                </c:pt>
                <c:pt idx="49674">
                  <c:v>14.684399741154399</c:v>
                </c:pt>
                <c:pt idx="49675">
                  <c:v>14.378797359251999</c:v>
                </c:pt>
                <c:pt idx="49676">
                  <c:v>13.789136977236801</c:v>
                </c:pt>
                <c:pt idx="49677">
                  <c:v>13.2284625952216</c:v>
                </c:pt>
                <c:pt idx="49678">
                  <c:v>12.907982213319199</c:v>
                </c:pt>
                <c:pt idx="49679">
                  <c:v>12.254569831304</c:v>
                </c:pt>
                <c:pt idx="49680">
                  <c:v>11.876090449288901</c:v>
                </c:pt>
                <c:pt idx="49681">
                  <c:v>10.8081850673865</c:v>
                </c:pt>
                <c:pt idx="49682">
                  <c:v>10.4491916853713</c:v>
                </c:pt>
                <c:pt idx="49683">
                  <c:v>10.250404303356101</c:v>
                </c:pt>
                <c:pt idx="49684">
                  <c:v>10.1922089214537</c:v>
                </c:pt>
                <c:pt idx="49685">
                  <c:v>9.7244095394385397</c:v>
                </c:pt>
                <c:pt idx="49686">
                  <c:v>9.67396015742335</c:v>
                </c:pt>
                <c:pt idx="49687">
                  <c:v>9.3485617755209702</c:v>
                </c:pt>
                <c:pt idx="49688">
                  <c:v>8.8753003935057908</c:v>
                </c:pt>
                <c:pt idx="49689">
                  <c:v>8.7181560114905992</c:v>
                </c:pt>
                <c:pt idx="49690">
                  <c:v>8.4428846295882192</c:v>
                </c:pt>
                <c:pt idx="49691">
                  <c:v>8.2723552475730404</c:v>
                </c:pt>
                <c:pt idx="49692">
                  <c:v>8.1527848655578499</c:v>
                </c:pt>
                <c:pt idx="49693">
                  <c:v>7.8926614836554698</c:v>
                </c:pt>
                <c:pt idx="49694">
                  <c:v>7.59671110164029</c:v>
                </c:pt>
                <c:pt idx="49695">
                  <c:v>7.3822417196250996</c:v>
                </c:pt>
                <c:pt idx="49696">
                  <c:v>6.8249273377227198</c:v>
                </c:pt>
                <c:pt idx="49697">
                  <c:v>6.1614449557075401</c:v>
                </c:pt>
                <c:pt idx="49698">
                  <c:v>6.0062082355841602</c:v>
                </c:pt>
                <c:pt idx="49699">
                  <c:v>5.9874131774653998</c:v>
                </c:pt>
                <c:pt idx="49700">
                  <c:v>6.2520161193656403</c:v>
                </c:pt>
                <c:pt idx="49701">
                  <c:v>4.6412310612658798</c:v>
                </c:pt>
                <c:pt idx="49702">
                  <c:v>5.7266660031471099</c:v>
                </c:pt>
                <c:pt idx="49703">
                  <c:v>4.6010279450473499</c:v>
                </c:pt>
                <c:pt idx="49704">
                  <c:v>4.51667388694759</c:v>
                </c:pt>
                <c:pt idx="49705">
                  <c:v>5.2791638288288301</c:v>
                </c:pt>
                <c:pt idx="49706">
                  <c:v>8.7895397707290694</c:v>
                </c:pt>
                <c:pt idx="49707">
                  <c:v>10.231506712629299</c:v>
                </c:pt>
                <c:pt idx="49708">
                  <c:v>10.6379756545105</c:v>
                </c:pt>
                <c:pt idx="49709">
                  <c:v>9.6133075964107793</c:v>
                </c:pt>
                <c:pt idx="49710">
                  <c:v>8.37990753831102</c:v>
                </c:pt>
                <c:pt idx="49711">
                  <c:v>6.9416654801922597</c:v>
                </c:pt>
                <c:pt idx="49712">
                  <c:v>6.9793144220924903</c:v>
                </c:pt>
                <c:pt idx="49713">
                  <c:v>7.0057503639927301</c:v>
                </c:pt>
                <c:pt idx="49714">
                  <c:v>6.6645233058739697</c:v>
                </c:pt>
                <c:pt idx="49715">
                  <c:v>6.4010452477742099</c:v>
                </c:pt>
                <c:pt idx="49716">
                  <c:v>6.4171021896744502</c:v>
                </c:pt>
                <c:pt idx="49717">
                  <c:v>6.5035761315556799</c:v>
                </c:pt>
                <c:pt idx="49718">
                  <c:v>6.5062150734559197</c:v>
                </c:pt>
                <c:pt idx="49719">
                  <c:v>6.4897930153561596</c:v>
                </c:pt>
                <c:pt idx="49720">
                  <c:v>6.4722449572374003</c:v>
                </c:pt>
                <c:pt idx="49721">
                  <c:v>6.4097358991376403</c:v>
                </c:pt>
                <c:pt idx="49722">
                  <c:v>6.45844284103788</c:v>
                </c:pt>
                <c:pt idx="49723">
                  <c:v>6.5382207829191099</c:v>
                </c:pt>
                <c:pt idx="49724">
                  <c:v>6.6883917248193496</c:v>
                </c:pt>
                <c:pt idx="49725">
                  <c:v>6.7502356667195897</c:v>
                </c:pt>
                <c:pt idx="49726">
                  <c:v>6.7933646086008297</c:v>
                </c:pt>
                <c:pt idx="49727">
                  <c:v>6.7418395505010702</c:v>
                </c:pt>
                <c:pt idx="49728">
                  <c:v>6.7537464924012998</c:v>
                </c:pt>
                <c:pt idx="49729">
                  <c:v>7.01540543428254</c:v>
                </c:pt>
                <c:pt idx="49730">
                  <c:v>7.2763123761827799</c:v>
                </c:pt>
                <c:pt idx="49731">
                  <c:v>7.4847383180830196</c:v>
                </c:pt>
                <c:pt idx="49732">
                  <c:v>7.8766812599642604</c:v>
                </c:pt>
                <c:pt idx="49733">
                  <c:v>7.9506232018644898</c:v>
                </c:pt>
                <c:pt idx="49734">
                  <c:v>8.0756381437647295</c:v>
                </c:pt>
                <c:pt idx="49735">
                  <c:v>8.1214270856459692</c:v>
                </c:pt>
                <c:pt idx="49736">
                  <c:v>8.1448170275462104</c:v>
                </c:pt>
                <c:pt idx="49737">
                  <c:v>8.0423509694464492</c:v>
                </c:pt>
                <c:pt idx="49738">
                  <c:v>8.3919509113276796</c:v>
                </c:pt>
                <c:pt idx="49739">
                  <c:v>8.3825138532279198</c:v>
                </c:pt>
                <c:pt idx="49740">
                  <c:v>8.2865427951281596</c:v>
                </c:pt>
                <c:pt idx="49741">
                  <c:v>8.0309467370093994</c:v>
                </c:pt>
                <c:pt idx="49742">
                  <c:v>7.8792216789096399</c:v>
                </c:pt>
                <c:pt idx="49743">
                  <c:v>7.63577162080988</c:v>
                </c:pt>
                <c:pt idx="49744">
                  <c:v>7.6024245626911098</c:v>
                </c:pt>
                <c:pt idx="49745">
                  <c:v>7.3040925045913498</c:v>
                </c:pt>
                <c:pt idx="49746">
                  <c:v>6.9456928703179797</c:v>
                </c:pt>
                <c:pt idx="49747">
                  <c:v>7.0203386598519897</c:v>
                </c:pt>
                <c:pt idx="49748">
                  <c:v>7.0586214494267097</c:v>
                </c:pt>
                <c:pt idx="49749">
                  <c:v>5.9833262390014399</c:v>
                </c:pt>
                <c:pt idx="49750">
                  <c:v>8.0477720285354497</c:v>
                </c:pt>
                <c:pt idx="49751">
                  <c:v>8.2459628181101703</c:v>
                </c:pt>
                <c:pt idx="49752">
                  <c:v>8.6434986076848901</c:v>
                </c:pt>
                <c:pt idx="49753">
                  <c:v>11.998576397218899</c:v>
                </c:pt>
                <c:pt idx="49754">
                  <c:v>12.6116151867936</c:v>
                </c:pt>
                <c:pt idx="49755">
                  <c:v>12.7581609763684</c:v>
                </c:pt>
                <c:pt idx="49756">
                  <c:v>12.6163627659024</c:v>
                </c:pt>
                <c:pt idx="49757">
                  <c:v>12.218847555477099</c:v>
                </c:pt>
                <c:pt idx="49758">
                  <c:v>11.8642323450518</c:v>
                </c:pt>
                <c:pt idx="49759">
                  <c:v>11.2081621345858</c:v>
                </c:pt>
                <c:pt idx="49760">
                  <c:v>10.6465489241605</c:v>
                </c:pt>
                <c:pt idx="49761">
                  <c:v>10.094395713735301</c:v>
                </c:pt>
                <c:pt idx="49762">
                  <c:v>9.5910745032692795</c:v>
                </c:pt>
                <c:pt idx="49763">
                  <c:v>9.0285652928440001</c:v>
                </c:pt>
                <c:pt idx="49764">
                  <c:v>8.7343770824187192</c:v>
                </c:pt>
                <c:pt idx="49765">
                  <c:v>8.9112598719527298</c:v>
                </c:pt>
                <c:pt idx="49766">
                  <c:v>9.1805496615274595</c:v>
                </c:pt>
                <c:pt idx="49767">
                  <c:v>9.20519945110218</c:v>
                </c:pt>
                <c:pt idx="49768">
                  <c:v>9.5805592406361892</c:v>
                </c:pt>
                <c:pt idx="49769">
                  <c:v>10.0201300302109</c:v>
                </c:pt>
                <c:pt idx="49770">
                  <c:v>10.378903819785601</c:v>
                </c:pt>
                <c:pt idx="49771">
                  <c:v>10.804748609319599</c:v>
                </c:pt>
                <c:pt idx="49772">
                  <c:v>11.195628398894399</c:v>
                </c:pt>
                <c:pt idx="49773">
                  <c:v>11.3676511884691</c:v>
                </c:pt>
                <c:pt idx="49774">
                  <c:v>11.616887978003099</c:v>
                </c:pt>
                <c:pt idx="49775">
                  <c:v>11.835212767577801</c:v>
                </c:pt>
                <c:pt idx="49776">
                  <c:v>12.2747015571526</c:v>
                </c:pt>
                <c:pt idx="49777">
                  <c:v>12.752020346686599</c:v>
                </c:pt>
                <c:pt idx="49778">
                  <c:v>13.4521241362613</c:v>
                </c:pt>
                <c:pt idx="49779">
                  <c:v>13.606878925836</c:v>
                </c:pt>
                <c:pt idx="49780">
                  <c:v>13.833872715369999</c:v>
                </c:pt>
                <c:pt idx="49781">
                  <c:v>14.085158504944699</c:v>
                </c:pt>
                <c:pt idx="49782">
                  <c:v>14.236767294519501</c:v>
                </c:pt>
                <c:pt idx="49783">
                  <c:v>14.195721084053501</c:v>
                </c:pt>
                <c:pt idx="49784">
                  <c:v>14.085312873628199</c:v>
                </c:pt>
                <c:pt idx="49785">
                  <c:v>14.2823696632029</c:v>
                </c:pt>
                <c:pt idx="49786">
                  <c:v>14.1170514527369</c:v>
                </c:pt>
                <c:pt idx="49787">
                  <c:v>13.512447242311699</c:v>
                </c:pt>
                <c:pt idx="49788">
                  <c:v>13.6123700318864</c:v>
                </c:pt>
                <c:pt idx="49789">
                  <c:v>13.502954821420399</c:v>
                </c:pt>
                <c:pt idx="49790">
                  <c:v>13.4515966109951</c:v>
                </c:pt>
                <c:pt idx="49791">
                  <c:v>13.0923064005698</c:v>
                </c:pt>
                <c:pt idx="49792">
                  <c:v>9.1036971901038495</c:v>
                </c:pt>
                <c:pt idx="49793">
                  <c:v>9.2002569796785707</c:v>
                </c:pt>
                <c:pt idx="49794">
                  <c:v>9.2410060554954399</c:v>
                </c:pt>
                <c:pt idx="49795">
                  <c:v>9.2466744175137308</c:v>
                </c:pt>
                <c:pt idx="49796">
                  <c:v>9.2736687795254102</c:v>
                </c:pt>
                <c:pt idx="49797">
                  <c:v>9.2407331415370795</c:v>
                </c:pt>
                <c:pt idx="49798">
                  <c:v>14.1958195035554</c:v>
                </c:pt>
                <c:pt idx="49799">
                  <c:v>14.0142898655671</c:v>
                </c:pt>
                <c:pt idx="49800">
                  <c:v>13.8543302275787</c:v>
                </c:pt>
                <c:pt idx="49801">
                  <c:v>14.239827589597001</c:v>
                </c:pt>
                <c:pt idx="49802">
                  <c:v>15.073760951608699</c:v>
                </c:pt>
                <c:pt idx="49803">
                  <c:v>15.0597243136204</c:v>
                </c:pt>
                <c:pt idx="49804">
                  <c:v>14.6679606756387</c:v>
                </c:pt>
                <c:pt idx="49805">
                  <c:v>14.5115030376503</c:v>
                </c:pt>
                <c:pt idx="49806">
                  <c:v>14.357997399662001</c:v>
                </c:pt>
                <c:pt idx="49807">
                  <c:v>13.8371777616803</c:v>
                </c:pt>
                <c:pt idx="49808">
                  <c:v>13.484792123691999</c:v>
                </c:pt>
                <c:pt idx="49809">
                  <c:v>13.106406485703699</c:v>
                </c:pt>
                <c:pt idx="49810">
                  <c:v>13.188386847722001</c:v>
                </c:pt>
                <c:pt idx="49811">
                  <c:v>13.0771352097336</c:v>
                </c:pt>
                <c:pt idx="49812">
                  <c:v>12.5710025717453</c:v>
                </c:pt>
                <c:pt idx="49813">
                  <c:v>12.0210419337636</c:v>
                </c:pt>
                <c:pt idx="49814">
                  <c:v>11.8136722957753</c:v>
                </c:pt>
                <c:pt idx="49815">
                  <c:v>11.577494657787</c:v>
                </c:pt>
                <c:pt idx="49816">
                  <c:v>11.6665350198053</c:v>
                </c:pt>
                <c:pt idx="49817">
                  <c:v>11.302432381816899</c:v>
                </c:pt>
                <c:pt idx="49818">
                  <c:v>11.1354217438286</c:v>
                </c:pt>
                <c:pt idx="49819">
                  <c:v>11.1624561058469</c:v>
                </c:pt>
                <c:pt idx="49820">
                  <c:v>11.057080467858601</c:v>
                </c:pt>
                <c:pt idx="49821">
                  <c:v>11.1282078298703</c:v>
                </c:pt>
                <c:pt idx="49822">
                  <c:v>10.8853321918885</c:v>
                </c:pt>
                <c:pt idx="49823">
                  <c:v>11.025463553900201</c:v>
                </c:pt>
                <c:pt idx="49824">
                  <c:v>11.917619915911899</c:v>
                </c:pt>
                <c:pt idx="49825">
                  <c:v>11.997281277930201</c:v>
                </c:pt>
                <c:pt idx="49826">
                  <c:v>12.0980706399419</c:v>
                </c:pt>
                <c:pt idx="49827">
                  <c:v>12.667547001953499</c:v>
                </c:pt>
                <c:pt idx="49828">
                  <c:v>12.3905003639718</c:v>
                </c:pt>
                <c:pt idx="49829">
                  <c:v>11.297998725983501</c:v>
                </c:pt>
                <c:pt idx="49830">
                  <c:v>11.5182510879952</c:v>
                </c:pt>
                <c:pt idx="49831">
                  <c:v>11.5764124500135</c:v>
                </c:pt>
                <c:pt idx="49832">
                  <c:v>11.621869812025199</c:v>
                </c:pt>
                <c:pt idx="49833">
                  <c:v>10.9156321740368</c:v>
                </c:pt>
                <c:pt idx="49834">
                  <c:v>10.5658975360551</c:v>
                </c:pt>
                <c:pt idx="49835">
                  <c:v>11.050756898066799</c:v>
                </c:pt>
                <c:pt idx="49836">
                  <c:v>11.401090260078499</c:v>
                </c:pt>
                <c:pt idx="49837">
                  <c:v>11.009940622096799</c:v>
                </c:pt>
                <c:pt idx="49838">
                  <c:v>11.016596984108499</c:v>
                </c:pt>
                <c:pt idx="49839">
                  <c:v>9.32562434612014</c:v>
                </c:pt>
                <c:pt idx="49840">
                  <c:v>8.30697470813843</c:v>
                </c:pt>
                <c:pt idx="49841">
                  <c:v>8.3076280701501002</c:v>
                </c:pt>
                <c:pt idx="49842">
                  <c:v>8.1569724607957497</c:v>
                </c:pt>
                <c:pt idx="49843">
                  <c:v>7.77167888008199</c:v>
                </c:pt>
                <c:pt idx="49844">
                  <c:v>7.4061062992456099</c:v>
                </c:pt>
                <c:pt idx="49845">
                  <c:v>7.0651377184092397</c:v>
                </c:pt>
                <c:pt idx="49846">
                  <c:v>6.7322701376954797</c:v>
                </c:pt>
                <c:pt idx="49847">
                  <c:v>7.8982005568591003</c:v>
                </c:pt>
                <c:pt idx="49848">
                  <c:v>9.6749679760227298</c:v>
                </c:pt>
                <c:pt idx="49849">
                  <c:v>9.8341093953089604</c:v>
                </c:pt>
                <c:pt idx="49850">
                  <c:v>10.4051818144726</c:v>
                </c:pt>
                <c:pt idx="49851">
                  <c:v>10.819109233636199</c:v>
                </c:pt>
                <c:pt idx="49852">
                  <c:v>12.0762286529225</c:v>
                </c:pt>
                <c:pt idx="49853">
                  <c:v>13.349280072086099</c:v>
                </c:pt>
                <c:pt idx="49854">
                  <c:v>11.585228491249699</c:v>
                </c:pt>
                <c:pt idx="49855">
                  <c:v>10.270859910535901</c:v>
                </c:pt>
                <c:pt idx="49856">
                  <c:v>8.6711753296995706</c:v>
                </c:pt>
                <c:pt idx="49857">
                  <c:v>8.1500107488631901</c:v>
                </c:pt>
                <c:pt idx="49858">
                  <c:v>7.5086881681494297</c:v>
                </c:pt>
                <c:pt idx="49859">
                  <c:v>7.1368365873130504</c:v>
                </c:pt>
                <c:pt idx="49860">
                  <c:v>6.5099010064766798</c:v>
                </c:pt>
                <c:pt idx="49861">
                  <c:v>5.8549344257629201</c:v>
                </c:pt>
                <c:pt idx="49862">
                  <c:v>4.9619238449265399</c:v>
                </c:pt>
                <c:pt idx="49863">
                  <c:v>4.4726382640901701</c:v>
                </c:pt>
                <c:pt idx="49864">
                  <c:v>4.5542876833764003</c:v>
                </c:pt>
                <c:pt idx="49865">
                  <c:v>4.6314261025400301</c:v>
                </c:pt>
                <c:pt idx="49866">
                  <c:v>5.1714725217036497</c:v>
                </c:pt>
                <c:pt idx="49867">
                  <c:v>4.9794919409898899</c:v>
                </c:pt>
                <c:pt idx="49868">
                  <c:v>4.3944133601535098</c:v>
                </c:pt>
                <c:pt idx="49869">
                  <c:v>4.1830287793171399</c:v>
                </c:pt>
                <c:pt idx="49870">
                  <c:v>3.3780451986033802</c:v>
                </c:pt>
                <c:pt idx="49871">
                  <c:v>2.912377617767</c:v>
                </c:pt>
                <c:pt idx="49872">
                  <c:v>2.58432303693063</c:v>
                </c:pt>
                <c:pt idx="49873">
                  <c:v>2.8584444562168598</c:v>
                </c:pt>
                <c:pt idx="49874">
                  <c:v>3.7115388753804899</c:v>
                </c:pt>
                <c:pt idx="49875">
                  <c:v>4.4858802945441196</c:v>
                </c:pt>
                <c:pt idx="49876">
                  <c:v>3.4117237138303498</c:v>
                </c:pt>
                <c:pt idx="49877">
                  <c:v>2.7643341329939801</c:v>
                </c:pt>
                <c:pt idx="49878">
                  <c:v>3.3563015521575998</c:v>
                </c:pt>
                <c:pt idx="49879">
                  <c:v>5.1104499714438401</c:v>
                </c:pt>
                <c:pt idx="49880">
                  <c:v>4.6885763906074596</c:v>
                </c:pt>
                <c:pt idx="49881">
                  <c:v>4.4343028097710899</c:v>
                </c:pt>
                <c:pt idx="49882">
                  <c:v>3.8039942290573299</c:v>
                </c:pt>
                <c:pt idx="49883">
                  <c:v>3.6246886482209502</c:v>
                </c:pt>
                <c:pt idx="49884">
                  <c:v>2.6860720673845799</c:v>
                </c:pt>
                <c:pt idx="49885">
                  <c:v>5.04167548667081</c:v>
                </c:pt>
                <c:pt idx="49886">
                  <c:v>5.5166379058344397</c:v>
                </c:pt>
                <c:pt idx="49887">
                  <c:v>12.2719813249981</c:v>
                </c:pt>
                <c:pt idx="49888">
                  <c:v>9.6830637442843006</c:v>
                </c:pt>
                <c:pt idx="49889">
                  <c:v>7.6274391634479297</c:v>
                </c:pt>
                <c:pt idx="49890">
                  <c:v>7.5630389143515098</c:v>
                </c:pt>
                <c:pt idx="49891">
                  <c:v>8.0319609971176504</c:v>
                </c:pt>
                <c:pt idx="49892">
                  <c:v>8.6883270799060703</c:v>
                </c:pt>
                <c:pt idx="49893">
                  <c:v>5.5522101626944904</c:v>
                </c:pt>
                <c:pt idx="49894">
                  <c:v>2.6548722454606399</c:v>
                </c:pt>
                <c:pt idx="49895">
                  <c:v>5.1856683282490597</c:v>
                </c:pt>
                <c:pt idx="49896">
                  <c:v>5.9746604110374699</c:v>
                </c:pt>
                <c:pt idx="49897">
                  <c:v>6.6242974938036197</c:v>
                </c:pt>
                <c:pt idx="49898">
                  <c:v>6.7299315765920404</c:v>
                </c:pt>
                <c:pt idx="49899">
                  <c:v>8.4206846593804592</c:v>
                </c:pt>
                <c:pt idx="49900">
                  <c:v>9.8190017421466003</c:v>
                </c:pt>
                <c:pt idx="49901">
                  <c:v>9.5724948249350206</c:v>
                </c:pt>
                <c:pt idx="49902">
                  <c:v>9.1820699077234398</c:v>
                </c:pt>
                <c:pt idx="49903">
                  <c:v>8.9345929904895893</c:v>
                </c:pt>
                <c:pt idx="49904">
                  <c:v>8.8795930732780093</c:v>
                </c:pt>
                <c:pt idx="49905">
                  <c:v>8.5673521560664305</c:v>
                </c:pt>
                <c:pt idx="49906">
                  <c:v>8.5064802388325695</c:v>
                </c:pt>
                <c:pt idx="49907">
                  <c:v>8.3829613216209893</c:v>
                </c:pt>
                <c:pt idx="49908">
                  <c:v>8.4612324044094098</c:v>
                </c:pt>
                <c:pt idx="49909">
                  <c:v>8.4976884871755498</c:v>
                </c:pt>
                <c:pt idx="49910">
                  <c:v>8.5893115699639804</c:v>
                </c:pt>
                <c:pt idx="49911">
                  <c:v>8.6652456527523896</c:v>
                </c:pt>
                <c:pt idx="49912">
                  <c:v>8.7366527355185397</c:v>
                </c:pt>
                <c:pt idx="49913">
                  <c:v>9.1907448183069604</c:v>
                </c:pt>
                <c:pt idx="49914">
                  <c:v>9.2743559010953796</c:v>
                </c:pt>
                <c:pt idx="49915">
                  <c:v>9.1702689838615203</c:v>
                </c:pt>
                <c:pt idx="49916">
                  <c:v>9.4001800666499395</c:v>
                </c:pt>
                <c:pt idx="49917">
                  <c:v>9.3415821494383593</c:v>
                </c:pt>
                <c:pt idx="49918">
                  <c:v>9.2261752322045094</c:v>
                </c:pt>
                <c:pt idx="49919">
                  <c:v>9.3773453149929296</c:v>
                </c:pt>
                <c:pt idx="49920">
                  <c:v>9.4518403977813392</c:v>
                </c:pt>
                <c:pt idx="49921">
                  <c:v>9.8311934805474905</c:v>
                </c:pt>
                <c:pt idx="49922">
                  <c:v>9.0377115633359093</c:v>
                </c:pt>
                <c:pt idx="49923">
                  <c:v>8.2152406461243306</c:v>
                </c:pt>
                <c:pt idx="49924">
                  <c:v>8.0551357288904697</c:v>
                </c:pt>
                <c:pt idx="49925">
                  <c:v>7.9234278116788897</c:v>
                </c:pt>
                <c:pt idx="49926">
                  <c:v>7.6201988944673102</c:v>
                </c:pt>
                <c:pt idx="49927">
                  <c:v>6.9379739772334599</c:v>
                </c:pt>
                <c:pt idx="49928">
                  <c:v>7.0717020600218801</c:v>
                </c:pt>
                <c:pt idx="49929">
                  <c:v>6.3758271428102899</c:v>
                </c:pt>
                <c:pt idx="49930">
                  <c:v>6.7644522255764397</c:v>
                </c:pt>
                <c:pt idx="49931">
                  <c:v>6.9750873083648601</c:v>
                </c:pt>
                <c:pt idx="49932">
                  <c:v>6.3787963911532799</c:v>
                </c:pt>
                <c:pt idx="49933">
                  <c:v>6.4853284739194299</c:v>
                </c:pt>
                <c:pt idx="49934">
                  <c:v>6.7485925567078402</c:v>
                </c:pt>
                <c:pt idx="49935">
                  <c:v>6.5643746394962603</c:v>
                </c:pt>
                <c:pt idx="49936">
                  <c:v>6.2413337222624099</c:v>
                </c:pt>
                <c:pt idx="49937">
                  <c:v>6.0081198050508302</c:v>
                </c:pt>
                <c:pt idx="49938">
                  <c:v>7.4721883936519697</c:v>
                </c:pt>
                <c:pt idx="49939">
                  <c:v>7.5870374880435802</c:v>
                </c:pt>
                <c:pt idx="49940">
                  <c:v>6.6813905824712103</c:v>
                </c:pt>
                <c:pt idx="49941">
                  <c:v>6.9044696768988496</c:v>
                </c:pt>
                <c:pt idx="49942">
                  <c:v>7.6633717712904499</c:v>
                </c:pt>
                <c:pt idx="49943">
                  <c:v>8.1194618657180904</c:v>
                </c:pt>
                <c:pt idx="49944">
                  <c:v>8.5278089601457197</c:v>
                </c:pt>
                <c:pt idx="49945">
                  <c:v>9.2735950545373296</c:v>
                </c:pt>
                <c:pt idx="49946">
                  <c:v>8.9968291489649701</c:v>
                </c:pt>
                <c:pt idx="49947">
                  <c:v>9.0008122433926001</c:v>
                </c:pt>
                <c:pt idx="49948">
                  <c:v>9.7499283377842101</c:v>
                </c:pt>
                <c:pt idx="49949">
                  <c:v>10.0698144322118</c:v>
                </c:pt>
                <c:pt idx="49950">
                  <c:v>9.7765635266394799</c:v>
                </c:pt>
                <c:pt idx="49951">
                  <c:v>9.7895446210310801</c:v>
                </c:pt>
                <c:pt idx="49952">
                  <c:v>9.7519427154587106</c:v>
                </c:pt>
                <c:pt idx="49953">
                  <c:v>10.1014308098864</c:v>
                </c:pt>
                <c:pt idx="49954">
                  <c:v>10.222714904278</c:v>
                </c:pt>
                <c:pt idx="49955">
                  <c:v>10.0702699987056</c:v>
                </c:pt>
                <c:pt idx="49956">
                  <c:v>10.1384040931332</c:v>
                </c:pt>
                <c:pt idx="49957">
                  <c:v>9.9499091875248293</c:v>
                </c:pt>
                <c:pt idx="49958">
                  <c:v>9.7985402819524694</c:v>
                </c:pt>
                <c:pt idx="49959">
                  <c:v>9.5999923763801007</c:v>
                </c:pt>
                <c:pt idx="49960">
                  <c:v>9.5093674707717106</c:v>
                </c:pt>
                <c:pt idx="49961">
                  <c:v>9.5957305651993394</c:v>
                </c:pt>
                <c:pt idx="49962">
                  <c:v>9.5458026596269807</c:v>
                </c:pt>
                <c:pt idx="49963">
                  <c:v>9.6259067540185796</c:v>
                </c:pt>
                <c:pt idx="49964">
                  <c:v>9.4103758484462201</c:v>
                </c:pt>
                <c:pt idx="49965">
                  <c:v>9.5531029428738492</c:v>
                </c:pt>
                <c:pt idx="49966">
                  <c:v>9.86578603726546</c:v>
                </c:pt>
                <c:pt idx="49967">
                  <c:v>9.8758211316930904</c:v>
                </c:pt>
                <c:pt idx="49968">
                  <c:v>9.7743842261207305</c:v>
                </c:pt>
                <c:pt idx="49969">
                  <c:v>9.5324563205123294</c:v>
                </c:pt>
                <c:pt idx="49970">
                  <c:v>9.5391184149399706</c:v>
                </c:pt>
                <c:pt idx="49971">
                  <c:v>9.6045085093675997</c:v>
                </c:pt>
                <c:pt idx="49972">
                  <c:v>9.7926566037592107</c:v>
                </c:pt>
                <c:pt idx="49973">
                  <c:v>10.2217346981868</c:v>
                </c:pt>
                <c:pt idx="49974">
                  <c:v>11.499835792614499</c:v>
                </c:pt>
                <c:pt idx="49975">
                  <c:v>10.052827887006099</c:v>
                </c:pt>
                <c:pt idx="49976">
                  <c:v>9.39804098143372</c:v>
                </c:pt>
                <c:pt idx="49977">
                  <c:v>8.7755910758613496</c:v>
                </c:pt>
                <c:pt idx="49978">
                  <c:v>7.6732061702529597</c:v>
                </c:pt>
                <c:pt idx="49979">
                  <c:v>7.7856042646806003</c:v>
                </c:pt>
                <c:pt idx="49980">
                  <c:v>5.9920413591082298</c:v>
                </c:pt>
                <c:pt idx="49981">
                  <c:v>6.6591404534998402</c:v>
                </c:pt>
                <c:pt idx="49982">
                  <c:v>7.0480595479274699</c:v>
                </c:pt>
                <c:pt idx="49983">
                  <c:v>7.2159786423550996</c:v>
                </c:pt>
                <c:pt idx="49984">
                  <c:v>7.87617073674671</c:v>
                </c:pt>
                <c:pt idx="49985">
                  <c:v>7.4695558311743504</c:v>
                </c:pt>
                <c:pt idx="49986">
                  <c:v>7.4774411417759001</c:v>
                </c:pt>
                <c:pt idx="49987">
                  <c:v>7.7055166685153296</c:v>
                </c:pt>
                <c:pt idx="49988">
                  <c:v>7.6194261953452003</c:v>
                </c:pt>
                <c:pt idx="49989">
                  <c:v>7.9192277221750702</c:v>
                </c:pt>
                <c:pt idx="49990">
                  <c:v>7.7687882489145004</c:v>
                </c:pt>
                <c:pt idx="49991">
                  <c:v>10.902936775744401</c:v>
                </c:pt>
                <c:pt idx="49992">
                  <c:v>11.6961283025742</c:v>
                </c:pt>
                <c:pt idx="49993">
                  <c:v>12.0294208293137</c:v>
                </c:pt>
                <c:pt idx="49994">
                  <c:v>11.9340873561435</c:v>
                </c:pt>
                <c:pt idx="49995">
                  <c:v>12.0542518829734</c:v>
                </c:pt>
                <c:pt idx="49996">
                  <c:v>12.3068784097128</c:v>
                </c:pt>
                <c:pt idx="49997">
                  <c:v>12.5855329365427</c:v>
                </c:pt>
                <c:pt idx="49998">
                  <c:v>12.5654014633726</c:v>
                </c:pt>
                <c:pt idx="49999">
                  <c:v>12.817056990112</c:v>
                </c:pt>
                <c:pt idx="50000">
                  <c:v>13.0920575169419</c:v>
                </c:pt>
                <c:pt idx="50001">
                  <c:v>13.2970060437718</c:v>
                </c:pt>
                <c:pt idx="50002">
                  <c:v>13.7800625705112</c:v>
                </c:pt>
                <c:pt idx="50003">
                  <c:v>14.0870450973411</c:v>
                </c:pt>
                <c:pt idx="50004">
                  <c:v>14.4798426241709</c:v>
                </c:pt>
                <c:pt idx="50005">
                  <c:v>14.8547621509104</c:v>
                </c:pt>
                <c:pt idx="50006">
                  <c:v>15.283015677740201</c:v>
                </c:pt>
                <c:pt idx="50007">
                  <c:v>15.2879862045701</c:v>
                </c:pt>
                <c:pt idx="50008">
                  <c:v>15.1578957313095</c:v>
                </c:pt>
                <c:pt idx="50009">
                  <c:v>15.243678258139401</c:v>
                </c:pt>
                <c:pt idx="50010">
                  <c:v>15.3950547849693</c:v>
                </c:pt>
                <c:pt idx="50011">
                  <c:v>15.8948753117087</c:v>
                </c:pt>
                <c:pt idx="50012">
                  <c:v>16.3858558385386</c:v>
                </c:pt>
                <c:pt idx="50013">
                  <c:v>16.944898365368399</c:v>
                </c:pt>
                <c:pt idx="50014">
                  <c:v>17.297701892107899</c:v>
                </c:pt>
                <c:pt idx="50015">
                  <c:v>17.574165418937699</c:v>
                </c:pt>
                <c:pt idx="50016">
                  <c:v>17.742244945767599</c:v>
                </c:pt>
                <c:pt idx="50017">
                  <c:v>17.863759472506999</c:v>
                </c:pt>
                <c:pt idx="50018">
                  <c:v>18.2084329993369</c:v>
                </c:pt>
                <c:pt idx="50019">
                  <c:v>18.605512526166802</c:v>
                </c:pt>
                <c:pt idx="50020">
                  <c:v>19.1523600529062</c:v>
                </c:pt>
                <c:pt idx="50021">
                  <c:v>19.636345579736101</c:v>
                </c:pt>
                <c:pt idx="50022">
                  <c:v>19.742146106566</c:v>
                </c:pt>
                <c:pt idx="50023">
                  <c:v>19.003888633305401</c:v>
                </c:pt>
                <c:pt idx="50024">
                  <c:v>18.7425761601353</c:v>
                </c:pt>
                <c:pt idx="50025">
                  <c:v>18.693119686965101</c:v>
                </c:pt>
                <c:pt idx="50026">
                  <c:v>18.371194213704602</c:v>
                </c:pt>
                <c:pt idx="50027">
                  <c:v>18.101031740534399</c:v>
                </c:pt>
                <c:pt idx="50028">
                  <c:v>18.2607352673643</c:v>
                </c:pt>
                <c:pt idx="50029">
                  <c:v>18.528869794103699</c:v>
                </c:pt>
                <c:pt idx="50030">
                  <c:v>18.293728320933599</c:v>
                </c:pt>
                <c:pt idx="50031">
                  <c:v>18.601186847763501</c:v>
                </c:pt>
                <c:pt idx="50032">
                  <c:v>18.657838374502902</c:v>
                </c:pt>
                <c:pt idx="50033">
                  <c:v>18.795425901332798</c:v>
                </c:pt>
                <c:pt idx="50034">
                  <c:v>18.720943039643199</c:v>
                </c:pt>
                <c:pt idx="50035">
                  <c:v>18.6940997893436</c:v>
                </c:pt>
                <c:pt idx="50036">
                  <c:v>18.905591539046501</c:v>
                </c:pt>
                <c:pt idx="50037">
                  <c:v>19.390393288749301</c:v>
                </c:pt>
                <c:pt idx="50038">
                  <c:v>18.5483420384498</c:v>
                </c:pt>
                <c:pt idx="50039">
                  <c:v>18.228793788152601</c:v>
                </c:pt>
                <c:pt idx="50040">
                  <c:v>19.192402537855401</c:v>
                </c:pt>
                <c:pt idx="50041">
                  <c:v>19.295823287555901</c:v>
                </c:pt>
                <c:pt idx="50042">
                  <c:v>20.068884037258702</c:v>
                </c:pt>
                <c:pt idx="50043">
                  <c:v>20.562947786961601</c:v>
                </c:pt>
                <c:pt idx="50044">
                  <c:v>20.823922536662</c:v>
                </c:pt>
                <c:pt idx="50045">
                  <c:v>21.624423286364902</c:v>
                </c:pt>
                <c:pt idx="50046">
                  <c:v>21.1744430360677</c:v>
                </c:pt>
                <c:pt idx="50047">
                  <c:v>20.6957667857682</c:v>
                </c:pt>
                <c:pt idx="50048">
                  <c:v>19.478568535470998</c:v>
                </c:pt>
                <c:pt idx="50049">
                  <c:v>18.8914262851738</c:v>
                </c:pt>
                <c:pt idx="50050">
                  <c:v>17.0778100348743</c:v>
                </c:pt>
                <c:pt idx="50051">
                  <c:v>16.703482784577101</c:v>
                </c:pt>
                <c:pt idx="50052">
                  <c:v>15.91587953428</c:v>
                </c:pt>
                <c:pt idx="50053">
                  <c:v>15.3689532839804</c:v>
                </c:pt>
                <c:pt idx="50054">
                  <c:v>15.4117540336833</c:v>
                </c:pt>
                <c:pt idx="50055">
                  <c:v>15.199365783386099</c:v>
                </c:pt>
                <c:pt idx="50056">
                  <c:v>14.983190533086599</c:v>
                </c:pt>
                <c:pt idx="50057">
                  <c:v>15.4045382827894</c:v>
                </c:pt>
                <c:pt idx="50058">
                  <c:v>15.9935020324922</c:v>
                </c:pt>
                <c:pt idx="50059">
                  <c:v>15.724649782192699</c:v>
                </c:pt>
                <c:pt idx="50060">
                  <c:v>14.865709531895501</c:v>
                </c:pt>
                <c:pt idx="50061">
                  <c:v>14.2124832815984</c:v>
                </c:pt>
                <c:pt idx="50062">
                  <c:v>14.873273031298799</c:v>
                </c:pt>
                <c:pt idx="50063">
                  <c:v>16.2523967810017</c:v>
                </c:pt>
                <c:pt idx="50064">
                  <c:v>17.532629530704501</c:v>
                </c:pt>
                <c:pt idx="50065">
                  <c:v>17.601554280405001</c:v>
                </c:pt>
                <c:pt idx="50066">
                  <c:v>17.563193030107801</c:v>
                </c:pt>
                <c:pt idx="50067">
                  <c:v>17.615343779810601</c:v>
                </c:pt>
                <c:pt idx="50068">
                  <c:v>17.0478035295111</c:v>
                </c:pt>
                <c:pt idx="50069">
                  <c:v>14.9609292792139</c:v>
                </c:pt>
                <c:pt idx="50070">
                  <c:v>13.985202028916801</c:v>
                </c:pt>
                <c:pt idx="50071">
                  <c:v>14.556143778617299</c:v>
                </c:pt>
                <c:pt idx="50072">
                  <c:v>15.8607695283201</c:v>
                </c:pt>
                <c:pt idx="50073">
                  <c:v>16.325827278022899</c:v>
                </c:pt>
                <c:pt idx="50074">
                  <c:v>16.519157027723399</c:v>
                </c:pt>
                <c:pt idx="50075">
                  <c:v>30.899275777426201</c:v>
                </c:pt>
                <c:pt idx="50076">
                  <c:v>16.085401527129001</c:v>
                </c:pt>
                <c:pt idx="50077">
                  <c:v>15.914786276829499</c:v>
                </c:pt>
                <c:pt idx="50078">
                  <c:v>16.078965026532401</c:v>
                </c:pt>
                <c:pt idx="50079">
                  <c:v>15.669850776235201</c:v>
                </c:pt>
                <c:pt idx="50080">
                  <c:v>15.5978875259357</c:v>
                </c:pt>
                <c:pt idx="50081">
                  <c:v>15.1805792756385</c:v>
                </c:pt>
                <c:pt idx="50082">
                  <c:v>15.336656439943599</c:v>
                </c:pt>
                <c:pt idx="50083">
                  <c:v>15.2571620188486</c:v>
                </c:pt>
                <c:pt idx="50084">
                  <c:v>21.563372597657299</c:v>
                </c:pt>
                <c:pt idx="50085">
                  <c:v>23.898682176466099</c:v>
                </c:pt>
                <c:pt idx="50086">
                  <c:v>24.315363755371099</c:v>
                </c:pt>
                <c:pt idx="50087">
                  <c:v>24.255129334179799</c:v>
                </c:pt>
                <c:pt idx="50088">
                  <c:v>23.8858529129886</c:v>
                </c:pt>
                <c:pt idx="50089">
                  <c:v>23.756796491893599</c:v>
                </c:pt>
                <c:pt idx="50090">
                  <c:v>23.408718070702399</c:v>
                </c:pt>
                <c:pt idx="50091">
                  <c:v>23.117889649511099</c:v>
                </c:pt>
                <c:pt idx="50092">
                  <c:v>22.060420228416099</c:v>
                </c:pt>
                <c:pt idx="50093">
                  <c:v>21.005296807224902</c:v>
                </c:pt>
                <c:pt idx="50094">
                  <c:v>20.5488953860336</c:v>
                </c:pt>
                <c:pt idx="50095">
                  <c:v>19.9130589649386</c:v>
                </c:pt>
                <c:pt idx="50096">
                  <c:v>17.876066543747399</c:v>
                </c:pt>
                <c:pt idx="50097">
                  <c:v>15.6281181225562</c:v>
                </c:pt>
                <c:pt idx="50098">
                  <c:v>13.3189257014612</c:v>
                </c:pt>
                <c:pt idx="50099">
                  <c:v>12.4999482802699</c:v>
                </c:pt>
                <c:pt idx="50100">
                  <c:v>17.1044958590787</c:v>
                </c:pt>
                <c:pt idx="50101">
                  <c:v>16.0045304379837</c:v>
                </c:pt>
                <c:pt idx="50102">
                  <c:v>11.4605020167924</c:v>
                </c:pt>
                <c:pt idx="50103">
                  <c:v>11.8535515956012</c:v>
                </c:pt>
                <c:pt idx="50104">
                  <c:v>11.0015501745062</c:v>
                </c:pt>
                <c:pt idx="50105">
                  <c:v>10.525044753314999</c:v>
                </c:pt>
                <c:pt idx="50106">
                  <c:v>10.533745332123701</c:v>
                </c:pt>
                <c:pt idx="50107">
                  <c:v>14.0312009110287</c:v>
                </c:pt>
                <c:pt idx="50108">
                  <c:v>15.3320204898375</c:v>
                </c:pt>
                <c:pt idx="50109">
                  <c:v>10.454270068646199</c:v>
                </c:pt>
                <c:pt idx="50110">
                  <c:v>12.6756406475512</c:v>
                </c:pt>
                <c:pt idx="50111">
                  <c:v>13.980592226360001</c:v>
                </c:pt>
                <c:pt idx="50112">
                  <c:v>11.3550878051688</c:v>
                </c:pt>
                <c:pt idx="50113">
                  <c:v>10.238939384073699</c:v>
                </c:pt>
                <c:pt idx="50114">
                  <c:v>12.1527469628825</c:v>
                </c:pt>
                <c:pt idx="50115">
                  <c:v>13.0975405416913</c:v>
                </c:pt>
                <c:pt idx="50116">
                  <c:v>14.1965301205963</c:v>
                </c:pt>
                <c:pt idx="50117">
                  <c:v>15.092160699404999</c:v>
                </c:pt>
                <c:pt idx="50118">
                  <c:v>13.822017278213799</c:v>
                </c:pt>
                <c:pt idx="50119">
                  <c:v>14.703611857118799</c:v>
                </c:pt>
                <c:pt idx="50120">
                  <c:v>13.522474435927499</c:v>
                </c:pt>
                <c:pt idx="50121">
                  <c:v>13.471171014736299</c:v>
                </c:pt>
                <c:pt idx="50122">
                  <c:v>12.3499285936413</c:v>
                </c:pt>
                <c:pt idx="50123">
                  <c:v>11.913474172450099</c:v>
                </c:pt>
                <c:pt idx="50124">
                  <c:v>11.9518067512588</c:v>
                </c:pt>
                <c:pt idx="50125">
                  <c:v>11.790853330163801</c:v>
                </c:pt>
                <c:pt idx="50126">
                  <c:v>11.427915908972601</c:v>
                </c:pt>
                <c:pt idx="50127">
                  <c:v>12.5460124877814</c:v>
                </c:pt>
                <c:pt idx="50128">
                  <c:v>13.478690066686299</c:v>
                </c:pt>
                <c:pt idx="50129">
                  <c:v>12.9503286454951</c:v>
                </c:pt>
                <c:pt idx="50130">
                  <c:v>12.2544444380343</c:v>
                </c:pt>
                <c:pt idx="50131">
                  <c:v>11.731274444400301</c:v>
                </c:pt>
                <c:pt idx="50132">
                  <c:v>11.5806284507673</c:v>
                </c:pt>
                <c:pt idx="50133">
                  <c:v>11.7471204571342</c:v>
                </c:pt>
                <c:pt idx="50134">
                  <c:v>11.7081074635002</c:v>
                </c:pt>
                <c:pt idx="50135">
                  <c:v>11.9592584698671</c:v>
                </c:pt>
                <c:pt idx="50136">
                  <c:v>11.9825444762341</c:v>
                </c:pt>
                <c:pt idx="50137">
                  <c:v>11.8387424826001</c:v>
                </c:pt>
                <c:pt idx="50138">
                  <c:v>11.715340488967</c:v>
                </c:pt>
                <c:pt idx="50139">
                  <c:v>11.459263495334</c:v>
                </c:pt>
                <c:pt idx="50140">
                  <c:v>11.2191295016999</c:v>
                </c:pt>
                <c:pt idx="50141">
                  <c:v>11.664650508066901</c:v>
                </c:pt>
                <c:pt idx="50142">
                  <c:v>12.142038514433899</c:v>
                </c:pt>
                <c:pt idx="50143">
                  <c:v>12.7218995207998</c:v>
                </c:pt>
                <c:pt idx="50144">
                  <c:v>13.055743527166801</c:v>
                </c:pt>
                <c:pt idx="50145">
                  <c:v>13.0729205335338</c:v>
                </c:pt>
                <c:pt idx="50146">
                  <c:v>12.8569355398997</c:v>
                </c:pt>
                <c:pt idx="50147">
                  <c:v>12.653846546266699</c:v>
                </c:pt>
                <c:pt idx="50148">
                  <c:v>12.391220552633699</c:v>
                </c:pt>
                <c:pt idx="50149">
                  <c:v>12.2219075589996</c:v>
                </c:pt>
                <c:pt idx="50150">
                  <c:v>12.236757565366601</c:v>
                </c:pt>
                <c:pt idx="50151">
                  <c:v>12.2958755717336</c:v>
                </c:pt>
                <c:pt idx="50152">
                  <c:v>12.3997695780995</c:v>
                </c:pt>
                <c:pt idx="50153">
                  <c:v>12.907996584466501</c:v>
                </c:pt>
                <c:pt idx="50154">
                  <c:v>12.7800495908334</c:v>
                </c:pt>
                <c:pt idx="50155">
                  <c:v>12.695570597199399</c:v>
                </c:pt>
                <c:pt idx="50156">
                  <c:v>12.721111603566399</c:v>
                </c:pt>
                <c:pt idx="50157">
                  <c:v>13.158601609933299</c:v>
                </c:pt>
                <c:pt idx="50158">
                  <c:v>13.109872616299301</c:v>
                </c:pt>
                <c:pt idx="50159">
                  <c:v>13.037172622666199</c:v>
                </c:pt>
                <c:pt idx="50160">
                  <c:v>13.375567629033201</c:v>
                </c:pt>
                <c:pt idx="50161">
                  <c:v>13.2354656353992</c:v>
                </c:pt>
                <c:pt idx="50162">
                  <c:v>13.0540266417661</c:v>
                </c:pt>
                <c:pt idx="50163">
                  <c:v>11.978221648133101</c:v>
                </c:pt>
                <c:pt idx="50164">
                  <c:v>10.561605654498999</c:v>
                </c:pt>
                <c:pt idx="50165">
                  <c:v>10.558340660866</c:v>
                </c:pt>
                <c:pt idx="50166">
                  <c:v>10.790122667233</c:v>
                </c:pt>
                <c:pt idx="50167">
                  <c:v>10.6116626735989</c:v>
                </c:pt>
                <c:pt idx="50168">
                  <c:v>10.594386679965901</c:v>
                </c:pt>
                <c:pt idx="50169">
                  <c:v>10.6185746863329</c:v>
                </c:pt>
                <c:pt idx="50170">
                  <c:v>9.8993356926988199</c:v>
                </c:pt>
                <c:pt idx="50171">
                  <c:v>9.9267726990658005</c:v>
                </c:pt>
                <c:pt idx="50172">
                  <c:v>9.6277547054327695</c:v>
                </c:pt>
                <c:pt idx="50173">
                  <c:v>9.91707971179871</c:v>
                </c:pt>
                <c:pt idx="50174">
                  <c:v>10.281841718165699</c:v>
                </c:pt>
                <c:pt idx="50175">
                  <c:v>10.464771724532699</c:v>
                </c:pt>
                <c:pt idx="50176">
                  <c:v>10.8674747308986</c:v>
                </c:pt>
                <c:pt idx="50177">
                  <c:v>10.4264627372656</c:v>
                </c:pt>
                <c:pt idx="50178">
                  <c:v>10.2254939827982</c:v>
                </c:pt>
                <c:pt idx="50179">
                  <c:v>10.326859467495501</c:v>
                </c:pt>
                <c:pt idx="50180">
                  <c:v>10.763662952256601</c:v>
                </c:pt>
                <c:pt idx="50181">
                  <c:v>10.4550864370177</c:v>
                </c:pt>
                <c:pt idx="50182">
                  <c:v>10.879185921715001</c:v>
                </c:pt>
                <c:pt idx="50183">
                  <c:v>11.1814104064761</c:v>
                </c:pt>
                <c:pt idx="50184">
                  <c:v>11.8255798912373</c:v>
                </c:pt>
                <c:pt idx="50185">
                  <c:v>12.239139375934499</c:v>
                </c:pt>
                <c:pt idx="50186">
                  <c:v>12.545252860695699</c:v>
                </c:pt>
                <c:pt idx="50187">
                  <c:v>12.904949345456799</c:v>
                </c:pt>
                <c:pt idx="50188">
                  <c:v>13.0816438301541</c:v>
                </c:pt>
                <c:pt idx="50189">
                  <c:v>13.3477923149152</c:v>
                </c:pt>
                <c:pt idx="50190">
                  <c:v>13.598855799676301</c:v>
                </c:pt>
                <c:pt idx="50191">
                  <c:v>13.8830652843736</c:v>
                </c:pt>
                <c:pt idx="50192">
                  <c:v>14.0848537691347</c:v>
                </c:pt>
                <c:pt idx="50193">
                  <c:v>14.3021992538958</c:v>
                </c:pt>
                <c:pt idx="50194">
                  <c:v>14.5567057385931</c:v>
                </c:pt>
                <c:pt idx="50195">
                  <c:v>14.591806223354199</c:v>
                </c:pt>
                <c:pt idx="50196">
                  <c:v>14.4685607081153</c:v>
                </c:pt>
                <c:pt idx="50197">
                  <c:v>14.878722192812599</c:v>
                </c:pt>
                <c:pt idx="50198">
                  <c:v>15.1688186775737</c:v>
                </c:pt>
                <c:pt idx="50199">
                  <c:v>15.2142061623349</c:v>
                </c:pt>
                <c:pt idx="50200">
                  <c:v>15.3566426470321</c:v>
                </c:pt>
                <c:pt idx="50201">
                  <c:v>15.464583131793299</c:v>
                </c:pt>
                <c:pt idx="50202">
                  <c:v>15.767552616554401</c:v>
                </c:pt>
                <c:pt idx="50203">
                  <c:v>16.308430101251702</c:v>
                </c:pt>
                <c:pt idx="50204">
                  <c:v>16.188744586012799</c:v>
                </c:pt>
                <c:pt idx="50205">
                  <c:v>15.9200690707739</c:v>
                </c:pt>
                <c:pt idx="50206">
                  <c:v>16.140444555471198</c:v>
                </c:pt>
                <c:pt idx="50207">
                  <c:v>16.305792040232301</c:v>
                </c:pt>
                <c:pt idx="50208">
                  <c:v>16.655522524993401</c:v>
                </c:pt>
                <c:pt idx="50209">
                  <c:v>17.364373009690699</c:v>
                </c:pt>
                <c:pt idx="50210">
                  <c:v>17.1785314944518</c:v>
                </c:pt>
                <c:pt idx="50211">
                  <c:v>16.850838979212899</c:v>
                </c:pt>
                <c:pt idx="50212">
                  <c:v>16.0531024639102</c:v>
                </c:pt>
                <c:pt idx="50213">
                  <c:v>15.4302309486713</c:v>
                </c:pt>
                <c:pt idx="50214">
                  <c:v>15.7974914334325</c:v>
                </c:pt>
                <c:pt idx="50215">
                  <c:v>15.9107439181297</c:v>
                </c:pt>
                <c:pt idx="50216">
                  <c:v>16.1166634028909</c:v>
                </c:pt>
                <c:pt idx="50217">
                  <c:v>15.182900887652</c:v>
                </c:pt>
                <c:pt idx="50218">
                  <c:v>14.353789372349301</c:v>
                </c:pt>
                <c:pt idx="50219">
                  <c:v>14.581388857110399</c:v>
                </c:pt>
                <c:pt idx="50220">
                  <c:v>14.5847753418715</c:v>
                </c:pt>
                <c:pt idx="50221">
                  <c:v>14.4274478265688</c:v>
                </c:pt>
                <c:pt idx="50222">
                  <c:v>14.7029083113299</c:v>
                </c:pt>
                <c:pt idx="50223">
                  <c:v>14.787027796090999</c:v>
                </c:pt>
                <c:pt idx="50224">
                  <c:v>14.9709592807883</c:v>
                </c:pt>
                <c:pt idx="50225">
                  <c:v>15.4912807655494</c:v>
                </c:pt>
                <c:pt idx="50226">
                  <c:v>16.178881944485202</c:v>
                </c:pt>
                <c:pt idx="50227">
                  <c:v>15.3721488175318</c:v>
                </c:pt>
                <c:pt idx="50228">
                  <c:v>15.533461690570901</c:v>
                </c:pt>
                <c:pt idx="50229">
                  <c:v>16.426770563609999</c:v>
                </c:pt>
                <c:pt idx="50230">
                  <c:v>16.240291436656602</c:v>
                </c:pt>
                <c:pt idx="50231">
                  <c:v>16.117342309695601</c:v>
                </c:pt>
                <c:pt idx="50232">
                  <c:v>16.914423182734701</c:v>
                </c:pt>
                <c:pt idx="50233">
                  <c:v>17.3061760557813</c:v>
                </c:pt>
                <c:pt idx="50234">
                  <c:v>18.267395928820399</c:v>
                </c:pt>
                <c:pt idx="50235">
                  <c:v>18.915175801859501</c:v>
                </c:pt>
                <c:pt idx="50236">
                  <c:v>19.123041674906101</c:v>
                </c:pt>
                <c:pt idx="50237">
                  <c:v>19.0450485479451</c:v>
                </c:pt>
                <c:pt idx="50238">
                  <c:v>18.700406420984201</c:v>
                </c:pt>
                <c:pt idx="50239">
                  <c:v>18.612511294030799</c:v>
                </c:pt>
                <c:pt idx="50240">
                  <c:v>18.673243167069899</c:v>
                </c:pt>
                <c:pt idx="50241">
                  <c:v>18.6001740401089</c:v>
                </c:pt>
                <c:pt idx="50242">
                  <c:v>18.522212913155599</c:v>
                </c:pt>
                <c:pt idx="50243">
                  <c:v>18.364933786194602</c:v>
                </c:pt>
                <c:pt idx="50244">
                  <c:v>18.196849659233699</c:v>
                </c:pt>
                <c:pt idx="50245">
                  <c:v>17.822925532280301</c:v>
                </c:pt>
                <c:pt idx="50246">
                  <c:v>17.607565405319399</c:v>
                </c:pt>
                <c:pt idx="50247">
                  <c:v>17.781281278358399</c:v>
                </c:pt>
                <c:pt idx="50248">
                  <c:v>18.0907401514051</c:v>
                </c:pt>
                <c:pt idx="50249">
                  <c:v>18.247229024444099</c:v>
                </c:pt>
                <c:pt idx="50250">
                  <c:v>18.1203478974832</c:v>
                </c:pt>
                <c:pt idx="50251">
                  <c:v>17.7391197705298</c:v>
                </c:pt>
                <c:pt idx="50252">
                  <c:v>17.726048643568902</c:v>
                </c:pt>
                <c:pt idx="50253">
                  <c:v>17.621516516607901</c:v>
                </c:pt>
                <c:pt idx="50254">
                  <c:v>17.443828389654598</c:v>
                </c:pt>
                <c:pt idx="50255">
                  <c:v>17.413198262693601</c:v>
                </c:pt>
                <c:pt idx="50256">
                  <c:v>17.137705135732698</c:v>
                </c:pt>
                <c:pt idx="50257">
                  <c:v>17.213462008779299</c:v>
                </c:pt>
                <c:pt idx="50258">
                  <c:v>17.221848881818399</c:v>
                </c:pt>
                <c:pt idx="50259">
                  <c:v>17.284283754857402</c:v>
                </c:pt>
                <c:pt idx="50260">
                  <c:v>16.4596956279041</c:v>
                </c:pt>
                <c:pt idx="50261">
                  <c:v>15.7207025009431</c:v>
                </c:pt>
                <c:pt idx="50262">
                  <c:v>15.729206373982199</c:v>
                </c:pt>
                <c:pt idx="50263">
                  <c:v>15.212073247028799</c:v>
                </c:pt>
                <c:pt idx="50264">
                  <c:v>14.3694041200679</c:v>
                </c:pt>
                <c:pt idx="50265">
                  <c:v>13.8135469931069</c:v>
                </c:pt>
                <c:pt idx="50266">
                  <c:v>13.0186948661536</c:v>
                </c:pt>
                <c:pt idx="50267">
                  <c:v>12.857860739192599</c:v>
                </c:pt>
                <c:pt idx="50268">
                  <c:v>13.263924612231699</c:v>
                </c:pt>
                <c:pt idx="50269">
                  <c:v>14.164282485278299</c:v>
                </c:pt>
                <c:pt idx="50270">
                  <c:v>14.2739293583174</c:v>
                </c:pt>
                <c:pt idx="50271">
                  <c:v>14.4202712313564</c:v>
                </c:pt>
                <c:pt idx="50272">
                  <c:v>14.537514104403099</c:v>
                </c:pt>
                <c:pt idx="50273">
                  <c:v>15.306988977442099</c:v>
                </c:pt>
                <c:pt idx="50274">
                  <c:v>16.739876060870099</c:v>
                </c:pt>
                <c:pt idx="50275">
                  <c:v>17.051190354694501</c:v>
                </c:pt>
                <c:pt idx="50276">
                  <c:v>17.589589648507101</c:v>
                </c:pt>
                <c:pt idx="50277">
                  <c:v>18.2689359423197</c:v>
                </c:pt>
                <c:pt idx="50278">
                  <c:v>18.5340082361441</c:v>
                </c:pt>
                <c:pt idx="50279">
                  <c:v>18.6069245299568</c:v>
                </c:pt>
                <c:pt idx="50280">
                  <c:v>18.665315823769401</c:v>
                </c:pt>
                <c:pt idx="50281">
                  <c:v>18.652239117593801</c:v>
                </c:pt>
                <c:pt idx="50282">
                  <c:v>18.438753411406498</c:v>
                </c:pt>
                <c:pt idx="50283">
                  <c:v>18.1529317052191</c:v>
                </c:pt>
                <c:pt idx="50284">
                  <c:v>17.449604999043501</c:v>
                </c:pt>
                <c:pt idx="50285">
                  <c:v>16.9146862928561</c:v>
                </c:pt>
                <c:pt idx="50286">
                  <c:v>16.834060586668802</c:v>
                </c:pt>
                <c:pt idx="50287">
                  <c:v>16.929403880493201</c:v>
                </c:pt>
                <c:pt idx="50288">
                  <c:v>16.910620174305802</c:v>
                </c:pt>
                <c:pt idx="50289">
                  <c:v>16.661435468118501</c:v>
                </c:pt>
                <c:pt idx="50290">
                  <c:v>16.271360761942901</c:v>
                </c:pt>
                <c:pt idx="50291">
                  <c:v>16.0860500557555</c:v>
                </c:pt>
                <c:pt idx="50292">
                  <c:v>15.630267349568101</c:v>
                </c:pt>
                <c:pt idx="50293">
                  <c:v>14.122607643392501</c:v>
                </c:pt>
                <c:pt idx="50294">
                  <c:v>13.470373937205199</c:v>
                </c:pt>
                <c:pt idx="50295">
                  <c:v>12.2427752310178</c:v>
                </c:pt>
                <c:pt idx="50296">
                  <c:v>11.8179315248422</c:v>
                </c:pt>
                <c:pt idx="50297">
                  <c:v>11.3590208186549</c:v>
                </c:pt>
                <c:pt idx="50298">
                  <c:v>11.1511491124675</c:v>
                </c:pt>
                <c:pt idx="50299">
                  <c:v>12.666274406291899</c:v>
                </c:pt>
                <c:pt idx="50300">
                  <c:v>13.0926787001045</c:v>
                </c:pt>
                <c:pt idx="50301">
                  <c:v>13.852549993917201</c:v>
                </c:pt>
                <c:pt idx="50302">
                  <c:v>14.500103287741601</c:v>
                </c:pt>
                <c:pt idx="50303">
                  <c:v>12.2582585815542</c:v>
                </c:pt>
                <c:pt idx="50304">
                  <c:v>10.759589875366901</c:v>
                </c:pt>
                <c:pt idx="50305">
                  <c:v>11.289344169191301</c:v>
                </c:pt>
                <c:pt idx="50306">
                  <c:v>12.6151214630039</c:v>
                </c:pt>
                <c:pt idx="50307">
                  <c:v>12.160311756816499</c:v>
                </c:pt>
                <c:pt idx="50308">
                  <c:v>11.584256050640899</c:v>
                </c:pt>
                <c:pt idx="50309">
                  <c:v>11.3186233444536</c:v>
                </c:pt>
                <c:pt idx="50310">
                  <c:v>12.508034638266199</c:v>
                </c:pt>
                <c:pt idx="50311">
                  <c:v>12.8173429320906</c:v>
                </c:pt>
                <c:pt idx="50312">
                  <c:v>12.802126225903301</c:v>
                </c:pt>
                <c:pt idx="50313">
                  <c:v>13.2440985197159</c:v>
                </c:pt>
                <c:pt idx="50314">
                  <c:v>13.240593813540301</c:v>
                </c:pt>
                <c:pt idx="50315">
                  <c:v>13.8099391073529</c:v>
                </c:pt>
                <c:pt idx="50316">
                  <c:v>13.5898584011656</c:v>
                </c:pt>
                <c:pt idx="50317">
                  <c:v>13.27258169499</c:v>
                </c:pt>
                <c:pt idx="50318">
                  <c:v>13.4088789888026</c:v>
                </c:pt>
                <c:pt idx="50319">
                  <c:v>13.4055242826153</c:v>
                </c:pt>
                <c:pt idx="50320">
                  <c:v>13.577186576439701</c:v>
                </c:pt>
                <c:pt idx="50321">
                  <c:v>14.362892870252301</c:v>
                </c:pt>
                <c:pt idx="50322">
                  <c:v>16.499249349006</c:v>
                </c:pt>
                <c:pt idx="50323">
                  <c:v>17.262122012712499</c:v>
                </c:pt>
                <c:pt idx="50324">
                  <c:v>17.533531676446401</c:v>
                </c:pt>
                <c:pt idx="50325">
                  <c:v>17.865345340180301</c:v>
                </c:pt>
                <c:pt idx="50326">
                  <c:v>17.9448340038869</c:v>
                </c:pt>
                <c:pt idx="50327">
                  <c:v>18.052299667620801</c:v>
                </c:pt>
                <c:pt idx="50328">
                  <c:v>18.1634993313547</c:v>
                </c:pt>
                <c:pt idx="50329">
                  <c:v>18.222640995061202</c:v>
                </c:pt>
                <c:pt idx="50330">
                  <c:v>18.164897658795098</c:v>
                </c:pt>
                <c:pt idx="50331">
                  <c:v>17.710028322529102</c:v>
                </c:pt>
                <c:pt idx="50332">
                  <c:v>17.7557749862356</c:v>
                </c:pt>
                <c:pt idx="50333">
                  <c:v>18.202260649969499</c:v>
                </c:pt>
                <c:pt idx="50334">
                  <c:v>18.348058313703401</c:v>
                </c:pt>
                <c:pt idx="50335">
                  <c:v>18.312561977409899</c:v>
                </c:pt>
                <c:pt idx="50336">
                  <c:v>18.699647641143802</c:v>
                </c:pt>
                <c:pt idx="50337">
                  <c:v>18.428940304877798</c:v>
                </c:pt>
                <c:pt idx="50338">
                  <c:v>18.152407968584299</c:v>
                </c:pt>
                <c:pt idx="50339">
                  <c:v>18.598198632318201</c:v>
                </c:pt>
                <c:pt idx="50340">
                  <c:v>18.502593296052101</c:v>
                </c:pt>
                <c:pt idx="50341">
                  <c:v>18.380416959758598</c:v>
                </c:pt>
                <c:pt idx="50342">
                  <c:v>18.1853126234925</c:v>
                </c:pt>
                <c:pt idx="50343">
                  <c:v>17.524366287226499</c:v>
                </c:pt>
                <c:pt idx="50344">
                  <c:v>18.368000950932998</c:v>
                </c:pt>
                <c:pt idx="50345">
                  <c:v>19.019627614666899</c:v>
                </c:pt>
                <c:pt idx="50346">
                  <c:v>17.2612042784008</c:v>
                </c:pt>
                <c:pt idx="50347">
                  <c:v>18.3112299421073</c:v>
                </c:pt>
                <c:pt idx="50348">
                  <c:v>19.218458605841199</c:v>
                </c:pt>
                <c:pt idx="50349">
                  <c:v>19.730724269575202</c:v>
                </c:pt>
                <c:pt idx="50350">
                  <c:v>19.658604933281701</c:v>
                </c:pt>
                <c:pt idx="50351">
                  <c:v>20.1525145970156</c:v>
                </c:pt>
                <c:pt idx="50352">
                  <c:v>20.0188482607495</c:v>
                </c:pt>
                <c:pt idx="50353">
                  <c:v>20.226402924456</c:v>
                </c:pt>
                <c:pt idx="50354">
                  <c:v>20.0025665881899</c:v>
                </c:pt>
                <c:pt idx="50355">
                  <c:v>18.108399251923899</c:v>
                </c:pt>
                <c:pt idx="50356">
                  <c:v>14.3618919156304</c:v>
                </c:pt>
                <c:pt idx="50357">
                  <c:v>13.9568785793643</c:v>
                </c:pt>
                <c:pt idx="50358">
                  <c:v>13.512552243098201</c:v>
                </c:pt>
                <c:pt idx="50359">
                  <c:v>12.905156906804701</c:v>
                </c:pt>
                <c:pt idx="50360">
                  <c:v>13.947244570538601</c:v>
                </c:pt>
                <c:pt idx="50361">
                  <c:v>16.034424234272599</c:v>
                </c:pt>
                <c:pt idx="50362">
                  <c:v>16.600782897979101</c:v>
                </c:pt>
                <c:pt idx="50363">
                  <c:v>16.381891561713001</c:v>
                </c:pt>
                <c:pt idx="50364">
                  <c:v>16.407845225446898</c:v>
                </c:pt>
                <c:pt idx="50365">
                  <c:v>16.4925998891534</c:v>
                </c:pt>
                <c:pt idx="50366">
                  <c:v>15.137702552887299</c:v>
                </c:pt>
                <c:pt idx="50367">
                  <c:v>13.6398242166213</c:v>
                </c:pt>
                <c:pt idx="50368">
                  <c:v>12.912228880327801</c:v>
                </c:pt>
                <c:pt idx="50369">
                  <c:v>14.145346544061701</c:v>
                </c:pt>
                <c:pt idx="50370">
                  <c:v>13.063654614805101</c:v>
                </c:pt>
                <c:pt idx="50371">
                  <c:v>12.412297092530601</c:v>
                </c:pt>
                <c:pt idx="50372">
                  <c:v>15.815254570221599</c:v>
                </c:pt>
                <c:pt idx="50373">
                  <c:v>17.514362047912702</c:v>
                </c:pt>
                <c:pt idx="50374">
                  <c:v>15.2871895256381</c:v>
                </c:pt>
                <c:pt idx="50375">
                  <c:v>15.081179003329201</c:v>
                </c:pt>
                <c:pt idx="50376">
                  <c:v>14.7959754810202</c:v>
                </c:pt>
                <c:pt idx="50377">
                  <c:v>15.1514159587457</c:v>
                </c:pt>
                <c:pt idx="50378">
                  <c:v>15.012814436436701</c:v>
                </c:pt>
                <c:pt idx="50379">
                  <c:v>14.8224659141278</c:v>
                </c:pt>
                <c:pt idx="50380">
                  <c:v>14.734451391853201</c:v>
                </c:pt>
                <c:pt idx="50381">
                  <c:v>14.665899869544299</c:v>
                </c:pt>
                <c:pt idx="50382">
                  <c:v>14.466129347235301</c:v>
                </c:pt>
                <c:pt idx="50383">
                  <c:v>14.248928824960799</c:v>
                </c:pt>
                <c:pt idx="50384">
                  <c:v>14.680153302651799</c:v>
                </c:pt>
                <c:pt idx="50385">
                  <c:v>15.2023347803429</c:v>
                </c:pt>
                <c:pt idx="50386">
                  <c:v>15.5654362580684</c:v>
                </c:pt>
                <c:pt idx="50387">
                  <c:v>14.6068957357594</c:v>
                </c:pt>
                <c:pt idx="50388">
                  <c:v>13.6367662134504</c:v>
                </c:pt>
                <c:pt idx="50389">
                  <c:v>14.211748691175901</c:v>
                </c:pt>
                <c:pt idx="50390">
                  <c:v>14.035257168866901</c:v>
                </c:pt>
                <c:pt idx="50391">
                  <c:v>13.810073646557999</c:v>
                </c:pt>
                <c:pt idx="50392">
                  <c:v>13.669705124283499</c:v>
                </c:pt>
                <c:pt idx="50393">
                  <c:v>13.021993601974501</c:v>
                </c:pt>
                <c:pt idx="50394">
                  <c:v>12.777044079665499</c:v>
                </c:pt>
                <c:pt idx="50395">
                  <c:v>12.737261557390999</c:v>
                </c:pt>
                <c:pt idx="50396">
                  <c:v>12.5783710350821</c:v>
                </c:pt>
                <c:pt idx="50397">
                  <c:v>12.419214512773101</c:v>
                </c:pt>
                <c:pt idx="50398">
                  <c:v>12.1259889904986</c:v>
                </c:pt>
                <c:pt idx="50399">
                  <c:v>11.744218468189599</c:v>
                </c:pt>
                <c:pt idx="50400">
                  <c:v>11.3547239458806</c:v>
                </c:pt>
                <c:pt idx="50401">
                  <c:v>11.7038134236061</c:v>
                </c:pt>
                <c:pt idx="50402">
                  <c:v>11.6606879012972</c:v>
                </c:pt>
                <c:pt idx="50403">
                  <c:v>11.160874378988201</c:v>
                </c:pt>
                <c:pt idx="50404">
                  <c:v>10.8725148567137</c:v>
                </c:pt>
                <c:pt idx="50405">
                  <c:v>11.0448523344047</c:v>
                </c:pt>
                <c:pt idx="50406">
                  <c:v>11.6676178120958</c:v>
                </c:pt>
                <c:pt idx="50407">
                  <c:v>12.7326022898212</c:v>
                </c:pt>
                <c:pt idx="50408">
                  <c:v>13.546571767512299</c:v>
                </c:pt>
                <c:pt idx="50409">
                  <c:v>14.4767722452033</c:v>
                </c:pt>
                <c:pt idx="50410">
                  <c:v>17.178343722928801</c:v>
                </c:pt>
                <c:pt idx="50411">
                  <c:v>16.920085200619798</c:v>
                </c:pt>
                <c:pt idx="50412">
                  <c:v>18.530725678310901</c:v>
                </c:pt>
                <c:pt idx="50413">
                  <c:v>19.205659156036301</c:v>
                </c:pt>
                <c:pt idx="50414">
                  <c:v>18.637860633727399</c:v>
                </c:pt>
                <c:pt idx="50415">
                  <c:v>18.527762111418401</c:v>
                </c:pt>
                <c:pt idx="50416">
                  <c:v>16.287250589143898</c:v>
                </c:pt>
                <c:pt idx="50417">
                  <c:v>14.0171730668349</c:v>
                </c:pt>
                <c:pt idx="50418">
                  <c:v>13.2676011602118</c:v>
                </c:pt>
                <c:pt idx="50419">
                  <c:v>13.1091608693088</c:v>
                </c:pt>
                <c:pt idx="50420">
                  <c:v>12.885488578434099</c:v>
                </c:pt>
                <c:pt idx="50421">
                  <c:v>13.352971287559299</c:v>
                </c:pt>
                <c:pt idx="50422">
                  <c:v>13.6497469966564</c:v>
                </c:pt>
                <c:pt idx="50423">
                  <c:v>12.722051705781601</c:v>
                </c:pt>
                <c:pt idx="50424">
                  <c:v>13.6942204149069</c:v>
                </c:pt>
                <c:pt idx="50425">
                  <c:v>15.4466911240039</c:v>
                </c:pt>
                <c:pt idx="50426">
                  <c:v>17.002190833129202</c:v>
                </c:pt>
                <c:pt idx="50427">
                  <c:v>17.9470595422545</c:v>
                </c:pt>
                <c:pt idx="50428">
                  <c:v>17.793983251351499</c:v>
                </c:pt>
                <c:pt idx="50429">
                  <c:v>18.2923519604768</c:v>
                </c:pt>
                <c:pt idx="50430">
                  <c:v>18.483710669602001</c:v>
                </c:pt>
                <c:pt idx="50431">
                  <c:v>16.419358378699101</c:v>
                </c:pt>
                <c:pt idx="50432">
                  <c:v>15.5457030878243</c:v>
                </c:pt>
                <c:pt idx="50433">
                  <c:v>15.9698617969496</c:v>
                </c:pt>
                <c:pt idx="50434">
                  <c:v>17.7165385060466</c:v>
                </c:pt>
                <c:pt idx="50435">
                  <c:v>18.943524215171902</c:v>
                </c:pt>
                <c:pt idx="50436">
                  <c:v>19.941512924297101</c:v>
                </c:pt>
                <c:pt idx="50437">
                  <c:v>20.075917633394202</c:v>
                </c:pt>
                <c:pt idx="50438">
                  <c:v>20.258034342519501</c:v>
                </c:pt>
                <c:pt idx="50439">
                  <c:v>20.1645470516447</c:v>
                </c:pt>
                <c:pt idx="50440">
                  <c:v>20.436922760741801</c:v>
                </c:pt>
                <c:pt idx="50441">
                  <c:v>20.256218469867001</c:v>
                </c:pt>
                <c:pt idx="50442">
                  <c:v>20.904832178992301</c:v>
                </c:pt>
                <c:pt idx="50443">
                  <c:v>20.925378888089298</c:v>
                </c:pt>
                <c:pt idx="50444">
                  <c:v>21.152367597214599</c:v>
                </c:pt>
                <c:pt idx="50445">
                  <c:v>20.7657983063398</c:v>
                </c:pt>
                <c:pt idx="50446">
                  <c:v>20.835472015436899</c:v>
                </c:pt>
                <c:pt idx="50447">
                  <c:v>21.145087724562199</c:v>
                </c:pt>
                <c:pt idx="50448">
                  <c:v>21.384993433687399</c:v>
                </c:pt>
                <c:pt idx="50449">
                  <c:v>21.4941341427845</c:v>
                </c:pt>
                <c:pt idx="50450">
                  <c:v>21.1411338519097</c:v>
                </c:pt>
                <c:pt idx="50451">
                  <c:v>20.662923561035001</c:v>
                </c:pt>
                <c:pt idx="50452">
                  <c:v>19.242951270132</c:v>
                </c:pt>
                <c:pt idx="50453">
                  <c:v>18.195186979257301</c:v>
                </c:pt>
                <c:pt idx="50454">
                  <c:v>17.625342688382499</c:v>
                </c:pt>
                <c:pt idx="50455">
                  <c:v>17.203197397479599</c:v>
                </c:pt>
                <c:pt idx="50456">
                  <c:v>16.594396106604801</c:v>
                </c:pt>
                <c:pt idx="50457">
                  <c:v>15.881688815730101</c:v>
                </c:pt>
                <c:pt idx="50458">
                  <c:v>15.4814895248272</c:v>
                </c:pt>
                <c:pt idx="50459">
                  <c:v>15.1347892339524</c:v>
                </c:pt>
                <c:pt idx="50460">
                  <c:v>15.089801943077701</c:v>
                </c:pt>
                <c:pt idx="50461">
                  <c:v>14.914751652174701</c:v>
                </c:pt>
                <c:pt idx="50462">
                  <c:v>14.5797793613</c:v>
                </c:pt>
                <c:pt idx="50463">
                  <c:v>14.5880250704252</c:v>
                </c:pt>
                <c:pt idx="50464">
                  <c:v>14.6884657795223</c:v>
                </c:pt>
                <c:pt idx="50465">
                  <c:v>15.049209488647501</c:v>
                </c:pt>
                <c:pt idx="50466">
                  <c:v>15.051196733814599</c:v>
                </c:pt>
                <c:pt idx="50467">
                  <c:v>16.974320514995199</c:v>
                </c:pt>
                <c:pt idx="50468">
                  <c:v>15.5604442961055</c:v>
                </c:pt>
                <c:pt idx="50469">
                  <c:v>14.948304077215701</c:v>
                </c:pt>
                <c:pt idx="50470">
                  <c:v>14.647084858396401</c:v>
                </c:pt>
                <c:pt idx="50471">
                  <c:v>14.632863639506599</c:v>
                </c:pt>
                <c:pt idx="50472">
                  <c:v>14.2981324206169</c:v>
                </c:pt>
                <c:pt idx="50473">
                  <c:v>14.2296732017975</c:v>
                </c:pt>
                <c:pt idx="50474">
                  <c:v>14.239412982907799</c:v>
                </c:pt>
                <c:pt idx="50475">
                  <c:v>14.4868047640181</c:v>
                </c:pt>
                <c:pt idx="50476">
                  <c:v>14.211883545198701</c:v>
                </c:pt>
                <c:pt idx="50477">
                  <c:v>13.978881326309001</c:v>
                </c:pt>
                <c:pt idx="50478">
                  <c:v>13.9204091074192</c:v>
                </c:pt>
                <c:pt idx="50479">
                  <c:v>14.041177888599901</c:v>
                </c:pt>
                <c:pt idx="50480">
                  <c:v>14.083479669710099</c:v>
                </c:pt>
                <c:pt idx="50481">
                  <c:v>14.083030450820401</c:v>
                </c:pt>
                <c:pt idx="50482">
                  <c:v>13.903111232001001</c:v>
                </c:pt>
                <c:pt idx="50483">
                  <c:v>13.683590013111299</c:v>
                </c:pt>
                <c:pt idx="50484">
                  <c:v>13.4083807942215</c:v>
                </c:pt>
                <c:pt idx="50485">
                  <c:v>13.0909975754022</c:v>
                </c:pt>
                <c:pt idx="50486">
                  <c:v>12.8257373565124</c:v>
                </c:pt>
                <c:pt idx="50487">
                  <c:v>12.579803137622701</c:v>
                </c:pt>
                <c:pt idx="50488">
                  <c:v>12.2693549188033</c:v>
                </c:pt>
                <c:pt idx="50489">
                  <c:v>11.8847686999136</c:v>
                </c:pt>
                <c:pt idx="50490">
                  <c:v>11.576128481023799</c:v>
                </c:pt>
                <c:pt idx="50491">
                  <c:v>11.256125262204501</c:v>
                </c:pt>
                <c:pt idx="50492">
                  <c:v>11.0330620433147</c:v>
                </c:pt>
                <c:pt idx="50493">
                  <c:v>10.759466824424999</c:v>
                </c:pt>
                <c:pt idx="50494">
                  <c:v>10.5826506056056</c:v>
                </c:pt>
                <c:pt idx="50495">
                  <c:v>10.6244803867159</c:v>
                </c:pt>
                <c:pt idx="50496">
                  <c:v>10.3569191678262</c:v>
                </c:pt>
                <c:pt idx="50497">
                  <c:v>10.1054769490068</c:v>
                </c:pt>
                <c:pt idx="50498">
                  <c:v>9.8021677301170609</c:v>
                </c:pt>
                <c:pt idx="50499">
                  <c:v>9.5698345112273202</c:v>
                </c:pt>
                <c:pt idx="50500">
                  <c:v>9.7547992924079505</c:v>
                </c:pt>
                <c:pt idx="50501">
                  <c:v>9.6686300735182105</c:v>
                </c:pt>
                <c:pt idx="50502">
                  <c:v>9.3290398546284798</c:v>
                </c:pt>
                <c:pt idx="50503">
                  <c:v>8.8255726358091096</c:v>
                </c:pt>
                <c:pt idx="50504">
                  <c:v>8.3424184169193705</c:v>
                </c:pt>
                <c:pt idx="50505">
                  <c:v>8.0177231980296302</c:v>
                </c:pt>
                <c:pt idx="50506">
                  <c:v>7.8004739792102704</c:v>
                </c:pt>
                <c:pt idx="50507">
                  <c:v>7.3444247603205302</c:v>
                </c:pt>
                <c:pt idx="50516">
                  <c:v>9.8942631632505407</c:v>
                </c:pt>
                <c:pt idx="50517">
                  <c:v>9.6571688935122708</c:v>
                </c:pt>
                <c:pt idx="50518">
                  <c:v>9.9359516237429499</c:v>
                </c:pt>
                <c:pt idx="50519">
                  <c:v>10.813257354004699</c:v>
                </c:pt>
                <c:pt idx="50520">
                  <c:v>10.6357120842664</c:v>
                </c:pt>
                <c:pt idx="50521">
                  <c:v>10.7682428144971</c:v>
                </c:pt>
                <c:pt idx="50522">
                  <c:v>11.4183155447588</c:v>
                </c:pt>
                <c:pt idx="50523">
                  <c:v>11.4826942750206</c:v>
                </c:pt>
                <c:pt idx="50524">
                  <c:v>11.528721005251199</c:v>
                </c:pt>
                <c:pt idx="50525">
                  <c:v>11.528387735513</c:v>
                </c:pt>
                <c:pt idx="50526">
                  <c:v>11.523123465774701</c:v>
                </c:pt>
                <c:pt idx="50527">
                  <c:v>11.3624321960054</c:v>
                </c:pt>
                <c:pt idx="50528">
                  <c:v>10.8719139262671</c:v>
                </c:pt>
                <c:pt idx="50529">
                  <c:v>9.3281206565288493</c:v>
                </c:pt>
                <c:pt idx="50530">
                  <c:v>8.9791243867595192</c:v>
                </c:pt>
                <c:pt idx="50531">
                  <c:v>8.8310311170212596</c:v>
                </c:pt>
                <c:pt idx="50532">
                  <c:v>8.7097948472829891</c:v>
                </c:pt>
                <c:pt idx="50533">
                  <c:v>8.5680705775136694</c:v>
                </c:pt>
                <c:pt idx="50534">
                  <c:v>8.8362663077754</c:v>
                </c:pt>
                <c:pt idx="50535">
                  <c:v>8.9225390380371294</c:v>
                </c:pt>
                <c:pt idx="50536">
                  <c:v>9.2827527682678106</c:v>
                </c:pt>
                <c:pt idx="50537">
                  <c:v>9.3485464985295401</c:v>
                </c:pt>
                <c:pt idx="50538">
                  <c:v>9.5665932287912803</c:v>
                </c:pt>
                <c:pt idx="50539">
                  <c:v>9.7227419590219508</c:v>
                </c:pt>
                <c:pt idx="50540">
                  <c:v>9.9279416892836903</c:v>
                </c:pt>
                <c:pt idx="50541">
                  <c:v>10.199847419545399</c:v>
                </c:pt>
                <c:pt idx="50542">
                  <c:v>10.4791811497761</c:v>
                </c:pt>
                <c:pt idx="50543">
                  <c:v>10.6642578800378</c:v>
                </c:pt>
                <c:pt idx="50544">
                  <c:v>10.8286486102996</c:v>
                </c:pt>
                <c:pt idx="50545">
                  <c:v>11.063156340530201</c:v>
                </c:pt>
                <c:pt idx="50546">
                  <c:v>11.200457070792</c:v>
                </c:pt>
                <c:pt idx="50547">
                  <c:v>11.3999988010537</c:v>
                </c:pt>
                <c:pt idx="50548">
                  <c:v>11.144174531284399</c:v>
                </c:pt>
                <c:pt idx="50549">
                  <c:v>11.1705372615461</c:v>
                </c:pt>
                <c:pt idx="50550">
                  <c:v>12.725428991807901</c:v>
                </c:pt>
                <c:pt idx="50551">
                  <c:v>12.7556217220385</c:v>
                </c:pt>
                <c:pt idx="50552">
                  <c:v>11.8083304523003</c:v>
                </c:pt>
                <c:pt idx="50553">
                  <c:v>11.479133182562</c:v>
                </c:pt>
                <c:pt idx="50554">
                  <c:v>11.741810912792699</c:v>
                </c:pt>
                <c:pt idx="50555">
                  <c:v>12.0366726430544</c:v>
                </c:pt>
                <c:pt idx="50556">
                  <c:v>12.6558493733161</c:v>
                </c:pt>
                <c:pt idx="50557">
                  <c:v>13.079597103546799</c:v>
                </c:pt>
                <c:pt idx="50558">
                  <c:v>13.1343578338086</c:v>
                </c:pt>
                <c:pt idx="50559">
                  <c:v>13.5203815640703</c:v>
                </c:pt>
                <c:pt idx="50560">
                  <c:v>15.534212294301</c:v>
                </c:pt>
                <c:pt idx="50561">
                  <c:v>16.542088024562702</c:v>
                </c:pt>
                <c:pt idx="50562">
                  <c:v>16.646620029217001</c:v>
                </c:pt>
                <c:pt idx="50563">
                  <c:v>16.076657308232701</c:v>
                </c:pt>
                <c:pt idx="50564">
                  <c:v>15.087553587193399</c:v>
                </c:pt>
                <c:pt idx="50565">
                  <c:v>14.592231866154201</c:v>
                </c:pt>
                <c:pt idx="50566">
                  <c:v>14.4541891451699</c:v>
                </c:pt>
                <c:pt idx="50567">
                  <c:v>13.7808974241306</c:v>
                </c:pt>
                <c:pt idx="50568">
                  <c:v>13.2929957030913</c:v>
                </c:pt>
                <c:pt idx="50569">
                  <c:v>12.5761529821071</c:v>
                </c:pt>
                <c:pt idx="50570">
                  <c:v>11.7443422610678</c:v>
                </c:pt>
                <c:pt idx="50571">
                  <c:v>11.3940525400285</c:v>
                </c:pt>
                <c:pt idx="50572">
                  <c:v>11.3815358190443</c:v>
                </c:pt>
                <c:pt idx="50573">
                  <c:v>11.724899098005</c:v>
                </c:pt>
                <c:pt idx="50574">
                  <c:v>11.7281863769657</c:v>
                </c:pt>
                <c:pt idx="50575">
                  <c:v>11.4906326559815</c:v>
                </c:pt>
                <c:pt idx="50576">
                  <c:v>10.5373009349422</c:v>
                </c:pt>
                <c:pt idx="50577">
                  <c:v>6.2793662139028896</c:v>
                </c:pt>
                <c:pt idx="50578">
                  <c:v>7.5966874929186501</c:v>
                </c:pt>
                <c:pt idx="50579">
                  <c:v>8.0227177718793694</c:v>
                </c:pt>
                <c:pt idx="50580">
                  <c:v>8.3888830508400805</c:v>
                </c:pt>
                <c:pt idx="50581">
                  <c:v>6.1437553298558401</c:v>
                </c:pt>
                <c:pt idx="50582">
                  <c:v>4.2454606088165496</c:v>
                </c:pt>
                <c:pt idx="50583">
                  <c:v>5.50393188777727</c:v>
                </c:pt>
                <c:pt idx="50584">
                  <c:v>5.2567701667930198</c:v>
                </c:pt>
                <c:pt idx="50585">
                  <c:v>5.78688244575374</c:v>
                </c:pt>
                <c:pt idx="50586">
                  <c:v>8.6583107247144504</c:v>
                </c:pt>
                <c:pt idx="50587">
                  <c:v>3.5430830037302101</c:v>
                </c:pt>
                <c:pt idx="50588">
                  <c:v>4.5956632826909196</c:v>
                </c:pt>
                <c:pt idx="50589">
                  <c:v>7.29104956165164</c:v>
                </c:pt>
                <c:pt idx="50590">
                  <c:v>3.94955184066739</c:v>
                </c:pt>
                <c:pt idx="50591">
                  <c:v>7.2233191196281101</c:v>
                </c:pt>
                <c:pt idx="50592">
                  <c:v>2.1755193985888202</c:v>
                </c:pt>
                <c:pt idx="50593">
                  <c:v>3.1748896776045799</c:v>
                </c:pt>
                <c:pt idx="50594">
                  <c:v>4.1958809565652899</c:v>
                </c:pt>
                <c:pt idx="50595">
                  <c:v>5.4764532355260096</c:v>
                </c:pt>
                <c:pt idx="50596">
                  <c:v>9.9268275145417597</c:v>
                </c:pt>
                <c:pt idx="50597">
                  <c:v>12.1433497935025</c:v>
                </c:pt>
                <c:pt idx="50598">
                  <c:v>11.9560210724632</c:v>
                </c:pt>
                <c:pt idx="50599">
                  <c:v>11.162181351478999</c:v>
                </c:pt>
                <c:pt idx="50600">
                  <c:v>11.2563096304397</c:v>
                </c:pt>
                <c:pt idx="50601">
                  <c:v>10.3014009094004</c:v>
                </c:pt>
                <c:pt idx="50602">
                  <c:v>8.9870531884161302</c:v>
                </c:pt>
                <c:pt idx="50603">
                  <c:v>9.6254934673768506</c:v>
                </c:pt>
                <c:pt idx="50604">
                  <c:v>9.8398537463375604</c:v>
                </c:pt>
                <c:pt idx="50605">
                  <c:v>10.3833640253533</c:v>
                </c:pt>
                <c:pt idx="50606">
                  <c:v>10.477641304314</c:v>
                </c:pt>
                <c:pt idx="50607">
                  <c:v>10.7745445832747</c:v>
                </c:pt>
                <c:pt idx="50608">
                  <c:v>11.0057808622905</c:v>
                </c:pt>
                <c:pt idx="50609">
                  <c:v>11.2515461412512</c:v>
                </c:pt>
                <c:pt idx="50610">
                  <c:v>11.6092146698667</c:v>
                </c:pt>
                <c:pt idx="50611">
                  <c:v>11.9626034481921</c:v>
                </c:pt>
                <c:pt idx="50612">
                  <c:v>12.421406226601301</c:v>
                </c:pt>
                <c:pt idx="50613">
                  <c:v>12.4566610050106</c:v>
                </c:pt>
                <c:pt idx="50614">
                  <c:v>12.920450783335999</c:v>
                </c:pt>
                <c:pt idx="50615">
                  <c:v>13.919184561745199</c:v>
                </c:pt>
                <c:pt idx="50616">
                  <c:v>14.180120340154501</c:v>
                </c:pt>
                <c:pt idx="50617">
                  <c:v>13.6428421184799</c:v>
                </c:pt>
                <c:pt idx="50618">
                  <c:v>13.6115498968891</c:v>
                </c:pt>
                <c:pt idx="50619">
                  <c:v>11.4672726752984</c:v>
                </c:pt>
                <c:pt idx="50620">
                  <c:v>10.733764453623801</c:v>
                </c:pt>
                <c:pt idx="50621">
                  <c:v>9.2091622320330497</c:v>
                </c:pt>
                <c:pt idx="50622">
                  <c:v>11.6605620104423</c:v>
                </c:pt>
                <c:pt idx="50623">
                  <c:v>13.138929788767699</c:v>
                </c:pt>
                <c:pt idx="50624">
                  <c:v>14.129177567177001</c:v>
                </c:pt>
                <c:pt idx="50625">
                  <c:v>11.789575345586201</c:v>
                </c:pt>
                <c:pt idx="50626">
                  <c:v>12.2388861239116</c:v>
                </c:pt>
                <c:pt idx="50627">
                  <c:v>16.197658902320899</c:v>
                </c:pt>
                <c:pt idx="50628">
                  <c:v>16.292221680730101</c:v>
                </c:pt>
                <c:pt idx="50629">
                  <c:v>13.288176459055499</c:v>
                </c:pt>
                <c:pt idx="50630">
                  <c:v>8.0667962374647608</c:v>
                </c:pt>
                <c:pt idx="50631">
                  <c:v>7.9032820158740398</c:v>
                </c:pt>
                <c:pt idx="50632">
                  <c:v>13.8968647941994</c:v>
                </c:pt>
                <c:pt idx="50633">
                  <c:v>9.1056485726086596</c:v>
                </c:pt>
                <c:pt idx="50634">
                  <c:v>7.8958253510179404</c:v>
                </c:pt>
                <c:pt idx="50635">
                  <c:v>7.7829231293432803</c:v>
                </c:pt>
                <c:pt idx="50636">
                  <c:v>8.1772359077525607</c:v>
                </c:pt>
                <c:pt idx="50637">
                  <c:v>9.0775406861618393</c:v>
                </c:pt>
                <c:pt idx="50638">
                  <c:v>8.5389614644871799</c:v>
                </c:pt>
                <c:pt idx="50639">
                  <c:v>8.6957452428964608</c:v>
                </c:pt>
                <c:pt idx="50640">
                  <c:v>9.0435110213057506</c:v>
                </c:pt>
                <c:pt idx="50641">
                  <c:v>9.4699947996310794</c:v>
                </c:pt>
                <c:pt idx="50642">
                  <c:v>10.5117255780404</c:v>
                </c:pt>
                <c:pt idx="50643">
                  <c:v>10.680188356449699</c:v>
                </c:pt>
                <c:pt idx="50644">
                  <c:v>10.350398134775</c:v>
                </c:pt>
                <c:pt idx="50645">
                  <c:v>10.9184459131843</c:v>
                </c:pt>
                <c:pt idx="50646">
                  <c:v>12.634752691593601</c:v>
                </c:pt>
                <c:pt idx="50647">
                  <c:v>13.829313469918899</c:v>
                </c:pt>
                <c:pt idx="50648">
                  <c:v>15.2326082483282</c:v>
                </c:pt>
                <c:pt idx="50649">
                  <c:v>14.5681860267375</c:v>
                </c:pt>
                <c:pt idx="50650">
                  <c:v>13.5231008050628</c:v>
                </c:pt>
                <c:pt idx="50651">
                  <c:v>14.141427583472099</c:v>
                </c:pt>
                <c:pt idx="50652">
                  <c:v>14.151171361881399</c:v>
                </c:pt>
                <c:pt idx="50653">
                  <c:v>13.118141140206699</c:v>
                </c:pt>
                <c:pt idx="50654">
                  <c:v>12.782900918616001</c:v>
                </c:pt>
                <c:pt idx="50655">
                  <c:v>12.903614697025301</c:v>
                </c:pt>
                <c:pt idx="50656">
                  <c:v>13.339108475350599</c:v>
                </c:pt>
                <c:pt idx="50657">
                  <c:v>13.8456072537599</c:v>
                </c:pt>
                <c:pt idx="50658">
                  <c:v>14.6405825244374</c:v>
                </c:pt>
                <c:pt idx="50659">
                  <c:v>17.185879287299102</c:v>
                </c:pt>
                <c:pt idx="50660">
                  <c:v>16.421745050129701</c:v>
                </c:pt>
                <c:pt idx="50661">
                  <c:v>15.298037812960301</c:v>
                </c:pt>
                <c:pt idx="50662">
                  <c:v>13.649677575822</c:v>
                </c:pt>
                <c:pt idx="50663">
                  <c:v>13.8385793386526</c:v>
                </c:pt>
                <c:pt idx="50664">
                  <c:v>13.928905101483201</c:v>
                </c:pt>
                <c:pt idx="50665">
                  <c:v>15.1848748643449</c:v>
                </c:pt>
                <c:pt idx="50666">
                  <c:v>17.231081627175499</c:v>
                </c:pt>
                <c:pt idx="50667">
                  <c:v>17.189676390006099</c:v>
                </c:pt>
                <c:pt idx="50668">
                  <c:v>17.9365451528679</c:v>
                </c:pt>
                <c:pt idx="50669">
                  <c:v>16.3435459156984</c:v>
                </c:pt>
                <c:pt idx="50670">
                  <c:v>13.281329678529</c:v>
                </c:pt>
                <c:pt idx="50671">
                  <c:v>11.9998484413908</c:v>
                </c:pt>
                <c:pt idx="50672">
                  <c:v>11.171019204221301</c:v>
                </c:pt>
                <c:pt idx="50673">
                  <c:v>9.9763449670519204</c:v>
                </c:pt>
                <c:pt idx="50674">
                  <c:v>8.8026867299136704</c:v>
                </c:pt>
                <c:pt idx="50675">
                  <c:v>8.8291864927442507</c:v>
                </c:pt>
                <c:pt idx="50676">
                  <c:v>8.8822182555748199</c:v>
                </c:pt>
                <c:pt idx="50677">
                  <c:v>8.3464740184365809</c:v>
                </c:pt>
                <c:pt idx="50678">
                  <c:v>7.6343317812671598</c:v>
                </c:pt>
                <c:pt idx="50679">
                  <c:v>7.1438685440977299</c:v>
                </c:pt>
                <c:pt idx="50680">
                  <c:v>7.7514613069594898</c:v>
                </c:pt>
                <c:pt idx="50681">
                  <c:v>10.214720069790101</c:v>
                </c:pt>
                <c:pt idx="50682">
                  <c:v>7.2848758326206404</c:v>
                </c:pt>
                <c:pt idx="50683">
                  <c:v>6.2876665954824</c:v>
                </c:pt>
                <c:pt idx="50684">
                  <c:v>6.2332043583129702</c:v>
                </c:pt>
                <c:pt idx="50685">
                  <c:v>4.9074161211435499</c:v>
                </c:pt>
                <c:pt idx="50686">
                  <c:v>5.0075108840053097</c:v>
                </c:pt>
                <c:pt idx="50687">
                  <c:v>5.6775276468358804</c:v>
                </c:pt>
                <c:pt idx="50688">
                  <c:v>5.8791054096664599</c:v>
                </c:pt>
                <c:pt idx="50689">
                  <c:v>6.2779271725282104</c:v>
                </c:pt>
                <c:pt idx="50690">
                  <c:v>8.8698199353587892</c:v>
                </c:pt>
                <c:pt idx="50691">
                  <c:v>8.5587506981893604</c:v>
                </c:pt>
                <c:pt idx="50692">
                  <c:v>8.6381974610511207</c:v>
                </c:pt>
                <c:pt idx="50693">
                  <c:v>10.1279062238817</c:v>
                </c:pt>
                <c:pt idx="50694">
                  <c:v>13.8323099867123</c:v>
                </c:pt>
                <c:pt idx="50695">
                  <c:v>15.346309749574001</c:v>
                </c:pt>
                <c:pt idx="50696">
                  <c:v>14.9385125124046</c:v>
                </c:pt>
                <c:pt idx="50697">
                  <c:v>12.378889275235201</c:v>
                </c:pt>
                <c:pt idx="50698">
                  <c:v>12.835505038096899</c:v>
                </c:pt>
                <c:pt idx="50699">
                  <c:v>14.295237800927501</c:v>
                </c:pt>
                <c:pt idx="50700">
                  <c:v>14.5719985637581</c:v>
                </c:pt>
                <c:pt idx="50701">
                  <c:v>14.6949833266198</c:v>
                </c:pt>
                <c:pt idx="50702">
                  <c:v>14.753817089450401</c:v>
                </c:pt>
                <c:pt idx="50703">
                  <c:v>14.991650852280999</c:v>
                </c:pt>
                <c:pt idx="50704">
                  <c:v>15.1675236151428</c:v>
                </c:pt>
                <c:pt idx="50705">
                  <c:v>14.643164377973299</c:v>
                </c:pt>
                <c:pt idx="50706">
                  <c:v>13.7076496057641</c:v>
                </c:pt>
                <c:pt idx="50707">
                  <c:v>12.643807298546299</c:v>
                </c:pt>
                <c:pt idx="50708">
                  <c:v>11.6668299913644</c:v>
                </c:pt>
                <c:pt idx="50709">
                  <c:v>11.7394836841826</c:v>
                </c:pt>
                <c:pt idx="50710">
                  <c:v>12.3579163769648</c:v>
                </c:pt>
                <c:pt idx="50711">
                  <c:v>13.167309069783</c:v>
                </c:pt>
                <c:pt idx="50712">
                  <c:v>14.116996762601101</c:v>
                </c:pt>
                <c:pt idx="50713">
                  <c:v>14.8849034553833</c:v>
                </c:pt>
                <c:pt idx="50714">
                  <c:v>14.231615148201501</c:v>
                </c:pt>
                <c:pt idx="50715">
                  <c:v>14.3336288410196</c:v>
                </c:pt>
                <c:pt idx="50716">
                  <c:v>14.4749165338018</c:v>
                </c:pt>
                <c:pt idx="50717">
                  <c:v>14.25904522662</c:v>
                </c:pt>
                <c:pt idx="50718">
                  <c:v>14.0686809194381</c:v>
                </c:pt>
                <c:pt idx="50719">
                  <c:v>14.5688516122203</c:v>
                </c:pt>
                <c:pt idx="50720">
                  <c:v>16.517927305038501</c:v>
                </c:pt>
                <c:pt idx="50721">
                  <c:v>15.277352997856701</c:v>
                </c:pt>
                <c:pt idx="50722">
                  <c:v>14.582531690638801</c:v>
                </c:pt>
                <c:pt idx="50723">
                  <c:v>16.356110383457001</c:v>
                </c:pt>
                <c:pt idx="50724">
                  <c:v>17.661865076275198</c:v>
                </c:pt>
                <c:pt idx="50725">
                  <c:v>16.2908087690573</c:v>
                </c:pt>
                <c:pt idx="50726">
                  <c:v>19.143303461875501</c:v>
                </c:pt>
                <c:pt idx="50727">
                  <c:v>20.321237154693701</c:v>
                </c:pt>
                <c:pt idx="50728">
                  <c:v>20.298861847475798</c:v>
                </c:pt>
                <c:pt idx="50729">
                  <c:v>20.227729540294</c:v>
                </c:pt>
                <c:pt idx="50730">
                  <c:v>20.158861233112201</c:v>
                </c:pt>
                <c:pt idx="50731">
                  <c:v>20.4176199258943</c:v>
                </c:pt>
                <c:pt idx="50732">
                  <c:v>20.3380676187125</c:v>
                </c:pt>
                <c:pt idx="50733">
                  <c:v>14.327661311530701</c:v>
                </c:pt>
                <c:pt idx="50734">
                  <c:v>6.8764870043128496</c:v>
                </c:pt>
                <c:pt idx="50735">
                  <c:v>11.131720697131</c:v>
                </c:pt>
                <c:pt idx="50736">
                  <c:v>12.295751389949199</c:v>
                </c:pt>
                <c:pt idx="50737">
                  <c:v>12.402941082731401</c:v>
                </c:pt>
                <c:pt idx="50738">
                  <c:v>12.9038967755495</c:v>
                </c:pt>
                <c:pt idx="50739">
                  <c:v>15.155986468367701</c:v>
                </c:pt>
                <c:pt idx="50740">
                  <c:v>17.159560161149901</c:v>
                </c:pt>
                <c:pt idx="50741">
                  <c:v>18.658365853968</c:v>
                </c:pt>
                <c:pt idx="50742">
                  <c:v>17.7921575467862</c:v>
                </c:pt>
                <c:pt idx="50743">
                  <c:v>16.167010239568398</c:v>
                </c:pt>
                <c:pt idx="50744">
                  <c:v>15.7582449323865</c:v>
                </c:pt>
                <c:pt idx="50745">
                  <c:v>14.635972625204699</c:v>
                </c:pt>
                <c:pt idx="50746">
                  <c:v>14.468228317986901</c:v>
                </c:pt>
                <c:pt idx="50747">
                  <c:v>13.825448010805101</c:v>
                </c:pt>
                <c:pt idx="50748">
                  <c:v>14.138284703623199</c:v>
                </c:pt>
                <c:pt idx="50749">
                  <c:v>14.0756793964054</c:v>
                </c:pt>
                <c:pt idx="50750">
                  <c:v>14.443880089223599</c:v>
                </c:pt>
                <c:pt idx="50751">
                  <c:v>16.067817782041701</c:v>
                </c:pt>
                <c:pt idx="50752">
                  <c:v>16.668049474823899</c:v>
                </c:pt>
                <c:pt idx="50753">
                  <c:v>16.464619167642098</c:v>
                </c:pt>
                <c:pt idx="50754">
                  <c:v>16.839346186859199</c:v>
                </c:pt>
                <c:pt idx="50755">
                  <c:v>20.5795955324392</c:v>
                </c:pt>
                <c:pt idx="50756">
                  <c:v>22.417330877989901</c:v>
                </c:pt>
                <c:pt idx="50757">
                  <c:v>22.258873223540601</c:v>
                </c:pt>
                <c:pt idx="50758">
                  <c:v>23.026751569120599</c:v>
                </c:pt>
                <c:pt idx="50759">
                  <c:v>23.5657699146713</c:v>
                </c:pt>
                <c:pt idx="50760">
                  <c:v>23.795943260222099</c:v>
                </c:pt>
                <c:pt idx="50761">
                  <c:v>23.605066605802101</c:v>
                </c:pt>
                <c:pt idx="50762">
                  <c:v>23.111464951352801</c:v>
                </c:pt>
                <c:pt idx="50763">
                  <c:v>22.7674972969035</c:v>
                </c:pt>
                <c:pt idx="50764">
                  <c:v>22.584933642483499</c:v>
                </c:pt>
                <c:pt idx="50765">
                  <c:v>22.597938988034201</c:v>
                </c:pt>
                <c:pt idx="50766">
                  <c:v>22.634137333584899</c:v>
                </c:pt>
                <c:pt idx="50767">
                  <c:v>21.3511136791649</c:v>
                </c:pt>
                <c:pt idx="50768">
                  <c:v>21.8893290247157</c:v>
                </c:pt>
                <c:pt idx="50769">
                  <c:v>21.750391370266399</c:v>
                </c:pt>
                <c:pt idx="50770">
                  <c:v>21.689168715846399</c:v>
                </c:pt>
                <c:pt idx="50771">
                  <c:v>20.029436061397099</c:v>
                </c:pt>
                <c:pt idx="50772">
                  <c:v>15.157336406947801</c:v>
                </c:pt>
                <c:pt idx="50773">
                  <c:v>14.488283752527799</c:v>
                </c:pt>
                <c:pt idx="50774">
                  <c:v>20.018217098078601</c:v>
                </c:pt>
                <c:pt idx="50775">
                  <c:v>20.2599194436293</c:v>
                </c:pt>
                <c:pt idx="50776">
                  <c:v>19.073437789209301</c:v>
                </c:pt>
                <c:pt idx="50777">
                  <c:v>18.975343134759999</c:v>
                </c:pt>
                <c:pt idx="50778">
                  <c:v>18.9074364803107</c:v>
                </c:pt>
                <c:pt idx="50779">
                  <c:v>19.1497728258907</c:v>
                </c:pt>
                <c:pt idx="50780">
                  <c:v>18.3428381714415</c:v>
                </c:pt>
                <c:pt idx="50781">
                  <c:v>18.5724315169922</c:v>
                </c:pt>
                <c:pt idx="50782">
                  <c:v>19.287553862572199</c:v>
                </c:pt>
                <c:pt idx="50783">
                  <c:v>19.049354208122899</c:v>
                </c:pt>
                <c:pt idx="50784">
                  <c:v>19.9614225536736</c:v>
                </c:pt>
                <c:pt idx="50785">
                  <c:v>20.960696899253598</c:v>
                </c:pt>
                <c:pt idx="50786">
                  <c:v>18.5044192448043</c:v>
                </c:pt>
                <c:pt idx="50787">
                  <c:v>17.6758605903551</c:v>
                </c:pt>
                <c:pt idx="50788">
                  <c:v>16.4672109359351</c:v>
                </c:pt>
                <c:pt idx="50789">
                  <c:v>17.898351281485802</c:v>
                </c:pt>
                <c:pt idx="50790">
                  <c:v>17.7894526270365</c:v>
                </c:pt>
                <c:pt idx="50791">
                  <c:v>17.387096972616501</c:v>
                </c:pt>
                <c:pt idx="50792">
                  <c:v>16.849863318167198</c:v>
                </c:pt>
                <c:pt idx="50793">
                  <c:v>14.676438663718001</c:v>
                </c:pt>
                <c:pt idx="50794">
                  <c:v>14.064643009298001</c:v>
                </c:pt>
                <c:pt idx="50795">
                  <c:v>13.6864503548487</c:v>
                </c:pt>
                <c:pt idx="50796">
                  <c:v>11.6138787003994</c:v>
                </c:pt>
                <c:pt idx="50797">
                  <c:v>12.7002860459794</c:v>
                </c:pt>
                <c:pt idx="50798">
                  <c:v>10.2218943915301</c:v>
                </c:pt>
                <c:pt idx="50799">
                  <c:v>9.4422597370808496</c:v>
                </c:pt>
                <c:pt idx="50800">
                  <c:v>9.9502220826608596</c:v>
                </c:pt>
                <c:pt idx="50801">
                  <c:v>9.1741714282115794</c:v>
                </c:pt>
                <c:pt idx="50802">
                  <c:v>9.8749127737623006</c:v>
                </c:pt>
                <c:pt idx="50803">
                  <c:v>15.343646162770399</c:v>
                </c:pt>
                <c:pt idx="50804">
                  <c:v>16.618077595204799</c:v>
                </c:pt>
                <c:pt idx="50805">
                  <c:v>14.539900027639201</c:v>
                </c:pt>
                <c:pt idx="50806">
                  <c:v>13.6990774600755</c:v>
                </c:pt>
                <c:pt idx="50807">
                  <c:v>12.924583892509901</c:v>
                </c:pt>
                <c:pt idx="50808">
                  <c:v>12.1662103249443</c:v>
                </c:pt>
                <c:pt idx="50809">
                  <c:v>13.492030757380499</c:v>
                </c:pt>
                <c:pt idx="50810">
                  <c:v>14.132769189814899</c:v>
                </c:pt>
                <c:pt idx="50811">
                  <c:v>15.8820366222493</c:v>
                </c:pt>
                <c:pt idx="50812">
                  <c:v>16.876015054685599</c:v>
                </c:pt>
                <c:pt idx="50813">
                  <c:v>15.828330487120001</c:v>
                </c:pt>
                <c:pt idx="50814">
                  <c:v>13.996126919554399</c:v>
                </c:pt>
                <c:pt idx="50815">
                  <c:v>14.739677351990601</c:v>
                </c:pt>
                <c:pt idx="50816">
                  <c:v>11.277357784425</c:v>
                </c:pt>
                <c:pt idx="50817">
                  <c:v>11.6593752168594</c:v>
                </c:pt>
                <c:pt idx="50818">
                  <c:v>5.5953616492956701</c:v>
                </c:pt>
                <c:pt idx="50819">
                  <c:v>5.30298308173007</c:v>
                </c:pt>
                <c:pt idx="50820">
                  <c:v>5.3682365141644697</c:v>
                </c:pt>
                <c:pt idx="50821">
                  <c:v>5.7920039466007198</c:v>
                </c:pt>
                <c:pt idx="50822">
                  <c:v>6.3363693790351201</c:v>
                </c:pt>
                <c:pt idx="50823">
                  <c:v>6.5745138114695099</c:v>
                </c:pt>
                <c:pt idx="50824">
                  <c:v>6.9340422439057701</c:v>
                </c:pt>
                <c:pt idx="50825">
                  <c:v>7.5889106763401699</c:v>
                </c:pt>
                <c:pt idx="50826">
                  <c:v>7.9682881087745603</c:v>
                </c:pt>
                <c:pt idx="50827">
                  <c:v>7.4542945412108201</c:v>
                </c:pt>
                <c:pt idx="50828">
                  <c:v>7.3387639736452197</c:v>
                </c:pt>
                <c:pt idx="50829">
                  <c:v>6.9527994060796097</c:v>
                </c:pt>
                <c:pt idx="50830">
                  <c:v>6.4150728385158704</c:v>
                </c:pt>
                <c:pt idx="50831">
                  <c:v>6.23473427095026</c:v>
                </c:pt>
                <c:pt idx="50832">
                  <c:v>7.5132797033846597</c:v>
                </c:pt>
                <c:pt idx="50833">
                  <c:v>8.5882451358209195</c:v>
                </c:pt>
                <c:pt idx="50834">
                  <c:v>9.2908465682553096</c:v>
                </c:pt>
                <c:pt idx="50835">
                  <c:v>9.2264420006897101</c:v>
                </c:pt>
                <c:pt idx="50836">
                  <c:v>8.5509234331259698</c:v>
                </c:pt>
                <c:pt idx="50837">
                  <c:v>8.2385088655603607</c:v>
                </c:pt>
                <c:pt idx="50839">
                  <c:v>1.3790987304310101</c:v>
                </c:pt>
                <c:pt idx="50840">
                  <c:v>30.228034162865399</c:v>
                </c:pt>
                <c:pt idx="50841">
                  <c:v>11.3500985952998</c:v>
                </c:pt>
                <c:pt idx="50842">
                  <c:v>11.5863270277361</c:v>
                </c:pt>
                <c:pt idx="50843">
                  <c:v>10.4051954601705</c:v>
                </c:pt>
                <c:pt idx="50844">
                  <c:v>10.3636938926049</c:v>
                </c:pt>
                <c:pt idx="50845">
                  <c:v>11.024415325041099</c:v>
                </c:pt>
                <c:pt idx="50846">
                  <c:v>10.612024757475499</c:v>
                </c:pt>
                <c:pt idx="50847">
                  <c:v>11.4586451899099</c:v>
                </c:pt>
                <c:pt idx="50848">
                  <c:v>11.0070586223462</c:v>
                </c:pt>
                <c:pt idx="50849">
                  <c:v>12.5369460547806</c:v>
                </c:pt>
                <c:pt idx="50850">
                  <c:v>12.400441487215</c:v>
                </c:pt>
                <c:pt idx="50851">
                  <c:v>13.5850825842695</c:v>
                </c:pt>
                <c:pt idx="50852">
                  <c:v>15.0048033460148</c:v>
                </c:pt>
                <c:pt idx="50853">
                  <c:v>15.740813107760101</c:v>
                </c:pt>
                <c:pt idx="50854">
                  <c:v>14.948445869433</c:v>
                </c:pt>
                <c:pt idx="50855">
                  <c:v>16.216383631178299</c:v>
                </c:pt>
                <c:pt idx="50856">
                  <c:v>16.2986073929235</c:v>
                </c:pt>
                <c:pt idx="50857">
                  <c:v>17.175498154596401</c:v>
                </c:pt>
                <c:pt idx="50858">
                  <c:v>18.144434916341702</c:v>
                </c:pt>
                <c:pt idx="50859">
                  <c:v>18.739882678087</c:v>
                </c:pt>
                <c:pt idx="50860">
                  <c:v>18.6371054397599</c:v>
                </c:pt>
                <c:pt idx="50861">
                  <c:v>18.933778201505199</c:v>
                </c:pt>
                <c:pt idx="50862">
                  <c:v>19.002939963250402</c:v>
                </c:pt>
                <c:pt idx="50863">
                  <c:v>19.202162724923301</c:v>
                </c:pt>
                <c:pt idx="50864">
                  <c:v>20.102205486668598</c:v>
                </c:pt>
                <c:pt idx="50865">
                  <c:v>20.3226882484139</c:v>
                </c:pt>
                <c:pt idx="50866">
                  <c:v>20.477005010086799</c:v>
                </c:pt>
                <c:pt idx="50867">
                  <c:v>20.468784771832102</c:v>
                </c:pt>
                <c:pt idx="50868">
                  <c:v>20.6999285335773</c:v>
                </c:pt>
                <c:pt idx="50869">
                  <c:v>21.550699295250201</c:v>
                </c:pt>
                <c:pt idx="50870">
                  <c:v>23.163702056995501</c:v>
                </c:pt>
                <c:pt idx="50871">
                  <c:v>22.992453818740799</c:v>
                </c:pt>
                <c:pt idx="50872">
                  <c:v>22.8912745804137</c:v>
                </c:pt>
                <c:pt idx="50873">
                  <c:v>22.561113342159</c:v>
                </c:pt>
                <c:pt idx="50874">
                  <c:v>22.951981103904199</c:v>
                </c:pt>
                <c:pt idx="50875">
                  <c:v>23.252909865577202</c:v>
                </c:pt>
                <c:pt idx="50876">
                  <c:v>23.8304586273224</c:v>
                </c:pt>
                <c:pt idx="50877">
                  <c:v>24.5380233890677</c:v>
                </c:pt>
                <c:pt idx="50878">
                  <c:v>24.642033150740598</c:v>
                </c:pt>
                <c:pt idx="50879">
                  <c:v>23.0721619124859</c:v>
                </c:pt>
                <c:pt idx="50880">
                  <c:v>20.3793486742311</c:v>
                </c:pt>
                <c:pt idx="50881">
                  <c:v>18.450473435904101</c:v>
                </c:pt>
                <c:pt idx="50882">
                  <c:v>17.075614197649301</c:v>
                </c:pt>
                <c:pt idx="50883">
                  <c:v>15.3117709593946</c:v>
                </c:pt>
                <c:pt idx="50884">
                  <c:v>15.374150721067499</c:v>
                </c:pt>
                <c:pt idx="50885">
                  <c:v>16.6970414828128</c:v>
                </c:pt>
                <c:pt idx="50886">
                  <c:v>16.770174244558099</c:v>
                </c:pt>
                <c:pt idx="50887">
                  <c:v>17.330808006230999</c:v>
                </c:pt>
                <c:pt idx="50888">
                  <c:v>16.953942767976201</c:v>
                </c:pt>
                <c:pt idx="50889">
                  <c:v>17.1704715297215</c:v>
                </c:pt>
                <c:pt idx="50890">
                  <c:v>17.507129291394399</c:v>
                </c:pt>
                <c:pt idx="50891">
                  <c:v>17.311871053139701</c:v>
                </c:pt>
                <c:pt idx="50892">
                  <c:v>17.462441814885</c:v>
                </c:pt>
                <c:pt idx="50893">
                  <c:v>17.371668576557902</c:v>
                </c:pt>
                <c:pt idx="50894">
                  <c:v>18.0930323383031</c:v>
                </c:pt>
                <c:pt idx="50895">
                  <c:v>18.016325100048402</c:v>
                </c:pt>
                <c:pt idx="50896">
                  <c:v>18.191724861721301</c:v>
                </c:pt>
                <c:pt idx="50897">
                  <c:v>18.297084623466599</c:v>
                </c:pt>
                <c:pt idx="50898">
                  <c:v>18.968104385211898</c:v>
                </c:pt>
                <c:pt idx="50899">
                  <c:v>19.4314285664307</c:v>
                </c:pt>
                <c:pt idx="50900">
                  <c:v>19.367078167152901</c:v>
                </c:pt>
                <c:pt idx="50901">
                  <c:v>19.919651767875202</c:v>
                </c:pt>
                <c:pt idx="50902">
                  <c:v>19.621938368639999</c:v>
                </c:pt>
                <c:pt idx="50903">
                  <c:v>19.769827969362201</c:v>
                </c:pt>
                <c:pt idx="50904">
                  <c:v>19.713825570084499</c:v>
                </c:pt>
                <c:pt idx="50905">
                  <c:v>19.7171521708492</c:v>
                </c:pt>
                <c:pt idx="50906">
                  <c:v>19.207600771571499</c:v>
                </c:pt>
                <c:pt idx="50907">
                  <c:v>19.1538363722937</c:v>
                </c:pt>
                <c:pt idx="50908">
                  <c:v>18.620738973058501</c:v>
                </c:pt>
                <c:pt idx="50909">
                  <c:v>18.262219573780801</c:v>
                </c:pt>
                <c:pt idx="50910">
                  <c:v>18.146670174503001</c:v>
                </c:pt>
                <c:pt idx="50911">
                  <c:v>17.997703775267802</c:v>
                </c:pt>
                <c:pt idx="50912">
                  <c:v>17.87314637599</c:v>
                </c:pt>
                <c:pt idx="50913">
                  <c:v>17.7245709767123</c:v>
                </c:pt>
                <c:pt idx="50914">
                  <c:v>17.637737577477001</c:v>
                </c:pt>
                <c:pt idx="50915">
                  <c:v>17.5243891781993</c:v>
                </c:pt>
                <c:pt idx="50916">
                  <c:v>17.479311778921499</c:v>
                </c:pt>
                <c:pt idx="50917">
                  <c:v>17.507739379686299</c:v>
                </c:pt>
                <c:pt idx="50918">
                  <c:v>17.4672749804086</c:v>
                </c:pt>
                <c:pt idx="50919">
                  <c:v>17.225134581130799</c:v>
                </c:pt>
                <c:pt idx="50920">
                  <c:v>16.655030181895601</c:v>
                </c:pt>
                <c:pt idx="50921">
                  <c:v>15.9886957826178</c:v>
                </c:pt>
                <c:pt idx="50922">
                  <c:v>15.8629893833401</c:v>
                </c:pt>
                <c:pt idx="50923">
                  <c:v>16.477458984104899</c:v>
                </c:pt>
                <c:pt idx="50924">
                  <c:v>16.186248584827101</c:v>
                </c:pt>
                <c:pt idx="50925">
                  <c:v>16.177528185549299</c:v>
                </c:pt>
                <c:pt idx="50926">
                  <c:v>16.031266786314099</c:v>
                </c:pt>
                <c:pt idx="50927">
                  <c:v>16.0084563870364</c:v>
                </c:pt>
                <c:pt idx="50928">
                  <c:v>16.0099439877586</c:v>
                </c:pt>
                <c:pt idx="50929">
                  <c:v>15.963832588523401</c:v>
                </c:pt>
                <c:pt idx="50930">
                  <c:v>15.732499189245599</c:v>
                </c:pt>
                <c:pt idx="50931">
                  <c:v>15.8360847899679</c:v>
                </c:pt>
                <c:pt idx="50932">
                  <c:v>15.6904783907327</c:v>
                </c:pt>
                <c:pt idx="50933">
                  <c:v>15.5440039914549</c:v>
                </c:pt>
                <c:pt idx="50934">
                  <c:v>15.2564145921771</c:v>
                </c:pt>
                <c:pt idx="50935">
                  <c:v>14.9699901929419</c:v>
                </c:pt>
                <c:pt idx="50936">
                  <c:v>14.636524793664201</c:v>
                </c:pt>
                <c:pt idx="50937">
                  <c:v>14.4932893943864</c:v>
                </c:pt>
                <c:pt idx="50938">
                  <c:v>14.3645629951512</c:v>
                </c:pt>
                <c:pt idx="50939">
                  <c:v>14.0516115958734</c:v>
                </c:pt>
                <c:pt idx="50940">
                  <c:v>13.816260196595699</c:v>
                </c:pt>
                <c:pt idx="50941">
                  <c:v>13.7603157973605</c:v>
                </c:pt>
                <c:pt idx="50942">
                  <c:v>13.4665513980827</c:v>
                </c:pt>
                <c:pt idx="50943">
                  <c:v>14.4059019988049</c:v>
                </c:pt>
                <c:pt idx="50944">
                  <c:v>14.3929995995697</c:v>
                </c:pt>
                <c:pt idx="50945">
                  <c:v>14.200703200292001</c:v>
                </c:pt>
                <c:pt idx="50946">
                  <c:v>14.2849658010142</c:v>
                </c:pt>
                <c:pt idx="50947">
                  <c:v>14.732519297772701</c:v>
                </c:pt>
                <c:pt idx="50948">
                  <c:v>15.2760146905115</c:v>
                </c:pt>
                <c:pt idx="50949">
                  <c:v>15.2066180832502</c:v>
                </c:pt>
                <c:pt idx="50950">
                  <c:v>14.9608154760024</c:v>
                </c:pt>
                <c:pt idx="50951">
                  <c:v>15.751278868741201</c:v>
                </c:pt>
                <c:pt idx="50952">
                  <c:v>15.9949602614799</c:v>
                </c:pt>
                <c:pt idx="50953">
                  <c:v>18.1680326542321</c:v>
                </c:pt>
                <c:pt idx="50954">
                  <c:v>19.781368046970901</c:v>
                </c:pt>
                <c:pt idx="50955">
                  <c:v>19.8109914397096</c:v>
                </c:pt>
                <c:pt idx="50956">
                  <c:v>16.873801832461801</c:v>
                </c:pt>
                <c:pt idx="50957">
                  <c:v>16.411884225200598</c:v>
                </c:pt>
                <c:pt idx="50958">
                  <c:v>16.673218617939298</c:v>
                </c:pt>
                <c:pt idx="50959">
                  <c:v>16.2098980106915</c:v>
                </c:pt>
                <c:pt idx="50960">
                  <c:v>15.265926403430299</c:v>
                </c:pt>
                <c:pt idx="50961">
                  <c:v>13.770338796169</c:v>
                </c:pt>
                <c:pt idx="50962">
                  <c:v>13.3936301889212</c:v>
                </c:pt>
                <c:pt idx="50963">
                  <c:v>15.46308458166</c:v>
                </c:pt>
                <c:pt idx="50964">
                  <c:v>16.4311709743987</c:v>
                </c:pt>
                <c:pt idx="50965">
                  <c:v>17.451550367150901</c:v>
                </c:pt>
                <c:pt idx="50966">
                  <c:v>19.971999759889702</c:v>
                </c:pt>
                <c:pt idx="50967">
                  <c:v>20.522769152628399</c:v>
                </c:pt>
                <c:pt idx="50968">
                  <c:v>21.230200545380601</c:v>
                </c:pt>
                <c:pt idx="50969">
                  <c:v>21.219655938119399</c:v>
                </c:pt>
                <c:pt idx="50970">
                  <c:v>21.1432593308581</c:v>
                </c:pt>
                <c:pt idx="50971">
                  <c:v>20.2910807236103</c:v>
                </c:pt>
                <c:pt idx="50972">
                  <c:v>20.881532116349099</c:v>
                </c:pt>
                <c:pt idx="50973">
                  <c:v>21.378233509087799</c:v>
                </c:pt>
                <c:pt idx="50974">
                  <c:v>20.45542390184</c:v>
                </c:pt>
                <c:pt idx="50975">
                  <c:v>16.8893182945788</c:v>
                </c:pt>
                <c:pt idx="50976">
                  <c:v>16.4574676873175</c:v>
                </c:pt>
                <c:pt idx="50977">
                  <c:v>16.077598080069698</c:v>
                </c:pt>
                <c:pt idx="50978">
                  <c:v>14.991361472808499</c:v>
                </c:pt>
                <c:pt idx="50979">
                  <c:v>13.8434708655472</c:v>
                </c:pt>
                <c:pt idx="50980">
                  <c:v>14.6037892582994</c:v>
                </c:pt>
                <c:pt idx="50981">
                  <c:v>14.3135816510382</c:v>
                </c:pt>
                <c:pt idx="50982">
                  <c:v>14.0497930437769</c:v>
                </c:pt>
                <c:pt idx="50983">
                  <c:v>13.8123664365291</c:v>
                </c:pt>
                <c:pt idx="50984">
                  <c:v>13.7724078292679</c:v>
                </c:pt>
                <c:pt idx="50985">
                  <c:v>13.0711582220066</c:v>
                </c:pt>
                <c:pt idx="50986">
                  <c:v>13.275277614758799</c:v>
                </c:pt>
                <c:pt idx="50987">
                  <c:v>13.4811340074976</c:v>
                </c:pt>
                <c:pt idx="50988">
                  <c:v>13.698960400236301</c:v>
                </c:pt>
                <c:pt idx="50989">
                  <c:v>15.8606327929885</c:v>
                </c:pt>
                <c:pt idx="50990">
                  <c:v>16.795665185727302</c:v>
                </c:pt>
                <c:pt idx="50991">
                  <c:v>16.223406578466001</c:v>
                </c:pt>
                <c:pt idx="50992">
                  <c:v>15.758903971218199</c:v>
                </c:pt>
                <c:pt idx="50993">
                  <c:v>15.233398363957001</c:v>
                </c:pt>
                <c:pt idx="50994">
                  <c:v>14.7707737566957</c:v>
                </c:pt>
                <c:pt idx="50995">
                  <c:v>14.5977207202111</c:v>
                </c:pt>
                <c:pt idx="50996">
                  <c:v>14.9912742544398</c:v>
                </c:pt>
                <c:pt idx="50997">
                  <c:v>15.941758788668601</c:v>
                </c:pt>
                <c:pt idx="50998">
                  <c:v>15.8197473229471</c:v>
                </c:pt>
                <c:pt idx="50999">
                  <c:v>14.7525858571759</c:v>
                </c:pt>
                <c:pt idx="51000">
                  <c:v>16.8618043914047</c:v>
                </c:pt>
                <c:pt idx="51001">
                  <c:v>18.002440925683199</c:v>
                </c:pt>
                <c:pt idx="51002">
                  <c:v>17.853532459912</c:v>
                </c:pt>
                <c:pt idx="51003">
                  <c:v>17.337846994140801</c:v>
                </c:pt>
                <c:pt idx="51004">
                  <c:v>17.429998528419301</c:v>
                </c:pt>
                <c:pt idx="51005">
                  <c:v>16.139915062648001</c:v>
                </c:pt>
                <c:pt idx="51006">
                  <c:v>15.1062455968768</c:v>
                </c:pt>
                <c:pt idx="51007">
                  <c:v>14.9768411311553</c:v>
                </c:pt>
                <c:pt idx="51008">
                  <c:v>16.463655665384099</c:v>
                </c:pt>
                <c:pt idx="51009">
                  <c:v>15.8582171996129</c:v>
                </c:pt>
                <c:pt idx="51010">
                  <c:v>15.5765647338914</c:v>
                </c:pt>
                <c:pt idx="51011">
                  <c:v>15.3501942681202</c:v>
                </c:pt>
                <c:pt idx="51012">
                  <c:v>15.298345802349001</c:v>
                </c:pt>
                <c:pt idx="51013">
                  <c:v>16.140570336627398</c:v>
                </c:pt>
                <c:pt idx="51014">
                  <c:v>16.405812870856199</c:v>
                </c:pt>
                <c:pt idx="51015">
                  <c:v>15.638666405085001</c:v>
                </c:pt>
                <c:pt idx="51016">
                  <c:v>15.1287899393635</c:v>
                </c:pt>
                <c:pt idx="51017">
                  <c:v>14.6629814735923</c:v>
                </c:pt>
                <c:pt idx="51018">
                  <c:v>14.082731007821099</c:v>
                </c:pt>
                <c:pt idx="51019">
                  <c:v>13.039139542099599</c:v>
                </c:pt>
                <c:pt idx="51020">
                  <c:v>12.4555270763284</c:v>
                </c:pt>
                <c:pt idx="51021">
                  <c:v>12.6391606105572</c:v>
                </c:pt>
                <c:pt idx="51022">
                  <c:v>13.158038144835601</c:v>
                </c:pt>
                <c:pt idx="51023">
                  <c:v>13.222482679064401</c:v>
                </c:pt>
                <c:pt idx="51024">
                  <c:v>12.373902213293199</c:v>
                </c:pt>
                <c:pt idx="51025">
                  <c:v>12.882096747571699</c:v>
                </c:pt>
                <c:pt idx="51026">
                  <c:v>12.564100281800499</c:v>
                </c:pt>
                <c:pt idx="51027">
                  <c:v>12.228954816029299</c:v>
                </c:pt>
                <c:pt idx="51028">
                  <c:v>12.2528093503078</c:v>
                </c:pt>
                <c:pt idx="51029">
                  <c:v>12.2301848845366</c:v>
                </c:pt>
                <c:pt idx="51030">
                  <c:v>11.383626418765299</c:v>
                </c:pt>
                <c:pt idx="51031">
                  <c:v>11.288462953043799</c:v>
                </c:pt>
                <c:pt idx="51032">
                  <c:v>11.0113064872726</c:v>
                </c:pt>
                <c:pt idx="51033">
                  <c:v>10.241065021501401</c:v>
                </c:pt>
                <c:pt idx="51034">
                  <c:v>9.3992515557799106</c:v>
                </c:pt>
                <c:pt idx="51035">
                  <c:v>10.3194100900087</c:v>
                </c:pt>
                <c:pt idx="51036">
                  <c:v>9.8948086242374806</c:v>
                </c:pt>
                <c:pt idx="51037">
                  <c:v>9.3998771585159702</c:v>
                </c:pt>
                <c:pt idx="51038">
                  <c:v>9.6708506927447608</c:v>
                </c:pt>
                <c:pt idx="51039">
                  <c:v>9.3760972269735401</c:v>
                </c:pt>
                <c:pt idx="51040">
                  <c:v>9.3560747612520405</c:v>
                </c:pt>
                <c:pt idx="51041">
                  <c:v>9.6246432954808192</c:v>
                </c:pt>
                <c:pt idx="51042">
                  <c:v>9.4739468297096092</c:v>
                </c:pt>
                <c:pt idx="51043">
                  <c:v>9.9036634639929098</c:v>
                </c:pt>
                <c:pt idx="51044">
                  <c:v>10.787072198301001</c:v>
                </c:pt>
                <c:pt idx="51045">
                  <c:v>11.8671769326091</c:v>
                </c:pt>
                <c:pt idx="51046">
                  <c:v>12.6380746668972</c:v>
                </c:pt>
                <c:pt idx="51047">
                  <c:v>13.091867401205301</c:v>
                </c:pt>
                <c:pt idx="51048">
                  <c:v>13.8069531355134</c:v>
                </c:pt>
                <c:pt idx="51049">
                  <c:v>14.070166869801501</c:v>
                </c:pt>
                <c:pt idx="51050">
                  <c:v>13.850121604109599</c:v>
                </c:pt>
                <c:pt idx="51051">
                  <c:v>13.957820338417701</c:v>
                </c:pt>
                <c:pt idx="51052">
                  <c:v>13.690844072705801</c:v>
                </c:pt>
                <c:pt idx="51053">
                  <c:v>13.8587468070138</c:v>
                </c:pt>
                <c:pt idx="51054">
                  <c:v>14.182388541321901</c:v>
                </c:pt>
                <c:pt idx="51055">
                  <c:v>14.009679275610001</c:v>
                </c:pt>
                <c:pt idx="51056">
                  <c:v>14.2587940099181</c:v>
                </c:pt>
                <c:pt idx="51057">
                  <c:v>14.339337744226199</c:v>
                </c:pt>
                <c:pt idx="51058">
                  <c:v>14.027468478514299</c:v>
                </c:pt>
                <c:pt idx="51059">
                  <c:v>13.3301182128224</c:v>
                </c:pt>
                <c:pt idx="51060">
                  <c:v>12.804197947130501</c:v>
                </c:pt>
                <c:pt idx="51061">
                  <c:v>13.010072681418601</c:v>
                </c:pt>
                <c:pt idx="51062">
                  <c:v>13.023888415726701</c:v>
                </c:pt>
                <c:pt idx="51063">
                  <c:v>11.8493981500348</c:v>
                </c:pt>
                <c:pt idx="51064">
                  <c:v>12.7822488843229</c:v>
                </c:pt>
                <c:pt idx="51065">
                  <c:v>13.398745618631001</c:v>
                </c:pt>
                <c:pt idx="51066">
                  <c:v>12.9560333529391</c:v>
                </c:pt>
                <c:pt idx="51067">
                  <c:v>11.7054890872272</c:v>
                </c:pt>
                <c:pt idx="51068">
                  <c:v>11.1063108215352</c:v>
                </c:pt>
                <c:pt idx="51069">
                  <c:v>10.3352555558433</c:v>
                </c:pt>
                <c:pt idx="51070">
                  <c:v>8.5020842901314406</c:v>
                </c:pt>
                <c:pt idx="51071">
                  <c:v>7.6638770244395298</c:v>
                </c:pt>
                <c:pt idx="51072">
                  <c:v>9.3281587587476196</c:v>
                </c:pt>
                <c:pt idx="51073">
                  <c:v>11.5708904930357</c:v>
                </c:pt>
                <c:pt idx="51074">
                  <c:v>11.4289512273438</c:v>
                </c:pt>
                <c:pt idx="51075">
                  <c:v>11.1683059616519</c:v>
                </c:pt>
                <c:pt idx="51076">
                  <c:v>11.943408695940001</c:v>
                </c:pt>
                <c:pt idx="51077">
                  <c:v>12.4981804302481</c:v>
                </c:pt>
                <c:pt idx="51078">
                  <c:v>11.9041401645562</c:v>
                </c:pt>
                <c:pt idx="51079">
                  <c:v>9.0160368988442805</c:v>
                </c:pt>
                <c:pt idx="51080">
                  <c:v>7.7275376331523704</c:v>
                </c:pt>
                <c:pt idx="51081">
                  <c:v>8.4637793674604591</c:v>
                </c:pt>
                <c:pt idx="51082">
                  <c:v>8.8204631017485706</c:v>
                </c:pt>
                <c:pt idx="51083">
                  <c:v>9.8218608360566506</c:v>
                </c:pt>
                <c:pt idx="51084">
                  <c:v>10.3618315703647</c:v>
                </c:pt>
                <c:pt idx="51085">
                  <c:v>10.2859463046528</c:v>
                </c:pt>
                <c:pt idx="51086">
                  <c:v>13.383985038960899</c:v>
                </c:pt>
                <c:pt idx="51087">
                  <c:v>14.208045773268999</c:v>
                </c:pt>
                <c:pt idx="51088">
                  <c:v>14.2987105075571</c:v>
                </c:pt>
                <c:pt idx="51089">
                  <c:v>14.0711352418652</c:v>
                </c:pt>
                <c:pt idx="51090">
                  <c:v>13.594148976173299</c:v>
                </c:pt>
                <c:pt idx="51091">
                  <c:v>12.680288227063199</c:v>
                </c:pt>
                <c:pt idx="51092">
                  <c:v>12.159769994613301</c:v>
                </c:pt>
                <c:pt idx="51093">
                  <c:v>12.6081707621634</c:v>
                </c:pt>
                <c:pt idx="51094">
                  <c:v>13.631577529655001</c:v>
                </c:pt>
                <c:pt idx="51095">
                  <c:v>14.915849297205099</c:v>
                </c:pt>
                <c:pt idx="51096">
                  <c:v>15.7164000647552</c:v>
                </c:pt>
                <c:pt idx="51097">
                  <c:v>15.4458268322468</c:v>
                </c:pt>
                <c:pt idx="51098">
                  <c:v>14.249308599796899</c:v>
                </c:pt>
                <c:pt idx="51099">
                  <c:v>12.751559367346999</c:v>
                </c:pt>
                <c:pt idx="51100">
                  <c:v>11.2756111348386</c:v>
                </c:pt>
                <c:pt idx="51101">
                  <c:v>11.1147149023887</c:v>
                </c:pt>
                <c:pt idx="51102">
                  <c:v>11.072073669938799</c:v>
                </c:pt>
                <c:pt idx="51103">
                  <c:v>10.928208437430399</c:v>
                </c:pt>
                <c:pt idx="51104">
                  <c:v>11.2005892049806</c:v>
                </c:pt>
                <c:pt idx="51105">
                  <c:v>11.2453429725307</c:v>
                </c:pt>
                <c:pt idx="51106">
                  <c:v>11.132560740022299</c:v>
                </c:pt>
                <c:pt idx="51107">
                  <c:v>11.2940435075724</c:v>
                </c:pt>
                <c:pt idx="51108">
                  <c:v>11.4147512751225</c:v>
                </c:pt>
                <c:pt idx="51109">
                  <c:v>11.620208042614101</c:v>
                </c:pt>
                <c:pt idx="51110">
                  <c:v>11.7871948101642</c:v>
                </c:pt>
                <c:pt idx="51111">
                  <c:v>11.3353145777143</c:v>
                </c:pt>
                <c:pt idx="51112">
                  <c:v>11.1730523452059</c:v>
                </c:pt>
                <c:pt idx="51113">
                  <c:v>10.518489112756001</c:v>
                </c:pt>
                <c:pt idx="51114">
                  <c:v>10.6956848803061</c:v>
                </c:pt>
                <c:pt idx="51115">
                  <c:v>11.0467566477977</c:v>
                </c:pt>
                <c:pt idx="51116">
                  <c:v>11.765945415347799</c:v>
                </c:pt>
                <c:pt idx="51117">
                  <c:v>12.665401182898</c:v>
                </c:pt>
                <c:pt idx="51118">
                  <c:v>13.3645379503896</c:v>
                </c:pt>
                <c:pt idx="51119">
                  <c:v>13.2885407179397</c:v>
                </c:pt>
                <c:pt idx="51120">
                  <c:v>11.592108485489801</c:v>
                </c:pt>
                <c:pt idx="51121">
                  <c:v>11.7414522529814</c:v>
                </c:pt>
                <c:pt idx="51122">
                  <c:v>12.6608260205315</c:v>
                </c:pt>
                <c:pt idx="51123">
                  <c:v>12.9935657880816</c:v>
                </c:pt>
                <c:pt idx="51124">
                  <c:v>13.0733285555732</c:v>
                </c:pt>
                <c:pt idx="51125">
                  <c:v>13.186809323123301</c:v>
                </c:pt>
                <c:pt idx="51126">
                  <c:v>13.020918090673399</c:v>
                </c:pt>
                <c:pt idx="51127">
                  <c:v>13.163559858165</c:v>
                </c:pt>
                <c:pt idx="51128">
                  <c:v>13.226258625715101</c:v>
                </c:pt>
                <c:pt idx="51129">
                  <c:v>13.7532093932652</c:v>
                </c:pt>
                <c:pt idx="51130">
                  <c:v>14.3282151607568</c:v>
                </c:pt>
                <c:pt idx="51131">
                  <c:v>14.278144928306901</c:v>
                </c:pt>
                <c:pt idx="51132">
                  <c:v>14.1160196958571</c:v>
                </c:pt>
                <c:pt idx="51133">
                  <c:v>14.280620463348701</c:v>
                </c:pt>
                <c:pt idx="51134">
                  <c:v>15.596460230898799</c:v>
                </c:pt>
                <c:pt idx="51135">
                  <c:v>15.914827998448899</c:v>
                </c:pt>
                <c:pt idx="51136">
                  <c:v>15.919273765940501</c:v>
                </c:pt>
                <c:pt idx="51137">
                  <c:v>15.104483533490599</c:v>
                </c:pt>
                <c:pt idx="51138">
                  <c:v>14.854738301040699</c:v>
                </c:pt>
                <c:pt idx="51139">
                  <c:v>14.9592323060215</c:v>
                </c:pt>
                <c:pt idx="51140">
                  <c:v>15.099791548461701</c:v>
                </c:pt>
                <c:pt idx="51141">
                  <c:v>15.705646790902</c:v>
                </c:pt>
                <c:pt idx="51142">
                  <c:v>18.747284033371901</c:v>
                </c:pt>
                <c:pt idx="51143">
                  <c:v>19.0221692758122</c:v>
                </c:pt>
                <c:pt idx="51144">
                  <c:v>19.161101518252401</c:v>
                </c:pt>
                <c:pt idx="51145">
                  <c:v>18.804385760722401</c:v>
                </c:pt>
                <c:pt idx="51146">
                  <c:v>18.5070630031626</c:v>
                </c:pt>
                <c:pt idx="51147">
                  <c:v>17.9358672456029</c:v>
                </c:pt>
                <c:pt idx="51148">
                  <c:v>17.306984488072899</c:v>
                </c:pt>
                <c:pt idx="51149">
                  <c:v>16.390622730513101</c:v>
                </c:pt>
                <c:pt idx="51150">
                  <c:v>15.0622169729533</c:v>
                </c:pt>
                <c:pt idx="51151">
                  <c:v>13.8949912154233</c:v>
                </c:pt>
                <c:pt idx="51152">
                  <c:v>13.668937457863599</c:v>
                </c:pt>
                <c:pt idx="51153">
                  <c:v>13.871800700303799</c:v>
                </c:pt>
                <c:pt idx="51154">
                  <c:v>14.196944942773801</c:v>
                </c:pt>
                <c:pt idx="51155">
                  <c:v>14.502809185214</c:v>
                </c:pt>
                <c:pt idx="51156">
                  <c:v>14.229712427654199</c:v>
                </c:pt>
                <c:pt idx="51157">
                  <c:v>14.1544176701242</c:v>
                </c:pt>
                <c:pt idx="51158">
                  <c:v>14.392981912564499</c:v>
                </c:pt>
                <c:pt idx="51159">
                  <c:v>14.3490391550047</c:v>
                </c:pt>
                <c:pt idx="51160">
                  <c:v>14.071744397474699</c:v>
                </c:pt>
                <c:pt idx="51161">
                  <c:v>13.665892639914899</c:v>
                </c:pt>
                <c:pt idx="51162">
                  <c:v>13.3323138823552</c:v>
                </c:pt>
                <c:pt idx="51163">
                  <c:v>13.5217271248251</c:v>
                </c:pt>
                <c:pt idx="51164">
                  <c:v>16.4256833672654</c:v>
                </c:pt>
                <c:pt idx="51165">
                  <c:v>22.575437609705599</c:v>
                </c:pt>
                <c:pt idx="51166">
                  <c:v>24.548188852175599</c:v>
                </c:pt>
                <c:pt idx="51167">
                  <c:v>26.158693094615799</c:v>
                </c:pt>
                <c:pt idx="51168">
                  <c:v>25.601715337056099</c:v>
                </c:pt>
                <c:pt idx="51169">
                  <c:v>24.661244579525999</c:v>
                </c:pt>
                <c:pt idx="51170">
                  <c:v>23.762237821966298</c:v>
                </c:pt>
                <c:pt idx="51171">
                  <c:v>21.1634490644065</c:v>
                </c:pt>
                <c:pt idx="51172">
                  <c:v>21.1805003068765</c:v>
                </c:pt>
                <c:pt idx="51173">
                  <c:v>21.312261549316698</c:v>
                </c:pt>
                <c:pt idx="51174">
                  <c:v>21.972284791757001</c:v>
                </c:pt>
                <c:pt idx="51175">
                  <c:v>22.120763034226901</c:v>
                </c:pt>
                <c:pt idx="51176">
                  <c:v>22.771052276667199</c:v>
                </c:pt>
                <c:pt idx="51177">
                  <c:v>22.561180519107399</c:v>
                </c:pt>
                <c:pt idx="51178">
                  <c:v>21.995757761577401</c:v>
                </c:pt>
                <c:pt idx="51179">
                  <c:v>21.361560004017601</c:v>
                </c:pt>
                <c:pt idx="51180">
                  <c:v>20.8994372464579</c:v>
                </c:pt>
                <c:pt idx="51181">
                  <c:v>20.257752488927899</c:v>
                </c:pt>
                <c:pt idx="51182">
                  <c:v>20.7186707313681</c:v>
                </c:pt>
                <c:pt idx="51183">
                  <c:v>20.0774639738083</c:v>
                </c:pt>
                <c:pt idx="51184">
                  <c:v>19.500110216278301</c:v>
                </c:pt>
                <c:pt idx="51185">
                  <c:v>17.828052458718599</c:v>
                </c:pt>
                <c:pt idx="51186">
                  <c:v>17.1651327011588</c:v>
                </c:pt>
                <c:pt idx="51187">
                  <c:v>18.1123162075816</c:v>
                </c:pt>
                <c:pt idx="51188">
                  <c:v>18.7688449779459</c:v>
                </c:pt>
                <c:pt idx="51189">
                  <c:v>19.609808748310201</c:v>
                </c:pt>
                <c:pt idx="51190">
                  <c:v>19.5900335186859</c:v>
                </c:pt>
                <c:pt idx="51191">
                  <c:v>20.151946289050201</c:v>
                </c:pt>
                <c:pt idx="51192">
                  <c:v>20.1919720594145</c:v>
                </c:pt>
                <c:pt idx="51193">
                  <c:v>21.009188829790201</c:v>
                </c:pt>
                <c:pt idx="51194">
                  <c:v>21.274428600154501</c:v>
                </c:pt>
                <c:pt idx="51195">
                  <c:v>21.459397370518801</c:v>
                </c:pt>
                <c:pt idx="51196">
                  <c:v>21.467069140894498</c:v>
                </c:pt>
                <c:pt idx="51197">
                  <c:v>21.218391911258799</c:v>
                </c:pt>
                <c:pt idx="51198">
                  <c:v>21.031701681623101</c:v>
                </c:pt>
                <c:pt idx="51199">
                  <c:v>20.731549451998799</c:v>
                </c:pt>
                <c:pt idx="51200">
                  <c:v>20.886727222363099</c:v>
                </c:pt>
                <c:pt idx="51201">
                  <c:v>21.0735249927274</c:v>
                </c:pt>
                <c:pt idx="51202">
                  <c:v>20.967836763103101</c:v>
                </c:pt>
                <c:pt idx="51203">
                  <c:v>21.230057533467399</c:v>
                </c:pt>
                <c:pt idx="51204">
                  <c:v>21.061398303831702</c:v>
                </c:pt>
                <c:pt idx="51205">
                  <c:v>21.079731074207402</c:v>
                </c:pt>
                <c:pt idx="51206">
                  <c:v>20.924752844571699</c:v>
                </c:pt>
                <c:pt idx="51207">
                  <c:v>20.787883614936</c:v>
                </c:pt>
                <c:pt idx="51208">
                  <c:v>20.5648153853117</c:v>
                </c:pt>
                <c:pt idx="51209">
                  <c:v>20.550333155676</c:v>
                </c:pt>
                <c:pt idx="51210">
                  <c:v>20.329063926040298</c:v>
                </c:pt>
                <c:pt idx="51211">
                  <c:v>20.353696696416002</c:v>
                </c:pt>
                <c:pt idx="51212">
                  <c:v>20.543096466780302</c:v>
                </c:pt>
                <c:pt idx="51213">
                  <c:v>20.524694237144601</c:v>
                </c:pt>
                <c:pt idx="51214">
                  <c:v>20.5276430075203</c:v>
                </c:pt>
                <c:pt idx="51215">
                  <c:v>20.1747087778846</c:v>
                </c:pt>
                <c:pt idx="51216">
                  <c:v>19.488462548248901</c:v>
                </c:pt>
                <c:pt idx="51217">
                  <c:v>19.177092318624599</c:v>
                </c:pt>
                <c:pt idx="51218">
                  <c:v>18.8771070889889</c:v>
                </c:pt>
                <c:pt idx="51219">
                  <c:v>17.777841859353199</c:v>
                </c:pt>
                <c:pt idx="51220">
                  <c:v>18.072816629728901</c:v>
                </c:pt>
                <c:pt idx="51221">
                  <c:v>17.175827400093201</c:v>
                </c:pt>
                <c:pt idx="51222">
                  <c:v>17.708204170457499</c:v>
                </c:pt>
                <c:pt idx="51223">
                  <c:v>16.281884940833201</c:v>
                </c:pt>
                <c:pt idx="51224">
                  <c:v>16.135200711197498</c:v>
                </c:pt>
                <c:pt idx="51225">
                  <c:v>15.0745534815618</c:v>
                </c:pt>
                <c:pt idx="51226">
                  <c:v>14.9377182519375</c:v>
                </c:pt>
                <c:pt idx="51227">
                  <c:v>14.0719170223018</c:v>
                </c:pt>
                <c:pt idx="51228">
                  <c:v>13.7921927926661</c:v>
                </c:pt>
                <c:pt idx="51229">
                  <c:v>12.738710563041799</c:v>
                </c:pt>
                <c:pt idx="51230">
                  <c:v>13.4582793334061</c:v>
                </c:pt>
                <c:pt idx="51231">
                  <c:v>14.6315661037704</c:v>
                </c:pt>
                <c:pt idx="51232">
                  <c:v>15.468691874146099</c:v>
                </c:pt>
                <c:pt idx="51233">
                  <c:v>15.5006016445104</c:v>
                </c:pt>
                <c:pt idx="51234">
                  <c:v>15.9953954148747</c:v>
                </c:pt>
                <c:pt idx="51235">
                  <c:v>15.0584168521909</c:v>
                </c:pt>
                <c:pt idx="51236">
                  <c:v>15.671858956406201</c:v>
                </c:pt>
                <c:pt idx="51237">
                  <c:v>16.988880060621501</c:v>
                </c:pt>
                <c:pt idx="51238">
                  <c:v>17.8549851648783</c:v>
                </c:pt>
                <c:pt idx="51239">
                  <c:v>18.8828792690936</c:v>
                </c:pt>
                <c:pt idx="51240">
                  <c:v>19.4573723733089</c:v>
                </c:pt>
                <c:pt idx="51241">
                  <c:v>19.447850477565702</c:v>
                </c:pt>
                <c:pt idx="51242">
                  <c:v>19.454549581780999</c:v>
                </c:pt>
                <c:pt idx="51243">
                  <c:v>18.884639685996301</c:v>
                </c:pt>
                <c:pt idx="51244">
                  <c:v>18.583972790253</c:v>
                </c:pt>
                <c:pt idx="51245">
                  <c:v>18.6541908944683</c:v>
                </c:pt>
                <c:pt idx="51246">
                  <c:v>18.4836429986836</c:v>
                </c:pt>
                <c:pt idx="51247">
                  <c:v>18.4477191029404</c:v>
                </c:pt>
                <c:pt idx="51248">
                  <c:v>18.274067207155699</c:v>
                </c:pt>
                <c:pt idx="51249">
                  <c:v>18.421269311370999</c:v>
                </c:pt>
                <c:pt idx="51250">
                  <c:v>18.492309415627801</c:v>
                </c:pt>
                <c:pt idx="51251">
                  <c:v>18.355421519843102</c:v>
                </c:pt>
                <c:pt idx="51252">
                  <c:v>18.484699624058401</c:v>
                </c:pt>
                <c:pt idx="51253">
                  <c:v>18.4616237283152</c:v>
                </c:pt>
                <c:pt idx="51254">
                  <c:v>18.158235832530501</c:v>
                </c:pt>
                <c:pt idx="51255">
                  <c:v>17.966134936745799</c:v>
                </c:pt>
                <c:pt idx="51256">
                  <c:v>18.0706560410026</c:v>
                </c:pt>
                <c:pt idx="51257">
                  <c:v>17.8737901452179</c:v>
                </c:pt>
                <c:pt idx="51258">
                  <c:v>17.667834249433199</c:v>
                </c:pt>
                <c:pt idx="51259">
                  <c:v>17.521797353689902</c:v>
                </c:pt>
                <c:pt idx="51260">
                  <c:v>17.243382457905199</c:v>
                </c:pt>
                <c:pt idx="51261">
                  <c:v>17.089479562120498</c:v>
                </c:pt>
                <c:pt idx="51262">
                  <c:v>16.877415666377299</c:v>
                </c:pt>
                <c:pt idx="51263">
                  <c:v>16.930106770592602</c:v>
                </c:pt>
                <c:pt idx="51264">
                  <c:v>16.7130038748079</c:v>
                </c:pt>
                <c:pt idx="51265">
                  <c:v>16.038480979064701</c:v>
                </c:pt>
                <c:pt idx="51266">
                  <c:v>15.772170083280001</c:v>
                </c:pt>
                <c:pt idx="51267">
                  <c:v>15.231643187495299</c:v>
                </c:pt>
                <c:pt idx="51268">
                  <c:v>14.8309732917521</c:v>
                </c:pt>
                <c:pt idx="51269">
                  <c:v>14.547777395967399</c:v>
                </c:pt>
                <c:pt idx="51270">
                  <c:v>14.156027500182701</c:v>
                </c:pt>
                <c:pt idx="51271">
                  <c:v>13.6322916044395</c:v>
                </c:pt>
                <c:pt idx="51272">
                  <c:v>12.607965708654801</c:v>
                </c:pt>
                <c:pt idx="51273">
                  <c:v>12.5676038128701</c:v>
                </c:pt>
                <c:pt idx="51274">
                  <c:v>12.188732917126799</c:v>
                </c:pt>
                <c:pt idx="51275">
                  <c:v>12.3812630213421</c:v>
                </c:pt>
                <c:pt idx="51276">
                  <c:v>12.2574261255574</c:v>
                </c:pt>
                <c:pt idx="51277">
                  <c:v>12.4875952298142</c:v>
                </c:pt>
                <c:pt idx="51278">
                  <c:v>12.5771893340295</c:v>
                </c:pt>
                <c:pt idx="51279">
                  <c:v>12.8486284382448</c:v>
                </c:pt>
                <c:pt idx="51280">
                  <c:v>12.8054785425016</c:v>
                </c:pt>
                <c:pt idx="51281">
                  <c:v>12.259297646716901</c:v>
                </c:pt>
                <c:pt idx="51282">
                  <c:v>12.6507537509322</c:v>
                </c:pt>
                <c:pt idx="51283">
                  <c:v>12.2627389947209</c:v>
                </c:pt>
                <c:pt idx="51284">
                  <c:v>12.840300378148999</c:v>
                </c:pt>
                <c:pt idx="51285">
                  <c:v>15.316096761577199</c:v>
                </c:pt>
                <c:pt idx="51286">
                  <c:v>15.920031144897701</c:v>
                </c:pt>
                <c:pt idx="51287">
                  <c:v>15.830743528325799</c:v>
                </c:pt>
                <c:pt idx="51288">
                  <c:v>16.361137911754</c:v>
                </c:pt>
                <c:pt idx="51289">
                  <c:v>17.297906295074501</c:v>
                </c:pt>
                <c:pt idx="51290">
                  <c:v>18.050826678502599</c:v>
                </c:pt>
                <c:pt idx="51291">
                  <c:v>18.2619320619308</c:v>
                </c:pt>
                <c:pt idx="51292">
                  <c:v>18.3762044452513</c:v>
                </c:pt>
                <c:pt idx="51293">
                  <c:v>18.379151828679401</c:v>
                </c:pt>
                <c:pt idx="51294">
                  <c:v>18.301549212107599</c:v>
                </c:pt>
                <c:pt idx="51295">
                  <c:v>18.7848675954281</c:v>
                </c:pt>
                <c:pt idx="51296">
                  <c:v>19.4682189788562</c:v>
                </c:pt>
                <c:pt idx="51297">
                  <c:v>19.694275362284401</c:v>
                </c:pt>
                <c:pt idx="51298">
                  <c:v>19.847953745604901</c:v>
                </c:pt>
                <c:pt idx="51299">
                  <c:v>19.8883301290331</c:v>
                </c:pt>
                <c:pt idx="51300">
                  <c:v>20.345532512461201</c:v>
                </c:pt>
                <c:pt idx="51301">
                  <c:v>20.5361558957817</c:v>
                </c:pt>
                <c:pt idx="51302">
                  <c:v>20.9345212792099</c:v>
                </c:pt>
                <c:pt idx="51303">
                  <c:v>20.579292662638</c:v>
                </c:pt>
                <c:pt idx="51304">
                  <c:v>21.253525045958501</c:v>
                </c:pt>
                <c:pt idx="51305">
                  <c:v>21.455980429386699</c:v>
                </c:pt>
                <c:pt idx="51306">
                  <c:v>21.702473812814802</c:v>
                </c:pt>
                <c:pt idx="51307">
                  <c:v>21.824501196135301</c:v>
                </c:pt>
                <c:pt idx="51308">
                  <c:v>22.265968579563499</c:v>
                </c:pt>
                <c:pt idx="51309">
                  <c:v>22.565662962991599</c:v>
                </c:pt>
                <c:pt idx="51310">
                  <c:v>22.4333653463122</c:v>
                </c:pt>
                <c:pt idx="51311">
                  <c:v>21.552796729740301</c:v>
                </c:pt>
                <c:pt idx="51312">
                  <c:v>20.257550113168499</c:v>
                </c:pt>
                <c:pt idx="51313">
                  <c:v>19.173817496489001</c:v>
                </c:pt>
                <c:pt idx="51314">
                  <c:v>17.0368708799171</c:v>
                </c:pt>
                <c:pt idx="51315">
                  <c:v>18.7897842633453</c:v>
                </c:pt>
                <c:pt idx="51316">
                  <c:v>18.6217656466658</c:v>
                </c:pt>
                <c:pt idx="51317">
                  <c:v>18.453689030093901</c:v>
                </c:pt>
                <c:pt idx="51318">
                  <c:v>17.689895413522098</c:v>
                </c:pt>
                <c:pt idx="51319">
                  <c:v>17.3325327968426</c:v>
                </c:pt>
                <c:pt idx="51320">
                  <c:v>16.6142971802707</c:v>
                </c:pt>
                <c:pt idx="51321">
                  <c:v>16.319734563698901</c:v>
                </c:pt>
                <c:pt idx="51322">
                  <c:v>16.360622947019401</c:v>
                </c:pt>
                <c:pt idx="51323">
                  <c:v>17.0895043304476</c:v>
                </c:pt>
                <c:pt idx="51324">
                  <c:v>17.6909637138757</c:v>
                </c:pt>
                <c:pt idx="51325">
                  <c:v>17.9293440971962</c:v>
                </c:pt>
                <c:pt idx="51326">
                  <c:v>18.424095480624398</c:v>
                </c:pt>
                <c:pt idx="51327">
                  <c:v>18.647370864052501</c:v>
                </c:pt>
                <c:pt idx="51328">
                  <c:v>19.075450247372999</c:v>
                </c:pt>
                <c:pt idx="51329">
                  <c:v>19.071546630801201</c:v>
                </c:pt>
                <c:pt idx="51330">
                  <c:v>19.5844840142293</c:v>
                </c:pt>
                <c:pt idx="51331">
                  <c:v>19.8624155839405</c:v>
                </c:pt>
                <c:pt idx="51332">
                  <c:v>19.869290340033601</c:v>
                </c:pt>
                <c:pt idx="51333">
                  <c:v>20.4165930961267</c:v>
                </c:pt>
                <c:pt idx="51334">
                  <c:v>24.3536808522285</c:v>
                </c:pt>
                <c:pt idx="51335">
                  <c:v>26.6996216083215</c:v>
                </c:pt>
                <c:pt idx="51336">
                  <c:v>27.4408253644146</c:v>
                </c:pt>
                <c:pt idx="51337">
                  <c:v>26.9727761205164</c:v>
                </c:pt>
                <c:pt idx="51338">
                  <c:v>27.164780876609498</c:v>
                </c:pt>
                <c:pt idx="51339">
                  <c:v>26.035129632702599</c:v>
                </c:pt>
                <c:pt idx="51340">
                  <c:v>24.892675388804399</c:v>
                </c:pt>
                <c:pt idx="51341">
                  <c:v>23.369401144897498</c:v>
                </c:pt>
                <c:pt idx="51342">
                  <c:v>21.7164499009906</c:v>
                </c:pt>
                <c:pt idx="51343">
                  <c:v>22.297719657092401</c:v>
                </c:pt>
                <c:pt idx="51344">
                  <c:v>22.5167104131855</c:v>
                </c:pt>
                <c:pt idx="51345">
                  <c:v>20.021465169278599</c:v>
                </c:pt>
                <c:pt idx="51346">
                  <c:v>19.371834925380298</c:v>
                </c:pt>
                <c:pt idx="51347">
                  <c:v>18.955157681473398</c:v>
                </c:pt>
                <c:pt idx="51348">
                  <c:v>18.579178437566501</c:v>
                </c:pt>
                <c:pt idx="51349">
                  <c:v>18.287643193668298</c:v>
                </c:pt>
                <c:pt idx="51350">
                  <c:v>18.012582949761399</c:v>
                </c:pt>
                <c:pt idx="51351">
                  <c:v>19.141493705854501</c:v>
                </c:pt>
                <c:pt idx="51352">
                  <c:v>23.112898461956298</c:v>
                </c:pt>
                <c:pt idx="51353">
                  <c:v>28.752342218049399</c:v>
                </c:pt>
                <c:pt idx="51354">
                  <c:v>31.9008579741425</c:v>
                </c:pt>
                <c:pt idx="51355">
                  <c:v>32.281717730244303</c:v>
                </c:pt>
                <c:pt idx="51356">
                  <c:v>31.791795486337399</c:v>
                </c:pt>
                <c:pt idx="51357">
                  <c:v>31.573489242430501</c:v>
                </c:pt>
                <c:pt idx="51358">
                  <c:v>31.1867439985323</c:v>
                </c:pt>
                <c:pt idx="51359">
                  <c:v>30.141183754625299</c:v>
                </c:pt>
                <c:pt idx="51360">
                  <c:v>29.330912510718399</c:v>
                </c:pt>
                <c:pt idx="51361">
                  <c:v>29.451716266820199</c:v>
                </c:pt>
                <c:pt idx="51362">
                  <c:v>28.594608022913299</c:v>
                </c:pt>
                <c:pt idx="51363">
                  <c:v>27.024820779006401</c:v>
                </c:pt>
                <c:pt idx="51364">
                  <c:v>25.789415535108201</c:v>
                </c:pt>
                <c:pt idx="51365">
                  <c:v>25.102192291201298</c:v>
                </c:pt>
                <c:pt idx="51366">
                  <c:v>23.5702560472944</c:v>
                </c:pt>
                <c:pt idx="51367">
                  <c:v>24.022655803396201</c:v>
                </c:pt>
                <c:pt idx="51368">
                  <c:v>22.359508559489299</c:v>
                </c:pt>
                <c:pt idx="51369">
                  <c:v>22.304796315582401</c:v>
                </c:pt>
                <c:pt idx="51370">
                  <c:v>19.587661071684099</c:v>
                </c:pt>
                <c:pt idx="51371">
                  <c:v>18.9683468277772</c:v>
                </c:pt>
                <c:pt idx="51372">
                  <c:v>19.655880583870299</c:v>
                </c:pt>
                <c:pt idx="51373">
                  <c:v>21.173114339972098</c:v>
                </c:pt>
                <c:pt idx="51374">
                  <c:v>18.403857096065199</c:v>
                </c:pt>
                <c:pt idx="51375">
                  <c:v>19.4060668521583</c:v>
                </c:pt>
                <c:pt idx="51376">
                  <c:v>18.479301608260101</c:v>
                </c:pt>
                <c:pt idx="51377">
                  <c:v>20.253753364353202</c:v>
                </c:pt>
                <c:pt idx="51378">
                  <c:v>21.271218120446299</c:v>
                </c:pt>
                <c:pt idx="51379">
                  <c:v>19.846693041789798</c:v>
                </c:pt>
                <c:pt idx="51380">
                  <c:v>20.530392128402202</c:v>
                </c:pt>
                <c:pt idx="51381">
                  <c:v>21.518750215014599</c:v>
                </c:pt>
                <c:pt idx="51382">
                  <c:v>21.475949301599901</c:v>
                </c:pt>
                <c:pt idx="51383">
                  <c:v>23.0716143882123</c:v>
                </c:pt>
                <c:pt idx="51384">
                  <c:v>24.264199474824601</c:v>
                </c:pt>
                <c:pt idx="51385">
                  <c:v>24.520465561409999</c:v>
                </c:pt>
                <c:pt idx="51386">
                  <c:v>25.527098648022299</c:v>
                </c:pt>
                <c:pt idx="51387">
                  <c:v>25.140498734634701</c:v>
                </c:pt>
                <c:pt idx="51388">
                  <c:v>22.649286821219999</c:v>
                </c:pt>
                <c:pt idx="51389">
                  <c:v>20.109864907832399</c:v>
                </c:pt>
                <c:pt idx="51390">
                  <c:v>20.476051994444699</c:v>
                </c:pt>
                <c:pt idx="51391">
                  <c:v>23.1907680810301</c:v>
                </c:pt>
                <c:pt idx="51392">
                  <c:v>24.810295167642401</c:v>
                </c:pt>
                <c:pt idx="51393">
                  <c:v>24.6868952542548</c:v>
                </c:pt>
                <c:pt idx="51394">
                  <c:v>22.823672340840101</c:v>
                </c:pt>
                <c:pt idx="51395">
                  <c:v>21.309757427452499</c:v>
                </c:pt>
                <c:pt idx="51396">
                  <c:v>19.5585975140648</c:v>
                </c:pt>
                <c:pt idx="51397">
                  <c:v>19.046287600650199</c:v>
                </c:pt>
                <c:pt idx="51398">
                  <c:v>19.368833687262502</c:v>
                </c:pt>
                <c:pt idx="51399">
                  <c:v>19.590364773874899</c:v>
                </c:pt>
                <c:pt idx="51400">
                  <c:v>20.907913860460202</c:v>
                </c:pt>
                <c:pt idx="51401">
                  <c:v>21.0998929470726</c:v>
                </c:pt>
                <c:pt idx="51402">
                  <c:v>21.151406033684999</c:v>
                </c:pt>
                <c:pt idx="51403">
                  <c:v>21.040310120270298</c:v>
                </c:pt>
                <c:pt idx="51404">
                  <c:v>20.797246206882701</c:v>
                </c:pt>
                <c:pt idx="51405">
                  <c:v>22.222646293495</c:v>
                </c:pt>
                <c:pt idx="51406">
                  <c:v>21.943004380080399</c:v>
                </c:pt>
                <c:pt idx="51407">
                  <c:v>21.643456466692701</c:v>
                </c:pt>
                <c:pt idx="51408">
                  <c:v>21.207972553305101</c:v>
                </c:pt>
                <c:pt idx="51409">
                  <c:v>20.6606446398904</c:v>
                </c:pt>
                <c:pt idx="51410">
                  <c:v>19.3826727265028</c:v>
                </c:pt>
                <c:pt idx="51411">
                  <c:v>19.0481398131151</c:v>
                </c:pt>
                <c:pt idx="51412">
                  <c:v>17.954383899700499</c:v>
                </c:pt>
                <c:pt idx="51413">
                  <c:v>18.498251986312798</c:v>
                </c:pt>
                <c:pt idx="51414">
                  <c:v>19.014675072925201</c:v>
                </c:pt>
                <c:pt idx="51415">
                  <c:v>18.467751159510499</c:v>
                </c:pt>
                <c:pt idx="51416">
                  <c:v>18.6158612461229</c:v>
                </c:pt>
                <c:pt idx="51417">
                  <c:v>19.120767332735198</c:v>
                </c:pt>
                <c:pt idx="51418">
                  <c:v>19.348978419320598</c:v>
                </c:pt>
                <c:pt idx="51419">
                  <c:v>19.977152505932999</c:v>
                </c:pt>
                <c:pt idx="51420">
                  <c:v>19.578840592545301</c:v>
                </c:pt>
                <c:pt idx="51421">
                  <c:v>19.857179679130599</c:v>
                </c:pt>
                <c:pt idx="51422">
                  <c:v>20.808464765743</c:v>
                </c:pt>
                <c:pt idx="51423">
                  <c:v>24.3630928523554</c:v>
                </c:pt>
                <c:pt idx="51424">
                  <c:v>22.3442229389407</c:v>
                </c:pt>
                <c:pt idx="51425">
                  <c:v>19.961095025553099</c:v>
                </c:pt>
                <c:pt idx="51426">
                  <c:v>19.5294711121654</c:v>
                </c:pt>
                <c:pt idx="51427">
                  <c:v>21.864187271086902</c:v>
                </c:pt>
                <c:pt idx="51428">
                  <c:v>23.182510502277498</c:v>
                </c:pt>
                <c:pt idx="51429">
                  <c:v>25.241713733468</c:v>
                </c:pt>
                <c:pt idx="51430">
                  <c:v>26.433455964725699</c:v>
                </c:pt>
                <c:pt idx="51431">
                  <c:v>27.7988101959162</c:v>
                </c:pt>
                <c:pt idx="51432">
                  <c:v>30.164033427106698</c:v>
                </c:pt>
                <c:pt idx="51433">
                  <c:v>30.116532658364399</c:v>
                </c:pt>
                <c:pt idx="51434">
                  <c:v>29.8687958895549</c:v>
                </c:pt>
                <c:pt idx="51435">
                  <c:v>29.090335120745401</c:v>
                </c:pt>
                <c:pt idx="51436">
                  <c:v>27.2815663520031</c:v>
                </c:pt>
                <c:pt idx="51437">
                  <c:v>23.9858375831936</c:v>
                </c:pt>
                <c:pt idx="51438">
                  <c:v>21.6328828143842</c:v>
                </c:pt>
                <c:pt idx="51439">
                  <c:v>21.0072880456419</c:v>
                </c:pt>
                <c:pt idx="51440">
                  <c:v>19.9265592768324</c:v>
                </c:pt>
                <c:pt idx="51441">
                  <c:v>19.3750075080229</c:v>
                </c:pt>
                <c:pt idx="51442">
                  <c:v>18.926324739280599</c:v>
                </c:pt>
                <c:pt idx="51443">
                  <c:v>18.831692970471099</c:v>
                </c:pt>
                <c:pt idx="51444">
                  <c:v>20.159193201661601</c:v>
                </c:pt>
                <c:pt idx="51445">
                  <c:v>21.174286432919299</c:v>
                </c:pt>
                <c:pt idx="51446">
                  <c:v>22.8778396641098</c:v>
                </c:pt>
                <c:pt idx="51447">
                  <c:v>22.011874895300402</c:v>
                </c:pt>
                <c:pt idx="51448">
                  <c:v>21.355479126557999</c:v>
                </c:pt>
                <c:pt idx="51449">
                  <c:v>19.4450303577486</c:v>
                </c:pt>
                <c:pt idx="51450">
                  <c:v>18.903938588939099</c:v>
                </c:pt>
                <c:pt idx="51451">
                  <c:v>19.342787820196801</c:v>
                </c:pt>
                <c:pt idx="51452">
                  <c:v>18.4690790513873</c:v>
                </c:pt>
                <c:pt idx="51453">
                  <c:v>18.0424362825778</c:v>
                </c:pt>
                <c:pt idx="51454">
                  <c:v>17.869462513835501</c:v>
                </c:pt>
                <c:pt idx="51455">
                  <c:v>17.854001745026</c:v>
                </c:pt>
                <c:pt idx="51456">
                  <c:v>18.467199976216602</c:v>
                </c:pt>
                <c:pt idx="51457">
                  <c:v>18.386630207474202</c:v>
                </c:pt>
                <c:pt idx="51458">
                  <c:v>17.544048438664799</c:v>
                </c:pt>
                <c:pt idx="51459">
                  <c:v>16.974792669855301</c:v>
                </c:pt>
                <c:pt idx="51460">
                  <c:v>16.886464901113001</c:v>
                </c:pt>
                <c:pt idx="51461">
                  <c:v>16.419003132303502</c:v>
                </c:pt>
                <c:pt idx="51462">
                  <c:v>17.282948363494</c:v>
                </c:pt>
                <c:pt idx="51463">
                  <c:v>17.622371594751701</c:v>
                </c:pt>
                <c:pt idx="51464">
                  <c:v>16.754931825942201</c:v>
                </c:pt>
                <c:pt idx="51465">
                  <c:v>17.301779057132698</c:v>
                </c:pt>
                <c:pt idx="51466">
                  <c:v>18.125010288390399</c:v>
                </c:pt>
                <c:pt idx="51467">
                  <c:v>19.143795519580902</c:v>
                </c:pt>
                <c:pt idx="51468">
                  <c:v>17.813188750771499</c:v>
                </c:pt>
                <c:pt idx="51469">
                  <c:v>16.648854982029199</c:v>
                </c:pt>
                <c:pt idx="51470">
                  <c:v>15.997736213219699</c:v>
                </c:pt>
                <c:pt idx="51471">
                  <c:v>16.0479144444102</c:v>
                </c:pt>
                <c:pt idx="51472">
                  <c:v>17.262323675667901</c:v>
                </c:pt>
                <c:pt idx="51473">
                  <c:v>17.249771906858399</c:v>
                </c:pt>
                <c:pt idx="51474">
                  <c:v>17.159608138048899</c:v>
                </c:pt>
                <c:pt idx="51475">
                  <c:v>16.710072292126199</c:v>
                </c:pt>
                <c:pt idx="51476">
                  <c:v>17.5854513689704</c:v>
                </c:pt>
                <c:pt idx="51477">
                  <c:v>17.803155445814699</c:v>
                </c:pt>
                <c:pt idx="51478">
                  <c:v>18.4846145227114</c:v>
                </c:pt>
                <c:pt idx="51479">
                  <c:v>19.320968599555702</c:v>
                </c:pt>
                <c:pt idx="51480">
                  <c:v>20.348700676399901</c:v>
                </c:pt>
                <c:pt idx="51481">
                  <c:v>20.391279753296701</c:v>
                </c:pt>
                <c:pt idx="51482">
                  <c:v>20.092793830140899</c:v>
                </c:pt>
                <c:pt idx="51483">
                  <c:v>19.776053906985201</c:v>
                </c:pt>
                <c:pt idx="51484">
                  <c:v>19.4468799838819</c:v>
                </c:pt>
                <c:pt idx="51485">
                  <c:v>19.063206060726198</c:v>
                </c:pt>
                <c:pt idx="51486">
                  <c:v>18.973868137570399</c:v>
                </c:pt>
                <c:pt idx="51487">
                  <c:v>18.961947214467202</c:v>
                </c:pt>
                <c:pt idx="51488">
                  <c:v>18.743088291311398</c:v>
                </c:pt>
                <c:pt idx="51489">
                  <c:v>18.474761368155701</c:v>
                </c:pt>
                <c:pt idx="51490">
                  <c:v>18.340555445052399</c:v>
                </c:pt>
                <c:pt idx="51491">
                  <c:v>17.919555521896701</c:v>
                </c:pt>
                <c:pt idx="51492">
                  <c:v>17.064216598740899</c:v>
                </c:pt>
                <c:pt idx="51493">
                  <c:v>16.860654675637701</c:v>
                </c:pt>
                <c:pt idx="51494">
                  <c:v>16.774610752481902</c:v>
                </c:pt>
                <c:pt idx="51495">
                  <c:v>16.251671829326199</c:v>
                </c:pt>
                <c:pt idx="51496">
                  <c:v>16.594345906222902</c:v>
                </c:pt>
                <c:pt idx="51497">
                  <c:v>16.719917983067202</c:v>
                </c:pt>
                <c:pt idx="51498">
                  <c:v>16.557323059911401</c:v>
                </c:pt>
                <c:pt idx="51499">
                  <c:v>16.575022136808201</c:v>
                </c:pt>
                <c:pt idx="51500">
                  <c:v>16.823335213652399</c:v>
                </c:pt>
                <c:pt idx="51501">
                  <c:v>16.355326290496699</c:v>
                </c:pt>
                <c:pt idx="51502">
                  <c:v>16.055879367393398</c:v>
                </c:pt>
                <c:pt idx="51503">
                  <c:v>15.5722264442377</c:v>
                </c:pt>
                <c:pt idx="51504">
                  <c:v>15.216196521081899</c:v>
                </c:pt>
                <c:pt idx="51505">
                  <c:v>14.9892975979787</c:v>
                </c:pt>
                <c:pt idx="51506">
                  <c:v>14.4438096748229</c:v>
                </c:pt>
                <c:pt idx="51507">
                  <c:v>14.123135751667199</c:v>
                </c:pt>
                <c:pt idx="51508">
                  <c:v>13.5591688285639</c:v>
                </c:pt>
                <c:pt idx="51509">
                  <c:v>12.790444905408201</c:v>
                </c:pt>
                <c:pt idx="51511">
                  <c:v>0.54085705914919802</c:v>
                </c:pt>
                <c:pt idx="51512">
                  <c:v>3.55997213599345</c:v>
                </c:pt>
                <c:pt idx="51514">
                  <c:v>12.3307242897345</c:v>
                </c:pt>
                <c:pt idx="51515">
                  <c:v>12.4923953665787</c:v>
                </c:pt>
                <c:pt idx="51516">
                  <c:v>12.280756443423</c:v>
                </c:pt>
                <c:pt idx="51517">
                  <c:v>13.567987520319701</c:v>
                </c:pt>
                <c:pt idx="51518">
                  <c:v>14.867508597164001</c:v>
                </c:pt>
                <c:pt idx="51519">
                  <c:v>15.132742674008201</c:v>
                </c:pt>
                <c:pt idx="51520">
                  <c:v>15.330334750904999</c:v>
                </c:pt>
                <c:pt idx="51521">
                  <c:v>15.1861348277492</c:v>
                </c:pt>
                <c:pt idx="51522">
                  <c:v>15.120452904593501</c:v>
                </c:pt>
                <c:pt idx="51523">
                  <c:v>15.308407092116701</c:v>
                </c:pt>
                <c:pt idx="51524">
                  <c:v>15.8718123902831</c:v>
                </c:pt>
                <c:pt idx="51525">
                  <c:v>16.291503688449499</c:v>
                </c:pt>
                <c:pt idx="51526">
                  <c:v>16.676795986599299</c:v>
                </c:pt>
                <c:pt idx="51527">
                  <c:v>16.888270284765699</c:v>
                </c:pt>
                <c:pt idx="51528">
                  <c:v>16.958063582932098</c:v>
                </c:pt>
                <c:pt idx="51529">
                  <c:v>16.937141881081899</c:v>
                </c:pt>
                <c:pt idx="51530">
                  <c:v>17.069937179248299</c:v>
                </c:pt>
                <c:pt idx="51531">
                  <c:v>17.224110477414701</c:v>
                </c:pt>
                <c:pt idx="51532">
                  <c:v>17.2594827755645</c:v>
                </c:pt>
                <c:pt idx="51533">
                  <c:v>17.416624073730901</c:v>
                </c:pt>
                <c:pt idx="51534">
                  <c:v>17.183454371897302</c:v>
                </c:pt>
                <c:pt idx="51535">
                  <c:v>17.451768670047102</c:v>
                </c:pt>
                <c:pt idx="51536">
                  <c:v>17.1940309682135</c:v>
                </c:pt>
                <c:pt idx="51537">
                  <c:v>17.118267266379899</c:v>
                </c:pt>
                <c:pt idx="51538">
                  <c:v>17.3044105645297</c:v>
                </c:pt>
                <c:pt idx="51539">
                  <c:v>17.096487862696101</c:v>
                </c:pt>
                <c:pt idx="51540">
                  <c:v>17.274859160862501</c:v>
                </c:pt>
                <c:pt idx="51541">
                  <c:v>17.030911459012302</c:v>
                </c:pt>
                <c:pt idx="51542">
                  <c:v>16.848492757178601</c:v>
                </c:pt>
                <c:pt idx="51543">
                  <c:v>16.836145055345</c:v>
                </c:pt>
                <c:pt idx="51544">
                  <c:v>16.3232543534948</c:v>
                </c:pt>
                <c:pt idx="51545">
                  <c:v>16.2921346516612</c:v>
                </c:pt>
                <c:pt idx="51546">
                  <c:v>16.1374239498276</c:v>
                </c:pt>
                <c:pt idx="51547">
                  <c:v>15.2325462479774</c:v>
                </c:pt>
                <c:pt idx="51548">
                  <c:v>15.7207445461438</c:v>
                </c:pt>
                <c:pt idx="51549">
                  <c:v>16.851838844310201</c:v>
                </c:pt>
                <c:pt idx="51550">
                  <c:v>18.701381142460001</c:v>
                </c:pt>
                <c:pt idx="51551">
                  <c:v>15.9465214406264</c:v>
                </c:pt>
                <c:pt idx="51552">
                  <c:v>15.1524447387928</c:v>
                </c:pt>
                <c:pt idx="51553">
                  <c:v>14.9052700369426</c:v>
                </c:pt>
                <c:pt idx="51554">
                  <c:v>13.923867335109</c:v>
                </c:pt>
                <c:pt idx="51555">
                  <c:v>13.7019576332754</c:v>
                </c:pt>
                <c:pt idx="51556">
                  <c:v>13.2091829314252</c:v>
                </c:pt>
                <c:pt idx="51557">
                  <c:v>12.5047032295916</c:v>
                </c:pt>
                <c:pt idx="51558">
                  <c:v>13.283600527758001</c:v>
                </c:pt>
                <c:pt idx="51559">
                  <c:v>13.054722825907801</c:v>
                </c:pt>
                <c:pt idx="51560">
                  <c:v>13.5441671240742</c:v>
                </c:pt>
                <c:pt idx="51561">
                  <c:v>13.229058422240501</c:v>
                </c:pt>
                <c:pt idx="51562">
                  <c:v>12.7027857203904</c:v>
                </c:pt>
                <c:pt idx="51563">
                  <c:v>12.9306400185567</c:v>
                </c:pt>
                <c:pt idx="51564">
                  <c:v>13.088263316723101</c:v>
                </c:pt>
                <c:pt idx="51565">
                  <c:v>13.292344614872899</c:v>
                </c:pt>
                <c:pt idx="51566">
                  <c:v>15.190719913039301</c:v>
                </c:pt>
                <c:pt idx="51567">
                  <c:v>16.101115211205698</c:v>
                </c:pt>
                <c:pt idx="51568">
                  <c:v>16.741339509355502</c:v>
                </c:pt>
                <c:pt idx="51569">
                  <c:v>17.360189807521898</c:v>
                </c:pt>
                <c:pt idx="51570">
                  <c:v>17.882671105688299</c:v>
                </c:pt>
                <c:pt idx="51571">
                  <c:v>18.417804781725</c:v>
                </c:pt>
                <c:pt idx="51572">
                  <c:v>18.7472018356668</c:v>
                </c:pt>
                <c:pt idx="51573">
                  <c:v>19.199007889608499</c:v>
                </c:pt>
                <c:pt idx="51574">
                  <c:v>19.3690249435322</c:v>
                </c:pt>
                <c:pt idx="51575">
                  <c:v>18.377063997473901</c:v>
                </c:pt>
                <c:pt idx="51576">
                  <c:v>17.9041930514156</c:v>
                </c:pt>
                <c:pt idx="51577">
                  <c:v>16.582557105339301</c:v>
                </c:pt>
                <c:pt idx="51578">
                  <c:v>15.614732159280999</c:v>
                </c:pt>
                <c:pt idx="51579">
                  <c:v>14.5830982132227</c:v>
                </c:pt>
                <c:pt idx="51580">
                  <c:v>13.902196267146399</c:v>
                </c:pt>
                <c:pt idx="51581">
                  <c:v>13.5163043210881</c:v>
                </c:pt>
                <c:pt idx="51582">
                  <c:v>12.673114375029799</c:v>
                </c:pt>
                <c:pt idx="51583">
                  <c:v>12.840623428953499</c:v>
                </c:pt>
                <c:pt idx="51584">
                  <c:v>12.7610624828952</c:v>
                </c:pt>
                <c:pt idx="51585">
                  <c:v>12.3944265368369</c:v>
                </c:pt>
                <c:pt idx="51586">
                  <c:v>12.2526275907606</c:v>
                </c:pt>
                <c:pt idx="51587">
                  <c:v>12.277696644702299</c:v>
                </c:pt>
                <c:pt idx="51588">
                  <c:v>12.3561696986441</c:v>
                </c:pt>
                <c:pt idx="51589">
                  <c:v>12.6099797525677</c:v>
                </c:pt>
                <c:pt idx="51590">
                  <c:v>13.3937508065094</c:v>
                </c:pt>
                <c:pt idx="51591">
                  <c:v>13.0336368604512</c:v>
                </c:pt>
                <c:pt idx="51592">
                  <c:v>12.8744139143748</c:v>
                </c:pt>
                <c:pt idx="51593">
                  <c:v>12.7389379683166</c:v>
                </c:pt>
                <c:pt idx="51594">
                  <c:v>12.6059710222583</c:v>
                </c:pt>
                <c:pt idx="51595">
                  <c:v>12.200742076181999</c:v>
                </c:pt>
                <c:pt idx="51596">
                  <c:v>12.416546130123701</c:v>
                </c:pt>
                <c:pt idx="51597">
                  <c:v>12.702416184065401</c:v>
                </c:pt>
                <c:pt idx="51598">
                  <c:v>13.285092237989099</c:v>
                </c:pt>
                <c:pt idx="51599">
                  <c:v>13.610705291930801</c:v>
                </c:pt>
                <c:pt idx="51600">
                  <c:v>13.7147983458725</c:v>
                </c:pt>
                <c:pt idx="51601">
                  <c:v>13.3989203997962</c:v>
                </c:pt>
                <c:pt idx="51602">
                  <c:v>15.700371453737899</c:v>
                </c:pt>
                <c:pt idx="51603">
                  <c:v>16.029163507679598</c:v>
                </c:pt>
                <c:pt idx="51604">
                  <c:v>16.067287561603301</c:v>
                </c:pt>
                <c:pt idx="51605">
                  <c:v>16.783476615544998</c:v>
                </c:pt>
                <c:pt idx="51606">
                  <c:v>15.804200669486701</c:v>
                </c:pt>
                <c:pt idx="51607">
                  <c:v>15.5977387234104</c:v>
                </c:pt>
                <c:pt idx="51608">
                  <c:v>14.8798057773521</c:v>
                </c:pt>
                <c:pt idx="51609">
                  <c:v>14.727521831293901</c:v>
                </c:pt>
                <c:pt idx="51610">
                  <c:v>15.616422885217499</c:v>
                </c:pt>
                <c:pt idx="51611">
                  <c:v>15.8755009391593</c:v>
                </c:pt>
                <c:pt idx="51612">
                  <c:v>16.148506993101002</c:v>
                </c:pt>
                <c:pt idx="51613">
                  <c:v>18.059413047024599</c:v>
                </c:pt>
                <c:pt idx="51614">
                  <c:v>18.718176100966399</c:v>
                </c:pt>
                <c:pt idx="51615">
                  <c:v>18.519358154908101</c:v>
                </c:pt>
                <c:pt idx="51616">
                  <c:v>18.777208208831802</c:v>
                </c:pt>
                <c:pt idx="51617">
                  <c:v>18.553293262773501</c:v>
                </c:pt>
                <c:pt idx="51618">
                  <c:v>18.203850316715201</c:v>
                </c:pt>
                <c:pt idx="51619">
                  <c:v>17.797683316715201</c:v>
                </c:pt>
                <c:pt idx="51620">
                  <c:v>17.854904316715199</c:v>
                </c:pt>
                <c:pt idx="51621">
                  <c:v>18.7190463167152</c:v>
                </c:pt>
                <c:pt idx="51622">
                  <c:v>20.319979316715202</c:v>
                </c:pt>
                <c:pt idx="51623">
                  <c:v>21.233230316715201</c:v>
                </c:pt>
                <c:pt idx="51624">
                  <c:v>21.801078316715198</c:v>
                </c:pt>
                <c:pt idx="51625">
                  <c:v>22.092122316715201</c:v>
                </c:pt>
                <c:pt idx="51626">
                  <c:v>21.157321316715201</c:v>
                </c:pt>
                <c:pt idx="51627">
                  <c:v>18.814056316715199</c:v>
                </c:pt>
                <c:pt idx="51628">
                  <c:v>17.068993316715201</c:v>
                </c:pt>
                <c:pt idx="51629">
                  <c:v>16.450259316715201</c:v>
                </c:pt>
                <c:pt idx="51630">
                  <c:v>15.3174153167152</c:v>
                </c:pt>
                <c:pt idx="51631">
                  <c:v>14.6407963167152</c:v>
                </c:pt>
                <c:pt idx="51632">
                  <c:v>14.7500493167152</c:v>
                </c:pt>
                <c:pt idx="51633">
                  <c:v>15.058535316715201</c:v>
                </c:pt>
                <c:pt idx="51634">
                  <c:v>14.986607316715199</c:v>
                </c:pt>
                <c:pt idx="51635">
                  <c:v>14.7837993167152</c:v>
                </c:pt>
                <c:pt idx="51636">
                  <c:v>14.7184843167152</c:v>
                </c:pt>
                <c:pt idx="51637">
                  <c:v>14.6363213167152</c:v>
                </c:pt>
                <c:pt idx="51638">
                  <c:v>14.6035913167152</c:v>
                </c:pt>
                <c:pt idx="51639">
                  <c:v>14.490991316715199</c:v>
                </c:pt>
                <c:pt idx="51640">
                  <c:v>14.2910363167152</c:v>
                </c:pt>
                <c:pt idx="51641">
                  <c:v>13.998484316715199</c:v>
                </c:pt>
                <c:pt idx="51642">
                  <c:v>13.5813573167152</c:v>
                </c:pt>
                <c:pt idx="51643">
                  <c:v>13.6902773167152</c:v>
                </c:pt>
                <c:pt idx="51644">
                  <c:v>13.800970316715199</c:v>
                </c:pt>
                <c:pt idx="51645">
                  <c:v>14.227977316715201</c:v>
                </c:pt>
                <c:pt idx="51646">
                  <c:v>14.3492373167152</c:v>
                </c:pt>
                <c:pt idx="51647">
                  <c:v>14.419585316715199</c:v>
                </c:pt>
                <c:pt idx="51648">
                  <c:v>17.455625316715199</c:v>
                </c:pt>
                <c:pt idx="51649">
                  <c:v>21.5153543167152</c:v>
                </c:pt>
                <c:pt idx="51650">
                  <c:v>21.850296316715198</c:v>
                </c:pt>
                <c:pt idx="51651">
                  <c:v>21.4863683167152</c:v>
                </c:pt>
                <c:pt idx="51652">
                  <c:v>19.505585316715202</c:v>
                </c:pt>
                <c:pt idx="51653">
                  <c:v>17.8977673167152</c:v>
                </c:pt>
                <c:pt idx="51654">
                  <c:v>15.456738316715199</c:v>
                </c:pt>
                <c:pt idx="51655">
                  <c:v>16.076111316715199</c:v>
                </c:pt>
                <c:pt idx="51656">
                  <c:v>16.868064316715198</c:v>
                </c:pt>
                <c:pt idx="51657">
                  <c:v>16.174625316715201</c:v>
                </c:pt>
                <c:pt idx="51658">
                  <c:v>16.858977316715201</c:v>
                </c:pt>
                <c:pt idx="51659">
                  <c:v>14.858738316715201</c:v>
                </c:pt>
                <c:pt idx="51660">
                  <c:v>14.744027316715201</c:v>
                </c:pt>
                <c:pt idx="51661">
                  <c:v>15.4102263167152</c:v>
                </c:pt>
                <c:pt idx="51662">
                  <c:v>17.181216316715201</c:v>
                </c:pt>
                <c:pt idx="51663">
                  <c:v>15.9303173167152</c:v>
                </c:pt>
                <c:pt idx="51664">
                  <c:v>15.8891223167152</c:v>
                </c:pt>
                <c:pt idx="51665">
                  <c:v>16.5154513167152</c:v>
                </c:pt>
                <c:pt idx="51666">
                  <c:v>18.8759663167152</c:v>
                </c:pt>
                <c:pt idx="51667">
                  <c:v>18.223460316715201</c:v>
                </c:pt>
                <c:pt idx="51668">
                  <c:v>17.949306316715202</c:v>
                </c:pt>
                <c:pt idx="51669">
                  <c:v>18.0427883167152</c:v>
                </c:pt>
                <c:pt idx="51670">
                  <c:v>18.354748316715199</c:v>
                </c:pt>
                <c:pt idx="51671">
                  <c:v>20.254966316715201</c:v>
                </c:pt>
                <c:pt idx="51672">
                  <c:v>22.107339316715201</c:v>
                </c:pt>
                <c:pt idx="51673">
                  <c:v>22.621201316715201</c:v>
                </c:pt>
                <c:pt idx="51674">
                  <c:v>21.805470316715201</c:v>
                </c:pt>
                <c:pt idx="51675">
                  <c:v>20.510704316715199</c:v>
                </c:pt>
                <c:pt idx="51676">
                  <c:v>19.7157423167152</c:v>
                </c:pt>
                <c:pt idx="51677">
                  <c:v>18.418243316715198</c:v>
                </c:pt>
                <c:pt idx="51678">
                  <c:v>17.984299316715202</c:v>
                </c:pt>
                <c:pt idx="51679">
                  <c:v>17.010759316715198</c:v>
                </c:pt>
                <c:pt idx="51680">
                  <c:v>16.812817316715201</c:v>
                </c:pt>
                <c:pt idx="51681">
                  <c:v>17.015051316715201</c:v>
                </c:pt>
                <c:pt idx="51682">
                  <c:v>16.3378253167152</c:v>
                </c:pt>
                <c:pt idx="51683">
                  <c:v>17.448404316715202</c:v>
                </c:pt>
                <c:pt idx="51684">
                  <c:v>18.350950316715199</c:v>
                </c:pt>
                <c:pt idx="51685">
                  <c:v>21.508427316715199</c:v>
                </c:pt>
                <c:pt idx="51686">
                  <c:v>21.874564316715201</c:v>
                </c:pt>
                <c:pt idx="51687">
                  <c:v>22.328344316715199</c:v>
                </c:pt>
                <c:pt idx="51688">
                  <c:v>22.612845316715202</c:v>
                </c:pt>
                <c:pt idx="51689">
                  <c:v>22.878288316715199</c:v>
                </c:pt>
                <c:pt idx="51690">
                  <c:v>23.287437316715199</c:v>
                </c:pt>
                <c:pt idx="51691">
                  <c:v>23.0030643167152</c:v>
                </c:pt>
                <c:pt idx="51692">
                  <c:v>22.922919316715198</c:v>
                </c:pt>
                <c:pt idx="51693">
                  <c:v>22.889430316715199</c:v>
                </c:pt>
                <c:pt idx="51694">
                  <c:v>22.969788316715199</c:v>
                </c:pt>
                <c:pt idx="51695">
                  <c:v>22.946437316715201</c:v>
                </c:pt>
                <c:pt idx="51696">
                  <c:v>22.8708753167152</c:v>
                </c:pt>
                <c:pt idx="51697">
                  <c:v>22.4388573167152</c:v>
                </c:pt>
                <c:pt idx="51698">
                  <c:v>22.041459316715201</c:v>
                </c:pt>
                <c:pt idx="51699">
                  <c:v>21.452285316715201</c:v>
                </c:pt>
                <c:pt idx="51700">
                  <c:v>20.845104316715201</c:v>
                </c:pt>
                <c:pt idx="51701">
                  <c:v>20.311270316715198</c:v>
                </c:pt>
                <c:pt idx="51702">
                  <c:v>19.5075093167152</c:v>
                </c:pt>
                <c:pt idx="51703">
                  <c:v>19.3946223167152</c:v>
                </c:pt>
                <c:pt idx="51704">
                  <c:v>17.318759316715202</c:v>
                </c:pt>
                <c:pt idx="51705">
                  <c:v>16.933774316715201</c:v>
                </c:pt>
                <c:pt idx="51706">
                  <c:v>15.131832316715199</c:v>
                </c:pt>
                <c:pt idx="51707">
                  <c:v>15.6276803167152</c:v>
                </c:pt>
                <c:pt idx="51708">
                  <c:v>14.629259316715199</c:v>
                </c:pt>
                <c:pt idx="51709">
                  <c:v>14.407756316715201</c:v>
                </c:pt>
                <c:pt idx="51710">
                  <c:v>15.3275933167152</c:v>
                </c:pt>
                <c:pt idx="51711">
                  <c:v>14.9007743167152</c:v>
                </c:pt>
                <c:pt idx="51712">
                  <c:v>16.388093316715199</c:v>
                </c:pt>
                <c:pt idx="51713">
                  <c:v>14.9326723167152</c:v>
                </c:pt>
                <c:pt idx="51714">
                  <c:v>14.165560316715201</c:v>
                </c:pt>
                <c:pt idx="51715">
                  <c:v>14.7639663167152</c:v>
                </c:pt>
                <c:pt idx="51716">
                  <c:v>14.4976693167152</c:v>
                </c:pt>
                <c:pt idx="51717">
                  <c:v>13.4215093167152</c:v>
                </c:pt>
                <c:pt idx="51718">
                  <c:v>13.6918253167152</c:v>
                </c:pt>
                <c:pt idx="51719">
                  <c:v>14.6066363167152</c:v>
                </c:pt>
                <c:pt idx="51720">
                  <c:v>20.5062713167152</c:v>
                </c:pt>
                <c:pt idx="51721">
                  <c:v>23.257130316715202</c:v>
                </c:pt>
                <c:pt idx="51722">
                  <c:v>23.563393316715199</c:v>
                </c:pt>
                <c:pt idx="51723">
                  <c:v>21.972560316715199</c:v>
                </c:pt>
                <c:pt idx="51724">
                  <c:v>24.291215316715199</c:v>
                </c:pt>
                <c:pt idx="51725">
                  <c:v>24.787854316715201</c:v>
                </c:pt>
                <c:pt idx="51726">
                  <c:v>24.809093316715199</c:v>
                </c:pt>
                <c:pt idx="51727">
                  <c:v>24.837781316715201</c:v>
                </c:pt>
                <c:pt idx="51728">
                  <c:v>24.630709316715201</c:v>
                </c:pt>
                <c:pt idx="51729">
                  <c:v>22.035274316715199</c:v>
                </c:pt>
                <c:pt idx="51730">
                  <c:v>16.9000273167152</c:v>
                </c:pt>
                <c:pt idx="51731">
                  <c:v>16.148256316715202</c:v>
                </c:pt>
                <c:pt idx="51732">
                  <c:v>16.169730316715199</c:v>
                </c:pt>
                <c:pt idx="51733">
                  <c:v>16.4290143167152</c:v>
                </c:pt>
                <c:pt idx="51734">
                  <c:v>18.450741316715199</c:v>
                </c:pt>
                <c:pt idx="51735">
                  <c:v>21.475098316715201</c:v>
                </c:pt>
                <c:pt idx="51736">
                  <c:v>22.232460316715201</c:v>
                </c:pt>
                <c:pt idx="51737">
                  <c:v>22.108232316715199</c:v>
                </c:pt>
                <c:pt idx="51738">
                  <c:v>22.1297303167152</c:v>
                </c:pt>
                <c:pt idx="51739">
                  <c:v>21.941354316715199</c:v>
                </c:pt>
                <c:pt idx="51740">
                  <c:v>21.641502316715201</c:v>
                </c:pt>
                <c:pt idx="51741">
                  <c:v>21.817301316715199</c:v>
                </c:pt>
                <c:pt idx="51742">
                  <c:v>21.898957316715201</c:v>
                </c:pt>
                <c:pt idx="51743">
                  <c:v>21.6608453167152</c:v>
                </c:pt>
                <c:pt idx="51744">
                  <c:v>21.430958316715198</c:v>
                </c:pt>
                <c:pt idx="51745">
                  <c:v>20.961877316715199</c:v>
                </c:pt>
                <c:pt idx="51746">
                  <c:v>21.256082316715201</c:v>
                </c:pt>
                <c:pt idx="51747">
                  <c:v>21.075484316715201</c:v>
                </c:pt>
                <c:pt idx="51748">
                  <c:v>20.602480316715202</c:v>
                </c:pt>
                <c:pt idx="51749">
                  <c:v>20.0077123167152</c:v>
                </c:pt>
                <c:pt idx="51750">
                  <c:v>19.580803316715201</c:v>
                </c:pt>
                <c:pt idx="51751">
                  <c:v>19.933971316715201</c:v>
                </c:pt>
                <c:pt idx="51752">
                  <c:v>19.276694316715201</c:v>
                </c:pt>
                <c:pt idx="51753">
                  <c:v>19.949397316715199</c:v>
                </c:pt>
                <c:pt idx="51754">
                  <c:v>19.543216316715199</c:v>
                </c:pt>
                <c:pt idx="51755">
                  <c:v>19.522433316715201</c:v>
                </c:pt>
                <c:pt idx="51756">
                  <c:v>20.471615316715202</c:v>
                </c:pt>
                <c:pt idx="51757">
                  <c:v>20.4699373167152</c:v>
                </c:pt>
                <c:pt idx="51758">
                  <c:v>20.385226316715201</c:v>
                </c:pt>
                <c:pt idx="51759">
                  <c:v>19.624330316715199</c:v>
                </c:pt>
                <c:pt idx="51760">
                  <c:v>20.295158316715199</c:v>
                </c:pt>
                <c:pt idx="51761">
                  <c:v>19.7455093167152</c:v>
                </c:pt>
                <c:pt idx="51762">
                  <c:v>18.589658316715202</c:v>
                </c:pt>
                <c:pt idx="51763">
                  <c:v>18.5854373167152</c:v>
                </c:pt>
                <c:pt idx="51764">
                  <c:v>19.289670316715199</c:v>
                </c:pt>
                <c:pt idx="51765">
                  <c:v>19.536769316715201</c:v>
                </c:pt>
                <c:pt idx="51766">
                  <c:v>19.953636316715201</c:v>
                </c:pt>
                <c:pt idx="51767">
                  <c:v>21.1933463167152</c:v>
                </c:pt>
                <c:pt idx="51768">
                  <c:v>21.620659316715201</c:v>
                </c:pt>
                <c:pt idx="51769">
                  <c:v>22.266502316715201</c:v>
                </c:pt>
                <c:pt idx="51770">
                  <c:v>23.0030783167152</c:v>
                </c:pt>
                <c:pt idx="51771">
                  <c:v>23.574988316715199</c:v>
                </c:pt>
                <c:pt idx="51772">
                  <c:v>23.727310316715201</c:v>
                </c:pt>
                <c:pt idx="51773">
                  <c:v>23.784627316715198</c:v>
                </c:pt>
                <c:pt idx="51774">
                  <c:v>23.2861663167152</c:v>
                </c:pt>
                <c:pt idx="51775">
                  <c:v>23.059238316715199</c:v>
                </c:pt>
                <c:pt idx="51776">
                  <c:v>22.8683903167152</c:v>
                </c:pt>
                <c:pt idx="51777">
                  <c:v>22.3779883167152</c:v>
                </c:pt>
                <c:pt idx="51778">
                  <c:v>22.9543643167152</c:v>
                </c:pt>
                <c:pt idx="51779">
                  <c:v>22.316665316715198</c:v>
                </c:pt>
                <c:pt idx="51780">
                  <c:v>22.260970316715198</c:v>
                </c:pt>
                <c:pt idx="51781">
                  <c:v>22.6888573167152</c:v>
                </c:pt>
                <c:pt idx="51782">
                  <c:v>22.238042316715202</c:v>
                </c:pt>
                <c:pt idx="51783">
                  <c:v>21.030096316715198</c:v>
                </c:pt>
                <c:pt idx="51784">
                  <c:v>20.254369316715199</c:v>
                </c:pt>
                <c:pt idx="51785">
                  <c:v>20.011674316715201</c:v>
                </c:pt>
                <c:pt idx="51786">
                  <c:v>20.0857993167152</c:v>
                </c:pt>
                <c:pt idx="51787">
                  <c:v>19.875180316715198</c:v>
                </c:pt>
                <c:pt idx="51788">
                  <c:v>20.2743433167152</c:v>
                </c:pt>
                <c:pt idx="51789">
                  <c:v>21.869194316715198</c:v>
                </c:pt>
                <c:pt idx="51790">
                  <c:v>24.599252316715202</c:v>
                </c:pt>
                <c:pt idx="51791">
                  <c:v>21.931781316715199</c:v>
                </c:pt>
                <c:pt idx="51792">
                  <c:v>19.123002316715201</c:v>
                </c:pt>
                <c:pt idx="51793">
                  <c:v>17.315368316715201</c:v>
                </c:pt>
                <c:pt idx="51794">
                  <c:v>17.099234316715201</c:v>
                </c:pt>
                <c:pt idx="51795">
                  <c:v>18.633567316715201</c:v>
                </c:pt>
                <c:pt idx="51796">
                  <c:v>17.582828316715201</c:v>
                </c:pt>
                <c:pt idx="51797">
                  <c:v>16.244314316715201</c:v>
                </c:pt>
                <c:pt idx="51798">
                  <c:v>16.5053173167152</c:v>
                </c:pt>
                <c:pt idx="51799">
                  <c:v>15.5266283167152</c:v>
                </c:pt>
                <c:pt idx="51800">
                  <c:v>15.1072223167152</c:v>
                </c:pt>
                <c:pt idx="51801">
                  <c:v>14.6947963167152</c:v>
                </c:pt>
                <c:pt idx="51802">
                  <c:v>14.8281873167152</c:v>
                </c:pt>
                <c:pt idx="51803">
                  <c:v>14.176262316715199</c:v>
                </c:pt>
                <c:pt idx="51804">
                  <c:v>16.029727316715199</c:v>
                </c:pt>
                <c:pt idx="51805">
                  <c:v>16.5715503167152</c:v>
                </c:pt>
                <c:pt idx="51806">
                  <c:v>15.538614316715201</c:v>
                </c:pt>
                <c:pt idx="51807">
                  <c:v>14.7526163167152</c:v>
                </c:pt>
                <c:pt idx="51808">
                  <c:v>14.342370316715201</c:v>
                </c:pt>
                <c:pt idx="51809">
                  <c:v>13.897868316715201</c:v>
                </c:pt>
                <c:pt idx="51810">
                  <c:v>16.3358863167152</c:v>
                </c:pt>
                <c:pt idx="51811">
                  <c:v>16.4786473167152</c:v>
                </c:pt>
                <c:pt idx="51812">
                  <c:v>15.9238903167152</c:v>
                </c:pt>
                <c:pt idx="51813">
                  <c:v>17.394844316715201</c:v>
                </c:pt>
                <c:pt idx="51814">
                  <c:v>18.5248373167152</c:v>
                </c:pt>
                <c:pt idx="51815">
                  <c:v>19.890187316715199</c:v>
                </c:pt>
                <c:pt idx="51816">
                  <c:v>19.5966693167152</c:v>
                </c:pt>
                <c:pt idx="51817">
                  <c:v>17.367694316715198</c:v>
                </c:pt>
                <c:pt idx="51818">
                  <c:v>13.218089316715201</c:v>
                </c:pt>
                <c:pt idx="51819">
                  <c:v>10.2193673167152</c:v>
                </c:pt>
                <c:pt idx="51820">
                  <c:v>7.8767263167152102</c:v>
                </c:pt>
                <c:pt idx="51821">
                  <c:v>7.1960343167151999</c:v>
                </c:pt>
                <c:pt idx="51822">
                  <c:v>7.2766123167152097</c:v>
                </c:pt>
                <c:pt idx="51823">
                  <c:v>7.3166463167152003</c:v>
                </c:pt>
                <c:pt idx="51824">
                  <c:v>7.4192173167152102</c:v>
                </c:pt>
                <c:pt idx="51825">
                  <c:v>8.0453883167152007</c:v>
                </c:pt>
                <c:pt idx="51826">
                  <c:v>8.8066473167152104</c:v>
                </c:pt>
                <c:pt idx="51827">
                  <c:v>9.4381973167152005</c:v>
                </c:pt>
                <c:pt idx="51828">
                  <c:v>9.4392603167152007</c:v>
                </c:pt>
                <c:pt idx="51829">
                  <c:v>9.3667113167152092</c:v>
                </c:pt>
                <c:pt idx="51830">
                  <c:v>9.5779673167152009</c:v>
                </c:pt>
                <c:pt idx="51831">
                  <c:v>10.5944343167152</c:v>
                </c:pt>
                <c:pt idx="51832">
                  <c:v>11.2937923167152</c:v>
                </c:pt>
                <c:pt idx="51833">
                  <c:v>13.207303316715199</c:v>
                </c:pt>
                <c:pt idx="51834">
                  <c:v>13.467875316715199</c:v>
                </c:pt>
                <c:pt idx="51835">
                  <c:v>13.947209316715201</c:v>
                </c:pt>
                <c:pt idx="51836">
                  <c:v>13.790513316715201</c:v>
                </c:pt>
                <c:pt idx="51837">
                  <c:v>13.872390316715199</c:v>
                </c:pt>
                <c:pt idx="51838">
                  <c:v>14.310317316715199</c:v>
                </c:pt>
                <c:pt idx="51839">
                  <c:v>13.687385316715201</c:v>
                </c:pt>
                <c:pt idx="51840">
                  <c:v>13.3028083167152</c:v>
                </c:pt>
                <c:pt idx="51841">
                  <c:v>13.534360316715199</c:v>
                </c:pt>
                <c:pt idx="51842">
                  <c:v>13.837701316715201</c:v>
                </c:pt>
                <c:pt idx="51843">
                  <c:v>13.983567316715201</c:v>
                </c:pt>
                <c:pt idx="51844">
                  <c:v>14.1511403167152</c:v>
                </c:pt>
                <c:pt idx="51845">
                  <c:v>13.7812163167152</c:v>
                </c:pt>
                <c:pt idx="51846">
                  <c:v>13.4433933167152</c:v>
                </c:pt>
                <c:pt idx="51847">
                  <c:v>13.062662316715199</c:v>
                </c:pt>
                <c:pt idx="51848">
                  <c:v>13.849846316715199</c:v>
                </c:pt>
                <c:pt idx="51849">
                  <c:v>13.7453103167152</c:v>
                </c:pt>
                <c:pt idx="51850">
                  <c:v>14.0194413167152</c:v>
                </c:pt>
                <c:pt idx="51851">
                  <c:v>14.2894153167152</c:v>
                </c:pt>
                <c:pt idx="51852">
                  <c:v>13.8107483167152</c:v>
                </c:pt>
                <c:pt idx="51853">
                  <c:v>13.6156893167152</c:v>
                </c:pt>
                <c:pt idx="51854">
                  <c:v>16.044864316715199</c:v>
                </c:pt>
                <c:pt idx="51855">
                  <c:v>17.9530203167152</c:v>
                </c:pt>
                <c:pt idx="51856">
                  <c:v>17.218170316715199</c:v>
                </c:pt>
                <c:pt idx="51857">
                  <c:v>16.137100316715198</c:v>
                </c:pt>
                <c:pt idx="51858">
                  <c:v>16.041585316715199</c:v>
                </c:pt>
                <c:pt idx="51859">
                  <c:v>16.3297483167152</c:v>
                </c:pt>
                <c:pt idx="51860">
                  <c:v>17.707535316715202</c:v>
                </c:pt>
                <c:pt idx="51861">
                  <c:v>17.7755423167152</c:v>
                </c:pt>
                <c:pt idx="51862">
                  <c:v>19.811542316715201</c:v>
                </c:pt>
                <c:pt idx="51863">
                  <c:v>20.511067316715199</c:v>
                </c:pt>
                <c:pt idx="51864">
                  <c:v>21.0276543167152</c:v>
                </c:pt>
                <c:pt idx="51865">
                  <c:v>21.0911113167152</c:v>
                </c:pt>
                <c:pt idx="51866">
                  <c:v>21.017209316715199</c:v>
                </c:pt>
                <c:pt idx="51867">
                  <c:v>19.5326693167152</c:v>
                </c:pt>
                <c:pt idx="51868">
                  <c:v>16.959480316715201</c:v>
                </c:pt>
                <c:pt idx="51869">
                  <c:v>14.821796316715201</c:v>
                </c:pt>
                <c:pt idx="51870">
                  <c:v>13.506739316715199</c:v>
                </c:pt>
                <c:pt idx="51871">
                  <c:v>12.6843983167152</c:v>
                </c:pt>
                <c:pt idx="51872">
                  <c:v>12.440432316715199</c:v>
                </c:pt>
                <c:pt idx="51873">
                  <c:v>12.261890316715199</c:v>
                </c:pt>
                <c:pt idx="51874">
                  <c:v>12.156194316715199</c:v>
                </c:pt>
                <c:pt idx="51875">
                  <c:v>11.8338543167152</c:v>
                </c:pt>
                <c:pt idx="51876">
                  <c:v>11.5894733167152</c:v>
                </c:pt>
                <c:pt idx="51877">
                  <c:v>11.5058933167152</c:v>
                </c:pt>
                <c:pt idx="51878">
                  <c:v>11.4184263167152</c:v>
                </c:pt>
                <c:pt idx="51879">
                  <c:v>11.324259316715199</c:v>
                </c:pt>
                <c:pt idx="51880">
                  <c:v>10.8129703167152</c:v>
                </c:pt>
                <c:pt idx="51881">
                  <c:v>10.1816713167152</c:v>
                </c:pt>
                <c:pt idx="51882">
                  <c:v>11.2886103167152</c:v>
                </c:pt>
                <c:pt idx="51883">
                  <c:v>11.971395316715199</c:v>
                </c:pt>
                <c:pt idx="51884">
                  <c:v>12.5793213167152</c:v>
                </c:pt>
                <c:pt idx="51885">
                  <c:v>15.3219303167152</c:v>
                </c:pt>
                <c:pt idx="51886">
                  <c:v>16.416441316715201</c:v>
                </c:pt>
                <c:pt idx="51887">
                  <c:v>16.665788316715201</c:v>
                </c:pt>
                <c:pt idx="51888">
                  <c:v>15.713928316715201</c:v>
                </c:pt>
                <c:pt idx="51889">
                  <c:v>15.440890316715199</c:v>
                </c:pt>
                <c:pt idx="51890">
                  <c:v>14.483991316715199</c:v>
                </c:pt>
                <c:pt idx="51891">
                  <c:v>13.442625316715199</c:v>
                </c:pt>
                <c:pt idx="51892">
                  <c:v>11.683509316715201</c:v>
                </c:pt>
                <c:pt idx="51893">
                  <c:v>10.3339093167152</c:v>
                </c:pt>
                <c:pt idx="51894">
                  <c:v>10.7207183167152</c:v>
                </c:pt>
                <c:pt idx="51895">
                  <c:v>10.541279316715199</c:v>
                </c:pt>
                <c:pt idx="51896">
                  <c:v>11.0151083167152</c:v>
                </c:pt>
                <c:pt idx="51897">
                  <c:v>11.6433093167152</c:v>
                </c:pt>
                <c:pt idx="51898">
                  <c:v>11.941752316715201</c:v>
                </c:pt>
                <c:pt idx="51899">
                  <c:v>12.055093316715199</c:v>
                </c:pt>
                <c:pt idx="51900">
                  <c:v>12.9058393167152</c:v>
                </c:pt>
                <c:pt idx="51901">
                  <c:v>15.1794913167152</c:v>
                </c:pt>
                <c:pt idx="51902">
                  <c:v>17.0600453167152</c:v>
                </c:pt>
                <c:pt idx="51903">
                  <c:v>17.9464953167152</c:v>
                </c:pt>
                <c:pt idx="51904">
                  <c:v>17.6839843167152</c:v>
                </c:pt>
                <c:pt idx="51905">
                  <c:v>17.585863316715201</c:v>
                </c:pt>
                <c:pt idx="51906">
                  <c:v>17.614897316715201</c:v>
                </c:pt>
                <c:pt idx="51907">
                  <c:v>18.7899583167152</c:v>
                </c:pt>
                <c:pt idx="51908">
                  <c:v>19.089441316715199</c:v>
                </c:pt>
                <c:pt idx="51909">
                  <c:v>18.2182993167152</c:v>
                </c:pt>
                <c:pt idx="51910">
                  <c:v>19.293017316715201</c:v>
                </c:pt>
                <c:pt idx="51911">
                  <c:v>21.199172316715199</c:v>
                </c:pt>
                <c:pt idx="51912">
                  <c:v>22.8379913167152</c:v>
                </c:pt>
                <c:pt idx="51913">
                  <c:v>23.1254483167152</c:v>
                </c:pt>
                <c:pt idx="51914">
                  <c:v>22.466013316715198</c:v>
                </c:pt>
                <c:pt idx="51915">
                  <c:v>22.0396473167152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AD65-47CA-B69C-CA1B7645A386}"/>
            </c:ext>
          </c:extLst>
        </c:ser>
        <c:ser>
          <c:idx val="0"/>
          <c:order val="2"/>
          <c:tx>
            <c:strRef>
              <c:f>Data!$E$1</c:f>
              <c:strCache>
                <c:ptCount val="1"/>
                <c:pt idx="0">
                  <c:v>LI-7000 corrected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Data!$A$22:$A$51937</c:f>
              <c:numCache>
                <c:formatCode>m/d/yy\ h:mm;@</c:formatCode>
                <c:ptCount val="51916"/>
                <c:pt idx="0">
                  <c:v>42931.427083333401</c:v>
                </c:pt>
                <c:pt idx="1">
                  <c:v>42931.447916666599</c:v>
                </c:pt>
                <c:pt idx="2">
                  <c:v>42931.46875</c:v>
                </c:pt>
                <c:pt idx="3">
                  <c:v>42931.489583333401</c:v>
                </c:pt>
                <c:pt idx="4">
                  <c:v>42931.510416666599</c:v>
                </c:pt>
                <c:pt idx="5">
                  <c:v>42931.53125</c:v>
                </c:pt>
                <c:pt idx="6">
                  <c:v>42931.552083333401</c:v>
                </c:pt>
                <c:pt idx="7">
                  <c:v>42931.572916666599</c:v>
                </c:pt>
                <c:pt idx="8">
                  <c:v>42931.59375</c:v>
                </c:pt>
                <c:pt idx="9">
                  <c:v>42931.614583333401</c:v>
                </c:pt>
                <c:pt idx="10">
                  <c:v>42931.635416666599</c:v>
                </c:pt>
                <c:pt idx="11">
                  <c:v>42931.65625</c:v>
                </c:pt>
                <c:pt idx="12">
                  <c:v>42931.677083333401</c:v>
                </c:pt>
                <c:pt idx="13">
                  <c:v>42931.697916666599</c:v>
                </c:pt>
                <c:pt idx="14">
                  <c:v>42931.71875</c:v>
                </c:pt>
                <c:pt idx="15">
                  <c:v>42931.739583333401</c:v>
                </c:pt>
                <c:pt idx="16">
                  <c:v>42931.760416666599</c:v>
                </c:pt>
                <c:pt idx="17">
                  <c:v>42931.78125</c:v>
                </c:pt>
                <c:pt idx="18">
                  <c:v>42931.802083333401</c:v>
                </c:pt>
                <c:pt idx="19">
                  <c:v>42931.822916666599</c:v>
                </c:pt>
                <c:pt idx="20">
                  <c:v>42931.84375</c:v>
                </c:pt>
                <c:pt idx="21">
                  <c:v>42931.864583333401</c:v>
                </c:pt>
                <c:pt idx="22">
                  <c:v>42931.885416666599</c:v>
                </c:pt>
                <c:pt idx="23">
                  <c:v>42931.90625</c:v>
                </c:pt>
                <c:pt idx="24">
                  <c:v>42931.927083333401</c:v>
                </c:pt>
                <c:pt idx="25">
                  <c:v>42931.947916666599</c:v>
                </c:pt>
                <c:pt idx="26">
                  <c:v>42931.96875</c:v>
                </c:pt>
                <c:pt idx="27">
                  <c:v>42931.989583333401</c:v>
                </c:pt>
                <c:pt idx="28">
                  <c:v>42932.010416666599</c:v>
                </c:pt>
                <c:pt idx="29">
                  <c:v>42932.03125</c:v>
                </c:pt>
                <c:pt idx="30">
                  <c:v>42932.052083333401</c:v>
                </c:pt>
                <c:pt idx="31">
                  <c:v>42932.072916666599</c:v>
                </c:pt>
                <c:pt idx="32">
                  <c:v>42932.09375</c:v>
                </c:pt>
                <c:pt idx="33">
                  <c:v>42932.114583333401</c:v>
                </c:pt>
                <c:pt idx="34">
                  <c:v>42932.135416666599</c:v>
                </c:pt>
                <c:pt idx="35">
                  <c:v>42932.15625</c:v>
                </c:pt>
                <c:pt idx="36">
                  <c:v>42932.177083333401</c:v>
                </c:pt>
                <c:pt idx="37">
                  <c:v>42932.197916666599</c:v>
                </c:pt>
                <c:pt idx="38">
                  <c:v>42932.21875</c:v>
                </c:pt>
                <c:pt idx="39">
                  <c:v>42932.239583333401</c:v>
                </c:pt>
                <c:pt idx="40">
                  <c:v>42932.260416666599</c:v>
                </c:pt>
                <c:pt idx="41">
                  <c:v>42932.28125</c:v>
                </c:pt>
                <c:pt idx="42">
                  <c:v>42932.302083333401</c:v>
                </c:pt>
                <c:pt idx="43">
                  <c:v>42932.322916666599</c:v>
                </c:pt>
                <c:pt idx="44">
                  <c:v>42932.34375</c:v>
                </c:pt>
                <c:pt idx="45">
                  <c:v>42932.364583333401</c:v>
                </c:pt>
                <c:pt idx="46">
                  <c:v>42932.385416666599</c:v>
                </c:pt>
                <c:pt idx="47">
                  <c:v>42932.40625</c:v>
                </c:pt>
                <c:pt idx="48">
                  <c:v>42932.427083333401</c:v>
                </c:pt>
                <c:pt idx="49">
                  <c:v>42932.447916666599</c:v>
                </c:pt>
                <c:pt idx="50">
                  <c:v>42932.46875</c:v>
                </c:pt>
                <c:pt idx="51">
                  <c:v>42932.489583333401</c:v>
                </c:pt>
                <c:pt idx="52">
                  <c:v>42932.510416666599</c:v>
                </c:pt>
                <c:pt idx="53">
                  <c:v>42932.53125</c:v>
                </c:pt>
                <c:pt idx="54">
                  <c:v>42932.552083333401</c:v>
                </c:pt>
                <c:pt idx="55">
                  <c:v>42932.572916666599</c:v>
                </c:pt>
                <c:pt idx="56">
                  <c:v>42932.59375</c:v>
                </c:pt>
                <c:pt idx="57">
                  <c:v>42932.614583333401</c:v>
                </c:pt>
                <c:pt idx="58">
                  <c:v>42932.635416666599</c:v>
                </c:pt>
                <c:pt idx="59">
                  <c:v>42932.65625</c:v>
                </c:pt>
                <c:pt idx="60">
                  <c:v>42932.677083333401</c:v>
                </c:pt>
                <c:pt idx="61">
                  <c:v>42932.697916666599</c:v>
                </c:pt>
                <c:pt idx="62">
                  <c:v>42932.71875</c:v>
                </c:pt>
                <c:pt idx="63">
                  <c:v>42932.739583333401</c:v>
                </c:pt>
                <c:pt idx="64">
                  <c:v>42932.760416666599</c:v>
                </c:pt>
                <c:pt idx="65">
                  <c:v>42932.78125</c:v>
                </c:pt>
                <c:pt idx="66">
                  <c:v>42932.802083333401</c:v>
                </c:pt>
                <c:pt idx="67">
                  <c:v>42932.822916666599</c:v>
                </c:pt>
                <c:pt idx="68">
                  <c:v>42932.84375</c:v>
                </c:pt>
                <c:pt idx="69">
                  <c:v>42932.864583333401</c:v>
                </c:pt>
                <c:pt idx="70">
                  <c:v>42932.885416666599</c:v>
                </c:pt>
                <c:pt idx="71">
                  <c:v>42932.90625</c:v>
                </c:pt>
                <c:pt idx="72">
                  <c:v>42932.927083333401</c:v>
                </c:pt>
                <c:pt idx="73">
                  <c:v>42932.947916666599</c:v>
                </c:pt>
                <c:pt idx="74">
                  <c:v>42932.96875</c:v>
                </c:pt>
                <c:pt idx="75">
                  <c:v>42932.989583333401</c:v>
                </c:pt>
                <c:pt idx="76">
                  <c:v>42933.010416666599</c:v>
                </c:pt>
                <c:pt idx="77">
                  <c:v>42933.03125</c:v>
                </c:pt>
                <c:pt idx="78">
                  <c:v>42933.052083333401</c:v>
                </c:pt>
                <c:pt idx="79">
                  <c:v>42933.072916666599</c:v>
                </c:pt>
                <c:pt idx="80">
                  <c:v>42933.09375</c:v>
                </c:pt>
                <c:pt idx="81">
                  <c:v>42933.114583333401</c:v>
                </c:pt>
                <c:pt idx="82">
                  <c:v>42933.135416666599</c:v>
                </c:pt>
                <c:pt idx="83">
                  <c:v>42933.15625</c:v>
                </c:pt>
                <c:pt idx="84">
                  <c:v>42933.177083333401</c:v>
                </c:pt>
                <c:pt idx="85">
                  <c:v>42933.197916666599</c:v>
                </c:pt>
                <c:pt idx="86">
                  <c:v>42933.21875</c:v>
                </c:pt>
                <c:pt idx="87">
                  <c:v>42933.239583333401</c:v>
                </c:pt>
                <c:pt idx="88">
                  <c:v>42933.260416666599</c:v>
                </c:pt>
                <c:pt idx="89">
                  <c:v>42933.28125</c:v>
                </c:pt>
                <c:pt idx="90">
                  <c:v>42933.302083333401</c:v>
                </c:pt>
                <c:pt idx="91">
                  <c:v>42933.322916666599</c:v>
                </c:pt>
                <c:pt idx="92">
                  <c:v>42933.34375</c:v>
                </c:pt>
                <c:pt idx="93">
                  <c:v>42933.364583333401</c:v>
                </c:pt>
                <c:pt idx="94">
                  <c:v>42933.385416666599</c:v>
                </c:pt>
                <c:pt idx="95">
                  <c:v>42933.40625</c:v>
                </c:pt>
                <c:pt idx="96">
                  <c:v>42933.427083333401</c:v>
                </c:pt>
                <c:pt idx="97">
                  <c:v>42933.447916666599</c:v>
                </c:pt>
                <c:pt idx="98">
                  <c:v>42933.46875</c:v>
                </c:pt>
                <c:pt idx="99">
                  <c:v>42933.489583333401</c:v>
                </c:pt>
                <c:pt idx="100">
                  <c:v>42933.510416666599</c:v>
                </c:pt>
                <c:pt idx="101">
                  <c:v>42933.53125</c:v>
                </c:pt>
                <c:pt idx="102">
                  <c:v>42933.552083333401</c:v>
                </c:pt>
                <c:pt idx="103">
                  <c:v>42933.572916666599</c:v>
                </c:pt>
                <c:pt idx="104">
                  <c:v>42933.59375</c:v>
                </c:pt>
                <c:pt idx="105">
                  <c:v>42933.614583333401</c:v>
                </c:pt>
                <c:pt idx="106">
                  <c:v>42933.635416666599</c:v>
                </c:pt>
                <c:pt idx="107">
                  <c:v>42933.65625</c:v>
                </c:pt>
                <c:pt idx="108">
                  <c:v>42933.677083333401</c:v>
                </c:pt>
                <c:pt idx="109">
                  <c:v>42933.697916666599</c:v>
                </c:pt>
                <c:pt idx="110">
                  <c:v>42933.71875</c:v>
                </c:pt>
                <c:pt idx="111">
                  <c:v>42933.739583333401</c:v>
                </c:pt>
                <c:pt idx="112">
                  <c:v>42933.760416666599</c:v>
                </c:pt>
                <c:pt idx="113">
                  <c:v>42933.78125</c:v>
                </c:pt>
                <c:pt idx="114">
                  <c:v>42933.802083333401</c:v>
                </c:pt>
                <c:pt idx="115">
                  <c:v>42933.822916666599</c:v>
                </c:pt>
                <c:pt idx="116">
                  <c:v>42933.84375</c:v>
                </c:pt>
                <c:pt idx="117">
                  <c:v>42933.864583333401</c:v>
                </c:pt>
                <c:pt idx="118">
                  <c:v>42933.885416666599</c:v>
                </c:pt>
                <c:pt idx="119">
                  <c:v>42933.90625</c:v>
                </c:pt>
                <c:pt idx="120">
                  <c:v>42933.927083333401</c:v>
                </c:pt>
                <c:pt idx="121">
                  <c:v>42933.947916666599</c:v>
                </c:pt>
                <c:pt idx="122">
                  <c:v>42933.96875</c:v>
                </c:pt>
                <c:pt idx="123">
                  <c:v>42933.989583333401</c:v>
                </c:pt>
                <c:pt idx="124">
                  <c:v>42934.010416666599</c:v>
                </c:pt>
                <c:pt idx="125">
                  <c:v>42934.03125</c:v>
                </c:pt>
                <c:pt idx="126">
                  <c:v>42934.052083333401</c:v>
                </c:pt>
                <c:pt idx="127">
                  <c:v>42934.072916666599</c:v>
                </c:pt>
                <c:pt idx="128">
                  <c:v>42934.09375</c:v>
                </c:pt>
                <c:pt idx="129">
                  <c:v>42934.114583333401</c:v>
                </c:pt>
                <c:pt idx="130">
                  <c:v>42934.135416666599</c:v>
                </c:pt>
                <c:pt idx="131">
                  <c:v>42934.15625</c:v>
                </c:pt>
                <c:pt idx="132">
                  <c:v>42934.177083333401</c:v>
                </c:pt>
                <c:pt idx="133">
                  <c:v>42934.197916666599</c:v>
                </c:pt>
                <c:pt idx="134">
                  <c:v>42934.21875</c:v>
                </c:pt>
                <c:pt idx="135">
                  <c:v>42934.239583333401</c:v>
                </c:pt>
                <c:pt idx="136">
                  <c:v>42934.260416666599</c:v>
                </c:pt>
                <c:pt idx="137">
                  <c:v>42934.28125</c:v>
                </c:pt>
                <c:pt idx="138">
                  <c:v>42934.302083333401</c:v>
                </c:pt>
                <c:pt idx="139">
                  <c:v>42934.322916666599</c:v>
                </c:pt>
                <c:pt idx="140">
                  <c:v>42934.34375</c:v>
                </c:pt>
                <c:pt idx="141">
                  <c:v>42934.364583333401</c:v>
                </c:pt>
                <c:pt idx="142">
                  <c:v>42934.385416666599</c:v>
                </c:pt>
                <c:pt idx="143">
                  <c:v>42934.40625</c:v>
                </c:pt>
                <c:pt idx="144">
                  <c:v>42934.427083333401</c:v>
                </c:pt>
                <c:pt idx="145">
                  <c:v>42934.447916666599</c:v>
                </c:pt>
                <c:pt idx="146">
                  <c:v>42934.46875</c:v>
                </c:pt>
                <c:pt idx="147">
                  <c:v>42934.489583333401</c:v>
                </c:pt>
                <c:pt idx="148">
                  <c:v>42934.510416666599</c:v>
                </c:pt>
                <c:pt idx="149">
                  <c:v>42934.53125</c:v>
                </c:pt>
                <c:pt idx="150">
                  <c:v>42934.552083333401</c:v>
                </c:pt>
                <c:pt idx="151">
                  <c:v>42934.572916666599</c:v>
                </c:pt>
                <c:pt idx="152">
                  <c:v>42934.59375</c:v>
                </c:pt>
                <c:pt idx="153">
                  <c:v>42934.614583333401</c:v>
                </c:pt>
                <c:pt idx="154">
                  <c:v>42934.635416666599</c:v>
                </c:pt>
                <c:pt idx="155">
                  <c:v>42934.65625</c:v>
                </c:pt>
                <c:pt idx="156">
                  <c:v>42934.677083333401</c:v>
                </c:pt>
                <c:pt idx="157">
                  <c:v>42934.697916666599</c:v>
                </c:pt>
                <c:pt idx="158">
                  <c:v>42934.71875</c:v>
                </c:pt>
                <c:pt idx="159">
                  <c:v>42934.739583333401</c:v>
                </c:pt>
                <c:pt idx="160">
                  <c:v>42934.760416666599</c:v>
                </c:pt>
                <c:pt idx="161">
                  <c:v>42934.78125</c:v>
                </c:pt>
                <c:pt idx="162">
                  <c:v>42934.802083333401</c:v>
                </c:pt>
                <c:pt idx="163">
                  <c:v>42934.822916666599</c:v>
                </c:pt>
                <c:pt idx="164">
                  <c:v>42934.84375</c:v>
                </c:pt>
                <c:pt idx="165">
                  <c:v>42934.864583333401</c:v>
                </c:pt>
                <c:pt idx="166">
                  <c:v>42934.885416666599</c:v>
                </c:pt>
                <c:pt idx="167">
                  <c:v>42934.90625</c:v>
                </c:pt>
                <c:pt idx="168">
                  <c:v>42934.927083333401</c:v>
                </c:pt>
                <c:pt idx="169">
                  <c:v>42934.947916666599</c:v>
                </c:pt>
                <c:pt idx="170">
                  <c:v>42934.96875</c:v>
                </c:pt>
                <c:pt idx="171">
                  <c:v>42934.989583333401</c:v>
                </c:pt>
                <c:pt idx="172">
                  <c:v>42935.010416666599</c:v>
                </c:pt>
                <c:pt idx="173">
                  <c:v>42935.03125</c:v>
                </c:pt>
                <c:pt idx="174">
                  <c:v>42935.052083333401</c:v>
                </c:pt>
                <c:pt idx="175">
                  <c:v>42935.072916666599</c:v>
                </c:pt>
                <c:pt idx="176">
                  <c:v>42935.09375</c:v>
                </c:pt>
                <c:pt idx="177">
                  <c:v>42935.114583333401</c:v>
                </c:pt>
                <c:pt idx="178">
                  <c:v>42935.135416666599</c:v>
                </c:pt>
                <c:pt idx="179">
                  <c:v>42935.15625</c:v>
                </c:pt>
                <c:pt idx="180">
                  <c:v>42935.177083333401</c:v>
                </c:pt>
                <c:pt idx="181">
                  <c:v>42935.197916666599</c:v>
                </c:pt>
                <c:pt idx="182">
                  <c:v>42935.21875</c:v>
                </c:pt>
                <c:pt idx="183">
                  <c:v>42935.239583333401</c:v>
                </c:pt>
                <c:pt idx="184">
                  <c:v>42935.260416666599</c:v>
                </c:pt>
                <c:pt idx="185">
                  <c:v>42935.28125</c:v>
                </c:pt>
                <c:pt idx="186">
                  <c:v>42935.302083333401</c:v>
                </c:pt>
                <c:pt idx="187">
                  <c:v>42935.322916666599</c:v>
                </c:pt>
                <c:pt idx="188">
                  <c:v>42935.34375</c:v>
                </c:pt>
                <c:pt idx="189">
                  <c:v>42935.364583333401</c:v>
                </c:pt>
                <c:pt idx="190">
                  <c:v>42935.385416666599</c:v>
                </c:pt>
                <c:pt idx="191">
                  <c:v>42935.40625</c:v>
                </c:pt>
                <c:pt idx="192">
                  <c:v>42935.427083333401</c:v>
                </c:pt>
                <c:pt idx="193">
                  <c:v>42935.447916666599</c:v>
                </c:pt>
                <c:pt idx="194">
                  <c:v>42935.46875</c:v>
                </c:pt>
                <c:pt idx="195">
                  <c:v>42935.489583333401</c:v>
                </c:pt>
                <c:pt idx="196">
                  <c:v>42935.510416666599</c:v>
                </c:pt>
                <c:pt idx="197">
                  <c:v>42935.53125</c:v>
                </c:pt>
                <c:pt idx="198">
                  <c:v>42935.552083333401</c:v>
                </c:pt>
                <c:pt idx="199">
                  <c:v>42935.572916666599</c:v>
                </c:pt>
                <c:pt idx="200">
                  <c:v>42935.59375</c:v>
                </c:pt>
                <c:pt idx="201">
                  <c:v>42935.614583333401</c:v>
                </c:pt>
                <c:pt idx="202">
                  <c:v>42935.635416666599</c:v>
                </c:pt>
                <c:pt idx="203">
                  <c:v>42935.65625</c:v>
                </c:pt>
                <c:pt idx="204">
                  <c:v>42935.677083333401</c:v>
                </c:pt>
                <c:pt idx="205">
                  <c:v>42935.697916666599</c:v>
                </c:pt>
                <c:pt idx="206">
                  <c:v>42935.71875</c:v>
                </c:pt>
                <c:pt idx="207">
                  <c:v>42935.739583333401</c:v>
                </c:pt>
                <c:pt idx="208">
                  <c:v>42935.760416666599</c:v>
                </c:pt>
                <c:pt idx="209">
                  <c:v>42935.78125</c:v>
                </c:pt>
                <c:pt idx="210">
                  <c:v>42935.802083333401</c:v>
                </c:pt>
                <c:pt idx="211">
                  <c:v>42935.822916666599</c:v>
                </c:pt>
                <c:pt idx="212">
                  <c:v>42935.84375</c:v>
                </c:pt>
                <c:pt idx="213">
                  <c:v>42935.864583333401</c:v>
                </c:pt>
                <c:pt idx="214">
                  <c:v>42935.885416666599</c:v>
                </c:pt>
                <c:pt idx="215">
                  <c:v>42935.90625</c:v>
                </c:pt>
                <c:pt idx="216">
                  <c:v>42935.927083333401</c:v>
                </c:pt>
                <c:pt idx="217">
                  <c:v>42935.947916666599</c:v>
                </c:pt>
                <c:pt idx="218">
                  <c:v>42935.96875</c:v>
                </c:pt>
                <c:pt idx="219">
                  <c:v>42935.989583333401</c:v>
                </c:pt>
                <c:pt idx="220">
                  <c:v>42936.010416666599</c:v>
                </c:pt>
                <c:pt idx="221">
                  <c:v>42936.03125</c:v>
                </c:pt>
                <c:pt idx="222">
                  <c:v>42936.052083333401</c:v>
                </c:pt>
                <c:pt idx="223">
                  <c:v>42936.072916666599</c:v>
                </c:pt>
                <c:pt idx="224">
                  <c:v>42936.09375</c:v>
                </c:pt>
                <c:pt idx="225">
                  <c:v>42936.114583333401</c:v>
                </c:pt>
                <c:pt idx="226">
                  <c:v>42936.135416666599</c:v>
                </c:pt>
                <c:pt idx="227">
                  <c:v>42936.15625</c:v>
                </c:pt>
                <c:pt idx="228">
                  <c:v>42936.177083333401</c:v>
                </c:pt>
                <c:pt idx="229">
                  <c:v>42936.197916666599</c:v>
                </c:pt>
                <c:pt idx="230">
                  <c:v>42936.21875</c:v>
                </c:pt>
                <c:pt idx="231">
                  <c:v>42936.239583333401</c:v>
                </c:pt>
                <c:pt idx="232">
                  <c:v>42936.260416666599</c:v>
                </c:pt>
                <c:pt idx="233">
                  <c:v>42936.28125</c:v>
                </c:pt>
                <c:pt idx="234">
                  <c:v>42936.302083333401</c:v>
                </c:pt>
                <c:pt idx="235">
                  <c:v>42936.322916666599</c:v>
                </c:pt>
                <c:pt idx="236">
                  <c:v>42936.34375</c:v>
                </c:pt>
                <c:pt idx="237">
                  <c:v>42936.364583333401</c:v>
                </c:pt>
                <c:pt idx="238">
                  <c:v>42936.385416666599</c:v>
                </c:pt>
                <c:pt idx="239">
                  <c:v>42936.40625</c:v>
                </c:pt>
                <c:pt idx="240">
                  <c:v>42936.427083333401</c:v>
                </c:pt>
                <c:pt idx="241">
                  <c:v>42936.447916666599</c:v>
                </c:pt>
                <c:pt idx="242">
                  <c:v>42936.46875</c:v>
                </c:pt>
                <c:pt idx="243">
                  <c:v>42936.489583333401</c:v>
                </c:pt>
                <c:pt idx="244">
                  <c:v>42936.510416666599</c:v>
                </c:pt>
                <c:pt idx="245">
                  <c:v>42936.53125</c:v>
                </c:pt>
                <c:pt idx="246">
                  <c:v>42936.552083333401</c:v>
                </c:pt>
                <c:pt idx="247">
                  <c:v>42936.572916666599</c:v>
                </c:pt>
                <c:pt idx="248">
                  <c:v>42936.59375</c:v>
                </c:pt>
                <c:pt idx="249">
                  <c:v>42936.614583333401</c:v>
                </c:pt>
                <c:pt idx="250">
                  <c:v>42936.635416666599</c:v>
                </c:pt>
                <c:pt idx="251">
                  <c:v>42936.65625</c:v>
                </c:pt>
                <c:pt idx="252">
                  <c:v>42936.677083333401</c:v>
                </c:pt>
                <c:pt idx="253">
                  <c:v>42936.697916666599</c:v>
                </c:pt>
                <c:pt idx="254">
                  <c:v>42936.71875</c:v>
                </c:pt>
                <c:pt idx="255">
                  <c:v>42936.739583333401</c:v>
                </c:pt>
                <c:pt idx="256">
                  <c:v>42936.760416666599</c:v>
                </c:pt>
                <c:pt idx="257">
                  <c:v>42936.78125</c:v>
                </c:pt>
                <c:pt idx="258">
                  <c:v>42936.802083333401</c:v>
                </c:pt>
                <c:pt idx="259">
                  <c:v>42936.822916666599</c:v>
                </c:pt>
                <c:pt idx="260">
                  <c:v>42936.84375</c:v>
                </c:pt>
                <c:pt idx="261">
                  <c:v>42936.864583333401</c:v>
                </c:pt>
                <c:pt idx="262">
                  <c:v>42936.885416666599</c:v>
                </c:pt>
                <c:pt idx="263">
                  <c:v>42936.90625</c:v>
                </c:pt>
                <c:pt idx="264">
                  <c:v>42936.927083333401</c:v>
                </c:pt>
                <c:pt idx="265">
                  <c:v>42936.947916666599</c:v>
                </c:pt>
                <c:pt idx="266">
                  <c:v>42936.96875</c:v>
                </c:pt>
                <c:pt idx="267">
                  <c:v>42936.989583333401</c:v>
                </c:pt>
                <c:pt idx="268">
                  <c:v>42937.010416666599</c:v>
                </c:pt>
                <c:pt idx="269">
                  <c:v>42937.03125</c:v>
                </c:pt>
                <c:pt idx="270">
                  <c:v>42937.052083333401</c:v>
                </c:pt>
                <c:pt idx="271">
                  <c:v>42937.072916666599</c:v>
                </c:pt>
                <c:pt idx="272">
                  <c:v>42937.09375</c:v>
                </c:pt>
                <c:pt idx="273">
                  <c:v>42937.114583333401</c:v>
                </c:pt>
                <c:pt idx="274">
                  <c:v>42937.135416666599</c:v>
                </c:pt>
                <c:pt idx="275">
                  <c:v>42937.15625</c:v>
                </c:pt>
                <c:pt idx="276">
                  <c:v>42937.177083333401</c:v>
                </c:pt>
                <c:pt idx="277">
                  <c:v>42937.197916666599</c:v>
                </c:pt>
                <c:pt idx="278">
                  <c:v>42937.21875</c:v>
                </c:pt>
                <c:pt idx="279">
                  <c:v>42937.239583333401</c:v>
                </c:pt>
                <c:pt idx="280">
                  <c:v>42937.260416666599</c:v>
                </c:pt>
                <c:pt idx="281">
                  <c:v>42937.28125</c:v>
                </c:pt>
                <c:pt idx="282">
                  <c:v>42937.302083333401</c:v>
                </c:pt>
                <c:pt idx="283">
                  <c:v>42937.322916666599</c:v>
                </c:pt>
                <c:pt idx="284">
                  <c:v>42937.34375</c:v>
                </c:pt>
                <c:pt idx="285">
                  <c:v>42937.364583333401</c:v>
                </c:pt>
                <c:pt idx="286">
                  <c:v>42937.385416666599</c:v>
                </c:pt>
                <c:pt idx="287">
                  <c:v>42937.40625</c:v>
                </c:pt>
                <c:pt idx="288">
                  <c:v>42937.427083333401</c:v>
                </c:pt>
                <c:pt idx="289">
                  <c:v>42937.447916666599</c:v>
                </c:pt>
                <c:pt idx="290">
                  <c:v>42937.46875</c:v>
                </c:pt>
                <c:pt idx="291">
                  <c:v>42937.489583333401</c:v>
                </c:pt>
                <c:pt idx="292">
                  <c:v>42937.510416666599</c:v>
                </c:pt>
                <c:pt idx="293">
                  <c:v>42937.53125</c:v>
                </c:pt>
                <c:pt idx="294">
                  <c:v>42937.552083333401</c:v>
                </c:pt>
                <c:pt idx="295">
                  <c:v>42937.572916666599</c:v>
                </c:pt>
                <c:pt idx="296">
                  <c:v>42937.59375</c:v>
                </c:pt>
                <c:pt idx="297">
                  <c:v>42937.614583333401</c:v>
                </c:pt>
                <c:pt idx="298">
                  <c:v>42937.635416666599</c:v>
                </c:pt>
                <c:pt idx="299">
                  <c:v>42937.65625</c:v>
                </c:pt>
                <c:pt idx="300">
                  <c:v>42937.677083333401</c:v>
                </c:pt>
                <c:pt idx="301">
                  <c:v>42937.697916666599</c:v>
                </c:pt>
                <c:pt idx="302">
                  <c:v>42937.71875</c:v>
                </c:pt>
                <c:pt idx="303">
                  <c:v>42937.739583333401</c:v>
                </c:pt>
                <c:pt idx="304">
                  <c:v>42937.760416666599</c:v>
                </c:pt>
                <c:pt idx="305">
                  <c:v>42937.78125</c:v>
                </c:pt>
                <c:pt idx="306">
                  <c:v>42937.802083333401</c:v>
                </c:pt>
                <c:pt idx="307">
                  <c:v>42937.822916666599</c:v>
                </c:pt>
                <c:pt idx="308">
                  <c:v>42937.84375</c:v>
                </c:pt>
                <c:pt idx="309">
                  <c:v>42937.864583333401</c:v>
                </c:pt>
                <c:pt idx="310">
                  <c:v>42937.885416666599</c:v>
                </c:pt>
                <c:pt idx="311">
                  <c:v>42937.90625</c:v>
                </c:pt>
                <c:pt idx="312">
                  <c:v>42937.927083333401</c:v>
                </c:pt>
                <c:pt idx="313">
                  <c:v>42937.947916666599</c:v>
                </c:pt>
                <c:pt idx="314">
                  <c:v>42937.96875</c:v>
                </c:pt>
                <c:pt idx="315">
                  <c:v>42937.989583333401</c:v>
                </c:pt>
                <c:pt idx="316">
                  <c:v>42938.010416666599</c:v>
                </c:pt>
                <c:pt idx="317">
                  <c:v>42938.03125</c:v>
                </c:pt>
                <c:pt idx="318">
                  <c:v>42938.052083333401</c:v>
                </c:pt>
                <c:pt idx="319">
                  <c:v>42938.072916666599</c:v>
                </c:pt>
                <c:pt idx="320">
                  <c:v>42938.09375</c:v>
                </c:pt>
                <c:pt idx="321">
                  <c:v>42938.114583333401</c:v>
                </c:pt>
                <c:pt idx="322">
                  <c:v>42938.135416666599</c:v>
                </c:pt>
                <c:pt idx="323">
                  <c:v>42938.15625</c:v>
                </c:pt>
                <c:pt idx="324">
                  <c:v>42938.177083333401</c:v>
                </c:pt>
                <c:pt idx="325">
                  <c:v>42938.197916666599</c:v>
                </c:pt>
                <c:pt idx="326">
                  <c:v>42938.21875</c:v>
                </c:pt>
                <c:pt idx="327">
                  <c:v>42938.239583333401</c:v>
                </c:pt>
                <c:pt idx="328">
                  <c:v>42938.260416666599</c:v>
                </c:pt>
                <c:pt idx="329">
                  <c:v>42938.28125</c:v>
                </c:pt>
                <c:pt idx="330">
                  <c:v>42938.302083333401</c:v>
                </c:pt>
                <c:pt idx="331">
                  <c:v>42938.322916666599</c:v>
                </c:pt>
                <c:pt idx="332">
                  <c:v>42938.34375</c:v>
                </c:pt>
                <c:pt idx="333">
                  <c:v>42938.364583333401</c:v>
                </c:pt>
                <c:pt idx="334">
                  <c:v>42938.385416666599</c:v>
                </c:pt>
                <c:pt idx="335">
                  <c:v>42938.40625</c:v>
                </c:pt>
                <c:pt idx="336">
                  <c:v>42938.427083333401</c:v>
                </c:pt>
                <c:pt idx="337">
                  <c:v>42938.447916666599</c:v>
                </c:pt>
                <c:pt idx="338">
                  <c:v>42938.46875</c:v>
                </c:pt>
                <c:pt idx="339">
                  <c:v>42938.489583333401</c:v>
                </c:pt>
                <c:pt idx="340">
                  <c:v>42938.510416666599</c:v>
                </c:pt>
                <c:pt idx="341">
                  <c:v>42938.53125</c:v>
                </c:pt>
                <c:pt idx="342">
                  <c:v>42938.552083333401</c:v>
                </c:pt>
                <c:pt idx="343">
                  <c:v>42938.572916666599</c:v>
                </c:pt>
                <c:pt idx="344">
                  <c:v>42938.59375</c:v>
                </c:pt>
                <c:pt idx="345">
                  <c:v>42938.614583333401</c:v>
                </c:pt>
                <c:pt idx="346">
                  <c:v>42938.635416666599</c:v>
                </c:pt>
                <c:pt idx="347">
                  <c:v>42938.65625</c:v>
                </c:pt>
                <c:pt idx="348">
                  <c:v>42938.677083333401</c:v>
                </c:pt>
                <c:pt idx="349">
                  <c:v>42938.697916666599</c:v>
                </c:pt>
                <c:pt idx="350">
                  <c:v>42938.71875</c:v>
                </c:pt>
                <c:pt idx="351">
                  <c:v>42938.739583333401</c:v>
                </c:pt>
                <c:pt idx="352">
                  <c:v>42938.760416666599</c:v>
                </c:pt>
                <c:pt idx="353">
                  <c:v>42938.78125</c:v>
                </c:pt>
                <c:pt idx="354">
                  <c:v>42938.802083333401</c:v>
                </c:pt>
                <c:pt idx="355">
                  <c:v>42938.822916666599</c:v>
                </c:pt>
                <c:pt idx="356">
                  <c:v>42938.84375</c:v>
                </c:pt>
                <c:pt idx="357">
                  <c:v>42938.864583333401</c:v>
                </c:pt>
                <c:pt idx="358">
                  <c:v>42938.885416666599</c:v>
                </c:pt>
                <c:pt idx="359">
                  <c:v>42938.90625</c:v>
                </c:pt>
                <c:pt idx="360">
                  <c:v>42938.927083333401</c:v>
                </c:pt>
                <c:pt idx="361">
                  <c:v>42938.947916666599</c:v>
                </c:pt>
                <c:pt idx="362">
                  <c:v>42938.96875</c:v>
                </c:pt>
                <c:pt idx="363">
                  <c:v>42938.989583333401</c:v>
                </c:pt>
                <c:pt idx="364">
                  <c:v>42939.010416666599</c:v>
                </c:pt>
                <c:pt idx="365">
                  <c:v>42939.03125</c:v>
                </c:pt>
                <c:pt idx="366">
                  <c:v>42939.052083333401</c:v>
                </c:pt>
                <c:pt idx="367">
                  <c:v>42939.072916666599</c:v>
                </c:pt>
                <c:pt idx="368">
                  <c:v>42939.09375</c:v>
                </c:pt>
                <c:pt idx="369">
                  <c:v>42939.114583333401</c:v>
                </c:pt>
                <c:pt idx="370">
                  <c:v>42939.135416666599</c:v>
                </c:pt>
                <c:pt idx="371">
                  <c:v>42939.15625</c:v>
                </c:pt>
                <c:pt idx="372">
                  <c:v>42939.177083333401</c:v>
                </c:pt>
                <c:pt idx="373">
                  <c:v>42939.197916666599</c:v>
                </c:pt>
                <c:pt idx="374">
                  <c:v>42939.21875</c:v>
                </c:pt>
                <c:pt idx="375">
                  <c:v>42939.239583333401</c:v>
                </c:pt>
                <c:pt idx="376">
                  <c:v>42939.260416666599</c:v>
                </c:pt>
                <c:pt idx="377">
                  <c:v>42939.28125</c:v>
                </c:pt>
                <c:pt idx="378">
                  <c:v>42939.302083333401</c:v>
                </c:pt>
                <c:pt idx="379">
                  <c:v>42939.322916666599</c:v>
                </c:pt>
                <c:pt idx="380">
                  <c:v>42939.34375</c:v>
                </c:pt>
                <c:pt idx="381">
                  <c:v>42939.364583333401</c:v>
                </c:pt>
                <c:pt idx="382">
                  <c:v>42939.385416666599</c:v>
                </c:pt>
                <c:pt idx="383">
                  <c:v>42939.40625</c:v>
                </c:pt>
                <c:pt idx="384">
                  <c:v>42939.427083333401</c:v>
                </c:pt>
                <c:pt idx="385">
                  <c:v>42939.447916666599</c:v>
                </c:pt>
                <c:pt idx="386">
                  <c:v>42939.46875</c:v>
                </c:pt>
                <c:pt idx="387">
                  <c:v>42939.489583333401</c:v>
                </c:pt>
                <c:pt idx="388">
                  <c:v>42939.510416666599</c:v>
                </c:pt>
                <c:pt idx="389">
                  <c:v>42939.53125</c:v>
                </c:pt>
                <c:pt idx="390">
                  <c:v>42939.552083333401</c:v>
                </c:pt>
                <c:pt idx="391">
                  <c:v>42939.572916666599</c:v>
                </c:pt>
                <c:pt idx="392">
                  <c:v>42939.59375</c:v>
                </c:pt>
                <c:pt idx="393">
                  <c:v>42939.614583333401</c:v>
                </c:pt>
                <c:pt idx="394">
                  <c:v>42939.635416666599</c:v>
                </c:pt>
                <c:pt idx="395">
                  <c:v>42939.65625</c:v>
                </c:pt>
                <c:pt idx="396">
                  <c:v>42939.677083333401</c:v>
                </c:pt>
                <c:pt idx="397">
                  <c:v>42939.697916666599</c:v>
                </c:pt>
                <c:pt idx="398">
                  <c:v>42939.71875</c:v>
                </c:pt>
                <c:pt idx="399">
                  <c:v>42939.739583333401</c:v>
                </c:pt>
                <c:pt idx="400">
                  <c:v>42939.760416666599</c:v>
                </c:pt>
                <c:pt idx="401">
                  <c:v>42939.78125</c:v>
                </c:pt>
                <c:pt idx="402">
                  <c:v>42939.802083333401</c:v>
                </c:pt>
                <c:pt idx="403">
                  <c:v>42939.822916666599</c:v>
                </c:pt>
                <c:pt idx="404">
                  <c:v>42939.84375</c:v>
                </c:pt>
                <c:pt idx="405">
                  <c:v>42939.864583333401</c:v>
                </c:pt>
                <c:pt idx="406">
                  <c:v>42939.885416666599</c:v>
                </c:pt>
                <c:pt idx="407">
                  <c:v>42939.90625</c:v>
                </c:pt>
                <c:pt idx="408">
                  <c:v>42939.927083333401</c:v>
                </c:pt>
                <c:pt idx="409">
                  <c:v>42939.947916666599</c:v>
                </c:pt>
                <c:pt idx="410">
                  <c:v>42939.96875</c:v>
                </c:pt>
                <c:pt idx="411">
                  <c:v>42939.989583333401</c:v>
                </c:pt>
                <c:pt idx="412">
                  <c:v>42940.010416666599</c:v>
                </c:pt>
                <c:pt idx="413">
                  <c:v>42940.03125</c:v>
                </c:pt>
                <c:pt idx="414">
                  <c:v>42940.052083333401</c:v>
                </c:pt>
                <c:pt idx="415">
                  <c:v>42940.072916666599</c:v>
                </c:pt>
                <c:pt idx="416">
                  <c:v>42940.09375</c:v>
                </c:pt>
                <c:pt idx="417">
                  <c:v>42940.114583333401</c:v>
                </c:pt>
                <c:pt idx="418">
                  <c:v>42940.135416666599</c:v>
                </c:pt>
                <c:pt idx="419">
                  <c:v>42940.15625</c:v>
                </c:pt>
                <c:pt idx="420">
                  <c:v>42940.177083333401</c:v>
                </c:pt>
                <c:pt idx="421">
                  <c:v>42940.197916666599</c:v>
                </c:pt>
                <c:pt idx="422">
                  <c:v>42940.21875</c:v>
                </c:pt>
                <c:pt idx="423">
                  <c:v>42940.239583333401</c:v>
                </c:pt>
                <c:pt idx="424">
                  <c:v>42940.260416666599</c:v>
                </c:pt>
                <c:pt idx="425">
                  <c:v>42940.28125</c:v>
                </c:pt>
                <c:pt idx="426">
                  <c:v>42940.302083333401</c:v>
                </c:pt>
                <c:pt idx="427">
                  <c:v>42940.322916666599</c:v>
                </c:pt>
                <c:pt idx="428">
                  <c:v>42940.34375</c:v>
                </c:pt>
                <c:pt idx="429">
                  <c:v>42940.364583333401</c:v>
                </c:pt>
                <c:pt idx="430">
                  <c:v>42940.385416666599</c:v>
                </c:pt>
                <c:pt idx="431">
                  <c:v>42940.40625</c:v>
                </c:pt>
                <c:pt idx="432">
                  <c:v>42940.427083333401</c:v>
                </c:pt>
                <c:pt idx="433">
                  <c:v>42940.447916666599</c:v>
                </c:pt>
                <c:pt idx="434">
                  <c:v>42940.46875</c:v>
                </c:pt>
                <c:pt idx="435">
                  <c:v>42940.489583333401</c:v>
                </c:pt>
                <c:pt idx="436">
                  <c:v>42940.510416666599</c:v>
                </c:pt>
                <c:pt idx="437">
                  <c:v>42940.53125</c:v>
                </c:pt>
                <c:pt idx="438">
                  <c:v>42940.552083333401</c:v>
                </c:pt>
                <c:pt idx="439">
                  <c:v>42940.572916666599</c:v>
                </c:pt>
                <c:pt idx="440">
                  <c:v>42940.59375</c:v>
                </c:pt>
                <c:pt idx="441">
                  <c:v>42940.614583333401</c:v>
                </c:pt>
                <c:pt idx="442">
                  <c:v>42940.635416666599</c:v>
                </c:pt>
                <c:pt idx="443">
                  <c:v>42940.65625</c:v>
                </c:pt>
                <c:pt idx="444">
                  <c:v>42940.677083333401</c:v>
                </c:pt>
                <c:pt idx="445">
                  <c:v>42940.697916666599</c:v>
                </c:pt>
                <c:pt idx="446">
                  <c:v>42940.71875</c:v>
                </c:pt>
                <c:pt idx="447">
                  <c:v>42940.739583333401</c:v>
                </c:pt>
                <c:pt idx="448">
                  <c:v>42940.760416666599</c:v>
                </c:pt>
                <c:pt idx="449">
                  <c:v>42940.78125</c:v>
                </c:pt>
                <c:pt idx="450">
                  <c:v>42940.802083333401</c:v>
                </c:pt>
                <c:pt idx="451">
                  <c:v>42940.822916666599</c:v>
                </c:pt>
                <c:pt idx="452">
                  <c:v>42940.84375</c:v>
                </c:pt>
                <c:pt idx="453">
                  <c:v>42940.864583333401</c:v>
                </c:pt>
                <c:pt idx="454">
                  <c:v>42940.885416666599</c:v>
                </c:pt>
                <c:pt idx="455">
                  <c:v>42940.90625</c:v>
                </c:pt>
                <c:pt idx="456">
                  <c:v>42940.927083333401</c:v>
                </c:pt>
                <c:pt idx="457">
                  <c:v>42940.947916666599</c:v>
                </c:pt>
                <c:pt idx="458">
                  <c:v>42940.96875</c:v>
                </c:pt>
                <c:pt idx="459">
                  <c:v>42940.989583333401</c:v>
                </c:pt>
                <c:pt idx="460">
                  <c:v>42941.010416666599</c:v>
                </c:pt>
                <c:pt idx="461">
                  <c:v>42941.03125</c:v>
                </c:pt>
                <c:pt idx="462">
                  <c:v>42941.052083333401</c:v>
                </c:pt>
                <c:pt idx="463">
                  <c:v>42941.072916666599</c:v>
                </c:pt>
                <c:pt idx="464">
                  <c:v>42941.09375</c:v>
                </c:pt>
                <c:pt idx="465">
                  <c:v>42941.114583333401</c:v>
                </c:pt>
                <c:pt idx="466">
                  <c:v>42941.135416666599</c:v>
                </c:pt>
                <c:pt idx="467">
                  <c:v>42941.15625</c:v>
                </c:pt>
                <c:pt idx="468">
                  <c:v>42941.177083333401</c:v>
                </c:pt>
                <c:pt idx="469">
                  <c:v>42941.197916666599</c:v>
                </c:pt>
                <c:pt idx="470">
                  <c:v>42941.21875</c:v>
                </c:pt>
                <c:pt idx="471">
                  <c:v>42941.239583333401</c:v>
                </c:pt>
                <c:pt idx="472">
                  <c:v>42941.260416666599</c:v>
                </c:pt>
                <c:pt idx="473">
                  <c:v>42941.28125</c:v>
                </c:pt>
                <c:pt idx="474">
                  <c:v>42941.302083333401</c:v>
                </c:pt>
                <c:pt idx="475">
                  <c:v>42941.322916666599</c:v>
                </c:pt>
                <c:pt idx="476">
                  <c:v>42941.34375</c:v>
                </c:pt>
                <c:pt idx="477">
                  <c:v>42941.364583333401</c:v>
                </c:pt>
                <c:pt idx="478">
                  <c:v>42941.385416666599</c:v>
                </c:pt>
                <c:pt idx="479">
                  <c:v>42941.40625</c:v>
                </c:pt>
                <c:pt idx="480">
                  <c:v>42941.427083333401</c:v>
                </c:pt>
                <c:pt idx="481">
                  <c:v>42941.447916666599</c:v>
                </c:pt>
                <c:pt idx="482">
                  <c:v>42941.46875</c:v>
                </c:pt>
                <c:pt idx="483">
                  <c:v>42941.489583333401</c:v>
                </c:pt>
                <c:pt idx="484">
                  <c:v>42941.510416666599</c:v>
                </c:pt>
                <c:pt idx="485">
                  <c:v>42941.53125</c:v>
                </c:pt>
                <c:pt idx="486">
                  <c:v>42941.552083333401</c:v>
                </c:pt>
                <c:pt idx="487">
                  <c:v>42941.572916666599</c:v>
                </c:pt>
                <c:pt idx="488">
                  <c:v>42941.59375</c:v>
                </c:pt>
                <c:pt idx="489">
                  <c:v>42941.614583333401</c:v>
                </c:pt>
                <c:pt idx="490">
                  <c:v>42941.635416666599</c:v>
                </c:pt>
                <c:pt idx="491">
                  <c:v>42941.65625</c:v>
                </c:pt>
                <c:pt idx="492">
                  <c:v>42941.677083333401</c:v>
                </c:pt>
                <c:pt idx="493">
                  <c:v>42941.697916666599</c:v>
                </c:pt>
                <c:pt idx="494">
                  <c:v>42941.71875</c:v>
                </c:pt>
                <c:pt idx="495">
                  <c:v>42941.739583333401</c:v>
                </c:pt>
                <c:pt idx="496">
                  <c:v>42941.760416666599</c:v>
                </c:pt>
                <c:pt idx="497">
                  <c:v>42941.78125</c:v>
                </c:pt>
                <c:pt idx="498">
                  <c:v>42941.802083333401</c:v>
                </c:pt>
                <c:pt idx="499">
                  <c:v>42941.822916666599</c:v>
                </c:pt>
                <c:pt idx="500">
                  <c:v>42941.84375</c:v>
                </c:pt>
                <c:pt idx="501">
                  <c:v>42941.864583333401</c:v>
                </c:pt>
                <c:pt idx="502">
                  <c:v>42941.885416666599</c:v>
                </c:pt>
                <c:pt idx="503">
                  <c:v>42941.90625</c:v>
                </c:pt>
                <c:pt idx="504">
                  <c:v>42941.927083333401</c:v>
                </c:pt>
                <c:pt idx="505">
                  <c:v>42941.947916666599</c:v>
                </c:pt>
                <c:pt idx="506">
                  <c:v>42941.96875</c:v>
                </c:pt>
                <c:pt idx="507">
                  <c:v>42941.989583333401</c:v>
                </c:pt>
                <c:pt idx="508">
                  <c:v>42942.010416666599</c:v>
                </c:pt>
                <c:pt idx="509">
                  <c:v>42942.03125</c:v>
                </c:pt>
                <c:pt idx="510">
                  <c:v>42942.052083333401</c:v>
                </c:pt>
                <c:pt idx="511">
                  <c:v>42942.072916666599</c:v>
                </c:pt>
                <c:pt idx="512">
                  <c:v>42942.09375</c:v>
                </c:pt>
                <c:pt idx="513">
                  <c:v>42942.114583333401</c:v>
                </c:pt>
                <c:pt idx="514">
                  <c:v>42942.135416666599</c:v>
                </c:pt>
                <c:pt idx="515">
                  <c:v>42942.15625</c:v>
                </c:pt>
                <c:pt idx="516">
                  <c:v>42942.177083333401</c:v>
                </c:pt>
                <c:pt idx="517">
                  <c:v>42942.197916666599</c:v>
                </c:pt>
                <c:pt idx="518">
                  <c:v>42942.21875</c:v>
                </c:pt>
                <c:pt idx="519">
                  <c:v>42942.239583333401</c:v>
                </c:pt>
                <c:pt idx="520">
                  <c:v>42942.260416666599</c:v>
                </c:pt>
                <c:pt idx="521">
                  <c:v>42942.28125</c:v>
                </c:pt>
                <c:pt idx="522">
                  <c:v>42942.302083333401</c:v>
                </c:pt>
                <c:pt idx="523">
                  <c:v>42942.322916666599</c:v>
                </c:pt>
                <c:pt idx="524">
                  <c:v>42942.34375</c:v>
                </c:pt>
                <c:pt idx="525">
                  <c:v>42942.364583333401</c:v>
                </c:pt>
                <c:pt idx="526">
                  <c:v>42942.385416666599</c:v>
                </c:pt>
                <c:pt idx="527">
                  <c:v>42942.40625</c:v>
                </c:pt>
                <c:pt idx="528">
                  <c:v>42942.427083333401</c:v>
                </c:pt>
                <c:pt idx="529">
                  <c:v>42942.447916666599</c:v>
                </c:pt>
                <c:pt idx="530">
                  <c:v>42942.46875</c:v>
                </c:pt>
                <c:pt idx="531">
                  <c:v>42942.489583333401</c:v>
                </c:pt>
                <c:pt idx="532">
                  <c:v>42942.510416666599</c:v>
                </c:pt>
                <c:pt idx="533">
                  <c:v>42942.53125</c:v>
                </c:pt>
                <c:pt idx="534">
                  <c:v>42942.552083333401</c:v>
                </c:pt>
                <c:pt idx="535">
                  <c:v>42942.572916666599</c:v>
                </c:pt>
                <c:pt idx="536">
                  <c:v>42942.59375</c:v>
                </c:pt>
                <c:pt idx="537">
                  <c:v>42942.614583333401</c:v>
                </c:pt>
                <c:pt idx="538">
                  <c:v>42942.635416666599</c:v>
                </c:pt>
                <c:pt idx="539">
                  <c:v>42942.65625</c:v>
                </c:pt>
                <c:pt idx="540">
                  <c:v>42942.677083333401</c:v>
                </c:pt>
                <c:pt idx="541">
                  <c:v>42942.697916666599</c:v>
                </c:pt>
                <c:pt idx="542">
                  <c:v>42942.71875</c:v>
                </c:pt>
                <c:pt idx="543">
                  <c:v>42942.739583333401</c:v>
                </c:pt>
                <c:pt idx="544">
                  <c:v>42942.760416666599</c:v>
                </c:pt>
                <c:pt idx="545">
                  <c:v>42942.78125</c:v>
                </c:pt>
                <c:pt idx="546">
                  <c:v>42942.802083333401</c:v>
                </c:pt>
                <c:pt idx="547">
                  <c:v>42942.822916666599</c:v>
                </c:pt>
                <c:pt idx="548">
                  <c:v>42942.84375</c:v>
                </c:pt>
                <c:pt idx="549">
                  <c:v>42942.864583333401</c:v>
                </c:pt>
                <c:pt idx="550">
                  <c:v>42942.885416666599</c:v>
                </c:pt>
                <c:pt idx="551">
                  <c:v>42942.90625</c:v>
                </c:pt>
                <c:pt idx="552">
                  <c:v>42942.927083333401</c:v>
                </c:pt>
                <c:pt idx="553">
                  <c:v>42942.947916666599</c:v>
                </c:pt>
                <c:pt idx="554">
                  <c:v>42942.96875</c:v>
                </c:pt>
                <c:pt idx="555">
                  <c:v>42942.989583333401</c:v>
                </c:pt>
                <c:pt idx="556">
                  <c:v>42943.010416666599</c:v>
                </c:pt>
                <c:pt idx="557">
                  <c:v>42943.03125</c:v>
                </c:pt>
                <c:pt idx="558">
                  <c:v>42943.052083333401</c:v>
                </c:pt>
                <c:pt idx="559">
                  <c:v>42943.072916666599</c:v>
                </c:pt>
                <c:pt idx="560">
                  <c:v>42943.09375</c:v>
                </c:pt>
                <c:pt idx="561">
                  <c:v>42943.114583333401</c:v>
                </c:pt>
                <c:pt idx="562">
                  <c:v>42943.135416666599</c:v>
                </c:pt>
                <c:pt idx="563">
                  <c:v>42943.15625</c:v>
                </c:pt>
                <c:pt idx="564">
                  <c:v>42943.177083333401</c:v>
                </c:pt>
                <c:pt idx="565">
                  <c:v>42943.197916666599</c:v>
                </c:pt>
                <c:pt idx="566">
                  <c:v>42943.21875</c:v>
                </c:pt>
                <c:pt idx="567">
                  <c:v>42943.239583333401</c:v>
                </c:pt>
                <c:pt idx="568">
                  <c:v>42943.260416666599</c:v>
                </c:pt>
                <c:pt idx="569">
                  <c:v>42943.28125</c:v>
                </c:pt>
                <c:pt idx="570">
                  <c:v>42943.302083333401</c:v>
                </c:pt>
                <c:pt idx="571">
                  <c:v>42943.322916666599</c:v>
                </c:pt>
                <c:pt idx="572">
                  <c:v>42943.34375</c:v>
                </c:pt>
                <c:pt idx="573">
                  <c:v>42943.364583333401</c:v>
                </c:pt>
                <c:pt idx="574">
                  <c:v>42943.385416666599</c:v>
                </c:pt>
                <c:pt idx="575">
                  <c:v>42943.40625</c:v>
                </c:pt>
                <c:pt idx="576">
                  <c:v>42943.427083333401</c:v>
                </c:pt>
                <c:pt idx="577">
                  <c:v>42943.447916666599</c:v>
                </c:pt>
                <c:pt idx="578">
                  <c:v>42943.46875</c:v>
                </c:pt>
                <c:pt idx="579">
                  <c:v>42943.489583333401</c:v>
                </c:pt>
                <c:pt idx="580">
                  <c:v>42943.510416666599</c:v>
                </c:pt>
                <c:pt idx="581">
                  <c:v>42943.53125</c:v>
                </c:pt>
                <c:pt idx="582">
                  <c:v>42943.552083333401</c:v>
                </c:pt>
                <c:pt idx="583">
                  <c:v>42943.572916666599</c:v>
                </c:pt>
                <c:pt idx="584">
                  <c:v>42943.59375</c:v>
                </c:pt>
                <c:pt idx="585">
                  <c:v>42943.614583333401</c:v>
                </c:pt>
                <c:pt idx="586">
                  <c:v>42943.635416666599</c:v>
                </c:pt>
                <c:pt idx="587">
                  <c:v>42943.65625</c:v>
                </c:pt>
                <c:pt idx="588">
                  <c:v>42943.677083333401</c:v>
                </c:pt>
                <c:pt idx="589">
                  <c:v>42943.697916666599</c:v>
                </c:pt>
                <c:pt idx="590">
                  <c:v>42943.71875</c:v>
                </c:pt>
                <c:pt idx="591">
                  <c:v>42943.739583333401</c:v>
                </c:pt>
                <c:pt idx="592">
                  <c:v>42943.760416666599</c:v>
                </c:pt>
                <c:pt idx="593">
                  <c:v>42943.78125</c:v>
                </c:pt>
                <c:pt idx="594">
                  <c:v>42943.802083333401</c:v>
                </c:pt>
                <c:pt idx="595">
                  <c:v>42943.822916666599</c:v>
                </c:pt>
                <c:pt idx="596">
                  <c:v>42943.84375</c:v>
                </c:pt>
                <c:pt idx="597">
                  <c:v>42943.864583333401</c:v>
                </c:pt>
                <c:pt idx="598">
                  <c:v>42943.885416666599</c:v>
                </c:pt>
                <c:pt idx="599">
                  <c:v>42943.90625</c:v>
                </c:pt>
                <c:pt idx="600">
                  <c:v>42943.927083333401</c:v>
                </c:pt>
                <c:pt idx="601">
                  <c:v>42943.947916666599</c:v>
                </c:pt>
                <c:pt idx="602">
                  <c:v>42943.96875</c:v>
                </c:pt>
                <c:pt idx="603">
                  <c:v>42943.989583333401</c:v>
                </c:pt>
                <c:pt idx="604">
                  <c:v>42944.010416666599</c:v>
                </c:pt>
                <c:pt idx="605">
                  <c:v>42944.03125</c:v>
                </c:pt>
                <c:pt idx="606">
                  <c:v>42944.052083333401</c:v>
                </c:pt>
                <c:pt idx="607">
                  <c:v>42944.072916666599</c:v>
                </c:pt>
                <c:pt idx="608">
                  <c:v>42944.09375</c:v>
                </c:pt>
                <c:pt idx="609">
                  <c:v>42944.114583333401</c:v>
                </c:pt>
                <c:pt idx="610">
                  <c:v>42944.135416666599</c:v>
                </c:pt>
                <c:pt idx="611">
                  <c:v>42944.15625</c:v>
                </c:pt>
                <c:pt idx="612">
                  <c:v>42944.177083333401</c:v>
                </c:pt>
                <c:pt idx="613">
                  <c:v>42944.197916666599</c:v>
                </c:pt>
                <c:pt idx="614">
                  <c:v>42944.21875</c:v>
                </c:pt>
                <c:pt idx="615">
                  <c:v>42944.239583333401</c:v>
                </c:pt>
                <c:pt idx="616">
                  <c:v>42944.260416666599</c:v>
                </c:pt>
                <c:pt idx="617">
                  <c:v>42944.28125</c:v>
                </c:pt>
                <c:pt idx="618">
                  <c:v>42944.302083333401</c:v>
                </c:pt>
                <c:pt idx="619">
                  <c:v>42944.322916666599</c:v>
                </c:pt>
                <c:pt idx="620">
                  <c:v>42944.34375</c:v>
                </c:pt>
                <c:pt idx="621">
                  <c:v>42944.364583333401</c:v>
                </c:pt>
                <c:pt idx="622">
                  <c:v>42944.385416666599</c:v>
                </c:pt>
                <c:pt idx="623">
                  <c:v>42944.40625</c:v>
                </c:pt>
                <c:pt idx="624">
                  <c:v>42944.427083333401</c:v>
                </c:pt>
                <c:pt idx="625">
                  <c:v>42944.447916666599</c:v>
                </c:pt>
                <c:pt idx="626">
                  <c:v>42944.46875</c:v>
                </c:pt>
                <c:pt idx="627">
                  <c:v>42944.489583333401</c:v>
                </c:pt>
                <c:pt idx="628">
                  <c:v>42944.510416666599</c:v>
                </c:pt>
                <c:pt idx="629">
                  <c:v>42944.53125</c:v>
                </c:pt>
                <c:pt idx="630">
                  <c:v>42944.552083333401</c:v>
                </c:pt>
                <c:pt idx="631">
                  <c:v>42944.572916666599</c:v>
                </c:pt>
                <c:pt idx="632">
                  <c:v>42944.59375</c:v>
                </c:pt>
                <c:pt idx="633">
                  <c:v>42944.614583333401</c:v>
                </c:pt>
                <c:pt idx="634">
                  <c:v>42944.635416666599</c:v>
                </c:pt>
                <c:pt idx="635">
                  <c:v>42944.65625</c:v>
                </c:pt>
                <c:pt idx="636">
                  <c:v>42944.677083333401</c:v>
                </c:pt>
                <c:pt idx="637">
                  <c:v>42944.697916666599</c:v>
                </c:pt>
                <c:pt idx="638">
                  <c:v>42944.71875</c:v>
                </c:pt>
                <c:pt idx="639">
                  <c:v>42944.739583333401</c:v>
                </c:pt>
                <c:pt idx="640">
                  <c:v>42944.760416666599</c:v>
                </c:pt>
                <c:pt idx="641">
                  <c:v>42944.78125</c:v>
                </c:pt>
                <c:pt idx="642">
                  <c:v>42944.802083333401</c:v>
                </c:pt>
                <c:pt idx="643">
                  <c:v>42944.822916666599</c:v>
                </c:pt>
                <c:pt idx="644">
                  <c:v>42944.84375</c:v>
                </c:pt>
                <c:pt idx="645">
                  <c:v>42944.864583333401</c:v>
                </c:pt>
                <c:pt idx="646">
                  <c:v>42944.885416666599</c:v>
                </c:pt>
                <c:pt idx="647">
                  <c:v>42944.90625</c:v>
                </c:pt>
                <c:pt idx="648">
                  <c:v>42944.927083333401</c:v>
                </c:pt>
                <c:pt idx="649">
                  <c:v>42944.947916666599</c:v>
                </c:pt>
                <c:pt idx="650">
                  <c:v>42944.96875</c:v>
                </c:pt>
                <c:pt idx="651">
                  <c:v>42944.989583333401</c:v>
                </c:pt>
                <c:pt idx="652">
                  <c:v>42945.010416666599</c:v>
                </c:pt>
                <c:pt idx="653">
                  <c:v>42945.03125</c:v>
                </c:pt>
                <c:pt idx="654">
                  <c:v>42945.052083333401</c:v>
                </c:pt>
                <c:pt idx="655">
                  <c:v>42945.072916666599</c:v>
                </c:pt>
                <c:pt idx="656">
                  <c:v>42945.09375</c:v>
                </c:pt>
                <c:pt idx="657">
                  <c:v>42945.114583333401</c:v>
                </c:pt>
                <c:pt idx="658">
                  <c:v>42945.135416666599</c:v>
                </c:pt>
                <c:pt idx="659">
                  <c:v>42945.15625</c:v>
                </c:pt>
                <c:pt idx="660">
                  <c:v>42945.177083333401</c:v>
                </c:pt>
                <c:pt idx="661">
                  <c:v>42945.197916666599</c:v>
                </c:pt>
                <c:pt idx="662">
                  <c:v>42945.21875</c:v>
                </c:pt>
                <c:pt idx="663">
                  <c:v>42945.239583333401</c:v>
                </c:pt>
                <c:pt idx="664">
                  <c:v>42945.260416666599</c:v>
                </c:pt>
                <c:pt idx="665">
                  <c:v>42945.28125</c:v>
                </c:pt>
                <c:pt idx="666">
                  <c:v>42945.302083333401</c:v>
                </c:pt>
                <c:pt idx="667">
                  <c:v>42945.322916666599</c:v>
                </c:pt>
                <c:pt idx="668">
                  <c:v>42945.34375</c:v>
                </c:pt>
                <c:pt idx="669">
                  <c:v>42945.364583333401</c:v>
                </c:pt>
                <c:pt idx="670">
                  <c:v>42945.385416666599</c:v>
                </c:pt>
                <c:pt idx="671">
                  <c:v>42945.40625</c:v>
                </c:pt>
                <c:pt idx="672">
                  <c:v>42945.427083333401</c:v>
                </c:pt>
                <c:pt idx="673">
                  <c:v>42945.447916666599</c:v>
                </c:pt>
                <c:pt idx="674">
                  <c:v>42945.46875</c:v>
                </c:pt>
                <c:pt idx="675">
                  <c:v>42945.489583333401</c:v>
                </c:pt>
                <c:pt idx="676">
                  <c:v>42945.510416666599</c:v>
                </c:pt>
                <c:pt idx="677">
                  <c:v>42945.53125</c:v>
                </c:pt>
                <c:pt idx="678">
                  <c:v>42945.552083333401</c:v>
                </c:pt>
                <c:pt idx="679">
                  <c:v>42945.572916666599</c:v>
                </c:pt>
                <c:pt idx="680">
                  <c:v>42945.59375</c:v>
                </c:pt>
                <c:pt idx="681">
                  <c:v>42945.614583333401</c:v>
                </c:pt>
                <c:pt idx="682">
                  <c:v>42945.635416666599</c:v>
                </c:pt>
                <c:pt idx="683">
                  <c:v>42945.65625</c:v>
                </c:pt>
                <c:pt idx="684">
                  <c:v>42945.677083333401</c:v>
                </c:pt>
                <c:pt idx="685">
                  <c:v>42945.697916666599</c:v>
                </c:pt>
                <c:pt idx="686">
                  <c:v>42945.71875</c:v>
                </c:pt>
                <c:pt idx="687">
                  <c:v>42945.739583333401</c:v>
                </c:pt>
                <c:pt idx="688">
                  <c:v>42945.760416666599</c:v>
                </c:pt>
                <c:pt idx="689">
                  <c:v>42945.78125</c:v>
                </c:pt>
                <c:pt idx="690">
                  <c:v>42945.802083333401</c:v>
                </c:pt>
                <c:pt idx="691">
                  <c:v>42945.822916666599</c:v>
                </c:pt>
                <c:pt idx="692">
                  <c:v>42945.84375</c:v>
                </c:pt>
                <c:pt idx="693">
                  <c:v>42945.864583333401</c:v>
                </c:pt>
                <c:pt idx="694">
                  <c:v>42945.885416666599</c:v>
                </c:pt>
                <c:pt idx="695">
                  <c:v>42945.90625</c:v>
                </c:pt>
                <c:pt idx="696">
                  <c:v>42945.927083333401</c:v>
                </c:pt>
                <c:pt idx="697">
                  <c:v>42945.947916666599</c:v>
                </c:pt>
                <c:pt idx="698">
                  <c:v>42945.96875</c:v>
                </c:pt>
                <c:pt idx="699">
                  <c:v>42945.989583333401</c:v>
                </c:pt>
                <c:pt idx="700">
                  <c:v>42946.010416666599</c:v>
                </c:pt>
                <c:pt idx="701">
                  <c:v>42946.03125</c:v>
                </c:pt>
                <c:pt idx="702">
                  <c:v>42946.052083333401</c:v>
                </c:pt>
                <c:pt idx="703">
                  <c:v>42946.072916666599</c:v>
                </c:pt>
                <c:pt idx="704">
                  <c:v>42946.09375</c:v>
                </c:pt>
                <c:pt idx="705">
                  <c:v>42946.114583333401</c:v>
                </c:pt>
                <c:pt idx="706">
                  <c:v>42946.135416666599</c:v>
                </c:pt>
                <c:pt idx="707">
                  <c:v>42946.15625</c:v>
                </c:pt>
                <c:pt idx="708">
                  <c:v>42946.177083333401</c:v>
                </c:pt>
                <c:pt idx="709">
                  <c:v>42946.197916666599</c:v>
                </c:pt>
                <c:pt idx="710">
                  <c:v>42946.21875</c:v>
                </c:pt>
                <c:pt idx="711">
                  <c:v>42946.239583333401</c:v>
                </c:pt>
                <c:pt idx="712">
                  <c:v>42946.260416666599</c:v>
                </c:pt>
                <c:pt idx="713">
                  <c:v>42946.28125</c:v>
                </c:pt>
                <c:pt idx="714">
                  <c:v>42946.302083333401</c:v>
                </c:pt>
                <c:pt idx="715">
                  <c:v>42946.322916666599</c:v>
                </c:pt>
                <c:pt idx="716">
                  <c:v>42946.34375</c:v>
                </c:pt>
                <c:pt idx="717">
                  <c:v>42946.364583333401</c:v>
                </c:pt>
                <c:pt idx="718">
                  <c:v>42946.385416666599</c:v>
                </c:pt>
                <c:pt idx="719">
                  <c:v>42946.40625</c:v>
                </c:pt>
                <c:pt idx="720">
                  <c:v>42946.427083333401</c:v>
                </c:pt>
                <c:pt idx="721">
                  <c:v>42946.447916666599</c:v>
                </c:pt>
                <c:pt idx="722">
                  <c:v>42946.46875</c:v>
                </c:pt>
                <c:pt idx="723">
                  <c:v>42946.489583333401</c:v>
                </c:pt>
                <c:pt idx="724">
                  <c:v>42946.510416666599</c:v>
                </c:pt>
                <c:pt idx="725">
                  <c:v>42946.53125</c:v>
                </c:pt>
                <c:pt idx="726">
                  <c:v>42946.552083333401</c:v>
                </c:pt>
                <c:pt idx="727">
                  <c:v>42946.572916666599</c:v>
                </c:pt>
                <c:pt idx="728">
                  <c:v>42946.59375</c:v>
                </c:pt>
                <c:pt idx="729">
                  <c:v>42946.614583333401</c:v>
                </c:pt>
                <c:pt idx="730">
                  <c:v>42946.635416666599</c:v>
                </c:pt>
                <c:pt idx="731">
                  <c:v>42946.65625</c:v>
                </c:pt>
                <c:pt idx="732">
                  <c:v>42946.677083333401</c:v>
                </c:pt>
                <c:pt idx="733">
                  <c:v>42946.697916666599</c:v>
                </c:pt>
                <c:pt idx="734">
                  <c:v>42946.71875</c:v>
                </c:pt>
                <c:pt idx="735">
                  <c:v>42946.739583333401</c:v>
                </c:pt>
                <c:pt idx="736">
                  <c:v>42946.760416666599</c:v>
                </c:pt>
                <c:pt idx="737">
                  <c:v>42946.78125</c:v>
                </c:pt>
                <c:pt idx="738">
                  <c:v>42946.802083333401</c:v>
                </c:pt>
                <c:pt idx="739">
                  <c:v>42946.822916666599</c:v>
                </c:pt>
                <c:pt idx="740">
                  <c:v>42946.84375</c:v>
                </c:pt>
                <c:pt idx="741">
                  <c:v>42946.864583333401</c:v>
                </c:pt>
                <c:pt idx="742">
                  <c:v>42946.885416666599</c:v>
                </c:pt>
                <c:pt idx="743">
                  <c:v>42946.90625</c:v>
                </c:pt>
                <c:pt idx="744">
                  <c:v>42946.927083333401</c:v>
                </c:pt>
                <c:pt idx="745">
                  <c:v>42946.947916666599</c:v>
                </c:pt>
                <c:pt idx="746">
                  <c:v>42946.96875</c:v>
                </c:pt>
                <c:pt idx="747">
                  <c:v>42946.989583333401</c:v>
                </c:pt>
                <c:pt idx="748">
                  <c:v>42947.010416666599</c:v>
                </c:pt>
                <c:pt idx="749">
                  <c:v>42947.03125</c:v>
                </c:pt>
                <c:pt idx="750">
                  <c:v>42947.052083333401</c:v>
                </c:pt>
                <c:pt idx="751">
                  <c:v>42947.072916666599</c:v>
                </c:pt>
                <c:pt idx="752">
                  <c:v>42947.09375</c:v>
                </c:pt>
                <c:pt idx="753">
                  <c:v>42947.114583333401</c:v>
                </c:pt>
                <c:pt idx="754">
                  <c:v>42947.135416666599</c:v>
                </c:pt>
                <c:pt idx="755">
                  <c:v>42947.15625</c:v>
                </c:pt>
                <c:pt idx="756">
                  <c:v>42947.177083333401</c:v>
                </c:pt>
                <c:pt idx="757">
                  <c:v>42947.197916666599</c:v>
                </c:pt>
                <c:pt idx="758">
                  <c:v>42947.21875</c:v>
                </c:pt>
                <c:pt idx="759">
                  <c:v>42947.239583333401</c:v>
                </c:pt>
                <c:pt idx="760">
                  <c:v>42947.260416666599</c:v>
                </c:pt>
                <c:pt idx="761">
                  <c:v>42947.28125</c:v>
                </c:pt>
                <c:pt idx="762">
                  <c:v>42947.302083333401</c:v>
                </c:pt>
                <c:pt idx="763">
                  <c:v>42947.322916666599</c:v>
                </c:pt>
                <c:pt idx="764">
                  <c:v>42947.34375</c:v>
                </c:pt>
                <c:pt idx="765">
                  <c:v>42947.364583333401</c:v>
                </c:pt>
                <c:pt idx="766">
                  <c:v>42947.385416666599</c:v>
                </c:pt>
                <c:pt idx="767">
                  <c:v>42947.40625</c:v>
                </c:pt>
                <c:pt idx="768">
                  <c:v>42947.427083333401</c:v>
                </c:pt>
                <c:pt idx="769">
                  <c:v>42947.447916666599</c:v>
                </c:pt>
                <c:pt idx="770">
                  <c:v>42947.46875</c:v>
                </c:pt>
                <c:pt idx="771">
                  <c:v>42947.489583333401</c:v>
                </c:pt>
                <c:pt idx="772">
                  <c:v>42947.510416666599</c:v>
                </c:pt>
                <c:pt idx="773">
                  <c:v>42947.53125</c:v>
                </c:pt>
                <c:pt idx="774">
                  <c:v>42947.552083333401</c:v>
                </c:pt>
                <c:pt idx="775">
                  <c:v>42947.572916666599</c:v>
                </c:pt>
                <c:pt idx="776">
                  <c:v>42947.59375</c:v>
                </c:pt>
                <c:pt idx="777">
                  <c:v>42947.614583333401</c:v>
                </c:pt>
                <c:pt idx="778">
                  <c:v>42947.635416666599</c:v>
                </c:pt>
                <c:pt idx="779">
                  <c:v>42947.65625</c:v>
                </c:pt>
                <c:pt idx="780">
                  <c:v>42947.677083333401</c:v>
                </c:pt>
                <c:pt idx="781">
                  <c:v>42947.697916666599</c:v>
                </c:pt>
                <c:pt idx="782">
                  <c:v>42947.71875</c:v>
                </c:pt>
                <c:pt idx="783">
                  <c:v>42947.739583333401</c:v>
                </c:pt>
                <c:pt idx="784">
                  <c:v>42947.760416666599</c:v>
                </c:pt>
                <c:pt idx="785">
                  <c:v>42947.78125</c:v>
                </c:pt>
                <c:pt idx="786">
                  <c:v>42947.802083333401</c:v>
                </c:pt>
                <c:pt idx="787">
                  <c:v>42947.822916666599</c:v>
                </c:pt>
                <c:pt idx="788">
                  <c:v>42947.84375</c:v>
                </c:pt>
                <c:pt idx="789">
                  <c:v>42947.864583333401</c:v>
                </c:pt>
                <c:pt idx="790">
                  <c:v>42947.885416666599</c:v>
                </c:pt>
                <c:pt idx="791">
                  <c:v>42947.90625</c:v>
                </c:pt>
                <c:pt idx="792">
                  <c:v>42947.927083333401</c:v>
                </c:pt>
                <c:pt idx="793">
                  <c:v>42947.947916666599</c:v>
                </c:pt>
                <c:pt idx="794">
                  <c:v>42947.96875</c:v>
                </c:pt>
                <c:pt idx="795">
                  <c:v>42947.989583333401</c:v>
                </c:pt>
                <c:pt idx="796">
                  <c:v>42948.010416666599</c:v>
                </c:pt>
                <c:pt idx="797">
                  <c:v>42948.03125</c:v>
                </c:pt>
                <c:pt idx="798">
                  <c:v>42948.052083333401</c:v>
                </c:pt>
                <c:pt idx="799">
                  <c:v>42948.072916666599</c:v>
                </c:pt>
                <c:pt idx="800">
                  <c:v>42948.09375</c:v>
                </c:pt>
                <c:pt idx="801">
                  <c:v>42948.114583333401</c:v>
                </c:pt>
                <c:pt idx="802">
                  <c:v>42948.135416666599</c:v>
                </c:pt>
                <c:pt idx="803">
                  <c:v>42948.15625</c:v>
                </c:pt>
                <c:pt idx="804">
                  <c:v>42948.177083333401</c:v>
                </c:pt>
                <c:pt idx="805">
                  <c:v>42948.197916666599</c:v>
                </c:pt>
                <c:pt idx="806">
                  <c:v>42948.21875</c:v>
                </c:pt>
                <c:pt idx="807">
                  <c:v>42948.239583333401</c:v>
                </c:pt>
                <c:pt idx="808">
                  <c:v>42948.260416666599</c:v>
                </c:pt>
                <c:pt idx="809">
                  <c:v>42948.28125</c:v>
                </c:pt>
                <c:pt idx="810">
                  <c:v>42948.302083333401</c:v>
                </c:pt>
                <c:pt idx="811">
                  <c:v>42948.322916666599</c:v>
                </c:pt>
                <c:pt idx="812">
                  <c:v>42948.34375</c:v>
                </c:pt>
                <c:pt idx="813">
                  <c:v>42948.364583333401</c:v>
                </c:pt>
                <c:pt idx="814">
                  <c:v>42948.385416666599</c:v>
                </c:pt>
                <c:pt idx="815">
                  <c:v>42948.40625</c:v>
                </c:pt>
                <c:pt idx="816">
                  <c:v>42948.427083333401</c:v>
                </c:pt>
                <c:pt idx="817">
                  <c:v>42948.447916666599</c:v>
                </c:pt>
                <c:pt idx="818">
                  <c:v>42948.46875</c:v>
                </c:pt>
                <c:pt idx="819">
                  <c:v>42948.489583333401</c:v>
                </c:pt>
                <c:pt idx="820">
                  <c:v>42948.510416666599</c:v>
                </c:pt>
                <c:pt idx="821">
                  <c:v>42948.53125</c:v>
                </c:pt>
                <c:pt idx="822">
                  <c:v>42948.552083333401</c:v>
                </c:pt>
                <c:pt idx="823">
                  <c:v>42948.572916666599</c:v>
                </c:pt>
                <c:pt idx="824">
                  <c:v>42948.59375</c:v>
                </c:pt>
                <c:pt idx="825">
                  <c:v>42948.614583333401</c:v>
                </c:pt>
                <c:pt idx="826">
                  <c:v>42948.635416666599</c:v>
                </c:pt>
                <c:pt idx="827">
                  <c:v>42948.65625</c:v>
                </c:pt>
                <c:pt idx="828">
                  <c:v>42948.677083333401</c:v>
                </c:pt>
                <c:pt idx="829">
                  <c:v>42948.697916666599</c:v>
                </c:pt>
                <c:pt idx="830">
                  <c:v>42948.71875</c:v>
                </c:pt>
                <c:pt idx="831">
                  <c:v>42948.739583333401</c:v>
                </c:pt>
                <c:pt idx="832">
                  <c:v>42948.760416666599</c:v>
                </c:pt>
                <c:pt idx="833">
                  <c:v>42948.78125</c:v>
                </c:pt>
                <c:pt idx="834">
                  <c:v>42948.802083333401</c:v>
                </c:pt>
                <c:pt idx="835">
                  <c:v>42948.822916666599</c:v>
                </c:pt>
                <c:pt idx="836">
                  <c:v>42948.84375</c:v>
                </c:pt>
                <c:pt idx="837">
                  <c:v>42948.864583333401</c:v>
                </c:pt>
                <c:pt idx="838">
                  <c:v>42948.885416666599</c:v>
                </c:pt>
                <c:pt idx="839">
                  <c:v>42948.90625</c:v>
                </c:pt>
                <c:pt idx="840">
                  <c:v>42948.927083333401</c:v>
                </c:pt>
                <c:pt idx="841">
                  <c:v>42948.947916666599</c:v>
                </c:pt>
                <c:pt idx="842">
                  <c:v>42948.96875</c:v>
                </c:pt>
                <c:pt idx="843">
                  <c:v>42948.989583333401</c:v>
                </c:pt>
                <c:pt idx="844">
                  <c:v>42949.010416666599</c:v>
                </c:pt>
                <c:pt idx="845">
                  <c:v>42949.03125</c:v>
                </c:pt>
                <c:pt idx="846">
                  <c:v>42949.052083333401</c:v>
                </c:pt>
                <c:pt idx="847">
                  <c:v>42949.072916666599</c:v>
                </c:pt>
                <c:pt idx="848">
                  <c:v>42949.09375</c:v>
                </c:pt>
                <c:pt idx="849">
                  <c:v>42949.114583333401</c:v>
                </c:pt>
                <c:pt idx="850">
                  <c:v>42949.135416666599</c:v>
                </c:pt>
                <c:pt idx="851">
                  <c:v>42949.15625</c:v>
                </c:pt>
                <c:pt idx="852">
                  <c:v>42949.177083333401</c:v>
                </c:pt>
                <c:pt idx="853">
                  <c:v>42949.197916666599</c:v>
                </c:pt>
                <c:pt idx="854">
                  <c:v>42949.21875</c:v>
                </c:pt>
                <c:pt idx="855">
                  <c:v>42949.239583333401</c:v>
                </c:pt>
                <c:pt idx="856">
                  <c:v>42949.260416666599</c:v>
                </c:pt>
                <c:pt idx="857">
                  <c:v>42949.28125</c:v>
                </c:pt>
                <c:pt idx="858">
                  <c:v>42949.302083333401</c:v>
                </c:pt>
                <c:pt idx="859">
                  <c:v>42949.322916666599</c:v>
                </c:pt>
                <c:pt idx="860">
                  <c:v>42949.34375</c:v>
                </c:pt>
                <c:pt idx="861">
                  <c:v>42949.364583333401</c:v>
                </c:pt>
                <c:pt idx="862">
                  <c:v>42949.385416666599</c:v>
                </c:pt>
                <c:pt idx="863">
                  <c:v>42949.40625</c:v>
                </c:pt>
                <c:pt idx="864">
                  <c:v>42949.427083333401</c:v>
                </c:pt>
                <c:pt idx="865">
                  <c:v>42949.447916666599</c:v>
                </c:pt>
                <c:pt idx="866">
                  <c:v>42949.46875</c:v>
                </c:pt>
                <c:pt idx="867">
                  <c:v>42949.489583333401</c:v>
                </c:pt>
                <c:pt idx="868">
                  <c:v>42949.510416666599</c:v>
                </c:pt>
                <c:pt idx="869">
                  <c:v>42949.53125</c:v>
                </c:pt>
                <c:pt idx="870">
                  <c:v>42949.552083333401</c:v>
                </c:pt>
                <c:pt idx="871">
                  <c:v>42949.572916666599</c:v>
                </c:pt>
                <c:pt idx="872">
                  <c:v>42949.59375</c:v>
                </c:pt>
                <c:pt idx="873">
                  <c:v>42949.614583333401</c:v>
                </c:pt>
                <c:pt idx="874">
                  <c:v>42949.635416666599</c:v>
                </c:pt>
                <c:pt idx="875">
                  <c:v>42949.65625</c:v>
                </c:pt>
                <c:pt idx="876">
                  <c:v>42949.677083333401</c:v>
                </c:pt>
                <c:pt idx="877">
                  <c:v>42949.697916666599</c:v>
                </c:pt>
                <c:pt idx="878">
                  <c:v>42949.71875</c:v>
                </c:pt>
                <c:pt idx="879">
                  <c:v>42949.739583333401</c:v>
                </c:pt>
                <c:pt idx="880">
                  <c:v>42949.760416666599</c:v>
                </c:pt>
                <c:pt idx="881">
                  <c:v>42949.78125</c:v>
                </c:pt>
                <c:pt idx="882">
                  <c:v>42949.802083333401</c:v>
                </c:pt>
                <c:pt idx="883">
                  <c:v>42949.822916666599</c:v>
                </c:pt>
                <c:pt idx="884">
                  <c:v>42949.84375</c:v>
                </c:pt>
                <c:pt idx="885">
                  <c:v>42949.864583333401</c:v>
                </c:pt>
                <c:pt idx="886">
                  <c:v>42949.885416666599</c:v>
                </c:pt>
                <c:pt idx="887">
                  <c:v>42949.90625</c:v>
                </c:pt>
                <c:pt idx="888">
                  <c:v>42949.927083333401</c:v>
                </c:pt>
                <c:pt idx="889">
                  <c:v>42949.947916666599</c:v>
                </c:pt>
                <c:pt idx="890">
                  <c:v>42949.96875</c:v>
                </c:pt>
                <c:pt idx="891">
                  <c:v>42949.989583333401</c:v>
                </c:pt>
                <c:pt idx="892">
                  <c:v>42950.010416666599</c:v>
                </c:pt>
                <c:pt idx="893">
                  <c:v>42950.03125</c:v>
                </c:pt>
                <c:pt idx="894">
                  <c:v>42950.052083333401</c:v>
                </c:pt>
                <c:pt idx="895">
                  <c:v>42950.072916666599</c:v>
                </c:pt>
                <c:pt idx="896">
                  <c:v>42950.09375</c:v>
                </c:pt>
                <c:pt idx="897">
                  <c:v>42950.114583333401</c:v>
                </c:pt>
                <c:pt idx="898">
                  <c:v>42950.135416666599</c:v>
                </c:pt>
                <c:pt idx="899">
                  <c:v>42950.15625</c:v>
                </c:pt>
                <c:pt idx="900">
                  <c:v>42950.177083333401</c:v>
                </c:pt>
                <c:pt idx="901">
                  <c:v>42950.197916666599</c:v>
                </c:pt>
                <c:pt idx="902">
                  <c:v>42950.21875</c:v>
                </c:pt>
                <c:pt idx="903">
                  <c:v>42950.239583333401</c:v>
                </c:pt>
                <c:pt idx="904">
                  <c:v>42950.260416666599</c:v>
                </c:pt>
                <c:pt idx="905">
                  <c:v>42950.28125</c:v>
                </c:pt>
                <c:pt idx="906">
                  <c:v>42950.302083333401</c:v>
                </c:pt>
                <c:pt idx="907">
                  <c:v>42950.322916666599</c:v>
                </c:pt>
                <c:pt idx="908">
                  <c:v>42950.34375</c:v>
                </c:pt>
                <c:pt idx="909">
                  <c:v>42950.364583333401</c:v>
                </c:pt>
                <c:pt idx="910">
                  <c:v>42950.385416666599</c:v>
                </c:pt>
                <c:pt idx="911">
                  <c:v>42950.40625</c:v>
                </c:pt>
                <c:pt idx="912">
                  <c:v>42950.427083333401</c:v>
                </c:pt>
                <c:pt idx="913">
                  <c:v>42950.447916666599</c:v>
                </c:pt>
                <c:pt idx="914">
                  <c:v>42950.46875</c:v>
                </c:pt>
                <c:pt idx="915">
                  <c:v>42950.489583333401</c:v>
                </c:pt>
                <c:pt idx="916">
                  <c:v>42950.510416666599</c:v>
                </c:pt>
                <c:pt idx="917">
                  <c:v>42950.53125</c:v>
                </c:pt>
                <c:pt idx="918">
                  <c:v>42950.552083333401</c:v>
                </c:pt>
                <c:pt idx="919">
                  <c:v>42950.572916666599</c:v>
                </c:pt>
                <c:pt idx="920">
                  <c:v>42950.59375</c:v>
                </c:pt>
                <c:pt idx="921">
                  <c:v>42950.614583333401</c:v>
                </c:pt>
                <c:pt idx="922">
                  <c:v>42950.635416666599</c:v>
                </c:pt>
                <c:pt idx="923">
                  <c:v>42950.65625</c:v>
                </c:pt>
                <c:pt idx="924">
                  <c:v>42950.677083333401</c:v>
                </c:pt>
                <c:pt idx="925">
                  <c:v>42950.697916666599</c:v>
                </c:pt>
                <c:pt idx="926">
                  <c:v>42950.71875</c:v>
                </c:pt>
                <c:pt idx="927">
                  <c:v>42950.739583333401</c:v>
                </c:pt>
                <c:pt idx="928">
                  <c:v>42950.760416666599</c:v>
                </c:pt>
                <c:pt idx="929">
                  <c:v>42950.78125</c:v>
                </c:pt>
                <c:pt idx="930">
                  <c:v>42950.802083333401</c:v>
                </c:pt>
                <c:pt idx="931">
                  <c:v>42950.822916666599</c:v>
                </c:pt>
                <c:pt idx="932">
                  <c:v>42950.84375</c:v>
                </c:pt>
                <c:pt idx="933">
                  <c:v>42950.864583333401</c:v>
                </c:pt>
                <c:pt idx="934">
                  <c:v>42950.885416666599</c:v>
                </c:pt>
                <c:pt idx="935">
                  <c:v>42950.90625</c:v>
                </c:pt>
                <c:pt idx="936">
                  <c:v>42950.927083333401</c:v>
                </c:pt>
                <c:pt idx="937">
                  <c:v>42950.947916666599</c:v>
                </c:pt>
                <c:pt idx="938">
                  <c:v>42950.96875</c:v>
                </c:pt>
                <c:pt idx="939">
                  <c:v>42950.989583333401</c:v>
                </c:pt>
                <c:pt idx="940">
                  <c:v>42951.010416666599</c:v>
                </c:pt>
                <c:pt idx="941">
                  <c:v>42951.03125</c:v>
                </c:pt>
                <c:pt idx="942">
                  <c:v>42951.052083333401</c:v>
                </c:pt>
                <c:pt idx="943">
                  <c:v>42951.072916666599</c:v>
                </c:pt>
                <c:pt idx="944">
                  <c:v>42951.09375</c:v>
                </c:pt>
                <c:pt idx="945">
                  <c:v>42951.114583333401</c:v>
                </c:pt>
                <c:pt idx="946">
                  <c:v>42951.135416666599</c:v>
                </c:pt>
                <c:pt idx="947">
                  <c:v>42951.15625</c:v>
                </c:pt>
                <c:pt idx="948">
                  <c:v>42951.177083333401</c:v>
                </c:pt>
                <c:pt idx="949">
                  <c:v>42951.197916666599</c:v>
                </c:pt>
                <c:pt idx="950">
                  <c:v>42951.21875</c:v>
                </c:pt>
                <c:pt idx="951">
                  <c:v>42951.239583333401</c:v>
                </c:pt>
                <c:pt idx="952">
                  <c:v>42951.260416666599</c:v>
                </c:pt>
                <c:pt idx="953">
                  <c:v>42951.28125</c:v>
                </c:pt>
                <c:pt idx="954">
                  <c:v>42951.302083333401</c:v>
                </c:pt>
                <c:pt idx="955">
                  <c:v>42951.322916666599</c:v>
                </c:pt>
                <c:pt idx="956">
                  <c:v>42951.34375</c:v>
                </c:pt>
                <c:pt idx="957">
                  <c:v>42951.364583333401</c:v>
                </c:pt>
                <c:pt idx="958">
                  <c:v>42951.385416666599</c:v>
                </c:pt>
                <c:pt idx="959">
                  <c:v>42951.40625</c:v>
                </c:pt>
                <c:pt idx="960">
                  <c:v>42951.427083333401</c:v>
                </c:pt>
                <c:pt idx="961">
                  <c:v>42951.447916666599</c:v>
                </c:pt>
                <c:pt idx="962">
                  <c:v>42951.46875</c:v>
                </c:pt>
                <c:pt idx="963">
                  <c:v>42951.489583333401</c:v>
                </c:pt>
                <c:pt idx="964">
                  <c:v>42951.510416666599</c:v>
                </c:pt>
                <c:pt idx="965">
                  <c:v>42951.53125</c:v>
                </c:pt>
                <c:pt idx="966">
                  <c:v>42951.552083333401</c:v>
                </c:pt>
                <c:pt idx="967">
                  <c:v>42951.572916666599</c:v>
                </c:pt>
                <c:pt idx="968">
                  <c:v>42951.59375</c:v>
                </c:pt>
                <c:pt idx="969">
                  <c:v>42951.614583333401</c:v>
                </c:pt>
                <c:pt idx="970">
                  <c:v>42951.635416666599</c:v>
                </c:pt>
                <c:pt idx="971">
                  <c:v>42951.65625</c:v>
                </c:pt>
                <c:pt idx="972">
                  <c:v>42951.677083333401</c:v>
                </c:pt>
                <c:pt idx="973">
                  <c:v>42951.697916666599</c:v>
                </c:pt>
                <c:pt idx="974">
                  <c:v>42951.71875</c:v>
                </c:pt>
                <c:pt idx="975">
                  <c:v>42951.739583333401</c:v>
                </c:pt>
                <c:pt idx="976">
                  <c:v>42951.760416666599</c:v>
                </c:pt>
                <c:pt idx="977">
                  <c:v>42951.78125</c:v>
                </c:pt>
                <c:pt idx="978">
                  <c:v>42951.802083333401</c:v>
                </c:pt>
                <c:pt idx="979">
                  <c:v>42951.822916666599</c:v>
                </c:pt>
                <c:pt idx="980">
                  <c:v>42951.84375</c:v>
                </c:pt>
                <c:pt idx="981">
                  <c:v>42951.864583333401</c:v>
                </c:pt>
                <c:pt idx="982">
                  <c:v>42951.885416666599</c:v>
                </c:pt>
                <c:pt idx="983">
                  <c:v>42951.90625</c:v>
                </c:pt>
                <c:pt idx="984">
                  <c:v>42951.927083333401</c:v>
                </c:pt>
                <c:pt idx="985">
                  <c:v>42951.947916666599</c:v>
                </c:pt>
                <c:pt idx="986">
                  <c:v>42951.96875</c:v>
                </c:pt>
                <c:pt idx="987">
                  <c:v>42951.989583333401</c:v>
                </c:pt>
                <c:pt idx="988">
                  <c:v>42952.010416666599</c:v>
                </c:pt>
                <c:pt idx="989">
                  <c:v>42952.03125</c:v>
                </c:pt>
                <c:pt idx="990">
                  <c:v>42952.052083333401</c:v>
                </c:pt>
                <c:pt idx="991">
                  <c:v>42952.072916666599</c:v>
                </c:pt>
                <c:pt idx="992">
                  <c:v>42952.09375</c:v>
                </c:pt>
                <c:pt idx="993">
                  <c:v>42952.114583333401</c:v>
                </c:pt>
                <c:pt idx="994">
                  <c:v>42952.135416666599</c:v>
                </c:pt>
                <c:pt idx="995">
                  <c:v>42952.15625</c:v>
                </c:pt>
                <c:pt idx="996">
                  <c:v>42952.177083333401</c:v>
                </c:pt>
                <c:pt idx="997">
                  <c:v>42952.197916666599</c:v>
                </c:pt>
                <c:pt idx="998">
                  <c:v>42952.21875</c:v>
                </c:pt>
                <c:pt idx="999">
                  <c:v>42952.239583333401</c:v>
                </c:pt>
                <c:pt idx="1000">
                  <c:v>42952.260416666599</c:v>
                </c:pt>
                <c:pt idx="1001">
                  <c:v>42952.28125</c:v>
                </c:pt>
                <c:pt idx="1002">
                  <c:v>42952.302083333401</c:v>
                </c:pt>
                <c:pt idx="1003">
                  <c:v>42952.322916666599</c:v>
                </c:pt>
                <c:pt idx="1004">
                  <c:v>42952.34375</c:v>
                </c:pt>
                <c:pt idx="1005">
                  <c:v>42952.364583333401</c:v>
                </c:pt>
                <c:pt idx="1006">
                  <c:v>42952.385416666599</c:v>
                </c:pt>
                <c:pt idx="1007">
                  <c:v>42952.40625</c:v>
                </c:pt>
                <c:pt idx="1008">
                  <c:v>42952.427083333401</c:v>
                </c:pt>
                <c:pt idx="1009">
                  <c:v>42952.447916666599</c:v>
                </c:pt>
                <c:pt idx="1010">
                  <c:v>42952.46875</c:v>
                </c:pt>
                <c:pt idx="1011">
                  <c:v>42952.489583333401</c:v>
                </c:pt>
                <c:pt idx="1012">
                  <c:v>42952.510416666599</c:v>
                </c:pt>
                <c:pt idx="1013">
                  <c:v>42952.53125</c:v>
                </c:pt>
                <c:pt idx="1014">
                  <c:v>42952.552083333401</c:v>
                </c:pt>
                <c:pt idx="1015">
                  <c:v>42952.572916666599</c:v>
                </c:pt>
                <c:pt idx="1016">
                  <c:v>42952.59375</c:v>
                </c:pt>
                <c:pt idx="1017">
                  <c:v>42952.614583333401</c:v>
                </c:pt>
                <c:pt idx="1018">
                  <c:v>42952.635416666599</c:v>
                </c:pt>
                <c:pt idx="1019">
                  <c:v>42952.65625</c:v>
                </c:pt>
                <c:pt idx="1020">
                  <c:v>42952.677083333401</c:v>
                </c:pt>
                <c:pt idx="1021">
                  <c:v>42952.697916666599</c:v>
                </c:pt>
                <c:pt idx="1022">
                  <c:v>42952.71875</c:v>
                </c:pt>
                <c:pt idx="1023">
                  <c:v>42952.739583333401</c:v>
                </c:pt>
                <c:pt idx="1024">
                  <c:v>42952.760416666599</c:v>
                </c:pt>
                <c:pt idx="1025">
                  <c:v>42952.78125</c:v>
                </c:pt>
                <c:pt idx="1026">
                  <c:v>42952.802083333401</c:v>
                </c:pt>
                <c:pt idx="1027">
                  <c:v>42952.822916666599</c:v>
                </c:pt>
                <c:pt idx="1028">
                  <c:v>42952.84375</c:v>
                </c:pt>
                <c:pt idx="1029">
                  <c:v>42952.864583333401</c:v>
                </c:pt>
                <c:pt idx="1030">
                  <c:v>42952.885416666599</c:v>
                </c:pt>
                <c:pt idx="1031">
                  <c:v>42952.90625</c:v>
                </c:pt>
                <c:pt idx="1032">
                  <c:v>42952.927083333401</c:v>
                </c:pt>
                <c:pt idx="1033">
                  <c:v>42952.947916666599</c:v>
                </c:pt>
                <c:pt idx="1034">
                  <c:v>42952.96875</c:v>
                </c:pt>
                <c:pt idx="1035">
                  <c:v>42952.989583333401</c:v>
                </c:pt>
                <c:pt idx="1036">
                  <c:v>42953.010416666599</c:v>
                </c:pt>
                <c:pt idx="1037">
                  <c:v>42953.03125</c:v>
                </c:pt>
                <c:pt idx="1038">
                  <c:v>42953.052083333401</c:v>
                </c:pt>
                <c:pt idx="1039">
                  <c:v>42953.072916666599</c:v>
                </c:pt>
                <c:pt idx="1040">
                  <c:v>42953.09375</c:v>
                </c:pt>
                <c:pt idx="1041">
                  <c:v>42953.114583333401</c:v>
                </c:pt>
                <c:pt idx="1042">
                  <c:v>42953.135416666599</c:v>
                </c:pt>
                <c:pt idx="1043">
                  <c:v>42953.15625</c:v>
                </c:pt>
                <c:pt idx="1044">
                  <c:v>42953.177083333401</c:v>
                </c:pt>
                <c:pt idx="1045">
                  <c:v>42953.197916666599</c:v>
                </c:pt>
                <c:pt idx="1046">
                  <c:v>42953.21875</c:v>
                </c:pt>
                <c:pt idx="1047">
                  <c:v>42953.239583333401</c:v>
                </c:pt>
                <c:pt idx="1048">
                  <c:v>42953.260416666599</c:v>
                </c:pt>
                <c:pt idx="1049">
                  <c:v>42953.28125</c:v>
                </c:pt>
                <c:pt idx="1050">
                  <c:v>42953.302083333401</c:v>
                </c:pt>
                <c:pt idx="1051">
                  <c:v>42953.322916666599</c:v>
                </c:pt>
                <c:pt idx="1052">
                  <c:v>42953.34375</c:v>
                </c:pt>
                <c:pt idx="1053">
                  <c:v>42953.364583333401</c:v>
                </c:pt>
                <c:pt idx="1054">
                  <c:v>42953.385416666599</c:v>
                </c:pt>
                <c:pt idx="1055">
                  <c:v>42953.40625</c:v>
                </c:pt>
                <c:pt idx="1056">
                  <c:v>42953.427083333401</c:v>
                </c:pt>
                <c:pt idx="1057">
                  <c:v>42953.447916666599</c:v>
                </c:pt>
                <c:pt idx="1058">
                  <c:v>42953.46875</c:v>
                </c:pt>
                <c:pt idx="1059">
                  <c:v>42953.489583333401</c:v>
                </c:pt>
                <c:pt idx="1060">
                  <c:v>42953.510416666599</c:v>
                </c:pt>
                <c:pt idx="1061">
                  <c:v>42953.53125</c:v>
                </c:pt>
                <c:pt idx="1062">
                  <c:v>42953.552083333401</c:v>
                </c:pt>
                <c:pt idx="1063">
                  <c:v>42953.572916666599</c:v>
                </c:pt>
                <c:pt idx="1064">
                  <c:v>42953.59375</c:v>
                </c:pt>
                <c:pt idx="1065">
                  <c:v>42953.614583333401</c:v>
                </c:pt>
                <c:pt idx="1066">
                  <c:v>42953.635416666599</c:v>
                </c:pt>
                <c:pt idx="1067">
                  <c:v>42953.65625</c:v>
                </c:pt>
                <c:pt idx="1068">
                  <c:v>42953.677083333401</c:v>
                </c:pt>
                <c:pt idx="1069">
                  <c:v>42953.697916666599</c:v>
                </c:pt>
                <c:pt idx="1070">
                  <c:v>42953.71875</c:v>
                </c:pt>
                <c:pt idx="1071">
                  <c:v>42953.739583333401</c:v>
                </c:pt>
                <c:pt idx="1072">
                  <c:v>42953.760416666599</c:v>
                </c:pt>
                <c:pt idx="1073">
                  <c:v>42953.78125</c:v>
                </c:pt>
                <c:pt idx="1074">
                  <c:v>42953.802083333401</c:v>
                </c:pt>
                <c:pt idx="1075">
                  <c:v>42953.822916666599</c:v>
                </c:pt>
                <c:pt idx="1076">
                  <c:v>42953.84375</c:v>
                </c:pt>
                <c:pt idx="1077">
                  <c:v>42953.864583333401</c:v>
                </c:pt>
                <c:pt idx="1078">
                  <c:v>42953.885416666599</c:v>
                </c:pt>
                <c:pt idx="1079">
                  <c:v>42953.90625</c:v>
                </c:pt>
                <c:pt idx="1080">
                  <c:v>42953.927083333401</c:v>
                </c:pt>
                <c:pt idx="1081">
                  <c:v>42953.947916666599</c:v>
                </c:pt>
                <c:pt idx="1082">
                  <c:v>42953.96875</c:v>
                </c:pt>
                <c:pt idx="1083">
                  <c:v>42953.989583333401</c:v>
                </c:pt>
                <c:pt idx="1084">
                  <c:v>42954.010416666599</c:v>
                </c:pt>
                <c:pt idx="1085">
                  <c:v>42954.03125</c:v>
                </c:pt>
                <c:pt idx="1086">
                  <c:v>42954.052083333401</c:v>
                </c:pt>
                <c:pt idx="1087">
                  <c:v>42954.072916666599</c:v>
                </c:pt>
                <c:pt idx="1088">
                  <c:v>42954.09375</c:v>
                </c:pt>
                <c:pt idx="1089">
                  <c:v>42954.114583333401</c:v>
                </c:pt>
                <c:pt idx="1090">
                  <c:v>42954.135416666599</c:v>
                </c:pt>
                <c:pt idx="1091">
                  <c:v>42954.15625</c:v>
                </c:pt>
                <c:pt idx="1092">
                  <c:v>42954.177083333401</c:v>
                </c:pt>
                <c:pt idx="1093">
                  <c:v>42954.197916666599</c:v>
                </c:pt>
                <c:pt idx="1094">
                  <c:v>42954.21875</c:v>
                </c:pt>
                <c:pt idx="1095">
                  <c:v>42954.239583333401</c:v>
                </c:pt>
                <c:pt idx="1096">
                  <c:v>42954.260416666599</c:v>
                </c:pt>
                <c:pt idx="1097">
                  <c:v>42954.28125</c:v>
                </c:pt>
                <c:pt idx="1098">
                  <c:v>42954.302083333401</c:v>
                </c:pt>
                <c:pt idx="1099">
                  <c:v>42954.322916666599</c:v>
                </c:pt>
                <c:pt idx="1100">
                  <c:v>42954.34375</c:v>
                </c:pt>
                <c:pt idx="1101">
                  <c:v>42954.364583333401</c:v>
                </c:pt>
                <c:pt idx="1102">
                  <c:v>42954.385416666599</c:v>
                </c:pt>
                <c:pt idx="1103">
                  <c:v>42954.40625</c:v>
                </c:pt>
                <c:pt idx="1104">
                  <c:v>42954.427083333401</c:v>
                </c:pt>
                <c:pt idx="1105">
                  <c:v>42954.447916666599</c:v>
                </c:pt>
                <c:pt idx="1106">
                  <c:v>42954.46875</c:v>
                </c:pt>
                <c:pt idx="1107">
                  <c:v>42954.489583333401</c:v>
                </c:pt>
                <c:pt idx="1108">
                  <c:v>42954.510416666599</c:v>
                </c:pt>
                <c:pt idx="1109">
                  <c:v>42954.53125</c:v>
                </c:pt>
                <c:pt idx="1110">
                  <c:v>42954.552083333401</c:v>
                </c:pt>
                <c:pt idx="1111">
                  <c:v>42954.572916666599</c:v>
                </c:pt>
                <c:pt idx="1112">
                  <c:v>42954.59375</c:v>
                </c:pt>
                <c:pt idx="1113">
                  <c:v>42954.614583333401</c:v>
                </c:pt>
                <c:pt idx="1114">
                  <c:v>42954.635416666599</c:v>
                </c:pt>
                <c:pt idx="1115">
                  <c:v>42954.65625</c:v>
                </c:pt>
                <c:pt idx="1116">
                  <c:v>42954.677083333401</c:v>
                </c:pt>
                <c:pt idx="1117">
                  <c:v>42954.697916666599</c:v>
                </c:pt>
                <c:pt idx="1118">
                  <c:v>42954.71875</c:v>
                </c:pt>
                <c:pt idx="1119">
                  <c:v>42954.739583333401</c:v>
                </c:pt>
                <c:pt idx="1120">
                  <c:v>42954.760416666599</c:v>
                </c:pt>
                <c:pt idx="1121">
                  <c:v>42954.78125</c:v>
                </c:pt>
                <c:pt idx="1122">
                  <c:v>42954.802083333401</c:v>
                </c:pt>
                <c:pt idx="1123">
                  <c:v>42954.822916666599</c:v>
                </c:pt>
                <c:pt idx="1124">
                  <c:v>42954.84375</c:v>
                </c:pt>
                <c:pt idx="1125">
                  <c:v>42954.864583333401</c:v>
                </c:pt>
                <c:pt idx="1126">
                  <c:v>42954.885416666599</c:v>
                </c:pt>
                <c:pt idx="1127">
                  <c:v>42954.90625</c:v>
                </c:pt>
                <c:pt idx="1128">
                  <c:v>42954.927083333401</c:v>
                </c:pt>
                <c:pt idx="1129">
                  <c:v>42954.947916666599</c:v>
                </c:pt>
                <c:pt idx="1130">
                  <c:v>42954.96875</c:v>
                </c:pt>
                <c:pt idx="1131">
                  <c:v>42954.989583333401</c:v>
                </c:pt>
                <c:pt idx="1132">
                  <c:v>42955.010416666599</c:v>
                </c:pt>
                <c:pt idx="1133">
                  <c:v>42955.03125</c:v>
                </c:pt>
                <c:pt idx="1134">
                  <c:v>42955.052083333401</c:v>
                </c:pt>
                <c:pt idx="1135">
                  <c:v>42955.072916666599</c:v>
                </c:pt>
                <c:pt idx="1136">
                  <c:v>42955.09375</c:v>
                </c:pt>
                <c:pt idx="1137">
                  <c:v>42955.114583333401</c:v>
                </c:pt>
                <c:pt idx="1138">
                  <c:v>42955.135416666599</c:v>
                </c:pt>
                <c:pt idx="1139">
                  <c:v>42955.15625</c:v>
                </c:pt>
                <c:pt idx="1140">
                  <c:v>42955.177083333401</c:v>
                </c:pt>
                <c:pt idx="1141">
                  <c:v>42955.197916666599</c:v>
                </c:pt>
                <c:pt idx="1142">
                  <c:v>42955.21875</c:v>
                </c:pt>
                <c:pt idx="1143">
                  <c:v>42955.239583333401</c:v>
                </c:pt>
                <c:pt idx="1144">
                  <c:v>42955.260416666599</c:v>
                </c:pt>
                <c:pt idx="1145">
                  <c:v>42955.28125</c:v>
                </c:pt>
                <c:pt idx="1146">
                  <c:v>42955.302083333401</c:v>
                </c:pt>
                <c:pt idx="1147">
                  <c:v>42955.322916666599</c:v>
                </c:pt>
                <c:pt idx="1148">
                  <c:v>42955.34375</c:v>
                </c:pt>
                <c:pt idx="1149">
                  <c:v>42955.364583333401</c:v>
                </c:pt>
                <c:pt idx="1150">
                  <c:v>42955.385416666599</c:v>
                </c:pt>
                <c:pt idx="1151">
                  <c:v>42955.40625</c:v>
                </c:pt>
                <c:pt idx="1152">
                  <c:v>42955.427083333401</c:v>
                </c:pt>
                <c:pt idx="1153">
                  <c:v>42955.447916666599</c:v>
                </c:pt>
                <c:pt idx="1154">
                  <c:v>42955.46875</c:v>
                </c:pt>
                <c:pt idx="1155">
                  <c:v>42955.489583333401</c:v>
                </c:pt>
                <c:pt idx="1156">
                  <c:v>42955.510416666599</c:v>
                </c:pt>
                <c:pt idx="1157">
                  <c:v>42955.53125</c:v>
                </c:pt>
                <c:pt idx="1158">
                  <c:v>42955.552083333401</c:v>
                </c:pt>
                <c:pt idx="1159">
                  <c:v>42955.572916666599</c:v>
                </c:pt>
                <c:pt idx="1160">
                  <c:v>42955.59375</c:v>
                </c:pt>
                <c:pt idx="1161">
                  <c:v>42955.614583333401</c:v>
                </c:pt>
                <c:pt idx="1162">
                  <c:v>42955.635416666599</c:v>
                </c:pt>
                <c:pt idx="1163">
                  <c:v>42955.65625</c:v>
                </c:pt>
                <c:pt idx="1164">
                  <c:v>42955.677083333401</c:v>
                </c:pt>
                <c:pt idx="1165">
                  <c:v>42955.697916666599</c:v>
                </c:pt>
                <c:pt idx="1166">
                  <c:v>42955.71875</c:v>
                </c:pt>
                <c:pt idx="1167">
                  <c:v>42955.739583333401</c:v>
                </c:pt>
                <c:pt idx="1168">
                  <c:v>42955.760416666599</c:v>
                </c:pt>
                <c:pt idx="1169">
                  <c:v>42955.78125</c:v>
                </c:pt>
                <c:pt idx="1170">
                  <c:v>42955.802083333401</c:v>
                </c:pt>
                <c:pt idx="1171">
                  <c:v>42955.822916666599</c:v>
                </c:pt>
                <c:pt idx="1172">
                  <c:v>42955.84375</c:v>
                </c:pt>
                <c:pt idx="1173">
                  <c:v>42955.864583333401</c:v>
                </c:pt>
                <c:pt idx="1174">
                  <c:v>42955.885416666599</c:v>
                </c:pt>
                <c:pt idx="1175">
                  <c:v>42955.90625</c:v>
                </c:pt>
                <c:pt idx="1176">
                  <c:v>42955.927083333401</c:v>
                </c:pt>
                <c:pt idx="1177">
                  <c:v>42955.947916666599</c:v>
                </c:pt>
                <c:pt idx="1178">
                  <c:v>42955.96875</c:v>
                </c:pt>
                <c:pt idx="1179">
                  <c:v>42955.989583333401</c:v>
                </c:pt>
                <c:pt idx="1180">
                  <c:v>42956.010416666599</c:v>
                </c:pt>
                <c:pt idx="1181">
                  <c:v>42956.03125</c:v>
                </c:pt>
                <c:pt idx="1182">
                  <c:v>42956.052083333401</c:v>
                </c:pt>
                <c:pt idx="1183">
                  <c:v>42956.072916666599</c:v>
                </c:pt>
                <c:pt idx="1184">
                  <c:v>42956.09375</c:v>
                </c:pt>
                <c:pt idx="1185">
                  <c:v>42956.114583333401</c:v>
                </c:pt>
                <c:pt idx="1186">
                  <c:v>42956.135416666599</c:v>
                </c:pt>
                <c:pt idx="1187">
                  <c:v>42956.15625</c:v>
                </c:pt>
                <c:pt idx="1188">
                  <c:v>42956.177083333401</c:v>
                </c:pt>
                <c:pt idx="1189">
                  <c:v>42956.197916666599</c:v>
                </c:pt>
                <c:pt idx="1190">
                  <c:v>42956.21875</c:v>
                </c:pt>
                <c:pt idx="1191">
                  <c:v>42956.239583333401</c:v>
                </c:pt>
                <c:pt idx="1192">
                  <c:v>42956.260416666599</c:v>
                </c:pt>
                <c:pt idx="1193">
                  <c:v>42956.28125</c:v>
                </c:pt>
                <c:pt idx="1194">
                  <c:v>42956.302083333401</c:v>
                </c:pt>
                <c:pt idx="1195">
                  <c:v>42956.322916666599</c:v>
                </c:pt>
                <c:pt idx="1196">
                  <c:v>42956.34375</c:v>
                </c:pt>
                <c:pt idx="1197">
                  <c:v>42956.364583333401</c:v>
                </c:pt>
                <c:pt idx="1198">
                  <c:v>42956.385416666599</c:v>
                </c:pt>
                <c:pt idx="1199">
                  <c:v>42956.40625</c:v>
                </c:pt>
                <c:pt idx="1200">
                  <c:v>42956.427083333401</c:v>
                </c:pt>
                <c:pt idx="1201">
                  <c:v>42956.447916666599</c:v>
                </c:pt>
                <c:pt idx="1202">
                  <c:v>42956.46875</c:v>
                </c:pt>
                <c:pt idx="1203">
                  <c:v>42956.489583333401</c:v>
                </c:pt>
                <c:pt idx="1204">
                  <c:v>42956.510416666599</c:v>
                </c:pt>
                <c:pt idx="1205">
                  <c:v>42956.53125</c:v>
                </c:pt>
                <c:pt idx="1206">
                  <c:v>42956.552083333401</c:v>
                </c:pt>
                <c:pt idx="1207">
                  <c:v>42956.572916666599</c:v>
                </c:pt>
                <c:pt idx="1208">
                  <c:v>42956.59375</c:v>
                </c:pt>
                <c:pt idx="1209">
                  <c:v>42956.614583333401</c:v>
                </c:pt>
                <c:pt idx="1210">
                  <c:v>42956.635416666599</c:v>
                </c:pt>
                <c:pt idx="1211">
                  <c:v>42956.65625</c:v>
                </c:pt>
                <c:pt idx="1212">
                  <c:v>42956.677083333401</c:v>
                </c:pt>
                <c:pt idx="1213">
                  <c:v>42956.697916666599</c:v>
                </c:pt>
                <c:pt idx="1214">
                  <c:v>42956.71875</c:v>
                </c:pt>
                <c:pt idx="1215">
                  <c:v>42956.739583333401</c:v>
                </c:pt>
                <c:pt idx="1216">
                  <c:v>42956.760416666599</c:v>
                </c:pt>
                <c:pt idx="1217">
                  <c:v>42956.78125</c:v>
                </c:pt>
                <c:pt idx="1218">
                  <c:v>42956.802083333401</c:v>
                </c:pt>
                <c:pt idx="1219">
                  <c:v>42956.822916666599</c:v>
                </c:pt>
                <c:pt idx="1220">
                  <c:v>42956.84375</c:v>
                </c:pt>
                <c:pt idx="1221">
                  <c:v>42956.864583333401</c:v>
                </c:pt>
                <c:pt idx="1222">
                  <c:v>42956.885416666599</c:v>
                </c:pt>
                <c:pt idx="1223">
                  <c:v>42956.90625</c:v>
                </c:pt>
                <c:pt idx="1224">
                  <c:v>42956.927083333401</c:v>
                </c:pt>
                <c:pt idx="1225">
                  <c:v>42956.947916666599</c:v>
                </c:pt>
                <c:pt idx="1226">
                  <c:v>42956.96875</c:v>
                </c:pt>
                <c:pt idx="1227">
                  <c:v>42956.989583333401</c:v>
                </c:pt>
                <c:pt idx="1228">
                  <c:v>42957.010416666599</c:v>
                </c:pt>
                <c:pt idx="1229">
                  <c:v>42957.03125</c:v>
                </c:pt>
                <c:pt idx="1230">
                  <c:v>42957.052083333401</c:v>
                </c:pt>
                <c:pt idx="1231">
                  <c:v>42957.072916666599</c:v>
                </c:pt>
                <c:pt idx="1232">
                  <c:v>42957.09375</c:v>
                </c:pt>
                <c:pt idx="1233">
                  <c:v>42957.114583333401</c:v>
                </c:pt>
                <c:pt idx="1234">
                  <c:v>42957.135416666599</c:v>
                </c:pt>
                <c:pt idx="1235">
                  <c:v>42957.15625</c:v>
                </c:pt>
                <c:pt idx="1236">
                  <c:v>42957.177083333401</c:v>
                </c:pt>
                <c:pt idx="1237">
                  <c:v>42957.197916666599</c:v>
                </c:pt>
                <c:pt idx="1238">
                  <c:v>42957.21875</c:v>
                </c:pt>
                <c:pt idx="1239">
                  <c:v>42957.239583333401</c:v>
                </c:pt>
                <c:pt idx="1240">
                  <c:v>42957.260416666599</c:v>
                </c:pt>
                <c:pt idx="1241">
                  <c:v>42957.28125</c:v>
                </c:pt>
                <c:pt idx="1242">
                  <c:v>42957.302083333401</c:v>
                </c:pt>
                <c:pt idx="1243">
                  <c:v>42957.322916666599</c:v>
                </c:pt>
                <c:pt idx="1244">
                  <c:v>42957.34375</c:v>
                </c:pt>
                <c:pt idx="1245">
                  <c:v>42957.364583333401</c:v>
                </c:pt>
                <c:pt idx="1246">
                  <c:v>42957.385416666599</c:v>
                </c:pt>
                <c:pt idx="1247">
                  <c:v>42957.40625</c:v>
                </c:pt>
                <c:pt idx="1248">
                  <c:v>42957.427083333401</c:v>
                </c:pt>
                <c:pt idx="1249">
                  <c:v>42957.447916666599</c:v>
                </c:pt>
                <c:pt idx="1250">
                  <c:v>42957.46875</c:v>
                </c:pt>
                <c:pt idx="1251">
                  <c:v>42957.489583333401</c:v>
                </c:pt>
                <c:pt idx="1252">
                  <c:v>42957.510416666599</c:v>
                </c:pt>
                <c:pt idx="1253">
                  <c:v>42957.53125</c:v>
                </c:pt>
                <c:pt idx="1254">
                  <c:v>42957.552083333401</c:v>
                </c:pt>
                <c:pt idx="1255">
                  <c:v>42957.572916666599</c:v>
                </c:pt>
                <c:pt idx="1256">
                  <c:v>42957.59375</c:v>
                </c:pt>
                <c:pt idx="1257">
                  <c:v>42957.614583333401</c:v>
                </c:pt>
                <c:pt idx="1258">
                  <c:v>42957.635416666599</c:v>
                </c:pt>
                <c:pt idx="1259">
                  <c:v>42957.65625</c:v>
                </c:pt>
                <c:pt idx="1260">
                  <c:v>42957.677083333401</c:v>
                </c:pt>
                <c:pt idx="1261">
                  <c:v>42957.697916666599</c:v>
                </c:pt>
                <c:pt idx="1262">
                  <c:v>42957.71875</c:v>
                </c:pt>
                <c:pt idx="1263">
                  <c:v>42957.739583333401</c:v>
                </c:pt>
                <c:pt idx="1264">
                  <c:v>42957.760416666599</c:v>
                </c:pt>
                <c:pt idx="1265">
                  <c:v>42957.78125</c:v>
                </c:pt>
                <c:pt idx="1266">
                  <c:v>42957.802083333401</c:v>
                </c:pt>
                <c:pt idx="1267">
                  <c:v>42957.822916666599</c:v>
                </c:pt>
                <c:pt idx="1268">
                  <c:v>42957.84375</c:v>
                </c:pt>
                <c:pt idx="1269">
                  <c:v>42957.864583333401</c:v>
                </c:pt>
                <c:pt idx="1270">
                  <c:v>42957.885416666599</c:v>
                </c:pt>
                <c:pt idx="1271">
                  <c:v>42957.90625</c:v>
                </c:pt>
                <c:pt idx="1272">
                  <c:v>42957.927083333401</c:v>
                </c:pt>
                <c:pt idx="1273">
                  <c:v>42957.947916666599</c:v>
                </c:pt>
                <c:pt idx="1274">
                  <c:v>42957.96875</c:v>
                </c:pt>
                <c:pt idx="1275">
                  <c:v>42957.989583333401</c:v>
                </c:pt>
                <c:pt idx="1276">
                  <c:v>42958.010416666599</c:v>
                </c:pt>
                <c:pt idx="1277">
                  <c:v>42958.03125</c:v>
                </c:pt>
                <c:pt idx="1278">
                  <c:v>42958.052083333401</c:v>
                </c:pt>
                <c:pt idx="1279">
                  <c:v>42958.072916666599</c:v>
                </c:pt>
                <c:pt idx="1280">
                  <c:v>42958.09375</c:v>
                </c:pt>
                <c:pt idx="1281">
                  <c:v>42958.114583333401</c:v>
                </c:pt>
                <c:pt idx="1282">
                  <c:v>42958.135416666599</c:v>
                </c:pt>
                <c:pt idx="1283">
                  <c:v>42958.15625</c:v>
                </c:pt>
                <c:pt idx="1284">
                  <c:v>42958.177083333401</c:v>
                </c:pt>
                <c:pt idx="1285">
                  <c:v>42958.197916666599</c:v>
                </c:pt>
                <c:pt idx="1286">
                  <c:v>42958.21875</c:v>
                </c:pt>
                <c:pt idx="1287">
                  <c:v>42958.239583333401</c:v>
                </c:pt>
                <c:pt idx="1288">
                  <c:v>42958.260416666599</c:v>
                </c:pt>
                <c:pt idx="1289">
                  <c:v>42958.28125</c:v>
                </c:pt>
                <c:pt idx="1290">
                  <c:v>42958.302083333401</c:v>
                </c:pt>
                <c:pt idx="1291">
                  <c:v>42958.322916666599</c:v>
                </c:pt>
                <c:pt idx="1292">
                  <c:v>42958.34375</c:v>
                </c:pt>
                <c:pt idx="1293">
                  <c:v>42958.364583333401</c:v>
                </c:pt>
                <c:pt idx="1294">
                  <c:v>42958.385416666599</c:v>
                </c:pt>
                <c:pt idx="1295">
                  <c:v>42958.40625</c:v>
                </c:pt>
                <c:pt idx="1296">
                  <c:v>42958.427083333401</c:v>
                </c:pt>
                <c:pt idx="1297">
                  <c:v>42958.447916666599</c:v>
                </c:pt>
                <c:pt idx="1298">
                  <c:v>42958.46875</c:v>
                </c:pt>
                <c:pt idx="1299">
                  <c:v>42958.489583333401</c:v>
                </c:pt>
                <c:pt idx="1300">
                  <c:v>42958.510416666599</c:v>
                </c:pt>
                <c:pt idx="1301">
                  <c:v>42958.53125</c:v>
                </c:pt>
                <c:pt idx="1302">
                  <c:v>42958.552083333401</c:v>
                </c:pt>
                <c:pt idx="1303">
                  <c:v>42958.572916666599</c:v>
                </c:pt>
                <c:pt idx="1304">
                  <c:v>42958.59375</c:v>
                </c:pt>
                <c:pt idx="1305">
                  <c:v>42958.614583333401</c:v>
                </c:pt>
                <c:pt idx="1306">
                  <c:v>42958.635416666599</c:v>
                </c:pt>
                <c:pt idx="1307">
                  <c:v>42958.65625</c:v>
                </c:pt>
                <c:pt idx="1308">
                  <c:v>42958.677083333401</c:v>
                </c:pt>
                <c:pt idx="1309">
                  <c:v>42958.697916666599</c:v>
                </c:pt>
                <c:pt idx="1310">
                  <c:v>42958.71875</c:v>
                </c:pt>
                <c:pt idx="1311">
                  <c:v>42958.739583333401</c:v>
                </c:pt>
                <c:pt idx="1312">
                  <c:v>42958.760416666599</c:v>
                </c:pt>
                <c:pt idx="1313">
                  <c:v>42958.78125</c:v>
                </c:pt>
                <c:pt idx="1314">
                  <c:v>42958.802083333401</c:v>
                </c:pt>
                <c:pt idx="1315">
                  <c:v>42958.822916666599</c:v>
                </c:pt>
                <c:pt idx="1316">
                  <c:v>42958.84375</c:v>
                </c:pt>
                <c:pt idx="1317">
                  <c:v>42958.864583333401</c:v>
                </c:pt>
                <c:pt idx="1318">
                  <c:v>42958.885416666599</c:v>
                </c:pt>
                <c:pt idx="1319">
                  <c:v>42958.90625</c:v>
                </c:pt>
                <c:pt idx="1320">
                  <c:v>42958.927083333401</c:v>
                </c:pt>
                <c:pt idx="1321">
                  <c:v>42958.947916666599</c:v>
                </c:pt>
                <c:pt idx="1322">
                  <c:v>42958.96875</c:v>
                </c:pt>
                <c:pt idx="1323">
                  <c:v>42958.989583333401</c:v>
                </c:pt>
                <c:pt idx="1324">
                  <c:v>42959.010416666599</c:v>
                </c:pt>
                <c:pt idx="1325">
                  <c:v>42959.03125</c:v>
                </c:pt>
                <c:pt idx="1326">
                  <c:v>42959.052083333401</c:v>
                </c:pt>
                <c:pt idx="1327">
                  <c:v>42959.072916666599</c:v>
                </c:pt>
                <c:pt idx="1328">
                  <c:v>42959.09375</c:v>
                </c:pt>
                <c:pt idx="1329">
                  <c:v>42959.114583333401</c:v>
                </c:pt>
                <c:pt idx="1330">
                  <c:v>42959.135416666599</c:v>
                </c:pt>
                <c:pt idx="1331">
                  <c:v>42959.15625</c:v>
                </c:pt>
                <c:pt idx="1332">
                  <c:v>42959.177083333401</c:v>
                </c:pt>
                <c:pt idx="1333">
                  <c:v>42959.197916666599</c:v>
                </c:pt>
                <c:pt idx="1334">
                  <c:v>42959.21875</c:v>
                </c:pt>
                <c:pt idx="1335">
                  <c:v>42959.239583333401</c:v>
                </c:pt>
                <c:pt idx="1336">
                  <c:v>42959.260416666599</c:v>
                </c:pt>
                <c:pt idx="1337">
                  <c:v>42959.28125</c:v>
                </c:pt>
                <c:pt idx="1338">
                  <c:v>42959.302083333401</c:v>
                </c:pt>
                <c:pt idx="1339">
                  <c:v>42959.322916666599</c:v>
                </c:pt>
                <c:pt idx="1340">
                  <c:v>42959.34375</c:v>
                </c:pt>
                <c:pt idx="1341">
                  <c:v>42959.364583333401</c:v>
                </c:pt>
                <c:pt idx="1342">
                  <c:v>42959.385416666599</c:v>
                </c:pt>
                <c:pt idx="1343">
                  <c:v>42959.40625</c:v>
                </c:pt>
                <c:pt idx="1344">
                  <c:v>42959.427083333401</c:v>
                </c:pt>
                <c:pt idx="1345">
                  <c:v>42959.447916666599</c:v>
                </c:pt>
                <c:pt idx="1346">
                  <c:v>42959.46875</c:v>
                </c:pt>
                <c:pt idx="1347">
                  <c:v>42959.489583333401</c:v>
                </c:pt>
                <c:pt idx="1348">
                  <c:v>42959.510416666599</c:v>
                </c:pt>
                <c:pt idx="1349">
                  <c:v>42959.53125</c:v>
                </c:pt>
                <c:pt idx="1350">
                  <c:v>42959.552083333401</c:v>
                </c:pt>
                <c:pt idx="1351">
                  <c:v>42959.572916666599</c:v>
                </c:pt>
                <c:pt idx="1352">
                  <c:v>42959.59375</c:v>
                </c:pt>
                <c:pt idx="1353">
                  <c:v>42959.614583333401</c:v>
                </c:pt>
                <c:pt idx="1354">
                  <c:v>42959.635416666599</c:v>
                </c:pt>
                <c:pt idx="1355">
                  <c:v>42959.65625</c:v>
                </c:pt>
                <c:pt idx="1356">
                  <c:v>42959.677083333401</c:v>
                </c:pt>
                <c:pt idx="1357">
                  <c:v>42959.697916666599</c:v>
                </c:pt>
                <c:pt idx="1358">
                  <c:v>42959.71875</c:v>
                </c:pt>
                <c:pt idx="1359">
                  <c:v>42959.739583333401</c:v>
                </c:pt>
                <c:pt idx="1360">
                  <c:v>42959.760416666599</c:v>
                </c:pt>
                <c:pt idx="1361">
                  <c:v>42959.78125</c:v>
                </c:pt>
                <c:pt idx="1362">
                  <c:v>42959.802083333401</c:v>
                </c:pt>
                <c:pt idx="1363">
                  <c:v>42959.822916666599</c:v>
                </c:pt>
                <c:pt idx="1364">
                  <c:v>42959.84375</c:v>
                </c:pt>
                <c:pt idx="1365">
                  <c:v>42959.864583333401</c:v>
                </c:pt>
                <c:pt idx="1366">
                  <c:v>42959.885416666599</c:v>
                </c:pt>
                <c:pt idx="1367">
                  <c:v>42959.90625</c:v>
                </c:pt>
                <c:pt idx="1368">
                  <c:v>42959.927083333401</c:v>
                </c:pt>
                <c:pt idx="1369">
                  <c:v>42959.947916666599</c:v>
                </c:pt>
                <c:pt idx="1370">
                  <c:v>42959.96875</c:v>
                </c:pt>
                <c:pt idx="1371">
                  <c:v>42959.989583333401</c:v>
                </c:pt>
                <c:pt idx="1372">
                  <c:v>42960.010416666599</c:v>
                </c:pt>
                <c:pt idx="1373">
                  <c:v>42960.03125</c:v>
                </c:pt>
                <c:pt idx="1374">
                  <c:v>42960.052083333401</c:v>
                </c:pt>
                <c:pt idx="1375">
                  <c:v>42960.072916666599</c:v>
                </c:pt>
                <c:pt idx="1376">
                  <c:v>42960.09375</c:v>
                </c:pt>
                <c:pt idx="1377">
                  <c:v>42960.114583333401</c:v>
                </c:pt>
                <c:pt idx="1378">
                  <c:v>42960.135416666599</c:v>
                </c:pt>
                <c:pt idx="1379">
                  <c:v>42960.15625</c:v>
                </c:pt>
                <c:pt idx="1380">
                  <c:v>42960.177083333401</c:v>
                </c:pt>
                <c:pt idx="1381">
                  <c:v>42960.197916666599</c:v>
                </c:pt>
                <c:pt idx="1382">
                  <c:v>42960.21875</c:v>
                </c:pt>
                <c:pt idx="1383">
                  <c:v>42960.239583333401</c:v>
                </c:pt>
                <c:pt idx="1384">
                  <c:v>42960.260416666599</c:v>
                </c:pt>
                <c:pt idx="1385">
                  <c:v>42960.28125</c:v>
                </c:pt>
                <c:pt idx="1386">
                  <c:v>42960.302083333401</c:v>
                </c:pt>
                <c:pt idx="1387">
                  <c:v>42960.322916666599</c:v>
                </c:pt>
                <c:pt idx="1388">
                  <c:v>42960.34375</c:v>
                </c:pt>
                <c:pt idx="1389">
                  <c:v>42960.364583333401</c:v>
                </c:pt>
                <c:pt idx="1390">
                  <c:v>42960.385416666599</c:v>
                </c:pt>
                <c:pt idx="1391">
                  <c:v>42960.40625</c:v>
                </c:pt>
                <c:pt idx="1392">
                  <c:v>42960.427083333401</c:v>
                </c:pt>
                <c:pt idx="1393">
                  <c:v>42960.447916666599</c:v>
                </c:pt>
                <c:pt idx="1394">
                  <c:v>42960.46875</c:v>
                </c:pt>
                <c:pt idx="1395">
                  <c:v>42960.489583333401</c:v>
                </c:pt>
                <c:pt idx="1396">
                  <c:v>42960.510416666599</c:v>
                </c:pt>
                <c:pt idx="1397">
                  <c:v>42960.53125</c:v>
                </c:pt>
                <c:pt idx="1398">
                  <c:v>42960.552083333401</c:v>
                </c:pt>
                <c:pt idx="1399">
                  <c:v>42960.572916666599</c:v>
                </c:pt>
                <c:pt idx="1400">
                  <c:v>42960.59375</c:v>
                </c:pt>
                <c:pt idx="1401">
                  <c:v>42960.614583333401</c:v>
                </c:pt>
                <c:pt idx="1402">
                  <c:v>42960.635416666599</c:v>
                </c:pt>
                <c:pt idx="1403">
                  <c:v>42960.65625</c:v>
                </c:pt>
                <c:pt idx="1404">
                  <c:v>42960.677083333401</c:v>
                </c:pt>
                <c:pt idx="1405">
                  <c:v>42960.697916666599</c:v>
                </c:pt>
                <c:pt idx="1406">
                  <c:v>42960.71875</c:v>
                </c:pt>
                <c:pt idx="1407">
                  <c:v>42960.739583333401</c:v>
                </c:pt>
                <c:pt idx="1408">
                  <c:v>42960.760416666599</c:v>
                </c:pt>
                <c:pt idx="1409">
                  <c:v>42960.78125</c:v>
                </c:pt>
                <c:pt idx="1410">
                  <c:v>42960.802083333401</c:v>
                </c:pt>
                <c:pt idx="1411">
                  <c:v>42960.822916666599</c:v>
                </c:pt>
                <c:pt idx="1412">
                  <c:v>42960.84375</c:v>
                </c:pt>
                <c:pt idx="1413">
                  <c:v>42960.864583333401</c:v>
                </c:pt>
                <c:pt idx="1414">
                  <c:v>42960.885416666599</c:v>
                </c:pt>
                <c:pt idx="1415">
                  <c:v>42960.90625</c:v>
                </c:pt>
                <c:pt idx="1416">
                  <c:v>42960.927083333401</c:v>
                </c:pt>
                <c:pt idx="1417">
                  <c:v>42960.947916666599</c:v>
                </c:pt>
                <c:pt idx="1418">
                  <c:v>42960.96875</c:v>
                </c:pt>
                <c:pt idx="1419">
                  <c:v>42960.989583333401</c:v>
                </c:pt>
                <c:pt idx="1420">
                  <c:v>42961.010416666599</c:v>
                </c:pt>
                <c:pt idx="1421">
                  <c:v>42961.03125</c:v>
                </c:pt>
                <c:pt idx="1422">
                  <c:v>42961.052083333401</c:v>
                </c:pt>
                <c:pt idx="1423">
                  <c:v>42961.072916666599</c:v>
                </c:pt>
                <c:pt idx="1424">
                  <c:v>42961.09375</c:v>
                </c:pt>
                <c:pt idx="1425">
                  <c:v>42961.114583333401</c:v>
                </c:pt>
                <c:pt idx="1426">
                  <c:v>42961.135416666599</c:v>
                </c:pt>
                <c:pt idx="1427">
                  <c:v>42961.15625</c:v>
                </c:pt>
                <c:pt idx="1428">
                  <c:v>42961.177083333401</c:v>
                </c:pt>
                <c:pt idx="1429">
                  <c:v>42961.197916666599</c:v>
                </c:pt>
                <c:pt idx="1430">
                  <c:v>42961.21875</c:v>
                </c:pt>
                <c:pt idx="1431">
                  <c:v>42961.239583333401</c:v>
                </c:pt>
                <c:pt idx="1432">
                  <c:v>42961.260416666599</c:v>
                </c:pt>
                <c:pt idx="1433">
                  <c:v>42961.28125</c:v>
                </c:pt>
                <c:pt idx="1434">
                  <c:v>42961.302083333401</c:v>
                </c:pt>
                <c:pt idx="1435">
                  <c:v>42961.322916666599</c:v>
                </c:pt>
                <c:pt idx="1436">
                  <c:v>42961.34375</c:v>
                </c:pt>
                <c:pt idx="1437">
                  <c:v>42961.364583333401</c:v>
                </c:pt>
                <c:pt idx="1438">
                  <c:v>42961.385416666599</c:v>
                </c:pt>
                <c:pt idx="1439">
                  <c:v>42961.40625</c:v>
                </c:pt>
                <c:pt idx="1440">
                  <c:v>42961.427083333401</c:v>
                </c:pt>
                <c:pt idx="1441">
                  <c:v>42961.447916666599</c:v>
                </c:pt>
                <c:pt idx="1442">
                  <c:v>42961.46875</c:v>
                </c:pt>
                <c:pt idx="1443">
                  <c:v>42961.489583333401</c:v>
                </c:pt>
                <c:pt idx="1444">
                  <c:v>42961.510416666599</c:v>
                </c:pt>
                <c:pt idx="1445">
                  <c:v>42961.53125</c:v>
                </c:pt>
                <c:pt idx="1446">
                  <c:v>42961.552083333401</c:v>
                </c:pt>
                <c:pt idx="1447">
                  <c:v>42961.572916666599</c:v>
                </c:pt>
                <c:pt idx="1448">
                  <c:v>42961.59375</c:v>
                </c:pt>
                <c:pt idx="1449">
                  <c:v>42961.614583333401</c:v>
                </c:pt>
                <c:pt idx="1450">
                  <c:v>42961.635416666599</c:v>
                </c:pt>
                <c:pt idx="1451">
                  <c:v>42961.65625</c:v>
                </c:pt>
                <c:pt idx="1452">
                  <c:v>42961.677083333401</c:v>
                </c:pt>
                <c:pt idx="1453">
                  <c:v>42961.697916666599</c:v>
                </c:pt>
                <c:pt idx="1454">
                  <c:v>42961.71875</c:v>
                </c:pt>
                <c:pt idx="1455">
                  <c:v>42961.739583333401</c:v>
                </c:pt>
                <c:pt idx="1456">
                  <c:v>42961.760416666599</c:v>
                </c:pt>
                <c:pt idx="1457">
                  <c:v>42961.78125</c:v>
                </c:pt>
                <c:pt idx="1458">
                  <c:v>42961.802083333401</c:v>
                </c:pt>
                <c:pt idx="1459">
                  <c:v>42961.822916666599</c:v>
                </c:pt>
                <c:pt idx="1460">
                  <c:v>42961.84375</c:v>
                </c:pt>
                <c:pt idx="1461">
                  <c:v>42961.864583333401</c:v>
                </c:pt>
                <c:pt idx="1462">
                  <c:v>42961.885416666599</c:v>
                </c:pt>
                <c:pt idx="1463">
                  <c:v>42961.90625</c:v>
                </c:pt>
                <c:pt idx="1464">
                  <c:v>42961.927083333401</c:v>
                </c:pt>
                <c:pt idx="1465">
                  <c:v>42961.947916666599</c:v>
                </c:pt>
                <c:pt idx="1466">
                  <c:v>42961.96875</c:v>
                </c:pt>
                <c:pt idx="1467">
                  <c:v>42961.989583333401</c:v>
                </c:pt>
                <c:pt idx="1468">
                  <c:v>42962.010416666599</c:v>
                </c:pt>
                <c:pt idx="1469">
                  <c:v>42962.03125</c:v>
                </c:pt>
                <c:pt idx="1470">
                  <c:v>42962.052083333401</c:v>
                </c:pt>
                <c:pt idx="1471">
                  <c:v>42962.072916666599</c:v>
                </c:pt>
                <c:pt idx="1472">
                  <c:v>42962.09375</c:v>
                </c:pt>
                <c:pt idx="1473">
                  <c:v>42962.114583333401</c:v>
                </c:pt>
                <c:pt idx="1474">
                  <c:v>42962.135416666599</c:v>
                </c:pt>
                <c:pt idx="1475">
                  <c:v>42962.15625</c:v>
                </c:pt>
                <c:pt idx="1476">
                  <c:v>42962.177083333401</c:v>
                </c:pt>
                <c:pt idx="1477">
                  <c:v>42962.197916666599</c:v>
                </c:pt>
                <c:pt idx="1478">
                  <c:v>42962.21875</c:v>
                </c:pt>
                <c:pt idx="1479">
                  <c:v>42962.239583333401</c:v>
                </c:pt>
                <c:pt idx="1480">
                  <c:v>42962.260416666599</c:v>
                </c:pt>
                <c:pt idx="1481">
                  <c:v>42962.28125</c:v>
                </c:pt>
                <c:pt idx="1482">
                  <c:v>42962.302083333401</c:v>
                </c:pt>
                <c:pt idx="1483">
                  <c:v>42962.322916666599</c:v>
                </c:pt>
                <c:pt idx="1484">
                  <c:v>42962.34375</c:v>
                </c:pt>
                <c:pt idx="1485">
                  <c:v>42962.364583333401</c:v>
                </c:pt>
                <c:pt idx="1486">
                  <c:v>42962.385416666599</c:v>
                </c:pt>
                <c:pt idx="1487">
                  <c:v>42962.40625</c:v>
                </c:pt>
                <c:pt idx="1488">
                  <c:v>42962.427083333401</c:v>
                </c:pt>
                <c:pt idx="1489">
                  <c:v>42962.447916666599</c:v>
                </c:pt>
                <c:pt idx="1490">
                  <c:v>42962.46875</c:v>
                </c:pt>
                <c:pt idx="1491">
                  <c:v>42962.489583333401</c:v>
                </c:pt>
                <c:pt idx="1492">
                  <c:v>42962.510416666599</c:v>
                </c:pt>
                <c:pt idx="1493">
                  <c:v>42962.53125</c:v>
                </c:pt>
                <c:pt idx="1494">
                  <c:v>42962.552083333401</c:v>
                </c:pt>
                <c:pt idx="1495">
                  <c:v>42962.572916666599</c:v>
                </c:pt>
                <c:pt idx="1496">
                  <c:v>42962.59375</c:v>
                </c:pt>
                <c:pt idx="1497">
                  <c:v>42962.614583333401</c:v>
                </c:pt>
                <c:pt idx="1498">
                  <c:v>42962.635416666599</c:v>
                </c:pt>
                <c:pt idx="1499">
                  <c:v>42962.65625</c:v>
                </c:pt>
                <c:pt idx="1500">
                  <c:v>42962.677083333401</c:v>
                </c:pt>
                <c:pt idx="1501">
                  <c:v>42962.697916666599</c:v>
                </c:pt>
                <c:pt idx="1502">
                  <c:v>42962.71875</c:v>
                </c:pt>
                <c:pt idx="1503">
                  <c:v>42962.739583333401</c:v>
                </c:pt>
                <c:pt idx="1504">
                  <c:v>42962.760416666599</c:v>
                </c:pt>
                <c:pt idx="1505">
                  <c:v>42962.78125</c:v>
                </c:pt>
                <c:pt idx="1506">
                  <c:v>42962.802083333401</c:v>
                </c:pt>
                <c:pt idx="1507">
                  <c:v>42962.822916666599</c:v>
                </c:pt>
                <c:pt idx="1508">
                  <c:v>42962.84375</c:v>
                </c:pt>
                <c:pt idx="1509">
                  <c:v>42962.864583333401</c:v>
                </c:pt>
                <c:pt idx="1510">
                  <c:v>42962.885416666599</c:v>
                </c:pt>
                <c:pt idx="1511">
                  <c:v>42962.90625</c:v>
                </c:pt>
                <c:pt idx="1512">
                  <c:v>42962.927083333401</c:v>
                </c:pt>
                <c:pt idx="1513">
                  <c:v>42962.947916666599</c:v>
                </c:pt>
                <c:pt idx="1514">
                  <c:v>42962.96875</c:v>
                </c:pt>
                <c:pt idx="1515">
                  <c:v>42962.989583333401</c:v>
                </c:pt>
                <c:pt idx="1516">
                  <c:v>42963.010416666599</c:v>
                </c:pt>
                <c:pt idx="1517">
                  <c:v>42963.03125</c:v>
                </c:pt>
                <c:pt idx="1518">
                  <c:v>42963.052083333401</c:v>
                </c:pt>
                <c:pt idx="1519">
                  <c:v>42963.072916666599</c:v>
                </c:pt>
                <c:pt idx="1520">
                  <c:v>42963.09375</c:v>
                </c:pt>
                <c:pt idx="1521">
                  <c:v>42963.114583333401</c:v>
                </c:pt>
                <c:pt idx="1522">
                  <c:v>42963.135416666599</c:v>
                </c:pt>
                <c:pt idx="1523">
                  <c:v>42963.15625</c:v>
                </c:pt>
                <c:pt idx="1524">
                  <c:v>42963.177083333401</c:v>
                </c:pt>
                <c:pt idx="1525">
                  <c:v>42963.197916666599</c:v>
                </c:pt>
                <c:pt idx="1526">
                  <c:v>42963.21875</c:v>
                </c:pt>
                <c:pt idx="1527">
                  <c:v>42963.239583333401</c:v>
                </c:pt>
                <c:pt idx="1528">
                  <c:v>42963.260416666599</c:v>
                </c:pt>
                <c:pt idx="1529">
                  <c:v>42963.28125</c:v>
                </c:pt>
                <c:pt idx="1530">
                  <c:v>42963.302083333401</c:v>
                </c:pt>
                <c:pt idx="1531">
                  <c:v>42963.322916666599</c:v>
                </c:pt>
                <c:pt idx="1532">
                  <c:v>42963.34375</c:v>
                </c:pt>
                <c:pt idx="1533">
                  <c:v>42963.364583333401</c:v>
                </c:pt>
                <c:pt idx="1534">
                  <c:v>42963.385416666599</c:v>
                </c:pt>
                <c:pt idx="1535">
                  <c:v>42963.40625</c:v>
                </c:pt>
                <c:pt idx="1536">
                  <c:v>42963.427083333401</c:v>
                </c:pt>
                <c:pt idx="1537">
                  <c:v>42963.447916666599</c:v>
                </c:pt>
                <c:pt idx="1538">
                  <c:v>42963.46875</c:v>
                </c:pt>
                <c:pt idx="1539">
                  <c:v>42963.489583333401</c:v>
                </c:pt>
                <c:pt idx="1540">
                  <c:v>42963.510416666599</c:v>
                </c:pt>
                <c:pt idx="1541">
                  <c:v>42963.53125</c:v>
                </c:pt>
                <c:pt idx="1542">
                  <c:v>42963.552083333401</c:v>
                </c:pt>
                <c:pt idx="1543">
                  <c:v>42963.572916666599</c:v>
                </c:pt>
                <c:pt idx="1544">
                  <c:v>42963.59375</c:v>
                </c:pt>
                <c:pt idx="1545">
                  <c:v>42963.614583333401</c:v>
                </c:pt>
                <c:pt idx="1546">
                  <c:v>42963.635416666599</c:v>
                </c:pt>
                <c:pt idx="1547">
                  <c:v>42963.65625</c:v>
                </c:pt>
                <c:pt idx="1548">
                  <c:v>42963.677083333401</c:v>
                </c:pt>
                <c:pt idx="1549">
                  <c:v>42963.697916666599</c:v>
                </c:pt>
                <c:pt idx="1550">
                  <c:v>42963.71875</c:v>
                </c:pt>
                <c:pt idx="1551">
                  <c:v>42963.739583333401</c:v>
                </c:pt>
                <c:pt idx="1552">
                  <c:v>42963.760416666599</c:v>
                </c:pt>
                <c:pt idx="1553">
                  <c:v>42963.78125</c:v>
                </c:pt>
                <c:pt idx="1554">
                  <c:v>42963.802083333401</c:v>
                </c:pt>
                <c:pt idx="1555">
                  <c:v>42963.822916666599</c:v>
                </c:pt>
                <c:pt idx="1556">
                  <c:v>42963.84375</c:v>
                </c:pt>
                <c:pt idx="1557">
                  <c:v>42963.864583333401</c:v>
                </c:pt>
                <c:pt idx="1558">
                  <c:v>42963.885416666599</c:v>
                </c:pt>
                <c:pt idx="1559">
                  <c:v>42963.90625</c:v>
                </c:pt>
                <c:pt idx="1560">
                  <c:v>42963.927083333401</c:v>
                </c:pt>
                <c:pt idx="1561">
                  <c:v>42963.947916666599</c:v>
                </c:pt>
                <c:pt idx="1562">
                  <c:v>42963.96875</c:v>
                </c:pt>
                <c:pt idx="1563">
                  <c:v>42963.989583333401</c:v>
                </c:pt>
                <c:pt idx="1564">
                  <c:v>42964.010416666599</c:v>
                </c:pt>
                <c:pt idx="1565">
                  <c:v>42964.03125</c:v>
                </c:pt>
                <c:pt idx="1566">
                  <c:v>42964.052083333401</c:v>
                </c:pt>
                <c:pt idx="1567">
                  <c:v>42964.072916666599</c:v>
                </c:pt>
                <c:pt idx="1568">
                  <c:v>42964.09375</c:v>
                </c:pt>
                <c:pt idx="1569">
                  <c:v>42964.114583333401</c:v>
                </c:pt>
                <c:pt idx="1570">
                  <c:v>42964.135416666599</c:v>
                </c:pt>
                <c:pt idx="1571">
                  <c:v>42964.15625</c:v>
                </c:pt>
                <c:pt idx="1572">
                  <c:v>42964.177083333401</c:v>
                </c:pt>
                <c:pt idx="1573">
                  <c:v>42964.197916666599</c:v>
                </c:pt>
                <c:pt idx="1574">
                  <c:v>42964.21875</c:v>
                </c:pt>
                <c:pt idx="1575">
                  <c:v>42964.239583333401</c:v>
                </c:pt>
                <c:pt idx="1576">
                  <c:v>42964.260416666599</c:v>
                </c:pt>
                <c:pt idx="1577">
                  <c:v>42964.28125</c:v>
                </c:pt>
                <c:pt idx="1578">
                  <c:v>42964.302083333401</c:v>
                </c:pt>
                <c:pt idx="1579">
                  <c:v>42964.322916666599</c:v>
                </c:pt>
                <c:pt idx="1580">
                  <c:v>42964.34375</c:v>
                </c:pt>
                <c:pt idx="1581">
                  <c:v>42964.364583333401</c:v>
                </c:pt>
                <c:pt idx="1582">
                  <c:v>42964.385416666599</c:v>
                </c:pt>
                <c:pt idx="1583">
                  <c:v>42964.40625</c:v>
                </c:pt>
                <c:pt idx="1584">
                  <c:v>42964.427083333401</c:v>
                </c:pt>
                <c:pt idx="1585">
                  <c:v>42964.447916666599</c:v>
                </c:pt>
                <c:pt idx="1586">
                  <c:v>42964.46875</c:v>
                </c:pt>
                <c:pt idx="1587">
                  <c:v>42964.489583333401</c:v>
                </c:pt>
                <c:pt idx="1588">
                  <c:v>42964.510416666599</c:v>
                </c:pt>
                <c:pt idx="1589">
                  <c:v>42964.53125</c:v>
                </c:pt>
                <c:pt idx="1590">
                  <c:v>42964.552083333401</c:v>
                </c:pt>
                <c:pt idx="1591">
                  <c:v>42964.572916666599</c:v>
                </c:pt>
                <c:pt idx="1592">
                  <c:v>42964.59375</c:v>
                </c:pt>
                <c:pt idx="1593">
                  <c:v>42964.614583333401</c:v>
                </c:pt>
                <c:pt idx="1594">
                  <c:v>42964.635416666599</c:v>
                </c:pt>
                <c:pt idx="1595">
                  <c:v>42964.65625</c:v>
                </c:pt>
                <c:pt idx="1596">
                  <c:v>42964.677083333401</c:v>
                </c:pt>
                <c:pt idx="1597">
                  <c:v>42964.697916666599</c:v>
                </c:pt>
                <c:pt idx="1598">
                  <c:v>42964.71875</c:v>
                </c:pt>
                <c:pt idx="1599">
                  <c:v>42964.739583333401</c:v>
                </c:pt>
                <c:pt idx="1600">
                  <c:v>42964.760416666599</c:v>
                </c:pt>
                <c:pt idx="1601">
                  <c:v>42964.78125</c:v>
                </c:pt>
                <c:pt idx="1602">
                  <c:v>42964.802083333401</c:v>
                </c:pt>
                <c:pt idx="1603">
                  <c:v>42964.822916666599</c:v>
                </c:pt>
                <c:pt idx="1604">
                  <c:v>42964.84375</c:v>
                </c:pt>
                <c:pt idx="1605">
                  <c:v>42964.864583333401</c:v>
                </c:pt>
                <c:pt idx="1606">
                  <c:v>42964.885416666599</c:v>
                </c:pt>
                <c:pt idx="1607">
                  <c:v>42964.90625</c:v>
                </c:pt>
                <c:pt idx="1608">
                  <c:v>42964.927083333401</c:v>
                </c:pt>
                <c:pt idx="1609">
                  <c:v>42964.947916666599</c:v>
                </c:pt>
                <c:pt idx="1610">
                  <c:v>42964.96875</c:v>
                </c:pt>
                <c:pt idx="1611">
                  <c:v>42964.989583333401</c:v>
                </c:pt>
                <c:pt idx="1612">
                  <c:v>42965.010416666599</c:v>
                </c:pt>
                <c:pt idx="1613">
                  <c:v>42965.03125</c:v>
                </c:pt>
                <c:pt idx="1614">
                  <c:v>42965.052083333401</c:v>
                </c:pt>
                <c:pt idx="1615">
                  <c:v>42965.072916666599</c:v>
                </c:pt>
                <c:pt idx="1616">
                  <c:v>42965.09375</c:v>
                </c:pt>
                <c:pt idx="1617">
                  <c:v>42965.114583333401</c:v>
                </c:pt>
                <c:pt idx="1618">
                  <c:v>42965.135416666599</c:v>
                </c:pt>
                <c:pt idx="1619">
                  <c:v>42965.15625</c:v>
                </c:pt>
                <c:pt idx="1620">
                  <c:v>42965.177083333401</c:v>
                </c:pt>
                <c:pt idx="1621">
                  <c:v>42965.197916666599</c:v>
                </c:pt>
                <c:pt idx="1622">
                  <c:v>42965.21875</c:v>
                </c:pt>
                <c:pt idx="1623">
                  <c:v>42965.239583333401</c:v>
                </c:pt>
                <c:pt idx="1624">
                  <c:v>42965.260416666599</c:v>
                </c:pt>
                <c:pt idx="1625">
                  <c:v>42965.28125</c:v>
                </c:pt>
                <c:pt idx="1626">
                  <c:v>42965.302083333401</c:v>
                </c:pt>
                <c:pt idx="1627">
                  <c:v>42965.322916666599</c:v>
                </c:pt>
                <c:pt idx="1628">
                  <c:v>42965.34375</c:v>
                </c:pt>
                <c:pt idx="1629">
                  <c:v>42965.364583333401</c:v>
                </c:pt>
                <c:pt idx="1630">
                  <c:v>42965.385416666599</c:v>
                </c:pt>
                <c:pt idx="1631">
                  <c:v>42965.40625</c:v>
                </c:pt>
                <c:pt idx="1632">
                  <c:v>42965.427083333401</c:v>
                </c:pt>
                <c:pt idx="1633">
                  <c:v>42965.447916666599</c:v>
                </c:pt>
                <c:pt idx="1634">
                  <c:v>42965.46875</c:v>
                </c:pt>
                <c:pt idx="1635">
                  <c:v>42965.489583333401</c:v>
                </c:pt>
                <c:pt idx="1636">
                  <c:v>42965.510416666599</c:v>
                </c:pt>
                <c:pt idx="1637">
                  <c:v>42965.53125</c:v>
                </c:pt>
                <c:pt idx="1638">
                  <c:v>42965.552083333401</c:v>
                </c:pt>
                <c:pt idx="1639">
                  <c:v>42965.572916666599</c:v>
                </c:pt>
                <c:pt idx="1640">
                  <c:v>42965.59375</c:v>
                </c:pt>
                <c:pt idx="1641">
                  <c:v>42965.614583333401</c:v>
                </c:pt>
                <c:pt idx="1642">
                  <c:v>42965.635416666599</c:v>
                </c:pt>
                <c:pt idx="1643">
                  <c:v>42965.65625</c:v>
                </c:pt>
                <c:pt idx="1644">
                  <c:v>42965.677083333401</c:v>
                </c:pt>
                <c:pt idx="1645">
                  <c:v>42965.697916666599</c:v>
                </c:pt>
                <c:pt idx="1646">
                  <c:v>42965.71875</c:v>
                </c:pt>
                <c:pt idx="1647">
                  <c:v>42965.739583333401</c:v>
                </c:pt>
                <c:pt idx="1648">
                  <c:v>42965.760416666599</c:v>
                </c:pt>
                <c:pt idx="1649">
                  <c:v>42965.78125</c:v>
                </c:pt>
                <c:pt idx="1650">
                  <c:v>42965.802083333401</c:v>
                </c:pt>
                <c:pt idx="1651">
                  <c:v>42965.822916666599</c:v>
                </c:pt>
                <c:pt idx="1652">
                  <c:v>42965.84375</c:v>
                </c:pt>
                <c:pt idx="1653">
                  <c:v>42965.864583333401</c:v>
                </c:pt>
                <c:pt idx="1654">
                  <c:v>42965.885416666599</c:v>
                </c:pt>
                <c:pt idx="1655">
                  <c:v>42965.90625</c:v>
                </c:pt>
                <c:pt idx="1656">
                  <c:v>42965.927083333401</c:v>
                </c:pt>
                <c:pt idx="1657">
                  <c:v>42965.947916666599</c:v>
                </c:pt>
                <c:pt idx="1658">
                  <c:v>42965.96875</c:v>
                </c:pt>
                <c:pt idx="1659">
                  <c:v>42965.989583333401</c:v>
                </c:pt>
                <c:pt idx="1660">
                  <c:v>42966.010416666599</c:v>
                </c:pt>
                <c:pt idx="1661">
                  <c:v>42966.03125</c:v>
                </c:pt>
                <c:pt idx="1662">
                  <c:v>42966.052083333401</c:v>
                </c:pt>
                <c:pt idx="1663">
                  <c:v>42966.072916666599</c:v>
                </c:pt>
                <c:pt idx="1664">
                  <c:v>42966.09375</c:v>
                </c:pt>
                <c:pt idx="1665">
                  <c:v>42966.114583333401</c:v>
                </c:pt>
                <c:pt idx="1666">
                  <c:v>42966.135416666599</c:v>
                </c:pt>
                <c:pt idx="1667">
                  <c:v>42966.15625</c:v>
                </c:pt>
                <c:pt idx="1668">
                  <c:v>42966.177083333401</c:v>
                </c:pt>
                <c:pt idx="1669">
                  <c:v>42966.197916666599</c:v>
                </c:pt>
                <c:pt idx="1670">
                  <c:v>42966.21875</c:v>
                </c:pt>
                <c:pt idx="1671">
                  <c:v>42966.239583333401</c:v>
                </c:pt>
                <c:pt idx="1672">
                  <c:v>42966.260416666599</c:v>
                </c:pt>
                <c:pt idx="1673">
                  <c:v>42966.28125</c:v>
                </c:pt>
                <c:pt idx="1674">
                  <c:v>42966.302083333401</c:v>
                </c:pt>
                <c:pt idx="1675">
                  <c:v>42966.322916666599</c:v>
                </c:pt>
                <c:pt idx="1676">
                  <c:v>42966.34375</c:v>
                </c:pt>
                <c:pt idx="1677">
                  <c:v>42966.364583333401</c:v>
                </c:pt>
                <c:pt idx="1678">
                  <c:v>42966.385416666599</c:v>
                </c:pt>
                <c:pt idx="1679">
                  <c:v>42966.40625</c:v>
                </c:pt>
                <c:pt idx="1680">
                  <c:v>42966.427083333401</c:v>
                </c:pt>
                <c:pt idx="1681">
                  <c:v>42966.447916666599</c:v>
                </c:pt>
                <c:pt idx="1682">
                  <c:v>42966.46875</c:v>
                </c:pt>
                <c:pt idx="1683">
                  <c:v>42966.489583333401</c:v>
                </c:pt>
                <c:pt idx="1684">
                  <c:v>42966.510416666599</c:v>
                </c:pt>
                <c:pt idx="1685">
                  <c:v>42966.53125</c:v>
                </c:pt>
                <c:pt idx="1686">
                  <c:v>42966.552083333401</c:v>
                </c:pt>
                <c:pt idx="1687">
                  <c:v>42966.572916666599</c:v>
                </c:pt>
                <c:pt idx="1688">
                  <c:v>42966.59375</c:v>
                </c:pt>
                <c:pt idx="1689">
                  <c:v>42966.614583333401</c:v>
                </c:pt>
                <c:pt idx="1690">
                  <c:v>42966.635416666599</c:v>
                </c:pt>
                <c:pt idx="1691">
                  <c:v>42966.65625</c:v>
                </c:pt>
                <c:pt idx="1692">
                  <c:v>42966.677083333401</c:v>
                </c:pt>
                <c:pt idx="1693">
                  <c:v>42966.697916666599</c:v>
                </c:pt>
                <c:pt idx="1694">
                  <c:v>42966.71875</c:v>
                </c:pt>
                <c:pt idx="1695">
                  <c:v>42966.739583333401</c:v>
                </c:pt>
                <c:pt idx="1696">
                  <c:v>42966.760416666599</c:v>
                </c:pt>
                <c:pt idx="1697">
                  <c:v>42966.78125</c:v>
                </c:pt>
                <c:pt idx="1698">
                  <c:v>42966.802083333401</c:v>
                </c:pt>
                <c:pt idx="1699">
                  <c:v>42966.822916666599</c:v>
                </c:pt>
                <c:pt idx="1700">
                  <c:v>42966.84375</c:v>
                </c:pt>
                <c:pt idx="1701">
                  <c:v>42966.864583333401</c:v>
                </c:pt>
                <c:pt idx="1702">
                  <c:v>42966.885416666599</c:v>
                </c:pt>
                <c:pt idx="1703">
                  <c:v>42966.90625</c:v>
                </c:pt>
                <c:pt idx="1704">
                  <c:v>42966.927083333401</c:v>
                </c:pt>
                <c:pt idx="1705">
                  <c:v>42966.947916666599</c:v>
                </c:pt>
                <c:pt idx="1706">
                  <c:v>42966.96875</c:v>
                </c:pt>
                <c:pt idx="1707">
                  <c:v>42966.989583333401</c:v>
                </c:pt>
                <c:pt idx="1708">
                  <c:v>42967.010416666599</c:v>
                </c:pt>
                <c:pt idx="1709">
                  <c:v>42967.03125</c:v>
                </c:pt>
                <c:pt idx="1710">
                  <c:v>42967.052083333401</c:v>
                </c:pt>
                <c:pt idx="1711">
                  <c:v>42967.072916666599</c:v>
                </c:pt>
                <c:pt idx="1712">
                  <c:v>42967.09375</c:v>
                </c:pt>
                <c:pt idx="1713">
                  <c:v>42967.114583333401</c:v>
                </c:pt>
                <c:pt idx="1714">
                  <c:v>42967.135416666599</c:v>
                </c:pt>
                <c:pt idx="1715">
                  <c:v>42967.15625</c:v>
                </c:pt>
                <c:pt idx="1716">
                  <c:v>42967.177083333401</c:v>
                </c:pt>
                <c:pt idx="1717">
                  <c:v>42967.197916666599</c:v>
                </c:pt>
                <c:pt idx="1718">
                  <c:v>42967.21875</c:v>
                </c:pt>
                <c:pt idx="1719">
                  <c:v>42967.239583333401</c:v>
                </c:pt>
                <c:pt idx="1720">
                  <c:v>42967.260416666599</c:v>
                </c:pt>
                <c:pt idx="1721">
                  <c:v>42967.28125</c:v>
                </c:pt>
                <c:pt idx="1722">
                  <c:v>42967.302083333401</c:v>
                </c:pt>
                <c:pt idx="1723">
                  <c:v>42967.322916666599</c:v>
                </c:pt>
                <c:pt idx="1724">
                  <c:v>42967.34375</c:v>
                </c:pt>
                <c:pt idx="1725">
                  <c:v>42967.364583333401</c:v>
                </c:pt>
                <c:pt idx="1726">
                  <c:v>42967.385416666599</c:v>
                </c:pt>
                <c:pt idx="1727">
                  <c:v>42967.40625</c:v>
                </c:pt>
                <c:pt idx="1728">
                  <c:v>42967.427083333401</c:v>
                </c:pt>
                <c:pt idx="1729">
                  <c:v>42967.447916666599</c:v>
                </c:pt>
                <c:pt idx="1730">
                  <c:v>42967.46875</c:v>
                </c:pt>
                <c:pt idx="1731">
                  <c:v>42967.489583333401</c:v>
                </c:pt>
                <c:pt idx="1732">
                  <c:v>42967.510416666599</c:v>
                </c:pt>
                <c:pt idx="1733">
                  <c:v>42967.53125</c:v>
                </c:pt>
                <c:pt idx="1734">
                  <c:v>42967.552083333401</c:v>
                </c:pt>
                <c:pt idx="1735">
                  <c:v>42967.572916666599</c:v>
                </c:pt>
                <c:pt idx="1736">
                  <c:v>42967.59375</c:v>
                </c:pt>
                <c:pt idx="1737">
                  <c:v>42967.614583333401</c:v>
                </c:pt>
                <c:pt idx="1738">
                  <c:v>42967.635416666599</c:v>
                </c:pt>
                <c:pt idx="1739">
                  <c:v>42967.65625</c:v>
                </c:pt>
                <c:pt idx="1740">
                  <c:v>42967.677083333401</c:v>
                </c:pt>
                <c:pt idx="1741">
                  <c:v>42967.697916666599</c:v>
                </c:pt>
                <c:pt idx="1742">
                  <c:v>42967.71875</c:v>
                </c:pt>
                <c:pt idx="1743">
                  <c:v>42967.739583333401</c:v>
                </c:pt>
                <c:pt idx="1744">
                  <c:v>42967.760416666599</c:v>
                </c:pt>
                <c:pt idx="1745">
                  <c:v>42967.78125</c:v>
                </c:pt>
                <c:pt idx="1746">
                  <c:v>42967.802083333401</c:v>
                </c:pt>
                <c:pt idx="1747">
                  <c:v>42967.822916666599</c:v>
                </c:pt>
                <c:pt idx="1748">
                  <c:v>42967.84375</c:v>
                </c:pt>
                <c:pt idx="1749">
                  <c:v>42967.864583333401</c:v>
                </c:pt>
                <c:pt idx="1750">
                  <c:v>42967.885416666599</c:v>
                </c:pt>
                <c:pt idx="1751">
                  <c:v>42967.90625</c:v>
                </c:pt>
                <c:pt idx="1752">
                  <c:v>42967.927083333401</c:v>
                </c:pt>
                <c:pt idx="1753">
                  <c:v>42967.947916666599</c:v>
                </c:pt>
                <c:pt idx="1754">
                  <c:v>42967.96875</c:v>
                </c:pt>
                <c:pt idx="1755">
                  <c:v>42967.989583333401</c:v>
                </c:pt>
                <c:pt idx="1756">
                  <c:v>42968.010416666599</c:v>
                </c:pt>
                <c:pt idx="1757">
                  <c:v>42968.03125</c:v>
                </c:pt>
                <c:pt idx="1758">
                  <c:v>42968.052083333401</c:v>
                </c:pt>
                <c:pt idx="1759">
                  <c:v>42968.072916666599</c:v>
                </c:pt>
                <c:pt idx="1760">
                  <c:v>42968.09375</c:v>
                </c:pt>
                <c:pt idx="1761">
                  <c:v>42968.114583333401</c:v>
                </c:pt>
                <c:pt idx="1762">
                  <c:v>42968.135416666599</c:v>
                </c:pt>
                <c:pt idx="1763">
                  <c:v>42968.15625</c:v>
                </c:pt>
                <c:pt idx="1764">
                  <c:v>42968.177083333401</c:v>
                </c:pt>
                <c:pt idx="1765">
                  <c:v>42968.197916666599</c:v>
                </c:pt>
                <c:pt idx="1766">
                  <c:v>42968.21875</c:v>
                </c:pt>
                <c:pt idx="1767">
                  <c:v>42968.239583333401</c:v>
                </c:pt>
                <c:pt idx="1768">
                  <c:v>42968.260416666599</c:v>
                </c:pt>
                <c:pt idx="1769">
                  <c:v>42968.28125</c:v>
                </c:pt>
                <c:pt idx="1770">
                  <c:v>42968.302083333401</c:v>
                </c:pt>
                <c:pt idx="1771">
                  <c:v>42968.322916666599</c:v>
                </c:pt>
                <c:pt idx="1772">
                  <c:v>42968.34375</c:v>
                </c:pt>
                <c:pt idx="1773">
                  <c:v>42968.364583333401</c:v>
                </c:pt>
                <c:pt idx="1774">
                  <c:v>42968.385416666599</c:v>
                </c:pt>
                <c:pt idx="1775">
                  <c:v>42968.40625</c:v>
                </c:pt>
                <c:pt idx="1776">
                  <c:v>42968.427083333401</c:v>
                </c:pt>
                <c:pt idx="1777">
                  <c:v>42968.447916666599</c:v>
                </c:pt>
                <c:pt idx="1778">
                  <c:v>42968.46875</c:v>
                </c:pt>
                <c:pt idx="1779">
                  <c:v>42968.489583333401</c:v>
                </c:pt>
                <c:pt idx="1780">
                  <c:v>42968.510416666599</c:v>
                </c:pt>
                <c:pt idx="1781">
                  <c:v>42968.53125</c:v>
                </c:pt>
                <c:pt idx="1782">
                  <c:v>42968.552083333401</c:v>
                </c:pt>
                <c:pt idx="1783">
                  <c:v>42968.572916666599</c:v>
                </c:pt>
                <c:pt idx="1784">
                  <c:v>42968.59375</c:v>
                </c:pt>
                <c:pt idx="1785">
                  <c:v>42968.614583333401</c:v>
                </c:pt>
                <c:pt idx="1786">
                  <c:v>42968.635416666599</c:v>
                </c:pt>
                <c:pt idx="1787">
                  <c:v>42968.65625</c:v>
                </c:pt>
                <c:pt idx="1788">
                  <c:v>42968.677083333401</c:v>
                </c:pt>
                <c:pt idx="1789">
                  <c:v>42968.697916666599</c:v>
                </c:pt>
                <c:pt idx="1790">
                  <c:v>42968.71875</c:v>
                </c:pt>
                <c:pt idx="1791">
                  <c:v>42968.739583333401</c:v>
                </c:pt>
                <c:pt idx="1792">
                  <c:v>42968.760416666599</c:v>
                </c:pt>
                <c:pt idx="1793">
                  <c:v>42968.78125</c:v>
                </c:pt>
                <c:pt idx="1794">
                  <c:v>42968.802083333401</c:v>
                </c:pt>
                <c:pt idx="1795">
                  <c:v>42968.822916666599</c:v>
                </c:pt>
                <c:pt idx="1796">
                  <c:v>42968.84375</c:v>
                </c:pt>
                <c:pt idx="1797">
                  <c:v>42968.864583333401</c:v>
                </c:pt>
                <c:pt idx="1798">
                  <c:v>42968.885416666599</c:v>
                </c:pt>
                <c:pt idx="1799">
                  <c:v>42968.90625</c:v>
                </c:pt>
                <c:pt idx="1800">
                  <c:v>42968.927083333401</c:v>
                </c:pt>
                <c:pt idx="1801">
                  <c:v>42968.947916666599</c:v>
                </c:pt>
                <c:pt idx="1802">
                  <c:v>42968.96875</c:v>
                </c:pt>
                <c:pt idx="1803">
                  <c:v>42968.989583333401</c:v>
                </c:pt>
                <c:pt idx="1804">
                  <c:v>42969.010416666599</c:v>
                </c:pt>
                <c:pt idx="1805">
                  <c:v>42969.03125</c:v>
                </c:pt>
                <c:pt idx="1806">
                  <c:v>42969.052083333401</c:v>
                </c:pt>
                <c:pt idx="1807">
                  <c:v>42969.072916666599</c:v>
                </c:pt>
                <c:pt idx="1808">
                  <c:v>42969.09375</c:v>
                </c:pt>
                <c:pt idx="1809">
                  <c:v>42969.114583333401</c:v>
                </c:pt>
                <c:pt idx="1810">
                  <c:v>42969.135416666599</c:v>
                </c:pt>
                <c:pt idx="1811">
                  <c:v>42969.15625</c:v>
                </c:pt>
                <c:pt idx="1812">
                  <c:v>42969.177083333401</c:v>
                </c:pt>
                <c:pt idx="1813">
                  <c:v>42969.197916666599</c:v>
                </c:pt>
                <c:pt idx="1814">
                  <c:v>42969.21875</c:v>
                </c:pt>
                <c:pt idx="1815">
                  <c:v>42969.239583333401</c:v>
                </c:pt>
                <c:pt idx="1816">
                  <c:v>42969.260416666599</c:v>
                </c:pt>
                <c:pt idx="1817">
                  <c:v>42969.28125</c:v>
                </c:pt>
                <c:pt idx="1818">
                  <c:v>42969.302083333401</c:v>
                </c:pt>
                <c:pt idx="1819">
                  <c:v>42969.322916666599</c:v>
                </c:pt>
                <c:pt idx="1820">
                  <c:v>42969.34375</c:v>
                </c:pt>
                <c:pt idx="1821">
                  <c:v>42969.364583333401</c:v>
                </c:pt>
                <c:pt idx="1822">
                  <c:v>42969.385416666599</c:v>
                </c:pt>
                <c:pt idx="1823">
                  <c:v>42969.40625</c:v>
                </c:pt>
                <c:pt idx="1824">
                  <c:v>42969.427083333401</c:v>
                </c:pt>
                <c:pt idx="1825">
                  <c:v>42969.447916666599</c:v>
                </c:pt>
                <c:pt idx="1826">
                  <c:v>42969.46875</c:v>
                </c:pt>
                <c:pt idx="1827">
                  <c:v>42969.489583333401</c:v>
                </c:pt>
                <c:pt idx="1828">
                  <c:v>42969.510416666599</c:v>
                </c:pt>
                <c:pt idx="1829">
                  <c:v>42969.53125</c:v>
                </c:pt>
                <c:pt idx="1830">
                  <c:v>42969.552083333401</c:v>
                </c:pt>
                <c:pt idx="1831">
                  <c:v>42969.572916666599</c:v>
                </c:pt>
                <c:pt idx="1832">
                  <c:v>42969.59375</c:v>
                </c:pt>
                <c:pt idx="1833">
                  <c:v>42969.614583333401</c:v>
                </c:pt>
                <c:pt idx="1834">
                  <c:v>42969.635416666599</c:v>
                </c:pt>
                <c:pt idx="1835">
                  <c:v>42969.65625</c:v>
                </c:pt>
                <c:pt idx="1836">
                  <c:v>42969.677083333401</c:v>
                </c:pt>
                <c:pt idx="1837">
                  <c:v>42969.697916666599</c:v>
                </c:pt>
                <c:pt idx="1838">
                  <c:v>42969.71875</c:v>
                </c:pt>
                <c:pt idx="1839">
                  <c:v>42969.739583333401</c:v>
                </c:pt>
                <c:pt idx="1840">
                  <c:v>42969.760416666599</c:v>
                </c:pt>
                <c:pt idx="1841">
                  <c:v>42969.78125</c:v>
                </c:pt>
                <c:pt idx="1842">
                  <c:v>42969.802083333401</c:v>
                </c:pt>
                <c:pt idx="1843">
                  <c:v>42969.822916666599</c:v>
                </c:pt>
                <c:pt idx="1844">
                  <c:v>42969.84375</c:v>
                </c:pt>
                <c:pt idx="1845">
                  <c:v>42969.864583333401</c:v>
                </c:pt>
                <c:pt idx="1846">
                  <c:v>42969.885416666599</c:v>
                </c:pt>
                <c:pt idx="1847">
                  <c:v>42969.90625</c:v>
                </c:pt>
                <c:pt idx="1848">
                  <c:v>42969.927083333401</c:v>
                </c:pt>
                <c:pt idx="1849">
                  <c:v>42969.947916666599</c:v>
                </c:pt>
                <c:pt idx="1850">
                  <c:v>42969.96875</c:v>
                </c:pt>
                <c:pt idx="1851">
                  <c:v>42969.989583333401</c:v>
                </c:pt>
                <c:pt idx="1852">
                  <c:v>42970.010416666599</c:v>
                </c:pt>
                <c:pt idx="1853">
                  <c:v>42970.03125</c:v>
                </c:pt>
                <c:pt idx="1854">
                  <c:v>42970.052083333401</c:v>
                </c:pt>
                <c:pt idx="1855">
                  <c:v>42970.072916666599</c:v>
                </c:pt>
                <c:pt idx="1856">
                  <c:v>42970.09375</c:v>
                </c:pt>
                <c:pt idx="1857">
                  <c:v>42970.114583333401</c:v>
                </c:pt>
                <c:pt idx="1858">
                  <c:v>42970.135416666599</c:v>
                </c:pt>
                <c:pt idx="1859">
                  <c:v>42970.15625</c:v>
                </c:pt>
                <c:pt idx="1860">
                  <c:v>42970.177083333401</c:v>
                </c:pt>
                <c:pt idx="1861">
                  <c:v>42970.197916666599</c:v>
                </c:pt>
                <c:pt idx="1862">
                  <c:v>42970.21875</c:v>
                </c:pt>
                <c:pt idx="1863">
                  <c:v>42970.239583333401</c:v>
                </c:pt>
                <c:pt idx="1864">
                  <c:v>42970.260416666599</c:v>
                </c:pt>
                <c:pt idx="1865">
                  <c:v>42970.28125</c:v>
                </c:pt>
                <c:pt idx="1866">
                  <c:v>42970.302083333401</c:v>
                </c:pt>
                <c:pt idx="1867">
                  <c:v>42970.322916666599</c:v>
                </c:pt>
                <c:pt idx="1868">
                  <c:v>42970.34375</c:v>
                </c:pt>
                <c:pt idx="1869">
                  <c:v>42970.364583333401</c:v>
                </c:pt>
                <c:pt idx="1870">
                  <c:v>42970.385416666599</c:v>
                </c:pt>
                <c:pt idx="1871">
                  <c:v>42970.40625</c:v>
                </c:pt>
                <c:pt idx="1872">
                  <c:v>42970.427083333401</c:v>
                </c:pt>
                <c:pt idx="1873">
                  <c:v>42970.447916666599</c:v>
                </c:pt>
                <c:pt idx="1874">
                  <c:v>42970.46875</c:v>
                </c:pt>
                <c:pt idx="1875">
                  <c:v>42970.489583333401</c:v>
                </c:pt>
                <c:pt idx="1876">
                  <c:v>42970.510416666599</c:v>
                </c:pt>
                <c:pt idx="1877">
                  <c:v>42970.53125</c:v>
                </c:pt>
                <c:pt idx="1878">
                  <c:v>42970.552083333401</c:v>
                </c:pt>
                <c:pt idx="1879">
                  <c:v>42970.572916666599</c:v>
                </c:pt>
                <c:pt idx="1880">
                  <c:v>42970.59375</c:v>
                </c:pt>
                <c:pt idx="1881">
                  <c:v>42970.614583333401</c:v>
                </c:pt>
                <c:pt idx="1882">
                  <c:v>42970.635416666599</c:v>
                </c:pt>
                <c:pt idx="1883">
                  <c:v>42970.65625</c:v>
                </c:pt>
                <c:pt idx="1884">
                  <c:v>42970.677083333401</c:v>
                </c:pt>
                <c:pt idx="1885">
                  <c:v>42970.697916666599</c:v>
                </c:pt>
                <c:pt idx="1886">
                  <c:v>42970.71875</c:v>
                </c:pt>
                <c:pt idx="1887">
                  <c:v>42970.739583333401</c:v>
                </c:pt>
                <c:pt idx="1888">
                  <c:v>42970.760416666599</c:v>
                </c:pt>
                <c:pt idx="1889">
                  <c:v>42970.78125</c:v>
                </c:pt>
                <c:pt idx="1890">
                  <c:v>42970.802083333401</c:v>
                </c:pt>
                <c:pt idx="1891">
                  <c:v>42970.822916666599</c:v>
                </c:pt>
                <c:pt idx="1892">
                  <c:v>42970.84375</c:v>
                </c:pt>
                <c:pt idx="1893">
                  <c:v>42970.864583333401</c:v>
                </c:pt>
                <c:pt idx="1894">
                  <c:v>42970.885416666599</c:v>
                </c:pt>
                <c:pt idx="1895">
                  <c:v>42970.90625</c:v>
                </c:pt>
                <c:pt idx="1896">
                  <c:v>42970.927083333401</c:v>
                </c:pt>
                <c:pt idx="1897">
                  <c:v>42970.947916666599</c:v>
                </c:pt>
                <c:pt idx="1898">
                  <c:v>42970.96875</c:v>
                </c:pt>
                <c:pt idx="1899">
                  <c:v>42970.989583333401</c:v>
                </c:pt>
                <c:pt idx="1900">
                  <c:v>42971.010416666599</c:v>
                </c:pt>
                <c:pt idx="1901">
                  <c:v>42971.03125</c:v>
                </c:pt>
                <c:pt idx="1902">
                  <c:v>42971.052083333401</c:v>
                </c:pt>
                <c:pt idx="1903">
                  <c:v>42971.072916666599</c:v>
                </c:pt>
                <c:pt idx="1904">
                  <c:v>42971.09375</c:v>
                </c:pt>
                <c:pt idx="1905">
                  <c:v>42971.114583333401</c:v>
                </c:pt>
                <c:pt idx="1906">
                  <c:v>42971.135416666599</c:v>
                </c:pt>
                <c:pt idx="1907">
                  <c:v>42971.15625</c:v>
                </c:pt>
                <c:pt idx="1908">
                  <c:v>42971.177083333401</c:v>
                </c:pt>
                <c:pt idx="1909">
                  <c:v>42971.197916666599</c:v>
                </c:pt>
                <c:pt idx="1910">
                  <c:v>42971.21875</c:v>
                </c:pt>
                <c:pt idx="1911">
                  <c:v>42971.239583333401</c:v>
                </c:pt>
                <c:pt idx="1912">
                  <c:v>42971.260416666599</c:v>
                </c:pt>
                <c:pt idx="1913">
                  <c:v>42971.28125</c:v>
                </c:pt>
                <c:pt idx="1914">
                  <c:v>42971.302083333401</c:v>
                </c:pt>
                <c:pt idx="1915">
                  <c:v>42971.322916666599</c:v>
                </c:pt>
                <c:pt idx="1916">
                  <c:v>42971.34375</c:v>
                </c:pt>
                <c:pt idx="1917">
                  <c:v>42971.364583333401</c:v>
                </c:pt>
                <c:pt idx="1918">
                  <c:v>42971.385416666599</c:v>
                </c:pt>
                <c:pt idx="1919">
                  <c:v>42971.40625</c:v>
                </c:pt>
                <c:pt idx="1920">
                  <c:v>42971.427083333401</c:v>
                </c:pt>
                <c:pt idx="1921">
                  <c:v>42971.447916666599</c:v>
                </c:pt>
                <c:pt idx="1922">
                  <c:v>42971.46875</c:v>
                </c:pt>
                <c:pt idx="1923">
                  <c:v>42971.489583333401</c:v>
                </c:pt>
                <c:pt idx="1924">
                  <c:v>42971.510416666599</c:v>
                </c:pt>
                <c:pt idx="1925">
                  <c:v>42971.53125</c:v>
                </c:pt>
                <c:pt idx="1926">
                  <c:v>42971.552083333401</c:v>
                </c:pt>
                <c:pt idx="1927">
                  <c:v>42971.572916666599</c:v>
                </c:pt>
                <c:pt idx="1928">
                  <c:v>42971.59375</c:v>
                </c:pt>
                <c:pt idx="1929">
                  <c:v>42971.614583333401</c:v>
                </c:pt>
                <c:pt idx="1930">
                  <c:v>42971.635416666599</c:v>
                </c:pt>
                <c:pt idx="1931">
                  <c:v>42971.65625</c:v>
                </c:pt>
                <c:pt idx="1932">
                  <c:v>42971.677083333401</c:v>
                </c:pt>
                <c:pt idx="1933">
                  <c:v>42971.697916666599</c:v>
                </c:pt>
                <c:pt idx="1934">
                  <c:v>42971.71875</c:v>
                </c:pt>
                <c:pt idx="1935">
                  <c:v>42971.739583333401</c:v>
                </c:pt>
                <c:pt idx="1936">
                  <c:v>42971.760416666599</c:v>
                </c:pt>
                <c:pt idx="1937">
                  <c:v>42971.78125</c:v>
                </c:pt>
                <c:pt idx="1938">
                  <c:v>42971.802083333401</c:v>
                </c:pt>
                <c:pt idx="1939">
                  <c:v>42971.822916666599</c:v>
                </c:pt>
                <c:pt idx="1940">
                  <c:v>42971.84375</c:v>
                </c:pt>
                <c:pt idx="1941">
                  <c:v>42971.864583333401</c:v>
                </c:pt>
                <c:pt idx="1942">
                  <c:v>42971.885416666599</c:v>
                </c:pt>
                <c:pt idx="1943">
                  <c:v>42971.90625</c:v>
                </c:pt>
                <c:pt idx="1944">
                  <c:v>42971.927083333401</c:v>
                </c:pt>
                <c:pt idx="1945">
                  <c:v>42971.947916666599</c:v>
                </c:pt>
                <c:pt idx="1946">
                  <c:v>42971.96875</c:v>
                </c:pt>
                <c:pt idx="1947">
                  <c:v>42971.989583333401</c:v>
                </c:pt>
                <c:pt idx="1948">
                  <c:v>42972.010416666599</c:v>
                </c:pt>
                <c:pt idx="1949">
                  <c:v>42972.03125</c:v>
                </c:pt>
                <c:pt idx="1950">
                  <c:v>42972.052083333401</c:v>
                </c:pt>
                <c:pt idx="1951">
                  <c:v>42972.072916666599</c:v>
                </c:pt>
                <c:pt idx="1952">
                  <c:v>42972.09375</c:v>
                </c:pt>
                <c:pt idx="1953">
                  <c:v>42972.114583333401</c:v>
                </c:pt>
                <c:pt idx="1954">
                  <c:v>42972.135416666599</c:v>
                </c:pt>
                <c:pt idx="1955">
                  <c:v>42972.15625</c:v>
                </c:pt>
                <c:pt idx="1956">
                  <c:v>42972.177083333401</c:v>
                </c:pt>
                <c:pt idx="1957">
                  <c:v>42972.197916666599</c:v>
                </c:pt>
                <c:pt idx="1958">
                  <c:v>42972.21875</c:v>
                </c:pt>
                <c:pt idx="1959">
                  <c:v>42972.239583333401</c:v>
                </c:pt>
                <c:pt idx="1960">
                  <c:v>42972.260416666599</c:v>
                </c:pt>
                <c:pt idx="1961">
                  <c:v>42972.28125</c:v>
                </c:pt>
                <c:pt idx="1962">
                  <c:v>42972.302083333401</c:v>
                </c:pt>
                <c:pt idx="1963">
                  <c:v>42972.322916666599</c:v>
                </c:pt>
                <c:pt idx="1964">
                  <c:v>42972.34375</c:v>
                </c:pt>
                <c:pt idx="1965">
                  <c:v>42972.364583333401</c:v>
                </c:pt>
                <c:pt idx="1966">
                  <c:v>42972.385416666599</c:v>
                </c:pt>
                <c:pt idx="1967">
                  <c:v>42972.40625</c:v>
                </c:pt>
                <c:pt idx="1968">
                  <c:v>42972.427083333401</c:v>
                </c:pt>
                <c:pt idx="1969">
                  <c:v>42972.447916666599</c:v>
                </c:pt>
                <c:pt idx="1970">
                  <c:v>42972.46875</c:v>
                </c:pt>
                <c:pt idx="1971">
                  <c:v>42972.489583333401</c:v>
                </c:pt>
                <c:pt idx="1972">
                  <c:v>42972.510416666599</c:v>
                </c:pt>
                <c:pt idx="1973">
                  <c:v>42972.53125</c:v>
                </c:pt>
                <c:pt idx="1974">
                  <c:v>42972.552083333401</c:v>
                </c:pt>
                <c:pt idx="1975">
                  <c:v>42972.572916666599</c:v>
                </c:pt>
                <c:pt idx="1976">
                  <c:v>42972.59375</c:v>
                </c:pt>
                <c:pt idx="1977">
                  <c:v>42972.614583333401</c:v>
                </c:pt>
                <c:pt idx="1978">
                  <c:v>42972.635416666599</c:v>
                </c:pt>
                <c:pt idx="1979">
                  <c:v>42972.65625</c:v>
                </c:pt>
                <c:pt idx="1980">
                  <c:v>42972.677083333401</c:v>
                </c:pt>
                <c:pt idx="1981">
                  <c:v>42972.697916666599</c:v>
                </c:pt>
                <c:pt idx="1982">
                  <c:v>42972.71875</c:v>
                </c:pt>
                <c:pt idx="1983">
                  <c:v>42972.739583333401</c:v>
                </c:pt>
                <c:pt idx="1984">
                  <c:v>42972.760416666599</c:v>
                </c:pt>
                <c:pt idx="1985">
                  <c:v>42972.78125</c:v>
                </c:pt>
                <c:pt idx="1986">
                  <c:v>42972.802083333401</c:v>
                </c:pt>
                <c:pt idx="1987">
                  <c:v>42972.822916666599</c:v>
                </c:pt>
                <c:pt idx="1988">
                  <c:v>42972.84375</c:v>
                </c:pt>
                <c:pt idx="1989">
                  <c:v>42972.864583333401</c:v>
                </c:pt>
                <c:pt idx="1990">
                  <c:v>42972.885416666599</c:v>
                </c:pt>
                <c:pt idx="1991">
                  <c:v>42972.90625</c:v>
                </c:pt>
                <c:pt idx="1992">
                  <c:v>42972.927083333401</c:v>
                </c:pt>
                <c:pt idx="1993">
                  <c:v>42972.947916666599</c:v>
                </c:pt>
                <c:pt idx="1994">
                  <c:v>42972.96875</c:v>
                </c:pt>
                <c:pt idx="1995">
                  <c:v>42972.989583333401</c:v>
                </c:pt>
                <c:pt idx="1996">
                  <c:v>42973.010416666599</c:v>
                </c:pt>
                <c:pt idx="1997">
                  <c:v>42973.03125</c:v>
                </c:pt>
                <c:pt idx="1998">
                  <c:v>42973.052083333401</c:v>
                </c:pt>
                <c:pt idx="1999">
                  <c:v>42973.072916666599</c:v>
                </c:pt>
                <c:pt idx="2000">
                  <c:v>42973.09375</c:v>
                </c:pt>
                <c:pt idx="2001">
                  <c:v>42973.114583333401</c:v>
                </c:pt>
                <c:pt idx="2002">
                  <c:v>42973.135416666599</c:v>
                </c:pt>
                <c:pt idx="2003">
                  <c:v>42973.15625</c:v>
                </c:pt>
                <c:pt idx="2004">
                  <c:v>42973.177083333401</c:v>
                </c:pt>
                <c:pt idx="2005">
                  <c:v>42973.197916666599</c:v>
                </c:pt>
                <c:pt idx="2006">
                  <c:v>42973.21875</c:v>
                </c:pt>
                <c:pt idx="2007">
                  <c:v>42973.239583333401</c:v>
                </c:pt>
                <c:pt idx="2008">
                  <c:v>42973.260416666599</c:v>
                </c:pt>
                <c:pt idx="2009">
                  <c:v>42973.28125</c:v>
                </c:pt>
                <c:pt idx="2010">
                  <c:v>42973.302083333401</c:v>
                </c:pt>
                <c:pt idx="2011">
                  <c:v>42973.322916666599</c:v>
                </c:pt>
                <c:pt idx="2012">
                  <c:v>42973.34375</c:v>
                </c:pt>
                <c:pt idx="2013">
                  <c:v>42973.364583333401</c:v>
                </c:pt>
                <c:pt idx="2014">
                  <c:v>42973.385416666599</c:v>
                </c:pt>
                <c:pt idx="2015">
                  <c:v>42973.40625</c:v>
                </c:pt>
                <c:pt idx="2016">
                  <c:v>42973.427083333401</c:v>
                </c:pt>
                <c:pt idx="2017">
                  <c:v>42973.447916666599</c:v>
                </c:pt>
                <c:pt idx="2018">
                  <c:v>42973.46875</c:v>
                </c:pt>
                <c:pt idx="2019">
                  <c:v>42973.489583333401</c:v>
                </c:pt>
                <c:pt idx="2020">
                  <c:v>42973.510416666599</c:v>
                </c:pt>
                <c:pt idx="2021">
                  <c:v>42973.53125</c:v>
                </c:pt>
                <c:pt idx="2022">
                  <c:v>42973.552083333401</c:v>
                </c:pt>
                <c:pt idx="2023">
                  <c:v>42973.572916666599</c:v>
                </c:pt>
                <c:pt idx="2024">
                  <c:v>42973.59375</c:v>
                </c:pt>
                <c:pt idx="2025">
                  <c:v>42973.614583333401</c:v>
                </c:pt>
                <c:pt idx="2026">
                  <c:v>42973.635416666599</c:v>
                </c:pt>
                <c:pt idx="2027">
                  <c:v>42973.65625</c:v>
                </c:pt>
                <c:pt idx="2028">
                  <c:v>42973.677083333401</c:v>
                </c:pt>
                <c:pt idx="2029">
                  <c:v>42973.697916666599</c:v>
                </c:pt>
                <c:pt idx="2030">
                  <c:v>42973.71875</c:v>
                </c:pt>
                <c:pt idx="2031">
                  <c:v>42973.739583333401</c:v>
                </c:pt>
                <c:pt idx="2032">
                  <c:v>42973.760416666599</c:v>
                </c:pt>
                <c:pt idx="2033">
                  <c:v>42973.78125</c:v>
                </c:pt>
                <c:pt idx="2034">
                  <c:v>42973.802083333401</c:v>
                </c:pt>
                <c:pt idx="2035">
                  <c:v>42973.822916666599</c:v>
                </c:pt>
                <c:pt idx="2036">
                  <c:v>42973.84375</c:v>
                </c:pt>
                <c:pt idx="2037">
                  <c:v>42973.864583333401</c:v>
                </c:pt>
                <c:pt idx="2038">
                  <c:v>42973.885416666599</c:v>
                </c:pt>
                <c:pt idx="2039">
                  <c:v>42973.90625</c:v>
                </c:pt>
                <c:pt idx="2040">
                  <c:v>42973.927083333401</c:v>
                </c:pt>
                <c:pt idx="2041">
                  <c:v>42973.947916666599</c:v>
                </c:pt>
                <c:pt idx="2042">
                  <c:v>42973.96875</c:v>
                </c:pt>
                <c:pt idx="2043">
                  <c:v>42973.989583333401</c:v>
                </c:pt>
                <c:pt idx="2044">
                  <c:v>42974.010416666599</c:v>
                </c:pt>
                <c:pt idx="2045">
                  <c:v>42974.03125</c:v>
                </c:pt>
                <c:pt idx="2046">
                  <c:v>42974.052083333401</c:v>
                </c:pt>
                <c:pt idx="2047">
                  <c:v>42974.072916666599</c:v>
                </c:pt>
                <c:pt idx="2048">
                  <c:v>42974.09375</c:v>
                </c:pt>
                <c:pt idx="2049">
                  <c:v>42974.114583333401</c:v>
                </c:pt>
                <c:pt idx="2050">
                  <c:v>42974.135416666599</c:v>
                </c:pt>
                <c:pt idx="2051">
                  <c:v>42974.15625</c:v>
                </c:pt>
                <c:pt idx="2052">
                  <c:v>42974.177083333401</c:v>
                </c:pt>
                <c:pt idx="2053">
                  <c:v>42974.197916666599</c:v>
                </c:pt>
                <c:pt idx="2054">
                  <c:v>42974.21875</c:v>
                </c:pt>
                <c:pt idx="2055">
                  <c:v>42974.239583333401</c:v>
                </c:pt>
                <c:pt idx="2056">
                  <c:v>42974.260416666599</c:v>
                </c:pt>
                <c:pt idx="2057">
                  <c:v>42974.28125</c:v>
                </c:pt>
                <c:pt idx="2058">
                  <c:v>42974.302083333401</c:v>
                </c:pt>
                <c:pt idx="2059">
                  <c:v>42974.322916666599</c:v>
                </c:pt>
                <c:pt idx="2060">
                  <c:v>42974.34375</c:v>
                </c:pt>
                <c:pt idx="2061">
                  <c:v>42974.364583333401</c:v>
                </c:pt>
                <c:pt idx="2062">
                  <c:v>42974.385416666599</c:v>
                </c:pt>
                <c:pt idx="2063">
                  <c:v>42974.40625</c:v>
                </c:pt>
                <c:pt idx="2064">
                  <c:v>42974.427083333401</c:v>
                </c:pt>
                <c:pt idx="2065">
                  <c:v>42974.447916666599</c:v>
                </c:pt>
                <c:pt idx="2066">
                  <c:v>42974.46875</c:v>
                </c:pt>
                <c:pt idx="2067">
                  <c:v>42974.489583333401</c:v>
                </c:pt>
                <c:pt idx="2068">
                  <c:v>42974.510416666599</c:v>
                </c:pt>
                <c:pt idx="2069">
                  <c:v>42974.53125</c:v>
                </c:pt>
                <c:pt idx="2070">
                  <c:v>42974.552083333401</c:v>
                </c:pt>
                <c:pt idx="2071">
                  <c:v>42974.572916666599</c:v>
                </c:pt>
                <c:pt idx="2072">
                  <c:v>42974.59375</c:v>
                </c:pt>
                <c:pt idx="2073">
                  <c:v>42974.614583333401</c:v>
                </c:pt>
                <c:pt idx="2074">
                  <c:v>42974.635416666599</c:v>
                </c:pt>
                <c:pt idx="2075">
                  <c:v>42974.65625</c:v>
                </c:pt>
                <c:pt idx="2076">
                  <c:v>42974.677083333401</c:v>
                </c:pt>
                <c:pt idx="2077">
                  <c:v>42974.697916666599</c:v>
                </c:pt>
                <c:pt idx="2078">
                  <c:v>42974.71875</c:v>
                </c:pt>
                <c:pt idx="2079">
                  <c:v>42974.739583333401</c:v>
                </c:pt>
                <c:pt idx="2080">
                  <c:v>42974.760416666599</c:v>
                </c:pt>
                <c:pt idx="2081">
                  <c:v>42974.78125</c:v>
                </c:pt>
                <c:pt idx="2082">
                  <c:v>42974.802083333401</c:v>
                </c:pt>
                <c:pt idx="2083">
                  <c:v>42974.822916666599</c:v>
                </c:pt>
                <c:pt idx="2084">
                  <c:v>42974.84375</c:v>
                </c:pt>
                <c:pt idx="2085">
                  <c:v>42974.864583333401</c:v>
                </c:pt>
                <c:pt idx="2086">
                  <c:v>42974.885416666599</c:v>
                </c:pt>
                <c:pt idx="2087">
                  <c:v>42974.90625</c:v>
                </c:pt>
                <c:pt idx="2088">
                  <c:v>42974.927083333401</c:v>
                </c:pt>
                <c:pt idx="2089">
                  <c:v>42974.947916666599</c:v>
                </c:pt>
                <c:pt idx="2090">
                  <c:v>42974.96875</c:v>
                </c:pt>
                <c:pt idx="2091">
                  <c:v>42974.989583333401</c:v>
                </c:pt>
                <c:pt idx="2092">
                  <c:v>42975.010416666599</c:v>
                </c:pt>
                <c:pt idx="2093">
                  <c:v>42975.03125</c:v>
                </c:pt>
                <c:pt idx="2094">
                  <c:v>42975.052083333401</c:v>
                </c:pt>
                <c:pt idx="2095">
                  <c:v>42975.072916666599</c:v>
                </c:pt>
                <c:pt idx="2096">
                  <c:v>42975.09375</c:v>
                </c:pt>
                <c:pt idx="2097">
                  <c:v>42975.114583333401</c:v>
                </c:pt>
                <c:pt idx="2098">
                  <c:v>42975.135416666599</c:v>
                </c:pt>
                <c:pt idx="2099">
                  <c:v>42975.15625</c:v>
                </c:pt>
                <c:pt idx="2100">
                  <c:v>42975.177083333401</c:v>
                </c:pt>
                <c:pt idx="2101">
                  <c:v>42975.197916666599</c:v>
                </c:pt>
                <c:pt idx="2102">
                  <c:v>42975.21875</c:v>
                </c:pt>
                <c:pt idx="2103">
                  <c:v>42975.239583333401</c:v>
                </c:pt>
                <c:pt idx="2104">
                  <c:v>42975.260416666599</c:v>
                </c:pt>
                <c:pt idx="2105">
                  <c:v>42975.28125</c:v>
                </c:pt>
                <c:pt idx="2106">
                  <c:v>42975.302083333401</c:v>
                </c:pt>
                <c:pt idx="2107">
                  <c:v>42975.322916666599</c:v>
                </c:pt>
                <c:pt idx="2108">
                  <c:v>42975.34375</c:v>
                </c:pt>
                <c:pt idx="2109">
                  <c:v>42975.364583333401</c:v>
                </c:pt>
                <c:pt idx="2110">
                  <c:v>42975.385416666599</c:v>
                </c:pt>
                <c:pt idx="2111">
                  <c:v>42975.40625</c:v>
                </c:pt>
                <c:pt idx="2112">
                  <c:v>42975.427083333401</c:v>
                </c:pt>
                <c:pt idx="2113">
                  <c:v>42975.447916666599</c:v>
                </c:pt>
                <c:pt idx="2114">
                  <c:v>42975.46875</c:v>
                </c:pt>
                <c:pt idx="2115">
                  <c:v>42975.489583333401</c:v>
                </c:pt>
                <c:pt idx="2116">
                  <c:v>42975.510416666599</c:v>
                </c:pt>
                <c:pt idx="2117">
                  <c:v>42975.53125</c:v>
                </c:pt>
                <c:pt idx="2118">
                  <c:v>42975.552083333401</c:v>
                </c:pt>
                <c:pt idx="2119">
                  <c:v>42975.572916666599</c:v>
                </c:pt>
                <c:pt idx="2120">
                  <c:v>42975.59375</c:v>
                </c:pt>
                <c:pt idx="2121">
                  <c:v>42975.614583333401</c:v>
                </c:pt>
                <c:pt idx="2122">
                  <c:v>42975.635416666599</c:v>
                </c:pt>
                <c:pt idx="2123">
                  <c:v>42975.65625</c:v>
                </c:pt>
                <c:pt idx="2124">
                  <c:v>42975.677083333401</c:v>
                </c:pt>
                <c:pt idx="2125">
                  <c:v>42975.697916666599</c:v>
                </c:pt>
                <c:pt idx="2126">
                  <c:v>42975.71875</c:v>
                </c:pt>
                <c:pt idx="2127">
                  <c:v>42975.739583333401</c:v>
                </c:pt>
                <c:pt idx="2128">
                  <c:v>42975.760416666599</c:v>
                </c:pt>
                <c:pt idx="2129">
                  <c:v>42975.78125</c:v>
                </c:pt>
                <c:pt idx="2130">
                  <c:v>42975.802083333401</c:v>
                </c:pt>
                <c:pt idx="2131">
                  <c:v>42975.822916666599</c:v>
                </c:pt>
                <c:pt idx="2132">
                  <c:v>42975.84375</c:v>
                </c:pt>
                <c:pt idx="2133">
                  <c:v>42975.864583333401</c:v>
                </c:pt>
                <c:pt idx="2134">
                  <c:v>42975.885416666599</c:v>
                </c:pt>
                <c:pt idx="2135">
                  <c:v>42975.90625</c:v>
                </c:pt>
                <c:pt idx="2136">
                  <c:v>42975.927083333401</c:v>
                </c:pt>
                <c:pt idx="2137">
                  <c:v>42975.947916666599</c:v>
                </c:pt>
                <c:pt idx="2138">
                  <c:v>42975.96875</c:v>
                </c:pt>
                <c:pt idx="2139">
                  <c:v>42975.989583333401</c:v>
                </c:pt>
                <c:pt idx="2140">
                  <c:v>42976.010416666599</c:v>
                </c:pt>
                <c:pt idx="2141">
                  <c:v>42976.03125</c:v>
                </c:pt>
                <c:pt idx="2142">
                  <c:v>42976.052083333401</c:v>
                </c:pt>
                <c:pt idx="2143">
                  <c:v>42976.072916666599</c:v>
                </c:pt>
                <c:pt idx="2144">
                  <c:v>42976.09375</c:v>
                </c:pt>
                <c:pt idx="2145">
                  <c:v>42976.114583333401</c:v>
                </c:pt>
                <c:pt idx="2146">
                  <c:v>42976.135416666599</c:v>
                </c:pt>
                <c:pt idx="2147">
                  <c:v>42976.15625</c:v>
                </c:pt>
                <c:pt idx="2148">
                  <c:v>42976.177083333401</c:v>
                </c:pt>
                <c:pt idx="2149">
                  <c:v>42976.197916666599</c:v>
                </c:pt>
                <c:pt idx="2150">
                  <c:v>42976.21875</c:v>
                </c:pt>
                <c:pt idx="2151">
                  <c:v>42976.239583333401</c:v>
                </c:pt>
                <c:pt idx="2152">
                  <c:v>42976.260416666599</c:v>
                </c:pt>
                <c:pt idx="2153">
                  <c:v>42976.28125</c:v>
                </c:pt>
                <c:pt idx="2154">
                  <c:v>42976.302083333401</c:v>
                </c:pt>
                <c:pt idx="2155">
                  <c:v>42976.322916666599</c:v>
                </c:pt>
                <c:pt idx="2156">
                  <c:v>42976.34375</c:v>
                </c:pt>
                <c:pt idx="2157">
                  <c:v>42976.364583333401</c:v>
                </c:pt>
                <c:pt idx="2158">
                  <c:v>42976.385416666599</c:v>
                </c:pt>
                <c:pt idx="2159">
                  <c:v>42976.40625</c:v>
                </c:pt>
                <c:pt idx="2160">
                  <c:v>42976.427083333401</c:v>
                </c:pt>
                <c:pt idx="2161">
                  <c:v>42976.447916666599</c:v>
                </c:pt>
                <c:pt idx="2162">
                  <c:v>42976.46875</c:v>
                </c:pt>
                <c:pt idx="2163">
                  <c:v>42976.489583333401</c:v>
                </c:pt>
                <c:pt idx="2164">
                  <c:v>42976.510416666599</c:v>
                </c:pt>
                <c:pt idx="2165">
                  <c:v>42976.53125</c:v>
                </c:pt>
                <c:pt idx="2166">
                  <c:v>42976.552083333401</c:v>
                </c:pt>
                <c:pt idx="2167">
                  <c:v>42976.572916666599</c:v>
                </c:pt>
                <c:pt idx="2168">
                  <c:v>42976.59375</c:v>
                </c:pt>
                <c:pt idx="2169">
                  <c:v>42976.614583333401</c:v>
                </c:pt>
                <c:pt idx="2170">
                  <c:v>42976.635416666599</c:v>
                </c:pt>
                <c:pt idx="2171">
                  <c:v>42976.65625</c:v>
                </c:pt>
                <c:pt idx="2172">
                  <c:v>42976.677083333401</c:v>
                </c:pt>
                <c:pt idx="2173">
                  <c:v>42976.697916666599</c:v>
                </c:pt>
                <c:pt idx="2174">
                  <c:v>42976.71875</c:v>
                </c:pt>
                <c:pt idx="2175">
                  <c:v>42976.739583333401</c:v>
                </c:pt>
                <c:pt idx="2176">
                  <c:v>42976.760416666599</c:v>
                </c:pt>
                <c:pt idx="2177">
                  <c:v>42976.78125</c:v>
                </c:pt>
                <c:pt idx="2178">
                  <c:v>42976.802083333401</c:v>
                </c:pt>
                <c:pt idx="2179">
                  <c:v>42976.822916666599</c:v>
                </c:pt>
                <c:pt idx="2180">
                  <c:v>42976.84375</c:v>
                </c:pt>
                <c:pt idx="2181">
                  <c:v>42976.864583333401</c:v>
                </c:pt>
                <c:pt idx="2182">
                  <c:v>42976.885416666599</c:v>
                </c:pt>
                <c:pt idx="2183">
                  <c:v>42976.90625</c:v>
                </c:pt>
                <c:pt idx="2184">
                  <c:v>42976.927083333401</c:v>
                </c:pt>
                <c:pt idx="2185">
                  <c:v>42976.947916666599</c:v>
                </c:pt>
                <c:pt idx="2186">
                  <c:v>42976.96875</c:v>
                </c:pt>
                <c:pt idx="2187">
                  <c:v>42976.989583333401</c:v>
                </c:pt>
                <c:pt idx="2188">
                  <c:v>42977.010416666599</c:v>
                </c:pt>
                <c:pt idx="2189">
                  <c:v>42977.03125</c:v>
                </c:pt>
                <c:pt idx="2190">
                  <c:v>42977.052083333401</c:v>
                </c:pt>
                <c:pt idx="2191">
                  <c:v>42977.072916666599</c:v>
                </c:pt>
                <c:pt idx="2192">
                  <c:v>42977.09375</c:v>
                </c:pt>
                <c:pt idx="2193">
                  <c:v>42977.114583333401</c:v>
                </c:pt>
                <c:pt idx="2194">
                  <c:v>42977.135416666599</c:v>
                </c:pt>
                <c:pt idx="2195">
                  <c:v>42977.15625</c:v>
                </c:pt>
                <c:pt idx="2196">
                  <c:v>42977.177083333401</c:v>
                </c:pt>
                <c:pt idx="2197">
                  <c:v>42977.197916666599</c:v>
                </c:pt>
                <c:pt idx="2198">
                  <c:v>42977.21875</c:v>
                </c:pt>
                <c:pt idx="2199">
                  <c:v>42977.239583333401</c:v>
                </c:pt>
                <c:pt idx="2200">
                  <c:v>42977.260416666599</c:v>
                </c:pt>
                <c:pt idx="2201">
                  <c:v>42977.28125</c:v>
                </c:pt>
                <c:pt idx="2202">
                  <c:v>42977.302083333401</c:v>
                </c:pt>
                <c:pt idx="2203">
                  <c:v>42977.322916666599</c:v>
                </c:pt>
                <c:pt idx="2204">
                  <c:v>42977.34375</c:v>
                </c:pt>
                <c:pt idx="2205">
                  <c:v>42977.364583333401</c:v>
                </c:pt>
                <c:pt idx="2206">
                  <c:v>42977.385416666599</c:v>
                </c:pt>
                <c:pt idx="2207">
                  <c:v>42977.40625</c:v>
                </c:pt>
                <c:pt idx="2208">
                  <c:v>42977.427083333401</c:v>
                </c:pt>
                <c:pt idx="2209">
                  <c:v>42977.447916666599</c:v>
                </c:pt>
                <c:pt idx="2210">
                  <c:v>42977.46875</c:v>
                </c:pt>
                <c:pt idx="2211">
                  <c:v>42977.489583333401</c:v>
                </c:pt>
                <c:pt idx="2212">
                  <c:v>42977.510416666599</c:v>
                </c:pt>
                <c:pt idx="2213">
                  <c:v>42977.53125</c:v>
                </c:pt>
                <c:pt idx="2214">
                  <c:v>42977.552083333401</c:v>
                </c:pt>
                <c:pt idx="2215">
                  <c:v>42977.572916666599</c:v>
                </c:pt>
                <c:pt idx="2216">
                  <c:v>42977.59375</c:v>
                </c:pt>
                <c:pt idx="2217">
                  <c:v>42977.614583333401</c:v>
                </c:pt>
                <c:pt idx="2218">
                  <c:v>42977.635416666599</c:v>
                </c:pt>
                <c:pt idx="2219">
                  <c:v>42977.65625</c:v>
                </c:pt>
                <c:pt idx="2220">
                  <c:v>42977.677083333401</c:v>
                </c:pt>
                <c:pt idx="2221">
                  <c:v>42977.697916666599</c:v>
                </c:pt>
                <c:pt idx="2222">
                  <c:v>42977.71875</c:v>
                </c:pt>
                <c:pt idx="2223">
                  <c:v>42977.739583333401</c:v>
                </c:pt>
                <c:pt idx="2224">
                  <c:v>42977.760416666599</c:v>
                </c:pt>
                <c:pt idx="2225">
                  <c:v>42977.78125</c:v>
                </c:pt>
                <c:pt idx="2226">
                  <c:v>42977.802083333401</c:v>
                </c:pt>
                <c:pt idx="2227">
                  <c:v>42977.822916666599</c:v>
                </c:pt>
                <c:pt idx="2228">
                  <c:v>42977.84375</c:v>
                </c:pt>
                <c:pt idx="2229">
                  <c:v>42977.864583333401</c:v>
                </c:pt>
                <c:pt idx="2230">
                  <c:v>42977.885416666599</c:v>
                </c:pt>
                <c:pt idx="2231">
                  <c:v>42977.90625</c:v>
                </c:pt>
                <c:pt idx="2232">
                  <c:v>42977.927083333401</c:v>
                </c:pt>
                <c:pt idx="2233">
                  <c:v>42977.947916666599</c:v>
                </c:pt>
                <c:pt idx="2234">
                  <c:v>42977.96875</c:v>
                </c:pt>
                <c:pt idx="2235">
                  <c:v>42977.989583333401</c:v>
                </c:pt>
                <c:pt idx="2236">
                  <c:v>42978.010416666599</c:v>
                </c:pt>
                <c:pt idx="2237">
                  <c:v>42978.03125</c:v>
                </c:pt>
                <c:pt idx="2238">
                  <c:v>42978.052083333401</c:v>
                </c:pt>
                <c:pt idx="2239">
                  <c:v>42978.072916666599</c:v>
                </c:pt>
                <c:pt idx="2240">
                  <c:v>42978.09375</c:v>
                </c:pt>
                <c:pt idx="2241">
                  <c:v>42978.114583333401</c:v>
                </c:pt>
                <c:pt idx="2242">
                  <c:v>42978.135416666599</c:v>
                </c:pt>
                <c:pt idx="2243">
                  <c:v>42978.15625</c:v>
                </c:pt>
                <c:pt idx="2244">
                  <c:v>42978.177083333401</c:v>
                </c:pt>
                <c:pt idx="2245">
                  <c:v>42978.197916666599</c:v>
                </c:pt>
                <c:pt idx="2246">
                  <c:v>42978.21875</c:v>
                </c:pt>
                <c:pt idx="2247">
                  <c:v>42978.239583333401</c:v>
                </c:pt>
                <c:pt idx="2248">
                  <c:v>42978.260416666599</c:v>
                </c:pt>
                <c:pt idx="2249">
                  <c:v>42978.28125</c:v>
                </c:pt>
                <c:pt idx="2250">
                  <c:v>42978.302083333401</c:v>
                </c:pt>
                <c:pt idx="2251">
                  <c:v>42978.322916666599</c:v>
                </c:pt>
                <c:pt idx="2252">
                  <c:v>42978.34375</c:v>
                </c:pt>
                <c:pt idx="2253">
                  <c:v>42978.364583333401</c:v>
                </c:pt>
                <c:pt idx="2254">
                  <c:v>42978.385416666599</c:v>
                </c:pt>
                <c:pt idx="2255">
                  <c:v>42978.40625</c:v>
                </c:pt>
                <c:pt idx="2256">
                  <c:v>42978.427083333401</c:v>
                </c:pt>
                <c:pt idx="2257">
                  <c:v>42978.447916666599</c:v>
                </c:pt>
                <c:pt idx="2258">
                  <c:v>42978.46875</c:v>
                </c:pt>
                <c:pt idx="2259">
                  <c:v>42978.489583333401</c:v>
                </c:pt>
                <c:pt idx="2260">
                  <c:v>42978.510416666599</c:v>
                </c:pt>
                <c:pt idx="2261">
                  <c:v>42978.53125</c:v>
                </c:pt>
                <c:pt idx="2262">
                  <c:v>42978.552083333401</c:v>
                </c:pt>
                <c:pt idx="2263">
                  <c:v>42978.572916666599</c:v>
                </c:pt>
                <c:pt idx="2264">
                  <c:v>42978.59375</c:v>
                </c:pt>
                <c:pt idx="2265">
                  <c:v>42978.614583333401</c:v>
                </c:pt>
                <c:pt idx="2266">
                  <c:v>42978.635416666599</c:v>
                </c:pt>
                <c:pt idx="2267">
                  <c:v>42978.65625</c:v>
                </c:pt>
                <c:pt idx="2268">
                  <c:v>42978.677083333401</c:v>
                </c:pt>
                <c:pt idx="2269">
                  <c:v>42978.697916666599</c:v>
                </c:pt>
                <c:pt idx="2270">
                  <c:v>42978.71875</c:v>
                </c:pt>
                <c:pt idx="2271">
                  <c:v>42978.739583333401</c:v>
                </c:pt>
                <c:pt idx="2272">
                  <c:v>42978.760416666599</c:v>
                </c:pt>
                <c:pt idx="2273">
                  <c:v>42978.78125</c:v>
                </c:pt>
                <c:pt idx="2274">
                  <c:v>42978.802083333401</c:v>
                </c:pt>
                <c:pt idx="2275">
                  <c:v>42978.822916666599</c:v>
                </c:pt>
                <c:pt idx="2276">
                  <c:v>42978.84375</c:v>
                </c:pt>
                <c:pt idx="2277">
                  <c:v>42978.864583333401</c:v>
                </c:pt>
                <c:pt idx="2278">
                  <c:v>42978.885416666599</c:v>
                </c:pt>
                <c:pt idx="2279">
                  <c:v>42978.90625</c:v>
                </c:pt>
                <c:pt idx="2280">
                  <c:v>42978.927083333401</c:v>
                </c:pt>
                <c:pt idx="2281">
                  <c:v>42978.947916666599</c:v>
                </c:pt>
                <c:pt idx="2282">
                  <c:v>42978.96875</c:v>
                </c:pt>
                <c:pt idx="2283">
                  <c:v>42978.989583333401</c:v>
                </c:pt>
                <c:pt idx="2284">
                  <c:v>42979.010416666599</c:v>
                </c:pt>
                <c:pt idx="2285">
                  <c:v>42979.03125</c:v>
                </c:pt>
                <c:pt idx="2286">
                  <c:v>42979.052083333401</c:v>
                </c:pt>
                <c:pt idx="2287">
                  <c:v>42979.072916666599</c:v>
                </c:pt>
                <c:pt idx="2288">
                  <c:v>42979.09375</c:v>
                </c:pt>
                <c:pt idx="2289">
                  <c:v>42979.114583333401</c:v>
                </c:pt>
                <c:pt idx="2290">
                  <c:v>42979.135416666599</c:v>
                </c:pt>
                <c:pt idx="2291">
                  <c:v>42979.15625</c:v>
                </c:pt>
                <c:pt idx="2292">
                  <c:v>42979.177083333401</c:v>
                </c:pt>
                <c:pt idx="2293">
                  <c:v>42979.197916666599</c:v>
                </c:pt>
                <c:pt idx="2294">
                  <c:v>42979.21875</c:v>
                </c:pt>
                <c:pt idx="2295">
                  <c:v>42979.239583333401</c:v>
                </c:pt>
                <c:pt idx="2296">
                  <c:v>42979.260416666599</c:v>
                </c:pt>
                <c:pt idx="2297">
                  <c:v>42979.28125</c:v>
                </c:pt>
                <c:pt idx="2298">
                  <c:v>42979.302083333401</c:v>
                </c:pt>
                <c:pt idx="2299">
                  <c:v>42979.322916666599</c:v>
                </c:pt>
                <c:pt idx="2300">
                  <c:v>42979.34375</c:v>
                </c:pt>
                <c:pt idx="2301">
                  <c:v>42979.364583333401</c:v>
                </c:pt>
                <c:pt idx="2302">
                  <c:v>42979.385416666599</c:v>
                </c:pt>
                <c:pt idx="2303">
                  <c:v>42979.40625</c:v>
                </c:pt>
                <c:pt idx="2304">
                  <c:v>42979.427083333401</c:v>
                </c:pt>
                <c:pt idx="2305">
                  <c:v>42979.447916666599</c:v>
                </c:pt>
                <c:pt idx="2306">
                  <c:v>42979.46875</c:v>
                </c:pt>
                <c:pt idx="2307">
                  <c:v>42979.489583333401</c:v>
                </c:pt>
                <c:pt idx="2308">
                  <c:v>42979.510416666599</c:v>
                </c:pt>
                <c:pt idx="2309">
                  <c:v>42979.53125</c:v>
                </c:pt>
                <c:pt idx="2310">
                  <c:v>42979.552083333401</c:v>
                </c:pt>
                <c:pt idx="2311">
                  <c:v>42979.572916666599</c:v>
                </c:pt>
                <c:pt idx="2312">
                  <c:v>42979.59375</c:v>
                </c:pt>
                <c:pt idx="2313">
                  <c:v>42979.614583333401</c:v>
                </c:pt>
                <c:pt idx="2314">
                  <c:v>42979.635416666599</c:v>
                </c:pt>
                <c:pt idx="2315">
                  <c:v>42979.65625</c:v>
                </c:pt>
                <c:pt idx="2316">
                  <c:v>42979.677083333401</c:v>
                </c:pt>
                <c:pt idx="2317">
                  <c:v>42979.697916666599</c:v>
                </c:pt>
                <c:pt idx="2318">
                  <c:v>42979.71875</c:v>
                </c:pt>
                <c:pt idx="2319">
                  <c:v>42979.739583333401</c:v>
                </c:pt>
                <c:pt idx="2320">
                  <c:v>42979.760416666599</c:v>
                </c:pt>
                <c:pt idx="2321">
                  <c:v>42979.78125</c:v>
                </c:pt>
                <c:pt idx="2322">
                  <c:v>42979.802083333401</c:v>
                </c:pt>
                <c:pt idx="2323">
                  <c:v>42979.822916666599</c:v>
                </c:pt>
                <c:pt idx="2324">
                  <c:v>42979.84375</c:v>
                </c:pt>
                <c:pt idx="2325">
                  <c:v>42979.864583333401</c:v>
                </c:pt>
                <c:pt idx="2326">
                  <c:v>42979.885416666599</c:v>
                </c:pt>
                <c:pt idx="2327">
                  <c:v>42979.90625</c:v>
                </c:pt>
                <c:pt idx="2328">
                  <c:v>42979.927083333401</c:v>
                </c:pt>
                <c:pt idx="2329">
                  <c:v>42979.947916666599</c:v>
                </c:pt>
                <c:pt idx="2330">
                  <c:v>42979.96875</c:v>
                </c:pt>
                <c:pt idx="2331">
                  <c:v>42979.989583333401</c:v>
                </c:pt>
                <c:pt idx="2332">
                  <c:v>42980.010416666599</c:v>
                </c:pt>
                <c:pt idx="2333">
                  <c:v>42980.03125</c:v>
                </c:pt>
                <c:pt idx="2334">
                  <c:v>42980.052083333401</c:v>
                </c:pt>
                <c:pt idx="2335">
                  <c:v>42980.072916666599</c:v>
                </c:pt>
                <c:pt idx="2336">
                  <c:v>42980.09375</c:v>
                </c:pt>
                <c:pt idx="2337">
                  <c:v>42980.114583333401</c:v>
                </c:pt>
                <c:pt idx="2338">
                  <c:v>42980.135416666599</c:v>
                </c:pt>
                <c:pt idx="2339">
                  <c:v>42980.15625</c:v>
                </c:pt>
                <c:pt idx="2340">
                  <c:v>42980.177083333401</c:v>
                </c:pt>
                <c:pt idx="2341">
                  <c:v>42980.197916666599</c:v>
                </c:pt>
                <c:pt idx="2342">
                  <c:v>42980.21875</c:v>
                </c:pt>
                <c:pt idx="2343">
                  <c:v>42980.239583333401</c:v>
                </c:pt>
                <c:pt idx="2344">
                  <c:v>42980.260416666599</c:v>
                </c:pt>
                <c:pt idx="2345">
                  <c:v>42980.28125</c:v>
                </c:pt>
                <c:pt idx="2346">
                  <c:v>42980.302083333401</c:v>
                </c:pt>
                <c:pt idx="2347">
                  <c:v>42980.322916666599</c:v>
                </c:pt>
                <c:pt idx="2348">
                  <c:v>42980.34375</c:v>
                </c:pt>
                <c:pt idx="2349">
                  <c:v>42980.364583333401</c:v>
                </c:pt>
                <c:pt idx="2350">
                  <c:v>42980.385416666599</c:v>
                </c:pt>
                <c:pt idx="2351">
                  <c:v>42980.40625</c:v>
                </c:pt>
                <c:pt idx="2352">
                  <c:v>42980.427083333401</c:v>
                </c:pt>
                <c:pt idx="2353">
                  <c:v>42980.447916666599</c:v>
                </c:pt>
                <c:pt idx="2354">
                  <c:v>42980.46875</c:v>
                </c:pt>
                <c:pt idx="2355">
                  <c:v>42980.489583333401</c:v>
                </c:pt>
                <c:pt idx="2356">
                  <c:v>42980.510416666599</c:v>
                </c:pt>
                <c:pt idx="2357">
                  <c:v>42980.53125</c:v>
                </c:pt>
                <c:pt idx="2358">
                  <c:v>42980.552083333401</c:v>
                </c:pt>
                <c:pt idx="2359">
                  <c:v>42980.572916666599</c:v>
                </c:pt>
                <c:pt idx="2360">
                  <c:v>42980.59375</c:v>
                </c:pt>
                <c:pt idx="2361">
                  <c:v>42980.614583333401</c:v>
                </c:pt>
                <c:pt idx="2362">
                  <c:v>42980.635416666599</c:v>
                </c:pt>
                <c:pt idx="2363">
                  <c:v>42980.65625</c:v>
                </c:pt>
                <c:pt idx="2364">
                  <c:v>42980.677083333401</c:v>
                </c:pt>
                <c:pt idx="2365">
                  <c:v>42980.697916666599</c:v>
                </c:pt>
                <c:pt idx="2366">
                  <c:v>42980.71875</c:v>
                </c:pt>
                <c:pt idx="2367">
                  <c:v>42980.739583333401</c:v>
                </c:pt>
                <c:pt idx="2368">
                  <c:v>42980.760416666599</c:v>
                </c:pt>
                <c:pt idx="2369">
                  <c:v>42980.78125</c:v>
                </c:pt>
                <c:pt idx="2370">
                  <c:v>42980.802083333401</c:v>
                </c:pt>
                <c:pt idx="2371">
                  <c:v>42980.822916666599</c:v>
                </c:pt>
                <c:pt idx="2372">
                  <c:v>42980.84375</c:v>
                </c:pt>
                <c:pt idx="2373">
                  <c:v>42980.864583333401</c:v>
                </c:pt>
                <c:pt idx="2374">
                  <c:v>42980.885416666599</c:v>
                </c:pt>
                <c:pt idx="2375">
                  <c:v>42980.90625</c:v>
                </c:pt>
                <c:pt idx="2376">
                  <c:v>42980.927083333401</c:v>
                </c:pt>
                <c:pt idx="2377">
                  <c:v>42980.947916666599</c:v>
                </c:pt>
                <c:pt idx="2378">
                  <c:v>42980.96875</c:v>
                </c:pt>
                <c:pt idx="2379">
                  <c:v>42980.989583333401</c:v>
                </c:pt>
                <c:pt idx="2380">
                  <c:v>42981.010416666599</c:v>
                </c:pt>
                <c:pt idx="2381">
                  <c:v>42981.03125</c:v>
                </c:pt>
                <c:pt idx="2382">
                  <c:v>42981.052083333401</c:v>
                </c:pt>
                <c:pt idx="2383">
                  <c:v>42981.072916666599</c:v>
                </c:pt>
                <c:pt idx="2384">
                  <c:v>42981.09375</c:v>
                </c:pt>
                <c:pt idx="2385">
                  <c:v>42981.114583333401</c:v>
                </c:pt>
                <c:pt idx="2386">
                  <c:v>42981.135416666599</c:v>
                </c:pt>
                <c:pt idx="2387">
                  <c:v>42981.15625</c:v>
                </c:pt>
                <c:pt idx="2388">
                  <c:v>42981.177083333401</c:v>
                </c:pt>
                <c:pt idx="2389">
                  <c:v>42981.197916666599</c:v>
                </c:pt>
                <c:pt idx="2390">
                  <c:v>42981.21875</c:v>
                </c:pt>
                <c:pt idx="2391">
                  <c:v>42981.239583333401</c:v>
                </c:pt>
                <c:pt idx="2392">
                  <c:v>42981.260416666599</c:v>
                </c:pt>
                <c:pt idx="2393">
                  <c:v>42981.28125</c:v>
                </c:pt>
                <c:pt idx="2394">
                  <c:v>42981.302083333401</c:v>
                </c:pt>
                <c:pt idx="2395">
                  <c:v>42981.322916666599</c:v>
                </c:pt>
                <c:pt idx="2396">
                  <c:v>42981.34375</c:v>
                </c:pt>
                <c:pt idx="2397">
                  <c:v>42981.364583333401</c:v>
                </c:pt>
                <c:pt idx="2398">
                  <c:v>42981.385416666599</c:v>
                </c:pt>
                <c:pt idx="2399">
                  <c:v>42981.40625</c:v>
                </c:pt>
                <c:pt idx="2400">
                  <c:v>42981.427083333401</c:v>
                </c:pt>
                <c:pt idx="2401">
                  <c:v>42981.447916666599</c:v>
                </c:pt>
                <c:pt idx="2402">
                  <c:v>42981.46875</c:v>
                </c:pt>
                <c:pt idx="2403">
                  <c:v>42981.489583333401</c:v>
                </c:pt>
                <c:pt idx="2404">
                  <c:v>42981.510416666599</c:v>
                </c:pt>
                <c:pt idx="2405">
                  <c:v>42981.53125</c:v>
                </c:pt>
                <c:pt idx="2406">
                  <c:v>42981.552083333401</c:v>
                </c:pt>
                <c:pt idx="2407">
                  <c:v>42981.572916666599</c:v>
                </c:pt>
                <c:pt idx="2408">
                  <c:v>42981.59375</c:v>
                </c:pt>
                <c:pt idx="2409">
                  <c:v>42981.614583333401</c:v>
                </c:pt>
                <c:pt idx="2410">
                  <c:v>42981.635416666599</c:v>
                </c:pt>
                <c:pt idx="2411">
                  <c:v>42981.65625</c:v>
                </c:pt>
                <c:pt idx="2412">
                  <c:v>42981.677083333401</c:v>
                </c:pt>
                <c:pt idx="2413">
                  <c:v>42981.697916666599</c:v>
                </c:pt>
                <c:pt idx="2414">
                  <c:v>42981.71875</c:v>
                </c:pt>
                <c:pt idx="2415">
                  <c:v>42981.739583333401</c:v>
                </c:pt>
                <c:pt idx="2416">
                  <c:v>42981.760416666599</c:v>
                </c:pt>
                <c:pt idx="2417">
                  <c:v>42981.78125</c:v>
                </c:pt>
                <c:pt idx="2418">
                  <c:v>42981.802083333401</c:v>
                </c:pt>
                <c:pt idx="2419">
                  <c:v>42981.822916666599</c:v>
                </c:pt>
                <c:pt idx="2420">
                  <c:v>42981.84375</c:v>
                </c:pt>
                <c:pt idx="2421">
                  <c:v>42981.864583333401</c:v>
                </c:pt>
                <c:pt idx="2422">
                  <c:v>42981.885416666599</c:v>
                </c:pt>
                <c:pt idx="2423">
                  <c:v>42981.90625</c:v>
                </c:pt>
                <c:pt idx="2424">
                  <c:v>42981.927083333401</c:v>
                </c:pt>
                <c:pt idx="2425">
                  <c:v>42981.947916666599</c:v>
                </c:pt>
                <c:pt idx="2426">
                  <c:v>42981.96875</c:v>
                </c:pt>
                <c:pt idx="2427">
                  <c:v>42981.989583333401</c:v>
                </c:pt>
                <c:pt idx="2428">
                  <c:v>42982.010416666599</c:v>
                </c:pt>
                <c:pt idx="2429">
                  <c:v>42982.03125</c:v>
                </c:pt>
                <c:pt idx="2430">
                  <c:v>42982.052083333401</c:v>
                </c:pt>
                <c:pt idx="2431">
                  <c:v>42982.072916666599</c:v>
                </c:pt>
                <c:pt idx="2432">
                  <c:v>42982.09375</c:v>
                </c:pt>
                <c:pt idx="2433">
                  <c:v>42982.114583333401</c:v>
                </c:pt>
                <c:pt idx="2434">
                  <c:v>42982.135416666599</c:v>
                </c:pt>
                <c:pt idx="2435">
                  <c:v>42982.15625</c:v>
                </c:pt>
                <c:pt idx="2436">
                  <c:v>42982.177083333401</c:v>
                </c:pt>
                <c:pt idx="2437">
                  <c:v>42982.197916666599</c:v>
                </c:pt>
                <c:pt idx="2438">
                  <c:v>42982.21875</c:v>
                </c:pt>
                <c:pt idx="2439">
                  <c:v>42982.239583333401</c:v>
                </c:pt>
                <c:pt idx="2440">
                  <c:v>42982.260416666599</c:v>
                </c:pt>
                <c:pt idx="2441">
                  <c:v>42982.28125</c:v>
                </c:pt>
                <c:pt idx="2442">
                  <c:v>42982.302083333401</c:v>
                </c:pt>
                <c:pt idx="2443">
                  <c:v>42982.322916666599</c:v>
                </c:pt>
                <c:pt idx="2444">
                  <c:v>42982.34375</c:v>
                </c:pt>
                <c:pt idx="2445">
                  <c:v>42982.364583333401</c:v>
                </c:pt>
                <c:pt idx="2446">
                  <c:v>42982.385416666599</c:v>
                </c:pt>
                <c:pt idx="2447">
                  <c:v>42982.40625</c:v>
                </c:pt>
                <c:pt idx="2448">
                  <c:v>42982.427083333401</c:v>
                </c:pt>
                <c:pt idx="2449">
                  <c:v>42982.447916666599</c:v>
                </c:pt>
                <c:pt idx="2450">
                  <c:v>42982.46875</c:v>
                </c:pt>
                <c:pt idx="2451">
                  <c:v>42982.489583333401</c:v>
                </c:pt>
                <c:pt idx="2452">
                  <c:v>42982.510416666599</c:v>
                </c:pt>
                <c:pt idx="2453">
                  <c:v>42982.53125</c:v>
                </c:pt>
                <c:pt idx="2454">
                  <c:v>42982.552083333401</c:v>
                </c:pt>
                <c:pt idx="2455">
                  <c:v>42982.572916666599</c:v>
                </c:pt>
                <c:pt idx="2456">
                  <c:v>42982.59375</c:v>
                </c:pt>
                <c:pt idx="2457">
                  <c:v>42982.614583333401</c:v>
                </c:pt>
                <c:pt idx="2458">
                  <c:v>42982.635416666599</c:v>
                </c:pt>
                <c:pt idx="2459">
                  <c:v>42982.65625</c:v>
                </c:pt>
                <c:pt idx="2460">
                  <c:v>42982.677083333401</c:v>
                </c:pt>
                <c:pt idx="2461">
                  <c:v>42982.697916666599</c:v>
                </c:pt>
                <c:pt idx="2462">
                  <c:v>42982.71875</c:v>
                </c:pt>
                <c:pt idx="2463">
                  <c:v>42982.739583333401</c:v>
                </c:pt>
                <c:pt idx="2464">
                  <c:v>42982.760416666599</c:v>
                </c:pt>
                <c:pt idx="2465">
                  <c:v>42982.78125</c:v>
                </c:pt>
                <c:pt idx="2466">
                  <c:v>42982.802083333401</c:v>
                </c:pt>
                <c:pt idx="2467">
                  <c:v>42982.822916666599</c:v>
                </c:pt>
                <c:pt idx="2468">
                  <c:v>42982.84375</c:v>
                </c:pt>
                <c:pt idx="2469">
                  <c:v>42982.864583333401</c:v>
                </c:pt>
                <c:pt idx="2470">
                  <c:v>42982.885416666599</c:v>
                </c:pt>
                <c:pt idx="2471">
                  <c:v>42982.90625</c:v>
                </c:pt>
                <c:pt idx="2472">
                  <c:v>42982.927083333401</c:v>
                </c:pt>
                <c:pt idx="2473">
                  <c:v>42982.947916666599</c:v>
                </c:pt>
                <c:pt idx="2474">
                  <c:v>42982.96875</c:v>
                </c:pt>
                <c:pt idx="2475">
                  <c:v>42982.989583333401</c:v>
                </c:pt>
                <c:pt idx="2476">
                  <c:v>42983.010416666599</c:v>
                </c:pt>
                <c:pt idx="2477">
                  <c:v>42983.03125</c:v>
                </c:pt>
                <c:pt idx="2478">
                  <c:v>42983.052083333401</c:v>
                </c:pt>
                <c:pt idx="2479">
                  <c:v>42983.072916666599</c:v>
                </c:pt>
                <c:pt idx="2480">
                  <c:v>42983.09375</c:v>
                </c:pt>
                <c:pt idx="2481">
                  <c:v>42983.114583333401</c:v>
                </c:pt>
                <c:pt idx="2482">
                  <c:v>42983.135416666599</c:v>
                </c:pt>
                <c:pt idx="2483">
                  <c:v>42983.15625</c:v>
                </c:pt>
                <c:pt idx="2484">
                  <c:v>42983.177083333401</c:v>
                </c:pt>
                <c:pt idx="2485">
                  <c:v>42983.197916666599</c:v>
                </c:pt>
                <c:pt idx="2486">
                  <c:v>42983.21875</c:v>
                </c:pt>
                <c:pt idx="2487">
                  <c:v>42983.239583333401</c:v>
                </c:pt>
                <c:pt idx="2488">
                  <c:v>42983.260416666599</c:v>
                </c:pt>
                <c:pt idx="2489">
                  <c:v>42983.28125</c:v>
                </c:pt>
                <c:pt idx="2490">
                  <c:v>42983.302083333401</c:v>
                </c:pt>
                <c:pt idx="2491">
                  <c:v>42983.322916666599</c:v>
                </c:pt>
                <c:pt idx="2492">
                  <c:v>42983.34375</c:v>
                </c:pt>
                <c:pt idx="2493">
                  <c:v>42983.364583333401</c:v>
                </c:pt>
                <c:pt idx="2494">
                  <c:v>42983.385416666599</c:v>
                </c:pt>
                <c:pt idx="2495">
                  <c:v>42983.40625</c:v>
                </c:pt>
                <c:pt idx="2496">
                  <c:v>42983.427083333401</c:v>
                </c:pt>
                <c:pt idx="2497">
                  <c:v>42983.447916666599</c:v>
                </c:pt>
                <c:pt idx="2498">
                  <c:v>42983.46875</c:v>
                </c:pt>
                <c:pt idx="2499">
                  <c:v>42983.489583333401</c:v>
                </c:pt>
                <c:pt idx="2500">
                  <c:v>42983.510416666599</c:v>
                </c:pt>
                <c:pt idx="2501">
                  <c:v>42983.53125</c:v>
                </c:pt>
                <c:pt idx="2502">
                  <c:v>42983.552083333401</c:v>
                </c:pt>
                <c:pt idx="2503">
                  <c:v>42983.572916666599</c:v>
                </c:pt>
                <c:pt idx="2504">
                  <c:v>42983.59375</c:v>
                </c:pt>
                <c:pt idx="2505">
                  <c:v>42983.614583333401</c:v>
                </c:pt>
                <c:pt idx="2506">
                  <c:v>42983.635416666599</c:v>
                </c:pt>
                <c:pt idx="2507">
                  <c:v>42983.65625</c:v>
                </c:pt>
                <c:pt idx="2508">
                  <c:v>42983.677083333401</c:v>
                </c:pt>
                <c:pt idx="2509">
                  <c:v>42983.697916666599</c:v>
                </c:pt>
                <c:pt idx="2510">
                  <c:v>42983.71875</c:v>
                </c:pt>
                <c:pt idx="2511">
                  <c:v>42983.739583333401</c:v>
                </c:pt>
                <c:pt idx="2512">
                  <c:v>42983.760416666599</c:v>
                </c:pt>
                <c:pt idx="2513">
                  <c:v>42983.78125</c:v>
                </c:pt>
                <c:pt idx="2514">
                  <c:v>42983.802083333401</c:v>
                </c:pt>
                <c:pt idx="2515">
                  <c:v>42983.822916666599</c:v>
                </c:pt>
                <c:pt idx="2516">
                  <c:v>42983.84375</c:v>
                </c:pt>
                <c:pt idx="2517">
                  <c:v>42983.864583333401</c:v>
                </c:pt>
                <c:pt idx="2518">
                  <c:v>42983.885416666599</c:v>
                </c:pt>
                <c:pt idx="2519">
                  <c:v>42983.90625</c:v>
                </c:pt>
                <c:pt idx="2520">
                  <c:v>42983.927083333401</c:v>
                </c:pt>
                <c:pt idx="2521">
                  <c:v>42983.947916666599</c:v>
                </c:pt>
                <c:pt idx="2522">
                  <c:v>42983.96875</c:v>
                </c:pt>
                <c:pt idx="2523">
                  <c:v>42983.989583333401</c:v>
                </c:pt>
                <c:pt idx="2524">
                  <c:v>42984.010416666599</c:v>
                </c:pt>
                <c:pt idx="2525">
                  <c:v>42984.03125</c:v>
                </c:pt>
                <c:pt idx="2526">
                  <c:v>42984.052083333401</c:v>
                </c:pt>
                <c:pt idx="2527">
                  <c:v>42984.072916666599</c:v>
                </c:pt>
                <c:pt idx="2528">
                  <c:v>42984.09375</c:v>
                </c:pt>
                <c:pt idx="2529">
                  <c:v>42984.114583333401</c:v>
                </c:pt>
                <c:pt idx="2530">
                  <c:v>42984.135416666599</c:v>
                </c:pt>
                <c:pt idx="2531">
                  <c:v>42984.15625</c:v>
                </c:pt>
                <c:pt idx="2532">
                  <c:v>42984.177083333401</c:v>
                </c:pt>
                <c:pt idx="2533">
                  <c:v>42984.197916666599</c:v>
                </c:pt>
                <c:pt idx="2534">
                  <c:v>42984.21875</c:v>
                </c:pt>
                <c:pt idx="2535">
                  <c:v>42984.239583333401</c:v>
                </c:pt>
                <c:pt idx="2536">
                  <c:v>42984.260416666599</c:v>
                </c:pt>
                <c:pt idx="2537">
                  <c:v>42984.28125</c:v>
                </c:pt>
                <c:pt idx="2538">
                  <c:v>42984.302083333401</c:v>
                </c:pt>
                <c:pt idx="2539">
                  <c:v>42984.322916666599</c:v>
                </c:pt>
                <c:pt idx="2540">
                  <c:v>42984.34375</c:v>
                </c:pt>
                <c:pt idx="2541">
                  <c:v>42984.364583333401</c:v>
                </c:pt>
                <c:pt idx="2542">
                  <c:v>42984.385416666599</c:v>
                </c:pt>
                <c:pt idx="2543">
                  <c:v>42984.40625</c:v>
                </c:pt>
                <c:pt idx="2544">
                  <c:v>42984.427083333401</c:v>
                </c:pt>
                <c:pt idx="2545">
                  <c:v>42984.447916666599</c:v>
                </c:pt>
                <c:pt idx="2546">
                  <c:v>42984.46875</c:v>
                </c:pt>
                <c:pt idx="2547">
                  <c:v>42984.489583333401</c:v>
                </c:pt>
                <c:pt idx="2548">
                  <c:v>42984.510416666599</c:v>
                </c:pt>
                <c:pt idx="2549">
                  <c:v>42984.53125</c:v>
                </c:pt>
                <c:pt idx="2550">
                  <c:v>42984.552083333401</c:v>
                </c:pt>
                <c:pt idx="2551">
                  <c:v>42984.572916666599</c:v>
                </c:pt>
                <c:pt idx="2552">
                  <c:v>42984.59375</c:v>
                </c:pt>
                <c:pt idx="2553">
                  <c:v>42984.614583333401</c:v>
                </c:pt>
                <c:pt idx="2554">
                  <c:v>42984.635416666599</c:v>
                </c:pt>
                <c:pt idx="2555">
                  <c:v>42984.65625</c:v>
                </c:pt>
                <c:pt idx="2556">
                  <c:v>42984.677083333401</c:v>
                </c:pt>
                <c:pt idx="2557">
                  <c:v>42984.697916666599</c:v>
                </c:pt>
                <c:pt idx="2558">
                  <c:v>42984.71875</c:v>
                </c:pt>
                <c:pt idx="2559">
                  <c:v>42984.739583333401</c:v>
                </c:pt>
                <c:pt idx="2560">
                  <c:v>42984.760416666599</c:v>
                </c:pt>
                <c:pt idx="2561">
                  <c:v>42984.78125</c:v>
                </c:pt>
                <c:pt idx="2562">
                  <c:v>42984.802083333401</c:v>
                </c:pt>
                <c:pt idx="2563">
                  <c:v>42984.822916666599</c:v>
                </c:pt>
                <c:pt idx="2564">
                  <c:v>42984.84375</c:v>
                </c:pt>
                <c:pt idx="2565">
                  <c:v>42984.864583333401</c:v>
                </c:pt>
                <c:pt idx="2566">
                  <c:v>42984.885416666599</c:v>
                </c:pt>
                <c:pt idx="2567">
                  <c:v>42984.90625</c:v>
                </c:pt>
                <c:pt idx="2568">
                  <c:v>42984.927083333401</c:v>
                </c:pt>
                <c:pt idx="2569">
                  <c:v>42984.947916666599</c:v>
                </c:pt>
                <c:pt idx="2570">
                  <c:v>42984.96875</c:v>
                </c:pt>
                <c:pt idx="2571">
                  <c:v>42984.989583333401</c:v>
                </c:pt>
                <c:pt idx="2572">
                  <c:v>42985.010416666599</c:v>
                </c:pt>
                <c:pt idx="2573">
                  <c:v>42985.03125</c:v>
                </c:pt>
                <c:pt idx="2574">
                  <c:v>42985.052083333401</c:v>
                </c:pt>
                <c:pt idx="2575">
                  <c:v>42985.072916666599</c:v>
                </c:pt>
                <c:pt idx="2576">
                  <c:v>42985.09375</c:v>
                </c:pt>
                <c:pt idx="2577">
                  <c:v>42985.114583333401</c:v>
                </c:pt>
                <c:pt idx="2578">
                  <c:v>42985.135416666599</c:v>
                </c:pt>
                <c:pt idx="2579">
                  <c:v>42985.15625</c:v>
                </c:pt>
                <c:pt idx="2580">
                  <c:v>42985.177083333401</c:v>
                </c:pt>
                <c:pt idx="2581">
                  <c:v>42985.197916666599</c:v>
                </c:pt>
                <c:pt idx="2582">
                  <c:v>42985.21875</c:v>
                </c:pt>
                <c:pt idx="2583">
                  <c:v>42985.239583333401</c:v>
                </c:pt>
                <c:pt idx="2584">
                  <c:v>42985.260416666599</c:v>
                </c:pt>
                <c:pt idx="2585">
                  <c:v>42985.28125</c:v>
                </c:pt>
                <c:pt idx="2586">
                  <c:v>42985.302083333401</c:v>
                </c:pt>
                <c:pt idx="2587">
                  <c:v>42985.322916666599</c:v>
                </c:pt>
                <c:pt idx="2588">
                  <c:v>42985.34375</c:v>
                </c:pt>
                <c:pt idx="2589">
                  <c:v>42985.364583333401</c:v>
                </c:pt>
                <c:pt idx="2590">
                  <c:v>42985.385416666599</c:v>
                </c:pt>
                <c:pt idx="2591">
                  <c:v>42985.40625</c:v>
                </c:pt>
                <c:pt idx="2592">
                  <c:v>42985.427083333401</c:v>
                </c:pt>
                <c:pt idx="2593">
                  <c:v>42985.447916666599</c:v>
                </c:pt>
                <c:pt idx="2594">
                  <c:v>42985.46875</c:v>
                </c:pt>
                <c:pt idx="2595">
                  <c:v>42985.489583333401</c:v>
                </c:pt>
                <c:pt idx="2596">
                  <c:v>42985.510416666599</c:v>
                </c:pt>
                <c:pt idx="2597">
                  <c:v>42985.53125</c:v>
                </c:pt>
                <c:pt idx="2598">
                  <c:v>42985.552083333401</c:v>
                </c:pt>
                <c:pt idx="2599">
                  <c:v>42985.572916666599</c:v>
                </c:pt>
                <c:pt idx="2600">
                  <c:v>42985.59375</c:v>
                </c:pt>
                <c:pt idx="2601">
                  <c:v>42985.614583333401</c:v>
                </c:pt>
                <c:pt idx="2602">
                  <c:v>42985.635416666599</c:v>
                </c:pt>
                <c:pt idx="2603">
                  <c:v>42985.65625</c:v>
                </c:pt>
                <c:pt idx="2604">
                  <c:v>42985.677083333401</c:v>
                </c:pt>
                <c:pt idx="2605">
                  <c:v>42985.697916666599</c:v>
                </c:pt>
                <c:pt idx="2606">
                  <c:v>42985.71875</c:v>
                </c:pt>
                <c:pt idx="2607">
                  <c:v>42985.739583333401</c:v>
                </c:pt>
                <c:pt idx="2608">
                  <c:v>42985.760416666599</c:v>
                </c:pt>
                <c:pt idx="2609">
                  <c:v>42985.78125</c:v>
                </c:pt>
                <c:pt idx="2610">
                  <c:v>42985.802083333401</c:v>
                </c:pt>
                <c:pt idx="2611">
                  <c:v>42985.822916666599</c:v>
                </c:pt>
                <c:pt idx="2612">
                  <c:v>42985.84375</c:v>
                </c:pt>
                <c:pt idx="2613">
                  <c:v>42985.864583333401</c:v>
                </c:pt>
                <c:pt idx="2614">
                  <c:v>42985.885416666599</c:v>
                </c:pt>
                <c:pt idx="2615">
                  <c:v>42985.90625</c:v>
                </c:pt>
                <c:pt idx="2616">
                  <c:v>42985.927083333401</c:v>
                </c:pt>
                <c:pt idx="2617">
                  <c:v>42985.947916666599</c:v>
                </c:pt>
                <c:pt idx="2618">
                  <c:v>42985.96875</c:v>
                </c:pt>
                <c:pt idx="2619">
                  <c:v>42985.989583333401</c:v>
                </c:pt>
                <c:pt idx="2620">
                  <c:v>42986.010416666599</c:v>
                </c:pt>
                <c:pt idx="2621">
                  <c:v>42986.03125</c:v>
                </c:pt>
                <c:pt idx="2622">
                  <c:v>42986.052083333401</c:v>
                </c:pt>
                <c:pt idx="2623">
                  <c:v>42986.072916666599</c:v>
                </c:pt>
                <c:pt idx="2624">
                  <c:v>42986.09375</c:v>
                </c:pt>
                <c:pt idx="2625">
                  <c:v>42986.114583333401</c:v>
                </c:pt>
                <c:pt idx="2626">
                  <c:v>42986.135416666599</c:v>
                </c:pt>
                <c:pt idx="2627">
                  <c:v>42986.15625</c:v>
                </c:pt>
                <c:pt idx="2628">
                  <c:v>42986.177083333401</c:v>
                </c:pt>
                <c:pt idx="2629">
                  <c:v>42986.197916666599</c:v>
                </c:pt>
                <c:pt idx="2630">
                  <c:v>42986.21875</c:v>
                </c:pt>
                <c:pt idx="2631">
                  <c:v>42986.239583333401</c:v>
                </c:pt>
                <c:pt idx="2632">
                  <c:v>42986.260416666599</c:v>
                </c:pt>
                <c:pt idx="2633">
                  <c:v>42986.28125</c:v>
                </c:pt>
                <c:pt idx="2634">
                  <c:v>42986.302083333401</c:v>
                </c:pt>
                <c:pt idx="2635">
                  <c:v>42986.322916666599</c:v>
                </c:pt>
                <c:pt idx="2636">
                  <c:v>42986.34375</c:v>
                </c:pt>
                <c:pt idx="2637">
                  <c:v>42986.364583333401</c:v>
                </c:pt>
                <c:pt idx="2638">
                  <c:v>42986.385416666599</c:v>
                </c:pt>
                <c:pt idx="2639">
                  <c:v>42986.40625</c:v>
                </c:pt>
                <c:pt idx="2640">
                  <c:v>42986.427083333401</c:v>
                </c:pt>
                <c:pt idx="2641">
                  <c:v>42986.447916666599</c:v>
                </c:pt>
                <c:pt idx="2642">
                  <c:v>42986.46875</c:v>
                </c:pt>
                <c:pt idx="2643">
                  <c:v>42986.489583333401</c:v>
                </c:pt>
                <c:pt idx="2644">
                  <c:v>42986.510416666599</c:v>
                </c:pt>
                <c:pt idx="2645">
                  <c:v>42986.53125</c:v>
                </c:pt>
                <c:pt idx="2646">
                  <c:v>42986.552083333401</c:v>
                </c:pt>
                <c:pt idx="2647">
                  <c:v>42986.572916666599</c:v>
                </c:pt>
                <c:pt idx="2648">
                  <c:v>42986.59375</c:v>
                </c:pt>
                <c:pt idx="2649">
                  <c:v>42986.614583333401</c:v>
                </c:pt>
                <c:pt idx="2650">
                  <c:v>42986.635416666599</c:v>
                </c:pt>
                <c:pt idx="2651">
                  <c:v>42986.65625</c:v>
                </c:pt>
                <c:pt idx="2652">
                  <c:v>42986.677083333401</c:v>
                </c:pt>
                <c:pt idx="2653">
                  <c:v>42986.697916666599</c:v>
                </c:pt>
                <c:pt idx="2654">
                  <c:v>42986.71875</c:v>
                </c:pt>
                <c:pt idx="2655">
                  <c:v>42986.739583333401</c:v>
                </c:pt>
                <c:pt idx="2656">
                  <c:v>42986.760416666599</c:v>
                </c:pt>
                <c:pt idx="2657">
                  <c:v>42986.78125</c:v>
                </c:pt>
                <c:pt idx="2658">
                  <c:v>42986.802083333401</c:v>
                </c:pt>
                <c:pt idx="2659">
                  <c:v>42986.822916666599</c:v>
                </c:pt>
                <c:pt idx="2660">
                  <c:v>42986.84375</c:v>
                </c:pt>
                <c:pt idx="2661">
                  <c:v>42986.864583333401</c:v>
                </c:pt>
                <c:pt idx="2662">
                  <c:v>42986.885416666599</c:v>
                </c:pt>
                <c:pt idx="2663">
                  <c:v>42986.90625</c:v>
                </c:pt>
                <c:pt idx="2664">
                  <c:v>42986.927083333401</c:v>
                </c:pt>
                <c:pt idx="2665">
                  <c:v>42986.947916666599</c:v>
                </c:pt>
                <c:pt idx="2666">
                  <c:v>42986.96875</c:v>
                </c:pt>
                <c:pt idx="2667">
                  <c:v>42986.989583333401</c:v>
                </c:pt>
                <c:pt idx="2668">
                  <c:v>42987.010416666599</c:v>
                </c:pt>
                <c:pt idx="2669">
                  <c:v>42987.03125</c:v>
                </c:pt>
                <c:pt idx="2670">
                  <c:v>42987.052083333401</c:v>
                </c:pt>
                <c:pt idx="2671">
                  <c:v>42987.072916666599</c:v>
                </c:pt>
                <c:pt idx="2672">
                  <c:v>42987.09375</c:v>
                </c:pt>
                <c:pt idx="2673">
                  <c:v>42987.114583333401</c:v>
                </c:pt>
                <c:pt idx="2674">
                  <c:v>42987.135416666599</c:v>
                </c:pt>
                <c:pt idx="2675">
                  <c:v>42987.15625</c:v>
                </c:pt>
                <c:pt idx="2676">
                  <c:v>42987.177083333401</c:v>
                </c:pt>
                <c:pt idx="2677">
                  <c:v>42987.197916666599</c:v>
                </c:pt>
                <c:pt idx="2678">
                  <c:v>42987.21875</c:v>
                </c:pt>
                <c:pt idx="2679">
                  <c:v>42987.239583333401</c:v>
                </c:pt>
                <c:pt idx="2680">
                  <c:v>42987.260416666599</c:v>
                </c:pt>
                <c:pt idx="2681">
                  <c:v>42987.28125</c:v>
                </c:pt>
                <c:pt idx="2682">
                  <c:v>42987.302083333401</c:v>
                </c:pt>
                <c:pt idx="2683">
                  <c:v>42987.322916666599</c:v>
                </c:pt>
                <c:pt idx="2684">
                  <c:v>42987.34375</c:v>
                </c:pt>
                <c:pt idx="2685">
                  <c:v>42987.364583333401</c:v>
                </c:pt>
                <c:pt idx="2686">
                  <c:v>42987.385416666599</c:v>
                </c:pt>
                <c:pt idx="2687">
                  <c:v>42987.40625</c:v>
                </c:pt>
                <c:pt idx="2688">
                  <c:v>42987.427083333401</c:v>
                </c:pt>
                <c:pt idx="2689">
                  <c:v>42987.447916666599</c:v>
                </c:pt>
                <c:pt idx="2690">
                  <c:v>42987.46875</c:v>
                </c:pt>
                <c:pt idx="2691">
                  <c:v>42987.489583333401</c:v>
                </c:pt>
                <c:pt idx="2692">
                  <c:v>42987.510416666599</c:v>
                </c:pt>
                <c:pt idx="2693">
                  <c:v>42987.53125</c:v>
                </c:pt>
                <c:pt idx="2694">
                  <c:v>42987.552083333401</c:v>
                </c:pt>
                <c:pt idx="2695">
                  <c:v>42987.572916666599</c:v>
                </c:pt>
                <c:pt idx="2696">
                  <c:v>42987.59375</c:v>
                </c:pt>
                <c:pt idx="2697">
                  <c:v>42987.614583333401</c:v>
                </c:pt>
                <c:pt idx="2698">
                  <c:v>42987.635416666599</c:v>
                </c:pt>
                <c:pt idx="2699">
                  <c:v>42987.65625</c:v>
                </c:pt>
                <c:pt idx="2700">
                  <c:v>42987.677083333401</c:v>
                </c:pt>
                <c:pt idx="2701">
                  <c:v>42987.697916666599</c:v>
                </c:pt>
                <c:pt idx="2702">
                  <c:v>42987.71875</c:v>
                </c:pt>
                <c:pt idx="2703">
                  <c:v>42987.739583333401</c:v>
                </c:pt>
                <c:pt idx="2704">
                  <c:v>42987.760416666599</c:v>
                </c:pt>
                <c:pt idx="2705">
                  <c:v>42987.78125</c:v>
                </c:pt>
                <c:pt idx="2706">
                  <c:v>42987.802083333401</c:v>
                </c:pt>
                <c:pt idx="2707">
                  <c:v>42987.822916666599</c:v>
                </c:pt>
                <c:pt idx="2708">
                  <c:v>42987.84375</c:v>
                </c:pt>
                <c:pt idx="2709">
                  <c:v>42987.864583333401</c:v>
                </c:pt>
                <c:pt idx="2710">
                  <c:v>42987.885416666599</c:v>
                </c:pt>
                <c:pt idx="2711">
                  <c:v>42987.90625</c:v>
                </c:pt>
                <c:pt idx="2712">
                  <c:v>42987.927083333401</c:v>
                </c:pt>
                <c:pt idx="2713">
                  <c:v>42987.947916666599</c:v>
                </c:pt>
                <c:pt idx="2714">
                  <c:v>42987.96875</c:v>
                </c:pt>
                <c:pt idx="2715">
                  <c:v>42987.989583333401</c:v>
                </c:pt>
                <c:pt idx="2716">
                  <c:v>42988.010416666599</c:v>
                </c:pt>
                <c:pt idx="2717">
                  <c:v>42988.03125</c:v>
                </c:pt>
                <c:pt idx="2718">
                  <c:v>42988.052083333401</c:v>
                </c:pt>
                <c:pt idx="2719">
                  <c:v>42988.072916666599</c:v>
                </c:pt>
                <c:pt idx="2720">
                  <c:v>42988.09375</c:v>
                </c:pt>
                <c:pt idx="2721">
                  <c:v>42988.114583333401</c:v>
                </c:pt>
                <c:pt idx="2722">
                  <c:v>42988.135416666599</c:v>
                </c:pt>
                <c:pt idx="2723">
                  <c:v>42988.15625</c:v>
                </c:pt>
                <c:pt idx="2724">
                  <c:v>42988.177083333401</c:v>
                </c:pt>
                <c:pt idx="2725">
                  <c:v>42988.197916666599</c:v>
                </c:pt>
                <c:pt idx="2726">
                  <c:v>42988.21875</c:v>
                </c:pt>
                <c:pt idx="2727">
                  <c:v>42988.239583333401</c:v>
                </c:pt>
                <c:pt idx="2728">
                  <c:v>42988.260416666599</c:v>
                </c:pt>
                <c:pt idx="2729">
                  <c:v>42988.28125</c:v>
                </c:pt>
                <c:pt idx="2730">
                  <c:v>42988.302083333401</c:v>
                </c:pt>
                <c:pt idx="2731">
                  <c:v>42988.322916666599</c:v>
                </c:pt>
                <c:pt idx="2732">
                  <c:v>42988.34375</c:v>
                </c:pt>
                <c:pt idx="2733">
                  <c:v>42988.364583333401</c:v>
                </c:pt>
                <c:pt idx="2734">
                  <c:v>42988.385416666599</c:v>
                </c:pt>
                <c:pt idx="2735">
                  <c:v>42988.40625</c:v>
                </c:pt>
                <c:pt idx="2736">
                  <c:v>42988.427083333401</c:v>
                </c:pt>
                <c:pt idx="2737">
                  <c:v>42988.447916666599</c:v>
                </c:pt>
                <c:pt idx="2738">
                  <c:v>42988.46875</c:v>
                </c:pt>
                <c:pt idx="2739">
                  <c:v>42988.489583333401</c:v>
                </c:pt>
                <c:pt idx="2740">
                  <c:v>42988.510416666599</c:v>
                </c:pt>
                <c:pt idx="2741">
                  <c:v>42988.53125</c:v>
                </c:pt>
                <c:pt idx="2742">
                  <c:v>42988.552083333401</c:v>
                </c:pt>
                <c:pt idx="2743">
                  <c:v>42988.572916666599</c:v>
                </c:pt>
                <c:pt idx="2744">
                  <c:v>42988.59375</c:v>
                </c:pt>
                <c:pt idx="2745">
                  <c:v>42988.614583333401</c:v>
                </c:pt>
                <c:pt idx="2746">
                  <c:v>42988.635416666599</c:v>
                </c:pt>
                <c:pt idx="2747">
                  <c:v>42988.65625</c:v>
                </c:pt>
                <c:pt idx="2748">
                  <c:v>42988.677083333401</c:v>
                </c:pt>
                <c:pt idx="2749">
                  <c:v>42988.697916666599</c:v>
                </c:pt>
                <c:pt idx="2750">
                  <c:v>42988.71875</c:v>
                </c:pt>
                <c:pt idx="2751">
                  <c:v>42988.739583333401</c:v>
                </c:pt>
                <c:pt idx="2752">
                  <c:v>42988.760416666599</c:v>
                </c:pt>
                <c:pt idx="2753">
                  <c:v>42988.78125</c:v>
                </c:pt>
                <c:pt idx="2754">
                  <c:v>42988.802083333401</c:v>
                </c:pt>
                <c:pt idx="2755">
                  <c:v>42988.822916666599</c:v>
                </c:pt>
                <c:pt idx="2756">
                  <c:v>42988.84375</c:v>
                </c:pt>
                <c:pt idx="2757">
                  <c:v>42988.864583333401</c:v>
                </c:pt>
                <c:pt idx="2758">
                  <c:v>42988.885416666599</c:v>
                </c:pt>
                <c:pt idx="2759">
                  <c:v>42988.90625</c:v>
                </c:pt>
                <c:pt idx="2760">
                  <c:v>42988.927083333401</c:v>
                </c:pt>
                <c:pt idx="2761">
                  <c:v>42988.947916666599</c:v>
                </c:pt>
                <c:pt idx="2762">
                  <c:v>42988.96875</c:v>
                </c:pt>
                <c:pt idx="2763">
                  <c:v>42988.989583333401</c:v>
                </c:pt>
                <c:pt idx="2764">
                  <c:v>42989.010416666599</c:v>
                </c:pt>
                <c:pt idx="2765">
                  <c:v>42989.03125</c:v>
                </c:pt>
                <c:pt idx="2766">
                  <c:v>42989.052083333401</c:v>
                </c:pt>
                <c:pt idx="2767">
                  <c:v>42989.072916666599</c:v>
                </c:pt>
                <c:pt idx="2768">
                  <c:v>42989.09375</c:v>
                </c:pt>
                <c:pt idx="2769">
                  <c:v>42989.114583333401</c:v>
                </c:pt>
                <c:pt idx="2770">
                  <c:v>42989.135416666599</c:v>
                </c:pt>
                <c:pt idx="2771">
                  <c:v>42989.15625</c:v>
                </c:pt>
                <c:pt idx="2772">
                  <c:v>42989.177083333401</c:v>
                </c:pt>
                <c:pt idx="2773">
                  <c:v>42989.197916666599</c:v>
                </c:pt>
                <c:pt idx="2774">
                  <c:v>42989.21875</c:v>
                </c:pt>
                <c:pt idx="2775">
                  <c:v>42989.239583333401</c:v>
                </c:pt>
                <c:pt idx="2776">
                  <c:v>42989.260416666599</c:v>
                </c:pt>
                <c:pt idx="2777">
                  <c:v>42989.28125</c:v>
                </c:pt>
                <c:pt idx="2778">
                  <c:v>42989.302083333401</c:v>
                </c:pt>
                <c:pt idx="2779">
                  <c:v>42989.322916666599</c:v>
                </c:pt>
                <c:pt idx="2780">
                  <c:v>42989.34375</c:v>
                </c:pt>
                <c:pt idx="2781">
                  <c:v>42989.364583333401</c:v>
                </c:pt>
                <c:pt idx="2782">
                  <c:v>42989.385416666599</c:v>
                </c:pt>
                <c:pt idx="2783">
                  <c:v>42989.40625</c:v>
                </c:pt>
                <c:pt idx="2784">
                  <c:v>42989.427083333401</c:v>
                </c:pt>
                <c:pt idx="2785">
                  <c:v>42989.447916666599</c:v>
                </c:pt>
                <c:pt idx="2786">
                  <c:v>42989.46875</c:v>
                </c:pt>
                <c:pt idx="2787">
                  <c:v>42989.489583333401</c:v>
                </c:pt>
                <c:pt idx="2788">
                  <c:v>42989.510416666599</c:v>
                </c:pt>
                <c:pt idx="2789">
                  <c:v>42989.53125</c:v>
                </c:pt>
                <c:pt idx="2790">
                  <c:v>42989.552083333401</c:v>
                </c:pt>
                <c:pt idx="2791">
                  <c:v>42989.572916666599</c:v>
                </c:pt>
                <c:pt idx="2792">
                  <c:v>42989.59375</c:v>
                </c:pt>
                <c:pt idx="2793">
                  <c:v>42989.614583333401</c:v>
                </c:pt>
                <c:pt idx="2794">
                  <c:v>42989.635416666599</c:v>
                </c:pt>
                <c:pt idx="2795">
                  <c:v>42989.65625</c:v>
                </c:pt>
                <c:pt idx="2796">
                  <c:v>42989.677083333401</c:v>
                </c:pt>
                <c:pt idx="2797">
                  <c:v>42989.697916666599</c:v>
                </c:pt>
                <c:pt idx="2798">
                  <c:v>42989.71875</c:v>
                </c:pt>
                <c:pt idx="2799">
                  <c:v>42989.739583333401</c:v>
                </c:pt>
                <c:pt idx="2800">
                  <c:v>42989.760416666599</c:v>
                </c:pt>
                <c:pt idx="2801">
                  <c:v>42989.78125</c:v>
                </c:pt>
                <c:pt idx="2802">
                  <c:v>42989.802083333401</c:v>
                </c:pt>
                <c:pt idx="2803">
                  <c:v>42989.822916666599</c:v>
                </c:pt>
                <c:pt idx="2804">
                  <c:v>42989.84375</c:v>
                </c:pt>
                <c:pt idx="2805">
                  <c:v>42989.864583333401</c:v>
                </c:pt>
                <c:pt idx="2806">
                  <c:v>42989.885416666599</c:v>
                </c:pt>
                <c:pt idx="2807">
                  <c:v>42989.90625</c:v>
                </c:pt>
                <c:pt idx="2808">
                  <c:v>42989.927083333401</c:v>
                </c:pt>
                <c:pt idx="2809">
                  <c:v>42989.947916666599</c:v>
                </c:pt>
                <c:pt idx="2810">
                  <c:v>42989.96875</c:v>
                </c:pt>
                <c:pt idx="2811">
                  <c:v>42989.989583333401</c:v>
                </c:pt>
                <c:pt idx="2812">
                  <c:v>42990.010416666599</c:v>
                </c:pt>
                <c:pt idx="2813">
                  <c:v>42990.03125</c:v>
                </c:pt>
                <c:pt idx="2814">
                  <c:v>42990.052083333401</c:v>
                </c:pt>
                <c:pt idx="2815">
                  <c:v>42990.072916666599</c:v>
                </c:pt>
                <c:pt idx="2816">
                  <c:v>42990.09375</c:v>
                </c:pt>
                <c:pt idx="2817">
                  <c:v>42990.114583333401</c:v>
                </c:pt>
                <c:pt idx="2818">
                  <c:v>42990.135416666599</c:v>
                </c:pt>
                <c:pt idx="2819">
                  <c:v>42990.15625</c:v>
                </c:pt>
                <c:pt idx="2820">
                  <c:v>42990.177083333401</c:v>
                </c:pt>
                <c:pt idx="2821">
                  <c:v>42990.197916666599</c:v>
                </c:pt>
                <c:pt idx="2822">
                  <c:v>42990.21875</c:v>
                </c:pt>
                <c:pt idx="2823">
                  <c:v>42990.239583333401</c:v>
                </c:pt>
                <c:pt idx="2824">
                  <c:v>42990.260416666599</c:v>
                </c:pt>
                <c:pt idx="2825">
                  <c:v>42990.28125</c:v>
                </c:pt>
                <c:pt idx="2826">
                  <c:v>42990.302083333401</c:v>
                </c:pt>
                <c:pt idx="2827">
                  <c:v>42990.322916666599</c:v>
                </c:pt>
                <c:pt idx="2828">
                  <c:v>42990.34375</c:v>
                </c:pt>
                <c:pt idx="2829">
                  <c:v>42990.364583333401</c:v>
                </c:pt>
                <c:pt idx="2830">
                  <c:v>42990.385416666599</c:v>
                </c:pt>
                <c:pt idx="2831">
                  <c:v>42990.40625</c:v>
                </c:pt>
                <c:pt idx="2832">
                  <c:v>42990.427083333401</c:v>
                </c:pt>
                <c:pt idx="2833">
                  <c:v>42990.447916666599</c:v>
                </c:pt>
                <c:pt idx="2834">
                  <c:v>42990.46875</c:v>
                </c:pt>
                <c:pt idx="2835">
                  <c:v>42990.489583333401</c:v>
                </c:pt>
                <c:pt idx="2836">
                  <c:v>42990.510416666599</c:v>
                </c:pt>
                <c:pt idx="2837">
                  <c:v>42990.53125</c:v>
                </c:pt>
                <c:pt idx="2838">
                  <c:v>42990.552083333401</c:v>
                </c:pt>
                <c:pt idx="2839">
                  <c:v>42990.572916666599</c:v>
                </c:pt>
                <c:pt idx="2840">
                  <c:v>42990.59375</c:v>
                </c:pt>
                <c:pt idx="2841">
                  <c:v>42990.614583333401</c:v>
                </c:pt>
                <c:pt idx="2842">
                  <c:v>42990.635416666599</c:v>
                </c:pt>
                <c:pt idx="2843">
                  <c:v>42990.65625</c:v>
                </c:pt>
                <c:pt idx="2844">
                  <c:v>42990.677083333401</c:v>
                </c:pt>
                <c:pt idx="2845">
                  <c:v>42990.697916666599</c:v>
                </c:pt>
                <c:pt idx="2846">
                  <c:v>42990.71875</c:v>
                </c:pt>
                <c:pt idx="2847">
                  <c:v>42990.739583333401</c:v>
                </c:pt>
                <c:pt idx="2848">
                  <c:v>42990.760416666599</c:v>
                </c:pt>
                <c:pt idx="2849">
                  <c:v>42990.78125</c:v>
                </c:pt>
                <c:pt idx="2850">
                  <c:v>42990.802083333401</c:v>
                </c:pt>
                <c:pt idx="2851">
                  <c:v>42990.822916666599</c:v>
                </c:pt>
                <c:pt idx="2852">
                  <c:v>42990.84375</c:v>
                </c:pt>
                <c:pt idx="2853">
                  <c:v>42990.864583333401</c:v>
                </c:pt>
                <c:pt idx="2854">
                  <c:v>42990.885416666599</c:v>
                </c:pt>
                <c:pt idx="2855">
                  <c:v>42990.90625</c:v>
                </c:pt>
                <c:pt idx="2856">
                  <c:v>42990.927083333401</c:v>
                </c:pt>
                <c:pt idx="2857">
                  <c:v>42990.947916666599</c:v>
                </c:pt>
                <c:pt idx="2858">
                  <c:v>42990.96875</c:v>
                </c:pt>
                <c:pt idx="2859">
                  <c:v>42990.989583333401</c:v>
                </c:pt>
                <c:pt idx="2860">
                  <c:v>42991.010416666599</c:v>
                </c:pt>
                <c:pt idx="2861">
                  <c:v>42991.03125</c:v>
                </c:pt>
                <c:pt idx="2862">
                  <c:v>42991.052083333401</c:v>
                </c:pt>
                <c:pt idx="2863">
                  <c:v>42991.072916666599</c:v>
                </c:pt>
                <c:pt idx="2864">
                  <c:v>42991.09375</c:v>
                </c:pt>
                <c:pt idx="2865">
                  <c:v>42991.114583333401</c:v>
                </c:pt>
                <c:pt idx="2866">
                  <c:v>42991.135416666599</c:v>
                </c:pt>
                <c:pt idx="2867">
                  <c:v>42991.15625</c:v>
                </c:pt>
                <c:pt idx="2868">
                  <c:v>42991.177083333401</c:v>
                </c:pt>
                <c:pt idx="2869">
                  <c:v>42991.197916666599</c:v>
                </c:pt>
                <c:pt idx="2870">
                  <c:v>42991.21875</c:v>
                </c:pt>
                <c:pt idx="2871">
                  <c:v>42991.239583333401</c:v>
                </c:pt>
                <c:pt idx="2872">
                  <c:v>42991.260416666599</c:v>
                </c:pt>
                <c:pt idx="2873">
                  <c:v>42991.28125</c:v>
                </c:pt>
                <c:pt idx="2874">
                  <c:v>42991.302083333401</c:v>
                </c:pt>
                <c:pt idx="2875">
                  <c:v>42991.322916666599</c:v>
                </c:pt>
                <c:pt idx="2876">
                  <c:v>42991.34375</c:v>
                </c:pt>
                <c:pt idx="2877">
                  <c:v>42991.364583333401</c:v>
                </c:pt>
                <c:pt idx="2878">
                  <c:v>42991.385416666599</c:v>
                </c:pt>
                <c:pt idx="2879">
                  <c:v>42991.40625</c:v>
                </c:pt>
                <c:pt idx="2880">
                  <c:v>42991.427083333401</c:v>
                </c:pt>
                <c:pt idx="2881">
                  <c:v>42991.447916666599</c:v>
                </c:pt>
                <c:pt idx="2882">
                  <c:v>42991.46875</c:v>
                </c:pt>
                <c:pt idx="2883">
                  <c:v>42991.489583333401</c:v>
                </c:pt>
                <c:pt idx="2884">
                  <c:v>42991.510416666599</c:v>
                </c:pt>
                <c:pt idx="2885">
                  <c:v>42991.53125</c:v>
                </c:pt>
                <c:pt idx="2886">
                  <c:v>42991.552083333401</c:v>
                </c:pt>
                <c:pt idx="2887">
                  <c:v>42991.572916666599</c:v>
                </c:pt>
                <c:pt idx="2888">
                  <c:v>42991.59375</c:v>
                </c:pt>
                <c:pt idx="2889">
                  <c:v>42991.614583333401</c:v>
                </c:pt>
                <c:pt idx="2890">
                  <c:v>42991.635416666599</c:v>
                </c:pt>
                <c:pt idx="2891">
                  <c:v>42991.65625</c:v>
                </c:pt>
                <c:pt idx="2892">
                  <c:v>42991.677083333401</c:v>
                </c:pt>
                <c:pt idx="2893">
                  <c:v>42991.697916666599</c:v>
                </c:pt>
                <c:pt idx="2894">
                  <c:v>42991.71875</c:v>
                </c:pt>
                <c:pt idx="2895">
                  <c:v>42991.739583333401</c:v>
                </c:pt>
                <c:pt idx="2896">
                  <c:v>42991.760416666599</c:v>
                </c:pt>
                <c:pt idx="2897">
                  <c:v>42991.78125</c:v>
                </c:pt>
                <c:pt idx="2898">
                  <c:v>42991.802083333401</c:v>
                </c:pt>
                <c:pt idx="2899">
                  <c:v>42991.822916666599</c:v>
                </c:pt>
                <c:pt idx="2900">
                  <c:v>42991.84375</c:v>
                </c:pt>
                <c:pt idx="2901">
                  <c:v>42991.864583333401</c:v>
                </c:pt>
                <c:pt idx="2902">
                  <c:v>42991.885416666599</c:v>
                </c:pt>
                <c:pt idx="2903">
                  <c:v>42991.90625</c:v>
                </c:pt>
                <c:pt idx="2904">
                  <c:v>42991.927083333401</c:v>
                </c:pt>
                <c:pt idx="2905">
                  <c:v>42991.947916666599</c:v>
                </c:pt>
                <c:pt idx="2906">
                  <c:v>42991.96875</c:v>
                </c:pt>
                <c:pt idx="2907">
                  <c:v>42991.989583333401</c:v>
                </c:pt>
                <c:pt idx="2908">
                  <c:v>42992.010416666599</c:v>
                </c:pt>
                <c:pt idx="2909">
                  <c:v>42992.03125</c:v>
                </c:pt>
                <c:pt idx="2910">
                  <c:v>42992.052083333401</c:v>
                </c:pt>
                <c:pt idx="2911">
                  <c:v>42992.072916666599</c:v>
                </c:pt>
                <c:pt idx="2912">
                  <c:v>42992.09375</c:v>
                </c:pt>
                <c:pt idx="2913">
                  <c:v>42992.114583333401</c:v>
                </c:pt>
                <c:pt idx="2914">
                  <c:v>42992.135416666599</c:v>
                </c:pt>
                <c:pt idx="2915">
                  <c:v>42992.15625</c:v>
                </c:pt>
                <c:pt idx="2916">
                  <c:v>42992.177083333401</c:v>
                </c:pt>
                <c:pt idx="2917">
                  <c:v>42992.197916666599</c:v>
                </c:pt>
                <c:pt idx="2918">
                  <c:v>42992.21875</c:v>
                </c:pt>
                <c:pt idx="2919">
                  <c:v>42992.239583333401</c:v>
                </c:pt>
                <c:pt idx="2920">
                  <c:v>42992.260416666599</c:v>
                </c:pt>
                <c:pt idx="2921">
                  <c:v>42992.28125</c:v>
                </c:pt>
                <c:pt idx="2922">
                  <c:v>42992.302083333401</c:v>
                </c:pt>
                <c:pt idx="2923">
                  <c:v>42992.322916666599</c:v>
                </c:pt>
                <c:pt idx="2924">
                  <c:v>42992.34375</c:v>
                </c:pt>
                <c:pt idx="2925">
                  <c:v>42992.364583333401</c:v>
                </c:pt>
                <c:pt idx="2926">
                  <c:v>42992.385416666599</c:v>
                </c:pt>
                <c:pt idx="2927">
                  <c:v>42992.40625</c:v>
                </c:pt>
                <c:pt idx="2928">
                  <c:v>42992.427083333401</c:v>
                </c:pt>
                <c:pt idx="2929">
                  <c:v>42992.447916666599</c:v>
                </c:pt>
                <c:pt idx="2930">
                  <c:v>42992.46875</c:v>
                </c:pt>
                <c:pt idx="2931">
                  <c:v>42992.489583333401</c:v>
                </c:pt>
                <c:pt idx="2932">
                  <c:v>42992.510416666599</c:v>
                </c:pt>
                <c:pt idx="2933">
                  <c:v>42992.53125</c:v>
                </c:pt>
                <c:pt idx="2934">
                  <c:v>42992.552083333401</c:v>
                </c:pt>
                <c:pt idx="2935">
                  <c:v>42992.572916666599</c:v>
                </c:pt>
                <c:pt idx="2936">
                  <c:v>42992.59375</c:v>
                </c:pt>
                <c:pt idx="2937">
                  <c:v>42992.614583333401</c:v>
                </c:pt>
                <c:pt idx="2938">
                  <c:v>42992.635416666599</c:v>
                </c:pt>
                <c:pt idx="2939">
                  <c:v>42992.65625</c:v>
                </c:pt>
                <c:pt idx="2940">
                  <c:v>42992.677083333401</c:v>
                </c:pt>
                <c:pt idx="2941">
                  <c:v>42992.697916666599</c:v>
                </c:pt>
                <c:pt idx="2942">
                  <c:v>42992.71875</c:v>
                </c:pt>
                <c:pt idx="2943">
                  <c:v>42992.739583333401</c:v>
                </c:pt>
                <c:pt idx="2944">
                  <c:v>42992.760416666599</c:v>
                </c:pt>
                <c:pt idx="2945">
                  <c:v>42992.78125</c:v>
                </c:pt>
                <c:pt idx="2946">
                  <c:v>42992.802083333401</c:v>
                </c:pt>
                <c:pt idx="2947">
                  <c:v>42992.822916666599</c:v>
                </c:pt>
                <c:pt idx="2948">
                  <c:v>42992.84375</c:v>
                </c:pt>
                <c:pt idx="2949">
                  <c:v>42992.864583333401</c:v>
                </c:pt>
                <c:pt idx="2950">
                  <c:v>42992.885416666599</c:v>
                </c:pt>
                <c:pt idx="2951">
                  <c:v>42992.90625</c:v>
                </c:pt>
                <c:pt idx="2952">
                  <c:v>42992.927083333401</c:v>
                </c:pt>
                <c:pt idx="2953">
                  <c:v>42992.947916666599</c:v>
                </c:pt>
                <c:pt idx="2954">
                  <c:v>42992.96875</c:v>
                </c:pt>
                <c:pt idx="2955">
                  <c:v>42992.989583333401</c:v>
                </c:pt>
                <c:pt idx="2956">
                  <c:v>42993.010416666599</c:v>
                </c:pt>
                <c:pt idx="2957">
                  <c:v>42993.03125</c:v>
                </c:pt>
                <c:pt idx="2958">
                  <c:v>42993.052083333401</c:v>
                </c:pt>
                <c:pt idx="2959">
                  <c:v>42993.072916666599</c:v>
                </c:pt>
                <c:pt idx="2960">
                  <c:v>42993.09375</c:v>
                </c:pt>
                <c:pt idx="2961">
                  <c:v>42993.114583333401</c:v>
                </c:pt>
                <c:pt idx="2962">
                  <c:v>42993.135416666599</c:v>
                </c:pt>
                <c:pt idx="2963">
                  <c:v>42993.15625</c:v>
                </c:pt>
                <c:pt idx="2964">
                  <c:v>42993.177083333401</c:v>
                </c:pt>
                <c:pt idx="2965">
                  <c:v>42993.197916666599</c:v>
                </c:pt>
                <c:pt idx="2966">
                  <c:v>42993.21875</c:v>
                </c:pt>
                <c:pt idx="2967">
                  <c:v>42993.239583333401</c:v>
                </c:pt>
                <c:pt idx="2968">
                  <c:v>42993.260416666599</c:v>
                </c:pt>
                <c:pt idx="2969">
                  <c:v>42993.28125</c:v>
                </c:pt>
                <c:pt idx="2970">
                  <c:v>42993.302083333401</c:v>
                </c:pt>
                <c:pt idx="2971">
                  <c:v>42993.322916666599</c:v>
                </c:pt>
                <c:pt idx="2972">
                  <c:v>42993.34375</c:v>
                </c:pt>
                <c:pt idx="2973">
                  <c:v>42993.364583333401</c:v>
                </c:pt>
                <c:pt idx="2974">
                  <c:v>42993.385416666599</c:v>
                </c:pt>
                <c:pt idx="2975">
                  <c:v>42993.40625</c:v>
                </c:pt>
                <c:pt idx="2976">
                  <c:v>42993.427083333401</c:v>
                </c:pt>
                <c:pt idx="2977">
                  <c:v>42993.447916666599</c:v>
                </c:pt>
                <c:pt idx="2978">
                  <c:v>42993.46875</c:v>
                </c:pt>
                <c:pt idx="2979">
                  <c:v>42993.489583333401</c:v>
                </c:pt>
                <c:pt idx="2980">
                  <c:v>42993.510416666599</c:v>
                </c:pt>
                <c:pt idx="2981">
                  <c:v>42993.53125</c:v>
                </c:pt>
                <c:pt idx="2982">
                  <c:v>42993.552083333401</c:v>
                </c:pt>
                <c:pt idx="2983">
                  <c:v>42993.572916666599</c:v>
                </c:pt>
                <c:pt idx="2984">
                  <c:v>42993.59375</c:v>
                </c:pt>
                <c:pt idx="2985">
                  <c:v>42993.614583333401</c:v>
                </c:pt>
                <c:pt idx="2986">
                  <c:v>42993.635416666599</c:v>
                </c:pt>
                <c:pt idx="2987">
                  <c:v>42993.65625</c:v>
                </c:pt>
                <c:pt idx="2988">
                  <c:v>42993.677083333401</c:v>
                </c:pt>
                <c:pt idx="2989">
                  <c:v>42993.697916666599</c:v>
                </c:pt>
                <c:pt idx="2990">
                  <c:v>42993.71875</c:v>
                </c:pt>
                <c:pt idx="2991">
                  <c:v>42993.739583333401</c:v>
                </c:pt>
                <c:pt idx="2992">
                  <c:v>42993.760416666599</c:v>
                </c:pt>
                <c:pt idx="2993">
                  <c:v>42993.78125</c:v>
                </c:pt>
                <c:pt idx="2994">
                  <c:v>42993.802083333401</c:v>
                </c:pt>
                <c:pt idx="2995">
                  <c:v>42993.822916666599</c:v>
                </c:pt>
                <c:pt idx="2996">
                  <c:v>42993.84375</c:v>
                </c:pt>
                <c:pt idx="2997">
                  <c:v>42993.864583333401</c:v>
                </c:pt>
                <c:pt idx="2998">
                  <c:v>42993.885416666599</c:v>
                </c:pt>
                <c:pt idx="2999">
                  <c:v>42993.90625</c:v>
                </c:pt>
                <c:pt idx="3000">
                  <c:v>42993.927083333401</c:v>
                </c:pt>
                <c:pt idx="3001">
                  <c:v>42993.947916666599</c:v>
                </c:pt>
                <c:pt idx="3002">
                  <c:v>42993.96875</c:v>
                </c:pt>
                <c:pt idx="3003">
                  <c:v>42993.989583333401</c:v>
                </c:pt>
                <c:pt idx="3004">
                  <c:v>42994.010416666599</c:v>
                </c:pt>
                <c:pt idx="3005">
                  <c:v>42994.03125</c:v>
                </c:pt>
                <c:pt idx="3006">
                  <c:v>42994.052083333401</c:v>
                </c:pt>
                <c:pt idx="3007">
                  <c:v>42994.072916666599</c:v>
                </c:pt>
                <c:pt idx="3008">
                  <c:v>42994.09375</c:v>
                </c:pt>
                <c:pt idx="3009">
                  <c:v>42994.114583333401</c:v>
                </c:pt>
                <c:pt idx="3010">
                  <c:v>42994.135416666599</c:v>
                </c:pt>
                <c:pt idx="3011">
                  <c:v>42994.15625</c:v>
                </c:pt>
                <c:pt idx="3012">
                  <c:v>42994.177083333401</c:v>
                </c:pt>
                <c:pt idx="3013">
                  <c:v>42994.197916666599</c:v>
                </c:pt>
                <c:pt idx="3014">
                  <c:v>42994.21875</c:v>
                </c:pt>
                <c:pt idx="3015">
                  <c:v>42994.239583333401</c:v>
                </c:pt>
                <c:pt idx="3016">
                  <c:v>42994.260416666599</c:v>
                </c:pt>
                <c:pt idx="3017">
                  <c:v>42994.28125</c:v>
                </c:pt>
                <c:pt idx="3018">
                  <c:v>42994.302083333401</c:v>
                </c:pt>
                <c:pt idx="3019">
                  <c:v>42994.322916666599</c:v>
                </c:pt>
                <c:pt idx="3020">
                  <c:v>42994.34375</c:v>
                </c:pt>
                <c:pt idx="3021">
                  <c:v>42994.364583333401</c:v>
                </c:pt>
                <c:pt idx="3022">
                  <c:v>42994.385416666599</c:v>
                </c:pt>
                <c:pt idx="3023">
                  <c:v>42994.40625</c:v>
                </c:pt>
                <c:pt idx="3024">
                  <c:v>42994.427083333401</c:v>
                </c:pt>
                <c:pt idx="3025">
                  <c:v>42994.447916666599</c:v>
                </c:pt>
                <c:pt idx="3026">
                  <c:v>42994.46875</c:v>
                </c:pt>
                <c:pt idx="3027">
                  <c:v>42994.489583333401</c:v>
                </c:pt>
                <c:pt idx="3028">
                  <c:v>42994.510416666599</c:v>
                </c:pt>
                <c:pt idx="3029">
                  <c:v>42994.53125</c:v>
                </c:pt>
                <c:pt idx="3030">
                  <c:v>42994.552083333401</c:v>
                </c:pt>
                <c:pt idx="3031">
                  <c:v>42994.572916666599</c:v>
                </c:pt>
                <c:pt idx="3032">
                  <c:v>42994.59375</c:v>
                </c:pt>
                <c:pt idx="3033">
                  <c:v>42994.614583333401</c:v>
                </c:pt>
                <c:pt idx="3034">
                  <c:v>42994.635416666599</c:v>
                </c:pt>
                <c:pt idx="3035">
                  <c:v>42994.65625</c:v>
                </c:pt>
                <c:pt idx="3036">
                  <c:v>42994.677083333401</c:v>
                </c:pt>
                <c:pt idx="3037">
                  <c:v>42994.697916666599</c:v>
                </c:pt>
                <c:pt idx="3038">
                  <c:v>42994.71875</c:v>
                </c:pt>
                <c:pt idx="3039">
                  <c:v>42994.739583333401</c:v>
                </c:pt>
                <c:pt idx="3040">
                  <c:v>42994.760416666599</c:v>
                </c:pt>
                <c:pt idx="3041">
                  <c:v>42994.78125</c:v>
                </c:pt>
                <c:pt idx="3042">
                  <c:v>42994.802083333401</c:v>
                </c:pt>
                <c:pt idx="3043">
                  <c:v>42994.822916666599</c:v>
                </c:pt>
                <c:pt idx="3044">
                  <c:v>42994.84375</c:v>
                </c:pt>
                <c:pt idx="3045">
                  <c:v>42994.864583333401</c:v>
                </c:pt>
                <c:pt idx="3046">
                  <c:v>42994.885416666599</c:v>
                </c:pt>
                <c:pt idx="3047">
                  <c:v>42994.90625</c:v>
                </c:pt>
                <c:pt idx="3048">
                  <c:v>42994.927083333401</c:v>
                </c:pt>
                <c:pt idx="3049">
                  <c:v>42994.947916666599</c:v>
                </c:pt>
                <c:pt idx="3050">
                  <c:v>42994.96875</c:v>
                </c:pt>
                <c:pt idx="3051">
                  <c:v>42994.989583333401</c:v>
                </c:pt>
                <c:pt idx="3052">
                  <c:v>42995.010416666599</c:v>
                </c:pt>
                <c:pt idx="3053">
                  <c:v>42995.03125</c:v>
                </c:pt>
                <c:pt idx="3054">
                  <c:v>42995.052083333401</c:v>
                </c:pt>
                <c:pt idx="3055">
                  <c:v>42995.072916666599</c:v>
                </c:pt>
                <c:pt idx="3056">
                  <c:v>42995.09375</c:v>
                </c:pt>
                <c:pt idx="3057">
                  <c:v>42995.114583333401</c:v>
                </c:pt>
                <c:pt idx="3058">
                  <c:v>42995.135416666599</c:v>
                </c:pt>
                <c:pt idx="3059">
                  <c:v>42995.15625</c:v>
                </c:pt>
                <c:pt idx="3060">
                  <c:v>42995.177083333401</c:v>
                </c:pt>
                <c:pt idx="3061">
                  <c:v>42995.197916666599</c:v>
                </c:pt>
                <c:pt idx="3062">
                  <c:v>42995.21875</c:v>
                </c:pt>
                <c:pt idx="3063">
                  <c:v>42995.239583333401</c:v>
                </c:pt>
                <c:pt idx="3064">
                  <c:v>42995.260416666599</c:v>
                </c:pt>
                <c:pt idx="3065">
                  <c:v>42995.28125</c:v>
                </c:pt>
                <c:pt idx="3066">
                  <c:v>42995.302083333401</c:v>
                </c:pt>
                <c:pt idx="3067">
                  <c:v>42995.322916666599</c:v>
                </c:pt>
                <c:pt idx="3068">
                  <c:v>42995.34375</c:v>
                </c:pt>
                <c:pt idx="3069">
                  <c:v>42995.364583333401</c:v>
                </c:pt>
                <c:pt idx="3070">
                  <c:v>42995.385416666599</c:v>
                </c:pt>
                <c:pt idx="3071">
                  <c:v>42995.40625</c:v>
                </c:pt>
                <c:pt idx="3072">
                  <c:v>42995.427083333401</c:v>
                </c:pt>
                <c:pt idx="3073">
                  <c:v>42995.447916666599</c:v>
                </c:pt>
                <c:pt idx="3074">
                  <c:v>42995.46875</c:v>
                </c:pt>
                <c:pt idx="3075">
                  <c:v>42995.489583333401</c:v>
                </c:pt>
                <c:pt idx="3076">
                  <c:v>42995.510416666599</c:v>
                </c:pt>
                <c:pt idx="3077">
                  <c:v>42995.53125</c:v>
                </c:pt>
                <c:pt idx="3078">
                  <c:v>42995.552083333401</c:v>
                </c:pt>
                <c:pt idx="3079">
                  <c:v>42995.572916666599</c:v>
                </c:pt>
                <c:pt idx="3080">
                  <c:v>42995.59375</c:v>
                </c:pt>
                <c:pt idx="3081">
                  <c:v>42995.614583333401</c:v>
                </c:pt>
                <c:pt idx="3082">
                  <c:v>42995.635416666599</c:v>
                </c:pt>
                <c:pt idx="3083">
                  <c:v>42995.65625</c:v>
                </c:pt>
                <c:pt idx="3084">
                  <c:v>42995.677083333401</c:v>
                </c:pt>
                <c:pt idx="3085">
                  <c:v>42995.697916666599</c:v>
                </c:pt>
                <c:pt idx="3086">
                  <c:v>42995.71875</c:v>
                </c:pt>
                <c:pt idx="3087">
                  <c:v>42995.739583333401</c:v>
                </c:pt>
                <c:pt idx="3088">
                  <c:v>42995.760416666599</c:v>
                </c:pt>
                <c:pt idx="3089">
                  <c:v>42995.78125</c:v>
                </c:pt>
                <c:pt idx="3090">
                  <c:v>42995.802083333401</c:v>
                </c:pt>
                <c:pt idx="3091">
                  <c:v>42995.822916666599</c:v>
                </c:pt>
                <c:pt idx="3092">
                  <c:v>42995.84375</c:v>
                </c:pt>
                <c:pt idx="3093">
                  <c:v>42995.864583333401</c:v>
                </c:pt>
                <c:pt idx="3094">
                  <c:v>42995.885416666599</c:v>
                </c:pt>
                <c:pt idx="3095">
                  <c:v>42995.90625</c:v>
                </c:pt>
                <c:pt idx="3096">
                  <c:v>42995.927083333401</c:v>
                </c:pt>
                <c:pt idx="3097">
                  <c:v>42995.947916666599</c:v>
                </c:pt>
                <c:pt idx="3098">
                  <c:v>42995.96875</c:v>
                </c:pt>
                <c:pt idx="3099">
                  <c:v>42995.989583333401</c:v>
                </c:pt>
                <c:pt idx="3100">
                  <c:v>42996.010416666599</c:v>
                </c:pt>
                <c:pt idx="3101">
                  <c:v>42996.03125</c:v>
                </c:pt>
                <c:pt idx="3102">
                  <c:v>42996.052083333401</c:v>
                </c:pt>
                <c:pt idx="3103">
                  <c:v>42996.072916666599</c:v>
                </c:pt>
                <c:pt idx="3104">
                  <c:v>42996.09375</c:v>
                </c:pt>
                <c:pt idx="3105">
                  <c:v>42996.114583333401</c:v>
                </c:pt>
                <c:pt idx="3106">
                  <c:v>42996.135416666599</c:v>
                </c:pt>
                <c:pt idx="3107">
                  <c:v>42996.15625</c:v>
                </c:pt>
                <c:pt idx="3108">
                  <c:v>42996.177083333401</c:v>
                </c:pt>
                <c:pt idx="3109">
                  <c:v>42996.197916666599</c:v>
                </c:pt>
                <c:pt idx="3110">
                  <c:v>42996.21875</c:v>
                </c:pt>
                <c:pt idx="3111">
                  <c:v>42996.239583333401</c:v>
                </c:pt>
                <c:pt idx="3112">
                  <c:v>42996.260416666599</c:v>
                </c:pt>
                <c:pt idx="3113">
                  <c:v>42996.28125</c:v>
                </c:pt>
                <c:pt idx="3114">
                  <c:v>42996.302083333401</c:v>
                </c:pt>
                <c:pt idx="3115">
                  <c:v>42996.322916666599</c:v>
                </c:pt>
                <c:pt idx="3116">
                  <c:v>42996.34375</c:v>
                </c:pt>
                <c:pt idx="3117">
                  <c:v>42996.364583333401</c:v>
                </c:pt>
                <c:pt idx="3118">
                  <c:v>42996.385416666599</c:v>
                </c:pt>
                <c:pt idx="3119">
                  <c:v>42996.40625</c:v>
                </c:pt>
                <c:pt idx="3120">
                  <c:v>42996.427083333401</c:v>
                </c:pt>
                <c:pt idx="3121">
                  <c:v>42996.447916666599</c:v>
                </c:pt>
                <c:pt idx="3122">
                  <c:v>42996.46875</c:v>
                </c:pt>
                <c:pt idx="3123">
                  <c:v>42996.489583333401</c:v>
                </c:pt>
                <c:pt idx="3124">
                  <c:v>42996.510416666599</c:v>
                </c:pt>
                <c:pt idx="3125">
                  <c:v>42996.53125</c:v>
                </c:pt>
                <c:pt idx="3126">
                  <c:v>42996.552083333401</c:v>
                </c:pt>
                <c:pt idx="3127">
                  <c:v>42996.572916666599</c:v>
                </c:pt>
                <c:pt idx="3128">
                  <c:v>42996.59375</c:v>
                </c:pt>
                <c:pt idx="3129">
                  <c:v>42996.614583333401</c:v>
                </c:pt>
                <c:pt idx="3130">
                  <c:v>42996.635416666599</c:v>
                </c:pt>
                <c:pt idx="3131">
                  <c:v>42996.65625</c:v>
                </c:pt>
                <c:pt idx="3132">
                  <c:v>42996.677083333401</c:v>
                </c:pt>
                <c:pt idx="3133">
                  <c:v>42996.697916666599</c:v>
                </c:pt>
                <c:pt idx="3134">
                  <c:v>42996.71875</c:v>
                </c:pt>
                <c:pt idx="3135">
                  <c:v>42996.739583333401</c:v>
                </c:pt>
                <c:pt idx="3136">
                  <c:v>42996.760416666599</c:v>
                </c:pt>
                <c:pt idx="3137">
                  <c:v>42996.78125</c:v>
                </c:pt>
                <c:pt idx="3138">
                  <c:v>42996.802083333401</c:v>
                </c:pt>
                <c:pt idx="3139">
                  <c:v>42996.822916666599</c:v>
                </c:pt>
                <c:pt idx="3140">
                  <c:v>42996.84375</c:v>
                </c:pt>
                <c:pt idx="3141">
                  <c:v>42996.864583333401</c:v>
                </c:pt>
                <c:pt idx="3142">
                  <c:v>42996.885416666599</c:v>
                </c:pt>
                <c:pt idx="3143">
                  <c:v>42996.90625</c:v>
                </c:pt>
                <c:pt idx="3144">
                  <c:v>42996.927083333401</c:v>
                </c:pt>
                <c:pt idx="3145">
                  <c:v>42996.947916666599</c:v>
                </c:pt>
                <c:pt idx="3146">
                  <c:v>42996.96875</c:v>
                </c:pt>
                <c:pt idx="3147">
                  <c:v>42996.989583333401</c:v>
                </c:pt>
                <c:pt idx="3148">
                  <c:v>42997.010416666599</c:v>
                </c:pt>
                <c:pt idx="3149">
                  <c:v>42997.03125</c:v>
                </c:pt>
                <c:pt idx="3150">
                  <c:v>42997.052083333401</c:v>
                </c:pt>
                <c:pt idx="3151">
                  <c:v>42997.072916666599</c:v>
                </c:pt>
                <c:pt idx="3152">
                  <c:v>42997.09375</c:v>
                </c:pt>
                <c:pt idx="3153">
                  <c:v>42997.114583333401</c:v>
                </c:pt>
                <c:pt idx="3154">
                  <c:v>42997.135416666599</c:v>
                </c:pt>
                <c:pt idx="3155">
                  <c:v>42997.15625</c:v>
                </c:pt>
                <c:pt idx="3156">
                  <c:v>42997.177083333401</c:v>
                </c:pt>
                <c:pt idx="3157">
                  <c:v>42997.197916666599</c:v>
                </c:pt>
                <c:pt idx="3158">
                  <c:v>42997.21875</c:v>
                </c:pt>
                <c:pt idx="3159">
                  <c:v>42997.239583333401</c:v>
                </c:pt>
                <c:pt idx="3160">
                  <c:v>42997.260416666599</c:v>
                </c:pt>
                <c:pt idx="3161">
                  <c:v>42997.28125</c:v>
                </c:pt>
                <c:pt idx="3162">
                  <c:v>42997.302083333401</c:v>
                </c:pt>
                <c:pt idx="3163">
                  <c:v>42997.322916666599</c:v>
                </c:pt>
                <c:pt idx="3164">
                  <c:v>42997.34375</c:v>
                </c:pt>
                <c:pt idx="3165">
                  <c:v>42997.364583333401</c:v>
                </c:pt>
                <c:pt idx="3166">
                  <c:v>42997.385416666599</c:v>
                </c:pt>
                <c:pt idx="3167">
                  <c:v>42997.40625</c:v>
                </c:pt>
                <c:pt idx="3168">
                  <c:v>42997.427083333401</c:v>
                </c:pt>
                <c:pt idx="3169">
                  <c:v>42997.447916666599</c:v>
                </c:pt>
                <c:pt idx="3170">
                  <c:v>42997.46875</c:v>
                </c:pt>
                <c:pt idx="3171">
                  <c:v>42997.489583333401</c:v>
                </c:pt>
                <c:pt idx="3172">
                  <c:v>42997.510416666599</c:v>
                </c:pt>
                <c:pt idx="3173">
                  <c:v>42997.53125</c:v>
                </c:pt>
                <c:pt idx="3174">
                  <c:v>42997.552083333401</c:v>
                </c:pt>
                <c:pt idx="3175">
                  <c:v>42997.572916666599</c:v>
                </c:pt>
                <c:pt idx="3176">
                  <c:v>42997.59375</c:v>
                </c:pt>
                <c:pt idx="3177">
                  <c:v>42997.614583333401</c:v>
                </c:pt>
                <c:pt idx="3178">
                  <c:v>42997.635416666599</c:v>
                </c:pt>
                <c:pt idx="3179">
                  <c:v>42997.65625</c:v>
                </c:pt>
                <c:pt idx="3180">
                  <c:v>42997.677083333401</c:v>
                </c:pt>
                <c:pt idx="3181">
                  <c:v>42997.697916666599</c:v>
                </c:pt>
                <c:pt idx="3182">
                  <c:v>42997.71875</c:v>
                </c:pt>
                <c:pt idx="3183">
                  <c:v>42997.739583333401</c:v>
                </c:pt>
                <c:pt idx="3184">
                  <c:v>42997.760416666599</c:v>
                </c:pt>
                <c:pt idx="3185">
                  <c:v>42997.78125</c:v>
                </c:pt>
                <c:pt idx="3186">
                  <c:v>42997.802083333401</c:v>
                </c:pt>
                <c:pt idx="3187">
                  <c:v>42997.822916666599</c:v>
                </c:pt>
                <c:pt idx="3188">
                  <c:v>42997.84375</c:v>
                </c:pt>
                <c:pt idx="3189">
                  <c:v>42997.864583333401</c:v>
                </c:pt>
                <c:pt idx="3190">
                  <c:v>42997.885416666599</c:v>
                </c:pt>
                <c:pt idx="3191">
                  <c:v>42997.90625</c:v>
                </c:pt>
                <c:pt idx="3192">
                  <c:v>42997.927083333401</c:v>
                </c:pt>
                <c:pt idx="3193">
                  <c:v>42997.947916666599</c:v>
                </c:pt>
                <c:pt idx="3194">
                  <c:v>42997.96875</c:v>
                </c:pt>
                <c:pt idx="3195">
                  <c:v>42997.989583333401</c:v>
                </c:pt>
                <c:pt idx="3196">
                  <c:v>42998.010416666599</c:v>
                </c:pt>
                <c:pt idx="3197">
                  <c:v>42998.03125</c:v>
                </c:pt>
                <c:pt idx="3198">
                  <c:v>42998.052083333401</c:v>
                </c:pt>
                <c:pt idx="3199">
                  <c:v>42998.072916666599</c:v>
                </c:pt>
                <c:pt idx="3200">
                  <c:v>42998.09375</c:v>
                </c:pt>
                <c:pt idx="3201">
                  <c:v>42998.114583333401</c:v>
                </c:pt>
                <c:pt idx="3202">
                  <c:v>42998.135416666599</c:v>
                </c:pt>
                <c:pt idx="3203">
                  <c:v>42998.15625</c:v>
                </c:pt>
                <c:pt idx="3204">
                  <c:v>42998.177083333401</c:v>
                </c:pt>
                <c:pt idx="3205">
                  <c:v>42998.197916666599</c:v>
                </c:pt>
                <c:pt idx="3206">
                  <c:v>42998.21875</c:v>
                </c:pt>
                <c:pt idx="3207">
                  <c:v>42998.239583333401</c:v>
                </c:pt>
                <c:pt idx="3208">
                  <c:v>42998.260416666599</c:v>
                </c:pt>
                <c:pt idx="3209">
                  <c:v>42998.28125</c:v>
                </c:pt>
                <c:pt idx="3210">
                  <c:v>42998.302083333401</c:v>
                </c:pt>
                <c:pt idx="3211">
                  <c:v>42998.322916666599</c:v>
                </c:pt>
                <c:pt idx="3212">
                  <c:v>42998.34375</c:v>
                </c:pt>
                <c:pt idx="3213">
                  <c:v>42998.364583333401</c:v>
                </c:pt>
                <c:pt idx="3214">
                  <c:v>42998.385416666599</c:v>
                </c:pt>
                <c:pt idx="3215">
                  <c:v>42998.40625</c:v>
                </c:pt>
                <c:pt idx="3216">
                  <c:v>42998.427083333401</c:v>
                </c:pt>
                <c:pt idx="3217">
                  <c:v>42998.447916666599</c:v>
                </c:pt>
                <c:pt idx="3218">
                  <c:v>42998.46875</c:v>
                </c:pt>
                <c:pt idx="3219">
                  <c:v>42998.489583333401</c:v>
                </c:pt>
                <c:pt idx="3220">
                  <c:v>42998.510416666599</c:v>
                </c:pt>
                <c:pt idx="3221">
                  <c:v>42998.53125</c:v>
                </c:pt>
                <c:pt idx="3222">
                  <c:v>42998.552083333401</c:v>
                </c:pt>
                <c:pt idx="3223">
                  <c:v>42998.572916666599</c:v>
                </c:pt>
                <c:pt idx="3224">
                  <c:v>42998.59375</c:v>
                </c:pt>
                <c:pt idx="3225">
                  <c:v>42998.614583333401</c:v>
                </c:pt>
                <c:pt idx="3226">
                  <c:v>42998.635416666599</c:v>
                </c:pt>
                <c:pt idx="3227">
                  <c:v>42998.65625</c:v>
                </c:pt>
                <c:pt idx="3228">
                  <c:v>42998.677083333401</c:v>
                </c:pt>
                <c:pt idx="3229">
                  <c:v>42998.697916666599</c:v>
                </c:pt>
                <c:pt idx="3230">
                  <c:v>42998.71875</c:v>
                </c:pt>
                <c:pt idx="3231">
                  <c:v>42998.739583333401</c:v>
                </c:pt>
                <c:pt idx="3232">
                  <c:v>42998.760416666599</c:v>
                </c:pt>
                <c:pt idx="3233">
                  <c:v>42998.78125</c:v>
                </c:pt>
                <c:pt idx="3234">
                  <c:v>42998.802083333401</c:v>
                </c:pt>
                <c:pt idx="3235">
                  <c:v>42998.822916666599</c:v>
                </c:pt>
                <c:pt idx="3236">
                  <c:v>42998.84375</c:v>
                </c:pt>
                <c:pt idx="3237">
                  <c:v>42998.864583333401</c:v>
                </c:pt>
                <c:pt idx="3238">
                  <c:v>42998.885416666599</c:v>
                </c:pt>
                <c:pt idx="3239">
                  <c:v>42998.90625</c:v>
                </c:pt>
                <c:pt idx="3240">
                  <c:v>42998.927083333401</c:v>
                </c:pt>
                <c:pt idx="3241">
                  <c:v>42998.947916666599</c:v>
                </c:pt>
                <c:pt idx="3242">
                  <c:v>42998.96875</c:v>
                </c:pt>
                <c:pt idx="3243">
                  <c:v>42998.989583333401</c:v>
                </c:pt>
                <c:pt idx="3244">
                  <c:v>42999.010416666599</c:v>
                </c:pt>
                <c:pt idx="3245">
                  <c:v>42999.03125</c:v>
                </c:pt>
                <c:pt idx="3246">
                  <c:v>42999.052083333401</c:v>
                </c:pt>
                <c:pt idx="3247">
                  <c:v>42999.072916666599</c:v>
                </c:pt>
                <c:pt idx="3248">
                  <c:v>42999.09375</c:v>
                </c:pt>
                <c:pt idx="3249">
                  <c:v>42999.114583333401</c:v>
                </c:pt>
                <c:pt idx="3250">
                  <c:v>42999.135416666599</c:v>
                </c:pt>
                <c:pt idx="3251">
                  <c:v>42999.15625</c:v>
                </c:pt>
                <c:pt idx="3252">
                  <c:v>42999.177083333401</c:v>
                </c:pt>
                <c:pt idx="3253">
                  <c:v>42999.197916666599</c:v>
                </c:pt>
                <c:pt idx="3254">
                  <c:v>42999.21875</c:v>
                </c:pt>
                <c:pt idx="3255">
                  <c:v>42999.239583333401</c:v>
                </c:pt>
                <c:pt idx="3256">
                  <c:v>42999.260416666599</c:v>
                </c:pt>
                <c:pt idx="3257">
                  <c:v>42999.28125</c:v>
                </c:pt>
                <c:pt idx="3258">
                  <c:v>42999.302083333401</c:v>
                </c:pt>
                <c:pt idx="3259">
                  <c:v>42999.322916666599</c:v>
                </c:pt>
                <c:pt idx="3260">
                  <c:v>42999.34375</c:v>
                </c:pt>
                <c:pt idx="3261">
                  <c:v>42999.364583333401</c:v>
                </c:pt>
                <c:pt idx="3262">
                  <c:v>42999.385416666599</c:v>
                </c:pt>
                <c:pt idx="3263">
                  <c:v>42999.40625</c:v>
                </c:pt>
                <c:pt idx="3264">
                  <c:v>42999.427083333401</c:v>
                </c:pt>
                <c:pt idx="3265">
                  <c:v>42999.447916666599</c:v>
                </c:pt>
                <c:pt idx="3266">
                  <c:v>42999.46875</c:v>
                </c:pt>
                <c:pt idx="3267">
                  <c:v>42999.489583333401</c:v>
                </c:pt>
                <c:pt idx="3268">
                  <c:v>42999.510416666599</c:v>
                </c:pt>
                <c:pt idx="3269">
                  <c:v>42999.53125</c:v>
                </c:pt>
                <c:pt idx="3270">
                  <c:v>42999.552083333401</c:v>
                </c:pt>
                <c:pt idx="3271">
                  <c:v>42999.572916666599</c:v>
                </c:pt>
                <c:pt idx="3272">
                  <c:v>42999.59375</c:v>
                </c:pt>
                <c:pt idx="3273">
                  <c:v>42999.614583333401</c:v>
                </c:pt>
                <c:pt idx="3274">
                  <c:v>42999.635416666599</c:v>
                </c:pt>
                <c:pt idx="3275">
                  <c:v>42999.65625</c:v>
                </c:pt>
                <c:pt idx="3276">
                  <c:v>42999.677083333401</c:v>
                </c:pt>
                <c:pt idx="3277">
                  <c:v>42999.697916666599</c:v>
                </c:pt>
                <c:pt idx="3278">
                  <c:v>42999.71875</c:v>
                </c:pt>
                <c:pt idx="3279">
                  <c:v>42999.739583333401</c:v>
                </c:pt>
                <c:pt idx="3280">
                  <c:v>42999.760416666599</c:v>
                </c:pt>
                <c:pt idx="3281">
                  <c:v>42999.78125</c:v>
                </c:pt>
                <c:pt idx="3282">
                  <c:v>42999.802083333401</c:v>
                </c:pt>
                <c:pt idx="3283">
                  <c:v>42999.822916666599</c:v>
                </c:pt>
                <c:pt idx="3284">
                  <c:v>42999.84375</c:v>
                </c:pt>
                <c:pt idx="3285">
                  <c:v>42999.864583333401</c:v>
                </c:pt>
                <c:pt idx="3286">
                  <c:v>42999.885416666599</c:v>
                </c:pt>
                <c:pt idx="3287">
                  <c:v>42999.90625</c:v>
                </c:pt>
                <c:pt idx="3288">
                  <c:v>42999.927083333401</c:v>
                </c:pt>
                <c:pt idx="3289">
                  <c:v>42999.947916666599</c:v>
                </c:pt>
                <c:pt idx="3290">
                  <c:v>42999.96875</c:v>
                </c:pt>
                <c:pt idx="3291">
                  <c:v>42999.989583333401</c:v>
                </c:pt>
                <c:pt idx="3292">
                  <c:v>43000.010416666599</c:v>
                </c:pt>
                <c:pt idx="3293">
                  <c:v>43000.03125</c:v>
                </c:pt>
                <c:pt idx="3294">
                  <c:v>43000.052083333401</c:v>
                </c:pt>
                <c:pt idx="3295">
                  <c:v>43000.072916666599</c:v>
                </c:pt>
                <c:pt idx="3296">
                  <c:v>43000.09375</c:v>
                </c:pt>
                <c:pt idx="3297">
                  <c:v>43000.114583333401</c:v>
                </c:pt>
                <c:pt idx="3298">
                  <c:v>43000.135416666599</c:v>
                </c:pt>
                <c:pt idx="3299">
                  <c:v>43000.15625</c:v>
                </c:pt>
                <c:pt idx="3300">
                  <c:v>43000.177083333401</c:v>
                </c:pt>
                <c:pt idx="3301">
                  <c:v>43000.197916666599</c:v>
                </c:pt>
                <c:pt idx="3302">
                  <c:v>43000.21875</c:v>
                </c:pt>
                <c:pt idx="3303">
                  <c:v>43000.239583333401</c:v>
                </c:pt>
                <c:pt idx="3304">
                  <c:v>43000.260416666599</c:v>
                </c:pt>
                <c:pt idx="3305">
                  <c:v>43000.28125</c:v>
                </c:pt>
                <c:pt idx="3306">
                  <c:v>43000.302083333401</c:v>
                </c:pt>
                <c:pt idx="3307">
                  <c:v>43000.322916666599</c:v>
                </c:pt>
                <c:pt idx="3308">
                  <c:v>43000.34375</c:v>
                </c:pt>
                <c:pt idx="3309">
                  <c:v>43000.364583333401</c:v>
                </c:pt>
                <c:pt idx="3310">
                  <c:v>43000.385416666599</c:v>
                </c:pt>
                <c:pt idx="3311">
                  <c:v>43000.40625</c:v>
                </c:pt>
                <c:pt idx="3312">
                  <c:v>43000.427083333401</c:v>
                </c:pt>
                <c:pt idx="3313">
                  <c:v>43000.447916666599</c:v>
                </c:pt>
                <c:pt idx="3314">
                  <c:v>43000.46875</c:v>
                </c:pt>
                <c:pt idx="3315">
                  <c:v>43000.489583333401</c:v>
                </c:pt>
                <c:pt idx="3316">
                  <c:v>43000.510416666599</c:v>
                </c:pt>
                <c:pt idx="3317">
                  <c:v>43000.53125</c:v>
                </c:pt>
                <c:pt idx="3318">
                  <c:v>43000.552083333401</c:v>
                </c:pt>
                <c:pt idx="3319">
                  <c:v>43000.572916666599</c:v>
                </c:pt>
                <c:pt idx="3320">
                  <c:v>43000.59375</c:v>
                </c:pt>
                <c:pt idx="3321">
                  <c:v>43000.614583333401</c:v>
                </c:pt>
                <c:pt idx="3322">
                  <c:v>43000.635416666599</c:v>
                </c:pt>
                <c:pt idx="3323">
                  <c:v>43000.65625</c:v>
                </c:pt>
                <c:pt idx="3324">
                  <c:v>43000.677083333401</c:v>
                </c:pt>
                <c:pt idx="3325">
                  <c:v>43000.697916666599</c:v>
                </c:pt>
                <c:pt idx="3326">
                  <c:v>43000.71875</c:v>
                </c:pt>
                <c:pt idx="3327">
                  <c:v>43000.739583333401</c:v>
                </c:pt>
                <c:pt idx="3328">
                  <c:v>43000.760416666599</c:v>
                </c:pt>
                <c:pt idx="3329">
                  <c:v>43000.78125</c:v>
                </c:pt>
                <c:pt idx="3330">
                  <c:v>43000.802083333401</c:v>
                </c:pt>
                <c:pt idx="3331">
                  <c:v>43000.822916666599</c:v>
                </c:pt>
                <c:pt idx="3332">
                  <c:v>43000.84375</c:v>
                </c:pt>
                <c:pt idx="3333">
                  <c:v>43000.864583333401</c:v>
                </c:pt>
                <c:pt idx="3334">
                  <c:v>43000.885416666599</c:v>
                </c:pt>
                <c:pt idx="3335">
                  <c:v>43000.90625</c:v>
                </c:pt>
                <c:pt idx="3336">
                  <c:v>43000.927083333401</c:v>
                </c:pt>
                <c:pt idx="3337">
                  <c:v>43000.947916666599</c:v>
                </c:pt>
                <c:pt idx="3338">
                  <c:v>43000.96875</c:v>
                </c:pt>
                <c:pt idx="3339">
                  <c:v>43000.989583333401</c:v>
                </c:pt>
                <c:pt idx="3340">
                  <c:v>43001.010416666599</c:v>
                </c:pt>
                <c:pt idx="3341">
                  <c:v>43001.03125</c:v>
                </c:pt>
                <c:pt idx="3342">
                  <c:v>43001.052083333401</c:v>
                </c:pt>
                <c:pt idx="3343">
                  <c:v>43001.072916666599</c:v>
                </c:pt>
                <c:pt idx="3344">
                  <c:v>43001.09375</c:v>
                </c:pt>
                <c:pt idx="3345">
                  <c:v>43001.114583333401</c:v>
                </c:pt>
                <c:pt idx="3346">
                  <c:v>43001.135416666599</c:v>
                </c:pt>
                <c:pt idx="3347">
                  <c:v>43001.15625</c:v>
                </c:pt>
                <c:pt idx="3348">
                  <c:v>43001.177083333401</c:v>
                </c:pt>
                <c:pt idx="3349">
                  <c:v>43001.197916666599</c:v>
                </c:pt>
                <c:pt idx="3350">
                  <c:v>43001.21875</c:v>
                </c:pt>
                <c:pt idx="3351">
                  <c:v>43001.239583333401</c:v>
                </c:pt>
                <c:pt idx="3352">
                  <c:v>43001.260416666599</c:v>
                </c:pt>
                <c:pt idx="3353">
                  <c:v>43001.28125</c:v>
                </c:pt>
                <c:pt idx="3354">
                  <c:v>43001.302083333401</c:v>
                </c:pt>
                <c:pt idx="3355">
                  <c:v>43001.322916666599</c:v>
                </c:pt>
                <c:pt idx="3356">
                  <c:v>43001.34375</c:v>
                </c:pt>
                <c:pt idx="3357">
                  <c:v>43001.364583333401</c:v>
                </c:pt>
                <c:pt idx="3358">
                  <c:v>43001.385416666599</c:v>
                </c:pt>
                <c:pt idx="3359">
                  <c:v>43001.40625</c:v>
                </c:pt>
                <c:pt idx="3360">
                  <c:v>43001.427083333401</c:v>
                </c:pt>
                <c:pt idx="3361">
                  <c:v>43001.447916666599</c:v>
                </c:pt>
                <c:pt idx="3362">
                  <c:v>43001.46875</c:v>
                </c:pt>
                <c:pt idx="3363">
                  <c:v>43001.489583333401</c:v>
                </c:pt>
                <c:pt idx="3364">
                  <c:v>43001.510416666599</c:v>
                </c:pt>
                <c:pt idx="3365">
                  <c:v>43001.53125</c:v>
                </c:pt>
                <c:pt idx="3366">
                  <c:v>43001.552083333401</c:v>
                </c:pt>
                <c:pt idx="3367">
                  <c:v>43001.572916666599</c:v>
                </c:pt>
                <c:pt idx="3368">
                  <c:v>43001.59375</c:v>
                </c:pt>
                <c:pt idx="3369">
                  <c:v>43001.614583333401</c:v>
                </c:pt>
                <c:pt idx="3370">
                  <c:v>43001.635416666599</c:v>
                </c:pt>
                <c:pt idx="3371">
                  <c:v>43001.65625</c:v>
                </c:pt>
                <c:pt idx="3372">
                  <c:v>43001.677083333401</c:v>
                </c:pt>
                <c:pt idx="3373">
                  <c:v>43001.697916666599</c:v>
                </c:pt>
                <c:pt idx="3374">
                  <c:v>43001.71875</c:v>
                </c:pt>
                <c:pt idx="3375">
                  <c:v>43001.739583333401</c:v>
                </c:pt>
                <c:pt idx="3376">
                  <c:v>43001.760416666599</c:v>
                </c:pt>
                <c:pt idx="3377">
                  <c:v>43001.78125</c:v>
                </c:pt>
                <c:pt idx="3378">
                  <c:v>43001.802083333401</c:v>
                </c:pt>
                <c:pt idx="3379">
                  <c:v>43001.822916666599</c:v>
                </c:pt>
                <c:pt idx="3380">
                  <c:v>43001.84375</c:v>
                </c:pt>
                <c:pt idx="3381">
                  <c:v>43001.864583333401</c:v>
                </c:pt>
                <c:pt idx="3382">
                  <c:v>43001.885416666599</c:v>
                </c:pt>
                <c:pt idx="3383">
                  <c:v>43001.90625</c:v>
                </c:pt>
                <c:pt idx="3384">
                  <c:v>43001.927083333401</c:v>
                </c:pt>
                <c:pt idx="3385">
                  <c:v>43001.947916666599</c:v>
                </c:pt>
                <c:pt idx="3386">
                  <c:v>43001.96875</c:v>
                </c:pt>
                <c:pt idx="3387">
                  <c:v>43001.989583333401</c:v>
                </c:pt>
                <c:pt idx="3388">
                  <c:v>43002.010416666599</c:v>
                </c:pt>
                <c:pt idx="3389">
                  <c:v>43002.03125</c:v>
                </c:pt>
                <c:pt idx="3390">
                  <c:v>43002.052083333401</c:v>
                </c:pt>
                <c:pt idx="3391">
                  <c:v>43002.072916666599</c:v>
                </c:pt>
                <c:pt idx="3392">
                  <c:v>43002.09375</c:v>
                </c:pt>
                <c:pt idx="3393">
                  <c:v>43002.114583333401</c:v>
                </c:pt>
                <c:pt idx="3394">
                  <c:v>43002.135416666599</c:v>
                </c:pt>
                <c:pt idx="3395">
                  <c:v>43002.15625</c:v>
                </c:pt>
                <c:pt idx="3396">
                  <c:v>43002.177083333401</c:v>
                </c:pt>
                <c:pt idx="3397">
                  <c:v>43002.197916666599</c:v>
                </c:pt>
                <c:pt idx="3398">
                  <c:v>43002.21875</c:v>
                </c:pt>
                <c:pt idx="3399">
                  <c:v>43002.239583333401</c:v>
                </c:pt>
                <c:pt idx="3400">
                  <c:v>43002.260416666599</c:v>
                </c:pt>
                <c:pt idx="3401">
                  <c:v>43002.28125</c:v>
                </c:pt>
                <c:pt idx="3402">
                  <c:v>43002.302083333401</c:v>
                </c:pt>
                <c:pt idx="3403">
                  <c:v>43002.322916666599</c:v>
                </c:pt>
                <c:pt idx="3404">
                  <c:v>43002.34375</c:v>
                </c:pt>
                <c:pt idx="3405">
                  <c:v>43002.364583333401</c:v>
                </c:pt>
                <c:pt idx="3406">
                  <c:v>43002.385416666599</c:v>
                </c:pt>
                <c:pt idx="3407">
                  <c:v>43002.40625</c:v>
                </c:pt>
                <c:pt idx="3408">
                  <c:v>43002.427083333401</c:v>
                </c:pt>
                <c:pt idx="3409">
                  <c:v>43002.447916666599</c:v>
                </c:pt>
                <c:pt idx="3410">
                  <c:v>43002.46875</c:v>
                </c:pt>
                <c:pt idx="3411">
                  <c:v>43002.489583333401</c:v>
                </c:pt>
                <c:pt idx="3412">
                  <c:v>43002.510416666599</c:v>
                </c:pt>
                <c:pt idx="3413">
                  <c:v>43002.53125</c:v>
                </c:pt>
                <c:pt idx="3414">
                  <c:v>43002.552083333401</c:v>
                </c:pt>
                <c:pt idx="3415">
                  <c:v>43002.572916666599</c:v>
                </c:pt>
                <c:pt idx="3416">
                  <c:v>43002.59375</c:v>
                </c:pt>
                <c:pt idx="3417">
                  <c:v>43002.614583333401</c:v>
                </c:pt>
                <c:pt idx="3418">
                  <c:v>43002.635416666599</c:v>
                </c:pt>
                <c:pt idx="3419">
                  <c:v>43002.65625</c:v>
                </c:pt>
                <c:pt idx="3420">
                  <c:v>43002.677083333401</c:v>
                </c:pt>
                <c:pt idx="3421">
                  <c:v>43002.697916666599</c:v>
                </c:pt>
                <c:pt idx="3422">
                  <c:v>43002.71875</c:v>
                </c:pt>
                <c:pt idx="3423">
                  <c:v>43002.739583333401</c:v>
                </c:pt>
                <c:pt idx="3424">
                  <c:v>43002.760416666599</c:v>
                </c:pt>
                <c:pt idx="3425">
                  <c:v>43002.78125</c:v>
                </c:pt>
                <c:pt idx="3426">
                  <c:v>43002.802083333401</c:v>
                </c:pt>
                <c:pt idx="3427">
                  <c:v>43002.822916666599</c:v>
                </c:pt>
                <c:pt idx="3428">
                  <c:v>43002.84375</c:v>
                </c:pt>
                <c:pt idx="3429">
                  <c:v>43002.864583333401</c:v>
                </c:pt>
                <c:pt idx="3430">
                  <c:v>43002.885416666599</c:v>
                </c:pt>
                <c:pt idx="3431">
                  <c:v>43002.90625</c:v>
                </c:pt>
                <c:pt idx="3432">
                  <c:v>43002.927083333401</c:v>
                </c:pt>
                <c:pt idx="3433">
                  <c:v>43002.947916666599</c:v>
                </c:pt>
                <c:pt idx="3434">
                  <c:v>43002.96875</c:v>
                </c:pt>
                <c:pt idx="3435">
                  <c:v>43002.989583333401</c:v>
                </c:pt>
                <c:pt idx="3436">
                  <c:v>43003.010416666599</c:v>
                </c:pt>
                <c:pt idx="3437">
                  <c:v>43003.03125</c:v>
                </c:pt>
                <c:pt idx="3438">
                  <c:v>43003.052083333401</c:v>
                </c:pt>
                <c:pt idx="3439">
                  <c:v>43003.072916666599</c:v>
                </c:pt>
                <c:pt idx="3440">
                  <c:v>43003.09375</c:v>
                </c:pt>
                <c:pt idx="3441">
                  <c:v>43003.114583333401</c:v>
                </c:pt>
                <c:pt idx="3442">
                  <c:v>43003.135416666599</c:v>
                </c:pt>
                <c:pt idx="3443">
                  <c:v>43003.15625</c:v>
                </c:pt>
                <c:pt idx="3444">
                  <c:v>43003.177083333401</c:v>
                </c:pt>
                <c:pt idx="3445">
                  <c:v>43003.197916666599</c:v>
                </c:pt>
                <c:pt idx="3446">
                  <c:v>43003.21875</c:v>
                </c:pt>
                <c:pt idx="3447">
                  <c:v>43003.239583333401</c:v>
                </c:pt>
                <c:pt idx="3448">
                  <c:v>43003.260416666599</c:v>
                </c:pt>
                <c:pt idx="3449">
                  <c:v>43003.28125</c:v>
                </c:pt>
                <c:pt idx="3450">
                  <c:v>43003.302083333401</c:v>
                </c:pt>
                <c:pt idx="3451">
                  <c:v>43003.322916666599</c:v>
                </c:pt>
                <c:pt idx="3452">
                  <c:v>43003.34375</c:v>
                </c:pt>
                <c:pt idx="3453">
                  <c:v>43003.364583333401</c:v>
                </c:pt>
                <c:pt idx="3454">
                  <c:v>43003.385416666599</c:v>
                </c:pt>
                <c:pt idx="3455">
                  <c:v>43003.40625</c:v>
                </c:pt>
                <c:pt idx="3456">
                  <c:v>43003.427083333401</c:v>
                </c:pt>
                <c:pt idx="3457">
                  <c:v>43003.447916666599</c:v>
                </c:pt>
                <c:pt idx="3458">
                  <c:v>43003.46875</c:v>
                </c:pt>
                <c:pt idx="3459">
                  <c:v>43003.489583333401</c:v>
                </c:pt>
                <c:pt idx="3460">
                  <c:v>43003.510416666599</c:v>
                </c:pt>
                <c:pt idx="3461">
                  <c:v>43003.53125</c:v>
                </c:pt>
                <c:pt idx="3462">
                  <c:v>43003.552083333401</c:v>
                </c:pt>
                <c:pt idx="3463">
                  <c:v>43003.572916666599</c:v>
                </c:pt>
                <c:pt idx="3464">
                  <c:v>43003.59375</c:v>
                </c:pt>
                <c:pt idx="3465">
                  <c:v>43003.614583333401</c:v>
                </c:pt>
                <c:pt idx="3466">
                  <c:v>43003.635416666599</c:v>
                </c:pt>
                <c:pt idx="3467">
                  <c:v>43003.65625</c:v>
                </c:pt>
                <c:pt idx="3468">
                  <c:v>43003.677083333401</c:v>
                </c:pt>
                <c:pt idx="3469">
                  <c:v>43003.697916666599</c:v>
                </c:pt>
                <c:pt idx="3470">
                  <c:v>43003.71875</c:v>
                </c:pt>
                <c:pt idx="3471">
                  <c:v>43003.739583333401</c:v>
                </c:pt>
                <c:pt idx="3472">
                  <c:v>43003.760416666599</c:v>
                </c:pt>
                <c:pt idx="3473">
                  <c:v>43003.78125</c:v>
                </c:pt>
                <c:pt idx="3474">
                  <c:v>43003.802083333401</c:v>
                </c:pt>
                <c:pt idx="3475">
                  <c:v>43003.822916666599</c:v>
                </c:pt>
                <c:pt idx="3476">
                  <c:v>43003.84375</c:v>
                </c:pt>
                <c:pt idx="3477">
                  <c:v>43003.864583333401</c:v>
                </c:pt>
                <c:pt idx="3478">
                  <c:v>43003.885416666599</c:v>
                </c:pt>
                <c:pt idx="3479">
                  <c:v>43003.90625</c:v>
                </c:pt>
                <c:pt idx="3480">
                  <c:v>43003.927083333401</c:v>
                </c:pt>
                <c:pt idx="3481">
                  <c:v>43003.947916666599</c:v>
                </c:pt>
                <c:pt idx="3482">
                  <c:v>43003.96875</c:v>
                </c:pt>
                <c:pt idx="3483">
                  <c:v>43003.989583333401</c:v>
                </c:pt>
                <c:pt idx="3484">
                  <c:v>43004.010416666599</c:v>
                </c:pt>
                <c:pt idx="3485">
                  <c:v>43004.03125</c:v>
                </c:pt>
                <c:pt idx="3486">
                  <c:v>43004.052083333401</c:v>
                </c:pt>
                <c:pt idx="3487">
                  <c:v>43004.072916666599</c:v>
                </c:pt>
                <c:pt idx="3488">
                  <c:v>43004.09375</c:v>
                </c:pt>
                <c:pt idx="3489">
                  <c:v>43004.114583333401</c:v>
                </c:pt>
                <c:pt idx="3490">
                  <c:v>43004.135416666599</c:v>
                </c:pt>
                <c:pt idx="3491">
                  <c:v>43004.15625</c:v>
                </c:pt>
                <c:pt idx="3492">
                  <c:v>43004.177083333401</c:v>
                </c:pt>
                <c:pt idx="3493">
                  <c:v>43004.197916666599</c:v>
                </c:pt>
                <c:pt idx="3494">
                  <c:v>43004.21875</c:v>
                </c:pt>
                <c:pt idx="3495">
                  <c:v>43004.239583333401</c:v>
                </c:pt>
                <c:pt idx="3496">
                  <c:v>43004.260416666599</c:v>
                </c:pt>
                <c:pt idx="3497">
                  <c:v>43004.28125</c:v>
                </c:pt>
                <c:pt idx="3498">
                  <c:v>43004.302083333401</c:v>
                </c:pt>
                <c:pt idx="3499">
                  <c:v>43004.322916666599</c:v>
                </c:pt>
                <c:pt idx="3500">
                  <c:v>43004.34375</c:v>
                </c:pt>
                <c:pt idx="3501">
                  <c:v>43004.364583333401</c:v>
                </c:pt>
                <c:pt idx="3502">
                  <c:v>43004.385416666599</c:v>
                </c:pt>
                <c:pt idx="3503">
                  <c:v>43004.40625</c:v>
                </c:pt>
                <c:pt idx="3504">
                  <c:v>43004.427083333401</c:v>
                </c:pt>
                <c:pt idx="3505">
                  <c:v>43004.447916666599</c:v>
                </c:pt>
                <c:pt idx="3506">
                  <c:v>43004.46875</c:v>
                </c:pt>
                <c:pt idx="3507">
                  <c:v>43004.489583333401</c:v>
                </c:pt>
                <c:pt idx="3508">
                  <c:v>43004.510416666599</c:v>
                </c:pt>
                <c:pt idx="3509">
                  <c:v>43004.53125</c:v>
                </c:pt>
                <c:pt idx="3510">
                  <c:v>43004.552083333401</c:v>
                </c:pt>
                <c:pt idx="3511">
                  <c:v>43004.572916666599</c:v>
                </c:pt>
                <c:pt idx="3512">
                  <c:v>43004.59375</c:v>
                </c:pt>
                <c:pt idx="3513">
                  <c:v>43004.614583333401</c:v>
                </c:pt>
                <c:pt idx="3514">
                  <c:v>43004.635416666599</c:v>
                </c:pt>
                <c:pt idx="3515">
                  <c:v>43004.65625</c:v>
                </c:pt>
                <c:pt idx="3516">
                  <c:v>43004.677083333401</c:v>
                </c:pt>
                <c:pt idx="3517">
                  <c:v>43004.697916666599</c:v>
                </c:pt>
                <c:pt idx="3518">
                  <c:v>43004.71875</c:v>
                </c:pt>
                <c:pt idx="3519">
                  <c:v>43004.739583333401</c:v>
                </c:pt>
                <c:pt idx="3520">
                  <c:v>43004.760416666599</c:v>
                </c:pt>
                <c:pt idx="3521">
                  <c:v>43004.78125</c:v>
                </c:pt>
                <c:pt idx="3522">
                  <c:v>43004.802083333401</c:v>
                </c:pt>
                <c:pt idx="3523">
                  <c:v>43004.822916666599</c:v>
                </c:pt>
                <c:pt idx="3524">
                  <c:v>43004.84375</c:v>
                </c:pt>
                <c:pt idx="3525">
                  <c:v>43004.864583333401</c:v>
                </c:pt>
                <c:pt idx="3526">
                  <c:v>43004.885416666599</c:v>
                </c:pt>
                <c:pt idx="3527">
                  <c:v>43004.90625</c:v>
                </c:pt>
                <c:pt idx="3528">
                  <c:v>43004.927083333401</c:v>
                </c:pt>
                <c:pt idx="3529">
                  <c:v>43004.947916666599</c:v>
                </c:pt>
                <c:pt idx="3530">
                  <c:v>43004.96875</c:v>
                </c:pt>
                <c:pt idx="3531">
                  <c:v>43004.989583333401</c:v>
                </c:pt>
                <c:pt idx="3532">
                  <c:v>43005.010416666599</c:v>
                </c:pt>
                <c:pt idx="3533">
                  <c:v>43005.03125</c:v>
                </c:pt>
                <c:pt idx="3534">
                  <c:v>43005.052083333401</c:v>
                </c:pt>
                <c:pt idx="3535">
                  <c:v>43005.072916666599</c:v>
                </c:pt>
                <c:pt idx="3536">
                  <c:v>43005.09375</c:v>
                </c:pt>
                <c:pt idx="3537">
                  <c:v>43005.114583333401</c:v>
                </c:pt>
                <c:pt idx="3538">
                  <c:v>43005.135416666599</c:v>
                </c:pt>
                <c:pt idx="3539">
                  <c:v>43005.15625</c:v>
                </c:pt>
                <c:pt idx="3540">
                  <c:v>43005.177083333401</c:v>
                </c:pt>
                <c:pt idx="3541">
                  <c:v>43005.197916666599</c:v>
                </c:pt>
                <c:pt idx="3542">
                  <c:v>43005.21875</c:v>
                </c:pt>
                <c:pt idx="3543">
                  <c:v>43005.239583333401</c:v>
                </c:pt>
                <c:pt idx="3544">
                  <c:v>43005.260416666599</c:v>
                </c:pt>
                <c:pt idx="3545">
                  <c:v>43005.28125</c:v>
                </c:pt>
                <c:pt idx="3546">
                  <c:v>43005.302083333401</c:v>
                </c:pt>
                <c:pt idx="3547">
                  <c:v>43005.322916666599</c:v>
                </c:pt>
                <c:pt idx="3548">
                  <c:v>43005.34375</c:v>
                </c:pt>
                <c:pt idx="3549">
                  <c:v>43005.364583333401</c:v>
                </c:pt>
                <c:pt idx="3550">
                  <c:v>43005.385416666599</c:v>
                </c:pt>
                <c:pt idx="3551">
                  <c:v>43005.40625</c:v>
                </c:pt>
                <c:pt idx="3552">
                  <c:v>43005.427083333401</c:v>
                </c:pt>
                <c:pt idx="3553">
                  <c:v>43005.447916666599</c:v>
                </c:pt>
                <c:pt idx="3554">
                  <c:v>43005.46875</c:v>
                </c:pt>
                <c:pt idx="3555">
                  <c:v>43005.489583333401</c:v>
                </c:pt>
                <c:pt idx="3556">
                  <c:v>43005.510416666599</c:v>
                </c:pt>
                <c:pt idx="3557">
                  <c:v>43005.53125</c:v>
                </c:pt>
                <c:pt idx="3558">
                  <c:v>43005.552083333401</c:v>
                </c:pt>
                <c:pt idx="3559">
                  <c:v>43005.572916666599</c:v>
                </c:pt>
                <c:pt idx="3560">
                  <c:v>43005.59375</c:v>
                </c:pt>
                <c:pt idx="3561">
                  <c:v>43005.614583333401</c:v>
                </c:pt>
                <c:pt idx="3562">
                  <c:v>43005.635416666599</c:v>
                </c:pt>
                <c:pt idx="3563">
                  <c:v>43005.65625</c:v>
                </c:pt>
                <c:pt idx="3564">
                  <c:v>43005.677083333401</c:v>
                </c:pt>
                <c:pt idx="3565">
                  <c:v>43005.697916666599</c:v>
                </c:pt>
                <c:pt idx="3566">
                  <c:v>43005.71875</c:v>
                </c:pt>
                <c:pt idx="3567">
                  <c:v>43005.739583333401</c:v>
                </c:pt>
                <c:pt idx="3568">
                  <c:v>43005.760416666599</c:v>
                </c:pt>
                <c:pt idx="3569">
                  <c:v>43005.78125</c:v>
                </c:pt>
                <c:pt idx="3570">
                  <c:v>43005.802083333401</c:v>
                </c:pt>
                <c:pt idx="3571">
                  <c:v>43005.822916666599</c:v>
                </c:pt>
                <c:pt idx="3572">
                  <c:v>43005.84375</c:v>
                </c:pt>
                <c:pt idx="3573">
                  <c:v>43005.864583333401</c:v>
                </c:pt>
                <c:pt idx="3574">
                  <c:v>43005.885416666599</c:v>
                </c:pt>
                <c:pt idx="3575">
                  <c:v>43005.90625</c:v>
                </c:pt>
                <c:pt idx="3576">
                  <c:v>43005.927083333401</c:v>
                </c:pt>
                <c:pt idx="3577">
                  <c:v>43005.947916666599</c:v>
                </c:pt>
                <c:pt idx="3578">
                  <c:v>43005.96875</c:v>
                </c:pt>
                <c:pt idx="3579">
                  <c:v>43005.989583333401</c:v>
                </c:pt>
                <c:pt idx="3580">
                  <c:v>43006.010416666599</c:v>
                </c:pt>
                <c:pt idx="3581">
                  <c:v>43006.03125</c:v>
                </c:pt>
                <c:pt idx="3582">
                  <c:v>43006.052083333401</c:v>
                </c:pt>
                <c:pt idx="3583">
                  <c:v>43006.072916666599</c:v>
                </c:pt>
                <c:pt idx="3584">
                  <c:v>43006.09375</c:v>
                </c:pt>
                <c:pt idx="3585">
                  <c:v>43006.114583333401</c:v>
                </c:pt>
                <c:pt idx="3586">
                  <c:v>43006.135416666599</c:v>
                </c:pt>
                <c:pt idx="3587">
                  <c:v>43006.15625</c:v>
                </c:pt>
                <c:pt idx="3588">
                  <c:v>43006.177083333401</c:v>
                </c:pt>
                <c:pt idx="3589">
                  <c:v>43006.197916666599</c:v>
                </c:pt>
                <c:pt idx="3590">
                  <c:v>43006.21875</c:v>
                </c:pt>
                <c:pt idx="3591">
                  <c:v>43006.239583333401</c:v>
                </c:pt>
                <c:pt idx="3592">
                  <c:v>43006.260416666599</c:v>
                </c:pt>
                <c:pt idx="3593">
                  <c:v>43006.28125</c:v>
                </c:pt>
                <c:pt idx="3594">
                  <c:v>43006.302083333401</c:v>
                </c:pt>
                <c:pt idx="3595">
                  <c:v>43006.322916666599</c:v>
                </c:pt>
                <c:pt idx="3596">
                  <c:v>43006.34375</c:v>
                </c:pt>
                <c:pt idx="3597">
                  <c:v>43006.364583333401</c:v>
                </c:pt>
                <c:pt idx="3598">
                  <c:v>43006.385416666599</c:v>
                </c:pt>
                <c:pt idx="3599">
                  <c:v>43006.40625</c:v>
                </c:pt>
                <c:pt idx="3600">
                  <c:v>43006.427083333401</c:v>
                </c:pt>
                <c:pt idx="3601">
                  <c:v>43006.447916666599</c:v>
                </c:pt>
                <c:pt idx="3602">
                  <c:v>43006.46875</c:v>
                </c:pt>
                <c:pt idx="3603">
                  <c:v>43006.489583333401</c:v>
                </c:pt>
                <c:pt idx="3604">
                  <c:v>43006.510416666599</c:v>
                </c:pt>
                <c:pt idx="3605">
                  <c:v>43006.53125</c:v>
                </c:pt>
                <c:pt idx="3606">
                  <c:v>43006.552083333401</c:v>
                </c:pt>
                <c:pt idx="3607">
                  <c:v>43006.572916666599</c:v>
                </c:pt>
                <c:pt idx="3608">
                  <c:v>43006.59375</c:v>
                </c:pt>
                <c:pt idx="3609">
                  <c:v>43006.614583333401</c:v>
                </c:pt>
                <c:pt idx="3610">
                  <c:v>43006.635416666599</c:v>
                </c:pt>
                <c:pt idx="3611">
                  <c:v>43006.65625</c:v>
                </c:pt>
                <c:pt idx="3612">
                  <c:v>43006.677083333401</c:v>
                </c:pt>
                <c:pt idx="3613">
                  <c:v>43006.697916666599</c:v>
                </c:pt>
                <c:pt idx="3614">
                  <c:v>43006.71875</c:v>
                </c:pt>
                <c:pt idx="3615">
                  <c:v>43006.739583333401</c:v>
                </c:pt>
                <c:pt idx="3616">
                  <c:v>43006.760416666599</c:v>
                </c:pt>
                <c:pt idx="3617">
                  <c:v>43006.78125</c:v>
                </c:pt>
                <c:pt idx="3618">
                  <c:v>43006.802083333401</c:v>
                </c:pt>
                <c:pt idx="3619">
                  <c:v>43006.822916666599</c:v>
                </c:pt>
                <c:pt idx="3620">
                  <c:v>43006.84375</c:v>
                </c:pt>
                <c:pt idx="3621">
                  <c:v>43006.864583333401</c:v>
                </c:pt>
                <c:pt idx="3622">
                  <c:v>43006.885416666599</c:v>
                </c:pt>
                <c:pt idx="3623">
                  <c:v>43006.90625</c:v>
                </c:pt>
                <c:pt idx="3624">
                  <c:v>43006.927083333401</c:v>
                </c:pt>
                <c:pt idx="3625">
                  <c:v>43006.947916666599</c:v>
                </c:pt>
                <c:pt idx="3626">
                  <c:v>43006.96875</c:v>
                </c:pt>
                <c:pt idx="3627">
                  <c:v>43006.989583333401</c:v>
                </c:pt>
                <c:pt idx="3628">
                  <c:v>43007.010416666599</c:v>
                </c:pt>
                <c:pt idx="3629">
                  <c:v>43007.03125</c:v>
                </c:pt>
                <c:pt idx="3630">
                  <c:v>43007.052083333401</c:v>
                </c:pt>
                <c:pt idx="3631">
                  <c:v>43007.072916666599</c:v>
                </c:pt>
                <c:pt idx="3632">
                  <c:v>43007.09375</c:v>
                </c:pt>
                <c:pt idx="3633">
                  <c:v>43007.114583333401</c:v>
                </c:pt>
                <c:pt idx="3634">
                  <c:v>43007.135416666599</c:v>
                </c:pt>
                <c:pt idx="3635">
                  <c:v>43007.15625</c:v>
                </c:pt>
                <c:pt idx="3636">
                  <c:v>43007.177083333401</c:v>
                </c:pt>
                <c:pt idx="3637">
                  <c:v>43007.197916666599</c:v>
                </c:pt>
                <c:pt idx="3638">
                  <c:v>43007.21875</c:v>
                </c:pt>
                <c:pt idx="3639">
                  <c:v>43007.239583333401</c:v>
                </c:pt>
                <c:pt idx="3640">
                  <c:v>43007.260416666599</c:v>
                </c:pt>
                <c:pt idx="3641">
                  <c:v>43007.28125</c:v>
                </c:pt>
                <c:pt idx="3642">
                  <c:v>43007.302083333401</c:v>
                </c:pt>
                <c:pt idx="3643">
                  <c:v>43007.322916666599</c:v>
                </c:pt>
                <c:pt idx="3644">
                  <c:v>43007.34375</c:v>
                </c:pt>
                <c:pt idx="3645">
                  <c:v>43007.364583333401</c:v>
                </c:pt>
                <c:pt idx="3646">
                  <c:v>43007.385416666599</c:v>
                </c:pt>
                <c:pt idx="3647">
                  <c:v>43007.40625</c:v>
                </c:pt>
                <c:pt idx="3648">
                  <c:v>43007.427083333401</c:v>
                </c:pt>
                <c:pt idx="3649">
                  <c:v>43007.447916666599</c:v>
                </c:pt>
                <c:pt idx="3650">
                  <c:v>43007.46875</c:v>
                </c:pt>
                <c:pt idx="3651">
                  <c:v>43007.489583333401</c:v>
                </c:pt>
                <c:pt idx="3652">
                  <c:v>43007.510416666599</c:v>
                </c:pt>
                <c:pt idx="3653">
                  <c:v>43007.53125</c:v>
                </c:pt>
                <c:pt idx="3654">
                  <c:v>43007.552083333401</c:v>
                </c:pt>
                <c:pt idx="3655">
                  <c:v>43007.572916666599</c:v>
                </c:pt>
                <c:pt idx="3656">
                  <c:v>43007.59375</c:v>
                </c:pt>
                <c:pt idx="3657">
                  <c:v>43007.614583333401</c:v>
                </c:pt>
                <c:pt idx="3658">
                  <c:v>43007.635416666599</c:v>
                </c:pt>
                <c:pt idx="3659">
                  <c:v>43007.65625</c:v>
                </c:pt>
                <c:pt idx="3660">
                  <c:v>43007.677083333401</c:v>
                </c:pt>
                <c:pt idx="3661">
                  <c:v>43007.697916666599</c:v>
                </c:pt>
                <c:pt idx="3662">
                  <c:v>43007.71875</c:v>
                </c:pt>
                <c:pt idx="3663">
                  <c:v>43007.739583333401</c:v>
                </c:pt>
                <c:pt idx="3664">
                  <c:v>43007.760416666599</c:v>
                </c:pt>
                <c:pt idx="3665">
                  <c:v>43007.78125</c:v>
                </c:pt>
                <c:pt idx="3666">
                  <c:v>43007.802083333401</c:v>
                </c:pt>
                <c:pt idx="3667">
                  <c:v>43007.822916666599</c:v>
                </c:pt>
                <c:pt idx="3668">
                  <c:v>43007.84375</c:v>
                </c:pt>
                <c:pt idx="3669">
                  <c:v>43007.864583333401</c:v>
                </c:pt>
                <c:pt idx="3670">
                  <c:v>43007.885416666599</c:v>
                </c:pt>
                <c:pt idx="3671">
                  <c:v>43007.90625</c:v>
                </c:pt>
                <c:pt idx="3672">
                  <c:v>43007.927083333401</c:v>
                </c:pt>
                <c:pt idx="3673">
                  <c:v>43007.947916666599</c:v>
                </c:pt>
                <c:pt idx="3674">
                  <c:v>43007.96875</c:v>
                </c:pt>
                <c:pt idx="3675">
                  <c:v>43007.989583333401</c:v>
                </c:pt>
                <c:pt idx="3676">
                  <c:v>43008.010416666599</c:v>
                </c:pt>
                <c:pt idx="3677">
                  <c:v>43008.03125</c:v>
                </c:pt>
                <c:pt idx="3678">
                  <c:v>43008.052083333401</c:v>
                </c:pt>
                <c:pt idx="3679">
                  <c:v>43008.072916666599</c:v>
                </c:pt>
                <c:pt idx="3680">
                  <c:v>43008.09375</c:v>
                </c:pt>
                <c:pt idx="3681">
                  <c:v>43008.114583333401</c:v>
                </c:pt>
                <c:pt idx="3682">
                  <c:v>43008.135416666599</c:v>
                </c:pt>
                <c:pt idx="3683">
                  <c:v>43008.15625</c:v>
                </c:pt>
                <c:pt idx="3684">
                  <c:v>43008.177083333401</c:v>
                </c:pt>
                <c:pt idx="3685">
                  <c:v>43008.197916666599</c:v>
                </c:pt>
                <c:pt idx="3686">
                  <c:v>43008.21875</c:v>
                </c:pt>
                <c:pt idx="3687">
                  <c:v>43008.239583333401</c:v>
                </c:pt>
                <c:pt idx="3688">
                  <c:v>43008.260416666599</c:v>
                </c:pt>
                <c:pt idx="3689">
                  <c:v>43008.28125</c:v>
                </c:pt>
                <c:pt idx="3690">
                  <c:v>43008.302083333401</c:v>
                </c:pt>
                <c:pt idx="3691">
                  <c:v>43008.322916666599</c:v>
                </c:pt>
                <c:pt idx="3692">
                  <c:v>43008.34375</c:v>
                </c:pt>
                <c:pt idx="3693">
                  <c:v>43008.364583333401</c:v>
                </c:pt>
                <c:pt idx="3694">
                  <c:v>43008.385416666599</c:v>
                </c:pt>
                <c:pt idx="3695">
                  <c:v>43008.40625</c:v>
                </c:pt>
                <c:pt idx="3696">
                  <c:v>43008.427083333401</c:v>
                </c:pt>
                <c:pt idx="3697">
                  <c:v>43008.447916666599</c:v>
                </c:pt>
                <c:pt idx="3698">
                  <c:v>43008.46875</c:v>
                </c:pt>
                <c:pt idx="3699">
                  <c:v>43008.489583333401</c:v>
                </c:pt>
                <c:pt idx="3700">
                  <c:v>43008.510416666599</c:v>
                </c:pt>
                <c:pt idx="3701">
                  <c:v>43008.53125</c:v>
                </c:pt>
                <c:pt idx="3702">
                  <c:v>43008.552083333401</c:v>
                </c:pt>
                <c:pt idx="3703">
                  <c:v>43008.572916666599</c:v>
                </c:pt>
                <c:pt idx="3704">
                  <c:v>43008.59375</c:v>
                </c:pt>
                <c:pt idx="3705">
                  <c:v>43008.614583333401</c:v>
                </c:pt>
                <c:pt idx="3706">
                  <c:v>43008.635416666599</c:v>
                </c:pt>
                <c:pt idx="3707">
                  <c:v>43008.65625</c:v>
                </c:pt>
                <c:pt idx="3708">
                  <c:v>43008.677083333401</c:v>
                </c:pt>
                <c:pt idx="3709">
                  <c:v>43008.697916666599</c:v>
                </c:pt>
                <c:pt idx="3710">
                  <c:v>43008.71875</c:v>
                </c:pt>
                <c:pt idx="3711">
                  <c:v>43008.739583333401</c:v>
                </c:pt>
                <c:pt idx="3712">
                  <c:v>43008.760416666599</c:v>
                </c:pt>
                <c:pt idx="3713">
                  <c:v>43008.78125</c:v>
                </c:pt>
                <c:pt idx="3714">
                  <c:v>43008.802083333401</c:v>
                </c:pt>
                <c:pt idx="3715">
                  <c:v>43008.822916666599</c:v>
                </c:pt>
                <c:pt idx="3716">
                  <c:v>43008.84375</c:v>
                </c:pt>
                <c:pt idx="3717">
                  <c:v>43008.864583333401</c:v>
                </c:pt>
                <c:pt idx="3718">
                  <c:v>43008.885416666599</c:v>
                </c:pt>
                <c:pt idx="3719">
                  <c:v>43008.90625</c:v>
                </c:pt>
                <c:pt idx="3720">
                  <c:v>43008.927083333401</c:v>
                </c:pt>
                <c:pt idx="3721">
                  <c:v>43008.947916666599</c:v>
                </c:pt>
                <c:pt idx="3722">
                  <c:v>43008.96875</c:v>
                </c:pt>
                <c:pt idx="3723">
                  <c:v>43008.989583333401</c:v>
                </c:pt>
                <c:pt idx="3724">
                  <c:v>43009.010416666599</c:v>
                </c:pt>
                <c:pt idx="3725">
                  <c:v>43009.03125</c:v>
                </c:pt>
                <c:pt idx="3726">
                  <c:v>43009.052083333401</c:v>
                </c:pt>
                <c:pt idx="3727">
                  <c:v>43009.072916666599</c:v>
                </c:pt>
                <c:pt idx="3728">
                  <c:v>43009.09375</c:v>
                </c:pt>
                <c:pt idx="3729">
                  <c:v>43009.114583333401</c:v>
                </c:pt>
                <c:pt idx="3730">
                  <c:v>43009.135416666599</c:v>
                </c:pt>
                <c:pt idx="3731">
                  <c:v>43009.15625</c:v>
                </c:pt>
                <c:pt idx="3732">
                  <c:v>43009.177083333401</c:v>
                </c:pt>
                <c:pt idx="3733">
                  <c:v>43009.197916666599</c:v>
                </c:pt>
                <c:pt idx="3734">
                  <c:v>43009.21875</c:v>
                </c:pt>
                <c:pt idx="3735">
                  <c:v>43009.239583333401</c:v>
                </c:pt>
                <c:pt idx="3736">
                  <c:v>43009.260416666599</c:v>
                </c:pt>
                <c:pt idx="3737">
                  <c:v>43009.28125</c:v>
                </c:pt>
                <c:pt idx="3738">
                  <c:v>43009.302083333401</c:v>
                </c:pt>
                <c:pt idx="3739">
                  <c:v>43009.322916666599</c:v>
                </c:pt>
                <c:pt idx="3740">
                  <c:v>43009.34375</c:v>
                </c:pt>
                <c:pt idx="3741">
                  <c:v>43009.364583333401</c:v>
                </c:pt>
                <c:pt idx="3742">
                  <c:v>43009.385416666599</c:v>
                </c:pt>
                <c:pt idx="3743">
                  <c:v>43009.40625</c:v>
                </c:pt>
                <c:pt idx="3744">
                  <c:v>43009.427083333401</c:v>
                </c:pt>
                <c:pt idx="3745">
                  <c:v>43009.447916666599</c:v>
                </c:pt>
                <c:pt idx="3746">
                  <c:v>43009.46875</c:v>
                </c:pt>
                <c:pt idx="3747">
                  <c:v>43009.489583333401</c:v>
                </c:pt>
                <c:pt idx="3748">
                  <c:v>43009.510416666599</c:v>
                </c:pt>
                <c:pt idx="3749">
                  <c:v>43009.53125</c:v>
                </c:pt>
                <c:pt idx="3750">
                  <c:v>43009.552083333401</c:v>
                </c:pt>
                <c:pt idx="3751">
                  <c:v>43009.572916666599</c:v>
                </c:pt>
                <c:pt idx="3752">
                  <c:v>43009.59375</c:v>
                </c:pt>
                <c:pt idx="3753">
                  <c:v>43009.614583333401</c:v>
                </c:pt>
                <c:pt idx="3754">
                  <c:v>43009.635416666599</c:v>
                </c:pt>
                <c:pt idx="3755">
                  <c:v>43009.65625</c:v>
                </c:pt>
                <c:pt idx="3756">
                  <c:v>43009.677083333401</c:v>
                </c:pt>
                <c:pt idx="3757">
                  <c:v>43009.697916666599</c:v>
                </c:pt>
                <c:pt idx="3758">
                  <c:v>43009.71875</c:v>
                </c:pt>
                <c:pt idx="3759">
                  <c:v>43009.739583333401</c:v>
                </c:pt>
                <c:pt idx="3760">
                  <c:v>43009.760416666599</c:v>
                </c:pt>
                <c:pt idx="3761">
                  <c:v>43009.78125</c:v>
                </c:pt>
                <c:pt idx="3762">
                  <c:v>43009.802083333401</c:v>
                </c:pt>
                <c:pt idx="3763">
                  <c:v>43009.822916666599</c:v>
                </c:pt>
                <c:pt idx="3764">
                  <c:v>43009.84375</c:v>
                </c:pt>
                <c:pt idx="3765">
                  <c:v>43009.864583333401</c:v>
                </c:pt>
                <c:pt idx="3766">
                  <c:v>43009.885416666599</c:v>
                </c:pt>
                <c:pt idx="3767">
                  <c:v>43009.90625</c:v>
                </c:pt>
                <c:pt idx="3768">
                  <c:v>43009.927083333401</c:v>
                </c:pt>
                <c:pt idx="3769">
                  <c:v>43009.947916666599</c:v>
                </c:pt>
                <c:pt idx="3770">
                  <c:v>43009.96875</c:v>
                </c:pt>
                <c:pt idx="3771">
                  <c:v>43009.989583333401</c:v>
                </c:pt>
                <c:pt idx="3772">
                  <c:v>43010.010416666599</c:v>
                </c:pt>
                <c:pt idx="3773">
                  <c:v>43010.03125</c:v>
                </c:pt>
                <c:pt idx="3774">
                  <c:v>43010.052083333401</c:v>
                </c:pt>
                <c:pt idx="3775">
                  <c:v>43010.072916666599</c:v>
                </c:pt>
                <c:pt idx="3776">
                  <c:v>43010.09375</c:v>
                </c:pt>
                <c:pt idx="3777">
                  <c:v>43010.114583333401</c:v>
                </c:pt>
                <c:pt idx="3778">
                  <c:v>43010.135416666599</c:v>
                </c:pt>
                <c:pt idx="3779">
                  <c:v>43010.15625</c:v>
                </c:pt>
                <c:pt idx="3780">
                  <c:v>43010.177083333401</c:v>
                </c:pt>
                <c:pt idx="3781">
                  <c:v>43010.197916666599</c:v>
                </c:pt>
                <c:pt idx="3782">
                  <c:v>43010.21875</c:v>
                </c:pt>
                <c:pt idx="3783">
                  <c:v>43010.239583333401</c:v>
                </c:pt>
                <c:pt idx="3784">
                  <c:v>43010.260416666599</c:v>
                </c:pt>
                <c:pt idx="3785">
                  <c:v>43010.28125</c:v>
                </c:pt>
                <c:pt idx="3786">
                  <c:v>43010.302083333401</c:v>
                </c:pt>
                <c:pt idx="3787">
                  <c:v>43010.322916666599</c:v>
                </c:pt>
                <c:pt idx="3788">
                  <c:v>43010.34375</c:v>
                </c:pt>
                <c:pt idx="3789">
                  <c:v>43010.364583333401</c:v>
                </c:pt>
                <c:pt idx="3790">
                  <c:v>43010.385416666599</c:v>
                </c:pt>
                <c:pt idx="3791">
                  <c:v>43010.40625</c:v>
                </c:pt>
                <c:pt idx="3792">
                  <c:v>43010.427083333401</c:v>
                </c:pt>
                <c:pt idx="3793">
                  <c:v>43010.447916666599</c:v>
                </c:pt>
                <c:pt idx="3794">
                  <c:v>43010.46875</c:v>
                </c:pt>
                <c:pt idx="3795">
                  <c:v>43010.489583333401</c:v>
                </c:pt>
                <c:pt idx="3796">
                  <c:v>43010.510416666599</c:v>
                </c:pt>
                <c:pt idx="3797">
                  <c:v>43010.53125</c:v>
                </c:pt>
                <c:pt idx="3798">
                  <c:v>43010.552083333401</c:v>
                </c:pt>
                <c:pt idx="3799">
                  <c:v>43010.572916666599</c:v>
                </c:pt>
                <c:pt idx="3800">
                  <c:v>43010.59375</c:v>
                </c:pt>
                <c:pt idx="3801">
                  <c:v>43010.614583333401</c:v>
                </c:pt>
                <c:pt idx="3802">
                  <c:v>43010.635416666599</c:v>
                </c:pt>
                <c:pt idx="3803">
                  <c:v>43010.65625</c:v>
                </c:pt>
                <c:pt idx="3804">
                  <c:v>43010.677083333401</c:v>
                </c:pt>
                <c:pt idx="3805">
                  <c:v>43010.697916666599</c:v>
                </c:pt>
                <c:pt idx="3806">
                  <c:v>43010.71875</c:v>
                </c:pt>
                <c:pt idx="3807">
                  <c:v>43010.739583333401</c:v>
                </c:pt>
                <c:pt idx="3808">
                  <c:v>43010.760416666599</c:v>
                </c:pt>
                <c:pt idx="3809">
                  <c:v>43010.78125</c:v>
                </c:pt>
                <c:pt idx="3810">
                  <c:v>43010.802083333401</c:v>
                </c:pt>
                <c:pt idx="3811">
                  <c:v>43010.822916666599</c:v>
                </c:pt>
                <c:pt idx="3812">
                  <c:v>43010.84375</c:v>
                </c:pt>
                <c:pt idx="3813">
                  <c:v>43010.864583333401</c:v>
                </c:pt>
                <c:pt idx="3814">
                  <c:v>43010.885416666599</c:v>
                </c:pt>
                <c:pt idx="3815">
                  <c:v>43010.90625</c:v>
                </c:pt>
                <c:pt idx="3816">
                  <c:v>43010.927083333401</c:v>
                </c:pt>
                <c:pt idx="3817">
                  <c:v>43010.947916666599</c:v>
                </c:pt>
                <c:pt idx="3818">
                  <c:v>43010.96875</c:v>
                </c:pt>
                <c:pt idx="3819">
                  <c:v>43010.989583333401</c:v>
                </c:pt>
                <c:pt idx="3820">
                  <c:v>43011.010416666599</c:v>
                </c:pt>
                <c:pt idx="3821">
                  <c:v>43011.03125</c:v>
                </c:pt>
                <c:pt idx="3822">
                  <c:v>43011.052083333401</c:v>
                </c:pt>
                <c:pt idx="3823">
                  <c:v>43011.072916666599</c:v>
                </c:pt>
                <c:pt idx="3824">
                  <c:v>43011.09375</c:v>
                </c:pt>
                <c:pt idx="3825">
                  <c:v>43011.114583333401</c:v>
                </c:pt>
                <c:pt idx="3826">
                  <c:v>43011.135416666599</c:v>
                </c:pt>
                <c:pt idx="3827">
                  <c:v>43011.15625</c:v>
                </c:pt>
                <c:pt idx="3828">
                  <c:v>43011.177083333401</c:v>
                </c:pt>
                <c:pt idx="3829">
                  <c:v>43011.197916666599</c:v>
                </c:pt>
                <c:pt idx="3830">
                  <c:v>43011.21875</c:v>
                </c:pt>
                <c:pt idx="3831">
                  <c:v>43011.239583333401</c:v>
                </c:pt>
                <c:pt idx="3832">
                  <c:v>43011.260416666599</c:v>
                </c:pt>
                <c:pt idx="3833">
                  <c:v>43011.28125</c:v>
                </c:pt>
                <c:pt idx="3834">
                  <c:v>43011.302083333401</c:v>
                </c:pt>
                <c:pt idx="3835">
                  <c:v>43011.322916666599</c:v>
                </c:pt>
                <c:pt idx="3836">
                  <c:v>43011.34375</c:v>
                </c:pt>
                <c:pt idx="3837">
                  <c:v>43011.364583333401</c:v>
                </c:pt>
                <c:pt idx="3838">
                  <c:v>43011.385416666599</c:v>
                </c:pt>
                <c:pt idx="3839">
                  <c:v>43011.40625</c:v>
                </c:pt>
                <c:pt idx="3840">
                  <c:v>43011.427083333401</c:v>
                </c:pt>
                <c:pt idx="3841">
                  <c:v>43011.447916666599</c:v>
                </c:pt>
                <c:pt idx="3842">
                  <c:v>43011.46875</c:v>
                </c:pt>
                <c:pt idx="3843">
                  <c:v>43011.489583333401</c:v>
                </c:pt>
                <c:pt idx="3844">
                  <c:v>43011.510416666599</c:v>
                </c:pt>
                <c:pt idx="3845">
                  <c:v>43011.53125</c:v>
                </c:pt>
                <c:pt idx="3846">
                  <c:v>43011.552083333401</c:v>
                </c:pt>
                <c:pt idx="3847">
                  <c:v>43011.572916666599</c:v>
                </c:pt>
                <c:pt idx="3848">
                  <c:v>43011.59375</c:v>
                </c:pt>
                <c:pt idx="3849">
                  <c:v>43011.614583333401</c:v>
                </c:pt>
                <c:pt idx="3850">
                  <c:v>43011.635416666599</c:v>
                </c:pt>
                <c:pt idx="3851">
                  <c:v>43011.65625</c:v>
                </c:pt>
                <c:pt idx="3852">
                  <c:v>43011.677083333401</c:v>
                </c:pt>
                <c:pt idx="3853">
                  <c:v>43011.697916666599</c:v>
                </c:pt>
                <c:pt idx="3854">
                  <c:v>43011.71875</c:v>
                </c:pt>
                <c:pt idx="3855">
                  <c:v>43011.739583333401</c:v>
                </c:pt>
                <c:pt idx="3856">
                  <c:v>43011.760416666599</c:v>
                </c:pt>
                <c:pt idx="3857">
                  <c:v>43011.78125</c:v>
                </c:pt>
                <c:pt idx="3858">
                  <c:v>43011.802083333401</c:v>
                </c:pt>
                <c:pt idx="3859">
                  <c:v>43011.822916666599</c:v>
                </c:pt>
                <c:pt idx="3860">
                  <c:v>43011.84375</c:v>
                </c:pt>
                <c:pt idx="3861">
                  <c:v>43011.864583333401</c:v>
                </c:pt>
                <c:pt idx="3862">
                  <c:v>43011.885416666599</c:v>
                </c:pt>
                <c:pt idx="3863">
                  <c:v>43011.90625</c:v>
                </c:pt>
                <c:pt idx="3864">
                  <c:v>43011.927083333401</c:v>
                </c:pt>
                <c:pt idx="3865">
                  <c:v>43011.947916666599</c:v>
                </c:pt>
                <c:pt idx="3866">
                  <c:v>43011.96875</c:v>
                </c:pt>
                <c:pt idx="3867">
                  <c:v>43011.989583333401</c:v>
                </c:pt>
                <c:pt idx="3868">
                  <c:v>43012.010416666599</c:v>
                </c:pt>
                <c:pt idx="3869">
                  <c:v>43012.03125</c:v>
                </c:pt>
                <c:pt idx="3870">
                  <c:v>43012.052083333401</c:v>
                </c:pt>
                <c:pt idx="3871">
                  <c:v>43012.072916666599</c:v>
                </c:pt>
                <c:pt idx="3872">
                  <c:v>43012.09375</c:v>
                </c:pt>
                <c:pt idx="3873">
                  <c:v>43012.114583333401</c:v>
                </c:pt>
                <c:pt idx="3874">
                  <c:v>43012.135416666599</c:v>
                </c:pt>
                <c:pt idx="3875">
                  <c:v>43012.15625</c:v>
                </c:pt>
                <c:pt idx="3876">
                  <c:v>43012.177083333401</c:v>
                </c:pt>
                <c:pt idx="3877">
                  <c:v>43012.197916666599</c:v>
                </c:pt>
                <c:pt idx="3878">
                  <c:v>43012.21875</c:v>
                </c:pt>
                <c:pt idx="3879">
                  <c:v>43012.239583333401</c:v>
                </c:pt>
                <c:pt idx="3880">
                  <c:v>43012.260416666599</c:v>
                </c:pt>
                <c:pt idx="3881">
                  <c:v>43012.28125</c:v>
                </c:pt>
                <c:pt idx="3882">
                  <c:v>43012.302083333401</c:v>
                </c:pt>
                <c:pt idx="3883">
                  <c:v>43012.322916666599</c:v>
                </c:pt>
                <c:pt idx="3884">
                  <c:v>43012.34375</c:v>
                </c:pt>
                <c:pt idx="3885">
                  <c:v>43012.364583333401</c:v>
                </c:pt>
                <c:pt idx="3886">
                  <c:v>43012.385416666599</c:v>
                </c:pt>
                <c:pt idx="3887">
                  <c:v>43012.40625</c:v>
                </c:pt>
                <c:pt idx="3888">
                  <c:v>43012.427083333401</c:v>
                </c:pt>
                <c:pt idx="3889">
                  <c:v>43012.447916666599</c:v>
                </c:pt>
                <c:pt idx="3890">
                  <c:v>43012.46875</c:v>
                </c:pt>
                <c:pt idx="3891">
                  <c:v>43012.489583333401</c:v>
                </c:pt>
                <c:pt idx="3892">
                  <c:v>43012.510416666599</c:v>
                </c:pt>
                <c:pt idx="3893">
                  <c:v>43012.53125</c:v>
                </c:pt>
                <c:pt idx="3894">
                  <c:v>43012.552083333401</c:v>
                </c:pt>
                <c:pt idx="3895">
                  <c:v>43012.572916666599</c:v>
                </c:pt>
                <c:pt idx="3896">
                  <c:v>43012.59375</c:v>
                </c:pt>
                <c:pt idx="3897">
                  <c:v>43012.614583333401</c:v>
                </c:pt>
                <c:pt idx="3898">
                  <c:v>43012.635416666599</c:v>
                </c:pt>
                <c:pt idx="3899">
                  <c:v>43012.65625</c:v>
                </c:pt>
                <c:pt idx="3900">
                  <c:v>43012.677083333401</c:v>
                </c:pt>
                <c:pt idx="3901">
                  <c:v>43012.697916666599</c:v>
                </c:pt>
                <c:pt idx="3902">
                  <c:v>43012.71875</c:v>
                </c:pt>
                <c:pt idx="3903">
                  <c:v>43012.739583333401</c:v>
                </c:pt>
                <c:pt idx="3904">
                  <c:v>43012.760416666599</c:v>
                </c:pt>
                <c:pt idx="3905">
                  <c:v>43012.78125</c:v>
                </c:pt>
                <c:pt idx="3906">
                  <c:v>43012.802083333401</c:v>
                </c:pt>
                <c:pt idx="3907">
                  <c:v>43012.822916666599</c:v>
                </c:pt>
                <c:pt idx="3908">
                  <c:v>43012.84375</c:v>
                </c:pt>
                <c:pt idx="3909">
                  <c:v>43012.864583333401</c:v>
                </c:pt>
                <c:pt idx="3910">
                  <c:v>43012.885416666599</c:v>
                </c:pt>
                <c:pt idx="3911">
                  <c:v>43012.90625</c:v>
                </c:pt>
                <c:pt idx="3912">
                  <c:v>43012.927083333401</c:v>
                </c:pt>
                <c:pt idx="3913">
                  <c:v>43012.947916666599</c:v>
                </c:pt>
                <c:pt idx="3914">
                  <c:v>43012.96875</c:v>
                </c:pt>
                <c:pt idx="3915">
                  <c:v>43012.989583333401</c:v>
                </c:pt>
                <c:pt idx="3916">
                  <c:v>43013.010416666599</c:v>
                </c:pt>
                <c:pt idx="3917">
                  <c:v>43013.03125</c:v>
                </c:pt>
                <c:pt idx="3918">
                  <c:v>43013.052083333401</c:v>
                </c:pt>
                <c:pt idx="3919">
                  <c:v>43013.072916666599</c:v>
                </c:pt>
                <c:pt idx="3920">
                  <c:v>43013.09375</c:v>
                </c:pt>
                <c:pt idx="3921">
                  <c:v>43013.114583333401</c:v>
                </c:pt>
                <c:pt idx="3922">
                  <c:v>43013.135416666599</c:v>
                </c:pt>
                <c:pt idx="3923">
                  <c:v>43013.15625</c:v>
                </c:pt>
                <c:pt idx="3924">
                  <c:v>43013.177083333401</c:v>
                </c:pt>
                <c:pt idx="3925">
                  <c:v>43013.197916666599</c:v>
                </c:pt>
                <c:pt idx="3926">
                  <c:v>43013.21875</c:v>
                </c:pt>
                <c:pt idx="3927">
                  <c:v>43013.239583333401</c:v>
                </c:pt>
                <c:pt idx="3928">
                  <c:v>43013.260416666599</c:v>
                </c:pt>
                <c:pt idx="3929">
                  <c:v>43013.28125</c:v>
                </c:pt>
                <c:pt idx="3930">
                  <c:v>43013.302083333401</c:v>
                </c:pt>
                <c:pt idx="3931">
                  <c:v>43013.322916666599</c:v>
                </c:pt>
                <c:pt idx="3932">
                  <c:v>43013.34375</c:v>
                </c:pt>
                <c:pt idx="3933">
                  <c:v>43013.364583333401</c:v>
                </c:pt>
                <c:pt idx="3934">
                  <c:v>43013.385416666599</c:v>
                </c:pt>
                <c:pt idx="3935">
                  <c:v>43013.40625</c:v>
                </c:pt>
                <c:pt idx="3936">
                  <c:v>43013.427083333401</c:v>
                </c:pt>
                <c:pt idx="3937">
                  <c:v>43013.447916666599</c:v>
                </c:pt>
                <c:pt idx="3938">
                  <c:v>43013.46875</c:v>
                </c:pt>
                <c:pt idx="3939">
                  <c:v>43013.489583333401</c:v>
                </c:pt>
                <c:pt idx="3940">
                  <c:v>43013.510416666599</c:v>
                </c:pt>
                <c:pt idx="3941">
                  <c:v>43013.53125</c:v>
                </c:pt>
                <c:pt idx="3942">
                  <c:v>43013.552083333401</c:v>
                </c:pt>
                <c:pt idx="3943">
                  <c:v>43013.572916666599</c:v>
                </c:pt>
                <c:pt idx="3944">
                  <c:v>43013.59375</c:v>
                </c:pt>
                <c:pt idx="3945">
                  <c:v>43013.614583333401</c:v>
                </c:pt>
                <c:pt idx="3946">
                  <c:v>43013.635416666599</c:v>
                </c:pt>
                <c:pt idx="3947">
                  <c:v>43013.65625</c:v>
                </c:pt>
                <c:pt idx="3948">
                  <c:v>43013.677083333401</c:v>
                </c:pt>
                <c:pt idx="3949">
                  <c:v>43013.697916666599</c:v>
                </c:pt>
                <c:pt idx="3950">
                  <c:v>43013.71875</c:v>
                </c:pt>
                <c:pt idx="3951">
                  <c:v>43013.739583333401</c:v>
                </c:pt>
                <c:pt idx="3952">
                  <c:v>43013.760416666599</c:v>
                </c:pt>
                <c:pt idx="3953">
                  <c:v>43013.78125</c:v>
                </c:pt>
                <c:pt idx="3954">
                  <c:v>43013.802083333401</c:v>
                </c:pt>
                <c:pt idx="3955">
                  <c:v>43013.822916666599</c:v>
                </c:pt>
                <c:pt idx="3956">
                  <c:v>43013.84375</c:v>
                </c:pt>
                <c:pt idx="3957">
                  <c:v>43013.864583333401</c:v>
                </c:pt>
                <c:pt idx="3958">
                  <c:v>43013.885416666599</c:v>
                </c:pt>
                <c:pt idx="3959">
                  <c:v>43013.90625</c:v>
                </c:pt>
                <c:pt idx="3960">
                  <c:v>43013.927083333401</c:v>
                </c:pt>
                <c:pt idx="3961">
                  <c:v>43013.947916666599</c:v>
                </c:pt>
                <c:pt idx="3962">
                  <c:v>43013.96875</c:v>
                </c:pt>
                <c:pt idx="3963">
                  <c:v>43013.989583333401</c:v>
                </c:pt>
                <c:pt idx="3964">
                  <c:v>43014.010416666599</c:v>
                </c:pt>
                <c:pt idx="3965">
                  <c:v>43014.03125</c:v>
                </c:pt>
                <c:pt idx="3966">
                  <c:v>43014.052083333401</c:v>
                </c:pt>
                <c:pt idx="3967">
                  <c:v>43014.072916666599</c:v>
                </c:pt>
                <c:pt idx="3968">
                  <c:v>43014.09375</c:v>
                </c:pt>
                <c:pt idx="3969">
                  <c:v>43014.114583333401</c:v>
                </c:pt>
                <c:pt idx="3970">
                  <c:v>43014.135416666599</c:v>
                </c:pt>
                <c:pt idx="3971">
                  <c:v>43014.15625</c:v>
                </c:pt>
                <c:pt idx="3972">
                  <c:v>43014.177083333401</c:v>
                </c:pt>
                <c:pt idx="3973">
                  <c:v>43014.197916666599</c:v>
                </c:pt>
                <c:pt idx="3974">
                  <c:v>43014.21875</c:v>
                </c:pt>
                <c:pt idx="3975">
                  <c:v>43014.239583333401</c:v>
                </c:pt>
                <c:pt idx="3976">
                  <c:v>43014.260416666599</c:v>
                </c:pt>
                <c:pt idx="3977">
                  <c:v>43014.28125</c:v>
                </c:pt>
                <c:pt idx="3978">
                  <c:v>43014.302083333401</c:v>
                </c:pt>
                <c:pt idx="3979">
                  <c:v>43014.322916666599</c:v>
                </c:pt>
                <c:pt idx="3980">
                  <c:v>43014.34375</c:v>
                </c:pt>
                <c:pt idx="3981">
                  <c:v>43014.364583333401</c:v>
                </c:pt>
                <c:pt idx="3982">
                  <c:v>43014.385416666599</c:v>
                </c:pt>
                <c:pt idx="3983">
                  <c:v>43014.40625</c:v>
                </c:pt>
                <c:pt idx="3984">
                  <c:v>43014.427083333401</c:v>
                </c:pt>
                <c:pt idx="3985">
                  <c:v>43014.447916666599</c:v>
                </c:pt>
                <c:pt idx="3986">
                  <c:v>43014.46875</c:v>
                </c:pt>
                <c:pt idx="3987">
                  <c:v>43014.489583333401</c:v>
                </c:pt>
                <c:pt idx="3988">
                  <c:v>43014.510416666599</c:v>
                </c:pt>
                <c:pt idx="3989">
                  <c:v>43014.53125</c:v>
                </c:pt>
                <c:pt idx="3990">
                  <c:v>43014.552083333401</c:v>
                </c:pt>
                <c:pt idx="3991">
                  <c:v>43014.572916666599</c:v>
                </c:pt>
                <c:pt idx="3992">
                  <c:v>43014.59375</c:v>
                </c:pt>
                <c:pt idx="3993">
                  <c:v>43014.614583333401</c:v>
                </c:pt>
                <c:pt idx="3994">
                  <c:v>43014.635416666599</c:v>
                </c:pt>
                <c:pt idx="3995">
                  <c:v>43014.65625</c:v>
                </c:pt>
                <c:pt idx="3996">
                  <c:v>43014.677083333401</c:v>
                </c:pt>
                <c:pt idx="3997">
                  <c:v>43014.697916666599</c:v>
                </c:pt>
                <c:pt idx="3998">
                  <c:v>43014.71875</c:v>
                </c:pt>
                <c:pt idx="3999">
                  <c:v>43014.739583333401</c:v>
                </c:pt>
                <c:pt idx="4000">
                  <c:v>43014.760416666599</c:v>
                </c:pt>
                <c:pt idx="4001">
                  <c:v>43014.78125</c:v>
                </c:pt>
                <c:pt idx="4002">
                  <c:v>43014.802083333401</c:v>
                </c:pt>
                <c:pt idx="4003">
                  <c:v>43014.822916666599</c:v>
                </c:pt>
                <c:pt idx="4004">
                  <c:v>43014.84375</c:v>
                </c:pt>
                <c:pt idx="4005">
                  <c:v>43014.864583333401</c:v>
                </c:pt>
                <c:pt idx="4006">
                  <c:v>43014.885416666599</c:v>
                </c:pt>
                <c:pt idx="4007">
                  <c:v>43014.90625</c:v>
                </c:pt>
                <c:pt idx="4008">
                  <c:v>43014.927083333401</c:v>
                </c:pt>
                <c:pt idx="4009">
                  <c:v>43014.947916666599</c:v>
                </c:pt>
                <c:pt idx="4010">
                  <c:v>43014.96875</c:v>
                </c:pt>
                <c:pt idx="4011">
                  <c:v>43014.989583333401</c:v>
                </c:pt>
                <c:pt idx="4012">
                  <c:v>43015.010416666599</c:v>
                </c:pt>
                <c:pt idx="4013">
                  <c:v>43015.03125</c:v>
                </c:pt>
                <c:pt idx="4014">
                  <c:v>43015.052083333401</c:v>
                </c:pt>
                <c:pt idx="4015">
                  <c:v>43015.072916666599</c:v>
                </c:pt>
                <c:pt idx="4016">
                  <c:v>43015.09375</c:v>
                </c:pt>
                <c:pt idx="4017">
                  <c:v>43015.114583333401</c:v>
                </c:pt>
                <c:pt idx="4018">
                  <c:v>43015.135416666599</c:v>
                </c:pt>
                <c:pt idx="4019">
                  <c:v>43015.15625</c:v>
                </c:pt>
                <c:pt idx="4020">
                  <c:v>43015.177083333401</c:v>
                </c:pt>
                <c:pt idx="4021">
                  <c:v>43015.197916666599</c:v>
                </c:pt>
                <c:pt idx="4022">
                  <c:v>43015.21875</c:v>
                </c:pt>
                <c:pt idx="4023">
                  <c:v>43015.239583333401</c:v>
                </c:pt>
                <c:pt idx="4024">
                  <c:v>43015.260416666599</c:v>
                </c:pt>
                <c:pt idx="4025">
                  <c:v>43015.28125</c:v>
                </c:pt>
                <c:pt idx="4026">
                  <c:v>43015.302083333401</c:v>
                </c:pt>
                <c:pt idx="4027">
                  <c:v>43015.322916666599</c:v>
                </c:pt>
                <c:pt idx="4028">
                  <c:v>43015.34375</c:v>
                </c:pt>
                <c:pt idx="4029">
                  <c:v>43015.364583333401</c:v>
                </c:pt>
                <c:pt idx="4030">
                  <c:v>43015.385416666599</c:v>
                </c:pt>
                <c:pt idx="4031">
                  <c:v>43015.40625</c:v>
                </c:pt>
                <c:pt idx="4032">
                  <c:v>43015.427083333401</c:v>
                </c:pt>
                <c:pt idx="4033">
                  <c:v>43015.447916666599</c:v>
                </c:pt>
                <c:pt idx="4034">
                  <c:v>43015.46875</c:v>
                </c:pt>
                <c:pt idx="4035">
                  <c:v>43015.489583333401</c:v>
                </c:pt>
                <c:pt idx="4036">
                  <c:v>43015.510416666599</c:v>
                </c:pt>
                <c:pt idx="4037">
                  <c:v>43015.53125</c:v>
                </c:pt>
                <c:pt idx="4038">
                  <c:v>43015.552083333401</c:v>
                </c:pt>
                <c:pt idx="4039">
                  <c:v>43015.572916666599</c:v>
                </c:pt>
                <c:pt idx="4040">
                  <c:v>43015.59375</c:v>
                </c:pt>
                <c:pt idx="4041">
                  <c:v>43015.614583333401</c:v>
                </c:pt>
                <c:pt idx="4042">
                  <c:v>43015.635416666599</c:v>
                </c:pt>
                <c:pt idx="4043">
                  <c:v>43015.65625</c:v>
                </c:pt>
                <c:pt idx="4044">
                  <c:v>43015.677083333401</c:v>
                </c:pt>
                <c:pt idx="4045">
                  <c:v>43015.697916666599</c:v>
                </c:pt>
                <c:pt idx="4046">
                  <c:v>43015.71875</c:v>
                </c:pt>
                <c:pt idx="4047">
                  <c:v>43015.739583333401</c:v>
                </c:pt>
                <c:pt idx="4048">
                  <c:v>43015.760416666599</c:v>
                </c:pt>
                <c:pt idx="4049">
                  <c:v>43015.78125</c:v>
                </c:pt>
                <c:pt idx="4050">
                  <c:v>43015.802083333401</c:v>
                </c:pt>
                <c:pt idx="4051">
                  <c:v>43015.822916666599</c:v>
                </c:pt>
                <c:pt idx="4052">
                  <c:v>43015.84375</c:v>
                </c:pt>
                <c:pt idx="4053">
                  <c:v>43015.864583333401</c:v>
                </c:pt>
                <c:pt idx="4054">
                  <c:v>43015.885416666599</c:v>
                </c:pt>
                <c:pt idx="4055">
                  <c:v>43015.90625</c:v>
                </c:pt>
                <c:pt idx="4056">
                  <c:v>43015.927083333401</c:v>
                </c:pt>
                <c:pt idx="4057">
                  <c:v>43015.947916666599</c:v>
                </c:pt>
                <c:pt idx="4058">
                  <c:v>43015.96875</c:v>
                </c:pt>
                <c:pt idx="4059">
                  <c:v>43015.989583333401</c:v>
                </c:pt>
                <c:pt idx="4060">
                  <c:v>43016.010416666599</c:v>
                </c:pt>
                <c:pt idx="4061">
                  <c:v>43016.03125</c:v>
                </c:pt>
                <c:pt idx="4062">
                  <c:v>43016.052083333401</c:v>
                </c:pt>
                <c:pt idx="4063">
                  <c:v>43016.072916666599</c:v>
                </c:pt>
                <c:pt idx="4064">
                  <c:v>43016.09375</c:v>
                </c:pt>
                <c:pt idx="4065">
                  <c:v>43016.114583333401</c:v>
                </c:pt>
                <c:pt idx="4066">
                  <c:v>43016.135416666599</c:v>
                </c:pt>
                <c:pt idx="4067">
                  <c:v>43016.15625</c:v>
                </c:pt>
                <c:pt idx="4068">
                  <c:v>43016.177083333401</c:v>
                </c:pt>
                <c:pt idx="4069">
                  <c:v>43016.197916666599</c:v>
                </c:pt>
                <c:pt idx="4070">
                  <c:v>43016.21875</c:v>
                </c:pt>
                <c:pt idx="4071">
                  <c:v>43016.239583333401</c:v>
                </c:pt>
                <c:pt idx="4072">
                  <c:v>43016.260416666599</c:v>
                </c:pt>
                <c:pt idx="4073">
                  <c:v>43016.28125</c:v>
                </c:pt>
                <c:pt idx="4074">
                  <c:v>43016.302083333401</c:v>
                </c:pt>
                <c:pt idx="4075">
                  <c:v>43016.322916666599</c:v>
                </c:pt>
                <c:pt idx="4076">
                  <c:v>43016.34375</c:v>
                </c:pt>
                <c:pt idx="4077">
                  <c:v>43016.364583333401</c:v>
                </c:pt>
                <c:pt idx="4078">
                  <c:v>43016.385416666599</c:v>
                </c:pt>
                <c:pt idx="4079">
                  <c:v>43016.40625</c:v>
                </c:pt>
                <c:pt idx="4080">
                  <c:v>43016.427083333401</c:v>
                </c:pt>
                <c:pt idx="4081">
                  <c:v>43016.447916666599</c:v>
                </c:pt>
                <c:pt idx="4082">
                  <c:v>43016.46875</c:v>
                </c:pt>
                <c:pt idx="4083">
                  <c:v>43016.489583333401</c:v>
                </c:pt>
                <c:pt idx="4084">
                  <c:v>43016.510416666599</c:v>
                </c:pt>
                <c:pt idx="4085">
                  <c:v>43016.53125</c:v>
                </c:pt>
                <c:pt idx="4086">
                  <c:v>43016.552083333401</c:v>
                </c:pt>
                <c:pt idx="4087">
                  <c:v>43016.572916666599</c:v>
                </c:pt>
                <c:pt idx="4088">
                  <c:v>43016.59375</c:v>
                </c:pt>
                <c:pt idx="4089">
                  <c:v>43016.614583333401</c:v>
                </c:pt>
                <c:pt idx="4090">
                  <c:v>43016.635416666599</c:v>
                </c:pt>
                <c:pt idx="4091">
                  <c:v>43016.65625</c:v>
                </c:pt>
                <c:pt idx="4092">
                  <c:v>43016.677083333401</c:v>
                </c:pt>
                <c:pt idx="4093">
                  <c:v>43016.697916666599</c:v>
                </c:pt>
                <c:pt idx="4094">
                  <c:v>43016.71875</c:v>
                </c:pt>
                <c:pt idx="4095">
                  <c:v>43016.739583333401</c:v>
                </c:pt>
                <c:pt idx="4096">
                  <c:v>43016.760416666599</c:v>
                </c:pt>
                <c:pt idx="4097">
                  <c:v>43016.78125</c:v>
                </c:pt>
                <c:pt idx="4098">
                  <c:v>43016.802083333401</c:v>
                </c:pt>
                <c:pt idx="4099">
                  <c:v>43016.822916666599</c:v>
                </c:pt>
                <c:pt idx="4100">
                  <c:v>43016.84375</c:v>
                </c:pt>
                <c:pt idx="4101">
                  <c:v>43016.864583333401</c:v>
                </c:pt>
                <c:pt idx="4102">
                  <c:v>43016.885416666599</c:v>
                </c:pt>
                <c:pt idx="4103">
                  <c:v>43016.90625</c:v>
                </c:pt>
                <c:pt idx="4104">
                  <c:v>43016.927083333401</c:v>
                </c:pt>
                <c:pt idx="4105">
                  <c:v>43016.947916666599</c:v>
                </c:pt>
                <c:pt idx="4106">
                  <c:v>43016.96875</c:v>
                </c:pt>
                <c:pt idx="4107">
                  <c:v>43016.989583333401</c:v>
                </c:pt>
                <c:pt idx="4108">
                  <c:v>43017.010416666599</c:v>
                </c:pt>
                <c:pt idx="4109">
                  <c:v>43017.03125</c:v>
                </c:pt>
                <c:pt idx="4110">
                  <c:v>43017.052083333401</c:v>
                </c:pt>
                <c:pt idx="4111">
                  <c:v>43017.072916666599</c:v>
                </c:pt>
                <c:pt idx="4112">
                  <c:v>43017.09375</c:v>
                </c:pt>
                <c:pt idx="4113">
                  <c:v>43017.114583333401</c:v>
                </c:pt>
                <c:pt idx="4114">
                  <c:v>43017.135416666599</c:v>
                </c:pt>
                <c:pt idx="4115">
                  <c:v>43017.15625</c:v>
                </c:pt>
                <c:pt idx="4116">
                  <c:v>43017.177083333401</c:v>
                </c:pt>
                <c:pt idx="4117">
                  <c:v>43017.197916666599</c:v>
                </c:pt>
                <c:pt idx="4118">
                  <c:v>43017.21875</c:v>
                </c:pt>
                <c:pt idx="4119">
                  <c:v>43017.239583333401</c:v>
                </c:pt>
                <c:pt idx="4120">
                  <c:v>43017.260416666599</c:v>
                </c:pt>
                <c:pt idx="4121">
                  <c:v>43017.28125</c:v>
                </c:pt>
                <c:pt idx="4122">
                  <c:v>43017.302083333401</c:v>
                </c:pt>
                <c:pt idx="4123">
                  <c:v>43017.322916666599</c:v>
                </c:pt>
                <c:pt idx="4124">
                  <c:v>43017.34375</c:v>
                </c:pt>
                <c:pt idx="4125">
                  <c:v>43017.364583333401</c:v>
                </c:pt>
                <c:pt idx="4126">
                  <c:v>43017.385416666599</c:v>
                </c:pt>
                <c:pt idx="4127">
                  <c:v>43017.40625</c:v>
                </c:pt>
                <c:pt idx="4128">
                  <c:v>43017.427083333401</c:v>
                </c:pt>
                <c:pt idx="4129">
                  <c:v>43017.447916666599</c:v>
                </c:pt>
                <c:pt idx="4130">
                  <c:v>43017.46875</c:v>
                </c:pt>
                <c:pt idx="4131">
                  <c:v>43017.489583333401</c:v>
                </c:pt>
                <c:pt idx="4132">
                  <c:v>43017.510416666599</c:v>
                </c:pt>
                <c:pt idx="4133">
                  <c:v>43017.53125</c:v>
                </c:pt>
                <c:pt idx="4134">
                  <c:v>43017.552083333401</c:v>
                </c:pt>
                <c:pt idx="4135">
                  <c:v>43017.572916666599</c:v>
                </c:pt>
                <c:pt idx="4136">
                  <c:v>43017.59375</c:v>
                </c:pt>
                <c:pt idx="4137">
                  <c:v>43017.614583333401</c:v>
                </c:pt>
                <c:pt idx="4138">
                  <c:v>43017.635416666599</c:v>
                </c:pt>
                <c:pt idx="4139">
                  <c:v>43017.65625</c:v>
                </c:pt>
                <c:pt idx="4140">
                  <c:v>43017.677083333401</c:v>
                </c:pt>
                <c:pt idx="4141">
                  <c:v>43017.697916666599</c:v>
                </c:pt>
                <c:pt idx="4142">
                  <c:v>43017.71875</c:v>
                </c:pt>
                <c:pt idx="4143">
                  <c:v>43017.739583333401</c:v>
                </c:pt>
                <c:pt idx="4144">
                  <c:v>43017.760416666599</c:v>
                </c:pt>
                <c:pt idx="4145">
                  <c:v>43017.78125</c:v>
                </c:pt>
                <c:pt idx="4146">
                  <c:v>43017.802083333401</c:v>
                </c:pt>
                <c:pt idx="4147">
                  <c:v>43017.822916666599</c:v>
                </c:pt>
                <c:pt idx="4148">
                  <c:v>43017.84375</c:v>
                </c:pt>
                <c:pt idx="4149">
                  <c:v>43017.864583333401</c:v>
                </c:pt>
                <c:pt idx="4150">
                  <c:v>43017.885416666599</c:v>
                </c:pt>
                <c:pt idx="4151">
                  <c:v>43017.90625</c:v>
                </c:pt>
                <c:pt idx="4152">
                  <c:v>43017.927083333401</c:v>
                </c:pt>
                <c:pt idx="4153">
                  <c:v>43017.947916666599</c:v>
                </c:pt>
                <c:pt idx="4154">
                  <c:v>43017.96875</c:v>
                </c:pt>
                <c:pt idx="4155">
                  <c:v>43017.989583333401</c:v>
                </c:pt>
                <c:pt idx="4156">
                  <c:v>43018.010416666599</c:v>
                </c:pt>
                <c:pt idx="4157">
                  <c:v>43018.03125</c:v>
                </c:pt>
                <c:pt idx="4158">
                  <c:v>43018.052083333401</c:v>
                </c:pt>
                <c:pt idx="4159">
                  <c:v>43018.072916666599</c:v>
                </c:pt>
                <c:pt idx="4160">
                  <c:v>43018.09375</c:v>
                </c:pt>
                <c:pt idx="4161">
                  <c:v>43018.114583333401</c:v>
                </c:pt>
                <c:pt idx="4162">
                  <c:v>43018.135416666599</c:v>
                </c:pt>
                <c:pt idx="4163">
                  <c:v>43018.15625</c:v>
                </c:pt>
                <c:pt idx="4164">
                  <c:v>43018.177083333401</c:v>
                </c:pt>
                <c:pt idx="4165">
                  <c:v>43018.197916666599</c:v>
                </c:pt>
                <c:pt idx="4166">
                  <c:v>43018.21875</c:v>
                </c:pt>
                <c:pt idx="4167">
                  <c:v>43018.239583333401</c:v>
                </c:pt>
                <c:pt idx="4168">
                  <c:v>43018.260416666599</c:v>
                </c:pt>
                <c:pt idx="4169">
                  <c:v>43018.28125</c:v>
                </c:pt>
                <c:pt idx="4170">
                  <c:v>43018.302083333401</c:v>
                </c:pt>
                <c:pt idx="4171">
                  <c:v>43018.322916666599</c:v>
                </c:pt>
                <c:pt idx="4172">
                  <c:v>43018.34375</c:v>
                </c:pt>
                <c:pt idx="4173">
                  <c:v>43018.364583333401</c:v>
                </c:pt>
                <c:pt idx="4174">
                  <c:v>43018.385416666599</c:v>
                </c:pt>
                <c:pt idx="4175">
                  <c:v>43018.40625</c:v>
                </c:pt>
                <c:pt idx="4176">
                  <c:v>43018.427083333401</c:v>
                </c:pt>
                <c:pt idx="4177">
                  <c:v>43018.447916666599</c:v>
                </c:pt>
                <c:pt idx="4178">
                  <c:v>43018.46875</c:v>
                </c:pt>
                <c:pt idx="4179">
                  <c:v>43018.489583333401</c:v>
                </c:pt>
                <c:pt idx="4180">
                  <c:v>43018.510416666599</c:v>
                </c:pt>
                <c:pt idx="4181">
                  <c:v>43018.53125</c:v>
                </c:pt>
                <c:pt idx="4182">
                  <c:v>43018.552083333401</c:v>
                </c:pt>
                <c:pt idx="4183">
                  <c:v>43018.572916666599</c:v>
                </c:pt>
                <c:pt idx="4184">
                  <c:v>43018.59375</c:v>
                </c:pt>
                <c:pt idx="4185">
                  <c:v>43018.614583333401</c:v>
                </c:pt>
                <c:pt idx="4186">
                  <c:v>43018.635416666599</c:v>
                </c:pt>
                <c:pt idx="4187">
                  <c:v>43018.65625</c:v>
                </c:pt>
                <c:pt idx="4188">
                  <c:v>43018.677083333401</c:v>
                </c:pt>
                <c:pt idx="4189">
                  <c:v>43018.697916666599</c:v>
                </c:pt>
                <c:pt idx="4190">
                  <c:v>43018.71875</c:v>
                </c:pt>
                <c:pt idx="4191">
                  <c:v>43018.739583333401</c:v>
                </c:pt>
                <c:pt idx="4192">
                  <c:v>43018.760416666599</c:v>
                </c:pt>
                <c:pt idx="4193">
                  <c:v>43018.78125</c:v>
                </c:pt>
                <c:pt idx="4194">
                  <c:v>43018.802083333401</c:v>
                </c:pt>
                <c:pt idx="4195">
                  <c:v>43018.822916666599</c:v>
                </c:pt>
                <c:pt idx="4196">
                  <c:v>43018.84375</c:v>
                </c:pt>
                <c:pt idx="4197">
                  <c:v>43018.864583333401</c:v>
                </c:pt>
                <c:pt idx="4198">
                  <c:v>43018.885416666599</c:v>
                </c:pt>
                <c:pt idx="4199">
                  <c:v>43018.90625</c:v>
                </c:pt>
                <c:pt idx="4200">
                  <c:v>43018.927083333401</c:v>
                </c:pt>
                <c:pt idx="4201">
                  <c:v>43018.947916666599</c:v>
                </c:pt>
                <c:pt idx="4202">
                  <c:v>43018.96875</c:v>
                </c:pt>
                <c:pt idx="4203">
                  <c:v>43018.989583333401</c:v>
                </c:pt>
                <c:pt idx="4204">
                  <c:v>43019.010416666599</c:v>
                </c:pt>
                <c:pt idx="4205">
                  <c:v>43019.03125</c:v>
                </c:pt>
                <c:pt idx="4206">
                  <c:v>43019.052083333401</c:v>
                </c:pt>
                <c:pt idx="4207">
                  <c:v>43019.072916666599</c:v>
                </c:pt>
                <c:pt idx="4208">
                  <c:v>43019.09375</c:v>
                </c:pt>
                <c:pt idx="4209">
                  <c:v>43019.114583333401</c:v>
                </c:pt>
                <c:pt idx="4210">
                  <c:v>43019.135416666599</c:v>
                </c:pt>
                <c:pt idx="4211">
                  <c:v>43019.15625</c:v>
                </c:pt>
                <c:pt idx="4212">
                  <c:v>43019.177083333401</c:v>
                </c:pt>
                <c:pt idx="4213">
                  <c:v>43019.197916666599</c:v>
                </c:pt>
                <c:pt idx="4214">
                  <c:v>43019.21875</c:v>
                </c:pt>
                <c:pt idx="4215">
                  <c:v>43019.239583333401</c:v>
                </c:pt>
                <c:pt idx="4216">
                  <c:v>43019.260416666599</c:v>
                </c:pt>
                <c:pt idx="4217">
                  <c:v>43019.28125</c:v>
                </c:pt>
                <c:pt idx="4218">
                  <c:v>43019.302083333401</c:v>
                </c:pt>
                <c:pt idx="4219">
                  <c:v>43019.322916666599</c:v>
                </c:pt>
                <c:pt idx="4220">
                  <c:v>43019.34375</c:v>
                </c:pt>
                <c:pt idx="4221">
                  <c:v>43019.364583333401</c:v>
                </c:pt>
                <c:pt idx="4222">
                  <c:v>43019.385416666599</c:v>
                </c:pt>
                <c:pt idx="4223">
                  <c:v>43019.40625</c:v>
                </c:pt>
                <c:pt idx="4224">
                  <c:v>43019.427083333401</c:v>
                </c:pt>
                <c:pt idx="4225">
                  <c:v>43019.447916666599</c:v>
                </c:pt>
                <c:pt idx="4226">
                  <c:v>43019.46875</c:v>
                </c:pt>
                <c:pt idx="4227">
                  <c:v>43019.489583333401</c:v>
                </c:pt>
                <c:pt idx="4228">
                  <c:v>43019.510416666599</c:v>
                </c:pt>
                <c:pt idx="4229">
                  <c:v>43019.53125</c:v>
                </c:pt>
                <c:pt idx="4230">
                  <c:v>43019.552083333401</c:v>
                </c:pt>
                <c:pt idx="4231">
                  <c:v>43019.572916666599</c:v>
                </c:pt>
                <c:pt idx="4232">
                  <c:v>43019.59375</c:v>
                </c:pt>
                <c:pt idx="4233">
                  <c:v>43019.614583333401</c:v>
                </c:pt>
                <c:pt idx="4234">
                  <c:v>43019.635416666599</c:v>
                </c:pt>
                <c:pt idx="4235">
                  <c:v>43019.65625</c:v>
                </c:pt>
                <c:pt idx="4236">
                  <c:v>43019.677083333401</c:v>
                </c:pt>
                <c:pt idx="4237">
                  <c:v>43019.697916666599</c:v>
                </c:pt>
                <c:pt idx="4238">
                  <c:v>43019.71875</c:v>
                </c:pt>
                <c:pt idx="4239">
                  <c:v>43019.739583333401</c:v>
                </c:pt>
                <c:pt idx="4240">
                  <c:v>43019.760416666599</c:v>
                </c:pt>
                <c:pt idx="4241">
                  <c:v>43019.78125</c:v>
                </c:pt>
                <c:pt idx="4242">
                  <c:v>43019.802083333401</c:v>
                </c:pt>
                <c:pt idx="4243">
                  <c:v>43019.822916666599</c:v>
                </c:pt>
                <c:pt idx="4244">
                  <c:v>43019.84375</c:v>
                </c:pt>
                <c:pt idx="4245">
                  <c:v>43019.864583333401</c:v>
                </c:pt>
                <c:pt idx="4246">
                  <c:v>43019.885416666599</c:v>
                </c:pt>
                <c:pt idx="4247">
                  <c:v>43019.90625</c:v>
                </c:pt>
                <c:pt idx="4248">
                  <c:v>43019.927083333401</c:v>
                </c:pt>
                <c:pt idx="4249">
                  <c:v>43019.947916666599</c:v>
                </c:pt>
                <c:pt idx="4250">
                  <c:v>43019.96875</c:v>
                </c:pt>
                <c:pt idx="4251">
                  <c:v>43019.989583333401</c:v>
                </c:pt>
                <c:pt idx="4252">
                  <c:v>43020.010416666599</c:v>
                </c:pt>
                <c:pt idx="4253">
                  <c:v>43020.03125</c:v>
                </c:pt>
                <c:pt idx="4254">
                  <c:v>43020.052083333401</c:v>
                </c:pt>
                <c:pt idx="4255">
                  <c:v>43020.072916666599</c:v>
                </c:pt>
                <c:pt idx="4256">
                  <c:v>43020.09375</c:v>
                </c:pt>
                <c:pt idx="4257">
                  <c:v>43020.114583333401</c:v>
                </c:pt>
                <c:pt idx="4258">
                  <c:v>43020.135416666599</c:v>
                </c:pt>
                <c:pt idx="4259">
                  <c:v>43020.15625</c:v>
                </c:pt>
                <c:pt idx="4260">
                  <c:v>43020.177083333401</c:v>
                </c:pt>
                <c:pt idx="4261">
                  <c:v>43020.197916666599</c:v>
                </c:pt>
                <c:pt idx="4262">
                  <c:v>43020.21875</c:v>
                </c:pt>
                <c:pt idx="4263">
                  <c:v>43020.239583333401</c:v>
                </c:pt>
                <c:pt idx="4264">
                  <c:v>43020.260416666599</c:v>
                </c:pt>
                <c:pt idx="4265">
                  <c:v>43020.28125</c:v>
                </c:pt>
                <c:pt idx="4266">
                  <c:v>43020.302083333401</c:v>
                </c:pt>
                <c:pt idx="4267">
                  <c:v>43020.322916666599</c:v>
                </c:pt>
                <c:pt idx="4268">
                  <c:v>43020.34375</c:v>
                </c:pt>
                <c:pt idx="4269">
                  <c:v>43020.364583333401</c:v>
                </c:pt>
                <c:pt idx="4270">
                  <c:v>43020.385416666599</c:v>
                </c:pt>
                <c:pt idx="4271">
                  <c:v>43020.40625</c:v>
                </c:pt>
                <c:pt idx="4272">
                  <c:v>43020.427083333401</c:v>
                </c:pt>
                <c:pt idx="4273">
                  <c:v>43020.447916666599</c:v>
                </c:pt>
                <c:pt idx="4274">
                  <c:v>43020.46875</c:v>
                </c:pt>
                <c:pt idx="4275">
                  <c:v>43020.489583333401</c:v>
                </c:pt>
                <c:pt idx="4276">
                  <c:v>43020.510416666599</c:v>
                </c:pt>
                <c:pt idx="4277">
                  <c:v>43020.53125</c:v>
                </c:pt>
                <c:pt idx="4278">
                  <c:v>43020.552083333401</c:v>
                </c:pt>
                <c:pt idx="4279">
                  <c:v>43020.572916666599</c:v>
                </c:pt>
                <c:pt idx="4280">
                  <c:v>43020.59375</c:v>
                </c:pt>
                <c:pt idx="4281">
                  <c:v>43020.614583333401</c:v>
                </c:pt>
                <c:pt idx="4282">
                  <c:v>43020.635416666599</c:v>
                </c:pt>
                <c:pt idx="4283">
                  <c:v>43020.65625</c:v>
                </c:pt>
                <c:pt idx="4284">
                  <c:v>43020.677083333401</c:v>
                </c:pt>
                <c:pt idx="4285">
                  <c:v>43020.697916666599</c:v>
                </c:pt>
                <c:pt idx="4286">
                  <c:v>43020.71875</c:v>
                </c:pt>
                <c:pt idx="4287">
                  <c:v>43020.739583333401</c:v>
                </c:pt>
                <c:pt idx="4288">
                  <c:v>43020.760416666599</c:v>
                </c:pt>
                <c:pt idx="4289">
                  <c:v>43020.78125</c:v>
                </c:pt>
                <c:pt idx="4290">
                  <c:v>43020.802083333401</c:v>
                </c:pt>
                <c:pt idx="4291">
                  <c:v>43020.822916666599</c:v>
                </c:pt>
                <c:pt idx="4292">
                  <c:v>43020.84375</c:v>
                </c:pt>
                <c:pt idx="4293">
                  <c:v>43020.864583333401</c:v>
                </c:pt>
                <c:pt idx="4294">
                  <c:v>43020.885416666599</c:v>
                </c:pt>
                <c:pt idx="4295">
                  <c:v>43020.90625</c:v>
                </c:pt>
                <c:pt idx="4296">
                  <c:v>43020.927083333401</c:v>
                </c:pt>
                <c:pt idx="4297">
                  <c:v>43020.947916666599</c:v>
                </c:pt>
                <c:pt idx="4298">
                  <c:v>43020.96875</c:v>
                </c:pt>
                <c:pt idx="4299">
                  <c:v>43020.989583333401</c:v>
                </c:pt>
                <c:pt idx="4300">
                  <c:v>43021.010416666599</c:v>
                </c:pt>
                <c:pt idx="4301">
                  <c:v>43021.03125</c:v>
                </c:pt>
                <c:pt idx="4302">
                  <c:v>43021.052083333401</c:v>
                </c:pt>
                <c:pt idx="4303">
                  <c:v>43021.072916666599</c:v>
                </c:pt>
                <c:pt idx="4304">
                  <c:v>43021.09375</c:v>
                </c:pt>
                <c:pt idx="4305">
                  <c:v>43021.114583333401</c:v>
                </c:pt>
                <c:pt idx="4306">
                  <c:v>43021.135416666599</c:v>
                </c:pt>
                <c:pt idx="4307">
                  <c:v>43021.15625</c:v>
                </c:pt>
                <c:pt idx="4308">
                  <c:v>43021.177083333401</c:v>
                </c:pt>
                <c:pt idx="4309">
                  <c:v>43021.197916666599</c:v>
                </c:pt>
                <c:pt idx="4310">
                  <c:v>43021.21875</c:v>
                </c:pt>
                <c:pt idx="4311">
                  <c:v>43021.239583333401</c:v>
                </c:pt>
                <c:pt idx="4312">
                  <c:v>43021.260416666599</c:v>
                </c:pt>
                <c:pt idx="4313">
                  <c:v>43021.28125</c:v>
                </c:pt>
                <c:pt idx="4314">
                  <c:v>43021.302083333401</c:v>
                </c:pt>
                <c:pt idx="4315">
                  <c:v>43021.322916666599</c:v>
                </c:pt>
                <c:pt idx="4316">
                  <c:v>43021.34375</c:v>
                </c:pt>
                <c:pt idx="4317">
                  <c:v>43021.364583333401</c:v>
                </c:pt>
                <c:pt idx="4318">
                  <c:v>43021.385416666599</c:v>
                </c:pt>
                <c:pt idx="4319">
                  <c:v>43021.40625</c:v>
                </c:pt>
                <c:pt idx="4320">
                  <c:v>43021.427083333401</c:v>
                </c:pt>
                <c:pt idx="4321">
                  <c:v>43021.447916666599</c:v>
                </c:pt>
                <c:pt idx="4322">
                  <c:v>43021.46875</c:v>
                </c:pt>
                <c:pt idx="4323">
                  <c:v>43021.489583333401</c:v>
                </c:pt>
                <c:pt idx="4324">
                  <c:v>43021.510416666599</c:v>
                </c:pt>
                <c:pt idx="4325">
                  <c:v>43021.53125</c:v>
                </c:pt>
                <c:pt idx="4326">
                  <c:v>43021.552083333401</c:v>
                </c:pt>
                <c:pt idx="4327">
                  <c:v>43021.572916666599</c:v>
                </c:pt>
                <c:pt idx="4328">
                  <c:v>43021.59375</c:v>
                </c:pt>
                <c:pt idx="4329">
                  <c:v>43021.614583333401</c:v>
                </c:pt>
                <c:pt idx="4330">
                  <c:v>43021.635416666599</c:v>
                </c:pt>
                <c:pt idx="4331">
                  <c:v>43021.65625</c:v>
                </c:pt>
                <c:pt idx="4332">
                  <c:v>43021.677083333401</c:v>
                </c:pt>
                <c:pt idx="4333">
                  <c:v>43021.697916666599</c:v>
                </c:pt>
                <c:pt idx="4334">
                  <c:v>43021.71875</c:v>
                </c:pt>
                <c:pt idx="4335">
                  <c:v>43021.739583333401</c:v>
                </c:pt>
                <c:pt idx="4336">
                  <c:v>43021.760416666599</c:v>
                </c:pt>
                <c:pt idx="4337">
                  <c:v>43021.78125</c:v>
                </c:pt>
                <c:pt idx="4338">
                  <c:v>43021.802083333401</c:v>
                </c:pt>
                <c:pt idx="4339">
                  <c:v>43021.822916666599</c:v>
                </c:pt>
                <c:pt idx="4340">
                  <c:v>43021.84375</c:v>
                </c:pt>
                <c:pt idx="4341">
                  <c:v>43021.864583333401</c:v>
                </c:pt>
                <c:pt idx="4342">
                  <c:v>43021.885416666599</c:v>
                </c:pt>
                <c:pt idx="4343">
                  <c:v>43021.90625</c:v>
                </c:pt>
                <c:pt idx="4344">
                  <c:v>43021.927083333401</c:v>
                </c:pt>
                <c:pt idx="4345">
                  <c:v>43021.947916666599</c:v>
                </c:pt>
                <c:pt idx="4346">
                  <c:v>43021.96875</c:v>
                </c:pt>
                <c:pt idx="4347">
                  <c:v>43021.989583333401</c:v>
                </c:pt>
                <c:pt idx="4348">
                  <c:v>43022.010416666599</c:v>
                </c:pt>
                <c:pt idx="4349">
                  <c:v>43022.03125</c:v>
                </c:pt>
                <c:pt idx="4350">
                  <c:v>43022.052083333401</c:v>
                </c:pt>
                <c:pt idx="4351">
                  <c:v>43022.072916666599</c:v>
                </c:pt>
                <c:pt idx="4352">
                  <c:v>43022.09375</c:v>
                </c:pt>
                <c:pt idx="4353">
                  <c:v>43022.114583333401</c:v>
                </c:pt>
                <c:pt idx="4354">
                  <c:v>43022.135416666599</c:v>
                </c:pt>
                <c:pt idx="4355">
                  <c:v>43022.15625</c:v>
                </c:pt>
                <c:pt idx="4356">
                  <c:v>43022.177083333401</c:v>
                </c:pt>
                <c:pt idx="4357">
                  <c:v>43022.197916666599</c:v>
                </c:pt>
                <c:pt idx="4358">
                  <c:v>43022.21875</c:v>
                </c:pt>
                <c:pt idx="4359">
                  <c:v>43022.239583333401</c:v>
                </c:pt>
                <c:pt idx="4360">
                  <c:v>43022.260416666599</c:v>
                </c:pt>
                <c:pt idx="4361">
                  <c:v>43022.28125</c:v>
                </c:pt>
                <c:pt idx="4362">
                  <c:v>43022.302083333401</c:v>
                </c:pt>
                <c:pt idx="4363">
                  <c:v>43022.322916666599</c:v>
                </c:pt>
                <c:pt idx="4364">
                  <c:v>43022.34375</c:v>
                </c:pt>
                <c:pt idx="4365">
                  <c:v>43022.364583333401</c:v>
                </c:pt>
                <c:pt idx="4366">
                  <c:v>43022.385416666599</c:v>
                </c:pt>
                <c:pt idx="4367">
                  <c:v>43022.40625</c:v>
                </c:pt>
                <c:pt idx="4368">
                  <c:v>43022.427083333401</c:v>
                </c:pt>
                <c:pt idx="4369">
                  <c:v>43022.447916666599</c:v>
                </c:pt>
                <c:pt idx="4370">
                  <c:v>43022.46875</c:v>
                </c:pt>
                <c:pt idx="4371">
                  <c:v>43022.489583333401</c:v>
                </c:pt>
                <c:pt idx="4372">
                  <c:v>43022.510416666599</c:v>
                </c:pt>
                <c:pt idx="4373">
                  <c:v>43022.53125</c:v>
                </c:pt>
                <c:pt idx="4374">
                  <c:v>43022.552083333401</c:v>
                </c:pt>
                <c:pt idx="4375">
                  <c:v>43022.572916666599</c:v>
                </c:pt>
                <c:pt idx="4376">
                  <c:v>43022.59375</c:v>
                </c:pt>
                <c:pt idx="4377">
                  <c:v>43022.614583333401</c:v>
                </c:pt>
                <c:pt idx="4378">
                  <c:v>43022.635416666599</c:v>
                </c:pt>
                <c:pt idx="4379">
                  <c:v>43022.65625</c:v>
                </c:pt>
                <c:pt idx="4380">
                  <c:v>43022.677083333401</c:v>
                </c:pt>
                <c:pt idx="4381">
                  <c:v>43022.697916666599</c:v>
                </c:pt>
                <c:pt idx="4382">
                  <c:v>43022.71875</c:v>
                </c:pt>
                <c:pt idx="4383">
                  <c:v>43022.739583333401</c:v>
                </c:pt>
                <c:pt idx="4384">
                  <c:v>43022.760416666599</c:v>
                </c:pt>
                <c:pt idx="4385">
                  <c:v>43022.78125</c:v>
                </c:pt>
                <c:pt idx="4386">
                  <c:v>43022.802083333401</c:v>
                </c:pt>
                <c:pt idx="4387">
                  <c:v>43022.822916666599</c:v>
                </c:pt>
                <c:pt idx="4388">
                  <c:v>43022.84375</c:v>
                </c:pt>
                <c:pt idx="4389">
                  <c:v>43022.864583333401</c:v>
                </c:pt>
                <c:pt idx="4390">
                  <c:v>43022.885416666599</c:v>
                </c:pt>
                <c:pt idx="4391">
                  <c:v>43022.90625</c:v>
                </c:pt>
                <c:pt idx="4392">
                  <c:v>43022.927083333401</c:v>
                </c:pt>
                <c:pt idx="4393">
                  <c:v>43022.947916666599</c:v>
                </c:pt>
                <c:pt idx="4394">
                  <c:v>43022.96875</c:v>
                </c:pt>
                <c:pt idx="4395">
                  <c:v>43022.989583333401</c:v>
                </c:pt>
                <c:pt idx="4396">
                  <c:v>43023.010416666599</c:v>
                </c:pt>
                <c:pt idx="4397">
                  <c:v>43023.03125</c:v>
                </c:pt>
                <c:pt idx="4398">
                  <c:v>43023.052083333401</c:v>
                </c:pt>
                <c:pt idx="4399">
                  <c:v>43023.072916666599</c:v>
                </c:pt>
                <c:pt idx="4400">
                  <c:v>43023.09375</c:v>
                </c:pt>
                <c:pt idx="4401">
                  <c:v>43023.114583333401</c:v>
                </c:pt>
                <c:pt idx="4402">
                  <c:v>43023.135416666599</c:v>
                </c:pt>
                <c:pt idx="4403">
                  <c:v>43023.15625</c:v>
                </c:pt>
                <c:pt idx="4404">
                  <c:v>43023.177083333401</c:v>
                </c:pt>
                <c:pt idx="4405">
                  <c:v>43023.197916666599</c:v>
                </c:pt>
                <c:pt idx="4406">
                  <c:v>43023.21875</c:v>
                </c:pt>
                <c:pt idx="4407">
                  <c:v>43023.239583333401</c:v>
                </c:pt>
                <c:pt idx="4408">
                  <c:v>43023.260416666599</c:v>
                </c:pt>
                <c:pt idx="4409">
                  <c:v>43023.28125</c:v>
                </c:pt>
                <c:pt idx="4410">
                  <c:v>43023.302083333401</c:v>
                </c:pt>
                <c:pt idx="4411">
                  <c:v>43023.322916666599</c:v>
                </c:pt>
                <c:pt idx="4412">
                  <c:v>43023.34375</c:v>
                </c:pt>
                <c:pt idx="4413">
                  <c:v>43023.364583333401</c:v>
                </c:pt>
                <c:pt idx="4414">
                  <c:v>43023.385416666599</c:v>
                </c:pt>
                <c:pt idx="4415">
                  <c:v>43023.40625</c:v>
                </c:pt>
                <c:pt idx="4416">
                  <c:v>43023.427083333401</c:v>
                </c:pt>
                <c:pt idx="4417">
                  <c:v>43023.447916666599</c:v>
                </c:pt>
                <c:pt idx="4418">
                  <c:v>43023.46875</c:v>
                </c:pt>
                <c:pt idx="4419">
                  <c:v>43023.489583333401</c:v>
                </c:pt>
                <c:pt idx="4420">
                  <c:v>43023.510416666599</c:v>
                </c:pt>
                <c:pt idx="4421">
                  <c:v>43023.53125</c:v>
                </c:pt>
                <c:pt idx="4422">
                  <c:v>43023.552083333401</c:v>
                </c:pt>
                <c:pt idx="4423">
                  <c:v>43023.572916666599</c:v>
                </c:pt>
                <c:pt idx="4424">
                  <c:v>43023.59375</c:v>
                </c:pt>
                <c:pt idx="4425">
                  <c:v>43023.614583333401</c:v>
                </c:pt>
                <c:pt idx="4426">
                  <c:v>43023.635416666599</c:v>
                </c:pt>
                <c:pt idx="4427">
                  <c:v>43023.65625</c:v>
                </c:pt>
                <c:pt idx="4428">
                  <c:v>43023.677083333401</c:v>
                </c:pt>
                <c:pt idx="4429">
                  <c:v>43023.697916666599</c:v>
                </c:pt>
                <c:pt idx="4430">
                  <c:v>43023.71875</c:v>
                </c:pt>
                <c:pt idx="4431">
                  <c:v>43023.739583333401</c:v>
                </c:pt>
                <c:pt idx="4432">
                  <c:v>43023.760416666599</c:v>
                </c:pt>
                <c:pt idx="4433">
                  <c:v>43023.78125</c:v>
                </c:pt>
                <c:pt idx="4434">
                  <c:v>43023.802083333401</c:v>
                </c:pt>
                <c:pt idx="4435">
                  <c:v>43023.822916666599</c:v>
                </c:pt>
                <c:pt idx="4436">
                  <c:v>43023.84375</c:v>
                </c:pt>
                <c:pt idx="4437">
                  <c:v>43023.864583333401</c:v>
                </c:pt>
                <c:pt idx="4438">
                  <c:v>43023.885416666599</c:v>
                </c:pt>
                <c:pt idx="4439">
                  <c:v>43023.90625</c:v>
                </c:pt>
                <c:pt idx="4440">
                  <c:v>43023.927083333401</c:v>
                </c:pt>
                <c:pt idx="4441">
                  <c:v>43023.947916666599</c:v>
                </c:pt>
                <c:pt idx="4442">
                  <c:v>43023.96875</c:v>
                </c:pt>
                <c:pt idx="4443">
                  <c:v>43023.989583333401</c:v>
                </c:pt>
                <c:pt idx="4444">
                  <c:v>43024.010416666599</c:v>
                </c:pt>
                <c:pt idx="4445">
                  <c:v>43024.03125</c:v>
                </c:pt>
                <c:pt idx="4446">
                  <c:v>43024.052083333401</c:v>
                </c:pt>
                <c:pt idx="4447">
                  <c:v>43024.072916666599</c:v>
                </c:pt>
                <c:pt idx="4448">
                  <c:v>43024.09375</c:v>
                </c:pt>
                <c:pt idx="4449">
                  <c:v>43024.114583333401</c:v>
                </c:pt>
                <c:pt idx="4450">
                  <c:v>43024.135416666599</c:v>
                </c:pt>
                <c:pt idx="4451">
                  <c:v>43024.15625</c:v>
                </c:pt>
                <c:pt idx="4452">
                  <c:v>43024.177083333401</c:v>
                </c:pt>
                <c:pt idx="4453">
                  <c:v>43024.197916666599</c:v>
                </c:pt>
                <c:pt idx="4454">
                  <c:v>43024.21875</c:v>
                </c:pt>
                <c:pt idx="4455">
                  <c:v>43024.239583333401</c:v>
                </c:pt>
                <c:pt idx="4456">
                  <c:v>43024.260416666599</c:v>
                </c:pt>
                <c:pt idx="4457">
                  <c:v>43024.28125</c:v>
                </c:pt>
                <c:pt idx="4458">
                  <c:v>43024.302083333401</c:v>
                </c:pt>
                <c:pt idx="4459">
                  <c:v>43024.322916666599</c:v>
                </c:pt>
                <c:pt idx="4460">
                  <c:v>43024.34375</c:v>
                </c:pt>
                <c:pt idx="4461">
                  <c:v>43024.364583333401</c:v>
                </c:pt>
                <c:pt idx="4462">
                  <c:v>43024.385416666599</c:v>
                </c:pt>
                <c:pt idx="4463">
                  <c:v>43024.40625</c:v>
                </c:pt>
                <c:pt idx="4464">
                  <c:v>43024.427083333401</c:v>
                </c:pt>
                <c:pt idx="4465">
                  <c:v>43024.447916666599</c:v>
                </c:pt>
                <c:pt idx="4466">
                  <c:v>43024.46875</c:v>
                </c:pt>
                <c:pt idx="4467">
                  <c:v>43024.489583333401</c:v>
                </c:pt>
                <c:pt idx="4468">
                  <c:v>43024.510416666599</c:v>
                </c:pt>
                <c:pt idx="4469">
                  <c:v>43024.53125</c:v>
                </c:pt>
                <c:pt idx="4470">
                  <c:v>43024.552083333401</c:v>
                </c:pt>
                <c:pt idx="4471">
                  <c:v>43024.572916666599</c:v>
                </c:pt>
                <c:pt idx="4472">
                  <c:v>43024.59375</c:v>
                </c:pt>
                <c:pt idx="4473">
                  <c:v>43024.614583333401</c:v>
                </c:pt>
                <c:pt idx="4474">
                  <c:v>43024.635416666599</c:v>
                </c:pt>
                <c:pt idx="4475">
                  <c:v>43024.65625</c:v>
                </c:pt>
                <c:pt idx="4476">
                  <c:v>43024.677083333401</c:v>
                </c:pt>
                <c:pt idx="4477">
                  <c:v>43024.697916666599</c:v>
                </c:pt>
                <c:pt idx="4478">
                  <c:v>43024.71875</c:v>
                </c:pt>
                <c:pt idx="4479">
                  <c:v>43024.739583333401</c:v>
                </c:pt>
                <c:pt idx="4480">
                  <c:v>43024.760416666599</c:v>
                </c:pt>
                <c:pt idx="4481">
                  <c:v>43024.78125</c:v>
                </c:pt>
                <c:pt idx="4482">
                  <c:v>43024.802083333401</c:v>
                </c:pt>
                <c:pt idx="4483">
                  <c:v>43024.822916666599</c:v>
                </c:pt>
                <c:pt idx="4484">
                  <c:v>43024.84375</c:v>
                </c:pt>
                <c:pt idx="4485">
                  <c:v>43024.864583333401</c:v>
                </c:pt>
                <c:pt idx="4486">
                  <c:v>43024.885416666599</c:v>
                </c:pt>
                <c:pt idx="4487">
                  <c:v>43024.90625</c:v>
                </c:pt>
                <c:pt idx="4488">
                  <c:v>43024.927083333401</c:v>
                </c:pt>
                <c:pt idx="4489">
                  <c:v>43024.947916666599</c:v>
                </c:pt>
                <c:pt idx="4490">
                  <c:v>43024.96875</c:v>
                </c:pt>
                <c:pt idx="4491">
                  <c:v>43024.989583333401</c:v>
                </c:pt>
                <c:pt idx="4492">
                  <c:v>43025.010416666599</c:v>
                </c:pt>
                <c:pt idx="4493">
                  <c:v>43025.03125</c:v>
                </c:pt>
                <c:pt idx="4494">
                  <c:v>43025.052083333401</c:v>
                </c:pt>
                <c:pt idx="4495">
                  <c:v>43025.072916666599</c:v>
                </c:pt>
                <c:pt idx="4496">
                  <c:v>43025.09375</c:v>
                </c:pt>
                <c:pt idx="4497">
                  <c:v>43025.114583333401</c:v>
                </c:pt>
                <c:pt idx="4498">
                  <c:v>43025.135416666599</c:v>
                </c:pt>
                <c:pt idx="4499">
                  <c:v>43025.15625</c:v>
                </c:pt>
                <c:pt idx="4500">
                  <c:v>43025.177083333401</c:v>
                </c:pt>
                <c:pt idx="4501">
                  <c:v>43025.197916666599</c:v>
                </c:pt>
                <c:pt idx="4502">
                  <c:v>43025.21875</c:v>
                </c:pt>
                <c:pt idx="4503">
                  <c:v>43025.239583333401</c:v>
                </c:pt>
                <c:pt idx="4504">
                  <c:v>43025.260416666599</c:v>
                </c:pt>
                <c:pt idx="4505">
                  <c:v>43025.28125</c:v>
                </c:pt>
                <c:pt idx="4506">
                  <c:v>43025.302083333401</c:v>
                </c:pt>
                <c:pt idx="4507">
                  <c:v>43025.322916666599</c:v>
                </c:pt>
                <c:pt idx="4508">
                  <c:v>43025.34375</c:v>
                </c:pt>
                <c:pt idx="4509">
                  <c:v>43025.364583333401</c:v>
                </c:pt>
                <c:pt idx="4510">
                  <c:v>43025.385416666599</c:v>
                </c:pt>
                <c:pt idx="4511">
                  <c:v>43025.40625</c:v>
                </c:pt>
                <c:pt idx="4512">
                  <c:v>43025.427083333401</c:v>
                </c:pt>
                <c:pt idx="4513">
                  <c:v>43025.447916666599</c:v>
                </c:pt>
                <c:pt idx="4514">
                  <c:v>43025.46875</c:v>
                </c:pt>
                <c:pt idx="4515">
                  <c:v>43025.489583333401</c:v>
                </c:pt>
                <c:pt idx="4516">
                  <c:v>43025.510416666599</c:v>
                </c:pt>
                <c:pt idx="4517">
                  <c:v>43025.53125</c:v>
                </c:pt>
                <c:pt idx="4518">
                  <c:v>43025.552083333401</c:v>
                </c:pt>
                <c:pt idx="4519">
                  <c:v>43025.572916666599</c:v>
                </c:pt>
                <c:pt idx="4520">
                  <c:v>43025.59375</c:v>
                </c:pt>
                <c:pt idx="4521">
                  <c:v>43025.614583333401</c:v>
                </c:pt>
                <c:pt idx="4522">
                  <c:v>43025.635416666599</c:v>
                </c:pt>
                <c:pt idx="4523">
                  <c:v>43025.65625</c:v>
                </c:pt>
                <c:pt idx="4524">
                  <c:v>43025.677083333401</c:v>
                </c:pt>
                <c:pt idx="4525">
                  <c:v>43025.697916666599</c:v>
                </c:pt>
                <c:pt idx="4526">
                  <c:v>43025.71875</c:v>
                </c:pt>
                <c:pt idx="4527">
                  <c:v>43025.739583333401</c:v>
                </c:pt>
                <c:pt idx="4528">
                  <c:v>43025.760416666599</c:v>
                </c:pt>
                <c:pt idx="4529">
                  <c:v>43025.78125</c:v>
                </c:pt>
                <c:pt idx="4530">
                  <c:v>43025.802083333401</c:v>
                </c:pt>
                <c:pt idx="4531">
                  <c:v>43025.822916666599</c:v>
                </c:pt>
                <c:pt idx="4532">
                  <c:v>43025.84375</c:v>
                </c:pt>
                <c:pt idx="4533">
                  <c:v>43025.864583333401</c:v>
                </c:pt>
                <c:pt idx="4534">
                  <c:v>43025.885416666599</c:v>
                </c:pt>
                <c:pt idx="4535">
                  <c:v>43025.90625</c:v>
                </c:pt>
                <c:pt idx="4536">
                  <c:v>43025.927083333401</c:v>
                </c:pt>
                <c:pt idx="4537">
                  <c:v>43025.947916666599</c:v>
                </c:pt>
                <c:pt idx="4538">
                  <c:v>43025.96875</c:v>
                </c:pt>
                <c:pt idx="4539">
                  <c:v>43025.989583333401</c:v>
                </c:pt>
                <c:pt idx="4540">
                  <c:v>43026.010416666599</c:v>
                </c:pt>
                <c:pt idx="4541">
                  <c:v>43026.03125</c:v>
                </c:pt>
                <c:pt idx="4542">
                  <c:v>43026.052083333401</c:v>
                </c:pt>
                <c:pt idx="4543">
                  <c:v>43026.072916666599</c:v>
                </c:pt>
                <c:pt idx="4544">
                  <c:v>43026.09375</c:v>
                </c:pt>
                <c:pt idx="4545">
                  <c:v>43026.114583333401</c:v>
                </c:pt>
                <c:pt idx="4546">
                  <c:v>43026.135416666599</c:v>
                </c:pt>
                <c:pt idx="4547">
                  <c:v>43026.15625</c:v>
                </c:pt>
                <c:pt idx="4548">
                  <c:v>43026.177083333401</c:v>
                </c:pt>
                <c:pt idx="4549">
                  <c:v>43026.197916666599</c:v>
                </c:pt>
                <c:pt idx="4550">
                  <c:v>43026.21875</c:v>
                </c:pt>
                <c:pt idx="4551">
                  <c:v>43026.239583333401</c:v>
                </c:pt>
                <c:pt idx="4552">
                  <c:v>43026.260416666599</c:v>
                </c:pt>
                <c:pt idx="4553">
                  <c:v>43026.28125</c:v>
                </c:pt>
                <c:pt idx="4554">
                  <c:v>43026.302083333401</c:v>
                </c:pt>
                <c:pt idx="4555">
                  <c:v>43026.322916666599</c:v>
                </c:pt>
                <c:pt idx="4556">
                  <c:v>43026.34375</c:v>
                </c:pt>
                <c:pt idx="4557">
                  <c:v>43026.364583333401</c:v>
                </c:pt>
                <c:pt idx="4558">
                  <c:v>43026.385416666599</c:v>
                </c:pt>
                <c:pt idx="4559">
                  <c:v>43026.40625</c:v>
                </c:pt>
                <c:pt idx="4560">
                  <c:v>43026.427083333401</c:v>
                </c:pt>
                <c:pt idx="4561">
                  <c:v>43026.447916666599</c:v>
                </c:pt>
                <c:pt idx="4562">
                  <c:v>43026.46875</c:v>
                </c:pt>
                <c:pt idx="4563">
                  <c:v>43026.489583333401</c:v>
                </c:pt>
                <c:pt idx="4564">
                  <c:v>43026.510416666599</c:v>
                </c:pt>
                <c:pt idx="4565">
                  <c:v>43026.53125</c:v>
                </c:pt>
                <c:pt idx="4566">
                  <c:v>43026.552083333401</c:v>
                </c:pt>
                <c:pt idx="4567">
                  <c:v>43026.572916666599</c:v>
                </c:pt>
                <c:pt idx="4568">
                  <c:v>43026.59375</c:v>
                </c:pt>
                <c:pt idx="4569">
                  <c:v>43026.614583333401</c:v>
                </c:pt>
                <c:pt idx="4570">
                  <c:v>43026.635416666599</c:v>
                </c:pt>
                <c:pt idx="4571">
                  <c:v>43026.65625</c:v>
                </c:pt>
                <c:pt idx="4572">
                  <c:v>43026.677083333401</c:v>
                </c:pt>
                <c:pt idx="4573">
                  <c:v>43026.697916666599</c:v>
                </c:pt>
                <c:pt idx="4574">
                  <c:v>43026.71875</c:v>
                </c:pt>
                <c:pt idx="4575">
                  <c:v>43026.739583333401</c:v>
                </c:pt>
                <c:pt idx="4576">
                  <c:v>43026.760416666599</c:v>
                </c:pt>
                <c:pt idx="4577">
                  <c:v>43026.78125</c:v>
                </c:pt>
                <c:pt idx="4578">
                  <c:v>43026.802083333401</c:v>
                </c:pt>
                <c:pt idx="4579">
                  <c:v>43026.822916666599</c:v>
                </c:pt>
                <c:pt idx="4580">
                  <c:v>43026.84375</c:v>
                </c:pt>
                <c:pt idx="4581">
                  <c:v>43026.864583333401</c:v>
                </c:pt>
                <c:pt idx="4582">
                  <c:v>43026.885416666599</c:v>
                </c:pt>
                <c:pt idx="4583">
                  <c:v>43026.90625</c:v>
                </c:pt>
                <c:pt idx="4584">
                  <c:v>43026.927083333401</c:v>
                </c:pt>
                <c:pt idx="4585">
                  <c:v>43026.947916666599</c:v>
                </c:pt>
                <c:pt idx="4586">
                  <c:v>43026.96875</c:v>
                </c:pt>
                <c:pt idx="4587">
                  <c:v>43026.989583333401</c:v>
                </c:pt>
                <c:pt idx="4588">
                  <c:v>43027.010416666599</c:v>
                </c:pt>
                <c:pt idx="4589">
                  <c:v>43027.03125</c:v>
                </c:pt>
                <c:pt idx="4590">
                  <c:v>43027.052083333401</c:v>
                </c:pt>
                <c:pt idx="4591">
                  <c:v>43027.072916666599</c:v>
                </c:pt>
                <c:pt idx="4592">
                  <c:v>43027.09375</c:v>
                </c:pt>
                <c:pt idx="4593">
                  <c:v>43027.114583333401</c:v>
                </c:pt>
                <c:pt idx="4594">
                  <c:v>43027.135416666599</c:v>
                </c:pt>
                <c:pt idx="4595">
                  <c:v>43027.15625</c:v>
                </c:pt>
                <c:pt idx="4596">
                  <c:v>43027.177083333401</c:v>
                </c:pt>
                <c:pt idx="4597">
                  <c:v>43027.197916666599</c:v>
                </c:pt>
                <c:pt idx="4598">
                  <c:v>43027.21875</c:v>
                </c:pt>
                <c:pt idx="4599">
                  <c:v>43027.239583333401</c:v>
                </c:pt>
                <c:pt idx="4600">
                  <c:v>43027.260416666599</c:v>
                </c:pt>
                <c:pt idx="4601">
                  <c:v>43027.28125</c:v>
                </c:pt>
                <c:pt idx="4602">
                  <c:v>43027.302083333401</c:v>
                </c:pt>
                <c:pt idx="4603">
                  <c:v>43027.322916666599</c:v>
                </c:pt>
                <c:pt idx="4604">
                  <c:v>43027.34375</c:v>
                </c:pt>
                <c:pt idx="4605">
                  <c:v>43027.364583333401</c:v>
                </c:pt>
                <c:pt idx="4606">
                  <c:v>43027.385416666599</c:v>
                </c:pt>
                <c:pt idx="4607">
                  <c:v>43027.40625</c:v>
                </c:pt>
                <c:pt idx="4608">
                  <c:v>43027.427083333401</c:v>
                </c:pt>
                <c:pt idx="4609">
                  <c:v>43027.447916666599</c:v>
                </c:pt>
                <c:pt idx="4610">
                  <c:v>43027.46875</c:v>
                </c:pt>
                <c:pt idx="4611">
                  <c:v>43027.489583333401</c:v>
                </c:pt>
                <c:pt idx="4612">
                  <c:v>43027.510416666599</c:v>
                </c:pt>
                <c:pt idx="4613">
                  <c:v>43027.53125</c:v>
                </c:pt>
                <c:pt idx="4614">
                  <c:v>43027.552083333401</c:v>
                </c:pt>
                <c:pt idx="4615">
                  <c:v>43027.572916666599</c:v>
                </c:pt>
                <c:pt idx="4616">
                  <c:v>43027.59375</c:v>
                </c:pt>
                <c:pt idx="4617">
                  <c:v>43027.614583333401</c:v>
                </c:pt>
                <c:pt idx="4618">
                  <c:v>43027.635416666599</c:v>
                </c:pt>
                <c:pt idx="4619">
                  <c:v>43027.65625</c:v>
                </c:pt>
                <c:pt idx="4620">
                  <c:v>43027.677083333401</c:v>
                </c:pt>
                <c:pt idx="4621">
                  <c:v>43027.697916666599</c:v>
                </c:pt>
                <c:pt idx="4622">
                  <c:v>43027.71875</c:v>
                </c:pt>
                <c:pt idx="4623">
                  <c:v>43027.739583333401</c:v>
                </c:pt>
                <c:pt idx="4624">
                  <c:v>43027.760416666599</c:v>
                </c:pt>
                <c:pt idx="4625">
                  <c:v>43027.78125</c:v>
                </c:pt>
                <c:pt idx="4626">
                  <c:v>43027.802083333401</c:v>
                </c:pt>
                <c:pt idx="4627">
                  <c:v>43027.822916666599</c:v>
                </c:pt>
                <c:pt idx="4628">
                  <c:v>43027.84375</c:v>
                </c:pt>
                <c:pt idx="4629">
                  <c:v>43027.864583333401</c:v>
                </c:pt>
                <c:pt idx="4630">
                  <c:v>43027.885416666599</c:v>
                </c:pt>
                <c:pt idx="4631">
                  <c:v>43027.90625</c:v>
                </c:pt>
                <c:pt idx="4632">
                  <c:v>43027.927083333401</c:v>
                </c:pt>
                <c:pt idx="4633">
                  <c:v>43027.947916666599</c:v>
                </c:pt>
                <c:pt idx="4634">
                  <c:v>43027.96875</c:v>
                </c:pt>
                <c:pt idx="4635">
                  <c:v>43027.989583333401</c:v>
                </c:pt>
                <c:pt idx="4636">
                  <c:v>43028.010416666599</c:v>
                </c:pt>
                <c:pt idx="4637">
                  <c:v>43028.03125</c:v>
                </c:pt>
                <c:pt idx="4638">
                  <c:v>43028.052083333401</c:v>
                </c:pt>
                <c:pt idx="4639">
                  <c:v>43028.072916666599</c:v>
                </c:pt>
                <c:pt idx="4640">
                  <c:v>43028.09375</c:v>
                </c:pt>
                <c:pt idx="4641">
                  <c:v>43028.114583333401</c:v>
                </c:pt>
                <c:pt idx="4642">
                  <c:v>43028.135416666599</c:v>
                </c:pt>
                <c:pt idx="4643">
                  <c:v>43028.15625</c:v>
                </c:pt>
                <c:pt idx="4644">
                  <c:v>43028.177083333401</c:v>
                </c:pt>
                <c:pt idx="4645">
                  <c:v>43028.197916666599</c:v>
                </c:pt>
                <c:pt idx="4646">
                  <c:v>43028.21875</c:v>
                </c:pt>
                <c:pt idx="4647">
                  <c:v>43028.239583333401</c:v>
                </c:pt>
                <c:pt idx="4648">
                  <c:v>43028.260416666599</c:v>
                </c:pt>
                <c:pt idx="4649">
                  <c:v>43028.28125</c:v>
                </c:pt>
                <c:pt idx="4650">
                  <c:v>43028.302083333401</c:v>
                </c:pt>
                <c:pt idx="4651">
                  <c:v>43028.322916666599</c:v>
                </c:pt>
                <c:pt idx="4652">
                  <c:v>43028.34375</c:v>
                </c:pt>
                <c:pt idx="4653">
                  <c:v>43028.364583333401</c:v>
                </c:pt>
                <c:pt idx="4654">
                  <c:v>43028.385416666599</c:v>
                </c:pt>
                <c:pt idx="4655">
                  <c:v>43028.40625</c:v>
                </c:pt>
                <c:pt idx="4656">
                  <c:v>43028.427083333401</c:v>
                </c:pt>
                <c:pt idx="4657">
                  <c:v>43028.447916666599</c:v>
                </c:pt>
                <c:pt idx="4658">
                  <c:v>43028.46875</c:v>
                </c:pt>
                <c:pt idx="4659">
                  <c:v>43028.489583333401</c:v>
                </c:pt>
                <c:pt idx="4660">
                  <c:v>43028.510416666599</c:v>
                </c:pt>
                <c:pt idx="4661">
                  <c:v>43028.53125</c:v>
                </c:pt>
                <c:pt idx="4662">
                  <c:v>43028.552083333401</c:v>
                </c:pt>
                <c:pt idx="4663">
                  <c:v>43028.572916666599</c:v>
                </c:pt>
                <c:pt idx="4664">
                  <c:v>43028.59375</c:v>
                </c:pt>
                <c:pt idx="4665">
                  <c:v>43028.614583333401</c:v>
                </c:pt>
                <c:pt idx="4666">
                  <c:v>43028.635416666599</c:v>
                </c:pt>
                <c:pt idx="4667">
                  <c:v>43028.65625</c:v>
                </c:pt>
                <c:pt idx="4668">
                  <c:v>43028.677083333401</c:v>
                </c:pt>
                <c:pt idx="4669">
                  <c:v>43028.697916666599</c:v>
                </c:pt>
                <c:pt idx="4670">
                  <c:v>43028.71875</c:v>
                </c:pt>
                <c:pt idx="4671">
                  <c:v>43028.739583333401</c:v>
                </c:pt>
                <c:pt idx="4672">
                  <c:v>43028.760416666599</c:v>
                </c:pt>
                <c:pt idx="4673">
                  <c:v>43028.78125</c:v>
                </c:pt>
                <c:pt idx="4674">
                  <c:v>43028.802083333401</c:v>
                </c:pt>
                <c:pt idx="4675">
                  <c:v>43028.822916666599</c:v>
                </c:pt>
                <c:pt idx="4676">
                  <c:v>43028.84375</c:v>
                </c:pt>
                <c:pt idx="4677">
                  <c:v>43028.864583333401</c:v>
                </c:pt>
                <c:pt idx="4678">
                  <c:v>43028.885416666599</c:v>
                </c:pt>
                <c:pt idx="4679">
                  <c:v>43028.90625</c:v>
                </c:pt>
                <c:pt idx="4680">
                  <c:v>43028.927083333401</c:v>
                </c:pt>
                <c:pt idx="4681">
                  <c:v>43028.947916666599</c:v>
                </c:pt>
                <c:pt idx="4682">
                  <c:v>43028.96875</c:v>
                </c:pt>
                <c:pt idx="4683">
                  <c:v>43028.989583333401</c:v>
                </c:pt>
                <c:pt idx="4684">
                  <c:v>43029.010416666599</c:v>
                </c:pt>
                <c:pt idx="4685">
                  <c:v>43029.03125</c:v>
                </c:pt>
                <c:pt idx="4686">
                  <c:v>43029.052083333401</c:v>
                </c:pt>
                <c:pt idx="4687">
                  <c:v>43029.072916666599</c:v>
                </c:pt>
                <c:pt idx="4688">
                  <c:v>43029.09375</c:v>
                </c:pt>
                <c:pt idx="4689">
                  <c:v>43029.114583333401</c:v>
                </c:pt>
                <c:pt idx="4690">
                  <c:v>43029.135416666599</c:v>
                </c:pt>
                <c:pt idx="4691">
                  <c:v>43029.15625</c:v>
                </c:pt>
                <c:pt idx="4692">
                  <c:v>43029.177083333401</c:v>
                </c:pt>
                <c:pt idx="4693">
                  <c:v>43029.197916666599</c:v>
                </c:pt>
                <c:pt idx="4694">
                  <c:v>43029.21875</c:v>
                </c:pt>
                <c:pt idx="4695">
                  <c:v>43029.239583333401</c:v>
                </c:pt>
                <c:pt idx="4696">
                  <c:v>43029.260416666599</c:v>
                </c:pt>
                <c:pt idx="4697">
                  <c:v>43029.28125</c:v>
                </c:pt>
                <c:pt idx="4698">
                  <c:v>43029.302083333401</c:v>
                </c:pt>
                <c:pt idx="4699">
                  <c:v>43029.322916666599</c:v>
                </c:pt>
                <c:pt idx="4700">
                  <c:v>43029.34375</c:v>
                </c:pt>
                <c:pt idx="4701">
                  <c:v>43029.364583333401</c:v>
                </c:pt>
                <c:pt idx="4702">
                  <c:v>43029.385416666599</c:v>
                </c:pt>
                <c:pt idx="4703">
                  <c:v>43029.40625</c:v>
                </c:pt>
                <c:pt idx="4704">
                  <c:v>43029.427083333401</c:v>
                </c:pt>
                <c:pt idx="4705">
                  <c:v>43029.447916666599</c:v>
                </c:pt>
                <c:pt idx="4706">
                  <c:v>43029.46875</c:v>
                </c:pt>
                <c:pt idx="4707">
                  <c:v>43029.489583333401</c:v>
                </c:pt>
                <c:pt idx="4708">
                  <c:v>43029.510416666599</c:v>
                </c:pt>
                <c:pt idx="4709">
                  <c:v>43029.53125</c:v>
                </c:pt>
                <c:pt idx="4710">
                  <c:v>43029.552083333401</c:v>
                </c:pt>
                <c:pt idx="4711">
                  <c:v>43029.572916666599</c:v>
                </c:pt>
                <c:pt idx="4712">
                  <c:v>43029.59375</c:v>
                </c:pt>
                <c:pt idx="4713">
                  <c:v>43029.614583333401</c:v>
                </c:pt>
                <c:pt idx="4714">
                  <c:v>43029.635416666599</c:v>
                </c:pt>
                <c:pt idx="4715">
                  <c:v>43029.65625</c:v>
                </c:pt>
                <c:pt idx="4716">
                  <c:v>43029.677083333401</c:v>
                </c:pt>
                <c:pt idx="4717">
                  <c:v>43029.697916666599</c:v>
                </c:pt>
                <c:pt idx="4718">
                  <c:v>43029.71875</c:v>
                </c:pt>
                <c:pt idx="4719">
                  <c:v>43029.739583333401</c:v>
                </c:pt>
                <c:pt idx="4720">
                  <c:v>43029.760416666599</c:v>
                </c:pt>
                <c:pt idx="4721">
                  <c:v>43029.78125</c:v>
                </c:pt>
                <c:pt idx="4722">
                  <c:v>43029.802083333401</c:v>
                </c:pt>
                <c:pt idx="4723">
                  <c:v>43029.822916666599</c:v>
                </c:pt>
                <c:pt idx="4724">
                  <c:v>43029.84375</c:v>
                </c:pt>
                <c:pt idx="4725">
                  <c:v>43029.864583333401</c:v>
                </c:pt>
                <c:pt idx="4726">
                  <c:v>43029.885416666599</c:v>
                </c:pt>
                <c:pt idx="4727">
                  <c:v>43029.90625</c:v>
                </c:pt>
                <c:pt idx="4728">
                  <c:v>43029.927083333401</c:v>
                </c:pt>
                <c:pt idx="4729">
                  <c:v>43029.947916666599</c:v>
                </c:pt>
                <c:pt idx="4730">
                  <c:v>43029.96875</c:v>
                </c:pt>
                <c:pt idx="4731">
                  <c:v>43029.989583333401</c:v>
                </c:pt>
                <c:pt idx="4732">
                  <c:v>43030.010416666599</c:v>
                </c:pt>
                <c:pt idx="4733">
                  <c:v>43030.03125</c:v>
                </c:pt>
                <c:pt idx="4734">
                  <c:v>43030.052083333401</c:v>
                </c:pt>
                <c:pt idx="4735">
                  <c:v>43030.072916666599</c:v>
                </c:pt>
                <c:pt idx="4736">
                  <c:v>43030.09375</c:v>
                </c:pt>
                <c:pt idx="4737">
                  <c:v>43030.114583333401</c:v>
                </c:pt>
                <c:pt idx="4738">
                  <c:v>43030.135416666599</c:v>
                </c:pt>
                <c:pt idx="4739">
                  <c:v>43030.15625</c:v>
                </c:pt>
                <c:pt idx="4740">
                  <c:v>43030.177083333401</c:v>
                </c:pt>
                <c:pt idx="4741">
                  <c:v>43030.197916666599</c:v>
                </c:pt>
                <c:pt idx="4742">
                  <c:v>43030.21875</c:v>
                </c:pt>
                <c:pt idx="4743">
                  <c:v>43030.239583333401</c:v>
                </c:pt>
                <c:pt idx="4744">
                  <c:v>43030.260416666599</c:v>
                </c:pt>
                <c:pt idx="4745">
                  <c:v>43030.28125</c:v>
                </c:pt>
                <c:pt idx="4746">
                  <c:v>43030.302083333401</c:v>
                </c:pt>
                <c:pt idx="4747">
                  <c:v>43030.322916666599</c:v>
                </c:pt>
                <c:pt idx="4748">
                  <c:v>43030.34375</c:v>
                </c:pt>
                <c:pt idx="4749">
                  <c:v>43030.364583333401</c:v>
                </c:pt>
                <c:pt idx="4750">
                  <c:v>43030.385416666599</c:v>
                </c:pt>
                <c:pt idx="4751">
                  <c:v>43030.40625</c:v>
                </c:pt>
                <c:pt idx="4752">
                  <c:v>43030.427083333401</c:v>
                </c:pt>
                <c:pt idx="4753">
                  <c:v>43030.447916666599</c:v>
                </c:pt>
                <c:pt idx="4754">
                  <c:v>43030.46875</c:v>
                </c:pt>
                <c:pt idx="4755">
                  <c:v>43030.489583333401</c:v>
                </c:pt>
                <c:pt idx="4756">
                  <c:v>43030.510416666599</c:v>
                </c:pt>
                <c:pt idx="4757">
                  <c:v>43030.53125</c:v>
                </c:pt>
                <c:pt idx="4758">
                  <c:v>43030.552083333401</c:v>
                </c:pt>
                <c:pt idx="4759">
                  <c:v>43030.572916666599</c:v>
                </c:pt>
                <c:pt idx="4760">
                  <c:v>43030.59375</c:v>
                </c:pt>
                <c:pt idx="4761">
                  <c:v>43030.614583333401</c:v>
                </c:pt>
                <c:pt idx="4762">
                  <c:v>43030.635416666599</c:v>
                </c:pt>
                <c:pt idx="4763">
                  <c:v>43030.65625</c:v>
                </c:pt>
                <c:pt idx="4764">
                  <c:v>43030.677083333401</c:v>
                </c:pt>
                <c:pt idx="4765">
                  <c:v>43030.697916666599</c:v>
                </c:pt>
                <c:pt idx="4766">
                  <c:v>43030.71875</c:v>
                </c:pt>
                <c:pt idx="4767">
                  <c:v>43030.739583333401</c:v>
                </c:pt>
                <c:pt idx="4768">
                  <c:v>43030.760416666599</c:v>
                </c:pt>
                <c:pt idx="4769">
                  <c:v>43030.78125</c:v>
                </c:pt>
                <c:pt idx="4770">
                  <c:v>43030.802083333401</c:v>
                </c:pt>
                <c:pt idx="4771">
                  <c:v>43030.822916666599</c:v>
                </c:pt>
                <c:pt idx="4772">
                  <c:v>43030.84375</c:v>
                </c:pt>
                <c:pt idx="4773">
                  <c:v>43030.864583333401</c:v>
                </c:pt>
                <c:pt idx="4774">
                  <c:v>43030.885416666599</c:v>
                </c:pt>
                <c:pt idx="4775">
                  <c:v>43030.90625</c:v>
                </c:pt>
                <c:pt idx="4776">
                  <c:v>43030.927083333401</c:v>
                </c:pt>
                <c:pt idx="4777">
                  <c:v>43030.947916666599</c:v>
                </c:pt>
                <c:pt idx="4778">
                  <c:v>43030.96875</c:v>
                </c:pt>
                <c:pt idx="4779">
                  <c:v>43030.989583333401</c:v>
                </c:pt>
                <c:pt idx="4780">
                  <c:v>43031.010416666599</c:v>
                </c:pt>
                <c:pt idx="4781">
                  <c:v>43031.03125</c:v>
                </c:pt>
                <c:pt idx="4782">
                  <c:v>43031.052083333401</c:v>
                </c:pt>
                <c:pt idx="4783">
                  <c:v>43031.072916666599</c:v>
                </c:pt>
                <c:pt idx="4784">
                  <c:v>43031.09375</c:v>
                </c:pt>
                <c:pt idx="4785">
                  <c:v>43031.114583333401</c:v>
                </c:pt>
                <c:pt idx="4786">
                  <c:v>43031.135416666599</c:v>
                </c:pt>
                <c:pt idx="4787">
                  <c:v>43031.15625</c:v>
                </c:pt>
                <c:pt idx="4788">
                  <c:v>43031.177083333401</c:v>
                </c:pt>
                <c:pt idx="4789">
                  <c:v>43031.197916666599</c:v>
                </c:pt>
                <c:pt idx="4790">
                  <c:v>43031.21875</c:v>
                </c:pt>
                <c:pt idx="4791">
                  <c:v>43031.239583333401</c:v>
                </c:pt>
                <c:pt idx="4792">
                  <c:v>43031.260416666599</c:v>
                </c:pt>
                <c:pt idx="4793">
                  <c:v>43031.28125</c:v>
                </c:pt>
                <c:pt idx="4794">
                  <c:v>43031.302083333401</c:v>
                </c:pt>
                <c:pt idx="4795">
                  <c:v>43031.322916666599</c:v>
                </c:pt>
                <c:pt idx="4796">
                  <c:v>43031.34375</c:v>
                </c:pt>
                <c:pt idx="4797">
                  <c:v>43031.364583333401</c:v>
                </c:pt>
                <c:pt idx="4798">
                  <c:v>43031.385416666599</c:v>
                </c:pt>
                <c:pt idx="4799">
                  <c:v>43031.40625</c:v>
                </c:pt>
                <c:pt idx="4800">
                  <c:v>43031.427083333401</c:v>
                </c:pt>
                <c:pt idx="4801">
                  <c:v>43031.447916666599</c:v>
                </c:pt>
                <c:pt idx="4802">
                  <c:v>43031.46875</c:v>
                </c:pt>
                <c:pt idx="4803">
                  <c:v>43031.489583333401</c:v>
                </c:pt>
                <c:pt idx="4804">
                  <c:v>43031.510416666599</c:v>
                </c:pt>
                <c:pt idx="4805">
                  <c:v>43031.53125</c:v>
                </c:pt>
                <c:pt idx="4806">
                  <c:v>43031.552083333401</c:v>
                </c:pt>
                <c:pt idx="4807">
                  <c:v>43031.572916666599</c:v>
                </c:pt>
                <c:pt idx="4808">
                  <c:v>43031.59375</c:v>
                </c:pt>
                <c:pt idx="4809">
                  <c:v>43031.614583333401</c:v>
                </c:pt>
                <c:pt idx="4810">
                  <c:v>43031.635416666599</c:v>
                </c:pt>
                <c:pt idx="4811">
                  <c:v>43031.65625</c:v>
                </c:pt>
                <c:pt idx="4812">
                  <c:v>43031.677083333401</c:v>
                </c:pt>
                <c:pt idx="4813">
                  <c:v>43031.697916666599</c:v>
                </c:pt>
                <c:pt idx="4814">
                  <c:v>43031.71875</c:v>
                </c:pt>
                <c:pt idx="4815">
                  <c:v>43031.739583333401</c:v>
                </c:pt>
                <c:pt idx="4816">
                  <c:v>43031.760416666599</c:v>
                </c:pt>
                <c:pt idx="4817">
                  <c:v>43031.78125</c:v>
                </c:pt>
                <c:pt idx="4818">
                  <c:v>43031.802083333401</c:v>
                </c:pt>
                <c:pt idx="4819">
                  <c:v>43031.822916666599</c:v>
                </c:pt>
                <c:pt idx="4820">
                  <c:v>43031.84375</c:v>
                </c:pt>
                <c:pt idx="4821">
                  <c:v>43031.864583333401</c:v>
                </c:pt>
                <c:pt idx="4822">
                  <c:v>43031.885416666599</c:v>
                </c:pt>
                <c:pt idx="4823">
                  <c:v>43031.90625</c:v>
                </c:pt>
                <c:pt idx="4824">
                  <c:v>43031.927083333401</c:v>
                </c:pt>
                <c:pt idx="4825">
                  <c:v>43031.947916666599</c:v>
                </c:pt>
                <c:pt idx="4826">
                  <c:v>43031.96875</c:v>
                </c:pt>
                <c:pt idx="4827">
                  <c:v>43031.989583333401</c:v>
                </c:pt>
                <c:pt idx="4828">
                  <c:v>43032.010416666599</c:v>
                </c:pt>
                <c:pt idx="4829">
                  <c:v>43032.03125</c:v>
                </c:pt>
                <c:pt idx="4830">
                  <c:v>43032.052083333401</c:v>
                </c:pt>
                <c:pt idx="4831">
                  <c:v>43032.072916666599</c:v>
                </c:pt>
                <c:pt idx="4832">
                  <c:v>43032.09375</c:v>
                </c:pt>
                <c:pt idx="4833">
                  <c:v>43032.114583333401</c:v>
                </c:pt>
                <c:pt idx="4834">
                  <c:v>43032.135416666599</c:v>
                </c:pt>
                <c:pt idx="4835">
                  <c:v>43032.15625</c:v>
                </c:pt>
                <c:pt idx="4836">
                  <c:v>43032.177083333401</c:v>
                </c:pt>
                <c:pt idx="4837">
                  <c:v>43032.197916666599</c:v>
                </c:pt>
                <c:pt idx="4838">
                  <c:v>43032.21875</c:v>
                </c:pt>
                <c:pt idx="4839">
                  <c:v>43032.239583333401</c:v>
                </c:pt>
                <c:pt idx="4840">
                  <c:v>43032.260416666599</c:v>
                </c:pt>
                <c:pt idx="4841">
                  <c:v>43032.28125</c:v>
                </c:pt>
                <c:pt idx="4842">
                  <c:v>43032.302083333401</c:v>
                </c:pt>
                <c:pt idx="4843">
                  <c:v>43032.322916666599</c:v>
                </c:pt>
                <c:pt idx="4844">
                  <c:v>43032.34375</c:v>
                </c:pt>
                <c:pt idx="4845">
                  <c:v>43032.364583333401</c:v>
                </c:pt>
                <c:pt idx="4846">
                  <c:v>43032.385416666599</c:v>
                </c:pt>
                <c:pt idx="4847">
                  <c:v>43032.40625</c:v>
                </c:pt>
                <c:pt idx="4848">
                  <c:v>43032.427083333401</c:v>
                </c:pt>
                <c:pt idx="4849">
                  <c:v>43032.447916666599</c:v>
                </c:pt>
                <c:pt idx="4850">
                  <c:v>43032.46875</c:v>
                </c:pt>
                <c:pt idx="4851">
                  <c:v>43032.489583333401</c:v>
                </c:pt>
                <c:pt idx="4852">
                  <c:v>43032.510416666599</c:v>
                </c:pt>
                <c:pt idx="4853">
                  <c:v>43032.53125</c:v>
                </c:pt>
                <c:pt idx="4854">
                  <c:v>43032.552083333401</c:v>
                </c:pt>
                <c:pt idx="4855">
                  <c:v>43032.572916666599</c:v>
                </c:pt>
                <c:pt idx="4856">
                  <c:v>43032.59375</c:v>
                </c:pt>
                <c:pt idx="4857">
                  <c:v>43032.614583333401</c:v>
                </c:pt>
                <c:pt idx="4858">
                  <c:v>43032.635416666599</c:v>
                </c:pt>
                <c:pt idx="4859">
                  <c:v>43032.65625</c:v>
                </c:pt>
                <c:pt idx="4860">
                  <c:v>43032.677083333401</c:v>
                </c:pt>
                <c:pt idx="4861">
                  <c:v>43032.697916666599</c:v>
                </c:pt>
                <c:pt idx="4862">
                  <c:v>43032.71875</c:v>
                </c:pt>
                <c:pt idx="4863">
                  <c:v>43032.739583333401</c:v>
                </c:pt>
                <c:pt idx="4864">
                  <c:v>43032.760416666599</c:v>
                </c:pt>
                <c:pt idx="4865">
                  <c:v>43032.78125</c:v>
                </c:pt>
                <c:pt idx="4866">
                  <c:v>43032.802083333401</c:v>
                </c:pt>
                <c:pt idx="4867">
                  <c:v>43032.822916666599</c:v>
                </c:pt>
                <c:pt idx="4868">
                  <c:v>43032.84375</c:v>
                </c:pt>
                <c:pt idx="4869">
                  <c:v>43032.864583333401</c:v>
                </c:pt>
                <c:pt idx="4870">
                  <c:v>43032.885416666599</c:v>
                </c:pt>
                <c:pt idx="4871">
                  <c:v>43032.90625</c:v>
                </c:pt>
                <c:pt idx="4872">
                  <c:v>43032.927083333401</c:v>
                </c:pt>
                <c:pt idx="4873">
                  <c:v>43032.947916666599</c:v>
                </c:pt>
                <c:pt idx="4874">
                  <c:v>43032.96875</c:v>
                </c:pt>
                <c:pt idx="4875">
                  <c:v>43032.989583333401</c:v>
                </c:pt>
                <c:pt idx="4876">
                  <c:v>43033.010416666599</c:v>
                </c:pt>
                <c:pt idx="4877">
                  <c:v>43033.03125</c:v>
                </c:pt>
                <c:pt idx="4878">
                  <c:v>43033.052083333401</c:v>
                </c:pt>
                <c:pt idx="4879">
                  <c:v>43033.072916666599</c:v>
                </c:pt>
                <c:pt idx="4880">
                  <c:v>43033.09375</c:v>
                </c:pt>
                <c:pt idx="4881">
                  <c:v>43033.114583333401</c:v>
                </c:pt>
                <c:pt idx="4882">
                  <c:v>43033.135416666599</c:v>
                </c:pt>
                <c:pt idx="4883">
                  <c:v>43033.15625</c:v>
                </c:pt>
                <c:pt idx="4884">
                  <c:v>43033.177083333401</c:v>
                </c:pt>
                <c:pt idx="4885">
                  <c:v>43033.197916666599</c:v>
                </c:pt>
                <c:pt idx="4886">
                  <c:v>43033.21875</c:v>
                </c:pt>
                <c:pt idx="4887">
                  <c:v>43033.239583333401</c:v>
                </c:pt>
                <c:pt idx="4888">
                  <c:v>43033.260416666599</c:v>
                </c:pt>
                <c:pt idx="4889">
                  <c:v>43033.28125</c:v>
                </c:pt>
                <c:pt idx="4890">
                  <c:v>43033.302083333401</c:v>
                </c:pt>
                <c:pt idx="4891">
                  <c:v>43033.322916666599</c:v>
                </c:pt>
                <c:pt idx="4892">
                  <c:v>43033.34375</c:v>
                </c:pt>
                <c:pt idx="4893">
                  <c:v>43033.364583333401</c:v>
                </c:pt>
                <c:pt idx="4894">
                  <c:v>43033.385416666599</c:v>
                </c:pt>
                <c:pt idx="4895">
                  <c:v>43033.40625</c:v>
                </c:pt>
                <c:pt idx="4896">
                  <c:v>43033.427083333401</c:v>
                </c:pt>
                <c:pt idx="4897">
                  <c:v>43033.447916666599</c:v>
                </c:pt>
                <c:pt idx="4898">
                  <c:v>43033.46875</c:v>
                </c:pt>
                <c:pt idx="4899">
                  <c:v>43033.489583333401</c:v>
                </c:pt>
                <c:pt idx="4900">
                  <c:v>43033.510416666599</c:v>
                </c:pt>
                <c:pt idx="4901">
                  <c:v>43033.53125</c:v>
                </c:pt>
                <c:pt idx="4902">
                  <c:v>43033.552083333401</c:v>
                </c:pt>
                <c:pt idx="4903">
                  <c:v>43033.572916666599</c:v>
                </c:pt>
                <c:pt idx="4904">
                  <c:v>43033.59375</c:v>
                </c:pt>
                <c:pt idx="4905">
                  <c:v>43033.614583333401</c:v>
                </c:pt>
                <c:pt idx="4906">
                  <c:v>43033.635416666599</c:v>
                </c:pt>
                <c:pt idx="4907">
                  <c:v>43033.65625</c:v>
                </c:pt>
                <c:pt idx="4908">
                  <c:v>43033.677083333401</c:v>
                </c:pt>
                <c:pt idx="4909">
                  <c:v>43033.697916666599</c:v>
                </c:pt>
                <c:pt idx="4910">
                  <c:v>43033.71875</c:v>
                </c:pt>
                <c:pt idx="4911">
                  <c:v>43033.739583333401</c:v>
                </c:pt>
                <c:pt idx="4912">
                  <c:v>43033.760416666599</c:v>
                </c:pt>
                <c:pt idx="4913">
                  <c:v>43033.78125</c:v>
                </c:pt>
                <c:pt idx="4914">
                  <c:v>43033.802083333401</c:v>
                </c:pt>
                <c:pt idx="4915">
                  <c:v>43033.822916666599</c:v>
                </c:pt>
                <c:pt idx="4916">
                  <c:v>43033.84375</c:v>
                </c:pt>
                <c:pt idx="4917">
                  <c:v>43033.864583333401</c:v>
                </c:pt>
                <c:pt idx="4918">
                  <c:v>43033.885416666599</c:v>
                </c:pt>
                <c:pt idx="4919">
                  <c:v>43033.90625</c:v>
                </c:pt>
                <c:pt idx="4920">
                  <c:v>43033.927083333401</c:v>
                </c:pt>
                <c:pt idx="4921">
                  <c:v>43033.947916666599</c:v>
                </c:pt>
                <c:pt idx="4922">
                  <c:v>43033.96875</c:v>
                </c:pt>
                <c:pt idx="4923">
                  <c:v>43033.989583333401</c:v>
                </c:pt>
                <c:pt idx="4924">
                  <c:v>43034.010416666599</c:v>
                </c:pt>
                <c:pt idx="4925">
                  <c:v>43034.03125</c:v>
                </c:pt>
                <c:pt idx="4926">
                  <c:v>43034.052083333401</c:v>
                </c:pt>
                <c:pt idx="4927">
                  <c:v>43034.072916666599</c:v>
                </c:pt>
                <c:pt idx="4928">
                  <c:v>43034.09375</c:v>
                </c:pt>
                <c:pt idx="4929">
                  <c:v>43034.114583333401</c:v>
                </c:pt>
                <c:pt idx="4930">
                  <c:v>43034.135416666599</c:v>
                </c:pt>
                <c:pt idx="4931">
                  <c:v>43034.15625</c:v>
                </c:pt>
                <c:pt idx="4932">
                  <c:v>43034.177083333401</c:v>
                </c:pt>
                <c:pt idx="4933">
                  <c:v>43034.197916666599</c:v>
                </c:pt>
                <c:pt idx="4934">
                  <c:v>43034.21875</c:v>
                </c:pt>
                <c:pt idx="4935">
                  <c:v>43034.239583333401</c:v>
                </c:pt>
                <c:pt idx="4936">
                  <c:v>43034.260416666599</c:v>
                </c:pt>
                <c:pt idx="4937">
                  <c:v>43034.28125</c:v>
                </c:pt>
                <c:pt idx="4938">
                  <c:v>43034.302083333401</c:v>
                </c:pt>
                <c:pt idx="4939">
                  <c:v>43034.322916666599</c:v>
                </c:pt>
                <c:pt idx="4940">
                  <c:v>43034.34375</c:v>
                </c:pt>
                <c:pt idx="4941">
                  <c:v>43034.364583333401</c:v>
                </c:pt>
                <c:pt idx="4942">
                  <c:v>43034.385416666599</c:v>
                </c:pt>
                <c:pt idx="4943">
                  <c:v>43034.40625</c:v>
                </c:pt>
                <c:pt idx="4944">
                  <c:v>43034.427083333401</c:v>
                </c:pt>
                <c:pt idx="4945">
                  <c:v>43034.447916666599</c:v>
                </c:pt>
                <c:pt idx="4946">
                  <c:v>43034.46875</c:v>
                </c:pt>
                <c:pt idx="4947">
                  <c:v>43034.489583333401</c:v>
                </c:pt>
                <c:pt idx="4948">
                  <c:v>43034.510416666599</c:v>
                </c:pt>
                <c:pt idx="4949">
                  <c:v>43034.53125</c:v>
                </c:pt>
                <c:pt idx="4950">
                  <c:v>43034.552083333401</c:v>
                </c:pt>
                <c:pt idx="4951">
                  <c:v>43034.572916666599</c:v>
                </c:pt>
                <c:pt idx="4952">
                  <c:v>43034.59375</c:v>
                </c:pt>
                <c:pt idx="4953">
                  <c:v>43034.614583333401</c:v>
                </c:pt>
                <c:pt idx="4954">
                  <c:v>43034.635416666599</c:v>
                </c:pt>
                <c:pt idx="4955">
                  <c:v>43034.65625</c:v>
                </c:pt>
                <c:pt idx="4956">
                  <c:v>43034.677083333401</c:v>
                </c:pt>
                <c:pt idx="4957">
                  <c:v>43034.697916666599</c:v>
                </c:pt>
                <c:pt idx="4958">
                  <c:v>43034.71875</c:v>
                </c:pt>
                <c:pt idx="4959">
                  <c:v>43034.739583333401</c:v>
                </c:pt>
                <c:pt idx="4960">
                  <c:v>43034.760416666599</c:v>
                </c:pt>
                <c:pt idx="4961">
                  <c:v>43034.78125</c:v>
                </c:pt>
                <c:pt idx="4962">
                  <c:v>43034.802083333401</c:v>
                </c:pt>
                <c:pt idx="4963">
                  <c:v>43034.822916666599</c:v>
                </c:pt>
                <c:pt idx="4964">
                  <c:v>43034.84375</c:v>
                </c:pt>
                <c:pt idx="4965">
                  <c:v>43034.864583333401</c:v>
                </c:pt>
                <c:pt idx="4966">
                  <c:v>43034.885416666599</c:v>
                </c:pt>
                <c:pt idx="4967">
                  <c:v>43034.90625</c:v>
                </c:pt>
                <c:pt idx="4968">
                  <c:v>43034.927083333401</c:v>
                </c:pt>
                <c:pt idx="4969">
                  <c:v>43034.947916666599</c:v>
                </c:pt>
                <c:pt idx="4970">
                  <c:v>43034.96875</c:v>
                </c:pt>
                <c:pt idx="4971">
                  <c:v>43034.989583333401</c:v>
                </c:pt>
                <c:pt idx="4972">
                  <c:v>43035.010416666599</c:v>
                </c:pt>
                <c:pt idx="4973">
                  <c:v>43035.03125</c:v>
                </c:pt>
                <c:pt idx="4974">
                  <c:v>43035.052083333401</c:v>
                </c:pt>
                <c:pt idx="4975">
                  <c:v>43035.072916666599</c:v>
                </c:pt>
                <c:pt idx="4976">
                  <c:v>43035.09375</c:v>
                </c:pt>
                <c:pt idx="4977">
                  <c:v>43035.114583333401</c:v>
                </c:pt>
                <c:pt idx="4978">
                  <c:v>43035.135416666599</c:v>
                </c:pt>
                <c:pt idx="4979">
                  <c:v>43035.15625</c:v>
                </c:pt>
                <c:pt idx="4980">
                  <c:v>43035.177083333401</c:v>
                </c:pt>
                <c:pt idx="4981">
                  <c:v>43035.197916666599</c:v>
                </c:pt>
                <c:pt idx="4982">
                  <c:v>43035.21875</c:v>
                </c:pt>
                <c:pt idx="4983">
                  <c:v>43035.239583333401</c:v>
                </c:pt>
                <c:pt idx="4984">
                  <c:v>43035.260416666599</c:v>
                </c:pt>
                <c:pt idx="4985">
                  <c:v>43035.28125</c:v>
                </c:pt>
                <c:pt idx="4986">
                  <c:v>43035.302083333401</c:v>
                </c:pt>
                <c:pt idx="4987">
                  <c:v>43035.322916666599</c:v>
                </c:pt>
                <c:pt idx="4988">
                  <c:v>43035.34375</c:v>
                </c:pt>
                <c:pt idx="4989">
                  <c:v>43035.364583333401</c:v>
                </c:pt>
                <c:pt idx="4990">
                  <c:v>43035.385416666599</c:v>
                </c:pt>
                <c:pt idx="4991">
                  <c:v>43035.40625</c:v>
                </c:pt>
                <c:pt idx="4992">
                  <c:v>43035.427083333401</c:v>
                </c:pt>
                <c:pt idx="4993">
                  <c:v>43035.447916666599</c:v>
                </c:pt>
                <c:pt idx="4994">
                  <c:v>43035.46875</c:v>
                </c:pt>
                <c:pt idx="4995">
                  <c:v>43035.489583333401</c:v>
                </c:pt>
                <c:pt idx="4996">
                  <c:v>43035.510416666599</c:v>
                </c:pt>
                <c:pt idx="4997">
                  <c:v>43035.53125</c:v>
                </c:pt>
                <c:pt idx="4998">
                  <c:v>43035.552083333401</c:v>
                </c:pt>
                <c:pt idx="4999">
                  <c:v>43035.572916666599</c:v>
                </c:pt>
                <c:pt idx="5000">
                  <c:v>43035.59375</c:v>
                </c:pt>
                <c:pt idx="5001">
                  <c:v>43035.614583333401</c:v>
                </c:pt>
                <c:pt idx="5002">
                  <c:v>43035.635416666599</c:v>
                </c:pt>
                <c:pt idx="5003">
                  <c:v>43035.65625</c:v>
                </c:pt>
                <c:pt idx="5004">
                  <c:v>43035.677083333401</c:v>
                </c:pt>
                <c:pt idx="5005">
                  <c:v>43035.697916666599</c:v>
                </c:pt>
                <c:pt idx="5006">
                  <c:v>43035.71875</c:v>
                </c:pt>
                <c:pt idx="5007">
                  <c:v>43035.739583333401</c:v>
                </c:pt>
                <c:pt idx="5008">
                  <c:v>43035.760416666599</c:v>
                </c:pt>
                <c:pt idx="5009">
                  <c:v>43035.78125</c:v>
                </c:pt>
                <c:pt idx="5010">
                  <c:v>43035.802083333401</c:v>
                </c:pt>
                <c:pt idx="5011">
                  <c:v>43035.822916666599</c:v>
                </c:pt>
                <c:pt idx="5012">
                  <c:v>43035.84375</c:v>
                </c:pt>
                <c:pt idx="5013">
                  <c:v>43035.864583333401</c:v>
                </c:pt>
                <c:pt idx="5014">
                  <c:v>43035.885416666599</c:v>
                </c:pt>
                <c:pt idx="5015">
                  <c:v>43035.90625</c:v>
                </c:pt>
                <c:pt idx="5016">
                  <c:v>43035.927083333401</c:v>
                </c:pt>
                <c:pt idx="5017">
                  <c:v>43035.947916666599</c:v>
                </c:pt>
                <c:pt idx="5018">
                  <c:v>43035.96875</c:v>
                </c:pt>
                <c:pt idx="5019">
                  <c:v>43035.989583333401</c:v>
                </c:pt>
                <c:pt idx="5020">
                  <c:v>43036.010416666599</c:v>
                </c:pt>
                <c:pt idx="5021">
                  <c:v>43036.03125</c:v>
                </c:pt>
                <c:pt idx="5022">
                  <c:v>43036.052083333401</c:v>
                </c:pt>
                <c:pt idx="5023">
                  <c:v>43036.072916666599</c:v>
                </c:pt>
                <c:pt idx="5024">
                  <c:v>43036.09375</c:v>
                </c:pt>
                <c:pt idx="5025">
                  <c:v>43036.114583333401</c:v>
                </c:pt>
                <c:pt idx="5026">
                  <c:v>43036.135416666599</c:v>
                </c:pt>
                <c:pt idx="5027">
                  <c:v>43036.15625</c:v>
                </c:pt>
                <c:pt idx="5028">
                  <c:v>43036.177083333401</c:v>
                </c:pt>
                <c:pt idx="5029">
                  <c:v>43036.197916666599</c:v>
                </c:pt>
                <c:pt idx="5030">
                  <c:v>43036.21875</c:v>
                </c:pt>
                <c:pt idx="5031">
                  <c:v>43036.239583333401</c:v>
                </c:pt>
                <c:pt idx="5032">
                  <c:v>43036.260416666599</c:v>
                </c:pt>
                <c:pt idx="5033">
                  <c:v>43036.28125</c:v>
                </c:pt>
                <c:pt idx="5034">
                  <c:v>43036.302083333401</c:v>
                </c:pt>
                <c:pt idx="5035">
                  <c:v>43036.322916666599</c:v>
                </c:pt>
                <c:pt idx="5036">
                  <c:v>43036.34375</c:v>
                </c:pt>
                <c:pt idx="5037">
                  <c:v>43036.364583333401</c:v>
                </c:pt>
                <c:pt idx="5038">
                  <c:v>43036.385416666599</c:v>
                </c:pt>
                <c:pt idx="5039">
                  <c:v>43036.40625</c:v>
                </c:pt>
                <c:pt idx="5040">
                  <c:v>43036.427083333401</c:v>
                </c:pt>
                <c:pt idx="5041">
                  <c:v>43036.447916666599</c:v>
                </c:pt>
                <c:pt idx="5042">
                  <c:v>43036.46875</c:v>
                </c:pt>
                <c:pt idx="5043">
                  <c:v>43036.489583333401</c:v>
                </c:pt>
                <c:pt idx="5044">
                  <c:v>43036.510416666599</c:v>
                </c:pt>
                <c:pt idx="5045">
                  <c:v>43036.53125</c:v>
                </c:pt>
                <c:pt idx="5046">
                  <c:v>43036.552083333401</c:v>
                </c:pt>
                <c:pt idx="5047">
                  <c:v>43036.572916666599</c:v>
                </c:pt>
                <c:pt idx="5048">
                  <c:v>43036.59375</c:v>
                </c:pt>
                <c:pt idx="5049">
                  <c:v>43036.614583333401</c:v>
                </c:pt>
                <c:pt idx="5050">
                  <c:v>43036.635416666599</c:v>
                </c:pt>
                <c:pt idx="5051">
                  <c:v>43036.65625</c:v>
                </c:pt>
                <c:pt idx="5052">
                  <c:v>43036.677083333401</c:v>
                </c:pt>
                <c:pt idx="5053">
                  <c:v>43036.697916666599</c:v>
                </c:pt>
                <c:pt idx="5054">
                  <c:v>43036.71875</c:v>
                </c:pt>
                <c:pt idx="5055">
                  <c:v>43036.739583333401</c:v>
                </c:pt>
                <c:pt idx="5056">
                  <c:v>43036.760416666599</c:v>
                </c:pt>
                <c:pt idx="5057">
                  <c:v>43036.78125</c:v>
                </c:pt>
                <c:pt idx="5058">
                  <c:v>43036.802083333401</c:v>
                </c:pt>
                <c:pt idx="5059">
                  <c:v>43036.822916666599</c:v>
                </c:pt>
                <c:pt idx="5060">
                  <c:v>43036.84375</c:v>
                </c:pt>
                <c:pt idx="5061">
                  <c:v>43036.864583333401</c:v>
                </c:pt>
                <c:pt idx="5062">
                  <c:v>43036.885416666599</c:v>
                </c:pt>
                <c:pt idx="5063">
                  <c:v>43036.90625</c:v>
                </c:pt>
                <c:pt idx="5064">
                  <c:v>43036.927083333401</c:v>
                </c:pt>
                <c:pt idx="5065">
                  <c:v>43036.947916666599</c:v>
                </c:pt>
                <c:pt idx="5066">
                  <c:v>43036.96875</c:v>
                </c:pt>
                <c:pt idx="5067">
                  <c:v>43036.989583333401</c:v>
                </c:pt>
                <c:pt idx="5068">
                  <c:v>43037.010416666599</c:v>
                </c:pt>
                <c:pt idx="5069">
                  <c:v>43037.03125</c:v>
                </c:pt>
                <c:pt idx="5070">
                  <c:v>43037.052083333401</c:v>
                </c:pt>
                <c:pt idx="5071">
                  <c:v>43037.072916666599</c:v>
                </c:pt>
                <c:pt idx="5072">
                  <c:v>43037.09375</c:v>
                </c:pt>
                <c:pt idx="5073">
                  <c:v>43037.114583333401</c:v>
                </c:pt>
                <c:pt idx="5074">
                  <c:v>43037.135416666599</c:v>
                </c:pt>
                <c:pt idx="5075">
                  <c:v>43037.15625</c:v>
                </c:pt>
                <c:pt idx="5076">
                  <c:v>43037.177083333401</c:v>
                </c:pt>
                <c:pt idx="5077">
                  <c:v>43037.197916666599</c:v>
                </c:pt>
                <c:pt idx="5078">
                  <c:v>43037.21875</c:v>
                </c:pt>
                <c:pt idx="5079">
                  <c:v>43037.239583333401</c:v>
                </c:pt>
                <c:pt idx="5080">
                  <c:v>43037.260416666599</c:v>
                </c:pt>
                <c:pt idx="5081">
                  <c:v>43037.28125</c:v>
                </c:pt>
                <c:pt idx="5082">
                  <c:v>43037.302083333401</c:v>
                </c:pt>
                <c:pt idx="5083">
                  <c:v>43037.322916666599</c:v>
                </c:pt>
                <c:pt idx="5084">
                  <c:v>43037.34375</c:v>
                </c:pt>
                <c:pt idx="5085">
                  <c:v>43037.364583333401</c:v>
                </c:pt>
                <c:pt idx="5086">
                  <c:v>43037.385416666599</c:v>
                </c:pt>
                <c:pt idx="5087">
                  <c:v>43037.40625</c:v>
                </c:pt>
                <c:pt idx="5088">
                  <c:v>43037.427083333401</c:v>
                </c:pt>
                <c:pt idx="5089">
                  <c:v>43037.447916666599</c:v>
                </c:pt>
                <c:pt idx="5090">
                  <c:v>43037.46875</c:v>
                </c:pt>
                <c:pt idx="5091">
                  <c:v>43037.489583333401</c:v>
                </c:pt>
                <c:pt idx="5092">
                  <c:v>43037.510416666599</c:v>
                </c:pt>
                <c:pt idx="5093">
                  <c:v>43037.53125</c:v>
                </c:pt>
                <c:pt idx="5094">
                  <c:v>43037.552083333401</c:v>
                </c:pt>
                <c:pt idx="5095">
                  <c:v>43037.572916666599</c:v>
                </c:pt>
                <c:pt idx="5096">
                  <c:v>43037.59375</c:v>
                </c:pt>
                <c:pt idx="5097">
                  <c:v>43037.614583333401</c:v>
                </c:pt>
                <c:pt idx="5098">
                  <c:v>43037.635416666599</c:v>
                </c:pt>
                <c:pt idx="5099">
                  <c:v>43037.65625</c:v>
                </c:pt>
                <c:pt idx="5100">
                  <c:v>43037.677083333401</c:v>
                </c:pt>
                <c:pt idx="5101">
                  <c:v>43037.697916666599</c:v>
                </c:pt>
                <c:pt idx="5102">
                  <c:v>43037.71875</c:v>
                </c:pt>
                <c:pt idx="5103">
                  <c:v>43037.739583333401</c:v>
                </c:pt>
                <c:pt idx="5104">
                  <c:v>43037.760416666599</c:v>
                </c:pt>
                <c:pt idx="5105">
                  <c:v>43037.78125</c:v>
                </c:pt>
                <c:pt idx="5106">
                  <c:v>43037.802083333401</c:v>
                </c:pt>
                <c:pt idx="5107">
                  <c:v>43037.822916666599</c:v>
                </c:pt>
                <c:pt idx="5108">
                  <c:v>43037.84375</c:v>
                </c:pt>
                <c:pt idx="5109">
                  <c:v>43037.864583333401</c:v>
                </c:pt>
                <c:pt idx="5110">
                  <c:v>43037.885416666599</c:v>
                </c:pt>
                <c:pt idx="5111">
                  <c:v>43037.90625</c:v>
                </c:pt>
                <c:pt idx="5112">
                  <c:v>43037.927083333401</c:v>
                </c:pt>
                <c:pt idx="5113">
                  <c:v>43037.947916666599</c:v>
                </c:pt>
                <c:pt idx="5114">
                  <c:v>43037.96875</c:v>
                </c:pt>
                <c:pt idx="5115">
                  <c:v>43037.989583333401</c:v>
                </c:pt>
                <c:pt idx="5116">
                  <c:v>43038.010416666599</c:v>
                </c:pt>
                <c:pt idx="5117">
                  <c:v>43038.03125</c:v>
                </c:pt>
                <c:pt idx="5118">
                  <c:v>43038.052083333401</c:v>
                </c:pt>
                <c:pt idx="5119">
                  <c:v>43038.072916666599</c:v>
                </c:pt>
                <c:pt idx="5120">
                  <c:v>43038.09375</c:v>
                </c:pt>
                <c:pt idx="5121">
                  <c:v>43038.114583333401</c:v>
                </c:pt>
                <c:pt idx="5122">
                  <c:v>43038.135416666599</c:v>
                </c:pt>
                <c:pt idx="5123">
                  <c:v>43038.15625</c:v>
                </c:pt>
                <c:pt idx="5124">
                  <c:v>43038.177083333401</c:v>
                </c:pt>
                <c:pt idx="5125">
                  <c:v>43038.197916666599</c:v>
                </c:pt>
                <c:pt idx="5126">
                  <c:v>43038.21875</c:v>
                </c:pt>
                <c:pt idx="5127">
                  <c:v>43038.239583333401</c:v>
                </c:pt>
                <c:pt idx="5128">
                  <c:v>43038.260416666599</c:v>
                </c:pt>
                <c:pt idx="5129">
                  <c:v>43038.28125</c:v>
                </c:pt>
                <c:pt idx="5130">
                  <c:v>43038.302083333401</c:v>
                </c:pt>
                <c:pt idx="5131">
                  <c:v>43038.322916666599</c:v>
                </c:pt>
                <c:pt idx="5132">
                  <c:v>43038.34375</c:v>
                </c:pt>
                <c:pt idx="5133">
                  <c:v>43038.364583333401</c:v>
                </c:pt>
                <c:pt idx="5134">
                  <c:v>43038.385416666599</c:v>
                </c:pt>
                <c:pt idx="5135">
                  <c:v>43038.40625</c:v>
                </c:pt>
                <c:pt idx="5136">
                  <c:v>43038.427083333401</c:v>
                </c:pt>
                <c:pt idx="5137">
                  <c:v>43038.447916666599</c:v>
                </c:pt>
                <c:pt idx="5138">
                  <c:v>43038.46875</c:v>
                </c:pt>
                <c:pt idx="5139">
                  <c:v>43038.489583333401</c:v>
                </c:pt>
                <c:pt idx="5140">
                  <c:v>43038.510416666599</c:v>
                </c:pt>
                <c:pt idx="5141">
                  <c:v>43038.53125</c:v>
                </c:pt>
                <c:pt idx="5142">
                  <c:v>43038.552083333401</c:v>
                </c:pt>
                <c:pt idx="5143">
                  <c:v>43038.572916666599</c:v>
                </c:pt>
                <c:pt idx="5144">
                  <c:v>43038.59375</c:v>
                </c:pt>
                <c:pt idx="5145">
                  <c:v>43038.614583333401</c:v>
                </c:pt>
                <c:pt idx="5146">
                  <c:v>43038.635416666599</c:v>
                </c:pt>
                <c:pt idx="5147">
                  <c:v>43038.65625</c:v>
                </c:pt>
                <c:pt idx="5148">
                  <c:v>43038.677083333401</c:v>
                </c:pt>
                <c:pt idx="5149">
                  <c:v>43038.697916666599</c:v>
                </c:pt>
                <c:pt idx="5150">
                  <c:v>43038.71875</c:v>
                </c:pt>
                <c:pt idx="5151">
                  <c:v>43038.739583333401</c:v>
                </c:pt>
                <c:pt idx="5152">
                  <c:v>43038.760416666599</c:v>
                </c:pt>
                <c:pt idx="5153">
                  <c:v>43038.78125</c:v>
                </c:pt>
                <c:pt idx="5154">
                  <c:v>43038.802083333401</c:v>
                </c:pt>
                <c:pt idx="5155">
                  <c:v>43038.822916666599</c:v>
                </c:pt>
                <c:pt idx="5156">
                  <c:v>43038.84375</c:v>
                </c:pt>
                <c:pt idx="5157">
                  <c:v>43038.864583333401</c:v>
                </c:pt>
                <c:pt idx="5158">
                  <c:v>43038.885416666599</c:v>
                </c:pt>
                <c:pt idx="5159">
                  <c:v>43038.90625</c:v>
                </c:pt>
                <c:pt idx="5160">
                  <c:v>43038.927083333401</c:v>
                </c:pt>
                <c:pt idx="5161">
                  <c:v>43038.947916666599</c:v>
                </c:pt>
                <c:pt idx="5162">
                  <c:v>43038.96875</c:v>
                </c:pt>
                <c:pt idx="5163">
                  <c:v>43038.989583333401</c:v>
                </c:pt>
                <c:pt idx="5164">
                  <c:v>43039.010416666599</c:v>
                </c:pt>
                <c:pt idx="5165">
                  <c:v>43039.03125</c:v>
                </c:pt>
                <c:pt idx="5166">
                  <c:v>43039.052083333401</c:v>
                </c:pt>
                <c:pt idx="5167">
                  <c:v>43039.072916666599</c:v>
                </c:pt>
                <c:pt idx="5168">
                  <c:v>43039.09375</c:v>
                </c:pt>
                <c:pt idx="5169">
                  <c:v>43039.114583333401</c:v>
                </c:pt>
                <c:pt idx="5170">
                  <c:v>43039.135416666599</c:v>
                </c:pt>
                <c:pt idx="5171">
                  <c:v>43039.15625</c:v>
                </c:pt>
                <c:pt idx="5172">
                  <c:v>43039.177083333401</c:v>
                </c:pt>
                <c:pt idx="5173">
                  <c:v>43039.197916666599</c:v>
                </c:pt>
                <c:pt idx="5174">
                  <c:v>43039.21875</c:v>
                </c:pt>
                <c:pt idx="5175">
                  <c:v>43039.239583333401</c:v>
                </c:pt>
                <c:pt idx="5176">
                  <c:v>43039.260416666599</c:v>
                </c:pt>
                <c:pt idx="5177">
                  <c:v>43039.28125</c:v>
                </c:pt>
                <c:pt idx="5178">
                  <c:v>43039.302083333401</c:v>
                </c:pt>
                <c:pt idx="5179">
                  <c:v>43039.322916666599</c:v>
                </c:pt>
                <c:pt idx="5180">
                  <c:v>43039.34375</c:v>
                </c:pt>
                <c:pt idx="5181">
                  <c:v>43039.364583333401</c:v>
                </c:pt>
                <c:pt idx="5182">
                  <c:v>43039.385416666599</c:v>
                </c:pt>
                <c:pt idx="5183">
                  <c:v>43039.40625</c:v>
                </c:pt>
                <c:pt idx="5184">
                  <c:v>43039.427083333401</c:v>
                </c:pt>
                <c:pt idx="5185">
                  <c:v>43039.447916666599</c:v>
                </c:pt>
                <c:pt idx="5186">
                  <c:v>43039.46875</c:v>
                </c:pt>
                <c:pt idx="5187">
                  <c:v>43039.489583333401</c:v>
                </c:pt>
                <c:pt idx="5188">
                  <c:v>43039.510416666599</c:v>
                </c:pt>
                <c:pt idx="5189">
                  <c:v>43039.53125</c:v>
                </c:pt>
                <c:pt idx="5190">
                  <c:v>43039.552083333401</c:v>
                </c:pt>
                <c:pt idx="5191">
                  <c:v>43039.572916666599</c:v>
                </c:pt>
                <c:pt idx="5192">
                  <c:v>43039.59375</c:v>
                </c:pt>
                <c:pt idx="5193">
                  <c:v>43039.614583333401</c:v>
                </c:pt>
                <c:pt idx="5194">
                  <c:v>43039.635416666599</c:v>
                </c:pt>
                <c:pt idx="5195">
                  <c:v>43039.65625</c:v>
                </c:pt>
                <c:pt idx="5196">
                  <c:v>43039.677083333401</c:v>
                </c:pt>
                <c:pt idx="5197">
                  <c:v>43039.697916666599</c:v>
                </c:pt>
                <c:pt idx="5198">
                  <c:v>43039.71875</c:v>
                </c:pt>
                <c:pt idx="5199">
                  <c:v>43039.739583333401</c:v>
                </c:pt>
                <c:pt idx="5200">
                  <c:v>43039.760416666599</c:v>
                </c:pt>
                <c:pt idx="5201">
                  <c:v>43039.78125</c:v>
                </c:pt>
                <c:pt idx="5202">
                  <c:v>43039.802083333401</c:v>
                </c:pt>
                <c:pt idx="5203">
                  <c:v>43039.822916666599</c:v>
                </c:pt>
                <c:pt idx="5204">
                  <c:v>43039.84375</c:v>
                </c:pt>
                <c:pt idx="5205">
                  <c:v>43039.864583333401</c:v>
                </c:pt>
                <c:pt idx="5206">
                  <c:v>43039.885416666599</c:v>
                </c:pt>
                <c:pt idx="5207">
                  <c:v>43039.90625</c:v>
                </c:pt>
                <c:pt idx="5208">
                  <c:v>43039.927083333401</c:v>
                </c:pt>
                <c:pt idx="5209">
                  <c:v>43039.947916666599</c:v>
                </c:pt>
                <c:pt idx="5210">
                  <c:v>43039.96875</c:v>
                </c:pt>
                <c:pt idx="5211">
                  <c:v>43039.989583333401</c:v>
                </c:pt>
                <c:pt idx="5212">
                  <c:v>43040.010416666599</c:v>
                </c:pt>
                <c:pt idx="5213">
                  <c:v>43040.03125</c:v>
                </c:pt>
                <c:pt idx="5214">
                  <c:v>43040.052083333401</c:v>
                </c:pt>
                <c:pt idx="5215">
                  <c:v>43040.072916666599</c:v>
                </c:pt>
                <c:pt idx="5216">
                  <c:v>43040.09375</c:v>
                </c:pt>
                <c:pt idx="5217">
                  <c:v>43040.114583333401</c:v>
                </c:pt>
                <c:pt idx="5218">
                  <c:v>43040.135416666599</c:v>
                </c:pt>
                <c:pt idx="5219">
                  <c:v>43040.15625</c:v>
                </c:pt>
                <c:pt idx="5220">
                  <c:v>43040.177083333401</c:v>
                </c:pt>
                <c:pt idx="5221">
                  <c:v>43040.197916666599</c:v>
                </c:pt>
                <c:pt idx="5222">
                  <c:v>43040.21875</c:v>
                </c:pt>
                <c:pt idx="5223">
                  <c:v>43040.239583333401</c:v>
                </c:pt>
                <c:pt idx="5224">
                  <c:v>43040.260416666599</c:v>
                </c:pt>
                <c:pt idx="5225">
                  <c:v>43040.28125</c:v>
                </c:pt>
                <c:pt idx="5226">
                  <c:v>43040.302083333401</c:v>
                </c:pt>
                <c:pt idx="5227">
                  <c:v>43040.322916666599</c:v>
                </c:pt>
                <c:pt idx="5228">
                  <c:v>43040.34375</c:v>
                </c:pt>
                <c:pt idx="5229">
                  <c:v>43040.364583333401</c:v>
                </c:pt>
                <c:pt idx="5230">
                  <c:v>43040.385416666599</c:v>
                </c:pt>
                <c:pt idx="5231">
                  <c:v>43040.40625</c:v>
                </c:pt>
                <c:pt idx="5232">
                  <c:v>43040.427083333401</c:v>
                </c:pt>
                <c:pt idx="5233">
                  <c:v>43040.447916666599</c:v>
                </c:pt>
                <c:pt idx="5234">
                  <c:v>43040.46875</c:v>
                </c:pt>
                <c:pt idx="5235">
                  <c:v>43040.489583333401</c:v>
                </c:pt>
                <c:pt idx="5236">
                  <c:v>43040.510416666599</c:v>
                </c:pt>
                <c:pt idx="5237">
                  <c:v>43040.53125</c:v>
                </c:pt>
                <c:pt idx="5238">
                  <c:v>43040.552083333401</c:v>
                </c:pt>
                <c:pt idx="5239">
                  <c:v>43040.572916666599</c:v>
                </c:pt>
                <c:pt idx="5240">
                  <c:v>43040.59375</c:v>
                </c:pt>
                <c:pt idx="5241">
                  <c:v>43040.614583333401</c:v>
                </c:pt>
                <c:pt idx="5242">
                  <c:v>43040.635416666599</c:v>
                </c:pt>
                <c:pt idx="5243">
                  <c:v>43040.65625</c:v>
                </c:pt>
                <c:pt idx="5244">
                  <c:v>43040.677083333401</c:v>
                </c:pt>
                <c:pt idx="5245">
                  <c:v>43040.697916666599</c:v>
                </c:pt>
                <c:pt idx="5246">
                  <c:v>43040.71875</c:v>
                </c:pt>
                <c:pt idx="5247">
                  <c:v>43040.739583333401</c:v>
                </c:pt>
                <c:pt idx="5248">
                  <c:v>43040.760416666599</c:v>
                </c:pt>
                <c:pt idx="5249">
                  <c:v>43040.78125</c:v>
                </c:pt>
                <c:pt idx="5250">
                  <c:v>43040.802083333401</c:v>
                </c:pt>
                <c:pt idx="5251">
                  <c:v>43040.822916666599</c:v>
                </c:pt>
                <c:pt idx="5252">
                  <c:v>43040.84375</c:v>
                </c:pt>
                <c:pt idx="5253">
                  <c:v>43040.864583333401</c:v>
                </c:pt>
                <c:pt idx="5254">
                  <c:v>43040.885416666599</c:v>
                </c:pt>
                <c:pt idx="5255">
                  <c:v>43040.90625</c:v>
                </c:pt>
                <c:pt idx="5256">
                  <c:v>43040.927083333401</c:v>
                </c:pt>
                <c:pt idx="5257">
                  <c:v>43040.947916666599</c:v>
                </c:pt>
                <c:pt idx="5258">
                  <c:v>43040.96875</c:v>
                </c:pt>
                <c:pt idx="5259">
                  <c:v>43040.989583333401</c:v>
                </c:pt>
                <c:pt idx="5260">
                  <c:v>43041.010416666599</c:v>
                </c:pt>
                <c:pt idx="5261">
                  <c:v>43041.03125</c:v>
                </c:pt>
                <c:pt idx="5262">
                  <c:v>43041.052083333401</c:v>
                </c:pt>
                <c:pt idx="5263">
                  <c:v>43041.072916666599</c:v>
                </c:pt>
                <c:pt idx="5264">
                  <c:v>43041.09375</c:v>
                </c:pt>
                <c:pt idx="5265">
                  <c:v>43041.114583333401</c:v>
                </c:pt>
                <c:pt idx="5266">
                  <c:v>43041.135416666599</c:v>
                </c:pt>
                <c:pt idx="5267">
                  <c:v>43041.15625</c:v>
                </c:pt>
                <c:pt idx="5268">
                  <c:v>43041.177083333401</c:v>
                </c:pt>
                <c:pt idx="5269">
                  <c:v>43041.197916666599</c:v>
                </c:pt>
                <c:pt idx="5270">
                  <c:v>43041.21875</c:v>
                </c:pt>
                <c:pt idx="5271">
                  <c:v>43041.239583333401</c:v>
                </c:pt>
                <c:pt idx="5272">
                  <c:v>43041.260416666599</c:v>
                </c:pt>
                <c:pt idx="5273">
                  <c:v>43041.28125</c:v>
                </c:pt>
                <c:pt idx="5274">
                  <c:v>43041.302083333401</c:v>
                </c:pt>
                <c:pt idx="5275">
                  <c:v>43041.322916666599</c:v>
                </c:pt>
                <c:pt idx="5276">
                  <c:v>43041.34375</c:v>
                </c:pt>
                <c:pt idx="5277">
                  <c:v>43041.364583333401</c:v>
                </c:pt>
                <c:pt idx="5278">
                  <c:v>43041.385416666599</c:v>
                </c:pt>
                <c:pt idx="5279">
                  <c:v>43041.40625</c:v>
                </c:pt>
                <c:pt idx="5280">
                  <c:v>43041.427083333401</c:v>
                </c:pt>
                <c:pt idx="5281">
                  <c:v>43041.447916666599</c:v>
                </c:pt>
                <c:pt idx="5282">
                  <c:v>43041.46875</c:v>
                </c:pt>
                <c:pt idx="5283">
                  <c:v>43041.489583333401</c:v>
                </c:pt>
                <c:pt idx="5284">
                  <c:v>43041.510416666599</c:v>
                </c:pt>
                <c:pt idx="5285">
                  <c:v>43041.53125</c:v>
                </c:pt>
                <c:pt idx="5286">
                  <c:v>43041.552083333401</c:v>
                </c:pt>
                <c:pt idx="5287">
                  <c:v>43041.572916666599</c:v>
                </c:pt>
                <c:pt idx="5288">
                  <c:v>43041.59375</c:v>
                </c:pt>
                <c:pt idx="5289">
                  <c:v>43041.614583333401</c:v>
                </c:pt>
                <c:pt idx="5290">
                  <c:v>43041.635416666599</c:v>
                </c:pt>
                <c:pt idx="5291">
                  <c:v>43041.65625</c:v>
                </c:pt>
                <c:pt idx="5292">
                  <c:v>43041.677083333401</c:v>
                </c:pt>
                <c:pt idx="5293">
                  <c:v>43041.697916666599</c:v>
                </c:pt>
                <c:pt idx="5294">
                  <c:v>43041.71875</c:v>
                </c:pt>
                <c:pt idx="5295">
                  <c:v>43041.739583333401</c:v>
                </c:pt>
                <c:pt idx="5296">
                  <c:v>43041.760416666599</c:v>
                </c:pt>
                <c:pt idx="5297">
                  <c:v>43041.78125</c:v>
                </c:pt>
                <c:pt idx="5298">
                  <c:v>43041.802083333401</c:v>
                </c:pt>
                <c:pt idx="5299">
                  <c:v>43041.822916666599</c:v>
                </c:pt>
                <c:pt idx="5300">
                  <c:v>43041.84375</c:v>
                </c:pt>
                <c:pt idx="5301">
                  <c:v>43041.864583333401</c:v>
                </c:pt>
                <c:pt idx="5302">
                  <c:v>43041.885416666599</c:v>
                </c:pt>
                <c:pt idx="5303">
                  <c:v>43041.90625</c:v>
                </c:pt>
                <c:pt idx="5304">
                  <c:v>43041.927083333401</c:v>
                </c:pt>
                <c:pt idx="5305">
                  <c:v>43041.947916666599</c:v>
                </c:pt>
                <c:pt idx="5306">
                  <c:v>43041.96875</c:v>
                </c:pt>
                <c:pt idx="5307">
                  <c:v>43041.989583333401</c:v>
                </c:pt>
                <c:pt idx="5308">
                  <c:v>43042.010416666599</c:v>
                </c:pt>
                <c:pt idx="5309">
                  <c:v>43042.03125</c:v>
                </c:pt>
                <c:pt idx="5310">
                  <c:v>43042.052083333401</c:v>
                </c:pt>
                <c:pt idx="5311">
                  <c:v>43042.072916666599</c:v>
                </c:pt>
                <c:pt idx="5312">
                  <c:v>43042.09375</c:v>
                </c:pt>
                <c:pt idx="5313">
                  <c:v>43042.114583333401</c:v>
                </c:pt>
                <c:pt idx="5314">
                  <c:v>43042.135416666599</c:v>
                </c:pt>
                <c:pt idx="5315">
                  <c:v>43042.15625</c:v>
                </c:pt>
                <c:pt idx="5316">
                  <c:v>43042.177083333401</c:v>
                </c:pt>
                <c:pt idx="5317">
                  <c:v>43042.197916666599</c:v>
                </c:pt>
                <c:pt idx="5318">
                  <c:v>43042.21875</c:v>
                </c:pt>
                <c:pt idx="5319">
                  <c:v>43042.239583333401</c:v>
                </c:pt>
                <c:pt idx="5320">
                  <c:v>43042.260416666599</c:v>
                </c:pt>
                <c:pt idx="5321">
                  <c:v>43042.28125</c:v>
                </c:pt>
                <c:pt idx="5322">
                  <c:v>43042.302083333401</c:v>
                </c:pt>
                <c:pt idx="5323">
                  <c:v>43042.322916666599</c:v>
                </c:pt>
                <c:pt idx="5324">
                  <c:v>43042.34375</c:v>
                </c:pt>
                <c:pt idx="5325">
                  <c:v>43042.364583333401</c:v>
                </c:pt>
                <c:pt idx="5326">
                  <c:v>43042.385416666599</c:v>
                </c:pt>
                <c:pt idx="5327">
                  <c:v>43042.40625</c:v>
                </c:pt>
                <c:pt idx="5328">
                  <c:v>43042.427083333401</c:v>
                </c:pt>
                <c:pt idx="5329">
                  <c:v>43042.447916666599</c:v>
                </c:pt>
                <c:pt idx="5330">
                  <c:v>43042.46875</c:v>
                </c:pt>
                <c:pt idx="5331">
                  <c:v>43042.489583333401</c:v>
                </c:pt>
                <c:pt idx="5332">
                  <c:v>43042.510416666599</c:v>
                </c:pt>
                <c:pt idx="5333">
                  <c:v>43042.53125</c:v>
                </c:pt>
                <c:pt idx="5334">
                  <c:v>43042.552083333401</c:v>
                </c:pt>
                <c:pt idx="5335">
                  <c:v>43042.572916666599</c:v>
                </c:pt>
                <c:pt idx="5336">
                  <c:v>43042.59375</c:v>
                </c:pt>
                <c:pt idx="5337">
                  <c:v>43042.614583333401</c:v>
                </c:pt>
                <c:pt idx="5338">
                  <c:v>43042.635416666599</c:v>
                </c:pt>
                <c:pt idx="5339">
                  <c:v>43042.65625</c:v>
                </c:pt>
                <c:pt idx="5340">
                  <c:v>43042.677083333401</c:v>
                </c:pt>
                <c:pt idx="5341">
                  <c:v>43042.697916666599</c:v>
                </c:pt>
                <c:pt idx="5342">
                  <c:v>43042.71875</c:v>
                </c:pt>
                <c:pt idx="5343">
                  <c:v>43042.739583333401</c:v>
                </c:pt>
                <c:pt idx="5344">
                  <c:v>43042.760416666599</c:v>
                </c:pt>
                <c:pt idx="5345">
                  <c:v>43042.78125</c:v>
                </c:pt>
                <c:pt idx="5346">
                  <c:v>43042.802083333401</c:v>
                </c:pt>
                <c:pt idx="5347">
                  <c:v>43042.822916666599</c:v>
                </c:pt>
                <c:pt idx="5348">
                  <c:v>43042.84375</c:v>
                </c:pt>
                <c:pt idx="5349">
                  <c:v>43042.864583333401</c:v>
                </c:pt>
                <c:pt idx="5350">
                  <c:v>43042.885416666599</c:v>
                </c:pt>
                <c:pt idx="5351">
                  <c:v>43042.90625</c:v>
                </c:pt>
                <c:pt idx="5352">
                  <c:v>43042.927083333401</c:v>
                </c:pt>
                <c:pt idx="5353">
                  <c:v>43042.947916666599</c:v>
                </c:pt>
                <c:pt idx="5354">
                  <c:v>43042.96875</c:v>
                </c:pt>
                <c:pt idx="5355">
                  <c:v>43042.989583333401</c:v>
                </c:pt>
                <c:pt idx="5356">
                  <c:v>43043.010416666599</c:v>
                </c:pt>
                <c:pt idx="5357">
                  <c:v>43043.03125</c:v>
                </c:pt>
                <c:pt idx="5358">
                  <c:v>43043.052083333401</c:v>
                </c:pt>
                <c:pt idx="5359">
                  <c:v>43043.072916666599</c:v>
                </c:pt>
                <c:pt idx="5360">
                  <c:v>43043.09375</c:v>
                </c:pt>
                <c:pt idx="5361">
                  <c:v>43043.114583333401</c:v>
                </c:pt>
                <c:pt idx="5362">
                  <c:v>43043.135416666599</c:v>
                </c:pt>
                <c:pt idx="5363">
                  <c:v>43043.15625</c:v>
                </c:pt>
                <c:pt idx="5364">
                  <c:v>43043.177083333401</c:v>
                </c:pt>
                <c:pt idx="5365">
                  <c:v>43043.197916666599</c:v>
                </c:pt>
                <c:pt idx="5366">
                  <c:v>43043.21875</c:v>
                </c:pt>
                <c:pt idx="5367">
                  <c:v>43043.239583333401</c:v>
                </c:pt>
                <c:pt idx="5368">
                  <c:v>43043.260416666599</c:v>
                </c:pt>
                <c:pt idx="5369">
                  <c:v>43043.28125</c:v>
                </c:pt>
                <c:pt idx="5370">
                  <c:v>43043.302083333401</c:v>
                </c:pt>
                <c:pt idx="5371">
                  <c:v>43043.322916666599</c:v>
                </c:pt>
                <c:pt idx="5372">
                  <c:v>43043.34375</c:v>
                </c:pt>
                <c:pt idx="5373">
                  <c:v>43043.364583333401</c:v>
                </c:pt>
                <c:pt idx="5374">
                  <c:v>43043.385416666599</c:v>
                </c:pt>
                <c:pt idx="5375">
                  <c:v>43043.40625</c:v>
                </c:pt>
                <c:pt idx="5376">
                  <c:v>43043.427083333401</c:v>
                </c:pt>
                <c:pt idx="5377">
                  <c:v>43043.447916666599</c:v>
                </c:pt>
                <c:pt idx="5378">
                  <c:v>43043.46875</c:v>
                </c:pt>
                <c:pt idx="5379">
                  <c:v>43043.489583333401</c:v>
                </c:pt>
                <c:pt idx="5380">
                  <c:v>43043.510416666599</c:v>
                </c:pt>
                <c:pt idx="5381">
                  <c:v>43043.53125</c:v>
                </c:pt>
                <c:pt idx="5382">
                  <c:v>43043.552083333401</c:v>
                </c:pt>
                <c:pt idx="5383">
                  <c:v>43043.572916666599</c:v>
                </c:pt>
                <c:pt idx="5384">
                  <c:v>43043.59375</c:v>
                </c:pt>
                <c:pt idx="5385">
                  <c:v>43043.614583333401</c:v>
                </c:pt>
                <c:pt idx="5386">
                  <c:v>43043.635416666599</c:v>
                </c:pt>
                <c:pt idx="5387">
                  <c:v>43043.65625</c:v>
                </c:pt>
                <c:pt idx="5388">
                  <c:v>43043.677083333401</c:v>
                </c:pt>
                <c:pt idx="5389">
                  <c:v>43043.697916666599</c:v>
                </c:pt>
                <c:pt idx="5390">
                  <c:v>43043.71875</c:v>
                </c:pt>
                <c:pt idx="5391">
                  <c:v>43043.739583333401</c:v>
                </c:pt>
                <c:pt idx="5392">
                  <c:v>43043.760416666599</c:v>
                </c:pt>
                <c:pt idx="5393">
                  <c:v>43043.78125</c:v>
                </c:pt>
                <c:pt idx="5394">
                  <c:v>43043.802083333401</c:v>
                </c:pt>
                <c:pt idx="5395">
                  <c:v>43043.822916666599</c:v>
                </c:pt>
                <c:pt idx="5396">
                  <c:v>43043.84375</c:v>
                </c:pt>
                <c:pt idx="5397">
                  <c:v>43043.864583333401</c:v>
                </c:pt>
                <c:pt idx="5398">
                  <c:v>43043.885416666599</c:v>
                </c:pt>
                <c:pt idx="5399">
                  <c:v>43043.90625</c:v>
                </c:pt>
                <c:pt idx="5400">
                  <c:v>43043.927083333401</c:v>
                </c:pt>
                <c:pt idx="5401">
                  <c:v>43043.947916666599</c:v>
                </c:pt>
                <c:pt idx="5402">
                  <c:v>43043.96875</c:v>
                </c:pt>
                <c:pt idx="5403">
                  <c:v>43043.989583333401</c:v>
                </c:pt>
                <c:pt idx="5404">
                  <c:v>43044.010416666599</c:v>
                </c:pt>
                <c:pt idx="5405">
                  <c:v>43044.03125</c:v>
                </c:pt>
                <c:pt idx="5406">
                  <c:v>43044.052083333401</c:v>
                </c:pt>
                <c:pt idx="5407">
                  <c:v>43044.072916666599</c:v>
                </c:pt>
                <c:pt idx="5408">
                  <c:v>43044.09375</c:v>
                </c:pt>
                <c:pt idx="5409">
                  <c:v>43044.114583333401</c:v>
                </c:pt>
                <c:pt idx="5410">
                  <c:v>43044.135416666599</c:v>
                </c:pt>
                <c:pt idx="5411">
                  <c:v>43044.15625</c:v>
                </c:pt>
                <c:pt idx="5412">
                  <c:v>43044.177083333401</c:v>
                </c:pt>
                <c:pt idx="5413">
                  <c:v>43044.197916666599</c:v>
                </c:pt>
                <c:pt idx="5414">
                  <c:v>43044.21875</c:v>
                </c:pt>
                <c:pt idx="5415">
                  <c:v>43044.239583333401</c:v>
                </c:pt>
                <c:pt idx="5416">
                  <c:v>43044.260416666599</c:v>
                </c:pt>
                <c:pt idx="5417">
                  <c:v>43044.28125</c:v>
                </c:pt>
                <c:pt idx="5418">
                  <c:v>43044.302083333401</c:v>
                </c:pt>
                <c:pt idx="5419">
                  <c:v>43044.322916666599</c:v>
                </c:pt>
                <c:pt idx="5420">
                  <c:v>43044.34375</c:v>
                </c:pt>
                <c:pt idx="5421">
                  <c:v>43044.364583333401</c:v>
                </c:pt>
                <c:pt idx="5422">
                  <c:v>43044.385416666599</c:v>
                </c:pt>
                <c:pt idx="5423">
                  <c:v>43044.40625</c:v>
                </c:pt>
                <c:pt idx="5424">
                  <c:v>43044.427083333401</c:v>
                </c:pt>
                <c:pt idx="5425">
                  <c:v>43044.447916666599</c:v>
                </c:pt>
                <c:pt idx="5426">
                  <c:v>43044.46875</c:v>
                </c:pt>
                <c:pt idx="5427">
                  <c:v>43044.489583333401</c:v>
                </c:pt>
                <c:pt idx="5428">
                  <c:v>43044.510416666599</c:v>
                </c:pt>
                <c:pt idx="5429">
                  <c:v>43044.53125</c:v>
                </c:pt>
                <c:pt idx="5430">
                  <c:v>43044.552083333401</c:v>
                </c:pt>
                <c:pt idx="5431">
                  <c:v>43044.572916666599</c:v>
                </c:pt>
                <c:pt idx="5432">
                  <c:v>43044.59375</c:v>
                </c:pt>
                <c:pt idx="5433">
                  <c:v>43044.614583333401</c:v>
                </c:pt>
                <c:pt idx="5434">
                  <c:v>43044.635416666599</c:v>
                </c:pt>
                <c:pt idx="5435">
                  <c:v>43044.65625</c:v>
                </c:pt>
                <c:pt idx="5436">
                  <c:v>43044.677083333401</c:v>
                </c:pt>
                <c:pt idx="5437">
                  <c:v>43044.697916666599</c:v>
                </c:pt>
                <c:pt idx="5438">
                  <c:v>43044.71875</c:v>
                </c:pt>
                <c:pt idx="5439">
                  <c:v>43044.739583333401</c:v>
                </c:pt>
                <c:pt idx="5440">
                  <c:v>43044.760416666599</c:v>
                </c:pt>
                <c:pt idx="5441">
                  <c:v>43044.78125</c:v>
                </c:pt>
                <c:pt idx="5442">
                  <c:v>43044.802083333401</c:v>
                </c:pt>
                <c:pt idx="5443">
                  <c:v>43044.822916666599</c:v>
                </c:pt>
                <c:pt idx="5444">
                  <c:v>43044.84375</c:v>
                </c:pt>
                <c:pt idx="5445">
                  <c:v>43044.864583333401</c:v>
                </c:pt>
                <c:pt idx="5446">
                  <c:v>43044.885416666599</c:v>
                </c:pt>
                <c:pt idx="5447">
                  <c:v>43044.90625</c:v>
                </c:pt>
                <c:pt idx="5448">
                  <c:v>43044.927083333401</c:v>
                </c:pt>
                <c:pt idx="5449">
                  <c:v>43044.947916666599</c:v>
                </c:pt>
                <c:pt idx="5450">
                  <c:v>43044.96875</c:v>
                </c:pt>
                <c:pt idx="5451">
                  <c:v>43044.989583333401</c:v>
                </c:pt>
                <c:pt idx="5452">
                  <c:v>43045.010416666599</c:v>
                </c:pt>
                <c:pt idx="5453">
                  <c:v>43045.03125</c:v>
                </c:pt>
                <c:pt idx="5454">
                  <c:v>43045.052083333401</c:v>
                </c:pt>
                <c:pt idx="5455">
                  <c:v>43045.072916666599</c:v>
                </c:pt>
                <c:pt idx="5456">
                  <c:v>43045.09375</c:v>
                </c:pt>
                <c:pt idx="5457">
                  <c:v>43045.114583333401</c:v>
                </c:pt>
                <c:pt idx="5458">
                  <c:v>43045.135416666599</c:v>
                </c:pt>
                <c:pt idx="5459">
                  <c:v>43045.15625</c:v>
                </c:pt>
                <c:pt idx="5460">
                  <c:v>43045.177083333401</c:v>
                </c:pt>
                <c:pt idx="5461">
                  <c:v>43045.197916666599</c:v>
                </c:pt>
                <c:pt idx="5462">
                  <c:v>43045.21875</c:v>
                </c:pt>
                <c:pt idx="5463">
                  <c:v>43045.239583333401</c:v>
                </c:pt>
                <c:pt idx="5464">
                  <c:v>43045.260416666599</c:v>
                </c:pt>
                <c:pt idx="5465">
                  <c:v>43045.28125</c:v>
                </c:pt>
                <c:pt idx="5466">
                  <c:v>43045.302083333401</c:v>
                </c:pt>
                <c:pt idx="5467">
                  <c:v>43045.322916666599</c:v>
                </c:pt>
                <c:pt idx="5468">
                  <c:v>43045.34375</c:v>
                </c:pt>
                <c:pt idx="5469">
                  <c:v>43045.364583333401</c:v>
                </c:pt>
                <c:pt idx="5470">
                  <c:v>43045.385416666599</c:v>
                </c:pt>
                <c:pt idx="5471">
                  <c:v>43045.40625</c:v>
                </c:pt>
                <c:pt idx="5472">
                  <c:v>43045.427083333401</c:v>
                </c:pt>
                <c:pt idx="5473">
                  <c:v>43045.447916666599</c:v>
                </c:pt>
                <c:pt idx="5474">
                  <c:v>43045.46875</c:v>
                </c:pt>
                <c:pt idx="5475">
                  <c:v>43045.489583333401</c:v>
                </c:pt>
                <c:pt idx="5476">
                  <c:v>43045.510416666599</c:v>
                </c:pt>
                <c:pt idx="5477">
                  <c:v>43045.53125</c:v>
                </c:pt>
                <c:pt idx="5478">
                  <c:v>43045.552083333401</c:v>
                </c:pt>
                <c:pt idx="5479">
                  <c:v>43045.572916666599</c:v>
                </c:pt>
                <c:pt idx="5480">
                  <c:v>43045.59375</c:v>
                </c:pt>
                <c:pt idx="5481">
                  <c:v>43045.614583333401</c:v>
                </c:pt>
                <c:pt idx="5482">
                  <c:v>43045.635416666599</c:v>
                </c:pt>
                <c:pt idx="5483">
                  <c:v>43045.65625</c:v>
                </c:pt>
                <c:pt idx="5484">
                  <c:v>43045.677083333401</c:v>
                </c:pt>
                <c:pt idx="5485">
                  <c:v>43045.697916666599</c:v>
                </c:pt>
                <c:pt idx="5486">
                  <c:v>43045.71875</c:v>
                </c:pt>
                <c:pt idx="5487">
                  <c:v>43045.739583333401</c:v>
                </c:pt>
                <c:pt idx="5488">
                  <c:v>43045.760416666599</c:v>
                </c:pt>
                <c:pt idx="5489">
                  <c:v>43045.78125</c:v>
                </c:pt>
                <c:pt idx="5490">
                  <c:v>43045.802083333401</c:v>
                </c:pt>
                <c:pt idx="5491">
                  <c:v>43045.822916666599</c:v>
                </c:pt>
                <c:pt idx="5492">
                  <c:v>43045.84375</c:v>
                </c:pt>
                <c:pt idx="5493">
                  <c:v>43045.864583333401</c:v>
                </c:pt>
                <c:pt idx="5494">
                  <c:v>43045.885416666599</c:v>
                </c:pt>
                <c:pt idx="5495">
                  <c:v>43045.90625</c:v>
                </c:pt>
                <c:pt idx="5496">
                  <c:v>43045.927083333401</c:v>
                </c:pt>
                <c:pt idx="5497">
                  <c:v>43045.947916666599</c:v>
                </c:pt>
                <c:pt idx="5498">
                  <c:v>43045.96875</c:v>
                </c:pt>
                <c:pt idx="5499">
                  <c:v>43045.989583333401</c:v>
                </c:pt>
                <c:pt idx="5500">
                  <c:v>43046.010416666599</c:v>
                </c:pt>
                <c:pt idx="5501">
                  <c:v>43046.03125</c:v>
                </c:pt>
                <c:pt idx="5502">
                  <c:v>43046.052083333401</c:v>
                </c:pt>
                <c:pt idx="5503">
                  <c:v>43046.072916666599</c:v>
                </c:pt>
                <c:pt idx="5504">
                  <c:v>43046.09375</c:v>
                </c:pt>
                <c:pt idx="5505">
                  <c:v>43046.114583333401</c:v>
                </c:pt>
                <c:pt idx="5506">
                  <c:v>43046.135416666599</c:v>
                </c:pt>
                <c:pt idx="5507">
                  <c:v>43046.15625</c:v>
                </c:pt>
                <c:pt idx="5508">
                  <c:v>43046.177083333401</c:v>
                </c:pt>
                <c:pt idx="5509">
                  <c:v>43046.197916666599</c:v>
                </c:pt>
                <c:pt idx="5510">
                  <c:v>43046.21875</c:v>
                </c:pt>
                <c:pt idx="5511">
                  <c:v>43046.239583333401</c:v>
                </c:pt>
                <c:pt idx="5512">
                  <c:v>43046.260416666599</c:v>
                </c:pt>
                <c:pt idx="5513">
                  <c:v>43046.28125</c:v>
                </c:pt>
                <c:pt idx="5514">
                  <c:v>43046.302083333401</c:v>
                </c:pt>
                <c:pt idx="5515">
                  <c:v>43046.322916666599</c:v>
                </c:pt>
                <c:pt idx="5516">
                  <c:v>43046.34375</c:v>
                </c:pt>
                <c:pt idx="5517">
                  <c:v>43046.364583333401</c:v>
                </c:pt>
                <c:pt idx="5518">
                  <c:v>43046.385416666599</c:v>
                </c:pt>
                <c:pt idx="5519">
                  <c:v>43046.40625</c:v>
                </c:pt>
                <c:pt idx="5520">
                  <c:v>43046.427083333401</c:v>
                </c:pt>
                <c:pt idx="5521">
                  <c:v>43046.447916666599</c:v>
                </c:pt>
                <c:pt idx="5522">
                  <c:v>43046.46875</c:v>
                </c:pt>
                <c:pt idx="5523">
                  <c:v>43046.489583333401</c:v>
                </c:pt>
                <c:pt idx="5524">
                  <c:v>43046.510416666599</c:v>
                </c:pt>
                <c:pt idx="5525">
                  <c:v>43046.53125</c:v>
                </c:pt>
                <c:pt idx="5526">
                  <c:v>43046.552083333401</c:v>
                </c:pt>
                <c:pt idx="5527">
                  <c:v>43046.572916666599</c:v>
                </c:pt>
                <c:pt idx="5528">
                  <c:v>43046.59375</c:v>
                </c:pt>
                <c:pt idx="5529">
                  <c:v>43046.614583333401</c:v>
                </c:pt>
                <c:pt idx="5530">
                  <c:v>43046.635416666599</c:v>
                </c:pt>
                <c:pt idx="5531">
                  <c:v>43046.65625</c:v>
                </c:pt>
                <c:pt idx="5532">
                  <c:v>43046.677083333401</c:v>
                </c:pt>
                <c:pt idx="5533">
                  <c:v>43046.697916666599</c:v>
                </c:pt>
                <c:pt idx="5534">
                  <c:v>43046.71875</c:v>
                </c:pt>
                <c:pt idx="5535">
                  <c:v>43046.739583333401</c:v>
                </c:pt>
                <c:pt idx="5536">
                  <c:v>43046.760416666599</c:v>
                </c:pt>
                <c:pt idx="5537">
                  <c:v>43046.78125</c:v>
                </c:pt>
                <c:pt idx="5538">
                  <c:v>43046.802083333401</c:v>
                </c:pt>
                <c:pt idx="5539">
                  <c:v>43046.822916666599</c:v>
                </c:pt>
                <c:pt idx="5540">
                  <c:v>43046.84375</c:v>
                </c:pt>
                <c:pt idx="5541">
                  <c:v>43046.864583333401</c:v>
                </c:pt>
                <c:pt idx="5542">
                  <c:v>43046.885416666599</c:v>
                </c:pt>
                <c:pt idx="5543">
                  <c:v>43046.90625</c:v>
                </c:pt>
                <c:pt idx="5544">
                  <c:v>43046.927083333401</c:v>
                </c:pt>
                <c:pt idx="5545">
                  <c:v>43046.947916666599</c:v>
                </c:pt>
                <c:pt idx="5546">
                  <c:v>43046.96875</c:v>
                </c:pt>
                <c:pt idx="5547">
                  <c:v>43046.989583333401</c:v>
                </c:pt>
                <c:pt idx="5548">
                  <c:v>43047.010416666599</c:v>
                </c:pt>
                <c:pt idx="5549">
                  <c:v>43047.03125</c:v>
                </c:pt>
                <c:pt idx="5550">
                  <c:v>43047.052083333401</c:v>
                </c:pt>
                <c:pt idx="5551">
                  <c:v>43047.072916666599</c:v>
                </c:pt>
                <c:pt idx="5552">
                  <c:v>43047.09375</c:v>
                </c:pt>
                <c:pt idx="5553">
                  <c:v>43047.114583333401</c:v>
                </c:pt>
                <c:pt idx="5554">
                  <c:v>43047.135416666599</c:v>
                </c:pt>
                <c:pt idx="5555">
                  <c:v>43047.15625</c:v>
                </c:pt>
                <c:pt idx="5556">
                  <c:v>43047.177083333401</c:v>
                </c:pt>
                <c:pt idx="5557">
                  <c:v>43047.197916666599</c:v>
                </c:pt>
                <c:pt idx="5558">
                  <c:v>43047.21875</c:v>
                </c:pt>
                <c:pt idx="5559">
                  <c:v>43047.239583333401</c:v>
                </c:pt>
                <c:pt idx="5560">
                  <c:v>43047.260416666599</c:v>
                </c:pt>
                <c:pt idx="5561">
                  <c:v>43047.28125</c:v>
                </c:pt>
                <c:pt idx="5562">
                  <c:v>43047.302083333401</c:v>
                </c:pt>
                <c:pt idx="5563">
                  <c:v>43047.322916666599</c:v>
                </c:pt>
                <c:pt idx="5564">
                  <c:v>43047.34375</c:v>
                </c:pt>
                <c:pt idx="5565">
                  <c:v>43047.364583333401</c:v>
                </c:pt>
                <c:pt idx="5566">
                  <c:v>43047.385416666599</c:v>
                </c:pt>
                <c:pt idx="5567">
                  <c:v>43047.40625</c:v>
                </c:pt>
                <c:pt idx="5568">
                  <c:v>43047.427083333401</c:v>
                </c:pt>
                <c:pt idx="5569">
                  <c:v>43047.447916666599</c:v>
                </c:pt>
                <c:pt idx="5570">
                  <c:v>43047.46875</c:v>
                </c:pt>
                <c:pt idx="5571">
                  <c:v>43047.489583333401</c:v>
                </c:pt>
                <c:pt idx="5572">
                  <c:v>43047.510416666599</c:v>
                </c:pt>
                <c:pt idx="5573">
                  <c:v>43047.53125</c:v>
                </c:pt>
                <c:pt idx="5574">
                  <c:v>43047.552083333401</c:v>
                </c:pt>
                <c:pt idx="5575">
                  <c:v>43047.572916666599</c:v>
                </c:pt>
                <c:pt idx="5576">
                  <c:v>43047.59375</c:v>
                </c:pt>
                <c:pt idx="5577">
                  <c:v>43047.614583333401</c:v>
                </c:pt>
                <c:pt idx="5578">
                  <c:v>43047.635416666599</c:v>
                </c:pt>
                <c:pt idx="5579">
                  <c:v>43047.65625</c:v>
                </c:pt>
                <c:pt idx="5580">
                  <c:v>43047.677083333401</c:v>
                </c:pt>
                <c:pt idx="5581">
                  <c:v>43047.697916666599</c:v>
                </c:pt>
                <c:pt idx="5582">
                  <c:v>43047.71875</c:v>
                </c:pt>
                <c:pt idx="5583">
                  <c:v>43047.739583333401</c:v>
                </c:pt>
                <c:pt idx="5584">
                  <c:v>43047.760416666599</c:v>
                </c:pt>
                <c:pt idx="5585">
                  <c:v>43047.78125</c:v>
                </c:pt>
                <c:pt idx="5586">
                  <c:v>43047.802083333401</c:v>
                </c:pt>
                <c:pt idx="5587">
                  <c:v>43047.822916666599</c:v>
                </c:pt>
                <c:pt idx="5588">
                  <c:v>43047.84375</c:v>
                </c:pt>
                <c:pt idx="5589">
                  <c:v>43047.864583333401</c:v>
                </c:pt>
                <c:pt idx="5590">
                  <c:v>43047.885416666599</c:v>
                </c:pt>
                <c:pt idx="5591">
                  <c:v>43047.90625</c:v>
                </c:pt>
                <c:pt idx="5592">
                  <c:v>43047.927083333401</c:v>
                </c:pt>
                <c:pt idx="5593">
                  <c:v>43047.947916666599</c:v>
                </c:pt>
                <c:pt idx="5594">
                  <c:v>43047.96875</c:v>
                </c:pt>
                <c:pt idx="5595">
                  <c:v>43047.989583333401</c:v>
                </c:pt>
                <c:pt idx="5596">
                  <c:v>43048.010416666599</c:v>
                </c:pt>
                <c:pt idx="5597">
                  <c:v>43048.03125</c:v>
                </c:pt>
                <c:pt idx="5598">
                  <c:v>43048.052083333401</c:v>
                </c:pt>
                <c:pt idx="5599">
                  <c:v>43048.072916666599</c:v>
                </c:pt>
                <c:pt idx="5600">
                  <c:v>43048.09375</c:v>
                </c:pt>
                <c:pt idx="5601">
                  <c:v>43048.114583333401</c:v>
                </c:pt>
                <c:pt idx="5602">
                  <c:v>43048.135416666599</c:v>
                </c:pt>
                <c:pt idx="5603">
                  <c:v>43048.15625</c:v>
                </c:pt>
                <c:pt idx="5604">
                  <c:v>43048.177083333401</c:v>
                </c:pt>
                <c:pt idx="5605">
                  <c:v>43048.197916666599</c:v>
                </c:pt>
                <c:pt idx="5606">
                  <c:v>43048.21875</c:v>
                </c:pt>
                <c:pt idx="5607">
                  <c:v>43048.239583333401</c:v>
                </c:pt>
                <c:pt idx="5608">
                  <c:v>43048.260416666599</c:v>
                </c:pt>
                <c:pt idx="5609">
                  <c:v>43048.28125</c:v>
                </c:pt>
                <c:pt idx="5610">
                  <c:v>43048.302083333401</c:v>
                </c:pt>
                <c:pt idx="5611">
                  <c:v>43048.322916666599</c:v>
                </c:pt>
                <c:pt idx="5612">
                  <c:v>43048.34375</c:v>
                </c:pt>
                <c:pt idx="5613">
                  <c:v>43048.364583333401</c:v>
                </c:pt>
                <c:pt idx="5614">
                  <c:v>43048.385416666599</c:v>
                </c:pt>
                <c:pt idx="5615">
                  <c:v>43048.40625</c:v>
                </c:pt>
                <c:pt idx="5616">
                  <c:v>43048.427083333401</c:v>
                </c:pt>
                <c:pt idx="5617">
                  <c:v>43048.447916666599</c:v>
                </c:pt>
                <c:pt idx="5618">
                  <c:v>43048.46875</c:v>
                </c:pt>
                <c:pt idx="5619">
                  <c:v>43048.489583333401</c:v>
                </c:pt>
                <c:pt idx="5620">
                  <c:v>43048.510416666599</c:v>
                </c:pt>
                <c:pt idx="5621">
                  <c:v>43048.53125</c:v>
                </c:pt>
                <c:pt idx="5622">
                  <c:v>43048.552083333401</c:v>
                </c:pt>
                <c:pt idx="5623">
                  <c:v>43048.572916666599</c:v>
                </c:pt>
                <c:pt idx="5624">
                  <c:v>43048.59375</c:v>
                </c:pt>
                <c:pt idx="5625">
                  <c:v>43048.614583333401</c:v>
                </c:pt>
                <c:pt idx="5626">
                  <c:v>43048.635416666599</c:v>
                </c:pt>
                <c:pt idx="5627">
                  <c:v>43048.65625</c:v>
                </c:pt>
                <c:pt idx="5628">
                  <c:v>43048.677083333401</c:v>
                </c:pt>
                <c:pt idx="5629">
                  <c:v>43048.697916666599</c:v>
                </c:pt>
                <c:pt idx="5630">
                  <c:v>43048.71875</c:v>
                </c:pt>
                <c:pt idx="5631">
                  <c:v>43048.739583333401</c:v>
                </c:pt>
                <c:pt idx="5632">
                  <c:v>43048.760416666599</c:v>
                </c:pt>
                <c:pt idx="5633">
                  <c:v>43048.78125</c:v>
                </c:pt>
                <c:pt idx="5634">
                  <c:v>43048.802083333401</c:v>
                </c:pt>
                <c:pt idx="5635">
                  <c:v>43048.822916666599</c:v>
                </c:pt>
                <c:pt idx="5636">
                  <c:v>43048.84375</c:v>
                </c:pt>
                <c:pt idx="5637">
                  <c:v>43048.864583333401</c:v>
                </c:pt>
                <c:pt idx="5638">
                  <c:v>43048.885416666599</c:v>
                </c:pt>
                <c:pt idx="5639">
                  <c:v>43048.90625</c:v>
                </c:pt>
                <c:pt idx="5640">
                  <c:v>43048.927083333401</c:v>
                </c:pt>
                <c:pt idx="5641">
                  <c:v>43048.947916666599</c:v>
                </c:pt>
                <c:pt idx="5642">
                  <c:v>43048.96875</c:v>
                </c:pt>
                <c:pt idx="5643">
                  <c:v>43048.989583333401</c:v>
                </c:pt>
                <c:pt idx="5644">
                  <c:v>43049.010416666599</c:v>
                </c:pt>
                <c:pt idx="5645">
                  <c:v>43049.03125</c:v>
                </c:pt>
                <c:pt idx="5646">
                  <c:v>43049.052083333401</c:v>
                </c:pt>
                <c:pt idx="5647">
                  <c:v>43049.072916666599</c:v>
                </c:pt>
                <c:pt idx="5648">
                  <c:v>43049.09375</c:v>
                </c:pt>
                <c:pt idx="5649">
                  <c:v>43049.114583333401</c:v>
                </c:pt>
                <c:pt idx="5650">
                  <c:v>43049.135416666599</c:v>
                </c:pt>
                <c:pt idx="5651">
                  <c:v>43049.15625</c:v>
                </c:pt>
                <c:pt idx="5652">
                  <c:v>43049.177083333401</c:v>
                </c:pt>
                <c:pt idx="5653">
                  <c:v>43049.197916666599</c:v>
                </c:pt>
                <c:pt idx="5654">
                  <c:v>43049.21875</c:v>
                </c:pt>
                <c:pt idx="5655">
                  <c:v>43049.239583333401</c:v>
                </c:pt>
                <c:pt idx="5656">
                  <c:v>43049.260416666599</c:v>
                </c:pt>
                <c:pt idx="5657">
                  <c:v>43049.28125</c:v>
                </c:pt>
                <c:pt idx="5658">
                  <c:v>43049.302083333401</c:v>
                </c:pt>
                <c:pt idx="5659">
                  <c:v>43049.322916666599</c:v>
                </c:pt>
                <c:pt idx="5660">
                  <c:v>43049.34375</c:v>
                </c:pt>
                <c:pt idx="5661">
                  <c:v>43049.364583333401</c:v>
                </c:pt>
                <c:pt idx="5662">
                  <c:v>43049.385416666599</c:v>
                </c:pt>
                <c:pt idx="5663">
                  <c:v>43049.40625</c:v>
                </c:pt>
                <c:pt idx="5664">
                  <c:v>43049.427083333401</c:v>
                </c:pt>
                <c:pt idx="5665">
                  <c:v>43049.447916666599</c:v>
                </c:pt>
                <c:pt idx="5666">
                  <c:v>43049.46875</c:v>
                </c:pt>
                <c:pt idx="5667">
                  <c:v>43049.489583333401</c:v>
                </c:pt>
                <c:pt idx="5668">
                  <c:v>43049.510416666599</c:v>
                </c:pt>
                <c:pt idx="5669">
                  <c:v>43049.53125</c:v>
                </c:pt>
                <c:pt idx="5670">
                  <c:v>43049.552083333401</c:v>
                </c:pt>
                <c:pt idx="5671">
                  <c:v>43049.572916666599</c:v>
                </c:pt>
                <c:pt idx="5672">
                  <c:v>43049.59375</c:v>
                </c:pt>
                <c:pt idx="5673">
                  <c:v>43049.614583333401</c:v>
                </c:pt>
                <c:pt idx="5674">
                  <c:v>43049.635416666599</c:v>
                </c:pt>
                <c:pt idx="5675">
                  <c:v>43049.65625</c:v>
                </c:pt>
                <c:pt idx="5676">
                  <c:v>43049.677083333401</c:v>
                </c:pt>
                <c:pt idx="5677">
                  <c:v>43049.697916666599</c:v>
                </c:pt>
                <c:pt idx="5678">
                  <c:v>43049.71875</c:v>
                </c:pt>
                <c:pt idx="5679">
                  <c:v>43049.739583333401</c:v>
                </c:pt>
                <c:pt idx="5680">
                  <c:v>43049.760416666599</c:v>
                </c:pt>
                <c:pt idx="5681">
                  <c:v>43049.78125</c:v>
                </c:pt>
                <c:pt idx="5682">
                  <c:v>43049.802083333401</c:v>
                </c:pt>
                <c:pt idx="5683">
                  <c:v>43049.822916666599</c:v>
                </c:pt>
                <c:pt idx="5684">
                  <c:v>43049.84375</c:v>
                </c:pt>
                <c:pt idx="5685">
                  <c:v>43049.864583333401</c:v>
                </c:pt>
                <c:pt idx="5686">
                  <c:v>43049.885416666599</c:v>
                </c:pt>
                <c:pt idx="5687">
                  <c:v>43049.90625</c:v>
                </c:pt>
                <c:pt idx="5688">
                  <c:v>43049.927083333401</c:v>
                </c:pt>
                <c:pt idx="5689">
                  <c:v>43049.947916666599</c:v>
                </c:pt>
                <c:pt idx="5690">
                  <c:v>43049.96875</c:v>
                </c:pt>
                <c:pt idx="5691">
                  <c:v>43049.989583333401</c:v>
                </c:pt>
                <c:pt idx="5692">
                  <c:v>43050.010416666599</c:v>
                </c:pt>
                <c:pt idx="5693">
                  <c:v>43050.03125</c:v>
                </c:pt>
                <c:pt idx="5694">
                  <c:v>43050.052083333401</c:v>
                </c:pt>
                <c:pt idx="5695">
                  <c:v>43050.072916666599</c:v>
                </c:pt>
                <c:pt idx="5696">
                  <c:v>43050.09375</c:v>
                </c:pt>
                <c:pt idx="5697">
                  <c:v>43050.114583333401</c:v>
                </c:pt>
                <c:pt idx="5698">
                  <c:v>43050.135416666599</c:v>
                </c:pt>
                <c:pt idx="5699">
                  <c:v>43050.15625</c:v>
                </c:pt>
                <c:pt idx="5700">
                  <c:v>43050.177083333401</c:v>
                </c:pt>
                <c:pt idx="5701">
                  <c:v>43050.197916666599</c:v>
                </c:pt>
                <c:pt idx="5702">
                  <c:v>43050.21875</c:v>
                </c:pt>
                <c:pt idx="5703">
                  <c:v>43050.239583333401</c:v>
                </c:pt>
                <c:pt idx="5704">
                  <c:v>43050.260416666599</c:v>
                </c:pt>
                <c:pt idx="5705">
                  <c:v>43050.28125</c:v>
                </c:pt>
                <c:pt idx="5706">
                  <c:v>43050.302083333401</c:v>
                </c:pt>
                <c:pt idx="5707">
                  <c:v>43050.322916666599</c:v>
                </c:pt>
                <c:pt idx="5708">
                  <c:v>43050.34375</c:v>
                </c:pt>
                <c:pt idx="5709">
                  <c:v>43050.364583333401</c:v>
                </c:pt>
                <c:pt idx="5710">
                  <c:v>43050.385416666599</c:v>
                </c:pt>
                <c:pt idx="5711">
                  <c:v>43050.40625</c:v>
                </c:pt>
                <c:pt idx="5712">
                  <c:v>43050.427083333401</c:v>
                </c:pt>
                <c:pt idx="5713">
                  <c:v>43050.447916666599</c:v>
                </c:pt>
                <c:pt idx="5714">
                  <c:v>43050.46875</c:v>
                </c:pt>
                <c:pt idx="5715">
                  <c:v>43050.489583333401</c:v>
                </c:pt>
                <c:pt idx="5716">
                  <c:v>43050.510416666599</c:v>
                </c:pt>
                <c:pt idx="5717">
                  <c:v>43050.53125</c:v>
                </c:pt>
                <c:pt idx="5718">
                  <c:v>43050.552083333401</c:v>
                </c:pt>
                <c:pt idx="5719">
                  <c:v>43050.572916666599</c:v>
                </c:pt>
                <c:pt idx="5720">
                  <c:v>43050.59375</c:v>
                </c:pt>
                <c:pt idx="5721">
                  <c:v>43050.614583333401</c:v>
                </c:pt>
                <c:pt idx="5722">
                  <c:v>43050.635416666599</c:v>
                </c:pt>
                <c:pt idx="5723">
                  <c:v>43050.65625</c:v>
                </c:pt>
                <c:pt idx="5724">
                  <c:v>43050.677083333401</c:v>
                </c:pt>
                <c:pt idx="5725">
                  <c:v>43050.697916666599</c:v>
                </c:pt>
                <c:pt idx="5726">
                  <c:v>43050.71875</c:v>
                </c:pt>
                <c:pt idx="5727">
                  <c:v>43050.739583333401</c:v>
                </c:pt>
                <c:pt idx="5728">
                  <c:v>43050.760416666599</c:v>
                </c:pt>
                <c:pt idx="5729">
                  <c:v>43050.78125</c:v>
                </c:pt>
                <c:pt idx="5730">
                  <c:v>43050.802083333401</c:v>
                </c:pt>
                <c:pt idx="5731">
                  <c:v>43050.822916666599</c:v>
                </c:pt>
                <c:pt idx="5732">
                  <c:v>43050.84375</c:v>
                </c:pt>
                <c:pt idx="5733">
                  <c:v>43050.864583333401</c:v>
                </c:pt>
                <c:pt idx="5734">
                  <c:v>43050.885416666599</c:v>
                </c:pt>
                <c:pt idx="5735">
                  <c:v>43050.90625</c:v>
                </c:pt>
                <c:pt idx="5736">
                  <c:v>43050.927083333401</c:v>
                </c:pt>
                <c:pt idx="5737">
                  <c:v>43050.947916666599</c:v>
                </c:pt>
                <c:pt idx="5738">
                  <c:v>43050.96875</c:v>
                </c:pt>
                <c:pt idx="5739">
                  <c:v>43050.989583333401</c:v>
                </c:pt>
                <c:pt idx="5740">
                  <c:v>43051.010416666599</c:v>
                </c:pt>
                <c:pt idx="5741">
                  <c:v>43051.03125</c:v>
                </c:pt>
                <c:pt idx="5742">
                  <c:v>43051.052083333401</c:v>
                </c:pt>
                <c:pt idx="5743">
                  <c:v>43051.072916666599</c:v>
                </c:pt>
                <c:pt idx="5744">
                  <c:v>43051.09375</c:v>
                </c:pt>
                <c:pt idx="5745">
                  <c:v>43051.114583333401</c:v>
                </c:pt>
                <c:pt idx="5746">
                  <c:v>43051.135416666599</c:v>
                </c:pt>
                <c:pt idx="5747">
                  <c:v>43051.15625</c:v>
                </c:pt>
                <c:pt idx="5748">
                  <c:v>43051.177083333401</c:v>
                </c:pt>
                <c:pt idx="5749">
                  <c:v>43051.197916666599</c:v>
                </c:pt>
                <c:pt idx="5750">
                  <c:v>43051.21875</c:v>
                </c:pt>
                <c:pt idx="5751">
                  <c:v>43051.239583333401</c:v>
                </c:pt>
                <c:pt idx="5752">
                  <c:v>43051.260416666599</c:v>
                </c:pt>
                <c:pt idx="5753">
                  <c:v>43051.28125</c:v>
                </c:pt>
                <c:pt idx="5754">
                  <c:v>43051.302083333401</c:v>
                </c:pt>
                <c:pt idx="5755">
                  <c:v>43051.322916666599</c:v>
                </c:pt>
                <c:pt idx="5756">
                  <c:v>43051.34375</c:v>
                </c:pt>
                <c:pt idx="5757">
                  <c:v>43051.364583333401</c:v>
                </c:pt>
                <c:pt idx="5758">
                  <c:v>43051.385416666599</c:v>
                </c:pt>
                <c:pt idx="5759">
                  <c:v>43051.40625</c:v>
                </c:pt>
                <c:pt idx="5760">
                  <c:v>43051.427083333401</c:v>
                </c:pt>
                <c:pt idx="5761">
                  <c:v>43051.447916666599</c:v>
                </c:pt>
                <c:pt idx="5762">
                  <c:v>43051.46875</c:v>
                </c:pt>
                <c:pt idx="5763">
                  <c:v>43051.489583333401</c:v>
                </c:pt>
                <c:pt idx="5764">
                  <c:v>43051.510416666599</c:v>
                </c:pt>
                <c:pt idx="5765">
                  <c:v>43051.53125</c:v>
                </c:pt>
                <c:pt idx="5766">
                  <c:v>43051.552083333401</c:v>
                </c:pt>
                <c:pt idx="5767">
                  <c:v>43051.572916666599</c:v>
                </c:pt>
                <c:pt idx="5768">
                  <c:v>43051.59375</c:v>
                </c:pt>
                <c:pt idx="5769">
                  <c:v>43051.614583333401</c:v>
                </c:pt>
                <c:pt idx="5770">
                  <c:v>43051.635416666599</c:v>
                </c:pt>
                <c:pt idx="5771">
                  <c:v>43051.65625</c:v>
                </c:pt>
                <c:pt idx="5772">
                  <c:v>43051.677083333401</c:v>
                </c:pt>
                <c:pt idx="5773">
                  <c:v>43051.697916666599</c:v>
                </c:pt>
                <c:pt idx="5774">
                  <c:v>43051.71875</c:v>
                </c:pt>
                <c:pt idx="5775">
                  <c:v>43051.739583333401</c:v>
                </c:pt>
                <c:pt idx="5776">
                  <c:v>43051.760416666599</c:v>
                </c:pt>
                <c:pt idx="5777">
                  <c:v>43051.78125</c:v>
                </c:pt>
                <c:pt idx="5778">
                  <c:v>43051.802083333401</c:v>
                </c:pt>
                <c:pt idx="5779">
                  <c:v>43051.822916666599</c:v>
                </c:pt>
                <c:pt idx="5780">
                  <c:v>43051.84375</c:v>
                </c:pt>
                <c:pt idx="5781">
                  <c:v>43051.864583333401</c:v>
                </c:pt>
                <c:pt idx="5782">
                  <c:v>43051.885416666599</c:v>
                </c:pt>
                <c:pt idx="5783">
                  <c:v>43051.90625</c:v>
                </c:pt>
                <c:pt idx="5784">
                  <c:v>43051.927083333401</c:v>
                </c:pt>
                <c:pt idx="5785">
                  <c:v>43051.947916666599</c:v>
                </c:pt>
                <c:pt idx="5786">
                  <c:v>43051.96875</c:v>
                </c:pt>
                <c:pt idx="5787">
                  <c:v>43051.989583333401</c:v>
                </c:pt>
                <c:pt idx="5788">
                  <c:v>43052.010416666599</c:v>
                </c:pt>
                <c:pt idx="5789">
                  <c:v>43052.03125</c:v>
                </c:pt>
                <c:pt idx="5790">
                  <c:v>43052.052083333401</c:v>
                </c:pt>
                <c:pt idx="5791">
                  <c:v>43052.072916666599</c:v>
                </c:pt>
                <c:pt idx="5792">
                  <c:v>43052.09375</c:v>
                </c:pt>
                <c:pt idx="5793">
                  <c:v>43052.114583333401</c:v>
                </c:pt>
                <c:pt idx="5794">
                  <c:v>43052.135416666599</c:v>
                </c:pt>
                <c:pt idx="5795">
                  <c:v>43052.15625</c:v>
                </c:pt>
                <c:pt idx="5796">
                  <c:v>43052.177083333401</c:v>
                </c:pt>
                <c:pt idx="5797">
                  <c:v>43052.197916666599</c:v>
                </c:pt>
                <c:pt idx="5798">
                  <c:v>43052.21875</c:v>
                </c:pt>
                <c:pt idx="5799">
                  <c:v>43052.239583333401</c:v>
                </c:pt>
                <c:pt idx="5800">
                  <c:v>43052.260416666599</c:v>
                </c:pt>
                <c:pt idx="5801">
                  <c:v>43052.28125</c:v>
                </c:pt>
                <c:pt idx="5802">
                  <c:v>43052.302083333401</c:v>
                </c:pt>
                <c:pt idx="5803">
                  <c:v>43052.322916666599</c:v>
                </c:pt>
                <c:pt idx="5804">
                  <c:v>43052.34375</c:v>
                </c:pt>
                <c:pt idx="5805">
                  <c:v>43052.364583333401</c:v>
                </c:pt>
                <c:pt idx="5806">
                  <c:v>43052.385416666599</c:v>
                </c:pt>
                <c:pt idx="5807">
                  <c:v>43052.40625</c:v>
                </c:pt>
                <c:pt idx="5808">
                  <c:v>43052.427083333401</c:v>
                </c:pt>
                <c:pt idx="5809">
                  <c:v>43052.447916666599</c:v>
                </c:pt>
                <c:pt idx="5810">
                  <c:v>43052.46875</c:v>
                </c:pt>
                <c:pt idx="5811">
                  <c:v>43052.489583333401</c:v>
                </c:pt>
                <c:pt idx="5812">
                  <c:v>43052.510416666599</c:v>
                </c:pt>
                <c:pt idx="5813">
                  <c:v>43052.53125</c:v>
                </c:pt>
                <c:pt idx="5814">
                  <c:v>43052.552083333401</c:v>
                </c:pt>
                <c:pt idx="5815">
                  <c:v>43052.572916666599</c:v>
                </c:pt>
                <c:pt idx="5816">
                  <c:v>43052.59375</c:v>
                </c:pt>
                <c:pt idx="5817">
                  <c:v>43052.614583333401</c:v>
                </c:pt>
                <c:pt idx="5818">
                  <c:v>43052.635416666599</c:v>
                </c:pt>
                <c:pt idx="5819">
                  <c:v>43052.65625</c:v>
                </c:pt>
                <c:pt idx="5820">
                  <c:v>43052.677083333401</c:v>
                </c:pt>
                <c:pt idx="5821">
                  <c:v>43052.697916666599</c:v>
                </c:pt>
                <c:pt idx="5822">
                  <c:v>43052.71875</c:v>
                </c:pt>
                <c:pt idx="5823">
                  <c:v>43052.739583333401</c:v>
                </c:pt>
                <c:pt idx="5824">
                  <c:v>43052.760416666599</c:v>
                </c:pt>
                <c:pt idx="5825">
                  <c:v>43052.78125</c:v>
                </c:pt>
                <c:pt idx="5826">
                  <c:v>43052.802083333401</c:v>
                </c:pt>
                <c:pt idx="5827">
                  <c:v>43052.822916666599</c:v>
                </c:pt>
                <c:pt idx="5828">
                  <c:v>43052.84375</c:v>
                </c:pt>
                <c:pt idx="5829">
                  <c:v>43052.864583333401</c:v>
                </c:pt>
                <c:pt idx="5830">
                  <c:v>43052.885416666599</c:v>
                </c:pt>
                <c:pt idx="5831">
                  <c:v>43052.90625</c:v>
                </c:pt>
                <c:pt idx="5832">
                  <c:v>43052.927083333401</c:v>
                </c:pt>
                <c:pt idx="5833">
                  <c:v>43052.947916666599</c:v>
                </c:pt>
                <c:pt idx="5834">
                  <c:v>43052.96875</c:v>
                </c:pt>
                <c:pt idx="5835">
                  <c:v>43052.989583333401</c:v>
                </c:pt>
                <c:pt idx="5836">
                  <c:v>43053.010416666599</c:v>
                </c:pt>
                <c:pt idx="5837">
                  <c:v>43053.03125</c:v>
                </c:pt>
                <c:pt idx="5838">
                  <c:v>43053.052083333401</c:v>
                </c:pt>
                <c:pt idx="5839">
                  <c:v>43053.072916666599</c:v>
                </c:pt>
                <c:pt idx="5840">
                  <c:v>43053.09375</c:v>
                </c:pt>
                <c:pt idx="5841">
                  <c:v>43053.114583333401</c:v>
                </c:pt>
                <c:pt idx="5842">
                  <c:v>43053.135416666599</c:v>
                </c:pt>
                <c:pt idx="5843">
                  <c:v>43053.15625</c:v>
                </c:pt>
                <c:pt idx="5844">
                  <c:v>43053.177083333401</c:v>
                </c:pt>
                <c:pt idx="5845">
                  <c:v>43053.197916666599</c:v>
                </c:pt>
                <c:pt idx="5846">
                  <c:v>43053.21875</c:v>
                </c:pt>
                <c:pt idx="5847">
                  <c:v>43053.239583333401</c:v>
                </c:pt>
                <c:pt idx="5848">
                  <c:v>43053.260416666599</c:v>
                </c:pt>
                <c:pt idx="5849">
                  <c:v>43053.28125</c:v>
                </c:pt>
                <c:pt idx="5850">
                  <c:v>43053.302083333401</c:v>
                </c:pt>
                <c:pt idx="5851">
                  <c:v>43053.322916666599</c:v>
                </c:pt>
                <c:pt idx="5852">
                  <c:v>43053.34375</c:v>
                </c:pt>
                <c:pt idx="5853">
                  <c:v>43053.364583333401</c:v>
                </c:pt>
                <c:pt idx="5854">
                  <c:v>43053.385416666599</c:v>
                </c:pt>
                <c:pt idx="5855">
                  <c:v>43053.40625</c:v>
                </c:pt>
                <c:pt idx="5856">
                  <c:v>43053.427083333401</c:v>
                </c:pt>
                <c:pt idx="5857">
                  <c:v>43053.447916666599</c:v>
                </c:pt>
                <c:pt idx="5858">
                  <c:v>43053.46875</c:v>
                </c:pt>
                <c:pt idx="5859">
                  <c:v>43053.489583333401</c:v>
                </c:pt>
                <c:pt idx="5860">
                  <c:v>43053.510416666599</c:v>
                </c:pt>
                <c:pt idx="5861">
                  <c:v>43053.53125</c:v>
                </c:pt>
                <c:pt idx="5862">
                  <c:v>43053.552083333401</c:v>
                </c:pt>
                <c:pt idx="5863">
                  <c:v>43053.572916666599</c:v>
                </c:pt>
                <c:pt idx="5864">
                  <c:v>43053.59375</c:v>
                </c:pt>
                <c:pt idx="5865">
                  <c:v>43053.614583333401</c:v>
                </c:pt>
                <c:pt idx="5866">
                  <c:v>43053.635416666599</c:v>
                </c:pt>
                <c:pt idx="5867">
                  <c:v>43053.65625</c:v>
                </c:pt>
                <c:pt idx="5868">
                  <c:v>43053.677083333401</c:v>
                </c:pt>
                <c:pt idx="5869">
                  <c:v>43053.697916666599</c:v>
                </c:pt>
                <c:pt idx="5870">
                  <c:v>43053.71875</c:v>
                </c:pt>
                <c:pt idx="5871">
                  <c:v>43053.739583333401</c:v>
                </c:pt>
                <c:pt idx="5872">
                  <c:v>43053.760416666599</c:v>
                </c:pt>
                <c:pt idx="5873">
                  <c:v>43053.78125</c:v>
                </c:pt>
                <c:pt idx="5874">
                  <c:v>43053.802083333401</c:v>
                </c:pt>
                <c:pt idx="5875">
                  <c:v>43053.822916666599</c:v>
                </c:pt>
                <c:pt idx="5876">
                  <c:v>43053.84375</c:v>
                </c:pt>
                <c:pt idx="5877">
                  <c:v>43053.864583333401</c:v>
                </c:pt>
                <c:pt idx="5878">
                  <c:v>43053.885416666599</c:v>
                </c:pt>
                <c:pt idx="5879">
                  <c:v>43053.90625</c:v>
                </c:pt>
                <c:pt idx="5880">
                  <c:v>43053.927083333401</c:v>
                </c:pt>
                <c:pt idx="5881">
                  <c:v>43053.947916666599</c:v>
                </c:pt>
                <c:pt idx="5882">
                  <c:v>43053.96875</c:v>
                </c:pt>
                <c:pt idx="5883">
                  <c:v>43053.989583333401</c:v>
                </c:pt>
                <c:pt idx="5884">
                  <c:v>43054.010416666599</c:v>
                </c:pt>
                <c:pt idx="5885">
                  <c:v>43054.03125</c:v>
                </c:pt>
                <c:pt idx="5886">
                  <c:v>43054.052083333401</c:v>
                </c:pt>
                <c:pt idx="5887">
                  <c:v>43054.072916666599</c:v>
                </c:pt>
                <c:pt idx="5888">
                  <c:v>43054.09375</c:v>
                </c:pt>
                <c:pt idx="5889">
                  <c:v>43054.114583333401</c:v>
                </c:pt>
                <c:pt idx="5890">
                  <c:v>43054.135416666599</c:v>
                </c:pt>
                <c:pt idx="5891">
                  <c:v>43054.15625</c:v>
                </c:pt>
                <c:pt idx="5892">
                  <c:v>43054.177083333401</c:v>
                </c:pt>
                <c:pt idx="5893">
                  <c:v>43054.197916666599</c:v>
                </c:pt>
                <c:pt idx="5894">
                  <c:v>43054.21875</c:v>
                </c:pt>
                <c:pt idx="5895">
                  <c:v>43054.239583333401</c:v>
                </c:pt>
                <c:pt idx="5896">
                  <c:v>43054.260416666599</c:v>
                </c:pt>
                <c:pt idx="5897">
                  <c:v>43054.28125</c:v>
                </c:pt>
                <c:pt idx="5898">
                  <c:v>43054.302083333401</c:v>
                </c:pt>
                <c:pt idx="5899">
                  <c:v>43054.322916666599</c:v>
                </c:pt>
                <c:pt idx="5900">
                  <c:v>43054.34375</c:v>
                </c:pt>
                <c:pt idx="5901">
                  <c:v>43054.364583333401</c:v>
                </c:pt>
                <c:pt idx="5902">
                  <c:v>43054.385416666599</c:v>
                </c:pt>
                <c:pt idx="5903">
                  <c:v>43054.40625</c:v>
                </c:pt>
                <c:pt idx="5904">
                  <c:v>43054.427083333401</c:v>
                </c:pt>
                <c:pt idx="5905">
                  <c:v>43054.447916666599</c:v>
                </c:pt>
                <c:pt idx="5906">
                  <c:v>43054.46875</c:v>
                </c:pt>
                <c:pt idx="5907">
                  <c:v>43054.489583333401</c:v>
                </c:pt>
                <c:pt idx="5908">
                  <c:v>43054.510416666599</c:v>
                </c:pt>
                <c:pt idx="5909">
                  <c:v>43054.53125</c:v>
                </c:pt>
                <c:pt idx="5910">
                  <c:v>43054.552083333401</c:v>
                </c:pt>
                <c:pt idx="5911">
                  <c:v>43054.572916666599</c:v>
                </c:pt>
                <c:pt idx="5912">
                  <c:v>43054.59375</c:v>
                </c:pt>
                <c:pt idx="5913">
                  <c:v>43054.614583333401</c:v>
                </c:pt>
                <c:pt idx="5914">
                  <c:v>43054.635416666599</c:v>
                </c:pt>
                <c:pt idx="5915">
                  <c:v>43054.65625</c:v>
                </c:pt>
                <c:pt idx="5916">
                  <c:v>43054.677083333401</c:v>
                </c:pt>
                <c:pt idx="5917">
                  <c:v>43054.697916666599</c:v>
                </c:pt>
                <c:pt idx="5918">
                  <c:v>43054.71875</c:v>
                </c:pt>
                <c:pt idx="5919">
                  <c:v>43054.739583333401</c:v>
                </c:pt>
                <c:pt idx="5920">
                  <c:v>43054.760416666599</c:v>
                </c:pt>
                <c:pt idx="5921">
                  <c:v>43054.78125</c:v>
                </c:pt>
                <c:pt idx="5922">
                  <c:v>43054.802083333401</c:v>
                </c:pt>
                <c:pt idx="5923">
                  <c:v>43054.822916666599</c:v>
                </c:pt>
                <c:pt idx="5924">
                  <c:v>43054.84375</c:v>
                </c:pt>
                <c:pt idx="5925">
                  <c:v>43054.864583333401</c:v>
                </c:pt>
                <c:pt idx="5926">
                  <c:v>43054.885416666599</c:v>
                </c:pt>
                <c:pt idx="5927">
                  <c:v>43054.90625</c:v>
                </c:pt>
                <c:pt idx="5928">
                  <c:v>43054.927083333401</c:v>
                </c:pt>
                <c:pt idx="5929">
                  <c:v>43054.947916666599</c:v>
                </c:pt>
                <c:pt idx="5930">
                  <c:v>43054.96875</c:v>
                </c:pt>
                <c:pt idx="5931">
                  <c:v>43054.989583333401</c:v>
                </c:pt>
                <c:pt idx="5932">
                  <c:v>43055.010416666599</c:v>
                </c:pt>
                <c:pt idx="5933">
                  <c:v>43055.03125</c:v>
                </c:pt>
                <c:pt idx="5934">
                  <c:v>43055.052083333401</c:v>
                </c:pt>
                <c:pt idx="5935">
                  <c:v>43055.072916666599</c:v>
                </c:pt>
                <c:pt idx="5936">
                  <c:v>43055.09375</c:v>
                </c:pt>
                <c:pt idx="5937">
                  <c:v>43055.114583333401</c:v>
                </c:pt>
                <c:pt idx="5938">
                  <c:v>43055.135416666599</c:v>
                </c:pt>
                <c:pt idx="5939">
                  <c:v>43055.15625</c:v>
                </c:pt>
                <c:pt idx="5940">
                  <c:v>43055.177083333401</c:v>
                </c:pt>
                <c:pt idx="5941">
                  <c:v>43055.197916666599</c:v>
                </c:pt>
                <c:pt idx="5942">
                  <c:v>43055.21875</c:v>
                </c:pt>
                <c:pt idx="5943">
                  <c:v>43055.239583333401</c:v>
                </c:pt>
                <c:pt idx="5944">
                  <c:v>43055.260416666599</c:v>
                </c:pt>
                <c:pt idx="5945">
                  <c:v>43055.28125</c:v>
                </c:pt>
                <c:pt idx="5946">
                  <c:v>43055.302083333401</c:v>
                </c:pt>
                <c:pt idx="5947">
                  <c:v>43055.322916666599</c:v>
                </c:pt>
                <c:pt idx="5948">
                  <c:v>43055.34375</c:v>
                </c:pt>
                <c:pt idx="5949">
                  <c:v>43055.364583333401</c:v>
                </c:pt>
                <c:pt idx="5950">
                  <c:v>43055.385416666599</c:v>
                </c:pt>
                <c:pt idx="5951">
                  <c:v>43055.40625</c:v>
                </c:pt>
                <c:pt idx="5952">
                  <c:v>43055.427083333401</c:v>
                </c:pt>
                <c:pt idx="5953">
                  <c:v>43055.447916666599</c:v>
                </c:pt>
                <c:pt idx="5954">
                  <c:v>43055.46875</c:v>
                </c:pt>
                <c:pt idx="5955">
                  <c:v>43055.489583333401</c:v>
                </c:pt>
                <c:pt idx="5956">
                  <c:v>43055.510416666599</c:v>
                </c:pt>
                <c:pt idx="5957">
                  <c:v>43055.53125</c:v>
                </c:pt>
                <c:pt idx="5958">
                  <c:v>43055.552083333401</c:v>
                </c:pt>
                <c:pt idx="5959">
                  <c:v>43055.572916666599</c:v>
                </c:pt>
                <c:pt idx="5960">
                  <c:v>43055.59375</c:v>
                </c:pt>
                <c:pt idx="5961">
                  <c:v>43055.614583333401</c:v>
                </c:pt>
                <c:pt idx="5962">
                  <c:v>43055.635416666599</c:v>
                </c:pt>
                <c:pt idx="5963">
                  <c:v>43055.65625</c:v>
                </c:pt>
                <c:pt idx="5964">
                  <c:v>43055.677083333401</c:v>
                </c:pt>
                <c:pt idx="5965">
                  <c:v>43055.697916666599</c:v>
                </c:pt>
                <c:pt idx="5966">
                  <c:v>43055.71875</c:v>
                </c:pt>
                <c:pt idx="5967">
                  <c:v>43055.739583333401</c:v>
                </c:pt>
                <c:pt idx="5968">
                  <c:v>43055.760416666599</c:v>
                </c:pt>
                <c:pt idx="5969">
                  <c:v>43055.78125</c:v>
                </c:pt>
                <c:pt idx="5970">
                  <c:v>43055.802083333401</c:v>
                </c:pt>
                <c:pt idx="5971">
                  <c:v>43055.822916666599</c:v>
                </c:pt>
                <c:pt idx="5972">
                  <c:v>43055.84375</c:v>
                </c:pt>
                <c:pt idx="5973">
                  <c:v>43055.864583333401</c:v>
                </c:pt>
                <c:pt idx="5974">
                  <c:v>43055.885416666599</c:v>
                </c:pt>
                <c:pt idx="5975">
                  <c:v>43055.90625</c:v>
                </c:pt>
                <c:pt idx="5976">
                  <c:v>43055.927083333401</c:v>
                </c:pt>
                <c:pt idx="5977">
                  <c:v>43055.947916666599</c:v>
                </c:pt>
                <c:pt idx="5978">
                  <c:v>43055.96875</c:v>
                </c:pt>
                <c:pt idx="5979">
                  <c:v>43055.989583333401</c:v>
                </c:pt>
                <c:pt idx="5980">
                  <c:v>43056.010416666599</c:v>
                </c:pt>
                <c:pt idx="5981">
                  <c:v>43056.03125</c:v>
                </c:pt>
                <c:pt idx="5982">
                  <c:v>43056.052083333401</c:v>
                </c:pt>
                <c:pt idx="5983">
                  <c:v>43056.072916666599</c:v>
                </c:pt>
                <c:pt idx="5984">
                  <c:v>43056.09375</c:v>
                </c:pt>
                <c:pt idx="5985">
                  <c:v>43056.114583333401</c:v>
                </c:pt>
                <c:pt idx="5986">
                  <c:v>43056.135416666599</c:v>
                </c:pt>
                <c:pt idx="5987">
                  <c:v>43056.15625</c:v>
                </c:pt>
                <c:pt idx="5988">
                  <c:v>43056.177083333401</c:v>
                </c:pt>
                <c:pt idx="5989">
                  <c:v>43056.197916666599</c:v>
                </c:pt>
                <c:pt idx="5990">
                  <c:v>43056.21875</c:v>
                </c:pt>
                <c:pt idx="5991">
                  <c:v>43056.239583333401</c:v>
                </c:pt>
                <c:pt idx="5992">
                  <c:v>43056.260416666599</c:v>
                </c:pt>
                <c:pt idx="5993">
                  <c:v>43056.28125</c:v>
                </c:pt>
                <c:pt idx="5994">
                  <c:v>43056.302083333401</c:v>
                </c:pt>
                <c:pt idx="5995">
                  <c:v>43056.322916666599</c:v>
                </c:pt>
                <c:pt idx="5996">
                  <c:v>43056.34375</c:v>
                </c:pt>
                <c:pt idx="5997">
                  <c:v>43056.364583333401</c:v>
                </c:pt>
                <c:pt idx="5998">
                  <c:v>43056.385416666599</c:v>
                </c:pt>
                <c:pt idx="5999">
                  <c:v>43056.40625</c:v>
                </c:pt>
                <c:pt idx="6000">
                  <c:v>43056.427083333401</c:v>
                </c:pt>
                <c:pt idx="6001">
                  <c:v>43056.447916666599</c:v>
                </c:pt>
                <c:pt idx="6002">
                  <c:v>43056.46875</c:v>
                </c:pt>
                <c:pt idx="6003">
                  <c:v>43056.489583333401</c:v>
                </c:pt>
                <c:pt idx="6004">
                  <c:v>43056.510416666599</c:v>
                </c:pt>
                <c:pt idx="6005">
                  <c:v>43056.53125</c:v>
                </c:pt>
                <c:pt idx="6006">
                  <c:v>43056.552083333401</c:v>
                </c:pt>
                <c:pt idx="6007">
                  <c:v>43056.572916666599</c:v>
                </c:pt>
                <c:pt idx="6008">
                  <c:v>43056.59375</c:v>
                </c:pt>
                <c:pt idx="6009">
                  <c:v>43056.614583333401</c:v>
                </c:pt>
                <c:pt idx="6010">
                  <c:v>43056.635416666599</c:v>
                </c:pt>
                <c:pt idx="6011">
                  <c:v>43056.65625</c:v>
                </c:pt>
                <c:pt idx="6012">
                  <c:v>43056.677083333401</c:v>
                </c:pt>
                <c:pt idx="6013">
                  <c:v>43056.697916666599</c:v>
                </c:pt>
                <c:pt idx="6014">
                  <c:v>43056.71875</c:v>
                </c:pt>
                <c:pt idx="6015">
                  <c:v>43056.739583333401</c:v>
                </c:pt>
                <c:pt idx="6016">
                  <c:v>43056.760416666599</c:v>
                </c:pt>
                <c:pt idx="6017">
                  <c:v>43056.78125</c:v>
                </c:pt>
                <c:pt idx="6018">
                  <c:v>43056.802083333401</c:v>
                </c:pt>
                <c:pt idx="6019">
                  <c:v>43056.822916666599</c:v>
                </c:pt>
                <c:pt idx="6020">
                  <c:v>43056.84375</c:v>
                </c:pt>
                <c:pt idx="6021">
                  <c:v>43056.864583333401</c:v>
                </c:pt>
                <c:pt idx="6022">
                  <c:v>43056.885416666599</c:v>
                </c:pt>
                <c:pt idx="6023">
                  <c:v>43056.90625</c:v>
                </c:pt>
                <c:pt idx="6024">
                  <c:v>43056.927083333401</c:v>
                </c:pt>
                <c:pt idx="6025">
                  <c:v>43056.947916666599</c:v>
                </c:pt>
                <c:pt idx="6026">
                  <c:v>43056.96875</c:v>
                </c:pt>
                <c:pt idx="6027">
                  <c:v>43056.989583333401</c:v>
                </c:pt>
                <c:pt idx="6028">
                  <c:v>43057.010416666599</c:v>
                </c:pt>
                <c:pt idx="6029">
                  <c:v>43057.03125</c:v>
                </c:pt>
                <c:pt idx="6030">
                  <c:v>43057.052083333401</c:v>
                </c:pt>
                <c:pt idx="6031">
                  <c:v>43057.072916666599</c:v>
                </c:pt>
                <c:pt idx="6032">
                  <c:v>43057.09375</c:v>
                </c:pt>
                <c:pt idx="6033">
                  <c:v>43057.114583333401</c:v>
                </c:pt>
                <c:pt idx="6034">
                  <c:v>43057.135416666599</c:v>
                </c:pt>
                <c:pt idx="6035">
                  <c:v>43057.15625</c:v>
                </c:pt>
                <c:pt idx="6036">
                  <c:v>43057.177083333401</c:v>
                </c:pt>
                <c:pt idx="6037">
                  <c:v>43057.197916666599</c:v>
                </c:pt>
                <c:pt idx="6038">
                  <c:v>43057.21875</c:v>
                </c:pt>
                <c:pt idx="6039">
                  <c:v>43057.239583333401</c:v>
                </c:pt>
                <c:pt idx="6040">
                  <c:v>43057.260416666599</c:v>
                </c:pt>
                <c:pt idx="6041">
                  <c:v>43057.28125</c:v>
                </c:pt>
                <c:pt idx="6042">
                  <c:v>43057.302083333401</c:v>
                </c:pt>
                <c:pt idx="6043">
                  <c:v>43057.322916666599</c:v>
                </c:pt>
                <c:pt idx="6044">
                  <c:v>43057.34375</c:v>
                </c:pt>
                <c:pt idx="6045">
                  <c:v>43057.364583333401</c:v>
                </c:pt>
                <c:pt idx="6046">
                  <c:v>43057.385416666599</c:v>
                </c:pt>
                <c:pt idx="6047">
                  <c:v>43057.40625</c:v>
                </c:pt>
                <c:pt idx="6048">
                  <c:v>43057.427083333401</c:v>
                </c:pt>
                <c:pt idx="6049">
                  <c:v>43057.447916666599</c:v>
                </c:pt>
                <c:pt idx="6050">
                  <c:v>43057.46875</c:v>
                </c:pt>
                <c:pt idx="6051">
                  <c:v>43057.489583333401</c:v>
                </c:pt>
                <c:pt idx="6052">
                  <c:v>43057.510416666599</c:v>
                </c:pt>
                <c:pt idx="6053">
                  <c:v>43057.53125</c:v>
                </c:pt>
                <c:pt idx="6054">
                  <c:v>43057.552083333401</c:v>
                </c:pt>
                <c:pt idx="6055">
                  <c:v>43057.572916666599</c:v>
                </c:pt>
                <c:pt idx="6056">
                  <c:v>43057.59375</c:v>
                </c:pt>
                <c:pt idx="6057">
                  <c:v>43057.614583333401</c:v>
                </c:pt>
                <c:pt idx="6058">
                  <c:v>43057.635416666599</c:v>
                </c:pt>
                <c:pt idx="6059">
                  <c:v>43057.65625</c:v>
                </c:pt>
                <c:pt idx="6060">
                  <c:v>43057.677083333401</c:v>
                </c:pt>
                <c:pt idx="6061">
                  <c:v>43057.697916666599</c:v>
                </c:pt>
                <c:pt idx="6062">
                  <c:v>43057.71875</c:v>
                </c:pt>
                <c:pt idx="6063">
                  <c:v>43057.739583333401</c:v>
                </c:pt>
                <c:pt idx="6064">
                  <c:v>43057.760416666599</c:v>
                </c:pt>
                <c:pt idx="6065">
                  <c:v>43057.78125</c:v>
                </c:pt>
                <c:pt idx="6066">
                  <c:v>43057.802083333401</c:v>
                </c:pt>
                <c:pt idx="6067">
                  <c:v>43057.822916666599</c:v>
                </c:pt>
                <c:pt idx="6068">
                  <c:v>43057.84375</c:v>
                </c:pt>
                <c:pt idx="6069">
                  <c:v>43057.864583333401</c:v>
                </c:pt>
                <c:pt idx="6070">
                  <c:v>43057.885416666599</c:v>
                </c:pt>
                <c:pt idx="6071">
                  <c:v>43057.90625</c:v>
                </c:pt>
                <c:pt idx="6072">
                  <c:v>43057.927083333401</c:v>
                </c:pt>
                <c:pt idx="6073">
                  <c:v>43057.947916666599</c:v>
                </c:pt>
                <c:pt idx="6074">
                  <c:v>43057.96875</c:v>
                </c:pt>
                <c:pt idx="6075">
                  <c:v>43057.989583333401</c:v>
                </c:pt>
                <c:pt idx="6076">
                  <c:v>43058.010416666599</c:v>
                </c:pt>
                <c:pt idx="6077">
                  <c:v>43058.03125</c:v>
                </c:pt>
                <c:pt idx="6078">
                  <c:v>43058.052083333401</c:v>
                </c:pt>
                <c:pt idx="6079">
                  <c:v>43058.072916666599</c:v>
                </c:pt>
                <c:pt idx="6080">
                  <c:v>43058.09375</c:v>
                </c:pt>
                <c:pt idx="6081">
                  <c:v>43058.114583333401</c:v>
                </c:pt>
                <c:pt idx="6082">
                  <c:v>43058.135416666599</c:v>
                </c:pt>
                <c:pt idx="6083">
                  <c:v>43058.15625</c:v>
                </c:pt>
                <c:pt idx="6084">
                  <c:v>43058.177083333401</c:v>
                </c:pt>
                <c:pt idx="6085">
                  <c:v>43058.197916666599</c:v>
                </c:pt>
                <c:pt idx="6086">
                  <c:v>43058.21875</c:v>
                </c:pt>
                <c:pt idx="6087">
                  <c:v>43058.239583333401</c:v>
                </c:pt>
                <c:pt idx="6088">
                  <c:v>43058.260416666599</c:v>
                </c:pt>
                <c:pt idx="6089">
                  <c:v>43058.28125</c:v>
                </c:pt>
                <c:pt idx="6090">
                  <c:v>43058.302083333401</c:v>
                </c:pt>
                <c:pt idx="6091">
                  <c:v>43058.322916666599</c:v>
                </c:pt>
                <c:pt idx="6092">
                  <c:v>43058.34375</c:v>
                </c:pt>
                <c:pt idx="6093">
                  <c:v>43058.364583333401</c:v>
                </c:pt>
                <c:pt idx="6094">
                  <c:v>43058.385416666599</c:v>
                </c:pt>
                <c:pt idx="6095">
                  <c:v>43058.40625</c:v>
                </c:pt>
                <c:pt idx="6096">
                  <c:v>43058.427083333401</c:v>
                </c:pt>
                <c:pt idx="6097">
                  <c:v>43058.447916666599</c:v>
                </c:pt>
                <c:pt idx="6098">
                  <c:v>43058.46875</c:v>
                </c:pt>
                <c:pt idx="6099">
                  <c:v>43058.489583333401</c:v>
                </c:pt>
                <c:pt idx="6100">
                  <c:v>43058.510416666599</c:v>
                </c:pt>
                <c:pt idx="6101">
                  <c:v>43058.53125</c:v>
                </c:pt>
                <c:pt idx="6102">
                  <c:v>43058.552083333401</c:v>
                </c:pt>
                <c:pt idx="6103">
                  <c:v>43058.572916666599</c:v>
                </c:pt>
                <c:pt idx="6104">
                  <c:v>43058.59375</c:v>
                </c:pt>
                <c:pt idx="6105">
                  <c:v>43058.614583333401</c:v>
                </c:pt>
                <c:pt idx="6106">
                  <c:v>43058.635416666599</c:v>
                </c:pt>
                <c:pt idx="6107">
                  <c:v>43058.65625</c:v>
                </c:pt>
                <c:pt idx="6108">
                  <c:v>43058.677083333401</c:v>
                </c:pt>
                <c:pt idx="6109">
                  <c:v>43058.697916666599</c:v>
                </c:pt>
                <c:pt idx="6110">
                  <c:v>43058.71875</c:v>
                </c:pt>
                <c:pt idx="6111">
                  <c:v>43058.739583333401</c:v>
                </c:pt>
                <c:pt idx="6112">
                  <c:v>43058.760416666599</c:v>
                </c:pt>
                <c:pt idx="6113">
                  <c:v>43058.78125</c:v>
                </c:pt>
                <c:pt idx="6114">
                  <c:v>43058.802083333401</c:v>
                </c:pt>
                <c:pt idx="6115">
                  <c:v>43058.822916666599</c:v>
                </c:pt>
                <c:pt idx="6116">
                  <c:v>43058.84375</c:v>
                </c:pt>
                <c:pt idx="6117">
                  <c:v>43058.864583333401</c:v>
                </c:pt>
                <c:pt idx="6118">
                  <c:v>43058.885416666599</c:v>
                </c:pt>
                <c:pt idx="6119">
                  <c:v>43058.90625</c:v>
                </c:pt>
                <c:pt idx="6120">
                  <c:v>43058.927083333401</c:v>
                </c:pt>
                <c:pt idx="6121">
                  <c:v>43058.947916666599</c:v>
                </c:pt>
                <c:pt idx="6122">
                  <c:v>43058.96875</c:v>
                </c:pt>
                <c:pt idx="6123">
                  <c:v>43058.989583333401</c:v>
                </c:pt>
                <c:pt idx="6124">
                  <c:v>43059.010416666599</c:v>
                </c:pt>
                <c:pt idx="6125">
                  <c:v>43059.03125</c:v>
                </c:pt>
                <c:pt idx="6126">
                  <c:v>43059.052083333401</c:v>
                </c:pt>
                <c:pt idx="6127">
                  <c:v>43059.072916666599</c:v>
                </c:pt>
                <c:pt idx="6128">
                  <c:v>43059.09375</c:v>
                </c:pt>
                <c:pt idx="6129">
                  <c:v>43059.114583333401</c:v>
                </c:pt>
                <c:pt idx="6130">
                  <c:v>43059.135416666599</c:v>
                </c:pt>
                <c:pt idx="6131">
                  <c:v>43059.15625</c:v>
                </c:pt>
                <c:pt idx="6132">
                  <c:v>43059.177083333401</c:v>
                </c:pt>
                <c:pt idx="6133">
                  <c:v>43059.197916666599</c:v>
                </c:pt>
                <c:pt idx="6134">
                  <c:v>43059.21875</c:v>
                </c:pt>
                <c:pt idx="6135">
                  <c:v>43059.239583333401</c:v>
                </c:pt>
                <c:pt idx="6136">
                  <c:v>43059.260416666599</c:v>
                </c:pt>
                <c:pt idx="6137">
                  <c:v>43059.28125</c:v>
                </c:pt>
                <c:pt idx="6138">
                  <c:v>43059.302083333401</c:v>
                </c:pt>
                <c:pt idx="6139">
                  <c:v>43059.322916666599</c:v>
                </c:pt>
                <c:pt idx="6140">
                  <c:v>43059.34375</c:v>
                </c:pt>
                <c:pt idx="6141">
                  <c:v>43059.364583333401</c:v>
                </c:pt>
                <c:pt idx="6142">
                  <c:v>43059.385416666599</c:v>
                </c:pt>
                <c:pt idx="6143">
                  <c:v>43059.40625</c:v>
                </c:pt>
                <c:pt idx="6144">
                  <c:v>43059.427083333401</c:v>
                </c:pt>
                <c:pt idx="6145">
                  <c:v>43059.447916666599</c:v>
                </c:pt>
                <c:pt idx="6146">
                  <c:v>43059.46875</c:v>
                </c:pt>
                <c:pt idx="6147">
                  <c:v>43059.489583333401</c:v>
                </c:pt>
                <c:pt idx="6148">
                  <c:v>43059.510416666599</c:v>
                </c:pt>
                <c:pt idx="6149">
                  <c:v>43059.53125</c:v>
                </c:pt>
                <c:pt idx="6150">
                  <c:v>43059.552083333401</c:v>
                </c:pt>
                <c:pt idx="6151">
                  <c:v>43059.572916666599</c:v>
                </c:pt>
                <c:pt idx="6152">
                  <c:v>43059.59375</c:v>
                </c:pt>
                <c:pt idx="6153">
                  <c:v>43059.614583333401</c:v>
                </c:pt>
                <c:pt idx="6154">
                  <c:v>43059.635416666599</c:v>
                </c:pt>
                <c:pt idx="6155">
                  <c:v>43059.65625</c:v>
                </c:pt>
                <c:pt idx="6156">
                  <c:v>43059.677083333401</c:v>
                </c:pt>
                <c:pt idx="6157">
                  <c:v>43059.697916666599</c:v>
                </c:pt>
                <c:pt idx="6158">
                  <c:v>43059.71875</c:v>
                </c:pt>
                <c:pt idx="6159">
                  <c:v>43059.739583333401</c:v>
                </c:pt>
                <c:pt idx="6160">
                  <c:v>43059.760416666599</c:v>
                </c:pt>
                <c:pt idx="6161">
                  <c:v>43059.78125</c:v>
                </c:pt>
                <c:pt idx="6162">
                  <c:v>43059.802083333401</c:v>
                </c:pt>
                <c:pt idx="6163">
                  <c:v>43059.822916666599</c:v>
                </c:pt>
                <c:pt idx="6164">
                  <c:v>43059.84375</c:v>
                </c:pt>
                <c:pt idx="6165">
                  <c:v>43059.864583333401</c:v>
                </c:pt>
                <c:pt idx="6166">
                  <c:v>43059.885416666599</c:v>
                </c:pt>
                <c:pt idx="6167">
                  <c:v>43059.90625</c:v>
                </c:pt>
                <c:pt idx="6168">
                  <c:v>43059.927083333401</c:v>
                </c:pt>
                <c:pt idx="6169">
                  <c:v>43059.947916666599</c:v>
                </c:pt>
                <c:pt idx="6170">
                  <c:v>43059.96875</c:v>
                </c:pt>
                <c:pt idx="6171">
                  <c:v>43059.989583333401</c:v>
                </c:pt>
                <c:pt idx="6172">
                  <c:v>43060.010416666599</c:v>
                </c:pt>
                <c:pt idx="6173">
                  <c:v>43060.03125</c:v>
                </c:pt>
                <c:pt idx="6174">
                  <c:v>43060.052083333401</c:v>
                </c:pt>
                <c:pt idx="6175">
                  <c:v>43060.072916666599</c:v>
                </c:pt>
                <c:pt idx="6176">
                  <c:v>43060.09375</c:v>
                </c:pt>
                <c:pt idx="6177">
                  <c:v>43060.114583333401</c:v>
                </c:pt>
                <c:pt idx="6178">
                  <c:v>43060.135416666599</c:v>
                </c:pt>
                <c:pt idx="6179">
                  <c:v>43060.15625</c:v>
                </c:pt>
                <c:pt idx="6180">
                  <c:v>43060.177083333401</c:v>
                </c:pt>
                <c:pt idx="6181">
                  <c:v>43060.197916666599</c:v>
                </c:pt>
                <c:pt idx="6182">
                  <c:v>43060.21875</c:v>
                </c:pt>
                <c:pt idx="6183">
                  <c:v>43060.239583333401</c:v>
                </c:pt>
                <c:pt idx="6184">
                  <c:v>43060.260416666599</c:v>
                </c:pt>
                <c:pt idx="6185">
                  <c:v>43060.28125</c:v>
                </c:pt>
                <c:pt idx="6186">
                  <c:v>43060.302083333401</c:v>
                </c:pt>
                <c:pt idx="6187">
                  <c:v>43060.322916666599</c:v>
                </c:pt>
                <c:pt idx="6188">
                  <c:v>43060.34375</c:v>
                </c:pt>
                <c:pt idx="6189">
                  <c:v>43060.364583333401</c:v>
                </c:pt>
                <c:pt idx="6190">
                  <c:v>43060.385416666599</c:v>
                </c:pt>
                <c:pt idx="6191">
                  <c:v>43060.40625</c:v>
                </c:pt>
                <c:pt idx="6192">
                  <c:v>43060.427083333401</c:v>
                </c:pt>
                <c:pt idx="6193">
                  <c:v>43060.447916666599</c:v>
                </c:pt>
                <c:pt idx="6194">
                  <c:v>43060.46875</c:v>
                </c:pt>
                <c:pt idx="6195">
                  <c:v>43060.489583333401</c:v>
                </c:pt>
                <c:pt idx="6196">
                  <c:v>43060.510416666599</c:v>
                </c:pt>
                <c:pt idx="6197">
                  <c:v>43060.53125</c:v>
                </c:pt>
                <c:pt idx="6198">
                  <c:v>43060.552083333401</c:v>
                </c:pt>
                <c:pt idx="6199">
                  <c:v>43060.572916666599</c:v>
                </c:pt>
                <c:pt idx="6200">
                  <c:v>43060.59375</c:v>
                </c:pt>
                <c:pt idx="6201">
                  <c:v>43060.614583333401</c:v>
                </c:pt>
                <c:pt idx="6202">
                  <c:v>43060.635416666599</c:v>
                </c:pt>
                <c:pt idx="6203">
                  <c:v>43060.65625</c:v>
                </c:pt>
                <c:pt idx="6204">
                  <c:v>43060.677083333401</c:v>
                </c:pt>
                <c:pt idx="6205">
                  <c:v>43060.697916666599</c:v>
                </c:pt>
                <c:pt idx="6206">
                  <c:v>43060.71875</c:v>
                </c:pt>
                <c:pt idx="6207">
                  <c:v>43060.739583333401</c:v>
                </c:pt>
                <c:pt idx="6208">
                  <c:v>43060.760416666599</c:v>
                </c:pt>
                <c:pt idx="6209">
                  <c:v>43060.78125</c:v>
                </c:pt>
                <c:pt idx="6210">
                  <c:v>43060.802083333401</c:v>
                </c:pt>
                <c:pt idx="6211">
                  <c:v>43060.822916666599</c:v>
                </c:pt>
                <c:pt idx="6212">
                  <c:v>43060.84375</c:v>
                </c:pt>
                <c:pt idx="6213">
                  <c:v>43060.864583333401</c:v>
                </c:pt>
                <c:pt idx="6214">
                  <c:v>43060.885416666599</c:v>
                </c:pt>
                <c:pt idx="6215">
                  <c:v>43060.90625</c:v>
                </c:pt>
                <c:pt idx="6216">
                  <c:v>43060.927083333401</c:v>
                </c:pt>
                <c:pt idx="6217">
                  <c:v>43060.947916666599</c:v>
                </c:pt>
                <c:pt idx="6218">
                  <c:v>43060.96875</c:v>
                </c:pt>
                <c:pt idx="6219">
                  <c:v>43060.989583333401</c:v>
                </c:pt>
                <c:pt idx="6220">
                  <c:v>43061.010416666599</c:v>
                </c:pt>
                <c:pt idx="6221">
                  <c:v>43061.03125</c:v>
                </c:pt>
                <c:pt idx="6222">
                  <c:v>43061.052083333401</c:v>
                </c:pt>
                <c:pt idx="6223">
                  <c:v>43061.072916666599</c:v>
                </c:pt>
                <c:pt idx="6224">
                  <c:v>43061.09375</c:v>
                </c:pt>
                <c:pt idx="6225">
                  <c:v>43061.114583333401</c:v>
                </c:pt>
                <c:pt idx="6226">
                  <c:v>43061.135416666599</c:v>
                </c:pt>
                <c:pt idx="6227">
                  <c:v>43061.15625</c:v>
                </c:pt>
                <c:pt idx="6228">
                  <c:v>43061.177083333401</c:v>
                </c:pt>
                <c:pt idx="6229">
                  <c:v>43061.197916666599</c:v>
                </c:pt>
                <c:pt idx="6230">
                  <c:v>43061.21875</c:v>
                </c:pt>
                <c:pt idx="6231">
                  <c:v>43061.239583333401</c:v>
                </c:pt>
                <c:pt idx="6232">
                  <c:v>43061.260416666599</c:v>
                </c:pt>
                <c:pt idx="6233">
                  <c:v>43061.28125</c:v>
                </c:pt>
                <c:pt idx="6234">
                  <c:v>43061.302083333401</c:v>
                </c:pt>
                <c:pt idx="6235">
                  <c:v>43061.322916666599</c:v>
                </c:pt>
                <c:pt idx="6236">
                  <c:v>43061.34375</c:v>
                </c:pt>
                <c:pt idx="6237">
                  <c:v>43061.364583333401</c:v>
                </c:pt>
                <c:pt idx="6238">
                  <c:v>43061.385416666599</c:v>
                </c:pt>
                <c:pt idx="6239">
                  <c:v>43061.40625</c:v>
                </c:pt>
                <c:pt idx="6240">
                  <c:v>43061.427083333401</c:v>
                </c:pt>
                <c:pt idx="6241">
                  <c:v>43061.447916666599</c:v>
                </c:pt>
                <c:pt idx="6242">
                  <c:v>43061.46875</c:v>
                </c:pt>
                <c:pt idx="6243">
                  <c:v>43061.489583333401</c:v>
                </c:pt>
                <c:pt idx="6244">
                  <c:v>43061.510416666599</c:v>
                </c:pt>
                <c:pt idx="6245">
                  <c:v>43061.53125</c:v>
                </c:pt>
                <c:pt idx="6246">
                  <c:v>43061.552083333401</c:v>
                </c:pt>
                <c:pt idx="6247">
                  <c:v>43061.572916666599</c:v>
                </c:pt>
                <c:pt idx="6248">
                  <c:v>43061.59375</c:v>
                </c:pt>
                <c:pt idx="6249">
                  <c:v>43061.614583333401</c:v>
                </c:pt>
                <c:pt idx="6250">
                  <c:v>43061.635416666599</c:v>
                </c:pt>
                <c:pt idx="6251">
                  <c:v>43061.65625</c:v>
                </c:pt>
                <c:pt idx="6252">
                  <c:v>43061.677083333401</c:v>
                </c:pt>
                <c:pt idx="6253">
                  <c:v>43061.697916666599</c:v>
                </c:pt>
                <c:pt idx="6254">
                  <c:v>43061.71875</c:v>
                </c:pt>
                <c:pt idx="6255">
                  <c:v>43061.739583333401</c:v>
                </c:pt>
                <c:pt idx="6256">
                  <c:v>43061.760416666599</c:v>
                </c:pt>
                <c:pt idx="6257">
                  <c:v>43061.78125</c:v>
                </c:pt>
                <c:pt idx="6258">
                  <c:v>43061.802083333401</c:v>
                </c:pt>
                <c:pt idx="6259">
                  <c:v>43061.822916666599</c:v>
                </c:pt>
                <c:pt idx="6260">
                  <c:v>43061.84375</c:v>
                </c:pt>
                <c:pt idx="6261">
                  <c:v>43061.864583333401</c:v>
                </c:pt>
                <c:pt idx="6262">
                  <c:v>43061.885416666599</c:v>
                </c:pt>
                <c:pt idx="6263">
                  <c:v>43061.90625</c:v>
                </c:pt>
                <c:pt idx="6264">
                  <c:v>43061.927083333401</c:v>
                </c:pt>
                <c:pt idx="6265">
                  <c:v>43061.947916666599</c:v>
                </c:pt>
                <c:pt idx="6266">
                  <c:v>43061.96875</c:v>
                </c:pt>
                <c:pt idx="6267">
                  <c:v>43061.989583333401</c:v>
                </c:pt>
                <c:pt idx="6268">
                  <c:v>43062.010416666599</c:v>
                </c:pt>
                <c:pt idx="6269">
                  <c:v>43062.03125</c:v>
                </c:pt>
                <c:pt idx="6270">
                  <c:v>43062.052083333401</c:v>
                </c:pt>
                <c:pt idx="6271">
                  <c:v>43062.072916666599</c:v>
                </c:pt>
                <c:pt idx="6272">
                  <c:v>43062.09375</c:v>
                </c:pt>
                <c:pt idx="6273">
                  <c:v>43062.114583333401</c:v>
                </c:pt>
                <c:pt idx="6274">
                  <c:v>43062.135416666599</c:v>
                </c:pt>
                <c:pt idx="6275">
                  <c:v>43062.15625</c:v>
                </c:pt>
                <c:pt idx="6276">
                  <c:v>43062.177083333401</c:v>
                </c:pt>
                <c:pt idx="6277">
                  <c:v>43062.197916666599</c:v>
                </c:pt>
                <c:pt idx="6278">
                  <c:v>43062.21875</c:v>
                </c:pt>
                <c:pt idx="6279">
                  <c:v>43062.239583333401</c:v>
                </c:pt>
                <c:pt idx="6280">
                  <c:v>43062.260416666599</c:v>
                </c:pt>
                <c:pt idx="6281">
                  <c:v>43062.28125</c:v>
                </c:pt>
                <c:pt idx="6282">
                  <c:v>43062.302083333401</c:v>
                </c:pt>
                <c:pt idx="6283">
                  <c:v>43062.322916666599</c:v>
                </c:pt>
                <c:pt idx="6284">
                  <c:v>43062.34375</c:v>
                </c:pt>
                <c:pt idx="6285">
                  <c:v>43062.364583333401</c:v>
                </c:pt>
                <c:pt idx="6286">
                  <c:v>43062.385416666599</c:v>
                </c:pt>
                <c:pt idx="6287">
                  <c:v>43062.40625</c:v>
                </c:pt>
                <c:pt idx="6288">
                  <c:v>43062.427083333401</c:v>
                </c:pt>
                <c:pt idx="6289">
                  <c:v>43062.447916666599</c:v>
                </c:pt>
                <c:pt idx="6290">
                  <c:v>43062.46875</c:v>
                </c:pt>
                <c:pt idx="6291">
                  <c:v>43062.489583333401</c:v>
                </c:pt>
                <c:pt idx="6292">
                  <c:v>43062.510416666599</c:v>
                </c:pt>
                <c:pt idx="6293">
                  <c:v>43062.53125</c:v>
                </c:pt>
                <c:pt idx="6294">
                  <c:v>43062.552083333401</c:v>
                </c:pt>
                <c:pt idx="6295">
                  <c:v>43062.572916666599</c:v>
                </c:pt>
                <c:pt idx="6296">
                  <c:v>43062.59375</c:v>
                </c:pt>
                <c:pt idx="6297">
                  <c:v>43062.614583333401</c:v>
                </c:pt>
                <c:pt idx="6298">
                  <c:v>43062.635416666599</c:v>
                </c:pt>
                <c:pt idx="6299">
                  <c:v>43062.65625</c:v>
                </c:pt>
                <c:pt idx="6300">
                  <c:v>43062.677083333401</c:v>
                </c:pt>
                <c:pt idx="6301">
                  <c:v>43062.697916666599</c:v>
                </c:pt>
                <c:pt idx="6302">
                  <c:v>43062.71875</c:v>
                </c:pt>
                <c:pt idx="6303">
                  <c:v>43062.739583333401</c:v>
                </c:pt>
                <c:pt idx="6304">
                  <c:v>43062.760416666599</c:v>
                </c:pt>
                <c:pt idx="6305">
                  <c:v>43062.78125</c:v>
                </c:pt>
                <c:pt idx="6306">
                  <c:v>43062.802083333401</c:v>
                </c:pt>
                <c:pt idx="6307">
                  <c:v>43062.822916666599</c:v>
                </c:pt>
                <c:pt idx="6308">
                  <c:v>43062.84375</c:v>
                </c:pt>
                <c:pt idx="6309">
                  <c:v>43062.864583333401</c:v>
                </c:pt>
                <c:pt idx="6310">
                  <c:v>43062.885416666599</c:v>
                </c:pt>
                <c:pt idx="6311">
                  <c:v>43062.90625</c:v>
                </c:pt>
                <c:pt idx="6312">
                  <c:v>43062.927083333401</c:v>
                </c:pt>
                <c:pt idx="6313">
                  <c:v>43062.947916666599</c:v>
                </c:pt>
                <c:pt idx="6314">
                  <c:v>43062.96875</c:v>
                </c:pt>
                <c:pt idx="6315">
                  <c:v>43062.989583333401</c:v>
                </c:pt>
                <c:pt idx="6316">
                  <c:v>43063.010416666599</c:v>
                </c:pt>
                <c:pt idx="6317">
                  <c:v>43063.03125</c:v>
                </c:pt>
                <c:pt idx="6318">
                  <c:v>43063.052083333401</c:v>
                </c:pt>
                <c:pt idx="6319">
                  <c:v>43063.072916666599</c:v>
                </c:pt>
                <c:pt idx="6320">
                  <c:v>43063.09375</c:v>
                </c:pt>
                <c:pt idx="6321">
                  <c:v>43063.114583333401</c:v>
                </c:pt>
                <c:pt idx="6322">
                  <c:v>43063.135416666599</c:v>
                </c:pt>
                <c:pt idx="6323">
                  <c:v>43063.15625</c:v>
                </c:pt>
                <c:pt idx="6324">
                  <c:v>43063.177083333401</c:v>
                </c:pt>
                <c:pt idx="6325">
                  <c:v>43063.197916666599</c:v>
                </c:pt>
                <c:pt idx="6326">
                  <c:v>43063.21875</c:v>
                </c:pt>
                <c:pt idx="6327">
                  <c:v>43063.239583333401</c:v>
                </c:pt>
                <c:pt idx="6328">
                  <c:v>43063.260416666599</c:v>
                </c:pt>
                <c:pt idx="6329">
                  <c:v>43063.28125</c:v>
                </c:pt>
                <c:pt idx="6330">
                  <c:v>43063.302083333401</c:v>
                </c:pt>
                <c:pt idx="6331">
                  <c:v>43063.322916666599</c:v>
                </c:pt>
                <c:pt idx="6332">
                  <c:v>43063.34375</c:v>
                </c:pt>
                <c:pt idx="6333">
                  <c:v>43063.364583333401</c:v>
                </c:pt>
                <c:pt idx="6334">
                  <c:v>43063.385416666599</c:v>
                </c:pt>
                <c:pt idx="6335">
                  <c:v>43063.40625</c:v>
                </c:pt>
                <c:pt idx="6336">
                  <c:v>43063.427083333401</c:v>
                </c:pt>
                <c:pt idx="6337">
                  <c:v>43063.447916666599</c:v>
                </c:pt>
                <c:pt idx="6338">
                  <c:v>43063.46875</c:v>
                </c:pt>
                <c:pt idx="6339">
                  <c:v>43063.489583333401</c:v>
                </c:pt>
                <c:pt idx="6340">
                  <c:v>43063.510416666599</c:v>
                </c:pt>
                <c:pt idx="6341">
                  <c:v>43063.53125</c:v>
                </c:pt>
                <c:pt idx="6342">
                  <c:v>43063.552083333401</c:v>
                </c:pt>
                <c:pt idx="6343">
                  <c:v>43063.572916666599</c:v>
                </c:pt>
                <c:pt idx="6344">
                  <c:v>43063.59375</c:v>
                </c:pt>
                <c:pt idx="6345">
                  <c:v>43063.614583333401</c:v>
                </c:pt>
                <c:pt idx="6346">
                  <c:v>43063.635416666599</c:v>
                </c:pt>
                <c:pt idx="6347">
                  <c:v>43063.65625</c:v>
                </c:pt>
                <c:pt idx="6348">
                  <c:v>43063.677083333401</c:v>
                </c:pt>
                <c:pt idx="6349">
                  <c:v>43063.697916666599</c:v>
                </c:pt>
                <c:pt idx="6350">
                  <c:v>43063.71875</c:v>
                </c:pt>
                <c:pt idx="6351">
                  <c:v>43063.739583333401</c:v>
                </c:pt>
                <c:pt idx="6352">
                  <c:v>43063.760416666599</c:v>
                </c:pt>
                <c:pt idx="6353">
                  <c:v>43063.78125</c:v>
                </c:pt>
                <c:pt idx="6354">
                  <c:v>43063.802083333401</c:v>
                </c:pt>
                <c:pt idx="6355">
                  <c:v>43063.822916666599</c:v>
                </c:pt>
                <c:pt idx="6356">
                  <c:v>43063.84375</c:v>
                </c:pt>
                <c:pt idx="6357">
                  <c:v>43063.864583333401</c:v>
                </c:pt>
                <c:pt idx="6358">
                  <c:v>43063.885416666599</c:v>
                </c:pt>
                <c:pt idx="6359">
                  <c:v>43063.90625</c:v>
                </c:pt>
                <c:pt idx="6360">
                  <c:v>43063.927083333401</c:v>
                </c:pt>
                <c:pt idx="6361">
                  <c:v>43063.947916666599</c:v>
                </c:pt>
                <c:pt idx="6362">
                  <c:v>43063.96875</c:v>
                </c:pt>
                <c:pt idx="6363">
                  <c:v>43063.989583333401</c:v>
                </c:pt>
                <c:pt idx="6364">
                  <c:v>43064.010416666599</c:v>
                </c:pt>
                <c:pt idx="6365">
                  <c:v>43064.03125</c:v>
                </c:pt>
                <c:pt idx="6366">
                  <c:v>43064.052083333401</c:v>
                </c:pt>
                <c:pt idx="6367">
                  <c:v>43064.072916666599</c:v>
                </c:pt>
                <c:pt idx="6368">
                  <c:v>43064.09375</c:v>
                </c:pt>
                <c:pt idx="6369">
                  <c:v>43064.114583333401</c:v>
                </c:pt>
                <c:pt idx="6370">
                  <c:v>43064.135416666599</c:v>
                </c:pt>
                <c:pt idx="6371">
                  <c:v>43064.15625</c:v>
                </c:pt>
                <c:pt idx="6372">
                  <c:v>43064.177083333401</c:v>
                </c:pt>
                <c:pt idx="6373">
                  <c:v>43064.197916666599</c:v>
                </c:pt>
                <c:pt idx="6374">
                  <c:v>43064.21875</c:v>
                </c:pt>
                <c:pt idx="6375">
                  <c:v>43064.239583333401</c:v>
                </c:pt>
                <c:pt idx="6376">
                  <c:v>43064.260416666599</c:v>
                </c:pt>
                <c:pt idx="6377">
                  <c:v>43064.28125</c:v>
                </c:pt>
                <c:pt idx="6378">
                  <c:v>43064.302083333401</c:v>
                </c:pt>
                <c:pt idx="6379">
                  <c:v>43064.322916666599</c:v>
                </c:pt>
                <c:pt idx="6380">
                  <c:v>43064.34375</c:v>
                </c:pt>
                <c:pt idx="6381">
                  <c:v>43064.364583333401</c:v>
                </c:pt>
                <c:pt idx="6382">
                  <c:v>43064.385416666599</c:v>
                </c:pt>
                <c:pt idx="6383">
                  <c:v>43064.40625</c:v>
                </c:pt>
                <c:pt idx="6384">
                  <c:v>43064.427083333401</c:v>
                </c:pt>
                <c:pt idx="6385">
                  <c:v>43064.447916666599</c:v>
                </c:pt>
                <c:pt idx="6386">
                  <c:v>43064.46875</c:v>
                </c:pt>
                <c:pt idx="6387">
                  <c:v>43064.489583333401</c:v>
                </c:pt>
                <c:pt idx="6388">
                  <c:v>43064.510416666599</c:v>
                </c:pt>
                <c:pt idx="6389">
                  <c:v>43064.53125</c:v>
                </c:pt>
                <c:pt idx="6390">
                  <c:v>43064.552083333401</c:v>
                </c:pt>
                <c:pt idx="6391">
                  <c:v>43064.572916666599</c:v>
                </c:pt>
                <c:pt idx="6392">
                  <c:v>43064.59375</c:v>
                </c:pt>
                <c:pt idx="6393">
                  <c:v>43064.614583333401</c:v>
                </c:pt>
                <c:pt idx="6394">
                  <c:v>43064.635416666599</c:v>
                </c:pt>
                <c:pt idx="6395">
                  <c:v>43064.65625</c:v>
                </c:pt>
                <c:pt idx="6396">
                  <c:v>43064.677083333401</c:v>
                </c:pt>
                <c:pt idx="6397">
                  <c:v>43064.697916666599</c:v>
                </c:pt>
                <c:pt idx="6398">
                  <c:v>43064.71875</c:v>
                </c:pt>
                <c:pt idx="6399">
                  <c:v>43064.739583333401</c:v>
                </c:pt>
                <c:pt idx="6400">
                  <c:v>43064.760416666599</c:v>
                </c:pt>
                <c:pt idx="6401">
                  <c:v>43064.78125</c:v>
                </c:pt>
                <c:pt idx="6402">
                  <c:v>43064.802083333401</c:v>
                </c:pt>
                <c:pt idx="6403">
                  <c:v>43064.822916666599</c:v>
                </c:pt>
                <c:pt idx="6404">
                  <c:v>43064.84375</c:v>
                </c:pt>
                <c:pt idx="6405">
                  <c:v>43064.864583333401</c:v>
                </c:pt>
                <c:pt idx="6406">
                  <c:v>43064.885416666599</c:v>
                </c:pt>
                <c:pt idx="6407">
                  <c:v>43064.90625</c:v>
                </c:pt>
                <c:pt idx="6408">
                  <c:v>43064.927083333401</c:v>
                </c:pt>
                <c:pt idx="6409">
                  <c:v>43064.947916666599</c:v>
                </c:pt>
                <c:pt idx="6410">
                  <c:v>43064.96875</c:v>
                </c:pt>
                <c:pt idx="6411">
                  <c:v>43064.989583333401</c:v>
                </c:pt>
                <c:pt idx="6412">
                  <c:v>43065.010416666599</c:v>
                </c:pt>
                <c:pt idx="6413">
                  <c:v>43065.03125</c:v>
                </c:pt>
                <c:pt idx="6414">
                  <c:v>43065.052083333401</c:v>
                </c:pt>
                <c:pt idx="6415">
                  <c:v>43065.072916666599</c:v>
                </c:pt>
                <c:pt idx="6416">
                  <c:v>43065.09375</c:v>
                </c:pt>
                <c:pt idx="6417">
                  <c:v>43065.114583333401</c:v>
                </c:pt>
                <c:pt idx="6418">
                  <c:v>43065.135416666599</c:v>
                </c:pt>
                <c:pt idx="6419">
                  <c:v>43065.15625</c:v>
                </c:pt>
                <c:pt idx="6420">
                  <c:v>43065.177083333401</c:v>
                </c:pt>
                <c:pt idx="6421">
                  <c:v>43065.197916666599</c:v>
                </c:pt>
                <c:pt idx="6422">
                  <c:v>43065.21875</c:v>
                </c:pt>
                <c:pt idx="6423">
                  <c:v>43065.239583333401</c:v>
                </c:pt>
                <c:pt idx="6424">
                  <c:v>43065.260416666599</c:v>
                </c:pt>
                <c:pt idx="6425">
                  <c:v>43065.28125</c:v>
                </c:pt>
                <c:pt idx="6426">
                  <c:v>43065.302083333401</c:v>
                </c:pt>
                <c:pt idx="6427">
                  <c:v>43065.322916666599</c:v>
                </c:pt>
                <c:pt idx="6428">
                  <c:v>43065.34375</c:v>
                </c:pt>
                <c:pt idx="6429">
                  <c:v>43065.364583333401</c:v>
                </c:pt>
                <c:pt idx="6430">
                  <c:v>43065.385416666599</c:v>
                </c:pt>
                <c:pt idx="6431">
                  <c:v>43065.40625</c:v>
                </c:pt>
                <c:pt idx="6432">
                  <c:v>43065.427083333401</c:v>
                </c:pt>
                <c:pt idx="6433">
                  <c:v>43065.447916666599</c:v>
                </c:pt>
                <c:pt idx="6434">
                  <c:v>43065.46875</c:v>
                </c:pt>
                <c:pt idx="6435">
                  <c:v>43065.489583333401</c:v>
                </c:pt>
                <c:pt idx="6436">
                  <c:v>43065.510416666599</c:v>
                </c:pt>
                <c:pt idx="6437">
                  <c:v>43065.53125</c:v>
                </c:pt>
                <c:pt idx="6438">
                  <c:v>43065.552083333401</c:v>
                </c:pt>
                <c:pt idx="6439">
                  <c:v>43065.572916666599</c:v>
                </c:pt>
                <c:pt idx="6440">
                  <c:v>43065.59375</c:v>
                </c:pt>
                <c:pt idx="6441">
                  <c:v>43065.614583333401</c:v>
                </c:pt>
                <c:pt idx="6442">
                  <c:v>43065.635416666599</c:v>
                </c:pt>
                <c:pt idx="6443">
                  <c:v>43065.65625</c:v>
                </c:pt>
                <c:pt idx="6444">
                  <c:v>43065.677083333401</c:v>
                </c:pt>
                <c:pt idx="6445">
                  <c:v>43065.697916666599</c:v>
                </c:pt>
                <c:pt idx="6446">
                  <c:v>43065.71875</c:v>
                </c:pt>
                <c:pt idx="6447">
                  <c:v>43065.739583333401</c:v>
                </c:pt>
                <c:pt idx="6448">
                  <c:v>43065.760416666599</c:v>
                </c:pt>
                <c:pt idx="6449">
                  <c:v>43065.78125</c:v>
                </c:pt>
                <c:pt idx="6450">
                  <c:v>43065.802083333401</c:v>
                </c:pt>
                <c:pt idx="6451">
                  <c:v>43065.822916666599</c:v>
                </c:pt>
                <c:pt idx="6452">
                  <c:v>43065.84375</c:v>
                </c:pt>
                <c:pt idx="6453">
                  <c:v>43065.864583333401</c:v>
                </c:pt>
                <c:pt idx="6454">
                  <c:v>43065.885416666599</c:v>
                </c:pt>
                <c:pt idx="6455">
                  <c:v>43065.90625</c:v>
                </c:pt>
                <c:pt idx="6456">
                  <c:v>43065.927083333401</c:v>
                </c:pt>
                <c:pt idx="6457">
                  <c:v>43065.947916666599</c:v>
                </c:pt>
                <c:pt idx="6458">
                  <c:v>43065.96875</c:v>
                </c:pt>
                <c:pt idx="6459">
                  <c:v>43065.989583333401</c:v>
                </c:pt>
                <c:pt idx="6460">
                  <c:v>43066.010416666599</c:v>
                </c:pt>
                <c:pt idx="6461">
                  <c:v>43066.03125</c:v>
                </c:pt>
                <c:pt idx="6462">
                  <c:v>43066.052083333401</c:v>
                </c:pt>
                <c:pt idx="6463">
                  <c:v>43066.072916666599</c:v>
                </c:pt>
                <c:pt idx="6464">
                  <c:v>43066.09375</c:v>
                </c:pt>
                <c:pt idx="6465">
                  <c:v>43066.114583333401</c:v>
                </c:pt>
                <c:pt idx="6466">
                  <c:v>43066.135416666599</c:v>
                </c:pt>
                <c:pt idx="6467">
                  <c:v>43066.15625</c:v>
                </c:pt>
                <c:pt idx="6468">
                  <c:v>43066.177083333401</c:v>
                </c:pt>
                <c:pt idx="6469">
                  <c:v>43066.197916666599</c:v>
                </c:pt>
                <c:pt idx="6470">
                  <c:v>43066.21875</c:v>
                </c:pt>
                <c:pt idx="6471">
                  <c:v>43066.239583333401</c:v>
                </c:pt>
                <c:pt idx="6472">
                  <c:v>43066.260416666599</c:v>
                </c:pt>
                <c:pt idx="6473">
                  <c:v>43066.28125</c:v>
                </c:pt>
                <c:pt idx="6474">
                  <c:v>43066.302083333401</c:v>
                </c:pt>
                <c:pt idx="6475">
                  <c:v>43066.322916666599</c:v>
                </c:pt>
                <c:pt idx="6476">
                  <c:v>43066.34375</c:v>
                </c:pt>
                <c:pt idx="6477">
                  <c:v>43066.364583333401</c:v>
                </c:pt>
                <c:pt idx="6478">
                  <c:v>43066.385416666599</c:v>
                </c:pt>
                <c:pt idx="6479">
                  <c:v>43066.40625</c:v>
                </c:pt>
                <c:pt idx="6480">
                  <c:v>43066.427083333401</c:v>
                </c:pt>
                <c:pt idx="6481">
                  <c:v>43066.447916666599</c:v>
                </c:pt>
                <c:pt idx="6482">
                  <c:v>43066.46875</c:v>
                </c:pt>
                <c:pt idx="6483">
                  <c:v>43066.489583333401</c:v>
                </c:pt>
                <c:pt idx="6484">
                  <c:v>43066.510416666599</c:v>
                </c:pt>
                <c:pt idx="6485">
                  <c:v>43066.53125</c:v>
                </c:pt>
                <c:pt idx="6486">
                  <c:v>43066.552083333401</c:v>
                </c:pt>
                <c:pt idx="6487">
                  <c:v>43066.572916666599</c:v>
                </c:pt>
                <c:pt idx="6488">
                  <c:v>43066.59375</c:v>
                </c:pt>
                <c:pt idx="6489">
                  <c:v>43066.614583333401</c:v>
                </c:pt>
                <c:pt idx="6490">
                  <c:v>43066.635416666599</c:v>
                </c:pt>
                <c:pt idx="6491">
                  <c:v>43066.65625</c:v>
                </c:pt>
                <c:pt idx="6492">
                  <c:v>43066.677083333401</c:v>
                </c:pt>
                <c:pt idx="6493">
                  <c:v>43066.697916666599</c:v>
                </c:pt>
                <c:pt idx="6494">
                  <c:v>43066.71875</c:v>
                </c:pt>
                <c:pt idx="6495">
                  <c:v>43066.739583333401</c:v>
                </c:pt>
                <c:pt idx="6496">
                  <c:v>43066.760416666599</c:v>
                </c:pt>
                <c:pt idx="6497">
                  <c:v>43066.78125</c:v>
                </c:pt>
                <c:pt idx="6498">
                  <c:v>43066.802083333401</c:v>
                </c:pt>
                <c:pt idx="6499">
                  <c:v>43066.822916666599</c:v>
                </c:pt>
                <c:pt idx="6500">
                  <c:v>43066.84375</c:v>
                </c:pt>
                <c:pt idx="6501">
                  <c:v>43066.864583333401</c:v>
                </c:pt>
                <c:pt idx="6502">
                  <c:v>43066.885416666599</c:v>
                </c:pt>
                <c:pt idx="6503">
                  <c:v>43066.90625</c:v>
                </c:pt>
                <c:pt idx="6504">
                  <c:v>43066.927083333401</c:v>
                </c:pt>
                <c:pt idx="6505">
                  <c:v>43066.947916666599</c:v>
                </c:pt>
                <c:pt idx="6506">
                  <c:v>43066.96875</c:v>
                </c:pt>
                <c:pt idx="6507">
                  <c:v>43066.989583333401</c:v>
                </c:pt>
                <c:pt idx="6508">
                  <c:v>43067.010416666599</c:v>
                </c:pt>
                <c:pt idx="6509">
                  <c:v>43067.03125</c:v>
                </c:pt>
                <c:pt idx="6510">
                  <c:v>43067.052083333401</c:v>
                </c:pt>
                <c:pt idx="6511">
                  <c:v>43067.072916666599</c:v>
                </c:pt>
                <c:pt idx="6512">
                  <c:v>43067.09375</c:v>
                </c:pt>
                <c:pt idx="6513">
                  <c:v>43067.114583333401</c:v>
                </c:pt>
                <c:pt idx="6514">
                  <c:v>43067.135416666599</c:v>
                </c:pt>
                <c:pt idx="6515">
                  <c:v>43067.15625</c:v>
                </c:pt>
                <c:pt idx="6516">
                  <c:v>43067.177083333401</c:v>
                </c:pt>
                <c:pt idx="6517">
                  <c:v>43067.197916666599</c:v>
                </c:pt>
                <c:pt idx="6518">
                  <c:v>43067.21875</c:v>
                </c:pt>
                <c:pt idx="6519">
                  <c:v>43067.239583333401</c:v>
                </c:pt>
                <c:pt idx="6520">
                  <c:v>43067.260416666599</c:v>
                </c:pt>
                <c:pt idx="6521">
                  <c:v>43067.28125</c:v>
                </c:pt>
                <c:pt idx="6522">
                  <c:v>43067.302083333401</c:v>
                </c:pt>
                <c:pt idx="6523">
                  <c:v>43067.322916666599</c:v>
                </c:pt>
                <c:pt idx="6524">
                  <c:v>43067.34375</c:v>
                </c:pt>
                <c:pt idx="6525">
                  <c:v>43067.364583333401</c:v>
                </c:pt>
                <c:pt idx="6526">
                  <c:v>43067.385416666599</c:v>
                </c:pt>
                <c:pt idx="6527">
                  <c:v>43067.40625</c:v>
                </c:pt>
                <c:pt idx="6528">
                  <c:v>43067.427083333401</c:v>
                </c:pt>
                <c:pt idx="6529">
                  <c:v>43067.447916666599</c:v>
                </c:pt>
                <c:pt idx="6530">
                  <c:v>43067.46875</c:v>
                </c:pt>
                <c:pt idx="6531">
                  <c:v>43067.489583333401</c:v>
                </c:pt>
                <c:pt idx="6532">
                  <c:v>43067.510416666599</c:v>
                </c:pt>
                <c:pt idx="6533">
                  <c:v>43067.53125</c:v>
                </c:pt>
                <c:pt idx="6534">
                  <c:v>43067.552083333401</c:v>
                </c:pt>
                <c:pt idx="6535">
                  <c:v>43067.572916666599</c:v>
                </c:pt>
                <c:pt idx="6536">
                  <c:v>43067.59375</c:v>
                </c:pt>
                <c:pt idx="6537">
                  <c:v>43067.614583333401</c:v>
                </c:pt>
                <c:pt idx="6538">
                  <c:v>43067.635416666599</c:v>
                </c:pt>
                <c:pt idx="6539">
                  <c:v>43067.65625</c:v>
                </c:pt>
                <c:pt idx="6540">
                  <c:v>43067.677083333401</c:v>
                </c:pt>
                <c:pt idx="6541">
                  <c:v>43067.697916666599</c:v>
                </c:pt>
                <c:pt idx="6542">
                  <c:v>43067.71875</c:v>
                </c:pt>
                <c:pt idx="6543">
                  <c:v>43067.739583333401</c:v>
                </c:pt>
                <c:pt idx="6544">
                  <c:v>43067.760416666599</c:v>
                </c:pt>
                <c:pt idx="6545">
                  <c:v>43067.78125</c:v>
                </c:pt>
                <c:pt idx="6546">
                  <c:v>43067.802083333401</c:v>
                </c:pt>
                <c:pt idx="6547">
                  <c:v>43067.822916666599</c:v>
                </c:pt>
                <c:pt idx="6548">
                  <c:v>43067.84375</c:v>
                </c:pt>
                <c:pt idx="6549">
                  <c:v>43067.864583333401</c:v>
                </c:pt>
                <c:pt idx="6550">
                  <c:v>43067.885416666599</c:v>
                </c:pt>
                <c:pt idx="6551">
                  <c:v>43067.90625</c:v>
                </c:pt>
                <c:pt idx="6552">
                  <c:v>43067.927083333401</c:v>
                </c:pt>
                <c:pt idx="6553">
                  <c:v>43067.947916666599</c:v>
                </c:pt>
                <c:pt idx="6554">
                  <c:v>43067.96875</c:v>
                </c:pt>
                <c:pt idx="6555">
                  <c:v>43067.989583333401</c:v>
                </c:pt>
                <c:pt idx="6556">
                  <c:v>43068.010416666599</c:v>
                </c:pt>
                <c:pt idx="6557">
                  <c:v>43068.03125</c:v>
                </c:pt>
                <c:pt idx="6558">
                  <c:v>43068.052083333401</c:v>
                </c:pt>
                <c:pt idx="6559">
                  <c:v>43068.072916666599</c:v>
                </c:pt>
                <c:pt idx="6560">
                  <c:v>43068.09375</c:v>
                </c:pt>
                <c:pt idx="6561">
                  <c:v>43068.114583333401</c:v>
                </c:pt>
                <c:pt idx="6562">
                  <c:v>43068.135416666599</c:v>
                </c:pt>
                <c:pt idx="6563">
                  <c:v>43068.15625</c:v>
                </c:pt>
                <c:pt idx="6564">
                  <c:v>43068.177083333401</c:v>
                </c:pt>
                <c:pt idx="6565">
                  <c:v>43068.197916666599</c:v>
                </c:pt>
                <c:pt idx="6566">
                  <c:v>43068.21875</c:v>
                </c:pt>
                <c:pt idx="6567">
                  <c:v>43068.239583333401</c:v>
                </c:pt>
                <c:pt idx="6568">
                  <c:v>43068.260416666599</c:v>
                </c:pt>
                <c:pt idx="6569">
                  <c:v>43068.28125</c:v>
                </c:pt>
                <c:pt idx="6570">
                  <c:v>43068.302083333401</c:v>
                </c:pt>
                <c:pt idx="6571">
                  <c:v>43068.322916666599</c:v>
                </c:pt>
                <c:pt idx="6572">
                  <c:v>43068.34375</c:v>
                </c:pt>
                <c:pt idx="6573">
                  <c:v>43068.364583333401</c:v>
                </c:pt>
                <c:pt idx="6574">
                  <c:v>43068.385416666599</c:v>
                </c:pt>
                <c:pt idx="6575">
                  <c:v>43068.40625</c:v>
                </c:pt>
                <c:pt idx="6576">
                  <c:v>43068.427083333401</c:v>
                </c:pt>
                <c:pt idx="6577">
                  <c:v>43068.447916666599</c:v>
                </c:pt>
                <c:pt idx="6578">
                  <c:v>43068.46875</c:v>
                </c:pt>
                <c:pt idx="6579">
                  <c:v>43068.489583333401</c:v>
                </c:pt>
                <c:pt idx="6580">
                  <c:v>43068.510416666599</c:v>
                </c:pt>
                <c:pt idx="6581">
                  <c:v>43068.53125</c:v>
                </c:pt>
                <c:pt idx="6582">
                  <c:v>43068.552083333401</c:v>
                </c:pt>
                <c:pt idx="6583">
                  <c:v>43068.572916666599</c:v>
                </c:pt>
                <c:pt idx="6584">
                  <c:v>43068.59375</c:v>
                </c:pt>
                <c:pt idx="6585">
                  <c:v>43068.614583333401</c:v>
                </c:pt>
                <c:pt idx="6586">
                  <c:v>43068.635416666599</c:v>
                </c:pt>
                <c:pt idx="6587">
                  <c:v>43068.65625</c:v>
                </c:pt>
                <c:pt idx="6588">
                  <c:v>43068.677083333401</c:v>
                </c:pt>
                <c:pt idx="6589">
                  <c:v>43068.697916666599</c:v>
                </c:pt>
                <c:pt idx="6590">
                  <c:v>43068.71875</c:v>
                </c:pt>
                <c:pt idx="6591">
                  <c:v>43068.739583333401</c:v>
                </c:pt>
                <c:pt idx="6592">
                  <c:v>43068.760416666599</c:v>
                </c:pt>
                <c:pt idx="6593">
                  <c:v>43068.78125</c:v>
                </c:pt>
                <c:pt idx="6594">
                  <c:v>43068.802083333401</c:v>
                </c:pt>
                <c:pt idx="6595">
                  <c:v>43068.822916666599</c:v>
                </c:pt>
                <c:pt idx="6596">
                  <c:v>43068.84375</c:v>
                </c:pt>
                <c:pt idx="6597">
                  <c:v>43068.864583333401</c:v>
                </c:pt>
                <c:pt idx="6598">
                  <c:v>43068.885416666599</c:v>
                </c:pt>
                <c:pt idx="6599">
                  <c:v>43068.90625</c:v>
                </c:pt>
                <c:pt idx="6600">
                  <c:v>43068.927083333401</c:v>
                </c:pt>
                <c:pt idx="6601">
                  <c:v>43068.947916666599</c:v>
                </c:pt>
                <c:pt idx="6602">
                  <c:v>43068.96875</c:v>
                </c:pt>
                <c:pt idx="6603">
                  <c:v>43068.989583333401</c:v>
                </c:pt>
                <c:pt idx="6604">
                  <c:v>43069.010416666599</c:v>
                </c:pt>
                <c:pt idx="6605">
                  <c:v>43069.03125</c:v>
                </c:pt>
                <c:pt idx="6606">
                  <c:v>43069.052083333401</c:v>
                </c:pt>
                <c:pt idx="6607">
                  <c:v>43069.072916666599</c:v>
                </c:pt>
                <c:pt idx="6608">
                  <c:v>43069.09375</c:v>
                </c:pt>
                <c:pt idx="6609">
                  <c:v>43069.114583333401</c:v>
                </c:pt>
                <c:pt idx="6610">
                  <c:v>43069.135416666599</c:v>
                </c:pt>
                <c:pt idx="6611">
                  <c:v>43069.15625</c:v>
                </c:pt>
                <c:pt idx="6612">
                  <c:v>43069.177083333401</c:v>
                </c:pt>
                <c:pt idx="6613">
                  <c:v>43069.197916666599</c:v>
                </c:pt>
                <c:pt idx="6614">
                  <c:v>43069.21875</c:v>
                </c:pt>
                <c:pt idx="6615">
                  <c:v>43069.239583333401</c:v>
                </c:pt>
                <c:pt idx="6616">
                  <c:v>43069.260416666599</c:v>
                </c:pt>
                <c:pt idx="6617">
                  <c:v>43069.28125</c:v>
                </c:pt>
                <c:pt idx="6618">
                  <c:v>43069.302083333401</c:v>
                </c:pt>
                <c:pt idx="6619">
                  <c:v>43069.322916666599</c:v>
                </c:pt>
                <c:pt idx="6620">
                  <c:v>43069.34375</c:v>
                </c:pt>
                <c:pt idx="6621">
                  <c:v>43069.364583333401</c:v>
                </c:pt>
                <c:pt idx="6622">
                  <c:v>43069.385416666599</c:v>
                </c:pt>
                <c:pt idx="6623">
                  <c:v>43069.40625</c:v>
                </c:pt>
                <c:pt idx="6624">
                  <c:v>43069.427083333401</c:v>
                </c:pt>
                <c:pt idx="6625">
                  <c:v>43069.447916666599</c:v>
                </c:pt>
                <c:pt idx="6626">
                  <c:v>43069.46875</c:v>
                </c:pt>
                <c:pt idx="6627">
                  <c:v>43069.489583333401</c:v>
                </c:pt>
                <c:pt idx="6628">
                  <c:v>43069.510416666599</c:v>
                </c:pt>
                <c:pt idx="6629">
                  <c:v>43069.53125</c:v>
                </c:pt>
                <c:pt idx="6630">
                  <c:v>43069.552083333401</c:v>
                </c:pt>
                <c:pt idx="6631">
                  <c:v>43069.572916666599</c:v>
                </c:pt>
                <c:pt idx="6632">
                  <c:v>43069.59375</c:v>
                </c:pt>
                <c:pt idx="6633">
                  <c:v>43069.614583333401</c:v>
                </c:pt>
                <c:pt idx="6634">
                  <c:v>43069.635416666599</c:v>
                </c:pt>
                <c:pt idx="6635">
                  <c:v>43069.65625</c:v>
                </c:pt>
                <c:pt idx="6636">
                  <c:v>43069.677083333401</c:v>
                </c:pt>
                <c:pt idx="6637">
                  <c:v>43069.697916666599</c:v>
                </c:pt>
                <c:pt idx="6638">
                  <c:v>43069.71875</c:v>
                </c:pt>
                <c:pt idx="6639">
                  <c:v>43069.739583333401</c:v>
                </c:pt>
                <c:pt idx="6640">
                  <c:v>43069.760416666599</c:v>
                </c:pt>
                <c:pt idx="6641">
                  <c:v>43069.78125</c:v>
                </c:pt>
                <c:pt idx="6642">
                  <c:v>43069.802083333401</c:v>
                </c:pt>
                <c:pt idx="6643">
                  <c:v>43069.822916666599</c:v>
                </c:pt>
                <c:pt idx="6644">
                  <c:v>43069.84375</c:v>
                </c:pt>
                <c:pt idx="6645">
                  <c:v>43069.864583333401</c:v>
                </c:pt>
                <c:pt idx="6646">
                  <c:v>43069.885416666599</c:v>
                </c:pt>
                <c:pt idx="6647">
                  <c:v>43069.90625</c:v>
                </c:pt>
                <c:pt idx="6648">
                  <c:v>43069.927083333401</c:v>
                </c:pt>
                <c:pt idx="6649">
                  <c:v>43069.947916666599</c:v>
                </c:pt>
                <c:pt idx="6650">
                  <c:v>43069.96875</c:v>
                </c:pt>
                <c:pt idx="6651">
                  <c:v>43069.989583333401</c:v>
                </c:pt>
                <c:pt idx="6652">
                  <c:v>43070.010416666599</c:v>
                </c:pt>
                <c:pt idx="6653">
                  <c:v>43070.03125</c:v>
                </c:pt>
                <c:pt idx="6654">
                  <c:v>43070.052083333401</c:v>
                </c:pt>
                <c:pt idx="6655">
                  <c:v>43070.072916666599</c:v>
                </c:pt>
                <c:pt idx="6656">
                  <c:v>43070.09375</c:v>
                </c:pt>
                <c:pt idx="6657">
                  <c:v>43070.114583333401</c:v>
                </c:pt>
                <c:pt idx="6658">
                  <c:v>43070.135416666599</c:v>
                </c:pt>
                <c:pt idx="6659">
                  <c:v>43070.15625</c:v>
                </c:pt>
                <c:pt idx="6660">
                  <c:v>43070.177083333401</c:v>
                </c:pt>
                <c:pt idx="6661">
                  <c:v>43070.197916666599</c:v>
                </c:pt>
                <c:pt idx="6662">
                  <c:v>43070.21875</c:v>
                </c:pt>
                <c:pt idx="6663">
                  <c:v>43070.239583333401</c:v>
                </c:pt>
                <c:pt idx="6664">
                  <c:v>43070.260416666599</c:v>
                </c:pt>
                <c:pt idx="6665">
                  <c:v>43070.28125</c:v>
                </c:pt>
                <c:pt idx="6666">
                  <c:v>43070.302083333401</c:v>
                </c:pt>
                <c:pt idx="6667">
                  <c:v>43070.322916666599</c:v>
                </c:pt>
                <c:pt idx="6668">
                  <c:v>43070.34375</c:v>
                </c:pt>
                <c:pt idx="6669">
                  <c:v>43070.364583333401</c:v>
                </c:pt>
                <c:pt idx="6670">
                  <c:v>43070.385416666599</c:v>
                </c:pt>
                <c:pt idx="6671">
                  <c:v>43070.40625</c:v>
                </c:pt>
                <c:pt idx="6672">
                  <c:v>43070.427083333401</c:v>
                </c:pt>
                <c:pt idx="6673">
                  <c:v>43070.447916666599</c:v>
                </c:pt>
                <c:pt idx="6674">
                  <c:v>43070.46875</c:v>
                </c:pt>
                <c:pt idx="6675">
                  <c:v>43070.489583333401</c:v>
                </c:pt>
                <c:pt idx="6676">
                  <c:v>43070.510416666599</c:v>
                </c:pt>
                <c:pt idx="6677">
                  <c:v>43070.53125</c:v>
                </c:pt>
                <c:pt idx="6678">
                  <c:v>43070.552083333401</c:v>
                </c:pt>
                <c:pt idx="6679">
                  <c:v>43070.572916666599</c:v>
                </c:pt>
                <c:pt idx="6680">
                  <c:v>43070.59375</c:v>
                </c:pt>
                <c:pt idx="6681">
                  <c:v>43070.614583333401</c:v>
                </c:pt>
                <c:pt idx="6682">
                  <c:v>43070.635416666599</c:v>
                </c:pt>
                <c:pt idx="6683">
                  <c:v>43070.65625</c:v>
                </c:pt>
                <c:pt idx="6684">
                  <c:v>43070.677083333401</c:v>
                </c:pt>
                <c:pt idx="6685">
                  <c:v>43070.697916666599</c:v>
                </c:pt>
                <c:pt idx="6686">
                  <c:v>43070.71875</c:v>
                </c:pt>
                <c:pt idx="6687">
                  <c:v>43070.739583333401</c:v>
                </c:pt>
                <c:pt idx="6688">
                  <c:v>43070.760416666599</c:v>
                </c:pt>
                <c:pt idx="6689">
                  <c:v>43070.78125</c:v>
                </c:pt>
                <c:pt idx="6690">
                  <c:v>43070.802083333401</c:v>
                </c:pt>
                <c:pt idx="6691">
                  <c:v>43070.822916666599</c:v>
                </c:pt>
                <c:pt idx="6692">
                  <c:v>43070.84375</c:v>
                </c:pt>
                <c:pt idx="6693">
                  <c:v>43070.864583333401</c:v>
                </c:pt>
                <c:pt idx="6694">
                  <c:v>43070.885416666599</c:v>
                </c:pt>
                <c:pt idx="6695">
                  <c:v>43070.90625</c:v>
                </c:pt>
                <c:pt idx="6696">
                  <c:v>43070.927083333401</c:v>
                </c:pt>
                <c:pt idx="6697">
                  <c:v>43070.947916666599</c:v>
                </c:pt>
                <c:pt idx="6698">
                  <c:v>43070.96875</c:v>
                </c:pt>
                <c:pt idx="6699">
                  <c:v>43070.989583333401</c:v>
                </c:pt>
                <c:pt idx="6700">
                  <c:v>43071.010416666599</c:v>
                </c:pt>
                <c:pt idx="6701">
                  <c:v>43071.03125</c:v>
                </c:pt>
                <c:pt idx="6702">
                  <c:v>43071.052083333401</c:v>
                </c:pt>
                <c:pt idx="6703">
                  <c:v>43071.072916666599</c:v>
                </c:pt>
                <c:pt idx="6704">
                  <c:v>43071.09375</c:v>
                </c:pt>
                <c:pt idx="6705">
                  <c:v>43071.114583333401</c:v>
                </c:pt>
                <c:pt idx="6706">
                  <c:v>43071.135416666599</c:v>
                </c:pt>
                <c:pt idx="6707">
                  <c:v>43071.15625</c:v>
                </c:pt>
                <c:pt idx="6708">
                  <c:v>43071.177083333401</c:v>
                </c:pt>
                <c:pt idx="6709">
                  <c:v>43071.197916666599</c:v>
                </c:pt>
                <c:pt idx="6710">
                  <c:v>43071.21875</c:v>
                </c:pt>
                <c:pt idx="6711">
                  <c:v>43071.239583333401</c:v>
                </c:pt>
                <c:pt idx="6712">
                  <c:v>43071.260416666599</c:v>
                </c:pt>
                <c:pt idx="6713">
                  <c:v>43071.28125</c:v>
                </c:pt>
                <c:pt idx="6714">
                  <c:v>43071.302083333401</c:v>
                </c:pt>
                <c:pt idx="6715">
                  <c:v>43071.322916666599</c:v>
                </c:pt>
                <c:pt idx="6716">
                  <c:v>43071.34375</c:v>
                </c:pt>
                <c:pt idx="6717">
                  <c:v>43071.364583333401</c:v>
                </c:pt>
                <c:pt idx="6718">
                  <c:v>43071.385416666599</c:v>
                </c:pt>
                <c:pt idx="6719">
                  <c:v>43071.40625</c:v>
                </c:pt>
                <c:pt idx="6720">
                  <c:v>43071.427083333401</c:v>
                </c:pt>
                <c:pt idx="6721">
                  <c:v>43071.447916666599</c:v>
                </c:pt>
                <c:pt idx="6722">
                  <c:v>43071.46875</c:v>
                </c:pt>
                <c:pt idx="6723">
                  <c:v>43071.489583333401</c:v>
                </c:pt>
                <c:pt idx="6724">
                  <c:v>43071.510416666599</c:v>
                </c:pt>
                <c:pt idx="6725">
                  <c:v>43071.53125</c:v>
                </c:pt>
                <c:pt idx="6726">
                  <c:v>43071.552083333401</c:v>
                </c:pt>
                <c:pt idx="6727">
                  <c:v>43071.572916666599</c:v>
                </c:pt>
                <c:pt idx="6728">
                  <c:v>43071.59375</c:v>
                </c:pt>
                <c:pt idx="6729">
                  <c:v>43071.614583333401</c:v>
                </c:pt>
                <c:pt idx="6730">
                  <c:v>43071.635416666599</c:v>
                </c:pt>
                <c:pt idx="6731">
                  <c:v>43071.65625</c:v>
                </c:pt>
                <c:pt idx="6732">
                  <c:v>43071.677083333401</c:v>
                </c:pt>
                <c:pt idx="6733">
                  <c:v>43071.697916666599</c:v>
                </c:pt>
                <c:pt idx="6734">
                  <c:v>43071.71875</c:v>
                </c:pt>
                <c:pt idx="6735">
                  <c:v>43071.739583333401</c:v>
                </c:pt>
                <c:pt idx="6736">
                  <c:v>43071.760416666599</c:v>
                </c:pt>
                <c:pt idx="6737">
                  <c:v>43071.78125</c:v>
                </c:pt>
                <c:pt idx="6738">
                  <c:v>43071.802083333401</c:v>
                </c:pt>
                <c:pt idx="6739">
                  <c:v>43071.822916666599</c:v>
                </c:pt>
                <c:pt idx="6740">
                  <c:v>43071.84375</c:v>
                </c:pt>
                <c:pt idx="6741">
                  <c:v>43071.864583333401</c:v>
                </c:pt>
                <c:pt idx="6742">
                  <c:v>43071.885416666599</c:v>
                </c:pt>
                <c:pt idx="6743">
                  <c:v>43071.90625</c:v>
                </c:pt>
                <c:pt idx="6744">
                  <c:v>43071.927083333401</c:v>
                </c:pt>
                <c:pt idx="6745">
                  <c:v>43071.947916666599</c:v>
                </c:pt>
                <c:pt idx="6746">
                  <c:v>43071.96875</c:v>
                </c:pt>
                <c:pt idx="6747">
                  <c:v>43071.989583333401</c:v>
                </c:pt>
                <c:pt idx="6748">
                  <c:v>43072.010416666599</c:v>
                </c:pt>
                <c:pt idx="6749">
                  <c:v>43072.03125</c:v>
                </c:pt>
                <c:pt idx="6750">
                  <c:v>43072.052083333401</c:v>
                </c:pt>
                <c:pt idx="6751">
                  <c:v>43072.072916666599</c:v>
                </c:pt>
                <c:pt idx="6752">
                  <c:v>43072.09375</c:v>
                </c:pt>
                <c:pt idx="6753">
                  <c:v>43072.114583333401</c:v>
                </c:pt>
                <c:pt idx="6754">
                  <c:v>43072.135416666599</c:v>
                </c:pt>
                <c:pt idx="6755">
                  <c:v>43072.15625</c:v>
                </c:pt>
                <c:pt idx="6756">
                  <c:v>43072.177083333401</c:v>
                </c:pt>
                <c:pt idx="6757">
                  <c:v>43072.197916666599</c:v>
                </c:pt>
                <c:pt idx="6758">
                  <c:v>43072.21875</c:v>
                </c:pt>
                <c:pt idx="6759">
                  <c:v>43072.239583333401</c:v>
                </c:pt>
                <c:pt idx="6760">
                  <c:v>43072.260416666599</c:v>
                </c:pt>
                <c:pt idx="6761">
                  <c:v>43072.28125</c:v>
                </c:pt>
                <c:pt idx="6762">
                  <c:v>43072.302083333401</c:v>
                </c:pt>
                <c:pt idx="6763">
                  <c:v>43072.322916666599</c:v>
                </c:pt>
                <c:pt idx="6764">
                  <c:v>43072.34375</c:v>
                </c:pt>
                <c:pt idx="6765">
                  <c:v>43072.364583333401</c:v>
                </c:pt>
                <c:pt idx="6766">
                  <c:v>43072.385416666599</c:v>
                </c:pt>
                <c:pt idx="6767">
                  <c:v>43072.40625</c:v>
                </c:pt>
                <c:pt idx="6768">
                  <c:v>43072.427083333401</c:v>
                </c:pt>
                <c:pt idx="6769">
                  <c:v>43072.447916666599</c:v>
                </c:pt>
                <c:pt idx="6770">
                  <c:v>43072.46875</c:v>
                </c:pt>
                <c:pt idx="6771">
                  <c:v>43072.489583333401</c:v>
                </c:pt>
                <c:pt idx="6772">
                  <c:v>43072.510416666599</c:v>
                </c:pt>
                <c:pt idx="6773">
                  <c:v>43072.53125</c:v>
                </c:pt>
                <c:pt idx="6774">
                  <c:v>43072.552083333401</c:v>
                </c:pt>
                <c:pt idx="6775">
                  <c:v>43072.572916666599</c:v>
                </c:pt>
                <c:pt idx="6776">
                  <c:v>43072.59375</c:v>
                </c:pt>
                <c:pt idx="6777">
                  <c:v>43072.614583333401</c:v>
                </c:pt>
                <c:pt idx="6778">
                  <c:v>43072.635416666599</c:v>
                </c:pt>
                <c:pt idx="6779">
                  <c:v>43072.65625</c:v>
                </c:pt>
                <c:pt idx="6780">
                  <c:v>43072.677083333401</c:v>
                </c:pt>
                <c:pt idx="6781">
                  <c:v>43072.697916666599</c:v>
                </c:pt>
                <c:pt idx="6782">
                  <c:v>43072.71875</c:v>
                </c:pt>
                <c:pt idx="6783">
                  <c:v>43072.739583333401</c:v>
                </c:pt>
                <c:pt idx="6784">
                  <c:v>43072.760416666599</c:v>
                </c:pt>
                <c:pt idx="6785">
                  <c:v>43072.78125</c:v>
                </c:pt>
                <c:pt idx="6786">
                  <c:v>43072.802083333401</c:v>
                </c:pt>
                <c:pt idx="6787">
                  <c:v>43072.822916666599</c:v>
                </c:pt>
                <c:pt idx="6788">
                  <c:v>43072.84375</c:v>
                </c:pt>
                <c:pt idx="6789">
                  <c:v>43072.864583333401</c:v>
                </c:pt>
                <c:pt idx="6790">
                  <c:v>43072.885416666599</c:v>
                </c:pt>
                <c:pt idx="6791">
                  <c:v>43072.90625</c:v>
                </c:pt>
                <c:pt idx="6792">
                  <c:v>43072.927083333401</c:v>
                </c:pt>
                <c:pt idx="6793">
                  <c:v>43072.947916666599</c:v>
                </c:pt>
                <c:pt idx="6794">
                  <c:v>43072.96875</c:v>
                </c:pt>
                <c:pt idx="6795">
                  <c:v>43072.989583333401</c:v>
                </c:pt>
                <c:pt idx="6796">
                  <c:v>43073.010416666599</c:v>
                </c:pt>
                <c:pt idx="6797">
                  <c:v>43073.03125</c:v>
                </c:pt>
                <c:pt idx="6798">
                  <c:v>43073.052083333401</c:v>
                </c:pt>
                <c:pt idx="6799">
                  <c:v>43073.072916666599</c:v>
                </c:pt>
                <c:pt idx="6800">
                  <c:v>43073.09375</c:v>
                </c:pt>
                <c:pt idx="6801">
                  <c:v>43073.114583333401</c:v>
                </c:pt>
                <c:pt idx="6802">
                  <c:v>43073.135416666599</c:v>
                </c:pt>
                <c:pt idx="6803">
                  <c:v>43073.15625</c:v>
                </c:pt>
                <c:pt idx="6804">
                  <c:v>43073.177083333401</c:v>
                </c:pt>
                <c:pt idx="6805">
                  <c:v>43073.197916666599</c:v>
                </c:pt>
                <c:pt idx="6806">
                  <c:v>43073.21875</c:v>
                </c:pt>
                <c:pt idx="6807">
                  <c:v>43073.239583333401</c:v>
                </c:pt>
                <c:pt idx="6808">
                  <c:v>43073.260416666599</c:v>
                </c:pt>
                <c:pt idx="6809">
                  <c:v>43073.28125</c:v>
                </c:pt>
                <c:pt idx="6810">
                  <c:v>43073.302083333401</c:v>
                </c:pt>
                <c:pt idx="6811">
                  <c:v>43073.322916666599</c:v>
                </c:pt>
                <c:pt idx="6812">
                  <c:v>43073.34375</c:v>
                </c:pt>
                <c:pt idx="6813">
                  <c:v>43073.364583333401</c:v>
                </c:pt>
                <c:pt idx="6814">
                  <c:v>43073.385416666599</c:v>
                </c:pt>
                <c:pt idx="6815">
                  <c:v>43073.40625</c:v>
                </c:pt>
                <c:pt idx="6816">
                  <c:v>43073.427083333401</c:v>
                </c:pt>
                <c:pt idx="6817">
                  <c:v>43073.447916666599</c:v>
                </c:pt>
                <c:pt idx="6818">
                  <c:v>43073.46875</c:v>
                </c:pt>
                <c:pt idx="6819">
                  <c:v>43073.489583333401</c:v>
                </c:pt>
                <c:pt idx="6820">
                  <c:v>43073.510416666599</c:v>
                </c:pt>
                <c:pt idx="6821">
                  <c:v>43073.53125</c:v>
                </c:pt>
                <c:pt idx="6822">
                  <c:v>43073.552083333401</c:v>
                </c:pt>
                <c:pt idx="6823">
                  <c:v>43073.572916666599</c:v>
                </c:pt>
                <c:pt idx="6824">
                  <c:v>43073.59375</c:v>
                </c:pt>
                <c:pt idx="6825">
                  <c:v>43073.614583333401</c:v>
                </c:pt>
                <c:pt idx="6826">
                  <c:v>43073.635416666599</c:v>
                </c:pt>
                <c:pt idx="6827">
                  <c:v>43073.65625</c:v>
                </c:pt>
                <c:pt idx="6828">
                  <c:v>43073.677083333401</c:v>
                </c:pt>
                <c:pt idx="6829">
                  <c:v>43073.697916666599</c:v>
                </c:pt>
                <c:pt idx="6830">
                  <c:v>43073.71875</c:v>
                </c:pt>
                <c:pt idx="6831">
                  <c:v>43073.739583333401</c:v>
                </c:pt>
                <c:pt idx="6832">
                  <c:v>43073.760416666599</c:v>
                </c:pt>
                <c:pt idx="6833">
                  <c:v>43073.78125</c:v>
                </c:pt>
                <c:pt idx="6834">
                  <c:v>43073.802083333401</c:v>
                </c:pt>
                <c:pt idx="6835">
                  <c:v>43073.822916666599</c:v>
                </c:pt>
                <c:pt idx="6836">
                  <c:v>43073.84375</c:v>
                </c:pt>
                <c:pt idx="6837">
                  <c:v>43073.864583333401</c:v>
                </c:pt>
                <c:pt idx="6838">
                  <c:v>43073.885416666599</c:v>
                </c:pt>
                <c:pt idx="6839">
                  <c:v>43073.90625</c:v>
                </c:pt>
                <c:pt idx="6840">
                  <c:v>43073.927083333401</c:v>
                </c:pt>
                <c:pt idx="6841">
                  <c:v>43073.947916666599</c:v>
                </c:pt>
                <c:pt idx="6842">
                  <c:v>43073.96875</c:v>
                </c:pt>
                <c:pt idx="6843">
                  <c:v>43073.989583333401</c:v>
                </c:pt>
                <c:pt idx="6844">
                  <c:v>43074.010416666599</c:v>
                </c:pt>
                <c:pt idx="6845">
                  <c:v>43074.03125</c:v>
                </c:pt>
                <c:pt idx="6846">
                  <c:v>43074.052083333401</c:v>
                </c:pt>
                <c:pt idx="6847">
                  <c:v>43074.072916666599</c:v>
                </c:pt>
                <c:pt idx="6848">
                  <c:v>43074.09375</c:v>
                </c:pt>
                <c:pt idx="6849">
                  <c:v>43074.114583333401</c:v>
                </c:pt>
                <c:pt idx="6850">
                  <c:v>43074.135416666599</c:v>
                </c:pt>
                <c:pt idx="6851">
                  <c:v>43074.15625</c:v>
                </c:pt>
                <c:pt idx="6852">
                  <c:v>43074.177083333401</c:v>
                </c:pt>
                <c:pt idx="6853">
                  <c:v>43074.197916666599</c:v>
                </c:pt>
                <c:pt idx="6854">
                  <c:v>43074.21875</c:v>
                </c:pt>
                <c:pt idx="6855">
                  <c:v>43074.239583333401</c:v>
                </c:pt>
                <c:pt idx="6856">
                  <c:v>43074.260416666599</c:v>
                </c:pt>
                <c:pt idx="6857">
                  <c:v>43074.28125</c:v>
                </c:pt>
                <c:pt idx="6858">
                  <c:v>43074.302083333401</c:v>
                </c:pt>
                <c:pt idx="6859">
                  <c:v>43074.322916666599</c:v>
                </c:pt>
                <c:pt idx="6860">
                  <c:v>43074.34375</c:v>
                </c:pt>
                <c:pt idx="6861">
                  <c:v>43074.364583333401</c:v>
                </c:pt>
                <c:pt idx="6862">
                  <c:v>43074.385416666599</c:v>
                </c:pt>
                <c:pt idx="6863">
                  <c:v>43074.40625</c:v>
                </c:pt>
                <c:pt idx="6864">
                  <c:v>43074.427083333401</c:v>
                </c:pt>
                <c:pt idx="6865">
                  <c:v>43074.447916666599</c:v>
                </c:pt>
                <c:pt idx="6866">
                  <c:v>43074.46875</c:v>
                </c:pt>
                <c:pt idx="6867">
                  <c:v>43074.489583333401</c:v>
                </c:pt>
                <c:pt idx="6868">
                  <c:v>43074.510416666599</c:v>
                </c:pt>
                <c:pt idx="6869">
                  <c:v>43074.53125</c:v>
                </c:pt>
                <c:pt idx="6870">
                  <c:v>43074.552083333401</c:v>
                </c:pt>
                <c:pt idx="6871">
                  <c:v>43074.572916666599</c:v>
                </c:pt>
                <c:pt idx="6872">
                  <c:v>43074.59375</c:v>
                </c:pt>
                <c:pt idx="6873">
                  <c:v>43074.614583333401</c:v>
                </c:pt>
                <c:pt idx="6874">
                  <c:v>43074.635416666599</c:v>
                </c:pt>
                <c:pt idx="6875">
                  <c:v>43074.65625</c:v>
                </c:pt>
                <c:pt idx="6876">
                  <c:v>43074.677083333401</c:v>
                </c:pt>
                <c:pt idx="6877">
                  <c:v>43074.697916666599</c:v>
                </c:pt>
                <c:pt idx="6878">
                  <c:v>43074.71875</c:v>
                </c:pt>
                <c:pt idx="6879">
                  <c:v>43074.739583333401</c:v>
                </c:pt>
                <c:pt idx="6880">
                  <c:v>43074.760416666599</c:v>
                </c:pt>
                <c:pt idx="6881">
                  <c:v>43074.78125</c:v>
                </c:pt>
                <c:pt idx="6882">
                  <c:v>43074.802083333401</c:v>
                </c:pt>
                <c:pt idx="6883">
                  <c:v>43074.822916666599</c:v>
                </c:pt>
                <c:pt idx="6884">
                  <c:v>43074.84375</c:v>
                </c:pt>
                <c:pt idx="6885">
                  <c:v>43074.864583333401</c:v>
                </c:pt>
                <c:pt idx="6886">
                  <c:v>43074.885416666599</c:v>
                </c:pt>
                <c:pt idx="6887">
                  <c:v>43074.90625</c:v>
                </c:pt>
                <c:pt idx="6888">
                  <c:v>43074.927083333401</c:v>
                </c:pt>
                <c:pt idx="6889">
                  <c:v>43074.947916666599</c:v>
                </c:pt>
                <c:pt idx="6890">
                  <c:v>43074.96875</c:v>
                </c:pt>
                <c:pt idx="6891">
                  <c:v>43074.989583333401</c:v>
                </c:pt>
                <c:pt idx="6892">
                  <c:v>43075.010416666599</c:v>
                </c:pt>
                <c:pt idx="6893">
                  <c:v>43075.03125</c:v>
                </c:pt>
                <c:pt idx="6894">
                  <c:v>43075.052083333401</c:v>
                </c:pt>
                <c:pt idx="6895">
                  <c:v>43075.072916666599</c:v>
                </c:pt>
                <c:pt idx="6896">
                  <c:v>43075.09375</c:v>
                </c:pt>
                <c:pt idx="6897">
                  <c:v>43075.114583333401</c:v>
                </c:pt>
                <c:pt idx="6898">
                  <c:v>43075.135416666599</c:v>
                </c:pt>
                <c:pt idx="6899">
                  <c:v>43075.15625</c:v>
                </c:pt>
                <c:pt idx="6900">
                  <c:v>43075.177083333401</c:v>
                </c:pt>
                <c:pt idx="6901">
                  <c:v>43075.197916666599</c:v>
                </c:pt>
                <c:pt idx="6902">
                  <c:v>43075.21875</c:v>
                </c:pt>
                <c:pt idx="6903">
                  <c:v>43075.239583333401</c:v>
                </c:pt>
                <c:pt idx="6904">
                  <c:v>43075.260416666599</c:v>
                </c:pt>
                <c:pt idx="6905">
                  <c:v>43075.28125</c:v>
                </c:pt>
                <c:pt idx="6906">
                  <c:v>43075.302083333401</c:v>
                </c:pt>
                <c:pt idx="6907">
                  <c:v>43075.322916666599</c:v>
                </c:pt>
                <c:pt idx="6908">
                  <c:v>43075.34375</c:v>
                </c:pt>
                <c:pt idx="6909">
                  <c:v>43075.364583333401</c:v>
                </c:pt>
                <c:pt idx="6910">
                  <c:v>43075.385416666599</c:v>
                </c:pt>
                <c:pt idx="6911">
                  <c:v>43075.40625</c:v>
                </c:pt>
                <c:pt idx="6912">
                  <c:v>43075.427083333401</c:v>
                </c:pt>
                <c:pt idx="6913">
                  <c:v>43075.447916666599</c:v>
                </c:pt>
                <c:pt idx="6914">
                  <c:v>43075.46875</c:v>
                </c:pt>
                <c:pt idx="6915">
                  <c:v>43075.489583333401</c:v>
                </c:pt>
                <c:pt idx="6916">
                  <c:v>43075.510416666599</c:v>
                </c:pt>
                <c:pt idx="6917">
                  <c:v>43075.53125</c:v>
                </c:pt>
                <c:pt idx="6918">
                  <c:v>43075.552083333401</c:v>
                </c:pt>
                <c:pt idx="6919">
                  <c:v>43075.572916666599</c:v>
                </c:pt>
                <c:pt idx="6920">
                  <c:v>43075.59375</c:v>
                </c:pt>
                <c:pt idx="6921">
                  <c:v>43075.614583333401</c:v>
                </c:pt>
                <c:pt idx="6922">
                  <c:v>43075.635416666599</c:v>
                </c:pt>
                <c:pt idx="6923">
                  <c:v>43075.65625</c:v>
                </c:pt>
                <c:pt idx="6924">
                  <c:v>43075.677083333401</c:v>
                </c:pt>
                <c:pt idx="6925">
                  <c:v>43075.697916666599</c:v>
                </c:pt>
                <c:pt idx="6926">
                  <c:v>43075.71875</c:v>
                </c:pt>
                <c:pt idx="6927">
                  <c:v>43075.739583333401</c:v>
                </c:pt>
                <c:pt idx="6928">
                  <c:v>43075.760416666599</c:v>
                </c:pt>
                <c:pt idx="6929">
                  <c:v>43075.78125</c:v>
                </c:pt>
                <c:pt idx="6930">
                  <c:v>43075.802083333401</c:v>
                </c:pt>
                <c:pt idx="6931">
                  <c:v>43075.822916666599</c:v>
                </c:pt>
                <c:pt idx="6932">
                  <c:v>43075.84375</c:v>
                </c:pt>
                <c:pt idx="6933">
                  <c:v>43075.864583333401</c:v>
                </c:pt>
                <c:pt idx="6934">
                  <c:v>43075.885416666599</c:v>
                </c:pt>
                <c:pt idx="6935">
                  <c:v>43075.90625</c:v>
                </c:pt>
                <c:pt idx="6936">
                  <c:v>43075.927083333401</c:v>
                </c:pt>
                <c:pt idx="6937">
                  <c:v>43075.947916666599</c:v>
                </c:pt>
                <c:pt idx="6938">
                  <c:v>43075.96875</c:v>
                </c:pt>
                <c:pt idx="6939">
                  <c:v>43075.989583333401</c:v>
                </c:pt>
                <c:pt idx="6940">
                  <c:v>43076.010416666599</c:v>
                </c:pt>
                <c:pt idx="6941">
                  <c:v>43076.03125</c:v>
                </c:pt>
                <c:pt idx="6942">
                  <c:v>43076.052083333401</c:v>
                </c:pt>
                <c:pt idx="6943">
                  <c:v>43076.072916666599</c:v>
                </c:pt>
                <c:pt idx="6944">
                  <c:v>43076.09375</c:v>
                </c:pt>
                <c:pt idx="6945">
                  <c:v>43076.114583333401</c:v>
                </c:pt>
                <c:pt idx="6946">
                  <c:v>43076.135416666599</c:v>
                </c:pt>
                <c:pt idx="6947">
                  <c:v>43076.15625</c:v>
                </c:pt>
                <c:pt idx="6948">
                  <c:v>43076.177083333401</c:v>
                </c:pt>
                <c:pt idx="6949">
                  <c:v>43076.197916666599</c:v>
                </c:pt>
                <c:pt idx="6950">
                  <c:v>43076.21875</c:v>
                </c:pt>
                <c:pt idx="6951">
                  <c:v>43076.239583333401</c:v>
                </c:pt>
                <c:pt idx="6952">
                  <c:v>43076.260416666599</c:v>
                </c:pt>
                <c:pt idx="6953">
                  <c:v>43076.28125</c:v>
                </c:pt>
                <c:pt idx="6954">
                  <c:v>43076.302083333401</c:v>
                </c:pt>
                <c:pt idx="6955">
                  <c:v>43076.322916666599</c:v>
                </c:pt>
                <c:pt idx="6956">
                  <c:v>43076.34375</c:v>
                </c:pt>
                <c:pt idx="6957">
                  <c:v>43076.364583333401</c:v>
                </c:pt>
                <c:pt idx="6958">
                  <c:v>43076.385416666599</c:v>
                </c:pt>
                <c:pt idx="6959">
                  <c:v>43076.40625</c:v>
                </c:pt>
                <c:pt idx="6960">
                  <c:v>43076.427083333401</c:v>
                </c:pt>
                <c:pt idx="6961">
                  <c:v>43076.447916666599</c:v>
                </c:pt>
                <c:pt idx="6962">
                  <c:v>43076.46875</c:v>
                </c:pt>
                <c:pt idx="6963">
                  <c:v>43076.489583333401</c:v>
                </c:pt>
                <c:pt idx="6964">
                  <c:v>43076.510416666599</c:v>
                </c:pt>
                <c:pt idx="6965">
                  <c:v>43076.53125</c:v>
                </c:pt>
                <c:pt idx="6966">
                  <c:v>43076.552083333401</c:v>
                </c:pt>
                <c:pt idx="6967">
                  <c:v>43076.572916666599</c:v>
                </c:pt>
                <c:pt idx="6968">
                  <c:v>43076.59375</c:v>
                </c:pt>
                <c:pt idx="6969">
                  <c:v>43076.614583333401</c:v>
                </c:pt>
                <c:pt idx="6970">
                  <c:v>43076.635416666599</c:v>
                </c:pt>
                <c:pt idx="6971">
                  <c:v>43076.65625</c:v>
                </c:pt>
                <c:pt idx="6972">
                  <c:v>43076.677083333401</c:v>
                </c:pt>
                <c:pt idx="6973">
                  <c:v>43076.697916666599</c:v>
                </c:pt>
                <c:pt idx="6974">
                  <c:v>43076.71875</c:v>
                </c:pt>
                <c:pt idx="6975">
                  <c:v>43076.739583333401</c:v>
                </c:pt>
                <c:pt idx="6976">
                  <c:v>43076.760416666599</c:v>
                </c:pt>
                <c:pt idx="6977">
                  <c:v>43076.78125</c:v>
                </c:pt>
                <c:pt idx="6978">
                  <c:v>43076.802083333401</c:v>
                </c:pt>
                <c:pt idx="6979">
                  <c:v>43076.822916666599</c:v>
                </c:pt>
                <c:pt idx="6980">
                  <c:v>43076.84375</c:v>
                </c:pt>
                <c:pt idx="6981">
                  <c:v>43076.864583333401</c:v>
                </c:pt>
                <c:pt idx="6982">
                  <c:v>43076.885416666599</c:v>
                </c:pt>
                <c:pt idx="6983">
                  <c:v>43076.90625</c:v>
                </c:pt>
                <c:pt idx="6984">
                  <c:v>43076.927083333401</c:v>
                </c:pt>
                <c:pt idx="6985">
                  <c:v>43076.947916666599</c:v>
                </c:pt>
                <c:pt idx="6986">
                  <c:v>43076.96875</c:v>
                </c:pt>
                <c:pt idx="6987">
                  <c:v>43076.989583333401</c:v>
                </c:pt>
                <c:pt idx="6988">
                  <c:v>43077.010416666599</c:v>
                </c:pt>
                <c:pt idx="6989">
                  <c:v>43077.03125</c:v>
                </c:pt>
                <c:pt idx="6990">
                  <c:v>43077.052083333401</c:v>
                </c:pt>
                <c:pt idx="6991">
                  <c:v>43077.072916666599</c:v>
                </c:pt>
                <c:pt idx="6992">
                  <c:v>43077.09375</c:v>
                </c:pt>
                <c:pt idx="6993">
                  <c:v>43077.114583333401</c:v>
                </c:pt>
                <c:pt idx="6994">
                  <c:v>43077.135416666599</c:v>
                </c:pt>
                <c:pt idx="6995">
                  <c:v>43077.15625</c:v>
                </c:pt>
                <c:pt idx="6996">
                  <c:v>43077.177083333401</c:v>
                </c:pt>
                <c:pt idx="6997">
                  <c:v>43077.197916666599</c:v>
                </c:pt>
                <c:pt idx="6998">
                  <c:v>43077.21875</c:v>
                </c:pt>
                <c:pt idx="6999">
                  <c:v>43077.239583333401</c:v>
                </c:pt>
                <c:pt idx="7000">
                  <c:v>43077.260416666599</c:v>
                </c:pt>
                <c:pt idx="7001">
                  <c:v>43077.28125</c:v>
                </c:pt>
                <c:pt idx="7002">
                  <c:v>43077.302083333401</c:v>
                </c:pt>
                <c:pt idx="7003">
                  <c:v>43077.322916666599</c:v>
                </c:pt>
                <c:pt idx="7004">
                  <c:v>43077.34375</c:v>
                </c:pt>
                <c:pt idx="7005">
                  <c:v>43077.364583333401</c:v>
                </c:pt>
                <c:pt idx="7006">
                  <c:v>43077.385416666599</c:v>
                </c:pt>
                <c:pt idx="7007">
                  <c:v>43077.40625</c:v>
                </c:pt>
                <c:pt idx="7008">
                  <c:v>43077.427083333401</c:v>
                </c:pt>
                <c:pt idx="7009">
                  <c:v>43077.447916666599</c:v>
                </c:pt>
                <c:pt idx="7010">
                  <c:v>43077.46875</c:v>
                </c:pt>
                <c:pt idx="7011">
                  <c:v>43077.489583333401</c:v>
                </c:pt>
                <c:pt idx="7012">
                  <c:v>43077.510416666599</c:v>
                </c:pt>
                <c:pt idx="7013">
                  <c:v>43077.53125</c:v>
                </c:pt>
                <c:pt idx="7014">
                  <c:v>43077.552083333401</c:v>
                </c:pt>
                <c:pt idx="7015">
                  <c:v>43077.572916666599</c:v>
                </c:pt>
                <c:pt idx="7016">
                  <c:v>43077.59375</c:v>
                </c:pt>
                <c:pt idx="7017">
                  <c:v>43077.614583333401</c:v>
                </c:pt>
                <c:pt idx="7018">
                  <c:v>43077.635416666599</c:v>
                </c:pt>
                <c:pt idx="7019">
                  <c:v>43077.65625</c:v>
                </c:pt>
                <c:pt idx="7020">
                  <c:v>43077.677083333401</c:v>
                </c:pt>
                <c:pt idx="7021">
                  <c:v>43077.697916666599</c:v>
                </c:pt>
                <c:pt idx="7022">
                  <c:v>43077.71875</c:v>
                </c:pt>
                <c:pt idx="7023">
                  <c:v>43077.739583333401</c:v>
                </c:pt>
                <c:pt idx="7024">
                  <c:v>43077.760416666599</c:v>
                </c:pt>
                <c:pt idx="7025">
                  <c:v>43077.78125</c:v>
                </c:pt>
                <c:pt idx="7026">
                  <c:v>43077.802083333401</c:v>
                </c:pt>
                <c:pt idx="7027">
                  <c:v>43077.822916666599</c:v>
                </c:pt>
                <c:pt idx="7028">
                  <c:v>43077.84375</c:v>
                </c:pt>
                <c:pt idx="7029">
                  <c:v>43077.864583333401</c:v>
                </c:pt>
                <c:pt idx="7030">
                  <c:v>43077.885416666599</c:v>
                </c:pt>
                <c:pt idx="7031">
                  <c:v>43077.90625</c:v>
                </c:pt>
                <c:pt idx="7032">
                  <c:v>43077.927083333401</c:v>
                </c:pt>
                <c:pt idx="7033">
                  <c:v>43077.947916666599</c:v>
                </c:pt>
                <c:pt idx="7034">
                  <c:v>43077.96875</c:v>
                </c:pt>
                <c:pt idx="7035">
                  <c:v>43077.989583333401</c:v>
                </c:pt>
                <c:pt idx="7036">
                  <c:v>43078.010416666599</c:v>
                </c:pt>
                <c:pt idx="7037">
                  <c:v>43078.03125</c:v>
                </c:pt>
                <c:pt idx="7038">
                  <c:v>43078.052083333401</c:v>
                </c:pt>
                <c:pt idx="7039">
                  <c:v>43078.072916666599</c:v>
                </c:pt>
                <c:pt idx="7040">
                  <c:v>43078.09375</c:v>
                </c:pt>
                <c:pt idx="7041">
                  <c:v>43078.114583333401</c:v>
                </c:pt>
                <c:pt idx="7042">
                  <c:v>43078.135416666599</c:v>
                </c:pt>
                <c:pt idx="7043">
                  <c:v>43078.15625</c:v>
                </c:pt>
                <c:pt idx="7044">
                  <c:v>43078.177083333401</c:v>
                </c:pt>
                <c:pt idx="7045">
                  <c:v>43078.197916666599</c:v>
                </c:pt>
                <c:pt idx="7046">
                  <c:v>43078.21875</c:v>
                </c:pt>
                <c:pt idx="7047">
                  <c:v>43078.239583333401</c:v>
                </c:pt>
                <c:pt idx="7048">
                  <c:v>43078.260416666599</c:v>
                </c:pt>
                <c:pt idx="7049">
                  <c:v>43078.28125</c:v>
                </c:pt>
                <c:pt idx="7050">
                  <c:v>43078.302083333401</c:v>
                </c:pt>
                <c:pt idx="7051">
                  <c:v>43078.322916666599</c:v>
                </c:pt>
                <c:pt idx="7052">
                  <c:v>43078.34375</c:v>
                </c:pt>
                <c:pt idx="7053">
                  <c:v>43078.364583333401</c:v>
                </c:pt>
                <c:pt idx="7054">
                  <c:v>43078.385416666599</c:v>
                </c:pt>
                <c:pt idx="7055">
                  <c:v>43078.40625</c:v>
                </c:pt>
                <c:pt idx="7056">
                  <c:v>43078.427083333401</c:v>
                </c:pt>
                <c:pt idx="7057">
                  <c:v>43078.447916666599</c:v>
                </c:pt>
                <c:pt idx="7058">
                  <c:v>43078.46875</c:v>
                </c:pt>
                <c:pt idx="7059">
                  <c:v>43078.489583333401</c:v>
                </c:pt>
                <c:pt idx="7060">
                  <c:v>43078.510416666599</c:v>
                </c:pt>
                <c:pt idx="7061">
                  <c:v>43078.53125</c:v>
                </c:pt>
                <c:pt idx="7062">
                  <c:v>43078.552083333401</c:v>
                </c:pt>
                <c:pt idx="7063">
                  <c:v>43078.572916666599</c:v>
                </c:pt>
                <c:pt idx="7064">
                  <c:v>43078.59375</c:v>
                </c:pt>
                <c:pt idx="7065">
                  <c:v>43078.614583333401</c:v>
                </c:pt>
                <c:pt idx="7066">
                  <c:v>43078.635416666599</c:v>
                </c:pt>
                <c:pt idx="7067">
                  <c:v>43078.65625</c:v>
                </c:pt>
                <c:pt idx="7068">
                  <c:v>43078.677083333401</c:v>
                </c:pt>
                <c:pt idx="7069">
                  <c:v>43078.697916666599</c:v>
                </c:pt>
                <c:pt idx="7070">
                  <c:v>43078.71875</c:v>
                </c:pt>
                <c:pt idx="7071">
                  <c:v>43078.739583333401</c:v>
                </c:pt>
                <c:pt idx="7072">
                  <c:v>43078.760416666599</c:v>
                </c:pt>
                <c:pt idx="7073">
                  <c:v>43078.78125</c:v>
                </c:pt>
                <c:pt idx="7074">
                  <c:v>43078.802083333401</c:v>
                </c:pt>
                <c:pt idx="7075">
                  <c:v>43078.822916666599</c:v>
                </c:pt>
                <c:pt idx="7076">
                  <c:v>43078.84375</c:v>
                </c:pt>
                <c:pt idx="7077">
                  <c:v>43078.864583333401</c:v>
                </c:pt>
                <c:pt idx="7078">
                  <c:v>43078.885416666599</c:v>
                </c:pt>
                <c:pt idx="7079">
                  <c:v>43078.90625</c:v>
                </c:pt>
                <c:pt idx="7080">
                  <c:v>43078.927083333401</c:v>
                </c:pt>
                <c:pt idx="7081">
                  <c:v>43078.947916666599</c:v>
                </c:pt>
                <c:pt idx="7082">
                  <c:v>43078.96875</c:v>
                </c:pt>
                <c:pt idx="7083">
                  <c:v>43078.989583333401</c:v>
                </c:pt>
                <c:pt idx="7084">
                  <c:v>43079.010416666599</c:v>
                </c:pt>
                <c:pt idx="7085">
                  <c:v>43079.03125</c:v>
                </c:pt>
                <c:pt idx="7086">
                  <c:v>43079.052083333401</c:v>
                </c:pt>
                <c:pt idx="7087">
                  <c:v>43079.072916666599</c:v>
                </c:pt>
                <c:pt idx="7088">
                  <c:v>43079.09375</c:v>
                </c:pt>
                <c:pt idx="7089">
                  <c:v>43079.114583333401</c:v>
                </c:pt>
                <c:pt idx="7090">
                  <c:v>43079.135416666599</c:v>
                </c:pt>
                <c:pt idx="7091">
                  <c:v>43079.15625</c:v>
                </c:pt>
                <c:pt idx="7092">
                  <c:v>43079.177083333401</c:v>
                </c:pt>
                <c:pt idx="7093">
                  <c:v>43079.197916666599</c:v>
                </c:pt>
                <c:pt idx="7094">
                  <c:v>43079.21875</c:v>
                </c:pt>
                <c:pt idx="7095">
                  <c:v>43079.239583333401</c:v>
                </c:pt>
                <c:pt idx="7096">
                  <c:v>43079.260416666599</c:v>
                </c:pt>
                <c:pt idx="7097">
                  <c:v>43079.28125</c:v>
                </c:pt>
                <c:pt idx="7098">
                  <c:v>43079.302083333401</c:v>
                </c:pt>
                <c:pt idx="7099">
                  <c:v>43079.322916666599</c:v>
                </c:pt>
                <c:pt idx="7100">
                  <c:v>43079.34375</c:v>
                </c:pt>
                <c:pt idx="7101">
                  <c:v>43079.364583333401</c:v>
                </c:pt>
                <c:pt idx="7102">
                  <c:v>43079.385416666599</c:v>
                </c:pt>
                <c:pt idx="7103">
                  <c:v>43079.40625</c:v>
                </c:pt>
                <c:pt idx="7104">
                  <c:v>43079.427083333401</c:v>
                </c:pt>
                <c:pt idx="7105">
                  <c:v>43079.447916666599</c:v>
                </c:pt>
                <c:pt idx="7106">
                  <c:v>43079.46875</c:v>
                </c:pt>
                <c:pt idx="7107">
                  <c:v>43079.489583333401</c:v>
                </c:pt>
                <c:pt idx="7108">
                  <c:v>43079.510416666599</c:v>
                </c:pt>
                <c:pt idx="7109">
                  <c:v>43079.53125</c:v>
                </c:pt>
                <c:pt idx="7110">
                  <c:v>43079.552083333401</c:v>
                </c:pt>
                <c:pt idx="7111">
                  <c:v>43079.572916666599</c:v>
                </c:pt>
                <c:pt idx="7112">
                  <c:v>43079.59375</c:v>
                </c:pt>
                <c:pt idx="7113">
                  <c:v>43079.614583333401</c:v>
                </c:pt>
                <c:pt idx="7114">
                  <c:v>43079.635416666599</c:v>
                </c:pt>
                <c:pt idx="7115">
                  <c:v>43079.65625</c:v>
                </c:pt>
                <c:pt idx="7116">
                  <c:v>43079.677083333401</c:v>
                </c:pt>
                <c:pt idx="7117">
                  <c:v>43079.697916666599</c:v>
                </c:pt>
                <c:pt idx="7118">
                  <c:v>43079.71875</c:v>
                </c:pt>
                <c:pt idx="7119">
                  <c:v>43079.739583333401</c:v>
                </c:pt>
                <c:pt idx="7120">
                  <c:v>43079.760416666599</c:v>
                </c:pt>
                <c:pt idx="7121">
                  <c:v>43079.78125</c:v>
                </c:pt>
                <c:pt idx="7122">
                  <c:v>43079.802083333401</c:v>
                </c:pt>
                <c:pt idx="7123">
                  <c:v>43079.822916666599</c:v>
                </c:pt>
                <c:pt idx="7124">
                  <c:v>43079.84375</c:v>
                </c:pt>
                <c:pt idx="7125">
                  <c:v>43079.864583333401</c:v>
                </c:pt>
                <c:pt idx="7126">
                  <c:v>43079.885416666599</c:v>
                </c:pt>
                <c:pt idx="7127">
                  <c:v>43079.90625</c:v>
                </c:pt>
                <c:pt idx="7128">
                  <c:v>43079.927083333401</c:v>
                </c:pt>
                <c:pt idx="7129">
                  <c:v>43079.947916666599</c:v>
                </c:pt>
                <c:pt idx="7130">
                  <c:v>43079.96875</c:v>
                </c:pt>
                <c:pt idx="7131">
                  <c:v>43079.989583333401</c:v>
                </c:pt>
                <c:pt idx="7132">
                  <c:v>43080.010416666599</c:v>
                </c:pt>
                <c:pt idx="7133">
                  <c:v>43080.03125</c:v>
                </c:pt>
                <c:pt idx="7134">
                  <c:v>43080.052083333401</c:v>
                </c:pt>
                <c:pt idx="7135">
                  <c:v>43080.072916666599</c:v>
                </c:pt>
                <c:pt idx="7136">
                  <c:v>43080.09375</c:v>
                </c:pt>
                <c:pt idx="7137">
                  <c:v>43080.114583333401</c:v>
                </c:pt>
                <c:pt idx="7138">
                  <c:v>43080.135416666599</c:v>
                </c:pt>
                <c:pt idx="7139">
                  <c:v>43080.15625</c:v>
                </c:pt>
                <c:pt idx="7140">
                  <c:v>43080.177083333401</c:v>
                </c:pt>
                <c:pt idx="7141">
                  <c:v>43080.197916666599</c:v>
                </c:pt>
                <c:pt idx="7142">
                  <c:v>43080.21875</c:v>
                </c:pt>
                <c:pt idx="7143">
                  <c:v>43080.239583333401</c:v>
                </c:pt>
                <c:pt idx="7144">
                  <c:v>43080.260416666599</c:v>
                </c:pt>
                <c:pt idx="7145">
                  <c:v>43080.28125</c:v>
                </c:pt>
                <c:pt idx="7146">
                  <c:v>43080.302083333401</c:v>
                </c:pt>
                <c:pt idx="7147">
                  <c:v>43080.322916666599</c:v>
                </c:pt>
                <c:pt idx="7148">
                  <c:v>43080.34375</c:v>
                </c:pt>
                <c:pt idx="7149">
                  <c:v>43080.364583333401</c:v>
                </c:pt>
                <c:pt idx="7150">
                  <c:v>43080.385416666599</c:v>
                </c:pt>
                <c:pt idx="7151">
                  <c:v>43080.40625</c:v>
                </c:pt>
                <c:pt idx="7152">
                  <c:v>43080.427083333401</c:v>
                </c:pt>
                <c:pt idx="7153">
                  <c:v>43080.447916666599</c:v>
                </c:pt>
                <c:pt idx="7154">
                  <c:v>43080.46875</c:v>
                </c:pt>
                <c:pt idx="7155">
                  <c:v>43080.489583333401</c:v>
                </c:pt>
                <c:pt idx="7156">
                  <c:v>43080.510416666599</c:v>
                </c:pt>
                <c:pt idx="7157">
                  <c:v>43080.53125</c:v>
                </c:pt>
                <c:pt idx="7158">
                  <c:v>43080.552083333401</c:v>
                </c:pt>
                <c:pt idx="7159">
                  <c:v>43080.572916666599</c:v>
                </c:pt>
                <c:pt idx="7160">
                  <c:v>43080.59375</c:v>
                </c:pt>
                <c:pt idx="7161">
                  <c:v>43080.614583333401</c:v>
                </c:pt>
                <c:pt idx="7162">
                  <c:v>43080.635416666599</c:v>
                </c:pt>
                <c:pt idx="7163">
                  <c:v>43080.65625</c:v>
                </c:pt>
                <c:pt idx="7164">
                  <c:v>43080.677083333401</c:v>
                </c:pt>
                <c:pt idx="7165">
                  <c:v>43080.697916666599</c:v>
                </c:pt>
                <c:pt idx="7166">
                  <c:v>43080.71875</c:v>
                </c:pt>
                <c:pt idx="7167">
                  <c:v>43080.739583333401</c:v>
                </c:pt>
                <c:pt idx="7168">
                  <c:v>43080.760416666599</c:v>
                </c:pt>
                <c:pt idx="7169">
                  <c:v>43080.78125</c:v>
                </c:pt>
                <c:pt idx="7170">
                  <c:v>43080.802083333401</c:v>
                </c:pt>
                <c:pt idx="7171">
                  <c:v>43080.822916666599</c:v>
                </c:pt>
                <c:pt idx="7172">
                  <c:v>43080.84375</c:v>
                </c:pt>
                <c:pt idx="7173">
                  <c:v>43080.864583333401</c:v>
                </c:pt>
                <c:pt idx="7174">
                  <c:v>43080.885416666599</c:v>
                </c:pt>
                <c:pt idx="7175">
                  <c:v>43080.90625</c:v>
                </c:pt>
                <c:pt idx="7176">
                  <c:v>43080.927083333401</c:v>
                </c:pt>
                <c:pt idx="7177">
                  <c:v>43080.947916666599</c:v>
                </c:pt>
                <c:pt idx="7178">
                  <c:v>43080.96875</c:v>
                </c:pt>
                <c:pt idx="7179">
                  <c:v>43080.989583333401</c:v>
                </c:pt>
                <c:pt idx="7180">
                  <c:v>43081.010416666599</c:v>
                </c:pt>
                <c:pt idx="7181">
                  <c:v>43081.03125</c:v>
                </c:pt>
                <c:pt idx="7182">
                  <c:v>43081.052083333401</c:v>
                </c:pt>
                <c:pt idx="7183">
                  <c:v>43081.072916666599</c:v>
                </c:pt>
                <c:pt idx="7184">
                  <c:v>43081.09375</c:v>
                </c:pt>
                <c:pt idx="7185">
                  <c:v>43081.114583333401</c:v>
                </c:pt>
                <c:pt idx="7186">
                  <c:v>43081.135416666599</c:v>
                </c:pt>
                <c:pt idx="7187">
                  <c:v>43081.15625</c:v>
                </c:pt>
                <c:pt idx="7188">
                  <c:v>43081.177083333401</c:v>
                </c:pt>
                <c:pt idx="7189">
                  <c:v>43081.197916666599</c:v>
                </c:pt>
                <c:pt idx="7190">
                  <c:v>43081.21875</c:v>
                </c:pt>
                <c:pt idx="7191">
                  <c:v>43081.239583333401</c:v>
                </c:pt>
                <c:pt idx="7192">
                  <c:v>43081.260416666599</c:v>
                </c:pt>
                <c:pt idx="7193">
                  <c:v>43081.28125</c:v>
                </c:pt>
                <c:pt idx="7194">
                  <c:v>43081.302083333401</c:v>
                </c:pt>
                <c:pt idx="7195">
                  <c:v>43081.322916666599</c:v>
                </c:pt>
                <c:pt idx="7196">
                  <c:v>43081.34375</c:v>
                </c:pt>
                <c:pt idx="7197">
                  <c:v>43081.364583333401</c:v>
                </c:pt>
                <c:pt idx="7198">
                  <c:v>43081.385416666599</c:v>
                </c:pt>
                <c:pt idx="7199">
                  <c:v>43081.40625</c:v>
                </c:pt>
                <c:pt idx="7200">
                  <c:v>43081.427083333401</c:v>
                </c:pt>
                <c:pt idx="7201">
                  <c:v>43081.447916666599</c:v>
                </c:pt>
                <c:pt idx="7202">
                  <c:v>43081.46875</c:v>
                </c:pt>
                <c:pt idx="7203">
                  <c:v>43081.489583333401</c:v>
                </c:pt>
                <c:pt idx="7204">
                  <c:v>43081.510416666599</c:v>
                </c:pt>
                <c:pt idx="7205">
                  <c:v>43081.53125</c:v>
                </c:pt>
                <c:pt idx="7206">
                  <c:v>43081.552083333401</c:v>
                </c:pt>
                <c:pt idx="7207">
                  <c:v>43081.572916666599</c:v>
                </c:pt>
                <c:pt idx="7208">
                  <c:v>43081.59375</c:v>
                </c:pt>
                <c:pt idx="7209">
                  <c:v>43081.614583333401</c:v>
                </c:pt>
                <c:pt idx="7210">
                  <c:v>43081.635416666599</c:v>
                </c:pt>
                <c:pt idx="7211">
                  <c:v>43081.65625</c:v>
                </c:pt>
                <c:pt idx="7212">
                  <c:v>43081.677083333401</c:v>
                </c:pt>
                <c:pt idx="7213">
                  <c:v>43081.697916666599</c:v>
                </c:pt>
                <c:pt idx="7214">
                  <c:v>43081.71875</c:v>
                </c:pt>
                <c:pt idx="7215">
                  <c:v>43081.739583333401</c:v>
                </c:pt>
                <c:pt idx="7216">
                  <c:v>43081.760416666599</c:v>
                </c:pt>
                <c:pt idx="7217">
                  <c:v>43081.78125</c:v>
                </c:pt>
                <c:pt idx="7218">
                  <c:v>43081.802083333401</c:v>
                </c:pt>
                <c:pt idx="7219">
                  <c:v>43081.822916666599</c:v>
                </c:pt>
                <c:pt idx="7220">
                  <c:v>43081.84375</c:v>
                </c:pt>
                <c:pt idx="7221">
                  <c:v>43081.864583333401</c:v>
                </c:pt>
                <c:pt idx="7222">
                  <c:v>43081.885416666599</c:v>
                </c:pt>
                <c:pt idx="7223">
                  <c:v>43081.90625</c:v>
                </c:pt>
                <c:pt idx="7224">
                  <c:v>43081.927083333401</c:v>
                </c:pt>
                <c:pt idx="7225">
                  <c:v>43081.947916666599</c:v>
                </c:pt>
                <c:pt idx="7226">
                  <c:v>43081.96875</c:v>
                </c:pt>
                <c:pt idx="7227">
                  <c:v>43081.989583333401</c:v>
                </c:pt>
                <c:pt idx="7228">
                  <c:v>43082.010416666599</c:v>
                </c:pt>
                <c:pt idx="7229">
                  <c:v>43082.03125</c:v>
                </c:pt>
                <c:pt idx="7230">
                  <c:v>43082.052083333401</c:v>
                </c:pt>
                <c:pt idx="7231">
                  <c:v>43082.072916666599</c:v>
                </c:pt>
                <c:pt idx="7232">
                  <c:v>43082.09375</c:v>
                </c:pt>
                <c:pt idx="7233">
                  <c:v>43082.114583333401</c:v>
                </c:pt>
                <c:pt idx="7234">
                  <c:v>43082.135416666599</c:v>
                </c:pt>
                <c:pt idx="7235">
                  <c:v>43082.15625</c:v>
                </c:pt>
                <c:pt idx="7236">
                  <c:v>43082.177083333401</c:v>
                </c:pt>
                <c:pt idx="7237">
                  <c:v>43082.197916666599</c:v>
                </c:pt>
                <c:pt idx="7238">
                  <c:v>43082.21875</c:v>
                </c:pt>
                <c:pt idx="7239">
                  <c:v>43082.239583333401</c:v>
                </c:pt>
                <c:pt idx="7240">
                  <c:v>43082.260416666599</c:v>
                </c:pt>
                <c:pt idx="7241">
                  <c:v>43082.28125</c:v>
                </c:pt>
                <c:pt idx="7242">
                  <c:v>43082.302083333401</c:v>
                </c:pt>
                <c:pt idx="7243">
                  <c:v>43082.322916666599</c:v>
                </c:pt>
                <c:pt idx="7244">
                  <c:v>43082.34375</c:v>
                </c:pt>
                <c:pt idx="7245">
                  <c:v>43082.364583333401</c:v>
                </c:pt>
                <c:pt idx="7246">
                  <c:v>43082.385416666599</c:v>
                </c:pt>
                <c:pt idx="7247">
                  <c:v>43082.40625</c:v>
                </c:pt>
                <c:pt idx="7248">
                  <c:v>43082.427083333401</c:v>
                </c:pt>
                <c:pt idx="7249">
                  <c:v>43082.447916666599</c:v>
                </c:pt>
                <c:pt idx="7250">
                  <c:v>43082.46875</c:v>
                </c:pt>
                <c:pt idx="7251">
                  <c:v>43082.489583333401</c:v>
                </c:pt>
                <c:pt idx="7252">
                  <c:v>43082.510416666599</c:v>
                </c:pt>
                <c:pt idx="7253">
                  <c:v>43082.53125</c:v>
                </c:pt>
                <c:pt idx="7254">
                  <c:v>43082.552083333401</c:v>
                </c:pt>
                <c:pt idx="7255">
                  <c:v>43082.572916666599</c:v>
                </c:pt>
                <c:pt idx="7256">
                  <c:v>43082.59375</c:v>
                </c:pt>
                <c:pt idx="7257">
                  <c:v>43082.614583333401</c:v>
                </c:pt>
                <c:pt idx="7258">
                  <c:v>43082.635416666599</c:v>
                </c:pt>
                <c:pt idx="7259">
                  <c:v>43082.65625</c:v>
                </c:pt>
                <c:pt idx="7260">
                  <c:v>43082.677083333401</c:v>
                </c:pt>
                <c:pt idx="7261">
                  <c:v>43082.697916666599</c:v>
                </c:pt>
                <c:pt idx="7262">
                  <c:v>43082.71875</c:v>
                </c:pt>
                <c:pt idx="7263">
                  <c:v>43082.739583333401</c:v>
                </c:pt>
                <c:pt idx="7264">
                  <c:v>43082.760416666599</c:v>
                </c:pt>
                <c:pt idx="7265">
                  <c:v>43082.78125</c:v>
                </c:pt>
                <c:pt idx="7266">
                  <c:v>43082.802083333401</c:v>
                </c:pt>
                <c:pt idx="7267">
                  <c:v>43082.822916666599</c:v>
                </c:pt>
                <c:pt idx="7268">
                  <c:v>43082.84375</c:v>
                </c:pt>
                <c:pt idx="7269">
                  <c:v>43082.864583333401</c:v>
                </c:pt>
                <c:pt idx="7270">
                  <c:v>43082.885416666599</c:v>
                </c:pt>
                <c:pt idx="7271">
                  <c:v>43082.90625</c:v>
                </c:pt>
                <c:pt idx="7272">
                  <c:v>43082.927083333401</c:v>
                </c:pt>
                <c:pt idx="7273">
                  <c:v>43082.947916666599</c:v>
                </c:pt>
                <c:pt idx="7274">
                  <c:v>43082.96875</c:v>
                </c:pt>
                <c:pt idx="7275">
                  <c:v>43082.989583333401</c:v>
                </c:pt>
                <c:pt idx="7276">
                  <c:v>43083.010416666599</c:v>
                </c:pt>
                <c:pt idx="7277">
                  <c:v>43083.03125</c:v>
                </c:pt>
                <c:pt idx="7278">
                  <c:v>43083.052083333401</c:v>
                </c:pt>
                <c:pt idx="7279">
                  <c:v>43083.072916666599</c:v>
                </c:pt>
                <c:pt idx="7280">
                  <c:v>43083.09375</c:v>
                </c:pt>
                <c:pt idx="7281">
                  <c:v>43083.114583333401</c:v>
                </c:pt>
                <c:pt idx="7282">
                  <c:v>43083.135416666599</c:v>
                </c:pt>
                <c:pt idx="7283">
                  <c:v>43083.15625</c:v>
                </c:pt>
                <c:pt idx="7284">
                  <c:v>43083.177083333401</c:v>
                </c:pt>
                <c:pt idx="7285">
                  <c:v>43083.197916666599</c:v>
                </c:pt>
                <c:pt idx="7286">
                  <c:v>43083.21875</c:v>
                </c:pt>
                <c:pt idx="7287">
                  <c:v>43083.239583333401</c:v>
                </c:pt>
                <c:pt idx="7288">
                  <c:v>43083.260416666599</c:v>
                </c:pt>
                <c:pt idx="7289">
                  <c:v>43083.28125</c:v>
                </c:pt>
                <c:pt idx="7290">
                  <c:v>43083.302083333401</c:v>
                </c:pt>
                <c:pt idx="7291">
                  <c:v>43083.322916666599</c:v>
                </c:pt>
                <c:pt idx="7292">
                  <c:v>43083.34375</c:v>
                </c:pt>
                <c:pt idx="7293">
                  <c:v>43083.364583333401</c:v>
                </c:pt>
                <c:pt idx="7294">
                  <c:v>43083.385416666599</c:v>
                </c:pt>
                <c:pt idx="7295">
                  <c:v>43083.40625</c:v>
                </c:pt>
                <c:pt idx="7296">
                  <c:v>43083.427083333401</c:v>
                </c:pt>
                <c:pt idx="7297">
                  <c:v>43083.447916666599</c:v>
                </c:pt>
                <c:pt idx="7298">
                  <c:v>43083.46875</c:v>
                </c:pt>
                <c:pt idx="7299">
                  <c:v>43083.489583333401</c:v>
                </c:pt>
                <c:pt idx="7300">
                  <c:v>43083.510416666599</c:v>
                </c:pt>
                <c:pt idx="7301">
                  <c:v>43083.53125</c:v>
                </c:pt>
                <c:pt idx="7302">
                  <c:v>43083.552083333401</c:v>
                </c:pt>
                <c:pt idx="7303">
                  <c:v>43083.572916666599</c:v>
                </c:pt>
                <c:pt idx="7304">
                  <c:v>43083.59375</c:v>
                </c:pt>
                <c:pt idx="7305">
                  <c:v>43083.614583333401</c:v>
                </c:pt>
                <c:pt idx="7306">
                  <c:v>43083.635416666599</c:v>
                </c:pt>
                <c:pt idx="7307">
                  <c:v>43083.65625</c:v>
                </c:pt>
                <c:pt idx="7308">
                  <c:v>43083.677083333401</c:v>
                </c:pt>
                <c:pt idx="7309">
                  <c:v>43083.697916666599</c:v>
                </c:pt>
                <c:pt idx="7310">
                  <c:v>43083.71875</c:v>
                </c:pt>
                <c:pt idx="7311">
                  <c:v>43083.739583333401</c:v>
                </c:pt>
                <c:pt idx="7312">
                  <c:v>43083.760416666599</c:v>
                </c:pt>
                <c:pt idx="7313">
                  <c:v>43083.78125</c:v>
                </c:pt>
                <c:pt idx="7314">
                  <c:v>43083.802083333401</c:v>
                </c:pt>
                <c:pt idx="7315">
                  <c:v>43083.822916666599</c:v>
                </c:pt>
                <c:pt idx="7316">
                  <c:v>43083.84375</c:v>
                </c:pt>
                <c:pt idx="7317">
                  <c:v>43083.864583333401</c:v>
                </c:pt>
                <c:pt idx="7318">
                  <c:v>43083.885416666599</c:v>
                </c:pt>
                <c:pt idx="7319">
                  <c:v>43083.90625</c:v>
                </c:pt>
                <c:pt idx="7320">
                  <c:v>43083.927083333401</c:v>
                </c:pt>
                <c:pt idx="7321">
                  <c:v>43083.947916666599</c:v>
                </c:pt>
                <c:pt idx="7322">
                  <c:v>43083.96875</c:v>
                </c:pt>
                <c:pt idx="7323">
                  <c:v>43083.989583333401</c:v>
                </c:pt>
                <c:pt idx="7324">
                  <c:v>43084.010416666599</c:v>
                </c:pt>
                <c:pt idx="7325">
                  <c:v>43084.03125</c:v>
                </c:pt>
                <c:pt idx="7326">
                  <c:v>43084.052083333401</c:v>
                </c:pt>
                <c:pt idx="7327">
                  <c:v>43084.072916666599</c:v>
                </c:pt>
                <c:pt idx="7328">
                  <c:v>43084.09375</c:v>
                </c:pt>
                <c:pt idx="7329">
                  <c:v>43084.114583333401</c:v>
                </c:pt>
                <c:pt idx="7330">
                  <c:v>43084.135416666599</c:v>
                </c:pt>
                <c:pt idx="7331">
                  <c:v>43084.15625</c:v>
                </c:pt>
                <c:pt idx="7332">
                  <c:v>43084.177083333401</c:v>
                </c:pt>
                <c:pt idx="7333">
                  <c:v>43084.197916666599</c:v>
                </c:pt>
                <c:pt idx="7334">
                  <c:v>43084.21875</c:v>
                </c:pt>
                <c:pt idx="7335">
                  <c:v>43084.239583333401</c:v>
                </c:pt>
                <c:pt idx="7336">
                  <c:v>43084.260416666599</c:v>
                </c:pt>
                <c:pt idx="7337">
                  <c:v>43084.28125</c:v>
                </c:pt>
                <c:pt idx="7338">
                  <c:v>43084.302083333401</c:v>
                </c:pt>
                <c:pt idx="7339">
                  <c:v>43084.322916666599</c:v>
                </c:pt>
                <c:pt idx="7340">
                  <c:v>43084.34375</c:v>
                </c:pt>
                <c:pt idx="7341">
                  <c:v>43084.364583333401</c:v>
                </c:pt>
                <c:pt idx="7342">
                  <c:v>43084.385416666599</c:v>
                </c:pt>
                <c:pt idx="7343">
                  <c:v>43084.40625</c:v>
                </c:pt>
                <c:pt idx="7344">
                  <c:v>43084.427083333401</c:v>
                </c:pt>
                <c:pt idx="7345">
                  <c:v>43084.447916666599</c:v>
                </c:pt>
                <c:pt idx="7346">
                  <c:v>43084.46875</c:v>
                </c:pt>
                <c:pt idx="7347">
                  <c:v>43084.489583333401</c:v>
                </c:pt>
                <c:pt idx="7348">
                  <c:v>43084.510416666599</c:v>
                </c:pt>
                <c:pt idx="7349">
                  <c:v>43084.53125</c:v>
                </c:pt>
                <c:pt idx="7350">
                  <c:v>43084.552083333401</c:v>
                </c:pt>
                <c:pt idx="7351">
                  <c:v>43084.572916666599</c:v>
                </c:pt>
                <c:pt idx="7352">
                  <c:v>43084.59375</c:v>
                </c:pt>
                <c:pt idx="7353">
                  <c:v>43084.614583333401</c:v>
                </c:pt>
                <c:pt idx="7354">
                  <c:v>43084.635416666599</c:v>
                </c:pt>
                <c:pt idx="7355">
                  <c:v>43084.65625</c:v>
                </c:pt>
                <c:pt idx="7356">
                  <c:v>43084.677083333401</c:v>
                </c:pt>
                <c:pt idx="7357">
                  <c:v>43084.697916666599</c:v>
                </c:pt>
                <c:pt idx="7358">
                  <c:v>43084.71875</c:v>
                </c:pt>
                <c:pt idx="7359">
                  <c:v>43084.739583333401</c:v>
                </c:pt>
                <c:pt idx="7360">
                  <c:v>43084.760416666599</c:v>
                </c:pt>
                <c:pt idx="7361">
                  <c:v>43084.78125</c:v>
                </c:pt>
                <c:pt idx="7362">
                  <c:v>43084.802083333401</c:v>
                </c:pt>
                <c:pt idx="7363">
                  <c:v>43084.822916666599</c:v>
                </c:pt>
                <c:pt idx="7364">
                  <c:v>43084.84375</c:v>
                </c:pt>
                <c:pt idx="7365">
                  <c:v>43084.864583333401</c:v>
                </c:pt>
                <c:pt idx="7366">
                  <c:v>43084.885416666599</c:v>
                </c:pt>
                <c:pt idx="7367">
                  <c:v>43084.90625</c:v>
                </c:pt>
                <c:pt idx="7368">
                  <c:v>43084.927083333401</c:v>
                </c:pt>
                <c:pt idx="7369">
                  <c:v>43084.947916666599</c:v>
                </c:pt>
                <c:pt idx="7370">
                  <c:v>43084.96875</c:v>
                </c:pt>
                <c:pt idx="7371">
                  <c:v>43084.989583333401</c:v>
                </c:pt>
                <c:pt idx="7372">
                  <c:v>43085.010416666599</c:v>
                </c:pt>
                <c:pt idx="7373">
                  <c:v>43085.03125</c:v>
                </c:pt>
                <c:pt idx="7374">
                  <c:v>43085.052083333401</c:v>
                </c:pt>
                <c:pt idx="7375">
                  <c:v>43085.072916666599</c:v>
                </c:pt>
                <c:pt idx="7376">
                  <c:v>43085.09375</c:v>
                </c:pt>
                <c:pt idx="7377">
                  <c:v>43085.114583333401</c:v>
                </c:pt>
                <c:pt idx="7378">
                  <c:v>43085.135416666599</c:v>
                </c:pt>
                <c:pt idx="7379">
                  <c:v>43085.15625</c:v>
                </c:pt>
                <c:pt idx="7380">
                  <c:v>43085.177083333401</c:v>
                </c:pt>
                <c:pt idx="7381">
                  <c:v>43085.197916666599</c:v>
                </c:pt>
                <c:pt idx="7382">
                  <c:v>43085.21875</c:v>
                </c:pt>
                <c:pt idx="7383">
                  <c:v>43085.239583333401</c:v>
                </c:pt>
                <c:pt idx="7384">
                  <c:v>43085.260416666599</c:v>
                </c:pt>
                <c:pt idx="7385">
                  <c:v>43085.28125</c:v>
                </c:pt>
                <c:pt idx="7386">
                  <c:v>43085.302083333401</c:v>
                </c:pt>
                <c:pt idx="7387">
                  <c:v>43085.322916666599</c:v>
                </c:pt>
                <c:pt idx="7388">
                  <c:v>43085.34375</c:v>
                </c:pt>
                <c:pt idx="7389">
                  <c:v>43085.364583333401</c:v>
                </c:pt>
                <c:pt idx="7390">
                  <c:v>43085.385416666599</c:v>
                </c:pt>
                <c:pt idx="7391">
                  <c:v>43085.40625</c:v>
                </c:pt>
                <c:pt idx="7392">
                  <c:v>43085.427083333401</c:v>
                </c:pt>
                <c:pt idx="7393">
                  <c:v>43085.447916666599</c:v>
                </c:pt>
                <c:pt idx="7394">
                  <c:v>43085.46875</c:v>
                </c:pt>
                <c:pt idx="7395">
                  <c:v>43085.489583333401</c:v>
                </c:pt>
                <c:pt idx="7396">
                  <c:v>43085.510416666599</c:v>
                </c:pt>
                <c:pt idx="7397">
                  <c:v>43085.53125</c:v>
                </c:pt>
                <c:pt idx="7398">
                  <c:v>43085.552083333401</c:v>
                </c:pt>
                <c:pt idx="7399">
                  <c:v>43085.572916666599</c:v>
                </c:pt>
                <c:pt idx="7400">
                  <c:v>43085.59375</c:v>
                </c:pt>
                <c:pt idx="7401">
                  <c:v>43085.614583333401</c:v>
                </c:pt>
                <c:pt idx="7402">
                  <c:v>43085.635416666599</c:v>
                </c:pt>
                <c:pt idx="7403">
                  <c:v>43085.65625</c:v>
                </c:pt>
                <c:pt idx="7404">
                  <c:v>43085.677083333401</c:v>
                </c:pt>
                <c:pt idx="7405">
                  <c:v>43085.697916666599</c:v>
                </c:pt>
                <c:pt idx="7406">
                  <c:v>43085.71875</c:v>
                </c:pt>
                <c:pt idx="7407">
                  <c:v>43085.739583333401</c:v>
                </c:pt>
                <c:pt idx="7408">
                  <c:v>43085.760416666599</c:v>
                </c:pt>
                <c:pt idx="7409">
                  <c:v>43085.78125</c:v>
                </c:pt>
                <c:pt idx="7410">
                  <c:v>43085.802083333401</c:v>
                </c:pt>
                <c:pt idx="7411">
                  <c:v>43085.822916666599</c:v>
                </c:pt>
                <c:pt idx="7412">
                  <c:v>43085.84375</c:v>
                </c:pt>
                <c:pt idx="7413">
                  <c:v>43085.864583333401</c:v>
                </c:pt>
                <c:pt idx="7414">
                  <c:v>43085.885416666599</c:v>
                </c:pt>
                <c:pt idx="7415">
                  <c:v>43085.90625</c:v>
                </c:pt>
                <c:pt idx="7416">
                  <c:v>43085.927083333401</c:v>
                </c:pt>
                <c:pt idx="7417">
                  <c:v>43085.947916666599</c:v>
                </c:pt>
                <c:pt idx="7418">
                  <c:v>43085.96875</c:v>
                </c:pt>
                <c:pt idx="7419">
                  <c:v>43085.989583333401</c:v>
                </c:pt>
                <c:pt idx="7420">
                  <c:v>43086.010416666599</c:v>
                </c:pt>
                <c:pt idx="7421">
                  <c:v>43086.03125</c:v>
                </c:pt>
                <c:pt idx="7422">
                  <c:v>43086.052083333401</c:v>
                </c:pt>
                <c:pt idx="7423">
                  <c:v>43086.072916666599</c:v>
                </c:pt>
                <c:pt idx="7424">
                  <c:v>43086.09375</c:v>
                </c:pt>
                <c:pt idx="7425">
                  <c:v>43086.114583333401</c:v>
                </c:pt>
                <c:pt idx="7426">
                  <c:v>43086.135416666599</c:v>
                </c:pt>
                <c:pt idx="7427">
                  <c:v>43086.15625</c:v>
                </c:pt>
                <c:pt idx="7428">
                  <c:v>43086.177083333401</c:v>
                </c:pt>
                <c:pt idx="7429">
                  <c:v>43086.197916666599</c:v>
                </c:pt>
                <c:pt idx="7430">
                  <c:v>43086.21875</c:v>
                </c:pt>
                <c:pt idx="7431">
                  <c:v>43086.239583333401</c:v>
                </c:pt>
                <c:pt idx="7432">
                  <c:v>43086.260416666599</c:v>
                </c:pt>
                <c:pt idx="7433">
                  <c:v>43086.28125</c:v>
                </c:pt>
                <c:pt idx="7434">
                  <c:v>43086.302083333401</c:v>
                </c:pt>
                <c:pt idx="7435">
                  <c:v>43086.322916666599</c:v>
                </c:pt>
                <c:pt idx="7436">
                  <c:v>43086.34375</c:v>
                </c:pt>
                <c:pt idx="7437">
                  <c:v>43086.364583333401</c:v>
                </c:pt>
                <c:pt idx="7438">
                  <c:v>43086.385416666599</c:v>
                </c:pt>
                <c:pt idx="7439">
                  <c:v>43086.40625</c:v>
                </c:pt>
                <c:pt idx="7440">
                  <c:v>43086.427083333401</c:v>
                </c:pt>
                <c:pt idx="7441">
                  <c:v>43086.447916666599</c:v>
                </c:pt>
                <c:pt idx="7442">
                  <c:v>43086.46875</c:v>
                </c:pt>
                <c:pt idx="7443">
                  <c:v>43086.489583333401</c:v>
                </c:pt>
                <c:pt idx="7444">
                  <c:v>43086.510416666599</c:v>
                </c:pt>
                <c:pt idx="7445">
                  <c:v>43086.53125</c:v>
                </c:pt>
                <c:pt idx="7446">
                  <c:v>43086.552083333401</c:v>
                </c:pt>
                <c:pt idx="7447">
                  <c:v>43086.572916666599</c:v>
                </c:pt>
                <c:pt idx="7448">
                  <c:v>43086.59375</c:v>
                </c:pt>
                <c:pt idx="7449">
                  <c:v>43086.614583333401</c:v>
                </c:pt>
                <c:pt idx="7450">
                  <c:v>43086.635416666599</c:v>
                </c:pt>
                <c:pt idx="7451">
                  <c:v>43086.65625</c:v>
                </c:pt>
                <c:pt idx="7452">
                  <c:v>43086.677083333401</c:v>
                </c:pt>
                <c:pt idx="7453">
                  <c:v>43086.697916666599</c:v>
                </c:pt>
                <c:pt idx="7454">
                  <c:v>43086.71875</c:v>
                </c:pt>
                <c:pt idx="7455">
                  <c:v>43086.739583333401</c:v>
                </c:pt>
                <c:pt idx="7456">
                  <c:v>43086.760416666599</c:v>
                </c:pt>
                <c:pt idx="7457">
                  <c:v>43086.78125</c:v>
                </c:pt>
                <c:pt idx="7458">
                  <c:v>43086.802083333401</c:v>
                </c:pt>
                <c:pt idx="7459">
                  <c:v>43086.822916666599</c:v>
                </c:pt>
                <c:pt idx="7460">
                  <c:v>43086.84375</c:v>
                </c:pt>
                <c:pt idx="7461">
                  <c:v>43086.864583333401</c:v>
                </c:pt>
                <c:pt idx="7462">
                  <c:v>43086.885416666599</c:v>
                </c:pt>
                <c:pt idx="7463">
                  <c:v>43086.90625</c:v>
                </c:pt>
                <c:pt idx="7464">
                  <c:v>43086.927083333401</c:v>
                </c:pt>
                <c:pt idx="7465">
                  <c:v>43086.947916666599</c:v>
                </c:pt>
                <c:pt idx="7466">
                  <c:v>43086.96875</c:v>
                </c:pt>
                <c:pt idx="7467">
                  <c:v>43086.989583333401</c:v>
                </c:pt>
                <c:pt idx="7468">
                  <c:v>43087.010416666599</c:v>
                </c:pt>
                <c:pt idx="7469">
                  <c:v>43087.03125</c:v>
                </c:pt>
                <c:pt idx="7470">
                  <c:v>43087.052083333401</c:v>
                </c:pt>
                <c:pt idx="7471">
                  <c:v>43087.072916666599</c:v>
                </c:pt>
                <c:pt idx="7472">
                  <c:v>43087.09375</c:v>
                </c:pt>
                <c:pt idx="7473">
                  <c:v>43087.114583333401</c:v>
                </c:pt>
                <c:pt idx="7474">
                  <c:v>43087.135416666599</c:v>
                </c:pt>
                <c:pt idx="7475">
                  <c:v>43087.15625</c:v>
                </c:pt>
                <c:pt idx="7476">
                  <c:v>43087.177083333401</c:v>
                </c:pt>
                <c:pt idx="7477">
                  <c:v>43087.197916666599</c:v>
                </c:pt>
                <c:pt idx="7478">
                  <c:v>43087.21875</c:v>
                </c:pt>
                <c:pt idx="7479">
                  <c:v>43087.239583333401</c:v>
                </c:pt>
                <c:pt idx="7480">
                  <c:v>43087.260416666599</c:v>
                </c:pt>
                <c:pt idx="7481">
                  <c:v>43087.28125</c:v>
                </c:pt>
                <c:pt idx="7482">
                  <c:v>43087.302083333401</c:v>
                </c:pt>
                <c:pt idx="7483">
                  <c:v>43087.322916666599</c:v>
                </c:pt>
                <c:pt idx="7484">
                  <c:v>43087.34375</c:v>
                </c:pt>
                <c:pt idx="7485">
                  <c:v>43087.364583333401</c:v>
                </c:pt>
                <c:pt idx="7486">
                  <c:v>43087.385416666599</c:v>
                </c:pt>
                <c:pt idx="7487">
                  <c:v>43087.40625</c:v>
                </c:pt>
                <c:pt idx="7488">
                  <c:v>43087.427083333401</c:v>
                </c:pt>
                <c:pt idx="7489">
                  <c:v>43087.447916666599</c:v>
                </c:pt>
                <c:pt idx="7490">
                  <c:v>43087.46875</c:v>
                </c:pt>
                <c:pt idx="7491">
                  <c:v>43087.489583333401</c:v>
                </c:pt>
                <c:pt idx="7492">
                  <c:v>43087.510416666599</c:v>
                </c:pt>
                <c:pt idx="7493">
                  <c:v>43087.53125</c:v>
                </c:pt>
                <c:pt idx="7494">
                  <c:v>43087.552083333401</c:v>
                </c:pt>
                <c:pt idx="7495">
                  <c:v>43087.572916666599</c:v>
                </c:pt>
                <c:pt idx="7496">
                  <c:v>43087.59375</c:v>
                </c:pt>
                <c:pt idx="7497">
                  <c:v>43087.614583333401</c:v>
                </c:pt>
                <c:pt idx="7498">
                  <c:v>43087.635416666599</c:v>
                </c:pt>
                <c:pt idx="7499">
                  <c:v>43087.65625</c:v>
                </c:pt>
                <c:pt idx="7500">
                  <c:v>43087.677083333401</c:v>
                </c:pt>
                <c:pt idx="7501">
                  <c:v>43087.697916666599</c:v>
                </c:pt>
                <c:pt idx="7502">
                  <c:v>43087.71875</c:v>
                </c:pt>
                <c:pt idx="7503">
                  <c:v>43087.739583333401</c:v>
                </c:pt>
                <c:pt idx="7504">
                  <c:v>43087.760416666599</c:v>
                </c:pt>
                <c:pt idx="7505">
                  <c:v>43087.78125</c:v>
                </c:pt>
                <c:pt idx="7506">
                  <c:v>43087.802083333401</c:v>
                </c:pt>
                <c:pt idx="7507">
                  <c:v>43087.822916666599</c:v>
                </c:pt>
                <c:pt idx="7508">
                  <c:v>43087.84375</c:v>
                </c:pt>
                <c:pt idx="7509">
                  <c:v>43087.864583333401</c:v>
                </c:pt>
                <c:pt idx="7510">
                  <c:v>43087.885416666599</c:v>
                </c:pt>
                <c:pt idx="7511">
                  <c:v>43087.90625</c:v>
                </c:pt>
                <c:pt idx="7512">
                  <c:v>43087.927083333401</c:v>
                </c:pt>
                <c:pt idx="7513">
                  <c:v>43087.947916666599</c:v>
                </c:pt>
                <c:pt idx="7514">
                  <c:v>43087.96875</c:v>
                </c:pt>
                <c:pt idx="7515">
                  <c:v>43087.989583333401</c:v>
                </c:pt>
                <c:pt idx="7516">
                  <c:v>43088.010416666599</c:v>
                </c:pt>
                <c:pt idx="7517">
                  <c:v>43088.03125</c:v>
                </c:pt>
                <c:pt idx="7518">
                  <c:v>43088.052083333401</c:v>
                </c:pt>
                <c:pt idx="7519">
                  <c:v>43088.072916666599</c:v>
                </c:pt>
                <c:pt idx="7520">
                  <c:v>43088.09375</c:v>
                </c:pt>
                <c:pt idx="7521">
                  <c:v>43088.114583333401</c:v>
                </c:pt>
                <c:pt idx="7522">
                  <c:v>43088.135416666599</c:v>
                </c:pt>
                <c:pt idx="7523">
                  <c:v>43088.15625</c:v>
                </c:pt>
                <c:pt idx="7524">
                  <c:v>43088.177083333401</c:v>
                </c:pt>
                <c:pt idx="7525">
                  <c:v>43088.197916666599</c:v>
                </c:pt>
                <c:pt idx="7526">
                  <c:v>43088.21875</c:v>
                </c:pt>
                <c:pt idx="7527">
                  <c:v>43088.239583333401</c:v>
                </c:pt>
                <c:pt idx="7528">
                  <c:v>43088.260416666599</c:v>
                </c:pt>
                <c:pt idx="7529">
                  <c:v>43088.28125</c:v>
                </c:pt>
                <c:pt idx="7530">
                  <c:v>43088.302083333401</c:v>
                </c:pt>
                <c:pt idx="7531">
                  <c:v>43088.322916666599</c:v>
                </c:pt>
                <c:pt idx="7532">
                  <c:v>43088.34375</c:v>
                </c:pt>
                <c:pt idx="7533">
                  <c:v>43088.364583333401</c:v>
                </c:pt>
                <c:pt idx="7534">
                  <c:v>43088.385416666599</c:v>
                </c:pt>
                <c:pt idx="7535">
                  <c:v>43088.40625</c:v>
                </c:pt>
                <c:pt idx="7536">
                  <c:v>43088.427083333401</c:v>
                </c:pt>
                <c:pt idx="7537">
                  <c:v>43088.447916666599</c:v>
                </c:pt>
                <c:pt idx="7538">
                  <c:v>43088.46875</c:v>
                </c:pt>
                <c:pt idx="7539">
                  <c:v>43088.489583333401</c:v>
                </c:pt>
                <c:pt idx="7540">
                  <c:v>43088.510416666599</c:v>
                </c:pt>
                <c:pt idx="7541">
                  <c:v>43088.53125</c:v>
                </c:pt>
                <c:pt idx="7542">
                  <c:v>43088.552083333401</c:v>
                </c:pt>
                <c:pt idx="7543">
                  <c:v>43088.572916666599</c:v>
                </c:pt>
                <c:pt idx="7544">
                  <c:v>43088.59375</c:v>
                </c:pt>
                <c:pt idx="7545">
                  <c:v>43088.614583333401</c:v>
                </c:pt>
                <c:pt idx="7546">
                  <c:v>43088.635416666599</c:v>
                </c:pt>
                <c:pt idx="7547">
                  <c:v>43088.65625</c:v>
                </c:pt>
                <c:pt idx="7548">
                  <c:v>43088.677083333401</c:v>
                </c:pt>
                <c:pt idx="7549">
                  <c:v>43088.697916666599</c:v>
                </c:pt>
                <c:pt idx="7550">
                  <c:v>43088.71875</c:v>
                </c:pt>
                <c:pt idx="7551">
                  <c:v>43088.739583333401</c:v>
                </c:pt>
                <c:pt idx="7552">
                  <c:v>43088.760416666599</c:v>
                </c:pt>
                <c:pt idx="7553">
                  <c:v>43088.78125</c:v>
                </c:pt>
                <c:pt idx="7554">
                  <c:v>43088.802083333401</c:v>
                </c:pt>
                <c:pt idx="7555">
                  <c:v>43088.822916666599</c:v>
                </c:pt>
                <c:pt idx="7556">
                  <c:v>43088.84375</c:v>
                </c:pt>
                <c:pt idx="7557">
                  <c:v>43088.864583333401</c:v>
                </c:pt>
                <c:pt idx="7558">
                  <c:v>43088.885416666599</c:v>
                </c:pt>
                <c:pt idx="7559">
                  <c:v>43088.90625</c:v>
                </c:pt>
                <c:pt idx="7560">
                  <c:v>43088.927083333401</c:v>
                </c:pt>
                <c:pt idx="7561">
                  <c:v>43088.947916666599</c:v>
                </c:pt>
                <c:pt idx="7562">
                  <c:v>43088.96875</c:v>
                </c:pt>
                <c:pt idx="7563">
                  <c:v>43088.989583333401</c:v>
                </c:pt>
                <c:pt idx="7564">
                  <c:v>43089.010416666599</c:v>
                </c:pt>
                <c:pt idx="7565">
                  <c:v>43089.03125</c:v>
                </c:pt>
                <c:pt idx="7566">
                  <c:v>43089.052083333401</c:v>
                </c:pt>
                <c:pt idx="7567">
                  <c:v>43089.072916666599</c:v>
                </c:pt>
                <c:pt idx="7568">
                  <c:v>43089.09375</c:v>
                </c:pt>
                <c:pt idx="7569">
                  <c:v>43089.114583333401</c:v>
                </c:pt>
                <c:pt idx="7570">
                  <c:v>43089.135416666599</c:v>
                </c:pt>
                <c:pt idx="7571">
                  <c:v>43089.15625</c:v>
                </c:pt>
                <c:pt idx="7572">
                  <c:v>43089.177083333401</c:v>
                </c:pt>
                <c:pt idx="7573">
                  <c:v>43089.197916666599</c:v>
                </c:pt>
                <c:pt idx="7574">
                  <c:v>43089.21875</c:v>
                </c:pt>
                <c:pt idx="7575">
                  <c:v>43089.239583333401</c:v>
                </c:pt>
                <c:pt idx="7576">
                  <c:v>43089.260416666599</c:v>
                </c:pt>
                <c:pt idx="7577">
                  <c:v>43089.28125</c:v>
                </c:pt>
                <c:pt idx="7578">
                  <c:v>43089.302083333401</c:v>
                </c:pt>
                <c:pt idx="7579">
                  <c:v>43089.322916666599</c:v>
                </c:pt>
                <c:pt idx="7580">
                  <c:v>43089.34375</c:v>
                </c:pt>
                <c:pt idx="7581">
                  <c:v>43089.364583333401</c:v>
                </c:pt>
                <c:pt idx="7582">
                  <c:v>43089.385416666599</c:v>
                </c:pt>
                <c:pt idx="7583">
                  <c:v>43089.40625</c:v>
                </c:pt>
                <c:pt idx="7584">
                  <c:v>43089.427083333401</c:v>
                </c:pt>
                <c:pt idx="7585">
                  <c:v>43089.447916666599</c:v>
                </c:pt>
                <c:pt idx="7586">
                  <c:v>43089.46875</c:v>
                </c:pt>
                <c:pt idx="7587">
                  <c:v>43089.489583333401</c:v>
                </c:pt>
                <c:pt idx="7588">
                  <c:v>43089.510416666599</c:v>
                </c:pt>
                <c:pt idx="7589">
                  <c:v>43089.53125</c:v>
                </c:pt>
                <c:pt idx="7590">
                  <c:v>43089.552083333401</c:v>
                </c:pt>
                <c:pt idx="7591">
                  <c:v>43089.572916666599</c:v>
                </c:pt>
                <c:pt idx="7592">
                  <c:v>43089.59375</c:v>
                </c:pt>
                <c:pt idx="7593">
                  <c:v>43089.614583333401</c:v>
                </c:pt>
                <c:pt idx="7594">
                  <c:v>43089.635416666599</c:v>
                </c:pt>
                <c:pt idx="7595">
                  <c:v>43089.65625</c:v>
                </c:pt>
                <c:pt idx="7596">
                  <c:v>43089.677083333401</c:v>
                </c:pt>
                <c:pt idx="7597">
                  <c:v>43089.697916666599</c:v>
                </c:pt>
                <c:pt idx="7598">
                  <c:v>43089.71875</c:v>
                </c:pt>
                <c:pt idx="7599">
                  <c:v>43089.739583333401</c:v>
                </c:pt>
                <c:pt idx="7600">
                  <c:v>43089.760416666599</c:v>
                </c:pt>
                <c:pt idx="7601">
                  <c:v>43089.78125</c:v>
                </c:pt>
                <c:pt idx="7602">
                  <c:v>43089.802083333401</c:v>
                </c:pt>
                <c:pt idx="7603">
                  <c:v>43089.822916666599</c:v>
                </c:pt>
                <c:pt idx="7604">
                  <c:v>43089.84375</c:v>
                </c:pt>
                <c:pt idx="7605">
                  <c:v>43089.864583333401</c:v>
                </c:pt>
                <c:pt idx="7606">
                  <c:v>43089.885416666599</c:v>
                </c:pt>
                <c:pt idx="7607">
                  <c:v>43089.90625</c:v>
                </c:pt>
                <c:pt idx="7608">
                  <c:v>43089.927083333401</c:v>
                </c:pt>
                <c:pt idx="7609">
                  <c:v>43089.947916666599</c:v>
                </c:pt>
                <c:pt idx="7610">
                  <c:v>43089.96875</c:v>
                </c:pt>
                <c:pt idx="7611">
                  <c:v>43089.989583333401</c:v>
                </c:pt>
                <c:pt idx="7612">
                  <c:v>43090.010416666599</c:v>
                </c:pt>
                <c:pt idx="7613">
                  <c:v>43090.03125</c:v>
                </c:pt>
                <c:pt idx="7614">
                  <c:v>43090.052083333401</c:v>
                </c:pt>
                <c:pt idx="7615">
                  <c:v>43090.072916666599</c:v>
                </c:pt>
                <c:pt idx="7616">
                  <c:v>43090.09375</c:v>
                </c:pt>
                <c:pt idx="7617">
                  <c:v>43090.114583333401</c:v>
                </c:pt>
                <c:pt idx="7618">
                  <c:v>43090.135416666599</c:v>
                </c:pt>
                <c:pt idx="7619">
                  <c:v>43090.15625</c:v>
                </c:pt>
                <c:pt idx="7620">
                  <c:v>43090.177083333401</c:v>
                </c:pt>
                <c:pt idx="7621">
                  <c:v>43090.197916666599</c:v>
                </c:pt>
                <c:pt idx="7622">
                  <c:v>43090.21875</c:v>
                </c:pt>
                <c:pt idx="7623">
                  <c:v>43090.239583333401</c:v>
                </c:pt>
                <c:pt idx="7624">
                  <c:v>43090.260416666599</c:v>
                </c:pt>
                <c:pt idx="7625">
                  <c:v>43090.28125</c:v>
                </c:pt>
                <c:pt idx="7626">
                  <c:v>43090.302083333401</c:v>
                </c:pt>
                <c:pt idx="7627">
                  <c:v>43090.322916666599</c:v>
                </c:pt>
                <c:pt idx="7628">
                  <c:v>43090.34375</c:v>
                </c:pt>
                <c:pt idx="7629">
                  <c:v>43090.364583333401</c:v>
                </c:pt>
                <c:pt idx="7630">
                  <c:v>43090.385416666599</c:v>
                </c:pt>
                <c:pt idx="7631">
                  <c:v>43090.40625</c:v>
                </c:pt>
                <c:pt idx="7632">
                  <c:v>43090.427083333401</c:v>
                </c:pt>
                <c:pt idx="7633">
                  <c:v>43090.447916666599</c:v>
                </c:pt>
                <c:pt idx="7634">
                  <c:v>43090.46875</c:v>
                </c:pt>
                <c:pt idx="7635">
                  <c:v>43090.489583333401</c:v>
                </c:pt>
                <c:pt idx="7636">
                  <c:v>43090.510416666599</c:v>
                </c:pt>
                <c:pt idx="7637">
                  <c:v>43090.53125</c:v>
                </c:pt>
                <c:pt idx="7638">
                  <c:v>43090.552083333401</c:v>
                </c:pt>
                <c:pt idx="7639">
                  <c:v>43090.572916666599</c:v>
                </c:pt>
                <c:pt idx="7640">
                  <c:v>43090.59375</c:v>
                </c:pt>
                <c:pt idx="7641">
                  <c:v>43090.614583333401</c:v>
                </c:pt>
                <c:pt idx="7642">
                  <c:v>43090.635416666599</c:v>
                </c:pt>
                <c:pt idx="7643">
                  <c:v>43090.65625</c:v>
                </c:pt>
                <c:pt idx="7644">
                  <c:v>43090.677083333401</c:v>
                </c:pt>
                <c:pt idx="7645">
                  <c:v>43090.697916666599</c:v>
                </c:pt>
                <c:pt idx="7646">
                  <c:v>43090.71875</c:v>
                </c:pt>
                <c:pt idx="7647">
                  <c:v>43090.739583333401</c:v>
                </c:pt>
                <c:pt idx="7648">
                  <c:v>43090.760416666599</c:v>
                </c:pt>
                <c:pt idx="7649">
                  <c:v>43090.78125</c:v>
                </c:pt>
                <c:pt idx="7650">
                  <c:v>43090.802083333401</c:v>
                </c:pt>
                <c:pt idx="7651">
                  <c:v>43090.822916666599</c:v>
                </c:pt>
                <c:pt idx="7652">
                  <c:v>43090.84375</c:v>
                </c:pt>
                <c:pt idx="7653">
                  <c:v>43090.864583333401</c:v>
                </c:pt>
                <c:pt idx="7654">
                  <c:v>43090.885416666599</c:v>
                </c:pt>
                <c:pt idx="7655">
                  <c:v>43090.90625</c:v>
                </c:pt>
                <c:pt idx="7656">
                  <c:v>43090.927083333401</c:v>
                </c:pt>
                <c:pt idx="7657">
                  <c:v>43090.947916666599</c:v>
                </c:pt>
                <c:pt idx="7658">
                  <c:v>43090.96875</c:v>
                </c:pt>
                <c:pt idx="7659">
                  <c:v>43090.989583333401</c:v>
                </c:pt>
                <c:pt idx="7660">
                  <c:v>43091.010416666599</c:v>
                </c:pt>
                <c:pt idx="7661">
                  <c:v>43091.03125</c:v>
                </c:pt>
                <c:pt idx="7662">
                  <c:v>43091.052083333401</c:v>
                </c:pt>
                <c:pt idx="7663">
                  <c:v>43091.072916666599</c:v>
                </c:pt>
                <c:pt idx="7664">
                  <c:v>43091.09375</c:v>
                </c:pt>
                <c:pt idx="7665">
                  <c:v>43091.114583333401</c:v>
                </c:pt>
                <c:pt idx="7666">
                  <c:v>43091.135416666599</c:v>
                </c:pt>
                <c:pt idx="7667">
                  <c:v>43091.15625</c:v>
                </c:pt>
                <c:pt idx="7668">
                  <c:v>43091.177083333401</c:v>
                </c:pt>
                <c:pt idx="7669">
                  <c:v>43091.197916666599</c:v>
                </c:pt>
                <c:pt idx="7670">
                  <c:v>43091.21875</c:v>
                </c:pt>
                <c:pt idx="7671">
                  <c:v>43091.239583333401</c:v>
                </c:pt>
                <c:pt idx="7672">
                  <c:v>43091.260416666599</c:v>
                </c:pt>
                <c:pt idx="7673">
                  <c:v>43091.28125</c:v>
                </c:pt>
                <c:pt idx="7674">
                  <c:v>43091.302083333401</c:v>
                </c:pt>
                <c:pt idx="7675">
                  <c:v>43091.322916666599</c:v>
                </c:pt>
                <c:pt idx="7676">
                  <c:v>43091.34375</c:v>
                </c:pt>
                <c:pt idx="7677">
                  <c:v>43091.364583333401</c:v>
                </c:pt>
                <c:pt idx="7678">
                  <c:v>43091.385416666599</c:v>
                </c:pt>
                <c:pt idx="7679">
                  <c:v>43091.40625</c:v>
                </c:pt>
                <c:pt idx="7680">
                  <c:v>43091.427083333401</c:v>
                </c:pt>
                <c:pt idx="7681">
                  <c:v>43091.447916666599</c:v>
                </c:pt>
                <c:pt idx="7682">
                  <c:v>43091.46875</c:v>
                </c:pt>
                <c:pt idx="7683">
                  <c:v>43091.489583333401</c:v>
                </c:pt>
                <c:pt idx="7684">
                  <c:v>43091.510416666599</c:v>
                </c:pt>
                <c:pt idx="7685">
                  <c:v>43091.53125</c:v>
                </c:pt>
                <c:pt idx="7686">
                  <c:v>43091.552083333401</c:v>
                </c:pt>
                <c:pt idx="7687">
                  <c:v>43091.572916666599</c:v>
                </c:pt>
                <c:pt idx="7688">
                  <c:v>43091.59375</c:v>
                </c:pt>
                <c:pt idx="7689">
                  <c:v>43091.614583333401</c:v>
                </c:pt>
                <c:pt idx="7690">
                  <c:v>43091.635416666599</c:v>
                </c:pt>
                <c:pt idx="7691">
                  <c:v>43091.65625</c:v>
                </c:pt>
                <c:pt idx="7692">
                  <c:v>43091.677083333401</c:v>
                </c:pt>
                <c:pt idx="7693">
                  <c:v>43091.697916666599</c:v>
                </c:pt>
                <c:pt idx="7694">
                  <c:v>43091.71875</c:v>
                </c:pt>
                <c:pt idx="7695">
                  <c:v>43091.739583333401</c:v>
                </c:pt>
                <c:pt idx="7696">
                  <c:v>43091.760416666599</c:v>
                </c:pt>
                <c:pt idx="7697">
                  <c:v>43091.78125</c:v>
                </c:pt>
                <c:pt idx="7698">
                  <c:v>43091.802083333401</c:v>
                </c:pt>
                <c:pt idx="7699">
                  <c:v>43091.822916666599</c:v>
                </c:pt>
                <c:pt idx="7700">
                  <c:v>43091.84375</c:v>
                </c:pt>
                <c:pt idx="7701">
                  <c:v>43091.864583333401</c:v>
                </c:pt>
                <c:pt idx="7702">
                  <c:v>43091.885416666599</c:v>
                </c:pt>
                <c:pt idx="7703">
                  <c:v>43091.90625</c:v>
                </c:pt>
                <c:pt idx="7704">
                  <c:v>43091.927083333401</c:v>
                </c:pt>
                <c:pt idx="7705">
                  <c:v>43091.947916666599</c:v>
                </c:pt>
                <c:pt idx="7706">
                  <c:v>43091.96875</c:v>
                </c:pt>
                <c:pt idx="7707">
                  <c:v>43091.989583333401</c:v>
                </c:pt>
                <c:pt idx="7708">
                  <c:v>43092.010416666599</c:v>
                </c:pt>
                <c:pt idx="7709">
                  <c:v>43092.03125</c:v>
                </c:pt>
                <c:pt idx="7710">
                  <c:v>43092.052083333401</c:v>
                </c:pt>
                <c:pt idx="7711">
                  <c:v>43092.072916666599</c:v>
                </c:pt>
                <c:pt idx="7712">
                  <c:v>43092.09375</c:v>
                </c:pt>
                <c:pt idx="7713">
                  <c:v>43092.114583333401</c:v>
                </c:pt>
                <c:pt idx="7714">
                  <c:v>43092.135416666599</c:v>
                </c:pt>
                <c:pt idx="7715">
                  <c:v>43092.15625</c:v>
                </c:pt>
                <c:pt idx="7716">
                  <c:v>43092.177083333401</c:v>
                </c:pt>
                <c:pt idx="7717">
                  <c:v>43092.197916666599</c:v>
                </c:pt>
                <c:pt idx="7718">
                  <c:v>43092.21875</c:v>
                </c:pt>
                <c:pt idx="7719">
                  <c:v>43092.239583333401</c:v>
                </c:pt>
                <c:pt idx="7720">
                  <c:v>43092.260416666599</c:v>
                </c:pt>
                <c:pt idx="7721">
                  <c:v>43092.28125</c:v>
                </c:pt>
                <c:pt idx="7722">
                  <c:v>43092.302083333401</c:v>
                </c:pt>
                <c:pt idx="7723">
                  <c:v>43092.322916666599</c:v>
                </c:pt>
                <c:pt idx="7724">
                  <c:v>43092.34375</c:v>
                </c:pt>
                <c:pt idx="7725">
                  <c:v>43092.364583333401</c:v>
                </c:pt>
                <c:pt idx="7726">
                  <c:v>43092.385416666599</c:v>
                </c:pt>
                <c:pt idx="7727">
                  <c:v>43092.40625</c:v>
                </c:pt>
                <c:pt idx="7728">
                  <c:v>43092.427083333401</c:v>
                </c:pt>
                <c:pt idx="7729">
                  <c:v>43092.447916666599</c:v>
                </c:pt>
                <c:pt idx="7730">
                  <c:v>43092.46875</c:v>
                </c:pt>
                <c:pt idx="7731">
                  <c:v>43092.489583333401</c:v>
                </c:pt>
                <c:pt idx="7732">
                  <c:v>43092.510416666599</c:v>
                </c:pt>
                <c:pt idx="7733">
                  <c:v>43092.53125</c:v>
                </c:pt>
                <c:pt idx="7734">
                  <c:v>43092.552083333401</c:v>
                </c:pt>
                <c:pt idx="7735">
                  <c:v>43092.572916666599</c:v>
                </c:pt>
                <c:pt idx="7736">
                  <c:v>43092.59375</c:v>
                </c:pt>
                <c:pt idx="7737">
                  <c:v>43092.614583333401</c:v>
                </c:pt>
                <c:pt idx="7738">
                  <c:v>43092.635416666599</c:v>
                </c:pt>
                <c:pt idx="7739">
                  <c:v>43092.65625</c:v>
                </c:pt>
                <c:pt idx="7740">
                  <c:v>43092.677083333401</c:v>
                </c:pt>
                <c:pt idx="7741">
                  <c:v>43092.697916666599</c:v>
                </c:pt>
                <c:pt idx="7742">
                  <c:v>43092.71875</c:v>
                </c:pt>
                <c:pt idx="7743">
                  <c:v>43092.739583333401</c:v>
                </c:pt>
                <c:pt idx="7744">
                  <c:v>43092.760416666599</c:v>
                </c:pt>
                <c:pt idx="7745">
                  <c:v>43092.78125</c:v>
                </c:pt>
                <c:pt idx="7746">
                  <c:v>43092.802083333401</c:v>
                </c:pt>
                <c:pt idx="7747">
                  <c:v>43092.822916666599</c:v>
                </c:pt>
                <c:pt idx="7748">
                  <c:v>43092.84375</c:v>
                </c:pt>
                <c:pt idx="7749">
                  <c:v>43092.864583333401</c:v>
                </c:pt>
                <c:pt idx="7750">
                  <c:v>43092.885416666599</c:v>
                </c:pt>
                <c:pt idx="7751">
                  <c:v>43092.90625</c:v>
                </c:pt>
                <c:pt idx="7752">
                  <c:v>43092.927083333401</c:v>
                </c:pt>
                <c:pt idx="7753">
                  <c:v>43092.947916666599</c:v>
                </c:pt>
                <c:pt idx="7754">
                  <c:v>43092.96875</c:v>
                </c:pt>
                <c:pt idx="7755">
                  <c:v>43092.989583333401</c:v>
                </c:pt>
                <c:pt idx="7756">
                  <c:v>43093.010416666599</c:v>
                </c:pt>
                <c:pt idx="7757">
                  <c:v>43093.03125</c:v>
                </c:pt>
                <c:pt idx="7758">
                  <c:v>43093.052083333401</c:v>
                </c:pt>
                <c:pt idx="7759">
                  <c:v>43093.072916666599</c:v>
                </c:pt>
                <c:pt idx="7760">
                  <c:v>43093.09375</c:v>
                </c:pt>
                <c:pt idx="7761">
                  <c:v>43093.114583333401</c:v>
                </c:pt>
                <c:pt idx="7762">
                  <c:v>43093.135416666599</c:v>
                </c:pt>
                <c:pt idx="7763">
                  <c:v>43093.15625</c:v>
                </c:pt>
                <c:pt idx="7764">
                  <c:v>43093.177083333401</c:v>
                </c:pt>
                <c:pt idx="7765">
                  <c:v>43093.197916666599</c:v>
                </c:pt>
                <c:pt idx="7766">
                  <c:v>43093.21875</c:v>
                </c:pt>
                <c:pt idx="7767">
                  <c:v>43093.239583333401</c:v>
                </c:pt>
                <c:pt idx="7768">
                  <c:v>43093.260416666599</c:v>
                </c:pt>
                <c:pt idx="7769">
                  <c:v>43093.28125</c:v>
                </c:pt>
                <c:pt idx="7770">
                  <c:v>43093.302083333401</c:v>
                </c:pt>
                <c:pt idx="7771">
                  <c:v>43093.322916666599</c:v>
                </c:pt>
                <c:pt idx="7772">
                  <c:v>43093.34375</c:v>
                </c:pt>
                <c:pt idx="7773">
                  <c:v>43093.364583333401</c:v>
                </c:pt>
                <c:pt idx="7774">
                  <c:v>43093.385416666599</c:v>
                </c:pt>
                <c:pt idx="7775">
                  <c:v>43093.40625</c:v>
                </c:pt>
                <c:pt idx="7776">
                  <c:v>43093.427083333401</c:v>
                </c:pt>
                <c:pt idx="7777">
                  <c:v>43093.447916666599</c:v>
                </c:pt>
                <c:pt idx="7778">
                  <c:v>43093.46875</c:v>
                </c:pt>
                <c:pt idx="7779">
                  <c:v>43093.489583333401</c:v>
                </c:pt>
                <c:pt idx="7780">
                  <c:v>43093.510416666599</c:v>
                </c:pt>
                <c:pt idx="7781">
                  <c:v>43093.53125</c:v>
                </c:pt>
                <c:pt idx="7782">
                  <c:v>43093.552083333401</c:v>
                </c:pt>
                <c:pt idx="7783">
                  <c:v>43093.572916666599</c:v>
                </c:pt>
                <c:pt idx="7784">
                  <c:v>43093.59375</c:v>
                </c:pt>
                <c:pt idx="7785">
                  <c:v>43093.614583333401</c:v>
                </c:pt>
                <c:pt idx="7786">
                  <c:v>43093.635416666599</c:v>
                </c:pt>
                <c:pt idx="7787">
                  <c:v>43093.65625</c:v>
                </c:pt>
                <c:pt idx="7788">
                  <c:v>43093.677083333401</c:v>
                </c:pt>
                <c:pt idx="7789">
                  <c:v>43093.697916666599</c:v>
                </c:pt>
                <c:pt idx="7790">
                  <c:v>43093.71875</c:v>
                </c:pt>
                <c:pt idx="7791">
                  <c:v>43093.739583333401</c:v>
                </c:pt>
                <c:pt idx="7792">
                  <c:v>43093.760416666599</c:v>
                </c:pt>
                <c:pt idx="7793">
                  <c:v>43093.78125</c:v>
                </c:pt>
                <c:pt idx="7794">
                  <c:v>43093.802083333401</c:v>
                </c:pt>
                <c:pt idx="7795">
                  <c:v>43093.822916666599</c:v>
                </c:pt>
                <c:pt idx="7796">
                  <c:v>43093.84375</c:v>
                </c:pt>
                <c:pt idx="7797">
                  <c:v>43093.864583333401</c:v>
                </c:pt>
                <c:pt idx="7798">
                  <c:v>43093.885416666599</c:v>
                </c:pt>
                <c:pt idx="7799">
                  <c:v>43093.90625</c:v>
                </c:pt>
                <c:pt idx="7800">
                  <c:v>43093.927083333401</c:v>
                </c:pt>
                <c:pt idx="7801">
                  <c:v>43093.947916666599</c:v>
                </c:pt>
                <c:pt idx="7802">
                  <c:v>43093.96875</c:v>
                </c:pt>
                <c:pt idx="7803">
                  <c:v>43093.989583333401</c:v>
                </c:pt>
                <c:pt idx="7804">
                  <c:v>43094.010416666599</c:v>
                </c:pt>
                <c:pt idx="7805">
                  <c:v>43094.03125</c:v>
                </c:pt>
                <c:pt idx="7806">
                  <c:v>43094.052083333401</c:v>
                </c:pt>
                <c:pt idx="7807">
                  <c:v>43094.072916666599</c:v>
                </c:pt>
                <c:pt idx="7808">
                  <c:v>43094.09375</c:v>
                </c:pt>
                <c:pt idx="7809">
                  <c:v>43094.114583333401</c:v>
                </c:pt>
                <c:pt idx="7810">
                  <c:v>43094.135416666599</c:v>
                </c:pt>
                <c:pt idx="7811">
                  <c:v>43094.15625</c:v>
                </c:pt>
                <c:pt idx="7812">
                  <c:v>43094.177083333401</c:v>
                </c:pt>
                <c:pt idx="7813">
                  <c:v>43094.197916666599</c:v>
                </c:pt>
                <c:pt idx="7814">
                  <c:v>43094.21875</c:v>
                </c:pt>
                <c:pt idx="7815">
                  <c:v>43094.239583333401</c:v>
                </c:pt>
                <c:pt idx="7816">
                  <c:v>43094.260416666599</c:v>
                </c:pt>
                <c:pt idx="7817">
                  <c:v>43094.28125</c:v>
                </c:pt>
                <c:pt idx="7818">
                  <c:v>43094.302083333401</c:v>
                </c:pt>
                <c:pt idx="7819">
                  <c:v>43094.322916666599</c:v>
                </c:pt>
                <c:pt idx="7820">
                  <c:v>43094.34375</c:v>
                </c:pt>
                <c:pt idx="7821">
                  <c:v>43094.364583333401</c:v>
                </c:pt>
                <c:pt idx="7822">
                  <c:v>43094.385416666599</c:v>
                </c:pt>
                <c:pt idx="7823">
                  <c:v>43094.40625</c:v>
                </c:pt>
                <c:pt idx="7824">
                  <c:v>43094.427083333401</c:v>
                </c:pt>
                <c:pt idx="7825">
                  <c:v>43094.447916666599</c:v>
                </c:pt>
                <c:pt idx="7826">
                  <c:v>43094.46875</c:v>
                </c:pt>
                <c:pt idx="7827">
                  <c:v>43094.489583333401</c:v>
                </c:pt>
                <c:pt idx="7828">
                  <c:v>43094.510416666599</c:v>
                </c:pt>
                <c:pt idx="7829">
                  <c:v>43094.53125</c:v>
                </c:pt>
                <c:pt idx="7830">
                  <c:v>43094.552083333401</c:v>
                </c:pt>
                <c:pt idx="7831">
                  <c:v>43094.572916666599</c:v>
                </c:pt>
                <c:pt idx="7832">
                  <c:v>43094.59375</c:v>
                </c:pt>
                <c:pt idx="7833">
                  <c:v>43094.614583333401</c:v>
                </c:pt>
                <c:pt idx="7834">
                  <c:v>43094.635416666599</c:v>
                </c:pt>
                <c:pt idx="7835">
                  <c:v>43094.65625</c:v>
                </c:pt>
                <c:pt idx="7836">
                  <c:v>43094.677083333401</c:v>
                </c:pt>
                <c:pt idx="7837">
                  <c:v>43094.697916666599</c:v>
                </c:pt>
                <c:pt idx="7838">
                  <c:v>43094.71875</c:v>
                </c:pt>
                <c:pt idx="7839">
                  <c:v>43094.739583333401</c:v>
                </c:pt>
                <c:pt idx="7840">
                  <c:v>43094.760416666599</c:v>
                </c:pt>
                <c:pt idx="7841">
                  <c:v>43094.78125</c:v>
                </c:pt>
                <c:pt idx="7842">
                  <c:v>43094.802083333401</c:v>
                </c:pt>
                <c:pt idx="7843">
                  <c:v>43094.822916666599</c:v>
                </c:pt>
                <c:pt idx="7844">
                  <c:v>43094.84375</c:v>
                </c:pt>
                <c:pt idx="7845">
                  <c:v>43094.864583333401</c:v>
                </c:pt>
                <c:pt idx="7846">
                  <c:v>43094.885416666599</c:v>
                </c:pt>
                <c:pt idx="7847">
                  <c:v>43094.90625</c:v>
                </c:pt>
                <c:pt idx="7848">
                  <c:v>43094.927083333401</c:v>
                </c:pt>
                <c:pt idx="7849">
                  <c:v>43094.947916666599</c:v>
                </c:pt>
                <c:pt idx="7850">
                  <c:v>43094.96875</c:v>
                </c:pt>
                <c:pt idx="7851">
                  <c:v>43094.989583333401</c:v>
                </c:pt>
                <c:pt idx="7852">
                  <c:v>43095.010416666599</c:v>
                </c:pt>
                <c:pt idx="7853">
                  <c:v>43095.03125</c:v>
                </c:pt>
                <c:pt idx="7854">
                  <c:v>43095.052083333401</c:v>
                </c:pt>
                <c:pt idx="7855">
                  <c:v>43095.072916666599</c:v>
                </c:pt>
                <c:pt idx="7856">
                  <c:v>43095.09375</c:v>
                </c:pt>
                <c:pt idx="7857">
                  <c:v>43095.114583333401</c:v>
                </c:pt>
                <c:pt idx="7858">
                  <c:v>43095.135416666599</c:v>
                </c:pt>
                <c:pt idx="7859">
                  <c:v>43095.15625</c:v>
                </c:pt>
                <c:pt idx="7860">
                  <c:v>43095.177083333401</c:v>
                </c:pt>
                <c:pt idx="7861">
                  <c:v>43095.197916666599</c:v>
                </c:pt>
                <c:pt idx="7862">
                  <c:v>43095.21875</c:v>
                </c:pt>
                <c:pt idx="7863">
                  <c:v>43095.239583333401</c:v>
                </c:pt>
                <c:pt idx="7864">
                  <c:v>43095.260416666599</c:v>
                </c:pt>
                <c:pt idx="7865">
                  <c:v>43095.28125</c:v>
                </c:pt>
                <c:pt idx="7866">
                  <c:v>43095.302083333401</c:v>
                </c:pt>
                <c:pt idx="7867">
                  <c:v>43095.322916666599</c:v>
                </c:pt>
                <c:pt idx="7868">
                  <c:v>43095.34375</c:v>
                </c:pt>
                <c:pt idx="7869">
                  <c:v>43095.364583333401</c:v>
                </c:pt>
                <c:pt idx="7870">
                  <c:v>43095.385416666599</c:v>
                </c:pt>
                <c:pt idx="7871">
                  <c:v>43095.40625</c:v>
                </c:pt>
                <c:pt idx="7872">
                  <c:v>43095.427083333401</c:v>
                </c:pt>
                <c:pt idx="7873">
                  <c:v>43095.447916666599</c:v>
                </c:pt>
                <c:pt idx="7874">
                  <c:v>43095.46875</c:v>
                </c:pt>
                <c:pt idx="7875">
                  <c:v>43095.489583333401</c:v>
                </c:pt>
                <c:pt idx="7876">
                  <c:v>43095.510416666599</c:v>
                </c:pt>
                <c:pt idx="7877">
                  <c:v>43095.53125</c:v>
                </c:pt>
                <c:pt idx="7878">
                  <c:v>43095.552083333401</c:v>
                </c:pt>
                <c:pt idx="7879">
                  <c:v>43095.572916666599</c:v>
                </c:pt>
                <c:pt idx="7880">
                  <c:v>43095.59375</c:v>
                </c:pt>
                <c:pt idx="7881">
                  <c:v>43095.614583333401</c:v>
                </c:pt>
                <c:pt idx="7882">
                  <c:v>43095.635416666599</c:v>
                </c:pt>
                <c:pt idx="7883">
                  <c:v>43095.65625</c:v>
                </c:pt>
                <c:pt idx="7884">
                  <c:v>43095.677083333401</c:v>
                </c:pt>
                <c:pt idx="7885">
                  <c:v>43095.697916666599</c:v>
                </c:pt>
                <c:pt idx="7886">
                  <c:v>43095.71875</c:v>
                </c:pt>
                <c:pt idx="7887">
                  <c:v>43095.739583333401</c:v>
                </c:pt>
                <c:pt idx="7888">
                  <c:v>43095.760416666599</c:v>
                </c:pt>
                <c:pt idx="7889">
                  <c:v>43095.78125</c:v>
                </c:pt>
                <c:pt idx="7890">
                  <c:v>43095.802083333401</c:v>
                </c:pt>
                <c:pt idx="7891">
                  <c:v>43095.822916666599</c:v>
                </c:pt>
                <c:pt idx="7892">
                  <c:v>43095.84375</c:v>
                </c:pt>
                <c:pt idx="7893">
                  <c:v>43095.864583333401</c:v>
                </c:pt>
                <c:pt idx="7894">
                  <c:v>43095.885416666599</c:v>
                </c:pt>
                <c:pt idx="7895">
                  <c:v>43095.90625</c:v>
                </c:pt>
                <c:pt idx="7896">
                  <c:v>43095.927083333401</c:v>
                </c:pt>
                <c:pt idx="7897">
                  <c:v>43095.947916666599</c:v>
                </c:pt>
                <c:pt idx="7898">
                  <c:v>43095.96875</c:v>
                </c:pt>
                <c:pt idx="7899">
                  <c:v>43095.989583333401</c:v>
                </c:pt>
                <c:pt idx="7900">
                  <c:v>43096.010416666599</c:v>
                </c:pt>
                <c:pt idx="7901">
                  <c:v>43096.03125</c:v>
                </c:pt>
                <c:pt idx="7902">
                  <c:v>43096.052083333401</c:v>
                </c:pt>
                <c:pt idx="7903">
                  <c:v>43096.072916666599</c:v>
                </c:pt>
                <c:pt idx="7904">
                  <c:v>43096.09375</c:v>
                </c:pt>
                <c:pt idx="7905">
                  <c:v>43096.114583333401</c:v>
                </c:pt>
                <c:pt idx="7906">
                  <c:v>43096.135416666599</c:v>
                </c:pt>
                <c:pt idx="7907">
                  <c:v>43096.15625</c:v>
                </c:pt>
                <c:pt idx="7908">
                  <c:v>43096.177083333401</c:v>
                </c:pt>
                <c:pt idx="7909">
                  <c:v>43096.197916666599</c:v>
                </c:pt>
                <c:pt idx="7910">
                  <c:v>43096.21875</c:v>
                </c:pt>
                <c:pt idx="7911">
                  <c:v>43096.239583333401</c:v>
                </c:pt>
                <c:pt idx="7912">
                  <c:v>43096.260416666599</c:v>
                </c:pt>
                <c:pt idx="7913">
                  <c:v>43096.28125</c:v>
                </c:pt>
                <c:pt idx="7914">
                  <c:v>43096.302083333401</c:v>
                </c:pt>
                <c:pt idx="7915">
                  <c:v>43096.322916666599</c:v>
                </c:pt>
                <c:pt idx="7916">
                  <c:v>43096.34375</c:v>
                </c:pt>
                <c:pt idx="7917">
                  <c:v>43096.364583333401</c:v>
                </c:pt>
                <c:pt idx="7918">
                  <c:v>43096.385416666599</c:v>
                </c:pt>
                <c:pt idx="7919">
                  <c:v>43096.40625</c:v>
                </c:pt>
                <c:pt idx="7920">
                  <c:v>43096.427083333401</c:v>
                </c:pt>
                <c:pt idx="7921">
                  <c:v>43096.447916666599</c:v>
                </c:pt>
                <c:pt idx="7922">
                  <c:v>43096.46875</c:v>
                </c:pt>
                <c:pt idx="7923">
                  <c:v>43096.489583333401</c:v>
                </c:pt>
                <c:pt idx="7924">
                  <c:v>43096.510416666599</c:v>
                </c:pt>
                <c:pt idx="7925">
                  <c:v>43096.53125</c:v>
                </c:pt>
                <c:pt idx="7926">
                  <c:v>43096.552083333401</c:v>
                </c:pt>
                <c:pt idx="7927">
                  <c:v>43096.572916666599</c:v>
                </c:pt>
                <c:pt idx="7928">
                  <c:v>43096.59375</c:v>
                </c:pt>
                <c:pt idx="7929">
                  <c:v>43096.614583333401</c:v>
                </c:pt>
                <c:pt idx="7930">
                  <c:v>43096.635416666599</c:v>
                </c:pt>
                <c:pt idx="7931">
                  <c:v>43096.65625</c:v>
                </c:pt>
                <c:pt idx="7932">
                  <c:v>43096.677083333401</c:v>
                </c:pt>
                <c:pt idx="7933">
                  <c:v>43096.697916666599</c:v>
                </c:pt>
                <c:pt idx="7934">
                  <c:v>43096.71875</c:v>
                </c:pt>
                <c:pt idx="7935">
                  <c:v>43096.739583333401</c:v>
                </c:pt>
                <c:pt idx="7936">
                  <c:v>43096.760416666599</c:v>
                </c:pt>
                <c:pt idx="7937">
                  <c:v>43096.78125</c:v>
                </c:pt>
                <c:pt idx="7938">
                  <c:v>43096.802083333401</c:v>
                </c:pt>
                <c:pt idx="7939">
                  <c:v>43096.822916666599</c:v>
                </c:pt>
                <c:pt idx="7940">
                  <c:v>43096.84375</c:v>
                </c:pt>
                <c:pt idx="7941">
                  <c:v>43096.864583333401</c:v>
                </c:pt>
                <c:pt idx="7942">
                  <c:v>43096.885416666599</c:v>
                </c:pt>
                <c:pt idx="7943">
                  <c:v>43096.90625</c:v>
                </c:pt>
                <c:pt idx="7944">
                  <c:v>43096.927083333401</c:v>
                </c:pt>
                <c:pt idx="7945">
                  <c:v>43096.947916666599</c:v>
                </c:pt>
                <c:pt idx="7946">
                  <c:v>43096.96875</c:v>
                </c:pt>
                <c:pt idx="7947">
                  <c:v>43096.989583333401</c:v>
                </c:pt>
                <c:pt idx="7948">
                  <c:v>43097.010416666599</c:v>
                </c:pt>
                <c:pt idx="7949">
                  <c:v>43097.03125</c:v>
                </c:pt>
                <c:pt idx="7950">
                  <c:v>43097.052083333401</c:v>
                </c:pt>
                <c:pt idx="7951">
                  <c:v>43097.072916666599</c:v>
                </c:pt>
                <c:pt idx="7952">
                  <c:v>43097.09375</c:v>
                </c:pt>
                <c:pt idx="7953">
                  <c:v>43097.114583333401</c:v>
                </c:pt>
                <c:pt idx="7954">
                  <c:v>43097.135416666599</c:v>
                </c:pt>
                <c:pt idx="7955">
                  <c:v>43097.15625</c:v>
                </c:pt>
                <c:pt idx="7956">
                  <c:v>43097.177083333401</c:v>
                </c:pt>
                <c:pt idx="7957">
                  <c:v>43097.197916666599</c:v>
                </c:pt>
                <c:pt idx="7958">
                  <c:v>43097.21875</c:v>
                </c:pt>
                <c:pt idx="7959">
                  <c:v>43097.239583333401</c:v>
                </c:pt>
                <c:pt idx="7960">
                  <c:v>43097.260416666599</c:v>
                </c:pt>
                <c:pt idx="7961">
                  <c:v>43097.28125</c:v>
                </c:pt>
                <c:pt idx="7962">
                  <c:v>43097.302083333401</c:v>
                </c:pt>
                <c:pt idx="7963">
                  <c:v>43097.322916666599</c:v>
                </c:pt>
                <c:pt idx="7964">
                  <c:v>43097.34375</c:v>
                </c:pt>
                <c:pt idx="7965">
                  <c:v>43097.364583333401</c:v>
                </c:pt>
                <c:pt idx="7966">
                  <c:v>43097.385416666599</c:v>
                </c:pt>
                <c:pt idx="7967">
                  <c:v>43097.40625</c:v>
                </c:pt>
                <c:pt idx="7968">
                  <c:v>43097.427083333401</c:v>
                </c:pt>
                <c:pt idx="7969">
                  <c:v>43097.447916666599</c:v>
                </c:pt>
                <c:pt idx="7970">
                  <c:v>43097.46875</c:v>
                </c:pt>
                <c:pt idx="7971">
                  <c:v>43097.489583333401</c:v>
                </c:pt>
                <c:pt idx="7972">
                  <c:v>43097.510416666599</c:v>
                </c:pt>
                <c:pt idx="7973">
                  <c:v>43097.53125</c:v>
                </c:pt>
                <c:pt idx="7974">
                  <c:v>43097.552083333401</c:v>
                </c:pt>
                <c:pt idx="7975">
                  <c:v>43097.572916666599</c:v>
                </c:pt>
                <c:pt idx="7976">
                  <c:v>43097.59375</c:v>
                </c:pt>
                <c:pt idx="7977">
                  <c:v>43097.614583333401</c:v>
                </c:pt>
                <c:pt idx="7978">
                  <c:v>43097.635416666599</c:v>
                </c:pt>
                <c:pt idx="7979">
                  <c:v>43097.65625</c:v>
                </c:pt>
                <c:pt idx="7980">
                  <c:v>43097.677083333401</c:v>
                </c:pt>
                <c:pt idx="7981">
                  <c:v>43097.697916666599</c:v>
                </c:pt>
                <c:pt idx="7982">
                  <c:v>43097.71875</c:v>
                </c:pt>
                <c:pt idx="7983">
                  <c:v>43097.739583333401</c:v>
                </c:pt>
                <c:pt idx="7984">
                  <c:v>43097.760416666599</c:v>
                </c:pt>
                <c:pt idx="7985">
                  <c:v>43097.78125</c:v>
                </c:pt>
                <c:pt idx="7986">
                  <c:v>43097.802083333401</c:v>
                </c:pt>
                <c:pt idx="7987">
                  <c:v>43097.822916666599</c:v>
                </c:pt>
                <c:pt idx="7988">
                  <c:v>43097.84375</c:v>
                </c:pt>
                <c:pt idx="7989">
                  <c:v>43097.864583333401</c:v>
                </c:pt>
                <c:pt idx="7990">
                  <c:v>43097.885416666599</c:v>
                </c:pt>
                <c:pt idx="7991">
                  <c:v>43097.90625</c:v>
                </c:pt>
                <c:pt idx="7992">
                  <c:v>43097.927083333401</c:v>
                </c:pt>
                <c:pt idx="7993">
                  <c:v>43097.947916666599</c:v>
                </c:pt>
                <c:pt idx="7994">
                  <c:v>43097.96875</c:v>
                </c:pt>
                <c:pt idx="7995">
                  <c:v>43097.989583333401</c:v>
                </c:pt>
                <c:pt idx="7996">
                  <c:v>43098.010416666599</c:v>
                </c:pt>
                <c:pt idx="7997">
                  <c:v>43098.03125</c:v>
                </c:pt>
                <c:pt idx="7998">
                  <c:v>43098.052083333401</c:v>
                </c:pt>
                <c:pt idx="7999">
                  <c:v>43098.072916666599</c:v>
                </c:pt>
                <c:pt idx="8000">
                  <c:v>43098.09375</c:v>
                </c:pt>
                <c:pt idx="8001">
                  <c:v>43098.114583333401</c:v>
                </c:pt>
                <c:pt idx="8002">
                  <c:v>43098.135416666599</c:v>
                </c:pt>
                <c:pt idx="8003">
                  <c:v>43098.15625</c:v>
                </c:pt>
                <c:pt idx="8004">
                  <c:v>43098.177083333401</c:v>
                </c:pt>
                <c:pt idx="8005">
                  <c:v>43098.197916666599</c:v>
                </c:pt>
                <c:pt idx="8006">
                  <c:v>43098.21875</c:v>
                </c:pt>
                <c:pt idx="8007">
                  <c:v>43098.239583333401</c:v>
                </c:pt>
                <c:pt idx="8008">
                  <c:v>43098.260416666599</c:v>
                </c:pt>
                <c:pt idx="8009">
                  <c:v>43098.28125</c:v>
                </c:pt>
                <c:pt idx="8010">
                  <c:v>43098.302083333401</c:v>
                </c:pt>
                <c:pt idx="8011">
                  <c:v>43098.322916666599</c:v>
                </c:pt>
                <c:pt idx="8012">
                  <c:v>43098.34375</c:v>
                </c:pt>
                <c:pt idx="8013">
                  <c:v>43098.364583333401</c:v>
                </c:pt>
                <c:pt idx="8014">
                  <c:v>43098.385416666599</c:v>
                </c:pt>
                <c:pt idx="8015">
                  <c:v>43098.40625</c:v>
                </c:pt>
                <c:pt idx="8016">
                  <c:v>43098.427083333401</c:v>
                </c:pt>
                <c:pt idx="8017">
                  <c:v>43098.447916666599</c:v>
                </c:pt>
                <c:pt idx="8018">
                  <c:v>43098.46875</c:v>
                </c:pt>
                <c:pt idx="8019">
                  <c:v>43098.489583333401</c:v>
                </c:pt>
                <c:pt idx="8020">
                  <c:v>43098.510416666599</c:v>
                </c:pt>
                <c:pt idx="8021">
                  <c:v>43098.53125</c:v>
                </c:pt>
                <c:pt idx="8022">
                  <c:v>43098.552083333401</c:v>
                </c:pt>
                <c:pt idx="8023">
                  <c:v>43098.572916666599</c:v>
                </c:pt>
                <c:pt idx="8024">
                  <c:v>43098.59375</c:v>
                </c:pt>
                <c:pt idx="8025">
                  <c:v>43098.614583333401</c:v>
                </c:pt>
                <c:pt idx="8026">
                  <c:v>43098.635416666599</c:v>
                </c:pt>
                <c:pt idx="8027">
                  <c:v>43098.65625</c:v>
                </c:pt>
                <c:pt idx="8028">
                  <c:v>43098.677083333401</c:v>
                </c:pt>
                <c:pt idx="8029">
                  <c:v>43098.697916666599</c:v>
                </c:pt>
                <c:pt idx="8030">
                  <c:v>43098.71875</c:v>
                </c:pt>
                <c:pt idx="8031">
                  <c:v>43098.739583333401</c:v>
                </c:pt>
                <c:pt idx="8032">
                  <c:v>43098.760416666599</c:v>
                </c:pt>
                <c:pt idx="8033">
                  <c:v>43098.78125</c:v>
                </c:pt>
                <c:pt idx="8034">
                  <c:v>43098.802083333401</c:v>
                </c:pt>
                <c:pt idx="8035">
                  <c:v>43098.822916666599</c:v>
                </c:pt>
                <c:pt idx="8036">
                  <c:v>43098.84375</c:v>
                </c:pt>
                <c:pt idx="8037">
                  <c:v>43098.864583333401</c:v>
                </c:pt>
                <c:pt idx="8038">
                  <c:v>43098.885416666599</c:v>
                </c:pt>
                <c:pt idx="8039">
                  <c:v>43098.90625</c:v>
                </c:pt>
                <c:pt idx="8040">
                  <c:v>43098.927083333401</c:v>
                </c:pt>
                <c:pt idx="8041">
                  <c:v>43098.947916666599</c:v>
                </c:pt>
                <c:pt idx="8042">
                  <c:v>43098.96875</c:v>
                </c:pt>
                <c:pt idx="8043">
                  <c:v>43098.989583333401</c:v>
                </c:pt>
                <c:pt idx="8044">
                  <c:v>43099.010416666599</c:v>
                </c:pt>
                <c:pt idx="8045">
                  <c:v>43099.03125</c:v>
                </c:pt>
                <c:pt idx="8046">
                  <c:v>43099.052083333401</c:v>
                </c:pt>
                <c:pt idx="8047">
                  <c:v>43099.072916666599</c:v>
                </c:pt>
                <c:pt idx="8048">
                  <c:v>43099.09375</c:v>
                </c:pt>
                <c:pt idx="8049">
                  <c:v>43099.114583333401</c:v>
                </c:pt>
                <c:pt idx="8050">
                  <c:v>43099.135416666599</c:v>
                </c:pt>
                <c:pt idx="8051">
                  <c:v>43099.15625</c:v>
                </c:pt>
                <c:pt idx="8052">
                  <c:v>43099.177083333401</c:v>
                </c:pt>
                <c:pt idx="8053">
                  <c:v>43099.197916666599</c:v>
                </c:pt>
                <c:pt idx="8054">
                  <c:v>43099.21875</c:v>
                </c:pt>
                <c:pt idx="8055">
                  <c:v>43099.239583333401</c:v>
                </c:pt>
                <c:pt idx="8056">
                  <c:v>43099.260416666599</c:v>
                </c:pt>
                <c:pt idx="8057">
                  <c:v>43099.28125</c:v>
                </c:pt>
                <c:pt idx="8058">
                  <c:v>43099.302083333401</c:v>
                </c:pt>
                <c:pt idx="8059">
                  <c:v>43099.322916666599</c:v>
                </c:pt>
                <c:pt idx="8060">
                  <c:v>43099.34375</c:v>
                </c:pt>
                <c:pt idx="8061">
                  <c:v>43099.364583333401</c:v>
                </c:pt>
                <c:pt idx="8062">
                  <c:v>43099.385416666599</c:v>
                </c:pt>
                <c:pt idx="8063">
                  <c:v>43099.40625</c:v>
                </c:pt>
                <c:pt idx="8064">
                  <c:v>43099.427083333401</c:v>
                </c:pt>
                <c:pt idx="8065">
                  <c:v>43099.447916666599</c:v>
                </c:pt>
                <c:pt idx="8066">
                  <c:v>43099.46875</c:v>
                </c:pt>
                <c:pt idx="8067">
                  <c:v>43099.489583333401</c:v>
                </c:pt>
                <c:pt idx="8068">
                  <c:v>43099.510416666599</c:v>
                </c:pt>
                <c:pt idx="8069">
                  <c:v>43099.53125</c:v>
                </c:pt>
                <c:pt idx="8070">
                  <c:v>43099.552083333401</c:v>
                </c:pt>
                <c:pt idx="8071">
                  <c:v>43099.572916666599</c:v>
                </c:pt>
                <c:pt idx="8072">
                  <c:v>43099.59375</c:v>
                </c:pt>
                <c:pt idx="8073">
                  <c:v>43099.614583333401</c:v>
                </c:pt>
                <c:pt idx="8074">
                  <c:v>43099.635416666599</c:v>
                </c:pt>
                <c:pt idx="8075">
                  <c:v>43099.65625</c:v>
                </c:pt>
                <c:pt idx="8076">
                  <c:v>43099.677083333401</c:v>
                </c:pt>
                <c:pt idx="8077">
                  <c:v>43099.697916666599</c:v>
                </c:pt>
                <c:pt idx="8078">
                  <c:v>43099.71875</c:v>
                </c:pt>
                <c:pt idx="8079">
                  <c:v>43099.739583333401</c:v>
                </c:pt>
                <c:pt idx="8080">
                  <c:v>43099.760416666599</c:v>
                </c:pt>
                <c:pt idx="8081">
                  <c:v>43099.78125</c:v>
                </c:pt>
                <c:pt idx="8082">
                  <c:v>43099.802083333401</c:v>
                </c:pt>
                <c:pt idx="8083">
                  <c:v>43099.822916666599</c:v>
                </c:pt>
                <c:pt idx="8084">
                  <c:v>43099.84375</c:v>
                </c:pt>
                <c:pt idx="8085">
                  <c:v>43099.864583333401</c:v>
                </c:pt>
                <c:pt idx="8086">
                  <c:v>43099.885416666599</c:v>
                </c:pt>
                <c:pt idx="8087">
                  <c:v>43099.90625</c:v>
                </c:pt>
                <c:pt idx="8088">
                  <c:v>43099.927083333401</c:v>
                </c:pt>
                <c:pt idx="8089">
                  <c:v>43099.947916666599</c:v>
                </c:pt>
                <c:pt idx="8090">
                  <c:v>43099.96875</c:v>
                </c:pt>
                <c:pt idx="8091">
                  <c:v>43099.989583333401</c:v>
                </c:pt>
                <c:pt idx="8092">
                  <c:v>43100.010416666599</c:v>
                </c:pt>
                <c:pt idx="8093">
                  <c:v>43100.03125</c:v>
                </c:pt>
                <c:pt idx="8094">
                  <c:v>43100.052083333401</c:v>
                </c:pt>
                <c:pt idx="8095">
                  <c:v>43100.072916666599</c:v>
                </c:pt>
                <c:pt idx="8096">
                  <c:v>43100.09375</c:v>
                </c:pt>
                <c:pt idx="8097">
                  <c:v>43100.114583333401</c:v>
                </c:pt>
                <c:pt idx="8098">
                  <c:v>43100.135416666599</c:v>
                </c:pt>
                <c:pt idx="8099">
                  <c:v>43100.15625</c:v>
                </c:pt>
                <c:pt idx="8100">
                  <c:v>43100.177083333401</c:v>
                </c:pt>
                <c:pt idx="8101">
                  <c:v>43100.197916666599</c:v>
                </c:pt>
                <c:pt idx="8102">
                  <c:v>43100.21875</c:v>
                </c:pt>
                <c:pt idx="8103">
                  <c:v>43100.239583333401</c:v>
                </c:pt>
                <c:pt idx="8104">
                  <c:v>43100.260416666599</c:v>
                </c:pt>
                <c:pt idx="8105">
                  <c:v>43100.28125</c:v>
                </c:pt>
                <c:pt idx="8106">
                  <c:v>43100.302083333401</c:v>
                </c:pt>
                <c:pt idx="8107">
                  <c:v>43100.322916666599</c:v>
                </c:pt>
                <c:pt idx="8108">
                  <c:v>43100.34375</c:v>
                </c:pt>
                <c:pt idx="8109">
                  <c:v>43100.364583333401</c:v>
                </c:pt>
                <c:pt idx="8110">
                  <c:v>43100.385416666599</c:v>
                </c:pt>
                <c:pt idx="8111">
                  <c:v>43100.40625</c:v>
                </c:pt>
                <c:pt idx="8112">
                  <c:v>43100.427083333401</c:v>
                </c:pt>
                <c:pt idx="8113">
                  <c:v>43100.447916666599</c:v>
                </c:pt>
                <c:pt idx="8114">
                  <c:v>43100.46875</c:v>
                </c:pt>
                <c:pt idx="8115">
                  <c:v>43100.489583333401</c:v>
                </c:pt>
                <c:pt idx="8116">
                  <c:v>43100.510416666599</c:v>
                </c:pt>
                <c:pt idx="8117">
                  <c:v>43100.53125</c:v>
                </c:pt>
                <c:pt idx="8118">
                  <c:v>43100.552083333401</c:v>
                </c:pt>
                <c:pt idx="8119">
                  <c:v>43100.572916666599</c:v>
                </c:pt>
                <c:pt idx="8120">
                  <c:v>43100.59375</c:v>
                </c:pt>
                <c:pt idx="8121">
                  <c:v>43100.614583333401</c:v>
                </c:pt>
                <c:pt idx="8122">
                  <c:v>43100.635416666599</c:v>
                </c:pt>
                <c:pt idx="8123">
                  <c:v>43100.65625</c:v>
                </c:pt>
                <c:pt idx="8124">
                  <c:v>43100.677083333401</c:v>
                </c:pt>
                <c:pt idx="8125">
                  <c:v>43100.697916666599</c:v>
                </c:pt>
                <c:pt idx="8126">
                  <c:v>43100.71875</c:v>
                </c:pt>
                <c:pt idx="8127">
                  <c:v>43100.739583333401</c:v>
                </c:pt>
                <c:pt idx="8128">
                  <c:v>43100.760416666599</c:v>
                </c:pt>
                <c:pt idx="8129">
                  <c:v>43100.78125</c:v>
                </c:pt>
                <c:pt idx="8130">
                  <c:v>43100.802083333401</c:v>
                </c:pt>
                <c:pt idx="8131">
                  <c:v>43100.822916666599</c:v>
                </c:pt>
                <c:pt idx="8132">
                  <c:v>43100.84375</c:v>
                </c:pt>
                <c:pt idx="8133">
                  <c:v>43100.864583333401</c:v>
                </c:pt>
                <c:pt idx="8134">
                  <c:v>43100.885416666599</c:v>
                </c:pt>
                <c:pt idx="8135">
                  <c:v>43100.90625</c:v>
                </c:pt>
                <c:pt idx="8136">
                  <c:v>43100.927083333401</c:v>
                </c:pt>
                <c:pt idx="8137">
                  <c:v>43100.947916666599</c:v>
                </c:pt>
                <c:pt idx="8138">
                  <c:v>43100.96875</c:v>
                </c:pt>
                <c:pt idx="8139">
                  <c:v>43100.989583333401</c:v>
                </c:pt>
                <c:pt idx="8140">
                  <c:v>43101.010416666599</c:v>
                </c:pt>
                <c:pt idx="8141">
                  <c:v>43101.03125</c:v>
                </c:pt>
                <c:pt idx="8142">
                  <c:v>43101.052083333401</c:v>
                </c:pt>
                <c:pt idx="8143">
                  <c:v>43101.072916666599</c:v>
                </c:pt>
                <c:pt idx="8144">
                  <c:v>43101.09375</c:v>
                </c:pt>
                <c:pt idx="8145">
                  <c:v>43101.114583333401</c:v>
                </c:pt>
                <c:pt idx="8146">
                  <c:v>43101.135416666599</c:v>
                </c:pt>
                <c:pt idx="8147">
                  <c:v>43101.15625</c:v>
                </c:pt>
                <c:pt idx="8148">
                  <c:v>43101.177083333401</c:v>
                </c:pt>
                <c:pt idx="8149">
                  <c:v>43101.197916666599</c:v>
                </c:pt>
                <c:pt idx="8150">
                  <c:v>43101.21875</c:v>
                </c:pt>
                <c:pt idx="8151">
                  <c:v>43101.239583333401</c:v>
                </c:pt>
                <c:pt idx="8152">
                  <c:v>43101.260416666599</c:v>
                </c:pt>
                <c:pt idx="8153">
                  <c:v>43101.28125</c:v>
                </c:pt>
                <c:pt idx="8154">
                  <c:v>43101.302083333401</c:v>
                </c:pt>
                <c:pt idx="8155">
                  <c:v>43101.322916666599</c:v>
                </c:pt>
                <c:pt idx="8156">
                  <c:v>43101.34375</c:v>
                </c:pt>
                <c:pt idx="8157">
                  <c:v>43101.364583333401</c:v>
                </c:pt>
                <c:pt idx="8158">
                  <c:v>43101.385416666599</c:v>
                </c:pt>
                <c:pt idx="8159">
                  <c:v>43101.40625</c:v>
                </c:pt>
                <c:pt idx="8160">
                  <c:v>43101.427083333401</c:v>
                </c:pt>
                <c:pt idx="8161">
                  <c:v>43101.447916666599</c:v>
                </c:pt>
                <c:pt idx="8162">
                  <c:v>43101.46875</c:v>
                </c:pt>
                <c:pt idx="8163">
                  <c:v>43101.489583333401</c:v>
                </c:pt>
                <c:pt idx="8164">
                  <c:v>43101.510416666599</c:v>
                </c:pt>
                <c:pt idx="8165">
                  <c:v>43101.53125</c:v>
                </c:pt>
                <c:pt idx="8166">
                  <c:v>43101.552083333401</c:v>
                </c:pt>
                <c:pt idx="8167">
                  <c:v>43101.572916666599</c:v>
                </c:pt>
                <c:pt idx="8168">
                  <c:v>43101.59375</c:v>
                </c:pt>
                <c:pt idx="8169">
                  <c:v>43101.614583333401</c:v>
                </c:pt>
                <c:pt idx="8170">
                  <c:v>43101.635416666599</c:v>
                </c:pt>
                <c:pt idx="8171">
                  <c:v>43101.65625</c:v>
                </c:pt>
                <c:pt idx="8172">
                  <c:v>43101.677083333401</c:v>
                </c:pt>
                <c:pt idx="8173">
                  <c:v>43101.697916666599</c:v>
                </c:pt>
                <c:pt idx="8174">
                  <c:v>43101.71875</c:v>
                </c:pt>
                <c:pt idx="8175">
                  <c:v>43101.739583333401</c:v>
                </c:pt>
                <c:pt idx="8176">
                  <c:v>43101.760416666599</c:v>
                </c:pt>
                <c:pt idx="8177">
                  <c:v>43101.78125</c:v>
                </c:pt>
                <c:pt idx="8178">
                  <c:v>43101.802083333401</c:v>
                </c:pt>
                <c:pt idx="8179">
                  <c:v>43101.822916666599</c:v>
                </c:pt>
                <c:pt idx="8180">
                  <c:v>43101.84375</c:v>
                </c:pt>
                <c:pt idx="8181">
                  <c:v>43101.864583333401</c:v>
                </c:pt>
                <c:pt idx="8182">
                  <c:v>43101.885416666599</c:v>
                </c:pt>
                <c:pt idx="8183">
                  <c:v>43101.90625</c:v>
                </c:pt>
                <c:pt idx="8184">
                  <c:v>43101.927083333401</c:v>
                </c:pt>
                <c:pt idx="8185">
                  <c:v>43101.947916666599</c:v>
                </c:pt>
                <c:pt idx="8186">
                  <c:v>43101.96875</c:v>
                </c:pt>
                <c:pt idx="8187">
                  <c:v>43101.989583333401</c:v>
                </c:pt>
                <c:pt idx="8188">
                  <c:v>43102.010416666599</c:v>
                </c:pt>
                <c:pt idx="8189">
                  <c:v>43102.03125</c:v>
                </c:pt>
                <c:pt idx="8190">
                  <c:v>43102.052083333401</c:v>
                </c:pt>
                <c:pt idx="8191">
                  <c:v>43102.072916666599</c:v>
                </c:pt>
                <c:pt idx="8192">
                  <c:v>43102.09375</c:v>
                </c:pt>
                <c:pt idx="8193">
                  <c:v>43102.114583333401</c:v>
                </c:pt>
                <c:pt idx="8194">
                  <c:v>43102.135416666599</c:v>
                </c:pt>
                <c:pt idx="8195">
                  <c:v>43102.15625</c:v>
                </c:pt>
                <c:pt idx="8196">
                  <c:v>43102.177083333401</c:v>
                </c:pt>
                <c:pt idx="8197">
                  <c:v>43102.197916666599</c:v>
                </c:pt>
                <c:pt idx="8198">
                  <c:v>43102.21875</c:v>
                </c:pt>
                <c:pt idx="8199">
                  <c:v>43102.239583333401</c:v>
                </c:pt>
                <c:pt idx="8200">
                  <c:v>43102.260416666599</c:v>
                </c:pt>
                <c:pt idx="8201">
                  <c:v>43102.28125</c:v>
                </c:pt>
                <c:pt idx="8202">
                  <c:v>43102.302083333401</c:v>
                </c:pt>
                <c:pt idx="8203">
                  <c:v>43102.322916666599</c:v>
                </c:pt>
                <c:pt idx="8204">
                  <c:v>43102.34375</c:v>
                </c:pt>
                <c:pt idx="8205">
                  <c:v>43102.364583333401</c:v>
                </c:pt>
                <c:pt idx="8206">
                  <c:v>43102.385416666599</c:v>
                </c:pt>
                <c:pt idx="8207">
                  <c:v>43102.40625</c:v>
                </c:pt>
                <c:pt idx="8208">
                  <c:v>43102.427083333401</c:v>
                </c:pt>
                <c:pt idx="8209">
                  <c:v>43102.447916666599</c:v>
                </c:pt>
                <c:pt idx="8210">
                  <c:v>43102.46875</c:v>
                </c:pt>
                <c:pt idx="8211">
                  <c:v>43102.489583333401</c:v>
                </c:pt>
                <c:pt idx="8212">
                  <c:v>43102.510416666599</c:v>
                </c:pt>
                <c:pt idx="8213">
                  <c:v>43102.53125</c:v>
                </c:pt>
                <c:pt idx="8214">
                  <c:v>43102.552083333401</c:v>
                </c:pt>
                <c:pt idx="8215">
                  <c:v>43102.572916666599</c:v>
                </c:pt>
                <c:pt idx="8216">
                  <c:v>43102.59375</c:v>
                </c:pt>
                <c:pt idx="8217">
                  <c:v>43102.614583333401</c:v>
                </c:pt>
                <c:pt idx="8218">
                  <c:v>43102.635416666599</c:v>
                </c:pt>
                <c:pt idx="8219">
                  <c:v>43102.65625</c:v>
                </c:pt>
                <c:pt idx="8220">
                  <c:v>43102.677083333401</c:v>
                </c:pt>
                <c:pt idx="8221">
                  <c:v>43102.697916666599</c:v>
                </c:pt>
                <c:pt idx="8222">
                  <c:v>43102.71875</c:v>
                </c:pt>
                <c:pt idx="8223">
                  <c:v>43102.739583333401</c:v>
                </c:pt>
                <c:pt idx="8224">
                  <c:v>43102.760416666599</c:v>
                </c:pt>
                <c:pt idx="8225">
                  <c:v>43102.78125</c:v>
                </c:pt>
                <c:pt idx="8226">
                  <c:v>43102.802083333401</c:v>
                </c:pt>
                <c:pt idx="8227">
                  <c:v>43102.822916666599</c:v>
                </c:pt>
                <c:pt idx="8228">
                  <c:v>43102.84375</c:v>
                </c:pt>
                <c:pt idx="8229">
                  <c:v>43102.864583333401</c:v>
                </c:pt>
                <c:pt idx="8230">
                  <c:v>43102.885416666599</c:v>
                </c:pt>
                <c:pt idx="8231">
                  <c:v>43102.90625</c:v>
                </c:pt>
                <c:pt idx="8232">
                  <c:v>43102.927083333401</c:v>
                </c:pt>
                <c:pt idx="8233">
                  <c:v>43102.947916666599</c:v>
                </c:pt>
                <c:pt idx="8234">
                  <c:v>43102.96875</c:v>
                </c:pt>
                <c:pt idx="8235">
                  <c:v>43102.989583333401</c:v>
                </c:pt>
                <c:pt idx="8236">
                  <c:v>43103.010416666599</c:v>
                </c:pt>
                <c:pt idx="8237">
                  <c:v>43103.03125</c:v>
                </c:pt>
                <c:pt idx="8238">
                  <c:v>43103.052083333401</c:v>
                </c:pt>
                <c:pt idx="8239">
                  <c:v>43103.072916666599</c:v>
                </c:pt>
                <c:pt idx="8240">
                  <c:v>43103.09375</c:v>
                </c:pt>
                <c:pt idx="8241">
                  <c:v>43103.114583333401</c:v>
                </c:pt>
                <c:pt idx="8242">
                  <c:v>43103.135416666599</c:v>
                </c:pt>
                <c:pt idx="8243">
                  <c:v>43103.15625</c:v>
                </c:pt>
                <c:pt idx="8244">
                  <c:v>43103.177083333401</c:v>
                </c:pt>
                <c:pt idx="8245">
                  <c:v>43103.197916666599</c:v>
                </c:pt>
                <c:pt idx="8246">
                  <c:v>43103.21875</c:v>
                </c:pt>
                <c:pt idx="8247">
                  <c:v>43103.239583333401</c:v>
                </c:pt>
                <c:pt idx="8248">
                  <c:v>43103.260416666599</c:v>
                </c:pt>
                <c:pt idx="8249">
                  <c:v>43103.28125</c:v>
                </c:pt>
                <c:pt idx="8250">
                  <c:v>43103.302083333401</c:v>
                </c:pt>
                <c:pt idx="8251">
                  <c:v>43103.322916666599</c:v>
                </c:pt>
                <c:pt idx="8252">
                  <c:v>43103.34375</c:v>
                </c:pt>
                <c:pt idx="8253">
                  <c:v>43103.364583333401</c:v>
                </c:pt>
                <c:pt idx="8254">
                  <c:v>43103.385416666599</c:v>
                </c:pt>
                <c:pt idx="8255">
                  <c:v>43103.40625</c:v>
                </c:pt>
                <c:pt idx="8256">
                  <c:v>43103.427083333401</c:v>
                </c:pt>
                <c:pt idx="8257">
                  <c:v>43103.447916666599</c:v>
                </c:pt>
                <c:pt idx="8258">
                  <c:v>43103.46875</c:v>
                </c:pt>
                <c:pt idx="8259">
                  <c:v>43103.489583333401</c:v>
                </c:pt>
                <c:pt idx="8260">
                  <c:v>43103.510416666599</c:v>
                </c:pt>
                <c:pt idx="8261">
                  <c:v>43103.53125</c:v>
                </c:pt>
                <c:pt idx="8262">
                  <c:v>43103.552083333401</c:v>
                </c:pt>
                <c:pt idx="8263">
                  <c:v>43103.572916666599</c:v>
                </c:pt>
                <c:pt idx="8264">
                  <c:v>43103.59375</c:v>
                </c:pt>
                <c:pt idx="8265">
                  <c:v>43103.614583333401</c:v>
                </c:pt>
                <c:pt idx="8266">
                  <c:v>43103.635416666599</c:v>
                </c:pt>
                <c:pt idx="8267">
                  <c:v>43103.65625</c:v>
                </c:pt>
                <c:pt idx="8268">
                  <c:v>43103.677083333401</c:v>
                </c:pt>
                <c:pt idx="8269">
                  <c:v>43103.697916666599</c:v>
                </c:pt>
                <c:pt idx="8270">
                  <c:v>43103.71875</c:v>
                </c:pt>
                <c:pt idx="8271">
                  <c:v>43103.739583333401</c:v>
                </c:pt>
                <c:pt idx="8272">
                  <c:v>43103.760416666599</c:v>
                </c:pt>
                <c:pt idx="8273">
                  <c:v>43103.78125</c:v>
                </c:pt>
                <c:pt idx="8274">
                  <c:v>43103.802083333401</c:v>
                </c:pt>
                <c:pt idx="8275">
                  <c:v>43103.822916666599</c:v>
                </c:pt>
                <c:pt idx="8276">
                  <c:v>43103.84375</c:v>
                </c:pt>
                <c:pt idx="8277">
                  <c:v>43103.864583333401</c:v>
                </c:pt>
                <c:pt idx="8278">
                  <c:v>43103.885416666599</c:v>
                </c:pt>
                <c:pt idx="8279">
                  <c:v>43103.90625</c:v>
                </c:pt>
                <c:pt idx="8280">
                  <c:v>43103.927083333401</c:v>
                </c:pt>
                <c:pt idx="8281">
                  <c:v>43103.947916666599</c:v>
                </c:pt>
                <c:pt idx="8282">
                  <c:v>43103.96875</c:v>
                </c:pt>
                <c:pt idx="8283">
                  <c:v>43103.989583333401</c:v>
                </c:pt>
                <c:pt idx="8284">
                  <c:v>43104.010416666599</c:v>
                </c:pt>
                <c:pt idx="8285">
                  <c:v>43104.03125</c:v>
                </c:pt>
                <c:pt idx="8286">
                  <c:v>43104.052083333401</c:v>
                </c:pt>
                <c:pt idx="8287">
                  <c:v>43104.072916666599</c:v>
                </c:pt>
                <c:pt idx="8288">
                  <c:v>43104.09375</c:v>
                </c:pt>
                <c:pt idx="8289">
                  <c:v>43104.114583333401</c:v>
                </c:pt>
                <c:pt idx="8290">
                  <c:v>43104.135416666599</c:v>
                </c:pt>
                <c:pt idx="8291">
                  <c:v>43104.15625</c:v>
                </c:pt>
                <c:pt idx="8292">
                  <c:v>43104.177083333401</c:v>
                </c:pt>
                <c:pt idx="8293">
                  <c:v>43104.197916666599</c:v>
                </c:pt>
                <c:pt idx="8294">
                  <c:v>43104.21875</c:v>
                </c:pt>
                <c:pt idx="8295">
                  <c:v>43104.239583333401</c:v>
                </c:pt>
                <c:pt idx="8296">
                  <c:v>43104.260416666599</c:v>
                </c:pt>
                <c:pt idx="8297">
                  <c:v>43104.28125</c:v>
                </c:pt>
                <c:pt idx="8298">
                  <c:v>43104.302083333401</c:v>
                </c:pt>
                <c:pt idx="8299">
                  <c:v>43104.322916666599</c:v>
                </c:pt>
                <c:pt idx="8300">
                  <c:v>43104.34375</c:v>
                </c:pt>
                <c:pt idx="8301">
                  <c:v>43104.364583333401</c:v>
                </c:pt>
                <c:pt idx="8302">
                  <c:v>43104.385416666599</c:v>
                </c:pt>
                <c:pt idx="8303">
                  <c:v>43104.40625</c:v>
                </c:pt>
                <c:pt idx="8304">
                  <c:v>43104.427083333401</c:v>
                </c:pt>
                <c:pt idx="8305">
                  <c:v>43104.447916666599</c:v>
                </c:pt>
                <c:pt idx="8306">
                  <c:v>43104.46875</c:v>
                </c:pt>
                <c:pt idx="8307">
                  <c:v>43104.489583333401</c:v>
                </c:pt>
                <c:pt idx="8308">
                  <c:v>43104.510416666599</c:v>
                </c:pt>
                <c:pt idx="8309">
                  <c:v>43104.53125</c:v>
                </c:pt>
                <c:pt idx="8310">
                  <c:v>43104.552083333401</c:v>
                </c:pt>
                <c:pt idx="8311">
                  <c:v>43104.572916666599</c:v>
                </c:pt>
                <c:pt idx="8312">
                  <c:v>43104.59375</c:v>
                </c:pt>
                <c:pt idx="8313">
                  <c:v>43104.614583333401</c:v>
                </c:pt>
                <c:pt idx="8314">
                  <c:v>43104.635416666599</c:v>
                </c:pt>
                <c:pt idx="8315">
                  <c:v>43104.65625</c:v>
                </c:pt>
                <c:pt idx="8316">
                  <c:v>43104.677083333401</c:v>
                </c:pt>
                <c:pt idx="8317">
                  <c:v>43104.697916666599</c:v>
                </c:pt>
                <c:pt idx="8318">
                  <c:v>43104.71875</c:v>
                </c:pt>
                <c:pt idx="8319">
                  <c:v>43104.739583333401</c:v>
                </c:pt>
                <c:pt idx="8320">
                  <c:v>43104.760416666599</c:v>
                </c:pt>
                <c:pt idx="8321">
                  <c:v>43104.78125</c:v>
                </c:pt>
                <c:pt idx="8322">
                  <c:v>43104.802083333401</c:v>
                </c:pt>
                <c:pt idx="8323">
                  <c:v>43104.822916666599</c:v>
                </c:pt>
                <c:pt idx="8324">
                  <c:v>43104.84375</c:v>
                </c:pt>
                <c:pt idx="8325">
                  <c:v>43104.864583333401</c:v>
                </c:pt>
                <c:pt idx="8326">
                  <c:v>43104.885416666599</c:v>
                </c:pt>
                <c:pt idx="8327">
                  <c:v>43104.90625</c:v>
                </c:pt>
                <c:pt idx="8328">
                  <c:v>43104.927083333401</c:v>
                </c:pt>
                <c:pt idx="8329">
                  <c:v>43104.947916666599</c:v>
                </c:pt>
                <c:pt idx="8330">
                  <c:v>43104.96875</c:v>
                </c:pt>
                <c:pt idx="8331">
                  <c:v>43104.989583333401</c:v>
                </c:pt>
                <c:pt idx="8332">
                  <c:v>43105.010416666599</c:v>
                </c:pt>
                <c:pt idx="8333">
                  <c:v>43105.03125</c:v>
                </c:pt>
                <c:pt idx="8334">
                  <c:v>43105.052083333401</c:v>
                </c:pt>
                <c:pt idx="8335">
                  <c:v>43105.072916666599</c:v>
                </c:pt>
                <c:pt idx="8336">
                  <c:v>43105.09375</c:v>
                </c:pt>
                <c:pt idx="8337">
                  <c:v>43105.114583333401</c:v>
                </c:pt>
                <c:pt idx="8338">
                  <c:v>43105.135416666599</c:v>
                </c:pt>
                <c:pt idx="8339">
                  <c:v>43105.15625</c:v>
                </c:pt>
                <c:pt idx="8340">
                  <c:v>43105.177083333401</c:v>
                </c:pt>
                <c:pt idx="8341">
                  <c:v>43105.197916666599</c:v>
                </c:pt>
                <c:pt idx="8342">
                  <c:v>43105.21875</c:v>
                </c:pt>
                <c:pt idx="8343">
                  <c:v>43105.239583333401</c:v>
                </c:pt>
                <c:pt idx="8344">
                  <c:v>43105.260416666599</c:v>
                </c:pt>
                <c:pt idx="8345">
                  <c:v>43105.28125</c:v>
                </c:pt>
                <c:pt idx="8346">
                  <c:v>43105.302083333401</c:v>
                </c:pt>
                <c:pt idx="8347">
                  <c:v>43105.322916666599</c:v>
                </c:pt>
                <c:pt idx="8348">
                  <c:v>43105.34375</c:v>
                </c:pt>
                <c:pt idx="8349">
                  <c:v>43105.364583333401</c:v>
                </c:pt>
                <c:pt idx="8350">
                  <c:v>43105.385416666599</c:v>
                </c:pt>
                <c:pt idx="8351">
                  <c:v>43105.40625</c:v>
                </c:pt>
                <c:pt idx="8352">
                  <c:v>43105.427083333401</c:v>
                </c:pt>
                <c:pt idx="8353">
                  <c:v>43105.447916666599</c:v>
                </c:pt>
                <c:pt idx="8354">
                  <c:v>43105.46875</c:v>
                </c:pt>
                <c:pt idx="8355">
                  <c:v>43105.489583333401</c:v>
                </c:pt>
                <c:pt idx="8356">
                  <c:v>43105.510416666599</c:v>
                </c:pt>
                <c:pt idx="8357">
                  <c:v>43105.53125</c:v>
                </c:pt>
                <c:pt idx="8358">
                  <c:v>43105.552083333401</c:v>
                </c:pt>
                <c:pt idx="8359">
                  <c:v>43105.572916666599</c:v>
                </c:pt>
                <c:pt idx="8360">
                  <c:v>43105.59375</c:v>
                </c:pt>
                <c:pt idx="8361">
                  <c:v>43105.614583333401</c:v>
                </c:pt>
                <c:pt idx="8362">
                  <c:v>43105.635416666599</c:v>
                </c:pt>
                <c:pt idx="8363">
                  <c:v>43105.65625</c:v>
                </c:pt>
                <c:pt idx="8364">
                  <c:v>43105.677083333401</c:v>
                </c:pt>
                <c:pt idx="8365">
                  <c:v>43105.697916666599</c:v>
                </c:pt>
                <c:pt idx="8366">
                  <c:v>43105.71875</c:v>
                </c:pt>
                <c:pt idx="8367">
                  <c:v>43105.739583333401</c:v>
                </c:pt>
                <c:pt idx="8368">
                  <c:v>43105.760416666599</c:v>
                </c:pt>
                <c:pt idx="8369">
                  <c:v>43105.78125</c:v>
                </c:pt>
                <c:pt idx="8370">
                  <c:v>43105.802083333401</c:v>
                </c:pt>
                <c:pt idx="8371">
                  <c:v>43105.822916666599</c:v>
                </c:pt>
                <c:pt idx="8372">
                  <c:v>43105.84375</c:v>
                </c:pt>
                <c:pt idx="8373">
                  <c:v>43105.864583333401</c:v>
                </c:pt>
                <c:pt idx="8374">
                  <c:v>43105.885416666599</c:v>
                </c:pt>
                <c:pt idx="8375">
                  <c:v>43105.90625</c:v>
                </c:pt>
                <c:pt idx="8376">
                  <c:v>43105.927083333401</c:v>
                </c:pt>
                <c:pt idx="8377">
                  <c:v>43105.947916666599</c:v>
                </c:pt>
                <c:pt idx="8378">
                  <c:v>43105.96875</c:v>
                </c:pt>
                <c:pt idx="8379">
                  <c:v>43105.989583333401</c:v>
                </c:pt>
                <c:pt idx="8380">
                  <c:v>43106.010416666599</c:v>
                </c:pt>
                <c:pt idx="8381">
                  <c:v>43106.03125</c:v>
                </c:pt>
                <c:pt idx="8382">
                  <c:v>43106.052083333401</c:v>
                </c:pt>
                <c:pt idx="8383">
                  <c:v>43106.072916666599</c:v>
                </c:pt>
                <c:pt idx="8384">
                  <c:v>43106.09375</c:v>
                </c:pt>
                <c:pt idx="8385">
                  <c:v>43106.114583333401</c:v>
                </c:pt>
                <c:pt idx="8386">
                  <c:v>43106.135416666599</c:v>
                </c:pt>
                <c:pt idx="8387">
                  <c:v>43106.15625</c:v>
                </c:pt>
                <c:pt idx="8388">
                  <c:v>43106.177083333401</c:v>
                </c:pt>
                <c:pt idx="8389">
                  <c:v>43106.197916666599</c:v>
                </c:pt>
                <c:pt idx="8390">
                  <c:v>43106.21875</c:v>
                </c:pt>
                <c:pt idx="8391">
                  <c:v>43106.239583333401</c:v>
                </c:pt>
                <c:pt idx="8392">
                  <c:v>43106.260416666599</c:v>
                </c:pt>
                <c:pt idx="8393">
                  <c:v>43106.28125</c:v>
                </c:pt>
                <c:pt idx="8394">
                  <c:v>43106.302083333401</c:v>
                </c:pt>
                <c:pt idx="8395">
                  <c:v>43106.322916666599</c:v>
                </c:pt>
                <c:pt idx="8396">
                  <c:v>43106.34375</c:v>
                </c:pt>
                <c:pt idx="8397">
                  <c:v>43106.364583333401</c:v>
                </c:pt>
                <c:pt idx="8398">
                  <c:v>43106.385416666599</c:v>
                </c:pt>
                <c:pt idx="8399">
                  <c:v>43106.40625</c:v>
                </c:pt>
                <c:pt idx="8400">
                  <c:v>43106.427083333401</c:v>
                </c:pt>
                <c:pt idx="8401">
                  <c:v>43106.447916666599</c:v>
                </c:pt>
                <c:pt idx="8402">
                  <c:v>43106.46875</c:v>
                </c:pt>
                <c:pt idx="8403">
                  <c:v>43106.489583333401</c:v>
                </c:pt>
                <c:pt idx="8404">
                  <c:v>43106.510416666599</c:v>
                </c:pt>
                <c:pt idx="8405">
                  <c:v>43106.53125</c:v>
                </c:pt>
                <c:pt idx="8406">
                  <c:v>43106.552083333401</c:v>
                </c:pt>
                <c:pt idx="8407">
                  <c:v>43106.572916666599</c:v>
                </c:pt>
                <c:pt idx="8408">
                  <c:v>43106.59375</c:v>
                </c:pt>
                <c:pt idx="8409">
                  <c:v>43106.614583333401</c:v>
                </c:pt>
                <c:pt idx="8410">
                  <c:v>43106.635416666599</c:v>
                </c:pt>
                <c:pt idx="8411">
                  <c:v>43106.65625</c:v>
                </c:pt>
                <c:pt idx="8412">
                  <c:v>43106.677083333401</c:v>
                </c:pt>
                <c:pt idx="8413">
                  <c:v>43106.697916666599</c:v>
                </c:pt>
                <c:pt idx="8414">
                  <c:v>43106.71875</c:v>
                </c:pt>
                <c:pt idx="8415">
                  <c:v>43106.739583333401</c:v>
                </c:pt>
                <c:pt idx="8416">
                  <c:v>43106.760416666599</c:v>
                </c:pt>
                <c:pt idx="8417">
                  <c:v>43106.78125</c:v>
                </c:pt>
                <c:pt idx="8418">
                  <c:v>43106.802083333401</c:v>
                </c:pt>
                <c:pt idx="8419">
                  <c:v>43106.822916666599</c:v>
                </c:pt>
                <c:pt idx="8420">
                  <c:v>43106.84375</c:v>
                </c:pt>
                <c:pt idx="8421">
                  <c:v>43106.864583333401</c:v>
                </c:pt>
                <c:pt idx="8422">
                  <c:v>43106.885416666599</c:v>
                </c:pt>
                <c:pt idx="8423">
                  <c:v>43106.90625</c:v>
                </c:pt>
                <c:pt idx="8424">
                  <c:v>43106.927083333401</c:v>
                </c:pt>
                <c:pt idx="8425">
                  <c:v>43106.947916666599</c:v>
                </c:pt>
                <c:pt idx="8426">
                  <c:v>43106.96875</c:v>
                </c:pt>
                <c:pt idx="8427">
                  <c:v>43106.989583333401</c:v>
                </c:pt>
                <c:pt idx="8428">
                  <c:v>43107.010416666599</c:v>
                </c:pt>
                <c:pt idx="8429">
                  <c:v>43107.03125</c:v>
                </c:pt>
                <c:pt idx="8430">
                  <c:v>43107.052083333401</c:v>
                </c:pt>
                <c:pt idx="8431">
                  <c:v>43107.072916666599</c:v>
                </c:pt>
                <c:pt idx="8432">
                  <c:v>43107.09375</c:v>
                </c:pt>
                <c:pt idx="8433">
                  <c:v>43107.114583333401</c:v>
                </c:pt>
                <c:pt idx="8434">
                  <c:v>43107.135416666599</c:v>
                </c:pt>
                <c:pt idx="8435">
                  <c:v>43107.15625</c:v>
                </c:pt>
                <c:pt idx="8436">
                  <c:v>43107.177083333401</c:v>
                </c:pt>
                <c:pt idx="8437">
                  <c:v>43107.197916666599</c:v>
                </c:pt>
                <c:pt idx="8438">
                  <c:v>43107.21875</c:v>
                </c:pt>
                <c:pt idx="8439">
                  <c:v>43107.239583333401</c:v>
                </c:pt>
                <c:pt idx="8440">
                  <c:v>43107.260416666599</c:v>
                </c:pt>
                <c:pt idx="8441">
                  <c:v>43107.28125</c:v>
                </c:pt>
                <c:pt idx="8442">
                  <c:v>43107.302083333401</c:v>
                </c:pt>
                <c:pt idx="8443">
                  <c:v>43107.322916666599</c:v>
                </c:pt>
                <c:pt idx="8444">
                  <c:v>43107.34375</c:v>
                </c:pt>
                <c:pt idx="8445">
                  <c:v>43107.364583333401</c:v>
                </c:pt>
                <c:pt idx="8446">
                  <c:v>43107.385416666599</c:v>
                </c:pt>
                <c:pt idx="8447">
                  <c:v>43107.40625</c:v>
                </c:pt>
                <c:pt idx="8448">
                  <c:v>43107.427083333401</c:v>
                </c:pt>
                <c:pt idx="8449">
                  <c:v>43107.447916666599</c:v>
                </c:pt>
                <c:pt idx="8450">
                  <c:v>43107.46875</c:v>
                </c:pt>
                <c:pt idx="8451">
                  <c:v>43107.489583333401</c:v>
                </c:pt>
                <c:pt idx="8452">
                  <c:v>43107.510416666599</c:v>
                </c:pt>
                <c:pt idx="8453">
                  <c:v>43107.53125</c:v>
                </c:pt>
                <c:pt idx="8454">
                  <c:v>43107.552083333401</c:v>
                </c:pt>
                <c:pt idx="8455">
                  <c:v>43107.572916666599</c:v>
                </c:pt>
                <c:pt idx="8456">
                  <c:v>43107.59375</c:v>
                </c:pt>
                <c:pt idx="8457">
                  <c:v>43107.614583333401</c:v>
                </c:pt>
                <c:pt idx="8458">
                  <c:v>43107.635416666599</c:v>
                </c:pt>
                <c:pt idx="8459">
                  <c:v>43107.65625</c:v>
                </c:pt>
                <c:pt idx="8460">
                  <c:v>43107.677083333401</c:v>
                </c:pt>
                <c:pt idx="8461">
                  <c:v>43107.697916666599</c:v>
                </c:pt>
                <c:pt idx="8462">
                  <c:v>43107.71875</c:v>
                </c:pt>
                <c:pt idx="8463">
                  <c:v>43107.739583333401</c:v>
                </c:pt>
                <c:pt idx="8464">
                  <c:v>43107.760416666599</c:v>
                </c:pt>
                <c:pt idx="8465">
                  <c:v>43107.78125</c:v>
                </c:pt>
                <c:pt idx="8466">
                  <c:v>43107.802083333401</c:v>
                </c:pt>
                <c:pt idx="8467">
                  <c:v>43107.822916666599</c:v>
                </c:pt>
                <c:pt idx="8468">
                  <c:v>43107.84375</c:v>
                </c:pt>
                <c:pt idx="8469">
                  <c:v>43107.864583333401</c:v>
                </c:pt>
                <c:pt idx="8470">
                  <c:v>43107.885416666599</c:v>
                </c:pt>
                <c:pt idx="8471">
                  <c:v>43107.90625</c:v>
                </c:pt>
                <c:pt idx="8472">
                  <c:v>43107.927083333401</c:v>
                </c:pt>
                <c:pt idx="8473">
                  <c:v>43107.947916666599</c:v>
                </c:pt>
                <c:pt idx="8474">
                  <c:v>43107.96875</c:v>
                </c:pt>
                <c:pt idx="8475">
                  <c:v>43107.989583333401</c:v>
                </c:pt>
                <c:pt idx="8476">
                  <c:v>43108.010416666599</c:v>
                </c:pt>
                <c:pt idx="8477">
                  <c:v>43108.03125</c:v>
                </c:pt>
                <c:pt idx="8478">
                  <c:v>43108.052083333401</c:v>
                </c:pt>
                <c:pt idx="8479">
                  <c:v>43108.072916666599</c:v>
                </c:pt>
                <c:pt idx="8480">
                  <c:v>43108.09375</c:v>
                </c:pt>
                <c:pt idx="8481">
                  <c:v>43108.114583333401</c:v>
                </c:pt>
                <c:pt idx="8482">
                  <c:v>43108.135416666599</c:v>
                </c:pt>
                <c:pt idx="8483">
                  <c:v>43108.15625</c:v>
                </c:pt>
                <c:pt idx="8484">
                  <c:v>43108.177083333401</c:v>
                </c:pt>
                <c:pt idx="8485">
                  <c:v>43108.197916666599</c:v>
                </c:pt>
                <c:pt idx="8486">
                  <c:v>43108.21875</c:v>
                </c:pt>
                <c:pt idx="8487">
                  <c:v>43108.239583333401</c:v>
                </c:pt>
                <c:pt idx="8488">
                  <c:v>43108.260416666599</c:v>
                </c:pt>
                <c:pt idx="8489">
                  <c:v>43108.28125</c:v>
                </c:pt>
                <c:pt idx="8490">
                  <c:v>43108.302083333401</c:v>
                </c:pt>
                <c:pt idx="8491">
                  <c:v>43108.322916666599</c:v>
                </c:pt>
                <c:pt idx="8492">
                  <c:v>43108.34375</c:v>
                </c:pt>
                <c:pt idx="8493">
                  <c:v>43108.364583333401</c:v>
                </c:pt>
                <c:pt idx="8494">
                  <c:v>43108.385416666599</c:v>
                </c:pt>
                <c:pt idx="8495">
                  <c:v>43108.40625</c:v>
                </c:pt>
                <c:pt idx="8496">
                  <c:v>43108.427083333401</c:v>
                </c:pt>
                <c:pt idx="8497">
                  <c:v>43108.447916666599</c:v>
                </c:pt>
                <c:pt idx="8498">
                  <c:v>43108.46875</c:v>
                </c:pt>
                <c:pt idx="8499">
                  <c:v>43108.489583333401</c:v>
                </c:pt>
                <c:pt idx="8500">
                  <c:v>43108.510416666599</c:v>
                </c:pt>
                <c:pt idx="8501">
                  <c:v>43108.53125</c:v>
                </c:pt>
                <c:pt idx="8502">
                  <c:v>43108.552083333401</c:v>
                </c:pt>
                <c:pt idx="8503">
                  <c:v>43108.572916666599</c:v>
                </c:pt>
                <c:pt idx="8504">
                  <c:v>43108.59375</c:v>
                </c:pt>
                <c:pt idx="8505">
                  <c:v>43108.614583333401</c:v>
                </c:pt>
                <c:pt idx="8506">
                  <c:v>43108.635416666599</c:v>
                </c:pt>
                <c:pt idx="8507">
                  <c:v>43108.65625</c:v>
                </c:pt>
                <c:pt idx="8508">
                  <c:v>43108.677083333401</c:v>
                </c:pt>
                <c:pt idx="8509">
                  <c:v>43108.697916666599</c:v>
                </c:pt>
                <c:pt idx="8510">
                  <c:v>43108.71875</c:v>
                </c:pt>
                <c:pt idx="8511">
                  <c:v>43108.739583333401</c:v>
                </c:pt>
                <c:pt idx="8512">
                  <c:v>43108.760416666599</c:v>
                </c:pt>
                <c:pt idx="8513">
                  <c:v>43108.78125</c:v>
                </c:pt>
                <c:pt idx="8514">
                  <c:v>43108.802083333401</c:v>
                </c:pt>
                <c:pt idx="8515">
                  <c:v>43108.822916666599</c:v>
                </c:pt>
                <c:pt idx="8516">
                  <c:v>43108.84375</c:v>
                </c:pt>
                <c:pt idx="8517">
                  <c:v>43108.864583333401</c:v>
                </c:pt>
                <c:pt idx="8518">
                  <c:v>43108.885416666599</c:v>
                </c:pt>
                <c:pt idx="8519">
                  <c:v>43108.90625</c:v>
                </c:pt>
                <c:pt idx="8520">
                  <c:v>43108.927083333401</c:v>
                </c:pt>
                <c:pt idx="8521">
                  <c:v>43108.947916666599</c:v>
                </c:pt>
                <c:pt idx="8522">
                  <c:v>43108.96875</c:v>
                </c:pt>
                <c:pt idx="8523">
                  <c:v>43108.989583333401</c:v>
                </c:pt>
                <c:pt idx="8524">
                  <c:v>43109.010416666599</c:v>
                </c:pt>
                <c:pt idx="8525">
                  <c:v>43109.03125</c:v>
                </c:pt>
                <c:pt idx="8526">
                  <c:v>43109.052083333401</c:v>
                </c:pt>
                <c:pt idx="8527">
                  <c:v>43109.072916666599</c:v>
                </c:pt>
                <c:pt idx="8528">
                  <c:v>43109.09375</c:v>
                </c:pt>
                <c:pt idx="8529">
                  <c:v>43109.114583333401</c:v>
                </c:pt>
                <c:pt idx="8530">
                  <c:v>43109.135416666599</c:v>
                </c:pt>
                <c:pt idx="8531">
                  <c:v>43109.15625</c:v>
                </c:pt>
                <c:pt idx="8532">
                  <c:v>43109.177083333401</c:v>
                </c:pt>
                <c:pt idx="8533">
                  <c:v>43109.197916666599</c:v>
                </c:pt>
                <c:pt idx="8534">
                  <c:v>43109.21875</c:v>
                </c:pt>
                <c:pt idx="8535">
                  <c:v>43109.239583333401</c:v>
                </c:pt>
                <c:pt idx="8536">
                  <c:v>43109.260416666599</c:v>
                </c:pt>
                <c:pt idx="8537">
                  <c:v>43109.28125</c:v>
                </c:pt>
                <c:pt idx="8538">
                  <c:v>43109.302083333401</c:v>
                </c:pt>
                <c:pt idx="8539">
                  <c:v>43109.322916666599</c:v>
                </c:pt>
                <c:pt idx="8540">
                  <c:v>43109.34375</c:v>
                </c:pt>
                <c:pt idx="8541">
                  <c:v>43109.364583333401</c:v>
                </c:pt>
                <c:pt idx="8542">
                  <c:v>43109.385416666599</c:v>
                </c:pt>
                <c:pt idx="8543">
                  <c:v>43109.40625</c:v>
                </c:pt>
                <c:pt idx="8544">
                  <c:v>43109.427083333401</c:v>
                </c:pt>
                <c:pt idx="8545">
                  <c:v>43109.447916666599</c:v>
                </c:pt>
                <c:pt idx="8546">
                  <c:v>43109.46875</c:v>
                </c:pt>
                <c:pt idx="8547">
                  <c:v>43109.489583333401</c:v>
                </c:pt>
                <c:pt idx="8548">
                  <c:v>43109.510416666599</c:v>
                </c:pt>
                <c:pt idx="8549">
                  <c:v>43109.53125</c:v>
                </c:pt>
                <c:pt idx="8550">
                  <c:v>43109.552083333401</c:v>
                </c:pt>
                <c:pt idx="8551">
                  <c:v>43109.572916666599</c:v>
                </c:pt>
                <c:pt idx="8552">
                  <c:v>43109.59375</c:v>
                </c:pt>
                <c:pt idx="8553">
                  <c:v>43109.614583333401</c:v>
                </c:pt>
                <c:pt idx="8554">
                  <c:v>43109.635416666599</c:v>
                </c:pt>
                <c:pt idx="8555">
                  <c:v>43109.65625</c:v>
                </c:pt>
                <c:pt idx="8556">
                  <c:v>43109.677083333401</c:v>
                </c:pt>
                <c:pt idx="8557">
                  <c:v>43109.697916666599</c:v>
                </c:pt>
                <c:pt idx="8558">
                  <c:v>43109.71875</c:v>
                </c:pt>
                <c:pt idx="8559">
                  <c:v>43109.739583333401</c:v>
                </c:pt>
                <c:pt idx="8560">
                  <c:v>43109.760416666599</c:v>
                </c:pt>
                <c:pt idx="8561">
                  <c:v>43109.78125</c:v>
                </c:pt>
                <c:pt idx="8562">
                  <c:v>43109.802083333401</c:v>
                </c:pt>
                <c:pt idx="8563">
                  <c:v>43109.822916666599</c:v>
                </c:pt>
                <c:pt idx="8564">
                  <c:v>43109.84375</c:v>
                </c:pt>
                <c:pt idx="8565">
                  <c:v>43109.864583333401</c:v>
                </c:pt>
                <c:pt idx="8566">
                  <c:v>43109.885416666599</c:v>
                </c:pt>
                <c:pt idx="8567">
                  <c:v>43109.90625</c:v>
                </c:pt>
                <c:pt idx="8568">
                  <c:v>43109.927083333401</c:v>
                </c:pt>
                <c:pt idx="8569">
                  <c:v>43109.947916666599</c:v>
                </c:pt>
                <c:pt idx="8570">
                  <c:v>43109.96875</c:v>
                </c:pt>
                <c:pt idx="8571">
                  <c:v>43109.989583333401</c:v>
                </c:pt>
                <c:pt idx="8572">
                  <c:v>43110.010416666599</c:v>
                </c:pt>
                <c:pt idx="8573">
                  <c:v>43110.03125</c:v>
                </c:pt>
                <c:pt idx="8574">
                  <c:v>43110.052083333401</c:v>
                </c:pt>
                <c:pt idx="8575">
                  <c:v>43110.072916666599</c:v>
                </c:pt>
                <c:pt idx="8576">
                  <c:v>43110.09375</c:v>
                </c:pt>
                <c:pt idx="8577">
                  <c:v>43110.114583333401</c:v>
                </c:pt>
                <c:pt idx="8578">
                  <c:v>43110.135416666599</c:v>
                </c:pt>
                <c:pt idx="8579">
                  <c:v>43110.15625</c:v>
                </c:pt>
                <c:pt idx="8580">
                  <c:v>43110.177083333401</c:v>
                </c:pt>
                <c:pt idx="8581">
                  <c:v>43110.197916666599</c:v>
                </c:pt>
                <c:pt idx="8582">
                  <c:v>43110.21875</c:v>
                </c:pt>
                <c:pt idx="8583">
                  <c:v>43110.239583333401</c:v>
                </c:pt>
                <c:pt idx="8584">
                  <c:v>43110.260416666599</c:v>
                </c:pt>
                <c:pt idx="8585">
                  <c:v>43110.28125</c:v>
                </c:pt>
                <c:pt idx="8586">
                  <c:v>43110.302083333401</c:v>
                </c:pt>
                <c:pt idx="8587">
                  <c:v>43110.322916666599</c:v>
                </c:pt>
                <c:pt idx="8588">
                  <c:v>43110.34375</c:v>
                </c:pt>
                <c:pt idx="8589">
                  <c:v>43110.364583333401</c:v>
                </c:pt>
                <c:pt idx="8590">
                  <c:v>43110.385416666599</c:v>
                </c:pt>
                <c:pt idx="8591">
                  <c:v>43110.40625</c:v>
                </c:pt>
                <c:pt idx="8592">
                  <c:v>43110.427083333401</c:v>
                </c:pt>
                <c:pt idx="8593">
                  <c:v>43110.447916666599</c:v>
                </c:pt>
                <c:pt idx="8594">
                  <c:v>43110.46875</c:v>
                </c:pt>
                <c:pt idx="8595">
                  <c:v>43110.489583333401</c:v>
                </c:pt>
                <c:pt idx="8596">
                  <c:v>43110.510416666599</c:v>
                </c:pt>
                <c:pt idx="8597">
                  <c:v>43110.53125</c:v>
                </c:pt>
                <c:pt idx="8598">
                  <c:v>43110.552083333401</c:v>
                </c:pt>
                <c:pt idx="8599">
                  <c:v>43110.572916666599</c:v>
                </c:pt>
                <c:pt idx="8600">
                  <c:v>43110.59375</c:v>
                </c:pt>
                <c:pt idx="8601">
                  <c:v>43110.614583333401</c:v>
                </c:pt>
                <c:pt idx="8602">
                  <c:v>43110.635416666599</c:v>
                </c:pt>
                <c:pt idx="8603">
                  <c:v>43110.65625</c:v>
                </c:pt>
                <c:pt idx="8604">
                  <c:v>43110.677083333401</c:v>
                </c:pt>
                <c:pt idx="8605">
                  <c:v>43110.697916666599</c:v>
                </c:pt>
                <c:pt idx="8606">
                  <c:v>43110.71875</c:v>
                </c:pt>
                <c:pt idx="8607">
                  <c:v>43110.739583333401</c:v>
                </c:pt>
                <c:pt idx="8608">
                  <c:v>43110.760416666599</c:v>
                </c:pt>
                <c:pt idx="8609">
                  <c:v>43110.78125</c:v>
                </c:pt>
                <c:pt idx="8610">
                  <c:v>43110.802083333401</c:v>
                </c:pt>
                <c:pt idx="8611">
                  <c:v>43110.822916666599</c:v>
                </c:pt>
                <c:pt idx="8612">
                  <c:v>43110.84375</c:v>
                </c:pt>
                <c:pt idx="8613">
                  <c:v>43110.864583333401</c:v>
                </c:pt>
                <c:pt idx="8614">
                  <c:v>43110.885416666599</c:v>
                </c:pt>
                <c:pt idx="8615">
                  <c:v>43110.90625</c:v>
                </c:pt>
                <c:pt idx="8616">
                  <c:v>43110.927083333401</c:v>
                </c:pt>
                <c:pt idx="8617">
                  <c:v>43110.947916666599</c:v>
                </c:pt>
                <c:pt idx="8618">
                  <c:v>43110.96875</c:v>
                </c:pt>
                <c:pt idx="8619">
                  <c:v>43110.989583333401</c:v>
                </c:pt>
                <c:pt idx="8620">
                  <c:v>43111.010416666599</c:v>
                </c:pt>
                <c:pt idx="8621">
                  <c:v>43111.03125</c:v>
                </c:pt>
                <c:pt idx="8622">
                  <c:v>43111.052083333401</c:v>
                </c:pt>
                <c:pt idx="8623">
                  <c:v>43111.072916666599</c:v>
                </c:pt>
                <c:pt idx="8624">
                  <c:v>43111.09375</c:v>
                </c:pt>
                <c:pt idx="8625">
                  <c:v>43111.114583333401</c:v>
                </c:pt>
                <c:pt idx="8626">
                  <c:v>43111.135416666599</c:v>
                </c:pt>
                <c:pt idx="8627">
                  <c:v>43111.15625</c:v>
                </c:pt>
                <c:pt idx="8628">
                  <c:v>43111.177083333401</c:v>
                </c:pt>
                <c:pt idx="8629">
                  <c:v>43111.197916666599</c:v>
                </c:pt>
                <c:pt idx="8630">
                  <c:v>43111.21875</c:v>
                </c:pt>
                <c:pt idx="8631">
                  <c:v>43111.239583333401</c:v>
                </c:pt>
                <c:pt idx="8632">
                  <c:v>43111.260416666599</c:v>
                </c:pt>
                <c:pt idx="8633">
                  <c:v>43111.28125</c:v>
                </c:pt>
                <c:pt idx="8634">
                  <c:v>43111.302083333401</c:v>
                </c:pt>
                <c:pt idx="8635">
                  <c:v>43111.322916666599</c:v>
                </c:pt>
                <c:pt idx="8636">
                  <c:v>43111.34375</c:v>
                </c:pt>
                <c:pt idx="8637">
                  <c:v>43111.364583333401</c:v>
                </c:pt>
                <c:pt idx="8638">
                  <c:v>43111.385416666599</c:v>
                </c:pt>
                <c:pt idx="8639">
                  <c:v>43111.40625</c:v>
                </c:pt>
                <c:pt idx="8640">
                  <c:v>43111.427083333401</c:v>
                </c:pt>
                <c:pt idx="8641">
                  <c:v>43111.447916666599</c:v>
                </c:pt>
                <c:pt idx="8642">
                  <c:v>43111.46875</c:v>
                </c:pt>
                <c:pt idx="8643">
                  <c:v>43111.489583333401</c:v>
                </c:pt>
                <c:pt idx="8644">
                  <c:v>43111.510416666599</c:v>
                </c:pt>
                <c:pt idx="8645">
                  <c:v>43111.53125</c:v>
                </c:pt>
                <c:pt idx="8646">
                  <c:v>43111.552083333401</c:v>
                </c:pt>
                <c:pt idx="8647">
                  <c:v>43111.572916666599</c:v>
                </c:pt>
                <c:pt idx="8648">
                  <c:v>43111.59375</c:v>
                </c:pt>
                <c:pt idx="8649">
                  <c:v>43111.614583333401</c:v>
                </c:pt>
                <c:pt idx="8650">
                  <c:v>43111.635416666599</c:v>
                </c:pt>
                <c:pt idx="8651">
                  <c:v>43111.65625</c:v>
                </c:pt>
                <c:pt idx="8652">
                  <c:v>43111.677083333401</c:v>
                </c:pt>
                <c:pt idx="8653">
                  <c:v>43111.697916666599</c:v>
                </c:pt>
                <c:pt idx="8654">
                  <c:v>43111.71875</c:v>
                </c:pt>
                <c:pt idx="8655">
                  <c:v>43111.739583333401</c:v>
                </c:pt>
                <c:pt idx="8656">
                  <c:v>43111.760416666599</c:v>
                </c:pt>
                <c:pt idx="8657">
                  <c:v>43111.78125</c:v>
                </c:pt>
                <c:pt idx="8658">
                  <c:v>43111.802083333401</c:v>
                </c:pt>
                <c:pt idx="8659">
                  <c:v>43111.822916666599</c:v>
                </c:pt>
                <c:pt idx="8660">
                  <c:v>43111.84375</c:v>
                </c:pt>
                <c:pt idx="8661">
                  <c:v>43111.864583333401</c:v>
                </c:pt>
                <c:pt idx="8662">
                  <c:v>43111.885416666599</c:v>
                </c:pt>
                <c:pt idx="8663">
                  <c:v>43111.90625</c:v>
                </c:pt>
                <c:pt idx="8664">
                  <c:v>43111.927083333401</c:v>
                </c:pt>
                <c:pt idx="8665">
                  <c:v>43111.947916666599</c:v>
                </c:pt>
                <c:pt idx="8666">
                  <c:v>43111.96875</c:v>
                </c:pt>
                <c:pt idx="8667">
                  <c:v>43111.989583333401</c:v>
                </c:pt>
                <c:pt idx="8668">
                  <c:v>43112.010416666599</c:v>
                </c:pt>
                <c:pt idx="8669">
                  <c:v>43112.03125</c:v>
                </c:pt>
                <c:pt idx="8670">
                  <c:v>43112.052083333401</c:v>
                </c:pt>
                <c:pt idx="8671">
                  <c:v>43112.072916666599</c:v>
                </c:pt>
                <c:pt idx="8672">
                  <c:v>43112.09375</c:v>
                </c:pt>
                <c:pt idx="8673">
                  <c:v>43112.114583333401</c:v>
                </c:pt>
                <c:pt idx="8674">
                  <c:v>43112.135416666599</c:v>
                </c:pt>
                <c:pt idx="8675">
                  <c:v>43112.15625</c:v>
                </c:pt>
                <c:pt idx="8676">
                  <c:v>43112.177083333401</c:v>
                </c:pt>
                <c:pt idx="8677">
                  <c:v>43112.197916666599</c:v>
                </c:pt>
                <c:pt idx="8678">
                  <c:v>43112.21875</c:v>
                </c:pt>
                <c:pt idx="8679">
                  <c:v>43112.239583333401</c:v>
                </c:pt>
                <c:pt idx="8680">
                  <c:v>43112.260416666599</c:v>
                </c:pt>
                <c:pt idx="8681">
                  <c:v>43112.28125</c:v>
                </c:pt>
                <c:pt idx="8682">
                  <c:v>43112.302083333401</c:v>
                </c:pt>
                <c:pt idx="8683">
                  <c:v>43112.322916666599</c:v>
                </c:pt>
                <c:pt idx="8684">
                  <c:v>43112.34375</c:v>
                </c:pt>
                <c:pt idx="8685">
                  <c:v>43112.364583333401</c:v>
                </c:pt>
                <c:pt idx="8686">
                  <c:v>43112.385416666599</c:v>
                </c:pt>
                <c:pt idx="8687">
                  <c:v>43112.40625</c:v>
                </c:pt>
                <c:pt idx="8688">
                  <c:v>43112.427083333401</c:v>
                </c:pt>
                <c:pt idx="8689">
                  <c:v>43112.447916666599</c:v>
                </c:pt>
                <c:pt idx="8690">
                  <c:v>43112.46875</c:v>
                </c:pt>
                <c:pt idx="8691">
                  <c:v>43112.489583333401</c:v>
                </c:pt>
                <c:pt idx="8692">
                  <c:v>43112.510416666599</c:v>
                </c:pt>
                <c:pt idx="8693">
                  <c:v>43112.53125</c:v>
                </c:pt>
                <c:pt idx="8694">
                  <c:v>43112.552083333401</c:v>
                </c:pt>
                <c:pt idx="8695">
                  <c:v>43112.572916666599</c:v>
                </c:pt>
                <c:pt idx="8696">
                  <c:v>43112.59375</c:v>
                </c:pt>
                <c:pt idx="8697">
                  <c:v>43112.614583333401</c:v>
                </c:pt>
                <c:pt idx="8698">
                  <c:v>43112.635416666599</c:v>
                </c:pt>
                <c:pt idx="8699">
                  <c:v>43112.65625</c:v>
                </c:pt>
                <c:pt idx="8700">
                  <c:v>43112.677083333401</c:v>
                </c:pt>
                <c:pt idx="8701">
                  <c:v>43112.697916666599</c:v>
                </c:pt>
                <c:pt idx="8702">
                  <c:v>43112.71875</c:v>
                </c:pt>
                <c:pt idx="8703">
                  <c:v>43112.739583333401</c:v>
                </c:pt>
                <c:pt idx="8704">
                  <c:v>43112.760416666599</c:v>
                </c:pt>
                <c:pt idx="8705">
                  <c:v>43112.78125</c:v>
                </c:pt>
                <c:pt idx="8706">
                  <c:v>43112.802083333401</c:v>
                </c:pt>
                <c:pt idx="8707">
                  <c:v>43112.822916666599</c:v>
                </c:pt>
                <c:pt idx="8708">
                  <c:v>43112.84375</c:v>
                </c:pt>
                <c:pt idx="8709">
                  <c:v>43112.864583333401</c:v>
                </c:pt>
                <c:pt idx="8710">
                  <c:v>43112.885416666599</c:v>
                </c:pt>
                <c:pt idx="8711">
                  <c:v>43112.90625</c:v>
                </c:pt>
                <c:pt idx="8712">
                  <c:v>43112.927083333401</c:v>
                </c:pt>
                <c:pt idx="8713">
                  <c:v>43112.947916666599</c:v>
                </c:pt>
                <c:pt idx="8714">
                  <c:v>43112.96875</c:v>
                </c:pt>
                <c:pt idx="8715">
                  <c:v>43112.989583333401</c:v>
                </c:pt>
                <c:pt idx="8716">
                  <c:v>43113.010416666599</c:v>
                </c:pt>
                <c:pt idx="8717">
                  <c:v>43113.03125</c:v>
                </c:pt>
                <c:pt idx="8718">
                  <c:v>43113.052083333401</c:v>
                </c:pt>
                <c:pt idx="8719">
                  <c:v>43113.072916666599</c:v>
                </c:pt>
                <c:pt idx="8720">
                  <c:v>43113.09375</c:v>
                </c:pt>
                <c:pt idx="8721">
                  <c:v>43113.114583333401</c:v>
                </c:pt>
                <c:pt idx="8722">
                  <c:v>43113.135416666599</c:v>
                </c:pt>
                <c:pt idx="8723">
                  <c:v>43113.15625</c:v>
                </c:pt>
                <c:pt idx="8724">
                  <c:v>43113.177083333401</c:v>
                </c:pt>
                <c:pt idx="8725">
                  <c:v>43113.197916666599</c:v>
                </c:pt>
                <c:pt idx="8726">
                  <c:v>43113.21875</c:v>
                </c:pt>
                <c:pt idx="8727">
                  <c:v>43113.239583333401</c:v>
                </c:pt>
                <c:pt idx="8728">
                  <c:v>43113.260416666599</c:v>
                </c:pt>
                <c:pt idx="8729">
                  <c:v>43113.28125</c:v>
                </c:pt>
                <c:pt idx="8730">
                  <c:v>43113.302083333401</c:v>
                </c:pt>
                <c:pt idx="8731">
                  <c:v>43113.322916666599</c:v>
                </c:pt>
                <c:pt idx="8732">
                  <c:v>43113.34375</c:v>
                </c:pt>
                <c:pt idx="8733">
                  <c:v>43113.364583333401</c:v>
                </c:pt>
                <c:pt idx="8734">
                  <c:v>43113.385416666599</c:v>
                </c:pt>
                <c:pt idx="8735">
                  <c:v>43113.40625</c:v>
                </c:pt>
                <c:pt idx="8736">
                  <c:v>43113.427083333401</c:v>
                </c:pt>
                <c:pt idx="8737">
                  <c:v>43113.447916666599</c:v>
                </c:pt>
                <c:pt idx="8738">
                  <c:v>43113.46875</c:v>
                </c:pt>
                <c:pt idx="8739">
                  <c:v>43113.489583333401</c:v>
                </c:pt>
                <c:pt idx="8740">
                  <c:v>43113.510416666599</c:v>
                </c:pt>
                <c:pt idx="8741">
                  <c:v>43113.53125</c:v>
                </c:pt>
                <c:pt idx="8742">
                  <c:v>43113.552083333401</c:v>
                </c:pt>
                <c:pt idx="8743">
                  <c:v>43113.572916666599</c:v>
                </c:pt>
                <c:pt idx="8744">
                  <c:v>43113.59375</c:v>
                </c:pt>
                <c:pt idx="8745">
                  <c:v>43113.614583333401</c:v>
                </c:pt>
                <c:pt idx="8746">
                  <c:v>43113.635416666599</c:v>
                </c:pt>
                <c:pt idx="8747">
                  <c:v>43113.65625</c:v>
                </c:pt>
                <c:pt idx="8748">
                  <c:v>43113.677083333401</c:v>
                </c:pt>
                <c:pt idx="8749">
                  <c:v>43113.697916666599</c:v>
                </c:pt>
                <c:pt idx="8750">
                  <c:v>43113.71875</c:v>
                </c:pt>
                <c:pt idx="8751">
                  <c:v>43113.739583333401</c:v>
                </c:pt>
                <c:pt idx="8752">
                  <c:v>43113.760416666599</c:v>
                </c:pt>
                <c:pt idx="8753">
                  <c:v>43113.78125</c:v>
                </c:pt>
                <c:pt idx="8754">
                  <c:v>43113.802083333401</c:v>
                </c:pt>
                <c:pt idx="8755">
                  <c:v>43113.822916666599</c:v>
                </c:pt>
                <c:pt idx="8756">
                  <c:v>43113.84375</c:v>
                </c:pt>
                <c:pt idx="8757">
                  <c:v>43113.864583333401</c:v>
                </c:pt>
                <c:pt idx="8758">
                  <c:v>43113.885416666599</c:v>
                </c:pt>
                <c:pt idx="8759">
                  <c:v>43113.90625</c:v>
                </c:pt>
                <c:pt idx="8760">
                  <c:v>43113.927083333401</c:v>
                </c:pt>
                <c:pt idx="8761">
                  <c:v>43113.947916666599</c:v>
                </c:pt>
                <c:pt idx="8762">
                  <c:v>43113.96875</c:v>
                </c:pt>
                <c:pt idx="8763">
                  <c:v>43113.989583333401</c:v>
                </c:pt>
                <c:pt idx="8764">
                  <c:v>43114.010416666599</c:v>
                </c:pt>
                <c:pt idx="8765">
                  <c:v>43114.03125</c:v>
                </c:pt>
                <c:pt idx="8766">
                  <c:v>43114.052083333401</c:v>
                </c:pt>
                <c:pt idx="8767">
                  <c:v>43114.072916666599</c:v>
                </c:pt>
                <c:pt idx="8768">
                  <c:v>43114.09375</c:v>
                </c:pt>
                <c:pt idx="8769">
                  <c:v>43114.114583333401</c:v>
                </c:pt>
                <c:pt idx="8770">
                  <c:v>43114.135416666599</c:v>
                </c:pt>
                <c:pt idx="8771">
                  <c:v>43114.15625</c:v>
                </c:pt>
                <c:pt idx="8772">
                  <c:v>43114.177083333401</c:v>
                </c:pt>
                <c:pt idx="8773">
                  <c:v>43114.197916666599</c:v>
                </c:pt>
                <c:pt idx="8774">
                  <c:v>43114.21875</c:v>
                </c:pt>
                <c:pt idx="8775">
                  <c:v>43114.239583333401</c:v>
                </c:pt>
                <c:pt idx="8776">
                  <c:v>43114.260416666599</c:v>
                </c:pt>
                <c:pt idx="8777">
                  <c:v>43114.28125</c:v>
                </c:pt>
                <c:pt idx="8778">
                  <c:v>43114.302083333401</c:v>
                </c:pt>
                <c:pt idx="8779">
                  <c:v>43114.322916666599</c:v>
                </c:pt>
                <c:pt idx="8780">
                  <c:v>43114.34375</c:v>
                </c:pt>
                <c:pt idx="8781">
                  <c:v>43114.364583333401</c:v>
                </c:pt>
                <c:pt idx="8782">
                  <c:v>43114.385416666599</c:v>
                </c:pt>
                <c:pt idx="8783">
                  <c:v>43114.40625</c:v>
                </c:pt>
                <c:pt idx="8784">
                  <c:v>43114.427083333401</c:v>
                </c:pt>
                <c:pt idx="8785">
                  <c:v>43114.447916666599</c:v>
                </c:pt>
                <c:pt idx="8786">
                  <c:v>43114.46875</c:v>
                </c:pt>
                <c:pt idx="8787">
                  <c:v>43114.489583333401</c:v>
                </c:pt>
                <c:pt idx="8788">
                  <c:v>43114.510416666599</c:v>
                </c:pt>
                <c:pt idx="8789">
                  <c:v>43114.53125</c:v>
                </c:pt>
                <c:pt idx="8790">
                  <c:v>43114.552083333401</c:v>
                </c:pt>
                <c:pt idx="8791">
                  <c:v>43114.572916666599</c:v>
                </c:pt>
                <c:pt idx="8792">
                  <c:v>43114.59375</c:v>
                </c:pt>
                <c:pt idx="8793">
                  <c:v>43114.614583333401</c:v>
                </c:pt>
                <c:pt idx="8794">
                  <c:v>43114.635416666599</c:v>
                </c:pt>
                <c:pt idx="8795">
                  <c:v>43114.65625</c:v>
                </c:pt>
                <c:pt idx="8796">
                  <c:v>43114.677083333401</c:v>
                </c:pt>
                <c:pt idx="8797">
                  <c:v>43114.697916666599</c:v>
                </c:pt>
                <c:pt idx="8798">
                  <c:v>43114.71875</c:v>
                </c:pt>
                <c:pt idx="8799">
                  <c:v>43114.739583333401</c:v>
                </c:pt>
                <c:pt idx="8800">
                  <c:v>43114.760416666599</c:v>
                </c:pt>
                <c:pt idx="8801">
                  <c:v>43114.78125</c:v>
                </c:pt>
                <c:pt idx="8802">
                  <c:v>43114.802083333401</c:v>
                </c:pt>
                <c:pt idx="8803">
                  <c:v>43114.822916666599</c:v>
                </c:pt>
                <c:pt idx="8804">
                  <c:v>43114.84375</c:v>
                </c:pt>
                <c:pt idx="8805">
                  <c:v>43114.864583333401</c:v>
                </c:pt>
                <c:pt idx="8806">
                  <c:v>43114.885416666599</c:v>
                </c:pt>
                <c:pt idx="8807">
                  <c:v>43114.90625</c:v>
                </c:pt>
                <c:pt idx="8808">
                  <c:v>43114.927083333401</c:v>
                </c:pt>
                <c:pt idx="8809">
                  <c:v>43114.947916666599</c:v>
                </c:pt>
                <c:pt idx="8810">
                  <c:v>43114.96875</c:v>
                </c:pt>
                <c:pt idx="8811">
                  <c:v>43114.989583333401</c:v>
                </c:pt>
                <c:pt idx="8812">
                  <c:v>43115.010416666599</c:v>
                </c:pt>
                <c:pt idx="8813">
                  <c:v>43115.03125</c:v>
                </c:pt>
                <c:pt idx="8814">
                  <c:v>43115.052083333401</c:v>
                </c:pt>
                <c:pt idx="8815">
                  <c:v>43115.072916666599</c:v>
                </c:pt>
                <c:pt idx="8816">
                  <c:v>43115.09375</c:v>
                </c:pt>
                <c:pt idx="8817">
                  <c:v>43115.114583333401</c:v>
                </c:pt>
                <c:pt idx="8818">
                  <c:v>43115.135416666599</c:v>
                </c:pt>
                <c:pt idx="8819">
                  <c:v>43115.15625</c:v>
                </c:pt>
                <c:pt idx="8820">
                  <c:v>43115.177083333401</c:v>
                </c:pt>
                <c:pt idx="8821">
                  <c:v>43115.197916666599</c:v>
                </c:pt>
                <c:pt idx="8822">
                  <c:v>43115.21875</c:v>
                </c:pt>
                <c:pt idx="8823">
                  <c:v>43115.239583333401</c:v>
                </c:pt>
                <c:pt idx="8824">
                  <c:v>43115.260416666599</c:v>
                </c:pt>
                <c:pt idx="8825">
                  <c:v>43115.28125</c:v>
                </c:pt>
                <c:pt idx="8826">
                  <c:v>43115.302083333401</c:v>
                </c:pt>
                <c:pt idx="8827">
                  <c:v>43115.322916666599</c:v>
                </c:pt>
                <c:pt idx="8828">
                  <c:v>43115.34375</c:v>
                </c:pt>
                <c:pt idx="8829">
                  <c:v>43115.364583333401</c:v>
                </c:pt>
                <c:pt idx="8830">
                  <c:v>43115.385416666599</c:v>
                </c:pt>
                <c:pt idx="8831">
                  <c:v>43115.40625</c:v>
                </c:pt>
                <c:pt idx="8832">
                  <c:v>43115.427083333401</c:v>
                </c:pt>
                <c:pt idx="8833">
                  <c:v>43115.447916666599</c:v>
                </c:pt>
                <c:pt idx="8834">
                  <c:v>43115.46875</c:v>
                </c:pt>
                <c:pt idx="8835">
                  <c:v>43115.489583333401</c:v>
                </c:pt>
                <c:pt idx="8836">
                  <c:v>43115.510416666599</c:v>
                </c:pt>
                <c:pt idx="8837">
                  <c:v>43115.53125</c:v>
                </c:pt>
                <c:pt idx="8838">
                  <c:v>43115.552083333401</c:v>
                </c:pt>
                <c:pt idx="8839">
                  <c:v>43115.572916666599</c:v>
                </c:pt>
                <c:pt idx="8840">
                  <c:v>43115.59375</c:v>
                </c:pt>
                <c:pt idx="8841">
                  <c:v>43115.614583333401</c:v>
                </c:pt>
                <c:pt idx="8842">
                  <c:v>43115.635416666599</c:v>
                </c:pt>
                <c:pt idx="8843">
                  <c:v>43115.65625</c:v>
                </c:pt>
                <c:pt idx="8844">
                  <c:v>43115.677083333401</c:v>
                </c:pt>
                <c:pt idx="8845">
                  <c:v>43115.697916666599</c:v>
                </c:pt>
                <c:pt idx="8846">
                  <c:v>43115.71875</c:v>
                </c:pt>
                <c:pt idx="8847">
                  <c:v>43115.739583333401</c:v>
                </c:pt>
                <c:pt idx="8848">
                  <c:v>43115.760416666599</c:v>
                </c:pt>
                <c:pt idx="8849">
                  <c:v>43115.78125</c:v>
                </c:pt>
                <c:pt idx="8850">
                  <c:v>43115.802083333401</c:v>
                </c:pt>
                <c:pt idx="8851">
                  <c:v>43115.822916666599</c:v>
                </c:pt>
                <c:pt idx="8852">
                  <c:v>43115.84375</c:v>
                </c:pt>
                <c:pt idx="8853">
                  <c:v>43115.864583333401</c:v>
                </c:pt>
                <c:pt idx="8854">
                  <c:v>43115.885416666599</c:v>
                </c:pt>
                <c:pt idx="8855">
                  <c:v>43115.90625</c:v>
                </c:pt>
                <c:pt idx="8856">
                  <c:v>43115.927083333401</c:v>
                </c:pt>
                <c:pt idx="8857">
                  <c:v>43115.947916666599</c:v>
                </c:pt>
                <c:pt idx="8858">
                  <c:v>43115.96875</c:v>
                </c:pt>
                <c:pt idx="8859">
                  <c:v>43115.989583333401</c:v>
                </c:pt>
                <c:pt idx="8860">
                  <c:v>43116.010416666599</c:v>
                </c:pt>
                <c:pt idx="8861">
                  <c:v>43116.03125</c:v>
                </c:pt>
                <c:pt idx="8862">
                  <c:v>43116.052083333401</c:v>
                </c:pt>
                <c:pt idx="8863">
                  <c:v>43116.072916666599</c:v>
                </c:pt>
                <c:pt idx="8864">
                  <c:v>43116.09375</c:v>
                </c:pt>
                <c:pt idx="8865">
                  <c:v>43116.114583333401</c:v>
                </c:pt>
                <c:pt idx="8866">
                  <c:v>43116.135416666599</c:v>
                </c:pt>
                <c:pt idx="8867">
                  <c:v>43116.15625</c:v>
                </c:pt>
                <c:pt idx="8868">
                  <c:v>43116.177083333401</c:v>
                </c:pt>
                <c:pt idx="8869">
                  <c:v>43116.197916666599</c:v>
                </c:pt>
                <c:pt idx="8870">
                  <c:v>43116.21875</c:v>
                </c:pt>
                <c:pt idx="8871">
                  <c:v>43116.239583333401</c:v>
                </c:pt>
                <c:pt idx="8872">
                  <c:v>43116.260416666599</c:v>
                </c:pt>
                <c:pt idx="8873">
                  <c:v>43116.28125</c:v>
                </c:pt>
                <c:pt idx="8874">
                  <c:v>43116.302083333401</c:v>
                </c:pt>
                <c:pt idx="8875">
                  <c:v>43116.322916666599</c:v>
                </c:pt>
                <c:pt idx="8876">
                  <c:v>43116.34375</c:v>
                </c:pt>
                <c:pt idx="8877">
                  <c:v>43116.364583333401</c:v>
                </c:pt>
                <c:pt idx="8878">
                  <c:v>43116.385416666599</c:v>
                </c:pt>
                <c:pt idx="8879">
                  <c:v>43116.40625</c:v>
                </c:pt>
                <c:pt idx="8880">
                  <c:v>43116.427083333401</c:v>
                </c:pt>
                <c:pt idx="8881">
                  <c:v>43116.447916666599</c:v>
                </c:pt>
                <c:pt idx="8882">
                  <c:v>43116.46875</c:v>
                </c:pt>
                <c:pt idx="8883">
                  <c:v>43116.489583333401</c:v>
                </c:pt>
                <c:pt idx="8884">
                  <c:v>43116.510416666599</c:v>
                </c:pt>
                <c:pt idx="8885">
                  <c:v>43116.53125</c:v>
                </c:pt>
                <c:pt idx="8886">
                  <c:v>43116.552083333401</c:v>
                </c:pt>
                <c:pt idx="8887">
                  <c:v>43116.572916666599</c:v>
                </c:pt>
                <c:pt idx="8888">
                  <c:v>43116.59375</c:v>
                </c:pt>
                <c:pt idx="8889">
                  <c:v>43116.614583333401</c:v>
                </c:pt>
                <c:pt idx="8890">
                  <c:v>43116.635416666599</c:v>
                </c:pt>
                <c:pt idx="8891">
                  <c:v>43116.65625</c:v>
                </c:pt>
                <c:pt idx="8892">
                  <c:v>43116.677083333401</c:v>
                </c:pt>
                <c:pt idx="8893">
                  <c:v>43116.697916666599</c:v>
                </c:pt>
                <c:pt idx="8894">
                  <c:v>43116.71875</c:v>
                </c:pt>
                <c:pt idx="8895">
                  <c:v>43116.739583333401</c:v>
                </c:pt>
                <c:pt idx="8896">
                  <c:v>43116.760416666599</c:v>
                </c:pt>
                <c:pt idx="8897">
                  <c:v>43116.78125</c:v>
                </c:pt>
                <c:pt idx="8898">
                  <c:v>43116.802083333401</c:v>
                </c:pt>
                <c:pt idx="8899">
                  <c:v>43116.822916666599</c:v>
                </c:pt>
                <c:pt idx="8900">
                  <c:v>43116.84375</c:v>
                </c:pt>
                <c:pt idx="8901">
                  <c:v>43116.864583333401</c:v>
                </c:pt>
                <c:pt idx="8902">
                  <c:v>43116.885416666599</c:v>
                </c:pt>
                <c:pt idx="8903">
                  <c:v>43116.90625</c:v>
                </c:pt>
                <c:pt idx="8904">
                  <c:v>43116.927083333401</c:v>
                </c:pt>
                <c:pt idx="8905">
                  <c:v>43116.947916666599</c:v>
                </c:pt>
                <c:pt idx="8906">
                  <c:v>43116.96875</c:v>
                </c:pt>
                <c:pt idx="8907">
                  <c:v>43116.989583333401</c:v>
                </c:pt>
                <c:pt idx="8908">
                  <c:v>43117.010416666599</c:v>
                </c:pt>
                <c:pt idx="8909">
                  <c:v>43117.03125</c:v>
                </c:pt>
                <c:pt idx="8910">
                  <c:v>43117.052083333401</c:v>
                </c:pt>
                <c:pt idx="8911">
                  <c:v>43117.072916666599</c:v>
                </c:pt>
                <c:pt idx="8912">
                  <c:v>43117.09375</c:v>
                </c:pt>
                <c:pt idx="8913">
                  <c:v>43117.114583333401</c:v>
                </c:pt>
                <c:pt idx="8914">
                  <c:v>43117.135416666599</c:v>
                </c:pt>
                <c:pt idx="8915">
                  <c:v>43117.15625</c:v>
                </c:pt>
                <c:pt idx="8916">
                  <c:v>43117.177083333401</c:v>
                </c:pt>
                <c:pt idx="8917">
                  <c:v>43117.197916666599</c:v>
                </c:pt>
                <c:pt idx="8918">
                  <c:v>43117.21875</c:v>
                </c:pt>
                <c:pt idx="8919">
                  <c:v>43117.239583333401</c:v>
                </c:pt>
                <c:pt idx="8920">
                  <c:v>43117.260416666599</c:v>
                </c:pt>
                <c:pt idx="8921">
                  <c:v>43117.28125</c:v>
                </c:pt>
                <c:pt idx="8922">
                  <c:v>43117.302083333401</c:v>
                </c:pt>
                <c:pt idx="8923">
                  <c:v>43117.322916666599</c:v>
                </c:pt>
                <c:pt idx="8924">
                  <c:v>43117.34375</c:v>
                </c:pt>
                <c:pt idx="8925">
                  <c:v>43117.364583333401</c:v>
                </c:pt>
                <c:pt idx="8926">
                  <c:v>43117.385416666599</c:v>
                </c:pt>
                <c:pt idx="8927">
                  <c:v>43117.40625</c:v>
                </c:pt>
                <c:pt idx="8928">
                  <c:v>43117.427083333401</c:v>
                </c:pt>
                <c:pt idx="8929">
                  <c:v>43117.447916666599</c:v>
                </c:pt>
                <c:pt idx="8930">
                  <c:v>43117.46875</c:v>
                </c:pt>
                <c:pt idx="8931">
                  <c:v>43117.489583333401</c:v>
                </c:pt>
                <c:pt idx="8932">
                  <c:v>43117.510416666599</c:v>
                </c:pt>
                <c:pt idx="8933">
                  <c:v>43117.53125</c:v>
                </c:pt>
                <c:pt idx="8934">
                  <c:v>43117.552083333401</c:v>
                </c:pt>
                <c:pt idx="8935">
                  <c:v>43117.572916666599</c:v>
                </c:pt>
                <c:pt idx="8936">
                  <c:v>43117.59375</c:v>
                </c:pt>
                <c:pt idx="8937">
                  <c:v>43117.614583333401</c:v>
                </c:pt>
                <c:pt idx="8938">
                  <c:v>43117.635416666599</c:v>
                </c:pt>
                <c:pt idx="8939">
                  <c:v>43117.65625</c:v>
                </c:pt>
                <c:pt idx="8940">
                  <c:v>43117.677083333401</c:v>
                </c:pt>
                <c:pt idx="8941">
                  <c:v>43117.697916666599</c:v>
                </c:pt>
                <c:pt idx="8942">
                  <c:v>43117.71875</c:v>
                </c:pt>
                <c:pt idx="8943">
                  <c:v>43117.739583333401</c:v>
                </c:pt>
                <c:pt idx="8944">
                  <c:v>43117.760416666599</c:v>
                </c:pt>
                <c:pt idx="8945">
                  <c:v>43117.78125</c:v>
                </c:pt>
                <c:pt idx="8946">
                  <c:v>43117.802083333401</c:v>
                </c:pt>
                <c:pt idx="8947">
                  <c:v>43117.822916666599</c:v>
                </c:pt>
                <c:pt idx="8948">
                  <c:v>43117.84375</c:v>
                </c:pt>
                <c:pt idx="8949">
                  <c:v>43117.864583333401</c:v>
                </c:pt>
                <c:pt idx="8950">
                  <c:v>43117.885416666599</c:v>
                </c:pt>
                <c:pt idx="8951">
                  <c:v>43117.90625</c:v>
                </c:pt>
                <c:pt idx="8952">
                  <c:v>43117.927083333401</c:v>
                </c:pt>
                <c:pt idx="8953">
                  <c:v>43117.947916666599</c:v>
                </c:pt>
                <c:pt idx="8954">
                  <c:v>43117.96875</c:v>
                </c:pt>
                <c:pt idx="8955">
                  <c:v>43117.989583333401</c:v>
                </c:pt>
                <c:pt idx="8956">
                  <c:v>43118.010416666599</c:v>
                </c:pt>
                <c:pt idx="8957">
                  <c:v>43118.03125</c:v>
                </c:pt>
                <c:pt idx="8958">
                  <c:v>43118.052083333401</c:v>
                </c:pt>
                <c:pt idx="8959">
                  <c:v>43118.072916666599</c:v>
                </c:pt>
                <c:pt idx="8960">
                  <c:v>43118.09375</c:v>
                </c:pt>
                <c:pt idx="8961">
                  <c:v>43118.114583333401</c:v>
                </c:pt>
                <c:pt idx="8962">
                  <c:v>43118.135416666599</c:v>
                </c:pt>
                <c:pt idx="8963">
                  <c:v>43118.15625</c:v>
                </c:pt>
                <c:pt idx="8964">
                  <c:v>43118.177083333401</c:v>
                </c:pt>
                <c:pt idx="8965">
                  <c:v>43118.197916666599</c:v>
                </c:pt>
                <c:pt idx="8966">
                  <c:v>43118.21875</c:v>
                </c:pt>
                <c:pt idx="8967">
                  <c:v>43118.239583333401</c:v>
                </c:pt>
                <c:pt idx="8968">
                  <c:v>43118.260416666599</c:v>
                </c:pt>
                <c:pt idx="8969">
                  <c:v>43118.28125</c:v>
                </c:pt>
                <c:pt idx="8970">
                  <c:v>43118.302083333401</c:v>
                </c:pt>
                <c:pt idx="8971">
                  <c:v>43118.322916666599</c:v>
                </c:pt>
                <c:pt idx="8972">
                  <c:v>43118.34375</c:v>
                </c:pt>
                <c:pt idx="8973">
                  <c:v>43118.364583333401</c:v>
                </c:pt>
                <c:pt idx="8974">
                  <c:v>43118.385416666599</c:v>
                </c:pt>
                <c:pt idx="8975">
                  <c:v>43118.40625</c:v>
                </c:pt>
                <c:pt idx="8976">
                  <c:v>43118.427083333401</c:v>
                </c:pt>
                <c:pt idx="8977">
                  <c:v>43118.447916666599</c:v>
                </c:pt>
                <c:pt idx="8978">
                  <c:v>43118.46875</c:v>
                </c:pt>
                <c:pt idx="8979">
                  <c:v>43118.489583333401</c:v>
                </c:pt>
                <c:pt idx="8980">
                  <c:v>43118.510416666599</c:v>
                </c:pt>
                <c:pt idx="8981">
                  <c:v>43118.53125</c:v>
                </c:pt>
                <c:pt idx="8982">
                  <c:v>43118.552083333401</c:v>
                </c:pt>
                <c:pt idx="8983">
                  <c:v>43118.572916666599</c:v>
                </c:pt>
                <c:pt idx="8984">
                  <c:v>43118.59375</c:v>
                </c:pt>
                <c:pt idx="8985">
                  <c:v>43118.614583333401</c:v>
                </c:pt>
                <c:pt idx="8986">
                  <c:v>43118.635416666599</c:v>
                </c:pt>
                <c:pt idx="8987">
                  <c:v>43118.65625</c:v>
                </c:pt>
                <c:pt idx="8988">
                  <c:v>43118.677083333401</c:v>
                </c:pt>
                <c:pt idx="8989">
                  <c:v>43118.697916666599</c:v>
                </c:pt>
                <c:pt idx="8990">
                  <c:v>43118.71875</c:v>
                </c:pt>
                <c:pt idx="8991">
                  <c:v>43118.739583333401</c:v>
                </c:pt>
                <c:pt idx="8992">
                  <c:v>43118.760416666599</c:v>
                </c:pt>
                <c:pt idx="8993">
                  <c:v>43118.78125</c:v>
                </c:pt>
                <c:pt idx="8994">
                  <c:v>43118.802083333401</c:v>
                </c:pt>
                <c:pt idx="8995">
                  <c:v>43118.822916666599</c:v>
                </c:pt>
                <c:pt idx="8996">
                  <c:v>43118.84375</c:v>
                </c:pt>
                <c:pt idx="8997">
                  <c:v>43118.864583333401</c:v>
                </c:pt>
                <c:pt idx="8998">
                  <c:v>43118.885416666599</c:v>
                </c:pt>
                <c:pt idx="8999">
                  <c:v>43118.90625</c:v>
                </c:pt>
                <c:pt idx="9000">
                  <c:v>43118.927083333401</c:v>
                </c:pt>
                <c:pt idx="9001">
                  <c:v>43118.947916666599</c:v>
                </c:pt>
                <c:pt idx="9002">
                  <c:v>43118.96875</c:v>
                </c:pt>
                <c:pt idx="9003">
                  <c:v>43118.989583333401</c:v>
                </c:pt>
                <c:pt idx="9004">
                  <c:v>43119.010416666599</c:v>
                </c:pt>
                <c:pt idx="9005">
                  <c:v>43119.03125</c:v>
                </c:pt>
                <c:pt idx="9006">
                  <c:v>43119.052083333401</c:v>
                </c:pt>
                <c:pt idx="9007">
                  <c:v>43119.072916666599</c:v>
                </c:pt>
                <c:pt idx="9008">
                  <c:v>43119.09375</c:v>
                </c:pt>
                <c:pt idx="9009">
                  <c:v>43119.114583333401</c:v>
                </c:pt>
                <c:pt idx="9010">
                  <c:v>43119.135416666599</c:v>
                </c:pt>
                <c:pt idx="9011">
                  <c:v>43119.15625</c:v>
                </c:pt>
                <c:pt idx="9012">
                  <c:v>43119.177083333401</c:v>
                </c:pt>
                <c:pt idx="9013">
                  <c:v>43119.197916666599</c:v>
                </c:pt>
                <c:pt idx="9014">
                  <c:v>43119.21875</c:v>
                </c:pt>
                <c:pt idx="9015">
                  <c:v>43119.239583333401</c:v>
                </c:pt>
                <c:pt idx="9016">
                  <c:v>43119.260416666599</c:v>
                </c:pt>
                <c:pt idx="9017">
                  <c:v>43119.28125</c:v>
                </c:pt>
                <c:pt idx="9018">
                  <c:v>43119.302083333401</c:v>
                </c:pt>
                <c:pt idx="9019">
                  <c:v>43119.322916666599</c:v>
                </c:pt>
                <c:pt idx="9020">
                  <c:v>43119.34375</c:v>
                </c:pt>
                <c:pt idx="9021">
                  <c:v>43119.364583333401</c:v>
                </c:pt>
                <c:pt idx="9022">
                  <c:v>43119.385416666599</c:v>
                </c:pt>
                <c:pt idx="9023">
                  <c:v>43119.40625</c:v>
                </c:pt>
                <c:pt idx="9024">
                  <c:v>43119.427083333401</c:v>
                </c:pt>
                <c:pt idx="9025">
                  <c:v>43119.447916666599</c:v>
                </c:pt>
                <c:pt idx="9026">
                  <c:v>43119.46875</c:v>
                </c:pt>
                <c:pt idx="9027">
                  <c:v>43119.489583333401</c:v>
                </c:pt>
                <c:pt idx="9028">
                  <c:v>43119.510416666599</c:v>
                </c:pt>
                <c:pt idx="9029">
                  <c:v>43119.53125</c:v>
                </c:pt>
                <c:pt idx="9030">
                  <c:v>43119.552083333401</c:v>
                </c:pt>
                <c:pt idx="9031">
                  <c:v>43119.572916666599</c:v>
                </c:pt>
                <c:pt idx="9032">
                  <c:v>43119.59375</c:v>
                </c:pt>
                <c:pt idx="9033">
                  <c:v>43119.614583333401</c:v>
                </c:pt>
                <c:pt idx="9034">
                  <c:v>43119.635416666599</c:v>
                </c:pt>
                <c:pt idx="9035">
                  <c:v>43119.65625</c:v>
                </c:pt>
                <c:pt idx="9036">
                  <c:v>43119.677083333401</c:v>
                </c:pt>
                <c:pt idx="9037">
                  <c:v>43119.697916666599</c:v>
                </c:pt>
                <c:pt idx="9038">
                  <c:v>43119.71875</c:v>
                </c:pt>
                <c:pt idx="9039">
                  <c:v>43119.739583333401</c:v>
                </c:pt>
                <c:pt idx="9040">
                  <c:v>43119.760416666599</c:v>
                </c:pt>
                <c:pt idx="9041">
                  <c:v>43119.78125</c:v>
                </c:pt>
                <c:pt idx="9042">
                  <c:v>43119.802083333401</c:v>
                </c:pt>
                <c:pt idx="9043">
                  <c:v>43119.822916666599</c:v>
                </c:pt>
                <c:pt idx="9044">
                  <c:v>43119.84375</c:v>
                </c:pt>
                <c:pt idx="9045">
                  <c:v>43119.864583333401</c:v>
                </c:pt>
                <c:pt idx="9046">
                  <c:v>43119.885416666599</c:v>
                </c:pt>
                <c:pt idx="9047">
                  <c:v>43119.90625</c:v>
                </c:pt>
                <c:pt idx="9048">
                  <c:v>43119.927083333401</c:v>
                </c:pt>
                <c:pt idx="9049">
                  <c:v>43119.947916666599</c:v>
                </c:pt>
                <c:pt idx="9050">
                  <c:v>43119.96875</c:v>
                </c:pt>
                <c:pt idx="9051">
                  <c:v>43119.989583333401</c:v>
                </c:pt>
                <c:pt idx="9052">
                  <c:v>43120.010416666599</c:v>
                </c:pt>
                <c:pt idx="9053">
                  <c:v>43120.03125</c:v>
                </c:pt>
                <c:pt idx="9054">
                  <c:v>43120.052083333401</c:v>
                </c:pt>
                <c:pt idx="9055">
                  <c:v>43120.072916666599</c:v>
                </c:pt>
                <c:pt idx="9056">
                  <c:v>43120.09375</c:v>
                </c:pt>
                <c:pt idx="9057">
                  <c:v>43120.114583333401</c:v>
                </c:pt>
                <c:pt idx="9058">
                  <c:v>43120.135416666599</c:v>
                </c:pt>
                <c:pt idx="9059">
                  <c:v>43120.15625</c:v>
                </c:pt>
                <c:pt idx="9060">
                  <c:v>43120.177083333401</c:v>
                </c:pt>
                <c:pt idx="9061">
                  <c:v>43120.197916666599</c:v>
                </c:pt>
                <c:pt idx="9062">
                  <c:v>43120.21875</c:v>
                </c:pt>
                <c:pt idx="9063">
                  <c:v>43120.239583333401</c:v>
                </c:pt>
                <c:pt idx="9064">
                  <c:v>43120.260416666599</c:v>
                </c:pt>
                <c:pt idx="9065">
                  <c:v>43120.28125</c:v>
                </c:pt>
                <c:pt idx="9066">
                  <c:v>43120.302083333401</c:v>
                </c:pt>
                <c:pt idx="9067">
                  <c:v>43120.322916666599</c:v>
                </c:pt>
                <c:pt idx="9068">
                  <c:v>43120.34375</c:v>
                </c:pt>
                <c:pt idx="9069">
                  <c:v>43120.364583333401</c:v>
                </c:pt>
                <c:pt idx="9070">
                  <c:v>43120.385416666599</c:v>
                </c:pt>
                <c:pt idx="9071">
                  <c:v>43120.40625</c:v>
                </c:pt>
                <c:pt idx="9072">
                  <c:v>43120.427083333401</c:v>
                </c:pt>
                <c:pt idx="9073">
                  <c:v>43120.447916666599</c:v>
                </c:pt>
                <c:pt idx="9074">
                  <c:v>43120.46875</c:v>
                </c:pt>
                <c:pt idx="9075">
                  <c:v>43120.489583333401</c:v>
                </c:pt>
                <c:pt idx="9076">
                  <c:v>43120.510416666599</c:v>
                </c:pt>
                <c:pt idx="9077">
                  <c:v>43120.53125</c:v>
                </c:pt>
                <c:pt idx="9078">
                  <c:v>43120.552083333401</c:v>
                </c:pt>
                <c:pt idx="9079">
                  <c:v>43120.572916666599</c:v>
                </c:pt>
                <c:pt idx="9080">
                  <c:v>43120.59375</c:v>
                </c:pt>
                <c:pt idx="9081">
                  <c:v>43120.614583333401</c:v>
                </c:pt>
                <c:pt idx="9082">
                  <c:v>43120.635416666599</c:v>
                </c:pt>
                <c:pt idx="9083">
                  <c:v>43120.65625</c:v>
                </c:pt>
                <c:pt idx="9084">
                  <c:v>43120.677083333401</c:v>
                </c:pt>
                <c:pt idx="9085">
                  <c:v>43120.697916666599</c:v>
                </c:pt>
                <c:pt idx="9086">
                  <c:v>43120.71875</c:v>
                </c:pt>
                <c:pt idx="9087">
                  <c:v>43120.739583333401</c:v>
                </c:pt>
                <c:pt idx="9088">
                  <c:v>43120.760416666599</c:v>
                </c:pt>
                <c:pt idx="9089">
                  <c:v>43120.78125</c:v>
                </c:pt>
                <c:pt idx="9090">
                  <c:v>43120.802083333401</c:v>
                </c:pt>
                <c:pt idx="9091">
                  <c:v>43120.822916666599</c:v>
                </c:pt>
                <c:pt idx="9092">
                  <c:v>43120.84375</c:v>
                </c:pt>
                <c:pt idx="9093">
                  <c:v>43120.864583333401</c:v>
                </c:pt>
                <c:pt idx="9094">
                  <c:v>43120.885416666599</c:v>
                </c:pt>
                <c:pt idx="9095">
                  <c:v>43120.90625</c:v>
                </c:pt>
                <c:pt idx="9096">
                  <c:v>43120.927083333401</c:v>
                </c:pt>
                <c:pt idx="9097">
                  <c:v>43120.947916666599</c:v>
                </c:pt>
                <c:pt idx="9098">
                  <c:v>43120.96875</c:v>
                </c:pt>
                <c:pt idx="9099">
                  <c:v>43120.989583333401</c:v>
                </c:pt>
                <c:pt idx="9100">
                  <c:v>43121.010416666599</c:v>
                </c:pt>
                <c:pt idx="9101">
                  <c:v>43121.03125</c:v>
                </c:pt>
                <c:pt idx="9102">
                  <c:v>43121.052083333401</c:v>
                </c:pt>
                <c:pt idx="9103">
                  <c:v>43121.072916666599</c:v>
                </c:pt>
                <c:pt idx="9104">
                  <c:v>43121.09375</c:v>
                </c:pt>
                <c:pt idx="9105">
                  <c:v>43121.114583333401</c:v>
                </c:pt>
                <c:pt idx="9106">
                  <c:v>43121.135416666599</c:v>
                </c:pt>
                <c:pt idx="9107">
                  <c:v>43121.15625</c:v>
                </c:pt>
                <c:pt idx="9108">
                  <c:v>43121.177083333401</c:v>
                </c:pt>
                <c:pt idx="9109">
                  <c:v>43121.197916666599</c:v>
                </c:pt>
                <c:pt idx="9110">
                  <c:v>43121.21875</c:v>
                </c:pt>
                <c:pt idx="9111">
                  <c:v>43121.239583333401</c:v>
                </c:pt>
                <c:pt idx="9112">
                  <c:v>43121.260416666599</c:v>
                </c:pt>
                <c:pt idx="9113">
                  <c:v>43121.28125</c:v>
                </c:pt>
                <c:pt idx="9114">
                  <c:v>43121.302083333401</c:v>
                </c:pt>
                <c:pt idx="9115">
                  <c:v>43121.322916666599</c:v>
                </c:pt>
                <c:pt idx="9116">
                  <c:v>43121.34375</c:v>
                </c:pt>
                <c:pt idx="9117">
                  <c:v>43121.364583333401</c:v>
                </c:pt>
                <c:pt idx="9118">
                  <c:v>43121.385416666599</c:v>
                </c:pt>
                <c:pt idx="9119">
                  <c:v>43121.40625</c:v>
                </c:pt>
                <c:pt idx="9120">
                  <c:v>43121.427083333401</c:v>
                </c:pt>
                <c:pt idx="9121">
                  <c:v>43121.447916666599</c:v>
                </c:pt>
                <c:pt idx="9122">
                  <c:v>43121.46875</c:v>
                </c:pt>
                <c:pt idx="9123">
                  <c:v>43121.489583333401</c:v>
                </c:pt>
                <c:pt idx="9124">
                  <c:v>43121.510416666599</c:v>
                </c:pt>
                <c:pt idx="9125">
                  <c:v>43121.53125</c:v>
                </c:pt>
                <c:pt idx="9126">
                  <c:v>43121.552083333401</c:v>
                </c:pt>
                <c:pt idx="9127">
                  <c:v>43121.572916666599</c:v>
                </c:pt>
                <c:pt idx="9128">
                  <c:v>43121.59375</c:v>
                </c:pt>
                <c:pt idx="9129">
                  <c:v>43121.614583333401</c:v>
                </c:pt>
                <c:pt idx="9130">
                  <c:v>43121.635416666599</c:v>
                </c:pt>
                <c:pt idx="9131">
                  <c:v>43121.65625</c:v>
                </c:pt>
                <c:pt idx="9132">
                  <c:v>43121.677083333401</c:v>
                </c:pt>
                <c:pt idx="9133">
                  <c:v>43121.697916666599</c:v>
                </c:pt>
                <c:pt idx="9134">
                  <c:v>43121.71875</c:v>
                </c:pt>
                <c:pt idx="9135">
                  <c:v>43121.739583333401</c:v>
                </c:pt>
                <c:pt idx="9136">
                  <c:v>43121.760416666599</c:v>
                </c:pt>
                <c:pt idx="9137">
                  <c:v>43121.78125</c:v>
                </c:pt>
                <c:pt idx="9138">
                  <c:v>43121.802083333401</c:v>
                </c:pt>
                <c:pt idx="9139">
                  <c:v>43121.822916666599</c:v>
                </c:pt>
                <c:pt idx="9140">
                  <c:v>43121.84375</c:v>
                </c:pt>
                <c:pt idx="9141">
                  <c:v>43121.864583333401</c:v>
                </c:pt>
                <c:pt idx="9142">
                  <c:v>43121.885416666599</c:v>
                </c:pt>
                <c:pt idx="9143">
                  <c:v>43121.90625</c:v>
                </c:pt>
                <c:pt idx="9144">
                  <c:v>43121.927083333401</c:v>
                </c:pt>
                <c:pt idx="9145">
                  <c:v>43121.947916666599</c:v>
                </c:pt>
                <c:pt idx="9146">
                  <c:v>43121.96875</c:v>
                </c:pt>
                <c:pt idx="9147">
                  <c:v>43121.989583333401</c:v>
                </c:pt>
                <c:pt idx="9148">
                  <c:v>43122.010416666599</c:v>
                </c:pt>
                <c:pt idx="9149">
                  <c:v>43122.03125</c:v>
                </c:pt>
                <c:pt idx="9150">
                  <c:v>43122.052083333401</c:v>
                </c:pt>
                <c:pt idx="9151">
                  <c:v>43122.072916666599</c:v>
                </c:pt>
                <c:pt idx="9152">
                  <c:v>43122.09375</c:v>
                </c:pt>
                <c:pt idx="9153">
                  <c:v>43122.114583333401</c:v>
                </c:pt>
                <c:pt idx="9154">
                  <c:v>43122.135416666599</c:v>
                </c:pt>
                <c:pt idx="9155">
                  <c:v>43122.15625</c:v>
                </c:pt>
                <c:pt idx="9156">
                  <c:v>43122.177083333401</c:v>
                </c:pt>
                <c:pt idx="9157">
                  <c:v>43122.197916666599</c:v>
                </c:pt>
                <c:pt idx="9158">
                  <c:v>43122.21875</c:v>
                </c:pt>
                <c:pt idx="9159">
                  <c:v>43122.239583333401</c:v>
                </c:pt>
                <c:pt idx="9160">
                  <c:v>43122.260416666599</c:v>
                </c:pt>
                <c:pt idx="9161">
                  <c:v>43122.28125</c:v>
                </c:pt>
                <c:pt idx="9162">
                  <c:v>43122.302083333401</c:v>
                </c:pt>
                <c:pt idx="9163">
                  <c:v>43122.322916666599</c:v>
                </c:pt>
                <c:pt idx="9164">
                  <c:v>43122.34375</c:v>
                </c:pt>
                <c:pt idx="9165">
                  <c:v>43122.364583333401</c:v>
                </c:pt>
                <c:pt idx="9166">
                  <c:v>43122.385416666599</c:v>
                </c:pt>
                <c:pt idx="9167">
                  <c:v>43122.40625</c:v>
                </c:pt>
                <c:pt idx="9168">
                  <c:v>43122.427083333401</c:v>
                </c:pt>
                <c:pt idx="9169">
                  <c:v>43122.447916666599</c:v>
                </c:pt>
                <c:pt idx="9170">
                  <c:v>43122.46875</c:v>
                </c:pt>
                <c:pt idx="9171">
                  <c:v>43122.489583333401</c:v>
                </c:pt>
                <c:pt idx="9172">
                  <c:v>43122.510416666599</c:v>
                </c:pt>
                <c:pt idx="9173">
                  <c:v>43122.53125</c:v>
                </c:pt>
                <c:pt idx="9174">
                  <c:v>43122.552083333401</c:v>
                </c:pt>
                <c:pt idx="9175">
                  <c:v>43122.572916666599</c:v>
                </c:pt>
                <c:pt idx="9176">
                  <c:v>43122.59375</c:v>
                </c:pt>
                <c:pt idx="9177">
                  <c:v>43122.614583333401</c:v>
                </c:pt>
                <c:pt idx="9178">
                  <c:v>43122.635416666599</c:v>
                </c:pt>
                <c:pt idx="9179">
                  <c:v>43122.65625</c:v>
                </c:pt>
                <c:pt idx="9180">
                  <c:v>43122.677083333401</c:v>
                </c:pt>
                <c:pt idx="9181">
                  <c:v>43122.697916666599</c:v>
                </c:pt>
                <c:pt idx="9182">
                  <c:v>43122.71875</c:v>
                </c:pt>
                <c:pt idx="9183">
                  <c:v>43122.739583333401</c:v>
                </c:pt>
                <c:pt idx="9184">
                  <c:v>43122.760416666599</c:v>
                </c:pt>
                <c:pt idx="9185">
                  <c:v>43122.78125</c:v>
                </c:pt>
                <c:pt idx="9186">
                  <c:v>43122.802083333401</c:v>
                </c:pt>
                <c:pt idx="9187">
                  <c:v>43122.822916666599</c:v>
                </c:pt>
                <c:pt idx="9188">
                  <c:v>43122.84375</c:v>
                </c:pt>
                <c:pt idx="9189">
                  <c:v>43122.864583333401</c:v>
                </c:pt>
                <c:pt idx="9190">
                  <c:v>43122.885416666599</c:v>
                </c:pt>
                <c:pt idx="9191">
                  <c:v>43122.90625</c:v>
                </c:pt>
                <c:pt idx="9192">
                  <c:v>43122.927083333401</c:v>
                </c:pt>
                <c:pt idx="9193">
                  <c:v>43122.947916666599</c:v>
                </c:pt>
                <c:pt idx="9194">
                  <c:v>43122.96875</c:v>
                </c:pt>
                <c:pt idx="9195">
                  <c:v>43122.989583333401</c:v>
                </c:pt>
                <c:pt idx="9196">
                  <c:v>43123.010416666599</c:v>
                </c:pt>
                <c:pt idx="9197">
                  <c:v>43123.03125</c:v>
                </c:pt>
                <c:pt idx="9198">
                  <c:v>43123.052083333401</c:v>
                </c:pt>
                <c:pt idx="9199">
                  <c:v>43123.072916666599</c:v>
                </c:pt>
                <c:pt idx="9200">
                  <c:v>43123.09375</c:v>
                </c:pt>
                <c:pt idx="9201">
                  <c:v>43123.114583333401</c:v>
                </c:pt>
                <c:pt idx="9202">
                  <c:v>43123.135416666599</c:v>
                </c:pt>
                <c:pt idx="9203">
                  <c:v>43123.15625</c:v>
                </c:pt>
                <c:pt idx="9204">
                  <c:v>43123.177083333401</c:v>
                </c:pt>
                <c:pt idx="9205">
                  <c:v>43123.197916666599</c:v>
                </c:pt>
                <c:pt idx="9206">
                  <c:v>43123.21875</c:v>
                </c:pt>
                <c:pt idx="9207">
                  <c:v>43123.239583333401</c:v>
                </c:pt>
                <c:pt idx="9208">
                  <c:v>43123.260416666599</c:v>
                </c:pt>
                <c:pt idx="9209">
                  <c:v>43123.28125</c:v>
                </c:pt>
                <c:pt idx="9210">
                  <c:v>43123.302083333401</c:v>
                </c:pt>
                <c:pt idx="9211">
                  <c:v>43123.322916666599</c:v>
                </c:pt>
                <c:pt idx="9212">
                  <c:v>43123.34375</c:v>
                </c:pt>
                <c:pt idx="9213">
                  <c:v>43123.364583333401</c:v>
                </c:pt>
                <c:pt idx="9214">
                  <c:v>43123.385416666599</c:v>
                </c:pt>
                <c:pt idx="9215">
                  <c:v>43123.40625</c:v>
                </c:pt>
                <c:pt idx="9216">
                  <c:v>43123.427083333401</c:v>
                </c:pt>
                <c:pt idx="9217">
                  <c:v>43123.447916666599</c:v>
                </c:pt>
                <c:pt idx="9218">
                  <c:v>43123.46875</c:v>
                </c:pt>
                <c:pt idx="9219">
                  <c:v>43123.489583333401</c:v>
                </c:pt>
                <c:pt idx="9220">
                  <c:v>43123.510416666599</c:v>
                </c:pt>
                <c:pt idx="9221">
                  <c:v>43123.53125</c:v>
                </c:pt>
                <c:pt idx="9222">
                  <c:v>43123.552083333401</c:v>
                </c:pt>
                <c:pt idx="9223">
                  <c:v>43123.572916666599</c:v>
                </c:pt>
                <c:pt idx="9224">
                  <c:v>43123.59375</c:v>
                </c:pt>
                <c:pt idx="9225">
                  <c:v>43123.614583333401</c:v>
                </c:pt>
                <c:pt idx="9226">
                  <c:v>43123.635416666599</c:v>
                </c:pt>
                <c:pt idx="9227">
                  <c:v>43123.65625</c:v>
                </c:pt>
                <c:pt idx="9228">
                  <c:v>43123.677083333401</c:v>
                </c:pt>
                <c:pt idx="9229">
                  <c:v>43123.697916666599</c:v>
                </c:pt>
                <c:pt idx="9230">
                  <c:v>43123.71875</c:v>
                </c:pt>
                <c:pt idx="9231">
                  <c:v>43123.739583333401</c:v>
                </c:pt>
                <c:pt idx="9232">
                  <c:v>43123.760416666599</c:v>
                </c:pt>
                <c:pt idx="9233">
                  <c:v>43123.78125</c:v>
                </c:pt>
                <c:pt idx="9234">
                  <c:v>43123.802083333401</c:v>
                </c:pt>
                <c:pt idx="9235">
                  <c:v>43123.822916666599</c:v>
                </c:pt>
                <c:pt idx="9236">
                  <c:v>43123.84375</c:v>
                </c:pt>
                <c:pt idx="9237">
                  <c:v>43123.864583333401</c:v>
                </c:pt>
                <c:pt idx="9238">
                  <c:v>43123.885416666599</c:v>
                </c:pt>
                <c:pt idx="9239">
                  <c:v>43123.90625</c:v>
                </c:pt>
                <c:pt idx="9240">
                  <c:v>43123.927083333401</c:v>
                </c:pt>
                <c:pt idx="9241">
                  <c:v>43123.947916666599</c:v>
                </c:pt>
                <c:pt idx="9242">
                  <c:v>43123.96875</c:v>
                </c:pt>
                <c:pt idx="9243">
                  <c:v>43123.989583333401</c:v>
                </c:pt>
                <c:pt idx="9244">
                  <c:v>43124.010416666599</c:v>
                </c:pt>
                <c:pt idx="9245">
                  <c:v>43124.03125</c:v>
                </c:pt>
                <c:pt idx="9246">
                  <c:v>43124.052083333401</c:v>
                </c:pt>
                <c:pt idx="9247">
                  <c:v>43124.072916666599</c:v>
                </c:pt>
                <c:pt idx="9248">
                  <c:v>43124.09375</c:v>
                </c:pt>
                <c:pt idx="9249">
                  <c:v>43124.114583333401</c:v>
                </c:pt>
                <c:pt idx="9250">
                  <c:v>43124.135416666599</c:v>
                </c:pt>
                <c:pt idx="9251">
                  <c:v>43124.15625</c:v>
                </c:pt>
                <c:pt idx="9252">
                  <c:v>43124.177083333401</c:v>
                </c:pt>
                <c:pt idx="9253">
                  <c:v>43124.197916666599</c:v>
                </c:pt>
                <c:pt idx="9254">
                  <c:v>43124.21875</c:v>
                </c:pt>
                <c:pt idx="9255">
                  <c:v>43124.239583333401</c:v>
                </c:pt>
                <c:pt idx="9256">
                  <c:v>43124.260416666599</c:v>
                </c:pt>
                <c:pt idx="9257">
                  <c:v>43124.28125</c:v>
                </c:pt>
                <c:pt idx="9258">
                  <c:v>43124.302083333401</c:v>
                </c:pt>
                <c:pt idx="9259">
                  <c:v>43124.322916666599</c:v>
                </c:pt>
                <c:pt idx="9260">
                  <c:v>43124.34375</c:v>
                </c:pt>
                <c:pt idx="9261">
                  <c:v>43124.364583333401</c:v>
                </c:pt>
                <c:pt idx="9262">
                  <c:v>43124.385416666599</c:v>
                </c:pt>
                <c:pt idx="9263">
                  <c:v>43124.40625</c:v>
                </c:pt>
                <c:pt idx="9264">
                  <c:v>43124.427083333401</c:v>
                </c:pt>
                <c:pt idx="9265">
                  <c:v>43124.447916666599</c:v>
                </c:pt>
                <c:pt idx="9266">
                  <c:v>43124.46875</c:v>
                </c:pt>
                <c:pt idx="9267">
                  <c:v>43124.489583333401</c:v>
                </c:pt>
                <c:pt idx="9268">
                  <c:v>43124.510416666599</c:v>
                </c:pt>
                <c:pt idx="9269">
                  <c:v>43124.53125</c:v>
                </c:pt>
                <c:pt idx="9270">
                  <c:v>43124.552083333401</c:v>
                </c:pt>
                <c:pt idx="9271">
                  <c:v>43124.572916666599</c:v>
                </c:pt>
                <c:pt idx="9272">
                  <c:v>43124.59375</c:v>
                </c:pt>
                <c:pt idx="9273">
                  <c:v>43124.614583333401</c:v>
                </c:pt>
                <c:pt idx="9274">
                  <c:v>43124.635416666599</c:v>
                </c:pt>
                <c:pt idx="9275">
                  <c:v>43124.65625</c:v>
                </c:pt>
                <c:pt idx="9276">
                  <c:v>43124.677083333401</c:v>
                </c:pt>
                <c:pt idx="9277">
                  <c:v>43124.697916666599</c:v>
                </c:pt>
                <c:pt idx="9278">
                  <c:v>43124.71875</c:v>
                </c:pt>
                <c:pt idx="9279">
                  <c:v>43124.739583333401</c:v>
                </c:pt>
                <c:pt idx="9280">
                  <c:v>43124.760416666599</c:v>
                </c:pt>
                <c:pt idx="9281">
                  <c:v>43124.78125</c:v>
                </c:pt>
                <c:pt idx="9282">
                  <c:v>43124.802083333401</c:v>
                </c:pt>
                <c:pt idx="9283">
                  <c:v>43124.822916666599</c:v>
                </c:pt>
                <c:pt idx="9284">
                  <c:v>43124.84375</c:v>
                </c:pt>
                <c:pt idx="9285">
                  <c:v>43124.864583333401</c:v>
                </c:pt>
                <c:pt idx="9286">
                  <c:v>43124.885416666599</c:v>
                </c:pt>
                <c:pt idx="9287">
                  <c:v>43124.90625</c:v>
                </c:pt>
                <c:pt idx="9288">
                  <c:v>43124.927083333401</c:v>
                </c:pt>
                <c:pt idx="9289">
                  <c:v>43124.947916666599</c:v>
                </c:pt>
                <c:pt idx="9290">
                  <c:v>43124.96875</c:v>
                </c:pt>
                <c:pt idx="9291">
                  <c:v>43124.989583333401</c:v>
                </c:pt>
                <c:pt idx="9292">
                  <c:v>43125.010416666599</c:v>
                </c:pt>
                <c:pt idx="9293">
                  <c:v>43125.03125</c:v>
                </c:pt>
                <c:pt idx="9294">
                  <c:v>43125.052083333401</c:v>
                </c:pt>
                <c:pt idx="9295">
                  <c:v>43125.072916666599</c:v>
                </c:pt>
                <c:pt idx="9296">
                  <c:v>43125.09375</c:v>
                </c:pt>
                <c:pt idx="9297">
                  <c:v>43125.114583333401</c:v>
                </c:pt>
                <c:pt idx="9298">
                  <c:v>43125.135416666599</c:v>
                </c:pt>
                <c:pt idx="9299">
                  <c:v>43125.15625</c:v>
                </c:pt>
                <c:pt idx="9300">
                  <c:v>43125.177083333401</c:v>
                </c:pt>
                <c:pt idx="9301">
                  <c:v>43125.197916666599</c:v>
                </c:pt>
                <c:pt idx="9302">
                  <c:v>43125.21875</c:v>
                </c:pt>
                <c:pt idx="9303">
                  <c:v>43125.239583333401</c:v>
                </c:pt>
                <c:pt idx="9304">
                  <c:v>43125.260416666599</c:v>
                </c:pt>
                <c:pt idx="9305">
                  <c:v>43125.28125</c:v>
                </c:pt>
                <c:pt idx="9306">
                  <c:v>43125.302083333401</c:v>
                </c:pt>
                <c:pt idx="9307">
                  <c:v>43125.322916666599</c:v>
                </c:pt>
                <c:pt idx="9308">
                  <c:v>43125.34375</c:v>
                </c:pt>
                <c:pt idx="9309">
                  <c:v>43125.364583333401</c:v>
                </c:pt>
                <c:pt idx="9310">
                  <c:v>43125.385416666599</c:v>
                </c:pt>
                <c:pt idx="9311">
                  <c:v>43125.40625</c:v>
                </c:pt>
                <c:pt idx="9312">
                  <c:v>43125.427083333401</c:v>
                </c:pt>
                <c:pt idx="9313">
                  <c:v>43125.447916666599</c:v>
                </c:pt>
                <c:pt idx="9314">
                  <c:v>43125.46875</c:v>
                </c:pt>
                <c:pt idx="9315">
                  <c:v>43125.489583333401</c:v>
                </c:pt>
                <c:pt idx="9316">
                  <c:v>43125.510416666599</c:v>
                </c:pt>
                <c:pt idx="9317">
                  <c:v>43125.53125</c:v>
                </c:pt>
                <c:pt idx="9318">
                  <c:v>43125.552083333401</c:v>
                </c:pt>
                <c:pt idx="9319">
                  <c:v>43125.572916666599</c:v>
                </c:pt>
                <c:pt idx="9320">
                  <c:v>43125.59375</c:v>
                </c:pt>
                <c:pt idx="9321">
                  <c:v>43125.614583333401</c:v>
                </c:pt>
                <c:pt idx="9322">
                  <c:v>43125.635416666599</c:v>
                </c:pt>
                <c:pt idx="9323">
                  <c:v>43125.65625</c:v>
                </c:pt>
                <c:pt idx="9324">
                  <c:v>43125.677083333401</c:v>
                </c:pt>
                <c:pt idx="9325">
                  <c:v>43125.697916666599</c:v>
                </c:pt>
                <c:pt idx="9326">
                  <c:v>43125.71875</c:v>
                </c:pt>
                <c:pt idx="9327">
                  <c:v>43125.739583333401</c:v>
                </c:pt>
                <c:pt idx="9328">
                  <c:v>43125.760416666599</c:v>
                </c:pt>
                <c:pt idx="9329">
                  <c:v>43125.78125</c:v>
                </c:pt>
                <c:pt idx="9330">
                  <c:v>43125.802083333401</c:v>
                </c:pt>
                <c:pt idx="9331">
                  <c:v>43125.822916666599</c:v>
                </c:pt>
                <c:pt idx="9332">
                  <c:v>43125.84375</c:v>
                </c:pt>
                <c:pt idx="9333">
                  <c:v>43125.864583333401</c:v>
                </c:pt>
                <c:pt idx="9334">
                  <c:v>43125.885416666599</c:v>
                </c:pt>
                <c:pt idx="9335">
                  <c:v>43125.90625</c:v>
                </c:pt>
                <c:pt idx="9336">
                  <c:v>43125.927083333401</c:v>
                </c:pt>
                <c:pt idx="9337">
                  <c:v>43125.947916666599</c:v>
                </c:pt>
                <c:pt idx="9338">
                  <c:v>43125.96875</c:v>
                </c:pt>
                <c:pt idx="9339">
                  <c:v>43125.989583333401</c:v>
                </c:pt>
                <c:pt idx="9340">
                  <c:v>43126.010416666599</c:v>
                </c:pt>
                <c:pt idx="9341">
                  <c:v>43126.03125</c:v>
                </c:pt>
                <c:pt idx="9342">
                  <c:v>43126.052083333401</c:v>
                </c:pt>
                <c:pt idx="9343">
                  <c:v>43126.072916666599</c:v>
                </c:pt>
                <c:pt idx="9344">
                  <c:v>43126.09375</c:v>
                </c:pt>
                <c:pt idx="9345">
                  <c:v>43126.114583333401</c:v>
                </c:pt>
                <c:pt idx="9346">
                  <c:v>43126.135416666599</c:v>
                </c:pt>
                <c:pt idx="9347">
                  <c:v>43126.15625</c:v>
                </c:pt>
                <c:pt idx="9348">
                  <c:v>43126.177083333401</c:v>
                </c:pt>
                <c:pt idx="9349">
                  <c:v>43126.197916666599</c:v>
                </c:pt>
                <c:pt idx="9350">
                  <c:v>43126.21875</c:v>
                </c:pt>
                <c:pt idx="9351">
                  <c:v>43126.239583333401</c:v>
                </c:pt>
                <c:pt idx="9352">
                  <c:v>43126.260416666599</c:v>
                </c:pt>
                <c:pt idx="9353">
                  <c:v>43126.28125</c:v>
                </c:pt>
                <c:pt idx="9354">
                  <c:v>43126.302083333401</c:v>
                </c:pt>
                <c:pt idx="9355">
                  <c:v>43126.322916666599</c:v>
                </c:pt>
                <c:pt idx="9356">
                  <c:v>43126.34375</c:v>
                </c:pt>
                <c:pt idx="9357">
                  <c:v>43126.364583333401</c:v>
                </c:pt>
                <c:pt idx="9358">
                  <c:v>43126.385416666599</c:v>
                </c:pt>
                <c:pt idx="9359">
                  <c:v>43126.40625</c:v>
                </c:pt>
                <c:pt idx="9360">
                  <c:v>43126.427083333401</c:v>
                </c:pt>
                <c:pt idx="9361">
                  <c:v>43126.447916666599</c:v>
                </c:pt>
                <c:pt idx="9362">
                  <c:v>43126.46875</c:v>
                </c:pt>
                <c:pt idx="9363">
                  <c:v>43126.489583333401</c:v>
                </c:pt>
                <c:pt idx="9364">
                  <c:v>43126.510416666599</c:v>
                </c:pt>
                <c:pt idx="9365">
                  <c:v>43126.53125</c:v>
                </c:pt>
                <c:pt idx="9366">
                  <c:v>43126.552083333401</c:v>
                </c:pt>
                <c:pt idx="9367">
                  <c:v>43126.572916666599</c:v>
                </c:pt>
                <c:pt idx="9368">
                  <c:v>43126.59375</c:v>
                </c:pt>
                <c:pt idx="9369">
                  <c:v>43126.614583333401</c:v>
                </c:pt>
                <c:pt idx="9370">
                  <c:v>43126.635416666599</c:v>
                </c:pt>
                <c:pt idx="9371">
                  <c:v>43126.65625</c:v>
                </c:pt>
                <c:pt idx="9372">
                  <c:v>43126.677083333401</c:v>
                </c:pt>
                <c:pt idx="9373">
                  <c:v>43126.697916666599</c:v>
                </c:pt>
                <c:pt idx="9374">
                  <c:v>43126.71875</c:v>
                </c:pt>
                <c:pt idx="9375">
                  <c:v>43126.739583333401</c:v>
                </c:pt>
                <c:pt idx="9376">
                  <c:v>43126.760416666599</c:v>
                </c:pt>
                <c:pt idx="9377">
                  <c:v>43126.78125</c:v>
                </c:pt>
                <c:pt idx="9378">
                  <c:v>43126.802083333401</c:v>
                </c:pt>
                <c:pt idx="9379">
                  <c:v>43126.822916666599</c:v>
                </c:pt>
                <c:pt idx="9380">
                  <c:v>43126.84375</c:v>
                </c:pt>
                <c:pt idx="9381">
                  <c:v>43126.864583333401</c:v>
                </c:pt>
                <c:pt idx="9382">
                  <c:v>43126.885416666599</c:v>
                </c:pt>
                <c:pt idx="9383">
                  <c:v>43126.90625</c:v>
                </c:pt>
                <c:pt idx="9384">
                  <c:v>43126.927083333401</c:v>
                </c:pt>
                <c:pt idx="9385">
                  <c:v>43126.947916666599</c:v>
                </c:pt>
                <c:pt idx="9386">
                  <c:v>43126.96875</c:v>
                </c:pt>
                <c:pt idx="9387">
                  <c:v>43126.989583333401</c:v>
                </c:pt>
                <c:pt idx="9388">
                  <c:v>43127.010416666599</c:v>
                </c:pt>
                <c:pt idx="9389">
                  <c:v>43127.03125</c:v>
                </c:pt>
                <c:pt idx="9390">
                  <c:v>43127.052083333401</c:v>
                </c:pt>
                <c:pt idx="9391">
                  <c:v>43127.072916666599</c:v>
                </c:pt>
                <c:pt idx="9392">
                  <c:v>43127.09375</c:v>
                </c:pt>
                <c:pt idx="9393">
                  <c:v>43127.114583333401</c:v>
                </c:pt>
                <c:pt idx="9394">
                  <c:v>43127.135416666599</c:v>
                </c:pt>
                <c:pt idx="9395">
                  <c:v>43127.15625</c:v>
                </c:pt>
                <c:pt idx="9396">
                  <c:v>43127.177083333401</c:v>
                </c:pt>
                <c:pt idx="9397">
                  <c:v>43127.197916666599</c:v>
                </c:pt>
                <c:pt idx="9398">
                  <c:v>43127.21875</c:v>
                </c:pt>
                <c:pt idx="9399">
                  <c:v>43127.239583333401</c:v>
                </c:pt>
                <c:pt idx="9400">
                  <c:v>43127.260416666599</c:v>
                </c:pt>
                <c:pt idx="9401">
                  <c:v>43127.28125</c:v>
                </c:pt>
                <c:pt idx="9402">
                  <c:v>43127.302083333401</c:v>
                </c:pt>
                <c:pt idx="9403">
                  <c:v>43127.322916666599</c:v>
                </c:pt>
                <c:pt idx="9404">
                  <c:v>43127.34375</c:v>
                </c:pt>
                <c:pt idx="9405">
                  <c:v>43127.364583333401</c:v>
                </c:pt>
                <c:pt idx="9406">
                  <c:v>43127.385416666599</c:v>
                </c:pt>
                <c:pt idx="9407">
                  <c:v>43127.40625</c:v>
                </c:pt>
                <c:pt idx="9408">
                  <c:v>43127.427083333401</c:v>
                </c:pt>
                <c:pt idx="9409">
                  <c:v>43127.447916666599</c:v>
                </c:pt>
                <c:pt idx="9410">
                  <c:v>43127.46875</c:v>
                </c:pt>
                <c:pt idx="9411">
                  <c:v>43127.489583333401</c:v>
                </c:pt>
                <c:pt idx="9412">
                  <c:v>43127.510416666599</c:v>
                </c:pt>
                <c:pt idx="9413">
                  <c:v>43127.53125</c:v>
                </c:pt>
                <c:pt idx="9414">
                  <c:v>43127.552083333401</c:v>
                </c:pt>
                <c:pt idx="9415">
                  <c:v>43127.572916666599</c:v>
                </c:pt>
                <c:pt idx="9416">
                  <c:v>43127.59375</c:v>
                </c:pt>
                <c:pt idx="9417">
                  <c:v>43127.614583333401</c:v>
                </c:pt>
                <c:pt idx="9418">
                  <c:v>43127.635416666599</c:v>
                </c:pt>
                <c:pt idx="9419">
                  <c:v>43127.65625</c:v>
                </c:pt>
                <c:pt idx="9420">
                  <c:v>43127.677083333401</c:v>
                </c:pt>
                <c:pt idx="9421">
                  <c:v>43127.697916666599</c:v>
                </c:pt>
                <c:pt idx="9422">
                  <c:v>43127.71875</c:v>
                </c:pt>
                <c:pt idx="9423">
                  <c:v>43127.739583333401</c:v>
                </c:pt>
                <c:pt idx="9424">
                  <c:v>43127.760416666599</c:v>
                </c:pt>
                <c:pt idx="9425">
                  <c:v>43127.78125</c:v>
                </c:pt>
                <c:pt idx="9426">
                  <c:v>43127.802083333401</c:v>
                </c:pt>
                <c:pt idx="9427">
                  <c:v>43127.822916666599</c:v>
                </c:pt>
                <c:pt idx="9428">
                  <c:v>43127.84375</c:v>
                </c:pt>
                <c:pt idx="9429">
                  <c:v>43127.864583333401</c:v>
                </c:pt>
                <c:pt idx="9430">
                  <c:v>43127.885416666599</c:v>
                </c:pt>
                <c:pt idx="9431">
                  <c:v>43127.90625</c:v>
                </c:pt>
                <c:pt idx="9432">
                  <c:v>43127.927083333401</c:v>
                </c:pt>
                <c:pt idx="9433">
                  <c:v>43127.947916666599</c:v>
                </c:pt>
                <c:pt idx="9434">
                  <c:v>43127.96875</c:v>
                </c:pt>
                <c:pt idx="9435">
                  <c:v>43127.989583333401</c:v>
                </c:pt>
                <c:pt idx="9436">
                  <c:v>43128.010416666599</c:v>
                </c:pt>
                <c:pt idx="9437">
                  <c:v>43128.03125</c:v>
                </c:pt>
                <c:pt idx="9438">
                  <c:v>43128.052083333401</c:v>
                </c:pt>
                <c:pt idx="9439">
                  <c:v>43128.072916666599</c:v>
                </c:pt>
                <c:pt idx="9440">
                  <c:v>43128.09375</c:v>
                </c:pt>
                <c:pt idx="9441">
                  <c:v>43128.114583333401</c:v>
                </c:pt>
                <c:pt idx="9442">
                  <c:v>43128.135416666599</c:v>
                </c:pt>
                <c:pt idx="9443">
                  <c:v>43128.15625</c:v>
                </c:pt>
                <c:pt idx="9444">
                  <c:v>43128.177083333401</c:v>
                </c:pt>
                <c:pt idx="9445">
                  <c:v>43128.197916666599</c:v>
                </c:pt>
                <c:pt idx="9446">
                  <c:v>43128.21875</c:v>
                </c:pt>
                <c:pt idx="9447">
                  <c:v>43128.239583333401</c:v>
                </c:pt>
                <c:pt idx="9448">
                  <c:v>43128.260416666599</c:v>
                </c:pt>
                <c:pt idx="9449">
                  <c:v>43128.28125</c:v>
                </c:pt>
                <c:pt idx="9450">
                  <c:v>43128.302083333401</c:v>
                </c:pt>
                <c:pt idx="9451">
                  <c:v>43128.322916666599</c:v>
                </c:pt>
                <c:pt idx="9452">
                  <c:v>43128.34375</c:v>
                </c:pt>
                <c:pt idx="9453">
                  <c:v>43128.364583333401</c:v>
                </c:pt>
                <c:pt idx="9454">
                  <c:v>43128.385416666599</c:v>
                </c:pt>
                <c:pt idx="9455">
                  <c:v>43128.40625</c:v>
                </c:pt>
                <c:pt idx="9456">
                  <c:v>43128.427083333401</c:v>
                </c:pt>
                <c:pt idx="9457">
                  <c:v>43128.447916666599</c:v>
                </c:pt>
                <c:pt idx="9458">
                  <c:v>43128.46875</c:v>
                </c:pt>
                <c:pt idx="9459">
                  <c:v>43128.489583333401</c:v>
                </c:pt>
                <c:pt idx="9460">
                  <c:v>43128.510416666599</c:v>
                </c:pt>
                <c:pt idx="9461">
                  <c:v>43128.53125</c:v>
                </c:pt>
                <c:pt idx="9462">
                  <c:v>43128.552083333401</c:v>
                </c:pt>
                <c:pt idx="9463">
                  <c:v>43128.572916666599</c:v>
                </c:pt>
                <c:pt idx="9464">
                  <c:v>43128.59375</c:v>
                </c:pt>
                <c:pt idx="9465">
                  <c:v>43128.614583333401</c:v>
                </c:pt>
                <c:pt idx="9466">
                  <c:v>43128.635416666599</c:v>
                </c:pt>
                <c:pt idx="9467">
                  <c:v>43128.65625</c:v>
                </c:pt>
                <c:pt idx="9468">
                  <c:v>43128.677083333401</c:v>
                </c:pt>
                <c:pt idx="9469">
                  <c:v>43128.697916666599</c:v>
                </c:pt>
                <c:pt idx="9470">
                  <c:v>43128.71875</c:v>
                </c:pt>
                <c:pt idx="9471">
                  <c:v>43128.739583333401</c:v>
                </c:pt>
                <c:pt idx="9472">
                  <c:v>43128.760416666599</c:v>
                </c:pt>
                <c:pt idx="9473">
                  <c:v>43128.78125</c:v>
                </c:pt>
                <c:pt idx="9474">
                  <c:v>43128.802083333401</c:v>
                </c:pt>
                <c:pt idx="9475">
                  <c:v>43128.822916666599</c:v>
                </c:pt>
                <c:pt idx="9476">
                  <c:v>43128.84375</c:v>
                </c:pt>
                <c:pt idx="9477">
                  <c:v>43128.864583333401</c:v>
                </c:pt>
                <c:pt idx="9478">
                  <c:v>43128.885416666599</c:v>
                </c:pt>
                <c:pt idx="9479">
                  <c:v>43128.90625</c:v>
                </c:pt>
                <c:pt idx="9480">
                  <c:v>43128.927083333401</c:v>
                </c:pt>
                <c:pt idx="9481">
                  <c:v>43128.947916666599</c:v>
                </c:pt>
                <c:pt idx="9482">
                  <c:v>43128.96875</c:v>
                </c:pt>
                <c:pt idx="9483">
                  <c:v>43128.989583333401</c:v>
                </c:pt>
                <c:pt idx="9484">
                  <c:v>43129.010416666599</c:v>
                </c:pt>
                <c:pt idx="9485">
                  <c:v>43129.03125</c:v>
                </c:pt>
                <c:pt idx="9486">
                  <c:v>43129.052083333401</c:v>
                </c:pt>
                <c:pt idx="9487">
                  <c:v>43129.072916666599</c:v>
                </c:pt>
                <c:pt idx="9488">
                  <c:v>43129.09375</c:v>
                </c:pt>
                <c:pt idx="9489">
                  <c:v>43129.114583333401</c:v>
                </c:pt>
                <c:pt idx="9490">
                  <c:v>43129.135416666599</c:v>
                </c:pt>
                <c:pt idx="9491">
                  <c:v>43129.15625</c:v>
                </c:pt>
                <c:pt idx="9492">
                  <c:v>43129.177083333401</c:v>
                </c:pt>
                <c:pt idx="9493">
                  <c:v>43129.197916666599</c:v>
                </c:pt>
                <c:pt idx="9494">
                  <c:v>43129.21875</c:v>
                </c:pt>
                <c:pt idx="9495">
                  <c:v>43129.239583333401</c:v>
                </c:pt>
                <c:pt idx="9496">
                  <c:v>43129.260416666599</c:v>
                </c:pt>
                <c:pt idx="9497">
                  <c:v>43129.28125</c:v>
                </c:pt>
                <c:pt idx="9498">
                  <c:v>43129.302083333401</c:v>
                </c:pt>
                <c:pt idx="9499">
                  <c:v>43129.322916666599</c:v>
                </c:pt>
                <c:pt idx="9500">
                  <c:v>43129.34375</c:v>
                </c:pt>
                <c:pt idx="9501">
                  <c:v>43129.364583333401</c:v>
                </c:pt>
                <c:pt idx="9502">
                  <c:v>43129.385416666599</c:v>
                </c:pt>
                <c:pt idx="9503">
                  <c:v>43129.40625</c:v>
                </c:pt>
                <c:pt idx="9504">
                  <c:v>43129.427083333401</c:v>
                </c:pt>
                <c:pt idx="9505">
                  <c:v>43129.447916666599</c:v>
                </c:pt>
                <c:pt idx="9506">
                  <c:v>43129.46875</c:v>
                </c:pt>
                <c:pt idx="9507">
                  <c:v>43129.489583333401</c:v>
                </c:pt>
                <c:pt idx="9508">
                  <c:v>43129.510416666599</c:v>
                </c:pt>
                <c:pt idx="9509">
                  <c:v>43129.53125</c:v>
                </c:pt>
                <c:pt idx="9510">
                  <c:v>43129.552083333401</c:v>
                </c:pt>
                <c:pt idx="9511">
                  <c:v>43129.572916666599</c:v>
                </c:pt>
                <c:pt idx="9512">
                  <c:v>43129.59375</c:v>
                </c:pt>
                <c:pt idx="9513">
                  <c:v>43129.614583333401</c:v>
                </c:pt>
                <c:pt idx="9514">
                  <c:v>43129.635416666599</c:v>
                </c:pt>
                <c:pt idx="9515">
                  <c:v>43129.65625</c:v>
                </c:pt>
                <c:pt idx="9516">
                  <c:v>43129.677083333401</c:v>
                </c:pt>
                <c:pt idx="9517">
                  <c:v>43129.697916666599</c:v>
                </c:pt>
                <c:pt idx="9518">
                  <c:v>43129.71875</c:v>
                </c:pt>
                <c:pt idx="9519">
                  <c:v>43129.739583333401</c:v>
                </c:pt>
                <c:pt idx="9520">
                  <c:v>43129.760416666599</c:v>
                </c:pt>
                <c:pt idx="9521">
                  <c:v>43129.78125</c:v>
                </c:pt>
                <c:pt idx="9522">
                  <c:v>43129.802083333401</c:v>
                </c:pt>
                <c:pt idx="9523">
                  <c:v>43129.822916666599</c:v>
                </c:pt>
                <c:pt idx="9524">
                  <c:v>43129.84375</c:v>
                </c:pt>
                <c:pt idx="9525">
                  <c:v>43129.864583333401</c:v>
                </c:pt>
                <c:pt idx="9526">
                  <c:v>43129.885416666599</c:v>
                </c:pt>
                <c:pt idx="9527">
                  <c:v>43129.90625</c:v>
                </c:pt>
                <c:pt idx="9528">
                  <c:v>43129.927083333401</c:v>
                </c:pt>
                <c:pt idx="9529">
                  <c:v>43129.947916666599</c:v>
                </c:pt>
                <c:pt idx="9530">
                  <c:v>43129.96875</c:v>
                </c:pt>
                <c:pt idx="9531">
                  <c:v>43129.989583333401</c:v>
                </c:pt>
                <c:pt idx="9532">
                  <c:v>43130.010416666599</c:v>
                </c:pt>
                <c:pt idx="9533">
                  <c:v>43130.03125</c:v>
                </c:pt>
                <c:pt idx="9534">
                  <c:v>43130.052083333401</c:v>
                </c:pt>
                <c:pt idx="9535">
                  <c:v>43130.072916666599</c:v>
                </c:pt>
                <c:pt idx="9536">
                  <c:v>43130.09375</c:v>
                </c:pt>
                <c:pt idx="9537">
                  <c:v>43130.114583333401</c:v>
                </c:pt>
                <c:pt idx="9538">
                  <c:v>43130.135416666599</c:v>
                </c:pt>
                <c:pt idx="9539">
                  <c:v>43130.15625</c:v>
                </c:pt>
                <c:pt idx="9540">
                  <c:v>43130.177083333401</c:v>
                </c:pt>
                <c:pt idx="9541">
                  <c:v>43130.197916666599</c:v>
                </c:pt>
                <c:pt idx="9542">
                  <c:v>43130.21875</c:v>
                </c:pt>
                <c:pt idx="9543">
                  <c:v>43130.239583333401</c:v>
                </c:pt>
                <c:pt idx="9544">
                  <c:v>43130.260416666599</c:v>
                </c:pt>
                <c:pt idx="9545">
                  <c:v>43130.28125</c:v>
                </c:pt>
                <c:pt idx="9546">
                  <c:v>43130.302083333401</c:v>
                </c:pt>
                <c:pt idx="9547">
                  <c:v>43130.322916666599</c:v>
                </c:pt>
                <c:pt idx="9548">
                  <c:v>43130.34375</c:v>
                </c:pt>
                <c:pt idx="9549">
                  <c:v>43130.364583333401</c:v>
                </c:pt>
                <c:pt idx="9550">
                  <c:v>43130.385416666599</c:v>
                </c:pt>
                <c:pt idx="9551">
                  <c:v>43130.40625</c:v>
                </c:pt>
                <c:pt idx="9552">
                  <c:v>43130.427083333401</c:v>
                </c:pt>
                <c:pt idx="9553">
                  <c:v>43130.447916666599</c:v>
                </c:pt>
                <c:pt idx="9554">
                  <c:v>43130.46875</c:v>
                </c:pt>
                <c:pt idx="9555">
                  <c:v>43130.489583333401</c:v>
                </c:pt>
                <c:pt idx="9556">
                  <c:v>43130.510416666599</c:v>
                </c:pt>
                <c:pt idx="9557">
                  <c:v>43130.53125</c:v>
                </c:pt>
                <c:pt idx="9558">
                  <c:v>43130.552083333401</c:v>
                </c:pt>
                <c:pt idx="9559">
                  <c:v>43130.572916666599</c:v>
                </c:pt>
                <c:pt idx="9560">
                  <c:v>43130.59375</c:v>
                </c:pt>
                <c:pt idx="9561">
                  <c:v>43130.614583333401</c:v>
                </c:pt>
                <c:pt idx="9562">
                  <c:v>43130.635416666599</c:v>
                </c:pt>
                <c:pt idx="9563">
                  <c:v>43130.65625</c:v>
                </c:pt>
                <c:pt idx="9564">
                  <c:v>43130.677083333401</c:v>
                </c:pt>
                <c:pt idx="9565">
                  <c:v>43130.697916666599</c:v>
                </c:pt>
                <c:pt idx="9566">
                  <c:v>43130.71875</c:v>
                </c:pt>
                <c:pt idx="9567">
                  <c:v>43130.739583333401</c:v>
                </c:pt>
                <c:pt idx="9568">
                  <c:v>43130.760416666599</c:v>
                </c:pt>
                <c:pt idx="9569">
                  <c:v>43130.78125</c:v>
                </c:pt>
                <c:pt idx="9570">
                  <c:v>43130.802083333401</c:v>
                </c:pt>
                <c:pt idx="9571">
                  <c:v>43130.822916666599</c:v>
                </c:pt>
                <c:pt idx="9572">
                  <c:v>43130.84375</c:v>
                </c:pt>
                <c:pt idx="9573">
                  <c:v>43130.864583333401</c:v>
                </c:pt>
                <c:pt idx="9574">
                  <c:v>43130.885416666599</c:v>
                </c:pt>
                <c:pt idx="9575">
                  <c:v>43130.90625</c:v>
                </c:pt>
                <c:pt idx="9576">
                  <c:v>43130.927083333401</c:v>
                </c:pt>
                <c:pt idx="9577">
                  <c:v>43130.947916666599</c:v>
                </c:pt>
                <c:pt idx="9578">
                  <c:v>43130.96875</c:v>
                </c:pt>
                <c:pt idx="9579">
                  <c:v>43130.989583333401</c:v>
                </c:pt>
                <c:pt idx="9580">
                  <c:v>43131.010416666599</c:v>
                </c:pt>
                <c:pt idx="9581">
                  <c:v>43131.03125</c:v>
                </c:pt>
                <c:pt idx="9582">
                  <c:v>43131.052083333401</c:v>
                </c:pt>
                <c:pt idx="9583">
                  <c:v>43131.072916666599</c:v>
                </c:pt>
                <c:pt idx="9584">
                  <c:v>43131.09375</c:v>
                </c:pt>
                <c:pt idx="9585">
                  <c:v>43131.114583333401</c:v>
                </c:pt>
                <c:pt idx="9586">
                  <c:v>43131.135416666599</c:v>
                </c:pt>
                <c:pt idx="9587">
                  <c:v>43131.15625</c:v>
                </c:pt>
                <c:pt idx="9588">
                  <c:v>43131.177083333401</c:v>
                </c:pt>
                <c:pt idx="9589">
                  <c:v>43131.197916666599</c:v>
                </c:pt>
                <c:pt idx="9590">
                  <c:v>43131.21875</c:v>
                </c:pt>
                <c:pt idx="9591">
                  <c:v>43131.239583333401</c:v>
                </c:pt>
                <c:pt idx="9592">
                  <c:v>43131.260416666599</c:v>
                </c:pt>
                <c:pt idx="9593">
                  <c:v>43131.28125</c:v>
                </c:pt>
                <c:pt idx="9594">
                  <c:v>43131.302083333401</c:v>
                </c:pt>
                <c:pt idx="9595">
                  <c:v>43131.322916666599</c:v>
                </c:pt>
                <c:pt idx="9596">
                  <c:v>43131.34375</c:v>
                </c:pt>
                <c:pt idx="9597">
                  <c:v>43131.364583333401</c:v>
                </c:pt>
                <c:pt idx="9598">
                  <c:v>43131.385416666599</c:v>
                </c:pt>
                <c:pt idx="9599">
                  <c:v>43131.40625</c:v>
                </c:pt>
                <c:pt idx="9600">
                  <c:v>43131.427083333401</c:v>
                </c:pt>
                <c:pt idx="9601">
                  <c:v>43131.447916666599</c:v>
                </c:pt>
                <c:pt idx="9602">
                  <c:v>43131.46875</c:v>
                </c:pt>
                <c:pt idx="9603">
                  <c:v>43131.489583333401</c:v>
                </c:pt>
                <c:pt idx="9604">
                  <c:v>43131.510416666599</c:v>
                </c:pt>
                <c:pt idx="9605">
                  <c:v>43131.53125</c:v>
                </c:pt>
                <c:pt idx="9606">
                  <c:v>43131.552083333401</c:v>
                </c:pt>
                <c:pt idx="9607">
                  <c:v>43131.572916666599</c:v>
                </c:pt>
                <c:pt idx="9608">
                  <c:v>43131.59375</c:v>
                </c:pt>
                <c:pt idx="9609">
                  <c:v>43131.614583333401</c:v>
                </c:pt>
                <c:pt idx="9610">
                  <c:v>43131.635416666599</c:v>
                </c:pt>
                <c:pt idx="9611">
                  <c:v>43131.65625</c:v>
                </c:pt>
                <c:pt idx="9612">
                  <c:v>43131.677083333401</c:v>
                </c:pt>
                <c:pt idx="9613">
                  <c:v>43131.697916666599</c:v>
                </c:pt>
                <c:pt idx="9614">
                  <c:v>43131.71875</c:v>
                </c:pt>
                <c:pt idx="9615">
                  <c:v>43131.739583333401</c:v>
                </c:pt>
                <c:pt idx="9616">
                  <c:v>43131.760416666599</c:v>
                </c:pt>
                <c:pt idx="9617">
                  <c:v>43131.78125</c:v>
                </c:pt>
                <c:pt idx="9618">
                  <c:v>43131.802083333401</c:v>
                </c:pt>
                <c:pt idx="9619">
                  <c:v>43131.822916666599</c:v>
                </c:pt>
                <c:pt idx="9620">
                  <c:v>43131.84375</c:v>
                </c:pt>
                <c:pt idx="9621">
                  <c:v>43131.864583333401</c:v>
                </c:pt>
                <c:pt idx="9622">
                  <c:v>43131.885416666599</c:v>
                </c:pt>
                <c:pt idx="9623">
                  <c:v>43131.90625</c:v>
                </c:pt>
                <c:pt idx="9624">
                  <c:v>43131.927083333401</c:v>
                </c:pt>
                <c:pt idx="9625">
                  <c:v>43131.947916666599</c:v>
                </c:pt>
                <c:pt idx="9626">
                  <c:v>43131.96875</c:v>
                </c:pt>
                <c:pt idx="9627">
                  <c:v>43131.989583333401</c:v>
                </c:pt>
                <c:pt idx="9628">
                  <c:v>43132.010416666599</c:v>
                </c:pt>
                <c:pt idx="9629">
                  <c:v>43132.03125</c:v>
                </c:pt>
                <c:pt idx="9630">
                  <c:v>43132.052083333401</c:v>
                </c:pt>
                <c:pt idx="9631">
                  <c:v>43132.072916666599</c:v>
                </c:pt>
                <c:pt idx="9632">
                  <c:v>43132.09375</c:v>
                </c:pt>
                <c:pt idx="9633">
                  <c:v>43132.114583333401</c:v>
                </c:pt>
                <c:pt idx="9634">
                  <c:v>43132.135416666599</c:v>
                </c:pt>
                <c:pt idx="9635">
                  <c:v>43132.15625</c:v>
                </c:pt>
                <c:pt idx="9636">
                  <c:v>43132.177083333401</c:v>
                </c:pt>
                <c:pt idx="9637">
                  <c:v>43132.197916666599</c:v>
                </c:pt>
                <c:pt idx="9638">
                  <c:v>43132.21875</c:v>
                </c:pt>
                <c:pt idx="9639">
                  <c:v>43132.239583333401</c:v>
                </c:pt>
                <c:pt idx="9640">
                  <c:v>43132.260416666599</c:v>
                </c:pt>
                <c:pt idx="9641">
                  <c:v>43132.28125</c:v>
                </c:pt>
                <c:pt idx="9642">
                  <c:v>43132.302083333401</c:v>
                </c:pt>
                <c:pt idx="9643">
                  <c:v>43132.322916666599</c:v>
                </c:pt>
                <c:pt idx="9644">
                  <c:v>43132.34375</c:v>
                </c:pt>
                <c:pt idx="9645">
                  <c:v>43132.364583333401</c:v>
                </c:pt>
                <c:pt idx="9646">
                  <c:v>43132.385416666599</c:v>
                </c:pt>
                <c:pt idx="9647">
                  <c:v>43132.40625</c:v>
                </c:pt>
                <c:pt idx="9648">
                  <c:v>43132.427083333401</c:v>
                </c:pt>
                <c:pt idx="9649">
                  <c:v>43132.447916666599</c:v>
                </c:pt>
                <c:pt idx="9650">
                  <c:v>43132.46875</c:v>
                </c:pt>
                <c:pt idx="9651">
                  <c:v>43132.489583333401</c:v>
                </c:pt>
                <c:pt idx="9652">
                  <c:v>43132.510416666599</c:v>
                </c:pt>
                <c:pt idx="9653">
                  <c:v>43132.53125</c:v>
                </c:pt>
                <c:pt idx="9654">
                  <c:v>43132.552083333401</c:v>
                </c:pt>
                <c:pt idx="9655">
                  <c:v>43132.572916666599</c:v>
                </c:pt>
                <c:pt idx="9656">
                  <c:v>43132.59375</c:v>
                </c:pt>
                <c:pt idx="9657">
                  <c:v>43132.614583333401</c:v>
                </c:pt>
                <c:pt idx="9658">
                  <c:v>43132.635416666599</c:v>
                </c:pt>
                <c:pt idx="9659">
                  <c:v>43132.65625</c:v>
                </c:pt>
                <c:pt idx="9660">
                  <c:v>43132.677083333401</c:v>
                </c:pt>
                <c:pt idx="9661">
                  <c:v>43132.697916666599</c:v>
                </c:pt>
                <c:pt idx="9662">
                  <c:v>43132.71875</c:v>
                </c:pt>
                <c:pt idx="9663">
                  <c:v>43132.739583333401</c:v>
                </c:pt>
                <c:pt idx="9664">
                  <c:v>43132.760416666599</c:v>
                </c:pt>
                <c:pt idx="9665">
                  <c:v>43132.78125</c:v>
                </c:pt>
                <c:pt idx="9666">
                  <c:v>43132.802083333401</c:v>
                </c:pt>
                <c:pt idx="9667">
                  <c:v>43132.822916666599</c:v>
                </c:pt>
                <c:pt idx="9668">
                  <c:v>43132.84375</c:v>
                </c:pt>
                <c:pt idx="9669">
                  <c:v>43132.864583333401</c:v>
                </c:pt>
                <c:pt idx="9670">
                  <c:v>43132.885416666599</c:v>
                </c:pt>
                <c:pt idx="9671">
                  <c:v>43132.90625</c:v>
                </c:pt>
                <c:pt idx="9672">
                  <c:v>43132.927083333401</c:v>
                </c:pt>
                <c:pt idx="9673">
                  <c:v>43132.947916666599</c:v>
                </c:pt>
                <c:pt idx="9674">
                  <c:v>43132.96875</c:v>
                </c:pt>
                <c:pt idx="9675">
                  <c:v>43132.989583333401</c:v>
                </c:pt>
                <c:pt idx="9676">
                  <c:v>43133.010416666599</c:v>
                </c:pt>
                <c:pt idx="9677">
                  <c:v>43133.03125</c:v>
                </c:pt>
                <c:pt idx="9678">
                  <c:v>43133.052083333401</c:v>
                </c:pt>
                <c:pt idx="9679">
                  <c:v>43133.072916666599</c:v>
                </c:pt>
                <c:pt idx="9680">
                  <c:v>43133.09375</c:v>
                </c:pt>
                <c:pt idx="9681">
                  <c:v>43133.114583333401</c:v>
                </c:pt>
                <c:pt idx="9682">
                  <c:v>43133.135416666599</c:v>
                </c:pt>
                <c:pt idx="9683">
                  <c:v>43133.15625</c:v>
                </c:pt>
                <c:pt idx="9684">
                  <c:v>43133.177083333401</c:v>
                </c:pt>
                <c:pt idx="9685">
                  <c:v>43133.197916666599</c:v>
                </c:pt>
                <c:pt idx="9686">
                  <c:v>43133.21875</c:v>
                </c:pt>
                <c:pt idx="9687">
                  <c:v>43133.239583333401</c:v>
                </c:pt>
                <c:pt idx="9688">
                  <c:v>43133.260416666599</c:v>
                </c:pt>
                <c:pt idx="9689">
                  <c:v>43133.28125</c:v>
                </c:pt>
                <c:pt idx="9690">
                  <c:v>43133.302083333401</c:v>
                </c:pt>
                <c:pt idx="9691">
                  <c:v>43133.322916666599</c:v>
                </c:pt>
                <c:pt idx="9692">
                  <c:v>43133.34375</c:v>
                </c:pt>
                <c:pt idx="9693">
                  <c:v>43133.364583333401</c:v>
                </c:pt>
                <c:pt idx="9694">
                  <c:v>43133.385416666599</c:v>
                </c:pt>
                <c:pt idx="9695">
                  <c:v>43133.40625</c:v>
                </c:pt>
                <c:pt idx="9696">
                  <c:v>43133.427083333401</c:v>
                </c:pt>
                <c:pt idx="9697">
                  <c:v>43133.447916666599</c:v>
                </c:pt>
                <c:pt idx="9698">
                  <c:v>43133.46875</c:v>
                </c:pt>
                <c:pt idx="9699">
                  <c:v>43133.489583333401</c:v>
                </c:pt>
                <c:pt idx="9700">
                  <c:v>43133.510416666599</c:v>
                </c:pt>
                <c:pt idx="9701">
                  <c:v>43133.53125</c:v>
                </c:pt>
                <c:pt idx="9702">
                  <c:v>43133.552083333401</c:v>
                </c:pt>
                <c:pt idx="9703">
                  <c:v>43133.572916666599</c:v>
                </c:pt>
                <c:pt idx="9704">
                  <c:v>43133.59375</c:v>
                </c:pt>
                <c:pt idx="9705">
                  <c:v>43133.614583333401</c:v>
                </c:pt>
                <c:pt idx="9706">
                  <c:v>43133.635416666599</c:v>
                </c:pt>
                <c:pt idx="9707">
                  <c:v>43133.65625</c:v>
                </c:pt>
                <c:pt idx="9708">
                  <c:v>43133.677083333401</c:v>
                </c:pt>
                <c:pt idx="9709">
                  <c:v>43133.697916666599</c:v>
                </c:pt>
                <c:pt idx="9710">
                  <c:v>43133.71875</c:v>
                </c:pt>
                <c:pt idx="9711">
                  <c:v>43133.739583333401</c:v>
                </c:pt>
                <c:pt idx="9712">
                  <c:v>43133.760416666599</c:v>
                </c:pt>
                <c:pt idx="9713">
                  <c:v>43133.78125</c:v>
                </c:pt>
                <c:pt idx="9714">
                  <c:v>43133.802083333401</c:v>
                </c:pt>
                <c:pt idx="9715">
                  <c:v>43133.822916666599</c:v>
                </c:pt>
                <c:pt idx="9716">
                  <c:v>43133.84375</c:v>
                </c:pt>
                <c:pt idx="9717">
                  <c:v>43133.864583333401</c:v>
                </c:pt>
                <c:pt idx="9718">
                  <c:v>43133.885416666599</c:v>
                </c:pt>
                <c:pt idx="9719">
                  <c:v>43133.90625</c:v>
                </c:pt>
                <c:pt idx="9720">
                  <c:v>43133.927083333401</c:v>
                </c:pt>
                <c:pt idx="9721">
                  <c:v>43133.947916666599</c:v>
                </c:pt>
                <c:pt idx="9722">
                  <c:v>43133.96875</c:v>
                </c:pt>
                <c:pt idx="9723">
                  <c:v>43133.989583333401</c:v>
                </c:pt>
                <c:pt idx="9724">
                  <c:v>43134.010416666599</c:v>
                </c:pt>
                <c:pt idx="9725">
                  <c:v>43134.03125</c:v>
                </c:pt>
                <c:pt idx="9726">
                  <c:v>43134.052083333401</c:v>
                </c:pt>
                <c:pt idx="9727">
                  <c:v>43134.072916666599</c:v>
                </c:pt>
                <c:pt idx="9728">
                  <c:v>43134.09375</c:v>
                </c:pt>
                <c:pt idx="9729">
                  <c:v>43134.114583333401</c:v>
                </c:pt>
                <c:pt idx="9730">
                  <c:v>43134.135416666599</c:v>
                </c:pt>
                <c:pt idx="9731">
                  <c:v>43134.15625</c:v>
                </c:pt>
                <c:pt idx="9732">
                  <c:v>43134.177083333401</c:v>
                </c:pt>
                <c:pt idx="9733">
                  <c:v>43134.197916666599</c:v>
                </c:pt>
                <c:pt idx="9734">
                  <c:v>43134.21875</c:v>
                </c:pt>
                <c:pt idx="9735">
                  <c:v>43134.239583333401</c:v>
                </c:pt>
                <c:pt idx="9736">
                  <c:v>43134.260416666599</c:v>
                </c:pt>
                <c:pt idx="9737">
                  <c:v>43134.28125</c:v>
                </c:pt>
                <c:pt idx="9738">
                  <c:v>43134.302083333401</c:v>
                </c:pt>
                <c:pt idx="9739">
                  <c:v>43134.322916666599</c:v>
                </c:pt>
                <c:pt idx="9740">
                  <c:v>43134.34375</c:v>
                </c:pt>
                <c:pt idx="9741">
                  <c:v>43134.364583333401</c:v>
                </c:pt>
                <c:pt idx="9742">
                  <c:v>43134.385416666599</c:v>
                </c:pt>
                <c:pt idx="9743">
                  <c:v>43134.40625</c:v>
                </c:pt>
                <c:pt idx="9744">
                  <c:v>43134.427083333401</c:v>
                </c:pt>
                <c:pt idx="9745">
                  <c:v>43134.447916666599</c:v>
                </c:pt>
                <c:pt idx="9746">
                  <c:v>43134.46875</c:v>
                </c:pt>
                <c:pt idx="9747">
                  <c:v>43134.489583333401</c:v>
                </c:pt>
                <c:pt idx="9748">
                  <c:v>43134.510416666599</c:v>
                </c:pt>
                <c:pt idx="9749">
                  <c:v>43134.53125</c:v>
                </c:pt>
                <c:pt idx="9750">
                  <c:v>43134.552083333401</c:v>
                </c:pt>
                <c:pt idx="9751">
                  <c:v>43134.572916666599</c:v>
                </c:pt>
                <c:pt idx="9752">
                  <c:v>43134.59375</c:v>
                </c:pt>
                <c:pt idx="9753">
                  <c:v>43134.614583333401</c:v>
                </c:pt>
                <c:pt idx="9754">
                  <c:v>43134.635416666599</c:v>
                </c:pt>
                <c:pt idx="9755">
                  <c:v>43134.65625</c:v>
                </c:pt>
                <c:pt idx="9756">
                  <c:v>43134.677083333401</c:v>
                </c:pt>
                <c:pt idx="9757">
                  <c:v>43134.697916666599</c:v>
                </c:pt>
                <c:pt idx="9758">
                  <c:v>43134.71875</c:v>
                </c:pt>
                <c:pt idx="9759">
                  <c:v>43134.739583333401</c:v>
                </c:pt>
                <c:pt idx="9760">
                  <c:v>43134.760416666599</c:v>
                </c:pt>
                <c:pt idx="9761">
                  <c:v>43134.78125</c:v>
                </c:pt>
                <c:pt idx="9762">
                  <c:v>43134.802083333401</c:v>
                </c:pt>
                <c:pt idx="9763">
                  <c:v>43134.822916666599</c:v>
                </c:pt>
                <c:pt idx="9764">
                  <c:v>43134.84375</c:v>
                </c:pt>
                <c:pt idx="9765">
                  <c:v>43134.864583333401</c:v>
                </c:pt>
                <c:pt idx="9766">
                  <c:v>43134.885416666599</c:v>
                </c:pt>
                <c:pt idx="9767">
                  <c:v>43134.90625</c:v>
                </c:pt>
                <c:pt idx="9768">
                  <c:v>43134.927083333401</c:v>
                </c:pt>
                <c:pt idx="9769">
                  <c:v>43134.947916666599</c:v>
                </c:pt>
                <c:pt idx="9770">
                  <c:v>43134.96875</c:v>
                </c:pt>
                <c:pt idx="9771">
                  <c:v>43134.989583333401</c:v>
                </c:pt>
                <c:pt idx="9772">
                  <c:v>43135.010416666599</c:v>
                </c:pt>
                <c:pt idx="9773">
                  <c:v>43135.03125</c:v>
                </c:pt>
                <c:pt idx="9774">
                  <c:v>43135.052083333401</c:v>
                </c:pt>
                <c:pt idx="9775">
                  <c:v>43135.072916666599</c:v>
                </c:pt>
                <c:pt idx="9776">
                  <c:v>43135.09375</c:v>
                </c:pt>
                <c:pt idx="9777">
                  <c:v>43135.114583333401</c:v>
                </c:pt>
                <c:pt idx="9778">
                  <c:v>43135.135416666599</c:v>
                </c:pt>
                <c:pt idx="9779">
                  <c:v>43135.15625</c:v>
                </c:pt>
                <c:pt idx="9780">
                  <c:v>43135.177083333401</c:v>
                </c:pt>
                <c:pt idx="9781">
                  <c:v>43135.197916666599</c:v>
                </c:pt>
                <c:pt idx="9782">
                  <c:v>43135.21875</c:v>
                </c:pt>
                <c:pt idx="9783">
                  <c:v>43135.239583333401</c:v>
                </c:pt>
                <c:pt idx="9784">
                  <c:v>43135.260416666599</c:v>
                </c:pt>
                <c:pt idx="9785">
                  <c:v>43135.28125</c:v>
                </c:pt>
                <c:pt idx="9786">
                  <c:v>43135.302083333401</c:v>
                </c:pt>
                <c:pt idx="9787">
                  <c:v>43135.322916666599</c:v>
                </c:pt>
                <c:pt idx="9788">
                  <c:v>43135.34375</c:v>
                </c:pt>
                <c:pt idx="9789">
                  <c:v>43135.364583333401</c:v>
                </c:pt>
                <c:pt idx="9790">
                  <c:v>43135.385416666599</c:v>
                </c:pt>
                <c:pt idx="9791">
                  <c:v>43135.40625</c:v>
                </c:pt>
                <c:pt idx="9792">
                  <c:v>43135.427083333401</c:v>
                </c:pt>
                <c:pt idx="9793">
                  <c:v>43135.447916666599</c:v>
                </c:pt>
                <c:pt idx="9794">
                  <c:v>43135.46875</c:v>
                </c:pt>
                <c:pt idx="9795">
                  <c:v>43135.489583333401</c:v>
                </c:pt>
                <c:pt idx="9796">
                  <c:v>43135.510416666599</c:v>
                </c:pt>
                <c:pt idx="9797">
                  <c:v>43135.53125</c:v>
                </c:pt>
                <c:pt idx="9798">
                  <c:v>43135.552083333401</c:v>
                </c:pt>
                <c:pt idx="9799">
                  <c:v>43135.572916666599</c:v>
                </c:pt>
                <c:pt idx="9800">
                  <c:v>43135.59375</c:v>
                </c:pt>
                <c:pt idx="9801">
                  <c:v>43135.614583333401</c:v>
                </c:pt>
                <c:pt idx="9802">
                  <c:v>43135.635416666599</c:v>
                </c:pt>
                <c:pt idx="9803">
                  <c:v>43135.65625</c:v>
                </c:pt>
                <c:pt idx="9804">
                  <c:v>43135.677083333401</c:v>
                </c:pt>
                <c:pt idx="9805">
                  <c:v>43135.697916666599</c:v>
                </c:pt>
                <c:pt idx="9806">
                  <c:v>43135.71875</c:v>
                </c:pt>
                <c:pt idx="9807">
                  <c:v>43135.739583333401</c:v>
                </c:pt>
                <c:pt idx="9808">
                  <c:v>43135.760416666599</c:v>
                </c:pt>
                <c:pt idx="9809">
                  <c:v>43135.78125</c:v>
                </c:pt>
                <c:pt idx="9810">
                  <c:v>43135.802083333401</c:v>
                </c:pt>
                <c:pt idx="9811">
                  <c:v>43135.822916666599</c:v>
                </c:pt>
                <c:pt idx="9812">
                  <c:v>43135.84375</c:v>
                </c:pt>
                <c:pt idx="9813">
                  <c:v>43135.864583333401</c:v>
                </c:pt>
                <c:pt idx="9814">
                  <c:v>43135.885416666599</c:v>
                </c:pt>
                <c:pt idx="9815">
                  <c:v>43135.90625</c:v>
                </c:pt>
                <c:pt idx="9816">
                  <c:v>43135.927083333401</c:v>
                </c:pt>
                <c:pt idx="9817">
                  <c:v>43135.947916666599</c:v>
                </c:pt>
                <c:pt idx="9818">
                  <c:v>43135.96875</c:v>
                </c:pt>
                <c:pt idx="9819">
                  <c:v>43135.989583333401</c:v>
                </c:pt>
                <c:pt idx="9820">
                  <c:v>43136.010416666599</c:v>
                </c:pt>
                <c:pt idx="9821">
                  <c:v>43136.03125</c:v>
                </c:pt>
                <c:pt idx="9822">
                  <c:v>43136.052083333401</c:v>
                </c:pt>
                <c:pt idx="9823">
                  <c:v>43136.072916666599</c:v>
                </c:pt>
                <c:pt idx="9824">
                  <c:v>43136.09375</c:v>
                </c:pt>
                <c:pt idx="9825">
                  <c:v>43136.114583333401</c:v>
                </c:pt>
                <c:pt idx="9826">
                  <c:v>43136.135416666599</c:v>
                </c:pt>
                <c:pt idx="9827">
                  <c:v>43136.15625</c:v>
                </c:pt>
                <c:pt idx="9828">
                  <c:v>43136.177083333401</c:v>
                </c:pt>
                <c:pt idx="9829">
                  <c:v>43136.197916666599</c:v>
                </c:pt>
                <c:pt idx="9830">
                  <c:v>43136.21875</c:v>
                </c:pt>
                <c:pt idx="9831">
                  <c:v>43136.239583333401</c:v>
                </c:pt>
                <c:pt idx="9832">
                  <c:v>43136.260416666599</c:v>
                </c:pt>
                <c:pt idx="9833">
                  <c:v>43136.28125</c:v>
                </c:pt>
                <c:pt idx="9834">
                  <c:v>43136.302083333401</c:v>
                </c:pt>
                <c:pt idx="9835">
                  <c:v>43136.322916666599</c:v>
                </c:pt>
                <c:pt idx="9836">
                  <c:v>43136.34375</c:v>
                </c:pt>
                <c:pt idx="9837">
                  <c:v>43136.364583333401</c:v>
                </c:pt>
                <c:pt idx="9838">
                  <c:v>43136.385416666599</c:v>
                </c:pt>
                <c:pt idx="9839">
                  <c:v>43136.40625</c:v>
                </c:pt>
                <c:pt idx="9840">
                  <c:v>43136.427083333401</c:v>
                </c:pt>
                <c:pt idx="9841">
                  <c:v>43136.447916666599</c:v>
                </c:pt>
                <c:pt idx="9842">
                  <c:v>43136.46875</c:v>
                </c:pt>
                <c:pt idx="9843">
                  <c:v>43136.489583333401</c:v>
                </c:pt>
                <c:pt idx="9844">
                  <c:v>43136.510416666599</c:v>
                </c:pt>
                <c:pt idx="9845">
                  <c:v>43136.53125</c:v>
                </c:pt>
                <c:pt idx="9846">
                  <c:v>43136.552083333401</c:v>
                </c:pt>
                <c:pt idx="9847">
                  <c:v>43136.572916666599</c:v>
                </c:pt>
                <c:pt idx="9848">
                  <c:v>43136.59375</c:v>
                </c:pt>
                <c:pt idx="9849">
                  <c:v>43136.614583333401</c:v>
                </c:pt>
                <c:pt idx="9850">
                  <c:v>43136.635416666599</c:v>
                </c:pt>
                <c:pt idx="9851">
                  <c:v>43136.65625</c:v>
                </c:pt>
                <c:pt idx="9852">
                  <c:v>43136.677083333401</c:v>
                </c:pt>
                <c:pt idx="9853">
                  <c:v>43136.697916666599</c:v>
                </c:pt>
                <c:pt idx="9854">
                  <c:v>43136.71875</c:v>
                </c:pt>
                <c:pt idx="9855">
                  <c:v>43136.739583333401</c:v>
                </c:pt>
                <c:pt idx="9856">
                  <c:v>43136.760416666599</c:v>
                </c:pt>
                <c:pt idx="9857">
                  <c:v>43136.78125</c:v>
                </c:pt>
                <c:pt idx="9858">
                  <c:v>43136.802083333401</c:v>
                </c:pt>
                <c:pt idx="9859">
                  <c:v>43136.822916666599</c:v>
                </c:pt>
                <c:pt idx="9860">
                  <c:v>43136.84375</c:v>
                </c:pt>
                <c:pt idx="9861">
                  <c:v>43136.864583333401</c:v>
                </c:pt>
                <c:pt idx="9862">
                  <c:v>43136.885416666599</c:v>
                </c:pt>
                <c:pt idx="9863">
                  <c:v>43136.90625</c:v>
                </c:pt>
                <c:pt idx="9864">
                  <c:v>43136.927083333401</c:v>
                </c:pt>
                <c:pt idx="9865">
                  <c:v>43136.947916666599</c:v>
                </c:pt>
                <c:pt idx="9866">
                  <c:v>43136.96875</c:v>
                </c:pt>
                <c:pt idx="9867">
                  <c:v>43136.989583333401</c:v>
                </c:pt>
                <c:pt idx="9868">
                  <c:v>43137.010416666599</c:v>
                </c:pt>
                <c:pt idx="9869">
                  <c:v>43137.03125</c:v>
                </c:pt>
                <c:pt idx="9870">
                  <c:v>43137.052083333401</c:v>
                </c:pt>
                <c:pt idx="9871">
                  <c:v>43137.072916666599</c:v>
                </c:pt>
                <c:pt idx="9872">
                  <c:v>43137.09375</c:v>
                </c:pt>
                <c:pt idx="9873">
                  <c:v>43137.114583333401</c:v>
                </c:pt>
                <c:pt idx="9874">
                  <c:v>43137.135416666599</c:v>
                </c:pt>
                <c:pt idx="9875">
                  <c:v>43137.15625</c:v>
                </c:pt>
                <c:pt idx="9876">
                  <c:v>43137.177083333401</c:v>
                </c:pt>
                <c:pt idx="9877">
                  <c:v>43137.197916666599</c:v>
                </c:pt>
                <c:pt idx="9878">
                  <c:v>43137.21875</c:v>
                </c:pt>
                <c:pt idx="9879">
                  <c:v>43137.239583333401</c:v>
                </c:pt>
                <c:pt idx="9880">
                  <c:v>43137.260416666599</c:v>
                </c:pt>
                <c:pt idx="9881">
                  <c:v>43137.28125</c:v>
                </c:pt>
                <c:pt idx="9882">
                  <c:v>43137.302083333401</c:v>
                </c:pt>
                <c:pt idx="9883">
                  <c:v>43137.322916666599</c:v>
                </c:pt>
                <c:pt idx="9884">
                  <c:v>43137.34375</c:v>
                </c:pt>
                <c:pt idx="9885">
                  <c:v>43137.364583333401</c:v>
                </c:pt>
                <c:pt idx="9886">
                  <c:v>43137.385416666599</c:v>
                </c:pt>
                <c:pt idx="9887">
                  <c:v>43137.40625</c:v>
                </c:pt>
                <c:pt idx="9888">
                  <c:v>43137.427083333401</c:v>
                </c:pt>
                <c:pt idx="9889">
                  <c:v>43137.447916666599</c:v>
                </c:pt>
                <c:pt idx="9890">
                  <c:v>43137.46875</c:v>
                </c:pt>
                <c:pt idx="9891">
                  <c:v>43137.489583333401</c:v>
                </c:pt>
                <c:pt idx="9892">
                  <c:v>43137.510416666599</c:v>
                </c:pt>
                <c:pt idx="9893">
                  <c:v>43137.53125</c:v>
                </c:pt>
                <c:pt idx="9894">
                  <c:v>43137.552083333401</c:v>
                </c:pt>
                <c:pt idx="9895">
                  <c:v>43137.572916666599</c:v>
                </c:pt>
                <c:pt idx="9896">
                  <c:v>43137.59375</c:v>
                </c:pt>
                <c:pt idx="9897">
                  <c:v>43137.614583333401</c:v>
                </c:pt>
                <c:pt idx="9898">
                  <c:v>43137.635416666599</c:v>
                </c:pt>
                <c:pt idx="9899">
                  <c:v>43137.65625</c:v>
                </c:pt>
                <c:pt idx="9900">
                  <c:v>43137.677083333401</c:v>
                </c:pt>
                <c:pt idx="9901">
                  <c:v>43137.697916666599</c:v>
                </c:pt>
                <c:pt idx="9902">
                  <c:v>43137.71875</c:v>
                </c:pt>
                <c:pt idx="9903">
                  <c:v>43137.739583333401</c:v>
                </c:pt>
                <c:pt idx="9904">
                  <c:v>43137.760416666599</c:v>
                </c:pt>
                <c:pt idx="9905">
                  <c:v>43137.78125</c:v>
                </c:pt>
                <c:pt idx="9906">
                  <c:v>43137.802083333401</c:v>
                </c:pt>
                <c:pt idx="9907">
                  <c:v>43137.822916666599</c:v>
                </c:pt>
                <c:pt idx="9908">
                  <c:v>43137.84375</c:v>
                </c:pt>
                <c:pt idx="9909">
                  <c:v>43137.864583333401</c:v>
                </c:pt>
                <c:pt idx="9910">
                  <c:v>43137.885416666599</c:v>
                </c:pt>
                <c:pt idx="9911">
                  <c:v>43137.90625</c:v>
                </c:pt>
                <c:pt idx="9912">
                  <c:v>43137.927083333401</c:v>
                </c:pt>
                <c:pt idx="9913">
                  <c:v>43137.947916666599</c:v>
                </c:pt>
                <c:pt idx="9914">
                  <c:v>43137.96875</c:v>
                </c:pt>
                <c:pt idx="9915">
                  <c:v>43137.989583333401</c:v>
                </c:pt>
                <c:pt idx="9916">
                  <c:v>43138.010416666599</c:v>
                </c:pt>
                <c:pt idx="9917">
                  <c:v>43138.03125</c:v>
                </c:pt>
                <c:pt idx="9918">
                  <c:v>43138.052083333401</c:v>
                </c:pt>
                <c:pt idx="9919">
                  <c:v>43138.072916666599</c:v>
                </c:pt>
                <c:pt idx="9920">
                  <c:v>43138.09375</c:v>
                </c:pt>
                <c:pt idx="9921">
                  <c:v>43138.114583333401</c:v>
                </c:pt>
                <c:pt idx="9922">
                  <c:v>43138.135416666599</c:v>
                </c:pt>
                <c:pt idx="9923">
                  <c:v>43138.15625</c:v>
                </c:pt>
                <c:pt idx="9924">
                  <c:v>43138.177083333401</c:v>
                </c:pt>
                <c:pt idx="9925">
                  <c:v>43138.197916666599</c:v>
                </c:pt>
                <c:pt idx="9926">
                  <c:v>43138.21875</c:v>
                </c:pt>
                <c:pt idx="9927">
                  <c:v>43138.239583333401</c:v>
                </c:pt>
                <c:pt idx="9928">
                  <c:v>43138.260416666599</c:v>
                </c:pt>
                <c:pt idx="9929">
                  <c:v>43138.28125</c:v>
                </c:pt>
                <c:pt idx="9930">
                  <c:v>43138.302083333401</c:v>
                </c:pt>
                <c:pt idx="9931">
                  <c:v>43138.322916666599</c:v>
                </c:pt>
                <c:pt idx="9932">
                  <c:v>43138.34375</c:v>
                </c:pt>
                <c:pt idx="9933">
                  <c:v>43138.364583333401</c:v>
                </c:pt>
                <c:pt idx="9934">
                  <c:v>43138.385416666599</c:v>
                </c:pt>
                <c:pt idx="9935">
                  <c:v>43138.40625</c:v>
                </c:pt>
                <c:pt idx="9936">
                  <c:v>43138.427083333401</c:v>
                </c:pt>
                <c:pt idx="9937">
                  <c:v>43138.447916666599</c:v>
                </c:pt>
                <c:pt idx="9938">
                  <c:v>43138.46875</c:v>
                </c:pt>
                <c:pt idx="9939">
                  <c:v>43138.489583333401</c:v>
                </c:pt>
                <c:pt idx="9940">
                  <c:v>43138.510416666599</c:v>
                </c:pt>
                <c:pt idx="9941">
                  <c:v>43138.53125</c:v>
                </c:pt>
                <c:pt idx="9942">
                  <c:v>43138.552083333401</c:v>
                </c:pt>
                <c:pt idx="9943">
                  <c:v>43138.572916666599</c:v>
                </c:pt>
                <c:pt idx="9944">
                  <c:v>43138.59375</c:v>
                </c:pt>
                <c:pt idx="9945">
                  <c:v>43138.614583333401</c:v>
                </c:pt>
                <c:pt idx="9946">
                  <c:v>43138.635416666599</c:v>
                </c:pt>
                <c:pt idx="9947">
                  <c:v>43138.65625</c:v>
                </c:pt>
                <c:pt idx="9948">
                  <c:v>43138.677083333401</c:v>
                </c:pt>
                <c:pt idx="9949">
                  <c:v>43138.697916666599</c:v>
                </c:pt>
                <c:pt idx="9950">
                  <c:v>43138.71875</c:v>
                </c:pt>
                <c:pt idx="9951">
                  <c:v>43138.739583333401</c:v>
                </c:pt>
                <c:pt idx="9952">
                  <c:v>43138.760416666599</c:v>
                </c:pt>
                <c:pt idx="9953">
                  <c:v>43138.78125</c:v>
                </c:pt>
                <c:pt idx="9954">
                  <c:v>43138.802083333401</c:v>
                </c:pt>
                <c:pt idx="9955">
                  <c:v>43138.822916666599</c:v>
                </c:pt>
                <c:pt idx="9956">
                  <c:v>43138.84375</c:v>
                </c:pt>
                <c:pt idx="9957">
                  <c:v>43138.864583333401</c:v>
                </c:pt>
                <c:pt idx="9958">
                  <c:v>43138.885416666599</c:v>
                </c:pt>
                <c:pt idx="9959">
                  <c:v>43138.90625</c:v>
                </c:pt>
                <c:pt idx="9960">
                  <c:v>43138.927083333401</c:v>
                </c:pt>
                <c:pt idx="9961">
                  <c:v>43138.947916666599</c:v>
                </c:pt>
                <c:pt idx="9962">
                  <c:v>43138.96875</c:v>
                </c:pt>
                <c:pt idx="9963">
                  <c:v>43138.989583333401</c:v>
                </c:pt>
                <c:pt idx="9964">
                  <c:v>43139.010416666599</c:v>
                </c:pt>
                <c:pt idx="9965">
                  <c:v>43139.03125</c:v>
                </c:pt>
                <c:pt idx="9966">
                  <c:v>43139.052083333401</c:v>
                </c:pt>
                <c:pt idx="9967">
                  <c:v>43139.072916666599</c:v>
                </c:pt>
                <c:pt idx="9968">
                  <c:v>43139.09375</c:v>
                </c:pt>
                <c:pt idx="9969">
                  <c:v>43139.114583333401</c:v>
                </c:pt>
                <c:pt idx="9970">
                  <c:v>43139.135416666599</c:v>
                </c:pt>
                <c:pt idx="9971">
                  <c:v>43139.15625</c:v>
                </c:pt>
                <c:pt idx="9972">
                  <c:v>43139.177083333401</c:v>
                </c:pt>
                <c:pt idx="9973">
                  <c:v>43139.197916666599</c:v>
                </c:pt>
                <c:pt idx="9974">
                  <c:v>43139.21875</c:v>
                </c:pt>
                <c:pt idx="9975">
                  <c:v>43139.239583333401</c:v>
                </c:pt>
                <c:pt idx="9976">
                  <c:v>43139.260416666599</c:v>
                </c:pt>
                <c:pt idx="9977">
                  <c:v>43139.28125</c:v>
                </c:pt>
                <c:pt idx="9978">
                  <c:v>43139.302083333401</c:v>
                </c:pt>
                <c:pt idx="9979">
                  <c:v>43139.322916666599</c:v>
                </c:pt>
                <c:pt idx="9980">
                  <c:v>43139.34375</c:v>
                </c:pt>
                <c:pt idx="9981">
                  <c:v>43139.364583333401</c:v>
                </c:pt>
                <c:pt idx="9982">
                  <c:v>43139.385416666599</c:v>
                </c:pt>
                <c:pt idx="9983">
                  <c:v>43139.40625</c:v>
                </c:pt>
                <c:pt idx="9984">
                  <c:v>43139.427083333401</c:v>
                </c:pt>
                <c:pt idx="9985">
                  <c:v>43139.447916666599</c:v>
                </c:pt>
                <c:pt idx="9986">
                  <c:v>43139.46875</c:v>
                </c:pt>
                <c:pt idx="9987">
                  <c:v>43139.489583333401</c:v>
                </c:pt>
                <c:pt idx="9988">
                  <c:v>43139.510416666599</c:v>
                </c:pt>
                <c:pt idx="9989">
                  <c:v>43139.53125</c:v>
                </c:pt>
                <c:pt idx="9990">
                  <c:v>43139.552083333401</c:v>
                </c:pt>
                <c:pt idx="9991">
                  <c:v>43139.572916666599</c:v>
                </c:pt>
                <c:pt idx="9992">
                  <c:v>43139.59375</c:v>
                </c:pt>
                <c:pt idx="9993">
                  <c:v>43139.614583333401</c:v>
                </c:pt>
                <c:pt idx="9994">
                  <c:v>43139.635416666599</c:v>
                </c:pt>
                <c:pt idx="9995">
                  <c:v>43139.65625</c:v>
                </c:pt>
                <c:pt idx="9996">
                  <c:v>43139.677083333401</c:v>
                </c:pt>
                <c:pt idx="9997">
                  <c:v>43139.697916666599</c:v>
                </c:pt>
                <c:pt idx="9998">
                  <c:v>43139.71875</c:v>
                </c:pt>
                <c:pt idx="9999">
                  <c:v>43139.739583333401</c:v>
                </c:pt>
                <c:pt idx="10000">
                  <c:v>43139.760416666599</c:v>
                </c:pt>
                <c:pt idx="10001">
                  <c:v>43139.78125</c:v>
                </c:pt>
                <c:pt idx="10002">
                  <c:v>43139.802083333401</c:v>
                </c:pt>
                <c:pt idx="10003">
                  <c:v>43139.822916666599</c:v>
                </c:pt>
                <c:pt idx="10004">
                  <c:v>43139.84375</c:v>
                </c:pt>
                <c:pt idx="10005">
                  <c:v>43139.864583333401</c:v>
                </c:pt>
                <c:pt idx="10006">
                  <c:v>43139.885416666599</c:v>
                </c:pt>
                <c:pt idx="10007">
                  <c:v>43139.90625</c:v>
                </c:pt>
                <c:pt idx="10008">
                  <c:v>43139.927083333401</c:v>
                </c:pt>
                <c:pt idx="10009">
                  <c:v>43139.947916666599</c:v>
                </c:pt>
                <c:pt idx="10010">
                  <c:v>43139.96875</c:v>
                </c:pt>
                <c:pt idx="10011">
                  <c:v>43139.989583333401</c:v>
                </c:pt>
                <c:pt idx="10012">
                  <c:v>43140.010416666599</c:v>
                </c:pt>
                <c:pt idx="10013">
                  <c:v>43140.03125</c:v>
                </c:pt>
                <c:pt idx="10014">
                  <c:v>43140.052083333401</c:v>
                </c:pt>
                <c:pt idx="10015">
                  <c:v>43140.072916666599</c:v>
                </c:pt>
                <c:pt idx="10016">
                  <c:v>43140.09375</c:v>
                </c:pt>
                <c:pt idx="10017">
                  <c:v>43140.114583333401</c:v>
                </c:pt>
                <c:pt idx="10018">
                  <c:v>43140.135416666599</c:v>
                </c:pt>
                <c:pt idx="10019">
                  <c:v>43140.15625</c:v>
                </c:pt>
                <c:pt idx="10020">
                  <c:v>43140.177083333401</c:v>
                </c:pt>
                <c:pt idx="10021">
                  <c:v>43140.197916666599</c:v>
                </c:pt>
                <c:pt idx="10022">
                  <c:v>43140.21875</c:v>
                </c:pt>
                <c:pt idx="10023">
                  <c:v>43140.239583333401</c:v>
                </c:pt>
                <c:pt idx="10024">
                  <c:v>43140.260416666599</c:v>
                </c:pt>
                <c:pt idx="10025">
                  <c:v>43140.28125</c:v>
                </c:pt>
                <c:pt idx="10026">
                  <c:v>43140.302083333401</c:v>
                </c:pt>
                <c:pt idx="10027">
                  <c:v>43140.322916666599</c:v>
                </c:pt>
                <c:pt idx="10028">
                  <c:v>43140.34375</c:v>
                </c:pt>
                <c:pt idx="10029">
                  <c:v>43140.364583333401</c:v>
                </c:pt>
                <c:pt idx="10030">
                  <c:v>43140.385416666599</c:v>
                </c:pt>
                <c:pt idx="10031">
                  <c:v>43140.40625</c:v>
                </c:pt>
                <c:pt idx="10032">
                  <c:v>43140.427083333401</c:v>
                </c:pt>
                <c:pt idx="10033">
                  <c:v>43140.447916666599</c:v>
                </c:pt>
                <c:pt idx="10034">
                  <c:v>43140.46875</c:v>
                </c:pt>
                <c:pt idx="10035">
                  <c:v>43140.489583333401</c:v>
                </c:pt>
                <c:pt idx="10036">
                  <c:v>43140.510416666599</c:v>
                </c:pt>
                <c:pt idx="10037">
                  <c:v>43140.53125</c:v>
                </c:pt>
                <c:pt idx="10038">
                  <c:v>43140.552083333401</c:v>
                </c:pt>
                <c:pt idx="10039">
                  <c:v>43140.572916666599</c:v>
                </c:pt>
                <c:pt idx="10040">
                  <c:v>43140.59375</c:v>
                </c:pt>
                <c:pt idx="10041">
                  <c:v>43140.614583333401</c:v>
                </c:pt>
                <c:pt idx="10042">
                  <c:v>43140.635416666599</c:v>
                </c:pt>
                <c:pt idx="10043">
                  <c:v>43140.65625</c:v>
                </c:pt>
                <c:pt idx="10044">
                  <c:v>43140.677083333401</c:v>
                </c:pt>
                <c:pt idx="10045">
                  <c:v>43140.697916666599</c:v>
                </c:pt>
                <c:pt idx="10046">
                  <c:v>43140.71875</c:v>
                </c:pt>
                <c:pt idx="10047">
                  <c:v>43140.739583333401</c:v>
                </c:pt>
                <c:pt idx="10048">
                  <c:v>43140.760416666599</c:v>
                </c:pt>
                <c:pt idx="10049">
                  <c:v>43140.78125</c:v>
                </c:pt>
                <c:pt idx="10050">
                  <c:v>43140.802083333401</c:v>
                </c:pt>
                <c:pt idx="10051">
                  <c:v>43140.822916666599</c:v>
                </c:pt>
                <c:pt idx="10052">
                  <c:v>43140.84375</c:v>
                </c:pt>
                <c:pt idx="10053">
                  <c:v>43140.864583333401</c:v>
                </c:pt>
                <c:pt idx="10054">
                  <c:v>43140.885416666599</c:v>
                </c:pt>
                <c:pt idx="10055">
                  <c:v>43140.90625</c:v>
                </c:pt>
                <c:pt idx="10056">
                  <c:v>43140.927083333401</c:v>
                </c:pt>
                <c:pt idx="10057">
                  <c:v>43140.947916666599</c:v>
                </c:pt>
                <c:pt idx="10058">
                  <c:v>43140.96875</c:v>
                </c:pt>
                <c:pt idx="10059">
                  <c:v>43140.989583333401</c:v>
                </c:pt>
                <c:pt idx="10060">
                  <c:v>43141.010416666599</c:v>
                </c:pt>
                <c:pt idx="10061">
                  <c:v>43141.03125</c:v>
                </c:pt>
                <c:pt idx="10062">
                  <c:v>43141.052083333401</c:v>
                </c:pt>
                <c:pt idx="10063">
                  <c:v>43141.072916666599</c:v>
                </c:pt>
                <c:pt idx="10064">
                  <c:v>43141.09375</c:v>
                </c:pt>
                <c:pt idx="10065">
                  <c:v>43141.114583333401</c:v>
                </c:pt>
                <c:pt idx="10066">
                  <c:v>43141.135416666599</c:v>
                </c:pt>
                <c:pt idx="10067">
                  <c:v>43141.15625</c:v>
                </c:pt>
                <c:pt idx="10068">
                  <c:v>43141.177083333401</c:v>
                </c:pt>
                <c:pt idx="10069">
                  <c:v>43141.197916666599</c:v>
                </c:pt>
                <c:pt idx="10070">
                  <c:v>43141.21875</c:v>
                </c:pt>
                <c:pt idx="10071">
                  <c:v>43141.239583333401</c:v>
                </c:pt>
                <c:pt idx="10072">
                  <c:v>43141.260416666599</c:v>
                </c:pt>
                <c:pt idx="10073">
                  <c:v>43141.28125</c:v>
                </c:pt>
                <c:pt idx="10074">
                  <c:v>43141.302083333401</c:v>
                </c:pt>
                <c:pt idx="10075">
                  <c:v>43141.322916666599</c:v>
                </c:pt>
                <c:pt idx="10076">
                  <c:v>43141.34375</c:v>
                </c:pt>
                <c:pt idx="10077">
                  <c:v>43141.364583333401</c:v>
                </c:pt>
                <c:pt idx="10078">
                  <c:v>43141.385416666599</c:v>
                </c:pt>
                <c:pt idx="10079">
                  <c:v>43141.40625</c:v>
                </c:pt>
                <c:pt idx="10080">
                  <c:v>43141.427083333401</c:v>
                </c:pt>
                <c:pt idx="10081">
                  <c:v>43141.447916666599</c:v>
                </c:pt>
                <c:pt idx="10082">
                  <c:v>43141.46875</c:v>
                </c:pt>
                <c:pt idx="10083">
                  <c:v>43141.489583333401</c:v>
                </c:pt>
                <c:pt idx="10084">
                  <c:v>43141.510416666599</c:v>
                </c:pt>
                <c:pt idx="10085">
                  <c:v>43141.53125</c:v>
                </c:pt>
                <c:pt idx="10086">
                  <c:v>43141.552083333401</c:v>
                </c:pt>
                <c:pt idx="10087">
                  <c:v>43141.572916666599</c:v>
                </c:pt>
                <c:pt idx="10088">
                  <c:v>43141.59375</c:v>
                </c:pt>
                <c:pt idx="10089">
                  <c:v>43141.614583333401</c:v>
                </c:pt>
                <c:pt idx="10090">
                  <c:v>43141.635416666599</c:v>
                </c:pt>
                <c:pt idx="10091">
                  <c:v>43141.65625</c:v>
                </c:pt>
                <c:pt idx="10092">
                  <c:v>43141.677083333401</c:v>
                </c:pt>
                <c:pt idx="10093">
                  <c:v>43141.697916666599</c:v>
                </c:pt>
                <c:pt idx="10094">
                  <c:v>43141.71875</c:v>
                </c:pt>
                <c:pt idx="10095">
                  <c:v>43141.739583333401</c:v>
                </c:pt>
                <c:pt idx="10096">
                  <c:v>43141.760416666599</c:v>
                </c:pt>
                <c:pt idx="10097">
                  <c:v>43141.78125</c:v>
                </c:pt>
                <c:pt idx="10098">
                  <c:v>43141.802083333401</c:v>
                </c:pt>
                <c:pt idx="10099">
                  <c:v>43141.822916666599</c:v>
                </c:pt>
                <c:pt idx="10100">
                  <c:v>43141.84375</c:v>
                </c:pt>
                <c:pt idx="10101">
                  <c:v>43141.864583333401</c:v>
                </c:pt>
                <c:pt idx="10102">
                  <c:v>43141.885416666599</c:v>
                </c:pt>
                <c:pt idx="10103">
                  <c:v>43141.90625</c:v>
                </c:pt>
                <c:pt idx="10104">
                  <c:v>43141.927083333401</c:v>
                </c:pt>
                <c:pt idx="10105">
                  <c:v>43141.947916666599</c:v>
                </c:pt>
                <c:pt idx="10106">
                  <c:v>43141.96875</c:v>
                </c:pt>
                <c:pt idx="10107">
                  <c:v>43141.989583333401</c:v>
                </c:pt>
                <c:pt idx="10108">
                  <c:v>43142.010416666599</c:v>
                </c:pt>
                <c:pt idx="10109">
                  <c:v>43142.03125</c:v>
                </c:pt>
                <c:pt idx="10110">
                  <c:v>43142.052083333401</c:v>
                </c:pt>
                <c:pt idx="10111">
                  <c:v>43142.072916666599</c:v>
                </c:pt>
                <c:pt idx="10112">
                  <c:v>43142.09375</c:v>
                </c:pt>
                <c:pt idx="10113">
                  <c:v>43142.114583333401</c:v>
                </c:pt>
                <c:pt idx="10114">
                  <c:v>43142.135416666599</c:v>
                </c:pt>
                <c:pt idx="10115">
                  <c:v>43142.15625</c:v>
                </c:pt>
                <c:pt idx="10116">
                  <c:v>43142.177083333401</c:v>
                </c:pt>
                <c:pt idx="10117">
                  <c:v>43142.197916666599</c:v>
                </c:pt>
                <c:pt idx="10118">
                  <c:v>43142.21875</c:v>
                </c:pt>
                <c:pt idx="10119">
                  <c:v>43142.239583333401</c:v>
                </c:pt>
                <c:pt idx="10120">
                  <c:v>43142.260416666599</c:v>
                </c:pt>
                <c:pt idx="10121">
                  <c:v>43142.28125</c:v>
                </c:pt>
                <c:pt idx="10122">
                  <c:v>43142.302083333401</c:v>
                </c:pt>
                <c:pt idx="10123">
                  <c:v>43142.322916666599</c:v>
                </c:pt>
                <c:pt idx="10124">
                  <c:v>43142.34375</c:v>
                </c:pt>
                <c:pt idx="10125">
                  <c:v>43142.364583333401</c:v>
                </c:pt>
                <c:pt idx="10126">
                  <c:v>43142.385416666599</c:v>
                </c:pt>
                <c:pt idx="10127">
                  <c:v>43142.40625</c:v>
                </c:pt>
                <c:pt idx="10128">
                  <c:v>43142.427083333401</c:v>
                </c:pt>
                <c:pt idx="10129">
                  <c:v>43142.447916666599</c:v>
                </c:pt>
                <c:pt idx="10130">
                  <c:v>43142.46875</c:v>
                </c:pt>
                <c:pt idx="10131">
                  <c:v>43142.489583333401</c:v>
                </c:pt>
                <c:pt idx="10132">
                  <c:v>43142.510416666599</c:v>
                </c:pt>
                <c:pt idx="10133">
                  <c:v>43142.53125</c:v>
                </c:pt>
                <c:pt idx="10134">
                  <c:v>43142.552083333401</c:v>
                </c:pt>
                <c:pt idx="10135">
                  <c:v>43142.572916666599</c:v>
                </c:pt>
                <c:pt idx="10136">
                  <c:v>43142.59375</c:v>
                </c:pt>
                <c:pt idx="10137">
                  <c:v>43142.614583333401</c:v>
                </c:pt>
                <c:pt idx="10138">
                  <c:v>43142.635416666599</c:v>
                </c:pt>
                <c:pt idx="10139">
                  <c:v>43142.65625</c:v>
                </c:pt>
                <c:pt idx="10140">
                  <c:v>43142.677083333401</c:v>
                </c:pt>
                <c:pt idx="10141">
                  <c:v>43142.697916666599</c:v>
                </c:pt>
                <c:pt idx="10142">
                  <c:v>43142.71875</c:v>
                </c:pt>
                <c:pt idx="10143">
                  <c:v>43142.739583333401</c:v>
                </c:pt>
                <c:pt idx="10144">
                  <c:v>43142.760416666599</c:v>
                </c:pt>
                <c:pt idx="10145">
                  <c:v>43142.78125</c:v>
                </c:pt>
                <c:pt idx="10146">
                  <c:v>43142.802083333401</c:v>
                </c:pt>
                <c:pt idx="10147">
                  <c:v>43142.822916666599</c:v>
                </c:pt>
                <c:pt idx="10148">
                  <c:v>43142.84375</c:v>
                </c:pt>
                <c:pt idx="10149">
                  <c:v>43142.864583333401</c:v>
                </c:pt>
                <c:pt idx="10150">
                  <c:v>43142.885416666599</c:v>
                </c:pt>
                <c:pt idx="10151">
                  <c:v>43142.90625</c:v>
                </c:pt>
                <c:pt idx="10152">
                  <c:v>43142.927083333401</c:v>
                </c:pt>
                <c:pt idx="10153">
                  <c:v>43142.947916666599</c:v>
                </c:pt>
                <c:pt idx="10154">
                  <c:v>43142.96875</c:v>
                </c:pt>
                <c:pt idx="10155">
                  <c:v>43142.989583333401</c:v>
                </c:pt>
                <c:pt idx="10156">
                  <c:v>43143.010416666599</c:v>
                </c:pt>
                <c:pt idx="10157">
                  <c:v>43143.03125</c:v>
                </c:pt>
                <c:pt idx="10158">
                  <c:v>43143.052083333401</c:v>
                </c:pt>
                <c:pt idx="10159">
                  <c:v>43143.072916666599</c:v>
                </c:pt>
                <c:pt idx="10160">
                  <c:v>43143.09375</c:v>
                </c:pt>
                <c:pt idx="10161">
                  <c:v>43143.114583333401</c:v>
                </c:pt>
                <c:pt idx="10162">
                  <c:v>43143.135416666599</c:v>
                </c:pt>
                <c:pt idx="10163">
                  <c:v>43143.15625</c:v>
                </c:pt>
                <c:pt idx="10164">
                  <c:v>43143.177083333401</c:v>
                </c:pt>
                <c:pt idx="10165">
                  <c:v>43143.197916666599</c:v>
                </c:pt>
                <c:pt idx="10166">
                  <c:v>43143.21875</c:v>
                </c:pt>
                <c:pt idx="10167">
                  <c:v>43143.239583333401</c:v>
                </c:pt>
                <c:pt idx="10168">
                  <c:v>43143.260416666599</c:v>
                </c:pt>
                <c:pt idx="10169">
                  <c:v>43143.28125</c:v>
                </c:pt>
                <c:pt idx="10170">
                  <c:v>43143.302083333401</c:v>
                </c:pt>
                <c:pt idx="10171">
                  <c:v>43143.322916666599</c:v>
                </c:pt>
                <c:pt idx="10172">
                  <c:v>43143.34375</c:v>
                </c:pt>
                <c:pt idx="10173">
                  <c:v>43143.364583333401</c:v>
                </c:pt>
                <c:pt idx="10174">
                  <c:v>43143.385416666599</c:v>
                </c:pt>
                <c:pt idx="10175">
                  <c:v>43143.40625</c:v>
                </c:pt>
                <c:pt idx="10176">
                  <c:v>43143.427083333401</c:v>
                </c:pt>
                <c:pt idx="10177">
                  <c:v>43143.447916666599</c:v>
                </c:pt>
                <c:pt idx="10178">
                  <c:v>43143.46875</c:v>
                </c:pt>
                <c:pt idx="10179">
                  <c:v>43143.489583333401</c:v>
                </c:pt>
                <c:pt idx="10180">
                  <c:v>43143.510416666599</c:v>
                </c:pt>
                <c:pt idx="10181">
                  <c:v>43143.53125</c:v>
                </c:pt>
                <c:pt idx="10182">
                  <c:v>43143.552083333401</c:v>
                </c:pt>
                <c:pt idx="10183">
                  <c:v>43143.572916666599</c:v>
                </c:pt>
                <c:pt idx="10184">
                  <c:v>43143.59375</c:v>
                </c:pt>
                <c:pt idx="10185">
                  <c:v>43143.614583333401</c:v>
                </c:pt>
                <c:pt idx="10186">
                  <c:v>43143.635416666599</c:v>
                </c:pt>
                <c:pt idx="10187">
                  <c:v>43143.65625</c:v>
                </c:pt>
                <c:pt idx="10188">
                  <c:v>43143.677083333401</c:v>
                </c:pt>
                <c:pt idx="10189">
                  <c:v>43143.697916666599</c:v>
                </c:pt>
                <c:pt idx="10190">
                  <c:v>43143.71875</c:v>
                </c:pt>
                <c:pt idx="10191">
                  <c:v>43143.739583333401</c:v>
                </c:pt>
                <c:pt idx="10192">
                  <c:v>43143.760416666599</c:v>
                </c:pt>
                <c:pt idx="10193">
                  <c:v>43143.78125</c:v>
                </c:pt>
                <c:pt idx="10194">
                  <c:v>43143.802083333401</c:v>
                </c:pt>
                <c:pt idx="10195">
                  <c:v>43143.822916666599</c:v>
                </c:pt>
                <c:pt idx="10196">
                  <c:v>43143.84375</c:v>
                </c:pt>
                <c:pt idx="10197">
                  <c:v>43143.864583333401</c:v>
                </c:pt>
                <c:pt idx="10198">
                  <c:v>43143.885416666599</c:v>
                </c:pt>
                <c:pt idx="10199">
                  <c:v>43143.90625</c:v>
                </c:pt>
                <c:pt idx="10200">
                  <c:v>43143.927083333401</c:v>
                </c:pt>
                <c:pt idx="10201">
                  <c:v>43143.947916666599</c:v>
                </c:pt>
                <c:pt idx="10202">
                  <c:v>43143.96875</c:v>
                </c:pt>
                <c:pt idx="10203">
                  <c:v>43143.989583333401</c:v>
                </c:pt>
                <c:pt idx="10204">
                  <c:v>43144.010416666599</c:v>
                </c:pt>
                <c:pt idx="10205">
                  <c:v>43144.03125</c:v>
                </c:pt>
                <c:pt idx="10206">
                  <c:v>43144.052083333401</c:v>
                </c:pt>
                <c:pt idx="10207">
                  <c:v>43144.072916666599</c:v>
                </c:pt>
                <c:pt idx="10208">
                  <c:v>43144.09375</c:v>
                </c:pt>
                <c:pt idx="10209">
                  <c:v>43144.114583333401</c:v>
                </c:pt>
                <c:pt idx="10210">
                  <c:v>43144.135416666599</c:v>
                </c:pt>
                <c:pt idx="10211">
                  <c:v>43144.15625</c:v>
                </c:pt>
                <c:pt idx="10212">
                  <c:v>43144.177083333401</c:v>
                </c:pt>
                <c:pt idx="10213">
                  <c:v>43144.197916666599</c:v>
                </c:pt>
                <c:pt idx="10214">
                  <c:v>43144.21875</c:v>
                </c:pt>
                <c:pt idx="10215">
                  <c:v>43144.239583333401</c:v>
                </c:pt>
                <c:pt idx="10216">
                  <c:v>43144.260416666599</c:v>
                </c:pt>
                <c:pt idx="10217">
                  <c:v>43144.28125</c:v>
                </c:pt>
                <c:pt idx="10218">
                  <c:v>43144.302083333401</c:v>
                </c:pt>
                <c:pt idx="10219">
                  <c:v>43144.322916666599</c:v>
                </c:pt>
                <c:pt idx="10220">
                  <c:v>43144.34375</c:v>
                </c:pt>
                <c:pt idx="10221">
                  <c:v>43144.364583333401</c:v>
                </c:pt>
                <c:pt idx="10222">
                  <c:v>43144.385416666599</c:v>
                </c:pt>
                <c:pt idx="10223">
                  <c:v>43144.40625</c:v>
                </c:pt>
                <c:pt idx="10224">
                  <c:v>43144.427083333401</c:v>
                </c:pt>
                <c:pt idx="10225">
                  <c:v>43144.447916666599</c:v>
                </c:pt>
                <c:pt idx="10226">
                  <c:v>43144.46875</c:v>
                </c:pt>
                <c:pt idx="10227">
                  <c:v>43144.489583333401</c:v>
                </c:pt>
                <c:pt idx="10228">
                  <c:v>43144.510416666599</c:v>
                </c:pt>
                <c:pt idx="10229">
                  <c:v>43144.53125</c:v>
                </c:pt>
                <c:pt idx="10230">
                  <c:v>43144.552083333401</c:v>
                </c:pt>
                <c:pt idx="10231">
                  <c:v>43144.572916666599</c:v>
                </c:pt>
                <c:pt idx="10232">
                  <c:v>43144.59375</c:v>
                </c:pt>
                <c:pt idx="10233">
                  <c:v>43144.614583333401</c:v>
                </c:pt>
                <c:pt idx="10234">
                  <c:v>43144.635416666599</c:v>
                </c:pt>
                <c:pt idx="10235">
                  <c:v>43144.65625</c:v>
                </c:pt>
                <c:pt idx="10236">
                  <c:v>43144.677083333401</c:v>
                </c:pt>
                <c:pt idx="10237">
                  <c:v>43144.697916666599</c:v>
                </c:pt>
                <c:pt idx="10238">
                  <c:v>43144.71875</c:v>
                </c:pt>
                <c:pt idx="10239">
                  <c:v>43144.739583333401</c:v>
                </c:pt>
                <c:pt idx="10240">
                  <c:v>43144.760416666599</c:v>
                </c:pt>
                <c:pt idx="10241">
                  <c:v>43144.78125</c:v>
                </c:pt>
                <c:pt idx="10242">
                  <c:v>43144.802083333401</c:v>
                </c:pt>
                <c:pt idx="10243">
                  <c:v>43144.822916666599</c:v>
                </c:pt>
                <c:pt idx="10244">
                  <c:v>43144.84375</c:v>
                </c:pt>
                <c:pt idx="10245">
                  <c:v>43144.864583333401</c:v>
                </c:pt>
                <c:pt idx="10246">
                  <c:v>43144.885416666599</c:v>
                </c:pt>
                <c:pt idx="10247">
                  <c:v>43144.90625</c:v>
                </c:pt>
                <c:pt idx="10248">
                  <c:v>43144.927083333401</c:v>
                </c:pt>
                <c:pt idx="10249">
                  <c:v>43144.947916666599</c:v>
                </c:pt>
                <c:pt idx="10250">
                  <c:v>43144.96875</c:v>
                </c:pt>
                <c:pt idx="10251">
                  <c:v>43144.989583333401</c:v>
                </c:pt>
                <c:pt idx="10252">
                  <c:v>43145.010416666599</c:v>
                </c:pt>
                <c:pt idx="10253">
                  <c:v>43145.03125</c:v>
                </c:pt>
                <c:pt idx="10254">
                  <c:v>43145.052083333401</c:v>
                </c:pt>
                <c:pt idx="10255">
                  <c:v>43145.072916666599</c:v>
                </c:pt>
                <c:pt idx="10256">
                  <c:v>43145.09375</c:v>
                </c:pt>
                <c:pt idx="10257">
                  <c:v>43145.114583333401</c:v>
                </c:pt>
                <c:pt idx="10258">
                  <c:v>43145.135416666599</c:v>
                </c:pt>
                <c:pt idx="10259">
                  <c:v>43145.15625</c:v>
                </c:pt>
                <c:pt idx="10260">
                  <c:v>43145.177083333401</c:v>
                </c:pt>
                <c:pt idx="10261">
                  <c:v>43145.197916666599</c:v>
                </c:pt>
                <c:pt idx="10262">
                  <c:v>43145.21875</c:v>
                </c:pt>
                <c:pt idx="10263">
                  <c:v>43145.239583333401</c:v>
                </c:pt>
                <c:pt idx="10264">
                  <c:v>43145.260416666599</c:v>
                </c:pt>
                <c:pt idx="10265">
                  <c:v>43145.28125</c:v>
                </c:pt>
                <c:pt idx="10266">
                  <c:v>43145.302083333401</c:v>
                </c:pt>
                <c:pt idx="10267">
                  <c:v>43145.322916666599</c:v>
                </c:pt>
                <c:pt idx="10268">
                  <c:v>43145.34375</c:v>
                </c:pt>
                <c:pt idx="10269">
                  <c:v>43145.364583333401</c:v>
                </c:pt>
                <c:pt idx="10270">
                  <c:v>43145.385416666599</c:v>
                </c:pt>
                <c:pt idx="10271">
                  <c:v>43145.40625</c:v>
                </c:pt>
                <c:pt idx="10272">
                  <c:v>43145.427083333401</c:v>
                </c:pt>
                <c:pt idx="10273">
                  <c:v>43145.447916666599</c:v>
                </c:pt>
                <c:pt idx="10274">
                  <c:v>43145.46875</c:v>
                </c:pt>
                <c:pt idx="10275">
                  <c:v>43145.489583333401</c:v>
                </c:pt>
                <c:pt idx="10276">
                  <c:v>43145.510416666599</c:v>
                </c:pt>
                <c:pt idx="10277">
                  <c:v>43145.53125</c:v>
                </c:pt>
                <c:pt idx="10278">
                  <c:v>43145.552083333401</c:v>
                </c:pt>
                <c:pt idx="10279">
                  <c:v>43145.572916666599</c:v>
                </c:pt>
                <c:pt idx="10280">
                  <c:v>43145.59375</c:v>
                </c:pt>
                <c:pt idx="10281">
                  <c:v>43145.614583333401</c:v>
                </c:pt>
                <c:pt idx="10282">
                  <c:v>43145.635416666599</c:v>
                </c:pt>
                <c:pt idx="10283">
                  <c:v>43145.65625</c:v>
                </c:pt>
                <c:pt idx="10284">
                  <c:v>43145.677083333401</c:v>
                </c:pt>
                <c:pt idx="10285">
                  <c:v>43145.697916666599</c:v>
                </c:pt>
                <c:pt idx="10286">
                  <c:v>43145.71875</c:v>
                </c:pt>
                <c:pt idx="10287">
                  <c:v>43145.739583333401</c:v>
                </c:pt>
                <c:pt idx="10288">
                  <c:v>43145.760416666599</c:v>
                </c:pt>
                <c:pt idx="10289">
                  <c:v>43145.78125</c:v>
                </c:pt>
                <c:pt idx="10290">
                  <c:v>43145.802083333401</c:v>
                </c:pt>
                <c:pt idx="10291">
                  <c:v>43145.822916666599</c:v>
                </c:pt>
                <c:pt idx="10292">
                  <c:v>43145.84375</c:v>
                </c:pt>
                <c:pt idx="10293">
                  <c:v>43145.864583333401</c:v>
                </c:pt>
                <c:pt idx="10294">
                  <c:v>43145.885416666599</c:v>
                </c:pt>
                <c:pt idx="10295">
                  <c:v>43145.90625</c:v>
                </c:pt>
                <c:pt idx="10296">
                  <c:v>43145.927083333401</c:v>
                </c:pt>
                <c:pt idx="10297">
                  <c:v>43145.947916666599</c:v>
                </c:pt>
                <c:pt idx="10298">
                  <c:v>43145.96875</c:v>
                </c:pt>
                <c:pt idx="10299">
                  <c:v>43145.989583333401</c:v>
                </c:pt>
                <c:pt idx="10300">
                  <c:v>43146.010416666599</c:v>
                </c:pt>
                <c:pt idx="10301">
                  <c:v>43146.03125</c:v>
                </c:pt>
                <c:pt idx="10302">
                  <c:v>43146.052083333401</c:v>
                </c:pt>
                <c:pt idx="10303">
                  <c:v>43146.072916666599</c:v>
                </c:pt>
                <c:pt idx="10304">
                  <c:v>43146.09375</c:v>
                </c:pt>
                <c:pt idx="10305">
                  <c:v>43146.114583333401</c:v>
                </c:pt>
                <c:pt idx="10306">
                  <c:v>43146.135416666599</c:v>
                </c:pt>
                <c:pt idx="10307">
                  <c:v>43146.15625</c:v>
                </c:pt>
                <c:pt idx="10308">
                  <c:v>43146.177083333401</c:v>
                </c:pt>
                <c:pt idx="10309">
                  <c:v>43146.197916666599</c:v>
                </c:pt>
                <c:pt idx="10310">
                  <c:v>43146.21875</c:v>
                </c:pt>
                <c:pt idx="10311">
                  <c:v>43146.239583333401</c:v>
                </c:pt>
                <c:pt idx="10312">
                  <c:v>43146.260416666599</c:v>
                </c:pt>
                <c:pt idx="10313">
                  <c:v>43146.28125</c:v>
                </c:pt>
                <c:pt idx="10314">
                  <c:v>43146.302083333401</c:v>
                </c:pt>
                <c:pt idx="10315">
                  <c:v>43146.322916666599</c:v>
                </c:pt>
                <c:pt idx="10316">
                  <c:v>43146.34375</c:v>
                </c:pt>
                <c:pt idx="10317">
                  <c:v>43146.364583333401</c:v>
                </c:pt>
                <c:pt idx="10318">
                  <c:v>43146.385416666599</c:v>
                </c:pt>
                <c:pt idx="10319">
                  <c:v>43146.40625</c:v>
                </c:pt>
                <c:pt idx="10320">
                  <c:v>43146.427083333401</c:v>
                </c:pt>
                <c:pt idx="10321">
                  <c:v>43146.447916666599</c:v>
                </c:pt>
                <c:pt idx="10322">
                  <c:v>43146.46875</c:v>
                </c:pt>
                <c:pt idx="10323">
                  <c:v>43146.489583333401</c:v>
                </c:pt>
                <c:pt idx="10324">
                  <c:v>43146.510416666599</c:v>
                </c:pt>
                <c:pt idx="10325">
                  <c:v>43146.53125</c:v>
                </c:pt>
                <c:pt idx="10326">
                  <c:v>43146.552083333401</c:v>
                </c:pt>
                <c:pt idx="10327">
                  <c:v>43146.572916666599</c:v>
                </c:pt>
                <c:pt idx="10328">
                  <c:v>43146.59375</c:v>
                </c:pt>
                <c:pt idx="10329">
                  <c:v>43146.614583333401</c:v>
                </c:pt>
                <c:pt idx="10330">
                  <c:v>43146.635416666599</c:v>
                </c:pt>
                <c:pt idx="10331">
                  <c:v>43146.65625</c:v>
                </c:pt>
                <c:pt idx="10332">
                  <c:v>43146.677083333401</c:v>
                </c:pt>
                <c:pt idx="10333">
                  <c:v>43146.697916666599</c:v>
                </c:pt>
                <c:pt idx="10334">
                  <c:v>43146.71875</c:v>
                </c:pt>
                <c:pt idx="10335">
                  <c:v>43146.739583333401</c:v>
                </c:pt>
                <c:pt idx="10336">
                  <c:v>43146.760416666599</c:v>
                </c:pt>
                <c:pt idx="10337">
                  <c:v>43146.78125</c:v>
                </c:pt>
                <c:pt idx="10338">
                  <c:v>43146.802083333401</c:v>
                </c:pt>
                <c:pt idx="10339">
                  <c:v>43146.822916666599</c:v>
                </c:pt>
                <c:pt idx="10340">
                  <c:v>43146.84375</c:v>
                </c:pt>
                <c:pt idx="10341">
                  <c:v>43146.864583333401</c:v>
                </c:pt>
                <c:pt idx="10342">
                  <c:v>43146.885416666599</c:v>
                </c:pt>
                <c:pt idx="10343">
                  <c:v>43146.90625</c:v>
                </c:pt>
                <c:pt idx="10344">
                  <c:v>43146.927083333401</c:v>
                </c:pt>
                <c:pt idx="10345">
                  <c:v>43146.947916666599</c:v>
                </c:pt>
                <c:pt idx="10346">
                  <c:v>43146.96875</c:v>
                </c:pt>
                <c:pt idx="10347">
                  <c:v>43146.989583333401</c:v>
                </c:pt>
                <c:pt idx="10348">
                  <c:v>43147.010416666599</c:v>
                </c:pt>
                <c:pt idx="10349">
                  <c:v>43147.03125</c:v>
                </c:pt>
                <c:pt idx="10350">
                  <c:v>43147.052083333401</c:v>
                </c:pt>
                <c:pt idx="10351">
                  <c:v>43147.072916666599</c:v>
                </c:pt>
                <c:pt idx="10352">
                  <c:v>43147.09375</c:v>
                </c:pt>
                <c:pt idx="10353">
                  <c:v>43147.114583333401</c:v>
                </c:pt>
                <c:pt idx="10354">
                  <c:v>43147.135416666599</c:v>
                </c:pt>
                <c:pt idx="10355">
                  <c:v>43147.15625</c:v>
                </c:pt>
                <c:pt idx="10356">
                  <c:v>43147.177083333401</c:v>
                </c:pt>
                <c:pt idx="10357">
                  <c:v>43147.197916666599</c:v>
                </c:pt>
                <c:pt idx="10358">
                  <c:v>43147.21875</c:v>
                </c:pt>
                <c:pt idx="10359">
                  <c:v>43147.239583333401</c:v>
                </c:pt>
                <c:pt idx="10360">
                  <c:v>43147.260416666599</c:v>
                </c:pt>
                <c:pt idx="10361">
                  <c:v>43147.28125</c:v>
                </c:pt>
                <c:pt idx="10362">
                  <c:v>43147.302083333401</c:v>
                </c:pt>
                <c:pt idx="10363">
                  <c:v>43147.322916666599</c:v>
                </c:pt>
                <c:pt idx="10364">
                  <c:v>43147.34375</c:v>
                </c:pt>
                <c:pt idx="10365">
                  <c:v>43147.364583333401</c:v>
                </c:pt>
                <c:pt idx="10366">
                  <c:v>43147.385416666599</c:v>
                </c:pt>
                <c:pt idx="10367">
                  <c:v>43147.40625</c:v>
                </c:pt>
                <c:pt idx="10368">
                  <c:v>43147.427083333401</c:v>
                </c:pt>
                <c:pt idx="10369">
                  <c:v>43147.447916666599</c:v>
                </c:pt>
                <c:pt idx="10370">
                  <c:v>43147.46875</c:v>
                </c:pt>
                <c:pt idx="10371">
                  <c:v>43147.489583333401</c:v>
                </c:pt>
                <c:pt idx="10372">
                  <c:v>43147.510416666599</c:v>
                </c:pt>
                <c:pt idx="10373">
                  <c:v>43147.53125</c:v>
                </c:pt>
                <c:pt idx="10374">
                  <c:v>43147.552083333401</c:v>
                </c:pt>
                <c:pt idx="10375">
                  <c:v>43147.572916666599</c:v>
                </c:pt>
                <c:pt idx="10376">
                  <c:v>43147.59375</c:v>
                </c:pt>
                <c:pt idx="10377">
                  <c:v>43147.614583333401</c:v>
                </c:pt>
                <c:pt idx="10378">
                  <c:v>43147.635416666599</c:v>
                </c:pt>
                <c:pt idx="10379">
                  <c:v>43147.65625</c:v>
                </c:pt>
                <c:pt idx="10380">
                  <c:v>43147.677083333401</c:v>
                </c:pt>
                <c:pt idx="10381">
                  <c:v>43147.697916666599</c:v>
                </c:pt>
                <c:pt idx="10382">
                  <c:v>43147.71875</c:v>
                </c:pt>
                <c:pt idx="10383">
                  <c:v>43147.739583333401</c:v>
                </c:pt>
                <c:pt idx="10384">
                  <c:v>43147.760416666599</c:v>
                </c:pt>
                <c:pt idx="10385">
                  <c:v>43147.78125</c:v>
                </c:pt>
                <c:pt idx="10386">
                  <c:v>43147.802083333401</c:v>
                </c:pt>
                <c:pt idx="10387">
                  <c:v>43147.822916666599</c:v>
                </c:pt>
                <c:pt idx="10388">
                  <c:v>43147.84375</c:v>
                </c:pt>
                <c:pt idx="10389">
                  <c:v>43147.864583333401</c:v>
                </c:pt>
                <c:pt idx="10390">
                  <c:v>43147.885416666599</c:v>
                </c:pt>
                <c:pt idx="10391">
                  <c:v>43147.90625</c:v>
                </c:pt>
                <c:pt idx="10392">
                  <c:v>43147.927083333401</c:v>
                </c:pt>
                <c:pt idx="10393">
                  <c:v>43147.947916666599</c:v>
                </c:pt>
                <c:pt idx="10394">
                  <c:v>43147.96875</c:v>
                </c:pt>
                <c:pt idx="10395">
                  <c:v>43147.989583333401</c:v>
                </c:pt>
                <c:pt idx="10396">
                  <c:v>43148.010416666599</c:v>
                </c:pt>
                <c:pt idx="10397">
                  <c:v>43148.03125</c:v>
                </c:pt>
                <c:pt idx="10398">
                  <c:v>43148.052083333401</c:v>
                </c:pt>
                <c:pt idx="10399">
                  <c:v>43148.072916666599</c:v>
                </c:pt>
                <c:pt idx="10400">
                  <c:v>43148.09375</c:v>
                </c:pt>
                <c:pt idx="10401">
                  <c:v>43148.114583333401</c:v>
                </c:pt>
                <c:pt idx="10402">
                  <c:v>43148.135416666599</c:v>
                </c:pt>
                <c:pt idx="10403">
                  <c:v>43148.15625</c:v>
                </c:pt>
                <c:pt idx="10404">
                  <c:v>43148.177083333401</c:v>
                </c:pt>
                <c:pt idx="10405">
                  <c:v>43148.197916666599</c:v>
                </c:pt>
                <c:pt idx="10406">
                  <c:v>43148.21875</c:v>
                </c:pt>
                <c:pt idx="10407">
                  <c:v>43148.239583333401</c:v>
                </c:pt>
                <c:pt idx="10408">
                  <c:v>43148.260416666599</c:v>
                </c:pt>
                <c:pt idx="10409">
                  <c:v>43148.28125</c:v>
                </c:pt>
                <c:pt idx="10410">
                  <c:v>43148.302083333401</c:v>
                </c:pt>
                <c:pt idx="10411">
                  <c:v>43148.322916666599</c:v>
                </c:pt>
                <c:pt idx="10412">
                  <c:v>43148.34375</c:v>
                </c:pt>
                <c:pt idx="10413">
                  <c:v>43148.364583333401</c:v>
                </c:pt>
                <c:pt idx="10414">
                  <c:v>43148.385416666599</c:v>
                </c:pt>
                <c:pt idx="10415">
                  <c:v>43148.40625</c:v>
                </c:pt>
                <c:pt idx="10416">
                  <c:v>43148.427083333401</c:v>
                </c:pt>
                <c:pt idx="10417">
                  <c:v>43148.447916666599</c:v>
                </c:pt>
                <c:pt idx="10418">
                  <c:v>43148.46875</c:v>
                </c:pt>
                <c:pt idx="10419">
                  <c:v>43148.489583333401</c:v>
                </c:pt>
                <c:pt idx="10420">
                  <c:v>43148.510416666599</c:v>
                </c:pt>
                <c:pt idx="10421">
                  <c:v>43148.53125</c:v>
                </c:pt>
                <c:pt idx="10422">
                  <c:v>43148.552083333401</c:v>
                </c:pt>
                <c:pt idx="10423">
                  <c:v>43148.572916666599</c:v>
                </c:pt>
                <c:pt idx="10424">
                  <c:v>43148.59375</c:v>
                </c:pt>
                <c:pt idx="10425">
                  <c:v>43148.614583333401</c:v>
                </c:pt>
                <c:pt idx="10426">
                  <c:v>43148.635416666599</c:v>
                </c:pt>
                <c:pt idx="10427">
                  <c:v>43148.65625</c:v>
                </c:pt>
                <c:pt idx="10428">
                  <c:v>43148.677083333401</c:v>
                </c:pt>
                <c:pt idx="10429">
                  <c:v>43148.697916666599</c:v>
                </c:pt>
                <c:pt idx="10430">
                  <c:v>43148.71875</c:v>
                </c:pt>
                <c:pt idx="10431">
                  <c:v>43148.739583333401</c:v>
                </c:pt>
                <c:pt idx="10432">
                  <c:v>43148.760416666599</c:v>
                </c:pt>
                <c:pt idx="10433">
                  <c:v>43148.78125</c:v>
                </c:pt>
                <c:pt idx="10434">
                  <c:v>43148.802083333401</c:v>
                </c:pt>
                <c:pt idx="10435">
                  <c:v>43148.822916666599</c:v>
                </c:pt>
                <c:pt idx="10436">
                  <c:v>43148.84375</c:v>
                </c:pt>
                <c:pt idx="10437">
                  <c:v>43148.864583333401</c:v>
                </c:pt>
                <c:pt idx="10438">
                  <c:v>43148.885416666599</c:v>
                </c:pt>
                <c:pt idx="10439">
                  <c:v>43148.90625</c:v>
                </c:pt>
                <c:pt idx="10440">
                  <c:v>43148.927083333401</c:v>
                </c:pt>
                <c:pt idx="10441">
                  <c:v>43148.947916666599</c:v>
                </c:pt>
                <c:pt idx="10442">
                  <c:v>43148.96875</c:v>
                </c:pt>
                <c:pt idx="10443">
                  <c:v>43148.989583333401</c:v>
                </c:pt>
                <c:pt idx="10444">
                  <c:v>43149.010416666599</c:v>
                </c:pt>
                <c:pt idx="10445">
                  <c:v>43149.03125</c:v>
                </c:pt>
                <c:pt idx="10446">
                  <c:v>43149.052083333401</c:v>
                </c:pt>
                <c:pt idx="10447">
                  <c:v>43149.072916666599</c:v>
                </c:pt>
                <c:pt idx="10448">
                  <c:v>43149.09375</c:v>
                </c:pt>
                <c:pt idx="10449">
                  <c:v>43149.114583333401</c:v>
                </c:pt>
                <c:pt idx="10450">
                  <c:v>43149.135416666599</c:v>
                </c:pt>
                <c:pt idx="10451">
                  <c:v>43149.15625</c:v>
                </c:pt>
                <c:pt idx="10452">
                  <c:v>43149.177083333401</c:v>
                </c:pt>
                <c:pt idx="10453">
                  <c:v>43149.197916666599</c:v>
                </c:pt>
                <c:pt idx="10454">
                  <c:v>43149.21875</c:v>
                </c:pt>
                <c:pt idx="10455">
                  <c:v>43149.239583333401</c:v>
                </c:pt>
                <c:pt idx="10456">
                  <c:v>43149.260416666599</c:v>
                </c:pt>
                <c:pt idx="10457">
                  <c:v>43149.28125</c:v>
                </c:pt>
                <c:pt idx="10458">
                  <c:v>43149.302083333401</c:v>
                </c:pt>
                <c:pt idx="10459">
                  <c:v>43149.322916666599</c:v>
                </c:pt>
                <c:pt idx="10460">
                  <c:v>43149.34375</c:v>
                </c:pt>
                <c:pt idx="10461">
                  <c:v>43149.364583333401</c:v>
                </c:pt>
                <c:pt idx="10462">
                  <c:v>43149.385416666599</c:v>
                </c:pt>
                <c:pt idx="10463">
                  <c:v>43149.40625</c:v>
                </c:pt>
                <c:pt idx="10464">
                  <c:v>43149.427083333401</c:v>
                </c:pt>
                <c:pt idx="10465">
                  <c:v>43149.447916666599</c:v>
                </c:pt>
                <c:pt idx="10466">
                  <c:v>43149.46875</c:v>
                </c:pt>
                <c:pt idx="10467">
                  <c:v>43149.489583333401</c:v>
                </c:pt>
                <c:pt idx="10468">
                  <c:v>43149.510416666599</c:v>
                </c:pt>
                <c:pt idx="10469">
                  <c:v>43149.53125</c:v>
                </c:pt>
                <c:pt idx="10470">
                  <c:v>43149.552083333401</c:v>
                </c:pt>
                <c:pt idx="10471">
                  <c:v>43149.572916666599</c:v>
                </c:pt>
                <c:pt idx="10472">
                  <c:v>43149.59375</c:v>
                </c:pt>
                <c:pt idx="10473">
                  <c:v>43149.614583333401</c:v>
                </c:pt>
                <c:pt idx="10474">
                  <c:v>43149.635416666599</c:v>
                </c:pt>
                <c:pt idx="10475">
                  <c:v>43149.65625</c:v>
                </c:pt>
                <c:pt idx="10476">
                  <c:v>43149.677083333401</c:v>
                </c:pt>
                <c:pt idx="10477">
                  <c:v>43149.697916666599</c:v>
                </c:pt>
                <c:pt idx="10478">
                  <c:v>43149.71875</c:v>
                </c:pt>
                <c:pt idx="10479">
                  <c:v>43149.739583333401</c:v>
                </c:pt>
                <c:pt idx="10480">
                  <c:v>43149.760416666599</c:v>
                </c:pt>
                <c:pt idx="10481">
                  <c:v>43149.78125</c:v>
                </c:pt>
                <c:pt idx="10482">
                  <c:v>43149.802083333401</c:v>
                </c:pt>
                <c:pt idx="10483">
                  <c:v>43149.822916666599</c:v>
                </c:pt>
                <c:pt idx="10484">
                  <c:v>43149.84375</c:v>
                </c:pt>
                <c:pt idx="10485">
                  <c:v>43149.864583333401</c:v>
                </c:pt>
                <c:pt idx="10486">
                  <c:v>43149.885416666599</c:v>
                </c:pt>
                <c:pt idx="10487">
                  <c:v>43149.90625</c:v>
                </c:pt>
                <c:pt idx="10488">
                  <c:v>43149.927083333401</c:v>
                </c:pt>
                <c:pt idx="10489">
                  <c:v>43149.947916666599</c:v>
                </c:pt>
                <c:pt idx="10490">
                  <c:v>43149.96875</c:v>
                </c:pt>
                <c:pt idx="10491">
                  <c:v>43149.989583333401</c:v>
                </c:pt>
                <c:pt idx="10492">
                  <c:v>43150.010416666599</c:v>
                </c:pt>
                <c:pt idx="10493">
                  <c:v>43150.03125</c:v>
                </c:pt>
                <c:pt idx="10494">
                  <c:v>43150.052083333401</c:v>
                </c:pt>
                <c:pt idx="10495">
                  <c:v>43150.072916666599</c:v>
                </c:pt>
                <c:pt idx="10496">
                  <c:v>43150.09375</c:v>
                </c:pt>
                <c:pt idx="10497">
                  <c:v>43150.114583333401</c:v>
                </c:pt>
                <c:pt idx="10498">
                  <c:v>43150.135416666599</c:v>
                </c:pt>
                <c:pt idx="10499">
                  <c:v>43150.15625</c:v>
                </c:pt>
                <c:pt idx="10500">
                  <c:v>43150.177083333401</c:v>
                </c:pt>
                <c:pt idx="10501">
                  <c:v>43150.197916666599</c:v>
                </c:pt>
                <c:pt idx="10502">
                  <c:v>43150.21875</c:v>
                </c:pt>
                <c:pt idx="10503">
                  <c:v>43150.239583333401</c:v>
                </c:pt>
                <c:pt idx="10504">
                  <c:v>43150.260416666599</c:v>
                </c:pt>
                <c:pt idx="10505">
                  <c:v>43150.28125</c:v>
                </c:pt>
                <c:pt idx="10506">
                  <c:v>43150.302083333401</c:v>
                </c:pt>
                <c:pt idx="10507">
                  <c:v>43150.322916666599</c:v>
                </c:pt>
                <c:pt idx="10508">
                  <c:v>43150.34375</c:v>
                </c:pt>
                <c:pt idx="10509">
                  <c:v>43150.364583333401</c:v>
                </c:pt>
                <c:pt idx="10510">
                  <c:v>43150.385416666599</c:v>
                </c:pt>
                <c:pt idx="10511">
                  <c:v>43150.40625</c:v>
                </c:pt>
                <c:pt idx="10512">
                  <c:v>43150.427083333401</c:v>
                </c:pt>
                <c:pt idx="10513">
                  <c:v>43150.447916666599</c:v>
                </c:pt>
                <c:pt idx="10514">
                  <c:v>43150.46875</c:v>
                </c:pt>
                <c:pt idx="10515">
                  <c:v>43150.489583333401</c:v>
                </c:pt>
                <c:pt idx="10516">
                  <c:v>43150.510416666599</c:v>
                </c:pt>
                <c:pt idx="10517">
                  <c:v>43150.53125</c:v>
                </c:pt>
                <c:pt idx="10518">
                  <c:v>43150.552083333401</c:v>
                </c:pt>
                <c:pt idx="10519">
                  <c:v>43150.572916666599</c:v>
                </c:pt>
                <c:pt idx="10520">
                  <c:v>43150.59375</c:v>
                </c:pt>
                <c:pt idx="10521">
                  <c:v>43150.614583333401</c:v>
                </c:pt>
                <c:pt idx="10522">
                  <c:v>43150.635416666599</c:v>
                </c:pt>
                <c:pt idx="10523">
                  <c:v>43150.65625</c:v>
                </c:pt>
                <c:pt idx="10524">
                  <c:v>43150.677083333401</c:v>
                </c:pt>
                <c:pt idx="10525">
                  <c:v>43150.697916666599</c:v>
                </c:pt>
                <c:pt idx="10526">
                  <c:v>43150.71875</c:v>
                </c:pt>
                <c:pt idx="10527">
                  <c:v>43150.739583333401</c:v>
                </c:pt>
                <c:pt idx="10528">
                  <c:v>43150.760416666599</c:v>
                </c:pt>
                <c:pt idx="10529">
                  <c:v>43150.78125</c:v>
                </c:pt>
                <c:pt idx="10530">
                  <c:v>43150.802083333401</c:v>
                </c:pt>
                <c:pt idx="10531">
                  <c:v>43150.822916666599</c:v>
                </c:pt>
                <c:pt idx="10532">
                  <c:v>43150.84375</c:v>
                </c:pt>
                <c:pt idx="10533">
                  <c:v>43150.864583333401</c:v>
                </c:pt>
                <c:pt idx="10534">
                  <c:v>43150.885416666599</c:v>
                </c:pt>
                <c:pt idx="10535">
                  <c:v>43150.90625</c:v>
                </c:pt>
                <c:pt idx="10536">
                  <c:v>43150.927083333401</c:v>
                </c:pt>
                <c:pt idx="10537">
                  <c:v>43150.947916666599</c:v>
                </c:pt>
                <c:pt idx="10538">
                  <c:v>43150.96875</c:v>
                </c:pt>
                <c:pt idx="10539">
                  <c:v>43150.989583333401</c:v>
                </c:pt>
                <c:pt idx="10540">
                  <c:v>43151.010416666599</c:v>
                </c:pt>
                <c:pt idx="10541">
                  <c:v>43151.03125</c:v>
                </c:pt>
                <c:pt idx="10542">
                  <c:v>43151.052083333401</c:v>
                </c:pt>
                <c:pt idx="10543">
                  <c:v>43151.072916666599</c:v>
                </c:pt>
                <c:pt idx="10544">
                  <c:v>43151.09375</c:v>
                </c:pt>
                <c:pt idx="10545">
                  <c:v>43151.114583333401</c:v>
                </c:pt>
                <c:pt idx="10546">
                  <c:v>43151.135416666599</c:v>
                </c:pt>
                <c:pt idx="10547">
                  <c:v>43151.15625</c:v>
                </c:pt>
                <c:pt idx="10548">
                  <c:v>43151.177083333401</c:v>
                </c:pt>
                <c:pt idx="10549">
                  <c:v>43151.197916666599</c:v>
                </c:pt>
                <c:pt idx="10550">
                  <c:v>43151.21875</c:v>
                </c:pt>
                <c:pt idx="10551">
                  <c:v>43151.239583333401</c:v>
                </c:pt>
                <c:pt idx="10552">
                  <c:v>43151.260416666599</c:v>
                </c:pt>
                <c:pt idx="10553">
                  <c:v>43151.28125</c:v>
                </c:pt>
                <c:pt idx="10554">
                  <c:v>43151.302083333401</c:v>
                </c:pt>
                <c:pt idx="10555">
                  <c:v>43151.322916666599</c:v>
                </c:pt>
                <c:pt idx="10556">
                  <c:v>43151.34375</c:v>
                </c:pt>
                <c:pt idx="10557">
                  <c:v>43151.364583333401</c:v>
                </c:pt>
                <c:pt idx="10558">
                  <c:v>43151.385416666599</c:v>
                </c:pt>
                <c:pt idx="10559">
                  <c:v>43151.40625</c:v>
                </c:pt>
                <c:pt idx="10560">
                  <c:v>43151.427083333401</c:v>
                </c:pt>
                <c:pt idx="10561">
                  <c:v>43151.447916666599</c:v>
                </c:pt>
                <c:pt idx="10562">
                  <c:v>43151.46875</c:v>
                </c:pt>
                <c:pt idx="10563">
                  <c:v>43151.489583333401</c:v>
                </c:pt>
                <c:pt idx="10564">
                  <c:v>43151.510416666599</c:v>
                </c:pt>
                <c:pt idx="10565">
                  <c:v>43151.53125</c:v>
                </c:pt>
                <c:pt idx="10566">
                  <c:v>43151.552083333401</c:v>
                </c:pt>
                <c:pt idx="10567">
                  <c:v>43151.572916666599</c:v>
                </c:pt>
                <c:pt idx="10568">
                  <c:v>43151.59375</c:v>
                </c:pt>
                <c:pt idx="10569">
                  <c:v>43151.614583333401</c:v>
                </c:pt>
                <c:pt idx="10570">
                  <c:v>43151.635416666599</c:v>
                </c:pt>
                <c:pt idx="10571">
                  <c:v>43151.65625</c:v>
                </c:pt>
                <c:pt idx="10572">
                  <c:v>43151.677083333401</c:v>
                </c:pt>
                <c:pt idx="10573">
                  <c:v>43151.697916666599</c:v>
                </c:pt>
                <c:pt idx="10574">
                  <c:v>43151.71875</c:v>
                </c:pt>
                <c:pt idx="10575">
                  <c:v>43151.739583333401</c:v>
                </c:pt>
                <c:pt idx="10576">
                  <c:v>43151.760416666599</c:v>
                </c:pt>
                <c:pt idx="10577">
                  <c:v>43151.78125</c:v>
                </c:pt>
                <c:pt idx="10578">
                  <c:v>43151.802083333401</c:v>
                </c:pt>
                <c:pt idx="10579">
                  <c:v>43151.822916666599</c:v>
                </c:pt>
                <c:pt idx="10580">
                  <c:v>43151.84375</c:v>
                </c:pt>
                <c:pt idx="10581">
                  <c:v>43151.864583333401</c:v>
                </c:pt>
                <c:pt idx="10582">
                  <c:v>43151.885416666599</c:v>
                </c:pt>
                <c:pt idx="10583">
                  <c:v>43151.90625</c:v>
                </c:pt>
                <c:pt idx="10584">
                  <c:v>43151.927083333401</c:v>
                </c:pt>
                <c:pt idx="10585">
                  <c:v>43151.947916666599</c:v>
                </c:pt>
                <c:pt idx="10586">
                  <c:v>43151.96875</c:v>
                </c:pt>
                <c:pt idx="10587">
                  <c:v>43151.989583333401</c:v>
                </c:pt>
                <c:pt idx="10588">
                  <c:v>43152.010416666599</c:v>
                </c:pt>
                <c:pt idx="10589">
                  <c:v>43152.03125</c:v>
                </c:pt>
                <c:pt idx="10590">
                  <c:v>43152.052083333401</c:v>
                </c:pt>
                <c:pt idx="10591">
                  <c:v>43152.072916666599</c:v>
                </c:pt>
                <c:pt idx="10592">
                  <c:v>43152.09375</c:v>
                </c:pt>
                <c:pt idx="10593">
                  <c:v>43152.114583333401</c:v>
                </c:pt>
                <c:pt idx="10594">
                  <c:v>43152.135416666599</c:v>
                </c:pt>
                <c:pt idx="10595">
                  <c:v>43152.15625</c:v>
                </c:pt>
                <c:pt idx="10596">
                  <c:v>43152.177083333401</c:v>
                </c:pt>
                <c:pt idx="10597">
                  <c:v>43152.197916666599</c:v>
                </c:pt>
                <c:pt idx="10598">
                  <c:v>43152.21875</c:v>
                </c:pt>
                <c:pt idx="10599">
                  <c:v>43152.239583333401</c:v>
                </c:pt>
                <c:pt idx="10600">
                  <c:v>43152.260416666599</c:v>
                </c:pt>
                <c:pt idx="10601">
                  <c:v>43152.28125</c:v>
                </c:pt>
                <c:pt idx="10602">
                  <c:v>43152.302083333401</c:v>
                </c:pt>
                <c:pt idx="10603">
                  <c:v>43152.322916666599</c:v>
                </c:pt>
                <c:pt idx="10604">
                  <c:v>43152.34375</c:v>
                </c:pt>
                <c:pt idx="10605">
                  <c:v>43152.364583333401</c:v>
                </c:pt>
                <c:pt idx="10606">
                  <c:v>43152.385416666599</c:v>
                </c:pt>
                <c:pt idx="10607">
                  <c:v>43152.40625</c:v>
                </c:pt>
                <c:pt idx="10608">
                  <c:v>43152.427083333401</c:v>
                </c:pt>
                <c:pt idx="10609">
                  <c:v>43152.447916666599</c:v>
                </c:pt>
                <c:pt idx="10610">
                  <c:v>43152.46875</c:v>
                </c:pt>
                <c:pt idx="10611">
                  <c:v>43152.489583333401</c:v>
                </c:pt>
                <c:pt idx="10612">
                  <c:v>43152.510416666599</c:v>
                </c:pt>
                <c:pt idx="10613">
                  <c:v>43152.53125</c:v>
                </c:pt>
                <c:pt idx="10614">
                  <c:v>43152.552083333401</c:v>
                </c:pt>
                <c:pt idx="10615">
                  <c:v>43152.572916666599</c:v>
                </c:pt>
                <c:pt idx="10616">
                  <c:v>43152.59375</c:v>
                </c:pt>
                <c:pt idx="10617">
                  <c:v>43152.614583333401</c:v>
                </c:pt>
                <c:pt idx="10618">
                  <c:v>43152.635416666599</c:v>
                </c:pt>
                <c:pt idx="10619">
                  <c:v>43152.65625</c:v>
                </c:pt>
                <c:pt idx="10620">
                  <c:v>43152.677083333401</c:v>
                </c:pt>
                <c:pt idx="10621">
                  <c:v>43152.697916666599</c:v>
                </c:pt>
                <c:pt idx="10622">
                  <c:v>43152.71875</c:v>
                </c:pt>
                <c:pt idx="10623">
                  <c:v>43152.739583333401</c:v>
                </c:pt>
                <c:pt idx="10624">
                  <c:v>43152.760416666599</c:v>
                </c:pt>
                <c:pt idx="10625">
                  <c:v>43152.78125</c:v>
                </c:pt>
                <c:pt idx="10626">
                  <c:v>43152.802083333401</c:v>
                </c:pt>
                <c:pt idx="10627">
                  <c:v>43152.822916666599</c:v>
                </c:pt>
                <c:pt idx="10628">
                  <c:v>43152.84375</c:v>
                </c:pt>
                <c:pt idx="10629">
                  <c:v>43152.864583333401</c:v>
                </c:pt>
                <c:pt idx="10630">
                  <c:v>43152.885416666599</c:v>
                </c:pt>
                <c:pt idx="10631">
                  <c:v>43152.90625</c:v>
                </c:pt>
                <c:pt idx="10632">
                  <c:v>43152.927083333401</c:v>
                </c:pt>
                <c:pt idx="10633">
                  <c:v>43152.947916666599</c:v>
                </c:pt>
                <c:pt idx="10634">
                  <c:v>43152.96875</c:v>
                </c:pt>
                <c:pt idx="10635">
                  <c:v>43152.989583333401</c:v>
                </c:pt>
                <c:pt idx="10636">
                  <c:v>43153.010416666599</c:v>
                </c:pt>
                <c:pt idx="10637">
                  <c:v>43153.03125</c:v>
                </c:pt>
                <c:pt idx="10638">
                  <c:v>43153.052083333401</c:v>
                </c:pt>
                <c:pt idx="10639">
                  <c:v>43153.072916666599</c:v>
                </c:pt>
                <c:pt idx="10640">
                  <c:v>43153.09375</c:v>
                </c:pt>
                <c:pt idx="10641">
                  <c:v>43153.114583333401</c:v>
                </c:pt>
                <c:pt idx="10642">
                  <c:v>43153.135416666599</c:v>
                </c:pt>
                <c:pt idx="10643">
                  <c:v>43153.15625</c:v>
                </c:pt>
                <c:pt idx="10644">
                  <c:v>43153.177083333401</c:v>
                </c:pt>
                <c:pt idx="10645">
                  <c:v>43153.197916666599</c:v>
                </c:pt>
                <c:pt idx="10646">
                  <c:v>43153.21875</c:v>
                </c:pt>
                <c:pt idx="10647">
                  <c:v>43153.239583333401</c:v>
                </c:pt>
                <c:pt idx="10648">
                  <c:v>43153.260416666599</c:v>
                </c:pt>
                <c:pt idx="10649">
                  <c:v>43153.28125</c:v>
                </c:pt>
                <c:pt idx="10650">
                  <c:v>43153.302083333401</c:v>
                </c:pt>
                <c:pt idx="10651">
                  <c:v>43153.322916666599</c:v>
                </c:pt>
                <c:pt idx="10652">
                  <c:v>43153.34375</c:v>
                </c:pt>
                <c:pt idx="10653">
                  <c:v>43153.364583333401</c:v>
                </c:pt>
                <c:pt idx="10654">
                  <c:v>43153.385416666599</c:v>
                </c:pt>
                <c:pt idx="10655">
                  <c:v>43153.40625</c:v>
                </c:pt>
                <c:pt idx="10656">
                  <c:v>43153.427083333401</c:v>
                </c:pt>
                <c:pt idx="10657">
                  <c:v>43153.447916666599</c:v>
                </c:pt>
                <c:pt idx="10658">
                  <c:v>43153.46875</c:v>
                </c:pt>
                <c:pt idx="10659">
                  <c:v>43153.489583333401</c:v>
                </c:pt>
                <c:pt idx="10660">
                  <c:v>43153.510416666599</c:v>
                </c:pt>
                <c:pt idx="10661">
                  <c:v>43153.53125</c:v>
                </c:pt>
                <c:pt idx="10662">
                  <c:v>43153.552083333401</c:v>
                </c:pt>
                <c:pt idx="10663">
                  <c:v>43153.572916666599</c:v>
                </c:pt>
                <c:pt idx="10664">
                  <c:v>43153.59375</c:v>
                </c:pt>
                <c:pt idx="10665">
                  <c:v>43153.614583333401</c:v>
                </c:pt>
                <c:pt idx="10666">
                  <c:v>43153.635416666599</c:v>
                </c:pt>
                <c:pt idx="10667">
                  <c:v>43153.65625</c:v>
                </c:pt>
                <c:pt idx="10668">
                  <c:v>43153.677083333401</c:v>
                </c:pt>
                <c:pt idx="10669">
                  <c:v>43153.697916666599</c:v>
                </c:pt>
                <c:pt idx="10670">
                  <c:v>43153.71875</c:v>
                </c:pt>
                <c:pt idx="10671">
                  <c:v>43153.739583333401</c:v>
                </c:pt>
                <c:pt idx="10672">
                  <c:v>43153.760416666599</c:v>
                </c:pt>
                <c:pt idx="10673">
                  <c:v>43153.78125</c:v>
                </c:pt>
                <c:pt idx="10674">
                  <c:v>43153.802083333401</c:v>
                </c:pt>
                <c:pt idx="10675">
                  <c:v>43153.822916666599</c:v>
                </c:pt>
                <c:pt idx="10676">
                  <c:v>43153.84375</c:v>
                </c:pt>
                <c:pt idx="10677">
                  <c:v>43153.864583333401</c:v>
                </c:pt>
                <c:pt idx="10678">
                  <c:v>43153.885416666599</c:v>
                </c:pt>
                <c:pt idx="10679">
                  <c:v>43153.90625</c:v>
                </c:pt>
                <c:pt idx="10680">
                  <c:v>43153.927083333401</c:v>
                </c:pt>
                <c:pt idx="10681">
                  <c:v>43153.947916666599</c:v>
                </c:pt>
                <c:pt idx="10682">
                  <c:v>43153.96875</c:v>
                </c:pt>
                <c:pt idx="10683">
                  <c:v>43153.989583333401</c:v>
                </c:pt>
                <c:pt idx="10684">
                  <c:v>43154.010416666599</c:v>
                </c:pt>
                <c:pt idx="10685">
                  <c:v>43154.03125</c:v>
                </c:pt>
                <c:pt idx="10686">
                  <c:v>43154.052083333401</c:v>
                </c:pt>
                <c:pt idx="10687">
                  <c:v>43154.072916666599</c:v>
                </c:pt>
                <c:pt idx="10688">
                  <c:v>43154.09375</c:v>
                </c:pt>
                <c:pt idx="10689">
                  <c:v>43154.114583333401</c:v>
                </c:pt>
                <c:pt idx="10690">
                  <c:v>43154.135416666599</c:v>
                </c:pt>
                <c:pt idx="10691">
                  <c:v>43154.15625</c:v>
                </c:pt>
                <c:pt idx="10692">
                  <c:v>43154.177083333401</c:v>
                </c:pt>
                <c:pt idx="10693">
                  <c:v>43154.197916666599</c:v>
                </c:pt>
                <c:pt idx="10694">
                  <c:v>43154.21875</c:v>
                </c:pt>
                <c:pt idx="10695">
                  <c:v>43154.239583333401</c:v>
                </c:pt>
                <c:pt idx="10696">
                  <c:v>43154.260416666599</c:v>
                </c:pt>
                <c:pt idx="10697">
                  <c:v>43154.28125</c:v>
                </c:pt>
                <c:pt idx="10698">
                  <c:v>43154.302083333401</c:v>
                </c:pt>
                <c:pt idx="10699">
                  <c:v>43154.322916666599</c:v>
                </c:pt>
                <c:pt idx="10700">
                  <c:v>43154.34375</c:v>
                </c:pt>
                <c:pt idx="10701">
                  <c:v>43154.364583333401</c:v>
                </c:pt>
                <c:pt idx="10702">
                  <c:v>43154.385416666599</c:v>
                </c:pt>
                <c:pt idx="10703">
                  <c:v>43154.40625</c:v>
                </c:pt>
                <c:pt idx="10704">
                  <c:v>43154.427083333401</c:v>
                </c:pt>
                <c:pt idx="10705">
                  <c:v>43154.447916666599</c:v>
                </c:pt>
                <c:pt idx="10706">
                  <c:v>43154.46875</c:v>
                </c:pt>
                <c:pt idx="10707">
                  <c:v>43154.489583333401</c:v>
                </c:pt>
                <c:pt idx="10708">
                  <c:v>43154.510416666599</c:v>
                </c:pt>
                <c:pt idx="10709">
                  <c:v>43154.53125</c:v>
                </c:pt>
                <c:pt idx="10710">
                  <c:v>43154.552083333401</c:v>
                </c:pt>
                <c:pt idx="10711">
                  <c:v>43154.572916666599</c:v>
                </c:pt>
                <c:pt idx="10712">
                  <c:v>43154.59375</c:v>
                </c:pt>
                <c:pt idx="10713">
                  <c:v>43154.614583333401</c:v>
                </c:pt>
                <c:pt idx="10714">
                  <c:v>43154.635416666599</c:v>
                </c:pt>
                <c:pt idx="10715">
                  <c:v>43154.65625</c:v>
                </c:pt>
                <c:pt idx="10716">
                  <c:v>43154.677083333401</c:v>
                </c:pt>
                <c:pt idx="10717">
                  <c:v>43154.697916666599</c:v>
                </c:pt>
                <c:pt idx="10718">
                  <c:v>43154.71875</c:v>
                </c:pt>
                <c:pt idx="10719">
                  <c:v>43154.739583333401</c:v>
                </c:pt>
                <c:pt idx="10720">
                  <c:v>43154.760416666599</c:v>
                </c:pt>
                <c:pt idx="10721">
                  <c:v>43154.78125</c:v>
                </c:pt>
                <c:pt idx="10722">
                  <c:v>43154.802083333401</c:v>
                </c:pt>
                <c:pt idx="10723">
                  <c:v>43154.822916666599</c:v>
                </c:pt>
                <c:pt idx="10724">
                  <c:v>43154.84375</c:v>
                </c:pt>
                <c:pt idx="10725">
                  <c:v>43154.864583333401</c:v>
                </c:pt>
                <c:pt idx="10726">
                  <c:v>43154.885416666599</c:v>
                </c:pt>
                <c:pt idx="10727">
                  <c:v>43154.90625</c:v>
                </c:pt>
                <c:pt idx="10728">
                  <c:v>43154.927083333401</c:v>
                </c:pt>
                <c:pt idx="10729">
                  <c:v>43154.947916666599</c:v>
                </c:pt>
                <c:pt idx="10730">
                  <c:v>43154.96875</c:v>
                </c:pt>
                <c:pt idx="10731">
                  <c:v>43154.989583333401</c:v>
                </c:pt>
                <c:pt idx="10732">
                  <c:v>43155.010416666599</c:v>
                </c:pt>
                <c:pt idx="10733">
                  <c:v>43155.03125</c:v>
                </c:pt>
                <c:pt idx="10734">
                  <c:v>43155.052083333401</c:v>
                </c:pt>
                <c:pt idx="10735">
                  <c:v>43155.072916666599</c:v>
                </c:pt>
                <c:pt idx="10736">
                  <c:v>43155.09375</c:v>
                </c:pt>
                <c:pt idx="10737">
                  <c:v>43155.114583333401</c:v>
                </c:pt>
                <c:pt idx="10738">
                  <c:v>43155.135416666599</c:v>
                </c:pt>
                <c:pt idx="10739">
                  <c:v>43155.15625</c:v>
                </c:pt>
                <c:pt idx="10740">
                  <c:v>43155.177083333401</c:v>
                </c:pt>
                <c:pt idx="10741">
                  <c:v>43155.197916666599</c:v>
                </c:pt>
                <c:pt idx="10742">
                  <c:v>43155.21875</c:v>
                </c:pt>
                <c:pt idx="10743">
                  <c:v>43155.239583333401</c:v>
                </c:pt>
                <c:pt idx="10744">
                  <c:v>43155.260416666599</c:v>
                </c:pt>
                <c:pt idx="10745">
                  <c:v>43155.28125</c:v>
                </c:pt>
                <c:pt idx="10746">
                  <c:v>43155.302083333401</c:v>
                </c:pt>
                <c:pt idx="10747">
                  <c:v>43155.322916666599</c:v>
                </c:pt>
                <c:pt idx="10748">
                  <c:v>43155.34375</c:v>
                </c:pt>
                <c:pt idx="10749">
                  <c:v>43155.364583333401</c:v>
                </c:pt>
                <c:pt idx="10750">
                  <c:v>43155.385416666599</c:v>
                </c:pt>
                <c:pt idx="10751">
                  <c:v>43155.40625</c:v>
                </c:pt>
                <c:pt idx="10752">
                  <c:v>43155.427083333401</c:v>
                </c:pt>
                <c:pt idx="10753">
                  <c:v>43155.447916666599</c:v>
                </c:pt>
                <c:pt idx="10754">
                  <c:v>43155.46875</c:v>
                </c:pt>
                <c:pt idx="10755">
                  <c:v>43155.489583333401</c:v>
                </c:pt>
                <c:pt idx="10756">
                  <c:v>43155.510416666599</c:v>
                </c:pt>
                <c:pt idx="10757">
                  <c:v>43155.53125</c:v>
                </c:pt>
                <c:pt idx="10758">
                  <c:v>43155.552083333401</c:v>
                </c:pt>
                <c:pt idx="10759">
                  <c:v>43155.572916666599</c:v>
                </c:pt>
                <c:pt idx="10760">
                  <c:v>43155.59375</c:v>
                </c:pt>
                <c:pt idx="10761">
                  <c:v>43155.614583333401</c:v>
                </c:pt>
                <c:pt idx="10762">
                  <c:v>43155.635416666599</c:v>
                </c:pt>
                <c:pt idx="10763">
                  <c:v>43155.65625</c:v>
                </c:pt>
                <c:pt idx="10764">
                  <c:v>43155.677083333401</c:v>
                </c:pt>
                <c:pt idx="10765">
                  <c:v>43155.697916666599</c:v>
                </c:pt>
                <c:pt idx="10766">
                  <c:v>43155.71875</c:v>
                </c:pt>
                <c:pt idx="10767">
                  <c:v>43155.739583333401</c:v>
                </c:pt>
                <c:pt idx="10768">
                  <c:v>43155.760416666599</c:v>
                </c:pt>
                <c:pt idx="10769">
                  <c:v>43155.78125</c:v>
                </c:pt>
                <c:pt idx="10770">
                  <c:v>43155.802083333401</c:v>
                </c:pt>
                <c:pt idx="10771">
                  <c:v>43155.822916666599</c:v>
                </c:pt>
                <c:pt idx="10772">
                  <c:v>43155.84375</c:v>
                </c:pt>
                <c:pt idx="10773">
                  <c:v>43155.864583333401</c:v>
                </c:pt>
                <c:pt idx="10774">
                  <c:v>43155.885416666599</c:v>
                </c:pt>
                <c:pt idx="10775">
                  <c:v>43155.90625</c:v>
                </c:pt>
                <c:pt idx="10776">
                  <c:v>43155.927083333401</c:v>
                </c:pt>
                <c:pt idx="10777">
                  <c:v>43155.947916666599</c:v>
                </c:pt>
                <c:pt idx="10778">
                  <c:v>43155.96875</c:v>
                </c:pt>
                <c:pt idx="10779">
                  <c:v>43155.989583333401</c:v>
                </c:pt>
                <c:pt idx="10780">
                  <c:v>43156.010416666599</c:v>
                </c:pt>
                <c:pt idx="10781">
                  <c:v>43156.03125</c:v>
                </c:pt>
                <c:pt idx="10782">
                  <c:v>43156.052083333401</c:v>
                </c:pt>
                <c:pt idx="10783">
                  <c:v>43156.072916666599</c:v>
                </c:pt>
                <c:pt idx="10784">
                  <c:v>43156.09375</c:v>
                </c:pt>
                <c:pt idx="10785">
                  <c:v>43156.114583333401</c:v>
                </c:pt>
                <c:pt idx="10786">
                  <c:v>43156.135416666599</c:v>
                </c:pt>
                <c:pt idx="10787">
                  <c:v>43156.15625</c:v>
                </c:pt>
                <c:pt idx="10788">
                  <c:v>43156.177083333401</c:v>
                </c:pt>
                <c:pt idx="10789">
                  <c:v>43156.197916666599</c:v>
                </c:pt>
                <c:pt idx="10790">
                  <c:v>43156.21875</c:v>
                </c:pt>
                <c:pt idx="10791">
                  <c:v>43156.239583333401</c:v>
                </c:pt>
                <c:pt idx="10792">
                  <c:v>43156.260416666599</c:v>
                </c:pt>
                <c:pt idx="10793">
                  <c:v>43156.28125</c:v>
                </c:pt>
                <c:pt idx="10794">
                  <c:v>43156.302083333401</c:v>
                </c:pt>
                <c:pt idx="10795">
                  <c:v>43156.322916666599</c:v>
                </c:pt>
                <c:pt idx="10796">
                  <c:v>43156.34375</c:v>
                </c:pt>
                <c:pt idx="10797">
                  <c:v>43156.364583333401</c:v>
                </c:pt>
                <c:pt idx="10798">
                  <c:v>43156.385416666599</c:v>
                </c:pt>
                <c:pt idx="10799">
                  <c:v>43156.40625</c:v>
                </c:pt>
                <c:pt idx="10800">
                  <c:v>43156.427083333401</c:v>
                </c:pt>
                <c:pt idx="10801">
                  <c:v>43156.447916666599</c:v>
                </c:pt>
                <c:pt idx="10802">
                  <c:v>43156.46875</c:v>
                </c:pt>
                <c:pt idx="10803">
                  <c:v>43156.489583333401</c:v>
                </c:pt>
                <c:pt idx="10804">
                  <c:v>43156.510416666599</c:v>
                </c:pt>
                <c:pt idx="10805">
                  <c:v>43156.53125</c:v>
                </c:pt>
                <c:pt idx="10806">
                  <c:v>43156.552083333401</c:v>
                </c:pt>
                <c:pt idx="10807">
                  <c:v>43156.572916666599</c:v>
                </c:pt>
                <c:pt idx="10808">
                  <c:v>43156.59375</c:v>
                </c:pt>
                <c:pt idx="10809">
                  <c:v>43156.614583333401</c:v>
                </c:pt>
                <c:pt idx="10810">
                  <c:v>43156.635416666599</c:v>
                </c:pt>
                <c:pt idx="10811">
                  <c:v>43156.65625</c:v>
                </c:pt>
                <c:pt idx="10812">
                  <c:v>43156.677083333401</c:v>
                </c:pt>
                <c:pt idx="10813">
                  <c:v>43156.697916666599</c:v>
                </c:pt>
                <c:pt idx="10814">
                  <c:v>43156.71875</c:v>
                </c:pt>
                <c:pt idx="10815">
                  <c:v>43156.739583333401</c:v>
                </c:pt>
                <c:pt idx="10816">
                  <c:v>43156.760416666599</c:v>
                </c:pt>
                <c:pt idx="10817">
                  <c:v>43156.78125</c:v>
                </c:pt>
                <c:pt idx="10818">
                  <c:v>43156.802083333401</c:v>
                </c:pt>
                <c:pt idx="10819">
                  <c:v>43156.822916666599</c:v>
                </c:pt>
                <c:pt idx="10820">
                  <c:v>43156.84375</c:v>
                </c:pt>
                <c:pt idx="10821">
                  <c:v>43156.864583333401</c:v>
                </c:pt>
                <c:pt idx="10822">
                  <c:v>43156.885416666599</c:v>
                </c:pt>
                <c:pt idx="10823">
                  <c:v>43156.90625</c:v>
                </c:pt>
                <c:pt idx="10824">
                  <c:v>43156.927083333401</c:v>
                </c:pt>
                <c:pt idx="10825">
                  <c:v>43156.947916666599</c:v>
                </c:pt>
                <c:pt idx="10826">
                  <c:v>43156.96875</c:v>
                </c:pt>
                <c:pt idx="10827">
                  <c:v>43156.989583333401</c:v>
                </c:pt>
                <c:pt idx="10828">
                  <c:v>43157.010416666599</c:v>
                </c:pt>
                <c:pt idx="10829">
                  <c:v>43157.03125</c:v>
                </c:pt>
                <c:pt idx="10830">
                  <c:v>43157.052083333401</c:v>
                </c:pt>
                <c:pt idx="10831">
                  <c:v>43157.072916666599</c:v>
                </c:pt>
                <c:pt idx="10832">
                  <c:v>43157.09375</c:v>
                </c:pt>
                <c:pt idx="10833">
                  <c:v>43157.114583333401</c:v>
                </c:pt>
                <c:pt idx="10834">
                  <c:v>43157.135416666599</c:v>
                </c:pt>
                <c:pt idx="10835">
                  <c:v>43157.15625</c:v>
                </c:pt>
                <c:pt idx="10836">
                  <c:v>43157.177083333401</c:v>
                </c:pt>
                <c:pt idx="10837">
                  <c:v>43157.197916666599</c:v>
                </c:pt>
                <c:pt idx="10838">
                  <c:v>43157.21875</c:v>
                </c:pt>
                <c:pt idx="10839">
                  <c:v>43157.239583333401</c:v>
                </c:pt>
                <c:pt idx="10840">
                  <c:v>43157.260416666599</c:v>
                </c:pt>
                <c:pt idx="10841">
                  <c:v>43157.28125</c:v>
                </c:pt>
                <c:pt idx="10842">
                  <c:v>43157.302083333401</c:v>
                </c:pt>
                <c:pt idx="10843">
                  <c:v>43157.322916666599</c:v>
                </c:pt>
                <c:pt idx="10844">
                  <c:v>43157.34375</c:v>
                </c:pt>
                <c:pt idx="10845">
                  <c:v>43157.364583333401</c:v>
                </c:pt>
                <c:pt idx="10846">
                  <c:v>43157.385416666599</c:v>
                </c:pt>
                <c:pt idx="10847">
                  <c:v>43157.40625</c:v>
                </c:pt>
                <c:pt idx="10848">
                  <c:v>43157.427083333401</c:v>
                </c:pt>
                <c:pt idx="10849">
                  <c:v>43157.447916666599</c:v>
                </c:pt>
                <c:pt idx="10850">
                  <c:v>43157.46875</c:v>
                </c:pt>
                <c:pt idx="10851">
                  <c:v>43157.489583333401</c:v>
                </c:pt>
                <c:pt idx="10852">
                  <c:v>43157.510416666599</c:v>
                </c:pt>
                <c:pt idx="10853">
                  <c:v>43157.53125</c:v>
                </c:pt>
                <c:pt idx="10854">
                  <c:v>43157.552083333401</c:v>
                </c:pt>
                <c:pt idx="10855">
                  <c:v>43157.572916666599</c:v>
                </c:pt>
                <c:pt idx="10856">
                  <c:v>43157.59375</c:v>
                </c:pt>
                <c:pt idx="10857">
                  <c:v>43157.614583333401</c:v>
                </c:pt>
                <c:pt idx="10858">
                  <c:v>43157.635416666599</c:v>
                </c:pt>
                <c:pt idx="10859">
                  <c:v>43157.65625</c:v>
                </c:pt>
                <c:pt idx="10860">
                  <c:v>43157.677083333401</c:v>
                </c:pt>
                <c:pt idx="10861">
                  <c:v>43157.697916666599</c:v>
                </c:pt>
                <c:pt idx="10862">
                  <c:v>43157.71875</c:v>
                </c:pt>
                <c:pt idx="10863">
                  <c:v>43157.739583333401</c:v>
                </c:pt>
                <c:pt idx="10864">
                  <c:v>43157.760416666599</c:v>
                </c:pt>
                <c:pt idx="10865">
                  <c:v>43157.78125</c:v>
                </c:pt>
                <c:pt idx="10866">
                  <c:v>43157.802083333401</c:v>
                </c:pt>
                <c:pt idx="10867">
                  <c:v>43157.822916666599</c:v>
                </c:pt>
                <c:pt idx="10868">
                  <c:v>43157.84375</c:v>
                </c:pt>
                <c:pt idx="10869">
                  <c:v>43157.864583333401</c:v>
                </c:pt>
                <c:pt idx="10870">
                  <c:v>43157.885416666599</c:v>
                </c:pt>
                <c:pt idx="10871">
                  <c:v>43157.90625</c:v>
                </c:pt>
                <c:pt idx="10872">
                  <c:v>43157.927083333401</c:v>
                </c:pt>
                <c:pt idx="10873">
                  <c:v>43157.947916666599</c:v>
                </c:pt>
                <c:pt idx="10874">
                  <c:v>43157.96875</c:v>
                </c:pt>
                <c:pt idx="10875">
                  <c:v>43157.989583333401</c:v>
                </c:pt>
                <c:pt idx="10876">
                  <c:v>43158.010416666599</c:v>
                </c:pt>
                <c:pt idx="10877">
                  <c:v>43158.03125</c:v>
                </c:pt>
                <c:pt idx="10878">
                  <c:v>43158.052083333401</c:v>
                </c:pt>
                <c:pt idx="10879">
                  <c:v>43158.072916666599</c:v>
                </c:pt>
                <c:pt idx="10880">
                  <c:v>43158.09375</c:v>
                </c:pt>
                <c:pt idx="10881">
                  <c:v>43158.114583333401</c:v>
                </c:pt>
                <c:pt idx="10882">
                  <c:v>43158.135416666599</c:v>
                </c:pt>
                <c:pt idx="10883">
                  <c:v>43158.15625</c:v>
                </c:pt>
                <c:pt idx="10884">
                  <c:v>43158.177083333401</c:v>
                </c:pt>
                <c:pt idx="10885">
                  <c:v>43158.197916666599</c:v>
                </c:pt>
                <c:pt idx="10886">
                  <c:v>43158.21875</c:v>
                </c:pt>
                <c:pt idx="10887">
                  <c:v>43158.239583333401</c:v>
                </c:pt>
                <c:pt idx="10888">
                  <c:v>43158.260416666599</c:v>
                </c:pt>
                <c:pt idx="10889">
                  <c:v>43158.28125</c:v>
                </c:pt>
                <c:pt idx="10890">
                  <c:v>43158.302083333401</c:v>
                </c:pt>
                <c:pt idx="10891">
                  <c:v>43158.322916666599</c:v>
                </c:pt>
                <c:pt idx="10892">
                  <c:v>43158.34375</c:v>
                </c:pt>
                <c:pt idx="10893">
                  <c:v>43158.364583333401</c:v>
                </c:pt>
                <c:pt idx="10894">
                  <c:v>43158.385416666599</c:v>
                </c:pt>
                <c:pt idx="10895">
                  <c:v>43158.40625</c:v>
                </c:pt>
                <c:pt idx="10896">
                  <c:v>43158.427083333401</c:v>
                </c:pt>
                <c:pt idx="10897">
                  <c:v>43158.447916666599</c:v>
                </c:pt>
                <c:pt idx="10898">
                  <c:v>43158.46875</c:v>
                </c:pt>
                <c:pt idx="10899">
                  <c:v>43158.489583333401</c:v>
                </c:pt>
                <c:pt idx="10900">
                  <c:v>43158.510416666599</c:v>
                </c:pt>
                <c:pt idx="10901">
                  <c:v>43158.53125</c:v>
                </c:pt>
                <c:pt idx="10902">
                  <c:v>43158.552083333401</c:v>
                </c:pt>
                <c:pt idx="10903">
                  <c:v>43158.572916666599</c:v>
                </c:pt>
                <c:pt idx="10904">
                  <c:v>43158.59375</c:v>
                </c:pt>
                <c:pt idx="10905">
                  <c:v>43158.614583333401</c:v>
                </c:pt>
                <c:pt idx="10906">
                  <c:v>43158.635416666599</c:v>
                </c:pt>
                <c:pt idx="10907">
                  <c:v>43158.65625</c:v>
                </c:pt>
                <c:pt idx="10908">
                  <c:v>43158.677083333401</c:v>
                </c:pt>
                <c:pt idx="10909">
                  <c:v>43158.697916666599</c:v>
                </c:pt>
                <c:pt idx="10910">
                  <c:v>43158.71875</c:v>
                </c:pt>
                <c:pt idx="10911">
                  <c:v>43158.739583333401</c:v>
                </c:pt>
                <c:pt idx="10912">
                  <c:v>43158.760416666599</c:v>
                </c:pt>
                <c:pt idx="10913">
                  <c:v>43158.78125</c:v>
                </c:pt>
                <c:pt idx="10914">
                  <c:v>43158.802083333401</c:v>
                </c:pt>
                <c:pt idx="10915">
                  <c:v>43158.822916666599</c:v>
                </c:pt>
                <c:pt idx="10916">
                  <c:v>43158.84375</c:v>
                </c:pt>
                <c:pt idx="10917">
                  <c:v>43158.864583333401</c:v>
                </c:pt>
                <c:pt idx="10918">
                  <c:v>43158.885416666599</c:v>
                </c:pt>
                <c:pt idx="10919">
                  <c:v>43158.90625</c:v>
                </c:pt>
                <c:pt idx="10920">
                  <c:v>43158.927083333401</c:v>
                </c:pt>
                <c:pt idx="10921">
                  <c:v>43158.947916666599</c:v>
                </c:pt>
                <c:pt idx="10922">
                  <c:v>43158.96875</c:v>
                </c:pt>
                <c:pt idx="10923">
                  <c:v>43158.989583333401</c:v>
                </c:pt>
                <c:pt idx="10924">
                  <c:v>43159.010416666599</c:v>
                </c:pt>
                <c:pt idx="10925">
                  <c:v>43159.03125</c:v>
                </c:pt>
                <c:pt idx="10926">
                  <c:v>43159.052083333401</c:v>
                </c:pt>
                <c:pt idx="10927">
                  <c:v>43159.072916666599</c:v>
                </c:pt>
                <c:pt idx="10928">
                  <c:v>43159.09375</c:v>
                </c:pt>
                <c:pt idx="10929">
                  <c:v>43159.114583333401</c:v>
                </c:pt>
                <c:pt idx="10930">
                  <c:v>43159.135416666599</c:v>
                </c:pt>
                <c:pt idx="10931">
                  <c:v>43159.15625</c:v>
                </c:pt>
                <c:pt idx="10932">
                  <c:v>43159.177083333401</c:v>
                </c:pt>
                <c:pt idx="10933">
                  <c:v>43159.197916666599</c:v>
                </c:pt>
                <c:pt idx="10934">
                  <c:v>43159.21875</c:v>
                </c:pt>
                <c:pt idx="10935">
                  <c:v>43159.239583333401</c:v>
                </c:pt>
                <c:pt idx="10936">
                  <c:v>43159.260416666599</c:v>
                </c:pt>
                <c:pt idx="10937">
                  <c:v>43159.28125</c:v>
                </c:pt>
                <c:pt idx="10938">
                  <c:v>43159.302083333401</c:v>
                </c:pt>
                <c:pt idx="10939">
                  <c:v>43159.322916666599</c:v>
                </c:pt>
                <c:pt idx="10940">
                  <c:v>43159.34375</c:v>
                </c:pt>
                <c:pt idx="10941">
                  <c:v>43159.364583333401</c:v>
                </c:pt>
                <c:pt idx="10942">
                  <c:v>43159.385416666599</c:v>
                </c:pt>
                <c:pt idx="10943">
                  <c:v>43159.40625</c:v>
                </c:pt>
                <c:pt idx="10944">
                  <c:v>43159.427083333401</c:v>
                </c:pt>
                <c:pt idx="10945">
                  <c:v>43159.447916666599</c:v>
                </c:pt>
                <c:pt idx="10946">
                  <c:v>43159.46875</c:v>
                </c:pt>
                <c:pt idx="10947">
                  <c:v>43159.489583333401</c:v>
                </c:pt>
                <c:pt idx="10948">
                  <c:v>43159.510416666599</c:v>
                </c:pt>
                <c:pt idx="10949">
                  <c:v>43159.53125</c:v>
                </c:pt>
                <c:pt idx="10950">
                  <c:v>43159.552083333401</c:v>
                </c:pt>
                <c:pt idx="10951">
                  <c:v>43159.572916666599</c:v>
                </c:pt>
                <c:pt idx="10952">
                  <c:v>43159.59375</c:v>
                </c:pt>
                <c:pt idx="10953">
                  <c:v>43159.614583333401</c:v>
                </c:pt>
                <c:pt idx="10954">
                  <c:v>43159.635416666599</c:v>
                </c:pt>
                <c:pt idx="10955">
                  <c:v>43159.65625</c:v>
                </c:pt>
                <c:pt idx="10956">
                  <c:v>43159.677083333401</c:v>
                </c:pt>
                <c:pt idx="10957">
                  <c:v>43159.697916666599</c:v>
                </c:pt>
                <c:pt idx="10958">
                  <c:v>43159.71875</c:v>
                </c:pt>
                <c:pt idx="10959">
                  <c:v>43159.739583333401</c:v>
                </c:pt>
                <c:pt idx="10960">
                  <c:v>43159.760416666599</c:v>
                </c:pt>
                <c:pt idx="10961">
                  <c:v>43159.78125</c:v>
                </c:pt>
                <c:pt idx="10962">
                  <c:v>43159.802083333401</c:v>
                </c:pt>
                <c:pt idx="10963">
                  <c:v>43159.822916666599</c:v>
                </c:pt>
                <c:pt idx="10964">
                  <c:v>43159.84375</c:v>
                </c:pt>
                <c:pt idx="10965">
                  <c:v>43159.864583333401</c:v>
                </c:pt>
                <c:pt idx="10966">
                  <c:v>43159.885416666599</c:v>
                </c:pt>
                <c:pt idx="10967">
                  <c:v>43159.90625</c:v>
                </c:pt>
                <c:pt idx="10968">
                  <c:v>43159.927083333401</c:v>
                </c:pt>
                <c:pt idx="10969">
                  <c:v>43159.947916666599</c:v>
                </c:pt>
                <c:pt idx="10970">
                  <c:v>43159.96875</c:v>
                </c:pt>
                <c:pt idx="10971">
                  <c:v>43159.989583333401</c:v>
                </c:pt>
                <c:pt idx="10972">
                  <c:v>43160.010416666599</c:v>
                </c:pt>
                <c:pt idx="10973">
                  <c:v>43160.03125</c:v>
                </c:pt>
                <c:pt idx="10974">
                  <c:v>43160.052083333401</c:v>
                </c:pt>
                <c:pt idx="10975">
                  <c:v>43160.072916666599</c:v>
                </c:pt>
                <c:pt idx="10976">
                  <c:v>43160.09375</c:v>
                </c:pt>
                <c:pt idx="10977">
                  <c:v>43160.114583333401</c:v>
                </c:pt>
                <c:pt idx="10978">
                  <c:v>43160.135416666599</c:v>
                </c:pt>
                <c:pt idx="10979">
                  <c:v>43160.15625</c:v>
                </c:pt>
                <c:pt idx="10980">
                  <c:v>43160.177083333401</c:v>
                </c:pt>
                <c:pt idx="10981">
                  <c:v>43160.197916666599</c:v>
                </c:pt>
                <c:pt idx="10982">
                  <c:v>43160.21875</c:v>
                </c:pt>
                <c:pt idx="10983">
                  <c:v>43160.239583333401</c:v>
                </c:pt>
                <c:pt idx="10984">
                  <c:v>43160.260416666599</c:v>
                </c:pt>
                <c:pt idx="10985">
                  <c:v>43160.28125</c:v>
                </c:pt>
                <c:pt idx="10986">
                  <c:v>43160.302083333401</c:v>
                </c:pt>
                <c:pt idx="10987">
                  <c:v>43160.322916666599</c:v>
                </c:pt>
                <c:pt idx="10988">
                  <c:v>43160.34375</c:v>
                </c:pt>
                <c:pt idx="10989">
                  <c:v>43160.364583333401</c:v>
                </c:pt>
                <c:pt idx="10990">
                  <c:v>43160.385416666599</c:v>
                </c:pt>
                <c:pt idx="10991">
                  <c:v>43160.40625</c:v>
                </c:pt>
                <c:pt idx="10992">
                  <c:v>43160.427083333401</c:v>
                </c:pt>
                <c:pt idx="10993">
                  <c:v>43160.447916666599</c:v>
                </c:pt>
                <c:pt idx="10994">
                  <c:v>43160.46875</c:v>
                </c:pt>
                <c:pt idx="10995">
                  <c:v>43160.489583333401</c:v>
                </c:pt>
                <c:pt idx="10996">
                  <c:v>43160.510416666599</c:v>
                </c:pt>
                <c:pt idx="10997">
                  <c:v>43160.53125</c:v>
                </c:pt>
                <c:pt idx="10998">
                  <c:v>43160.552083333401</c:v>
                </c:pt>
                <c:pt idx="10999">
                  <c:v>43160.572916666599</c:v>
                </c:pt>
                <c:pt idx="11000">
                  <c:v>43160.59375</c:v>
                </c:pt>
                <c:pt idx="11001">
                  <c:v>43160.614583333401</c:v>
                </c:pt>
                <c:pt idx="11002">
                  <c:v>43160.635416666599</c:v>
                </c:pt>
                <c:pt idx="11003">
                  <c:v>43160.65625</c:v>
                </c:pt>
                <c:pt idx="11004">
                  <c:v>43160.677083333401</c:v>
                </c:pt>
                <c:pt idx="11005">
                  <c:v>43160.697916666599</c:v>
                </c:pt>
                <c:pt idx="11006">
                  <c:v>43160.71875</c:v>
                </c:pt>
                <c:pt idx="11007">
                  <c:v>43160.739583333401</c:v>
                </c:pt>
                <c:pt idx="11008">
                  <c:v>43160.760416666599</c:v>
                </c:pt>
                <c:pt idx="11009">
                  <c:v>43160.78125</c:v>
                </c:pt>
                <c:pt idx="11010">
                  <c:v>43160.802083333401</c:v>
                </c:pt>
                <c:pt idx="11011">
                  <c:v>43160.822916666599</c:v>
                </c:pt>
                <c:pt idx="11012">
                  <c:v>43160.84375</c:v>
                </c:pt>
                <c:pt idx="11013">
                  <c:v>43160.864583333401</c:v>
                </c:pt>
                <c:pt idx="11014">
                  <c:v>43160.885416666599</c:v>
                </c:pt>
                <c:pt idx="11015">
                  <c:v>43160.90625</c:v>
                </c:pt>
                <c:pt idx="11016">
                  <c:v>43160.927083333401</c:v>
                </c:pt>
                <c:pt idx="11017">
                  <c:v>43160.947916666599</c:v>
                </c:pt>
                <c:pt idx="11018">
                  <c:v>43160.96875</c:v>
                </c:pt>
                <c:pt idx="11019">
                  <c:v>43160.989583333401</c:v>
                </c:pt>
                <c:pt idx="11020">
                  <c:v>43161.010416666599</c:v>
                </c:pt>
                <c:pt idx="11021">
                  <c:v>43161.03125</c:v>
                </c:pt>
                <c:pt idx="11022">
                  <c:v>43161.052083333401</c:v>
                </c:pt>
                <c:pt idx="11023">
                  <c:v>43161.072916666599</c:v>
                </c:pt>
                <c:pt idx="11024">
                  <c:v>43161.09375</c:v>
                </c:pt>
                <c:pt idx="11025">
                  <c:v>43161.114583333401</c:v>
                </c:pt>
                <c:pt idx="11026">
                  <c:v>43161.135416666599</c:v>
                </c:pt>
                <c:pt idx="11027">
                  <c:v>43161.15625</c:v>
                </c:pt>
                <c:pt idx="11028">
                  <c:v>43161.177083333401</c:v>
                </c:pt>
                <c:pt idx="11029">
                  <c:v>43161.197916666599</c:v>
                </c:pt>
                <c:pt idx="11030">
                  <c:v>43161.21875</c:v>
                </c:pt>
                <c:pt idx="11031">
                  <c:v>43161.239583333401</c:v>
                </c:pt>
                <c:pt idx="11032">
                  <c:v>43161.260416666599</c:v>
                </c:pt>
                <c:pt idx="11033">
                  <c:v>43161.28125</c:v>
                </c:pt>
                <c:pt idx="11034">
                  <c:v>43161.302083333401</c:v>
                </c:pt>
                <c:pt idx="11035">
                  <c:v>43161.322916666599</c:v>
                </c:pt>
                <c:pt idx="11036">
                  <c:v>43161.34375</c:v>
                </c:pt>
                <c:pt idx="11037">
                  <c:v>43161.364583333401</c:v>
                </c:pt>
                <c:pt idx="11038">
                  <c:v>43161.385416666599</c:v>
                </c:pt>
                <c:pt idx="11039">
                  <c:v>43161.40625</c:v>
                </c:pt>
                <c:pt idx="11040">
                  <c:v>43161.427083333401</c:v>
                </c:pt>
                <c:pt idx="11041">
                  <c:v>43161.447916666599</c:v>
                </c:pt>
                <c:pt idx="11042">
                  <c:v>43161.46875</c:v>
                </c:pt>
                <c:pt idx="11043">
                  <c:v>43161.489583333401</c:v>
                </c:pt>
                <c:pt idx="11044">
                  <c:v>43161.510416666599</c:v>
                </c:pt>
                <c:pt idx="11045">
                  <c:v>43161.53125</c:v>
                </c:pt>
                <c:pt idx="11046">
                  <c:v>43161.552083333401</c:v>
                </c:pt>
                <c:pt idx="11047">
                  <c:v>43161.572916666599</c:v>
                </c:pt>
                <c:pt idx="11048">
                  <c:v>43161.59375</c:v>
                </c:pt>
                <c:pt idx="11049">
                  <c:v>43161.614583333401</c:v>
                </c:pt>
                <c:pt idx="11050">
                  <c:v>43161.635416666599</c:v>
                </c:pt>
                <c:pt idx="11051">
                  <c:v>43161.65625</c:v>
                </c:pt>
                <c:pt idx="11052">
                  <c:v>43161.677083333401</c:v>
                </c:pt>
                <c:pt idx="11053">
                  <c:v>43161.697916666599</c:v>
                </c:pt>
                <c:pt idx="11054">
                  <c:v>43161.71875</c:v>
                </c:pt>
                <c:pt idx="11055">
                  <c:v>43161.739583333401</c:v>
                </c:pt>
                <c:pt idx="11056">
                  <c:v>43161.760416666599</c:v>
                </c:pt>
                <c:pt idx="11057">
                  <c:v>43161.78125</c:v>
                </c:pt>
                <c:pt idx="11058">
                  <c:v>43161.802083333401</c:v>
                </c:pt>
                <c:pt idx="11059">
                  <c:v>43161.822916666599</c:v>
                </c:pt>
                <c:pt idx="11060">
                  <c:v>43161.84375</c:v>
                </c:pt>
                <c:pt idx="11061">
                  <c:v>43161.864583333401</c:v>
                </c:pt>
                <c:pt idx="11062">
                  <c:v>43161.885416666599</c:v>
                </c:pt>
                <c:pt idx="11063">
                  <c:v>43161.90625</c:v>
                </c:pt>
                <c:pt idx="11064">
                  <c:v>43161.927083333401</c:v>
                </c:pt>
                <c:pt idx="11065">
                  <c:v>43161.947916666599</c:v>
                </c:pt>
                <c:pt idx="11066">
                  <c:v>43161.96875</c:v>
                </c:pt>
                <c:pt idx="11067">
                  <c:v>43161.989583333401</c:v>
                </c:pt>
                <c:pt idx="11068">
                  <c:v>43162.010416666599</c:v>
                </c:pt>
                <c:pt idx="11069">
                  <c:v>43162.03125</c:v>
                </c:pt>
                <c:pt idx="11070">
                  <c:v>43162.052083333401</c:v>
                </c:pt>
                <c:pt idx="11071">
                  <c:v>43162.072916666599</c:v>
                </c:pt>
                <c:pt idx="11072">
                  <c:v>43162.09375</c:v>
                </c:pt>
                <c:pt idx="11073">
                  <c:v>43162.114583333401</c:v>
                </c:pt>
                <c:pt idx="11074">
                  <c:v>43162.135416666599</c:v>
                </c:pt>
                <c:pt idx="11075">
                  <c:v>43162.15625</c:v>
                </c:pt>
                <c:pt idx="11076">
                  <c:v>43162.177083333401</c:v>
                </c:pt>
                <c:pt idx="11077">
                  <c:v>43162.197916666599</c:v>
                </c:pt>
                <c:pt idx="11078">
                  <c:v>43162.21875</c:v>
                </c:pt>
                <c:pt idx="11079">
                  <c:v>43162.239583333401</c:v>
                </c:pt>
                <c:pt idx="11080">
                  <c:v>43162.260416666599</c:v>
                </c:pt>
                <c:pt idx="11081">
                  <c:v>43162.28125</c:v>
                </c:pt>
                <c:pt idx="11082">
                  <c:v>43162.302083333401</c:v>
                </c:pt>
                <c:pt idx="11083">
                  <c:v>43162.322916666599</c:v>
                </c:pt>
                <c:pt idx="11084">
                  <c:v>43162.34375</c:v>
                </c:pt>
                <c:pt idx="11085">
                  <c:v>43162.364583333401</c:v>
                </c:pt>
                <c:pt idx="11086">
                  <c:v>43162.385416666599</c:v>
                </c:pt>
                <c:pt idx="11087">
                  <c:v>43162.40625</c:v>
                </c:pt>
                <c:pt idx="11088">
                  <c:v>43162.427083333401</c:v>
                </c:pt>
                <c:pt idx="11089">
                  <c:v>43162.447916666599</c:v>
                </c:pt>
                <c:pt idx="11090">
                  <c:v>43162.46875</c:v>
                </c:pt>
                <c:pt idx="11091">
                  <c:v>43162.489583333401</c:v>
                </c:pt>
                <c:pt idx="11092">
                  <c:v>43162.510416666599</c:v>
                </c:pt>
                <c:pt idx="11093">
                  <c:v>43162.53125</c:v>
                </c:pt>
                <c:pt idx="11094">
                  <c:v>43162.552083333401</c:v>
                </c:pt>
                <c:pt idx="11095">
                  <c:v>43162.572916666599</c:v>
                </c:pt>
                <c:pt idx="11096">
                  <c:v>43162.59375</c:v>
                </c:pt>
                <c:pt idx="11097">
                  <c:v>43162.614583333401</c:v>
                </c:pt>
                <c:pt idx="11098">
                  <c:v>43162.635416666599</c:v>
                </c:pt>
                <c:pt idx="11099">
                  <c:v>43162.65625</c:v>
                </c:pt>
                <c:pt idx="11100">
                  <c:v>43162.677083333401</c:v>
                </c:pt>
                <c:pt idx="11101">
                  <c:v>43162.697916666599</c:v>
                </c:pt>
                <c:pt idx="11102">
                  <c:v>43162.71875</c:v>
                </c:pt>
                <c:pt idx="11103">
                  <c:v>43162.739583333401</c:v>
                </c:pt>
                <c:pt idx="11104">
                  <c:v>43162.760416666599</c:v>
                </c:pt>
                <c:pt idx="11105">
                  <c:v>43162.78125</c:v>
                </c:pt>
                <c:pt idx="11106">
                  <c:v>43162.802083333401</c:v>
                </c:pt>
                <c:pt idx="11107">
                  <c:v>43162.822916666599</c:v>
                </c:pt>
                <c:pt idx="11108">
                  <c:v>43162.84375</c:v>
                </c:pt>
                <c:pt idx="11109">
                  <c:v>43162.864583333401</c:v>
                </c:pt>
                <c:pt idx="11110">
                  <c:v>43162.885416666599</c:v>
                </c:pt>
                <c:pt idx="11111">
                  <c:v>43162.90625</c:v>
                </c:pt>
                <c:pt idx="11112">
                  <c:v>43162.927083333401</c:v>
                </c:pt>
                <c:pt idx="11113">
                  <c:v>43162.947916666599</c:v>
                </c:pt>
                <c:pt idx="11114">
                  <c:v>43162.96875</c:v>
                </c:pt>
                <c:pt idx="11115">
                  <c:v>43162.989583333401</c:v>
                </c:pt>
                <c:pt idx="11116">
                  <c:v>43163.010416666599</c:v>
                </c:pt>
                <c:pt idx="11117">
                  <c:v>43163.03125</c:v>
                </c:pt>
                <c:pt idx="11118">
                  <c:v>43163.052083333401</c:v>
                </c:pt>
                <c:pt idx="11119">
                  <c:v>43163.072916666599</c:v>
                </c:pt>
                <c:pt idx="11120">
                  <c:v>43163.09375</c:v>
                </c:pt>
                <c:pt idx="11121">
                  <c:v>43163.114583333401</c:v>
                </c:pt>
                <c:pt idx="11122">
                  <c:v>43163.135416666599</c:v>
                </c:pt>
                <c:pt idx="11123">
                  <c:v>43163.15625</c:v>
                </c:pt>
                <c:pt idx="11124">
                  <c:v>43163.177083333401</c:v>
                </c:pt>
                <c:pt idx="11125">
                  <c:v>43163.197916666599</c:v>
                </c:pt>
                <c:pt idx="11126">
                  <c:v>43163.21875</c:v>
                </c:pt>
                <c:pt idx="11127">
                  <c:v>43163.239583333401</c:v>
                </c:pt>
                <c:pt idx="11128">
                  <c:v>43163.260416666599</c:v>
                </c:pt>
                <c:pt idx="11129">
                  <c:v>43163.28125</c:v>
                </c:pt>
                <c:pt idx="11130">
                  <c:v>43163.302083333401</c:v>
                </c:pt>
                <c:pt idx="11131">
                  <c:v>43163.322916666599</c:v>
                </c:pt>
                <c:pt idx="11132">
                  <c:v>43163.34375</c:v>
                </c:pt>
                <c:pt idx="11133">
                  <c:v>43163.364583333401</c:v>
                </c:pt>
                <c:pt idx="11134">
                  <c:v>43163.385416666599</c:v>
                </c:pt>
                <c:pt idx="11135">
                  <c:v>43163.40625</c:v>
                </c:pt>
                <c:pt idx="11136">
                  <c:v>43163.427083333401</c:v>
                </c:pt>
                <c:pt idx="11137">
                  <c:v>43163.447916666599</c:v>
                </c:pt>
                <c:pt idx="11138">
                  <c:v>43163.46875</c:v>
                </c:pt>
                <c:pt idx="11139">
                  <c:v>43163.489583333401</c:v>
                </c:pt>
                <c:pt idx="11140">
                  <c:v>43163.510416666599</c:v>
                </c:pt>
                <c:pt idx="11141">
                  <c:v>43163.53125</c:v>
                </c:pt>
                <c:pt idx="11142">
                  <c:v>43163.552083333401</c:v>
                </c:pt>
                <c:pt idx="11143">
                  <c:v>43163.572916666599</c:v>
                </c:pt>
                <c:pt idx="11144">
                  <c:v>43163.59375</c:v>
                </c:pt>
                <c:pt idx="11145">
                  <c:v>43163.614583333401</c:v>
                </c:pt>
                <c:pt idx="11146">
                  <c:v>43163.635416666599</c:v>
                </c:pt>
                <c:pt idx="11147">
                  <c:v>43163.65625</c:v>
                </c:pt>
                <c:pt idx="11148">
                  <c:v>43163.677083333401</c:v>
                </c:pt>
                <c:pt idx="11149">
                  <c:v>43163.697916666599</c:v>
                </c:pt>
                <c:pt idx="11150">
                  <c:v>43163.71875</c:v>
                </c:pt>
                <c:pt idx="11151">
                  <c:v>43163.739583333401</c:v>
                </c:pt>
                <c:pt idx="11152">
                  <c:v>43163.760416666599</c:v>
                </c:pt>
                <c:pt idx="11153">
                  <c:v>43163.78125</c:v>
                </c:pt>
                <c:pt idx="11154">
                  <c:v>43163.802083333401</c:v>
                </c:pt>
                <c:pt idx="11155">
                  <c:v>43163.822916666599</c:v>
                </c:pt>
                <c:pt idx="11156">
                  <c:v>43163.84375</c:v>
                </c:pt>
                <c:pt idx="11157">
                  <c:v>43163.864583333401</c:v>
                </c:pt>
                <c:pt idx="11158">
                  <c:v>43163.885416666599</c:v>
                </c:pt>
                <c:pt idx="11159">
                  <c:v>43163.90625</c:v>
                </c:pt>
                <c:pt idx="11160">
                  <c:v>43163.927083333401</c:v>
                </c:pt>
                <c:pt idx="11161">
                  <c:v>43163.947916666599</c:v>
                </c:pt>
                <c:pt idx="11162">
                  <c:v>43163.96875</c:v>
                </c:pt>
                <c:pt idx="11163">
                  <c:v>43163.989583333401</c:v>
                </c:pt>
                <c:pt idx="11164">
                  <c:v>43164.010416666599</c:v>
                </c:pt>
                <c:pt idx="11165">
                  <c:v>43164.03125</c:v>
                </c:pt>
                <c:pt idx="11166">
                  <c:v>43164.052083333401</c:v>
                </c:pt>
                <c:pt idx="11167">
                  <c:v>43164.072916666599</c:v>
                </c:pt>
                <c:pt idx="11168">
                  <c:v>43164.09375</c:v>
                </c:pt>
                <c:pt idx="11169">
                  <c:v>43164.114583333401</c:v>
                </c:pt>
                <c:pt idx="11170">
                  <c:v>43164.135416666599</c:v>
                </c:pt>
                <c:pt idx="11171">
                  <c:v>43164.15625</c:v>
                </c:pt>
                <c:pt idx="11172">
                  <c:v>43164.177083333401</c:v>
                </c:pt>
                <c:pt idx="11173">
                  <c:v>43164.197916666599</c:v>
                </c:pt>
                <c:pt idx="11174">
                  <c:v>43164.21875</c:v>
                </c:pt>
                <c:pt idx="11175">
                  <c:v>43164.239583333401</c:v>
                </c:pt>
                <c:pt idx="11176">
                  <c:v>43164.260416666599</c:v>
                </c:pt>
                <c:pt idx="11177">
                  <c:v>43164.28125</c:v>
                </c:pt>
                <c:pt idx="11178">
                  <c:v>43164.302083333401</c:v>
                </c:pt>
                <c:pt idx="11179">
                  <c:v>43164.322916666599</c:v>
                </c:pt>
                <c:pt idx="11180">
                  <c:v>43164.34375</c:v>
                </c:pt>
                <c:pt idx="11181">
                  <c:v>43164.364583333401</c:v>
                </c:pt>
                <c:pt idx="11182">
                  <c:v>43164.385416666599</c:v>
                </c:pt>
                <c:pt idx="11183">
                  <c:v>43164.40625</c:v>
                </c:pt>
                <c:pt idx="11184">
                  <c:v>43164.427083333401</c:v>
                </c:pt>
                <c:pt idx="11185">
                  <c:v>43164.447916666599</c:v>
                </c:pt>
                <c:pt idx="11186">
                  <c:v>43164.46875</c:v>
                </c:pt>
                <c:pt idx="11187">
                  <c:v>43164.489583333401</c:v>
                </c:pt>
                <c:pt idx="11188">
                  <c:v>43164.510416666599</c:v>
                </c:pt>
                <c:pt idx="11189">
                  <c:v>43164.53125</c:v>
                </c:pt>
                <c:pt idx="11190">
                  <c:v>43164.552083333401</c:v>
                </c:pt>
                <c:pt idx="11191">
                  <c:v>43164.572916666599</c:v>
                </c:pt>
                <c:pt idx="11192">
                  <c:v>43164.59375</c:v>
                </c:pt>
                <c:pt idx="11193">
                  <c:v>43164.614583333401</c:v>
                </c:pt>
                <c:pt idx="11194">
                  <c:v>43164.635416666599</c:v>
                </c:pt>
                <c:pt idx="11195">
                  <c:v>43164.65625</c:v>
                </c:pt>
                <c:pt idx="11196">
                  <c:v>43164.677083333401</c:v>
                </c:pt>
                <c:pt idx="11197">
                  <c:v>43164.697916666599</c:v>
                </c:pt>
                <c:pt idx="11198">
                  <c:v>43164.71875</c:v>
                </c:pt>
                <c:pt idx="11199">
                  <c:v>43164.739583333401</c:v>
                </c:pt>
                <c:pt idx="11200">
                  <c:v>43164.760416666599</c:v>
                </c:pt>
                <c:pt idx="11201">
                  <c:v>43164.78125</c:v>
                </c:pt>
                <c:pt idx="11202">
                  <c:v>43164.802083333401</c:v>
                </c:pt>
                <c:pt idx="11203">
                  <c:v>43164.822916666599</c:v>
                </c:pt>
                <c:pt idx="11204">
                  <c:v>43164.84375</c:v>
                </c:pt>
                <c:pt idx="11205">
                  <c:v>43164.864583333401</c:v>
                </c:pt>
                <c:pt idx="11206">
                  <c:v>43164.885416666599</c:v>
                </c:pt>
                <c:pt idx="11207">
                  <c:v>43164.90625</c:v>
                </c:pt>
                <c:pt idx="11208">
                  <c:v>43164.927083333401</c:v>
                </c:pt>
                <c:pt idx="11209">
                  <c:v>43164.947916666599</c:v>
                </c:pt>
                <c:pt idx="11210">
                  <c:v>43164.96875</c:v>
                </c:pt>
                <c:pt idx="11211">
                  <c:v>43164.989583333401</c:v>
                </c:pt>
                <c:pt idx="11212">
                  <c:v>43165.010416666599</c:v>
                </c:pt>
                <c:pt idx="11213">
                  <c:v>43165.03125</c:v>
                </c:pt>
                <c:pt idx="11214">
                  <c:v>43165.052083333401</c:v>
                </c:pt>
                <c:pt idx="11215">
                  <c:v>43165.072916666599</c:v>
                </c:pt>
                <c:pt idx="11216">
                  <c:v>43165.09375</c:v>
                </c:pt>
                <c:pt idx="11217">
                  <c:v>43165.114583333401</c:v>
                </c:pt>
                <c:pt idx="11218">
                  <c:v>43165.135416666599</c:v>
                </c:pt>
                <c:pt idx="11219">
                  <c:v>43165.15625</c:v>
                </c:pt>
                <c:pt idx="11220">
                  <c:v>43165.177083333401</c:v>
                </c:pt>
                <c:pt idx="11221">
                  <c:v>43165.197916666599</c:v>
                </c:pt>
                <c:pt idx="11222">
                  <c:v>43165.21875</c:v>
                </c:pt>
                <c:pt idx="11223">
                  <c:v>43165.239583333401</c:v>
                </c:pt>
                <c:pt idx="11224">
                  <c:v>43165.260416666599</c:v>
                </c:pt>
                <c:pt idx="11225">
                  <c:v>43165.28125</c:v>
                </c:pt>
                <c:pt idx="11226">
                  <c:v>43165.302083333401</c:v>
                </c:pt>
                <c:pt idx="11227">
                  <c:v>43165.322916666599</c:v>
                </c:pt>
                <c:pt idx="11228">
                  <c:v>43165.34375</c:v>
                </c:pt>
                <c:pt idx="11229">
                  <c:v>43165.364583333401</c:v>
                </c:pt>
                <c:pt idx="11230">
                  <c:v>43165.385416666599</c:v>
                </c:pt>
                <c:pt idx="11231">
                  <c:v>43165.40625</c:v>
                </c:pt>
                <c:pt idx="11232">
                  <c:v>43165.427083333401</c:v>
                </c:pt>
                <c:pt idx="11233">
                  <c:v>43165.447916666599</c:v>
                </c:pt>
                <c:pt idx="11234">
                  <c:v>43165.46875</c:v>
                </c:pt>
                <c:pt idx="11235">
                  <c:v>43165.489583333401</c:v>
                </c:pt>
                <c:pt idx="11236">
                  <c:v>43165.510416666599</c:v>
                </c:pt>
                <c:pt idx="11237">
                  <c:v>43165.53125</c:v>
                </c:pt>
                <c:pt idx="11238">
                  <c:v>43165.552083333401</c:v>
                </c:pt>
                <c:pt idx="11239">
                  <c:v>43165.572916666599</c:v>
                </c:pt>
                <c:pt idx="11240">
                  <c:v>43165.59375</c:v>
                </c:pt>
                <c:pt idx="11241">
                  <c:v>43165.614583333401</c:v>
                </c:pt>
                <c:pt idx="11242">
                  <c:v>43165.635416666599</c:v>
                </c:pt>
                <c:pt idx="11243">
                  <c:v>43165.65625</c:v>
                </c:pt>
                <c:pt idx="11244">
                  <c:v>43165.677083333401</c:v>
                </c:pt>
                <c:pt idx="11245">
                  <c:v>43165.697916666599</c:v>
                </c:pt>
                <c:pt idx="11246">
                  <c:v>43165.71875</c:v>
                </c:pt>
                <c:pt idx="11247">
                  <c:v>43165.739583333401</c:v>
                </c:pt>
                <c:pt idx="11248">
                  <c:v>43165.760416666599</c:v>
                </c:pt>
                <c:pt idx="11249">
                  <c:v>43165.78125</c:v>
                </c:pt>
                <c:pt idx="11250">
                  <c:v>43165.802083333401</c:v>
                </c:pt>
                <c:pt idx="11251">
                  <c:v>43165.822916666599</c:v>
                </c:pt>
                <c:pt idx="11252">
                  <c:v>43165.84375</c:v>
                </c:pt>
                <c:pt idx="11253">
                  <c:v>43165.864583333401</c:v>
                </c:pt>
                <c:pt idx="11254">
                  <c:v>43165.885416666599</c:v>
                </c:pt>
                <c:pt idx="11255">
                  <c:v>43165.90625</c:v>
                </c:pt>
                <c:pt idx="11256">
                  <c:v>43165.927083333401</c:v>
                </c:pt>
                <c:pt idx="11257">
                  <c:v>43165.947916666599</c:v>
                </c:pt>
                <c:pt idx="11258">
                  <c:v>43165.96875</c:v>
                </c:pt>
                <c:pt idx="11259">
                  <c:v>43165.989583333401</c:v>
                </c:pt>
                <c:pt idx="11260">
                  <c:v>43166.010416666599</c:v>
                </c:pt>
                <c:pt idx="11261">
                  <c:v>43166.03125</c:v>
                </c:pt>
                <c:pt idx="11262">
                  <c:v>43166.052083333401</c:v>
                </c:pt>
                <c:pt idx="11263">
                  <c:v>43166.072916666599</c:v>
                </c:pt>
                <c:pt idx="11264">
                  <c:v>43166.09375</c:v>
                </c:pt>
                <c:pt idx="11265">
                  <c:v>43166.114583333401</c:v>
                </c:pt>
                <c:pt idx="11266">
                  <c:v>43166.135416666599</c:v>
                </c:pt>
                <c:pt idx="11267">
                  <c:v>43166.15625</c:v>
                </c:pt>
                <c:pt idx="11268">
                  <c:v>43166.177083333401</c:v>
                </c:pt>
                <c:pt idx="11269">
                  <c:v>43166.197916666599</c:v>
                </c:pt>
                <c:pt idx="11270">
                  <c:v>43166.21875</c:v>
                </c:pt>
                <c:pt idx="11271">
                  <c:v>43166.239583333401</c:v>
                </c:pt>
                <c:pt idx="11272">
                  <c:v>43166.260416666599</c:v>
                </c:pt>
                <c:pt idx="11273">
                  <c:v>43166.28125</c:v>
                </c:pt>
                <c:pt idx="11274">
                  <c:v>43166.302083333401</c:v>
                </c:pt>
                <c:pt idx="11275">
                  <c:v>43166.322916666599</c:v>
                </c:pt>
                <c:pt idx="11276">
                  <c:v>43166.34375</c:v>
                </c:pt>
                <c:pt idx="11277">
                  <c:v>43166.364583333401</c:v>
                </c:pt>
                <c:pt idx="11278">
                  <c:v>43166.385416666599</c:v>
                </c:pt>
                <c:pt idx="11279">
                  <c:v>43166.40625</c:v>
                </c:pt>
                <c:pt idx="11280">
                  <c:v>43166.427083333401</c:v>
                </c:pt>
                <c:pt idx="11281">
                  <c:v>43166.447916666599</c:v>
                </c:pt>
                <c:pt idx="11282">
                  <c:v>43166.46875</c:v>
                </c:pt>
                <c:pt idx="11283">
                  <c:v>43166.489583333401</c:v>
                </c:pt>
                <c:pt idx="11284">
                  <c:v>43166.510416666599</c:v>
                </c:pt>
                <c:pt idx="11285">
                  <c:v>43166.53125</c:v>
                </c:pt>
                <c:pt idx="11286">
                  <c:v>43166.552083333401</c:v>
                </c:pt>
                <c:pt idx="11287">
                  <c:v>43166.572916666599</c:v>
                </c:pt>
                <c:pt idx="11288">
                  <c:v>43166.59375</c:v>
                </c:pt>
                <c:pt idx="11289">
                  <c:v>43166.614583333401</c:v>
                </c:pt>
                <c:pt idx="11290">
                  <c:v>43166.635416666599</c:v>
                </c:pt>
                <c:pt idx="11291">
                  <c:v>43166.65625</c:v>
                </c:pt>
                <c:pt idx="11292">
                  <c:v>43166.677083333401</c:v>
                </c:pt>
                <c:pt idx="11293">
                  <c:v>43166.697916666599</c:v>
                </c:pt>
                <c:pt idx="11294">
                  <c:v>43166.71875</c:v>
                </c:pt>
                <c:pt idx="11295">
                  <c:v>43166.739583333401</c:v>
                </c:pt>
                <c:pt idx="11296">
                  <c:v>43166.760416666599</c:v>
                </c:pt>
                <c:pt idx="11297">
                  <c:v>43166.78125</c:v>
                </c:pt>
                <c:pt idx="11298">
                  <c:v>43166.802083333401</c:v>
                </c:pt>
                <c:pt idx="11299">
                  <c:v>43166.822916666599</c:v>
                </c:pt>
                <c:pt idx="11300">
                  <c:v>43166.84375</c:v>
                </c:pt>
                <c:pt idx="11301">
                  <c:v>43166.864583333401</c:v>
                </c:pt>
                <c:pt idx="11302">
                  <c:v>43166.885416666599</c:v>
                </c:pt>
                <c:pt idx="11303">
                  <c:v>43166.90625</c:v>
                </c:pt>
                <c:pt idx="11304">
                  <c:v>43166.927083333401</c:v>
                </c:pt>
                <c:pt idx="11305">
                  <c:v>43166.947916666599</c:v>
                </c:pt>
                <c:pt idx="11306">
                  <c:v>43166.96875</c:v>
                </c:pt>
                <c:pt idx="11307">
                  <c:v>43166.989583333401</c:v>
                </c:pt>
                <c:pt idx="11308">
                  <c:v>43167.010416666599</c:v>
                </c:pt>
                <c:pt idx="11309">
                  <c:v>43167.03125</c:v>
                </c:pt>
                <c:pt idx="11310">
                  <c:v>43167.052083333401</c:v>
                </c:pt>
                <c:pt idx="11311">
                  <c:v>43167.072916666599</c:v>
                </c:pt>
                <c:pt idx="11312">
                  <c:v>43167.09375</c:v>
                </c:pt>
                <c:pt idx="11313">
                  <c:v>43167.114583333401</c:v>
                </c:pt>
                <c:pt idx="11314">
                  <c:v>43167.135416666599</c:v>
                </c:pt>
                <c:pt idx="11315">
                  <c:v>43167.15625</c:v>
                </c:pt>
                <c:pt idx="11316">
                  <c:v>43167.177083333401</c:v>
                </c:pt>
                <c:pt idx="11317">
                  <c:v>43167.197916666599</c:v>
                </c:pt>
                <c:pt idx="11318">
                  <c:v>43167.21875</c:v>
                </c:pt>
                <c:pt idx="11319">
                  <c:v>43167.239583333401</c:v>
                </c:pt>
                <c:pt idx="11320">
                  <c:v>43167.260416666599</c:v>
                </c:pt>
                <c:pt idx="11321">
                  <c:v>43167.28125</c:v>
                </c:pt>
                <c:pt idx="11322">
                  <c:v>43167.302083333401</c:v>
                </c:pt>
                <c:pt idx="11323">
                  <c:v>43167.322916666599</c:v>
                </c:pt>
                <c:pt idx="11324">
                  <c:v>43167.34375</c:v>
                </c:pt>
                <c:pt idx="11325">
                  <c:v>43167.364583333401</c:v>
                </c:pt>
                <c:pt idx="11326">
                  <c:v>43167.385416666599</c:v>
                </c:pt>
                <c:pt idx="11327">
                  <c:v>43167.40625</c:v>
                </c:pt>
                <c:pt idx="11328">
                  <c:v>43167.427083333401</c:v>
                </c:pt>
                <c:pt idx="11329">
                  <c:v>43167.447916666599</c:v>
                </c:pt>
                <c:pt idx="11330">
                  <c:v>43167.46875</c:v>
                </c:pt>
                <c:pt idx="11331">
                  <c:v>43167.489583333401</c:v>
                </c:pt>
                <c:pt idx="11332">
                  <c:v>43167.510416666599</c:v>
                </c:pt>
                <c:pt idx="11333">
                  <c:v>43167.53125</c:v>
                </c:pt>
                <c:pt idx="11334">
                  <c:v>43167.552083333401</c:v>
                </c:pt>
                <c:pt idx="11335">
                  <c:v>43167.572916666599</c:v>
                </c:pt>
                <c:pt idx="11336">
                  <c:v>43167.59375</c:v>
                </c:pt>
                <c:pt idx="11337">
                  <c:v>43167.614583333401</c:v>
                </c:pt>
                <c:pt idx="11338">
                  <c:v>43167.635416666599</c:v>
                </c:pt>
                <c:pt idx="11339">
                  <c:v>43167.65625</c:v>
                </c:pt>
                <c:pt idx="11340">
                  <c:v>43167.677083333401</c:v>
                </c:pt>
                <c:pt idx="11341">
                  <c:v>43167.697916666599</c:v>
                </c:pt>
                <c:pt idx="11342">
                  <c:v>43167.71875</c:v>
                </c:pt>
                <c:pt idx="11343">
                  <c:v>43167.739583333401</c:v>
                </c:pt>
                <c:pt idx="11344">
                  <c:v>43167.760416666599</c:v>
                </c:pt>
                <c:pt idx="11345">
                  <c:v>43167.78125</c:v>
                </c:pt>
                <c:pt idx="11346">
                  <c:v>43167.802083333401</c:v>
                </c:pt>
                <c:pt idx="11347">
                  <c:v>43167.822916666599</c:v>
                </c:pt>
                <c:pt idx="11348">
                  <c:v>43167.84375</c:v>
                </c:pt>
                <c:pt idx="11349">
                  <c:v>43167.864583333401</c:v>
                </c:pt>
                <c:pt idx="11350">
                  <c:v>43167.885416666599</c:v>
                </c:pt>
                <c:pt idx="11351">
                  <c:v>43167.90625</c:v>
                </c:pt>
                <c:pt idx="11352">
                  <c:v>43167.927083333401</c:v>
                </c:pt>
                <c:pt idx="11353">
                  <c:v>43167.947916666599</c:v>
                </c:pt>
                <c:pt idx="11354">
                  <c:v>43167.96875</c:v>
                </c:pt>
                <c:pt idx="11355">
                  <c:v>43167.989583333401</c:v>
                </c:pt>
                <c:pt idx="11356">
                  <c:v>43168.010416666599</c:v>
                </c:pt>
                <c:pt idx="11357">
                  <c:v>43168.03125</c:v>
                </c:pt>
                <c:pt idx="11358">
                  <c:v>43168.052083333401</c:v>
                </c:pt>
                <c:pt idx="11359">
                  <c:v>43168.072916666599</c:v>
                </c:pt>
                <c:pt idx="11360">
                  <c:v>43168.09375</c:v>
                </c:pt>
                <c:pt idx="11361">
                  <c:v>43168.114583333401</c:v>
                </c:pt>
                <c:pt idx="11362">
                  <c:v>43168.135416666599</c:v>
                </c:pt>
                <c:pt idx="11363">
                  <c:v>43168.15625</c:v>
                </c:pt>
                <c:pt idx="11364">
                  <c:v>43168.177083333401</c:v>
                </c:pt>
                <c:pt idx="11365">
                  <c:v>43168.197916666599</c:v>
                </c:pt>
                <c:pt idx="11366">
                  <c:v>43168.21875</c:v>
                </c:pt>
                <c:pt idx="11367">
                  <c:v>43168.239583333401</c:v>
                </c:pt>
                <c:pt idx="11368">
                  <c:v>43168.260416666599</c:v>
                </c:pt>
                <c:pt idx="11369">
                  <c:v>43168.28125</c:v>
                </c:pt>
                <c:pt idx="11370">
                  <c:v>43168.302083333401</c:v>
                </c:pt>
                <c:pt idx="11371">
                  <c:v>43168.322916666599</c:v>
                </c:pt>
                <c:pt idx="11372">
                  <c:v>43168.34375</c:v>
                </c:pt>
                <c:pt idx="11373">
                  <c:v>43168.364583333401</c:v>
                </c:pt>
                <c:pt idx="11374">
                  <c:v>43168.385416666599</c:v>
                </c:pt>
                <c:pt idx="11375">
                  <c:v>43168.40625</c:v>
                </c:pt>
                <c:pt idx="11376">
                  <c:v>43168.427083333401</c:v>
                </c:pt>
                <c:pt idx="11377">
                  <c:v>43168.447916666599</c:v>
                </c:pt>
                <c:pt idx="11378">
                  <c:v>43168.46875</c:v>
                </c:pt>
                <c:pt idx="11379">
                  <c:v>43168.489583333401</c:v>
                </c:pt>
                <c:pt idx="11380">
                  <c:v>43168.510416666599</c:v>
                </c:pt>
                <c:pt idx="11381">
                  <c:v>43168.53125</c:v>
                </c:pt>
                <c:pt idx="11382">
                  <c:v>43168.552083333401</c:v>
                </c:pt>
                <c:pt idx="11383">
                  <c:v>43168.572916666599</c:v>
                </c:pt>
                <c:pt idx="11384">
                  <c:v>43168.59375</c:v>
                </c:pt>
                <c:pt idx="11385">
                  <c:v>43168.614583333401</c:v>
                </c:pt>
                <c:pt idx="11386">
                  <c:v>43168.635416666599</c:v>
                </c:pt>
                <c:pt idx="11387">
                  <c:v>43168.65625</c:v>
                </c:pt>
                <c:pt idx="11388">
                  <c:v>43168.677083333401</c:v>
                </c:pt>
                <c:pt idx="11389">
                  <c:v>43168.697916666599</c:v>
                </c:pt>
                <c:pt idx="11390">
                  <c:v>43168.71875</c:v>
                </c:pt>
                <c:pt idx="11391">
                  <c:v>43168.739583333401</c:v>
                </c:pt>
                <c:pt idx="11392">
                  <c:v>43168.760416666599</c:v>
                </c:pt>
                <c:pt idx="11393">
                  <c:v>43168.78125</c:v>
                </c:pt>
                <c:pt idx="11394">
                  <c:v>43168.802083333401</c:v>
                </c:pt>
                <c:pt idx="11395">
                  <c:v>43168.822916666599</c:v>
                </c:pt>
                <c:pt idx="11396">
                  <c:v>43168.84375</c:v>
                </c:pt>
                <c:pt idx="11397">
                  <c:v>43168.864583333401</c:v>
                </c:pt>
                <c:pt idx="11398">
                  <c:v>43168.885416666599</c:v>
                </c:pt>
                <c:pt idx="11399">
                  <c:v>43168.90625</c:v>
                </c:pt>
                <c:pt idx="11400">
                  <c:v>43168.927083333401</c:v>
                </c:pt>
                <c:pt idx="11401">
                  <c:v>43168.947916666599</c:v>
                </c:pt>
                <c:pt idx="11402">
                  <c:v>43168.96875</c:v>
                </c:pt>
                <c:pt idx="11403">
                  <c:v>43168.989583333401</c:v>
                </c:pt>
                <c:pt idx="11404">
                  <c:v>43169.010416666599</c:v>
                </c:pt>
                <c:pt idx="11405">
                  <c:v>43169.03125</c:v>
                </c:pt>
                <c:pt idx="11406">
                  <c:v>43169.052083333401</c:v>
                </c:pt>
                <c:pt idx="11407">
                  <c:v>43169.072916666599</c:v>
                </c:pt>
                <c:pt idx="11408">
                  <c:v>43169.09375</c:v>
                </c:pt>
                <c:pt idx="11409">
                  <c:v>43169.114583333401</c:v>
                </c:pt>
                <c:pt idx="11410">
                  <c:v>43169.135416666599</c:v>
                </c:pt>
                <c:pt idx="11411">
                  <c:v>43169.15625</c:v>
                </c:pt>
                <c:pt idx="11412">
                  <c:v>43169.177083333401</c:v>
                </c:pt>
                <c:pt idx="11413">
                  <c:v>43169.197916666599</c:v>
                </c:pt>
                <c:pt idx="11414">
                  <c:v>43169.21875</c:v>
                </c:pt>
                <c:pt idx="11415">
                  <c:v>43169.239583333401</c:v>
                </c:pt>
                <c:pt idx="11416">
                  <c:v>43169.260416666599</c:v>
                </c:pt>
                <c:pt idx="11417">
                  <c:v>43169.28125</c:v>
                </c:pt>
                <c:pt idx="11418">
                  <c:v>43169.302083333401</c:v>
                </c:pt>
                <c:pt idx="11419">
                  <c:v>43169.322916666599</c:v>
                </c:pt>
                <c:pt idx="11420">
                  <c:v>43169.34375</c:v>
                </c:pt>
                <c:pt idx="11421">
                  <c:v>43169.364583333401</c:v>
                </c:pt>
                <c:pt idx="11422">
                  <c:v>43169.385416666599</c:v>
                </c:pt>
                <c:pt idx="11423">
                  <c:v>43169.40625</c:v>
                </c:pt>
                <c:pt idx="11424">
                  <c:v>43169.427083333401</c:v>
                </c:pt>
                <c:pt idx="11425">
                  <c:v>43169.447916666599</c:v>
                </c:pt>
                <c:pt idx="11426">
                  <c:v>43169.46875</c:v>
                </c:pt>
                <c:pt idx="11427">
                  <c:v>43169.489583333401</c:v>
                </c:pt>
                <c:pt idx="11428">
                  <c:v>43169.510416666599</c:v>
                </c:pt>
                <c:pt idx="11429">
                  <c:v>43169.53125</c:v>
                </c:pt>
                <c:pt idx="11430">
                  <c:v>43169.552083333401</c:v>
                </c:pt>
                <c:pt idx="11431">
                  <c:v>43169.572916666599</c:v>
                </c:pt>
                <c:pt idx="11432">
                  <c:v>43169.59375</c:v>
                </c:pt>
                <c:pt idx="11433">
                  <c:v>43169.614583333401</c:v>
                </c:pt>
                <c:pt idx="11434">
                  <c:v>43169.635416666599</c:v>
                </c:pt>
                <c:pt idx="11435">
                  <c:v>43169.65625</c:v>
                </c:pt>
                <c:pt idx="11436">
                  <c:v>43169.677083333401</c:v>
                </c:pt>
                <c:pt idx="11437">
                  <c:v>43169.697916666599</c:v>
                </c:pt>
                <c:pt idx="11438">
                  <c:v>43169.71875</c:v>
                </c:pt>
                <c:pt idx="11439">
                  <c:v>43169.739583333401</c:v>
                </c:pt>
                <c:pt idx="11440">
                  <c:v>43169.760416666599</c:v>
                </c:pt>
                <c:pt idx="11441">
                  <c:v>43169.78125</c:v>
                </c:pt>
                <c:pt idx="11442">
                  <c:v>43169.802083333401</c:v>
                </c:pt>
                <c:pt idx="11443">
                  <c:v>43169.822916666599</c:v>
                </c:pt>
                <c:pt idx="11444">
                  <c:v>43169.84375</c:v>
                </c:pt>
                <c:pt idx="11445">
                  <c:v>43169.864583333401</c:v>
                </c:pt>
                <c:pt idx="11446">
                  <c:v>43169.885416666599</c:v>
                </c:pt>
                <c:pt idx="11447">
                  <c:v>43169.90625</c:v>
                </c:pt>
                <c:pt idx="11448">
                  <c:v>43169.927083333401</c:v>
                </c:pt>
                <c:pt idx="11449">
                  <c:v>43169.947916666599</c:v>
                </c:pt>
                <c:pt idx="11450">
                  <c:v>43169.96875</c:v>
                </c:pt>
                <c:pt idx="11451">
                  <c:v>43169.989583333401</c:v>
                </c:pt>
                <c:pt idx="11452">
                  <c:v>43170.010416666599</c:v>
                </c:pt>
                <c:pt idx="11453">
                  <c:v>43170.03125</c:v>
                </c:pt>
                <c:pt idx="11454">
                  <c:v>43170.052083333401</c:v>
                </c:pt>
                <c:pt idx="11455">
                  <c:v>43170.072916666599</c:v>
                </c:pt>
                <c:pt idx="11456">
                  <c:v>43170.09375</c:v>
                </c:pt>
                <c:pt idx="11457">
                  <c:v>43170.114583333401</c:v>
                </c:pt>
                <c:pt idx="11458">
                  <c:v>43170.135416666599</c:v>
                </c:pt>
                <c:pt idx="11459">
                  <c:v>43170.15625</c:v>
                </c:pt>
                <c:pt idx="11460">
                  <c:v>43170.177083333401</c:v>
                </c:pt>
                <c:pt idx="11461">
                  <c:v>43170.197916666599</c:v>
                </c:pt>
                <c:pt idx="11462">
                  <c:v>43170.21875</c:v>
                </c:pt>
                <c:pt idx="11463">
                  <c:v>43170.239583333401</c:v>
                </c:pt>
                <c:pt idx="11464">
                  <c:v>43170.260416666599</c:v>
                </c:pt>
                <c:pt idx="11465">
                  <c:v>43170.28125</c:v>
                </c:pt>
                <c:pt idx="11466">
                  <c:v>43170.302083333401</c:v>
                </c:pt>
                <c:pt idx="11467">
                  <c:v>43170.322916666599</c:v>
                </c:pt>
                <c:pt idx="11468">
                  <c:v>43170.34375</c:v>
                </c:pt>
                <c:pt idx="11469">
                  <c:v>43170.364583333401</c:v>
                </c:pt>
                <c:pt idx="11470">
                  <c:v>43170.385416666599</c:v>
                </c:pt>
                <c:pt idx="11471">
                  <c:v>43170.40625</c:v>
                </c:pt>
                <c:pt idx="11472">
                  <c:v>43170.427083333401</c:v>
                </c:pt>
                <c:pt idx="11473">
                  <c:v>43170.447916666599</c:v>
                </c:pt>
                <c:pt idx="11474">
                  <c:v>43170.46875</c:v>
                </c:pt>
                <c:pt idx="11475">
                  <c:v>43170.489583333401</c:v>
                </c:pt>
                <c:pt idx="11476">
                  <c:v>43170.510416666599</c:v>
                </c:pt>
                <c:pt idx="11477">
                  <c:v>43170.53125</c:v>
                </c:pt>
                <c:pt idx="11478">
                  <c:v>43170.552083333401</c:v>
                </c:pt>
                <c:pt idx="11479">
                  <c:v>43170.572916666599</c:v>
                </c:pt>
                <c:pt idx="11480">
                  <c:v>43170.59375</c:v>
                </c:pt>
                <c:pt idx="11481">
                  <c:v>43170.614583333401</c:v>
                </c:pt>
                <c:pt idx="11482">
                  <c:v>43170.635416666599</c:v>
                </c:pt>
                <c:pt idx="11483">
                  <c:v>43170.65625</c:v>
                </c:pt>
                <c:pt idx="11484">
                  <c:v>43170.677083333401</c:v>
                </c:pt>
                <c:pt idx="11485">
                  <c:v>43170.697916666599</c:v>
                </c:pt>
                <c:pt idx="11486">
                  <c:v>43170.71875</c:v>
                </c:pt>
                <c:pt idx="11487">
                  <c:v>43170.739583333401</c:v>
                </c:pt>
                <c:pt idx="11488">
                  <c:v>43170.760416666599</c:v>
                </c:pt>
                <c:pt idx="11489">
                  <c:v>43170.78125</c:v>
                </c:pt>
                <c:pt idx="11490">
                  <c:v>43170.802083333401</c:v>
                </c:pt>
                <c:pt idx="11491">
                  <c:v>43170.822916666599</c:v>
                </c:pt>
                <c:pt idx="11492">
                  <c:v>43170.84375</c:v>
                </c:pt>
                <c:pt idx="11493">
                  <c:v>43170.864583333401</c:v>
                </c:pt>
                <c:pt idx="11494">
                  <c:v>43170.885416666599</c:v>
                </c:pt>
                <c:pt idx="11495">
                  <c:v>43170.90625</c:v>
                </c:pt>
                <c:pt idx="11496">
                  <c:v>43170.927083333401</c:v>
                </c:pt>
                <c:pt idx="11497">
                  <c:v>43170.947916666599</c:v>
                </c:pt>
                <c:pt idx="11498">
                  <c:v>43170.96875</c:v>
                </c:pt>
                <c:pt idx="11499">
                  <c:v>43170.989583333401</c:v>
                </c:pt>
                <c:pt idx="11500">
                  <c:v>43171.010416666599</c:v>
                </c:pt>
                <c:pt idx="11501">
                  <c:v>43171.03125</c:v>
                </c:pt>
                <c:pt idx="11502">
                  <c:v>43171.052083333401</c:v>
                </c:pt>
                <c:pt idx="11503">
                  <c:v>43171.072916666599</c:v>
                </c:pt>
                <c:pt idx="11504">
                  <c:v>43171.09375</c:v>
                </c:pt>
                <c:pt idx="11505">
                  <c:v>43171.114583333401</c:v>
                </c:pt>
                <c:pt idx="11506">
                  <c:v>43171.135416666599</c:v>
                </c:pt>
                <c:pt idx="11507">
                  <c:v>43171.15625</c:v>
                </c:pt>
                <c:pt idx="11508">
                  <c:v>43171.177083333401</c:v>
                </c:pt>
                <c:pt idx="11509">
                  <c:v>43171.197916666599</c:v>
                </c:pt>
                <c:pt idx="11510">
                  <c:v>43171.21875</c:v>
                </c:pt>
                <c:pt idx="11511">
                  <c:v>43171.239583333401</c:v>
                </c:pt>
                <c:pt idx="11512">
                  <c:v>43171.260416666599</c:v>
                </c:pt>
                <c:pt idx="11513">
                  <c:v>43171.28125</c:v>
                </c:pt>
                <c:pt idx="11514">
                  <c:v>43171.302083333401</c:v>
                </c:pt>
                <c:pt idx="11515">
                  <c:v>43171.322916666599</c:v>
                </c:pt>
                <c:pt idx="11516">
                  <c:v>43171.34375</c:v>
                </c:pt>
                <c:pt idx="11517">
                  <c:v>43171.364583333401</c:v>
                </c:pt>
                <c:pt idx="11518">
                  <c:v>43171.385416666599</c:v>
                </c:pt>
                <c:pt idx="11519">
                  <c:v>43171.40625</c:v>
                </c:pt>
                <c:pt idx="11520">
                  <c:v>43171.427083333401</c:v>
                </c:pt>
                <c:pt idx="11521">
                  <c:v>43171.447916666599</c:v>
                </c:pt>
                <c:pt idx="11522">
                  <c:v>43171.46875</c:v>
                </c:pt>
                <c:pt idx="11523">
                  <c:v>43171.489583333401</c:v>
                </c:pt>
                <c:pt idx="11524">
                  <c:v>43171.510416666599</c:v>
                </c:pt>
                <c:pt idx="11525">
                  <c:v>43171.53125</c:v>
                </c:pt>
                <c:pt idx="11526">
                  <c:v>43171.552083333401</c:v>
                </c:pt>
                <c:pt idx="11527">
                  <c:v>43171.572916666599</c:v>
                </c:pt>
                <c:pt idx="11528">
                  <c:v>43171.59375</c:v>
                </c:pt>
                <c:pt idx="11529">
                  <c:v>43171.614583333401</c:v>
                </c:pt>
                <c:pt idx="11530">
                  <c:v>43171.635416666599</c:v>
                </c:pt>
                <c:pt idx="11531">
                  <c:v>43171.65625</c:v>
                </c:pt>
                <c:pt idx="11532">
                  <c:v>43171.677083333401</c:v>
                </c:pt>
                <c:pt idx="11533">
                  <c:v>43171.697916666599</c:v>
                </c:pt>
                <c:pt idx="11534">
                  <c:v>43171.71875</c:v>
                </c:pt>
                <c:pt idx="11535">
                  <c:v>43171.739583333401</c:v>
                </c:pt>
                <c:pt idx="11536">
                  <c:v>43171.760416666599</c:v>
                </c:pt>
                <c:pt idx="11537">
                  <c:v>43171.78125</c:v>
                </c:pt>
                <c:pt idx="11538">
                  <c:v>43171.802083333401</c:v>
                </c:pt>
                <c:pt idx="11539">
                  <c:v>43171.822916666599</c:v>
                </c:pt>
                <c:pt idx="11540">
                  <c:v>43171.84375</c:v>
                </c:pt>
                <c:pt idx="11541">
                  <c:v>43171.864583333401</c:v>
                </c:pt>
                <c:pt idx="11542">
                  <c:v>43171.885416666599</c:v>
                </c:pt>
                <c:pt idx="11543">
                  <c:v>43171.90625</c:v>
                </c:pt>
                <c:pt idx="11544">
                  <c:v>43171.927083333401</c:v>
                </c:pt>
                <c:pt idx="11545">
                  <c:v>43171.947916666599</c:v>
                </c:pt>
                <c:pt idx="11546">
                  <c:v>43171.96875</c:v>
                </c:pt>
                <c:pt idx="11547">
                  <c:v>43171.989583333401</c:v>
                </c:pt>
                <c:pt idx="11548">
                  <c:v>43172.010416666599</c:v>
                </c:pt>
                <c:pt idx="11549">
                  <c:v>43172.03125</c:v>
                </c:pt>
                <c:pt idx="11550">
                  <c:v>43172.052083333401</c:v>
                </c:pt>
                <c:pt idx="11551">
                  <c:v>43172.072916666599</c:v>
                </c:pt>
                <c:pt idx="11552">
                  <c:v>43172.09375</c:v>
                </c:pt>
                <c:pt idx="11553">
                  <c:v>43172.114583333401</c:v>
                </c:pt>
                <c:pt idx="11554">
                  <c:v>43172.135416666599</c:v>
                </c:pt>
                <c:pt idx="11555">
                  <c:v>43172.15625</c:v>
                </c:pt>
                <c:pt idx="11556">
                  <c:v>43172.177083333401</c:v>
                </c:pt>
                <c:pt idx="11557">
                  <c:v>43172.197916666599</c:v>
                </c:pt>
                <c:pt idx="11558">
                  <c:v>43172.21875</c:v>
                </c:pt>
                <c:pt idx="11559">
                  <c:v>43172.239583333401</c:v>
                </c:pt>
                <c:pt idx="11560">
                  <c:v>43172.260416666599</c:v>
                </c:pt>
                <c:pt idx="11561">
                  <c:v>43172.28125</c:v>
                </c:pt>
                <c:pt idx="11562">
                  <c:v>43172.302083333401</c:v>
                </c:pt>
                <c:pt idx="11563">
                  <c:v>43172.322916666599</c:v>
                </c:pt>
                <c:pt idx="11564">
                  <c:v>43172.34375</c:v>
                </c:pt>
                <c:pt idx="11565">
                  <c:v>43172.364583333401</c:v>
                </c:pt>
                <c:pt idx="11566">
                  <c:v>43172.385416666599</c:v>
                </c:pt>
                <c:pt idx="11567">
                  <c:v>43172.40625</c:v>
                </c:pt>
                <c:pt idx="11568">
                  <c:v>43172.427083333401</c:v>
                </c:pt>
                <c:pt idx="11569">
                  <c:v>43172.447916666599</c:v>
                </c:pt>
                <c:pt idx="11570">
                  <c:v>43172.46875</c:v>
                </c:pt>
                <c:pt idx="11571">
                  <c:v>43172.489583333401</c:v>
                </c:pt>
                <c:pt idx="11572">
                  <c:v>43172.510416666599</c:v>
                </c:pt>
                <c:pt idx="11573">
                  <c:v>43172.53125</c:v>
                </c:pt>
                <c:pt idx="11574">
                  <c:v>43172.552083333401</c:v>
                </c:pt>
                <c:pt idx="11575">
                  <c:v>43172.572916666599</c:v>
                </c:pt>
                <c:pt idx="11576">
                  <c:v>43172.59375</c:v>
                </c:pt>
                <c:pt idx="11577">
                  <c:v>43172.614583333401</c:v>
                </c:pt>
                <c:pt idx="11578">
                  <c:v>43172.635416666599</c:v>
                </c:pt>
                <c:pt idx="11579">
                  <c:v>43172.65625</c:v>
                </c:pt>
                <c:pt idx="11580">
                  <c:v>43172.677083333401</c:v>
                </c:pt>
                <c:pt idx="11581">
                  <c:v>43172.697916666599</c:v>
                </c:pt>
                <c:pt idx="11582">
                  <c:v>43172.71875</c:v>
                </c:pt>
                <c:pt idx="11583">
                  <c:v>43172.739583333401</c:v>
                </c:pt>
                <c:pt idx="11584">
                  <c:v>43172.760416666599</c:v>
                </c:pt>
                <c:pt idx="11585">
                  <c:v>43172.78125</c:v>
                </c:pt>
                <c:pt idx="11586">
                  <c:v>43172.802083333401</c:v>
                </c:pt>
                <c:pt idx="11587">
                  <c:v>43172.822916666599</c:v>
                </c:pt>
                <c:pt idx="11588">
                  <c:v>43172.84375</c:v>
                </c:pt>
                <c:pt idx="11589">
                  <c:v>43172.864583333401</c:v>
                </c:pt>
                <c:pt idx="11590">
                  <c:v>43172.885416666599</c:v>
                </c:pt>
                <c:pt idx="11591">
                  <c:v>43172.90625</c:v>
                </c:pt>
                <c:pt idx="11592">
                  <c:v>43172.927083333401</c:v>
                </c:pt>
                <c:pt idx="11593">
                  <c:v>43172.947916666599</c:v>
                </c:pt>
                <c:pt idx="11594">
                  <c:v>43172.96875</c:v>
                </c:pt>
                <c:pt idx="11595">
                  <c:v>43172.989583333401</c:v>
                </c:pt>
                <c:pt idx="11596">
                  <c:v>43173.010416666599</c:v>
                </c:pt>
                <c:pt idx="11597">
                  <c:v>43173.03125</c:v>
                </c:pt>
                <c:pt idx="11598">
                  <c:v>43173.052083333401</c:v>
                </c:pt>
                <c:pt idx="11599">
                  <c:v>43173.072916666599</c:v>
                </c:pt>
                <c:pt idx="11600">
                  <c:v>43173.09375</c:v>
                </c:pt>
                <c:pt idx="11601">
                  <c:v>43173.114583333401</c:v>
                </c:pt>
                <c:pt idx="11602">
                  <c:v>43173.135416666599</c:v>
                </c:pt>
                <c:pt idx="11603">
                  <c:v>43173.15625</c:v>
                </c:pt>
                <c:pt idx="11604">
                  <c:v>43173.177083333401</c:v>
                </c:pt>
                <c:pt idx="11605">
                  <c:v>43173.197916666599</c:v>
                </c:pt>
                <c:pt idx="11606">
                  <c:v>43173.21875</c:v>
                </c:pt>
                <c:pt idx="11607">
                  <c:v>43173.239583333401</c:v>
                </c:pt>
                <c:pt idx="11608">
                  <c:v>43173.260416666599</c:v>
                </c:pt>
                <c:pt idx="11609">
                  <c:v>43173.28125</c:v>
                </c:pt>
                <c:pt idx="11610">
                  <c:v>43173.302083333401</c:v>
                </c:pt>
                <c:pt idx="11611">
                  <c:v>43173.322916666599</c:v>
                </c:pt>
                <c:pt idx="11612">
                  <c:v>43173.34375</c:v>
                </c:pt>
                <c:pt idx="11613">
                  <c:v>43173.364583333401</c:v>
                </c:pt>
                <c:pt idx="11614">
                  <c:v>43173.385416666599</c:v>
                </c:pt>
                <c:pt idx="11615">
                  <c:v>43173.40625</c:v>
                </c:pt>
                <c:pt idx="11616">
                  <c:v>43173.427083333401</c:v>
                </c:pt>
                <c:pt idx="11617">
                  <c:v>43173.447916666599</c:v>
                </c:pt>
                <c:pt idx="11618">
                  <c:v>43173.46875</c:v>
                </c:pt>
                <c:pt idx="11619">
                  <c:v>43173.489583333401</c:v>
                </c:pt>
                <c:pt idx="11620">
                  <c:v>43173.510416666599</c:v>
                </c:pt>
                <c:pt idx="11621">
                  <c:v>43173.53125</c:v>
                </c:pt>
                <c:pt idx="11622">
                  <c:v>43173.552083333401</c:v>
                </c:pt>
                <c:pt idx="11623">
                  <c:v>43173.572916666599</c:v>
                </c:pt>
                <c:pt idx="11624">
                  <c:v>43173.59375</c:v>
                </c:pt>
                <c:pt idx="11625">
                  <c:v>43173.614583333401</c:v>
                </c:pt>
                <c:pt idx="11626">
                  <c:v>43173.635416666599</c:v>
                </c:pt>
                <c:pt idx="11627">
                  <c:v>43173.65625</c:v>
                </c:pt>
                <c:pt idx="11628">
                  <c:v>43173.677083333401</c:v>
                </c:pt>
                <c:pt idx="11629">
                  <c:v>43173.697916666599</c:v>
                </c:pt>
                <c:pt idx="11630">
                  <c:v>43173.71875</c:v>
                </c:pt>
                <c:pt idx="11631">
                  <c:v>43173.739583333401</c:v>
                </c:pt>
                <c:pt idx="11632">
                  <c:v>43173.760416666599</c:v>
                </c:pt>
                <c:pt idx="11633">
                  <c:v>43173.78125</c:v>
                </c:pt>
                <c:pt idx="11634">
                  <c:v>43173.802083333401</c:v>
                </c:pt>
                <c:pt idx="11635">
                  <c:v>43173.822916666599</c:v>
                </c:pt>
                <c:pt idx="11636">
                  <c:v>43173.84375</c:v>
                </c:pt>
                <c:pt idx="11637">
                  <c:v>43173.864583333401</c:v>
                </c:pt>
                <c:pt idx="11638">
                  <c:v>43173.885416666599</c:v>
                </c:pt>
                <c:pt idx="11639">
                  <c:v>43173.90625</c:v>
                </c:pt>
                <c:pt idx="11640">
                  <c:v>43173.927083333401</c:v>
                </c:pt>
                <c:pt idx="11641">
                  <c:v>43173.947916666599</c:v>
                </c:pt>
                <c:pt idx="11642">
                  <c:v>43173.96875</c:v>
                </c:pt>
                <c:pt idx="11643">
                  <c:v>43173.989583333401</c:v>
                </c:pt>
                <c:pt idx="11644">
                  <c:v>43174.010416666599</c:v>
                </c:pt>
                <c:pt idx="11645">
                  <c:v>43174.03125</c:v>
                </c:pt>
                <c:pt idx="11646">
                  <c:v>43174.052083333401</c:v>
                </c:pt>
                <c:pt idx="11647">
                  <c:v>43174.072916666599</c:v>
                </c:pt>
                <c:pt idx="11648">
                  <c:v>43174.09375</c:v>
                </c:pt>
                <c:pt idx="11649">
                  <c:v>43174.114583333401</c:v>
                </c:pt>
                <c:pt idx="11650">
                  <c:v>43174.135416666599</c:v>
                </c:pt>
                <c:pt idx="11651">
                  <c:v>43174.15625</c:v>
                </c:pt>
                <c:pt idx="11652">
                  <c:v>43174.177083333401</c:v>
                </c:pt>
                <c:pt idx="11653">
                  <c:v>43174.197916666599</c:v>
                </c:pt>
                <c:pt idx="11654">
                  <c:v>43174.21875</c:v>
                </c:pt>
                <c:pt idx="11655">
                  <c:v>43174.239583333401</c:v>
                </c:pt>
                <c:pt idx="11656">
                  <c:v>43174.260416666599</c:v>
                </c:pt>
                <c:pt idx="11657">
                  <c:v>43174.28125</c:v>
                </c:pt>
                <c:pt idx="11658">
                  <c:v>43174.302083333401</c:v>
                </c:pt>
                <c:pt idx="11659">
                  <c:v>43174.322916666599</c:v>
                </c:pt>
                <c:pt idx="11660">
                  <c:v>43174.34375</c:v>
                </c:pt>
                <c:pt idx="11661">
                  <c:v>43174.364583333401</c:v>
                </c:pt>
                <c:pt idx="11662">
                  <c:v>43174.385416666599</c:v>
                </c:pt>
                <c:pt idx="11663">
                  <c:v>43174.40625</c:v>
                </c:pt>
                <c:pt idx="11664">
                  <c:v>43174.427083333401</c:v>
                </c:pt>
                <c:pt idx="11665">
                  <c:v>43174.447916666599</c:v>
                </c:pt>
                <c:pt idx="11666">
                  <c:v>43174.46875</c:v>
                </c:pt>
                <c:pt idx="11667">
                  <c:v>43174.489583333401</c:v>
                </c:pt>
                <c:pt idx="11668">
                  <c:v>43174.510416666599</c:v>
                </c:pt>
                <c:pt idx="11669">
                  <c:v>43174.53125</c:v>
                </c:pt>
                <c:pt idx="11670">
                  <c:v>43174.552083333401</c:v>
                </c:pt>
                <c:pt idx="11671">
                  <c:v>43174.572916666599</c:v>
                </c:pt>
                <c:pt idx="11672">
                  <c:v>43174.59375</c:v>
                </c:pt>
                <c:pt idx="11673">
                  <c:v>43174.614583333401</c:v>
                </c:pt>
                <c:pt idx="11674">
                  <c:v>43174.635416666599</c:v>
                </c:pt>
                <c:pt idx="11675">
                  <c:v>43174.65625</c:v>
                </c:pt>
                <c:pt idx="11676">
                  <c:v>43174.677083333401</c:v>
                </c:pt>
                <c:pt idx="11677">
                  <c:v>43174.697916666599</c:v>
                </c:pt>
                <c:pt idx="11678">
                  <c:v>43174.71875</c:v>
                </c:pt>
                <c:pt idx="11679">
                  <c:v>43174.739583333401</c:v>
                </c:pt>
                <c:pt idx="11680">
                  <c:v>43174.760416666599</c:v>
                </c:pt>
                <c:pt idx="11681">
                  <c:v>43174.78125</c:v>
                </c:pt>
                <c:pt idx="11682">
                  <c:v>43174.802083333401</c:v>
                </c:pt>
                <c:pt idx="11683">
                  <c:v>43174.822916666599</c:v>
                </c:pt>
                <c:pt idx="11684">
                  <c:v>43174.84375</c:v>
                </c:pt>
                <c:pt idx="11685">
                  <c:v>43174.864583333401</c:v>
                </c:pt>
                <c:pt idx="11686">
                  <c:v>43174.885416666599</c:v>
                </c:pt>
                <c:pt idx="11687">
                  <c:v>43174.90625</c:v>
                </c:pt>
                <c:pt idx="11688">
                  <c:v>43174.927083333401</c:v>
                </c:pt>
                <c:pt idx="11689">
                  <c:v>43174.947916666599</c:v>
                </c:pt>
                <c:pt idx="11690">
                  <c:v>43174.96875</c:v>
                </c:pt>
                <c:pt idx="11691">
                  <c:v>43174.989583333401</c:v>
                </c:pt>
                <c:pt idx="11692">
                  <c:v>43175.010416666599</c:v>
                </c:pt>
                <c:pt idx="11693">
                  <c:v>43175.03125</c:v>
                </c:pt>
                <c:pt idx="11694">
                  <c:v>43175.052083333401</c:v>
                </c:pt>
                <c:pt idx="11695">
                  <c:v>43175.072916666599</c:v>
                </c:pt>
                <c:pt idx="11696">
                  <c:v>43175.09375</c:v>
                </c:pt>
                <c:pt idx="11697">
                  <c:v>43175.114583333401</c:v>
                </c:pt>
                <c:pt idx="11698">
                  <c:v>43175.135416666599</c:v>
                </c:pt>
                <c:pt idx="11699">
                  <c:v>43175.15625</c:v>
                </c:pt>
                <c:pt idx="11700">
                  <c:v>43175.177083333401</c:v>
                </c:pt>
                <c:pt idx="11701">
                  <c:v>43175.197916666599</c:v>
                </c:pt>
                <c:pt idx="11702">
                  <c:v>43175.21875</c:v>
                </c:pt>
                <c:pt idx="11703">
                  <c:v>43175.239583333401</c:v>
                </c:pt>
                <c:pt idx="11704">
                  <c:v>43175.260416666599</c:v>
                </c:pt>
                <c:pt idx="11705">
                  <c:v>43175.28125</c:v>
                </c:pt>
                <c:pt idx="11706">
                  <c:v>43175.302083333401</c:v>
                </c:pt>
                <c:pt idx="11707">
                  <c:v>43175.322916666599</c:v>
                </c:pt>
                <c:pt idx="11708">
                  <c:v>43175.34375</c:v>
                </c:pt>
                <c:pt idx="11709">
                  <c:v>43175.364583333401</c:v>
                </c:pt>
                <c:pt idx="11710">
                  <c:v>43175.385416666599</c:v>
                </c:pt>
                <c:pt idx="11711">
                  <c:v>43175.40625</c:v>
                </c:pt>
                <c:pt idx="11712">
                  <c:v>43175.427083333401</c:v>
                </c:pt>
                <c:pt idx="11713">
                  <c:v>43175.447916666599</c:v>
                </c:pt>
                <c:pt idx="11714">
                  <c:v>43175.46875</c:v>
                </c:pt>
                <c:pt idx="11715">
                  <c:v>43175.489583333401</c:v>
                </c:pt>
                <c:pt idx="11716">
                  <c:v>43175.510416666599</c:v>
                </c:pt>
                <c:pt idx="11717">
                  <c:v>43175.53125</c:v>
                </c:pt>
                <c:pt idx="11718">
                  <c:v>43175.552083333401</c:v>
                </c:pt>
                <c:pt idx="11719">
                  <c:v>43175.572916666599</c:v>
                </c:pt>
                <c:pt idx="11720">
                  <c:v>43175.59375</c:v>
                </c:pt>
                <c:pt idx="11721">
                  <c:v>43175.614583333401</c:v>
                </c:pt>
                <c:pt idx="11722">
                  <c:v>43175.635416666599</c:v>
                </c:pt>
                <c:pt idx="11723">
                  <c:v>43175.65625</c:v>
                </c:pt>
                <c:pt idx="11724">
                  <c:v>43175.677083333401</c:v>
                </c:pt>
                <c:pt idx="11725">
                  <c:v>43175.697916666599</c:v>
                </c:pt>
                <c:pt idx="11726">
                  <c:v>43175.71875</c:v>
                </c:pt>
                <c:pt idx="11727">
                  <c:v>43175.739583333401</c:v>
                </c:pt>
                <c:pt idx="11728">
                  <c:v>43175.760416666599</c:v>
                </c:pt>
                <c:pt idx="11729">
                  <c:v>43175.78125</c:v>
                </c:pt>
                <c:pt idx="11730">
                  <c:v>43175.802083333401</c:v>
                </c:pt>
                <c:pt idx="11731">
                  <c:v>43175.822916666599</c:v>
                </c:pt>
                <c:pt idx="11732">
                  <c:v>43175.84375</c:v>
                </c:pt>
                <c:pt idx="11733">
                  <c:v>43175.864583333401</c:v>
                </c:pt>
                <c:pt idx="11734">
                  <c:v>43175.885416666599</c:v>
                </c:pt>
                <c:pt idx="11735">
                  <c:v>43175.90625</c:v>
                </c:pt>
                <c:pt idx="11736">
                  <c:v>43175.927083333401</c:v>
                </c:pt>
                <c:pt idx="11737">
                  <c:v>43175.947916666599</c:v>
                </c:pt>
                <c:pt idx="11738">
                  <c:v>43175.96875</c:v>
                </c:pt>
                <c:pt idx="11739">
                  <c:v>43175.989583333401</c:v>
                </c:pt>
                <c:pt idx="11740">
                  <c:v>43176.010416666599</c:v>
                </c:pt>
                <c:pt idx="11741">
                  <c:v>43176.03125</c:v>
                </c:pt>
                <c:pt idx="11742">
                  <c:v>43176.052083333401</c:v>
                </c:pt>
                <c:pt idx="11743">
                  <c:v>43176.072916666599</c:v>
                </c:pt>
                <c:pt idx="11744">
                  <c:v>43176.09375</c:v>
                </c:pt>
                <c:pt idx="11745">
                  <c:v>43176.114583333401</c:v>
                </c:pt>
                <c:pt idx="11746">
                  <c:v>43176.135416666599</c:v>
                </c:pt>
                <c:pt idx="11747">
                  <c:v>43176.15625</c:v>
                </c:pt>
                <c:pt idx="11748">
                  <c:v>43176.177083333401</c:v>
                </c:pt>
                <c:pt idx="11749">
                  <c:v>43176.197916666599</c:v>
                </c:pt>
                <c:pt idx="11750">
                  <c:v>43176.21875</c:v>
                </c:pt>
                <c:pt idx="11751">
                  <c:v>43176.239583333401</c:v>
                </c:pt>
                <c:pt idx="11752">
                  <c:v>43176.260416666599</c:v>
                </c:pt>
                <c:pt idx="11753">
                  <c:v>43176.28125</c:v>
                </c:pt>
                <c:pt idx="11754">
                  <c:v>43176.302083333401</c:v>
                </c:pt>
                <c:pt idx="11755">
                  <c:v>43176.322916666599</c:v>
                </c:pt>
                <c:pt idx="11756">
                  <c:v>43176.34375</c:v>
                </c:pt>
                <c:pt idx="11757">
                  <c:v>43176.364583333401</c:v>
                </c:pt>
                <c:pt idx="11758">
                  <c:v>43176.385416666599</c:v>
                </c:pt>
                <c:pt idx="11759">
                  <c:v>43176.40625</c:v>
                </c:pt>
                <c:pt idx="11760">
                  <c:v>43176.427083333401</c:v>
                </c:pt>
                <c:pt idx="11761">
                  <c:v>43176.447916666599</c:v>
                </c:pt>
                <c:pt idx="11762">
                  <c:v>43176.46875</c:v>
                </c:pt>
                <c:pt idx="11763">
                  <c:v>43176.489583333401</c:v>
                </c:pt>
                <c:pt idx="11764">
                  <c:v>43176.510416666599</c:v>
                </c:pt>
                <c:pt idx="11765">
                  <c:v>43176.53125</c:v>
                </c:pt>
                <c:pt idx="11766">
                  <c:v>43176.552083333401</c:v>
                </c:pt>
                <c:pt idx="11767">
                  <c:v>43176.572916666599</c:v>
                </c:pt>
                <c:pt idx="11768">
                  <c:v>43176.59375</c:v>
                </c:pt>
                <c:pt idx="11769">
                  <c:v>43176.614583333401</c:v>
                </c:pt>
                <c:pt idx="11770">
                  <c:v>43176.635416666599</c:v>
                </c:pt>
                <c:pt idx="11771">
                  <c:v>43176.65625</c:v>
                </c:pt>
                <c:pt idx="11772">
                  <c:v>43176.677083333401</c:v>
                </c:pt>
                <c:pt idx="11773">
                  <c:v>43176.697916666599</c:v>
                </c:pt>
                <c:pt idx="11774">
                  <c:v>43176.71875</c:v>
                </c:pt>
                <c:pt idx="11775">
                  <c:v>43176.739583333401</c:v>
                </c:pt>
                <c:pt idx="11776">
                  <c:v>43176.760416666599</c:v>
                </c:pt>
                <c:pt idx="11777">
                  <c:v>43176.78125</c:v>
                </c:pt>
                <c:pt idx="11778">
                  <c:v>43176.802083333401</c:v>
                </c:pt>
                <c:pt idx="11779">
                  <c:v>43176.822916666599</c:v>
                </c:pt>
                <c:pt idx="11780">
                  <c:v>43176.84375</c:v>
                </c:pt>
                <c:pt idx="11781">
                  <c:v>43176.864583333401</c:v>
                </c:pt>
                <c:pt idx="11782">
                  <c:v>43176.885416666599</c:v>
                </c:pt>
                <c:pt idx="11783">
                  <c:v>43176.90625</c:v>
                </c:pt>
                <c:pt idx="11784">
                  <c:v>43176.927083333401</c:v>
                </c:pt>
                <c:pt idx="11785">
                  <c:v>43176.947916666599</c:v>
                </c:pt>
                <c:pt idx="11786">
                  <c:v>43176.96875</c:v>
                </c:pt>
                <c:pt idx="11787">
                  <c:v>43176.989583333401</c:v>
                </c:pt>
                <c:pt idx="11788">
                  <c:v>43177.010416666599</c:v>
                </c:pt>
                <c:pt idx="11789">
                  <c:v>43177.03125</c:v>
                </c:pt>
                <c:pt idx="11790">
                  <c:v>43177.052083333401</c:v>
                </c:pt>
                <c:pt idx="11791">
                  <c:v>43177.072916666599</c:v>
                </c:pt>
                <c:pt idx="11792">
                  <c:v>43177.09375</c:v>
                </c:pt>
                <c:pt idx="11793">
                  <c:v>43177.114583333401</c:v>
                </c:pt>
                <c:pt idx="11794">
                  <c:v>43177.135416666599</c:v>
                </c:pt>
                <c:pt idx="11795">
                  <c:v>43177.15625</c:v>
                </c:pt>
                <c:pt idx="11796">
                  <c:v>43177.177083333401</c:v>
                </c:pt>
                <c:pt idx="11797">
                  <c:v>43177.197916666599</c:v>
                </c:pt>
                <c:pt idx="11798">
                  <c:v>43177.21875</c:v>
                </c:pt>
                <c:pt idx="11799">
                  <c:v>43177.239583333401</c:v>
                </c:pt>
                <c:pt idx="11800">
                  <c:v>43177.260416666599</c:v>
                </c:pt>
                <c:pt idx="11801">
                  <c:v>43177.28125</c:v>
                </c:pt>
                <c:pt idx="11802">
                  <c:v>43177.302083333401</c:v>
                </c:pt>
                <c:pt idx="11803">
                  <c:v>43177.322916666599</c:v>
                </c:pt>
                <c:pt idx="11804">
                  <c:v>43177.34375</c:v>
                </c:pt>
                <c:pt idx="11805">
                  <c:v>43177.364583333401</c:v>
                </c:pt>
                <c:pt idx="11806">
                  <c:v>43177.385416666599</c:v>
                </c:pt>
                <c:pt idx="11807">
                  <c:v>43177.40625</c:v>
                </c:pt>
                <c:pt idx="11808">
                  <c:v>43177.427083333401</c:v>
                </c:pt>
                <c:pt idx="11809">
                  <c:v>43177.447916666599</c:v>
                </c:pt>
                <c:pt idx="11810">
                  <c:v>43177.46875</c:v>
                </c:pt>
                <c:pt idx="11811">
                  <c:v>43177.489583333401</c:v>
                </c:pt>
                <c:pt idx="11812">
                  <c:v>43177.510416666599</c:v>
                </c:pt>
                <c:pt idx="11813">
                  <c:v>43177.53125</c:v>
                </c:pt>
                <c:pt idx="11814">
                  <c:v>43177.552083333401</c:v>
                </c:pt>
                <c:pt idx="11815">
                  <c:v>43177.572916666599</c:v>
                </c:pt>
                <c:pt idx="11816">
                  <c:v>43177.59375</c:v>
                </c:pt>
                <c:pt idx="11817">
                  <c:v>43177.614583333401</c:v>
                </c:pt>
                <c:pt idx="11818">
                  <c:v>43177.635416666599</c:v>
                </c:pt>
                <c:pt idx="11819">
                  <c:v>43177.65625</c:v>
                </c:pt>
                <c:pt idx="11820">
                  <c:v>43177.677083333401</c:v>
                </c:pt>
                <c:pt idx="11821">
                  <c:v>43177.697916666599</c:v>
                </c:pt>
                <c:pt idx="11822">
                  <c:v>43177.71875</c:v>
                </c:pt>
                <c:pt idx="11823">
                  <c:v>43177.739583333401</c:v>
                </c:pt>
                <c:pt idx="11824">
                  <c:v>43177.760416666599</c:v>
                </c:pt>
                <c:pt idx="11825">
                  <c:v>43177.78125</c:v>
                </c:pt>
                <c:pt idx="11826">
                  <c:v>43177.802083333401</c:v>
                </c:pt>
                <c:pt idx="11827">
                  <c:v>43177.822916666599</c:v>
                </c:pt>
                <c:pt idx="11828">
                  <c:v>43177.84375</c:v>
                </c:pt>
                <c:pt idx="11829">
                  <c:v>43177.864583333401</c:v>
                </c:pt>
                <c:pt idx="11830">
                  <c:v>43177.885416666599</c:v>
                </c:pt>
                <c:pt idx="11831">
                  <c:v>43177.90625</c:v>
                </c:pt>
                <c:pt idx="11832">
                  <c:v>43177.927083333401</c:v>
                </c:pt>
                <c:pt idx="11833">
                  <c:v>43177.947916666599</c:v>
                </c:pt>
                <c:pt idx="11834">
                  <c:v>43177.96875</c:v>
                </c:pt>
                <c:pt idx="11835">
                  <c:v>43177.989583333401</c:v>
                </c:pt>
                <c:pt idx="11836">
                  <c:v>43178.010416666599</c:v>
                </c:pt>
                <c:pt idx="11837">
                  <c:v>43178.03125</c:v>
                </c:pt>
                <c:pt idx="11838">
                  <c:v>43178.052083333401</c:v>
                </c:pt>
                <c:pt idx="11839">
                  <c:v>43178.072916666599</c:v>
                </c:pt>
                <c:pt idx="11840">
                  <c:v>43178.09375</c:v>
                </c:pt>
                <c:pt idx="11841">
                  <c:v>43178.114583333401</c:v>
                </c:pt>
                <c:pt idx="11842">
                  <c:v>43178.135416666599</c:v>
                </c:pt>
                <c:pt idx="11843">
                  <c:v>43178.15625</c:v>
                </c:pt>
                <c:pt idx="11844">
                  <c:v>43178.177083333401</c:v>
                </c:pt>
                <c:pt idx="11845">
                  <c:v>43178.197916666599</c:v>
                </c:pt>
                <c:pt idx="11846">
                  <c:v>43178.21875</c:v>
                </c:pt>
                <c:pt idx="11847">
                  <c:v>43178.239583333401</c:v>
                </c:pt>
                <c:pt idx="11848">
                  <c:v>43178.260416666599</c:v>
                </c:pt>
                <c:pt idx="11849">
                  <c:v>43178.28125</c:v>
                </c:pt>
                <c:pt idx="11850">
                  <c:v>43178.302083333401</c:v>
                </c:pt>
                <c:pt idx="11851">
                  <c:v>43178.322916666599</c:v>
                </c:pt>
                <c:pt idx="11852">
                  <c:v>43178.34375</c:v>
                </c:pt>
                <c:pt idx="11853">
                  <c:v>43178.364583333401</c:v>
                </c:pt>
                <c:pt idx="11854">
                  <c:v>43178.385416666599</c:v>
                </c:pt>
                <c:pt idx="11855">
                  <c:v>43178.40625</c:v>
                </c:pt>
                <c:pt idx="11856">
                  <c:v>43178.427083333401</c:v>
                </c:pt>
                <c:pt idx="11857">
                  <c:v>43178.447916666599</c:v>
                </c:pt>
                <c:pt idx="11858">
                  <c:v>43178.46875</c:v>
                </c:pt>
                <c:pt idx="11859">
                  <c:v>43178.489583333401</c:v>
                </c:pt>
                <c:pt idx="11860">
                  <c:v>43178.510416666599</c:v>
                </c:pt>
                <c:pt idx="11861">
                  <c:v>43178.53125</c:v>
                </c:pt>
                <c:pt idx="11862">
                  <c:v>43178.552083333401</c:v>
                </c:pt>
                <c:pt idx="11863">
                  <c:v>43178.572916666599</c:v>
                </c:pt>
                <c:pt idx="11864">
                  <c:v>43178.59375</c:v>
                </c:pt>
                <c:pt idx="11865">
                  <c:v>43178.614583333401</c:v>
                </c:pt>
                <c:pt idx="11866">
                  <c:v>43178.635416666599</c:v>
                </c:pt>
                <c:pt idx="11867">
                  <c:v>43178.65625</c:v>
                </c:pt>
                <c:pt idx="11868">
                  <c:v>43178.677083333401</c:v>
                </c:pt>
                <c:pt idx="11869">
                  <c:v>43178.697916666599</c:v>
                </c:pt>
                <c:pt idx="11870">
                  <c:v>43178.71875</c:v>
                </c:pt>
                <c:pt idx="11871">
                  <c:v>43178.739583333401</c:v>
                </c:pt>
                <c:pt idx="11872">
                  <c:v>43178.760416666599</c:v>
                </c:pt>
                <c:pt idx="11873">
                  <c:v>43178.78125</c:v>
                </c:pt>
                <c:pt idx="11874">
                  <c:v>43178.802083333401</c:v>
                </c:pt>
                <c:pt idx="11875">
                  <c:v>43178.822916666599</c:v>
                </c:pt>
                <c:pt idx="11876">
                  <c:v>43178.84375</c:v>
                </c:pt>
                <c:pt idx="11877">
                  <c:v>43178.864583333401</c:v>
                </c:pt>
                <c:pt idx="11878">
                  <c:v>43178.885416666599</c:v>
                </c:pt>
                <c:pt idx="11879">
                  <c:v>43178.90625</c:v>
                </c:pt>
                <c:pt idx="11880">
                  <c:v>43178.927083333401</c:v>
                </c:pt>
                <c:pt idx="11881">
                  <c:v>43178.947916666599</c:v>
                </c:pt>
                <c:pt idx="11882">
                  <c:v>43178.96875</c:v>
                </c:pt>
                <c:pt idx="11883">
                  <c:v>43178.989583333401</c:v>
                </c:pt>
                <c:pt idx="11884">
                  <c:v>43179.010416666599</c:v>
                </c:pt>
                <c:pt idx="11885">
                  <c:v>43179.03125</c:v>
                </c:pt>
                <c:pt idx="11886">
                  <c:v>43179.052083333401</c:v>
                </c:pt>
                <c:pt idx="11887">
                  <c:v>43179.072916666599</c:v>
                </c:pt>
                <c:pt idx="11888">
                  <c:v>43179.09375</c:v>
                </c:pt>
                <c:pt idx="11889">
                  <c:v>43179.114583333401</c:v>
                </c:pt>
                <c:pt idx="11890">
                  <c:v>43179.135416666599</c:v>
                </c:pt>
                <c:pt idx="11891">
                  <c:v>43179.15625</c:v>
                </c:pt>
                <c:pt idx="11892">
                  <c:v>43179.177083333401</c:v>
                </c:pt>
                <c:pt idx="11893">
                  <c:v>43179.197916666599</c:v>
                </c:pt>
                <c:pt idx="11894">
                  <c:v>43179.21875</c:v>
                </c:pt>
                <c:pt idx="11895">
                  <c:v>43179.239583333401</c:v>
                </c:pt>
                <c:pt idx="11896">
                  <c:v>43179.260416666599</c:v>
                </c:pt>
                <c:pt idx="11897">
                  <c:v>43179.28125</c:v>
                </c:pt>
                <c:pt idx="11898">
                  <c:v>43179.302083333401</c:v>
                </c:pt>
                <c:pt idx="11899">
                  <c:v>43179.322916666599</c:v>
                </c:pt>
                <c:pt idx="11900">
                  <c:v>43179.34375</c:v>
                </c:pt>
                <c:pt idx="11901">
                  <c:v>43179.364583333401</c:v>
                </c:pt>
                <c:pt idx="11902">
                  <c:v>43179.385416666599</c:v>
                </c:pt>
                <c:pt idx="11903">
                  <c:v>43179.40625</c:v>
                </c:pt>
                <c:pt idx="11904">
                  <c:v>43179.427083333401</c:v>
                </c:pt>
                <c:pt idx="11905">
                  <c:v>43179.447916666599</c:v>
                </c:pt>
                <c:pt idx="11906">
                  <c:v>43179.46875</c:v>
                </c:pt>
                <c:pt idx="11907">
                  <c:v>43179.489583333401</c:v>
                </c:pt>
                <c:pt idx="11908">
                  <c:v>43179.510416666599</c:v>
                </c:pt>
                <c:pt idx="11909">
                  <c:v>43179.53125</c:v>
                </c:pt>
                <c:pt idx="11910">
                  <c:v>43179.552083333401</c:v>
                </c:pt>
                <c:pt idx="11911">
                  <c:v>43179.572916666599</c:v>
                </c:pt>
                <c:pt idx="11912">
                  <c:v>43179.59375</c:v>
                </c:pt>
                <c:pt idx="11913">
                  <c:v>43179.614583333401</c:v>
                </c:pt>
                <c:pt idx="11914">
                  <c:v>43179.635416666599</c:v>
                </c:pt>
                <c:pt idx="11915">
                  <c:v>43179.65625</c:v>
                </c:pt>
                <c:pt idx="11916">
                  <c:v>43179.677083333401</c:v>
                </c:pt>
                <c:pt idx="11917">
                  <c:v>43179.697916666599</c:v>
                </c:pt>
                <c:pt idx="11918">
                  <c:v>43179.71875</c:v>
                </c:pt>
                <c:pt idx="11919">
                  <c:v>43179.739583333401</c:v>
                </c:pt>
                <c:pt idx="11920">
                  <c:v>43179.760416666599</c:v>
                </c:pt>
                <c:pt idx="11921">
                  <c:v>43179.78125</c:v>
                </c:pt>
                <c:pt idx="11922">
                  <c:v>43179.802083333401</c:v>
                </c:pt>
                <c:pt idx="11923">
                  <c:v>43179.822916666599</c:v>
                </c:pt>
                <c:pt idx="11924">
                  <c:v>43179.84375</c:v>
                </c:pt>
                <c:pt idx="11925">
                  <c:v>43179.864583333401</c:v>
                </c:pt>
                <c:pt idx="11926">
                  <c:v>43179.885416666599</c:v>
                </c:pt>
                <c:pt idx="11927">
                  <c:v>43179.90625</c:v>
                </c:pt>
                <c:pt idx="11928">
                  <c:v>43179.927083333401</c:v>
                </c:pt>
                <c:pt idx="11929">
                  <c:v>43179.947916666599</c:v>
                </c:pt>
                <c:pt idx="11930">
                  <c:v>43179.96875</c:v>
                </c:pt>
                <c:pt idx="11931">
                  <c:v>43179.989583333401</c:v>
                </c:pt>
                <c:pt idx="11932">
                  <c:v>43180.010416666599</c:v>
                </c:pt>
                <c:pt idx="11933">
                  <c:v>43180.03125</c:v>
                </c:pt>
                <c:pt idx="11934">
                  <c:v>43180.052083333401</c:v>
                </c:pt>
                <c:pt idx="11935">
                  <c:v>43180.072916666599</c:v>
                </c:pt>
                <c:pt idx="11936">
                  <c:v>43180.09375</c:v>
                </c:pt>
                <c:pt idx="11937">
                  <c:v>43180.114583333401</c:v>
                </c:pt>
                <c:pt idx="11938">
                  <c:v>43180.135416666599</c:v>
                </c:pt>
                <c:pt idx="11939">
                  <c:v>43180.15625</c:v>
                </c:pt>
                <c:pt idx="11940">
                  <c:v>43180.177083333401</c:v>
                </c:pt>
                <c:pt idx="11941">
                  <c:v>43180.197916666599</c:v>
                </c:pt>
                <c:pt idx="11942">
                  <c:v>43180.21875</c:v>
                </c:pt>
                <c:pt idx="11943">
                  <c:v>43180.239583333401</c:v>
                </c:pt>
                <c:pt idx="11944">
                  <c:v>43180.260416666599</c:v>
                </c:pt>
                <c:pt idx="11945">
                  <c:v>43180.28125</c:v>
                </c:pt>
                <c:pt idx="11946">
                  <c:v>43180.302083333401</c:v>
                </c:pt>
                <c:pt idx="11947">
                  <c:v>43180.322916666599</c:v>
                </c:pt>
                <c:pt idx="11948">
                  <c:v>43180.34375</c:v>
                </c:pt>
                <c:pt idx="11949">
                  <c:v>43180.364583333401</c:v>
                </c:pt>
                <c:pt idx="11950">
                  <c:v>43180.385416666599</c:v>
                </c:pt>
                <c:pt idx="11951">
                  <c:v>43180.40625</c:v>
                </c:pt>
                <c:pt idx="11952">
                  <c:v>43180.427083333401</c:v>
                </c:pt>
                <c:pt idx="11953">
                  <c:v>43180.447916666599</c:v>
                </c:pt>
                <c:pt idx="11954">
                  <c:v>43180.46875</c:v>
                </c:pt>
                <c:pt idx="11955">
                  <c:v>43180.489583333401</c:v>
                </c:pt>
                <c:pt idx="11956">
                  <c:v>43180.510416666599</c:v>
                </c:pt>
                <c:pt idx="11957">
                  <c:v>43180.53125</c:v>
                </c:pt>
                <c:pt idx="11958">
                  <c:v>43180.552083333401</c:v>
                </c:pt>
                <c:pt idx="11959">
                  <c:v>43180.572916666599</c:v>
                </c:pt>
                <c:pt idx="11960">
                  <c:v>43180.59375</c:v>
                </c:pt>
                <c:pt idx="11961">
                  <c:v>43180.614583333401</c:v>
                </c:pt>
                <c:pt idx="11962">
                  <c:v>43180.635416666599</c:v>
                </c:pt>
                <c:pt idx="11963">
                  <c:v>43180.65625</c:v>
                </c:pt>
                <c:pt idx="11964">
                  <c:v>43180.677083333401</c:v>
                </c:pt>
                <c:pt idx="11965">
                  <c:v>43180.697916666599</c:v>
                </c:pt>
                <c:pt idx="11966">
                  <c:v>43180.71875</c:v>
                </c:pt>
                <c:pt idx="11967">
                  <c:v>43180.739583333401</c:v>
                </c:pt>
                <c:pt idx="11968">
                  <c:v>43180.760416666599</c:v>
                </c:pt>
                <c:pt idx="11969">
                  <c:v>43180.78125</c:v>
                </c:pt>
                <c:pt idx="11970">
                  <c:v>43180.802083333401</c:v>
                </c:pt>
                <c:pt idx="11971">
                  <c:v>43180.822916666599</c:v>
                </c:pt>
                <c:pt idx="11972">
                  <c:v>43180.84375</c:v>
                </c:pt>
                <c:pt idx="11973">
                  <c:v>43180.864583333401</c:v>
                </c:pt>
                <c:pt idx="11974">
                  <c:v>43180.885416666599</c:v>
                </c:pt>
                <c:pt idx="11975">
                  <c:v>43180.90625</c:v>
                </c:pt>
                <c:pt idx="11976">
                  <c:v>43180.927083333401</c:v>
                </c:pt>
                <c:pt idx="11977">
                  <c:v>43180.947916666599</c:v>
                </c:pt>
                <c:pt idx="11978">
                  <c:v>43180.96875</c:v>
                </c:pt>
                <c:pt idx="11979">
                  <c:v>43180.989583333401</c:v>
                </c:pt>
                <c:pt idx="11980">
                  <c:v>43181.010416666599</c:v>
                </c:pt>
                <c:pt idx="11981">
                  <c:v>43181.03125</c:v>
                </c:pt>
                <c:pt idx="11982">
                  <c:v>43181.052083333401</c:v>
                </c:pt>
                <c:pt idx="11983">
                  <c:v>43181.072916666599</c:v>
                </c:pt>
                <c:pt idx="11984">
                  <c:v>43181.09375</c:v>
                </c:pt>
                <c:pt idx="11985">
                  <c:v>43181.114583333401</c:v>
                </c:pt>
                <c:pt idx="11986">
                  <c:v>43181.135416666599</c:v>
                </c:pt>
                <c:pt idx="11987">
                  <c:v>43181.15625</c:v>
                </c:pt>
                <c:pt idx="11988">
                  <c:v>43181.177083333401</c:v>
                </c:pt>
                <c:pt idx="11989">
                  <c:v>43181.197916666599</c:v>
                </c:pt>
                <c:pt idx="11990">
                  <c:v>43181.21875</c:v>
                </c:pt>
                <c:pt idx="11991">
                  <c:v>43181.239583333401</c:v>
                </c:pt>
                <c:pt idx="11992">
                  <c:v>43181.260416666599</c:v>
                </c:pt>
                <c:pt idx="11993">
                  <c:v>43181.28125</c:v>
                </c:pt>
                <c:pt idx="11994">
                  <c:v>43181.302083333401</c:v>
                </c:pt>
                <c:pt idx="11995">
                  <c:v>43181.322916666599</c:v>
                </c:pt>
                <c:pt idx="11996">
                  <c:v>43181.34375</c:v>
                </c:pt>
                <c:pt idx="11997">
                  <c:v>43181.364583333401</c:v>
                </c:pt>
                <c:pt idx="11998">
                  <c:v>43181.385416666599</c:v>
                </c:pt>
                <c:pt idx="11999">
                  <c:v>43181.40625</c:v>
                </c:pt>
                <c:pt idx="12000">
                  <c:v>43181.427083333401</c:v>
                </c:pt>
                <c:pt idx="12001">
                  <c:v>43181.447916666599</c:v>
                </c:pt>
                <c:pt idx="12002">
                  <c:v>43181.46875</c:v>
                </c:pt>
                <c:pt idx="12003">
                  <c:v>43181.489583333401</c:v>
                </c:pt>
                <c:pt idx="12004">
                  <c:v>43181.510416666599</c:v>
                </c:pt>
                <c:pt idx="12005">
                  <c:v>43181.53125</c:v>
                </c:pt>
                <c:pt idx="12006">
                  <c:v>43181.552083333401</c:v>
                </c:pt>
                <c:pt idx="12007">
                  <c:v>43181.572916666599</c:v>
                </c:pt>
                <c:pt idx="12008">
                  <c:v>43181.59375</c:v>
                </c:pt>
                <c:pt idx="12009">
                  <c:v>43181.614583333401</c:v>
                </c:pt>
                <c:pt idx="12010">
                  <c:v>43181.635416666599</c:v>
                </c:pt>
                <c:pt idx="12011">
                  <c:v>43181.65625</c:v>
                </c:pt>
                <c:pt idx="12012">
                  <c:v>43181.677083333401</c:v>
                </c:pt>
                <c:pt idx="12013">
                  <c:v>43181.697916666599</c:v>
                </c:pt>
                <c:pt idx="12014">
                  <c:v>43181.71875</c:v>
                </c:pt>
                <c:pt idx="12015">
                  <c:v>43181.739583333401</c:v>
                </c:pt>
                <c:pt idx="12016">
                  <c:v>43181.760416666599</c:v>
                </c:pt>
                <c:pt idx="12017">
                  <c:v>43181.78125</c:v>
                </c:pt>
                <c:pt idx="12018">
                  <c:v>43181.802083333401</c:v>
                </c:pt>
                <c:pt idx="12019">
                  <c:v>43181.822916666599</c:v>
                </c:pt>
                <c:pt idx="12020">
                  <c:v>43181.84375</c:v>
                </c:pt>
                <c:pt idx="12021">
                  <c:v>43181.864583333401</c:v>
                </c:pt>
                <c:pt idx="12022">
                  <c:v>43181.885416666599</c:v>
                </c:pt>
                <c:pt idx="12023">
                  <c:v>43181.90625</c:v>
                </c:pt>
                <c:pt idx="12024">
                  <c:v>43181.927083333401</c:v>
                </c:pt>
                <c:pt idx="12025">
                  <c:v>43181.947916666599</c:v>
                </c:pt>
                <c:pt idx="12026">
                  <c:v>43181.96875</c:v>
                </c:pt>
                <c:pt idx="12027">
                  <c:v>43181.989583333401</c:v>
                </c:pt>
                <c:pt idx="12028">
                  <c:v>43182.010416666599</c:v>
                </c:pt>
                <c:pt idx="12029">
                  <c:v>43182.03125</c:v>
                </c:pt>
                <c:pt idx="12030">
                  <c:v>43182.052083333401</c:v>
                </c:pt>
                <c:pt idx="12031">
                  <c:v>43182.072916666599</c:v>
                </c:pt>
                <c:pt idx="12032">
                  <c:v>43182.09375</c:v>
                </c:pt>
                <c:pt idx="12033">
                  <c:v>43182.114583333401</c:v>
                </c:pt>
                <c:pt idx="12034">
                  <c:v>43182.135416666599</c:v>
                </c:pt>
                <c:pt idx="12035">
                  <c:v>43182.15625</c:v>
                </c:pt>
                <c:pt idx="12036">
                  <c:v>43182.177083333401</c:v>
                </c:pt>
                <c:pt idx="12037">
                  <c:v>43182.197916666599</c:v>
                </c:pt>
                <c:pt idx="12038">
                  <c:v>43182.21875</c:v>
                </c:pt>
                <c:pt idx="12039">
                  <c:v>43182.239583333401</c:v>
                </c:pt>
                <c:pt idx="12040">
                  <c:v>43182.260416666599</c:v>
                </c:pt>
                <c:pt idx="12041">
                  <c:v>43182.28125</c:v>
                </c:pt>
                <c:pt idx="12042">
                  <c:v>43182.302083333401</c:v>
                </c:pt>
                <c:pt idx="12043">
                  <c:v>43182.322916666599</c:v>
                </c:pt>
                <c:pt idx="12044">
                  <c:v>43182.34375</c:v>
                </c:pt>
                <c:pt idx="12045">
                  <c:v>43182.364583333401</c:v>
                </c:pt>
                <c:pt idx="12046">
                  <c:v>43182.385416666599</c:v>
                </c:pt>
                <c:pt idx="12047">
                  <c:v>43182.40625</c:v>
                </c:pt>
                <c:pt idx="12048">
                  <c:v>43182.427083333401</c:v>
                </c:pt>
                <c:pt idx="12049">
                  <c:v>43182.447916666599</c:v>
                </c:pt>
                <c:pt idx="12050">
                  <c:v>43182.46875</c:v>
                </c:pt>
                <c:pt idx="12051">
                  <c:v>43182.489583333401</c:v>
                </c:pt>
                <c:pt idx="12052">
                  <c:v>43182.510416666599</c:v>
                </c:pt>
                <c:pt idx="12053">
                  <c:v>43182.53125</c:v>
                </c:pt>
                <c:pt idx="12054">
                  <c:v>43182.552083333401</c:v>
                </c:pt>
                <c:pt idx="12055">
                  <c:v>43182.572916666599</c:v>
                </c:pt>
                <c:pt idx="12056">
                  <c:v>43182.59375</c:v>
                </c:pt>
                <c:pt idx="12057">
                  <c:v>43182.614583333401</c:v>
                </c:pt>
                <c:pt idx="12058">
                  <c:v>43182.635416666599</c:v>
                </c:pt>
                <c:pt idx="12059">
                  <c:v>43182.65625</c:v>
                </c:pt>
                <c:pt idx="12060">
                  <c:v>43182.677083333401</c:v>
                </c:pt>
                <c:pt idx="12061">
                  <c:v>43182.697916666599</c:v>
                </c:pt>
                <c:pt idx="12062">
                  <c:v>43182.71875</c:v>
                </c:pt>
                <c:pt idx="12063">
                  <c:v>43182.739583333401</c:v>
                </c:pt>
                <c:pt idx="12064">
                  <c:v>43182.760416666599</c:v>
                </c:pt>
                <c:pt idx="12065">
                  <c:v>43182.78125</c:v>
                </c:pt>
                <c:pt idx="12066">
                  <c:v>43182.802083333401</c:v>
                </c:pt>
                <c:pt idx="12067">
                  <c:v>43182.822916666599</c:v>
                </c:pt>
                <c:pt idx="12068">
                  <c:v>43182.84375</c:v>
                </c:pt>
                <c:pt idx="12069">
                  <c:v>43182.864583333401</c:v>
                </c:pt>
                <c:pt idx="12070">
                  <c:v>43182.885416666599</c:v>
                </c:pt>
                <c:pt idx="12071">
                  <c:v>43182.90625</c:v>
                </c:pt>
                <c:pt idx="12072">
                  <c:v>43182.927083333401</c:v>
                </c:pt>
                <c:pt idx="12073">
                  <c:v>43182.947916666599</c:v>
                </c:pt>
                <c:pt idx="12074">
                  <c:v>43182.96875</c:v>
                </c:pt>
                <c:pt idx="12075">
                  <c:v>43182.989583333401</c:v>
                </c:pt>
                <c:pt idx="12076">
                  <c:v>43183.010416666599</c:v>
                </c:pt>
                <c:pt idx="12077">
                  <c:v>43183.03125</c:v>
                </c:pt>
                <c:pt idx="12078">
                  <c:v>43183.052083333401</c:v>
                </c:pt>
                <c:pt idx="12079">
                  <c:v>43183.072916666599</c:v>
                </c:pt>
                <c:pt idx="12080">
                  <c:v>43183.09375</c:v>
                </c:pt>
                <c:pt idx="12081">
                  <c:v>43183.114583333401</c:v>
                </c:pt>
                <c:pt idx="12082">
                  <c:v>43183.135416666599</c:v>
                </c:pt>
                <c:pt idx="12083">
                  <c:v>43183.15625</c:v>
                </c:pt>
                <c:pt idx="12084">
                  <c:v>43183.177083333401</c:v>
                </c:pt>
                <c:pt idx="12085">
                  <c:v>43183.197916666599</c:v>
                </c:pt>
                <c:pt idx="12086">
                  <c:v>43183.21875</c:v>
                </c:pt>
                <c:pt idx="12087">
                  <c:v>43183.239583333401</c:v>
                </c:pt>
                <c:pt idx="12088">
                  <c:v>43183.260416666599</c:v>
                </c:pt>
                <c:pt idx="12089">
                  <c:v>43183.28125</c:v>
                </c:pt>
                <c:pt idx="12090">
                  <c:v>43183.302083333401</c:v>
                </c:pt>
                <c:pt idx="12091">
                  <c:v>43183.322916666599</c:v>
                </c:pt>
                <c:pt idx="12092">
                  <c:v>43183.34375</c:v>
                </c:pt>
                <c:pt idx="12093">
                  <c:v>43183.364583333401</c:v>
                </c:pt>
                <c:pt idx="12094">
                  <c:v>43183.385416666599</c:v>
                </c:pt>
                <c:pt idx="12095">
                  <c:v>43183.40625</c:v>
                </c:pt>
                <c:pt idx="12096">
                  <c:v>43183.427083333401</c:v>
                </c:pt>
                <c:pt idx="12097">
                  <c:v>43183.447916666599</c:v>
                </c:pt>
                <c:pt idx="12098">
                  <c:v>43183.46875</c:v>
                </c:pt>
                <c:pt idx="12099">
                  <c:v>43183.489583333401</c:v>
                </c:pt>
                <c:pt idx="12100">
                  <c:v>43183.510416666599</c:v>
                </c:pt>
                <c:pt idx="12101">
                  <c:v>43183.53125</c:v>
                </c:pt>
                <c:pt idx="12102">
                  <c:v>43183.552083333401</c:v>
                </c:pt>
                <c:pt idx="12103">
                  <c:v>43183.572916666599</c:v>
                </c:pt>
                <c:pt idx="12104">
                  <c:v>43183.59375</c:v>
                </c:pt>
                <c:pt idx="12105">
                  <c:v>43183.614583333401</c:v>
                </c:pt>
                <c:pt idx="12106">
                  <c:v>43183.635416666599</c:v>
                </c:pt>
                <c:pt idx="12107">
                  <c:v>43183.65625</c:v>
                </c:pt>
                <c:pt idx="12108">
                  <c:v>43183.677083333401</c:v>
                </c:pt>
                <c:pt idx="12109">
                  <c:v>43183.697916666599</c:v>
                </c:pt>
                <c:pt idx="12110">
                  <c:v>43183.71875</c:v>
                </c:pt>
                <c:pt idx="12111">
                  <c:v>43183.739583333401</c:v>
                </c:pt>
                <c:pt idx="12112">
                  <c:v>43183.760416666599</c:v>
                </c:pt>
                <c:pt idx="12113">
                  <c:v>43183.78125</c:v>
                </c:pt>
                <c:pt idx="12114">
                  <c:v>43183.802083333401</c:v>
                </c:pt>
                <c:pt idx="12115">
                  <c:v>43183.822916666599</c:v>
                </c:pt>
                <c:pt idx="12116">
                  <c:v>43183.84375</c:v>
                </c:pt>
                <c:pt idx="12117">
                  <c:v>43183.864583333401</c:v>
                </c:pt>
                <c:pt idx="12118">
                  <c:v>43183.885416666599</c:v>
                </c:pt>
                <c:pt idx="12119">
                  <c:v>43183.90625</c:v>
                </c:pt>
                <c:pt idx="12120">
                  <c:v>43183.927083333401</c:v>
                </c:pt>
                <c:pt idx="12121">
                  <c:v>43183.947916666599</c:v>
                </c:pt>
                <c:pt idx="12122">
                  <c:v>43183.96875</c:v>
                </c:pt>
                <c:pt idx="12123">
                  <c:v>43183.989583333401</c:v>
                </c:pt>
                <c:pt idx="12124">
                  <c:v>43184.010416666599</c:v>
                </c:pt>
                <c:pt idx="12125">
                  <c:v>43184.03125</c:v>
                </c:pt>
                <c:pt idx="12126">
                  <c:v>43184.052083333401</c:v>
                </c:pt>
                <c:pt idx="12127">
                  <c:v>43184.072916666599</c:v>
                </c:pt>
                <c:pt idx="12128">
                  <c:v>43184.09375</c:v>
                </c:pt>
                <c:pt idx="12129">
                  <c:v>43184.114583333401</c:v>
                </c:pt>
                <c:pt idx="12130">
                  <c:v>43184.135416666599</c:v>
                </c:pt>
                <c:pt idx="12131">
                  <c:v>43184.15625</c:v>
                </c:pt>
                <c:pt idx="12132">
                  <c:v>43184.177083333401</c:v>
                </c:pt>
                <c:pt idx="12133">
                  <c:v>43184.197916666599</c:v>
                </c:pt>
                <c:pt idx="12134">
                  <c:v>43184.21875</c:v>
                </c:pt>
                <c:pt idx="12135">
                  <c:v>43184.239583333401</c:v>
                </c:pt>
                <c:pt idx="12136">
                  <c:v>43184.260416666599</c:v>
                </c:pt>
                <c:pt idx="12137">
                  <c:v>43184.28125</c:v>
                </c:pt>
                <c:pt idx="12138">
                  <c:v>43184.302083333401</c:v>
                </c:pt>
                <c:pt idx="12139">
                  <c:v>43184.322916666599</c:v>
                </c:pt>
                <c:pt idx="12140">
                  <c:v>43184.34375</c:v>
                </c:pt>
                <c:pt idx="12141">
                  <c:v>43184.364583333401</c:v>
                </c:pt>
                <c:pt idx="12142">
                  <c:v>43184.385416666599</c:v>
                </c:pt>
                <c:pt idx="12143">
                  <c:v>43184.40625</c:v>
                </c:pt>
                <c:pt idx="12144">
                  <c:v>43184.427083333401</c:v>
                </c:pt>
                <c:pt idx="12145">
                  <c:v>43184.447916666599</c:v>
                </c:pt>
                <c:pt idx="12146">
                  <c:v>43184.46875</c:v>
                </c:pt>
                <c:pt idx="12147">
                  <c:v>43184.489583333401</c:v>
                </c:pt>
                <c:pt idx="12148">
                  <c:v>43184.510416666599</c:v>
                </c:pt>
                <c:pt idx="12149">
                  <c:v>43184.53125</c:v>
                </c:pt>
                <c:pt idx="12150">
                  <c:v>43184.552083333401</c:v>
                </c:pt>
                <c:pt idx="12151">
                  <c:v>43184.572916666599</c:v>
                </c:pt>
                <c:pt idx="12152">
                  <c:v>43184.59375</c:v>
                </c:pt>
                <c:pt idx="12153">
                  <c:v>43184.614583333401</c:v>
                </c:pt>
                <c:pt idx="12154">
                  <c:v>43184.635416666599</c:v>
                </c:pt>
                <c:pt idx="12155">
                  <c:v>43184.65625</c:v>
                </c:pt>
                <c:pt idx="12156">
                  <c:v>43184.677083333401</c:v>
                </c:pt>
                <c:pt idx="12157">
                  <c:v>43184.697916666599</c:v>
                </c:pt>
                <c:pt idx="12158">
                  <c:v>43184.71875</c:v>
                </c:pt>
                <c:pt idx="12159">
                  <c:v>43184.739583333401</c:v>
                </c:pt>
                <c:pt idx="12160">
                  <c:v>43184.760416666599</c:v>
                </c:pt>
                <c:pt idx="12161">
                  <c:v>43184.78125</c:v>
                </c:pt>
                <c:pt idx="12162">
                  <c:v>43184.802083333401</c:v>
                </c:pt>
                <c:pt idx="12163">
                  <c:v>43184.822916666599</c:v>
                </c:pt>
                <c:pt idx="12164">
                  <c:v>43184.84375</c:v>
                </c:pt>
                <c:pt idx="12165">
                  <c:v>43184.864583333401</c:v>
                </c:pt>
                <c:pt idx="12166">
                  <c:v>43184.885416666599</c:v>
                </c:pt>
                <c:pt idx="12167">
                  <c:v>43184.90625</c:v>
                </c:pt>
                <c:pt idx="12168">
                  <c:v>43184.927083333401</c:v>
                </c:pt>
                <c:pt idx="12169">
                  <c:v>43184.947916666599</c:v>
                </c:pt>
                <c:pt idx="12170">
                  <c:v>43184.96875</c:v>
                </c:pt>
                <c:pt idx="12171">
                  <c:v>43184.989583333401</c:v>
                </c:pt>
                <c:pt idx="12172">
                  <c:v>43185.010416666599</c:v>
                </c:pt>
                <c:pt idx="12173">
                  <c:v>43185.03125</c:v>
                </c:pt>
                <c:pt idx="12174">
                  <c:v>43185.052083333401</c:v>
                </c:pt>
                <c:pt idx="12175">
                  <c:v>43185.072916666599</c:v>
                </c:pt>
                <c:pt idx="12176">
                  <c:v>43185.09375</c:v>
                </c:pt>
                <c:pt idx="12177">
                  <c:v>43185.114583333401</c:v>
                </c:pt>
                <c:pt idx="12178">
                  <c:v>43185.135416666599</c:v>
                </c:pt>
                <c:pt idx="12179">
                  <c:v>43185.15625</c:v>
                </c:pt>
                <c:pt idx="12180">
                  <c:v>43185.177083333401</c:v>
                </c:pt>
                <c:pt idx="12181">
                  <c:v>43185.197916666599</c:v>
                </c:pt>
                <c:pt idx="12182">
                  <c:v>43185.21875</c:v>
                </c:pt>
                <c:pt idx="12183">
                  <c:v>43185.239583333401</c:v>
                </c:pt>
                <c:pt idx="12184">
                  <c:v>43185.260416666599</c:v>
                </c:pt>
                <c:pt idx="12185">
                  <c:v>43185.28125</c:v>
                </c:pt>
                <c:pt idx="12186">
                  <c:v>43185.302083333401</c:v>
                </c:pt>
                <c:pt idx="12187">
                  <c:v>43185.322916666599</c:v>
                </c:pt>
                <c:pt idx="12188">
                  <c:v>43185.34375</c:v>
                </c:pt>
                <c:pt idx="12189">
                  <c:v>43185.364583333401</c:v>
                </c:pt>
                <c:pt idx="12190">
                  <c:v>43185.385416666599</c:v>
                </c:pt>
                <c:pt idx="12191">
                  <c:v>43185.40625</c:v>
                </c:pt>
                <c:pt idx="12192">
                  <c:v>43185.427083333401</c:v>
                </c:pt>
                <c:pt idx="12193">
                  <c:v>43185.447916666599</c:v>
                </c:pt>
                <c:pt idx="12194">
                  <c:v>43185.46875</c:v>
                </c:pt>
                <c:pt idx="12195">
                  <c:v>43185.489583333401</c:v>
                </c:pt>
                <c:pt idx="12196">
                  <c:v>43185.510416666599</c:v>
                </c:pt>
                <c:pt idx="12197">
                  <c:v>43185.53125</c:v>
                </c:pt>
                <c:pt idx="12198">
                  <c:v>43185.552083333401</c:v>
                </c:pt>
                <c:pt idx="12199">
                  <c:v>43185.572916666599</c:v>
                </c:pt>
                <c:pt idx="12200">
                  <c:v>43185.59375</c:v>
                </c:pt>
                <c:pt idx="12201">
                  <c:v>43185.614583333401</c:v>
                </c:pt>
                <c:pt idx="12202">
                  <c:v>43185.635416666599</c:v>
                </c:pt>
                <c:pt idx="12203">
                  <c:v>43185.65625</c:v>
                </c:pt>
                <c:pt idx="12204">
                  <c:v>43185.677083333401</c:v>
                </c:pt>
                <c:pt idx="12205">
                  <c:v>43185.697916666599</c:v>
                </c:pt>
                <c:pt idx="12206">
                  <c:v>43185.71875</c:v>
                </c:pt>
                <c:pt idx="12207">
                  <c:v>43185.739583333401</c:v>
                </c:pt>
                <c:pt idx="12208">
                  <c:v>43185.760416666599</c:v>
                </c:pt>
                <c:pt idx="12209">
                  <c:v>43185.78125</c:v>
                </c:pt>
                <c:pt idx="12210">
                  <c:v>43185.802083333401</c:v>
                </c:pt>
                <c:pt idx="12211">
                  <c:v>43185.822916666599</c:v>
                </c:pt>
                <c:pt idx="12212">
                  <c:v>43185.84375</c:v>
                </c:pt>
                <c:pt idx="12213">
                  <c:v>43185.864583333401</c:v>
                </c:pt>
                <c:pt idx="12214">
                  <c:v>43185.885416666599</c:v>
                </c:pt>
                <c:pt idx="12215">
                  <c:v>43185.90625</c:v>
                </c:pt>
                <c:pt idx="12216">
                  <c:v>43185.927083333401</c:v>
                </c:pt>
                <c:pt idx="12217">
                  <c:v>43185.947916666599</c:v>
                </c:pt>
                <c:pt idx="12218">
                  <c:v>43185.96875</c:v>
                </c:pt>
                <c:pt idx="12219">
                  <c:v>43185.989583333401</c:v>
                </c:pt>
                <c:pt idx="12220">
                  <c:v>43186.010416666599</c:v>
                </c:pt>
                <c:pt idx="12221">
                  <c:v>43186.03125</c:v>
                </c:pt>
                <c:pt idx="12222">
                  <c:v>43186.052083333401</c:v>
                </c:pt>
                <c:pt idx="12223">
                  <c:v>43186.072916666599</c:v>
                </c:pt>
                <c:pt idx="12224">
                  <c:v>43186.09375</c:v>
                </c:pt>
                <c:pt idx="12225">
                  <c:v>43186.114583333401</c:v>
                </c:pt>
                <c:pt idx="12226">
                  <c:v>43186.135416666599</c:v>
                </c:pt>
                <c:pt idx="12227">
                  <c:v>43186.15625</c:v>
                </c:pt>
                <c:pt idx="12228">
                  <c:v>43186.177083333401</c:v>
                </c:pt>
                <c:pt idx="12229">
                  <c:v>43186.197916666599</c:v>
                </c:pt>
                <c:pt idx="12230">
                  <c:v>43186.21875</c:v>
                </c:pt>
                <c:pt idx="12231">
                  <c:v>43186.239583333401</c:v>
                </c:pt>
                <c:pt idx="12232">
                  <c:v>43186.260416666599</c:v>
                </c:pt>
                <c:pt idx="12233">
                  <c:v>43186.28125</c:v>
                </c:pt>
                <c:pt idx="12234">
                  <c:v>43186.302083333401</c:v>
                </c:pt>
                <c:pt idx="12235">
                  <c:v>43186.322916666599</c:v>
                </c:pt>
                <c:pt idx="12236">
                  <c:v>43186.34375</c:v>
                </c:pt>
                <c:pt idx="12237">
                  <c:v>43186.364583333401</c:v>
                </c:pt>
                <c:pt idx="12238">
                  <c:v>43186.385416666599</c:v>
                </c:pt>
                <c:pt idx="12239">
                  <c:v>43186.40625</c:v>
                </c:pt>
                <c:pt idx="12240">
                  <c:v>43186.427083333401</c:v>
                </c:pt>
                <c:pt idx="12241">
                  <c:v>43186.447916666599</c:v>
                </c:pt>
                <c:pt idx="12242">
                  <c:v>43186.46875</c:v>
                </c:pt>
                <c:pt idx="12243">
                  <c:v>43186.489583333401</c:v>
                </c:pt>
                <c:pt idx="12244">
                  <c:v>43186.510416666599</c:v>
                </c:pt>
                <c:pt idx="12245">
                  <c:v>43186.53125</c:v>
                </c:pt>
                <c:pt idx="12246">
                  <c:v>43186.552083333401</c:v>
                </c:pt>
                <c:pt idx="12247">
                  <c:v>43186.572916666599</c:v>
                </c:pt>
                <c:pt idx="12248">
                  <c:v>43186.59375</c:v>
                </c:pt>
                <c:pt idx="12249">
                  <c:v>43186.614583333401</c:v>
                </c:pt>
                <c:pt idx="12250">
                  <c:v>43186.635416666599</c:v>
                </c:pt>
                <c:pt idx="12251">
                  <c:v>43186.65625</c:v>
                </c:pt>
                <c:pt idx="12252">
                  <c:v>43186.677083333401</c:v>
                </c:pt>
                <c:pt idx="12253">
                  <c:v>43186.697916666599</c:v>
                </c:pt>
                <c:pt idx="12254">
                  <c:v>43186.71875</c:v>
                </c:pt>
                <c:pt idx="12255">
                  <c:v>43186.739583333401</c:v>
                </c:pt>
                <c:pt idx="12256">
                  <c:v>43186.760416666599</c:v>
                </c:pt>
                <c:pt idx="12257">
                  <c:v>43186.78125</c:v>
                </c:pt>
                <c:pt idx="12258">
                  <c:v>43186.802083333401</c:v>
                </c:pt>
                <c:pt idx="12259">
                  <c:v>43186.822916666599</c:v>
                </c:pt>
                <c:pt idx="12260">
                  <c:v>43186.84375</c:v>
                </c:pt>
                <c:pt idx="12261">
                  <c:v>43186.864583333401</c:v>
                </c:pt>
                <c:pt idx="12262">
                  <c:v>43186.885416666599</c:v>
                </c:pt>
                <c:pt idx="12263">
                  <c:v>43186.90625</c:v>
                </c:pt>
                <c:pt idx="12264">
                  <c:v>43186.927083333401</c:v>
                </c:pt>
                <c:pt idx="12265">
                  <c:v>43186.947916666599</c:v>
                </c:pt>
                <c:pt idx="12266">
                  <c:v>43186.96875</c:v>
                </c:pt>
                <c:pt idx="12267">
                  <c:v>43186.989583333401</c:v>
                </c:pt>
                <c:pt idx="12268">
                  <c:v>43187.010416666599</c:v>
                </c:pt>
                <c:pt idx="12269">
                  <c:v>43187.03125</c:v>
                </c:pt>
                <c:pt idx="12270">
                  <c:v>43187.052083333401</c:v>
                </c:pt>
                <c:pt idx="12271">
                  <c:v>43187.072916666599</c:v>
                </c:pt>
                <c:pt idx="12272">
                  <c:v>43187.09375</c:v>
                </c:pt>
                <c:pt idx="12273">
                  <c:v>43187.114583333401</c:v>
                </c:pt>
                <c:pt idx="12274">
                  <c:v>43187.135416666599</c:v>
                </c:pt>
                <c:pt idx="12275">
                  <c:v>43187.15625</c:v>
                </c:pt>
                <c:pt idx="12276">
                  <c:v>43187.177083333401</c:v>
                </c:pt>
                <c:pt idx="12277">
                  <c:v>43187.197916666599</c:v>
                </c:pt>
                <c:pt idx="12278">
                  <c:v>43187.21875</c:v>
                </c:pt>
                <c:pt idx="12279">
                  <c:v>43187.239583333401</c:v>
                </c:pt>
                <c:pt idx="12280">
                  <c:v>43187.260416666599</c:v>
                </c:pt>
                <c:pt idx="12281">
                  <c:v>43187.28125</c:v>
                </c:pt>
                <c:pt idx="12282">
                  <c:v>43187.302083333401</c:v>
                </c:pt>
                <c:pt idx="12283">
                  <c:v>43187.322916666599</c:v>
                </c:pt>
                <c:pt idx="12284">
                  <c:v>43187.34375</c:v>
                </c:pt>
                <c:pt idx="12285">
                  <c:v>43187.364583333401</c:v>
                </c:pt>
                <c:pt idx="12286">
                  <c:v>43187.385416666599</c:v>
                </c:pt>
                <c:pt idx="12287">
                  <c:v>43187.40625</c:v>
                </c:pt>
                <c:pt idx="12288">
                  <c:v>43187.427083333401</c:v>
                </c:pt>
                <c:pt idx="12289">
                  <c:v>43187.447916666599</c:v>
                </c:pt>
                <c:pt idx="12290">
                  <c:v>43187.46875</c:v>
                </c:pt>
                <c:pt idx="12291">
                  <c:v>43187.489583333401</c:v>
                </c:pt>
                <c:pt idx="12292">
                  <c:v>43187.510416666599</c:v>
                </c:pt>
                <c:pt idx="12293">
                  <c:v>43187.53125</c:v>
                </c:pt>
                <c:pt idx="12294">
                  <c:v>43187.552083333401</c:v>
                </c:pt>
                <c:pt idx="12295">
                  <c:v>43187.572916666599</c:v>
                </c:pt>
                <c:pt idx="12296">
                  <c:v>43187.59375</c:v>
                </c:pt>
                <c:pt idx="12297">
                  <c:v>43187.614583333401</c:v>
                </c:pt>
                <c:pt idx="12298">
                  <c:v>43187.635416666599</c:v>
                </c:pt>
                <c:pt idx="12299">
                  <c:v>43187.65625</c:v>
                </c:pt>
                <c:pt idx="12300">
                  <c:v>43187.677083333401</c:v>
                </c:pt>
                <c:pt idx="12301">
                  <c:v>43187.697916666599</c:v>
                </c:pt>
                <c:pt idx="12302">
                  <c:v>43187.71875</c:v>
                </c:pt>
                <c:pt idx="12303">
                  <c:v>43187.739583333401</c:v>
                </c:pt>
                <c:pt idx="12304">
                  <c:v>43187.760416666599</c:v>
                </c:pt>
                <c:pt idx="12305">
                  <c:v>43187.78125</c:v>
                </c:pt>
                <c:pt idx="12306">
                  <c:v>43187.802083333401</c:v>
                </c:pt>
                <c:pt idx="12307">
                  <c:v>43187.822916666599</c:v>
                </c:pt>
                <c:pt idx="12308">
                  <c:v>43187.84375</c:v>
                </c:pt>
                <c:pt idx="12309">
                  <c:v>43187.864583333401</c:v>
                </c:pt>
                <c:pt idx="12310">
                  <c:v>43187.885416666599</c:v>
                </c:pt>
                <c:pt idx="12311">
                  <c:v>43187.90625</c:v>
                </c:pt>
                <c:pt idx="12312">
                  <c:v>43187.927083333401</c:v>
                </c:pt>
                <c:pt idx="12313">
                  <c:v>43187.947916666599</c:v>
                </c:pt>
                <c:pt idx="12314">
                  <c:v>43187.96875</c:v>
                </c:pt>
                <c:pt idx="12315">
                  <c:v>43187.989583333401</c:v>
                </c:pt>
                <c:pt idx="12316">
                  <c:v>43188.010416666599</c:v>
                </c:pt>
                <c:pt idx="12317">
                  <c:v>43188.03125</c:v>
                </c:pt>
                <c:pt idx="12318">
                  <c:v>43188.052083333401</c:v>
                </c:pt>
                <c:pt idx="12319">
                  <c:v>43188.072916666599</c:v>
                </c:pt>
                <c:pt idx="12320">
                  <c:v>43188.09375</c:v>
                </c:pt>
                <c:pt idx="12321">
                  <c:v>43188.114583333401</c:v>
                </c:pt>
                <c:pt idx="12322">
                  <c:v>43188.135416666599</c:v>
                </c:pt>
                <c:pt idx="12323">
                  <c:v>43188.15625</c:v>
                </c:pt>
                <c:pt idx="12324">
                  <c:v>43188.177083333401</c:v>
                </c:pt>
                <c:pt idx="12325">
                  <c:v>43188.197916666599</c:v>
                </c:pt>
                <c:pt idx="12326">
                  <c:v>43188.21875</c:v>
                </c:pt>
                <c:pt idx="12327">
                  <c:v>43188.239583333401</c:v>
                </c:pt>
                <c:pt idx="12328">
                  <c:v>43188.260416666599</c:v>
                </c:pt>
                <c:pt idx="12329">
                  <c:v>43188.28125</c:v>
                </c:pt>
                <c:pt idx="12330">
                  <c:v>43188.302083333401</c:v>
                </c:pt>
                <c:pt idx="12331">
                  <c:v>43188.322916666599</c:v>
                </c:pt>
                <c:pt idx="12332">
                  <c:v>43188.34375</c:v>
                </c:pt>
                <c:pt idx="12333">
                  <c:v>43188.364583333401</c:v>
                </c:pt>
                <c:pt idx="12334">
                  <c:v>43188.385416666599</c:v>
                </c:pt>
                <c:pt idx="12335">
                  <c:v>43188.40625</c:v>
                </c:pt>
                <c:pt idx="12336">
                  <c:v>43188.427083333401</c:v>
                </c:pt>
                <c:pt idx="12337">
                  <c:v>43188.447916666599</c:v>
                </c:pt>
                <c:pt idx="12338">
                  <c:v>43188.46875</c:v>
                </c:pt>
                <c:pt idx="12339">
                  <c:v>43188.489583333401</c:v>
                </c:pt>
                <c:pt idx="12340">
                  <c:v>43188.510416666599</c:v>
                </c:pt>
                <c:pt idx="12341">
                  <c:v>43188.53125</c:v>
                </c:pt>
                <c:pt idx="12342">
                  <c:v>43188.552083333401</c:v>
                </c:pt>
                <c:pt idx="12343">
                  <c:v>43188.572916666599</c:v>
                </c:pt>
                <c:pt idx="12344">
                  <c:v>43188.59375</c:v>
                </c:pt>
                <c:pt idx="12345">
                  <c:v>43188.614583333401</c:v>
                </c:pt>
                <c:pt idx="12346">
                  <c:v>43188.635416666599</c:v>
                </c:pt>
                <c:pt idx="12347">
                  <c:v>43188.65625</c:v>
                </c:pt>
                <c:pt idx="12348">
                  <c:v>43188.677083333401</c:v>
                </c:pt>
                <c:pt idx="12349">
                  <c:v>43188.697916666599</c:v>
                </c:pt>
                <c:pt idx="12350">
                  <c:v>43188.71875</c:v>
                </c:pt>
                <c:pt idx="12351">
                  <c:v>43188.739583333401</c:v>
                </c:pt>
                <c:pt idx="12352">
                  <c:v>43188.760416666599</c:v>
                </c:pt>
                <c:pt idx="12353">
                  <c:v>43188.78125</c:v>
                </c:pt>
                <c:pt idx="12354">
                  <c:v>43188.802083333401</c:v>
                </c:pt>
                <c:pt idx="12355">
                  <c:v>43188.822916666599</c:v>
                </c:pt>
                <c:pt idx="12356">
                  <c:v>43188.84375</c:v>
                </c:pt>
                <c:pt idx="12357">
                  <c:v>43188.864583333401</c:v>
                </c:pt>
                <c:pt idx="12358">
                  <c:v>43188.885416666599</c:v>
                </c:pt>
                <c:pt idx="12359">
                  <c:v>43188.90625</c:v>
                </c:pt>
                <c:pt idx="12360">
                  <c:v>43188.927083333401</c:v>
                </c:pt>
                <c:pt idx="12361">
                  <c:v>43188.947916666599</c:v>
                </c:pt>
                <c:pt idx="12362">
                  <c:v>43188.96875</c:v>
                </c:pt>
                <c:pt idx="12363">
                  <c:v>43188.989583333401</c:v>
                </c:pt>
                <c:pt idx="12364">
                  <c:v>43189.010416666599</c:v>
                </c:pt>
                <c:pt idx="12365">
                  <c:v>43189.03125</c:v>
                </c:pt>
                <c:pt idx="12366">
                  <c:v>43189.052083333401</c:v>
                </c:pt>
                <c:pt idx="12367">
                  <c:v>43189.072916666599</c:v>
                </c:pt>
                <c:pt idx="12368">
                  <c:v>43189.09375</c:v>
                </c:pt>
                <c:pt idx="12369">
                  <c:v>43189.114583333401</c:v>
                </c:pt>
                <c:pt idx="12370">
                  <c:v>43189.135416666599</c:v>
                </c:pt>
                <c:pt idx="12371">
                  <c:v>43189.15625</c:v>
                </c:pt>
                <c:pt idx="12372">
                  <c:v>43189.177083333401</c:v>
                </c:pt>
                <c:pt idx="12373">
                  <c:v>43189.197916666599</c:v>
                </c:pt>
                <c:pt idx="12374">
                  <c:v>43189.21875</c:v>
                </c:pt>
                <c:pt idx="12375">
                  <c:v>43189.239583333401</c:v>
                </c:pt>
                <c:pt idx="12376">
                  <c:v>43189.260416666599</c:v>
                </c:pt>
                <c:pt idx="12377">
                  <c:v>43189.28125</c:v>
                </c:pt>
                <c:pt idx="12378">
                  <c:v>43189.302083333401</c:v>
                </c:pt>
                <c:pt idx="12379">
                  <c:v>43189.322916666599</c:v>
                </c:pt>
                <c:pt idx="12380">
                  <c:v>43189.34375</c:v>
                </c:pt>
                <c:pt idx="12381">
                  <c:v>43189.364583333401</c:v>
                </c:pt>
                <c:pt idx="12382">
                  <c:v>43189.385416666599</c:v>
                </c:pt>
                <c:pt idx="12383">
                  <c:v>43189.40625</c:v>
                </c:pt>
                <c:pt idx="12384">
                  <c:v>43189.427083333401</c:v>
                </c:pt>
                <c:pt idx="12385">
                  <c:v>43189.447916666599</c:v>
                </c:pt>
                <c:pt idx="12386">
                  <c:v>43189.46875</c:v>
                </c:pt>
                <c:pt idx="12387">
                  <c:v>43189.489583333401</c:v>
                </c:pt>
                <c:pt idx="12388">
                  <c:v>43189.510416666599</c:v>
                </c:pt>
                <c:pt idx="12389">
                  <c:v>43189.53125</c:v>
                </c:pt>
                <c:pt idx="12390">
                  <c:v>43189.552083333401</c:v>
                </c:pt>
                <c:pt idx="12391">
                  <c:v>43189.572916666599</c:v>
                </c:pt>
                <c:pt idx="12392">
                  <c:v>43189.59375</c:v>
                </c:pt>
                <c:pt idx="12393">
                  <c:v>43189.614583333401</c:v>
                </c:pt>
                <c:pt idx="12394">
                  <c:v>43189.635416666599</c:v>
                </c:pt>
                <c:pt idx="12395">
                  <c:v>43189.65625</c:v>
                </c:pt>
                <c:pt idx="12396">
                  <c:v>43189.677083333401</c:v>
                </c:pt>
                <c:pt idx="12397">
                  <c:v>43189.697916666599</c:v>
                </c:pt>
                <c:pt idx="12398">
                  <c:v>43189.71875</c:v>
                </c:pt>
                <c:pt idx="12399">
                  <c:v>43189.739583333401</c:v>
                </c:pt>
                <c:pt idx="12400">
                  <c:v>43189.760416666599</c:v>
                </c:pt>
                <c:pt idx="12401">
                  <c:v>43189.78125</c:v>
                </c:pt>
                <c:pt idx="12402">
                  <c:v>43189.802083333401</c:v>
                </c:pt>
                <c:pt idx="12403">
                  <c:v>43189.822916666599</c:v>
                </c:pt>
                <c:pt idx="12404">
                  <c:v>43189.84375</c:v>
                </c:pt>
                <c:pt idx="12405">
                  <c:v>43189.864583333401</c:v>
                </c:pt>
                <c:pt idx="12406">
                  <c:v>43189.885416666599</c:v>
                </c:pt>
                <c:pt idx="12407">
                  <c:v>43189.90625</c:v>
                </c:pt>
                <c:pt idx="12408">
                  <c:v>43189.927083333401</c:v>
                </c:pt>
                <c:pt idx="12409">
                  <c:v>43189.947916666599</c:v>
                </c:pt>
                <c:pt idx="12410">
                  <c:v>43189.96875</c:v>
                </c:pt>
                <c:pt idx="12411">
                  <c:v>43189.989583333401</c:v>
                </c:pt>
                <c:pt idx="12412">
                  <c:v>43190.010416666599</c:v>
                </c:pt>
                <c:pt idx="12413">
                  <c:v>43190.03125</c:v>
                </c:pt>
                <c:pt idx="12414">
                  <c:v>43190.052083333401</c:v>
                </c:pt>
                <c:pt idx="12415">
                  <c:v>43190.072916666599</c:v>
                </c:pt>
                <c:pt idx="12416">
                  <c:v>43190.09375</c:v>
                </c:pt>
                <c:pt idx="12417">
                  <c:v>43190.114583333401</c:v>
                </c:pt>
                <c:pt idx="12418">
                  <c:v>43190.135416666599</c:v>
                </c:pt>
                <c:pt idx="12419">
                  <c:v>43190.15625</c:v>
                </c:pt>
                <c:pt idx="12420">
                  <c:v>43190.177083333401</c:v>
                </c:pt>
                <c:pt idx="12421">
                  <c:v>43190.197916666599</c:v>
                </c:pt>
                <c:pt idx="12422">
                  <c:v>43190.21875</c:v>
                </c:pt>
                <c:pt idx="12423">
                  <c:v>43190.239583333401</c:v>
                </c:pt>
                <c:pt idx="12424">
                  <c:v>43190.260416666599</c:v>
                </c:pt>
                <c:pt idx="12425">
                  <c:v>43190.28125</c:v>
                </c:pt>
                <c:pt idx="12426">
                  <c:v>43190.302083333401</c:v>
                </c:pt>
                <c:pt idx="12427">
                  <c:v>43190.322916666599</c:v>
                </c:pt>
                <c:pt idx="12428">
                  <c:v>43190.34375</c:v>
                </c:pt>
                <c:pt idx="12429">
                  <c:v>43190.364583333401</c:v>
                </c:pt>
                <c:pt idx="12430">
                  <c:v>43190.385416666599</c:v>
                </c:pt>
                <c:pt idx="12431">
                  <c:v>43190.40625</c:v>
                </c:pt>
                <c:pt idx="12432">
                  <c:v>43190.427083333401</c:v>
                </c:pt>
                <c:pt idx="12433">
                  <c:v>43190.447916666599</c:v>
                </c:pt>
                <c:pt idx="12434">
                  <c:v>43190.46875</c:v>
                </c:pt>
                <c:pt idx="12435">
                  <c:v>43190.489583333401</c:v>
                </c:pt>
                <c:pt idx="12436">
                  <c:v>43190.510416666599</c:v>
                </c:pt>
                <c:pt idx="12437">
                  <c:v>43190.53125</c:v>
                </c:pt>
                <c:pt idx="12438">
                  <c:v>43190.552083333401</c:v>
                </c:pt>
                <c:pt idx="12439">
                  <c:v>43190.572916666599</c:v>
                </c:pt>
                <c:pt idx="12440">
                  <c:v>43190.59375</c:v>
                </c:pt>
                <c:pt idx="12441">
                  <c:v>43190.614583333401</c:v>
                </c:pt>
                <c:pt idx="12442">
                  <c:v>43190.635416666599</c:v>
                </c:pt>
                <c:pt idx="12443">
                  <c:v>43190.65625</c:v>
                </c:pt>
                <c:pt idx="12444">
                  <c:v>43190.677083333401</c:v>
                </c:pt>
                <c:pt idx="12445">
                  <c:v>43190.697916666599</c:v>
                </c:pt>
                <c:pt idx="12446">
                  <c:v>43190.71875</c:v>
                </c:pt>
                <c:pt idx="12447">
                  <c:v>43190.739583333401</c:v>
                </c:pt>
                <c:pt idx="12448">
                  <c:v>43190.760416666599</c:v>
                </c:pt>
                <c:pt idx="12449">
                  <c:v>43190.78125</c:v>
                </c:pt>
                <c:pt idx="12450">
                  <c:v>43190.802083333401</c:v>
                </c:pt>
                <c:pt idx="12451">
                  <c:v>43190.822916666599</c:v>
                </c:pt>
                <c:pt idx="12452">
                  <c:v>43190.84375</c:v>
                </c:pt>
                <c:pt idx="12453">
                  <c:v>43190.864583333401</c:v>
                </c:pt>
                <c:pt idx="12454">
                  <c:v>43190.885416666599</c:v>
                </c:pt>
                <c:pt idx="12455">
                  <c:v>43190.90625</c:v>
                </c:pt>
                <c:pt idx="12456">
                  <c:v>43190.927083333401</c:v>
                </c:pt>
                <c:pt idx="12457">
                  <c:v>43190.947916666599</c:v>
                </c:pt>
                <c:pt idx="12458">
                  <c:v>43190.96875</c:v>
                </c:pt>
                <c:pt idx="12459">
                  <c:v>43190.989583333401</c:v>
                </c:pt>
                <c:pt idx="12460">
                  <c:v>43191.010416666599</c:v>
                </c:pt>
                <c:pt idx="12461">
                  <c:v>43191.03125</c:v>
                </c:pt>
                <c:pt idx="12462">
                  <c:v>43191.052083333401</c:v>
                </c:pt>
                <c:pt idx="12463">
                  <c:v>43191.072916666599</c:v>
                </c:pt>
                <c:pt idx="12464">
                  <c:v>43191.09375</c:v>
                </c:pt>
                <c:pt idx="12465">
                  <c:v>43191.114583333401</c:v>
                </c:pt>
                <c:pt idx="12466">
                  <c:v>43191.135416666599</c:v>
                </c:pt>
                <c:pt idx="12467">
                  <c:v>43191.15625</c:v>
                </c:pt>
                <c:pt idx="12468">
                  <c:v>43191.177083333401</c:v>
                </c:pt>
                <c:pt idx="12469">
                  <c:v>43191.197916666599</c:v>
                </c:pt>
                <c:pt idx="12470">
                  <c:v>43191.21875</c:v>
                </c:pt>
                <c:pt idx="12471">
                  <c:v>43191.239583333401</c:v>
                </c:pt>
                <c:pt idx="12472">
                  <c:v>43191.260416666599</c:v>
                </c:pt>
                <c:pt idx="12473">
                  <c:v>43191.28125</c:v>
                </c:pt>
                <c:pt idx="12474">
                  <c:v>43191.302083333401</c:v>
                </c:pt>
                <c:pt idx="12475">
                  <c:v>43191.322916666599</c:v>
                </c:pt>
                <c:pt idx="12476">
                  <c:v>43191.34375</c:v>
                </c:pt>
                <c:pt idx="12477">
                  <c:v>43191.364583333401</c:v>
                </c:pt>
                <c:pt idx="12478">
                  <c:v>43191.385416666599</c:v>
                </c:pt>
                <c:pt idx="12479">
                  <c:v>43191.40625</c:v>
                </c:pt>
                <c:pt idx="12480">
                  <c:v>43191.427083333401</c:v>
                </c:pt>
                <c:pt idx="12481">
                  <c:v>43191.447916666599</c:v>
                </c:pt>
                <c:pt idx="12482">
                  <c:v>43191.46875</c:v>
                </c:pt>
                <c:pt idx="12483">
                  <c:v>43191.489583333401</c:v>
                </c:pt>
                <c:pt idx="12484">
                  <c:v>43191.510416666599</c:v>
                </c:pt>
                <c:pt idx="12485">
                  <c:v>43191.53125</c:v>
                </c:pt>
                <c:pt idx="12486">
                  <c:v>43191.552083333401</c:v>
                </c:pt>
                <c:pt idx="12487">
                  <c:v>43191.572916666599</c:v>
                </c:pt>
                <c:pt idx="12488">
                  <c:v>43191.59375</c:v>
                </c:pt>
                <c:pt idx="12489">
                  <c:v>43191.614583333401</c:v>
                </c:pt>
                <c:pt idx="12490">
                  <c:v>43191.635416666599</c:v>
                </c:pt>
                <c:pt idx="12491">
                  <c:v>43191.65625</c:v>
                </c:pt>
                <c:pt idx="12492">
                  <c:v>43191.677083333401</c:v>
                </c:pt>
                <c:pt idx="12493">
                  <c:v>43191.697916666599</c:v>
                </c:pt>
                <c:pt idx="12494">
                  <c:v>43191.71875</c:v>
                </c:pt>
                <c:pt idx="12495">
                  <c:v>43191.739583333401</c:v>
                </c:pt>
                <c:pt idx="12496">
                  <c:v>43191.760416666599</c:v>
                </c:pt>
                <c:pt idx="12497">
                  <c:v>43191.78125</c:v>
                </c:pt>
                <c:pt idx="12498">
                  <c:v>43191.802083333401</c:v>
                </c:pt>
                <c:pt idx="12499">
                  <c:v>43191.822916666599</c:v>
                </c:pt>
                <c:pt idx="12500">
                  <c:v>43191.84375</c:v>
                </c:pt>
                <c:pt idx="12501">
                  <c:v>43191.864583333401</c:v>
                </c:pt>
                <c:pt idx="12502">
                  <c:v>43191.885416666599</c:v>
                </c:pt>
                <c:pt idx="12503">
                  <c:v>43191.90625</c:v>
                </c:pt>
                <c:pt idx="12504">
                  <c:v>43191.927083333401</c:v>
                </c:pt>
                <c:pt idx="12505">
                  <c:v>43191.947916666599</c:v>
                </c:pt>
                <c:pt idx="12506">
                  <c:v>43191.96875</c:v>
                </c:pt>
                <c:pt idx="12507">
                  <c:v>43191.989583333401</c:v>
                </c:pt>
                <c:pt idx="12508">
                  <c:v>43192.010416666599</c:v>
                </c:pt>
                <c:pt idx="12509">
                  <c:v>43192.03125</c:v>
                </c:pt>
                <c:pt idx="12510">
                  <c:v>43192.052083333401</c:v>
                </c:pt>
                <c:pt idx="12511">
                  <c:v>43192.072916666599</c:v>
                </c:pt>
                <c:pt idx="12512">
                  <c:v>43192.09375</c:v>
                </c:pt>
                <c:pt idx="12513">
                  <c:v>43192.114583333401</c:v>
                </c:pt>
                <c:pt idx="12514">
                  <c:v>43192.135416666599</c:v>
                </c:pt>
                <c:pt idx="12515">
                  <c:v>43192.15625</c:v>
                </c:pt>
                <c:pt idx="12516">
                  <c:v>43192.177083333401</c:v>
                </c:pt>
                <c:pt idx="12517">
                  <c:v>43192.197916666599</c:v>
                </c:pt>
                <c:pt idx="12518">
                  <c:v>43192.21875</c:v>
                </c:pt>
                <c:pt idx="12519">
                  <c:v>43192.239583333401</c:v>
                </c:pt>
                <c:pt idx="12520">
                  <c:v>43192.260416666599</c:v>
                </c:pt>
                <c:pt idx="12521">
                  <c:v>43192.28125</c:v>
                </c:pt>
                <c:pt idx="12522">
                  <c:v>43192.302083333401</c:v>
                </c:pt>
                <c:pt idx="12523">
                  <c:v>43192.322916666599</c:v>
                </c:pt>
                <c:pt idx="12524">
                  <c:v>43192.34375</c:v>
                </c:pt>
                <c:pt idx="12525">
                  <c:v>43192.364583333401</c:v>
                </c:pt>
                <c:pt idx="12526">
                  <c:v>43192.385416666599</c:v>
                </c:pt>
                <c:pt idx="12527">
                  <c:v>43192.40625</c:v>
                </c:pt>
                <c:pt idx="12528">
                  <c:v>43192.427083333401</c:v>
                </c:pt>
                <c:pt idx="12529">
                  <c:v>43192.447916666599</c:v>
                </c:pt>
                <c:pt idx="12530">
                  <c:v>43192.46875</c:v>
                </c:pt>
                <c:pt idx="12531">
                  <c:v>43192.489583333401</c:v>
                </c:pt>
                <c:pt idx="12532">
                  <c:v>43192.510416666599</c:v>
                </c:pt>
                <c:pt idx="12533">
                  <c:v>43192.53125</c:v>
                </c:pt>
                <c:pt idx="12534">
                  <c:v>43192.552083333401</c:v>
                </c:pt>
                <c:pt idx="12535">
                  <c:v>43192.572916666599</c:v>
                </c:pt>
                <c:pt idx="12536">
                  <c:v>43192.59375</c:v>
                </c:pt>
                <c:pt idx="12537">
                  <c:v>43192.614583333401</c:v>
                </c:pt>
                <c:pt idx="12538">
                  <c:v>43192.635416666599</c:v>
                </c:pt>
                <c:pt idx="12539">
                  <c:v>43192.65625</c:v>
                </c:pt>
                <c:pt idx="12540">
                  <c:v>43192.677083333401</c:v>
                </c:pt>
                <c:pt idx="12541">
                  <c:v>43192.697916666599</c:v>
                </c:pt>
                <c:pt idx="12542">
                  <c:v>43192.71875</c:v>
                </c:pt>
                <c:pt idx="12543">
                  <c:v>43192.739583333401</c:v>
                </c:pt>
                <c:pt idx="12544">
                  <c:v>43192.760416666599</c:v>
                </c:pt>
                <c:pt idx="12545">
                  <c:v>43192.78125</c:v>
                </c:pt>
                <c:pt idx="12546">
                  <c:v>43192.802083333401</c:v>
                </c:pt>
                <c:pt idx="12547">
                  <c:v>43192.822916666599</c:v>
                </c:pt>
                <c:pt idx="12548">
                  <c:v>43192.84375</c:v>
                </c:pt>
                <c:pt idx="12549">
                  <c:v>43192.864583333401</c:v>
                </c:pt>
                <c:pt idx="12550">
                  <c:v>43192.885416666599</c:v>
                </c:pt>
                <c:pt idx="12551">
                  <c:v>43192.90625</c:v>
                </c:pt>
                <c:pt idx="12552">
                  <c:v>43192.927083333401</c:v>
                </c:pt>
                <c:pt idx="12553">
                  <c:v>43192.947916666599</c:v>
                </c:pt>
                <c:pt idx="12554">
                  <c:v>43192.96875</c:v>
                </c:pt>
                <c:pt idx="12555">
                  <c:v>43192.989583333401</c:v>
                </c:pt>
                <c:pt idx="12556">
                  <c:v>43193.010416666599</c:v>
                </c:pt>
                <c:pt idx="12557">
                  <c:v>43193.03125</c:v>
                </c:pt>
                <c:pt idx="12558">
                  <c:v>43193.052083333401</c:v>
                </c:pt>
                <c:pt idx="12559">
                  <c:v>43193.072916666599</c:v>
                </c:pt>
                <c:pt idx="12560">
                  <c:v>43193.09375</c:v>
                </c:pt>
                <c:pt idx="12561">
                  <c:v>43193.114583333401</c:v>
                </c:pt>
                <c:pt idx="12562">
                  <c:v>43193.135416666599</c:v>
                </c:pt>
                <c:pt idx="12563">
                  <c:v>43193.15625</c:v>
                </c:pt>
                <c:pt idx="12564">
                  <c:v>43193.177083333401</c:v>
                </c:pt>
                <c:pt idx="12565">
                  <c:v>43193.197916666599</c:v>
                </c:pt>
                <c:pt idx="12566">
                  <c:v>43193.21875</c:v>
                </c:pt>
                <c:pt idx="12567">
                  <c:v>43193.239583333401</c:v>
                </c:pt>
                <c:pt idx="12568">
                  <c:v>43193.260416666599</c:v>
                </c:pt>
                <c:pt idx="12569">
                  <c:v>43193.28125</c:v>
                </c:pt>
                <c:pt idx="12570">
                  <c:v>43193.302083333401</c:v>
                </c:pt>
                <c:pt idx="12571">
                  <c:v>43193.322916666599</c:v>
                </c:pt>
                <c:pt idx="12572">
                  <c:v>43193.34375</c:v>
                </c:pt>
                <c:pt idx="12573">
                  <c:v>43193.364583333401</c:v>
                </c:pt>
                <c:pt idx="12574">
                  <c:v>43193.385416666599</c:v>
                </c:pt>
                <c:pt idx="12575">
                  <c:v>43193.40625</c:v>
                </c:pt>
                <c:pt idx="12576">
                  <c:v>43193.427083333401</c:v>
                </c:pt>
                <c:pt idx="12577">
                  <c:v>43193.447916666599</c:v>
                </c:pt>
                <c:pt idx="12578">
                  <c:v>43193.46875</c:v>
                </c:pt>
                <c:pt idx="12579">
                  <c:v>43193.489583333401</c:v>
                </c:pt>
                <c:pt idx="12580">
                  <c:v>43193.510416666599</c:v>
                </c:pt>
                <c:pt idx="12581">
                  <c:v>43193.53125</c:v>
                </c:pt>
                <c:pt idx="12582">
                  <c:v>43193.552083333401</c:v>
                </c:pt>
                <c:pt idx="12583">
                  <c:v>43193.572916666599</c:v>
                </c:pt>
                <c:pt idx="12584">
                  <c:v>43193.59375</c:v>
                </c:pt>
                <c:pt idx="12585">
                  <c:v>43193.614583333401</c:v>
                </c:pt>
                <c:pt idx="12586">
                  <c:v>43193.635416666599</c:v>
                </c:pt>
                <c:pt idx="12587">
                  <c:v>43193.65625</c:v>
                </c:pt>
                <c:pt idx="12588">
                  <c:v>43193.677083333401</c:v>
                </c:pt>
                <c:pt idx="12589">
                  <c:v>43193.697916666599</c:v>
                </c:pt>
                <c:pt idx="12590">
                  <c:v>43193.71875</c:v>
                </c:pt>
                <c:pt idx="12591">
                  <c:v>43193.739583333401</c:v>
                </c:pt>
                <c:pt idx="12592">
                  <c:v>43193.760416666599</c:v>
                </c:pt>
                <c:pt idx="12593">
                  <c:v>43193.78125</c:v>
                </c:pt>
                <c:pt idx="12594">
                  <c:v>43193.802083333401</c:v>
                </c:pt>
                <c:pt idx="12595">
                  <c:v>43193.822916666599</c:v>
                </c:pt>
                <c:pt idx="12596">
                  <c:v>43193.84375</c:v>
                </c:pt>
                <c:pt idx="12597">
                  <c:v>43193.864583333401</c:v>
                </c:pt>
                <c:pt idx="12598">
                  <c:v>43193.885416666599</c:v>
                </c:pt>
                <c:pt idx="12599">
                  <c:v>43193.90625</c:v>
                </c:pt>
                <c:pt idx="12600">
                  <c:v>43193.927083333401</c:v>
                </c:pt>
                <c:pt idx="12601">
                  <c:v>43193.947916666599</c:v>
                </c:pt>
                <c:pt idx="12602">
                  <c:v>43193.96875</c:v>
                </c:pt>
                <c:pt idx="12603">
                  <c:v>43193.989583333401</c:v>
                </c:pt>
                <c:pt idx="12604">
                  <c:v>43194.010416666599</c:v>
                </c:pt>
                <c:pt idx="12605">
                  <c:v>43194.03125</c:v>
                </c:pt>
                <c:pt idx="12606">
                  <c:v>43194.052083333401</c:v>
                </c:pt>
                <c:pt idx="12607">
                  <c:v>43194.072916666599</c:v>
                </c:pt>
                <c:pt idx="12608">
                  <c:v>43194.09375</c:v>
                </c:pt>
                <c:pt idx="12609">
                  <c:v>43194.114583333401</c:v>
                </c:pt>
                <c:pt idx="12610">
                  <c:v>43194.135416666599</c:v>
                </c:pt>
                <c:pt idx="12611">
                  <c:v>43194.15625</c:v>
                </c:pt>
                <c:pt idx="12612">
                  <c:v>43194.177083333401</c:v>
                </c:pt>
                <c:pt idx="12613">
                  <c:v>43194.197916666599</c:v>
                </c:pt>
                <c:pt idx="12614">
                  <c:v>43194.21875</c:v>
                </c:pt>
                <c:pt idx="12615">
                  <c:v>43194.239583333401</c:v>
                </c:pt>
                <c:pt idx="12616">
                  <c:v>43194.260416666599</c:v>
                </c:pt>
                <c:pt idx="12617">
                  <c:v>43194.28125</c:v>
                </c:pt>
                <c:pt idx="12618">
                  <c:v>43194.302083333401</c:v>
                </c:pt>
                <c:pt idx="12619">
                  <c:v>43194.322916666599</c:v>
                </c:pt>
                <c:pt idx="12620">
                  <c:v>43194.34375</c:v>
                </c:pt>
                <c:pt idx="12621">
                  <c:v>43194.364583333401</c:v>
                </c:pt>
                <c:pt idx="12622">
                  <c:v>43194.385416666599</c:v>
                </c:pt>
                <c:pt idx="12623">
                  <c:v>43194.40625</c:v>
                </c:pt>
                <c:pt idx="12624">
                  <c:v>43194.427083333401</c:v>
                </c:pt>
                <c:pt idx="12625">
                  <c:v>43194.447916666599</c:v>
                </c:pt>
                <c:pt idx="12626">
                  <c:v>43194.46875</c:v>
                </c:pt>
                <c:pt idx="12627">
                  <c:v>43194.489583333401</c:v>
                </c:pt>
                <c:pt idx="12628">
                  <c:v>43194.510416666599</c:v>
                </c:pt>
                <c:pt idx="12629">
                  <c:v>43194.53125</c:v>
                </c:pt>
                <c:pt idx="12630">
                  <c:v>43194.552083333401</c:v>
                </c:pt>
                <c:pt idx="12631">
                  <c:v>43194.572916666599</c:v>
                </c:pt>
                <c:pt idx="12632">
                  <c:v>43194.59375</c:v>
                </c:pt>
                <c:pt idx="12633">
                  <c:v>43194.614583333401</c:v>
                </c:pt>
                <c:pt idx="12634">
                  <c:v>43194.635416666599</c:v>
                </c:pt>
                <c:pt idx="12635">
                  <c:v>43194.65625</c:v>
                </c:pt>
                <c:pt idx="12636">
                  <c:v>43194.677083333401</c:v>
                </c:pt>
                <c:pt idx="12637">
                  <c:v>43194.697916666599</c:v>
                </c:pt>
                <c:pt idx="12638">
                  <c:v>43194.71875</c:v>
                </c:pt>
                <c:pt idx="12639">
                  <c:v>43194.739583333401</c:v>
                </c:pt>
                <c:pt idx="12640">
                  <c:v>43194.760416666599</c:v>
                </c:pt>
                <c:pt idx="12641">
                  <c:v>43194.78125</c:v>
                </c:pt>
                <c:pt idx="12642">
                  <c:v>43194.802083333401</c:v>
                </c:pt>
                <c:pt idx="12643">
                  <c:v>43194.822916666599</c:v>
                </c:pt>
                <c:pt idx="12644">
                  <c:v>43194.84375</c:v>
                </c:pt>
                <c:pt idx="12645">
                  <c:v>43194.864583333401</c:v>
                </c:pt>
                <c:pt idx="12646">
                  <c:v>43194.885416666599</c:v>
                </c:pt>
                <c:pt idx="12647">
                  <c:v>43194.90625</c:v>
                </c:pt>
                <c:pt idx="12648">
                  <c:v>43194.927083333401</c:v>
                </c:pt>
                <c:pt idx="12649">
                  <c:v>43194.947916666599</c:v>
                </c:pt>
                <c:pt idx="12650">
                  <c:v>43194.96875</c:v>
                </c:pt>
                <c:pt idx="12651">
                  <c:v>43194.989583333401</c:v>
                </c:pt>
                <c:pt idx="12652">
                  <c:v>43195.010416666599</c:v>
                </c:pt>
                <c:pt idx="12653">
                  <c:v>43195.03125</c:v>
                </c:pt>
                <c:pt idx="12654">
                  <c:v>43195.052083333401</c:v>
                </c:pt>
                <c:pt idx="12655">
                  <c:v>43195.072916666599</c:v>
                </c:pt>
                <c:pt idx="12656">
                  <c:v>43195.09375</c:v>
                </c:pt>
                <c:pt idx="12657">
                  <c:v>43195.114583333401</c:v>
                </c:pt>
                <c:pt idx="12658">
                  <c:v>43195.135416666599</c:v>
                </c:pt>
                <c:pt idx="12659">
                  <c:v>43195.15625</c:v>
                </c:pt>
                <c:pt idx="12660">
                  <c:v>43195.177083333401</c:v>
                </c:pt>
                <c:pt idx="12661">
                  <c:v>43195.197916666599</c:v>
                </c:pt>
                <c:pt idx="12662">
                  <c:v>43195.21875</c:v>
                </c:pt>
                <c:pt idx="12663">
                  <c:v>43195.239583333401</c:v>
                </c:pt>
                <c:pt idx="12664">
                  <c:v>43195.260416666599</c:v>
                </c:pt>
                <c:pt idx="12665">
                  <c:v>43195.28125</c:v>
                </c:pt>
                <c:pt idx="12666">
                  <c:v>43195.302083333401</c:v>
                </c:pt>
                <c:pt idx="12667">
                  <c:v>43195.322916666599</c:v>
                </c:pt>
                <c:pt idx="12668">
                  <c:v>43195.34375</c:v>
                </c:pt>
                <c:pt idx="12669">
                  <c:v>43195.364583333401</c:v>
                </c:pt>
                <c:pt idx="12670">
                  <c:v>43195.385416666599</c:v>
                </c:pt>
                <c:pt idx="12671">
                  <c:v>43195.40625</c:v>
                </c:pt>
                <c:pt idx="12672">
                  <c:v>43195.427083333401</c:v>
                </c:pt>
                <c:pt idx="12673">
                  <c:v>43195.447916666599</c:v>
                </c:pt>
                <c:pt idx="12674">
                  <c:v>43195.46875</c:v>
                </c:pt>
                <c:pt idx="12675">
                  <c:v>43195.489583333401</c:v>
                </c:pt>
                <c:pt idx="12676">
                  <c:v>43195.510416666599</c:v>
                </c:pt>
                <c:pt idx="12677">
                  <c:v>43195.53125</c:v>
                </c:pt>
                <c:pt idx="12678">
                  <c:v>43195.552083333401</c:v>
                </c:pt>
                <c:pt idx="12679">
                  <c:v>43195.572916666599</c:v>
                </c:pt>
                <c:pt idx="12680">
                  <c:v>43195.59375</c:v>
                </c:pt>
                <c:pt idx="12681">
                  <c:v>43195.614583333401</c:v>
                </c:pt>
                <c:pt idx="12682">
                  <c:v>43195.635416666599</c:v>
                </c:pt>
                <c:pt idx="12683">
                  <c:v>43195.65625</c:v>
                </c:pt>
                <c:pt idx="12684">
                  <c:v>43195.677083333401</c:v>
                </c:pt>
                <c:pt idx="12685">
                  <c:v>43195.697916666599</c:v>
                </c:pt>
                <c:pt idx="12686">
                  <c:v>43195.71875</c:v>
                </c:pt>
                <c:pt idx="12687">
                  <c:v>43195.739583333401</c:v>
                </c:pt>
                <c:pt idx="12688">
                  <c:v>43195.760416666599</c:v>
                </c:pt>
                <c:pt idx="12689">
                  <c:v>43195.78125</c:v>
                </c:pt>
                <c:pt idx="12690">
                  <c:v>43195.802083333401</c:v>
                </c:pt>
                <c:pt idx="12691">
                  <c:v>43195.822916666599</c:v>
                </c:pt>
                <c:pt idx="12692">
                  <c:v>43195.84375</c:v>
                </c:pt>
                <c:pt idx="12693">
                  <c:v>43195.864583333401</c:v>
                </c:pt>
                <c:pt idx="12694">
                  <c:v>43195.885416666599</c:v>
                </c:pt>
                <c:pt idx="12695">
                  <c:v>43195.90625</c:v>
                </c:pt>
                <c:pt idx="12696">
                  <c:v>43195.927083333401</c:v>
                </c:pt>
                <c:pt idx="12697">
                  <c:v>43195.947916666599</c:v>
                </c:pt>
                <c:pt idx="12698">
                  <c:v>43195.96875</c:v>
                </c:pt>
                <c:pt idx="12699">
                  <c:v>43195.989583333401</c:v>
                </c:pt>
                <c:pt idx="12700">
                  <c:v>43196.010416666599</c:v>
                </c:pt>
                <c:pt idx="12701">
                  <c:v>43196.03125</c:v>
                </c:pt>
                <c:pt idx="12702">
                  <c:v>43196.052083333401</c:v>
                </c:pt>
                <c:pt idx="12703">
                  <c:v>43196.072916666599</c:v>
                </c:pt>
                <c:pt idx="12704">
                  <c:v>43196.09375</c:v>
                </c:pt>
                <c:pt idx="12705">
                  <c:v>43196.114583333401</c:v>
                </c:pt>
                <c:pt idx="12706">
                  <c:v>43196.135416666599</c:v>
                </c:pt>
                <c:pt idx="12707">
                  <c:v>43196.15625</c:v>
                </c:pt>
                <c:pt idx="12708">
                  <c:v>43196.177083333401</c:v>
                </c:pt>
                <c:pt idx="12709">
                  <c:v>43196.197916666599</c:v>
                </c:pt>
                <c:pt idx="12710">
                  <c:v>43196.21875</c:v>
                </c:pt>
                <c:pt idx="12711">
                  <c:v>43196.239583333401</c:v>
                </c:pt>
                <c:pt idx="12712">
                  <c:v>43196.260416666599</c:v>
                </c:pt>
                <c:pt idx="12713">
                  <c:v>43196.28125</c:v>
                </c:pt>
                <c:pt idx="12714">
                  <c:v>43196.302083333401</c:v>
                </c:pt>
                <c:pt idx="12715">
                  <c:v>43196.322916666599</c:v>
                </c:pt>
                <c:pt idx="12716">
                  <c:v>43196.34375</c:v>
                </c:pt>
                <c:pt idx="12717">
                  <c:v>43196.364583333401</c:v>
                </c:pt>
                <c:pt idx="12718">
                  <c:v>43196.385416666599</c:v>
                </c:pt>
                <c:pt idx="12719">
                  <c:v>43196.40625</c:v>
                </c:pt>
                <c:pt idx="12720">
                  <c:v>43196.427083333401</c:v>
                </c:pt>
                <c:pt idx="12721">
                  <c:v>43196.447916666599</c:v>
                </c:pt>
                <c:pt idx="12722">
                  <c:v>43196.46875</c:v>
                </c:pt>
                <c:pt idx="12723">
                  <c:v>43196.489583333401</c:v>
                </c:pt>
                <c:pt idx="12724">
                  <c:v>43196.510416666599</c:v>
                </c:pt>
                <c:pt idx="12725">
                  <c:v>43196.53125</c:v>
                </c:pt>
                <c:pt idx="12726">
                  <c:v>43196.552083333401</c:v>
                </c:pt>
                <c:pt idx="12727">
                  <c:v>43196.572916666599</c:v>
                </c:pt>
                <c:pt idx="12728">
                  <c:v>43196.59375</c:v>
                </c:pt>
                <c:pt idx="12729">
                  <c:v>43196.614583333401</c:v>
                </c:pt>
                <c:pt idx="12730">
                  <c:v>43196.635416666599</c:v>
                </c:pt>
                <c:pt idx="12731">
                  <c:v>43196.65625</c:v>
                </c:pt>
                <c:pt idx="12732">
                  <c:v>43196.677083333401</c:v>
                </c:pt>
                <c:pt idx="12733">
                  <c:v>43196.697916666599</c:v>
                </c:pt>
                <c:pt idx="12734">
                  <c:v>43196.71875</c:v>
                </c:pt>
                <c:pt idx="12735">
                  <c:v>43196.739583333401</c:v>
                </c:pt>
                <c:pt idx="12736">
                  <c:v>43196.760416666599</c:v>
                </c:pt>
                <c:pt idx="12737">
                  <c:v>43196.78125</c:v>
                </c:pt>
                <c:pt idx="12738">
                  <c:v>43196.802083333401</c:v>
                </c:pt>
                <c:pt idx="12739">
                  <c:v>43196.822916666599</c:v>
                </c:pt>
                <c:pt idx="12740">
                  <c:v>43196.84375</c:v>
                </c:pt>
                <c:pt idx="12741">
                  <c:v>43196.864583333401</c:v>
                </c:pt>
                <c:pt idx="12742">
                  <c:v>43196.885416666599</c:v>
                </c:pt>
                <c:pt idx="12743">
                  <c:v>43196.90625</c:v>
                </c:pt>
                <c:pt idx="12744">
                  <c:v>43196.927083333401</c:v>
                </c:pt>
                <c:pt idx="12745">
                  <c:v>43196.947916666599</c:v>
                </c:pt>
                <c:pt idx="12746">
                  <c:v>43196.96875</c:v>
                </c:pt>
                <c:pt idx="12747">
                  <c:v>43196.989583333401</c:v>
                </c:pt>
                <c:pt idx="12748">
                  <c:v>43197.010416666599</c:v>
                </c:pt>
                <c:pt idx="12749">
                  <c:v>43197.03125</c:v>
                </c:pt>
                <c:pt idx="12750">
                  <c:v>43197.052083333401</c:v>
                </c:pt>
                <c:pt idx="12751">
                  <c:v>43197.072916666599</c:v>
                </c:pt>
                <c:pt idx="12752">
                  <c:v>43197.09375</c:v>
                </c:pt>
                <c:pt idx="12753">
                  <c:v>43197.114583333401</c:v>
                </c:pt>
                <c:pt idx="12754">
                  <c:v>43197.135416666599</c:v>
                </c:pt>
                <c:pt idx="12755">
                  <c:v>43197.15625</c:v>
                </c:pt>
                <c:pt idx="12756">
                  <c:v>43197.177083333401</c:v>
                </c:pt>
                <c:pt idx="12757">
                  <c:v>43197.197916666599</c:v>
                </c:pt>
                <c:pt idx="12758">
                  <c:v>43197.21875</c:v>
                </c:pt>
                <c:pt idx="12759">
                  <c:v>43197.239583333401</c:v>
                </c:pt>
                <c:pt idx="12760">
                  <c:v>43197.260416666599</c:v>
                </c:pt>
                <c:pt idx="12761">
                  <c:v>43197.28125</c:v>
                </c:pt>
                <c:pt idx="12762">
                  <c:v>43197.302083333401</c:v>
                </c:pt>
                <c:pt idx="12763">
                  <c:v>43197.322916666599</c:v>
                </c:pt>
                <c:pt idx="12764">
                  <c:v>43197.34375</c:v>
                </c:pt>
                <c:pt idx="12765">
                  <c:v>43197.364583333401</c:v>
                </c:pt>
                <c:pt idx="12766">
                  <c:v>43197.385416666599</c:v>
                </c:pt>
                <c:pt idx="12767">
                  <c:v>43197.40625</c:v>
                </c:pt>
                <c:pt idx="12768">
                  <c:v>43197.427083333401</c:v>
                </c:pt>
                <c:pt idx="12769">
                  <c:v>43197.447916666599</c:v>
                </c:pt>
                <c:pt idx="12770">
                  <c:v>43197.46875</c:v>
                </c:pt>
                <c:pt idx="12771">
                  <c:v>43197.489583333401</c:v>
                </c:pt>
                <c:pt idx="12772">
                  <c:v>43197.510416666599</c:v>
                </c:pt>
                <c:pt idx="12773">
                  <c:v>43197.53125</c:v>
                </c:pt>
                <c:pt idx="12774">
                  <c:v>43197.552083333401</c:v>
                </c:pt>
                <c:pt idx="12775">
                  <c:v>43197.572916666599</c:v>
                </c:pt>
                <c:pt idx="12776">
                  <c:v>43197.59375</c:v>
                </c:pt>
                <c:pt idx="12777">
                  <c:v>43197.614583333401</c:v>
                </c:pt>
                <c:pt idx="12778">
                  <c:v>43197.635416666599</c:v>
                </c:pt>
                <c:pt idx="12779">
                  <c:v>43197.65625</c:v>
                </c:pt>
                <c:pt idx="12780">
                  <c:v>43197.677083333401</c:v>
                </c:pt>
                <c:pt idx="12781">
                  <c:v>43197.697916666599</c:v>
                </c:pt>
                <c:pt idx="12782">
                  <c:v>43197.71875</c:v>
                </c:pt>
                <c:pt idx="12783">
                  <c:v>43197.739583333401</c:v>
                </c:pt>
                <c:pt idx="12784">
                  <c:v>43197.760416666599</c:v>
                </c:pt>
                <c:pt idx="12785">
                  <c:v>43197.78125</c:v>
                </c:pt>
                <c:pt idx="12786">
                  <c:v>43197.802083333401</c:v>
                </c:pt>
                <c:pt idx="12787">
                  <c:v>43197.822916666599</c:v>
                </c:pt>
                <c:pt idx="12788">
                  <c:v>43197.84375</c:v>
                </c:pt>
                <c:pt idx="12789">
                  <c:v>43197.864583333401</c:v>
                </c:pt>
                <c:pt idx="12790">
                  <c:v>43197.885416666599</c:v>
                </c:pt>
                <c:pt idx="12791">
                  <c:v>43197.90625</c:v>
                </c:pt>
                <c:pt idx="12792">
                  <c:v>43197.927083333401</c:v>
                </c:pt>
                <c:pt idx="12793">
                  <c:v>43197.947916666599</c:v>
                </c:pt>
                <c:pt idx="12794">
                  <c:v>43197.96875</c:v>
                </c:pt>
                <c:pt idx="12795">
                  <c:v>43197.989583333401</c:v>
                </c:pt>
                <c:pt idx="12796">
                  <c:v>43198.010416666599</c:v>
                </c:pt>
                <c:pt idx="12797">
                  <c:v>43198.03125</c:v>
                </c:pt>
                <c:pt idx="12798">
                  <c:v>43198.052083333401</c:v>
                </c:pt>
                <c:pt idx="12799">
                  <c:v>43198.072916666599</c:v>
                </c:pt>
                <c:pt idx="12800">
                  <c:v>43198.09375</c:v>
                </c:pt>
                <c:pt idx="12801">
                  <c:v>43198.114583333401</c:v>
                </c:pt>
                <c:pt idx="12802">
                  <c:v>43198.135416666599</c:v>
                </c:pt>
                <c:pt idx="12803">
                  <c:v>43198.15625</c:v>
                </c:pt>
                <c:pt idx="12804">
                  <c:v>43198.177083333401</c:v>
                </c:pt>
                <c:pt idx="12805">
                  <c:v>43198.197916666599</c:v>
                </c:pt>
                <c:pt idx="12806">
                  <c:v>43198.21875</c:v>
                </c:pt>
                <c:pt idx="12807">
                  <c:v>43198.239583333401</c:v>
                </c:pt>
                <c:pt idx="12808">
                  <c:v>43198.260416666599</c:v>
                </c:pt>
                <c:pt idx="12809">
                  <c:v>43198.28125</c:v>
                </c:pt>
                <c:pt idx="12810">
                  <c:v>43198.302083333401</c:v>
                </c:pt>
                <c:pt idx="12811">
                  <c:v>43198.322916666599</c:v>
                </c:pt>
                <c:pt idx="12812">
                  <c:v>43198.34375</c:v>
                </c:pt>
                <c:pt idx="12813">
                  <c:v>43198.364583333401</c:v>
                </c:pt>
                <c:pt idx="12814">
                  <c:v>43198.385416666599</c:v>
                </c:pt>
                <c:pt idx="12815">
                  <c:v>43198.40625</c:v>
                </c:pt>
                <c:pt idx="12816">
                  <c:v>43198.427083333401</c:v>
                </c:pt>
                <c:pt idx="12817">
                  <c:v>43198.447916666599</c:v>
                </c:pt>
                <c:pt idx="12818">
                  <c:v>43198.46875</c:v>
                </c:pt>
                <c:pt idx="12819">
                  <c:v>43198.489583333401</c:v>
                </c:pt>
                <c:pt idx="12820">
                  <c:v>43198.510416666599</c:v>
                </c:pt>
                <c:pt idx="12821">
                  <c:v>43198.53125</c:v>
                </c:pt>
                <c:pt idx="12822">
                  <c:v>43198.552083333401</c:v>
                </c:pt>
                <c:pt idx="12823">
                  <c:v>43198.572916666599</c:v>
                </c:pt>
                <c:pt idx="12824">
                  <c:v>43198.59375</c:v>
                </c:pt>
                <c:pt idx="12825">
                  <c:v>43198.614583333401</c:v>
                </c:pt>
                <c:pt idx="12826">
                  <c:v>43198.635416666599</c:v>
                </c:pt>
                <c:pt idx="12827">
                  <c:v>43198.65625</c:v>
                </c:pt>
                <c:pt idx="12828">
                  <c:v>43198.677083333401</c:v>
                </c:pt>
                <c:pt idx="12829">
                  <c:v>43198.697916666599</c:v>
                </c:pt>
                <c:pt idx="12830">
                  <c:v>43198.71875</c:v>
                </c:pt>
                <c:pt idx="12831">
                  <c:v>43198.739583333401</c:v>
                </c:pt>
                <c:pt idx="12832">
                  <c:v>43198.760416666599</c:v>
                </c:pt>
                <c:pt idx="12833">
                  <c:v>43198.78125</c:v>
                </c:pt>
                <c:pt idx="12834">
                  <c:v>43198.802083333401</c:v>
                </c:pt>
                <c:pt idx="12835">
                  <c:v>43198.822916666599</c:v>
                </c:pt>
                <c:pt idx="12836">
                  <c:v>43198.84375</c:v>
                </c:pt>
                <c:pt idx="12837">
                  <c:v>43198.864583333401</c:v>
                </c:pt>
                <c:pt idx="12838">
                  <c:v>43198.885416666599</c:v>
                </c:pt>
                <c:pt idx="12839">
                  <c:v>43198.90625</c:v>
                </c:pt>
                <c:pt idx="12840">
                  <c:v>43198.927083333401</c:v>
                </c:pt>
                <c:pt idx="12841">
                  <c:v>43198.947916666599</c:v>
                </c:pt>
                <c:pt idx="12842">
                  <c:v>43198.96875</c:v>
                </c:pt>
                <c:pt idx="12843">
                  <c:v>43198.989583333401</c:v>
                </c:pt>
                <c:pt idx="12844">
                  <c:v>43199.010416666599</c:v>
                </c:pt>
                <c:pt idx="12845">
                  <c:v>43199.03125</c:v>
                </c:pt>
                <c:pt idx="12846">
                  <c:v>43199.052083333401</c:v>
                </c:pt>
                <c:pt idx="12847">
                  <c:v>43199.072916666599</c:v>
                </c:pt>
                <c:pt idx="12848">
                  <c:v>43199.09375</c:v>
                </c:pt>
                <c:pt idx="12849">
                  <c:v>43199.114583333401</c:v>
                </c:pt>
                <c:pt idx="12850">
                  <c:v>43199.135416666599</c:v>
                </c:pt>
                <c:pt idx="12851">
                  <c:v>43199.15625</c:v>
                </c:pt>
                <c:pt idx="12852">
                  <c:v>43199.177083333401</c:v>
                </c:pt>
                <c:pt idx="12853">
                  <c:v>43199.197916666599</c:v>
                </c:pt>
                <c:pt idx="12854">
                  <c:v>43199.21875</c:v>
                </c:pt>
                <c:pt idx="12855">
                  <c:v>43199.239583333401</c:v>
                </c:pt>
                <c:pt idx="12856">
                  <c:v>43199.260416666599</c:v>
                </c:pt>
                <c:pt idx="12857">
                  <c:v>43199.28125</c:v>
                </c:pt>
                <c:pt idx="12858">
                  <c:v>43199.302083333401</c:v>
                </c:pt>
                <c:pt idx="12859">
                  <c:v>43199.322916666599</c:v>
                </c:pt>
                <c:pt idx="12860">
                  <c:v>43199.34375</c:v>
                </c:pt>
                <c:pt idx="12861">
                  <c:v>43199.364583333401</c:v>
                </c:pt>
                <c:pt idx="12862">
                  <c:v>43199.385416666599</c:v>
                </c:pt>
                <c:pt idx="12863">
                  <c:v>43199.40625</c:v>
                </c:pt>
                <c:pt idx="12864">
                  <c:v>43199.427083333401</c:v>
                </c:pt>
                <c:pt idx="12865">
                  <c:v>43199.447916666599</c:v>
                </c:pt>
                <c:pt idx="12866">
                  <c:v>43199.46875</c:v>
                </c:pt>
                <c:pt idx="12867">
                  <c:v>43199.489583333401</c:v>
                </c:pt>
                <c:pt idx="12868">
                  <c:v>43199.510416666599</c:v>
                </c:pt>
                <c:pt idx="12869">
                  <c:v>43199.53125</c:v>
                </c:pt>
                <c:pt idx="12870">
                  <c:v>43199.552083333401</c:v>
                </c:pt>
                <c:pt idx="12871">
                  <c:v>43199.572916666599</c:v>
                </c:pt>
                <c:pt idx="12872">
                  <c:v>43199.59375</c:v>
                </c:pt>
                <c:pt idx="12873">
                  <c:v>43199.614583333401</c:v>
                </c:pt>
                <c:pt idx="12874">
                  <c:v>43199.635416666599</c:v>
                </c:pt>
                <c:pt idx="12875">
                  <c:v>43199.65625</c:v>
                </c:pt>
                <c:pt idx="12876">
                  <c:v>43199.677083333401</c:v>
                </c:pt>
                <c:pt idx="12877">
                  <c:v>43199.697916666599</c:v>
                </c:pt>
                <c:pt idx="12878">
                  <c:v>43199.71875</c:v>
                </c:pt>
                <c:pt idx="12879">
                  <c:v>43199.739583333401</c:v>
                </c:pt>
                <c:pt idx="12880">
                  <c:v>43199.760416666599</c:v>
                </c:pt>
                <c:pt idx="12881">
                  <c:v>43199.78125</c:v>
                </c:pt>
                <c:pt idx="12882">
                  <c:v>43199.802083333401</c:v>
                </c:pt>
                <c:pt idx="12883">
                  <c:v>43199.822916666599</c:v>
                </c:pt>
                <c:pt idx="12884">
                  <c:v>43199.84375</c:v>
                </c:pt>
                <c:pt idx="12885">
                  <c:v>43199.864583333401</c:v>
                </c:pt>
                <c:pt idx="12886">
                  <c:v>43199.885416666599</c:v>
                </c:pt>
                <c:pt idx="12887">
                  <c:v>43199.90625</c:v>
                </c:pt>
                <c:pt idx="12888">
                  <c:v>43199.927083333401</c:v>
                </c:pt>
                <c:pt idx="12889">
                  <c:v>43199.947916666599</c:v>
                </c:pt>
                <c:pt idx="12890">
                  <c:v>43199.96875</c:v>
                </c:pt>
                <c:pt idx="12891">
                  <c:v>43199.989583333401</c:v>
                </c:pt>
                <c:pt idx="12892">
                  <c:v>43200.010416666599</c:v>
                </c:pt>
                <c:pt idx="12893">
                  <c:v>43200.03125</c:v>
                </c:pt>
                <c:pt idx="12894">
                  <c:v>43200.052083333401</c:v>
                </c:pt>
                <c:pt idx="12895">
                  <c:v>43200.072916666599</c:v>
                </c:pt>
                <c:pt idx="12896">
                  <c:v>43200.09375</c:v>
                </c:pt>
                <c:pt idx="12897">
                  <c:v>43200.114583333401</c:v>
                </c:pt>
                <c:pt idx="12898">
                  <c:v>43200.135416666599</c:v>
                </c:pt>
                <c:pt idx="12899">
                  <c:v>43200.15625</c:v>
                </c:pt>
                <c:pt idx="12900">
                  <c:v>43200.177083333401</c:v>
                </c:pt>
                <c:pt idx="12901">
                  <c:v>43200.197916666599</c:v>
                </c:pt>
                <c:pt idx="12902">
                  <c:v>43200.21875</c:v>
                </c:pt>
                <c:pt idx="12903">
                  <c:v>43200.239583333401</c:v>
                </c:pt>
                <c:pt idx="12904">
                  <c:v>43200.260416666599</c:v>
                </c:pt>
                <c:pt idx="12905">
                  <c:v>43200.28125</c:v>
                </c:pt>
                <c:pt idx="12906">
                  <c:v>43200.302083333401</c:v>
                </c:pt>
                <c:pt idx="12907">
                  <c:v>43200.322916666599</c:v>
                </c:pt>
                <c:pt idx="12908">
                  <c:v>43200.34375</c:v>
                </c:pt>
                <c:pt idx="12909">
                  <c:v>43200.364583333401</c:v>
                </c:pt>
                <c:pt idx="12910">
                  <c:v>43200.385416666599</c:v>
                </c:pt>
                <c:pt idx="12911">
                  <c:v>43200.40625</c:v>
                </c:pt>
                <c:pt idx="12912">
                  <c:v>43200.427083333401</c:v>
                </c:pt>
                <c:pt idx="12913">
                  <c:v>43200.447916666599</c:v>
                </c:pt>
                <c:pt idx="12914">
                  <c:v>43200.46875</c:v>
                </c:pt>
                <c:pt idx="12915">
                  <c:v>43200.489583333401</c:v>
                </c:pt>
                <c:pt idx="12916">
                  <c:v>43200.510416666599</c:v>
                </c:pt>
                <c:pt idx="12917">
                  <c:v>43200.53125</c:v>
                </c:pt>
                <c:pt idx="12918">
                  <c:v>43200.552083333401</c:v>
                </c:pt>
                <c:pt idx="12919">
                  <c:v>43200.572916666599</c:v>
                </c:pt>
                <c:pt idx="12920">
                  <c:v>43200.59375</c:v>
                </c:pt>
                <c:pt idx="12921">
                  <c:v>43200.614583333401</c:v>
                </c:pt>
                <c:pt idx="12922">
                  <c:v>43200.635416666599</c:v>
                </c:pt>
                <c:pt idx="12923">
                  <c:v>43200.65625</c:v>
                </c:pt>
                <c:pt idx="12924">
                  <c:v>43200.677083333401</c:v>
                </c:pt>
                <c:pt idx="12925">
                  <c:v>43200.697916666599</c:v>
                </c:pt>
                <c:pt idx="12926">
                  <c:v>43200.71875</c:v>
                </c:pt>
                <c:pt idx="12927">
                  <c:v>43200.739583333401</c:v>
                </c:pt>
                <c:pt idx="12928">
                  <c:v>43200.760416666599</c:v>
                </c:pt>
                <c:pt idx="12929">
                  <c:v>43200.78125</c:v>
                </c:pt>
                <c:pt idx="12930">
                  <c:v>43200.802083333401</c:v>
                </c:pt>
                <c:pt idx="12931">
                  <c:v>43200.822916666599</c:v>
                </c:pt>
                <c:pt idx="12932">
                  <c:v>43200.84375</c:v>
                </c:pt>
                <c:pt idx="12933">
                  <c:v>43200.864583333401</c:v>
                </c:pt>
                <c:pt idx="12934">
                  <c:v>43200.885416666599</c:v>
                </c:pt>
                <c:pt idx="12935">
                  <c:v>43200.90625</c:v>
                </c:pt>
                <c:pt idx="12936">
                  <c:v>43200.927083333401</c:v>
                </c:pt>
                <c:pt idx="12937">
                  <c:v>43200.947916666599</c:v>
                </c:pt>
                <c:pt idx="12938">
                  <c:v>43200.96875</c:v>
                </c:pt>
                <c:pt idx="12939">
                  <c:v>43200.989583333401</c:v>
                </c:pt>
                <c:pt idx="12940">
                  <c:v>43201.010416666599</c:v>
                </c:pt>
                <c:pt idx="12941">
                  <c:v>43201.03125</c:v>
                </c:pt>
                <c:pt idx="12942">
                  <c:v>43201.052083333401</c:v>
                </c:pt>
                <c:pt idx="12943">
                  <c:v>43201.072916666599</c:v>
                </c:pt>
                <c:pt idx="12944">
                  <c:v>43201.09375</c:v>
                </c:pt>
                <c:pt idx="12945">
                  <c:v>43201.114583333401</c:v>
                </c:pt>
                <c:pt idx="12946">
                  <c:v>43201.135416666599</c:v>
                </c:pt>
                <c:pt idx="12947">
                  <c:v>43201.15625</c:v>
                </c:pt>
                <c:pt idx="12948">
                  <c:v>43201.177083333401</c:v>
                </c:pt>
                <c:pt idx="12949">
                  <c:v>43201.197916666599</c:v>
                </c:pt>
                <c:pt idx="12950">
                  <c:v>43201.21875</c:v>
                </c:pt>
                <c:pt idx="12951">
                  <c:v>43201.239583333401</c:v>
                </c:pt>
                <c:pt idx="12952">
                  <c:v>43201.260416666599</c:v>
                </c:pt>
                <c:pt idx="12953">
                  <c:v>43201.28125</c:v>
                </c:pt>
                <c:pt idx="12954">
                  <c:v>43201.302083333401</c:v>
                </c:pt>
                <c:pt idx="12955">
                  <c:v>43201.322916666599</c:v>
                </c:pt>
                <c:pt idx="12956">
                  <c:v>43201.34375</c:v>
                </c:pt>
                <c:pt idx="12957">
                  <c:v>43201.364583333401</c:v>
                </c:pt>
                <c:pt idx="12958">
                  <c:v>43201.385416666599</c:v>
                </c:pt>
                <c:pt idx="12959">
                  <c:v>43201.40625</c:v>
                </c:pt>
                <c:pt idx="12960">
                  <c:v>43201.427083333401</c:v>
                </c:pt>
                <c:pt idx="12961">
                  <c:v>43201.447916666599</c:v>
                </c:pt>
                <c:pt idx="12962">
                  <c:v>43201.46875</c:v>
                </c:pt>
                <c:pt idx="12963">
                  <c:v>43201.489583333401</c:v>
                </c:pt>
                <c:pt idx="12964">
                  <c:v>43201.510416666599</c:v>
                </c:pt>
                <c:pt idx="12965">
                  <c:v>43201.53125</c:v>
                </c:pt>
                <c:pt idx="12966">
                  <c:v>43201.552083333401</c:v>
                </c:pt>
                <c:pt idx="12967">
                  <c:v>43201.572916666599</c:v>
                </c:pt>
                <c:pt idx="12968">
                  <c:v>43201.59375</c:v>
                </c:pt>
                <c:pt idx="12969">
                  <c:v>43201.614583333401</c:v>
                </c:pt>
                <c:pt idx="12970">
                  <c:v>43201.635416666599</c:v>
                </c:pt>
                <c:pt idx="12971">
                  <c:v>43201.65625</c:v>
                </c:pt>
                <c:pt idx="12972">
                  <c:v>43201.677083333401</c:v>
                </c:pt>
                <c:pt idx="12973">
                  <c:v>43201.697916666599</c:v>
                </c:pt>
                <c:pt idx="12974">
                  <c:v>43201.71875</c:v>
                </c:pt>
                <c:pt idx="12975">
                  <c:v>43201.739583333401</c:v>
                </c:pt>
                <c:pt idx="12976">
                  <c:v>43201.760416666599</c:v>
                </c:pt>
                <c:pt idx="12977">
                  <c:v>43201.78125</c:v>
                </c:pt>
                <c:pt idx="12978">
                  <c:v>43201.802083333401</c:v>
                </c:pt>
                <c:pt idx="12979">
                  <c:v>43201.822916666599</c:v>
                </c:pt>
                <c:pt idx="12980">
                  <c:v>43201.84375</c:v>
                </c:pt>
                <c:pt idx="12981">
                  <c:v>43201.864583333401</c:v>
                </c:pt>
                <c:pt idx="12982">
                  <c:v>43201.885416666599</c:v>
                </c:pt>
                <c:pt idx="12983">
                  <c:v>43201.90625</c:v>
                </c:pt>
                <c:pt idx="12984">
                  <c:v>43201.927083333401</c:v>
                </c:pt>
                <c:pt idx="12985">
                  <c:v>43201.947916666599</c:v>
                </c:pt>
                <c:pt idx="12986">
                  <c:v>43201.96875</c:v>
                </c:pt>
                <c:pt idx="12987">
                  <c:v>43201.989583333401</c:v>
                </c:pt>
                <c:pt idx="12988">
                  <c:v>43202.010416666599</c:v>
                </c:pt>
                <c:pt idx="12989">
                  <c:v>43202.03125</c:v>
                </c:pt>
                <c:pt idx="12990">
                  <c:v>43202.052083333401</c:v>
                </c:pt>
                <c:pt idx="12991">
                  <c:v>43202.072916666599</c:v>
                </c:pt>
                <c:pt idx="12992">
                  <c:v>43202.09375</c:v>
                </c:pt>
                <c:pt idx="12993">
                  <c:v>43202.114583333401</c:v>
                </c:pt>
                <c:pt idx="12994">
                  <c:v>43202.135416666599</c:v>
                </c:pt>
                <c:pt idx="12995">
                  <c:v>43202.15625</c:v>
                </c:pt>
                <c:pt idx="12996">
                  <c:v>43202.177083333401</c:v>
                </c:pt>
                <c:pt idx="12997">
                  <c:v>43202.197916666599</c:v>
                </c:pt>
                <c:pt idx="12998">
                  <c:v>43202.21875</c:v>
                </c:pt>
                <c:pt idx="12999">
                  <c:v>43202.239583333401</c:v>
                </c:pt>
                <c:pt idx="13000">
                  <c:v>43202.260416666599</c:v>
                </c:pt>
                <c:pt idx="13001">
                  <c:v>43202.28125</c:v>
                </c:pt>
                <c:pt idx="13002">
                  <c:v>43202.302083333401</c:v>
                </c:pt>
                <c:pt idx="13003">
                  <c:v>43202.322916666599</c:v>
                </c:pt>
                <c:pt idx="13004">
                  <c:v>43202.34375</c:v>
                </c:pt>
                <c:pt idx="13005">
                  <c:v>43202.364583333401</c:v>
                </c:pt>
                <c:pt idx="13006">
                  <c:v>43202.385416666599</c:v>
                </c:pt>
                <c:pt idx="13007">
                  <c:v>43202.40625</c:v>
                </c:pt>
                <c:pt idx="13008">
                  <c:v>43202.427083333401</c:v>
                </c:pt>
                <c:pt idx="13009">
                  <c:v>43202.447916666599</c:v>
                </c:pt>
                <c:pt idx="13010">
                  <c:v>43202.46875</c:v>
                </c:pt>
                <c:pt idx="13011">
                  <c:v>43202.489583333401</c:v>
                </c:pt>
                <c:pt idx="13012">
                  <c:v>43202.510416666599</c:v>
                </c:pt>
                <c:pt idx="13013">
                  <c:v>43202.53125</c:v>
                </c:pt>
                <c:pt idx="13014">
                  <c:v>43202.552083333401</c:v>
                </c:pt>
                <c:pt idx="13015">
                  <c:v>43202.572916666599</c:v>
                </c:pt>
                <c:pt idx="13016">
                  <c:v>43202.59375</c:v>
                </c:pt>
                <c:pt idx="13017">
                  <c:v>43202.614583333401</c:v>
                </c:pt>
                <c:pt idx="13018">
                  <c:v>43202.635416666599</c:v>
                </c:pt>
                <c:pt idx="13019">
                  <c:v>43202.65625</c:v>
                </c:pt>
                <c:pt idx="13020">
                  <c:v>43202.677083333401</c:v>
                </c:pt>
                <c:pt idx="13021">
                  <c:v>43202.697916666599</c:v>
                </c:pt>
                <c:pt idx="13022">
                  <c:v>43202.71875</c:v>
                </c:pt>
                <c:pt idx="13023">
                  <c:v>43202.739583333401</c:v>
                </c:pt>
                <c:pt idx="13024">
                  <c:v>43202.760416666599</c:v>
                </c:pt>
                <c:pt idx="13025">
                  <c:v>43202.78125</c:v>
                </c:pt>
                <c:pt idx="13026">
                  <c:v>43202.802083333401</c:v>
                </c:pt>
                <c:pt idx="13027">
                  <c:v>43202.822916666599</c:v>
                </c:pt>
                <c:pt idx="13028">
                  <c:v>43202.84375</c:v>
                </c:pt>
                <c:pt idx="13029">
                  <c:v>43202.864583333401</c:v>
                </c:pt>
                <c:pt idx="13030">
                  <c:v>43202.885416666599</c:v>
                </c:pt>
                <c:pt idx="13031">
                  <c:v>43202.90625</c:v>
                </c:pt>
                <c:pt idx="13032">
                  <c:v>43202.927083333401</c:v>
                </c:pt>
                <c:pt idx="13033">
                  <c:v>43202.947916666599</c:v>
                </c:pt>
                <c:pt idx="13034">
                  <c:v>43202.96875</c:v>
                </c:pt>
                <c:pt idx="13035">
                  <c:v>43202.989583333401</c:v>
                </c:pt>
                <c:pt idx="13036">
                  <c:v>43203.010416666599</c:v>
                </c:pt>
                <c:pt idx="13037">
                  <c:v>43203.03125</c:v>
                </c:pt>
                <c:pt idx="13038">
                  <c:v>43203.052083333401</c:v>
                </c:pt>
                <c:pt idx="13039">
                  <c:v>43203.072916666599</c:v>
                </c:pt>
                <c:pt idx="13040">
                  <c:v>43203.09375</c:v>
                </c:pt>
                <c:pt idx="13041">
                  <c:v>43203.114583333401</c:v>
                </c:pt>
                <c:pt idx="13042">
                  <c:v>43203.135416666599</c:v>
                </c:pt>
                <c:pt idx="13043">
                  <c:v>43203.15625</c:v>
                </c:pt>
                <c:pt idx="13044">
                  <c:v>43203.177083333401</c:v>
                </c:pt>
                <c:pt idx="13045">
                  <c:v>43203.197916666599</c:v>
                </c:pt>
                <c:pt idx="13046">
                  <c:v>43203.21875</c:v>
                </c:pt>
                <c:pt idx="13047">
                  <c:v>43203.239583333401</c:v>
                </c:pt>
                <c:pt idx="13048">
                  <c:v>43203.260416666599</c:v>
                </c:pt>
                <c:pt idx="13049">
                  <c:v>43203.28125</c:v>
                </c:pt>
                <c:pt idx="13050">
                  <c:v>43203.302083333401</c:v>
                </c:pt>
                <c:pt idx="13051">
                  <c:v>43203.322916666599</c:v>
                </c:pt>
                <c:pt idx="13052">
                  <c:v>43203.34375</c:v>
                </c:pt>
                <c:pt idx="13053">
                  <c:v>43203.364583333401</c:v>
                </c:pt>
                <c:pt idx="13054">
                  <c:v>43203.385416666599</c:v>
                </c:pt>
                <c:pt idx="13055">
                  <c:v>43203.40625</c:v>
                </c:pt>
                <c:pt idx="13056">
                  <c:v>43203.427083333401</c:v>
                </c:pt>
                <c:pt idx="13057">
                  <c:v>43203.447916666599</c:v>
                </c:pt>
                <c:pt idx="13058">
                  <c:v>43203.46875</c:v>
                </c:pt>
                <c:pt idx="13059">
                  <c:v>43203.489583333401</c:v>
                </c:pt>
                <c:pt idx="13060">
                  <c:v>43203.510416666599</c:v>
                </c:pt>
                <c:pt idx="13061">
                  <c:v>43203.53125</c:v>
                </c:pt>
                <c:pt idx="13062">
                  <c:v>43203.552083333401</c:v>
                </c:pt>
                <c:pt idx="13063">
                  <c:v>43203.572916666599</c:v>
                </c:pt>
                <c:pt idx="13064">
                  <c:v>43203.59375</c:v>
                </c:pt>
                <c:pt idx="13065">
                  <c:v>43203.614583333401</c:v>
                </c:pt>
                <c:pt idx="13066">
                  <c:v>43203.635416666599</c:v>
                </c:pt>
                <c:pt idx="13067">
                  <c:v>43203.65625</c:v>
                </c:pt>
                <c:pt idx="13068">
                  <c:v>43203.677083333401</c:v>
                </c:pt>
                <c:pt idx="13069">
                  <c:v>43203.697916666599</c:v>
                </c:pt>
                <c:pt idx="13070">
                  <c:v>43203.71875</c:v>
                </c:pt>
                <c:pt idx="13071">
                  <c:v>43203.739583333401</c:v>
                </c:pt>
                <c:pt idx="13072">
                  <c:v>43203.760416666599</c:v>
                </c:pt>
                <c:pt idx="13073">
                  <c:v>43203.78125</c:v>
                </c:pt>
                <c:pt idx="13074">
                  <c:v>43203.802083333401</c:v>
                </c:pt>
                <c:pt idx="13075">
                  <c:v>43203.822916666599</c:v>
                </c:pt>
                <c:pt idx="13076">
                  <c:v>43203.84375</c:v>
                </c:pt>
                <c:pt idx="13077">
                  <c:v>43203.864583333401</c:v>
                </c:pt>
                <c:pt idx="13078">
                  <c:v>43203.885416666599</c:v>
                </c:pt>
                <c:pt idx="13079">
                  <c:v>43203.90625</c:v>
                </c:pt>
                <c:pt idx="13080">
                  <c:v>43203.927083333401</c:v>
                </c:pt>
                <c:pt idx="13081">
                  <c:v>43203.947916666599</c:v>
                </c:pt>
                <c:pt idx="13082">
                  <c:v>43203.96875</c:v>
                </c:pt>
                <c:pt idx="13083">
                  <c:v>43203.989583333401</c:v>
                </c:pt>
                <c:pt idx="13084">
                  <c:v>43204.010416666599</c:v>
                </c:pt>
                <c:pt idx="13085">
                  <c:v>43204.03125</c:v>
                </c:pt>
                <c:pt idx="13086">
                  <c:v>43204.052083333401</c:v>
                </c:pt>
                <c:pt idx="13087">
                  <c:v>43204.072916666599</c:v>
                </c:pt>
                <c:pt idx="13088">
                  <c:v>43204.09375</c:v>
                </c:pt>
                <c:pt idx="13089">
                  <c:v>43204.114583333401</c:v>
                </c:pt>
                <c:pt idx="13090">
                  <c:v>43204.135416666599</c:v>
                </c:pt>
                <c:pt idx="13091">
                  <c:v>43204.15625</c:v>
                </c:pt>
                <c:pt idx="13092">
                  <c:v>43204.177083333401</c:v>
                </c:pt>
                <c:pt idx="13093">
                  <c:v>43204.197916666599</c:v>
                </c:pt>
                <c:pt idx="13094">
                  <c:v>43204.21875</c:v>
                </c:pt>
                <c:pt idx="13095">
                  <c:v>43204.239583333401</c:v>
                </c:pt>
                <c:pt idx="13096">
                  <c:v>43204.260416666599</c:v>
                </c:pt>
                <c:pt idx="13097">
                  <c:v>43204.28125</c:v>
                </c:pt>
                <c:pt idx="13098">
                  <c:v>43204.302083333401</c:v>
                </c:pt>
                <c:pt idx="13099">
                  <c:v>43204.322916666599</c:v>
                </c:pt>
                <c:pt idx="13100">
                  <c:v>43204.34375</c:v>
                </c:pt>
                <c:pt idx="13101">
                  <c:v>43204.364583333401</c:v>
                </c:pt>
                <c:pt idx="13102">
                  <c:v>43204.385416666599</c:v>
                </c:pt>
                <c:pt idx="13103">
                  <c:v>43204.40625</c:v>
                </c:pt>
                <c:pt idx="13104">
                  <c:v>43204.427083333401</c:v>
                </c:pt>
                <c:pt idx="13105">
                  <c:v>43204.447916666599</c:v>
                </c:pt>
                <c:pt idx="13106">
                  <c:v>43204.46875</c:v>
                </c:pt>
                <c:pt idx="13107">
                  <c:v>43204.489583333401</c:v>
                </c:pt>
                <c:pt idx="13108">
                  <c:v>43204.510416666599</c:v>
                </c:pt>
                <c:pt idx="13109">
                  <c:v>43204.53125</c:v>
                </c:pt>
                <c:pt idx="13110">
                  <c:v>43204.552083333401</c:v>
                </c:pt>
                <c:pt idx="13111">
                  <c:v>43204.572916666599</c:v>
                </c:pt>
                <c:pt idx="13112">
                  <c:v>43204.59375</c:v>
                </c:pt>
                <c:pt idx="13113">
                  <c:v>43204.614583333401</c:v>
                </c:pt>
                <c:pt idx="13114">
                  <c:v>43204.635416666599</c:v>
                </c:pt>
                <c:pt idx="13115">
                  <c:v>43204.65625</c:v>
                </c:pt>
                <c:pt idx="13116">
                  <c:v>43204.677083333401</c:v>
                </c:pt>
                <c:pt idx="13117">
                  <c:v>43204.697916666599</c:v>
                </c:pt>
                <c:pt idx="13118">
                  <c:v>43204.71875</c:v>
                </c:pt>
                <c:pt idx="13119">
                  <c:v>43204.739583333401</c:v>
                </c:pt>
                <c:pt idx="13120">
                  <c:v>43204.760416666599</c:v>
                </c:pt>
                <c:pt idx="13121">
                  <c:v>43204.78125</c:v>
                </c:pt>
                <c:pt idx="13122">
                  <c:v>43204.802083333401</c:v>
                </c:pt>
                <c:pt idx="13123">
                  <c:v>43204.822916666599</c:v>
                </c:pt>
                <c:pt idx="13124">
                  <c:v>43204.84375</c:v>
                </c:pt>
                <c:pt idx="13125">
                  <c:v>43204.864583333401</c:v>
                </c:pt>
                <c:pt idx="13126">
                  <c:v>43204.885416666599</c:v>
                </c:pt>
                <c:pt idx="13127">
                  <c:v>43204.90625</c:v>
                </c:pt>
                <c:pt idx="13128">
                  <c:v>43204.927083333401</c:v>
                </c:pt>
                <c:pt idx="13129">
                  <c:v>43204.947916666599</c:v>
                </c:pt>
                <c:pt idx="13130">
                  <c:v>43204.96875</c:v>
                </c:pt>
                <c:pt idx="13131">
                  <c:v>43204.989583333401</c:v>
                </c:pt>
                <c:pt idx="13132">
                  <c:v>43205.010416666599</c:v>
                </c:pt>
                <c:pt idx="13133">
                  <c:v>43205.03125</c:v>
                </c:pt>
                <c:pt idx="13134">
                  <c:v>43205.052083333401</c:v>
                </c:pt>
                <c:pt idx="13135">
                  <c:v>43205.072916666599</c:v>
                </c:pt>
                <c:pt idx="13136">
                  <c:v>43205.09375</c:v>
                </c:pt>
                <c:pt idx="13137">
                  <c:v>43205.114583333401</c:v>
                </c:pt>
                <c:pt idx="13138">
                  <c:v>43205.135416666599</c:v>
                </c:pt>
                <c:pt idx="13139">
                  <c:v>43205.15625</c:v>
                </c:pt>
                <c:pt idx="13140">
                  <c:v>43205.177083333401</c:v>
                </c:pt>
                <c:pt idx="13141">
                  <c:v>43205.197916666599</c:v>
                </c:pt>
                <c:pt idx="13142">
                  <c:v>43205.21875</c:v>
                </c:pt>
                <c:pt idx="13143">
                  <c:v>43205.239583333401</c:v>
                </c:pt>
                <c:pt idx="13144">
                  <c:v>43205.260416666599</c:v>
                </c:pt>
                <c:pt idx="13145">
                  <c:v>43205.28125</c:v>
                </c:pt>
                <c:pt idx="13146">
                  <c:v>43205.302083333401</c:v>
                </c:pt>
                <c:pt idx="13147">
                  <c:v>43205.322916666599</c:v>
                </c:pt>
                <c:pt idx="13148">
                  <c:v>43205.34375</c:v>
                </c:pt>
                <c:pt idx="13149">
                  <c:v>43205.364583333401</c:v>
                </c:pt>
                <c:pt idx="13150">
                  <c:v>43205.385416666599</c:v>
                </c:pt>
                <c:pt idx="13151">
                  <c:v>43205.40625</c:v>
                </c:pt>
                <c:pt idx="13152">
                  <c:v>43205.427083333401</c:v>
                </c:pt>
                <c:pt idx="13153">
                  <c:v>43205.447916666599</c:v>
                </c:pt>
                <c:pt idx="13154">
                  <c:v>43205.46875</c:v>
                </c:pt>
                <c:pt idx="13155">
                  <c:v>43205.489583333401</c:v>
                </c:pt>
                <c:pt idx="13156">
                  <c:v>43205.510416666599</c:v>
                </c:pt>
                <c:pt idx="13157">
                  <c:v>43205.53125</c:v>
                </c:pt>
                <c:pt idx="13158">
                  <c:v>43205.552083333401</c:v>
                </c:pt>
                <c:pt idx="13159">
                  <c:v>43205.572916666599</c:v>
                </c:pt>
                <c:pt idx="13160">
                  <c:v>43205.59375</c:v>
                </c:pt>
                <c:pt idx="13161">
                  <c:v>43205.614583333401</c:v>
                </c:pt>
                <c:pt idx="13162">
                  <c:v>43205.635416666599</c:v>
                </c:pt>
                <c:pt idx="13163">
                  <c:v>43205.65625</c:v>
                </c:pt>
                <c:pt idx="13164">
                  <c:v>43205.677083333401</c:v>
                </c:pt>
                <c:pt idx="13165">
                  <c:v>43205.697916666599</c:v>
                </c:pt>
                <c:pt idx="13166">
                  <c:v>43205.71875</c:v>
                </c:pt>
                <c:pt idx="13167">
                  <c:v>43205.739583333401</c:v>
                </c:pt>
                <c:pt idx="13168">
                  <c:v>43205.760416666599</c:v>
                </c:pt>
                <c:pt idx="13169">
                  <c:v>43205.78125</c:v>
                </c:pt>
                <c:pt idx="13170">
                  <c:v>43205.802083333401</c:v>
                </c:pt>
                <c:pt idx="13171">
                  <c:v>43205.822916666599</c:v>
                </c:pt>
                <c:pt idx="13172">
                  <c:v>43205.84375</c:v>
                </c:pt>
                <c:pt idx="13173">
                  <c:v>43205.864583333401</c:v>
                </c:pt>
                <c:pt idx="13174">
                  <c:v>43205.885416666599</c:v>
                </c:pt>
                <c:pt idx="13175">
                  <c:v>43205.90625</c:v>
                </c:pt>
                <c:pt idx="13176">
                  <c:v>43205.927083333401</c:v>
                </c:pt>
                <c:pt idx="13177">
                  <c:v>43205.947916666599</c:v>
                </c:pt>
                <c:pt idx="13178">
                  <c:v>43205.96875</c:v>
                </c:pt>
                <c:pt idx="13179">
                  <c:v>43205.989583333401</c:v>
                </c:pt>
                <c:pt idx="13180">
                  <c:v>43206.010416666599</c:v>
                </c:pt>
                <c:pt idx="13181">
                  <c:v>43206.03125</c:v>
                </c:pt>
                <c:pt idx="13182">
                  <c:v>43206.052083333401</c:v>
                </c:pt>
                <c:pt idx="13183">
                  <c:v>43206.072916666599</c:v>
                </c:pt>
                <c:pt idx="13184">
                  <c:v>43206.09375</c:v>
                </c:pt>
                <c:pt idx="13185">
                  <c:v>43206.114583333401</c:v>
                </c:pt>
                <c:pt idx="13186">
                  <c:v>43206.135416666599</c:v>
                </c:pt>
                <c:pt idx="13187">
                  <c:v>43206.15625</c:v>
                </c:pt>
                <c:pt idx="13188">
                  <c:v>43206.177083333401</c:v>
                </c:pt>
                <c:pt idx="13189">
                  <c:v>43206.197916666599</c:v>
                </c:pt>
                <c:pt idx="13190">
                  <c:v>43206.21875</c:v>
                </c:pt>
                <c:pt idx="13191">
                  <c:v>43206.239583333401</c:v>
                </c:pt>
                <c:pt idx="13192">
                  <c:v>43206.260416666599</c:v>
                </c:pt>
                <c:pt idx="13193">
                  <c:v>43206.28125</c:v>
                </c:pt>
                <c:pt idx="13194">
                  <c:v>43206.302083333401</c:v>
                </c:pt>
                <c:pt idx="13195">
                  <c:v>43206.322916666599</c:v>
                </c:pt>
                <c:pt idx="13196">
                  <c:v>43206.34375</c:v>
                </c:pt>
                <c:pt idx="13197">
                  <c:v>43206.364583333401</c:v>
                </c:pt>
                <c:pt idx="13198">
                  <c:v>43206.385416666599</c:v>
                </c:pt>
                <c:pt idx="13199">
                  <c:v>43206.40625</c:v>
                </c:pt>
                <c:pt idx="13200">
                  <c:v>43206.427083333401</c:v>
                </c:pt>
                <c:pt idx="13201">
                  <c:v>43206.447916666599</c:v>
                </c:pt>
                <c:pt idx="13202">
                  <c:v>43206.46875</c:v>
                </c:pt>
                <c:pt idx="13203">
                  <c:v>43206.489583333401</c:v>
                </c:pt>
                <c:pt idx="13204">
                  <c:v>43206.510416666599</c:v>
                </c:pt>
                <c:pt idx="13205">
                  <c:v>43206.53125</c:v>
                </c:pt>
                <c:pt idx="13206">
                  <c:v>43206.552083333401</c:v>
                </c:pt>
                <c:pt idx="13207">
                  <c:v>43206.572916666599</c:v>
                </c:pt>
                <c:pt idx="13208">
                  <c:v>43206.59375</c:v>
                </c:pt>
                <c:pt idx="13209">
                  <c:v>43206.614583333401</c:v>
                </c:pt>
                <c:pt idx="13210">
                  <c:v>43206.635416666599</c:v>
                </c:pt>
                <c:pt idx="13211">
                  <c:v>43206.65625</c:v>
                </c:pt>
                <c:pt idx="13212">
                  <c:v>43206.677083333401</c:v>
                </c:pt>
                <c:pt idx="13213">
                  <c:v>43206.697916666599</c:v>
                </c:pt>
                <c:pt idx="13214">
                  <c:v>43206.71875</c:v>
                </c:pt>
                <c:pt idx="13215">
                  <c:v>43206.739583333401</c:v>
                </c:pt>
                <c:pt idx="13216">
                  <c:v>43206.760416666599</c:v>
                </c:pt>
                <c:pt idx="13217">
                  <c:v>43206.78125</c:v>
                </c:pt>
                <c:pt idx="13218">
                  <c:v>43206.802083333401</c:v>
                </c:pt>
                <c:pt idx="13219">
                  <c:v>43206.822916666599</c:v>
                </c:pt>
                <c:pt idx="13220">
                  <c:v>43206.84375</c:v>
                </c:pt>
                <c:pt idx="13221">
                  <c:v>43206.864583333401</c:v>
                </c:pt>
                <c:pt idx="13222">
                  <c:v>43206.885416666599</c:v>
                </c:pt>
                <c:pt idx="13223">
                  <c:v>43206.90625</c:v>
                </c:pt>
                <c:pt idx="13224">
                  <c:v>43206.927083333401</c:v>
                </c:pt>
                <c:pt idx="13225">
                  <c:v>43206.947916666599</c:v>
                </c:pt>
                <c:pt idx="13226">
                  <c:v>43206.96875</c:v>
                </c:pt>
                <c:pt idx="13227">
                  <c:v>43206.989583333401</c:v>
                </c:pt>
                <c:pt idx="13228">
                  <c:v>43207.010416666599</c:v>
                </c:pt>
                <c:pt idx="13229">
                  <c:v>43207.03125</c:v>
                </c:pt>
                <c:pt idx="13230">
                  <c:v>43207.052083333401</c:v>
                </c:pt>
                <c:pt idx="13231">
                  <c:v>43207.072916666599</c:v>
                </c:pt>
                <c:pt idx="13232">
                  <c:v>43207.09375</c:v>
                </c:pt>
                <c:pt idx="13233">
                  <c:v>43207.114583333401</c:v>
                </c:pt>
                <c:pt idx="13234">
                  <c:v>43207.135416666599</c:v>
                </c:pt>
                <c:pt idx="13235">
                  <c:v>43207.15625</c:v>
                </c:pt>
                <c:pt idx="13236">
                  <c:v>43207.177083333401</c:v>
                </c:pt>
                <c:pt idx="13237">
                  <c:v>43207.197916666599</c:v>
                </c:pt>
                <c:pt idx="13238">
                  <c:v>43207.21875</c:v>
                </c:pt>
                <c:pt idx="13239">
                  <c:v>43207.239583333401</c:v>
                </c:pt>
                <c:pt idx="13240">
                  <c:v>43207.260416666599</c:v>
                </c:pt>
                <c:pt idx="13241">
                  <c:v>43207.28125</c:v>
                </c:pt>
                <c:pt idx="13242">
                  <c:v>43207.302083333401</c:v>
                </c:pt>
                <c:pt idx="13243">
                  <c:v>43207.322916666599</c:v>
                </c:pt>
                <c:pt idx="13244">
                  <c:v>43207.34375</c:v>
                </c:pt>
                <c:pt idx="13245">
                  <c:v>43207.364583333401</c:v>
                </c:pt>
                <c:pt idx="13246">
                  <c:v>43207.385416666599</c:v>
                </c:pt>
                <c:pt idx="13247">
                  <c:v>43207.40625</c:v>
                </c:pt>
                <c:pt idx="13248">
                  <c:v>43207.427083333401</c:v>
                </c:pt>
                <c:pt idx="13249">
                  <c:v>43207.447916666599</c:v>
                </c:pt>
                <c:pt idx="13250">
                  <c:v>43207.46875</c:v>
                </c:pt>
                <c:pt idx="13251">
                  <c:v>43207.489583333401</c:v>
                </c:pt>
                <c:pt idx="13252">
                  <c:v>43207.510416666599</c:v>
                </c:pt>
                <c:pt idx="13253">
                  <c:v>43207.53125</c:v>
                </c:pt>
                <c:pt idx="13254">
                  <c:v>43207.552083333401</c:v>
                </c:pt>
                <c:pt idx="13255">
                  <c:v>43207.572916666599</c:v>
                </c:pt>
                <c:pt idx="13256">
                  <c:v>43207.59375</c:v>
                </c:pt>
                <c:pt idx="13257">
                  <c:v>43207.614583333401</c:v>
                </c:pt>
                <c:pt idx="13258">
                  <c:v>43207.635416666599</c:v>
                </c:pt>
                <c:pt idx="13259">
                  <c:v>43207.65625</c:v>
                </c:pt>
                <c:pt idx="13260">
                  <c:v>43207.677083333401</c:v>
                </c:pt>
                <c:pt idx="13261">
                  <c:v>43207.697916666599</c:v>
                </c:pt>
                <c:pt idx="13262">
                  <c:v>43207.71875</c:v>
                </c:pt>
                <c:pt idx="13263">
                  <c:v>43207.739583333401</c:v>
                </c:pt>
                <c:pt idx="13264">
                  <c:v>43207.760416666599</c:v>
                </c:pt>
                <c:pt idx="13265">
                  <c:v>43207.78125</c:v>
                </c:pt>
                <c:pt idx="13266">
                  <c:v>43207.802083333401</c:v>
                </c:pt>
                <c:pt idx="13267">
                  <c:v>43207.822916666599</c:v>
                </c:pt>
                <c:pt idx="13268">
                  <c:v>43207.84375</c:v>
                </c:pt>
                <c:pt idx="13269">
                  <c:v>43207.864583333401</c:v>
                </c:pt>
                <c:pt idx="13270">
                  <c:v>43207.885416666599</c:v>
                </c:pt>
                <c:pt idx="13271">
                  <c:v>43207.90625</c:v>
                </c:pt>
                <c:pt idx="13272">
                  <c:v>43207.927083333401</c:v>
                </c:pt>
                <c:pt idx="13273">
                  <c:v>43207.947916666599</c:v>
                </c:pt>
                <c:pt idx="13274">
                  <c:v>43207.96875</c:v>
                </c:pt>
                <c:pt idx="13275">
                  <c:v>43207.989583333401</c:v>
                </c:pt>
                <c:pt idx="13276">
                  <c:v>43208.010416666599</c:v>
                </c:pt>
                <c:pt idx="13277">
                  <c:v>43208.03125</c:v>
                </c:pt>
                <c:pt idx="13278">
                  <c:v>43208.052083333401</c:v>
                </c:pt>
                <c:pt idx="13279">
                  <c:v>43208.072916666599</c:v>
                </c:pt>
                <c:pt idx="13280">
                  <c:v>43208.09375</c:v>
                </c:pt>
                <c:pt idx="13281">
                  <c:v>43208.114583333401</c:v>
                </c:pt>
                <c:pt idx="13282">
                  <c:v>43208.135416666599</c:v>
                </c:pt>
                <c:pt idx="13283">
                  <c:v>43208.15625</c:v>
                </c:pt>
                <c:pt idx="13284">
                  <c:v>43208.177083333401</c:v>
                </c:pt>
                <c:pt idx="13285">
                  <c:v>43208.197916666599</c:v>
                </c:pt>
                <c:pt idx="13286">
                  <c:v>43208.21875</c:v>
                </c:pt>
                <c:pt idx="13287">
                  <c:v>43208.239583333401</c:v>
                </c:pt>
                <c:pt idx="13288">
                  <c:v>43208.260416666599</c:v>
                </c:pt>
                <c:pt idx="13289">
                  <c:v>43208.28125</c:v>
                </c:pt>
                <c:pt idx="13290">
                  <c:v>43208.302083333401</c:v>
                </c:pt>
                <c:pt idx="13291">
                  <c:v>43208.322916666599</c:v>
                </c:pt>
                <c:pt idx="13292">
                  <c:v>43208.34375</c:v>
                </c:pt>
                <c:pt idx="13293">
                  <c:v>43208.364583333401</c:v>
                </c:pt>
                <c:pt idx="13294">
                  <c:v>43208.385416666599</c:v>
                </c:pt>
                <c:pt idx="13295">
                  <c:v>43208.40625</c:v>
                </c:pt>
                <c:pt idx="13296">
                  <c:v>43208.427083333401</c:v>
                </c:pt>
                <c:pt idx="13297">
                  <c:v>43208.447916666599</c:v>
                </c:pt>
                <c:pt idx="13298">
                  <c:v>43208.46875</c:v>
                </c:pt>
                <c:pt idx="13299">
                  <c:v>43208.489583333401</c:v>
                </c:pt>
                <c:pt idx="13300">
                  <c:v>43208.510416666599</c:v>
                </c:pt>
                <c:pt idx="13301">
                  <c:v>43208.53125</c:v>
                </c:pt>
                <c:pt idx="13302">
                  <c:v>43208.552083333401</c:v>
                </c:pt>
                <c:pt idx="13303">
                  <c:v>43208.572916666599</c:v>
                </c:pt>
                <c:pt idx="13304">
                  <c:v>43208.59375</c:v>
                </c:pt>
                <c:pt idx="13305">
                  <c:v>43208.614583333401</c:v>
                </c:pt>
                <c:pt idx="13306">
                  <c:v>43208.635416666599</c:v>
                </c:pt>
                <c:pt idx="13307">
                  <c:v>43208.65625</c:v>
                </c:pt>
                <c:pt idx="13308">
                  <c:v>43208.677083333401</c:v>
                </c:pt>
                <c:pt idx="13309">
                  <c:v>43208.697916666599</c:v>
                </c:pt>
                <c:pt idx="13310">
                  <c:v>43208.71875</c:v>
                </c:pt>
                <c:pt idx="13311">
                  <c:v>43208.739583333401</c:v>
                </c:pt>
                <c:pt idx="13312">
                  <c:v>43208.760416666599</c:v>
                </c:pt>
                <c:pt idx="13313">
                  <c:v>43208.78125</c:v>
                </c:pt>
                <c:pt idx="13314">
                  <c:v>43208.802083333401</c:v>
                </c:pt>
                <c:pt idx="13315">
                  <c:v>43208.822916666599</c:v>
                </c:pt>
                <c:pt idx="13316">
                  <c:v>43208.84375</c:v>
                </c:pt>
                <c:pt idx="13317">
                  <c:v>43208.864583333401</c:v>
                </c:pt>
                <c:pt idx="13318">
                  <c:v>43208.885416666599</c:v>
                </c:pt>
                <c:pt idx="13319">
                  <c:v>43208.90625</c:v>
                </c:pt>
                <c:pt idx="13320">
                  <c:v>43208.927083333401</c:v>
                </c:pt>
                <c:pt idx="13321">
                  <c:v>43208.947916666599</c:v>
                </c:pt>
                <c:pt idx="13322">
                  <c:v>43208.96875</c:v>
                </c:pt>
                <c:pt idx="13323">
                  <c:v>43208.989583333401</c:v>
                </c:pt>
                <c:pt idx="13324">
                  <c:v>43209.010416666599</c:v>
                </c:pt>
                <c:pt idx="13325">
                  <c:v>43209.03125</c:v>
                </c:pt>
                <c:pt idx="13326">
                  <c:v>43209.052083333401</c:v>
                </c:pt>
                <c:pt idx="13327">
                  <c:v>43209.072916666599</c:v>
                </c:pt>
                <c:pt idx="13328">
                  <c:v>43209.09375</c:v>
                </c:pt>
                <c:pt idx="13329">
                  <c:v>43209.114583333401</c:v>
                </c:pt>
                <c:pt idx="13330">
                  <c:v>43209.135416666599</c:v>
                </c:pt>
                <c:pt idx="13331">
                  <c:v>43209.15625</c:v>
                </c:pt>
                <c:pt idx="13332">
                  <c:v>43209.177083333401</c:v>
                </c:pt>
                <c:pt idx="13333">
                  <c:v>43209.197916666599</c:v>
                </c:pt>
                <c:pt idx="13334">
                  <c:v>43209.21875</c:v>
                </c:pt>
                <c:pt idx="13335">
                  <c:v>43209.239583333401</c:v>
                </c:pt>
                <c:pt idx="13336">
                  <c:v>43209.260416666599</c:v>
                </c:pt>
                <c:pt idx="13337">
                  <c:v>43209.28125</c:v>
                </c:pt>
                <c:pt idx="13338">
                  <c:v>43209.302083333401</c:v>
                </c:pt>
                <c:pt idx="13339">
                  <c:v>43209.322916666599</c:v>
                </c:pt>
                <c:pt idx="13340">
                  <c:v>43209.34375</c:v>
                </c:pt>
                <c:pt idx="13341">
                  <c:v>43209.364583333401</c:v>
                </c:pt>
                <c:pt idx="13342">
                  <c:v>43209.385416666599</c:v>
                </c:pt>
                <c:pt idx="13343">
                  <c:v>43209.40625</c:v>
                </c:pt>
                <c:pt idx="13344">
                  <c:v>43209.427083333401</c:v>
                </c:pt>
                <c:pt idx="13345">
                  <c:v>43209.447916666599</c:v>
                </c:pt>
                <c:pt idx="13346">
                  <c:v>43209.46875</c:v>
                </c:pt>
                <c:pt idx="13347">
                  <c:v>43209.489583333401</c:v>
                </c:pt>
                <c:pt idx="13348">
                  <c:v>43209.510416666599</c:v>
                </c:pt>
                <c:pt idx="13349">
                  <c:v>43209.53125</c:v>
                </c:pt>
                <c:pt idx="13350">
                  <c:v>43209.552083333401</c:v>
                </c:pt>
                <c:pt idx="13351">
                  <c:v>43209.572916666599</c:v>
                </c:pt>
                <c:pt idx="13352">
                  <c:v>43209.59375</c:v>
                </c:pt>
                <c:pt idx="13353">
                  <c:v>43209.614583333401</c:v>
                </c:pt>
                <c:pt idx="13354">
                  <c:v>43209.635416666599</c:v>
                </c:pt>
                <c:pt idx="13355">
                  <c:v>43209.65625</c:v>
                </c:pt>
                <c:pt idx="13356">
                  <c:v>43209.677083333401</c:v>
                </c:pt>
                <c:pt idx="13357">
                  <c:v>43209.697916666599</c:v>
                </c:pt>
                <c:pt idx="13358">
                  <c:v>43209.71875</c:v>
                </c:pt>
                <c:pt idx="13359">
                  <c:v>43209.739583333401</c:v>
                </c:pt>
                <c:pt idx="13360">
                  <c:v>43209.760416666599</c:v>
                </c:pt>
                <c:pt idx="13361">
                  <c:v>43209.78125</c:v>
                </c:pt>
                <c:pt idx="13362">
                  <c:v>43209.802083333401</c:v>
                </c:pt>
                <c:pt idx="13363">
                  <c:v>43209.822916666599</c:v>
                </c:pt>
                <c:pt idx="13364">
                  <c:v>43209.84375</c:v>
                </c:pt>
                <c:pt idx="13365">
                  <c:v>43209.864583333401</c:v>
                </c:pt>
                <c:pt idx="13366">
                  <c:v>43209.885416666599</c:v>
                </c:pt>
                <c:pt idx="13367">
                  <c:v>43209.90625</c:v>
                </c:pt>
                <c:pt idx="13368">
                  <c:v>43209.927083333401</c:v>
                </c:pt>
                <c:pt idx="13369">
                  <c:v>43209.947916666599</c:v>
                </c:pt>
                <c:pt idx="13370">
                  <c:v>43209.96875</c:v>
                </c:pt>
                <c:pt idx="13371">
                  <c:v>43209.989583333401</c:v>
                </c:pt>
                <c:pt idx="13372">
                  <c:v>43210.010416666599</c:v>
                </c:pt>
                <c:pt idx="13373">
                  <c:v>43210.03125</c:v>
                </c:pt>
                <c:pt idx="13374">
                  <c:v>43210.052083333401</c:v>
                </c:pt>
                <c:pt idx="13375">
                  <c:v>43210.072916666599</c:v>
                </c:pt>
                <c:pt idx="13376">
                  <c:v>43210.09375</c:v>
                </c:pt>
                <c:pt idx="13377">
                  <c:v>43210.114583333401</c:v>
                </c:pt>
                <c:pt idx="13378">
                  <c:v>43210.135416666599</c:v>
                </c:pt>
                <c:pt idx="13379">
                  <c:v>43210.15625</c:v>
                </c:pt>
                <c:pt idx="13380">
                  <c:v>43210.177083333401</c:v>
                </c:pt>
                <c:pt idx="13381">
                  <c:v>43210.197916666599</c:v>
                </c:pt>
                <c:pt idx="13382">
                  <c:v>43210.21875</c:v>
                </c:pt>
                <c:pt idx="13383">
                  <c:v>43210.239583333401</c:v>
                </c:pt>
                <c:pt idx="13384">
                  <c:v>43210.260416666599</c:v>
                </c:pt>
                <c:pt idx="13385">
                  <c:v>43210.28125</c:v>
                </c:pt>
                <c:pt idx="13386">
                  <c:v>43210.302083333401</c:v>
                </c:pt>
                <c:pt idx="13387">
                  <c:v>43210.322916666599</c:v>
                </c:pt>
                <c:pt idx="13388">
                  <c:v>43210.34375</c:v>
                </c:pt>
                <c:pt idx="13389">
                  <c:v>43210.364583333401</c:v>
                </c:pt>
                <c:pt idx="13390">
                  <c:v>43210.385416666599</c:v>
                </c:pt>
                <c:pt idx="13391">
                  <c:v>43210.40625</c:v>
                </c:pt>
                <c:pt idx="13392">
                  <c:v>43210.427083333401</c:v>
                </c:pt>
                <c:pt idx="13393">
                  <c:v>43210.447916666599</c:v>
                </c:pt>
                <c:pt idx="13394">
                  <c:v>43210.46875</c:v>
                </c:pt>
                <c:pt idx="13395">
                  <c:v>43210.489583333401</c:v>
                </c:pt>
                <c:pt idx="13396">
                  <c:v>43210.510416666599</c:v>
                </c:pt>
                <c:pt idx="13397">
                  <c:v>43210.53125</c:v>
                </c:pt>
                <c:pt idx="13398">
                  <c:v>43210.552083333401</c:v>
                </c:pt>
                <c:pt idx="13399">
                  <c:v>43210.572916666599</c:v>
                </c:pt>
                <c:pt idx="13400">
                  <c:v>43210.59375</c:v>
                </c:pt>
                <c:pt idx="13401">
                  <c:v>43210.614583333401</c:v>
                </c:pt>
                <c:pt idx="13402">
                  <c:v>43210.635416666599</c:v>
                </c:pt>
                <c:pt idx="13403">
                  <c:v>43210.65625</c:v>
                </c:pt>
                <c:pt idx="13404">
                  <c:v>43210.677083333401</c:v>
                </c:pt>
                <c:pt idx="13405">
                  <c:v>43210.697916666599</c:v>
                </c:pt>
                <c:pt idx="13406">
                  <c:v>43210.71875</c:v>
                </c:pt>
                <c:pt idx="13407">
                  <c:v>43210.739583333401</c:v>
                </c:pt>
                <c:pt idx="13408">
                  <c:v>43210.760416666599</c:v>
                </c:pt>
                <c:pt idx="13409">
                  <c:v>43210.78125</c:v>
                </c:pt>
                <c:pt idx="13410">
                  <c:v>43210.802083333401</c:v>
                </c:pt>
                <c:pt idx="13411">
                  <c:v>43210.822916666599</c:v>
                </c:pt>
                <c:pt idx="13412">
                  <c:v>43210.84375</c:v>
                </c:pt>
                <c:pt idx="13413">
                  <c:v>43210.864583333401</c:v>
                </c:pt>
                <c:pt idx="13414">
                  <c:v>43210.885416666599</c:v>
                </c:pt>
                <c:pt idx="13415">
                  <c:v>43210.90625</c:v>
                </c:pt>
                <c:pt idx="13416">
                  <c:v>43210.927083333401</c:v>
                </c:pt>
                <c:pt idx="13417">
                  <c:v>43210.947916666599</c:v>
                </c:pt>
                <c:pt idx="13418">
                  <c:v>43210.96875</c:v>
                </c:pt>
                <c:pt idx="13419">
                  <c:v>43210.989583333401</c:v>
                </c:pt>
                <c:pt idx="13420">
                  <c:v>43211.010416666599</c:v>
                </c:pt>
                <c:pt idx="13421">
                  <c:v>43211.03125</c:v>
                </c:pt>
                <c:pt idx="13422">
                  <c:v>43211.052083333401</c:v>
                </c:pt>
                <c:pt idx="13423">
                  <c:v>43211.072916666599</c:v>
                </c:pt>
                <c:pt idx="13424">
                  <c:v>43211.09375</c:v>
                </c:pt>
                <c:pt idx="13425">
                  <c:v>43211.114583333401</c:v>
                </c:pt>
                <c:pt idx="13426">
                  <c:v>43211.135416666599</c:v>
                </c:pt>
                <c:pt idx="13427">
                  <c:v>43211.15625</c:v>
                </c:pt>
                <c:pt idx="13428">
                  <c:v>43211.177083333401</c:v>
                </c:pt>
                <c:pt idx="13429">
                  <c:v>43211.197916666599</c:v>
                </c:pt>
                <c:pt idx="13430">
                  <c:v>43211.21875</c:v>
                </c:pt>
                <c:pt idx="13431">
                  <c:v>43211.239583333401</c:v>
                </c:pt>
                <c:pt idx="13432">
                  <c:v>43211.260416666599</c:v>
                </c:pt>
                <c:pt idx="13433">
                  <c:v>43211.28125</c:v>
                </c:pt>
                <c:pt idx="13434">
                  <c:v>43211.302083333401</c:v>
                </c:pt>
                <c:pt idx="13435">
                  <c:v>43211.322916666599</c:v>
                </c:pt>
                <c:pt idx="13436">
                  <c:v>43211.34375</c:v>
                </c:pt>
                <c:pt idx="13437">
                  <c:v>43211.364583333401</c:v>
                </c:pt>
                <c:pt idx="13438">
                  <c:v>43211.385416666599</c:v>
                </c:pt>
                <c:pt idx="13439">
                  <c:v>43211.40625</c:v>
                </c:pt>
                <c:pt idx="13440">
                  <c:v>43211.427083333401</c:v>
                </c:pt>
                <c:pt idx="13441">
                  <c:v>43211.447916666599</c:v>
                </c:pt>
                <c:pt idx="13442">
                  <c:v>43211.46875</c:v>
                </c:pt>
                <c:pt idx="13443">
                  <c:v>43211.489583333401</c:v>
                </c:pt>
                <c:pt idx="13444">
                  <c:v>43211.510416666599</c:v>
                </c:pt>
                <c:pt idx="13445">
                  <c:v>43211.53125</c:v>
                </c:pt>
                <c:pt idx="13446">
                  <c:v>43211.552083333401</c:v>
                </c:pt>
                <c:pt idx="13447">
                  <c:v>43211.572916666599</c:v>
                </c:pt>
                <c:pt idx="13448">
                  <c:v>43211.59375</c:v>
                </c:pt>
                <c:pt idx="13449">
                  <c:v>43211.614583333401</c:v>
                </c:pt>
                <c:pt idx="13450">
                  <c:v>43211.635416666599</c:v>
                </c:pt>
                <c:pt idx="13451">
                  <c:v>43211.65625</c:v>
                </c:pt>
                <c:pt idx="13452">
                  <c:v>43211.677083333401</c:v>
                </c:pt>
                <c:pt idx="13453">
                  <c:v>43211.697916666599</c:v>
                </c:pt>
                <c:pt idx="13454">
                  <c:v>43211.71875</c:v>
                </c:pt>
                <c:pt idx="13455">
                  <c:v>43211.739583333401</c:v>
                </c:pt>
                <c:pt idx="13456">
                  <c:v>43211.760416666599</c:v>
                </c:pt>
                <c:pt idx="13457">
                  <c:v>43211.78125</c:v>
                </c:pt>
                <c:pt idx="13458">
                  <c:v>43211.802083333401</c:v>
                </c:pt>
                <c:pt idx="13459">
                  <c:v>43211.822916666599</c:v>
                </c:pt>
                <c:pt idx="13460">
                  <c:v>43211.84375</c:v>
                </c:pt>
                <c:pt idx="13461">
                  <c:v>43211.864583333401</c:v>
                </c:pt>
                <c:pt idx="13462">
                  <c:v>43211.885416666599</c:v>
                </c:pt>
                <c:pt idx="13463">
                  <c:v>43211.90625</c:v>
                </c:pt>
                <c:pt idx="13464">
                  <c:v>43211.927083333401</c:v>
                </c:pt>
                <c:pt idx="13465">
                  <c:v>43211.947916666599</c:v>
                </c:pt>
                <c:pt idx="13466">
                  <c:v>43211.96875</c:v>
                </c:pt>
                <c:pt idx="13467">
                  <c:v>43211.989583333401</c:v>
                </c:pt>
                <c:pt idx="13468">
                  <c:v>43212.010416666599</c:v>
                </c:pt>
                <c:pt idx="13469">
                  <c:v>43212.03125</c:v>
                </c:pt>
                <c:pt idx="13470">
                  <c:v>43212.052083333401</c:v>
                </c:pt>
                <c:pt idx="13471">
                  <c:v>43212.072916666599</c:v>
                </c:pt>
                <c:pt idx="13472">
                  <c:v>43212.09375</c:v>
                </c:pt>
                <c:pt idx="13473">
                  <c:v>43212.114583333401</c:v>
                </c:pt>
                <c:pt idx="13474">
                  <c:v>43212.135416666599</c:v>
                </c:pt>
                <c:pt idx="13475">
                  <c:v>43212.15625</c:v>
                </c:pt>
                <c:pt idx="13476">
                  <c:v>43212.177083333401</c:v>
                </c:pt>
                <c:pt idx="13477">
                  <c:v>43212.197916666599</c:v>
                </c:pt>
                <c:pt idx="13478">
                  <c:v>43212.21875</c:v>
                </c:pt>
                <c:pt idx="13479">
                  <c:v>43212.239583333401</c:v>
                </c:pt>
                <c:pt idx="13480">
                  <c:v>43212.260416666599</c:v>
                </c:pt>
                <c:pt idx="13481">
                  <c:v>43212.28125</c:v>
                </c:pt>
                <c:pt idx="13482">
                  <c:v>43212.302083333401</c:v>
                </c:pt>
                <c:pt idx="13483">
                  <c:v>43212.322916666599</c:v>
                </c:pt>
                <c:pt idx="13484">
                  <c:v>43212.34375</c:v>
                </c:pt>
                <c:pt idx="13485">
                  <c:v>43212.364583333401</c:v>
                </c:pt>
                <c:pt idx="13486">
                  <c:v>43212.385416666599</c:v>
                </c:pt>
                <c:pt idx="13487">
                  <c:v>43212.40625</c:v>
                </c:pt>
                <c:pt idx="13488">
                  <c:v>43212.427083333401</c:v>
                </c:pt>
                <c:pt idx="13489">
                  <c:v>43212.447916666599</c:v>
                </c:pt>
                <c:pt idx="13490">
                  <c:v>43212.46875</c:v>
                </c:pt>
                <c:pt idx="13491">
                  <c:v>43212.489583333401</c:v>
                </c:pt>
                <c:pt idx="13492">
                  <c:v>43212.510416666599</c:v>
                </c:pt>
                <c:pt idx="13493">
                  <c:v>43212.53125</c:v>
                </c:pt>
                <c:pt idx="13494">
                  <c:v>43212.552083333401</c:v>
                </c:pt>
                <c:pt idx="13495">
                  <c:v>43212.572916666599</c:v>
                </c:pt>
                <c:pt idx="13496">
                  <c:v>43212.59375</c:v>
                </c:pt>
                <c:pt idx="13497">
                  <c:v>43212.614583333401</c:v>
                </c:pt>
                <c:pt idx="13498">
                  <c:v>43212.635416666599</c:v>
                </c:pt>
                <c:pt idx="13499">
                  <c:v>43212.65625</c:v>
                </c:pt>
                <c:pt idx="13500">
                  <c:v>43212.677083333401</c:v>
                </c:pt>
                <c:pt idx="13501">
                  <c:v>43212.697916666599</c:v>
                </c:pt>
                <c:pt idx="13502">
                  <c:v>43212.71875</c:v>
                </c:pt>
                <c:pt idx="13503">
                  <c:v>43212.739583333401</c:v>
                </c:pt>
                <c:pt idx="13504">
                  <c:v>43212.760416666599</c:v>
                </c:pt>
                <c:pt idx="13505">
                  <c:v>43212.78125</c:v>
                </c:pt>
                <c:pt idx="13506">
                  <c:v>43212.802083333401</c:v>
                </c:pt>
                <c:pt idx="13507">
                  <c:v>43212.822916666599</c:v>
                </c:pt>
                <c:pt idx="13508">
                  <c:v>43212.84375</c:v>
                </c:pt>
                <c:pt idx="13509">
                  <c:v>43212.864583333401</c:v>
                </c:pt>
                <c:pt idx="13510">
                  <c:v>43212.885416666599</c:v>
                </c:pt>
                <c:pt idx="13511">
                  <c:v>43212.90625</c:v>
                </c:pt>
                <c:pt idx="13512">
                  <c:v>43212.927083333401</c:v>
                </c:pt>
                <c:pt idx="13513">
                  <c:v>43212.947916666599</c:v>
                </c:pt>
                <c:pt idx="13514">
                  <c:v>43212.96875</c:v>
                </c:pt>
                <c:pt idx="13515">
                  <c:v>43212.989583333401</c:v>
                </c:pt>
                <c:pt idx="13516">
                  <c:v>43213.010416666599</c:v>
                </c:pt>
                <c:pt idx="13517">
                  <c:v>43213.03125</c:v>
                </c:pt>
                <c:pt idx="13518">
                  <c:v>43213.052083333401</c:v>
                </c:pt>
                <c:pt idx="13519">
                  <c:v>43213.072916666599</c:v>
                </c:pt>
                <c:pt idx="13520">
                  <c:v>43213.09375</c:v>
                </c:pt>
                <c:pt idx="13521">
                  <c:v>43213.114583333401</c:v>
                </c:pt>
                <c:pt idx="13522">
                  <c:v>43213.135416666599</c:v>
                </c:pt>
                <c:pt idx="13523">
                  <c:v>43213.15625</c:v>
                </c:pt>
                <c:pt idx="13524">
                  <c:v>43213.177083333401</c:v>
                </c:pt>
                <c:pt idx="13525">
                  <c:v>43213.197916666599</c:v>
                </c:pt>
                <c:pt idx="13526">
                  <c:v>43213.21875</c:v>
                </c:pt>
                <c:pt idx="13527">
                  <c:v>43213.239583333401</c:v>
                </c:pt>
                <c:pt idx="13528">
                  <c:v>43213.260416666599</c:v>
                </c:pt>
                <c:pt idx="13529">
                  <c:v>43213.28125</c:v>
                </c:pt>
                <c:pt idx="13530">
                  <c:v>43213.302083333401</c:v>
                </c:pt>
                <c:pt idx="13531">
                  <c:v>43213.322916666599</c:v>
                </c:pt>
                <c:pt idx="13532">
                  <c:v>43213.34375</c:v>
                </c:pt>
                <c:pt idx="13533">
                  <c:v>43213.364583333401</c:v>
                </c:pt>
                <c:pt idx="13534">
                  <c:v>43213.385416666599</c:v>
                </c:pt>
                <c:pt idx="13535">
                  <c:v>43213.40625</c:v>
                </c:pt>
                <c:pt idx="13536">
                  <c:v>43213.427083333401</c:v>
                </c:pt>
                <c:pt idx="13537">
                  <c:v>43213.447916666599</c:v>
                </c:pt>
                <c:pt idx="13538">
                  <c:v>43213.46875</c:v>
                </c:pt>
                <c:pt idx="13539">
                  <c:v>43213.489583333401</c:v>
                </c:pt>
                <c:pt idx="13540">
                  <c:v>43213.510416666599</c:v>
                </c:pt>
                <c:pt idx="13541">
                  <c:v>43213.53125</c:v>
                </c:pt>
                <c:pt idx="13542">
                  <c:v>43213.552083333401</c:v>
                </c:pt>
                <c:pt idx="13543">
                  <c:v>43213.572916666599</c:v>
                </c:pt>
                <c:pt idx="13544">
                  <c:v>43213.59375</c:v>
                </c:pt>
                <c:pt idx="13545">
                  <c:v>43213.614583333401</c:v>
                </c:pt>
                <c:pt idx="13546">
                  <c:v>43213.635416666599</c:v>
                </c:pt>
                <c:pt idx="13547">
                  <c:v>43213.65625</c:v>
                </c:pt>
                <c:pt idx="13548">
                  <c:v>43213.677083333401</c:v>
                </c:pt>
                <c:pt idx="13549">
                  <c:v>43213.697916666599</c:v>
                </c:pt>
                <c:pt idx="13550">
                  <c:v>43213.71875</c:v>
                </c:pt>
                <c:pt idx="13551">
                  <c:v>43213.739583333401</c:v>
                </c:pt>
                <c:pt idx="13552">
                  <c:v>43213.760416666599</c:v>
                </c:pt>
                <c:pt idx="13553">
                  <c:v>43213.78125</c:v>
                </c:pt>
                <c:pt idx="13554">
                  <c:v>43213.802083333401</c:v>
                </c:pt>
                <c:pt idx="13555">
                  <c:v>43213.822916666599</c:v>
                </c:pt>
                <c:pt idx="13556">
                  <c:v>43213.84375</c:v>
                </c:pt>
                <c:pt idx="13557">
                  <c:v>43213.864583333401</c:v>
                </c:pt>
                <c:pt idx="13558">
                  <c:v>43213.885416666599</c:v>
                </c:pt>
                <c:pt idx="13559">
                  <c:v>43213.90625</c:v>
                </c:pt>
                <c:pt idx="13560">
                  <c:v>43213.927083333401</c:v>
                </c:pt>
                <c:pt idx="13561">
                  <c:v>43213.947916666599</c:v>
                </c:pt>
                <c:pt idx="13562">
                  <c:v>43213.96875</c:v>
                </c:pt>
                <c:pt idx="13563">
                  <c:v>43213.989583333401</c:v>
                </c:pt>
                <c:pt idx="13564">
                  <c:v>43214.010416666599</c:v>
                </c:pt>
                <c:pt idx="13565">
                  <c:v>43214.03125</c:v>
                </c:pt>
                <c:pt idx="13566">
                  <c:v>43214.052083333401</c:v>
                </c:pt>
                <c:pt idx="13567">
                  <c:v>43214.072916666599</c:v>
                </c:pt>
                <c:pt idx="13568">
                  <c:v>43214.09375</c:v>
                </c:pt>
                <c:pt idx="13569">
                  <c:v>43214.114583333401</c:v>
                </c:pt>
                <c:pt idx="13570">
                  <c:v>43214.135416666599</c:v>
                </c:pt>
                <c:pt idx="13571">
                  <c:v>43214.15625</c:v>
                </c:pt>
                <c:pt idx="13572">
                  <c:v>43214.177083333401</c:v>
                </c:pt>
                <c:pt idx="13573">
                  <c:v>43214.197916666599</c:v>
                </c:pt>
                <c:pt idx="13574">
                  <c:v>43214.21875</c:v>
                </c:pt>
                <c:pt idx="13575">
                  <c:v>43214.239583333401</c:v>
                </c:pt>
                <c:pt idx="13576">
                  <c:v>43214.260416666599</c:v>
                </c:pt>
                <c:pt idx="13577">
                  <c:v>43214.28125</c:v>
                </c:pt>
                <c:pt idx="13578">
                  <c:v>43214.302083333401</c:v>
                </c:pt>
                <c:pt idx="13579">
                  <c:v>43214.322916666599</c:v>
                </c:pt>
                <c:pt idx="13580">
                  <c:v>43214.34375</c:v>
                </c:pt>
                <c:pt idx="13581">
                  <c:v>43214.364583333401</c:v>
                </c:pt>
                <c:pt idx="13582">
                  <c:v>43214.385416666599</c:v>
                </c:pt>
                <c:pt idx="13583">
                  <c:v>43214.40625</c:v>
                </c:pt>
                <c:pt idx="13584">
                  <c:v>43214.427083333401</c:v>
                </c:pt>
                <c:pt idx="13585">
                  <c:v>43214.447916666599</c:v>
                </c:pt>
                <c:pt idx="13586">
                  <c:v>43214.46875</c:v>
                </c:pt>
                <c:pt idx="13587">
                  <c:v>43214.489583333401</c:v>
                </c:pt>
                <c:pt idx="13588">
                  <c:v>43214.510416666599</c:v>
                </c:pt>
                <c:pt idx="13589">
                  <c:v>43214.53125</c:v>
                </c:pt>
                <c:pt idx="13590">
                  <c:v>43214.552083333401</c:v>
                </c:pt>
                <c:pt idx="13591">
                  <c:v>43214.572916666599</c:v>
                </c:pt>
                <c:pt idx="13592">
                  <c:v>43214.59375</c:v>
                </c:pt>
                <c:pt idx="13593">
                  <c:v>43214.614583333401</c:v>
                </c:pt>
                <c:pt idx="13594">
                  <c:v>43214.635416666599</c:v>
                </c:pt>
                <c:pt idx="13595">
                  <c:v>43214.65625</c:v>
                </c:pt>
                <c:pt idx="13596">
                  <c:v>43214.677083333401</c:v>
                </c:pt>
                <c:pt idx="13597">
                  <c:v>43214.697916666599</c:v>
                </c:pt>
                <c:pt idx="13598">
                  <c:v>43214.71875</c:v>
                </c:pt>
                <c:pt idx="13599">
                  <c:v>43214.739583333401</c:v>
                </c:pt>
                <c:pt idx="13600">
                  <c:v>43214.760416666599</c:v>
                </c:pt>
                <c:pt idx="13601">
                  <c:v>43214.78125</c:v>
                </c:pt>
                <c:pt idx="13602">
                  <c:v>43214.802083333401</c:v>
                </c:pt>
                <c:pt idx="13603">
                  <c:v>43214.822916666599</c:v>
                </c:pt>
                <c:pt idx="13604">
                  <c:v>43214.84375</c:v>
                </c:pt>
                <c:pt idx="13605">
                  <c:v>43214.864583333401</c:v>
                </c:pt>
                <c:pt idx="13606">
                  <c:v>43214.885416666599</c:v>
                </c:pt>
                <c:pt idx="13607">
                  <c:v>43214.90625</c:v>
                </c:pt>
                <c:pt idx="13608">
                  <c:v>43214.927083333401</c:v>
                </c:pt>
                <c:pt idx="13609">
                  <c:v>43214.947916666599</c:v>
                </c:pt>
                <c:pt idx="13610">
                  <c:v>43214.96875</c:v>
                </c:pt>
                <c:pt idx="13611">
                  <c:v>43214.989583333401</c:v>
                </c:pt>
                <c:pt idx="13612">
                  <c:v>43215.010416666599</c:v>
                </c:pt>
                <c:pt idx="13613">
                  <c:v>43215.03125</c:v>
                </c:pt>
                <c:pt idx="13614">
                  <c:v>43215.052083333401</c:v>
                </c:pt>
                <c:pt idx="13615">
                  <c:v>43215.072916666599</c:v>
                </c:pt>
                <c:pt idx="13616">
                  <c:v>43215.09375</c:v>
                </c:pt>
                <c:pt idx="13617">
                  <c:v>43215.114583333401</c:v>
                </c:pt>
                <c:pt idx="13618">
                  <c:v>43215.135416666599</c:v>
                </c:pt>
                <c:pt idx="13619">
                  <c:v>43215.15625</c:v>
                </c:pt>
                <c:pt idx="13620">
                  <c:v>43215.177083333401</c:v>
                </c:pt>
                <c:pt idx="13621">
                  <c:v>43215.197916666599</c:v>
                </c:pt>
                <c:pt idx="13622">
                  <c:v>43215.21875</c:v>
                </c:pt>
                <c:pt idx="13623">
                  <c:v>43215.239583333401</c:v>
                </c:pt>
                <c:pt idx="13624">
                  <c:v>43215.260416666599</c:v>
                </c:pt>
                <c:pt idx="13625">
                  <c:v>43215.28125</c:v>
                </c:pt>
                <c:pt idx="13626">
                  <c:v>43215.302083333401</c:v>
                </c:pt>
                <c:pt idx="13627">
                  <c:v>43215.322916666599</c:v>
                </c:pt>
                <c:pt idx="13628">
                  <c:v>43215.34375</c:v>
                </c:pt>
                <c:pt idx="13629">
                  <c:v>43215.364583333401</c:v>
                </c:pt>
                <c:pt idx="13630">
                  <c:v>43215.385416666599</c:v>
                </c:pt>
                <c:pt idx="13631">
                  <c:v>43215.40625</c:v>
                </c:pt>
                <c:pt idx="13632">
                  <c:v>43215.427083333401</c:v>
                </c:pt>
                <c:pt idx="13633">
                  <c:v>43215.447916666599</c:v>
                </c:pt>
                <c:pt idx="13634">
                  <c:v>43215.46875</c:v>
                </c:pt>
                <c:pt idx="13635">
                  <c:v>43215.489583333401</c:v>
                </c:pt>
                <c:pt idx="13636">
                  <c:v>43215.510416666599</c:v>
                </c:pt>
                <c:pt idx="13637">
                  <c:v>43215.53125</c:v>
                </c:pt>
                <c:pt idx="13638">
                  <c:v>43215.552083333401</c:v>
                </c:pt>
                <c:pt idx="13639">
                  <c:v>43215.572916666599</c:v>
                </c:pt>
                <c:pt idx="13640">
                  <c:v>43215.59375</c:v>
                </c:pt>
                <c:pt idx="13641">
                  <c:v>43215.614583333401</c:v>
                </c:pt>
                <c:pt idx="13642">
                  <c:v>43215.635416666599</c:v>
                </c:pt>
                <c:pt idx="13643">
                  <c:v>43215.65625</c:v>
                </c:pt>
                <c:pt idx="13644">
                  <c:v>43215.677083333401</c:v>
                </c:pt>
                <c:pt idx="13645">
                  <c:v>43215.697916666599</c:v>
                </c:pt>
                <c:pt idx="13646">
                  <c:v>43215.71875</c:v>
                </c:pt>
                <c:pt idx="13647">
                  <c:v>43215.739583333401</c:v>
                </c:pt>
                <c:pt idx="13648">
                  <c:v>43215.760416666599</c:v>
                </c:pt>
                <c:pt idx="13649">
                  <c:v>43215.78125</c:v>
                </c:pt>
                <c:pt idx="13650">
                  <c:v>43215.802083333401</c:v>
                </c:pt>
                <c:pt idx="13651">
                  <c:v>43215.822916666599</c:v>
                </c:pt>
                <c:pt idx="13652">
                  <c:v>43215.84375</c:v>
                </c:pt>
                <c:pt idx="13653">
                  <c:v>43215.864583333401</c:v>
                </c:pt>
                <c:pt idx="13654">
                  <c:v>43215.885416666599</c:v>
                </c:pt>
                <c:pt idx="13655">
                  <c:v>43215.90625</c:v>
                </c:pt>
                <c:pt idx="13656">
                  <c:v>43215.927083333401</c:v>
                </c:pt>
                <c:pt idx="13657">
                  <c:v>43215.947916666599</c:v>
                </c:pt>
                <c:pt idx="13658">
                  <c:v>43215.96875</c:v>
                </c:pt>
                <c:pt idx="13659">
                  <c:v>43215.989583333401</c:v>
                </c:pt>
                <c:pt idx="13660">
                  <c:v>43216.010416666599</c:v>
                </c:pt>
                <c:pt idx="13661">
                  <c:v>43216.03125</c:v>
                </c:pt>
                <c:pt idx="13662">
                  <c:v>43216.052083333401</c:v>
                </c:pt>
                <c:pt idx="13663">
                  <c:v>43216.072916666599</c:v>
                </c:pt>
                <c:pt idx="13664">
                  <c:v>43216.09375</c:v>
                </c:pt>
                <c:pt idx="13665">
                  <c:v>43216.114583333401</c:v>
                </c:pt>
                <c:pt idx="13666">
                  <c:v>43216.135416666599</c:v>
                </c:pt>
                <c:pt idx="13667">
                  <c:v>43216.15625</c:v>
                </c:pt>
                <c:pt idx="13668">
                  <c:v>43216.177083333401</c:v>
                </c:pt>
                <c:pt idx="13669">
                  <c:v>43216.197916666599</c:v>
                </c:pt>
                <c:pt idx="13670">
                  <c:v>43216.21875</c:v>
                </c:pt>
                <c:pt idx="13671">
                  <c:v>43216.239583333401</c:v>
                </c:pt>
                <c:pt idx="13672">
                  <c:v>43216.260416666599</c:v>
                </c:pt>
                <c:pt idx="13673">
                  <c:v>43216.28125</c:v>
                </c:pt>
                <c:pt idx="13674">
                  <c:v>43216.302083333401</c:v>
                </c:pt>
                <c:pt idx="13675">
                  <c:v>43216.322916666599</c:v>
                </c:pt>
                <c:pt idx="13676">
                  <c:v>43216.34375</c:v>
                </c:pt>
                <c:pt idx="13677">
                  <c:v>43216.364583333401</c:v>
                </c:pt>
                <c:pt idx="13678">
                  <c:v>43216.385416666599</c:v>
                </c:pt>
                <c:pt idx="13679">
                  <c:v>43216.40625</c:v>
                </c:pt>
                <c:pt idx="13680">
                  <c:v>43216.427083333401</c:v>
                </c:pt>
                <c:pt idx="13681">
                  <c:v>43216.447916666599</c:v>
                </c:pt>
                <c:pt idx="13682">
                  <c:v>43216.46875</c:v>
                </c:pt>
                <c:pt idx="13683">
                  <c:v>43216.489583333401</c:v>
                </c:pt>
                <c:pt idx="13684">
                  <c:v>43216.510416666599</c:v>
                </c:pt>
                <c:pt idx="13685">
                  <c:v>43216.53125</c:v>
                </c:pt>
                <c:pt idx="13686">
                  <c:v>43216.552083333401</c:v>
                </c:pt>
                <c:pt idx="13687">
                  <c:v>43216.572916666599</c:v>
                </c:pt>
                <c:pt idx="13688">
                  <c:v>43216.59375</c:v>
                </c:pt>
                <c:pt idx="13689">
                  <c:v>43216.614583333401</c:v>
                </c:pt>
                <c:pt idx="13690">
                  <c:v>43216.635416666599</c:v>
                </c:pt>
                <c:pt idx="13691">
                  <c:v>43216.65625</c:v>
                </c:pt>
                <c:pt idx="13692">
                  <c:v>43216.677083333401</c:v>
                </c:pt>
                <c:pt idx="13693">
                  <c:v>43216.697916666599</c:v>
                </c:pt>
                <c:pt idx="13694">
                  <c:v>43216.71875</c:v>
                </c:pt>
                <c:pt idx="13695">
                  <c:v>43216.739583333401</c:v>
                </c:pt>
                <c:pt idx="13696">
                  <c:v>43216.760416666599</c:v>
                </c:pt>
                <c:pt idx="13697">
                  <c:v>43216.78125</c:v>
                </c:pt>
                <c:pt idx="13698">
                  <c:v>43216.802083333401</c:v>
                </c:pt>
                <c:pt idx="13699">
                  <c:v>43216.822916666599</c:v>
                </c:pt>
                <c:pt idx="13700">
                  <c:v>43216.84375</c:v>
                </c:pt>
                <c:pt idx="13701">
                  <c:v>43216.864583333401</c:v>
                </c:pt>
                <c:pt idx="13702">
                  <c:v>43216.885416666599</c:v>
                </c:pt>
                <c:pt idx="13703">
                  <c:v>43216.90625</c:v>
                </c:pt>
                <c:pt idx="13704">
                  <c:v>43216.927083333401</c:v>
                </c:pt>
                <c:pt idx="13705">
                  <c:v>43216.947916666599</c:v>
                </c:pt>
                <c:pt idx="13706">
                  <c:v>43216.96875</c:v>
                </c:pt>
                <c:pt idx="13707">
                  <c:v>43216.989583333401</c:v>
                </c:pt>
                <c:pt idx="13708">
                  <c:v>43217.010416666599</c:v>
                </c:pt>
                <c:pt idx="13709">
                  <c:v>43217.03125</c:v>
                </c:pt>
                <c:pt idx="13710">
                  <c:v>43217.052083333401</c:v>
                </c:pt>
                <c:pt idx="13711">
                  <c:v>43217.072916666599</c:v>
                </c:pt>
                <c:pt idx="13712">
                  <c:v>43217.09375</c:v>
                </c:pt>
                <c:pt idx="13713">
                  <c:v>43217.114583333401</c:v>
                </c:pt>
                <c:pt idx="13714">
                  <c:v>43217.135416666599</c:v>
                </c:pt>
                <c:pt idx="13715">
                  <c:v>43217.15625</c:v>
                </c:pt>
                <c:pt idx="13716">
                  <c:v>43217.177083333401</c:v>
                </c:pt>
                <c:pt idx="13717">
                  <c:v>43217.197916666599</c:v>
                </c:pt>
                <c:pt idx="13718">
                  <c:v>43217.21875</c:v>
                </c:pt>
                <c:pt idx="13719">
                  <c:v>43217.239583333401</c:v>
                </c:pt>
                <c:pt idx="13720">
                  <c:v>43217.260416666599</c:v>
                </c:pt>
                <c:pt idx="13721">
                  <c:v>43217.28125</c:v>
                </c:pt>
                <c:pt idx="13722">
                  <c:v>43217.302083333401</c:v>
                </c:pt>
                <c:pt idx="13723">
                  <c:v>43217.322916666599</c:v>
                </c:pt>
                <c:pt idx="13724">
                  <c:v>43217.34375</c:v>
                </c:pt>
                <c:pt idx="13725">
                  <c:v>43217.364583333401</c:v>
                </c:pt>
                <c:pt idx="13726">
                  <c:v>43217.385416666599</c:v>
                </c:pt>
                <c:pt idx="13727">
                  <c:v>43217.40625</c:v>
                </c:pt>
                <c:pt idx="13728">
                  <c:v>43217.427083333401</c:v>
                </c:pt>
                <c:pt idx="13729">
                  <c:v>43217.447916666599</c:v>
                </c:pt>
                <c:pt idx="13730">
                  <c:v>43217.46875</c:v>
                </c:pt>
                <c:pt idx="13731">
                  <c:v>43217.489583333401</c:v>
                </c:pt>
                <c:pt idx="13732">
                  <c:v>43217.510416666599</c:v>
                </c:pt>
                <c:pt idx="13733">
                  <c:v>43217.53125</c:v>
                </c:pt>
                <c:pt idx="13734">
                  <c:v>43217.552083333401</c:v>
                </c:pt>
                <c:pt idx="13735">
                  <c:v>43217.572916666599</c:v>
                </c:pt>
                <c:pt idx="13736">
                  <c:v>43217.59375</c:v>
                </c:pt>
                <c:pt idx="13737">
                  <c:v>43217.614583333401</c:v>
                </c:pt>
                <c:pt idx="13738">
                  <c:v>43217.635416666599</c:v>
                </c:pt>
                <c:pt idx="13739">
                  <c:v>43217.65625</c:v>
                </c:pt>
                <c:pt idx="13740">
                  <c:v>43217.677083333401</c:v>
                </c:pt>
                <c:pt idx="13741">
                  <c:v>43217.697916666599</c:v>
                </c:pt>
                <c:pt idx="13742">
                  <c:v>43217.71875</c:v>
                </c:pt>
                <c:pt idx="13743">
                  <c:v>43217.739583333401</c:v>
                </c:pt>
                <c:pt idx="13744">
                  <c:v>43217.760416666599</c:v>
                </c:pt>
                <c:pt idx="13745">
                  <c:v>43217.78125</c:v>
                </c:pt>
                <c:pt idx="13746">
                  <c:v>43217.802083333401</c:v>
                </c:pt>
                <c:pt idx="13747">
                  <c:v>43217.822916666599</c:v>
                </c:pt>
                <c:pt idx="13748">
                  <c:v>43217.84375</c:v>
                </c:pt>
                <c:pt idx="13749">
                  <c:v>43217.864583333401</c:v>
                </c:pt>
                <c:pt idx="13750">
                  <c:v>43217.885416666599</c:v>
                </c:pt>
                <c:pt idx="13751">
                  <c:v>43217.90625</c:v>
                </c:pt>
                <c:pt idx="13752">
                  <c:v>43217.927083333401</c:v>
                </c:pt>
                <c:pt idx="13753">
                  <c:v>43217.947916666599</c:v>
                </c:pt>
                <c:pt idx="13754">
                  <c:v>43217.96875</c:v>
                </c:pt>
                <c:pt idx="13755">
                  <c:v>43217.989583333401</c:v>
                </c:pt>
                <c:pt idx="13756">
                  <c:v>43218.010416666599</c:v>
                </c:pt>
                <c:pt idx="13757">
                  <c:v>43218.03125</c:v>
                </c:pt>
                <c:pt idx="13758">
                  <c:v>43218.052083333401</c:v>
                </c:pt>
                <c:pt idx="13759">
                  <c:v>43218.072916666599</c:v>
                </c:pt>
                <c:pt idx="13760">
                  <c:v>43218.09375</c:v>
                </c:pt>
                <c:pt idx="13761">
                  <c:v>43218.114583333401</c:v>
                </c:pt>
                <c:pt idx="13762">
                  <c:v>43218.135416666599</c:v>
                </c:pt>
                <c:pt idx="13763">
                  <c:v>43218.15625</c:v>
                </c:pt>
                <c:pt idx="13764">
                  <c:v>43218.177083333401</c:v>
                </c:pt>
                <c:pt idx="13765">
                  <c:v>43218.197916666599</c:v>
                </c:pt>
                <c:pt idx="13766">
                  <c:v>43218.21875</c:v>
                </c:pt>
                <c:pt idx="13767">
                  <c:v>43218.239583333401</c:v>
                </c:pt>
                <c:pt idx="13768">
                  <c:v>43218.260416666599</c:v>
                </c:pt>
                <c:pt idx="13769">
                  <c:v>43218.28125</c:v>
                </c:pt>
                <c:pt idx="13770">
                  <c:v>43218.302083333401</c:v>
                </c:pt>
                <c:pt idx="13771">
                  <c:v>43218.322916666599</c:v>
                </c:pt>
                <c:pt idx="13772">
                  <c:v>43218.34375</c:v>
                </c:pt>
                <c:pt idx="13773">
                  <c:v>43218.364583333401</c:v>
                </c:pt>
                <c:pt idx="13774">
                  <c:v>43218.385416666599</c:v>
                </c:pt>
                <c:pt idx="13775">
                  <c:v>43218.40625</c:v>
                </c:pt>
                <c:pt idx="13776">
                  <c:v>43218.427083333401</c:v>
                </c:pt>
                <c:pt idx="13777">
                  <c:v>43218.447916666599</c:v>
                </c:pt>
                <c:pt idx="13778">
                  <c:v>43218.46875</c:v>
                </c:pt>
                <c:pt idx="13779">
                  <c:v>43218.489583333401</c:v>
                </c:pt>
                <c:pt idx="13780">
                  <c:v>43218.510416666599</c:v>
                </c:pt>
                <c:pt idx="13781">
                  <c:v>43218.53125</c:v>
                </c:pt>
                <c:pt idx="13782">
                  <c:v>43218.552083333401</c:v>
                </c:pt>
                <c:pt idx="13783">
                  <c:v>43218.572916666599</c:v>
                </c:pt>
                <c:pt idx="13784">
                  <c:v>43218.59375</c:v>
                </c:pt>
                <c:pt idx="13785">
                  <c:v>43218.614583333401</c:v>
                </c:pt>
                <c:pt idx="13786">
                  <c:v>43218.635416666599</c:v>
                </c:pt>
                <c:pt idx="13787">
                  <c:v>43218.65625</c:v>
                </c:pt>
                <c:pt idx="13788">
                  <c:v>43218.677083333401</c:v>
                </c:pt>
                <c:pt idx="13789">
                  <c:v>43218.697916666599</c:v>
                </c:pt>
                <c:pt idx="13790">
                  <c:v>43218.71875</c:v>
                </c:pt>
                <c:pt idx="13791">
                  <c:v>43218.739583333401</c:v>
                </c:pt>
                <c:pt idx="13792">
                  <c:v>43218.760416666599</c:v>
                </c:pt>
                <c:pt idx="13793">
                  <c:v>43218.78125</c:v>
                </c:pt>
                <c:pt idx="13794">
                  <c:v>43218.802083333401</c:v>
                </c:pt>
                <c:pt idx="13795">
                  <c:v>43218.822916666599</c:v>
                </c:pt>
                <c:pt idx="13796">
                  <c:v>43218.84375</c:v>
                </c:pt>
                <c:pt idx="13797">
                  <c:v>43218.864583333401</c:v>
                </c:pt>
                <c:pt idx="13798">
                  <c:v>43218.885416666599</c:v>
                </c:pt>
                <c:pt idx="13799">
                  <c:v>43218.90625</c:v>
                </c:pt>
                <c:pt idx="13800">
                  <c:v>43218.927083333401</c:v>
                </c:pt>
                <c:pt idx="13801">
                  <c:v>43218.947916666599</c:v>
                </c:pt>
                <c:pt idx="13802">
                  <c:v>43218.96875</c:v>
                </c:pt>
                <c:pt idx="13803">
                  <c:v>43218.989583333401</c:v>
                </c:pt>
                <c:pt idx="13804">
                  <c:v>43219.010416666599</c:v>
                </c:pt>
                <c:pt idx="13805">
                  <c:v>43219.03125</c:v>
                </c:pt>
                <c:pt idx="13806">
                  <c:v>43219.052083333401</c:v>
                </c:pt>
                <c:pt idx="13807">
                  <c:v>43219.072916666599</c:v>
                </c:pt>
                <c:pt idx="13808">
                  <c:v>43219.09375</c:v>
                </c:pt>
                <c:pt idx="13809">
                  <c:v>43219.114583333401</c:v>
                </c:pt>
                <c:pt idx="13810">
                  <c:v>43219.135416666599</c:v>
                </c:pt>
                <c:pt idx="13811">
                  <c:v>43219.15625</c:v>
                </c:pt>
                <c:pt idx="13812">
                  <c:v>43219.177083333401</c:v>
                </c:pt>
                <c:pt idx="13813">
                  <c:v>43219.197916666599</c:v>
                </c:pt>
                <c:pt idx="13814">
                  <c:v>43219.21875</c:v>
                </c:pt>
                <c:pt idx="13815">
                  <c:v>43219.239583333401</c:v>
                </c:pt>
                <c:pt idx="13816">
                  <c:v>43219.260416666599</c:v>
                </c:pt>
                <c:pt idx="13817">
                  <c:v>43219.28125</c:v>
                </c:pt>
                <c:pt idx="13818">
                  <c:v>43219.302083333401</c:v>
                </c:pt>
                <c:pt idx="13819">
                  <c:v>43219.322916666599</c:v>
                </c:pt>
                <c:pt idx="13820">
                  <c:v>43219.34375</c:v>
                </c:pt>
                <c:pt idx="13821">
                  <c:v>43219.364583333401</c:v>
                </c:pt>
                <c:pt idx="13822">
                  <c:v>43219.385416666599</c:v>
                </c:pt>
                <c:pt idx="13823">
                  <c:v>43219.40625</c:v>
                </c:pt>
                <c:pt idx="13824">
                  <c:v>43219.427083333401</c:v>
                </c:pt>
                <c:pt idx="13825">
                  <c:v>43219.447916666599</c:v>
                </c:pt>
                <c:pt idx="13826">
                  <c:v>43219.46875</c:v>
                </c:pt>
                <c:pt idx="13827">
                  <c:v>43219.489583333401</c:v>
                </c:pt>
                <c:pt idx="13828">
                  <c:v>43219.510416666599</c:v>
                </c:pt>
                <c:pt idx="13829">
                  <c:v>43219.53125</c:v>
                </c:pt>
                <c:pt idx="13830">
                  <c:v>43219.552083333401</c:v>
                </c:pt>
                <c:pt idx="13831">
                  <c:v>43219.572916666599</c:v>
                </c:pt>
                <c:pt idx="13832">
                  <c:v>43219.59375</c:v>
                </c:pt>
                <c:pt idx="13833">
                  <c:v>43219.614583333401</c:v>
                </c:pt>
                <c:pt idx="13834">
                  <c:v>43219.635416666599</c:v>
                </c:pt>
                <c:pt idx="13835">
                  <c:v>43219.65625</c:v>
                </c:pt>
                <c:pt idx="13836">
                  <c:v>43219.677083333401</c:v>
                </c:pt>
                <c:pt idx="13837">
                  <c:v>43219.697916666599</c:v>
                </c:pt>
                <c:pt idx="13838">
                  <c:v>43219.71875</c:v>
                </c:pt>
                <c:pt idx="13839">
                  <c:v>43219.739583333401</c:v>
                </c:pt>
                <c:pt idx="13840">
                  <c:v>43219.760416666599</c:v>
                </c:pt>
                <c:pt idx="13841">
                  <c:v>43219.78125</c:v>
                </c:pt>
                <c:pt idx="13842">
                  <c:v>43219.802083333401</c:v>
                </c:pt>
                <c:pt idx="13843">
                  <c:v>43219.822916666599</c:v>
                </c:pt>
                <c:pt idx="13844">
                  <c:v>43219.84375</c:v>
                </c:pt>
                <c:pt idx="13845">
                  <c:v>43219.864583333401</c:v>
                </c:pt>
                <c:pt idx="13846">
                  <c:v>43219.885416666599</c:v>
                </c:pt>
                <c:pt idx="13847">
                  <c:v>43219.90625</c:v>
                </c:pt>
                <c:pt idx="13848">
                  <c:v>43219.927083333401</c:v>
                </c:pt>
                <c:pt idx="13849">
                  <c:v>43219.947916666599</c:v>
                </c:pt>
                <c:pt idx="13850">
                  <c:v>43219.96875</c:v>
                </c:pt>
                <c:pt idx="13851">
                  <c:v>43219.989583333401</c:v>
                </c:pt>
                <c:pt idx="13852">
                  <c:v>43220.010416666599</c:v>
                </c:pt>
                <c:pt idx="13853">
                  <c:v>43220.03125</c:v>
                </c:pt>
                <c:pt idx="13854">
                  <c:v>43220.052083333401</c:v>
                </c:pt>
                <c:pt idx="13855">
                  <c:v>43220.072916666599</c:v>
                </c:pt>
                <c:pt idx="13856">
                  <c:v>43220.09375</c:v>
                </c:pt>
                <c:pt idx="13857">
                  <c:v>43220.114583333401</c:v>
                </c:pt>
                <c:pt idx="13858">
                  <c:v>43220.135416666599</c:v>
                </c:pt>
                <c:pt idx="13859">
                  <c:v>43220.15625</c:v>
                </c:pt>
                <c:pt idx="13860">
                  <c:v>43220.177083333401</c:v>
                </c:pt>
                <c:pt idx="13861">
                  <c:v>43220.197916666599</c:v>
                </c:pt>
                <c:pt idx="13862">
                  <c:v>43220.21875</c:v>
                </c:pt>
                <c:pt idx="13863">
                  <c:v>43220.239583333401</c:v>
                </c:pt>
                <c:pt idx="13864">
                  <c:v>43220.260416666599</c:v>
                </c:pt>
                <c:pt idx="13865">
                  <c:v>43220.28125</c:v>
                </c:pt>
                <c:pt idx="13866">
                  <c:v>43220.302083333401</c:v>
                </c:pt>
                <c:pt idx="13867">
                  <c:v>43220.322916666599</c:v>
                </c:pt>
                <c:pt idx="13868">
                  <c:v>43220.34375</c:v>
                </c:pt>
                <c:pt idx="13869">
                  <c:v>43220.364583333401</c:v>
                </c:pt>
                <c:pt idx="13870">
                  <c:v>43220.385416666599</c:v>
                </c:pt>
                <c:pt idx="13871">
                  <c:v>43220.40625</c:v>
                </c:pt>
                <c:pt idx="13872">
                  <c:v>43220.427083333401</c:v>
                </c:pt>
                <c:pt idx="13873">
                  <c:v>43220.447916666599</c:v>
                </c:pt>
                <c:pt idx="13874">
                  <c:v>43220.46875</c:v>
                </c:pt>
                <c:pt idx="13875">
                  <c:v>43220.489583333401</c:v>
                </c:pt>
                <c:pt idx="13876">
                  <c:v>43220.510416666599</c:v>
                </c:pt>
                <c:pt idx="13877">
                  <c:v>43220.53125</c:v>
                </c:pt>
                <c:pt idx="13878">
                  <c:v>43220.552083333401</c:v>
                </c:pt>
                <c:pt idx="13879">
                  <c:v>43220.572916666599</c:v>
                </c:pt>
                <c:pt idx="13880">
                  <c:v>43220.59375</c:v>
                </c:pt>
                <c:pt idx="13881">
                  <c:v>43220.614583333401</c:v>
                </c:pt>
                <c:pt idx="13882">
                  <c:v>43220.635416666599</c:v>
                </c:pt>
                <c:pt idx="13883">
                  <c:v>43220.65625</c:v>
                </c:pt>
                <c:pt idx="13884">
                  <c:v>43220.677083333401</c:v>
                </c:pt>
                <c:pt idx="13885">
                  <c:v>43220.697916666599</c:v>
                </c:pt>
                <c:pt idx="13886">
                  <c:v>43220.71875</c:v>
                </c:pt>
                <c:pt idx="13887">
                  <c:v>43220.739583333401</c:v>
                </c:pt>
                <c:pt idx="13888">
                  <c:v>43220.760416666599</c:v>
                </c:pt>
                <c:pt idx="13889">
                  <c:v>43220.78125</c:v>
                </c:pt>
                <c:pt idx="13890">
                  <c:v>43220.802083333401</c:v>
                </c:pt>
                <c:pt idx="13891">
                  <c:v>43220.822916666599</c:v>
                </c:pt>
                <c:pt idx="13892">
                  <c:v>43220.84375</c:v>
                </c:pt>
                <c:pt idx="13893">
                  <c:v>43220.864583333401</c:v>
                </c:pt>
                <c:pt idx="13894">
                  <c:v>43220.885416666599</c:v>
                </c:pt>
                <c:pt idx="13895">
                  <c:v>43220.90625</c:v>
                </c:pt>
                <c:pt idx="13896">
                  <c:v>43220.927083333401</c:v>
                </c:pt>
                <c:pt idx="13897">
                  <c:v>43220.947916666599</c:v>
                </c:pt>
                <c:pt idx="13898">
                  <c:v>43220.96875</c:v>
                </c:pt>
                <c:pt idx="13899">
                  <c:v>43220.989583333401</c:v>
                </c:pt>
                <c:pt idx="13900">
                  <c:v>43221.010416666599</c:v>
                </c:pt>
                <c:pt idx="13901">
                  <c:v>43221.03125</c:v>
                </c:pt>
                <c:pt idx="13902">
                  <c:v>43221.052083333401</c:v>
                </c:pt>
                <c:pt idx="13903">
                  <c:v>43221.072916666599</c:v>
                </c:pt>
                <c:pt idx="13904">
                  <c:v>43221.09375</c:v>
                </c:pt>
                <c:pt idx="13905">
                  <c:v>43221.114583333401</c:v>
                </c:pt>
                <c:pt idx="13906">
                  <c:v>43221.135416666599</c:v>
                </c:pt>
                <c:pt idx="13907">
                  <c:v>43221.15625</c:v>
                </c:pt>
                <c:pt idx="13908">
                  <c:v>43221.177083333401</c:v>
                </c:pt>
                <c:pt idx="13909">
                  <c:v>43221.197916666599</c:v>
                </c:pt>
                <c:pt idx="13910">
                  <c:v>43221.21875</c:v>
                </c:pt>
                <c:pt idx="13911">
                  <c:v>43221.239583333401</c:v>
                </c:pt>
                <c:pt idx="13912">
                  <c:v>43221.260416666599</c:v>
                </c:pt>
                <c:pt idx="13913">
                  <c:v>43221.28125</c:v>
                </c:pt>
                <c:pt idx="13914">
                  <c:v>43221.302083333401</c:v>
                </c:pt>
                <c:pt idx="13915">
                  <c:v>43221.322916666599</c:v>
                </c:pt>
                <c:pt idx="13916">
                  <c:v>43221.34375</c:v>
                </c:pt>
                <c:pt idx="13917">
                  <c:v>43221.364583333401</c:v>
                </c:pt>
                <c:pt idx="13918">
                  <c:v>43221.385416666599</c:v>
                </c:pt>
                <c:pt idx="13919">
                  <c:v>43221.40625</c:v>
                </c:pt>
                <c:pt idx="13920">
                  <c:v>43221.427083333401</c:v>
                </c:pt>
                <c:pt idx="13921">
                  <c:v>43221.447916666599</c:v>
                </c:pt>
                <c:pt idx="13922">
                  <c:v>43221.46875</c:v>
                </c:pt>
                <c:pt idx="13923">
                  <c:v>43221.489583333401</c:v>
                </c:pt>
                <c:pt idx="13924">
                  <c:v>43221.510416666599</c:v>
                </c:pt>
                <c:pt idx="13925">
                  <c:v>43221.53125</c:v>
                </c:pt>
                <c:pt idx="13926">
                  <c:v>43221.552083333401</c:v>
                </c:pt>
                <c:pt idx="13927">
                  <c:v>43221.572916666599</c:v>
                </c:pt>
                <c:pt idx="13928">
                  <c:v>43221.59375</c:v>
                </c:pt>
                <c:pt idx="13929">
                  <c:v>43221.614583333401</c:v>
                </c:pt>
                <c:pt idx="13930">
                  <c:v>43221.635416666599</c:v>
                </c:pt>
                <c:pt idx="13931">
                  <c:v>43221.65625</c:v>
                </c:pt>
                <c:pt idx="13932">
                  <c:v>43221.677083333401</c:v>
                </c:pt>
                <c:pt idx="13933">
                  <c:v>43221.697916666599</c:v>
                </c:pt>
                <c:pt idx="13934">
                  <c:v>43221.71875</c:v>
                </c:pt>
                <c:pt idx="13935">
                  <c:v>43221.739583333401</c:v>
                </c:pt>
                <c:pt idx="13936">
                  <c:v>43221.760416666599</c:v>
                </c:pt>
                <c:pt idx="13937">
                  <c:v>43221.78125</c:v>
                </c:pt>
                <c:pt idx="13938">
                  <c:v>43221.802083333401</c:v>
                </c:pt>
                <c:pt idx="13939">
                  <c:v>43221.822916666599</c:v>
                </c:pt>
                <c:pt idx="13940">
                  <c:v>43221.84375</c:v>
                </c:pt>
                <c:pt idx="13941">
                  <c:v>43221.864583333401</c:v>
                </c:pt>
                <c:pt idx="13942">
                  <c:v>43221.885416666599</c:v>
                </c:pt>
                <c:pt idx="13943">
                  <c:v>43221.90625</c:v>
                </c:pt>
                <c:pt idx="13944">
                  <c:v>43221.927083333401</c:v>
                </c:pt>
                <c:pt idx="13945">
                  <c:v>43221.947916666599</c:v>
                </c:pt>
                <c:pt idx="13946">
                  <c:v>43221.96875</c:v>
                </c:pt>
                <c:pt idx="13947">
                  <c:v>43221.989583333401</c:v>
                </c:pt>
                <c:pt idx="13948">
                  <c:v>43222.010416666599</c:v>
                </c:pt>
                <c:pt idx="13949">
                  <c:v>43222.03125</c:v>
                </c:pt>
                <c:pt idx="13950">
                  <c:v>43222.052083333401</c:v>
                </c:pt>
                <c:pt idx="13951">
                  <c:v>43222.072916666599</c:v>
                </c:pt>
                <c:pt idx="13952">
                  <c:v>43222.09375</c:v>
                </c:pt>
                <c:pt idx="13953">
                  <c:v>43222.114583333401</c:v>
                </c:pt>
                <c:pt idx="13954">
                  <c:v>43222.135416666599</c:v>
                </c:pt>
                <c:pt idx="13955">
                  <c:v>43222.15625</c:v>
                </c:pt>
                <c:pt idx="13956">
                  <c:v>43222.177083333401</c:v>
                </c:pt>
                <c:pt idx="13957">
                  <c:v>43222.197916666599</c:v>
                </c:pt>
                <c:pt idx="13958">
                  <c:v>43222.21875</c:v>
                </c:pt>
                <c:pt idx="13959">
                  <c:v>43222.239583333401</c:v>
                </c:pt>
                <c:pt idx="13960">
                  <c:v>43222.260416666599</c:v>
                </c:pt>
                <c:pt idx="13961">
                  <c:v>43222.28125</c:v>
                </c:pt>
                <c:pt idx="13962">
                  <c:v>43222.302083333401</c:v>
                </c:pt>
                <c:pt idx="13963">
                  <c:v>43222.322916666599</c:v>
                </c:pt>
                <c:pt idx="13964">
                  <c:v>43222.34375</c:v>
                </c:pt>
                <c:pt idx="13965">
                  <c:v>43222.364583333401</c:v>
                </c:pt>
                <c:pt idx="13966">
                  <c:v>43222.385416666599</c:v>
                </c:pt>
                <c:pt idx="13967">
                  <c:v>43222.40625</c:v>
                </c:pt>
                <c:pt idx="13968">
                  <c:v>43222.427083333401</c:v>
                </c:pt>
                <c:pt idx="13969">
                  <c:v>43222.447916666599</c:v>
                </c:pt>
                <c:pt idx="13970">
                  <c:v>43222.46875</c:v>
                </c:pt>
                <c:pt idx="13971">
                  <c:v>43222.489583333401</c:v>
                </c:pt>
                <c:pt idx="13972">
                  <c:v>43222.510416666599</c:v>
                </c:pt>
                <c:pt idx="13973">
                  <c:v>43222.53125</c:v>
                </c:pt>
                <c:pt idx="13974">
                  <c:v>43222.552083333401</c:v>
                </c:pt>
                <c:pt idx="13975">
                  <c:v>43222.572916666599</c:v>
                </c:pt>
                <c:pt idx="13976">
                  <c:v>43222.59375</c:v>
                </c:pt>
                <c:pt idx="13977">
                  <c:v>43222.614583333401</c:v>
                </c:pt>
                <c:pt idx="13978">
                  <c:v>43222.635416666599</c:v>
                </c:pt>
                <c:pt idx="13979">
                  <c:v>43222.65625</c:v>
                </c:pt>
                <c:pt idx="13980">
                  <c:v>43222.677083333401</c:v>
                </c:pt>
                <c:pt idx="13981">
                  <c:v>43222.697916666599</c:v>
                </c:pt>
                <c:pt idx="13982">
                  <c:v>43222.71875</c:v>
                </c:pt>
                <c:pt idx="13983">
                  <c:v>43222.739583333401</c:v>
                </c:pt>
                <c:pt idx="13984">
                  <c:v>43222.760416666599</c:v>
                </c:pt>
                <c:pt idx="13985">
                  <c:v>43222.78125</c:v>
                </c:pt>
                <c:pt idx="13986">
                  <c:v>43222.802083333401</c:v>
                </c:pt>
                <c:pt idx="13987">
                  <c:v>43222.822916666599</c:v>
                </c:pt>
                <c:pt idx="13988">
                  <c:v>43222.84375</c:v>
                </c:pt>
                <c:pt idx="13989">
                  <c:v>43222.864583333401</c:v>
                </c:pt>
                <c:pt idx="13990">
                  <c:v>43222.885416666599</c:v>
                </c:pt>
                <c:pt idx="13991">
                  <c:v>43222.90625</c:v>
                </c:pt>
                <c:pt idx="13992">
                  <c:v>43222.927083333401</c:v>
                </c:pt>
                <c:pt idx="13993">
                  <c:v>43222.947916666599</c:v>
                </c:pt>
                <c:pt idx="13994">
                  <c:v>43222.96875</c:v>
                </c:pt>
                <c:pt idx="13995">
                  <c:v>43222.989583333401</c:v>
                </c:pt>
                <c:pt idx="13996">
                  <c:v>43223.010416666599</c:v>
                </c:pt>
                <c:pt idx="13997">
                  <c:v>43223.03125</c:v>
                </c:pt>
                <c:pt idx="13998">
                  <c:v>43223.052083333401</c:v>
                </c:pt>
                <c:pt idx="13999">
                  <c:v>43223.072916666599</c:v>
                </c:pt>
                <c:pt idx="14000">
                  <c:v>43223.09375</c:v>
                </c:pt>
                <c:pt idx="14001">
                  <c:v>43223.114583333401</c:v>
                </c:pt>
                <c:pt idx="14002">
                  <c:v>43223.135416666599</c:v>
                </c:pt>
                <c:pt idx="14003">
                  <c:v>43223.15625</c:v>
                </c:pt>
                <c:pt idx="14004">
                  <c:v>43223.177083333401</c:v>
                </c:pt>
                <c:pt idx="14005">
                  <c:v>43223.197916666599</c:v>
                </c:pt>
                <c:pt idx="14006">
                  <c:v>43223.21875</c:v>
                </c:pt>
                <c:pt idx="14007">
                  <c:v>43223.239583333401</c:v>
                </c:pt>
                <c:pt idx="14008">
                  <c:v>43223.260416666599</c:v>
                </c:pt>
                <c:pt idx="14009">
                  <c:v>43223.28125</c:v>
                </c:pt>
                <c:pt idx="14010">
                  <c:v>43223.302083333401</c:v>
                </c:pt>
                <c:pt idx="14011">
                  <c:v>43223.322916666599</c:v>
                </c:pt>
                <c:pt idx="14012">
                  <c:v>43223.34375</c:v>
                </c:pt>
                <c:pt idx="14013">
                  <c:v>43223.364583333401</c:v>
                </c:pt>
                <c:pt idx="14014">
                  <c:v>43223.385416666599</c:v>
                </c:pt>
                <c:pt idx="14015">
                  <c:v>43223.40625</c:v>
                </c:pt>
                <c:pt idx="14016">
                  <c:v>43223.427083333401</c:v>
                </c:pt>
                <c:pt idx="14017">
                  <c:v>43223.447916666599</c:v>
                </c:pt>
                <c:pt idx="14018">
                  <c:v>43223.46875</c:v>
                </c:pt>
                <c:pt idx="14019">
                  <c:v>43223.489583333401</c:v>
                </c:pt>
                <c:pt idx="14020">
                  <c:v>43223.510416666599</c:v>
                </c:pt>
                <c:pt idx="14021">
                  <c:v>43223.53125</c:v>
                </c:pt>
                <c:pt idx="14022">
                  <c:v>43223.552083333401</c:v>
                </c:pt>
                <c:pt idx="14023">
                  <c:v>43223.572916666599</c:v>
                </c:pt>
                <c:pt idx="14024">
                  <c:v>43223.59375</c:v>
                </c:pt>
                <c:pt idx="14025">
                  <c:v>43223.614583333401</c:v>
                </c:pt>
                <c:pt idx="14026">
                  <c:v>43223.635416666599</c:v>
                </c:pt>
                <c:pt idx="14027">
                  <c:v>43223.65625</c:v>
                </c:pt>
                <c:pt idx="14028">
                  <c:v>43223.677083333401</c:v>
                </c:pt>
                <c:pt idx="14029">
                  <c:v>43223.697916666599</c:v>
                </c:pt>
                <c:pt idx="14030">
                  <c:v>43223.71875</c:v>
                </c:pt>
                <c:pt idx="14031">
                  <c:v>43223.739583333401</c:v>
                </c:pt>
                <c:pt idx="14032">
                  <c:v>43223.760416666599</c:v>
                </c:pt>
                <c:pt idx="14033">
                  <c:v>43223.78125</c:v>
                </c:pt>
                <c:pt idx="14034">
                  <c:v>43223.802083333401</c:v>
                </c:pt>
                <c:pt idx="14035">
                  <c:v>43223.822916666599</c:v>
                </c:pt>
                <c:pt idx="14036">
                  <c:v>43223.84375</c:v>
                </c:pt>
                <c:pt idx="14037">
                  <c:v>43223.864583333401</c:v>
                </c:pt>
                <c:pt idx="14038">
                  <c:v>43223.885416666599</c:v>
                </c:pt>
                <c:pt idx="14039">
                  <c:v>43223.90625</c:v>
                </c:pt>
                <c:pt idx="14040">
                  <c:v>43223.927083333401</c:v>
                </c:pt>
                <c:pt idx="14041">
                  <c:v>43223.947916666599</c:v>
                </c:pt>
                <c:pt idx="14042">
                  <c:v>43223.96875</c:v>
                </c:pt>
                <c:pt idx="14043">
                  <c:v>43223.989583333401</c:v>
                </c:pt>
                <c:pt idx="14044">
                  <c:v>43224.010416666599</c:v>
                </c:pt>
                <c:pt idx="14045">
                  <c:v>43224.03125</c:v>
                </c:pt>
                <c:pt idx="14046">
                  <c:v>43224.052083333401</c:v>
                </c:pt>
                <c:pt idx="14047">
                  <c:v>43224.072916666599</c:v>
                </c:pt>
                <c:pt idx="14048">
                  <c:v>43224.09375</c:v>
                </c:pt>
                <c:pt idx="14049">
                  <c:v>43224.114583333401</c:v>
                </c:pt>
                <c:pt idx="14050">
                  <c:v>43224.135416666599</c:v>
                </c:pt>
                <c:pt idx="14051">
                  <c:v>43224.15625</c:v>
                </c:pt>
                <c:pt idx="14052">
                  <c:v>43224.177083333401</c:v>
                </c:pt>
                <c:pt idx="14053">
                  <c:v>43224.197916666599</c:v>
                </c:pt>
                <c:pt idx="14054">
                  <c:v>43224.21875</c:v>
                </c:pt>
                <c:pt idx="14055">
                  <c:v>43224.239583333401</c:v>
                </c:pt>
                <c:pt idx="14056">
                  <c:v>43224.260416666599</c:v>
                </c:pt>
                <c:pt idx="14057">
                  <c:v>43224.28125</c:v>
                </c:pt>
                <c:pt idx="14058">
                  <c:v>43224.302083333401</c:v>
                </c:pt>
                <c:pt idx="14059">
                  <c:v>43224.322916666599</c:v>
                </c:pt>
                <c:pt idx="14060">
                  <c:v>43224.34375</c:v>
                </c:pt>
                <c:pt idx="14061">
                  <c:v>43224.364583333401</c:v>
                </c:pt>
                <c:pt idx="14062">
                  <c:v>43224.385416666599</c:v>
                </c:pt>
                <c:pt idx="14063">
                  <c:v>43224.40625</c:v>
                </c:pt>
                <c:pt idx="14064">
                  <c:v>43224.427083333401</c:v>
                </c:pt>
                <c:pt idx="14065">
                  <c:v>43224.447916666599</c:v>
                </c:pt>
                <c:pt idx="14066">
                  <c:v>43224.46875</c:v>
                </c:pt>
                <c:pt idx="14067">
                  <c:v>43224.489583333401</c:v>
                </c:pt>
                <c:pt idx="14068">
                  <c:v>43224.510416666599</c:v>
                </c:pt>
                <c:pt idx="14069">
                  <c:v>43224.53125</c:v>
                </c:pt>
                <c:pt idx="14070">
                  <c:v>43224.552083333401</c:v>
                </c:pt>
                <c:pt idx="14071">
                  <c:v>43224.572916666599</c:v>
                </c:pt>
                <c:pt idx="14072">
                  <c:v>43224.59375</c:v>
                </c:pt>
                <c:pt idx="14073">
                  <c:v>43224.614583333401</c:v>
                </c:pt>
                <c:pt idx="14074">
                  <c:v>43224.635416666599</c:v>
                </c:pt>
                <c:pt idx="14075">
                  <c:v>43224.65625</c:v>
                </c:pt>
                <c:pt idx="14076">
                  <c:v>43224.677083333401</c:v>
                </c:pt>
                <c:pt idx="14077">
                  <c:v>43224.697916666599</c:v>
                </c:pt>
                <c:pt idx="14078">
                  <c:v>43224.71875</c:v>
                </c:pt>
                <c:pt idx="14079">
                  <c:v>43224.739583333401</c:v>
                </c:pt>
                <c:pt idx="14080">
                  <c:v>43224.760416666599</c:v>
                </c:pt>
                <c:pt idx="14081">
                  <c:v>43224.78125</c:v>
                </c:pt>
                <c:pt idx="14082">
                  <c:v>43224.802083333401</c:v>
                </c:pt>
                <c:pt idx="14083">
                  <c:v>43224.822916666599</c:v>
                </c:pt>
                <c:pt idx="14084">
                  <c:v>43224.84375</c:v>
                </c:pt>
                <c:pt idx="14085">
                  <c:v>43224.864583333401</c:v>
                </c:pt>
                <c:pt idx="14086">
                  <c:v>43224.885416666599</c:v>
                </c:pt>
                <c:pt idx="14087">
                  <c:v>43224.90625</c:v>
                </c:pt>
                <c:pt idx="14088">
                  <c:v>43224.927083333401</c:v>
                </c:pt>
                <c:pt idx="14089">
                  <c:v>43224.947916666599</c:v>
                </c:pt>
                <c:pt idx="14090">
                  <c:v>43224.96875</c:v>
                </c:pt>
                <c:pt idx="14091">
                  <c:v>43224.989583333401</c:v>
                </c:pt>
                <c:pt idx="14092">
                  <c:v>43225.010416666599</c:v>
                </c:pt>
                <c:pt idx="14093">
                  <c:v>43225.03125</c:v>
                </c:pt>
                <c:pt idx="14094">
                  <c:v>43225.052083333401</c:v>
                </c:pt>
                <c:pt idx="14095">
                  <c:v>43225.072916666599</c:v>
                </c:pt>
                <c:pt idx="14096">
                  <c:v>43225.09375</c:v>
                </c:pt>
                <c:pt idx="14097">
                  <c:v>43225.114583333401</c:v>
                </c:pt>
                <c:pt idx="14098">
                  <c:v>43225.135416666599</c:v>
                </c:pt>
                <c:pt idx="14099">
                  <c:v>43225.15625</c:v>
                </c:pt>
                <c:pt idx="14100">
                  <c:v>43225.177083333401</c:v>
                </c:pt>
                <c:pt idx="14101">
                  <c:v>43225.197916666599</c:v>
                </c:pt>
                <c:pt idx="14102">
                  <c:v>43225.21875</c:v>
                </c:pt>
                <c:pt idx="14103">
                  <c:v>43225.239583333401</c:v>
                </c:pt>
                <c:pt idx="14104">
                  <c:v>43225.260416666599</c:v>
                </c:pt>
                <c:pt idx="14105">
                  <c:v>43225.28125</c:v>
                </c:pt>
                <c:pt idx="14106">
                  <c:v>43225.302083333401</c:v>
                </c:pt>
                <c:pt idx="14107">
                  <c:v>43225.322916666599</c:v>
                </c:pt>
                <c:pt idx="14108">
                  <c:v>43225.34375</c:v>
                </c:pt>
                <c:pt idx="14109">
                  <c:v>43225.364583333401</c:v>
                </c:pt>
                <c:pt idx="14110">
                  <c:v>43225.385416666599</c:v>
                </c:pt>
                <c:pt idx="14111">
                  <c:v>43225.40625</c:v>
                </c:pt>
                <c:pt idx="14112">
                  <c:v>43225.427083333401</c:v>
                </c:pt>
                <c:pt idx="14113">
                  <c:v>43225.447916666599</c:v>
                </c:pt>
                <c:pt idx="14114">
                  <c:v>43225.46875</c:v>
                </c:pt>
                <c:pt idx="14115">
                  <c:v>43225.489583333401</c:v>
                </c:pt>
                <c:pt idx="14116">
                  <c:v>43225.510416666599</c:v>
                </c:pt>
                <c:pt idx="14117">
                  <c:v>43225.53125</c:v>
                </c:pt>
                <c:pt idx="14118">
                  <c:v>43225.552083333401</c:v>
                </c:pt>
                <c:pt idx="14119">
                  <c:v>43225.572916666599</c:v>
                </c:pt>
                <c:pt idx="14120">
                  <c:v>43225.59375</c:v>
                </c:pt>
                <c:pt idx="14121">
                  <c:v>43225.614583333401</c:v>
                </c:pt>
                <c:pt idx="14122">
                  <c:v>43225.635416666599</c:v>
                </c:pt>
                <c:pt idx="14123">
                  <c:v>43225.65625</c:v>
                </c:pt>
                <c:pt idx="14124">
                  <c:v>43225.677083333401</c:v>
                </c:pt>
                <c:pt idx="14125">
                  <c:v>43225.697916666599</c:v>
                </c:pt>
                <c:pt idx="14126">
                  <c:v>43225.71875</c:v>
                </c:pt>
                <c:pt idx="14127">
                  <c:v>43225.739583333401</c:v>
                </c:pt>
                <c:pt idx="14128">
                  <c:v>43225.760416666599</c:v>
                </c:pt>
                <c:pt idx="14129">
                  <c:v>43225.78125</c:v>
                </c:pt>
                <c:pt idx="14130">
                  <c:v>43225.802083333401</c:v>
                </c:pt>
                <c:pt idx="14131">
                  <c:v>43225.822916666599</c:v>
                </c:pt>
                <c:pt idx="14132">
                  <c:v>43225.84375</c:v>
                </c:pt>
                <c:pt idx="14133">
                  <c:v>43225.864583333401</c:v>
                </c:pt>
                <c:pt idx="14134">
                  <c:v>43225.885416666599</c:v>
                </c:pt>
                <c:pt idx="14135">
                  <c:v>43225.90625</c:v>
                </c:pt>
                <c:pt idx="14136">
                  <c:v>43225.927083333401</c:v>
                </c:pt>
                <c:pt idx="14137">
                  <c:v>43225.947916666599</c:v>
                </c:pt>
                <c:pt idx="14138">
                  <c:v>43225.96875</c:v>
                </c:pt>
                <c:pt idx="14139">
                  <c:v>43225.989583333401</c:v>
                </c:pt>
                <c:pt idx="14140">
                  <c:v>43226.010416666599</c:v>
                </c:pt>
                <c:pt idx="14141">
                  <c:v>43226.03125</c:v>
                </c:pt>
                <c:pt idx="14142">
                  <c:v>43226.052083333401</c:v>
                </c:pt>
                <c:pt idx="14143">
                  <c:v>43226.072916666599</c:v>
                </c:pt>
                <c:pt idx="14144">
                  <c:v>43226.09375</c:v>
                </c:pt>
                <c:pt idx="14145">
                  <c:v>43226.114583333401</c:v>
                </c:pt>
                <c:pt idx="14146">
                  <c:v>43226.135416666599</c:v>
                </c:pt>
                <c:pt idx="14147">
                  <c:v>43226.15625</c:v>
                </c:pt>
                <c:pt idx="14148">
                  <c:v>43226.177083333401</c:v>
                </c:pt>
                <c:pt idx="14149">
                  <c:v>43226.197916666599</c:v>
                </c:pt>
                <c:pt idx="14150">
                  <c:v>43226.21875</c:v>
                </c:pt>
                <c:pt idx="14151">
                  <c:v>43226.239583333401</c:v>
                </c:pt>
                <c:pt idx="14152">
                  <c:v>43226.260416666599</c:v>
                </c:pt>
                <c:pt idx="14153">
                  <c:v>43226.28125</c:v>
                </c:pt>
                <c:pt idx="14154">
                  <c:v>43226.302083333401</c:v>
                </c:pt>
                <c:pt idx="14155">
                  <c:v>43226.322916666599</c:v>
                </c:pt>
                <c:pt idx="14156">
                  <c:v>43226.34375</c:v>
                </c:pt>
                <c:pt idx="14157">
                  <c:v>43226.364583333401</c:v>
                </c:pt>
                <c:pt idx="14158">
                  <c:v>43226.385416666599</c:v>
                </c:pt>
                <c:pt idx="14159">
                  <c:v>43226.40625</c:v>
                </c:pt>
                <c:pt idx="14160">
                  <c:v>43226.427083333401</c:v>
                </c:pt>
                <c:pt idx="14161">
                  <c:v>43226.447916666599</c:v>
                </c:pt>
                <c:pt idx="14162">
                  <c:v>43226.46875</c:v>
                </c:pt>
                <c:pt idx="14163">
                  <c:v>43226.489583333401</c:v>
                </c:pt>
                <c:pt idx="14164">
                  <c:v>43226.510416666599</c:v>
                </c:pt>
                <c:pt idx="14165">
                  <c:v>43226.53125</c:v>
                </c:pt>
                <c:pt idx="14166">
                  <c:v>43226.552083333401</c:v>
                </c:pt>
                <c:pt idx="14167">
                  <c:v>43226.572916666599</c:v>
                </c:pt>
                <c:pt idx="14168">
                  <c:v>43226.59375</c:v>
                </c:pt>
                <c:pt idx="14169">
                  <c:v>43226.614583333401</c:v>
                </c:pt>
                <c:pt idx="14170">
                  <c:v>43226.635416666599</c:v>
                </c:pt>
                <c:pt idx="14171">
                  <c:v>43226.65625</c:v>
                </c:pt>
                <c:pt idx="14172">
                  <c:v>43226.677083333401</c:v>
                </c:pt>
                <c:pt idx="14173">
                  <c:v>43226.697916666599</c:v>
                </c:pt>
                <c:pt idx="14174">
                  <c:v>43226.71875</c:v>
                </c:pt>
                <c:pt idx="14175">
                  <c:v>43226.739583333401</c:v>
                </c:pt>
                <c:pt idx="14176">
                  <c:v>43226.760416666599</c:v>
                </c:pt>
                <c:pt idx="14177">
                  <c:v>43226.78125</c:v>
                </c:pt>
                <c:pt idx="14178">
                  <c:v>43226.802083333401</c:v>
                </c:pt>
                <c:pt idx="14179">
                  <c:v>43226.822916666599</c:v>
                </c:pt>
                <c:pt idx="14180">
                  <c:v>43226.84375</c:v>
                </c:pt>
                <c:pt idx="14181">
                  <c:v>43226.864583333401</c:v>
                </c:pt>
                <c:pt idx="14182">
                  <c:v>43226.885416666599</c:v>
                </c:pt>
                <c:pt idx="14183">
                  <c:v>43226.90625</c:v>
                </c:pt>
                <c:pt idx="14184">
                  <c:v>43226.927083333401</c:v>
                </c:pt>
                <c:pt idx="14185">
                  <c:v>43226.947916666599</c:v>
                </c:pt>
                <c:pt idx="14186">
                  <c:v>43226.96875</c:v>
                </c:pt>
                <c:pt idx="14187">
                  <c:v>43226.989583333401</c:v>
                </c:pt>
                <c:pt idx="14188">
                  <c:v>43227.010416666599</c:v>
                </c:pt>
                <c:pt idx="14189">
                  <c:v>43227.03125</c:v>
                </c:pt>
                <c:pt idx="14190">
                  <c:v>43227.052083333401</c:v>
                </c:pt>
                <c:pt idx="14191">
                  <c:v>43227.072916666599</c:v>
                </c:pt>
                <c:pt idx="14192">
                  <c:v>43227.09375</c:v>
                </c:pt>
                <c:pt idx="14193">
                  <c:v>43227.114583333401</c:v>
                </c:pt>
                <c:pt idx="14194">
                  <c:v>43227.135416666599</c:v>
                </c:pt>
                <c:pt idx="14195">
                  <c:v>43227.15625</c:v>
                </c:pt>
                <c:pt idx="14196">
                  <c:v>43227.177083333401</c:v>
                </c:pt>
                <c:pt idx="14197">
                  <c:v>43227.197916666599</c:v>
                </c:pt>
                <c:pt idx="14198">
                  <c:v>43227.21875</c:v>
                </c:pt>
                <c:pt idx="14199">
                  <c:v>43227.239583333401</c:v>
                </c:pt>
                <c:pt idx="14200">
                  <c:v>43227.260416666599</c:v>
                </c:pt>
                <c:pt idx="14201">
                  <c:v>43227.28125</c:v>
                </c:pt>
                <c:pt idx="14202">
                  <c:v>43227.302083333401</c:v>
                </c:pt>
                <c:pt idx="14203">
                  <c:v>43227.322916666599</c:v>
                </c:pt>
                <c:pt idx="14204">
                  <c:v>43227.34375</c:v>
                </c:pt>
                <c:pt idx="14205">
                  <c:v>43227.364583333401</c:v>
                </c:pt>
                <c:pt idx="14206">
                  <c:v>43227.385416666599</c:v>
                </c:pt>
                <c:pt idx="14207">
                  <c:v>43227.40625</c:v>
                </c:pt>
                <c:pt idx="14208">
                  <c:v>43227.427083333401</c:v>
                </c:pt>
                <c:pt idx="14209">
                  <c:v>43227.447916666599</c:v>
                </c:pt>
                <c:pt idx="14210">
                  <c:v>43227.46875</c:v>
                </c:pt>
                <c:pt idx="14211">
                  <c:v>43227.489583333401</c:v>
                </c:pt>
                <c:pt idx="14212">
                  <c:v>43227.510416666599</c:v>
                </c:pt>
                <c:pt idx="14213">
                  <c:v>43227.53125</c:v>
                </c:pt>
                <c:pt idx="14214">
                  <c:v>43227.552083333401</c:v>
                </c:pt>
                <c:pt idx="14215">
                  <c:v>43227.572916666599</c:v>
                </c:pt>
                <c:pt idx="14216">
                  <c:v>43227.59375</c:v>
                </c:pt>
                <c:pt idx="14217">
                  <c:v>43227.614583333401</c:v>
                </c:pt>
                <c:pt idx="14218">
                  <c:v>43227.635416666599</c:v>
                </c:pt>
                <c:pt idx="14219">
                  <c:v>43227.65625</c:v>
                </c:pt>
                <c:pt idx="14220">
                  <c:v>43227.677083333401</c:v>
                </c:pt>
                <c:pt idx="14221">
                  <c:v>43227.697916666599</c:v>
                </c:pt>
                <c:pt idx="14222">
                  <c:v>43227.71875</c:v>
                </c:pt>
                <c:pt idx="14223">
                  <c:v>43227.739583333401</c:v>
                </c:pt>
                <c:pt idx="14224">
                  <c:v>43227.760416666599</c:v>
                </c:pt>
                <c:pt idx="14225">
                  <c:v>43227.78125</c:v>
                </c:pt>
                <c:pt idx="14226">
                  <c:v>43227.802083333401</c:v>
                </c:pt>
                <c:pt idx="14227">
                  <c:v>43227.822916666599</c:v>
                </c:pt>
                <c:pt idx="14228">
                  <c:v>43227.84375</c:v>
                </c:pt>
                <c:pt idx="14229">
                  <c:v>43227.864583333401</c:v>
                </c:pt>
                <c:pt idx="14230">
                  <c:v>43227.885416666599</c:v>
                </c:pt>
                <c:pt idx="14231">
                  <c:v>43227.90625</c:v>
                </c:pt>
                <c:pt idx="14232">
                  <c:v>43227.927083333401</c:v>
                </c:pt>
                <c:pt idx="14233">
                  <c:v>43227.947916666599</c:v>
                </c:pt>
                <c:pt idx="14234">
                  <c:v>43227.96875</c:v>
                </c:pt>
                <c:pt idx="14235">
                  <c:v>43227.989583333401</c:v>
                </c:pt>
                <c:pt idx="14236">
                  <c:v>43228.010416666599</c:v>
                </c:pt>
                <c:pt idx="14237">
                  <c:v>43228.03125</c:v>
                </c:pt>
                <c:pt idx="14238">
                  <c:v>43228.052083333401</c:v>
                </c:pt>
                <c:pt idx="14239">
                  <c:v>43228.072916666599</c:v>
                </c:pt>
                <c:pt idx="14240">
                  <c:v>43228.09375</c:v>
                </c:pt>
                <c:pt idx="14241">
                  <c:v>43228.114583333401</c:v>
                </c:pt>
                <c:pt idx="14242">
                  <c:v>43228.135416666599</c:v>
                </c:pt>
                <c:pt idx="14243">
                  <c:v>43228.15625</c:v>
                </c:pt>
                <c:pt idx="14244">
                  <c:v>43228.177083333401</c:v>
                </c:pt>
                <c:pt idx="14245">
                  <c:v>43228.197916666599</c:v>
                </c:pt>
                <c:pt idx="14246">
                  <c:v>43228.21875</c:v>
                </c:pt>
                <c:pt idx="14247">
                  <c:v>43228.239583333401</c:v>
                </c:pt>
                <c:pt idx="14248">
                  <c:v>43228.260416666599</c:v>
                </c:pt>
                <c:pt idx="14249">
                  <c:v>43228.28125</c:v>
                </c:pt>
                <c:pt idx="14250">
                  <c:v>43228.302083333401</c:v>
                </c:pt>
                <c:pt idx="14251">
                  <c:v>43228.322916666599</c:v>
                </c:pt>
                <c:pt idx="14252">
                  <c:v>43228.34375</c:v>
                </c:pt>
                <c:pt idx="14253">
                  <c:v>43228.364583333401</c:v>
                </c:pt>
                <c:pt idx="14254">
                  <c:v>43228.385416666599</c:v>
                </c:pt>
                <c:pt idx="14255">
                  <c:v>43228.40625</c:v>
                </c:pt>
                <c:pt idx="14256">
                  <c:v>43228.427083333401</c:v>
                </c:pt>
                <c:pt idx="14257">
                  <c:v>43228.447916666599</c:v>
                </c:pt>
                <c:pt idx="14258">
                  <c:v>43228.46875</c:v>
                </c:pt>
                <c:pt idx="14259">
                  <c:v>43228.489583333401</c:v>
                </c:pt>
                <c:pt idx="14260">
                  <c:v>43228.510416666599</c:v>
                </c:pt>
                <c:pt idx="14261">
                  <c:v>43228.53125</c:v>
                </c:pt>
                <c:pt idx="14262">
                  <c:v>43228.552083333401</c:v>
                </c:pt>
                <c:pt idx="14263">
                  <c:v>43228.572916666599</c:v>
                </c:pt>
                <c:pt idx="14264">
                  <c:v>43228.59375</c:v>
                </c:pt>
                <c:pt idx="14265">
                  <c:v>43228.614583333401</c:v>
                </c:pt>
                <c:pt idx="14266">
                  <c:v>43228.635416666599</c:v>
                </c:pt>
                <c:pt idx="14267">
                  <c:v>43228.65625</c:v>
                </c:pt>
                <c:pt idx="14268">
                  <c:v>43228.677083333401</c:v>
                </c:pt>
                <c:pt idx="14269">
                  <c:v>43228.697916666599</c:v>
                </c:pt>
                <c:pt idx="14270">
                  <c:v>43228.71875</c:v>
                </c:pt>
                <c:pt idx="14271">
                  <c:v>43228.739583333401</c:v>
                </c:pt>
                <c:pt idx="14272">
                  <c:v>43228.760416666599</c:v>
                </c:pt>
                <c:pt idx="14273">
                  <c:v>43228.78125</c:v>
                </c:pt>
                <c:pt idx="14274">
                  <c:v>43228.802083333401</c:v>
                </c:pt>
                <c:pt idx="14275">
                  <c:v>43228.822916666599</c:v>
                </c:pt>
                <c:pt idx="14276">
                  <c:v>43228.84375</c:v>
                </c:pt>
                <c:pt idx="14277">
                  <c:v>43228.864583333401</c:v>
                </c:pt>
                <c:pt idx="14278">
                  <c:v>43228.885416666599</c:v>
                </c:pt>
                <c:pt idx="14279">
                  <c:v>43228.90625</c:v>
                </c:pt>
                <c:pt idx="14280">
                  <c:v>43228.927083333401</c:v>
                </c:pt>
                <c:pt idx="14281">
                  <c:v>43228.947916666599</c:v>
                </c:pt>
                <c:pt idx="14282">
                  <c:v>43228.96875</c:v>
                </c:pt>
                <c:pt idx="14283">
                  <c:v>43228.989583333401</c:v>
                </c:pt>
                <c:pt idx="14284">
                  <c:v>43229.010416666599</c:v>
                </c:pt>
                <c:pt idx="14285">
                  <c:v>43229.03125</c:v>
                </c:pt>
                <c:pt idx="14286">
                  <c:v>43229.052083333401</c:v>
                </c:pt>
                <c:pt idx="14287">
                  <c:v>43229.072916666599</c:v>
                </c:pt>
                <c:pt idx="14288">
                  <c:v>43229.09375</c:v>
                </c:pt>
                <c:pt idx="14289">
                  <c:v>43229.114583333401</c:v>
                </c:pt>
                <c:pt idx="14290">
                  <c:v>43229.135416666599</c:v>
                </c:pt>
                <c:pt idx="14291">
                  <c:v>43229.15625</c:v>
                </c:pt>
                <c:pt idx="14292">
                  <c:v>43229.177083333401</c:v>
                </c:pt>
                <c:pt idx="14293">
                  <c:v>43229.197916666599</c:v>
                </c:pt>
                <c:pt idx="14294">
                  <c:v>43229.21875</c:v>
                </c:pt>
                <c:pt idx="14295">
                  <c:v>43229.239583333401</c:v>
                </c:pt>
                <c:pt idx="14296">
                  <c:v>43229.260416666599</c:v>
                </c:pt>
                <c:pt idx="14297">
                  <c:v>43229.28125</c:v>
                </c:pt>
                <c:pt idx="14298">
                  <c:v>43229.302083333401</c:v>
                </c:pt>
                <c:pt idx="14299">
                  <c:v>43229.322916666599</c:v>
                </c:pt>
                <c:pt idx="14300">
                  <c:v>43229.34375</c:v>
                </c:pt>
                <c:pt idx="14301">
                  <c:v>43229.364583333401</c:v>
                </c:pt>
                <c:pt idx="14302">
                  <c:v>43229.385416666599</c:v>
                </c:pt>
                <c:pt idx="14303">
                  <c:v>43229.40625</c:v>
                </c:pt>
                <c:pt idx="14304">
                  <c:v>43229.427083333401</c:v>
                </c:pt>
                <c:pt idx="14305">
                  <c:v>43229.447916666599</c:v>
                </c:pt>
                <c:pt idx="14306">
                  <c:v>43229.46875</c:v>
                </c:pt>
                <c:pt idx="14307">
                  <c:v>43229.489583333401</c:v>
                </c:pt>
                <c:pt idx="14308">
                  <c:v>43229.510416666599</c:v>
                </c:pt>
                <c:pt idx="14309">
                  <c:v>43229.53125</c:v>
                </c:pt>
                <c:pt idx="14310">
                  <c:v>43229.552083333401</c:v>
                </c:pt>
                <c:pt idx="14311">
                  <c:v>43229.572916666599</c:v>
                </c:pt>
                <c:pt idx="14312">
                  <c:v>43229.59375</c:v>
                </c:pt>
                <c:pt idx="14313">
                  <c:v>43229.614583333401</c:v>
                </c:pt>
                <c:pt idx="14314">
                  <c:v>43229.635416666599</c:v>
                </c:pt>
                <c:pt idx="14315">
                  <c:v>43229.65625</c:v>
                </c:pt>
                <c:pt idx="14316">
                  <c:v>43229.677083333401</c:v>
                </c:pt>
                <c:pt idx="14317">
                  <c:v>43229.697916666599</c:v>
                </c:pt>
                <c:pt idx="14318">
                  <c:v>43229.71875</c:v>
                </c:pt>
                <c:pt idx="14319">
                  <c:v>43229.739583333401</c:v>
                </c:pt>
                <c:pt idx="14320">
                  <c:v>43229.760416666599</c:v>
                </c:pt>
                <c:pt idx="14321">
                  <c:v>43229.78125</c:v>
                </c:pt>
                <c:pt idx="14322">
                  <c:v>43229.802083333401</c:v>
                </c:pt>
                <c:pt idx="14323">
                  <c:v>43229.822916666599</c:v>
                </c:pt>
                <c:pt idx="14324">
                  <c:v>43229.84375</c:v>
                </c:pt>
                <c:pt idx="14325">
                  <c:v>43229.864583333401</c:v>
                </c:pt>
                <c:pt idx="14326">
                  <c:v>43229.885416666599</c:v>
                </c:pt>
                <c:pt idx="14327">
                  <c:v>43229.90625</c:v>
                </c:pt>
                <c:pt idx="14328">
                  <c:v>43229.927083333401</c:v>
                </c:pt>
                <c:pt idx="14329">
                  <c:v>43229.947916666599</c:v>
                </c:pt>
                <c:pt idx="14330">
                  <c:v>43229.96875</c:v>
                </c:pt>
                <c:pt idx="14331">
                  <c:v>43229.989583333401</c:v>
                </c:pt>
                <c:pt idx="14332">
                  <c:v>43230.010416666599</c:v>
                </c:pt>
                <c:pt idx="14333">
                  <c:v>43230.03125</c:v>
                </c:pt>
                <c:pt idx="14334">
                  <c:v>43230.052083333401</c:v>
                </c:pt>
                <c:pt idx="14335">
                  <c:v>43230.072916666599</c:v>
                </c:pt>
                <c:pt idx="14336">
                  <c:v>43230.09375</c:v>
                </c:pt>
                <c:pt idx="14337">
                  <c:v>43230.114583333401</c:v>
                </c:pt>
                <c:pt idx="14338">
                  <c:v>43230.135416666599</c:v>
                </c:pt>
                <c:pt idx="14339">
                  <c:v>43230.15625</c:v>
                </c:pt>
                <c:pt idx="14340">
                  <c:v>43230.177083333401</c:v>
                </c:pt>
                <c:pt idx="14341">
                  <c:v>43230.197916666599</c:v>
                </c:pt>
                <c:pt idx="14342">
                  <c:v>43230.21875</c:v>
                </c:pt>
                <c:pt idx="14343">
                  <c:v>43230.239583333401</c:v>
                </c:pt>
                <c:pt idx="14344">
                  <c:v>43230.260416666599</c:v>
                </c:pt>
                <c:pt idx="14345">
                  <c:v>43230.28125</c:v>
                </c:pt>
                <c:pt idx="14346">
                  <c:v>43230.302083333401</c:v>
                </c:pt>
                <c:pt idx="14347">
                  <c:v>43230.322916666599</c:v>
                </c:pt>
                <c:pt idx="14348">
                  <c:v>43230.34375</c:v>
                </c:pt>
                <c:pt idx="14349">
                  <c:v>43230.364583333401</c:v>
                </c:pt>
                <c:pt idx="14350">
                  <c:v>43230.385416666599</c:v>
                </c:pt>
                <c:pt idx="14351">
                  <c:v>43230.40625</c:v>
                </c:pt>
                <c:pt idx="14352">
                  <c:v>43230.427083333401</c:v>
                </c:pt>
                <c:pt idx="14353">
                  <c:v>43230.447916666599</c:v>
                </c:pt>
                <c:pt idx="14354">
                  <c:v>43230.46875</c:v>
                </c:pt>
                <c:pt idx="14355">
                  <c:v>43230.489583333401</c:v>
                </c:pt>
                <c:pt idx="14356">
                  <c:v>43230.510416666599</c:v>
                </c:pt>
                <c:pt idx="14357">
                  <c:v>43230.53125</c:v>
                </c:pt>
                <c:pt idx="14358">
                  <c:v>43230.552083333401</c:v>
                </c:pt>
                <c:pt idx="14359">
                  <c:v>43230.572916666599</c:v>
                </c:pt>
                <c:pt idx="14360">
                  <c:v>43230.59375</c:v>
                </c:pt>
                <c:pt idx="14361">
                  <c:v>43230.614583333401</c:v>
                </c:pt>
                <c:pt idx="14362">
                  <c:v>43230.635416666599</c:v>
                </c:pt>
                <c:pt idx="14363">
                  <c:v>43230.65625</c:v>
                </c:pt>
                <c:pt idx="14364">
                  <c:v>43230.677083333401</c:v>
                </c:pt>
                <c:pt idx="14365">
                  <c:v>43230.697916666599</c:v>
                </c:pt>
                <c:pt idx="14366">
                  <c:v>43230.71875</c:v>
                </c:pt>
                <c:pt idx="14367">
                  <c:v>43230.739583333401</c:v>
                </c:pt>
                <c:pt idx="14368">
                  <c:v>43230.760416666599</c:v>
                </c:pt>
                <c:pt idx="14369">
                  <c:v>43230.78125</c:v>
                </c:pt>
                <c:pt idx="14370">
                  <c:v>43230.802083333401</c:v>
                </c:pt>
                <c:pt idx="14371">
                  <c:v>43230.822916666599</c:v>
                </c:pt>
                <c:pt idx="14372">
                  <c:v>43230.84375</c:v>
                </c:pt>
                <c:pt idx="14373">
                  <c:v>43230.864583333401</c:v>
                </c:pt>
                <c:pt idx="14374">
                  <c:v>43230.885416666599</c:v>
                </c:pt>
                <c:pt idx="14375">
                  <c:v>43230.90625</c:v>
                </c:pt>
                <c:pt idx="14376">
                  <c:v>43230.927083333401</c:v>
                </c:pt>
                <c:pt idx="14377">
                  <c:v>43230.947916666599</c:v>
                </c:pt>
                <c:pt idx="14378">
                  <c:v>43230.96875</c:v>
                </c:pt>
                <c:pt idx="14379">
                  <c:v>43230.989583333401</c:v>
                </c:pt>
                <c:pt idx="14380">
                  <c:v>43231.010416666599</c:v>
                </c:pt>
                <c:pt idx="14381">
                  <c:v>43231.03125</c:v>
                </c:pt>
                <c:pt idx="14382">
                  <c:v>43231.052083333401</c:v>
                </c:pt>
                <c:pt idx="14383">
                  <c:v>43231.072916666599</c:v>
                </c:pt>
                <c:pt idx="14384">
                  <c:v>43231.09375</c:v>
                </c:pt>
                <c:pt idx="14385">
                  <c:v>43231.114583333401</c:v>
                </c:pt>
                <c:pt idx="14386">
                  <c:v>43231.135416666599</c:v>
                </c:pt>
                <c:pt idx="14387">
                  <c:v>43231.15625</c:v>
                </c:pt>
                <c:pt idx="14388">
                  <c:v>43231.177083333401</c:v>
                </c:pt>
                <c:pt idx="14389">
                  <c:v>43231.197916666599</c:v>
                </c:pt>
                <c:pt idx="14390">
                  <c:v>43231.21875</c:v>
                </c:pt>
                <c:pt idx="14391">
                  <c:v>43231.239583333401</c:v>
                </c:pt>
                <c:pt idx="14392">
                  <c:v>43231.260416666599</c:v>
                </c:pt>
                <c:pt idx="14393">
                  <c:v>43231.28125</c:v>
                </c:pt>
                <c:pt idx="14394">
                  <c:v>43231.302083333401</c:v>
                </c:pt>
                <c:pt idx="14395">
                  <c:v>43231.322916666599</c:v>
                </c:pt>
                <c:pt idx="14396">
                  <c:v>43231.34375</c:v>
                </c:pt>
                <c:pt idx="14397">
                  <c:v>43231.364583333401</c:v>
                </c:pt>
                <c:pt idx="14398">
                  <c:v>43231.385416666599</c:v>
                </c:pt>
                <c:pt idx="14399">
                  <c:v>43231.40625</c:v>
                </c:pt>
                <c:pt idx="14400">
                  <c:v>43231.427083333401</c:v>
                </c:pt>
                <c:pt idx="14401">
                  <c:v>43231.447916666599</c:v>
                </c:pt>
                <c:pt idx="14402">
                  <c:v>43231.46875</c:v>
                </c:pt>
                <c:pt idx="14403">
                  <c:v>43231.489583333401</c:v>
                </c:pt>
                <c:pt idx="14404">
                  <c:v>43231.510416666599</c:v>
                </c:pt>
                <c:pt idx="14405">
                  <c:v>43231.53125</c:v>
                </c:pt>
                <c:pt idx="14406">
                  <c:v>43231.552083333401</c:v>
                </c:pt>
                <c:pt idx="14407">
                  <c:v>43231.572916666599</c:v>
                </c:pt>
                <c:pt idx="14408">
                  <c:v>43231.59375</c:v>
                </c:pt>
                <c:pt idx="14409">
                  <c:v>43231.614583333401</c:v>
                </c:pt>
                <c:pt idx="14410">
                  <c:v>43231.635416666599</c:v>
                </c:pt>
                <c:pt idx="14411">
                  <c:v>43231.65625</c:v>
                </c:pt>
                <c:pt idx="14412">
                  <c:v>43231.677083333401</c:v>
                </c:pt>
                <c:pt idx="14413">
                  <c:v>43231.697916666599</c:v>
                </c:pt>
                <c:pt idx="14414">
                  <c:v>43231.71875</c:v>
                </c:pt>
                <c:pt idx="14415">
                  <c:v>43231.739583333401</c:v>
                </c:pt>
                <c:pt idx="14416">
                  <c:v>43231.760416666599</c:v>
                </c:pt>
                <c:pt idx="14417">
                  <c:v>43231.78125</c:v>
                </c:pt>
                <c:pt idx="14418">
                  <c:v>43231.802083333401</c:v>
                </c:pt>
                <c:pt idx="14419">
                  <c:v>43231.822916666599</c:v>
                </c:pt>
                <c:pt idx="14420">
                  <c:v>43231.84375</c:v>
                </c:pt>
                <c:pt idx="14421">
                  <c:v>43231.864583333401</c:v>
                </c:pt>
                <c:pt idx="14422">
                  <c:v>43231.885416666599</c:v>
                </c:pt>
                <c:pt idx="14423">
                  <c:v>43231.90625</c:v>
                </c:pt>
                <c:pt idx="14424">
                  <c:v>43231.927083333401</c:v>
                </c:pt>
                <c:pt idx="14425">
                  <c:v>43231.947916666599</c:v>
                </c:pt>
                <c:pt idx="14426">
                  <c:v>43231.96875</c:v>
                </c:pt>
                <c:pt idx="14427">
                  <c:v>43231.989583333401</c:v>
                </c:pt>
                <c:pt idx="14428">
                  <c:v>43232.010416666599</c:v>
                </c:pt>
                <c:pt idx="14429">
                  <c:v>43232.03125</c:v>
                </c:pt>
                <c:pt idx="14430">
                  <c:v>43232.052083333401</c:v>
                </c:pt>
                <c:pt idx="14431">
                  <c:v>43232.072916666599</c:v>
                </c:pt>
                <c:pt idx="14432">
                  <c:v>43232.09375</c:v>
                </c:pt>
                <c:pt idx="14433">
                  <c:v>43232.114583333401</c:v>
                </c:pt>
                <c:pt idx="14434">
                  <c:v>43232.135416666599</c:v>
                </c:pt>
                <c:pt idx="14435">
                  <c:v>43232.15625</c:v>
                </c:pt>
                <c:pt idx="14436">
                  <c:v>43232.177083333401</c:v>
                </c:pt>
                <c:pt idx="14437">
                  <c:v>43232.197916666599</c:v>
                </c:pt>
                <c:pt idx="14438">
                  <c:v>43232.21875</c:v>
                </c:pt>
                <c:pt idx="14439">
                  <c:v>43232.239583333401</c:v>
                </c:pt>
                <c:pt idx="14440">
                  <c:v>43232.260416666599</c:v>
                </c:pt>
                <c:pt idx="14441">
                  <c:v>43232.28125</c:v>
                </c:pt>
                <c:pt idx="14442">
                  <c:v>43232.302083333401</c:v>
                </c:pt>
                <c:pt idx="14443">
                  <c:v>43232.322916666599</c:v>
                </c:pt>
                <c:pt idx="14444">
                  <c:v>43232.34375</c:v>
                </c:pt>
                <c:pt idx="14445">
                  <c:v>43232.364583333401</c:v>
                </c:pt>
                <c:pt idx="14446">
                  <c:v>43232.385416666599</c:v>
                </c:pt>
                <c:pt idx="14447">
                  <c:v>43232.40625</c:v>
                </c:pt>
                <c:pt idx="14448">
                  <c:v>43232.427083333401</c:v>
                </c:pt>
                <c:pt idx="14449">
                  <c:v>43232.447916666599</c:v>
                </c:pt>
                <c:pt idx="14450">
                  <c:v>43232.46875</c:v>
                </c:pt>
                <c:pt idx="14451">
                  <c:v>43232.489583333401</c:v>
                </c:pt>
                <c:pt idx="14452">
                  <c:v>43232.510416666599</c:v>
                </c:pt>
                <c:pt idx="14453">
                  <c:v>43232.53125</c:v>
                </c:pt>
                <c:pt idx="14454">
                  <c:v>43232.552083333401</c:v>
                </c:pt>
                <c:pt idx="14455">
                  <c:v>43232.572916666599</c:v>
                </c:pt>
                <c:pt idx="14456">
                  <c:v>43232.59375</c:v>
                </c:pt>
                <c:pt idx="14457">
                  <c:v>43232.614583333401</c:v>
                </c:pt>
                <c:pt idx="14458">
                  <c:v>43232.635416666599</c:v>
                </c:pt>
                <c:pt idx="14459">
                  <c:v>43232.65625</c:v>
                </c:pt>
                <c:pt idx="14460">
                  <c:v>43232.677083333401</c:v>
                </c:pt>
                <c:pt idx="14461">
                  <c:v>43232.697916666599</c:v>
                </c:pt>
                <c:pt idx="14462">
                  <c:v>43232.71875</c:v>
                </c:pt>
                <c:pt idx="14463">
                  <c:v>43232.739583333401</c:v>
                </c:pt>
                <c:pt idx="14464">
                  <c:v>43232.760416666599</c:v>
                </c:pt>
                <c:pt idx="14465">
                  <c:v>43232.78125</c:v>
                </c:pt>
                <c:pt idx="14466">
                  <c:v>43232.802083333401</c:v>
                </c:pt>
                <c:pt idx="14467">
                  <c:v>43232.822916666599</c:v>
                </c:pt>
                <c:pt idx="14468">
                  <c:v>43232.84375</c:v>
                </c:pt>
                <c:pt idx="14469">
                  <c:v>43232.864583333401</c:v>
                </c:pt>
                <c:pt idx="14470">
                  <c:v>43232.885416666599</c:v>
                </c:pt>
                <c:pt idx="14471">
                  <c:v>43232.90625</c:v>
                </c:pt>
                <c:pt idx="14472">
                  <c:v>43232.927083333401</c:v>
                </c:pt>
                <c:pt idx="14473">
                  <c:v>43232.947916666599</c:v>
                </c:pt>
                <c:pt idx="14474">
                  <c:v>43232.96875</c:v>
                </c:pt>
                <c:pt idx="14475">
                  <c:v>43232.989583333401</c:v>
                </c:pt>
                <c:pt idx="14476">
                  <c:v>43233.010416666599</c:v>
                </c:pt>
                <c:pt idx="14477">
                  <c:v>43233.03125</c:v>
                </c:pt>
                <c:pt idx="14478">
                  <c:v>43233.052083333401</c:v>
                </c:pt>
                <c:pt idx="14479">
                  <c:v>43233.072916666599</c:v>
                </c:pt>
                <c:pt idx="14480">
                  <c:v>43233.09375</c:v>
                </c:pt>
                <c:pt idx="14481">
                  <c:v>43233.114583333401</c:v>
                </c:pt>
                <c:pt idx="14482">
                  <c:v>43233.135416666599</c:v>
                </c:pt>
                <c:pt idx="14483">
                  <c:v>43233.15625</c:v>
                </c:pt>
                <c:pt idx="14484">
                  <c:v>43233.177083333401</c:v>
                </c:pt>
                <c:pt idx="14485">
                  <c:v>43233.197916666599</c:v>
                </c:pt>
                <c:pt idx="14486">
                  <c:v>43233.21875</c:v>
                </c:pt>
                <c:pt idx="14487">
                  <c:v>43233.239583333401</c:v>
                </c:pt>
                <c:pt idx="14488">
                  <c:v>43233.260416666599</c:v>
                </c:pt>
                <c:pt idx="14489">
                  <c:v>43233.28125</c:v>
                </c:pt>
                <c:pt idx="14490">
                  <c:v>43233.302083333401</c:v>
                </c:pt>
                <c:pt idx="14491">
                  <c:v>43233.322916666599</c:v>
                </c:pt>
                <c:pt idx="14492">
                  <c:v>43233.34375</c:v>
                </c:pt>
                <c:pt idx="14493">
                  <c:v>43233.364583333401</c:v>
                </c:pt>
                <c:pt idx="14494">
                  <c:v>43233.385416666599</c:v>
                </c:pt>
                <c:pt idx="14495">
                  <c:v>43233.40625</c:v>
                </c:pt>
                <c:pt idx="14496">
                  <c:v>43233.427083333401</c:v>
                </c:pt>
                <c:pt idx="14497">
                  <c:v>43233.447916666599</c:v>
                </c:pt>
                <c:pt idx="14498">
                  <c:v>43233.46875</c:v>
                </c:pt>
                <c:pt idx="14499">
                  <c:v>43233.489583333401</c:v>
                </c:pt>
                <c:pt idx="14500">
                  <c:v>43233.510416666599</c:v>
                </c:pt>
                <c:pt idx="14501">
                  <c:v>43233.53125</c:v>
                </c:pt>
                <c:pt idx="14502">
                  <c:v>43233.552083333401</c:v>
                </c:pt>
                <c:pt idx="14503">
                  <c:v>43233.572916666599</c:v>
                </c:pt>
                <c:pt idx="14504">
                  <c:v>43233.59375</c:v>
                </c:pt>
                <c:pt idx="14505">
                  <c:v>43233.614583333401</c:v>
                </c:pt>
                <c:pt idx="14506">
                  <c:v>43233.635416666599</c:v>
                </c:pt>
                <c:pt idx="14507">
                  <c:v>43233.65625</c:v>
                </c:pt>
                <c:pt idx="14508">
                  <c:v>43233.677083333401</c:v>
                </c:pt>
                <c:pt idx="14509">
                  <c:v>43233.697916666599</c:v>
                </c:pt>
                <c:pt idx="14510">
                  <c:v>43233.71875</c:v>
                </c:pt>
                <c:pt idx="14511">
                  <c:v>43233.739583333401</c:v>
                </c:pt>
                <c:pt idx="14512">
                  <c:v>43233.760416666599</c:v>
                </c:pt>
                <c:pt idx="14513">
                  <c:v>43233.78125</c:v>
                </c:pt>
                <c:pt idx="14514">
                  <c:v>43233.802083333401</c:v>
                </c:pt>
                <c:pt idx="14515">
                  <c:v>43233.822916666599</c:v>
                </c:pt>
                <c:pt idx="14516">
                  <c:v>43233.84375</c:v>
                </c:pt>
                <c:pt idx="14517">
                  <c:v>43233.864583333401</c:v>
                </c:pt>
                <c:pt idx="14518">
                  <c:v>43233.885416666599</c:v>
                </c:pt>
                <c:pt idx="14519">
                  <c:v>43233.90625</c:v>
                </c:pt>
                <c:pt idx="14520">
                  <c:v>43233.927083333401</c:v>
                </c:pt>
                <c:pt idx="14521">
                  <c:v>43233.947916666599</c:v>
                </c:pt>
                <c:pt idx="14522">
                  <c:v>43233.96875</c:v>
                </c:pt>
                <c:pt idx="14523">
                  <c:v>43233.989583333401</c:v>
                </c:pt>
                <c:pt idx="14524">
                  <c:v>43234.010416666599</c:v>
                </c:pt>
                <c:pt idx="14525">
                  <c:v>43234.03125</c:v>
                </c:pt>
                <c:pt idx="14526">
                  <c:v>43234.052083333401</c:v>
                </c:pt>
                <c:pt idx="14527">
                  <c:v>43234.072916666599</c:v>
                </c:pt>
                <c:pt idx="14528">
                  <c:v>43234.09375</c:v>
                </c:pt>
                <c:pt idx="14529">
                  <c:v>43234.114583333401</c:v>
                </c:pt>
                <c:pt idx="14530">
                  <c:v>43234.135416666599</c:v>
                </c:pt>
                <c:pt idx="14531">
                  <c:v>43234.15625</c:v>
                </c:pt>
                <c:pt idx="14532">
                  <c:v>43234.177083333401</c:v>
                </c:pt>
                <c:pt idx="14533">
                  <c:v>43234.197916666599</c:v>
                </c:pt>
                <c:pt idx="14534">
                  <c:v>43234.21875</c:v>
                </c:pt>
                <c:pt idx="14535">
                  <c:v>43234.239583333401</c:v>
                </c:pt>
                <c:pt idx="14536">
                  <c:v>43234.260416666599</c:v>
                </c:pt>
                <c:pt idx="14537">
                  <c:v>43234.28125</c:v>
                </c:pt>
                <c:pt idx="14538">
                  <c:v>43234.302083333401</c:v>
                </c:pt>
                <c:pt idx="14539">
                  <c:v>43234.322916666599</c:v>
                </c:pt>
                <c:pt idx="14540">
                  <c:v>43234.34375</c:v>
                </c:pt>
                <c:pt idx="14541">
                  <c:v>43234.364583333401</c:v>
                </c:pt>
                <c:pt idx="14542">
                  <c:v>43234.385416666599</c:v>
                </c:pt>
                <c:pt idx="14543">
                  <c:v>43234.40625</c:v>
                </c:pt>
                <c:pt idx="14544">
                  <c:v>43234.427083333401</c:v>
                </c:pt>
                <c:pt idx="14545">
                  <c:v>43234.447916666599</c:v>
                </c:pt>
                <c:pt idx="14546">
                  <c:v>43234.46875</c:v>
                </c:pt>
                <c:pt idx="14547">
                  <c:v>43234.489583333401</c:v>
                </c:pt>
                <c:pt idx="14548">
                  <c:v>43234.510416666599</c:v>
                </c:pt>
                <c:pt idx="14549">
                  <c:v>43234.53125</c:v>
                </c:pt>
                <c:pt idx="14550">
                  <c:v>43234.552083333401</c:v>
                </c:pt>
                <c:pt idx="14551">
                  <c:v>43234.572916666599</c:v>
                </c:pt>
                <c:pt idx="14552">
                  <c:v>43234.59375</c:v>
                </c:pt>
                <c:pt idx="14553">
                  <c:v>43234.614583333401</c:v>
                </c:pt>
                <c:pt idx="14554">
                  <c:v>43234.635416666599</c:v>
                </c:pt>
                <c:pt idx="14555">
                  <c:v>43234.65625</c:v>
                </c:pt>
                <c:pt idx="14556">
                  <c:v>43234.677083333401</c:v>
                </c:pt>
                <c:pt idx="14557">
                  <c:v>43234.697916666599</c:v>
                </c:pt>
                <c:pt idx="14558">
                  <c:v>43234.71875</c:v>
                </c:pt>
                <c:pt idx="14559">
                  <c:v>43234.739583333401</c:v>
                </c:pt>
                <c:pt idx="14560">
                  <c:v>43234.760416666599</c:v>
                </c:pt>
                <c:pt idx="14561">
                  <c:v>43234.78125</c:v>
                </c:pt>
                <c:pt idx="14562">
                  <c:v>43234.802083333401</c:v>
                </c:pt>
                <c:pt idx="14563">
                  <c:v>43234.822916666599</c:v>
                </c:pt>
                <c:pt idx="14564">
                  <c:v>43234.84375</c:v>
                </c:pt>
                <c:pt idx="14565">
                  <c:v>43234.864583333401</c:v>
                </c:pt>
                <c:pt idx="14566">
                  <c:v>43234.885416666599</c:v>
                </c:pt>
                <c:pt idx="14567">
                  <c:v>43234.90625</c:v>
                </c:pt>
                <c:pt idx="14568">
                  <c:v>43234.927083333401</c:v>
                </c:pt>
                <c:pt idx="14569">
                  <c:v>43234.947916666599</c:v>
                </c:pt>
                <c:pt idx="14570">
                  <c:v>43234.96875</c:v>
                </c:pt>
                <c:pt idx="14571">
                  <c:v>43234.989583333401</c:v>
                </c:pt>
                <c:pt idx="14572">
                  <c:v>43235.010416666599</c:v>
                </c:pt>
                <c:pt idx="14573">
                  <c:v>43235.03125</c:v>
                </c:pt>
                <c:pt idx="14574">
                  <c:v>43235.052083333401</c:v>
                </c:pt>
                <c:pt idx="14575">
                  <c:v>43235.072916666599</c:v>
                </c:pt>
                <c:pt idx="14576">
                  <c:v>43235.09375</c:v>
                </c:pt>
                <c:pt idx="14577">
                  <c:v>43235.114583333401</c:v>
                </c:pt>
                <c:pt idx="14578">
                  <c:v>43235.135416666599</c:v>
                </c:pt>
                <c:pt idx="14579">
                  <c:v>43235.15625</c:v>
                </c:pt>
                <c:pt idx="14580">
                  <c:v>43235.177083333401</c:v>
                </c:pt>
                <c:pt idx="14581">
                  <c:v>43235.197916666599</c:v>
                </c:pt>
                <c:pt idx="14582">
                  <c:v>43235.21875</c:v>
                </c:pt>
                <c:pt idx="14583">
                  <c:v>43235.239583333401</c:v>
                </c:pt>
                <c:pt idx="14584">
                  <c:v>43235.260416666599</c:v>
                </c:pt>
                <c:pt idx="14585">
                  <c:v>43235.28125</c:v>
                </c:pt>
                <c:pt idx="14586">
                  <c:v>43235.302083333401</c:v>
                </c:pt>
                <c:pt idx="14587">
                  <c:v>43235.322916666599</c:v>
                </c:pt>
                <c:pt idx="14588">
                  <c:v>43235.34375</c:v>
                </c:pt>
                <c:pt idx="14589">
                  <c:v>43235.364583333401</c:v>
                </c:pt>
                <c:pt idx="14590">
                  <c:v>43235.385416666599</c:v>
                </c:pt>
                <c:pt idx="14591">
                  <c:v>43235.40625</c:v>
                </c:pt>
                <c:pt idx="14592">
                  <c:v>43235.427083333401</c:v>
                </c:pt>
                <c:pt idx="14593">
                  <c:v>43235.447916666599</c:v>
                </c:pt>
                <c:pt idx="14594">
                  <c:v>43235.46875</c:v>
                </c:pt>
                <c:pt idx="14595">
                  <c:v>43235.489583333401</c:v>
                </c:pt>
                <c:pt idx="14596">
                  <c:v>43235.510416666599</c:v>
                </c:pt>
                <c:pt idx="14597">
                  <c:v>43235.53125</c:v>
                </c:pt>
                <c:pt idx="14598">
                  <c:v>43235.552083333401</c:v>
                </c:pt>
                <c:pt idx="14599">
                  <c:v>43235.572916666599</c:v>
                </c:pt>
                <c:pt idx="14600">
                  <c:v>43235.59375</c:v>
                </c:pt>
                <c:pt idx="14601">
                  <c:v>43235.614583333401</c:v>
                </c:pt>
                <c:pt idx="14602">
                  <c:v>43235.635416666599</c:v>
                </c:pt>
                <c:pt idx="14603">
                  <c:v>43235.65625</c:v>
                </c:pt>
                <c:pt idx="14604">
                  <c:v>43235.677083333401</c:v>
                </c:pt>
                <c:pt idx="14605">
                  <c:v>43235.697916666599</c:v>
                </c:pt>
                <c:pt idx="14606">
                  <c:v>43235.71875</c:v>
                </c:pt>
                <c:pt idx="14607">
                  <c:v>43235.739583333401</c:v>
                </c:pt>
                <c:pt idx="14608">
                  <c:v>43235.760416666599</c:v>
                </c:pt>
                <c:pt idx="14609">
                  <c:v>43235.78125</c:v>
                </c:pt>
                <c:pt idx="14610">
                  <c:v>43235.802083333401</c:v>
                </c:pt>
                <c:pt idx="14611">
                  <c:v>43235.822916666599</c:v>
                </c:pt>
                <c:pt idx="14612">
                  <c:v>43235.84375</c:v>
                </c:pt>
                <c:pt idx="14613">
                  <c:v>43235.864583333401</c:v>
                </c:pt>
                <c:pt idx="14614">
                  <c:v>43235.885416666599</c:v>
                </c:pt>
                <c:pt idx="14615">
                  <c:v>43235.90625</c:v>
                </c:pt>
                <c:pt idx="14616">
                  <c:v>43235.927083333401</c:v>
                </c:pt>
                <c:pt idx="14617">
                  <c:v>43235.947916666599</c:v>
                </c:pt>
                <c:pt idx="14618">
                  <c:v>43235.96875</c:v>
                </c:pt>
                <c:pt idx="14619">
                  <c:v>43235.989583333401</c:v>
                </c:pt>
                <c:pt idx="14620">
                  <c:v>43236.010416666599</c:v>
                </c:pt>
                <c:pt idx="14621">
                  <c:v>43236.03125</c:v>
                </c:pt>
                <c:pt idx="14622">
                  <c:v>43236.052083333401</c:v>
                </c:pt>
                <c:pt idx="14623">
                  <c:v>43236.072916666599</c:v>
                </c:pt>
                <c:pt idx="14624">
                  <c:v>43236.09375</c:v>
                </c:pt>
                <c:pt idx="14625">
                  <c:v>43236.114583333401</c:v>
                </c:pt>
                <c:pt idx="14626">
                  <c:v>43236.135416666599</c:v>
                </c:pt>
                <c:pt idx="14627">
                  <c:v>43236.15625</c:v>
                </c:pt>
                <c:pt idx="14628">
                  <c:v>43236.177083333401</c:v>
                </c:pt>
                <c:pt idx="14629">
                  <c:v>43236.197916666599</c:v>
                </c:pt>
                <c:pt idx="14630">
                  <c:v>43236.21875</c:v>
                </c:pt>
                <c:pt idx="14631">
                  <c:v>43236.239583333401</c:v>
                </c:pt>
                <c:pt idx="14632">
                  <c:v>43236.260416666599</c:v>
                </c:pt>
                <c:pt idx="14633">
                  <c:v>43236.28125</c:v>
                </c:pt>
                <c:pt idx="14634">
                  <c:v>43236.302083333401</c:v>
                </c:pt>
                <c:pt idx="14635">
                  <c:v>43236.322916666599</c:v>
                </c:pt>
                <c:pt idx="14636">
                  <c:v>43236.34375</c:v>
                </c:pt>
                <c:pt idx="14637">
                  <c:v>43236.364583333401</c:v>
                </c:pt>
                <c:pt idx="14638">
                  <c:v>43236.385416666599</c:v>
                </c:pt>
                <c:pt idx="14639">
                  <c:v>43236.40625</c:v>
                </c:pt>
                <c:pt idx="14640">
                  <c:v>43236.427083333401</c:v>
                </c:pt>
                <c:pt idx="14641">
                  <c:v>43236.447916666599</c:v>
                </c:pt>
                <c:pt idx="14642">
                  <c:v>43236.46875</c:v>
                </c:pt>
                <c:pt idx="14643">
                  <c:v>43236.489583333401</c:v>
                </c:pt>
                <c:pt idx="14644">
                  <c:v>43236.510416666599</c:v>
                </c:pt>
                <c:pt idx="14645">
                  <c:v>43236.53125</c:v>
                </c:pt>
                <c:pt idx="14646">
                  <c:v>43236.552083333401</c:v>
                </c:pt>
                <c:pt idx="14647">
                  <c:v>43236.572916666599</c:v>
                </c:pt>
                <c:pt idx="14648">
                  <c:v>43236.59375</c:v>
                </c:pt>
                <c:pt idx="14649">
                  <c:v>43236.614583333401</c:v>
                </c:pt>
                <c:pt idx="14650">
                  <c:v>43236.635416666599</c:v>
                </c:pt>
                <c:pt idx="14651">
                  <c:v>43236.65625</c:v>
                </c:pt>
                <c:pt idx="14652">
                  <c:v>43236.677083333401</c:v>
                </c:pt>
                <c:pt idx="14653">
                  <c:v>43236.697916666599</c:v>
                </c:pt>
                <c:pt idx="14654">
                  <c:v>43236.71875</c:v>
                </c:pt>
                <c:pt idx="14655">
                  <c:v>43236.739583333401</c:v>
                </c:pt>
                <c:pt idx="14656">
                  <c:v>43236.760416666599</c:v>
                </c:pt>
                <c:pt idx="14657">
                  <c:v>43236.78125</c:v>
                </c:pt>
                <c:pt idx="14658">
                  <c:v>43236.802083333401</c:v>
                </c:pt>
                <c:pt idx="14659">
                  <c:v>43236.822916666599</c:v>
                </c:pt>
                <c:pt idx="14660">
                  <c:v>43236.84375</c:v>
                </c:pt>
                <c:pt idx="14661">
                  <c:v>43236.864583333401</c:v>
                </c:pt>
                <c:pt idx="14662">
                  <c:v>43236.885416666599</c:v>
                </c:pt>
                <c:pt idx="14663">
                  <c:v>43236.90625</c:v>
                </c:pt>
                <c:pt idx="14664">
                  <c:v>43236.927083333401</c:v>
                </c:pt>
                <c:pt idx="14665">
                  <c:v>43236.947916666599</c:v>
                </c:pt>
                <c:pt idx="14666">
                  <c:v>43236.96875</c:v>
                </c:pt>
                <c:pt idx="14667">
                  <c:v>43236.989583333401</c:v>
                </c:pt>
                <c:pt idx="14668">
                  <c:v>43237.010416666599</c:v>
                </c:pt>
                <c:pt idx="14669">
                  <c:v>43237.03125</c:v>
                </c:pt>
                <c:pt idx="14670">
                  <c:v>43237.052083333401</c:v>
                </c:pt>
                <c:pt idx="14671">
                  <c:v>43237.072916666599</c:v>
                </c:pt>
                <c:pt idx="14672">
                  <c:v>43237.09375</c:v>
                </c:pt>
                <c:pt idx="14673">
                  <c:v>43237.114583333401</c:v>
                </c:pt>
                <c:pt idx="14674">
                  <c:v>43237.135416666599</c:v>
                </c:pt>
                <c:pt idx="14675">
                  <c:v>43237.15625</c:v>
                </c:pt>
                <c:pt idx="14676">
                  <c:v>43237.177083333401</c:v>
                </c:pt>
                <c:pt idx="14677">
                  <c:v>43237.197916666599</c:v>
                </c:pt>
                <c:pt idx="14678">
                  <c:v>43237.21875</c:v>
                </c:pt>
                <c:pt idx="14679">
                  <c:v>43237.239583333401</c:v>
                </c:pt>
                <c:pt idx="14680">
                  <c:v>43237.260416666599</c:v>
                </c:pt>
                <c:pt idx="14681">
                  <c:v>43237.28125</c:v>
                </c:pt>
                <c:pt idx="14682">
                  <c:v>43237.302083333401</c:v>
                </c:pt>
                <c:pt idx="14683">
                  <c:v>43237.322916666599</c:v>
                </c:pt>
                <c:pt idx="14684">
                  <c:v>43237.34375</c:v>
                </c:pt>
                <c:pt idx="14685">
                  <c:v>43237.364583333401</c:v>
                </c:pt>
                <c:pt idx="14686">
                  <c:v>43237.385416666599</c:v>
                </c:pt>
                <c:pt idx="14687">
                  <c:v>43237.40625</c:v>
                </c:pt>
                <c:pt idx="14688">
                  <c:v>43237.427083333401</c:v>
                </c:pt>
                <c:pt idx="14689">
                  <c:v>43237.447916666599</c:v>
                </c:pt>
                <c:pt idx="14690">
                  <c:v>43237.46875</c:v>
                </c:pt>
                <c:pt idx="14691">
                  <c:v>43237.489583333401</c:v>
                </c:pt>
                <c:pt idx="14692">
                  <c:v>43237.510416666599</c:v>
                </c:pt>
                <c:pt idx="14693">
                  <c:v>43237.53125</c:v>
                </c:pt>
                <c:pt idx="14694">
                  <c:v>43237.552083333401</c:v>
                </c:pt>
                <c:pt idx="14695">
                  <c:v>43237.572916666599</c:v>
                </c:pt>
                <c:pt idx="14696">
                  <c:v>43237.59375</c:v>
                </c:pt>
                <c:pt idx="14697">
                  <c:v>43237.614583333401</c:v>
                </c:pt>
                <c:pt idx="14698">
                  <c:v>43237.635416666599</c:v>
                </c:pt>
                <c:pt idx="14699">
                  <c:v>43237.65625</c:v>
                </c:pt>
                <c:pt idx="14700">
                  <c:v>43237.677083333401</c:v>
                </c:pt>
                <c:pt idx="14701">
                  <c:v>43237.697916666599</c:v>
                </c:pt>
                <c:pt idx="14702">
                  <c:v>43237.71875</c:v>
                </c:pt>
                <c:pt idx="14703">
                  <c:v>43237.739583333401</c:v>
                </c:pt>
                <c:pt idx="14704">
                  <c:v>43237.760416666599</c:v>
                </c:pt>
                <c:pt idx="14705">
                  <c:v>43237.78125</c:v>
                </c:pt>
                <c:pt idx="14706">
                  <c:v>43237.802083333401</c:v>
                </c:pt>
                <c:pt idx="14707">
                  <c:v>43237.822916666599</c:v>
                </c:pt>
                <c:pt idx="14708">
                  <c:v>43237.84375</c:v>
                </c:pt>
                <c:pt idx="14709">
                  <c:v>43237.864583333401</c:v>
                </c:pt>
                <c:pt idx="14710">
                  <c:v>43237.885416666599</c:v>
                </c:pt>
                <c:pt idx="14711">
                  <c:v>43237.90625</c:v>
                </c:pt>
                <c:pt idx="14712">
                  <c:v>43237.927083333401</c:v>
                </c:pt>
                <c:pt idx="14713">
                  <c:v>43237.947916666599</c:v>
                </c:pt>
                <c:pt idx="14714">
                  <c:v>43237.96875</c:v>
                </c:pt>
                <c:pt idx="14715">
                  <c:v>43237.989583333401</c:v>
                </c:pt>
                <c:pt idx="14716">
                  <c:v>43238.010416666599</c:v>
                </c:pt>
                <c:pt idx="14717">
                  <c:v>43238.03125</c:v>
                </c:pt>
                <c:pt idx="14718">
                  <c:v>43238.052083333401</c:v>
                </c:pt>
                <c:pt idx="14719">
                  <c:v>43238.072916666599</c:v>
                </c:pt>
                <c:pt idx="14720">
                  <c:v>43238.09375</c:v>
                </c:pt>
                <c:pt idx="14721">
                  <c:v>43238.114583333401</c:v>
                </c:pt>
                <c:pt idx="14722">
                  <c:v>43238.135416666599</c:v>
                </c:pt>
                <c:pt idx="14723">
                  <c:v>43238.15625</c:v>
                </c:pt>
                <c:pt idx="14724">
                  <c:v>43238.177083333401</c:v>
                </c:pt>
                <c:pt idx="14725">
                  <c:v>43238.197916666599</c:v>
                </c:pt>
                <c:pt idx="14726">
                  <c:v>43238.21875</c:v>
                </c:pt>
                <c:pt idx="14727">
                  <c:v>43238.239583333401</c:v>
                </c:pt>
                <c:pt idx="14728">
                  <c:v>43238.260416666599</c:v>
                </c:pt>
                <c:pt idx="14729">
                  <c:v>43238.28125</c:v>
                </c:pt>
                <c:pt idx="14730">
                  <c:v>43238.302083333401</c:v>
                </c:pt>
                <c:pt idx="14731">
                  <c:v>43238.322916666599</c:v>
                </c:pt>
                <c:pt idx="14732">
                  <c:v>43238.34375</c:v>
                </c:pt>
                <c:pt idx="14733">
                  <c:v>43238.364583333401</c:v>
                </c:pt>
                <c:pt idx="14734">
                  <c:v>43238.385416666599</c:v>
                </c:pt>
                <c:pt idx="14735">
                  <c:v>43238.40625</c:v>
                </c:pt>
                <c:pt idx="14736">
                  <c:v>43238.427083333401</c:v>
                </c:pt>
                <c:pt idx="14737">
                  <c:v>43238.447916666599</c:v>
                </c:pt>
                <c:pt idx="14738">
                  <c:v>43238.46875</c:v>
                </c:pt>
                <c:pt idx="14739">
                  <c:v>43238.489583333401</c:v>
                </c:pt>
                <c:pt idx="14740">
                  <c:v>43238.510416666599</c:v>
                </c:pt>
                <c:pt idx="14741">
                  <c:v>43238.53125</c:v>
                </c:pt>
                <c:pt idx="14742">
                  <c:v>43238.552083333401</c:v>
                </c:pt>
                <c:pt idx="14743">
                  <c:v>43238.572916666599</c:v>
                </c:pt>
                <c:pt idx="14744">
                  <c:v>43238.59375</c:v>
                </c:pt>
                <c:pt idx="14745">
                  <c:v>43238.614583333401</c:v>
                </c:pt>
                <c:pt idx="14746">
                  <c:v>43238.635416666599</c:v>
                </c:pt>
                <c:pt idx="14747">
                  <c:v>43238.65625</c:v>
                </c:pt>
                <c:pt idx="14748">
                  <c:v>43238.677083333401</c:v>
                </c:pt>
                <c:pt idx="14749">
                  <c:v>43238.697916666599</c:v>
                </c:pt>
                <c:pt idx="14750">
                  <c:v>43238.71875</c:v>
                </c:pt>
                <c:pt idx="14751">
                  <c:v>43238.739583333401</c:v>
                </c:pt>
                <c:pt idx="14752">
                  <c:v>43238.760416666599</c:v>
                </c:pt>
                <c:pt idx="14753">
                  <c:v>43238.78125</c:v>
                </c:pt>
                <c:pt idx="14754">
                  <c:v>43238.802083333401</c:v>
                </c:pt>
                <c:pt idx="14755">
                  <c:v>43238.822916666599</c:v>
                </c:pt>
                <c:pt idx="14756">
                  <c:v>43238.84375</c:v>
                </c:pt>
                <c:pt idx="14757">
                  <c:v>43238.864583333401</c:v>
                </c:pt>
                <c:pt idx="14758">
                  <c:v>43238.885416666599</c:v>
                </c:pt>
                <c:pt idx="14759">
                  <c:v>43238.90625</c:v>
                </c:pt>
                <c:pt idx="14760">
                  <c:v>43238.927083333401</c:v>
                </c:pt>
                <c:pt idx="14761">
                  <c:v>43238.947916666599</c:v>
                </c:pt>
                <c:pt idx="14762">
                  <c:v>43238.96875</c:v>
                </c:pt>
                <c:pt idx="14763">
                  <c:v>43238.989583333401</c:v>
                </c:pt>
                <c:pt idx="14764">
                  <c:v>43239.010416666599</c:v>
                </c:pt>
                <c:pt idx="14765">
                  <c:v>43239.03125</c:v>
                </c:pt>
                <c:pt idx="14766">
                  <c:v>43239.052083333401</c:v>
                </c:pt>
                <c:pt idx="14767">
                  <c:v>43239.072916666599</c:v>
                </c:pt>
                <c:pt idx="14768">
                  <c:v>43239.09375</c:v>
                </c:pt>
                <c:pt idx="14769">
                  <c:v>43239.114583333401</c:v>
                </c:pt>
                <c:pt idx="14770">
                  <c:v>43239.135416666599</c:v>
                </c:pt>
                <c:pt idx="14771">
                  <c:v>43239.15625</c:v>
                </c:pt>
                <c:pt idx="14772">
                  <c:v>43239.177083333401</c:v>
                </c:pt>
                <c:pt idx="14773">
                  <c:v>43239.197916666599</c:v>
                </c:pt>
                <c:pt idx="14774">
                  <c:v>43239.21875</c:v>
                </c:pt>
                <c:pt idx="14775">
                  <c:v>43239.239583333401</c:v>
                </c:pt>
                <c:pt idx="14776">
                  <c:v>43239.260416666599</c:v>
                </c:pt>
                <c:pt idx="14777">
                  <c:v>43239.28125</c:v>
                </c:pt>
                <c:pt idx="14778">
                  <c:v>43239.302083333401</c:v>
                </c:pt>
                <c:pt idx="14779">
                  <c:v>43239.322916666599</c:v>
                </c:pt>
                <c:pt idx="14780">
                  <c:v>43239.34375</c:v>
                </c:pt>
                <c:pt idx="14781">
                  <c:v>43239.364583333401</c:v>
                </c:pt>
                <c:pt idx="14782">
                  <c:v>43239.385416666599</c:v>
                </c:pt>
                <c:pt idx="14783">
                  <c:v>43239.40625</c:v>
                </c:pt>
                <c:pt idx="14784">
                  <c:v>43239.427083333401</c:v>
                </c:pt>
                <c:pt idx="14785">
                  <c:v>43239.447916666599</c:v>
                </c:pt>
                <c:pt idx="14786">
                  <c:v>43239.46875</c:v>
                </c:pt>
                <c:pt idx="14787">
                  <c:v>43239.489583333401</c:v>
                </c:pt>
                <c:pt idx="14788">
                  <c:v>43239.510416666599</c:v>
                </c:pt>
                <c:pt idx="14789">
                  <c:v>43239.53125</c:v>
                </c:pt>
                <c:pt idx="14790">
                  <c:v>43239.552083333401</c:v>
                </c:pt>
                <c:pt idx="14791">
                  <c:v>43239.572916666599</c:v>
                </c:pt>
                <c:pt idx="14792">
                  <c:v>43239.59375</c:v>
                </c:pt>
                <c:pt idx="14793">
                  <c:v>43239.614583333401</c:v>
                </c:pt>
                <c:pt idx="14794">
                  <c:v>43239.635416666599</c:v>
                </c:pt>
                <c:pt idx="14795">
                  <c:v>43239.65625</c:v>
                </c:pt>
                <c:pt idx="14796">
                  <c:v>43239.677083333401</c:v>
                </c:pt>
                <c:pt idx="14797">
                  <c:v>43239.697916666599</c:v>
                </c:pt>
                <c:pt idx="14798">
                  <c:v>43239.71875</c:v>
                </c:pt>
                <c:pt idx="14799">
                  <c:v>43239.739583333401</c:v>
                </c:pt>
                <c:pt idx="14800">
                  <c:v>43239.760416666599</c:v>
                </c:pt>
                <c:pt idx="14801">
                  <c:v>43239.78125</c:v>
                </c:pt>
                <c:pt idx="14802">
                  <c:v>43239.802083333401</c:v>
                </c:pt>
                <c:pt idx="14803">
                  <c:v>43239.822916666599</c:v>
                </c:pt>
                <c:pt idx="14804">
                  <c:v>43239.84375</c:v>
                </c:pt>
                <c:pt idx="14805">
                  <c:v>43239.864583333401</c:v>
                </c:pt>
                <c:pt idx="14806">
                  <c:v>43239.885416666599</c:v>
                </c:pt>
                <c:pt idx="14807">
                  <c:v>43239.90625</c:v>
                </c:pt>
                <c:pt idx="14808">
                  <c:v>43239.927083333401</c:v>
                </c:pt>
                <c:pt idx="14809">
                  <c:v>43239.947916666599</c:v>
                </c:pt>
                <c:pt idx="14810">
                  <c:v>43239.96875</c:v>
                </c:pt>
                <c:pt idx="14811">
                  <c:v>43239.989583333401</c:v>
                </c:pt>
                <c:pt idx="14812">
                  <c:v>43240.010416666599</c:v>
                </c:pt>
                <c:pt idx="14813">
                  <c:v>43240.03125</c:v>
                </c:pt>
                <c:pt idx="14814">
                  <c:v>43240.052083333401</c:v>
                </c:pt>
                <c:pt idx="14815">
                  <c:v>43240.072916666599</c:v>
                </c:pt>
                <c:pt idx="14816">
                  <c:v>43240.09375</c:v>
                </c:pt>
                <c:pt idx="14817">
                  <c:v>43240.114583333401</c:v>
                </c:pt>
                <c:pt idx="14818">
                  <c:v>43240.135416666599</c:v>
                </c:pt>
                <c:pt idx="14819">
                  <c:v>43240.15625</c:v>
                </c:pt>
                <c:pt idx="14820">
                  <c:v>43240.177083333401</c:v>
                </c:pt>
                <c:pt idx="14821">
                  <c:v>43240.197916666599</c:v>
                </c:pt>
                <c:pt idx="14822">
                  <c:v>43240.21875</c:v>
                </c:pt>
                <c:pt idx="14823">
                  <c:v>43240.239583333401</c:v>
                </c:pt>
                <c:pt idx="14824">
                  <c:v>43240.260416666599</c:v>
                </c:pt>
                <c:pt idx="14825">
                  <c:v>43240.28125</c:v>
                </c:pt>
                <c:pt idx="14826">
                  <c:v>43240.302083333401</c:v>
                </c:pt>
                <c:pt idx="14827">
                  <c:v>43240.322916666599</c:v>
                </c:pt>
                <c:pt idx="14828">
                  <c:v>43240.34375</c:v>
                </c:pt>
                <c:pt idx="14829">
                  <c:v>43240.364583333401</c:v>
                </c:pt>
                <c:pt idx="14830">
                  <c:v>43240.385416666599</c:v>
                </c:pt>
                <c:pt idx="14831">
                  <c:v>43240.40625</c:v>
                </c:pt>
                <c:pt idx="14832">
                  <c:v>43240.427083333401</c:v>
                </c:pt>
                <c:pt idx="14833">
                  <c:v>43240.447916666599</c:v>
                </c:pt>
                <c:pt idx="14834">
                  <c:v>43240.46875</c:v>
                </c:pt>
                <c:pt idx="14835">
                  <c:v>43240.489583333401</c:v>
                </c:pt>
                <c:pt idx="14836">
                  <c:v>43240.510416666599</c:v>
                </c:pt>
                <c:pt idx="14837">
                  <c:v>43240.53125</c:v>
                </c:pt>
                <c:pt idx="14838">
                  <c:v>43240.552083333401</c:v>
                </c:pt>
                <c:pt idx="14839">
                  <c:v>43240.572916666599</c:v>
                </c:pt>
                <c:pt idx="14840">
                  <c:v>43240.59375</c:v>
                </c:pt>
                <c:pt idx="14841">
                  <c:v>43240.614583333401</c:v>
                </c:pt>
                <c:pt idx="14842">
                  <c:v>43240.635416666599</c:v>
                </c:pt>
                <c:pt idx="14843">
                  <c:v>43240.65625</c:v>
                </c:pt>
                <c:pt idx="14844">
                  <c:v>43240.677083333401</c:v>
                </c:pt>
                <c:pt idx="14845">
                  <c:v>43240.697916666599</c:v>
                </c:pt>
                <c:pt idx="14846">
                  <c:v>43240.71875</c:v>
                </c:pt>
                <c:pt idx="14847">
                  <c:v>43240.739583333401</c:v>
                </c:pt>
                <c:pt idx="14848">
                  <c:v>43240.760416666599</c:v>
                </c:pt>
                <c:pt idx="14849">
                  <c:v>43240.78125</c:v>
                </c:pt>
                <c:pt idx="14850">
                  <c:v>43240.802083333401</c:v>
                </c:pt>
                <c:pt idx="14851">
                  <c:v>43240.822916666599</c:v>
                </c:pt>
                <c:pt idx="14852">
                  <c:v>43240.84375</c:v>
                </c:pt>
                <c:pt idx="14853">
                  <c:v>43240.864583333401</c:v>
                </c:pt>
                <c:pt idx="14854">
                  <c:v>43240.885416666599</c:v>
                </c:pt>
                <c:pt idx="14855">
                  <c:v>43240.90625</c:v>
                </c:pt>
                <c:pt idx="14856">
                  <c:v>43240.927083333401</c:v>
                </c:pt>
                <c:pt idx="14857">
                  <c:v>43240.947916666599</c:v>
                </c:pt>
                <c:pt idx="14858">
                  <c:v>43240.96875</c:v>
                </c:pt>
                <c:pt idx="14859">
                  <c:v>43240.989583333401</c:v>
                </c:pt>
                <c:pt idx="14860">
                  <c:v>43241.010416666599</c:v>
                </c:pt>
                <c:pt idx="14861">
                  <c:v>43241.03125</c:v>
                </c:pt>
                <c:pt idx="14862">
                  <c:v>43241.052083333401</c:v>
                </c:pt>
                <c:pt idx="14863">
                  <c:v>43241.072916666599</c:v>
                </c:pt>
                <c:pt idx="14864">
                  <c:v>43241.09375</c:v>
                </c:pt>
                <c:pt idx="14865">
                  <c:v>43241.114583333401</c:v>
                </c:pt>
                <c:pt idx="14866">
                  <c:v>43241.135416666599</c:v>
                </c:pt>
                <c:pt idx="14867">
                  <c:v>43241.15625</c:v>
                </c:pt>
                <c:pt idx="14868">
                  <c:v>43241.177083333401</c:v>
                </c:pt>
                <c:pt idx="14869">
                  <c:v>43241.197916666599</c:v>
                </c:pt>
                <c:pt idx="14870">
                  <c:v>43241.21875</c:v>
                </c:pt>
                <c:pt idx="14871">
                  <c:v>43241.239583333401</c:v>
                </c:pt>
                <c:pt idx="14872">
                  <c:v>43241.260416666599</c:v>
                </c:pt>
                <c:pt idx="14873">
                  <c:v>43241.28125</c:v>
                </c:pt>
                <c:pt idx="14874">
                  <c:v>43241.302083333401</c:v>
                </c:pt>
                <c:pt idx="14875">
                  <c:v>43241.322916666599</c:v>
                </c:pt>
                <c:pt idx="14876">
                  <c:v>43241.34375</c:v>
                </c:pt>
                <c:pt idx="14877">
                  <c:v>43241.364583333401</c:v>
                </c:pt>
                <c:pt idx="14878">
                  <c:v>43241.385416666599</c:v>
                </c:pt>
                <c:pt idx="14879">
                  <c:v>43241.40625</c:v>
                </c:pt>
                <c:pt idx="14880">
                  <c:v>43241.427083333401</c:v>
                </c:pt>
                <c:pt idx="14881">
                  <c:v>43241.447916666599</c:v>
                </c:pt>
                <c:pt idx="14882">
                  <c:v>43241.46875</c:v>
                </c:pt>
                <c:pt idx="14883">
                  <c:v>43241.489583333401</c:v>
                </c:pt>
                <c:pt idx="14884">
                  <c:v>43241.510416666599</c:v>
                </c:pt>
                <c:pt idx="14885">
                  <c:v>43241.53125</c:v>
                </c:pt>
                <c:pt idx="14886">
                  <c:v>43241.552083333401</c:v>
                </c:pt>
                <c:pt idx="14887">
                  <c:v>43241.572916666599</c:v>
                </c:pt>
                <c:pt idx="14888">
                  <c:v>43241.59375</c:v>
                </c:pt>
                <c:pt idx="14889">
                  <c:v>43241.614583333401</c:v>
                </c:pt>
                <c:pt idx="14890">
                  <c:v>43241.635416666599</c:v>
                </c:pt>
                <c:pt idx="14891">
                  <c:v>43241.65625</c:v>
                </c:pt>
                <c:pt idx="14892">
                  <c:v>43241.677083333401</c:v>
                </c:pt>
                <c:pt idx="14893">
                  <c:v>43241.697916666599</c:v>
                </c:pt>
                <c:pt idx="14894">
                  <c:v>43241.71875</c:v>
                </c:pt>
                <c:pt idx="14895">
                  <c:v>43241.739583333401</c:v>
                </c:pt>
                <c:pt idx="14896">
                  <c:v>43241.760416666599</c:v>
                </c:pt>
                <c:pt idx="14897">
                  <c:v>43241.78125</c:v>
                </c:pt>
                <c:pt idx="14898">
                  <c:v>43241.802083333401</c:v>
                </c:pt>
                <c:pt idx="14899">
                  <c:v>43241.822916666599</c:v>
                </c:pt>
                <c:pt idx="14900">
                  <c:v>43241.84375</c:v>
                </c:pt>
                <c:pt idx="14901">
                  <c:v>43241.864583333401</c:v>
                </c:pt>
                <c:pt idx="14902">
                  <c:v>43241.885416666599</c:v>
                </c:pt>
                <c:pt idx="14903">
                  <c:v>43241.90625</c:v>
                </c:pt>
                <c:pt idx="14904">
                  <c:v>43241.927083333401</c:v>
                </c:pt>
                <c:pt idx="14905">
                  <c:v>43241.947916666599</c:v>
                </c:pt>
                <c:pt idx="14906">
                  <c:v>43241.96875</c:v>
                </c:pt>
                <c:pt idx="14907">
                  <c:v>43241.989583333401</c:v>
                </c:pt>
                <c:pt idx="14908">
                  <c:v>43242.010416666599</c:v>
                </c:pt>
                <c:pt idx="14909">
                  <c:v>43242.03125</c:v>
                </c:pt>
                <c:pt idx="14910">
                  <c:v>43242.052083333401</c:v>
                </c:pt>
                <c:pt idx="14911">
                  <c:v>43242.072916666599</c:v>
                </c:pt>
                <c:pt idx="14912">
                  <c:v>43242.09375</c:v>
                </c:pt>
                <c:pt idx="14913">
                  <c:v>43242.114583333401</c:v>
                </c:pt>
                <c:pt idx="14914">
                  <c:v>43242.135416666599</c:v>
                </c:pt>
                <c:pt idx="14915">
                  <c:v>43242.15625</c:v>
                </c:pt>
                <c:pt idx="14916">
                  <c:v>43242.177083333401</c:v>
                </c:pt>
                <c:pt idx="14917">
                  <c:v>43242.197916666599</c:v>
                </c:pt>
                <c:pt idx="14918">
                  <c:v>43242.21875</c:v>
                </c:pt>
                <c:pt idx="14919">
                  <c:v>43242.239583333401</c:v>
                </c:pt>
                <c:pt idx="14920">
                  <c:v>43242.260416666599</c:v>
                </c:pt>
                <c:pt idx="14921">
                  <c:v>43242.28125</c:v>
                </c:pt>
                <c:pt idx="14922">
                  <c:v>43242.302083333401</c:v>
                </c:pt>
                <c:pt idx="14923">
                  <c:v>43242.322916666599</c:v>
                </c:pt>
                <c:pt idx="14924">
                  <c:v>43242.34375</c:v>
                </c:pt>
                <c:pt idx="14925">
                  <c:v>43242.364583333401</c:v>
                </c:pt>
                <c:pt idx="14926">
                  <c:v>43242.385416666599</c:v>
                </c:pt>
                <c:pt idx="14927">
                  <c:v>43242.40625</c:v>
                </c:pt>
                <c:pt idx="14928">
                  <c:v>43242.427083333401</c:v>
                </c:pt>
                <c:pt idx="14929">
                  <c:v>43242.447916666599</c:v>
                </c:pt>
                <c:pt idx="14930">
                  <c:v>43242.46875</c:v>
                </c:pt>
                <c:pt idx="14931">
                  <c:v>43242.489583333401</c:v>
                </c:pt>
                <c:pt idx="14932">
                  <c:v>43242.510416666599</c:v>
                </c:pt>
                <c:pt idx="14933">
                  <c:v>43242.53125</c:v>
                </c:pt>
                <c:pt idx="14934">
                  <c:v>43242.552083333401</c:v>
                </c:pt>
                <c:pt idx="14935">
                  <c:v>43242.572916666599</c:v>
                </c:pt>
                <c:pt idx="14936">
                  <c:v>43242.59375</c:v>
                </c:pt>
                <c:pt idx="14937">
                  <c:v>43242.614583333401</c:v>
                </c:pt>
                <c:pt idx="14938">
                  <c:v>43242.635416666599</c:v>
                </c:pt>
                <c:pt idx="14939">
                  <c:v>43242.65625</c:v>
                </c:pt>
                <c:pt idx="14940">
                  <c:v>43242.677083333401</c:v>
                </c:pt>
                <c:pt idx="14941">
                  <c:v>43242.697916666599</c:v>
                </c:pt>
                <c:pt idx="14942">
                  <c:v>43242.71875</c:v>
                </c:pt>
                <c:pt idx="14943">
                  <c:v>43242.739583333401</c:v>
                </c:pt>
                <c:pt idx="14944">
                  <c:v>43242.760416666599</c:v>
                </c:pt>
                <c:pt idx="14945">
                  <c:v>43242.78125</c:v>
                </c:pt>
                <c:pt idx="14946">
                  <c:v>43242.802083333401</c:v>
                </c:pt>
                <c:pt idx="14947">
                  <c:v>43242.822916666599</c:v>
                </c:pt>
                <c:pt idx="14948">
                  <c:v>43242.84375</c:v>
                </c:pt>
                <c:pt idx="14949">
                  <c:v>43242.864583333401</c:v>
                </c:pt>
                <c:pt idx="14950">
                  <c:v>43242.885416666599</c:v>
                </c:pt>
                <c:pt idx="14951">
                  <c:v>43242.90625</c:v>
                </c:pt>
                <c:pt idx="14952">
                  <c:v>43242.927083333401</c:v>
                </c:pt>
                <c:pt idx="14953">
                  <c:v>43242.947916666599</c:v>
                </c:pt>
                <c:pt idx="14954">
                  <c:v>43242.96875</c:v>
                </c:pt>
                <c:pt idx="14955">
                  <c:v>43242.989583333401</c:v>
                </c:pt>
                <c:pt idx="14956">
                  <c:v>43243.010416666599</c:v>
                </c:pt>
                <c:pt idx="14957">
                  <c:v>43243.03125</c:v>
                </c:pt>
                <c:pt idx="14958">
                  <c:v>43243.052083333401</c:v>
                </c:pt>
                <c:pt idx="14959">
                  <c:v>43243.072916666599</c:v>
                </c:pt>
                <c:pt idx="14960">
                  <c:v>43243.09375</c:v>
                </c:pt>
                <c:pt idx="14961">
                  <c:v>43243.114583333401</c:v>
                </c:pt>
                <c:pt idx="14962">
                  <c:v>43243.135416666599</c:v>
                </c:pt>
                <c:pt idx="14963">
                  <c:v>43243.15625</c:v>
                </c:pt>
                <c:pt idx="14964">
                  <c:v>43243.177083333401</c:v>
                </c:pt>
                <c:pt idx="14965">
                  <c:v>43243.197916666599</c:v>
                </c:pt>
                <c:pt idx="14966">
                  <c:v>43243.21875</c:v>
                </c:pt>
                <c:pt idx="14967">
                  <c:v>43243.239583333401</c:v>
                </c:pt>
                <c:pt idx="14968">
                  <c:v>43243.260416666599</c:v>
                </c:pt>
                <c:pt idx="14969">
                  <c:v>43243.28125</c:v>
                </c:pt>
                <c:pt idx="14970">
                  <c:v>43243.302083333401</c:v>
                </c:pt>
                <c:pt idx="14971">
                  <c:v>43243.322916666599</c:v>
                </c:pt>
                <c:pt idx="14972">
                  <c:v>43243.34375</c:v>
                </c:pt>
                <c:pt idx="14973">
                  <c:v>43243.364583333401</c:v>
                </c:pt>
                <c:pt idx="14974">
                  <c:v>43243.385416666599</c:v>
                </c:pt>
                <c:pt idx="14975">
                  <c:v>43243.40625</c:v>
                </c:pt>
                <c:pt idx="14976">
                  <c:v>43243.427083333401</c:v>
                </c:pt>
                <c:pt idx="14977">
                  <c:v>43243.447916666599</c:v>
                </c:pt>
                <c:pt idx="14978">
                  <c:v>43243.46875</c:v>
                </c:pt>
                <c:pt idx="14979">
                  <c:v>43243.489583333401</c:v>
                </c:pt>
                <c:pt idx="14980">
                  <c:v>43243.510416666599</c:v>
                </c:pt>
                <c:pt idx="14981">
                  <c:v>43243.53125</c:v>
                </c:pt>
                <c:pt idx="14982">
                  <c:v>43243.552083333401</c:v>
                </c:pt>
                <c:pt idx="14983">
                  <c:v>43243.572916666599</c:v>
                </c:pt>
                <c:pt idx="14984">
                  <c:v>43243.59375</c:v>
                </c:pt>
                <c:pt idx="14985">
                  <c:v>43243.614583333401</c:v>
                </c:pt>
                <c:pt idx="14986">
                  <c:v>43243.635416666599</c:v>
                </c:pt>
                <c:pt idx="14987">
                  <c:v>43243.65625</c:v>
                </c:pt>
                <c:pt idx="14988">
                  <c:v>43243.677083333401</c:v>
                </c:pt>
                <c:pt idx="14989">
                  <c:v>43243.697916666599</c:v>
                </c:pt>
                <c:pt idx="14990">
                  <c:v>43243.71875</c:v>
                </c:pt>
                <c:pt idx="14991">
                  <c:v>43243.739583333401</c:v>
                </c:pt>
                <c:pt idx="14992">
                  <c:v>43243.760416666599</c:v>
                </c:pt>
                <c:pt idx="14993">
                  <c:v>43243.78125</c:v>
                </c:pt>
                <c:pt idx="14994">
                  <c:v>43243.802083333401</c:v>
                </c:pt>
                <c:pt idx="14995">
                  <c:v>43243.822916666599</c:v>
                </c:pt>
                <c:pt idx="14996">
                  <c:v>43243.84375</c:v>
                </c:pt>
                <c:pt idx="14997">
                  <c:v>43243.864583333401</c:v>
                </c:pt>
                <c:pt idx="14998">
                  <c:v>43243.885416666599</c:v>
                </c:pt>
                <c:pt idx="14999">
                  <c:v>43243.90625</c:v>
                </c:pt>
                <c:pt idx="15000">
                  <c:v>43243.927083333401</c:v>
                </c:pt>
                <c:pt idx="15001">
                  <c:v>43243.947916666599</c:v>
                </c:pt>
                <c:pt idx="15002">
                  <c:v>43243.96875</c:v>
                </c:pt>
                <c:pt idx="15003">
                  <c:v>43243.989583333401</c:v>
                </c:pt>
                <c:pt idx="15004">
                  <c:v>43244.010416666599</c:v>
                </c:pt>
                <c:pt idx="15005">
                  <c:v>43244.03125</c:v>
                </c:pt>
                <c:pt idx="15006">
                  <c:v>43244.052083333401</c:v>
                </c:pt>
                <c:pt idx="15007">
                  <c:v>43244.072916666599</c:v>
                </c:pt>
                <c:pt idx="15008">
                  <c:v>43244.09375</c:v>
                </c:pt>
                <c:pt idx="15009">
                  <c:v>43244.114583333401</c:v>
                </c:pt>
                <c:pt idx="15010">
                  <c:v>43244.135416666599</c:v>
                </c:pt>
                <c:pt idx="15011">
                  <c:v>43244.15625</c:v>
                </c:pt>
                <c:pt idx="15012">
                  <c:v>43244.177083333401</c:v>
                </c:pt>
                <c:pt idx="15013">
                  <c:v>43244.197916666599</c:v>
                </c:pt>
                <c:pt idx="15014">
                  <c:v>43244.21875</c:v>
                </c:pt>
                <c:pt idx="15015">
                  <c:v>43244.239583333401</c:v>
                </c:pt>
                <c:pt idx="15016">
                  <c:v>43244.260416666599</c:v>
                </c:pt>
                <c:pt idx="15017">
                  <c:v>43244.28125</c:v>
                </c:pt>
                <c:pt idx="15018">
                  <c:v>43244.302083333401</c:v>
                </c:pt>
                <c:pt idx="15019">
                  <c:v>43244.322916666599</c:v>
                </c:pt>
                <c:pt idx="15020">
                  <c:v>43244.34375</c:v>
                </c:pt>
                <c:pt idx="15021">
                  <c:v>43244.364583333401</c:v>
                </c:pt>
                <c:pt idx="15022">
                  <c:v>43244.385416666599</c:v>
                </c:pt>
                <c:pt idx="15023">
                  <c:v>43244.40625</c:v>
                </c:pt>
                <c:pt idx="15024">
                  <c:v>43244.427083333401</c:v>
                </c:pt>
                <c:pt idx="15025">
                  <c:v>43244.447916666599</c:v>
                </c:pt>
                <c:pt idx="15026">
                  <c:v>43244.46875</c:v>
                </c:pt>
                <c:pt idx="15027">
                  <c:v>43244.489583333401</c:v>
                </c:pt>
                <c:pt idx="15028">
                  <c:v>43244.510416666599</c:v>
                </c:pt>
                <c:pt idx="15029">
                  <c:v>43244.53125</c:v>
                </c:pt>
                <c:pt idx="15030">
                  <c:v>43244.552083333401</c:v>
                </c:pt>
                <c:pt idx="15031">
                  <c:v>43244.572916666599</c:v>
                </c:pt>
                <c:pt idx="15032">
                  <c:v>43244.59375</c:v>
                </c:pt>
                <c:pt idx="15033">
                  <c:v>43244.614583333401</c:v>
                </c:pt>
                <c:pt idx="15034">
                  <c:v>43244.635416666599</c:v>
                </c:pt>
                <c:pt idx="15035">
                  <c:v>43244.65625</c:v>
                </c:pt>
                <c:pt idx="15036">
                  <c:v>43244.677083333401</c:v>
                </c:pt>
                <c:pt idx="15037">
                  <c:v>43244.697916666599</c:v>
                </c:pt>
                <c:pt idx="15038">
                  <c:v>43244.71875</c:v>
                </c:pt>
                <c:pt idx="15039">
                  <c:v>43244.739583333401</c:v>
                </c:pt>
                <c:pt idx="15040">
                  <c:v>43244.760416666599</c:v>
                </c:pt>
                <c:pt idx="15041">
                  <c:v>43244.78125</c:v>
                </c:pt>
                <c:pt idx="15042">
                  <c:v>43244.802083333401</c:v>
                </c:pt>
                <c:pt idx="15043">
                  <c:v>43244.822916666599</c:v>
                </c:pt>
                <c:pt idx="15044">
                  <c:v>43244.84375</c:v>
                </c:pt>
                <c:pt idx="15045">
                  <c:v>43244.864583333401</c:v>
                </c:pt>
                <c:pt idx="15046">
                  <c:v>43244.885416666599</c:v>
                </c:pt>
                <c:pt idx="15047">
                  <c:v>43244.90625</c:v>
                </c:pt>
                <c:pt idx="15048">
                  <c:v>43244.927083333401</c:v>
                </c:pt>
                <c:pt idx="15049">
                  <c:v>43244.947916666599</c:v>
                </c:pt>
                <c:pt idx="15050">
                  <c:v>43244.96875</c:v>
                </c:pt>
                <c:pt idx="15051">
                  <c:v>43244.989583333401</c:v>
                </c:pt>
                <c:pt idx="15052">
                  <c:v>43245.010416666599</c:v>
                </c:pt>
                <c:pt idx="15053">
                  <c:v>43245.03125</c:v>
                </c:pt>
                <c:pt idx="15054">
                  <c:v>43245.052083333401</c:v>
                </c:pt>
                <c:pt idx="15055">
                  <c:v>43245.072916666599</c:v>
                </c:pt>
                <c:pt idx="15056">
                  <c:v>43245.09375</c:v>
                </c:pt>
                <c:pt idx="15057">
                  <c:v>43245.114583333401</c:v>
                </c:pt>
                <c:pt idx="15058">
                  <c:v>43245.135416666599</c:v>
                </c:pt>
                <c:pt idx="15059">
                  <c:v>43245.15625</c:v>
                </c:pt>
                <c:pt idx="15060">
                  <c:v>43245.177083333401</c:v>
                </c:pt>
                <c:pt idx="15061">
                  <c:v>43245.197916666599</c:v>
                </c:pt>
                <c:pt idx="15062">
                  <c:v>43245.21875</c:v>
                </c:pt>
                <c:pt idx="15063">
                  <c:v>43245.239583333401</c:v>
                </c:pt>
                <c:pt idx="15064">
                  <c:v>43245.260416666599</c:v>
                </c:pt>
                <c:pt idx="15065">
                  <c:v>43245.28125</c:v>
                </c:pt>
                <c:pt idx="15066">
                  <c:v>43245.302083333401</c:v>
                </c:pt>
                <c:pt idx="15067">
                  <c:v>43245.322916666599</c:v>
                </c:pt>
                <c:pt idx="15068">
                  <c:v>43245.34375</c:v>
                </c:pt>
                <c:pt idx="15069">
                  <c:v>43245.364583333401</c:v>
                </c:pt>
                <c:pt idx="15070">
                  <c:v>43245.385416666599</c:v>
                </c:pt>
                <c:pt idx="15071">
                  <c:v>43245.40625</c:v>
                </c:pt>
                <c:pt idx="15072">
                  <c:v>43245.427083333401</c:v>
                </c:pt>
                <c:pt idx="15073">
                  <c:v>43245.447916666599</c:v>
                </c:pt>
                <c:pt idx="15074">
                  <c:v>43245.46875</c:v>
                </c:pt>
                <c:pt idx="15075">
                  <c:v>43245.489583333401</c:v>
                </c:pt>
                <c:pt idx="15076">
                  <c:v>43245.510416666599</c:v>
                </c:pt>
                <c:pt idx="15077">
                  <c:v>43245.53125</c:v>
                </c:pt>
                <c:pt idx="15078">
                  <c:v>43245.552083333401</c:v>
                </c:pt>
                <c:pt idx="15079">
                  <c:v>43245.572916666599</c:v>
                </c:pt>
                <c:pt idx="15080">
                  <c:v>43245.59375</c:v>
                </c:pt>
                <c:pt idx="15081">
                  <c:v>43245.614583333401</c:v>
                </c:pt>
                <c:pt idx="15082">
                  <c:v>43245.635416666599</c:v>
                </c:pt>
                <c:pt idx="15083">
                  <c:v>43245.65625</c:v>
                </c:pt>
                <c:pt idx="15084">
                  <c:v>43245.677083333401</c:v>
                </c:pt>
                <c:pt idx="15085">
                  <c:v>43245.697916666599</c:v>
                </c:pt>
                <c:pt idx="15086">
                  <c:v>43245.71875</c:v>
                </c:pt>
                <c:pt idx="15087">
                  <c:v>43245.739583333401</c:v>
                </c:pt>
                <c:pt idx="15088">
                  <c:v>43245.760416666599</c:v>
                </c:pt>
                <c:pt idx="15089">
                  <c:v>43245.78125</c:v>
                </c:pt>
                <c:pt idx="15090">
                  <c:v>43245.802083333401</c:v>
                </c:pt>
                <c:pt idx="15091">
                  <c:v>43245.822916666599</c:v>
                </c:pt>
                <c:pt idx="15092">
                  <c:v>43245.84375</c:v>
                </c:pt>
                <c:pt idx="15093">
                  <c:v>43245.864583333401</c:v>
                </c:pt>
                <c:pt idx="15094">
                  <c:v>43245.885416666599</c:v>
                </c:pt>
                <c:pt idx="15095">
                  <c:v>43245.90625</c:v>
                </c:pt>
                <c:pt idx="15096">
                  <c:v>43245.927083333401</c:v>
                </c:pt>
                <c:pt idx="15097">
                  <c:v>43245.947916666599</c:v>
                </c:pt>
                <c:pt idx="15098">
                  <c:v>43245.96875</c:v>
                </c:pt>
                <c:pt idx="15099">
                  <c:v>43245.989583333401</c:v>
                </c:pt>
                <c:pt idx="15100">
                  <c:v>43246.010416666599</c:v>
                </c:pt>
                <c:pt idx="15101">
                  <c:v>43246.03125</c:v>
                </c:pt>
                <c:pt idx="15102">
                  <c:v>43246.052083333401</c:v>
                </c:pt>
                <c:pt idx="15103">
                  <c:v>43246.072916666599</c:v>
                </c:pt>
                <c:pt idx="15104">
                  <c:v>43246.09375</c:v>
                </c:pt>
                <c:pt idx="15105">
                  <c:v>43246.114583333401</c:v>
                </c:pt>
                <c:pt idx="15106">
                  <c:v>43246.135416666599</c:v>
                </c:pt>
                <c:pt idx="15107">
                  <c:v>43246.15625</c:v>
                </c:pt>
                <c:pt idx="15108">
                  <c:v>43246.177083333401</c:v>
                </c:pt>
                <c:pt idx="15109">
                  <c:v>43246.197916666599</c:v>
                </c:pt>
                <c:pt idx="15110">
                  <c:v>43246.21875</c:v>
                </c:pt>
                <c:pt idx="15111">
                  <c:v>43246.239583333401</c:v>
                </c:pt>
                <c:pt idx="15112">
                  <c:v>43246.260416666599</c:v>
                </c:pt>
                <c:pt idx="15113">
                  <c:v>43246.28125</c:v>
                </c:pt>
                <c:pt idx="15114">
                  <c:v>43246.302083333401</c:v>
                </c:pt>
                <c:pt idx="15115">
                  <c:v>43246.322916666599</c:v>
                </c:pt>
                <c:pt idx="15116">
                  <c:v>43246.34375</c:v>
                </c:pt>
                <c:pt idx="15117">
                  <c:v>43246.364583333401</c:v>
                </c:pt>
                <c:pt idx="15118">
                  <c:v>43246.385416666599</c:v>
                </c:pt>
                <c:pt idx="15119">
                  <c:v>43246.40625</c:v>
                </c:pt>
                <c:pt idx="15120">
                  <c:v>43246.427083333401</c:v>
                </c:pt>
                <c:pt idx="15121">
                  <c:v>43246.447916666599</c:v>
                </c:pt>
                <c:pt idx="15122">
                  <c:v>43246.46875</c:v>
                </c:pt>
                <c:pt idx="15123">
                  <c:v>43246.489583333401</c:v>
                </c:pt>
                <c:pt idx="15124">
                  <c:v>43246.510416666599</c:v>
                </c:pt>
                <c:pt idx="15125">
                  <c:v>43246.53125</c:v>
                </c:pt>
                <c:pt idx="15126">
                  <c:v>43246.552083333401</c:v>
                </c:pt>
                <c:pt idx="15127">
                  <c:v>43246.572916666599</c:v>
                </c:pt>
                <c:pt idx="15128">
                  <c:v>43246.59375</c:v>
                </c:pt>
                <c:pt idx="15129">
                  <c:v>43246.614583333401</c:v>
                </c:pt>
                <c:pt idx="15130">
                  <c:v>43246.635416666599</c:v>
                </c:pt>
                <c:pt idx="15131">
                  <c:v>43246.65625</c:v>
                </c:pt>
                <c:pt idx="15132">
                  <c:v>43246.677083333401</c:v>
                </c:pt>
                <c:pt idx="15133">
                  <c:v>43246.697916666599</c:v>
                </c:pt>
                <c:pt idx="15134">
                  <c:v>43246.71875</c:v>
                </c:pt>
                <c:pt idx="15135">
                  <c:v>43246.739583333401</c:v>
                </c:pt>
                <c:pt idx="15136">
                  <c:v>43246.760416666599</c:v>
                </c:pt>
                <c:pt idx="15137">
                  <c:v>43246.78125</c:v>
                </c:pt>
                <c:pt idx="15138">
                  <c:v>43246.802083333401</c:v>
                </c:pt>
                <c:pt idx="15139">
                  <c:v>43246.822916666599</c:v>
                </c:pt>
                <c:pt idx="15140">
                  <c:v>43246.84375</c:v>
                </c:pt>
                <c:pt idx="15141">
                  <c:v>43246.864583333401</c:v>
                </c:pt>
                <c:pt idx="15142">
                  <c:v>43246.885416666599</c:v>
                </c:pt>
                <c:pt idx="15143">
                  <c:v>43246.90625</c:v>
                </c:pt>
                <c:pt idx="15144">
                  <c:v>43246.927083333401</c:v>
                </c:pt>
                <c:pt idx="15145">
                  <c:v>43246.947916666599</c:v>
                </c:pt>
                <c:pt idx="15146">
                  <c:v>43246.96875</c:v>
                </c:pt>
                <c:pt idx="15147">
                  <c:v>43246.989583333401</c:v>
                </c:pt>
                <c:pt idx="15148">
                  <c:v>43247.010416666599</c:v>
                </c:pt>
                <c:pt idx="15149">
                  <c:v>43247.03125</c:v>
                </c:pt>
                <c:pt idx="15150">
                  <c:v>43247.052083333401</c:v>
                </c:pt>
                <c:pt idx="15151">
                  <c:v>43247.072916666599</c:v>
                </c:pt>
                <c:pt idx="15152">
                  <c:v>43247.09375</c:v>
                </c:pt>
                <c:pt idx="15153">
                  <c:v>43247.114583333401</c:v>
                </c:pt>
                <c:pt idx="15154">
                  <c:v>43247.135416666599</c:v>
                </c:pt>
                <c:pt idx="15155">
                  <c:v>43247.15625</c:v>
                </c:pt>
                <c:pt idx="15156">
                  <c:v>43247.177083333401</c:v>
                </c:pt>
                <c:pt idx="15157">
                  <c:v>43247.197916666599</c:v>
                </c:pt>
                <c:pt idx="15158">
                  <c:v>43247.21875</c:v>
                </c:pt>
                <c:pt idx="15159">
                  <c:v>43247.239583333401</c:v>
                </c:pt>
                <c:pt idx="15160">
                  <c:v>43247.260416666599</c:v>
                </c:pt>
                <c:pt idx="15161">
                  <c:v>43247.28125</c:v>
                </c:pt>
                <c:pt idx="15162">
                  <c:v>43247.302083333401</c:v>
                </c:pt>
                <c:pt idx="15163">
                  <c:v>43247.322916666599</c:v>
                </c:pt>
                <c:pt idx="15164">
                  <c:v>43247.34375</c:v>
                </c:pt>
                <c:pt idx="15165">
                  <c:v>43247.364583333401</c:v>
                </c:pt>
                <c:pt idx="15166">
                  <c:v>43247.385416666599</c:v>
                </c:pt>
                <c:pt idx="15167">
                  <c:v>43247.40625</c:v>
                </c:pt>
                <c:pt idx="15168">
                  <c:v>43247.427083333401</c:v>
                </c:pt>
                <c:pt idx="15169">
                  <c:v>43247.447916666599</c:v>
                </c:pt>
                <c:pt idx="15170">
                  <c:v>43247.46875</c:v>
                </c:pt>
                <c:pt idx="15171">
                  <c:v>43247.489583333401</c:v>
                </c:pt>
                <c:pt idx="15172">
                  <c:v>43247.510416666599</c:v>
                </c:pt>
                <c:pt idx="15173">
                  <c:v>43247.53125</c:v>
                </c:pt>
                <c:pt idx="15174">
                  <c:v>43247.552083333401</c:v>
                </c:pt>
                <c:pt idx="15175">
                  <c:v>43247.572916666599</c:v>
                </c:pt>
                <c:pt idx="15176">
                  <c:v>43247.59375</c:v>
                </c:pt>
                <c:pt idx="15177">
                  <c:v>43247.614583333401</c:v>
                </c:pt>
                <c:pt idx="15178">
                  <c:v>43247.635416666599</c:v>
                </c:pt>
                <c:pt idx="15179">
                  <c:v>43247.65625</c:v>
                </c:pt>
                <c:pt idx="15180">
                  <c:v>43247.677083333401</c:v>
                </c:pt>
                <c:pt idx="15181">
                  <c:v>43247.697916666599</c:v>
                </c:pt>
                <c:pt idx="15182">
                  <c:v>43247.71875</c:v>
                </c:pt>
                <c:pt idx="15183">
                  <c:v>43247.739583333401</c:v>
                </c:pt>
                <c:pt idx="15184">
                  <c:v>43247.760416666599</c:v>
                </c:pt>
                <c:pt idx="15185">
                  <c:v>43247.78125</c:v>
                </c:pt>
                <c:pt idx="15186">
                  <c:v>43247.802083333401</c:v>
                </c:pt>
                <c:pt idx="15187">
                  <c:v>43247.822916666599</c:v>
                </c:pt>
                <c:pt idx="15188">
                  <c:v>43247.84375</c:v>
                </c:pt>
                <c:pt idx="15189">
                  <c:v>43247.864583333401</c:v>
                </c:pt>
                <c:pt idx="15190">
                  <c:v>43247.885416666599</c:v>
                </c:pt>
                <c:pt idx="15191">
                  <c:v>43247.90625</c:v>
                </c:pt>
                <c:pt idx="15192">
                  <c:v>43247.927083333401</c:v>
                </c:pt>
                <c:pt idx="15193">
                  <c:v>43247.947916666599</c:v>
                </c:pt>
                <c:pt idx="15194">
                  <c:v>43247.96875</c:v>
                </c:pt>
                <c:pt idx="15195">
                  <c:v>43247.989583333401</c:v>
                </c:pt>
                <c:pt idx="15196">
                  <c:v>43248.010416666599</c:v>
                </c:pt>
                <c:pt idx="15197">
                  <c:v>43248.03125</c:v>
                </c:pt>
                <c:pt idx="15198">
                  <c:v>43248.052083333401</c:v>
                </c:pt>
                <c:pt idx="15199">
                  <c:v>43248.072916666599</c:v>
                </c:pt>
                <c:pt idx="15200">
                  <c:v>43248.09375</c:v>
                </c:pt>
                <c:pt idx="15201">
                  <c:v>43248.114583333401</c:v>
                </c:pt>
                <c:pt idx="15202">
                  <c:v>43248.135416666599</c:v>
                </c:pt>
                <c:pt idx="15203">
                  <c:v>43248.15625</c:v>
                </c:pt>
                <c:pt idx="15204">
                  <c:v>43248.177083333401</c:v>
                </c:pt>
                <c:pt idx="15205">
                  <c:v>43248.197916666599</c:v>
                </c:pt>
                <c:pt idx="15206">
                  <c:v>43248.21875</c:v>
                </c:pt>
                <c:pt idx="15207">
                  <c:v>43248.239583333401</c:v>
                </c:pt>
                <c:pt idx="15208">
                  <c:v>43248.260416666599</c:v>
                </c:pt>
                <c:pt idx="15209">
                  <c:v>43248.28125</c:v>
                </c:pt>
                <c:pt idx="15210">
                  <c:v>43248.302083333401</c:v>
                </c:pt>
                <c:pt idx="15211">
                  <c:v>43248.322916666599</c:v>
                </c:pt>
                <c:pt idx="15212">
                  <c:v>43248.34375</c:v>
                </c:pt>
                <c:pt idx="15213">
                  <c:v>43248.364583333401</c:v>
                </c:pt>
                <c:pt idx="15214">
                  <c:v>43248.385416666599</c:v>
                </c:pt>
                <c:pt idx="15215">
                  <c:v>43248.40625</c:v>
                </c:pt>
                <c:pt idx="15216">
                  <c:v>43248.427083333401</c:v>
                </c:pt>
                <c:pt idx="15217">
                  <c:v>43248.447916666599</c:v>
                </c:pt>
                <c:pt idx="15218">
                  <c:v>43248.46875</c:v>
                </c:pt>
                <c:pt idx="15219">
                  <c:v>43248.489583333401</c:v>
                </c:pt>
                <c:pt idx="15220">
                  <c:v>43248.510416666599</c:v>
                </c:pt>
                <c:pt idx="15221">
                  <c:v>43248.53125</c:v>
                </c:pt>
                <c:pt idx="15222">
                  <c:v>43248.552083333401</c:v>
                </c:pt>
                <c:pt idx="15223">
                  <c:v>43248.572916666599</c:v>
                </c:pt>
                <c:pt idx="15224">
                  <c:v>43248.59375</c:v>
                </c:pt>
                <c:pt idx="15225">
                  <c:v>43248.614583333401</c:v>
                </c:pt>
                <c:pt idx="15226">
                  <c:v>43248.635416666599</c:v>
                </c:pt>
                <c:pt idx="15227">
                  <c:v>43248.65625</c:v>
                </c:pt>
                <c:pt idx="15228">
                  <c:v>43248.677083333401</c:v>
                </c:pt>
                <c:pt idx="15229">
                  <c:v>43248.697916666599</c:v>
                </c:pt>
                <c:pt idx="15230">
                  <c:v>43248.71875</c:v>
                </c:pt>
                <c:pt idx="15231">
                  <c:v>43248.739583333401</c:v>
                </c:pt>
                <c:pt idx="15232">
                  <c:v>43248.760416666599</c:v>
                </c:pt>
                <c:pt idx="15233">
                  <c:v>43248.78125</c:v>
                </c:pt>
                <c:pt idx="15234">
                  <c:v>43248.802083333401</c:v>
                </c:pt>
                <c:pt idx="15235">
                  <c:v>43248.822916666599</c:v>
                </c:pt>
                <c:pt idx="15236">
                  <c:v>43248.84375</c:v>
                </c:pt>
                <c:pt idx="15237">
                  <c:v>43248.864583333401</c:v>
                </c:pt>
                <c:pt idx="15238">
                  <c:v>43248.885416666599</c:v>
                </c:pt>
                <c:pt idx="15239">
                  <c:v>43248.90625</c:v>
                </c:pt>
                <c:pt idx="15240">
                  <c:v>43248.927083333401</c:v>
                </c:pt>
                <c:pt idx="15241">
                  <c:v>43248.947916666599</c:v>
                </c:pt>
                <c:pt idx="15242">
                  <c:v>43248.96875</c:v>
                </c:pt>
                <c:pt idx="15243">
                  <c:v>43248.989583333401</c:v>
                </c:pt>
                <c:pt idx="15244">
                  <c:v>43249.010416666599</c:v>
                </c:pt>
                <c:pt idx="15245">
                  <c:v>43249.03125</c:v>
                </c:pt>
                <c:pt idx="15246">
                  <c:v>43249.052083333401</c:v>
                </c:pt>
                <c:pt idx="15247">
                  <c:v>43249.072916666599</c:v>
                </c:pt>
                <c:pt idx="15248">
                  <c:v>43249.09375</c:v>
                </c:pt>
                <c:pt idx="15249">
                  <c:v>43249.114583333401</c:v>
                </c:pt>
                <c:pt idx="15250">
                  <c:v>43249.135416666599</c:v>
                </c:pt>
                <c:pt idx="15251">
                  <c:v>43249.15625</c:v>
                </c:pt>
                <c:pt idx="15252">
                  <c:v>43249.177083333401</c:v>
                </c:pt>
                <c:pt idx="15253">
                  <c:v>43249.197916666599</c:v>
                </c:pt>
                <c:pt idx="15254">
                  <c:v>43249.21875</c:v>
                </c:pt>
                <c:pt idx="15255">
                  <c:v>43249.239583333401</c:v>
                </c:pt>
                <c:pt idx="15256">
                  <c:v>43249.260416666599</c:v>
                </c:pt>
                <c:pt idx="15257">
                  <c:v>43249.28125</c:v>
                </c:pt>
                <c:pt idx="15258">
                  <c:v>43249.302083333401</c:v>
                </c:pt>
                <c:pt idx="15259">
                  <c:v>43249.322916666599</c:v>
                </c:pt>
                <c:pt idx="15260">
                  <c:v>43249.34375</c:v>
                </c:pt>
                <c:pt idx="15261">
                  <c:v>43249.364583333401</c:v>
                </c:pt>
                <c:pt idx="15262">
                  <c:v>43249.385416666599</c:v>
                </c:pt>
                <c:pt idx="15263">
                  <c:v>43249.40625</c:v>
                </c:pt>
                <c:pt idx="15264">
                  <c:v>43249.427083333401</c:v>
                </c:pt>
                <c:pt idx="15265">
                  <c:v>43249.447916666599</c:v>
                </c:pt>
                <c:pt idx="15266">
                  <c:v>43249.46875</c:v>
                </c:pt>
                <c:pt idx="15267">
                  <c:v>43249.489583333401</c:v>
                </c:pt>
                <c:pt idx="15268">
                  <c:v>43249.510416666599</c:v>
                </c:pt>
                <c:pt idx="15269">
                  <c:v>43249.53125</c:v>
                </c:pt>
                <c:pt idx="15270">
                  <c:v>43249.552083333401</c:v>
                </c:pt>
                <c:pt idx="15271">
                  <c:v>43249.572916666599</c:v>
                </c:pt>
                <c:pt idx="15272">
                  <c:v>43249.59375</c:v>
                </c:pt>
                <c:pt idx="15273">
                  <c:v>43249.614583333401</c:v>
                </c:pt>
                <c:pt idx="15274">
                  <c:v>43249.635416666599</c:v>
                </c:pt>
                <c:pt idx="15275">
                  <c:v>43249.65625</c:v>
                </c:pt>
                <c:pt idx="15276">
                  <c:v>43249.677083333401</c:v>
                </c:pt>
                <c:pt idx="15277">
                  <c:v>43249.697916666599</c:v>
                </c:pt>
                <c:pt idx="15278">
                  <c:v>43249.71875</c:v>
                </c:pt>
                <c:pt idx="15279">
                  <c:v>43249.739583333401</c:v>
                </c:pt>
                <c:pt idx="15280">
                  <c:v>43249.760416666599</c:v>
                </c:pt>
                <c:pt idx="15281">
                  <c:v>43249.78125</c:v>
                </c:pt>
                <c:pt idx="15282">
                  <c:v>43249.802083333401</c:v>
                </c:pt>
                <c:pt idx="15283">
                  <c:v>43249.822916666599</c:v>
                </c:pt>
                <c:pt idx="15284">
                  <c:v>43249.84375</c:v>
                </c:pt>
                <c:pt idx="15285">
                  <c:v>43249.864583333401</c:v>
                </c:pt>
                <c:pt idx="15286">
                  <c:v>43249.885416666599</c:v>
                </c:pt>
                <c:pt idx="15287">
                  <c:v>43249.90625</c:v>
                </c:pt>
                <c:pt idx="15288">
                  <c:v>43249.927083333401</c:v>
                </c:pt>
                <c:pt idx="15289">
                  <c:v>43249.947916666599</c:v>
                </c:pt>
                <c:pt idx="15290">
                  <c:v>43249.96875</c:v>
                </c:pt>
                <c:pt idx="15291">
                  <c:v>43249.989583333401</c:v>
                </c:pt>
                <c:pt idx="15292">
                  <c:v>43250.010416666599</c:v>
                </c:pt>
                <c:pt idx="15293">
                  <c:v>43250.03125</c:v>
                </c:pt>
                <c:pt idx="15294">
                  <c:v>43250.052083333401</c:v>
                </c:pt>
                <c:pt idx="15295">
                  <c:v>43250.072916666599</c:v>
                </c:pt>
                <c:pt idx="15296">
                  <c:v>43250.09375</c:v>
                </c:pt>
                <c:pt idx="15297">
                  <c:v>43250.114583333401</c:v>
                </c:pt>
                <c:pt idx="15298">
                  <c:v>43250.135416666599</c:v>
                </c:pt>
                <c:pt idx="15299">
                  <c:v>43250.15625</c:v>
                </c:pt>
                <c:pt idx="15300">
                  <c:v>43250.177083333401</c:v>
                </c:pt>
                <c:pt idx="15301">
                  <c:v>43250.197916666599</c:v>
                </c:pt>
                <c:pt idx="15302">
                  <c:v>43250.21875</c:v>
                </c:pt>
                <c:pt idx="15303">
                  <c:v>43250.239583333401</c:v>
                </c:pt>
                <c:pt idx="15304">
                  <c:v>43250.260416666599</c:v>
                </c:pt>
                <c:pt idx="15305">
                  <c:v>43250.28125</c:v>
                </c:pt>
                <c:pt idx="15306">
                  <c:v>43250.302083333401</c:v>
                </c:pt>
                <c:pt idx="15307">
                  <c:v>43250.322916666599</c:v>
                </c:pt>
                <c:pt idx="15308">
                  <c:v>43250.34375</c:v>
                </c:pt>
                <c:pt idx="15309">
                  <c:v>43250.364583333401</c:v>
                </c:pt>
                <c:pt idx="15310">
                  <c:v>43250.385416666599</c:v>
                </c:pt>
                <c:pt idx="15311">
                  <c:v>43250.40625</c:v>
                </c:pt>
                <c:pt idx="15312">
                  <c:v>43250.427083333401</c:v>
                </c:pt>
                <c:pt idx="15313">
                  <c:v>43250.447916666599</c:v>
                </c:pt>
                <c:pt idx="15314">
                  <c:v>43250.46875</c:v>
                </c:pt>
                <c:pt idx="15315">
                  <c:v>43250.489583333401</c:v>
                </c:pt>
                <c:pt idx="15316">
                  <c:v>43250.510416666599</c:v>
                </c:pt>
                <c:pt idx="15317">
                  <c:v>43250.53125</c:v>
                </c:pt>
                <c:pt idx="15318">
                  <c:v>43250.552083333401</c:v>
                </c:pt>
                <c:pt idx="15319">
                  <c:v>43250.572916666599</c:v>
                </c:pt>
                <c:pt idx="15320">
                  <c:v>43250.59375</c:v>
                </c:pt>
                <c:pt idx="15321">
                  <c:v>43250.614583333401</c:v>
                </c:pt>
                <c:pt idx="15322">
                  <c:v>43250.635416666599</c:v>
                </c:pt>
                <c:pt idx="15323">
                  <c:v>43250.65625</c:v>
                </c:pt>
                <c:pt idx="15324">
                  <c:v>43250.677083333401</c:v>
                </c:pt>
                <c:pt idx="15325">
                  <c:v>43250.697916666599</c:v>
                </c:pt>
                <c:pt idx="15326">
                  <c:v>43250.71875</c:v>
                </c:pt>
                <c:pt idx="15327">
                  <c:v>43250.739583333401</c:v>
                </c:pt>
                <c:pt idx="15328">
                  <c:v>43250.760416666599</c:v>
                </c:pt>
                <c:pt idx="15329">
                  <c:v>43250.78125</c:v>
                </c:pt>
                <c:pt idx="15330">
                  <c:v>43250.802083333401</c:v>
                </c:pt>
                <c:pt idx="15331">
                  <c:v>43250.822916666599</c:v>
                </c:pt>
                <c:pt idx="15332">
                  <c:v>43250.84375</c:v>
                </c:pt>
                <c:pt idx="15333">
                  <c:v>43250.864583333401</c:v>
                </c:pt>
                <c:pt idx="15334">
                  <c:v>43250.885416666599</c:v>
                </c:pt>
                <c:pt idx="15335">
                  <c:v>43250.90625</c:v>
                </c:pt>
                <c:pt idx="15336">
                  <c:v>43250.927083333401</c:v>
                </c:pt>
                <c:pt idx="15337">
                  <c:v>43250.947916666599</c:v>
                </c:pt>
                <c:pt idx="15338">
                  <c:v>43250.96875</c:v>
                </c:pt>
                <c:pt idx="15339">
                  <c:v>43250.989583333401</c:v>
                </c:pt>
                <c:pt idx="15340">
                  <c:v>43251.010416666599</c:v>
                </c:pt>
                <c:pt idx="15341">
                  <c:v>43251.03125</c:v>
                </c:pt>
                <c:pt idx="15342">
                  <c:v>43251.052083333401</c:v>
                </c:pt>
                <c:pt idx="15343">
                  <c:v>43251.072916666599</c:v>
                </c:pt>
                <c:pt idx="15344">
                  <c:v>43251.09375</c:v>
                </c:pt>
                <c:pt idx="15345">
                  <c:v>43251.114583333401</c:v>
                </c:pt>
                <c:pt idx="15346">
                  <c:v>43251.135416666599</c:v>
                </c:pt>
                <c:pt idx="15347">
                  <c:v>43251.15625</c:v>
                </c:pt>
                <c:pt idx="15348">
                  <c:v>43251.177083333401</c:v>
                </c:pt>
                <c:pt idx="15349">
                  <c:v>43251.197916666599</c:v>
                </c:pt>
                <c:pt idx="15350">
                  <c:v>43251.21875</c:v>
                </c:pt>
                <c:pt idx="15351">
                  <c:v>43251.239583333401</c:v>
                </c:pt>
                <c:pt idx="15352">
                  <c:v>43251.260416666599</c:v>
                </c:pt>
                <c:pt idx="15353">
                  <c:v>43251.28125</c:v>
                </c:pt>
                <c:pt idx="15354">
                  <c:v>43251.302083333401</c:v>
                </c:pt>
                <c:pt idx="15355">
                  <c:v>43251.322916666599</c:v>
                </c:pt>
                <c:pt idx="15356">
                  <c:v>43251.34375</c:v>
                </c:pt>
                <c:pt idx="15357">
                  <c:v>43251.364583333401</c:v>
                </c:pt>
                <c:pt idx="15358">
                  <c:v>43251.385416666599</c:v>
                </c:pt>
                <c:pt idx="15359">
                  <c:v>43251.40625</c:v>
                </c:pt>
                <c:pt idx="15360">
                  <c:v>43251.427083333401</c:v>
                </c:pt>
                <c:pt idx="15361">
                  <c:v>43251.447916666599</c:v>
                </c:pt>
                <c:pt idx="15362">
                  <c:v>43251.46875</c:v>
                </c:pt>
                <c:pt idx="15363">
                  <c:v>43251.489583333401</c:v>
                </c:pt>
                <c:pt idx="15364">
                  <c:v>43251.510416666599</c:v>
                </c:pt>
                <c:pt idx="15365">
                  <c:v>43251.53125</c:v>
                </c:pt>
                <c:pt idx="15366">
                  <c:v>43251.552083333401</c:v>
                </c:pt>
                <c:pt idx="15367">
                  <c:v>43251.572916666599</c:v>
                </c:pt>
                <c:pt idx="15368">
                  <c:v>43251.59375</c:v>
                </c:pt>
                <c:pt idx="15369">
                  <c:v>43251.614583333401</c:v>
                </c:pt>
                <c:pt idx="15370">
                  <c:v>43251.635416666599</c:v>
                </c:pt>
                <c:pt idx="15371">
                  <c:v>43251.65625</c:v>
                </c:pt>
                <c:pt idx="15372">
                  <c:v>43251.677083333401</c:v>
                </c:pt>
                <c:pt idx="15373">
                  <c:v>43251.697916666599</c:v>
                </c:pt>
                <c:pt idx="15374">
                  <c:v>43251.71875</c:v>
                </c:pt>
                <c:pt idx="15375">
                  <c:v>43251.739583333401</c:v>
                </c:pt>
                <c:pt idx="15376">
                  <c:v>43251.760416666599</c:v>
                </c:pt>
                <c:pt idx="15377">
                  <c:v>43251.78125</c:v>
                </c:pt>
                <c:pt idx="15378">
                  <c:v>43251.802083333401</c:v>
                </c:pt>
                <c:pt idx="15379">
                  <c:v>43251.822916666599</c:v>
                </c:pt>
                <c:pt idx="15380">
                  <c:v>43251.84375</c:v>
                </c:pt>
                <c:pt idx="15381">
                  <c:v>43251.864583333401</c:v>
                </c:pt>
                <c:pt idx="15382">
                  <c:v>43251.885416666599</c:v>
                </c:pt>
                <c:pt idx="15383">
                  <c:v>43251.90625</c:v>
                </c:pt>
                <c:pt idx="15384">
                  <c:v>43251.927083333401</c:v>
                </c:pt>
                <c:pt idx="15385">
                  <c:v>43251.947916666599</c:v>
                </c:pt>
                <c:pt idx="15386">
                  <c:v>43251.96875</c:v>
                </c:pt>
                <c:pt idx="15387">
                  <c:v>43251.989583333401</c:v>
                </c:pt>
                <c:pt idx="15388">
                  <c:v>43252.010416666599</c:v>
                </c:pt>
                <c:pt idx="15389">
                  <c:v>43252.03125</c:v>
                </c:pt>
                <c:pt idx="15390">
                  <c:v>43252.052083333401</c:v>
                </c:pt>
                <c:pt idx="15391">
                  <c:v>43252.072916666599</c:v>
                </c:pt>
                <c:pt idx="15392">
                  <c:v>43252.09375</c:v>
                </c:pt>
                <c:pt idx="15393">
                  <c:v>43252.114583333401</c:v>
                </c:pt>
                <c:pt idx="15394">
                  <c:v>43252.135416666599</c:v>
                </c:pt>
                <c:pt idx="15395">
                  <c:v>43252.15625</c:v>
                </c:pt>
                <c:pt idx="15396">
                  <c:v>43252.177083333401</c:v>
                </c:pt>
                <c:pt idx="15397">
                  <c:v>43252.197916666599</c:v>
                </c:pt>
                <c:pt idx="15398">
                  <c:v>43252.21875</c:v>
                </c:pt>
                <c:pt idx="15399">
                  <c:v>43252.239583333401</c:v>
                </c:pt>
                <c:pt idx="15400">
                  <c:v>43252.260416666599</c:v>
                </c:pt>
                <c:pt idx="15401">
                  <c:v>43252.28125</c:v>
                </c:pt>
                <c:pt idx="15402">
                  <c:v>43252.302083333401</c:v>
                </c:pt>
                <c:pt idx="15403">
                  <c:v>43252.322916666599</c:v>
                </c:pt>
                <c:pt idx="15404">
                  <c:v>43252.34375</c:v>
                </c:pt>
                <c:pt idx="15405">
                  <c:v>43252.364583333401</c:v>
                </c:pt>
                <c:pt idx="15406">
                  <c:v>43252.385416666599</c:v>
                </c:pt>
                <c:pt idx="15407">
                  <c:v>43252.40625</c:v>
                </c:pt>
                <c:pt idx="15408">
                  <c:v>43252.427083333401</c:v>
                </c:pt>
                <c:pt idx="15409">
                  <c:v>43252.447916666599</c:v>
                </c:pt>
                <c:pt idx="15410">
                  <c:v>43252.46875</c:v>
                </c:pt>
                <c:pt idx="15411">
                  <c:v>43252.489583333401</c:v>
                </c:pt>
                <c:pt idx="15412">
                  <c:v>43252.510416666599</c:v>
                </c:pt>
                <c:pt idx="15413">
                  <c:v>43252.53125</c:v>
                </c:pt>
                <c:pt idx="15414">
                  <c:v>43252.552083333401</c:v>
                </c:pt>
                <c:pt idx="15415">
                  <c:v>43252.572916666599</c:v>
                </c:pt>
                <c:pt idx="15416">
                  <c:v>43252.59375</c:v>
                </c:pt>
                <c:pt idx="15417">
                  <c:v>43252.614583333401</c:v>
                </c:pt>
                <c:pt idx="15418">
                  <c:v>43252.635416666599</c:v>
                </c:pt>
                <c:pt idx="15419">
                  <c:v>43252.65625</c:v>
                </c:pt>
                <c:pt idx="15420">
                  <c:v>43252.677083333401</c:v>
                </c:pt>
                <c:pt idx="15421">
                  <c:v>43252.697916666599</c:v>
                </c:pt>
                <c:pt idx="15422">
                  <c:v>43252.71875</c:v>
                </c:pt>
                <c:pt idx="15423">
                  <c:v>43252.739583333401</c:v>
                </c:pt>
                <c:pt idx="15424">
                  <c:v>43252.760416666599</c:v>
                </c:pt>
                <c:pt idx="15425">
                  <c:v>43252.78125</c:v>
                </c:pt>
                <c:pt idx="15426">
                  <c:v>43252.802083333401</c:v>
                </c:pt>
                <c:pt idx="15427">
                  <c:v>43252.822916666599</c:v>
                </c:pt>
                <c:pt idx="15428">
                  <c:v>43252.84375</c:v>
                </c:pt>
                <c:pt idx="15429">
                  <c:v>43252.864583333401</c:v>
                </c:pt>
                <c:pt idx="15430">
                  <c:v>43252.885416666599</c:v>
                </c:pt>
                <c:pt idx="15431">
                  <c:v>43252.90625</c:v>
                </c:pt>
                <c:pt idx="15432">
                  <c:v>43252.927083333401</c:v>
                </c:pt>
                <c:pt idx="15433">
                  <c:v>43252.947916666599</c:v>
                </c:pt>
                <c:pt idx="15434">
                  <c:v>43252.96875</c:v>
                </c:pt>
                <c:pt idx="15435">
                  <c:v>43252.989583333401</c:v>
                </c:pt>
                <c:pt idx="15436">
                  <c:v>43253.010416666599</c:v>
                </c:pt>
                <c:pt idx="15437">
                  <c:v>43253.03125</c:v>
                </c:pt>
                <c:pt idx="15438">
                  <c:v>43253.052083333401</c:v>
                </c:pt>
                <c:pt idx="15439">
                  <c:v>43253.072916666599</c:v>
                </c:pt>
                <c:pt idx="15440">
                  <c:v>43253.09375</c:v>
                </c:pt>
                <c:pt idx="15441">
                  <c:v>43253.114583333401</c:v>
                </c:pt>
                <c:pt idx="15442">
                  <c:v>43253.135416666599</c:v>
                </c:pt>
                <c:pt idx="15443">
                  <c:v>43253.15625</c:v>
                </c:pt>
                <c:pt idx="15444">
                  <c:v>43253.177083333401</c:v>
                </c:pt>
                <c:pt idx="15445">
                  <c:v>43253.197916666599</c:v>
                </c:pt>
                <c:pt idx="15446">
                  <c:v>43253.21875</c:v>
                </c:pt>
                <c:pt idx="15447">
                  <c:v>43253.239583333401</c:v>
                </c:pt>
                <c:pt idx="15448">
                  <c:v>43253.260416666599</c:v>
                </c:pt>
                <c:pt idx="15449">
                  <c:v>43253.28125</c:v>
                </c:pt>
                <c:pt idx="15450">
                  <c:v>43253.302083333401</c:v>
                </c:pt>
                <c:pt idx="15451">
                  <c:v>43253.322916666599</c:v>
                </c:pt>
                <c:pt idx="15452">
                  <c:v>43253.34375</c:v>
                </c:pt>
                <c:pt idx="15453">
                  <c:v>43253.364583333401</c:v>
                </c:pt>
                <c:pt idx="15454">
                  <c:v>43253.385416666599</c:v>
                </c:pt>
                <c:pt idx="15455">
                  <c:v>43253.40625</c:v>
                </c:pt>
                <c:pt idx="15456">
                  <c:v>43253.427083333401</c:v>
                </c:pt>
                <c:pt idx="15457">
                  <c:v>43253.447916666599</c:v>
                </c:pt>
                <c:pt idx="15458">
                  <c:v>43253.46875</c:v>
                </c:pt>
                <c:pt idx="15459">
                  <c:v>43253.489583333401</c:v>
                </c:pt>
                <c:pt idx="15460">
                  <c:v>43253.510416666599</c:v>
                </c:pt>
                <c:pt idx="15461">
                  <c:v>43253.53125</c:v>
                </c:pt>
                <c:pt idx="15462">
                  <c:v>43253.552083333401</c:v>
                </c:pt>
                <c:pt idx="15463">
                  <c:v>43253.572916666599</c:v>
                </c:pt>
                <c:pt idx="15464">
                  <c:v>43253.59375</c:v>
                </c:pt>
                <c:pt idx="15465">
                  <c:v>43253.614583333401</c:v>
                </c:pt>
                <c:pt idx="15466">
                  <c:v>43253.635416666599</c:v>
                </c:pt>
                <c:pt idx="15467">
                  <c:v>43253.65625</c:v>
                </c:pt>
                <c:pt idx="15468">
                  <c:v>43253.677083333401</c:v>
                </c:pt>
                <c:pt idx="15469">
                  <c:v>43253.697916666599</c:v>
                </c:pt>
                <c:pt idx="15470">
                  <c:v>43253.71875</c:v>
                </c:pt>
                <c:pt idx="15471">
                  <c:v>43253.739583333401</c:v>
                </c:pt>
                <c:pt idx="15472">
                  <c:v>43253.760416666599</c:v>
                </c:pt>
                <c:pt idx="15473">
                  <c:v>43253.78125</c:v>
                </c:pt>
                <c:pt idx="15474">
                  <c:v>43253.802083333401</c:v>
                </c:pt>
                <c:pt idx="15475">
                  <c:v>43253.822916666599</c:v>
                </c:pt>
                <c:pt idx="15476">
                  <c:v>43253.84375</c:v>
                </c:pt>
                <c:pt idx="15477">
                  <c:v>43253.864583333401</c:v>
                </c:pt>
                <c:pt idx="15478">
                  <c:v>43253.885416666599</c:v>
                </c:pt>
                <c:pt idx="15479">
                  <c:v>43253.90625</c:v>
                </c:pt>
                <c:pt idx="15480">
                  <c:v>43253.927083333401</c:v>
                </c:pt>
                <c:pt idx="15481">
                  <c:v>43253.947916666599</c:v>
                </c:pt>
                <c:pt idx="15482">
                  <c:v>43253.96875</c:v>
                </c:pt>
                <c:pt idx="15483">
                  <c:v>43253.989583333401</c:v>
                </c:pt>
                <c:pt idx="15484">
                  <c:v>43254.010416666599</c:v>
                </c:pt>
                <c:pt idx="15485">
                  <c:v>43254.03125</c:v>
                </c:pt>
                <c:pt idx="15486">
                  <c:v>43254.052083333401</c:v>
                </c:pt>
                <c:pt idx="15487">
                  <c:v>43254.072916666599</c:v>
                </c:pt>
                <c:pt idx="15488">
                  <c:v>43254.09375</c:v>
                </c:pt>
                <c:pt idx="15489">
                  <c:v>43254.114583333401</c:v>
                </c:pt>
                <c:pt idx="15490">
                  <c:v>43254.135416666599</c:v>
                </c:pt>
                <c:pt idx="15491">
                  <c:v>43254.15625</c:v>
                </c:pt>
                <c:pt idx="15492">
                  <c:v>43254.177083333401</c:v>
                </c:pt>
                <c:pt idx="15493">
                  <c:v>43254.197916666599</c:v>
                </c:pt>
                <c:pt idx="15494">
                  <c:v>43254.21875</c:v>
                </c:pt>
                <c:pt idx="15495">
                  <c:v>43254.239583333401</c:v>
                </c:pt>
                <c:pt idx="15496">
                  <c:v>43254.260416666599</c:v>
                </c:pt>
                <c:pt idx="15497">
                  <c:v>43254.28125</c:v>
                </c:pt>
                <c:pt idx="15498">
                  <c:v>43254.302083333401</c:v>
                </c:pt>
                <c:pt idx="15499">
                  <c:v>43254.322916666599</c:v>
                </c:pt>
                <c:pt idx="15500">
                  <c:v>43254.34375</c:v>
                </c:pt>
                <c:pt idx="15501">
                  <c:v>43254.364583333401</c:v>
                </c:pt>
                <c:pt idx="15502">
                  <c:v>43254.385416666599</c:v>
                </c:pt>
                <c:pt idx="15503">
                  <c:v>43254.40625</c:v>
                </c:pt>
                <c:pt idx="15504">
                  <c:v>43254.427083333401</c:v>
                </c:pt>
                <c:pt idx="15505">
                  <c:v>43254.447916666599</c:v>
                </c:pt>
                <c:pt idx="15506">
                  <c:v>43254.46875</c:v>
                </c:pt>
                <c:pt idx="15507">
                  <c:v>43254.489583333401</c:v>
                </c:pt>
                <c:pt idx="15508">
                  <c:v>43254.510416666599</c:v>
                </c:pt>
                <c:pt idx="15509">
                  <c:v>43254.53125</c:v>
                </c:pt>
                <c:pt idx="15510">
                  <c:v>43254.552083333401</c:v>
                </c:pt>
                <c:pt idx="15511">
                  <c:v>43254.572916666599</c:v>
                </c:pt>
                <c:pt idx="15512">
                  <c:v>43254.59375</c:v>
                </c:pt>
                <c:pt idx="15513">
                  <c:v>43254.614583333401</c:v>
                </c:pt>
                <c:pt idx="15514">
                  <c:v>43254.635416666599</c:v>
                </c:pt>
                <c:pt idx="15515">
                  <c:v>43254.65625</c:v>
                </c:pt>
                <c:pt idx="15516">
                  <c:v>43254.677083333401</c:v>
                </c:pt>
                <c:pt idx="15517">
                  <c:v>43254.697916666599</c:v>
                </c:pt>
                <c:pt idx="15518">
                  <c:v>43254.71875</c:v>
                </c:pt>
                <c:pt idx="15519">
                  <c:v>43254.739583333401</c:v>
                </c:pt>
                <c:pt idx="15520">
                  <c:v>43254.760416666599</c:v>
                </c:pt>
                <c:pt idx="15521">
                  <c:v>43254.78125</c:v>
                </c:pt>
                <c:pt idx="15522">
                  <c:v>43254.802083333401</c:v>
                </c:pt>
                <c:pt idx="15523">
                  <c:v>43254.822916666599</c:v>
                </c:pt>
                <c:pt idx="15524">
                  <c:v>43254.84375</c:v>
                </c:pt>
                <c:pt idx="15525">
                  <c:v>43254.864583333401</c:v>
                </c:pt>
                <c:pt idx="15526">
                  <c:v>43254.885416666599</c:v>
                </c:pt>
                <c:pt idx="15527">
                  <c:v>43254.90625</c:v>
                </c:pt>
                <c:pt idx="15528">
                  <c:v>43254.927083333401</c:v>
                </c:pt>
                <c:pt idx="15529">
                  <c:v>43254.947916666599</c:v>
                </c:pt>
                <c:pt idx="15530">
                  <c:v>43254.96875</c:v>
                </c:pt>
                <c:pt idx="15531">
                  <c:v>43254.989583333401</c:v>
                </c:pt>
                <c:pt idx="15532">
                  <c:v>43255.010416666599</c:v>
                </c:pt>
                <c:pt idx="15533">
                  <c:v>43255.03125</c:v>
                </c:pt>
                <c:pt idx="15534">
                  <c:v>43255.052083333401</c:v>
                </c:pt>
                <c:pt idx="15535">
                  <c:v>43255.072916666599</c:v>
                </c:pt>
                <c:pt idx="15536">
                  <c:v>43255.09375</c:v>
                </c:pt>
                <c:pt idx="15537">
                  <c:v>43255.114583333401</c:v>
                </c:pt>
                <c:pt idx="15538">
                  <c:v>43255.135416666599</c:v>
                </c:pt>
                <c:pt idx="15539">
                  <c:v>43255.15625</c:v>
                </c:pt>
                <c:pt idx="15540">
                  <c:v>43255.177083333401</c:v>
                </c:pt>
                <c:pt idx="15541">
                  <c:v>43255.197916666599</c:v>
                </c:pt>
                <c:pt idx="15542">
                  <c:v>43255.21875</c:v>
                </c:pt>
                <c:pt idx="15543">
                  <c:v>43255.239583333401</c:v>
                </c:pt>
                <c:pt idx="15544">
                  <c:v>43255.260416666599</c:v>
                </c:pt>
                <c:pt idx="15545">
                  <c:v>43255.28125</c:v>
                </c:pt>
                <c:pt idx="15546">
                  <c:v>43255.302083333401</c:v>
                </c:pt>
                <c:pt idx="15547">
                  <c:v>43255.322916666599</c:v>
                </c:pt>
                <c:pt idx="15548">
                  <c:v>43255.34375</c:v>
                </c:pt>
                <c:pt idx="15549">
                  <c:v>43255.364583333401</c:v>
                </c:pt>
                <c:pt idx="15550">
                  <c:v>43255.385416666599</c:v>
                </c:pt>
                <c:pt idx="15551">
                  <c:v>43255.40625</c:v>
                </c:pt>
                <c:pt idx="15552">
                  <c:v>43255.427083333401</c:v>
                </c:pt>
                <c:pt idx="15553">
                  <c:v>43255.447916666599</c:v>
                </c:pt>
                <c:pt idx="15554">
                  <c:v>43255.46875</c:v>
                </c:pt>
                <c:pt idx="15555">
                  <c:v>43255.489583333401</c:v>
                </c:pt>
                <c:pt idx="15556">
                  <c:v>43255.510416666599</c:v>
                </c:pt>
                <c:pt idx="15557">
                  <c:v>43255.53125</c:v>
                </c:pt>
                <c:pt idx="15558">
                  <c:v>43255.552083333401</c:v>
                </c:pt>
                <c:pt idx="15559">
                  <c:v>43255.572916666599</c:v>
                </c:pt>
                <c:pt idx="15560">
                  <c:v>43255.59375</c:v>
                </c:pt>
                <c:pt idx="15561">
                  <c:v>43255.614583333401</c:v>
                </c:pt>
                <c:pt idx="15562">
                  <c:v>43255.635416666599</c:v>
                </c:pt>
                <c:pt idx="15563">
                  <c:v>43255.65625</c:v>
                </c:pt>
                <c:pt idx="15564">
                  <c:v>43255.677083333401</c:v>
                </c:pt>
                <c:pt idx="15565">
                  <c:v>43255.697916666599</c:v>
                </c:pt>
                <c:pt idx="15566">
                  <c:v>43255.71875</c:v>
                </c:pt>
                <c:pt idx="15567">
                  <c:v>43255.739583333401</c:v>
                </c:pt>
                <c:pt idx="15568">
                  <c:v>43255.760416666599</c:v>
                </c:pt>
                <c:pt idx="15569">
                  <c:v>43255.78125</c:v>
                </c:pt>
                <c:pt idx="15570">
                  <c:v>43255.802083333401</c:v>
                </c:pt>
                <c:pt idx="15571">
                  <c:v>43255.822916666599</c:v>
                </c:pt>
                <c:pt idx="15572">
                  <c:v>43255.84375</c:v>
                </c:pt>
                <c:pt idx="15573">
                  <c:v>43255.864583333401</c:v>
                </c:pt>
                <c:pt idx="15574">
                  <c:v>43255.885416666599</c:v>
                </c:pt>
                <c:pt idx="15575">
                  <c:v>43255.90625</c:v>
                </c:pt>
                <c:pt idx="15576">
                  <c:v>43255.927083333401</c:v>
                </c:pt>
                <c:pt idx="15577">
                  <c:v>43255.947916666599</c:v>
                </c:pt>
                <c:pt idx="15578">
                  <c:v>43255.96875</c:v>
                </c:pt>
                <c:pt idx="15579">
                  <c:v>43255.989583333401</c:v>
                </c:pt>
                <c:pt idx="15580">
                  <c:v>43256.010416666599</c:v>
                </c:pt>
                <c:pt idx="15581">
                  <c:v>43256.03125</c:v>
                </c:pt>
                <c:pt idx="15582">
                  <c:v>43256.052083333401</c:v>
                </c:pt>
                <c:pt idx="15583">
                  <c:v>43256.072916666599</c:v>
                </c:pt>
                <c:pt idx="15584">
                  <c:v>43256.09375</c:v>
                </c:pt>
                <c:pt idx="15585">
                  <c:v>43256.114583333401</c:v>
                </c:pt>
                <c:pt idx="15586">
                  <c:v>43256.135416666599</c:v>
                </c:pt>
                <c:pt idx="15587">
                  <c:v>43256.15625</c:v>
                </c:pt>
                <c:pt idx="15588">
                  <c:v>43256.177083333401</c:v>
                </c:pt>
                <c:pt idx="15589">
                  <c:v>43256.197916666599</c:v>
                </c:pt>
                <c:pt idx="15590">
                  <c:v>43256.21875</c:v>
                </c:pt>
                <c:pt idx="15591">
                  <c:v>43256.239583333401</c:v>
                </c:pt>
                <c:pt idx="15592">
                  <c:v>43256.260416666599</c:v>
                </c:pt>
                <c:pt idx="15593">
                  <c:v>43256.28125</c:v>
                </c:pt>
                <c:pt idx="15594">
                  <c:v>43256.302083333401</c:v>
                </c:pt>
                <c:pt idx="15595">
                  <c:v>43256.322916666599</c:v>
                </c:pt>
                <c:pt idx="15596">
                  <c:v>43256.34375</c:v>
                </c:pt>
                <c:pt idx="15597">
                  <c:v>43256.364583333401</c:v>
                </c:pt>
                <c:pt idx="15598">
                  <c:v>43256.385416666599</c:v>
                </c:pt>
                <c:pt idx="15599">
                  <c:v>43256.40625</c:v>
                </c:pt>
                <c:pt idx="15600">
                  <c:v>43256.427083333401</c:v>
                </c:pt>
                <c:pt idx="15601">
                  <c:v>43256.447916666599</c:v>
                </c:pt>
                <c:pt idx="15602">
                  <c:v>43256.46875</c:v>
                </c:pt>
                <c:pt idx="15603">
                  <c:v>43256.489583333401</c:v>
                </c:pt>
                <c:pt idx="15604">
                  <c:v>43256.510416666599</c:v>
                </c:pt>
                <c:pt idx="15605">
                  <c:v>43256.53125</c:v>
                </c:pt>
                <c:pt idx="15606">
                  <c:v>43256.552083333401</c:v>
                </c:pt>
                <c:pt idx="15607">
                  <c:v>43256.572916666599</c:v>
                </c:pt>
                <c:pt idx="15608">
                  <c:v>43256.59375</c:v>
                </c:pt>
                <c:pt idx="15609">
                  <c:v>43256.614583333401</c:v>
                </c:pt>
                <c:pt idx="15610">
                  <c:v>43256.635416666599</c:v>
                </c:pt>
                <c:pt idx="15611">
                  <c:v>43256.65625</c:v>
                </c:pt>
                <c:pt idx="15612">
                  <c:v>43256.677083333401</c:v>
                </c:pt>
                <c:pt idx="15613">
                  <c:v>43256.697916666599</c:v>
                </c:pt>
                <c:pt idx="15614">
                  <c:v>43256.71875</c:v>
                </c:pt>
                <c:pt idx="15615">
                  <c:v>43256.739583333401</c:v>
                </c:pt>
                <c:pt idx="15616">
                  <c:v>43256.760416666599</c:v>
                </c:pt>
                <c:pt idx="15617">
                  <c:v>43256.78125</c:v>
                </c:pt>
                <c:pt idx="15618">
                  <c:v>43256.802083333401</c:v>
                </c:pt>
                <c:pt idx="15619">
                  <c:v>43256.822916666599</c:v>
                </c:pt>
                <c:pt idx="15620">
                  <c:v>43256.84375</c:v>
                </c:pt>
                <c:pt idx="15621">
                  <c:v>43256.864583333401</c:v>
                </c:pt>
                <c:pt idx="15622">
                  <c:v>43256.885416666599</c:v>
                </c:pt>
                <c:pt idx="15623">
                  <c:v>43256.90625</c:v>
                </c:pt>
                <c:pt idx="15624">
                  <c:v>43256.927083333401</c:v>
                </c:pt>
                <c:pt idx="15625">
                  <c:v>43256.947916666599</c:v>
                </c:pt>
                <c:pt idx="15626">
                  <c:v>43256.96875</c:v>
                </c:pt>
                <c:pt idx="15627">
                  <c:v>43256.989583333401</c:v>
                </c:pt>
                <c:pt idx="15628">
                  <c:v>43257.010416666599</c:v>
                </c:pt>
                <c:pt idx="15629">
                  <c:v>43257.03125</c:v>
                </c:pt>
                <c:pt idx="15630">
                  <c:v>43257.052083333401</c:v>
                </c:pt>
                <c:pt idx="15631">
                  <c:v>43257.072916666599</c:v>
                </c:pt>
                <c:pt idx="15632">
                  <c:v>43257.09375</c:v>
                </c:pt>
                <c:pt idx="15633">
                  <c:v>43257.114583333401</c:v>
                </c:pt>
                <c:pt idx="15634">
                  <c:v>43257.135416666599</c:v>
                </c:pt>
                <c:pt idx="15635">
                  <c:v>43257.15625</c:v>
                </c:pt>
                <c:pt idx="15636">
                  <c:v>43257.177083333401</c:v>
                </c:pt>
                <c:pt idx="15637">
                  <c:v>43257.197916666599</c:v>
                </c:pt>
                <c:pt idx="15638">
                  <c:v>43257.21875</c:v>
                </c:pt>
                <c:pt idx="15639">
                  <c:v>43257.239583333401</c:v>
                </c:pt>
                <c:pt idx="15640">
                  <c:v>43257.260416666599</c:v>
                </c:pt>
                <c:pt idx="15641">
                  <c:v>43257.28125</c:v>
                </c:pt>
                <c:pt idx="15642">
                  <c:v>43257.302083333401</c:v>
                </c:pt>
                <c:pt idx="15643">
                  <c:v>43257.322916666599</c:v>
                </c:pt>
                <c:pt idx="15644">
                  <c:v>43257.34375</c:v>
                </c:pt>
                <c:pt idx="15645">
                  <c:v>43257.364583333401</c:v>
                </c:pt>
                <c:pt idx="15646">
                  <c:v>43257.385416666599</c:v>
                </c:pt>
                <c:pt idx="15647">
                  <c:v>43257.40625</c:v>
                </c:pt>
                <c:pt idx="15648">
                  <c:v>43257.427083333401</c:v>
                </c:pt>
                <c:pt idx="15649">
                  <c:v>43257.447916666599</c:v>
                </c:pt>
                <c:pt idx="15650">
                  <c:v>43257.46875</c:v>
                </c:pt>
                <c:pt idx="15651">
                  <c:v>43257.489583333401</c:v>
                </c:pt>
                <c:pt idx="15652">
                  <c:v>43257.510416666599</c:v>
                </c:pt>
                <c:pt idx="15653">
                  <c:v>43257.53125</c:v>
                </c:pt>
                <c:pt idx="15654">
                  <c:v>43257.552083333401</c:v>
                </c:pt>
                <c:pt idx="15655">
                  <c:v>43257.572916666599</c:v>
                </c:pt>
                <c:pt idx="15656">
                  <c:v>43257.59375</c:v>
                </c:pt>
                <c:pt idx="15657">
                  <c:v>43257.614583333401</c:v>
                </c:pt>
                <c:pt idx="15658">
                  <c:v>43257.635416666599</c:v>
                </c:pt>
                <c:pt idx="15659">
                  <c:v>43257.65625</c:v>
                </c:pt>
                <c:pt idx="15660">
                  <c:v>43257.677083333401</c:v>
                </c:pt>
                <c:pt idx="15661">
                  <c:v>43257.697916666599</c:v>
                </c:pt>
                <c:pt idx="15662">
                  <c:v>43257.71875</c:v>
                </c:pt>
                <c:pt idx="15663">
                  <c:v>43257.739583333401</c:v>
                </c:pt>
                <c:pt idx="15664">
                  <c:v>43257.760416666599</c:v>
                </c:pt>
                <c:pt idx="15665">
                  <c:v>43257.78125</c:v>
                </c:pt>
                <c:pt idx="15666">
                  <c:v>43257.802083333401</c:v>
                </c:pt>
                <c:pt idx="15667">
                  <c:v>43257.822916666599</c:v>
                </c:pt>
                <c:pt idx="15668">
                  <c:v>43257.84375</c:v>
                </c:pt>
                <c:pt idx="15669">
                  <c:v>43257.864583333401</c:v>
                </c:pt>
                <c:pt idx="15670">
                  <c:v>43257.885416666599</c:v>
                </c:pt>
                <c:pt idx="15671">
                  <c:v>43257.90625</c:v>
                </c:pt>
                <c:pt idx="15672">
                  <c:v>43257.927083333401</c:v>
                </c:pt>
                <c:pt idx="15673">
                  <c:v>43257.947916666599</c:v>
                </c:pt>
                <c:pt idx="15674">
                  <c:v>43257.96875</c:v>
                </c:pt>
                <c:pt idx="15675">
                  <c:v>43257.989583333401</c:v>
                </c:pt>
                <c:pt idx="15676">
                  <c:v>43258.010416666599</c:v>
                </c:pt>
                <c:pt idx="15677">
                  <c:v>43258.03125</c:v>
                </c:pt>
                <c:pt idx="15678">
                  <c:v>43258.052083333401</c:v>
                </c:pt>
                <c:pt idx="15679">
                  <c:v>43258.072916666599</c:v>
                </c:pt>
                <c:pt idx="15680">
                  <c:v>43258.09375</c:v>
                </c:pt>
                <c:pt idx="15681">
                  <c:v>43258.114583333401</c:v>
                </c:pt>
                <c:pt idx="15682">
                  <c:v>43258.135416666599</c:v>
                </c:pt>
                <c:pt idx="15683">
                  <c:v>43258.15625</c:v>
                </c:pt>
                <c:pt idx="15684">
                  <c:v>43258.177083333401</c:v>
                </c:pt>
                <c:pt idx="15685">
                  <c:v>43258.197916666599</c:v>
                </c:pt>
                <c:pt idx="15686">
                  <c:v>43258.21875</c:v>
                </c:pt>
                <c:pt idx="15687">
                  <c:v>43258.239583333401</c:v>
                </c:pt>
                <c:pt idx="15688">
                  <c:v>43258.260416666599</c:v>
                </c:pt>
                <c:pt idx="15689">
                  <c:v>43258.28125</c:v>
                </c:pt>
                <c:pt idx="15690">
                  <c:v>43258.302083333401</c:v>
                </c:pt>
                <c:pt idx="15691">
                  <c:v>43258.322916666599</c:v>
                </c:pt>
                <c:pt idx="15692">
                  <c:v>43258.34375</c:v>
                </c:pt>
                <c:pt idx="15693">
                  <c:v>43258.364583333401</c:v>
                </c:pt>
                <c:pt idx="15694">
                  <c:v>43258.385416666599</c:v>
                </c:pt>
                <c:pt idx="15695">
                  <c:v>43258.40625</c:v>
                </c:pt>
                <c:pt idx="15696">
                  <c:v>43258.427083333401</c:v>
                </c:pt>
                <c:pt idx="15697">
                  <c:v>43258.447916666599</c:v>
                </c:pt>
                <c:pt idx="15698">
                  <c:v>43258.46875</c:v>
                </c:pt>
                <c:pt idx="15699">
                  <c:v>43258.489583333401</c:v>
                </c:pt>
                <c:pt idx="15700">
                  <c:v>43258.510416666599</c:v>
                </c:pt>
                <c:pt idx="15701">
                  <c:v>43258.53125</c:v>
                </c:pt>
                <c:pt idx="15702">
                  <c:v>43258.552083333401</c:v>
                </c:pt>
                <c:pt idx="15703">
                  <c:v>43258.572916666599</c:v>
                </c:pt>
                <c:pt idx="15704">
                  <c:v>43258.59375</c:v>
                </c:pt>
                <c:pt idx="15705">
                  <c:v>43258.614583333401</c:v>
                </c:pt>
                <c:pt idx="15706">
                  <c:v>43258.635416666599</c:v>
                </c:pt>
                <c:pt idx="15707">
                  <c:v>43258.65625</c:v>
                </c:pt>
                <c:pt idx="15708">
                  <c:v>43258.677083333401</c:v>
                </c:pt>
                <c:pt idx="15709">
                  <c:v>43258.697916666599</c:v>
                </c:pt>
                <c:pt idx="15710">
                  <c:v>43258.71875</c:v>
                </c:pt>
                <c:pt idx="15711">
                  <c:v>43258.739583333401</c:v>
                </c:pt>
                <c:pt idx="15712">
                  <c:v>43258.760416666599</c:v>
                </c:pt>
                <c:pt idx="15713">
                  <c:v>43258.78125</c:v>
                </c:pt>
                <c:pt idx="15714">
                  <c:v>43258.802083333401</c:v>
                </c:pt>
                <c:pt idx="15715">
                  <c:v>43258.822916666599</c:v>
                </c:pt>
                <c:pt idx="15716">
                  <c:v>43258.84375</c:v>
                </c:pt>
                <c:pt idx="15717">
                  <c:v>43258.864583333401</c:v>
                </c:pt>
                <c:pt idx="15718">
                  <c:v>43258.885416666599</c:v>
                </c:pt>
                <c:pt idx="15719">
                  <c:v>43258.90625</c:v>
                </c:pt>
                <c:pt idx="15720">
                  <c:v>43258.927083333401</c:v>
                </c:pt>
                <c:pt idx="15721">
                  <c:v>43258.947916666599</c:v>
                </c:pt>
                <c:pt idx="15722">
                  <c:v>43258.96875</c:v>
                </c:pt>
                <c:pt idx="15723">
                  <c:v>43258.989583333401</c:v>
                </c:pt>
                <c:pt idx="15724">
                  <c:v>43259.010416666599</c:v>
                </c:pt>
                <c:pt idx="15725">
                  <c:v>43259.03125</c:v>
                </c:pt>
                <c:pt idx="15726">
                  <c:v>43259.052083333401</c:v>
                </c:pt>
                <c:pt idx="15727">
                  <c:v>43259.072916666599</c:v>
                </c:pt>
                <c:pt idx="15728">
                  <c:v>43259.09375</c:v>
                </c:pt>
                <c:pt idx="15729">
                  <c:v>43259.114583333401</c:v>
                </c:pt>
                <c:pt idx="15730">
                  <c:v>43259.135416666599</c:v>
                </c:pt>
                <c:pt idx="15731">
                  <c:v>43259.15625</c:v>
                </c:pt>
                <c:pt idx="15732">
                  <c:v>43259.177083333401</c:v>
                </c:pt>
                <c:pt idx="15733">
                  <c:v>43259.197916666599</c:v>
                </c:pt>
                <c:pt idx="15734">
                  <c:v>43259.21875</c:v>
                </c:pt>
                <c:pt idx="15735">
                  <c:v>43259.239583333401</c:v>
                </c:pt>
                <c:pt idx="15736">
                  <c:v>43259.260416666599</c:v>
                </c:pt>
                <c:pt idx="15737">
                  <c:v>43259.28125</c:v>
                </c:pt>
                <c:pt idx="15738">
                  <c:v>43259.302083333401</c:v>
                </c:pt>
                <c:pt idx="15739">
                  <c:v>43259.322916666599</c:v>
                </c:pt>
                <c:pt idx="15740">
                  <c:v>43259.34375</c:v>
                </c:pt>
                <c:pt idx="15741">
                  <c:v>43259.364583333401</c:v>
                </c:pt>
                <c:pt idx="15742">
                  <c:v>43259.385416666599</c:v>
                </c:pt>
                <c:pt idx="15743">
                  <c:v>43259.40625</c:v>
                </c:pt>
                <c:pt idx="15744">
                  <c:v>43259.427083333401</c:v>
                </c:pt>
                <c:pt idx="15745">
                  <c:v>43259.447916666599</c:v>
                </c:pt>
                <c:pt idx="15746">
                  <c:v>43259.46875</c:v>
                </c:pt>
                <c:pt idx="15747">
                  <c:v>43259.489583333401</c:v>
                </c:pt>
                <c:pt idx="15748">
                  <c:v>43259.510416666599</c:v>
                </c:pt>
                <c:pt idx="15749">
                  <c:v>43259.53125</c:v>
                </c:pt>
                <c:pt idx="15750">
                  <c:v>43259.552083333401</c:v>
                </c:pt>
                <c:pt idx="15751">
                  <c:v>43259.572916666599</c:v>
                </c:pt>
                <c:pt idx="15752">
                  <c:v>43259.59375</c:v>
                </c:pt>
                <c:pt idx="15753">
                  <c:v>43259.614583333401</c:v>
                </c:pt>
                <c:pt idx="15754">
                  <c:v>43259.635416666599</c:v>
                </c:pt>
                <c:pt idx="15755">
                  <c:v>43259.65625</c:v>
                </c:pt>
                <c:pt idx="15756">
                  <c:v>43259.677083333401</c:v>
                </c:pt>
                <c:pt idx="15757">
                  <c:v>43259.697916666599</c:v>
                </c:pt>
                <c:pt idx="15758">
                  <c:v>43259.71875</c:v>
                </c:pt>
                <c:pt idx="15759">
                  <c:v>43259.739583333401</c:v>
                </c:pt>
                <c:pt idx="15760">
                  <c:v>43259.760416666599</c:v>
                </c:pt>
                <c:pt idx="15761">
                  <c:v>43259.78125</c:v>
                </c:pt>
                <c:pt idx="15762">
                  <c:v>43259.802083333401</c:v>
                </c:pt>
                <c:pt idx="15763">
                  <c:v>43259.822916666599</c:v>
                </c:pt>
                <c:pt idx="15764">
                  <c:v>43259.84375</c:v>
                </c:pt>
                <c:pt idx="15765">
                  <c:v>43259.864583333401</c:v>
                </c:pt>
                <c:pt idx="15766">
                  <c:v>43259.885416666599</c:v>
                </c:pt>
                <c:pt idx="15767">
                  <c:v>43259.90625</c:v>
                </c:pt>
                <c:pt idx="15768">
                  <c:v>43259.927083333401</c:v>
                </c:pt>
                <c:pt idx="15769">
                  <c:v>43259.947916666599</c:v>
                </c:pt>
                <c:pt idx="15770">
                  <c:v>43259.96875</c:v>
                </c:pt>
                <c:pt idx="15771">
                  <c:v>43259.989583333401</c:v>
                </c:pt>
                <c:pt idx="15772">
                  <c:v>43260.010416666599</c:v>
                </c:pt>
                <c:pt idx="15773">
                  <c:v>43260.03125</c:v>
                </c:pt>
                <c:pt idx="15774">
                  <c:v>43260.052083333401</c:v>
                </c:pt>
                <c:pt idx="15775">
                  <c:v>43260.072916666599</c:v>
                </c:pt>
                <c:pt idx="15776">
                  <c:v>43260.09375</c:v>
                </c:pt>
                <c:pt idx="15777">
                  <c:v>43260.114583333401</c:v>
                </c:pt>
                <c:pt idx="15778">
                  <c:v>43260.135416666599</c:v>
                </c:pt>
                <c:pt idx="15779">
                  <c:v>43260.15625</c:v>
                </c:pt>
                <c:pt idx="15780">
                  <c:v>43260.177083333401</c:v>
                </c:pt>
                <c:pt idx="15781">
                  <c:v>43260.197916666599</c:v>
                </c:pt>
                <c:pt idx="15782">
                  <c:v>43260.21875</c:v>
                </c:pt>
                <c:pt idx="15783">
                  <c:v>43260.239583333401</c:v>
                </c:pt>
                <c:pt idx="15784">
                  <c:v>43260.260416666599</c:v>
                </c:pt>
                <c:pt idx="15785">
                  <c:v>43260.28125</c:v>
                </c:pt>
                <c:pt idx="15786">
                  <c:v>43260.302083333401</c:v>
                </c:pt>
                <c:pt idx="15787">
                  <c:v>43260.322916666599</c:v>
                </c:pt>
                <c:pt idx="15788">
                  <c:v>43260.34375</c:v>
                </c:pt>
                <c:pt idx="15789">
                  <c:v>43260.364583333401</c:v>
                </c:pt>
                <c:pt idx="15790">
                  <c:v>43260.385416666599</c:v>
                </c:pt>
                <c:pt idx="15791">
                  <c:v>43260.40625</c:v>
                </c:pt>
                <c:pt idx="15792">
                  <c:v>43260.427083333401</c:v>
                </c:pt>
                <c:pt idx="15793">
                  <c:v>43260.447916666599</c:v>
                </c:pt>
                <c:pt idx="15794">
                  <c:v>43260.46875</c:v>
                </c:pt>
                <c:pt idx="15795">
                  <c:v>43260.489583333401</c:v>
                </c:pt>
                <c:pt idx="15796">
                  <c:v>43260.510416666599</c:v>
                </c:pt>
                <c:pt idx="15797">
                  <c:v>43260.53125</c:v>
                </c:pt>
                <c:pt idx="15798">
                  <c:v>43260.552083333401</c:v>
                </c:pt>
                <c:pt idx="15799">
                  <c:v>43260.572916666599</c:v>
                </c:pt>
                <c:pt idx="15800">
                  <c:v>43260.59375</c:v>
                </c:pt>
                <c:pt idx="15801">
                  <c:v>43260.614583333401</c:v>
                </c:pt>
                <c:pt idx="15802">
                  <c:v>43260.635416666599</c:v>
                </c:pt>
                <c:pt idx="15803">
                  <c:v>43260.65625</c:v>
                </c:pt>
                <c:pt idx="15804">
                  <c:v>43260.677083333401</c:v>
                </c:pt>
                <c:pt idx="15805">
                  <c:v>43260.697916666599</c:v>
                </c:pt>
                <c:pt idx="15806">
                  <c:v>43260.71875</c:v>
                </c:pt>
                <c:pt idx="15807">
                  <c:v>43260.739583333401</c:v>
                </c:pt>
                <c:pt idx="15808">
                  <c:v>43260.760416666599</c:v>
                </c:pt>
                <c:pt idx="15809">
                  <c:v>43260.78125</c:v>
                </c:pt>
                <c:pt idx="15810">
                  <c:v>43260.802083333401</c:v>
                </c:pt>
                <c:pt idx="15811">
                  <c:v>43260.822916666599</c:v>
                </c:pt>
                <c:pt idx="15812">
                  <c:v>43260.84375</c:v>
                </c:pt>
                <c:pt idx="15813">
                  <c:v>43260.864583333401</c:v>
                </c:pt>
                <c:pt idx="15814">
                  <c:v>43260.885416666599</c:v>
                </c:pt>
                <c:pt idx="15815">
                  <c:v>43260.90625</c:v>
                </c:pt>
                <c:pt idx="15816">
                  <c:v>43260.927083333401</c:v>
                </c:pt>
                <c:pt idx="15817">
                  <c:v>43260.947916666599</c:v>
                </c:pt>
                <c:pt idx="15818">
                  <c:v>43260.96875</c:v>
                </c:pt>
                <c:pt idx="15819">
                  <c:v>43260.989583333401</c:v>
                </c:pt>
                <c:pt idx="15820">
                  <c:v>43261.010416666599</c:v>
                </c:pt>
                <c:pt idx="15821">
                  <c:v>43261.03125</c:v>
                </c:pt>
                <c:pt idx="15822">
                  <c:v>43261.052083333401</c:v>
                </c:pt>
                <c:pt idx="15823">
                  <c:v>43261.072916666599</c:v>
                </c:pt>
                <c:pt idx="15824">
                  <c:v>43261.09375</c:v>
                </c:pt>
                <c:pt idx="15825">
                  <c:v>43261.114583333401</c:v>
                </c:pt>
                <c:pt idx="15826">
                  <c:v>43261.135416666599</c:v>
                </c:pt>
                <c:pt idx="15827">
                  <c:v>43261.15625</c:v>
                </c:pt>
                <c:pt idx="15828">
                  <c:v>43261.177083333401</c:v>
                </c:pt>
                <c:pt idx="15829">
                  <c:v>43261.197916666599</c:v>
                </c:pt>
                <c:pt idx="15830">
                  <c:v>43261.21875</c:v>
                </c:pt>
                <c:pt idx="15831">
                  <c:v>43261.239583333401</c:v>
                </c:pt>
                <c:pt idx="15832">
                  <c:v>43261.260416666599</c:v>
                </c:pt>
                <c:pt idx="15833">
                  <c:v>43261.28125</c:v>
                </c:pt>
                <c:pt idx="15834">
                  <c:v>43261.302083333401</c:v>
                </c:pt>
                <c:pt idx="15835">
                  <c:v>43261.322916666599</c:v>
                </c:pt>
                <c:pt idx="15836">
                  <c:v>43261.34375</c:v>
                </c:pt>
                <c:pt idx="15837">
                  <c:v>43261.364583333401</c:v>
                </c:pt>
                <c:pt idx="15838">
                  <c:v>43261.385416666599</c:v>
                </c:pt>
                <c:pt idx="15839">
                  <c:v>43261.40625</c:v>
                </c:pt>
                <c:pt idx="15840">
                  <c:v>43261.427083333401</c:v>
                </c:pt>
                <c:pt idx="15841">
                  <c:v>43261.447916666599</c:v>
                </c:pt>
                <c:pt idx="15842">
                  <c:v>43261.46875</c:v>
                </c:pt>
                <c:pt idx="15843">
                  <c:v>43261.489583333401</c:v>
                </c:pt>
                <c:pt idx="15844">
                  <c:v>43261.510416666599</c:v>
                </c:pt>
                <c:pt idx="15845">
                  <c:v>43261.53125</c:v>
                </c:pt>
                <c:pt idx="15846">
                  <c:v>43261.552083333401</c:v>
                </c:pt>
                <c:pt idx="15847">
                  <c:v>43261.572916666599</c:v>
                </c:pt>
                <c:pt idx="15848">
                  <c:v>43261.59375</c:v>
                </c:pt>
                <c:pt idx="15849">
                  <c:v>43261.614583333401</c:v>
                </c:pt>
                <c:pt idx="15850">
                  <c:v>43261.635416666599</c:v>
                </c:pt>
                <c:pt idx="15851">
                  <c:v>43261.65625</c:v>
                </c:pt>
                <c:pt idx="15852">
                  <c:v>43261.677083333401</c:v>
                </c:pt>
                <c:pt idx="15853">
                  <c:v>43261.697916666599</c:v>
                </c:pt>
                <c:pt idx="15854">
                  <c:v>43261.71875</c:v>
                </c:pt>
                <c:pt idx="15855">
                  <c:v>43261.739583333401</c:v>
                </c:pt>
                <c:pt idx="15856">
                  <c:v>43261.760416666599</c:v>
                </c:pt>
                <c:pt idx="15857">
                  <c:v>43261.78125</c:v>
                </c:pt>
                <c:pt idx="15858">
                  <c:v>43261.802083333401</c:v>
                </c:pt>
                <c:pt idx="15859">
                  <c:v>43261.822916666599</c:v>
                </c:pt>
                <c:pt idx="15860">
                  <c:v>43261.84375</c:v>
                </c:pt>
                <c:pt idx="15861">
                  <c:v>43261.864583333401</c:v>
                </c:pt>
                <c:pt idx="15862">
                  <c:v>43261.885416666599</c:v>
                </c:pt>
                <c:pt idx="15863">
                  <c:v>43261.90625</c:v>
                </c:pt>
                <c:pt idx="15864">
                  <c:v>43261.927083333401</c:v>
                </c:pt>
                <c:pt idx="15865">
                  <c:v>43261.947916666599</c:v>
                </c:pt>
                <c:pt idx="15866">
                  <c:v>43261.96875</c:v>
                </c:pt>
                <c:pt idx="15867">
                  <c:v>43261.989583333401</c:v>
                </c:pt>
                <c:pt idx="15868">
                  <c:v>43262.010416666599</c:v>
                </c:pt>
                <c:pt idx="15869">
                  <c:v>43262.03125</c:v>
                </c:pt>
                <c:pt idx="15870">
                  <c:v>43262.052083333401</c:v>
                </c:pt>
                <c:pt idx="15871">
                  <c:v>43262.072916666599</c:v>
                </c:pt>
                <c:pt idx="15872">
                  <c:v>43262.09375</c:v>
                </c:pt>
                <c:pt idx="15873">
                  <c:v>43262.114583333401</c:v>
                </c:pt>
                <c:pt idx="15874">
                  <c:v>43262.135416666599</c:v>
                </c:pt>
                <c:pt idx="15875">
                  <c:v>43262.15625</c:v>
                </c:pt>
                <c:pt idx="15876">
                  <c:v>43262.177083333401</c:v>
                </c:pt>
                <c:pt idx="15877">
                  <c:v>43262.197916666599</c:v>
                </c:pt>
                <c:pt idx="15878">
                  <c:v>43262.21875</c:v>
                </c:pt>
                <c:pt idx="15879">
                  <c:v>43262.239583333401</c:v>
                </c:pt>
                <c:pt idx="15880">
                  <c:v>43262.260416666599</c:v>
                </c:pt>
                <c:pt idx="15881">
                  <c:v>43262.28125</c:v>
                </c:pt>
                <c:pt idx="15882">
                  <c:v>43262.302083333401</c:v>
                </c:pt>
                <c:pt idx="15883">
                  <c:v>43262.322916666599</c:v>
                </c:pt>
                <c:pt idx="15884">
                  <c:v>43262.34375</c:v>
                </c:pt>
                <c:pt idx="15885">
                  <c:v>43262.364583333401</c:v>
                </c:pt>
                <c:pt idx="15886">
                  <c:v>43262.385416666599</c:v>
                </c:pt>
                <c:pt idx="15887">
                  <c:v>43262.40625</c:v>
                </c:pt>
                <c:pt idx="15888">
                  <c:v>43262.427083333401</c:v>
                </c:pt>
                <c:pt idx="15889">
                  <c:v>43262.447916666599</c:v>
                </c:pt>
                <c:pt idx="15890">
                  <c:v>43262.46875</c:v>
                </c:pt>
                <c:pt idx="15891">
                  <c:v>43262.489583333401</c:v>
                </c:pt>
                <c:pt idx="15892">
                  <c:v>43262.510416666599</c:v>
                </c:pt>
                <c:pt idx="15893">
                  <c:v>43262.53125</c:v>
                </c:pt>
                <c:pt idx="15894">
                  <c:v>43262.552083333401</c:v>
                </c:pt>
                <c:pt idx="15895">
                  <c:v>43262.572916666599</c:v>
                </c:pt>
                <c:pt idx="15896">
                  <c:v>43262.59375</c:v>
                </c:pt>
                <c:pt idx="15897">
                  <c:v>43262.614583333401</c:v>
                </c:pt>
                <c:pt idx="15898">
                  <c:v>43262.635416666599</c:v>
                </c:pt>
                <c:pt idx="15899">
                  <c:v>43262.65625</c:v>
                </c:pt>
                <c:pt idx="15900">
                  <c:v>43262.677083333401</c:v>
                </c:pt>
                <c:pt idx="15901">
                  <c:v>43262.697916666599</c:v>
                </c:pt>
                <c:pt idx="15902">
                  <c:v>43262.71875</c:v>
                </c:pt>
                <c:pt idx="15903">
                  <c:v>43262.739583333401</c:v>
                </c:pt>
                <c:pt idx="15904">
                  <c:v>43262.760416666599</c:v>
                </c:pt>
                <c:pt idx="15905">
                  <c:v>43262.78125</c:v>
                </c:pt>
                <c:pt idx="15906">
                  <c:v>43262.802083333401</c:v>
                </c:pt>
                <c:pt idx="15907">
                  <c:v>43262.822916666599</c:v>
                </c:pt>
                <c:pt idx="15908">
                  <c:v>43262.84375</c:v>
                </c:pt>
                <c:pt idx="15909">
                  <c:v>43262.864583333401</c:v>
                </c:pt>
                <c:pt idx="15910">
                  <c:v>43262.885416666599</c:v>
                </c:pt>
                <c:pt idx="15911">
                  <c:v>43262.90625</c:v>
                </c:pt>
                <c:pt idx="15912">
                  <c:v>43262.927083333401</c:v>
                </c:pt>
                <c:pt idx="15913">
                  <c:v>43262.947916666599</c:v>
                </c:pt>
                <c:pt idx="15914">
                  <c:v>43262.96875</c:v>
                </c:pt>
                <c:pt idx="15915">
                  <c:v>43262.989583333401</c:v>
                </c:pt>
                <c:pt idx="15916">
                  <c:v>43263.010416666599</c:v>
                </c:pt>
                <c:pt idx="15917">
                  <c:v>43263.03125</c:v>
                </c:pt>
                <c:pt idx="15918">
                  <c:v>43263.052083333401</c:v>
                </c:pt>
                <c:pt idx="15919">
                  <c:v>43263.072916666599</c:v>
                </c:pt>
                <c:pt idx="15920">
                  <c:v>43263.09375</c:v>
                </c:pt>
                <c:pt idx="15921">
                  <c:v>43263.114583333401</c:v>
                </c:pt>
                <c:pt idx="15922">
                  <c:v>43263.135416666599</c:v>
                </c:pt>
                <c:pt idx="15923">
                  <c:v>43263.15625</c:v>
                </c:pt>
                <c:pt idx="15924">
                  <c:v>43263.177083333401</c:v>
                </c:pt>
                <c:pt idx="15925">
                  <c:v>43263.197916666599</c:v>
                </c:pt>
                <c:pt idx="15926">
                  <c:v>43263.21875</c:v>
                </c:pt>
                <c:pt idx="15927">
                  <c:v>43263.239583333401</c:v>
                </c:pt>
                <c:pt idx="15928">
                  <c:v>43263.260416666599</c:v>
                </c:pt>
                <c:pt idx="15929">
                  <c:v>43263.28125</c:v>
                </c:pt>
                <c:pt idx="15930">
                  <c:v>43263.302083333401</c:v>
                </c:pt>
                <c:pt idx="15931">
                  <c:v>43263.322916666599</c:v>
                </c:pt>
                <c:pt idx="15932">
                  <c:v>43263.34375</c:v>
                </c:pt>
                <c:pt idx="15933">
                  <c:v>43263.364583333401</c:v>
                </c:pt>
                <c:pt idx="15934">
                  <c:v>43263.385416666599</c:v>
                </c:pt>
                <c:pt idx="15935">
                  <c:v>43263.40625</c:v>
                </c:pt>
                <c:pt idx="15936">
                  <c:v>43263.427083333401</c:v>
                </c:pt>
                <c:pt idx="15937">
                  <c:v>43263.447916666599</c:v>
                </c:pt>
                <c:pt idx="15938">
                  <c:v>43263.46875</c:v>
                </c:pt>
                <c:pt idx="15939">
                  <c:v>43263.489583333401</c:v>
                </c:pt>
                <c:pt idx="15940">
                  <c:v>43263.510416666599</c:v>
                </c:pt>
                <c:pt idx="15941">
                  <c:v>43263.53125</c:v>
                </c:pt>
                <c:pt idx="15942">
                  <c:v>43263.552083333401</c:v>
                </c:pt>
                <c:pt idx="15943">
                  <c:v>43263.572916666599</c:v>
                </c:pt>
                <c:pt idx="15944">
                  <c:v>43263.59375</c:v>
                </c:pt>
                <c:pt idx="15945">
                  <c:v>43263.614583333401</c:v>
                </c:pt>
                <c:pt idx="15946">
                  <c:v>43263.635416666599</c:v>
                </c:pt>
                <c:pt idx="15947">
                  <c:v>43263.65625</c:v>
                </c:pt>
                <c:pt idx="15948">
                  <c:v>43263.677083333401</c:v>
                </c:pt>
                <c:pt idx="15949">
                  <c:v>43263.697916666599</c:v>
                </c:pt>
                <c:pt idx="15950">
                  <c:v>43263.71875</c:v>
                </c:pt>
                <c:pt idx="15951">
                  <c:v>43263.739583333401</c:v>
                </c:pt>
                <c:pt idx="15952">
                  <c:v>43263.760416666599</c:v>
                </c:pt>
                <c:pt idx="15953">
                  <c:v>43263.78125</c:v>
                </c:pt>
                <c:pt idx="15954">
                  <c:v>43263.802083333401</c:v>
                </c:pt>
                <c:pt idx="15955">
                  <c:v>43263.822916666599</c:v>
                </c:pt>
                <c:pt idx="15956">
                  <c:v>43263.84375</c:v>
                </c:pt>
                <c:pt idx="15957">
                  <c:v>43263.864583333401</c:v>
                </c:pt>
                <c:pt idx="15958">
                  <c:v>43263.885416666599</c:v>
                </c:pt>
                <c:pt idx="15959">
                  <c:v>43263.90625</c:v>
                </c:pt>
                <c:pt idx="15960">
                  <c:v>43263.927083333401</c:v>
                </c:pt>
                <c:pt idx="15961">
                  <c:v>43263.947916666599</c:v>
                </c:pt>
                <c:pt idx="15962">
                  <c:v>43263.96875</c:v>
                </c:pt>
                <c:pt idx="15963">
                  <c:v>43263.989583333401</c:v>
                </c:pt>
                <c:pt idx="15964">
                  <c:v>43264.010416666599</c:v>
                </c:pt>
                <c:pt idx="15965">
                  <c:v>43264.03125</c:v>
                </c:pt>
                <c:pt idx="15966">
                  <c:v>43264.052083333401</c:v>
                </c:pt>
                <c:pt idx="15967">
                  <c:v>43264.072916666599</c:v>
                </c:pt>
                <c:pt idx="15968">
                  <c:v>43264.09375</c:v>
                </c:pt>
                <c:pt idx="15969">
                  <c:v>43264.114583333401</c:v>
                </c:pt>
                <c:pt idx="15970">
                  <c:v>43264.135416666599</c:v>
                </c:pt>
                <c:pt idx="15971">
                  <c:v>43264.15625</c:v>
                </c:pt>
                <c:pt idx="15972">
                  <c:v>43264.177083333401</c:v>
                </c:pt>
                <c:pt idx="15973">
                  <c:v>43264.197916666599</c:v>
                </c:pt>
                <c:pt idx="15974">
                  <c:v>43264.21875</c:v>
                </c:pt>
                <c:pt idx="15975">
                  <c:v>43264.239583333401</c:v>
                </c:pt>
                <c:pt idx="15976">
                  <c:v>43264.260416666599</c:v>
                </c:pt>
                <c:pt idx="15977">
                  <c:v>43264.28125</c:v>
                </c:pt>
                <c:pt idx="15978">
                  <c:v>43264.302083333401</c:v>
                </c:pt>
                <c:pt idx="15979">
                  <c:v>43264.322916666599</c:v>
                </c:pt>
                <c:pt idx="15980">
                  <c:v>43264.34375</c:v>
                </c:pt>
                <c:pt idx="15981">
                  <c:v>43264.364583333401</c:v>
                </c:pt>
                <c:pt idx="15982">
                  <c:v>43264.385416666599</c:v>
                </c:pt>
                <c:pt idx="15983">
                  <c:v>43264.40625</c:v>
                </c:pt>
                <c:pt idx="15984">
                  <c:v>43264.427083333401</c:v>
                </c:pt>
                <c:pt idx="15985">
                  <c:v>43264.447916666599</c:v>
                </c:pt>
                <c:pt idx="15986">
                  <c:v>43264.46875</c:v>
                </c:pt>
                <c:pt idx="15987">
                  <c:v>43264.489583333401</c:v>
                </c:pt>
                <c:pt idx="15988">
                  <c:v>43264.510416666599</c:v>
                </c:pt>
                <c:pt idx="15989">
                  <c:v>43264.53125</c:v>
                </c:pt>
                <c:pt idx="15990">
                  <c:v>43264.552083333401</c:v>
                </c:pt>
                <c:pt idx="15991">
                  <c:v>43264.572916666599</c:v>
                </c:pt>
                <c:pt idx="15992">
                  <c:v>43264.59375</c:v>
                </c:pt>
                <c:pt idx="15993">
                  <c:v>43264.614583333401</c:v>
                </c:pt>
                <c:pt idx="15994">
                  <c:v>43264.635416666599</c:v>
                </c:pt>
                <c:pt idx="15995">
                  <c:v>43264.65625</c:v>
                </c:pt>
                <c:pt idx="15996">
                  <c:v>43264.677083333401</c:v>
                </c:pt>
                <c:pt idx="15997">
                  <c:v>43264.697916666599</c:v>
                </c:pt>
                <c:pt idx="15998">
                  <c:v>43264.71875</c:v>
                </c:pt>
                <c:pt idx="15999">
                  <c:v>43264.739583333401</c:v>
                </c:pt>
                <c:pt idx="16000">
                  <c:v>43264.760416666599</c:v>
                </c:pt>
                <c:pt idx="16001">
                  <c:v>43264.78125</c:v>
                </c:pt>
                <c:pt idx="16002">
                  <c:v>43264.802083333401</c:v>
                </c:pt>
                <c:pt idx="16003">
                  <c:v>43264.822916666599</c:v>
                </c:pt>
                <c:pt idx="16004">
                  <c:v>43264.84375</c:v>
                </c:pt>
                <c:pt idx="16005">
                  <c:v>43264.864583333401</c:v>
                </c:pt>
                <c:pt idx="16006">
                  <c:v>43264.885416666599</c:v>
                </c:pt>
                <c:pt idx="16007">
                  <c:v>43264.90625</c:v>
                </c:pt>
                <c:pt idx="16008">
                  <c:v>43264.927083333401</c:v>
                </c:pt>
                <c:pt idx="16009">
                  <c:v>43264.947916666599</c:v>
                </c:pt>
                <c:pt idx="16010">
                  <c:v>43264.96875</c:v>
                </c:pt>
                <c:pt idx="16011">
                  <c:v>43264.989583333401</c:v>
                </c:pt>
                <c:pt idx="16012">
                  <c:v>43265.010416666599</c:v>
                </c:pt>
                <c:pt idx="16013">
                  <c:v>43265.03125</c:v>
                </c:pt>
                <c:pt idx="16014">
                  <c:v>43265.052083333401</c:v>
                </c:pt>
                <c:pt idx="16015">
                  <c:v>43265.072916666599</c:v>
                </c:pt>
                <c:pt idx="16016">
                  <c:v>43265.09375</c:v>
                </c:pt>
                <c:pt idx="16017">
                  <c:v>43265.114583333401</c:v>
                </c:pt>
                <c:pt idx="16018">
                  <c:v>43265.135416666599</c:v>
                </c:pt>
                <c:pt idx="16019">
                  <c:v>43265.15625</c:v>
                </c:pt>
                <c:pt idx="16020">
                  <c:v>43265.177083333401</c:v>
                </c:pt>
                <c:pt idx="16021">
                  <c:v>43265.197916666599</c:v>
                </c:pt>
                <c:pt idx="16022">
                  <c:v>43265.21875</c:v>
                </c:pt>
                <c:pt idx="16023">
                  <c:v>43265.239583333401</c:v>
                </c:pt>
                <c:pt idx="16024">
                  <c:v>43265.260416666599</c:v>
                </c:pt>
                <c:pt idx="16025">
                  <c:v>43265.28125</c:v>
                </c:pt>
                <c:pt idx="16026">
                  <c:v>43265.302083333401</c:v>
                </c:pt>
                <c:pt idx="16027">
                  <c:v>43265.322916666599</c:v>
                </c:pt>
                <c:pt idx="16028">
                  <c:v>43265.34375</c:v>
                </c:pt>
                <c:pt idx="16029">
                  <c:v>43265.364583333401</c:v>
                </c:pt>
                <c:pt idx="16030">
                  <c:v>43265.385416666599</c:v>
                </c:pt>
                <c:pt idx="16031">
                  <c:v>43265.40625</c:v>
                </c:pt>
                <c:pt idx="16032">
                  <c:v>43265.427083333401</c:v>
                </c:pt>
                <c:pt idx="16033">
                  <c:v>43265.447916666599</c:v>
                </c:pt>
                <c:pt idx="16034">
                  <c:v>43265.46875</c:v>
                </c:pt>
                <c:pt idx="16035">
                  <c:v>43265.489583333401</c:v>
                </c:pt>
                <c:pt idx="16036">
                  <c:v>43265.510416666599</c:v>
                </c:pt>
                <c:pt idx="16037">
                  <c:v>43265.53125</c:v>
                </c:pt>
                <c:pt idx="16038">
                  <c:v>43265.552083333401</c:v>
                </c:pt>
                <c:pt idx="16039">
                  <c:v>43265.572916666599</c:v>
                </c:pt>
                <c:pt idx="16040">
                  <c:v>43265.59375</c:v>
                </c:pt>
                <c:pt idx="16041">
                  <c:v>43265.614583333401</c:v>
                </c:pt>
                <c:pt idx="16042">
                  <c:v>43265.635416666599</c:v>
                </c:pt>
                <c:pt idx="16043">
                  <c:v>43265.65625</c:v>
                </c:pt>
                <c:pt idx="16044">
                  <c:v>43265.677083333401</c:v>
                </c:pt>
                <c:pt idx="16045">
                  <c:v>43265.697916666599</c:v>
                </c:pt>
                <c:pt idx="16046">
                  <c:v>43265.71875</c:v>
                </c:pt>
                <c:pt idx="16047">
                  <c:v>43265.739583333401</c:v>
                </c:pt>
                <c:pt idx="16048">
                  <c:v>43265.760416666599</c:v>
                </c:pt>
                <c:pt idx="16049">
                  <c:v>43265.78125</c:v>
                </c:pt>
                <c:pt idx="16050">
                  <c:v>43265.802083333401</c:v>
                </c:pt>
                <c:pt idx="16051">
                  <c:v>43265.822916666599</c:v>
                </c:pt>
                <c:pt idx="16052">
                  <c:v>43265.84375</c:v>
                </c:pt>
                <c:pt idx="16053">
                  <c:v>43265.864583333401</c:v>
                </c:pt>
                <c:pt idx="16054">
                  <c:v>43265.885416666599</c:v>
                </c:pt>
                <c:pt idx="16055">
                  <c:v>43265.90625</c:v>
                </c:pt>
                <c:pt idx="16056">
                  <c:v>43265.927083333401</c:v>
                </c:pt>
                <c:pt idx="16057">
                  <c:v>43265.947916666599</c:v>
                </c:pt>
                <c:pt idx="16058">
                  <c:v>43265.96875</c:v>
                </c:pt>
                <c:pt idx="16059">
                  <c:v>43265.989583333401</c:v>
                </c:pt>
                <c:pt idx="16060">
                  <c:v>43266.010416666599</c:v>
                </c:pt>
                <c:pt idx="16061">
                  <c:v>43266.03125</c:v>
                </c:pt>
                <c:pt idx="16062">
                  <c:v>43266.052083333401</c:v>
                </c:pt>
                <c:pt idx="16063">
                  <c:v>43266.072916666599</c:v>
                </c:pt>
                <c:pt idx="16064">
                  <c:v>43266.09375</c:v>
                </c:pt>
                <c:pt idx="16065">
                  <c:v>43266.114583333401</c:v>
                </c:pt>
                <c:pt idx="16066">
                  <c:v>43266.135416666599</c:v>
                </c:pt>
                <c:pt idx="16067">
                  <c:v>43266.15625</c:v>
                </c:pt>
                <c:pt idx="16068">
                  <c:v>43266.177083333401</c:v>
                </c:pt>
                <c:pt idx="16069">
                  <c:v>43266.197916666599</c:v>
                </c:pt>
                <c:pt idx="16070">
                  <c:v>43266.21875</c:v>
                </c:pt>
                <c:pt idx="16071">
                  <c:v>43266.239583333401</c:v>
                </c:pt>
                <c:pt idx="16072">
                  <c:v>43266.260416666599</c:v>
                </c:pt>
                <c:pt idx="16073">
                  <c:v>43266.28125</c:v>
                </c:pt>
                <c:pt idx="16074">
                  <c:v>43266.302083333401</c:v>
                </c:pt>
                <c:pt idx="16075">
                  <c:v>43266.322916666599</c:v>
                </c:pt>
                <c:pt idx="16076">
                  <c:v>43266.34375</c:v>
                </c:pt>
                <c:pt idx="16077">
                  <c:v>43266.364583333401</c:v>
                </c:pt>
                <c:pt idx="16078">
                  <c:v>43266.385416666599</c:v>
                </c:pt>
                <c:pt idx="16079">
                  <c:v>43266.40625</c:v>
                </c:pt>
                <c:pt idx="16080">
                  <c:v>43266.427083333401</c:v>
                </c:pt>
                <c:pt idx="16081">
                  <c:v>43266.447916666599</c:v>
                </c:pt>
                <c:pt idx="16082">
                  <c:v>43266.46875</c:v>
                </c:pt>
                <c:pt idx="16083">
                  <c:v>43266.489583333401</c:v>
                </c:pt>
                <c:pt idx="16084">
                  <c:v>43266.510416666599</c:v>
                </c:pt>
                <c:pt idx="16085">
                  <c:v>43266.53125</c:v>
                </c:pt>
                <c:pt idx="16086">
                  <c:v>43266.552083333401</c:v>
                </c:pt>
                <c:pt idx="16087">
                  <c:v>43266.572916666599</c:v>
                </c:pt>
                <c:pt idx="16088">
                  <c:v>43266.59375</c:v>
                </c:pt>
                <c:pt idx="16089">
                  <c:v>43266.614583333401</c:v>
                </c:pt>
                <c:pt idx="16090">
                  <c:v>43266.635416666599</c:v>
                </c:pt>
                <c:pt idx="16091">
                  <c:v>43266.65625</c:v>
                </c:pt>
                <c:pt idx="16092">
                  <c:v>43266.677083333401</c:v>
                </c:pt>
                <c:pt idx="16093">
                  <c:v>43266.697916666599</c:v>
                </c:pt>
                <c:pt idx="16094">
                  <c:v>43266.71875</c:v>
                </c:pt>
                <c:pt idx="16095">
                  <c:v>43266.739583333401</c:v>
                </c:pt>
                <c:pt idx="16096">
                  <c:v>43266.760416666599</c:v>
                </c:pt>
                <c:pt idx="16097">
                  <c:v>43266.78125</c:v>
                </c:pt>
                <c:pt idx="16098">
                  <c:v>43266.802083333401</c:v>
                </c:pt>
                <c:pt idx="16099">
                  <c:v>43266.822916666599</c:v>
                </c:pt>
                <c:pt idx="16100">
                  <c:v>43266.84375</c:v>
                </c:pt>
                <c:pt idx="16101">
                  <c:v>43266.864583333401</c:v>
                </c:pt>
                <c:pt idx="16102">
                  <c:v>43266.885416666599</c:v>
                </c:pt>
                <c:pt idx="16103">
                  <c:v>43266.90625</c:v>
                </c:pt>
                <c:pt idx="16104">
                  <c:v>43266.927083333401</c:v>
                </c:pt>
                <c:pt idx="16105">
                  <c:v>43266.947916666599</c:v>
                </c:pt>
                <c:pt idx="16106">
                  <c:v>43266.96875</c:v>
                </c:pt>
                <c:pt idx="16107">
                  <c:v>43266.989583333401</c:v>
                </c:pt>
                <c:pt idx="16108">
                  <c:v>43267.010416666599</c:v>
                </c:pt>
                <c:pt idx="16109">
                  <c:v>43267.03125</c:v>
                </c:pt>
                <c:pt idx="16110">
                  <c:v>43267.052083333401</c:v>
                </c:pt>
                <c:pt idx="16111">
                  <c:v>43267.072916666599</c:v>
                </c:pt>
                <c:pt idx="16112">
                  <c:v>43267.09375</c:v>
                </c:pt>
                <c:pt idx="16113">
                  <c:v>43267.114583333401</c:v>
                </c:pt>
                <c:pt idx="16114">
                  <c:v>43267.135416666599</c:v>
                </c:pt>
                <c:pt idx="16115">
                  <c:v>43267.15625</c:v>
                </c:pt>
                <c:pt idx="16116">
                  <c:v>43267.177083333401</c:v>
                </c:pt>
                <c:pt idx="16117">
                  <c:v>43267.197916666599</c:v>
                </c:pt>
                <c:pt idx="16118">
                  <c:v>43267.21875</c:v>
                </c:pt>
                <c:pt idx="16119">
                  <c:v>43267.239583333401</c:v>
                </c:pt>
                <c:pt idx="16120">
                  <c:v>43267.260416666599</c:v>
                </c:pt>
                <c:pt idx="16121">
                  <c:v>43267.28125</c:v>
                </c:pt>
                <c:pt idx="16122">
                  <c:v>43267.302083333401</c:v>
                </c:pt>
                <c:pt idx="16123">
                  <c:v>43267.322916666599</c:v>
                </c:pt>
                <c:pt idx="16124">
                  <c:v>43267.34375</c:v>
                </c:pt>
                <c:pt idx="16125">
                  <c:v>43267.364583333401</c:v>
                </c:pt>
                <c:pt idx="16126">
                  <c:v>43267.385416666599</c:v>
                </c:pt>
                <c:pt idx="16127">
                  <c:v>43267.40625</c:v>
                </c:pt>
                <c:pt idx="16128">
                  <c:v>43267.427083333401</c:v>
                </c:pt>
                <c:pt idx="16129">
                  <c:v>43267.447916666599</c:v>
                </c:pt>
                <c:pt idx="16130">
                  <c:v>43267.46875</c:v>
                </c:pt>
                <c:pt idx="16131">
                  <c:v>43267.489583333401</c:v>
                </c:pt>
                <c:pt idx="16132">
                  <c:v>43267.510416666599</c:v>
                </c:pt>
                <c:pt idx="16133">
                  <c:v>43267.53125</c:v>
                </c:pt>
                <c:pt idx="16134">
                  <c:v>43267.552083333401</c:v>
                </c:pt>
                <c:pt idx="16135">
                  <c:v>43267.572916666599</c:v>
                </c:pt>
                <c:pt idx="16136">
                  <c:v>43267.59375</c:v>
                </c:pt>
                <c:pt idx="16137">
                  <c:v>43267.614583333401</c:v>
                </c:pt>
                <c:pt idx="16138">
                  <c:v>43267.635416666599</c:v>
                </c:pt>
                <c:pt idx="16139">
                  <c:v>43267.65625</c:v>
                </c:pt>
                <c:pt idx="16140">
                  <c:v>43267.677083333401</c:v>
                </c:pt>
                <c:pt idx="16141">
                  <c:v>43267.697916666599</c:v>
                </c:pt>
                <c:pt idx="16142">
                  <c:v>43267.71875</c:v>
                </c:pt>
                <c:pt idx="16143">
                  <c:v>43267.739583333401</c:v>
                </c:pt>
                <c:pt idx="16144">
                  <c:v>43267.760416666599</c:v>
                </c:pt>
                <c:pt idx="16145">
                  <c:v>43267.78125</c:v>
                </c:pt>
                <c:pt idx="16146">
                  <c:v>43267.802083333401</c:v>
                </c:pt>
                <c:pt idx="16147">
                  <c:v>43267.822916666599</c:v>
                </c:pt>
                <c:pt idx="16148">
                  <c:v>43267.84375</c:v>
                </c:pt>
                <c:pt idx="16149">
                  <c:v>43267.864583333401</c:v>
                </c:pt>
                <c:pt idx="16150">
                  <c:v>43267.885416666599</c:v>
                </c:pt>
                <c:pt idx="16151">
                  <c:v>43267.90625</c:v>
                </c:pt>
                <c:pt idx="16152">
                  <c:v>43267.927083333401</c:v>
                </c:pt>
                <c:pt idx="16153">
                  <c:v>43267.947916666599</c:v>
                </c:pt>
                <c:pt idx="16154">
                  <c:v>43267.96875</c:v>
                </c:pt>
                <c:pt idx="16155">
                  <c:v>43267.989583333401</c:v>
                </c:pt>
                <c:pt idx="16156">
                  <c:v>43268.010416666599</c:v>
                </c:pt>
                <c:pt idx="16157">
                  <c:v>43268.03125</c:v>
                </c:pt>
                <c:pt idx="16158">
                  <c:v>43268.052083333401</c:v>
                </c:pt>
                <c:pt idx="16159">
                  <c:v>43268.072916666599</c:v>
                </c:pt>
                <c:pt idx="16160">
                  <c:v>43268.09375</c:v>
                </c:pt>
                <c:pt idx="16161">
                  <c:v>43268.114583333401</c:v>
                </c:pt>
                <c:pt idx="16162">
                  <c:v>43268.135416666599</c:v>
                </c:pt>
                <c:pt idx="16163">
                  <c:v>43268.15625</c:v>
                </c:pt>
                <c:pt idx="16164">
                  <c:v>43268.177083333401</c:v>
                </c:pt>
                <c:pt idx="16165">
                  <c:v>43268.197916666599</c:v>
                </c:pt>
                <c:pt idx="16166">
                  <c:v>43268.21875</c:v>
                </c:pt>
                <c:pt idx="16167">
                  <c:v>43268.239583333401</c:v>
                </c:pt>
                <c:pt idx="16168">
                  <c:v>43268.260416666599</c:v>
                </c:pt>
                <c:pt idx="16169">
                  <c:v>43268.28125</c:v>
                </c:pt>
                <c:pt idx="16170">
                  <c:v>43268.302083333401</c:v>
                </c:pt>
                <c:pt idx="16171">
                  <c:v>43268.322916666599</c:v>
                </c:pt>
                <c:pt idx="16172">
                  <c:v>43268.34375</c:v>
                </c:pt>
                <c:pt idx="16173">
                  <c:v>43268.364583333401</c:v>
                </c:pt>
                <c:pt idx="16174">
                  <c:v>43268.385416666599</c:v>
                </c:pt>
                <c:pt idx="16175">
                  <c:v>43268.40625</c:v>
                </c:pt>
                <c:pt idx="16176">
                  <c:v>43268.427083333401</c:v>
                </c:pt>
                <c:pt idx="16177">
                  <c:v>43268.447916666599</c:v>
                </c:pt>
                <c:pt idx="16178">
                  <c:v>43268.46875</c:v>
                </c:pt>
                <c:pt idx="16179">
                  <c:v>43268.489583333401</c:v>
                </c:pt>
                <c:pt idx="16180">
                  <c:v>43268.510416666599</c:v>
                </c:pt>
                <c:pt idx="16181">
                  <c:v>43268.53125</c:v>
                </c:pt>
                <c:pt idx="16182">
                  <c:v>43268.552083333401</c:v>
                </c:pt>
                <c:pt idx="16183">
                  <c:v>43268.572916666599</c:v>
                </c:pt>
                <c:pt idx="16184">
                  <c:v>43268.59375</c:v>
                </c:pt>
                <c:pt idx="16185">
                  <c:v>43268.614583333401</c:v>
                </c:pt>
                <c:pt idx="16186">
                  <c:v>43268.635416666599</c:v>
                </c:pt>
                <c:pt idx="16187">
                  <c:v>43268.65625</c:v>
                </c:pt>
                <c:pt idx="16188">
                  <c:v>43268.677083333401</c:v>
                </c:pt>
                <c:pt idx="16189">
                  <c:v>43268.697916666599</c:v>
                </c:pt>
                <c:pt idx="16190">
                  <c:v>43268.71875</c:v>
                </c:pt>
                <c:pt idx="16191">
                  <c:v>43268.739583333401</c:v>
                </c:pt>
                <c:pt idx="16192">
                  <c:v>43268.760416666599</c:v>
                </c:pt>
                <c:pt idx="16193">
                  <c:v>43268.78125</c:v>
                </c:pt>
                <c:pt idx="16194">
                  <c:v>43268.802083333401</c:v>
                </c:pt>
                <c:pt idx="16195">
                  <c:v>43268.822916666599</c:v>
                </c:pt>
                <c:pt idx="16196">
                  <c:v>43268.84375</c:v>
                </c:pt>
                <c:pt idx="16197">
                  <c:v>43268.864583333401</c:v>
                </c:pt>
                <c:pt idx="16198">
                  <c:v>43268.885416666599</c:v>
                </c:pt>
                <c:pt idx="16199">
                  <c:v>43268.90625</c:v>
                </c:pt>
                <c:pt idx="16200">
                  <c:v>43268.927083333401</c:v>
                </c:pt>
                <c:pt idx="16201">
                  <c:v>43268.947916666599</c:v>
                </c:pt>
                <c:pt idx="16202">
                  <c:v>43268.96875</c:v>
                </c:pt>
                <c:pt idx="16203">
                  <c:v>43268.989583333401</c:v>
                </c:pt>
                <c:pt idx="16204">
                  <c:v>43269.010416666599</c:v>
                </c:pt>
                <c:pt idx="16205">
                  <c:v>43269.03125</c:v>
                </c:pt>
                <c:pt idx="16206">
                  <c:v>43269.052083333401</c:v>
                </c:pt>
                <c:pt idx="16207">
                  <c:v>43269.072916666599</c:v>
                </c:pt>
                <c:pt idx="16208">
                  <c:v>43269.09375</c:v>
                </c:pt>
                <c:pt idx="16209">
                  <c:v>43269.114583333401</c:v>
                </c:pt>
                <c:pt idx="16210">
                  <c:v>43269.135416666599</c:v>
                </c:pt>
                <c:pt idx="16211">
                  <c:v>43269.15625</c:v>
                </c:pt>
                <c:pt idx="16212">
                  <c:v>43269.177083333401</c:v>
                </c:pt>
                <c:pt idx="16213">
                  <c:v>43269.197916666599</c:v>
                </c:pt>
                <c:pt idx="16214">
                  <c:v>43269.21875</c:v>
                </c:pt>
                <c:pt idx="16215">
                  <c:v>43269.239583333401</c:v>
                </c:pt>
                <c:pt idx="16216">
                  <c:v>43269.260416666599</c:v>
                </c:pt>
                <c:pt idx="16217">
                  <c:v>43269.28125</c:v>
                </c:pt>
                <c:pt idx="16218">
                  <c:v>43269.302083333401</c:v>
                </c:pt>
                <c:pt idx="16219">
                  <c:v>43269.322916666599</c:v>
                </c:pt>
                <c:pt idx="16220">
                  <c:v>43269.34375</c:v>
                </c:pt>
                <c:pt idx="16221">
                  <c:v>43269.364583333401</c:v>
                </c:pt>
                <c:pt idx="16222">
                  <c:v>43269.385416666599</c:v>
                </c:pt>
                <c:pt idx="16223">
                  <c:v>43269.40625</c:v>
                </c:pt>
                <c:pt idx="16224">
                  <c:v>43269.427083333401</c:v>
                </c:pt>
                <c:pt idx="16225">
                  <c:v>43269.447916666599</c:v>
                </c:pt>
                <c:pt idx="16226">
                  <c:v>43269.46875</c:v>
                </c:pt>
                <c:pt idx="16227">
                  <c:v>43269.489583333401</c:v>
                </c:pt>
                <c:pt idx="16228">
                  <c:v>43269.510416666599</c:v>
                </c:pt>
                <c:pt idx="16229">
                  <c:v>43269.53125</c:v>
                </c:pt>
                <c:pt idx="16230">
                  <c:v>43269.552083333401</c:v>
                </c:pt>
                <c:pt idx="16231">
                  <c:v>43269.572916666599</c:v>
                </c:pt>
                <c:pt idx="16232">
                  <c:v>43269.59375</c:v>
                </c:pt>
                <c:pt idx="16233">
                  <c:v>43269.614583333401</c:v>
                </c:pt>
                <c:pt idx="16234">
                  <c:v>43269.635416666599</c:v>
                </c:pt>
                <c:pt idx="16235">
                  <c:v>43269.65625</c:v>
                </c:pt>
                <c:pt idx="16236">
                  <c:v>43269.677083333401</c:v>
                </c:pt>
                <c:pt idx="16237">
                  <c:v>43269.697916666599</c:v>
                </c:pt>
                <c:pt idx="16238">
                  <c:v>43269.71875</c:v>
                </c:pt>
                <c:pt idx="16239">
                  <c:v>43269.739583333401</c:v>
                </c:pt>
                <c:pt idx="16240">
                  <c:v>43269.760416666599</c:v>
                </c:pt>
                <c:pt idx="16241">
                  <c:v>43269.78125</c:v>
                </c:pt>
                <c:pt idx="16242">
                  <c:v>43269.802083333401</c:v>
                </c:pt>
                <c:pt idx="16243">
                  <c:v>43269.822916666599</c:v>
                </c:pt>
                <c:pt idx="16244">
                  <c:v>43269.84375</c:v>
                </c:pt>
                <c:pt idx="16245">
                  <c:v>43269.864583333401</c:v>
                </c:pt>
                <c:pt idx="16246">
                  <c:v>43269.885416666599</c:v>
                </c:pt>
                <c:pt idx="16247">
                  <c:v>43269.90625</c:v>
                </c:pt>
                <c:pt idx="16248">
                  <c:v>43269.927083333401</c:v>
                </c:pt>
                <c:pt idx="16249">
                  <c:v>43269.947916666599</c:v>
                </c:pt>
                <c:pt idx="16250">
                  <c:v>43269.96875</c:v>
                </c:pt>
                <c:pt idx="16251">
                  <c:v>43269.989583333401</c:v>
                </c:pt>
                <c:pt idx="16252">
                  <c:v>43270.010416666599</c:v>
                </c:pt>
                <c:pt idx="16253">
                  <c:v>43270.03125</c:v>
                </c:pt>
                <c:pt idx="16254">
                  <c:v>43270.052083333401</c:v>
                </c:pt>
                <c:pt idx="16255">
                  <c:v>43270.072916666599</c:v>
                </c:pt>
                <c:pt idx="16256">
                  <c:v>43270.09375</c:v>
                </c:pt>
                <c:pt idx="16257">
                  <c:v>43270.114583333401</c:v>
                </c:pt>
                <c:pt idx="16258">
                  <c:v>43270.135416666599</c:v>
                </c:pt>
                <c:pt idx="16259">
                  <c:v>43270.15625</c:v>
                </c:pt>
                <c:pt idx="16260">
                  <c:v>43270.177083333401</c:v>
                </c:pt>
                <c:pt idx="16261">
                  <c:v>43270.197916666599</c:v>
                </c:pt>
                <c:pt idx="16262">
                  <c:v>43270.21875</c:v>
                </c:pt>
                <c:pt idx="16263">
                  <c:v>43270.239583333401</c:v>
                </c:pt>
                <c:pt idx="16264">
                  <c:v>43270.260416666599</c:v>
                </c:pt>
                <c:pt idx="16265">
                  <c:v>43270.28125</c:v>
                </c:pt>
                <c:pt idx="16266">
                  <c:v>43270.302083333401</c:v>
                </c:pt>
                <c:pt idx="16267">
                  <c:v>43270.322916666599</c:v>
                </c:pt>
                <c:pt idx="16268">
                  <c:v>43270.34375</c:v>
                </c:pt>
                <c:pt idx="16269">
                  <c:v>43270.364583333401</c:v>
                </c:pt>
                <c:pt idx="16270">
                  <c:v>43270.385416666599</c:v>
                </c:pt>
                <c:pt idx="16271">
                  <c:v>43270.40625</c:v>
                </c:pt>
                <c:pt idx="16272">
                  <c:v>43270.427083333401</c:v>
                </c:pt>
                <c:pt idx="16273">
                  <c:v>43270.447916666599</c:v>
                </c:pt>
                <c:pt idx="16274">
                  <c:v>43270.46875</c:v>
                </c:pt>
                <c:pt idx="16275">
                  <c:v>43270.489583333401</c:v>
                </c:pt>
                <c:pt idx="16276">
                  <c:v>43270.510416666599</c:v>
                </c:pt>
                <c:pt idx="16277">
                  <c:v>43270.53125</c:v>
                </c:pt>
                <c:pt idx="16278">
                  <c:v>43270.552083333401</c:v>
                </c:pt>
                <c:pt idx="16279">
                  <c:v>43270.572916666599</c:v>
                </c:pt>
                <c:pt idx="16280">
                  <c:v>43270.59375</c:v>
                </c:pt>
                <c:pt idx="16281">
                  <c:v>43270.614583333401</c:v>
                </c:pt>
                <c:pt idx="16282">
                  <c:v>43270.635416666599</c:v>
                </c:pt>
                <c:pt idx="16283">
                  <c:v>43270.65625</c:v>
                </c:pt>
                <c:pt idx="16284">
                  <c:v>43270.677083333401</c:v>
                </c:pt>
                <c:pt idx="16285">
                  <c:v>43270.697916666599</c:v>
                </c:pt>
                <c:pt idx="16286">
                  <c:v>43270.71875</c:v>
                </c:pt>
                <c:pt idx="16287">
                  <c:v>43270.739583333401</c:v>
                </c:pt>
                <c:pt idx="16288">
                  <c:v>43270.760416666599</c:v>
                </c:pt>
                <c:pt idx="16289">
                  <c:v>43270.78125</c:v>
                </c:pt>
                <c:pt idx="16290">
                  <c:v>43270.802083333401</c:v>
                </c:pt>
                <c:pt idx="16291">
                  <c:v>43270.822916666599</c:v>
                </c:pt>
                <c:pt idx="16292">
                  <c:v>43270.84375</c:v>
                </c:pt>
                <c:pt idx="16293">
                  <c:v>43270.864583333401</c:v>
                </c:pt>
                <c:pt idx="16294">
                  <c:v>43270.885416666599</c:v>
                </c:pt>
                <c:pt idx="16295">
                  <c:v>43270.90625</c:v>
                </c:pt>
                <c:pt idx="16296">
                  <c:v>43270.927083333401</c:v>
                </c:pt>
                <c:pt idx="16297">
                  <c:v>43270.947916666599</c:v>
                </c:pt>
                <c:pt idx="16298">
                  <c:v>43270.96875</c:v>
                </c:pt>
                <c:pt idx="16299">
                  <c:v>43270.989583333401</c:v>
                </c:pt>
                <c:pt idx="16300">
                  <c:v>43271.010416666599</c:v>
                </c:pt>
                <c:pt idx="16301">
                  <c:v>43271.03125</c:v>
                </c:pt>
                <c:pt idx="16302">
                  <c:v>43271.052083333401</c:v>
                </c:pt>
                <c:pt idx="16303">
                  <c:v>43271.072916666599</c:v>
                </c:pt>
                <c:pt idx="16304">
                  <c:v>43271.09375</c:v>
                </c:pt>
                <c:pt idx="16305">
                  <c:v>43271.114583333401</c:v>
                </c:pt>
                <c:pt idx="16306">
                  <c:v>43271.135416666599</c:v>
                </c:pt>
                <c:pt idx="16307">
                  <c:v>43271.15625</c:v>
                </c:pt>
                <c:pt idx="16308">
                  <c:v>43271.177083333401</c:v>
                </c:pt>
                <c:pt idx="16309">
                  <c:v>43271.197916666599</c:v>
                </c:pt>
                <c:pt idx="16310">
                  <c:v>43271.21875</c:v>
                </c:pt>
                <c:pt idx="16311">
                  <c:v>43271.239583333401</c:v>
                </c:pt>
                <c:pt idx="16312">
                  <c:v>43271.260416666599</c:v>
                </c:pt>
                <c:pt idx="16313">
                  <c:v>43271.28125</c:v>
                </c:pt>
                <c:pt idx="16314">
                  <c:v>43271.302083333401</c:v>
                </c:pt>
                <c:pt idx="16315">
                  <c:v>43271.322916666599</c:v>
                </c:pt>
                <c:pt idx="16316">
                  <c:v>43271.34375</c:v>
                </c:pt>
                <c:pt idx="16317">
                  <c:v>43271.364583333401</c:v>
                </c:pt>
                <c:pt idx="16318">
                  <c:v>43271.385416666599</c:v>
                </c:pt>
                <c:pt idx="16319">
                  <c:v>43271.40625</c:v>
                </c:pt>
                <c:pt idx="16320">
                  <c:v>43271.427083333401</c:v>
                </c:pt>
                <c:pt idx="16321">
                  <c:v>43271.447916666599</c:v>
                </c:pt>
                <c:pt idx="16322">
                  <c:v>43271.46875</c:v>
                </c:pt>
                <c:pt idx="16323">
                  <c:v>43271.489583333401</c:v>
                </c:pt>
                <c:pt idx="16324">
                  <c:v>43271.510416666599</c:v>
                </c:pt>
                <c:pt idx="16325">
                  <c:v>43271.53125</c:v>
                </c:pt>
                <c:pt idx="16326">
                  <c:v>43271.552083333401</c:v>
                </c:pt>
                <c:pt idx="16327">
                  <c:v>43271.572916666599</c:v>
                </c:pt>
                <c:pt idx="16328">
                  <c:v>43271.59375</c:v>
                </c:pt>
                <c:pt idx="16329">
                  <c:v>43271.614583333401</c:v>
                </c:pt>
                <c:pt idx="16330">
                  <c:v>43271.635416666599</c:v>
                </c:pt>
                <c:pt idx="16331">
                  <c:v>43271.65625</c:v>
                </c:pt>
                <c:pt idx="16332">
                  <c:v>43271.677083333401</c:v>
                </c:pt>
                <c:pt idx="16333">
                  <c:v>43271.697916666599</c:v>
                </c:pt>
                <c:pt idx="16334">
                  <c:v>43271.71875</c:v>
                </c:pt>
                <c:pt idx="16335">
                  <c:v>43271.739583333401</c:v>
                </c:pt>
                <c:pt idx="16336">
                  <c:v>43271.760416666599</c:v>
                </c:pt>
                <c:pt idx="16337">
                  <c:v>43271.78125</c:v>
                </c:pt>
                <c:pt idx="16338">
                  <c:v>43271.802083333401</c:v>
                </c:pt>
                <c:pt idx="16339">
                  <c:v>43271.822916666599</c:v>
                </c:pt>
                <c:pt idx="16340">
                  <c:v>43271.84375</c:v>
                </c:pt>
                <c:pt idx="16341">
                  <c:v>43271.864583333401</c:v>
                </c:pt>
                <c:pt idx="16342">
                  <c:v>43271.885416666599</c:v>
                </c:pt>
                <c:pt idx="16343">
                  <c:v>43271.90625</c:v>
                </c:pt>
                <c:pt idx="16344">
                  <c:v>43271.927083333401</c:v>
                </c:pt>
                <c:pt idx="16345">
                  <c:v>43271.947916666599</c:v>
                </c:pt>
                <c:pt idx="16346">
                  <c:v>43271.96875</c:v>
                </c:pt>
                <c:pt idx="16347">
                  <c:v>43271.989583333401</c:v>
                </c:pt>
                <c:pt idx="16348">
                  <c:v>43272.010416666599</c:v>
                </c:pt>
                <c:pt idx="16349">
                  <c:v>43272.03125</c:v>
                </c:pt>
                <c:pt idx="16350">
                  <c:v>43272.052083333401</c:v>
                </c:pt>
                <c:pt idx="16351">
                  <c:v>43272.072916666599</c:v>
                </c:pt>
                <c:pt idx="16352">
                  <c:v>43272.09375</c:v>
                </c:pt>
                <c:pt idx="16353">
                  <c:v>43272.114583333401</c:v>
                </c:pt>
                <c:pt idx="16354">
                  <c:v>43272.135416666599</c:v>
                </c:pt>
                <c:pt idx="16355">
                  <c:v>43272.15625</c:v>
                </c:pt>
                <c:pt idx="16356">
                  <c:v>43272.177083333401</c:v>
                </c:pt>
                <c:pt idx="16357">
                  <c:v>43272.197916666599</c:v>
                </c:pt>
                <c:pt idx="16358">
                  <c:v>43272.21875</c:v>
                </c:pt>
                <c:pt idx="16359">
                  <c:v>43272.239583333401</c:v>
                </c:pt>
                <c:pt idx="16360">
                  <c:v>43272.260416666599</c:v>
                </c:pt>
                <c:pt idx="16361">
                  <c:v>43272.28125</c:v>
                </c:pt>
                <c:pt idx="16362">
                  <c:v>43272.302083333401</c:v>
                </c:pt>
                <c:pt idx="16363">
                  <c:v>43272.322916666599</c:v>
                </c:pt>
                <c:pt idx="16364">
                  <c:v>43272.34375</c:v>
                </c:pt>
                <c:pt idx="16365">
                  <c:v>43272.364583333401</c:v>
                </c:pt>
                <c:pt idx="16366">
                  <c:v>43272.385416666599</c:v>
                </c:pt>
                <c:pt idx="16367">
                  <c:v>43272.40625</c:v>
                </c:pt>
                <c:pt idx="16368">
                  <c:v>43272.427083333401</c:v>
                </c:pt>
                <c:pt idx="16369">
                  <c:v>43272.447916666599</c:v>
                </c:pt>
                <c:pt idx="16370">
                  <c:v>43272.46875</c:v>
                </c:pt>
                <c:pt idx="16371">
                  <c:v>43272.489583333401</c:v>
                </c:pt>
                <c:pt idx="16372">
                  <c:v>43272.510416666599</c:v>
                </c:pt>
                <c:pt idx="16373">
                  <c:v>43272.53125</c:v>
                </c:pt>
                <c:pt idx="16374">
                  <c:v>43272.552083333401</c:v>
                </c:pt>
                <c:pt idx="16375">
                  <c:v>43272.572916666599</c:v>
                </c:pt>
                <c:pt idx="16376">
                  <c:v>43272.59375</c:v>
                </c:pt>
                <c:pt idx="16377">
                  <c:v>43272.614583333401</c:v>
                </c:pt>
                <c:pt idx="16378">
                  <c:v>43272.635416666599</c:v>
                </c:pt>
                <c:pt idx="16379">
                  <c:v>43272.65625</c:v>
                </c:pt>
                <c:pt idx="16380">
                  <c:v>43272.677083333401</c:v>
                </c:pt>
                <c:pt idx="16381">
                  <c:v>43272.697916666599</c:v>
                </c:pt>
                <c:pt idx="16382">
                  <c:v>43272.71875</c:v>
                </c:pt>
                <c:pt idx="16383">
                  <c:v>43272.739583333401</c:v>
                </c:pt>
                <c:pt idx="16384">
                  <c:v>43272.760416666599</c:v>
                </c:pt>
                <c:pt idx="16385">
                  <c:v>43272.78125</c:v>
                </c:pt>
                <c:pt idx="16386">
                  <c:v>43272.802083333401</c:v>
                </c:pt>
                <c:pt idx="16387">
                  <c:v>43272.822916666599</c:v>
                </c:pt>
                <c:pt idx="16388">
                  <c:v>43272.84375</c:v>
                </c:pt>
                <c:pt idx="16389">
                  <c:v>43272.864583333401</c:v>
                </c:pt>
                <c:pt idx="16390">
                  <c:v>43272.885416666599</c:v>
                </c:pt>
                <c:pt idx="16391">
                  <c:v>43272.90625</c:v>
                </c:pt>
                <c:pt idx="16392">
                  <c:v>43272.927083333401</c:v>
                </c:pt>
                <c:pt idx="16393">
                  <c:v>43272.947916666599</c:v>
                </c:pt>
                <c:pt idx="16394">
                  <c:v>43272.96875</c:v>
                </c:pt>
                <c:pt idx="16395">
                  <c:v>43272.989583333401</c:v>
                </c:pt>
                <c:pt idx="16396">
                  <c:v>43273.010416666599</c:v>
                </c:pt>
                <c:pt idx="16397">
                  <c:v>43273.03125</c:v>
                </c:pt>
                <c:pt idx="16398">
                  <c:v>43273.052083333401</c:v>
                </c:pt>
                <c:pt idx="16399">
                  <c:v>43273.072916666599</c:v>
                </c:pt>
                <c:pt idx="16400">
                  <c:v>43273.09375</c:v>
                </c:pt>
                <c:pt idx="16401">
                  <c:v>43273.114583333401</c:v>
                </c:pt>
                <c:pt idx="16402">
                  <c:v>43273.135416666599</c:v>
                </c:pt>
                <c:pt idx="16403">
                  <c:v>43273.15625</c:v>
                </c:pt>
                <c:pt idx="16404">
                  <c:v>43273.177083333401</c:v>
                </c:pt>
                <c:pt idx="16405">
                  <c:v>43273.197916666599</c:v>
                </c:pt>
                <c:pt idx="16406">
                  <c:v>43273.21875</c:v>
                </c:pt>
                <c:pt idx="16407">
                  <c:v>43273.239583333401</c:v>
                </c:pt>
                <c:pt idx="16408">
                  <c:v>43273.260416666599</c:v>
                </c:pt>
                <c:pt idx="16409">
                  <c:v>43273.28125</c:v>
                </c:pt>
                <c:pt idx="16410">
                  <c:v>43273.302083333401</c:v>
                </c:pt>
                <c:pt idx="16411">
                  <c:v>43273.322916666599</c:v>
                </c:pt>
                <c:pt idx="16412">
                  <c:v>43273.34375</c:v>
                </c:pt>
                <c:pt idx="16413">
                  <c:v>43273.364583333401</c:v>
                </c:pt>
                <c:pt idx="16414">
                  <c:v>43273.385416666599</c:v>
                </c:pt>
                <c:pt idx="16415">
                  <c:v>43273.40625</c:v>
                </c:pt>
                <c:pt idx="16416">
                  <c:v>43273.427083333401</c:v>
                </c:pt>
                <c:pt idx="16417">
                  <c:v>43273.447916666599</c:v>
                </c:pt>
                <c:pt idx="16418">
                  <c:v>43273.46875</c:v>
                </c:pt>
                <c:pt idx="16419">
                  <c:v>43273.489583333401</c:v>
                </c:pt>
                <c:pt idx="16420">
                  <c:v>43273.510416666599</c:v>
                </c:pt>
                <c:pt idx="16421">
                  <c:v>43273.53125</c:v>
                </c:pt>
                <c:pt idx="16422">
                  <c:v>43273.552083333401</c:v>
                </c:pt>
                <c:pt idx="16423">
                  <c:v>43273.572916666599</c:v>
                </c:pt>
                <c:pt idx="16424">
                  <c:v>43273.59375</c:v>
                </c:pt>
                <c:pt idx="16425">
                  <c:v>43273.614583333401</c:v>
                </c:pt>
                <c:pt idx="16426">
                  <c:v>43273.635416666599</c:v>
                </c:pt>
                <c:pt idx="16427">
                  <c:v>43273.65625</c:v>
                </c:pt>
                <c:pt idx="16428">
                  <c:v>43273.677083333401</c:v>
                </c:pt>
                <c:pt idx="16429">
                  <c:v>43273.697916666599</c:v>
                </c:pt>
                <c:pt idx="16430">
                  <c:v>43273.71875</c:v>
                </c:pt>
                <c:pt idx="16431">
                  <c:v>43273.739583333401</c:v>
                </c:pt>
                <c:pt idx="16432">
                  <c:v>43273.760416666599</c:v>
                </c:pt>
                <c:pt idx="16433">
                  <c:v>43273.78125</c:v>
                </c:pt>
                <c:pt idx="16434">
                  <c:v>43273.802083333401</c:v>
                </c:pt>
                <c:pt idx="16435">
                  <c:v>43273.822916666599</c:v>
                </c:pt>
                <c:pt idx="16436">
                  <c:v>43273.84375</c:v>
                </c:pt>
                <c:pt idx="16437">
                  <c:v>43273.864583333401</c:v>
                </c:pt>
                <c:pt idx="16438">
                  <c:v>43273.885416666599</c:v>
                </c:pt>
                <c:pt idx="16439">
                  <c:v>43273.90625</c:v>
                </c:pt>
                <c:pt idx="16440">
                  <c:v>43273.927083333401</c:v>
                </c:pt>
                <c:pt idx="16441">
                  <c:v>43273.947916666599</c:v>
                </c:pt>
                <c:pt idx="16442">
                  <c:v>43273.96875</c:v>
                </c:pt>
                <c:pt idx="16443">
                  <c:v>43273.989583333401</c:v>
                </c:pt>
                <c:pt idx="16444">
                  <c:v>43274.010416666599</c:v>
                </c:pt>
                <c:pt idx="16445">
                  <c:v>43274.03125</c:v>
                </c:pt>
                <c:pt idx="16446">
                  <c:v>43274.052083333401</c:v>
                </c:pt>
                <c:pt idx="16447">
                  <c:v>43274.072916666599</c:v>
                </c:pt>
                <c:pt idx="16448">
                  <c:v>43274.09375</c:v>
                </c:pt>
                <c:pt idx="16449">
                  <c:v>43274.114583333401</c:v>
                </c:pt>
                <c:pt idx="16450">
                  <c:v>43274.135416666599</c:v>
                </c:pt>
                <c:pt idx="16451">
                  <c:v>43274.15625</c:v>
                </c:pt>
                <c:pt idx="16452">
                  <c:v>43274.177083333401</c:v>
                </c:pt>
                <c:pt idx="16453">
                  <c:v>43274.197916666599</c:v>
                </c:pt>
                <c:pt idx="16454">
                  <c:v>43274.21875</c:v>
                </c:pt>
                <c:pt idx="16455">
                  <c:v>43274.239583333401</c:v>
                </c:pt>
                <c:pt idx="16456">
                  <c:v>43274.260416666599</c:v>
                </c:pt>
                <c:pt idx="16457">
                  <c:v>43274.28125</c:v>
                </c:pt>
                <c:pt idx="16458">
                  <c:v>43274.302083333401</c:v>
                </c:pt>
                <c:pt idx="16459">
                  <c:v>43274.322916666599</c:v>
                </c:pt>
                <c:pt idx="16460">
                  <c:v>43274.34375</c:v>
                </c:pt>
                <c:pt idx="16461">
                  <c:v>43274.364583333401</c:v>
                </c:pt>
                <c:pt idx="16462">
                  <c:v>43274.385416666599</c:v>
                </c:pt>
                <c:pt idx="16463">
                  <c:v>43274.40625</c:v>
                </c:pt>
                <c:pt idx="16464">
                  <c:v>43274.427083333401</c:v>
                </c:pt>
                <c:pt idx="16465">
                  <c:v>43274.447916666599</c:v>
                </c:pt>
                <c:pt idx="16466">
                  <c:v>43274.46875</c:v>
                </c:pt>
                <c:pt idx="16467">
                  <c:v>43274.489583333401</c:v>
                </c:pt>
                <c:pt idx="16468">
                  <c:v>43274.510416666599</c:v>
                </c:pt>
                <c:pt idx="16469">
                  <c:v>43274.53125</c:v>
                </c:pt>
                <c:pt idx="16470">
                  <c:v>43274.552083333401</c:v>
                </c:pt>
                <c:pt idx="16471">
                  <c:v>43274.572916666599</c:v>
                </c:pt>
                <c:pt idx="16472">
                  <c:v>43274.59375</c:v>
                </c:pt>
                <c:pt idx="16473">
                  <c:v>43274.614583333401</c:v>
                </c:pt>
                <c:pt idx="16474">
                  <c:v>43274.635416666599</c:v>
                </c:pt>
                <c:pt idx="16475">
                  <c:v>43274.65625</c:v>
                </c:pt>
                <c:pt idx="16476">
                  <c:v>43274.677083333401</c:v>
                </c:pt>
                <c:pt idx="16477">
                  <c:v>43274.697916666599</c:v>
                </c:pt>
                <c:pt idx="16478">
                  <c:v>43274.71875</c:v>
                </c:pt>
                <c:pt idx="16479">
                  <c:v>43274.739583333401</c:v>
                </c:pt>
                <c:pt idx="16480">
                  <c:v>43274.760416666599</c:v>
                </c:pt>
                <c:pt idx="16481">
                  <c:v>43274.78125</c:v>
                </c:pt>
                <c:pt idx="16482">
                  <c:v>43274.802083333401</c:v>
                </c:pt>
                <c:pt idx="16483">
                  <c:v>43274.822916666599</c:v>
                </c:pt>
                <c:pt idx="16484">
                  <c:v>43274.84375</c:v>
                </c:pt>
                <c:pt idx="16485">
                  <c:v>43274.864583333401</c:v>
                </c:pt>
                <c:pt idx="16486">
                  <c:v>43274.885416666599</c:v>
                </c:pt>
                <c:pt idx="16487">
                  <c:v>43274.90625</c:v>
                </c:pt>
                <c:pt idx="16488">
                  <c:v>43274.927083333401</c:v>
                </c:pt>
                <c:pt idx="16489">
                  <c:v>43274.947916666599</c:v>
                </c:pt>
                <c:pt idx="16490">
                  <c:v>43274.96875</c:v>
                </c:pt>
                <c:pt idx="16491">
                  <c:v>43274.989583333401</c:v>
                </c:pt>
                <c:pt idx="16492">
                  <c:v>43275.010416666599</c:v>
                </c:pt>
                <c:pt idx="16493">
                  <c:v>43275.03125</c:v>
                </c:pt>
                <c:pt idx="16494">
                  <c:v>43275.052083333401</c:v>
                </c:pt>
                <c:pt idx="16495">
                  <c:v>43275.072916666599</c:v>
                </c:pt>
                <c:pt idx="16496">
                  <c:v>43275.09375</c:v>
                </c:pt>
                <c:pt idx="16497">
                  <c:v>43275.114583333401</c:v>
                </c:pt>
                <c:pt idx="16498">
                  <c:v>43275.135416666599</c:v>
                </c:pt>
                <c:pt idx="16499">
                  <c:v>43275.15625</c:v>
                </c:pt>
                <c:pt idx="16500">
                  <c:v>43275.177083333401</c:v>
                </c:pt>
                <c:pt idx="16501">
                  <c:v>43275.197916666599</c:v>
                </c:pt>
                <c:pt idx="16502">
                  <c:v>43275.21875</c:v>
                </c:pt>
                <c:pt idx="16503">
                  <c:v>43275.239583333401</c:v>
                </c:pt>
                <c:pt idx="16504">
                  <c:v>43275.260416666599</c:v>
                </c:pt>
                <c:pt idx="16505">
                  <c:v>43275.28125</c:v>
                </c:pt>
                <c:pt idx="16506">
                  <c:v>43275.302083333401</c:v>
                </c:pt>
                <c:pt idx="16507">
                  <c:v>43275.322916666599</c:v>
                </c:pt>
                <c:pt idx="16508">
                  <c:v>43275.34375</c:v>
                </c:pt>
                <c:pt idx="16509">
                  <c:v>43275.364583333401</c:v>
                </c:pt>
                <c:pt idx="16510">
                  <c:v>43275.385416666599</c:v>
                </c:pt>
                <c:pt idx="16511">
                  <c:v>43275.40625</c:v>
                </c:pt>
                <c:pt idx="16512">
                  <c:v>43275.427083333401</c:v>
                </c:pt>
                <c:pt idx="16513">
                  <c:v>43275.447916666599</c:v>
                </c:pt>
                <c:pt idx="16514">
                  <c:v>43275.46875</c:v>
                </c:pt>
                <c:pt idx="16515">
                  <c:v>43275.489583333401</c:v>
                </c:pt>
                <c:pt idx="16516">
                  <c:v>43275.510416666599</c:v>
                </c:pt>
                <c:pt idx="16517">
                  <c:v>43275.53125</c:v>
                </c:pt>
                <c:pt idx="16518">
                  <c:v>43275.552083333401</c:v>
                </c:pt>
                <c:pt idx="16519">
                  <c:v>43275.572916666599</c:v>
                </c:pt>
                <c:pt idx="16520">
                  <c:v>43275.59375</c:v>
                </c:pt>
                <c:pt idx="16521">
                  <c:v>43275.614583333401</c:v>
                </c:pt>
                <c:pt idx="16522">
                  <c:v>43275.635416666599</c:v>
                </c:pt>
                <c:pt idx="16523">
                  <c:v>43275.65625</c:v>
                </c:pt>
                <c:pt idx="16524">
                  <c:v>43275.677083333401</c:v>
                </c:pt>
                <c:pt idx="16525">
                  <c:v>43275.697916666599</c:v>
                </c:pt>
                <c:pt idx="16526">
                  <c:v>43275.71875</c:v>
                </c:pt>
                <c:pt idx="16527">
                  <c:v>43275.739583333401</c:v>
                </c:pt>
                <c:pt idx="16528">
                  <c:v>43275.760416666599</c:v>
                </c:pt>
                <c:pt idx="16529">
                  <c:v>43275.78125</c:v>
                </c:pt>
                <c:pt idx="16530">
                  <c:v>43275.802083333401</c:v>
                </c:pt>
                <c:pt idx="16531">
                  <c:v>43275.822916666599</c:v>
                </c:pt>
                <c:pt idx="16532">
                  <c:v>43275.84375</c:v>
                </c:pt>
                <c:pt idx="16533">
                  <c:v>43275.864583333401</c:v>
                </c:pt>
                <c:pt idx="16534">
                  <c:v>43275.885416666599</c:v>
                </c:pt>
                <c:pt idx="16535">
                  <c:v>43275.90625</c:v>
                </c:pt>
                <c:pt idx="16536">
                  <c:v>43275.927083333401</c:v>
                </c:pt>
                <c:pt idx="16537">
                  <c:v>43275.947916666599</c:v>
                </c:pt>
                <c:pt idx="16538">
                  <c:v>43275.96875</c:v>
                </c:pt>
                <c:pt idx="16539">
                  <c:v>43275.989583333401</c:v>
                </c:pt>
                <c:pt idx="16540">
                  <c:v>43276.010416666599</c:v>
                </c:pt>
                <c:pt idx="16541">
                  <c:v>43276.03125</c:v>
                </c:pt>
                <c:pt idx="16542">
                  <c:v>43276.052083333401</c:v>
                </c:pt>
                <c:pt idx="16543">
                  <c:v>43276.072916666599</c:v>
                </c:pt>
                <c:pt idx="16544">
                  <c:v>43276.09375</c:v>
                </c:pt>
                <c:pt idx="16545">
                  <c:v>43276.114583333401</c:v>
                </c:pt>
                <c:pt idx="16546">
                  <c:v>43276.135416666599</c:v>
                </c:pt>
                <c:pt idx="16547">
                  <c:v>43276.15625</c:v>
                </c:pt>
                <c:pt idx="16548">
                  <c:v>43276.177083333401</c:v>
                </c:pt>
                <c:pt idx="16549">
                  <c:v>43276.197916666599</c:v>
                </c:pt>
                <c:pt idx="16550">
                  <c:v>43276.21875</c:v>
                </c:pt>
                <c:pt idx="16551">
                  <c:v>43276.239583333401</c:v>
                </c:pt>
                <c:pt idx="16552">
                  <c:v>43276.260416666599</c:v>
                </c:pt>
                <c:pt idx="16553">
                  <c:v>43276.28125</c:v>
                </c:pt>
                <c:pt idx="16554">
                  <c:v>43276.302083333401</c:v>
                </c:pt>
                <c:pt idx="16555">
                  <c:v>43276.322916666599</c:v>
                </c:pt>
                <c:pt idx="16556">
                  <c:v>43276.34375</c:v>
                </c:pt>
                <c:pt idx="16557">
                  <c:v>43276.364583333401</c:v>
                </c:pt>
                <c:pt idx="16558">
                  <c:v>43276.385416666599</c:v>
                </c:pt>
                <c:pt idx="16559">
                  <c:v>43276.40625</c:v>
                </c:pt>
                <c:pt idx="16560">
                  <c:v>43276.427083333401</c:v>
                </c:pt>
                <c:pt idx="16561">
                  <c:v>43276.447916666599</c:v>
                </c:pt>
                <c:pt idx="16562">
                  <c:v>43276.46875</c:v>
                </c:pt>
                <c:pt idx="16563">
                  <c:v>43276.489583333401</c:v>
                </c:pt>
                <c:pt idx="16564">
                  <c:v>43276.510416666599</c:v>
                </c:pt>
                <c:pt idx="16565">
                  <c:v>43276.53125</c:v>
                </c:pt>
                <c:pt idx="16566">
                  <c:v>43276.552083333401</c:v>
                </c:pt>
                <c:pt idx="16567">
                  <c:v>43276.572916666599</c:v>
                </c:pt>
                <c:pt idx="16568">
                  <c:v>43276.59375</c:v>
                </c:pt>
                <c:pt idx="16569">
                  <c:v>43276.614583333401</c:v>
                </c:pt>
                <c:pt idx="16570">
                  <c:v>43276.635416666599</c:v>
                </c:pt>
                <c:pt idx="16571">
                  <c:v>43276.65625</c:v>
                </c:pt>
                <c:pt idx="16572">
                  <c:v>43276.677083333401</c:v>
                </c:pt>
                <c:pt idx="16573">
                  <c:v>43276.697916666599</c:v>
                </c:pt>
                <c:pt idx="16574">
                  <c:v>43276.71875</c:v>
                </c:pt>
                <c:pt idx="16575">
                  <c:v>43276.739583333401</c:v>
                </c:pt>
                <c:pt idx="16576">
                  <c:v>43276.760416666599</c:v>
                </c:pt>
                <c:pt idx="16577">
                  <c:v>43276.78125</c:v>
                </c:pt>
                <c:pt idx="16578">
                  <c:v>43276.802083333401</c:v>
                </c:pt>
                <c:pt idx="16579">
                  <c:v>43276.822916666599</c:v>
                </c:pt>
                <c:pt idx="16580">
                  <c:v>43276.84375</c:v>
                </c:pt>
                <c:pt idx="16581">
                  <c:v>43276.864583333401</c:v>
                </c:pt>
                <c:pt idx="16582">
                  <c:v>43276.885416666599</c:v>
                </c:pt>
                <c:pt idx="16583">
                  <c:v>43276.90625</c:v>
                </c:pt>
                <c:pt idx="16584">
                  <c:v>43276.927083333401</c:v>
                </c:pt>
                <c:pt idx="16585">
                  <c:v>43276.947916666599</c:v>
                </c:pt>
                <c:pt idx="16586">
                  <c:v>43276.96875</c:v>
                </c:pt>
                <c:pt idx="16587">
                  <c:v>43276.989583333401</c:v>
                </c:pt>
                <c:pt idx="16588">
                  <c:v>43277.010416666599</c:v>
                </c:pt>
                <c:pt idx="16589">
                  <c:v>43277.03125</c:v>
                </c:pt>
                <c:pt idx="16590">
                  <c:v>43277.052083333401</c:v>
                </c:pt>
                <c:pt idx="16591">
                  <c:v>43277.072916666599</c:v>
                </c:pt>
                <c:pt idx="16592">
                  <c:v>43277.09375</c:v>
                </c:pt>
                <c:pt idx="16593">
                  <c:v>43277.114583333401</c:v>
                </c:pt>
                <c:pt idx="16594">
                  <c:v>43277.135416666599</c:v>
                </c:pt>
                <c:pt idx="16595">
                  <c:v>43277.15625</c:v>
                </c:pt>
                <c:pt idx="16596">
                  <c:v>43277.177083333401</c:v>
                </c:pt>
                <c:pt idx="16597">
                  <c:v>43277.197916666599</c:v>
                </c:pt>
                <c:pt idx="16598">
                  <c:v>43277.21875</c:v>
                </c:pt>
                <c:pt idx="16599">
                  <c:v>43277.239583333401</c:v>
                </c:pt>
                <c:pt idx="16600">
                  <c:v>43277.260416666599</c:v>
                </c:pt>
                <c:pt idx="16601">
                  <c:v>43277.28125</c:v>
                </c:pt>
                <c:pt idx="16602">
                  <c:v>43277.302083333401</c:v>
                </c:pt>
                <c:pt idx="16603">
                  <c:v>43277.322916666599</c:v>
                </c:pt>
                <c:pt idx="16604">
                  <c:v>43277.34375</c:v>
                </c:pt>
                <c:pt idx="16605">
                  <c:v>43277.364583333401</c:v>
                </c:pt>
                <c:pt idx="16606">
                  <c:v>43277.385416666599</c:v>
                </c:pt>
                <c:pt idx="16607">
                  <c:v>43277.40625</c:v>
                </c:pt>
                <c:pt idx="16608">
                  <c:v>43277.427083333401</c:v>
                </c:pt>
                <c:pt idx="16609">
                  <c:v>43277.447916666599</c:v>
                </c:pt>
                <c:pt idx="16610">
                  <c:v>43277.46875</c:v>
                </c:pt>
                <c:pt idx="16611">
                  <c:v>43277.489583333401</c:v>
                </c:pt>
                <c:pt idx="16612">
                  <c:v>43277.510416666599</c:v>
                </c:pt>
                <c:pt idx="16613">
                  <c:v>43277.53125</c:v>
                </c:pt>
                <c:pt idx="16614">
                  <c:v>43277.552083333401</c:v>
                </c:pt>
                <c:pt idx="16615">
                  <c:v>43277.572916666599</c:v>
                </c:pt>
                <c:pt idx="16616">
                  <c:v>43277.59375</c:v>
                </c:pt>
                <c:pt idx="16617">
                  <c:v>43277.614583333401</c:v>
                </c:pt>
                <c:pt idx="16618">
                  <c:v>43277.635416666599</c:v>
                </c:pt>
                <c:pt idx="16619">
                  <c:v>43277.65625</c:v>
                </c:pt>
                <c:pt idx="16620">
                  <c:v>43277.677083333401</c:v>
                </c:pt>
                <c:pt idx="16621">
                  <c:v>43277.697916666599</c:v>
                </c:pt>
                <c:pt idx="16622">
                  <c:v>43277.71875</c:v>
                </c:pt>
                <c:pt idx="16623">
                  <c:v>43277.739583333401</c:v>
                </c:pt>
                <c:pt idx="16624">
                  <c:v>43277.760416666599</c:v>
                </c:pt>
                <c:pt idx="16625">
                  <c:v>43277.78125</c:v>
                </c:pt>
                <c:pt idx="16626">
                  <c:v>43277.802083333401</c:v>
                </c:pt>
                <c:pt idx="16627">
                  <c:v>43277.822916666599</c:v>
                </c:pt>
                <c:pt idx="16628">
                  <c:v>43277.84375</c:v>
                </c:pt>
                <c:pt idx="16629">
                  <c:v>43277.864583333401</c:v>
                </c:pt>
                <c:pt idx="16630">
                  <c:v>43277.885416666599</c:v>
                </c:pt>
                <c:pt idx="16631">
                  <c:v>43277.90625</c:v>
                </c:pt>
                <c:pt idx="16632">
                  <c:v>43277.927083333401</c:v>
                </c:pt>
                <c:pt idx="16633">
                  <c:v>43277.947916666599</c:v>
                </c:pt>
                <c:pt idx="16634">
                  <c:v>43277.96875</c:v>
                </c:pt>
                <c:pt idx="16635">
                  <c:v>43277.989583333401</c:v>
                </c:pt>
                <c:pt idx="16636">
                  <c:v>43278.010416666599</c:v>
                </c:pt>
                <c:pt idx="16637">
                  <c:v>43278.03125</c:v>
                </c:pt>
                <c:pt idx="16638">
                  <c:v>43278.052083333401</c:v>
                </c:pt>
                <c:pt idx="16639">
                  <c:v>43278.072916666599</c:v>
                </c:pt>
                <c:pt idx="16640">
                  <c:v>43278.09375</c:v>
                </c:pt>
                <c:pt idx="16641">
                  <c:v>43278.114583333401</c:v>
                </c:pt>
                <c:pt idx="16642">
                  <c:v>43278.135416666599</c:v>
                </c:pt>
                <c:pt idx="16643">
                  <c:v>43278.15625</c:v>
                </c:pt>
                <c:pt idx="16644">
                  <c:v>43278.177083333401</c:v>
                </c:pt>
                <c:pt idx="16645">
                  <c:v>43278.197916666599</c:v>
                </c:pt>
                <c:pt idx="16646">
                  <c:v>43278.21875</c:v>
                </c:pt>
                <c:pt idx="16647">
                  <c:v>43278.239583333401</c:v>
                </c:pt>
                <c:pt idx="16648">
                  <c:v>43278.260416666599</c:v>
                </c:pt>
                <c:pt idx="16649">
                  <c:v>43278.28125</c:v>
                </c:pt>
                <c:pt idx="16650">
                  <c:v>43278.302083333401</c:v>
                </c:pt>
                <c:pt idx="16651">
                  <c:v>43278.322916666599</c:v>
                </c:pt>
                <c:pt idx="16652">
                  <c:v>43278.34375</c:v>
                </c:pt>
                <c:pt idx="16653">
                  <c:v>43278.364583333401</c:v>
                </c:pt>
                <c:pt idx="16654">
                  <c:v>43278.385416666599</c:v>
                </c:pt>
                <c:pt idx="16655">
                  <c:v>43278.40625</c:v>
                </c:pt>
                <c:pt idx="16656">
                  <c:v>43278.427083333401</c:v>
                </c:pt>
                <c:pt idx="16657">
                  <c:v>43278.447916666599</c:v>
                </c:pt>
                <c:pt idx="16658">
                  <c:v>43278.46875</c:v>
                </c:pt>
                <c:pt idx="16659">
                  <c:v>43278.489583333401</c:v>
                </c:pt>
                <c:pt idx="16660">
                  <c:v>43278.510416666599</c:v>
                </c:pt>
                <c:pt idx="16661">
                  <c:v>43278.53125</c:v>
                </c:pt>
                <c:pt idx="16662">
                  <c:v>43278.552083333401</c:v>
                </c:pt>
                <c:pt idx="16663">
                  <c:v>43278.572916666599</c:v>
                </c:pt>
                <c:pt idx="16664">
                  <c:v>43278.59375</c:v>
                </c:pt>
                <c:pt idx="16665">
                  <c:v>43278.614583333401</c:v>
                </c:pt>
                <c:pt idx="16666">
                  <c:v>43278.635416666599</c:v>
                </c:pt>
                <c:pt idx="16667">
                  <c:v>43278.65625</c:v>
                </c:pt>
                <c:pt idx="16668">
                  <c:v>43278.677083333401</c:v>
                </c:pt>
                <c:pt idx="16669">
                  <c:v>43278.697916666599</c:v>
                </c:pt>
                <c:pt idx="16670">
                  <c:v>43278.71875</c:v>
                </c:pt>
                <c:pt idx="16671">
                  <c:v>43278.739583333401</c:v>
                </c:pt>
                <c:pt idx="16672">
                  <c:v>43278.760416666599</c:v>
                </c:pt>
                <c:pt idx="16673">
                  <c:v>43278.78125</c:v>
                </c:pt>
                <c:pt idx="16674">
                  <c:v>43278.802083333401</c:v>
                </c:pt>
                <c:pt idx="16675">
                  <c:v>43278.822916666599</c:v>
                </c:pt>
                <c:pt idx="16676">
                  <c:v>43278.84375</c:v>
                </c:pt>
                <c:pt idx="16677">
                  <c:v>43278.864583333401</c:v>
                </c:pt>
                <c:pt idx="16678">
                  <c:v>43278.885416666599</c:v>
                </c:pt>
                <c:pt idx="16679">
                  <c:v>43278.90625</c:v>
                </c:pt>
                <c:pt idx="16680">
                  <c:v>43278.927083333401</c:v>
                </c:pt>
                <c:pt idx="16681">
                  <c:v>43278.947916666599</c:v>
                </c:pt>
                <c:pt idx="16682">
                  <c:v>43278.96875</c:v>
                </c:pt>
                <c:pt idx="16683">
                  <c:v>43278.989583333401</c:v>
                </c:pt>
                <c:pt idx="16684">
                  <c:v>43279.010416666599</c:v>
                </c:pt>
                <c:pt idx="16685">
                  <c:v>43279.03125</c:v>
                </c:pt>
                <c:pt idx="16686">
                  <c:v>43279.052083333401</c:v>
                </c:pt>
                <c:pt idx="16687">
                  <c:v>43279.072916666599</c:v>
                </c:pt>
                <c:pt idx="16688">
                  <c:v>43279.09375</c:v>
                </c:pt>
                <c:pt idx="16689">
                  <c:v>43279.114583333401</c:v>
                </c:pt>
                <c:pt idx="16690">
                  <c:v>43279.135416666599</c:v>
                </c:pt>
                <c:pt idx="16691">
                  <c:v>43279.15625</c:v>
                </c:pt>
                <c:pt idx="16692">
                  <c:v>43279.177083333401</c:v>
                </c:pt>
                <c:pt idx="16693">
                  <c:v>43279.197916666599</c:v>
                </c:pt>
                <c:pt idx="16694">
                  <c:v>43279.21875</c:v>
                </c:pt>
                <c:pt idx="16695">
                  <c:v>43279.239583333401</c:v>
                </c:pt>
                <c:pt idx="16696">
                  <c:v>43279.260416666599</c:v>
                </c:pt>
                <c:pt idx="16697">
                  <c:v>43279.28125</c:v>
                </c:pt>
                <c:pt idx="16698">
                  <c:v>43279.302083333401</c:v>
                </c:pt>
                <c:pt idx="16699">
                  <c:v>43279.322916666599</c:v>
                </c:pt>
                <c:pt idx="16700">
                  <c:v>43279.34375</c:v>
                </c:pt>
                <c:pt idx="16701">
                  <c:v>43279.364583333401</c:v>
                </c:pt>
                <c:pt idx="16702">
                  <c:v>43279.385416666599</c:v>
                </c:pt>
                <c:pt idx="16703">
                  <c:v>43279.40625</c:v>
                </c:pt>
                <c:pt idx="16704">
                  <c:v>43279.427083333401</c:v>
                </c:pt>
                <c:pt idx="16705">
                  <c:v>43279.447916666599</c:v>
                </c:pt>
                <c:pt idx="16706">
                  <c:v>43279.46875</c:v>
                </c:pt>
                <c:pt idx="16707">
                  <c:v>43279.489583333401</c:v>
                </c:pt>
                <c:pt idx="16708">
                  <c:v>43279.510416666599</c:v>
                </c:pt>
                <c:pt idx="16709">
                  <c:v>43279.53125</c:v>
                </c:pt>
                <c:pt idx="16710">
                  <c:v>43279.552083333401</c:v>
                </c:pt>
                <c:pt idx="16711">
                  <c:v>43279.572916666599</c:v>
                </c:pt>
                <c:pt idx="16712">
                  <c:v>43279.59375</c:v>
                </c:pt>
                <c:pt idx="16713">
                  <c:v>43279.614583333401</c:v>
                </c:pt>
                <c:pt idx="16714">
                  <c:v>43279.635416666599</c:v>
                </c:pt>
                <c:pt idx="16715">
                  <c:v>43279.65625</c:v>
                </c:pt>
                <c:pt idx="16716">
                  <c:v>43279.677083333401</c:v>
                </c:pt>
                <c:pt idx="16717">
                  <c:v>43279.697916666599</c:v>
                </c:pt>
                <c:pt idx="16718">
                  <c:v>43279.71875</c:v>
                </c:pt>
                <c:pt idx="16719">
                  <c:v>43279.739583333401</c:v>
                </c:pt>
                <c:pt idx="16720">
                  <c:v>43279.760416666599</c:v>
                </c:pt>
                <c:pt idx="16721">
                  <c:v>43279.78125</c:v>
                </c:pt>
                <c:pt idx="16722">
                  <c:v>43279.802083333401</c:v>
                </c:pt>
                <c:pt idx="16723">
                  <c:v>43279.822916666599</c:v>
                </c:pt>
                <c:pt idx="16724">
                  <c:v>43279.84375</c:v>
                </c:pt>
                <c:pt idx="16725">
                  <c:v>43279.864583333401</c:v>
                </c:pt>
                <c:pt idx="16726">
                  <c:v>43279.885416666599</c:v>
                </c:pt>
                <c:pt idx="16727">
                  <c:v>43279.90625</c:v>
                </c:pt>
                <c:pt idx="16728">
                  <c:v>43279.927083333401</c:v>
                </c:pt>
                <c:pt idx="16729">
                  <c:v>43279.947916666599</c:v>
                </c:pt>
                <c:pt idx="16730">
                  <c:v>43279.96875</c:v>
                </c:pt>
                <c:pt idx="16731">
                  <c:v>43279.989583333401</c:v>
                </c:pt>
                <c:pt idx="16732">
                  <c:v>43280.010416666599</c:v>
                </c:pt>
                <c:pt idx="16733">
                  <c:v>43280.03125</c:v>
                </c:pt>
                <c:pt idx="16734">
                  <c:v>43280.052083333401</c:v>
                </c:pt>
                <c:pt idx="16735">
                  <c:v>43280.072916666599</c:v>
                </c:pt>
                <c:pt idx="16736">
                  <c:v>43280.09375</c:v>
                </c:pt>
                <c:pt idx="16737">
                  <c:v>43280.114583333401</c:v>
                </c:pt>
                <c:pt idx="16738">
                  <c:v>43280.135416666599</c:v>
                </c:pt>
                <c:pt idx="16739">
                  <c:v>43280.15625</c:v>
                </c:pt>
                <c:pt idx="16740">
                  <c:v>43280.177083333401</c:v>
                </c:pt>
                <c:pt idx="16741">
                  <c:v>43280.197916666599</c:v>
                </c:pt>
                <c:pt idx="16742">
                  <c:v>43280.21875</c:v>
                </c:pt>
                <c:pt idx="16743">
                  <c:v>43280.239583333401</c:v>
                </c:pt>
                <c:pt idx="16744">
                  <c:v>43280.260416666599</c:v>
                </c:pt>
                <c:pt idx="16745">
                  <c:v>43280.28125</c:v>
                </c:pt>
                <c:pt idx="16746">
                  <c:v>43280.302083333401</c:v>
                </c:pt>
                <c:pt idx="16747">
                  <c:v>43280.322916666599</c:v>
                </c:pt>
                <c:pt idx="16748">
                  <c:v>43280.34375</c:v>
                </c:pt>
                <c:pt idx="16749">
                  <c:v>43280.364583333401</c:v>
                </c:pt>
                <c:pt idx="16750">
                  <c:v>43280.385416666599</c:v>
                </c:pt>
                <c:pt idx="16751">
                  <c:v>43280.40625</c:v>
                </c:pt>
                <c:pt idx="16752">
                  <c:v>43280.427083333401</c:v>
                </c:pt>
                <c:pt idx="16753">
                  <c:v>43280.447916666599</c:v>
                </c:pt>
                <c:pt idx="16754">
                  <c:v>43280.46875</c:v>
                </c:pt>
                <c:pt idx="16755">
                  <c:v>43280.489583333401</c:v>
                </c:pt>
                <c:pt idx="16756">
                  <c:v>43280.510416666599</c:v>
                </c:pt>
                <c:pt idx="16757">
                  <c:v>43280.53125</c:v>
                </c:pt>
                <c:pt idx="16758">
                  <c:v>43280.552083333401</c:v>
                </c:pt>
                <c:pt idx="16759">
                  <c:v>43280.572916666599</c:v>
                </c:pt>
                <c:pt idx="16760">
                  <c:v>43280.59375</c:v>
                </c:pt>
                <c:pt idx="16761">
                  <c:v>43280.614583333401</c:v>
                </c:pt>
                <c:pt idx="16762">
                  <c:v>43280.635416666599</c:v>
                </c:pt>
                <c:pt idx="16763">
                  <c:v>43280.65625</c:v>
                </c:pt>
                <c:pt idx="16764">
                  <c:v>43280.677083333401</c:v>
                </c:pt>
                <c:pt idx="16765">
                  <c:v>43280.697916666599</c:v>
                </c:pt>
                <c:pt idx="16766">
                  <c:v>43280.71875</c:v>
                </c:pt>
                <c:pt idx="16767">
                  <c:v>43280.739583333401</c:v>
                </c:pt>
                <c:pt idx="16768">
                  <c:v>43280.760416666599</c:v>
                </c:pt>
                <c:pt idx="16769">
                  <c:v>43280.78125</c:v>
                </c:pt>
                <c:pt idx="16770">
                  <c:v>43280.802083333401</c:v>
                </c:pt>
                <c:pt idx="16771">
                  <c:v>43280.822916666599</c:v>
                </c:pt>
                <c:pt idx="16772">
                  <c:v>43280.84375</c:v>
                </c:pt>
                <c:pt idx="16773">
                  <c:v>43280.864583333401</c:v>
                </c:pt>
                <c:pt idx="16774">
                  <c:v>43280.885416666599</c:v>
                </c:pt>
                <c:pt idx="16775">
                  <c:v>43280.90625</c:v>
                </c:pt>
                <c:pt idx="16776">
                  <c:v>43280.927083333401</c:v>
                </c:pt>
                <c:pt idx="16777">
                  <c:v>43280.947916666599</c:v>
                </c:pt>
                <c:pt idx="16778">
                  <c:v>43280.96875</c:v>
                </c:pt>
                <c:pt idx="16779">
                  <c:v>43280.989583333401</c:v>
                </c:pt>
                <c:pt idx="16780">
                  <c:v>43281.010416666599</c:v>
                </c:pt>
                <c:pt idx="16781">
                  <c:v>43281.03125</c:v>
                </c:pt>
                <c:pt idx="16782">
                  <c:v>43281.052083333401</c:v>
                </c:pt>
                <c:pt idx="16783">
                  <c:v>43281.072916666599</c:v>
                </c:pt>
                <c:pt idx="16784">
                  <c:v>43281.09375</c:v>
                </c:pt>
                <c:pt idx="16785">
                  <c:v>43281.114583333401</c:v>
                </c:pt>
                <c:pt idx="16786">
                  <c:v>43281.135416666599</c:v>
                </c:pt>
                <c:pt idx="16787">
                  <c:v>43281.15625</c:v>
                </c:pt>
                <c:pt idx="16788">
                  <c:v>43281.177083333401</c:v>
                </c:pt>
                <c:pt idx="16789">
                  <c:v>43281.197916666599</c:v>
                </c:pt>
                <c:pt idx="16790">
                  <c:v>43281.21875</c:v>
                </c:pt>
                <c:pt idx="16791">
                  <c:v>43281.239583333401</c:v>
                </c:pt>
                <c:pt idx="16792">
                  <c:v>43281.260416666599</c:v>
                </c:pt>
                <c:pt idx="16793">
                  <c:v>43281.28125</c:v>
                </c:pt>
                <c:pt idx="16794">
                  <c:v>43281.302083333401</c:v>
                </c:pt>
                <c:pt idx="16795">
                  <c:v>43281.322916666599</c:v>
                </c:pt>
                <c:pt idx="16796">
                  <c:v>43281.34375</c:v>
                </c:pt>
                <c:pt idx="16797">
                  <c:v>43281.364583333401</c:v>
                </c:pt>
                <c:pt idx="16798">
                  <c:v>43281.385416666599</c:v>
                </c:pt>
                <c:pt idx="16799">
                  <c:v>43281.40625</c:v>
                </c:pt>
                <c:pt idx="16800">
                  <c:v>43281.427083333401</c:v>
                </c:pt>
                <c:pt idx="16801">
                  <c:v>43281.447916666599</c:v>
                </c:pt>
                <c:pt idx="16802">
                  <c:v>43281.46875</c:v>
                </c:pt>
                <c:pt idx="16803">
                  <c:v>43281.489583333401</c:v>
                </c:pt>
                <c:pt idx="16804">
                  <c:v>43281.510416666599</c:v>
                </c:pt>
                <c:pt idx="16805">
                  <c:v>43281.53125</c:v>
                </c:pt>
                <c:pt idx="16806">
                  <c:v>43281.552083333401</c:v>
                </c:pt>
                <c:pt idx="16807">
                  <c:v>43281.572916666599</c:v>
                </c:pt>
                <c:pt idx="16808">
                  <c:v>43281.59375</c:v>
                </c:pt>
                <c:pt idx="16809">
                  <c:v>43281.614583333401</c:v>
                </c:pt>
                <c:pt idx="16810">
                  <c:v>43281.635416666599</c:v>
                </c:pt>
                <c:pt idx="16811">
                  <c:v>43281.65625</c:v>
                </c:pt>
                <c:pt idx="16812">
                  <c:v>43281.677083333401</c:v>
                </c:pt>
                <c:pt idx="16813">
                  <c:v>43281.697916666599</c:v>
                </c:pt>
                <c:pt idx="16814">
                  <c:v>43281.71875</c:v>
                </c:pt>
                <c:pt idx="16815">
                  <c:v>43281.739583333401</c:v>
                </c:pt>
                <c:pt idx="16816">
                  <c:v>43281.760416666599</c:v>
                </c:pt>
                <c:pt idx="16817">
                  <c:v>43281.78125</c:v>
                </c:pt>
                <c:pt idx="16818">
                  <c:v>43281.802083333401</c:v>
                </c:pt>
                <c:pt idx="16819">
                  <c:v>43281.822916666599</c:v>
                </c:pt>
                <c:pt idx="16820">
                  <c:v>43281.84375</c:v>
                </c:pt>
                <c:pt idx="16821">
                  <c:v>43281.864583333401</c:v>
                </c:pt>
                <c:pt idx="16822">
                  <c:v>43281.885416666599</c:v>
                </c:pt>
                <c:pt idx="16823">
                  <c:v>43281.90625</c:v>
                </c:pt>
                <c:pt idx="16824">
                  <c:v>43281.927083333401</c:v>
                </c:pt>
                <c:pt idx="16825">
                  <c:v>43281.947916666599</c:v>
                </c:pt>
                <c:pt idx="16826">
                  <c:v>43281.96875</c:v>
                </c:pt>
                <c:pt idx="16827">
                  <c:v>43281.989583333401</c:v>
                </c:pt>
                <c:pt idx="16828">
                  <c:v>43282.010416666599</c:v>
                </c:pt>
                <c:pt idx="16829">
                  <c:v>43282.03125</c:v>
                </c:pt>
                <c:pt idx="16830">
                  <c:v>43282.052083333401</c:v>
                </c:pt>
                <c:pt idx="16831">
                  <c:v>43282.072916666599</c:v>
                </c:pt>
                <c:pt idx="16832">
                  <c:v>43282.09375</c:v>
                </c:pt>
                <c:pt idx="16833">
                  <c:v>43282.114583333401</c:v>
                </c:pt>
                <c:pt idx="16834">
                  <c:v>43282.135416666599</c:v>
                </c:pt>
                <c:pt idx="16835">
                  <c:v>43282.15625</c:v>
                </c:pt>
                <c:pt idx="16836">
                  <c:v>43282.177083333401</c:v>
                </c:pt>
                <c:pt idx="16837">
                  <c:v>43282.197916666599</c:v>
                </c:pt>
                <c:pt idx="16838">
                  <c:v>43282.21875</c:v>
                </c:pt>
                <c:pt idx="16839">
                  <c:v>43282.239583333401</c:v>
                </c:pt>
                <c:pt idx="16840">
                  <c:v>43282.260416666599</c:v>
                </c:pt>
                <c:pt idx="16841">
                  <c:v>43282.28125</c:v>
                </c:pt>
                <c:pt idx="16842">
                  <c:v>43282.302083333401</c:v>
                </c:pt>
                <c:pt idx="16843">
                  <c:v>43282.322916666599</c:v>
                </c:pt>
                <c:pt idx="16844">
                  <c:v>43282.34375</c:v>
                </c:pt>
                <c:pt idx="16845">
                  <c:v>43282.364583333401</c:v>
                </c:pt>
                <c:pt idx="16846">
                  <c:v>43282.385416666599</c:v>
                </c:pt>
                <c:pt idx="16847">
                  <c:v>43282.40625</c:v>
                </c:pt>
                <c:pt idx="16848">
                  <c:v>43282.427083333401</c:v>
                </c:pt>
                <c:pt idx="16849">
                  <c:v>43282.447916666599</c:v>
                </c:pt>
                <c:pt idx="16850">
                  <c:v>43282.46875</c:v>
                </c:pt>
                <c:pt idx="16851">
                  <c:v>43282.489583333401</c:v>
                </c:pt>
                <c:pt idx="16852">
                  <c:v>43282.510416666599</c:v>
                </c:pt>
                <c:pt idx="16853">
                  <c:v>43282.53125</c:v>
                </c:pt>
                <c:pt idx="16854">
                  <c:v>43282.552083333401</c:v>
                </c:pt>
                <c:pt idx="16855">
                  <c:v>43282.572916666599</c:v>
                </c:pt>
                <c:pt idx="16856">
                  <c:v>43282.59375</c:v>
                </c:pt>
                <c:pt idx="16857">
                  <c:v>43282.614583333401</c:v>
                </c:pt>
                <c:pt idx="16858">
                  <c:v>43282.635416666599</c:v>
                </c:pt>
                <c:pt idx="16859">
                  <c:v>43282.65625</c:v>
                </c:pt>
                <c:pt idx="16860">
                  <c:v>43282.677083333401</c:v>
                </c:pt>
                <c:pt idx="16861">
                  <c:v>43282.697916666599</c:v>
                </c:pt>
                <c:pt idx="16862">
                  <c:v>43282.71875</c:v>
                </c:pt>
                <c:pt idx="16863">
                  <c:v>43282.739583333401</c:v>
                </c:pt>
                <c:pt idx="16864">
                  <c:v>43282.760416666599</c:v>
                </c:pt>
                <c:pt idx="16865">
                  <c:v>43282.78125</c:v>
                </c:pt>
                <c:pt idx="16866">
                  <c:v>43282.802083333401</c:v>
                </c:pt>
                <c:pt idx="16867">
                  <c:v>43282.822916666599</c:v>
                </c:pt>
                <c:pt idx="16868">
                  <c:v>43282.84375</c:v>
                </c:pt>
                <c:pt idx="16869">
                  <c:v>43282.864583333401</c:v>
                </c:pt>
                <c:pt idx="16870">
                  <c:v>43282.885416666599</c:v>
                </c:pt>
                <c:pt idx="16871">
                  <c:v>43282.90625</c:v>
                </c:pt>
                <c:pt idx="16872">
                  <c:v>43282.927083333401</c:v>
                </c:pt>
                <c:pt idx="16873">
                  <c:v>43282.947916666599</c:v>
                </c:pt>
                <c:pt idx="16874">
                  <c:v>43282.96875</c:v>
                </c:pt>
                <c:pt idx="16875">
                  <c:v>43282.989583333401</c:v>
                </c:pt>
                <c:pt idx="16876">
                  <c:v>43283.010416666599</c:v>
                </c:pt>
                <c:pt idx="16877">
                  <c:v>43283.03125</c:v>
                </c:pt>
                <c:pt idx="16878">
                  <c:v>43283.052083333401</c:v>
                </c:pt>
                <c:pt idx="16879">
                  <c:v>43283.072916666599</c:v>
                </c:pt>
                <c:pt idx="16880">
                  <c:v>43283.09375</c:v>
                </c:pt>
                <c:pt idx="16881">
                  <c:v>43283.114583333401</c:v>
                </c:pt>
                <c:pt idx="16882">
                  <c:v>43283.135416666599</c:v>
                </c:pt>
                <c:pt idx="16883">
                  <c:v>43283.15625</c:v>
                </c:pt>
                <c:pt idx="16884">
                  <c:v>43283.177083333401</c:v>
                </c:pt>
                <c:pt idx="16885">
                  <c:v>43283.197916666599</c:v>
                </c:pt>
                <c:pt idx="16886">
                  <c:v>43283.21875</c:v>
                </c:pt>
                <c:pt idx="16887">
                  <c:v>43283.239583333401</c:v>
                </c:pt>
                <c:pt idx="16888">
                  <c:v>43283.260416666599</c:v>
                </c:pt>
                <c:pt idx="16889">
                  <c:v>43283.28125</c:v>
                </c:pt>
                <c:pt idx="16890">
                  <c:v>43283.302083333401</c:v>
                </c:pt>
                <c:pt idx="16891">
                  <c:v>43283.322916666599</c:v>
                </c:pt>
                <c:pt idx="16892">
                  <c:v>43283.34375</c:v>
                </c:pt>
                <c:pt idx="16893">
                  <c:v>43283.364583333401</c:v>
                </c:pt>
                <c:pt idx="16894">
                  <c:v>43283.385416666599</c:v>
                </c:pt>
                <c:pt idx="16895">
                  <c:v>43283.40625</c:v>
                </c:pt>
                <c:pt idx="16896">
                  <c:v>43283.427083333401</c:v>
                </c:pt>
                <c:pt idx="16897">
                  <c:v>43283.447916666599</c:v>
                </c:pt>
                <c:pt idx="16898">
                  <c:v>43283.46875</c:v>
                </c:pt>
                <c:pt idx="16899">
                  <c:v>43283.489583333401</c:v>
                </c:pt>
                <c:pt idx="16900">
                  <c:v>43283.510416666599</c:v>
                </c:pt>
                <c:pt idx="16901">
                  <c:v>43283.53125</c:v>
                </c:pt>
                <c:pt idx="16902">
                  <c:v>43283.552083333401</c:v>
                </c:pt>
                <c:pt idx="16903">
                  <c:v>43283.572916666599</c:v>
                </c:pt>
                <c:pt idx="16904">
                  <c:v>43283.59375</c:v>
                </c:pt>
                <c:pt idx="16905">
                  <c:v>43283.614583333401</c:v>
                </c:pt>
                <c:pt idx="16906">
                  <c:v>43283.635416666599</c:v>
                </c:pt>
                <c:pt idx="16907">
                  <c:v>43283.65625</c:v>
                </c:pt>
                <c:pt idx="16908">
                  <c:v>43283.677083333401</c:v>
                </c:pt>
                <c:pt idx="16909">
                  <c:v>43283.697916666599</c:v>
                </c:pt>
                <c:pt idx="16910">
                  <c:v>43283.71875</c:v>
                </c:pt>
                <c:pt idx="16911">
                  <c:v>43283.739583333401</c:v>
                </c:pt>
                <c:pt idx="16912">
                  <c:v>43283.760416666599</c:v>
                </c:pt>
                <c:pt idx="16913">
                  <c:v>43283.78125</c:v>
                </c:pt>
                <c:pt idx="16914">
                  <c:v>43283.802083333401</c:v>
                </c:pt>
                <c:pt idx="16915">
                  <c:v>43283.822916666599</c:v>
                </c:pt>
                <c:pt idx="16916">
                  <c:v>43283.84375</c:v>
                </c:pt>
                <c:pt idx="16917">
                  <c:v>43283.864583333401</c:v>
                </c:pt>
                <c:pt idx="16918">
                  <c:v>43283.885416666599</c:v>
                </c:pt>
                <c:pt idx="16919">
                  <c:v>43283.90625</c:v>
                </c:pt>
                <c:pt idx="16920">
                  <c:v>43283.927083333401</c:v>
                </c:pt>
                <c:pt idx="16921">
                  <c:v>43283.947916666599</c:v>
                </c:pt>
                <c:pt idx="16922">
                  <c:v>43283.96875</c:v>
                </c:pt>
                <c:pt idx="16923">
                  <c:v>43283.989583333401</c:v>
                </c:pt>
                <c:pt idx="16924">
                  <c:v>43284.010416666599</c:v>
                </c:pt>
                <c:pt idx="16925">
                  <c:v>43284.03125</c:v>
                </c:pt>
                <c:pt idx="16926">
                  <c:v>43284.052083333401</c:v>
                </c:pt>
                <c:pt idx="16927">
                  <c:v>43284.072916666599</c:v>
                </c:pt>
                <c:pt idx="16928">
                  <c:v>43284.09375</c:v>
                </c:pt>
                <c:pt idx="16929">
                  <c:v>43284.114583333401</c:v>
                </c:pt>
                <c:pt idx="16930">
                  <c:v>43284.135416666599</c:v>
                </c:pt>
                <c:pt idx="16931">
                  <c:v>43284.15625</c:v>
                </c:pt>
                <c:pt idx="16932">
                  <c:v>43284.177083333401</c:v>
                </c:pt>
                <c:pt idx="16933">
                  <c:v>43284.197916666599</c:v>
                </c:pt>
                <c:pt idx="16934">
                  <c:v>43284.21875</c:v>
                </c:pt>
                <c:pt idx="16935">
                  <c:v>43284.239583333401</c:v>
                </c:pt>
                <c:pt idx="16936">
                  <c:v>43284.260416666599</c:v>
                </c:pt>
                <c:pt idx="16937">
                  <c:v>43284.28125</c:v>
                </c:pt>
                <c:pt idx="16938">
                  <c:v>43284.302083333401</c:v>
                </c:pt>
                <c:pt idx="16939">
                  <c:v>43284.322916666599</c:v>
                </c:pt>
                <c:pt idx="16940">
                  <c:v>43284.34375</c:v>
                </c:pt>
                <c:pt idx="16941">
                  <c:v>43284.364583333401</c:v>
                </c:pt>
                <c:pt idx="16942">
                  <c:v>43284.385416666599</c:v>
                </c:pt>
                <c:pt idx="16943">
                  <c:v>43284.40625</c:v>
                </c:pt>
                <c:pt idx="16944">
                  <c:v>43284.427083333401</c:v>
                </c:pt>
                <c:pt idx="16945">
                  <c:v>43284.447916666599</c:v>
                </c:pt>
                <c:pt idx="16946">
                  <c:v>43284.46875</c:v>
                </c:pt>
                <c:pt idx="16947">
                  <c:v>43284.489583333401</c:v>
                </c:pt>
                <c:pt idx="16948">
                  <c:v>43284.510416666599</c:v>
                </c:pt>
                <c:pt idx="16949">
                  <c:v>43284.53125</c:v>
                </c:pt>
                <c:pt idx="16950">
                  <c:v>43284.552083333401</c:v>
                </c:pt>
                <c:pt idx="16951">
                  <c:v>43284.572916666599</c:v>
                </c:pt>
                <c:pt idx="16952">
                  <c:v>43284.59375</c:v>
                </c:pt>
                <c:pt idx="16953">
                  <c:v>43284.614583333401</c:v>
                </c:pt>
                <c:pt idx="16954">
                  <c:v>43284.635416666599</c:v>
                </c:pt>
                <c:pt idx="16955">
                  <c:v>43284.65625</c:v>
                </c:pt>
                <c:pt idx="16956">
                  <c:v>43284.677083333401</c:v>
                </c:pt>
                <c:pt idx="16957">
                  <c:v>43284.697916666599</c:v>
                </c:pt>
                <c:pt idx="16958">
                  <c:v>43284.71875</c:v>
                </c:pt>
                <c:pt idx="16959">
                  <c:v>43284.739583333401</c:v>
                </c:pt>
                <c:pt idx="16960">
                  <c:v>43284.760416666599</c:v>
                </c:pt>
                <c:pt idx="16961">
                  <c:v>43284.78125</c:v>
                </c:pt>
                <c:pt idx="16962">
                  <c:v>43284.802083333401</c:v>
                </c:pt>
                <c:pt idx="16963">
                  <c:v>43284.822916666599</c:v>
                </c:pt>
                <c:pt idx="16964">
                  <c:v>43284.84375</c:v>
                </c:pt>
                <c:pt idx="16965">
                  <c:v>43284.864583333401</c:v>
                </c:pt>
                <c:pt idx="16966">
                  <c:v>43284.885416666599</c:v>
                </c:pt>
                <c:pt idx="16967">
                  <c:v>43284.90625</c:v>
                </c:pt>
                <c:pt idx="16968">
                  <c:v>43284.927083333401</c:v>
                </c:pt>
                <c:pt idx="16969">
                  <c:v>43284.947916666599</c:v>
                </c:pt>
                <c:pt idx="16970">
                  <c:v>43284.96875</c:v>
                </c:pt>
                <c:pt idx="16971">
                  <c:v>43284.989583333401</c:v>
                </c:pt>
                <c:pt idx="16972">
                  <c:v>43285.010416666599</c:v>
                </c:pt>
                <c:pt idx="16973">
                  <c:v>43285.03125</c:v>
                </c:pt>
                <c:pt idx="16974">
                  <c:v>43285.052083333401</c:v>
                </c:pt>
                <c:pt idx="16975">
                  <c:v>43285.072916666599</c:v>
                </c:pt>
                <c:pt idx="16976">
                  <c:v>43285.09375</c:v>
                </c:pt>
                <c:pt idx="16977">
                  <c:v>43285.114583333401</c:v>
                </c:pt>
                <c:pt idx="16978">
                  <c:v>43285.135416666599</c:v>
                </c:pt>
                <c:pt idx="16979">
                  <c:v>43285.15625</c:v>
                </c:pt>
                <c:pt idx="16980">
                  <c:v>43285.177083333401</c:v>
                </c:pt>
                <c:pt idx="16981">
                  <c:v>43285.197916666599</c:v>
                </c:pt>
                <c:pt idx="16982">
                  <c:v>43285.21875</c:v>
                </c:pt>
                <c:pt idx="16983">
                  <c:v>43285.239583333401</c:v>
                </c:pt>
                <c:pt idx="16984">
                  <c:v>43285.260416666599</c:v>
                </c:pt>
                <c:pt idx="16985">
                  <c:v>43285.28125</c:v>
                </c:pt>
                <c:pt idx="16986">
                  <c:v>43285.302083333401</c:v>
                </c:pt>
                <c:pt idx="16987">
                  <c:v>43285.322916666599</c:v>
                </c:pt>
                <c:pt idx="16988">
                  <c:v>43285.34375</c:v>
                </c:pt>
                <c:pt idx="16989">
                  <c:v>43285.364583333401</c:v>
                </c:pt>
                <c:pt idx="16990">
                  <c:v>43285.385416666599</c:v>
                </c:pt>
                <c:pt idx="16991">
                  <c:v>43285.40625</c:v>
                </c:pt>
                <c:pt idx="16992">
                  <c:v>43285.427083333401</c:v>
                </c:pt>
                <c:pt idx="16993">
                  <c:v>43285.447916666599</c:v>
                </c:pt>
                <c:pt idx="16994">
                  <c:v>43285.46875</c:v>
                </c:pt>
                <c:pt idx="16995">
                  <c:v>43285.489583333401</c:v>
                </c:pt>
                <c:pt idx="16996">
                  <c:v>43285.510416666599</c:v>
                </c:pt>
                <c:pt idx="16997">
                  <c:v>43285.53125</c:v>
                </c:pt>
                <c:pt idx="16998">
                  <c:v>43285.552083333401</c:v>
                </c:pt>
                <c:pt idx="16999">
                  <c:v>43285.572916666599</c:v>
                </c:pt>
                <c:pt idx="17000">
                  <c:v>43285.59375</c:v>
                </c:pt>
                <c:pt idx="17001">
                  <c:v>43285.614583333401</c:v>
                </c:pt>
                <c:pt idx="17002">
                  <c:v>43285.635416666599</c:v>
                </c:pt>
                <c:pt idx="17003">
                  <c:v>43285.65625</c:v>
                </c:pt>
                <c:pt idx="17004">
                  <c:v>43285.677083333401</c:v>
                </c:pt>
                <c:pt idx="17005">
                  <c:v>43285.697916666599</c:v>
                </c:pt>
                <c:pt idx="17006">
                  <c:v>43285.71875</c:v>
                </c:pt>
                <c:pt idx="17007">
                  <c:v>43285.739583333401</c:v>
                </c:pt>
                <c:pt idx="17008">
                  <c:v>43285.760416666599</c:v>
                </c:pt>
                <c:pt idx="17009">
                  <c:v>43285.78125</c:v>
                </c:pt>
                <c:pt idx="17010">
                  <c:v>43285.802083333401</c:v>
                </c:pt>
                <c:pt idx="17011">
                  <c:v>43285.822916666599</c:v>
                </c:pt>
                <c:pt idx="17012">
                  <c:v>43285.84375</c:v>
                </c:pt>
                <c:pt idx="17013">
                  <c:v>43285.864583333401</c:v>
                </c:pt>
                <c:pt idx="17014">
                  <c:v>43285.885416666599</c:v>
                </c:pt>
                <c:pt idx="17015">
                  <c:v>43285.90625</c:v>
                </c:pt>
                <c:pt idx="17016">
                  <c:v>43285.927083333401</c:v>
                </c:pt>
                <c:pt idx="17017">
                  <c:v>43285.947916666599</c:v>
                </c:pt>
                <c:pt idx="17018">
                  <c:v>43285.96875</c:v>
                </c:pt>
                <c:pt idx="17019">
                  <c:v>43285.989583333401</c:v>
                </c:pt>
                <c:pt idx="17020">
                  <c:v>43286.010416666599</c:v>
                </c:pt>
                <c:pt idx="17021">
                  <c:v>43286.03125</c:v>
                </c:pt>
                <c:pt idx="17022">
                  <c:v>43286.052083333401</c:v>
                </c:pt>
                <c:pt idx="17023">
                  <c:v>43286.072916666599</c:v>
                </c:pt>
                <c:pt idx="17024">
                  <c:v>43286.09375</c:v>
                </c:pt>
                <c:pt idx="17025">
                  <c:v>43286.114583333401</c:v>
                </c:pt>
                <c:pt idx="17026">
                  <c:v>43286.135416666599</c:v>
                </c:pt>
                <c:pt idx="17027">
                  <c:v>43286.15625</c:v>
                </c:pt>
                <c:pt idx="17028">
                  <c:v>43286.177083333401</c:v>
                </c:pt>
                <c:pt idx="17029">
                  <c:v>43286.197916666599</c:v>
                </c:pt>
                <c:pt idx="17030">
                  <c:v>43286.21875</c:v>
                </c:pt>
                <c:pt idx="17031">
                  <c:v>43286.239583333401</c:v>
                </c:pt>
                <c:pt idx="17032">
                  <c:v>43286.260416666599</c:v>
                </c:pt>
                <c:pt idx="17033">
                  <c:v>43286.28125</c:v>
                </c:pt>
                <c:pt idx="17034">
                  <c:v>43286.302083333401</c:v>
                </c:pt>
                <c:pt idx="17035">
                  <c:v>43286.322916666599</c:v>
                </c:pt>
                <c:pt idx="17036">
                  <c:v>43286.34375</c:v>
                </c:pt>
                <c:pt idx="17037">
                  <c:v>43286.364583333401</c:v>
                </c:pt>
                <c:pt idx="17038">
                  <c:v>43286.385416666599</c:v>
                </c:pt>
                <c:pt idx="17039">
                  <c:v>43286.40625</c:v>
                </c:pt>
                <c:pt idx="17040">
                  <c:v>43286.427083333401</c:v>
                </c:pt>
                <c:pt idx="17041">
                  <c:v>43286.447916666599</c:v>
                </c:pt>
                <c:pt idx="17042">
                  <c:v>43286.46875</c:v>
                </c:pt>
                <c:pt idx="17043">
                  <c:v>43286.489583333401</c:v>
                </c:pt>
                <c:pt idx="17044">
                  <c:v>43286.510416666599</c:v>
                </c:pt>
                <c:pt idx="17045">
                  <c:v>43286.53125</c:v>
                </c:pt>
                <c:pt idx="17046">
                  <c:v>43286.552083333401</c:v>
                </c:pt>
                <c:pt idx="17047">
                  <c:v>43286.572916666599</c:v>
                </c:pt>
                <c:pt idx="17048">
                  <c:v>43286.59375</c:v>
                </c:pt>
                <c:pt idx="17049">
                  <c:v>43286.614583333401</c:v>
                </c:pt>
                <c:pt idx="17050">
                  <c:v>43286.635416666599</c:v>
                </c:pt>
                <c:pt idx="17051">
                  <c:v>43286.65625</c:v>
                </c:pt>
                <c:pt idx="17052">
                  <c:v>43286.677083333401</c:v>
                </c:pt>
                <c:pt idx="17053">
                  <c:v>43286.697916666599</c:v>
                </c:pt>
                <c:pt idx="17054">
                  <c:v>43286.71875</c:v>
                </c:pt>
                <c:pt idx="17055">
                  <c:v>43286.739583333401</c:v>
                </c:pt>
                <c:pt idx="17056">
                  <c:v>43286.760416666599</c:v>
                </c:pt>
                <c:pt idx="17057">
                  <c:v>43286.78125</c:v>
                </c:pt>
                <c:pt idx="17058">
                  <c:v>43286.802083333401</c:v>
                </c:pt>
                <c:pt idx="17059">
                  <c:v>43286.822916666599</c:v>
                </c:pt>
                <c:pt idx="17060">
                  <c:v>43286.84375</c:v>
                </c:pt>
                <c:pt idx="17061">
                  <c:v>43286.864583333401</c:v>
                </c:pt>
                <c:pt idx="17062">
                  <c:v>43286.885416666599</c:v>
                </c:pt>
                <c:pt idx="17063">
                  <c:v>43286.90625</c:v>
                </c:pt>
                <c:pt idx="17064">
                  <c:v>43286.927083333401</c:v>
                </c:pt>
                <c:pt idx="17065">
                  <c:v>43286.947916666599</c:v>
                </c:pt>
                <c:pt idx="17066">
                  <c:v>43286.96875</c:v>
                </c:pt>
                <c:pt idx="17067">
                  <c:v>43286.989583333401</c:v>
                </c:pt>
                <c:pt idx="17068">
                  <c:v>43287.010416666599</c:v>
                </c:pt>
                <c:pt idx="17069">
                  <c:v>43287.03125</c:v>
                </c:pt>
                <c:pt idx="17070">
                  <c:v>43287.052083333401</c:v>
                </c:pt>
                <c:pt idx="17071">
                  <c:v>43287.072916666599</c:v>
                </c:pt>
                <c:pt idx="17072">
                  <c:v>43287.09375</c:v>
                </c:pt>
                <c:pt idx="17073">
                  <c:v>43287.114583333401</c:v>
                </c:pt>
                <c:pt idx="17074">
                  <c:v>43287.135416666599</c:v>
                </c:pt>
                <c:pt idx="17075">
                  <c:v>43287.15625</c:v>
                </c:pt>
                <c:pt idx="17076">
                  <c:v>43287.177083333401</c:v>
                </c:pt>
                <c:pt idx="17077">
                  <c:v>43287.197916666599</c:v>
                </c:pt>
                <c:pt idx="17078">
                  <c:v>43287.21875</c:v>
                </c:pt>
                <c:pt idx="17079">
                  <c:v>43287.239583333401</c:v>
                </c:pt>
                <c:pt idx="17080">
                  <c:v>43287.260416666599</c:v>
                </c:pt>
                <c:pt idx="17081">
                  <c:v>43287.28125</c:v>
                </c:pt>
                <c:pt idx="17082">
                  <c:v>43287.302083333401</c:v>
                </c:pt>
                <c:pt idx="17083">
                  <c:v>43287.322916666599</c:v>
                </c:pt>
                <c:pt idx="17084">
                  <c:v>43287.34375</c:v>
                </c:pt>
                <c:pt idx="17085">
                  <c:v>43287.364583333401</c:v>
                </c:pt>
                <c:pt idx="17086">
                  <c:v>43287.385416666599</c:v>
                </c:pt>
                <c:pt idx="17087">
                  <c:v>43287.40625</c:v>
                </c:pt>
                <c:pt idx="17088">
                  <c:v>43287.427083333401</c:v>
                </c:pt>
                <c:pt idx="17089">
                  <c:v>43287.447916666599</c:v>
                </c:pt>
                <c:pt idx="17090">
                  <c:v>43287.46875</c:v>
                </c:pt>
                <c:pt idx="17091">
                  <c:v>43287.489583333401</c:v>
                </c:pt>
                <c:pt idx="17092">
                  <c:v>43287.510416666599</c:v>
                </c:pt>
                <c:pt idx="17093">
                  <c:v>43287.53125</c:v>
                </c:pt>
                <c:pt idx="17094">
                  <c:v>43287.552083333401</c:v>
                </c:pt>
                <c:pt idx="17095">
                  <c:v>43287.572916666599</c:v>
                </c:pt>
                <c:pt idx="17096">
                  <c:v>43287.59375</c:v>
                </c:pt>
                <c:pt idx="17097">
                  <c:v>43287.614583333401</c:v>
                </c:pt>
                <c:pt idx="17098">
                  <c:v>43287.635416666599</c:v>
                </c:pt>
                <c:pt idx="17099">
                  <c:v>43287.65625</c:v>
                </c:pt>
                <c:pt idx="17100">
                  <c:v>43287.677083333401</c:v>
                </c:pt>
                <c:pt idx="17101">
                  <c:v>43287.697916666599</c:v>
                </c:pt>
                <c:pt idx="17102">
                  <c:v>43287.71875</c:v>
                </c:pt>
                <c:pt idx="17103">
                  <c:v>43287.739583333401</c:v>
                </c:pt>
                <c:pt idx="17104">
                  <c:v>43287.760416666599</c:v>
                </c:pt>
                <c:pt idx="17105">
                  <c:v>43287.78125</c:v>
                </c:pt>
                <c:pt idx="17106">
                  <c:v>43287.802083333401</c:v>
                </c:pt>
                <c:pt idx="17107">
                  <c:v>43287.822916666599</c:v>
                </c:pt>
                <c:pt idx="17108">
                  <c:v>43287.84375</c:v>
                </c:pt>
                <c:pt idx="17109">
                  <c:v>43287.864583333401</c:v>
                </c:pt>
                <c:pt idx="17110">
                  <c:v>43287.885416666599</c:v>
                </c:pt>
                <c:pt idx="17111">
                  <c:v>43287.90625</c:v>
                </c:pt>
                <c:pt idx="17112">
                  <c:v>43287.927083333401</c:v>
                </c:pt>
                <c:pt idx="17113">
                  <c:v>43287.947916666599</c:v>
                </c:pt>
                <c:pt idx="17114">
                  <c:v>43287.96875</c:v>
                </c:pt>
                <c:pt idx="17115">
                  <c:v>43287.989583333401</c:v>
                </c:pt>
                <c:pt idx="17116">
                  <c:v>43288.010416666599</c:v>
                </c:pt>
                <c:pt idx="17117">
                  <c:v>43288.03125</c:v>
                </c:pt>
                <c:pt idx="17118">
                  <c:v>43288.052083333401</c:v>
                </c:pt>
                <c:pt idx="17119">
                  <c:v>43288.072916666599</c:v>
                </c:pt>
                <c:pt idx="17120">
                  <c:v>43288.09375</c:v>
                </c:pt>
                <c:pt idx="17121">
                  <c:v>43288.114583333401</c:v>
                </c:pt>
                <c:pt idx="17122">
                  <c:v>43288.135416666599</c:v>
                </c:pt>
                <c:pt idx="17123">
                  <c:v>43288.15625</c:v>
                </c:pt>
                <c:pt idx="17124">
                  <c:v>43288.177083333401</c:v>
                </c:pt>
                <c:pt idx="17125">
                  <c:v>43288.197916666599</c:v>
                </c:pt>
                <c:pt idx="17126">
                  <c:v>43288.21875</c:v>
                </c:pt>
                <c:pt idx="17127">
                  <c:v>43288.239583333401</c:v>
                </c:pt>
                <c:pt idx="17128">
                  <c:v>43288.260416666599</c:v>
                </c:pt>
                <c:pt idx="17129">
                  <c:v>43288.28125</c:v>
                </c:pt>
                <c:pt idx="17130">
                  <c:v>43288.302083333401</c:v>
                </c:pt>
                <c:pt idx="17131">
                  <c:v>43288.322916666599</c:v>
                </c:pt>
                <c:pt idx="17132">
                  <c:v>43288.34375</c:v>
                </c:pt>
                <c:pt idx="17133">
                  <c:v>43288.364583333401</c:v>
                </c:pt>
                <c:pt idx="17134">
                  <c:v>43288.385416666599</c:v>
                </c:pt>
                <c:pt idx="17135">
                  <c:v>43288.40625</c:v>
                </c:pt>
                <c:pt idx="17136">
                  <c:v>43288.427083333401</c:v>
                </c:pt>
                <c:pt idx="17137">
                  <c:v>43288.447916666599</c:v>
                </c:pt>
                <c:pt idx="17138">
                  <c:v>43288.46875</c:v>
                </c:pt>
                <c:pt idx="17139">
                  <c:v>43288.489583333401</c:v>
                </c:pt>
                <c:pt idx="17140">
                  <c:v>43288.510416666599</c:v>
                </c:pt>
                <c:pt idx="17141">
                  <c:v>43288.53125</c:v>
                </c:pt>
                <c:pt idx="17142">
                  <c:v>43288.552083333401</c:v>
                </c:pt>
                <c:pt idx="17143">
                  <c:v>43288.572916666599</c:v>
                </c:pt>
                <c:pt idx="17144">
                  <c:v>43288.59375</c:v>
                </c:pt>
                <c:pt idx="17145">
                  <c:v>43288.614583333401</c:v>
                </c:pt>
                <c:pt idx="17146">
                  <c:v>43288.635416666599</c:v>
                </c:pt>
                <c:pt idx="17147">
                  <c:v>43288.65625</c:v>
                </c:pt>
                <c:pt idx="17148">
                  <c:v>43288.677083333401</c:v>
                </c:pt>
                <c:pt idx="17149">
                  <c:v>43288.697916666599</c:v>
                </c:pt>
                <c:pt idx="17150">
                  <c:v>43288.71875</c:v>
                </c:pt>
                <c:pt idx="17151">
                  <c:v>43288.739583333401</c:v>
                </c:pt>
                <c:pt idx="17152">
                  <c:v>43288.760416666599</c:v>
                </c:pt>
                <c:pt idx="17153">
                  <c:v>43288.78125</c:v>
                </c:pt>
                <c:pt idx="17154">
                  <c:v>43288.802083333401</c:v>
                </c:pt>
                <c:pt idx="17155">
                  <c:v>43288.822916666599</c:v>
                </c:pt>
                <c:pt idx="17156">
                  <c:v>43288.84375</c:v>
                </c:pt>
                <c:pt idx="17157">
                  <c:v>43288.864583333401</c:v>
                </c:pt>
                <c:pt idx="17158">
                  <c:v>43288.885416666599</c:v>
                </c:pt>
                <c:pt idx="17159">
                  <c:v>43288.90625</c:v>
                </c:pt>
                <c:pt idx="17160">
                  <c:v>43288.927083333401</c:v>
                </c:pt>
                <c:pt idx="17161">
                  <c:v>43288.947916666599</c:v>
                </c:pt>
                <c:pt idx="17162">
                  <c:v>43288.96875</c:v>
                </c:pt>
                <c:pt idx="17163">
                  <c:v>43288.989583333401</c:v>
                </c:pt>
                <c:pt idx="17164">
                  <c:v>43289.010416666599</c:v>
                </c:pt>
                <c:pt idx="17165">
                  <c:v>43289.03125</c:v>
                </c:pt>
                <c:pt idx="17166">
                  <c:v>43289.052083333401</c:v>
                </c:pt>
                <c:pt idx="17167">
                  <c:v>43289.072916666599</c:v>
                </c:pt>
                <c:pt idx="17168">
                  <c:v>43289.09375</c:v>
                </c:pt>
                <c:pt idx="17169">
                  <c:v>43289.114583333401</c:v>
                </c:pt>
                <c:pt idx="17170">
                  <c:v>43289.135416666599</c:v>
                </c:pt>
                <c:pt idx="17171">
                  <c:v>43289.15625</c:v>
                </c:pt>
                <c:pt idx="17172">
                  <c:v>43289.177083333401</c:v>
                </c:pt>
                <c:pt idx="17173">
                  <c:v>43289.197916666599</c:v>
                </c:pt>
                <c:pt idx="17174">
                  <c:v>43289.21875</c:v>
                </c:pt>
                <c:pt idx="17175">
                  <c:v>43289.239583333401</c:v>
                </c:pt>
                <c:pt idx="17176">
                  <c:v>43289.260416666599</c:v>
                </c:pt>
                <c:pt idx="17177">
                  <c:v>43289.28125</c:v>
                </c:pt>
                <c:pt idx="17178">
                  <c:v>43289.302083333401</c:v>
                </c:pt>
                <c:pt idx="17179">
                  <c:v>43289.322916666599</c:v>
                </c:pt>
                <c:pt idx="17180">
                  <c:v>43289.34375</c:v>
                </c:pt>
                <c:pt idx="17181">
                  <c:v>43289.364583333401</c:v>
                </c:pt>
                <c:pt idx="17182">
                  <c:v>43289.385416666599</c:v>
                </c:pt>
                <c:pt idx="17183">
                  <c:v>43289.40625</c:v>
                </c:pt>
                <c:pt idx="17184">
                  <c:v>43289.427083333401</c:v>
                </c:pt>
                <c:pt idx="17185">
                  <c:v>43289.447916666599</c:v>
                </c:pt>
                <c:pt idx="17186">
                  <c:v>43289.46875</c:v>
                </c:pt>
                <c:pt idx="17187">
                  <c:v>43289.489583333401</c:v>
                </c:pt>
                <c:pt idx="17188">
                  <c:v>43289.510416666599</c:v>
                </c:pt>
                <c:pt idx="17189">
                  <c:v>43289.53125</c:v>
                </c:pt>
                <c:pt idx="17190">
                  <c:v>43289.552083333401</c:v>
                </c:pt>
                <c:pt idx="17191">
                  <c:v>43289.572916666599</c:v>
                </c:pt>
                <c:pt idx="17192">
                  <c:v>43289.59375</c:v>
                </c:pt>
                <c:pt idx="17193">
                  <c:v>43289.614583333401</c:v>
                </c:pt>
                <c:pt idx="17194">
                  <c:v>43289.635416666599</c:v>
                </c:pt>
                <c:pt idx="17195">
                  <c:v>43289.65625</c:v>
                </c:pt>
                <c:pt idx="17196">
                  <c:v>43289.677083333401</c:v>
                </c:pt>
                <c:pt idx="17197">
                  <c:v>43289.697916666599</c:v>
                </c:pt>
                <c:pt idx="17198">
                  <c:v>43289.71875</c:v>
                </c:pt>
                <c:pt idx="17199">
                  <c:v>43289.739583333401</c:v>
                </c:pt>
                <c:pt idx="17200">
                  <c:v>43289.760416666599</c:v>
                </c:pt>
                <c:pt idx="17201">
                  <c:v>43289.78125</c:v>
                </c:pt>
                <c:pt idx="17202">
                  <c:v>43289.802083333401</c:v>
                </c:pt>
                <c:pt idx="17203">
                  <c:v>43289.822916666599</c:v>
                </c:pt>
                <c:pt idx="17204">
                  <c:v>43289.84375</c:v>
                </c:pt>
                <c:pt idx="17205">
                  <c:v>43289.864583333401</c:v>
                </c:pt>
                <c:pt idx="17206">
                  <c:v>43289.885416666599</c:v>
                </c:pt>
                <c:pt idx="17207">
                  <c:v>43289.90625</c:v>
                </c:pt>
                <c:pt idx="17208">
                  <c:v>43289.927083333401</c:v>
                </c:pt>
                <c:pt idx="17209">
                  <c:v>43289.947916666599</c:v>
                </c:pt>
                <c:pt idx="17210">
                  <c:v>43289.96875</c:v>
                </c:pt>
                <c:pt idx="17211">
                  <c:v>43289.989583333401</c:v>
                </c:pt>
                <c:pt idx="17212">
                  <c:v>43290.010416666599</c:v>
                </c:pt>
                <c:pt idx="17213">
                  <c:v>43290.03125</c:v>
                </c:pt>
                <c:pt idx="17214">
                  <c:v>43290.052083333401</c:v>
                </c:pt>
                <c:pt idx="17215">
                  <c:v>43290.072916666599</c:v>
                </c:pt>
                <c:pt idx="17216">
                  <c:v>43290.09375</c:v>
                </c:pt>
                <c:pt idx="17217">
                  <c:v>43290.114583333401</c:v>
                </c:pt>
                <c:pt idx="17218">
                  <c:v>43290.135416666599</c:v>
                </c:pt>
                <c:pt idx="17219">
                  <c:v>43290.15625</c:v>
                </c:pt>
                <c:pt idx="17220">
                  <c:v>43290.177083333401</c:v>
                </c:pt>
                <c:pt idx="17221">
                  <c:v>43290.197916666599</c:v>
                </c:pt>
                <c:pt idx="17222">
                  <c:v>43290.21875</c:v>
                </c:pt>
                <c:pt idx="17223">
                  <c:v>43290.239583333401</c:v>
                </c:pt>
                <c:pt idx="17224">
                  <c:v>43290.260416666599</c:v>
                </c:pt>
                <c:pt idx="17225">
                  <c:v>43290.28125</c:v>
                </c:pt>
                <c:pt idx="17226">
                  <c:v>43290.302083333401</c:v>
                </c:pt>
                <c:pt idx="17227">
                  <c:v>43290.322916666599</c:v>
                </c:pt>
                <c:pt idx="17228">
                  <c:v>43290.34375</c:v>
                </c:pt>
                <c:pt idx="17229">
                  <c:v>43290.364583333401</c:v>
                </c:pt>
                <c:pt idx="17230">
                  <c:v>43290.385416666599</c:v>
                </c:pt>
                <c:pt idx="17231">
                  <c:v>43290.40625</c:v>
                </c:pt>
                <c:pt idx="17232">
                  <c:v>43290.427083333401</c:v>
                </c:pt>
                <c:pt idx="17233">
                  <c:v>43290.447916666599</c:v>
                </c:pt>
                <c:pt idx="17234">
                  <c:v>43290.46875</c:v>
                </c:pt>
                <c:pt idx="17235">
                  <c:v>43290.489583333401</c:v>
                </c:pt>
                <c:pt idx="17236">
                  <c:v>43290.510416666599</c:v>
                </c:pt>
                <c:pt idx="17237">
                  <c:v>43290.53125</c:v>
                </c:pt>
                <c:pt idx="17238">
                  <c:v>43290.552083333401</c:v>
                </c:pt>
                <c:pt idx="17239">
                  <c:v>43290.572916666599</c:v>
                </c:pt>
                <c:pt idx="17240">
                  <c:v>43290.59375</c:v>
                </c:pt>
                <c:pt idx="17241">
                  <c:v>43290.614583333401</c:v>
                </c:pt>
                <c:pt idx="17242">
                  <c:v>43290.635416666599</c:v>
                </c:pt>
                <c:pt idx="17243">
                  <c:v>43290.65625</c:v>
                </c:pt>
                <c:pt idx="17244">
                  <c:v>43290.677083333401</c:v>
                </c:pt>
                <c:pt idx="17245">
                  <c:v>43290.697916666599</c:v>
                </c:pt>
                <c:pt idx="17246">
                  <c:v>43290.71875</c:v>
                </c:pt>
                <c:pt idx="17247">
                  <c:v>43290.739583333401</c:v>
                </c:pt>
                <c:pt idx="17248">
                  <c:v>43290.760416666599</c:v>
                </c:pt>
                <c:pt idx="17249">
                  <c:v>43290.78125</c:v>
                </c:pt>
                <c:pt idx="17250">
                  <c:v>43290.802083333401</c:v>
                </c:pt>
                <c:pt idx="17251">
                  <c:v>43290.822916666599</c:v>
                </c:pt>
                <c:pt idx="17252">
                  <c:v>43290.84375</c:v>
                </c:pt>
                <c:pt idx="17253">
                  <c:v>43290.864583333401</c:v>
                </c:pt>
                <c:pt idx="17254">
                  <c:v>43290.885416666599</c:v>
                </c:pt>
                <c:pt idx="17255">
                  <c:v>43290.90625</c:v>
                </c:pt>
                <c:pt idx="17256">
                  <c:v>43290.927083333401</c:v>
                </c:pt>
                <c:pt idx="17257">
                  <c:v>43290.947916666599</c:v>
                </c:pt>
                <c:pt idx="17258">
                  <c:v>43290.96875</c:v>
                </c:pt>
                <c:pt idx="17259">
                  <c:v>43290.989583333401</c:v>
                </c:pt>
                <c:pt idx="17260">
                  <c:v>43291.010416666599</c:v>
                </c:pt>
                <c:pt idx="17261">
                  <c:v>43291.03125</c:v>
                </c:pt>
                <c:pt idx="17262">
                  <c:v>43291.052083333401</c:v>
                </c:pt>
                <c:pt idx="17263">
                  <c:v>43291.072916666599</c:v>
                </c:pt>
                <c:pt idx="17264">
                  <c:v>43291.09375</c:v>
                </c:pt>
                <c:pt idx="17265">
                  <c:v>43291.114583333401</c:v>
                </c:pt>
                <c:pt idx="17266">
                  <c:v>43291.135416666599</c:v>
                </c:pt>
                <c:pt idx="17267">
                  <c:v>43291.15625</c:v>
                </c:pt>
                <c:pt idx="17268">
                  <c:v>43291.177083333401</c:v>
                </c:pt>
                <c:pt idx="17269">
                  <c:v>43291.197916666599</c:v>
                </c:pt>
                <c:pt idx="17270">
                  <c:v>43291.21875</c:v>
                </c:pt>
                <c:pt idx="17271">
                  <c:v>43291.239583333401</c:v>
                </c:pt>
                <c:pt idx="17272">
                  <c:v>43291.260416666599</c:v>
                </c:pt>
                <c:pt idx="17273">
                  <c:v>43291.28125</c:v>
                </c:pt>
                <c:pt idx="17274">
                  <c:v>43291.302083333401</c:v>
                </c:pt>
                <c:pt idx="17275">
                  <c:v>43291.322916666599</c:v>
                </c:pt>
                <c:pt idx="17276">
                  <c:v>43291.34375</c:v>
                </c:pt>
                <c:pt idx="17277">
                  <c:v>43291.364583333401</c:v>
                </c:pt>
                <c:pt idx="17278">
                  <c:v>43291.385416666599</c:v>
                </c:pt>
                <c:pt idx="17279">
                  <c:v>43291.40625</c:v>
                </c:pt>
                <c:pt idx="17280">
                  <c:v>43291.427083333401</c:v>
                </c:pt>
                <c:pt idx="17281">
                  <c:v>43291.447916666599</c:v>
                </c:pt>
                <c:pt idx="17282">
                  <c:v>43291.46875</c:v>
                </c:pt>
                <c:pt idx="17283">
                  <c:v>43291.489583333401</c:v>
                </c:pt>
                <c:pt idx="17284">
                  <c:v>43291.510416666599</c:v>
                </c:pt>
                <c:pt idx="17285">
                  <c:v>43291.53125</c:v>
                </c:pt>
                <c:pt idx="17286">
                  <c:v>43291.552083333401</c:v>
                </c:pt>
                <c:pt idx="17287">
                  <c:v>43291.572916666599</c:v>
                </c:pt>
                <c:pt idx="17288">
                  <c:v>43291.59375</c:v>
                </c:pt>
                <c:pt idx="17289">
                  <c:v>43291.614583333401</c:v>
                </c:pt>
                <c:pt idx="17290">
                  <c:v>43291.635416666599</c:v>
                </c:pt>
                <c:pt idx="17291">
                  <c:v>43291.65625</c:v>
                </c:pt>
                <c:pt idx="17292">
                  <c:v>43291.677083333401</c:v>
                </c:pt>
                <c:pt idx="17293">
                  <c:v>43291.697916666599</c:v>
                </c:pt>
                <c:pt idx="17294">
                  <c:v>43291.71875</c:v>
                </c:pt>
                <c:pt idx="17295">
                  <c:v>43291.739583333401</c:v>
                </c:pt>
                <c:pt idx="17296">
                  <c:v>43291.760416666599</c:v>
                </c:pt>
                <c:pt idx="17297">
                  <c:v>43291.78125</c:v>
                </c:pt>
                <c:pt idx="17298">
                  <c:v>43291.802083333401</c:v>
                </c:pt>
                <c:pt idx="17299">
                  <c:v>43291.822916666599</c:v>
                </c:pt>
                <c:pt idx="17300">
                  <c:v>43291.84375</c:v>
                </c:pt>
                <c:pt idx="17301">
                  <c:v>43291.864583333401</c:v>
                </c:pt>
                <c:pt idx="17302">
                  <c:v>43291.885416666599</c:v>
                </c:pt>
                <c:pt idx="17303">
                  <c:v>43291.90625</c:v>
                </c:pt>
                <c:pt idx="17304">
                  <c:v>43291.927083333401</c:v>
                </c:pt>
                <c:pt idx="17305">
                  <c:v>43291.947916666599</c:v>
                </c:pt>
                <c:pt idx="17306">
                  <c:v>43291.96875</c:v>
                </c:pt>
                <c:pt idx="17307">
                  <c:v>43291.989583333401</c:v>
                </c:pt>
                <c:pt idx="17308">
                  <c:v>43292.010416666599</c:v>
                </c:pt>
                <c:pt idx="17309">
                  <c:v>43292.03125</c:v>
                </c:pt>
                <c:pt idx="17310">
                  <c:v>43292.052083333401</c:v>
                </c:pt>
                <c:pt idx="17311">
                  <c:v>43292.072916666599</c:v>
                </c:pt>
                <c:pt idx="17312">
                  <c:v>43292.09375</c:v>
                </c:pt>
                <c:pt idx="17313">
                  <c:v>43292.114583333401</c:v>
                </c:pt>
                <c:pt idx="17314">
                  <c:v>43292.135416666599</c:v>
                </c:pt>
                <c:pt idx="17315">
                  <c:v>43292.15625</c:v>
                </c:pt>
                <c:pt idx="17316">
                  <c:v>43292.177083333401</c:v>
                </c:pt>
                <c:pt idx="17317">
                  <c:v>43292.197916666599</c:v>
                </c:pt>
                <c:pt idx="17318">
                  <c:v>43292.21875</c:v>
                </c:pt>
                <c:pt idx="17319">
                  <c:v>43292.239583333401</c:v>
                </c:pt>
                <c:pt idx="17320">
                  <c:v>43292.260416666599</c:v>
                </c:pt>
                <c:pt idx="17321">
                  <c:v>43292.28125</c:v>
                </c:pt>
                <c:pt idx="17322">
                  <c:v>43292.302083333401</c:v>
                </c:pt>
                <c:pt idx="17323">
                  <c:v>43292.322916666599</c:v>
                </c:pt>
                <c:pt idx="17324">
                  <c:v>43292.34375</c:v>
                </c:pt>
                <c:pt idx="17325">
                  <c:v>43292.364583333401</c:v>
                </c:pt>
                <c:pt idx="17326">
                  <c:v>43292.385416666599</c:v>
                </c:pt>
                <c:pt idx="17327">
                  <c:v>43292.40625</c:v>
                </c:pt>
                <c:pt idx="17328">
                  <c:v>43292.427083333401</c:v>
                </c:pt>
                <c:pt idx="17329">
                  <c:v>43292.447916666599</c:v>
                </c:pt>
                <c:pt idx="17330">
                  <c:v>43292.46875</c:v>
                </c:pt>
                <c:pt idx="17331">
                  <c:v>43292.489583333401</c:v>
                </c:pt>
                <c:pt idx="17332">
                  <c:v>43292.510416666599</c:v>
                </c:pt>
                <c:pt idx="17333">
                  <c:v>43292.53125</c:v>
                </c:pt>
                <c:pt idx="17334">
                  <c:v>43292.552083333401</c:v>
                </c:pt>
                <c:pt idx="17335">
                  <c:v>43292.572916666599</c:v>
                </c:pt>
                <c:pt idx="17336">
                  <c:v>43292.59375</c:v>
                </c:pt>
                <c:pt idx="17337">
                  <c:v>43292.614583333401</c:v>
                </c:pt>
                <c:pt idx="17338">
                  <c:v>43292.635416666599</c:v>
                </c:pt>
                <c:pt idx="17339">
                  <c:v>43292.65625</c:v>
                </c:pt>
                <c:pt idx="17340">
                  <c:v>43292.677083333401</c:v>
                </c:pt>
                <c:pt idx="17341">
                  <c:v>43292.697916666599</c:v>
                </c:pt>
                <c:pt idx="17342">
                  <c:v>43292.71875</c:v>
                </c:pt>
                <c:pt idx="17343">
                  <c:v>43292.739583333401</c:v>
                </c:pt>
                <c:pt idx="17344">
                  <c:v>43292.760416666599</c:v>
                </c:pt>
                <c:pt idx="17345">
                  <c:v>43292.78125</c:v>
                </c:pt>
                <c:pt idx="17346">
                  <c:v>43292.802083333401</c:v>
                </c:pt>
                <c:pt idx="17347">
                  <c:v>43292.822916666599</c:v>
                </c:pt>
                <c:pt idx="17348">
                  <c:v>43292.84375</c:v>
                </c:pt>
                <c:pt idx="17349">
                  <c:v>43292.864583333401</c:v>
                </c:pt>
                <c:pt idx="17350">
                  <c:v>43292.885416666599</c:v>
                </c:pt>
                <c:pt idx="17351">
                  <c:v>43292.90625</c:v>
                </c:pt>
                <c:pt idx="17352">
                  <c:v>43292.927083333401</c:v>
                </c:pt>
                <c:pt idx="17353">
                  <c:v>43292.947916666599</c:v>
                </c:pt>
                <c:pt idx="17354">
                  <c:v>43292.96875</c:v>
                </c:pt>
                <c:pt idx="17355">
                  <c:v>43292.989583333401</c:v>
                </c:pt>
                <c:pt idx="17356">
                  <c:v>43293.010416666599</c:v>
                </c:pt>
                <c:pt idx="17357">
                  <c:v>43293.03125</c:v>
                </c:pt>
                <c:pt idx="17358">
                  <c:v>43293.052083333401</c:v>
                </c:pt>
                <c:pt idx="17359">
                  <c:v>43293.072916666599</c:v>
                </c:pt>
                <c:pt idx="17360">
                  <c:v>43293.09375</c:v>
                </c:pt>
                <c:pt idx="17361">
                  <c:v>43293.114583333401</c:v>
                </c:pt>
                <c:pt idx="17362">
                  <c:v>43293.135416666599</c:v>
                </c:pt>
                <c:pt idx="17363">
                  <c:v>43293.15625</c:v>
                </c:pt>
                <c:pt idx="17364">
                  <c:v>43293.177083333401</c:v>
                </c:pt>
                <c:pt idx="17365">
                  <c:v>43293.197916666599</c:v>
                </c:pt>
                <c:pt idx="17366">
                  <c:v>43293.21875</c:v>
                </c:pt>
                <c:pt idx="17367">
                  <c:v>43293.239583333401</c:v>
                </c:pt>
                <c:pt idx="17368">
                  <c:v>43293.260416666599</c:v>
                </c:pt>
                <c:pt idx="17369">
                  <c:v>43293.28125</c:v>
                </c:pt>
                <c:pt idx="17370">
                  <c:v>43293.302083333401</c:v>
                </c:pt>
                <c:pt idx="17371">
                  <c:v>43293.322916666599</c:v>
                </c:pt>
                <c:pt idx="17372">
                  <c:v>43293.34375</c:v>
                </c:pt>
                <c:pt idx="17373">
                  <c:v>43293.364583333401</c:v>
                </c:pt>
                <c:pt idx="17374">
                  <c:v>43293.385416666599</c:v>
                </c:pt>
                <c:pt idx="17375">
                  <c:v>43293.40625</c:v>
                </c:pt>
                <c:pt idx="17376">
                  <c:v>43293.427083333401</c:v>
                </c:pt>
                <c:pt idx="17377">
                  <c:v>43293.447916666599</c:v>
                </c:pt>
                <c:pt idx="17378">
                  <c:v>43293.46875</c:v>
                </c:pt>
                <c:pt idx="17379">
                  <c:v>43293.489583333401</c:v>
                </c:pt>
                <c:pt idx="17380">
                  <c:v>43293.510416666599</c:v>
                </c:pt>
                <c:pt idx="17381">
                  <c:v>43293.53125</c:v>
                </c:pt>
                <c:pt idx="17382">
                  <c:v>43293.552083333401</c:v>
                </c:pt>
                <c:pt idx="17383">
                  <c:v>43293.572916666599</c:v>
                </c:pt>
                <c:pt idx="17384">
                  <c:v>43293.59375</c:v>
                </c:pt>
                <c:pt idx="17385">
                  <c:v>43293.614583333401</c:v>
                </c:pt>
                <c:pt idx="17386">
                  <c:v>43293.635416666599</c:v>
                </c:pt>
                <c:pt idx="17387">
                  <c:v>43293.65625</c:v>
                </c:pt>
                <c:pt idx="17388">
                  <c:v>43293.677083333401</c:v>
                </c:pt>
                <c:pt idx="17389">
                  <c:v>43293.697916666599</c:v>
                </c:pt>
                <c:pt idx="17390">
                  <c:v>43293.71875</c:v>
                </c:pt>
                <c:pt idx="17391">
                  <c:v>43293.739583333401</c:v>
                </c:pt>
                <c:pt idx="17392">
                  <c:v>43293.760416666599</c:v>
                </c:pt>
                <c:pt idx="17393">
                  <c:v>43293.78125</c:v>
                </c:pt>
                <c:pt idx="17394">
                  <c:v>43293.802083333401</c:v>
                </c:pt>
                <c:pt idx="17395">
                  <c:v>43293.822916666599</c:v>
                </c:pt>
                <c:pt idx="17396">
                  <c:v>43293.84375</c:v>
                </c:pt>
                <c:pt idx="17397">
                  <c:v>43293.864583333401</c:v>
                </c:pt>
                <c:pt idx="17398">
                  <c:v>43293.885416666599</c:v>
                </c:pt>
                <c:pt idx="17399">
                  <c:v>43293.90625</c:v>
                </c:pt>
                <c:pt idx="17400">
                  <c:v>43293.927083333401</c:v>
                </c:pt>
                <c:pt idx="17401">
                  <c:v>43293.947916666599</c:v>
                </c:pt>
                <c:pt idx="17402">
                  <c:v>43293.96875</c:v>
                </c:pt>
                <c:pt idx="17403">
                  <c:v>43293.989583333401</c:v>
                </c:pt>
                <c:pt idx="17404">
                  <c:v>43294.010416666599</c:v>
                </c:pt>
                <c:pt idx="17405">
                  <c:v>43294.03125</c:v>
                </c:pt>
                <c:pt idx="17406">
                  <c:v>43294.052083333401</c:v>
                </c:pt>
                <c:pt idx="17407">
                  <c:v>43294.072916666599</c:v>
                </c:pt>
                <c:pt idx="17408">
                  <c:v>43294.09375</c:v>
                </c:pt>
                <c:pt idx="17409">
                  <c:v>43294.114583333401</c:v>
                </c:pt>
                <c:pt idx="17410">
                  <c:v>43294.135416666599</c:v>
                </c:pt>
                <c:pt idx="17411">
                  <c:v>43294.15625</c:v>
                </c:pt>
                <c:pt idx="17412">
                  <c:v>43294.177083333401</c:v>
                </c:pt>
                <c:pt idx="17413">
                  <c:v>43294.197916666599</c:v>
                </c:pt>
                <c:pt idx="17414">
                  <c:v>43294.21875</c:v>
                </c:pt>
                <c:pt idx="17415">
                  <c:v>43294.239583333401</c:v>
                </c:pt>
                <c:pt idx="17416">
                  <c:v>43294.260416666599</c:v>
                </c:pt>
                <c:pt idx="17417">
                  <c:v>43294.28125</c:v>
                </c:pt>
                <c:pt idx="17418">
                  <c:v>43294.302083333401</c:v>
                </c:pt>
                <c:pt idx="17419">
                  <c:v>43294.322916666599</c:v>
                </c:pt>
                <c:pt idx="17420">
                  <c:v>43294.34375</c:v>
                </c:pt>
                <c:pt idx="17421">
                  <c:v>43294.364583333401</c:v>
                </c:pt>
                <c:pt idx="17422">
                  <c:v>43294.385416666599</c:v>
                </c:pt>
                <c:pt idx="17423">
                  <c:v>43294.40625</c:v>
                </c:pt>
                <c:pt idx="17424">
                  <c:v>43294.427083333401</c:v>
                </c:pt>
                <c:pt idx="17425">
                  <c:v>43294.447916666599</c:v>
                </c:pt>
                <c:pt idx="17426">
                  <c:v>43294.46875</c:v>
                </c:pt>
                <c:pt idx="17427">
                  <c:v>43294.489583333401</c:v>
                </c:pt>
                <c:pt idx="17428">
                  <c:v>43294.510416666599</c:v>
                </c:pt>
                <c:pt idx="17429">
                  <c:v>43294.53125</c:v>
                </c:pt>
                <c:pt idx="17430">
                  <c:v>43294.552083333401</c:v>
                </c:pt>
                <c:pt idx="17431">
                  <c:v>43294.572916666599</c:v>
                </c:pt>
                <c:pt idx="17432">
                  <c:v>43294.59375</c:v>
                </c:pt>
                <c:pt idx="17433">
                  <c:v>43294.614583333401</c:v>
                </c:pt>
                <c:pt idx="17434">
                  <c:v>43294.635416666599</c:v>
                </c:pt>
                <c:pt idx="17435">
                  <c:v>43294.65625</c:v>
                </c:pt>
                <c:pt idx="17436">
                  <c:v>43294.677083333401</c:v>
                </c:pt>
                <c:pt idx="17437">
                  <c:v>43294.697916666599</c:v>
                </c:pt>
                <c:pt idx="17438">
                  <c:v>43294.71875</c:v>
                </c:pt>
                <c:pt idx="17439">
                  <c:v>43294.739583333401</c:v>
                </c:pt>
                <c:pt idx="17440">
                  <c:v>43294.760416666599</c:v>
                </c:pt>
                <c:pt idx="17441">
                  <c:v>43294.78125</c:v>
                </c:pt>
                <c:pt idx="17442">
                  <c:v>43294.802083333401</c:v>
                </c:pt>
                <c:pt idx="17443">
                  <c:v>43294.822916666599</c:v>
                </c:pt>
                <c:pt idx="17444">
                  <c:v>43294.84375</c:v>
                </c:pt>
                <c:pt idx="17445">
                  <c:v>43294.864583333401</c:v>
                </c:pt>
                <c:pt idx="17446">
                  <c:v>43294.885416666599</c:v>
                </c:pt>
                <c:pt idx="17447">
                  <c:v>43294.90625</c:v>
                </c:pt>
                <c:pt idx="17448">
                  <c:v>43294.927083333401</c:v>
                </c:pt>
                <c:pt idx="17449">
                  <c:v>43294.947916666599</c:v>
                </c:pt>
                <c:pt idx="17450">
                  <c:v>43294.96875</c:v>
                </c:pt>
                <c:pt idx="17451">
                  <c:v>43294.989583333401</c:v>
                </c:pt>
                <c:pt idx="17452">
                  <c:v>43295.010416666599</c:v>
                </c:pt>
                <c:pt idx="17453">
                  <c:v>43295.03125</c:v>
                </c:pt>
                <c:pt idx="17454">
                  <c:v>43295.052083333401</c:v>
                </c:pt>
                <c:pt idx="17455">
                  <c:v>43295.072916666599</c:v>
                </c:pt>
                <c:pt idx="17456">
                  <c:v>43295.09375</c:v>
                </c:pt>
                <c:pt idx="17457">
                  <c:v>43295.114583333401</c:v>
                </c:pt>
                <c:pt idx="17458">
                  <c:v>43295.135416666599</c:v>
                </c:pt>
                <c:pt idx="17459">
                  <c:v>43295.15625</c:v>
                </c:pt>
                <c:pt idx="17460">
                  <c:v>43295.177083333401</c:v>
                </c:pt>
                <c:pt idx="17461">
                  <c:v>43295.197916666599</c:v>
                </c:pt>
                <c:pt idx="17462">
                  <c:v>43295.21875</c:v>
                </c:pt>
                <c:pt idx="17463">
                  <c:v>43295.239583333401</c:v>
                </c:pt>
                <c:pt idx="17464">
                  <c:v>43295.260416666599</c:v>
                </c:pt>
                <c:pt idx="17465">
                  <c:v>43295.28125</c:v>
                </c:pt>
                <c:pt idx="17466">
                  <c:v>43295.302083333401</c:v>
                </c:pt>
                <c:pt idx="17467">
                  <c:v>43295.322916666599</c:v>
                </c:pt>
                <c:pt idx="17468">
                  <c:v>43295.34375</c:v>
                </c:pt>
                <c:pt idx="17469">
                  <c:v>43295.364583333401</c:v>
                </c:pt>
                <c:pt idx="17470">
                  <c:v>43295.385416666599</c:v>
                </c:pt>
                <c:pt idx="17471">
                  <c:v>43295.40625</c:v>
                </c:pt>
                <c:pt idx="17472">
                  <c:v>43295.427083333401</c:v>
                </c:pt>
                <c:pt idx="17473">
                  <c:v>43295.447916666599</c:v>
                </c:pt>
                <c:pt idx="17474">
                  <c:v>43295.46875</c:v>
                </c:pt>
                <c:pt idx="17475">
                  <c:v>43295.489583333401</c:v>
                </c:pt>
                <c:pt idx="17476">
                  <c:v>43295.510416666599</c:v>
                </c:pt>
                <c:pt idx="17477">
                  <c:v>43295.53125</c:v>
                </c:pt>
                <c:pt idx="17478">
                  <c:v>43295.552083333401</c:v>
                </c:pt>
                <c:pt idx="17479">
                  <c:v>43295.572916666599</c:v>
                </c:pt>
                <c:pt idx="17480">
                  <c:v>43295.59375</c:v>
                </c:pt>
                <c:pt idx="17481">
                  <c:v>43295.614583333401</c:v>
                </c:pt>
                <c:pt idx="17482">
                  <c:v>43295.635416666599</c:v>
                </c:pt>
                <c:pt idx="17483">
                  <c:v>43295.65625</c:v>
                </c:pt>
                <c:pt idx="17484">
                  <c:v>43295.677083333401</c:v>
                </c:pt>
                <c:pt idx="17485">
                  <c:v>43295.697916666599</c:v>
                </c:pt>
                <c:pt idx="17486">
                  <c:v>43295.71875</c:v>
                </c:pt>
                <c:pt idx="17487">
                  <c:v>43295.739583333401</c:v>
                </c:pt>
                <c:pt idx="17488">
                  <c:v>43295.760416666599</c:v>
                </c:pt>
                <c:pt idx="17489">
                  <c:v>43295.78125</c:v>
                </c:pt>
                <c:pt idx="17490">
                  <c:v>43295.802083333401</c:v>
                </c:pt>
                <c:pt idx="17491">
                  <c:v>43295.822916666599</c:v>
                </c:pt>
                <c:pt idx="17492">
                  <c:v>43295.84375</c:v>
                </c:pt>
                <c:pt idx="17493">
                  <c:v>43295.864583333401</c:v>
                </c:pt>
                <c:pt idx="17494">
                  <c:v>43295.885416666599</c:v>
                </c:pt>
                <c:pt idx="17495">
                  <c:v>43295.90625</c:v>
                </c:pt>
                <c:pt idx="17496">
                  <c:v>43295.927083333401</c:v>
                </c:pt>
                <c:pt idx="17497">
                  <c:v>43295.947916666599</c:v>
                </c:pt>
                <c:pt idx="17498">
                  <c:v>43295.96875</c:v>
                </c:pt>
                <c:pt idx="17499">
                  <c:v>43295.989583333401</c:v>
                </c:pt>
                <c:pt idx="17500">
                  <c:v>43296.010416666599</c:v>
                </c:pt>
                <c:pt idx="17501">
                  <c:v>43296.03125</c:v>
                </c:pt>
                <c:pt idx="17502">
                  <c:v>43296.052083333401</c:v>
                </c:pt>
                <c:pt idx="17503">
                  <c:v>43296.072916666599</c:v>
                </c:pt>
                <c:pt idx="17504">
                  <c:v>43296.09375</c:v>
                </c:pt>
                <c:pt idx="17505">
                  <c:v>43296.114583333401</c:v>
                </c:pt>
                <c:pt idx="17506">
                  <c:v>43296.135416666599</c:v>
                </c:pt>
                <c:pt idx="17507">
                  <c:v>43296.15625</c:v>
                </c:pt>
                <c:pt idx="17508">
                  <c:v>43296.177083333401</c:v>
                </c:pt>
                <c:pt idx="17509">
                  <c:v>43296.197916666599</c:v>
                </c:pt>
                <c:pt idx="17510">
                  <c:v>43296.21875</c:v>
                </c:pt>
                <c:pt idx="17511">
                  <c:v>43296.239583333401</c:v>
                </c:pt>
                <c:pt idx="17512">
                  <c:v>43296.260416666599</c:v>
                </c:pt>
                <c:pt idx="17513">
                  <c:v>43296.28125</c:v>
                </c:pt>
                <c:pt idx="17514">
                  <c:v>43296.302083333401</c:v>
                </c:pt>
                <c:pt idx="17515">
                  <c:v>43296.322916666599</c:v>
                </c:pt>
                <c:pt idx="17516">
                  <c:v>43296.34375</c:v>
                </c:pt>
                <c:pt idx="17517">
                  <c:v>43296.364583333401</c:v>
                </c:pt>
                <c:pt idx="17518">
                  <c:v>43296.385416666599</c:v>
                </c:pt>
                <c:pt idx="17519">
                  <c:v>43296.40625</c:v>
                </c:pt>
                <c:pt idx="17520">
                  <c:v>43296.427083333401</c:v>
                </c:pt>
                <c:pt idx="17521">
                  <c:v>43296.447916666599</c:v>
                </c:pt>
                <c:pt idx="17522">
                  <c:v>43296.46875</c:v>
                </c:pt>
                <c:pt idx="17523">
                  <c:v>43296.489583333401</c:v>
                </c:pt>
                <c:pt idx="17524">
                  <c:v>43296.510416666599</c:v>
                </c:pt>
                <c:pt idx="17525">
                  <c:v>43296.53125</c:v>
                </c:pt>
                <c:pt idx="17526">
                  <c:v>43296.552083333401</c:v>
                </c:pt>
                <c:pt idx="17527">
                  <c:v>43296.572916666599</c:v>
                </c:pt>
                <c:pt idx="17528">
                  <c:v>43296.59375</c:v>
                </c:pt>
                <c:pt idx="17529">
                  <c:v>43296.614583333401</c:v>
                </c:pt>
                <c:pt idx="17530">
                  <c:v>43296.635416666599</c:v>
                </c:pt>
                <c:pt idx="17531">
                  <c:v>43296.65625</c:v>
                </c:pt>
                <c:pt idx="17532">
                  <c:v>43296.677083333401</c:v>
                </c:pt>
                <c:pt idx="17533">
                  <c:v>43296.697916666599</c:v>
                </c:pt>
                <c:pt idx="17534">
                  <c:v>43296.71875</c:v>
                </c:pt>
                <c:pt idx="17535">
                  <c:v>43296.739583333401</c:v>
                </c:pt>
                <c:pt idx="17536">
                  <c:v>43296.760416666599</c:v>
                </c:pt>
                <c:pt idx="17537">
                  <c:v>43296.78125</c:v>
                </c:pt>
                <c:pt idx="17538">
                  <c:v>43296.802083333401</c:v>
                </c:pt>
                <c:pt idx="17539">
                  <c:v>43296.822916666599</c:v>
                </c:pt>
                <c:pt idx="17540">
                  <c:v>43296.84375</c:v>
                </c:pt>
                <c:pt idx="17541">
                  <c:v>43296.864583333401</c:v>
                </c:pt>
                <c:pt idx="17542">
                  <c:v>43296.885416666599</c:v>
                </c:pt>
                <c:pt idx="17543">
                  <c:v>43296.90625</c:v>
                </c:pt>
                <c:pt idx="17544">
                  <c:v>43296.927083333401</c:v>
                </c:pt>
                <c:pt idx="17545">
                  <c:v>43296.947916666599</c:v>
                </c:pt>
                <c:pt idx="17546">
                  <c:v>43296.96875</c:v>
                </c:pt>
                <c:pt idx="17547">
                  <c:v>43296.989583333401</c:v>
                </c:pt>
                <c:pt idx="17548">
                  <c:v>43297.010416666599</c:v>
                </c:pt>
                <c:pt idx="17549">
                  <c:v>43297.03125</c:v>
                </c:pt>
                <c:pt idx="17550">
                  <c:v>43297.052083333401</c:v>
                </c:pt>
                <c:pt idx="17551">
                  <c:v>43297.072916666599</c:v>
                </c:pt>
                <c:pt idx="17552">
                  <c:v>43297.09375</c:v>
                </c:pt>
                <c:pt idx="17553">
                  <c:v>43297.114583333401</c:v>
                </c:pt>
                <c:pt idx="17554">
                  <c:v>43297.135416666599</c:v>
                </c:pt>
                <c:pt idx="17555">
                  <c:v>43297.15625</c:v>
                </c:pt>
                <c:pt idx="17556">
                  <c:v>43297.177083333401</c:v>
                </c:pt>
                <c:pt idx="17557">
                  <c:v>43297.197916666599</c:v>
                </c:pt>
                <c:pt idx="17558">
                  <c:v>43297.21875</c:v>
                </c:pt>
                <c:pt idx="17559">
                  <c:v>43297.239583333401</c:v>
                </c:pt>
                <c:pt idx="17560">
                  <c:v>43297.260416666599</c:v>
                </c:pt>
                <c:pt idx="17561">
                  <c:v>43297.28125</c:v>
                </c:pt>
                <c:pt idx="17562">
                  <c:v>43297.302083333401</c:v>
                </c:pt>
                <c:pt idx="17563">
                  <c:v>43297.322916666599</c:v>
                </c:pt>
                <c:pt idx="17564">
                  <c:v>43297.34375</c:v>
                </c:pt>
                <c:pt idx="17565">
                  <c:v>43297.364583333401</c:v>
                </c:pt>
                <c:pt idx="17566">
                  <c:v>43297.385416666599</c:v>
                </c:pt>
                <c:pt idx="17567">
                  <c:v>43297.40625</c:v>
                </c:pt>
                <c:pt idx="17568">
                  <c:v>43297.427083333401</c:v>
                </c:pt>
                <c:pt idx="17569">
                  <c:v>43297.447916666599</c:v>
                </c:pt>
                <c:pt idx="17570">
                  <c:v>43297.46875</c:v>
                </c:pt>
                <c:pt idx="17571">
                  <c:v>43297.489583333401</c:v>
                </c:pt>
                <c:pt idx="17572">
                  <c:v>43297.510416666599</c:v>
                </c:pt>
                <c:pt idx="17573">
                  <c:v>43297.53125</c:v>
                </c:pt>
                <c:pt idx="17574">
                  <c:v>43297.552083333401</c:v>
                </c:pt>
                <c:pt idx="17575">
                  <c:v>43297.572916666599</c:v>
                </c:pt>
                <c:pt idx="17576">
                  <c:v>43297.59375</c:v>
                </c:pt>
                <c:pt idx="17577">
                  <c:v>43297.614583333401</c:v>
                </c:pt>
                <c:pt idx="17578">
                  <c:v>43297.635416666599</c:v>
                </c:pt>
                <c:pt idx="17579">
                  <c:v>43297.65625</c:v>
                </c:pt>
                <c:pt idx="17580">
                  <c:v>43297.677083333401</c:v>
                </c:pt>
                <c:pt idx="17581">
                  <c:v>43297.697916666599</c:v>
                </c:pt>
                <c:pt idx="17582">
                  <c:v>43297.71875</c:v>
                </c:pt>
                <c:pt idx="17583">
                  <c:v>43297.739583333401</c:v>
                </c:pt>
                <c:pt idx="17584">
                  <c:v>43297.760416666599</c:v>
                </c:pt>
                <c:pt idx="17585">
                  <c:v>43297.78125</c:v>
                </c:pt>
                <c:pt idx="17586">
                  <c:v>43297.802083333401</c:v>
                </c:pt>
                <c:pt idx="17587">
                  <c:v>43297.822916666599</c:v>
                </c:pt>
                <c:pt idx="17588">
                  <c:v>43297.84375</c:v>
                </c:pt>
                <c:pt idx="17589">
                  <c:v>43297.864583333401</c:v>
                </c:pt>
                <c:pt idx="17590">
                  <c:v>43297.885416666599</c:v>
                </c:pt>
                <c:pt idx="17591">
                  <c:v>43297.90625</c:v>
                </c:pt>
                <c:pt idx="17592">
                  <c:v>43297.927083333401</c:v>
                </c:pt>
                <c:pt idx="17593">
                  <c:v>43297.947916666599</c:v>
                </c:pt>
                <c:pt idx="17594">
                  <c:v>43297.96875</c:v>
                </c:pt>
                <c:pt idx="17595">
                  <c:v>43297.989583333401</c:v>
                </c:pt>
                <c:pt idx="17596">
                  <c:v>43298.010416666599</c:v>
                </c:pt>
                <c:pt idx="17597">
                  <c:v>43298.03125</c:v>
                </c:pt>
                <c:pt idx="17598">
                  <c:v>43298.052083333401</c:v>
                </c:pt>
                <c:pt idx="17599">
                  <c:v>43298.072916666599</c:v>
                </c:pt>
                <c:pt idx="17600">
                  <c:v>43298.09375</c:v>
                </c:pt>
                <c:pt idx="17601">
                  <c:v>43298.114583333401</c:v>
                </c:pt>
                <c:pt idx="17602">
                  <c:v>43298.135416666599</c:v>
                </c:pt>
                <c:pt idx="17603">
                  <c:v>43298.15625</c:v>
                </c:pt>
                <c:pt idx="17604">
                  <c:v>43298.177083333401</c:v>
                </c:pt>
                <c:pt idx="17605">
                  <c:v>43298.197916666599</c:v>
                </c:pt>
                <c:pt idx="17606">
                  <c:v>43298.21875</c:v>
                </c:pt>
                <c:pt idx="17607">
                  <c:v>43298.239583333401</c:v>
                </c:pt>
                <c:pt idx="17608">
                  <c:v>43298.260416666599</c:v>
                </c:pt>
                <c:pt idx="17609">
                  <c:v>43298.28125</c:v>
                </c:pt>
                <c:pt idx="17610">
                  <c:v>43298.302083333401</c:v>
                </c:pt>
                <c:pt idx="17611">
                  <c:v>43298.322916666599</c:v>
                </c:pt>
                <c:pt idx="17612">
                  <c:v>43298.34375</c:v>
                </c:pt>
                <c:pt idx="17613">
                  <c:v>43298.364583333401</c:v>
                </c:pt>
                <c:pt idx="17614">
                  <c:v>43298.385416666599</c:v>
                </c:pt>
                <c:pt idx="17615">
                  <c:v>43298.40625</c:v>
                </c:pt>
                <c:pt idx="17616">
                  <c:v>43298.427083333401</c:v>
                </c:pt>
                <c:pt idx="17617">
                  <c:v>43298.447916666599</c:v>
                </c:pt>
                <c:pt idx="17618">
                  <c:v>43298.46875</c:v>
                </c:pt>
                <c:pt idx="17619">
                  <c:v>43298.489583333401</c:v>
                </c:pt>
                <c:pt idx="17620">
                  <c:v>43298.510416666599</c:v>
                </c:pt>
                <c:pt idx="17621">
                  <c:v>43298.53125</c:v>
                </c:pt>
                <c:pt idx="17622">
                  <c:v>43298.552083333401</c:v>
                </c:pt>
                <c:pt idx="17623">
                  <c:v>43298.572916666599</c:v>
                </c:pt>
                <c:pt idx="17624">
                  <c:v>43298.59375</c:v>
                </c:pt>
                <c:pt idx="17625">
                  <c:v>43298.614583333401</c:v>
                </c:pt>
                <c:pt idx="17626">
                  <c:v>43298.635416666599</c:v>
                </c:pt>
                <c:pt idx="17627">
                  <c:v>43298.65625</c:v>
                </c:pt>
                <c:pt idx="17628">
                  <c:v>43298.677083333401</c:v>
                </c:pt>
                <c:pt idx="17629">
                  <c:v>43298.697916666599</c:v>
                </c:pt>
                <c:pt idx="17630">
                  <c:v>43298.71875</c:v>
                </c:pt>
                <c:pt idx="17631">
                  <c:v>43298.739583333401</c:v>
                </c:pt>
                <c:pt idx="17632">
                  <c:v>43298.760416666599</c:v>
                </c:pt>
                <c:pt idx="17633">
                  <c:v>43298.78125</c:v>
                </c:pt>
                <c:pt idx="17634">
                  <c:v>43298.802083333401</c:v>
                </c:pt>
                <c:pt idx="17635">
                  <c:v>43298.822916666599</c:v>
                </c:pt>
                <c:pt idx="17636">
                  <c:v>43298.84375</c:v>
                </c:pt>
                <c:pt idx="17637">
                  <c:v>43298.864583333401</c:v>
                </c:pt>
                <c:pt idx="17638">
                  <c:v>43298.885416666599</c:v>
                </c:pt>
                <c:pt idx="17639">
                  <c:v>43298.90625</c:v>
                </c:pt>
                <c:pt idx="17640">
                  <c:v>43298.927083333401</c:v>
                </c:pt>
                <c:pt idx="17641">
                  <c:v>43298.947916666599</c:v>
                </c:pt>
                <c:pt idx="17642">
                  <c:v>43298.96875</c:v>
                </c:pt>
                <c:pt idx="17643">
                  <c:v>43298.989583333401</c:v>
                </c:pt>
                <c:pt idx="17644">
                  <c:v>43299.010416666599</c:v>
                </c:pt>
                <c:pt idx="17645">
                  <c:v>43299.03125</c:v>
                </c:pt>
                <c:pt idx="17646">
                  <c:v>43299.052083333401</c:v>
                </c:pt>
                <c:pt idx="17647">
                  <c:v>43299.072916666599</c:v>
                </c:pt>
                <c:pt idx="17648">
                  <c:v>43299.09375</c:v>
                </c:pt>
                <c:pt idx="17649">
                  <c:v>43299.114583333401</c:v>
                </c:pt>
                <c:pt idx="17650">
                  <c:v>43299.135416666599</c:v>
                </c:pt>
                <c:pt idx="17651">
                  <c:v>43299.15625</c:v>
                </c:pt>
                <c:pt idx="17652">
                  <c:v>43299.177083333401</c:v>
                </c:pt>
                <c:pt idx="17653">
                  <c:v>43299.197916666599</c:v>
                </c:pt>
                <c:pt idx="17654">
                  <c:v>43299.21875</c:v>
                </c:pt>
                <c:pt idx="17655">
                  <c:v>43299.239583333401</c:v>
                </c:pt>
                <c:pt idx="17656">
                  <c:v>43299.260416666599</c:v>
                </c:pt>
                <c:pt idx="17657">
                  <c:v>43299.28125</c:v>
                </c:pt>
                <c:pt idx="17658">
                  <c:v>43299.302083333401</c:v>
                </c:pt>
                <c:pt idx="17659">
                  <c:v>43299.322916666599</c:v>
                </c:pt>
                <c:pt idx="17660">
                  <c:v>43299.34375</c:v>
                </c:pt>
                <c:pt idx="17661">
                  <c:v>43299.364583333401</c:v>
                </c:pt>
                <c:pt idx="17662">
                  <c:v>43299.385416666599</c:v>
                </c:pt>
                <c:pt idx="17663">
                  <c:v>43299.40625</c:v>
                </c:pt>
                <c:pt idx="17664">
                  <c:v>43299.427083333401</c:v>
                </c:pt>
                <c:pt idx="17665">
                  <c:v>43299.447916666599</c:v>
                </c:pt>
                <c:pt idx="17666">
                  <c:v>43299.46875</c:v>
                </c:pt>
                <c:pt idx="17667">
                  <c:v>43299.489583333401</c:v>
                </c:pt>
                <c:pt idx="17668">
                  <c:v>43299.510416666599</c:v>
                </c:pt>
                <c:pt idx="17669">
                  <c:v>43299.53125</c:v>
                </c:pt>
                <c:pt idx="17670">
                  <c:v>43299.552083333401</c:v>
                </c:pt>
                <c:pt idx="17671">
                  <c:v>43299.572916666599</c:v>
                </c:pt>
                <c:pt idx="17672">
                  <c:v>43299.59375</c:v>
                </c:pt>
                <c:pt idx="17673">
                  <c:v>43299.614583333401</c:v>
                </c:pt>
                <c:pt idx="17674">
                  <c:v>43299.635416666599</c:v>
                </c:pt>
                <c:pt idx="17675">
                  <c:v>43299.65625</c:v>
                </c:pt>
                <c:pt idx="17676">
                  <c:v>43299.677083333401</c:v>
                </c:pt>
                <c:pt idx="17677">
                  <c:v>43299.697916666599</c:v>
                </c:pt>
                <c:pt idx="17678">
                  <c:v>43299.71875</c:v>
                </c:pt>
                <c:pt idx="17679">
                  <c:v>43299.739583333401</c:v>
                </c:pt>
                <c:pt idx="17680">
                  <c:v>43299.760416666599</c:v>
                </c:pt>
                <c:pt idx="17681">
                  <c:v>43299.78125</c:v>
                </c:pt>
                <c:pt idx="17682">
                  <c:v>43299.802083333401</c:v>
                </c:pt>
                <c:pt idx="17683">
                  <c:v>43299.822916666599</c:v>
                </c:pt>
                <c:pt idx="17684">
                  <c:v>43299.84375</c:v>
                </c:pt>
                <c:pt idx="17685">
                  <c:v>43299.864583333401</c:v>
                </c:pt>
                <c:pt idx="17686">
                  <c:v>43299.885416666599</c:v>
                </c:pt>
                <c:pt idx="17687">
                  <c:v>43299.90625</c:v>
                </c:pt>
                <c:pt idx="17688">
                  <c:v>43299.927083333401</c:v>
                </c:pt>
                <c:pt idx="17689">
                  <c:v>43299.947916666599</c:v>
                </c:pt>
                <c:pt idx="17690">
                  <c:v>43299.96875</c:v>
                </c:pt>
                <c:pt idx="17691">
                  <c:v>43299.989583333401</c:v>
                </c:pt>
                <c:pt idx="17692">
                  <c:v>43300.010416666599</c:v>
                </c:pt>
                <c:pt idx="17693">
                  <c:v>43300.03125</c:v>
                </c:pt>
                <c:pt idx="17694">
                  <c:v>43300.052083333401</c:v>
                </c:pt>
                <c:pt idx="17695">
                  <c:v>43300.072916666599</c:v>
                </c:pt>
                <c:pt idx="17696">
                  <c:v>43300.09375</c:v>
                </c:pt>
                <c:pt idx="17697">
                  <c:v>43300.114583333401</c:v>
                </c:pt>
                <c:pt idx="17698">
                  <c:v>43300.135416666599</c:v>
                </c:pt>
                <c:pt idx="17699">
                  <c:v>43300.15625</c:v>
                </c:pt>
                <c:pt idx="17700">
                  <c:v>43300.177083333401</c:v>
                </c:pt>
                <c:pt idx="17701">
                  <c:v>43300.197916666599</c:v>
                </c:pt>
                <c:pt idx="17702">
                  <c:v>43300.21875</c:v>
                </c:pt>
                <c:pt idx="17703">
                  <c:v>43300.239583333401</c:v>
                </c:pt>
                <c:pt idx="17704">
                  <c:v>43300.260416666599</c:v>
                </c:pt>
                <c:pt idx="17705">
                  <c:v>43300.28125</c:v>
                </c:pt>
                <c:pt idx="17706">
                  <c:v>43300.302083333401</c:v>
                </c:pt>
                <c:pt idx="17707">
                  <c:v>43300.322916666599</c:v>
                </c:pt>
                <c:pt idx="17708">
                  <c:v>43300.34375</c:v>
                </c:pt>
                <c:pt idx="17709">
                  <c:v>43300.364583333401</c:v>
                </c:pt>
                <c:pt idx="17710">
                  <c:v>43300.385416666599</c:v>
                </c:pt>
                <c:pt idx="17711">
                  <c:v>43300.40625</c:v>
                </c:pt>
                <c:pt idx="17712">
                  <c:v>43300.427083333401</c:v>
                </c:pt>
                <c:pt idx="17713">
                  <c:v>43300.447916666599</c:v>
                </c:pt>
                <c:pt idx="17714">
                  <c:v>43300.46875</c:v>
                </c:pt>
                <c:pt idx="17715">
                  <c:v>43300.489583333401</c:v>
                </c:pt>
                <c:pt idx="17716">
                  <c:v>43300.510416666599</c:v>
                </c:pt>
                <c:pt idx="17717">
                  <c:v>43300.53125</c:v>
                </c:pt>
                <c:pt idx="17718">
                  <c:v>43300.552083333401</c:v>
                </c:pt>
                <c:pt idx="17719">
                  <c:v>43300.572916666599</c:v>
                </c:pt>
                <c:pt idx="17720">
                  <c:v>43300.59375</c:v>
                </c:pt>
                <c:pt idx="17721">
                  <c:v>43300.614583333401</c:v>
                </c:pt>
                <c:pt idx="17722">
                  <c:v>43300.635416666599</c:v>
                </c:pt>
                <c:pt idx="17723">
                  <c:v>43300.65625</c:v>
                </c:pt>
                <c:pt idx="17724">
                  <c:v>43300.677083333401</c:v>
                </c:pt>
                <c:pt idx="17725">
                  <c:v>43300.697916666599</c:v>
                </c:pt>
                <c:pt idx="17726">
                  <c:v>43300.71875</c:v>
                </c:pt>
                <c:pt idx="17727">
                  <c:v>43300.739583333401</c:v>
                </c:pt>
                <c:pt idx="17728">
                  <c:v>43300.760416666599</c:v>
                </c:pt>
                <c:pt idx="17729">
                  <c:v>43300.78125</c:v>
                </c:pt>
                <c:pt idx="17730">
                  <c:v>43300.802083333401</c:v>
                </c:pt>
                <c:pt idx="17731">
                  <c:v>43300.822916666599</c:v>
                </c:pt>
                <c:pt idx="17732">
                  <c:v>43300.84375</c:v>
                </c:pt>
                <c:pt idx="17733">
                  <c:v>43300.864583333401</c:v>
                </c:pt>
                <c:pt idx="17734">
                  <c:v>43300.885416666599</c:v>
                </c:pt>
                <c:pt idx="17735">
                  <c:v>43300.90625</c:v>
                </c:pt>
                <c:pt idx="17736">
                  <c:v>43300.927083333401</c:v>
                </c:pt>
                <c:pt idx="17737">
                  <c:v>43300.947916666599</c:v>
                </c:pt>
                <c:pt idx="17738">
                  <c:v>43300.96875</c:v>
                </c:pt>
                <c:pt idx="17739">
                  <c:v>43300.989583333401</c:v>
                </c:pt>
                <c:pt idx="17740">
                  <c:v>43301.010416666599</c:v>
                </c:pt>
                <c:pt idx="17741">
                  <c:v>43301.03125</c:v>
                </c:pt>
                <c:pt idx="17742">
                  <c:v>43301.052083333401</c:v>
                </c:pt>
                <c:pt idx="17743">
                  <c:v>43301.072916666599</c:v>
                </c:pt>
                <c:pt idx="17744">
                  <c:v>43301.09375</c:v>
                </c:pt>
                <c:pt idx="17745">
                  <c:v>43301.114583333401</c:v>
                </c:pt>
                <c:pt idx="17746">
                  <c:v>43301.135416666599</c:v>
                </c:pt>
                <c:pt idx="17747">
                  <c:v>43301.15625</c:v>
                </c:pt>
                <c:pt idx="17748">
                  <c:v>43301.177083333401</c:v>
                </c:pt>
                <c:pt idx="17749">
                  <c:v>43301.197916666599</c:v>
                </c:pt>
                <c:pt idx="17750">
                  <c:v>43301.21875</c:v>
                </c:pt>
                <c:pt idx="17751">
                  <c:v>43301.239583333401</c:v>
                </c:pt>
                <c:pt idx="17752">
                  <c:v>43301.260416666599</c:v>
                </c:pt>
                <c:pt idx="17753">
                  <c:v>43301.28125</c:v>
                </c:pt>
                <c:pt idx="17754">
                  <c:v>43301.302083333401</c:v>
                </c:pt>
                <c:pt idx="17755">
                  <c:v>43301.322916666599</c:v>
                </c:pt>
                <c:pt idx="17756">
                  <c:v>43301.34375</c:v>
                </c:pt>
                <c:pt idx="17757">
                  <c:v>43301.364583333401</c:v>
                </c:pt>
                <c:pt idx="17758">
                  <c:v>43301.385416666599</c:v>
                </c:pt>
                <c:pt idx="17759">
                  <c:v>43301.40625</c:v>
                </c:pt>
                <c:pt idx="17760">
                  <c:v>43301.427083333401</c:v>
                </c:pt>
                <c:pt idx="17761">
                  <c:v>43301.447916666599</c:v>
                </c:pt>
                <c:pt idx="17762">
                  <c:v>43301.46875</c:v>
                </c:pt>
                <c:pt idx="17763">
                  <c:v>43301.489583333401</c:v>
                </c:pt>
                <c:pt idx="17764">
                  <c:v>43301.510416666599</c:v>
                </c:pt>
                <c:pt idx="17765">
                  <c:v>43301.53125</c:v>
                </c:pt>
                <c:pt idx="17766">
                  <c:v>43301.552083333401</c:v>
                </c:pt>
                <c:pt idx="17767">
                  <c:v>43301.572916666599</c:v>
                </c:pt>
                <c:pt idx="17768">
                  <c:v>43301.59375</c:v>
                </c:pt>
                <c:pt idx="17769">
                  <c:v>43301.614583333401</c:v>
                </c:pt>
                <c:pt idx="17770">
                  <c:v>43301.635416666599</c:v>
                </c:pt>
                <c:pt idx="17771">
                  <c:v>43301.65625</c:v>
                </c:pt>
                <c:pt idx="17772">
                  <c:v>43301.677083333401</c:v>
                </c:pt>
                <c:pt idx="17773">
                  <c:v>43301.697916666599</c:v>
                </c:pt>
                <c:pt idx="17774">
                  <c:v>43301.71875</c:v>
                </c:pt>
                <c:pt idx="17775">
                  <c:v>43301.739583333401</c:v>
                </c:pt>
                <c:pt idx="17776">
                  <c:v>43301.760416666599</c:v>
                </c:pt>
                <c:pt idx="17777">
                  <c:v>43301.78125</c:v>
                </c:pt>
                <c:pt idx="17778">
                  <c:v>43301.802083333401</c:v>
                </c:pt>
                <c:pt idx="17779">
                  <c:v>43301.822916666599</c:v>
                </c:pt>
                <c:pt idx="17780">
                  <c:v>43301.84375</c:v>
                </c:pt>
                <c:pt idx="17781">
                  <c:v>43301.864583333401</c:v>
                </c:pt>
                <c:pt idx="17782">
                  <c:v>43301.885416666599</c:v>
                </c:pt>
                <c:pt idx="17783">
                  <c:v>43301.90625</c:v>
                </c:pt>
                <c:pt idx="17784">
                  <c:v>43301.927083333401</c:v>
                </c:pt>
                <c:pt idx="17785">
                  <c:v>43301.947916666599</c:v>
                </c:pt>
                <c:pt idx="17786">
                  <c:v>43301.96875</c:v>
                </c:pt>
                <c:pt idx="17787">
                  <c:v>43301.989583333401</c:v>
                </c:pt>
                <c:pt idx="17788">
                  <c:v>43302.010416666599</c:v>
                </c:pt>
                <c:pt idx="17789">
                  <c:v>43302.03125</c:v>
                </c:pt>
                <c:pt idx="17790">
                  <c:v>43302.052083333401</c:v>
                </c:pt>
                <c:pt idx="17791">
                  <c:v>43302.072916666599</c:v>
                </c:pt>
                <c:pt idx="17792">
                  <c:v>43302.09375</c:v>
                </c:pt>
                <c:pt idx="17793">
                  <c:v>43302.114583333401</c:v>
                </c:pt>
                <c:pt idx="17794">
                  <c:v>43302.135416666599</c:v>
                </c:pt>
                <c:pt idx="17795">
                  <c:v>43302.15625</c:v>
                </c:pt>
                <c:pt idx="17796">
                  <c:v>43302.177083333401</c:v>
                </c:pt>
                <c:pt idx="17797">
                  <c:v>43302.197916666599</c:v>
                </c:pt>
                <c:pt idx="17798">
                  <c:v>43302.21875</c:v>
                </c:pt>
                <c:pt idx="17799">
                  <c:v>43302.239583333401</c:v>
                </c:pt>
                <c:pt idx="17800">
                  <c:v>43302.260416666599</c:v>
                </c:pt>
                <c:pt idx="17801">
                  <c:v>43302.28125</c:v>
                </c:pt>
                <c:pt idx="17802">
                  <c:v>43302.302083333401</c:v>
                </c:pt>
                <c:pt idx="17803">
                  <c:v>43302.322916666599</c:v>
                </c:pt>
                <c:pt idx="17804">
                  <c:v>43302.34375</c:v>
                </c:pt>
                <c:pt idx="17805">
                  <c:v>43302.364583333401</c:v>
                </c:pt>
                <c:pt idx="17806">
                  <c:v>43302.385416666599</c:v>
                </c:pt>
                <c:pt idx="17807">
                  <c:v>43302.40625</c:v>
                </c:pt>
                <c:pt idx="17808">
                  <c:v>43302.427083333401</c:v>
                </c:pt>
                <c:pt idx="17809">
                  <c:v>43302.447916666599</c:v>
                </c:pt>
                <c:pt idx="17810">
                  <c:v>43302.46875</c:v>
                </c:pt>
                <c:pt idx="17811">
                  <c:v>43302.489583333401</c:v>
                </c:pt>
                <c:pt idx="17812">
                  <c:v>43302.510416666599</c:v>
                </c:pt>
                <c:pt idx="17813">
                  <c:v>43302.53125</c:v>
                </c:pt>
                <c:pt idx="17814">
                  <c:v>43302.552083333401</c:v>
                </c:pt>
                <c:pt idx="17815">
                  <c:v>43302.572916666599</c:v>
                </c:pt>
                <c:pt idx="17816">
                  <c:v>43302.59375</c:v>
                </c:pt>
                <c:pt idx="17817">
                  <c:v>43302.614583333401</c:v>
                </c:pt>
                <c:pt idx="17818">
                  <c:v>43302.635416666599</c:v>
                </c:pt>
                <c:pt idx="17819">
                  <c:v>43302.65625</c:v>
                </c:pt>
                <c:pt idx="17820">
                  <c:v>43302.677083333401</c:v>
                </c:pt>
                <c:pt idx="17821">
                  <c:v>43302.697916666599</c:v>
                </c:pt>
                <c:pt idx="17822">
                  <c:v>43302.71875</c:v>
                </c:pt>
                <c:pt idx="17823">
                  <c:v>43302.739583333401</c:v>
                </c:pt>
                <c:pt idx="17824">
                  <c:v>43302.760416666599</c:v>
                </c:pt>
                <c:pt idx="17825">
                  <c:v>43302.78125</c:v>
                </c:pt>
                <c:pt idx="17826">
                  <c:v>43302.802083333401</c:v>
                </c:pt>
                <c:pt idx="17827">
                  <c:v>43302.822916666599</c:v>
                </c:pt>
                <c:pt idx="17828">
                  <c:v>43302.84375</c:v>
                </c:pt>
                <c:pt idx="17829">
                  <c:v>43302.864583333401</c:v>
                </c:pt>
                <c:pt idx="17830">
                  <c:v>43302.885416666599</c:v>
                </c:pt>
                <c:pt idx="17831">
                  <c:v>43302.90625</c:v>
                </c:pt>
                <c:pt idx="17832">
                  <c:v>43302.927083333401</c:v>
                </c:pt>
                <c:pt idx="17833">
                  <c:v>43302.947916666599</c:v>
                </c:pt>
                <c:pt idx="17834">
                  <c:v>43302.96875</c:v>
                </c:pt>
                <c:pt idx="17835">
                  <c:v>43302.989583333401</c:v>
                </c:pt>
                <c:pt idx="17836">
                  <c:v>43303.010416666599</c:v>
                </c:pt>
                <c:pt idx="17837">
                  <c:v>43303.03125</c:v>
                </c:pt>
                <c:pt idx="17838">
                  <c:v>43303.052083333401</c:v>
                </c:pt>
                <c:pt idx="17839">
                  <c:v>43303.072916666599</c:v>
                </c:pt>
                <c:pt idx="17840">
                  <c:v>43303.09375</c:v>
                </c:pt>
                <c:pt idx="17841">
                  <c:v>43303.114583333401</c:v>
                </c:pt>
                <c:pt idx="17842">
                  <c:v>43303.135416666599</c:v>
                </c:pt>
                <c:pt idx="17843">
                  <c:v>43303.15625</c:v>
                </c:pt>
                <c:pt idx="17844">
                  <c:v>43303.177083333401</c:v>
                </c:pt>
                <c:pt idx="17845">
                  <c:v>43303.197916666599</c:v>
                </c:pt>
                <c:pt idx="17846">
                  <c:v>43303.21875</c:v>
                </c:pt>
                <c:pt idx="17847">
                  <c:v>43303.239583333401</c:v>
                </c:pt>
                <c:pt idx="17848">
                  <c:v>43303.260416666599</c:v>
                </c:pt>
                <c:pt idx="17849">
                  <c:v>43303.28125</c:v>
                </c:pt>
                <c:pt idx="17850">
                  <c:v>43303.302083333401</c:v>
                </c:pt>
                <c:pt idx="17851">
                  <c:v>43303.322916666599</c:v>
                </c:pt>
                <c:pt idx="17852">
                  <c:v>43303.34375</c:v>
                </c:pt>
                <c:pt idx="17853">
                  <c:v>43303.364583333401</c:v>
                </c:pt>
                <c:pt idx="17854">
                  <c:v>43303.385416666599</c:v>
                </c:pt>
                <c:pt idx="17855">
                  <c:v>43303.40625</c:v>
                </c:pt>
                <c:pt idx="17856">
                  <c:v>43303.427083333401</c:v>
                </c:pt>
                <c:pt idx="17857">
                  <c:v>43303.447916666599</c:v>
                </c:pt>
                <c:pt idx="17858">
                  <c:v>43303.46875</c:v>
                </c:pt>
                <c:pt idx="17859">
                  <c:v>43303.489583333401</c:v>
                </c:pt>
                <c:pt idx="17860">
                  <c:v>43303.510416666599</c:v>
                </c:pt>
                <c:pt idx="17861">
                  <c:v>43303.53125</c:v>
                </c:pt>
                <c:pt idx="17862">
                  <c:v>43303.552083333401</c:v>
                </c:pt>
                <c:pt idx="17863">
                  <c:v>43303.572916666599</c:v>
                </c:pt>
                <c:pt idx="17864">
                  <c:v>43303.59375</c:v>
                </c:pt>
                <c:pt idx="17865">
                  <c:v>43303.614583333401</c:v>
                </c:pt>
                <c:pt idx="17866">
                  <c:v>43303.635416666599</c:v>
                </c:pt>
                <c:pt idx="17867">
                  <c:v>43303.65625</c:v>
                </c:pt>
                <c:pt idx="17868">
                  <c:v>43303.677083333401</c:v>
                </c:pt>
                <c:pt idx="17869">
                  <c:v>43303.697916666599</c:v>
                </c:pt>
                <c:pt idx="17870">
                  <c:v>43303.71875</c:v>
                </c:pt>
                <c:pt idx="17871">
                  <c:v>43303.739583333401</c:v>
                </c:pt>
                <c:pt idx="17872">
                  <c:v>43303.760416666599</c:v>
                </c:pt>
                <c:pt idx="17873">
                  <c:v>43303.78125</c:v>
                </c:pt>
                <c:pt idx="17874">
                  <c:v>43303.802083333401</c:v>
                </c:pt>
                <c:pt idx="17875">
                  <c:v>43303.822916666599</c:v>
                </c:pt>
                <c:pt idx="17876">
                  <c:v>43303.84375</c:v>
                </c:pt>
                <c:pt idx="17877">
                  <c:v>43303.864583333401</c:v>
                </c:pt>
                <c:pt idx="17878">
                  <c:v>43303.885416666599</c:v>
                </c:pt>
                <c:pt idx="17879">
                  <c:v>43303.90625</c:v>
                </c:pt>
                <c:pt idx="17880">
                  <c:v>43303.927083333401</c:v>
                </c:pt>
                <c:pt idx="17881">
                  <c:v>43303.947916666599</c:v>
                </c:pt>
                <c:pt idx="17882">
                  <c:v>43303.96875</c:v>
                </c:pt>
                <c:pt idx="17883">
                  <c:v>43303.989583333401</c:v>
                </c:pt>
                <c:pt idx="17884">
                  <c:v>43304.010416666599</c:v>
                </c:pt>
                <c:pt idx="17885">
                  <c:v>43304.03125</c:v>
                </c:pt>
                <c:pt idx="17886">
                  <c:v>43304.052083333401</c:v>
                </c:pt>
                <c:pt idx="17887">
                  <c:v>43304.072916666599</c:v>
                </c:pt>
                <c:pt idx="17888">
                  <c:v>43304.09375</c:v>
                </c:pt>
                <c:pt idx="17889">
                  <c:v>43304.114583333401</c:v>
                </c:pt>
                <c:pt idx="17890">
                  <c:v>43304.135416666599</c:v>
                </c:pt>
                <c:pt idx="17891">
                  <c:v>43304.15625</c:v>
                </c:pt>
                <c:pt idx="17892">
                  <c:v>43304.177083333401</c:v>
                </c:pt>
                <c:pt idx="17893">
                  <c:v>43304.197916666599</c:v>
                </c:pt>
                <c:pt idx="17894">
                  <c:v>43304.21875</c:v>
                </c:pt>
                <c:pt idx="17895">
                  <c:v>43304.239583333401</c:v>
                </c:pt>
                <c:pt idx="17896">
                  <c:v>43304.260416666599</c:v>
                </c:pt>
                <c:pt idx="17897">
                  <c:v>43304.28125</c:v>
                </c:pt>
                <c:pt idx="17898">
                  <c:v>43304.302083333401</c:v>
                </c:pt>
                <c:pt idx="17899">
                  <c:v>43304.322916666599</c:v>
                </c:pt>
                <c:pt idx="17900">
                  <c:v>43304.34375</c:v>
                </c:pt>
                <c:pt idx="17901">
                  <c:v>43304.364583333401</c:v>
                </c:pt>
                <c:pt idx="17902">
                  <c:v>43304.385416666599</c:v>
                </c:pt>
                <c:pt idx="17903">
                  <c:v>43304.40625</c:v>
                </c:pt>
                <c:pt idx="17904">
                  <c:v>43304.427083333401</c:v>
                </c:pt>
                <c:pt idx="17905">
                  <c:v>43304.447916666599</c:v>
                </c:pt>
                <c:pt idx="17906">
                  <c:v>43304.46875</c:v>
                </c:pt>
                <c:pt idx="17907">
                  <c:v>43304.489583333401</c:v>
                </c:pt>
                <c:pt idx="17908">
                  <c:v>43304.510416666599</c:v>
                </c:pt>
                <c:pt idx="17909">
                  <c:v>43304.53125</c:v>
                </c:pt>
                <c:pt idx="17910">
                  <c:v>43304.552083333401</c:v>
                </c:pt>
                <c:pt idx="17911">
                  <c:v>43304.572916666599</c:v>
                </c:pt>
                <c:pt idx="17912">
                  <c:v>43304.59375</c:v>
                </c:pt>
                <c:pt idx="17913">
                  <c:v>43304.614583333401</c:v>
                </c:pt>
                <c:pt idx="17914">
                  <c:v>43304.635416666599</c:v>
                </c:pt>
                <c:pt idx="17915">
                  <c:v>43304.65625</c:v>
                </c:pt>
                <c:pt idx="17916">
                  <c:v>43304.677083333401</c:v>
                </c:pt>
                <c:pt idx="17917">
                  <c:v>43304.697916666599</c:v>
                </c:pt>
                <c:pt idx="17918">
                  <c:v>43304.71875</c:v>
                </c:pt>
                <c:pt idx="17919">
                  <c:v>43304.739583333401</c:v>
                </c:pt>
                <c:pt idx="17920">
                  <c:v>43304.760416666599</c:v>
                </c:pt>
                <c:pt idx="17921">
                  <c:v>43304.78125</c:v>
                </c:pt>
                <c:pt idx="17922">
                  <c:v>43304.802083333401</c:v>
                </c:pt>
                <c:pt idx="17923">
                  <c:v>43304.822916666599</c:v>
                </c:pt>
                <c:pt idx="17924">
                  <c:v>43304.84375</c:v>
                </c:pt>
                <c:pt idx="17925">
                  <c:v>43304.864583333401</c:v>
                </c:pt>
                <c:pt idx="17926">
                  <c:v>43304.885416666599</c:v>
                </c:pt>
                <c:pt idx="17927">
                  <c:v>43304.90625</c:v>
                </c:pt>
                <c:pt idx="17928">
                  <c:v>43304.927083333401</c:v>
                </c:pt>
                <c:pt idx="17929">
                  <c:v>43304.947916666599</c:v>
                </c:pt>
                <c:pt idx="17930">
                  <c:v>43304.96875</c:v>
                </c:pt>
                <c:pt idx="17931">
                  <c:v>43304.989583333401</c:v>
                </c:pt>
                <c:pt idx="17932">
                  <c:v>43305.010416666599</c:v>
                </c:pt>
                <c:pt idx="17933">
                  <c:v>43305.03125</c:v>
                </c:pt>
                <c:pt idx="17934">
                  <c:v>43305.052083333401</c:v>
                </c:pt>
                <c:pt idx="17935">
                  <c:v>43305.072916666599</c:v>
                </c:pt>
                <c:pt idx="17936">
                  <c:v>43305.09375</c:v>
                </c:pt>
                <c:pt idx="17937">
                  <c:v>43305.114583333401</c:v>
                </c:pt>
                <c:pt idx="17938">
                  <c:v>43305.135416666599</c:v>
                </c:pt>
                <c:pt idx="17939">
                  <c:v>43305.15625</c:v>
                </c:pt>
                <c:pt idx="17940">
                  <c:v>43305.177083333401</c:v>
                </c:pt>
                <c:pt idx="17941">
                  <c:v>43305.197916666599</c:v>
                </c:pt>
                <c:pt idx="17942">
                  <c:v>43305.21875</c:v>
                </c:pt>
                <c:pt idx="17943">
                  <c:v>43305.239583333401</c:v>
                </c:pt>
                <c:pt idx="17944">
                  <c:v>43305.260416666599</c:v>
                </c:pt>
                <c:pt idx="17945">
                  <c:v>43305.28125</c:v>
                </c:pt>
                <c:pt idx="17946">
                  <c:v>43305.302083333401</c:v>
                </c:pt>
                <c:pt idx="17947">
                  <c:v>43305.322916666599</c:v>
                </c:pt>
                <c:pt idx="17948">
                  <c:v>43305.34375</c:v>
                </c:pt>
                <c:pt idx="17949">
                  <c:v>43305.364583333401</c:v>
                </c:pt>
                <c:pt idx="17950">
                  <c:v>43305.385416666599</c:v>
                </c:pt>
                <c:pt idx="17951">
                  <c:v>43305.40625</c:v>
                </c:pt>
                <c:pt idx="17952">
                  <c:v>43305.427083333401</c:v>
                </c:pt>
                <c:pt idx="17953">
                  <c:v>43305.447916666599</c:v>
                </c:pt>
                <c:pt idx="17954">
                  <c:v>43305.46875</c:v>
                </c:pt>
                <c:pt idx="17955">
                  <c:v>43305.489583333401</c:v>
                </c:pt>
                <c:pt idx="17956">
                  <c:v>43305.510416666599</c:v>
                </c:pt>
                <c:pt idx="17957">
                  <c:v>43305.53125</c:v>
                </c:pt>
                <c:pt idx="17958">
                  <c:v>43305.552083333401</c:v>
                </c:pt>
                <c:pt idx="17959">
                  <c:v>43305.572916666599</c:v>
                </c:pt>
                <c:pt idx="17960">
                  <c:v>43305.59375</c:v>
                </c:pt>
                <c:pt idx="17961">
                  <c:v>43305.614583333401</c:v>
                </c:pt>
                <c:pt idx="17962">
                  <c:v>43305.635416666599</c:v>
                </c:pt>
                <c:pt idx="17963">
                  <c:v>43305.65625</c:v>
                </c:pt>
                <c:pt idx="17964">
                  <c:v>43305.677083333401</c:v>
                </c:pt>
                <c:pt idx="17965">
                  <c:v>43305.697916666599</c:v>
                </c:pt>
                <c:pt idx="17966">
                  <c:v>43305.71875</c:v>
                </c:pt>
                <c:pt idx="17967">
                  <c:v>43305.739583333401</c:v>
                </c:pt>
                <c:pt idx="17968">
                  <c:v>43305.760416666599</c:v>
                </c:pt>
                <c:pt idx="17969">
                  <c:v>43305.78125</c:v>
                </c:pt>
                <c:pt idx="17970">
                  <c:v>43305.802083333401</c:v>
                </c:pt>
                <c:pt idx="17971">
                  <c:v>43305.822916666599</c:v>
                </c:pt>
                <c:pt idx="17972">
                  <c:v>43305.84375</c:v>
                </c:pt>
                <c:pt idx="17973">
                  <c:v>43305.864583333401</c:v>
                </c:pt>
                <c:pt idx="17974">
                  <c:v>43305.885416666599</c:v>
                </c:pt>
                <c:pt idx="17975">
                  <c:v>43305.90625</c:v>
                </c:pt>
                <c:pt idx="17976">
                  <c:v>43305.927083333401</c:v>
                </c:pt>
                <c:pt idx="17977">
                  <c:v>43305.947916666599</c:v>
                </c:pt>
                <c:pt idx="17978">
                  <c:v>43305.96875</c:v>
                </c:pt>
                <c:pt idx="17979">
                  <c:v>43305.989583333401</c:v>
                </c:pt>
                <c:pt idx="17980">
                  <c:v>43306.010416666599</c:v>
                </c:pt>
                <c:pt idx="17981">
                  <c:v>43306.03125</c:v>
                </c:pt>
                <c:pt idx="17982">
                  <c:v>43306.052083333401</c:v>
                </c:pt>
                <c:pt idx="17983">
                  <c:v>43306.072916666599</c:v>
                </c:pt>
                <c:pt idx="17984">
                  <c:v>43306.09375</c:v>
                </c:pt>
                <c:pt idx="17985">
                  <c:v>43306.114583333401</c:v>
                </c:pt>
                <c:pt idx="17986">
                  <c:v>43306.135416666599</c:v>
                </c:pt>
                <c:pt idx="17987">
                  <c:v>43306.15625</c:v>
                </c:pt>
                <c:pt idx="17988">
                  <c:v>43306.177083333401</c:v>
                </c:pt>
                <c:pt idx="17989">
                  <c:v>43306.197916666599</c:v>
                </c:pt>
                <c:pt idx="17990">
                  <c:v>43306.21875</c:v>
                </c:pt>
                <c:pt idx="17991">
                  <c:v>43306.239583333401</c:v>
                </c:pt>
                <c:pt idx="17992">
                  <c:v>43306.260416666599</c:v>
                </c:pt>
                <c:pt idx="17993">
                  <c:v>43306.28125</c:v>
                </c:pt>
                <c:pt idx="17994">
                  <c:v>43306.302083333401</c:v>
                </c:pt>
                <c:pt idx="17995">
                  <c:v>43306.322916666599</c:v>
                </c:pt>
                <c:pt idx="17996">
                  <c:v>43306.34375</c:v>
                </c:pt>
                <c:pt idx="17997">
                  <c:v>43306.364583333401</c:v>
                </c:pt>
                <c:pt idx="17998">
                  <c:v>43306.385416666599</c:v>
                </c:pt>
                <c:pt idx="17999">
                  <c:v>43306.40625</c:v>
                </c:pt>
                <c:pt idx="18000">
                  <c:v>43306.427083333401</c:v>
                </c:pt>
                <c:pt idx="18001">
                  <c:v>43306.447916666599</c:v>
                </c:pt>
                <c:pt idx="18002">
                  <c:v>43306.46875</c:v>
                </c:pt>
                <c:pt idx="18003">
                  <c:v>43306.489583333401</c:v>
                </c:pt>
                <c:pt idx="18004">
                  <c:v>43306.510416666599</c:v>
                </c:pt>
                <c:pt idx="18005">
                  <c:v>43306.53125</c:v>
                </c:pt>
                <c:pt idx="18006">
                  <c:v>43306.552083333401</c:v>
                </c:pt>
                <c:pt idx="18007">
                  <c:v>43306.572916666599</c:v>
                </c:pt>
                <c:pt idx="18008">
                  <c:v>43306.59375</c:v>
                </c:pt>
                <c:pt idx="18009">
                  <c:v>43306.614583333401</c:v>
                </c:pt>
                <c:pt idx="18010">
                  <c:v>43306.635416666599</c:v>
                </c:pt>
                <c:pt idx="18011">
                  <c:v>43306.65625</c:v>
                </c:pt>
                <c:pt idx="18012">
                  <c:v>43306.677083333401</c:v>
                </c:pt>
                <c:pt idx="18013">
                  <c:v>43306.697916666599</c:v>
                </c:pt>
                <c:pt idx="18014">
                  <c:v>43306.71875</c:v>
                </c:pt>
                <c:pt idx="18015">
                  <c:v>43306.739583333401</c:v>
                </c:pt>
                <c:pt idx="18016">
                  <c:v>43306.760416666599</c:v>
                </c:pt>
                <c:pt idx="18017">
                  <c:v>43306.78125</c:v>
                </c:pt>
                <c:pt idx="18018">
                  <c:v>43306.802083333401</c:v>
                </c:pt>
                <c:pt idx="18019">
                  <c:v>43306.822916666599</c:v>
                </c:pt>
                <c:pt idx="18020">
                  <c:v>43306.84375</c:v>
                </c:pt>
                <c:pt idx="18021">
                  <c:v>43306.864583333401</c:v>
                </c:pt>
                <c:pt idx="18022">
                  <c:v>43306.885416666599</c:v>
                </c:pt>
                <c:pt idx="18023">
                  <c:v>43306.90625</c:v>
                </c:pt>
                <c:pt idx="18024">
                  <c:v>43306.927083333401</c:v>
                </c:pt>
                <c:pt idx="18025">
                  <c:v>43306.947916666599</c:v>
                </c:pt>
                <c:pt idx="18026">
                  <c:v>43306.96875</c:v>
                </c:pt>
                <c:pt idx="18027">
                  <c:v>43306.989583333401</c:v>
                </c:pt>
                <c:pt idx="18028">
                  <c:v>43307.010416666599</c:v>
                </c:pt>
                <c:pt idx="18029">
                  <c:v>43307.03125</c:v>
                </c:pt>
                <c:pt idx="18030">
                  <c:v>43307.052083333401</c:v>
                </c:pt>
                <c:pt idx="18031">
                  <c:v>43307.072916666599</c:v>
                </c:pt>
                <c:pt idx="18032">
                  <c:v>43307.09375</c:v>
                </c:pt>
                <c:pt idx="18033">
                  <c:v>43307.114583333401</c:v>
                </c:pt>
                <c:pt idx="18034">
                  <c:v>43307.135416666599</c:v>
                </c:pt>
                <c:pt idx="18035">
                  <c:v>43307.15625</c:v>
                </c:pt>
                <c:pt idx="18036">
                  <c:v>43307.177083333401</c:v>
                </c:pt>
                <c:pt idx="18037">
                  <c:v>43307.197916666599</c:v>
                </c:pt>
                <c:pt idx="18038">
                  <c:v>43307.21875</c:v>
                </c:pt>
                <c:pt idx="18039">
                  <c:v>43307.239583333401</c:v>
                </c:pt>
                <c:pt idx="18040">
                  <c:v>43307.260416666599</c:v>
                </c:pt>
                <c:pt idx="18041">
                  <c:v>43307.28125</c:v>
                </c:pt>
                <c:pt idx="18042">
                  <c:v>43307.302083333401</c:v>
                </c:pt>
                <c:pt idx="18043">
                  <c:v>43307.322916666599</c:v>
                </c:pt>
                <c:pt idx="18044">
                  <c:v>43307.34375</c:v>
                </c:pt>
                <c:pt idx="18045">
                  <c:v>43307.364583333401</c:v>
                </c:pt>
                <c:pt idx="18046">
                  <c:v>43307.385416666599</c:v>
                </c:pt>
                <c:pt idx="18047">
                  <c:v>43307.40625</c:v>
                </c:pt>
                <c:pt idx="18048">
                  <c:v>43307.427083333401</c:v>
                </c:pt>
                <c:pt idx="18049">
                  <c:v>43307.447916666599</c:v>
                </c:pt>
                <c:pt idx="18050">
                  <c:v>43307.46875</c:v>
                </c:pt>
                <c:pt idx="18051">
                  <c:v>43307.489583333401</c:v>
                </c:pt>
                <c:pt idx="18052">
                  <c:v>43307.510416666599</c:v>
                </c:pt>
                <c:pt idx="18053">
                  <c:v>43307.53125</c:v>
                </c:pt>
                <c:pt idx="18054">
                  <c:v>43307.552083333401</c:v>
                </c:pt>
                <c:pt idx="18055">
                  <c:v>43307.572916666599</c:v>
                </c:pt>
                <c:pt idx="18056">
                  <c:v>43307.59375</c:v>
                </c:pt>
                <c:pt idx="18057">
                  <c:v>43307.614583333401</c:v>
                </c:pt>
                <c:pt idx="18058">
                  <c:v>43307.635416666599</c:v>
                </c:pt>
                <c:pt idx="18059">
                  <c:v>43307.65625</c:v>
                </c:pt>
                <c:pt idx="18060">
                  <c:v>43307.677083333401</c:v>
                </c:pt>
                <c:pt idx="18061">
                  <c:v>43307.697916666599</c:v>
                </c:pt>
                <c:pt idx="18062">
                  <c:v>43307.71875</c:v>
                </c:pt>
                <c:pt idx="18063">
                  <c:v>43307.739583333401</c:v>
                </c:pt>
                <c:pt idx="18064">
                  <c:v>43307.760416666599</c:v>
                </c:pt>
                <c:pt idx="18065">
                  <c:v>43307.78125</c:v>
                </c:pt>
                <c:pt idx="18066">
                  <c:v>43307.802083333401</c:v>
                </c:pt>
                <c:pt idx="18067">
                  <c:v>43307.822916666599</c:v>
                </c:pt>
                <c:pt idx="18068">
                  <c:v>43307.84375</c:v>
                </c:pt>
                <c:pt idx="18069">
                  <c:v>43307.864583333401</c:v>
                </c:pt>
                <c:pt idx="18070">
                  <c:v>43307.885416666599</c:v>
                </c:pt>
                <c:pt idx="18071">
                  <c:v>43307.90625</c:v>
                </c:pt>
                <c:pt idx="18072">
                  <c:v>43307.927083333401</c:v>
                </c:pt>
                <c:pt idx="18073">
                  <c:v>43307.947916666599</c:v>
                </c:pt>
                <c:pt idx="18074">
                  <c:v>43307.96875</c:v>
                </c:pt>
                <c:pt idx="18075">
                  <c:v>43307.989583333401</c:v>
                </c:pt>
                <c:pt idx="18076">
                  <c:v>43308.010416666599</c:v>
                </c:pt>
                <c:pt idx="18077">
                  <c:v>43308.03125</c:v>
                </c:pt>
                <c:pt idx="18078">
                  <c:v>43308.052083333401</c:v>
                </c:pt>
                <c:pt idx="18079">
                  <c:v>43308.072916666599</c:v>
                </c:pt>
                <c:pt idx="18080">
                  <c:v>43308.09375</c:v>
                </c:pt>
                <c:pt idx="18081">
                  <c:v>43308.114583333401</c:v>
                </c:pt>
                <c:pt idx="18082">
                  <c:v>43308.135416666599</c:v>
                </c:pt>
                <c:pt idx="18083">
                  <c:v>43308.15625</c:v>
                </c:pt>
                <c:pt idx="18084">
                  <c:v>43308.177083333401</c:v>
                </c:pt>
                <c:pt idx="18085">
                  <c:v>43308.197916666599</c:v>
                </c:pt>
                <c:pt idx="18086">
                  <c:v>43308.21875</c:v>
                </c:pt>
                <c:pt idx="18087">
                  <c:v>43308.239583333401</c:v>
                </c:pt>
                <c:pt idx="18088">
                  <c:v>43308.260416666599</c:v>
                </c:pt>
                <c:pt idx="18089">
                  <c:v>43308.28125</c:v>
                </c:pt>
                <c:pt idx="18090">
                  <c:v>43308.302083333401</c:v>
                </c:pt>
                <c:pt idx="18091">
                  <c:v>43308.322916666599</c:v>
                </c:pt>
                <c:pt idx="18092">
                  <c:v>43308.34375</c:v>
                </c:pt>
                <c:pt idx="18093">
                  <c:v>43308.364583333401</c:v>
                </c:pt>
                <c:pt idx="18094">
                  <c:v>43308.385416666599</c:v>
                </c:pt>
                <c:pt idx="18095">
                  <c:v>43308.40625</c:v>
                </c:pt>
                <c:pt idx="18096">
                  <c:v>43308.427083333401</c:v>
                </c:pt>
                <c:pt idx="18097">
                  <c:v>43308.447916666599</c:v>
                </c:pt>
                <c:pt idx="18098">
                  <c:v>43308.46875</c:v>
                </c:pt>
                <c:pt idx="18099">
                  <c:v>43308.489583333401</c:v>
                </c:pt>
                <c:pt idx="18100">
                  <c:v>43308.510416666599</c:v>
                </c:pt>
                <c:pt idx="18101">
                  <c:v>43308.53125</c:v>
                </c:pt>
                <c:pt idx="18102">
                  <c:v>43308.552083333401</c:v>
                </c:pt>
                <c:pt idx="18103">
                  <c:v>43308.572916666599</c:v>
                </c:pt>
                <c:pt idx="18104">
                  <c:v>43308.59375</c:v>
                </c:pt>
                <c:pt idx="18105">
                  <c:v>43308.614583333401</c:v>
                </c:pt>
                <c:pt idx="18106">
                  <c:v>43308.635416666599</c:v>
                </c:pt>
                <c:pt idx="18107">
                  <c:v>43308.65625</c:v>
                </c:pt>
                <c:pt idx="18108">
                  <c:v>43308.677083333401</c:v>
                </c:pt>
                <c:pt idx="18109">
                  <c:v>43308.697916666599</c:v>
                </c:pt>
                <c:pt idx="18110">
                  <c:v>43308.71875</c:v>
                </c:pt>
                <c:pt idx="18111">
                  <c:v>43308.739583333401</c:v>
                </c:pt>
                <c:pt idx="18112">
                  <c:v>43308.760416666599</c:v>
                </c:pt>
                <c:pt idx="18113">
                  <c:v>43308.78125</c:v>
                </c:pt>
                <c:pt idx="18114">
                  <c:v>43308.802083333401</c:v>
                </c:pt>
                <c:pt idx="18115">
                  <c:v>43308.822916666599</c:v>
                </c:pt>
                <c:pt idx="18116">
                  <c:v>43308.84375</c:v>
                </c:pt>
                <c:pt idx="18117">
                  <c:v>43308.864583333401</c:v>
                </c:pt>
                <c:pt idx="18118">
                  <c:v>43308.885416666599</c:v>
                </c:pt>
                <c:pt idx="18119">
                  <c:v>43308.90625</c:v>
                </c:pt>
                <c:pt idx="18120">
                  <c:v>43308.927083333401</c:v>
                </c:pt>
                <c:pt idx="18121">
                  <c:v>43308.947916666599</c:v>
                </c:pt>
                <c:pt idx="18122">
                  <c:v>43308.96875</c:v>
                </c:pt>
                <c:pt idx="18123">
                  <c:v>43308.989583333401</c:v>
                </c:pt>
                <c:pt idx="18124">
                  <c:v>43309.010416666599</c:v>
                </c:pt>
                <c:pt idx="18125">
                  <c:v>43309.03125</c:v>
                </c:pt>
                <c:pt idx="18126">
                  <c:v>43309.052083333401</c:v>
                </c:pt>
                <c:pt idx="18127">
                  <c:v>43309.072916666599</c:v>
                </c:pt>
                <c:pt idx="18128">
                  <c:v>43309.09375</c:v>
                </c:pt>
                <c:pt idx="18129">
                  <c:v>43309.114583333401</c:v>
                </c:pt>
                <c:pt idx="18130">
                  <c:v>43309.135416666599</c:v>
                </c:pt>
                <c:pt idx="18131">
                  <c:v>43309.15625</c:v>
                </c:pt>
                <c:pt idx="18132">
                  <c:v>43309.177083333401</c:v>
                </c:pt>
                <c:pt idx="18133">
                  <c:v>43309.197916666599</c:v>
                </c:pt>
                <c:pt idx="18134">
                  <c:v>43309.21875</c:v>
                </c:pt>
                <c:pt idx="18135">
                  <c:v>43309.239583333401</c:v>
                </c:pt>
                <c:pt idx="18136">
                  <c:v>43309.260416666599</c:v>
                </c:pt>
                <c:pt idx="18137">
                  <c:v>43309.28125</c:v>
                </c:pt>
                <c:pt idx="18138">
                  <c:v>43309.302083333401</c:v>
                </c:pt>
                <c:pt idx="18139">
                  <c:v>43309.322916666599</c:v>
                </c:pt>
                <c:pt idx="18140">
                  <c:v>43309.34375</c:v>
                </c:pt>
                <c:pt idx="18141">
                  <c:v>43309.364583333401</c:v>
                </c:pt>
                <c:pt idx="18142">
                  <c:v>43309.385416666599</c:v>
                </c:pt>
                <c:pt idx="18143">
                  <c:v>43309.40625</c:v>
                </c:pt>
                <c:pt idx="18144">
                  <c:v>43309.427083333401</c:v>
                </c:pt>
                <c:pt idx="18145">
                  <c:v>43309.447916666599</c:v>
                </c:pt>
                <c:pt idx="18146">
                  <c:v>43309.46875</c:v>
                </c:pt>
                <c:pt idx="18147">
                  <c:v>43309.489583333401</c:v>
                </c:pt>
                <c:pt idx="18148">
                  <c:v>43309.510416666599</c:v>
                </c:pt>
                <c:pt idx="18149">
                  <c:v>43309.53125</c:v>
                </c:pt>
                <c:pt idx="18150">
                  <c:v>43309.552083333401</c:v>
                </c:pt>
                <c:pt idx="18151">
                  <c:v>43309.572916666599</c:v>
                </c:pt>
                <c:pt idx="18152">
                  <c:v>43309.59375</c:v>
                </c:pt>
                <c:pt idx="18153">
                  <c:v>43309.614583333401</c:v>
                </c:pt>
                <c:pt idx="18154">
                  <c:v>43309.635416666599</c:v>
                </c:pt>
                <c:pt idx="18155">
                  <c:v>43309.65625</c:v>
                </c:pt>
                <c:pt idx="18156">
                  <c:v>43309.677083333401</c:v>
                </c:pt>
                <c:pt idx="18157">
                  <c:v>43309.697916666599</c:v>
                </c:pt>
                <c:pt idx="18158">
                  <c:v>43309.71875</c:v>
                </c:pt>
                <c:pt idx="18159">
                  <c:v>43309.739583333401</c:v>
                </c:pt>
                <c:pt idx="18160">
                  <c:v>43309.760416666599</c:v>
                </c:pt>
                <c:pt idx="18161">
                  <c:v>43309.78125</c:v>
                </c:pt>
                <c:pt idx="18162">
                  <c:v>43309.802083333401</c:v>
                </c:pt>
                <c:pt idx="18163">
                  <c:v>43309.822916666599</c:v>
                </c:pt>
                <c:pt idx="18164">
                  <c:v>43309.84375</c:v>
                </c:pt>
                <c:pt idx="18165">
                  <c:v>43309.864583333401</c:v>
                </c:pt>
                <c:pt idx="18166">
                  <c:v>43309.885416666599</c:v>
                </c:pt>
                <c:pt idx="18167">
                  <c:v>43309.90625</c:v>
                </c:pt>
                <c:pt idx="18168">
                  <c:v>43309.927083333401</c:v>
                </c:pt>
                <c:pt idx="18169">
                  <c:v>43309.947916666599</c:v>
                </c:pt>
                <c:pt idx="18170">
                  <c:v>43309.96875</c:v>
                </c:pt>
                <c:pt idx="18171">
                  <c:v>43309.989583333401</c:v>
                </c:pt>
                <c:pt idx="18172">
                  <c:v>43310.010416666599</c:v>
                </c:pt>
                <c:pt idx="18173">
                  <c:v>43310.03125</c:v>
                </c:pt>
                <c:pt idx="18174">
                  <c:v>43310.052083333401</c:v>
                </c:pt>
                <c:pt idx="18175">
                  <c:v>43310.072916666599</c:v>
                </c:pt>
                <c:pt idx="18176">
                  <c:v>43310.09375</c:v>
                </c:pt>
                <c:pt idx="18177">
                  <c:v>43310.114583333401</c:v>
                </c:pt>
                <c:pt idx="18178">
                  <c:v>43310.135416666599</c:v>
                </c:pt>
                <c:pt idx="18179">
                  <c:v>43310.15625</c:v>
                </c:pt>
                <c:pt idx="18180">
                  <c:v>43310.177083333401</c:v>
                </c:pt>
                <c:pt idx="18181">
                  <c:v>43310.197916666599</c:v>
                </c:pt>
                <c:pt idx="18182">
                  <c:v>43310.21875</c:v>
                </c:pt>
                <c:pt idx="18183">
                  <c:v>43310.239583333401</c:v>
                </c:pt>
                <c:pt idx="18184">
                  <c:v>43310.260416666599</c:v>
                </c:pt>
                <c:pt idx="18185">
                  <c:v>43310.28125</c:v>
                </c:pt>
                <c:pt idx="18186">
                  <c:v>43310.302083333401</c:v>
                </c:pt>
                <c:pt idx="18187">
                  <c:v>43310.322916666599</c:v>
                </c:pt>
                <c:pt idx="18188">
                  <c:v>43310.34375</c:v>
                </c:pt>
                <c:pt idx="18189">
                  <c:v>43310.364583333401</c:v>
                </c:pt>
                <c:pt idx="18190">
                  <c:v>43310.385416666599</c:v>
                </c:pt>
                <c:pt idx="18191">
                  <c:v>43310.40625</c:v>
                </c:pt>
                <c:pt idx="18192">
                  <c:v>43310.427083333401</c:v>
                </c:pt>
                <c:pt idx="18193">
                  <c:v>43310.447916666599</c:v>
                </c:pt>
                <c:pt idx="18194">
                  <c:v>43310.46875</c:v>
                </c:pt>
                <c:pt idx="18195">
                  <c:v>43310.489583333401</c:v>
                </c:pt>
                <c:pt idx="18196">
                  <c:v>43310.510416666599</c:v>
                </c:pt>
                <c:pt idx="18197">
                  <c:v>43310.53125</c:v>
                </c:pt>
                <c:pt idx="18198">
                  <c:v>43310.552083333401</c:v>
                </c:pt>
                <c:pt idx="18199">
                  <c:v>43310.572916666599</c:v>
                </c:pt>
                <c:pt idx="18200">
                  <c:v>43310.59375</c:v>
                </c:pt>
                <c:pt idx="18201">
                  <c:v>43310.614583333401</c:v>
                </c:pt>
                <c:pt idx="18202">
                  <c:v>43310.635416666599</c:v>
                </c:pt>
                <c:pt idx="18203">
                  <c:v>43310.65625</c:v>
                </c:pt>
                <c:pt idx="18204">
                  <c:v>43310.677083333401</c:v>
                </c:pt>
                <c:pt idx="18205">
                  <c:v>43310.697916666599</c:v>
                </c:pt>
                <c:pt idx="18206">
                  <c:v>43310.71875</c:v>
                </c:pt>
                <c:pt idx="18207">
                  <c:v>43310.739583333401</c:v>
                </c:pt>
                <c:pt idx="18208">
                  <c:v>43310.760416666599</c:v>
                </c:pt>
                <c:pt idx="18209">
                  <c:v>43310.78125</c:v>
                </c:pt>
                <c:pt idx="18210">
                  <c:v>43310.802083333401</c:v>
                </c:pt>
                <c:pt idx="18211">
                  <c:v>43310.822916666599</c:v>
                </c:pt>
                <c:pt idx="18212">
                  <c:v>43310.84375</c:v>
                </c:pt>
                <c:pt idx="18213">
                  <c:v>43310.864583333401</c:v>
                </c:pt>
                <c:pt idx="18214">
                  <c:v>43310.885416666599</c:v>
                </c:pt>
                <c:pt idx="18215">
                  <c:v>43310.90625</c:v>
                </c:pt>
                <c:pt idx="18216">
                  <c:v>43310.927083333401</c:v>
                </c:pt>
                <c:pt idx="18217">
                  <c:v>43310.947916666599</c:v>
                </c:pt>
                <c:pt idx="18218">
                  <c:v>43310.96875</c:v>
                </c:pt>
                <c:pt idx="18219">
                  <c:v>43310.989583333401</c:v>
                </c:pt>
                <c:pt idx="18220">
                  <c:v>43311.010416666599</c:v>
                </c:pt>
                <c:pt idx="18221">
                  <c:v>43311.03125</c:v>
                </c:pt>
                <c:pt idx="18222">
                  <c:v>43311.052083333401</c:v>
                </c:pt>
                <c:pt idx="18223">
                  <c:v>43311.072916666599</c:v>
                </c:pt>
                <c:pt idx="18224">
                  <c:v>43311.09375</c:v>
                </c:pt>
                <c:pt idx="18225">
                  <c:v>43311.114583333401</c:v>
                </c:pt>
                <c:pt idx="18226">
                  <c:v>43311.135416666599</c:v>
                </c:pt>
                <c:pt idx="18227">
                  <c:v>43311.15625</c:v>
                </c:pt>
                <c:pt idx="18228">
                  <c:v>43311.177083333401</c:v>
                </c:pt>
                <c:pt idx="18229">
                  <c:v>43311.197916666599</c:v>
                </c:pt>
                <c:pt idx="18230">
                  <c:v>43311.21875</c:v>
                </c:pt>
                <c:pt idx="18231">
                  <c:v>43311.239583333401</c:v>
                </c:pt>
                <c:pt idx="18232">
                  <c:v>43311.260416666599</c:v>
                </c:pt>
                <c:pt idx="18233">
                  <c:v>43311.28125</c:v>
                </c:pt>
                <c:pt idx="18234">
                  <c:v>43311.302083333401</c:v>
                </c:pt>
                <c:pt idx="18235">
                  <c:v>43311.322916666599</c:v>
                </c:pt>
                <c:pt idx="18236">
                  <c:v>43311.34375</c:v>
                </c:pt>
                <c:pt idx="18237">
                  <c:v>43311.364583333401</c:v>
                </c:pt>
                <c:pt idx="18238">
                  <c:v>43311.385416666599</c:v>
                </c:pt>
                <c:pt idx="18239">
                  <c:v>43311.40625</c:v>
                </c:pt>
                <c:pt idx="18240">
                  <c:v>43311.427083333401</c:v>
                </c:pt>
                <c:pt idx="18241">
                  <c:v>43311.447916666599</c:v>
                </c:pt>
                <c:pt idx="18242">
                  <c:v>43311.46875</c:v>
                </c:pt>
                <c:pt idx="18243">
                  <c:v>43311.489583333401</c:v>
                </c:pt>
                <c:pt idx="18244">
                  <c:v>43311.510416666599</c:v>
                </c:pt>
                <c:pt idx="18245">
                  <c:v>43311.53125</c:v>
                </c:pt>
                <c:pt idx="18246">
                  <c:v>43311.552083333401</c:v>
                </c:pt>
                <c:pt idx="18247">
                  <c:v>43311.572916666599</c:v>
                </c:pt>
                <c:pt idx="18248">
                  <c:v>43311.59375</c:v>
                </c:pt>
                <c:pt idx="18249">
                  <c:v>43311.614583333401</c:v>
                </c:pt>
                <c:pt idx="18250">
                  <c:v>43311.635416666599</c:v>
                </c:pt>
                <c:pt idx="18251">
                  <c:v>43311.65625</c:v>
                </c:pt>
                <c:pt idx="18252">
                  <c:v>43311.677083333401</c:v>
                </c:pt>
                <c:pt idx="18253">
                  <c:v>43311.697916666599</c:v>
                </c:pt>
                <c:pt idx="18254">
                  <c:v>43311.71875</c:v>
                </c:pt>
                <c:pt idx="18255">
                  <c:v>43311.739583333401</c:v>
                </c:pt>
                <c:pt idx="18256">
                  <c:v>43311.760416666599</c:v>
                </c:pt>
                <c:pt idx="18257">
                  <c:v>43311.78125</c:v>
                </c:pt>
                <c:pt idx="18258">
                  <c:v>43311.802083333401</c:v>
                </c:pt>
                <c:pt idx="18259">
                  <c:v>43311.822916666599</c:v>
                </c:pt>
                <c:pt idx="18260">
                  <c:v>43311.84375</c:v>
                </c:pt>
                <c:pt idx="18261">
                  <c:v>43311.864583333401</c:v>
                </c:pt>
                <c:pt idx="18262">
                  <c:v>43311.885416666599</c:v>
                </c:pt>
                <c:pt idx="18263">
                  <c:v>43311.90625</c:v>
                </c:pt>
                <c:pt idx="18264">
                  <c:v>43311.927083333401</c:v>
                </c:pt>
                <c:pt idx="18265">
                  <c:v>43311.947916666599</c:v>
                </c:pt>
                <c:pt idx="18266">
                  <c:v>43311.96875</c:v>
                </c:pt>
                <c:pt idx="18267">
                  <c:v>43311.989583333401</c:v>
                </c:pt>
                <c:pt idx="18268">
                  <c:v>43312.010416666599</c:v>
                </c:pt>
                <c:pt idx="18269">
                  <c:v>43312.03125</c:v>
                </c:pt>
                <c:pt idx="18270">
                  <c:v>43312.052083333401</c:v>
                </c:pt>
                <c:pt idx="18271">
                  <c:v>43312.072916666599</c:v>
                </c:pt>
                <c:pt idx="18272">
                  <c:v>43312.09375</c:v>
                </c:pt>
                <c:pt idx="18273">
                  <c:v>43312.114583333401</c:v>
                </c:pt>
                <c:pt idx="18274">
                  <c:v>43312.135416666599</c:v>
                </c:pt>
                <c:pt idx="18275">
                  <c:v>43312.15625</c:v>
                </c:pt>
                <c:pt idx="18276">
                  <c:v>43312.177083333401</c:v>
                </c:pt>
                <c:pt idx="18277">
                  <c:v>43312.197916666599</c:v>
                </c:pt>
                <c:pt idx="18278">
                  <c:v>43312.21875</c:v>
                </c:pt>
                <c:pt idx="18279">
                  <c:v>43312.239583333401</c:v>
                </c:pt>
                <c:pt idx="18280">
                  <c:v>43312.260416666599</c:v>
                </c:pt>
                <c:pt idx="18281">
                  <c:v>43312.28125</c:v>
                </c:pt>
                <c:pt idx="18282">
                  <c:v>43312.302083333401</c:v>
                </c:pt>
                <c:pt idx="18283">
                  <c:v>43312.322916666599</c:v>
                </c:pt>
                <c:pt idx="18284">
                  <c:v>43312.34375</c:v>
                </c:pt>
                <c:pt idx="18285">
                  <c:v>43312.364583333401</c:v>
                </c:pt>
                <c:pt idx="18286">
                  <c:v>43312.385416666599</c:v>
                </c:pt>
                <c:pt idx="18287">
                  <c:v>43312.40625</c:v>
                </c:pt>
                <c:pt idx="18288">
                  <c:v>43312.427083333401</c:v>
                </c:pt>
                <c:pt idx="18289">
                  <c:v>43312.447916666599</c:v>
                </c:pt>
                <c:pt idx="18290">
                  <c:v>43312.46875</c:v>
                </c:pt>
                <c:pt idx="18291">
                  <c:v>43312.489583333401</c:v>
                </c:pt>
                <c:pt idx="18292">
                  <c:v>43312.510416666599</c:v>
                </c:pt>
                <c:pt idx="18293">
                  <c:v>43312.53125</c:v>
                </c:pt>
                <c:pt idx="18294">
                  <c:v>43312.552083333401</c:v>
                </c:pt>
                <c:pt idx="18295">
                  <c:v>43312.572916666599</c:v>
                </c:pt>
                <c:pt idx="18296">
                  <c:v>43312.59375</c:v>
                </c:pt>
                <c:pt idx="18297">
                  <c:v>43312.614583333401</c:v>
                </c:pt>
                <c:pt idx="18298">
                  <c:v>43312.635416666599</c:v>
                </c:pt>
                <c:pt idx="18299">
                  <c:v>43312.65625</c:v>
                </c:pt>
                <c:pt idx="18300">
                  <c:v>43312.677083333401</c:v>
                </c:pt>
                <c:pt idx="18301">
                  <c:v>43312.697916666599</c:v>
                </c:pt>
                <c:pt idx="18302">
                  <c:v>43312.71875</c:v>
                </c:pt>
                <c:pt idx="18303">
                  <c:v>43312.739583333401</c:v>
                </c:pt>
                <c:pt idx="18304">
                  <c:v>43312.760416666599</c:v>
                </c:pt>
                <c:pt idx="18305">
                  <c:v>43312.78125</c:v>
                </c:pt>
                <c:pt idx="18306">
                  <c:v>43312.802083333401</c:v>
                </c:pt>
                <c:pt idx="18307">
                  <c:v>43312.822916666599</c:v>
                </c:pt>
                <c:pt idx="18308">
                  <c:v>43312.84375</c:v>
                </c:pt>
                <c:pt idx="18309">
                  <c:v>43312.864583333401</c:v>
                </c:pt>
                <c:pt idx="18310">
                  <c:v>43312.885416666599</c:v>
                </c:pt>
                <c:pt idx="18311">
                  <c:v>43312.90625</c:v>
                </c:pt>
                <c:pt idx="18312">
                  <c:v>43312.927083333401</c:v>
                </c:pt>
                <c:pt idx="18313">
                  <c:v>43312.947916666599</c:v>
                </c:pt>
                <c:pt idx="18314">
                  <c:v>43312.96875</c:v>
                </c:pt>
                <c:pt idx="18315">
                  <c:v>43312.989583333401</c:v>
                </c:pt>
                <c:pt idx="18316">
                  <c:v>43313.010416666599</c:v>
                </c:pt>
                <c:pt idx="18317">
                  <c:v>43313.03125</c:v>
                </c:pt>
                <c:pt idx="18318">
                  <c:v>43313.052083333401</c:v>
                </c:pt>
                <c:pt idx="18319">
                  <c:v>43313.072916666599</c:v>
                </c:pt>
                <c:pt idx="18320">
                  <c:v>43313.09375</c:v>
                </c:pt>
                <c:pt idx="18321">
                  <c:v>43313.114583333401</c:v>
                </c:pt>
                <c:pt idx="18322">
                  <c:v>43313.135416666599</c:v>
                </c:pt>
                <c:pt idx="18323">
                  <c:v>43313.15625</c:v>
                </c:pt>
                <c:pt idx="18324">
                  <c:v>43313.177083333401</c:v>
                </c:pt>
                <c:pt idx="18325">
                  <c:v>43313.197916666599</c:v>
                </c:pt>
                <c:pt idx="18326">
                  <c:v>43313.21875</c:v>
                </c:pt>
                <c:pt idx="18327">
                  <c:v>43313.239583333401</c:v>
                </c:pt>
                <c:pt idx="18328">
                  <c:v>43313.260416666599</c:v>
                </c:pt>
                <c:pt idx="18329">
                  <c:v>43313.28125</c:v>
                </c:pt>
                <c:pt idx="18330">
                  <c:v>43313.302083333401</c:v>
                </c:pt>
                <c:pt idx="18331">
                  <c:v>43313.322916666599</c:v>
                </c:pt>
                <c:pt idx="18332">
                  <c:v>43313.34375</c:v>
                </c:pt>
                <c:pt idx="18333">
                  <c:v>43313.364583333401</c:v>
                </c:pt>
                <c:pt idx="18334">
                  <c:v>43313.385416666599</c:v>
                </c:pt>
                <c:pt idx="18335">
                  <c:v>43313.40625</c:v>
                </c:pt>
                <c:pt idx="18336">
                  <c:v>43313.427083333401</c:v>
                </c:pt>
                <c:pt idx="18337">
                  <c:v>43313.447916666599</c:v>
                </c:pt>
                <c:pt idx="18338">
                  <c:v>43313.46875</c:v>
                </c:pt>
                <c:pt idx="18339">
                  <c:v>43313.489583333401</c:v>
                </c:pt>
                <c:pt idx="18340">
                  <c:v>43313.510416666599</c:v>
                </c:pt>
                <c:pt idx="18341">
                  <c:v>43313.53125</c:v>
                </c:pt>
                <c:pt idx="18342">
                  <c:v>43313.552083333401</c:v>
                </c:pt>
                <c:pt idx="18343">
                  <c:v>43313.572916666599</c:v>
                </c:pt>
                <c:pt idx="18344">
                  <c:v>43313.59375</c:v>
                </c:pt>
                <c:pt idx="18345">
                  <c:v>43313.614583333401</c:v>
                </c:pt>
                <c:pt idx="18346">
                  <c:v>43313.635416666599</c:v>
                </c:pt>
                <c:pt idx="18347">
                  <c:v>43313.65625</c:v>
                </c:pt>
                <c:pt idx="18348">
                  <c:v>43313.677083333401</c:v>
                </c:pt>
                <c:pt idx="18349">
                  <c:v>43313.697916666599</c:v>
                </c:pt>
                <c:pt idx="18350">
                  <c:v>43313.71875</c:v>
                </c:pt>
                <c:pt idx="18351">
                  <c:v>43313.739583333401</c:v>
                </c:pt>
                <c:pt idx="18352">
                  <c:v>43313.760416666599</c:v>
                </c:pt>
                <c:pt idx="18353">
                  <c:v>43313.78125</c:v>
                </c:pt>
                <c:pt idx="18354">
                  <c:v>43313.802083333401</c:v>
                </c:pt>
                <c:pt idx="18355">
                  <c:v>43313.822916666599</c:v>
                </c:pt>
                <c:pt idx="18356">
                  <c:v>43313.84375</c:v>
                </c:pt>
                <c:pt idx="18357">
                  <c:v>43313.864583333401</c:v>
                </c:pt>
                <c:pt idx="18358">
                  <c:v>43313.885416666599</c:v>
                </c:pt>
                <c:pt idx="18359">
                  <c:v>43313.90625</c:v>
                </c:pt>
                <c:pt idx="18360">
                  <c:v>43313.927083333401</c:v>
                </c:pt>
                <c:pt idx="18361">
                  <c:v>43313.947916666599</c:v>
                </c:pt>
                <c:pt idx="18362">
                  <c:v>43313.96875</c:v>
                </c:pt>
                <c:pt idx="18363">
                  <c:v>43313.989583333401</c:v>
                </c:pt>
                <c:pt idx="18364">
                  <c:v>43314.010416666599</c:v>
                </c:pt>
                <c:pt idx="18365">
                  <c:v>43314.03125</c:v>
                </c:pt>
                <c:pt idx="18366">
                  <c:v>43314.052083333401</c:v>
                </c:pt>
                <c:pt idx="18367">
                  <c:v>43314.072916666599</c:v>
                </c:pt>
                <c:pt idx="18368">
                  <c:v>43314.09375</c:v>
                </c:pt>
                <c:pt idx="18369">
                  <c:v>43314.114583333401</c:v>
                </c:pt>
                <c:pt idx="18370">
                  <c:v>43314.135416666599</c:v>
                </c:pt>
                <c:pt idx="18371">
                  <c:v>43314.15625</c:v>
                </c:pt>
                <c:pt idx="18372">
                  <c:v>43314.177083333401</c:v>
                </c:pt>
                <c:pt idx="18373">
                  <c:v>43314.197916666599</c:v>
                </c:pt>
                <c:pt idx="18374">
                  <c:v>43314.21875</c:v>
                </c:pt>
                <c:pt idx="18375">
                  <c:v>43314.239583333401</c:v>
                </c:pt>
                <c:pt idx="18376">
                  <c:v>43314.260416666599</c:v>
                </c:pt>
                <c:pt idx="18377">
                  <c:v>43314.28125</c:v>
                </c:pt>
                <c:pt idx="18378">
                  <c:v>43314.302083333401</c:v>
                </c:pt>
                <c:pt idx="18379">
                  <c:v>43314.322916666599</c:v>
                </c:pt>
                <c:pt idx="18380">
                  <c:v>43314.34375</c:v>
                </c:pt>
                <c:pt idx="18381">
                  <c:v>43314.364583333401</c:v>
                </c:pt>
                <c:pt idx="18382">
                  <c:v>43314.385416666599</c:v>
                </c:pt>
                <c:pt idx="18383">
                  <c:v>43314.40625</c:v>
                </c:pt>
                <c:pt idx="18384">
                  <c:v>43314.427083333401</c:v>
                </c:pt>
                <c:pt idx="18385">
                  <c:v>43314.447916666599</c:v>
                </c:pt>
                <c:pt idx="18386">
                  <c:v>43314.46875</c:v>
                </c:pt>
                <c:pt idx="18387">
                  <c:v>43314.489583333401</c:v>
                </c:pt>
                <c:pt idx="18388">
                  <c:v>43314.510416666599</c:v>
                </c:pt>
                <c:pt idx="18389">
                  <c:v>43314.53125</c:v>
                </c:pt>
                <c:pt idx="18390">
                  <c:v>43314.552083333401</c:v>
                </c:pt>
                <c:pt idx="18391">
                  <c:v>43314.572916666599</c:v>
                </c:pt>
                <c:pt idx="18392">
                  <c:v>43314.59375</c:v>
                </c:pt>
                <c:pt idx="18393">
                  <c:v>43314.614583333401</c:v>
                </c:pt>
                <c:pt idx="18394">
                  <c:v>43314.635416666599</c:v>
                </c:pt>
                <c:pt idx="18395">
                  <c:v>43314.65625</c:v>
                </c:pt>
                <c:pt idx="18396">
                  <c:v>43314.677083333401</c:v>
                </c:pt>
                <c:pt idx="18397">
                  <c:v>43314.697916666599</c:v>
                </c:pt>
                <c:pt idx="18398">
                  <c:v>43314.71875</c:v>
                </c:pt>
                <c:pt idx="18399">
                  <c:v>43314.739583333401</c:v>
                </c:pt>
                <c:pt idx="18400">
                  <c:v>43314.760416666599</c:v>
                </c:pt>
                <c:pt idx="18401">
                  <c:v>43314.78125</c:v>
                </c:pt>
                <c:pt idx="18402">
                  <c:v>43314.802083333401</c:v>
                </c:pt>
                <c:pt idx="18403">
                  <c:v>43314.822916666599</c:v>
                </c:pt>
                <c:pt idx="18404">
                  <c:v>43314.84375</c:v>
                </c:pt>
                <c:pt idx="18405">
                  <c:v>43314.864583333401</c:v>
                </c:pt>
                <c:pt idx="18406">
                  <c:v>43314.885416666599</c:v>
                </c:pt>
                <c:pt idx="18407">
                  <c:v>43314.90625</c:v>
                </c:pt>
                <c:pt idx="18408">
                  <c:v>43314.927083333401</c:v>
                </c:pt>
                <c:pt idx="18409">
                  <c:v>43314.947916666599</c:v>
                </c:pt>
                <c:pt idx="18410">
                  <c:v>43314.96875</c:v>
                </c:pt>
                <c:pt idx="18411">
                  <c:v>43314.989583333401</c:v>
                </c:pt>
                <c:pt idx="18412">
                  <c:v>43315.010416666599</c:v>
                </c:pt>
                <c:pt idx="18413">
                  <c:v>43315.03125</c:v>
                </c:pt>
                <c:pt idx="18414">
                  <c:v>43315.052083333401</c:v>
                </c:pt>
                <c:pt idx="18415">
                  <c:v>43315.072916666599</c:v>
                </c:pt>
                <c:pt idx="18416">
                  <c:v>43315.09375</c:v>
                </c:pt>
                <c:pt idx="18417">
                  <c:v>43315.114583333401</c:v>
                </c:pt>
                <c:pt idx="18418">
                  <c:v>43315.135416666599</c:v>
                </c:pt>
                <c:pt idx="18419">
                  <c:v>43315.15625</c:v>
                </c:pt>
                <c:pt idx="18420">
                  <c:v>43315.177083333401</c:v>
                </c:pt>
                <c:pt idx="18421">
                  <c:v>43315.197916666599</c:v>
                </c:pt>
                <c:pt idx="18422">
                  <c:v>43315.21875</c:v>
                </c:pt>
                <c:pt idx="18423">
                  <c:v>43315.239583333401</c:v>
                </c:pt>
                <c:pt idx="18424">
                  <c:v>43315.260416666599</c:v>
                </c:pt>
                <c:pt idx="18425">
                  <c:v>43315.28125</c:v>
                </c:pt>
                <c:pt idx="18426">
                  <c:v>43315.302083333401</c:v>
                </c:pt>
                <c:pt idx="18427">
                  <c:v>43315.322916666599</c:v>
                </c:pt>
                <c:pt idx="18428">
                  <c:v>43315.34375</c:v>
                </c:pt>
                <c:pt idx="18429">
                  <c:v>43315.364583333401</c:v>
                </c:pt>
                <c:pt idx="18430">
                  <c:v>43315.385416666599</c:v>
                </c:pt>
                <c:pt idx="18431">
                  <c:v>43315.40625</c:v>
                </c:pt>
                <c:pt idx="18432">
                  <c:v>43315.427083333401</c:v>
                </c:pt>
                <c:pt idx="18433">
                  <c:v>43315.447916666599</c:v>
                </c:pt>
                <c:pt idx="18434">
                  <c:v>43315.46875</c:v>
                </c:pt>
                <c:pt idx="18435">
                  <c:v>43315.489583333401</c:v>
                </c:pt>
                <c:pt idx="18436">
                  <c:v>43315.510416666599</c:v>
                </c:pt>
                <c:pt idx="18437">
                  <c:v>43315.53125</c:v>
                </c:pt>
                <c:pt idx="18438">
                  <c:v>43315.552083333401</c:v>
                </c:pt>
                <c:pt idx="18439">
                  <c:v>43315.572916666599</c:v>
                </c:pt>
                <c:pt idx="18440">
                  <c:v>43315.59375</c:v>
                </c:pt>
                <c:pt idx="18441">
                  <c:v>43315.614583333401</c:v>
                </c:pt>
                <c:pt idx="18442">
                  <c:v>43315.635416666599</c:v>
                </c:pt>
                <c:pt idx="18443">
                  <c:v>43315.65625</c:v>
                </c:pt>
                <c:pt idx="18444">
                  <c:v>43315.677083333401</c:v>
                </c:pt>
                <c:pt idx="18445">
                  <c:v>43315.697916666599</c:v>
                </c:pt>
                <c:pt idx="18446">
                  <c:v>43315.71875</c:v>
                </c:pt>
                <c:pt idx="18447">
                  <c:v>43315.739583333401</c:v>
                </c:pt>
                <c:pt idx="18448">
                  <c:v>43315.760416666599</c:v>
                </c:pt>
                <c:pt idx="18449">
                  <c:v>43315.78125</c:v>
                </c:pt>
                <c:pt idx="18450">
                  <c:v>43315.802083333401</c:v>
                </c:pt>
                <c:pt idx="18451">
                  <c:v>43315.822916666599</c:v>
                </c:pt>
                <c:pt idx="18452">
                  <c:v>43315.84375</c:v>
                </c:pt>
                <c:pt idx="18453">
                  <c:v>43315.864583333401</c:v>
                </c:pt>
                <c:pt idx="18454">
                  <c:v>43315.885416666599</c:v>
                </c:pt>
                <c:pt idx="18455">
                  <c:v>43315.90625</c:v>
                </c:pt>
                <c:pt idx="18456">
                  <c:v>43315.927083333401</c:v>
                </c:pt>
                <c:pt idx="18457">
                  <c:v>43315.947916666599</c:v>
                </c:pt>
                <c:pt idx="18458">
                  <c:v>43315.96875</c:v>
                </c:pt>
                <c:pt idx="18459">
                  <c:v>43315.989583333401</c:v>
                </c:pt>
                <c:pt idx="18460">
                  <c:v>43316.010416666599</c:v>
                </c:pt>
                <c:pt idx="18461">
                  <c:v>43316.03125</c:v>
                </c:pt>
                <c:pt idx="18462">
                  <c:v>43316.052083333401</c:v>
                </c:pt>
                <c:pt idx="18463">
                  <c:v>43316.072916666599</c:v>
                </c:pt>
                <c:pt idx="18464">
                  <c:v>43316.09375</c:v>
                </c:pt>
                <c:pt idx="18465">
                  <c:v>43316.114583333401</c:v>
                </c:pt>
                <c:pt idx="18466">
                  <c:v>43316.135416666599</c:v>
                </c:pt>
                <c:pt idx="18467">
                  <c:v>43316.15625</c:v>
                </c:pt>
                <c:pt idx="18468">
                  <c:v>43316.177083333401</c:v>
                </c:pt>
                <c:pt idx="18469">
                  <c:v>43316.197916666599</c:v>
                </c:pt>
                <c:pt idx="18470">
                  <c:v>43316.21875</c:v>
                </c:pt>
                <c:pt idx="18471">
                  <c:v>43316.239583333401</c:v>
                </c:pt>
                <c:pt idx="18472">
                  <c:v>43316.260416666599</c:v>
                </c:pt>
                <c:pt idx="18473">
                  <c:v>43316.28125</c:v>
                </c:pt>
                <c:pt idx="18474">
                  <c:v>43316.302083333401</c:v>
                </c:pt>
                <c:pt idx="18475">
                  <c:v>43316.322916666599</c:v>
                </c:pt>
                <c:pt idx="18476">
                  <c:v>43316.34375</c:v>
                </c:pt>
                <c:pt idx="18477">
                  <c:v>43316.364583333401</c:v>
                </c:pt>
                <c:pt idx="18478">
                  <c:v>43316.385416666599</c:v>
                </c:pt>
                <c:pt idx="18479">
                  <c:v>43316.40625</c:v>
                </c:pt>
                <c:pt idx="18480">
                  <c:v>43316.427083333401</c:v>
                </c:pt>
                <c:pt idx="18481">
                  <c:v>43316.447916666599</c:v>
                </c:pt>
                <c:pt idx="18482">
                  <c:v>43316.46875</c:v>
                </c:pt>
                <c:pt idx="18483">
                  <c:v>43316.489583333401</c:v>
                </c:pt>
                <c:pt idx="18484">
                  <c:v>43316.510416666599</c:v>
                </c:pt>
                <c:pt idx="18485">
                  <c:v>43316.53125</c:v>
                </c:pt>
                <c:pt idx="18486">
                  <c:v>43316.552083333401</c:v>
                </c:pt>
                <c:pt idx="18487">
                  <c:v>43316.572916666599</c:v>
                </c:pt>
                <c:pt idx="18488">
                  <c:v>43316.59375</c:v>
                </c:pt>
                <c:pt idx="18489">
                  <c:v>43316.614583333401</c:v>
                </c:pt>
                <c:pt idx="18490">
                  <c:v>43316.635416666599</c:v>
                </c:pt>
                <c:pt idx="18491">
                  <c:v>43316.65625</c:v>
                </c:pt>
                <c:pt idx="18492">
                  <c:v>43316.677083333401</c:v>
                </c:pt>
                <c:pt idx="18493">
                  <c:v>43316.697916666599</c:v>
                </c:pt>
                <c:pt idx="18494">
                  <c:v>43316.71875</c:v>
                </c:pt>
                <c:pt idx="18495">
                  <c:v>43316.739583333401</c:v>
                </c:pt>
                <c:pt idx="18496">
                  <c:v>43316.760416666599</c:v>
                </c:pt>
                <c:pt idx="18497">
                  <c:v>43316.78125</c:v>
                </c:pt>
                <c:pt idx="18498">
                  <c:v>43316.802083333401</c:v>
                </c:pt>
                <c:pt idx="18499">
                  <c:v>43316.822916666599</c:v>
                </c:pt>
                <c:pt idx="18500">
                  <c:v>43316.84375</c:v>
                </c:pt>
                <c:pt idx="18501">
                  <c:v>43316.864583333401</c:v>
                </c:pt>
                <c:pt idx="18502">
                  <c:v>43316.885416666599</c:v>
                </c:pt>
                <c:pt idx="18503">
                  <c:v>43316.90625</c:v>
                </c:pt>
                <c:pt idx="18504">
                  <c:v>43316.927083333401</c:v>
                </c:pt>
                <c:pt idx="18505">
                  <c:v>43316.947916666599</c:v>
                </c:pt>
                <c:pt idx="18506">
                  <c:v>43316.96875</c:v>
                </c:pt>
                <c:pt idx="18507">
                  <c:v>43316.989583333401</c:v>
                </c:pt>
                <c:pt idx="18508">
                  <c:v>43317.010416666599</c:v>
                </c:pt>
                <c:pt idx="18509">
                  <c:v>43317.03125</c:v>
                </c:pt>
                <c:pt idx="18510">
                  <c:v>43317.052083333401</c:v>
                </c:pt>
                <c:pt idx="18511">
                  <c:v>43317.072916666599</c:v>
                </c:pt>
                <c:pt idx="18512">
                  <c:v>43317.09375</c:v>
                </c:pt>
                <c:pt idx="18513">
                  <c:v>43317.114583333401</c:v>
                </c:pt>
                <c:pt idx="18514">
                  <c:v>43317.135416666599</c:v>
                </c:pt>
                <c:pt idx="18515">
                  <c:v>43317.15625</c:v>
                </c:pt>
                <c:pt idx="18516">
                  <c:v>43317.177083333401</c:v>
                </c:pt>
                <c:pt idx="18517">
                  <c:v>43317.197916666599</c:v>
                </c:pt>
                <c:pt idx="18518">
                  <c:v>43317.21875</c:v>
                </c:pt>
                <c:pt idx="18519">
                  <c:v>43317.239583333401</c:v>
                </c:pt>
                <c:pt idx="18520">
                  <c:v>43317.260416666599</c:v>
                </c:pt>
                <c:pt idx="18521">
                  <c:v>43317.28125</c:v>
                </c:pt>
                <c:pt idx="18522">
                  <c:v>43317.302083333401</c:v>
                </c:pt>
                <c:pt idx="18523">
                  <c:v>43317.322916666599</c:v>
                </c:pt>
                <c:pt idx="18524">
                  <c:v>43317.34375</c:v>
                </c:pt>
                <c:pt idx="18525">
                  <c:v>43317.364583333401</c:v>
                </c:pt>
                <c:pt idx="18526">
                  <c:v>43317.385416666599</c:v>
                </c:pt>
                <c:pt idx="18527">
                  <c:v>43317.40625</c:v>
                </c:pt>
                <c:pt idx="18528">
                  <c:v>43317.427083333401</c:v>
                </c:pt>
                <c:pt idx="18529">
                  <c:v>43317.447916666599</c:v>
                </c:pt>
                <c:pt idx="18530">
                  <c:v>43317.46875</c:v>
                </c:pt>
                <c:pt idx="18531">
                  <c:v>43317.489583333401</c:v>
                </c:pt>
                <c:pt idx="18532">
                  <c:v>43317.510416666599</c:v>
                </c:pt>
                <c:pt idx="18533">
                  <c:v>43317.53125</c:v>
                </c:pt>
                <c:pt idx="18534">
                  <c:v>43317.552083333401</c:v>
                </c:pt>
                <c:pt idx="18535">
                  <c:v>43317.572916666599</c:v>
                </c:pt>
                <c:pt idx="18536">
                  <c:v>43317.59375</c:v>
                </c:pt>
                <c:pt idx="18537">
                  <c:v>43317.614583333401</c:v>
                </c:pt>
                <c:pt idx="18538">
                  <c:v>43317.635416666599</c:v>
                </c:pt>
                <c:pt idx="18539">
                  <c:v>43317.65625</c:v>
                </c:pt>
                <c:pt idx="18540">
                  <c:v>43317.677083333401</c:v>
                </c:pt>
                <c:pt idx="18541">
                  <c:v>43317.697916666599</c:v>
                </c:pt>
                <c:pt idx="18542">
                  <c:v>43317.71875</c:v>
                </c:pt>
                <c:pt idx="18543">
                  <c:v>43317.739583333401</c:v>
                </c:pt>
                <c:pt idx="18544">
                  <c:v>43317.760416666599</c:v>
                </c:pt>
                <c:pt idx="18545">
                  <c:v>43317.78125</c:v>
                </c:pt>
                <c:pt idx="18546">
                  <c:v>43317.802083333401</c:v>
                </c:pt>
                <c:pt idx="18547">
                  <c:v>43317.822916666599</c:v>
                </c:pt>
                <c:pt idx="18548">
                  <c:v>43317.84375</c:v>
                </c:pt>
                <c:pt idx="18549">
                  <c:v>43317.864583333401</c:v>
                </c:pt>
                <c:pt idx="18550">
                  <c:v>43317.885416666599</c:v>
                </c:pt>
                <c:pt idx="18551">
                  <c:v>43317.90625</c:v>
                </c:pt>
                <c:pt idx="18552">
                  <c:v>43317.927083333401</c:v>
                </c:pt>
                <c:pt idx="18553">
                  <c:v>43317.947916666599</c:v>
                </c:pt>
                <c:pt idx="18554">
                  <c:v>43317.96875</c:v>
                </c:pt>
                <c:pt idx="18555">
                  <c:v>43317.989583333401</c:v>
                </c:pt>
                <c:pt idx="18556">
                  <c:v>43318.010416666599</c:v>
                </c:pt>
                <c:pt idx="18557">
                  <c:v>43318.03125</c:v>
                </c:pt>
                <c:pt idx="18558">
                  <c:v>43318.052083333401</c:v>
                </c:pt>
                <c:pt idx="18559">
                  <c:v>43318.072916666599</c:v>
                </c:pt>
                <c:pt idx="18560">
                  <c:v>43318.09375</c:v>
                </c:pt>
                <c:pt idx="18561">
                  <c:v>43318.114583333401</c:v>
                </c:pt>
                <c:pt idx="18562">
                  <c:v>43318.135416666599</c:v>
                </c:pt>
                <c:pt idx="18563">
                  <c:v>43318.15625</c:v>
                </c:pt>
                <c:pt idx="18564">
                  <c:v>43318.177083333401</c:v>
                </c:pt>
                <c:pt idx="18565">
                  <c:v>43318.197916666599</c:v>
                </c:pt>
                <c:pt idx="18566">
                  <c:v>43318.21875</c:v>
                </c:pt>
                <c:pt idx="18567">
                  <c:v>43318.239583333401</c:v>
                </c:pt>
                <c:pt idx="18568">
                  <c:v>43318.260416666599</c:v>
                </c:pt>
                <c:pt idx="18569">
                  <c:v>43318.28125</c:v>
                </c:pt>
                <c:pt idx="18570">
                  <c:v>43318.302083333401</c:v>
                </c:pt>
                <c:pt idx="18571">
                  <c:v>43318.322916666599</c:v>
                </c:pt>
                <c:pt idx="18572">
                  <c:v>43318.34375</c:v>
                </c:pt>
                <c:pt idx="18573">
                  <c:v>43318.364583333401</c:v>
                </c:pt>
                <c:pt idx="18574">
                  <c:v>43318.385416666599</c:v>
                </c:pt>
                <c:pt idx="18575">
                  <c:v>43318.40625</c:v>
                </c:pt>
                <c:pt idx="18576">
                  <c:v>43318.427083333401</c:v>
                </c:pt>
                <c:pt idx="18577">
                  <c:v>43318.447916666599</c:v>
                </c:pt>
                <c:pt idx="18578">
                  <c:v>43318.46875</c:v>
                </c:pt>
                <c:pt idx="18579">
                  <c:v>43318.489583333401</c:v>
                </c:pt>
                <c:pt idx="18580">
                  <c:v>43318.510416666599</c:v>
                </c:pt>
                <c:pt idx="18581">
                  <c:v>43318.53125</c:v>
                </c:pt>
                <c:pt idx="18582">
                  <c:v>43318.552083333401</c:v>
                </c:pt>
                <c:pt idx="18583">
                  <c:v>43318.572916666599</c:v>
                </c:pt>
                <c:pt idx="18584">
                  <c:v>43318.59375</c:v>
                </c:pt>
                <c:pt idx="18585">
                  <c:v>43318.614583333401</c:v>
                </c:pt>
                <c:pt idx="18586">
                  <c:v>43318.635416666599</c:v>
                </c:pt>
                <c:pt idx="18587">
                  <c:v>43318.65625</c:v>
                </c:pt>
                <c:pt idx="18588">
                  <c:v>43318.677083333401</c:v>
                </c:pt>
                <c:pt idx="18589">
                  <c:v>43318.697916666599</c:v>
                </c:pt>
                <c:pt idx="18590">
                  <c:v>43318.71875</c:v>
                </c:pt>
                <c:pt idx="18591">
                  <c:v>43318.739583333401</c:v>
                </c:pt>
                <c:pt idx="18592">
                  <c:v>43318.760416666599</c:v>
                </c:pt>
                <c:pt idx="18593">
                  <c:v>43318.78125</c:v>
                </c:pt>
                <c:pt idx="18594">
                  <c:v>43318.802083333401</c:v>
                </c:pt>
                <c:pt idx="18595">
                  <c:v>43318.822916666599</c:v>
                </c:pt>
                <c:pt idx="18596">
                  <c:v>43318.84375</c:v>
                </c:pt>
                <c:pt idx="18597">
                  <c:v>43318.864583333401</c:v>
                </c:pt>
                <c:pt idx="18598">
                  <c:v>43318.885416666599</c:v>
                </c:pt>
                <c:pt idx="18599">
                  <c:v>43318.90625</c:v>
                </c:pt>
                <c:pt idx="18600">
                  <c:v>43318.927083333401</c:v>
                </c:pt>
                <c:pt idx="18601">
                  <c:v>43318.947916666599</c:v>
                </c:pt>
                <c:pt idx="18602">
                  <c:v>43318.96875</c:v>
                </c:pt>
                <c:pt idx="18603">
                  <c:v>43318.989583333401</c:v>
                </c:pt>
                <c:pt idx="18604">
                  <c:v>43319.010416666599</c:v>
                </c:pt>
                <c:pt idx="18605">
                  <c:v>43319.03125</c:v>
                </c:pt>
                <c:pt idx="18606">
                  <c:v>43319.052083333401</c:v>
                </c:pt>
                <c:pt idx="18607">
                  <c:v>43319.072916666599</c:v>
                </c:pt>
                <c:pt idx="18608">
                  <c:v>43319.09375</c:v>
                </c:pt>
                <c:pt idx="18609">
                  <c:v>43319.114583333401</c:v>
                </c:pt>
                <c:pt idx="18610">
                  <c:v>43319.135416666599</c:v>
                </c:pt>
                <c:pt idx="18611">
                  <c:v>43319.15625</c:v>
                </c:pt>
                <c:pt idx="18612">
                  <c:v>43319.177083333401</c:v>
                </c:pt>
                <c:pt idx="18613">
                  <c:v>43319.197916666599</c:v>
                </c:pt>
                <c:pt idx="18614">
                  <c:v>43319.21875</c:v>
                </c:pt>
                <c:pt idx="18615">
                  <c:v>43319.239583333401</c:v>
                </c:pt>
                <c:pt idx="18616">
                  <c:v>43319.260416666599</c:v>
                </c:pt>
                <c:pt idx="18617">
                  <c:v>43319.28125</c:v>
                </c:pt>
                <c:pt idx="18618">
                  <c:v>43319.302083333401</c:v>
                </c:pt>
                <c:pt idx="18619">
                  <c:v>43319.322916666599</c:v>
                </c:pt>
                <c:pt idx="18620">
                  <c:v>43319.34375</c:v>
                </c:pt>
                <c:pt idx="18621">
                  <c:v>43319.364583333401</c:v>
                </c:pt>
                <c:pt idx="18622">
                  <c:v>43319.385416666599</c:v>
                </c:pt>
                <c:pt idx="18623">
                  <c:v>43319.40625</c:v>
                </c:pt>
                <c:pt idx="18624">
                  <c:v>43319.427083333401</c:v>
                </c:pt>
                <c:pt idx="18625">
                  <c:v>43319.447916666599</c:v>
                </c:pt>
                <c:pt idx="18626">
                  <c:v>43319.46875</c:v>
                </c:pt>
                <c:pt idx="18627">
                  <c:v>43319.489583333401</c:v>
                </c:pt>
                <c:pt idx="18628">
                  <c:v>43319.510416666599</c:v>
                </c:pt>
                <c:pt idx="18629">
                  <c:v>43319.53125</c:v>
                </c:pt>
                <c:pt idx="18630">
                  <c:v>43319.552083333401</c:v>
                </c:pt>
                <c:pt idx="18631">
                  <c:v>43319.572916666599</c:v>
                </c:pt>
                <c:pt idx="18632">
                  <c:v>43319.59375</c:v>
                </c:pt>
                <c:pt idx="18633">
                  <c:v>43319.614583333401</c:v>
                </c:pt>
                <c:pt idx="18634">
                  <c:v>43319.635416666599</c:v>
                </c:pt>
                <c:pt idx="18635">
                  <c:v>43319.65625</c:v>
                </c:pt>
                <c:pt idx="18636">
                  <c:v>43319.677083333401</c:v>
                </c:pt>
                <c:pt idx="18637">
                  <c:v>43319.697916666599</c:v>
                </c:pt>
                <c:pt idx="18638">
                  <c:v>43319.71875</c:v>
                </c:pt>
                <c:pt idx="18639">
                  <c:v>43319.739583333401</c:v>
                </c:pt>
                <c:pt idx="18640">
                  <c:v>43319.760416666599</c:v>
                </c:pt>
                <c:pt idx="18641">
                  <c:v>43319.78125</c:v>
                </c:pt>
                <c:pt idx="18642">
                  <c:v>43319.802083333401</c:v>
                </c:pt>
                <c:pt idx="18643">
                  <c:v>43319.822916666599</c:v>
                </c:pt>
                <c:pt idx="18644">
                  <c:v>43319.84375</c:v>
                </c:pt>
                <c:pt idx="18645">
                  <c:v>43319.864583333401</c:v>
                </c:pt>
                <c:pt idx="18646">
                  <c:v>43319.885416666599</c:v>
                </c:pt>
                <c:pt idx="18647">
                  <c:v>43319.90625</c:v>
                </c:pt>
                <c:pt idx="18648">
                  <c:v>43319.927083333401</c:v>
                </c:pt>
                <c:pt idx="18649">
                  <c:v>43319.947916666599</c:v>
                </c:pt>
                <c:pt idx="18650">
                  <c:v>43319.96875</c:v>
                </c:pt>
                <c:pt idx="18651">
                  <c:v>43319.989583333401</c:v>
                </c:pt>
                <c:pt idx="18652">
                  <c:v>43320.010416666599</c:v>
                </c:pt>
                <c:pt idx="18653">
                  <c:v>43320.03125</c:v>
                </c:pt>
                <c:pt idx="18654">
                  <c:v>43320.052083333401</c:v>
                </c:pt>
                <c:pt idx="18655">
                  <c:v>43320.072916666599</c:v>
                </c:pt>
                <c:pt idx="18656">
                  <c:v>43320.09375</c:v>
                </c:pt>
                <c:pt idx="18657">
                  <c:v>43320.114583333401</c:v>
                </c:pt>
                <c:pt idx="18658">
                  <c:v>43320.135416666599</c:v>
                </c:pt>
                <c:pt idx="18659">
                  <c:v>43320.15625</c:v>
                </c:pt>
                <c:pt idx="18660">
                  <c:v>43320.177083333401</c:v>
                </c:pt>
                <c:pt idx="18661">
                  <c:v>43320.197916666599</c:v>
                </c:pt>
                <c:pt idx="18662">
                  <c:v>43320.21875</c:v>
                </c:pt>
                <c:pt idx="18663">
                  <c:v>43320.239583333401</c:v>
                </c:pt>
                <c:pt idx="18664">
                  <c:v>43320.260416666599</c:v>
                </c:pt>
                <c:pt idx="18665">
                  <c:v>43320.28125</c:v>
                </c:pt>
                <c:pt idx="18666">
                  <c:v>43320.302083333401</c:v>
                </c:pt>
                <c:pt idx="18667">
                  <c:v>43320.322916666599</c:v>
                </c:pt>
                <c:pt idx="18668">
                  <c:v>43320.34375</c:v>
                </c:pt>
                <c:pt idx="18669">
                  <c:v>43320.364583333401</c:v>
                </c:pt>
                <c:pt idx="18670">
                  <c:v>43320.385416666599</c:v>
                </c:pt>
                <c:pt idx="18671">
                  <c:v>43320.40625</c:v>
                </c:pt>
                <c:pt idx="18672">
                  <c:v>43320.427083333401</c:v>
                </c:pt>
                <c:pt idx="18673">
                  <c:v>43320.447916666599</c:v>
                </c:pt>
                <c:pt idx="18674">
                  <c:v>43320.46875</c:v>
                </c:pt>
                <c:pt idx="18675">
                  <c:v>43320.489583333401</c:v>
                </c:pt>
                <c:pt idx="18676">
                  <c:v>43320.510416666599</c:v>
                </c:pt>
                <c:pt idx="18677">
                  <c:v>43320.53125</c:v>
                </c:pt>
                <c:pt idx="18678">
                  <c:v>43320.552083333401</c:v>
                </c:pt>
                <c:pt idx="18679">
                  <c:v>43320.572916666599</c:v>
                </c:pt>
                <c:pt idx="18680">
                  <c:v>43320.59375</c:v>
                </c:pt>
                <c:pt idx="18681">
                  <c:v>43320.614583333401</c:v>
                </c:pt>
                <c:pt idx="18682">
                  <c:v>43320.635416666599</c:v>
                </c:pt>
                <c:pt idx="18683">
                  <c:v>43320.65625</c:v>
                </c:pt>
                <c:pt idx="18684">
                  <c:v>43320.677083333401</c:v>
                </c:pt>
                <c:pt idx="18685">
                  <c:v>43320.697916666599</c:v>
                </c:pt>
                <c:pt idx="18686">
                  <c:v>43320.71875</c:v>
                </c:pt>
                <c:pt idx="18687">
                  <c:v>43320.739583333401</c:v>
                </c:pt>
                <c:pt idx="18688">
                  <c:v>43320.760416666599</c:v>
                </c:pt>
                <c:pt idx="18689">
                  <c:v>43320.78125</c:v>
                </c:pt>
                <c:pt idx="18690">
                  <c:v>43320.802083333401</c:v>
                </c:pt>
                <c:pt idx="18691">
                  <c:v>43320.822916666599</c:v>
                </c:pt>
                <c:pt idx="18692">
                  <c:v>43320.84375</c:v>
                </c:pt>
                <c:pt idx="18693">
                  <c:v>43320.864583333401</c:v>
                </c:pt>
                <c:pt idx="18694">
                  <c:v>43320.885416666599</c:v>
                </c:pt>
                <c:pt idx="18695">
                  <c:v>43320.90625</c:v>
                </c:pt>
                <c:pt idx="18696">
                  <c:v>43320.927083333401</c:v>
                </c:pt>
                <c:pt idx="18697">
                  <c:v>43320.947916666599</c:v>
                </c:pt>
                <c:pt idx="18698">
                  <c:v>43320.96875</c:v>
                </c:pt>
                <c:pt idx="18699">
                  <c:v>43320.989583333401</c:v>
                </c:pt>
                <c:pt idx="18700">
                  <c:v>43321.010416666599</c:v>
                </c:pt>
                <c:pt idx="18701">
                  <c:v>43321.03125</c:v>
                </c:pt>
                <c:pt idx="18702">
                  <c:v>43321.052083333401</c:v>
                </c:pt>
                <c:pt idx="18703">
                  <c:v>43321.072916666599</c:v>
                </c:pt>
                <c:pt idx="18704">
                  <c:v>43321.09375</c:v>
                </c:pt>
                <c:pt idx="18705">
                  <c:v>43321.114583333401</c:v>
                </c:pt>
                <c:pt idx="18706">
                  <c:v>43321.135416666599</c:v>
                </c:pt>
                <c:pt idx="18707">
                  <c:v>43321.15625</c:v>
                </c:pt>
                <c:pt idx="18708">
                  <c:v>43321.177083333401</c:v>
                </c:pt>
                <c:pt idx="18709">
                  <c:v>43321.197916666599</c:v>
                </c:pt>
                <c:pt idx="18710">
                  <c:v>43321.21875</c:v>
                </c:pt>
                <c:pt idx="18711">
                  <c:v>43321.239583333401</c:v>
                </c:pt>
                <c:pt idx="18712">
                  <c:v>43321.260416666599</c:v>
                </c:pt>
                <c:pt idx="18713">
                  <c:v>43321.28125</c:v>
                </c:pt>
                <c:pt idx="18714">
                  <c:v>43321.302083333401</c:v>
                </c:pt>
                <c:pt idx="18715">
                  <c:v>43321.322916666599</c:v>
                </c:pt>
                <c:pt idx="18716">
                  <c:v>43321.34375</c:v>
                </c:pt>
                <c:pt idx="18717">
                  <c:v>43321.364583333401</c:v>
                </c:pt>
                <c:pt idx="18718">
                  <c:v>43321.385416666599</c:v>
                </c:pt>
                <c:pt idx="18719">
                  <c:v>43321.40625</c:v>
                </c:pt>
                <c:pt idx="18720">
                  <c:v>43321.427083333401</c:v>
                </c:pt>
                <c:pt idx="18721">
                  <c:v>43321.447916666599</c:v>
                </c:pt>
                <c:pt idx="18722">
                  <c:v>43321.46875</c:v>
                </c:pt>
                <c:pt idx="18723">
                  <c:v>43321.489583333401</c:v>
                </c:pt>
                <c:pt idx="18724">
                  <c:v>43321.510416666599</c:v>
                </c:pt>
                <c:pt idx="18725">
                  <c:v>43321.53125</c:v>
                </c:pt>
                <c:pt idx="18726">
                  <c:v>43321.552083333401</c:v>
                </c:pt>
                <c:pt idx="18727">
                  <c:v>43321.572916666599</c:v>
                </c:pt>
                <c:pt idx="18728">
                  <c:v>43321.59375</c:v>
                </c:pt>
                <c:pt idx="18729">
                  <c:v>43321.614583333401</c:v>
                </c:pt>
                <c:pt idx="18730">
                  <c:v>43321.635416666599</c:v>
                </c:pt>
                <c:pt idx="18731">
                  <c:v>43321.65625</c:v>
                </c:pt>
                <c:pt idx="18732">
                  <c:v>43321.677083333401</c:v>
                </c:pt>
                <c:pt idx="18733">
                  <c:v>43321.697916666599</c:v>
                </c:pt>
                <c:pt idx="18734">
                  <c:v>43321.71875</c:v>
                </c:pt>
                <c:pt idx="18735">
                  <c:v>43321.739583333401</c:v>
                </c:pt>
                <c:pt idx="18736">
                  <c:v>43321.760416666599</c:v>
                </c:pt>
                <c:pt idx="18737">
                  <c:v>43321.78125</c:v>
                </c:pt>
                <c:pt idx="18738">
                  <c:v>43321.802083333401</c:v>
                </c:pt>
                <c:pt idx="18739">
                  <c:v>43321.822916666599</c:v>
                </c:pt>
                <c:pt idx="18740">
                  <c:v>43321.84375</c:v>
                </c:pt>
                <c:pt idx="18741">
                  <c:v>43321.864583333401</c:v>
                </c:pt>
                <c:pt idx="18742">
                  <c:v>43321.885416666599</c:v>
                </c:pt>
                <c:pt idx="18743">
                  <c:v>43321.90625</c:v>
                </c:pt>
                <c:pt idx="18744">
                  <c:v>43321.927083333401</c:v>
                </c:pt>
                <c:pt idx="18745">
                  <c:v>43321.947916666599</c:v>
                </c:pt>
                <c:pt idx="18746">
                  <c:v>43321.96875</c:v>
                </c:pt>
                <c:pt idx="18747">
                  <c:v>43321.989583333401</c:v>
                </c:pt>
                <c:pt idx="18748">
                  <c:v>43322.010416666599</c:v>
                </c:pt>
                <c:pt idx="18749">
                  <c:v>43322.03125</c:v>
                </c:pt>
                <c:pt idx="18750">
                  <c:v>43322.052083333401</c:v>
                </c:pt>
                <c:pt idx="18751">
                  <c:v>43322.072916666599</c:v>
                </c:pt>
                <c:pt idx="18752">
                  <c:v>43322.09375</c:v>
                </c:pt>
                <c:pt idx="18753">
                  <c:v>43322.114583333401</c:v>
                </c:pt>
                <c:pt idx="18754">
                  <c:v>43322.135416666599</c:v>
                </c:pt>
                <c:pt idx="18755">
                  <c:v>43322.15625</c:v>
                </c:pt>
                <c:pt idx="18756">
                  <c:v>43322.177083333401</c:v>
                </c:pt>
                <c:pt idx="18757">
                  <c:v>43322.197916666599</c:v>
                </c:pt>
                <c:pt idx="18758">
                  <c:v>43322.21875</c:v>
                </c:pt>
                <c:pt idx="18759">
                  <c:v>43322.239583333401</c:v>
                </c:pt>
                <c:pt idx="18760">
                  <c:v>43322.260416666599</c:v>
                </c:pt>
                <c:pt idx="18761">
                  <c:v>43322.28125</c:v>
                </c:pt>
                <c:pt idx="18762">
                  <c:v>43322.302083333401</c:v>
                </c:pt>
                <c:pt idx="18763">
                  <c:v>43322.322916666599</c:v>
                </c:pt>
                <c:pt idx="18764">
                  <c:v>43322.34375</c:v>
                </c:pt>
                <c:pt idx="18765">
                  <c:v>43322.364583333401</c:v>
                </c:pt>
                <c:pt idx="18766">
                  <c:v>43322.385416666599</c:v>
                </c:pt>
                <c:pt idx="18767">
                  <c:v>43322.40625</c:v>
                </c:pt>
                <c:pt idx="18768">
                  <c:v>43322.427083333401</c:v>
                </c:pt>
                <c:pt idx="18769">
                  <c:v>43322.447916666599</c:v>
                </c:pt>
                <c:pt idx="18770">
                  <c:v>43322.46875</c:v>
                </c:pt>
                <c:pt idx="18771">
                  <c:v>43322.489583333401</c:v>
                </c:pt>
                <c:pt idx="18772">
                  <c:v>43322.510416666599</c:v>
                </c:pt>
                <c:pt idx="18773">
                  <c:v>43322.53125</c:v>
                </c:pt>
                <c:pt idx="18774">
                  <c:v>43322.552083333401</c:v>
                </c:pt>
                <c:pt idx="18775">
                  <c:v>43322.572916666599</c:v>
                </c:pt>
                <c:pt idx="18776">
                  <c:v>43322.59375</c:v>
                </c:pt>
                <c:pt idx="18777">
                  <c:v>43322.614583333401</c:v>
                </c:pt>
                <c:pt idx="18778">
                  <c:v>43322.635416666599</c:v>
                </c:pt>
                <c:pt idx="18779">
                  <c:v>43322.65625</c:v>
                </c:pt>
                <c:pt idx="18780">
                  <c:v>43322.677083333401</c:v>
                </c:pt>
                <c:pt idx="18781">
                  <c:v>43322.697916666599</c:v>
                </c:pt>
                <c:pt idx="18782">
                  <c:v>43322.71875</c:v>
                </c:pt>
                <c:pt idx="18783">
                  <c:v>43322.739583333401</c:v>
                </c:pt>
                <c:pt idx="18784">
                  <c:v>43322.760416666599</c:v>
                </c:pt>
                <c:pt idx="18785">
                  <c:v>43322.78125</c:v>
                </c:pt>
                <c:pt idx="18786">
                  <c:v>43322.802083333401</c:v>
                </c:pt>
                <c:pt idx="18787">
                  <c:v>43322.822916666599</c:v>
                </c:pt>
                <c:pt idx="18788">
                  <c:v>43322.84375</c:v>
                </c:pt>
                <c:pt idx="18789">
                  <c:v>43322.864583333401</c:v>
                </c:pt>
                <c:pt idx="18790">
                  <c:v>43322.885416666599</c:v>
                </c:pt>
                <c:pt idx="18791">
                  <c:v>43322.90625</c:v>
                </c:pt>
                <c:pt idx="18792">
                  <c:v>43322.927083333401</c:v>
                </c:pt>
                <c:pt idx="18793">
                  <c:v>43322.947916666599</c:v>
                </c:pt>
                <c:pt idx="18794">
                  <c:v>43322.96875</c:v>
                </c:pt>
                <c:pt idx="18795">
                  <c:v>43322.989583333401</c:v>
                </c:pt>
                <c:pt idx="18796">
                  <c:v>43323.010416666599</c:v>
                </c:pt>
                <c:pt idx="18797">
                  <c:v>43323.03125</c:v>
                </c:pt>
                <c:pt idx="18798">
                  <c:v>43323.052083333401</c:v>
                </c:pt>
                <c:pt idx="18799">
                  <c:v>43323.072916666599</c:v>
                </c:pt>
                <c:pt idx="18800">
                  <c:v>43323.09375</c:v>
                </c:pt>
                <c:pt idx="18801">
                  <c:v>43323.114583333401</c:v>
                </c:pt>
                <c:pt idx="18802">
                  <c:v>43323.135416666599</c:v>
                </c:pt>
                <c:pt idx="18803">
                  <c:v>43323.15625</c:v>
                </c:pt>
                <c:pt idx="18804">
                  <c:v>43323.177083333401</c:v>
                </c:pt>
                <c:pt idx="18805">
                  <c:v>43323.197916666599</c:v>
                </c:pt>
                <c:pt idx="18806">
                  <c:v>43323.21875</c:v>
                </c:pt>
                <c:pt idx="18807">
                  <c:v>43323.239583333401</c:v>
                </c:pt>
                <c:pt idx="18808">
                  <c:v>43323.260416666599</c:v>
                </c:pt>
                <c:pt idx="18809">
                  <c:v>43323.28125</c:v>
                </c:pt>
                <c:pt idx="18810">
                  <c:v>43323.302083333401</c:v>
                </c:pt>
                <c:pt idx="18811">
                  <c:v>43323.322916666599</c:v>
                </c:pt>
                <c:pt idx="18812">
                  <c:v>43323.34375</c:v>
                </c:pt>
                <c:pt idx="18813">
                  <c:v>43323.364583333401</c:v>
                </c:pt>
                <c:pt idx="18814">
                  <c:v>43323.385416666599</c:v>
                </c:pt>
                <c:pt idx="18815">
                  <c:v>43323.40625</c:v>
                </c:pt>
                <c:pt idx="18816">
                  <c:v>43323.427083333401</c:v>
                </c:pt>
                <c:pt idx="18817">
                  <c:v>43323.447916666599</c:v>
                </c:pt>
                <c:pt idx="18818">
                  <c:v>43323.46875</c:v>
                </c:pt>
                <c:pt idx="18819">
                  <c:v>43323.489583333401</c:v>
                </c:pt>
                <c:pt idx="18820">
                  <c:v>43323.510416666599</c:v>
                </c:pt>
                <c:pt idx="18821">
                  <c:v>43323.53125</c:v>
                </c:pt>
                <c:pt idx="18822">
                  <c:v>43323.552083333401</c:v>
                </c:pt>
                <c:pt idx="18823">
                  <c:v>43323.572916666599</c:v>
                </c:pt>
                <c:pt idx="18824">
                  <c:v>43323.59375</c:v>
                </c:pt>
                <c:pt idx="18825">
                  <c:v>43323.614583333401</c:v>
                </c:pt>
                <c:pt idx="18826">
                  <c:v>43323.635416666599</c:v>
                </c:pt>
                <c:pt idx="18827">
                  <c:v>43323.65625</c:v>
                </c:pt>
                <c:pt idx="18828">
                  <c:v>43323.677083333401</c:v>
                </c:pt>
                <c:pt idx="18829">
                  <c:v>43323.697916666599</c:v>
                </c:pt>
                <c:pt idx="18830">
                  <c:v>43323.71875</c:v>
                </c:pt>
                <c:pt idx="18831">
                  <c:v>43323.739583333401</c:v>
                </c:pt>
                <c:pt idx="18832">
                  <c:v>43323.760416666599</c:v>
                </c:pt>
                <c:pt idx="18833">
                  <c:v>43323.78125</c:v>
                </c:pt>
                <c:pt idx="18834">
                  <c:v>43323.802083333401</c:v>
                </c:pt>
                <c:pt idx="18835">
                  <c:v>43323.822916666599</c:v>
                </c:pt>
                <c:pt idx="18836">
                  <c:v>43323.84375</c:v>
                </c:pt>
                <c:pt idx="18837">
                  <c:v>43323.864583333401</c:v>
                </c:pt>
                <c:pt idx="18838">
                  <c:v>43323.885416666599</c:v>
                </c:pt>
                <c:pt idx="18839">
                  <c:v>43323.90625</c:v>
                </c:pt>
                <c:pt idx="18840">
                  <c:v>43323.927083333401</c:v>
                </c:pt>
                <c:pt idx="18841">
                  <c:v>43323.947916666599</c:v>
                </c:pt>
                <c:pt idx="18842">
                  <c:v>43323.96875</c:v>
                </c:pt>
                <c:pt idx="18843">
                  <c:v>43323.989583333401</c:v>
                </c:pt>
                <c:pt idx="18844">
                  <c:v>43324.010416666599</c:v>
                </c:pt>
                <c:pt idx="18845">
                  <c:v>43324.03125</c:v>
                </c:pt>
                <c:pt idx="18846">
                  <c:v>43324.052083333401</c:v>
                </c:pt>
                <c:pt idx="18847">
                  <c:v>43324.072916666599</c:v>
                </c:pt>
                <c:pt idx="18848">
                  <c:v>43324.09375</c:v>
                </c:pt>
                <c:pt idx="18849">
                  <c:v>43324.114583333401</c:v>
                </c:pt>
                <c:pt idx="18850">
                  <c:v>43324.135416666599</c:v>
                </c:pt>
                <c:pt idx="18851">
                  <c:v>43324.15625</c:v>
                </c:pt>
                <c:pt idx="18852">
                  <c:v>43324.177083333401</c:v>
                </c:pt>
                <c:pt idx="18853">
                  <c:v>43324.197916666599</c:v>
                </c:pt>
                <c:pt idx="18854">
                  <c:v>43324.21875</c:v>
                </c:pt>
                <c:pt idx="18855">
                  <c:v>43324.239583333401</c:v>
                </c:pt>
                <c:pt idx="18856">
                  <c:v>43324.260416666599</c:v>
                </c:pt>
                <c:pt idx="18857">
                  <c:v>43324.28125</c:v>
                </c:pt>
                <c:pt idx="18858">
                  <c:v>43324.302083333401</c:v>
                </c:pt>
                <c:pt idx="18859">
                  <c:v>43324.322916666599</c:v>
                </c:pt>
                <c:pt idx="18860">
                  <c:v>43324.34375</c:v>
                </c:pt>
                <c:pt idx="18861">
                  <c:v>43324.364583333401</c:v>
                </c:pt>
                <c:pt idx="18862">
                  <c:v>43324.385416666599</c:v>
                </c:pt>
                <c:pt idx="18863">
                  <c:v>43324.40625</c:v>
                </c:pt>
                <c:pt idx="18864">
                  <c:v>43324.427083333401</c:v>
                </c:pt>
                <c:pt idx="18865">
                  <c:v>43324.447916666599</c:v>
                </c:pt>
                <c:pt idx="18866">
                  <c:v>43324.46875</c:v>
                </c:pt>
                <c:pt idx="18867">
                  <c:v>43324.489583333401</c:v>
                </c:pt>
                <c:pt idx="18868">
                  <c:v>43324.510416666599</c:v>
                </c:pt>
                <c:pt idx="18869">
                  <c:v>43324.53125</c:v>
                </c:pt>
                <c:pt idx="18870">
                  <c:v>43324.552083333401</c:v>
                </c:pt>
                <c:pt idx="18871">
                  <c:v>43324.572916666599</c:v>
                </c:pt>
                <c:pt idx="18872">
                  <c:v>43324.59375</c:v>
                </c:pt>
                <c:pt idx="18873">
                  <c:v>43324.614583333401</c:v>
                </c:pt>
                <c:pt idx="18874">
                  <c:v>43324.635416666599</c:v>
                </c:pt>
                <c:pt idx="18875">
                  <c:v>43324.65625</c:v>
                </c:pt>
                <c:pt idx="18876">
                  <c:v>43324.677083333401</c:v>
                </c:pt>
                <c:pt idx="18877">
                  <c:v>43324.697916666599</c:v>
                </c:pt>
                <c:pt idx="18878">
                  <c:v>43324.71875</c:v>
                </c:pt>
                <c:pt idx="18879">
                  <c:v>43324.739583333401</c:v>
                </c:pt>
                <c:pt idx="18880">
                  <c:v>43324.760416666599</c:v>
                </c:pt>
                <c:pt idx="18881">
                  <c:v>43324.78125</c:v>
                </c:pt>
                <c:pt idx="18882">
                  <c:v>43324.802083333401</c:v>
                </c:pt>
                <c:pt idx="18883">
                  <c:v>43324.822916666599</c:v>
                </c:pt>
                <c:pt idx="18884">
                  <c:v>43324.84375</c:v>
                </c:pt>
                <c:pt idx="18885">
                  <c:v>43324.864583333401</c:v>
                </c:pt>
                <c:pt idx="18886">
                  <c:v>43324.885416666599</c:v>
                </c:pt>
                <c:pt idx="18887">
                  <c:v>43324.90625</c:v>
                </c:pt>
                <c:pt idx="18888">
                  <c:v>43324.927083333401</c:v>
                </c:pt>
                <c:pt idx="18889">
                  <c:v>43324.947916666599</c:v>
                </c:pt>
                <c:pt idx="18890">
                  <c:v>43324.96875</c:v>
                </c:pt>
                <c:pt idx="18891">
                  <c:v>43324.989583333401</c:v>
                </c:pt>
                <c:pt idx="18892">
                  <c:v>43325.010416666599</c:v>
                </c:pt>
                <c:pt idx="18893">
                  <c:v>43325.03125</c:v>
                </c:pt>
                <c:pt idx="18894">
                  <c:v>43325.052083333401</c:v>
                </c:pt>
                <c:pt idx="18895">
                  <c:v>43325.072916666599</c:v>
                </c:pt>
                <c:pt idx="18896">
                  <c:v>43325.09375</c:v>
                </c:pt>
                <c:pt idx="18897">
                  <c:v>43325.114583333401</c:v>
                </c:pt>
                <c:pt idx="18898">
                  <c:v>43325.135416666599</c:v>
                </c:pt>
                <c:pt idx="18899">
                  <c:v>43325.15625</c:v>
                </c:pt>
                <c:pt idx="18900">
                  <c:v>43325.177083333401</c:v>
                </c:pt>
                <c:pt idx="18901">
                  <c:v>43325.197916666599</c:v>
                </c:pt>
                <c:pt idx="18902">
                  <c:v>43325.21875</c:v>
                </c:pt>
                <c:pt idx="18903">
                  <c:v>43325.239583333401</c:v>
                </c:pt>
                <c:pt idx="18904">
                  <c:v>43325.260416666599</c:v>
                </c:pt>
                <c:pt idx="18905">
                  <c:v>43325.28125</c:v>
                </c:pt>
                <c:pt idx="18906">
                  <c:v>43325.302083333401</c:v>
                </c:pt>
                <c:pt idx="18907">
                  <c:v>43325.322916666599</c:v>
                </c:pt>
                <c:pt idx="18908">
                  <c:v>43325.34375</c:v>
                </c:pt>
                <c:pt idx="18909">
                  <c:v>43325.364583333401</c:v>
                </c:pt>
                <c:pt idx="18910">
                  <c:v>43325.385416666599</c:v>
                </c:pt>
                <c:pt idx="18911">
                  <c:v>43325.40625</c:v>
                </c:pt>
                <c:pt idx="18912">
                  <c:v>43325.427083333401</c:v>
                </c:pt>
                <c:pt idx="18913">
                  <c:v>43325.447916666599</c:v>
                </c:pt>
                <c:pt idx="18914">
                  <c:v>43325.46875</c:v>
                </c:pt>
                <c:pt idx="18915">
                  <c:v>43325.489583333401</c:v>
                </c:pt>
                <c:pt idx="18916">
                  <c:v>43325.510416666599</c:v>
                </c:pt>
                <c:pt idx="18917">
                  <c:v>43325.53125</c:v>
                </c:pt>
                <c:pt idx="18918">
                  <c:v>43325.552083333401</c:v>
                </c:pt>
                <c:pt idx="18919">
                  <c:v>43325.572916666599</c:v>
                </c:pt>
                <c:pt idx="18920">
                  <c:v>43325.59375</c:v>
                </c:pt>
                <c:pt idx="18921">
                  <c:v>43325.614583333401</c:v>
                </c:pt>
                <c:pt idx="18922">
                  <c:v>43325.635416666599</c:v>
                </c:pt>
                <c:pt idx="18923">
                  <c:v>43325.65625</c:v>
                </c:pt>
                <c:pt idx="18924">
                  <c:v>43325.677083333401</c:v>
                </c:pt>
                <c:pt idx="18925">
                  <c:v>43325.697916666599</c:v>
                </c:pt>
                <c:pt idx="18926">
                  <c:v>43325.71875</c:v>
                </c:pt>
                <c:pt idx="18927">
                  <c:v>43325.739583333401</c:v>
                </c:pt>
                <c:pt idx="18928">
                  <c:v>43325.760416666599</c:v>
                </c:pt>
                <c:pt idx="18929">
                  <c:v>43325.78125</c:v>
                </c:pt>
                <c:pt idx="18930">
                  <c:v>43325.802083333401</c:v>
                </c:pt>
                <c:pt idx="18931">
                  <c:v>43325.822916666599</c:v>
                </c:pt>
                <c:pt idx="18932">
                  <c:v>43325.84375</c:v>
                </c:pt>
                <c:pt idx="18933">
                  <c:v>43325.864583333401</c:v>
                </c:pt>
                <c:pt idx="18934">
                  <c:v>43325.885416666599</c:v>
                </c:pt>
                <c:pt idx="18935">
                  <c:v>43325.90625</c:v>
                </c:pt>
                <c:pt idx="18936">
                  <c:v>43325.927083333401</c:v>
                </c:pt>
                <c:pt idx="18937">
                  <c:v>43325.947916666599</c:v>
                </c:pt>
                <c:pt idx="18938">
                  <c:v>43325.96875</c:v>
                </c:pt>
                <c:pt idx="18939">
                  <c:v>43325.989583333401</c:v>
                </c:pt>
                <c:pt idx="18940">
                  <c:v>43326.010416666599</c:v>
                </c:pt>
                <c:pt idx="18941">
                  <c:v>43326.03125</c:v>
                </c:pt>
                <c:pt idx="18942">
                  <c:v>43326.052083333401</c:v>
                </c:pt>
                <c:pt idx="18943">
                  <c:v>43326.072916666599</c:v>
                </c:pt>
                <c:pt idx="18944">
                  <c:v>43326.09375</c:v>
                </c:pt>
                <c:pt idx="18945">
                  <c:v>43326.114583333401</c:v>
                </c:pt>
                <c:pt idx="18946">
                  <c:v>43326.135416666599</c:v>
                </c:pt>
                <c:pt idx="18947">
                  <c:v>43326.15625</c:v>
                </c:pt>
                <c:pt idx="18948">
                  <c:v>43326.177083333401</c:v>
                </c:pt>
                <c:pt idx="18949">
                  <c:v>43326.197916666599</c:v>
                </c:pt>
                <c:pt idx="18950">
                  <c:v>43326.21875</c:v>
                </c:pt>
                <c:pt idx="18951">
                  <c:v>43326.239583333401</c:v>
                </c:pt>
                <c:pt idx="18952">
                  <c:v>43326.260416666599</c:v>
                </c:pt>
                <c:pt idx="18953">
                  <c:v>43326.28125</c:v>
                </c:pt>
                <c:pt idx="18954">
                  <c:v>43326.302083333401</c:v>
                </c:pt>
                <c:pt idx="18955">
                  <c:v>43326.322916666599</c:v>
                </c:pt>
                <c:pt idx="18956">
                  <c:v>43326.34375</c:v>
                </c:pt>
                <c:pt idx="18957">
                  <c:v>43326.364583333401</c:v>
                </c:pt>
                <c:pt idx="18958">
                  <c:v>43326.385416666599</c:v>
                </c:pt>
                <c:pt idx="18959">
                  <c:v>43326.40625</c:v>
                </c:pt>
                <c:pt idx="18960">
                  <c:v>43326.427083333401</c:v>
                </c:pt>
                <c:pt idx="18961">
                  <c:v>43326.447916666599</c:v>
                </c:pt>
                <c:pt idx="18962">
                  <c:v>43326.46875</c:v>
                </c:pt>
                <c:pt idx="18963">
                  <c:v>43326.489583333401</c:v>
                </c:pt>
                <c:pt idx="18964">
                  <c:v>43326.510416666599</c:v>
                </c:pt>
                <c:pt idx="18965">
                  <c:v>43326.53125</c:v>
                </c:pt>
                <c:pt idx="18966">
                  <c:v>43326.552083333401</c:v>
                </c:pt>
                <c:pt idx="18967">
                  <c:v>43326.572916666599</c:v>
                </c:pt>
                <c:pt idx="18968">
                  <c:v>43326.59375</c:v>
                </c:pt>
                <c:pt idx="18969">
                  <c:v>43326.614583333401</c:v>
                </c:pt>
                <c:pt idx="18970">
                  <c:v>43326.635416666599</c:v>
                </c:pt>
                <c:pt idx="18971">
                  <c:v>43326.65625</c:v>
                </c:pt>
                <c:pt idx="18972">
                  <c:v>43326.677083333401</c:v>
                </c:pt>
                <c:pt idx="18973">
                  <c:v>43326.697916666599</c:v>
                </c:pt>
                <c:pt idx="18974">
                  <c:v>43326.71875</c:v>
                </c:pt>
                <c:pt idx="18975">
                  <c:v>43326.739583333401</c:v>
                </c:pt>
                <c:pt idx="18976">
                  <c:v>43326.760416666599</c:v>
                </c:pt>
                <c:pt idx="18977">
                  <c:v>43326.78125</c:v>
                </c:pt>
                <c:pt idx="18978">
                  <c:v>43326.802083333401</c:v>
                </c:pt>
                <c:pt idx="18979">
                  <c:v>43326.822916666599</c:v>
                </c:pt>
                <c:pt idx="18980">
                  <c:v>43326.84375</c:v>
                </c:pt>
                <c:pt idx="18981">
                  <c:v>43326.864583333401</c:v>
                </c:pt>
                <c:pt idx="18982">
                  <c:v>43326.885416666599</c:v>
                </c:pt>
                <c:pt idx="18983">
                  <c:v>43326.90625</c:v>
                </c:pt>
                <c:pt idx="18984">
                  <c:v>43326.927083333401</c:v>
                </c:pt>
                <c:pt idx="18985">
                  <c:v>43326.947916666599</c:v>
                </c:pt>
                <c:pt idx="18986">
                  <c:v>43326.96875</c:v>
                </c:pt>
                <c:pt idx="18987">
                  <c:v>43326.989583333401</c:v>
                </c:pt>
                <c:pt idx="18988">
                  <c:v>43327.010416666599</c:v>
                </c:pt>
                <c:pt idx="18989">
                  <c:v>43327.03125</c:v>
                </c:pt>
                <c:pt idx="18990">
                  <c:v>43327.052083333401</c:v>
                </c:pt>
                <c:pt idx="18991">
                  <c:v>43327.072916666599</c:v>
                </c:pt>
                <c:pt idx="18992">
                  <c:v>43327.09375</c:v>
                </c:pt>
                <c:pt idx="18993">
                  <c:v>43327.114583333401</c:v>
                </c:pt>
                <c:pt idx="18994">
                  <c:v>43327.135416666599</c:v>
                </c:pt>
                <c:pt idx="18995">
                  <c:v>43327.15625</c:v>
                </c:pt>
                <c:pt idx="18996">
                  <c:v>43327.177083333401</c:v>
                </c:pt>
                <c:pt idx="18997">
                  <c:v>43327.197916666599</c:v>
                </c:pt>
                <c:pt idx="18998">
                  <c:v>43327.21875</c:v>
                </c:pt>
                <c:pt idx="18999">
                  <c:v>43327.239583333401</c:v>
                </c:pt>
                <c:pt idx="19000">
                  <c:v>43327.260416666599</c:v>
                </c:pt>
                <c:pt idx="19001">
                  <c:v>43327.28125</c:v>
                </c:pt>
                <c:pt idx="19002">
                  <c:v>43327.302083333401</c:v>
                </c:pt>
                <c:pt idx="19003">
                  <c:v>43327.322916666599</c:v>
                </c:pt>
                <c:pt idx="19004">
                  <c:v>43327.34375</c:v>
                </c:pt>
                <c:pt idx="19005">
                  <c:v>43327.364583333401</c:v>
                </c:pt>
                <c:pt idx="19006">
                  <c:v>43327.385416666599</c:v>
                </c:pt>
                <c:pt idx="19007">
                  <c:v>43327.40625</c:v>
                </c:pt>
                <c:pt idx="19008">
                  <c:v>43327.427083333401</c:v>
                </c:pt>
                <c:pt idx="19009">
                  <c:v>43327.447916666599</c:v>
                </c:pt>
                <c:pt idx="19010">
                  <c:v>43327.46875</c:v>
                </c:pt>
                <c:pt idx="19011">
                  <c:v>43327.489583333401</c:v>
                </c:pt>
                <c:pt idx="19012">
                  <c:v>43327.510416666599</c:v>
                </c:pt>
                <c:pt idx="19013">
                  <c:v>43327.53125</c:v>
                </c:pt>
                <c:pt idx="19014">
                  <c:v>43327.552083333401</c:v>
                </c:pt>
                <c:pt idx="19015">
                  <c:v>43327.572916666599</c:v>
                </c:pt>
                <c:pt idx="19016">
                  <c:v>43327.59375</c:v>
                </c:pt>
                <c:pt idx="19017">
                  <c:v>43327.614583333401</c:v>
                </c:pt>
                <c:pt idx="19018">
                  <c:v>43327.635416666599</c:v>
                </c:pt>
                <c:pt idx="19019">
                  <c:v>43327.65625</c:v>
                </c:pt>
                <c:pt idx="19020">
                  <c:v>43327.677083333401</c:v>
                </c:pt>
                <c:pt idx="19021">
                  <c:v>43327.697916666599</c:v>
                </c:pt>
                <c:pt idx="19022">
                  <c:v>43327.71875</c:v>
                </c:pt>
                <c:pt idx="19023">
                  <c:v>43327.739583333401</c:v>
                </c:pt>
                <c:pt idx="19024">
                  <c:v>43327.760416666599</c:v>
                </c:pt>
                <c:pt idx="19025">
                  <c:v>43327.78125</c:v>
                </c:pt>
                <c:pt idx="19026">
                  <c:v>43327.802083333401</c:v>
                </c:pt>
                <c:pt idx="19027">
                  <c:v>43327.822916666599</c:v>
                </c:pt>
                <c:pt idx="19028">
                  <c:v>43327.84375</c:v>
                </c:pt>
                <c:pt idx="19029">
                  <c:v>43327.864583333401</c:v>
                </c:pt>
                <c:pt idx="19030">
                  <c:v>43327.885416666599</c:v>
                </c:pt>
                <c:pt idx="19031">
                  <c:v>43327.90625</c:v>
                </c:pt>
                <c:pt idx="19032">
                  <c:v>43327.927083333401</c:v>
                </c:pt>
                <c:pt idx="19033">
                  <c:v>43327.947916666599</c:v>
                </c:pt>
                <c:pt idx="19034">
                  <c:v>43327.96875</c:v>
                </c:pt>
                <c:pt idx="19035">
                  <c:v>43327.989583333401</c:v>
                </c:pt>
                <c:pt idx="19036">
                  <c:v>43328.010416666599</c:v>
                </c:pt>
                <c:pt idx="19037">
                  <c:v>43328.03125</c:v>
                </c:pt>
                <c:pt idx="19038">
                  <c:v>43328.052083333401</c:v>
                </c:pt>
                <c:pt idx="19039">
                  <c:v>43328.072916666599</c:v>
                </c:pt>
                <c:pt idx="19040">
                  <c:v>43328.09375</c:v>
                </c:pt>
                <c:pt idx="19041">
                  <c:v>43328.114583333401</c:v>
                </c:pt>
                <c:pt idx="19042">
                  <c:v>43328.135416666599</c:v>
                </c:pt>
                <c:pt idx="19043">
                  <c:v>43328.15625</c:v>
                </c:pt>
                <c:pt idx="19044">
                  <c:v>43328.177083333401</c:v>
                </c:pt>
                <c:pt idx="19045">
                  <c:v>43328.197916666599</c:v>
                </c:pt>
                <c:pt idx="19046">
                  <c:v>43328.21875</c:v>
                </c:pt>
                <c:pt idx="19047">
                  <c:v>43328.239583333401</c:v>
                </c:pt>
                <c:pt idx="19048">
                  <c:v>43328.260416666599</c:v>
                </c:pt>
                <c:pt idx="19049">
                  <c:v>43328.28125</c:v>
                </c:pt>
                <c:pt idx="19050">
                  <c:v>43328.302083333401</c:v>
                </c:pt>
                <c:pt idx="19051">
                  <c:v>43328.322916666599</c:v>
                </c:pt>
                <c:pt idx="19052">
                  <c:v>43328.34375</c:v>
                </c:pt>
                <c:pt idx="19053">
                  <c:v>43328.364583333401</c:v>
                </c:pt>
                <c:pt idx="19054">
                  <c:v>43328.385416666599</c:v>
                </c:pt>
                <c:pt idx="19055">
                  <c:v>43328.40625</c:v>
                </c:pt>
                <c:pt idx="19056">
                  <c:v>43328.427083333401</c:v>
                </c:pt>
                <c:pt idx="19057">
                  <c:v>43328.447916666599</c:v>
                </c:pt>
                <c:pt idx="19058">
                  <c:v>43328.46875</c:v>
                </c:pt>
                <c:pt idx="19059">
                  <c:v>43328.489583333401</c:v>
                </c:pt>
                <c:pt idx="19060">
                  <c:v>43328.510416666599</c:v>
                </c:pt>
                <c:pt idx="19061">
                  <c:v>43328.53125</c:v>
                </c:pt>
                <c:pt idx="19062">
                  <c:v>43328.552083333401</c:v>
                </c:pt>
                <c:pt idx="19063">
                  <c:v>43328.572916666599</c:v>
                </c:pt>
                <c:pt idx="19064">
                  <c:v>43328.59375</c:v>
                </c:pt>
                <c:pt idx="19065">
                  <c:v>43328.614583333401</c:v>
                </c:pt>
                <c:pt idx="19066">
                  <c:v>43328.635416666599</c:v>
                </c:pt>
                <c:pt idx="19067">
                  <c:v>43328.65625</c:v>
                </c:pt>
                <c:pt idx="19068">
                  <c:v>43328.677083333401</c:v>
                </c:pt>
                <c:pt idx="19069">
                  <c:v>43328.697916666599</c:v>
                </c:pt>
                <c:pt idx="19070">
                  <c:v>43328.71875</c:v>
                </c:pt>
                <c:pt idx="19071">
                  <c:v>43328.739583333401</c:v>
                </c:pt>
                <c:pt idx="19072">
                  <c:v>43328.760416666599</c:v>
                </c:pt>
                <c:pt idx="19073">
                  <c:v>43328.78125</c:v>
                </c:pt>
                <c:pt idx="19074">
                  <c:v>43328.802083333401</c:v>
                </c:pt>
                <c:pt idx="19075">
                  <c:v>43328.822916666599</c:v>
                </c:pt>
                <c:pt idx="19076">
                  <c:v>43328.84375</c:v>
                </c:pt>
                <c:pt idx="19077">
                  <c:v>43328.864583333401</c:v>
                </c:pt>
                <c:pt idx="19078">
                  <c:v>43328.885416666599</c:v>
                </c:pt>
                <c:pt idx="19079">
                  <c:v>43328.90625</c:v>
                </c:pt>
                <c:pt idx="19080">
                  <c:v>43328.927083333401</c:v>
                </c:pt>
                <c:pt idx="19081">
                  <c:v>43328.947916666599</c:v>
                </c:pt>
                <c:pt idx="19082">
                  <c:v>43328.96875</c:v>
                </c:pt>
                <c:pt idx="19083">
                  <c:v>43328.989583333401</c:v>
                </c:pt>
                <c:pt idx="19084">
                  <c:v>43329.010416666599</c:v>
                </c:pt>
                <c:pt idx="19085">
                  <c:v>43329.03125</c:v>
                </c:pt>
                <c:pt idx="19086">
                  <c:v>43329.052083333401</c:v>
                </c:pt>
                <c:pt idx="19087">
                  <c:v>43329.072916666599</c:v>
                </c:pt>
                <c:pt idx="19088">
                  <c:v>43329.09375</c:v>
                </c:pt>
                <c:pt idx="19089">
                  <c:v>43329.114583333401</c:v>
                </c:pt>
                <c:pt idx="19090">
                  <c:v>43329.135416666599</c:v>
                </c:pt>
                <c:pt idx="19091">
                  <c:v>43329.15625</c:v>
                </c:pt>
                <c:pt idx="19092">
                  <c:v>43329.177083333401</c:v>
                </c:pt>
                <c:pt idx="19093">
                  <c:v>43329.197916666599</c:v>
                </c:pt>
                <c:pt idx="19094">
                  <c:v>43329.21875</c:v>
                </c:pt>
                <c:pt idx="19095">
                  <c:v>43329.239583333401</c:v>
                </c:pt>
                <c:pt idx="19096">
                  <c:v>43329.260416666599</c:v>
                </c:pt>
                <c:pt idx="19097">
                  <c:v>43329.28125</c:v>
                </c:pt>
                <c:pt idx="19098">
                  <c:v>43329.302083333401</c:v>
                </c:pt>
                <c:pt idx="19099">
                  <c:v>43329.322916666599</c:v>
                </c:pt>
                <c:pt idx="19100">
                  <c:v>43329.34375</c:v>
                </c:pt>
                <c:pt idx="19101">
                  <c:v>43329.364583333401</c:v>
                </c:pt>
                <c:pt idx="19102">
                  <c:v>43329.385416666599</c:v>
                </c:pt>
                <c:pt idx="19103">
                  <c:v>43329.40625</c:v>
                </c:pt>
                <c:pt idx="19104">
                  <c:v>43329.427083333401</c:v>
                </c:pt>
                <c:pt idx="19105">
                  <c:v>43329.447916666599</c:v>
                </c:pt>
                <c:pt idx="19106">
                  <c:v>43329.46875</c:v>
                </c:pt>
                <c:pt idx="19107">
                  <c:v>43329.489583333401</c:v>
                </c:pt>
                <c:pt idx="19108">
                  <c:v>43329.510416666599</c:v>
                </c:pt>
                <c:pt idx="19109">
                  <c:v>43329.53125</c:v>
                </c:pt>
                <c:pt idx="19110">
                  <c:v>43329.552083333401</c:v>
                </c:pt>
                <c:pt idx="19111">
                  <c:v>43329.572916666599</c:v>
                </c:pt>
                <c:pt idx="19112">
                  <c:v>43329.59375</c:v>
                </c:pt>
                <c:pt idx="19113">
                  <c:v>43329.614583333401</c:v>
                </c:pt>
                <c:pt idx="19114">
                  <c:v>43329.635416666599</c:v>
                </c:pt>
                <c:pt idx="19115">
                  <c:v>43329.65625</c:v>
                </c:pt>
                <c:pt idx="19116">
                  <c:v>43329.677083333401</c:v>
                </c:pt>
                <c:pt idx="19117">
                  <c:v>43329.697916666599</c:v>
                </c:pt>
                <c:pt idx="19118">
                  <c:v>43329.71875</c:v>
                </c:pt>
                <c:pt idx="19119">
                  <c:v>43329.739583333401</c:v>
                </c:pt>
                <c:pt idx="19120">
                  <c:v>43329.760416666599</c:v>
                </c:pt>
                <c:pt idx="19121">
                  <c:v>43329.78125</c:v>
                </c:pt>
                <c:pt idx="19122">
                  <c:v>43329.802083333401</c:v>
                </c:pt>
                <c:pt idx="19123">
                  <c:v>43329.822916666599</c:v>
                </c:pt>
                <c:pt idx="19124">
                  <c:v>43329.84375</c:v>
                </c:pt>
                <c:pt idx="19125">
                  <c:v>43329.864583333401</c:v>
                </c:pt>
                <c:pt idx="19126">
                  <c:v>43329.885416666599</c:v>
                </c:pt>
                <c:pt idx="19127">
                  <c:v>43329.90625</c:v>
                </c:pt>
                <c:pt idx="19128">
                  <c:v>43329.927083333401</c:v>
                </c:pt>
                <c:pt idx="19129">
                  <c:v>43329.947916666599</c:v>
                </c:pt>
                <c:pt idx="19130">
                  <c:v>43329.96875</c:v>
                </c:pt>
                <c:pt idx="19131">
                  <c:v>43329.989583333401</c:v>
                </c:pt>
                <c:pt idx="19132">
                  <c:v>43330.010416666599</c:v>
                </c:pt>
                <c:pt idx="19133">
                  <c:v>43330.03125</c:v>
                </c:pt>
                <c:pt idx="19134">
                  <c:v>43330.052083333401</c:v>
                </c:pt>
                <c:pt idx="19135">
                  <c:v>43330.072916666599</c:v>
                </c:pt>
                <c:pt idx="19136">
                  <c:v>43330.09375</c:v>
                </c:pt>
                <c:pt idx="19137">
                  <c:v>43330.114583333401</c:v>
                </c:pt>
                <c:pt idx="19138">
                  <c:v>43330.135416666599</c:v>
                </c:pt>
                <c:pt idx="19139">
                  <c:v>43330.15625</c:v>
                </c:pt>
                <c:pt idx="19140">
                  <c:v>43330.177083333401</c:v>
                </c:pt>
                <c:pt idx="19141">
                  <c:v>43330.197916666599</c:v>
                </c:pt>
                <c:pt idx="19142">
                  <c:v>43330.21875</c:v>
                </c:pt>
                <c:pt idx="19143">
                  <c:v>43330.239583333401</c:v>
                </c:pt>
                <c:pt idx="19144">
                  <c:v>43330.260416666599</c:v>
                </c:pt>
                <c:pt idx="19145">
                  <c:v>43330.28125</c:v>
                </c:pt>
                <c:pt idx="19146">
                  <c:v>43330.302083333401</c:v>
                </c:pt>
                <c:pt idx="19147">
                  <c:v>43330.322916666599</c:v>
                </c:pt>
                <c:pt idx="19148">
                  <c:v>43330.34375</c:v>
                </c:pt>
                <c:pt idx="19149">
                  <c:v>43330.364583333401</c:v>
                </c:pt>
                <c:pt idx="19150">
                  <c:v>43330.385416666599</c:v>
                </c:pt>
                <c:pt idx="19151">
                  <c:v>43330.40625</c:v>
                </c:pt>
                <c:pt idx="19152">
                  <c:v>43330.427083333401</c:v>
                </c:pt>
                <c:pt idx="19153">
                  <c:v>43330.447916666599</c:v>
                </c:pt>
                <c:pt idx="19154">
                  <c:v>43330.46875</c:v>
                </c:pt>
                <c:pt idx="19155">
                  <c:v>43330.489583333401</c:v>
                </c:pt>
                <c:pt idx="19156">
                  <c:v>43330.510416666599</c:v>
                </c:pt>
                <c:pt idx="19157">
                  <c:v>43330.53125</c:v>
                </c:pt>
                <c:pt idx="19158">
                  <c:v>43330.552083333401</c:v>
                </c:pt>
                <c:pt idx="19159">
                  <c:v>43330.572916666599</c:v>
                </c:pt>
                <c:pt idx="19160">
                  <c:v>43330.59375</c:v>
                </c:pt>
                <c:pt idx="19161">
                  <c:v>43330.614583333401</c:v>
                </c:pt>
                <c:pt idx="19162">
                  <c:v>43330.635416666599</c:v>
                </c:pt>
                <c:pt idx="19163">
                  <c:v>43330.65625</c:v>
                </c:pt>
                <c:pt idx="19164">
                  <c:v>43330.677083333401</c:v>
                </c:pt>
                <c:pt idx="19165">
                  <c:v>43330.697916666599</c:v>
                </c:pt>
                <c:pt idx="19166">
                  <c:v>43330.71875</c:v>
                </c:pt>
                <c:pt idx="19167">
                  <c:v>43330.739583333401</c:v>
                </c:pt>
                <c:pt idx="19168">
                  <c:v>43330.760416666599</c:v>
                </c:pt>
                <c:pt idx="19169">
                  <c:v>43330.78125</c:v>
                </c:pt>
                <c:pt idx="19170">
                  <c:v>43330.802083333401</c:v>
                </c:pt>
                <c:pt idx="19171">
                  <c:v>43330.822916666599</c:v>
                </c:pt>
                <c:pt idx="19172">
                  <c:v>43330.84375</c:v>
                </c:pt>
                <c:pt idx="19173">
                  <c:v>43330.864583333401</c:v>
                </c:pt>
                <c:pt idx="19174">
                  <c:v>43330.885416666599</c:v>
                </c:pt>
                <c:pt idx="19175">
                  <c:v>43330.90625</c:v>
                </c:pt>
                <c:pt idx="19176">
                  <c:v>43330.927083333401</c:v>
                </c:pt>
                <c:pt idx="19177">
                  <c:v>43330.947916666599</c:v>
                </c:pt>
                <c:pt idx="19178">
                  <c:v>43330.96875</c:v>
                </c:pt>
                <c:pt idx="19179">
                  <c:v>43330.989583333401</c:v>
                </c:pt>
                <c:pt idx="19180">
                  <c:v>43331.010416666599</c:v>
                </c:pt>
                <c:pt idx="19181">
                  <c:v>43331.03125</c:v>
                </c:pt>
                <c:pt idx="19182">
                  <c:v>43331.052083333401</c:v>
                </c:pt>
                <c:pt idx="19183">
                  <c:v>43331.072916666599</c:v>
                </c:pt>
                <c:pt idx="19184">
                  <c:v>43331.09375</c:v>
                </c:pt>
                <c:pt idx="19185">
                  <c:v>43331.114583333401</c:v>
                </c:pt>
                <c:pt idx="19186">
                  <c:v>43331.135416666599</c:v>
                </c:pt>
                <c:pt idx="19187">
                  <c:v>43331.15625</c:v>
                </c:pt>
                <c:pt idx="19188">
                  <c:v>43331.177083333401</c:v>
                </c:pt>
                <c:pt idx="19189">
                  <c:v>43331.197916666599</c:v>
                </c:pt>
                <c:pt idx="19190">
                  <c:v>43331.21875</c:v>
                </c:pt>
                <c:pt idx="19191">
                  <c:v>43331.239583333401</c:v>
                </c:pt>
                <c:pt idx="19192">
                  <c:v>43331.260416666599</c:v>
                </c:pt>
                <c:pt idx="19193">
                  <c:v>43331.28125</c:v>
                </c:pt>
                <c:pt idx="19194">
                  <c:v>43331.302083333401</c:v>
                </c:pt>
                <c:pt idx="19195">
                  <c:v>43331.322916666599</c:v>
                </c:pt>
                <c:pt idx="19196">
                  <c:v>43331.34375</c:v>
                </c:pt>
                <c:pt idx="19197">
                  <c:v>43331.364583333401</c:v>
                </c:pt>
                <c:pt idx="19198">
                  <c:v>43331.385416666599</c:v>
                </c:pt>
                <c:pt idx="19199">
                  <c:v>43331.40625</c:v>
                </c:pt>
                <c:pt idx="19200">
                  <c:v>43331.427083333401</c:v>
                </c:pt>
                <c:pt idx="19201">
                  <c:v>43331.447916666599</c:v>
                </c:pt>
                <c:pt idx="19202">
                  <c:v>43331.46875</c:v>
                </c:pt>
                <c:pt idx="19203">
                  <c:v>43331.489583333401</c:v>
                </c:pt>
                <c:pt idx="19204">
                  <c:v>43331.510416666599</c:v>
                </c:pt>
                <c:pt idx="19205">
                  <c:v>43331.53125</c:v>
                </c:pt>
                <c:pt idx="19206">
                  <c:v>43331.552083333401</c:v>
                </c:pt>
                <c:pt idx="19207">
                  <c:v>43331.572916666599</c:v>
                </c:pt>
                <c:pt idx="19208">
                  <c:v>43331.59375</c:v>
                </c:pt>
                <c:pt idx="19209">
                  <c:v>43331.614583333401</c:v>
                </c:pt>
                <c:pt idx="19210">
                  <c:v>43331.635416666599</c:v>
                </c:pt>
                <c:pt idx="19211">
                  <c:v>43331.65625</c:v>
                </c:pt>
                <c:pt idx="19212">
                  <c:v>43331.677083333401</c:v>
                </c:pt>
                <c:pt idx="19213">
                  <c:v>43331.697916666599</c:v>
                </c:pt>
                <c:pt idx="19214">
                  <c:v>43331.71875</c:v>
                </c:pt>
                <c:pt idx="19215">
                  <c:v>43331.739583333401</c:v>
                </c:pt>
                <c:pt idx="19216">
                  <c:v>43331.760416666599</c:v>
                </c:pt>
                <c:pt idx="19217">
                  <c:v>43331.78125</c:v>
                </c:pt>
                <c:pt idx="19218">
                  <c:v>43331.802083333401</c:v>
                </c:pt>
                <c:pt idx="19219">
                  <c:v>43331.822916666599</c:v>
                </c:pt>
                <c:pt idx="19220">
                  <c:v>43331.84375</c:v>
                </c:pt>
                <c:pt idx="19221">
                  <c:v>43331.864583333401</c:v>
                </c:pt>
                <c:pt idx="19222">
                  <c:v>43331.885416666599</c:v>
                </c:pt>
                <c:pt idx="19223">
                  <c:v>43331.90625</c:v>
                </c:pt>
                <c:pt idx="19224">
                  <c:v>43331.927083333401</c:v>
                </c:pt>
                <c:pt idx="19225">
                  <c:v>43331.947916666599</c:v>
                </c:pt>
                <c:pt idx="19226">
                  <c:v>43331.96875</c:v>
                </c:pt>
                <c:pt idx="19227">
                  <c:v>43331.989583333401</c:v>
                </c:pt>
                <c:pt idx="19228">
                  <c:v>43332.010416666599</c:v>
                </c:pt>
                <c:pt idx="19229">
                  <c:v>43332.03125</c:v>
                </c:pt>
                <c:pt idx="19230">
                  <c:v>43332.052083333401</c:v>
                </c:pt>
                <c:pt idx="19231">
                  <c:v>43332.072916666599</c:v>
                </c:pt>
                <c:pt idx="19232">
                  <c:v>43332.09375</c:v>
                </c:pt>
                <c:pt idx="19233">
                  <c:v>43332.114583333401</c:v>
                </c:pt>
                <c:pt idx="19234">
                  <c:v>43332.135416666599</c:v>
                </c:pt>
                <c:pt idx="19235">
                  <c:v>43332.15625</c:v>
                </c:pt>
                <c:pt idx="19236">
                  <c:v>43332.177083333401</c:v>
                </c:pt>
                <c:pt idx="19237">
                  <c:v>43332.197916666599</c:v>
                </c:pt>
                <c:pt idx="19238">
                  <c:v>43332.21875</c:v>
                </c:pt>
                <c:pt idx="19239">
                  <c:v>43332.239583333401</c:v>
                </c:pt>
                <c:pt idx="19240">
                  <c:v>43332.260416666599</c:v>
                </c:pt>
                <c:pt idx="19241">
                  <c:v>43332.28125</c:v>
                </c:pt>
                <c:pt idx="19242">
                  <c:v>43332.302083333401</c:v>
                </c:pt>
                <c:pt idx="19243">
                  <c:v>43332.322916666599</c:v>
                </c:pt>
                <c:pt idx="19244">
                  <c:v>43332.34375</c:v>
                </c:pt>
                <c:pt idx="19245">
                  <c:v>43332.364583333401</c:v>
                </c:pt>
                <c:pt idx="19246">
                  <c:v>43332.385416666599</c:v>
                </c:pt>
                <c:pt idx="19247">
                  <c:v>43332.40625</c:v>
                </c:pt>
                <c:pt idx="19248">
                  <c:v>43332.427083333401</c:v>
                </c:pt>
                <c:pt idx="19249">
                  <c:v>43332.447916666599</c:v>
                </c:pt>
                <c:pt idx="19250">
                  <c:v>43332.46875</c:v>
                </c:pt>
                <c:pt idx="19251">
                  <c:v>43332.489583333401</c:v>
                </c:pt>
                <c:pt idx="19252">
                  <c:v>43332.510416666599</c:v>
                </c:pt>
                <c:pt idx="19253">
                  <c:v>43332.53125</c:v>
                </c:pt>
                <c:pt idx="19254">
                  <c:v>43332.552083333401</c:v>
                </c:pt>
                <c:pt idx="19255">
                  <c:v>43332.572916666599</c:v>
                </c:pt>
                <c:pt idx="19256">
                  <c:v>43332.59375</c:v>
                </c:pt>
                <c:pt idx="19257">
                  <c:v>43332.614583333401</c:v>
                </c:pt>
                <c:pt idx="19258">
                  <c:v>43332.635416666599</c:v>
                </c:pt>
                <c:pt idx="19259">
                  <c:v>43332.65625</c:v>
                </c:pt>
                <c:pt idx="19260">
                  <c:v>43332.677083333401</c:v>
                </c:pt>
                <c:pt idx="19261">
                  <c:v>43332.697916666599</c:v>
                </c:pt>
                <c:pt idx="19262">
                  <c:v>43332.71875</c:v>
                </c:pt>
                <c:pt idx="19263">
                  <c:v>43332.739583333401</c:v>
                </c:pt>
                <c:pt idx="19264">
                  <c:v>43332.760416666599</c:v>
                </c:pt>
                <c:pt idx="19265">
                  <c:v>43332.78125</c:v>
                </c:pt>
                <c:pt idx="19266">
                  <c:v>43332.802083333401</c:v>
                </c:pt>
                <c:pt idx="19267">
                  <c:v>43332.822916666599</c:v>
                </c:pt>
                <c:pt idx="19268">
                  <c:v>43332.84375</c:v>
                </c:pt>
                <c:pt idx="19269">
                  <c:v>43332.864583333401</c:v>
                </c:pt>
                <c:pt idx="19270">
                  <c:v>43332.885416666599</c:v>
                </c:pt>
                <c:pt idx="19271">
                  <c:v>43332.90625</c:v>
                </c:pt>
                <c:pt idx="19272">
                  <c:v>43332.927083333401</c:v>
                </c:pt>
                <c:pt idx="19273">
                  <c:v>43332.947916666599</c:v>
                </c:pt>
                <c:pt idx="19274">
                  <c:v>43332.96875</c:v>
                </c:pt>
                <c:pt idx="19275">
                  <c:v>43332.989583333401</c:v>
                </c:pt>
                <c:pt idx="19276">
                  <c:v>43333.010416666599</c:v>
                </c:pt>
                <c:pt idx="19277">
                  <c:v>43333.03125</c:v>
                </c:pt>
                <c:pt idx="19278">
                  <c:v>43333.052083333401</c:v>
                </c:pt>
                <c:pt idx="19279">
                  <c:v>43333.072916666599</c:v>
                </c:pt>
                <c:pt idx="19280">
                  <c:v>43333.09375</c:v>
                </c:pt>
                <c:pt idx="19281">
                  <c:v>43333.114583333401</c:v>
                </c:pt>
                <c:pt idx="19282">
                  <c:v>43333.135416666599</c:v>
                </c:pt>
                <c:pt idx="19283">
                  <c:v>43333.15625</c:v>
                </c:pt>
                <c:pt idx="19284">
                  <c:v>43333.177083333401</c:v>
                </c:pt>
                <c:pt idx="19285">
                  <c:v>43333.197916666599</c:v>
                </c:pt>
                <c:pt idx="19286">
                  <c:v>43333.21875</c:v>
                </c:pt>
                <c:pt idx="19287">
                  <c:v>43333.239583333401</c:v>
                </c:pt>
                <c:pt idx="19288">
                  <c:v>43333.260416666599</c:v>
                </c:pt>
                <c:pt idx="19289">
                  <c:v>43333.28125</c:v>
                </c:pt>
                <c:pt idx="19290">
                  <c:v>43333.302083333401</c:v>
                </c:pt>
                <c:pt idx="19291">
                  <c:v>43333.322916666599</c:v>
                </c:pt>
                <c:pt idx="19292">
                  <c:v>43333.34375</c:v>
                </c:pt>
                <c:pt idx="19293">
                  <c:v>43333.364583333401</c:v>
                </c:pt>
                <c:pt idx="19294">
                  <c:v>43333.385416666599</c:v>
                </c:pt>
                <c:pt idx="19295">
                  <c:v>43333.40625</c:v>
                </c:pt>
                <c:pt idx="19296">
                  <c:v>43333.427083333401</c:v>
                </c:pt>
                <c:pt idx="19297">
                  <c:v>43333.447916666599</c:v>
                </c:pt>
                <c:pt idx="19298">
                  <c:v>43333.46875</c:v>
                </c:pt>
                <c:pt idx="19299">
                  <c:v>43333.489583333401</c:v>
                </c:pt>
                <c:pt idx="19300">
                  <c:v>43333.510416666599</c:v>
                </c:pt>
                <c:pt idx="19301">
                  <c:v>43333.53125</c:v>
                </c:pt>
                <c:pt idx="19302">
                  <c:v>43333.552083333401</c:v>
                </c:pt>
                <c:pt idx="19303">
                  <c:v>43333.572916666599</c:v>
                </c:pt>
                <c:pt idx="19304">
                  <c:v>43333.59375</c:v>
                </c:pt>
                <c:pt idx="19305">
                  <c:v>43333.614583333401</c:v>
                </c:pt>
                <c:pt idx="19306">
                  <c:v>43333.635416666599</c:v>
                </c:pt>
                <c:pt idx="19307">
                  <c:v>43333.65625</c:v>
                </c:pt>
                <c:pt idx="19308">
                  <c:v>43333.677083333401</c:v>
                </c:pt>
                <c:pt idx="19309">
                  <c:v>43333.697916666599</c:v>
                </c:pt>
                <c:pt idx="19310">
                  <c:v>43333.71875</c:v>
                </c:pt>
                <c:pt idx="19311">
                  <c:v>43333.739583333401</c:v>
                </c:pt>
                <c:pt idx="19312">
                  <c:v>43333.760416666599</c:v>
                </c:pt>
                <c:pt idx="19313">
                  <c:v>43333.78125</c:v>
                </c:pt>
                <c:pt idx="19314">
                  <c:v>43333.802083333401</c:v>
                </c:pt>
                <c:pt idx="19315">
                  <c:v>43333.822916666599</c:v>
                </c:pt>
                <c:pt idx="19316">
                  <c:v>43333.84375</c:v>
                </c:pt>
                <c:pt idx="19317">
                  <c:v>43333.864583333401</c:v>
                </c:pt>
                <c:pt idx="19318">
                  <c:v>43333.885416666599</c:v>
                </c:pt>
                <c:pt idx="19319">
                  <c:v>43333.90625</c:v>
                </c:pt>
                <c:pt idx="19320">
                  <c:v>43333.927083333401</c:v>
                </c:pt>
                <c:pt idx="19321">
                  <c:v>43333.947916666599</c:v>
                </c:pt>
                <c:pt idx="19322">
                  <c:v>43333.96875</c:v>
                </c:pt>
                <c:pt idx="19323">
                  <c:v>43333.989583333401</c:v>
                </c:pt>
                <c:pt idx="19324">
                  <c:v>43334.010416666599</c:v>
                </c:pt>
                <c:pt idx="19325">
                  <c:v>43334.03125</c:v>
                </c:pt>
                <c:pt idx="19326">
                  <c:v>43334.052083333401</c:v>
                </c:pt>
                <c:pt idx="19327">
                  <c:v>43334.072916666599</c:v>
                </c:pt>
                <c:pt idx="19328">
                  <c:v>43334.09375</c:v>
                </c:pt>
                <c:pt idx="19329">
                  <c:v>43334.114583333401</c:v>
                </c:pt>
                <c:pt idx="19330">
                  <c:v>43334.135416666599</c:v>
                </c:pt>
                <c:pt idx="19331">
                  <c:v>43334.15625</c:v>
                </c:pt>
                <c:pt idx="19332">
                  <c:v>43334.177083333401</c:v>
                </c:pt>
                <c:pt idx="19333">
                  <c:v>43334.197916666599</c:v>
                </c:pt>
                <c:pt idx="19334">
                  <c:v>43334.21875</c:v>
                </c:pt>
                <c:pt idx="19335">
                  <c:v>43334.239583333401</c:v>
                </c:pt>
                <c:pt idx="19336">
                  <c:v>43334.260416666599</c:v>
                </c:pt>
                <c:pt idx="19337">
                  <c:v>43334.28125</c:v>
                </c:pt>
                <c:pt idx="19338">
                  <c:v>43334.302083333401</c:v>
                </c:pt>
                <c:pt idx="19339">
                  <c:v>43334.322916666599</c:v>
                </c:pt>
                <c:pt idx="19340">
                  <c:v>43334.34375</c:v>
                </c:pt>
                <c:pt idx="19341">
                  <c:v>43334.364583333401</c:v>
                </c:pt>
                <c:pt idx="19342">
                  <c:v>43334.385416666599</c:v>
                </c:pt>
                <c:pt idx="19343">
                  <c:v>43334.40625</c:v>
                </c:pt>
                <c:pt idx="19344">
                  <c:v>43334.427083333401</c:v>
                </c:pt>
                <c:pt idx="19345">
                  <c:v>43334.447916666599</c:v>
                </c:pt>
                <c:pt idx="19346">
                  <c:v>43334.46875</c:v>
                </c:pt>
                <c:pt idx="19347">
                  <c:v>43334.489583333401</c:v>
                </c:pt>
                <c:pt idx="19348">
                  <c:v>43334.510416666599</c:v>
                </c:pt>
                <c:pt idx="19349">
                  <c:v>43334.53125</c:v>
                </c:pt>
                <c:pt idx="19350">
                  <c:v>43334.552083333401</c:v>
                </c:pt>
                <c:pt idx="19351">
                  <c:v>43334.572916666599</c:v>
                </c:pt>
                <c:pt idx="19352">
                  <c:v>43334.59375</c:v>
                </c:pt>
                <c:pt idx="19353">
                  <c:v>43334.614583333401</c:v>
                </c:pt>
                <c:pt idx="19354">
                  <c:v>43334.635416666599</c:v>
                </c:pt>
                <c:pt idx="19355">
                  <c:v>43334.65625</c:v>
                </c:pt>
                <c:pt idx="19356">
                  <c:v>43334.677083333401</c:v>
                </c:pt>
                <c:pt idx="19357">
                  <c:v>43334.697916666599</c:v>
                </c:pt>
                <c:pt idx="19358">
                  <c:v>43334.71875</c:v>
                </c:pt>
                <c:pt idx="19359">
                  <c:v>43334.739583333401</c:v>
                </c:pt>
                <c:pt idx="19360">
                  <c:v>43334.760416666599</c:v>
                </c:pt>
                <c:pt idx="19361">
                  <c:v>43334.78125</c:v>
                </c:pt>
                <c:pt idx="19362">
                  <c:v>43334.802083333401</c:v>
                </c:pt>
                <c:pt idx="19363">
                  <c:v>43334.822916666599</c:v>
                </c:pt>
                <c:pt idx="19364">
                  <c:v>43334.84375</c:v>
                </c:pt>
                <c:pt idx="19365">
                  <c:v>43334.864583333401</c:v>
                </c:pt>
                <c:pt idx="19366">
                  <c:v>43334.885416666599</c:v>
                </c:pt>
                <c:pt idx="19367">
                  <c:v>43334.90625</c:v>
                </c:pt>
                <c:pt idx="19368">
                  <c:v>43334.927083333401</c:v>
                </c:pt>
                <c:pt idx="19369">
                  <c:v>43334.947916666599</c:v>
                </c:pt>
                <c:pt idx="19370">
                  <c:v>43334.96875</c:v>
                </c:pt>
                <c:pt idx="19371">
                  <c:v>43334.989583333401</c:v>
                </c:pt>
                <c:pt idx="19372">
                  <c:v>43335.010416666599</c:v>
                </c:pt>
                <c:pt idx="19373">
                  <c:v>43335.03125</c:v>
                </c:pt>
                <c:pt idx="19374">
                  <c:v>43335.052083333401</c:v>
                </c:pt>
                <c:pt idx="19375">
                  <c:v>43335.072916666599</c:v>
                </c:pt>
                <c:pt idx="19376">
                  <c:v>43335.09375</c:v>
                </c:pt>
                <c:pt idx="19377">
                  <c:v>43335.114583333401</c:v>
                </c:pt>
                <c:pt idx="19378">
                  <c:v>43335.135416666599</c:v>
                </c:pt>
                <c:pt idx="19379">
                  <c:v>43335.15625</c:v>
                </c:pt>
                <c:pt idx="19380">
                  <c:v>43335.177083333401</c:v>
                </c:pt>
                <c:pt idx="19381">
                  <c:v>43335.197916666599</c:v>
                </c:pt>
                <c:pt idx="19382">
                  <c:v>43335.21875</c:v>
                </c:pt>
                <c:pt idx="19383">
                  <c:v>43335.239583333401</c:v>
                </c:pt>
                <c:pt idx="19384">
                  <c:v>43335.260416666599</c:v>
                </c:pt>
                <c:pt idx="19385">
                  <c:v>43335.28125</c:v>
                </c:pt>
                <c:pt idx="19386">
                  <c:v>43335.302083333401</c:v>
                </c:pt>
                <c:pt idx="19387">
                  <c:v>43335.322916666599</c:v>
                </c:pt>
                <c:pt idx="19388">
                  <c:v>43335.34375</c:v>
                </c:pt>
                <c:pt idx="19389">
                  <c:v>43335.364583333401</c:v>
                </c:pt>
                <c:pt idx="19390">
                  <c:v>43335.385416666599</c:v>
                </c:pt>
                <c:pt idx="19391">
                  <c:v>43335.40625</c:v>
                </c:pt>
                <c:pt idx="19392">
                  <c:v>43335.427083333401</c:v>
                </c:pt>
                <c:pt idx="19393">
                  <c:v>43335.447916666599</c:v>
                </c:pt>
                <c:pt idx="19394">
                  <c:v>43335.46875</c:v>
                </c:pt>
                <c:pt idx="19395">
                  <c:v>43335.489583333401</c:v>
                </c:pt>
                <c:pt idx="19396">
                  <c:v>43335.510416666599</c:v>
                </c:pt>
                <c:pt idx="19397">
                  <c:v>43335.53125</c:v>
                </c:pt>
                <c:pt idx="19398">
                  <c:v>43335.552083333401</c:v>
                </c:pt>
                <c:pt idx="19399">
                  <c:v>43335.572916666599</c:v>
                </c:pt>
                <c:pt idx="19400">
                  <c:v>43335.59375</c:v>
                </c:pt>
                <c:pt idx="19401">
                  <c:v>43335.614583333401</c:v>
                </c:pt>
                <c:pt idx="19402">
                  <c:v>43335.635416666599</c:v>
                </c:pt>
                <c:pt idx="19403">
                  <c:v>43335.65625</c:v>
                </c:pt>
                <c:pt idx="19404">
                  <c:v>43335.677083333401</c:v>
                </c:pt>
                <c:pt idx="19405">
                  <c:v>43335.697916666599</c:v>
                </c:pt>
                <c:pt idx="19406">
                  <c:v>43335.71875</c:v>
                </c:pt>
                <c:pt idx="19407">
                  <c:v>43335.739583333401</c:v>
                </c:pt>
                <c:pt idx="19408">
                  <c:v>43335.760416666599</c:v>
                </c:pt>
                <c:pt idx="19409">
                  <c:v>43335.78125</c:v>
                </c:pt>
                <c:pt idx="19410">
                  <c:v>43335.802083333401</c:v>
                </c:pt>
                <c:pt idx="19411">
                  <c:v>43335.822916666599</c:v>
                </c:pt>
                <c:pt idx="19412">
                  <c:v>43335.84375</c:v>
                </c:pt>
                <c:pt idx="19413">
                  <c:v>43335.864583333401</c:v>
                </c:pt>
                <c:pt idx="19414">
                  <c:v>43335.885416666599</c:v>
                </c:pt>
                <c:pt idx="19415">
                  <c:v>43335.90625</c:v>
                </c:pt>
                <c:pt idx="19416">
                  <c:v>43335.927083333401</c:v>
                </c:pt>
                <c:pt idx="19417">
                  <c:v>43335.947916666599</c:v>
                </c:pt>
                <c:pt idx="19418">
                  <c:v>43335.96875</c:v>
                </c:pt>
                <c:pt idx="19419">
                  <c:v>43335.989583333401</c:v>
                </c:pt>
                <c:pt idx="19420">
                  <c:v>43336.010416666599</c:v>
                </c:pt>
                <c:pt idx="19421">
                  <c:v>43336.03125</c:v>
                </c:pt>
                <c:pt idx="19422">
                  <c:v>43336.052083333401</c:v>
                </c:pt>
                <c:pt idx="19423">
                  <c:v>43336.072916666599</c:v>
                </c:pt>
                <c:pt idx="19424">
                  <c:v>43336.09375</c:v>
                </c:pt>
                <c:pt idx="19425">
                  <c:v>43336.114583333401</c:v>
                </c:pt>
                <c:pt idx="19426">
                  <c:v>43336.135416666599</c:v>
                </c:pt>
                <c:pt idx="19427">
                  <c:v>43336.15625</c:v>
                </c:pt>
                <c:pt idx="19428">
                  <c:v>43336.177083333401</c:v>
                </c:pt>
                <c:pt idx="19429">
                  <c:v>43336.197916666599</c:v>
                </c:pt>
                <c:pt idx="19430">
                  <c:v>43336.21875</c:v>
                </c:pt>
                <c:pt idx="19431">
                  <c:v>43336.239583333401</c:v>
                </c:pt>
                <c:pt idx="19432">
                  <c:v>43336.260416666599</c:v>
                </c:pt>
                <c:pt idx="19433">
                  <c:v>43336.28125</c:v>
                </c:pt>
                <c:pt idx="19434">
                  <c:v>43336.302083333401</c:v>
                </c:pt>
                <c:pt idx="19435">
                  <c:v>43336.322916666599</c:v>
                </c:pt>
                <c:pt idx="19436">
                  <c:v>43336.34375</c:v>
                </c:pt>
                <c:pt idx="19437">
                  <c:v>43336.364583333401</c:v>
                </c:pt>
                <c:pt idx="19438">
                  <c:v>43336.385416666599</c:v>
                </c:pt>
                <c:pt idx="19439">
                  <c:v>43336.40625</c:v>
                </c:pt>
                <c:pt idx="19440">
                  <c:v>43336.427083333401</c:v>
                </c:pt>
                <c:pt idx="19441">
                  <c:v>43336.447916666599</c:v>
                </c:pt>
                <c:pt idx="19442">
                  <c:v>43336.46875</c:v>
                </c:pt>
                <c:pt idx="19443">
                  <c:v>43336.489583333401</c:v>
                </c:pt>
                <c:pt idx="19444">
                  <c:v>43336.510416666599</c:v>
                </c:pt>
                <c:pt idx="19445">
                  <c:v>43336.53125</c:v>
                </c:pt>
                <c:pt idx="19446">
                  <c:v>43336.552083333401</c:v>
                </c:pt>
                <c:pt idx="19447">
                  <c:v>43336.572916666599</c:v>
                </c:pt>
                <c:pt idx="19448">
                  <c:v>43336.59375</c:v>
                </c:pt>
                <c:pt idx="19449">
                  <c:v>43336.614583333401</c:v>
                </c:pt>
                <c:pt idx="19450">
                  <c:v>43336.635416666599</c:v>
                </c:pt>
                <c:pt idx="19451">
                  <c:v>43336.65625</c:v>
                </c:pt>
                <c:pt idx="19452">
                  <c:v>43336.677083333401</c:v>
                </c:pt>
                <c:pt idx="19453">
                  <c:v>43336.697916666599</c:v>
                </c:pt>
                <c:pt idx="19454">
                  <c:v>43336.71875</c:v>
                </c:pt>
                <c:pt idx="19455">
                  <c:v>43336.739583333401</c:v>
                </c:pt>
                <c:pt idx="19456">
                  <c:v>43336.760416666599</c:v>
                </c:pt>
                <c:pt idx="19457">
                  <c:v>43336.78125</c:v>
                </c:pt>
                <c:pt idx="19458">
                  <c:v>43336.802083333401</c:v>
                </c:pt>
                <c:pt idx="19459">
                  <c:v>43336.822916666599</c:v>
                </c:pt>
                <c:pt idx="19460">
                  <c:v>43336.84375</c:v>
                </c:pt>
                <c:pt idx="19461">
                  <c:v>43336.864583333401</c:v>
                </c:pt>
                <c:pt idx="19462">
                  <c:v>43336.885416666599</c:v>
                </c:pt>
                <c:pt idx="19463">
                  <c:v>43336.90625</c:v>
                </c:pt>
                <c:pt idx="19464">
                  <c:v>43336.927083333401</c:v>
                </c:pt>
                <c:pt idx="19465">
                  <c:v>43336.947916666599</c:v>
                </c:pt>
                <c:pt idx="19466">
                  <c:v>43336.96875</c:v>
                </c:pt>
                <c:pt idx="19467">
                  <c:v>43336.989583333401</c:v>
                </c:pt>
                <c:pt idx="19468">
                  <c:v>43337.010416666599</c:v>
                </c:pt>
                <c:pt idx="19469">
                  <c:v>43337.03125</c:v>
                </c:pt>
                <c:pt idx="19470">
                  <c:v>43337.052083333401</c:v>
                </c:pt>
                <c:pt idx="19471">
                  <c:v>43337.072916666599</c:v>
                </c:pt>
                <c:pt idx="19472">
                  <c:v>43337.09375</c:v>
                </c:pt>
                <c:pt idx="19473">
                  <c:v>43337.114583333401</c:v>
                </c:pt>
                <c:pt idx="19474">
                  <c:v>43337.135416666599</c:v>
                </c:pt>
                <c:pt idx="19475">
                  <c:v>43337.15625</c:v>
                </c:pt>
                <c:pt idx="19476">
                  <c:v>43337.177083333401</c:v>
                </c:pt>
                <c:pt idx="19477">
                  <c:v>43337.197916666599</c:v>
                </c:pt>
                <c:pt idx="19478">
                  <c:v>43337.21875</c:v>
                </c:pt>
                <c:pt idx="19479">
                  <c:v>43337.239583333401</c:v>
                </c:pt>
                <c:pt idx="19480">
                  <c:v>43337.260416666599</c:v>
                </c:pt>
                <c:pt idx="19481">
                  <c:v>43337.28125</c:v>
                </c:pt>
                <c:pt idx="19482">
                  <c:v>43337.302083333401</c:v>
                </c:pt>
                <c:pt idx="19483">
                  <c:v>43337.322916666599</c:v>
                </c:pt>
                <c:pt idx="19484">
                  <c:v>43337.34375</c:v>
                </c:pt>
                <c:pt idx="19485">
                  <c:v>43337.364583333401</c:v>
                </c:pt>
                <c:pt idx="19486">
                  <c:v>43337.385416666599</c:v>
                </c:pt>
                <c:pt idx="19487">
                  <c:v>43337.40625</c:v>
                </c:pt>
                <c:pt idx="19488">
                  <c:v>43337.427083333401</c:v>
                </c:pt>
                <c:pt idx="19489">
                  <c:v>43337.447916666599</c:v>
                </c:pt>
                <c:pt idx="19490">
                  <c:v>43337.46875</c:v>
                </c:pt>
                <c:pt idx="19491">
                  <c:v>43337.489583333401</c:v>
                </c:pt>
                <c:pt idx="19492">
                  <c:v>43337.510416666599</c:v>
                </c:pt>
                <c:pt idx="19493">
                  <c:v>43337.53125</c:v>
                </c:pt>
                <c:pt idx="19494">
                  <c:v>43337.552083333401</c:v>
                </c:pt>
                <c:pt idx="19495">
                  <c:v>43337.572916666599</c:v>
                </c:pt>
                <c:pt idx="19496">
                  <c:v>43337.59375</c:v>
                </c:pt>
                <c:pt idx="19497">
                  <c:v>43337.614583333401</c:v>
                </c:pt>
                <c:pt idx="19498">
                  <c:v>43337.635416666599</c:v>
                </c:pt>
                <c:pt idx="19499">
                  <c:v>43337.65625</c:v>
                </c:pt>
                <c:pt idx="19500">
                  <c:v>43337.677083333401</c:v>
                </c:pt>
                <c:pt idx="19501">
                  <c:v>43337.697916666599</c:v>
                </c:pt>
                <c:pt idx="19502">
                  <c:v>43337.71875</c:v>
                </c:pt>
                <c:pt idx="19503">
                  <c:v>43337.739583333401</c:v>
                </c:pt>
                <c:pt idx="19504">
                  <c:v>43337.760416666599</c:v>
                </c:pt>
                <c:pt idx="19505">
                  <c:v>43337.78125</c:v>
                </c:pt>
                <c:pt idx="19506">
                  <c:v>43337.802083333401</c:v>
                </c:pt>
                <c:pt idx="19507">
                  <c:v>43337.822916666599</c:v>
                </c:pt>
                <c:pt idx="19508">
                  <c:v>43337.84375</c:v>
                </c:pt>
                <c:pt idx="19509">
                  <c:v>43337.864583333401</c:v>
                </c:pt>
                <c:pt idx="19510">
                  <c:v>43337.885416666599</c:v>
                </c:pt>
                <c:pt idx="19511">
                  <c:v>43337.90625</c:v>
                </c:pt>
                <c:pt idx="19512">
                  <c:v>43337.927083333401</c:v>
                </c:pt>
                <c:pt idx="19513">
                  <c:v>43337.947916666599</c:v>
                </c:pt>
                <c:pt idx="19514">
                  <c:v>43337.96875</c:v>
                </c:pt>
                <c:pt idx="19515">
                  <c:v>43337.989583333401</c:v>
                </c:pt>
                <c:pt idx="19516">
                  <c:v>43338.010416666599</c:v>
                </c:pt>
                <c:pt idx="19517">
                  <c:v>43338.03125</c:v>
                </c:pt>
                <c:pt idx="19518">
                  <c:v>43338.052083333401</c:v>
                </c:pt>
                <c:pt idx="19519">
                  <c:v>43338.072916666599</c:v>
                </c:pt>
                <c:pt idx="19520">
                  <c:v>43338.09375</c:v>
                </c:pt>
                <c:pt idx="19521">
                  <c:v>43338.114583333401</c:v>
                </c:pt>
                <c:pt idx="19522">
                  <c:v>43338.135416666599</c:v>
                </c:pt>
                <c:pt idx="19523">
                  <c:v>43338.15625</c:v>
                </c:pt>
                <c:pt idx="19524">
                  <c:v>43338.177083333401</c:v>
                </c:pt>
                <c:pt idx="19525">
                  <c:v>43338.197916666599</c:v>
                </c:pt>
                <c:pt idx="19526">
                  <c:v>43338.21875</c:v>
                </c:pt>
                <c:pt idx="19527">
                  <c:v>43338.239583333401</c:v>
                </c:pt>
                <c:pt idx="19528">
                  <c:v>43338.260416666599</c:v>
                </c:pt>
                <c:pt idx="19529">
                  <c:v>43338.28125</c:v>
                </c:pt>
                <c:pt idx="19530">
                  <c:v>43338.302083333401</c:v>
                </c:pt>
                <c:pt idx="19531">
                  <c:v>43338.322916666599</c:v>
                </c:pt>
                <c:pt idx="19532">
                  <c:v>43338.34375</c:v>
                </c:pt>
                <c:pt idx="19533">
                  <c:v>43338.364583333401</c:v>
                </c:pt>
                <c:pt idx="19534">
                  <c:v>43338.385416666599</c:v>
                </c:pt>
                <c:pt idx="19535">
                  <c:v>43338.40625</c:v>
                </c:pt>
                <c:pt idx="19536">
                  <c:v>43338.427083333401</c:v>
                </c:pt>
                <c:pt idx="19537">
                  <c:v>43338.447916666599</c:v>
                </c:pt>
                <c:pt idx="19538">
                  <c:v>43338.46875</c:v>
                </c:pt>
                <c:pt idx="19539">
                  <c:v>43338.489583333401</c:v>
                </c:pt>
                <c:pt idx="19540">
                  <c:v>43338.510416666599</c:v>
                </c:pt>
                <c:pt idx="19541">
                  <c:v>43338.53125</c:v>
                </c:pt>
                <c:pt idx="19542">
                  <c:v>43338.552083333401</c:v>
                </c:pt>
                <c:pt idx="19543">
                  <c:v>43338.572916666599</c:v>
                </c:pt>
                <c:pt idx="19544">
                  <c:v>43338.59375</c:v>
                </c:pt>
                <c:pt idx="19545">
                  <c:v>43338.614583333401</c:v>
                </c:pt>
                <c:pt idx="19546">
                  <c:v>43338.635416666599</c:v>
                </c:pt>
                <c:pt idx="19547">
                  <c:v>43338.65625</c:v>
                </c:pt>
                <c:pt idx="19548">
                  <c:v>43338.677083333401</c:v>
                </c:pt>
                <c:pt idx="19549">
                  <c:v>43338.697916666599</c:v>
                </c:pt>
                <c:pt idx="19550">
                  <c:v>43338.71875</c:v>
                </c:pt>
                <c:pt idx="19551">
                  <c:v>43338.739583333401</c:v>
                </c:pt>
                <c:pt idx="19552">
                  <c:v>43338.760416666599</c:v>
                </c:pt>
                <c:pt idx="19553">
                  <c:v>43338.78125</c:v>
                </c:pt>
                <c:pt idx="19554">
                  <c:v>43338.802083333401</c:v>
                </c:pt>
                <c:pt idx="19555">
                  <c:v>43338.822916666599</c:v>
                </c:pt>
                <c:pt idx="19556">
                  <c:v>43338.84375</c:v>
                </c:pt>
                <c:pt idx="19557">
                  <c:v>43338.864583333401</c:v>
                </c:pt>
                <c:pt idx="19558">
                  <c:v>43338.885416666599</c:v>
                </c:pt>
                <c:pt idx="19559">
                  <c:v>43338.90625</c:v>
                </c:pt>
                <c:pt idx="19560">
                  <c:v>43338.927083333401</c:v>
                </c:pt>
                <c:pt idx="19561">
                  <c:v>43338.947916666599</c:v>
                </c:pt>
                <c:pt idx="19562">
                  <c:v>43338.96875</c:v>
                </c:pt>
                <c:pt idx="19563">
                  <c:v>43338.989583333401</c:v>
                </c:pt>
                <c:pt idx="19564">
                  <c:v>43339.010416666599</c:v>
                </c:pt>
                <c:pt idx="19565">
                  <c:v>43339.03125</c:v>
                </c:pt>
                <c:pt idx="19566">
                  <c:v>43339.052083333401</c:v>
                </c:pt>
                <c:pt idx="19567">
                  <c:v>43339.072916666599</c:v>
                </c:pt>
                <c:pt idx="19568">
                  <c:v>43339.09375</c:v>
                </c:pt>
                <c:pt idx="19569">
                  <c:v>43339.114583333401</c:v>
                </c:pt>
                <c:pt idx="19570">
                  <c:v>43339.135416666599</c:v>
                </c:pt>
                <c:pt idx="19571">
                  <c:v>43339.15625</c:v>
                </c:pt>
                <c:pt idx="19572">
                  <c:v>43339.177083333401</c:v>
                </c:pt>
                <c:pt idx="19573">
                  <c:v>43339.197916666599</c:v>
                </c:pt>
                <c:pt idx="19574">
                  <c:v>43339.21875</c:v>
                </c:pt>
                <c:pt idx="19575">
                  <c:v>43339.239583333401</c:v>
                </c:pt>
                <c:pt idx="19576">
                  <c:v>43339.260416666599</c:v>
                </c:pt>
                <c:pt idx="19577">
                  <c:v>43339.28125</c:v>
                </c:pt>
                <c:pt idx="19578">
                  <c:v>43339.302083333401</c:v>
                </c:pt>
                <c:pt idx="19579">
                  <c:v>43339.322916666599</c:v>
                </c:pt>
                <c:pt idx="19580">
                  <c:v>43339.34375</c:v>
                </c:pt>
                <c:pt idx="19581">
                  <c:v>43339.364583333401</c:v>
                </c:pt>
                <c:pt idx="19582">
                  <c:v>43339.385416666599</c:v>
                </c:pt>
                <c:pt idx="19583">
                  <c:v>43339.40625</c:v>
                </c:pt>
                <c:pt idx="19584">
                  <c:v>43339.427083333401</c:v>
                </c:pt>
                <c:pt idx="19585">
                  <c:v>43339.447916666599</c:v>
                </c:pt>
                <c:pt idx="19586">
                  <c:v>43339.46875</c:v>
                </c:pt>
                <c:pt idx="19587">
                  <c:v>43339.489583333401</c:v>
                </c:pt>
                <c:pt idx="19588">
                  <c:v>43339.510416666599</c:v>
                </c:pt>
                <c:pt idx="19589">
                  <c:v>43339.53125</c:v>
                </c:pt>
                <c:pt idx="19590">
                  <c:v>43339.552083333401</c:v>
                </c:pt>
                <c:pt idx="19591">
                  <c:v>43339.572916666599</c:v>
                </c:pt>
                <c:pt idx="19592">
                  <c:v>43339.59375</c:v>
                </c:pt>
                <c:pt idx="19593">
                  <c:v>43339.614583333401</c:v>
                </c:pt>
                <c:pt idx="19594">
                  <c:v>43339.635416666599</c:v>
                </c:pt>
                <c:pt idx="19595">
                  <c:v>43339.65625</c:v>
                </c:pt>
                <c:pt idx="19596">
                  <c:v>43339.677083333401</c:v>
                </c:pt>
                <c:pt idx="19597">
                  <c:v>43339.697916666599</c:v>
                </c:pt>
                <c:pt idx="19598">
                  <c:v>43339.71875</c:v>
                </c:pt>
                <c:pt idx="19599">
                  <c:v>43339.739583333401</c:v>
                </c:pt>
                <c:pt idx="19600">
                  <c:v>43339.760416666599</c:v>
                </c:pt>
                <c:pt idx="19601">
                  <c:v>43339.78125</c:v>
                </c:pt>
                <c:pt idx="19602">
                  <c:v>43339.802083333401</c:v>
                </c:pt>
                <c:pt idx="19603">
                  <c:v>43339.822916666599</c:v>
                </c:pt>
                <c:pt idx="19604">
                  <c:v>43339.84375</c:v>
                </c:pt>
                <c:pt idx="19605">
                  <c:v>43339.864583333401</c:v>
                </c:pt>
                <c:pt idx="19606">
                  <c:v>43339.885416666599</c:v>
                </c:pt>
                <c:pt idx="19607">
                  <c:v>43339.90625</c:v>
                </c:pt>
                <c:pt idx="19608">
                  <c:v>43339.927083333401</c:v>
                </c:pt>
                <c:pt idx="19609">
                  <c:v>43339.947916666599</c:v>
                </c:pt>
                <c:pt idx="19610">
                  <c:v>43339.96875</c:v>
                </c:pt>
                <c:pt idx="19611">
                  <c:v>43339.989583333401</c:v>
                </c:pt>
                <c:pt idx="19612">
                  <c:v>43340.010416666599</c:v>
                </c:pt>
                <c:pt idx="19613">
                  <c:v>43340.03125</c:v>
                </c:pt>
                <c:pt idx="19614">
                  <c:v>43340.052083333401</c:v>
                </c:pt>
                <c:pt idx="19615">
                  <c:v>43340.072916666599</c:v>
                </c:pt>
                <c:pt idx="19616">
                  <c:v>43340.09375</c:v>
                </c:pt>
                <c:pt idx="19617">
                  <c:v>43340.114583333401</c:v>
                </c:pt>
                <c:pt idx="19618">
                  <c:v>43340.135416666599</c:v>
                </c:pt>
                <c:pt idx="19619">
                  <c:v>43340.15625</c:v>
                </c:pt>
                <c:pt idx="19620">
                  <c:v>43340.177083333401</c:v>
                </c:pt>
                <c:pt idx="19621">
                  <c:v>43340.197916666599</c:v>
                </c:pt>
                <c:pt idx="19622">
                  <c:v>43340.21875</c:v>
                </c:pt>
                <c:pt idx="19623">
                  <c:v>43340.239583333401</c:v>
                </c:pt>
                <c:pt idx="19624">
                  <c:v>43340.260416666599</c:v>
                </c:pt>
                <c:pt idx="19625">
                  <c:v>43340.28125</c:v>
                </c:pt>
                <c:pt idx="19626">
                  <c:v>43340.302083333401</c:v>
                </c:pt>
                <c:pt idx="19627">
                  <c:v>43340.322916666599</c:v>
                </c:pt>
                <c:pt idx="19628">
                  <c:v>43340.34375</c:v>
                </c:pt>
                <c:pt idx="19629">
                  <c:v>43340.364583333401</c:v>
                </c:pt>
                <c:pt idx="19630">
                  <c:v>43340.385416666599</c:v>
                </c:pt>
                <c:pt idx="19631">
                  <c:v>43340.40625</c:v>
                </c:pt>
                <c:pt idx="19632">
                  <c:v>43340.427083333401</c:v>
                </c:pt>
                <c:pt idx="19633">
                  <c:v>43340.447916666599</c:v>
                </c:pt>
                <c:pt idx="19634">
                  <c:v>43340.46875</c:v>
                </c:pt>
                <c:pt idx="19635">
                  <c:v>43340.489583333401</c:v>
                </c:pt>
                <c:pt idx="19636">
                  <c:v>43340.510416666599</c:v>
                </c:pt>
                <c:pt idx="19637">
                  <c:v>43340.53125</c:v>
                </c:pt>
                <c:pt idx="19638">
                  <c:v>43340.552083333401</c:v>
                </c:pt>
                <c:pt idx="19639">
                  <c:v>43340.572916666599</c:v>
                </c:pt>
                <c:pt idx="19640">
                  <c:v>43340.59375</c:v>
                </c:pt>
                <c:pt idx="19641">
                  <c:v>43340.614583333401</c:v>
                </c:pt>
                <c:pt idx="19642">
                  <c:v>43340.635416666599</c:v>
                </c:pt>
                <c:pt idx="19643">
                  <c:v>43340.65625</c:v>
                </c:pt>
                <c:pt idx="19644">
                  <c:v>43340.677083333401</c:v>
                </c:pt>
                <c:pt idx="19645">
                  <c:v>43340.697916666599</c:v>
                </c:pt>
                <c:pt idx="19646">
                  <c:v>43340.71875</c:v>
                </c:pt>
                <c:pt idx="19647">
                  <c:v>43340.739583333401</c:v>
                </c:pt>
                <c:pt idx="19648">
                  <c:v>43340.760416666599</c:v>
                </c:pt>
                <c:pt idx="19649">
                  <c:v>43340.78125</c:v>
                </c:pt>
                <c:pt idx="19650">
                  <c:v>43340.802083333401</c:v>
                </c:pt>
                <c:pt idx="19651">
                  <c:v>43340.822916666599</c:v>
                </c:pt>
                <c:pt idx="19652">
                  <c:v>43340.84375</c:v>
                </c:pt>
                <c:pt idx="19653">
                  <c:v>43340.864583333401</c:v>
                </c:pt>
                <c:pt idx="19654">
                  <c:v>43340.885416666599</c:v>
                </c:pt>
                <c:pt idx="19655">
                  <c:v>43340.90625</c:v>
                </c:pt>
                <c:pt idx="19656">
                  <c:v>43340.927083333401</c:v>
                </c:pt>
                <c:pt idx="19657">
                  <c:v>43340.947916666599</c:v>
                </c:pt>
                <c:pt idx="19658">
                  <c:v>43340.96875</c:v>
                </c:pt>
                <c:pt idx="19659">
                  <c:v>43340.989583333401</c:v>
                </c:pt>
                <c:pt idx="19660">
                  <c:v>43341.010416666599</c:v>
                </c:pt>
                <c:pt idx="19661">
                  <c:v>43341.03125</c:v>
                </c:pt>
                <c:pt idx="19662">
                  <c:v>43341.052083333401</c:v>
                </c:pt>
                <c:pt idx="19663">
                  <c:v>43341.072916666599</c:v>
                </c:pt>
                <c:pt idx="19664">
                  <c:v>43341.09375</c:v>
                </c:pt>
                <c:pt idx="19665">
                  <c:v>43341.114583333401</c:v>
                </c:pt>
                <c:pt idx="19666">
                  <c:v>43341.135416666599</c:v>
                </c:pt>
                <c:pt idx="19667">
                  <c:v>43341.15625</c:v>
                </c:pt>
                <c:pt idx="19668">
                  <c:v>43341.177083333401</c:v>
                </c:pt>
                <c:pt idx="19669">
                  <c:v>43341.197916666599</c:v>
                </c:pt>
                <c:pt idx="19670">
                  <c:v>43341.21875</c:v>
                </c:pt>
                <c:pt idx="19671">
                  <c:v>43341.239583333401</c:v>
                </c:pt>
                <c:pt idx="19672">
                  <c:v>43341.260416666599</c:v>
                </c:pt>
                <c:pt idx="19673">
                  <c:v>43341.28125</c:v>
                </c:pt>
                <c:pt idx="19674">
                  <c:v>43341.302083333401</c:v>
                </c:pt>
                <c:pt idx="19675">
                  <c:v>43341.322916666599</c:v>
                </c:pt>
                <c:pt idx="19676">
                  <c:v>43341.34375</c:v>
                </c:pt>
                <c:pt idx="19677">
                  <c:v>43341.364583333401</c:v>
                </c:pt>
                <c:pt idx="19678">
                  <c:v>43341.385416666599</c:v>
                </c:pt>
                <c:pt idx="19679">
                  <c:v>43341.40625</c:v>
                </c:pt>
                <c:pt idx="19680">
                  <c:v>43341.427083333401</c:v>
                </c:pt>
                <c:pt idx="19681">
                  <c:v>43341.447916666599</c:v>
                </c:pt>
                <c:pt idx="19682">
                  <c:v>43341.46875</c:v>
                </c:pt>
                <c:pt idx="19683">
                  <c:v>43341.489583333401</c:v>
                </c:pt>
                <c:pt idx="19684">
                  <c:v>43341.510416666599</c:v>
                </c:pt>
                <c:pt idx="19685">
                  <c:v>43341.53125</c:v>
                </c:pt>
                <c:pt idx="19686">
                  <c:v>43341.552083333401</c:v>
                </c:pt>
                <c:pt idx="19687">
                  <c:v>43341.572916666599</c:v>
                </c:pt>
                <c:pt idx="19688">
                  <c:v>43341.59375</c:v>
                </c:pt>
                <c:pt idx="19689">
                  <c:v>43341.614583333401</c:v>
                </c:pt>
                <c:pt idx="19690">
                  <c:v>43341.635416666599</c:v>
                </c:pt>
                <c:pt idx="19691">
                  <c:v>43341.65625</c:v>
                </c:pt>
                <c:pt idx="19692">
                  <c:v>43341.677083333401</c:v>
                </c:pt>
                <c:pt idx="19693">
                  <c:v>43341.697916666599</c:v>
                </c:pt>
                <c:pt idx="19694">
                  <c:v>43341.71875</c:v>
                </c:pt>
                <c:pt idx="19695">
                  <c:v>43341.739583333401</c:v>
                </c:pt>
                <c:pt idx="19696">
                  <c:v>43341.760416666599</c:v>
                </c:pt>
                <c:pt idx="19697">
                  <c:v>43341.78125</c:v>
                </c:pt>
                <c:pt idx="19698">
                  <c:v>43341.802083333401</c:v>
                </c:pt>
                <c:pt idx="19699">
                  <c:v>43341.822916666599</c:v>
                </c:pt>
                <c:pt idx="19700">
                  <c:v>43341.84375</c:v>
                </c:pt>
                <c:pt idx="19701">
                  <c:v>43341.864583333401</c:v>
                </c:pt>
                <c:pt idx="19702">
                  <c:v>43341.885416666599</c:v>
                </c:pt>
                <c:pt idx="19703">
                  <c:v>43341.90625</c:v>
                </c:pt>
                <c:pt idx="19704">
                  <c:v>43341.927083333401</c:v>
                </c:pt>
                <c:pt idx="19705">
                  <c:v>43341.947916666599</c:v>
                </c:pt>
                <c:pt idx="19706">
                  <c:v>43341.96875</c:v>
                </c:pt>
                <c:pt idx="19707">
                  <c:v>43341.989583333401</c:v>
                </c:pt>
                <c:pt idx="19708">
                  <c:v>43342.010416666599</c:v>
                </c:pt>
                <c:pt idx="19709">
                  <c:v>43342.03125</c:v>
                </c:pt>
                <c:pt idx="19710">
                  <c:v>43342.052083333401</c:v>
                </c:pt>
                <c:pt idx="19711">
                  <c:v>43342.072916666599</c:v>
                </c:pt>
                <c:pt idx="19712">
                  <c:v>43342.09375</c:v>
                </c:pt>
                <c:pt idx="19713">
                  <c:v>43342.114583333401</c:v>
                </c:pt>
                <c:pt idx="19714">
                  <c:v>43342.135416666599</c:v>
                </c:pt>
                <c:pt idx="19715">
                  <c:v>43342.15625</c:v>
                </c:pt>
                <c:pt idx="19716">
                  <c:v>43342.177083333401</c:v>
                </c:pt>
                <c:pt idx="19717">
                  <c:v>43342.197916666599</c:v>
                </c:pt>
                <c:pt idx="19718">
                  <c:v>43342.21875</c:v>
                </c:pt>
                <c:pt idx="19719">
                  <c:v>43342.239583333401</c:v>
                </c:pt>
                <c:pt idx="19720">
                  <c:v>43342.260416666599</c:v>
                </c:pt>
                <c:pt idx="19721">
                  <c:v>43342.28125</c:v>
                </c:pt>
                <c:pt idx="19722">
                  <c:v>43342.302083333401</c:v>
                </c:pt>
                <c:pt idx="19723">
                  <c:v>43342.322916666599</c:v>
                </c:pt>
                <c:pt idx="19724">
                  <c:v>43342.34375</c:v>
                </c:pt>
                <c:pt idx="19725">
                  <c:v>43342.364583333401</c:v>
                </c:pt>
                <c:pt idx="19726">
                  <c:v>43342.385416666599</c:v>
                </c:pt>
                <c:pt idx="19727">
                  <c:v>43342.40625</c:v>
                </c:pt>
                <c:pt idx="19728">
                  <c:v>43342.427083333401</c:v>
                </c:pt>
                <c:pt idx="19729">
                  <c:v>43342.447916666599</c:v>
                </c:pt>
                <c:pt idx="19730">
                  <c:v>43342.46875</c:v>
                </c:pt>
                <c:pt idx="19731">
                  <c:v>43342.489583333401</c:v>
                </c:pt>
                <c:pt idx="19732">
                  <c:v>43342.510416666599</c:v>
                </c:pt>
                <c:pt idx="19733">
                  <c:v>43342.53125</c:v>
                </c:pt>
                <c:pt idx="19734">
                  <c:v>43342.552083333401</c:v>
                </c:pt>
                <c:pt idx="19735">
                  <c:v>43342.572916666599</c:v>
                </c:pt>
                <c:pt idx="19736">
                  <c:v>43342.59375</c:v>
                </c:pt>
                <c:pt idx="19737">
                  <c:v>43342.614583333401</c:v>
                </c:pt>
                <c:pt idx="19738">
                  <c:v>43342.635416666599</c:v>
                </c:pt>
                <c:pt idx="19739">
                  <c:v>43342.65625</c:v>
                </c:pt>
                <c:pt idx="19740">
                  <c:v>43342.677083333401</c:v>
                </c:pt>
                <c:pt idx="19741">
                  <c:v>43342.697916666599</c:v>
                </c:pt>
                <c:pt idx="19742">
                  <c:v>43342.71875</c:v>
                </c:pt>
                <c:pt idx="19743">
                  <c:v>43342.739583333401</c:v>
                </c:pt>
                <c:pt idx="19744">
                  <c:v>43342.760416666599</c:v>
                </c:pt>
                <c:pt idx="19745">
                  <c:v>43342.78125</c:v>
                </c:pt>
                <c:pt idx="19746">
                  <c:v>43342.802083333401</c:v>
                </c:pt>
                <c:pt idx="19747">
                  <c:v>43342.822916666599</c:v>
                </c:pt>
                <c:pt idx="19748">
                  <c:v>43342.84375</c:v>
                </c:pt>
                <c:pt idx="19749">
                  <c:v>43342.864583333401</c:v>
                </c:pt>
                <c:pt idx="19750">
                  <c:v>43342.885416666599</c:v>
                </c:pt>
                <c:pt idx="19751">
                  <c:v>43342.90625</c:v>
                </c:pt>
                <c:pt idx="19752">
                  <c:v>43342.927083333401</c:v>
                </c:pt>
                <c:pt idx="19753">
                  <c:v>43342.947916666599</c:v>
                </c:pt>
                <c:pt idx="19754">
                  <c:v>43342.96875</c:v>
                </c:pt>
                <c:pt idx="19755">
                  <c:v>43342.989583333401</c:v>
                </c:pt>
                <c:pt idx="19756">
                  <c:v>43343.010416666599</c:v>
                </c:pt>
                <c:pt idx="19757">
                  <c:v>43343.03125</c:v>
                </c:pt>
                <c:pt idx="19758">
                  <c:v>43343.052083333401</c:v>
                </c:pt>
                <c:pt idx="19759">
                  <c:v>43343.072916666599</c:v>
                </c:pt>
                <c:pt idx="19760">
                  <c:v>43343.09375</c:v>
                </c:pt>
                <c:pt idx="19761">
                  <c:v>43343.114583333401</c:v>
                </c:pt>
                <c:pt idx="19762">
                  <c:v>43343.135416666599</c:v>
                </c:pt>
                <c:pt idx="19763">
                  <c:v>43343.15625</c:v>
                </c:pt>
                <c:pt idx="19764">
                  <c:v>43343.177083333401</c:v>
                </c:pt>
                <c:pt idx="19765">
                  <c:v>43343.197916666599</c:v>
                </c:pt>
                <c:pt idx="19766">
                  <c:v>43343.21875</c:v>
                </c:pt>
                <c:pt idx="19767">
                  <c:v>43343.239583333401</c:v>
                </c:pt>
                <c:pt idx="19768">
                  <c:v>43343.260416666599</c:v>
                </c:pt>
                <c:pt idx="19769">
                  <c:v>43343.28125</c:v>
                </c:pt>
                <c:pt idx="19770">
                  <c:v>43343.302083333401</c:v>
                </c:pt>
                <c:pt idx="19771">
                  <c:v>43343.322916666599</c:v>
                </c:pt>
                <c:pt idx="19772">
                  <c:v>43343.34375</c:v>
                </c:pt>
                <c:pt idx="19773">
                  <c:v>43343.364583333401</c:v>
                </c:pt>
                <c:pt idx="19774">
                  <c:v>43343.385416666599</c:v>
                </c:pt>
                <c:pt idx="19775">
                  <c:v>43343.40625</c:v>
                </c:pt>
                <c:pt idx="19776">
                  <c:v>43343.427083333401</c:v>
                </c:pt>
                <c:pt idx="19777">
                  <c:v>43343.447916666599</c:v>
                </c:pt>
                <c:pt idx="19778">
                  <c:v>43343.46875</c:v>
                </c:pt>
                <c:pt idx="19779">
                  <c:v>43343.489583333401</c:v>
                </c:pt>
                <c:pt idx="19780">
                  <c:v>43343.510416666599</c:v>
                </c:pt>
                <c:pt idx="19781">
                  <c:v>43343.53125</c:v>
                </c:pt>
                <c:pt idx="19782">
                  <c:v>43343.552083333401</c:v>
                </c:pt>
                <c:pt idx="19783">
                  <c:v>43343.572916666599</c:v>
                </c:pt>
                <c:pt idx="19784">
                  <c:v>43343.59375</c:v>
                </c:pt>
                <c:pt idx="19785">
                  <c:v>43343.614583333401</c:v>
                </c:pt>
                <c:pt idx="19786">
                  <c:v>43343.635416666599</c:v>
                </c:pt>
                <c:pt idx="19787">
                  <c:v>43343.65625</c:v>
                </c:pt>
                <c:pt idx="19788">
                  <c:v>43343.677083333401</c:v>
                </c:pt>
                <c:pt idx="19789">
                  <c:v>43343.697916666599</c:v>
                </c:pt>
                <c:pt idx="19790">
                  <c:v>43343.71875</c:v>
                </c:pt>
                <c:pt idx="19791">
                  <c:v>43343.739583333401</c:v>
                </c:pt>
                <c:pt idx="19792">
                  <c:v>43343.760416666599</c:v>
                </c:pt>
                <c:pt idx="19793">
                  <c:v>43343.78125</c:v>
                </c:pt>
                <c:pt idx="19794">
                  <c:v>43343.802083333401</c:v>
                </c:pt>
                <c:pt idx="19795">
                  <c:v>43343.822916666599</c:v>
                </c:pt>
                <c:pt idx="19796">
                  <c:v>43343.84375</c:v>
                </c:pt>
                <c:pt idx="19797">
                  <c:v>43343.864583333401</c:v>
                </c:pt>
                <c:pt idx="19798">
                  <c:v>43343.885416666599</c:v>
                </c:pt>
                <c:pt idx="19799">
                  <c:v>43343.90625</c:v>
                </c:pt>
                <c:pt idx="19800">
                  <c:v>43343.927083333401</c:v>
                </c:pt>
                <c:pt idx="19801">
                  <c:v>43343.947916666599</c:v>
                </c:pt>
                <c:pt idx="19802">
                  <c:v>43343.96875</c:v>
                </c:pt>
                <c:pt idx="19803">
                  <c:v>43343.989583333401</c:v>
                </c:pt>
                <c:pt idx="19804">
                  <c:v>43344.010416666599</c:v>
                </c:pt>
                <c:pt idx="19805">
                  <c:v>43344.03125</c:v>
                </c:pt>
                <c:pt idx="19806">
                  <c:v>43344.052083333401</c:v>
                </c:pt>
                <c:pt idx="19807">
                  <c:v>43344.072916666599</c:v>
                </c:pt>
                <c:pt idx="19808">
                  <c:v>43344.09375</c:v>
                </c:pt>
                <c:pt idx="19809">
                  <c:v>43344.114583333401</c:v>
                </c:pt>
                <c:pt idx="19810">
                  <c:v>43344.135416666599</c:v>
                </c:pt>
                <c:pt idx="19811">
                  <c:v>43344.15625</c:v>
                </c:pt>
                <c:pt idx="19812">
                  <c:v>43344.177083333401</c:v>
                </c:pt>
                <c:pt idx="19813">
                  <c:v>43344.197916666599</c:v>
                </c:pt>
                <c:pt idx="19814">
                  <c:v>43344.21875</c:v>
                </c:pt>
                <c:pt idx="19815">
                  <c:v>43344.239583333401</c:v>
                </c:pt>
                <c:pt idx="19816">
                  <c:v>43344.260416666599</c:v>
                </c:pt>
                <c:pt idx="19817">
                  <c:v>43344.28125</c:v>
                </c:pt>
                <c:pt idx="19818">
                  <c:v>43344.302083333401</c:v>
                </c:pt>
                <c:pt idx="19819">
                  <c:v>43344.322916666599</c:v>
                </c:pt>
                <c:pt idx="19820">
                  <c:v>43344.34375</c:v>
                </c:pt>
                <c:pt idx="19821">
                  <c:v>43344.364583333401</c:v>
                </c:pt>
                <c:pt idx="19822">
                  <c:v>43344.385416666599</c:v>
                </c:pt>
                <c:pt idx="19823">
                  <c:v>43344.40625</c:v>
                </c:pt>
                <c:pt idx="19824">
                  <c:v>43344.427083333401</c:v>
                </c:pt>
                <c:pt idx="19825">
                  <c:v>43344.447916666599</c:v>
                </c:pt>
                <c:pt idx="19826">
                  <c:v>43344.46875</c:v>
                </c:pt>
                <c:pt idx="19827">
                  <c:v>43344.489583333401</c:v>
                </c:pt>
                <c:pt idx="19828">
                  <c:v>43344.510416666599</c:v>
                </c:pt>
                <c:pt idx="19829">
                  <c:v>43344.53125</c:v>
                </c:pt>
                <c:pt idx="19830">
                  <c:v>43344.552083333401</c:v>
                </c:pt>
                <c:pt idx="19831">
                  <c:v>43344.572916666599</c:v>
                </c:pt>
                <c:pt idx="19832">
                  <c:v>43344.59375</c:v>
                </c:pt>
                <c:pt idx="19833">
                  <c:v>43344.614583333401</c:v>
                </c:pt>
                <c:pt idx="19834">
                  <c:v>43344.635416666599</c:v>
                </c:pt>
                <c:pt idx="19835">
                  <c:v>43344.65625</c:v>
                </c:pt>
                <c:pt idx="19836">
                  <c:v>43344.677083333401</c:v>
                </c:pt>
                <c:pt idx="19837">
                  <c:v>43344.697916666599</c:v>
                </c:pt>
                <c:pt idx="19838">
                  <c:v>43344.71875</c:v>
                </c:pt>
                <c:pt idx="19839">
                  <c:v>43344.739583333401</c:v>
                </c:pt>
                <c:pt idx="19840">
                  <c:v>43344.760416666599</c:v>
                </c:pt>
                <c:pt idx="19841">
                  <c:v>43344.78125</c:v>
                </c:pt>
                <c:pt idx="19842">
                  <c:v>43344.802083333401</c:v>
                </c:pt>
                <c:pt idx="19843">
                  <c:v>43344.822916666599</c:v>
                </c:pt>
                <c:pt idx="19844">
                  <c:v>43344.84375</c:v>
                </c:pt>
                <c:pt idx="19845">
                  <c:v>43344.864583333401</c:v>
                </c:pt>
                <c:pt idx="19846">
                  <c:v>43344.885416666599</c:v>
                </c:pt>
                <c:pt idx="19847">
                  <c:v>43344.90625</c:v>
                </c:pt>
                <c:pt idx="19848">
                  <c:v>43344.927083333401</c:v>
                </c:pt>
                <c:pt idx="19849">
                  <c:v>43344.947916666599</c:v>
                </c:pt>
                <c:pt idx="19850">
                  <c:v>43344.96875</c:v>
                </c:pt>
                <c:pt idx="19851">
                  <c:v>43344.989583333401</c:v>
                </c:pt>
                <c:pt idx="19852">
                  <c:v>43345.010416666599</c:v>
                </c:pt>
                <c:pt idx="19853">
                  <c:v>43345.03125</c:v>
                </c:pt>
                <c:pt idx="19854">
                  <c:v>43345.052083333401</c:v>
                </c:pt>
                <c:pt idx="19855">
                  <c:v>43345.072916666599</c:v>
                </c:pt>
                <c:pt idx="19856">
                  <c:v>43345.09375</c:v>
                </c:pt>
                <c:pt idx="19857">
                  <c:v>43345.114583333401</c:v>
                </c:pt>
                <c:pt idx="19858">
                  <c:v>43345.135416666599</c:v>
                </c:pt>
                <c:pt idx="19859">
                  <c:v>43345.15625</c:v>
                </c:pt>
                <c:pt idx="19860">
                  <c:v>43345.177083333401</c:v>
                </c:pt>
                <c:pt idx="19861">
                  <c:v>43345.197916666599</c:v>
                </c:pt>
                <c:pt idx="19862">
                  <c:v>43345.21875</c:v>
                </c:pt>
                <c:pt idx="19863">
                  <c:v>43345.239583333401</c:v>
                </c:pt>
                <c:pt idx="19864">
                  <c:v>43345.260416666599</c:v>
                </c:pt>
                <c:pt idx="19865">
                  <c:v>43345.28125</c:v>
                </c:pt>
                <c:pt idx="19866">
                  <c:v>43345.302083333401</c:v>
                </c:pt>
                <c:pt idx="19867">
                  <c:v>43345.322916666599</c:v>
                </c:pt>
                <c:pt idx="19868">
                  <c:v>43345.34375</c:v>
                </c:pt>
                <c:pt idx="19869">
                  <c:v>43345.364583333401</c:v>
                </c:pt>
                <c:pt idx="19870">
                  <c:v>43345.385416666599</c:v>
                </c:pt>
                <c:pt idx="19871">
                  <c:v>43345.40625</c:v>
                </c:pt>
                <c:pt idx="19872">
                  <c:v>43345.427083333401</c:v>
                </c:pt>
                <c:pt idx="19873">
                  <c:v>43345.447916666599</c:v>
                </c:pt>
                <c:pt idx="19874">
                  <c:v>43345.46875</c:v>
                </c:pt>
                <c:pt idx="19875">
                  <c:v>43345.489583333401</c:v>
                </c:pt>
                <c:pt idx="19876">
                  <c:v>43345.510416666599</c:v>
                </c:pt>
                <c:pt idx="19877">
                  <c:v>43345.53125</c:v>
                </c:pt>
                <c:pt idx="19878">
                  <c:v>43345.552083333401</c:v>
                </c:pt>
                <c:pt idx="19879">
                  <c:v>43345.572916666599</c:v>
                </c:pt>
                <c:pt idx="19880">
                  <c:v>43345.59375</c:v>
                </c:pt>
                <c:pt idx="19881">
                  <c:v>43345.614583333401</c:v>
                </c:pt>
                <c:pt idx="19882">
                  <c:v>43345.635416666599</c:v>
                </c:pt>
                <c:pt idx="19883">
                  <c:v>43345.65625</c:v>
                </c:pt>
                <c:pt idx="19884">
                  <c:v>43345.677083333401</c:v>
                </c:pt>
                <c:pt idx="19885">
                  <c:v>43345.697916666599</c:v>
                </c:pt>
                <c:pt idx="19886">
                  <c:v>43345.71875</c:v>
                </c:pt>
                <c:pt idx="19887">
                  <c:v>43345.739583333401</c:v>
                </c:pt>
                <c:pt idx="19888">
                  <c:v>43345.760416666599</c:v>
                </c:pt>
                <c:pt idx="19889">
                  <c:v>43345.78125</c:v>
                </c:pt>
                <c:pt idx="19890">
                  <c:v>43345.802083333401</c:v>
                </c:pt>
                <c:pt idx="19891">
                  <c:v>43345.822916666599</c:v>
                </c:pt>
                <c:pt idx="19892">
                  <c:v>43345.84375</c:v>
                </c:pt>
                <c:pt idx="19893">
                  <c:v>43345.864583333401</c:v>
                </c:pt>
                <c:pt idx="19894">
                  <c:v>43345.885416666599</c:v>
                </c:pt>
                <c:pt idx="19895">
                  <c:v>43345.90625</c:v>
                </c:pt>
                <c:pt idx="19896">
                  <c:v>43345.927083333401</c:v>
                </c:pt>
                <c:pt idx="19897">
                  <c:v>43345.947916666599</c:v>
                </c:pt>
                <c:pt idx="19898">
                  <c:v>43345.96875</c:v>
                </c:pt>
                <c:pt idx="19899">
                  <c:v>43345.989583333401</c:v>
                </c:pt>
                <c:pt idx="19900">
                  <c:v>43346.010416666599</c:v>
                </c:pt>
                <c:pt idx="19901">
                  <c:v>43346.03125</c:v>
                </c:pt>
                <c:pt idx="19902">
                  <c:v>43346.052083333401</c:v>
                </c:pt>
                <c:pt idx="19903">
                  <c:v>43346.072916666599</c:v>
                </c:pt>
                <c:pt idx="19904">
                  <c:v>43346.09375</c:v>
                </c:pt>
                <c:pt idx="19905">
                  <c:v>43346.114583333401</c:v>
                </c:pt>
                <c:pt idx="19906">
                  <c:v>43346.135416666599</c:v>
                </c:pt>
                <c:pt idx="19907">
                  <c:v>43346.15625</c:v>
                </c:pt>
                <c:pt idx="19908">
                  <c:v>43346.177083333401</c:v>
                </c:pt>
                <c:pt idx="19909">
                  <c:v>43346.197916666599</c:v>
                </c:pt>
                <c:pt idx="19910">
                  <c:v>43346.21875</c:v>
                </c:pt>
                <c:pt idx="19911">
                  <c:v>43346.239583333401</c:v>
                </c:pt>
                <c:pt idx="19912">
                  <c:v>43346.260416666599</c:v>
                </c:pt>
                <c:pt idx="19913">
                  <c:v>43346.28125</c:v>
                </c:pt>
                <c:pt idx="19914">
                  <c:v>43346.302083333401</c:v>
                </c:pt>
                <c:pt idx="19915">
                  <c:v>43346.322916666599</c:v>
                </c:pt>
                <c:pt idx="19916">
                  <c:v>43346.34375</c:v>
                </c:pt>
                <c:pt idx="19917">
                  <c:v>43346.364583333401</c:v>
                </c:pt>
                <c:pt idx="19918">
                  <c:v>43346.385416666599</c:v>
                </c:pt>
                <c:pt idx="19919">
                  <c:v>43346.40625</c:v>
                </c:pt>
                <c:pt idx="19920">
                  <c:v>43346.427083333401</c:v>
                </c:pt>
                <c:pt idx="19921">
                  <c:v>43346.447916666599</c:v>
                </c:pt>
                <c:pt idx="19922">
                  <c:v>43346.46875</c:v>
                </c:pt>
                <c:pt idx="19923">
                  <c:v>43346.489583333401</c:v>
                </c:pt>
                <c:pt idx="19924">
                  <c:v>43346.510416666599</c:v>
                </c:pt>
                <c:pt idx="19925">
                  <c:v>43346.53125</c:v>
                </c:pt>
                <c:pt idx="19926">
                  <c:v>43346.552083333401</c:v>
                </c:pt>
                <c:pt idx="19927">
                  <c:v>43346.572916666599</c:v>
                </c:pt>
                <c:pt idx="19928">
                  <c:v>43346.59375</c:v>
                </c:pt>
                <c:pt idx="19929">
                  <c:v>43346.614583333401</c:v>
                </c:pt>
                <c:pt idx="19930">
                  <c:v>43346.635416666599</c:v>
                </c:pt>
                <c:pt idx="19931">
                  <c:v>43346.65625</c:v>
                </c:pt>
                <c:pt idx="19932">
                  <c:v>43346.677083333401</c:v>
                </c:pt>
                <c:pt idx="19933">
                  <c:v>43346.697916666599</c:v>
                </c:pt>
                <c:pt idx="19934">
                  <c:v>43346.71875</c:v>
                </c:pt>
                <c:pt idx="19935">
                  <c:v>43346.739583333401</c:v>
                </c:pt>
                <c:pt idx="19936">
                  <c:v>43346.760416666599</c:v>
                </c:pt>
                <c:pt idx="19937">
                  <c:v>43346.78125</c:v>
                </c:pt>
                <c:pt idx="19938">
                  <c:v>43346.802083333401</c:v>
                </c:pt>
                <c:pt idx="19939">
                  <c:v>43346.822916666599</c:v>
                </c:pt>
                <c:pt idx="19940">
                  <c:v>43346.84375</c:v>
                </c:pt>
                <c:pt idx="19941">
                  <c:v>43346.864583333401</c:v>
                </c:pt>
                <c:pt idx="19942">
                  <c:v>43346.885416666599</c:v>
                </c:pt>
                <c:pt idx="19943">
                  <c:v>43346.90625</c:v>
                </c:pt>
                <c:pt idx="19944">
                  <c:v>43346.927083333401</c:v>
                </c:pt>
                <c:pt idx="19945">
                  <c:v>43346.947916666599</c:v>
                </c:pt>
                <c:pt idx="19946">
                  <c:v>43346.96875</c:v>
                </c:pt>
                <c:pt idx="19947">
                  <c:v>43346.989583333401</c:v>
                </c:pt>
                <c:pt idx="19948">
                  <c:v>43347.010416666599</c:v>
                </c:pt>
                <c:pt idx="19949">
                  <c:v>43347.03125</c:v>
                </c:pt>
                <c:pt idx="19950">
                  <c:v>43347.052083333401</c:v>
                </c:pt>
                <c:pt idx="19951">
                  <c:v>43347.072916666599</c:v>
                </c:pt>
                <c:pt idx="19952">
                  <c:v>43347.09375</c:v>
                </c:pt>
                <c:pt idx="19953">
                  <c:v>43347.114583333401</c:v>
                </c:pt>
                <c:pt idx="19954">
                  <c:v>43347.135416666599</c:v>
                </c:pt>
                <c:pt idx="19955">
                  <c:v>43347.15625</c:v>
                </c:pt>
                <c:pt idx="19956">
                  <c:v>43347.177083333401</c:v>
                </c:pt>
                <c:pt idx="19957">
                  <c:v>43347.197916666599</c:v>
                </c:pt>
                <c:pt idx="19958">
                  <c:v>43347.21875</c:v>
                </c:pt>
                <c:pt idx="19959">
                  <c:v>43347.239583333401</c:v>
                </c:pt>
                <c:pt idx="19960">
                  <c:v>43347.260416666599</c:v>
                </c:pt>
                <c:pt idx="19961">
                  <c:v>43347.28125</c:v>
                </c:pt>
                <c:pt idx="19962">
                  <c:v>43347.302083333401</c:v>
                </c:pt>
                <c:pt idx="19963">
                  <c:v>43347.322916666599</c:v>
                </c:pt>
                <c:pt idx="19964">
                  <c:v>43347.34375</c:v>
                </c:pt>
                <c:pt idx="19965">
                  <c:v>43347.364583333401</c:v>
                </c:pt>
                <c:pt idx="19966">
                  <c:v>43347.385416666599</c:v>
                </c:pt>
                <c:pt idx="19967">
                  <c:v>43347.40625</c:v>
                </c:pt>
                <c:pt idx="19968">
                  <c:v>43347.427083333401</c:v>
                </c:pt>
                <c:pt idx="19969">
                  <c:v>43347.447916666599</c:v>
                </c:pt>
                <c:pt idx="19970">
                  <c:v>43347.46875</c:v>
                </c:pt>
                <c:pt idx="19971">
                  <c:v>43347.489583333401</c:v>
                </c:pt>
                <c:pt idx="19972">
                  <c:v>43347.510416666599</c:v>
                </c:pt>
                <c:pt idx="19973">
                  <c:v>43347.53125</c:v>
                </c:pt>
                <c:pt idx="19974">
                  <c:v>43347.552083333401</c:v>
                </c:pt>
                <c:pt idx="19975">
                  <c:v>43347.572916666599</c:v>
                </c:pt>
                <c:pt idx="19976">
                  <c:v>43347.59375</c:v>
                </c:pt>
                <c:pt idx="19977">
                  <c:v>43347.614583333401</c:v>
                </c:pt>
                <c:pt idx="19978">
                  <c:v>43347.635416666599</c:v>
                </c:pt>
                <c:pt idx="19979">
                  <c:v>43347.65625</c:v>
                </c:pt>
                <c:pt idx="19980">
                  <c:v>43347.677083333401</c:v>
                </c:pt>
                <c:pt idx="19981">
                  <c:v>43347.697916666599</c:v>
                </c:pt>
                <c:pt idx="19982">
                  <c:v>43347.71875</c:v>
                </c:pt>
                <c:pt idx="19983">
                  <c:v>43347.739583333401</c:v>
                </c:pt>
                <c:pt idx="19984">
                  <c:v>43347.760416666599</c:v>
                </c:pt>
                <c:pt idx="19985">
                  <c:v>43347.78125</c:v>
                </c:pt>
                <c:pt idx="19986">
                  <c:v>43347.802083333401</c:v>
                </c:pt>
                <c:pt idx="19987">
                  <c:v>43347.822916666599</c:v>
                </c:pt>
                <c:pt idx="19988">
                  <c:v>43347.84375</c:v>
                </c:pt>
                <c:pt idx="19989">
                  <c:v>43347.864583333401</c:v>
                </c:pt>
                <c:pt idx="19990">
                  <c:v>43347.885416666599</c:v>
                </c:pt>
                <c:pt idx="19991">
                  <c:v>43347.90625</c:v>
                </c:pt>
                <c:pt idx="19992">
                  <c:v>43347.927083333401</c:v>
                </c:pt>
                <c:pt idx="19993">
                  <c:v>43347.947916666599</c:v>
                </c:pt>
                <c:pt idx="19994">
                  <c:v>43347.96875</c:v>
                </c:pt>
                <c:pt idx="19995">
                  <c:v>43347.989583333401</c:v>
                </c:pt>
                <c:pt idx="19996">
                  <c:v>43348.010416666599</c:v>
                </c:pt>
                <c:pt idx="19997">
                  <c:v>43348.03125</c:v>
                </c:pt>
                <c:pt idx="19998">
                  <c:v>43348.052083333401</c:v>
                </c:pt>
                <c:pt idx="19999">
                  <c:v>43348.072916666599</c:v>
                </c:pt>
                <c:pt idx="20000">
                  <c:v>43348.09375</c:v>
                </c:pt>
                <c:pt idx="20001">
                  <c:v>43348.114583333401</c:v>
                </c:pt>
                <c:pt idx="20002">
                  <c:v>43348.135416666599</c:v>
                </c:pt>
                <c:pt idx="20003">
                  <c:v>43348.15625</c:v>
                </c:pt>
                <c:pt idx="20004">
                  <c:v>43348.177083333401</c:v>
                </c:pt>
                <c:pt idx="20005">
                  <c:v>43348.197916666599</c:v>
                </c:pt>
                <c:pt idx="20006">
                  <c:v>43348.21875</c:v>
                </c:pt>
                <c:pt idx="20007">
                  <c:v>43348.239583333401</c:v>
                </c:pt>
                <c:pt idx="20008">
                  <c:v>43348.260416666599</c:v>
                </c:pt>
                <c:pt idx="20009">
                  <c:v>43348.28125</c:v>
                </c:pt>
                <c:pt idx="20010">
                  <c:v>43348.302083333401</c:v>
                </c:pt>
                <c:pt idx="20011">
                  <c:v>43348.322916666599</c:v>
                </c:pt>
                <c:pt idx="20012">
                  <c:v>43348.34375</c:v>
                </c:pt>
                <c:pt idx="20013">
                  <c:v>43348.364583333401</c:v>
                </c:pt>
                <c:pt idx="20014">
                  <c:v>43348.385416666599</c:v>
                </c:pt>
                <c:pt idx="20015">
                  <c:v>43348.40625</c:v>
                </c:pt>
                <c:pt idx="20016">
                  <c:v>43348.427083333401</c:v>
                </c:pt>
                <c:pt idx="20017">
                  <c:v>43348.447916666599</c:v>
                </c:pt>
                <c:pt idx="20018">
                  <c:v>43348.46875</c:v>
                </c:pt>
                <c:pt idx="20019">
                  <c:v>43348.489583333401</c:v>
                </c:pt>
                <c:pt idx="20020">
                  <c:v>43348.510416666599</c:v>
                </c:pt>
                <c:pt idx="20021">
                  <c:v>43348.53125</c:v>
                </c:pt>
                <c:pt idx="20022">
                  <c:v>43348.552083333401</c:v>
                </c:pt>
                <c:pt idx="20023">
                  <c:v>43348.572916666599</c:v>
                </c:pt>
                <c:pt idx="20024">
                  <c:v>43348.59375</c:v>
                </c:pt>
                <c:pt idx="20025">
                  <c:v>43348.614583333401</c:v>
                </c:pt>
                <c:pt idx="20026">
                  <c:v>43348.635416666599</c:v>
                </c:pt>
                <c:pt idx="20027">
                  <c:v>43348.65625</c:v>
                </c:pt>
                <c:pt idx="20028">
                  <c:v>43348.677083333401</c:v>
                </c:pt>
                <c:pt idx="20029">
                  <c:v>43348.697916666599</c:v>
                </c:pt>
                <c:pt idx="20030">
                  <c:v>43348.71875</c:v>
                </c:pt>
                <c:pt idx="20031">
                  <c:v>43348.739583333401</c:v>
                </c:pt>
                <c:pt idx="20032">
                  <c:v>43348.760416666599</c:v>
                </c:pt>
                <c:pt idx="20033">
                  <c:v>43348.78125</c:v>
                </c:pt>
                <c:pt idx="20034">
                  <c:v>43348.802083333401</c:v>
                </c:pt>
                <c:pt idx="20035">
                  <c:v>43348.822916666599</c:v>
                </c:pt>
                <c:pt idx="20036">
                  <c:v>43348.84375</c:v>
                </c:pt>
                <c:pt idx="20037">
                  <c:v>43348.864583333401</c:v>
                </c:pt>
                <c:pt idx="20038">
                  <c:v>43348.885416666599</c:v>
                </c:pt>
                <c:pt idx="20039">
                  <c:v>43348.90625</c:v>
                </c:pt>
                <c:pt idx="20040">
                  <c:v>43348.927083333401</c:v>
                </c:pt>
                <c:pt idx="20041">
                  <c:v>43348.947916666599</c:v>
                </c:pt>
                <c:pt idx="20042">
                  <c:v>43348.96875</c:v>
                </c:pt>
                <c:pt idx="20043">
                  <c:v>43348.989583333401</c:v>
                </c:pt>
                <c:pt idx="20044">
                  <c:v>43349.010416666599</c:v>
                </c:pt>
                <c:pt idx="20045">
                  <c:v>43349.03125</c:v>
                </c:pt>
                <c:pt idx="20046">
                  <c:v>43349.052083333401</c:v>
                </c:pt>
                <c:pt idx="20047">
                  <c:v>43349.072916666599</c:v>
                </c:pt>
                <c:pt idx="20048">
                  <c:v>43349.09375</c:v>
                </c:pt>
                <c:pt idx="20049">
                  <c:v>43349.114583333401</c:v>
                </c:pt>
                <c:pt idx="20050">
                  <c:v>43349.135416666599</c:v>
                </c:pt>
                <c:pt idx="20051">
                  <c:v>43349.15625</c:v>
                </c:pt>
                <c:pt idx="20052">
                  <c:v>43349.177083333401</c:v>
                </c:pt>
                <c:pt idx="20053">
                  <c:v>43349.197916666599</c:v>
                </c:pt>
                <c:pt idx="20054">
                  <c:v>43349.21875</c:v>
                </c:pt>
                <c:pt idx="20055">
                  <c:v>43349.239583333401</c:v>
                </c:pt>
                <c:pt idx="20056">
                  <c:v>43349.260416666599</c:v>
                </c:pt>
                <c:pt idx="20057">
                  <c:v>43349.28125</c:v>
                </c:pt>
                <c:pt idx="20058">
                  <c:v>43349.302083333401</c:v>
                </c:pt>
                <c:pt idx="20059">
                  <c:v>43349.322916666599</c:v>
                </c:pt>
                <c:pt idx="20060">
                  <c:v>43349.34375</c:v>
                </c:pt>
                <c:pt idx="20061">
                  <c:v>43349.364583333401</c:v>
                </c:pt>
                <c:pt idx="20062">
                  <c:v>43349.385416666599</c:v>
                </c:pt>
                <c:pt idx="20063">
                  <c:v>43349.40625</c:v>
                </c:pt>
                <c:pt idx="20064">
                  <c:v>43349.427083333401</c:v>
                </c:pt>
                <c:pt idx="20065">
                  <c:v>43349.447916666599</c:v>
                </c:pt>
                <c:pt idx="20066">
                  <c:v>43349.46875</c:v>
                </c:pt>
                <c:pt idx="20067">
                  <c:v>43349.489583333401</c:v>
                </c:pt>
                <c:pt idx="20068">
                  <c:v>43349.510416666599</c:v>
                </c:pt>
                <c:pt idx="20069">
                  <c:v>43349.53125</c:v>
                </c:pt>
                <c:pt idx="20070">
                  <c:v>43349.552083333401</c:v>
                </c:pt>
                <c:pt idx="20071">
                  <c:v>43349.572916666599</c:v>
                </c:pt>
                <c:pt idx="20072">
                  <c:v>43349.59375</c:v>
                </c:pt>
                <c:pt idx="20073">
                  <c:v>43349.614583333401</c:v>
                </c:pt>
                <c:pt idx="20074">
                  <c:v>43349.635416666599</c:v>
                </c:pt>
                <c:pt idx="20075">
                  <c:v>43349.65625</c:v>
                </c:pt>
                <c:pt idx="20076">
                  <c:v>43349.677083333401</c:v>
                </c:pt>
                <c:pt idx="20077">
                  <c:v>43349.697916666599</c:v>
                </c:pt>
                <c:pt idx="20078">
                  <c:v>43349.71875</c:v>
                </c:pt>
                <c:pt idx="20079">
                  <c:v>43349.739583333401</c:v>
                </c:pt>
                <c:pt idx="20080">
                  <c:v>43349.760416666599</c:v>
                </c:pt>
                <c:pt idx="20081">
                  <c:v>43349.78125</c:v>
                </c:pt>
                <c:pt idx="20082">
                  <c:v>43349.802083333401</c:v>
                </c:pt>
                <c:pt idx="20083">
                  <c:v>43349.822916666599</c:v>
                </c:pt>
                <c:pt idx="20084">
                  <c:v>43349.84375</c:v>
                </c:pt>
                <c:pt idx="20085">
                  <c:v>43349.864583333401</c:v>
                </c:pt>
                <c:pt idx="20086">
                  <c:v>43349.885416666599</c:v>
                </c:pt>
                <c:pt idx="20087">
                  <c:v>43349.90625</c:v>
                </c:pt>
                <c:pt idx="20088">
                  <c:v>43349.927083333401</c:v>
                </c:pt>
                <c:pt idx="20089">
                  <c:v>43349.947916666599</c:v>
                </c:pt>
                <c:pt idx="20090">
                  <c:v>43349.96875</c:v>
                </c:pt>
                <c:pt idx="20091">
                  <c:v>43349.989583333401</c:v>
                </c:pt>
                <c:pt idx="20092">
                  <c:v>43350.010416666599</c:v>
                </c:pt>
                <c:pt idx="20093">
                  <c:v>43350.03125</c:v>
                </c:pt>
                <c:pt idx="20094">
                  <c:v>43350.052083333401</c:v>
                </c:pt>
                <c:pt idx="20095">
                  <c:v>43350.072916666599</c:v>
                </c:pt>
                <c:pt idx="20096">
                  <c:v>43350.09375</c:v>
                </c:pt>
                <c:pt idx="20097">
                  <c:v>43350.114583333401</c:v>
                </c:pt>
                <c:pt idx="20098">
                  <c:v>43350.135416666599</c:v>
                </c:pt>
                <c:pt idx="20099">
                  <c:v>43350.15625</c:v>
                </c:pt>
                <c:pt idx="20100">
                  <c:v>43350.177083333401</c:v>
                </c:pt>
                <c:pt idx="20101">
                  <c:v>43350.197916666599</c:v>
                </c:pt>
                <c:pt idx="20102">
                  <c:v>43350.21875</c:v>
                </c:pt>
                <c:pt idx="20103">
                  <c:v>43350.239583333401</c:v>
                </c:pt>
                <c:pt idx="20104">
                  <c:v>43350.260416666599</c:v>
                </c:pt>
                <c:pt idx="20105">
                  <c:v>43350.28125</c:v>
                </c:pt>
                <c:pt idx="20106">
                  <c:v>43350.302083333401</c:v>
                </c:pt>
                <c:pt idx="20107">
                  <c:v>43350.322916666599</c:v>
                </c:pt>
                <c:pt idx="20108">
                  <c:v>43350.34375</c:v>
                </c:pt>
                <c:pt idx="20109">
                  <c:v>43350.364583333401</c:v>
                </c:pt>
                <c:pt idx="20110">
                  <c:v>43350.385416666599</c:v>
                </c:pt>
                <c:pt idx="20111">
                  <c:v>43350.40625</c:v>
                </c:pt>
                <c:pt idx="20112">
                  <c:v>43350.427083333401</c:v>
                </c:pt>
                <c:pt idx="20113">
                  <c:v>43350.447916666599</c:v>
                </c:pt>
                <c:pt idx="20114">
                  <c:v>43350.46875</c:v>
                </c:pt>
                <c:pt idx="20115">
                  <c:v>43350.489583333401</c:v>
                </c:pt>
                <c:pt idx="20116">
                  <c:v>43350.510416666599</c:v>
                </c:pt>
                <c:pt idx="20117">
                  <c:v>43350.53125</c:v>
                </c:pt>
                <c:pt idx="20118">
                  <c:v>43350.552083333401</c:v>
                </c:pt>
                <c:pt idx="20119">
                  <c:v>43350.572916666599</c:v>
                </c:pt>
                <c:pt idx="20120">
                  <c:v>43350.59375</c:v>
                </c:pt>
                <c:pt idx="20121">
                  <c:v>43350.614583333401</c:v>
                </c:pt>
                <c:pt idx="20122">
                  <c:v>43350.635416666599</c:v>
                </c:pt>
                <c:pt idx="20123">
                  <c:v>43350.65625</c:v>
                </c:pt>
                <c:pt idx="20124">
                  <c:v>43350.677083333401</c:v>
                </c:pt>
                <c:pt idx="20125">
                  <c:v>43350.697916666599</c:v>
                </c:pt>
                <c:pt idx="20126">
                  <c:v>43350.71875</c:v>
                </c:pt>
                <c:pt idx="20127">
                  <c:v>43350.739583333401</c:v>
                </c:pt>
                <c:pt idx="20128">
                  <c:v>43350.760416666599</c:v>
                </c:pt>
                <c:pt idx="20129">
                  <c:v>43350.78125</c:v>
                </c:pt>
                <c:pt idx="20130">
                  <c:v>43350.802083333401</c:v>
                </c:pt>
                <c:pt idx="20131">
                  <c:v>43350.822916666599</c:v>
                </c:pt>
                <c:pt idx="20132">
                  <c:v>43350.84375</c:v>
                </c:pt>
                <c:pt idx="20133">
                  <c:v>43350.864583333401</c:v>
                </c:pt>
                <c:pt idx="20134">
                  <c:v>43350.885416666599</c:v>
                </c:pt>
                <c:pt idx="20135">
                  <c:v>43350.90625</c:v>
                </c:pt>
                <c:pt idx="20136">
                  <c:v>43350.927083333401</c:v>
                </c:pt>
                <c:pt idx="20137">
                  <c:v>43350.947916666599</c:v>
                </c:pt>
                <c:pt idx="20138">
                  <c:v>43350.96875</c:v>
                </c:pt>
                <c:pt idx="20139">
                  <c:v>43350.989583333401</c:v>
                </c:pt>
                <c:pt idx="20140">
                  <c:v>43351.010416666599</c:v>
                </c:pt>
                <c:pt idx="20141">
                  <c:v>43351.03125</c:v>
                </c:pt>
                <c:pt idx="20142">
                  <c:v>43351.052083333401</c:v>
                </c:pt>
                <c:pt idx="20143">
                  <c:v>43351.072916666599</c:v>
                </c:pt>
                <c:pt idx="20144">
                  <c:v>43351.09375</c:v>
                </c:pt>
                <c:pt idx="20145">
                  <c:v>43351.114583333401</c:v>
                </c:pt>
                <c:pt idx="20146">
                  <c:v>43351.135416666599</c:v>
                </c:pt>
                <c:pt idx="20147">
                  <c:v>43351.15625</c:v>
                </c:pt>
                <c:pt idx="20148">
                  <c:v>43351.177083333401</c:v>
                </c:pt>
                <c:pt idx="20149">
                  <c:v>43351.197916666599</c:v>
                </c:pt>
                <c:pt idx="20150">
                  <c:v>43351.21875</c:v>
                </c:pt>
                <c:pt idx="20151">
                  <c:v>43351.239583333401</c:v>
                </c:pt>
                <c:pt idx="20152">
                  <c:v>43351.260416666599</c:v>
                </c:pt>
                <c:pt idx="20153">
                  <c:v>43351.28125</c:v>
                </c:pt>
                <c:pt idx="20154">
                  <c:v>43351.302083333401</c:v>
                </c:pt>
                <c:pt idx="20155">
                  <c:v>43351.322916666599</c:v>
                </c:pt>
                <c:pt idx="20156">
                  <c:v>43351.34375</c:v>
                </c:pt>
                <c:pt idx="20157">
                  <c:v>43351.364583333401</c:v>
                </c:pt>
                <c:pt idx="20158">
                  <c:v>43351.385416666599</c:v>
                </c:pt>
                <c:pt idx="20159">
                  <c:v>43351.40625</c:v>
                </c:pt>
                <c:pt idx="20160">
                  <c:v>43351.427083333401</c:v>
                </c:pt>
                <c:pt idx="20161">
                  <c:v>43351.447916666599</c:v>
                </c:pt>
                <c:pt idx="20162">
                  <c:v>43351.46875</c:v>
                </c:pt>
                <c:pt idx="20163">
                  <c:v>43351.489583333401</c:v>
                </c:pt>
                <c:pt idx="20164">
                  <c:v>43351.510416666599</c:v>
                </c:pt>
                <c:pt idx="20165">
                  <c:v>43351.53125</c:v>
                </c:pt>
                <c:pt idx="20166">
                  <c:v>43351.552083333401</c:v>
                </c:pt>
                <c:pt idx="20167">
                  <c:v>43351.572916666599</c:v>
                </c:pt>
                <c:pt idx="20168">
                  <c:v>43351.59375</c:v>
                </c:pt>
                <c:pt idx="20169">
                  <c:v>43351.614583333401</c:v>
                </c:pt>
                <c:pt idx="20170">
                  <c:v>43351.635416666599</c:v>
                </c:pt>
                <c:pt idx="20171">
                  <c:v>43351.65625</c:v>
                </c:pt>
                <c:pt idx="20172">
                  <c:v>43351.677083333401</c:v>
                </c:pt>
                <c:pt idx="20173">
                  <c:v>43351.697916666599</c:v>
                </c:pt>
                <c:pt idx="20174">
                  <c:v>43351.71875</c:v>
                </c:pt>
                <c:pt idx="20175">
                  <c:v>43351.739583333401</c:v>
                </c:pt>
                <c:pt idx="20176">
                  <c:v>43351.760416666599</c:v>
                </c:pt>
                <c:pt idx="20177">
                  <c:v>43351.78125</c:v>
                </c:pt>
                <c:pt idx="20178">
                  <c:v>43351.802083333401</c:v>
                </c:pt>
                <c:pt idx="20179">
                  <c:v>43351.822916666599</c:v>
                </c:pt>
                <c:pt idx="20180">
                  <c:v>43351.84375</c:v>
                </c:pt>
                <c:pt idx="20181">
                  <c:v>43351.864583333401</c:v>
                </c:pt>
                <c:pt idx="20182">
                  <c:v>43351.885416666599</c:v>
                </c:pt>
                <c:pt idx="20183">
                  <c:v>43351.90625</c:v>
                </c:pt>
                <c:pt idx="20184">
                  <c:v>43351.927083333401</c:v>
                </c:pt>
                <c:pt idx="20185">
                  <c:v>43351.947916666599</c:v>
                </c:pt>
                <c:pt idx="20186">
                  <c:v>43351.96875</c:v>
                </c:pt>
                <c:pt idx="20187">
                  <c:v>43351.989583333401</c:v>
                </c:pt>
                <c:pt idx="20188">
                  <c:v>43352.010416666599</c:v>
                </c:pt>
                <c:pt idx="20189">
                  <c:v>43352.03125</c:v>
                </c:pt>
                <c:pt idx="20190">
                  <c:v>43352.052083333401</c:v>
                </c:pt>
                <c:pt idx="20191">
                  <c:v>43352.072916666599</c:v>
                </c:pt>
                <c:pt idx="20192">
                  <c:v>43352.09375</c:v>
                </c:pt>
                <c:pt idx="20193">
                  <c:v>43352.114583333401</c:v>
                </c:pt>
                <c:pt idx="20194">
                  <c:v>43352.135416666599</c:v>
                </c:pt>
                <c:pt idx="20195">
                  <c:v>43352.15625</c:v>
                </c:pt>
                <c:pt idx="20196">
                  <c:v>43352.177083333401</c:v>
                </c:pt>
                <c:pt idx="20197">
                  <c:v>43352.197916666599</c:v>
                </c:pt>
                <c:pt idx="20198">
                  <c:v>43352.21875</c:v>
                </c:pt>
                <c:pt idx="20199">
                  <c:v>43352.239583333401</c:v>
                </c:pt>
                <c:pt idx="20200">
                  <c:v>43352.260416666599</c:v>
                </c:pt>
                <c:pt idx="20201">
                  <c:v>43352.28125</c:v>
                </c:pt>
                <c:pt idx="20202">
                  <c:v>43352.302083333401</c:v>
                </c:pt>
                <c:pt idx="20203">
                  <c:v>43352.322916666599</c:v>
                </c:pt>
                <c:pt idx="20204">
                  <c:v>43352.34375</c:v>
                </c:pt>
                <c:pt idx="20205">
                  <c:v>43352.364583333401</c:v>
                </c:pt>
                <c:pt idx="20206">
                  <c:v>43352.385416666599</c:v>
                </c:pt>
                <c:pt idx="20207">
                  <c:v>43352.40625</c:v>
                </c:pt>
                <c:pt idx="20208">
                  <c:v>43352.427083333401</c:v>
                </c:pt>
                <c:pt idx="20209">
                  <c:v>43352.447916666599</c:v>
                </c:pt>
                <c:pt idx="20210">
                  <c:v>43352.46875</c:v>
                </c:pt>
                <c:pt idx="20211">
                  <c:v>43352.489583333401</c:v>
                </c:pt>
                <c:pt idx="20212">
                  <c:v>43352.510416666599</c:v>
                </c:pt>
                <c:pt idx="20213">
                  <c:v>43352.53125</c:v>
                </c:pt>
                <c:pt idx="20214">
                  <c:v>43352.552083333401</c:v>
                </c:pt>
                <c:pt idx="20215">
                  <c:v>43352.572916666599</c:v>
                </c:pt>
                <c:pt idx="20216">
                  <c:v>43352.59375</c:v>
                </c:pt>
                <c:pt idx="20217">
                  <c:v>43352.614583333401</c:v>
                </c:pt>
                <c:pt idx="20218">
                  <c:v>43352.635416666599</c:v>
                </c:pt>
                <c:pt idx="20219">
                  <c:v>43352.65625</c:v>
                </c:pt>
                <c:pt idx="20220">
                  <c:v>43352.677083333401</c:v>
                </c:pt>
                <c:pt idx="20221">
                  <c:v>43352.697916666599</c:v>
                </c:pt>
                <c:pt idx="20222">
                  <c:v>43352.71875</c:v>
                </c:pt>
                <c:pt idx="20223">
                  <c:v>43352.739583333401</c:v>
                </c:pt>
                <c:pt idx="20224">
                  <c:v>43352.760416666599</c:v>
                </c:pt>
                <c:pt idx="20225">
                  <c:v>43352.78125</c:v>
                </c:pt>
                <c:pt idx="20226">
                  <c:v>43352.802083333401</c:v>
                </c:pt>
                <c:pt idx="20227">
                  <c:v>43352.822916666599</c:v>
                </c:pt>
                <c:pt idx="20228">
                  <c:v>43352.84375</c:v>
                </c:pt>
                <c:pt idx="20229">
                  <c:v>43352.864583333401</c:v>
                </c:pt>
                <c:pt idx="20230">
                  <c:v>43352.885416666599</c:v>
                </c:pt>
                <c:pt idx="20231">
                  <c:v>43352.90625</c:v>
                </c:pt>
                <c:pt idx="20232">
                  <c:v>43352.927083333401</c:v>
                </c:pt>
                <c:pt idx="20233">
                  <c:v>43352.947916666599</c:v>
                </c:pt>
                <c:pt idx="20234">
                  <c:v>43352.96875</c:v>
                </c:pt>
                <c:pt idx="20235">
                  <c:v>43352.989583333401</c:v>
                </c:pt>
                <c:pt idx="20236">
                  <c:v>43353.010416666599</c:v>
                </c:pt>
                <c:pt idx="20237">
                  <c:v>43353.03125</c:v>
                </c:pt>
                <c:pt idx="20238">
                  <c:v>43353.052083333401</c:v>
                </c:pt>
                <c:pt idx="20239">
                  <c:v>43353.072916666599</c:v>
                </c:pt>
                <c:pt idx="20240">
                  <c:v>43353.09375</c:v>
                </c:pt>
                <c:pt idx="20241">
                  <c:v>43353.114583333401</c:v>
                </c:pt>
                <c:pt idx="20242">
                  <c:v>43353.135416666599</c:v>
                </c:pt>
                <c:pt idx="20243">
                  <c:v>43353.15625</c:v>
                </c:pt>
                <c:pt idx="20244">
                  <c:v>43353.177083333401</c:v>
                </c:pt>
                <c:pt idx="20245">
                  <c:v>43353.197916666599</c:v>
                </c:pt>
                <c:pt idx="20246">
                  <c:v>43353.21875</c:v>
                </c:pt>
                <c:pt idx="20247">
                  <c:v>43353.239583333401</c:v>
                </c:pt>
                <c:pt idx="20248">
                  <c:v>43353.260416666599</c:v>
                </c:pt>
                <c:pt idx="20249">
                  <c:v>43353.28125</c:v>
                </c:pt>
                <c:pt idx="20250">
                  <c:v>43353.302083333401</c:v>
                </c:pt>
                <c:pt idx="20251">
                  <c:v>43353.322916666599</c:v>
                </c:pt>
                <c:pt idx="20252">
                  <c:v>43353.34375</c:v>
                </c:pt>
                <c:pt idx="20253">
                  <c:v>43353.364583333401</c:v>
                </c:pt>
                <c:pt idx="20254">
                  <c:v>43353.385416666599</c:v>
                </c:pt>
                <c:pt idx="20255">
                  <c:v>43353.40625</c:v>
                </c:pt>
                <c:pt idx="20256">
                  <c:v>43353.427083333401</c:v>
                </c:pt>
                <c:pt idx="20257">
                  <c:v>43353.447916666599</c:v>
                </c:pt>
                <c:pt idx="20258">
                  <c:v>43353.46875</c:v>
                </c:pt>
                <c:pt idx="20259">
                  <c:v>43353.489583333401</c:v>
                </c:pt>
                <c:pt idx="20260">
                  <c:v>43353.510416666599</c:v>
                </c:pt>
                <c:pt idx="20261">
                  <c:v>43353.53125</c:v>
                </c:pt>
                <c:pt idx="20262">
                  <c:v>43353.552083333401</c:v>
                </c:pt>
                <c:pt idx="20263">
                  <c:v>43353.572916666599</c:v>
                </c:pt>
                <c:pt idx="20264">
                  <c:v>43353.59375</c:v>
                </c:pt>
                <c:pt idx="20265">
                  <c:v>43353.614583333401</c:v>
                </c:pt>
                <c:pt idx="20266">
                  <c:v>43353.635416666599</c:v>
                </c:pt>
                <c:pt idx="20267">
                  <c:v>43353.65625</c:v>
                </c:pt>
                <c:pt idx="20268">
                  <c:v>43353.677083333401</c:v>
                </c:pt>
                <c:pt idx="20269">
                  <c:v>43353.697916666599</c:v>
                </c:pt>
                <c:pt idx="20270">
                  <c:v>43353.71875</c:v>
                </c:pt>
                <c:pt idx="20271">
                  <c:v>43353.739583333401</c:v>
                </c:pt>
                <c:pt idx="20272">
                  <c:v>43353.760416666599</c:v>
                </c:pt>
                <c:pt idx="20273">
                  <c:v>43353.78125</c:v>
                </c:pt>
                <c:pt idx="20274">
                  <c:v>43353.802083333401</c:v>
                </c:pt>
                <c:pt idx="20275">
                  <c:v>43353.822916666599</c:v>
                </c:pt>
                <c:pt idx="20276">
                  <c:v>43353.84375</c:v>
                </c:pt>
                <c:pt idx="20277">
                  <c:v>43353.864583333401</c:v>
                </c:pt>
                <c:pt idx="20278">
                  <c:v>43353.885416666599</c:v>
                </c:pt>
                <c:pt idx="20279">
                  <c:v>43353.90625</c:v>
                </c:pt>
                <c:pt idx="20280">
                  <c:v>43353.927083333401</c:v>
                </c:pt>
                <c:pt idx="20281">
                  <c:v>43353.947916666599</c:v>
                </c:pt>
                <c:pt idx="20282">
                  <c:v>43353.96875</c:v>
                </c:pt>
                <c:pt idx="20283">
                  <c:v>43353.989583333401</c:v>
                </c:pt>
                <c:pt idx="20284">
                  <c:v>43354.010416666599</c:v>
                </c:pt>
                <c:pt idx="20285">
                  <c:v>43354.03125</c:v>
                </c:pt>
                <c:pt idx="20286">
                  <c:v>43354.052083333401</c:v>
                </c:pt>
                <c:pt idx="20287">
                  <c:v>43354.072916666599</c:v>
                </c:pt>
                <c:pt idx="20288">
                  <c:v>43354.09375</c:v>
                </c:pt>
                <c:pt idx="20289">
                  <c:v>43354.114583333401</c:v>
                </c:pt>
                <c:pt idx="20290">
                  <c:v>43354.135416666599</c:v>
                </c:pt>
                <c:pt idx="20291">
                  <c:v>43354.15625</c:v>
                </c:pt>
                <c:pt idx="20292">
                  <c:v>43354.177083333401</c:v>
                </c:pt>
                <c:pt idx="20293">
                  <c:v>43354.197916666599</c:v>
                </c:pt>
                <c:pt idx="20294">
                  <c:v>43354.21875</c:v>
                </c:pt>
                <c:pt idx="20295">
                  <c:v>43354.239583333401</c:v>
                </c:pt>
                <c:pt idx="20296">
                  <c:v>43354.260416666599</c:v>
                </c:pt>
                <c:pt idx="20297">
                  <c:v>43354.28125</c:v>
                </c:pt>
                <c:pt idx="20298">
                  <c:v>43354.302083333401</c:v>
                </c:pt>
                <c:pt idx="20299">
                  <c:v>43354.322916666599</c:v>
                </c:pt>
                <c:pt idx="20300">
                  <c:v>43354.34375</c:v>
                </c:pt>
                <c:pt idx="20301">
                  <c:v>43354.364583333401</c:v>
                </c:pt>
                <c:pt idx="20302">
                  <c:v>43354.385416666599</c:v>
                </c:pt>
                <c:pt idx="20303">
                  <c:v>43354.40625</c:v>
                </c:pt>
                <c:pt idx="20304">
                  <c:v>43354.427083333401</c:v>
                </c:pt>
                <c:pt idx="20305">
                  <c:v>43354.447916666599</c:v>
                </c:pt>
                <c:pt idx="20306">
                  <c:v>43354.46875</c:v>
                </c:pt>
                <c:pt idx="20307">
                  <c:v>43354.489583333401</c:v>
                </c:pt>
                <c:pt idx="20308">
                  <c:v>43354.510416666599</c:v>
                </c:pt>
                <c:pt idx="20309">
                  <c:v>43354.53125</c:v>
                </c:pt>
                <c:pt idx="20310">
                  <c:v>43354.552083333401</c:v>
                </c:pt>
                <c:pt idx="20311">
                  <c:v>43354.572916666599</c:v>
                </c:pt>
                <c:pt idx="20312">
                  <c:v>43354.59375</c:v>
                </c:pt>
                <c:pt idx="20313">
                  <c:v>43354.614583333401</c:v>
                </c:pt>
                <c:pt idx="20314">
                  <c:v>43354.635416666599</c:v>
                </c:pt>
                <c:pt idx="20315">
                  <c:v>43354.65625</c:v>
                </c:pt>
                <c:pt idx="20316">
                  <c:v>43354.677083333401</c:v>
                </c:pt>
                <c:pt idx="20317">
                  <c:v>43354.697916666599</c:v>
                </c:pt>
                <c:pt idx="20318">
                  <c:v>43354.71875</c:v>
                </c:pt>
                <c:pt idx="20319">
                  <c:v>43354.739583333401</c:v>
                </c:pt>
                <c:pt idx="20320">
                  <c:v>43354.760416666599</c:v>
                </c:pt>
                <c:pt idx="20321">
                  <c:v>43354.78125</c:v>
                </c:pt>
                <c:pt idx="20322">
                  <c:v>43354.802083333401</c:v>
                </c:pt>
                <c:pt idx="20323">
                  <c:v>43354.822916666599</c:v>
                </c:pt>
                <c:pt idx="20324">
                  <c:v>43354.84375</c:v>
                </c:pt>
                <c:pt idx="20325">
                  <c:v>43354.864583333401</c:v>
                </c:pt>
                <c:pt idx="20326">
                  <c:v>43354.885416666599</c:v>
                </c:pt>
                <c:pt idx="20327">
                  <c:v>43354.90625</c:v>
                </c:pt>
                <c:pt idx="20328">
                  <c:v>43354.927083333401</c:v>
                </c:pt>
                <c:pt idx="20329">
                  <c:v>43354.947916666599</c:v>
                </c:pt>
                <c:pt idx="20330">
                  <c:v>43354.96875</c:v>
                </c:pt>
                <c:pt idx="20331">
                  <c:v>43354.989583333401</c:v>
                </c:pt>
                <c:pt idx="20332">
                  <c:v>43355.010416666599</c:v>
                </c:pt>
                <c:pt idx="20333">
                  <c:v>43355.03125</c:v>
                </c:pt>
                <c:pt idx="20334">
                  <c:v>43355.052083333401</c:v>
                </c:pt>
                <c:pt idx="20335">
                  <c:v>43355.072916666599</c:v>
                </c:pt>
                <c:pt idx="20336">
                  <c:v>43355.09375</c:v>
                </c:pt>
                <c:pt idx="20337">
                  <c:v>43355.114583333401</c:v>
                </c:pt>
                <c:pt idx="20338">
                  <c:v>43355.135416666599</c:v>
                </c:pt>
                <c:pt idx="20339">
                  <c:v>43355.15625</c:v>
                </c:pt>
                <c:pt idx="20340">
                  <c:v>43355.177083333401</c:v>
                </c:pt>
                <c:pt idx="20341">
                  <c:v>43355.197916666599</c:v>
                </c:pt>
                <c:pt idx="20342">
                  <c:v>43355.21875</c:v>
                </c:pt>
                <c:pt idx="20343">
                  <c:v>43355.239583333401</c:v>
                </c:pt>
                <c:pt idx="20344">
                  <c:v>43355.260416666599</c:v>
                </c:pt>
                <c:pt idx="20345">
                  <c:v>43355.28125</c:v>
                </c:pt>
                <c:pt idx="20346">
                  <c:v>43355.302083333401</c:v>
                </c:pt>
                <c:pt idx="20347">
                  <c:v>43355.322916666599</c:v>
                </c:pt>
                <c:pt idx="20348">
                  <c:v>43355.34375</c:v>
                </c:pt>
                <c:pt idx="20349">
                  <c:v>43355.364583333401</c:v>
                </c:pt>
                <c:pt idx="20350">
                  <c:v>43355.385416666599</c:v>
                </c:pt>
                <c:pt idx="20351">
                  <c:v>43355.40625</c:v>
                </c:pt>
                <c:pt idx="20352">
                  <c:v>43355.427083333401</c:v>
                </c:pt>
                <c:pt idx="20353">
                  <c:v>43355.447916666599</c:v>
                </c:pt>
                <c:pt idx="20354">
                  <c:v>43355.46875</c:v>
                </c:pt>
                <c:pt idx="20355">
                  <c:v>43355.489583333401</c:v>
                </c:pt>
                <c:pt idx="20356">
                  <c:v>43355.510416666599</c:v>
                </c:pt>
                <c:pt idx="20357">
                  <c:v>43355.53125</c:v>
                </c:pt>
                <c:pt idx="20358">
                  <c:v>43355.552083333401</c:v>
                </c:pt>
                <c:pt idx="20359">
                  <c:v>43355.572916666599</c:v>
                </c:pt>
                <c:pt idx="20360">
                  <c:v>43355.59375</c:v>
                </c:pt>
                <c:pt idx="20361">
                  <c:v>43355.614583333401</c:v>
                </c:pt>
                <c:pt idx="20362">
                  <c:v>43355.635416666599</c:v>
                </c:pt>
                <c:pt idx="20363">
                  <c:v>43355.65625</c:v>
                </c:pt>
                <c:pt idx="20364">
                  <c:v>43355.677083333401</c:v>
                </c:pt>
                <c:pt idx="20365">
                  <c:v>43355.697916666599</c:v>
                </c:pt>
                <c:pt idx="20366">
                  <c:v>43355.71875</c:v>
                </c:pt>
                <c:pt idx="20367">
                  <c:v>43355.739583333401</c:v>
                </c:pt>
                <c:pt idx="20368">
                  <c:v>43355.760416666599</c:v>
                </c:pt>
                <c:pt idx="20369">
                  <c:v>43355.78125</c:v>
                </c:pt>
                <c:pt idx="20370">
                  <c:v>43355.802083333401</c:v>
                </c:pt>
                <c:pt idx="20371">
                  <c:v>43355.822916666599</c:v>
                </c:pt>
                <c:pt idx="20372">
                  <c:v>43355.84375</c:v>
                </c:pt>
                <c:pt idx="20373">
                  <c:v>43355.864583333401</c:v>
                </c:pt>
                <c:pt idx="20374">
                  <c:v>43355.885416666599</c:v>
                </c:pt>
                <c:pt idx="20375">
                  <c:v>43355.90625</c:v>
                </c:pt>
                <c:pt idx="20376">
                  <c:v>43355.927083333401</c:v>
                </c:pt>
                <c:pt idx="20377">
                  <c:v>43355.947916666599</c:v>
                </c:pt>
                <c:pt idx="20378">
                  <c:v>43355.96875</c:v>
                </c:pt>
                <c:pt idx="20379">
                  <c:v>43355.989583333401</c:v>
                </c:pt>
                <c:pt idx="20380">
                  <c:v>43356.010416666599</c:v>
                </c:pt>
                <c:pt idx="20381">
                  <c:v>43356.03125</c:v>
                </c:pt>
                <c:pt idx="20382">
                  <c:v>43356.052083333401</c:v>
                </c:pt>
                <c:pt idx="20383">
                  <c:v>43356.072916666599</c:v>
                </c:pt>
                <c:pt idx="20384">
                  <c:v>43356.09375</c:v>
                </c:pt>
                <c:pt idx="20385">
                  <c:v>43356.114583333401</c:v>
                </c:pt>
                <c:pt idx="20386">
                  <c:v>43356.135416666599</c:v>
                </c:pt>
                <c:pt idx="20387">
                  <c:v>43356.15625</c:v>
                </c:pt>
                <c:pt idx="20388">
                  <c:v>43356.177083333401</c:v>
                </c:pt>
                <c:pt idx="20389">
                  <c:v>43356.197916666599</c:v>
                </c:pt>
                <c:pt idx="20390">
                  <c:v>43356.21875</c:v>
                </c:pt>
                <c:pt idx="20391">
                  <c:v>43356.239583333401</c:v>
                </c:pt>
                <c:pt idx="20392">
                  <c:v>43356.260416666599</c:v>
                </c:pt>
                <c:pt idx="20393">
                  <c:v>43356.28125</c:v>
                </c:pt>
                <c:pt idx="20394">
                  <c:v>43356.302083333401</c:v>
                </c:pt>
                <c:pt idx="20395">
                  <c:v>43356.322916666599</c:v>
                </c:pt>
                <c:pt idx="20396">
                  <c:v>43356.34375</c:v>
                </c:pt>
                <c:pt idx="20397">
                  <c:v>43356.364583333401</c:v>
                </c:pt>
                <c:pt idx="20398">
                  <c:v>43356.385416666599</c:v>
                </c:pt>
                <c:pt idx="20399">
                  <c:v>43356.40625</c:v>
                </c:pt>
                <c:pt idx="20400">
                  <c:v>43356.427083333401</c:v>
                </c:pt>
                <c:pt idx="20401">
                  <c:v>43356.447916666599</c:v>
                </c:pt>
                <c:pt idx="20402">
                  <c:v>43356.46875</c:v>
                </c:pt>
                <c:pt idx="20403">
                  <c:v>43356.489583333401</c:v>
                </c:pt>
                <c:pt idx="20404">
                  <c:v>43356.510416666599</c:v>
                </c:pt>
                <c:pt idx="20405">
                  <c:v>43356.53125</c:v>
                </c:pt>
                <c:pt idx="20406">
                  <c:v>43356.552083333401</c:v>
                </c:pt>
                <c:pt idx="20407">
                  <c:v>43356.572916666599</c:v>
                </c:pt>
                <c:pt idx="20408">
                  <c:v>43356.59375</c:v>
                </c:pt>
                <c:pt idx="20409">
                  <c:v>43356.614583333401</c:v>
                </c:pt>
                <c:pt idx="20410">
                  <c:v>43356.635416666599</c:v>
                </c:pt>
                <c:pt idx="20411">
                  <c:v>43356.65625</c:v>
                </c:pt>
                <c:pt idx="20412">
                  <c:v>43356.677083333401</c:v>
                </c:pt>
                <c:pt idx="20413">
                  <c:v>43356.697916666599</c:v>
                </c:pt>
                <c:pt idx="20414">
                  <c:v>43356.71875</c:v>
                </c:pt>
                <c:pt idx="20415">
                  <c:v>43356.739583333401</c:v>
                </c:pt>
                <c:pt idx="20416">
                  <c:v>43356.760416666599</c:v>
                </c:pt>
                <c:pt idx="20417">
                  <c:v>43356.78125</c:v>
                </c:pt>
                <c:pt idx="20418">
                  <c:v>43356.802083333401</c:v>
                </c:pt>
                <c:pt idx="20419">
                  <c:v>43356.822916666599</c:v>
                </c:pt>
                <c:pt idx="20420">
                  <c:v>43356.84375</c:v>
                </c:pt>
                <c:pt idx="20421">
                  <c:v>43356.864583333401</c:v>
                </c:pt>
                <c:pt idx="20422">
                  <c:v>43356.885416666599</c:v>
                </c:pt>
                <c:pt idx="20423">
                  <c:v>43356.90625</c:v>
                </c:pt>
                <c:pt idx="20424">
                  <c:v>43356.927083333401</c:v>
                </c:pt>
                <c:pt idx="20425">
                  <c:v>43356.947916666599</c:v>
                </c:pt>
                <c:pt idx="20426">
                  <c:v>43356.96875</c:v>
                </c:pt>
                <c:pt idx="20427">
                  <c:v>43356.989583333401</c:v>
                </c:pt>
                <c:pt idx="20428">
                  <c:v>43357.010416666599</c:v>
                </c:pt>
                <c:pt idx="20429">
                  <c:v>43357.03125</c:v>
                </c:pt>
                <c:pt idx="20430">
                  <c:v>43357.052083333401</c:v>
                </c:pt>
                <c:pt idx="20431">
                  <c:v>43357.072916666599</c:v>
                </c:pt>
                <c:pt idx="20432">
                  <c:v>43357.09375</c:v>
                </c:pt>
                <c:pt idx="20433">
                  <c:v>43357.114583333401</c:v>
                </c:pt>
                <c:pt idx="20434">
                  <c:v>43357.135416666599</c:v>
                </c:pt>
                <c:pt idx="20435">
                  <c:v>43357.15625</c:v>
                </c:pt>
                <c:pt idx="20436">
                  <c:v>43357.177083333401</c:v>
                </c:pt>
                <c:pt idx="20437">
                  <c:v>43357.197916666599</c:v>
                </c:pt>
                <c:pt idx="20438">
                  <c:v>43357.21875</c:v>
                </c:pt>
                <c:pt idx="20439">
                  <c:v>43357.239583333401</c:v>
                </c:pt>
                <c:pt idx="20440">
                  <c:v>43357.260416666599</c:v>
                </c:pt>
                <c:pt idx="20441">
                  <c:v>43357.28125</c:v>
                </c:pt>
                <c:pt idx="20442">
                  <c:v>43357.302083333401</c:v>
                </c:pt>
                <c:pt idx="20443">
                  <c:v>43357.322916666599</c:v>
                </c:pt>
                <c:pt idx="20444">
                  <c:v>43357.34375</c:v>
                </c:pt>
                <c:pt idx="20445">
                  <c:v>43357.364583333401</c:v>
                </c:pt>
                <c:pt idx="20446">
                  <c:v>43357.385416666599</c:v>
                </c:pt>
                <c:pt idx="20447">
                  <c:v>43357.40625</c:v>
                </c:pt>
                <c:pt idx="20448">
                  <c:v>43357.427083333401</c:v>
                </c:pt>
                <c:pt idx="20449">
                  <c:v>43357.447916666599</c:v>
                </c:pt>
                <c:pt idx="20450">
                  <c:v>43357.46875</c:v>
                </c:pt>
                <c:pt idx="20451">
                  <c:v>43357.489583333401</c:v>
                </c:pt>
                <c:pt idx="20452">
                  <c:v>43357.510416666599</c:v>
                </c:pt>
                <c:pt idx="20453">
                  <c:v>43357.53125</c:v>
                </c:pt>
                <c:pt idx="20454">
                  <c:v>43357.552083333401</c:v>
                </c:pt>
                <c:pt idx="20455">
                  <c:v>43357.572916666599</c:v>
                </c:pt>
                <c:pt idx="20456">
                  <c:v>43357.59375</c:v>
                </c:pt>
                <c:pt idx="20457">
                  <c:v>43357.614583333401</c:v>
                </c:pt>
                <c:pt idx="20458">
                  <c:v>43357.635416666599</c:v>
                </c:pt>
                <c:pt idx="20459">
                  <c:v>43357.65625</c:v>
                </c:pt>
                <c:pt idx="20460">
                  <c:v>43357.677083333401</c:v>
                </c:pt>
                <c:pt idx="20461">
                  <c:v>43357.697916666599</c:v>
                </c:pt>
                <c:pt idx="20462">
                  <c:v>43357.71875</c:v>
                </c:pt>
                <c:pt idx="20463">
                  <c:v>43357.739583333401</c:v>
                </c:pt>
                <c:pt idx="20464">
                  <c:v>43357.760416666599</c:v>
                </c:pt>
                <c:pt idx="20465">
                  <c:v>43357.78125</c:v>
                </c:pt>
                <c:pt idx="20466">
                  <c:v>43357.802083333401</c:v>
                </c:pt>
                <c:pt idx="20467">
                  <c:v>43357.822916666599</c:v>
                </c:pt>
                <c:pt idx="20468">
                  <c:v>43357.84375</c:v>
                </c:pt>
                <c:pt idx="20469">
                  <c:v>43357.864583333401</c:v>
                </c:pt>
                <c:pt idx="20470">
                  <c:v>43357.885416666599</c:v>
                </c:pt>
                <c:pt idx="20471">
                  <c:v>43357.90625</c:v>
                </c:pt>
                <c:pt idx="20472">
                  <c:v>43357.927083333401</c:v>
                </c:pt>
                <c:pt idx="20473">
                  <c:v>43357.947916666599</c:v>
                </c:pt>
                <c:pt idx="20474">
                  <c:v>43357.96875</c:v>
                </c:pt>
                <c:pt idx="20475">
                  <c:v>43357.989583333401</c:v>
                </c:pt>
                <c:pt idx="20476">
                  <c:v>43358.010416666599</c:v>
                </c:pt>
                <c:pt idx="20477">
                  <c:v>43358.03125</c:v>
                </c:pt>
                <c:pt idx="20478">
                  <c:v>43358.052083333401</c:v>
                </c:pt>
                <c:pt idx="20479">
                  <c:v>43358.072916666599</c:v>
                </c:pt>
                <c:pt idx="20480">
                  <c:v>43358.09375</c:v>
                </c:pt>
                <c:pt idx="20481">
                  <c:v>43358.114583333401</c:v>
                </c:pt>
                <c:pt idx="20482">
                  <c:v>43358.135416666599</c:v>
                </c:pt>
                <c:pt idx="20483">
                  <c:v>43358.15625</c:v>
                </c:pt>
                <c:pt idx="20484">
                  <c:v>43358.177083333401</c:v>
                </c:pt>
                <c:pt idx="20485">
                  <c:v>43358.197916666599</c:v>
                </c:pt>
                <c:pt idx="20486">
                  <c:v>43358.21875</c:v>
                </c:pt>
                <c:pt idx="20487">
                  <c:v>43358.239583333401</c:v>
                </c:pt>
                <c:pt idx="20488">
                  <c:v>43358.260416666599</c:v>
                </c:pt>
                <c:pt idx="20489">
                  <c:v>43358.28125</c:v>
                </c:pt>
                <c:pt idx="20490">
                  <c:v>43358.302083333401</c:v>
                </c:pt>
                <c:pt idx="20491">
                  <c:v>43358.322916666599</c:v>
                </c:pt>
                <c:pt idx="20492">
                  <c:v>43358.34375</c:v>
                </c:pt>
                <c:pt idx="20493">
                  <c:v>43358.364583333401</c:v>
                </c:pt>
                <c:pt idx="20494">
                  <c:v>43358.385416666599</c:v>
                </c:pt>
                <c:pt idx="20495">
                  <c:v>43358.40625</c:v>
                </c:pt>
                <c:pt idx="20496">
                  <c:v>43358.427083333401</c:v>
                </c:pt>
                <c:pt idx="20497">
                  <c:v>43358.447916666599</c:v>
                </c:pt>
                <c:pt idx="20498">
                  <c:v>43358.46875</c:v>
                </c:pt>
                <c:pt idx="20499">
                  <c:v>43358.489583333401</c:v>
                </c:pt>
                <c:pt idx="20500">
                  <c:v>43358.510416666599</c:v>
                </c:pt>
                <c:pt idx="20501">
                  <c:v>43358.53125</c:v>
                </c:pt>
                <c:pt idx="20502">
                  <c:v>43358.552083333401</c:v>
                </c:pt>
                <c:pt idx="20503">
                  <c:v>43358.572916666599</c:v>
                </c:pt>
                <c:pt idx="20504">
                  <c:v>43358.59375</c:v>
                </c:pt>
                <c:pt idx="20505">
                  <c:v>43358.614583333401</c:v>
                </c:pt>
                <c:pt idx="20506">
                  <c:v>43358.635416666599</c:v>
                </c:pt>
                <c:pt idx="20507">
                  <c:v>43358.65625</c:v>
                </c:pt>
                <c:pt idx="20508">
                  <c:v>43358.677083333401</c:v>
                </c:pt>
                <c:pt idx="20509">
                  <c:v>43358.697916666599</c:v>
                </c:pt>
                <c:pt idx="20510">
                  <c:v>43358.71875</c:v>
                </c:pt>
                <c:pt idx="20511">
                  <c:v>43358.739583333401</c:v>
                </c:pt>
                <c:pt idx="20512">
                  <c:v>43358.760416666599</c:v>
                </c:pt>
                <c:pt idx="20513">
                  <c:v>43358.78125</c:v>
                </c:pt>
                <c:pt idx="20514">
                  <c:v>43358.802083333401</c:v>
                </c:pt>
                <c:pt idx="20515">
                  <c:v>43358.822916666599</c:v>
                </c:pt>
                <c:pt idx="20516">
                  <c:v>43358.84375</c:v>
                </c:pt>
                <c:pt idx="20517">
                  <c:v>43358.864583333401</c:v>
                </c:pt>
                <c:pt idx="20518">
                  <c:v>43358.885416666599</c:v>
                </c:pt>
                <c:pt idx="20519">
                  <c:v>43358.90625</c:v>
                </c:pt>
                <c:pt idx="20520">
                  <c:v>43358.927083333401</c:v>
                </c:pt>
                <c:pt idx="20521">
                  <c:v>43358.947916666599</c:v>
                </c:pt>
                <c:pt idx="20522">
                  <c:v>43358.96875</c:v>
                </c:pt>
                <c:pt idx="20523">
                  <c:v>43358.989583333401</c:v>
                </c:pt>
                <c:pt idx="20524">
                  <c:v>43359.010416666599</c:v>
                </c:pt>
                <c:pt idx="20525">
                  <c:v>43359.03125</c:v>
                </c:pt>
                <c:pt idx="20526">
                  <c:v>43359.052083333401</c:v>
                </c:pt>
                <c:pt idx="20527">
                  <c:v>43359.072916666599</c:v>
                </c:pt>
                <c:pt idx="20528">
                  <c:v>43359.09375</c:v>
                </c:pt>
                <c:pt idx="20529">
                  <c:v>43359.114583333401</c:v>
                </c:pt>
                <c:pt idx="20530">
                  <c:v>43359.135416666599</c:v>
                </c:pt>
                <c:pt idx="20531">
                  <c:v>43359.15625</c:v>
                </c:pt>
                <c:pt idx="20532">
                  <c:v>43359.177083333401</c:v>
                </c:pt>
                <c:pt idx="20533">
                  <c:v>43359.197916666599</c:v>
                </c:pt>
                <c:pt idx="20534">
                  <c:v>43359.21875</c:v>
                </c:pt>
                <c:pt idx="20535">
                  <c:v>43359.239583333401</c:v>
                </c:pt>
                <c:pt idx="20536">
                  <c:v>43359.260416666599</c:v>
                </c:pt>
                <c:pt idx="20537">
                  <c:v>43359.28125</c:v>
                </c:pt>
                <c:pt idx="20538">
                  <c:v>43359.302083333401</c:v>
                </c:pt>
                <c:pt idx="20539">
                  <c:v>43359.322916666599</c:v>
                </c:pt>
                <c:pt idx="20540">
                  <c:v>43359.34375</c:v>
                </c:pt>
                <c:pt idx="20541">
                  <c:v>43359.364583333401</c:v>
                </c:pt>
                <c:pt idx="20542">
                  <c:v>43359.385416666599</c:v>
                </c:pt>
                <c:pt idx="20543">
                  <c:v>43359.40625</c:v>
                </c:pt>
                <c:pt idx="20544">
                  <c:v>43359.427083333401</c:v>
                </c:pt>
                <c:pt idx="20545">
                  <c:v>43359.447916666599</c:v>
                </c:pt>
                <c:pt idx="20546">
                  <c:v>43359.46875</c:v>
                </c:pt>
                <c:pt idx="20547">
                  <c:v>43359.489583333401</c:v>
                </c:pt>
                <c:pt idx="20548">
                  <c:v>43359.510416666599</c:v>
                </c:pt>
                <c:pt idx="20549">
                  <c:v>43359.53125</c:v>
                </c:pt>
                <c:pt idx="20550">
                  <c:v>43359.552083333401</c:v>
                </c:pt>
                <c:pt idx="20551">
                  <c:v>43359.572916666599</c:v>
                </c:pt>
                <c:pt idx="20552">
                  <c:v>43359.59375</c:v>
                </c:pt>
                <c:pt idx="20553">
                  <c:v>43359.614583333401</c:v>
                </c:pt>
                <c:pt idx="20554">
                  <c:v>43359.635416666599</c:v>
                </c:pt>
                <c:pt idx="20555">
                  <c:v>43359.65625</c:v>
                </c:pt>
                <c:pt idx="20556">
                  <c:v>43359.677083333401</c:v>
                </c:pt>
                <c:pt idx="20557">
                  <c:v>43359.697916666599</c:v>
                </c:pt>
                <c:pt idx="20558">
                  <c:v>43359.71875</c:v>
                </c:pt>
                <c:pt idx="20559">
                  <c:v>43359.739583333401</c:v>
                </c:pt>
                <c:pt idx="20560">
                  <c:v>43359.760416666599</c:v>
                </c:pt>
                <c:pt idx="20561">
                  <c:v>43359.78125</c:v>
                </c:pt>
                <c:pt idx="20562">
                  <c:v>43359.802083333401</c:v>
                </c:pt>
                <c:pt idx="20563">
                  <c:v>43359.822916666599</c:v>
                </c:pt>
                <c:pt idx="20564">
                  <c:v>43359.84375</c:v>
                </c:pt>
                <c:pt idx="20565">
                  <c:v>43359.864583333401</c:v>
                </c:pt>
                <c:pt idx="20566">
                  <c:v>43359.885416666599</c:v>
                </c:pt>
                <c:pt idx="20567">
                  <c:v>43359.90625</c:v>
                </c:pt>
                <c:pt idx="20568">
                  <c:v>43359.927083333401</c:v>
                </c:pt>
                <c:pt idx="20569">
                  <c:v>43359.947916666599</c:v>
                </c:pt>
                <c:pt idx="20570">
                  <c:v>43359.96875</c:v>
                </c:pt>
                <c:pt idx="20571">
                  <c:v>43359.989583333401</c:v>
                </c:pt>
                <c:pt idx="20572">
                  <c:v>43360.010416666599</c:v>
                </c:pt>
                <c:pt idx="20573">
                  <c:v>43360.03125</c:v>
                </c:pt>
                <c:pt idx="20574">
                  <c:v>43360.052083333401</c:v>
                </c:pt>
                <c:pt idx="20575">
                  <c:v>43360.072916666599</c:v>
                </c:pt>
                <c:pt idx="20576">
                  <c:v>43360.09375</c:v>
                </c:pt>
                <c:pt idx="20577">
                  <c:v>43360.114583333401</c:v>
                </c:pt>
                <c:pt idx="20578">
                  <c:v>43360.135416666599</c:v>
                </c:pt>
                <c:pt idx="20579">
                  <c:v>43360.15625</c:v>
                </c:pt>
                <c:pt idx="20580">
                  <c:v>43360.177083333401</c:v>
                </c:pt>
                <c:pt idx="20581">
                  <c:v>43360.197916666599</c:v>
                </c:pt>
                <c:pt idx="20582">
                  <c:v>43360.21875</c:v>
                </c:pt>
                <c:pt idx="20583">
                  <c:v>43360.239583333401</c:v>
                </c:pt>
                <c:pt idx="20584">
                  <c:v>43360.260416666599</c:v>
                </c:pt>
                <c:pt idx="20585">
                  <c:v>43360.28125</c:v>
                </c:pt>
                <c:pt idx="20586">
                  <c:v>43360.302083333401</c:v>
                </c:pt>
                <c:pt idx="20587">
                  <c:v>43360.322916666599</c:v>
                </c:pt>
                <c:pt idx="20588">
                  <c:v>43360.34375</c:v>
                </c:pt>
                <c:pt idx="20589">
                  <c:v>43360.364583333401</c:v>
                </c:pt>
                <c:pt idx="20590">
                  <c:v>43360.385416666599</c:v>
                </c:pt>
                <c:pt idx="20591">
                  <c:v>43360.40625</c:v>
                </c:pt>
                <c:pt idx="20592">
                  <c:v>43360.427083333401</c:v>
                </c:pt>
                <c:pt idx="20593">
                  <c:v>43360.447916666599</c:v>
                </c:pt>
                <c:pt idx="20594">
                  <c:v>43360.46875</c:v>
                </c:pt>
                <c:pt idx="20595">
                  <c:v>43360.489583333401</c:v>
                </c:pt>
                <c:pt idx="20596">
                  <c:v>43360.510416666599</c:v>
                </c:pt>
                <c:pt idx="20597">
                  <c:v>43360.53125</c:v>
                </c:pt>
                <c:pt idx="20598">
                  <c:v>43360.552083333401</c:v>
                </c:pt>
                <c:pt idx="20599">
                  <c:v>43360.572916666599</c:v>
                </c:pt>
                <c:pt idx="20600">
                  <c:v>43360.59375</c:v>
                </c:pt>
                <c:pt idx="20601">
                  <c:v>43360.614583333401</c:v>
                </c:pt>
                <c:pt idx="20602">
                  <c:v>43360.635416666599</c:v>
                </c:pt>
                <c:pt idx="20603">
                  <c:v>43360.65625</c:v>
                </c:pt>
                <c:pt idx="20604">
                  <c:v>43360.677083333401</c:v>
                </c:pt>
                <c:pt idx="20605">
                  <c:v>43360.697916666599</c:v>
                </c:pt>
                <c:pt idx="20606">
                  <c:v>43360.71875</c:v>
                </c:pt>
                <c:pt idx="20607">
                  <c:v>43360.739583333401</c:v>
                </c:pt>
                <c:pt idx="20608">
                  <c:v>43360.760416666599</c:v>
                </c:pt>
                <c:pt idx="20609">
                  <c:v>43360.78125</c:v>
                </c:pt>
                <c:pt idx="20610">
                  <c:v>43360.802083333401</c:v>
                </c:pt>
                <c:pt idx="20611">
                  <c:v>43360.822916666599</c:v>
                </c:pt>
                <c:pt idx="20612">
                  <c:v>43360.84375</c:v>
                </c:pt>
                <c:pt idx="20613">
                  <c:v>43360.864583333401</c:v>
                </c:pt>
                <c:pt idx="20614">
                  <c:v>43360.885416666599</c:v>
                </c:pt>
                <c:pt idx="20615">
                  <c:v>43360.90625</c:v>
                </c:pt>
                <c:pt idx="20616">
                  <c:v>43360.927083333401</c:v>
                </c:pt>
                <c:pt idx="20617">
                  <c:v>43360.947916666599</c:v>
                </c:pt>
                <c:pt idx="20618">
                  <c:v>43360.96875</c:v>
                </c:pt>
                <c:pt idx="20619">
                  <c:v>43360.989583333401</c:v>
                </c:pt>
                <c:pt idx="20620">
                  <c:v>43361.010416666599</c:v>
                </c:pt>
                <c:pt idx="20621">
                  <c:v>43361.03125</c:v>
                </c:pt>
                <c:pt idx="20622">
                  <c:v>43361.052083333401</c:v>
                </c:pt>
                <c:pt idx="20623">
                  <c:v>43361.072916666599</c:v>
                </c:pt>
                <c:pt idx="20624">
                  <c:v>43361.09375</c:v>
                </c:pt>
                <c:pt idx="20625">
                  <c:v>43361.114583333401</c:v>
                </c:pt>
                <c:pt idx="20626">
                  <c:v>43361.135416666599</c:v>
                </c:pt>
                <c:pt idx="20627">
                  <c:v>43361.15625</c:v>
                </c:pt>
                <c:pt idx="20628">
                  <c:v>43361.177083333401</c:v>
                </c:pt>
                <c:pt idx="20629">
                  <c:v>43361.197916666599</c:v>
                </c:pt>
                <c:pt idx="20630">
                  <c:v>43361.21875</c:v>
                </c:pt>
                <c:pt idx="20631">
                  <c:v>43361.239583333401</c:v>
                </c:pt>
                <c:pt idx="20632">
                  <c:v>43361.260416666599</c:v>
                </c:pt>
                <c:pt idx="20633">
                  <c:v>43361.28125</c:v>
                </c:pt>
                <c:pt idx="20634">
                  <c:v>43361.302083333401</c:v>
                </c:pt>
                <c:pt idx="20635">
                  <c:v>43361.322916666599</c:v>
                </c:pt>
                <c:pt idx="20636">
                  <c:v>43361.34375</c:v>
                </c:pt>
                <c:pt idx="20637">
                  <c:v>43361.364583333401</c:v>
                </c:pt>
                <c:pt idx="20638">
                  <c:v>43361.385416666599</c:v>
                </c:pt>
                <c:pt idx="20639">
                  <c:v>43361.40625</c:v>
                </c:pt>
                <c:pt idx="20640">
                  <c:v>43361.427083333401</c:v>
                </c:pt>
                <c:pt idx="20641">
                  <c:v>43361.447916666599</c:v>
                </c:pt>
                <c:pt idx="20642">
                  <c:v>43361.46875</c:v>
                </c:pt>
                <c:pt idx="20643">
                  <c:v>43361.489583333401</c:v>
                </c:pt>
                <c:pt idx="20644">
                  <c:v>43361.510416666599</c:v>
                </c:pt>
                <c:pt idx="20645">
                  <c:v>43361.53125</c:v>
                </c:pt>
                <c:pt idx="20646">
                  <c:v>43361.552083333401</c:v>
                </c:pt>
                <c:pt idx="20647">
                  <c:v>43361.572916666599</c:v>
                </c:pt>
                <c:pt idx="20648">
                  <c:v>43361.59375</c:v>
                </c:pt>
                <c:pt idx="20649">
                  <c:v>43361.614583333401</c:v>
                </c:pt>
                <c:pt idx="20650">
                  <c:v>43361.635416666599</c:v>
                </c:pt>
                <c:pt idx="20651">
                  <c:v>43361.65625</c:v>
                </c:pt>
                <c:pt idx="20652">
                  <c:v>43361.677083333401</c:v>
                </c:pt>
                <c:pt idx="20653">
                  <c:v>43361.697916666599</c:v>
                </c:pt>
                <c:pt idx="20654">
                  <c:v>43361.71875</c:v>
                </c:pt>
                <c:pt idx="20655">
                  <c:v>43361.739583333401</c:v>
                </c:pt>
                <c:pt idx="20656">
                  <c:v>43361.760416666599</c:v>
                </c:pt>
                <c:pt idx="20657">
                  <c:v>43361.78125</c:v>
                </c:pt>
                <c:pt idx="20658">
                  <c:v>43361.802083333401</c:v>
                </c:pt>
                <c:pt idx="20659">
                  <c:v>43361.822916666599</c:v>
                </c:pt>
                <c:pt idx="20660">
                  <c:v>43361.84375</c:v>
                </c:pt>
                <c:pt idx="20661">
                  <c:v>43361.864583333401</c:v>
                </c:pt>
                <c:pt idx="20662">
                  <c:v>43361.885416666599</c:v>
                </c:pt>
                <c:pt idx="20663">
                  <c:v>43361.90625</c:v>
                </c:pt>
                <c:pt idx="20664">
                  <c:v>43361.927083333401</c:v>
                </c:pt>
                <c:pt idx="20665">
                  <c:v>43361.947916666599</c:v>
                </c:pt>
                <c:pt idx="20666">
                  <c:v>43361.96875</c:v>
                </c:pt>
                <c:pt idx="20667">
                  <c:v>43361.989583333401</c:v>
                </c:pt>
                <c:pt idx="20668">
                  <c:v>43362.010416666599</c:v>
                </c:pt>
                <c:pt idx="20669">
                  <c:v>43362.03125</c:v>
                </c:pt>
                <c:pt idx="20670">
                  <c:v>43362.052083333401</c:v>
                </c:pt>
                <c:pt idx="20671">
                  <c:v>43362.072916666599</c:v>
                </c:pt>
                <c:pt idx="20672">
                  <c:v>43362.09375</c:v>
                </c:pt>
                <c:pt idx="20673">
                  <c:v>43362.114583333401</c:v>
                </c:pt>
                <c:pt idx="20674">
                  <c:v>43362.135416666599</c:v>
                </c:pt>
                <c:pt idx="20675">
                  <c:v>43362.15625</c:v>
                </c:pt>
                <c:pt idx="20676">
                  <c:v>43362.177083333401</c:v>
                </c:pt>
                <c:pt idx="20677">
                  <c:v>43362.197916666599</c:v>
                </c:pt>
                <c:pt idx="20678">
                  <c:v>43362.21875</c:v>
                </c:pt>
                <c:pt idx="20679">
                  <c:v>43362.239583333401</c:v>
                </c:pt>
                <c:pt idx="20680">
                  <c:v>43362.260416666599</c:v>
                </c:pt>
                <c:pt idx="20681">
                  <c:v>43362.28125</c:v>
                </c:pt>
                <c:pt idx="20682">
                  <c:v>43362.302083333401</c:v>
                </c:pt>
                <c:pt idx="20683">
                  <c:v>43362.322916666599</c:v>
                </c:pt>
                <c:pt idx="20684">
                  <c:v>43362.34375</c:v>
                </c:pt>
                <c:pt idx="20685">
                  <c:v>43362.364583333401</c:v>
                </c:pt>
                <c:pt idx="20686">
                  <c:v>43362.385416666599</c:v>
                </c:pt>
                <c:pt idx="20687">
                  <c:v>43362.40625</c:v>
                </c:pt>
                <c:pt idx="20688">
                  <c:v>43362.427083333401</c:v>
                </c:pt>
                <c:pt idx="20689">
                  <c:v>43362.447916666599</c:v>
                </c:pt>
                <c:pt idx="20690">
                  <c:v>43362.46875</c:v>
                </c:pt>
                <c:pt idx="20691">
                  <c:v>43362.489583333401</c:v>
                </c:pt>
                <c:pt idx="20692">
                  <c:v>43362.510416666599</c:v>
                </c:pt>
                <c:pt idx="20693">
                  <c:v>43362.53125</c:v>
                </c:pt>
                <c:pt idx="20694">
                  <c:v>43362.552083333401</c:v>
                </c:pt>
                <c:pt idx="20695">
                  <c:v>43362.572916666599</c:v>
                </c:pt>
                <c:pt idx="20696">
                  <c:v>43362.59375</c:v>
                </c:pt>
                <c:pt idx="20697">
                  <c:v>43362.614583333401</c:v>
                </c:pt>
                <c:pt idx="20698">
                  <c:v>43362.635416666599</c:v>
                </c:pt>
                <c:pt idx="20699">
                  <c:v>43362.65625</c:v>
                </c:pt>
                <c:pt idx="20700">
                  <c:v>43362.677083333401</c:v>
                </c:pt>
                <c:pt idx="20701">
                  <c:v>43362.697916666599</c:v>
                </c:pt>
                <c:pt idx="20702">
                  <c:v>43362.71875</c:v>
                </c:pt>
                <c:pt idx="20703">
                  <c:v>43362.739583333401</c:v>
                </c:pt>
                <c:pt idx="20704">
                  <c:v>43362.760416666599</c:v>
                </c:pt>
                <c:pt idx="20705">
                  <c:v>43362.78125</c:v>
                </c:pt>
                <c:pt idx="20706">
                  <c:v>43362.802083333401</c:v>
                </c:pt>
                <c:pt idx="20707">
                  <c:v>43362.822916666599</c:v>
                </c:pt>
                <c:pt idx="20708">
                  <c:v>43362.84375</c:v>
                </c:pt>
                <c:pt idx="20709">
                  <c:v>43362.864583333401</c:v>
                </c:pt>
                <c:pt idx="20710">
                  <c:v>43362.885416666599</c:v>
                </c:pt>
                <c:pt idx="20711">
                  <c:v>43362.90625</c:v>
                </c:pt>
                <c:pt idx="20712">
                  <c:v>43362.927083333401</c:v>
                </c:pt>
                <c:pt idx="20713">
                  <c:v>43362.947916666599</c:v>
                </c:pt>
                <c:pt idx="20714">
                  <c:v>43362.96875</c:v>
                </c:pt>
                <c:pt idx="20715">
                  <c:v>43362.989583333401</c:v>
                </c:pt>
                <c:pt idx="20716">
                  <c:v>43363.010416666599</c:v>
                </c:pt>
                <c:pt idx="20717">
                  <c:v>43363.03125</c:v>
                </c:pt>
                <c:pt idx="20718">
                  <c:v>43363.052083333401</c:v>
                </c:pt>
                <c:pt idx="20719">
                  <c:v>43363.072916666599</c:v>
                </c:pt>
                <c:pt idx="20720">
                  <c:v>43363.09375</c:v>
                </c:pt>
                <c:pt idx="20721">
                  <c:v>43363.114583333401</c:v>
                </c:pt>
                <c:pt idx="20722">
                  <c:v>43363.135416666599</c:v>
                </c:pt>
                <c:pt idx="20723">
                  <c:v>43363.15625</c:v>
                </c:pt>
                <c:pt idx="20724">
                  <c:v>43363.177083333401</c:v>
                </c:pt>
                <c:pt idx="20725">
                  <c:v>43363.197916666599</c:v>
                </c:pt>
                <c:pt idx="20726">
                  <c:v>43363.21875</c:v>
                </c:pt>
                <c:pt idx="20727">
                  <c:v>43363.239583333401</c:v>
                </c:pt>
                <c:pt idx="20728">
                  <c:v>43363.260416666599</c:v>
                </c:pt>
                <c:pt idx="20729">
                  <c:v>43363.28125</c:v>
                </c:pt>
                <c:pt idx="20730">
                  <c:v>43363.302083333401</c:v>
                </c:pt>
                <c:pt idx="20731">
                  <c:v>43363.322916666599</c:v>
                </c:pt>
                <c:pt idx="20732">
                  <c:v>43363.34375</c:v>
                </c:pt>
                <c:pt idx="20733">
                  <c:v>43363.364583333401</c:v>
                </c:pt>
                <c:pt idx="20734">
                  <c:v>43363.385416666599</c:v>
                </c:pt>
                <c:pt idx="20735">
                  <c:v>43363.40625</c:v>
                </c:pt>
                <c:pt idx="20736">
                  <c:v>43363.427083333401</c:v>
                </c:pt>
                <c:pt idx="20737">
                  <c:v>43363.447916666599</c:v>
                </c:pt>
                <c:pt idx="20738">
                  <c:v>43363.46875</c:v>
                </c:pt>
                <c:pt idx="20739">
                  <c:v>43363.489583333401</c:v>
                </c:pt>
                <c:pt idx="20740">
                  <c:v>43363.510416666599</c:v>
                </c:pt>
                <c:pt idx="20741">
                  <c:v>43363.53125</c:v>
                </c:pt>
                <c:pt idx="20742">
                  <c:v>43363.552083333401</c:v>
                </c:pt>
                <c:pt idx="20743">
                  <c:v>43363.572916666599</c:v>
                </c:pt>
                <c:pt idx="20744">
                  <c:v>43363.59375</c:v>
                </c:pt>
                <c:pt idx="20745">
                  <c:v>43363.614583333401</c:v>
                </c:pt>
                <c:pt idx="20746">
                  <c:v>43363.635416666599</c:v>
                </c:pt>
                <c:pt idx="20747">
                  <c:v>43363.65625</c:v>
                </c:pt>
                <c:pt idx="20748">
                  <c:v>43363.677083333401</c:v>
                </c:pt>
                <c:pt idx="20749">
                  <c:v>43363.697916666599</c:v>
                </c:pt>
                <c:pt idx="20750">
                  <c:v>43363.71875</c:v>
                </c:pt>
                <c:pt idx="20751">
                  <c:v>43363.739583333401</c:v>
                </c:pt>
                <c:pt idx="20752">
                  <c:v>43363.760416666599</c:v>
                </c:pt>
                <c:pt idx="20753">
                  <c:v>43363.78125</c:v>
                </c:pt>
                <c:pt idx="20754">
                  <c:v>43363.802083333401</c:v>
                </c:pt>
                <c:pt idx="20755">
                  <c:v>43363.822916666599</c:v>
                </c:pt>
                <c:pt idx="20756">
                  <c:v>43363.84375</c:v>
                </c:pt>
                <c:pt idx="20757">
                  <c:v>43363.864583333401</c:v>
                </c:pt>
                <c:pt idx="20758">
                  <c:v>43363.885416666599</c:v>
                </c:pt>
                <c:pt idx="20759">
                  <c:v>43363.90625</c:v>
                </c:pt>
                <c:pt idx="20760">
                  <c:v>43363.927083333401</c:v>
                </c:pt>
                <c:pt idx="20761">
                  <c:v>43363.947916666599</c:v>
                </c:pt>
                <c:pt idx="20762">
                  <c:v>43363.96875</c:v>
                </c:pt>
                <c:pt idx="20763">
                  <c:v>43363.989583333401</c:v>
                </c:pt>
                <c:pt idx="20764">
                  <c:v>43364.010416666599</c:v>
                </c:pt>
                <c:pt idx="20765">
                  <c:v>43364.03125</c:v>
                </c:pt>
                <c:pt idx="20766">
                  <c:v>43364.052083333401</c:v>
                </c:pt>
                <c:pt idx="20767">
                  <c:v>43364.072916666599</c:v>
                </c:pt>
                <c:pt idx="20768">
                  <c:v>43364.09375</c:v>
                </c:pt>
                <c:pt idx="20769">
                  <c:v>43364.114583333401</c:v>
                </c:pt>
                <c:pt idx="20770">
                  <c:v>43364.135416666599</c:v>
                </c:pt>
                <c:pt idx="20771">
                  <c:v>43364.15625</c:v>
                </c:pt>
                <c:pt idx="20772">
                  <c:v>43364.177083333401</c:v>
                </c:pt>
                <c:pt idx="20773">
                  <c:v>43364.197916666599</c:v>
                </c:pt>
                <c:pt idx="20774">
                  <c:v>43364.21875</c:v>
                </c:pt>
                <c:pt idx="20775">
                  <c:v>43364.239583333401</c:v>
                </c:pt>
                <c:pt idx="20776">
                  <c:v>43364.260416666599</c:v>
                </c:pt>
                <c:pt idx="20777">
                  <c:v>43364.28125</c:v>
                </c:pt>
                <c:pt idx="20778">
                  <c:v>43364.302083333401</c:v>
                </c:pt>
                <c:pt idx="20779">
                  <c:v>43364.322916666599</c:v>
                </c:pt>
                <c:pt idx="20780">
                  <c:v>43364.34375</c:v>
                </c:pt>
                <c:pt idx="20781">
                  <c:v>43364.364583333401</c:v>
                </c:pt>
                <c:pt idx="20782">
                  <c:v>43364.385416666599</c:v>
                </c:pt>
                <c:pt idx="20783">
                  <c:v>43364.40625</c:v>
                </c:pt>
                <c:pt idx="20784">
                  <c:v>43364.427083333401</c:v>
                </c:pt>
                <c:pt idx="20785">
                  <c:v>43364.447916666599</c:v>
                </c:pt>
                <c:pt idx="20786">
                  <c:v>43364.46875</c:v>
                </c:pt>
                <c:pt idx="20787">
                  <c:v>43364.489583333401</c:v>
                </c:pt>
                <c:pt idx="20788">
                  <c:v>43364.510416666599</c:v>
                </c:pt>
                <c:pt idx="20789">
                  <c:v>43364.53125</c:v>
                </c:pt>
                <c:pt idx="20790">
                  <c:v>43364.552083333401</c:v>
                </c:pt>
                <c:pt idx="20791">
                  <c:v>43364.572916666599</c:v>
                </c:pt>
                <c:pt idx="20792">
                  <c:v>43364.59375</c:v>
                </c:pt>
                <c:pt idx="20793">
                  <c:v>43364.614583333401</c:v>
                </c:pt>
                <c:pt idx="20794">
                  <c:v>43364.635416666599</c:v>
                </c:pt>
                <c:pt idx="20795">
                  <c:v>43364.65625</c:v>
                </c:pt>
                <c:pt idx="20796">
                  <c:v>43364.677083333401</c:v>
                </c:pt>
                <c:pt idx="20797">
                  <c:v>43364.697916666599</c:v>
                </c:pt>
                <c:pt idx="20798">
                  <c:v>43364.71875</c:v>
                </c:pt>
                <c:pt idx="20799">
                  <c:v>43364.739583333401</c:v>
                </c:pt>
                <c:pt idx="20800">
                  <c:v>43364.760416666599</c:v>
                </c:pt>
                <c:pt idx="20801">
                  <c:v>43364.78125</c:v>
                </c:pt>
                <c:pt idx="20802">
                  <c:v>43364.802083333401</c:v>
                </c:pt>
                <c:pt idx="20803">
                  <c:v>43364.822916666599</c:v>
                </c:pt>
                <c:pt idx="20804">
                  <c:v>43364.84375</c:v>
                </c:pt>
                <c:pt idx="20805">
                  <c:v>43364.864583333401</c:v>
                </c:pt>
                <c:pt idx="20806">
                  <c:v>43364.885416666599</c:v>
                </c:pt>
                <c:pt idx="20807">
                  <c:v>43364.90625</c:v>
                </c:pt>
                <c:pt idx="20808">
                  <c:v>43364.927083333401</c:v>
                </c:pt>
                <c:pt idx="20809">
                  <c:v>43364.947916666599</c:v>
                </c:pt>
                <c:pt idx="20810">
                  <c:v>43364.96875</c:v>
                </c:pt>
                <c:pt idx="20811">
                  <c:v>43364.989583333401</c:v>
                </c:pt>
                <c:pt idx="20812">
                  <c:v>43365.010416666599</c:v>
                </c:pt>
                <c:pt idx="20813">
                  <c:v>43365.03125</c:v>
                </c:pt>
                <c:pt idx="20814">
                  <c:v>43365.052083333401</c:v>
                </c:pt>
                <c:pt idx="20815">
                  <c:v>43365.072916666599</c:v>
                </c:pt>
                <c:pt idx="20816">
                  <c:v>43365.09375</c:v>
                </c:pt>
                <c:pt idx="20817">
                  <c:v>43365.114583333401</c:v>
                </c:pt>
                <c:pt idx="20818">
                  <c:v>43365.135416666599</c:v>
                </c:pt>
                <c:pt idx="20819">
                  <c:v>43365.15625</c:v>
                </c:pt>
                <c:pt idx="20820">
                  <c:v>43365.177083333401</c:v>
                </c:pt>
                <c:pt idx="20821">
                  <c:v>43365.197916666599</c:v>
                </c:pt>
                <c:pt idx="20822">
                  <c:v>43365.21875</c:v>
                </c:pt>
                <c:pt idx="20823">
                  <c:v>43365.239583333401</c:v>
                </c:pt>
                <c:pt idx="20824">
                  <c:v>43365.260416666599</c:v>
                </c:pt>
                <c:pt idx="20825">
                  <c:v>43365.28125</c:v>
                </c:pt>
                <c:pt idx="20826">
                  <c:v>43365.302083333401</c:v>
                </c:pt>
                <c:pt idx="20827">
                  <c:v>43365.322916666599</c:v>
                </c:pt>
                <c:pt idx="20828">
                  <c:v>43365.34375</c:v>
                </c:pt>
                <c:pt idx="20829">
                  <c:v>43365.364583333401</c:v>
                </c:pt>
                <c:pt idx="20830">
                  <c:v>43365.385416666599</c:v>
                </c:pt>
                <c:pt idx="20831">
                  <c:v>43365.40625</c:v>
                </c:pt>
                <c:pt idx="20832">
                  <c:v>43365.427083333401</c:v>
                </c:pt>
                <c:pt idx="20833">
                  <c:v>43365.447916666599</c:v>
                </c:pt>
                <c:pt idx="20834">
                  <c:v>43365.46875</c:v>
                </c:pt>
                <c:pt idx="20835">
                  <c:v>43365.489583333401</c:v>
                </c:pt>
                <c:pt idx="20836">
                  <c:v>43365.510416666599</c:v>
                </c:pt>
                <c:pt idx="20837">
                  <c:v>43365.53125</c:v>
                </c:pt>
                <c:pt idx="20838">
                  <c:v>43365.552083333401</c:v>
                </c:pt>
                <c:pt idx="20839">
                  <c:v>43365.572916666599</c:v>
                </c:pt>
                <c:pt idx="20840">
                  <c:v>43365.59375</c:v>
                </c:pt>
                <c:pt idx="20841">
                  <c:v>43365.614583333401</c:v>
                </c:pt>
                <c:pt idx="20842">
                  <c:v>43365.635416666599</c:v>
                </c:pt>
                <c:pt idx="20843">
                  <c:v>43365.65625</c:v>
                </c:pt>
                <c:pt idx="20844">
                  <c:v>43365.677083333401</c:v>
                </c:pt>
                <c:pt idx="20845">
                  <c:v>43365.697916666599</c:v>
                </c:pt>
                <c:pt idx="20846">
                  <c:v>43365.71875</c:v>
                </c:pt>
                <c:pt idx="20847">
                  <c:v>43365.739583333401</c:v>
                </c:pt>
                <c:pt idx="20848">
                  <c:v>43365.760416666599</c:v>
                </c:pt>
                <c:pt idx="20849">
                  <c:v>43365.78125</c:v>
                </c:pt>
                <c:pt idx="20850">
                  <c:v>43365.802083333401</c:v>
                </c:pt>
                <c:pt idx="20851">
                  <c:v>43365.822916666599</c:v>
                </c:pt>
                <c:pt idx="20852">
                  <c:v>43365.84375</c:v>
                </c:pt>
                <c:pt idx="20853">
                  <c:v>43365.864583333401</c:v>
                </c:pt>
                <c:pt idx="20854">
                  <c:v>43365.885416666599</c:v>
                </c:pt>
                <c:pt idx="20855">
                  <c:v>43365.90625</c:v>
                </c:pt>
                <c:pt idx="20856">
                  <c:v>43365.927083333401</c:v>
                </c:pt>
                <c:pt idx="20857">
                  <c:v>43365.947916666599</c:v>
                </c:pt>
                <c:pt idx="20858">
                  <c:v>43365.96875</c:v>
                </c:pt>
                <c:pt idx="20859">
                  <c:v>43365.989583333401</c:v>
                </c:pt>
                <c:pt idx="20860">
                  <c:v>43366.010416666599</c:v>
                </c:pt>
                <c:pt idx="20861">
                  <c:v>43366.03125</c:v>
                </c:pt>
                <c:pt idx="20862">
                  <c:v>43366.052083333401</c:v>
                </c:pt>
                <c:pt idx="20863">
                  <c:v>43366.072916666599</c:v>
                </c:pt>
                <c:pt idx="20864">
                  <c:v>43366.09375</c:v>
                </c:pt>
                <c:pt idx="20865">
                  <c:v>43366.114583333401</c:v>
                </c:pt>
                <c:pt idx="20866">
                  <c:v>43366.135416666599</c:v>
                </c:pt>
                <c:pt idx="20867">
                  <c:v>43366.15625</c:v>
                </c:pt>
                <c:pt idx="20868">
                  <c:v>43366.177083333401</c:v>
                </c:pt>
                <c:pt idx="20869">
                  <c:v>43366.197916666599</c:v>
                </c:pt>
                <c:pt idx="20870">
                  <c:v>43366.21875</c:v>
                </c:pt>
                <c:pt idx="20871">
                  <c:v>43366.239583333401</c:v>
                </c:pt>
                <c:pt idx="20872">
                  <c:v>43366.260416666599</c:v>
                </c:pt>
                <c:pt idx="20873">
                  <c:v>43366.28125</c:v>
                </c:pt>
                <c:pt idx="20874">
                  <c:v>43366.302083333401</c:v>
                </c:pt>
                <c:pt idx="20875">
                  <c:v>43366.322916666599</c:v>
                </c:pt>
                <c:pt idx="20876">
                  <c:v>43366.34375</c:v>
                </c:pt>
                <c:pt idx="20877">
                  <c:v>43366.364583333401</c:v>
                </c:pt>
                <c:pt idx="20878">
                  <c:v>43366.385416666599</c:v>
                </c:pt>
                <c:pt idx="20879">
                  <c:v>43366.40625</c:v>
                </c:pt>
                <c:pt idx="20880">
                  <c:v>43366.427083333401</c:v>
                </c:pt>
                <c:pt idx="20881">
                  <c:v>43366.447916666599</c:v>
                </c:pt>
                <c:pt idx="20882">
                  <c:v>43366.46875</c:v>
                </c:pt>
                <c:pt idx="20883">
                  <c:v>43366.489583333401</c:v>
                </c:pt>
                <c:pt idx="20884">
                  <c:v>43366.510416666599</c:v>
                </c:pt>
                <c:pt idx="20885">
                  <c:v>43366.53125</c:v>
                </c:pt>
                <c:pt idx="20886">
                  <c:v>43366.552083333401</c:v>
                </c:pt>
                <c:pt idx="20887">
                  <c:v>43366.572916666599</c:v>
                </c:pt>
                <c:pt idx="20888">
                  <c:v>43366.59375</c:v>
                </c:pt>
                <c:pt idx="20889">
                  <c:v>43366.614583333401</c:v>
                </c:pt>
                <c:pt idx="20890">
                  <c:v>43366.635416666599</c:v>
                </c:pt>
                <c:pt idx="20891">
                  <c:v>43366.65625</c:v>
                </c:pt>
                <c:pt idx="20892">
                  <c:v>43366.677083333401</c:v>
                </c:pt>
                <c:pt idx="20893">
                  <c:v>43366.697916666599</c:v>
                </c:pt>
                <c:pt idx="20894">
                  <c:v>43366.71875</c:v>
                </c:pt>
                <c:pt idx="20895">
                  <c:v>43366.739583333401</c:v>
                </c:pt>
                <c:pt idx="20896">
                  <c:v>43366.760416666599</c:v>
                </c:pt>
                <c:pt idx="20897">
                  <c:v>43366.78125</c:v>
                </c:pt>
                <c:pt idx="20898">
                  <c:v>43366.802083333401</c:v>
                </c:pt>
                <c:pt idx="20899">
                  <c:v>43366.822916666599</c:v>
                </c:pt>
                <c:pt idx="20900">
                  <c:v>43366.84375</c:v>
                </c:pt>
                <c:pt idx="20901">
                  <c:v>43366.864583333401</c:v>
                </c:pt>
                <c:pt idx="20902">
                  <c:v>43366.885416666599</c:v>
                </c:pt>
                <c:pt idx="20903">
                  <c:v>43366.90625</c:v>
                </c:pt>
                <c:pt idx="20904">
                  <c:v>43366.927083333401</c:v>
                </c:pt>
                <c:pt idx="20905">
                  <c:v>43366.947916666599</c:v>
                </c:pt>
                <c:pt idx="20906">
                  <c:v>43366.96875</c:v>
                </c:pt>
                <c:pt idx="20907">
                  <c:v>43366.989583333401</c:v>
                </c:pt>
                <c:pt idx="20908">
                  <c:v>43367.010416666599</c:v>
                </c:pt>
                <c:pt idx="20909">
                  <c:v>43367.03125</c:v>
                </c:pt>
                <c:pt idx="20910">
                  <c:v>43367.052083333401</c:v>
                </c:pt>
                <c:pt idx="20911">
                  <c:v>43367.072916666599</c:v>
                </c:pt>
                <c:pt idx="20912">
                  <c:v>43367.09375</c:v>
                </c:pt>
                <c:pt idx="20913">
                  <c:v>43367.114583333401</c:v>
                </c:pt>
                <c:pt idx="20914">
                  <c:v>43367.135416666599</c:v>
                </c:pt>
                <c:pt idx="20915">
                  <c:v>43367.15625</c:v>
                </c:pt>
                <c:pt idx="20916">
                  <c:v>43367.177083333401</c:v>
                </c:pt>
                <c:pt idx="20917">
                  <c:v>43367.197916666599</c:v>
                </c:pt>
                <c:pt idx="20918">
                  <c:v>43367.21875</c:v>
                </c:pt>
                <c:pt idx="20919">
                  <c:v>43367.239583333401</c:v>
                </c:pt>
                <c:pt idx="20920">
                  <c:v>43367.260416666599</c:v>
                </c:pt>
                <c:pt idx="20921">
                  <c:v>43367.28125</c:v>
                </c:pt>
                <c:pt idx="20922">
                  <c:v>43367.302083333401</c:v>
                </c:pt>
                <c:pt idx="20923">
                  <c:v>43367.322916666599</c:v>
                </c:pt>
                <c:pt idx="20924">
                  <c:v>43367.34375</c:v>
                </c:pt>
                <c:pt idx="20925">
                  <c:v>43367.364583333401</c:v>
                </c:pt>
                <c:pt idx="20926">
                  <c:v>43367.385416666599</c:v>
                </c:pt>
                <c:pt idx="20927">
                  <c:v>43367.40625</c:v>
                </c:pt>
                <c:pt idx="20928">
                  <c:v>43367.427083333401</c:v>
                </c:pt>
                <c:pt idx="20929">
                  <c:v>43367.447916666599</c:v>
                </c:pt>
                <c:pt idx="20930">
                  <c:v>43367.46875</c:v>
                </c:pt>
                <c:pt idx="20931">
                  <c:v>43367.489583333401</c:v>
                </c:pt>
                <c:pt idx="20932">
                  <c:v>43367.510416666599</c:v>
                </c:pt>
                <c:pt idx="20933">
                  <c:v>43367.53125</c:v>
                </c:pt>
                <c:pt idx="20934">
                  <c:v>43367.552083333401</c:v>
                </c:pt>
                <c:pt idx="20935">
                  <c:v>43367.572916666599</c:v>
                </c:pt>
                <c:pt idx="20936">
                  <c:v>43367.59375</c:v>
                </c:pt>
                <c:pt idx="20937">
                  <c:v>43367.614583333401</c:v>
                </c:pt>
                <c:pt idx="20938">
                  <c:v>43367.635416666599</c:v>
                </c:pt>
                <c:pt idx="20939">
                  <c:v>43367.65625</c:v>
                </c:pt>
                <c:pt idx="20940">
                  <c:v>43367.677083333401</c:v>
                </c:pt>
                <c:pt idx="20941">
                  <c:v>43367.697916666599</c:v>
                </c:pt>
                <c:pt idx="20942">
                  <c:v>43367.71875</c:v>
                </c:pt>
                <c:pt idx="20943">
                  <c:v>43367.739583333401</c:v>
                </c:pt>
                <c:pt idx="20944">
                  <c:v>43367.760416666599</c:v>
                </c:pt>
                <c:pt idx="20945">
                  <c:v>43367.78125</c:v>
                </c:pt>
                <c:pt idx="20946">
                  <c:v>43367.802083333401</c:v>
                </c:pt>
                <c:pt idx="20947">
                  <c:v>43367.822916666599</c:v>
                </c:pt>
                <c:pt idx="20948">
                  <c:v>43367.84375</c:v>
                </c:pt>
                <c:pt idx="20949">
                  <c:v>43367.864583333401</c:v>
                </c:pt>
                <c:pt idx="20950">
                  <c:v>43367.885416666599</c:v>
                </c:pt>
                <c:pt idx="20951">
                  <c:v>43367.90625</c:v>
                </c:pt>
                <c:pt idx="20952">
                  <c:v>43367.927083333401</c:v>
                </c:pt>
                <c:pt idx="20953">
                  <c:v>43367.947916666599</c:v>
                </c:pt>
                <c:pt idx="20954">
                  <c:v>43367.96875</c:v>
                </c:pt>
                <c:pt idx="20955">
                  <c:v>43367.989583333401</c:v>
                </c:pt>
                <c:pt idx="20956">
                  <c:v>43368.010416666599</c:v>
                </c:pt>
                <c:pt idx="20957">
                  <c:v>43368.03125</c:v>
                </c:pt>
                <c:pt idx="20958">
                  <c:v>43368.052083333401</c:v>
                </c:pt>
                <c:pt idx="20959">
                  <c:v>43368.072916666599</c:v>
                </c:pt>
                <c:pt idx="20960">
                  <c:v>43368.09375</c:v>
                </c:pt>
                <c:pt idx="20961">
                  <c:v>43368.114583333401</c:v>
                </c:pt>
                <c:pt idx="20962">
                  <c:v>43368.135416666599</c:v>
                </c:pt>
                <c:pt idx="20963">
                  <c:v>43368.15625</c:v>
                </c:pt>
                <c:pt idx="20964">
                  <c:v>43368.177083333401</c:v>
                </c:pt>
                <c:pt idx="20965">
                  <c:v>43368.197916666599</c:v>
                </c:pt>
                <c:pt idx="20966">
                  <c:v>43368.21875</c:v>
                </c:pt>
                <c:pt idx="20967">
                  <c:v>43368.239583333401</c:v>
                </c:pt>
                <c:pt idx="20968">
                  <c:v>43368.260416666599</c:v>
                </c:pt>
                <c:pt idx="20969">
                  <c:v>43368.28125</c:v>
                </c:pt>
                <c:pt idx="20970">
                  <c:v>43368.302083333401</c:v>
                </c:pt>
                <c:pt idx="20971">
                  <c:v>43368.322916666599</c:v>
                </c:pt>
                <c:pt idx="20972">
                  <c:v>43368.34375</c:v>
                </c:pt>
                <c:pt idx="20973">
                  <c:v>43368.364583333401</c:v>
                </c:pt>
                <c:pt idx="20974">
                  <c:v>43368.385416666599</c:v>
                </c:pt>
                <c:pt idx="20975">
                  <c:v>43368.40625</c:v>
                </c:pt>
                <c:pt idx="20976">
                  <c:v>43368.427083333401</c:v>
                </c:pt>
                <c:pt idx="20977">
                  <c:v>43368.447916666599</c:v>
                </c:pt>
                <c:pt idx="20978">
                  <c:v>43368.46875</c:v>
                </c:pt>
                <c:pt idx="20979">
                  <c:v>43368.489583333401</c:v>
                </c:pt>
                <c:pt idx="20980">
                  <c:v>43368.510416666599</c:v>
                </c:pt>
                <c:pt idx="20981">
                  <c:v>43368.53125</c:v>
                </c:pt>
                <c:pt idx="20982">
                  <c:v>43368.552083333401</c:v>
                </c:pt>
                <c:pt idx="20983">
                  <c:v>43368.572916666599</c:v>
                </c:pt>
                <c:pt idx="20984">
                  <c:v>43368.59375</c:v>
                </c:pt>
                <c:pt idx="20985">
                  <c:v>43368.614583333401</c:v>
                </c:pt>
                <c:pt idx="20986">
                  <c:v>43368.635416666599</c:v>
                </c:pt>
                <c:pt idx="20987">
                  <c:v>43368.65625</c:v>
                </c:pt>
                <c:pt idx="20988">
                  <c:v>43368.677083333401</c:v>
                </c:pt>
                <c:pt idx="20989">
                  <c:v>43368.697916666599</c:v>
                </c:pt>
                <c:pt idx="20990">
                  <c:v>43368.71875</c:v>
                </c:pt>
                <c:pt idx="20991">
                  <c:v>43368.739583333401</c:v>
                </c:pt>
                <c:pt idx="20992">
                  <c:v>43368.760416666599</c:v>
                </c:pt>
                <c:pt idx="20993">
                  <c:v>43368.78125</c:v>
                </c:pt>
                <c:pt idx="20994">
                  <c:v>43368.802083333401</c:v>
                </c:pt>
                <c:pt idx="20995">
                  <c:v>43368.822916666599</c:v>
                </c:pt>
                <c:pt idx="20996">
                  <c:v>43368.84375</c:v>
                </c:pt>
                <c:pt idx="20997">
                  <c:v>43368.864583333401</c:v>
                </c:pt>
                <c:pt idx="20998">
                  <c:v>43368.885416666599</c:v>
                </c:pt>
                <c:pt idx="20999">
                  <c:v>43368.90625</c:v>
                </c:pt>
                <c:pt idx="21000">
                  <c:v>43368.927083333401</c:v>
                </c:pt>
                <c:pt idx="21001">
                  <c:v>43368.947916666599</c:v>
                </c:pt>
                <c:pt idx="21002">
                  <c:v>43368.96875</c:v>
                </c:pt>
                <c:pt idx="21003">
                  <c:v>43368.989583333401</c:v>
                </c:pt>
                <c:pt idx="21004">
                  <c:v>43369.010416666599</c:v>
                </c:pt>
                <c:pt idx="21005">
                  <c:v>43369.03125</c:v>
                </c:pt>
                <c:pt idx="21006">
                  <c:v>43369.052083333401</c:v>
                </c:pt>
                <c:pt idx="21007">
                  <c:v>43369.072916666599</c:v>
                </c:pt>
                <c:pt idx="21008">
                  <c:v>43369.09375</c:v>
                </c:pt>
                <c:pt idx="21009">
                  <c:v>43369.114583333401</c:v>
                </c:pt>
                <c:pt idx="21010">
                  <c:v>43369.135416666599</c:v>
                </c:pt>
                <c:pt idx="21011">
                  <c:v>43369.15625</c:v>
                </c:pt>
                <c:pt idx="21012">
                  <c:v>43369.177083333401</c:v>
                </c:pt>
                <c:pt idx="21013">
                  <c:v>43369.197916666599</c:v>
                </c:pt>
                <c:pt idx="21014">
                  <c:v>43369.21875</c:v>
                </c:pt>
                <c:pt idx="21015">
                  <c:v>43369.239583333401</c:v>
                </c:pt>
                <c:pt idx="21016">
                  <c:v>43369.260416666599</c:v>
                </c:pt>
                <c:pt idx="21017">
                  <c:v>43369.28125</c:v>
                </c:pt>
                <c:pt idx="21018">
                  <c:v>43369.302083333401</c:v>
                </c:pt>
                <c:pt idx="21019">
                  <c:v>43369.322916666599</c:v>
                </c:pt>
                <c:pt idx="21020">
                  <c:v>43369.34375</c:v>
                </c:pt>
                <c:pt idx="21021">
                  <c:v>43369.364583333401</c:v>
                </c:pt>
                <c:pt idx="21022">
                  <c:v>43369.385416666599</c:v>
                </c:pt>
                <c:pt idx="21023">
                  <c:v>43369.40625</c:v>
                </c:pt>
                <c:pt idx="21024">
                  <c:v>43369.427083333401</c:v>
                </c:pt>
                <c:pt idx="21025">
                  <c:v>43369.447916666599</c:v>
                </c:pt>
                <c:pt idx="21026">
                  <c:v>43369.46875</c:v>
                </c:pt>
                <c:pt idx="21027">
                  <c:v>43369.489583333401</c:v>
                </c:pt>
                <c:pt idx="21028">
                  <c:v>43369.510416666599</c:v>
                </c:pt>
                <c:pt idx="21029">
                  <c:v>43369.53125</c:v>
                </c:pt>
                <c:pt idx="21030">
                  <c:v>43369.552083333401</c:v>
                </c:pt>
                <c:pt idx="21031">
                  <c:v>43369.572916666599</c:v>
                </c:pt>
                <c:pt idx="21032">
                  <c:v>43369.59375</c:v>
                </c:pt>
                <c:pt idx="21033">
                  <c:v>43369.614583333401</c:v>
                </c:pt>
                <c:pt idx="21034">
                  <c:v>43369.635416666599</c:v>
                </c:pt>
                <c:pt idx="21035">
                  <c:v>43369.65625</c:v>
                </c:pt>
                <c:pt idx="21036">
                  <c:v>43369.677083333401</c:v>
                </c:pt>
                <c:pt idx="21037">
                  <c:v>43369.697916666599</c:v>
                </c:pt>
                <c:pt idx="21038">
                  <c:v>43369.71875</c:v>
                </c:pt>
                <c:pt idx="21039">
                  <c:v>43369.739583333401</c:v>
                </c:pt>
                <c:pt idx="21040">
                  <c:v>43369.760416666599</c:v>
                </c:pt>
                <c:pt idx="21041">
                  <c:v>43369.78125</c:v>
                </c:pt>
                <c:pt idx="21042">
                  <c:v>43369.802083333401</c:v>
                </c:pt>
                <c:pt idx="21043">
                  <c:v>43369.822916666599</c:v>
                </c:pt>
                <c:pt idx="21044">
                  <c:v>43369.84375</c:v>
                </c:pt>
                <c:pt idx="21045">
                  <c:v>43369.864583333401</c:v>
                </c:pt>
                <c:pt idx="21046">
                  <c:v>43369.885416666599</c:v>
                </c:pt>
                <c:pt idx="21047">
                  <c:v>43369.90625</c:v>
                </c:pt>
                <c:pt idx="21048">
                  <c:v>43369.927083333401</c:v>
                </c:pt>
                <c:pt idx="21049">
                  <c:v>43369.947916666599</c:v>
                </c:pt>
                <c:pt idx="21050">
                  <c:v>43369.96875</c:v>
                </c:pt>
                <c:pt idx="21051">
                  <c:v>43369.989583333401</c:v>
                </c:pt>
                <c:pt idx="21052">
                  <c:v>43370.010416666599</c:v>
                </c:pt>
                <c:pt idx="21053">
                  <c:v>43370.03125</c:v>
                </c:pt>
                <c:pt idx="21054">
                  <c:v>43370.052083333401</c:v>
                </c:pt>
                <c:pt idx="21055">
                  <c:v>43370.072916666599</c:v>
                </c:pt>
                <c:pt idx="21056">
                  <c:v>43370.09375</c:v>
                </c:pt>
                <c:pt idx="21057">
                  <c:v>43370.114583333401</c:v>
                </c:pt>
                <c:pt idx="21058">
                  <c:v>43370.135416666599</c:v>
                </c:pt>
                <c:pt idx="21059">
                  <c:v>43370.15625</c:v>
                </c:pt>
                <c:pt idx="21060">
                  <c:v>43370.177083333401</c:v>
                </c:pt>
                <c:pt idx="21061">
                  <c:v>43370.197916666599</c:v>
                </c:pt>
                <c:pt idx="21062">
                  <c:v>43370.21875</c:v>
                </c:pt>
                <c:pt idx="21063">
                  <c:v>43370.239583333401</c:v>
                </c:pt>
                <c:pt idx="21064">
                  <c:v>43370.260416666599</c:v>
                </c:pt>
                <c:pt idx="21065">
                  <c:v>43370.28125</c:v>
                </c:pt>
                <c:pt idx="21066">
                  <c:v>43370.302083333401</c:v>
                </c:pt>
                <c:pt idx="21067">
                  <c:v>43370.322916666599</c:v>
                </c:pt>
                <c:pt idx="21068">
                  <c:v>43370.34375</c:v>
                </c:pt>
                <c:pt idx="21069">
                  <c:v>43370.364583333401</c:v>
                </c:pt>
                <c:pt idx="21070">
                  <c:v>43370.385416666599</c:v>
                </c:pt>
                <c:pt idx="21071">
                  <c:v>43370.40625</c:v>
                </c:pt>
                <c:pt idx="21072">
                  <c:v>43370.427083333401</c:v>
                </c:pt>
                <c:pt idx="21073">
                  <c:v>43370.447916666599</c:v>
                </c:pt>
                <c:pt idx="21074">
                  <c:v>43370.46875</c:v>
                </c:pt>
                <c:pt idx="21075">
                  <c:v>43370.489583333401</c:v>
                </c:pt>
                <c:pt idx="21076">
                  <c:v>43370.510416666599</c:v>
                </c:pt>
                <c:pt idx="21077">
                  <c:v>43370.53125</c:v>
                </c:pt>
                <c:pt idx="21078">
                  <c:v>43370.552083333401</c:v>
                </c:pt>
                <c:pt idx="21079">
                  <c:v>43370.572916666599</c:v>
                </c:pt>
                <c:pt idx="21080">
                  <c:v>43370.59375</c:v>
                </c:pt>
                <c:pt idx="21081">
                  <c:v>43370.614583333401</c:v>
                </c:pt>
                <c:pt idx="21082">
                  <c:v>43370.635416666599</c:v>
                </c:pt>
                <c:pt idx="21083">
                  <c:v>43370.65625</c:v>
                </c:pt>
                <c:pt idx="21084">
                  <c:v>43370.677083333401</c:v>
                </c:pt>
                <c:pt idx="21085">
                  <c:v>43370.697916666599</c:v>
                </c:pt>
                <c:pt idx="21086">
                  <c:v>43370.71875</c:v>
                </c:pt>
                <c:pt idx="21087">
                  <c:v>43370.739583333401</c:v>
                </c:pt>
                <c:pt idx="21088">
                  <c:v>43370.760416666599</c:v>
                </c:pt>
                <c:pt idx="21089">
                  <c:v>43370.78125</c:v>
                </c:pt>
                <c:pt idx="21090">
                  <c:v>43370.802083333401</c:v>
                </c:pt>
                <c:pt idx="21091">
                  <c:v>43370.822916666599</c:v>
                </c:pt>
                <c:pt idx="21092">
                  <c:v>43370.84375</c:v>
                </c:pt>
                <c:pt idx="21093">
                  <c:v>43370.864583333401</c:v>
                </c:pt>
                <c:pt idx="21094">
                  <c:v>43370.885416666599</c:v>
                </c:pt>
                <c:pt idx="21095">
                  <c:v>43370.90625</c:v>
                </c:pt>
                <c:pt idx="21096">
                  <c:v>43370.927083333401</c:v>
                </c:pt>
                <c:pt idx="21097">
                  <c:v>43370.947916666599</c:v>
                </c:pt>
                <c:pt idx="21098">
                  <c:v>43370.96875</c:v>
                </c:pt>
                <c:pt idx="21099">
                  <c:v>43370.989583333401</c:v>
                </c:pt>
                <c:pt idx="21100">
                  <c:v>43371.010416666599</c:v>
                </c:pt>
                <c:pt idx="21101">
                  <c:v>43371.03125</c:v>
                </c:pt>
                <c:pt idx="21102">
                  <c:v>43371.052083333401</c:v>
                </c:pt>
                <c:pt idx="21103">
                  <c:v>43371.072916666599</c:v>
                </c:pt>
                <c:pt idx="21104">
                  <c:v>43371.09375</c:v>
                </c:pt>
                <c:pt idx="21105">
                  <c:v>43371.114583333401</c:v>
                </c:pt>
                <c:pt idx="21106">
                  <c:v>43371.135416666599</c:v>
                </c:pt>
                <c:pt idx="21107">
                  <c:v>43371.15625</c:v>
                </c:pt>
                <c:pt idx="21108">
                  <c:v>43371.177083333401</c:v>
                </c:pt>
                <c:pt idx="21109">
                  <c:v>43371.197916666599</c:v>
                </c:pt>
                <c:pt idx="21110">
                  <c:v>43371.21875</c:v>
                </c:pt>
                <c:pt idx="21111">
                  <c:v>43371.239583333401</c:v>
                </c:pt>
                <c:pt idx="21112">
                  <c:v>43371.260416666599</c:v>
                </c:pt>
                <c:pt idx="21113">
                  <c:v>43371.28125</c:v>
                </c:pt>
                <c:pt idx="21114">
                  <c:v>43371.302083333401</c:v>
                </c:pt>
                <c:pt idx="21115">
                  <c:v>43371.322916666599</c:v>
                </c:pt>
                <c:pt idx="21116">
                  <c:v>43371.34375</c:v>
                </c:pt>
                <c:pt idx="21117">
                  <c:v>43371.364583333401</c:v>
                </c:pt>
                <c:pt idx="21118">
                  <c:v>43371.385416666599</c:v>
                </c:pt>
                <c:pt idx="21119">
                  <c:v>43371.40625</c:v>
                </c:pt>
                <c:pt idx="21120">
                  <c:v>43371.427083333401</c:v>
                </c:pt>
                <c:pt idx="21121">
                  <c:v>43371.447916666599</c:v>
                </c:pt>
                <c:pt idx="21122">
                  <c:v>43371.46875</c:v>
                </c:pt>
                <c:pt idx="21123">
                  <c:v>43371.489583333401</c:v>
                </c:pt>
                <c:pt idx="21124">
                  <c:v>43371.510416666599</c:v>
                </c:pt>
                <c:pt idx="21125">
                  <c:v>43371.53125</c:v>
                </c:pt>
                <c:pt idx="21126">
                  <c:v>43371.552083333401</c:v>
                </c:pt>
                <c:pt idx="21127">
                  <c:v>43371.572916666599</c:v>
                </c:pt>
                <c:pt idx="21128">
                  <c:v>43371.59375</c:v>
                </c:pt>
                <c:pt idx="21129">
                  <c:v>43371.614583333401</c:v>
                </c:pt>
                <c:pt idx="21130">
                  <c:v>43371.635416666599</c:v>
                </c:pt>
                <c:pt idx="21131">
                  <c:v>43371.65625</c:v>
                </c:pt>
                <c:pt idx="21132">
                  <c:v>43371.677083333401</c:v>
                </c:pt>
                <c:pt idx="21133">
                  <c:v>43371.697916666599</c:v>
                </c:pt>
                <c:pt idx="21134">
                  <c:v>43371.71875</c:v>
                </c:pt>
                <c:pt idx="21135">
                  <c:v>43371.739583333401</c:v>
                </c:pt>
                <c:pt idx="21136">
                  <c:v>43371.760416666599</c:v>
                </c:pt>
                <c:pt idx="21137">
                  <c:v>43371.78125</c:v>
                </c:pt>
                <c:pt idx="21138">
                  <c:v>43371.802083333401</c:v>
                </c:pt>
                <c:pt idx="21139">
                  <c:v>43371.822916666599</c:v>
                </c:pt>
                <c:pt idx="21140">
                  <c:v>43371.84375</c:v>
                </c:pt>
                <c:pt idx="21141">
                  <c:v>43371.864583333401</c:v>
                </c:pt>
                <c:pt idx="21142">
                  <c:v>43371.885416666599</c:v>
                </c:pt>
                <c:pt idx="21143">
                  <c:v>43371.90625</c:v>
                </c:pt>
                <c:pt idx="21144">
                  <c:v>43371.927083333401</c:v>
                </c:pt>
                <c:pt idx="21145">
                  <c:v>43371.947916666599</c:v>
                </c:pt>
                <c:pt idx="21146">
                  <c:v>43371.96875</c:v>
                </c:pt>
                <c:pt idx="21147">
                  <c:v>43371.989583333401</c:v>
                </c:pt>
                <c:pt idx="21148">
                  <c:v>43372.010416666599</c:v>
                </c:pt>
                <c:pt idx="21149">
                  <c:v>43372.03125</c:v>
                </c:pt>
                <c:pt idx="21150">
                  <c:v>43372.052083333401</c:v>
                </c:pt>
                <c:pt idx="21151">
                  <c:v>43372.072916666599</c:v>
                </c:pt>
                <c:pt idx="21152">
                  <c:v>43372.09375</c:v>
                </c:pt>
                <c:pt idx="21153">
                  <c:v>43372.114583333401</c:v>
                </c:pt>
                <c:pt idx="21154">
                  <c:v>43372.135416666599</c:v>
                </c:pt>
                <c:pt idx="21155">
                  <c:v>43372.15625</c:v>
                </c:pt>
                <c:pt idx="21156">
                  <c:v>43372.177083333401</c:v>
                </c:pt>
                <c:pt idx="21157">
                  <c:v>43372.197916666599</c:v>
                </c:pt>
                <c:pt idx="21158">
                  <c:v>43372.21875</c:v>
                </c:pt>
                <c:pt idx="21159">
                  <c:v>43372.239583333401</c:v>
                </c:pt>
                <c:pt idx="21160">
                  <c:v>43372.260416666599</c:v>
                </c:pt>
                <c:pt idx="21161">
                  <c:v>43372.28125</c:v>
                </c:pt>
                <c:pt idx="21162">
                  <c:v>43372.302083333401</c:v>
                </c:pt>
                <c:pt idx="21163">
                  <c:v>43372.322916666599</c:v>
                </c:pt>
                <c:pt idx="21164">
                  <c:v>43372.34375</c:v>
                </c:pt>
                <c:pt idx="21165">
                  <c:v>43372.364583333401</c:v>
                </c:pt>
                <c:pt idx="21166">
                  <c:v>43372.385416666599</c:v>
                </c:pt>
                <c:pt idx="21167">
                  <c:v>43372.40625</c:v>
                </c:pt>
                <c:pt idx="21168">
                  <c:v>43372.427083333401</c:v>
                </c:pt>
                <c:pt idx="21169">
                  <c:v>43372.447916666599</c:v>
                </c:pt>
                <c:pt idx="21170">
                  <c:v>43372.46875</c:v>
                </c:pt>
                <c:pt idx="21171">
                  <c:v>43372.489583333401</c:v>
                </c:pt>
                <c:pt idx="21172">
                  <c:v>43372.510416666599</c:v>
                </c:pt>
                <c:pt idx="21173">
                  <c:v>43372.53125</c:v>
                </c:pt>
                <c:pt idx="21174">
                  <c:v>43372.552083333401</c:v>
                </c:pt>
                <c:pt idx="21175">
                  <c:v>43372.572916666599</c:v>
                </c:pt>
                <c:pt idx="21176">
                  <c:v>43372.59375</c:v>
                </c:pt>
                <c:pt idx="21177">
                  <c:v>43372.614583333401</c:v>
                </c:pt>
                <c:pt idx="21178">
                  <c:v>43372.635416666599</c:v>
                </c:pt>
                <c:pt idx="21179">
                  <c:v>43372.65625</c:v>
                </c:pt>
                <c:pt idx="21180">
                  <c:v>43372.677083333401</c:v>
                </c:pt>
                <c:pt idx="21181">
                  <c:v>43372.697916666599</c:v>
                </c:pt>
                <c:pt idx="21182">
                  <c:v>43372.71875</c:v>
                </c:pt>
                <c:pt idx="21183">
                  <c:v>43372.739583333401</c:v>
                </c:pt>
                <c:pt idx="21184">
                  <c:v>43372.760416666599</c:v>
                </c:pt>
                <c:pt idx="21185">
                  <c:v>43372.78125</c:v>
                </c:pt>
                <c:pt idx="21186">
                  <c:v>43372.802083333401</c:v>
                </c:pt>
                <c:pt idx="21187">
                  <c:v>43372.822916666599</c:v>
                </c:pt>
                <c:pt idx="21188">
                  <c:v>43372.84375</c:v>
                </c:pt>
                <c:pt idx="21189">
                  <c:v>43372.864583333401</c:v>
                </c:pt>
                <c:pt idx="21190">
                  <c:v>43372.885416666599</c:v>
                </c:pt>
                <c:pt idx="21191">
                  <c:v>43372.90625</c:v>
                </c:pt>
                <c:pt idx="21192">
                  <c:v>43372.927083333401</c:v>
                </c:pt>
                <c:pt idx="21193">
                  <c:v>43372.947916666599</c:v>
                </c:pt>
                <c:pt idx="21194">
                  <c:v>43372.96875</c:v>
                </c:pt>
                <c:pt idx="21195">
                  <c:v>43372.989583333401</c:v>
                </c:pt>
                <c:pt idx="21196">
                  <c:v>43373.010416666599</c:v>
                </c:pt>
                <c:pt idx="21197">
                  <c:v>43373.03125</c:v>
                </c:pt>
                <c:pt idx="21198">
                  <c:v>43373.052083333401</c:v>
                </c:pt>
                <c:pt idx="21199">
                  <c:v>43373.072916666599</c:v>
                </c:pt>
                <c:pt idx="21200">
                  <c:v>43373.09375</c:v>
                </c:pt>
                <c:pt idx="21201">
                  <c:v>43373.114583333401</c:v>
                </c:pt>
                <c:pt idx="21202">
                  <c:v>43373.135416666599</c:v>
                </c:pt>
                <c:pt idx="21203">
                  <c:v>43373.15625</c:v>
                </c:pt>
                <c:pt idx="21204">
                  <c:v>43373.177083333401</c:v>
                </c:pt>
                <c:pt idx="21205">
                  <c:v>43373.197916666599</c:v>
                </c:pt>
                <c:pt idx="21206">
                  <c:v>43373.21875</c:v>
                </c:pt>
                <c:pt idx="21207">
                  <c:v>43373.239583333401</c:v>
                </c:pt>
                <c:pt idx="21208">
                  <c:v>43373.260416666599</c:v>
                </c:pt>
                <c:pt idx="21209">
                  <c:v>43373.28125</c:v>
                </c:pt>
                <c:pt idx="21210">
                  <c:v>43373.302083333401</c:v>
                </c:pt>
                <c:pt idx="21211">
                  <c:v>43373.322916666599</c:v>
                </c:pt>
                <c:pt idx="21212">
                  <c:v>43373.34375</c:v>
                </c:pt>
                <c:pt idx="21213">
                  <c:v>43373.364583333401</c:v>
                </c:pt>
                <c:pt idx="21214">
                  <c:v>43373.385416666599</c:v>
                </c:pt>
                <c:pt idx="21215">
                  <c:v>43373.40625</c:v>
                </c:pt>
                <c:pt idx="21216">
                  <c:v>43373.427083333401</c:v>
                </c:pt>
                <c:pt idx="21217">
                  <c:v>43373.447916666599</c:v>
                </c:pt>
                <c:pt idx="21218">
                  <c:v>43373.46875</c:v>
                </c:pt>
                <c:pt idx="21219">
                  <c:v>43373.489583333401</c:v>
                </c:pt>
                <c:pt idx="21220">
                  <c:v>43373.510416666599</c:v>
                </c:pt>
                <c:pt idx="21221">
                  <c:v>43373.53125</c:v>
                </c:pt>
                <c:pt idx="21222">
                  <c:v>43373.552083333401</c:v>
                </c:pt>
                <c:pt idx="21223">
                  <c:v>43373.572916666599</c:v>
                </c:pt>
                <c:pt idx="21224">
                  <c:v>43373.59375</c:v>
                </c:pt>
                <c:pt idx="21225">
                  <c:v>43373.614583333401</c:v>
                </c:pt>
                <c:pt idx="21226">
                  <c:v>43373.635416666599</c:v>
                </c:pt>
                <c:pt idx="21227">
                  <c:v>43373.65625</c:v>
                </c:pt>
                <c:pt idx="21228">
                  <c:v>43373.677083333401</c:v>
                </c:pt>
                <c:pt idx="21229">
                  <c:v>43373.697916666599</c:v>
                </c:pt>
                <c:pt idx="21230">
                  <c:v>43373.71875</c:v>
                </c:pt>
                <c:pt idx="21231">
                  <c:v>43373.739583333401</c:v>
                </c:pt>
                <c:pt idx="21232">
                  <c:v>43373.760416666599</c:v>
                </c:pt>
                <c:pt idx="21233">
                  <c:v>43373.78125</c:v>
                </c:pt>
                <c:pt idx="21234">
                  <c:v>43373.802083333401</c:v>
                </c:pt>
                <c:pt idx="21235">
                  <c:v>43373.822916666599</c:v>
                </c:pt>
                <c:pt idx="21236">
                  <c:v>43373.84375</c:v>
                </c:pt>
                <c:pt idx="21237">
                  <c:v>43373.864583333401</c:v>
                </c:pt>
                <c:pt idx="21238">
                  <c:v>43373.885416666599</c:v>
                </c:pt>
                <c:pt idx="21239">
                  <c:v>43373.90625</c:v>
                </c:pt>
                <c:pt idx="21240">
                  <c:v>43373.927083333401</c:v>
                </c:pt>
                <c:pt idx="21241">
                  <c:v>43373.947916666599</c:v>
                </c:pt>
                <c:pt idx="21242">
                  <c:v>43373.96875</c:v>
                </c:pt>
                <c:pt idx="21243">
                  <c:v>43373.989583333401</c:v>
                </c:pt>
                <c:pt idx="21244">
                  <c:v>43374.010416666599</c:v>
                </c:pt>
                <c:pt idx="21245">
                  <c:v>43374.03125</c:v>
                </c:pt>
                <c:pt idx="21246">
                  <c:v>43374.052083333401</c:v>
                </c:pt>
                <c:pt idx="21247">
                  <c:v>43374.072916666599</c:v>
                </c:pt>
                <c:pt idx="21248">
                  <c:v>43374.09375</c:v>
                </c:pt>
                <c:pt idx="21249">
                  <c:v>43374.114583333401</c:v>
                </c:pt>
                <c:pt idx="21250">
                  <c:v>43374.135416666599</c:v>
                </c:pt>
                <c:pt idx="21251">
                  <c:v>43374.15625</c:v>
                </c:pt>
                <c:pt idx="21252">
                  <c:v>43374.177083333401</c:v>
                </c:pt>
                <c:pt idx="21253">
                  <c:v>43374.197916666599</c:v>
                </c:pt>
                <c:pt idx="21254">
                  <c:v>43374.21875</c:v>
                </c:pt>
                <c:pt idx="21255">
                  <c:v>43374.239583333401</c:v>
                </c:pt>
                <c:pt idx="21256">
                  <c:v>43374.260416666599</c:v>
                </c:pt>
                <c:pt idx="21257">
                  <c:v>43374.28125</c:v>
                </c:pt>
                <c:pt idx="21258">
                  <c:v>43374.302083333401</c:v>
                </c:pt>
                <c:pt idx="21259">
                  <c:v>43374.322916666599</c:v>
                </c:pt>
                <c:pt idx="21260">
                  <c:v>43374.34375</c:v>
                </c:pt>
                <c:pt idx="21261">
                  <c:v>43374.364583333401</c:v>
                </c:pt>
                <c:pt idx="21262">
                  <c:v>43374.385416666599</c:v>
                </c:pt>
                <c:pt idx="21263">
                  <c:v>43374.40625</c:v>
                </c:pt>
                <c:pt idx="21264">
                  <c:v>43374.427083333401</c:v>
                </c:pt>
                <c:pt idx="21265">
                  <c:v>43374.447916666599</c:v>
                </c:pt>
                <c:pt idx="21266">
                  <c:v>43374.46875</c:v>
                </c:pt>
                <c:pt idx="21267">
                  <c:v>43374.489583333401</c:v>
                </c:pt>
                <c:pt idx="21268">
                  <c:v>43374.510416666599</c:v>
                </c:pt>
                <c:pt idx="21269">
                  <c:v>43374.53125</c:v>
                </c:pt>
                <c:pt idx="21270">
                  <c:v>43374.552083333401</c:v>
                </c:pt>
                <c:pt idx="21271">
                  <c:v>43374.572916666599</c:v>
                </c:pt>
                <c:pt idx="21272">
                  <c:v>43374.59375</c:v>
                </c:pt>
                <c:pt idx="21273">
                  <c:v>43374.614583333401</c:v>
                </c:pt>
                <c:pt idx="21274">
                  <c:v>43374.635416666599</c:v>
                </c:pt>
                <c:pt idx="21275">
                  <c:v>43374.65625</c:v>
                </c:pt>
                <c:pt idx="21276">
                  <c:v>43374.677083333401</c:v>
                </c:pt>
                <c:pt idx="21277">
                  <c:v>43374.697916666599</c:v>
                </c:pt>
                <c:pt idx="21278">
                  <c:v>43374.71875</c:v>
                </c:pt>
                <c:pt idx="21279">
                  <c:v>43374.739583333401</c:v>
                </c:pt>
                <c:pt idx="21280">
                  <c:v>43374.760416666599</c:v>
                </c:pt>
                <c:pt idx="21281">
                  <c:v>43374.78125</c:v>
                </c:pt>
                <c:pt idx="21282">
                  <c:v>43374.802083333401</c:v>
                </c:pt>
                <c:pt idx="21283">
                  <c:v>43374.822916666599</c:v>
                </c:pt>
                <c:pt idx="21284">
                  <c:v>43374.84375</c:v>
                </c:pt>
                <c:pt idx="21285">
                  <c:v>43374.864583333401</c:v>
                </c:pt>
                <c:pt idx="21286">
                  <c:v>43374.885416666599</c:v>
                </c:pt>
                <c:pt idx="21287">
                  <c:v>43374.90625</c:v>
                </c:pt>
                <c:pt idx="21288">
                  <c:v>43374.927083333401</c:v>
                </c:pt>
                <c:pt idx="21289">
                  <c:v>43374.947916666599</c:v>
                </c:pt>
                <c:pt idx="21290">
                  <c:v>43374.96875</c:v>
                </c:pt>
                <c:pt idx="21291">
                  <c:v>43374.989583333401</c:v>
                </c:pt>
                <c:pt idx="21292">
                  <c:v>43375.010416666599</c:v>
                </c:pt>
                <c:pt idx="21293">
                  <c:v>43375.03125</c:v>
                </c:pt>
                <c:pt idx="21294">
                  <c:v>43375.052083333401</c:v>
                </c:pt>
                <c:pt idx="21295">
                  <c:v>43375.072916666599</c:v>
                </c:pt>
                <c:pt idx="21296">
                  <c:v>43375.09375</c:v>
                </c:pt>
                <c:pt idx="21297">
                  <c:v>43375.114583333401</c:v>
                </c:pt>
                <c:pt idx="21298">
                  <c:v>43375.135416666599</c:v>
                </c:pt>
                <c:pt idx="21299">
                  <c:v>43375.15625</c:v>
                </c:pt>
                <c:pt idx="21300">
                  <c:v>43375.177083333401</c:v>
                </c:pt>
                <c:pt idx="21301">
                  <c:v>43375.197916666599</c:v>
                </c:pt>
                <c:pt idx="21302">
                  <c:v>43375.21875</c:v>
                </c:pt>
                <c:pt idx="21303">
                  <c:v>43375.239583333401</c:v>
                </c:pt>
                <c:pt idx="21304">
                  <c:v>43375.260416666599</c:v>
                </c:pt>
                <c:pt idx="21305">
                  <c:v>43375.28125</c:v>
                </c:pt>
                <c:pt idx="21306">
                  <c:v>43375.302083333401</c:v>
                </c:pt>
                <c:pt idx="21307">
                  <c:v>43375.322916666599</c:v>
                </c:pt>
                <c:pt idx="21308">
                  <c:v>43375.34375</c:v>
                </c:pt>
                <c:pt idx="21309">
                  <c:v>43375.364583333401</c:v>
                </c:pt>
                <c:pt idx="21310">
                  <c:v>43375.385416666599</c:v>
                </c:pt>
                <c:pt idx="21311">
                  <c:v>43375.40625</c:v>
                </c:pt>
                <c:pt idx="21312">
                  <c:v>43375.427083333401</c:v>
                </c:pt>
                <c:pt idx="21313">
                  <c:v>43375.447916666599</c:v>
                </c:pt>
                <c:pt idx="21314">
                  <c:v>43375.46875</c:v>
                </c:pt>
                <c:pt idx="21315">
                  <c:v>43375.489583333401</c:v>
                </c:pt>
                <c:pt idx="21316">
                  <c:v>43375.510416666599</c:v>
                </c:pt>
                <c:pt idx="21317">
                  <c:v>43375.53125</c:v>
                </c:pt>
                <c:pt idx="21318">
                  <c:v>43375.552083333401</c:v>
                </c:pt>
                <c:pt idx="21319">
                  <c:v>43375.572916666599</c:v>
                </c:pt>
                <c:pt idx="21320">
                  <c:v>43375.59375</c:v>
                </c:pt>
                <c:pt idx="21321">
                  <c:v>43375.614583333401</c:v>
                </c:pt>
                <c:pt idx="21322">
                  <c:v>43375.635416666599</c:v>
                </c:pt>
                <c:pt idx="21323">
                  <c:v>43375.65625</c:v>
                </c:pt>
                <c:pt idx="21324">
                  <c:v>43375.677083333401</c:v>
                </c:pt>
                <c:pt idx="21325">
                  <c:v>43375.697916666599</c:v>
                </c:pt>
                <c:pt idx="21326">
                  <c:v>43375.71875</c:v>
                </c:pt>
                <c:pt idx="21327">
                  <c:v>43375.739583333401</c:v>
                </c:pt>
                <c:pt idx="21328">
                  <c:v>43375.760416666599</c:v>
                </c:pt>
                <c:pt idx="21329">
                  <c:v>43375.78125</c:v>
                </c:pt>
                <c:pt idx="21330">
                  <c:v>43375.802083333401</c:v>
                </c:pt>
                <c:pt idx="21331">
                  <c:v>43375.822916666599</c:v>
                </c:pt>
                <c:pt idx="21332">
                  <c:v>43375.84375</c:v>
                </c:pt>
                <c:pt idx="21333">
                  <c:v>43375.864583333401</c:v>
                </c:pt>
                <c:pt idx="21334">
                  <c:v>43375.885416666599</c:v>
                </c:pt>
                <c:pt idx="21335">
                  <c:v>43375.90625</c:v>
                </c:pt>
                <c:pt idx="21336">
                  <c:v>43375.927083333401</c:v>
                </c:pt>
                <c:pt idx="21337">
                  <c:v>43375.947916666599</c:v>
                </c:pt>
                <c:pt idx="21338">
                  <c:v>43375.96875</c:v>
                </c:pt>
                <c:pt idx="21339">
                  <c:v>43375.989583333401</c:v>
                </c:pt>
                <c:pt idx="21340">
                  <c:v>43376.010416666599</c:v>
                </c:pt>
                <c:pt idx="21341">
                  <c:v>43376.03125</c:v>
                </c:pt>
                <c:pt idx="21342">
                  <c:v>43376.052083333401</c:v>
                </c:pt>
                <c:pt idx="21343">
                  <c:v>43376.072916666599</c:v>
                </c:pt>
                <c:pt idx="21344">
                  <c:v>43376.09375</c:v>
                </c:pt>
                <c:pt idx="21345">
                  <c:v>43376.114583333401</c:v>
                </c:pt>
                <c:pt idx="21346">
                  <c:v>43376.135416666599</c:v>
                </c:pt>
                <c:pt idx="21347">
                  <c:v>43376.15625</c:v>
                </c:pt>
                <c:pt idx="21348">
                  <c:v>43376.177083333401</c:v>
                </c:pt>
                <c:pt idx="21349">
                  <c:v>43376.197916666599</c:v>
                </c:pt>
                <c:pt idx="21350">
                  <c:v>43376.21875</c:v>
                </c:pt>
                <c:pt idx="21351">
                  <c:v>43376.239583333401</c:v>
                </c:pt>
                <c:pt idx="21352">
                  <c:v>43376.260416666599</c:v>
                </c:pt>
                <c:pt idx="21353">
                  <c:v>43376.28125</c:v>
                </c:pt>
                <c:pt idx="21354">
                  <c:v>43376.302083333401</c:v>
                </c:pt>
                <c:pt idx="21355">
                  <c:v>43376.322916666599</c:v>
                </c:pt>
                <c:pt idx="21356">
                  <c:v>43376.34375</c:v>
                </c:pt>
                <c:pt idx="21357">
                  <c:v>43376.364583333401</c:v>
                </c:pt>
                <c:pt idx="21358">
                  <c:v>43376.385416666599</c:v>
                </c:pt>
                <c:pt idx="21359">
                  <c:v>43376.40625</c:v>
                </c:pt>
                <c:pt idx="21360">
                  <c:v>43376.427083333401</c:v>
                </c:pt>
                <c:pt idx="21361">
                  <c:v>43376.447916666599</c:v>
                </c:pt>
                <c:pt idx="21362">
                  <c:v>43376.46875</c:v>
                </c:pt>
                <c:pt idx="21363">
                  <c:v>43376.489583333401</c:v>
                </c:pt>
                <c:pt idx="21364">
                  <c:v>43376.510416666599</c:v>
                </c:pt>
                <c:pt idx="21365">
                  <c:v>43376.53125</c:v>
                </c:pt>
                <c:pt idx="21366">
                  <c:v>43376.552083333401</c:v>
                </c:pt>
                <c:pt idx="21367">
                  <c:v>43376.572916666599</c:v>
                </c:pt>
                <c:pt idx="21368">
                  <c:v>43376.59375</c:v>
                </c:pt>
                <c:pt idx="21369">
                  <c:v>43376.614583333401</c:v>
                </c:pt>
                <c:pt idx="21370">
                  <c:v>43376.635416666599</c:v>
                </c:pt>
                <c:pt idx="21371">
                  <c:v>43376.65625</c:v>
                </c:pt>
                <c:pt idx="21372">
                  <c:v>43376.677083333401</c:v>
                </c:pt>
                <c:pt idx="21373">
                  <c:v>43376.697916666599</c:v>
                </c:pt>
                <c:pt idx="21374">
                  <c:v>43376.71875</c:v>
                </c:pt>
                <c:pt idx="21375">
                  <c:v>43376.739583333401</c:v>
                </c:pt>
                <c:pt idx="21376">
                  <c:v>43376.760416666599</c:v>
                </c:pt>
                <c:pt idx="21377">
                  <c:v>43376.78125</c:v>
                </c:pt>
                <c:pt idx="21378">
                  <c:v>43376.802083333401</c:v>
                </c:pt>
                <c:pt idx="21379">
                  <c:v>43376.822916666599</c:v>
                </c:pt>
                <c:pt idx="21380">
                  <c:v>43376.84375</c:v>
                </c:pt>
                <c:pt idx="21381">
                  <c:v>43376.864583333401</c:v>
                </c:pt>
                <c:pt idx="21382">
                  <c:v>43376.885416666599</c:v>
                </c:pt>
                <c:pt idx="21383">
                  <c:v>43376.90625</c:v>
                </c:pt>
                <c:pt idx="21384">
                  <c:v>43376.927083333401</c:v>
                </c:pt>
                <c:pt idx="21385">
                  <c:v>43376.947916666599</c:v>
                </c:pt>
                <c:pt idx="21386">
                  <c:v>43376.96875</c:v>
                </c:pt>
                <c:pt idx="21387">
                  <c:v>43376.989583333401</c:v>
                </c:pt>
                <c:pt idx="21388">
                  <c:v>43377.010416666599</c:v>
                </c:pt>
                <c:pt idx="21389">
                  <c:v>43377.03125</c:v>
                </c:pt>
                <c:pt idx="21390">
                  <c:v>43377.052083333401</c:v>
                </c:pt>
                <c:pt idx="21391">
                  <c:v>43377.072916666599</c:v>
                </c:pt>
                <c:pt idx="21392">
                  <c:v>43377.09375</c:v>
                </c:pt>
                <c:pt idx="21393">
                  <c:v>43377.114583333401</c:v>
                </c:pt>
                <c:pt idx="21394">
                  <c:v>43377.135416666599</c:v>
                </c:pt>
                <c:pt idx="21395">
                  <c:v>43377.15625</c:v>
                </c:pt>
                <c:pt idx="21396">
                  <c:v>43377.177083333401</c:v>
                </c:pt>
                <c:pt idx="21397">
                  <c:v>43377.197916666599</c:v>
                </c:pt>
                <c:pt idx="21398">
                  <c:v>43377.21875</c:v>
                </c:pt>
                <c:pt idx="21399">
                  <c:v>43377.239583333401</c:v>
                </c:pt>
                <c:pt idx="21400">
                  <c:v>43377.260416666599</c:v>
                </c:pt>
                <c:pt idx="21401">
                  <c:v>43377.28125</c:v>
                </c:pt>
                <c:pt idx="21402">
                  <c:v>43377.302083333401</c:v>
                </c:pt>
                <c:pt idx="21403">
                  <c:v>43377.322916666599</c:v>
                </c:pt>
                <c:pt idx="21404">
                  <c:v>43377.34375</c:v>
                </c:pt>
                <c:pt idx="21405">
                  <c:v>43377.364583333401</c:v>
                </c:pt>
                <c:pt idx="21406">
                  <c:v>43377.385416666599</c:v>
                </c:pt>
                <c:pt idx="21407">
                  <c:v>43377.40625</c:v>
                </c:pt>
                <c:pt idx="21408">
                  <c:v>43377.427083333401</c:v>
                </c:pt>
                <c:pt idx="21409">
                  <c:v>43377.447916666599</c:v>
                </c:pt>
                <c:pt idx="21410">
                  <c:v>43377.46875</c:v>
                </c:pt>
                <c:pt idx="21411">
                  <c:v>43377.489583333401</c:v>
                </c:pt>
                <c:pt idx="21412">
                  <c:v>43377.510416666599</c:v>
                </c:pt>
                <c:pt idx="21413">
                  <c:v>43377.53125</c:v>
                </c:pt>
                <c:pt idx="21414">
                  <c:v>43377.552083333401</c:v>
                </c:pt>
                <c:pt idx="21415">
                  <c:v>43377.572916666599</c:v>
                </c:pt>
                <c:pt idx="21416">
                  <c:v>43377.59375</c:v>
                </c:pt>
                <c:pt idx="21417">
                  <c:v>43377.614583333401</c:v>
                </c:pt>
                <c:pt idx="21418">
                  <c:v>43377.635416666599</c:v>
                </c:pt>
                <c:pt idx="21419">
                  <c:v>43377.65625</c:v>
                </c:pt>
                <c:pt idx="21420">
                  <c:v>43377.677083333401</c:v>
                </c:pt>
                <c:pt idx="21421">
                  <c:v>43377.697916666599</c:v>
                </c:pt>
                <c:pt idx="21422">
                  <c:v>43377.71875</c:v>
                </c:pt>
                <c:pt idx="21423">
                  <c:v>43377.739583333401</c:v>
                </c:pt>
                <c:pt idx="21424">
                  <c:v>43377.760416666599</c:v>
                </c:pt>
                <c:pt idx="21425">
                  <c:v>43377.78125</c:v>
                </c:pt>
                <c:pt idx="21426">
                  <c:v>43377.802083333401</c:v>
                </c:pt>
                <c:pt idx="21427">
                  <c:v>43377.822916666599</c:v>
                </c:pt>
                <c:pt idx="21428">
                  <c:v>43377.84375</c:v>
                </c:pt>
                <c:pt idx="21429">
                  <c:v>43377.864583333401</c:v>
                </c:pt>
                <c:pt idx="21430">
                  <c:v>43377.885416666599</c:v>
                </c:pt>
                <c:pt idx="21431">
                  <c:v>43377.90625</c:v>
                </c:pt>
                <c:pt idx="21432">
                  <c:v>43377.927083333401</c:v>
                </c:pt>
                <c:pt idx="21433">
                  <c:v>43377.947916666599</c:v>
                </c:pt>
                <c:pt idx="21434">
                  <c:v>43377.96875</c:v>
                </c:pt>
                <c:pt idx="21435">
                  <c:v>43377.989583333401</c:v>
                </c:pt>
                <c:pt idx="21436">
                  <c:v>43378.010416666599</c:v>
                </c:pt>
                <c:pt idx="21437">
                  <c:v>43378.03125</c:v>
                </c:pt>
                <c:pt idx="21438">
                  <c:v>43378.052083333401</c:v>
                </c:pt>
                <c:pt idx="21439">
                  <c:v>43378.072916666599</c:v>
                </c:pt>
                <c:pt idx="21440">
                  <c:v>43378.09375</c:v>
                </c:pt>
                <c:pt idx="21441">
                  <c:v>43378.114583333401</c:v>
                </c:pt>
                <c:pt idx="21442">
                  <c:v>43378.135416666599</c:v>
                </c:pt>
                <c:pt idx="21443">
                  <c:v>43378.15625</c:v>
                </c:pt>
                <c:pt idx="21444">
                  <c:v>43378.177083333401</c:v>
                </c:pt>
                <c:pt idx="21445">
                  <c:v>43378.197916666599</c:v>
                </c:pt>
                <c:pt idx="21446">
                  <c:v>43378.21875</c:v>
                </c:pt>
                <c:pt idx="21447">
                  <c:v>43378.239583333401</c:v>
                </c:pt>
                <c:pt idx="21448">
                  <c:v>43378.260416666599</c:v>
                </c:pt>
                <c:pt idx="21449">
                  <c:v>43378.28125</c:v>
                </c:pt>
                <c:pt idx="21450">
                  <c:v>43378.302083333401</c:v>
                </c:pt>
                <c:pt idx="21451">
                  <c:v>43378.322916666599</c:v>
                </c:pt>
                <c:pt idx="21452">
                  <c:v>43378.34375</c:v>
                </c:pt>
                <c:pt idx="21453">
                  <c:v>43378.364583333401</c:v>
                </c:pt>
                <c:pt idx="21454">
                  <c:v>43378.385416666599</c:v>
                </c:pt>
                <c:pt idx="21455">
                  <c:v>43378.40625</c:v>
                </c:pt>
                <c:pt idx="21456">
                  <c:v>43378.427083333401</c:v>
                </c:pt>
                <c:pt idx="21457">
                  <c:v>43378.447916666599</c:v>
                </c:pt>
                <c:pt idx="21458">
                  <c:v>43378.46875</c:v>
                </c:pt>
                <c:pt idx="21459">
                  <c:v>43378.489583333401</c:v>
                </c:pt>
                <c:pt idx="21460">
                  <c:v>43378.510416666599</c:v>
                </c:pt>
                <c:pt idx="21461">
                  <c:v>43378.53125</c:v>
                </c:pt>
                <c:pt idx="21462">
                  <c:v>43378.552083333401</c:v>
                </c:pt>
                <c:pt idx="21463">
                  <c:v>43378.572916666599</c:v>
                </c:pt>
                <c:pt idx="21464">
                  <c:v>43378.59375</c:v>
                </c:pt>
                <c:pt idx="21465">
                  <c:v>43378.614583333401</c:v>
                </c:pt>
                <c:pt idx="21466">
                  <c:v>43378.635416666599</c:v>
                </c:pt>
                <c:pt idx="21467">
                  <c:v>43378.65625</c:v>
                </c:pt>
                <c:pt idx="21468">
                  <c:v>43378.677083333401</c:v>
                </c:pt>
                <c:pt idx="21469">
                  <c:v>43378.697916666599</c:v>
                </c:pt>
                <c:pt idx="21470">
                  <c:v>43378.71875</c:v>
                </c:pt>
                <c:pt idx="21471">
                  <c:v>43378.739583333401</c:v>
                </c:pt>
                <c:pt idx="21472">
                  <c:v>43378.760416666599</c:v>
                </c:pt>
                <c:pt idx="21473">
                  <c:v>43378.78125</c:v>
                </c:pt>
                <c:pt idx="21474">
                  <c:v>43378.802083333401</c:v>
                </c:pt>
                <c:pt idx="21475">
                  <c:v>43378.822916666599</c:v>
                </c:pt>
                <c:pt idx="21476">
                  <c:v>43378.84375</c:v>
                </c:pt>
                <c:pt idx="21477">
                  <c:v>43378.864583333401</c:v>
                </c:pt>
                <c:pt idx="21478">
                  <c:v>43378.885416666599</c:v>
                </c:pt>
                <c:pt idx="21479">
                  <c:v>43378.90625</c:v>
                </c:pt>
                <c:pt idx="21480">
                  <c:v>43378.927083333401</c:v>
                </c:pt>
                <c:pt idx="21481">
                  <c:v>43378.947916666599</c:v>
                </c:pt>
                <c:pt idx="21482">
                  <c:v>43378.96875</c:v>
                </c:pt>
                <c:pt idx="21483">
                  <c:v>43378.989583333401</c:v>
                </c:pt>
                <c:pt idx="21484">
                  <c:v>43379.010416666599</c:v>
                </c:pt>
                <c:pt idx="21485">
                  <c:v>43379.03125</c:v>
                </c:pt>
                <c:pt idx="21486">
                  <c:v>43379.052083333401</c:v>
                </c:pt>
                <c:pt idx="21487">
                  <c:v>43379.072916666599</c:v>
                </c:pt>
                <c:pt idx="21488">
                  <c:v>43379.09375</c:v>
                </c:pt>
                <c:pt idx="21489">
                  <c:v>43379.114583333401</c:v>
                </c:pt>
                <c:pt idx="21490">
                  <c:v>43379.135416666599</c:v>
                </c:pt>
                <c:pt idx="21491">
                  <c:v>43379.15625</c:v>
                </c:pt>
                <c:pt idx="21492">
                  <c:v>43379.177083333401</c:v>
                </c:pt>
                <c:pt idx="21493">
                  <c:v>43379.197916666599</c:v>
                </c:pt>
                <c:pt idx="21494">
                  <c:v>43379.21875</c:v>
                </c:pt>
                <c:pt idx="21495">
                  <c:v>43379.239583333401</c:v>
                </c:pt>
                <c:pt idx="21496">
                  <c:v>43379.260416666599</c:v>
                </c:pt>
                <c:pt idx="21497">
                  <c:v>43379.28125</c:v>
                </c:pt>
                <c:pt idx="21498">
                  <c:v>43379.302083333401</c:v>
                </c:pt>
                <c:pt idx="21499">
                  <c:v>43379.322916666599</c:v>
                </c:pt>
                <c:pt idx="21500">
                  <c:v>43379.34375</c:v>
                </c:pt>
                <c:pt idx="21501">
                  <c:v>43379.364583333401</c:v>
                </c:pt>
                <c:pt idx="21502">
                  <c:v>43379.385416666599</c:v>
                </c:pt>
                <c:pt idx="21503">
                  <c:v>43379.40625</c:v>
                </c:pt>
                <c:pt idx="21504">
                  <c:v>43379.427083333401</c:v>
                </c:pt>
                <c:pt idx="21505">
                  <c:v>43379.447916666599</c:v>
                </c:pt>
                <c:pt idx="21506">
                  <c:v>43379.46875</c:v>
                </c:pt>
                <c:pt idx="21507">
                  <c:v>43379.489583333401</c:v>
                </c:pt>
                <c:pt idx="21508">
                  <c:v>43379.510416666599</c:v>
                </c:pt>
                <c:pt idx="21509">
                  <c:v>43379.53125</c:v>
                </c:pt>
                <c:pt idx="21510">
                  <c:v>43379.552083333401</c:v>
                </c:pt>
                <c:pt idx="21511">
                  <c:v>43379.572916666599</c:v>
                </c:pt>
                <c:pt idx="21512">
                  <c:v>43379.59375</c:v>
                </c:pt>
                <c:pt idx="21513">
                  <c:v>43379.614583333401</c:v>
                </c:pt>
                <c:pt idx="21514">
                  <c:v>43379.635416666599</c:v>
                </c:pt>
                <c:pt idx="21515">
                  <c:v>43379.65625</c:v>
                </c:pt>
                <c:pt idx="21516">
                  <c:v>43379.677083333401</c:v>
                </c:pt>
                <c:pt idx="21517">
                  <c:v>43379.697916666599</c:v>
                </c:pt>
                <c:pt idx="21518">
                  <c:v>43379.71875</c:v>
                </c:pt>
                <c:pt idx="21519">
                  <c:v>43379.739583333401</c:v>
                </c:pt>
                <c:pt idx="21520">
                  <c:v>43379.760416666599</c:v>
                </c:pt>
                <c:pt idx="21521">
                  <c:v>43379.78125</c:v>
                </c:pt>
                <c:pt idx="21522">
                  <c:v>43379.802083333401</c:v>
                </c:pt>
                <c:pt idx="21523">
                  <c:v>43379.822916666599</c:v>
                </c:pt>
                <c:pt idx="21524">
                  <c:v>43379.84375</c:v>
                </c:pt>
                <c:pt idx="21525">
                  <c:v>43379.864583333401</c:v>
                </c:pt>
                <c:pt idx="21526">
                  <c:v>43379.885416666599</c:v>
                </c:pt>
                <c:pt idx="21527">
                  <c:v>43379.90625</c:v>
                </c:pt>
                <c:pt idx="21528">
                  <c:v>43379.927083333401</c:v>
                </c:pt>
                <c:pt idx="21529">
                  <c:v>43379.947916666599</c:v>
                </c:pt>
                <c:pt idx="21530">
                  <c:v>43379.96875</c:v>
                </c:pt>
                <c:pt idx="21531">
                  <c:v>43379.989583333401</c:v>
                </c:pt>
                <c:pt idx="21532">
                  <c:v>43380.010416666599</c:v>
                </c:pt>
                <c:pt idx="21533">
                  <c:v>43380.03125</c:v>
                </c:pt>
                <c:pt idx="21534">
                  <c:v>43380.052083333401</c:v>
                </c:pt>
                <c:pt idx="21535">
                  <c:v>43380.072916666599</c:v>
                </c:pt>
                <c:pt idx="21536">
                  <c:v>43380.09375</c:v>
                </c:pt>
                <c:pt idx="21537">
                  <c:v>43380.114583333401</c:v>
                </c:pt>
                <c:pt idx="21538">
                  <c:v>43380.135416666599</c:v>
                </c:pt>
                <c:pt idx="21539">
                  <c:v>43380.15625</c:v>
                </c:pt>
                <c:pt idx="21540">
                  <c:v>43380.177083333401</c:v>
                </c:pt>
                <c:pt idx="21541">
                  <c:v>43380.197916666599</c:v>
                </c:pt>
                <c:pt idx="21542">
                  <c:v>43380.21875</c:v>
                </c:pt>
                <c:pt idx="21543">
                  <c:v>43380.239583333401</c:v>
                </c:pt>
                <c:pt idx="21544">
                  <c:v>43380.260416666599</c:v>
                </c:pt>
                <c:pt idx="21545">
                  <c:v>43380.28125</c:v>
                </c:pt>
                <c:pt idx="21546">
                  <c:v>43380.302083333401</c:v>
                </c:pt>
                <c:pt idx="21547">
                  <c:v>43380.322916666599</c:v>
                </c:pt>
                <c:pt idx="21548">
                  <c:v>43380.34375</c:v>
                </c:pt>
                <c:pt idx="21549">
                  <c:v>43380.364583333401</c:v>
                </c:pt>
                <c:pt idx="21550">
                  <c:v>43380.385416666599</c:v>
                </c:pt>
                <c:pt idx="21551">
                  <c:v>43380.40625</c:v>
                </c:pt>
                <c:pt idx="21552">
                  <c:v>43380.427083333401</c:v>
                </c:pt>
                <c:pt idx="21553">
                  <c:v>43380.447916666599</c:v>
                </c:pt>
                <c:pt idx="21554">
                  <c:v>43380.46875</c:v>
                </c:pt>
                <c:pt idx="21555">
                  <c:v>43380.489583333401</c:v>
                </c:pt>
                <c:pt idx="21556">
                  <c:v>43380.510416666599</c:v>
                </c:pt>
                <c:pt idx="21557">
                  <c:v>43380.53125</c:v>
                </c:pt>
                <c:pt idx="21558">
                  <c:v>43380.552083333401</c:v>
                </c:pt>
                <c:pt idx="21559">
                  <c:v>43380.572916666599</c:v>
                </c:pt>
                <c:pt idx="21560">
                  <c:v>43380.59375</c:v>
                </c:pt>
                <c:pt idx="21561">
                  <c:v>43380.614583333401</c:v>
                </c:pt>
                <c:pt idx="21562">
                  <c:v>43380.635416666599</c:v>
                </c:pt>
                <c:pt idx="21563">
                  <c:v>43380.65625</c:v>
                </c:pt>
                <c:pt idx="21564">
                  <c:v>43380.677083333401</c:v>
                </c:pt>
                <c:pt idx="21565">
                  <c:v>43380.697916666599</c:v>
                </c:pt>
                <c:pt idx="21566">
                  <c:v>43380.71875</c:v>
                </c:pt>
                <c:pt idx="21567">
                  <c:v>43380.739583333401</c:v>
                </c:pt>
                <c:pt idx="21568">
                  <c:v>43380.760416666599</c:v>
                </c:pt>
                <c:pt idx="21569">
                  <c:v>43380.78125</c:v>
                </c:pt>
                <c:pt idx="21570">
                  <c:v>43380.802083333401</c:v>
                </c:pt>
                <c:pt idx="21571">
                  <c:v>43380.822916666599</c:v>
                </c:pt>
                <c:pt idx="21572">
                  <c:v>43380.84375</c:v>
                </c:pt>
                <c:pt idx="21573">
                  <c:v>43380.864583333401</c:v>
                </c:pt>
                <c:pt idx="21574">
                  <c:v>43380.885416666599</c:v>
                </c:pt>
                <c:pt idx="21575">
                  <c:v>43380.90625</c:v>
                </c:pt>
                <c:pt idx="21576">
                  <c:v>43380.927083333401</c:v>
                </c:pt>
                <c:pt idx="21577">
                  <c:v>43380.947916666599</c:v>
                </c:pt>
                <c:pt idx="21578">
                  <c:v>43380.96875</c:v>
                </c:pt>
                <c:pt idx="21579">
                  <c:v>43380.989583333401</c:v>
                </c:pt>
                <c:pt idx="21580">
                  <c:v>43381.010416666599</c:v>
                </c:pt>
                <c:pt idx="21581">
                  <c:v>43381.03125</c:v>
                </c:pt>
                <c:pt idx="21582">
                  <c:v>43381.052083333401</c:v>
                </c:pt>
                <c:pt idx="21583">
                  <c:v>43381.072916666599</c:v>
                </c:pt>
                <c:pt idx="21584">
                  <c:v>43381.09375</c:v>
                </c:pt>
                <c:pt idx="21585">
                  <c:v>43381.114583333401</c:v>
                </c:pt>
                <c:pt idx="21586">
                  <c:v>43381.135416666599</c:v>
                </c:pt>
                <c:pt idx="21587">
                  <c:v>43381.15625</c:v>
                </c:pt>
                <c:pt idx="21588">
                  <c:v>43381.177083333401</c:v>
                </c:pt>
                <c:pt idx="21589">
                  <c:v>43381.197916666599</c:v>
                </c:pt>
                <c:pt idx="21590">
                  <c:v>43381.21875</c:v>
                </c:pt>
                <c:pt idx="21591">
                  <c:v>43381.239583333401</c:v>
                </c:pt>
                <c:pt idx="21592">
                  <c:v>43381.260416666599</c:v>
                </c:pt>
                <c:pt idx="21593">
                  <c:v>43381.28125</c:v>
                </c:pt>
                <c:pt idx="21594">
                  <c:v>43381.302083333401</c:v>
                </c:pt>
                <c:pt idx="21595">
                  <c:v>43381.322916666599</c:v>
                </c:pt>
                <c:pt idx="21596">
                  <c:v>43381.34375</c:v>
                </c:pt>
                <c:pt idx="21597">
                  <c:v>43381.364583333401</c:v>
                </c:pt>
                <c:pt idx="21598">
                  <c:v>43381.385416666599</c:v>
                </c:pt>
                <c:pt idx="21599">
                  <c:v>43381.40625</c:v>
                </c:pt>
                <c:pt idx="21600">
                  <c:v>43381.427083333401</c:v>
                </c:pt>
                <c:pt idx="21601">
                  <c:v>43381.447916666599</c:v>
                </c:pt>
                <c:pt idx="21602">
                  <c:v>43381.46875</c:v>
                </c:pt>
                <c:pt idx="21603">
                  <c:v>43381.489583333401</c:v>
                </c:pt>
                <c:pt idx="21604">
                  <c:v>43381.510416666599</c:v>
                </c:pt>
                <c:pt idx="21605">
                  <c:v>43381.53125</c:v>
                </c:pt>
                <c:pt idx="21606">
                  <c:v>43381.552083333401</c:v>
                </c:pt>
                <c:pt idx="21607">
                  <c:v>43381.572916666599</c:v>
                </c:pt>
                <c:pt idx="21608">
                  <c:v>43381.59375</c:v>
                </c:pt>
                <c:pt idx="21609">
                  <c:v>43381.614583333401</c:v>
                </c:pt>
                <c:pt idx="21610">
                  <c:v>43381.635416666599</c:v>
                </c:pt>
                <c:pt idx="21611">
                  <c:v>43381.65625</c:v>
                </c:pt>
                <c:pt idx="21612">
                  <c:v>43381.677083333401</c:v>
                </c:pt>
                <c:pt idx="21613">
                  <c:v>43381.697916666599</c:v>
                </c:pt>
                <c:pt idx="21614">
                  <c:v>43381.71875</c:v>
                </c:pt>
                <c:pt idx="21615">
                  <c:v>43381.739583333401</c:v>
                </c:pt>
                <c:pt idx="21616">
                  <c:v>43381.760416666599</c:v>
                </c:pt>
                <c:pt idx="21617">
                  <c:v>43381.78125</c:v>
                </c:pt>
                <c:pt idx="21618">
                  <c:v>43381.802083333401</c:v>
                </c:pt>
                <c:pt idx="21619">
                  <c:v>43381.822916666599</c:v>
                </c:pt>
                <c:pt idx="21620">
                  <c:v>43381.84375</c:v>
                </c:pt>
                <c:pt idx="21621">
                  <c:v>43381.864583333401</c:v>
                </c:pt>
                <c:pt idx="21622">
                  <c:v>43381.885416666599</c:v>
                </c:pt>
                <c:pt idx="21623">
                  <c:v>43381.90625</c:v>
                </c:pt>
                <c:pt idx="21624">
                  <c:v>43381.927083333401</c:v>
                </c:pt>
                <c:pt idx="21625">
                  <c:v>43381.947916666599</c:v>
                </c:pt>
                <c:pt idx="21626">
                  <c:v>43381.96875</c:v>
                </c:pt>
                <c:pt idx="21627">
                  <c:v>43381.989583333401</c:v>
                </c:pt>
                <c:pt idx="21628">
                  <c:v>43382.010416666599</c:v>
                </c:pt>
                <c:pt idx="21629">
                  <c:v>43382.03125</c:v>
                </c:pt>
                <c:pt idx="21630">
                  <c:v>43382.052083333401</c:v>
                </c:pt>
                <c:pt idx="21631">
                  <c:v>43382.072916666599</c:v>
                </c:pt>
                <c:pt idx="21632">
                  <c:v>43382.09375</c:v>
                </c:pt>
                <c:pt idx="21633">
                  <c:v>43382.114583333401</c:v>
                </c:pt>
                <c:pt idx="21634">
                  <c:v>43382.135416666599</c:v>
                </c:pt>
                <c:pt idx="21635">
                  <c:v>43382.15625</c:v>
                </c:pt>
                <c:pt idx="21636">
                  <c:v>43382.177083333401</c:v>
                </c:pt>
                <c:pt idx="21637">
                  <c:v>43382.197916666599</c:v>
                </c:pt>
                <c:pt idx="21638">
                  <c:v>43382.21875</c:v>
                </c:pt>
                <c:pt idx="21639">
                  <c:v>43382.239583333401</c:v>
                </c:pt>
                <c:pt idx="21640">
                  <c:v>43382.260416666599</c:v>
                </c:pt>
                <c:pt idx="21641">
                  <c:v>43382.28125</c:v>
                </c:pt>
                <c:pt idx="21642">
                  <c:v>43382.302083333401</c:v>
                </c:pt>
                <c:pt idx="21643">
                  <c:v>43382.322916666599</c:v>
                </c:pt>
                <c:pt idx="21644">
                  <c:v>43382.34375</c:v>
                </c:pt>
                <c:pt idx="21645">
                  <c:v>43382.364583333401</c:v>
                </c:pt>
                <c:pt idx="21646">
                  <c:v>43382.385416666599</c:v>
                </c:pt>
                <c:pt idx="21647">
                  <c:v>43382.40625</c:v>
                </c:pt>
                <c:pt idx="21648">
                  <c:v>43382.427083333401</c:v>
                </c:pt>
                <c:pt idx="21649">
                  <c:v>43382.447916666599</c:v>
                </c:pt>
                <c:pt idx="21650">
                  <c:v>43382.46875</c:v>
                </c:pt>
                <c:pt idx="21651">
                  <c:v>43382.489583333401</c:v>
                </c:pt>
                <c:pt idx="21652">
                  <c:v>43382.510416666599</c:v>
                </c:pt>
                <c:pt idx="21653">
                  <c:v>43382.53125</c:v>
                </c:pt>
                <c:pt idx="21654">
                  <c:v>43382.552083333401</c:v>
                </c:pt>
                <c:pt idx="21655">
                  <c:v>43382.572916666599</c:v>
                </c:pt>
                <c:pt idx="21656">
                  <c:v>43382.59375</c:v>
                </c:pt>
                <c:pt idx="21657">
                  <c:v>43382.614583333401</c:v>
                </c:pt>
                <c:pt idx="21658">
                  <c:v>43382.635416666599</c:v>
                </c:pt>
                <c:pt idx="21659">
                  <c:v>43382.65625</c:v>
                </c:pt>
                <c:pt idx="21660">
                  <c:v>43382.677083333401</c:v>
                </c:pt>
                <c:pt idx="21661">
                  <c:v>43382.697916666599</c:v>
                </c:pt>
                <c:pt idx="21662">
                  <c:v>43382.71875</c:v>
                </c:pt>
                <c:pt idx="21663">
                  <c:v>43382.739583333401</c:v>
                </c:pt>
                <c:pt idx="21664">
                  <c:v>43382.760416666599</c:v>
                </c:pt>
                <c:pt idx="21665">
                  <c:v>43382.78125</c:v>
                </c:pt>
                <c:pt idx="21666">
                  <c:v>43382.802083333401</c:v>
                </c:pt>
                <c:pt idx="21667">
                  <c:v>43382.822916666599</c:v>
                </c:pt>
                <c:pt idx="21668">
                  <c:v>43382.84375</c:v>
                </c:pt>
                <c:pt idx="21669">
                  <c:v>43382.864583333401</c:v>
                </c:pt>
                <c:pt idx="21670">
                  <c:v>43382.885416666599</c:v>
                </c:pt>
                <c:pt idx="21671">
                  <c:v>43382.90625</c:v>
                </c:pt>
                <c:pt idx="21672">
                  <c:v>43382.927083333401</c:v>
                </c:pt>
                <c:pt idx="21673">
                  <c:v>43382.947916666599</c:v>
                </c:pt>
                <c:pt idx="21674">
                  <c:v>43382.96875</c:v>
                </c:pt>
                <c:pt idx="21675">
                  <c:v>43382.989583333401</c:v>
                </c:pt>
                <c:pt idx="21676">
                  <c:v>43383.010416666599</c:v>
                </c:pt>
                <c:pt idx="21677">
                  <c:v>43383.03125</c:v>
                </c:pt>
                <c:pt idx="21678">
                  <c:v>43383.052083333401</c:v>
                </c:pt>
                <c:pt idx="21679">
                  <c:v>43383.072916666599</c:v>
                </c:pt>
                <c:pt idx="21680">
                  <c:v>43383.09375</c:v>
                </c:pt>
                <c:pt idx="21681">
                  <c:v>43383.114583333401</c:v>
                </c:pt>
                <c:pt idx="21682">
                  <c:v>43383.135416666599</c:v>
                </c:pt>
                <c:pt idx="21683">
                  <c:v>43383.15625</c:v>
                </c:pt>
                <c:pt idx="21684">
                  <c:v>43383.177083333401</c:v>
                </c:pt>
                <c:pt idx="21685">
                  <c:v>43383.197916666599</c:v>
                </c:pt>
                <c:pt idx="21686">
                  <c:v>43383.21875</c:v>
                </c:pt>
                <c:pt idx="21687">
                  <c:v>43383.239583333401</c:v>
                </c:pt>
                <c:pt idx="21688">
                  <c:v>43383.260416666599</c:v>
                </c:pt>
                <c:pt idx="21689">
                  <c:v>43383.28125</c:v>
                </c:pt>
                <c:pt idx="21690">
                  <c:v>43383.302083333401</c:v>
                </c:pt>
                <c:pt idx="21691">
                  <c:v>43383.322916666599</c:v>
                </c:pt>
                <c:pt idx="21692">
                  <c:v>43383.34375</c:v>
                </c:pt>
                <c:pt idx="21693">
                  <c:v>43383.364583333401</c:v>
                </c:pt>
                <c:pt idx="21694">
                  <c:v>43383.385416666599</c:v>
                </c:pt>
                <c:pt idx="21695">
                  <c:v>43383.40625</c:v>
                </c:pt>
                <c:pt idx="21696">
                  <c:v>43383.427083333401</c:v>
                </c:pt>
                <c:pt idx="21697">
                  <c:v>43383.447916666599</c:v>
                </c:pt>
                <c:pt idx="21698">
                  <c:v>43383.46875</c:v>
                </c:pt>
                <c:pt idx="21699">
                  <c:v>43383.489583333401</c:v>
                </c:pt>
                <c:pt idx="21700">
                  <c:v>43383.510416666599</c:v>
                </c:pt>
                <c:pt idx="21701">
                  <c:v>43383.53125</c:v>
                </c:pt>
                <c:pt idx="21702">
                  <c:v>43383.552083333401</c:v>
                </c:pt>
                <c:pt idx="21703">
                  <c:v>43383.572916666599</c:v>
                </c:pt>
                <c:pt idx="21704">
                  <c:v>43383.59375</c:v>
                </c:pt>
                <c:pt idx="21705">
                  <c:v>43383.614583333401</c:v>
                </c:pt>
                <c:pt idx="21706">
                  <c:v>43383.635416666599</c:v>
                </c:pt>
                <c:pt idx="21707">
                  <c:v>43383.65625</c:v>
                </c:pt>
                <c:pt idx="21708">
                  <c:v>43383.677083333401</c:v>
                </c:pt>
                <c:pt idx="21709">
                  <c:v>43383.697916666599</c:v>
                </c:pt>
                <c:pt idx="21710">
                  <c:v>43383.71875</c:v>
                </c:pt>
                <c:pt idx="21711">
                  <c:v>43383.739583333401</c:v>
                </c:pt>
                <c:pt idx="21712">
                  <c:v>43383.760416666599</c:v>
                </c:pt>
                <c:pt idx="21713">
                  <c:v>43383.78125</c:v>
                </c:pt>
                <c:pt idx="21714">
                  <c:v>43383.802083333401</c:v>
                </c:pt>
                <c:pt idx="21715">
                  <c:v>43383.822916666599</c:v>
                </c:pt>
                <c:pt idx="21716">
                  <c:v>43383.84375</c:v>
                </c:pt>
                <c:pt idx="21717">
                  <c:v>43383.864583333401</c:v>
                </c:pt>
                <c:pt idx="21718">
                  <c:v>43383.885416666599</c:v>
                </c:pt>
                <c:pt idx="21719">
                  <c:v>43383.90625</c:v>
                </c:pt>
                <c:pt idx="21720">
                  <c:v>43383.927083333401</c:v>
                </c:pt>
                <c:pt idx="21721">
                  <c:v>43383.947916666599</c:v>
                </c:pt>
                <c:pt idx="21722">
                  <c:v>43383.96875</c:v>
                </c:pt>
                <c:pt idx="21723">
                  <c:v>43383.989583333401</c:v>
                </c:pt>
                <c:pt idx="21724">
                  <c:v>43384.010416666599</c:v>
                </c:pt>
                <c:pt idx="21725">
                  <c:v>43384.03125</c:v>
                </c:pt>
                <c:pt idx="21726">
                  <c:v>43384.052083333401</c:v>
                </c:pt>
                <c:pt idx="21727">
                  <c:v>43384.072916666599</c:v>
                </c:pt>
                <c:pt idx="21728">
                  <c:v>43384.09375</c:v>
                </c:pt>
                <c:pt idx="21729">
                  <c:v>43384.114583333401</c:v>
                </c:pt>
                <c:pt idx="21730">
                  <c:v>43384.135416666599</c:v>
                </c:pt>
                <c:pt idx="21731">
                  <c:v>43384.15625</c:v>
                </c:pt>
                <c:pt idx="21732">
                  <c:v>43384.177083333401</c:v>
                </c:pt>
                <c:pt idx="21733">
                  <c:v>43384.197916666599</c:v>
                </c:pt>
                <c:pt idx="21734">
                  <c:v>43384.21875</c:v>
                </c:pt>
                <c:pt idx="21735">
                  <c:v>43384.239583333401</c:v>
                </c:pt>
                <c:pt idx="21736">
                  <c:v>43384.260416666599</c:v>
                </c:pt>
                <c:pt idx="21737">
                  <c:v>43384.28125</c:v>
                </c:pt>
                <c:pt idx="21738">
                  <c:v>43384.302083333401</c:v>
                </c:pt>
                <c:pt idx="21739">
                  <c:v>43384.322916666599</c:v>
                </c:pt>
                <c:pt idx="21740">
                  <c:v>43384.34375</c:v>
                </c:pt>
                <c:pt idx="21741">
                  <c:v>43384.364583333401</c:v>
                </c:pt>
                <c:pt idx="21742">
                  <c:v>43384.385416666599</c:v>
                </c:pt>
                <c:pt idx="21743">
                  <c:v>43384.40625</c:v>
                </c:pt>
                <c:pt idx="21744">
                  <c:v>43384.427083333401</c:v>
                </c:pt>
                <c:pt idx="21745">
                  <c:v>43384.447916666599</c:v>
                </c:pt>
                <c:pt idx="21746">
                  <c:v>43384.46875</c:v>
                </c:pt>
                <c:pt idx="21747">
                  <c:v>43384.489583333401</c:v>
                </c:pt>
                <c:pt idx="21748">
                  <c:v>43384.510416666599</c:v>
                </c:pt>
                <c:pt idx="21749">
                  <c:v>43384.53125</c:v>
                </c:pt>
                <c:pt idx="21750">
                  <c:v>43384.552083333401</c:v>
                </c:pt>
                <c:pt idx="21751">
                  <c:v>43384.572916666599</c:v>
                </c:pt>
                <c:pt idx="21752">
                  <c:v>43384.59375</c:v>
                </c:pt>
                <c:pt idx="21753">
                  <c:v>43384.614583333401</c:v>
                </c:pt>
                <c:pt idx="21754">
                  <c:v>43384.635416666599</c:v>
                </c:pt>
                <c:pt idx="21755">
                  <c:v>43384.65625</c:v>
                </c:pt>
                <c:pt idx="21756">
                  <c:v>43384.677083333401</c:v>
                </c:pt>
                <c:pt idx="21757">
                  <c:v>43384.697916666599</c:v>
                </c:pt>
                <c:pt idx="21758">
                  <c:v>43384.71875</c:v>
                </c:pt>
                <c:pt idx="21759">
                  <c:v>43384.739583333401</c:v>
                </c:pt>
                <c:pt idx="21760">
                  <c:v>43384.760416666599</c:v>
                </c:pt>
                <c:pt idx="21761">
                  <c:v>43384.78125</c:v>
                </c:pt>
                <c:pt idx="21762">
                  <c:v>43384.802083333401</c:v>
                </c:pt>
                <c:pt idx="21763">
                  <c:v>43384.822916666599</c:v>
                </c:pt>
                <c:pt idx="21764">
                  <c:v>43384.84375</c:v>
                </c:pt>
                <c:pt idx="21765">
                  <c:v>43384.864583333401</c:v>
                </c:pt>
                <c:pt idx="21766">
                  <c:v>43384.885416666599</c:v>
                </c:pt>
                <c:pt idx="21767">
                  <c:v>43384.90625</c:v>
                </c:pt>
                <c:pt idx="21768">
                  <c:v>43384.927083333401</c:v>
                </c:pt>
                <c:pt idx="21769">
                  <c:v>43384.947916666599</c:v>
                </c:pt>
                <c:pt idx="21770">
                  <c:v>43384.96875</c:v>
                </c:pt>
                <c:pt idx="21771">
                  <c:v>43384.989583333401</c:v>
                </c:pt>
                <c:pt idx="21772">
                  <c:v>43385.010416666599</c:v>
                </c:pt>
                <c:pt idx="21773">
                  <c:v>43385.03125</c:v>
                </c:pt>
                <c:pt idx="21774">
                  <c:v>43385.052083333401</c:v>
                </c:pt>
                <c:pt idx="21775">
                  <c:v>43385.072916666599</c:v>
                </c:pt>
                <c:pt idx="21776">
                  <c:v>43385.09375</c:v>
                </c:pt>
                <c:pt idx="21777">
                  <c:v>43385.114583333401</c:v>
                </c:pt>
                <c:pt idx="21778">
                  <c:v>43385.135416666599</c:v>
                </c:pt>
                <c:pt idx="21779">
                  <c:v>43385.15625</c:v>
                </c:pt>
                <c:pt idx="21780">
                  <c:v>43385.177083333401</c:v>
                </c:pt>
                <c:pt idx="21781">
                  <c:v>43385.197916666599</c:v>
                </c:pt>
                <c:pt idx="21782">
                  <c:v>43385.21875</c:v>
                </c:pt>
                <c:pt idx="21783">
                  <c:v>43385.239583333401</c:v>
                </c:pt>
                <c:pt idx="21784">
                  <c:v>43385.260416666599</c:v>
                </c:pt>
                <c:pt idx="21785">
                  <c:v>43385.28125</c:v>
                </c:pt>
                <c:pt idx="21786">
                  <c:v>43385.302083333401</c:v>
                </c:pt>
                <c:pt idx="21787">
                  <c:v>43385.322916666599</c:v>
                </c:pt>
                <c:pt idx="21788">
                  <c:v>43385.34375</c:v>
                </c:pt>
                <c:pt idx="21789">
                  <c:v>43385.364583333401</c:v>
                </c:pt>
                <c:pt idx="21790">
                  <c:v>43385.385416666599</c:v>
                </c:pt>
                <c:pt idx="21791">
                  <c:v>43385.40625</c:v>
                </c:pt>
                <c:pt idx="21792">
                  <c:v>43385.427083333401</c:v>
                </c:pt>
                <c:pt idx="21793">
                  <c:v>43385.447916666599</c:v>
                </c:pt>
                <c:pt idx="21794">
                  <c:v>43385.46875</c:v>
                </c:pt>
                <c:pt idx="21795">
                  <c:v>43385.489583333401</c:v>
                </c:pt>
                <c:pt idx="21796">
                  <c:v>43385.510416666599</c:v>
                </c:pt>
                <c:pt idx="21797">
                  <c:v>43385.53125</c:v>
                </c:pt>
                <c:pt idx="21798">
                  <c:v>43385.552083333401</c:v>
                </c:pt>
                <c:pt idx="21799">
                  <c:v>43385.572916666599</c:v>
                </c:pt>
                <c:pt idx="21800">
                  <c:v>43385.59375</c:v>
                </c:pt>
                <c:pt idx="21801">
                  <c:v>43385.614583333401</c:v>
                </c:pt>
                <c:pt idx="21802">
                  <c:v>43385.635416666599</c:v>
                </c:pt>
                <c:pt idx="21803">
                  <c:v>43385.65625</c:v>
                </c:pt>
                <c:pt idx="21804">
                  <c:v>43385.677083333401</c:v>
                </c:pt>
                <c:pt idx="21805">
                  <c:v>43385.697916666599</c:v>
                </c:pt>
                <c:pt idx="21806">
                  <c:v>43385.71875</c:v>
                </c:pt>
                <c:pt idx="21807">
                  <c:v>43385.739583333401</c:v>
                </c:pt>
                <c:pt idx="21808">
                  <c:v>43385.760416666599</c:v>
                </c:pt>
                <c:pt idx="21809">
                  <c:v>43385.78125</c:v>
                </c:pt>
                <c:pt idx="21810">
                  <c:v>43385.802083333401</c:v>
                </c:pt>
                <c:pt idx="21811">
                  <c:v>43385.822916666599</c:v>
                </c:pt>
                <c:pt idx="21812">
                  <c:v>43385.84375</c:v>
                </c:pt>
                <c:pt idx="21813">
                  <c:v>43385.864583333401</c:v>
                </c:pt>
                <c:pt idx="21814">
                  <c:v>43385.885416666599</c:v>
                </c:pt>
                <c:pt idx="21815">
                  <c:v>43385.90625</c:v>
                </c:pt>
                <c:pt idx="21816">
                  <c:v>43385.927083333401</c:v>
                </c:pt>
                <c:pt idx="21817">
                  <c:v>43385.947916666599</c:v>
                </c:pt>
                <c:pt idx="21818">
                  <c:v>43385.96875</c:v>
                </c:pt>
                <c:pt idx="21819">
                  <c:v>43385.989583333401</c:v>
                </c:pt>
                <c:pt idx="21820">
                  <c:v>43386.010416666599</c:v>
                </c:pt>
                <c:pt idx="21821">
                  <c:v>43386.03125</c:v>
                </c:pt>
                <c:pt idx="21822">
                  <c:v>43386.052083333401</c:v>
                </c:pt>
                <c:pt idx="21823">
                  <c:v>43386.072916666599</c:v>
                </c:pt>
                <c:pt idx="21824">
                  <c:v>43386.09375</c:v>
                </c:pt>
                <c:pt idx="21825">
                  <c:v>43386.114583333401</c:v>
                </c:pt>
                <c:pt idx="21826">
                  <c:v>43386.135416666599</c:v>
                </c:pt>
                <c:pt idx="21827">
                  <c:v>43386.15625</c:v>
                </c:pt>
                <c:pt idx="21828">
                  <c:v>43386.177083333401</c:v>
                </c:pt>
                <c:pt idx="21829">
                  <c:v>43386.197916666599</c:v>
                </c:pt>
                <c:pt idx="21830">
                  <c:v>43386.21875</c:v>
                </c:pt>
                <c:pt idx="21831">
                  <c:v>43386.239583333401</c:v>
                </c:pt>
                <c:pt idx="21832">
                  <c:v>43386.260416666599</c:v>
                </c:pt>
                <c:pt idx="21833">
                  <c:v>43386.28125</c:v>
                </c:pt>
                <c:pt idx="21834">
                  <c:v>43386.302083333401</c:v>
                </c:pt>
                <c:pt idx="21835">
                  <c:v>43386.322916666599</c:v>
                </c:pt>
                <c:pt idx="21836">
                  <c:v>43386.34375</c:v>
                </c:pt>
                <c:pt idx="21837">
                  <c:v>43386.364583333401</c:v>
                </c:pt>
                <c:pt idx="21838">
                  <c:v>43386.385416666599</c:v>
                </c:pt>
                <c:pt idx="21839">
                  <c:v>43386.40625</c:v>
                </c:pt>
                <c:pt idx="21840">
                  <c:v>43386.427083333401</c:v>
                </c:pt>
                <c:pt idx="21841">
                  <c:v>43386.447916666599</c:v>
                </c:pt>
                <c:pt idx="21842">
                  <c:v>43386.46875</c:v>
                </c:pt>
                <c:pt idx="21843">
                  <c:v>43386.489583333401</c:v>
                </c:pt>
                <c:pt idx="21844">
                  <c:v>43386.510416666599</c:v>
                </c:pt>
                <c:pt idx="21845">
                  <c:v>43386.53125</c:v>
                </c:pt>
                <c:pt idx="21846">
                  <c:v>43386.552083333401</c:v>
                </c:pt>
                <c:pt idx="21847">
                  <c:v>43386.572916666599</c:v>
                </c:pt>
                <c:pt idx="21848">
                  <c:v>43386.59375</c:v>
                </c:pt>
                <c:pt idx="21849">
                  <c:v>43386.614583333401</c:v>
                </c:pt>
                <c:pt idx="21850">
                  <c:v>43386.635416666599</c:v>
                </c:pt>
                <c:pt idx="21851">
                  <c:v>43386.65625</c:v>
                </c:pt>
                <c:pt idx="21852">
                  <c:v>43386.677083333401</c:v>
                </c:pt>
                <c:pt idx="21853">
                  <c:v>43386.697916666599</c:v>
                </c:pt>
                <c:pt idx="21854">
                  <c:v>43386.71875</c:v>
                </c:pt>
                <c:pt idx="21855">
                  <c:v>43386.739583333401</c:v>
                </c:pt>
                <c:pt idx="21856">
                  <c:v>43386.760416666599</c:v>
                </c:pt>
                <c:pt idx="21857">
                  <c:v>43386.78125</c:v>
                </c:pt>
                <c:pt idx="21858">
                  <c:v>43386.802083333401</c:v>
                </c:pt>
                <c:pt idx="21859">
                  <c:v>43386.822916666599</c:v>
                </c:pt>
                <c:pt idx="21860">
                  <c:v>43386.84375</c:v>
                </c:pt>
                <c:pt idx="21861">
                  <c:v>43386.864583333401</c:v>
                </c:pt>
                <c:pt idx="21862">
                  <c:v>43386.885416666599</c:v>
                </c:pt>
                <c:pt idx="21863">
                  <c:v>43386.90625</c:v>
                </c:pt>
                <c:pt idx="21864">
                  <c:v>43386.927083333401</c:v>
                </c:pt>
                <c:pt idx="21865">
                  <c:v>43386.947916666599</c:v>
                </c:pt>
                <c:pt idx="21866">
                  <c:v>43386.96875</c:v>
                </c:pt>
                <c:pt idx="21867">
                  <c:v>43386.989583333401</c:v>
                </c:pt>
                <c:pt idx="21868">
                  <c:v>43387.010416666599</c:v>
                </c:pt>
                <c:pt idx="21869">
                  <c:v>43387.03125</c:v>
                </c:pt>
                <c:pt idx="21870">
                  <c:v>43387.052083333401</c:v>
                </c:pt>
                <c:pt idx="21871">
                  <c:v>43387.072916666599</c:v>
                </c:pt>
                <c:pt idx="21872">
                  <c:v>43387.09375</c:v>
                </c:pt>
                <c:pt idx="21873">
                  <c:v>43387.114583333401</c:v>
                </c:pt>
                <c:pt idx="21874">
                  <c:v>43387.135416666599</c:v>
                </c:pt>
                <c:pt idx="21875">
                  <c:v>43387.15625</c:v>
                </c:pt>
                <c:pt idx="21876">
                  <c:v>43387.177083333401</c:v>
                </c:pt>
                <c:pt idx="21877">
                  <c:v>43387.197916666599</c:v>
                </c:pt>
                <c:pt idx="21878">
                  <c:v>43387.21875</c:v>
                </c:pt>
                <c:pt idx="21879">
                  <c:v>43387.239583333401</c:v>
                </c:pt>
                <c:pt idx="21880">
                  <c:v>43387.260416666599</c:v>
                </c:pt>
                <c:pt idx="21881">
                  <c:v>43387.28125</c:v>
                </c:pt>
                <c:pt idx="21882">
                  <c:v>43387.302083333401</c:v>
                </c:pt>
                <c:pt idx="21883">
                  <c:v>43387.322916666599</c:v>
                </c:pt>
                <c:pt idx="21884">
                  <c:v>43387.34375</c:v>
                </c:pt>
                <c:pt idx="21885">
                  <c:v>43387.364583333401</c:v>
                </c:pt>
                <c:pt idx="21886">
                  <c:v>43387.385416666599</c:v>
                </c:pt>
                <c:pt idx="21887">
                  <c:v>43387.40625</c:v>
                </c:pt>
                <c:pt idx="21888">
                  <c:v>43387.427083333401</c:v>
                </c:pt>
                <c:pt idx="21889">
                  <c:v>43387.447916666599</c:v>
                </c:pt>
                <c:pt idx="21890">
                  <c:v>43387.46875</c:v>
                </c:pt>
                <c:pt idx="21891">
                  <c:v>43387.489583333401</c:v>
                </c:pt>
                <c:pt idx="21892">
                  <c:v>43387.510416666599</c:v>
                </c:pt>
                <c:pt idx="21893">
                  <c:v>43387.53125</c:v>
                </c:pt>
                <c:pt idx="21894">
                  <c:v>43387.552083333401</c:v>
                </c:pt>
                <c:pt idx="21895">
                  <c:v>43387.572916666599</c:v>
                </c:pt>
                <c:pt idx="21896">
                  <c:v>43387.59375</c:v>
                </c:pt>
                <c:pt idx="21897">
                  <c:v>43387.614583333401</c:v>
                </c:pt>
                <c:pt idx="21898">
                  <c:v>43387.635416666599</c:v>
                </c:pt>
                <c:pt idx="21899">
                  <c:v>43387.65625</c:v>
                </c:pt>
                <c:pt idx="21900">
                  <c:v>43387.677083333401</c:v>
                </c:pt>
                <c:pt idx="21901">
                  <c:v>43387.697916666599</c:v>
                </c:pt>
                <c:pt idx="21902">
                  <c:v>43387.71875</c:v>
                </c:pt>
                <c:pt idx="21903">
                  <c:v>43387.739583333401</c:v>
                </c:pt>
                <c:pt idx="21904">
                  <c:v>43387.760416666599</c:v>
                </c:pt>
                <c:pt idx="21905">
                  <c:v>43387.78125</c:v>
                </c:pt>
                <c:pt idx="21906">
                  <c:v>43387.802083333401</c:v>
                </c:pt>
                <c:pt idx="21907">
                  <c:v>43387.822916666599</c:v>
                </c:pt>
                <c:pt idx="21908">
                  <c:v>43387.84375</c:v>
                </c:pt>
                <c:pt idx="21909">
                  <c:v>43387.864583333401</c:v>
                </c:pt>
                <c:pt idx="21910">
                  <c:v>43387.885416666599</c:v>
                </c:pt>
                <c:pt idx="21911">
                  <c:v>43387.90625</c:v>
                </c:pt>
                <c:pt idx="21912">
                  <c:v>43387.927083333401</c:v>
                </c:pt>
                <c:pt idx="21913">
                  <c:v>43387.947916666599</c:v>
                </c:pt>
                <c:pt idx="21914">
                  <c:v>43387.96875</c:v>
                </c:pt>
                <c:pt idx="21915">
                  <c:v>43387.989583333401</c:v>
                </c:pt>
                <c:pt idx="21916">
                  <c:v>43388.010416666599</c:v>
                </c:pt>
                <c:pt idx="21917">
                  <c:v>43388.03125</c:v>
                </c:pt>
                <c:pt idx="21918">
                  <c:v>43388.052083333401</c:v>
                </c:pt>
                <c:pt idx="21919">
                  <c:v>43388.072916666599</c:v>
                </c:pt>
                <c:pt idx="21920">
                  <c:v>43388.09375</c:v>
                </c:pt>
                <c:pt idx="21921">
                  <c:v>43388.114583333401</c:v>
                </c:pt>
                <c:pt idx="21922">
                  <c:v>43388.135416666599</c:v>
                </c:pt>
                <c:pt idx="21923">
                  <c:v>43388.15625</c:v>
                </c:pt>
                <c:pt idx="21924">
                  <c:v>43388.177083333401</c:v>
                </c:pt>
                <c:pt idx="21925">
                  <c:v>43388.197916666599</c:v>
                </c:pt>
                <c:pt idx="21926">
                  <c:v>43388.21875</c:v>
                </c:pt>
                <c:pt idx="21927">
                  <c:v>43388.239583333401</c:v>
                </c:pt>
                <c:pt idx="21928">
                  <c:v>43388.260416666599</c:v>
                </c:pt>
                <c:pt idx="21929">
                  <c:v>43388.28125</c:v>
                </c:pt>
                <c:pt idx="21930">
                  <c:v>43388.302083333401</c:v>
                </c:pt>
                <c:pt idx="21931">
                  <c:v>43388.322916666599</c:v>
                </c:pt>
                <c:pt idx="21932">
                  <c:v>43388.34375</c:v>
                </c:pt>
                <c:pt idx="21933">
                  <c:v>43388.364583333401</c:v>
                </c:pt>
                <c:pt idx="21934">
                  <c:v>43388.385416666599</c:v>
                </c:pt>
                <c:pt idx="21935">
                  <c:v>43388.40625</c:v>
                </c:pt>
                <c:pt idx="21936">
                  <c:v>43388.427083333401</c:v>
                </c:pt>
                <c:pt idx="21937">
                  <c:v>43388.447916666599</c:v>
                </c:pt>
                <c:pt idx="21938">
                  <c:v>43388.46875</c:v>
                </c:pt>
                <c:pt idx="21939">
                  <c:v>43388.489583333401</c:v>
                </c:pt>
                <c:pt idx="21940">
                  <c:v>43388.510416666599</c:v>
                </c:pt>
                <c:pt idx="21941">
                  <c:v>43388.53125</c:v>
                </c:pt>
                <c:pt idx="21942">
                  <c:v>43388.552083333401</c:v>
                </c:pt>
                <c:pt idx="21943">
                  <c:v>43388.572916666599</c:v>
                </c:pt>
                <c:pt idx="21944">
                  <c:v>43388.59375</c:v>
                </c:pt>
                <c:pt idx="21945">
                  <c:v>43388.614583333401</c:v>
                </c:pt>
                <c:pt idx="21946">
                  <c:v>43388.635416666599</c:v>
                </c:pt>
                <c:pt idx="21947">
                  <c:v>43388.65625</c:v>
                </c:pt>
                <c:pt idx="21948">
                  <c:v>43388.677083333401</c:v>
                </c:pt>
                <c:pt idx="21949">
                  <c:v>43388.697916666599</c:v>
                </c:pt>
                <c:pt idx="21950">
                  <c:v>43388.71875</c:v>
                </c:pt>
                <c:pt idx="21951">
                  <c:v>43388.739583333401</c:v>
                </c:pt>
                <c:pt idx="21952">
                  <c:v>43388.760416666599</c:v>
                </c:pt>
                <c:pt idx="21953">
                  <c:v>43388.78125</c:v>
                </c:pt>
                <c:pt idx="21954">
                  <c:v>43388.802083333401</c:v>
                </c:pt>
                <c:pt idx="21955">
                  <c:v>43388.822916666599</c:v>
                </c:pt>
                <c:pt idx="21956">
                  <c:v>43388.84375</c:v>
                </c:pt>
                <c:pt idx="21957">
                  <c:v>43388.864583333401</c:v>
                </c:pt>
                <c:pt idx="21958">
                  <c:v>43388.885416666599</c:v>
                </c:pt>
                <c:pt idx="21959">
                  <c:v>43388.90625</c:v>
                </c:pt>
                <c:pt idx="21960">
                  <c:v>43388.927083333401</c:v>
                </c:pt>
                <c:pt idx="21961">
                  <c:v>43388.947916666599</c:v>
                </c:pt>
                <c:pt idx="21962">
                  <c:v>43388.96875</c:v>
                </c:pt>
                <c:pt idx="21963">
                  <c:v>43388.989583333401</c:v>
                </c:pt>
                <c:pt idx="21964">
                  <c:v>43389.010416666599</c:v>
                </c:pt>
                <c:pt idx="21965">
                  <c:v>43389.03125</c:v>
                </c:pt>
                <c:pt idx="21966">
                  <c:v>43389.052083333401</c:v>
                </c:pt>
                <c:pt idx="21967">
                  <c:v>43389.072916666599</c:v>
                </c:pt>
                <c:pt idx="21968">
                  <c:v>43389.09375</c:v>
                </c:pt>
                <c:pt idx="21969">
                  <c:v>43389.114583333401</c:v>
                </c:pt>
                <c:pt idx="21970">
                  <c:v>43389.135416666599</c:v>
                </c:pt>
                <c:pt idx="21971">
                  <c:v>43389.15625</c:v>
                </c:pt>
                <c:pt idx="21972">
                  <c:v>43389.177083333401</c:v>
                </c:pt>
                <c:pt idx="21973">
                  <c:v>43389.197916666599</c:v>
                </c:pt>
                <c:pt idx="21974">
                  <c:v>43389.21875</c:v>
                </c:pt>
                <c:pt idx="21975">
                  <c:v>43389.239583333401</c:v>
                </c:pt>
                <c:pt idx="21976">
                  <c:v>43389.260416666599</c:v>
                </c:pt>
                <c:pt idx="21977">
                  <c:v>43389.28125</c:v>
                </c:pt>
                <c:pt idx="21978">
                  <c:v>43389.302083333401</c:v>
                </c:pt>
                <c:pt idx="21979">
                  <c:v>43389.322916666599</c:v>
                </c:pt>
                <c:pt idx="21980">
                  <c:v>43389.34375</c:v>
                </c:pt>
                <c:pt idx="21981">
                  <c:v>43389.364583333401</c:v>
                </c:pt>
                <c:pt idx="21982">
                  <c:v>43389.385416666599</c:v>
                </c:pt>
                <c:pt idx="21983">
                  <c:v>43389.40625</c:v>
                </c:pt>
                <c:pt idx="21984">
                  <c:v>43389.427083333401</c:v>
                </c:pt>
                <c:pt idx="21985">
                  <c:v>43389.447916666599</c:v>
                </c:pt>
                <c:pt idx="21986">
                  <c:v>43389.46875</c:v>
                </c:pt>
                <c:pt idx="21987">
                  <c:v>43389.489583333401</c:v>
                </c:pt>
                <c:pt idx="21988">
                  <c:v>43389.510416666599</c:v>
                </c:pt>
                <c:pt idx="21989">
                  <c:v>43389.53125</c:v>
                </c:pt>
                <c:pt idx="21990">
                  <c:v>43389.552083333401</c:v>
                </c:pt>
                <c:pt idx="21991">
                  <c:v>43389.572916666599</c:v>
                </c:pt>
                <c:pt idx="21992">
                  <c:v>43389.59375</c:v>
                </c:pt>
                <c:pt idx="21993">
                  <c:v>43389.614583333401</c:v>
                </c:pt>
                <c:pt idx="21994">
                  <c:v>43389.635416666599</c:v>
                </c:pt>
                <c:pt idx="21995">
                  <c:v>43389.65625</c:v>
                </c:pt>
                <c:pt idx="21996">
                  <c:v>43389.677083333401</c:v>
                </c:pt>
                <c:pt idx="21997">
                  <c:v>43389.697916666599</c:v>
                </c:pt>
                <c:pt idx="21998">
                  <c:v>43389.71875</c:v>
                </c:pt>
                <c:pt idx="21999">
                  <c:v>43389.739583333401</c:v>
                </c:pt>
                <c:pt idx="22000">
                  <c:v>43389.760416666599</c:v>
                </c:pt>
                <c:pt idx="22001">
                  <c:v>43389.78125</c:v>
                </c:pt>
                <c:pt idx="22002">
                  <c:v>43389.802083333401</c:v>
                </c:pt>
                <c:pt idx="22003">
                  <c:v>43389.822916666599</c:v>
                </c:pt>
                <c:pt idx="22004">
                  <c:v>43389.84375</c:v>
                </c:pt>
                <c:pt idx="22005">
                  <c:v>43389.864583333401</c:v>
                </c:pt>
                <c:pt idx="22006">
                  <c:v>43389.885416666599</c:v>
                </c:pt>
                <c:pt idx="22007">
                  <c:v>43389.90625</c:v>
                </c:pt>
                <c:pt idx="22008">
                  <c:v>43389.927083333401</c:v>
                </c:pt>
                <c:pt idx="22009">
                  <c:v>43389.947916666599</c:v>
                </c:pt>
                <c:pt idx="22010">
                  <c:v>43389.96875</c:v>
                </c:pt>
                <c:pt idx="22011">
                  <c:v>43389.989583333401</c:v>
                </c:pt>
                <c:pt idx="22012">
                  <c:v>43390.010416666599</c:v>
                </c:pt>
                <c:pt idx="22013">
                  <c:v>43390.03125</c:v>
                </c:pt>
                <c:pt idx="22014">
                  <c:v>43390.052083333401</c:v>
                </c:pt>
                <c:pt idx="22015">
                  <c:v>43390.072916666599</c:v>
                </c:pt>
                <c:pt idx="22016">
                  <c:v>43390.09375</c:v>
                </c:pt>
                <c:pt idx="22017">
                  <c:v>43390.114583333401</c:v>
                </c:pt>
                <c:pt idx="22018">
                  <c:v>43390.135416666599</c:v>
                </c:pt>
                <c:pt idx="22019">
                  <c:v>43390.15625</c:v>
                </c:pt>
                <c:pt idx="22020">
                  <c:v>43390.177083333401</c:v>
                </c:pt>
                <c:pt idx="22021">
                  <c:v>43390.197916666599</c:v>
                </c:pt>
                <c:pt idx="22022">
                  <c:v>43390.21875</c:v>
                </c:pt>
                <c:pt idx="22023">
                  <c:v>43390.239583333401</c:v>
                </c:pt>
                <c:pt idx="22024">
                  <c:v>43390.260416666599</c:v>
                </c:pt>
                <c:pt idx="22025">
                  <c:v>43390.28125</c:v>
                </c:pt>
                <c:pt idx="22026">
                  <c:v>43390.302083333401</c:v>
                </c:pt>
                <c:pt idx="22027">
                  <c:v>43390.322916666599</c:v>
                </c:pt>
                <c:pt idx="22028">
                  <c:v>43390.34375</c:v>
                </c:pt>
                <c:pt idx="22029">
                  <c:v>43390.364583333401</c:v>
                </c:pt>
                <c:pt idx="22030">
                  <c:v>43390.385416666599</c:v>
                </c:pt>
                <c:pt idx="22031">
                  <c:v>43390.40625</c:v>
                </c:pt>
                <c:pt idx="22032">
                  <c:v>43390.427083333401</c:v>
                </c:pt>
                <c:pt idx="22033">
                  <c:v>43390.447916666599</c:v>
                </c:pt>
                <c:pt idx="22034">
                  <c:v>43390.46875</c:v>
                </c:pt>
                <c:pt idx="22035">
                  <c:v>43390.489583333401</c:v>
                </c:pt>
                <c:pt idx="22036">
                  <c:v>43390.510416666599</c:v>
                </c:pt>
                <c:pt idx="22037">
                  <c:v>43390.53125</c:v>
                </c:pt>
                <c:pt idx="22038">
                  <c:v>43390.552083333401</c:v>
                </c:pt>
                <c:pt idx="22039">
                  <c:v>43390.572916666599</c:v>
                </c:pt>
                <c:pt idx="22040">
                  <c:v>43390.59375</c:v>
                </c:pt>
                <c:pt idx="22041">
                  <c:v>43390.614583333401</c:v>
                </c:pt>
                <c:pt idx="22042">
                  <c:v>43390.635416666599</c:v>
                </c:pt>
                <c:pt idx="22043">
                  <c:v>43390.65625</c:v>
                </c:pt>
                <c:pt idx="22044">
                  <c:v>43390.677083333401</c:v>
                </c:pt>
                <c:pt idx="22045">
                  <c:v>43390.697916666599</c:v>
                </c:pt>
                <c:pt idx="22046">
                  <c:v>43390.71875</c:v>
                </c:pt>
                <c:pt idx="22047">
                  <c:v>43390.739583333401</c:v>
                </c:pt>
                <c:pt idx="22048">
                  <c:v>43390.760416666599</c:v>
                </c:pt>
                <c:pt idx="22049">
                  <c:v>43390.78125</c:v>
                </c:pt>
                <c:pt idx="22050">
                  <c:v>43390.802083333401</c:v>
                </c:pt>
                <c:pt idx="22051">
                  <c:v>43390.822916666599</c:v>
                </c:pt>
                <c:pt idx="22052">
                  <c:v>43390.84375</c:v>
                </c:pt>
                <c:pt idx="22053">
                  <c:v>43390.864583333401</c:v>
                </c:pt>
                <c:pt idx="22054">
                  <c:v>43390.885416666599</c:v>
                </c:pt>
                <c:pt idx="22055">
                  <c:v>43390.90625</c:v>
                </c:pt>
                <c:pt idx="22056">
                  <c:v>43390.927083333401</c:v>
                </c:pt>
                <c:pt idx="22057">
                  <c:v>43390.947916666599</c:v>
                </c:pt>
                <c:pt idx="22058">
                  <c:v>43390.96875</c:v>
                </c:pt>
                <c:pt idx="22059">
                  <c:v>43390.989583333401</c:v>
                </c:pt>
                <c:pt idx="22060">
                  <c:v>43391.010416666599</c:v>
                </c:pt>
                <c:pt idx="22061">
                  <c:v>43391.03125</c:v>
                </c:pt>
                <c:pt idx="22062">
                  <c:v>43391.052083333401</c:v>
                </c:pt>
                <c:pt idx="22063">
                  <c:v>43391.072916666599</c:v>
                </c:pt>
                <c:pt idx="22064">
                  <c:v>43391.09375</c:v>
                </c:pt>
                <c:pt idx="22065">
                  <c:v>43391.114583333401</c:v>
                </c:pt>
                <c:pt idx="22066">
                  <c:v>43391.135416666599</c:v>
                </c:pt>
                <c:pt idx="22067">
                  <c:v>43391.15625</c:v>
                </c:pt>
                <c:pt idx="22068">
                  <c:v>43391.177083333401</c:v>
                </c:pt>
                <c:pt idx="22069">
                  <c:v>43391.197916666599</c:v>
                </c:pt>
                <c:pt idx="22070">
                  <c:v>43391.21875</c:v>
                </c:pt>
                <c:pt idx="22071">
                  <c:v>43391.239583333401</c:v>
                </c:pt>
                <c:pt idx="22072">
                  <c:v>43391.260416666599</c:v>
                </c:pt>
                <c:pt idx="22073">
                  <c:v>43391.28125</c:v>
                </c:pt>
                <c:pt idx="22074">
                  <c:v>43391.302083333401</c:v>
                </c:pt>
                <c:pt idx="22075">
                  <c:v>43391.322916666599</c:v>
                </c:pt>
                <c:pt idx="22076">
                  <c:v>43391.34375</c:v>
                </c:pt>
                <c:pt idx="22077">
                  <c:v>43391.364583333401</c:v>
                </c:pt>
                <c:pt idx="22078">
                  <c:v>43391.385416666599</c:v>
                </c:pt>
                <c:pt idx="22079">
                  <c:v>43391.40625</c:v>
                </c:pt>
                <c:pt idx="22080">
                  <c:v>43391.427083333401</c:v>
                </c:pt>
                <c:pt idx="22081">
                  <c:v>43391.447916666599</c:v>
                </c:pt>
                <c:pt idx="22082">
                  <c:v>43391.46875</c:v>
                </c:pt>
                <c:pt idx="22083">
                  <c:v>43391.489583333401</c:v>
                </c:pt>
                <c:pt idx="22084">
                  <c:v>43391.510416666599</c:v>
                </c:pt>
                <c:pt idx="22085">
                  <c:v>43391.53125</c:v>
                </c:pt>
                <c:pt idx="22086">
                  <c:v>43391.552083333401</c:v>
                </c:pt>
                <c:pt idx="22087">
                  <c:v>43391.572916666599</c:v>
                </c:pt>
                <c:pt idx="22088">
                  <c:v>43391.59375</c:v>
                </c:pt>
                <c:pt idx="22089">
                  <c:v>43391.614583333401</c:v>
                </c:pt>
                <c:pt idx="22090">
                  <c:v>43391.635416666599</c:v>
                </c:pt>
                <c:pt idx="22091">
                  <c:v>43391.65625</c:v>
                </c:pt>
                <c:pt idx="22092">
                  <c:v>43391.677083333401</c:v>
                </c:pt>
                <c:pt idx="22093">
                  <c:v>43391.697916666599</c:v>
                </c:pt>
                <c:pt idx="22094">
                  <c:v>43391.71875</c:v>
                </c:pt>
                <c:pt idx="22095">
                  <c:v>43391.739583333401</c:v>
                </c:pt>
                <c:pt idx="22096">
                  <c:v>43391.760416666599</c:v>
                </c:pt>
                <c:pt idx="22097">
                  <c:v>43391.78125</c:v>
                </c:pt>
                <c:pt idx="22098">
                  <c:v>43391.802083333401</c:v>
                </c:pt>
                <c:pt idx="22099">
                  <c:v>43391.822916666599</c:v>
                </c:pt>
                <c:pt idx="22100">
                  <c:v>43391.84375</c:v>
                </c:pt>
                <c:pt idx="22101">
                  <c:v>43391.864583333401</c:v>
                </c:pt>
                <c:pt idx="22102">
                  <c:v>43391.885416666599</c:v>
                </c:pt>
                <c:pt idx="22103">
                  <c:v>43391.90625</c:v>
                </c:pt>
                <c:pt idx="22104">
                  <c:v>43391.927083333401</c:v>
                </c:pt>
                <c:pt idx="22105">
                  <c:v>43391.947916666599</c:v>
                </c:pt>
                <c:pt idx="22106">
                  <c:v>43391.96875</c:v>
                </c:pt>
                <c:pt idx="22107">
                  <c:v>43391.989583333401</c:v>
                </c:pt>
                <c:pt idx="22108">
                  <c:v>43392.010416666599</c:v>
                </c:pt>
                <c:pt idx="22109">
                  <c:v>43392.03125</c:v>
                </c:pt>
                <c:pt idx="22110">
                  <c:v>43392.052083333401</c:v>
                </c:pt>
                <c:pt idx="22111">
                  <c:v>43392.072916666599</c:v>
                </c:pt>
                <c:pt idx="22112">
                  <c:v>43392.09375</c:v>
                </c:pt>
                <c:pt idx="22113">
                  <c:v>43392.114583333401</c:v>
                </c:pt>
                <c:pt idx="22114">
                  <c:v>43392.135416666599</c:v>
                </c:pt>
                <c:pt idx="22115">
                  <c:v>43392.15625</c:v>
                </c:pt>
                <c:pt idx="22116">
                  <c:v>43392.177083333401</c:v>
                </c:pt>
                <c:pt idx="22117">
                  <c:v>43392.197916666599</c:v>
                </c:pt>
                <c:pt idx="22118">
                  <c:v>43392.21875</c:v>
                </c:pt>
                <c:pt idx="22119">
                  <c:v>43392.239583333401</c:v>
                </c:pt>
                <c:pt idx="22120">
                  <c:v>43392.260416666599</c:v>
                </c:pt>
                <c:pt idx="22121">
                  <c:v>43392.28125</c:v>
                </c:pt>
                <c:pt idx="22122">
                  <c:v>43392.302083333401</c:v>
                </c:pt>
                <c:pt idx="22123">
                  <c:v>43392.322916666599</c:v>
                </c:pt>
                <c:pt idx="22124">
                  <c:v>43392.34375</c:v>
                </c:pt>
                <c:pt idx="22125">
                  <c:v>43392.364583333401</c:v>
                </c:pt>
                <c:pt idx="22126">
                  <c:v>43392.385416666599</c:v>
                </c:pt>
                <c:pt idx="22127">
                  <c:v>43392.40625</c:v>
                </c:pt>
                <c:pt idx="22128">
                  <c:v>43392.427083333401</c:v>
                </c:pt>
                <c:pt idx="22129">
                  <c:v>43392.447916666599</c:v>
                </c:pt>
                <c:pt idx="22130">
                  <c:v>43392.46875</c:v>
                </c:pt>
                <c:pt idx="22131">
                  <c:v>43392.489583333401</c:v>
                </c:pt>
                <c:pt idx="22132">
                  <c:v>43392.510416666599</c:v>
                </c:pt>
                <c:pt idx="22133">
                  <c:v>43392.53125</c:v>
                </c:pt>
                <c:pt idx="22134">
                  <c:v>43392.552083333401</c:v>
                </c:pt>
                <c:pt idx="22135">
                  <c:v>43392.572916666599</c:v>
                </c:pt>
                <c:pt idx="22136">
                  <c:v>43392.59375</c:v>
                </c:pt>
                <c:pt idx="22137">
                  <c:v>43392.614583333401</c:v>
                </c:pt>
                <c:pt idx="22138">
                  <c:v>43392.635416666599</c:v>
                </c:pt>
                <c:pt idx="22139">
                  <c:v>43392.65625</c:v>
                </c:pt>
                <c:pt idx="22140">
                  <c:v>43392.677083333401</c:v>
                </c:pt>
                <c:pt idx="22141">
                  <c:v>43392.697916666599</c:v>
                </c:pt>
                <c:pt idx="22142">
                  <c:v>43392.71875</c:v>
                </c:pt>
                <c:pt idx="22143">
                  <c:v>43392.739583333401</c:v>
                </c:pt>
                <c:pt idx="22144">
                  <c:v>43392.760416666599</c:v>
                </c:pt>
                <c:pt idx="22145">
                  <c:v>43392.78125</c:v>
                </c:pt>
                <c:pt idx="22146">
                  <c:v>43392.802083333401</c:v>
                </c:pt>
                <c:pt idx="22147">
                  <c:v>43392.822916666599</c:v>
                </c:pt>
                <c:pt idx="22148">
                  <c:v>43392.84375</c:v>
                </c:pt>
                <c:pt idx="22149">
                  <c:v>43392.864583333401</c:v>
                </c:pt>
                <c:pt idx="22150">
                  <c:v>43392.885416666599</c:v>
                </c:pt>
                <c:pt idx="22151">
                  <c:v>43392.90625</c:v>
                </c:pt>
                <c:pt idx="22152">
                  <c:v>43392.927083333401</c:v>
                </c:pt>
                <c:pt idx="22153">
                  <c:v>43392.947916666599</c:v>
                </c:pt>
                <c:pt idx="22154">
                  <c:v>43392.96875</c:v>
                </c:pt>
                <c:pt idx="22155">
                  <c:v>43392.989583333401</c:v>
                </c:pt>
                <c:pt idx="22156">
                  <c:v>43393.010416666599</c:v>
                </c:pt>
                <c:pt idx="22157">
                  <c:v>43393.03125</c:v>
                </c:pt>
                <c:pt idx="22158">
                  <c:v>43393.052083333401</c:v>
                </c:pt>
                <c:pt idx="22159">
                  <c:v>43393.072916666599</c:v>
                </c:pt>
                <c:pt idx="22160">
                  <c:v>43393.09375</c:v>
                </c:pt>
                <c:pt idx="22161">
                  <c:v>43393.114583333401</c:v>
                </c:pt>
                <c:pt idx="22162">
                  <c:v>43393.135416666599</c:v>
                </c:pt>
                <c:pt idx="22163">
                  <c:v>43393.15625</c:v>
                </c:pt>
                <c:pt idx="22164">
                  <c:v>43393.177083333401</c:v>
                </c:pt>
                <c:pt idx="22165">
                  <c:v>43393.197916666599</c:v>
                </c:pt>
                <c:pt idx="22166">
                  <c:v>43393.21875</c:v>
                </c:pt>
                <c:pt idx="22167">
                  <c:v>43393.239583333401</c:v>
                </c:pt>
                <c:pt idx="22168">
                  <c:v>43393.260416666599</c:v>
                </c:pt>
                <c:pt idx="22169">
                  <c:v>43393.28125</c:v>
                </c:pt>
                <c:pt idx="22170">
                  <c:v>43393.302083333401</c:v>
                </c:pt>
                <c:pt idx="22171">
                  <c:v>43393.322916666599</c:v>
                </c:pt>
                <c:pt idx="22172">
                  <c:v>43393.34375</c:v>
                </c:pt>
                <c:pt idx="22173">
                  <c:v>43393.364583333401</c:v>
                </c:pt>
                <c:pt idx="22174">
                  <c:v>43393.385416666599</c:v>
                </c:pt>
                <c:pt idx="22175">
                  <c:v>43393.40625</c:v>
                </c:pt>
                <c:pt idx="22176">
                  <c:v>43393.427083333401</c:v>
                </c:pt>
                <c:pt idx="22177">
                  <c:v>43393.447916666599</c:v>
                </c:pt>
                <c:pt idx="22178">
                  <c:v>43393.46875</c:v>
                </c:pt>
                <c:pt idx="22179">
                  <c:v>43393.489583333401</c:v>
                </c:pt>
                <c:pt idx="22180">
                  <c:v>43393.510416666599</c:v>
                </c:pt>
                <c:pt idx="22181">
                  <c:v>43393.53125</c:v>
                </c:pt>
                <c:pt idx="22182">
                  <c:v>43393.552083333401</c:v>
                </c:pt>
                <c:pt idx="22183">
                  <c:v>43393.572916666599</c:v>
                </c:pt>
                <c:pt idx="22184">
                  <c:v>43393.59375</c:v>
                </c:pt>
                <c:pt idx="22185">
                  <c:v>43393.614583333401</c:v>
                </c:pt>
                <c:pt idx="22186">
                  <c:v>43393.635416666599</c:v>
                </c:pt>
                <c:pt idx="22187">
                  <c:v>43393.65625</c:v>
                </c:pt>
                <c:pt idx="22188">
                  <c:v>43393.677083333401</c:v>
                </c:pt>
                <c:pt idx="22189">
                  <c:v>43393.697916666599</c:v>
                </c:pt>
                <c:pt idx="22190">
                  <c:v>43393.71875</c:v>
                </c:pt>
                <c:pt idx="22191">
                  <c:v>43393.739583333401</c:v>
                </c:pt>
                <c:pt idx="22192">
                  <c:v>43393.760416666599</c:v>
                </c:pt>
                <c:pt idx="22193">
                  <c:v>43393.78125</c:v>
                </c:pt>
                <c:pt idx="22194">
                  <c:v>43393.802083333401</c:v>
                </c:pt>
                <c:pt idx="22195">
                  <c:v>43393.822916666599</c:v>
                </c:pt>
                <c:pt idx="22196">
                  <c:v>43393.84375</c:v>
                </c:pt>
                <c:pt idx="22197">
                  <c:v>43393.864583333401</c:v>
                </c:pt>
                <c:pt idx="22198">
                  <c:v>43393.885416666599</c:v>
                </c:pt>
                <c:pt idx="22199">
                  <c:v>43393.90625</c:v>
                </c:pt>
                <c:pt idx="22200">
                  <c:v>43393.927083333401</c:v>
                </c:pt>
                <c:pt idx="22201">
                  <c:v>43393.947916666599</c:v>
                </c:pt>
                <c:pt idx="22202">
                  <c:v>43393.96875</c:v>
                </c:pt>
                <c:pt idx="22203">
                  <c:v>43393.989583333401</c:v>
                </c:pt>
                <c:pt idx="22204">
                  <c:v>43394.010416666599</c:v>
                </c:pt>
                <c:pt idx="22205">
                  <c:v>43394.03125</c:v>
                </c:pt>
                <c:pt idx="22206">
                  <c:v>43394.052083333401</c:v>
                </c:pt>
                <c:pt idx="22207">
                  <c:v>43394.072916666599</c:v>
                </c:pt>
                <c:pt idx="22208">
                  <c:v>43394.09375</c:v>
                </c:pt>
                <c:pt idx="22209">
                  <c:v>43394.114583333401</c:v>
                </c:pt>
                <c:pt idx="22210">
                  <c:v>43394.135416666599</c:v>
                </c:pt>
                <c:pt idx="22211">
                  <c:v>43394.15625</c:v>
                </c:pt>
                <c:pt idx="22212">
                  <c:v>43394.177083333401</c:v>
                </c:pt>
                <c:pt idx="22213">
                  <c:v>43394.197916666599</c:v>
                </c:pt>
                <c:pt idx="22214">
                  <c:v>43394.21875</c:v>
                </c:pt>
                <c:pt idx="22215">
                  <c:v>43394.239583333401</c:v>
                </c:pt>
                <c:pt idx="22216">
                  <c:v>43394.260416666599</c:v>
                </c:pt>
                <c:pt idx="22217">
                  <c:v>43394.28125</c:v>
                </c:pt>
                <c:pt idx="22218">
                  <c:v>43394.302083333401</c:v>
                </c:pt>
                <c:pt idx="22219">
                  <c:v>43394.322916666599</c:v>
                </c:pt>
                <c:pt idx="22220">
                  <c:v>43394.34375</c:v>
                </c:pt>
                <c:pt idx="22221">
                  <c:v>43394.364583333401</c:v>
                </c:pt>
                <c:pt idx="22222">
                  <c:v>43394.385416666599</c:v>
                </c:pt>
                <c:pt idx="22223">
                  <c:v>43394.40625</c:v>
                </c:pt>
                <c:pt idx="22224">
                  <c:v>43394.427083333401</c:v>
                </c:pt>
                <c:pt idx="22225">
                  <c:v>43394.447916666599</c:v>
                </c:pt>
                <c:pt idx="22226">
                  <c:v>43394.46875</c:v>
                </c:pt>
                <c:pt idx="22227">
                  <c:v>43394.489583333401</c:v>
                </c:pt>
                <c:pt idx="22228">
                  <c:v>43394.510416666599</c:v>
                </c:pt>
                <c:pt idx="22229">
                  <c:v>43394.53125</c:v>
                </c:pt>
                <c:pt idx="22230">
                  <c:v>43394.552083333401</c:v>
                </c:pt>
                <c:pt idx="22231">
                  <c:v>43394.572916666599</c:v>
                </c:pt>
                <c:pt idx="22232">
                  <c:v>43394.59375</c:v>
                </c:pt>
                <c:pt idx="22233">
                  <c:v>43394.614583333401</c:v>
                </c:pt>
                <c:pt idx="22234">
                  <c:v>43394.635416666599</c:v>
                </c:pt>
                <c:pt idx="22235">
                  <c:v>43394.65625</c:v>
                </c:pt>
                <c:pt idx="22236">
                  <c:v>43394.677083333401</c:v>
                </c:pt>
                <c:pt idx="22237">
                  <c:v>43394.697916666599</c:v>
                </c:pt>
                <c:pt idx="22238">
                  <c:v>43394.71875</c:v>
                </c:pt>
                <c:pt idx="22239">
                  <c:v>43394.739583333401</c:v>
                </c:pt>
                <c:pt idx="22240">
                  <c:v>43394.760416666599</c:v>
                </c:pt>
                <c:pt idx="22241">
                  <c:v>43394.78125</c:v>
                </c:pt>
                <c:pt idx="22242">
                  <c:v>43394.802083333401</c:v>
                </c:pt>
                <c:pt idx="22243">
                  <c:v>43394.822916666599</c:v>
                </c:pt>
                <c:pt idx="22244">
                  <c:v>43394.84375</c:v>
                </c:pt>
                <c:pt idx="22245">
                  <c:v>43394.864583333401</c:v>
                </c:pt>
                <c:pt idx="22246">
                  <c:v>43394.885416666599</c:v>
                </c:pt>
                <c:pt idx="22247">
                  <c:v>43394.90625</c:v>
                </c:pt>
                <c:pt idx="22248">
                  <c:v>43394.927083333401</c:v>
                </c:pt>
                <c:pt idx="22249">
                  <c:v>43394.947916666599</c:v>
                </c:pt>
                <c:pt idx="22250">
                  <c:v>43394.96875</c:v>
                </c:pt>
                <c:pt idx="22251">
                  <c:v>43394.989583333401</c:v>
                </c:pt>
                <c:pt idx="22252">
                  <c:v>43395.010416666599</c:v>
                </c:pt>
                <c:pt idx="22253">
                  <c:v>43395.03125</c:v>
                </c:pt>
                <c:pt idx="22254">
                  <c:v>43395.052083333401</c:v>
                </c:pt>
                <c:pt idx="22255">
                  <c:v>43395.072916666599</c:v>
                </c:pt>
                <c:pt idx="22256">
                  <c:v>43395.09375</c:v>
                </c:pt>
                <c:pt idx="22257">
                  <c:v>43395.114583333401</c:v>
                </c:pt>
                <c:pt idx="22258">
                  <c:v>43395.135416666599</c:v>
                </c:pt>
                <c:pt idx="22259">
                  <c:v>43395.15625</c:v>
                </c:pt>
                <c:pt idx="22260">
                  <c:v>43395.177083333401</c:v>
                </c:pt>
                <c:pt idx="22261">
                  <c:v>43395.197916666599</c:v>
                </c:pt>
                <c:pt idx="22262">
                  <c:v>43395.21875</c:v>
                </c:pt>
                <c:pt idx="22263">
                  <c:v>43395.239583333401</c:v>
                </c:pt>
                <c:pt idx="22264">
                  <c:v>43395.260416666599</c:v>
                </c:pt>
                <c:pt idx="22265">
                  <c:v>43395.28125</c:v>
                </c:pt>
                <c:pt idx="22266">
                  <c:v>43395.302083333401</c:v>
                </c:pt>
                <c:pt idx="22267">
                  <c:v>43395.322916666599</c:v>
                </c:pt>
                <c:pt idx="22268">
                  <c:v>43395.34375</c:v>
                </c:pt>
                <c:pt idx="22269">
                  <c:v>43395.364583333401</c:v>
                </c:pt>
                <c:pt idx="22270">
                  <c:v>43395.385416666599</c:v>
                </c:pt>
                <c:pt idx="22271">
                  <c:v>43395.40625</c:v>
                </c:pt>
                <c:pt idx="22272">
                  <c:v>43395.427083333401</c:v>
                </c:pt>
                <c:pt idx="22273">
                  <c:v>43395.447916666599</c:v>
                </c:pt>
                <c:pt idx="22274">
                  <c:v>43395.46875</c:v>
                </c:pt>
                <c:pt idx="22275">
                  <c:v>43395.489583333401</c:v>
                </c:pt>
                <c:pt idx="22276">
                  <c:v>43395.510416666599</c:v>
                </c:pt>
                <c:pt idx="22277">
                  <c:v>43395.53125</c:v>
                </c:pt>
                <c:pt idx="22278">
                  <c:v>43395.552083333401</c:v>
                </c:pt>
                <c:pt idx="22279">
                  <c:v>43395.572916666599</c:v>
                </c:pt>
                <c:pt idx="22280">
                  <c:v>43395.59375</c:v>
                </c:pt>
                <c:pt idx="22281">
                  <c:v>43395.614583333401</c:v>
                </c:pt>
                <c:pt idx="22282">
                  <c:v>43395.635416666599</c:v>
                </c:pt>
                <c:pt idx="22283">
                  <c:v>43395.65625</c:v>
                </c:pt>
                <c:pt idx="22284">
                  <c:v>43395.677083333401</c:v>
                </c:pt>
                <c:pt idx="22285">
                  <c:v>43395.697916666599</c:v>
                </c:pt>
                <c:pt idx="22286">
                  <c:v>43395.71875</c:v>
                </c:pt>
                <c:pt idx="22287">
                  <c:v>43395.739583333401</c:v>
                </c:pt>
                <c:pt idx="22288">
                  <c:v>43395.760416666599</c:v>
                </c:pt>
                <c:pt idx="22289">
                  <c:v>43395.78125</c:v>
                </c:pt>
                <c:pt idx="22290">
                  <c:v>43395.802083333401</c:v>
                </c:pt>
                <c:pt idx="22291">
                  <c:v>43395.822916666599</c:v>
                </c:pt>
                <c:pt idx="22292">
                  <c:v>43395.84375</c:v>
                </c:pt>
                <c:pt idx="22293">
                  <c:v>43395.864583333401</c:v>
                </c:pt>
                <c:pt idx="22294">
                  <c:v>43395.885416666599</c:v>
                </c:pt>
                <c:pt idx="22295">
                  <c:v>43395.90625</c:v>
                </c:pt>
                <c:pt idx="22296">
                  <c:v>43395.927083333401</c:v>
                </c:pt>
                <c:pt idx="22297">
                  <c:v>43395.947916666599</c:v>
                </c:pt>
                <c:pt idx="22298">
                  <c:v>43395.96875</c:v>
                </c:pt>
                <c:pt idx="22299">
                  <c:v>43395.989583333401</c:v>
                </c:pt>
                <c:pt idx="22300">
                  <c:v>43396.010416666599</c:v>
                </c:pt>
                <c:pt idx="22301">
                  <c:v>43396.03125</c:v>
                </c:pt>
                <c:pt idx="22302">
                  <c:v>43396.052083333401</c:v>
                </c:pt>
                <c:pt idx="22303">
                  <c:v>43396.072916666599</c:v>
                </c:pt>
                <c:pt idx="22304">
                  <c:v>43396.09375</c:v>
                </c:pt>
                <c:pt idx="22305">
                  <c:v>43396.114583333401</c:v>
                </c:pt>
                <c:pt idx="22306">
                  <c:v>43396.135416666599</c:v>
                </c:pt>
                <c:pt idx="22307">
                  <c:v>43396.15625</c:v>
                </c:pt>
                <c:pt idx="22308">
                  <c:v>43396.177083333401</c:v>
                </c:pt>
                <c:pt idx="22309">
                  <c:v>43396.197916666599</c:v>
                </c:pt>
                <c:pt idx="22310">
                  <c:v>43396.21875</c:v>
                </c:pt>
                <c:pt idx="22311">
                  <c:v>43396.239583333401</c:v>
                </c:pt>
                <c:pt idx="22312">
                  <c:v>43396.260416666599</c:v>
                </c:pt>
                <c:pt idx="22313">
                  <c:v>43396.28125</c:v>
                </c:pt>
                <c:pt idx="22314">
                  <c:v>43396.302083333401</c:v>
                </c:pt>
                <c:pt idx="22315">
                  <c:v>43396.322916666599</c:v>
                </c:pt>
                <c:pt idx="22316">
                  <c:v>43396.34375</c:v>
                </c:pt>
                <c:pt idx="22317">
                  <c:v>43396.364583333401</c:v>
                </c:pt>
                <c:pt idx="22318">
                  <c:v>43396.385416666599</c:v>
                </c:pt>
                <c:pt idx="22319">
                  <c:v>43396.40625</c:v>
                </c:pt>
                <c:pt idx="22320">
                  <c:v>43396.427083333401</c:v>
                </c:pt>
                <c:pt idx="22321">
                  <c:v>43396.447916666599</c:v>
                </c:pt>
                <c:pt idx="22322">
                  <c:v>43396.46875</c:v>
                </c:pt>
                <c:pt idx="22323">
                  <c:v>43396.489583333401</c:v>
                </c:pt>
                <c:pt idx="22324">
                  <c:v>43396.510416666599</c:v>
                </c:pt>
                <c:pt idx="22325">
                  <c:v>43396.53125</c:v>
                </c:pt>
                <c:pt idx="22326">
                  <c:v>43396.552083333401</c:v>
                </c:pt>
                <c:pt idx="22327">
                  <c:v>43396.572916666599</c:v>
                </c:pt>
                <c:pt idx="22328">
                  <c:v>43396.59375</c:v>
                </c:pt>
                <c:pt idx="22329">
                  <c:v>43396.614583333401</c:v>
                </c:pt>
                <c:pt idx="22330">
                  <c:v>43396.635416666599</c:v>
                </c:pt>
                <c:pt idx="22331">
                  <c:v>43396.65625</c:v>
                </c:pt>
                <c:pt idx="22332">
                  <c:v>43396.677083333401</c:v>
                </c:pt>
                <c:pt idx="22333">
                  <c:v>43396.697916666599</c:v>
                </c:pt>
                <c:pt idx="22334">
                  <c:v>43396.71875</c:v>
                </c:pt>
                <c:pt idx="22335">
                  <c:v>43396.739583333401</c:v>
                </c:pt>
                <c:pt idx="22336">
                  <c:v>43396.760416666599</c:v>
                </c:pt>
                <c:pt idx="22337">
                  <c:v>43396.78125</c:v>
                </c:pt>
                <c:pt idx="22338">
                  <c:v>43396.802083333401</c:v>
                </c:pt>
                <c:pt idx="22339">
                  <c:v>43396.822916666599</c:v>
                </c:pt>
                <c:pt idx="22340">
                  <c:v>43396.84375</c:v>
                </c:pt>
                <c:pt idx="22341">
                  <c:v>43396.864583333401</c:v>
                </c:pt>
                <c:pt idx="22342">
                  <c:v>43396.885416666599</c:v>
                </c:pt>
                <c:pt idx="22343">
                  <c:v>43396.90625</c:v>
                </c:pt>
                <c:pt idx="22344">
                  <c:v>43396.927083333401</c:v>
                </c:pt>
                <c:pt idx="22345">
                  <c:v>43396.947916666599</c:v>
                </c:pt>
                <c:pt idx="22346">
                  <c:v>43396.96875</c:v>
                </c:pt>
                <c:pt idx="22347">
                  <c:v>43396.989583333401</c:v>
                </c:pt>
                <c:pt idx="22348">
                  <c:v>43397.010416666599</c:v>
                </c:pt>
                <c:pt idx="22349">
                  <c:v>43397.03125</c:v>
                </c:pt>
                <c:pt idx="22350">
                  <c:v>43397.052083333401</c:v>
                </c:pt>
                <c:pt idx="22351">
                  <c:v>43397.072916666599</c:v>
                </c:pt>
                <c:pt idx="22352">
                  <c:v>43397.09375</c:v>
                </c:pt>
                <c:pt idx="22353">
                  <c:v>43397.114583333401</c:v>
                </c:pt>
                <c:pt idx="22354">
                  <c:v>43397.135416666599</c:v>
                </c:pt>
                <c:pt idx="22355">
                  <c:v>43397.15625</c:v>
                </c:pt>
                <c:pt idx="22356">
                  <c:v>43397.177083333401</c:v>
                </c:pt>
                <c:pt idx="22357">
                  <c:v>43397.197916666599</c:v>
                </c:pt>
                <c:pt idx="22358">
                  <c:v>43397.21875</c:v>
                </c:pt>
                <c:pt idx="22359">
                  <c:v>43397.239583333401</c:v>
                </c:pt>
                <c:pt idx="22360">
                  <c:v>43397.260416666599</c:v>
                </c:pt>
                <c:pt idx="22361">
                  <c:v>43397.28125</c:v>
                </c:pt>
                <c:pt idx="22362">
                  <c:v>43397.302083333401</c:v>
                </c:pt>
                <c:pt idx="22363">
                  <c:v>43397.322916666599</c:v>
                </c:pt>
                <c:pt idx="22364">
                  <c:v>43397.34375</c:v>
                </c:pt>
                <c:pt idx="22365">
                  <c:v>43397.364583333401</c:v>
                </c:pt>
                <c:pt idx="22366">
                  <c:v>43397.385416666599</c:v>
                </c:pt>
                <c:pt idx="22367">
                  <c:v>43397.40625</c:v>
                </c:pt>
                <c:pt idx="22368">
                  <c:v>43397.427083333401</c:v>
                </c:pt>
                <c:pt idx="22369">
                  <c:v>43397.447916666599</c:v>
                </c:pt>
                <c:pt idx="22370">
                  <c:v>43397.46875</c:v>
                </c:pt>
                <c:pt idx="22371">
                  <c:v>43397.489583333401</c:v>
                </c:pt>
                <c:pt idx="22372">
                  <c:v>43397.510416666599</c:v>
                </c:pt>
                <c:pt idx="22373">
                  <c:v>43397.53125</c:v>
                </c:pt>
                <c:pt idx="22374">
                  <c:v>43397.552083333401</c:v>
                </c:pt>
                <c:pt idx="22375">
                  <c:v>43397.572916666599</c:v>
                </c:pt>
                <c:pt idx="22376">
                  <c:v>43397.59375</c:v>
                </c:pt>
                <c:pt idx="22377">
                  <c:v>43397.614583333401</c:v>
                </c:pt>
                <c:pt idx="22378">
                  <c:v>43397.635416666599</c:v>
                </c:pt>
                <c:pt idx="22379">
                  <c:v>43397.65625</c:v>
                </c:pt>
                <c:pt idx="22380">
                  <c:v>43397.677083333401</c:v>
                </c:pt>
                <c:pt idx="22381">
                  <c:v>43397.697916666599</c:v>
                </c:pt>
                <c:pt idx="22382">
                  <c:v>43397.71875</c:v>
                </c:pt>
                <c:pt idx="22383">
                  <c:v>43397.739583333401</c:v>
                </c:pt>
                <c:pt idx="22384">
                  <c:v>43397.760416666599</c:v>
                </c:pt>
                <c:pt idx="22385">
                  <c:v>43397.78125</c:v>
                </c:pt>
                <c:pt idx="22386">
                  <c:v>43397.802083333401</c:v>
                </c:pt>
                <c:pt idx="22387">
                  <c:v>43397.822916666599</c:v>
                </c:pt>
                <c:pt idx="22388">
                  <c:v>43397.84375</c:v>
                </c:pt>
                <c:pt idx="22389">
                  <c:v>43397.864583333401</c:v>
                </c:pt>
                <c:pt idx="22390">
                  <c:v>43397.885416666599</c:v>
                </c:pt>
                <c:pt idx="22391">
                  <c:v>43397.90625</c:v>
                </c:pt>
                <c:pt idx="22392">
                  <c:v>43397.927083333401</c:v>
                </c:pt>
                <c:pt idx="22393">
                  <c:v>43397.947916666599</c:v>
                </c:pt>
                <c:pt idx="22394">
                  <c:v>43397.96875</c:v>
                </c:pt>
                <c:pt idx="22395">
                  <c:v>43397.989583333401</c:v>
                </c:pt>
                <c:pt idx="22396">
                  <c:v>43398.010416666599</c:v>
                </c:pt>
                <c:pt idx="22397">
                  <c:v>43398.03125</c:v>
                </c:pt>
                <c:pt idx="22398">
                  <c:v>43398.052083333401</c:v>
                </c:pt>
                <c:pt idx="22399">
                  <c:v>43398.072916666599</c:v>
                </c:pt>
                <c:pt idx="22400">
                  <c:v>43398.09375</c:v>
                </c:pt>
                <c:pt idx="22401">
                  <c:v>43398.114583333401</c:v>
                </c:pt>
                <c:pt idx="22402">
                  <c:v>43398.135416666599</c:v>
                </c:pt>
                <c:pt idx="22403">
                  <c:v>43398.15625</c:v>
                </c:pt>
                <c:pt idx="22404">
                  <c:v>43398.177083333401</c:v>
                </c:pt>
                <c:pt idx="22405">
                  <c:v>43398.197916666599</c:v>
                </c:pt>
                <c:pt idx="22406">
                  <c:v>43398.21875</c:v>
                </c:pt>
                <c:pt idx="22407">
                  <c:v>43398.239583333401</c:v>
                </c:pt>
                <c:pt idx="22408">
                  <c:v>43398.260416666599</c:v>
                </c:pt>
                <c:pt idx="22409">
                  <c:v>43398.28125</c:v>
                </c:pt>
                <c:pt idx="22410">
                  <c:v>43398.302083333401</c:v>
                </c:pt>
                <c:pt idx="22411">
                  <c:v>43398.322916666599</c:v>
                </c:pt>
                <c:pt idx="22412">
                  <c:v>43398.34375</c:v>
                </c:pt>
                <c:pt idx="22413">
                  <c:v>43398.364583333401</c:v>
                </c:pt>
                <c:pt idx="22414">
                  <c:v>43398.385416666599</c:v>
                </c:pt>
                <c:pt idx="22415">
                  <c:v>43398.40625</c:v>
                </c:pt>
                <c:pt idx="22416">
                  <c:v>43398.427083333401</c:v>
                </c:pt>
                <c:pt idx="22417">
                  <c:v>43398.447916666599</c:v>
                </c:pt>
                <c:pt idx="22418">
                  <c:v>43398.46875</c:v>
                </c:pt>
                <c:pt idx="22419">
                  <c:v>43398.489583333401</c:v>
                </c:pt>
                <c:pt idx="22420">
                  <c:v>43398.510416666599</c:v>
                </c:pt>
                <c:pt idx="22421">
                  <c:v>43398.53125</c:v>
                </c:pt>
                <c:pt idx="22422">
                  <c:v>43398.552083333401</c:v>
                </c:pt>
                <c:pt idx="22423">
                  <c:v>43398.572916666599</c:v>
                </c:pt>
                <c:pt idx="22424">
                  <c:v>43398.59375</c:v>
                </c:pt>
                <c:pt idx="22425">
                  <c:v>43398.614583333401</c:v>
                </c:pt>
                <c:pt idx="22426">
                  <c:v>43398.635416666599</c:v>
                </c:pt>
                <c:pt idx="22427">
                  <c:v>43398.65625</c:v>
                </c:pt>
                <c:pt idx="22428">
                  <c:v>43398.677083333401</c:v>
                </c:pt>
                <c:pt idx="22429">
                  <c:v>43398.697916666599</c:v>
                </c:pt>
                <c:pt idx="22430">
                  <c:v>43398.71875</c:v>
                </c:pt>
                <c:pt idx="22431">
                  <c:v>43398.739583333401</c:v>
                </c:pt>
                <c:pt idx="22432">
                  <c:v>43398.760416666599</c:v>
                </c:pt>
                <c:pt idx="22433">
                  <c:v>43398.78125</c:v>
                </c:pt>
                <c:pt idx="22434">
                  <c:v>43398.802083333401</c:v>
                </c:pt>
                <c:pt idx="22435">
                  <c:v>43398.822916666599</c:v>
                </c:pt>
                <c:pt idx="22436">
                  <c:v>43398.84375</c:v>
                </c:pt>
                <c:pt idx="22437">
                  <c:v>43398.864583333401</c:v>
                </c:pt>
                <c:pt idx="22438">
                  <c:v>43398.885416666599</c:v>
                </c:pt>
                <c:pt idx="22439">
                  <c:v>43398.90625</c:v>
                </c:pt>
                <c:pt idx="22440">
                  <c:v>43398.927083333401</c:v>
                </c:pt>
                <c:pt idx="22441">
                  <c:v>43398.947916666599</c:v>
                </c:pt>
                <c:pt idx="22442">
                  <c:v>43398.96875</c:v>
                </c:pt>
                <c:pt idx="22443">
                  <c:v>43398.989583333401</c:v>
                </c:pt>
                <c:pt idx="22444">
                  <c:v>43399.010416666599</c:v>
                </c:pt>
                <c:pt idx="22445">
                  <c:v>43399.03125</c:v>
                </c:pt>
                <c:pt idx="22446">
                  <c:v>43399.052083333401</c:v>
                </c:pt>
                <c:pt idx="22447">
                  <c:v>43399.072916666599</c:v>
                </c:pt>
                <c:pt idx="22448">
                  <c:v>43399.09375</c:v>
                </c:pt>
                <c:pt idx="22449">
                  <c:v>43399.114583333401</c:v>
                </c:pt>
                <c:pt idx="22450">
                  <c:v>43399.135416666599</c:v>
                </c:pt>
                <c:pt idx="22451">
                  <c:v>43399.15625</c:v>
                </c:pt>
                <c:pt idx="22452">
                  <c:v>43399.177083333401</c:v>
                </c:pt>
                <c:pt idx="22453">
                  <c:v>43399.197916666599</c:v>
                </c:pt>
                <c:pt idx="22454">
                  <c:v>43399.21875</c:v>
                </c:pt>
                <c:pt idx="22455">
                  <c:v>43399.239583333401</c:v>
                </c:pt>
                <c:pt idx="22456">
                  <c:v>43399.260416666599</c:v>
                </c:pt>
                <c:pt idx="22457">
                  <c:v>43399.28125</c:v>
                </c:pt>
                <c:pt idx="22458">
                  <c:v>43399.302083333401</c:v>
                </c:pt>
                <c:pt idx="22459">
                  <c:v>43399.322916666599</c:v>
                </c:pt>
                <c:pt idx="22460">
                  <c:v>43399.34375</c:v>
                </c:pt>
                <c:pt idx="22461">
                  <c:v>43399.364583333401</c:v>
                </c:pt>
                <c:pt idx="22462">
                  <c:v>43399.385416666599</c:v>
                </c:pt>
                <c:pt idx="22463">
                  <c:v>43399.40625</c:v>
                </c:pt>
                <c:pt idx="22464">
                  <c:v>43399.427083333401</c:v>
                </c:pt>
                <c:pt idx="22465">
                  <c:v>43399.447916666599</c:v>
                </c:pt>
                <c:pt idx="22466">
                  <c:v>43399.46875</c:v>
                </c:pt>
                <c:pt idx="22467">
                  <c:v>43399.489583333401</c:v>
                </c:pt>
                <c:pt idx="22468">
                  <c:v>43399.510416666599</c:v>
                </c:pt>
                <c:pt idx="22469">
                  <c:v>43399.53125</c:v>
                </c:pt>
                <c:pt idx="22470">
                  <c:v>43399.552083333401</c:v>
                </c:pt>
                <c:pt idx="22471">
                  <c:v>43399.572916666599</c:v>
                </c:pt>
                <c:pt idx="22472">
                  <c:v>43399.59375</c:v>
                </c:pt>
                <c:pt idx="22473">
                  <c:v>43399.614583333401</c:v>
                </c:pt>
                <c:pt idx="22474">
                  <c:v>43399.635416666599</c:v>
                </c:pt>
                <c:pt idx="22475">
                  <c:v>43399.65625</c:v>
                </c:pt>
                <c:pt idx="22476">
                  <c:v>43399.677083333401</c:v>
                </c:pt>
                <c:pt idx="22477">
                  <c:v>43399.697916666599</c:v>
                </c:pt>
                <c:pt idx="22478">
                  <c:v>43399.71875</c:v>
                </c:pt>
                <c:pt idx="22479">
                  <c:v>43399.739583333401</c:v>
                </c:pt>
                <c:pt idx="22480">
                  <c:v>43399.760416666599</c:v>
                </c:pt>
                <c:pt idx="22481">
                  <c:v>43399.78125</c:v>
                </c:pt>
                <c:pt idx="22482">
                  <c:v>43399.802083333401</c:v>
                </c:pt>
                <c:pt idx="22483">
                  <c:v>43399.822916666599</c:v>
                </c:pt>
                <c:pt idx="22484">
                  <c:v>43399.84375</c:v>
                </c:pt>
                <c:pt idx="22485">
                  <c:v>43399.864583333401</c:v>
                </c:pt>
                <c:pt idx="22486">
                  <c:v>43399.885416666599</c:v>
                </c:pt>
                <c:pt idx="22487">
                  <c:v>43399.90625</c:v>
                </c:pt>
                <c:pt idx="22488">
                  <c:v>43399.927083333401</c:v>
                </c:pt>
                <c:pt idx="22489">
                  <c:v>43399.947916666599</c:v>
                </c:pt>
                <c:pt idx="22490">
                  <c:v>43399.96875</c:v>
                </c:pt>
                <c:pt idx="22491">
                  <c:v>43399.989583333401</c:v>
                </c:pt>
                <c:pt idx="22492">
                  <c:v>43400.010416666599</c:v>
                </c:pt>
                <c:pt idx="22493">
                  <c:v>43400.03125</c:v>
                </c:pt>
                <c:pt idx="22494">
                  <c:v>43400.052083333401</c:v>
                </c:pt>
                <c:pt idx="22495">
                  <c:v>43400.072916666599</c:v>
                </c:pt>
                <c:pt idx="22496">
                  <c:v>43400.09375</c:v>
                </c:pt>
                <c:pt idx="22497">
                  <c:v>43400.114583333401</c:v>
                </c:pt>
                <c:pt idx="22498">
                  <c:v>43400.135416666599</c:v>
                </c:pt>
                <c:pt idx="22499">
                  <c:v>43400.15625</c:v>
                </c:pt>
                <c:pt idx="22500">
                  <c:v>43400.177083333401</c:v>
                </c:pt>
                <c:pt idx="22501">
                  <c:v>43400.197916666599</c:v>
                </c:pt>
                <c:pt idx="22502">
                  <c:v>43400.21875</c:v>
                </c:pt>
                <c:pt idx="22503">
                  <c:v>43400.239583333401</c:v>
                </c:pt>
                <c:pt idx="22504">
                  <c:v>43400.260416666599</c:v>
                </c:pt>
                <c:pt idx="22505">
                  <c:v>43400.28125</c:v>
                </c:pt>
                <c:pt idx="22506">
                  <c:v>43400.302083333401</c:v>
                </c:pt>
                <c:pt idx="22507">
                  <c:v>43400.322916666599</c:v>
                </c:pt>
                <c:pt idx="22508">
                  <c:v>43400.34375</c:v>
                </c:pt>
                <c:pt idx="22509">
                  <c:v>43400.364583333401</c:v>
                </c:pt>
                <c:pt idx="22510">
                  <c:v>43400.385416666599</c:v>
                </c:pt>
                <c:pt idx="22511">
                  <c:v>43400.40625</c:v>
                </c:pt>
                <c:pt idx="22512">
                  <c:v>43400.427083333401</c:v>
                </c:pt>
                <c:pt idx="22513">
                  <c:v>43400.447916666599</c:v>
                </c:pt>
                <c:pt idx="22514">
                  <c:v>43400.46875</c:v>
                </c:pt>
                <c:pt idx="22515">
                  <c:v>43400.489583333401</c:v>
                </c:pt>
                <c:pt idx="22516">
                  <c:v>43400.510416666599</c:v>
                </c:pt>
                <c:pt idx="22517">
                  <c:v>43400.53125</c:v>
                </c:pt>
                <c:pt idx="22518">
                  <c:v>43400.552083333401</c:v>
                </c:pt>
                <c:pt idx="22519">
                  <c:v>43400.572916666599</c:v>
                </c:pt>
                <c:pt idx="22520">
                  <c:v>43400.59375</c:v>
                </c:pt>
                <c:pt idx="22521">
                  <c:v>43400.614583333401</c:v>
                </c:pt>
                <c:pt idx="22522">
                  <c:v>43400.635416666599</c:v>
                </c:pt>
                <c:pt idx="22523">
                  <c:v>43400.65625</c:v>
                </c:pt>
                <c:pt idx="22524">
                  <c:v>43400.677083333401</c:v>
                </c:pt>
                <c:pt idx="22525">
                  <c:v>43400.697916666599</c:v>
                </c:pt>
                <c:pt idx="22526">
                  <c:v>43400.71875</c:v>
                </c:pt>
                <c:pt idx="22527">
                  <c:v>43400.739583333401</c:v>
                </c:pt>
                <c:pt idx="22528">
                  <c:v>43400.760416666599</c:v>
                </c:pt>
                <c:pt idx="22529">
                  <c:v>43400.78125</c:v>
                </c:pt>
                <c:pt idx="22530">
                  <c:v>43400.802083333401</c:v>
                </c:pt>
                <c:pt idx="22531">
                  <c:v>43400.822916666599</c:v>
                </c:pt>
                <c:pt idx="22532">
                  <c:v>43400.84375</c:v>
                </c:pt>
                <c:pt idx="22533">
                  <c:v>43400.864583333401</c:v>
                </c:pt>
                <c:pt idx="22534">
                  <c:v>43400.885416666599</c:v>
                </c:pt>
                <c:pt idx="22535">
                  <c:v>43400.90625</c:v>
                </c:pt>
                <c:pt idx="22536">
                  <c:v>43400.927083333401</c:v>
                </c:pt>
                <c:pt idx="22537">
                  <c:v>43400.947916666599</c:v>
                </c:pt>
                <c:pt idx="22538">
                  <c:v>43400.96875</c:v>
                </c:pt>
                <c:pt idx="22539">
                  <c:v>43400.989583333401</c:v>
                </c:pt>
                <c:pt idx="22540">
                  <c:v>43401.010416666599</c:v>
                </c:pt>
                <c:pt idx="22541">
                  <c:v>43401.03125</c:v>
                </c:pt>
                <c:pt idx="22542">
                  <c:v>43401.052083333401</c:v>
                </c:pt>
                <c:pt idx="22543">
                  <c:v>43401.072916666599</c:v>
                </c:pt>
                <c:pt idx="22544">
                  <c:v>43401.09375</c:v>
                </c:pt>
                <c:pt idx="22545">
                  <c:v>43401.114583333401</c:v>
                </c:pt>
                <c:pt idx="22546">
                  <c:v>43401.135416666599</c:v>
                </c:pt>
                <c:pt idx="22547">
                  <c:v>43401.15625</c:v>
                </c:pt>
                <c:pt idx="22548">
                  <c:v>43401.177083333401</c:v>
                </c:pt>
                <c:pt idx="22549">
                  <c:v>43401.197916666599</c:v>
                </c:pt>
                <c:pt idx="22550">
                  <c:v>43401.21875</c:v>
                </c:pt>
                <c:pt idx="22551">
                  <c:v>43401.239583333401</c:v>
                </c:pt>
                <c:pt idx="22552">
                  <c:v>43401.260416666599</c:v>
                </c:pt>
                <c:pt idx="22553">
                  <c:v>43401.28125</c:v>
                </c:pt>
                <c:pt idx="22554">
                  <c:v>43401.302083333401</c:v>
                </c:pt>
                <c:pt idx="22555">
                  <c:v>43401.322916666599</c:v>
                </c:pt>
                <c:pt idx="22556">
                  <c:v>43401.34375</c:v>
                </c:pt>
                <c:pt idx="22557">
                  <c:v>43401.364583333401</c:v>
                </c:pt>
                <c:pt idx="22558">
                  <c:v>43401.385416666599</c:v>
                </c:pt>
                <c:pt idx="22559">
                  <c:v>43401.40625</c:v>
                </c:pt>
                <c:pt idx="22560">
                  <c:v>43401.427083333401</c:v>
                </c:pt>
                <c:pt idx="22561">
                  <c:v>43401.447916666599</c:v>
                </c:pt>
                <c:pt idx="22562">
                  <c:v>43401.46875</c:v>
                </c:pt>
                <c:pt idx="22563">
                  <c:v>43401.489583333401</c:v>
                </c:pt>
                <c:pt idx="22564">
                  <c:v>43401.510416666599</c:v>
                </c:pt>
                <c:pt idx="22565">
                  <c:v>43401.53125</c:v>
                </c:pt>
                <c:pt idx="22566">
                  <c:v>43401.552083333401</c:v>
                </c:pt>
                <c:pt idx="22567">
                  <c:v>43401.572916666599</c:v>
                </c:pt>
                <c:pt idx="22568">
                  <c:v>43401.59375</c:v>
                </c:pt>
                <c:pt idx="22569">
                  <c:v>43401.614583333401</c:v>
                </c:pt>
                <c:pt idx="22570">
                  <c:v>43401.635416666599</c:v>
                </c:pt>
                <c:pt idx="22571">
                  <c:v>43401.65625</c:v>
                </c:pt>
                <c:pt idx="22572">
                  <c:v>43401.677083333401</c:v>
                </c:pt>
                <c:pt idx="22573">
                  <c:v>43401.697916666599</c:v>
                </c:pt>
                <c:pt idx="22574">
                  <c:v>43401.71875</c:v>
                </c:pt>
                <c:pt idx="22575">
                  <c:v>43401.739583333401</c:v>
                </c:pt>
                <c:pt idx="22576">
                  <c:v>43401.760416666599</c:v>
                </c:pt>
                <c:pt idx="22577">
                  <c:v>43401.78125</c:v>
                </c:pt>
                <c:pt idx="22578">
                  <c:v>43401.802083333401</c:v>
                </c:pt>
                <c:pt idx="22579">
                  <c:v>43401.822916666599</c:v>
                </c:pt>
                <c:pt idx="22580">
                  <c:v>43401.84375</c:v>
                </c:pt>
                <c:pt idx="22581">
                  <c:v>43401.864583333401</c:v>
                </c:pt>
                <c:pt idx="22582">
                  <c:v>43401.885416666599</c:v>
                </c:pt>
                <c:pt idx="22583">
                  <c:v>43401.90625</c:v>
                </c:pt>
                <c:pt idx="22584">
                  <c:v>43401.927083333401</c:v>
                </c:pt>
                <c:pt idx="22585">
                  <c:v>43401.947916666599</c:v>
                </c:pt>
                <c:pt idx="22586">
                  <c:v>43401.96875</c:v>
                </c:pt>
                <c:pt idx="22587">
                  <c:v>43401.989583333401</c:v>
                </c:pt>
                <c:pt idx="22588">
                  <c:v>43402.010416666599</c:v>
                </c:pt>
                <c:pt idx="22589">
                  <c:v>43402.03125</c:v>
                </c:pt>
                <c:pt idx="22590">
                  <c:v>43402.052083333401</c:v>
                </c:pt>
                <c:pt idx="22591">
                  <c:v>43402.072916666599</c:v>
                </c:pt>
                <c:pt idx="22592">
                  <c:v>43402.09375</c:v>
                </c:pt>
                <c:pt idx="22593">
                  <c:v>43402.114583333401</c:v>
                </c:pt>
                <c:pt idx="22594">
                  <c:v>43402.135416666599</c:v>
                </c:pt>
                <c:pt idx="22595">
                  <c:v>43402.15625</c:v>
                </c:pt>
                <c:pt idx="22596">
                  <c:v>43402.177083333401</c:v>
                </c:pt>
                <c:pt idx="22597">
                  <c:v>43402.197916666599</c:v>
                </c:pt>
                <c:pt idx="22598">
                  <c:v>43402.21875</c:v>
                </c:pt>
                <c:pt idx="22599">
                  <c:v>43402.239583333401</c:v>
                </c:pt>
                <c:pt idx="22600">
                  <c:v>43402.260416666599</c:v>
                </c:pt>
                <c:pt idx="22601">
                  <c:v>43402.28125</c:v>
                </c:pt>
                <c:pt idx="22602">
                  <c:v>43402.302083333401</c:v>
                </c:pt>
                <c:pt idx="22603">
                  <c:v>43402.322916666599</c:v>
                </c:pt>
                <c:pt idx="22604">
                  <c:v>43402.34375</c:v>
                </c:pt>
                <c:pt idx="22605">
                  <c:v>43402.364583333401</c:v>
                </c:pt>
                <c:pt idx="22606">
                  <c:v>43402.385416666599</c:v>
                </c:pt>
                <c:pt idx="22607">
                  <c:v>43402.40625</c:v>
                </c:pt>
                <c:pt idx="22608">
                  <c:v>43402.427083333401</c:v>
                </c:pt>
                <c:pt idx="22609">
                  <c:v>43402.447916666599</c:v>
                </c:pt>
                <c:pt idx="22610">
                  <c:v>43402.46875</c:v>
                </c:pt>
                <c:pt idx="22611">
                  <c:v>43402.489583333401</c:v>
                </c:pt>
                <c:pt idx="22612">
                  <c:v>43402.510416666599</c:v>
                </c:pt>
                <c:pt idx="22613">
                  <c:v>43402.53125</c:v>
                </c:pt>
                <c:pt idx="22614">
                  <c:v>43402.552083333401</c:v>
                </c:pt>
                <c:pt idx="22615">
                  <c:v>43402.572916666599</c:v>
                </c:pt>
                <c:pt idx="22616">
                  <c:v>43402.59375</c:v>
                </c:pt>
                <c:pt idx="22617">
                  <c:v>43402.614583333401</c:v>
                </c:pt>
                <c:pt idx="22618">
                  <c:v>43402.635416666599</c:v>
                </c:pt>
                <c:pt idx="22619">
                  <c:v>43402.65625</c:v>
                </c:pt>
                <c:pt idx="22620">
                  <c:v>43402.677083333401</c:v>
                </c:pt>
                <c:pt idx="22621">
                  <c:v>43402.697916666599</c:v>
                </c:pt>
                <c:pt idx="22622">
                  <c:v>43402.71875</c:v>
                </c:pt>
                <c:pt idx="22623">
                  <c:v>43402.739583333401</c:v>
                </c:pt>
                <c:pt idx="22624">
                  <c:v>43402.760416666599</c:v>
                </c:pt>
                <c:pt idx="22625">
                  <c:v>43402.78125</c:v>
                </c:pt>
                <c:pt idx="22626">
                  <c:v>43402.802083333401</c:v>
                </c:pt>
                <c:pt idx="22627">
                  <c:v>43402.822916666599</c:v>
                </c:pt>
                <c:pt idx="22628">
                  <c:v>43402.84375</c:v>
                </c:pt>
                <c:pt idx="22629">
                  <c:v>43402.864583333401</c:v>
                </c:pt>
                <c:pt idx="22630">
                  <c:v>43402.885416666599</c:v>
                </c:pt>
                <c:pt idx="22631">
                  <c:v>43402.90625</c:v>
                </c:pt>
                <c:pt idx="22632">
                  <c:v>43402.927083333401</c:v>
                </c:pt>
                <c:pt idx="22633">
                  <c:v>43402.947916666599</c:v>
                </c:pt>
                <c:pt idx="22634">
                  <c:v>43402.96875</c:v>
                </c:pt>
                <c:pt idx="22635">
                  <c:v>43402.989583333401</c:v>
                </c:pt>
                <c:pt idx="22636">
                  <c:v>43403.010416666599</c:v>
                </c:pt>
                <c:pt idx="22637">
                  <c:v>43403.03125</c:v>
                </c:pt>
                <c:pt idx="22638">
                  <c:v>43403.052083333401</c:v>
                </c:pt>
                <c:pt idx="22639">
                  <c:v>43403.072916666599</c:v>
                </c:pt>
                <c:pt idx="22640">
                  <c:v>43403.09375</c:v>
                </c:pt>
                <c:pt idx="22641">
                  <c:v>43403.114583333401</c:v>
                </c:pt>
                <c:pt idx="22642">
                  <c:v>43403.135416666599</c:v>
                </c:pt>
                <c:pt idx="22643">
                  <c:v>43403.15625</c:v>
                </c:pt>
                <c:pt idx="22644">
                  <c:v>43403.177083333401</c:v>
                </c:pt>
                <c:pt idx="22645">
                  <c:v>43403.197916666599</c:v>
                </c:pt>
                <c:pt idx="22646">
                  <c:v>43403.21875</c:v>
                </c:pt>
                <c:pt idx="22647">
                  <c:v>43403.239583333401</c:v>
                </c:pt>
                <c:pt idx="22648">
                  <c:v>43403.260416666599</c:v>
                </c:pt>
                <c:pt idx="22649">
                  <c:v>43403.28125</c:v>
                </c:pt>
                <c:pt idx="22650">
                  <c:v>43403.302083333401</c:v>
                </c:pt>
                <c:pt idx="22651">
                  <c:v>43403.322916666599</c:v>
                </c:pt>
                <c:pt idx="22652">
                  <c:v>43403.34375</c:v>
                </c:pt>
                <c:pt idx="22653">
                  <c:v>43403.364583333401</c:v>
                </c:pt>
                <c:pt idx="22654">
                  <c:v>43403.385416666599</c:v>
                </c:pt>
                <c:pt idx="22655">
                  <c:v>43403.40625</c:v>
                </c:pt>
                <c:pt idx="22656">
                  <c:v>43403.427083333401</c:v>
                </c:pt>
                <c:pt idx="22657">
                  <c:v>43403.447916666599</c:v>
                </c:pt>
                <c:pt idx="22658">
                  <c:v>43403.46875</c:v>
                </c:pt>
                <c:pt idx="22659">
                  <c:v>43403.489583333401</c:v>
                </c:pt>
                <c:pt idx="22660">
                  <c:v>43403.510416666599</c:v>
                </c:pt>
                <c:pt idx="22661">
                  <c:v>43403.53125</c:v>
                </c:pt>
                <c:pt idx="22662">
                  <c:v>43403.552083333401</c:v>
                </c:pt>
                <c:pt idx="22663">
                  <c:v>43403.572916666599</c:v>
                </c:pt>
                <c:pt idx="22664">
                  <c:v>43403.59375</c:v>
                </c:pt>
                <c:pt idx="22665">
                  <c:v>43403.614583333401</c:v>
                </c:pt>
                <c:pt idx="22666">
                  <c:v>43403.635416666599</c:v>
                </c:pt>
                <c:pt idx="22667">
                  <c:v>43403.65625</c:v>
                </c:pt>
                <c:pt idx="22668">
                  <c:v>43403.677083333401</c:v>
                </c:pt>
                <c:pt idx="22669">
                  <c:v>43403.697916666599</c:v>
                </c:pt>
                <c:pt idx="22670">
                  <c:v>43403.71875</c:v>
                </c:pt>
                <c:pt idx="22671">
                  <c:v>43403.739583333401</c:v>
                </c:pt>
                <c:pt idx="22672">
                  <c:v>43403.760416666599</c:v>
                </c:pt>
                <c:pt idx="22673">
                  <c:v>43403.78125</c:v>
                </c:pt>
                <c:pt idx="22674">
                  <c:v>43403.802083333401</c:v>
                </c:pt>
                <c:pt idx="22675">
                  <c:v>43403.822916666599</c:v>
                </c:pt>
                <c:pt idx="22676">
                  <c:v>43403.84375</c:v>
                </c:pt>
                <c:pt idx="22677">
                  <c:v>43403.864583333401</c:v>
                </c:pt>
                <c:pt idx="22678">
                  <c:v>43403.885416666599</c:v>
                </c:pt>
                <c:pt idx="22679">
                  <c:v>43403.90625</c:v>
                </c:pt>
                <c:pt idx="22680">
                  <c:v>43403.927083333401</c:v>
                </c:pt>
                <c:pt idx="22681">
                  <c:v>43403.947916666599</c:v>
                </c:pt>
                <c:pt idx="22682">
                  <c:v>43403.96875</c:v>
                </c:pt>
                <c:pt idx="22683">
                  <c:v>43403.989583333401</c:v>
                </c:pt>
                <c:pt idx="22684">
                  <c:v>43404.010416666599</c:v>
                </c:pt>
                <c:pt idx="22685">
                  <c:v>43404.03125</c:v>
                </c:pt>
                <c:pt idx="22686">
                  <c:v>43404.052083333401</c:v>
                </c:pt>
                <c:pt idx="22687">
                  <c:v>43404.072916666599</c:v>
                </c:pt>
                <c:pt idx="22688">
                  <c:v>43404.09375</c:v>
                </c:pt>
                <c:pt idx="22689">
                  <c:v>43404.114583333401</c:v>
                </c:pt>
                <c:pt idx="22690">
                  <c:v>43404.135416666599</c:v>
                </c:pt>
                <c:pt idx="22691">
                  <c:v>43404.15625</c:v>
                </c:pt>
                <c:pt idx="22692">
                  <c:v>43404.177083333401</c:v>
                </c:pt>
                <c:pt idx="22693">
                  <c:v>43404.197916666599</c:v>
                </c:pt>
                <c:pt idx="22694">
                  <c:v>43404.21875</c:v>
                </c:pt>
                <c:pt idx="22695">
                  <c:v>43404.239583333401</c:v>
                </c:pt>
                <c:pt idx="22696">
                  <c:v>43404.260416666599</c:v>
                </c:pt>
                <c:pt idx="22697">
                  <c:v>43404.28125</c:v>
                </c:pt>
                <c:pt idx="22698">
                  <c:v>43404.302083333401</c:v>
                </c:pt>
                <c:pt idx="22699">
                  <c:v>43404.322916666599</c:v>
                </c:pt>
                <c:pt idx="22700">
                  <c:v>43404.34375</c:v>
                </c:pt>
                <c:pt idx="22701">
                  <c:v>43404.364583333401</c:v>
                </c:pt>
                <c:pt idx="22702">
                  <c:v>43404.385416666599</c:v>
                </c:pt>
                <c:pt idx="22703">
                  <c:v>43404.40625</c:v>
                </c:pt>
                <c:pt idx="22704">
                  <c:v>43404.427083333401</c:v>
                </c:pt>
                <c:pt idx="22705">
                  <c:v>43404.447916666599</c:v>
                </c:pt>
                <c:pt idx="22706">
                  <c:v>43404.46875</c:v>
                </c:pt>
                <c:pt idx="22707">
                  <c:v>43404.489583333401</c:v>
                </c:pt>
                <c:pt idx="22708">
                  <c:v>43404.510416666599</c:v>
                </c:pt>
                <c:pt idx="22709">
                  <c:v>43404.53125</c:v>
                </c:pt>
                <c:pt idx="22710">
                  <c:v>43404.552083333401</c:v>
                </c:pt>
                <c:pt idx="22711">
                  <c:v>43404.572916666599</c:v>
                </c:pt>
                <c:pt idx="22712">
                  <c:v>43404.59375</c:v>
                </c:pt>
                <c:pt idx="22713">
                  <c:v>43404.614583333401</c:v>
                </c:pt>
                <c:pt idx="22714">
                  <c:v>43404.635416666599</c:v>
                </c:pt>
                <c:pt idx="22715">
                  <c:v>43404.65625</c:v>
                </c:pt>
                <c:pt idx="22716">
                  <c:v>43404.677083333401</c:v>
                </c:pt>
                <c:pt idx="22717">
                  <c:v>43404.697916666599</c:v>
                </c:pt>
                <c:pt idx="22718">
                  <c:v>43404.71875</c:v>
                </c:pt>
                <c:pt idx="22719">
                  <c:v>43404.739583333401</c:v>
                </c:pt>
                <c:pt idx="22720">
                  <c:v>43404.760416666599</c:v>
                </c:pt>
                <c:pt idx="22721">
                  <c:v>43404.78125</c:v>
                </c:pt>
                <c:pt idx="22722">
                  <c:v>43404.802083333401</c:v>
                </c:pt>
                <c:pt idx="22723">
                  <c:v>43404.822916666599</c:v>
                </c:pt>
                <c:pt idx="22724">
                  <c:v>43404.84375</c:v>
                </c:pt>
                <c:pt idx="22725">
                  <c:v>43404.864583333401</c:v>
                </c:pt>
                <c:pt idx="22726">
                  <c:v>43404.885416666599</c:v>
                </c:pt>
                <c:pt idx="22727">
                  <c:v>43404.90625</c:v>
                </c:pt>
                <c:pt idx="22728">
                  <c:v>43404.927083333401</c:v>
                </c:pt>
                <c:pt idx="22729">
                  <c:v>43404.947916666599</c:v>
                </c:pt>
                <c:pt idx="22730">
                  <c:v>43404.96875</c:v>
                </c:pt>
                <c:pt idx="22731">
                  <c:v>43404.989583333401</c:v>
                </c:pt>
                <c:pt idx="22732">
                  <c:v>43405.010416666599</c:v>
                </c:pt>
                <c:pt idx="22733">
                  <c:v>43405.03125</c:v>
                </c:pt>
                <c:pt idx="22734">
                  <c:v>43405.052083333401</c:v>
                </c:pt>
                <c:pt idx="22735">
                  <c:v>43405.072916666599</c:v>
                </c:pt>
                <c:pt idx="22736">
                  <c:v>43405.09375</c:v>
                </c:pt>
                <c:pt idx="22737">
                  <c:v>43405.114583333401</c:v>
                </c:pt>
                <c:pt idx="22738">
                  <c:v>43405.135416666599</c:v>
                </c:pt>
                <c:pt idx="22739">
                  <c:v>43405.15625</c:v>
                </c:pt>
                <c:pt idx="22740">
                  <c:v>43405.177083333401</c:v>
                </c:pt>
                <c:pt idx="22741">
                  <c:v>43405.197916666599</c:v>
                </c:pt>
                <c:pt idx="22742">
                  <c:v>43405.21875</c:v>
                </c:pt>
                <c:pt idx="22743">
                  <c:v>43405.239583333401</c:v>
                </c:pt>
                <c:pt idx="22744">
                  <c:v>43405.260416666599</c:v>
                </c:pt>
                <c:pt idx="22745">
                  <c:v>43405.28125</c:v>
                </c:pt>
                <c:pt idx="22746">
                  <c:v>43405.302083333401</c:v>
                </c:pt>
                <c:pt idx="22747">
                  <c:v>43405.322916666599</c:v>
                </c:pt>
                <c:pt idx="22748">
                  <c:v>43405.34375</c:v>
                </c:pt>
                <c:pt idx="22749">
                  <c:v>43405.364583333401</c:v>
                </c:pt>
                <c:pt idx="22750">
                  <c:v>43405.385416666599</c:v>
                </c:pt>
                <c:pt idx="22751">
                  <c:v>43405.40625</c:v>
                </c:pt>
                <c:pt idx="22752">
                  <c:v>43405.427083333401</c:v>
                </c:pt>
                <c:pt idx="22753">
                  <c:v>43405.447916666599</c:v>
                </c:pt>
                <c:pt idx="22754">
                  <c:v>43405.46875</c:v>
                </c:pt>
                <c:pt idx="22755">
                  <c:v>43405.489583333401</c:v>
                </c:pt>
                <c:pt idx="22756">
                  <c:v>43405.510416666599</c:v>
                </c:pt>
                <c:pt idx="22757">
                  <c:v>43405.53125</c:v>
                </c:pt>
                <c:pt idx="22758">
                  <c:v>43405.552083333401</c:v>
                </c:pt>
                <c:pt idx="22759">
                  <c:v>43405.572916666599</c:v>
                </c:pt>
                <c:pt idx="22760">
                  <c:v>43405.59375</c:v>
                </c:pt>
                <c:pt idx="22761">
                  <c:v>43405.614583333401</c:v>
                </c:pt>
                <c:pt idx="22762">
                  <c:v>43405.635416666599</c:v>
                </c:pt>
                <c:pt idx="22763">
                  <c:v>43405.65625</c:v>
                </c:pt>
                <c:pt idx="22764">
                  <c:v>43405.677083333401</c:v>
                </c:pt>
                <c:pt idx="22765">
                  <c:v>43405.697916666599</c:v>
                </c:pt>
                <c:pt idx="22766">
                  <c:v>43405.71875</c:v>
                </c:pt>
                <c:pt idx="22767">
                  <c:v>43405.739583333401</c:v>
                </c:pt>
                <c:pt idx="22768">
                  <c:v>43405.760416666599</c:v>
                </c:pt>
                <c:pt idx="22769">
                  <c:v>43405.78125</c:v>
                </c:pt>
                <c:pt idx="22770">
                  <c:v>43405.802083333401</c:v>
                </c:pt>
                <c:pt idx="22771">
                  <c:v>43405.822916666599</c:v>
                </c:pt>
                <c:pt idx="22772">
                  <c:v>43405.84375</c:v>
                </c:pt>
                <c:pt idx="22773">
                  <c:v>43405.864583333401</c:v>
                </c:pt>
                <c:pt idx="22774">
                  <c:v>43405.885416666599</c:v>
                </c:pt>
                <c:pt idx="22775">
                  <c:v>43405.90625</c:v>
                </c:pt>
                <c:pt idx="22776">
                  <c:v>43405.927083333401</c:v>
                </c:pt>
                <c:pt idx="22777">
                  <c:v>43405.947916666599</c:v>
                </c:pt>
                <c:pt idx="22778">
                  <c:v>43405.96875</c:v>
                </c:pt>
                <c:pt idx="22779">
                  <c:v>43405.989583333401</c:v>
                </c:pt>
                <c:pt idx="22780">
                  <c:v>43406.010416666599</c:v>
                </c:pt>
                <c:pt idx="22781">
                  <c:v>43406.03125</c:v>
                </c:pt>
                <c:pt idx="22782">
                  <c:v>43406.052083333401</c:v>
                </c:pt>
                <c:pt idx="22783">
                  <c:v>43406.072916666599</c:v>
                </c:pt>
                <c:pt idx="22784">
                  <c:v>43406.09375</c:v>
                </c:pt>
                <c:pt idx="22785">
                  <c:v>43406.114583333401</c:v>
                </c:pt>
                <c:pt idx="22786">
                  <c:v>43406.135416666599</c:v>
                </c:pt>
                <c:pt idx="22787">
                  <c:v>43406.15625</c:v>
                </c:pt>
                <c:pt idx="22788">
                  <c:v>43406.177083333401</c:v>
                </c:pt>
                <c:pt idx="22789">
                  <c:v>43406.197916666599</c:v>
                </c:pt>
                <c:pt idx="22790">
                  <c:v>43406.21875</c:v>
                </c:pt>
                <c:pt idx="22791">
                  <c:v>43406.239583333401</c:v>
                </c:pt>
                <c:pt idx="22792">
                  <c:v>43406.260416666599</c:v>
                </c:pt>
                <c:pt idx="22793">
                  <c:v>43406.28125</c:v>
                </c:pt>
                <c:pt idx="22794">
                  <c:v>43406.302083333401</c:v>
                </c:pt>
                <c:pt idx="22795">
                  <c:v>43406.322916666599</c:v>
                </c:pt>
                <c:pt idx="22796">
                  <c:v>43406.34375</c:v>
                </c:pt>
                <c:pt idx="22797">
                  <c:v>43406.364583333401</c:v>
                </c:pt>
                <c:pt idx="22798">
                  <c:v>43406.385416666599</c:v>
                </c:pt>
                <c:pt idx="22799">
                  <c:v>43406.40625</c:v>
                </c:pt>
                <c:pt idx="22800">
                  <c:v>43406.427083333401</c:v>
                </c:pt>
                <c:pt idx="22801">
                  <c:v>43406.447916666599</c:v>
                </c:pt>
                <c:pt idx="22802">
                  <c:v>43406.46875</c:v>
                </c:pt>
                <c:pt idx="22803">
                  <c:v>43406.489583333401</c:v>
                </c:pt>
                <c:pt idx="22804">
                  <c:v>43406.510416666599</c:v>
                </c:pt>
                <c:pt idx="22805">
                  <c:v>43406.53125</c:v>
                </c:pt>
                <c:pt idx="22806">
                  <c:v>43406.552083333401</c:v>
                </c:pt>
                <c:pt idx="22807">
                  <c:v>43406.572916666599</c:v>
                </c:pt>
                <c:pt idx="22808">
                  <c:v>43406.59375</c:v>
                </c:pt>
                <c:pt idx="22809">
                  <c:v>43406.614583333401</c:v>
                </c:pt>
                <c:pt idx="22810">
                  <c:v>43406.635416666599</c:v>
                </c:pt>
                <c:pt idx="22811">
                  <c:v>43406.65625</c:v>
                </c:pt>
                <c:pt idx="22812">
                  <c:v>43406.677083333401</c:v>
                </c:pt>
                <c:pt idx="22813">
                  <c:v>43406.697916666599</c:v>
                </c:pt>
                <c:pt idx="22814">
                  <c:v>43406.71875</c:v>
                </c:pt>
                <c:pt idx="22815">
                  <c:v>43406.739583333401</c:v>
                </c:pt>
                <c:pt idx="22816">
                  <c:v>43406.760416666599</c:v>
                </c:pt>
                <c:pt idx="22817">
                  <c:v>43406.78125</c:v>
                </c:pt>
                <c:pt idx="22818">
                  <c:v>43406.802083333401</c:v>
                </c:pt>
                <c:pt idx="22819">
                  <c:v>43406.822916666599</c:v>
                </c:pt>
                <c:pt idx="22820">
                  <c:v>43406.84375</c:v>
                </c:pt>
                <c:pt idx="22821">
                  <c:v>43406.864583333401</c:v>
                </c:pt>
                <c:pt idx="22822">
                  <c:v>43406.885416666599</c:v>
                </c:pt>
                <c:pt idx="22823">
                  <c:v>43406.90625</c:v>
                </c:pt>
                <c:pt idx="22824">
                  <c:v>43406.927083333401</c:v>
                </c:pt>
                <c:pt idx="22825">
                  <c:v>43406.947916666599</c:v>
                </c:pt>
                <c:pt idx="22826">
                  <c:v>43406.96875</c:v>
                </c:pt>
                <c:pt idx="22827">
                  <c:v>43406.989583333401</c:v>
                </c:pt>
                <c:pt idx="22828">
                  <c:v>43407.010416666599</c:v>
                </c:pt>
                <c:pt idx="22829">
                  <c:v>43407.03125</c:v>
                </c:pt>
                <c:pt idx="22830">
                  <c:v>43407.052083333401</c:v>
                </c:pt>
                <c:pt idx="22831">
                  <c:v>43407.072916666599</c:v>
                </c:pt>
                <c:pt idx="22832">
                  <c:v>43407.09375</c:v>
                </c:pt>
                <c:pt idx="22833">
                  <c:v>43407.114583333401</c:v>
                </c:pt>
                <c:pt idx="22834">
                  <c:v>43407.135416666599</c:v>
                </c:pt>
                <c:pt idx="22835">
                  <c:v>43407.15625</c:v>
                </c:pt>
                <c:pt idx="22836">
                  <c:v>43407.177083333401</c:v>
                </c:pt>
                <c:pt idx="22837">
                  <c:v>43407.197916666599</c:v>
                </c:pt>
                <c:pt idx="22838">
                  <c:v>43407.21875</c:v>
                </c:pt>
                <c:pt idx="22839">
                  <c:v>43407.239583333401</c:v>
                </c:pt>
                <c:pt idx="22840">
                  <c:v>43407.260416666599</c:v>
                </c:pt>
                <c:pt idx="22841">
                  <c:v>43407.28125</c:v>
                </c:pt>
                <c:pt idx="22842">
                  <c:v>43407.302083333401</c:v>
                </c:pt>
                <c:pt idx="22843">
                  <c:v>43407.322916666599</c:v>
                </c:pt>
                <c:pt idx="22844">
                  <c:v>43407.34375</c:v>
                </c:pt>
                <c:pt idx="22845">
                  <c:v>43407.364583333401</c:v>
                </c:pt>
                <c:pt idx="22846">
                  <c:v>43407.385416666599</c:v>
                </c:pt>
                <c:pt idx="22847">
                  <c:v>43407.40625</c:v>
                </c:pt>
                <c:pt idx="22848">
                  <c:v>43407.427083333401</c:v>
                </c:pt>
                <c:pt idx="22849">
                  <c:v>43407.447916666599</c:v>
                </c:pt>
                <c:pt idx="22850">
                  <c:v>43407.46875</c:v>
                </c:pt>
                <c:pt idx="22851">
                  <c:v>43407.489583333401</c:v>
                </c:pt>
                <c:pt idx="22852">
                  <c:v>43407.510416666599</c:v>
                </c:pt>
                <c:pt idx="22853">
                  <c:v>43407.53125</c:v>
                </c:pt>
                <c:pt idx="22854">
                  <c:v>43407.552083333401</c:v>
                </c:pt>
                <c:pt idx="22855">
                  <c:v>43407.572916666599</c:v>
                </c:pt>
                <c:pt idx="22856">
                  <c:v>43407.59375</c:v>
                </c:pt>
                <c:pt idx="22857">
                  <c:v>43407.614583333401</c:v>
                </c:pt>
                <c:pt idx="22858">
                  <c:v>43407.635416666599</c:v>
                </c:pt>
                <c:pt idx="22859">
                  <c:v>43407.65625</c:v>
                </c:pt>
                <c:pt idx="22860">
                  <c:v>43407.677083333401</c:v>
                </c:pt>
                <c:pt idx="22861">
                  <c:v>43407.697916666599</c:v>
                </c:pt>
                <c:pt idx="22862">
                  <c:v>43407.71875</c:v>
                </c:pt>
                <c:pt idx="22863">
                  <c:v>43407.739583333401</c:v>
                </c:pt>
                <c:pt idx="22864">
                  <c:v>43407.760416666599</c:v>
                </c:pt>
                <c:pt idx="22865">
                  <c:v>43407.78125</c:v>
                </c:pt>
                <c:pt idx="22866">
                  <c:v>43407.802083333401</c:v>
                </c:pt>
                <c:pt idx="22867">
                  <c:v>43407.822916666599</c:v>
                </c:pt>
                <c:pt idx="22868">
                  <c:v>43407.84375</c:v>
                </c:pt>
                <c:pt idx="22869">
                  <c:v>43407.864583333401</c:v>
                </c:pt>
                <c:pt idx="22870">
                  <c:v>43407.885416666599</c:v>
                </c:pt>
                <c:pt idx="22871">
                  <c:v>43407.90625</c:v>
                </c:pt>
                <c:pt idx="22872">
                  <c:v>43407.927083333401</c:v>
                </c:pt>
                <c:pt idx="22873">
                  <c:v>43407.947916666599</c:v>
                </c:pt>
                <c:pt idx="22874">
                  <c:v>43407.96875</c:v>
                </c:pt>
                <c:pt idx="22875">
                  <c:v>43407.989583333401</c:v>
                </c:pt>
                <c:pt idx="22876">
                  <c:v>43408.010416666599</c:v>
                </c:pt>
                <c:pt idx="22877">
                  <c:v>43408.03125</c:v>
                </c:pt>
                <c:pt idx="22878">
                  <c:v>43408.052083333401</c:v>
                </c:pt>
                <c:pt idx="22879">
                  <c:v>43408.072916666599</c:v>
                </c:pt>
                <c:pt idx="22880">
                  <c:v>43408.09375</c:v>
                </c:pt>
                <c:pt idx="22881">
                  <c:v>43408.114583333401</c:v>
                </c:pt>
                <c:pt idx="22882">
                  <c:v>43408.135416666599</c:v>
                </c:pt>
                <c:pt idx="22883">
                  <c:v>43408.15625</c:v>
                </c:pt>
                <c:pt idx="22884">
                  <c:v>43408.177083333401</c:v>
                </c:pt>
                <c:pt idx="22885">
                  <c:v>43408.197916666599</c:v>
                </c:pt>
                <c:pt idx="22886">
                  <c:v>43408.21875</c:v>
                </c:pt>
                <c:pt idx="22887">
                  <c:v>43408.239583333401</c:v>
                </c:pt>
                <c:pt idx="22888">
                  <c:v>43408.260416666599</c:v>
                </c:pt>
                <c:pt idx="22889">
                  <c:v>43408.28125</c:v>
                </c:pt>
                <c:pt idx="22890">
                  <c:v>43408.302083333401</c:v>
                </c:pt>
                <c:pt idx="22891">
                  <c:v>43408.322916666599</c:v>
                </c:pt>
                <c:pt idx="22892">
                  <c:v>43408.34375</c:v>
                </c:pt>
                <c:pt idx="22893">
                  <c:v>43408.364583333401</c:v>
                </c:pt>
                <c:pt idx="22894">
                  <c:v>43408.385416666599</c:v>
                </c:pt>
                <c:pt idx="22895">
                  <c:v>43408.40625</c:v>
                </c:pt>
                <c:pt idx="22896">
                  <c:v>43408.427083333401</c:v>
                </c:pt>
                <c:pt idx="22897">
                  <c:v>43408.447916666599</c:v>
                </c:pt>
                <c:pt idx="22898">
                  <c:v>43408.46875</c:v>
                </c:pt>
                <c:pt idx="22899">
                  <c:v>43408.489583333401</c:v>
                </c:pt>
                <c:pt idx="22900">
                  <c:v>43408.510416666599</c:v>
                </c:pt>
                <c:pt idx="22901">
                  <c:v>43408.53125</c:v>
                </c:pt>
                <c:pt idx="22902">
                  <c:v>43408.552083333401</c:v>
                </c:pt>
                <c:pt idx="22903">
                  <c:v>43408.572916666599</c:v>
                </c:pt>
                <c:pt idx="22904">
                  <c:v>43408.59375</c:v>
                </c:pt>
                <c:pt idx="22905">
                  <c:v>43408.614583333401</c:v>
                </c:pt>
                <c:pt idx="22906">
                  <c:v>43408.635416666599</c:v>
                </c:pt>
                <c:pt idx="22907">
                  <c:v>43408.65625</c:v>
                </c:pt>
                <c:pt idx="22908">
                  <c:v>43408.677083333401</c:v>
                </c:pt>
                <c:pt idx="22909">
                  <c:v>43408.697916666599</c:v>
                </c:pt>
                <c:pt idx="22910">
                  <c:v>43408.71875</c:v>
                </c:pt>
                <c:pt idx="22911">
                  <c:v>43408.739583333401</c:v>
                </c:pt>
                <c:pt idx="22912">
                  <c:v>43408.760416666599</c:v>
                </c:pt>
                <c:pt idx="22913">
                  <c:v>43408.78125</c:v>
                </c:pt>
                <c:pt idx="22914">
                  <c:v>43408.802083333401</c:v>
                </c:pt>
                <c:pt idx="22915">
                  <c:v>43408.822916666599</c:v>
                </c:pt>
                <c:pt idx="22916">
                  <c:v>43408.84375</c:v>
                </c:pt>
                <c:pt idx="22917">
                  <c:v>43408.864583333401</c:v>
                </c:pt>
                <c:pt idx="22918">
                  <c:v>43408.885416666599</c:v>
                </c:pt>
                <c:pt idx="22919">
                  <c:v>43408.90625</c:v>
                </c:pt>
                <c:pt idx="22920">
                  <c:v>43408.927083333401</c:v>
                </c:pt>
                <c:pt idx="22921">
                  <c:v>43408.947916666599</c:v>
                </c:pt>
                <c:pt idx="22922">
                  <c:v>43408.96875</c:v>
                </c:pt>
                <c:pt idx="22923">
                  <c:v>43408.989583333401</c:v>
                </c:pt>
                <c:pt idx="22924">
                  <c:v>43409.010416666599</c:v>
                </c:pt>
                <c:pt idx="22925">
                  <c:v>43409.03125</c:v>
                </c:pt>
                <c:pt idx="22926">
                  <c:v>43409.052083333401</c:v>
                </c:pt>
                <c:pt idx="22927">
                  <c:v>43409.072916666599</c:v>
                </c:pt>
                <c:pt idx="22928">
                  <c:v>43409.09375</c:v>
                </c:pt>
                <c:pt idx="22929">
                  <c:v>43409.114583333401</c:v>
                </c:pt>
                <c:pt idx="22930">
                  <c:v>43409.135416666599</c:v>
                </c:pt>
                <c:pt idx="22931">
                  <c:v>43409.15625</c:v>
                </c:pt>
                <c:pt idx="22932">
                  <c:v>43409.177083333401</c:v>
                </c:pt>
                <c:pt idx="22933">
                  <c:v>43409.197916666599</c:v>
                </c:pt>
                <c:pt idx="22934">
                  <c:v>43409.21875</c:v>
                </c:pt>
                <c:pt idx="22935">
                  <c:v>43409.239583333401</c:v>
                </c:pt>
                <c:pt idx="22936">
                  <c:v>43409.260416666599</c:v>
                </c:pt>
                <c:pt idx="22937">
                  <c:v>43409.28125</c:v>
                </c:pt>
                <c:pt idx="22938">
                  <c:v>43409.302083333401</c:v>
                </c:pt>
                <c:pt idx="22939">
                  <c:v>43409.322916666599</c:v>
                </c:pt>
                <c:pt idx="22940">
                  <c:v>43409.34375</c:v>
                </c:pt>
                <c:pt idx="22941">
                  <c:v>43409.364583333401</c:v>
                </c:pt>
                <c:pt idx="22942">
                  <c:v>43409.385416666599</c:v>
                </c:pt>
                <c:pt idx="22943">
                  <c:v>43409.40625</c:v>
                </c:pt>
                <c:pt idx="22944">
                  <c:v>43409.427083333401</c:v>
                </c:pt>
                <c:pt idx="22945">
                  <c:v>43409.447916666599</c:v>
                </c:pt>
                <c:pt idx="22946">
                  <c:v>43409.46875</c:v>
                </c:pt>
                <c:pt idx="22947">
                  <c:v>43409.489583333401</c:v>
                </c:pt>
                <c:pt idx="22948">
                  <c:v>43409.510416666599</c:v>
                </c:pt>
                <c:pt idx="22949">
                  <c:v>43409.53125</c:v>
                </c:pt>
                <c:pt idx="22950">
                  <c:v>43409.552083333401</c:v>
                </c:pt>
                <c:pt idx="22951">
                  <c:v>43409.572916666599</c:v>
                </c:pt>
                <c:pt idx="22952">
                  <c:v>43409.59375</c:v>
                </c:pt>
                <c:pt idx="22953">
                  <c:v>43409.614583333401</c:v>
                </c:pt>
                <c:pt idx="22954">
                  <c:v>43409.635416666599</c:v>
                </c:pt>
                <c:pt idx="22955">
                  <c:v>43409.65625</c:v>
                </c:pt>
                <c:pt idx="22956">
                  <c:v>43409.677083333401</c:v>
                </c:pt>
                <c:pt idx="22957">
                  <c:v>43409.697916666599</c:v>
                </c:pt>
                <c:pt idx="22958">
                  <c:v>43409.71875</c:v>
                </c:pt>
                <c:pt idx="22959">
                  <c:v>43409.739583333401</c:v>
                </c:pt>
                <c:pt idx="22960">
                  <c:v>43409.760416666599</c:v>
                </c:pt>
                <c:pt idx="22961">
                  <c:v>43409.78125</c:v>
                </c:pt>
                <c:pt idx="22962">
                  <c:v>43409.802083333401</c:v>
                </c:pt>
                <c:pt idx="22963">
                  <c:v>43409.822916666599</c:v>
                </c:pt>
                <c:pt idx="22964">
                  <c:v>43409.84375</c:v>
                </c:pt>
                <c:pt idx="22965">
                  <c:v>43409.864583333401</c:v>
                </c:pt>
                <c:pt idx="22966">
                  <c:v>43409.885416666599</c:v>
                </c:pt>
                <c:pt idx="22967">
                  <c:v>43409.90625</c:v>
                </c:pt>
                <c:pt idx="22968">
                  <c:v>43409.927083333401</c:v>
                </c:pt>
                <c:pt idx="22969">
                  <c:v>43409.947916666599</c:v>
                </c:pt>
                <c:pt idx="22970">
                  <c:v>43409.96875</c:v>
                </c:pt>
                <c:pt idx="22971">
                  <c:v>43409.989583333401</c:v>
                </c:pt>
                <c:pt idx="22972">
                  <c:v>43410.010416666599</c:v>
                </c:pt>
                <c:pt idx="22973">
                  <c:v>43410.03125</c:v>
                </c:pt>
                <c:pt idx="22974">
                  <c:v>43410.052083333401</c:v>
                </c:pt>
                <c:pt idx="22975">
                  <c:v>43410.072916666599</c:v>
                </c:pt>
                <c:pt idx="22976">
                  <c:v>43410.09375</c:v>
                </c:pt>
                <c:pt idx="22977">
                  <c:v>43410.114583333401</c:v>
                </c:pt>
                <c:pt idx="22978">
                  <c:v>43410.135416666599</c:v>
                </c:pt>
                <c:pt idx="22979">
                  <c:v>43410.15625</c:v>
                </c:pt>
                <c:pt idx="22980">
                  <c:v>43410.177083333401</c:v>
                </c:pt>
                <c:pt idx="22981">
                  <c:v>43410.197916666599</c:v>
                </c:pt>
                <c:pt idx="22982">
                  <c:v>43410.21875</c:v>
                </c:pt>
                <c:pt idx="22983">
                  <c:v>43410.239583333401</c:v>
                </c:pt>
                <c:pt idx="22984">
                  <c:v>43410.260416666599</c:v>
                </c:pt>
                <c:pt idx="22985">
                  <c:v>43410.28125</c:v>
                </c:pt>
                <c:pt idx="22986">
                  <c:v>43410.302083333401</c:v>
                </c:pt>
                <c:pt idx="22987">
                  <c:v>43410.322916666599</c:v>
                </c:pt>
                <c:pt idx="22988">
                  <c:v>43410.34375</c:v>
                </c:pt>
                <c:pt idx="22989">
                  <c:v>43410.364583333401</c:v>
                </c:pt>
                <c:pt idx="22990">
                  <c:v>43410.385416666599</c:v>
                </c:pt>
                <c:pt idx="22991">
                  <c:v>43410.40625</c:v>
                </c:pt>
                <c:pt idx="22992">
                  <c:v>43410.427083333401</c:v>
                </c:pt>
                <c:pt idx="22993">
                  <c:v>43410.447916666599</c:v>
                </c:pt>
                <c:pt idx="22994">
                  <c:v>43410.46875</c:v>
                </c:pt>
                <c:pt idx="22995">
                  <c:v>43410.489583333401</c:v>
                </c:pt>
                <c:pt idx="22996">
                  <c:v>43410.510416666599</c:v>
                </c:pt>
                <c:pt idx="22997">
                  <c:v>43410.53125</c:v>
                </c:pt>
                <c:pt idx="22998">
                  <c:v>43410.552083333401</c:v>
                </c:pt>
                <c:pt idx="22999">
                  <c:v>43410.572916666599</c:v>
                </c:pt>
                <c:pt idx="23000">
                  <c:v>43410.59375</c:v>
                </c:pt>
                <c:pt idx="23001">
                  <c:v>43410.614583333401</c:v>
                </c:pt>
                <c:pt idx="23002">
                  <c:v>43410.635416666599</c:v>
                </c:pt>
                <c:pt idx="23003">
                  <c:v>43410.65625</c:v>
                </c:pt>
                <c:pt idx="23004">
                  <c:v>43410.677083333401</c:v>
                </c:pt>
                <c:pt idx="23005">
                  <c:v>43410.697916666599</c:v>
                </c:pt>
                <c:pt idx="23006">
                  <c:v>43410.71875</c:v>
                </c:pt>
                <c:pt idx="23007">
                  <c:v>43410.739583333401</c:v>
                </c:pt>
                <c:pt idx="23008">
                  <c:v>43410.760416666599</c:v>
                </c:pt>
                <c:pt idx="23009">
                  <c:v>43410.78125</c:v>
                </c:pt>
                <c:pt idx="23010">
                  <c:v>43410.802083333401</c:v>
                </c:pt>
                <c:pt idx="23011">
                  <c:v>43410.822916666599</c:v>
                </c:pt>
                <c:pt idx="23012">
                  <c:v>43410.84375</c:v>
                </c:pt>
                <c:pt idx="23013">
                  <c:v>43410.864583333401</c:v>
                </c:pt>
                <c:pt idx="23014">
                  <c:v>43410.885416666599</c:v>
                </c:pt>
                <c:pt idx="23015">
                  <c:v>43410.90625</c:v>
                </c:pt>
                <c:pt idx="23016">
                  <c:v>43410.927083333401</c:v>
                </c:pt>
                <c:pt idx="23017">
                  <c:v>43410.947916666599</c:v>
                </c:pt>
                <c:pt idx="23018">
                  <c:v>43410.96875</c:v>
                </c:pt>
                <c:pt idx="23019">
                  <c:v>43410.989583333401</c:v>
                </c:pt>
                <c:pt idx="23020">
                  <c:v>43411.010416666599</c:v>
                </c:pt>
                <c:pt idx="23021">
                  <c:v>43411.03125</c:v>
                </c:pt>
                <c:pt idx="23022">
                  <c:v>43411.052083333401</c:v>
                </c:pt>
                <c:pt idx="23023">
                  <c:v>43411.072916666599</c:v>
                </c:pt>
                <c:pt idx="23024">
                  <c:v>43411.09375</c:v>
                </c:pt>
                <c:pt idx="23025">
                  <c:v>43411.114583333401</c:v>
                </c:pt>
                <c:pt idx="23026">
                  <c:v>43411.135416666599</c:v>
                </c:pt>
                <c:pt idx="23027">
                  <c:v>43411.15625</c:v>
                </c:pt>
                <c:pt idx="23028">
                  <c:v>43411.177083333401</c:v>
                </c:pt>
                <c:pt idx="23029">
                  <c:v>43411.197916666599</c:v>
                </c:pt>
                <c:pt idx="23030">
                  <c:v>43411.21875</c:v>
                </c:pt>
                <c:pt idx="23031">
                  <c:v>43411.239583333401</c:v>
                </c:pt>
                <c:pt idx="23032">
                  <c:v>43411.260416666599</c:v>
                </c:pt>
                <c:pt idx="23033">
                  <c:v>43411.28125</c:v>
                </c:pt>
                <c:pt idx="23034">
                  <c:v>43411.302083333401</c:v>
                </c:pt>
                <c:pt idx="23035">
                  <c:v>43411.322916666599</c:v>
                </c:pt>
                <c:pt idx="23036">
                  <c:v>43411.34375</c:v>
                </c:pt>
                <c:pt idx="23037">
                  <c:v>43411.364583333401</c:v>
                </c:pt>
                <c:pt idx="23038">
                  <c:v>43411.385416666599</c:v>
                </c:pt>
                <c:pt idx="23039">
                  <c:v>43411.40625</c:v>
                </c:pt>
                <c:pt idx="23040">
                  <c:v>43411.427083333401</c:v>
                </c:pt>
                <c:pt idx="23041">
                  <c:v>43411.447916666599</c:v>
                </c:pt>
                <c:pt idx="23042">
                  <c:v>43411.46875</c:v>
                </c:pt>
                <c:pt idx="23043">
                  <c:v>43411.489583333401</c:v>
                </c:pt>
                <c:pt idx="23044">
                  <c:v>43411.510416666599</c:v>
                </c:pt>
                <c:pt idx="23045">
                  <c:v>43411.53125</c:v>
                </c:pt>
                <c:pt idx="23046">
                  <c:v>43411.552083333401</c:v>
                </c:pt>
                <c:pt idx="23047">
                  <c:v>43411.572916666599</c:v>
                </c:pt>
                <c:pt idx="23048">
                  <c:v>43411.59375</c:v>
                </c:pt>
                <c:pt idx="23049">
                  <c:v>43411.614583333401</c:v>
                </c:pt>
                <c:pt idx="23050">
                  <c:v>43411.635416666599</c:v>
                </c:pt>
                <c:pt idx="23051">
                  <c:v>43411.65625</c:v>
                </c:pt>
                <c:pt idx="23052">
                  <c:v>43411.677083333401</c:v>
                </c:pt>
                <c:pt idx="23053">
                  <c:v>43411.697916666599</c:v>
                </c:pt>
                <c:pt idx="23054">
                  <c:v>43411.71875</c:v>
                </c:pt>
                <c:pt idx="23055">
                  <c:v>43411.739583333401</c:v>
                </c:pt>
                <c:pt idx="23056">
                  <c:v>43411.760416666599</c:v>
                </c:pt>
                <c:pt idx="23057">
                  <c:v>43411.78125</c:v>
                </c:pt>
                <c:pt idx="23058">
                  <c:v>43411.802083333401</c:v>
                </c:pt>
                <c:pt idx="23059">
                  <c:v>43411.822916666599</c:v>
                </c:pt>
                <c:pt idx="23060">
                  <c:v>43411.84375</c:v>
                </c:pt>
                <c:pt idx="23061">
                  <c:v>43411.864583333401</c:v>
                </c:pt>
                <c:pt idx="23062">
                  <c:v>43411.885416666599</c:v>
                </c:pt>
                <c:pt idx="23063">
                  <c:v>43411.90625</c:v>
                </c:pt>
                <c:pt idx="23064">
                  <c:v>43411.927083333401</c:v>
                </c:pt>
                <c:pt idx="23065">
                  <c:v>43411.947916666599</c:v>
                </c:pt>
                <c:pt idx="23066">
                  <c:v>43411.96875</c:v>
                </c:pt>
                <c:pt idx="23067">
                  <c:v>43411.989583333401</c:v>
                </c:pt>
                <c:pt idx="23068">
                  <c:v>43412.010416666599</c:v>
                </c:pt>
                <c:pt idx="23069">
                  <c:v>43412.03125</c:v>
                </c:pt>
                <c:pt idx="23070">
                  <c:v>43412.052083333401</c:v>
                </c:pt>
                <c:pt idx="23071">
                  <c:v>43412.072916666599</c:v>
                </c:pt>
                <c:pt idx="23072">
                  <c:v>43412.09375</c:v>
                </c:pt>
                <c:pt idx="23073">
                  <c:v>43412.114583333401</c:v>
                </c:pt>
                <c:pt idx="23074">
                  <c:v>43412.135416666599</c:v>
                </c:pt>
                <c:pt idx="23075">
                  <c:v>43412.15625</c:v>
                </c:pt>
                <c:pt idx="23076">
                  <c:v>43412.177083333401</c:v>
                </c:pt>
                <c:pt idx="23077">
                  <c:v>43412.197916666599</c:v>
                </c:pt>
                <c:pt idx="23078">
                  <c:v>43412.21875</c:v>
                </c:pt>
                <c:pt idx="23079">
                  <c:v>43412.239583333401</c:v>
                </c:pt>
                <c:pt idx="23080">
                  <c:v>43412.260416666599</c:v>
                </c:pt>
                <c:pt idx="23081">
                  <c:v>43412.28125</c:v>
                </c:pt>
                <c:pt idx="23082">
                  <c:v>43412.302083333401</c:v>
                </c:pt>
                <c:pt idx="23083">
                  <c:v>43412.322916666599</c:v>
                </c:pt>
                <c:pt idx="23084">
                  <c:v>43412.34375</c:v>
                </c:pt>
                <c:pt idx="23085">
                  <c:v>43412.364583333401</c:v>
                </c:pt>
                <c:pt idx="23086">
                  <c:v>43412.385416666599</c:v>
                </c:pt>
                <c:pt idx="23087">
                  <c:v>43412.40625</c:v>
                </c:pt>
                <c:pt idx="23088">
                  <c:v>43412.427083333401</c:v>
                </c:pt>
                <c:pt idx="23089">
                  <c:v>43412.447916666599</c:v>
                </c:pt>
                <c:pt idx="23090">
                  <c:v>43412.46875</c:v>
                </c:pt>
                <c:pt idx="23091">
                  <c:v>43412.489583333401</c:v>
                </c:pt>
                <c:pt idx="23092">
                  <c:v>43412.510416666599</c:v>
                </c:pt>
                <c:pt idx="23093">
                  <c:v>43412.53125</c:v>
                </c:pt>
                <c:pt idx="23094">
                  <c:v>43412.552083333401</c:v>
                </c:pt>
                <c:pt idx="23095">
                  <c:v>43412.572916666599</c:v>
                </c:pt>
                <c:pt idx="23096">
                  <c:v>43412.59375</c:v>
                </c:pt>
                <c:pt idx="23097">
                  <c:v>43412.614583333401</c:v>
                </c:pt>
                <c:pt idx="23098">
                  <c:v>43412.635416666599</c:v>
                </c:pt>
                <c:pt idx="23099">
                  <c:v>43412.65625</c:v>
                </c:pt>
                <c:pt idx="23100">
                  <c:v>43412.677083333401</c:v>
                </c:pt>
                <c:pt idx="23101">
                  <c:v>43412.697916666599</c:v>
                </c:pt>
                <c:pt idx="23102">
                  <c:v>43412.71875</c:v>
                </c:pt>
                <c:pt idx="23103">
                  <c:v>43412.739583333401</c:v>
                </c:pt>
                <c:pt idx="23104">
                  <c:v>43412.760416666599</c:v>
                </c:pt>
                <c:pt idx="23105">
                  <c:v>43412.78125</c:v>
                </c:pt>
                <c:pt idx="23106">
                  <c:v>43412.802083333401</c:v>
                </c:pt>
                <c:pt idx="23107">
                  <c:v>43412.822916666599</c:v>
                </c:pt>
                <c:pt idx="23108">
                  <c:v>43412.84375</c:v>
                </c:pt>
                <c:pt idx="23109">
                  <c:v>43412.864583333401</c:v>
                </c:pt>
                <c:pt idx="23110">
                  <c:v>43412.885416666599</c:v>
                </c:pt>
                <c:pt idx="23111">
                  <c:v>43412.90625</c:v>
                </c:pt>
                <c:pt idx="23112">
                  <c:v>43412.927083333401</c:v>
                </c:pt>
                <c:pt idx="23113">
                  <c:v>43412.947916666599</c:v>
                </c:pt>
                <c:pt idx="23114">
                  <c:v>43412.96875</c:v>
                </c:pt>
                <c:pt idx="23115">
                  <c:v>43412.989583333401</c:v>
                </c:pt>
                <c:pt idx="23116">
                  <c:v>43413.010416666599</c:v>
                </c:pt>
                <c:pt idx="23117">
                  <c:v>43413.03125</c:v>
                </c:pt>
                <c:pt idx="23118">
                  <c:v>43413.052083333401</c:v>
                </c:pt>
                <c:pt idx="23119">
                  <c:v>43413.072916666599</c:v>
                </c:pt>
                <c:pt idx="23120">
                  <c:v>43413.09375</c:v>
                </c:pt>
                <c:pt idx="23121">
                  <c:v>43413.114583333401</c:v>
                </c:pt>
                <c:pt idx="23122">
                  <c:v>43413.135416666599</c:v>
                </c:pt>
                <c:pt idx="23123">
                  <c:v>43413.15625</c:v>
                </c:pt>
                <c:pt idx="23124">
                  <c:v>43413.177083333401</c:v>
                </c:pt>
                <c:pt idx="23125">
                  <c:v>43413.197916666599</c:v>
                </c:pt>
                <c:pt idx="23126">
                  <c:v>43413.21875</c:v>
                </c:pt>
                <c:pt idx="23127">
                  <c:v>43413.239583333401</c:v>
                </c:pt>
                <c:pt idx="23128">
                  <c:v>43413.260416666599</c:v>
                </c:pt>
                <c:pt idx="23129">
                  <c:v>43413.28125</c:v>
                </c:pt>
                <c:pt idx="23130">
                  <c:v>43413.302083333401</c:v>
                </c:pt>
                <c:pt idx="23131">
                  <c:v>43413.322916666599</c:v>
                </c:pt>
                <c:pt idx="23132">
                  <c:v>43413.34375</c:v>
                </c:pt>
                <c:pt idx="23133">
                  <c:v>43413.364583333401</c:v>
                </c:pt>
                <c:pt idx="23134">
                  <c:v>43413.385416666599</c:v>
                </c:pt>
                <c:pt idx="23135">
                  <c:v>43413.40625</c:v>
                </c:pt>
                <c:pt idx="23136">
                  <c:v>43413.427083333401</c:v>
                </c:pt>
                <c:pt idx="23137">
                  <c:v>43413.447916666599</c:v>
                </c:pt>
                <c:pt idx="23138">
                  <c:v>43413.46875</c:v>
                </c:pt>
                <c:pt idx="23139">
                  <c:v>43413.489583333401</c:v>
                </c:pt>
                <c:pt idx="23140">
                  <c:v>43413.510416666599</c:v>
                </c:pt>
                <c:pt idx="23141">
                  <c:v>43413.53125</c:v>
                </c:pt>
                <c:pt idx="23142">
                  <c:v>43413.552083333401</c:v>
                </c:pt>
                <c:pt idx="23143">
                  <c:v>43413.572916666599</c:v>
                </c:pt>
                <c:pt idx="23144">
                  <c:v>43413.59375</c:v>
                </c:pt>
                <c:pt idx="23145">
                  <c:v>43413.614583333401</c:v>
                </c:pt>
                <c:pt idx="23146">
                  <c:v>43413.635416666599</c:v>
                </c:pt>
                <c:pt idx="23147">
                  <c:v>43413.65625</c:v>
                </c:pt>
                <c:pt idx="23148">
                  <c:v>43413.677083333401</c:v>
                </c:pt>
                <c:pt idx="23149">
                  <c:v>43413.697916666599</c:v>
                </c:pt>
                <c:pt idx="23150">
                  <c:v>43413.71875</c:v>
                </c:pt>
                <c:pt idx="23151">
                  <c:v>43413.739583333401</c:v>
                </c:pt>
                <c:pt idx="23152">
                  <c:v>43413.760416666599</c:v>
                </c:pt>
                <c:pt idx="23153">
                  <c:v>43413.78125</c:v>
                </c:pt>
                <c:pt idx="23154">
                  <c:v>43413.802083333401</c:v>
                </c:pt>
                <c:pt idx="23155">
                  <c:v>43413.822916666599</c:v>
                </c:pt>
                <c:pt idx="23156">
                  <c:v>43413.84375</c:v>
                </c:pt>
                <c:pt idx="23157">
                  <c:v>43413.864583333401</c:v>
                </c:pt>
                <c:pt idx="23158">
                  <c:v>43413.885416666599</c:v>
                </c:pt>
                <c:pt idx="23159">
                  <c:v>43413.90625</c:v>
                </c:pt>
                <c:pt idx="23160">
                  <c:v>43413.927083333401</c:v>
                </c:pt>
                <c:pt idx="23161">
                  <c:v>43413.947916666599</c:v>
                </c:pt>
                <c:pt idx="23162">
                  <c:v>43413.96875</c:v>
                </c:pt>
                <c:pt idx="23163">
                  <c:v>43413.989583333401</c:v>
                </c:pt>
                <c:pt idx="23164">
                  <c:v>43414.010416666599</c:v>
                </c:pt>
                <c:pt idx="23165">
                  <c:v>43414.03125</c:v>
                </c:pt>
                <c:pt idx="23166">
                  <c:v>43414.052083333401</c:v>
                </c:pt>
                <c:pt idx="23167">
                  <c:v>43414.072916666599</c:v>
                </c:pt>
                <c:pt idx="23168">
                  <c:v>43414.09375</c:v>
                </c:pt>
                <c:pt idx="23169">
                  <c:v>43414.114583333401</c:v>
                </c:pt>
                <c:pt idx="23170">
                  <c:v>43414.135416666599</c:v>
                </c:pt>
                <c:pt idx="23171">
                  <c:v>43414.15625</c:v>
                </c:pt>
                <c:pt idx="23172">
                  <c:v>43414.177083333401</c:v>
                </c:pt>
                <c:pt idx="23173">
                  <c:v>43414.197916666599</c:v>
                </c:pt>
                <c:pt idx="23174">
                  <c:v>43414.21875</c:v>
                </c:pt>
                <c:pt idx="23175">
                  <c:v>43414.239583333401</c:v>
                </c:pt>
                <c:pt idx="23176">
                  <c:v>43414.260416666599</c:v>
                </c:pt>
                <c:pt idx="23177">
                  <c:v>43414.28125</c:v>
                </c:pt>
                <c:pt idx="23178">
                  <c:v>43414.302083333401</c:v>
                </c:pt>
                <c:pt idx="23179">
                  <c:v>43414.322916666599</c:v>
                </c:pt>
                <c:pt idx="23180">
                  <c:v>43414.34375</c:v>
                </c:pt>
                <c:pt idx="23181">
                  <c:v>43414.364583333401</c:v>
                </c:pt>
                <c:pt idx="23182">
                  <c:v>43414.385416666599</c:v>
                </c:pt>
                <c:pt idx="23183">
                  <c:v>43414.40625</c:v>
                </c:pt>
                <c:pt idx="23184">
                  <c:v>43414.427083333401</c:v>
                </c:pt>
                <c:pt idx="23185">
                  <c:v>43414.447916666599</c:v>
                </c:pt>
                <c:pt idx="23186">
                  <c:v>43414.46875</c:v>
                </c:pt>
                <c:pt idx="23187">
                  <c:v>43414.489583333401</c:v>
                </c:pt>
                <c:pt idx="23188">
                  <c:v>43414.510416666599</c:v>
                </c:pt>
                <c:pt idx="23189">
                  <c:v>43414.53125</c:v>
                </c:pt>
                <c:pt idx="23190">
                  <c:v>43414.552083333401</c:v>
                </c:pt>
                <c:pt idx="23191">
                  <c:v>43414.572916666599</c:v>
                </c:pt>
                <c:pt idx="23192">
                  <c:v>43414.59375</c:v>
                </c:pt>
                <c:pt idx="23193">
                  <c:v>43414.614583333401</c:v>
                </c:pt>
                <c:pt idx="23194">
                  <c:v>43414.635416666599</c:v>
                </c:pt>
                <c:pt idx="23195">
                  <c:v>43414.65625</c:v>
                </c:pt>
                <c:pt idx="23196">
                  <c:v>43414.677083333401</c:v>
                </c:pt>
                <c:pt idx="23197">
                  <c:v>43414.697916666599</c:v>
                </c:pt>
                <c:pt idx="23198">
                  <c:v>43414.71875</c:v>
                </c:pt>
                <c:pt idx="23199">
                  <c:v>43414.739583333401</c:v>
                </c:pt>
                <c:pt idx="23200">
                  <c:v>43414.760416666599</c:v>
                </c:pt>
                <c:pt idx="23201">
                  <c:v>43414.78125</c:v>
                </c:pt>
                <c:pt idx="23202">
                  <c:v>43414.802083333401</c:v>
                </c:pt>
                <c:pt idx="23203">
                  <c:v>43414.822916666599</c:v>
                </c:pt>
                <c:pt idx="23204">
                  <c:v>43414.84375</c:v>
                </c:pt>
                <c:pt idx="23205">
                  <c:v>43414.864583333401</c:v>
                </c:pt>
                <c:pt idx="23206">
                  <c:v>43414.885416666599</c:v>
                </c:pt>
                <c:pt idx="23207">
                  <c:v>43414.90625</c:v>
                </c:pt>
                <c:pt idx="23208">
                  <c:v>43414.927083333401</c:v>
                </c:pt>
                <c:pt idx="23209">
                  <c:v>43414.947916666599</c:v>
                </c:pt>
                <c:pt idx="23210">
                  <c:v>43414.96875</c:v>
                </c:pt>
                <c:pt idx="23211">
                  <c:v>43414.989583333401</c:v>
                </c:pt>
                <c:pt idx="23212">
                  <c:v>43415.010416666599</c:v>
                </c:pt>
                <c:pt idx="23213">
                  <c:v>43415.03125</c:v>
                </c:pt>
                <c:pt idx="23214">
                  <c:v>43415.052083333401</c:v>
                </c:pt>
                <c:pt idx="23215">
                  <c:v>43415.072916666599</c:v>
                </c:pt>
                <c:pt idx="23216">
                  <c:v>43415.09375</c:v>
                </c:pt>
                <c:pt idx="23217">
                  <c:v>43415.114583333401</c:v>
                </c:pt>
                <c:pt idx="23218">
                  <c:v>43415.135416666599</c:v>
                </c:pt>
                <c:pt idx="23219">
                  <c:v>43415.15625</c:v>
                </c:pt>
                <c:pt idx="23220">
                  <c:v>43415.177083333401</c:v>
                </c:pt>
                <c:pt idx="23221">
                  <c:v>43415.197916666599</c:v>
                </c:pt>
                <c:pt idx="23222">
                  <c:v>43415.21875</c:v>
                </c:pt>
                <c:pt idx="23223">
                  <c:v>43415.239583333401</c:v>
                </c:pt>
                <c:pt idx="23224">
                  <c:v>43415.260416666599</c:v>
                </c:pt>
                <c:pt idx="23225">
                  <c:v>43415.28125</c:v>
                </c:pt>
                <c:pt idx="23226">
                  <c:v>43415.302083333401</c:v>
                </c:pt>
                <c:pt idx="23227">
                  <c:v>43415.322916666599</c:v>
                </c:pt>
                <c:pt idx="23228">
                  <c:v>43415.34375</c:v>
                </c:pt>
                <c:pt idx="23229">
                  <c:v>43415.364583333401</c:v>
                </c:pt>
                <c:pt idx="23230">
                  <c:v>43415.385416666599</c:v>
                </c:pt>
                <c:pt idx="23231">
                  <c:v>43415.40625</c:v>
                </c:pt>
                <c:pt idx="23232">
                  <c:v>43415.427083333401</c:v>
                </c:pt>
                <c:pt idx="23233">
                  <c:v>43415.447916666599</c:v>
                </c:pt>
                <c:pt idx="23234">
                  <c:v>43415.46875</c:v>
                </c:pt>
                <c:pt idx="23235">
                  <c:v>43415.489583333401</c:v>
                </c:pt>
                <c:pt idx="23236">
                  <c:v>43415.510416666599</c:v>
                </c:pt>
                <c:pt idx="23237">
                  <c:v>43415.53125</c:v>
                </c:pt>
                <c:pt idx="23238">
                  <c:v>43415.552083333401</c:v>
                </c:pt>
                <c:pt idx="23239">
                  <c:v>43415.572916666599</c:v>
                </c:pt>
                <c:pt idx="23240">
                  <c:v>43415.59375</c:v>
                </c:pt>
                <c:pt idx="23241">
                  <c:v>43415.614583333401</c:v>
                </c:pt>
                <c:pt idx="23242">
                  <c:v>43415.635416666599</c:v>
                </c:pt>
                <c:pt idx="23243">
                  <c:v>43415.65625</c:v>
                </c:pt>
                <c:pt idx="23244">
                  <c:v>43415.677083333401</c:v>
                </c:pt>
                <c:pt idx="23245">
                  <c:v>43415.697916666599</c:v>
                </c:pt>
                <c:pt idx="23246">
                  <c:v>43415.71875</c:v>
                </c:pt>
                <c:pt idx="23247">
                  <c:v>43415.739583333401</c:v>
                </c:pt>
                <c:pt idx="23248">
                  <c:v>43415.760416666599</c:v>
                </c:pt>
                <c:pt idx="23249">
                  <c:v>43415.78125</c:v>
                </c:pt>
                <c:pt idx="23250">
                  <c:v>43415.802083333401</c:v>
                </c:pt>
                <c:pt idx="23251">
                  <c:v>43415.822916666599</c:v>
                </c:pt>
                <c:pt idx="23252">
                  <c:v>43415.84375</c:v>
                </c:pt>
                <c:pt idx="23253">
                  <c:v>43415.864583333401</c:v>
                </c:pt>
                <c:pt idx="23254">
                  <c:v>43415.885416666599</c:v>
                </c:pt>
                <c:pt idx="23255">
                  <c:v>43415.90625</c:v>
                </c:pt>
                <c:pt idx="23256">
                  <c:v>43415.927083333401</c:v>
                </c:pt>
                <c:pt idx="23257">
                  <c:v>43415.947916666599</c:v>
                </c:pt>
                <c:pt idx="23258">
                  <c:v>43415.96875</c:v>
                </c:pt>
                <c:pt idx="23259">
                  <c:v>43415.989583333401</c:v>
                </c:pt>
                <c:pt idx="23260">
                  <c:v>43416.010416666599</c:v>
                </c:pt>
                <c:pt idx="23261">
                  <c:v>43416.03125</c:v>
                </c:pt>
                <c:pt idx="23262">
                  <c:v>43416.052083333401</c:v>
                </c:pt>
                <c:pt idx="23263">
                  <c:v>43416.072916666599</c:v>
                </c:pt>
                <c:pt idx="23264">
                  <c:v>43416.09375</c:v>
                </c:pt>
                <c:pt idx="23265">
                  <c:v>43416.114583333401</c:v>
                </c:pt>
                <c:pt idx="23266">
                  <c:v>43416.135416666599</c:v>
                </c:pt>
                <c:pt idx="23267">
                  <c:v>43416.15625</c:v>
                </c:pt>
                <c:pt idx="23268">
                  <c:v>43416.177083333401</c:v>
                </c:pt>
                <c:pt idx="23269">
                  <c:v>43416.197916666599</c:v>
                </c:pt>
                <c:pt idx="23270">
                  <c:v>43416.21875</c:v>
                </c:pt>
                <c:pt idx="23271">
                  <c:v>43416.239583333401</c:v>
                </c:pt>
                <c:pt idx="23272">
                  <c:v>43416.260416666599</c:v>
                </c:pt>
                <c:pt idx="23273">
                  <c:v>43416.28125</c:v>
                </c:pt>
                <c:pt idx="23274">
                  <c:v>43416.302083333401</c:v>
                </c:pt>
                <c:pt idx="23275">
                  <c:v>43416.322916666599</c:v>
                </c:pt>
                <c:pt idx="23276">
                  <c:v>43416.34375</c:v>
                </c:pt>
                <c:pt idx="23277">
                  <c:v>43416.364583333401</c:v>
                </c:pt>
                <c:pt idx="23278">
                  <c:v>43416.385416666599</c:v>
                </c:pt>
                <c:pt idx="23279">
                  <c:v>43416.40625</c:v>
                </c:pt>
                <c:pt idx="23280">
                  <c:v>43416.427083333401</c:v>
                </c:pt>
                <c:pt idx="23281">
                  <c:v>43416.447916666599</c:v>
                </c:pt>
                <c:pt idx="23282">
                  <c:v>43416.46875</c:v>
                </c:pt>
                <c:pt idx="23283">
                  <c:v>43416.489583333401</c:v>
                </c:pt>
                <c:pt idx="23284">
                  <c:v>43416.510416666599</c:v>
                </c:pt>
                <c:pt idx="23285">
                  <c:v>43416.53125</c:v>
                </c:pt>
                <c:pt idx="23286">
                  <c:v>43416.552083333401</c:v>
                </c:pt>
                <c:pt idx="23287">
                  <c:v>43416.572916666599</c:v>
                </c:pt>
                <c:pt idx="23288">
                  <c:v>43416.59375</c:v>
                </c:pt>
                <c:pt idx="23289">
                  <c:v>43416.614583333401</c:v>
                </c:pt>
                <c:pt idx="23290">
                  <c:v>43416.635416666599</c:v>
                </c:pt>
                <c:pt idx="23291">
                  <c:v>43416.65625</c:v>
                </c:pt>
                <c:pt idx="23292">
                  <c:v>43416.677083333401</c:v>
                </c:pt>
                <c:pt idx="23293">
                  <c:v>43416.697916666599</c:v>
                </c:pt>
                <c:pt idx="23294">
                  <c:v>43416.71875</c:v>
                </c:pt>
                <c:pt idx="23295">
                  <c:v>43416.739583333401</c:v>
                </c:pt>
                <c:pt idx="23296">
                  <c:v>43416.760416666599</c:v>
                </c:pt>
                <c:pt idx="23297">
                  <c:v>43416.78125</c:v>
                </c:pt>
                <c:pt idx="23298">
                  <c:v>43416.802083333401</c:v>
                </c:pt>
                <c:pt idx="23299">
                  <c:v>43416.822916666599</c:v>
                </c:pt>
                <c:pt idx="23300">
                  <c:v>43416.84375</c:v>
                </c:pt>
                <c:pt idx="23301">
                  <c:v>43416.864583333401</c:v>
                </c:pt>
                <c:pt idx="23302">
                  <c:v>43416.885416666599</c:v>
                </c:pt>
                <c:pt idx="23303">
                  <c:v>43416.90625</c:v>
                </c:pt>
                <c:pt idx="23304">
                  <c:v>43416.927083333401</c:v>
                </c:pt>
                <c:pt idx="23305">
                  <c:v>43416.947916666599</c:v>
                </c:pt>
                <c:pt idx="23306">
                  <c:v>43416.96875</c:v>
                </c:pt>
                <c:pt idx="23307">
                  <c:v>43416.989583333401</c:v>
                </c:pt>
                <c:pt idx="23308">
                  <c:v>43417.010416666599</c:v>
                </c:pt>
                <c:pt idx="23309">
                  <c:v>43417.03125</c:v>
                </c:pt>
                <c:pt idx="23310">
                  <c:v>43417.052083333401</c:v>
                </c:pt>
                <c:pt idx="23311">
                  <c:v>43417.072916666599</c:v>
                </c:pt>
                <c:pt idx="23312">
                  <c:v>43417.09375</c:v>
                </c:pt>
                <c:pt idx="23313">
                  <c:v>43417.114583333401</c:v>
                </c:pt>
                <c:pt idx="23314">
                  <c:v>43417.135416666599</c:v>
                </c:pt>
                <c:pt idx="23315">
                  <c:v>43417.15625</c:v>
                </c:pt>
                <c:pt idx="23316">
                  <c:v>43417.177083333401</c:v>
                </c:pt>
                <c:pt idx="23317">
                  <c:v>43417.197916666599</c:v>
                </c:pt>
                <c:pt idx="23318">
                  <c:v>43417.21875</c:v>
                </c:pt>
                <c:pt idx="23319">
                  <c:v>43417.239583333401</c:v>
                </c:pt>
                <c:pt idx="23320">
                  <c:v>43417.260416666599</c:v>
                </c:pt>
                <c:pt idx="23321">
                  <c:v>43417.28125</c:v>
                </c:pt>
                <c:pt idx="23322">
                  <c:v>43417.302083333401</c:v>
                </c:pt>
                <c:pt idx="23323">
                  <c:v>43417.322916666599</c:v>
                </c:pt>
                <c:pt idx="23324">
                  <c:v>43417.34375</c:v>
                </c:pt>
                <c:pt idx="23325">
                  <c:v>43417.364583333401</c:v>
                </c:pt>
                <c:pt idx="23326">
                  <c:v>43417.385416666599</c:v>
                </c:pt>
                <c:pt idx="23327">
                  <c:v>43417.40625</c:v>
                </c:pt>
                <c:pt idx="23328">
                  <c:v>43417.427083333401</c:v>
                </c:pt>
                <c:pt idx="23329">
                  <c:v>43417.447916666599</c:v>
                </c:pt>
                <c:pt idx="23330">
                  <c:v>43417.46875</c:v>
                </c:pt>
                <c:pt idx="23331">
                  <c:v>43417.489583333401</c:v>
                </c:pt>
                <c:pt idx="23332">
                  <c:v>43417.510416666599</c:v>
                </c:pt>
                <c:pt idx="23333">
                  <c:v>43417.53125</c:v>
                </c:pt>
                <c:pt idx="23334">
                  <c:v>43417.552083333401</c:v>
                </c:pt>
                <c:pt idx="23335">
                  <c:v>43417.572916666599</c:v>
                </c:pt>
                <c:pt idx="23336">
                  <c:v>43417.59375</c:v>
                </c:pt>
                <c:pt idx="23337">
                  <c:v>43417.614583333401</c:v>
                </c:pt>
                <c:pt idx="23338">
                  <c:v>43417.635416666599</c:v>
                </c:pt>
                <c:pt idx="23339">
                  <c:v>43417.65625</c:v>
                </c:pt>
                <c:pt idx="23340">
                  <c:v>43417.677083333401</c:v>
                </c:pt>
                <c:pt idx="23341">
                  <c:v>43417.697916666599</c:v>
                </c:pt>
                <c:pt idx="23342">
                  <c:v>43417.71875</c:v>
                </c:pt>
                <c:pt idx="23343">
                  <c:v>43417.739583333401</c:v>
                </c:pt>
                <c:pt idx="23344">
                  <c:v>43417.760416666599</c:v>
                </c:pt>
                <c:pt idx="23345">
                  <c:v>43417.78125</c:v>
                </c:pt>
                <c:pt idx="23346">
                  <c:v>43417.802083333401</c:v>
                </c:pt>
                <c:pt idx="23347">
                  <c:v>43417.822916666599</c:v>
                </c:pt>
                <c:pt idx="23348">
                  <c:v>43417.84375</c:v>
                </c:pt>
                <c:pt idx="23349">
                  <c:v>43417.864583333401</c:v>
                </c:pt>
                <c:pt idx="23350">
                  <c:v>43417.885416666599</c:v>
                </c:pt>
                <c:pt idx="23351">
                  <c:v>43417.90625</c:v>
                </c:pt>
                <c:pt idx="23352">
                  <c:v>43417.927083333401</c:v>
                </c:pt>
                <c:pt idx="23353">
                  <c:v>43417.947916666599</c:v>
                </c:pt>
                <c:pt idx="23354">
                  <c:v>43417.96875</c:v>
                </c:pt>
                <c:pt idx="23355">
                  <c:v>43417.989583333401</c:v>
                </c:pt>
                <c:pt idx="23356">
                  <c:v>43418.010416666599</c:v>
                </c:pt>
                <c:pt idx="23357">
                  <c:v>43418.03125</c:v>
                </c:pt>
                <c:pt idx="23358">
                  <c:v>43418.052083333401</c:v>
                </c:pt>
                <c:pt idx="23359">
                  <c:v>43418.072916666599</c:v>
                </c:pt>
                <c:pt idx="23360">
                  <c:v>43418.09375</c:v>
                </c:pt>
                <c:pt idx="23361">
                  <c:v>43418.114583333401</c:v>
                </c:pt>
                <c:pt idx="23362">
                  <c:v>43418.135416666599</c:v>
                </c:pt>
                <c:pt idx="23363">
                  <c:v>43418.15625</c:v>
                </c:pt>
                <c:pt idx="23364">
                  <c:v>43418.177083333401</c:v>
                </c:pt>
                <c:pt idx="23365">
                  <c:v>43418.197916666599</c:v>
                </c:pt>
                <c:pt idx="23366">
                  <c:v>43418.21875</c:v>
                </c:pt>
                <c:pt idx="23367">
                  <c:v>43418.239583333401</c:v>
                </c:pt>
                <c:pt idx="23368">
                  <c:v>43418.260416666599</c:v>
                </c:pt>
                <c:pt idx="23369">
                  <c:v>43418.28125</c:v>
                </c:pt>
                <c:pt idx="23370">
                  <c:v>43418.302083333401</c:v>
                </c:pt>
                <c:pt idx="23371">
                  <c:v>43418.322916666599</c:v>
                </c:pt>
                <c:pt idx="23372">
                  <c:v>43418.34375</c:v>
                </c:pt>
                <c:pt idx="23373">
                  <c:v>43418.364583333401</c:v>
                </c:pt>
                <c:pt idx="23374">
                  <c:v>43418.385416666599</c:v>
                </c:pt>
                <c:pt idx="23375">
                  <c:v>43418.40625</c:v>
                </c:pt>
                <c:pt idx="23376">
                  <c:v>43418.427083333401</c:v>
                </c:pt>
                <c:pt idx="23377">
                  <c:v>43418.447916666599</c:v>
                </c:pt>
                <c:pt idx="23378">
                  <c:v>43418.46875</c:v>
                </c:pt>
                <c:pt idx="23379">
                  <c:v>43418.489583333401</c:v>
                </c:pt>
                <c:pt idx="23380">
                  <c:v>43418.510416666599</c:v>
                </c:pt>
                <c:pt idx="23381">
                  <c:v>43418.53125</c:v>
                </c:pt>
                <c:pt idx="23382">
                  <c:v>43418.552083333401</c:v>
                </c:pt>
                <c:pt idx="23383">
                  <c:v>43418.572916666599</c:v>
                </c:pt>
                <c:pt idx="23384">
                  <c:v>43418.59375</c:v>
                </c:pt>
                <c:pt idx="23385">
                  <c:v>43418.614583333401</c:v>
                </c:pt>
                <c:pt idx="23386">
                  <c:v>43418.635416666599</c:v>
                </c:pt>
                <c:pt idx="23387">
                  <c:v>43418.65625</c:v>
                </c:pt>
                <c:pt idx="23388">
                  <c:v>43418.677083333401</c:v>
                </c:pt>
                <c:pt idx="23389">
                  <c:v>43418.697916666599</c:v>
                </c:pt>
                <c:pt idx="23390">
                  <c:v>43418.71875</c:v>
                </c:pt>
                <c:pt idx="23391">
                  <c:v>43418.739583333401</c:v>
                </c:pt>
                <c:pt idx="23392">
                  <c:v>43418.760416666599</c:v>
                </c:pt>
                <c:pt idx="23393">
                  <c:v>43418.78125</c:v>
                </c:pt>
                <c:pt idx="23394">
                  <c:v>43418.802083333401</c:v>
                </c:pt>
                <c:pt idx="23395">
                  <c:v>43418.822916666599</c:v>
                </c:pt>
                <c:pt idx="23396">
                  <c:v>43418.84375</c:v>
                </c:pt>
                <c:pt idx="23397">
                  <c:v>43418.864583333401</c:v>
                </c:pt>
                <c:pt idx="23398">
                  <c:v>43418.885416666599</c:v>
                </c:pt>
                <c:pt idx="23399">
                  <c:v>43418.90625</c:v>
                </c:pt>
                <c:pt idx="23400">
                  <c:v>43418.927083333401</c:v>
                </c:pt>
                <c:pt idx="23401">
                  <c:v>43418.947916666599</c:v>
                </c:pt>
                <c:pt idx="23402">
                  <c:v>43418.96875</c:v>
                </c:pt>
                <c:pt idx="23403">
                  <c:v>43418.989583333401</c:v>
                </c:pt>
                <c:pt idx="23404">
                  <c:v>43419.010416666599</c:v>
                </c:pt>
                <c:pt idx="23405">
                  <c:v>43419.03125</c:v>
                </c:pt>
                <c:pt idx="23406">
                  <c:v>43419.052083333401</c:v>
                </c:pt>
                <c:pt idx="23407">
                  <c:v>43419.072916666599</c:v>
                </c:pt>
                <c:pt idx="23408">
                  <c:v>43419.09375</c:v>
                </c:pt>
                <c:pt idx="23409">
                  <c:v>43419.114583333401</c:v>
                </c:pt>
                <c:pt idx="23410">
                  <c:v>43419.135416666599</c:v>
                </c:pt>
                <c:pt idx="23411">
                  <c:v>43419.15625</c:v>
                </c:pt>
                <c:pt idx="23412">
                  <c:v>43419.177083333401</c:v>
                </c:pt>
                <c:pt idx="23413">
                  <c:v>43419.197916666599</c:v>
                </c:pt>
                <c:pt idx="23414">
                  <c:v>43419.21875</c:v>
                </c:pt>
                <c:pt idx="23415">
                  <c:v>43419.239583333401</c:v>
                </c:pt>
                <c:pt idx="23416">
                  <c:v>43419.260416666599</c:v>
                </c:pt>
                <c:pt idx="23417">
                  <c:v>43419.28125</c:v>
                </c:pt>
                <c:pt idx="23418">
                  <c:v>43419.302083333401</c:v>
                </c:pt>
                <c:pt idx="23419">
                  <c:v>43419.322916666599</c:v>
                </c:pt>
                <c:pt idx="23420">
                  <c:v>43419.34375</c:v>
                </c:pt>
                <c:pt idx="23421">
                  <c:v>43419.364583333401</c:v>
                </c:pt>
                <c:pt idx="23422">
                  <c:v>43419.385416666599</c:v>
                </c:pt>
                <c:pt idx="23423">
                  <c:v>43419.40625</c:v>
                </c:pt>
                <c:pt idx="23424">
                  <c:v>43419.427083333401</c:v>
                </c:pt>
                <c:pt idx="23425">
                  <c:v>43419.447916666599</c:v>
                </c:pt>
                <c:pt idx="23426">
                  <c:v>43419.46875</c:v>
                </c:pt>
                <c:pt idx="23427">
                  <c:v>43419.489583333401</c:v>
                </c:pt>
                <c:pt idx="23428">
                  <c:v>43419.510416666599</c:v>
                </c:pt>
                <c:pt idx="23429">
                  <c:v>43419.53125</c:v>
                </c:pt>
                <c:pt idx="23430">
                  <c:v>43419.552083333401</c:v>
                </c:pt>
                <c:pt idx="23431">
                  <c:v>43419.572916666599</c:v>
                </c:pt>
                <c:pt idx="23432">
                  <c:v>43419.59375</c:v>
                </c:pt>
                <c:pt idx="23433">
                  <c:v>43419.614583333401</c:v>
                </c:pt>
                <c:pt idx="23434">
                  <c:v>43419.635416666599</c:v>
                </c:pt>
                <c:pt idx="23435">
                  <c:v>43419.65625</c:v>
                </c:pt>
                <c:pt idx="23436">
                  <c:v>43419.677083333401</c:v>
                </c:pt>
                <c:pt idx="23437">
                  <c:v>43419.697916666599</c:v>
                </c:pt>
                <c:pt idx="23438">
                  <c:v>43419.71875</c:v>
                </c:pt>
                <c:pt idx="23439">
                  <c:v>43419.739583333401</c:v>
                </c:pt>
                <c:pt idx="23440">
                  <c:v>43419.760416666599</c:v>
                </c:pt>
                <c:pt idx="23441">
                  <c:v>43419.78125</c:v>
                </c:pt>
                <c:pt idx="23442">
                  <c:v>43419.802083333401</c:v>
                </c:pt>
                <c:pt idx="23443">
                  <c:v>43419.822916666599</c:v>
                </c:pt>
                <c:pt idx="23444">
                  <c:v>43419.84375</c:v>
                </c:pt>
                <c:pt idx="23445">
                  <c:v>43419.864583333401</c:v>
                </c:pt>
                <c:pt idx="23446">
                  <c:v>43419.885416666599</c:v>
                </c:pt>
                <c:pt idx="23447">
                  <c:v>43419.90625</c:v>
                </c:pt>
                <c:pt idx="23448">
                  <c:v>43419.927083333401</c:v>
                </c:pt>
                <c:pt idx="23449">
                  <c:v>43419.947916666599</c:v>
                </c:pt>
                <c:pt idx="23450">
                  <c:v>43419.96875</c:v>
                </c:pt>
                <c:pt idx="23451">
                  <c:v>43419.989583333401</c:v>
                </c:pt>
                <c:pt idx="23452">
                  <c:v>43420.010416666599</c:v>
                </c:pt>
                <c:pt idx="23453">
                  <c:v>43420.03125</c:v>
                </c:pt>
                <c:pt idx="23454">
                  <c:v>43420.052083333401</c:v>
                </c:pt>
                <c:pt idx="23455">
                  <c:v>43420.072916666599</c:v>
                </c:pt>
                <c:pt idx="23456">
                  <c:v>43420.09375</c:v>
                </c:pt>
                <c:pt idx="23457">
                  <c:v>43420.114583333401</c:v>
                </c:pt>
                <c:pt idx="23458">
                  <c:v>43420.135416666599</c:v>
                </c:pt>
                <c:pt idx="23459">
                  <c:v>43420.15625</c:v>
                </c:pt>
                <c:pt idx="23460">
                  <c:v>43420.177083333401</c:v>
                </c:pt>
                <c:pt idx="23461">
                  <c:v>43420.197916666599</c:v>
                </c:pt>
                <c:pt idx="23462">
                  <c:v>43420.21875</c:v>
                </c:pt>
                <c:pt idx="23463">
                  <c:v>43420.239583333401</c:v>
                </c:pt>
                <c:pt idx="23464">
                  <c:v>43420.260416666599</c:v>
                </c:pt>
                <c:pt idx="23465">
                  <c:v>43420.28125</c:v>
                </c:pt>
                <c:pt idx="23466">
                  <c:v>43420.302083333401</c:v>
                </c:pt>
                <c:pt idx="23467">
                  <c:v>43420.322916666599</c:v>
                </c:pt>
                <c:pt idx="23468">
                  <c:v>43420.34375</c:v>
                </c:pt>
                <c:pt idx="23469">
                  <c:v>43420.364583333401</c:v>
                </c:pt>
                <c:pt idx="23470">
                  <c:v>43420.385416666599</c:v>
                </c:pt>
                <c:pt idx="23471">
                  <c:v>43420.40625</c:v>
                </c:pt>
                <c:pt idx="23472">
                  <c:v>43420.427083333401</c:v>
                </c:pt>
                <c:pt idx="23473">
                  <c:v>43420.447916666599</c:v>
                </c:pt>
                <c:pt idx="23474">
                  <c:v>43420.46875</c:v>
                </c:pt>
                <c:pt idx="23475">
                  <c:v>43420.489583333401</c:v>
                </c:pt>
                <c:pt idx="23476">
                  <c:v>43420.510416666599</c:v>
                </c:pt>
                <c:pt idx="23477">
                  <c:v>43420.53125</c:v>
                </c:pt>
                <c:pt idx="23478">
                  <c:v>43420.552083333401</c:v>
                </c:pt>
                <c:pt idx="23479">
                  <c:v>43420.572916666599</c:v>
                </c:pt>
                <c:pt idx="23480">
                  <c:v>43420.59375</c:v>
                </c:pt>
                <c:pt idx="23481">
                  <c:v>43420.614583333401</c:v>
                </c:pt>
                <c:pt idx="23482">
                  <c:v>43420.635416666599</c:v>
                </c:pt>
                <c:pt idx="23483">
                  <c:v>43420.65625</c:v>
                </c:pt>
                <c:pt idx="23484">
                  <c:v>43420.677083333401</c:v>
                </c:pt>
                <c:pt idx="23485">
                  <c:v>43420.697916666599</c:v>
                </c:pt>
                <c:pt idx="23486">
                  <c:v>43420.71875</c:v>
                </c:pt>
                <c:pt idx="23487">
                  <c:v>43420.739583333401</c:v>
                </c:pt>
                <c:pt idx="23488">
                  <c:v>43420.760416666599</c:v>
                </c:pt>
                <c:pt idx="23489">
                  <c:v>43420.78125</c:v>
                </c:pt>
                <c:pt idx="23490">
                  <c:v>43420.802083333401</c:v>
                </c:pt>
                <c:pt idx="23491">
                  <c:v>43420.822916666599</c:v>
                </c:pt>
                <c:pt idx="23492">
                  <c:v>43420.84375</c:v>
                </c:pt>
                <c:pt idx="23493">
                  <c:v>43420.864583333401</c:v>
                </c:pt>
                <c:pt idx="23494">
                  <c:v>43420.885416666599</c:v>
                </c:pt>
                <c:pt idx="23495">
                  <c:v>43420.90625</c:v>
                </c:pt>
                <c:pt idx="23496">
                  <c:v>43420.927083333401</c:v>
                </c:pt>
                <c:pt idx="23497">
                  <c:v>43420.947916666599</c:v>
                </c:pt>
                <c:pt idx="23498">
                  <c:v>43420.96875</c:v>
                </c:pt>
                <c:pt idx="23499">
                  <c:v>43420.989583333401</c:v>
                </c:pt>
                <c:pt idx="23500">
                  <c:v>43421.010416666599</c:v>
                </c:pt>
                <c:pt idx="23501">
                  <c:v>43421.03125</c:v>
                </c:pt>
                <c:pt idx="23502">
                  <c:v>43421.052083333401</c:v>
                </c:pt>
                <c:pt idx="23503">
                  <c:v>43421.072916666599</c:v>
                </c:pt>
                <c:pt idx="23504">
                  <c:v>43421.09375</c:v>
                </c:pt>
                <c:pt idx="23505">
                  <c:v>43421.114583333401</c:v>
                </c:pt>
                <c:pt idx="23506">
                  <c:v>43421.135416666599</c:v>
                </c:pt>
                <c:pt idx="23507">
                  <c:v>43421.15625</c:v>
                </c:pt>
                <c:pt idx="23508">
                  <c:v>43421.177083333401</c:v>
                </c:pt>
                <c:pt idx="23509">
                  <c:v>43421.197916666599</c:v>
                </c:pt>
                <c:pt idx="23510">
                  <c:v>43421.21875</c:v>
                </c:pt>
                <c:pt idx="23511">
                  <c:v>43421.239583333401</c:v>
                </c:pt>
                <c:pt idx="23512">
                  <c:v>43421.260416666599</c:v>
                </c:pt>
                <c:pt idx="23513">
                  <c:v>43421.28125</c:v>
                </c:pt>
                <c:pt idx="23514">
                  <c:v>43421.302083333401</c:v>
                </c:pt>
                <c:pt idx="23515">
                  <c:v>43421.322916666599</c:v>
                </c:pt>
                <c:pt idx="23516">
                  <c:v>43421.34375</c:v>
                </c:pt>
                <c:pt idx="23517">
                  <c:v>43421.364583333401</c:v>
                </c:pt>
                <c:pt idx="23518">
                  <c:v>43421.385416666599</c:v>
                </c:pt>
                <c:pt idx="23519">
                  <c:v>43421.40625</c:v>
                </c:pt>
                <c:pt idx="23520">
                  <c:v>43421.427083333401</c:v>
                </c:pt>
                <c:pt idx="23521">
                  <c:v>43421.447916666599</c:v>
                </c:pt>
                <c:pt idx="23522">
                  <c:v>43421.46875</c:v>
                </c:pt>
                <c:pt idx="23523">
                  <c:v>43421.489583333401</c:v>
                </c:pt>
                <c:pt idx="23524">
                  <c:v>43421.510416666599</c:v>
                </c:pt>
                <c:pt idx="23525">
                  <c:v>43421.53125</c:v>
                </c:pt>
                <c:pt idx="23526">
                  <c:v>43421.552083333401</c:v>
                </c:pt>
                <c:pt idx="23527">
                  <c:v>43421.572916666599</c:v>
                </c:pt>
                <c:pt idx="23528">
                  <c:v>43421.59375</c:v>
                </c:pt>
                <c:pt idx="23529">
                  <c:v>43421.614583333401</c:v>
                </c:pt>
                <c:pt idx="23530">
                  <c:v>43421.635416666599</c:v>
                </c:pt>
                <c:pt idx="23531">
                  <c:v>43421.65625</c:v>
                </c:pt>
                <c:pt idx="23532">
                  <c:v>43421.677083333401</c:v>
                </c:pt>
                <c:pt idx="23533">
                  <c:v>43421.697916666599</c:v>
                </c:pt>
                <c:pt idx="23534">
                  <c:v>43421.71875</c:v>
                </c:pt>
                <c:pt idx="23535">
                  <c:v>43421.739583333401</c:v>
                </c:pt>
                <c:pt idx="23536">
                  <c:v>43421.760416666599</c:v>
                </c:pt>
                <c:pt idx="23537">
                  <c:v>43421.78125</c:v>
                </c:pt>
                <c:pt idx="23538">
                  <c:v>43421.802083333401</c:v>
                </c:pt>
                <c:pt idx="23539">
                  <c:v>43421.822916666599</c:v>
                </c:pt>
                <c:pt idx="23540">
                  <c:v>43421.84375</c:v>
                </c:pt>
                <c:pt idx="23541">
                  <c:v>43421.864583333401</c:v>
                </c:pt>
                <c:pt idx="23542">
                  <c:v>43421.885416666599</c:v>
                </c:pt>
                <c:pt idx="23543">
                  <c:v>43421.90625</c:v>
                </c:pt>
                <c:pt idx="23544">
                  <c:v>43421.927083333401</c:v>
                </c:pt>
                <c:pt idx="23545">
                  <c:v>43421.947916666599</c:v>
                </c:pt>
                <c:pt idx="23546">
                  <c:v>43421.96875</c:v>
                </c:pt>
                <c:pt idx="23547">
                  <c:v>43421.989583333401</c:v>
                </c:pt>
                <c:pt idx="23548">
                  <c:v>43422.010416666599</c:v>
                </c:pt>
                <c:pt idx="23549">
                  <c:v>43422.03125</c:v>
                </c:pt>
                <c:pt idx="23550">
                  <c:v>43422.052083333401</c:v>
                </c:pt>
                <c:pt idx="23551">
                  <c:v>43422.072916666599</c:v>
                </c:pt>
                <c:pt idx="23552">
                  <c:v>43422.09375</c:v>
                </c:pt>
                <c:pt idx="23553">
                  <c:v>43422.114583333401</c:v>
                </c:pt>
                <c:pt idx="23554">
                  <c:v>43422.135416666599</c:v>
                </c:pt>
                <c:pt idx="23555">
                  <c:v>43422.15625</c:v>
                </c:pt>
                <c:pt idx="23556">
                  <c:v>43422.177083333401</c:v>
                </c:pt>
                <c:pt idx="23557">
                  <c:v>43422.197916666599</c:v>
                </c:pt>
                <c:pt idx="23558">
                  <c:v>43422.21875</c:v>
                </c:pt>
                <c:pt idx="23559">
                  <c:v>43422.239583333401</c:v>
                </c:pt>
                <c:pt idx="23560">
                  <c:v>43422.260416666599</c:v>
                </c:pt>
                <c:pt idx="23561">
                  <c:v>43422.28125</c:v>
                </c:pt>
                <c:pt idx="23562">
                  <c:v>43422.302083333401</c:v>
                </c:pt>
                <c:pt idx="23563">
                  <c:v>43422.322916666599</c:v>
                </c:pt>
                <c:pt idx="23564">
                  <c:v>43422.34375</c:v>
                </c:pt>
                <c:pt idx="23565">
                  <c:v>43422.364583333401</c:v>
                </c:pt>
                <c:pt idx="23566">
                  <c:v>43422.385416666599</c:v>
                </c:pt>
                <c:pt idx="23567">
                  <c:v>43422.40625</c:v>
                </c:pt>
                <c:pt idx="23568">
                  <c:v>43422.427083333401</c:v>
                </c:pt>
                <c:pt idx="23569">
                  <c:v>43422.447916666599</c:v>
                </c:pt>
                <c:pt idx="23570">
                  <c:v>43422.46875</c:v>
                </c:pt>
                <c:pt idx="23571">
                  <c:v>43422.489583333401</c:v>
                </c:pt>
                <c:pt idx="23572">
                  <c:v>43422.510416666599</c:v>
                </c:pt>
                <c:pt idx="23573">
                  <c:v>43422.53125</c:v>
                </c:pt>
                <c:pt idx="23574">
                  <c:v>43422.552083333401</c:v>
                </c:pt>
                <c:pt idx="23575">
                  <c:v>43422.572916666599</c:v>
                </c:pt>
                <c:pt idx="23576">
                  <c:v>43422.59375</c:v>
                </c:pt>
                <c:pt idx="23577">
                  <c:v>43422.614583333401</c:v>
                </c:pt>
                <c:pt idx="23578">
                  <c:v>43422.635416666599</c:v>
                </c:pt>
                <c:pt idx="23579">
                  <c:v>43422.65625</c:v>
                </c:pt>
                <c:pt idx="23580">
                  <c:v>43422.677083333401</c:v>
                </c:pt>
                <c:pt idx="23581">
                  <c:v>43422.697916666599</c:v>
                </c:pt>
                <c:pt idx="23582">
                  <c:v>43422.71875</c:v>
                </c:pt>
                <c:pt idx="23583">
                  <c:v>43422.739583333401</c:v>
                </c:pt>
                <c:pt idx="23584">
                  <c:v>43422.760416666599</c:v>
                </c:pt>
                <c:pt idx="23585">
                  <c:v>43422.78125</c:v>
                </c:pt>
                <c:pt idx="23586">
                  <c:v>43422.802083333401</c:v>
                </c:pt>
                <c:pt idx="23587">
                  <c:v>43422.822916666599</c:v>
                </c:pt>
                <c:pt idx="23588">
                  <c:v>43422.84375</c:v>
                </c:pt>
                <c:pt idx="23589">
                  <c:v>43422.864583333401</c:v>
                </c:pt>
                <c:pt idx="23590">
                  <c:v>43422.885416666599</c:v>
                </c:pt>
                <c:pt idx="23591">
                  <c:v>43422.90625</c:v>
                </c:pt>
                <c:pt idx="23592">
                  <c:v>43422.927083333401</c:v>
                </c:pt>
                <c:pt idx="23593">
                  <c:v>43422.947916666599</c:v>
                </c:pt>
                <c:pt idx="23594">
                  <c:v>43422.96875</c:v>
                </c:pt>
                <c:pt idx="23595">
                  <c:v>43422.989583333401</c:v>
                </c:pt>
                <c:pt idx="23596">
                  <c:v>43423.010416666599</c:v>
                </c:pt>
                <c:pt idx="23597">
                  <c:v>43423.03125</c:v>
                </c:pt>
                <c:pt idx="23598">
                  <c:v>43423.052083333401</c:v>
                </c:pt>
                <c:pt idx="23599">
                  <c:v>43423.072916666599</c:v>
                </c:pt>
                <c:pt idx="23600">
                  <c:v>43423.09375</c:v>
                </c:pt>
                <c:pt idx="23601">
                  <c:v>43423.114583333401</c:v>
                </c:pt>
                <c:pt idx="23602">
                  <c:v>43423.135416666599</c:v>
                </c:pt>
                <c:pt idx="23603">
                  <c:v>43423.15625</c:v>
                </c:pt>
                <c:pt idx="23604">
                  <c:v>43423.177083333401</c:v>
                </c:pt>
                <c:pt idx="23605">
                  <c:v>43423.197916666599</c:v>
                </c:pt>
                <c:pt idx="23606">
                  <c:v>43423.21875</c:v>
                </c:pt>
                <c:pt idx="23607">
                  <c:v>43423.239583333401</c:v>
                </c:pt>
                <c:pt idx="23608">
                  <c:v>43423.260416666599</c:v>
                </c:pt>
                <c:pt idx="23609">
                  <c:v>43423.28125</c:v>
                </c:pt>
                <c:pt idx="23610">
                  <c:v>43423.302083333401</c:v>
                </c:pt>
                <c:pt idx="23611">
                  <c:v>43423.322916666599</c:v>
                </c:pt>
                <c:pt idx="23612">
                  <c:v>43423.34375</c:v>
                </c:pt>
                <c:pt idx="23613">
                  <c:v>43423.364583333401</c:v>
                </c:pt>
                <c:pt idx="23614">
                  <c:v>43423.385416666599</c:v>
                </c:pt>
                <c:pt idx="23615">
                  <c:v>43423.40625</c:v>
                </c:pt>
                <c:pt idx="23616">
                  <c:v>43423.427083333401</c:v>
                </c:pt>
                <c:pt idx="23617">
                  <c:v>43423.447916666599</c:v>
                </c:pt>
                <c:pt idx="23618">
                  <c:v>43423.46875</c:v>
                </c:pt>
                <c:pt idx="23619">
                  <c:v>43423.489583333401</c:v>
                </c:pt>
                <c:pt idx="23620">
                  <c:v>43423.510416666599</c:v>
                </c:pt>
                <c:pt idx="23621">
                  <c:v>43423.53125</c:v>
                </c:pt>
                <c:pt idx="23622">
                  <c:v>43423.552083333401</c:v>
                </c:pt>
                <c:pt idx="23623">
                  <c:v>43423.572916666599</c:v>
                </c:pt>
                <c:pt idx="23624">
                  <c:v>43423.59375</c:v>
                </c:pt>
                <c:pt idx="23625">
                  <c:v>43423.614583333401</c:v>
                </c:pt>
                <c:pt idx="23626">
                  <c:v>43423.635416666599</c:v>
                </c:pt>
                <c:pt idx="23627">
                  <c:v>43423.65625</c:v>
                </c:pt>
                <c:pt idx="23628">
                  <c:v>43423.677083333401</c:v>
                </c:pt>
                <c:pt idx="23629">
                  <c:v>43423.697916666599</c:v>
                </c:pt>
                <c:pt idx="23630">
                  <c:v>43423.71875</c:v>
                </c:pt>
                <c:pt idx="23631">
                  <c:v>43423.739583333401</c:v>
                </c:pt>
                <c:pt idx="23632">
                  <c:v>43423.760416666599</c:v>
                </c:pt>
                <c:pt idx="23633">
                  <c:v>43423.78125</c:v>
                </c:pt>
                <c:pt idx="23634">
                  <c:v>43423.802083333401</c:v>
                </c:pt>
                <c:pt idx="23635">
                  <c:v>43423.822916666599</c:v>
                </c:pt>
                <c:pt idx="23636">
                  <c:v>43423.84375</c:v>
                </c:pt>
                <c:pt idx="23637">
                  <c:v>43423.864583333401</c:v>
                </c:pt>
                <c:pt idx="23638">
                  <c:v>43423.885416666599</c:v>
                </c:pt>
                <c:pt idx="23639">
                  <c:v>43423.90625</c:v>
                </c:pt>
                <c:pt idx="23640">
                  <c:v>43423.927083333401</c:v>
                </c:pt>
                <c:pt idx="23641">
                  <c:v>43423.947916666599</c:v>
                </c:pt>
                <c:pt idx="23642">
                  <c:v>43423.96875</c:v>
                </c:pt>
                <c:pt idx="23643">
                  <c:v>43423.989583333401</c:v>
                </c:pt>
                <c:pt idx="23644">
                  <c:v>43424.010416666599</c:v>
                </c:pt>
                <c:pt idx="23645">
                  <c:v>43424.03125</c:v>
                </c:pt>
                <c:pt idx="23646">
                  <c:v>43424.052083333401</c:v>
                </c:pt>
                <c:pt idx="23647">
                  <c:v>43424.072916666599</c:v>
                </c:pt>
                <c:pt idx="23648">
                  <c:v>43424.09375</c:v>
                </c:pt>
                <c:pt idx="23649">
                  <c:v>43424.114583333401</c:v>
                </c:pt>
                <c:pt idx="23650">
                  <c:v>43424.135416666599</c:v>
                </c:pt>
                <c:pt idx="23651">
                  <c:v>43424.15625</c:v>
                </c:pt>
                <c:pt idx="23652">
                  <c:v>43424.177083333401</c:v>
                </c:pt>
                <c:pt idx="23653">
                  <c:v>43424.197916666599</c:v>
                </c:pt>
                <c:pt idx="23654">
                  <c:v>43424.21875</c:v>
                </c:pt>
                <c:pt idx="23655">
                  <c:v>43424.239583333401</c:v>
                </c:pt>
                <c:pt idx="23656">
                  <c:v>43424.260416666599</c:v>
                </c:pt>
                <c:pt idx="23657">
                  <c:v>43424.28125</c:v>
                </c:pt>
                <c:pt idx="23658">
                  <c:v>43424.302083333401</c:v>
                </c:pt>
                <c:pt idx="23659">
                  <c:v>43424.322916666599</c:v>
                </c:pt>
                <c:pt idx="23660">
                  <c:v>43424.34375</c:v>
                </c:pt>
                <c:pt idx="23661">
                  <c:v>43424.364583333401</c:v>
                </c:pt>
                <c:pt idx="23662">
                  <c:v>43424.385416666599</c:v>
                </c:pt>
                <c:pt idx="23663">
                  <c:v>43424.40625</c:v>
                </c:pt>
                <c:pt idx="23664">
                  <c:v>43424.427083333401</c:v>
                </c:pt>
                <c:pt idx="23665">
                  <c:v>43424.447916666599</c:v>
                </c:pt>
                <c:pt idx="23666">
                  <c:v>43424.46875</c:v>
                </c:pt>
                <c:pt idx="23667">
                  <c:v>43424.489583333401</c:v>
                </c:pt>
                <c:pt idx="23668">
                  <c:v>43424.510416666599</c:v>
                </c:pt>
                <c:pt idx="23669">
                  <c:v>43424.53125</c:v>
                </c:pt>
                <c:pt idx="23670">
                  <c:v>43424.552083333401</c:v>
                </c:pt>
                <c:pt idx="23671">
                  <c:v>43424.572916666599</c:v>
                </c:pt>
                <c:pt idx="23672">
                  <c:v>43424.59375</c:v>
                </c:pt>
                <c:pt idx="23673">
                  <c:v>43424.614583333401</c:v>
                </c:pt>
                <c:pt idx="23674">
                  <c:v>43424.635416666599</c:v>
                </c:pt>
                <c:pt idx="23675">
                  <c:v>43424.65625</c:v>
                </c:pt>
                <c:pt idx="23676">
                  <c:v>43424.677083333401</c:v>
                </c:pt>
                <c:pt idx="23677">
                  <c:v>43424.697916666599</c:v>
                </c:pt>
                <c:pt idx="23678">
                  <c:v>43424.71875</c:v>
                </c:pt>
                <c:pt idx="23679">
                  <c:v>43424.739583333401</c:v>
                </c:pt>
                <c:pt idx="23680">
                  <c:v>43424.760416666599</c:v>
                </c:pt>
                <c:pt idx="23681">
                  <c:v>43424.78125</c:v>
                </c:pt>
                <c:pt idx="23682">
                  <c:v>43424.802083333401</c:v>
                </c:pt>
                <c:pt idx="23683">
                  <c:v>43424.822916666599</c:v>
                </c:pt>
                <c:pt idx="23684">
                  <c:v>43424.84375</c:v>
                </c:pt>
                <c:pt idx="23685">
                  <c:v>43424.864583333401</c:v>
                </c:pt>
                <c:pt idx="23686">
                  <c:v>43424.885416666599</c:v>
                </c:pt>
                <c:pt idx="23687">
                  <c:v>43424.90625</c:v>
                </c:pt>
                <c:pt idx="23688">
                  <c:v>43424.927083333401</c:v>
                </c:pt>
                <c:pt idx="23689">
                  <c:v>43424.947916666599</c:v>
                </c:pt>
                <c:pt idx="23690">
                  <c:v>43424.96875</c:v>
                </c:pt>
                <c:pt idx="23691">
                  <c:v>43424.989583333401</c:v>
                </c:pt>
                <c:pt idx="23692">
                  <c:v>43425.010416666599</c:v>
                </c:pt>
                <c:pt idx="23693">
                  <c:v>43425.03125</c:v>
                </c:pt>
                <c:pt idx="23694">
                  <c:v>43425.052083333401</c:v>
                </c:pt>
                <c:pt idx="23695">
                  <c:v>43425.072916666599</c:v>
                </c:pt>
                <c:pt idx="23696">
                  <c:v>43425.09375</c:v>
                </c:pt>
                <c:pt idx="23697">
                  <c:v>43425.114583333401</c:v>
                </c:pt>
                <c:pt idx="23698">
                  <c:v>43425.135416666599</c:v>
                </c:pt>
                <c:pt idx="23699">
                  <c:v>43425.15625</c:v>
                </c:pt>
                <c:pt idx="23700">
                  <c:v>43425.177083333401</c:v>
                </c:pt>
                <c:pt idx="23701">
                  <c:v>43425.197916666599</c:v>
                </c:pt>
                <c:pt idx="23702">
                  <c:v>43425.21875</c:v>
                </c:pt>
                <c:pt idx="23703">
                  <c:v>43425.239583333401</c:v>
                </c:pt>
                <c:pt idx="23704">
                  <c:v>43425.260416666599</c:v>
                </c:pt>
                <c:pt idx="23705">
                  <c:v>43425.28125</c:v>
                </c:pt>
                <c:pt idx="23706">
                  <c:v>43425.302083333401</c:v>
                </c:pt>
                <c:pt idx="23707">
                  <c:v>43425.322916666599</c:v>
                </c:pt>
                <c:pt idx="23708">
                  <c:v>43425.34375</c:v>
                </c:pt>
                <c:pt idx="23709">
                  <c:v>43425.364583333401</c:v>
                </c:pt>
                <c:pt idx="23710">
                  <c:v>43425.385416666599</c:v>
                </c:pt>
                <c:pt idx="23711">
                  <c:v>43425.40625</c:v>
                </c:pt>
                <c:pt idx="23712">
                  <c:v>43425.427083333401</c:v>
                </c:pt>
                <c:pt idx="23713">
                  <c:v>43425.447916666599</c:v>
                </c:pt>
                <c:pt idx="23714">
                  <c:v>43425.46875</c:v>
                </c:pt>
                <c:pt idx="23715">
                  <c:v>43425.489583333401</c:v>
                </c:pt>
                <c:pt idx="23716">
                  <c:v>43425.510416666599</c:v>
                </c:pt>
                <c:pt idx="23717">
                  <c:v>43425.53125</c:v>
                </c:pt>
                <c:pt idx="23718">
                  <c:v>43425.552083333401</c:v>
                </c:pt>
                <c:pt idx="23719">
                  <c:v>43425.572916666599</c:v>
                </c:pt>
                <c:pt idx="23720">
                  <c:v>43425.59375</c:v>
                </c:pt>
                <c:pt idx="23721">
                  <c:v>43425.614583333401</c:v>
                </c:pt>
                <c:pt idx="23722">
                  <c:v>43425.635416666599</c:v>
                </c:pt>
                <c:pt idx="23723">
                  <c:v>43425.65625</c:v>
                </c:pt>
                <c:pt idx="23724">
                  <c:v>43425.677083333401</c:v>
                </c:pt>
                <c:pt idx="23725">
                  <c:v>43425.697916666599</c:v>
                </c:pt>
                <c:pt idx="23726">
                  <c:v>43425.71875</c:v>
                </c:pt>
                <c:pt idx="23727">
                  <c:v>43425.739583333401</c:v>
                </c:pt>
                <c:pt idx="23728">
                  <c:v>43425.760416666599</c:v>
                </c:pt>
                <c:pt idx="23729">
                  <c:v>43425.78125</c:v>
                </c:pt>
                <c:pt idx="23730">
                  <c:v>43425.802083333401</c:v>
                </c:pt>
                <c:pt idx="23731">
                  <c:v>43425.822916666599</c:v>
                </c:pt>
                <c:pt idx="23732">
                  <c:v>43425.84375</c:v>
                </c:pt>
                <c:pt idx="23733">
                  <c:v>43425.864583333401</c:v>
                </c:pt>
                <c:pt idx="23734">
                  <c:v>43425.885416666599</c:v>
                </c:pt>
                <c:pt idx="23735">
                  <c:v>43425.90625</c:v>
                </c:pt>
                <c:pt idx="23736">
                  <c:v>43425.927083333401</c:v>
                </c:pt>
                <c:pt idx="23737">
                  <c:v>43425.947916666599</c:v>
                </c:pt>
                <c:pt idx="23738">
                  <c:v>43425.96875</c:v>
                </c:pt>
                <c:pt idx="23739">
                  <c:v>43425.989583333401</c:v>
                </c:pt>
                <c:pt idx="23740">
                  <c:v>43426.010416666599</c:v>
                </c:pt>
                <c:pt idx="23741">
                  <c:v>43426.03125</c:v>
                </c:pt>
                <c:pt idx="23742">
                  <c:v>43426.052083333401</c:v>
                </c:pt>
                <c:pt idx="23743">
                  <c:v>43426.072916666599</c:v>
                </c:pt>
                <c:pt idx="23744">
                  <c:v>43426.09375</c:v>
                </c:pt>
                <c:pt idx="23745">
                  <c:v>43426.114583333401</c:v>
                </c:pt>
                <c:pt idx="23746">
                  <c:v>43426.135416666599</c:v>
                </c:pt>
                <c:pt idx="23747">
                  <c:v>43426.15625</c:v>
                </c:pt>
                <c:pt idx="23748">
                  <c:v>43426.177083333401</c:v>
                </c:pt>
                <c:pt idx="23749">
                  <c:v>43426.197916666599</c:v>
                </c:pt>
                <c:pt idx="23750">
                  <c:v>43426.21875</c:v>
                </c:pt>
                <c:pt idx="23751">
                  <c:v>43426.239583333401</c:v>
                </c:pt>
                <c:pt idx="23752">
                  <c:v>43426.260416666599</c:v>
                </c:pt>
                <c:pt idx="23753">
                  <c:v>43426.28125</c:v>
                </c:pt>
                <c:pt idx="23754">
                  <c:v>43426.302083333401</c:v>
                </c:pt>
                <c:pt idx="23755">
                  <c:v>43426.322916666599</c:v>
                </c:pt>
                <c:pt idx="23756">
                  <c:v>43426.34375</c:v>
                </c:pt>
                <c:pt idx="23757">
                  <c:v>43426.364583333401</c:v>
                </c:pt>
                <c:pt idx="23758">
                  <c:v>43426.385416666599</c:v>
                </c:pt>
                <c:pt idx="23759">
                  <c:v>43426.40625</c:v>
                </c:pt>
                <c:pt idx="23760">
                  <c:v>43426.427083333401</c:v>
                </c:pt>
                <c:pt idx="23761">
                  <c:v>43426.447916666599</c:v>
                </c:pt>
                <c:pt idx="23762">
                  <c:v>43426.46875</c:v>
                </c:pt>
                <c:pt idx="23763">
                  <c:v>43426.489583333401</c:v>
                </c:pt>
                <c:pt idx="23764">
                  <c:v>43426.510416666599</c:v>
                </c:pt>
                <c:pt idx="23765">
                  <c:v>43426.53125</c:v>
                </c:pt>
                <c:pt idx="23766">
                  <c:v>43426.552083333401</c:v>
                </c:pt>
                <c:pt idx="23767">
                  <c:v>43426.572916666599</c:v>
                </c:pt>
                <c:pt idx="23768">
                  <c:v>43426.59375</c:v>
                </c:pt>
                <c:pt idx="23769">
                  <c:v>43426.614583333401</c:v>
                </c:pt>
                <c:pt idx="23770">
                  <c:v>43426.635416666599</c:v>
                </c:pt>
                <c:pt idx="23771">
                  <c:v>43426.65625</c:v>
                </c:pt>
                <c:pt idx="23772">
                  <c:v>43426.677083333401</c:v>
                </c:pt>
                <c:pt idx="23773">
                  <c:v>43426.697916666599</c:v>
                </c:pt>
                <c:pt idx="23774">
                  <c:v>43426.71875</c:v>
                </c:pt>
                <c:pt idx="23775">
                  <c:v>43426.739583333401</c:v>
                </c:pt>
                <c:pt idx="23776">
                  <c:v>43426.760416666599</c:v>
                </c:pt>
                <c:pt idx="23777">
                  <c:v>43426.78125</c:v>
                </c:pt>
                <c:pt idx="23778">
                  <c:v>43426.802083333401</c:v>
                </c:pt>
                <c:pt idx="23779">
                  <c:v>43426.822916666599</c:v>
                </c:pt>
                <c:pt idx="23780">
                  <c:v>43426.84375</c:v>
                </c:pt>
                <c:pt idx="23781">
                  <c:v>43426.864583333401</c:v>
                </c:pt>
                <c:pt idx="23782">
                  <c:v>43426.885416666599</c:v>
                </c:pt>
                <c:pt idx="23783">
                  <c:v>43426.90625</c:v>
                </c:pt>
                <c:pt idx="23784">
                  <c:v>43426.927083333401</c:v>
                </c:pt>
                <c:pt idx="23785">
                  <c:v>43426.947916666599</c:v>
                </c:pt>
                <c:pt idx="23786">
                  <c:v>43426.96875</c:v>
                </c:pt>
                <c:pt idx="23787">
                  <c:v>43426.989583333401</c:v>
                </c:pt>
                <c:pt idx="23788">
                  <c:v>43427.010416666599</c:v>
                </c:pt>
                <c:pt idx="23789">
                  <c:v>43427.03125</c:v>
                </c:pt>
                <c:pt idx="23790">
                  <c:v>43427.052083333401</c:v>
                </c:pt>
                <c:pt idx="23791">
                  <c:v>43427.072916666599</c:v>
                </c:pt>
                <c:pt idx="23792">
                  <c:v>43427.09375</c:v>
                </c:pt>
                <c:pt idx="23793">
                  <c:v>43427.114583333401</c:v>
                </c:pt>
                <c:pt idx="23794">
                  <c:v>43427.135416666599</c:v>
                </c:pt>
                <c:pt idx="23795">
                  <c:v>43427.15625</c:v>
                </c:pt>
                <c:pt idx="23796">
                  <c:v>43427.177083333401</c:v>
                </c:pt>
                <c:pt idx="23797">
                  <c:v>43427.197916666599</c:v>
                </c:pt>
                <c:pt idx="23798">
                  <c:v>43427.21875</c:v>
                </c:pt>
                <c:pt idx="23799">
                  <c:v>43427.239583333401</c:v>
                </c:pt>
                <c:pt idx="23800">
                  <c:v>43427.260416666599</c:v>
                </c:pt>
                <c:pt idx="23801">
                  <c:v>43427.28125</c:v>
                </c:pt>
                <c:pt idx="23802">
                  <c:v>43427.302083333401</c:v>
                </c:pt>
                <c:pt idx="23803">
                  <c:v>43427.322916666599</c:v>
                </c:pt>
                <c:pt idx="23804">
                  <c:v>43427.34375</c:v>
                </c:pt>
                <c:pt idx="23805">
                  <c:v>43427.364583333401</c:v>
                </c:pt>
                <c:pt idx="23806">
                  <c:v>43427.385416666599</c:v>
                </c:pt>
                <c:pt idx="23807">
                  <c:v>43427.40625</c:v>
                </c:pt>
                <c:pt idx="23808">
                  <c:v>43427.427083333401</c:v>
                </c:pt>
                <c:pt idx="23809">
                  <c:v>43427.447916666599</c:v>
                </c:pt>
                <c:pt idx="23810">
                  <c:v>43427.46875</c:v>
                </c:pt>
                <c:pt idx="23811">
                  <c:v>43427.489583333401</c:v>
                </c:pt>
                <c:pt idx="23812">
                  <c:v>43427.510416666599</c:v>
                </c:pt>
                <c:pt idx="23813">
                  <c:v>43427.53125</c:v>
                </c:pt>
                <c:pt idx="23814">
                  <c:v>43427.552083333401</c:v>
                </c:pt>
                <c:pt idx="23815">
                  <c:v>43427.572916666599</c:v>
                </c:pt>
                <c:pt idx="23816">
                  <c:v>43427.59375</c:v>
                </c:pt>
                <c:pt idx="23817">
                  <c:v>43427.614583333401</c:v>
                </c:pt>
                <c:pt idx="23818">
                  <c:v>43427.635416666599</c:v>
                </c:pt>
                <c:pt idx="23819">
                  <c:v>43427.65625</c:v>
                </c:pt>
                <c:pt idx="23820">
                  <c:v>43427.677083333401</c:v>
                </c:pt>
                <c:pt idx="23821">
                  <c:v>43427.697916666599</c:v>
                </c:pt>
                <c:pt idx="23822">
                  <c:v>43427.71875</c:v>
                </c:pt>
                <c:pt idx="23823">
                  <c:v>43427.739583333401</c:v>
                </c:pt>
                <c:pt idx="23824">
                  <c:v>43427.760416666599</c:v>
                </c:pt>
                <c:pt idx="23825">
                  <c:v>43427.78125</c:v>
                </c:pt>
                <c:pt idx="23826">
                  <c:v>43427.802083333401</c:v>
                </c:pt>
                <c:pt idx="23827">
                  <c:v>43427.822916666599</c:v>
                </c:pt>
                <c:pt idx="23828">
                  <c:v>43427.84375</c:v>
                </c:pt>
                <c:pt idx="23829">
                  <c:v>43427.864583333401</c:v>
                </c:pt>
                <c:pt idx="23830">
                  <c:v>43427.885416666599</c:v>
                </c:pt>
                <c:pt idx="23831">
                  <c:v>43427.90625</c:v>
                </c:pt>
                <c:pt idx="23832">
                  <c:v>43427.927083333401</c:v>
                </c:pt>
                <c:pt idx="23833">
                  <c:v>43427.947916666599</c:v>
                </c:pt>
                <c:pt idx="23834">
                  <c:v>43427.96875</c:v>
                </c:pt>
                <c:pt idx="23835">
                  <c:v>43427.989583333401</c:v>
                </c:pt>
                <c:pt idx="23836">
                  <c:v>43428.010416666599</c:v>
                </c:pt>
                <c:pt idx="23837">
                  <c:v>43428.03125</c:v>
                </c:pt>
                <c:pt idx="23838">
                  <c:v>43428.052083333401</c:v>
                </c:pt>
                <c:pt idx="23839">
                  <c:v>43428.072916666599</c:v>
                </c:pt>
                <c:pt idx="23840">
                  <c:v>43428.09375</c:v>
                </c:pt>
                <c:pt idx="23841">
                  <c:v>43428.114583333401</c:v>
                </c:pt>
                <c:pt idx="23842">
                  <c:v>43428.135416666599</c:v>
                </c:pt>
                <c:pt idx="23843">
                  <c:v>43428.15625</c:v>
                </c:pt>
                <c:pt idx="23844">
                  <c:v>43428.177083333401</c:v>
                </c:pt>
                <c:pt idx="23845">
                  <c:v>43428.197916666599</c:v>
                </c:pt>
                <c:pt idx="23846">
                  <c:v>43428.21875</c:v>
                </c:pt>
                <c:pt idx="23847">
                  <c:v>43428.239583333401</c:v>
                </c:pt>
                <c:pt idx="23848">
                  <c:v>43428.260416666599</c:v>
                </c:pt>
                <c:pt idx="23849">
                  <c:v>43428.28125</c:v>
                </c:pt>
                <c:pt idx="23850">
                  <c:v>43428.302083333401</c:v>
                </c:pt>
                <c:pt idx="23851">
                  <c:v>43428.322916666599</c:v>
                </c:pt>
                <c:pt idx="23852">
                  <c:v>43428.34375</c:v>
                </c:pt>
                <c:pt idx="23853">
                  <c:v>43428.364583333401</c:v>
                </c:pt>
                <c:pt idx="23854">
                  <c:v>43428.385416666599</c:v>
                </c:pt>
                <c:pt idx="23855">
                  <c:v>43428.40625</c:v>
                </c:pt>
                <c:pt idx="23856">
                  <c:v>43428.427083333401</c:v>
                </c:pt>
                <c:pt idx="23857">
                  <c:v>43428.447916666599</c:v>
                </c:pt>
                <c:pt idx="23858">
                  <c:v>43428.46875</c:v>
                </c:pt>
                <c:pt idx="23859">
                  <c:v>43428.489583333401</c:v>
                </c:pt>
                <c:pt idx="23860">
                  <c:v>43428.510416666599</c:v>
                </c:pt>
                <c:pt idx="23861">
                  <c:v>43428.53125</c:v>
                </c:pt>
                <c:pt idx="23862">
                  <c:v>43428.552083333401</c:v>
                </c:pt>
                <c:pt idx="23863">
                  <c:v>43428.572916666599</c:v>
                </c:pt>
                <c:pt idx="23864">
                  <c:v>43428.59375</c:v>
                </c:pt>
                <c:pt idx="23865">
                  <c:v>43428.614583333401</c:v>
                </c:pt>
                <c:pt idx="23866">
                  <c:v>43428.635416666599</c:v>
                </c:pt>
                <c:pt idx="23867">
                  <c:v>43428.65625</c:v>
                </c:pt>
                <c:pt idx="23868">
                  <c:v>43428.677083333401</c:v>
                </c:pt>
                <c:pt idx="23869">
                  <c:v>43428.697916666599</c:v>
                </c:pt>
                <c:pt idx="23870">
                  <c:v>43428.71875</c:v>
                </c:pt>
                <c:pt idx="23871">
                  <c:v>43428.739583333401</c:v>
                </c:pt>
                <c:pt idx="23872">
                  <c:v>43428.760416666599</c:v>
                </c:pt>
                <c:pt idx="23873">
                  <c:v>43428.78125</c:v>
                </c:pt>
                <c:pt idx="23874">
                  <c:v>43428.802083333401</c:v>
                </c:pt>
                <c:pt idx="23875">
                  <c:v>43428.822916666599</c:v>
                </c:pt>
                <c:pt idx="23876">
                  <c:v>43428.84375</c:v>
                </c:pt>
                <c:pt idx="23877">
                  <c:v>43428.864583333401</c:v>
                </c:pt>
                <c:pt idx="23878">
                  <c:v>43428.885416666599</c:v>
                </c:pt>
                <c:pt idx="23879">
                  <c:v>43428.90625</c:v>
                </c:pt>
                <c:pt idx="23880">
                  <c:v>43428.927083333401</c:v>
                </c:pt>
                <c:pt idx="23881">
                  <c:v>43428.947916666599</c:v>
                </c:pt>
                <c:pt idx="23882">
                  <c:v>43428.96875</c:v>
                </c:pt>
                <c:pt idx="23883">
                  <c:v>43428.989583333401</c:v>
                </c:pt>
                <c:pt idx="23884">
                  <c:v>43429.010416666599</c:v>
                </c:pt>
                <c:pt idx="23885">
                  <c:v>43429.03125</c:v>
                </c:pt>
                <c:pt idx="23886">
                  <c:v>43429.052083333401</c:v>
                </c:pt>
                <c:pt idx="23887">
                  <c:v>43429.072916666599</c:v>
                </c:pt>
                <c:pt idx="23888">
                  <c:v>43429.09375</c:v>
                </c:pt>
                <c:pt idx="23889">
                  <c:v>43429.114583333401</c:v>
                </c:pt>
                <c:pt idx="23890">
                  <c:v>43429.135416666599</c:v>
                </c:pt>
                <c:pt idx="23891">
                  <c:v>43429.15625</c:v>
                </c:pt>
                <c:pt idx="23892">
                  <c:v>43429.177083333401</c:v>
                </c:pt>
                <c:pt idx="23893">
                  <c:v>43429.197916666599</c:v>
                </c:pt>
                <c:pt idx="23894">
                  <c:v>43429.21875</c:v>
                </c:pt>
                <c:pt idx="23895">
                  <c:v>43429.239583333401</c:v>
                </c:pt>
                <c:pt idx="23896">
                  <c:v>43429.260416666599</c:v>
                </c:pt>
                <c:pt idx="23897">
                  <c:v>43429.28125</c:v>
                </c:pt>
                <c:pt idx="23898">
                  <c:v>43429.302083333401</c:v>
                </c:pt>
                <c:pt idx="23899">
                  <c:v>43429.322916666599</c:v>
                </c:pt>
                <c:pt idx="23900">
                  <c:v>43429.34375</c:v>
                </c:pt>
                <c:pt idx="23901">
                  <c:v>43429.364583333401</c:v>
                </c:pt>
                <c:pt idx="23902">
                  <c:v>43429.385416666599</c:v>
                </c:pt>
                <c:pt idx="23903">
                  <c:v>43429.40625</c:v>
                </c:pt>
                <c:pt idx="23904">
                  <c:v>43429.427083333401</c:v>
                </c:pt>
                <c:pt idx="23905">
                  <c:v>43429.447916666599</c:v>
                </c:pt>
                <c:pt idx="23906">
                  <c:v>43429.46875</c:v>
                </c:pt>
                <c:pt idx="23907">
                  <c:v>43429.489583333401</c:v>
                </c:pt>
                <c:pt idx="23908">
                  <c:v>43429.510416666599</c:v>
                </c:pt>
                <c:pt idx="23909">
                  <c:v>43429.53125</c:v>
                </c:pt>
                <c:pt idx="23910">
                  <c:v>43429.552083333401</c:v>
                </c:pt>
                <c:pt idx="23911">
                  <c:v>43429.572916666599</c:v>
                </c:pt>
                <c:pt idx="23912">
                  <c:v>43429.59375</c:v>
                </c:pt>
                <c:pt idx="23913">
                  <c:v>43429.614583333401</c:v>
                </c:pt>
                <c:pt idx="23914">
                  <c:v>43429.635416666599</c:v>
                </c:pt>
                <c:pt idx="23915">
                  <c:v>43429.65625</c:v>
                </c:pt>
                <c:pt idx="23916">
                  <c:v>43429.677083333401</c:v>
                </c:pt>
                <c:pt idx="23917">
                  <c:v>43429.697916666599</c:v>
                </c:pt>
                <c:pt idx="23918">
                  <c:v>43429.71875</c:v>
                </c:pt>
                <c:pt idx="23919">
                  <c:v>43429.739583333401</c:v>
                </c:pt>
                <c:pt idx="23920">
                  <c:v>43429.760416666599</c:v>
                </c:pt>
                <c:pt idx="23921">
                  <c:v>43429.78125</c:v>
                </c:pt>
                <c:pt idx="23922">
                  <c:v>43429.802083333401</c:v>
                </c:pt>
                <c:pt idx="23923">
                  <c:v>43429.822916666599</c:v>
                </c:pt>
                <c:pt idx="23924">
                  <c:v>43429.84375</c:v>
                </c:pt>
                <c:pt idx="23925">
                  <c:v>43429.864583333401</c:v>
                </c:pt>
                <c:pt idx="23926">
                  <c:v>43429.885416666599</c:v>
                </c:pt>
                <c:pt idx="23927">
                  <c:v>43429.90625</c:v>
                </c:pt>
                <c:pt idx="23928">
                  <c:v>43429.927083333401</c:v>
                </c:pt>
                <c:pt idx="23929">
                  <c:v>43429.947916666599</c:v>
                </c:pt>
                <c:pt idx="23930">
                  <c:v>43429.96875</c:v>
                </c:pt>
                <c:pt idx="23931">
                  <c:v>43429.989583333401</c:v>
                </c:pt>
                <c:pt idx="23932">
                  <c:v>43430.010416666599</c:v>
                </c:pt>
                <c:pt idx="23933">
                  <c:v>43430.03125</c:v>
                </c:pt>
                <c:pt idx="23934">
                  <c:v>43430.052083333401</c:v>
                </c:pt>
                <c:pt idx="23935">
                  <c:v>43430.072916666599</c:v>
                </c:pt>
                <c:pt idx="23936">
                  <c:v>43430.09375</c:v>
                </c:pt>
                <c:pt idx="23937">
                  <c:v>43430.114583333401</c:v>
                </c:pt>
                <c:pt idx="23938">
                  <c:v>43430.135416666599</c:v>
                </c:pt>
                <c:pt idx="23939">
                  <c:v>43430.15625</c:v>
                </c:pt>
                <c:pt idx="23940">
                  <c:v>43430.177083333401</c:v>
                </c:pt>
                <c:pt idx="23941">
                  <c:v>43430.197916666599</c:v>
                </c:pt>
                <c:pt idx="23942">
                  <c:v>43430.21875</c:v>
                </c:pt>
                <c:pt idx="23943">
                  <c:v>43430.239583333401</c:v>
                </c:pt>
                <c:pt idx="23944">
                  <c:v>43430.260416666599</c:v>
                </c:pt>
                <c:pt idx="23945">
                  <c:v>43430.28125</c:v>
                </c:pt>
                <c:pt idx="23946">
                  <c:v>43430.302083333401</c:v>
                </c:pt>
                <c:pt idx="23947">
                  <c:v>43430.322916666599</c:v>
                </c:pt>
                <c:pt idx="23948">
                  <c:v>43430.34375</c:v>
                </c:pt>
                <c:pt idx="23949">
                  <c:v>43430.364583333401</c:v>
                </c:pt>
                <c:pt idx="23950">
                  <c:v>43430.385416666599</c:v>
                </c:pt>
                <c:pt idx="23951">
                  <c:v>43430.40625</c:v>
                </c:pt>
                <c:pt idx="23952">
                  <c:v>43430.427083333401</c:v>
                </c:pt>
                <c:pt idx="23953">
                  <c:v>43430.447916666599</c:v>
                </c:pt>
                <c:pt idx="23954">
                  <c:v>43430.46875</c:v>
                </c:pt>
                <c:pt idx="23955">
                  <c:v>43430.489583333401</c:v>
                </c:pt>
                <c:pt idx="23956">
                  <c:v>43430.510416666599</c:v>
                </c:pt>
                <c:pt idx="23957">
                  <c:v>43430.53125</c:v>
                </c:pt>
                <c:pt idx="23958">
                  <c:v>43430.552083333401</c:v>
                </c:pt>
                <c:pt idx="23959">
                  <c:v>43430.572916666599</c:v>
                </c:pt>
                <c:pt idx="23960">
                  <c:v>43430.59375</c:v>
                </c:pt>
                <c:pt idx="23961">
                  <c:v>43430.614583333401</c:v>
                </c:pt>
                <c:pt idx="23962">
                  <c:v>43430.635416666599</c:v>
                </c:pt>
                <c:pt idx="23963">
                  <c:v>43430.65625</c:v>
                </c:pt>
                <c:pt idx="23964">
                  <c:v>43430.677083333401</c:v>
                </c:pt>
                <c:pt idx="23965">
                  <c:v>43430.697916666599</c:v>
                </c:pt>
                <c:pt idx="23966">
                  <c:v>43430.71875</c:v>
                </c:pt>
                <c:pt idx="23967">
                  <c:v>43430.739583333401</c:v>
                </c:pt>
                <c:pt idx="23968">
                  <c:v>43430.760416666599</c:v>
                </c:pt>
                <c:pt idx="23969">
                  <c:v>43430.78125</c:v>
                </c:pt>
                <c:pt idx="23970">
                  <c:v>43430.802083333401</c:v>
                </c:pt>
                <c:pt idx="23971">
                  <c:v>43430.822916666599</c:v>
                </c:pt>
                <c:pt idx="23972">
                  <c:v>43430.84375</c:v>
                </c:pt>
                <c:pt idx="23973">
                  <c:v>43430.864583333401</c:v>
                </c:pt>
                <c:pt idx="23974">
                  <c:v>43430.885416666599</c:v>
                </c:pt>
                <c:pt idx="23975">
                  <c:v>43430.90625</c:v>
                </c:pt>
                <c:pt idx="23976">
                  <c:v>43430.927083333401</c:v>
                </c:pt>
                <c:pt idx="23977">
                  <c:v>43430.947916666599</c:v>
                </c:pt>
                <c:pt idx="23978">
                  <c:v>43430.96875</c:v>
                </c:pt>
                <c:pt idx="23979">
                  <c:v>43430.989583333401</c:v>
                </c:pt>
                <c:pt idx="23980">
                  <c:v>43431.010416666599</c:v>
                </c:pt>
                <c:pt idx="23981">
                  <c:v>43431.03125</c:v>
                </c:pt>
                <c:pt idx="23982">
                  <c:v>43431.052083333401</c:v>
                </c:pt>
                <c:pt idx="23983">
                  <c:v>43431.072916666599</c:v>
                </c:pt>
                <c:pt idx="23984">
                  <c:v>43431.09375</c:v>
                </c:pt>
                <c:pt idx="23985">
                  <c:v>43431.114583333401</c:v>
                </c:pt>
                <c:pt idx="23986">
                  <c:v>43431.135416666599</c:v>
                </c:pt>
                <c:pt idx="23987">
                  <c:v>43431.15625</c:v>
                </c:pt>
                <c:pt idx="23988">
                  <c:v>43431.177083333401</c:v>
                </c:pt>
                <c:pt idx="23989">
                  <c:v>43431.197916666599</c:v>
                </c:pt>
                <c:pt idx="23990">
                  <c:v>43431.21875</c:v>
                </c:pt>
                <c:pt idx="23991">
                  <c:v>43431.239583333401</c:v>
                </c:pt>
                <c:pt idx="23992">
                  <c:v>43431.260416666599</c:v>
                </c:pt>
                <c:pt idx="23993">
                  <c:v>43431.28125</c:v>
                </c:pt>
                <c:pt idx="23994">
                  <c:v>43431.302083333401</c:v>
                </c:pt>
                <c:pt idx="23995">
                  <c:v>43431.322916666599</c:v>
                </c:pt>
                <c:pt idx="23996">
                  <c:v>43431.34375</c:v>
                </c:pt>
                <c:pt idx="23997">
                  <c:v>43431.364583333401</c:v>
                </c:pt>
                <c:pt idx="23998">
                  <c:v>43431.385416666599</c:v>
                </c:pt>
                <c:pt idx="23999">
                  <c:v>43431.40625</c:v>
                </c:pt>
                <c:pt idx="24000">
                  <c:v>43431.427083333401</c:v>
                </c:pt>
                <c:pt idx="24001">
                  <c:v>43431.447916666599</c:v>
                </c:pt>
                <c:pt idx="24002">
                  <c:v>43431.46875</c:v>
                </c:pt>
                <c:pt idx="24003">
                  <c:v>43431.489583333401</c:v>
                </c:pt>
                <c:pt idx="24004">
                  <c:v>43431.510416666599</c:v>
                </c:pt>
                <c:pt idx="24005">
                  <c:v>43431.53125</c:v>
                </c:pt>
                <c:pt idx="24006">
                  <c:v>43431.552083333401</c:v>
                </c:pt>
                <c:pt idx="24007">
                  <c:v>43431.572916666599</c:v>
                </c:pt>
                <c:pt idx="24008">
                  <c:v>43431.59375</c:v>
                </c:pt>
                <c:pt idx="24009">
                  <c:v>43431.614583333401</c:v>
                </c:pt>
                <c:pt idx="24010">
                  <c:v>43431.635416666599</c:v>
                </c:pt>
                <c:pt idx="24011">
                  <c:v>43431.65625</c:v>
                </c:pt>
                <c:pt idx="24012">
                  <c:v>43431.677083333401</c:v>
                </c:pt>
                <c:pt idx="24013">
                  <c:v>43431.697916666599</c:v>
                </c:pt>
                <c:pt idx="24014">
                  <c:v>43431.71875</c:v>
                </c:pt>
                <c:pt idx="24015">
                  <c:v>43431.739583333401</c:v>
                </c:pt>
                <c:pt idx="24016">
                  <c:v>43431.760416666599</c:v>
                </c:pt>
                <c:pt idx="24017">
                  <c:v>43431.78125</c:v>
                </c:pt>
                <c:pt idx="24018">
                  <c:v>43431.802083333401</c:v>
                </c:pt>
                <c:pt idx="24019">
                  <c:v>43431.822916666599</c:v>
                </c:pt>
                <c:pt idx="24020">
                  <c:v>43431.84375</c:v>
                </c:pt>
                <c:pt idx="24021">
                  <c:v>43431.864583333401</c:v>
                </c:pt>
                <c:pt idx="24022">
                  <c:v>43431.885416666599</c:v>
                </c:pt>
                <c:pt idx="24023">
                  <c:v>43431.90625</c:v>
                </c:pt>
                <c:pt idx="24024">
                  <c:v>43431.927083333401</c:v>
                </c:pt>
                <c:pt idx="24025">
                  <c:v>43431.947916666599</c:v>
                </c:pt>
                <c:pt idx="24026">
                  <c:v>43431.96875</c:v>
                </c:pt>
                <c:pt idx="24027">
                  <c:v>43431.989583333401</c:v>
                </c:pt>
                <c:pt idx="24028">
                  <c:v>43432.010416666599</c:v>
                </c:pt>
                <c:pt idx="24029">
                  <c:v>43432.03125</c:v>
                </c:pt>
                <c:pt idx="24030">
                  <c:v>43432.052083333401</c:v>
                </c:pt>
                <c:pt idx="24031">
                  <c:v>43432.072916666599</c:v>
                </c:pt>
                <c:pt idx="24032">
                  <c:v>43432.09375</c:v>
                </c:pt>
                <c:pt idx="24033">
                  <c:v>43432.114583333401</c:v>
                </c:pt>
                <c:pt idx="24034">
                  <c:v>43432.135416666599</c:v>
                </c:pt>
                <c:pt idx="24035">
                  <c:v>43432.15625</c:v>
                </c:pt>
                <c:pt idx="24036">
                  <c:v>43432.177083333401</c:v>
                </c:pt>
                <c:pt idx="24037">
                  <c:v>43432.197916666599</c:v>
                </c:pt>
                <c:pt idx="24038">
                  <c:v>43432.21875</c:v>
                </c:pt>
                <c:pt idx="24039">
                  <c:v>43432.239583333401</c:v>
                </c:pt>
                <c:pt idx="24040">
                  <c:v>43432.260416666599</c:v>
                </c:pt>
                <c:pt idx="24041">
                  <c:v>43432.28125</c:v>
                </c:pt>
                <c:pt idx="24042">
                  <c:v>43432.302083333401</c:v>
                </c:pt>
                <c:pt idx="24043">
                  <c:v>43432.322916666599</c:v>
                </c:pt>
                <c:pt idx="24044">
                  <c:v>43432.34375</c:v>
                </c:pt>
                <c:pt idx="24045">
                  <c:v>43432.364583333401</c:v>
                </c:pt>
                <c:pt idx="24046">
                  <c:v>43432.385416666599</c:v>
                </c:pt>
                <c:pt idx="24047">
                  <c:v>43432.40625</c:v>
                </c:pt>
                <c:pt idx="24048">
                  <c:v>43432.427083333401</c:v>
                </c:pt>
                <c:pt idx="24049">
                  <c:v>43432.447916666599</c:v>
                </c:pt>
                <c:pt idx="24050">
                  <c:v>43432.46875</c:v>
                </c:pt>
                <c:pt idx="24051">
                  <c:v>43432.489583333401</c:v>
                </c:pt>
                <c:pt idx="24052">
                  <c:v>43432.510416666599</c:v>
                </c:pt>
                <c:pt idx="24053">
                  <c:v>43432.53125</c:v>
                </c:pt>
                <c:pt idx="24054">
                  <c:v>43432.552083333401</c:v>
                </c:pt>
                <c:pt idx="24055">
                  <c:v>43432.572916666599</c:v>
                </c:pt>
                <c:pt idx="24056">
                  <c:v>43432.59375</c:v>
                </c:pt>
                <c:pt idx="24057">
                  <c:v>43432.614583333401</c:v>
                </c:pt>
                <c:pt idx="24058">
                  <c:v>43432.635416666599</c:v>
                </c:pt>
                <c:pt idx="24059">
                  <c:v>43432.65625</c:v>
                </c:pt>
                <c:pt idx="24060">
                  <c:v>43432.677083333401</c:v>
                </c:pt>
                <c:pt idx="24061">
                  <c:v>43432.697916666599</c:v>
                </c:pt>
                <c:pt idx="24062">
                  <c:v>43432.71875</c:v>
                </c:pt>
                <c:pt idx="24063">
                  <c:v>43432.739583333401</c:v>
                </c:pt>
                <c:pt idx="24064">
                  <c:v>43432.760416666599</c:v>
                </c:pt>
                <c:pt idx="24065">
                  <c:v>43432.78125</c:v>
                </c:pt>
                <c:pt idx="24066">
                  <c:v>43432.802083333401</c:v>
                </c:pt>
                <c:pt idx="24067">
                  <c:v>43432.822916666599</c:v>
                </c:pt>
                <c:pt idx="24068">
                  <c:v>43432.84375</c:v>
                </c:pt>
                <c:pt idx="24069">
                  <c:v>43432.864583333401</c:v>
                </c:pt>
                <c:pt idx="24070">
                  <c:v>43432.885416666599</c:v>
                </c:pt>
                <c:pt idx="24071">
                  <c:v>43432.90625</c:v>
                </c:pt>
                <c:pt idx="24072">
                  <c:v>43432.927083333401</c:v>
                </c:pt>
                <c:pt idx="24073">
                  <c:v>43432.947916666599</c:v>
                </c:pt>
                <c:pt idx="24074">
                  <c:v>43432.96875</c:v>
                </c:pt>
                <c:pt idx="24075">
                  <c:v>43432.989583333401</c:v>
                </c:pt>
                <c:pt idx="24076">
                  <c:v>43433.010416666599</c:v>
                </c:pt>
                <c:pt idx="24077">
                  <c:v>43433.03125</c:v>
                </c:pt>
                <c:pt idx="24078">
                  <c:v>43433.052083333401</c:v>
                </c:pt>
                <c:pt idx="24079">
                  <c:v>43433.072916666599</c:v>
                </c:pt>
                <c:pt idx="24080">
                  <c:v>43433.09375</c:v>
                </c:pt>
                <c:pt idx="24081">
                  <c:v>43433.114583333401</c:v>
                </c:pt>
                <c:pt idx="24082">
                  <c:v>43433.135416666599</c:v>
                </c:pt>
                <c:pt idx="24083">
                  <c:v>43433.15625</c:v>
                </c:pt>
                <c:pt idx="24084">
                  <c:v>43433.177083333401</c:v>
                </c:pt>
                <c:pt idx="24085">
                  <c:v>43433.197916666599</c:v>
                </c:pt>
                <c:pt idx="24086">
                  <c:v>43433.21875</c:v>
                </c:pt>
                <c:pt idx="24087">
                  <c:v>43433.239583333401</c:v>
                </c:pt>
                <c:pt idx="24088">
                  <c:v>43433.260416666599</c:v>
                </c:pt>
                <c:pt idx="24089">
                  <c:v>43433.28125</c:v>
                </c:pt>
                <c:pt idx="24090">
                  <c:v>43433.302083333401</c:v>
                </c:pt>
                <c:pt idx="24091">
                  <c:v>43433.322916666599</c:v>
                </c:pt>
                <c:pt idx="24092">
                  <c:v>43433.34375</c:v>
                </c:pt>
                <c:pt idx="24093">
                  <c:v>43433.364583333401</c:v>
                </c:pt>
                <c:pt idx="24094">
                  <c:v>43433.385416666599</c:v>
                </c:pt>
                <c:pt idx="24095">
                  <c:v>43433.40625</c:v>
                </c:pt>
                <c:pt idx="24096">
                  <c:v>43433.427083333401</c:v>
                </c:pt>
                <c:pt idx="24097">
                  <c:v>43433.447916666599</c:v>
                </c:pt>
                <c:pt idx="24098">
                  <c:v>43433.46875</c:v>
                </c:pt>
                <c:pt idx="24099">
                  <c:v>43433.489583333401</c:v>
                </c:pt>
                <c:pt idx="24100">
                  <c:v>43433.510416666599</c:v>
                </c:pt>
                <c:pt idx="24101">
                  <c:v>43433.53125</c:v>
                </c:pt>
                <c:pt idx="24102">
                  <c:v>43433.552083333401</c:v>
                </c:pt>
                <c:pt idx="24103">
                  <c:v>43433.572916666599</c:v>
                </c:pt>
                <c:pt idx="24104">
                  <c:v>43433.59375</c:v>
                </c:pt>
                <c:pt idx="24105">
                  <c:v>43433.614583333401</c:v>
                </c:pt>
                <c:pt idx="24106">
                  <c:v>43433.635416666599</c:v>
                </c:pt>
                <c:pt idx="24107">
                  <c:v>43433.65625</c:v>
                </c:pt>
                <c:pt idx="24108">
                  <c:v>43433.677083333401</c:v>
                </c:pt>
                <c:pt idx="24109">
                  <c:v>43433.697916666599</c:v>
                </c:pt>
                <c:pt idx="24110">
                  <c:v>43433.71875</c:v>
                </c:pt>
                <c:pt idx="24111">
                  <c:v>43433.739583333401</c:v>
                </c:pt>
                <c:pt idx="24112">
                  <c:v>43433.760416666599</c:v>
                </c:pt>
                <c:pt idx="24113">
                  <c:v>43433.78125</c:v>
                </c:pt>
                <c:pt idx="24114">
                  <c:v>43433.802083333401</c:v>
                </c:pt>
                <c:pt idx="24115">
                  <c:v>43433.822916666599</c:v>
                </c:pt>
                <c:pt idx="24116">
                  <c:v>43433.84375</c:v>
                </c:pt>
                <c:pt idx="24117">
                  <c:v>43433.864583333401</c:v>
                </c:pt>
                <c:pt idx="24118">
                  <c:v>43433.885416666599</c:v>
                </c:pt>
                <c:pt idx="24119">
                  <c:v>43433.90625</c:v>
                </c:pt>
                <c:pt idx="24120">
                  <c:v>43433.927083333401</c:v>
                </c:pt>
                <c:pt idx="24121">
                  <c:v>43433.947916666599</c:v>
                </c:pt>
                <c:pt idx="24122">
                  <c:v>43433.96875</c:v>
                </c:pt>
                <c:pt idx="24123">
                  <c:v>43433.989583333401</c:v>
                </c:pt>
                <c:pt idx="24124">
                  <c:v>43434.010416666599</c:v>
                </c:pt>
                <c:pt idx="24125">
                  <c:v>43434.03125</c:v>
                </c:pt>
                <c:pt idx="24126">
                  <c:v>43434.052083333401</c:v>
                </c:pt>
                <c:pt idx="24127">
                  <c:v>43434.072916666599</c:v>
                </c:pt>
                <c:pt idx="24128">
                  <c:v>43434.09375</c:v>
                </c:pt>
                <c:pt idx="24129">
                  <c:v>43434.114583333401</c:v>
                </c:pt>
                <c:pt idx="24130">
                  <c:v>43434.135416666599</c:v>
                </c:pt>
                <c:pt idx="24131">
                  <c:v>43434.15625</c:v>
                </c:pt>
                <c:pt idx="24132">
                  <c:v>43434.177083333401</c:v>
                </c:pt>
                <c:pt idx="24133">
                  <c:v>43434.197916666599</c:v>
                </c:pt>
                <c:pt idx="24134">
                  <c:v>43434.21875</c:v>
                </c:pt>
                <c:pt idx="24135">
                  <c:v>43434.239583333401</c:v>
                </c:pt>
                <c:pt idx="24136">
                  <c:v>43434.260416666599</c:v>
                </c:pt>
                <c:pt idx="24137">
                  <c:v>43434.28125</c:v>
                </c:pt>
                <c:pt idx="24138">
                  <c:v>43434.302083333401</c:v>
                </c:pt>
                <c:pt idx="24139">
                  <c:v>43434.322916666599</c:v>
                </c:pt>
                <c:pt idx="24140">
                  <c:v>43434.34375</c:v>
                </c:pt>
                <c:pt idx="24141">
                  <c:v>43434.364583333401</c:v>
                </c:pt>
                <c:pt idx="24142">
                  <c:v>43434.385416666599</c:v>
                </c:pt>
                <c:pt idx="24143">
                  <c:v>43434.40625</c:v>
                </c:pt>
                <c:pt idx="24144">
                  <c:v>43434.427083333401</c:v>
                </c:pt>
                <c:pt idx="24145">
                  <c:v>43434.447916666599</c:v>
                </c:pt>
                <c:pt idx="24146">
                  <c:v>43434.46875</c:v>
                </c:pt>
                <c:pt idx="24147">
                  <c:v>43434.489583333401</c:v>
                </c:pt>
                <c:pt idx="24148">
                  <c:v>43434.510416666599</c:v>
                </c:pt>
                <c:pt idx="24149">
                  <c:v>43434.53125</c:v>
                </c:pt>
                <c:pt idx="24150">
                  <c:v>43434.552083333401</c:v>
                </c:pt>
                <c:pt idx="24151">
                  <c:v>43434.572916666599</c:v>
                </c:pt>
                <c:pt idx="24152">
                  <c:v>43434.59375</c:v>
                </c:pt>
                <c:pt idx="24153">
                  <c:v>43434.614583333401</c:v>
                </c:pt>
                <c:pt idx="24154">
                  <c:v>43434.635416666599</c:v>
                </c:pt>
                <c:pt idx="24155">
                  <c:v>43434.65625</c:v>
                </c:pt>
                <c:pt idx="24156">
                  <c:v>43434.677083333401</c:v>
                </c:pt>
                <c:pt idx="24157">
                  <c:v>43434.697916666599</c:v>
                </c:pt>
                <c:pt idx="24158">
                  <c:v>43434.71875</c:v>
                </c:pt>
                <c:pt idx="24159">
                  <c:v>43434.739583333401</c:v>
                </c:pt>
                <c:pt idx="24160">
                  <c:v>43434.760416666599</c:v>
                </c:pt>
                <c:pt idx="24161">
                  <c:v>43434.78125</c:v>
                </c:pt>
                <c:pt idx="24162">
                  <c:v>43434.802083333401</c:v>
                </c:pt>
                <c:pt idx="24163">
                  <c:v>43434.822916666599</c:v>
                </c:pt>
                <c:pt idx="24164">
                  <c:v>43434.84375</c:v>
                </c:pt>
                <c:pt idx="24165">
                  <c:v>43434.864583333401</c:v>
                </c:pt>
                <c:pt idx="24166">
                  <c:v>43434.885416666599</c:v>
                </c:pt>
                <c:pt idx="24167">
                  <c:v>43434.90625</c:v>
                </c:pt>
                <c:pt idx="24168">
                  <c:v>43434.927083333401</c:v>
                </c:pt>
                <c:pt idx="24169">
                  <c:v>43434.947916666599</c:v>
                </c:pt>
                <c:pt idx="24170">
                  <c:v>43434.96875</c:v>
                </c:pt>
                <c:pt idx="24171">
                  <c:v>43434.989583333401</c:v>
                </c:pt>
                <c:pt idx="24172">
                  <c:v>43435.010416666599</c:v>
                </c:pt>
                <c:pt idx="24173">
                  <c:v>43435.03125</c:v>
                </c:pt>
                <c:pt idx="24174">
                  <c:v>43435.052083333401</c:v>
                </c:pt>
                <c:pt idx="24175">
                  <c:v>43435.072916666599</c:v>
                </c:pt>
                <c:pt idx="24176">
                  <c:v>43435.09375</c:v>
                </c:pt>
                <c:pt idx="24177">
                  <c:v>43435.114583333401</c:v>
                </c:pt>
                <c:pt idx="24178">
                  <c:v>43435.135416666599</c:v>
                </c:pt>
                <c:pt idx="24179">
                  <c:v>43435.15625</c:v>
                </c:pt>
                <c:pt idx="24180">
                  <c:v>43435.177083333401</c:v>
                </c:pt>
                <c:pt idx="24181">
                  <c:v>43435.197916666599</c:v>
                </c:pt>
                <c:pt idx="24182">
                  <c:v>43435.21875</c:v>
                </c:pt>
                <c:pt idx="24183">
                  <c:v>43435.239583333401</c:v>
                </c:pt>
                <c:pt idx="24184">
                  <c:v>43435.260416666599</c:v>
                </c:pt>
                <c:pt idx="24185">
                  <c:v>43435.28125</c:v>
                </c:pt>
                <c:pt idx="24186">
                  <c:v>43435.302083333401</c:v>
                </c:pt>
                <c:pt idx="24187">
                  <c:v>43435.322916666599</c:v>
                </c:pt>
                <c:pt idx="24188">
                  <c:v>43435.34375</c:v>
                </c:pt>
                <c:pt idx="24189">
                  <c:v>43435.364583333401</c:v>
                </c:pt>
                <c:pt idx="24190">
                  <c:v>43435.385416666599</c:v>
                </c:pt>
                <c:pt idx="24191">
                  <c:v>43435.40625</c:v>
                </c:pt>
                <c:pt idx="24192">
                  <c:v>43435.427083333401</c:v>
                </c:pt>
                <c:pt idx="24193">
                  <c:v>43435.447916666599</c:v>
                </c:pt>
                <c:pt idx="24194">
                  <c:v>43435.46875</c:v>
                </c:pt>
                <c:pt idx="24195">
                  <c:v>43435.489583333401</c:v>
                </c:pt>
                <c:pt idx="24196">
                  <c:v>43435.510416666599</c:v>
                </c:pt>
                <c:pt idx="24197">
                  <c:v>43435.53125</c:v>
                </c:pt>
                <c:pt idx="24198">
                  <c:v>43435.552083333401</c:v>
                </c:pt>
                <c:pt idx="24199">
                  <c:v>43435.572916666599</c:v>
                </c:pt>
                <c:pt idx="24200">
                  <c:v>43435.59375</c:v>
                </c:pt>
                <c:pt idx="24201">
                  <c:v>43435.614583333401</c:v>
                </c:pt>
                <c:pt idx="24202">
                  <c:v>43435.635416666599</c:v>
                </c:pt>
                <c:pt idx="24203">
                  <c:v>43435.65625</c:v>
                </c:pt>
                <c:pt idx="24204">
                  <c:v>43435.677083333401</c:v>
                </c:pt>
                <c:pt idx="24205">
                  <c:v>43435.697916666599</c:v>
                </c:pt>
                <c:pt idx="24206">
                  <c:v>43435.71875</c:v>
                </c:pt>
                <c:pt idx="24207">
                  <c:v>43435.739583333401</c:v>
                </c:pt>
                <c:pt idx="24208">
                  <c:v>43435.760416666599</c:v>
                </c:pt>
                <c:pt idx="24209">
                  <c:v>43435.78125</c:v>
                </c:pt>
                <c:pt idx="24210">
                  <c:v>43435.802083333401</c:v>
                </c:pt>
                <c:pt idx="24211">
                  <c:v>43435.822916666599</c:v>
                </c:pt>
                <c:pt idx="24212">
                  <c:v>43435.84375</c:v>
                </c:pt>
                <c:pt idx="24213">
                  <c:v>43435.864583333401</c:v>
                </c:pt>
                <c:pt idx="24214">
                  <c:v>43435.885416666599</c:v>
                </c:pt>
                <c:pt idx="24215">
                  <c:v>43435.90625</c:v>
                </c:pt>
                <c:pt idx="24216">
                  <c:v>43435.927083333401</c:v>
                </c:pt>
                <c:pt idx="24217">
                  <c:v>43435.947916666599</c:v>
                </c:pt>
                <c:pt idx="24218">
                  <c:v>43435.96875</c:v>
                </c:pt>
                <c:pt idx="24219">
                  <c:v>43435.989583333401</c:v>
                </c:pt>
                <c:pt idx="24220">
                  <c:v>43436.010416666599</c:v>
                </c:pt>
                <c:pt idx="24221">
                  <c:v>43436.03125</c:v>
                </c:pt>
                <c:pt idx="24222">
                  <c:v>43436.052083333401</c:v>
                </c:pt>
                <c:pt idx="24223">
                  <c:v>43436.072916666599</c:v>
                </c:pt>
                <c:pt idx="24224">
                  <c:v>43436.09375</c:v>
                </c:pt>
                <c:pt idx="24225">
                  <c:v>43436.114583333401</c:v>
                </c:pt>
                <c:pt idx="24226">
                  <c:v>43436.135416666599</c:v>
                </c:pt>
                <c:pt idx="24227">
                  <c:v>43436.15625</c:v>
                </c:pt>
                <c:pt idx="24228">
                  <c:v>43436.177083333401</c:v>
                </c:pt>
                <c:pt idx="24229">
                  <c:v>43436.197916666599</c:v>
                </c:pt>
                <c:pt idx="24230">
                  <c:v>43436.21875</c:v>
                </c:pt>
                <c:pt idx="24231">
                  <c:v>43436.239583333401</c:v>
                </c:pt>
                <c:pt idx="24232">
                  <c:v>43436.260416666599</c:v>
                </c:pt>
                <c:pt idx="24233">
                  <c:v>43436.28125</c:v>
                </c:pt>
                <c:pt idx="24234">
                  <c:v>43436.302083333401</c:v>
                </c:pt>
                <c:pt idx="24235">
                  <c:v>43436.322916666599</c:v>
                </c:pt>
                <c:pt idx="24236">
                  <c:v>43436.34375</c:v>
                </c:pt>
                <c:pt idx="24237">
                  <c:v>43436.364583333401</c:v>
                </c:pt>
                <c:pt idx="24238">
                  <c:v>43436.385416666599</c:v>
                </c:pt>
                <c:pt idx="24239">
                  <c:v>43436.40625</c:v>
                </c:pt>
                <c:pt idx="24240">
                  <c:v>43436.427083333401</c:v>
                </c:pt>
                <c:pt idx="24241">
                  <c:v>43436.447916666599</c:v>
                </c:pt>
                <c:pt idx="24242">
                  <c:v>43436.46875</c:v>
                </c:pt>
                <c:pt idx="24243">
                  <c:v>43436.489583333401</c:v>
                </c:pt>
                <c:pt idx="24244">
                  <c:v>43436.510416666599</c:v>
                </c:pt>
                <c:pt idx="24245">
                  <c:v>43436.53125</c:v>
                </c:pt>
                <c:pt idx="24246">
                  <c:v>43436.552083333401</c:v>
                </c:pt>
                <c:pt idx="24247">
                  <c:v>43436.572916666599</c:v>
                </c:pt>
                <c:pt idx="24248">
                  <c:v>43436.59375</c:v>
                </c:pt>
                <c:pt idx="24249">
                  <c:v>43436.614583333401</c:v>
                </c:pt>
                <c:pt idx="24250">
                  <c:v>43436.635416666599</c:v>
                </c:pt>
                <c:pt idx="24251">
                  <c:v>43436.65625</c:v>
                </c:pt>
                <c:pt idx="24252">
                  <c:v>43436.677083333401</c:v>
                </c:pt>
                <c:pt idx="24253">
                  <c:v>43436.697916666599</c:v>
                </c:pt>
                <c:pt idx="24254">
                  <c:v>43436.71875</c:v>
                </c:pt>
                <c:pt idx="24255">
                  <c:v>43436.739583333401</c:v>
                </c:pt>
                <c:pt idx="24256">
                  <c:v>43436.760416666599</c:v>
                </c:pt>
                <c:pt idx="24257">
                  <c:v>43436.78125</c:v>
                </c:pt>
                <c:pt idx="24258">
                  <c:v>43436.802083333401</c:v>
                </c:pt>
                <c:pt idx="24259">
                  <c:v>43436.822916666599</c:v>
                </c:pt>
                <c:pt idx="24260">
                  <c:v>43436.84375</c:v>
                </c:pt>
                <c:pt idx="24261">
                  <c:v>43436.864583333401</c:v>
                </c:pt>
                <c:pt idx="24262">
                  <c:v>43436.885416666599</c:v>
                </c:pt>
                <c:pt idx="24263">
                  <c:v>43436.90625</c:v>
                </c:pt>
                <c:pt idx="24264">
                  <c:v>43436.927083333401</c:v>
                </c:pt>
                <c:pt idx="24265">
                  <c:v>43436.947916666599</c:v>
                </c:pt>
                <c:pt idx="24266">
                  <c:v>43436.96875</c:v>
                </c:pt>
                <c:pt idx="24267">
                  <c:v>43436.989583333401</c:v>
                </c:pt>
                <c:pt idx="24268">
                  <c:v>43437.010416666599</c:v>
                </c:pt>
                <c:pt idx="24269">
                  <c:v>43437.03125</c:v>
                </c:pt>
                <c:pt idx="24270">
                  <c:v>43437.052083333401</c:v>
                </c:pt>
                <c:pt idx="24271">
                  <c:v>43437.072916666599</c:v>
                </c:pt>
                <c:pt idx="24272">
                  <c:v>43437.09375</c:v>
                </c:pt>
                <c:pt idx="24273">
                  <c:v>43437.114583333401</c:v>
                </c:pt>
                <c:pt idx="24274">
                  <c:v>43437.135416666599</c:v>
                </c:pt>
                <c:pt idx="24275">
                  <c:v>43437.15625</c:v>
                </c:pt>
                <c:pt idx="24276">
                  <c:v>43437.177083333401</c:v>
                </c:pt>
                <c:pt idx="24277">
                  <c:v>43437.197916666599</c:v>
                </c:pt>
                <c:pt idx="24278">
                  <c:v>43437.21875</c:v>
                </c:pt>
                <c:pt idx="24279">
                  <c:v>43437.239583333401</c:v>
                </c:pt>
                <c:pt idx="24280">
                  <c:v>43437.260416666599</c:v>
                </c:pt>
                <c:pt idx="24281">
                  <c:v>43437.28125</c:v>
                </c:pt>
                <c:pt idx="24282">
                  <c:v>43437.302083333401</c:v>
                </c:pt>
                <c:pt idx="24283">
                  <c:v>43437.322916666599</c:v>
                </c:pt>
                <c:pt idx="24284">
                  <c:v>43437.34375</c:v>
                </c:pt>
                <c:pt idx="24285">
                  <c:v>43437.364583333401</c:v>
                </c:pt>
                <c:pt idx="24286">
                  <c:v>43437.385416666599</c:v>
                </c:pt>
                <c:pt idx="24287">
                  <c:v>43437.40625</c:v>
                </c:pt>
                <c:pt idx="24288">
                  <c:v>43437.427083333401</c:v>
                </c:pt>
                <c:pt idx="24289">
                  <c:v>43437.447916666599</c:v>
                </c:pt>
                <c:pt idx="24290">
                  <c:v>43437.46875</c:v>
                </c:pt>
                <c:pt idx="24291">
                  <c:v>43437.489583333401</c:v>
                </c:pt>
                <c:pt idx="24292">
                  <c:v>43437.510416666599</c:v>
                </c:pt>
                <c:pt idx="24293">
                  <c:v>43437.53125</c:v>
                </c:pt>
                <c:pt idx="24294">
                  <c:v>43437.552083333401</c:v>
                </c:pt>
                <c:pt idx="24295">
                  <c:v>43437.572916666599</c:v>
                </c:pt>
                <c:pt idx="24296">
                  <c:v>43437.59375</c:v>
                </c:pt>
                <c:pt idx="24297">
                  <c:v>43437.614583333401</c:v>
                </c:pt>
                <c:pt idx="24298">
                  <c:v>43437.635416666599</c:v>
                </c:pt>
                <c:pt idx="24299">
                  <c:v>43437.65625</c:v>
                </c:pt>
                <c:pt idx="24300">
                  <c:v>43437.677083333401</c:v>
                </c:pt>
                <c:pt idx="24301">
                  <c:v>43437.697916666599</c:v>
                </c:pt>
                <c:pt idx="24302">
                  <c:v>43437.71875</c:v>
                </c:pt>
                <c:pt idx="24303">
                  <c:v>43437.739583333401</c:v>
                </c:pt>
                <c:pt idx="24304">
                  <c:v>43437.760416666599</c:v>
                </c:pt>
                <c:pt idx="24305">
                  <c:v>43437.78125</c:v>
                </c:pt>
                <c:pt idx="24306">
                  <c:v>43437.802083333401</c:v>
                </c:pt>
                <c:pt idx="24307">
                  <c:v>43437.822916666599</c:v>
                </c:pt>
                <c:pt idx="24308">
                  <c:v>43437.84375</c:v>
                </c:pt>
                <c:pt idx="24309">
                  <c:v>43437.864583333401</c:v>
                </c:pt>
                <c:pt idx="24310">
                  <c:v>43437.885416666599</c:v>
                </c:pt>
                <c:pt idx="24311">
                  <c:v>43437.90625</c:v>
                </c:pt>
                <c:pt idx="24312">
                  <c:v>43437.927083333401</c:v>
                </c:pt>
                <c:pt idx="24313">
                  <c:v>43437.947916666599</c:v>
                </c:pt>
                <c:pt idx="24314">
                  <c:v>43437.96875</c:v>
                </c:pt>
                <c:pt idx="24315">
                  <c:v>43437.989583333401</c:v>
                </c:pt>
                <c:pt idx="24316">
                  <c:v>43438.010416666599</c:v>
                </c:pt>
                <c:pt idx="24317">
                  <c:v>43438.03125</c:v>
                </c:pt>
                <c:pt idx="24318">
                  <c:v>43438.052083333401</c:v>
                </c:pt>
                <c:pt idx="24319">
                  <c:v>43438.072916666599</c:v>
                </c:pt>
                <c:pt idx="24320">
                  <c:v>43438.09375</c:v>
                </c:pt>
                <c:pt idx="24321">
                  <c:v>43438.114583333401</c:v>
                </c:pt>
                <c:pt idx="24322">
                  <c:v>43438.135416666599</c:v>
                </c:pt>
                <c:pt idx="24323">
                  <c:v>43438.15625</c:v>
                </c:pt>
                <c:pt idx="24324">
                  <c:v>43438.177083333401</c:v>
                </c:pt>
                <c:pt idx="24325">
                  <c:v>43438.197916666599</c:v>
                </c:pt>
                <c:pt idx="24326">
                  <c:v>43438.21875</c:v>
                </c:pt>
                <c:pt idx="24327">
                  <c:v>43438.239583333401</c:v>
                </c:pt>
                <c:pt idx="24328">
                  <c:v>43438.260416666599</c:v>
                </c:pt>
                <c:pt idx="24329">
                  <c:v>43438.28125</c:v>
                </c:pt>
                <c:pt idx="24330">
                  <c:v>43438.302083333401</c:v>
                </c:pt>
                <c:pt idx="24331">
                  <c:v>43438.322916666599</c:v>
                </c:pt>
                <c:pt idx="24332">
                  <c:v>43438.34375</c:v>
                </c:pt>
                <c:pt idx="24333">
                  <c:v>43438.364583333401</c:v>
                </c:pt>
                <c:pt idx="24334">
                  <c:v>43438.385416666599</c:v>
                </c:pt>
                <c:pt idx="24335">
                  <c:v>43438.40625</c:v>
                </c:pt>
                <c:pt idx="24336">
                  <c:v>43438.427083333401</c:v>
                </c:pt>
                <c:pt idx="24337">
                  <c:v>43438.447916666599</c:v>
                </c:pt>
                <c:pt idx="24338">
                  <c:v>43438.46875</c:v>
                </c:pt>
                <c:pt idx="24339">
                  <c:v>43438.489583333401</c:v>
                </c:pt>
                <c:pt idx="24340">
                  <c:v>43438.510416666599</c:v>
                </c:pt>
                <c:pt idx="24341">
                  <c:v>43438.53125</c:v>
                </c:pt>
                <c:pt idx="24342">
                  <c:v>43438.552083333401</c:v>
                </c:pt>
                <c:pt idx="24343">
                  <c:v>43438.572916666599</c:v>
                </c:pt>
                <c:pt idx="24344">
                  <c:v>43438.59375</c:v>
                </c:pt>
                <c:pt idx="24345">
                  <c:v>43438.614583333401</c:v>
                </c:pt>
                <c:pt idx="24346">
                  <c:v>43438.635416666599</c:v>
                </c:pt>
                <c:pt idx="24347">
                  <c:v>43438.65625</c:v>
                </c:pt>
                <c:pt idx="24348">
                  <c:v>43438.677083333401</c:v>
                </c:pt>
                <c:pt idx="24349">
                  <c:v>43438.697916666599</c:v>
                </c:pt>
                <c:pt idx="24350">
                  <c:v>43438.71875</c:v>
                </c:pt>
                <c:pt idx="24351">
                  <c:v>43438.739583333401</c:v>
                </c:pt>
                <c:pt idx="24352">
                  <c:v>43438.760416666599</c:v>
                </c:pt>
                <c:pt idx="24353">
                  <c:v>43438.78125</c:v>
                </c:pt>
                <c:pt idx="24354">
                  <c:v>43438.802083333401</c:v>
                </c:pt>
                <c:pt idx="24355">
                  <c:v>43438.822916666599</c:v>
                </c:pt>
                <c:pt idx="24356">
                  <c:v>43438.84375</c:v>
                </c:pt>
                <c:pt idx="24357">
                  <c:v>43438.864583333401</c:v>
                </c:pt>
                <c:pt idx="24358">
                  <c:v>43438.885416666599</c:v>
                </c:pt>
                <c:pt idx="24359">
                  <c:v>43438.90625</c:v>
                </c:pt>
                <c:pt idx="24360">
                  <c:v>43438.927083333401</c:v>
                </c:pt>
                <c:pt idx="24361">
                  <c:v>43438.947916666599</c:v>
                </c:pt>
                <c:pt idx="24362">
                  <c:v>43438.96875</c:v>
                </c:pt>
                <c:pt idx="24363">
                  <c:v>43438.989583333401</c:v>
                </c:pt>
                <c:pt idx="24364">
                  <c:v>43439.010416666599</c:v>
                </c:pt>
                <c:pt idx="24365">
                  <c:v>43439.03125</c:v>
                </c:pt>
                <c:pt idx="24366">
                  <c:v>43439.052083333401</c:v>
                </c:pt>
                <c:pt idx="24367">
                  <c:v>43439.072916666599</c:v>
                </c:pt>
                <c:pt idx="24368">
                  <c:v>43439.09375</c:v>
                </c:pt>
                <c:pt idx="24369">
                  <c:v>43439.114583333401</c:v>
                </c:pt>
                <c:pt idx="24370">
                  <c:v>43439.135416666599</c:v>
                </c:pt>
                <c:pt idx="24371">
                  <c:v>43439.15625</c:v>
                </c:pt>
                <c:pt idx="24372">
                  <c:v>43439.177083333401</c:v>
                </c:pt>
                <c:pt idx="24373">
                  <c:v>43439.197916666599</c:v>
                </c:pt>
                <c:pt idx="24374">
                  <c:v>43439.21875</c:v>
                </c:pt>
                <c:pt idx="24375">
                  <c:v>43439.239583333401</c:v>
                </c:pt>
                <c:pt idx="24376">
                  <c:v>43439.260416666599</c:v>
                </c:pt>
                <c:pt idx="24377">
                  <c:v>43439.28125</c:v>
                </c:pt>
                <c:pt idx="24378">
                  <c:v>43439.302083333401</c:v>
                </c:pt>
                <c:pt idx="24379">
                  <c:v>43439.322916666599</c:v>
                </c:pt>
                <c:pt idx="24380">
                  <c:v>43439.34375</c:v>
                </c:pt>
                <c:pt idx="24381">
                  <c:v>43439.364583333401</c:v>
                </c:pt>
                <c:pt idx="24382">
                  <c:v>43439.385416666599</c:v>
                </c:pt>
                <c:pt idx="24383">
                  <c:v>43439.40625</c:v>
                </c:pt>
                <c:pt idx="24384">
                  <c:v>43439.427083333401</c:v>
                </c:pt>
                <c:pt idx="24385">
                  <c:v>43439.447916666599</c:v>
                </c:pt>
                <c:pt idx="24386">
                  <c:v>43439.46875</c:v>
                </c:pt>
                <c:pt idx="24387">
                  <c:v>43439.489583333401</c:v>
                </c:pt>
                <c:pt idx="24388">
                  <c:v>43439.510416666599</c:v>
                </c:pt>
                <c:pt idx="24389">
                  <c:v>43439.53125</c:v>
                </c:pt>
                <c:pt idx="24390">
                  <c:v>43439.552083333401</c:v>
                </c:pt>
                <c:pt idx="24391">
                  <c:v>43439.572916666599</c:v>
                </c:pt>
                <c:pt idx="24392">
                  <c:v>43439.59375</c:v>
                </c:pt>
                <c:pt idx="24393">
                  <c:v>43439.614583333401</c:v>
                </c:pt>
                <c:pt idx="24394">
                  <c:v>43439.635416666599</c:v>
                </c:pt>
                <c:pt idx="24395">
                  <c:v>43439.65625</c:v>
                </c:pt>
                <c:pt idx="24396">
                  <c:v>43439.677083333401</c:v>
                </c:pt>
                <c:pt idx="24397">
                  <c:v>43439.697916666599</c:v>
                </c:pt>
                <c:pt idx="24398">
                  <c:v>43439.71875</c:v>
                </c:pt>
                <c:pt idx="24399">
                  <c:v>43439.739583333401</c:v>
                </c:pt>
                <c:pt idx="24400">
                  <c:v>43439.760416666599</c:v>
                </c:pt>
                <c:pt idx="24401">
                  <c:v>43439.78125</c:v>
                </c:pt>
                <c:pt idx="24402">
                  <c:v>43439.802083333401</c:v>
                </c:pt>
                <c:pt idx="24403">
                  <c:v>43439.822916666599</c:v>
                </c:pt>
                <c:pt idx="24404">
                  <c:v>43439.84375</c:v>
                </c:pt>
                <c:pt idx="24405">
                  <c:v>43439.864583333401</c:v>
                </c:pt>
                <c:pt idx="24406">
                  <c:v>43439.885416666599</c:v>
                </c:pt>
                <c:pt idx="24407">
                  <c:v>43439.90625</c:v>
                </c:pt>
                <c:pt idx="24408">
                  <c:v>43439.927083333401</c:v>
                </c:pt>
                <c:pt idx="24409">
                  <c:v>43439.947916666599</c:v>
                </c:pt>
                <c:pt idx="24410">
                  <c:v>43439.96875</c:v>
                </c:pt>
                <c:pt idx="24411">
                  <c:v>43439.989583333401</c:v>
                </c:pt>
                <c:pt idx="24412">
                  <c:v>43440.010416666599</c:v>
                </c:pt>
                <c:pt idx="24413">
                  <c:v>43440.03125</c:v>
                </c:pt>
                <c:pt idx="24414">
                  <c:v>43440.052083333401</c:v>
                </c:pt>
                <c:pt idx="24415">
                  <c:v>43440.072916666599</c:v>
                </c:pt>
                <c:pt idx="24416">
                  <c:v>43440.09375</c:v>
                </c:pt>
                <c:pt idx="24417">
                  <c:v>43440.114583333401</c:v>
                </c:pt>
                <c:pt idx="24418">
                  <c:v>43440.135416666599</c:v>
                </c:pt>
                <c:pt idx="24419">
                  <c:v>43440.15625</c:v>
                </c:pt>
                <c:pt idx="24420">
                  <c:v>43440.177083333401</c:v>
                </c:pt>
                <c:pt idx="24421">
                  <c:v>43440.197916666599</c:v>
                </c:pt>
                <c:pt idx="24422">
                  <c:v>43440.21875</c:v>
                </c:pt>
                <c:pt idx="24423">
                  <c:v>43440.239583333401</c:v>
                </c:pt>
                <c:pt idx="24424">
                  <c:v>43440.260416666599</c:v>
                </c:pt>
                <c:pt idx="24425">
                  <c:v>43440.28125</c:v>
                </c:pt>
                <c:pt idx="24426">
                  <c:v>43440.302083333401</c:v>
                </c:pt>
                <c:pt idx="24427">
                  <c:v>43440.322916666599</c:v>
                </c:pt>
                <c:pt idx="24428">
                  <c:v>43440.34375</c:v>
                </c:pt>
                <c:pt idx="24429">
                  <c:v>43440.364583333401</c:v>
                </c:pt>
                <c:pt idx="24430">
                  <c:v>43440.385416666599</c:v>
                </c:pt>
                <c:pt idx="24431">
                  <c:v>43440.40625</c:v>
                </c:pt>
                <c:pt idx="24432">
                  <c:v>43440.427083333401</c:v>
                </c:pt>
                <c:pt idx="24433">
                  <c:v>43440.447916666599</c:v>
                </c:pt>
                <c:pt idx="24434">
                  <c:v>43440.46875</c:v>
                </c:pt>
                <c:pt idx="24435">
                  <c:v>43440.489583333401</c:v>
                </c:pt>
                <c:pt idx="24436">
                  <c:v>43440.510416666599</c:v>
                </c:pt>
                <c:pt idx="24437">
                  <c:v>43440.53125</c:v>
                </c:pt>
                <c:pt idx="24438">
                  <c:v>43440.552083333401</c:v>
                </c:pt>
                <c:pt idx="24439">
                  <c:v>43440.572916666599</c:v>
                </c:pt>
                <c:pt idx="24440">
                  <c:v>43440.59375</c:v>
                </c:pt>
                <c:pt idx="24441">
                  <c:v>43440.614583333401</c:v>
                </c:pt>
                <c:pt idx="24442">
                  <c:v>43440.635416666599</c:v>
                </c:pt>
                <c:pt idx="24443">
                  <c:v>43440.65625</c:v>
                </c:pt>
                <c:pt idx="24444">
                  <c:v>43440.677083333401</c:v>
                </c:pt>
                <c:pt idx="24445">
                  <c:v>43440.697916666599</c:v>
                </c:pt>
                <c:pt idx="24446">
                  <c:v>43440.71875</c:v>
                </c:pt>
                <c:pt idx="24447">
                  <c:v>43440.739583333401</c:v>
                </c:pt>
                <c:pt idx="24448">
                  <c:v>43440.760416666599</c:v>
                </c:pt>
                <c:pt idx="24449">
                  <c:v>43440.78125</c:v>
                </c:pt>
                <c:pt idx="24450">
                  <c:v>43440.802083333401</c:v>
                </c:pt>
                <c:pt idx="24451">
                  <c:v>43440.822916666599</c:v>
                </c:pt>
                <c:pt idx="24452">
                  <c:v>43440.84375</c:v>
                </c:pt>
                <c:pt idx="24453">
                  <c:v>43440.864583333401</c:v>
                </c:pt>
                <c:pt idx="24454">
                  <c:v>43440.885416666599</c:v>
                </c:pt>
                <c:pt idx="24455">
                  <c:v>43440.90625</c:v>
                </c:pt>
                <c:pt idx="24456">
                  <c:v>43440.927083333401</c:v>
                </c:pt>
                <c:pt idx="24457">
                  <c:v>43440.947916666599</c:v>
                </c:pt>
                <c:pt idx="24458">
                  <c:v>43440.96875</c:v>
                </c:pt>
                <c:pt idx="24459">
                  <c:v>43440.989583333401</c:v>
                </c:pt>
                <c:pt idx="24460">
                  <c:v>43441.010416666599</c:v>
                </c:pt>
                <c:pt idx="24461">
                  <c:v>43441.03125</c:v>
                </c:pt>
                <c:pt idx="24462">
                  <c:v>43441.052083333401</c:v>
                </c:pt>
                <c:pt idx="24463">
                  <c:v>43441.072916666599</c:v>
                </c:pt>
                <c:pt idx="24464">
                  <c:v>43441.09375</c:v>
                </c:pt>
                <c:pt idx="24465">
                  <c:v>43441.114583333401</c:v>
                </c:pt>
                <c:pt idx="24466">
                  <c:v>43441.135416666599</c:v>
                </c:pt>
                <c:pt idx="24467">
                  <c:v>43441.15625</c:v>
                </c:pt>
                <c:pt idx="24468">
                  <c:v>43441.177083333401</c:v>
                </c:pt>
                <c:pt idx="24469">
                  <c:v>43441.197916666599</c:v>
                </c:pt>
                <c:pt idx="24470">
                  <c:v>43441.21875</c:v>
                </c:pt>
                <c:pt idx="24471">
                  <c:v>43441.239583333401</c:v>
                </c:pt>
                <c:pt idx="24472">
                  <c:v>43441.260416666599</c:v>
                </c:pt>
                <c:pt idx="24473">
                  <c:v>43441.28125</c:v>
                </c:pt>
                <c:pt idx="24474">
                  <c:v>43441.302083333401</c:v>
                </c:pt>
                <c:pt idx="24475">
                  <c:v>43441.322916666599</c:v>
                </c:pt>
                <c:pt idx="24476">
                  <c:v>43441.34375</c:v>
                </c:pt>
                <c:pt idx="24477">
                  <c:v>43441.364583333401</c:v>
                </c:pt>
                <c:pt idx="24478">
                  <c:v>43441.385416666599</c:v>
                </c:pt>
                <c:pt idx="24479">
                  <c:v>43441.40625</c:v>
                </c:pt>
                <c:pt idx="24480">
                  <c:v>43441.427083333401</c:v>
                </c:pt>
                <c:pt idx="24481">
                  <c:v>43441.447916666599</c:v>
                </c:pt>
                <c:pt idx="24482">
                  <c:v>43441.46875</c:v>
                </c:pt>
                <c:pt idx="24483">
                  <c:v>43441.489583333401</c:v>
                </c:pt>
                <c:pt idx="24484">
                  <c:v>43441.510416666599</c:v>
                </c:pt>
                <c:pt idx="24485">
                  <c:v>43441.53125</c:v>
                </c:pt>
                <c:pt idx="24486">
                  <c:v>43441.552083333401</c:v>
                </c:pt>
                <c:pt idx="24487">
                  <c:v>43441.572916666599</c:v>
                </c:pt>
                <c:pt idx="24488">
                  <c:v>43441.59375</c:v>
                </c:pt>
                <c:pt idx="24489">
                  <c:v>43441.614583333401</c:v>
                </c:pt>
                <c:pt idx="24490">
                  <c:v>43441.635416666599</c:v>
                </c:pt>
                <c:pt idx="24491">
                  <c:v>43441.65625</c:v>
                </c:pt>
                <c:pt idx="24492">
                  <c:v>43441.677083333401</c:v>
                </c:pt>
                <c:pt idx="24493">
                  <c:v>43441.697916666599</c:v>
                </c:pt>
                <c:pt idx="24494">
                  <c:v>43441.71875</c:v>
                </c:pt>
                <c:pt idx="24495">
                  <c:v>43441.739583333401</c:v>
                </c:pt>
                <c:pt idx="24496">
                  <c:v>43441.760416666599</c:v>
                </c:pt>
                <c:pt idx="24497">
                  <c:v>43441.78125</c:v>
                </c:pt>
                <c:pt idx="24498">
                  <c:v>43441.802083333401</c:v>
                </c:pt>
                <c:pt idx="24499">
                  <c:v>43441.822916666599</c:v>
                </c:pt>
                <c:pt idx="24500">
                  <c:v>43441.84375</c:v>
                </c:pt>
                <c:pt idx="24501">
                  <c:v>43441.864583333401</c:v>
                </c:pt>
                <c:pt idx="24502">
                  <c:v>43441.885416666599</c:v>
                </c:pt>
                <c:pt idx="24503">
                  <c:v>43441.90625</c:v>
                </c:pt>
                <c:pt idx="24504">
                  <c:v>43441.927083333401</c:v>
                </c:pt>
                <c:pt idx="24505">
                  <c:v>43441.947916666599</c:v>
                </c:pt>
                <c:pt idx="24506">
                  <c:v>43441.96875</c:v>
                </c:pt>
                <c:pt idx="24507">
                  <c:v>43441.989583333401</c:v>
                </c:pt>
                <c:pt idx="24508">
                  <c:v>43442.010416666599</c:v>
                </c:pt>
                <c:pt idx="24509">
                  <c:v>43442.03125</c:v>
                </c:pt>
                <c:pt idx="24510">
                  <c:v>43442.052083333401</c:v>
                </c:pt>
                <c:pt idx="24511">
                  <c:v>43442.072916666599</c:v>
                </c:pt>
                <c:pt idx="24512">
                  <c:v>43442.09375</c:v>
                </c:pt>
                <c:pt idx="24513">
                  <c:v>43442.114583333401</c:v>
                </c:pt>
                <c:pt idx="24514">
                  <c:v>43442.135416666599</c:v>
                </c:pt>
                <c:pt idx="24515">
                  <c:v>43442.15625</c:v>
                </c:pt>
                <c:pt idx="24516">
                  <c:v>43442.177083333401</c:v>
                </c:pt>
                <c:pt idx="24517">
                  <c:v>43442.197916666599</c:v>
                </c:pt>
                <c:pt idx="24518">
                  <c:v>43442.21875</c:v>
                </c:pt>
                <c:pt idx="24519">
                  <c:v>43442.239583333401</c:v>
                </c:pt>
                <c:pt idx="24520">
                  <c:v>43442.260416666599</c:v>
                </c:pt>
                <c:pt idx="24521">
                  <c:v>43442.28125</c:v>
                </c:pt>
                <c:pt idx="24522">
                  <c:v>43442.302083333401</c:v>
                </c:pt>
                <c:pt idx="24523">
                  <c:v>43442.322916666599</c:v>
                </c:pt>
                <c:pt idx="24524">
                  <c:v>43442.34375</c:v>
                </c:pt>
                <c:pt idx="24525">
                  <c:v>43442.364583333401</c:v>
                </c:pt>
                <c:pt idx="24526">
                  <c:v>43442.385416666599</c:v>
                </c:pt>
                <c:pt idx="24527">
                  <c:v>43442.40625</c:v>
                </c:pt>
                <c:pt idx="24528">
                  <c:v>43442.427083333401</c:v>
                </c:pt>
                <c:pt idx="24529">
                  <c:v>43442.447916666599</c:v>
                </c:pt>
                <c:pt idx="24530">
                  <c:v>43442.46875</c:v>
                </c:pt>
                <c:pt idx="24531">
                  <c:v>43442.489583333401</c:v>
                </c:pt>
                <c:pt idx="24532">
                  <c:v>43442.510416666599</c:v>
                </c:pt>
                <c:pt idx="24533">
                  <c:v>43442.53125</c:v>
                </c:pt>
                <c:pt idx="24534">
                  <c:v>43442.552083333401</c:v>
                </c:pt>
                <c:pt idx="24535">
                  <c:v>43442.572916666599</c:v>
                </c:pt>
                <c:pt idx="24536">
                  <c:v>43442.59375</c:v>
                </c:pt>
                <c:pt idx="24537">
                  <c:v>43442.614583333401</c:v>
                </c:pt>
                <c:pt idx="24538">
                  <c:v>43442.635416666599</c:v>
                </c:pt>
                <c:pt idx="24539">
                  <c:v>43442.65625</c:v>
                </c:pt>
                <c:pt idx="24540">
                  <c:v>43442.677083333401</c:v>
                </c:pt>
                <c:pt idx="24541">
                  <c:v>43442.697916666599</c:v>
                </c:pt>
                <c:pt idx="24542">
                  <c:v>43442.71875</c:v>
                </c:pt>
                <c:pt idx="24543">
                  <c:v>43442.739583333401</c:v>
                </c:pt>
                <c:pt idx="24544">
                  <c:v>43442.760416666599</c:v>
                </c:pt>
                <c:pt idx="24545">
                  <c:v>43442.78125</c:v>
                </c:pt>
                <c:pt idx="24546">
                  <c:v>43442.802083333401</c:v>
                </c:pt>
                <c:pt idx="24547">
                  <c:v>43442.822916666599</c:v>
                </c:pt>
                <c:pt idx="24548">
                  <c:v>43442.84375</c:v>
                </c:pt>
                <c:pt idx="24549">
                  <c:v>43442.864583333401</c:v>
                </c:pt>
                <c:pt idx="24550">
                  <c:v>43442.885416666599</c:v>
                </c:pt>
                <c:pt idx="24551">
                  <c:v>43442.90625</c:v>
                </c:pt>
                <c:pt idx="24552">
                  <c:v>43442.927083333401</c:v>
                </c:pt>
                <c:pt idx="24553">
                  <c:v>43442.947916666599</c:v>
                </c:pt>
                <c:pt idx="24554">
                  <c:v>43442.96875</c:v>
                </c:pt>
                <c:pt idx="24555">
                  <c:v>43442.989583333401</c:v>
                </c:pt>
                <c:pt idx="24556">
                  <c:v>43443.010416666599</c:v>
                </c:pt>
                <c:pt idx="24557">
                  <c:v>43443.03125</c:v>
                </c:pt>
                <c:pt idx="24558">
                  <c:v>43443.052083333401</c:v>
                </c:pt>
                <c:pt idx="24559">
                  <c:v>43443.072916666599</c:v>
                </c:pt>
                <c:pt idx="24560">
                  <c:v>43443.09375</c:v>
                </c:pt>
                <c:pt idx="24561">
                  <c:v>43443.114583333401</c:v>
                </c:pt>
                <c:pt idx="24562">
                  <c:v>43443.135416666599</c:v>
                </c:pt>
                <c:pt idx="24563">
                  <c:v>43443.15625</c:v>
                </c:pt>
                <c:pt idx="24564">
                  <c:v>43443.177083333401</c:v>
                </c:pt>
                <c:pt idx="24565">
                  <c:v>43443.197916666599</c:v>
                </c:pt>
                <c:pt idx="24566">
                  <c:v>43443.21875</c:v>
                </c:pt>
                <c:pt idx="24567">
                  <c:v>43443.239583333401</c:v>
                </c:pt>
                <c:pt idx="24568">
                  <c:v>43443.260416666599</c:v>
                </c:pt>
                <c:pt idx="24569">
                  <c:v>43443.28125</c:v>
                </c:pt>
                <c:pt idx="24570">
                  <c:v>43443.302083333401</c:v>
                </c:pt>
                <c:pt idx="24571">
                  <c:v>43443.322916666599</c:v>
                </c:pt>
                <c:pt idx="24572">
                  <c:v>43443.34375</c:v>
                </c:pt>
                <c:pt idx="24573">
                  <c:v>43443.364583333401</c:v>
                </c:pt>
                <c:pt idx="24574">
                  <c:v>43443.385416666599</c:v>
                </c:pt>
                <c:pt idx="24575">
                  <c:v>43443.40625</c:v>
                </c:pt>
                <c:pt idx="24576">
                  <c:v>43443.427083333401</c:v>
                </c:pt>
                <c:pt idx="24577">
                  <c:v>43443.447916666599</c:v>
                </c:pt>
                <c:pt idx="24578">
                  <c:v>43443.46875</c:v>
                </c:pt>
                <c:pt idx="24579">
                  <c:v>43443.489583333401</c:v>
                </c:pt>
                <c:pt idx="24580">
                  <c:v>43443.510416666599</c:v>
                </c:pt>
                <c:pt idx="24581">
                  <c:v>43443.53125</c:v>
                </c:pt>
                <c:pt idx="24582">
                  <c:v>43443.552083333401</c:v>
                </c:pt>
                <c:pt idx="24583">
                  <c:v>43443.572916666599</c:v>
                </c:pt>
                <c:pt idx="24584">
                  <c:v>43443.59375</c:v>
                </c:pt>
                <c:pt idx="24585">
                  <c:v>43443.614583333401</c:v>
                </c:pt>
                <c:pt idx="24586">
                  <c:v>43443.635416666599</c:v>
                </c:pt>
                <c:pt idx="24587">
                  <c:v>43443.65625</c:v>
                </c:pt>
                <c:pt idx="24588">
                  <c:v>43443.677083333401</c:v>
                </c:pt>
                <c:pt idx="24589">
                  <c:v>43443.697916666599</c:v>
                </c:pt>
                <c:pt idx="24590">
                  <c:v>43443.71875</c:v>
                </c:pt>
                <c:pt idx="24591">
                  <c:v>43443.739583333401</c:v>
                </c:pt>
                <c:pt idx="24592">
                  <c:v>43443.760416666599</c:v>
                </c:pt>
                <c:pt idx="24593">
                  <c:v>43443.78125</c:v>
                </c:pt>
                <c:pt idx="24594">
                  <c:v>43443.802083333401</c:v>
                </c:pt>
                <c:pt idx="24595">
                  <c:v>43443.822916666599</c:v>
                </c:pt>
                <c:pt idx="24596">
                  <c:v>43443.84375</c:v>
                </c:pt>
                <c:pt idx="24597">
                  <c:v>43443.864583333401</c:v>
                </c:pt>
                <c:pt idx="24598">
                  <c:v>43443.885416666599</c:v>
                </c:pt>
                <c:pt idx="24599">
                  <c:v>43443.90625</c:v>
                </c:pt>
                <c:pt idx="24600">
                  <c:v>43443.927083333401</c:v>
                </c:pt>
                <c:pt idx="24601">
                  <c:v>43443.947916666599</c:v>
                </c:pt>
                <c:pt idx="24602">
                  <c:v>43443.96875</c:v>
                </c:pt>
                <c:pt idx="24603">
                  <c:v>43443.989583333401</c:v>
                </c:pt>
                <c:pt idx="24604">
                  <c:v>43444.010416666599</c:v>
                </c:pt>
                <c:pt idx="24605">
                  <c:v>43444.03125</c:v>
                </c:pt>
                <c:pt idx="24606">
                  <c:v>43444.052083333401</c:v>
                </c:pt>
                <c:pt idx="24607">
                  <c:v>43444.072916666599</c:v>
                </c:pt>
                <c:pt idx="24608">
                  <c:v>43444.09375</c:v>
                </c:pt>
                <c:pt idx="24609">
                  <c:v>43444.114583333401</c:v>
                </c:pt>
                <c:pt idx="24610">
                  <c:v>43444.135416666599</c:v>
                </c:pt>
                <c:pt idx="24611">
                  <c:v>43444.15625</c:v>
                </c:pt>
                <c:pt idx="24612">
                  <c:v>43444.177083333401</c:v>
                </c:pt>
                <c:pt idx="24613">
                  <c:v>43444.197916666599</c:v>
                </c:pt>
                <c:pt idx="24614">
                  <c:v>43444.21875</c:v>
                </c:pt>
                <c:pt idx="24615">
                  <c:v>43444.239583333401</c:v>
                </c:pt>
                <c:pt idx="24616">
                  <c:v>43444.260416666599</c:v>
                </c:pt>
                <c:pt idx="24617">
                  <c:v>43444.28125</c:v>
                </c:pt>
                <c:pt idx="24618">
                  <c:v>43444.302083333401</c:v>
                </c:pt>
                <c:pt idx="24619">
                  <c:v>43444.322916666599</c:v>
                </c:pt>
                <c:pt idx="24620">
                  <c:v>43444.34375</c:v>
                </c:pt>
                <c:pt idx="24621">
                  <c:v>43444.364583333401</c:v>
                </c:pt>
                <c:pt idx="24622">
                  <c:v>43444.385416666599</c:v>
                </c:pt>
                <c:pt idx="24623">
                  <c:v>43444.40625</c:v>
                </c:pt>
                <c:pt idx="24624">
                  <c:v>43444.427083333401</c:v>
                </c:pt>
                <c:pt idx="24625">
                  <c:v>43444.447916666599</c:v>
                </c:pt>
                <c:pt idx="24626">
                  <c:v>43444.46875</c:v>
                </c:pt>
                <c:pt idx="24627">
                  <c:v>43444.489583333401</c:v>
                </c:pt>
                <c:pt idx="24628">
                  <c:v>43444.510416666599</c:v>
                </c:pt>
                <c:pt idx="24629">
                  <c:v>43444.53125</c:v>
                </c:pt>
                <c:pt idx="24630">
                  <c:v>43444.552083333401</c:v>
                </c:pt>
                <c:pt idx="24631">
                  <c:v>43444.572916666599</c:v>
                </c:pt>
                <c:pt idx="24632">
                  <c:v>43444.59375</c:v>
                </c:pt>
                <c:pt idx="24633">
                  <c:v>43444.614583333401</c:v>
                </c:pt>
                <c:pt idx="24634">
                  <c:v>43444.635416666599</c:v>
                </c:pt>
                <c:pt idx="24635">
                  <c:v>43444.65625</c:v>
                </c:pt>
                <c:pt idx="24636">
                  <c:v>43444.677083333401</c:v>
                </c:pt>
                <c:pt idx="24637">
                  <c:v>43444.697916666599</c:v>
                </c:pt>
                <c:pt idx="24638">
                  <c:v>43444.71875</c:v>
                </c:pt>
                <c:pt idx="24639">
                  <c:v>43444.739583333401</c:v>
                </c:pt>
                <c:pt idx="24640">
                  <c:v>43444.760416666599</c:v>
                </c:pt>
                <c:pt idx="24641">
                  <c:v>43444.78125</c:v>
                </c:pt>
                <c:pt idx="24642">
                  <c:v>43444.802083333401</c:v>
                </c:pt>
                <c:pt idx="24643">
                  <c:v>43444.822916666599</c:v>
                </c:pt>
                <c:pt idx="24644">
                  <c:v>43444.84375</c:v>
                </c:pt>
                <c:pt idx="24645">
                  <c:v>43444.864583333401</c:v>
                </c:pt>
                <c:pt idx="24646">
                  <c:v>43444.885416666599</c:v>
                </c:pt>
                <c:pt idx="24647">
                  <c:v>43444.90625</c:v>
                </c:pt>
                <c:pt idx="24648">
                  <c:v>43444.927083333401</c:v>
                </c:pt>
                <c:pt idx="24649">
                  <c:v>43444.947916666599</c:v>
                </c:pt>
                <c:pt idx="24650">
                  <c:v>43444.96875</c:v>
                </c:pt>
                <c:pt idx="24651">
                  <c:v>43444.989583333401</c:v>
                </c:pt>
                <c:pt idx="24652">
                  <c:v>43445.010416666599</c:v>
                </c:pt>
                <c:pt idx="24653">
                  <c:v>43445.03125</c:v>
                </c:pt>
                <c:pt idx="24654">
                  <c:v>43445.052083333401</c:v>
                </c:pt>
                <c:pt idx="24655">
                  <c:v>43445.072916666599</c:v>
                </c:pt>
                <c:pt idx="24656">
                  <c:v>43445.09375</c:v>
                </c:pt>
                <c:pt idx="24657">
                  <c:v>43445.114583333401</c:v>
                </c:pt>
                <c:pt idx="24658">
                  <c:v>43445.135416666599</c:v>
                </c:pt>
                <c:pt idx="24659">
                  <c:v>43445.15625</c:v>
                </c:pt>
                <c:pt idx="24660">
                  <c:v>43445.177083333401</c:v>
                </c:pt>
                <c:pt idx="24661">
                  <c:v>43445.197916666599</c:v>
                </c:pt>
                <c:pt idx="24662">
                  <c:v>43445.21875</c:v>
                </c:pt>
                <c:pt idx="24663">
                  <c:v>43445.239583333401</c:v>
                </c:pt>
                <c:pt idx="24664">
                  <c:v>43445.260416666599</c:v>
                </c:pt>
                <c:pt idx="24665">
                  <c:v>43445.28125</c:v>
                </c:pt>
                <c:pt idx="24666">
                  <c:v>43445.302083333401</c:v>
                </c:pt>
                <c:pt idx="24667">
                  <c:v>43445.322916666599</c:v>
                </c:pt>
                <c:pt idx="24668">
                  <c:v>43445.34375</c:v>
                </c:pt>
                <c:pt idx="24669">
                  <c:v>43445.364583333401</c:v>
                </c:pt>
                <c:pt idx="24670">
                  <c:v>43445.385416666599</c:v>
                </c:pt>
                <c:pt idx="24671">
                  <c:v>43445.40625</c:v>
                </c:pt>
                <c:pt idx="24672">
                  <c:v>43445.427083333401</c:v>
                </c:pt>
                <c:pt idx="24673">
                  <c:v>43445.447916666599</c:v>
                </c:pt>
                <c:pt idx="24674">
                  <c:v>43445.46875</c:v>
                </c:pt>
                <c:pt idx="24675">
                  <c:v>43445.489583333401</c:v>
                </c:pt>
                <c:pt idx="24676">
                  <c:v>43445.510416666599</c:v>
                </c:pt>
                <c:pt idx="24677">
                  <c:v>43445.53125</c:v>
                </c:pt>
                <c:pt idx="24678">
                  <c:v>43445.552083333401</c:v>
                </c:pt>
                <c:pt idx="24679">
                  <c:v>43445.572916666599</c:v>
                </c:pt>
                <c:pt idx="24680">
                  <c:v>43445.59375</c:v>
                </c:pt>
                <c:pt idx="24681">
                  <c:v>43445.614583333401</c:v>
                </c:pt>
                <c:pt idx="24682">
                  <c:v>43445.635416666599</c:v>
                </c:pt>
                <c:pt idx="24683">
                  <c:v>43445.65625</c:v>
                </c:pt>
                <c:pt idx="24684">
                  <c:v>43445.677083333401</c:v>
                </c:pt>
                <c:pt idx="24685">
                  <c:v>43445.697916666599</c:v>
                </c:pt>
                <c:pt idx="24686">
                  <c:v>43445.71875</c:v>
                </c:pt>
                <c:pt idx="24687">
                  <c:v>43445.739583333401</c:v>
                </c:pt>
                <c:pt idx="24688">
                  <c:v>43445.760416666599</c:v>
                </c:pt>
                <c:pt idx="24689">
                  <c:v>43445.78125</c:v>
                </c:pt>
                <c:pt idx="24690">
                  <c:v>43445.802083333401</c:v>
                </c:pt>
                <c:pt idx="24691">
                  <c:v>43445.822916666599</c:v>
                </c:pt>
                <c:pt idx="24692">
                  <c:v>43445.84375</c:v>
                </c:pt>
                <c:pt idx="24693">
                  <c:v>43445.864583333401</c:v>
                </c:pt>
                <c:pt idx="24694">
                  <c:v>43445.885416666599</c:v>
                </c:pt>
                <c:pt idx="24695">
                  <c:v>43445.90625</c:v>
                </c:pt>
                <c:pt idx="24696">
                  <c:v>43445.927083333401</c:v>
                </c:pt>
                <c:pt idx="24697">
                  <c:v>43445.947916666599</c:v>
                </c:pt>
                <c:pt idx="24698">
                  <c:v>43445.96875</c:v>
                </c:pt>
                <c:pt idx="24699">
                  <c:v>43445.989583333401</c:v>
                </c:pt>
                <c:pt idx="24700">
                  <c:v>43446.010416666599</c:v>
                </c:pt>
                <c:pt idx="24701">
                  <c:v>43446.03125</c:v>
                </c:pt>
                <c:pt idx="24702">
                  <c:v>43446.052083333401</c:v>
                </c:pt>
                <c:pt idx="24703">
                  <c:v>43446.072916666599</c:v>
                </c:pt>
                <c:pt idx="24704">
                  <c:v>43446.09375</c:v>
                </c:pt>
                <c:pt idx="24705">
                  <c:v>43446.114583333401</c:v>
                </c:pt>
                <c:pt idx="24706">
                  <c:v>43446.135416666599</c:v>
                </c:pt>
                <c:pt idx="24707">
                  <c:v>43446.15625</c:v>
                </c:pt>
                <c:pt idx="24708">
                  <c:v>43446.177083333401</c:v>
                </c:pt>
                <c:pt idx="24709">
                  <c:v>43446.197916666599</c:v>
                </c:pt>
                <c:pt idx="24710">
                  <c:v>43446.21875</c:v>
                </c:pt>
                <c:pt idx="24711">
                  <c:v>43446.239583333401</c:v>
                </c:pt>
                <c:pt idx="24712">
                  <c:v>43446.260416666599</c:v>
                </c:pt>
                <c:pt idx="24713">
                  <c:v>43446.28125</c:v>
                </c:pt>
                <c:pt idx="24714">
                  <c:v>43446.302083333401</c:v>
                </c:pt>
                <c:pt idx="24715">
                  <c:v>43446.322916666599</c:v>
                </c:pt>
                <c:pt idx="24716">
                  <c:v>43446.34375</c:v>
                </c:pt>
                <c:pt idx="24717">
                  <c:v>43446.364583333401</c:v>
                </c:pt>
                <c:pt idx="24718">
                  <c:v>43446.385416666599</c:v>
                </c:pt>
                <c:pt idx="24719">
                  <c:v>43446.40625</c:v>
                </c:pt>
                <c:pt idx="24720">
                  <c:v>43446.427083333401</c:v>
                </c:pt>
                <c:pt idx="24721">
                  <c:v>43446.447916666599</c:v>
                </c:pt>
                <c:pt idx="24722">
                  <c:v>43446.46875</c:v>
                </c:pt>
                <c:pt idx="24723">
                  <c:v>43446.489583333401</c:v>
                </c:pt>
                <c:pt idx="24724">
                  <c:v>43446.510416666599</c:v>
                </c:pt>
                <c:pt idx="24725">
                  <c:v>43446.53125</c:v>
                </c:pt>
                <c:pt idx="24726">
                  <c:v>43446.552083333401</c:v>
                </c:pt>
                <c:pt idx="24727">
                  <c:v>43446.572916666599</c:v>
                </c:pt>
                <c:pt idx="24728">
                  <c:v>43446.59375</c:v>
                </c:pt>
                <c:pt idx="24729">
                  <c:v>43446.614583333401</c:v>
                </c:pt>
                <c:pt idx="24730">
                  <c:v>43446.635416666599</c:v>
                </c:pt>
                <c:pt idx="24731">
                  <c:v>43446.65625</c:v>
                </c:pt>
                <c:pt idx="24732">
                  <c:v>43446.677083333401</c:v>
                </c:pt>
                <c:pt idx="24733">
                  <c:v>43446.697916666599</c:v>
                </c:pt>
                <c:pt idx="24734">
                  <c:v>43446.71875</c:v>
                </c:pt>
                <c:pt idx="24735">
                  <c:v>43446.739583333401</c:v>
                </c:pt>
                <c:pt idx="24736">
                  <c:v>43446.760416666599</c:v>
                </c:pt>
                <c:pt idx="24737">
                  <c:v>43446.78125</c:v>
                </c:pt>
                <c:pt idx="24738">
                  <c:v>43446.802083333401</c:v>
                </c:pt>
                <c:pt idx="24739">
                  <c:v>43446.822916666599</c:v>
                </c:pt>
                <c:pt idx="24740">
                  <c:v>43446.84375</c:v>
                </c:pt>
                <c:pt idx="24741">
                  <c:v>43446.864583333401</c:v>
                </c:pt>
                <c:pt idx="24742">
                  <c:v>43446.885416666599</c:v>
                </c:pt>
                <c:pt idx="24743">
                  <c:v>43446.90625</c:v>
                </c:pt>
                <c:pt idx="24744">
                  <c:v>43446.927083333401</c:v>
                </c:pt>
                <c:pt idx="24745">
                  <c:v>43446.947916666599</c:v>
                </c:pt>
                <c:pt idx="24746">
                  <c:v>43446.96875</c:v>
                </c:pt>
                <c:pt idx="24747">
                  <c:v>43446.989583333401</c:v>
                </c:pt>
                <c:pt idx="24748">
                  <c:v>43447.010416666599</c:v>
                </c:pt>
                <c:pt idx="24749">
                  <c:v>43447.03125</c:v>
                </c:pt>
                <c:pt idx="24750">
                  <c:v>43447.052083333401</c:v>
                </c:pt>
                <c:pt idx="24751">
                  <c:v>43447.072916666599</c:v>
                </c:pt>
                <c:pt idx="24752">
                  <c:v>43447.09375</c:v>
                </c:pt>
                <c:pt idx="24753">
                  <c:v>43447.114583333401</c:v>
                </c:pt>
                <c:pt idx="24754">
                  <c:v>43447.135416666599</c:v>
                </c:pt>
                <c:pt idx="24755">
                  <c:v>43447.15625</c:v>
                </c:pt>
                <c:pt idx="24756">
                  <c:v>43447.177083333401</c:v>
                </c:pt>
                <c:pt idx="24757">
                  <c:v>43447.197916666599</c:v>
                </c:pt>
                <c:pt idx="24758">
                  <c:v>43447.21875</c:v>
                </c:pt>
                <c:pt idx="24759">
                  <c:v>43447.239583333401</c:v>
                </c:pt>
                <c:pt idx="24760">
                  <c:v>43447.260416666599</c:v>
                </c:pt>
                <c:pt idx="24761">
                  <c:v>43447.28125</c:v>
                </c:pt>
                <c:pt idx="24762">
                  <c:v>43447.302083333401</c:v>
                </c:pt>
                <c:pt idx="24763">
                  <c:v>43447.322916666599</c:v>
                </c:pt>
                <c:pt idx="24764">
                  <c:v>43447.34375</c:v>
                </c:pt>
                <c:pt idx="24765">
                  <c:v>43447.364583333401</c:v>
                </c:pt>
                <c:pt idx="24766">
                  <c:v>43447.385416666599</c:v>
                </c:pt>
                <c:pt idx="24767">
                  <c:v>43447.40625</c:v>
                </c:pt>
                <c:pt idx="24768">
                  <c:v>43447.427083333401</c:v>
                </c:pt>
                <c:pt idx="24769">
                  <c:v>43447.447916666599</c:v>
                </c:pt>
                <c:pt idx="24770">
                  <c:v>43447.46875</c:v>
                </c:pt>
                <c:pt idx="24771">
                  <c:v>43447.489583333401</c:v>
                </c:pt>
                <c:pt idx="24772">
                  <c:v>43447.510416666599</c:v>
                </c:pt>
                <c:pt idx="24773">
                  <c:v>43447.53125</c:v>
                </c:pt>
                <c:pt idx="24774">
                  <c:v>43447.552083333401</c:v>
                </c:pt>
                <c:pt idx="24775">
                  <c:v>43447.572916666599</c:v>
                </c:pt>
                <c:pt idx="24776">
                  <c:v>43447.59375</c:v>
                </c:pt>
                <c:pt idx="24777">
                  <c:v>43447.614583333401</c:v>
                </c:pt>
                <c:pt idx="24778">
                  <c:v>43447.635416666599</c:v>
                </c:pt>
                <c:pt idx="24779">
                  <c:v>43447.65625</c:v>
                </c:pt>
                <c:pt idx="24780">
                  <c:v>43447.677083333401</c:v>
                </c:pt>
                <c:pt idx="24781">
                  <c:v>43447.697916666599</c:v>
                </c:pt>
                <c:pt idx="24782">
                  <c:v>43447.71875</c:v>
                </c:pt>
                <c:pt idx="24783">
                  <c:v>43447.739583333401</c:v>
                </c:pt>
                <c:pt idx="24784">
                  <c:v>43447.760416666599</c:v>
                </c:pt>
                <c:pt idx="24785">
                  <c:v>43447.78125</c:v>
                </c:pt>
                <c:pt idx="24786">
                  <c:v>43447.802083333401</c:v>
                </c:pt>
                <c:pt idx="24787">
                  <c:v>43447.822916666599</c:v>
                </c:pt>
                <c:pt idx="24788">
                  <c:v>43447.84375</c:v>
                </c:pt>
                <c:pt idx="24789">
                  <c:v>43447.864583333401</c:v>
                </c:pt>
                <c:pt idx="24790">
                  <c:v>43447.885416666599</c:v>
                </c:pt>
                <c:pt idx="24791">
                  <c:v>43447.90625</c:v>
                </c:pt>
                <c:pt idx="24792">
                  <c:v>43447.927083333401</c:v>
                </c:pt>
                <c:pt idx="24793">
                  <c:v>43447.947916666599</c:v>
                </c:pt>
                <c:pt idx="24794">
                  <c:v>43447.96875</c:v>
                </c:pt>
                <c:pt idx="24795">
                  <c:v>43447.989583333401</c:v>
                </c:pt>
                <c:pt idx="24796">
                  <c:v>43448.010416666599</c:v>
                </c:pt>
                <c:pt idx="24797">
                  <c:v>43448.03125</c:v>
                </c:pt>
                <c:pt idx="24798">
                  <c:v>43448.052083333401</c:v>
                </c:pt>
                <c:pt idx="24799">
                  <c:v>43448.072916666599</c:v>
                </c:pt>
                <c:pt idx="24800">
                  <c:v>43448.09375</c:v>
                </c:pt>
                <c:pt idx="24801">
                  <c:v>43448.114583333401</c:v>
                </c:pt>
                <c:pt idx="24802">
                  <c:v>43448.135416666599</c:v>
                </c:pt>
                <c:pt idx="24803">
                  <c:v>43448.15625</c:v>
                </c:pt>
                <c:pt idx="24804">
                  <c:v>43448.177083333401</c:v>
                </c:pt>
                <c:pt idx="24805">
                  <c:v>43448.197916666599</c:v>
                </c:pt>
                <c:pt idx="24806">
                  <c:v>43448.21875</c:v>
                </c:pt>
                <c:pt idx="24807">
                  <c:v>43448.239583333401</c:v>
                </c:pt>
                <c:pt idx="24808">
                  <c:v>43448.260416666599</c:v>
                </c:pt>
                <c:pt idx="24809">
                  <c:v>43448.28125</c:v>
                </c:pt>
                <c:pt idx="24810">
                  <c:v>43448.302083333401</c:v>
                </c:pt>
                <c:pt idx="24811">
                  <c:v>43448.322916666599</c:v>
                </c:pt>
                <c:pt idx="24812">
                  <c:v>43448.34375</c:v>
                </c:pt>
                <c:pt idx="24813">
                  <c:v>43448.364583333401</c:v>
                </c:pt>
                <c:pt idx="24814">
                  <c:v>43448.385416666599</c:v>
                </c:pt>
                <c:pt idx="24815">
                  <c:v>43448.40625</c:v>
                </c:pt>
                <c:pt idx="24816">
                  <c:v>43448.427083333401</c:v>
                </c:pt>
                <c:pt idx="24817">
                  <c:v>43448.447916666599</c:v>
                </c:pt>
                <c:pt idx="24818">
                  <c:v>43448.46875</c:v>
                </c:pt>
                <c:pt idx="24819">
                  <c:v>43448.489583333401</c:v>
                </c:pt>
                <c:pt idx="24820">
                  <c:v>43448.510416666599</c:v>
                </c:pt>
                <c:pt idx="24821">
                  <c:v>43448.53125</c:v>
                </c:pt>
                <c:pt idx="24822">
                  <c:v>43448.552083333401</c:v>
                </c:pt>
                <c:pt idx="24823">
                  <c:v>43448.572916666599</c:v>
                </c:pt>
                <c:pt idx="24824">
                  <c:v>43448.59375</c:v>
                </c:pt>
                <c:pt idx="24825">
                  <c:v>43448.614583333401</c:v>
                </c:pt>
                <c:pt idx="24826">
                  <c:v>43448.635416666599</c:v>
                </c:pt>
                <c:pt idx="24827">
                  <c:v>43448.65625</c:v>
                </c:pt>
                <c:pt idx="24828">
                  <c:v>43448.677083333401</c:v>
                </c:pt>
                <c:pt idx="24829">
                  <c:v>43448.697916666599</c:v>
                </c:pt>
                <c:pt idx="24830">
                  <c:v>43448.71875</c:v>
                </c:pt>
                <c:pt idx="24831">
                  <c:v>43448.739583333401</c:v>
                </c:pt>
                <c:pt idx="24832">
                  <c:v>43448.760416666599</c:v>
                </c:pt>
                <c:pt idx="24833">
                  <c:v>43448.78125</c:v>
                </c:pt>
                <c:pt idx="24834">
                  <c:v>43448.802083333401</c:v>
                </c:pt>
                <c:pt idx="24835">
                  <c:v>43448.822916666599</c:v>
                </c:pt>
                <c:pt idx="24836">
                  <c:v>43448.84375</c:v>
                </c:pt>
                <c:pt idx="24837">
                  <c:v>43448.864583333401</c:v>
                </c:pt>
                <c:pt idx="24838">
                  <c:v>43448.885416666599</c:v>
                </c:pt>
                <c:pt idx="24839">
                  <c:v>43448.90625</c:v>
                </c:pt>
                <c:pt idx="24840">
                  <c:v>43448.927083333401</c:v>
                </c:pt>
                <c:pt idx="24841">
                  <c:v>43448.947916666599</c:v>
                </c:pt>
                <c:pt idx="24842">
                  <c:v>43448.96875</c:v>
                </c:pt>
                <c:pt idx="24843">
                  <c:v>43448.989583333401</c:v>
                </c:pt>
                <c:pt idx="24844">
                  <c:v>43449.010416666599</c:v>
                </c:pt>
                <c:pt idx="24845">
                  <c:v>43449.03125</c:v>
                </c:pt>
                <c:pt idx="24846">
                  <c:v>43449.052083333401</c:v>
                </c:pt>
                <c:pt idx="24847">
                  <c:v>43449.072916666599</c:v>
                </c:pt>
                <c:pt idx="24848">
                  <c:v>43449.09375</c:v>
                </c:pt>
                <c:pt idx="24849">
                  <c:v>43449.114583333401</c:v>
                </c:pt>
                <c:pt idx="24850">
                  <c:v>43449.135416666599</c:v>
                </c:pt>
                <c:pt idx="24851">
                  <c:v>43449.15625</c:v>
                </c:pt>
                <c:pt idx="24852">
                  <c:v>43449.177083333401</c:v>
                </c:pt>
                <c:pt idx="24853">
                  <c:v>43449.197916666599</c:v>
                </c:pt>
                <c:pt idx="24854">
                  <c:v>43449.21875</c:v>
                </c:pt>
                <c:pt idx="24855">
                  <c:v>43449.239583333401</c:v>
                </c:pt>
                <c:pt idx="24856">
                  <c:v>43449.260416666599</c:v>
                </c:pt>
                <c:pt idx="24857">
                  <c:v>43449.28125</c:v>
                </c:pt>
                <c:pt idx="24858">
                  <c:v>43449.302083333401</c:v>
                </c:pt>
                <c:pt idx="24859">
                  <c:v>43449.322916666599</c:v>
                </c:pt>
                <c:pt idx="24860">
                  <c:v>43449.34375</c:v>
                </c:pt>
                <c:pt idx="24861">
                  <c:v>43449.364583333401</c:v>
                </c:pt>
                <c:pt idx="24862">
                  <c:v>43449.385416666599</c:v>
                </c:pt>
                <c:pt idx="24863">
                  <c:v>43449.40625</c:v>
                </c:pt>
                <c:pt idx="24864">
                  <c:v>43449.427083333401</c:v>
                </c:pt>
                <c:pt idx="24865">
                  <c:v>43449.447916666599</c:v>
                </c:pt>
                <c:pt idx="24866">
                  <c:v>43449.46875</c:v>
                </c:pt>
                <c:pt idx="24867">
                  <c:v>43449.489583333401</c:v>
                </c:pt>
                <c:pt idx="24868">
                  <c:v>43449.510416666599</c:v>
                </c:pt>
                <c:pt idx="24869">
                  <c:v>43449.53125</c:v>
                </c:pt>
                <c:pt idx="24870">
                  <c:v>43449.552083333401</c:v>
                </c:pt>
                <c:pt idx="24871">
                  <c:v>43449.572916666599</c:v>
                </c:pt>
                <c:pt idx="24872">
                  <c:v>43449.59375</c:v>
                </c:pt>
                <c:pt idx="24873">
                  <c:v>43449.614583333401</c:v>
                </c:pt>
                <c:pt idx="24874">
                  <c:v>43449.635416666599</c:v>
                </c:pt>
                <c:pt idx="24875">
                  <c:v>43449.65625</c:v>
                </c:pt>
                <c:pt idx="24876">
                  <c:v>43449.677083333401</c:v>
                </c:pt>
                <c:pt idx="24877">
                  <c:v>43449.697916666599</c:v>
                </c:pt>
                <c:pt idx="24878">
                  <c:v>43449.71875</c:v>
                </c:pt>
                <c:pt idx="24879">
                  <c:v>43449.739583333401</c:v>
                </c:pt>
                <c:pt idx="24880">
                  <c:v>43449.760416666599</c:v>
                </c:pt>
                <c:pt idx="24881">
                  <c:v>43449.78125</c:v>
                </c:pt>
                <c:pt idx="24882">
                  <c:v>43449.802083333401</c:v>
                </c:pt>
                <c:pt idx="24883">
                  <c:v>43449.822916666599</c:v>
                </c:pt>
                <c:pt idx="24884">
                  <c:v>43449.84375</c:v>
                </c:pt>
                <c:pt idx="24885">
                  <c:v>43449.864583333401</c:v>
                </c:pt>
                <c:pt idx="24886">
                  <c:v>43449.885416666599</c:v>
                </c:pt>
                <c:pt idx="24887">
                  <c:v>43449.90625</c:v>
                </c:pt>
                <c:pt idx="24888">
                  <c:v>43449.927083333401</c:v>
                </c:pt>
                <c:pt idx="24889">
                  <c:v>43449.947916666599</c:v>
                </c:pt>
                <c:pt idx="24890">
                  <c:v>43449.96875</c:v>
                </c:pt>
                <c:pt idx="24891">
                  <c:v>43449.989583333401</c:v>
                </c:pt>
                <c:pt idx="24892">
                  <c:v>43450.010416666599</c:v>
                </c:pt>
                <c:pt idx="24893">
                  <c:v>43450.03125</c:v>
                </c:pt>
                <c:pt idx="24894">
                  <c:v>43450.052083333401</c:v>
                </c:pt>
                <c:pt idx="24895">
                  <c:v>43450.072916666599</c:v>
                </c:pt>
                <c:pt idx="24896">
                  <c:v>43450.09375</c:v>
                </c:pt>
                <c:pt idx="24897">
                  <c:v>43450.114583333401</c:v>
                </c:pt>
                <c:pt idx="24898">
                  <c:v>43450.135416666599</c:v>
                </c:pt>
                <c:pt idx="24899">
                  <c:v>43450.15625</c:v>
                </c:pt>
                <c:pt idx="24900">
                  <c:v>43450.177083333401</c:v>
                </c:pt>
                <c:pt idx="24901">
                  <c:v>43450.197916666599</c:v>
                </c:pt>
                <c:pt idx="24902">
                  <c:v>43450.21875</c:v>
                </c:pt>
                <c:pt idx="24903">
                  <c:v>43450.239583333401</c:v>
                </c:pt>
                <c:pt idx="24904">
                  <c:v>43450.260416666599</c:v>
                </c:pt>
                <c:pt idx="24905">
                  <c:v>43450.28125</c:v>
                </c:pt>
                <c:pt idx="24906">
                  <c:v>43450.302083333401</c:v>
                </c:pt>
                <c:pt idx="24907">
                  <c:v>43450.322916666599</c:v>
                </c:pt>
                <c:pt idx="24908">
                  <c:v>43450.34375</c:v>
                </c:pt>
                <c:pt idx="24909">
                  <c:v>43450.364583333401</c:v>
                </c:pt>
                <c:pt idx="24910">
                  <c:v>43450.385416666599</c:v>
                </c:pt>
                <c:pt idx="24911">
                  <c:v>43450.40625</c:v>
                </c:pt>
                <c:pt idx="24912">
                  <c:v>43450.427083333401</c:v>
                </c:pt>
                <c:pt idx="24913">
                  <c:v>43450.447916666599</c:v>
                </c:pt>
                <c:pt idx="24914">
                  <c:v>43450.46875</c:v>
                </c:pt>
                <c:pt idx="24915">
                  <c:v>43450.489583333401</c:v>
                </c:pt>
                <c:pt idx="24916">
                  <c:v>43450.510416666599</c:v>
                </c:pt>
                <c:pt idx="24917">
                  <c:v>43450.53125</c:v>
                </c:pt>
                <c:pt idx="24918">
                  <c:v>43450.552083333401</c:v>
                </c:pt>
                <c:pt idx="24919">
                  <c:v>43450.572916666599</c:v>
                </c:pt>
                <c:pt idx="24920">
                  <c:v>43450.59375</c:v>
                </c:pt>
                <c:pt idx="24921">
                  <c:v>43450.614583333401</c:v>
                </c:pt>
                <c:pt idx="24922">
                  <c:v>43450.635416666599</c:v>
                </c:pt>
                <c:pt idx="24923">
                  <c:v>43450.65625</c:v>
                </c:pt>
                <c:pt idx="24924">
                  <c:v>43450.677083333401</c:v>
                </c:pt>
                <c:pt idx="24925">
                  <c:v>43450.697916666599</c:v>
                </c:pt>
                <c:pt idx="24926">
                  <c:v>43450.71875</c:v>
                </c:pt>
                <c:pt idx="24927">
                  <c:v>43450.739583333401</c:v>
                </c:pt>
                <c:pt idx="24928">
                  <c:v>43450.760416666599</c:v>
                </c:pt>
                <c:pt idx="24929">
                  <c:v>43450.78125</c:v>
                </c:pt>
                <c:pt idx="24930">
                  <c:v>43450.802083333401</c:v>
                </c:pt>
                <c:pt idx="24931">
                  <c:v>43450.822916666599</c:v>
                </c:pt>
                <c:pt idx="24932">
                  <c:v>43450.84375</c:v>
                </c:pt>
                <c:pt idx="24933">
                  <c:v>43450.864583333401</c:v>
                </c:pt>
                <c:pt idx="24934">
                  <c:v>43450.885416666599</c:v>
                </c:pt>
                <c:pt idx="24935">
                  <c:v>43450.90625</c:v>
                </c:pt>
                <c:pt idx="24936">
                  <c:v>43450.927083333401</c:v>
                </c:pt>
                <c:pt idx="24937">
                  <c:v>43450.947916666599</c:v>
                </c:pt>
                <c:pt idx="24938">
                  <c:v>43450.96875</c:v>
                </c:pt>
                <c:pt idx="24939">
                  <c:v>43450.989583333401</c:v>
                </c:pt>
                <c:pt idx="24940">
                  <c:v>43451.010416666599</c:v>
                </c:pt>
                <c:pt idx="24941">
                  <c:v>43451.03125</c:v>
                </c:pt>
                <c:pt idx="24942">
                  <c:v>43451.052083333401</c:v>
                </c:pt>
                <c:pt idx="24943">
                  <c:v>43451.072916666599</c:v>
                </c:pt>
                <c:pt idx="24944">
                  <c:v>43451.09375</c:v>
                </c:pt>
                <c:pt idx="24945">
                  <c:v>43451.114583333401</c:v>
                </c:pt>
                <c:pt idx="24946">
                  <c:v>43451.135416666599</c:v>
                </c:pt>
                <c:pt idx="24947">
                  <c:v>43451.15625</c:v>
                </c:pt>
                <c:pt idx="24948">
                  <c:v>43451.177083333401</c:v>
                </c:pt>
                <c:pt idx="24949">
                  <c:v>43451.197916666599</c:v>
                </c:pt>
                <c:pt idx="24950">
                  <c:v>43451.21875</c:v>
                </c:pt>
                <c:pt idx="24951">
                  <c:v>43451.239583333401</c:v>
                </c:pt>
                <c:pt idx="24952">
                  <c:v>43451.260416666599</c:v>
                </c:pt>
                <c:pt idx="24953">
                  <c:v>43451.28125</c:v>
                </c:pt>
                <c:pt idx="24954">
                  <c:v>43451.302083333401</c:v>
                </c:pt>
                <c:pt idx="24955">
                  <c:v>43451.322916666599</c:v>
                </c:pt>
                <c:pt idx="24956">
                  <c:v>43451.34375</c:v>
                </c:pt>
                <c:pt idx="24957">
                  <c:v>43451.364583333401</c:v>
                </c:pt>
                <c:pt idx="24958">
                  <c:v>43451.385416666599</c:v>
                </c:pt>
                <c:pt idx="24959">
                  <c:v>43451.40625</c:v>
                </c:pt>
                <c:pt idx="24960">
                  <c:v>43451.427083333401</c:v>
                </c:pt>
                <c:pt idx="24961">
                  <c:v>43451.447916666599</c:v>
                </c:pt>
                <c:pt idx="24962">
                  <c:v>43451.46875</c:v>
                </c:pt>
                <c:pt idx="24963">
                  <c:v>43451.489583333401</c:v>
                </c:pt>
                <c:pt idx="24964">
                  <c:v>43451.510416666599</c:v>
                </c:pt>
                <c:pt idx="24965">
                  <c:v>43451.53125</c:v>
                </c:pt>
                <c:pt idx="24966">
                  <c:v>43451.552083333401</c:v>
                </c:pt>
                <c:pt idx="24967">
                  <c:v>43451.572916666599</c:v>
                </c:pt>
                <c:pt idx="24968">
                  <c:v>43451.59375</c:v>
                </c:pt>
                <c:pt idx="24969">
                  <c:v>43451.614583333401</c:v>
                </c:pt>
                <c:pt idx="24970">
                  <c:v>43451.635416666599</c:v>
                </c:pt>
                <c:pt idx="24971">
                  <c:v>43451.65625</c:v>
                </c:pt>
                <c:pt idx="24972">
                  <c:v>43451.677083333401</c:v>
                </c:pt>
                <c:pt idx="24973">
                  <c:v>43451.697916666599</c:v>
                </c:pt>
                <c:pt idx="24974">
                  <c:v>43451.71875</c:v>
                </c:pt>
                <c:pt idx="24975">
                  <c:v>43451.739583333401</c:v>
                </c:pt>
                <c:pt idx="24976">
                  <c:v>43451.760416666599</c:v>
                </c:pt>
                <c:pt idx="24977">
                  <c:v>43451.78125</c:v>
                </c:pt>
                <c:pt idx="24978">
                  <c:v>43451.802083333401</c:v>
                </c:pt>
                <c:pt idx="24979">
                  <c:v>43451.822916666599</c:v>
                </c:pt>
                <c:pt idx="24980">
                  <c:v>43451.84375</c:v>
                </c:pt>
                <c:pt idx="24981">
                  <c:v>43451.864583333401</c:v>
                </c:pt>
                <c:pt idx="24982">
                  <c:v>43451.885416666599</c:v>
                </c:pt>
                <c:pt idx="24983">
                  <c:v>43451.90625</c:v>
                </c:pt>
                <c:pt idx="24984">
                  <c:v>43451.927083333401</c:v>
                </c:pt>
                <c:pt idx="24985">
                  <c:v>43451.947916666599</c:v>
                </c:pt>
                <c:pt idx="24986">
                  <c:v>43451.96875</c:v>
                </c:pt>
                <c:pt idx="24987">
                  <c:v>43451.989583333401</c:v>
                </c:pt>
                <c:pt idx="24988">
                  <c:v>43452.010416666599</c:v>
                </c:pt>
                <c:pt idx="24989">
                  <c:v>43452.03125</c:v>
                </c:pt>
                <c:pt idx="24990">
                  <c:v>43452.052083333401</c:v>
                </c:pt>
                <c:pt idx="24991">
                  <c:v>43452.072916666599</c:v>
                </c:pt>
                <c:pt idx="24992">
                  <c:v>43452.09375</c:v>
                </c:pt>
                <c:pt idx="24993">
                  <c:v>43452.114583333401</c:v>
                </c:pt>
                <c:pt idx="24994">
                  <c:v>43452.135416666599</c:v>
                </c:pt>
                <c:pt idx="24995">
                  <c:v>43452.15625</c:v>
                </c:pt>
                <c:pt idx="24996">
                  <c:v>43452.177083333401</c:v>
                </c:pt>
                <c:pt idx="24997">
                  <c:v>43452.197916666599</c:v>
                </c:pt>
                <c:pt idx="24998">
                  <c:v>43452.21875</c:v>
                </c:pt>
                <c:pt idx="24999">
                  <c:v>43452.239583333401</c:v>
                </c:pt>
                <c:pt idx="25000">
                  <c:v>43452.260416666599</c:v>
                </c:pt>
                <c:pt idx="25001">
                  <c:v>43452.28125</c:v>
                </c:pt>
                <c:pt idx="25002">
                  <c:v>43452.302083333401</c:v>
                </c:pt>
                <c:pt idx="25003">
                  <c:v>43452.322916666599</c:v>
                </c:pt>
                <c:pt idx="25004">
                  <c:v>43452.34375</c:v>
                </c:pt>
                <c:pt idx="25005">
                  <c:v>43452.364583333401</c:v>
                </c:pt>
                <c:pt idx="25006">
                  <c:v>43452.385416666599</c:v>
                </c:pt>
                <c:pt idx="25007">
                  <c:v>43452.40625</c:v>
                </c:pt>
                <c:pt idx="25008">
                  <c:v>43452.427083333401</c:v>
                </c:pt>
                <c:pt idx="25009">
                  <c:v>43452.447916666599</c:v>
                </c:pt>
                <c:pt idx="25010">
                  <c:v>43452.46875</c:v>
                </c:pt>
                <c:pt idx="25011">
                  <c:v>43452.489583333401</c:v>
                </c:pt>
                <c:pt idx="25012">
                  <c:v>43452.510416666599</c:v>
                </c:pt>
                <c:pt idx="25013">
                  <c:v>43452.53125</c:v>
                </c:pt>
                <c:pt idx="25014">
                  <c:v>43452.552083333401</c:v>
                </c:pt>
                <c:pt idx="25015">
                  <c:v>43452.572916666599</c:v>
                </c:pt>
                <c:pt idx="25016">
                  <c:v>43452.59375</c:v>
                </c:pt>
                <c:pt idx="25017">
                  <c:v>43452.614583333401</c:v>
                </c:pt>
                <c:pt idx="25018">
                  <c:v>43452.635416666599</c:v>
                </c:pt>
                <c:pt idx="25019">
                  <c:v>43452.65625</c:v>
                </c:pt>
                <c:pt idx="25020">
                  <c:v>43452.677083333401</c:v>
                </c:pt>
                <c:pt idx="25021">
                  <c:v>43452.697916666599</c:v>
                </c:pt>
                <c:pt idx="25022">
                  <c:v>43452.71875</c:v>
                </c:pt>
                <c:pt idx="25023">
                  <c:v>43452.739583333401</c:v>
                </c:pt>
                <c:pt idx="25024">
                  <c:v>43452.760416666599</c:v>
                </c:pt>
                <c:pt idx="25025">
                  <c:v>43452.78125</c:v>
                </c:pt>
                <c:pt idx="25026">
                  <c:v>43452.802083333401</c:v>
                </c:pt>
                <c:pt idx="25027">
                  <c:v>43452.822916666599</c:v>
                </c:pt>
                <c:pt idx="25028">
                  <c:v>43452.84375</c:v>
                </c:pt>
                <c:pt idx="25029">
                  <c:v>43452.864583333401</c:v>
                </c:pt>
                <c:pt idx="25030">
                  <c:v>43452.885416666599</c:v>
                </c:pt>
                <c:pt idx="25031">
                  <c:v>43452.90625</c:v>
                </c:pt>
                <c:pt idx="25032">
                  <c:v>43452.927083333401</c:v>
                </c:pt>
                <c:pt idx="25033">
                  <c:v>43452.947916666599</c:v>
                </c:pt>
                <c:pt idx="25034">
                  <c:v>43452.96875</c:v>
                </c:pt>
                <c:pt idx="25035">
                  <c:v>43452.989583333401</c:v>
                </c:pt>
                <c:pt idx="25036">
                  <c:v>43453.010416666599</c:v>
                </c:pt>
                <c:pt idx="25037">
                  <c:v>43453.03125</c:v>
                </c:pt>
                <c:pt idx="25038">
                  <c:v>43453.052083333401</c:v>
                </c:pt>
                <c:pt idx="25039">
                  <c:v>43453.072916666599</c:v>
                </c:pt>
                <c:pt idx="25040">
                  <c:v>43453.09375</c:v>
                </c:pt>
                <c:pt idx="25041">
                  <c:v>43453.114583333401</c:v>
                </c:pt>
                <c:pt idx="25042">
                  <c:v>43453.135416666599</c:v>
                </c:pt>
                <c:pt idx="25043">
                  <c:v>43453.15625</c:v>
                </c:pt>
                <c:pt idx="25044">
                  <c:v>43453.177083333401</c:v>
                </c:pt>
                <c:pt idx="25045">
                  <c:v>43453.197916666599</c:v>
                </c:pt>
                <c:pt idx="25046">
                  <c:v>43453.21875</c:v>
                </c:pt>
                <c:pt idx="25047">
                  <c:v>43453.239583333401</c:v>
                </c:pt>
                <c:pt idx="25048">
                  <c:v>43453.260416666599</c:v>
                </c:pt>
                <c:pt idx="25049">
                  <c:v>43453.28125</c:v>
                </c:pt>
                <c:pt idx="25050">
                  <c:v>43453.302083333401</c:v>
                </c:pt>
                <c:pt idx="25051">
                  <c:v>43453.322916666599</c:v>
                </c:pt>
                <c:pt idx="25052">
                  <c:v>43453.34375</c:v>
                </c:pt>
                <c:pt idx="25053">
                  <c:v>43453.364583333401</c:v>
                </c:pt>
                <c:pt idx="25054">
                  <c:v>43453.385416666599</c:v>
                </c:pt>
                <c:pt idx="25055">
                  <c:v>43453.40625</c:v>
                </c:pt>
                <c:pt idx="25056">
                  <c:v>43453.427083333401</c:v>
                </c:pt>
                <c:pt idx="25057">
                  <c:v>43453.447916666599</c:v>
                </c:pt>
                <c:pt idx="25058">
                  <c:v>43453.46875</c:v>
                </c:pt>
                <c:pt idx="25059">
                  <c:v>43453.489583333401</c:v>
                </c:pt>
                <c:pt idx="25060">
                  <c:v>43453.510416666599</c:v>
                </c:pt>
                <c:pt idx="25061">
                  <c:v>43453.53125</c:v>
                </c:pt>
                <c:pt idx="25062">
                  <c:v>43453.552083333401</c:v>
                </c:pt>
                <c:pt idx="25063">
                  <c:v>43453.572916666599</c:v>
                </c:pt>
                <c:pt idx="25064">
                  <c:v>43453.59375</c:v>
                </c:pt>
                <c:pt idx="25065">
                  <c:v>43453.614583333401</c:v>
                </c:pt>
                <c:pt idx="25066">
                  <c:v>43453.635416666599</c:v>
                </c:pt>
                <c:pt idx="25067">
                  <c:v>43453.65625</c:v>
                </c:pt>
                <c:pt idx="25068">
                  <c:v>43453.677083333401</c:v>
                </c:pt>
                <c:pt idx="25069">
                  <c:v>43453.697916666599</c:v>
                </c:pt>
                <c:pt idx="25070">
                  <c:v>43453.71875</c:v>
                </c:pt>
                <c:pt idx="25071">
                  <c:v>43453.739583333401</c:v>
                </c:pt>
                <c:pt idx="25072">
                  <c:v>43453.760416666599</c:v>
                </c:pt>
                <c:pt idx="25073">
                  <c:v>43453.78125</c:v>
                </c:pt>
                <c:pt idx="25074">
                  <c:v>43453.802083333401</c:v>
                </c:pt>
                <c:pt idx="25075">
                  <c:v>43453.822916666599</c:v>
                </c:pt>
                <c:pt idx="25076">
                  <c:v>43453.84375</c:v>
                </c:pt>
                <c:pt idx="25077">
                  <c:v>43453.864583333401</c:v>
                </c:pt>
                <c:pt idx="25078">
                  <c:v>43453.885416666599</c:v>
                </c:pt>
                <c:pt idx="25079">
                  <c:v>43453.90625</c:v>
                </c:pt>
                <c:pt idx="25080">
                  <c:v>43453.927083333401</c:v>
                </c:pt>
                <c:pt idx="25081">
                  <c:v>43453.947916666599</c:v>
                </c:pt>
                <c:pt idx="25082">
                  <c:v>43453.96875</c:v>
                </c:pt>
                <c:pt idx="25083">
                  <c:v>43453.989583333401</c:v>
                </c:pt>
                <c:pt idx="25084">
                  <c:v>43454.010416666599</c:v>
                </c:pt>
                <c:pt idx="25085">
                  <c:v>43454.03125</c:v>
                </c:pt>
                <c:pt idx="25086">
                  <c:v>43454.052083333401</c:v>
                </c:pt>
                <c:pt idx="25087">
                  <c:v>43454.072916666599</c:v>
                </c:pt>
                <c:pt idx="25088">
                  <c:v>43454.09375</c:v>
                </c:pt>
                <c:pt idx="25089">
                  <c:v>43454.114583333401</c:v>
                </c:pt>
                <c:pt idx="25090">
                  <c:v>43454.135416666599</c:v>
                </c:pt>
                <c:pt idx="25091">
                  <c:v>43454.15625</c:v>
                </c:pt>
                <c:pt idx="25092">
                  <c:v>43454.177083333401</c:v>
                </c:pt>
                <c:pt idx="25093">
                  <c:v>43454.197916666599</c:v>
                </c:pt>
                <c:pt idx="25094">
                  <c:v>43454.21875</c:v>
                </c:pt>
                <c:pt idx="25095">
                  <c:v>43454.239583333401</c:v>
                </c:pt>
                <c:pt idx="25096">
                  <c:v>43454.260416666599</c:v>
                </c:pt>
                <c:pt idx="25097">
                  <c:v>43454.28125</c:v>
                </c:pt>
                <c:pt idx="25098">
                  <c:v>43454.302083333401</c:v>
                </c:pt>
                <c:pt idx="25099">
                  <c:v>43454.322916666599</c:v>
                </c:pt>
                <c:pt idx="25100">
                  <c:v>43454.34375</c:v>
                </c:pt>
                <c:pt idx="25101">
                  <c:v>43454.364583333401</c:v>
                </c:pt>
                <c:pt idx="25102">
                  <c:v>43454.385416666599</c:v>
                </c:pt>
                <c:pt idx="25103">
                  <c:v>43454.40625</c:v>
                </c:pt>
                <c:pt idx="25104">
                  <c:v>43454.427083333401</c:v>
                </c:pt>
                <c:pt idx="25105">
                  <c:v>43454.447916666599</c:v>
                </c:pt>
                <c:pt idx="25106">
                  <c:v>43454.46875</c:v>
                </c:pt>
                <c:pt idx="25107">
                  <c:v>43454.489583333401</c:v>
                </c:pt>
                <c:pt idx="25108">
                  <c:v>43454.510416666599</c:v>
                </c:pt>
                <c:pt idx="25109">
                  <c:v>43454.53125</c:v>
                </c:pt>
                <c:pt idx="25110">
                  <c:v>43454.552083333401</c:v>
                </c:pt>
                <c:pt idx="25111">
                  <c:v>43454.572916666599</c:v>
                </c:pt>
                <c:pt idx="25112">
                  <c:v>43454.59375</c:v>
                </c:pt>
                <c:pt idx="25113">
                  <c:v>43454.614583333401</c:v>
                </c:pt>
                <c:pt idx="25114">
                  <c:v>43454.635416666599</c:v>
                </c:pt>
                <c:pt idx="25115">
                  <c:v>43454.65625</c:v>
                </c:pt>
                <c:pt idx="25116">
                  <c:v>43454.677083333401</c:v>
                </c:pt>
                <c:pt idx="25117">
                  <c:v>43454.697916666599</c:v>
                </c:pt>
                <c:pt idx="25118">
                  <c:v>43454.71875</c:v>
                </c:pt>
                <c:pt idx="25119">
                  <c:v>43454.739583333401</c:v>
                </c:pt>
                <c:pt idx="25120">
                  <c:v>43454.760416666599</c:v>
                </c:pt>
                <c:pt idx="25121">
                  <c:v>43454.78125</c:v>
                </c:pt>
                <c:pt idx="25122">
                  <c:v>43454.802083333401</c:v>
                </c:pt>
                <c:pt idx="25123">
                  <c:v>43454.822916666599</c:v>
                </c:pt>
                <c:pt idx="25124">
                  <c:v>43454.84375</c:v>
                </c:pt>
                <c:pt idx="25125">
                  <c:v>43454.864583333401</c:v>
                </c:pt>
                <c:pt idx="25126">
                  <c:v>43454.885416666599</c:v>
                </c:pt>
                <c:pt idx="25127">
                  <c:v>43454.90625</c:v>
                </c:pt>
                <c:pt idx="25128">
                  <c:v>43454.927083333401</c:v>
                </c:pt>
                <c:pt idx="25129">
                  <c:v>43454.947916666599</c:v>
                </c:pt>
                <c:pt idx="25130">
                  <c:v>43454.96875</c:v>
                </c:pt>
                <c:pt idx="25131">
                  <c:v>43454.989583333401</c:v>
                </c:pt>
                <c:pt idx="25132">
                  <c:v>43455.010416666599</c:v>
                </c:pt>
                <c:pt idx="25133">
                  <c:v>43455.03125</c:v>
                </c:pt>
                <c:pt idx="25134">
                  <c:v>43455.052083333401</c:v>
                </c:pt>
                <c:pt idx="25135">
                  <c:v>43455.072916666599</c:v>
                </c:pt>
                <c:pt idx="25136">
                  <c:v>43455.09375</c:v>
                </c:pt>
                <c:pt idx="25137">
                  <c:v>43455.114583333401</c:v>
                </c:pt>
                <c:pt idx="25138">
                  <c:v>43455.135416666599</c:v>
                </c:pt>
                <c:pt idx="25139">
                  <c:v>43455.15625</c:v>
                </c:pt>
                <c:pt idx="25140">
                  <c:v>43455.177083333401</c:v>
                </c:pt>
                <c:pt idx="25141">
                  <c:v>43455.197916666599</c:v>
                </c:pt>
                <c:pt idx="25142">
                  <c:v>43455.21875</c:v>
                </c:pt>
                <c:pt idx="25143">
                  <c:v>43455.239583333401</c:v>
                </c:pt>
                <c:pt idx="25144">
                  <c:v>43455.260416666599</c:v>
                </c:pt>
                <c:pt idx="25145">
                  <c:v>43455.28125</c:v>
                </c:pt>
                <c:pt idx="25146">
                  <c:v>43455.302083333401</c:v>
                </c:pt>
                <c:pt idx="25147">
                  <c:v>43455.322916666599</c:v>
                </c:pt>
                <c:pt idx="25148">
                  <c:v>43455.34375</c:v>
                </c:pt>
                <c:pt idx="25149">
                  <c:v>43455.364583333401</c:v>
                </c:pt>
                <c:pt idx="25150">
                  <c:v>43455.385416666599</c:v>
                </c:pt>
                <c:pt idx="25151">
                  <c:v>43455.40625</c:v>
                </c:pt>
                <c:pt idx="25152">
                  <c:v>43455.427083333401</c:v>
                </c:pt>
                <c:pt idx="25153">
                  <c:v>43455.447916666599</c:v>
                </c:pt>
                <c:pt idx="25154">
                  <c:v>43455.46875</c:v>
                </c:pt>
                <c:pt idx="25155">
                  <c:v>43455.489583333401</c:v>
                </c:pt>
                <c:pt idx="25156">
                  <c:v>43455.510416666599</c:v>
                </c:pt>
                <c:pt idx="25157">
                  <c:v>43455.53125</c:v>
                </c:pt>
                <c:pt idx="25158">
                  <c:v>43455.552083333401</c:v>
                </c:pt>
                <c:pt idx="25159">
                  <c:v>43455.572916666599</c:v>
                </c:pt>
                <c:pt idx="25160">
                  <c:v>43455.59375</c:v>
                </c:pt>
                <c:pt idx="25161">
                  <c:v>43455.614583333401</c:v>
                </c:pt>
                <c:pt idx="25162">
                  <c:v>43455.635416666599</c:v>
                </c:pt>
                <c:pt idx="25163">
                  <c:v>43455.65625</c:v>
                </c:pt>
                <c:pt idx="25164">
                  <c:v>43455.677083333401</c:v>
                </c:pt>
                <c:pt idx="25165">
                  <c:v>43455.697916666599</c:v>
                </c:pt>
                <c:pt idx="25166">
                  <c:v>43455.71875</c:v>
                </c:pt>
                <c:pt idx="25167">
                  <c:v>43455.739583333401</c:v>
                </c:pt>
                <c:pt idx="25168">
                  <c:v>43455.760416666599</c:v>
                </c:pt>
                <c:pt idx="25169">
                  <c:v>43455.78125</c:v>
                </c:pt>
                <c:pt idx="25170">
                  <c:v>43455.802083333401</c:v>
                </c:pt>
                <c:pt idx="25171">
                  <c:v>43455.822916666599</c:v>
                </c:pt>
                <c:pt idx="25172">
                  <c:v>43455.84375</c:v>
                </c:pt>
                <c:pt idx="25173">
                  <c:v>43455.864583333401</c:v>
                </c:pt>
                <c:pt idx="25174">
                  <c:v>43455.885416666599</c:v>
                </c:pt>
                <c:pt idx="25175">
                  <c:v>43455.90625</c:v>
                </c:pt>
                <c:pt idx="25176">
                  <c:v>43455.927083333401</c:v>
                </c:pt>
                <c:pt idx="25177">
                  <c:v>43455.947916666599</c:v>
                </c:pt>
                <c:pt idx="25178">
                  <c:v>43455.96875</c:v>
                </c:pt>
                <c:pt idx="25179">
                  <c:v>43455.989583333401</c:v>
                </c:pt>
                <c:pt idx="25180">
                  <c:v>43456.010416666599</c:v>
                </c:pt>
                <c:pt idx="25181">
                  <c:v>43456.03125</c:v>
                </c:pt>
                <c:pt idx="25182">
                  <c:v>43456.052083333401</c:v>
                </c:pt>
                <c:pt idx="25183">
                  <c:v>43456.072916666599</c:v>
                </c:pt>
                <c:pt idx="25184">
                  <c:v>43456.09375</c:v>
                </c:pt>
                <c:pt idx="25185">
                  <c:v>43456.114583333401</c:v>
                </c:pt>
                <c:pt idx="25186">
                  <c:v>43456.135416666599</c:v>
                </c:pt>
                <c:pt idx="25187">
                  <c:v>43456.15625</c:v>
                </c:pt>
                <c:pt idx="25188">
                  <c:v>43456.177083333401</c:v>
                </c:pt>
                <c:pt idx="25189">
                  <c:v>43456.197916666599</c:v>
                </c:pt>
                <c:pt idx="25190">
                  <c:v>43456.21875</c:v>
                </c:pt>
                <c:pt idx="25191">
                  <c:v>43456.239583333401</c:v>
                </c:pt>
                <c:pt idx="25192">
                  <c:v>43456.260416666599</c:v>
                </c:pt>
                <c:pt idx="25193">
                  <c:v>43456.28125</c:v>
                </c:pt>
                <c:pt idx="25194">
                  <c:v>43456.302083333401</c:v>
                </c:pt>
                <c:pt idx="25195">
                  <c:v>43456.322916666599</c:v>
                </c:pt>
                <c:pt idx="25196">
                  <c:v>43456.34375</c:v>
                </c:pt>
                <c:pt idx="25197">
                  <c:v>43456.364583333401</c:v>
                </c:pt>
                <c:pt idx="25198">
                  <c:v>43456.385416666599</c:v>
                </c:pt>
                <c:pt idx="25199">
                  <c:v>43456.40625</c:v>
                </c:pt>
                <c:pt idx="25200">
                  <c:v>43456.427083333401</c:v>
                </c:pt>
                <c:pt idx="25201">
                  <c:v>43456.447916666599</c:v>
                </c:pt>
                <c:pt idx="25202">
                  <c:v>43456.46875</c:v>
                </c:pt>
                <c:pt idx="25203">
                  <c:v>43456.489583333401</c:v>
                </c:pt>
                <c:pt idx="25204">
                  <c:v>43456.510416666599</c:v>
                </c:pt>
                <c:pt idx="25205">
                  <c:v>43456.53125</c:v>
                </c:pt>
                <c:pt idx="25206">
                  <c:v>43456.552083333401</c:v>
                </c:pt>
                <c:pt idx="25207">
                  <c:v>43456.572916666599</c:v>
                </c:pt>
                <c:pt idx="25208">
                  <c:v>43456.59375</c:v>
                </c:pt>
                <c:pt idx="25209">
                  <c:v>43456.614583333401</c:v>
                </c:pt>
                <c:pt idx="25210">
                  <c:v>43456.635416666599</c:v>
                </c:pt>
                <c:pt idx="25211">
                  <c:v>43456.65625</c:v>
                </c:pt>
                <c:pt idx="25212">
                  <c:v>43456.677083333401</c:v>
                </c:pt>
                <c:pt idx="25213">
                  <c:v>43456.697916666599</c:v>
                </c:pt>
                <c:pt idx="25214">
                  <c:v>43456.71875</c:v>
                </c:pt>
                <c:pt idx="25215">
                  <c:v>43456.739583333401</c:v>
                </c:pt>
                <c:pt idx="25216">
                  <c:v>43456.760416666599</c:v>
                </c:pt>
                <c:pt idx="25217">
                  <c:v>43456.78125</c:v>
                </c:pt>
                <c:pt idx="25218">
                  <c:v>43456.802083333401</c:v>
                </c:pt>
                <c:pt idx="25219">
                  <c:v>43456.822916666599</c:v>
                </c:pt>
                <c:pt idx="25220">
                  <c:v>43456.84375</c:v>
                </c:pt>
                <c:pt idx="25221">
                  <c:v>43456.864583333401</c:v>
                </c:pt>
                <c:pt idx="25222">
                  <c:v>43456.885416666599</c:v>
                </c:pt>
                <c:pt idx="25223">
                  <c:v>43456.90625</c:v>
                </c:pt>
                <c:pt idx="25224">
                  <c:v>43456.927083333401</c:v>
                </c:pt>
                <c:pt idx="25225">
                  <c:v>43456.947916666599</c:v>
                </c:pt>
                <c:pt idx="25226">
                  <c:v>43456.96875</c:v>
                </c:pt>
                <c:pt idx="25227">
                  <c:v>43456.989583333401</c:v>
                </c:pt>
                <c:pt idx="25228">
                  <c:v>43457.010416666599</c:v>
                </c:pt>
                <c:pt idx="25229">
                  <c:v>43457.03125</c:v>
                </c:pt>
                <c:pt idx="25230">
                  <c:v>43457.052083333401</c:v>
                </c:pt>
                <c:pt idx="25231">
                  <c:v>43457.072916666599</c:v>
                </c:pt>
                <c:pt idx="25232">
                  <c:v>43457.09375</c:v>
                </c:pt>
                <c:pt idx="25233">
                  <c:v>43457.114583333401</c:v>
                </c:pt>
                <c:pt idx="25234">
                  <c:v>43457.135416666599</c:v>
                </c:pt>
                <c:pt idx="25235">
                  <c:v>43457.15625</c:v>
                </c:pt>
                <c:pt idx="25236">
                  <c:v>43457.177083333401</c:v>
                </c:pt>
                <c:pt idx="25237">
                  <c:v>43457.197916666599</c:v>
                </c:pt>
                <c:pt idx="25238">
                  <c:v>43457.21875</c:v>
                </c:pt>
                <c:pt idx="25239">
                  <c:v>43457.239583333401</c:v>
                </c:pt>
                <c:pt idx="25240">
                  <c:v>43457.260416666599</c:v>
                </c:pt>
                <c:pt idx="25241">
                  <c:v>43457.28125</c:v>
                </c:pt>
                <c:pt idx="25242">
                  <c:v>43457.302083333401</c:v>
                </c:pt>
                <c:pt idx="25243">
                  <c:v>43457.322916666599</c:v>
                </c:pt>
                <c:pt idx="25244">
                  <c:v>43457.34375</c:v>
                </c:pt>
                <c:pt idx="25245">
                  <c:v>43457.364583333401</c:v>
                </c:pt>
                <c:pt idx="25246">
                  <c:v>43457.385416666599</c:v>
                </c:pt>
                <c:pt idx="25247">
                  <c:v>43457.40625</c:v>
                </c:pt>
                <c:pt idx="25248">
                  <c:v>43457.427083333401</c:v>
                </c:pt>
                <c:pt idx="25249">
                  <c:v>43457.447916666599</c:v>
                </c:pt>
                <c:pt idx="25250">
                  <c:v>43457.46875</c:v>
                </c:pt>
                <c:pt idx="25251">
                  <c:v>43457.489583333401</c:v>
                </c:pt>
                <c:pt idx="25252">
                  <c:v>43457.510416666599</c:v>
                </c:pt>
                <c:pt idx="25253">
                  <c:v>43457.53125</c:v>
                </c:pt>
                <c:pt idx="25254">
                  <c:v>43457.552083333401</c:v>
                </c:pt>
                <c:pt idx="25255">
                  <c:v>43457.572916666599</c:v>
                </c:pt>
                <c:pt idx="25256">
                  <c:v>43457.59375</c:v>
                </c:pt>
                <c:pt idx="25257">
                  <c:v>43457.614583333401</c:v>
                </c:pt>
                <c:pt idx="25258">
                  <c:v>43457.635416666599</c:v>
                </c:pt>
                <c:pt idx="25259">
                  <c:v>43457.65625</c:v>
                </c:pt>
                <c:pt idx="25260">
                  <c:v>43457.677083333401</c:v>
                </c:pt>
                <c:pt idx="25261">
                  <c:v>43457.697916666599</c:v>
                </c:pt>
                <c:pt idx="25262">
                  <c:v>43457.71875</c:v>
                </c:pt>
                <c:pt idx="25263">
                  <c:v>43457.739583333401</c:v>
                </c:pt>
                <c:pt idx="25264">
                  <c:v>43457.760416666599</c:v>
                </c:pt>
                <c:pt idx="25265">
                  <c:v>43457.78125</c:v>
                </c:pt>
                <c:pt idx="25266">
                  <c:v>43457.802083333401</c:v>
                </c:pt>
                <c:pt idx="25267">
                  <c:v>43457.822916666599</c:v>
                </c:pt>
                <c:pt idx="25268">
                  <c:v>43457.84375</c:v>
                </c:pt>
                <c:pt idx="25269">
                  <c:v>43457.864583333401</c:v>
                </c:pt>
                <c:pt idx="25270">
                  <c:v>43457.885416666599</c:v>
                </c:pt>
                <c:pt idx="25271">
                  <c:v>43457.90625</c:v>
                </c:pt>
                <c:pt idx="25272">
                  <c:v>43457.927083333401</c:v>
                </c:pt>
                <c:pt idx="25273">
                  <c:v>43457.947916666599</c:v>
                </c:pt>
                <c:pt idx="25274">
                  <c:v>43457.96875</c:v>
                </c:pt>
                <c:pt idx="25275">
                  <c:v>43457.989583333401</c:v>
                </c:pt>
                <c:pt idx="25276">
                  <c:v>43458.010416666599</c:v>
                </c:pt>
                <c:pt idx="25277">
                  <c:v>43458.03125</c:v>
                </c:pt>
                <c:pt idx="25278">
                  <c:v>43458.052083333401</c:v>
                </c:pt>
                <c:pt idx="25279">
                  <c:v>43458.072916666599</c:v>
                </c:pt>
                <c:pt idx="25280">
                  <c:v>43458.09375</c:v>
                </c:pt>
                <c:pt idx="25281">
                  <c:v>43458.114583333401</c:v>
                </c:pt>
                <c:pt idx="25282">
                  <c:v>43458.135416666599</c:v>
                </c:pt>
                <c:pt idx="25283">
                  <c:v>43458.15625</c:v>
                </c:pt>
                <c:pt idx="25284">
                  <c:v>43458.177083333401</c:v>
                </c:pt>
                <c:pt idx="25285">
                  <c:v>43458.197916666599</c:v>
                </c:pt>
                <c:pt idx="25286">
                  <c:v>43458.21875</c:v>
                </c:pt>
                <c:pt idx="25287">
                  <c:v>43458.239583333401</c:v>
                </c:pt>
                <c:pt idx="25288">
                  <c:v>43458.260416666599</c:v>
                </c:pt>
                <c:pt idx="25289">
                  <c:v>43458.28125</c:v>
                </c:pt>
                <c:pt idx="25290">
                  <c:v>43458.302083333401</c:v>
                </c:pt>
                <c:pt idx="25291">
                  <c:v>43458.322916666599</c:v>
                </c:pt>
                <c:pt idx="25292">
                  <c:v>43458.34375</c:v>
                </c:pt>
                <c:pt idx="25293">
                  <c:v>43458.364583333401</c:v>
                </c:pt>
                <c:pt idx="25294">
                  <c:v>43458.385416666599</c:v>
                </c:pt>
                <c:pt idx="25295">
                  <c:v>43458.40625</c:v>
                </c:pt>
                <c:pt idx="25296">
                  <c:v>43458.427083333401</c:v>
                </c:pt>
                <c:pt idx="25297">
                  <c:v>43458.447916666599</c:v>
                </c:pt>
                <c:pt idx="25298">
                  <c:v>43458.46875</c:v>
                </c:pt>
                <c:pt idx="25299">
                  <c:v>43458.489583333401</c:v>
                </c:pt>
                <c:pt idx="25300">
                  <c:v>43458.510416666599</c:v>
                </c:pt>
                <c:pt idx="25301">
                  <c:v>43458.53125</c:v>
                </c:pt>
                <c:pt idx="25302">
                  <c:v>43458.552083333401</c:v>
                </c:pt>
                <c:pt idx="25303">
                  <c:v>43458.572916666599</c:v>
                </c:pt>
                <c:pt idx="25304">
                  <c:v>43458.59375</c:v>
                </c:pt>
                <c:pt idx="25305">
                  <c:v>43458.614583333401</c:v>
                </c:pt>
                <c:pt idx="25306">
                  <c:v>43458.635416666599</c:v>
                </c:pt>
                <c:pt idx="25307">
                  <c:v>43458.65625</c:v>
                </c:pt>
                <c:pt idx="25308">
                  <c:v>43458.677083333401</c:v>
                </c:pt>
                <c:pt idx="25309">
                  <c:v>43458.697916666599</c:v>
                </c:pt>
                <c:pt idx="25310">
                  <c:v>43458.71875</c:v>
                </c:pt>
                <c:pt idx="25311">
                  <c:v>43458.739583333401</c:v>
                </c:pt>
                <c:pt idx="25312">
                  <c:v>43458.760416666599</c:v>
                </c:pt>
                <c:pt idx="25313">
                  <c:v>43458.78125</c:v>
                </c:pt>
                <c:pt idx="25314">
                  <c:v>43458.802083333401</c:v>
                </c:pt>
                <c:pt idx="25315">
                  <c:v>43458.822916666599</c:v>
                </c:pt>
                <c:pt idx="25316">
                  <c:v>43458.84375</c:v>
                </c:pt>
                <c:pt idx="25317">
                  <c:v>43458.864583333401</c:v>
                </c:pt>
                <c:pt idx="25318">
                  <c:v>43458.885416666599</c:v>
                </c:pt>
                <c:pt idx="25319">
                  <c:v>43458.90625</c:v>
                </c:pt>
                <c:pt idx="25320">
                  <c:v>43458.927083333401</c:v>
                </c:pt>
                <c:pt idx="25321">
                  <c:v>43458.947916666599</c:v>
                </c:pt>
                <c:pt idx="25322">
                  <c:v>43458.96875</c:v>
                </c:pt>
                <c:pt idx="25323">
                  <c:v>43458.989583333401</c:v>
                </c:pt>
                <c:pt idx="25324">
                  <c:v>43459.010416666599</c:v>
                </c:pt>
                <c:pt idx="25325">
                  <c:v>43459.03125</c:v>
                </c:pt>
                <c:pt idx="25326">
                  <c:v>43459.052083333401</c:v>
                </c:pt>
                <c:pt idx="25327">
                  <c:v>43459.072916666599</c:v>
                </c:pt>
                <c:pt idx="25328">
                  <c:v>43459.09375</c:v>
                </c:pt>
                <c:pt idx="25329">
                  <c:v>43459.114583333401</c:v>
                </c:pt>
                <c:pt idx="25330">
                  <c:v>43459.135416666599</c:v>
                </c:pt>
                <c:pt idx="25331">
                  <c:v>43459.15625</c:v>
                </c:pt>
                <c:pt idx="25332">
                  <c:v>43459.177083333401</c:v>
                </c:pt>
                <c:pt idx="25333">
                  <c:v>43459.197916666599</c:v>
                </c:pt>
                <c:pt idx="25334">
                  <c:v>43459.21875</c:v>
                </c:pt>
                <c:pt idx="25335">
                  <c:v>43459.239583333401</c:v>
                </c:pt>
                <c:pt idx="25336">
                  <c:v>43459.260416666599</c:v>
                </c:pt>
                <c:pt idx="25337">
                  <c:v>43459.28125</c:v>
                </c:pt>
                <c:pt idx="25338">
                  <c:v>43459.302083333401</c:v>
                </c:pt>
                <c:pt idx="25339">
                  <c:v>43459.322916666599</c:v>
                </c:pt>
                <c:pt idx="25340">
                  <c:v>43459.34375</c:v>
                </c:pt>
                <c:pt idx="25341">
                  <c:v>43459.364583333401</c:v>
                </c:pt>
                <c:pt idx="25342">
                  <c:v>43459.385416666599</c:v>
                </c:pt>
                <c:pt idx="25343">
                  <c:v>43459.40625</c:v>
                </c:pt>
                <c:pt idx="25344">
                  <c:v>43459.427083333401</c:v>
                </c:pt>
                <c:pt idx="25345">
                  <c:v>43459.447916666599</c:v>
                </c:pt>
                <c:pt idx="25346">
                  <c:v>43459.46875</c:v>
                </c:pt>
                <c:pt idx="25347">
                  <c:v>43459.489583333401</c:v>
                </c:pt>
                <c:pt idx="25348">
                  <c:v>43459.510416666599</c:v>
                </c:pt>
                <c:pt idx="25349">
                  <c:v>43459.53125</c:v>
                </c:pt>
                <c:pt idx="25350">
                  <c:v>43459.552083333401</c:v>
                </c:pt>
                <c:pt idx="25351">
                  <c:v>43459.572916666599</c:v>
                </c:pt>
                <c:pt idx="25352">
                  <c:v>43459.59375</c:v>
                </c:pt>
                <c:pt idx="25353">
                  <c:v>43459.614583333401</c:v>
                </c:pt>
                <c:pt idx="25354">
                  <c:v>43459.635416666599</c:v>
                </c:pt>
                <c:pt idx="25355">
                  <c:v>43459.65625</c:v>
                </c:pt>
                <c:pt idx="25356">
                  <c:v>43459.677083333401</c:v>
                </c:pt>
                <c:pt idx="25357">
                  <c:v>43459.697916666599</c:v>
                </c:pt>
                <c:pt idx="25358">
                  <c:v>43459.71875</c:v>
                </c:pt>
                <c:pt idx="25359">
                  <c:v>43459.739583333401</c:v>
                </c:pt>
                <c:pt idx="25360">
                  <c:v>43459.760416666599</c:v>
                </c:pt>
                <c:pt idx="25361">
                  <c:v>43459.78125</c:v>
                </c:pt>
                <c:pt idx="25362">
                  <c:v>43459.802083333401</c:v>
                </c:pt>
                <c:pt idx="25363">
                  <c:v>43459.822916666599</c:v>
                </c:pt>
                <c:pt idx="25364">
                  <c:v>43459.84375</c:v>
                </c:pt>
                <c:pt idx="25365">
                  <c:v>43459.864583333401</c:v>
                </c:pt>
                <c:pt idx="25366">
                  <c:v>43459.885416666599</c:v>
                </c:pt>
                <c:pt idx="25367">
                  <c:v>43459.90625</c:v>
                </c:pt>
                <c:pt idx="25368">
                  <c:v>43459.927083333401</c:v>
                </c:pt>
                <c:pt idx="25369">
                  <c:v>43459.947916666599</c:v>
                </c:pt>
                <c:pt idx="25370">
                  <c:v>43459.96875</c:v>
                </c:pt>
                <c:pt idx="25371">
                  <c:v>43459.989583333401</c:v>
                </c:pt>
                <c:pt idx="25372">
                  <c:v>43460.010416666599</c:v>
                </c:pt>
                <c:pt idx="25373">
                  <c:v>43460.03125</c:v>
                </c:pt>
                <c:pt idx="25374">
                  <c:v>43460.052083333401</c:v>
                </c:pt>
                <c:pt idx="25375">
                  <c:v>43460.072916666599</c:v>
                </c:pt>
                <c:pt idx="25376">
                  <c:v>43460.09375</c:v>
                </c:pt>
                <c:pt idx="25377">
                  <c:v>43460.114583333401</c:v>
                </c:pt>
                <c:pt idx="25378">
                  <c:v>43460.135416666599</c:v>
                </c:pt>
                <c:pt idx="25379">
                  <c:v>43460.15625</c:v>
                </c:pt>
                <c:pt idx="25380">
                  <c:v>43460.177083333401</c:v>
                </c:pt>
                <c:pt idx="25381">
                  <c:v>43460.197916666599</c:v>
                </c:pt>
                <c:pt idx="25382">
                  <c:v>43460.21875</c:v>
                </c:pt>
                <c:pt idx="25383">
                  <c:v>43460.239583333401</c:v>
                </c:pt>
                <c:pt idx="25384">
                  <c:v>43460.260416666599</c:v>
                </c:pt>
                <c:pt idx="25385">
                  <c:v>43460.28125</c:v>
                </c:pt>
                <c:pt idx="25386">
                  <c:v>43460.302083333401</c:v>
                </c:pt>
                <c:pt idx="25387">
                  <c:v>43460.322916666599</c:v>
                </c:pt>
                <c:pt idx="25388">
                  <c:v>43460.34375</c:v>
                </c:pt>
                <c:pt idx="25389">
                  <c:v>43460.364583333401</c:v>
                </c:pt>
                <c:pt idx="25390">
                  <c:v>43460.385416666599</c:v>
                </c:pt>
                <c:pt idx="25391">
                  <c:v>43460.40625</c:v>
                </c:pt>
                <c:pt idx="25392">
                  <c:v>43460.427083333401</c:v>
                </c:pt>
                <c:pt idx="25393">
                  <c:v>43460.447916666599</c:v>
                </c:pt>
                <c:pt idx="25394">
                  <c:v>43460.46875</c:v>
                </c:pt>
                <c:pt idx="25395">
                  <c:v>43460.489583333401</c:v>
                </c:pt>
                <c:pt idx="25396">
                  <c:v>43460.510416666599</c:v>
                </c:pt>
                <c:pt idx="25397">
                  <c:v>43460.53125</c:v>
                </c:pt>
                <c:pt idx="25398">
                  <c:v>43460.552083333401</c:v>
                </c:pt>
                <c:pt idx="25399">
                  <c:v>43460.572916666599</c:v>
                </c:pt>
                <c:pt idx="25400">
                  <c:v>43460.59375</c:v>
                </c:pt>
                <c:pt idx="25401">
                  <c:v>43460.614583333401</c:v>
                </c:pt>
                <c:pt idx="25402">
                  <c:v>43460.635416666599</c:v>
                </c:pt>
                <c:pt idx="25403">
                  <c:v>43460.65625</c:v>
                </c:pt>
                <c:pt idx="25404">
                  <c:v>43460.677083333401</c:v>
                </c:pt>
                <c:pt idx="25405">
                  <c:v>43460.697916666599</c:v>
                </c:pt>
                <c:pt idx="25406">
                  <c:v>43460.71875</c:v>
                </c:pt>
                <c:pt idx="25407">
                  <c:v>43460.739583333401</c:v>
                </c:pt>
                <c:pt idx="25408">
                  <c:v>43460.760416666599</c:v>
                </c:pt>
                <c:pt idx="25409">
                  <c:v>43460.78125</c:v>
                </c:pt>
                <c:pt idx="25410">
                  <c:v>43460.802083333401</c:v>
                </c:pt>
                <c:pt idx="25411">
                  <c:v>43460.822916666599</c:v>
                </c:pt>
                <c:pt idx="25412">
                  <c:v>43460.84375</c:v>
                </c:pt>
                <c:pt idx="25413">
                  <c:v>43460.864583333401</c:v>
                </c:pt>
                <c:pt idx="25414">
                  <c:v>43460.885416666599</c:v>
                </c:pt>
                <c:pt idx="25415">
                  <c:v>43460.90625</c:v>
                </c:pt>
                <c:pt idx="25416">
                  <c:v>43460.927083333401</c:v>
                </c:pt>
                <c:pt idx="25417">
                  <c:v>43460.947916666599</c:v>
                </c:pt>
                <c:pt idx="25418">
                  <c:v>43460.96875</c:v>
                </c:pt>
                <c:pt idx="25419">
                  <c:v>43460.989583333401</c:v>
                </c:pt>
                <c:pt idx="25420">
                  <c:v>43461.010416666599</c:v>
                </c:pt>
                <c:pt idx="25421">
                  <c:v>43461.03125</c:v>
                </c:pt>
                <c:pt idx="25422">
                  <c:v>43461.052083333401</c:v>
                </c:pt>
                <c:pt idx="25423">
                  <c:v>43461.072916666599</c:v>
                </c:pt>
                <c:pt idx="25424">
                  <c:v>43461.09375</c:v>
                </c:pt>
                <c:pt idx="25425">
                  <c:v>43461.114583333401</c:v>
                </c:pt>
                <c:pt idx="25426">
                  <c:v>43461.135416666599</c:v>
                </c:pt>
                <c:pt idx="25427">
                  <c:v>43461.15625</c:v>
                </c:pt>
                <c:pt idx="25428">
                  <c:v>43461.177083333401</c:v>
                </c:pt>
                <c:pt idx="25429">
                  <c:v>43461.197916666599</c:v>
                </c:pt>
                <c:pt idx="25430">
                  <c:v>43461.21875</c:v>
                </c:pt>
                <c:pt idx="25431">
                  <c:v>43461.239583333401</c:v>
                </c:pt>
                <c:pt idx="25432">
                  <c:v>43461.260416666599</c:v>
                </c:pt>
                <c:pt idx="25433">
                  <c:v>43461.28125</c:v>
                </c:pt>
                <c:pt idx="25434">
                  <c:v>43461.302083333401</c:v>
                </c:pt>
                <c:pt idx="25435">
                  <c:v>43461.322916666599</c:v>
                </c:pt>
                <c:pt idx="25436">
                  <c:v>43461.34375</c:v>
                </c:pt>
                <c:pt idx="25437">
                  <c:v>43461.364583333401</c:v>
                </c:pt>
                <c:pt idx="25438">
                  <c:v>43461.385416666599</c:v>
                </c:pt>
                <c:pt idx="25439">
                  <c:v>43461.40625</c:v>
                </c:pt>
                <c:pt idx="25440">
                  <c:v>43461.427083333401</c:v>
                </c:pt>
                <c:pt idx="25441">
                  <c:v>43461.447916666599</c:v>
                </c:pt>
                <c:pt idx="25442">
                  <c:v>43461.46875</c:v>
                </c:pt>
                <c:pt idx="25443">
                  <c:v>43461.489583333401</c:v>
                </c:pt>
                <c:pt idx="25444">
                  <c:v>43461.510416666599</c:v>
                </c:pt>
                <c:pt idx="25445">
                  <c:v>43461.53125</c:v>
                </c:pt>
                <c:pt idx="25446">
                  <c:v>43461.552083333401</c:v>
                </c:pt>
                <c:pt idx="25447">
                  <c:v>43461.572916666599</c:v>
                </c:pt>
                <c:pt idx="25448">
                  <c:v>43461.59375</c:v>
                </c:pt>
                <c:pt idx="25449">
                  <c:v>43461.614583333401</c:v>
                </c:pt>
                <c:pt idx="25450">
                  <c:v>43461.635416666599</c:v>
                </c:pt>
                <c:pt idx="25451">
                  <c:v>43461.65625</c:v>
                </c:pt>
                <c:pt idx="25452">
                  <c:v>43461.677083333401</c:v>
                </c:pt>
                <c:pt idx="25453">
                  <c:v>43461.697916666599</c:v>
                </c:pt>
                <c:pt idx="25454">
                  <c:v>43461.71875</c:v>
                </c:pt>
                <c:pt idx="25455">
                  <c:v>43461.739583333401</c:v>
                </c:pt>
                <c:pt idx="25456">
                  <c:v>43461.760416666599</c:v>
                </c:pt>
                <c:pt idx="25457">
                  <c:v>43461.78125</c:v>
                </c:pt>
                <c:pt idx="25458">
                  <c:v>43461.802083333401</c:v>
                </c:pt>
                <c:pt idx="25459">
                  <c:v>43461.822916666599</c:v>
                </c:pt>
                <c:pt idx="25460">
                  <c:v>43461.84375</c:v>
                </c:pt>
                <c:pt idx="25461">
                  <c:v>43461.864583333401</c:v>
                </c:pt>
                <c:pt idx="25462">
                  <c:v>43461.885416666599</c:v>
                </c:pt>
                <c:pt idx="25463">
                  <c:v>43461.90625</c:v>
                </c:pt>
                <c:pt idx="25464">
                  <c:v>43461.927083333401</c:v>
                </c:pt>
                <c:pt idx="25465">
                  <c:v>43461.947916666599</c:v>
                </c:pt>
                <c:pt idx="25466">
                  <c:v>43461.96875</c:v>
                </c:pt>
                <c:pt idx="25467">
                  <c:v>43461.989583333401</c:v>
                </c:pt>
                <c:pt idx="25468">
                  <c:v>43462.010416666599</c:v>
                </c:pt>
                <c:pt idx="25469">
                  <c:v>43462.03125</c:v>
                </c:pt>
                <c:pt idx="25470">
                  <c:v>43462.052083333401</c:v>
                </c:pt>
                <c:pt idx="25471">
                  <c:v>43462.072916666599</c:v>
                </c:pt>
                <c:pt idx="25472">
                  <c:v>43462.09375</c:v>
                </c:pt>
                <c:pt idx="25473">
                  <c:v>43462.114583333401</c:v>
                </c:pt>
                <c:pt idx="25474">
                  <c:v>43462.135416666599</c:v>
                </c:pt>
                <c:pt idx="25475">
                  <c:v>43462.15625</c:v>
                </c:pt>
                <c:pt idx="25476">
                  <c:v>43462.177083333401</c:v>
                </c:pt>
                <c:pt idx="25477">
                  <c:v>43462.197916666599</c:v>
                </c:pt>
                <c:pt idx="25478">
                  <c:v>43462.21875</c:v>
                </c:pt>
                <c:pt idx="25479">
                  <c:v>43462.239583333401</c:v>
                </c:pt>
                <c:pt idx="25480">
                  <c:v>43462.260416666599</c:v>
                </c:pt>
                <c:pt idx="25481">
                  <c:v>43462.28125</c:v>
                </c:pt>
                <c:pt idx="25482">
                  <c:v>43462.302083333401</c:v>
                </c:pt>
                <c:pt idx="25483">
                  <c:v>43462.322916666599</c:v>
                </c:pt>
                <c:pt idx="25484">
                  <c:v>43462.34375</c:v>
                </c:pt>
                <c:pt idx="25485">
                  <c:v>43462.364583333401</c:v>
                </c:pt>
                <c:pt idx="25486">
                  <c:v>43462.385416666599</c:v>
                </c:pt>
                <c:pt idx="25487">
                  <c:v>43462.40625</c:v>
                </c:pt>
                <c:pt idx="25488">
                  <c:v>43462.427083333401</c:v>
                </c:pt>
                <c:pt idx="25489">
                  <c:v>43462.447916666599</c:v>
                </c:pt>
                <c:pt idx="25490">
                  <c:v>43462.46875</c:v>
                </c:pt>
                <c:pt idx="25491">
                  <c:v>43462.489583333401</c:v>
                </c:pt>
                <c:pt idx="25492">
                  <c:v>43462.510416666599</c:v>
                </c:pt>
                <c:pt idx="25493">
                  <c:v>43462.53125</c:v>
                </c:pt>
                <c:pt idx="25494">
                  <c:v>43462.552083333401</c:v>
                </c:pt>
                <c:pt idx="25495">
                  <c:v>43462.572916666599</c:v>
                </c:pt>
                <c:pt idx="25496">
                  <c:v>43462.59375</c:v>
                </c:pt>
                <c:pt idx="25497">
                  <c:v>43462.614583333401</c:v>
                </c:pt>
                <c:pt idx="25498">
                  <c:v>43462.635416666599</c:v>
                </c:pt>
                <c:pt idx="25499">
                  <c:v>43462.65625</c:v>
                </c:pt>
                <c:pt idx="25500">
                  <c:v>43462.677083333401</c:v>
                </c:pt>
                <c:pt idx="25501">
                  <c:v>43462.697916666599</c:v>
                </c:pt>
                <c:pt idx="25502">
                  <c:v>43462.71875</c:v>
                </c:pt>
                <c:pt idx="25503">
                  <c:v>43462.739583333401</c:v>
                </c:pt>
                <c:pt idx="25504">
                  <c:v>43462.760416666599</c:v>
                </c:pt>
                <c:pt idx="25505">
                  <c:v>43462.78125</c:v>
                </c:pt>
                <c:pt idx="25506">
                  <c:v>43462.802083333401</c:v>
                </c:pt>
                <c:pt idx="25507">
                  <c:v>43462.822916666599</c:v>
                </c:pt>
                <c:pt idx="25508">
                  <c:v>43462.84375</c:v>
                </c:pt>
                <c:pt idx="25509">
                  <c:v>43462.864583333401</c:v>
                </c:pt>
                <c:pt idx="25510">
                  <c:v>43462.885416666599</c:v>
                </c:pt>
                <c:pt idx="25511">
                  <c:v>43462.90625</c:v>
                </c:pt>
                <c:pt idx="25512">
                  <c:v>43462.927083333401</c:v>
                </c:pt>
                <c:pt idx="25513">
                  <c:v>43462.947916666599</c:v>
                </c:pt>
                <c:pt idx="25514">
                  <c:v>43462.96875</c:v>
                </c:pt>
                <c:pt idx="25515">
                  <c:v>43462.989583333401</c:v>
                </c:pt>
                <c:pt idx="25516">
                  <c:v>43463.010416666599</c:v>
                </c:pt>
                <c:pt idx="25517">
                  <c:v>43463.03125</c:v>
                </c:pt>
                <c:pt idx="25518">
                  <c:v>43463.052083333401</c:v>
                </c:pt>
                <c:pt idx="25519">
                  <c:v>43463.072916666599</c:v>
                </c:pt>
                <c:pt idx="25520">
                  <c:v>43463.09375</c:v>
                </c:pt>
                <c:pt idx="25521">
                  <c:v>43463.114583333401</c:v>
                </c:pt>
                <c:pt idx="25522">
                  <c:v>43463.135416666599</c:v>
                </c:pt>
                <c:pt idx="25523">
                  <c:v>43463.15625</c:v>
                </c:pt>
                <c:pt idx="25524">
                  <c:v>43463.177083333401</c:v>
                </c:pt>
                <c:pt idx="25525">
                  <c:v>43463.197916666599</c:v>
                </c:pt>
                <c:pt idx="25526">
                  <c:v>43463.21875</c:v>
                </c:pt>
                <c:pt idx="25527">
                  <c:v>43463.239583333401</c:v>
                </c:pt>
                <c:pt idx="25528">
                  <c:v>43463.260416666599</c:v>
                </c:pt>
                <c:pt idx="25529">
                  <c:v>43463.28125</c:v>
                </c:pt>
                <c:pt idx="25530">
                  <c:v>43463.302083333401</c:v>
                </c:pt>
                <c:pt idx="25531">
                  <c:v>43463.322916666599</c:v>
                </c:pt>
                <c:pt idx="25532">
                  <c:v>43463.34375</c:v>
                </c:pt>
                <c:pt idx="25533">
                  <c:v>43463.364583333401</c:v>
                </c:pt>
                <c:pt idx="25534">
                  <c:v>43463.385416666599</c:v>
                </c:pt>
                <c:pt idx="25535">
                  <c:v>43463.40625</c:v>
                </c:pt>
                <c:pt idx="25536">
                  <c:v>43463.427083333401</c:v>
                </c:pt>
                <c:pt idx="25537">
                  <c:v>43463.447916666599</c:v>
                </c:pt>
                <c:pt idx="25538">
                  <c:v>43463.46875</c:v>
                </c:pt>
                <c:pt idx="25539">
                  <c:v>43463.489583333401</c:v>
                </c:pt>
                <c:pt idx="25540">
                  <c:v>43463.510416666599</c:v>
                </c:pt>
                <c:pt idx="25541">
                  <c:v>43463.53125</c:v>
                </c:pt>
                <c:pt idx="25542">
                  <c:v>43463.552083333401</c:v>
                </c:pt>
                <c:pt idx="25543">
                  <c:v>43463.572916666599</c:v>
                </c:pt>
                <c:pt idx="25544">
                  <c:v>43463.59375</c:v>
                </c:pt>
                <c:pt idx="25545">
                  <c:v>43463.614583333401</c:v>
                </c:pt>
                <c:pt idx="25546">
                  <c:v>43463.635416666599</c:v>
                </c:pt>
                <c:pt idx="25547">
                  <c:v>43463.65625</c:v>
                </c:pt>
                <c:pt idx="25548">
                  <c:v>43463.677083333401</c:v>
                </c:pt>
                <c:pt idx="25549">
                  <c:v>43463.697916666599</c:v>
                </c:pt>
                <c:pt idx="25550">
                  <c:v>43463.71875</c:v>
                </c:pt>
                <c:pt idx="25551">
                  <c:v>43463.739583333401</c:v>
                </c:pt>
                <c:pt idx="25552">
                  <c:v>43463.760416666599</c:v>
                </c:pt>
                <c:pt idx="25553">
                  <c:v>43463.78125</c:v>
                </c:pt>
                <c:pt idx="25554">
                  <c:v>43463.802083333401</c:v>
                </c:pt>
                <c:pt idx="25555">
                  <c:v>43463.822916666599</c:v>
                </c:pt>
                <c:pt idx="25556">
                  <c:v>43463.84375</c:v>
                </c:pt>
                <c:pt idx="25557">
                  <c:v>43463.864583333401</c:v>
                </c:pt>
                <c:pt idx="25558">
                  <c:v>43463.885416666599</c:v>
                </c:pt>
                <c:pt idx="25559">
                  <c:v>43463.90625</c:v>
                </c:pt>
                <c:pt idx="25560">
                  <c:v>43463.927083333401</c:v>
                </c:pt>
                <c:pt idx="25561">
                  <c:v>43463.947916666599</c:v>
                </c:pt>
                <c:pt idx="25562">
                  <c:v>43463.96875</c:v>
                </c:pt>
                <c:pt idx="25563">
                  <c:v>43463.989583333401</c:v>
                </c:pt>
                <c:pt idx="25564">
                  <c:v>43464.010416666599</c:v>
                </c:pt>
                <c:pt idx="25565">
                  <c:v>43464.03125</c:v>
                </c:pt>
                <c:pt idx="25566">
                  <c:v>43464.052083333401</c:v>
                </c:pt>
                <c:pt idx="25567">
                  <c:v>43464.072916666599</c:v>
                </c:pt>
                <c:pt idx="25568">
                  <c:v>43464.09375</c:v>
                </c:pt>
                <c:pt idx="25569">
                  <c:v>43464.114583333401</c:v>
                </c:pt>
                <c:pt idx="25570">
                  <c:v>43464.135416666599</c:v>
                </c:pt>
                <c:pt idx="25571">
                  <c:v>43464.15625</c:v>
                </c:pt>
                <c:pt idx="25572">
                  <c:v>43464.177083333401</c:v>
                </c:pt>
                <c:pt idx="25573">
                  <c:v>43464.197916666599</c:v>
                </c:pt>
                <c:pt idx="25574">
                  <c:v>43464.21875</c:v>
                </c:pt>
                <c:pt idx="25575">
                  <c:v>43464.239583333401</c:v>
                </c:pt>
                <c:pt idx="25576">
                  <c:v>43464.260416666599</c:v>
                </c:pt>
                <c:pt idx="25577">
                  <c:v>43464.28125</c:v>
                </c:pt>
                <c:pt idx="25578">
                  <c:v>43464.302083333401</c:v>
                </c:pt>
                <c:pt idx="25579">
                  <c:v>43464.322916666599</c:v>
                </c:pt>
                <c:pt idx="25580">
                  <c:v>43464.34375</c:v>
                </c:pt>
                <c:pt idx="25581">
                  <c:v>43464.364583333401</c:v>
                </c:pt>
                <c:pt idx="25582">
                  <c:v>43464.385416666599</c:v>
                </c:pt>
                <c:pt idx="25583">
                  <c:v>43464.40625</c:v>
                </c:pt>
                <c:pt idx="25584">
                  <c:v>43464.427083333401</c:v>
                </c:pt>
                <c:pt idx="25585">
                  <c:v>43464.447916666599</c:v>
                </c:pt>
                <c:pt idx="25586">
                  <c:v>43464.46875</c:v>
                </c:pt>
                <c:pt idx="25587">
                  <c:v>43464.489583333401</c:v>
                </c:pt>
                <c:pt idx="25588">
                  <c:v>43464.510416666599</c:v>
                </c:pt>
                <c:pt idx="25589">
                  <c:v>43464.53125</c:v>
                </c:pt>
                <c:pt idx="25590">
                  <c:v>43464.552083333401</c:v>
                </c:pt>
                <c:pt idx="25591">
                  <c:v>43464.572916666599</c:v>
                </c:pt>
                <c:pt idx="25592">
                  <c:v>43464.59375</c:v>
                </c:pt>
                <c:pt idx="25593">
                  <c:v>43464.614583333401</c:v>
                </c:pt>
                <c:pt idx="25594">
                  <c:v>43464.635416666599</c:v>
                </c:pt>
                <c:pt idx="25595">
                  <c:v>43464.65625</c:v>
                </c:pt>
                <c:pt idx="25596">
                  <c:v>43464.677083333401</c:v>
                </c:pt>
                <c:pt idx="25597">
                  <c:v>43464.697916666599</c:v>
                </c:pt>
                <c:pt idx="25598">
                  <c:v>43464.71875</c:v>
                </c:pt>
                <c:pt idx="25599">
                  <c:v>43464.739583333401</c:v>
                </c:pt>
                <c:pt idx="25600">
                  <c:v>43464.760416666599</c:v>
                </c:pt>
                <c:pt idx="25601">
                  <c:v>43464.78125</c:v>
                </c:pt>
                <c:pt idx="25602">
                  <c:v>43464.802083333401</c:v>
                </c:pt>
                <c:pt idx="25603">
                  <c:v>43464.822916666599</c:v>
                </c:pt>
                <c:pt idx="25604">
                  <c:v>43464.84375</c:v>
                </c:pt>
                <c:pt idx="25605">
                  <c:v>43464.864583333401</c:v>
                </c:pt>
                <c:pt idx="25606">
                  <c:v>43464.885416666599</c:v>
                </c:pt>
                <c:pt idx="25607">
                  <c:v>43464.90625</c:v>
                </c:pt>
                <c:pt idx="25608">
                  <c:v>43464.927083333401</c:v>
                </c:pt>
                <c:pt idx="25609">
                  <c:v>43464.947916666599</c:v>
                </c:pt>
                <c:pt idx="25610">
                  <c:v>43464.96875</c:v>
                </c:pt>
                <c:pt idx="25611">
                  <c:v>43464.989583333401</c:v>
                </c:pt>
                <c:pt idx="25612">
                  <c:v>43465.010416666599</c:v>
                </c:pt>
                <c:pt idx="25613">
                  <c:v>43465.03125</c:v>
                </c:pt>
                <c:pt idx="25614">
                  <c:v>43465.052083333401</c:v>
                </c:pt>
                <c:pt idx="25615">
                  <c:v>43465.072916666599</c:v>
                </c:pt>
                <c:pt idx="25616">
                  <c:v>43465.09375</c:v>
                </c:pt>
                <c:pt idx="25617">
                  <c:v>43465.114583333401</c:v>
                </c:pt>
                <c:pt idx="25618">
                  <c:v>43465.135416666599</c:v>
                </c:pt>
                <c:pt idx="25619">
                  <c:v>43465.15625</c:v>
                </c:pt>
                <c:pt idx="25620">
                  <c:v>43465.177083333401</c:v>
                </c:pt>
                <c:pt idx="25621">
                  <c:v>43465.197916666599</c:v>
                </c:pt>
                <c:pt idx="25622">
                  <c:v>43465.21875</c:v>
                </c:pt>
                <c:pt idx="25623">
                  <c:v>43465.239583333401</c:v>
                </c:pt>
                <c:pt idx="25624">
                  <c:v>43465.260416666599</c:v>
                </c:pt>
                <c:pt idx="25625">
                  <c:v>43465.28125</c:v>
                </c:pt>
                <c:pt idx="25626">
                  <c:v>43465.302083333401</c:v>
                </c:pt>
                <c:pt idx="25627">
                  <c:v>43465.322916666599</c:v>
                </c:pt>
                <c:pt idx="25628">
                  <c:v>43465.34375</c:v>
                </c:pt>
                <c:pt idx="25629">
                  <c:v>43465.364583333401</c:v>
                </c:pt>
                <c:pt idx="25630">
                  <c:v>43465.385416666599</c:v>
                </c:pt>
                <c:pt idx="25631">
                  <c:v>43465.40625</c:v>
                </c:pt>
                <c:pt idx="25632">
                  <c:v>43465.427083333401</c:v>
                </c:pt>
                <c:pt idx="25633">
                  <c:v>43465.447916666599</c:v>
                </c:pt>
                <c:pt idx="25634">
                  <c:v>43465.46875</c:v>
                </c:pt>
                <c:pt idx="25635">
                  <c:v>43465.489583333401</c:v>
                </c:pt>
                <c:pt idx="25636">
                  <c:v>43465.510416666599</c:v>
                </c:pt>
                <c:pt idx="25637">
                  <c:v>43465.53125</c:v>
                </c:pt>
                <c:pt idx="25638">
                  <c:v>43465.552083333401</c:v>
                </c:pt>
                <c:pt idx="25639">
                  <c:v>43465.572916666599</c:v>
                </c:pt>
                <c:pt idx="25640">
                  <c:v>43465.59375</c:v>
                </c:pt>
                <c:pt idx="25641">
                  <c:v>43465.614583333401</c:v>
                </c:pt>
                <c:pt idx="25642">
                  <c:v>43465.635416666599</c:v>
                </c:pt>
                <c:pt idx="25643">
                  <c:v>43465.65625</c:v>
                </c:pt>
                <c:pt idx="25644">
                  <c:v>43465.677083333401</c:v>
                </c:pt>
                <c:pt idx="25645">
                  <c:v>43465.697916666599</c:v>
                </c:pt>
                <c:pt idx="25646">
                  <c:v>43465.71875</c:v>
                </c:pt>
                <c:pt idx="25647">
                  <c:v>43465.739583333401</c:v>
                </c:pt>
                <c:pt idx="25648">
                  <c:v>43465.760416666599</c:v>
                </c:pt>
                <c:pt idx="25649">
                  <c:v>43465.78125</c:v>
                </c:pt>
                <c:pt idx="25650">
                  <c:v>43465.802083333401</c:v>
                </c:pt>
                <c:pt idx="25651">
                  <c:v>43465.822916666599</c:v>
                </c:pt>
                <c:pt idx="25652">
                  <c:v>43465.84375</c:v>
                </c:pt>
                <c:pt idx="25653">
                  <c:v>43465.864583333401</c:v>
                </c:pt>
                <c:pt idx="25654">
                  <c:v>43465.885416666599</c:v>
                </c:pt>
                <c:pt idx="25655">
                  <c:v>43465.90625</c:v>
                </c:pt>
                <c:pt idx="25656">
                  <c:v>43465.927083333401</c:v>
                </c:pt>
                <c:pt idx="25657">
                  <c:v>43465.947916666599</c:v>
                </c:pt>
                <c:pt idx="25658">
                  <c:v>43465.96875</c:v>
                </c:pt>
                <c:pt idx="25659">
                  <c:v>43465.989583333401</c:v>
                </c:pt>
                <c:pt idx="25660">
                  <c:v>43466.010416666599</c:v>
                </c:pt>
                <c:pt idx="25661">
                  <c:v>43466.03125</c:v>
                </c:pt>
                <c:pt idx="25662">
                  <c:v>43466.052083333401</c:v>
                </c:pt>
                <c:pt idx="25663">
                  <c:v>43466.072916666599</c:v>
                </c:pt>
                <c:pt idx="25664">
                  <c:v>43466.09375</c:v>
                </c:pt>
                <c:pt idx="25665">
                  <c:v>43466.114583333401</c:v>
                </c:pt>
                <c:pt idx="25666">
                  <c:v>43466.135416666599</c:v>
                </c:pt>
                <c:pt idx="25667">
                  <c:v>43466.15625</c:v>
                </c:pt>
                <c:pt idx="25668">
                  <c:v>43466.177083333401</c:v>
                </c:pt>
                <c:pt idx="25669">
                  <c:v>43466.197916666599</c:v>
                </c:pt>
                <c:pt idx="25670">
                  <c:v>43466.21875</c:v>
                </c:pt>
                <c:pt idx="25671">
                  <c:v>43466.239583333401</c:v>
                </c:pt>
                <c:pt idx="25672">
                  <c:v>43466.260416666599</c:v>
                </c:pt>
                <c:pt idx="25673">
                  <c:v>43466.28125</c:v>
                </c:pt>
                <c:pt idx="25674">
                  <c:v>43466.302083333401</c:v>
                </c:pt>
                <c:pt idx="25675">
                  <c:v>43466.322916666599</c:v>
                </c:pt>
                <c:pt idx="25676">
                  <c:v>43466.34375</c:v>
                </c:pt>
                <c:pt idx="25677">
                  <c:v>43466.364583333401</c:v>
                </c:pt>
                <c:pt idx="25678">
                  <c:v>43466.385416666599</c:v>
                </c:pt>
                <c:pt idx="25679">
                  <c:v>43466.40625</c:v>
                </c:pt>
                <c:pt idx="25680">
                  <c:v>43466.427083333401</c:v>
                </c:pt>
                <c:pt idx="25681">
                  <c:v>43466.447916666599</c:v>
                </c:pt>
                <c:pt idx="25682">
                  <c:v>43466.46875</c:v>
                </c:pt>
                <c:pt idx="25683">
                  <c:v>43466.489583333401</c:v>
                </c:pt>
                <c:pt idx="25684">
                  <c:v>43466.510416666599</c:v>
                </c:pt>
                <c:pt idx="25685">
                  <c:v>43466.53125</c:v>
                </c:pt>
                <c:pt idx="25686">
                  <c:v>43466.552083333401</c:v>
                </c:pt>
                <c:pt idx="25687">
                  <c:v>43466.572916666599</c:v>
                </c:pt>
                <c:pt idx="25688">
                  <c:v>43466.59375</c:v>
                </c:pt>
                <c:pt idx="25689">
                  <c:v>43466.614583333401</c:v>
                </c:pt>
                <c:pt idx="25690">
                  <c:v>43466.635416666599</c:v>
                </c:pt>
                <c:pt idx="25691">
                  <c:v>43466.65625</c:v>
                </c:pt>
                <c:pt idx="25692">
                  <c:v>43466.677083333401</c:v>
                </c:pt>
                <c:pt idx="25693">
                  <c:v>43466.697916666599</c:v>
                </c:pt>
                <c:pt idx="25694">
                  <c:v>43466.71875</c:v>
                </c:pt>
                <c:pt idx="25695">
                  <c:v>43466.739583333401</c:v>
                </c:pt>
                <c:pt idx="25696">
                  <c:v>43466.760416666599</c:v>
                </c:pt>
                <c:pt idx="25697">
                  <c:v>43466.78125</c:v>
                </c:pt>
                <c:pt idx="25698">
                  <c:v>43466.802083333401</c:v>
                </c:pt>
                <c:pt idx="25699">
                  <c:v>43466.822916666599</c:v>
                </c:pt>
                <c:pt idx="25700">
                  <c:v>43466.84375</c:v>
                </c:pt>
                <c:pt idx="25701">
                  <c:v>43466.864583333401</c:v>
                </c:pt>
                <c:pt idx="25702">
                  <c:v>43466.885416666599</c:v>
                </c:pt>
                <c:pt idx="25703">
                  <c:v>43466.90625</c:v>
                </c:pt>
                <c:pt idx="25704">
                  <c:v>43466.927083333401</c:v>
                </c:pt>
                <c:pt idx="25705">
                  <c:v>43466.947916666599</c:v>
                </c:pt>
                <c:pt idx="25706">
                  <c:v>43466.96875</c:v>
                </c:pt>
                <c:pt idx="25707">
                  <c:v>43466.989583333401</c:v>
                </c:pt>
                <c:pt idx="25708">
                  <c:v>43467.010416666599</c:v>
                </c:pt>
                <c:pt idx="25709">
                  <c:v>43467.03125</c:v>
                </c:pt>
                <c:pt idx="25710">
                  <c:v>43467.052083333401</c:v>
                </c:pt>
                <c:pt idx="25711">
                  <c:v>43467.072916666599</c:v>
                </c:pt>
                <c:pt idx="25712">
                  <c:v>43467.09375</c:v>
                </c:pt>
                <c:pt idx="25713">
                  <c:v>43467.114583333401</c:v>
                </c:pt>
                <c:pt idx="25714">
                  <c:v>43467.135416666599</c:v>
                </c:pt>
                <c:pt idx="25715">
                  <c:v>43467.15625</c:v>
                </c:pt>
                <c:pt idx="25716">
                  <c:v>43467.177083333401</c:v>
                </c:pt>
                <c:pt idx="25717">
                  <c:v>43467.197916666599</c:v>
                </c:pt>
                <c:pt idx="25718">
                  <c:v>43467.21875</c:v>
                </c:pt>
                <c:pt idx="25719">
                  <c:v>43467.239583333401</c:v>
                </c:pt>
                <c:pt idx="25720">
                  <c:v>43467.260416666599</c:v>
                </c:pt>
                <c:pt idx="25721">
                  <c:v>43467.28125</c:v>
                </c:pt>
                <c:pt idx="25722">
                  <c:v>43467.302083333401</c:v>
                </c:pt>
                <c:pt idx="25723">
                  <c:v>43467.322916666599</c:v>
                </c:pt>
                <c:pt idx="25724">
                  <c:v>43467.34375</c:v>
                </c:pt>
                <c:pt idx="25725">
                  <c:v>43467.364583333401</c:v>
                </c:pt>
                <c:pt idx="25726">
                  <c:v>43467.385416666599</c:v>
                </c:pt>
                <c:pt idx="25727">
                  <c:v>43467.40625</c:v>
                </c:pt>
                <c:pt idx="25728">
                  <c:v>43467.427083333401</c:v>
                </c:pt>
                <c:pt idx="25729">
                  <c:v>43467.447916666599</c:v>
                </c:pt>
                <c:pt idx="25730">
                  <c:v>43467.46875</c:v>
                </c:pt>
                <c:pt idx="25731">
                  <c:v>43467.489583333401</c:v>
                </c:pt>
                <c:pt idx="25732">
                  <c:v>43467.510416666599</c:v>
                </c:pt>
                <c:pt idx="25733">
                  <c:v>43467.53125</c:v>
                </c:pt>
                <c:pt idx="25734">
                  <c:v>43467.552083333401</c:v>
                </c:pt>
                <c:pt idx="25735">
                  <c:v>43467.572916666599</c:v>
                </c:pt>
                <c:pt idx="25736">
                  <c:v>43467.59375</c:v>
                </c:pt>
                <c:pt idx="25737">
                  <c:v>43467.614583333401</c:v>
                </c:pt>
                <c:pt idx="25738">
                  <c:v>43467.635416666599</c:v>
                </c:pt>
                <c:pt idx="25739">
                  <c:v>43467.65625</c:v>
                </c:pt>
                <c:pt idx="25740">
                  <c:v>43467.677083333401</c:v>
                </c:pt>
                <c:pt idx="25741">
                  <c:v>43467.697916666599</c:v>
                </c:pt>
                <c:pt idx="25742">
                  <c:v>43467.71875</c:v>
                </c:pt>
                <c:pt idx="25743">
                  <c:v>43467.739583333401</c:v>
                </c:pt>
                <c:pt idx="25744">
                  <c:v>43467.760416666599</c:v>
                </c:pt>
                <c:pt idx="25745">
                  <c:v>43467.78125</c:v>
                </c:pt>
                <c:pt idx="25746">
                  <c:v>43467.802083333401</c:v>
                </c:pt>
                <c:pt idx="25747">
                  <c:v>43467.822916666599</c:v>
                </c:pt>
                <c:pt idx="25748">
                  <c:v>43467.84375</c:v>
                </c:pt>
                <c:pt idx="25749">
                  <c:v>43467.864583333401</c:v>
                </c:pt>
                <c:pt idx="25750">
                  <c:v>43467.885416666599</c:v>
                </c:pt>
                <c:pt idx="25751">
                  <c:v>43467.90625</c:v>
                </c:pt>
                <c:pt idx="25752">
                  <c:v>43467.927083333401</c:v>
                </c:pt>
                <c:pt idx="25753">
                  <c:v>43467.947916666599</c:v>
                </c:pt>
                <c:pt idx="25754">
                  <c:v>43467.96875</c:v>
                </c:pt>
                <c:pt idx="25755">
                  <c:v>43467.989583333401</c:v>
                </c:pt>
                <c:pt idx="25756">
                  <c:v>43468.010416666599</c:v>
                </c:pt>
                <c:pt idx="25757">
                  <c:v>43468.03125</c:v>
                </c:pt>
                <c:pt idx="25758">
                  <c:v>43468.052083333401</c:v>
                </c:pt>
                <c:pt idx="25759">
                  <c:v>43468.072916666599</c:v>
                </c:pt>
                <c:pt idx="25760">
                  <c:v>43468.09375</c:v>
                </c:pt>
                <c:pt idx="25761">
                  <c:v>43468.114583333401</c:v>
                </c:pt>
                <c:pt idx="25762">
                  <c:v>43468.135416666599</c:v>
                </c:pt>
                <c:pt idx="25763">
                  <c:v>43468.15625</c:v>
                </c:pt>
                <c:pt idx="25764">
                  <c:v>43468.177083333401</c:v>
                </c:pt>
                <c:pt idx="25765">
                  <c:v>43468.197916666599</c:v>
                </c:pt>
                <c:pt idx="25766">
                  <c:v>43468.21875</c:v>
                </c:pt>
                <c:pt idx="25767">
                  <c:v>43468.239583333401</c:v>
                </c:pt>
                <c:pt idx="25768">
                  <c:v>43468.260416666599</c:v>
                </c:pt>
                <c:pt idx="25769">
                  <c:v>43468.28125</c:v>
                </c:pt>
                <c:pt idx="25770">
                  <c:v>43468.302083333401</c:v>
                </c:pt>
                <c:pt idx="25771">
                  <c:v>43468.322916666599</c:v>
                </c:pt>
                <c:pt idx="25772">
                  <c:v>43468.34375</c:v>
                </c:pt>
                <c:pt idx="25773">
                  <c:v>43468.364583333401</c:v>
                </c:pt>
                <c:pt idx="25774">
                  <c:v>43468.385416666599</c:v>
                </c:pt>
                <c:pt idx="25775">
                  <c:v>43468.40625</c:v>
                </c:pt>
                <c:pt idx="25776">
                  <c:v>43468.427083333401</c:v>
                </c:pt>
                <c:pt idx="25777">
                  <c:v>43468.447916666599</c:v>
                </c:pt>
                <c:pt idx="25778">
                  <c:v>43468.46875</c:v>
                </c:pt>
                <c:pt idx="25779">
                  <c:v>43468.489583333401</c:v>
                </c:pt>
                <c:pt idx="25780">
                  <c:v>43468.510416666599</c:v>
                </c:pt>
                <c:pt idx="25781">
                  <c:v>43468.53125</c:v>
                </c:pt>
                <c:pt idx="25782">
                  <c:v>43468.552083333401</c:v>
                </c:pt>
                <c:pt idx="25783">
                  <c:v>43468.572916666599</c:v>
                </c:pt>
                <c:pt idx="25784">
                  <c:v>43468.59375</c:v>
                </c:pt>
                <c:pt idx="25785">
                  <c:v>43468.614583333401</c:v>
                </c:pt>
                <c:pt idx="25786">
                  <c:v>43468.635416666599</c:v>
                </c:pt>
                <c:pt idx="25787">
                  <c:v>43468.65625</c:v>
                </c:pt>
                <c:pt idx="25788">
                  <c:v>43468.677083333401</c:v>
                </c:pt>
                <c:pt idx="25789">
                  <c:v>43468.697916666599</c:v>
                </c:pt>
                <c:pt idx="25790">
                  <c:v>43468.71875</c:v>
                </c:pt>
                <c:pt idx="25791">
                  <c:v>43468.739583333401</c:v>
                </c:pt>
                <c:pt idx="25792">
                  <c:v>43468.760416666599</c:v>
                </c:pt>
                <c:pt idx="25793">
                  <c:v>43468.78125</c:v>
                </c:pt>
                <c:pt idx="25794">
                  <c:v>43468.802083333401</c:v>
                </c:pt>
                <c:pt idx="25795">
                  <c:v>43468.822916666599</c:v>
                </c:pt>
                <c:pt idx="25796">
                  <c:v>43468.84375</c:v>
                </c:pt>
                <c:pt idx="25797">
                  <c:v>43468.864583333401</c:v>
                </c:pt>
                <c:pt idx="25798">
                  <c:v>43468.885416666599</c:v>
                </c:pt>
                <c:pt idx="25799">
                  <c:v>43468.90625</c:v>
                </c:pt>
                <c:pt idx="25800">
                  <c:v>43468.927083333401</c:v>
                </c:pt>
                <c:pt idx="25801">
                  <c:v>43468.947916666599</c:v>
                </c:pt>
                <c:pt idx="25802">
                  <c:v>43468.96875</c:v>
                </c:pt>
                <c:pt idx="25803">
                  <c:v>43468.989583333401</c:v>
                </c:pt>
                <c:pt idx="25804">
                  <c:v>43469.010416666599</c:v>
                </c:pt>
                <c:pt idx="25805">
                  <c:v>43469.03125</c:v>
                </c:pt>
                <c:pt idx="25806">
                  <c:v>43469.052083333401</c:v>
                </c:pt>
                <c:pt idx="25807">
                  <c:v>43469.072916666599</c:v>
                </c:pt>
                <c:pt idx="25808">
                  <c:v>43469.09375</c:v>
                </c:pt>
                <c:pt idx="25809">
                  <c:v>43469.114583333401</c:v>
                </c:pt>
                <c:pt idx="25810">
                  <c:v>43469.135416666599</c:v>
                </c:pt>
                <c:pt idx="25811">
                  <c:v>43469.15625</c:v>
                </c:pt>
                <c:pt idx="25812">
                  <c:v>43469.177083333401</c:v>
                </c:pt>
                <c:pt idx="25813">
                  <c:v>43469.197916666599</c:v>
                </c:pt>
                <c:pt idx="25814">
                  <c:v>43469.21875</c:v>
                </c:pt>
                <c:pt idx="25815">
                  <c:v>43469.239583333401</c:v>
                </c:pt>
                <c:pt idx="25816">
                  <c:v>43469.260416666599</c:v>
                </c:pt>
                <c:pt idx="25817">
                  <c:v>43469.28125</c:v>
                </c:pt>
                <c:pt idx="25818">
                  <c:v>43469.302083333401</c:v>
                </c:pt>
                <c:pt idx="25819">
                  <c:v>43469.322916666599</c:v>
                </c:pt>
                <c:pt idx="25820">
                  <c:v>43469.34375</c:v>
                </c:pt>
                <c:pt idx="25821">
                  <c:v>43469.364583333401</c:v>
                </c:pt>
                <c:pt idx="25822">
                  <c:v>43469.385416666599</c:v>
                </c:pt>
                <c:pt idx="25823">
                  <c:v>43469.40625</c:v>
                </c:pt>
                <c:pt idx="25824">
                  <c:v>43469.427083333401</c:v>
                </c:pt>
                <c:pt idx="25825">
                  <c:v>43469.447916666599</c:v>
                </c:pt>
                <c:pt idx="25826">
                  <c:v>43469.46875</c:v>
                </c:pt>
                <c:pt idx="25827">
                  <c:v>43469.489583333401</c:v>
                </c:pt>
                <c:pt idx="25828">
                  <c:v>43469.510416666599</c:v>
                </c:pt>
                <c:pt idx="25829">
                  <c:v>43469.53125</c:v>
                </c:pt>
                <c:pt idx="25830">
                  <c:v>43469.552083333401</c:v>
                </c:pt>
                <c:pt idx="25831">
                  <c:v>43469.572916666599</c:v>
                </c:pt>
                <c:pt idx="25832">
                  <c:v>43469.59375</c:v>
                </c:pt>
                <c:pt idx="25833">
                  <c:v>43469.614583333401</c:v>
                </c:pt>
                <c:pt idx="25834">
                  <c:v>43469.635416666599</c:v>
                </c:pt>
                <c:pt idx="25835">
                  <c:v>43469.65625</c:v>
                </c:pt>
                <c:pt idx="25836">
                  <c:v>43469.677083333401</c:v>
                </c:pt>
                <c:pt idx="25837">
                  <c:v>43469.697916666599</c:v>
                </c:pt>
                <c:pt idx="25838">
                  <c:v>43469.71875</c:v>
                </c:pt>
                <c:pt idx="25839">
                  <c:v>43469.739583333401</c:v>
                </c:pt>
                <c:pt idx="25840">
                  <c:v>43469.760416666599</c:v>
                </c:pt>
                <c:pt idx="25841">
                  <c:v>43469.78125</c:v>
                </c:pt>
                <c:pt idx="25842">
                  <c:v>43469.802083333401</c:v>
                </c:pt>
                <c:pt idx="25843">
                  <c:v>43469.822916666599</c:v>
                </c:pt>
                <c:pt idx="25844">
                  <c:v>43469.84375</c:v>
                </c:pt>
                <c:pt idx="25845">
                  <c:v>43469.864583333401</c:v>
                </c:pt>
                <c:pt idx="25846">
                  <c:v>43469.885416666599</c:v>
                </c:pt>
                <c:pt idx="25847">
                  <c:v>43469.90625</c:v>
                </c:pt>
                <c:pt idx="25848">
                  <c:v>43469.927083333401</c:v>
                </c:pt>
                <c:pt idx="25849">
                  <c:v>43469.947916666599</c:v>
                </c:pt>
                <c:pt idx="25850">
                  <c:v>43469.96875</c:v>
                </c:pt>
                <c:pt idx="25851">
                  <c:v>43469.989583333401</c:v>
                </c:pt>
                <c:pt idx="25852">
                  <c:v>43470.010416666599</c:v>
                </c:pt>
                <c:pt idx="25853">
                  <c:v>43470.03125</c:v>
                </c:pt>
                <c:pt idx="25854">
                  <c:v>43470.052083333401</c:v>
                </c:pt>
                <c:pt idx="25855">
                  <c:v>43470.072916666599</c:v>
                </c:pt>
                <c:pt idx="25856">
                  <c:v>43470.09375</c:v>
                </c:pt>
                <c:pt idx="25857">
                  <c:v>43470.114583333401</c:v>
                </c:pt>
                <c:pt idx="25858">
                  <c:v>43470.135416666599</c:v>
                </c:pt>
                <c:pt idx="25859">
                  <c:v>43470.15625</c:v>
                </c:pt>
                <c:pt idx="25860">
                  <c:v>43470.177083333401</c:v>
                </c:pt>
                <c:pt idx="25861">
                  <c:v>43470.197916666599</c:v>
                </c:pt>
                <c:pt idx="25862">
                  <c:v>43470.21875</c:v>
                </c:pt>
                <c:pt idx="25863">
                  <c:v>43470.239583333401</c:v>
                </c:pt>
                <c:pt idx="25864">
                  <c:v>43470.260416666599</c:v>
                </c:pt>
                <c:pt idx="25865">
                  <c:v>43470.28125</c:v>
                </c:pt>
                <c:pt idx="25866">
                  <c:v>43470.302083333401</c:v>
                </c:pt>
                <c:pt idx="25867">
                  <c:v>43470.322916666599</c:v>
                </c:pt>
                <c:pt idx="25868">
                  <c:v>43470.34375</c:v>
                </c:pt>
                <c:pt idx="25869">
                  <c:v>43470.364583333401</c:v>
                </c:pt>
                <c:pt idx="25870">
                  <c:v>43470.385416666599</c:v>
                </c:pt>
                <c:pt idx="25871">
                  <c:v>43470.40625</c:v>
                </c:pt>
                <c:pt idx="25872">
                  <c:v>43470.427083333401</c:v>
                </c:pt>
                <c:pt idx="25873">
                  <c:v>43470.447916666599</c:v>
                </c:pt>
                <c:pt idx="25874">
                  <c:v>43470.46875</c:v>
                </c:pt>
                <c:pt idx="25875">
                  <c:v>43470.489583333401</c:v>
                </c:pt>
                <c:pt idx="25876">
                  <c:v>43470.510416666599</c:v>
                </c:pt>
                <c:pt idx="25877">
                  <c:v>43470.53125</c:v>
                </c:pt>
                <c:pt idx="25878">
                  <c:v>43470.552083333401</c:v>
                </c:pt>
                <c:pt idx="25879">
                  <c:v>43470.572916666599</c:v>
                </c:pt>
                <c:pt idx="25880">
                  <c:v>43470.59375</c:v>
                </c:pt>
                <c:pt idx="25881">
                  <c:v>43470.614583333401</c:v>
                </c:pt>
                <c:pt idx="25882">
                  <c:v>43470.635416666599</c:v>
                </c:pt>
                <c:pt idx="25883">
                  <c:v>43470.65625</c:v>
                </c:pt>
                <c:pt idx="25884">
                  <c:v>43470.677083333401</c:v>
                </c:pt>
                <c:pt idx="25885">
                  <c:v>43470.697916666599</c:v>
                </c:pt>
                <c:pt idx="25886">
                  <c:v>43470.71875</c:v>
                </c:pt>
                <c:pt idx="25887">
                  <c:v>43470.739583333401</c:v>
                </c:pt>
                <c:pt idx="25888">
                  <c:v>43470.760416666599</c:v>
                </c:pt>
                <c:pt idx="25889">
                  <c:v>43470.78125</c:v>
                </c:pt>
                <c:pt idx="25890">
                  <c:v>43470.802083333401</c:v>
                </c:pt>
                <c:pt idx="25891">
                  <c:v>43470.822916666599</c:v>
                </c:pt>
                <c:pt idx="25892">
                  <c:v>43470.84375</c:v>
                </c:pt>
                <c:pt idx="25893">
                  <c:v>43470.864583333401</c:v>
                </c:pt>
                <c:pt idx="25894">
                  <c:v>43470.885416666599</c:v>
                </c:pt>
                <c:pt idx="25895">
                  <c:v>43470.90625</c:v>
                </c:pt>
                <c:pt idx="25896">
                  <c:v>43470.927083333401</c:v>
                </c:pt>
                <c:pt idx="25897">
                  <c:v>43470.947916666599</c:v>
                </c:pt>
                <c:pt idx="25898">
                  <c:v>43470.96875</c:v>
                </c:pt>
                <c:pt idx="25899">
                  <c:v>43470.989583333401</c:v>
                </c:pt>
                <c:pt idx="25900">
                  <c:v>43471.010416666599</c:v>
                </c:pt>
                <c:pt idx="25901">
                  <c:v>43471.03125</c:v>
                </c:pt>
                <c:pt idx="25902">
                  <c:v>43471.052083333401</c:v>
                </c:pt>
                <c:pt idx="25903">
                  <c:v>43471.072916666599</c:v>
                </c:pt>
                <c:pt idx="25904">
                  <c:v>43471.09375</c:v>
                </c:pt>
                <c:pt idx="25905">
                  <c:v>43471.114583333401</c:v>
                </c:pt>
                <c:pt idx="25906">
                  <c:v>43471.135416666599</c:v>
                </c:pt>
                <c:pt idx="25907">
                  <c:v>43471.15625</c:v>
                </c:pt>
                <c:pt idx="25908">
                  <c:v>43471.177083333401</c:v>
                </c:pt>
                <c:pt idx="25909">
                  <c:v>43471.197916666599</c:v>
                </c:pt>
                <c:pt idx="25910">
                  <c:v>43471.21875</c:v>
                </c:pt>
                <c:pt idx="25911">
                  <c:v>43471.239583333401</c:v>
                </c:pt>
                <c:pt idx="25912">
                  <c:v>43471.260416666599</c:v>
                </c:pt>
                <c:pt idx="25913">
                  <c:v>43471.28125</c:v>
                </c:pt>
                <c:pt idx="25914">
                  <c:v>43471.302083333401</c:v>
                </c:pt>
                <c:pt idx="25915">
                  <c:v>43471.322916666599</c:v>
                </c:pt>
                <c:pt idx="25916">
                  <c:v>43471.34375</c:v>
                </c:pt>
                <c:pt idx="25917">
                  <c:v>43471.364583333401</c:v>
                </c:pt>
                <c:pt idx="25918">
                  <c:v>43471.385416666599</c:v>
                </c:pt>
                <c:pt idx="25919">
                  <c:v>43471.40625</c:v>
                </c:pt>
                <c:pt idx="25920">
                  <c:v>43471.427083333401</c:v>
                </c:pt>
                <c:pt idx="25921">
                  <c:v>43471.447916666599</c:v>
                </c:pt>
                <c:pt idx="25922">
                  <c:v>43471.46875</c:v>
                </c:pt>
                <c:pt idx="25923">
                  <c:v>43471.489583333401</c:v>
                </c:pt>
                <c:pt idx="25924">
                  <c:v>43471.510416666599</c:v>
                </c:pt>
                <c:pt idx="25925">
                  <c:v>43471.53125</c:v>
                </c:pt>
                <c:pt idx="25926">
                  <c:v>43471.552083333401</c:v>
                </c:pt>
                <c:pt idx="25927">
                  <c:v>43471.572916666599</c:v>
                </c:pt>
                <c:pt idx="25928">
                  <c:v>43471.59375</c:v>
                </c:pt>
                <c:pt idx="25929">
                  <c:v>43471.614583333401</c:v>
                </c:pt>
                <c:pt idx="25930">
                  <c:v>43471.635416666599</c:v>
                </c:pt>
                <c:pt idx="25931">
                  <c:v>43471.65625</c:v>
                </c:pt>
                <c:pt idx="25932">
                  <c:v>43471.677083333401</c:v>
                </c:pt>
                <c:pt idx="25933">
                  <c:v>43471.697916666599</c:v>
                </c:pt>
                <c:pt idx="25934">
                  <c:v>43471.71875</c:v>
                </c:pt>
                <c:pt idx="25935">
                  <c:v>43471.739583333401</c:v>
                </c:pt>
                <c:pt idx="25936">
                  <c:v>43471.760416666599</c:v>
                </c:pt>
                <c:pt idx="25937">
                  <c:v>43471.78125</c:v>
                </c:pt>
                <c:pt idx="25938">
                  <c:v>43471.802083333401</c:v>
                </c:pt>
                <c:pt idx="25939">
                  <c:v>43471.822916666599</c:v>
                </c:pt>
                <c:pt idx="25940">
                  <c:v>43471.84375</c:v>
                </c:pt>
                <c:pt idx="25941">
                  <c:v>43471.864583333401</c:v>
                </c:pt>
                <c:pt idx="25942">
                  <c:v>43471.885416666599</c:v>
                </c:pt>
                <c:pt idx="25943">
                  <c:v>43471.90625</c:v>
                </c:pt>
                <c:pt idx="25944">
                  <c:v>43471.927083333401</c:v>
                </c:pt>
                <c:pt idx="25945">
                  <c:v>43471.947916666599</c:v>
                </c:pt>
                <c:pt idx="25946">
                  <c:v>43471.96875</c:v>
                </c:pt>
                <c:pt idx="25947">
                  <c:v>43471.989583333401</c:v>
                </c:pt>
                <c:pt idx="25948">
                  <c:v>43472.010416666599</c:v>
                </c:pt>
                <c:pt idx="25949">
                  <c:v>43472.03125</c:v>
                </c:pt>
                <c:pt idx="25950">
                  <c:v>43472.052083333401</c:v>
                </c:pt>
                <c:pt idx="25951">
                  <c:v>43472.072916666599</c:v>
                </c:pt>
                <c:pt idx="25952">
                  <c:v>43472.09375</c:v>
                </c:pt>
                <c:pt idx="25953">
                  <c:v>43472.114583333401</c:v>
                </c:pt>
                <c:pt idx="25954">
                  <c:v>43472.135416666599</c:v>
                </c:pt>
                <c:pt idx="25955">
                  <c:v>43472.15625</c:v>
                </c:pt>
                <c:pt idx="25956">
                  <c:v>43472.177083333401</c:v>
                </c:pt>
                <c:pt idx="25957">
                  <c:v>43472.197916666599</c:v>
                </c:pt>
                <c:pt idx="25958">
                  <c:v>43472.21875</c:v>
                </c:pt>
                <c:pt idx="25959">
                  <c:v>43472.239583333401</c:v>
                </c:pt>
                <c:pt idx="25960">
                  <c:v>43472.260416666599</c:v>
                </c:pt>
                <c:pt idx="25961">
                  <c:v>43472.28125</c:v>
                </c:pt>
                <c:pt idx="25962">
                  <c:v>43472.302083333401</c:v>
                </c:pt>
                <c:pt idx="25963">
                  <c:v>43472.322916666599</c:v>
                </c:pt>
                <c:pt idx="25964">
                  <c:v>43472.34375</c:v>
                </c:pt>
                <c:pt idx="25965">
                  <c:v>43472.364583333401</c:v>
                </c:pt>
                <c:pt idx="25966">
                  <c:v>43472.385416666599</c:v>
                </c:pt>
                <c:pt idx="25967">
                  <c:v>43472.40625</c:v>
                </c:pt>
                <c:pt idx="25968">
                  <c:v>43472.427083333401</c:v>
                </c:pt>
                <c:pt idx="25969">
                  <c:v>43472.447916666599</c:v>
                </c:pt>
                <c:pt idx="25970">
                  <c:v>43472.46875</c:v>
                </c:pt>
                <c:pt idx="25971">
                  <c:v>43472.489583333401</c:v>
                </c:pt>
                <c:pt idx="25972">
                  <c:v>43472.510416666599</c:v>
                </c:pt>
                <c:pt idx="25973">
                  <c:v>43472.53125</c:v>
                </c:pt>
                <c:pt idx="25974">
                  <c:v>43472.552083333401</c:v>
                </c:pt>
                <c:pt idx="25975">
                  <c:v>43472.572916666599</c:v>
                </c:pt>
                <c:pt idx="25976">
                  <c:v>43472.59375</c:v>
                </c:pt>
                <c:pt idx="25977">
                  <c:v>43472.614583333401</c:v>
                </c:pt>
                <c:pt idx="25978">
                  <c:v>43472.635416666599</c:v>
                </c:pt>
                <c:pt idx="25979">
                  <c:v>43472.65625</c:v>
                </c:pt>
                <c:pt idx="25980">
                  <c:v>43472.677083333401</c:v>
                </c:pt>
                <c:pt idx="25981">
                  <c:v>43472.697916666599</c:v>
                </c:pt>
                <c:pt idx="25982">
                  <c:v>43472.71875</c:v>
                </c:pt>
                <c:pt idx="25983">
                  <c:v>43472.739583333401</c:v>
                </c:pt>
                <c:pt idx="25984">
                  <c:v>43472.760416666599</c:v>
                </c:pt>
                <c:pt idx="25985">
                  <c:v>43472.78125</c:v>
                </c:pt>
                <c:pt idx="25986">
                  <c:v>43472.802083333401</c:v>
                </c:pt>
                <c:pt idx="25987">
                  <c:v>43472.822916666599</c:v>
                </c:pt>
                <c:pt idx="25988">
                  <c:v>43472.84375</c:v>
                </c:pt>
                <c:pt idx="25989">
                  <c:v>43472.864583333401</c:v>
                </c:pt>
                <c:pt idx="25990">
                  <c:v>43472.885416666599</c:v>
                </c:pt>
                <c:pt idx="25991">
                  <c:v>43472.90625</c:v>
                </c:pt>
                <c:pt idx="25992">
                  <c:v>43472.927083333401</c:v>
                </c:pt>
                <c:pt idx="25993">
                  <c:v>43472.947916666599</c:v>
                </c:pt>
                <c:pt idx="25994">
                  <c:v>43472.96875</c:v>
                </c:pt>
                <c:pt idx="25995">
                  <c:v>43472.989583333401</c:v>
                </c:pt>
                <c:pt idx="25996">
                  <c:v>43473.010416666599</c:v>
                </c:pt>
                <c:pt idx="25997">
                  <c:v>43473.03125</c:v>
                </c:pt>
                <c:pt idx="25998">
                  <c:v>43473.052083333401</c:v>
                </c:pt>
                <c:pt idx="25999">
                  <c:v>43473.072916666599</c:v>
                </c:pt>
                <c:pt idx="26000">
                  <c:v>43473.09375</c:v>
                </c:pt>
                <c:pt idx="26001">
                  <c:v>43473.114583333401</c:v>
                </c:pt>
                <c:pt idx="26002">
                  <c:v>43473.135416666599</c:v>
                </c:pt>
                <c:pt idx="26003">
                  <c:v>43473.15625</c:v>
                </c:pt>
                <c:pt idx="26004">
                  <c:v>43473.177083333401</c:v>
                </c:pt>
                <c:pt idx="26005">
                  <c:v>43473.197916666599</c:v>
                </c:pt>
                <c:pt idx="26006">
                  <c:v>43473.21875</c:v>
                </c:pt>
                <c:pt idx="26007">
                  <c:v>43473.239583333401</c:v>
                </c:pt>
                <c:pt idx="26008">
                  <c:v>43473.260416666599</c:v>
                </c:pt>
                <c:pt idx="26009">
                  <c:v>43473.28125</c:v>
                </c:pt>
                <c:pt idx="26010">
                  <c:v>43473.302083333401</c:v>
                </c:pt>
                <c:pt idx="26011">
                  <c:v>43473.322916666599</c:v>
                </c:pt>
                <c:pt idx="26012">
                  <c:v>43473.34375</c:v>
                </c:pt>
                <c:pt idx="26013">
                  <c:v>43473.364583333401</c:v>
                </c:pt>
                <c:pt idx="26014">
                  <c:v>43473.385416666599</c:v>
                </c:pt>
                <c:pt idx="26015">
                  <c:v>43473.40625</c:v>
                </c:pt>
                <c:pt idx="26016">
                  <c:v>43473.427083333401</c:v>
                </c:pt>
                <c:pt idx="26017">
                  <c:v>43473.447916666599</c:v>
                </c:pt>
                <c:pt idx="26018">
                  <c:v>43473.46875</c:v>
                </c:pt>
                <c:pt idx="26019">
                  <c:v>43473.489583333401</c:v>
                </c:pt>
                <c:pt idx="26020">
                  <c:v>43473.510416666599</c:v>
                </c:pt>
                <c:pt idx="26021">
                  <c:v>43473.53125</c:v>
                </c:pt>
                <c:pt idx="26022">
                  <c:v>43473.552083333401</c:v>
                </c:pt>
                <c:pt idx="26023">
                  <c:v>43473.572916666599</c:v>
                </c:pt>
                <c:pt idx="26024">
                  <c:v>43473.59375</c:v>
                </c:pt>
                <c:pt idx="26025">
                  <c:v>43473.614583333401</c:v>
                </c:pt>
                <c:pt idx="26026">
                  <c:v>43473.635416666599</c:v>
                </c:pt>
                <c:pt idx="26027">
                  <c:v>43473.65625</c:v>
                </c:pt>
                <c:pt idx="26028">
                  <c:v>43473.677083333401</c:v>
                </c:pt>
                <c:pt idx="26029">
                  <c:v>43473.697916666599</c:v>
                </c:pt>
                <c:pt idx="26030">
                  <c:v>43473.71875</c:v>
                </c:pt>
                <c:pt idx="26031">
                  <c:v>43473.739583333401</c:v>
                </c:pt>
                <c:pt idx="26032">
                  <c:v>43473.760416666599</c:v>
                </c:pt>
                <c:pt idx="26033">
                  <c:v>43473.78125</c:v>
                </c:pt>
                <c:pt idx="26034">
                  <c:v>43473.802083333401</c:v>
                </c:pt>
                <c:pt idx="26035">
                  <c:v>43473.822916666599</c:v>
                </c:pt>
                <c:pt idx="26036">
                  <c:v>43473.84375</c:v>
                </c:pt>
                <c:pt idx="26037">
                  <c:v>43473.864583333401</c:v>
                </c:pt>
                <c:pt idx="26038">
                  <c:v>43473.885416666599</c:v>
                </c:pt>
                <c:pt idx="26039">
                  <c:v>43473.90625</c:v>
                </c:pt>
                <c:pt idx="26040">
                  <c:v>43473.927083333401</c:v>
                </c:pt>
                <c:pt idx="26041">
                  <c:v>43473.947916666599</c:v>
                </c:pt>
                <c:pt idx="26042">
                  <c:v>43473.96875</c:v>
                </c:pt>
                <c:pt idx="26043">
                  <c:v>43473.989583333401</c:v>
                </c:pt>
                <c:pt idx="26044">
                  <c:v>43474.010416666599</c:v>
                </c:pt>
                <c:pt idx="26045">
                  <c:v>43474.03125</c:v>
                </c:pt>
                <c:pt idx="26046">
                  <c:v>43474.052083333401</c:v>
                </c:pt>
                <c:pt idx="26047">
                  <c:v>43474.072916666599</c:v>
                </c:pt>
                <c:pt idx="26048">
                  <c:v>43474.09375</c:v>
                </c:pt>
                <c:pt idx="26049">
                  <c:v>43474.114583333401</c:v>
                </c:pt>
                <c:pt idx="26050">
                  <c:v>43474.135416666599</c:v>
                </c:pt>
                <c:pt idx="26051">
                  <c:v>43474.15625</c:v>
                </c:pt>
                <c:pt idx="26052">
                  <c:v>43474.177083333401</c:v>
                </c:pt>
                <c:pt idx="26053">
                  <c:v>43474.197916666599</c:v>
                </c:pt>
                <c:pt idx="26054">
                  <c:v>43474.21875</c:v>
                </c:pt>
                <c:pt idx="26055">
                  <c:v>43474.239583333401</c:v>
                </c:pt>
                <c:pt idx="26056">
                  <c:v>43474.260416666599</c:v>
                </c:pt>
                <c:pt idx="26057">
                  <c:v>43474.28125</c:v>
                </c:pt>
                <c:pt idx="26058">
                  <c:v>43474.302083333401</c:v>
                </c:pt>
                <c:pt idx="26059">
                  <c:v>43474.322916666599</c:v>
                </c:pt>
                <c:pt idx="26060">
                  <c:v>43474.34375</c:v>
                </c:pt>
                <c:pt idx="26061">
                  <c:v>43474.364583333401</c:v>
                </c:pt>
                <c:pt idx="26062">
                  <c:v>43474.385416666599</c:v>
                </c:pt>
                <c:pt idx="26063">
                  <c:v>43474.40625</c:v>
                </c:pt>
                <c:pt idx="26064">
                  <c:v>43474.427083333401</c:v>
                </c:pt>
                <c:pt idx="26065">
                  <c:v>43474.447916666599</c:v>
                </c:pt>
                <c:pt idx="26066">
                  <c:v>43474.46875</c:v>
                </c:pt>
                <c:pt idx="26067">
                  <c:v>43474.489583333401</c:v>
                </c:pt>
                <c:pt idx="26068">
                  <c:v>43474.510416666599</c:v>
                </c:pt>
                <c:pt idx="26069">
                  <c:v>43474.53125</c:v>
                </c:pt>
                <c:pt idx="26070">
                  <c:v>43474.552083333401</c:v>
                </c:pt>
                <c:pt idx="26071">
                  <c:v>43474.572916666599</c:v>
                </c:pt>
                <c:pt idx="26072">
                  <c:v>43474.59375</c:v>
                </c:pt>
                <c:pt idx="26073">
                  <c:v>43474.614583333401</c:v>
                </c:pt>
                <c:pt idx="26074">
                  <c:v>43474.635416666599</c:v>
                </c:pt>
                <c:pt idx="26075">
                  <c:v>43474.65625</c:v>
                </c:pt>
                <c:pt idx="26076">
                  <c:v>43474.677083333401</c:v>
                </c:pt>
                <c:pt idx="26077">
                  <c:v>43474.697916666599</c:v>
                </c:pt>
                <c:pt idx="26078">
                  <c:v>43474.71875</c:v>
                </c:pt>
                <c:pt idx="26079">
                  <c:v>43474.739583333401</c:v>
                </c:pt>
                <c:pt idx="26080">
                  <c:v>43474.760416666599</c:v>
                </c:pt>
                <c:pt idx="26081">
                  <c:v>43474.78125</c:v>
                </c:pt>
                <c:pt idx="26082">
                  <c:v>43474.802083333401</c:v>
                </c:pt>
                <c:pt idx="26083">
                  <c:v>43474.822916666599</c:v>
                </c:pt>
                <c:pt idx="26084">
                  <c:v>43474.84375</c:v>
                </c:pt>
                <c:pt idx="26085">
                  <c:v>43474.864583333401</c:v>
                </c:pt>
                <c:pt idx="26086">
                  <c:v>43474.885416666599</c:v>
                </c:pt>
                <c:pt idx="26087">
                  <c:v>43474.90625</c:v>
                </c:pt>
                <c:pt idx="26088">
                  <c:v>43474.927083333401</c:v>
                </c:pt>
                <c:pt idx="26089">
                  <c:v>43474.947916666599</c:v>
                </c:pt>
                <c:pt idx="26090">
                  <c:v>43474.96875</c:v>
                </c:pt>
                <c:pt idx="26091">
                  <c:v>43474.989583333401</c:v>
                </c:pt>
                <c:pt idx="26092">
                  <c:v>43475.010416666599</c:v>
                </c:pt>
                <c:pt idx="26093">
                  <c:v>43475.03125</c:v>
                </c:pt>
                <c:pt idx="26094">
                  <c:v>43475.052083333401</c:v>
                </c:pt>
                <c:pt idx="26095">
                  <c:v>43475.072916666599</c:v>
                </c:pt>
                <c:pt idx="26096">
                  <c:v>43475.09375</c:v>
                </c:pt>
                <c:pt idx="26097">
                  <c:v>43475.114583333401</c:v>
                </c:pt>
                <c:pt idx="26098">
                  <c:v>43475.135416666599</c:v>
                </c:pt>
                <c:pt idx="26099">
                  <c:v>43475.15625</c:v>
                </c:pt>
                <c:pt idx="26100">
                  <c:v>43475.177083333401</c:v>
                </c:pt>
                <c:pt idx="26101">
                  <c:v>43475.197916666599</c:v>
                </c:pt>
                <c:pt idx="26102">
                  <c:v>43475.21875</c:v>
                </c:pt>
                <c:pt idx="26103">
                  <c:v>43475.239583333401</c:v>
                </c:pt>
                <c:pt idx="26104">
                  <c:v>43475.260416666599</c:v>
                </c:pt>
                <c:pt idx="26105">
                  <c:v>43475.28125</c:v>
                </c:pt>
                <c:pt idx="26106">
                  <c:v>43475.302083333401</c:v>
                </c:pt>
                <c:pt idx="26107">
                  <c:v>43475.322916666599</c:v>
                </c:pt>
                <c:pt idx="26108">
                  <c:v>43475.34375</c:v>
                </c:pt>
                <c:pt idx="26109">
                  <c:v>43475.364583333401</c:v>
                </c:pt>
                <c:pt idx="26110">
                  <c:v>43475.385416666599</c:v>
                </c:pt>
                <c:pt idx="26111">
                  <c:v>43475.40625</c:v>
                </c:pt>
                <c:pt idx="26112">
                  <c:v>43475.427083333401</c:v>
                </c:pt>
                <c:pt idx="26113">
                  <c:v>43475.447916666599</c:v>
                </c:pt>
                <c:pt idx="26114">
                  <c:v>43475.46875</c:v>
                </c:pt>
                <c:pt idx="26115">
                  <c:v>43475.489583333401</c:v>
                </c:pt>
                <c:pt idx="26116">
                  <c:v>43475.510416666599</c:v>
                </c:pt>
                <c:pt idx="26117">
                  <c:v>43475.53125</c:v>
                </c:pt>
                <c:pt idx="26118">
                  <c:v>43475.552083333401</c:v>
                </c:pt>
                <c:pt idx="26119">
                  <c:v>43475.572916666599</c:v>
                </c:pt>
                <c:pt idx="26120">
                  <c:v>43475.59375</c:v>
                </c:pt>
                <c:pt idx="26121">
                  <c:v>43475.614583333401</c:v>
                </c:pt>
                <c:pt idx="26122">
                  <c:v>43475.635416666599</c:v>
                </c:pt>
                <c:pt idx="26123">
                  <c:v>43475.65625</c:v>
                </c:pt>
                <c:pt idx="26124">
                  <c:v>43475.677083333401</c:v>
                </c:pt>
                <c:pt idx="26125">
                  <c:v>43475.697916666599</c:v>
                </c:pt>
                <c:pt idx="26126">
                  <c:v>43475.71875</c:v>
                </c:pt>
                <c:pt idx="26127">
                  <c:v>43475.739583333401</c:v>
                </c:pt>
                <c:pt idx="26128">
                  <c:v>43475.760416666599</c:v>
                </c:pt>
                <c:pt idx="26129">
                  <c:v>43475.78125</c:v>
                </c:pt>
                <c:pt idx="26130">
                  <c:v>43475.802083333401</c:v>
                </c:pt>
                <c:pt idx="26131">
                  <c:v>43475.822916666599</c:v>
                </c:pt>
                <c:pt idx="26132">
                  <c:v>43475.84375</c:v>
                </c:pt>
                <c:pt idx="26133">
                  <c:v>43475.864583333401</c:v>
                </c:pt>
                <c:pt idx="26134">
                  <c:v>43475.885416666599</c:v>
                </c:pt>
                <c:pt idx="26135">
                  <c:v>43475.90625</c:v>
                </c:pt>
                <c:pt idx="26136">
                  <c:v>43475.927083333401</c:v>
                </c:pt>
                <c:pt idx="26137">
                  <c:v>43475.947916666599</c:v>
                </c:pt>
                <c:pt idx="26138">
                  <c:v>43475.96875</c:v>
                </c:pt>
                <c:pt idx="26139">
                  <c:v>43475.989583333401</c:v>
                </c:pt>
                <c:pt idx="26140">
                  <c:v>43476.010416666599</c:v>
                </c:pt>
                <c:pt idx="26141">
                  <c:v>43476.03125</c:v>
                </c:pt>
                <c:pt idx="26142">
                  <c:v>43476.052083333401</c:v>
                </c:pt>
                <c:pt idx="26143">
                  <c:v>43476.072916666599</c:v>
                </c:pt>
                <c:pt idx="26144">
                  <c:v>43476.09375</c:v>
                </c:pt>
                <c:pt idx="26145">
                  <c:v>43476.114583333401</c:v>
                </c:pt>
                <c:pt idx="26146">
                  <c:v>43476.135416666599</c:v>
                </c:pt>
                <c:pt idx="26147">
                  <c:v>43476.15625</c:v>
                </c:pt>
                <c:pt idx="26148">
                  <c:v>43476.177083333401</c:v>
                </c:pt>
                <c:pt idx="26149">
                  <c:v>43476.197916666599</c:v>
                </c:pt>
                <c:pt idx="26150">
                  <c:v>43476.21875</c:v>
                </c:pt>
                <c:pt idx="26151">
                  <c:v>43476.239583333401</c:v>
                </c:pt>
                <c:pt idx="26152">
                  <c:v>43476.260416666599</c:v>
                </c:pt>
                <c:pt idx="26153">
                  <c:v>43476.28125</c:v>
                </c:pt>
                <c:pt idx="26154">
                  <c:v>43476.302083333401</c:v>
                </c:pt>
                <c:pt idx="26155">
                  <c:v>43476.322916666599</c:v>
                </c:pt>
                <c:pt idx="26156">
                  <c:v>43476.34375</c:v>
                </c:pt>
                <c:pt idx="26157">
                  <c:v>43476.364583333401</c:v>
                </c:pt>
                <c:pt idx="26158">
                  <c:v>43476.385416666599</c:v>
                </c:pt>
                <c:pt idx="26159">
                  <c:v>43476.40625</c:v>
                </c:pt>
                <c:pt idx="26160">
                  <c:v>43476.427083333401</c:v>
                </c:pt>
                <c:pt idx="26161">
                  <c:v>43476.447916666599</c:v>
                </c:pt>
                <c:pt idx="26162">
                  <c:v>43476.46875</c:v>
                </c:pt>
                <c:pt idx="26163">
                  <c:v>43476.489583333401</c:v>
                </c:pt>
                <c:pt idx="26164">
                  <c:v>43476.510416666599</c:v>
                </c:pt>
                <c:pt idx="26165">
                  <c:v>43476.53125</c:v>
                </c:pt>
                <c:pt idx="26166">
                  <c:v>43476.552083333401</c:v>
                </c:pt>
                <c:pt idx="26167">
                  <c:v>43476.572916666599</c:v>
                </c:pt>
                <c:pt idx="26168">
                  <c:v>43476.59375</c:v>
                </c:pt>
                <c:pt idx="26169">
                  <c:v>43476.614583333401</c:v>
                </c:pt>
                <c:pt idx="26170">
                  <c:v>43476.635416666599</c:v>
                </c:pt>
                <c:pt idx="26171">
                  <c:v>43476.65625</c:v>
                </c:pt>
                <c:pt idx="26172">
                  <c:v>43476.677083333401</c:v>
                </c:pt>
                <c:pt idx="26173">
                  <c:v>43476.697916666599</c:v>
                </c:pt>
                <c:pt idx="26174">
                  <c:v>43476.71875</c:v>
                </c:pt>
                <c:pt idx="26175">
                  <c:v>43476.739583333401</c:v>
                </c:pt>
                <c:pt idx="26176">
                  <c:v>43476.760416666599</c:v>
                </c:pt>
                <c:pt idx="26177">
                  <c:v>43476.78125</c:v>
                </c:pt>
                <c:pt idx="26178">
                  <c:v>43476.802083333401</c:v>
                </c:pt>
                <c:pt idx="26179">
                  <c:v>43476.822916666599</c:v>
                </c:pt>
                <c:pt idx="26180">
                  <c:v>43476.84375</c:v>
                </c:pt>
                <c:pt idx="26181">
                  <c:v>43476.864583333401</c:v>
                </c:pt>
                <c:pt idx="26182">
                  <c:v>43476.885416666599</c:v>
                </c:pt>
                <c:pt idx="26183">
                  <c:v>43476.90625</c:v>
                </c:pt>
                <c:pt idx="26184">
                  <c:v>43476.927083333401</c:v>
                </c:pt>
                <c:pt idx="26185">
                  <c:v>43476.947916666599</c:v>
                </c:pt>
                <c:pt idx="26186">
                  <c:v>43476.96875</c:v>
                </c:pt>
                <c:pt idx="26187">
                  <c:v>43476.989583333401</c:v>
                </c:pt>
                <c:pt idx="26188">
                  <c:v>43477.010416666599</c:v>
                </c:pt>
                <c:pt idx="26189">
                  <c:v>43477.03125</c:v>
                </c:pt>
                <c:pt idx="26190">
                  <c:v>43477.052083333401</c:v>
                </c:pt>
                <c:pt idx="26191">
                  <c:v>43477.072916666599</c:v>
                </c:pt>
                <c:pt idx="26192">
                  <c:v>43477.09375</c:v>
                </c:pt>
                <c:pt idx="26193">
                  <c:v>43477.114583333401</c:v>
                </c:pt>
                <c:pt idx="26194">
                  <c:v>43477.135416666599</c:v>
                </c:pt>
                <c:pt idx="26195">
                  <c:v>43477.15625</c:v>
                </c:pt>
                <c:pt idx="26196">
                  <c:v>43477.177083333401</c:v>
                </c:pt>
                <c:pt idx="26197">
                  <c:v>43477.197916666599</c:v>
                </c:pt>
                <c:pt idx="26198">
                  <c:v>43477.21875</c:v>
                </c:pt>
                <c:pt idx="26199">
                  <c:v>43477.239583333401</c:v>
                </c:pt>
                <c:pt idx="26200">
                  <c:v>43477.260416666599</c:v>
                </c:pt>
                <c:pt idx="26201">
                  <c:v>43477.28125</c:v>
                </c:pt>
                <c:pt idx="26202">
                  <c:v>43477.302083333401</c:v>
                </c:pt>
                <c:pt idx="26203">
                  <c:v>43477.322916666599</c:v>
                </c:pt>
                <c:pt idx="26204">
                  <c:v>43477.34375</c:v>
                </c:pt>
                <c:pt idx="26205">
                  <c:v>43477.364583333401</c:v>
                </c:pt>
                <c:pt idx="26206">
                  <c:v>43477.385416666599</c:v>
                </c:pt>
                <c:pt idx="26207">
                  <c:v>43477.40625</c:v>
                </c:pt>
                <c:pt idx="26208">
                  <c:v>43477.427083333401</c:v>
                </c:pt>
                <c:pt idx="26209">
                  <c:v>43477.447916666599</c:v>
                </c:pt>
                <c:pt idx="26210">
                  <c:v>43477.46875</c:v>
                </c:pt>
                <c:pt idx="26211">
                  <c:v>43477.489583333401</c:v>
                </c:pt>
                <c:pt idx="26212">
                  <c:v>43477.510416666599</c:v>
                </c:pt>
                <c:pt idx="26213">
                  <c:v>43477.53125</c:v>
                </c:pt>
                <c:pt idx="26214">
                  <c:v>43477.552083333401</c:v>
                </c:pt>
                <c:pt idx="26215">
                  <c:v>43477.572916666599</c:v>
                </c:pt>
                <c:pt idx="26216">
                  <c:v>43477.59375</c:v>
                </c:pt>
                <c:pt idx="26217">
                  <c:v>43477.614583333401</c:v>
                </c:pt>
                <c:pt idx="26218">
                  <c:v>43477.635416666599</c:v>
                </c:pt>
                <c:pt idx="26219">
                  <c:v>43477.65625</c:v>
                </c:pt>
                <c:pt idx="26220">
                  <c:v>43477.677083333401</c:v>
                </c:pt>
                <c:pt idx="26221">
                  <c:v>43477.697916666599</c:v>
                </c:pt>
                <c:pt idx="26222">
                  <c:v>43477.71875</c:v>
                </c:pt>
                <c:pt idx="26223">
                  <c:v>43477.739583333401</c:v>
                </c:pt>
                <c:pt idx="26224">
                  <c:v>43477.760416666599</c:v>
                </c:pt>
                <c:pt idx="26225">
                  <c:v>43477.78125</c:v>
                </c:pt>
                <c:pt idx="26226">
                  <c:v>43477.802083333401</c:v>
                </c:pt>
                <c:pt idx="26227">
                  <c:v>43477.822916666599</c:v>
                </c:pt>
                <c:pt idx="26228">
                  <c:v>43477.84375</c:v>
                </c:pt>
                <c:pt idx="26229">
                  <c:v>43477.864583333401</c:v>
                </c:pt>
                <c:pt idx="26230">
                  <c:v>43477.885416666599</c:v>
                </c:pt>
                <c:pt idx="26231">
                  <c:v>43477.90625</c:v>
                </c:pt>
                <c:pt idx="26232">
                  <c:v>43477.927083333401</c:v>
                </c:pt>
                <c:pt idx="26233">
                  <c:v>43477.947916666599</c:v>
                </c:pt>
                <c:pt idx="26234">
                  <c:v>43477.96875</c:v>
                </c:pt>
                <c:pt idx="26235">
                  <c:v>43477.989583333401</c:v>
                </c:pt>
                <c:pt idx="26236">
                  <c:v>43478.010416666599</c:v>
                </c:pt>
                <c:pt idx="26237">
                  <c:v>43478.03125</c:v>
                </c:pt>
                <c:pt idx="26238">
                  <c:v>43478.052083333401</c:v>
                </c:pt>
                <c:pt idx="26239">
                  <c:v>43478.072916666599</c:v>
                </c:pt>
                <c:pt idx="26240">
                  <c:v>43478.09375</c:v>
                </c:pt>
                <c:pt idx="26241">
                  <c:v>43478.114583333401</c:v>
                </c:pt>
                <c:pt idx="26242">
                  <c:v>43478.135416666599</c:v>
                </c:pt>
                <c:pt idx="26243">
                  <c:v>43478.15625</c:v>
                </c:pt>
                <c:pt idx="26244">
                  <c:v>43478.177083333401</c:v>
                </c:pt>
                <c:pt idx="26245">
                  <c:v>43478.197916666599</c:v>
                </c:pt>
                <c:pt idx="26246">
                  <c:v>43478.21875</c:v>
                </c:pt>
                <c:pt idx="26247">
                  <c:v>43478.239583333401</c:v>
                </c:pt>
                <c:pt idx="26248">
                  <c:v>43478.260416666599</c:v>
                </c:pt>
                <c:pt idx="26249">
                  <c:v>43478.28125</c:v>
                </c:pt>
                <c:pt idx="26250">
                  <c:v>43478.302083333401</c:v>
                </c:pt>
                <c:pt idx="26251">
                  <c:v>43478.322916666599</c:v>
                </c:pt>
                <c:pt idx="26252">
                  <c:v>43478.34375</c:v>
                </c:pt>
                <c:pt idx="26253">
                  <c:v>43478.364583333401</c:v>
                </c:pt>
                <c:pt idx="26254">
                  <c:v>43478.385416666599</c:v>
                </c:pt>
                <c:pt idx="26255">
                  <c:v>43478.40625</c:v>
                </c:pt>
                <c:pt idx="26256">
                  <c:v>43478.427083333401</c:v>
                </c:pt>
                <c:pt idx="26257">
                  <c:v>43478.447916666599</c:v>
                </c:pt>
                <c:pt idx="26258">
                  <c:v>43478.46875</c:v>
                </c:pt>
                <c:pt idx="26259">
                  <c:v>43478.489583333401</c:v>
                </c:pt>
                <c:pt idx="26260">
                  <c:v>43478.510416666599</c:v>
                </c:pt>
                <c:pt idx="26261">
                  <c:v>43478.53125</c:v>
                </c:pt>
                <c:pt idx="26262">
                  <c:v>43478.552083333401</c:v>
                </c:pt>
                <c:pt idx="26263">
                  <c:v>43478.572916666599</c:v>
                </c:pt>
                <c:pt idx="26264">
                  <c:v>43478.59375</c:v>
                </c:pt>
                <c:pt idx="26265">
                  <c:v>43478.614583333401</c:v>
                </c:pt>
                <c:pt idx="26266">
                  <c:v>43478.635416666599</c:v>
                </c:pt>
                <c:pt idx="26267">
                  <c:v>43478.65625</c:v>
                </c:pt>
                <c:pt idx="26268">
                  <c:v>43478.677083333401</c:v>
                </c:pt>
                <c:pt idx="26269">
                  <c:v>43478.697916666599</c:v>
                </c:pt>
                <c:pt idx="26270">
                  <c:v>43478.71875</c:v>
                </c:pt>
                <c:pt idx="26271">
                  <c:v>43478.739583333401</c:v>
                </c:pt>
                <c:pt idx="26272">
                  <c:v>43478.760416666599</c:v>
                </c:pt>
                <c:pt idx="26273">
                  <c:v>43478.78125</c:v>
                </c:pt>
                <c:pt idx="26274">
                  <c:v>43478.802083333401</c:v>
                </c:pt>
                <c:pt idx="26275">
                  <c:v>43478.822916666599</c:v>
                </c:pt>
                <c:pt idx="26276">
                  <c:v>43478.84375</c:v>
                </c:pt>
                <c:pt idx="26277">
                  <c:v>43478.864583333401</c:v>
                </c:pt>
                <c:pt idx="26278">
                  <c:v>43478.885416666599</c:v>
                </c:pt>
                <c:pt idx="26279">
                  <c:v>43478.90625</c:v>
                </c:pt>
                <c:pt idx="26280">
                  <c:v>43478.927083333401</c:v>
                </c:pt>
                <c:pt idx="26281">
                  <c:v>43478.947916666599</c:v>
                </c:pt>
                <c:pt idx="26282">
                  <c:v>43478.96875</c:v>
                </c:pt>
                <c:pt idx="26283">
                  <c:v>43478.989583333401</c:v>
                </c:pt>
                <c:pt idx="26284">
                  <c:v>43479.010416666599</c:v>
                </c:pt>
                <c:pt idx="26285">
                  <c:v>43479.03125</c:v>
                </c:pt>
                <c:pt idx="26286">
                  <c:v>43479.052083333401</c:v>
                </c:pt>
                <c:pt idx="26287">
                  <c:v>43479.072916666599</c:v>
                </c:pt>
                <c:pt idx="26288">
                  <c:v>43479.09375</c:v>
                </c:pt>
                <c:pt idx="26289">
                  <c:v>43479.114583333401</c:v>
                </c:pt>
                <c:pt idx="26290">
                  <c:v>43479.135416666599</c:v>
                </c:pt>
                <c:pt idx="26291">
                  <c:v>43479.15625</c:v>
                </c:pt>
                <c:pt idx="26292">
                  <c:v>43479.177083333401</c:v>
                </c:pt>
                <c:pt idx="26293">
                  <c:v>43479.197916666599</c:v>
                </c:pt>
                <c:pt idx="26294">
                  <c:v>43479.21875</c:v>
                </c:pt>
                <c:pt idx="26295">
                  <c:v>43479.239583333401</c:v>
                </c:pt>
                <c:pt idx="26296">
                  <c:v>43479.260416666599</c:v>
                </c:pt>
                <c:pt idx="26297">
                  <c:v>43479.28125</c:v>
                </c:pt>
                <c:pt idx="26298">
                  <c:v>43479.302083333401</c:v>
                </c:pt>
                <c:pt idx="26299">
                  <c:v>43479.322916666599</c:v>
                </c:pt>
                <c:pt idx="26300">
                  <c:v>43479.34375</c:v>
                </c:pt>
                <c:pt idx="26301">
                  <c:v>43479.364583333401</c:v>
                </c:pt>
                <c:pt idx="26302">
                  <c:v>43479.385416666599</c:v>
                </c:pt>
                <c:pt idx="26303">
                  <c:v>43479.40625</c:v>
                </c:pt>
                <c:pt idx="26304">
                  <c:v>43479.427083333401</c:v>
                </c:pt>
                <c:pt idx="26305">
                  <c:v>43479.447916666599</c:v>
                </c:pt>
                <c:pt idx="26306">
                  <c:v>43479.46875</c:v>
                </c:pt>
                <c:pt idx="26307">
                  <c:v>43479.489583333401</c:v>
                </c:pt>
                <c:pt idx="26308">
                  <c:v>43479.510416666599</c:v>
                </c:pt>
                <c:pt idx="26309">
                  <c:v>43479.53125</c:v>
                </c:pt>
                <c:pt idx="26310">
                  <c:v>43479.552083333401</c:v>
                </c:pt>
                <c:pt idx="26311">
                  <c:v>43479.572916666599</c:v>
                </c:pt>
                <c:pt idx="26312">
                  <c:v>43479.59375</c:v>
                </c:pt>
                <c:pt idx="26313">
                  <c:v>43479.614583333401</c:v>
                </c:pt>
                <c:pt idx="26314">
                  <c:v>43479.635416666599</c:v>
                </c:pt>
                <c:pt idx="26315">
                  <c:v>43479.65625</c:v>
                </c:pt>
                <c:pt idx="26316">
                  <c:v>43479.677083333401</c:v>
                </c:pt>
                <c:pt idx="26317">
                  <c:v>43479.697916666599</c:v>
                </c:pt>
                <c:pt idx="26318">
                  <c:v>43479.71875</c:v>
                </c:pt>
                <c:pt idx="26319">
                  <c:v>43479.739583333401</c:v>
                </c:pt>
                <c:pt idx="26320">
                  <c:v>43479.760416666599</c:v>
                </c:pt>
                <c:pt idx="26321">
                  <c:v>43479.78125</c:v>
                </c:pt>
                <c:pt idx="26322">
                  <c:v>43479.802083333401</c:v>
                </c:pt>
                <c:pt idx="26323">
                  <c:v>43479.822916666599</c:v>
                </c:pt>
                <c:pt idx="26324">
                  <c:v>43479.84375</c:v>
                </c:pt>
                <c:pt idx="26325">
                  <c:v>43479.864583333401</c:v>
                </c:pt>
                <c:pt idx="26326">
                  <c:v>43479.885416666599</c:v>
                </c:pt>
                <c:pt idx="26327">
                  <c:v>43479.90625</c:v>
                </c:pt>
                <c:pt idx="26328">
                  <c:v>43479.927083333401</c:v>
                </c:pt>
                <c:pt idx="26329">
                  <c:v>43479.947916666599</c:v>
                </c:pt>
                <c:pt idx="26330">
                  <c:v>43479.96875</c:v>
                </c:pt>
                <c:pt idx="26331">
                  <c:v>43479.989583333401</c:v>
                </c:pt>
                <c:pt idx="26332">
                  <c:v>43480.010416666599</c:v>
                </c:pt>
                <c:pt idx="26333">
                  <c:v>43480.03125</c:v>
                </c:pt>
                <c:pt idx="26334">
                  <c:v>43480.052083333401</c:v>
                </c:pt>
                <c:pt idx="26335">
                  <c:v>43480.072916666599</c:v>
                </c:pt>
                <c:pt idx="26336">
                  <c:v>43480.09375</c:v>
                </c:pt>
                <c:pt idx="26337">
                  <c:v>43480.114583333401</c:v>
                </c:pt>
                <c:pt idx="26338">
                  <c:v>43480.135416666599</c:v>
                </c:pt>
                <c:pt idx="26339">
                  <c:v>43480.15625</c:v>
                </c:pt>
                <c:pt idx="26340">
                  <c:v>43480.177083333401</c:v>
                </c:pt>
                <c:pt idx="26341">
                  <c:v>43480.197916666599</c:v>
                </c:pt>
                <c:pt idx="26342">
                  <c:v>43480.21875</c:v>
                </c:pt>
                <c:pt idx="26343">
                  <c:v>43480.239583333401</c:v>
                </c:pt>
                <c:pt idx="26344">
                  <c:v>43480.260416666599</c:v>
                </c:pt>
                <c:pt idx="26345">
                  <c:v>43480.28125</c:v>
                </c:pt>
                <c:pt idx="26346">
                  <c:v>43480.302083333401</c:v>
                </c:pt>
                <c:pt idx="26347">
                  <c:v>43480.322916666599</c:v>
                </c:pt>
                <c:pt idx="26348">
                  <c:v>43480.34375</c:v>
                </c:pt>
                <c:pt idx="26349">
                  <c:v>43480.364583333401</c:v>
                </c:pt>
                <c:pt idx="26350">
                  <c:v>43480.385416666599</c:v>
                </c:pt>
                <c:pt idx="26351">
                  <c:v>43480.40625</c:v>
                </c:pt>
                <c:pt idx="26352">
                  <c:v>43480.427083333401</c:v>
                </c:pt>
                <c:pt idx="26353">
                  <c:v>43480.447916666599</c:v>
                </c:pt>
                <c:pt idx="26354">
                  <c:v>43480.46875</c:v>
                </c:pt>
                <c:pt idx="26355">
                  <c:v>43480.489583333401</c:v>
                </c:pt>
                <c:pt idx="26356">
                  <c:v>43480.510416666599</c:v>
                </c:pt>
                <c:pt idx="26357">
                  <c:v>43480.53125</c:v>
                </c:pt>
                <c:pt idx="26358">
                  <c:v>43480.552083333401</c:v>
                </c:pt>
                <c:pt idx="26359">
                  <c:v>43480.572916666599</c:v>
                </c:pt>
                <c:pt idx="26360">
                  <c:v>43480.59375</c:v>
                </c:pt>
                <c:pt idx="26361">
                  <c:v>43480.614583333401</c:v>
                </c:pt>
                <c:pt idx="26362">
                  <c:v>43480.635416666599</c:v>
                </c:pt>
                <c:pt idx="26363">
                  <c:v>43480.65625</c:v>
                </c:pt>
                <c:pt idx="26364">
                  <c:v>43480.677083333401</c:v>
                </c:pt>
                <c:pt idx="26365">
                  <c:v>43480.697916666599</c:v>
                </c:pt>
                <c:pt idx="26366">
                  <c:v>43480.71875</c:v>
                </c:pt>
                <c:pt idx="26367">
                  <c:v>43480.739583333401</c:v>
                </c:pt>
                <c:pt idx="26368">
                  <c:v>43480.760416666599</c:v>
                </c:pt>
                <c:pt idx="26369">
                  <c:v>43480.78125</c:v>
                </c:pt>
                <c:pt idx="26370">
                  <c:v>43480.802083333401</c:v>
                </c:pt>
                <c:pt idx="26371">
                  <c:v>43480.822916666599</c:v>
                </c:pt>
                <c:pt idx="26372">
                  <c:v>43480.84375</c:v>
                </c:pt>
                <c:pt idx="26373">
                  <c:v>43480.864583333401</c:v>
                </c:pt>
                <c:pt idx="26374">
                  <c:v>43480.885416666599</c:v>
                </c:pt>
                <c:pt idx="26375">
                  <c:v>43480.90625</c:v>
                </c:pt>
                <c:pt idx="26376">
                  <c:v>43480.927083333401</c:v>
                </c:pt>
                <c:pt idx="26377">
                  <c:v>43480.947916666599</c:v>
                </c:pt>
                <c:pt idx="26378">
                  <c:v>43480.96875</c:v>
                </c:pt>
                <c:pt idx="26379">
                  <c:v>43480.989583333401</c:v>
                </c:pt>
                <c:pt idx="26380">
                  <c:v>43481.010416666599</c:v>
                </c:pt>
                <c:pt idx="26381">
                  <c:v>43481.03125</c:v>
                </c:pt>
                <c:pt idx="26382">
                  <c:v>43481.052083333401</c:v>
                </c:pt>
                <c:pt idx="26383">
                  <c:v>43481.072916666599</c:v>
                </c:pt>
                <c:pt idx="26384">
                  <c:v>43481.09375</c:v>
                </c:pt>
                <c:pt idx="26385">
                  <c:v>43481.114583333401</c:v>
                </c:pt>
                <c:pt idx="26386">
                  <c:v>43481.135416666599</c:v>
                </c:pt>
                <c:pt idx="26387">
                  <c:v>43481.15625</c:v>
                </c:pt>
                <c:pt idx="26388">
                  <c:v>43481.177083333401</c:v>
                </c:pt>
                <c:pt idx="26389">
                  <c:v>43481.197916666599</c:v>
                </c:pt>
                <c:pt idx="26390">
                  <c:v>43481.21875</c:v>
                </c:pt>
                <c:pt idx="26391">
                  <c:v>43481.239583333401</c:v>
                </c:pt>
                <c:pt idx="26392">
                  <c:v>43481.260416666599</c:v>
                </c:pt>
                <c:pt idx="26393">
                  <c:v>43481.28125</c:v>
                </c:pt>
                <c:pt idx="26394">
                  <c:v>43481.302083333401</c:v>
                </c:pt>
                <c:pt idx="26395">
                  <c:v>43481.322916666599</c:v>
                </c:pt>
                <c:pt idx="26396">
                  <c:v>43481.34375</c:v>
                </c:pt>
                <c:pt idx="26397">
                  <c:v>43481.364583333401</c:v>
                </c:pt>
                <c:pt idx="26398">
                  <c:v>43481.385416666599</c:v>
                </c:pt>
                <c:pt idx="26399">
                  <c:v>43481.40625</c:v>
                </c:pt>
                <c:pt idx="26400">
                  <c:v>43481.427083333401</c:v>
                </c:pt>
                <c:pt idx="26401">
                  <c:v>43481.447916666599</c:v>
                </c:pt>
                <c:pt idx="26402">
                  <c:v>43481.46875</c:v>
                </c:pt>
                <c:pt idx="26403">
                  <c:v>43481.489583333401</c:v>
                </c:pt>
                <c:pt idx="26404">
                  <c:v>43481.510416666599</c:v>
                </c:pt>
                <c:pt idx="26405">
                  <c:v>43481.53125</c:v>
                </c:pt>
                <c:pt idx="26406">
                  <c:v>43481.552083333401</c:v>
                </c:pt>
                <c:pt idx="26407">
                  <c:v>43481.572916666599</c:v>
                </c:pt>
                <c:pt idx="26408">
                  <c:v>43481.59375</c:v>
                </c:pt>
                <c:pt idx="26409">
                  <c:v>43481.614583333401</c:v>
                </c:pt>
                <c:pt idx="26410">
                  <c:v>43481.635416666599</c:v>
                </c:pt>
                <c:pt idx="26411">
                  <c:v>43481.65625</c:v>
                </c:pt>
                <c:pt idx="26412">
                  <c:v>43481.677083333401</c:v>
                </c:pt>
                <c:pt idx="26413">
                  <c:v>43481.697916666599</c:v>
                </c:pt>
                <c:pt idx="26414">
                  <c:v>43481.71875</c:v>
                </c:pt>
                <c:pt idx="26415">
                  <c:v>43481.739583333401</c:v>
                </c:pt>
                <c:pt idx="26416">
                  <c:v>43481.760416666599</c:v>
                </c:pt>
                <c:pt idx="26417">
                  <c:v>43481.78125</c:v>
                </c:pt>
                <c:pt idx="26418">
                  <c:v>43481.802083333401</c:v>
                </c:pt>
                <c:pt idx="26419">
                  <c:v>43481.822916666599</c:v>
                </c:pt>
                <c:pt idx="26420">
                  <c:v>43481.84375</c:v>
                </c:pt>
                <c:pt idx="26421">
                  <c:v>43481.864583333401</c:v>
                </c:pt>
                <c:pt idx="26422">
                  <c:v>43481.885416666599</c:v>
                </c:pt>
                <c:pt idx="26423">
                  <c:v>43481.90625</c:v>
                </c:pt>
                <c:pt idx="26424">
                  <c:v>43481.927083333401</c:v>
                </c:pt>
                <c:pt idx="26425">
                  <c:v>43481.947916666599</c:v>
                </c:pt>
                <c:pt idx="26426">
                  <c:v>43481.96875</c:v>
                </c:pt>
                <c:pt idx="26427">
                  <c:v>43481.989583333401</c:v>
                </c:pt>
                <c:pt idx="26428">
                  <c:v>43482.010416666599</c:v>
                </c:pt>
                <c:pt idx="26429">
                  <c:v>43482.03125</c:v>
                </c:pt>
                <c:pt idx="26430">
                  <c:v>43482.052083333401</c:v>
                </c:pt>
                <c:pt idx="26431">
                  <c:v>43482.072916666599</c:v>
                </c:pt>
                <c:pt idx="26432">
                  <c:v>43482.09375</c:v>
                </c:pt>
                <c:pt idx="26433">
                  <c:v>43482.114583333401</c:v>
                </c:pt>
                <c:pt idx="26434">
                  <c:v>43482.135416666599</c:v>
                </c:pt>
                <c:pt idx="26435">
                  <c:v>43482.15625</c:v>
                </c:pt>
                <c:pt idx="26436">
                  <c:v>43482.177083333401</c:v>
                </c:pt>
                <c:pt idx="26437">
                  <c:v>43482.197916666599</c:v>
                </c:pt>
                <c:pt idx="26438">
                  <c:v>43482.21875</c:v>
                </c:pt>
                <c:pt idx="26439">
                  <c:v>43482.239583333401</c:v>
                </c:pt>
                <c:pt idx="26440">
                  <c:v>43482.260416666599</c:v>
                </c:pt>
                <c:pt idx="26441">
                  <c:v>43482.28125</c:v>
                </c:pt>
                <c:pt idx="26442">
                  <c:v>43482.302083333401</c:v>
                </c:pt>
                <c:pt idx="26443">
                  <c:v>43482.322916666599</c:v>
                </c:pt>
                <c:pt idx="26444">
                  <c:v>43482.34375</c:v>
                </c:pt>
                <c:pt idx="26445">
                  <c:v>43482.364583333401</c:v>
                </c:pt>
                <c:pt idx="26446">
                  <c:v>43482.385416666599</c:v>
                </c:pt>
                <c:pt idx="26447">
                  <c:v>43482.40625</c:v>
                </c:pt>
                <c:pt idx="26448">
                  <c:v>43482.427083333401</c:v>
                </c:pt>
                <c:pt idx="26449">
                  <c:v>43482.447916666599</c:v>
                </c:pt>
                <c:pt idx="26450">
                  <c:v>43482.46875</c:v>
                </c:pt>
                <c:pt idx="26451">
                  <c:v>43482.489583333401</c:v>
                </c:pt>
                <c:pt idx="26452">
                  <c:v>43482.510416666599</c:v>
                </c:pt>
                <c:pt idx="26453">
                  <c:v>43482.53125</c:v>
                </c:pt>
                <c:pt idx="26454">
                  <c:v>43482.552083333401</c:v>
                </c:pt>
                <c:pt idx="26455">
                  <c:v>43482.572916666599</c:v>
                </c:pt>
                <c:pt idx="26456">
                  <c:v>43482.59375</c:v>
                </c:pt>
                <c:pt idx="26457">
                  <c:v>43482.614583333401</c:v>
                </c:pt>
                <c:pt idx="26458">
                  <c:v>43482.635416666599</c:v>
                </c:pt>
                <c:pt idx="26459">
                  <c:v>43482.65625</c:v>
                </c:pt>
                <c:pt idx="26460">
                  <c:v>43482.677083333401</c:v>
                </c:pt>
                <c:pt idx="26461">
                  <c:v>43482.697916666599</c:v>
                </c:pt>
                <c:pt idx="26462">
                  <c:v>43482.71875</c:v>
                </c:pt>
                <c:pt idx="26463">
                  <c:v>43482.739583333401</c:v>
                </c:pt>
                <c:pt idx="26464">
                  <c:v>43482.760416666599</c:v>
                </c:pt>
                <c:pt idx="26465">
                  <c:v>43482.78125</c:v>
                </c:pt>
                <c:pt idx="26466">
                  <c:v>43482.802083333401</c:v>
                </c:pt>
                <c:pt idx="26467">
                  <c:v>43482.822916666599</c:v>
                </c:pt>
                <c:pt idx="26468">
                  <c:v>43482.84375</c:v>
                </c:pt>
                <c:pt idx="26469">
                  <c:v>43482.864583333401</c:v>
                </c:pt>
                <c:pt idx="26470">
                  <c:v>43482.885416666599</c:v>
                </c:pt>
                <c:pt idx="26471">
                  <c:v>43482.90625</c:v>
                </c:pt>
                <c:pt idx="26472">
                  <c:v>43482.927083333401</c:v>
                </c:pt>
                <c:pt idx="26473">
                  <c:v>43482.947916666599</c:v>
                </c:pt>
                <c:pt idx="26474">
                  <c:v>43482.96875</c:v>
                </c:pt>
                <c:pt idx="26475">
                  <c:v>43482.989583333401</c:v>
                </c:pt>
                <c:pt idx="26476">
                  <c:v>43483.010416666599</c:v>
                </c:pt>
                <c:pt idx="26477">
                  <c:v>43483.03125</c:v>
                </c:pt>
                <c:pt idx="26478">
                  <c:v>43483.052083333401</c:v>
                </c:pt>
                <c:pt idx="26479">
                  <c:v>43483.072916666599</c:v>
                </c:pt>
                <c:pt idx="26480">
                  <c:v>43483.09375</c:v>
                </c:pt>
                <c:pt idx="26481">
                  <c:v>43483.114583333401</c:v>
                </c:pt>
                <c:pt idx="26482">
                  <c:v>43483.135416666599</c:v>
                </c:pt>
                <c:pt idx="26483">
                  <c:v>43483.15625</c:v>
                </c:pt>
                <c:pt idx="26484">
                  <c:v>43483.177083333401</c:v>
                </c:pt>
                <c:pt idx="26485">
                  <c:v>43483.197916666599</c:v>
                </c:pt>
                <c:pt idx="26486">
                  <c:v>43483.21875</c:v>
                </c:pt>
                <c:pt idx="26487">
                  <c:v>43483.239583333401</c:v>
                </c:pt>
                <c:pt idx="26488">
                  <c:v>43483.260416666599</c:v>
                </c:pt>
                <c:pt idx="26489">
                  <c:v>43483.28125</c:v>
                </c:pt>
                <c:pt idx="26490">
                  <c:v>43483.302083333401</c:v>
                </c:pt>
                <c:pt idx="26491">
                  <c:v>43483.322916666599</c:v>
                </c:pt>
                <c:pt idx="26492">
                  <c:v>43483.34375</c:v>
                </c:pt>
                <c:pt idx="26493">
                  <c:v>43483.364583333401</c:v>
                </c:pt>
                <c:pt idx="26494">
                  <c:v>43483.385416666599</c:v>
                </c:pt>
                <c:pt idx="26495">
                  <c:v>43483.40625</c:v>
                </c:pt>
                <c:pt idx="26496">
                  <c:v>43483.427083333401</c:v>
                </c:pt>
                <c:pt idx="26497">
                  <c:v>43483.447916666599</c:v>
                </c:pt>
                <c:pt idx="26498">
                  <c:v>43483.46875</c:v>
                </c:pt>
                <c:pt idx="26499">
                  <c:v>43483.489583333401</c:v>
                </c:pt>
                <c:pt idx="26500">
                  <c:v>43483.510416666599</c:v>
                </c:pt>
                <c:pt idx="26501">
                  <c:v>43483.53125</c:v>
                </c:pt>
                <c:pt idx="26502">
                  <c:v>43483.552083333401</c:v>
                </c:pt>
                <c:pt idx="26503">
                  <c:v>43483.572916666599</c:v>
                </c:pt>
                <c:pt idx="26504">
                  <c:v>43483.59375</c:v>
                </c:pt>
                <c:pt idx="26505">
                  <c:v>43483.614583333401</c:v>
                </c:pt>
                <c:pt idx="26506">
                  <c:v>43483.635416666599</c:v>
                </c:pt>
                <c:pt idx="26507">
                  <c:v>43483.65625</c:v>
                </c:pt>
                <c:pt idx="26508">
                  <c:v>43483.677083333401</c:v>
                </c:pt>
                <c:pt idx="26509">
                  <c:v>43483.697916666599</c:v>
                </c:pt>
                <c:pt idx="26510">
                  <c:v>43483.71875</c:v>
                </c:pt>
                <c:pt idx="26511">
                  <c:v>43483.739583333401</c:v>
                </c:pt>
                <c:pt idx="26512">
                  <c:v>43483.760416666599</c:v>
                </c:pt>
                <c:pt idx="26513">
                  <c:v>43483.78125</c:v>
                </c:pt>
                <c:pt idx="26514">
                  <c:v>43483.802083333401</c:v>
                </c:pt>
                <c:pt idx="26515">
                  <c:v>43483.822916666599</c:v>
                </c:pt>
                <c:pt idx="26516">
                  <c:v>43483.84375</c:v>
                </c:pt>
                <c:pt idx="26517">
                  <c:v>43483.864583333401</c:v>
                </c:pt>
                <c:pt idx="26518">
                  <c:v>43483.885416666599</c:v>
                </c:pt>
                <c:pt idx="26519">
                  <c:v>43483.90625</c:v>
                </c:pt>
                <c:pt idx="26520">
                  <c:v>43483.927083333401</c:v>
                </c:pt>
                <c:pt idx="26521">
                  <c:v>43483.947916666599</c:v>
                </c:pt>
                <c:pt idx="26522">
                  <c:v>43483.96875</c:v>
                </c:pt>
                <c:pt idx="26523">
                  <c:v>43483.989583333401</c:v>
                </c:pt>
                <c:pt idx="26524">
                  <c:v>43484.010416666599</c:v>
                </c:pt>
                <c:pt idx="26525">
                  <c:v>43484.03125</c:v>
                </c:pt>
                <c:pt idx="26526">
                  <c:v>43484.052083333401</c:v>
                </c:pt>
                <c:pt idx="26527">
                  <c:v>43484.072916666599</c:v>
                </c:pt>
                <c:pt idx="26528">
                  <c:v>43484.09375</c:v>
                </c:pt>
                <c:pt idx="26529">
                  <c:v>43484.114583333401</c:v>
                </c:pt>
                <c:pt idx="26530">
                  <c:v>43484.135416666599</c:v>
                </c:pt>
                <c:pt idx="26531">
                  <c:v>43484.15625</c:v>
                </c:pt>
                <c:pt idx="26532">
                  <c:v>43484.177083333401</c:v>
                </c:pt>
                <c:pt idx="26533">
                  <c:v>43484.197916666599</c:v>
                </c:pt>
                <c:pt idx="26534">
                  <c:v>43484.21875</c:v>
                </c:pt>
                <c:pt idx="26535">
                  <c:v>43484.239583333401</c:v>
                </c:pt>
                <c:pt idx="26536">
                  <c:v>43484.260416666599</c:v>
                </c:pt>
                <c:pt idx="26537">
                  <c:v>43484.28125</c:v>
                </c:pt>
                <c:pt idx="26538">
                  <c:v>43484.302083333401</c:v>
                </c:pt>
                <c:pt idx="26539">
                  <c:v>43484.322916666599</c:v>
                </c:pt>
                <c:pt idx="26540">
                  <c:v>43484.34375</c:v>
                </c:pt>
                <c:pt idx="26541">
                  <c:v>43484.364583333401</c:v>
                </c:pt>
                <c:pt idx="26542">
                  <c:v>43484.385416666599</c:v>
                </c:pt>
                <c:pt idx="26543">
                  <c:v>43484.40625</c:v>
                </c:pt>
                <c:pt idx="26544">
                  <c:v>43484.427083333401</c:v>
                </c:pt>
                <c:pt idx="26545">
                  <c:v>43484.447916666599</c:v>
                </c:pt>
                <c:pt idx="26546">
                  <c:v>43484.46875</c:v>
                </c:pt>
                <c:pt idx="26547">
                  <c:v>43484.489583333401</c:v>
                </c:pt>
                <c:pt idx="26548">
                  <c:v>43484.510416666599</c:v>
                </c:pt>
                <c:pt idx="26549">
                  <c:v>43484.53125</c:v>
                </c:pt>
                <c:pt idx="26550">
                  <c:v>43484.552083333401</c:v>
                </c:pt>
                <c:pt idx="26551">
                  <c:v>43484.572916666599</c:v>
                </c:pt>
                <c:pt idx="26552">
                  <c:v>43484.59375</c:v>
                </c:pt>
                <c:pt idx="26553">
                  <c:v>43484.614583333401</c:v>
                </c:pt>
                <c:pt idx="26554">
                  <c:v>43484.635416666599</c:v>
                </c:pt>
                <c:pt idx="26555">
                  <c:v>43484.65625</c:v>
                </c:pt>
                <c:pt idx="26556">
                  <c:v>43484.677083333401</c:v>
                </c:pt>
                <c:pt idx="26557">
                  <c:v>43484.697916666599</c:v>
                </c:pt>
                <c:pt idx="26558">
                  <c:v>43484.71875</c:v>
                </c:pt>
                <c:pt idx="26559">
                  <c:v>43484.739583333401</c:v>
                </c:pt>
                <c:pt idx="26560">
                  <c:v>43484.760416666599</c:v>
                </c:pt>
                <c:pt idx="26561">
                  <c:v>43484.78125</c:v>
                </c:pt>
                <c:pt idx="26562">
                  <c:v>43484.802083333401</c:v>
                </c:pt>
                <c:pt idx="26563">
                  <c:v>43484.822916666599</c:v>
                </c:pt>
                <c:pt idx="26564">
                  <c:v>43484.84375</c:v>
                </c:pt>
                <c:pt idx="26565">
                  <c:v>43484.864583333401</c:v>
                </c:pt>
                <c:pt idx="26566">
                  <c:v>43484.885416666599</c:v>
                </c:pt>
                <c:pt idx="26567">
                  <c:v>43484.90625</c:v>
                </c:pt>
                <c:pt idx="26568">
                  <c:v>43484.927083333401</c:v>
                </c:pt>
                <c:pt idx="26569">
                  <c:v>43484.947916666599</c:v>
                </c:pt>
                <c:pt idx="26570">
                  <c:v>43484.96875</c:v>
                </c:pt>
                <c:pt idx="26571">
                  <c:v>43484.989583333401</c:v>
                </c:pt>
                <c:pt idx="26572">
                  <c:v>43485.010416666599</c:v>
                </c:pt>
                <c:pt idx="26573">
                  <c:v>43485.03125</c:v>
                </c:pt>
                <c:pt idx="26574">
                  <c:v>43485.052083333401</c:v>
                </c:pt>
                <c:pt idx="26575">
                  <c:v>43485.072916666599</c:v>
                </c:pt>
                <c:pt idx="26576">
                  <c:v>43485.09375</c:v>
                </c:pt>
                <c:pt idx="26577">
                  <c:v>43485.114583333401</c:v>
                </c:pt>
                <c:pt idx="26578">
                  <c:v>43485.135416666599</c:v>
                </c:pt>
                <c:pt idx="26579">
                  <c:v>43485.15625</c:v>
                </c:pt>
                <c:pt idx="26580">
                  <c:v>43485.177083333401</c:v>
                </c:pt>
                <c:pt idx="26581">
                  <c:v>43485.197916666599</c:v>
                </c:pt>
                <c:pt idx="26582">
                  <c:v>43485.21875</c:v>
                </c:pt>
                <c:pt idx="26583">
                  <c:v>43485.239583333401</c:v>
                </c:pt>
                <c:pt idx="26584">
                  <c:v>43485.260416666599</c:v>
                </c:pt>
                <c:pt idx="26585">
                  <c:v>43485.28125</c:v>
                </c:pt>
                <c:pt idx="26586">
                  <c:v>43485.302083333401</c:v>
                </c:pt>
                <c:pt idx="26587">
                  <c:v>43485.322916666599</c:v>
                </c:pt>
                <c:pt idx="26588">
                  <c:v>43485.34375</c:v>
                </c:pt>
                <c:pt idx="26589">
                  <c:v>43485.364583333401</c:v>
                </c:pt>
                <c:pt idx="26590">
                  <c:v>43485.385416666599</c:v>
                </c:pt>
                <c:pt idx="26591">
                  <c:v>43485.40625</c:v>
                </c:pt>
                <c:pt idx="26592">
                  <c:v>43485.427083333401</c:v>
                </c:pt>
                <c:pt idx="26593">
                  <c:v>43485.447916666599</c:v>
                </c:pt>
                <c:pt idx="26594">
                  <c:v>43485.46875</c:v>
                </c:pt>
                <c:pt idx="26595">
                  <c:v>43485.489583333401</c:v>
                </c:pt>
                <c:pt idx="26596">
                  <c:v>43485.510416666599</c:v>
                </c:pt>
                <c:pt idx="26597">
                  <c:v>43485.53125</c:v>
                </c:pt>
                <c:pt idx="26598">
                  <c:v>43485.552083333401</c:v>
                </c:pt>
                <c:pt idx="26599">
                  <c:v>43485.572916666599</c:v>
                </c:pt>
                <c:pt idx="26600">
                  <c:v>43485.59375</c:v>
                </c:pt>
                <c:pt idx="26601">
                  <c:v>43485.614583333401</c:v>
                </c:pt>
                <c:pt idx="26602">
                  <c:v>43485.635416666599</c:v>
                </c:pt>
                <c:pt idx="26603">
                  <c:v>43485.65625</c:v>
                </c:pt>
                <c:pt idx="26604">
                  <c:v>43485.677083333401</c:v>
                </c:pt>
                <c:pt idx="26605">
                  <c:v>43485.697916666599</c:v>
                </c:pt>
                <c:pt idx="26606">
                  <c:v>43485.71875</c:v>
                </c:pt>
                <c:pt idx="26607">
                  <c:v>43485.739583333401</c:v>
                </c:pt>
                <c:pt idx="26608">
                  <c:v>43485.760416666599</c:v>
                </c:pt>
                <c:pt idx="26609">
                  <c:v>43485.78125</c:v>
                </c:pt>
                <c:pt idx="26610">
                  <c:v>43485.802083333401</c:v>
                </c:pt>
                <c:pt idx="26611">
                  <c:v>43485.822916666599</c:v>
                </c:pt>
                <c:pt idx="26612">
                  <c:v>43485.84375</c:v>
                </c:pt>
                <c:pt idx="26613">
                  <c:v>43485.864583333401</c:v>
                </c:pt>
                <c:pt idx="26614">
                  <c:v>43485.885416666599</c:v>
                </c:pt>
                <c:pt idx="26615">
                  <c:v>43485.90625</c:v>
                </c:pt>
                <c:pt idx="26616">
                  <c:v>43485.927083333401</c:v>
                </c:pt>
                <c:pt idx="26617">
                  <c:v>43485.947916666599</c:v>
                </c:pt>
                <c:pt idx="26618">
                  <c:v>43485.96875</c:v>
                </c:pt>
                <c:pt idx="26619">
                  <c:v>43485.989583333401</c:v>
                </c:pt>
                <c:pt idx="26620">
                  <c:v>43486.010416666599</c:v>
                </c:pt>
                <c:pt idx="26621">
                  <c:v>43486.03125</c:v>
                </c:pt>
                <c:pt idx="26622">
                  <c:v>43486.052083333401</c:v>
                </c:pt>
                <c:pt idx="26623">
                  <c:v>43486.072916666599</c:v>
                </c:pt>
                <c:pt idx="26624">
                  <c:v>43486.09375</c:v>
                </c:pt>
                <c:pt idx="26625">
                  <c:v>43486.114583333401</c:v>
                </c:pt>
                <c:pt idx="26626">
                  <c:v>43486.135416666599</c:v>
                </c:pt>
                <c:pt idx="26627">
                  <c:v>43486.15625</c:v>
                </c:pt>
                <c:pt idx="26628">
                  <c:v>43486.177083333401</c:v>
                </c:pt>
                <c:pt idx="26629">
                  <c:v>43486.197916666599</c:v>
                </c:pt>
                <c:pt idx="26630">
                  <c:v>43486.21875</c:v>
                </c:pt>
                <c:pt idx="26631">
                  <c:v>43486.239583333401</c:v>
                </c:pt>
                <c:pt idx="26632">
                  <c:v>43486.260416666599</c:v>
                </c:pt>
                <c:pt idx="26633">
                  <c:v>43486.28125</c:v>
                </c:pt>
                <c:pt idx="26634">
                  <c:v>43486.302083333401</c:v>
                </c:pt>
                <c:pt idx="26635">
                  <c:v>43486.322916666599</c:v>
                </c:pt>
                <c:pt idx="26636">
                  <c:v>43486.34375</c:v>
                </c:pt>
                <c:pt idx="26637">
                  <c:v>43486.364583333401</c:v>
                </c:pt>
                <c:pt idx="26638">
                  <c:v>43486.385416666599</c:v>
                </c:pt>
                <c:pt idx="26639">
                  <c:v>43486.40625</c:v>
                </c:pt>
                <c:pt idx="26640">
                  <c:v>43486.427083333401</c:v>
                </c:pt>
                <c:pt idx="26641">
                  <c:v>43486.447916666599</c:v>
                </c:pt>
                <c:pt idx="26642">
                  <c:v>43486.46875</c:v>
                </c:pt>
                <c:pt idx="26643">
                  <c:v>43486.489583333401</c:v>
                </c:pt>
                <c:pt idx="26644">
                  <c:v>43486.510416666599</c:v>
                </c:pt>
                <c:pt idx="26645">
                  <c:v>43486.53125</c:v>
                </c:pt>
                <c:pt idx="26646">
                  <c:v>43486.552083333401</c:v>
                </c:pt>
                <c:pt idx="26647">
                  <c:v>43486.572916666599</c:v>
                </c:pt>
                <c:pt idx="26648">
                  <c:v>43486.59375</c:v>
                </c:pt>
                <c:pt idx="26649">
                  <c:v>43486.614583333401</c:v>
                </c:pt>
                <c:pt idx="26650">
                  <c:v>43486.635416666599</c:v>
                </c:pt>
                <c:pt idx="26651">
                  <c:v>43486.65625</c:v>
                </c:pt>
                <c:pt idx="26652">
                  <c:v>43486.677083333401</c:v>
                </c:pt>
                <c:pt idx="26653">
                  <c:v>43486.697916666599</c:v>
                </c:pt>
                <c:pt idx="26654">
                  <c:v>43486.71875</c:v>
                </c:pt>
                <c:pt idx="26655">
                  <c:v>43486.739583333401</c:v>
                </c:pt>
                <c:pt idx="26656">
                  <c:v>43486.760416666599</c:v>
                </c:pt>
                <c:pt idx="26657">
                  <c:v>43486.78125</c:v>
                </c:pt>
                <c:pt idx="26658">
                  <c:v>43486.802083333401</c:v>
                </c:pt>
                <c:pt idx="26659">
                  <c:v>43486.822916666599</c:v>
                </c:pt>
                <c:pt idx="26660">
                  <c:v>43486.84375</c:v>
                </c:pt>
                <c:pt idx="26661">
                  <c:v>43486.864583333401</c:v>
                </c:pt>
                <c:pt idx="26662">
                  <c:v>43486.885416666599</c:v>
                </c:pt>
                <c:pt idx="26663">
                  <c:v>43486.90625</c:v>
                </c:pt>
                <c:pt idx="26664">
                  <c:v>43486.927083333401</c:v>
                </c:pt>
                <c:pt idx="26665">
                  <c:v>43486.947916666599</c:v>
                </c:pt>
                <c:pt idx="26666">
                  <c:v>43486.96875</c:v>
                </c:pt>
                <c:pt idx="26667">
                  <c:v>43486.989583333401</c:v>
                </c:pt>
                <c:pt idx="26668">
                  <c:v>43487.010416666599</c:v>
                </c:pt>
                <c:pt idx="26669">
                  <c:v>43487.03125</c:v>
                </c:pt>
                <c:pt idx="26670">
                  <c:v>43487.052083333401</c:v>
                </c:pt>
                <c:pt idx="26671">
                  <c:v>43487.072916666599</c:v>
                </c:pt>
                <c:pt idx="26672">
                  <c:v>43487.09375</c:v>
                </c:pt>
                <c:pt idx="26673">
                  <c:v>43487.114583333401</c:v>
                </c:pt>
                <c:pt idx="26674">
                  <c:v>43487.135416666599</c:v>
                </c:pt>
                <c:pt idx="26675">
                  <c:v>43487.15625</c:v>
                </c:pt>
                <c:pt idx="26676">
                  <c:v>43487.177083333401</c:v>
                </c:pt>
                <c:pt idx="26677">
                  <c:v>43487.197916666599</c:v>
                </c:pt>
                <c:pt idx="26678">
                  <c:v>43487.21875</c:v>
                </c:pt>
                <c:pt idx="26679">
                  <c:v>43487.239583333401</c:v>
                </c:pt>
                <c:pt idx="26680">
                  <c:v>43487.260416666599</c:v>
                </c:pt>
                <c:pt idx="26681">
                  <c:v>43487.28125</c:v>
                </c:pt>
                <c:pt idx="26682">
                  <c:v>43487.302083333401</c:v>
                </c:pt>
                <c:pt idx="26683">
                  <c:v>43487.322916666599</c:v>
                </c:pt>
                <c:pt idx="26684">
                  <c:v>43487.34375</c:v>
                </c:pt>
                <c:pt idx="26685">
                  <c:v>43487.364583333401</c:v>
                </c:pt>
                <c:pt idx="26686">
                  <c:v>43487.385416666599</c:v>
                </c:pt>
                <c:pt idx="26687">
                  <c:v>43487.40625</c:v>
                </c:pt>
                <c:pt idx="26688">
                  <c:v>43487.427083333401</c:v>
                </c:pt>
                <c:pt idx="26689">
                  <c:v>43487.447916666599</c:v>
                </c:pt>
                <c:pt idx="26690">
                  <c:v>43487.46875</c:v>
                </c:pt>
                <c:pt idx="26691">
                  <c:v>43487.489583333401</c:v>
                </c:pt>
                <c:pt idx="26692">
                  <c:v>43487.510416666599</c:v>
                </c:pt>
                <c:pt idx="26693">
                  <c:v>43487.53125</c:v>
                </c:pt>
                <c:pt idx="26694">
                  <c:v>43487.552083333401</c:v>
                </c:pt>
                <c:pt idx="26695">
                  <c:v>43487.572916666599</c:v>
                </c:pt>
                <c:pt idx="26696">
                  <c:v>43487.59375</c:v>
                </c:pt>
                <c:pt idx="26697">
                  <c:v>43487.614583333401</c:v>
                </c:pt>
                <c:pt idx="26698">
                  <c:v>43487.635416666599</c:v>
                </c:pt>
                <c:pt idx="26699">
                  <c:v>43487.65625</c:v>
                </c:pt>
                <c:pt idx="26700">
                  <c:v>43487.677083333401</c:v>
                </c:pt>
                <c:pt idx="26701">
                  <c:v>43487.697916666599</c:v>
                </c:pt>
                <c:pt idx="26702">
                  <c:v>43487.71875</c:v>
                </c:pt>
                <c:pt idx="26703">
                  <c:v>43487.739583333401</c:v>
                </c:pt>
                <c:pt idx="26704">
                  <c:v>43487.760416666599</c:v>
                </c:pt>
                <c:pt idx="26705">
                  <c:v>43487.78125</c:v>
                </c:pt>
                <c:pt idx="26706">
                  <c:v>43487.802083333401</c:v>
                </c:pt>
                <c:pt idx="26707">
                  <c:v>43487.822916666599</c:v>
                </c:pt>
                <c:pt idx="26708">
                  <c:v>43487.84375</c:v>
                </c:pt>
                <c:pt idx="26709">
                  <c:v>43487.864583333401</c:v>
                </c:pt>
                <c:pt idx="26710">
                  <c:v>43487.885416666599</c:v>
                </c:pt>
                <c:pt idx="26711">
                  <c:v>43487.90625</c:v>
                </c:pt>
                <c:pt idx="26712">
                  <c:v>43487.927083333401</c:v>
                </c:pt>
                <c:pt idx="26713">
                  <c:v>43487.947916666599</c:v>
                </c:pt>
                <c:pt idx="26714">
                  <c:v>43487.96875</c:v>
                </c:pt>
                <c:pt idx="26715">
                  <c:v>43487.989583333401</c:v>
                </c:pt>
                <c:pt idx="26716">
                  <c:v>43488.010416666599</c:v>
                </c:pt>
                <c:pt idx="26717">
                  <c:v>43488.03125</c:v>
                </c:pt>
                <c:pt idx="26718">
                  <c:v>43488.052083333401</c:v>
                </c:pt>
                <c:pt idx="26719">
                  <c:v>43488.072916666599</c:v>
                </c:pt>
                <c:pt idx="26720">
                  <c:v>43488.09375</c:v>
                </c:pt>
                <c:pt idx="26721">
                  <c:v>43488.114583333401</c:v>
                </c:pt>
                <c:pt idx="26722">
                  <c:v>43488.135416666599</c:v>
                </c:pt>
                <c:pt idx="26723">
                  <c:v>43488.15625</c:v>
                </c:pt>
                <c:pt idx="26724">
                  <c:v>43488.177083333401</c:v>
                </c:pt>
                <c:pt idx="26725">
                  <c:v>43488.197916666599</c:v>
                </c:pt>
                <c:pt idx="26726">
                  <c:v>43488.21875</c:v>
                </c:pt>
                <c:pt idx="26727">
                  <c:v>43488.239583333401</c:v>
                </c:pt>
                <c:pt idx="26728">
                  <c:v>43488.260416666599</c:v>
                </c:pt>
                <c:pt idx="26729">
                  <c:v>43488.28125</c:v>
                </c:pt>
                <c:pt idx="26730">
                  <c:v>43488.302083333401</c:v>
                </c:pt>
                <c:pt idx="26731">
                  <c:v>43488.322916666599</c:v>
                </c:pt>
                <c:pt idx="26732">
                  <c:v>43488.34375</c:v>
                </c:pt>
                <c:pt idx="26733">
                  <c:v>43488.364583333401</c:v>
                </c:pt>
                <c:pt idx="26734">
                  <c:v>43488.385416666599</c:v>
                </c:pt>
                <c:pt idx="26735">
                  <c:v>43488.40625</c:v>
                </c:pt>
                <c:pt idx="26736">
                  <c:v>43488.427083333401</c:v>
                </c:pt>
                <c:pt idx="26737">
                  <c:v>43488.447916666599</c:v>
                </c:pt>
                <c:pt idx="26738">
                  <c:v>43488.46875</c:v>
                </c:pt>
                <c:pt idx="26739">
                  <c:v>43488.489583333401</c:v>
                </c:pt>
                <c:pt idx="26740">
                  <c:v>43488.510416666599</c:v>
                </c:pt>
                <c:pt idx="26741">
                  <c:v>43488.53125</c:v>
                </c:pt>
                <c:pt idx="26742">
                  <c:v>43488.552083333401</c:v>
                </c:pt>
                <c:pt idx="26743">
                  <c:v>43488.572916666599</c:v>
                </c:pt>
                <c:pt idx="26744">
                  <c:v>43488.59375</c:v>
                </c:pt>
                <c:pt idx="26745">
                  <c:v>43488.614583333401</c:v>
                </c:pt>
                <c:pt idx="26746">
                  <c:v>43488.635416666599</c:v>
                </c:pt>
                <c:pt idx="26747">
                  <c:v>43488.65625</c:v>
                </c:pt>
                <c:pt idx="26748">
                  <c:v>43488.677083333401</c:v>
                </c:pt>
                <c:pt idx="26749">
                  <c:v>43488.697916666599</c:v>
                </c:pt>
                <c:pt idx="26750">
                  <c:v>43488.71875</c:v>
                </c:pt>
                <c:pt idx="26751">
                  <c:v>43488.739583333401</c:v>
                </c:pt>
                <c:pt idx="26752">
                  <c:v>43488.760416666599</c:v>
                </c:pt>
                <c:pt idx="26753">
                  <c:v>43488.78125</c:v>
                </c:pt>
                <c:pt idx="26754">
                  <c:v>43488.802083333401</c:v>
                </c:pt>
                <c:pt idx="26755">
                  <c:v>43488.822916666599</c:v>
                </c:pt>
                <c:pt idx="26756">
                  <c:v>43488.84375</c:v>
                </c:pt>
                <c:pt idx="26757">
                  <c:v>43488.864583333401</c:v>
                </c:pt>
                <c:pt idx="26758">
                  <c:v>43488.885416666599</c:v>
                </c:pt>
                <c:pt idx="26759">
                  <c:v>43488.90625</c:v>
                </c:pt>
                <c:pt idx="26760">
                  <c:v>43488.927083333401</c:v>
                </c:pt>
                <c:pt idx="26761">
                  <c:v>43488.947916666599</c:v>
                </c:pt>
                <c:pt idx="26762">
                  <c:v>43488.96875</c:v>
                </c:pt>
                <c:pt idx="26763">
                  <c:v>43488.989583333401</c:v>
                </c:pt>
                <c:pt idx="26764">
                  <c:v>43489.010416666599</c:v>
                </c:pt>
                <c:pt idx="26765">
                  <c:v>43489.03125</c:v>
                </c:pt>
                <c:pt idx="26766">
                  <c:v>43489.052083333401</c:v>
                </c:pt>
                <c:pt idx="26767">
                  <c:v>43489.072916666599</c:v>
                </c:pt>
                <c:pt idx="26768">
                  <c:v>43489.09375</c:v>
                </c:pt>
                <c:pt idx="26769">
                  <c:v>43489.114583333401</c:v>
                </c:pt>
                <c:pt idx="26770">
                  <c:v>43489.135416666599</c:v>
                </c:pt>
                <c:pt idx="26771">
                  <c:v>43489.15625</c:v>
                </c:pt>
                <c:pt idx="26772">
                  <c:v>43489.177083333401</c:v>
                </c:pt>
                <c:pt idx="26773">
                  <c:v>43489.197916666599</c:v>
                </c:pt>
                <c:pt idx="26774">
                  <c:v>43489.21875</c:v>
                </c:pt>
                <c:pt idx="26775">
                  <c:v>43489.239583333401</c:v>
                </c:pt>
                <c:pt idx="26776">
                  <c:v>43489.260416666599</c:v>
                </c:pt>
                <c:pt idx="26777">
                  <c:v>43489.28125</c:v>
                </c:pt>
                <c:pt idx="26778">
                  <c:v>43489.302083333401</c:v>
                </c:pt>
                <c:pt idx="26779">
                  <c:v>43489.322916666599</c:v>
                </c:pt>
                <c:pt idx="26780">
                  <c:v>43489.34375</c:v>
                </c:pt>
                <c:pt idx="26781">
                  <c:v>43489.364583333401</c:v>
                </c:pt>
                <c:pt idx="26782">
                  <c:v>43489.385416666599</c:v>
                </c:pt>
                <c:pt idx="26783">
                  <c:v>43489.40625</c:v>
                </c:pt>
                <c:pt idx="26784">
                  <c:v>43489.427083333401</c:v>
                </c:pt>
                <c:pt idx="26785">
                  <c:v>43489.447916666599</c:v>
                </c:pt>
                <c:pt idx="26786">
                  <c:v>43489.46875</c:v>
                </c:pt>
                <c:pt idx="26787">
                  <c:v>43489.489583333401</c:v>
                </c:pt>
                <c:pt idx="26788">
                  <c:v>43489.510416666599</c:v>
                </c:pt>
                <c:pt idx="26789">
                  <c:v>43489.53125</c:v>
                </c:pt>
                <c:pt idx="26790">
                  <c:v>43489.552083333401</c:v>
                </c:pt>
                <c:pt idx="26791">
                  <c:v>43489.572916666599</c:v>
                </c:pt>
                <c:pt idx="26792">
                  <c:v>43489.59375</c:v>
                </c:pt>
                <c:pt idx="26793">
                  <c:v>43489.614583333401</c:v>
                </c:pt>
                <c:pt idx="26794">
                  <c:v>43489.635416666599</c:v>
                </c:pt>
                <c:pt idx="26795">
                  <c:v>43489.65625</c:v>
                </c:pt>
                <c:pt idx="26796">
                  <c:v>43489.677083333401</c:v>
                </c:pt>
                <c:pt idx="26797">
                  <c:v>43489.697916666599</c:v>
                </c:pt>
                <c:pt idx="26798">
                  <c:v>43489.71875</c:v>
                </c:pt>
                <c:pt idx="26799">
                  <c:v>43489.739583333401</c:v>
                </c:pt>
                <c:pt idx="26800">
                  <c:v>43489.760416666599</c:v>
                </c:pt>
                <c:pt idx="26801">
                  <c:v>43489.78125</c:v>
                </c:pt>
                <c:pt idx="26802">
                  <c:v>43489.802083333401</c:v>
                </c:pt>
                <c:pt idx="26803">
                  <c:v>43489.822916666599</c:v>
                </c:pt>
                <c:pt idx="26804">
                  <c:v>43489.84375</c:v>
                </c:pt>
                <c:pt idx="26805">
                  <c:v>43489.864583333401</c:v>
                </c:pt>
                <c:pt idx="26806">
                  <c:v>43489.885416666599</c:v>
                </c:pt>
                <c:pt idx="26807">
                  <c:v>43489.90625</c:v>
                </c:pt>
                <c:pt idx="26808">
                  <c:v>43489.927083333401</c:v>
                </c:pt>
                <c:pt idx="26809">
                  <c:v>43489.947916666599</c:v>
                </c:pt>
                <c:pt idx="26810">
                  <c:v>43489.96875</c:v>
                </c:pt>
                <c:pt idx="26811">
                  <c:v>43489.989583333401</c:v>
                </c:pt>
                <c:pt idx="26812">
                  <c:v>43490.010416666599</c:v>
                </c:pt>
                <c:pt idx="26813">
                  <c:v>43490.03125</c:v>
                </c:pt>
                <c:pt idx="26814">
                  <c:v>43490.052083333401</c:v>
                </c:pt>
                <c:pt idx="26815">
                  <c:v>43490.072916666599</c:v>
                </c:pt>
                <c:pt idx="26816">
                  <c:v>43490.09375</c:v>
                </c:pt>
                <c:pt idx="26817">
                  <c:v>43490.114583333401</c:v>
                </c:pt>
                <c:pt idx="26818">
                  <c:v>43490.135416666599</c:v>
                </c:pt>
                <c:pt idx="26819">
                  <c:v>43490.15625</c:v>
                </c:pt>
                <c:pt idx="26820">
                  <c:v>43490.177083333401</c:v>
                </c:pt>
                <c:pt idx="26821">
                  <c:v>43490.197916666599</c:v>
                </c:pt>
                <c:pt idx="26822">
                  <c:v>43490.21875</c:v>
                </c:pt>
                <c:pt idx="26823">
                  <c:v>43490.239583333401</c:v>
                </c:pt>
                <c:pt idx="26824">
                  <c:v>43490.260416666599</c:v>
                </c:pt>
                <c:pt idx="26825">
                  <c:v>43490.28125</c:v>
                </c:pt>
                <c:pt idx="26826">
                  <c:v>43490.302083333401</c:v>
                </c:pt>
                <c:pt idx="26827">
                  <c:v>43490.322916666599</c:v>
                </c:pt>
                <c:pt idx="26828">
                  <c:v>43490.34375</c:v>
                </c:pt>
                <c:pt idx="26829">
                  <c:v>43490.364583333401</c:v>
                </c:pt>
                <c:pt idx="26830">
                  <c:v>43490.385416666599</c:v>
                </c:pt>
                <c:pt idx="26831">
                  <c:v>43490.40625</c:v>
                </c:pt>
                <c:pt idx="26832">
                  <c:v>43490.427083333401</c:v>
                </c:pt>
                <c:pt idx="26833">
                  <c:v>43490.447916666599</c:v>
                </c:pt>
                <c:pt idx="26834">
                  <c:v>43490.46875</c:v>
                </c:pt>
                <c:pt idx="26835">
                  <c:v>43490.489583333401</c:v>
                </c:pt>
                <c:pt idx="26836">
                  <c:v>43490.510416666599</c:v>
                </c:pt>
                <c:pt idx="26837">
                  <c:v>43490.53125</c:v>
                </c:pt>
                <c:pt idx="26838">
                  <c:v>43490.552083333401</c:v>
                </c:pt>
                <c:pt idx="26839">
                  <c:v>43490.572916666599</c:v>
                </c:pt>
                <c:pt idx="26840">
                  <c:v>43490.59375</c:v>
                </c:pt>
                <c:pt idx="26841">
                  <c:v>43490.614583333401</c:v>
                </c:pt>
                <c:pt idx="26842">
                  <c:v>43490.635416666599</c:v>
                </c:pt>
                <c:pt idx="26843">
                  <c:v>43490.65625</c:v>
                </c:pt>
                <c:pt idx="26844">
                  <c:v>43490.677083333401</c:v>
                </c:pt>
                <c:pt idx="26845">
                  <c:v>43490.697916666599</c:v>
                </c:pt>
                <c:pt idx="26846">
                  <c:v>43490.71875</c:v>
                </c:pt>
                <c:pt idx="26847">
                  <c:v>43490.739583333401</c:v>
                </c:pt>
                <c:pt idx="26848">
                  <c:v>43490.760416666599</c:v>
                </c:pt>
                <c:pt idx="26849">
                  <c:v>43490.78125</c:v>
                </c:pt>
                <c:pt idx="26850">
                  <c:v>43490.802083333401</c:v>
                </c:pt>
                <c:pt idx="26851">
                  <c:v>43490.822916666599</c:v>
                </c:pt>
                <c:pt idx="26852">
                  <c:v>43490.84375</c:v>
                </c:pt>
                <c:pt idx="26853">
                  <c:v>43490.864583333401</c:v>
                </c:pt>
                <c:pt idx="26854">
                  <c:v>43490.885416666599</c:v>
                </c:pt>
                <c:pt idx="26855">
                  <c:v>43490.90625</c:v>
                </c:pt>
                <c:pt idx="26856">
                  <c:v>43490.927083333401</c:v>
                </c:pt>
                <c:pt idx="26857">
                  <c:v>43490.947916666599</c:v>
                </c:pt>
                <c:pt idx="26858">
                  <c:v>43490.96875</c:v>
                </c:pt>
                <c:pt idx="26859">
                  <c:v>43490.989583333401</c:v>
                </c:pt>
                <c:pt idx="26860">
                  <c:v>43491.010416666599</c:v>
                </c:pt>
                <c:pt idx="26861">
                  <c:v>43491.03125</c:v>
                </c:pt>
                <c:pt idx="26862">
                  <c:v>43491.052083333401</c:v>
                </c:pt>
                <c:pt idx="26863">
                  <c:v>43491.072916666599</c:v>
                </c:pt>
                <c:pt idx="26864">
                  <c:v>43491.09375</c:v>
                </c:pt>
                <c:pt idx="26865">
                  <c:v>43491.114583333401</c:v>
                </c:pt>
                <c:pt idx="26866">
                  <c:v>43491.135416666599</c:v>
                </c:pt>
                <c:pt idx="26867">
                  <c:v>43491.15625</c:v>
                </c:pt>
                <c:pt idx="26868">
                  <c:v>43491.177083333401</c:v>
                </c:pt>
                <c:pt idx="26869">
                  <c:v>43491.197916666599</c:v>
                </c:pt>
                <c:pt idx="26870">
                  <c:v>43491.21875</c:v>
                </c:pt>
                <c:pt idx="26871">
                  <c:v>43491.239583333401</c:v>
                </c:pt>
                <c:pt idx="26872">
                  <c:v>43491.260416666599</c:v>
                </c:pt>
                <c:pt idx="26873">
                  <c:v>43491.28125</c:v>
                </c:pt>
                <c:pt idx="26874">
                  <c:v>43491.302083333401</c:v>
                </c:pt>
                <c:pt idx="26875">
                  <c:v>43491.322916666599</c:v>
                </c:pt>
                <c:pt idx="26876">
                  <c:v>43491.34375</c:v>
                </c:pt>
                <c:pt idx="26877">
                  <c:v>43491.364583333401</c:v>
                </c:pt>
                <c:pt idx="26878">
                  <c:v>43491.385416666599</c:v>
                </c:pt>
                <c:pt idx="26879">
                  <c:v>43491.40625</c:v>
                </c:pt>
                <c:pt idx="26880">
                  <c:v>43491.427083333401</c:v>
                </c:pt>
                <c:pt idx="26881">
                  <c:v>43491.447916666599</c:v>
                </c:pt>
                <c:pt idx="26882">
                  <c:v>43491.46875</c:v>
                </c:pt>
                <c:pt idx="26883">
                  <c:v>43491.489583333401</c:v>
                </c:pt>
                <c:pt idx="26884">
                  <c:v>43491.510416666599</c:v>
                </c:pt>
                <c:pt idx="26885">
                  <c:v>43491.53125</c:v>
                </c:pt>
                <c:pt idx="26886">
                  <c:v>43491.552083333401</c:v>
                </c:pt>
                <c:pt idx="26887">
                  <c:v>43491.572916666599</c:v>
                </c:pt>
                <c:pt idx="26888">
                  <c:v>43491.59375</c:v>
                </c:pt>
                <c:pt idx="26889">
                  <c:v>43491.614583333401</c:v>
                </c:pt>
                <c:pt idx="26890">
                  <c:v>43491.635416666599</c:v>
                </c:pt>
                <c:pt idx="26891">
                  <c:v>43491.65625</c:v>
                </c:pt>
                <c:pt idx="26892">
                  <c:v>43491.677083333401</c:v>
                </c:pt>
                <c:pt idx="26893">
                  <c:v>43491.697916666599</c:v>
                </c:pt>
                <c:pt idx="26894">
                  <c:v>43491.71875</c:v>
                </c:pt>
                <c:pt idx="26895">
                  <c:v>43491.739583333401</c:v>
                </c:pt>
                <c:pt idx="26896">
                  <c:v>43491.760416666599</c:v>
                </c:pt>
                <c:pt idx="26897">
                  <c:v>43491.78125</c:v>
                </c:pt>
                <c:pt idx="26898">
                  <c:v>43491.802083333401</c:v>
                </c:pt>
                <c:pt idx="26899">
                  <c:v>43491.822916666599</c:v>
                </c:pt>
                <c:pt idx="26900">
                  <c:v>43491.84375</c:v>
                </c:pt>
                <c:pt idx="26901">
                  <c:v>43491.864583333401</c:v>
                </c:pt>
                <c:pt idx="26902">
                  <c:v>43491.885416666599</c:v>
                </c:pt>
                <c:pt idx="26903">
                  <c:v>43491.90625</c:v>
                </c:pt>
                <c:pt idx="26904">
                  <c:v>43491.927083333401</c:v>
                </c:pt>
                <c:pt idx="26905">
                  <c:v>43491.947916666599</c:v>
                </c:pt>
                <c:pt idx="26906">
                  <c:v>43491.96875</c:v>
                </c:pt>
                <c:pt idx="26907">
                  <c:v>43491.989583333401</c:v>
                </c:pt>
                <c:pt idx="26908">
                  <c:v>43492.010416666599</c:v>
                </c:pt>
                <c:pt idx="26909">
                  <c:v>43492.03125</c:v>
                </c:pt>
                <c:pt idx="26910">
                  <c:v>43492.052083333401</c:v>
                </c:pt>
                <c:pt idx="26911">
                  <c:v>43492.072916666599</c:v>
                </c:pt>
                <c:pt idx="26912">
                  <c:v>43492.09375</c:v>
                </c:pt>
                <c:pt idx="26913">
                  <c:v>43492.114583333401</c:v>
                </c:pt>
                <c:pt idx="26914">
                  <c:v>43492.135416666599</c:v>
                </c:pt>
                <c:pt idx="26915">
                  <c:v>43492.15625</c:v>
                </c:pt>
                <c:pt idx="26916">
                  <c:v>43492.177083333401</c:v>
                </c:pt>
                <c:pt idx="26917">
                  <c:v>43492.197916666599</c:v>
                </c:pt>
                <c:pt idx="26918">
                  <c:v>43492.21875</c:v>
                </c:pt>
                <c:pt idx="26919">
                  <c:v>43492.239583333401</c:v>
                </c:pt>
                <c:pt idx="26920">
                  <c:v>43492.260416666599</c:v>
                </c:pt>
                <c:pt idx="26921">
                  <c:v>43492.28125</c:v>
                </c:pt>
                <c:pt idx="26922">
                  <c:v>43492.302083333401</c:v>
                </c:pt>
                <c:pt idx="26923">
                  <c:v>43492.322916666599</c:v>
                </c:pt>
                <c:pt idx="26924">
                  <c:v>43492.34375</c:v>
                </c:pt>
                <c:pt idx="26925">
                  <c:v>43492.364583333401</c:v>
                </c:pt>
                <c:pt idx="26926">
                  <c:v>43492.385416666599</c:v>
                </c:pt>
                <c:pt idx="26927">
                  <c:v>43492.40625</c:v>
                </c:pt>
                <c:pt idx="26928">
                  <c:v>43492.427083333401</c:v>
                </c:pt>
                <c:pt idx="26929">
                  <c:v>43492.447916666599</c:v>
                </c:pt>
                <c:pt idx="26930">
                  <c:v>43492.46875</c:v>
                </c:pt>
                <c:pt idx="26931">
                  <c:v>43492.489583333401</c:v>
                </c:pt>
                <c:pt idx="26932">
                  <c:v>43492.510416666599</c:v>
                </c:pt>
                <c:pt idx="26933">
                  <c:v>43492.53125</c:v>
                </c:pt>
                <c:pt idx="26934">
                  <c:v>43492.552083333401</c:v>
                </c:pt>
                <c:pt idx="26935">
                  <c:v>43492.572916666599</c:v>
                </c:pt>
                <c:pt idx="26936">
                  <c:v>43492.59375</c:v>
                </c:pt>
                <c:pt idx="26937">
                  <c:v>43492.614583333401</c:v>
                </c:pt>
                <c:pt idx="26938">
                  <c:v>43492.635416666599</c:v>
                </c:pt>
                <c:pt idx="26939">
                  <c:v>43492.65625</c:v>
                </c:pt>
                <c:pt idx="26940">
                  <c:v>43492.677083333401</c:v>
                </c:pt>
                <c:pt idx="26941">
                  <c:v>43492.697916666599</c:v>
                </c:pt>
                <c:pt idx="26942">
                  <c:v>43492.71875</c:v>
                </c:pt>
                <c:pt idx="26943">
                  <c:v>43492.739583333401</c:v>
                </c:pt>
                <c:pt idx="26944">
                  <c:v>43492.760416666599</c:v>
                </c:pt>
                <c:pt idx="26945">
                  <c:v>43492.78125</c:v>
                </c:pt>
                <c:pt idx="26946">
                  <c:v>43492.802083333401</c:v>
                </c:pt>
                <c:pt idx="26947">
                  <c:v>43492.822916666599</c:v>
                </c:pt>
                <c:pt idx="26948">
                  <c:v>43492.84375</c:v>
                </c:pt>
                <c:pt idx="26949">
                  <c:v>43492.864583333401</c:v>
                </c:pt>
                <c:pt idx="26950">
                  <c:v>43492.885416666599</c:v>
                </c:pt>
                <c:pt idx="26951">
                  <c:v>43492.90625</c:v>
                </c:pt>
                <c:pt idx="26952">
                  <c:v>43492.927083333401</c:v>
                </c:pt>
                <c:pt idx="26953">
                  <c:v>43492.947916666599</c:v>
                </c:pt>
                <c:pt idx="26954">
                  <c:v>43492.96875</c:v>
                </c:pt>
                <c:pt idx="26955">
                  <c:v>43492.989583333401</c:v>
                </c:pt>
                <c:pt idx="26956">
                  <c:v>43493.010416666599</c:v>
                </c:pt>
                <c:pt idx="26957">
                  <c:v>43493.03125</c:v>
                </c:pt>
                <c:pt idx="26958">
                  <c:v>43493.052083333401</c:v>
                </c:pt>
                <c:pt idx="26959">
                  <c:v>43493.072916666599</c:v>
                </c:pt>
                <c:pt idx="26960">
                  <c:v>43493.09375</c:v>
                </c:pt>
                <c:pt idx="26961">
                  <c:v>43493.114583333401</c:v>
                </c:pt>
                <c:pt idx="26962">
                  <c:v>43493.135416666599</c:v>
                </c:pt>
                <c:pt idx="26963">
                  <c:v>43493.15625</c:v>
                </c:pt>
                <c:pt idx="26964">
                  <c:v>43493.177083333401</c:v>
                </c:pt>
                <c:pt idx="26965">
                  <c:v>43493.197916666599</c:v>
                </c:pt>
                <c:pt idx="26966">
                  <c:v>43493.21875</c:v>
                </c:pt>
                <c:pt idx="26967">
                  <c:v>43493.239583333401</c:v>
                </c:pt>
                <c:pt idx="26968">
                  <c:v>43493.260416666599</c:v>
                </c:pt>
                <c:pt idx="26969">
                  <c:v>43493.28125</c:v>
                </c:pt>
                <c:pt idx="26970">
                  <c:v>43493.302083333401</c:v>
                </c:pt>
                <c:pt idx="26971">
                  <c:v>43493.322916666599</c:v>
                </c:pt>
                <c:pt idx="26972">
                  <c:v>43493.34375</c:v>
                </c:pt>
                <c:pt idx="26973">
                  <c:v>43493.364583333401</c:v>
                </c:pt>
                <c:pt idx="26974">
                  <c:v>43493.385416666599</c:v>
                </c:pt>
                <c:pt idx="26975">
                  <c:v>43493.40625</c:v>
                </c:pt>
                <c:pt idx="26976">
                  <c:v>43493.427083333401</c:v>
                </c:pt>
                <c:pt idx="26977">
                  <c:v>43493.447916666599</c:v>
                </c:pt>
                <c:pt idx="26978">
                  <c:v>43493.46875</c:v>
                </c:pt>
                <c:pt idx="26979">
                  <c:v>43493.489583333401</c:v>
                </c:pt>
                <c:pt idx="26980">
                  <c:v>43493.510416666599</c:v>
                </c:pt>
                <c:pt idx="26981">
                  <c:v>43493.53125</c:v>
                </c:pt>
                <c:pt idx="26982">
                  <c:v>43493.552083333401</c:v>
                </c:pt>
                <c:pt idx="26983">
                  <c:v>43493.572916666599</c:v>
                </c:pt>
                <c:pt idx="26984">
                  <c:v>43493.59375</c:v>
                </c:pt>
                <c:pt idx="26985">
                  <c:v>43493.614583333401</c:v>
                </c:pt>
                <c:pt idx="26986">
                  <c:v>43493.635416666599</c:v>
                </c:pt>
                <c:pt idx="26987">
                  <c:v>43493.65625</c:v>
                </c:pt>
                <c:pt idx="26988">
                  <c:v>43493.677083333401</c:v>
                </c:pt>
                <c:pt idx="26989">
                  <c:v>43493.697916666599</c:v>
                </c:pt>
                <c:pt idx="26990">
                  <c:v>43493.71875</c:v>
                </c:pt>
                <c:pt idx="26991">
                  <c:v>43493.739583333401</c:v>
                </c:pt>
                <c:pt idx="26992">
                  <c:v>43493.760416666599</c:v>
                </c:pt>
                <c:pt idx="26993">
                  <c:v>43493.78125</c:v>
                </c:pt>
                <c:pt idx="26994">
                  <c:v>43493.802083333401</c:v>
                </c:pt>
                <c:pt idx="26995">
                  <c:v>43493.822916666599</c:v>
                </c:pt>
                <c:pt idx="26996">
                  <c:v>43493.84375</c:v>
                </c:pt>
                <c:pt idx="26997">
                  <c:v>43493.864583333401</c:v>
                </c:pt>
                <c:pt idx="26998">
                  <c:v>43493.885416666599</c:v>
                </c:pt>
                <c:pt idx="26999">
                  <c:v>43493.90625</c:v>
                </c:pt>
                <c:pt idx="27000">
                  <c:v>43493.927083333401</c:v>
                </c:pt>
                <c:pt idx="27001">
                  <c:v>43493.947916666599</c:v>
                </c:pt>
                <c:pt idx="27002">
                  <c:v>43493.96875</c:v>
                </c:pt>
                <c:pt idx="27003">
                  <c:v>43493.989583333401</c:v>
                </c:pt>
                <c:pt idx="27004">
                  <c:v>43494.010416666599</c:v>
                </c:pt>
                <c:pt idx="27005">
                  <c:v>43494.03125</c:v>
                </c:pt>
                <c:pt idx="27006">
                  <c:v>43494.052083333401</c:v>
                </c:pt>
                <c:pt idx="27007">
                  <c:v>43494.072916666599</c:v>
                </c:pt>
                <c:pt idx="27008">
                  <c:v>43494.09375</c:v>
                </c:pt>
                <c:pt idx="27009">
                  <c:v>43494.114583333401</c:v>
                </c:pt>
                <c:pt idx="27010">
                  <c:v>43494.135416666599</c:v>
                </c:pt>
                <c:pt idx="27011">
                  <c:v>43494.15625</c:v>
                </c:pt>
                <c:pt idx="27012">
                  <c:v>43494.177083333401</c:v>
                </c:pt>
                <c:pt idx="27013">
                  <c:v>43494.197916666599</c:v>
                </c:pt>
                <c:pt idx="27014">
                  <c:v>43494.21875</c:v>
                </c:pt>
                <c:pt idx="27015">
                  <c:v>43494.239583333401</c:v>
                </c:pt>
                <c:pt idx="27016">
                  <c:v>43494.260416666599</c:v>
                </c:pt>
                <c:pt idx="27017">
                  <c:v>43494.28125</c:v>
                </c:pt>
                <c:pt idx="27018">
                  <c:v>43494.302083333401</c:v>
                </c:pt>
                <c:pt idx="27019">
                  <c:v>43494.322916666599</c:v>
                </c:pt>
                <c:pt idx="27020">
                  <c:v>43494.34375</c:v>
                </c:pt>
                <c:pt idx="27021">
                  <c:v>43494.364583333401</c:v>
                </c:pt>
                <c:pt idx="27022">
                  <c:v>43494.385416666599</c:v>
                </c:pt>
                <c:pt idx="27023">
                  <c:v>43494.40625</c:v>
                </c:pt>
                <c:pt idx="27024">
                  <c:v>43494.427083333401</c:v>
                </c:pt>
                <c:pt idx="27025">
                  <c:v>43494.447916666599</c:v>
                </c:pt>
                <c:pt idx="27026">
                  <c:v>43494.46875</c:v>
                </c:pt>
                <c:pt idx="27027">
                  <c:v>43494.489583333401</c:v>
                </c:pt>
                <c:pt idx="27028">
                  <c:v>43494.510416666599</c:v>
                </c:pt>
                <c:pt idx="27029">
                  <c:v>43494.53125</c:v>
                </c:pt>
                <c:pt idx="27030">
                  <c:v>43494.552083333401</c:v>
                </c:pt>
                <c:pt idx="27031">
                  <c:v>43494.572916666599</c:v>
                </c:pt>
                <c:pt idx="27032">
                  <c:v>43494.59375</c:v>
                </c:pt>
                <c:pt idx="27033">
                  <c:v>43494.614583333401</c:v>
                </c:pt>
                <c:pt idx="27034">
                  <c:v>43494.635416666599</c:v>
                </c:pt>
                <c:pt idx="27035">
                  <c:v>43494.65625</c:v>
                </c:pt>
                <c:pt idx="27036">
                  <c:v>43494.677083333401</c:v>
                </c:pt>
                <c:pt idx="27037">
                  <c:v>43494.697916666599</c:v>
                </c:pt>
                <c:pt idx="27038">
                  <c:v>43494.71875</c:v>
                </c:pt>
                <c:pt idx="27039">
                  <c:v>43494.739583333401</c:v>
                </c:pt>
                <c:pt idx="27040">
                  <c:v>43494.760416666599</c:v>
                </c:pt>
                <c:pt idx="27041">
                  <c:v>43494.78125</c:v>
                </c:pt>
                <c:pt idx="27042">
                  <c:v>43494.802083333401</c:v>
                </c:pt>
                <c:pt idx="27043">
                  <c:v>43494.822916666599</c:v>
                </c:pt>
                <c:pt idx="27044">
                  <c:v>43494.84375</c:v>
                </c:pt>
                <c:pt idx="27045">
                  <c:v>43494.864583333401</c:v>
                </c:pt>
                <c:pt idx="27046">
                  <c:v>43494.885416666599</c:v>
                </c:pt>
                <c:pt idx="27047">
                  <c:v>43494.90625</c:v>
                </c:pt>
                <c:pt idx="27048">
                  <c:v>43494.927083333401</c:v>
                </c:pt>
                <c:pt idx="27049">
                  <c:v>43494.947916666599</c:v>
                </c:pt>
                <c:pt idx="27050">
                  <c:v>43494.96875</c:v>
                </c:pt>
                <c:pt idx="27051">
                  <c:v>43494.989583333401</c:v>
                </c:pt>
                <c:pt idx="27052">
                  <c:v>43495.010416666599</c:v>
                </c:pt>
                <c:pt idx="27053">
                  <c:v>43495.03125</c:v>
                </c:pt>
                <c:pt idx="27054">
                  <c:v>43495.052083333401</c:v>
                </c:pt>
                <c:pt idx="27055">
                  <c:v>43495.072916666599</c:v>
                </c:pt>
                <c:pt idx="27056">
                  <c:v>43495.09375</c:v>
                </c:pt>
                <c:pt idx="27057">
                  <c:v>43495.114583333401</c:v>
                </c:pt>
                <c:pt idx="27058">
                  <c:v>43495.135416666599</c:v>
                </c:pt>
                <c:pt idx="27059">
                  <c:v>43495.15625</c:v>
                </c:pt>
                <c:pt idx="27060">
                  <c:v>43495.177083333401</c:v>
                </c:pt>
                <c:pt idx="27061">
                  <c:v>43495.197916666599</c:v>
                </c:pt>
                <c:pt idx="27062">
                  <c:v>43495.21875</c:v>
                </c:pt>
                <c:pt idx="27063">
                  <c:v>43495.239583333401</c:v>
                </c:pt>
                <c:pt idx="27064">
                  <c:v>43495.260416666599</c:v>
                </c:pt>
                <c:pt idx="27065">
                  <c:v>43495.28125</c:v>
                </c:pt>
                <c:pt idx="27066">
                  <c:v>43495.302083333401</c:v>
                </c:pt>
                <c:pt idx="27067">
                  <c:v>43495.322916666599</c:v>
                </c:pt>
                <c:pt idx="27068">
                  <c:v>43495.34375</c:v>
                </c:pt>
                <c:pt idx="27069">
                  <c:v>43495.364583333401</c:v>
                </c:pt>
                <c:pt idx="27070">
                  <c:v>43495.385416666599</c:v>
                </c:pt>
                <c:pt idx="27071">
                  <c:v>43495.40625</c:v>
                </c:pt>
                <c:pt idx="27072">
                  <c:v>43495.427083333401</c:v>
                </c:pt>
                <c:pt idx="27073">
                  <c:v>43495.447916666599</c:v>
                </c:pt>
                <c:pt idx="27074">
                  <c:v>43495.46875</c:v>
                </c:pt>
                <c:pt idx="27075">
                  <c:v>43495.489583333401</c:v>
                </c:pt>
                <c:pt idx="27076">
                  <c:v>43495.510416666599</c:v>
                </c:pt>
                <c:pt idx="27077">
                  <c:v>43495.53125</c:v>
                </c:pt>
                <c:pt idx="27078">
                  <c:v>43495.552083333401</c:v>
                </c:pt>
                <c:pt idx="27079">
                  <c:v>43495.572916666599</c:v>
                </c:pt>
                <c:pt idx="27080">
                  <c:v>43495.59375</c:v>
                </c:pt>
                <c:pt idx="27081">
                  <c:v>43495.614583333401</c:v>
                </c:pt>
                <c:pt idx="27082">
                  <c:v>43495.635416666599</c:v>
                </c:pt>
                <c:pt idx="27083">
                  <c:v>43495.65625</c:v>
                </c:pt>
                <c:pt idx="27084">
                  <c:v>43495.677083333401</c:v>
                </c:pt>
                <c:pt idx="27085">
                  <c:v>43495.697916666599</c:v>
                </c:pt>
                <c:pt idx="27086">
                  <c:v>43495.71875</c:v>
                </c:pt>
                <c:pt idx="27087">
                  <c:v>43495.739583333401</c:v>
                </c:pt>
                <c:pt idx="27088">
                  <c:v>43495.760416666599</c:v>
                </c:pt>
                <c:pt idx="27089">
                  <c:v>43495.78125</c:v>
                </c:pt>
                <c:pt idx="27090">
                  <c:v>43495.802083333401</c:v>
                </c:pt>
                <c:pt idx="27091">
                  <c:v>43495.822916666599</c:v>
                </c:pt>
                <c:pt idx="27092">
                  <c:v>43495.84375</c:v>
                </c:pt>
                <c:pt idx="27093">
                  <c:v>43495.864583333401</c:v>
                </c:pt>
                <c:pt idx="27094">
                  <c:v>43495.885416666599</c:v>
                </c:pt>
                <c:pt idx="27095">
                  <c:v>43495.90625</c:v>
                </c:pt>
                <c:pt idx="27096">
                  <c:v>43495.927083333401</c:v>
                </c:pt>
                <c:pt idx="27097">
                  <c:v>43495.947916666599</c:v>
                </c:pt>
                <c:pt idx="27098">
                  <c:v>43495.96875</c:v>
                </c:pt>
                <c:pt idx="27099">
                  <c:v>43495.989583333401</c:v>
                </c:pt>
                <c:pt idx="27100">
                  <c:v>43496.010416666599</c:v>
                </c:pt>
                <c:pt idx="27101">
                  <c:v>43496.03125</c:v>
                </c:pt>
                <c:pt idx="27102">
                  <c:v>43496.052083333401</c:v>
                </c:pt>
                <c:pt idx="27103">
                  <c:v>43496.072916666599</c:v>
                </c:pt>
                <c:pt idx="27104">
                  <c:v>43496.09375</c:v>
                </c:pt>
                <c:pt idx="27105">
                  <c:v>43496.114583333401</c:v>
                </c:pt>
                <c:pt idx="27106">
                  <c:v>43496.135416666599</c:v>
                </c:pt>
                <c:pt idx="27107">
                  <c:v>43496.15625</c:v>
                </c:pt>
                <c:pt idx="27108">
                  <c:v>43496.177083333401</c:v>
                </c:pt>
                <c:pt idx="27109">
                  <c:v>43496.197916666599</c:v>
                </c:pt>
                <c:pt idx="27110">
                  <c:v>43496.21875</c:v>
                </c:pt>
                <c:pt idx="27111">
                  <c:v>43496.239583333401</c:v>
                </c:pt>
                <c:pt idx="27112">
                  <c:v>43496.260416666599</c:v>
                </c:pt>
                <c:pt idx="27113">
                  <c:v>43496.28125</c:v>
                </c:pt>
                <c:pt idx="27114">
                  <c:v>43496.302083333401</c:v>
                </c:pt>
                <c:pt idx="27115">
                  <c:v>43496.322916666599</c:v>
                </c:pt>
                <c:pt idx="27116">
                  <c:v>43496.34375</c:v>
                </c:pt>
                <c:pt idx="27117">
                  <c:v>43496.364583333401</c:v>
                </c:pt>
                <c:pt idx="27118">
                  <c:v>43496.385416666599</c:v>
                </c:pt>
                <c:pt idx="27119">
                  <c:v>43496.40625</c:v>
                </c:pt>
                <c:pt idx="27120">
                  <c:v>43496.427083333401</c:v>
                </c:pt>
                <c:pt idx="27121">
                  <c:v>43496.447916666599</c:v>
                </c:pt>
                <c:pt idx="27122">
                  <c:v>43496.46875</c:v>
                </c:pt>
                <c:pt idx="27123">
                  <c:v>43496.489583333401</c:v>
                </c:pt>
                <c:pt idx="27124">
                  <c:v>43496.510416666599</c:v>
                </c:pt>
                <c:pt idx="27125">
                  <c:v>43496.53125</c:v>
                </c:pt>
                <c:pt idx="27126">
                  <c:v>43496.552083333401</c:v>
                </c:pt>
                <c:pt idx="27127">
                  <c:v>43496.572916666599</c:v>
                </c:pt>
                <c:pt idx="27128">
                  <c:v>43496.59375</c:v>
                </c:pt>
                <c:pt idx="27129">
                  <c:v>43496.614583333401</c:v>
                </c:pt>
                <c:pt idx="27130">
                  <c:v>43496.635416666599</c:v>
                </c:pt>
                <c:pt idx="27131">
                  <c:v>43496.65625</c:v>
                </c:pt>
                <c:pt idx="27132">
                  <c:v>43496.677083333401</c:v>
                </c:pt>
                <c:pt idx="27133">
                  <c:v>43496.697916666599</c:v>
                </c:pt>
                <c:pt idx="27134">
                  <c:v>43496.71875</c:v>
                </c:pt>
                <c:pt idx="27135">
                  <c:v>43496.739583333401</c:v>
                </c:pt>
                <c:pt idx="27136">
                  <c:v>43496.760416666599</c:v>
                </c:pt>
                <c:pt idx="27137">
                  <c:v>43496.78125</c:v>
                </c:pt>
                <c:pt idx="27138">
                  <c:v>43496.802083333401</c:v>
                </c:pt>
                <c:pt idx="27139">
                  <c:v>43496.822916666599</c:v>
                </c:pt>
                <c:pt idx="27140">
                  <c:v>43496.84375</c:v>
                </c:pt>
                <c:pt idx="27141">
                  <c:v>43496.864583333401</c:v>
                </c:pt>
                <c:pt idx="27142">
                  <c:v>43496.885416666599</c:v>
                </c:pt>
                <c:pt idx="27143">
                  <c:v>43496.90625</c:v>
                </c:pt>
                <c:pt idx="27144">
                  <c:v>43496.927083333401</c:v>
                </c:pt>
                <c:pt idx="27145">
                  <c:v>43496.947916666599</c:v>
                </c:pt>
                <c:pt idx="27146">
                  <c:v>43496.96875</c:v>
                </c:pt>
                <c:pt idx="27147">
                  <c:v>43496.989583333401</c:v>
                </c:pt>
                <c:pt idx="27148">
                  <c:v>43497.010416666599</c:v>
                </c:pt>
                <c:pt idx="27149">
                  <c:v>43497.03125</c:v>
                </c:pt>
                <c:pt idx="27150">
                  <c:v>43497.052083333401</c:v>
                </c:pt>
                <c:pt idx="27151">
                  <c:v>43497.072916666599</c:v>
                </c:pt>
                <c:pt idx="27152">
                  <c:v>43497.09375</c:v>
                </c:pt>
                <c:pt idx="27153">
                  <c:v>43497.114583333401</c:v>
                </c:pt>
                <c:pt idx="27154">
                  <c:v>43497.135416666599</c:v>
                </c:pt>
                <c:pt idx="27155">
                  <c:v>43497.15625</c:v>
                </c:pt>
                <c:pt idx="27156">
                  <c:v>43497.177083333401</c:v>
                </c:pt>
                <c:pt idx="27157">
                  <c:v>43497.197916666599</c:v>
                </c:pt>
                <c:pt idx="27158">
                  <c:v>43497.21875</c:v>
                </c:pt>
                <c:pt idx="27159">
                  <c:v>43497.239583333401</c:v>
                </c:pt>
                <c:pt idx="27160">
                  <c:v>43497.260416666599</c:v>
                </c:pt>
                <c:pt idx="27161">
                  <c:v>43497.28125</c:v>
                </c:pt>
                <c:pt idx="27162">
                  <c:v>43497.302083333401</c:v>
                </c:pt>
                <c:pt idx="27163">
                  <c:v>43497.322916666599</c:v>
                </c:pt>
                <c:pt idx="27164">
                  <c:v>43497.34375</c:v>
                </c:pt>
                <c:pt idx="27165">
                  <c:v>43497.364583333401</c:v>
                </c:pt>
                <c:pt idx="27166">
                  <c:v>43497.385416666599</c:v>
                </c:pt>
                <c:pt idx="27167">
                  <c:v>43497.40625</c:v>
                </c:pt>
                <c:pt idx="27168">
                  <c:v>43497.427083333401</c:v>
                </c:pt>
                <c:pt idx="27169">
                  <c:v>43497.447916666599</c:v>
                </c:pt>
                <c:pt idx="27170">
                  <c:v>43497.46875</c:v>
                </c:pt>
                <c:pt idx="27171">
                  <c:v>43497.489583333401</c:v>
                </c:pt>
                <c:pt idx="27172">
                  <c:v>43497.510416666599</c:v>
                </c:pt>
                <c:pt idx="27173">
                  <c:v>43497.53125</c:v>
                </c:pt>
                <c:pt idx="27174">
                  <c:v>43497.552083333401</c:v>
                </c:pt>
                <c:pt idx="27175">
                  <c:v>43497.572916666599</c:v>
                </c:pt>
                <c:pt idx="27176">
                  <c:v>43497.59375</c:v>
                </c:pt>
                <c:pt idx="27177">
                  <c:v>43497.614583333401</c:v>
                </c:pt>
                <c:pt idx="27178">
                  <c:v>43497.635416666599</c:v>
                </c:pt>
                <c:pt idx="27179">
                  <c:v>43497.65625</c:v>
                </c:pt>
                <c:pt idx="27180">
                  <c:v>43497.677083333401</c:v>
                </c:pt>
                <c:pt idx="27181">
                  <c:v>43497.697916666599</c:v>
                </c:pt>
                <c:pt idx="27182">
                  <c:v>43497.71875</c:v>
                </c:pt>
                <c:pt idx="27183">
                  <c:v>43497.739583333401</c:v>
                </c:pt>
                <c:pt idx="27184">
                  <c:v>43497.760416666599</c:v>
                </c:pt>
                <c:pt idx="27185">
                  <c:v>43497.78125</c:v>
                </c:pt>
                <c:pt idx="27186">
                  <c:v>43497.802083333401</c:v>
                </c:pt>
                <c:pt idx="27187">
                  <c:v>43497.822916666599</c:v>
                </c:pt>
                <c:pt idx="27188">
                  <c:v>43497.84375</c:v>
                </c:pt>
                <c:pt idx="27189">
                  <c:v>43497.864583333401</c:v>
                </c:pt>
                <c:pt idx="27190">
                  <c:v>43497.885416666599</c:v>
                </c:pt>
                <c:pt idx="27191">
                  <c:v>43497.90625</c:v>
                </c:pt>
                <c:pt idx="27192">
                  <c:v>43497.927083333401</c:v>
                </c:pt>
                <c:pt idx="27193">
                  <c:v>43497.947916666599</c:v>
                </c:pt>
                <c:pt idx="27194">
                  <c:v>43497.96875</c:v>
                </c:pt>
                <c:pt idx="27195">
                  <c:v>43497.989583333401</c:v>
                </c:pt>
                <c:pt idx="27196">
                  <c:v>43498.010416666599</c:v>
                </c:pt>
                <c:pt idx="27197">
                  <c:v>43498.03125</c:v>
                </c:pt>
                <c:pt idx="27198">
                  <c:v>43498.052083333401</c:v>
                </c:pt>
                <c:pt idx="27199">
                  <c:v>43498.072916666599</c:v>
                </c:pt>
                <c:pt idx="27200">
                  <c:v>43498.09375</c:v>
                </c:pt>
                <c:pt idx="27201">
                  <c:v>43498.114583333401</c:v>
                </c:pt>
                <c:pt idx="27202">
                  <c:v>43498.135416666599</c:v>
                </c:pt>
                <c:pt idx="27203">
                  <c:v>43498.15625</c:v>
                </c:pt>
                <c:pt idx="27204">
                  <c:v>43498.177083333401</c:v>
                </c:pt>
                <c:pt idx="27205">
                  <c:v>43498.197916666599</c:v>
                </c:pt>
                <c:pt idx="27206">
                  <c:v>43498.21875</c:v>
                </c:pt>
                <c:pt idx="27207">
                  <c:v>43498.239583333401</c:v>
                </c:pt>
                <c:pt idx="27208">
                  <c:v>43498.260416666599</c:v>
                </c:pt>
                <c:pt idx="27209">
                  <c:v>43498.28125</c:v>
                </c:pt>
                <c:pt idx="27210">
                  <c:v>43498.302083333401</c:v>
                </c:pt>
                <c:pt idx="27211">
                  <c:v>43498.322916666599</c:v>
                </c:pt>
                <c:pt idx="27212">
                  <c:v>43498.34375</c:v>
                </c:pt>
                <c:pt idx="27213">
                  <c:v>43498.364583333401</c:v>
                </c:pt>
                <c:pt idx="27214">
                  <c:v>43498.385416666599</c:v>
                </c:pt>
                <c:pt idx="27215">
                  <c:v>43498.40625</c:v>
                </c:pt>
                <c:pt idx="27216">
                  <c:v>43498.427083333401</c:v>
                </c:pt>
                <c:pt idx="27217">
                  <c:v>43498.447916666599</c:v>
                </c:pt>
                <c:pt idx="27218">
                  <c:v>43498.46875</c:v>
                </c:pt>
                <c:pt idx="27219">
                  <c:v>43498.489583333401</c:v>
                </c:pt>
                <c:pt idx="27220">
                  <c:v>43498.510416666599</c:v>
                </c:pt>
                <c:pt idx="27221">
                  <c:v>43498.53125</c:v>
                </c:pt>
                <c:pt idx="27222">
                  <c:v>43498.552083333401</c:v>
                </c:pt>
                <c:pt idx="27223">
                  <c:v>43498.572916666599</c:v>
                </c:pt>
                <c:pt idx="27224">
                  <c:v>43498.59375</c:v>
                </c:pt>
                <c:pt idx="27225">
                  <c:v>43498.614583333401</c:v>
                </c:pt>
                <c:pt idx="27226">
                  <c:v>43498.635416666599</c:v>
                </c:pt>
                <c:pt idx="27227">
                  <c:v>43498.65625</c:v>
                </c:pt>
                <c:pt idx="27228">
                  <c:v>43498.677083333401</c:v>
                </c:pt>
                <c:pt idx="27229">
                  <c:v>43498.697916666599</c:v>
                </c:pt>
                <c:pt idx="27230">
                  <c:v>43498.71875</c:v>
                </c:pt>
                <c:pt idx="27231">
                  <c:v>43498.739583333401</c:v>
                </c:pt>
                <c:pt idx="27232">
                  <c:v>43498.760416666599</c:v>
                </c:pt>
                <c:pt idx="27233">
                  <c:v>43498.78125</c:v>
                </c:pt>
                <c:pt idx="27234">
                  <c:v>43498.802083333401</c:v>
                </c:pt>
                <c:pt idx="27235">
                  <c:v>43498.822916666599</c:v>
                </c:pt>
                <c:pt idx="27236">
                  <c:v>43498.84375</c:v>
                </c:pt>
                <c:pt idx="27237">
                  <c:v>43498.864583333401</c:v>
                </c:pt>
                <c:pt idx="27238">
                  <c:v>43498.885416666599</c:v>
                </c:pt>
                <c:pt idx="27239">
                  <c:v>43498.90625</c:v>
                </c:pt>
                <c:pt idx="27240">
                  <c:v>43498.927083333401</c:v>
                </c:pt>
                <c:pt idx="27241">
                  <c:v>43498.947916666599</c:v>
                </c:pt>
                <c:pt idx="27242">
                  <c:v>43498.96875</c:v>
                </c:pt>
                <c:pt idx="27243">
                  <c:v>43498.989583333401</c:v>
                </c:pt>
                <c:pt idx="27244">
                  <c:v>43499.010416666599</c:v>
                </c:pt>
                <c:pt idx="27245">
                  <c:v>43499.03125</c:v>
                </c:pt>
                <c:pt idx="27246">
                  <c:v>43499.052083333401</c:v>
                </c:pt>
                <c:pt idx="27247">
                  <c:v>43499.072916666599</c:v>
                </c:pt>
                <c:pt idx="27248">
                  <c:v>43499.09375</c:v>
                </c:pt>
                <c:pt idx="27249">
                  <c:v>43499.114583333401</c:v>
                </c:pt>
                <c:pt idx="27250">
                  <c:v>43499.135416666599</c:v>
                </c:pt>
                <c:pt idx="27251">
                  <c:v>43499.15625</c:v>
                </c:pt>
                <c:pt idx="27252">
                  <c:v>43499.177083333401</c:v>
                </c:pt>
                <c:pt idx="27253">
                  <c:v>43499.197916666599</c:v>
                </c:pt>
                <c:pt idx="27254">
                  <c:v>43499.21875</c:v>
                </c:pt>
                <c:pt idx="27255">
                  <c:v>43499.239583333401</c:v>
                </c:pt>
                <c:pt idx="27256">
                  <c:v>43499.260416666599</c:v>
                </c:pt>
                <c:pt idx="27257">
                  <c:v>43499.28125</c:v>
                </c:pt>
                <c:pt idx="27258">
                  <c:v>43499.302083333401</c:v>
                </c:pt>
                <c:pt idx="27259">
                  <c:v>43499.322916666599</c:v>
                </c:pt>
                <c:pt idx="27260">
                  <c:v>43499.34375</c:v>
                </c:pt>
                <c:pt idx="27261">
                  <c:v>43499.364583333401</c:v>
                </c:pt>
                <c:pt idx="27262">
                  <c:v>43499.385416666599</c:v>
                </c:pt>
                <c:pt idx="27263">
                  <c:v>43499.40625</c:v>
                </c:pt>
                <c:pt idx="27264">
                  <c:v>43499.427083333401</c:v>
                </c:pt>
                <c:pt idx="27265">
                  <c:v>43499.447916666599</c:v>
                </c:pt>
                <c:pt idx="27266">
                  <c:v>43499.46875</c:v>
                </c:pt>
                <c:pt idx="27267">
                  <c:v>43499.489583333401</c:v>
                </c:pt>
                <c:pt idx="27268">
                  <c:v>43499.510416666599</c:v>
                </c:pt>
                <c:pt idx="27269">
                  <c:v>43499.53125</c:v>
                </c:pt>
                <c:pt idx="27270">
                  <c:v>43499.552083333401</c:v>
                </c:pt>
                <c:pt idx="27271">
                  <c:v>43499.572916666599</c:v>
                </c:pt>
                <c:pt idx="27272">
                  <c:v>43499.59375</c:v>
                </c:pt>
                <c:pt idx="27273">
                  <c:v>43499.614583333401</c:v>
                </c:pt>
                <c:pt idx="27274">
                  <c:v>43499.635416666599</c:v>
                </c:pt>
                <c:pt idx="27275">
                  <c:v>43499.65625</c:v>
                </c:pt>
                <c:pt idx="27276">
                  <c:v>43499.677083333401</c:v>
                </c:pt>
                <c:pt idx="27277">
                  <c:v>43499.697916666599</c:v>
                </c:pt>
                <c:pt idx="27278">
                  <c:v>43499.71875</c:v>
                </c:pt>
                <c:pt idx="27279">
                  <c:v>43499.739583333401</c:v>
                </c:pt>
                <c:pt idx="27280">
                  <c:v>43499.760416666599</c:v>
                </c:pt>
                <c:pt idx="27281">
                  <c:v>43499.78125</c:v>
                </c:pt>
                <c:pt idx="27282">
                  <c:v>43499.802083333401</c:v>
                </c:pt>
                <c:pt idx="27283">
                  <c:v>43499.822916666599</c:v>
                </c:pt>
                <c:pt idx="27284">
                  <c:v>43499.84375</c:v>
                </c:pt>
                <c:pt idx="27285">
                  <c:v>43499.864583333401</c:v>
                </c:pt>
                <c:pt idx="27286">
                  <c:v>43499.885416666599</c:v>
                </c:pt>
                <c:pt idx="27287">
                  <c:v>43499.90625</c:v>
                </c:pt>
                <c:pt idx="27288">
                  <c:v>43499.927083333401</c:v>
                </c:pt>
                <c:pt idx="27289">
                  <c:v>43499.947916666599</c:v>
                </c:pt>
                <c:pt idx="27290">
                  <c:v>43499.96875</c:v>
                </c:pt>
                <c:pt idx="27291">
                  <c:v>43499.989583333401</c:v>
                </c:pt>
                <c:pt idx="27292">
                  <c:v>43500.010416666599</c:v>
                </c:pt>
                <c:pt idx="27293">
                  <c:v>43500.03125</c:v>
                </c:pt>
                <c:pt idx="27294">
                  <c:v>43500.052083333401</c:v>
                </c:pt>
                <c:pt idx="27295">
                  <c:v>43500.072916666599</c:v>
                </c:pt>
                <c:pt idx="27296">
                  <c:v>43500.09375</c:v>
                </c:pt>
                <c:pt idx="27297">
                  <c:v>43500.114583333401</c:v>
                </c:pt>
                <c:pt idx="27298">
                  <c:v>43500.135416666599</c:v>
                </c:pt>
                <c:pt idx="27299">
                  <c:v>43500.15625</c:v>
                </c:pt>
                <c:pt idx="27300">
                  <c:v>43500.177083333401</c:v>
                </c:pt>
                <c:pt idx="27301">
                  <c:v>43500.197916666599</c:v>
                </c:pt>
                <c:pt idx="27302">
                  <c:v>43500.21875</c:v>
                </c:pt>
                <c:pt idx="27303">
                  <c:v>43500.239583333401</c:v>
                </c:pt>
                <c:pt idx="27304">
                  <c:v>43500.260416666599</c:v>
                </c:pt>
                <c:pt idx="27305">
                  <c:v>43500.28125</c:v>
                </c:pt>
                <c:pt idx="27306">
                  <c:v>43500.302083333401</c:v>
                </c:pt>
                <c:pt idx="27307">
                  <c:v>43500.322916666599</c:v>
                </c:pt>
                <c:pt idx="27308">
                  <c:v>43500.34375</c:v>
                </c:pt>
                <c:pt idx="27309">
                  <c:v>43500.364583333401</c:v>
                </c:pt>
                <c:pt idx="27310">
                  <c:v>43500.385416666599</c:v>
                </c:pt>
                <c:pt idx="27311">
                  <c:v>43500.40625</c:v>
                </c:pt>
                <c:pt idx="27312">
                  <c:v>43500.427083333401</c:v>
                </c:pt>
                <c:pt idx="27313">
                  <c:v>43500.447916666599</c:v>
                </c:pt>
                <c:pt idx="27314">
                  <c:v>43500.46875</c:v>
                </c:pt>
                <c:pt idx="27315">
                  <c:v>43500.489583333401</c:v>
                </c:pt>
                <c:pt idx="27316">
                  <c:v>43500.510416666599</c:v>
                </c:pt>
                <c:pt idx="27317">
                  <c:v>43500.53125</c:v>
                </c:pt>
                <c:pt idx="27318">
                  <c:v>43500.552083333401</c:v>
                </c:pt>
                <c:pt idx="27319">
                  <c:v>43500.572916666599</c:v>
                </c:pt>
                <c:pt idx="27320">
                  <c:v>43500.59375</c:v>
                </c:pt>
                <c:pt idx="27321">
                  <c:v>43500.614583333401</c:v>
                </c:pt>
                <c:pt idx="27322">
                  <c:v>43500.635416666599</c:v>
                </c:pt>
                <c:pt idx="27323">
                  <c:v>43500.65625</c:v>
                </c:pt>
                <c:pt idx="27324">
                  <c:v>43500.677083333401</c:v>
                </c:pt>
                <c:pt idx="27325">
                  <c:v>43500.697916666599</c:v>
                </c:pt>
                <c:pt idx="27326">
                  <c:v>43500.71875</c:v>
                </c:pt>
                <c:pt idx="27327">
                  <c:v>43500.739583333401</c:v>
                </c:pt>
                <c:pt idx="27328">
                  <c:v>43500.760416666599</c:v>
                </c:pt>
                <c:pt idx="27329">
                  <c:v>43500.78125</c:v>
                </c:pt>
                <c:pt idx="27330">
                  <c:v>43500.802083333401</c:v>
                </c:pt>
                <c:pt idx="27331">
                  <c:v>43500.822916666599</c:v>
                </c:pt>
                <c:pt idx="27332">
                  <c:v>43500.84375</c:v>
                </c:pt>
                <c:pt idx="27333">
                  <c:v>43500.864583333401</c:v>
                </c:pt>
                <c:pt idx="27334">
                  <c:v>43500.885416666599</c:v>
                </c:pt>
                <c:pt idx="27335">
                  <c:v>43500.90625</c:v>
                </c:pt>
                <c:pt idx="27336">
                  <c:v>43500.927083333401</c:v>
                </c:pt>
                <c:pt idx="27337">
                  <c:v>43500.947916666599</c:v>
                </c:pt>
                <c:pt idx="27338">
                  <c:v>43500.96875</c:v>
                </c:pt>
                <c:pt idx="27339">
                  <c:v>43500.989583333401</c:v>
                </c:pt>
                <c:pt idx="27340">
                  <c:v>43501.010416666599</c:v>
                </c:pt>
                <c:pt idx="27341">
                  <c:v>43501.03125</c:v>
                </c:pt>
                <c:pt idx="27342">
                  <c:v>43501.052083333401</c:v>
                </c:pt>
                <c:pt idx="27343">
                  <c:v>43501.072916666599</c:v>
                </c:pt>
                <c:pt idx="27344">
                  <c:v>43501.09375</c:v>
                </c:pt>
                <c:pt idx="27345">
                  <c:v>43501.114583333401</c:v>
                </c:pt>
                <c:pt idx="27346">
                  <c:v>43501.135416666599</c:v>
                </c:pt>
                <c:pt idx="27347">
                  <c:v>43501.15625</c:v>
                </c:pt>
                <c:pt idx="27348">
                  <c:v>43501.177083333401</c:v>
                </c:pt>
                <c:pt idx="27349">
                  <c:v>43501.197916666599</c:v>
                </c:pt>
                <c:pt idx="27350">
                  <c:v>43501.21875</c:v>
                </c:pt>
                <c:pt idx="27351">
                  <c:v>43501.239583333401</c:v>
                </c:pt>
                <c:pt idx="27352">
                  <c:v>43501.260416666599</c:v>
                </c:pt>
                <c:pt idx="27353">
                  <c:v>43501.28125</c:v>
                </c:pt>
                <c:pt idx="27354">
                  <c:v>43501.302083333401</c:v>
                </c:pt>
                <c:pt idx="27355">
                  <c:v>43501.322916666599</c:v>
                </c:pt>
                <c:pt idx="27356">
                  <c:v>43501.34375</c:v>
                </c:pt>
                <c:pt idx="27357">
                  <c:v>43501.364583333401</c:v>
                </c:pt>
                <c:pt idx="27358">
                  <c:v>43501.385416666599</c:v>
                </c:pt>
                <c:pt idx="27359">
                  <c:v>43501.40625</c:v>
                </c:pt>
                <c:pt idx="27360">
                  <c:v>43501.427083333401</c:v>
                </c:pt>
                <c:pt idx="27361">
                  <c:v>43501.447916666599</c:v>
                </c:pt>
                <c:pt idx="27362">
                  <c:v>43501.46875</c:v>
                </c:pt>
                <c:pt idx="27363">
                  <c:v>43501.489583333401</c:v>
                </c:pt>
                <c:pt idx="27364">
                  <c:v>43501.510416666599</c:v>
                </c:pt>
                <c:pt idx="27365">
                  <c:v>43501.53125</c:v>
                </c:pt>
                <c:pt idx="27366">
                  <c:v>43501.552083333401</c:v>
                </c:pt>
                <c:pt idx="27367">
                  <c:v>43501.572916666599</c:v>
                </c:pt>
                <c:pt idx="27368">
                  <c:v>43501.59375</c:v>
                </c:pt>
                <c:pt idx="27369">
                  <c:v>43501.614583333401</c:v>
                </c:pt>
                <c:pt idx="27370">
                  <c:v>43501.635416666599</c:v>
                </c:pt>
                <c:pt idx="27371">
                  <c:v>43501.65625</c:v>
                </c:pt>
                <c:pt idx="27372">
                  <c:v>43501.677083333401</c:v>
                </c:pt>
                <c:pt idx="27373">
                  <c:v>43501.697916666599</c:v>
                </c:pt>
                <c:pt idx="27374">
                  <c:v>43501.71875</c:v>
                </c:pt>
                <c:pt idx="27375">
                  <c:v>43501.739583333401</c:v>
                </c:pt>
                <c:pt idx="27376">
                  <c:v>43501.760416666599</c:v>
                </c:pt>
                <c:pt idx="27377">
                  <c:v>43501.78125</c:v>
                </c:pt>
                <c:pt idx="27378">
                  <c:v>43501.802083333401</c:v>
                </c:pt>
                <c:pt idx="27379">
                  <c:v>43501.822916666599</c:v>
                </c:pt>
                <c:pt idx="27380">
                  <c:v>43501.84375</c:v>
                </c:pt>
                <c:pt idx="27381">
                  <c:v>43501.864583333401</c:v>
                </c:pt>
                <c:pt idx="27382">
                  <c:v>43501.885416666599</c:v>
                </c:pt>
                <c:pt idx="27383">
                  <c:v>43501.90625</c:v>
                </c:pt>
                <c:pt idx="27384">
                  <c:v>43501.927083333401</c:v>
                </c:pt>
                <c:pt idx="27385">
                  <c:v>43501.947916666599</c:v>
                </c:pt>
                <c:pt idx="27386">
                  <c:v>43501.96875</c:v>
                </c:pt>
                <c:pt idx="27387">
                  <c:v>43501.989583333401</c:v>
                </c:pt>
                <c:pt idx="27388">
                  <c:v>43502.010416666599</c:v>
                </c:pt>
                <c:pt idx="27389">
                  <c:v>43502.03125</c:v>
                </c:pt>
                <c:pt idx="27390">
                  <c:v>43502.052083333401</c:v>
                </c:pt>
                <c:pt idx="27391">
                  <c:v>43502.072916666599</c:v>
                </c:pt>
                <c:pt idx="27392">
                  <c:v>43502.09375</c:v>
                </c:pt>
                <c:pt idx="27393">
                  <c:v>43502.114583333401</c:v>
                </c:pt>
                <c:pt idx="27394">
                  <c:v>43502.135416666599</c:v>
                </c:pt>
                <c:pt idx="27395">
                  <c:v>43502.15625</c:v>
                </c:pt>
                <c:pt idx="27396">
                  <c:v>43502.177083333401</c:v>
                </c:pt>
                <c:pt idx="27397">
                  <c:v>43502.197916666599</c:v>
                </c:pt>
                <c:pt idx="27398">
                  <c:v>43502.21875</c:v>
                </c:pt>
                <c:pt idx="27399">
                  <c:v>43502.239583333401</c:v>
                </c:pt>
                <c:pt idx="27400">
                  <c:v>43502.260416666599</c:v>
                </c:pt>
                <c:pt idx="27401">
                  <c:v>43502.28125</c:v>
                </c:pt>
                <c:pt idx="27402">
                  <c:v>43502.302083333401</c:v>
                </c:pt>
                <c:pt idx="27403">
                  <c:v>43502.322916666599</c:v>
                </c:pt>
                <c:pt idx="27404">
                  <c:v>43502.34375</c:v>
                </c:pt>
                <c:pt idx="27405">
                  <c:v>43502.364583333401</c:v>
                </c:pt>
                <c:pt idx="27406">
                  <c:v>43502.385416666599</c:v>
                </c:pt>
                <c:pt idx="27407">
                  <c:v>43502.40625</c:v>
                </c:pt>
                <c:pt idx="27408">
                  <c:v>43502.427083333401</c:v>
                </c:pt>
                <c:pt idx="27409">
                  <c:v>43502.447916666599</c:v>
                </c:pt>
                <c:pt idx="27410">
                  <c:v>43502.46875</c:v>
                </c:pt>
                <c:pt idx="27411">
                  <c:v>43502.489583333401</c:v>
                </c:pt>
                <c:pt idx="27412">
                  <c:v>43502.510416666599</c:v>
                </c:pt>
                <c:pt idx="27413">
                  <c:v>43502.53125</c:v>
                </c:pt>
                <c:pt idx="27414">
                  <c:v>43502.552083333401</c:v>
                </c:pt>
                <c:pt idx="27415">
                  <c:v>43502.572916666599</c:v>
                </c:pt>
                <c:pt idx="27416">
                  <c:v>43502.59375</c:v>
                </c:pt>
                <c:pt idx="27417">
                  <c:v>43502.614583333401</c:v>
                </c:pt>
                <c:pt idx="27418">
                  <c:v>43502.635416666599</c:v>
                </c:pt>
                <c:pt idx="27419">
                  <c:v>43502.65625</c:v>
                </c:pt>
                <c:pt idx="27420">
                  <c:v>43502.677083333401</c:v>
                </c:pt>
                <c:pt idx="27421">
                  <c:v>43502.697916666599</c:v>
                </c:pt>
                <c:pt idx="27422">
                  <c:v>43502.71875</c:v>
                </c:pt>
                <c:pt idx="27423">
                  <c:v>43502.739583333401</c:v>
                </c:pt>
                <c:pt idx="27424">
                  <c:v>43502.760416666599</c:v>
                </c:pt>
                <c:pt idx="27425">
                  <c:v>43502.78125</c:v>
                </c:pt>
                <c:pt idx="27426">
                  <c:v>43502.802083333401</c:v>
                </c:pt>
                <c:pt idx="27427">
                  <c:v>43502.822916666599</c:v>
                </c:pt>
                <c:pt idx="27428">
                  <c:v>43502.84375</c:v>
                </c:pt>
                <c:pt idx="27429">
                  <c:v>43502.864583333401</c:v>
                </c:pt>
                <c:pt idx="27430">
                  <c:v>43502.885416666599</c:v>
                </c:pt>
                <c:pt idx="27431">
                  <c:v>43502.90625</c:v>
                </c:pt>
                <c:pt idx="27432">
                  <c:v>43502.927083333401</c:v>
                </c:pt>
                <c:pt idx="27433">
                  <c:v>43502.947916666599</c:v>
                </c:pt>
                <c:pt idx="27434">
                  <c:v>43502.96875</c:v>
                </c:pt>
                <c:pt idx="27435">
                  <c:v>43502.989583333401</c:v>
                </c:pt>
                <c:pt idx="27436">
                  <c:v>43503.010416666599</c:v>
                </c:pt>
                <c:pt idx="27437">
                  <c:v>43503.03125</c:v>
                </c:pt>
                <c:pt idx="27438">
                  <c:v>43503.052083333401</c:v>
                </c:pt>
                <c:pt idx="27439">
                  <c:v>43503.072916666599</c:v>
                </c:pt>
                <c:pt idx="27440">
                  <c:v>43503.09375</c:v>
                </c:pt>
                <c:pt idx="27441">
                  <c:v>43503.114583333401</c:v>
                </c:pt>
                <c:pt idx="27442">
                  <c:v>43503.135416666599</c:v>
                </c:pt>
                <c:pt idx="27443">
                  <c:v>43503.15625</c:v>
                </c:pt>
                <c:pt idx="27444">
                  <c:v>43503.177083333401</c:v>
                </c:pt>
                <c:pt idx="27445">
                  <c:v>43503.197916666599</c:v>
                </c:pt>
                <c:pt idx="27446">
                  <c:v>43503.21875</c:v>
                </c:pt>
                <c:pt idx="27447">
                  <c:v>43503.239583333401</c:v>
                </c:pt>
                <c:pt idx="27448">
                  <c:v>43503.260416666599</c:v>
                </c:pt>
                <c:pt idx="27449">
                  <c:v>43503.28125</c:v>
                </c:pt>
                <c:pt idx="27450">
                  <c:v>43503.302083333401</c:v>
                </c:pt>
                <c:pt idx="27451">
                  <c:v>43503.322916666599</c:v>
                </c:pt>
                <c:pt idx="27452">
                  <c:v>43503.34375</c:v>
                </c:pt>
                <c:pt idx="27453">
                  <c:v>43503.364583333401</c:v>
                </c:pt>
                <c:pt idx="27454">
                  <c:v>43503.385416666599</c:v>
                </c:pt>
                <c:pt idx="27455">
                  <c:v>43503.40625</c:v>
                </c:pt>
                <c:pt idx="27456">
                  <c:v>43503.427083333401</c:v>
                </c:pt>
                <c:pt idx="27457">
                  <c:v>43503.447916666599</c:v>
                </c:pt>
                <c:pt idx="27458">
                  <c:v>43503.46875</c:v>
                </c:pt>
                <c:pt idx="27459">
                  <c:v>43503.489583333401</c:v>
                </c:pt>
                <c:pt idx="27460">
                  <c:v>43503.510416666599</c:v>
                </c:pt>
                <c:pt idx="27461">
                  <c:v>43503.53125</c:v>
                </c:pt>
                <c:pt idx="27462">
                  <c:v>43503.552083333401</c:v>
                </c:pt>
                <c:pt idx="27463">
                  <c:v>43503.572916666599</c:v>
                </c:pt>
                <c:pt idx="27464">
                  <c:v>43503.59375</c:v>
                </c:pt>
                <c:pt idx="27465">
                  <c:v>43503.614583333401</c:v>
                </c:pt>
                <c:pt idx="27466">
                  <c:v>43503.635416666599</c:v>
                </c:pt>
                <c:pt idx="27467">
                  <c:v>43503.65625</c:v>
                </c:pt>
                <c:pt idx="27468">
                  <c:v>43503.677083333401</c:v>
                </c:pt>
                <c:pt idx="27469">
                  <c:v>43503.697916666599</c:v>
                </c:pt>
                <c:pt idx="27470">
                  <c:v>43503.71875</c:v>
                </c:pt>
                <c:pt idx="27471">
                  <c:v>43503.739583333401</c:v>
                </c:pt>
                <c:pt idx="27472">
                  <c:v>43503.760416666599</c:v>
                </c:pt>
                <c:pt idx="27473">
                  <c:v>43503.78125</c:v>
                </c:pt>
                <c:pt idx="27474">
                  <c:v>43503.802083333401</c:v>
                </c:pt>
                <c:pt idx="27475">
                  <c:v>43503.822916666599</c:v>
                </c:pt>
                <c:pt idx="27476">
                  <c:v>43503.84375</c:v>
                </c:pt>
                <c:pt idx="27477">
                  <c:v>43503.864583333401</c:v>
                </c:pt>
                <c:pt idx="27478">
                  <c:v>43503.885416666599</c:v>
                </c:pt>
                <c:pt idx="27479">
                  <c:v>43503.90625</c:v>
                </c:pt>
                <c:pt idx="27480">
                  <c:v>43503.927083333401</c:v>
                </c:pt>
                <c:pt idx="27481">
                  <c:v>43503.947916666599</c:v>
                </c:pt>
                <c:pt idx="27482">
                  <c:v>43503.96875</c:v>
                </c:pt>
                <c:pt idx="27483">
                  <c:v>43503.989583333401</c:v>
                </c:pt>
                <c:pt idx="27484">
                  <c:v>43504.010416666599</c:v>
                </c:pt>
                <c:pt idx="27485">
                  <c:v>43504.03125</c:v>
                </c:pt>
                <c:pt idx="27486">
                  <c:v>43504.052083333401</c:v>
                </c:pt>
                <c:pt idx="27487">
                  <c:v>43504.072916666599</c:v>
                </c:pt>
                <c:pt idx="27488">
                  <c:v>43504.09375</c:v>
                </c:pt>
                <c:pt idx="27489">
                  <c:v>43504.114583333401</c:v>
                </c:pt>
                <c:pt idx="27490">
                  <c:v>43504.135416666599</c:v>
                </c:pt>
                <c:pt idx="27491">
                  <c:v>43504.15625</c:v>
                </c:pt>
                <c:pt idx="27492">
                  <c:v>43504.177083333401</c:v>
                </c:pt>
                <c:pt idx="27493">
                  <c:v>43504.197916666599</c:v>
                </c:pt>
                <c:pt idx="27494">
                  <c:v>43504.21875</c:v>
                </c:pt>
                <c:pt idx="27495">
                  <c:v>43504.239583333401</c:v>
                </c:pt>
                <c:pt idx="27496">
                  <c:v>43504.260416666599</c:v>
                </c:pt>
                <c:pt idx="27497">
                  <c:v>43504.28125</c:v>
                </c:pt>
                <c:pt idx="27498">
                  <c:v>43504.302083333401</c:v>
                </c:pt>
                <c:pt idx="27499">
                  <c:v>43504.322916666599</c:v>
                </c:pt>
                <c:pt idx="27500">
                  <c:v>43504.34375</c:v>
                </c:pt>
                <c:pt idx="27501">
                  <c:v>43504.364583333401</c:v>
                </c:pt>
                <c:pt idx="27502">
                  <c:v>43504.385416666599</c:v>
                </c:pt>
                <c:pt idx="27503">
                  <c:v>43504.40625</c:v>
                </c:pt>
                <c:pt idx="27504">
                  <c:v>43504.427083333401</c:v>
                </c:pt>
                <c:pt idx="27505">
                  <c:v>43504.447916666599</c:v>
                </c:pt>
                <c:pt idx="27506">
                  <c:v>43504.46875</c:v>
                </c:pt>
                <c:pt idx="27507">
                  <c:v>43504.489583333401</c:v>
                </c:pt>
                <c:pt idx="27508">
                  <c:v>43504.510416666599</c:v>
                </c:pt>
                <c:pt idx="27509">
                  <c:v>43504.53125</c:v>
                </c:pt>
                <c:pt idx="27510">
                  <c:v>43504.552083333401</c:v>
                </c:pt>
                <c:pt idx="27511">
                  <c:v>43504.572916666599</c:v>
                </c:pt>
                <c:pt idx="27512">
                  <c:v>43504.59375</c:v>
                </c:pt>
                <c:pt idx="27513">
                  <c:v>43504.614583333401</c:v>
                </c:pt>
                <c:pt idx="27514">
                  <c:v>43504.635416666599</c:v>
                </c:pt>
                <c:pt idx="27515">
                  <c:v>43504.65625</c:v>
                </c:pt>
                <c:pt idx="27516">
                  <c:v>43504.677083333401</c:v>
                </c:pt>
                <c:pt idx="27517">
                  <c:v>43504.697916666599</c:v>
                </c:pt>
                <c:pt idx="27518">
                  <c:v>43504.71875</c:v>
                </c:pt>
                <c:pt idx="27519">
                  <c:v>43504.739583333401</c:v>
                </c:pt>
                <c:pt idx="27520">
                  <c:v>43504.760416666599</c:v>
                </c:pt>
                <c:pt idx="27521">
                  <c:v>43504.78125</c:v>
                </c:pt>
                <c:pt idx="27522">
                  <c:v>43504.802083333401</c:v>
                </c:pt>
                <c:pt idx="27523">
                  <c:v>43504.822916666599</c:v>
                </c:pt>
                <c:pt idx="27524">
                  <c:v>43504.84375</c:v>
                </c:pt>
                <c:pt idx="27525">
                  <c:v>43504.864583333401</c:v>
                </c:pt>
                <c:pt idx="27526">
                  <c:v>43504.885416666599</c:v>
                </c:pt>
                <c:pt idx="27527">
                  <c:v>43504.90625</c:v>
                </c:pt>
                <c:pt idx="27528">
                  <c:v>43504.927083333401</c:v>
                </c:pt>
                <c:pt idx="27529">
                  <c:v>43504.947916666599</c:v>
                </c:pt>
                <c:pt idx="27530">
                  <c:v>43504.96875</c:v>
                </c:pt>
                <c:pt idx="27531">
                  <c:v>43504.989583333401</c:v>
                </c:pt>
                <c:pt idx="27532">
                  <c:v>43505.010416666599</c:v>
                </c:pt>
                <c:pt idx="27533">
                  <c:v>43505.03125</c:v>
                </c:pt>
                <c:pt idx="27534">
                  <c:v>43505.052083333401</c:v>
                </c:pt>
                <c:pt idx="27535">
                  <c:v>43505.072916666599</c:v>
                </c:pt>
                <c:pt idx="27536">
                  <c:v>43505.09375</c:v>
                </c:pt>
                <c:pt idx="27537">
                  <c:v>43505.114583333401</c:v>
                </c:pt>
                <c:pt idx="27538">
                  <c:v>43505.135416666599</c:v>
                </c:pt>
                <c:pt idx="27539">
                  <c:v>43505.15625</c:v>
                </c:pt>
                <c:pt idx="27540">
                  <c:v>43505.177083333401</c:v>
                </c:pt>
                <c:pt idx="27541">
                  <c:v>43505.197916666599</c:v>
                </c:pt>
                <c:pt idx="27542">
                  <c:v>43505.21875</c:v>
                </c:pt>
                <c:pt idx="27543">
                  <c:v>43505.239583333401</c:v>
                </c:pt>
                <c:pt idx="27544">
                  <c:v>43505.260416666599</c:v>
                </c:pt>
                <c:pt idx="27545">
                  <c:v>43505.28125</c:v>
                </c:pt>
                <c:pt idx="27546">
                  <c:v>43505.302083333401</c:v>
                </c:pt>
                <c:pt idx="27547">
                  <c:v>43505.322916666599</c:v>
                </c:pt>
                <c:pt idx="27548">
                  <c:v>43505.34375</c:v>
                </c:pt>
                <c:pt idx="27549">
                  <c:v>43505.364583333401</c:v>
                </c:pt>
                <c:pt idx="27550">
                  <c:v>43505.385416666599</c:v>
                </c:pt>
                <c:pt idx="27551">
                  <c:v>43505.40625</c:v>
                </c:pt>
                <c:pt idx="27552">
                  <c:v>43505.427083333401</c:v>
                </c:pt>
                <c:pt idx="27553">
                  <c:v>43505.447916666599</c:v>
                </c:pt>
                <c:pt idx="27554">
                  <c:v>43505.46875</c:v>
                </c:pt>
                <c:pt idx="27555">
                  <c:v>43505.489583333401</c:v>
                </c:pt>
                <c:pt idx="27556">
                  <c:v>43505.510416666599</c:v>
                </c:pt>
                <c:pt idx="27557">
                  <c:v>43505.53125</c:v>
                </c:pt>
                <c:pt idx="27558">
                  <c:v>43505.552083333401</c:v>
                </c:pt>
                <c:pt idx="27559">
                  <c:v>43505.572916666599</c:v>
                </c:pt>
                <c:pt idx="27560">
                  <c:v>43505.59375</c:v>
                </c:pt>
                <c:pt idx="27561">
                  <c:v>43505.614583333401</c:v>
                </c:pt>
                <c:pt idx="27562">
                  <c:v>43505.635416666599</c:v>
                </c:pt>
                <c:pt idx="27563">
                  <c:v>43505.65625</c:v>
                </c:pt>
                <c:pt idx="27564">
                  <c:v>43505.677083333401</c:v>
                </c:pt>
                <c:pt idx="27565">
                  <c:v>43505.697916666599</c:v>
                </c:pt>
                <c:pt idx="27566">
                  <c:v>43505.71875</c:v>
                </c:pt>
                <c:pt idx="27567">
                  <c:v>43505.739583333401</c:v>
                </c:pt>
                <c:pt idx="27568">
                  <c:v>43505.760416666599</c:v>
                </c:pt>
                <c:pt idx="27569">
                  <c:v>43505.78125</c:v>
                </c:pt>
                <c:pt idx="27570">
                  <c:v>43505.802083333401</c:v>
                </c:pt>
                <c:pt idx="27571">
                  <c:v>43505.822916666599</c:v>
                </c:pt>
                <c:pt idx="27572">
                  <c:v>43505.84375</c:v>
                </c:pt>
                <c:pt idx="27573">
                  <c:v>43505.864583333401</c:v>
                </c:pt>
                <c:pt idx="27574">
                  <c:v>43505.885416666599</c:v>
                </c:pt>
                <c:pt idx="27575">
                  <c:v>43505.90625</c:v>
                </c:pt>
                <c:pt idx="27576">
                  <c:v>43505.927083333401</c:v>
                </c:pt>
                <c:pt idx="27577">
                  <c:v>43505.947916666599</c:v>
                </c:pt>
                <c:pt idx="27578">
                  <c:v>43505.96875</c:v>
                </c:pt>
                <c:pt idx="27579">
                  <c:v>43505.989583333401</c:v>
                </c:pt>
                <c:pt idx="27580">
                  <c:v>43506.010416666599</c:v>
                </c:pt>
                <c:pt idx="27581">
                  <c:v>43506.03125</c:v>
                </c:pt>
                <c:pt idx="27582">
                  <c:v>43506.052083333401</c:v>
                </c:pt>
                <c:pt idx="27583">
                  <c:v>43506.072916666599</c:v>
                </c:pt>
                <c:pt idx="27584">
                  <c:v>43506.09375</c:v>
                </c:pt>
                <c:pt idx="27585">
                  <c:v>43506.114583333401</c:v>
                </c:pt>
                <c:pt idx="27586">
                  <c:v>43506.135416666599</c:v>
                </c:pt>
                <c:pt idx="27587">
                  <c:v>43506.15625</c:v>
                </c:pt>
                <c:pt idx="27588">
                  <c:v>43506.177083333401</c:v>
                </c:pt>
                <c:pt idx="27589">
                  <c:v>43506.197916666599</c:v>
                </c:pt>
                <c:pt idx="27590">
                  <c:v>43506.21875</c:v>
                </c:pt>
                <c:pt idx="27591">
                  <c:v>43506.239583333401</c:v>
                </c:pt>
                <c:pt idx="27592">
                  <c:v>43506.260416666599</c:v>
                </c:pt>
                <c:pt idx="27593">
                  <c:v>43506.28125</c:v>
                </c:pt>
                <c:pt idx="27594">
                  <c:v>43506.302083333401</c:v>
                </c:pt>
                <c:pt idx="27595">
                  <c:v>43506.322916666599</c:v>
                </c:pt>
                <c:pt idx="27596">
                  <c:v>43506.34375</c:v>
                </c:pt>
                <c:pt idx="27597">
                  <c:v>43506.364583333401</c:v>
                </c:pt>
                <c:pt idx="27598">
                  <c:v>43506.385416666599</c:v>
                </c:pt>
                <c:pt idx="27599">
                  <c:v>43506.40625</c:v>
                </c:pt>
                <c:pt idx="27600">
                  <c:v>43506.427083333401</c:v>
                </c:pt>
                <c:pt idx="27601">
                  <c:v>43506.447916666599</c:v>
                </c:pt>
                <c:pt idx="27602">
                  <c:v>43506.46875</c:v>
                </c:pt>
                <c:pt idx="27603">
                  <c:v>43506.489583333401</c:v>
                </c:pt>
                <c:pt idx="27604">
                  <c:v>43506.510416666599</c:v>
                </c:pt>
                <c:pt idx="27605">
                  <c:v>43506.53125</c:v>
                </c:pt>
                <c:pt idx="27606">
                  <c:v>43506.552083333401</c:v>
                </c:pt>
                <c:pt idx="27607">
                  <c:v>43506.572916666599</c:v>
                </c:pt>
                <c:pt idx="27608">
                  <c:v>43506.59375</c:v>
                </c:pt>
                <c:pt idx="27609">
                  <c:v>43506.614583333401</c:v>
                </c:pt>
                <c:pt idx="27610">
                  <c:v>43506.635416666599</c:v>
                </c:pt>
                <c:pt idx="27611">
                  <c:v>43506.65625</c:v>
                </c:pt>
                <c:pt idx="27612">
                  <c:v>43506.677083333401</c:v>
                </c:pt>
                <c:pt idx="27613">
                  <c:v>43506.697916666599</c:v>
                </c:pt>
                <c:pt idx="27614">
                  <c:v>43506.71875</c:v>
                </c:pt>
                <c:pt idx="27615">
                  <c:v>43506.739583333401</c:v>
                </c:pt>
                <c:pt idx="27616">
                  <c:v>43506.760416666599</c:v>
                </c:pt>
                <c:pt idx="27617">
                  <c:v>43506.78125</c:v>
                </c:pt>
                <c:pt idx="27618">
                  <c:v>43506.802083333401</c:v>
                </c:pt>
                <c:pt idx="27619">
                  <c:v>43506.822916666599</c:v>
                </c:pt>
                <c:pt idx="27620">
                  <c:v>43506.84375</c:v>
                </c:pt>
                <c:pt idx="27621">
                  <c:v>43506.864583333401</c:v>
                </c:pt>
                <c:pt idx="27622">
                  <c:v>43506.885416666599</c:v>
                </c:pt>
                <c:pt idx="27623">
                  <c:v>43506.90625</c:v>
                </c:pt>
                <c:pt idx="27624">
                  <c:v>43506.927083333401</c:v>
                </c:pt>
                <c:pt idx="27625">
                  <c:v>43506.947916666599</c:v>
                </c:pt>
                <c:pt idx="27626">
                  <c:v>43506.96875</c:v>
                </c:pt>
                <c:pt idx="27627">
                  <c:v>43506.989583333401</c:v>
                </c:pt>
                <c:pt idx="27628">
                  <c:v>43507.010416666599</c:v>
                </c:pt>
                <c:pt idx="27629">
                  <c:v>43507.03125</c:v>
                </c:pt>
                <c:pt idx="27630">
                  <c:v>43507.052083333401</c:v>
                </c:pt>
                <c:pt idx="27631">
                  <c:v>43507.072916666599</c:v>
                </c:pt>
                <c:pt idx="27632">
                  <c:v>43507.09375</c:v>
                </c:pt>
                <c:pt idx="27633">
                  <c:v>43507.114583333401</c:v>
                </c:pt>
                <c:pt idx="27634">
                  <c:v>43507.135416666599</c:v>
                </c:pt>
                <c:pt idx="27635">
                  <c:v>43507.15625</c:v>
                </c:pt>
                <c:pt idx="27636">
                  <c:v>43507.177083333401</c:v>
                </c:pt>
                <c:pt idx="27637">
                  <c:v>43507.197916666599</c:v>
                </c:pt>
                <c:pt idx="27638">
                  <c:v>43507.21875</c:v>
                </c:pt>
                <c:pt idx="27639">
                  <c:v>43507.239583333401</c:v>
                </c:pt>
                <c:pt idx="27640">
                  <c:v>43507.260416666599</c:v>
                </c:pt>
                <c:pt idx="27641">
                  <c:v>43507.28125</c:v>
                </c:pt>
                <c:pt idx="27642">
                  <c:v>43507.302083333401</c:v>
                </c:pt>
                <c:pt idx="27643">
                  <c:v>43507.322916666599</c:v>
                </c:pt>
                <c:pt idx="27644">
                  <c:v>43507.34375</c:v>
                </c:pt>
                <c:pt idx="27645">
                  <c:v>43507.364583333401</c:v>
                </c:pt>
                <c:pt idx="27646">
                  <c:v>43507.385416666599</c:v>
                </c:pt>
                <c:pt idx="27647">
                  <c:v>43507.40625</c:v>
                </c:pt>
                <c:pt idx="27648">
                  <c:v>43507.427083333401</c:v>
                </c:pt>
                <c:pt idx="27649">
                  <c:v>43507.447916666599</c:v>
                </c:pt>
                <c:pt idx="27650">
                  <c:v>43507.46875</c:v>
                </c:pt>
                <c:pt idx="27651">
                  <c:v>43507.489583333401</c:v>
                </c:pt>
                <c:pt idx="27652">
                  <c:v>43507.510416666599</c:v>
                </c:pt>
                <c:pt idx="27653">
                  <c:v>43507.53125</c:v>
                </c:pt>
                <c:pt idx="27654">
                  <c:v>43507.552083333401</c:v>
                </c:pt>
                <c:pt idx="27655">
                  <c:v>43507.572916666599</c:v>
                </c:pt>
                <c:pt idx="27656">
                  <c:v>43507.59375</c:v>
                </c:pt>
                <c:pt idx="27657">
                  <c:v>43507.614583333401</c:v>
                </c:pt>
                <c:pt idx="27658">
                  <c:v>43507.635416666599</c:v>
                </c:pt>
                <c:pt idx="27659">
                  <c:v>43507.65625</c:v>
                </c:pt>
                <c:pt idx="27660">
                  <c:v>43507.677083333401</c:v>
                </c:pt>
                <c:pt idx="27661">
                  <c:v>43507.697916666599</c:v>
                </c:pt>
                <c:pt idx="27662">
                  <c:v>43507.71875</c:v>
                </c:pt>
                <c:pt idx="27663">
                  <c:v>43507.739583333401</c:v>
                </c:pt>
                <c:pt idx="27664">
                  <c:v>43507.760416666599</c:v>
                </c:pt>
                <c:pt idx="27665">
                  <c:v>43507.78125</c:v>
                </c:pt>
                <c:pt idx="27666">
                  <c:v>43507.802083333401</c:v>
                </c:pt>
                <c:pt idx="27667">
                  <c:v>43507.822916666599</c:v>
                </c:pt>
                <c:pt idx="27668">
                  <c:v>43507.84375</c:v>
                </c:pt>
                <c:pt idx="27669">
                  <c:v>43507.864583333401</c:v>
                </c:pt>
                <c:pt idx="27670">
                  <c:v>43507.885416666599</c:v>
                </c:pt>
                <c:pt idx="27671">
                  <c:v>43507.90625</c:v>
                </c:pt>
                <c:pt idx="27672">
                  <c:v>43507.927083333401</c:v>
                </c:pt>
                <c:pt idx="27673">
                  <c:v>43507.947916666599</c:v>
                </c:pt>
                <c:pt idx="27674">
                  <c:v>43507.96875</c:v>
                </c:pt>
                <c:pt idx="27675">
                  <c:v>43507.989583333401</c:v>
                </c:pt>
                <c:pt idx="27676">
                  <c:v>43508.010416666599</c:v>
                </c:pt>
                <c:pt idx="27677">
                  <c:v>43508.03125</c:v>
                </c:pt>
                <c:pt idx="27678">
                  <c:v>43508.052083333401</c:v>
                </c:pt>
                <c:pt idx="27679">
                  <c:v>43508.072916666599</c:v>
                </c:pt>
                <c:pt idx="27680">
                  <c:v>43508.09375</c:v>
                </c:pt>
                <c:pt idx="27681">
                  <c:v>43508.114583333401</c:v>
                </c:pt>
                <c:pt idx="27682">
                  <c:v>43508.135416666599</c:v>
                </c:pt>
                <c:pt idx="27683">
                  <c:v>43508.15625</c:v>
                </c:pt>
                <c:pt idx="27684">
                  <c:v>43508.177083333401</c:v>
                </c:pt>
                <c:pt idx="27685">
                  <c:v>43508.197916666599</c:v>
                </c:pt>
                <c:pt idx="27686">
                  <c:v>43508.21875</c:v>
                </c:pt>
                <c:pt idx="27687">
                  <c:v>43508.239583333401</c:v>
                </c:pt>
                <c:pt idx="27688">
                  <c:v>43508.260416666599</c:v>
                </c:pt>
                <c:pt idx="27689">
                  <c:v>43508.28125</c:v>
                </c:pt>
                <c:pt idx="27690">
                  <c:v>43508.302083333401</c:v>
                </c:pt>
                <c:pt idx="27691">
                  <c:v>43508.322916666599</c:v>
                </c:pt>
                <c:pt idx="27692">
                  <c:v>43508.34375</c:v>
                </c:pt>
                <c:pt idx="27693">
                  <c:v>43508.364583333401</c:v>
                </c:pt>
                <c:pt idx="27694">
                  <c:v>43508.385416666599</c:v>
                </c:pt>
                <c:pt idx="27695">
                  <c:v>43508.40625</c:v>
                </c:pt>
                <c:pt idx="27696">
                  <c:v>43508.427083333401</c:v>
                </c:pt>
                <c:pt idx="27697">
                  <c:v>43508.447916666599</c:v>
                </c:pt>
                <c:pt idx="27698">
                  <c:v>43508.46875</c:v>
                </c:pt>
                <c:pt idx="27699">
                  <c:v>43508.489583333401</c:v>
                </c:pt>
                <c:pt idx="27700">
                  <c:v>43508.510416666599</c:v>
                </c:pt>
                <c:pt idx="27701">
                  <c:v>43508.53125</c:v>
                </c:pt>
                <c:pt idx="27702">
                  <c:v>43508.552083333401</c:v>
                </c:pt>
                <c:pt idx="27703">
                  <c:v>43508.572916666599</c:v>
                </c:pt>
                <c:pt idx="27704">
                  <c:v>43508.59375</c:v>
                </c:pt>
                <c:pt idx="27705">
                  <c:v>43508.614583333401</c:v>
                </c:pt>
                <c:pt idx="27706">
                  <c:v>43508.635416666599</c:v>
                </c:pt>
                <c:pt idx="27707">
                  <c:v>43508.65625</c:v>
                </c:pt>
                <c:pt idx="27708">
                  <c:v>43508.677083333401</c:v>
                </c:pt>
                <c:pt idx="27709">
                  <c:v>43508.697916666599</c:v>
                </c:pt>
                <c:pt idx="27710">
                  <c:v>43508.71875</c:v>
                </c:pt>
                <c:pt idx="27711">
                  <c:v>43508.739583333401</c:v>
                </c:pt>
                <c:pt idx="27712">
                  <c:v>43508.760416666599</c:v>
                </c:pt>
                <c:pt idx="27713">
                  <c:v>43508.78125</c:v>
                </c:pt>
                <c:pt idx="27714">
                  <c:v>43508.802083333401</c:v>
                </c:pt>
                <c:pt idx="27715">
                  <c:v>43508.822916666599</c:v>
                </c:pt>
                <c:pt idx="27716">
                  <c:v>43508.84375</c:v>
                </c:pt>
                <c:pt idx="27717">
                  <c:v>43508.864583333401</c:v>
                </c:pt>
                <c:pt idx="27718">
                  <c:v>43508.885416666599</c:v>
                </c:pt>
                <c:pt idx="27719">
                  <c:v>43508.90625</c:v>
                </c:pt>
                <c:pt idx="27720">
                  <c:v>43508.927083333401</c:v>
                </c:pt>
                <c:pt idx="27721">
                  <c:v>43508.947916666599</c:v>
                </c:pt>
                <c:pt idx="27722">
                  <c:v>43508.96875</c:v>
                </c:pt>
                <c:pt idx="27723">
                  <c:v>43508.989583333401</c:v>
                </c:pt>
                <c:pt idx="27724">
                  <c:v>43509.010416666599</c:v>
                </c:pt>
                <c:pt idx="27725">
                  <c:v>43509.03125</c:v>
                </c:pt>
                <c:pt idx="27726">
                  <c:v>43509.052083333401</c:v>
                </c:pt>
                <c:pt idx="27727">
                  <c:v>43509.072916666599</c:v>
                </c:pt>
                <c:pt idx="27728">
                  <c:v>43509.09375</c:v>
                </c:pt>
                <c:pt idx="27729">
                  <c:v>43509.114583333401</c:v>
                </c:pt>
                <c:pt idx="27730">
                  <c:v>43509.135416666599</c:v>
                </c:pt>
                <c:pt idx="27731">
                  <c:v>43509.15625</c:v>
                </c:pt>
                <c:pt idx="27732">
                  <c:v>43509.177083333401</c:v>
                </c:pt>
                <c:pt idx="27733">
                  <c:v>43509.197916666599</c:v>
                </c:pt>
                <c:pt idx="27734">
                  <c:v>43509.21875</c:v>
                </c:pt>
                <c:pt idx="27735">
                  <c:v>43509.239583333401</c:v>
                </c:pt>
                <c:pt idx="27736">
                  <c:v>43509.260416666599</c:v>
                </c:pt>
                <c:pt idx="27737">
                  <c:v>43509.28125</c:v>
                </c:pt>
                <c:pt idx="27738">
                  <c:v>43509.302083333401</c:v>
                </c:pt>
                <c:pt idx="27739">
                  <c:v>43509.322916666599</c:v>
                </c:pt>
                <c:pt idx="27740">
                  <c:v>43509.34375</c:v>
                </c:pt>
                <c:pt idx="27741">
                  <c:v>43509.364583333401</c:v>
                </c:pt>
                <c:pt idx="27742">
                  <c:v>43509.385416666599</c:v>
                </c:pt>
                <c:pt idx="27743">
                  <c:v>43509.40625</c:v>
                </c:pt>
                <c:pt idx="27744">
                  <c:v>43509.427083333401</c:v>
                </c:pt>
                <c:pt idx="27745">
                  <c:v>43509.447916666599</c:v>
                </c:pt>
                <c:pt idx="27746">
                  <c:v>43509.46875</c:v>
                </c:pt>
                <c:pt idx="27747">
                  <c:v>43509.489583333401</c:v>
                </c:pt>
                <c:pt idx="27748">
                  <c:v>43509.510416666599</c:v>
                </c:pt>
                <c:pt idx="27749">
                  <c:v>43509.53125</c:v>
                </c:pt>
                <c:pt idx="27750">
                  <c:v>43509.552083333401</c:v>
                </c:pt>
                <c:pt idx="27751">
                  <c:v>43509.572916666599</c:v>
                </c:pt>
                <c:pt idx="27752">
                  <c:v>43509.59375</c:v>
                </c:pt>
                <c:pt idx="27753">
                  <c:v>43509.614583333401</c:v>
                </c:pt>
                <c:pt idx="27754">
                  <c:v>43509.635416666599</c:v>
                </c:pt>
                <c:pt idx="27755">
                  <c:v>43509.65625</c:v>
                </c:pt>
                <c:pt idx="27756">
                  <c:v>43509.677083333401</c:v>
                </c:pt>
                <c:pt idx="27757">
                  <c:v>43509.697916666599</c:v>
                </c:pt>
                <c:pt idx="27758">
                  <c:v>43509.71875</c:v>
                </c:pt>
                <c:pt idx="27759">
                  <c:v>43509.739583333401</c:v>
                </c:pt>
                <c:pt idx="27760">
                  <c:v>43509.760416666599</c:v>
                </c:pt>
                <c:pt idx="27761">
                  <c:v>43509.78125</c:v>
                </c:pt>
                <c:pt idx="27762">
                  <c:v>43509.802083333401</c:v>
                </c:pt>
                <c:pt idx="27763">
                  <c:v>43509.822916666599</c:v>
                </c:pt>
                <c:pt idx="27764">
                  <c:v>43509.84375</c:v>
                </c:pt>
                <c:pt idx="27765">
                  <c:v>43509.864583333401</c:v>
                </c:pt>
                <c:pt idx="27766">
                  <c:v>43509.885416666599</c:v>
                </c:pt>
                <c:pt idx="27767">
                  <c:v>43509.90625</c:v>
                </c:pt>
                <c:pt idx="27768">
                  <c:v>43509.927083333401</c:v>
                </c:pt>
                <c:pt idx="27769">
                  <c:v>43509.947916666599</c:v>
                </c:pt>
                <c:pt idx="27770">
                  <c:v>43509.96875</c:v>
                </c:pt>
                <c:pt idx="27771">
                  <c:v>43509.989583333401</c:v>
                </c:pt>
                <c:pt idx="27772">
                  <c:v>43510.010416666599</c:v>
                </c:pt>
                <c:pt idx="27773">
                  <c:v>43510.03125</c:v>
                </c:pt>
                <c:pt idx="27774">
                  <c:v>43510.052083333401</c:v>
                </c:pt>
                <c:pt idx="27775">
                  <c:v>43510.072916666599</c:v>
                </c:pt>
                <c:pt idx="27776">
                  <c:v>43510.09375</c:v>
                </c:pt>
                <c:pt idx="27777">
                  <c:v>43510.114583333401</c:v>
                </c:pt>
                <c:pt idx="27778">
                  <c:v>43510.135416666599</c:v>
                </c:pt>
                <c:pt idx="27779">
                  <c:v>43510.15625</c:v>
                </c:pt>
                <c:pt idx="27780">
                  <c:v>43510.177083333401</c:v>
                </c:pt>
                <c:pt idx="27781">
                  <c:v>43510.197916666599</c:v>
                </c:pt>
                <c:pt idx="27782">
                  <c:v>43510.21875</c:v>
                </c:pt>
                <c:pt idx="27783">
                  <c:v>43510.239583333401</c:v>
                </c:pt>
                <c:pt idx="27784">
                  <c:v>43510.260416666599</c:v>
                </c:pt>
                <c:pt idx="27785">
                  <c:v>43510.28125</c:v>
                </c:pt>
                <c:pt idx="27786">
                  <c:v>43510.302083333401</c:v>
                </c:pt>
                <c:pt idx="27787">
                  <c:v>43510.322916666599</c:v>
                </c:pt>
                <c:pt idx="27788">
                  <c:v>43510.34375</c:v>
                </c:pt>
                <c:pt idx="27789">
                  <c:v>43510.364583333401</c:v>
                </c:pt>
                <c:pt idx="27790">
                  <c:v>43510.385416666599</c:v>
                </c:pt>
                <c:pt idx="27791">
                  <c:v>43510.40625</c:v>
                </c:pt>
                <c:pt idx="27792">
                  <c:v>43510.427083333401</c:v>
                </c:pt>
                <c:pt idx="27793">
                  <c:v>43510.447916666599</c:v>
                </c:pt>
                <c:pt idx="27794">
                  <c:v>43510.46875</c:v>
                </c:pt>
                <c:pt idx="27795">
                  <c:v>43510.489583333401</c:v>
                </c:pt>
                <c:pt idx="27796">
                  <c:v>43510.510416666599</c:v>
                </c:pt>
                <c:pt idx="27797">
                  <c:v>43510.53125</c:v>
                </c:pt>
                <c:pt idx="27798">
                  <c:v>43510.552083333401</c:v>
                </c:pt>
                <c:pt idx="27799">
                  <c:v>43510.572916666599</c:v>
                </c:pt>
                <c:pt idx="27800">
                  <c:v>43510.59375</c:v>
                </c:pt>
                <c:pt idx="27801">
                  <c:v>43510.614583333401</c:v>
                </c:pt>
                <c:pt idx="27802">
                  <c:v>43510.635416666599</c:v>
                </c:pt>
                <c:pt idx="27803">
                  <c:v>43510.65625</c:v>
                </c:pt>
                <c:pt idx="27804">
                  <c:v>43510.677083333401</c:v>
                </c:pt>
                <c:pt idx="27805">
                  <c:v>43510.697916666599</c:v>
                </c:pt>
                <c:pt idx="27806">
                  <c:v>43510.71875</c:v>
                </c:pt>
                <c:pt idx="27807">
                  <c:v>43510.739583333401</c:v>
                </c:pt>
                <c:pt idx="27808">
                  <c:v>43510.760416666599</c:v>
                </c:pt>
                <c:pt idx="27809">
                  <c:v>43510.78125</c:v>
                </c:pt>
                <c:pt idx="27810">
                  <c:v>43510.802083333401</c:v>
                </c:pt>
                <c:pt idx="27811">
                  <c:v>43510.822916666599</c:v>
                </c:pt>
                <c:pt idx="27812">
                  <c:v>43510.84375</c:v>
                </c:pt>
                <c:pt idx="27813">
                  <c:v>43510.864583333401</c:v>
                </c:pt>
                <c:pt idx="27814">
                  <c:v>43510.885416666599</c:v>
                </c:pt>
                <c:pt idx="27815">
                  <c:v>43510.90625</c:v>
                </c:pt>
                <c:pt idx="27816">
                  <c:v>43510.927083333401</c:v>
                </c:pt>
                <c:pt idx="27817">
                  <c:v>43510.947916666599</c:v>
                </c:pt>
                <c:pt idx="27818">
                  <c:v>43510.96875</c:v>
                </c:pt>
                <c:pt idx="27819">
                  <c:v>43510.989583333401</c:v>
                </c:pt>
                <c:pt idx="27820">
                  <c:v>43511.010416666599</c:v>
                </c:pt>
                <c:pt idx="27821">
                  <c:v>43511.03125</c:v>
                </c:pt>
                <c:pt idx="27822">
                  <c:v>43511.052083333401</c:v>
                </c:pt>
                <c:pt idx="27823">
                  <c:v>43511.072916666599</c:v>
                </c:pt>
                <c:pt idx="27824">
                  <c:v>43511.09375</c:v>
                </c:pt>
                <c:pt idx="27825">
                  <c:v>43511.114583333401</c:v>
                </c:pt>
                <c:pt idx="27826">
                  <c:v>43511.135416666599</c:v>
                </c:pt>
                <c:pt idx="27827">
                  <c:v>43511.15625</c:v>
                </c:pt>
                <c:pt idx="27828">
                  <c:v>43511.177083333401</c:v>
                </c:pt>
                <c:pt idx="27829">
                  <c:v>43511.197916666599</c:v>
                </c:pt>
                <c:pt idx="27830">
                  <c:v>43511.21875</c:v>
                </c:pt>
                <c:pt idx="27831">
                  <c:v>43511.239583333401</c:v>
                </c:pt>
                <c:pt idx="27832">
                  <c:v>43511.260416666599</c:v>
                </c:pt>
                <c:pt idx="27833">
                  <c:v>43511.28125</c:v>
                </c:pt>
                <c:pt idx="27834">
                  <c:v>43511.302083333401</c:v>
                </c:pt>
                <c:pt idx="27835">
                  <c:v>43511.322916666599</c:v>
                </c:pt>
                <c:pt idx="27836">
                  <c:v>43511.34375</c:v>
                </c:pt>
                <c:pt idx="27837">
                  <c:v>43511.364583333401</c:v>
                </c:pt>
                <c:pt idx="27838">
                  <c:v>43511.385416666599</c:v>
                </c:pt>
                <c:pt idx="27839">
                  <c:v>43511.40625</c:v>
                </c:pt>
                <c:pt idx="27840">
                  <c:v>43511.427083333401</c:v>
                </c:pt>
                <c:pt idx="27841">
                  <c:v>43511.447916666599</c:v>
                </c:pt>
                <c:pt idx="27842">
                  <c:v>43511.46875</c:v>
                </c:pt>
                <c:pt idx="27843">
                  <c:v>43511.489583333401</c:v>
                </c:pt>
                <c:pt idx="27844">
                  <c:v>43511.510416666599</c:v>
                </c:pt>
                <c:pt idx="27845">
                  <c:v>43511.53125</c:v>
                </c:pt>
                <c:pt idx="27846">
                  <c:v>43511.552083333401</c:v>
                </c:pt>
                <c:pt idx="27847">
                  <c:v>43511.572916666599</c:v>
                </c:pt>
                <c:pt idx="27848">
                  <c:v>43511.59375</c:v>
                </c:pt>
                <c:pt idx="27849">
                  <c:v>43511.614583333401</c:v>
                </c:pt>
                <c:pt idx="27850">
                  <c:v>43511.635416666599</c:v>
                </c:pt>
                <c:pt idx="27851">
                  <c:v>43511.65625</c:v>
                </c:pt>
                <c:pt idx="27852">
                  <c:v>43511.677083333401</c:v>
                </c:pt>
                <c:pt idx="27853">
                  <c:v>43511.697916666599</c:v>
                </c:pt>
                <c:pt idx="27854">
                  <c:v>43511.71875</c:v>
                </c:pt>
                <c:pt idx="27855">
                  <c:v>43511.739583333401</c:v>
                </c:pt>
                <c:pt idx="27856">
                  <c:v>43511.760416666599</c:v>
                </c:pt>
                <c:pt idx="27857">
                  <c:v>43511.78125</c:v>
                </c:pt>
                <c:pt idx="27858">
                  <c:v>43511.802083333401</c:v>
                </c:pt>
                <c:pt idx="27859">
                  <c:v>43511.822916666599</c:v>
                </c:pt>
                <c:pt idx="27860">
                  <c:v>43511.84375</c:v>
                </c:pt>
                <c:pt idx="27861">
                  <c:v>43511.864583333401</c:v>
                </c:pt>
                <c:pt idx="27862">
                  <c:v>43511.885416666599</c:v>
                </c:pt>
                <c:pt idx="27863">
                  <c:v>43511.90625</c:v>
                </c:pt>
                <c:pt idx="27864">
                  <c:v>43511.927083333401</c:v>
                </c:pt>
                <c:pt idx="27865">
                  <c:v>43511.947916666599</c:v>
                </c:pt>
                <c:pt idx="27866">
                  <c:v>43511.96875</c:v>
                </c:pt>
                <c:pt idx="27867">
                  <c:v>43511.989583333401</c:v>
                </c:pt>
                <c:pt idx="27868">
                  <c:v>43512.010416666599</c:v>
                </c:pt>
                <c:pt idx="27869">
                  <c:v>43512.03125</c:v>
                </c:pt>
                <c:pt idx="27870">
                  <c:v>43512.052083333401</c:v>
                </c:pt>
                <c:pt idx="27871">
                  <c:v>43512.072916666599</c:v>
                </c:pt>
                <c:pt idx="27872">
                  <c:v>43512.09375</c:v>
                </c:pt>
                <c:pt idx="27873">
                  <c:v>43512.114583333401</c:v>
                </c:pt>
                <c:pt idx="27874">
                  <c:v>43512.135416666599</c:v>
                </c:pt>
                <c:pt idx="27875">
                  <c:v>43512.15625</c:v>
                </c:pt>
                <c:pt idx="27876">
                  <c:v>43512.177083333401</c:v>
                </c:pt>
                <c:pt idx="27877">
                  <c:v>43512.197916666599</c:v>
                </c:pt>
                <c:pt idx="27878">
                  <c:v>43512.21875</c:v>
                </c:pt>
                <c:pt idx="27879">
                  <c:v>43512.239583333401</c:v>
                </c:pt>
                <c:pt idx="27880">
                  <c:v>43512.260416666599</c:v>
                </c:pt>
                <c:pt idx="27881">
                  <c:v>43512.28125</c:v>
                </c:pt>
                <c:pt idx="27882">
                  <c:v>43512.302083333401</c:v>
                </c:pt>
                <c:pt idx="27883">
                  <c:v>43512.322916666599</c:v>
                </c:pt>
                <c:pt idx="27884">
                  <c:v>43512.34375</c:v>
                </c:pt>
                <c:pt idx="27885">
                  <c:v>43512.364583333401</c:v>
                </c:pt>
                <c:pt idx="27886">
                  <c:v>43512.385416666599</c:v>
                </c:pt>
                <c:pt idx="27887">
                  <c:v>43512.40625</c:v>
                </c:pt>
                <c:pt idx="27888">
                  <c:v>43512.427083333401</c:v>
                </c:pt>
                <c:pt idx="27889">
                  <c:v>43512.447916666599</c:v>
                </c:pt>
                <c:pt idx="27890">
                  <c:v>43512.46875</c:v>
                </c:pt>
                <c:pt idx="27891">
                  <c:v>43512.489583333401</c:v>
                </c:pt>
                <c:pt idx="27892">
                  <c:v>43512.510416666599</c:v>
                </c:pt>
                <c:pt idx="27893">
                  <c:v>43512.53125</c:v>
                </c:pt>
                <c:pt idx="27894">
                  <c:v>43512.552083333401</c:v>
                </c:pt>
                <c:pt idx="27895">
                  <c:v>43512.572916666599</c:v>
                </c:pt>
                <c:pt idx="27896">
                  <c:v>43512.59375</c:v>
                </c:pt>
                <c:pt idx="27897">
                  <c:v>43512.614583333401</c:v>
                </c:pt>
                <c:pt idx="27898">
                  <c:v>43512.635416666599</c:v>
                </c:pt>
                <c:pt idx="27899">
                  <c:v>43512.65625</c:v>
                </c:pt>
                <c:pt idx="27900">
                  <c:v>43512.677083333401</c:v>
                </c:pt>
                <c:pt idx="27901">
                  <c:v>43512.697916666599</c:v>
                </c:pt>
                <c:pt idx="27902">
                  <c:v>43512.71875</c:v>
                </c:pt>
                <c:pt idx="27903">
                  <c:v>43512.739583333401</c:v>
                </c:pt>
                <c:pt idx="27904">
                  <c:v>43512.760416666599</c:v>
                </c:pt>
                <c:pt idx="27905">
                  <c:v>43512.78125</c:v>
                </c:pt>
                <c:pt idx="27906">
                  <c:v>43512.802083333401</c:v>
                </c:pt>
                <c:pt idx="27907">
                  <c:v>43512.822916666599</c:v>
                </c:pt>
                <c:pt idx="27908">
                  <c:v>43512.84375</c:v>
                </c:pt>
                <c:pt idx="27909">
                  <c:v>43512.864583333401</c:v>
                </c:pt>
                <c:pt idx="27910">
                  <c:v>43512.885416666599</c:v>
                </c:pt>
                <c:pt idx="27911">
                  <c:v>43512.90625</c:v>
                </c:pt>
                <c:pt idx="27912">
                  <c:v>43512.927083333401</c:v>
                </c:pt>
                <c:pt idx="27913">
                  <c:v>43512.947916666599</c:v>
                </c:pt>
                <c:pt idx="27914">
                  <c:v>43512.96875</c:v>
                </c:pt>
                <c:pt idx="27915">
                  <c:v>43512.989583333401</c:v>
                </c:pt>
                <c:pt idx="27916">
                  <c:v>43513.010416666599</c:v>
                </c:pt>
                <c:pt idx="27917">
                  <c:v>43513.03125</c:v>
                </c:pt>
                <c:pt idx="27918">
                  <c:v>43513.052083333401</c:v>
                </c:pt>
                <c:pt idx="27919">
                  <c:v>43513.072916666599</c:v>
                </c:pt>
                <c:pt idx="27920">
                  <c:v>43513.09375</c:v>
                </c:pt>
                <c:pt idx="27921">
                  <c:v>43513.114583333401</c:v>
                </c:pt>
                <c:pt idx="27922">
                  <c:v>43513.135416666599</c:v>
                </c:pt>
                <c:pt idx="27923">
                  <c:v>43513.15625</c:v>
                </c:pt>
                <c:pt idx="27924">
                  <c:v>43513.177083333401</c:v>
                </c:pt>
                <c:pt idx="27925">
                  <c:v>43513.197916666599</c:v>
                </c:pt>
                <c:pt idx="27926">
                  <c:v>43513.21875</c:v>
                </c:pt>
                <c:pt idx="27927">
                  <c:v>43513.239583333401</c:v>
                </c:pt>
                <c:pt idx="27928">
                  <c:v>43513.260416666599</c:v>
                </c:pt>
                <c:pt idx="27929">
                  <c:v>43513.28125</c:v>
                </c:pt>
                <c:pt idx="27930">
                  <c:v>43513.302083333401</c:v>
                </c:pt>
                <c:pt idx="27931">
                  <c:v>43513.322916666599</c:v>
                </c:pt>
                <c:pt idx="27932">
                  <c:v>43513.34375</c:v>
                </c:pt>
                <c:pt idx="27933">
                  <c:v>43513.364583333401</c:v>
                </c:pt>
                <c:pt idx="27934">
                  <c:v>43513.385416666599</c:v>
                </c:pt>
                <c:pt idx="27935">
                  <c:v>43513.40625</c:v>
                </c:pt>
                <c:pt idx="27936">
                  <c:v>43513.427083333401</c:v>
                </c:pt>
                <c:pt idx="27937">
                  <c:v>43513.447916666599</c:v>
                </c:pt>
                <c:pt idx="27938">
                  <c:v>43513.46875</c:v>
                </c:pt>
                <c:pt idx="27939">
                  <c:v>43513.489583333401</c:v>
                </c:pt>
                <c:pt idx="27940">
                  <c:v>43513.510416666599</c:v>
                </c:pt>
                <c:pt idx="27941">
                  <c:v>43513.53125</c:v>
                </c:pt>
                <c:pt idx="27942">
                  <c:v>43513.552083333401</c:v>
                </c:pt>
                <c:pt idx="27943">
                  <c:v>43513.572916666599</c:v>
                </c:pt>
                <c:pt idx="27944">
                  <c:v>43513.59375</c:v>
                </c:pt>
                <c:pt idx="27945">
                  <c:v>43513.614583333401</c:v>
                </c:pt>
                <c:pt idx="27946">
                  <c:v>43513.635416666599</c:v>
                </c:pt>
                <c:pt idx="27947">
                  <c:v>43513.65625</c:v>
                </c:pt>
                <c:pt idx="27948">
                  <c:v>43513.677083333401</c:v>
                </c:pt>
                <c:pt idx="27949">
                  <c:v>43513.697916666599</c:v>
                </c:pt>
                <c:pt idx="27950">
                  <c:v>43513.71875</c:v>
                </c:pt>
                <c:pt idx="27951">
                  <c:v>43513.739583333401</c:v>
                </c:pt>
                <c:pt idx="27952">
                  <c:v>43513.760416666599</c:v>
                </c:pt>
                <c:pt idx="27953">
                  <c:v>43513.78125</c:v>
                </c:pt>
                <c:pt idx="27954">
                  <c:v>43513.802083333401</c:v>
                </c:pt>
                <c:pt idx="27955">
                  <c:v>43513.822916666599</c:v>
                </c:pt>
                <c:pt idx="27956">
                  <c:v>43513.84375</c:v>
                </c:pt>
                <c:pt idx="27957">
                  <c:v>43513.864583333401</c:v>
                </c:pt>
                <c:pt idx="27958">
                  <c:v>43513.885416666599</c:v>
                </c:pt>
                <c:pt idx="27959">
                  <c:v>43513.90625</c:v>
                </c:pt>
                <c:pt idx="27960">
                  <c:v>43513.927083333401</c:v>
                </c:pt>
                <c:pt idx="27961">
                  <c:v>43513.947916666599</c:v>
                </c:pt>
                <c:pt idx="27962">
                  <c:v>43513.96875</c:v>
                </c:pt>
                <c:pt idx="27963">
                  <c:v>43513.989583333401</c:v>
                </c:pt>
                <c:pt idx="27964">
                  <c:v>43514.010416666599</c:v>
                </c:pt>
                <c:pt idx="27965">
                  <c:v>43514.03125</c:v>
                </c:pt>
                <c:pt idx="27966">
                  <c:v>43514.052083333401</c:v>
                </c:pt>
                <c:pt idx="27967">
                  <c:v>43514.072916666599</c:v>
                </c:pt>
                <c:pt idx="27968">
                  <c:v>43514.09375</c:v>
                </c:pt>
                <c:pt idx="27969">
                  <c:v>43514.114583333401</c:v>
                </c:pt>
                <c:pt idx="27970">
                  <c:v>43514.135416666599</c:v>
                </c:pt>
                <c:pt idx="27971">
                  <c:v>43514.15625</c:v>
                </c:pt>
                <c:pt idx="27972">
                  <c:v>43514.177083333401</c:v>
                </c:pt>
                <c:pt idx="27973">
                  <c:v>43514.197916666599</c:v>
                </c:pt>
                <c:pt idx="27974">
                  <c:v>43514.21875</c:v>
                </c:pt>
                <c:pt idx="27975">
                  <c:v>43514.239583333401</c:v>
                </c:pt>
                <c:pt idx="27976">
                  <c:v>43514.260416666599</c:v>
                </c:pt>
                <c:pt idx="27977">
                  <c:v>43514.28125</c:v>
                </c:pt>
                <c:pt idx="27978">
                  <c:v>43514.302083333401</c:v>
                </c:pt>
                <c:pt idx="27979">
                  <c:v>43514.322916666599</c:v>
                </c:pt>
                <c:pt idx="27980">
                  <c:v>43514.34375</c:v>
                </c:pt>
                <c:pt idx="27981">
                  <c:v>43514.364583333401</c:v>
                </c:pt>
                <c:pt idx="27982">
                  <c:v>43514.385416666599</c:v>
                </c:pt>
                <c:pt idx="27983">
                  <c:v>43514.40625</c:v>
                </c:pt>
                <c:pt idx="27984">
                  <c:v>43514.427083333401</c:v>
                </c:pt>
                <c:pt idx="27985">
                  <c:v>43514.447916666599</c:v>
                </c:pt>
                <c:pt idx="27986">
                  <c:v>43514.46875</c:v>
                </c:pt>
                <c:pt idx="27987">
                  <c:v>43514.489583333401</c:v>
                </c:pt>
                <c:pt idx="27988">
                  <c:v>43514.510416666599</c:v>
                </c:pt>
                <c:pt idx="27989">
                  <c:v>43514.53125</c:v>
                </c:pt>
                <c:pt idx="27990">
                  <c:v>43514.552083333401</c:v>
                </c:pt>
                <c:pt idx="27991">
                  <c:v>43514.572916666599</c:v>
                </c:pt>
                <c:pt idx="27992">
                  <c:v>43514.59375</c:v>
                </c:pt>
                <c:pt idx="27993">
                  <c:v>43514.614583333401</c:v>
                </c:pt>
                <c:pt idx="27994">
                  <c:v>43514.635416666599</c:v>
                </c:pt>
                <c:pt idx="27995">
                  <c:v>43514.65625</c:v>
                </c:pt>
                <c:pt idx="27996">
                  <c:v>43514.677083333401</c:v>
                </c:pt>
                <c:pt idx="27997">
                  <c:v>43514.697916666599</c:v>
                </c:pt>
                <c:pt idx="27998">
                  <c:v>43514.71875</c:v>
                </c:pt>
                <c:pt idx="27999">
                  <c:v>43514.739583333401</c:v>
                </c:pt>
                <c:pt idx="28000">
                  <c:v>43514.760416666599</c:v>
                </c:pt>
                <c:pt idx="28001">
                  <c:v>43514.78125</c:v>
                </c:pt>
                <c:pt idx="28002">
                  <c:v>43514.802083333401</c:v>
                </c:pt>
                <c:pt idx="28003">
                  <c:v>43514.822916666599</c:v>
                </c:pt>
                <c:pt idx="28004">
                  <c:v>43514.84375</c:v>
                </c:pt>
                <c:pt idx="28005">
                  <c:v>43514.864583333401</c:v>
                </c:pt>
                <c:pt idx="28006">
                  <c:v>43514.885416666599</c:v>
                </c:pt>
                <c:pt idx="28007">
                  <c:v>43514.90625</c:v>
                </c:pt>
                <c:pt idx="28008">
                  <c:v>43514.927083333401</c:v>
                </c:pt>
                <c:pt idx="28009">
                  <c:v>43514.947916666599</c:v>
                </c:pt>
                <c:pt idx="28010">
                  <c:v>43514.96875</c:v>
                </c:pt>
                <c:pt idx="28011">
                  <c:v>43514.989583333401</c:v>
                </c:pt>
                <c:pt idx="28012">
                  <c:v>43515.010416666599</c:v>
                </c:pt>
                <c:pt idx="28013">
                  <c:v>43515.03125</c:v>
                </c:pt>
                <c:pt idx="28014">
                  <c:v>43515.052083333401</c:v>
                </c:pt>
                <c:pt idx="28015">
                  <c:v>43515.072916666599</c:v>
                </c:pt>
                <c:pt idx="28016">
                  <c:v>43515.09375</c:v>
                </c:pt>
                <c:pt idx="28017">
                  <c:v>43515.114583333401</c:v>
                </c:pt>
                <c:pt idx="28018">
                  <c:v>43515.135416666599</c:v>
                </c:pt>
                <c:pt idx="28019">
                  <c:v>43515.15625</c:v>
                </c:pt>
                <c:pt idx="28020">
                  <c:v>43515.177083333401</c:v>
                </c:pt>
                <c:pt idx="28021">
                  <c:v>43515.197916666599</c:v>
                </c:pt>
                <c:pt idx="28022">
                  <c:v>43515.21875</c:v>
                </c:pt>
                <c:pt idx="28023">
                  <c:v>43515.239583333401</c:v>
                </c:pt>
                <c:pt idx="28024">
                  <c:v>43515.260416666599</c:v>
                </c:pt>
                <c:pt idx="28025">
                  <c:v>43515.28125</c:v>
                </c:pt>
                <c:pt idx="28026">
                  <c:v>43515.302083333401</c:v>
                </c:pt>
                <c:pt idx="28027">
                  <c:v>43515.322916666599</c:v>
                </c:pt>
                <c:pt idx="28028">
                  <c:v>43515.34375</c:v>
                </c:pt>
                <c:pt idx="28029">
                  <c:v>43515.364583333401</c:v>
                </c:pt>
                <c:pt idx="28030">
                  <c:v>43515.385416666599</c:v>
                </c:pt>
                <c:pt idx="28031">
                  <c:v>43515.40625</c:v>
                </c:pt>
                <c:pt idx="28032">
                  <c:v>43515.427083333401</c:v>
                </c:pt>
                <c:pt idx="28033">
                  <c:v>43515.447916666599</c:v>
                </c:pt>
                <c:pt idx="28034">
                  <c:v>43515.46875</c:v>
                </c:pt>
                <c:pt idx="28035">
                  <c:v>43515.489583333401</c:v>
                </c:pt>
                <c:pt idx="28036">
                  <c:v>43515.510416666599</c:v>
                </c:pt>
                <c:pt idx="28037">
                  <c:v>43515.53125</c:v>
                </c:pt>
                <c:pt idx="28038">
                  <c:v>43515.552083333401</c:v>
                </c:pt>
                <c:pt idx="28039">
                  <c:v>43515.572916666599</c:v>
                </c:pt>
                <c:pt idx="28040">
                  <c:v>43515.59375</c:v>
                </c:pt>
                <c:pt idx="28041">
                  <c:v>43515.614583333401</c:v>
                </c:pt>
                <c:pt idx="28042">
                  <c:v>43515.635416666599</c:v>
                </c:pt>
                <c:pt idx="28043">
                  <c:v>43515.65625</c:v>
                </c:pt>
                <c:pt idx="28044">
                  <c:v>43515.677083333401</c:v>
                </c:pt>
                <c:pt idx="28045">
                  <c:v>43515.697916666599</c:v>
                </c:pt>
                <c:pt idx="28046">
                  <c:v>43515.71875</c:v>
                </c:pt>
                <c:pt idx="28047">
                  <c:v>43515.739583333401</c:v>
                </c:pt>
                <c:pt idx="28048">
                  <c:v>43515.760416666599</c:v>
                </c:pt>
                <c:pt idx="28049">
                  <c:v>43515.78125</c:v>
                </c:pt>
                <c:pt idx="28050">
                  <c:v>43515.802083333401</c:v>
                </c:pt>
                <c:pt idx="28051">
                  <c:v>43515.822916666599</c:v>
                </c:pt>
                <c:pt idx="28052">
                  <c:v>43515.84375</c:v>
                </c:pt>
                <c:pt idx="28053">
                  <c:v>43515.864583333401</c:v>
                </c:pt>
                <c:pt idx="28054">
                  <c:v>43515.885416666599</c:v>
                </c:pt>
                <c:pt idx="28055">
                  <c:v>43515.90625</c:v>
                </c:pt>
                <c:pt idx="28056">
                  <c:v>43515.927083333401</c:v>
                </c:pt>
                <c:pt idx="28057">
                  <c:v>43515.947916666599</c:v>
                </c:pt>
                <c:pt idx="28058">
                  <c:v>43515.96875</c:v>
                </c:pt>
                <c:pt idx="28059">
                  <c:v>43515.989583333401</c:v>
                </c:pt>
                <c:pt idx="28060">
                  <c:v>43516.010416666599</c:v>
                </c:pt>
                <c:pt idx="28061">
                  <c:v>43516.03125</c:v>
                </c:pt>
                <c:pt idx="28062">
                  <c:v>43516.052083333401</c:v>
                </c:pt>
                <c:pt idx="28063">
                  <c:v>43516.072916666599</c:v>
                </c:pt>
                <c:pt idx="28064">
                  <c:v>43516.09375</c:v>
                </c:pt>
                <c:pt idx="28065">
                  <c:v>43516.114583333401</c:v>
                </c:pt>
                <c:pt idx="28066">
                  <c:v>43516.135416666599</c:v>
                </c:pt>
                <c:pt idx="28067">
                  <c:v>43516.15625</c:v>
                </c:pt>
                <c:pt idx="28068">
                  <c:v>43516.177083333401</c:v>
                </c:pt>
                <c:pt idx="28069">
                  <c:v>43516.197916666599</c:v>
                </c:pt>
                <c:pt idx="28070">
                  <c:v>43516.21875</c:v>
                </c:pt>
                <c:pt idx="28071">
                  <c:v>43516.239583333401</c:v>
                </c:pt>
                <c:pt idx="28072">
                  <c:v>43516.260416666599</c:v>
                </c:pt>
                <c:pt idx="28073">
                  <c:v>43516.28125</c:v>
                </c:pt>
                <c:pt idx="28074">
                  <c:v>43516.302083333401</c:v>
                </c:pt>
                <c:pt idx="28075">
                  <c:v>43516.322916666599</c:v>
                </c:pt>
                <c:pt idx="28076">
                  <c:v>43516.34375</c:v>
                </c:pt>
                <c:pt idx="28077">
                  <c:v>43516.364583333401</c:v>
                </c:pt>
                <c:pt idx="28078">
                  <c:v>43516.385416666599</c:v>
                </c:pt>
                <c:pt idx="28079">
                  <c:v>43516.40625</c:v>
                </c:pt>
                <c:pt idx="28080">
                  <c:v>43516.427083333401</c:v>
                </c:pt>
                <c:pt idx="28081">
                  <c:v>43516.447916666599</c:v>
                </c:pt>
                <c:pt idx="28082">
                  <c:v>43516.46875</c:v>
                </c:pt>
                <c:pt idx="28083">
                  <c:v>43516.489583333401</c:v>
                </c:pt>
                <c:pt idx="28084">
                  <c:v>43516.510416666599</c:v>
                </c:pt>
                <c:pt idx="28085">
                  <c:v>43516.53125</c:v>
                </c:pt>
                <c:pt idx="28086">
                  <c:v>43516.552083333401</c:v>
                </c:pt>
                <c:pt idx="28087">
                  <c:v>43516.572916666599</c:v>
                </c:pt>
                <c:pt idx="28088">
                  <c:v>43516.59375</c:v>
                </c:pt>
                <c:pt idx="28089">
                  <c:v>43516.614583333401</c:v>
                </c:pt>
                <c:pt idx="28090">
                  <c:v>43516.635416666599</c:v>
                </c:pt>
                <c:pt idx="28091">
                  <c:v>43516.65625</c:v>
                </c:pt>
                <c:pt idx="28092">
                  <c:v>43516.677083333401</c:v>
                </c:pt>
                <c:pt idx="28093">
                  <c:v>43516.697916666599</c:v>
                </c:pt>
                <c:pt idx="28094">
                  <c:v>43516.71875</c:v>
                </c:pt>
                <c:pt idx="28095">
                  <c:v>43516.739583333401</c:v>
                </c:pt>
                <c:pt idx="28096">
                  <c:v>43516.760416666599</c:v>
                </c:pt>
                <c:pt idx="28097">
                  <c:v>43516.78125</c:v>
                </c:pt>
                <c:pt idx="28098">
                  <c:v>43516.802083333401</c:v>
                </c:pt>
                <c:pt idx="28099">
                  <c:v>43516.822916666599</c:v>
                </c:pt>
                <c:pt idx="28100">
                  <c:v>43516.84375</c:v>
                </c:pt>
                <c:pt idx="28101">
                  <c:v>43516.864583333401</c:v>
                </c:pt>
                <c:pt idx="28102">
                  <c:v>43516.885416666599</c:v>
                </c:pt>
                <c:pt idx="28103">
                  <c:v>43516.90625</c:v>
                </c:pt>
                <c:pt idx="28104">
                  <c:v>43516.927083333401</c:v>
                </c:pt>
                <c:pt idx="28105">
                  <c:v>43516.947916666599</c:v>
                </c:pt>
                <c:pt idx="28106">
                  <c:v>43516.96875</c:v>
                </c:pt>
                <c:pt idx="28107">
                  <c:v>43516.989583333401</c:v>
                </c:pt>
                <c:pt idx="28108">
                  <c:v>43517.010416666599</c:v>
                </c:pt>
                <c:pt idx="28109">
                  <c:v>43517.03125</c:v>
                </c:pt>
                <c:pt idx="28110">
                  <c:v>43517.052083333401</c:v>
                </c:pt>
                <c:pt idx="28111">
                  <c:v>43517.072916666599</c:v>
                </c:pt>
                <c:pt idx="28112">
                  <c:v>43517.09375</c:v>
                </c:pt>
                <c:pt idx="28113">
                  <c:v>43517.114583333401</c:v>
                </c:pt>
                <c:pt idx="28114">
                  <c:v>43517.135416666599</c:v>
                </c:pt>
                <c:pt idx="28115">
                  <c:v>43517.15625</c:v>
                </c:pt>
                <c:pt idx="28116">
                  <c:v>43517.177083333401</c:v>
                </c:pt>
                <c:pt idx="28117">
                  <c:v>43517.197916666599</c:v>
                </c:pt>
                <c:pt idx="28118">
                  <c:v>43517.21875</c:v>
                </c:pt>
                <c:pt idx="28119">
                  <c:v>43517.239583333401</c:v>
                </c:pt>
                <c:pt idx="28120">
                  <c:v>43517.260416666599</c:v>
                </c:pt>
                <c:pt idx="28121">
                  <c:v>43517.28125</c:v>
                </c:pt>
                <c:pt idx="28122">
                  <c:v>43517.302083333401</c:v>
                </c:pt>
                <c:pt idx="28123">
                  <c:v>43517.322916666599</c:v>
                </c:pt>
                <c:pt idx="28124">
                  <c:v>43517.34375</c:v>
                </c:pt>
                <c:pt idx="28125">
                  <c:v>43517.364583333401</c:v>
                </c:pt>
                <c:pt idx="28126">
                  <c:v>43517.385416666599</c:v>
                </c:pt>
                <c:pt idx="28127">
                  <c:v>43517.40625</c:v>
                </c:pt>
                <c:pt idx="28128">
                  <c:v>43517.427083333401</c:v>
                </c:pt>
                <c:pt idx="28129">
                  <c:v>43517.447916666599</c:v>
                </c:pt>
                <c:pt idx="28130">
                  <c:v>43517.46875</c:v>
                </c:pt>
                <c:pt idx="28131">
                  <c:v>43517.489583333401</c:v>
                </c:pt>
                <c:pt idx="28132">
                  <c:v>43517.510416666599</c:v>
                </c:pt>
                <c:pt idx="28133">
                  <c:v>43517.53125</c:v>
                </c:pt>
                <c:pt idx="28134">
                  <c:v>43517.552083333401</c:v>
                </c:pt>
                <c:pt idx="28135">
                  <c:v>43517.572916666599</c:v>
                </c:pt>
                <c:pt idx="28136">
                  <c:v>43517.59375</c:v>
                </c:pt>
                <c:pt idx="28137">
                  <c:v>43517.614583333401</c:v>
                </c:pt>
                <c:pt idx="28138">
                  <c:v>43517.635416666599</c:v>
                </c:pt>
                <c:pt idx="28139">
                  <c:v>43517.65625</c:v>
                </c:pt>
                <c:pt idx="28140">
                  <c:v>43517.677083333401</c:v>
                </c:pt>
                <c:pt idx="28141">
                  <c:v>43517.697916666599</c:v>
                </c:pt>
                <c:pt idx="28142">
                  <c:v>43517.71875</c:v>
                </c:pt>
                <c:pt idx="28143">
                  <c:v>43517.739583333401</c:v>
                </c:pt>
                <c:pt idx="28144">
                  <c:v>43517.760416666599</c:v>
                </c:pt>
                <c:pt idx="28145">
                  <c:v>43517.78125</c:v>
                </c:pt>
                <c:pt idx="28146">
                  <c:v>43517.802083333401</c:v>
                </c:pt>
                <c:pt idx="28147">
                  <c:v>43517.822916666599</c:v>
                </c:pt>
                <c:pt idx="28148">
                  <c:v>43517.84375</c:v>
                </c:pt>
                <c:pt idx="28149">
                  <c:v>43517.864583333401</c:v>
                </c:pt>
                <c:pt idx="28150">
                  <c:v>43517.885416666599</c:v>
                </c:pt>
                <c:pt idx="28151">
                  <c:v>43517.90625</c:v>
                </c:pt>
                <c:pt idx="28152">
                  <c:v>43517.927083333401</c:v>
                </c:pt>
                <c:pt idx="28153">
                  <c:v>43517.947916666599</c:v>
                </c:pt>
                <c:pt idx="28154">
                  <c:v>43517.96875</c:v>
                </c:pt>
                <c:pt idx="28155">
                  <c:v>43517.989583333401</c:v>
                </c:pt>
                <c:pt idx="28156">
                  <c:v>43518.010416666599</c:v>
                </c:pt>
                <c:pt idx="28157">
                  <c:v>43518.03125</c:v>
                </c:pt>
                <c:pt idx="28158">
                  <c:v>43518.052083333401</c:v>
                </c:pt>
                <c:pt idx="28159">
                  <c:v>43518.072916666599</c:v>
                </c:pt>
                <c:pt idx="28160">
                  <c:v>43518.09375</c:v>
                </c:pt>
                <c:pt idx="28161">
                  <c:v>43518.114583333401</c:v>
                </c:pt>
                <c:pt idx="28162">
                  <c:v>43518.135416666599</c:v>
                </c:pt>
                <c:pt idx="28163">
                  <c:v>43518.15625</c:v>
                </c:pt>
                <c:pt idx="28164">
                  <c:v>43518.177083333401</c:v>
                </c:pt>
                <c:pt idx="28165">
                  <c:v>43518.197916666599</c:v>
                </c:pt>
                <c:pt idx="28166">
                  <c:v>43518.21875</c:v>
                </c:pt>
                <c:pt idx="28167">
                  <c:v>43518.239583333401</c:v>
                </c:pt>
                <c:pt idx="28168">
                  <c:v>43518.260416666599</c:v>
                </c:pt>
                <c:pt idx="28169">
                  <c:v>43518.28125</c:v>
                </c:pt>
                <c:pt idx="28170">
                  <c:v>43518.302083333401</c:v>
                </c:pt>
                <c:pt idx="28171">
                  <c:v>43518.322916666599</c:v>
                </c:pt>
                <c:pt idx="28172">
                  <c:v>43518.34375</c:v>
                </c:pt>
                <c:pt idx="28173">
                  <c:v>43518.364583333401</c:v>
                </c:pt>
                <c:pt idx="28174">
                  <c:v>43518.385416666599</c:v>
                </c:pt>
                <c:pt idx="28175">
                  <c:v>43518.40625</c:v>
                </c:pt>
                <c:pt idx="28176">
                  <c:v>43518.427083333401</c:v>
                </c:pt>
                <c:pt idx="28177">
                  <c:v>43518.447916666599</c:v>
                </c:pt>
                <c:pt idx="28178">
                  <c:v>43518.46875</c:v>
                </c:pt>
                <c:pt idx="28179">
                  <c:v>43518.489583333401</c:v>
                </c:pt>
                <c:pt idx="28180">
                  <c:v>43518.510416666599</c:v>
                </c:pt>
                <c:pt idx="28181">
                  <c:v>43518.53125</c:v>
                </c:pt>
                <c:pt idx="28182">
                  <c:v>43518.552083333401</c:v>
                </c:pt>
                <c:pt idx="28183">
                  <c:v>43518.572916666599</c:v>
                </c:pt>
                <c:pt idx="28184">
                  <c:v>43518.59375</c:v>
                </c:pt>
                <c:pt idx="28185">
                  <c:v>43518.614583333401</c:v>
                </c:pt>
                <c:pt idx="28186">
                  <c:v>43518.635416666599</c:v>
                </c:pt>
                <c:pt idx="28187">
                  <c:v>43518.65625</c:v>
                </c:pt>
                <c:pt idx="28188">
                  <c:v>43518.677083333401</c:v>
                </c:pt>
                <c:pt idx="28189">
                  <c:v>43518.697916666599</c:v>
                </c:pt>
                <c:pt idx="28190">
                  <c:v>43518.71875</c:v>
                </c:pt>
                <c:pt idx="28191">
                  <c:v>43518.739583333401</c:v>
                </c:pt>
                <c:pt idx="28192">
                  <c:v>43518.760416666599</c:v>
                </c:pt>
                <c:pt idx="28193">
                  <c:v>43518.78125</c:v>
                </c:pt>
                <c:pt idx="28194">
                  <c:v>43518.802083333401</c:v>
                </c:pt>
                <c:pt idx="28195">
                  <c:v>43518.822916666599</c:v>
                </c:pt>
                <c:pt idx="28196">
                  <c:v>43518.84375</c:v>
                </c:pt>
                <c:pt idx="28197">
                  <c:v>43518.864583333401</c:v>
                </c:pt>
                <c:pt idx="28198">
                  <c:v>43518.885416666599</c:v>
                </c:pt>
                <c:pt idx="28199">
                  <c:v>43518.90625</c:v>
                </c:pt>
                <c:pt idx="28200">
                  <c:v>43518.927083333401</c:v>
                </c:pt>
                <c:pt idx="28201">
                  <c:v>43518.947916666599</c:v>
                </c:pt>
                <c:pt idx="28202">
                  <c:v>43518.96875</c:v>
                </c:pt>
                <c:pt idx="28203">
                  <c:v>43518.989583333401</c:v>
                </c:pt>
                <c:pt idx="28204">
                  <c:v>43519.010416666599</c:v>
                </c:pt>
                <c:pt idx="28205">
                  <c:v>43519.03125</c:v>
                </c:pt>
                <c:pt idx="28206">
                  <c:v>43519.052083333401</c:v>
                </c:pt>
                <c:pt idx="28207">
                  <c:v>43519.072916666599</c:v>
                </c:pt>
                <c:pt idx="28208">
                  <c:v>43519.09375</c:v>
                </c:pt>
                <c:pt idx="28209">
                  <c:v>43519.114583333401</c:v>
                </c:pt>
                <c:pt idx="28210">
                  <c:v>43519.135416666599</c:v>
                </c:pt>
                <c:pt idx="28211">
                  <c:v>43519.15625</c:v>
                </c:pt>
                <c:pt idx="28212">
                  <c:v>43519.177083333401</c:v>
                </c:pt>
                <c:pt idx="28213">
                  <c:v>43519.197916666599</c:v>
                </c:pt>
                <c:pt idx="28214">
                  <c:v>43519.21875</c:v>
                </c:pt>
                <c:pt idx="28215">
                  <c:v>43519.239583333401</c:v>
                </c:pt>
                <c:pt idx="28216">
                  <c:v>43519.260416666599</c:v>
                </c:pt>
                <c:pt idx="28217">
                  <c:v>43519.28125</c:v>
                </c:pt>
                <c:pt idx="28218">
                  <c:v>43519.302083333401</c:v>
                </c:pt>
                <c:pt idx="28219">
                  <c:v>43519.322916666599</c:v>
                </c:pt>
                <c:pt idx="28220">
                  <c:v>43519.34375</c:v>
                </c:pt>
                <c:pt idx="28221">
                  <c:v>43519.364583333401</c:v>
                </c:pt>
                <c:pt idx="28222">
                  <c:v>43519.385416666599</c:v>
                </c:pt>
                <c:pt idx="28223">
                  <c:v>43519.40625</c:v>
                </c:pt>
                <c:pt idx="28224">
                  <c:v>43519.427083333401</c:v>
                </c:pt>
                <c:pt idx="28225">
                  <c:v>43519.447916666599</c:v>
                </c:pt>
                <c:pt idx="28226">
                  <c:v>43519.46875</c:v>
                </c:pt>
                <c:pt idx="28227">
                  <c:v>43519.489583333401</c:v>
                </c:pt>
                <c:pt idx="28228">
                  <c:v>43519.510416666599</c:v>
                </c:pt>
                <c:pt idx="28229">
                  <c:v>43519.53125</c:v>
                </c:pt>
                <c:pt idx="28230">
                  <c:v>43519.552083333401</c:v>
                </c:pt>
                <c:pt idx="28231">
                  <c:v>43519.572916666599</c:v>
                </c:pt>
                <c:pt idx="28232">
                  <c:v>43519.59375</c:v>
                </c:pt>
                <c:pt idx="28233">
                  <c:v>43519.614583333401</c:v>
                </c:pt>
                <c:pt idx="28234">
                  <c:v>43519.635416666599</c:v>
                </c:pt>
                <c:pt idx="28235">
                  <c:v>43519.65625</c:v>
                </c:pt>
                <c:pt idx="28236">
                  <c:v>43519.677083333401</c:v>
                </c:pt>
                <c:pt idx="28237">
                  <c:v>43519.697916666599</c:v>
                </c:pt>
                <c:pt idx="28238">
                  <c:v>43519.71875</c:v>
                </c:pt>
                <c:pt idx="28239">
                  <c:v>43519.739583333401</c:v>
                </c:pt>
                <c:pt idx="28240">
                  <c:v>43519.760416666599</c:v>
                </c:pt>
                <c:pt idx="28241">
                  <c:v>43519.78125</c:v>
                </c:pt>
                <c:pt idx="28242">
                  <c:v>43519.802083333401</c:v>
                </c:pt>
                <c:pt idx="28243">
                  <c:v>43519.822916666599</c:v>
                </c:pt>
                <c:pt idx="28244">
                  <c:v>43519.84375</c:v>
                </c:pt>
                <c:pt idx="28245">
                  <c:v>43519.864583333401</c:v>
                </c:pt>
                <c:pt idx="28246">
                  <c:v>43519.885416666599</c:v>
                </c:pt>
                <c:pt idx="28247">
                  <c:v>43519.90625</c:v>
                </c:pt>
                <c:pt idx="28248">
                  <c:v>43519.927083333401</c:v>
                </c:pt>
                <c:pt idx="28249">
                  <c:v>43519.947916666599</c:v>
                </c:pt>
                <c:pt idx="28250">
                  <c:v>43519.96875</c:v>
                </c:pt>
                <c:pt idx="28251">
                  <c:v>43519.989583333401</c:v>
                </c:pt>
                <c:pt idx="28252">
                  <c:v>43520.010416666599</c:v>
                </c:pt>
                <c:pt idx="28253">
                  <c:v>43520.03125</c:v>
                </c:pt>
                <c:pt idx="28254">
                  <c:v>43520.052083333401</c:v>
                </c:pt>
                <c:pt idx="28255">
                  <c:v>43520.072916666599</c:v>
                </c:pt>
                <c:pt idx="28256">
                  <c:v>43520.09375</c:v>
                </c:pt>
                <c:pt idx="28257">
                  <c:v>43520.114583333401</c:v>
                </c:pt>
                <c:pt idx="28258">
                  <c:v>43520.135416666599</c:v>
                </c:pt>
                <c:pt idx="28259">
                  <c:v>43520.15625</c:v>
                </c:pt>
                <c:pt idx="28260">
                  <c:v>43520.177083333401</c:v>
                </c:pt>
                <c:pt idx="28261">
                  <c:v>43520.197916666599</c:v>
                </c:pt>
                <c:pt idx="28262">
                  <c:v>43520.21875</c:v>
                </c:pt>
                <c:pt idx="28263">
                  <c:v>43520.239583333401</c:v>
                </c:pt>
                <c:pt idx="28264">
                  <c:v>43520.260416666599</c:v>
                </c:pt>
                <c:pt idx="28265">
                  <c:v>43520.28125</c:v>
                </c:pt>
                <c:pt idx="28266">
                  <c:v>43520.302083333401</c:v>
                </c:pt>
                <c:pt idx="28267">
                  <c:v>43520.322916666599</c:v>
                </c:pt>
                <c:pt idx="28268">
                  <c:v>43520.34375</c:v>
                </c:pt>
                <c:pt idx="28269">
                  <c:v>43520.364583333401</c:v>
                </c:pt>
                <c:pt idx="28270">
                  <c:v>43520.385416666599</c:v>
                </c:pt>
                <c:pt idx="28271">
                  <c:v>43520.40625</c:v>
                </c:pt>
                <c:pt idx="28272">
                  <c:v>43520.427083333401</c:v>
                </c:pt>
                <c:pt idx="28273">
                  <c:v>43520.447916666599</c:v>
                </c:pt>
                <c:pt idx="28274">
                  <c:v>43520.46875</c:v>
                </c:pt>
                <c:pt idx="28275">
                  <c:v>43520.489583333401</c:v>
                </c:pt>
                <c:pt idx="28276">
                  <c:v>43520.510416666599</c:v>
                </c:pt>
                <c:pt idx="28277">
                  <c:v>43520.53125</c:v>
                </c:pt>
                <c:pt idx="28278">
                  <c:v>43520.552083333401</c:v>
                </c:pt>
                <c:pt idx="28279">
                  <c:v>43520.572916666599</c:v>
                </c:pt>
                <c:pt idx="28280">
                  <c:v>43520.59375</c:v>
                </c:pt>
                <c:pt idx="28281">
                  <c:v>43520.614583333401</c:v>
                </c:pt>
                <c:pt idx="28282">
                  <c:v>43520.635416666599</c:v>
                </c:pt>
                <c:pt idx="28283">
                  <c:v>43520.65625</c:v>
                </c:pt>
                <c:pt idx="28284">
                  <c:v>43520.677083333401</c:v>
                </c:pt>
                <c:pt idx="28285">
                  <c:v>43520.697916666599</c:v>
                </c:pt>
                <c:pt idx="28286">
                  <c:v>43520.71875</c:v>
                </c:pt>
                <c:pt idx="28287">
                  <c:v>43520.739583333401</c:v>
                </c:pt>
                <c:pt idx="28288">
                  <c:v>43520.760416666599</c:v>
                </c:pt>
                <c:pt idx="28289">
                  <c:v>43520.78125</c:v>
                </c:pt>
                <c:pt idx="28290">
                  <c:v>43520.802083333401</c:v>
                </c:pt>
                <c:pt idx="28291">
                  <c:v>43520.822916666599</c:v>
                </c:pt>
                <c:pt idx="28292">
                  <c:v>43520.84375</c:v>
                </c:pt>
                <c:pt idx="28293">
                  <c:v>43520.864583333401</c:v>
                </c:pt>
                <c:pt idx="28294">
                  <c:v>43520.885416666599</c:v>
                </c:pt>
                <c:pt idx="28295">
                  <c:v>43520.90625</c:v>
                </c:pt>
                <c:pt idx="28296">
                  <c:v>43520.927083333401</c:v>
                </c:pt>
                <c:pt idx="28297">
                  <c:v>43520.947916666599</c:v>
                </c:pt>
                <c:pt idx="28298">
                  <c:v>43520.96875</c:v>
                </c:pt>
                <c:pt idx="28299">
                  <c:v>43520.989583333401</c:v>
                </c:pt>
                <c:pt idx="28300">
                  <c:v>43521.010416666599</c:v>
                </c:pt>
                <c:pt idx="28301">
                  <c:v>43521.03125</c:v>
                </c:pt>
                <c:pt idx="28302">
                  <c:v>43521.052083333401</c:v>
                </c:pt>
                <c:pt idx="28303">
                  <c:v>43521.072916666599</c:v>
                </c:pt>
                <c:pt idx="28304">
                  <c:v>43521.09375</c:v>
                </c:pt>
                <c:pt idx="28305">
                  <c:v>43521.114583333401</c:v>
                </c:pt>
                <c:pt idx="28306">
                  <c:v>43521.135416666599</c:v>
                </c:pt>
                <c:pt idx="28307">
                  <c:v>43521.15625</c:v>
                </c:pt>
                <c:pt idx="28308">
                  <c:v>43521.177083333401</c:v>
                </c:pt>
                <c:pt idx="28309">
                  <c:v>43521.197916666599</c:v>
                </c:pt>
                <c:pt idx="28310">
                  <c:v>43521.21875</c:v>
                </c:pt>
                <c:pt idx="28311">
                  <c:v>43521.239583333401</c:v>
                </c:pt>
                <c:pt idx="28312">
                  <c:v>43521.260416666599</c:v>
                </c:pt>
                <c:pt idx="28313">
                  <c:v>43521.28125</c:v>
                </c:pt>
                <c:pt idx="28314">
                  <c:v>43521.302083333401</c:v>
                </c:pt>
                <c:pt idx="28315">
                  <c:v>43521.322916666599</c:v>
                </c:pt>
                <c:pt idx="28316">
                  <c:v>43521.34375</c:v>
                </c:pt>
                <c:pt idx="28317">
                  <c:v>43521.364583333401</c:v>
                </c:pt>
                <c:pt idx="28318">
                  <c:v>43521.385416666599</c:v>
                </c:pt>
                <c:pt idx="28319">
                  <c:v>43521.40625</c:v>
                </c:pt>
                <c:pt idx="28320">
                  <c:v>43521.427083333401</c:v>
                </c:pt>
                <c:pt idx="28321">
                  <c:v>43521.447916666599</c:v>
                </c:pt>
                <c:pt idx="28322">
                  <c:v>43521.46875</c:v>
                </c:pt>
                <c:pt idx="28323">
                  <c:v>43521.489583333401</c:v>
                </c:pt>
                <c:pt idx="28324">
                  <c:v>43521.510416666599</c:v>
                </c:pt>
                <c:pt idx="28325">
                  <c:v>43521.53125</c:v>
                </c:pt>
                <c:pt idx="28326">
                  <c:v>43521.552083333401</c:v>
                </c:pt>
                <c:pt idx="28327">
                  <c:v>43521.572916666599</c:v>
                </c:pt>
                <c:pt idx="28328">
                  <c:v>43521.59375</c:v>
                </c:pt>
                <c:pt idx="28329">
                  <c:v>43521.614583333401</c:v>
                </c:pt>
                <c:pt idx="28330">
                  <c:v>43521.635416666599</c:v>
                </c:pt>
                <c:pt idx="28331">
                  <c:v>43521.65625</c:v>
                </c:pt>
                <c:pt idx="28332">
                  <c:v>43521.677083333401</c:v>
                </c:pt>
                <c:pt idx="28333">
                  <c:v>43521.697916666599</c:v>
                </c:pt>
                <c:pt idx="28334">
                  <c:v>43521.71875</c:v>
                </c:pt>
                <c:pt idx="28335">
                  <c:v>43521.739583333401</c:v>
                </c:pt>
                <c:pt idx="28336">
                  <c:v>43521.760416666599</c:v>
                </c:pt>
                <c:pt idx="28337">
                  <c:v>43521.78125</c:v>
                </c:pt>
                <c:pt idx="28338">
                  <c:v>43521.802083333401</c:v>
                </c:pt>
                <c:pt idx="28339">
                  <c:v>43521.822916666599</c:v>
                </c:pt>
                <c:pt idx="28340">
                  <c:v>43521.84375</c:v>
                </c:pt>
                <c:pt idx="28341">
                  <c:v>43521.864583333401</c:v>
                </c:pt>
                <c:pt idx="28342">
                  <c:v>43521.885416666599</c:v>
                </c:pt>
                <c:pt idx="28343">
                  <c:v>43521.90625</c:v>
                </c:pt>
                <c:pt idx="28344">
                  <c:v>43521.927083333401</c:v>
                </c:pt>
                <c:pt idx="28345">
                  <c:v>43521.947916666599</c:v>
                </c:pt>
                <c:pt idx="28346">
                  <c:v>43521.96875</c:v>
                </c:pt>
                <c:pt idx="28347">
                  <c:v>43521.989583333401</c:v>
                </c:pt>
                <c:pt idx="28348">
                  <c:v>43522.010416666599</c:v>
                </c:pt>
                <c:pt idx="28349">
                  <c:v>43522.03125</c:v>
                </c:pt>
                <c:pt idx="28350">
                  <c:v>43522.052083333401</c:v>
                </c:pt>
                <c:pt idx="28351">
                  <c:v>43522.072916666599</c:v>
                </c:pt>
                <c:pt idx="28352">
                  <c:v>43522.09375</c:v>
                </c:pt>
                <c:pt idx="28353">
                  <c:v>43522.114583333401</c:v>
                </c:pt>
                <c:pt idx="28354">
                  <c:v>43522.135416666599</c:v>
                </c:pt>
                <c:pt idx="28355">
                  <c:v>43522.15625</c:v>
                </c:pt>
                <c:pt idx="28356">
                  <c:v>43522.177083333401</c:v>
                </c:pt>
                <c:pt idx="28357">
                  <c:v>43522.197916666599</c:v>
                </c:pt>
                <c:pt idx="28358">
                  <c:v>43522.21875</c:v>
                </c:pt>
                <c:pt idx="28359">
                  <c:v>43522.239583333401</c:v>
                </c:pt>
                <c:pt idx="28360">
                  <c:v>43522.260416666599</c:v>
                </c:pt>
                <c:pt idx="28361">
                  <c:v>43522.28125</c:v>
                </c:pt>
                <c:pt idx="28362">
                  <c:v>43522.302083333401</c:v>
                </c:pt>
                <c:pt idx="28363">
                  <c:v>43522.322916666599</c:v>
                </c:pt>
                <c:pt idx="28364">
                  <c:v>43522.34375</c:v>
                </c:pt>
                <c:pt idx="28365">
                  <c:v>43522.364583333401</c:v>
                </c:pt>
                <c:pt idx="28366">
                  <c:v>43522.385416666599</c:v>
                </c:pt>
                <c:pt idx="28367">
                  <c:v>43522.40625</c:v>
                </c:pt>
                <c:pt idx="28368">
                  <c:v>43522.427083333401</c:v>
                </c:pt>
                <c:pt idx="28369">
                  <c:v>43522.447916666599</c:v>
                </c:pt>
                <c:pt idx="28370">
                  <c:v>43522.46875</c:v>
                </c:pt>
                <c:pt idx="28371">
                  <c:v>43522.489583333401</c:v>
                </c:pt>
                <c:pt idx="28372">
                  <c:v>43522.510416666599</c:v>
                </c:pt>
                <c:pt idx="28373">
                  <c:v>43522.53125</c:v>
                </c:pt>
                <c:pt idx="28374">
                  <c:v>43522.552083333401</c:v>
                </c:pt>
                <c:pt idx="28375">
                  <c:v>43522.572916666599</c:v>
                </c:pt>
                <c:pt idx="28376">
                  <c:v>43522.59375</c:v>
                </c:pt>
                <c:pt idx="28377">
                  <c:v>43522.614583333401</c:v>
                </c:pt>
                <c:pt idx="28378">
                  <c:v>43522.635416666599</c:v>
                </c:pt>
                <c:pt idx="28379">
                  <c:v>43522.65625</c:v>
                </c:pt>
                <c:pt idx="28380">
                  <c:v>43522.677083333401</c:v>
                </c:pt>
                <c:pt idx="28381">
                  <c:v>43522.697916666599</c:v>
                </c:pt>
                <c:pt idx="28382">
                  <c:v>43522.71875</c:v>
                </c:pt>
                <c:pt idx="28383">
                  <c:v>43522.739583333401</c:v>
                </c:pt>
                <c:pt idx="28384">
                  <c:v>43522.760416666599</c:v>
                </c:pt>
                <c:pt idx="28385">
                  <c:v>43522.78125</c:v>
                </c:pt>
                <c:pt idx="28386">
                  <c:v>43522.802083333401</c:v>
                </c:pt>
                <c:pt idx="28387">
                  <c:v>43522.822916666599</c:v>
                </c:pt>
                <c:pt idx="28388">
                  <c:v>43522.84375</c:v>
                </c:pt>
                <c:pt idx="28389">
                  <c:v>43522.864583333401</c:v>
                </c:pt>
                <c:pt idx="28390">
                  <c:v>43522.885416666599</c:v>
                </c:pt>
                <c:pt idx="28391">
                  <c:v>43522.90625</c:v>
                </c:pt>
                <c:pt idx="28392">
                  <c:v>43522.927083333401</c:v>
                </c:pt>
                <c:pt idx="28393">
                  <c:v>43522.947916666599</c:v>
                </c:pt>
                <c:pt idx="28394">
                  <c:v>43522.96875</c:v>
                </c:pt>
                <c:pt idx="28395">
                  <c:v>43522.989583333401</c:v>
                </c:pt>
                <c:pt idx="28396">
                  <c:v>43523.010416666599</c:v>
                </c:pt>
                <c:pt idx="28397">
                  <c:v>43523.03125</c:v>
                </c:pt>
                <c:pt idx="28398">
                  <c:v>43523.052083333401</c:v>
                </c:pt>
                <c:pt idx="28399">
                  <c:v>43523.072916666599</c:v>
                </c:pt>
                <c:pt idx="28400">
                  <c:v>43523.09375</c:v>
                </c:pt>
                <c:pt idx="28401">
                  <c:v>43523.114583333401</c:v>
                </c:pt>
                <c:pt idx="28402">
                  <c:v>43523.135416666599</c:v>
                </c:pt>
                <c:pt idx="28403">
                  <c:v>43523.15625</c:v>
                </c:pt>
                <c:pt idx="28404">
                  <c:v>43523.177083333401</c:v>
                </c:pt>
                <c:pt idx="28405">
                  <c:v>43523.197916666599</c:v>
                </c:pt>
                <c:pt idx="28406">
                  <c:v>43523.21875</c:v>
                </c:pt>
                <c:pt idx="28407">
                  <c:v>43523.239583333401</c:v>
                </c:pt>
                <c:pt idx="28408">
                  <c:v>43523.260416666599</c:v>
                </c:pt>
                <c:pt idx="28409">
                  <c:v>43523.28125</c:v>
                </c:pt>
                <c:pt idx="28410">
                  <c:v>43523.302083333401</c:v>
                </c:pt>
                <c:pt idx="28411">
                  <c:v>43523.322916666599</c:v>
                </c:pt>
                <c:pt idx="28412">
                  <c:v>43523.34375</c:v>
                </c:pt>
                <c:pt idx="28413">
                  <c:v>43523.364583333401</c:v>
                </c:pt>
                <c:pt idx="28414">
                  <c:v>43523.385416666599</c:v>
                </c:pt>
                <c:pt idx="28415">
                  <c:v>43523.40625</c:v>
                </c:pt>
                <c:pt idx="28416">
                  <c:v>43523.427083333401</c:v>
                </c:pt>
                <c:pt idx="28417">
                  <c:v>43523.447916666599</c:v>
                </c:pt>
                <c:pt idx="28418">
                  <c:v>43523.46875</c:v>
                </c:pt>
                <c:pt idx="28419">
                  <c:v>43523.489583333401</c:v>
                </c:pt>
                <c:pt idx="28420">
                  <c:v>43523.510416666599</c:v>
                </c:pt>
                <c:pt idx="28421">
                  <c:v>43523.53125</c:v>
                </c:pt>
                <c:pt idx="28422">
                  <c:v>43523.552083333401</c:v>
                </c:pt>
                <c:pt idx="28423">
                  <c:v>43523.572916666599</c:v>
                </c:pt>
                <c:pt idx="28424">
                  <c:v>43523.59375</c:v>
                </c:pt>
                <c:pt idx="28425">
                  <c:v>43523.614583333401</c:v>
                </c:pt>
                <c:pt idx="28426">
                  <c:v>43523.635416666599</c:v>
                </c:pt>
                <c:pt idx="28427">
                  <c:v>43523.65625</c:v>
                </c:pt>
                <c:pt idx="28428">
                  <c:v>43523.677083333401</c:v>
                </c:pt>
                <c:pt idx="28429">
                  <c:v>43523.697916666599</c:v>
                </c:pt>
                <c:pt idx="28430">
                  <c:v>43523.71875</c:v>
                </c:pt>
                <c:pt idx="28431">
                  <c:v>43523.739583333401</c:v>
                </c:pt>
                <c:pt idx="28432">
                  <c:v>43523.760416666599</c:v>
                </c:pt>
                <c:pt idx="28433">
                  <c:v>43523.78125</c:v>
                </c:pt>
                <c:pt idx="28434">
                  <c:v>43523.802083333401</c:v>
                </c:pt>
                <c:pt idx="28435">
                  <c:v>43523.822916666599</c:v>
                </c:pt>
                <c:pt idx="28436">
                  <c:v>43523.84375</c:v>
                </c:pt>
                <c:pt idx="28437">
                  <c:v>43523.864583333401</c:v>
                </c:pt>
                <c:pt idx="28438">
                  <c:v>43523.885416666599</c:v>
                </c:pt>
                <c:pt idx="28439">
                  <c:v>43523.90625</c:v>
                </c:pt>
                <c:pt idx="28440">
                  <c:v>43523.927083333401</c:v>
                </c:pt>
                <c:pt idx="28441">
                  <c:v>43523.947916666599</c:v>
                </c:pt>
                <c:pt idx="28442">
                  <c:v>43523.96875</c:v>
                </c:pt>
                <c:pt idx="28443">
                  <c:v>43523.989583333401</c:v>
                </c:pt>
                <c:pt idx="28444">
                  <c:v>43524.010416666599</c:v>
                </c:pt>
                <c:pt idx="28445">
                  <c:v>43524.03125</c:v>
                </c:pt>
                <c:pt idx="28446">
                  <c:v>43524.052083333401</c:v>
                </c:pt>
                <c:pt idx="28447">
                  <c:v>43524.072916666599</c:v>
                </c:pt>
                <c:pt idx="28448">
                  <c:v>43524.09375</c:v>
                </c:pt>
                <c:pt idx="28449">
                  <c:v>43524.114583333401</c:v>
                </c:pt>
                <c:pt idx="28450">
                  <c:v>43524.135416666599</c:v>
                </c:pt>
                <c:pt idx="28451">
                  <c:v>43524.15625</c:v>
                </c:pt>
                <c:pt idx="28452">
                  <c:v>43524.177083333401</c:v>
                </c:pt>
                <c:pt idx="28453">
                  <c:v>43524.197916666599</c:v>
                </c:pt>
                <c:pt idx="28454">
                  <c:v>43524.21875</c:v>
                </c:pt>
                <c:pt idx="28455">
                  <c:v>43524.239583333401</c:v>
                </c:pt>
                <c:pt idx="28456">
                  <c:v>43524.260416666599</c:v>
                </c:pt>
                <c:pt idx="28457">
                  <c:v>43524.28125</c:v>
                </c:pt>
                <c:pt idx="28458">
                  <c:v>43524.302083333401</c:v>
                </c:pt>
                <c:pt idx="28459">
                  <c:v>43524.322916666599</c:v>
                </c:pt>
                <c:pt idx="28460">
                  <c:v>43524.34375</c:v>
                </c:pt>
                <c:pt idx="28461">
                  <c:v>43524.364583333401</c:v>
                </c:pt>
                <c:pt idx="28462">
                  <c:v>43524.385416666599</c:v>
                </c:pt>
                <c:pt idx="28463">
                  <c:v>43524.40625</c:v>
                </c:pt>
                <c:pt idx="28464">
                  <c:v>43524.427083333401</c:v>
                </c:pt>
                <c:pt idx="28465">
                  <c:v>43524.447916666599</c:v>
                </c:pt>
                <c:pt idx="28466">
                  <c:v>43524.46875</c:v>
                </c:pt>
                <c:pt idx="28467">
                  <c:v>43524.489583333401</c:v>
                </c:pt>
                <c:pt idx="28468">
                  <c:v>43524.510416666599</c:v>
                </c:pt>
                <c:pt idx="28469">
                  <c:v>43524.53125</c:v>
                </c:pt>
                <c:pt idx="28470">
                  <c:v>43524.552083333401</c:v>
                </c:pt>
                <c:pt idx="28471">
                  <c:v>43524.572916666599</c:v>
                </c:pt>
                <c:pt idx="28472">
                  <c:v>43524.59375</c:v>
                </c:pt>
                <c:pt idx="28473">
                  <c:v>43524.614583333401</c:v>
                </c:pt>
                <c:pt idx="28474">
                  <c:v>43524.635416666599</c:v>
                </c:pt>
                <c:pt idx="28475">
                  <c:v>43524.65625</c:v>
                </c:pt>
                <c:pt idx="28476">
                  <c:v>43524.677083333401</c:v>
                </c:pt>
                <c:pt idx="28477">
                  <c:v>43524.697916666599</c:v>
                </c:pt>
                <c:pt idx="28478">
                  <c:v>43524.71875</c:v>
                </c:pt>
                <c:pt idx="28479">
                  <c:v>43524.739583333401</c:v>
                </c:pt>
                <c:pt idx="28480">
                  <c:v>43524.760416666599</c:v>
                </c:pt>
                <c:pt idx="28481">
                  <c:v>43524.78125</c:v>
                </c:pt>
                <c:pt idx="28482">
                  <c:v>43524.802083333401</c:v>
                </c:pt>
                <c:pt idx="28483">
                  <c:v>43524.822916666599</c:v>
                </c:pt>
                <c:pt idx="28484">
                  <c:v>43524.84375</c:v>
                </c:pt>
                <c:pt idx="28485">
                  <c:v>43524.864583333401</c:v>
                </c:pt>
                <c:pt idx="28486">
                  <c:v>43524.885416666599</c:v>
                </c:pt>
                <c:pt idx="28487">
                  <c:v>43524.90625</c:v>
                </c:pt>
                <c:pt idx="28488">
                  <c:v>43524.927083333401</c:v>
                </c:pt>
                <c:pt idx="28489">
                  <c:v>43524.947916666599</c:v>
                </c:pt>
                <c:pt idx="28490">
                  <c:v>43524.96875</c:v>
                </c:pt>
                <c:pt idx="28491">
                  <c:v>43524.989583333401</c:v>
                </c:pt>
                <c:pt idx="28492">
                  <c:v>43525.010416666599</c:v>
                </c:pt>
                <c:pt idx="28493">
                  <c:v>43525.03125</c:v>
                </c:pt>
                <c:pt idx="28494">
                  <c:v>43525.052083333401</c:v>
                </c:pt>
                <c:pt idx="28495">
                  <c:v>43525.072916666599</c:v>
                </c:pt>
                <c:pt idx="28496">
                  <c:v>43525.09375</c:v>
                </c:pt>
                <c:pt idx="28497">
                  <c:v>43525.114583333401</c:v>
                </c:pt>
                <c:pt idx="28498">
                  <c:v>43525.135416666599</c:v>
                </c:pt>
                <c:pt idx="28499">
                  <c:v>43525.15625</c:v>
                </c:pt>
                <c:pt idx="28500">
                  <c:v>43525.177083333401</c:v>
                </c:pt>
                <c:pt idx="28501">
                  <c:v>43525.197916666599</c:v>
                </c:pt>
                <c:pt idx="28502">
                  <c:v>43525.21875</c:v>
                </c:pt>
                <c:pt idx="28503">
                  <c:v>43525.239583333401</c:v>
                </c:pt>
                <c:pt idx="28504">
                  <c:v>43525.260416666599</c:v>
                </c:pt>
                <c:pt idx="28505">
                  <c:v>43525.28125</c:v>
                </c:pt>
                <c:pt idx="28506">
                  <c:v>43525.302083333401</c:v>
                </c:pt>
                <c:pt idx="28507">
                  <c:v>43525.322916666599</c:v>
                </c:pt>
                <c:pt idx="28508">
                  <c:v>43525.34375</c:v>
                </c:pt>
                <c:pt idx="28509">
                  <c:v>43525.364583333401</c:v>
                </c:pt>
                <c:pt idx="28510">
                  <c:v>43525.385416666599</c:v>
                </c:pt>
                <c:pt idx="28511">
                  <c:v>43525.40625</c:v>
                </c:pt>
                <c:pt idx="28512">
                  <c:v>43525.427083333401</c:v>
                </c:pt>
                <c:pt idx="28513">
                  <c:v>43525.447916666599</c:v>
                </c:pt>
                <c:pt idx="28514">
                  <c:v>43525.46875</c:v>
                </c:pt>
                <c:pt idx="28515">
                  <c:v>43525.489583333401</c:v>
                </c:pt>
                <c:pt idx="28516">
                  <c:v>43525.510416666599</c:v>
                </c:pt>
                <c:pt idx="28517">
                  <c:v>43525.53125</c:v>
                </c:pt>
                <c:pt idx="28518">
                  <c:v>43525.552083333401</c:v>
                </c:pt>
                <c:pt idx="28519">
                  <c:v>43525.572916666599</c:v>
                </c:pt>
                <c:pt idx="28520">
                  <c:v>43525.59375</c:v>
                </c:pt>
                <c:pt idx="28521">
                  <c:v>43525.614583333401</c:v>
                </c:pt>
                <c:pt idx="28522">
                  <c:v>43525.635416666599</c:v>
                </c:pt>
                <c:pt idx="28523">
                  <c:v>43525.65625</c:v>
                </c:pt>
                <c:pt idx="28524">
                  <c:v>43525.677083333401</c:v>
                </c:pt>
                <c:pt idx="28525">
                  <c:v>43525.697916666599</c:v>
                </c:pt>
                <c:pt idx="28526">
                  <c:v>43525.71875</c:v>
                </c:pt>
                <c:pt idx="28527">
                  <c:v>43525.739583333401</c:v>
                </c:pt>
                <c:pt idx="28528">
                  <c:v>43525.760416666599</c:v>
                </c:pt>
                <c:pt idx="28529">
                  <c:v>43525.78125</c:v>
                </c:pt>
                <c:pt idx="28530">
                  <c:v>43525.802083333401</c:v>
                </c:pt>
                <c:pt idx="28531">
                  <c:v>43525.822916666599</c:v>
                </c:pt>
                <c:pt idx="28532">
                  <c:v>43525.84375</c:v>
                </c:pt>
                <c:pt idx="28533">
                  <c:v>43525.864583333401</c:v>
                </c:pt>
                <c:pt idx="28534">
                  <c:v>43525.885416666599</c:v>
                </c:pt>
                <c:pt idx="28535">
                  <c:v>43525.90625</c:v>
                </c:pt>
                <c:pt idx="28536">
                  <c:v>43525.927083333401</c:v>
                </c:pt>
                <c:pt idx="28537">
                  <c:v>43525.947916666599</c:v>
                </c:pt>
                <c:pt idx="28538">
                  <c:v>43525.96875</c:v>
                </c:pt>
                <c:pt idx="28539">
                  <c:v>43525.989583333401</c:v>
                </c:pt>
                <c:pt idx="28540">
                  <c:v>43526.010416666599</c:v>
                </c:pt>
                <c:pt idx="28541">
                  <c:v>43526.03125</c:v>
                </c:pt>
                <c:pt idx="28542">
                  <c:v>43526.052083333401</c:v>
                </c:pt>
                <c:pt idx="28543">
                  <c:v>43526.072916666599</c:v>
                </c:pt>
                <c:pt idx="28544">
                  <c:v>43526.09375</c:v>
                </c:pt>
                <c:pt idx="28545">
                  <c:v>43526.114583333401</c:v>
                </c:pt>
                <c:pt idx="28546">
                  <c:v>43526.135416666599</c:v>
                </c:pt>
                <c:pt idx="28547">
                  <c:v>43526.15625</c:v>
                </c:pt>
                <c:pt idx="28548">
                  <c:v>43526.177083333401</c:v>
                </c:pt>
                <c:pt idx="28549">
                  <c:v>43526.197916666599</c:v>
                </c:pt>
                <c:pt idx="28550">
                  <c:v>43526.21875</c:v>
                </c:pt>
                <c:pt idx="28551">
                  <c:v>43526.239583333401</c:v>
                </c:pt>
                <c:pt idx="28552">
                  <c:v>43526.260416666599</c:v>
                </c:pt>
                <c:pt idx="28553">
                  <c:v>43526.28125</c:v>
                </c:pt>
                <c:pt idx="28554">
                  <c:v>43526.302083333401</c:v>
                </c:pt>
                <c:pt idx="28555">
                  <c:v>43526.322916666599</c:v>
                </c:pt>
                <c:pt idx="28556">
                  <c:v>43526.34375</c:v>
                </c:pt>
                <c:pt idx="28557">
                  <c:v>43526.364583333401</c:v>
                </c:pt>
                <c:pt idx="28558">
                  <c:v>43526.385416666599</c:v>
                </c:pt>
                <c:pt idx="28559">
                  <c:v>43526.40625</c:v>
                </c:pt>
                <c:pt idx="28560">
                  <c:v>43526.427083333401</c:v>
                </c:pt>
                <c:pt idx="28561">
                  <c:v>43526.447916666599</c:v>
                </c:pt>
                <c:pt idx="28562">
                  <c:v>43526.46875</c:v>
                </c:pt>
                <c:pt idx="28563">
                  <c:v>43526.489583333401</c:v>
                </c:pt>
                <c:pt idx="28564">
                  <c:v>43526.510416666599</c:v>
                </c:pt>
                <c:pt idx="28565">
                  <c:v>43526.53125</c:v>
                </c:pt>
                <c:pt idx="28566">
                  <c:v>43526.552083333401</c:v>
                </c:pt>
                <c:pt idx="28567">
                  <c:v>43526.572916666599</c:v>
                </c:pt>
                <c:pt idx="28568">
                  <c:v>43526.59375</c:v>
                </c:pt>
                <c:pt idx="28569">
                  <c:v>43526.614583333401</c:v>
                </c:pt>
                <c:pt idx="28570">
                  <c:v>43526.635416666599</c:v>
                </c:pt>
                <c:pt idx="28571">
                  <c:v>43526.65625</c:v>
                </c:pt>
                <c:pt idx="28572">
                  <c:v>43526.677083333401</c:v>
                </c:pt>
                <c:pt idx="28573">
                  <c:v>43526.697916666599</c:v>
                </c:pt>
                <c:pt idx="28574">
                  <c:v>43526.71875</c:v>
                </c:pt>
                <c:pt idx="28575">
                  <c:v>43526.739583333401</c:v>
                </c:pt>
                <c:pt idx="28576">
                  <c:v>43526.760416666599</c:v>
                </c:pt>
                <c:pt idx="28577">
                  <c:v>43526.78125</c:v>
                </c:pt>
                <c:pt idx="28578">
                  <c:v>43526.802083333401</c:v>
                </c:pt>
                <c:pt idx="28579">
                  <c:v>43526.822916666599</c:v>
                </c:pt>
                <c:pt idx="28580">
                  <c:v>43526.84375</c:v>
                </c:pt>
                <c:pt idx="28581">
                  <c:v>43526.864583333401</c:v>
                </c:pt>
                <c:pt idx="28582">
                  <c:v>43526.885416666599</c:v>
                </c:pt>
                <c:pt idx="28583">
                  <c:v>43526.90625</c:v>
                </c:pt>
                <c:pt idx="28584">
                  <c:v>43526.927083333401</c:v>
                </c:pt>
                <c:pt idx="28585">
                  <c:v>43526.947916666599</c:v>
                </c:pt>
                <c:pt idx="28586">
                  <c:v>43526.96875</c:v>
                </c:pt>
                <c:pt idx="28587">
                  <c:v>43526.989583333401</c:v>
                </c:pt>
                <c:pt idx="28588">
                  <c:v>43527.010416666599</c:v>
                </c:pt>
                <c:pt idx="28589">
                  <c:v>43527.03125</c:v>
                </c:pt>
                <c:pt idx="28590">
                  <c:v>43527.052083333401</c:v>
                </c:pt>
                <c:pt idx="28591">
                  <c:v>43527.072916666599</c:v>
                </c:pt>
                <c:pt idx="28592">
                  <c:v>43527.09375</c:v>
                </c:pt>
                <c:pt idx="28593">
                  <c:v>43527.114583333401</c:v>
                </c:pt>
                <c:pt idx="28594">
                  <c:v>43527.135416666599</c:v>
                </c:pt>
                <c:pt idx="28595">
                  <c:v>43527.15625</c:v>
                </c:pt>
                <c:pt idx="28596">
                  <c:v>43527.177083333401</c:v>
                </c:pt>
                <c:pt idx="28597">
                  <c:v>43527.197916666599</c:v>
                </c:pt>
                <c:pt idx="28598">
                  <c:v>43527.21875</c:v>
                </c:pt>
                <c:pt idx="28599">
                  <c:v>43527.239583333401</c:v>
                </c:pt>
                <c:pt idx="28600">
                  <c:v>43527.260416666599</c:v>
                </c:pt>
                <c:pt idx="28601">
                  <c:v>43527.28125</c:v>
                </c:pt>
                <c:pt idx="28602">
                  <c:v>43527.302083333401</c:v>
                </c:pt>
                <c:pt idx="28603">
                  <c:v>43527.322916666599</c:v>
                </c:pt>
                <c:pt idx="28604">
                  <c:v>43527.34375</c:v>
                </c:pt>
                <c:pt idx="28605">
                  <c:v>43527.364583333401</c:v>
                </c:pt>
                <c:pt idx="28606">
                  <c:v>43527.385416666599</c:v>
                </c:pt>
                <c:pt idx="28607">
                  <c:v>43527.40625</c:v>
                </c:pt>
                <c:pt idx="28608">
                  <c:v>43527.427083333401</c:v>
                </c:pt>
                <c:pt idx="28609">
                  <c:v>43527.447916666599</c:v>
                </c:pt>
                <c:pt idx="28610">
                  <c:v>43527.46875</c:v>
                </c:pt>
                <c:pt idx="28611">
                  <c:v>43527.489583333401</c:v>
                </c:pt>
                <c:pt idx="28612">
                  <c:v>43527.510416666599</c:v>
                </c:pt>
                <c:pt idx="28613">
                  <c:v>43527.53125</c:v>
                </c:pt>
                <c:pt idx="28614">
                  <c:v>43527.552083333401</c:v>
                </c:pt>
                <c:pt idx="28615">
                  <c:v>43527.572916666599</c:v>
                </c:pt>
                <c:pt idx="28616">
                  <c:v>43527.59375</c:v>
                </c:pt>
                <c:pt idx="28617">
                  <c:v>43527.614583333401</c:v>
                </c:pt>
                <c:pt idx="28618">
                  <c:v>43527.635416666599</c:v>
                </c:pt>
                <c:pt idx="28619">
                  <c:v>43527.65625</c:v>
                </c:pt>
                <c:pt idx="28620">
                  <c:v>43527.677083333401</c:v>
                </c:pt>
                <c:pt idx="28621">
                  <c:v>43527.697916666599</c:v>
                </c:pt>
                <c:pt idx="28622">
                  <c:v>43527.71875</c:v>
                </c:pt>
                <c:pt idx="28623">
                  <c:v>43527.739583333401</c:v>
                </c:pt>
                <c:pt idx="28624">
                  <c:v>43527.760416666599</c:v>
                </c:pt>
                <c:pt idx="28625">
                  <c:v>43527.78125</c:v>
                </c:pt>
                <c:pt idx="28626">
                  <c:v>43527.802083333401</c:v>
                </c:pt>
                <c:pt idx="28627">
                  <c:v>43527.822916666599</c:v>
                </c:pt>
                <c:pt idx="28628">
                  <c:v>43527.84375</c:v>
                </c:pt>
                <c:pt idx="28629">
                  <c:v>43527.864583333401</c:v>
                </c:pt>
                <c:pt idx="28630">
                  <c:v>43527.885416666599</c:v>
                </c:pt>
                <c:pt idx="28631">
                  <c:v>43527.90625</c:v>
                </c:pt>
                <c:pt idx="28632">
                  <c:v>43527.927083333401</c:v>
                </c:pt>
                <c:pt idx="28633">
                  <c:v>43527.947916666599</c:v>
                </c:pt>
                <c:pt idx="28634">
                  <c:v>43527.96875</c:v>
                </c:pt>
                <c:pt idx="28635">
                  <c:v>43527.989583333401</c:v>
                </c:pt>
                <c:pt idx="28636">
                  <c:v>43528.010416666599</c:v>
                </c:pt>
                <c:pt idx="28637">
                  <c:v>43528.03125</c:v>
                </c:pt>
                <c:pt idx="28638">
                  <c:v>43528.052083333401</c:v>
                </c:pt>
                <c:pt idx="28639">
                  <c:v>43528.072916666599</c:v>
                </c:pt>
                <c:pt idx="28640">
                  <c:v>43528.09375</c:v>
                </c:pt>
                <c:pt idx="28641">
                  <c:v>43528.114583333401</c:v>
                </c:pt>
                <c:pt idx="28642">
                  <c:v>43528.135416666599</c:v>
                </c:pt>
                <c:pt idx="28643">
                  <c:v>43528.15625</c:v>
                </c:pt>
                <c:pt idx="28644">
                  <c:v>43528.177083333401</c:v>
                </c:pt>
                <c:pt idx="28645">
                  <c:v>43528.197916666599</c:v>
                </c:pt>
                <c:pt idx="28646">
                  <c:v>43528.21875</c:v>
                </c:pt>
                <c:pt idx="28647">
                  <c:v>43528.239583333401</c:v>
                </c:pt>
                <c:pt idx="28648">
                  <c:v>43528.260416666599</c:v>
                </c:pt>
                <c:pt idx="28649">
                  <c:v>43528.28125</c:v>
                </c:pt>
                <c:pt idx="28650">
                  <c:v>43528.302083333401</c:v>
                </c:pt>
                <c:pt idx="28651">
                  <c:v>43528.322916666599</c:v>
                </c:pt>
                <c:pt idx="28652">
                  <c:v>43528.34375</c:v>
                </c:pt>
                <c:pt idx="28653">
                  <c:v>43528.364583333401</c:v>
                </c:pt>
                <c:pt idx="28654">
                  <c:v>43528.385416666599</c:v>
                </c:pt>
                <c:pt idx="28655">
                  <c:v>43528.40625</c:v>
                </c:pt>
                <c:pt idx="28656">
                  <c:v>43528.427083333401</c:v>
                </c:pt>
                <c:pt idx="28657">
                  <c:v>43528.447916666599</c:v>
                </c:pt>
                <c:pt idx="28658">
                  <c:v>43528.46875</c:v>
                </c:pt>
                <c:pt idx="28659">
                  <c:v>43528.489583333401</c:v>
                </c:pt>
                <c:pt idx="28660">
                  <c:v>43528.510416666599</c:v>
                </c:pt>
                <c:pt idx="28661">
                  <c:v>43528.53125</c:v>
                </c:pt>
                <c:pt idx="28662">
                  <c:v>43528.552083333401</c:v>
                </c:pt>
                <c:pt idx="28663">
                  <c:v>43528.572916666599</c:v>
                </c:pt>
                <c:pt idx="28664">
                  <c:v>43528.59375</c:v>
                </c:pt>
                <c:pt idx="28665">
                  <c:v>43528.614583333401</c:v>
                </c:pt>
                <c:pt idx="28666">
                  <c:v>43528.635416666599</c:v>
                </c:pt>
                <c:pt idx="28667">
                  <c:v>43528.65625</c:v>
                </c:pt>
                <c:pt idx="28668">
                  <c:v>43528.677083333401</c:v>
                </c:pt>
                <c:pt idx="28669">
                  <c:v>43528.697916666599</c:v>
                </c:pt>
                <c:pt idx="28670">
                  <c:v>43528.71875</c:v>
                </c:pt>
                <c:pt idx="28671">
                  <c:v>43528.739583333401</c:v>
                </c:pt>
                <c:pt idx="28672">
                  <c:v>43528.760416666599</c:v>
                </c:pt>
                <c:pt idx="28673">
                  <c:v>43528.78125</c:v>
                </c:pt>
                <c:pt idx="28674">
                  <c:v>43528.802083333401</c:v>
                </c:pt>
                <c:pt idx="28675">
                  <c:v>43528.822916666599</c:v>
                </c:pt>
                <c:pt idx="28676">
                  <c:v>43528.84375</c:v>
                </c:pt>
                <c:pt idx="28677">
                  <c:v>43528.864583333401</c:v>
                </c:pt>
                <c:pt idx="28678">
                  <c:v>43528.885416666599</c:v>
                </c:pt>
                <c:pt idx="28679">
                  <c:v>43528.90625</c:v>
                </c:pt>
                <c:pt idx="28680">
                  <c:v>43528.927083333401</c:v>
                </c:pt>
                <c:pt idx="28681">
                  <c:v>43528.947916666599</c:v>
                </c:pt>
                <c:pt idx="28682">
                  <c:v>43528.96875</c:v>
                </c:pt>
                <c:pt idx="28683">
                  <c:v>43528.989583333401</c:v>
                </c:pt>
                <c:pt idx="28684">
                  <c:v>43529.010416666599</c:v>
                </c:pt>
                <c:pt idx="28685">
                  <c:v>43529.03125</c:v>
                </c:pt>
                <c:pt idx="28686">
                  <c:v>43529.052083333401</c:v>
                </c:pt>
                <c:pt idx="28687">
                  <c:v>43529.072916666599</c:v>
                </c:pt>
                <c:pt idx="28688">
                  <c:v>43529.09375</c:v>
                </c:pt>
                <c:pt idx="28689">
                  <c:v>43529.114583333401</c:v>
                </c:pt>
                <c:pt idx="28690">
                  <c:v>43529.135416666599</c:v>
                </c:pt>
                <c:pt idx="28691">
                  <c:v>43529.15625</c:v>
                </c:pt>
                <c:pt idx="28692">
                  <c:v>43529.177083333401</c:v>
                </c:pt>
                <c:pt idx="28693">
                  <c:v>43529.197916666599</c:v>
                </c:pt>
                <c:pt idx="28694">
                  <c:v>43529.21875</c:v>
                </c:pt>
                <c:pt idx="28695">
                  <c:v>43529.239583333401</c:v>
                </c:pt>
                <c:pt idx="28696">
                  <c:v>43529.260416666599</c:v>
                </c:pt>
                <c:pt idx="28697">
                  <c:v>43529.28125</c:v>
                </c:pt>
                <c:pt idx="28698">
                  <c:v>43529.302083333401</c:v>
                </c:pt>
                <c:pt idx="28699">
                  <c:v>43529.322916666599</c:v>
                </c:pt>
                <c:pt idx="28700">
                  <c:v>43529.34375</c:v>
                </c:pt>
                <c:pt idx="28701">
                  <c:v>43529.364583333401</c:v>
                </c:pt>
                <c:pt idx="28702">
                  <c:v>43529.385416666599</c:v>
                </c:pt>
                <c:pt idx="28703">
                  <c:v>43529.40625</c:v>
                </c:pt>
                <c:pt idx="28704">
                  <c:v>43529.427083333401</c:v>
                </c:pt>
                <c:pt idx="28705">
                  <c:v>43529.447916666599</c:v>
                </c:pt>
                <c:pt idx="28706">
                  <c:v>43529.46875</c:v>
                </c:pt>
                <c:pt idx="28707">
                  <c:v>43529.489583333401</c:v>
                </c:pt>
                <c:pt idx="28708">
                  <c:v>43529.510416666599</c:v>
                </c:pt>
                <c:pt idx="28709">
                  <c:v>43529.53125</c:v>
                </c:pt>
                <c:pt idx="28710">
                  <c:v>43529.552083333401</c:v>
                </c:pt>
                <c:pt idx="28711">
                  <c:v>43529.572916666599</c:v>
                </c:pt>
                <c:pt idx="28712">
                  <c:v>43529.59375</c:v>
                </c:pt>
                <c:pt idx="28713">
                  <c:v>43529.614583333401</c:v>
                </c:pt>
                <c:pt idx="28714">
                  <c:v>43529.635416666599</c:v>
                </c:pt>
                <c:pt idx="28715">
                  <c:v>43529.65625</c:v>
                </c:pt>
                <c:pt idx="28716">
                  <c:v>43529.677083333401</c:v>
                </c:pt>
                <c:pt idx="28717">
                  <c:v>43529.697916666599</c:v>
                </c:pt>
                <c:pt idx="28718">
                  <c:v>43529.71875</c:v>
                </c:pt>
                <c:pt idx="28719">
                  <c:v>43529.739583333401</c:v>
                </c:pt>
                <c:pt idx="28720">
                  <c:v>43529.760416666599</c:v>
                </c:pt>
                <c:pt idx="28721">
                  <c:v>43529.78125</c:v>
                </c:pt>
                <c:pt idx="28722">
                  <c:v>43529.802083333401</c:v>
                </c:pt>
                <c:pt idx="28723">
                  <c:v>43529.822916666599</c:v>
                </c:pt>
                <c:pt idx="28724">
                  <c:v>43529.84375</c:v>
                </c:pt>
                <c:pt idx="28725">
                  <c:v>43529.864583333401</c:v>
                </c:pt>
                <c:pt idx="28726">
                  <c:v>43529.885416666599</c:v>
                </c:pt>
                <c:pt idx="28727">
                  <c:v>43529.90625</c:v>
                </c:pt>
                <c:pt idx="28728">
                  <c:v>43529.927083333401</c:v>
                </c:pt>
                <c:pt idx="28729">
                  <c:v>43529.947916666599</c:v>
                </c:pt>
                <c:pt idx="28730">
                  <c:v>43529.96875</c:v>
                </c:pt>
                <c:pt idx="28731">
                  <c:v>43529.989583333401</c:v>
                </c:pt>
                <c:pt idx="28732">
                  <c:v>43530.010416666599</c:v>
                </c:pt>
                <c:pt idx="28733">
                  <c:v>43530.03125</c:v>
                </c:pt>
                <c:pt idx="28734">
                  <c:v>43530.052083333401</c:v>
                </c:pt>
                <c:pt idx="28735">
                  <c:v>43530.072916666599</c:v>
                </c:pt>
                <c:pt idx="28736">
                  <c:v>43530.09375</c:v>
                </c:pt>
                <c:pt idx="28737">
                  <c:v>43530.114583333401</c:v>
                </c:pt>
                <c:pt idx="28738">
                  <c:v>43530.135416666599</c:v>
                </c:pt>
                <c:pt idx="28739">
                  <c:v>43530.15625</c:v>
                </c:pt>
                <c:pt idx="28740">
                  <c:v>43530.177083333401</c:v>
                </c:pt>
                <c:pt idx="28741">
                  <c:v>43530.197916666599</c:v>
                </c:pt>
                <c:pt idx="28742">
                  <c:v>43530.21875</c:v>
                </c:pt>
                <c:pt idx="28743">
                  <c:v>43530.239583333401</c:v>
                </c:pt>
                <c:pt idx="28744">
                  <c:v>43530.260416666599</c:v>
                </c:pt>
                <c:pt idx="28745">
                  <c:v>43530.28125</c:v>
                </c:pt>
                <c:pt idx="28746">
                  <c:v>43530.302083333401</c:v>
                </c:pt>
                <c:pt idx="28747">
                  <c:v>43530.322916666599</c:v>
                </c:pt>
                <c:pt idx="28748">
                  <c:v>43530.34375</c:v>
                </c:pt>
                <c:pt idx="28749">
                  <c:v>43530.364583333401</c:v>
                </c:pt>
                <c:pt idx="28750">
                  <c:v>43530.385416666599</c:v>
                </c:pt>
                <c:pt idx="28751">
                  <c:v>43530.40625</c:v>
                </c:pt>
                <c:pt idx="28752">
                  <c:v>43530.427083333401</c:v>
                </c:pt>
                <c:pt idx="28753">
                  <c:v>43530.447916666599</c:v>
                </c:pt>
                <c:pt idx="28754">
                  <c:v>43530.46875</c:v>
                </c:pt>
                <c:pt idx="28755">
                  <c:v>43530.489583333401</c:v>
                </c:pt>
                <c:pt idx="28756">
                  <c:v>43530.510416666599</c:v>
                </c:pt>
                <c:pt idx="28757">
                  <c:v>43530.53125</c:v>
                </c:pt>
                <c:pt idx="28758">
                  <c:v>43530.552083333401</c:v>
                </c:pt>
                <c:pt idx="28759">
                  <c:v>43530.572916666599</c:v>
                </c:pt>
                <c:pt idx="28760">
                  <c:v>43530.59375</c:v>
                </c:pt>
                <c:pt idx="28761">
                  <c:v>43530.614583333401</c:v>
                </c:pt>
                <c:pt idx="28762">
                  <c:v>43530.635416666599</c:v>
                </c:pt>
                <c:pt idx="28763">
                  <c:v>43530.65625</c:v>
                </c:pt>
                <c:pt idx="28764">
                  <c:v>43530.677083333401</c:v>
                </c:pt>
                <c:pt idx="28765">
                  <c:v>43530.697916666599</c:v>
                </c:pt>
                <c:pt idx="28766">
                  <c:v>43530.71875</c:v>
                </c:pt>
                <c:pt idx="28767">
                  <c:v>43530.739583333401</c:v>
                </c:pt>
                <c:pt idx="28768">
                  <c:v>43530.760416666599</c:v>
                </c:pt>
                <c:pt idx="28769">
                  <c:v>43530.78125</c:v>
                </c:pt>
                <c:pt idx="28770">
                  <c:v>43530.802083333401</c:v>
                </c:pt>
                <c:pt idx="28771">
                  <c:v>43530.822916666599</c:v>
                </c:pt>
                <c:pt idx="28772">
                  <c:v>43530.84375</c:v>
                </c:pt>
                <c:pt idx="28773">
                  <c:v>43530.864583333401</c:v>
                </c:pt>
                <c:pt idx="28774">
                  <c:v>43530.885416666599</c:v>
                </c:pt>
                <c:pt idx="28775">
                  <c:v>43530.90625</c:v>
                </c:pt>
                <c:pt idx="28776">
                  <c:v>43530.927083333401</c:v>
                </c:pt>
                <c:pt idx="28777">
                  <c:v>43530.947916666599</c:v>
                </c:pt>
                <c:pt idx="28778">
                  <c:v>43530.96875</c:v>
                </c:pt>
                <c:pt idx="28779">
                  <c:v>43530.989583333401</c:v>
                </c:pt>
                <c:pt idx="28780">
                  <c:v>43531.010416666599</c:v>
                </c:pt>
                <c:pt idx="28781">
                  <c:v>43531.03125</c:v>
                </c:pt>
                <c:pt idx="28782">
                  <c:v>43531.052083333401</c:v>
                </c:pt>
                <c:pt idx="28783">
                  <c:v>43531.072916666599</c:v>
                </c:pt>
                <c:pt idx="28784">
                  <c:v>43531.09375</c:v>
                </c:pt>
                <c:pt idx="28785">
                  <c:v>43531.114583333401</c:v>
                </c:pt>
                <c:pt idx="28786">
                  <c:v>43531.135416666599</c:v>
                </c:pt>
                <c:pt idx="28787">
                  <c:v>43531.15625</c:v>
                </c:pt>
                <c:pt idx="28788">
                  <c:v>43531.177083333401</c:v>
                </c:pt>
                <c:pt idx="28789">
                  <c:v>43531.197916666599</c:v>
                </c:pt>
                <c:pt idx="28790">
                  <c:v>43531.21875</c:v>
                </c:pt>
                <c:pt idx="28791">
                  <c:v>43531.239583333401</c:v>
                </c:pt>
                <c:pt idx="28792">
                  <c:v>43531.260416666599</c:v>
                </c:pt>
                <c:pt idx="28793">
                  <c:v>43531.28125</c:v>
                </c:pt>
                <c:pt idx="28794">
                  <c:v>43531.302083333401</c:v>
                </c:pt>
                <c:pt idx="28795">
                  <c:v>43531.322916666599</c:v>
                </c:pt>
                <c:pt idx="28796">
                  <c:v>43531.34375</c:v>
                </c:pt>
                <c:pt idx="28797">
                  <c:v>43531.364583333401</c:v>
                </c:pt>
                <c:pt idx="28798">
                  <c:v>43531.385416666599</c:v>
                </c:pt>
                <c:pt idx="28799">
                  <c:v>43531.40625</c:v>
                </c:pt>
                <c:pt idx="28800">
                  <c:v>43531.427083333401</c:v>
                </c:pt>
                <c:pt idx="28801">
                  <c:v>43531.447916666599</c:v>
                </c:pt>
                <c:pt idx="28802">
                  <c:v>43531.46875</c:v>
                </c:pt>
                <c:pt idx="28803">
                  <c:v>43531.489583333401</c:v>
                </c:pt>
                <c:pt idx="28804">
                  <c:v>43531.510416666599</c:v>
                </c:pt>
                <c:pt idx="28805">
                  <c:v>43531.53125</c:v>
                </c:pt>
                <c:pt idx="28806">
                  <c:v>43531.552083333401</c:v>
                </c:pt>
                <c:pt idx="28807">
                  <c:v>43531.572916666599</c:v>
                </c:pt>
                <c:pt idx="28808">
                  <c:v>43531.59375</c:v>
                </c:pt>
                <c:pt idx="28809">
                  <c:v>43531.614583333401</c:v>
                </c:pt>
                <c:pt idx="28810">
                  <c:v>43531.635416666599</c:v>
                </c:pt>
                <c:pt idx="28811">
                  <c:v>43531.65625</c:v>
                </c:pt>
                <c:pt idx="28812">
                  <c:v>43531.677083333401</c:v>
                </c:pt>
                <c:pt idx="28813">
                  <c:v>43531.697916666599</c:v>
                </c:pt>
                <c:pt idx="28814">
                  <c:v>43531.71875</c:v>
                </c:pt>
                <c:pt idx="28815">
                  <c:v>43531.739583333401</c:v>
                </c:pt>
                <c:pt idx="28816">
                  <c:v>43531.760416666599</c:v>
                </c:pt>
                <c:pt idx="28817">
                  <c:v>43531.78125</c:v>
                </c:pt>
                <c:pt idx="28818">
                  <c:v>43531.802083333401</c:v>
                </c:pt>
                <c:pt idx="28819">
                  <c:v>43531.822916666599</c:v>
                </c:pt>
                <c:pt idx="28820">
                  <c:v>43531.84375</c:v>
                </c:pt>
                <c:pt idx="28821">
                  <c:v>43531.864583333401</c:v>
                </c:pt>
                <c:pt idx="28822">
                  <c:v>43531.885416666599</c:v>
                </c:pt>
                <c:pt idx="28823">
                  <c:v>43531.90625</c:v>
                </c:pt>
                <c:pt idx="28824">
                  <c:v>43531.927083333401</c:v>
                </c:pt>
                <c:pt idx="28825">
                  <c:v>43531.947916666599</c:v>
                </c:pt>
                <c:pt idx="28826">
                  <c:v>43531.96875</c:v>
                </c:pt>
                <c:pt idx="28827">
                  <c:v>43531.989583333401</c:v>
                </c:pt>
                <c:pt idx="28828">
                  <c:v>43532.010416666599</c:v>
                </c:pt>
                <c:pt idx="28829">
                  <c:v>43532.03125</c:v>
                </c:pt>
                <c:pt idx="28830">
                  <c:v>43532.052083333401</c:v>
                </c:pt>
                <c:pt idx="28831">
                  <c:v>43532.072916666599</c:v>
                </c:pt>
                <c:pt idx="28832">
                  <c:v>43532.09375</c:v>
                </c:pt>
                <c:pt idx="28833">
                  <c:v>43532.114583333401</c:v>
                </c:pt>
                <c:pt idx="28834">
                  <c:v>43532.135416666599</c:v>
                </c:pt>
                <c:pt idx="28835">
                  <c:v>43532.15625</c:v>
                </c:pt>
                <c:pt idx="28836">
                  <c:v>43532.177083333401</c:v>
                </c:pt>
                <c:pt idx="28837">
                  <c:v>43532.197916666599</c:v>
                </c:pt>
                <c:pt idx="28838">
                  <c:v>43532.21875</c:v>
                </c:pt>
                <c:pt idx="28839">
                  <c:v>43532.239583333401</c:v>
                </c:pt>
                <c:pt idx="28840">
                  <c:v>43532.260416666599</c:v>
                </c:pt>
                <c:pt idx="28841">
                  <c:v>43532.28125</c:v>
                </c:pt>
                <c:pt idx="28842">
                  <c:v>43532.302083333401</c:v>
                </c:pt>
                <c:pt idx="28843">
                  <c:v>43532.322916666599</c:v>
                </c:pt>
                <c:pt idx="28844">
                  <c:v>43532.34375</c:v>
                </c:pt>
                <c:pt idx="28845">
                  <c:v>43532.364583333401</c:v>
                </c:pt>
                <c:pt idx="28846">
                  <c:v>43532.385416666599</c:v>
                </c:pt>
                <c:pt idx="28847">
                  <c:v>43532.40625</c:v>
                </c:pt>
                <c:pt idx="28848">
                  <c:v>43532.427083333401</c:v>
                </c:pt>
                <c:pt idx="28849">
                  <c:v>43532.447916666599</c:v>
                </c:pt>
                <c:pt idx="28850">
                  <c:v>43532.46875</c:v>
                </c:pt>
                <c:pt idx="28851">
                  <c:v>43532.489583333401</c:v>
                </c:pt>
                <c:pt idx="28852">
                  <c:v>43532.510416666599</c:v>
                </c:pt>
                <c:pt idx="28853">
                  <c:v>43532.53125</c:v>
                </c:pt>
                <c:pt idx="28854">
                  <c:v>43532.552083333401</c:v>
                </c:pt>
                <c:pt idx="28855">
                  <c:v>43532.572916666599</c:v>
                </c:pt>
                <c:pt idx="28856">
                  <c:v>43532.59375</c:v>
                </c:pt>
                <c:pt idx="28857">
                  <c:v>43532.614583333401</c:v>
                </c:pt>
                <c:pt idx="28858">
                  <c:v>43532.635416666599</c:v>
                </c:pt>
                <c:pt idx="28859">
                  <c:v>43532.65625</c:v>
                </c:pt>
                <c:pt idx="28860">
                  <c:v>43532.677083333401</c:v>
                </c:pt>
                <c:pt idx="28861">
                  <c:v>43532.697916666599</c:v>
                </c:pt>
                <c:pt idx="28862">
                  <c:v>43532.71875</c:v>
                </c:pt>
                <c:pt idx="28863">
                  <c:v>43532.739583333401</c:v>
                </c:pt>
                <c:pt idx="28864">
                  <c:v>43532.760416666599</c:v>
                </c:pt>
                <c:pt idx="28865">
                  <c:v>43532.78125</c:v>
                </c:pt>
                <c:pt idx="28866">
                  <c:v>43532.802083333401</c:v>
                </c:pt>
                <c:pt idx="28867">
                  <c:v>43532.822916666599</c:v>
                </c:pt>
                <c:pt idx="28868">
                  <c:v>43532.84375</c:v>
                </c:pt>
                <c:pt idx="28869">
                  <c:v>43532.864583333401</c:v>
                </c:pt>
                <c:pt idx="28870">
                  <c:v>43532.885416666599</c:v>
                </c:pt>
                <c:pt idx="28871">
                  <c:v>43532.90625</c:v>
                </c:pt>
                <c:pt idx="28872">
                  <c:v>43532.927083333401</c:v>
                </c:pt>
                <c:pt idx="28873">
                  <c:v>43532.947916666599</c:v>
                </c:pt>
                <c:pt idx="28874">
                  <c:v>43532.96875</c:v>
                </c:pt>
                <c:pt idx="28875">
                  <c:v>43532.989583333401</c:v>
                </c:pt>
                <c:pt idx="28876">
                  <c:v>43533.010416666599</c:v>
                </c:pt>
                <c:pt idx="28877">
                  <c:v>43533.03125</c:v>
                </c:pt>
                <c:pt idx="28878">
                  <c:v>43533.052083333401</c:v>
                </c:pt>
                <c:pt idx="28879">
                  <c:v>43533.072916666599</c:v>
                </c:pt>
                <c:pt idx="28880">
                  <c:v>43533.09375</c:v>
                </c:pt>
                <c:pt idx="28881">
                  <c:v>43533.114583333401</c:v>
                </c:pt>
                <c:pt idx="28882">
                  <c:v>43533.135416666599</c:v>
                </c:pt>
                <c:pt idx="28883">
                  <c:v>43533.15625</c:v>
                </c:pt>
                <c:pt idx="28884">
                  <c:v>43533.177083333401</c:v>
                </c:pt>
                <c:pt idx="28885">
                  <c:v>43533.197916666599</c:v>
                </c:pt>
                <c:pt idx="28886">
                  <c:v>43533.21875</c:v>
                </c:pt>
                <c:pt idx="28887">
                  <c:v>43533.239583333401</c:v>
                </c:pt>
                <c:pt idx="28888">
                  <c:v>43533.260416666599</c:v>
                </c:pt>
                <c:pt idx="28889">
                  <c:v>43533.28125</c:v>
                </c:pt>
                <c:pt idx="28890">
                  <c:v>43533.302083333401</c:v>
                </c:pt>
                <c:pt idx="28891">
                  <c:v>43533.322916666599</c:v>
                </c:pt>
                <c:pt idx="28892">
                  <c:v>43533.34375</c:v>
                </c:pt>
                <c:pt idx="28893">
                  <c:v>43533.364583333401</c:v>
                </c:pt>
                <c:pt idx="28894">
                  <c:v>43533.385416666599</c:v>
                </c:pt>
                <c:pt idx="28895">
                  <c:v>43533.40625</c:v>
                </c:pt>
                <c:pt idx="28896">
                  <c:v>43533.427083333401</c:v>
                </c:pt>
                <c:pt idx="28897">
                  <c:v>43533.447916666599</c:v>
                </c:pt>
                <c:pt idx="28898">
                  <c:v>43533.46875</c:v>
                </c:pt>
                <c:pt idx="28899">
                  <c:v>43533.489583333401</c:v>
                </c:pt>
                <c:pt idx="28900">
                  <c:v>43533.510416666599</c:v>
                </c:pt>
                <c:pt idx="28901">
                  <c:v>43533.53125</c:v>
                </c:pt>
                <c:pt idx="28902">
                  <c:v>43533.552083333401</c:v>
                </c:pt>
                <c:pt idx="28903">
                  <c:v>43533.572916666599</c:v>
                </c:pt>
                <c:pt idx="28904">
                  <c:v>43533.59375</c:v>
                </c:pt>
                <c:pt idx="28905">
                  <c:v>43533.614583333401</c:v>
                </c:pt>
                <c:pt idx="28906">
                  <c:v>43533.635416666599</c:v>
                </c:pt>
                <c:pt idx="28907">
                  <c:v>43533.65625</c:v>
                </c:pt>
                <c:pt idx="28908">
                  <c:v>43533.677083333401</c:v>
                </c:pt>
                <c:pt idx="28909">
                  <c:v>43533.697916666599</c:v>
                </c:pt>
                <c:pt idx="28910">
                  <c:v>43533.71875</c:v>
                </c:pt>
                <c:pt idx="28911">
                  <c:v>43533.739583333401</c:v>
                </c:pt>
                <c:pt idx="28912">
                  <c:v>43533.760416666599</c:v>
                </c:pt>
                <c:pt idx="28913">
                  <c:v>43533.78125</c:v>
                </c:pt>
                <c:pt idx="28914">
                  <c:v>43533.802083333401</c:v>
                </c:pt>
                <c:pt idx="28915">
                  <c:v>43533.822916666599</c:v>
                </c:pt>
                <c:pt idx="28916">
                  <c:v>43533.84375</c:v>
                </c:pt>
                <c:pt idx="28917">
                  <c:v>43533.864583333401</c:v>
                </c:pt>
                <c:pt idx="28918">
                  <c:v>43533.885416666599</c:v>
                </c:pt>
                <c:pt idx="28919">
                  <c:v>43533.90625</c:v>
                </c:pt>
                <c:pt idx="28920">
                  <c:v>43533.927083333401</c:v>
                </c:pt>
                <c:pt idx="28921">
                  <c:v>43533.947916666599</c:v>
                </c:pt>
                <c:pt idx="28922">
                  <c:v>43533.96875</c:v>
                </c:pt>
                <c:pt idx="28923">
                  <c:v>43533.989583333401</c:v>
                </c:pt>
                <c:pt idx="28924">
                  <c:v>43534.010416666599</c:v>
                </c:pt>
                <c:pt idx="28925">
                  <c:v>43534.03125</c:v>
                </c:pt>
                <c:pt idx="28926">
                  <c:v>43534.052083333401</c:v>
                </c:pt>
                <c:pt idx="28927">
                  <c:v>43534.072916666599</c:v>
                </c:pt>
                <c:pt idx="28928">
                  <c:v>43534.09375</c:v>
                </c:pt>
                <c:pt idx="28929">
                  <c:v>43534.114583333401</c:v>
                </c:pt>
                <c:pt idx="28930">
                  <c:v>43534.135416666599</c:v>
                </c:pt>
                <c:pt idx="28931">
                  <c:v>43534.15625</c:v>
                </c:pt>
                <c:pt idx="28932">
                  <c:v>43534.177083333401</c:v>
                </c:pt>
                <c:pt idx="28933">
                  <c:v>43534.197916666599</c:v>
                </c:pt>
                <c:pt idx="28934">
                  <c:v>43534.21875</c:v>
                </c:pt>
                <c:pt idx="28935">
                  <c:v>43534.239583333401</c:v>
                </c:pt>
                <c:pt idx="28936">
                  <c:v>43534.260416666599</c:v>
                </c:pt>
                <c:pt idx="28937">
                  <c:v>43534.28125</c:v>
                </c:pt>
                <c:pt idx="28938">
                  <c:v>43534.302083333401</c:v>
                </c:pt>
                <c:pt idx="28939">
                  <c:v>43534.322916666599</c:v>
                </c:pt>
                <c:pt idx="28940">
                  <c:v>43534.34375</c:v>
                </c:pt>
                <c:pt idx="28941">
                  <c:v>43534.364583333401</c:v>
                </c:pt>
                <c:pt idx="28942">
                  <c:v>43534.385416666599</c:v>
                </c:pt>
                <c:pt idx="28943">
                  <c:v>43534.40625</c:v>
                </c:pt>
                <c:pt idx="28944">
                  <c:v>43534.427083333401</c:v>
                </c:pt>
                <c:pt idx="28945">
                  <c:v>43534.447916666599</c:v>
                </c:pt>
                <c:pt idx="28946">
                  <c:v>43534.46875</c:v>
                </c:pt>
                <c:pt idx="28947">
                  <c:v>43534.489583333401</c:v>
                </c:pt>
                <c:pt idx="28948">
                  <c:v>43534.510416666599</c:v>
                </c:pt>
                <c:pt idx="28949">
                  <c:v>43534.53125</c:v>
                </c:pt>
                <c:pt idx="28950">
                  <c:v>43534.552083333401</c:v>
                </c:pt>
                <c:pt idx="28951">
                  <c:v>43534.572916666599</c:v>
                </c:pt>
                <c:pt idx="28952">
                  <c:v>43534.59375</c:v>
                </c:pt>
                <c:pt idx="28953">
                  <c:v>43534.614583333401</c:v>
                </c:pt>
                <c:pt idx="28954">
                  <c:v>43534.635416666599</c:v>
                </c:pt>
                <c:pt idx="28955">
                  <c:v>43534.65625</c:v>
                </c:pt>
                <c:pt idx="28956">
                  <c:v>43534.677083333401</c:v>
                </c:pt>
                <c:pt idx="28957">
                  <c:v>43534.697916666599</c:v>
                </c:pt>
                <c:pt idx="28958">
                  <c:v>43534.71875</c:v>
                </c:pt>
                <c:pt idx="28959">
                  <c:v>43534.739583333401</c:v>
                </c:pt>
                <c:pt idx="28960">
                  <c:v>43534.760416666599</c:v>
                </c:pt>
                <c:pt idx="28961">
                  <c:v>43534.78125</c:v>
                </c:pt>
                <c:pt idx="28962">
                  <c:v>43534.802083333401</c:v>
                </c:pt>
                <c:pt idx="28963">
                  <c:v>43534.822916666599</c:v>
                </c:pt>
                <c:pt idx="28964">
                  <c:v>43534.84375</c:v>
                </c:pt>
                <c:pt idx="28965">
                  <c:v>43534.864583333401</c:v>
                </c:pt>
                <c:pt idx="28966">
                  <c:v>43534.885416666599</c:v>
                </c:pt>
                <c:pt idx="28967">
                  <c:v>43534.90625</c:v>
                </c:pt>
                <c:pt idx="28968">
                  <c:v>43534.927083333401</c:v>
                </c:pt>
                <c:pt idx="28969">
                  <c:v>43534.947916666599</c:v>
                </c:pt>
                <c:pt idx="28970">
                  <c:v>43534.96875</c:v>
                </c:pt>
                <c:pt idx="28971">
                  <c:v>43534.989583333401</c:v>
                </c:pt>
                <c:pt idx="28972">
                  <c:v>43535.010416666599</c:v>
                </c:pt>
                <c:pt idx="28973">
                  <c:v>43535.03125</c:v>
                </c:pt>
                <c:pt idx="28974">
                  <c:v>43535.052083333401</c:v>
                </c:pt>
                <c:pt idx="28975">
                  <c:v>43535.072916666599</c:v>
                </c:pt>
                <c:pt idx="28976">
                  <c:v>43535.09375</c:v>
                </c:pt>
                <c:pt idx="28977">
                  <c:v>43535.114583333401</c:v>
                </c:pt>
                <c:pt idx="28978">
                  <c:v>43535.135416666599</c:v>
                </c:pt>
                <c:pt idx="28979">
                  <c:v>43535.15625</c:v>
                </c:pt>
                <c:pt idx="28980">
                  <c:v>43535.177083333401</c:v>
                </c:pt>
                <c:pt idx="28981">
                  <c:v>43535.197916666599</c:v>
                </c:pt>
                <c:pt idx="28982">
                  <c:v>43535.21875</c:v>
                </c:pt>
                <c:pt idx="28983">
                  <c:v>43535.239583333401</c:v>
                </c:pt>
                <c:pt idx="28984">
                  <c:v>43535.260416666599</c:v>
                </c:pt>
                <c:pt idx="28985">
                  <c:v>43535.28125</c:v>
                </c:pt>
                <c:pt idx="28986">
                  <c:v>43535.302083333401</c:v>
                </c:pt>
                <c:pt idx="28987">
                  <c:v>43535.322916666599</c:v>
                </c:pt>
                <c:pt idx="28988">
                  <c:v>43535.34375</c:v>
                </c:pt>
                <c:pt idx="28989">
                  <c:v>43535.364583333401</c:v>
                </c:pt>
                <c:pt idx="28990">
                  <c:v>43535.385416666599</c:v>
                </c:pt>
                <c:pt idx="28991">
                  <c:v>43535.40625</c:v>
                </c:pt>
                <c:pt idx="28992">
                  <c:v>43535.427083333401</c:v>
                </c:pt>
                <c:pt idx="28993">
                  <c:v>43535.447916666599</c:v>
                </c:pt>
                <c:pt idx="28994">
                  <c:v>43535.46875</c:v>
                </c:pt>
                <c:pt idx="28995">
                  <c:v>43535.489583333401</c:v>
                </c:pt>
                <c:pt idx="28996">
                  <c:v>43535.510416666599</c:v>
                </c:pt>
                <c:pt idx="28997">
                  <c:v>43535.53125</c:v>
                </c:pt>
                <c:pt idx="28998">
                  <c:v>43535.552083333401</c:v>
                </c:pt>
                <c:pt idx="28999">
                  <c:v>43535.572916666599</c:v>
                </c:pt>
                <c:pt idx="29000">
                  <c:v>43535.59375</c:v>
                </c:pt>
                <c:pt idx="29001">
                  <c:v>43535.614583333401</c:v>
                </c:pt>
                <c:pt idx="29002">
                  <c:v>43535.635416666599</c:v>
                </c:pt>
                <c:pt idx="29003">
                  <c:v>43535.65625</c:v>
                </c:pt>
                <c:pt idx="29004">
                  <c:v>43535.677083333401</c:v>
                </c:pt>
                <c:pt idx="29005">
                  <c:v>43535.697916666599</c:v>
                </c:pt>
                <c:pt idx="29006">
                  <c:v>43535.71875</c:v>
                </c:pt>
                <c:pt idx="29007">
                  <c:v>43535.739583333401</c:v>
                </c:pt>
                <c:pt idx="29008">
                  <c:v>43535.760416666599</c:v>
                </c:pt>
                <c:pt idx="29009">
                  <c:v>43535.78125</c:v>
                </c:pt>
                <c:pt idx="29010">
                  <c:v>43535.802083333401</c:v>
                </c:pt>
                <c:pt idx="29011">
                  <c:v>43535.822916666599</c:v>
                </c:pt>
                <c:pt idx="29012">
                  <c:v>43535.84375</c:v>
                </c:pt>
                <c:pt idx="29013">
                  <c:v>43535.864583333401</c:v>
                </c:pt>
                <c:pt idx="29014">
                  <c:v>43535.885416666599</c:v>
                </c:pt>
                <c:pt idx="29015">
                  <c:v>43535.90625</c:v>
                </c:pt>
                <c:pt idx="29016">
                  <c:v>43535.927083333401</c:v>
                </c:pt>
                <c:pt idx="29017">
                  <c:v>43535.947916666599</c:v>
                </c:pt>
                <c:pt idx="29018">
                  <c:v>43535.96875</c:v>
                </c:pt>
                <c:pt idx="29019">
                  <c:v>43535.989583333401</c:v>
                </c:pt>
                <c:pt idx="29020">
                  <c:v>43536.010416666599</c:v>
                </c:pt>
                <c:pt idx="29021">
                  <c:v>43536.03125</c:v>
                </c:pt>
                <c:pt idx="29022">
                  <c:v>43536.052083333401</c:v>
                </c:pt>
                <c:pt idx="29023">
                  <c:v>43536.072916666599</c:v>
                </c:pt>
                <c:pt idx="29024">
                  <c:v>43536.09375</c:v>
                </c:pt>
                <c:pt idx="29025">
                  <c:v>43536.114583333401</c:v>
                </c:pt>
                <c:pt idx="29026">
                  <c:v>43536.135416666599</c:v>
                </c:pt>
                <c:pt idx="29027">
                  <c:v>43536.15625</c:v>
                </c:pt>
                <c:pt idx="29028">
                  <c:v>43536.177083333401</c:v>
                </c:pt>
                <c:pt idx="29029">
                  <c:v>43536.197916666599</c:v>
                </c:pt>
                <c:pt idx="29030">
                  <c:v>43536.21875</c:v>
                </c:pt>
                <c:pt idx="29031">
                  <c:v>43536.239583333401</c:v>
                </c:pt>
                <c:pt idx="29032">
                  <c:v>43536.260416666599</c:v>
                </c:pt>
                <c:pt idx="29033">
                  <c:v>43536.28125</c:v>
                </c:pt>
                <c:pt idx="29034">
                  <c:v>43536.302083333401</c:v>
                </c:pt>
                <c:pt idx="29035">
                  <c:v>43536.322916666599</c:v>
                </c:pt>
                <c:pt idx="29036">
                  <c:v>43536.34375</c:v>
                </c:pt>
                <c:pt idx="29037">
                  <c:v>43536.364583333401</c:v>
                </c:pt>
                <c:pt idx="29038">
                  <c:v>43536.385416666599</c:v>
                </c:pt>
                <c:pt idx="29039">
                  <c:v>43536.40625</c:v>
                </c:pt>
                <c:pt idx="29040">
                  <c:v>43536.427083333401</c:v>
                </c:pt>
                <c:pt idx="29041">
                  <c:v>43536.447916666599</c:v>
                </c:pt>
                <c:pt idx="29042">
                  <c:v>43536.46875</c:v>
                </c:pt>
                <c:pt idx="29043">
                  <c:v>43536.489583333401</c:v>
                </c:pt>
                <c:pt idx="29044">
                  <c:v>43536.510416666599</c:v>
                </c:pt>
                <c:pt idx="29045">
                  <c:v>43536.53125</c:v>
                </c:pt>
                <c:pt idx="29046">
                  <c:v>43536.552083333401</c:v>
                </c:pt>
                <c:pt idx="29047">
                  <c:v>43536.572916666599</c:v>
                </c:pt>
                <c:pt idx="29048">
                  <c:v>43536.59375</c:v>
                </c:pt>
                <c:pt idx="29049">
                  <c:v>43536.614583333401</c:v>
                </c:pt>
                <c:pt idx="29050">
                  <c:v>43536.635416666599</c:v>
                </c:pt>
                <c:pt idx="29051">
                  <c:v>43536.65625</c:v>
                </c:pt>
                <c:pt idx="29052">
                  <c:v>43536.677083333401</c:v>
                </c:pt>
                <c:pt idx="29053">
                  <c:v>43536.697916666599</c:v>
                </c:pt>
                <c:pt idx="29054">
                  <c:v>43536.71875</c:v>
                </c:pt>
                <c:pt idx="29055">
                  <c:v>43536.739583333401</c:v>
                </c:pt>
                <c:pt idx="29056">
                  <c:v>43536.760416666599</c:v>
                </c:pt>
                <c:pt idx="29057">
                  <c:v>43536.78125</c:v>
                </c:pt>
                <c:pt idx="29058">
                  <c:v>43536.802083333401</c:v>
                </c:pt>
                <c:pt idx="29059">
                  <c:v>43536.822916666599</c:v>
                </c:pt>
                <c:pt idx="29060">
                  <c:v>43536.84375</c:v>
                </c:pt>
                <c:pt idx="29061">
                  <c:v>43536.864583333401</c:v>
                </c:pt>
                <c:pt idx="29062">
                  <c:v>43536.885416666599</c:v>
                </c:pt>
                <c:pt idx="29063">
                  <c:v>43536.90625</c:v>
                </c:pt>
                <c:pt idx="29064">
                  <c:v>43536.927083333401</c:v>
                </c:pt>
                <c:pt idx="29065">
                  <c:v>43536.947916666599</c:v>
                </c:pt>
                <c:pt idx="29066">
                  <c:v>43536.96875</c:v>
                </c:pt>
                <c:pt idx="29067">
                  <c:v>43536.989583333401</c:v>
                </c:pt>
                <c:pt idx="29068">
                  <c:v>43537.010416666599</c:v>
                </c:pt>
                <c:pt idx="29069">
                  <c:v>43537.03125</c:v>
                </c:pt>
                <c:pt idx="29070">
                  <c:v>43537.052083333401</c:v>
                </c:pt>
                <c:pt idx="29071">
                  <c:v>43537.072916666599</c:v>
                </c:pt>
                <c:pt idx="29072">
                  <c:v>43537.09375</c:v>
                </c:pt>
                <c:pt idx="29073">
                  <c:v>43537.114583333401</c:v>
                </c:pt>
                <c:pt idx="29074">
                  <c:v>43537.135416666599</c:v>
                </c:pt>
                <c:pt idx="29075">
                  <c:v>43537.15625</c:v>
                </c:pt>
                <c:pt idx="29076">
                  <c:v>43537.177083333401</c:v>
                </c:pt>
                <c:pt idx="29077">
                  <c:v>43537.197916666599</c:v>
                </c:pt>
                <c:pt idx="29078">
                  <c:v>43537.21875</c:v>
                </c:pt>
                <c:pt idx="29079">
                  <c:v>43537.239583333401</c:v>
                </c:pt>
                <c:pt idx="29080">
                  <c:v>43537.260416666599</c:v>
                </c:pt>
                <c:pt idx="29081">
                  <c:v>43537.28125</c:v>
                </c:pt>
                <c:pt idx="29082">
                  <c:v>43537.302083333401</c:v>
                </c:pt>
                <c:pt idx="29083">
                  <c:v>43537.322916666599</c:v>
                </c:pt>
                <c:pt idx="29084">
                  <c:v>43537.34375</c:v>
                </c:pt>
                <c:pt idx="29085">
                  <c:v>43537.364583333401</c:v>
                </c:pt>
                <c:pt idx="29086">
                  <c:v>43537.385416666599</c:v>
                </c:pt>
                <c:pt idx="29087">
                  <c:v>43537.40625</c:v>
                </c:pt>
                <c:pt idx="29088">
                  <c:v>43537.427083333401</c:v>
                </c:pt>
                <c:pt idx="29089">
                  <c:v>43537.447916666599</c:v>
                </c:pt>
                <c:pt idx="29090">
                  <c:v>43537.46875</c:v>
                </c:pt>
                <c:pt idx="29091">
                  <c:v>43537.489583333401</c:v>
                </c:pt>
                <c:pt idx="29092">
                  <c:v>43537.510416666599</c:v>
                </c:pt>
                <c:pt idx="29093">
                  <c:v>43537.53125</c:v>
                </c:pt>
                <c:pt idx="29094">
                  <c:v>43537.552083333401</c:v>
                </c:pt>
                <c:pt idx="29095">
                  <c:v>43537.572916666599</c:v>
                </c:pt>
                <c:pt idx="29096">
                  <c:v>43537.59375</c:v>
                </c:pt>
                <c:pt idx="29097">
                  <c:v>43537.614583333401</c:v>
                </c:pt>
                <c:pt idx="29098">
                  <c:v>43537.635416666599</c:v>
                </c:pt>
                <c:pt idx="29099">
                  <c:v>43537.65625</c:v>
                </c:pt>
                <c:pt idx="29100">
                  <c:v>43537.677083333401</c:v>
                </c:pt>
                <c:pt idx="29101">
                  <c:v>43537.697916666599</c:v>
                </c:pt>
                <c:pt idx="29102">
                  <c:v>43537.71875</c:v>
                </c:pt>
                <c:pt idx="29103">
                  <c:v>43537.739583333401</c:v>
                </c:pt>
                <c:pt idx="29104">
                  <c:v>43537.760416666599</c:v>
                </c:pt>
                <c:pt idx="29105">
                  <c:v>43537.78125</c:v>
                </c:pt>
                <c:pt idx="29106">
                  <c:v>43537.802083333401</c:v>
                </c:pt>
                <c:pt idx="29107">
                  <c:v>43537.822916666599</c:v>
                </c:pt>
                <c:pt idx="29108">
                  <c:v>43537.84375</c:v>
                </c:pt>
                <c:pt idx="29109">
                  <c:v>43537.864583333401</c:v>
                </c:pt>
                <c:pt idx="29110">
                  <c:v>43537.885416666599</c:v>
                </c:pt>
                <c:pt idx="29111">
                  <c:v>43537.90625</c:v>
                </c:pt>
                <c:pt idx="29112">
                  <c:v>43537.927083333401</c:v>
                </c:pt>
                <c:pt idx="29113">
                  <c:v>43537.947916666599</c:v>
                </c:pt>
                <c:pt idx="29114">
                  <c:v>43537.96875</c:v>
                </c:pt>
                <c:pt idx="29115">
                  <c:v>43537.989583333401</c:v>
                </c:pt>
                <c:pt idx="29116">
                  <c:v>43538.010416666599</c:v>
                </c:pt>
                <c:pt idx="29117">
                  <c:v>43538.03125</c:v>
                </c:pt>
                <c:pt idx="29118">
                  <c:v>43538.052083333401</c:v>
                </c:pt>
                <c:pt idx="29119">
                  <c:v>43538.072916666599</c:v>
                </c:pt>
                <c:pt idx="29120">
                  <c:v>43538.09375</c:v>
                </c:pt>
                <c:pt idx="29121">
                  <c:v>43538.114583333401</c:v>
                </c:pt>
                <c:pt idx="29122">
                  <c:v>43538.135416666599</c:v>
                </c:pt>
                <c:pt idx="29123">
                  <c:v>43538.15625</c:v>
                </c:pt>
                <c:pt idx="29124">
                  <c:v>43538.177083333401</c:v>
                </c:pt>
                <c:pt idx="29125">
                  <c:v>43538.197916666599</c:v>
                </c:pt>
                <c:pt idx="29126">
                  <c:v>43538.21875</c:v>
                </c:pt>
                <c:pt idx="29127">
                  <c:v>43538.239583333401</c:v>
                </c:pt>
                <c:pt idx="29128">
                  <c:v>43538.260416666599</c:v>
                </c:pt>
                <c:pt idx="29129">
                  <c:v>43538.28125</c:v>
                </c:pt>
                <c:pt idx="29130">
                  <c:v>43538.302083333401</c:v>
                </c:pt>
                <c:pt idx="29131">
                  <c:v>43538.322916666599</c:v>
                </c:pt>
                <c:pt idx="29132">
                  <c:v>43538.34375</c:v>
                </c:pt>
                <c:pt idx="29133">
                  <c:v>43538.364583333401</c:v>
                </c:pt>
                <c:pt idx="29134">
                  <c:v>43538.385416666599</c:v>
                </c:pt>
                <c:pt idx="29135">
                  <c:v>43538.40625</c:v>
                </c:pt>
                <c:pt idx="29136">
                  <c:v>43538.427083333401</c:v>
                </c:pt>
                <c:pt idx="29137">
                  <c:v>43538.447916666599</c:v>
                </c:pt>
                <c:pt idx="29138">
                  <c:v>43538.46875</c:v>
                </c:pt>
                <c:pt idx="29139">
                  <c:v>43538.489583333401</c:v>
                </c:pt>
                <c:pt idx="29140">
                  <c:v>43538.510416666599</c:v>
                </c:pt>
                <c:pt idx="29141">
                  <c:v>43538.53125</c:v>
                </c:pt>
                <c:pt idx="29142">
                  <c:v>43538.552083333401</c:v>
                </c:pt>
                <c:pt idx="29143">
                  <c:v>43538.572916666599</c:v>
                </c:pt>
                <c:pt idx="29144">
                  <c:v>43538.59375</c:v>
                </c:pt>
                <c:pt idx="29145">
                  <c:v>43538.614583333401</c:v>
                </c:pt>
                <c:pt idx="29146">
                  <c:v>43538.635416666599</c:v>
                </c:pt>
                <c:pt idx="29147">
                  <c:v>43538.65625</c:v>
                </c:pt>
                <c:pt idx="29148">
                  <c:v>43538.677083333401</c:v>
                </c:pt>
                <c:pt idx="29149">
                  <c:v>43538.697916666599</c:v>
                </c:pt>
                <c:pt idx="29150">
                  <c:v>43538.71875</c:v>
                </c:pt>
                <c:pt idx="29151">
                  <c:v>43538.739583333401</c:v>
                </c:pt>
                <c:pt idx="29152">
                  <c:v>43538.760416666599</c:v>
                </c:pt>
                <c:pt idx="29153">
                  <c:v>43538.78125</c:v>
                </c:pt>
                <c:pt idx="29154">
                  <c:v>43538.802083333401</c:v>
                </c:pt>
                <c:pt idx="29155">
                  <c:v>43538.822916666599</c:v>
                </c:pt>
                <c:pt idx="29156">
                  <c:v>43538.84375</c:v>
                </c:pt>
                <c:pt idx="29157">
                  <c:v>43538.864583333401</c:v>
                </c:pt>
                <c:pt idx="29158">
                  <c:v>43538.885416666599</c:v>
                </c:pt>
                <c:pt idx="29159">
                  <c:v>43538.90625</c:v>
                </c:pt>
                <c:pt idx="29160">
                  <c:v>43538.927083333401</c:v>
                </c:pt>
                <c:pt idx="29161">
                  <c:v>43538.947916666599</c:v>
                </c:pt>
                <c:pt idx="29162">
                  <c:v>43538.96875</c:v>
                </c:pt>
                <c:pt idx="29163">
                  <c:v>43538.989583333401</c:v>
                </c:pt>
                <c:pt idx="29164">
                  <c:v>43539.010416666599</c:v>
                </c:pt>
                <c:pt idx="29165">
                  <c:v>43539.03125</c:v>
                </c:pt>
                <c:pt idx="29166">
                  <c:v>43539.052083333401</c:v>
                </c:pt>
                <c:pt idx="29167">
                  <c:v>43539.072916666599</c:v>
                </c:pt>
                <c:pt idx="29168">
                  <c:v>43539.09375</c:v>
                </c:pt>
                <c:pt idx="29169">
                  <c:v>43539.114583333401</c:v>
                </c:pt>
                <c:pt idx="29170">
                  <c:v>43539.135416666599</c:v>
                </c:pt>
                <c:pt idx="29171">
                  <c:v>43539.15625</c:v>
                </c:pt>
                <c:pt idx="29172">
                  <c:v>43539.177083333401</c:v>
                </c:pt>
                <c:pt idx="29173">
                  <c:v>43539.197916666599</c:v>
                </c:pt>
                <c:pt idx="29174">
                  <c:v>43539.21875</c:v>
                </c:pt>
                <c:pt idx="29175">
                  <c:v>43539.239583333401</c:v>
                </c:pt>
                <c:pt idx="29176">
                  <c:v>43539.260416666599</c:v>
                </c:pt>
                <c:pt idx="29177">
                  <c:v>43539.28125</c:v>
                </c:pt>
                <c:pt idx="29178">
                  <c:v>43539.302083333401</c:v>
                </c:pt>
                <c:pt idx="29179">
                  <c:v>43539.322916666599</c:v>
                </c:pt>
                <c:pt idx="29180">
                  <c:v>43539.34375</c:v>
                </c:pt>
                <c:pt idx="29181">
                  <c:v>43539.364583333401</c:v>
                </c:pt>
                <c:pt idx="29182">
                  <c:v>43539.385416666599</c:v>
                </c:pt>
                <c:pt idx="29183">
                  <c:v>43539.40625</c:v>
                </c:pt>
                <c:pt idx="29184">
                  <c:v>43539.427083333401</c:v>
                </c:pt>
                <c:pt idx="29185">
                  <c:v>43539.447916666599</c:v>
                </c:pt>
                <c:pt idx="29186">
                  <c:v>43539.46875</c:v>
                </c:pt>
                <c:pt idx="29187">
                  <c:v>43539.489583333401</c:v>
                </c:pt>
                <c:pt idx="29188">
                  <c:v>43539.510416666599</c:v>
                </c:pt>
                <c:pt idx="29189">
                  <c:v>43539.53125</c:v>
                </c:pt>
                <c:pt idx="29190">
                  <c:v>43539.552083333401</c:v>
                </c:pt>
                <c:pt idx="29191">
                  <c:v>43539.572916666599</c:v>
                </c:pt>
                <c:pt idx="29192">
                  <c:v>43539.59375</c:v>
                </c:pt>
                <c:pt idx="29193">
                  <c:v>43539.614583333401</c:v>
                </c:pt>
                <c:pt idx="29194">
                  <c:v>43539.635416666599</c:v>
                </c:pt>
                <c:pt idx="29195">
                  <c:v>43539.65625</c:v>
                </c:pt>
                <c:pt idx="29196">
                  <c:v>43539.677083333401</c:v>
                </c:pt>
                <c:pt idx="29197">
                  <c:v>43539.697916666599</c:v>
                </c:pt>
                <c:pt idx="29198">
                  <c:v>43539.71875</c:v>
                </c:pt>
                <c:pt idx="29199">
                  <c:v>43539.739583333401</c:v>
                </c:pt>
                <c:pt idx="29200">
                  <c:v>43539.760416666599</c:v>
                </c:pt>
                <c:pt idx="29201">
                  <c:v>43539.78125</c:v>
                </c:pt>
                <c:pt idx="29202">
                  <c:v>43539.802083333401</c:v>
                </c:pt>
                <c:pt idx="29203">
                  <c:v>43539.822916666599</c:v>
                </c:pt>
                <c:pt idx="29204">
                  <c:v>43539.84375</c:v>
                </c:pt>
                <c:pt idx="29205">
                  <c:v>43539.864583333401</c:v>
                </c:pt>
                <c:pt idx="29206">
                  <c:v>43539.885416666599</c:v>
                </c:pt>
                <c:pt idx="29207">
                  <c:v>43539.90625</c:v>
                </c:pt>
                <c:pt idx="29208">
                  <c:v>43539.927083333401</c:v>
                </c:pt>
                <c:pt idx="29209">
                  <c:v>43539.947916666599</c:v>
                </c:pt>
                <c:pt idx="29210">
                  <c:v>43539.96875</c:v>
                </c:pt>
                <c:pt idx="29211">
                  <c:v>43539.989583333401</c:v>
                </c:pt>
                <c:pt idx="29212">
                  <c:v>43540.010416666599</c:v>
                </c:pt>
                <c:pt idx="29213">
                  <c:v>43540.03125</c:v>
                </c:pt>
                <c:pt idx="29214">
                  <c:v>43540.052083333401</c:v>
                </c:pt>
                <c:pt idx="29215">
                  <c:v>43540.072916666599</c:v>
                </c:pt>
                <c:pt idx="29216">
                  <c:v>43540.09375</c:v>
                </c:pt>
                <c:pt idx="29217">
                  <c:v>43540.114583333401</c:v>
                </c:pt>
                <c:pt idx="29218">
                  <c:v>43540.135416666599</c:v>
                </c:pt>
                <c:pt idx="29219">
                  <c:v>43540.15625</c:v>
                </c:pt>
                <c:pt idx="29220">
                  <c:v>43540.177083333401</c:v>
                </c:pt>
                <c:pt idx="29221">
                  <c:v>43540.197916666599</c:v>
                </c:pt>
                <c:pt idx="29222">
                  <c:v>43540.21875</c:v>
                </c:pt>
                <c:pt idx="29223">
                  <c:v>43540.239583333401</c:v>
                </c:pt>
                <c:pt idx="29224">
                  <c:v>43540.260416666599</c:v>
                </c:pt>
                <c:pt idx="29225">
                  <c:v>43540.28125</c:v>
                </c:pt>
                <c:pt idx="29226">
                  <c:v>43540.302083333401</c:v>
                </c:pt>
                <c:pt idx="29227">
                  <c:v>43540.322916666599</c:v>
                </c:pt>
                <c:pt idx="29228">
                  <c:v>43540.34375</c:v>
                </c:pt>
                <c:pt idx="29229">
                  <c:v>43540.364583333401</c:v>
                </c:pt>
                <c:pt idx="29230">
                  <c:v>43540.385416666599</c:v>
                </c:pt>
                <c:pt idx="29231">
                  <c:v>43540.40625</c:v>
                </c:pt>
                <c:pt idx="29232">
                  <c:v>43540.427083333401</c:v>
                </c:pt>
                <c:pt idx="29233">
                  <c:v>43540.447916666599</c:v>
                </c:pt>
                <c:pt idx="29234">
                  <c:v>43540.46875</c:v>
                </c:pt>
                <c:pt idx="29235">
                  <c:v>43540.489583333401</c:v>
                </c:pt>
                <c:pt idx="29236">
                  <c:v>43540.510416666599</c:v>
                </c:pt>
                <c:pt idx="29237">
                  <c:v>43540.53125</c:v>
                </c:pt>
                <c:pt idx="29238">
                  <c:v>43540.552083333401</c:v>
                </c:pt>
                <c:pt idx="29239">
                  <c:v>43540.572916666599</c:v>
                </c:pt>
                <c:pt idx="29240">
                  <c:v>43540.59375</c:v>
                </c:pt>
                <c:pt idx="29241">
                  <c:v>43540.614583333401</c:v>
                </c:pt>
                <c:pt idx="29242">
                  <c:v>43540.635416666599</c:v>
                </c:pt>
                <c:pt idx="29243">
                  <c:v>43540.65625</c:v>
                </c:pt>
                <c:pt idx="29244">
                  <c:v>43540.677083333401</c:v>
                </c:pt>
                <c:pt idx="29245">
                  <c:v>43540.697916666599</c:v>
                </c:pt>
                <c:pt idx="29246">
                  <c:v>43540.71875</c:v>
                </c:pt>
                <c:pt idx="29247">
                  <c:v>43540.739583333401</c:v>
                </c:pt>
                <c:pt idx="29248">
                  <c:v>43540.760416666599</c:v>
                </c:pt>
                <c:pt idx="29249">
                  <c:v>43540.78125</c:v>
                </c:pt>
                <c:pt idx="29250">
                  <c:v>43540.802083333401</c:v>
                </c:pt>
                <c:pt idx="29251">
                  <c:v>43540.822916666599</c:v>
                </c:pt>
                <c:pt idx="29252">
                  <c:v>43540.84375</c:v>
                </c:pt>
                <c:pt idx="29253">
                  <c:v>43540.864583333401</c:v>
                </c:pt>
                <c:pt idx="29254">
                  <c:v>43540.885416666599</c:v>
                </c:pt>
                <c:pt idx="29255">
                  <c:v>43540.90625</c:v>
                </c:pt>
                <c:pt idx="29256">
                  <c:v>43540.927083333401</c:v>
                </c:pt>
                <c:pt idx="29257">
                  <c:v>43540.947916666599</c:v>
                </c:pt>
                <c:pt idx="29258">
                  <c:v>43540.96875</c:v>
                </c:pt>
                <c:pt idx="29259">
                  <c:v>43540.989583333401</c:v>
                </c:pt>
                <c:pt idx="29260">
                  <c:v>43541.010416666599</c:v>
                </c:pt>
                <c:pt idx="29261">
                  <c:v>43541.03125</c:v>
                </c:pt>
                <c:pt idx="29262">
                  <c:v>43541.052083333401</c:v>
                </c:pt>
                <c:pt idx="29263">
                  <c:v>43541.072916666599</c:v>
                </c:pt>
                <c:pt idx="29264">
                  <c:v>43541.09375</c:v>
                </c:pt>
                <c:pt idx="29265">
                  <c:v>43541.114583333401</c:v>
                </c:pt>
                <c:pt idx="29266">
                  <c:v>43541.135416666599</c:v>
                </c:pt>
                <c:pt idx="29267">
                  <c:v>43541.15625</c:v>
                </c:pt>
                <c:pt idx="29268">
                  <c:v>43541.177083333401</c:v>
                </c:pt>
                <c:pt idx="29269">
                  <c:v>43541.197916666599</c:v>
                </c:pt>
                <c:pt idx="29270">
                  <c:v>43541.21875</c:v>
                </c:pt>
                <c:pt idx="29271">
                  <c:v>43541.239583333401</c:v>
                </c:pt>
                <c:pt idx="29272">
                  <c:v>43541.260416666599</c:v>
                </c:pt>
                <c:pt idx="29273">
                  <c:v>43541.28125</c:v>
                </c:pt>
                <c:pt idx="29274">
                  <c:v>43541.302083333401</c:v>
                </c:pt>
                <c:pt idx="29275">
                  <c:v>43541.322916666599</c:v>
                </c:pt>
                <c:pt idx="29276">
                  <c:v>43541.34375</c:v>
                </c:pt>
                <c:pt idx="29277">
                  <c:v>43541.364583333401</c:v>
                </c:pt>
                <c:pt idx="29278">
                  <c:v>43541.385416666599</c:v>
                </c:pt>
                <c:pt idx="29279">
                  <c:v>43541.40625</c:v>
                </c:pt>
                <c:pt idx="29280">
                  <c:v>43541.427083333401</c:v>
                </c:pt>
                <c:pt idx="29281">
                  <c:v>43541.447916666599</c:v>
                </c:pt>
                <c:pt idx="29282">
                  <c:v>43541.46875</c:v>
                </c:pt>
                <c:pt idx="29283">
                  <c:v>43541.489583333401</c:v>
                </c:pt>
                <c:pt idx="29284">
                  <c:v>43541.510416666599</c:v>
                </c:pt>
                <c:pt idx="29285">
                  <c:v>43541.53125</c:v>
                </c:pt>
                <c:pt idx="29286">
                  <c:v>43541.552083333401</c:v>
                </c:pt>
                <c:pt idx="29287">
                  <c:v>43541.572916666599</c:v>
                </c:pt>
                <c:pt idx="29288">
                  <c:v>43541.59375</c:v>
                </c:pt>
                <c:pt idx="29289">
                  <c:v>43541.614583333401</c:v>
                </c:pt>
                <c:pt idx="29290">
                  <c:v>43541.635416666599</c:v>
                </c:pt>
                <c:pt idx="29291">
                  <c:v>43541.65625</c:v>
                </c:pt>
                <c:pt idx="29292">
                  <c:v>43541.677083333401</c:v>
                </c:pt>
                <c:pt idx="29293">
                  <c:v>43541.697916666599</c:v>
                </c:pt>
                <c:pt idx="29294">
                  <c:v>43541.71875</c:v>
                </c:pt>
                <c:pt idx="29295">
                  <c:v>43541.739583333401</c:v>
                </c:pt>
                <c:pt idx="29296">
                  <c:v>43541.760416666599</c:v>
                </c:pt>
                <c:pt idx="29297">
                  <c:v>43541.78125</c:v>
                </c:pt>
                <c:pt idx="29298">
                  <c:v>43541.802083333401</c:v>
                </c:pt>
                <c:pt idx="29299">
                  <c:v>43541.822916666599</c:v>
                </c:pt>
                <c:pt idx="29300">
                  <c:v>43541.84375</c:v>
                </c:pt>
                <c:pt idx="29301">
                  <c:v>43541.864583333401</c:v>
                </c:pt>
                <c:pt idx="29302">
                  <c:v>43541.885416666599</c:v>
                </c:pt>
                <c:pt idx="29303">
                  <c:v>43541.90625</c:v>
                </c:pt>
                <c:pt idx="29304">
                  <c:v>43541.927083333401</c:v>
                </c:pt>
                <c:pt idx="29305">
                  <c:v>43541.947916666599</c:v>
                </c:pt>
                <c:pt idx="29306">
                  <c:v>43541.96875</c:v>
                </c:pt>
                <c:pt idx="29307">
                  <c:v>43541.989583333401</c:v>
                </c:pt>
                <c:pt idx="29308">
                  <c:v>43542.010416666599</c:v>
                </c:pt>
                <c:pt idx="29309">
                  <c:v>43542.03125</c:v>
                </c:pt>
                <c:pt idx="29310">
                  <c:v>43542.052083333401</c:v>
                </c:pt>
                <c:pt idx="29311">
                  <c:v>43542.072916666599</c:v>
                </c:pt>
                <c:pt idx="29312">
                  <c:v>43542.09375</c:v>
                </c:pt>
                <c:pt idx="29313">
                  <c:v>43542.114583333401</c:v>
                </c:pt>
                <c:pt idx="29314">
                  <c:v>43542.135416666599</c:v>
                </c:pt>
                <c:pt idx="29315">
                  <c:v>43542.15625</c:v>
                </c:pt>
                <c:pt idx="29316">
                  <c:v>43542.177083333401</c:v>
                </c:pt>
                <c:pt idx="29317">
                  <c:v>43542.197916666599</c:v>
                </c:pt>
                <c:pt idx="29318">
                  <c:v>43542.21875</c:v>
                </c:pt>
                <c:pt idx="29319">
                  <c:v>43542.239583333401</c:v>
                </c:pt>
                <c:pt idx="29320">
                  <c:v>43542.260416666599</c:v>
                </c:pt>
                <c:pt idx="29321">
                  <c:v>43542.28125</c:v>
                </c:pt>
                <c:pt idx="29322">
                  <c:v>43542.302083333401</c:v>
                </c:pt>
                <c:pt idx="29323">
                  <c:v>43542.322916666599</c:v>
                </c:pt>
                <c:pt idx="29324">
                  <c:v>43542.34375</c:v>
                </c:pt>
                <c:pt idx="29325">
                  <c:v>43542.364583333401</c:v>
                </c:pt>
                <c:pt idx="29326">
                  <c:v>43542.385416666599</c:v>
                </c:pt>
                <c:pt idx="29327">
                  <c:v>43542.40625</c:v>
                </c:pt>
                <c:pt idx="29328">
                  <c:v>43542.427083333401</c:v>
                </c:pt>
                <c:pt idx="29329">
                  <c:v>43542.447916666599</c:v>
                </c:pt>
                <c:pt idx="29330">
                  <c:v>43542.46875</c:v>
                </c:pt>
                <c:pt idx="29331">
                  <c:v>43542.489583333401</c:v>
                </c:pt>
                <c:pt idx="29332">
                  <c:v>43542.510416666599</c:v>
                </c:pt>
                <c:pt idx="29333">
                  <c:v>43542.53125</c:v>
                </c:pt>
                <c:pt idx="29334">
                  <c:v>43542.552083333401</c:v>
                </c:pt>
                <c:pt idx="29335">
                  <c:v>43542.572916666599</c:v>
                </c:pt>
                <c:pt idx="29336">
                  <c:v>43542.59375</c:v>
                </c:pt>
                <c:pt idx="29337">
                  <c:v>43542.614583333401</c:v>
                </c:pt>
                <c:pt idx="29338">
                  <c:v>43542.635416666599</c:v>
                </c:pt>
                <c:pt idx="29339">
                  <c:v>43542.65625</c:v>
                </c:pt>
                <c:pt idx="29340">
                  <c:v>43542.677083333401</c:v>
                </c:pt>
                <c:pt idx="29341">
                  <c:v>43542.697916666599</c:v>
                </c:pt>
                <c:pt idx="29342">
                  <c:v>43542.71875</c:v>
                </c:pt>
                <c:pt idx="29343">
                  <c:v>43542.739583333401</c:v>
                </c:pt>
                <c:pt idx="29344">
                  <c:v>43542.760416666599</c:v>
                </c:pt>
                <c:pt idx="29345">
                  <c:v>43542.78125</c:v>
                </c:pt>
                <c:pt idx="29346">
                  <c:v>43542.802083333401</c:v>
                </c:pt>
                <c:pt idx="29347">
                  <c:v>43542.822916666599</c:v>
                </c:pt>
                <c:pt idx="29348">
                  <c:v>43542.84375</c:v>
                </c:pt>
                <c:pt idx="29349">
                  <c:v>43542.864583333401</c:v>
                </c:pt>
                <c:pt idx="29350">
                  <c:v>43542.885416666599</c:v>
                </c:pt>
                <c:pt idx="29351">
                  <c:v>43542.90625</c:v>
                </c:pt>
                <c:pt idx="29352">
                  <c:v>43542.927083333401</c:v>
                </c:pt>
                <c:pt idx="29353">
                  <c:v>43542.947916666599</c:v>
                </c:pt>
                <c:pt idx="29354">
                  <c:v>43542.96875</c:v>
                </c:pt>
                <c:pt idx="29355">
                  <c:v>43542.989583333401</c:v>
                </c:pt>
                <c:pt idx="29356">
                  <c:v>43543.010416666599</c:v>
                </c:pt>
                <c:pt idx="29357">
                  <c:v>43543.03125</c:v>
                </c:pt>
                <c:pt idx="29358">
                  <c:v>43543.052083333401</c:v>
                </c:pt>
                <c:pt idx="29359">
                  <c:v>43543.072916666599</c:v>
                </c:pt>
                <c:pt idx="29360">
                  <c:v>43543.09375</c:v>
                </c:pt>
                <c:pt idx="29361">
                  <c:v>43543.114583333401</c:v>
                </c:pt>
                <c:pt idx="29362">
                  <c:v>43543.135416666599</c:v>
                </c:pt>
                <c:pt idx="29363">
                  <c:v>43543.15625</c:v>
                </c:pt>
                <c:pt idx="29364">
                  <c:v>43543.177083333401</c:v>
                </c:pt>
                <c:pt idx="29365">
                  <c:v>43543.197916666599</c:v>
                </c:pt>
                <c:pt idx="29366">
                  <c:v>43543.21875</c:v>
                </c:pt>
                <c:pt idx="29367">
                  <c:v>43543.239583333401</c:v>
                </c:pt>
                <c:pt idx="29368">
                  <c:v>43543.260416666599</c:v>
                </c:pt>
                <c:pt idx="29369">
                  <c:v>43543.28125</c:v>
                </c:pt>
                <c:pt idx="29370">
                  <c:v>43543.302083333401</c:v>
                </c:pt>
                <c:pt idx="29371">
                  <c:v>43543.322916666599</c:v>
                </c:pt>
                <c:pt idx="29372">
                  <c:v>43543.34375</c:v>
                </c:pt>
                <c:pt idx="29373">
                  <c:v>43543.364583333401</c:v>
                </c:pt>
                <c:pt idx="29374">
                  <c:v>43543.385416666599</c:v>
                </c:pt>
                <c:pt idx="29375">
                  <c:v>43543.40625</c:v>
                </c:pt>
                <c:pt idx="29376">
                  <c:v>43543.427083333401</c:v>
                </c:pt>
                <c:pt idx="29377">
                  <c:v>43543.447916666599</c:v>
                </c:pt>
                <c:pt idx="29378">
                  <c:v>43543.46875</c:v>
                </c:pt>
                <c:pt idx="29379">
                  <c:v>43543.489583333401</c:v>
                </c:pt>
                <c:pt idx="29380">
                  <c:v>43543.510416666599</c:v>
                </c:pt>
                <c:pt idx="29381">
                  <c:v>43543.53125</c:v>
                </c:pt>
                <c:pt idx="29382">
                  <c:v>43543.552083333401</c:v>
                </c:pt>
                <c:pt idx="29383">
                  <c:v>43543.572916666599</c:v>
                </c:pt>
                <c:pt idx="29384">
                  <c:v>43543.59375</c:v>
                </c:pt>
                <c:pt idx="29385">
                  <c:v>43543.614583333401</c:v>
                </c:pt>
                <c:pt idx="29386">
                  <c:v>43543.635416666599</c:v>
                </c:pt>
                <c:pt idx="29387">
                  <c:v>43543.65625</c:v>
                </c:pt>
                <c:pt idx="29388">
                  <c:v>43543.677083333401</c:v>
                </c:pt>
                <c:pt idx="29389">
                  <c:v>43543.697916666599</c:v>
                </c:pt>
                <c:pt idx="29390">
                  <c:v>43543.71875</c:v>
                </c:pt>
                <c:pt idx="29391">
                  <c:v>43543.739583333401</c:v>
                </c:pt>
                <c:pt idx="29392">
                  <c:v>43543.760416666599</c:v>
                </c:pt>
                <c:pt idx="29393">
                  <c:v>43543.78125</c:v>
                </c:pt>
                <c:pt idx="29394">
                  <c:v>43543.802083333401</c:v>
                </c:pt>
                <c:pt idx="29395">
                  <c:v>43543.822916666599</c:v>
                </c:pt>
                <c:pt idx="29396">
                  <c:v>43543.84375</c:v>
                </c:pt>
                <c:pt idx="29397">
                  <c:v>43543.864583333401</c:v>
                </c:pt>
                <c:pt idx="29398">
                  <c:v>43543.885416666599</c:v>
                </c:pt>
                <c:pt idx="29399">
                  <c:v>43543.90625</c:v>
                </c:pt>
                <c:pt idx="29400">
                  <c:v>43543.927083333401</c:v>
                </c:pt>
                <c:pt idx="29401">
                  <c:v>43543.947916666599</c:v>
                </c:pt>
                <c:pt idx="29402">
                  <c:v>43543.96875</c:v>
                </c:pt>
                <c:pt idx="29403">
                  <c:v>43543.989583333401</c:v>
                </c:pt>
                <c:pt idx="29404">
                  <c:v>43544.010416666599</c:v>
                </c:pt>
                <c:pt idx="29405">
                  <c:v>43544.03125</c:v>
                </c:pt>
                <c:pt idx="29406">
                  <c:v>43544.052083333401</c:v>
                </c:pt>
                <c:pt idx="29407">
                  <c:v>43544.072916666599</c:v>
                </c:pt>
                <c:pt idx="29408">
                  <c:v>43544.09375</c:v>
                </c:pt>
                <c:pt idx="29409">
                  <c:v>43544.114583333401</c:v>
                </c:pt>
                <c:pt idx="29410">
                  <c:v>43544.135416666599</c:v>
                </c:pt>
                <c:pt idx="29411">
                  <c:v>43544.15625</c:v>
                </c:pt>
                <c:pt idx="29412">
                  <c:v>43544.177083333401</c:v>
                </c:pt>
                <c:pt idx="29413">
                  <c:v>43544.197916666599</c:v>
                </c:pt>
                <c:pt idx="29414">
                  <c:v>43544.21875</c:v>
                </c:pt>
                <c:pt idx="29415">
                  <c:v>43544.239583333401</c:v>
                </c:pt>
                <c:pt idx="29416">
                  <c:v>43544.260416666599</c:v>
                </c:pt>
                <c:pt idx="29417">
                  <c:v>43544.28125</c:v>
                </c:pt>
                <c:pt idx="29418">
                  <c:v>43544.302083333401</c:v>
                </c:pt>
                <c:pt idx="29419">
                  <c:v>43544.322916666599</c:v>
                </c:pt>
                <c:pt idx="29420">
                  <c:v>43544.34375</c:v>
                </c:pt>
                <c:pt idx="29421">
                  <c:v>43544.364583333401</c:v>
                </c:pt>
                <c:pt idx="29422">
                  <c:v>43544.385416666599</c:v>
                </c:pt>
                <c:pt idx="29423">
                  <c:v>43544.40625</c:v>
                </c:pt>
                <c:pt idx="29424">
                  <c:v>43544.427083333401</c:v>
                </c:pt>
                <c:pt idx="29425">
                  <c:v>43544.447916666599</c:v>
                </c:pt>
                <c:pt idx="29426">
                  <c:v>43544.46875</c:v>
                </c:pt>
                <c:pt idx="29427">
                  <c:v>43544.489583333401</c:v>
                </c:pt>
                <c:pt idx="29428">
                  <c:v>43544.510416666599</c:v>
                </c:pt>
                <c:pt idx="29429">
                  <c:v>43544.53125</c:v>
                </c:pt>
                <c:pt idx="29430">
                  <c:v>43544.552083333401</c:v>
                </c:pt>
                <c:pt idx="29431">
                  <c:v>43544.572916666599</c:v>
                </c:pt>
                <c:pt idx="29432">
                  <c:v>43544.59375</c:v>
                </c:pt>
                <c:pt idx="29433">
                  <c:v>43544.614583333401</c:v>
                </c:pt>
                <c:pt idx="29434">
                  <c:v>43544.635416666599</c:v>
                </c:pt>
                <c:pt idx="29435">
                  <c:v>43544.65625</c:v>
                </c:pt>
                <c:pt idx="29436">
                  <c:v>43544.677083333401</c:v>
                </c:pt>
                <c:pt idx="29437">
                  <c:v>43544.697916666599</c:v>
                </c:pt>
                <c:pt idx="29438">
                  <c:v>43544.71875</c:v>
                </c:pt>
                <c:pt idx="29439">
                  <c:v>43544.739583333401</c:v>
                </c:pt>
                <c:pt idx="29440">
                  <c:v>43544.760416666599</c:v>
                </c:pt>
                <c:pt idx="29441">
                  <c:v>43544.78125</c:v>
                </c:pt>
                <c:pt idx="29442">
                  <c:v>43544.802083333401</c:v>
                </c:pt>
                <c:pt idx="29443">
                  <c:v>43544.822916666599</c:v>
                </c:pt>
                <c:pt idx="29444">
                  <c:v>43544.84375</c:v>
                </c:pt>
                <c:pt idx="29445">
                  <c:v>43544.864583333401</c:v>
                </c:pt>
                <c:pt idx="29446">
                  <c:v>43544.885416666599</c:v>
                </c:pt>
                <c:pt idx="29447">
                  <c:v>43544.90625</c:v>
                </c:pt>
                <c:pt idx="29448">
                  <c:v>43544.927083333401</c:v>
                </c:pt>
                <c:pt idx="29449">
                  <c:v>43544.947916666599</c:v>
                </c:pt>
                <c:pt idx="29450">
                  <c:v>43544.96875</c:v>
                </c:pt>
                <c:pt idx="29451">
                  <c:v>43544.989583333401</c:v>
                </c:pt>
                <c:pt idx="29452">
                  <c:v>43545.010416666599</c:v>
                </c:pt>
                <c:pt idx="29453">
                  <c:v>43545.03125</c:v>
                </c:pt>
                <c:pt idx="29454">
                  <c:v>43545.052083333401</c:v>
                </c:pt>
                <c:pt idx="29455">
                  <c:v>43545.072916666599</c:v>
                </c:pt>
                <c:pt idx="29456">
                  <c:v>43545.09375</c:v>
                </c:pt>
                <c:pt idx="29457">
                  <c:v>43545.114583333401</c:v>
                </c:pt>
                <c:pt idx="29458">
                  <c:v>43545.135416666599</c:v>
                </c:pt>
                <c:pt idx="29459">
                  <c:v>43545.15625</c:v>
                </c:pt>
                <c:pt idx="29460">
                  <c:v>43545.177083333401</c:v>
                </c:pt>
                <c:pt idx="29461">
                  <c:v>43545.197916666599</c:v>
                </c:pt>
                <c:pt idx="29462">
                  <c:v>43545.21875</c:v>
                </c:pt>
                <c:pt idx="29463">
                  <c:v>43545.239583333401</c:v>
                </c:pt>
                <c:pt idx="29464">
                  <c:v>43545.260416666599</c:v>
                </c:pt>
                <c:pt idx="29465">
                  <c:v>43545.28125</c:v>
                </c:pt>
                <c:pt idx="29466">
                  <c:v>43545.302083333401</c:v>
                </c:pt>
                <c:pt idx="29467">
                  <c:v>43545.322916666599</c:v>
                </c:pt>
                <c:pt idx="29468">
                  <c:v>43545.34375</c:v>
                </c:pt>
                <c:pt idx="29469">
                  <c:v>43545.364583333401</c:v>
                </c:pt>
                <c:pt idx="29470">
                  <c:v>43545.385416666599</c:v>
                </c:pt>
                <c:pt idx="29471">
                  <c:v>43545.40625</c:v>
                </c:pt>
                <c:pt idx="29472">
                  <c:v>43545.427083333401</c:v>
                </c:pt>
                <c:pt idx="29473">
                  <c:v>43545.447916666599</c:v>
                </c:pt>
                <c:pt idx="29474">
                  <c:v>43545.46875</c:v>
                </c:pt>
                <c:pt idx="29475">
                  <c:v>43545.489583333401</c:v>
                </c:pt>
                <c:pt idx="29476">
                  <c:v>43545.510416666599</c:v>
                </c:pt>
                <c:pt idx="29477">
                  <c:v>43545.53125</c:v>
                </c:pt>
                <c:pt idx="29478">
                  <c:v>43545.552083333401</c:v>
                </c:pt>
                <c:pt idx="29479">
                  <c:v>43545.572916666599</c:v>
                </c:pt>
                <c:pt idx="29480">
                  <c:v>43545.59375</c:v>
                </c:pt>
                <c:pt idx="29481">
                  <c:v>43545.614583333401</c:v>
                </c:pt>
                <c:pt idx="29482">
                  <c:v>43545.635416666599</c:v>
                </c:pt>
                <c:pt idx="29483">
                  <c:v>43545.65625</c:v>
                </c:pt>
                <c:pt idx="29484">
                  <c:v>43545.677083333401</c:v>
                </c:pt>
                <c:pt idx="29485">
                  <c:v>43545.697916666599</c:v>
                </c:pt>
                <c:pt idx="29486">
                  <c:v>43545.71875</c:v>
                </c:pt>
                <c:pt idx="29487">
                  <c:v>43545.739583333401</c:v>
                </c:pt>
                <c:pt idx="29488">
                  <c:v>43545.760416666599</c:v>
                </c:pt>
                <c:pt idx="29489">
                  <c:v>43545.78125</c:v>
                </c:pt>
                <c:pt idx="29490">
                  <c:v>43545.802083333401</c:v>
                </c:pt>
                <c:pt idx="29491">
                  <c:v>43545.822916666599</c:v>
                </c:pt>
                <c:pt idx="29492">
                  <c:v>43545.84375</c:v>
                </c:pt>
                <c:pt idx="29493">
                  <c:v>43545.864583333401</c:v>
                </c:pt>
                <c:pt idx="29494">
                  <c:v>43545.885416666599</c:v>
                </c:pt>
                <c:pt idx="29495">
                  <c:v>43545.90625</c:v>
                </c:pt>
                <c:pt idx="29496">
                  <c:v>43545.927083333401</c:v>
                </c:pt>
                <c:pt idx="29497">
                  <c:v>43545.947916666599</c:v>
                </c:pt>
                <c:pt idx="29498">
                  <c:v>43545.96875</c:v>
                </c:pt>
                <c:pt idx="29499">
                  <c:v>43545.989583333401</c:v>
                </c:pt>
                <c:pt idx="29500">
                  <c:v>43546.010416666599</c:v>
                </c:pt>
                <c:pt idx="29501">
                  <c:v>43546.03125</c:v>
                </c:pt>
                <c:pt idx="29502">
                  <c:v>43546.052083333401</c:v>
                </c:pt>
                <c:pt idx="29503">
                  <c:v>43546.072916666599</c:v>
                </c:pt>
                <c:pt idx="29504">
                  <c:v>43546.09375</c:v>
                </c:pt>
                <c:pt idx="29505">
                  <c:v>43546.114583333401</c:v>
                </c:pt>
                <c:pt idx="29506">
                  <c:v>43546.135416666599</c:v>
                </c:pt>
                <c:pt idx="29507">
                  <c:v>43546.15625</c:v>
                </c:pt>
                <c:pt idx="29508">
                  <c:v>43546.177083333401</c:v>
                </c:pt>
                <c:pt idx="29509">
                  <c:v>43546.197916666599</c:v>
                </c:pt>
                <c:pt idx="29510">
                  <c:v>43546.21875</c:v>
                </c:pt>
                <c:pt idx="29511">
                  <c:v>43546.239583333401</c:v>
                </c:pt>
                <c:pt idx="29512">
                  <c:v>43546.260416666599</c:v>
                </c:pt>
                <c:pt idx="29513">
                  <c:v>43546.28125</c:v>
                </c:pt>
                <c:pt idx="29514">
                  <c:v>43546.302083333401</c:v>
                </c:pt>
                <c:pt idx="29515">
                  <c:v>43546.322916666599</c:v>
                </c:pt>
                <c:pt idx="29516">
                  <c:v>43546.34375</c:v>
                </c:pt>
                <c:pt idx="29517">
                  <c:v>43546.364583333401</c:v>
                </c:pt>
                <c:pt idx="29518">
                  <c:v>43546.385416666599</c:v>
                </c:pt>
                <c:pt idx="29519">
                  <c:v>43546.40625</c:v>
                </c:pt>
                <c:pt idx="29520">
                  <c:v>43546.427083333401</c:v>
                </c:pt>
                <c:pt idx="29521">
                  <c:v>43546.447916666599</c:v>
                </c:pt>
                <c:pt idx="29522">
                  <c:v>43546.46875</c:v>
                </c:pt>
                <c:pt idx="29523">
                  <c:v>43546.489583333401</c:v>
                </c:pt>
                <c:pt idx="29524">
                  <c:v>43546.510416666599</c:v>
                </c:pt>
                <c:pt idx="29525">
                  <c:v>43546.53125</c:v>
                </c:pt>
                <c:pt idx="29526">
                  <c:v>43546.552083333401</c:v>
                </c:pt>
                <c:pt idx="29527">
                  <c:v>43546.572916666599</c:v>
                </c:pt>
                <c:pt idx="29528">
                  <c:v>43546.59375</c:v>
                </c:pt>
                <c:pt idx="29529">
                  <c:v>43546.614583333401</c:v>
                </c:pt>
                <c:pt idx="29530">
                  <c:v>43546.635416666599</c:v>
                </c:pt>
                <c:pt idx="29531">
                  <c:v>43546.65625</c:v>
                </c:pt>
                <c:pt idx="29532">
                  <c:v>43546.677083333401</c:v>
                </c:pt>
                <c:pt idx="29533">
                  <c:v>43546.697916666599</c:v>
                </c:pt>
                <c:pt idx="29534">
                  <c:v>43546.71875</c:v>
                </c:pt>
                <c:pt idx="29535">
                  <c:v>43546.739583333401</c:v>
                </c:pt>
                <c:pt idx="29536">
                  <c:v>43546.760416666599</c:v>
                </c:pt>
                <c:pt idx="29537">
                  <c:v>43546.78125</c:v>
                </c:pt>
                <c:pt idx="29538">
                  <c:v>43546.802083333401</c:v>
                </c:pt>
                <c:pt idx="29539">
                  <c:v>43546.822916666599</c:v>
                </c:pt>
                <c:pt idx="29540">
                  <c:v>43546.84375</c:v>
                </c:pt>
                <c:pt idx="29541">
                  <c:v>43546.864583333401</c:v>
                </c:pt>
                <c:pt idx="29542">
                  <c:v>43546.885416666599</c:v>
                </c:pt>
                <c:pt idx="29543">
                  <c:v>43546.90625</c:v>
                </c:pt>
                <c:pt idx="29544">
                  <c:v>43546.927083333401</c:v>
                </c:pt>
                <c:pt idx="29545">
                  <c:v>43546.947916666599</c:v>
                </c:pt>
                <c:pt idx="29546">
                  <c:v>43546.96875</c:v>
                </c:pt>
                <c:pt idx="29547">
                  <c:v>43546.989583333401</c:v>
                </c:pt>
                <c:pt idx="29548">
                  <c:v>43547.010416666599</c:v>
                </c:pt>
                <c:pt idx="29549">
                  <c:v>43547.03125</c:v>
                </c:pt>
                <c:pt idx="29550">
                  <c:v>43547.052083333401</c:v>
                </c:pt>
                <c:pt idx="29551">
                  <c:v>43547.072916666599</c:v>
                </c:pt>
                <c:pt idx="29552">
                  <c:v>43547.09375</c:v>
                </c:pt>
                <c:pt idx="29553">
                  <c:v>43547.114583333401</c:v>
                </c:pt>
                <c:pt idx="29554">
                  <c:v>43547.135416666599</c:v>
                </c:pt>
                <c:pt idx="29555">
                  <c:v>43547.15625</c:v>
                </c:pt>
                <c:pt idx="29556">
                  <c:v>43547.177083333401</c:v>
                </c:pt>
                <c:pt idx="29557">
                  <c:v>43547.197916666599</c:v>
                </c:pt>
                <c:pt idx="29558">
                  <c:v>43547.21875</c:v>
                </c:pt>
                <c:pt idx="29559">
                  <c:v>43547.239583333401</c:v>
                </c:pt>
                <c:pt idx="29560">
                  <c:v>43547.260416666599</c:v>
                </c:pt>
                <c:pt idx="29561">
                  <c:v>43547.28125</c:v>
                </c:pt>
                <c:pt idx="29562">
                  <c:v>43547.302083333401</c:v>
                </c:pt>
                <c:pt idx="29563">
                  <c:v>43547.322916666599</c:v>
                </c:pt>
                <c:pt idx="29564">
                  <c:v>43547.34375</c:v>
                </c:pt>
                <c:pt idx="29565">
                  <c:v>43547.364583333401</c:v>
                </c:pt>
                <c:pt idx="29566">
                  <c:v>43547.385416666599</c:v>
                </c:pt>
                <c:pt idx="29567">
                  <c:v>43547.40625</c:v>
                </c:pt>
                <c:pt idx="29568">
                  <c:v>43547.427083333401</c:v>
                </c:pt>
                <c:pt idx="29569">
                  <c:v>43547.447916666599</c:v>
                </c:pt>
                <c:pt idx="29570">
                  <c:v>43547.46875</c:v>
                </c:pt>
                <c:pt idx="29571">
                  <c:v>43547.489583333401</c:v>
                </c:pt>
                <c:pt idx="29572">
                  <c:v>43547.510416666599</c:v>
                </c:pt>
                <c:pt idx="29573">
                  <c:v>43547.53125</c:v>
                </c:pt>
                <c:pt idx="29574">
                  <c:v>43547.552083333401</c:v>
                </c:pt>
                <c:pt idx="29575">
                  <c:v>43547.572916666599</c:v>
                </c:pt>
                <c:pt idx="29576">
                  <c:v>43547.59375</c:v>
                </c:pt>
                <c:pt idx="29577">
                  <c:v>43547.614583333401</c:v>
                </c:pt>
                <c:pt idx="29578">
                  <c:v>43547.635416666599</c:v>
                </c:pt>
                <c:pt idx="29579">
                  <c:v>43547.65625</c:v>
                </c:pt>
                <c:pt idx="29580">
                  <c:v>43547.677083333401</c:v>
                </c:pt>
                <c:pt idx="29581">
                  <c:v>43547.697916666599</c:v>
                </c:pt>
                <c:pt idx="29582">
                  <c:v>43547.71875</c:v>
                </c:pt>
                <c:pt idx="29583">
                  <c:v>43547.739583333401</c:v>
                </c:pt>
                <c:pt idx="29584">
                  <c:v>43547.760416666599</c:v>
                </c:pt>
                <c:pt idx="29585">
                  <c:v>43547.78125</c:v>
                </c:pt>
                <c:pt idx="29586">
                  <c:v>43547.802083333401</c:v>
                </c:pt>
                <c:pt idx="29587">
                  <c:v>43547.822916666599</c:v>
                </c:pt>
                <c:pt idx="29588">
                  <c:v>43547.84375</c:v>
                </c:pt>
                <c:pt idx="29589">
                  <c:v>43547.864583333401</c:v>
                </c:pt>
                <c:pt idx="29590">
                  <c:v>43547.885416666599</c:v>
                </c:pt>
                <c:pt idx="29591">
                  <c:v>43547.90625</c:v>
                </c:pt>
                <c:pt idx="29592">
                  <c:v>43547.927083333401</c:v>
                </c:pt>
                <c:pt idx="29593">
                  <c:v>43547.947916666599</c:v>
                </c:pt>
                <c:pt idx="29594">
                  <c:v>43547.96875</c:v>
                </c:pt>
                <c:pt idx="29595">
                  <c:v>43547.989583333401</c:v>
                </c:pt>
                <c:pt idx="29596">
                  <c:v>43548.010416666599</c:v>
                </c:pt>
                <c:pt idx="29597">
                  <c:v>43548.03125</c:v>
                </c:pt>
                <c:pt idx="29598">
                  <c:v>43548.052083333401</c:v>
                </c:pt>
                <c:pt idx="29599">
                  <c:v>43548.072916666599</c:v>
                </c:pt>
                <c:pt idx="29600">
                  <c:v>43548.09375</c:v>
                </c:pt>
                <c:pt idx="29601">
                  <c:v>43548.114583333401</c:v>
                </c:pt>
                <c:pt idx="29602">
                  <c:v>43548.135416666599</c:v>
                </c:pt>
                <c:pt idx="29603">
                  <c:v>43548.15625</c:v>
                </c:pt>
                <c:pt idx="29604">
                  <c:v>43548.177083333401</c:v>
                </c:pt>
                <c:pt idx="29605">
                  <c:v>43548.197916666599</c:v>
                </c:pt>
                <c:pt idx="29606">
                  <c:v>43548.21875</c:v>
                </c:pt>
                <c:pt idx="29607">
                  <c:v>43548.239583333401</c:v>
                </c:pt>
                <c:pt idx="29608">
                  <c:v>43548.260416666599</c:v>
                </c:pt>
                <c:pt idx="29609">
                  <c:v>43548.28125</c:v>
                </c:pt>
                <c:pt idx="29610">
                  <c:v>43548.302083333401</c:v>
                </c:pt>
                <c:pt idx="29611">
                  <c:v>43548.322916666599</c:v>
                </c:pt>
                <c:pt idx="29612">
                  <c:v>43548.34375</c:v>
                </c:pt>
                <c:pt idx="29613">
                  <c:v>43548.364583333401</c:v>
                </c:pt>
                <c:pt idx="29614">
                  <c:v>43548.385416666599</c:v>
                </c:pt>
                <c:pt idx="29615">
                  <c:v>43548.40625</c:v>
                </c:pt>
                <c:pt idx="29616">
                  <c:v>43548.427083333401</c:v>
                </c:pt>
                <c:pt idx="29617">
                  <c:v>43548.447916666599</c:v>
                </c:pt>
                <c:pt idx="29618">
                  <c:v>43548.46875</c:v>
                </c:pt>
                <c:pt idx="29619">
                  <c:v>43548.489583333401</c:v>
                </c:pt>
                <c:pt idx="29620">
                  <c:v>43548.510416666599</c:v>
                </c:pt>
                <c:pt idx="29621">
                  <c:v>43548.53125</c:v>
                </c:pt>
                <c:pt idx="29622">
                  <c:v>43548.552083333401</c:v>
                </c:pt>
                <c:pt idx="29623">
                  <c:v>43548.572916666599</c:v>
                </c:pt>
                <c:pt idx="29624">
                  <c:v>43548.59375</c:v>
                </c:pt>
                <c:pt idx="29625">
                  <c:v>43548.614583333401</c:v>
                </c:pt>
                <c:pt idx="29626">
                  <c:v>43548.635416666599</c:v>
                </c:pt>
                <c:pt idx="29627">
                  <c:v>43548.65625</c:v>
                </c:pt>
                <c:pt idx="29628">
                  <c:v>43548.677083333401</c:v>
                </c:pt>
                <c:pt idx="29629">
                  <c:v>43548.697916666599</c:v>
                </c:pt>
                <c:pt idx="29630">
                  <c:v>43548.71875</c:v>
                </c:pt>
                <c:pt idx="29631">
                  <c:v>43548.739583333401</c:v>
                </c:pt>
                <c:pt idx="29632">
                  <c:v>43548.760416666599</c:v>
                </c:pt>
                <c:pt idx="29633">
                  <c:v>43548.78125</c:v>
                </c:pt>
                <c:pt idx="29634">
                  <c:v>43548.802083333401</c:v>
                </c:pt>
                <c:pt idx="29635">
                  <c:v>43548.822916666599</c:v>
                </c:pt>
                <c:pt idx="29636">
                  <c:v>43548.84375</c:v>
                </c:pt>
                <c:pt idx="29637">
                  <c:v>43548.864583333401</c:v>
                </c:pt>
                <c:pt idx="29638">
                  <c:v>43548.885416666599</c:v>
                </c:pt>
                <c:pt idx="29639">
                  <c:v>43548.90625</c:v>
                </c:pt>
                <c:pt idx="29640">
                  <c:v>43548.927083333401</c:v>
                </c:pt>
                <c:pt idx="29641">
                  <c:v>43548.947916666599</c:v>
                </c:pt>
                <c:pt idx="29642">
                  <c:v>43548.96875</c:v>
                </c:pt>
                <c:pt idx="29643">
                  <c:v>43548.989583333401</c:v>
                </c:pt>
                <c:pt idx="29644">
                  <c:v>43549.010416666599</c:v>
                </c:pt>
                <c:pt idx="29645">
                  <c:v>43549.03125</c:v>
                </c:pt>
                <c:pt idx="29646">
                  <c:v>43549.052083333401</c:v>
                </c:pt>
                <c:pt idx="29647">
                  <c:v>43549.072916666599</c:v>
                </c:pt>
                <c:pt idx="29648">
                  <c:v>43549.09375</c:v>
                </c:pt>
                <c:pt idx="29649">
                  <c:v>43549.114583333401</c:v>
                </c:pt>
                <c:pt idx="29650">
                  <c:v>43549.135416666599</c:v>
                </c:pt>
                <c:pt idx="29651">
                  <c:v>43549.15625</c:v>
                </c:pt>
                <c:pt idx="29652">
                  <c:v>43549.177083333401</c:v>
                </c:pt>
                <c:pt idx="29653">
                  <c:v>43549.197916666599</c:v>
                </c:pt>
                <c:pt idx="29654">
                  <c:v>43549.21875</c:v>
                </c:pt>
                <c:pt idx="29655">
                  <c:v>43549.239583333401</c:v>
                </c:pt>
                <c:pt idx="29656">
                  <c:v>43549.260416666599</c:v>
                </c:pt>
                <c:pt idx="29657">
                  <c:v>43549.28125</c:v>
                </c:pt>
                <c:pt idx="29658">
                  <c:v>43549.302083333401</c:v>
                </c:pt>
                <c:pt idx="29659">
                  <c:v>43549.322916666599</c:v>
                </c:pt>
                <c:pt idx="29660">
                  <c:v>43549.34375</c:v>
                </c:pt>
                <c:pt idx="29661">
                  <c:v>43549.364583333401</c:v>
                </c:pt>
                <c:pt idx="29662">
                  <c:v>43549.385416666599</c:v>
                </c:pt>
                <c:pt idx="29663">
                  <c:v>43549.40625</c:v>
                </c:pt>
                <c:pt idx="29664">
                  <c:v>43549.427083333401</c:v>
                </c:pt>
                <c:pt idx="29665">
                  <c:v>43549.447916666599</c:v>
                </c:pt>
                <c:pt idx="29666">
                  <c:v>43549.46875</c:v>
                </c:pt>
                <c:pt idx="29667">
                  <c:v>43549.489583333401</c:v>
                </c:pt>
                <c:pt idx="29668">
                  <c:v>43549.510416666599</c:v>
                </c:pt>
                <c:pt idx="29669">
                  <c:v>43549.53125</c:v>
                </c:pt>
                <c:pt idx="29670">
                  <c:v>43549.552083333401</c:v>
                </c:pt>
                <c:pt idx="29671">
                  <c:v>43549.572916666599</c:v>
                </c:pt>
                <c:pt idx="29672">
                  <c:v>43549.59375</c:v>
                </c:pt>
                <c:pt idx="29673">
                  <c:v>43549.614583333401</c:v>
                </c:pt>
                <c:pt idx="29674">
                  <c:v>43549.635416666599</c:v>
                </c:pt>
                <c:pt idx="29675">
                  <c:v>43549.65625</c:v>
                </c:pt>
                <c:pt idx="29676">
                  <c:v>43549.677083333401</c:v>
                </c:pt>
                <c:pt idx="29677">
                  <c:v>43549.697916666599</c:v>
                </c:pt>
                <c:pt idx="29678">
                  <c:v>43549.71875</c:v>
                </c:pt>
                <c:pt idx="29679">
                  <c:v>43549.739583333401</c:v>
                </c:pt>
                <c:pt idx="29680">
                  <c:v>43549.760416666599</c:v>
                </c:pt>
                <c:pt idx="29681">
                  <c:v>43549.78125</c:v>
                </c:pt>
                <c:pt idx="29682">
                  <c:v>43549.802083333401</c:v>
                </c:pt>
                <c:pt idx="29683">
                  <c:v>43549.822916666599</c:v>
                </c:pt>
                <c:pt idx="29684">
                  <c:v>43549.84375</c:v>
                </c:pt>
                <c:pt idx="29685">
                  <c:v>43549.864583333401</c:v>
                </c:pt>
                <c:pt idx="29686">
                  <c:v>43549.885416666599</c:v>
                </c:pt>
                <c:pt idx="29687">
                  <c:v>43549.90625</c:v>
                </c:pt>
                <c:pt idx="29688">
                  <c:v>43549.927083333401</c:v>
                </c:pt>
                <c:pt idx="29689">
                  <c:v>43549.947916666599</c:v>
                </c:pt>
                <c:pt idx="29690">
                  <c:v>43549.96875</c:v>
                </c:pt>
                <c:pt idx="29691">
                  <c:v>43549.989583333401</c:v>
                </c:pt>
                <c:pt idx="29692">
                  <c:v>43550.010416666599</c:v>
                </c:pt>
                <c:pt idx="29693">
                  <c:v>43550.03125</c:v>
                </c:pt>
                <c:pt idx="29694">
                  <c:v>43550.052083333401</c:v>
                </c:pt>
                <c:pt idx="29695">
                  <c:v>43550.072916666599</c:v>
                </c:pt>
                <c:pt idx="29696">
                  <c:v>43550.09375</c:v>
                </c:pt>
                <c:pt idx="29697">
                  <c:v>43550.114583333401</c:v>
                </c:pt>
                <c:pt idx="29698">
                  <c:v>43550.135416666599</c:v>
                </c:pt>
                <c:pt idx="29699">
                  <c:v>43550.15625</c:v>
                </c:pt>
                <c:pt idx="29700">
                  <c:v>43550.177083333401</c:v>
                </c:pt>
                <c:pt idx="29701">
                  <c:v>43550.197916666599</c:v>
                </c:pt>
                <c:pt idx="29702">
                  <c:v>43550.21875</c:v>
                </c:pt>
                <c:pt idx="29703">
                  <c:v>43550.239583333401</c:v>
                </c:pt>
                <c:pt idx="29704">
                  <c:v>43550.260416666599</c:v>
                </c:pt>
                <c:pt idx="29705">
                  <c:v>43550.28125</c:v>
                </c:pt>
                <c:pt idx="29706">
                  <c:v>43550.302083333401</c:v>
                </c:pt>
                <c:pt idx="29707">
                  <c:v>43550.322916666599</c:v>
                </c:pt>
                <c:pt idx="29708">
                  <c:v>43550.34375</c:v>
                </c:pt>
                <c:pt idx="29709">
                  <c:v>43550.364583333401</c:v>
                </c:pt>
                <c:pt idx="29710">
                  <c:v>43550.385416666599</c:v>
                </c:pt>
                <c:pt idx="29711">
                  <c:v>43550.40625</c:v>
                </c:pt>
                <c:pt idx="29712">
                  <c:v>43550.427083333401</c:v>
                </c:pt>
                <c:pt idx="29713">
                  <c:v>43550.447916666599</c:v>
                </c:pt>
                <c:pt idx="29714">
                  <c:v>43550.46875</c:v>
                </c:pt>
                <c:pt idx="29715">
                  <c:v>43550.489583333401</c:v>
                </c:pt>
                <c:pt idx="29716">
                  <c:v>43550.510416666599</c:v>
                </c:pt>
                <c:pt idx="29717">
                  <c:v>43550.53125</c:v>
                </c:pt>
                <c:pt idx="29718">
                  <c:v>43550.552083333401</c:v>
                </c:pt>
                <c:pt idx="29719">
                  <c:v>43550.572916666599</c:v>
                </c:pt>
                <c:pt idx="29720">
                  <c:v>43550.59375</c:v>
                </c:pt>
                <c:pt idx="29721">
                  <c:v>43550.614583333401</c:v>
                </c:pt>
                <c:pt idx="29722">
                  <c:v>43550.635416666599</c:v>
                </c:pt>
                <c:pt idx="29723">
                  <c:v>43550.65625</c:v>
                </c:pt>
                <c:pt idx="29724">
                  <c:v>43550.677083333401</c:v>
                </c:pt>
                <c:pt idx="29725">
                  <c:v>43550.697916666599</c:v>
                </c:pt>
                <c:pt idx="29726">
                  <c:v>43550.71875</c:v>
                </c:pt>
                <c:pt idx="29727">
                  <c:v>43550.739583333401</c:v>
                </c:pt>
                <c:pt idx="29728">
                  <c:v>43550.760416666599</c:v>
                </c:pt>
                <c:pt idx="29729">
                  <c:v>43550.78125</c:v>
                </c:pt>
                <c:pt idx="29730">
                  <c:v>43550.802083333401</c:v>
                </c:pt>
                <c:pt idx="29731">
                  <c:v>43550.822916666599</c:v>
                </c:pt>
                <c:pt idx="29732">
                  <c:v>43550.84375</c:v>
                </c:pt>
                <c:pt idx="29733">
                  <c:v>43550.864583333401</c:v>
                </c:pt>
                <c:pt idx="29734">
                  <c:v>43550.885416666599</c:v>
                </c:pt>
                <c:pt idx="29735">
                  <c:v>43550.90625</c:v>
                </c:pt>
                <c:pt idx="29736">
                  <c:v>43550.927083333401</c:v>
                </c:pt>
                <c:pt idx="29737">
                  <c:v>43550.947916666599</c:v>
                </c:pt>
                <c:pt idx="29738">
                  <c:v>43550.96875</c:v>
                </c:pt>
                <c:pt idx="29739">
                  <c:v>43550.989583333401</c:v>
                </c:pt>
                <c:pt idx="29740">
                  <c:v>43551.010416666599</c:v>
                </c:pt>
                <c:pt idx="29741">
                  <c:v>43551.03125</c:v>
                </c:pt>
                <c:pt idx="29742">
                  <c:v>43551.052083333401</c:v>
                </c:pt>
                <c:pt idx="29743">
                  <c:v>43551.072916666599</c:v>
                </c:pt>
                <c:pt idx="29744">
                  <c:v>43551.09375</c:v>
                </c:pt>
                <c:pt idx="29745">
                  <c:v>43551.114583333401</c:v>
                </c:pt>
                <c:pt idx="29746">
                  <c:v>43551.135416666599</c:v>
                </c:pt>
                <c:pt idx="29747">
                  <c:v>43551.15625</c:v>
                </c:pt>
                <c:pt idx="29748">
                  <c:v>43551.177083333401</c:v>
                </c:pt>
                <c:pt idx="29749">
                  <c:v>43551.197916666599</c:v>
                </c:pt>
                <c:pt idx="29750">
                  <c:v>43551.21875</c:v>
                </c:pt>
                <c:pt idx="29751">
                  <c:v>43551.239583333401</c:v>
                </c:pt>
                <c:pt idx="29752">
                  <c:v>43551.260416666599</c:v>
                </c:pt>
                <c:pt idx="29753">
                  <c:v>43551.28125</c:v>
                </c:pt>
                <c:pt idx="29754">
                  <c:v>43551.302083333401</c:v>
                </c:pt>
                <c:pt idx="29755">
                  <c:v>43551.322916666599</c:v>
                </c:pt>
                <c:pt idx="29756">
                  <c:v>43551.34375</c:v>
                </c:pt>
                <c:pt idx="29757">
                  <c:v>43551.364583333401</c:v>
                </c:pt>
                <c:pt idx="29758">
                  <c:v>43551.385416666599</c:v>
                </c:pt>
                <c:pt idx="29759">
                  <c:v>43551.40625</c:v>
                </c:pt>
                <c:pt idx="29760">
                  <c:v>43551.427083333401</c:v>
                </c:pt>
                <c:pt idx="29761">
                  <c:v>43551.447916666599</c:v>
                </c:pt>
                <c:pt idx="29762">
                  <c:v>43551.46875</c:v>
                </c:pt>
                <c:pt idx="29763">
                  <c:v>43551.489583333401</c:v>
                </c:pt>
                <c:pt idx="29764">
                  <c:v>43551.510416666599</c:v>
                </c:pt>
                <c:pt idx="29765">
                  <c:v>43551.53125</c:v>
                </c:pt>
                <c:pt idx="29766">
                  <c:v>43551.552083333401</c:v>
                </c:pt>
                <c:pt idx="29767">
                  <c:v>43551.572916666599</c:v>
                </c:pt>
                <c:pt idx="29768">
                  <c:v>43551.59375</c:v>
                </c:pt>
                <c:pt idx="29769">
                  <c:v>43551.614583333401</c:v>
                </c:pt>
                <c:pt idx="29770">
                  <c:v>43551.635416666599</c:v>
                </c:pt>
                <c:pt idx="29771">
                  <c:v>43551.65625</c:v>
                </c:pt>
                <c:pt idx="29772">
                  <c:v>43551.677083333401</c:v>
                </c:pt>
                <c:pt idx="29773">
                  <c:v>43551.697916666599</c:v>
                </c:pt>
                <c:pt idx="29774">
                  <c:v>43551.71875</c:v>
                </c:pt>
                <c:pt idx="29775">
                  <c:v>43551.739583333401</c:v>
                </c:pt>
                <c:pt idx="29776">
                  <c:v>43551.760416666599</c:v>
                </c:pt>
                <c:pt idx="29777">
                  <c:v>43551.78125</c:v>
                </c:pt>
                <c:pt idx="29778">
                  <c:v>43551.802083333401</c:v>
                </c:pt>
                <c:pt idx="29779">
                  <c:v>43551.822916666599</c:v>
                </c:pt>
                <c:pt idx="29780">
                  <c:v>43551.84375</c:v>
                </c:pt>
                <c:pt idx="29781">
                  <c:v>43551.864583333401</c:v>
                </c:pt>
                <c:pt idx="29782">
                  <c:v>43551.885416666599</c:v>
                </c:pt>
                <c:pt idx="29783">
                  <c:v>43551.90625</c:v>
                </c:pt>
                <c:pt idx="29784">
                  <c:v>43551.927083333401</c:v>
                </c:pt>
                <c:pt idx="29785">
                  <c:v>43551.947916666599</c:v>
                </c:pt>
                <c:pt idx="29786">
                  <c:v>43551.96875</c:v>
                </c:pt>
                <c:pt idx="29787">
                  <c:v>43551.989583333401</c:v>
                </c:pt>
                <c:pt idx="29788">
                  <c:v>43552.010416666599</c:v>
                </c:pt>
                <c:pt idx="29789">
                  <c:v>43552.03125</c:v>
                </c:pt>
                <c:pt idx="29790">
                  <c:v>43552.052083333401</c:v>
                </c:pt>
                <c:pt idx="29791">
                  <c:v>43552.072916666599</c:v>
                </c:pt>
                <c:pt idx="29792">
                  <c:v>43552.09375</c:v>
                </c:pt>
                <c:pt idx="29793">
                  <c:v>43552.114583333401</c:v>
                </c:pt>
                <c:pt idx="29794">
                  <c:v>43552.135416666599</c:v>
                </c:pt>
                <c:pt idx="29795">
                  <c:v>43552.15625</c:v>
                </c:pt>
                <c:pt idx="29796">
                  <c:v>43552.177083333401</c:v>
                </c:pt>
                <c:pt idx="29797">
                  <c:v>43552.197916666599</c:v>
                </c:pt>
                <c:pt idx="29798">
                  <c:v>43552.21875</c:v>
                </c:pt>
                <c:pt idx="29799">
                  <c:v>43552.239583333401</c:v>
                </c:pt>
                <c:pt idx="29800">
                  <c:v>43552.260416666599</c:v>
                </c:pt>
                <c:pt idx="29801">
                  <c:v>43552.28125</c:v>
                </c:pt>
                <c:pt idx="29802">
                  <c:v>43552.302083333401</c:v>
                </c:pt>
                <c:pt idx="29803">
                  <c:v>43552.322916666599</c:v>
                </c:pt>
                <c:pt idx="29804">
                  <c:v>43552.34375</c:v>
                </c:pt>
                <c:pt idx="29805">
                  <c:v>43552.364583333401</c:v>
                </c:pt>
                <c:pt idx="29806">
                  <c:v>43552.385416666599</c:v>
                </c:pt>
                <c:pt idx="29807">
                  <c:v>43552.40625</c:v>
                </c:pt>
                <c:pt idx="29808">
                  <c:v>43552.427083333401</c:v>
                </c:pt>
                <c:pt idx="29809">
                  <c:v>43552.447916666599</c:v>
                </c:pt>
                <c:pt idx="29810">
                  <c:v>43552.46875</c:v>
                </c:pt>
                <c:pt idx="29811">
                  <c:v>43552.489583333401</c:v>
                </c:pt>
                <c:pt idx="29812">
                  <c:v>43552.510416666599</c:v>
                </c:pt>
                <c:pt idx="29813">
                  <c:v>43552.53125</c:v>
                </c:pt>
                <c:pt idx="29814">
                  <c:v>43552.552083333401</c:v>
                </c:pt>
                <c:pt idx="29815">
                  <c:v>43552.572916666599</c:v>
                </c:pt>
                <c:pt idx="29816">
                  <c:v>43552.59375</c:v>
                </c:pt>
                <c:pt idx="29817">
                  <c:v>43552.614583333401</c:v>
                </c:pt>
                <c:pt idx="29818">
                  <c:v>43552.635416666599</c:v>
                </c:pt>
                <c:pt idx="29819">
                  <c:v>43552.65625</c:v>
                </c:pt>
                <c:pt idx="29820">
                  <c:v>43552.677083333401</c:v>
                </c:pt>
                <c:pt idx="29821">
                  <c:v>43552.697916666599</c:v>
                </c:pt>
                <c:pt idx="29822">
                  <c:v>43552.71875</c:v>
                </c:pt>
                <c:pt idx="29823">
                  <c:v>43552.739583333401</c:v>
                </c:pt>
                <c:pt idx="29824">
                  <c:v>43552.760416666599</c:v>
                </c:pt>
                <c:pt idx="29825">
                  <c:v>43552.78125</c:v>
                </c:pt>
                <c:pt idx="29826">
                  <c:v>43552.802083333401</c:v>
                </c:pt>
                <c:pt idx="29827">
                  <c:v>43552.822916666599</c:v>
                </c:pt>
                <c:pt idx="29828">
                  <c:v>43552.84375</c:v>
                </c:pt>
                <c:pt idx="29829">
                  <c:v>43552.864583333401</c:v>
                </c:pt>
                <c:pt idx="29830">
                  <c:v>43552.885416666599</c:v>
                </c:pt>
                <c:pt idx="29831">
                  <c:v>43552.90625</c:v>
                </c:pt>
                <c:pt idx="29832">
                  <c:v>43552.927083333401</c:v>
                </c:pt>
                <c:pt idx="29833">
                  <c:v>43552.947916666599</c:v>
                </c:pt>
                <c:pt idx="29834">
                  <c:v>43552.96875</c:v>
                </c:pt>
                <c:pt idx="29835">
                  <c:v>43552.989583333401</c:v>
                </c:pt>
                <c:pt idx="29836">
                  <c:v>43553.010416666599</c:v>
                </c:pt>
                <c:pt idx="29837">
                  <c:v>43553.03125</c:v>
                </c:pt>
                <c:pt idx="29838">
                  <c:v>43553.052083333401</c:v>
                </c:pt>
                <c:pt idx="29839">
                  <c:v>43553.072916666599</c:v>
                </c:pt>
                <c:pt idx="29840">
                  <c:v>43553.09375</c:v>
                </c:pt>
                <c:pt idx="29841">
                  <c:v>43553.114583333401</c:v>
                </c:pt>
                <c:pt idx="29842">
                  <c:v>43553.135416666599</c:v>
                </c:pt>
                <c:pt idx="29843">
                  <c:v>43553.15625</c:v>
                </c:pt>
                <c:pt idx="29844">
                  <c:v>43553.177083333401</c:v>
                </c:pt>
                <c:pt idx="29845">
                  <c:v>43553.197916666599</c:v>
                </c:pt>
                <c:pt idx="29846">
                  <c:v>43553.21875</c:v>
                </c:pt>
                <c:pt idx="29847">
                  <c:v>43553.239583333401</c:v>
                </c:pt>
                <c:pt idx="29848">
                  <c:v>43553.260416666599</c:v>
                </c:pt>
                <c:pt idx="29849">
                  <c:v>43553.28125</c:v>
                </c:pt>
                <c:pt idx="29850">
                  <c:v>43553.302083333401</c:v>
                </c:pt>
                <c:pt idx="29851">
                  <c:v>43553.322916666599</c:v>
                </c:pt>
                <c:pt idx="29852">
                  <c:v>43553.34375</c:v>
                </c:pt>
                <c:pt idx="29853">
                  <c:v>43553.364583333401</c:v>
                </c:pt>
                <c:pt idx="29854">
                  <c:v>43553.385416666599</c:v>
                </c:pt>
                <c:pt idx="29855">
                  <c:v>43553.40625</c:v>
                </c:pt>
                <c:pt idx="29856">
                  <c:v>43553.427083333401</c:v>
                </c:pt>
                <c:pt idx="29857">
                  <c:v>43553.447916666599</c:v>
                </c:pt>
                <c:pt idx="29858">
                  <c:v>43553.46875</c:v>
                </c:pt>
                <c:pt idx="29859">
                  <c:v>43553.489583333401</c:v>
                </c:pt>
                <c:pt idx="29860">
                  <c:v>43553.510416666599</c:v>
                </c:pt>
                <c:pt idx="29861">
                  <c:v>43553.53125</c:v>
                </c:pt>
                <c:pt idx="29862">
                  <c:v>43553.552083333401</c:v>
                </c:pt>
                <c:pt idx="29863">
                  <c:v>43553.572916666599</c:v>
                </c:pt>
                <c:pt idx="29864">
                  <c:v>43553.59375</c:v>
                </c:pt>
                <c:pt idx="29865">
                  <c:v>43553.614583333401</c:v>
                </c:pt>
                <c:pt idx="29866">
                  <c:v>43553.635416666599</c:v>
                </c:pt>
                <c:pt idx="29867">
                  <c:v>43553.65625</c:v>
                </c:pt>
                <c:pt idx="29868">
                  <c:v>43553.677083333401</c:v>
                </c:pt>
                <c:pt idx="29869">
                  <c:v>43553.697916666599</c:v>
                </c:pt>
                <c:pt idx="29870">
                  <c:v>43553.71875</c:v>
                </c:pt>
                <c:pt idx="29871">
                  <c:v>43553.739583333401</c:v>
                </c:pt>
                <c:pt idx="29872">
                  <c:v>43553.760416666599</c:v>
                </c:pt>
                <c:pt idx="29873">
                  <c:v>43553.78125</c:v>
                </c:pt>
                <c:pt idx="29874">
                  <c:v>43553.802083333401</c:v>
                </c:pt>
                <c:pt idx="29875">
                  <c:v>43553.822916666599</c:v>
                </c:pt>
                <c:pt idx="29876">
                  <c:v>43553.84375</c:v>
                </c:pt>
                <c:pt idx="29877">
                  <c:v>43553.864583333401</c:v>
                </c:pt>
                <c:pt idx="29878">
                  <c:v>43553.885416666599</c:v>
                </c:pt>
                <c:pt idx="29879">
                  <c:v>43553.90625</c:v>
                </c:pt>
                <c:pt idx="29880">
                  <c:v>43553.927083333401</c:v>
                </c:pt>
                <c:pt idx="29881">
                  <c:v>43553.947916666599</c:v>
                </c:pt>
                <c:pt idx="29882">
                  <c:v>43553.96875</c:v>
                </c:pt>
                <c:pt idx="29883">
                  <c:v>43553.989583333401</c:v>
                </c:pt>
                <c:pt idx="29884">
                  <c:v>43554.010416666599</c:v>
                </c:pt>
                <c:pt idx="29885">
                  <c:v>43554.03125</c:v>
                </c:pt>
                <c:pt idx="29886">
                  <c:v>43554.052083333401</c:v>
                </c:pt>
                <c:pt idx="29887">
                  <c:v>43554.072916666599</c:v>
                </c:pt>
                <c:pt idx="29888">
                  <c:v>43554.09375</c:v>
                </c:pt>
                <c:pt idx="29889">
                  <c:v>43554.114583333401</c:v>
                </c:pt>
                <c:pt idx="29890">
                  <c:v>43554.135416666599</c:v>
                </c:pt>
                <c:pt idx="29891">
                  <c:v>43554.15625</c:v>
                </c:pt>
                <c:pt idx="29892">
                  <c:v>43554.177083333401</c:v>
                </c:pt>
                <c:pt idx="29893">
                  <c:v>43554.197916666599</c:v>
                </c:pt>
                <c:pt idx="29894">
                  <c:v>43554.21875</c:v>
                </c:pt>
                <c:pt idx="29895">
                  <c:v>43554.239583333401</c:v>
                </c:pt>
                <c:pt idx="29896">
                  <c:v>43554.260416666599</c:v>
                </c:pt>
                <c:pt idx="29897">
                  <c:v>43554.28125</c:v>
                </c:pt>
                <c:pt idx="29898">
                  <c:v>43554.302083333401</c:v>
                </c:pt>
                <c:pt idx="29899">
                  <c:v>43554.322916666599</c:v>
                </c:pt>
                <c:pt idx="29900">
                  <c:v>43554.34375</c:v>
                </c:pt>
                <c:pt idx="29901">
                  <c:v>43554.364583333401</c:v>
                </c:pt>
                <c:pt idx="29902">
                  <c:v>43554.385416666599</c:v>
                </c:pt>
                <c:pt idx="29903">
                  <c:v>43554.40625</c:v>
                </c:pt>
                <c:pt idx="29904">
                  <c:v>43554.427083333401</c:v>
                </c:pt>
                <c:pt idx="29905">
                  <c:v>43554.447916666599</c:v>
                </c:pt>
                <c:pt idx="29906">
                  <c:v>43554.46875</c:v>
                </c:pt>
                <c:pt idx="29907">
                  <c:v>43554.489583333401</c:v>
                </c:pt>
                <c:pt idx="29908">
                  <c:v>43554.510416666599</c:v>
                </c:pt>
                <c:pt idx="29909">
                  <c:v>43554.53125</c:v>
                </c:pt>
                <c:pt idx="29910">
                  <c:v>43554.552083333401</c:v>
                </c:pt>
                <c:pt idx="29911">
                  <c:v>43554.572916666599</c:v>
                </c:pt>
                <c:pt idx="29912">
                  <c:v>43554.59375</c:v>
                </c:pt>
                <c:pt idx="29913">
                  <c:v>43554.614583333401</c:v>
                </c:pt>
                <c:pt idx="29914">
                  <c:v>43554.635416666599</c:v>
                </c:pt>
                <c:pt idx="29915">
                  <c:v>43554.65625</c:v>
                </c:pt>
                <c:pt idx="29916">
                  <c:v>43554.677083333401</c:v>
                </c:pt>
                <c:pt idx="29917">
                  <c:v>43554.697916666599</c:v>
                </c:pt>
                <c:pt idx="29918">
                  <c:v>43554.71875</c:v>
                </c:pt>
                <c:pt idx="29919">
                  <c:v>43554.739583333401</c:v>
                </c:pt>
                <c:pt idx="29920">
                  <c:v>43554.760416666599</c:v>
                </c:pt>
                <c:pt idx="29921">
                  <c:v>43554.78125</c:v>
                </c:pt>
                <c:pt idx="29922">
                  <c:v>43554.802083333401</c:v>
                </c:pt>
                <c:pt idx="29923">
                  <c:v>43554.822916666599</c:v>
                </c:pt>
                <c:pt idx="29924">
                  <c:v>43554.84375</c:v>
                </c:pt>
                <c:pt idx="29925">
                  <c:v>43554.864583333401</c:v>
                </c:pt>
                <c:pt idx="29926">
                  <c:v>43554.885416666599</c:v>
                </c:pt>
                <c:pt idx="29927">
                  <c:v>43554.90625</c:v>
                </c:pt>
                <c:pt idx="29928">
                  <c:v>43554.927083333401</c:v>
                </c:pt>
                <c:pt idx="29929">
                  <c:v>43554.947916666599</c:v>
                </c:pt>
                <c:pt idx="29930">
                  <c:v>43554.96875</c:v>
                </c:pt>
                <c:pt idx="29931">
                  <c:v>43554.989583333401</c:v>
                </c:pt>
                <c:pt idx="29932">
                  <c:v>43555.010416666599</c:v>
                </c:pt>
                <c:pt idx="29933">
                  <c:v>43555.03125</c:v>
                </c:pt>
                <c:pt idx="29934">
                  <c:v>43555.052083333401</c:v>
                </c:pt>
                <c:pt idx="29935">
                  <c:v>43555.072916666599</c:v>
                </c:pt>
                <c:pt idx="29936">
                  <c:v>43555.09375</c:v>
                </c:pt>
                <c:pt idx="29937">
                  <c:v>43555.114583333401</c:v>
                </c:pt>
                <c:pt idx="29938">
                  <c:v>43555.135416666599</c:v>
                </c:pt>
                <c:pt idx="29939">
                  <c:v>43555.15625</c:v>
                </c:pt>
                <c:pt idx="29940">
                  <c:v>43555.177083333401</c:v>
                </c:pt>
                <c:pt idx="29941">
                  <c:v>43555.197916666599</c:v>
                </c:pt>
                <c:pt idx="29942">
                  <c:v>43555.21875</c:v>
                </c:pt>
                <c:pt idx="29943">
                  <c:v>43555.239583333401</c:v>
                </c:pt>
                <c:pt idx="29944">
                  <c:v>43555.260416666599</c:v>
                </c:pt>
                <c:pt idx="29945">
                  <c:v>43555.28125</c:v>
                </c:pt>
                <c:pt idx="29946">
                  <c:v>43555.302083333401</c:v>
                </c:pt>
                <c:pt idx="29947">
                  <c:v>43555.322916666599</c:v>
                </c:pt>
                <c:pt idx="29948">
                  <c:v>43555.34375</c:v>
                </c:pt>
                <c:pt idx="29949">
                  <c:v>43555.364583333401</c:v>
                </c:pt>
                <c:pt idx="29950">
                  <c:v>43555.385416666599</c:v>
                </c:pt>
                <c:pt idx="29951">
                  <c:v>43555.40625</c:v>
                </c:pt>
                <c:pt idx="29952">
                  <c:v>43555.427083333401</c:v>
                </c:pt>
                <c:pt idx="29953">
                  <c:v>43555.447916666599</c:v>
                </c:pt>
                <c:pt idx="29954">
                  <c:v>43555.46875</c:v>
                </c:pt>
                <c:pt idx="29955">
                  <c:v>43555.489583333401</c:v>
                </c:pt>
                <c:pt idx="29956">
                  <c:v>43555.510416666599</c:v>
                </c:pt>
                <c:pt idx="29957">
                  <c:v>43555.53125</c:v>
                </c:pt>
                <c:pt idx="29958">
                  <c:v>43555.552083333401</c:v>
                </c:pt>
                <c:pt idx="29959">
                  <c:v>43555.572916666599</c:v>
                </c:pt>
                <c:pt idx="29960">
                  <c:v>43555.59375</c:v>
                </c:pt>
                <c:pt idx="29961">
                  <c:v>43555.614583333401</c:v>
                </c:pt>
                <c:pt idx="29962">
                  <c:v>43555.635416666599</c:v>
                </c:pt>
                <c:pt idx="29963">
                  <c:v>43555.65625</c:v>
                </c:pt>
                <c:pt idx="29964">
                  <c:v>43555.677083333401</c:v>
                </c:pt>
                <c:pt idx="29965">
                  <c:v>43555.697916666599</c:v>
                </c:pt>
                <c:pt idx="29966">
                  <c:v>43555.71875</c:v>
                </c:pt>
                <c:pt idx="29967">
                  <c:v>43555.739583333401</c:v>
                </c:pt>
                <c:pt idx="29968">
                  <c:v>43555.760416666599</c:v>
                </c:pt>
                <c:pt idx="29969">
                  <c:v>43555.78125</c:v>
                </c:pt>
                <c:pt idx="29970">
                  <c:v>43555.802083333401</c:v>
                </c:pt>
                <c:pt idx="29971">
                  <c:v>43555.822916666599</c:v>
                </c:pt>
                <c:pt idx="29972">
                  <c:v>43555.84375</c:v>
                </c:pt>
                <c:pt idx="29973">
                  <c:v>43555.864583333401</c:v>
                </c:pt>
                <c:pt idx="29974">
                  <c:v>43555.885416666599</c:v>
                </c:pt>
                <c:pt idx="29975">
                  <c:v>43555.90625</c:v>
                </c:pt>
                <c:pt idx="29976">
                  <c:v>43555.927083333401</c:v>
                </c:pt>
                <c:pt idx="29977">
                  <c:v>43555.947916666599</c:v>
                </c:pt>
                <c:pt idx="29978">
                  <c:v>43555.96875</c:v>
                </c:pt>
                <c:pt idx="29979">
                  <c:v>43555.989583333401</c:v>
                </c:pt>
                <c:pt idx="29980">
                  <c:v>43556.010416666599</c:v>
                </c:pt>
                <c:pt idx="29981">
                  <c:v>43556.03125</c:v>
                </c:pt>
                <c:pt idx="29982">
                  <c:v>43556.052083333401</c:v>
                </c:pt>
                <c:pt idx="29983">
                  <c:v>43556.072916666599</c:v>
                </c:pt>
                <c:pt idx="29984">
                  <c:v>43556.09375</c:v>
                </c:pt>
                <c:pt idx="29985">
                  <c:v>43556.114583333401</c:v>
                </c:pt>
                <c:pt idx="29986">
                  <c:v>43556.135416666599</c:v>
                </c:pt>
                <c:pt idx="29987">
                  <c:v>43556.15625</c:v>
                </c:pt>
                <c:pt idx="29988">
                  <c:v>43556.177083333401</c:v>
                </c:pt>
                <c:pt idx="29989">
                  <c:v>43556.197916666599</c:v>
                </c:pt>
                <c:pt idx="29990">
                  <c:v>43556.21875</c:v>
                </c:pt>
                <c:pt idx="29991">
                  <c:v>43556.239583333401</c:v>
                </c:pt>
                <c:pt idx="29992">
                  <c:v>43556.260416666599</c:v>
                </c:pt>
                <c:pt idx="29993">
                  <c:v>43556.28125</c:v>
                </c:pt>
                <c:pt idx="29994">
                  <c:v>43556.302083333401</c:v>
                </c:pt>
                <c:pt idx="29995">
                  <c:v>43556.322916666599</c:v>
                </c:pt>
                <c:pt idx="29996">
                  <c:v>43556.34375</c:v>
                </c:pt>
                <c:pt idx="29997">
                  <c:v>43556.364583333401</c:v>
                </c:pt>
                <c:pt idx="29998">
                  <c:v>43556.385416666599</c:v>
                </c:pt>
                <c:pt idx="29999">
                  <c:v>43556.40625</c:v>
                </c:pt>
                <c:pt idx="30000">
                  <c:v>43556.427083333401</c:v>
                </c:pt>
                <c:pt idx="30001">
                  <c:v>43556.447916666599</c:v>
                </c:pt>
                <c:pt idx="30002">
                  <c:v>43556.46875</c:v>
                </c:pt>
                <c:pt idx="30003">
                  <c:v>43556.489583333401</c:v>
                </c:pt>
                <c:pt idx="30004">
                  <c:v>43556.510416666599</c:v>
                </c:pt>
                <c:pt idx="30005">
                  <c:v>43556.53125</c:v>
                </c:pt>
                <c:pt idx="30006">
                  <c:v>43556.552083333401</c:v>
                </c:pt>
                <c:pt idx="30007">
                  <c:v>43556.572916666599</c:v>
                </c:pt>
                <c:pt idx="30008">
                  <c:v>43556.59375</c:v>
                </c:pt>
                <c:pt idx="30009">
                  <c:v>43556.614583333401</c:v>
                </c:pt>
                <c:pt idx="30010">
                  <c:v>43556.635416666599</c:v>
                </c:pt>
                <c:pt idx="30011">
                  <c:v>43556.65625</c:v>
                </c:pt>
                <c:pt idx="30012">
                  <c:v>43556.677083333401</c:v>
                </c:pt>
                <c:pt idx="30013">
                  <c:v>43556.697916666599</c:v>
                </c:pt>
                <c:pt idx="30014">
                  <c:v>43556.71875</c:v>
                </c:pt>
                <c:pt idx="30015">
                  <c:v>43556.739583333401</c:v>
                </c:pt>
                <c:pt idx="30016">
                  <c:v>43556.760416666599</c:v>
                </c:pt>
                <c:pt idx="30017">
                  <c:v>43556.78125</c:v>
                </c:pt>
                <c:pt idx="30018">
                  <c:v>43556.802083333401</c:v>
                </c:pt>
                <c:pt idx="30019">
                  <c:v>43556.822916666599</c:v>
                </c:pt>
                <c:pt idx="30020">
                  <c:v>43556.84375</c:v>
                </c:pt>
                <c:pt idx="30021">
                  <c:v>43556.864583333401</c:v>
                </c:pt>
                <c:pt idx="30022">
                  <c:v>43556.885416666599</c:v>
                </c:pt>
                <c:pt idx="30023">
                  <c:v>43556.90625</c:v>
                </c:pt>
                <c:pt idx="30024">
                  <c:v>43556.927083333401</c:v>
                </c:pt>
                <c:pt idx="30025">
                  <c:v>43556.947916666599</c:v>
                </c:pt>
                <c:pt idx="30026">
                  <c:v>43556.96875</c:v>
                </c:pt>
                <c:pt idx="30027">
                  <c:v>43556.989583333401</c:v>
                </c:pt>
                <c:pt idx="30028">
                  <c:v>43557.010416666599</c:v>
                </c:pt>
                <c:pt idx="30029">
                  <c:v>43557.03125</c:v>
                </c:pt>
                <c:pt idx="30030">
                  <c:v>43557.052083333401</c:v>
                </c:pt>
                <c:pt idx="30031">
                  <c:v>43557.072916666599</c:v>
                </c:pt>
                <c:pt idx="30032">
                  <c:v>43557.09375</c:v>
                </c:pt>
                <c:pt idx="30033">
                  <c:v>43557.114583333401</c:v>
                </c:pt>
                <c:pt idx="30034">
                  <c:v>43557.135416666599</c:v>
                </c:pt>
                <c:pt idx="30035">
                  <c:v>43557.15625</c:v>
                </c:pt>
                <c:pt idx="30036">
                  <c:v>43557.177083333401</c:v>
                </c:pt>
                <c:pt idx="30037">
                  <c:v>43557.197916666599</c:v>
                </c:pt>
                <c:pt idx="30038">
                  <c:v>43557.21875</c:v>
                </c:pt>
                <c:pt idx="30039">
                  <c:v>43557.239583333401</c:v>
                </c:pt>
                <c:pt idx="30040">
                  <c:v>43557.260416666599</c:v>
                </c:pt>
                <c:pt idx="30041">
                  <c:v>43557.28125</c:v>
                </c:pt>
                <c:pt idx="30042">
                  <c:v>43557.302083333401</c:v>
                </c:pt>
                <c:pt idx="30043">
                  <c:v>43557.322916666599</c:v>
                </c:pt>
                <c:pt idx="30044">
                  <c:v>43557.34375</c:v>
                </c:pt>
                <c:pt idx="30045">
                  <c:v>43557.364583333401</c:v>
                </c:pt>
                <c:pt idx="30046">
                  <c:v>43557.385416666599</c:v>
                </c:pt>
                <c:pt idx="30047">
                  <c:v>43557.40625</c:v>
                </c:pt>
                <c:pt idx="30048">
                  <c:v>43557.427083333401</c:v>
                </c:pt>
                <c:pt idx="30049">
                  <c:v>43557.447916666599</c:v>
                </c:pt>
                <c:pt idx="30050">
                  <c:v>43557.46875</c:v>
                </c:pt>
                <c:pt idx="30051">
                  <c:v>43557.489583333401</c:v>
                </c:pt>
                <c:pt idx="30052">
                  <c:v>43557.510416666599</c:v>
                </c:pt>
                <c:pt idx="30053">
                  <c:v>43557.53125</c:v>
                </c:pt>
                <c:pt idx="30054">
                  <c:v>43557.552083333401</c:v>
                </c:pt>
                <c:pt idx="30055">
                  <c:v>43557.572916666599</c:v>
                </c:pt>
                <c:pt idx="30056">
                  <c:v>43557.59375</c:v>
                </c:pt>
                <c:pt idx="30057">
                  <c:v>43557.614583333401</c:v>
                </c:pt>
                <c:pt idx="30058">
                  <c:v>43557.635416666599</c:v>
                </c:pt>
                <c:pt idx="30059">
                  <c:v>43557.65625</c:v>
                </c:pt>
                <c:pt idx="30060">
                  <c:v>43557.677083333401</c:v>
                </c:pt>
                <c:pt idx="30061">
                  <c:v>43557.697916666599</c:v>
                </c:pt>
                <c:pt idx="30062">
                  <c:v>43557.71875</c:v>
                </c:pt>
                <c:pt idx="30063">
                  <c:v>43557.739583333401</c:v>
                </c:pt>
                <c:pt idx="30064">
                  <c:v>43557.760416666599</c:v>
                </c:pt>
                <c:pt idx="30065">
                  <c:v>43557.78125</c:v>
                </c:pt>
                <c:pt idx="30066">
                  <c:v>43557.802083333401</c:v>
                </c:pt>
                <c:pt idx="30067">
                  <c:v>43557.822916666599</c:v>
                </c:pt>
                <c:pt idx="30068">
                  <c:v>43557.84375</c:v>
                </c:pt>
                <c:pt idx="30069">
                  <c:v>43557.864583333401</c:v>
                </c:pt>
                <c:pt idx="30070">
                  <c:v>43557.885416666599</c:v>
                </c:pt>
                <c:pt idx="30071">
                  <c:v>43557.90625</c:v>
                </c:pt>
                <c:pt idx="30072">
                  <c:v>43557.927083333401</c:v>
                </c:pt>
                <c:pt idx="30073">
                  <c:v>43557.947916666599</c:v>
                </c:pt>
                <c:pt idx="30074">
                  <c:v>43557.96875</c:v>
                </c:pt>
                <c:pt idx="30075">
                  <c:v>43557.989583333401</c:v>
                </c:pt>
                <c:pt idx="30076">
                  <c:v>43558.010416666599</c:v>
                </c:pt>
                <c:pt idx="30077">
                  <c:v>43558.03125</c:v>
                </c:pt>
                <c:pt idx="30078">
                  <c:v>43558.052083333401</c:v>
                </c:pt>
                <c:pt idx="30079">
                  <c:v>43558.072916666599</c:v>
                </c:pt>
                <c:pt idx="30080">
                  <c:v>43558.09375</c:v>
                </c:pt>
                <c:pt idx="30081">
                  <c:v>43558.114583333401</c:v>
                </c:pt>
                <c:pt idx="30082">
                  <c:v>43558.135416666599</c:v>
                </c:pt>
                <c:pt idx="30083">
                  <c:v>43558.15625</c:v>
                </c:pt>
                <c:pt idx="30084">
                  <c:v>43558.177083333401</c:v>
                </c:pt>
                <c:pt idx="30085">
                  <c:v>43558.197916666599</c:v>
                </c:pt>
                <c:pt idx="30086">
                  <c:v>43558.21875</c:v>
                </c:pt>
                <c:pt idx="30087">
                  <c:v>43558.239583333401</c:v>
                </c:pt>
                <c:pt idx="30088">
                  <c:v>43558.260416666599</c:v>
                </c:pt>
                <c:pt idx="30089">
                  <c:v>43558.28125</c:v>
                </c:pt>
                <c:pt idx="30090">
                  <c:v>43558.302083333401</c:v>
                </c:pt>
                <c:pt idx="30091">
                  <c:v>43558.322916666599</c:v>
                </c:pt>
                <c:pt idx="30092">
                  <c:v>43558.34375</c:v>
                </c:pt>
                <c:pt idx="30093">
                  <c:v>43558.364583333401</c:v>
                </c:pt>
                <c:pt idx="30094">
                  <c:v>43558.385416666599</c:v>
                </c:pt>
                <c:pt idx="30095">
                  <c:v>43558.40625</c:v>
                </c:pt>
                <c:pt idx="30096">
                  <c:v>43558.427083333401</c:v>
                </c:pt>
                <c:pt idx="30097">
                  <c:v>43558.447916666599</c:v>
                </c:pt>
                <c:pt idx="30098">
                  <c:v>43558.46875</c:v>
                </c:pt>
                <c:pt idx="30099">
                  <c:v>43558.489583333401</c:v>
                </c:pt>
                <c:pt idx="30100">
                  <c:v>43558.510416666599</c:v>
                </c:pt>
                <c:pt idx="30101">
                  <c:v>43558.53125</c:v>
                </c:pt>
                <c:pt idx="30102">
                  <c:v>43558.552083333401</c:v>
                </c:pt>
                <c:pt idx="30103">
                  <c:v>43558.572916666599</c:v>
                </c:pt>
                <c:pt idx="30104">
                  <c:v>43558.59375</c:v>
                </c:pt>
                <c:pt idx="30105">
                  <c:v>43558.614583333401</c:v>
                </c:pt>
                <c:pt idx="30106">
                  <c:v>43558.635416666599</c:v>
                </c:pt>
                <c:pt idx="30107">
                  <c:v>43558.65625</c:v>
                </c:pt>
                <c:pt idx="30108">
                  <c:v>43558.677083333401</c:v>
                </c:pt>
                <c:pt idx="30109">
                  <c:v>43558.697916666599</c:v>
                </c:pt>
                <c:pt idx="30110">
                  <c:v>43558.71875</c:v>
                </c:pt>
                <c:pt idx="30111">
                  <c:v>43558.739583333401</c:v>
                </c:pt>
                <c:pt idx="30112">
                  <c:v>43558.760416666599</c:v>
                </c:pt>
                <c:pt idx="30113">
                  <c:v>43558.78125</c:v>
                </c:pt>
                <c:pt idx="30114">
                  <c:v>43558.802083333401</c:v>
                </c:pt>
                <c:pt idx="30115">
                  <c:v>43558.822916666599</c:v>
                </c:pt>
                <c:pt idx="30116">
                  <c:v>43558.84375</c:v>
                </c:pt>
                <c:pt idx="30117">
                  <c:v>43558.864583333401</c:v>
                </c:pt>
                <c:pt idx="30118">
                  <c:v>43558.885416666599</c:v>
                </c:pt>
                <c:pt idx="30119">
                  <c:v>43558.90625</c:v>
                </c:pt>
                <c:pt idx="30120">
                  <c:v>43558.927083333401</c:v>
                </c:pt>
                <c:pt idx="30121">
                  <c:v>43558.947916666599</c:v>
                </c:pt>
                <c:pt idx="30122">
                  <c:v>43558.96875</c:v>
                </c:pt>
                <c:pt idx="30123">
                  <c:v>43558.989583333401</c:v>
                </c:pt>
                <c:pt idx="30124">
                  <c:v>43559.010416666599</c:v>
                </c:pt>
                <c:pt idx="30125">
                  <c:v>43559.03125</c:v>
                </c:pt>
                <c:pt idx="30126">
                  <c:v>43559.052083333401</c:v>
                </c:pt>
                <c:pt idx="30127">
                  <c:v>43559.072916666599</c:v>
                </c:pt>
                <c:pt idx="30128">
                  <c:v>43559.09375</c:v>
                </c:pt>
                <c:pt idx="30129">
                  <c:v>43559.114583333401</c:v>
                </c:pt>
                <c:pt idx="30130">
                  <c:v>43559.135416666599</c:v>
                </c:pt>
                <c:pt idx="30131">
                  <c:v>43559.15625</c:v>
                </c:pt>
                <c:pt idx="30132">
                  <c:v>43559.177083333401</c:v>
                </c:pt>
                <c:pt idx="30133">
                  <c:v>43559.197916666599</c:v>
                </c:pt>
                <c:pt idx="30134">
                  <c:v>43559.21875</c:v>
                </c:pt>
                <c:pt idx="30135">
                  <c:v>43559.239583333401</c:v>
                </c:pt>
                <c:pt idx="30136">
                  <c:v>43559.260416666599</c:v>
                </c:pt>
                <c:pt idx="30137">
                  <c:v>43559.28125</c:v>
                </c:pt>
                <c:pt idx="30138">
                  <c:v>43559.302083333401</c:v>
                </c:pt>
                <c:pt idx="30139">
                  <c:v>43559.322916666599</c:v>
                </c:pt>
                <c:pt idx="30140">
                  <c:v>43559.34375</c:v>
                </c:pt>
                <c:pt idx="30141">
                  <c:v>43559.364583333401</c:v>
                </c:pt>
                <c:pt idx="30142">
                  <c:v>43559.385416666599</c:v>
                </c:pt>
                <c:pt idx="30143">
                  <c:v>43559.40625</c:v>
                </c:pt>
                <c:pt idx="30144">
                  <c:v>43559.427083333401</c:v>
                </c:pt>
                <c:pt idx="30145">
                  <c:v>43559.447916666599</c:v>
                </c:pt>
                <c:pt idx="30146">
                  <c:v>43559.46875</c:v>
                </c:pt>
                <c:pt idx="30147">
                  <c:v>43559.489583333401</c:v>
                </c:pt>
                <c:pt idx="30148">
                  <c:v>43559.510416666599</c:v>
                </c:pt>
                <c:pt idx="30149">
                  <c:v>43559.53125</c:v>
                </c:pt>
                <c:pt idx="30150">
                  <c:v>43559.552083333401</c:v>
                </c:pt>
                <c:pt idx="30151">
                  <c:v>43559.572916666599</c:v>
                </c:pt>
                <c:pt idx="30152">
                  <c:v>43559.59375</c:v>
                </c:pt>
                <c:pt idx="30153">
                  <c:v>43559.614583333401</c:v>
                </c:pt>
                <c:pt idx="30154">
                  <c:v>43559.635416666599</c:v>
                </c:pt>
                <c:pt idx="30155">
                  <c:v>43559.65625</c:v>
                </c:pt>
                <c:pt idx="30156">
                  <c:v>43559.677083333401</c:v>
                </c:pt>
                <c:pt idx="30157">
                  <c:v>43559.697916666599</c:v>
                </c:pt>
                <c:pt idx="30158">
                  <c:v>43559.71875</c:v>
                </c:pt>
                <c:pt idx="30159">
                  <c:v>43559.739583333401</c:v>
                </c:pt>
                <c:pt idx="30160">
                  <c:v>43559.760416666599</c:v>
                </c:pt>
                <c:pt idx="30161">
                  <c:v>43559.78125</c:v>
                </c:pt>
                <c:pt idx="30162">
                  <c:v>43559.802083333401</c:v>
                </c:pt>
                <c:pt idx="30163">
                  <c:v>43559.822916666599</c:v>
                </c:pt>
                <c:pt idx="30164">
                  <c:v>43559.84375</c:v>
                </c:pt>
                <c:pt idx="30165">
                  <c:v>43559.864583333401</c:v>
                </c:pt>
                <c:pt idx="30166">
                  <c:v>43559.885416666599</c:v>
                </c:pt>
                <c:pt idx="30167">
                  <c:v>43559.90625</c:v>
                </c:pt>
                <c:pt idx="30168">
                  <c:v>43559.927083333401</c:v>
                </c:pt>
                <c:pt idx="30169">
                  <c:v>43559.947916666599</c:v>
                </c:pt>
                <c:pt idx="30170">
                  <c:v>43559.96875</c:v>
                </c:pt>
                <c:pt idx="30171">
                  <c:v>43559.989583333401</c:v>
                </c:pt>
                <c:pt idx="30172">
                  <c:v>43560.010416666599</c:v>
                </c:pt>
                <c:pt idx="30173">
                  <c:v>43560.03125</c:v>
                </c:pt>
                <c:pt idx="30174">
                  <c:v>43560.052083333401</c:v>
                </c:pt>
                <c:pt idx="30175">
                  <c:v>43560.072916666599</c:v>
                </c:pt>
                <c:pt idx="30176">
                  <c:v>43560.09375</c:v>
                </c:pt>
                <c:pt idx="30177">
                  <c:v>43560.114583333401</c:v>
                </c:pt>
                <c:pt idx="30178">
                  <c:v>43560.135416666599</c:v>
                </c:pt>
                <c:pt idx="30179">
                  <c:v>43560.15625</c:v>
                </c:pt>
                <c:pt idx="30180">
                  <c:v>43560.177083333401</c:v>
                </c:pt>
                <c:pt idx="30181">
                  <c:v>43560.197916666599</c:v>
                </c:pt>
                <c:pt idx="30182">
                  <c:v>43560.21875</c:v>
                </c:pt>
                <c:pt idx="30183">
                  <c:v>43560.239583333401</c:v>
                </c:pt>
                <c:pt idx="30184">
                  <c:v>43560.260416666599</c:v>
                </c:pt>
                <c:pt idx="30185">
                  <c:v>43560.28125</c:v>
                </c:pt>
                <c:pt idx="30186">
                  <c:v>43560.302083333401</c:v>
                </c:pt>
                <c:pt idx="30187">
                  <c:v>43560.322916666599</c:v>
                </c:pt>
                <c:pt idx="30188">
                  <c:v>43560.34375</c:v>
                </c:pt>
                <c:pt idx="30189">
                  <c:v>43560.364583333401</c:v>
                </c:pt>
                <c:pt idx="30190">
                  <c:v>43560.385416666599</c:v>
                </c:pt>
                <c:pt idx="30191">
                  <c:v>43560.40625</c:v>
                </c:pt>
                <c:pt idx="30192">
                  <c:v>43560.427083333401</c:v>
                </c:pt>
                <c:pt idx="30193">
                  <c:v>43560.447916666599</c:v>
                </c:pt>
                <c:pt idx="30194">
                  <c:v>43560.46875</c:v>
                </c:pt>
                <c:pt idx="30195">
                  <c:v>43560.489583333401</c:v>
                </c:pt>
                <c:pt idx="30196">
                  <c:v>43560.510416666599</c:v>
                </c:pt>
                <c:pt idx="30197">
                  <c:v>43560.53125</c:v>
                </c:pt>
                <c:pt idx="30198">
                  <c:v>43560.552083333401</c:v>
                </c:pt>
                <c:pt idx="30199">
                  <c:v>43560.572916666599</c:v>
                </c:pt>
                <c:pt idx="30200">
                  <c:v>43560.59375</c:v>
                </c:pt>
                <c:pt idx="30201">
                  <c:v>43560.614583333401</c:v>
                </c:pt>
                <c:pt idx="30202">
                  <c:v>43560.635416666599</c:v>
                </c:pt>
                <c:pt idx="30203">
                  <c:v>43560.65625</c:v>
                </c:pt>
                <c:pt idx="30204">
                  <c:v>43560.677083333401</c:v>
                </c:pt>
                <c:pt idx="30205">
                  <c:v>43560.697916666599</c:v>
                </c:pt>
                <c:pt idx="30206">
                  <c:v>43560.71875</c:v>
                </c:pt>
                <c:pt idx="30207">
                  <c:v>43560.739583333401</c:v>
                </c:pt>
                <c:pt idx="30208">
                  <c:v>43560.760416666599</c:v>
                </c:pt>
                <c:pt idx="30209">
                  <c:v>43560.78125</c:v>
                </c:pt>
                <c:pt idx="30210">
                  <c:v>43560.802083333401</c:v>
                </c:pt>
                <c:pt idx="30211">
                  <c:v>43560.822916666599</c:v>
                </c:pt>
                <c:pt idx="30212">
                  <c:v>43560.84375</c:v>
                </c:pt>
                <c:pt idx="30213">
                  <c:v>43560.864583333401</c:v>
                </c:pt>
                <c:pt idx="30214">
                  <c:v>43560.885416666599</c:v>
                </c:pt>
                <c:pt idx="30215">
                  <c:v>43560.90625</c:v>
                </c:pt>
                <c:pt idx="30216">
                  <c:v>43560.927083333401</c:v>
                </c:pt>
                <c:pt idx="30217">
                  <c:v>43560.947916666599</c:v>
                </c:pt>
                <c:pt idx="30218">
                  <c:v>43560.96875</c:v>
                </c:pt>
                <c:pt idx="30219">
                  <c:v>43560.989583333401</c:v>
                </c:pt>
                <c:pt idx="30220">
                  <c:v>43561.010416666599</c:v>
                </c:pt>
                <c:pt idx="30221">
                  <c:v>43561.03125</c:v>
                </c:pt>
                <c:pt idx="30222">
                  <c:v>43561.052083333401</c:v>
                </c:pt>
                <c:pt idx="30223">
                  <c:v>43561.072916666599</c:v>
                </c:pt>
                <c:pt idx="30224">
                  <c:v>43561.09375</c:v>
                </c:pt>
                <c:pt idx="30225">
                  <c:v>43561.114583333401</c:v>
                </c:pt>
                <c:pt idx="30226">
                  <c:v>43561.135416666599</c:v>
                </c:pt>
                <c:pt idx="30227">
                  <c:v>43561.15625</c:v>
                </c:pt>
                <c:pt idx="30228">
                  <c:v>43561.177083333401</c:v>
                </c:pt>
                <c:pt idx="30229">
                  <c:v>43561.197916666599</c:v>
                </c:pt>
                <c:pt idx="30230">
                  <c:v>43561.21875</c:v>
                </c:pt>
                <c:pt idx="30231">
                  <c:v>43561.239583333401</c:v>
                </c:pt>
                <c:pt idx="30232">
                  <c:v>43561.260416666599</c:v>
                </c:pt>
                <c:pt idx="30233">
                  <c:v>43561.28125</c:v>
                </c:pt>
                <c:pt idx="30234">
                  <c:v>43561.302083333401</c:v>
                </c:pt>
                <c:pt idx="30235">
                  <c:v>43561.322916666599</c:v>
                </c:pt>
                <c:pt idx="30236">
                  <c:v>43561.34375</c:v>
                </c:pt>
                <c:pt idx="30237">
                  <c:v>43561.364583333401</c:v>
                </c:pt>
                <c:pt idx="30238">
                  <c:v>43561.385416666599</c:v>
                </c:pt>
                <c:pt idx="30239">
                  <c:v>43561.40625</c:v>
                </c:pt>
                <c:pt idx="30240">
                  <c:v>43561.427083333401</c:v>
                </c:pt>
                <c:pt idx="30241">
                  <c:v>43561.447916666599</c:v>
                </c:pt>
                <c:pt idx="30242">
                  <c:v>43561.46875</c:v>
                </c:pt>
                <c:pt idx="30243">
                  <c:v>43561.489583333401</c:v>
                </c:pt>
                <c:pt idx="30244">
                  <c:v>43561.510416666599</c:v>
                </c:pt>
                <c:pt idx="30245">
                  <c:v>43561.53125</c:v>
                </c:pt>
                <c:pt idx="30246">
                  <c:v>43561.552083333401</c:v>
                </c:pt>
                <c:pt idx="30247">
                  <c:v>43561.572916666599</c:v>
                </c:pt>
                <c:pt idx="30248">
                  <c:v>43561.59375</c:v>
                </c:pt>
                <c:pt idx="30249">
                  <c:v>43561.614583333401</c:v>
                </c:pt>
                <c:pt idx="30250">
                  <c:v>43561.635416666599</c:v>
                </c:pt>
                <c:pt idx="30251">
                  <c:v>43561.65625</c:v>
                </c:pt>
                <c:pt idx="30252">
                  <c:v>43561.677083333401</c:v>
                </c:pt>
                <c:pt idx="30253">
                  <c:v>43561.697916666599</c:v>
                </c:pt>
                <c:pt idx="30254">
                  <c:v>43561.71875</c:v>
                </c:pt>
                <c:pt idx="30255">
                  <c:v>43561.739583333401</c:v>
                </c:pt>
                <c:pt idx="30256">
                  <c:v>43561.760416666599</c:v>
                </c:pt>
                <c:pt idx="30257">
                  <c:v>43561.78125</c:v>
                </c:pt>
                <c:pt idx="30258">
                  <c:v>43561.802083333401</c:v>
                </c:pt>
                <c:pt idx="30259">
                  <c:v>43561.822916666599</c:v>
                </c:pt>
                <c:pt idx="30260">
                  <c:v>43561.84375</c:v>
                </c:pt>
                <c:pt idx="30261">
                  <c:v>43561.864583333401</c:v>
                </c:pt>
                <c:pt idx="30262">
                  <c:v>43561.885416666599</c:v>
                </c:pt>
                <c:pt idx="30263">
                  <c:v>43561.90625</c:v>
                </c:pt>
                <c:pt idx="30264">
                  <c:v>43561.927083333401</c:v>
                </c:pt>
                <c:pt idx="30265">
                  <c:v>43561.947916666599</c:v>
                </c:pt>
                <c:pt idx="30266">
                  <c:v>43561.96875</c:v>
                </c:pt>
                <c:pt idx="30267">
                  <c:v>43561.989583333401</c:v>
                </c:pt>
                <c:pt idx="30268">
                  <c:v>43562.010416666599</c:v>
                </c:pt>
                <c:pt idx="30269">
                  <c:v>43562.03125</c:v>
                </c:pt>
                <c:pt idx="30270">
                  <c:v>43562.052083333401</c:v>
                </c:pt>
                <c:pt idx="30271">
                  <c:v>43562.072916666599</c:v>
                </c:pt>
                <c:pt idx="30272">
                  <c:v>43562.09375</c:v>
                </c:pt>
                <c:pt idx="30273">
                  <c:v>43562.114583333401</c:v>
                </c:pt>
                <c:pt idx="30274">
                  <c:v>43562.135416666599</c:v>
                </c:pt>
                <c:pt idx="30275">
                  <c:v>43562.15625</c:v>
                </c:pt>
                <c:pt idx="30276">
                  <c:v>43562.177083333401</c:v>
                </c:pt>
                <c:pt idx="30277">
                  <c:v>43562.197916666599</c:v>
                </c:pt>
                <c:pt idx="30278">
                  <c:v>43562.21875</c:v>
                </c:pt>
                <c:pt idx="30279">
                  <c:v>43562.239583333401</c:v>
                </c:pt>
                <c:pt idx="30280">
                  <c:v>43562.260416666599</c:v>
                </c:pt>
                <c:pt idx="30281">
                  <c:v>43562.28125</c:v>
                </c:pt>
                <c:pt idx="30282">
                  <c:v>43562.302083333401</c:v>
                </c:pt>
                <c:pt idx="30283">
                  <c:v>43562.322916666599</c:v>
                </c:pt>
                <c:pt idx="30284">
                  <c:v>43562.34375</c:v>
                </c:pt>
                <c:pt idx="30285">
                  <c:v>43562.364583333401</c:v>
                </c:pt>
                <c:pt idx="30286">
                  <c:v>43562.385416666599</c:v>
                </c:pt>
                <c:pt idx="30287">
                  <c:v>43562.40625</c:v>
                </c:pt>
                <c:pt idx="30288">
                  <c:v>43562.427083333401</c:v>
                </c:pt>
                <c:pt idx="30289">
                  <c:v>43562.447916666599</c:v>
                </c:pt>
                <c:pt idx="30290">
                  <c:v>43562.46875</c:v>
                </c:pt>
                <c:pt idx="30291">
                  <c:v>43562.489583333401</c:v>
                </c:pt>
                <c:pt idx="30292">
                  <c:v>43562.510416666599</c:v>
                </c:pt>
                <c:pt idx="30293">
                  <c:v>43562.53125</c:v>
                </c:pt>
                <c:pt idx="30294">
                  <c:v>43562.552083333401</c:v>
                </c:pt>
                <c:pt idx="30295">
                  <c:v>43562.572916666599</c:v>
                </c:pt>
                <c:pt idx="30296">
                  <c:v>43562.59375</c:v>
                </c:pt>
                <c:pt idx="30297">
                  <c:v>43562.614583333401</c:v>
                </c:pt>
                <c:pt idx="30298">
                  <c:v>43562.635416666599</c:v>
                </c:pt>
                <c:pt idx="30299">
                  <c:v>43562.65625</c:v>
                </c:pt>
                <c:pt idx="30300">
                  <c:v>43562.677083333401</c:v>
                </c:pt>
                <c:pt idx="30301">
                  <c:v>43562.697916666599</c:v>
                </c:pt>
                <c:pt idx="30302">
                  <c:v>43562.71875</c:v>
                </c:pt>
                <c:pt idx="30303">
                  <c:v>43562.739583333401</c:v>
                </c:pt>
                <c:pt idx="30304">
                  <c:v>43562.760416666599</c:v>
                </c:pt>
                <c:pt idx="30305">
                  <c:v>43562.78125</c:v>
                </c:pt>
                <c:pt idx="30306">
                  <c:v>43562.802083333401</c:v>
                </c:pt>
                <c:pt idx="30307">
                  <c:v>43562.822916666599</c:v>
                </c:pt>
                <c:pt idx="30308">
                  <c:v>43562.84375</c:v>
                </c:pt>
                <c:pt idx="30309">
                  <c:v>43562.864583333401</c:v>
                </c:pt>
                <c:pt idx="30310">
                  <c:v>43562.885416666599</c:v>
                </c:pt>
                <c:pt idx="30311">
                  <c:v>43562.90625</c:v>
                </c:pt>
                <c:pt idx="30312">
                  <c:v>43562.927083333401</c:v>
                </c:pt>
                <c:pt idx="30313">
                  <c:v>43562.947916666599</c:v>
                </c:pt>
                <c:pt idx="30314">
                  <c:v>43562.96875</c:v>
                </c:pt>
                <c:pt idx="30315">
                  <c:v>43562.989583333401</c:v>
                </c:pt>
                <c:pt idx="30316">
                  <c:v>43563.010416666599</c:v>
                </c:pt>
                <c:pt idx="30317">
                  <c:v>43563.03125</c:v>
                </c:pt>
                <c:pt idx="30318">
                  <c:v>43563.052083333401</c:v>
                </c:pt>
                <c:pt idx="30319">
                  <c:v>43563.072916666599</c:v>
                </c:pt>
                <c:pt idx="30320">
                  <c:v>43563.09375</c:v>
                </c:pt>
                <c:pt idx="30321">
                  <c:v>43563.114583333401</c:v>
                </c:pt>
                <c:pt idx="30322">
                  <c:v>43563.135416666599</c:v>
                </c:pt>
                <c:pt idx="30323">
                  <c:v>43563.15625</c:v>
                </c:pt>
                <c:pt idx="30324">
                  <c:v>43563.177083333401</c:v>
                </c:pt>
                <c:pt idx="30325">
                  <c:v>43563.197916666599</c:v>
                </c:pt>
                <c:pt idx="30326">
                  <c:v>43563.21875</c:v>
                </c:pt>
                <c:pt idx="30327">
                  <c:v>43563.239583333401</c:v>
                </c:pt>
                <c:pt idx="30328">
                  <c:v>43563.260416666599</c:v>
                </c:pt>
                <c:pt idx="30329">
                  <c:v>43563.28125</c:v>
                </c:pt>
                <c:pt idx="30330">
                  <c:v>43563.302083333401</c:v>
                </c:pt>
                <c:pt idx="30331">
                  <c:v>43563.322916666599</c:v>
                </c:pt>
                <c:pt idx="30332">
                  <c:v>43563.34375</c:v>
                </c:pt>
                <c:pt idx="30333">
                  <c:v>43563.364583333401</c:v>
                </c:pt>
                <c:pt idx="30334">
                  <c:v>43563.385416666599</c:v>
                </c:pt>
                <c:pt idx="30335">
                  <c:v>43563.40625</c:v>
                </c:pt>
                <c:pt idx="30336">
                  <c:v>43563.427083333401</c:v>
                </c:pt>
                <c:pt idx="30337">
                  <c:v>43563.447916666599</c:v>
                </c:pt>
                <c:pt idx="30338">
                  <c:v>43563.46875</c:v>
                </c:pt>
                <c:pt idx="30339">
                  <c:v>43563.489583333401</c:v>
                </c:pt>
                <c:pt idx="30340">
                  <c:v>43563.510416666599</c:v>
                </c:pt>
                <c:pt idx="30341">
                  <c:v>43563.53125</c:v>
                </c:pt>
                <c:pt idx="30342">
                  <c:v>43563.552083333401</c:v>
                </c:pt>
                <c:pt idx="30343">
                  <c:v>43563.572916666599</c:v>
                </c:pt>
                <c:pt idx="30344">
                  <c:v>43563.59375</c:v>
                </c:pt>
                <c:pt idx="30345">
                  <c:v>43563.614583333401</c:v>
                </c:pt>
                <c:pt idx="30346">
                  <c:v>43563.635416666599</c:v>
                </c:pt>
                <c:pt idx="30347">
                  <c:v>43563.65625</c:v>
                </c:pt>
                <c:pt idx="30348">
                  <c:v>43563.677083333401</c:v>
                </c:pt>
                <c:pt idx="30349">
                  <c:v>43563.697916666599</c:v>
                </c:pt>
                <c:pt idx="30350">
                  <c:v>43563.71875</c:v>
                </c:pt>
                <c:pt idx="30351">
                  <c:v>43563.739583333401</c:v>
                </c:pt>
                <c:pt idx="30352">
                  <c:v>43563.760416666599</c:v>
                </c:pt>
                <c:pt idx="30353">
                  <c:v>43563.78125</c:v>
                </c:pt>
                <c:pt idx="30354">
                  <c:v>43563.802083333401</c:v>
                </c:pt>
                <c:pt idx="30355">
                  <c:v>43563.822916666599</c:v>
                </c:pt>
                <c:pt idx="30356">
                  <c:v>43563.84375</c:v>
                </c:pt>
                <c:pt idx="30357">
                  <c:v>43563.864583333401</c:v>
                </c:pt>
                <c:pt idx="30358">
                  <c:v>43563.885416666599</c:v>
                </c:pt>
                <c:pt idx="30359">
                  <c:v>43563.90625</c:v>
                </c:pt>
                <c:pt idx="30360">
                  <c:v>43563.927083333401</c:v>
                </c:pt>
                <c:pt idx="30361">
                  <c:v>43563.947916666599</c:v>
                </c:pt>
                <c:pt idx="30362">
                  <c:v>43563.96875</c:v>
                </c:pt>
                <c:pt idx="30363">
                  <c:v>43563.989583333401</c:v>
                </c:pt>
                <c:pt idx="30364">
                  <c:v>43564.010416666599</c:v>
                </c:pt>
                <c:pt idx="30365">
                  <c:v>43564.03125</c:v>
                </c:pt>
                <c:pt idx="30366">
                  <c:v>43564.052083333401</c:v>
                </c:pt>
                <c:pt idx="30367">
                  <c:v>43564.072916666599</c:v>
                </c:pt>
                <c:pt idx="30368">
                  <c:v>43564.09375</c:v>
                </c:pt>
                <c:pt idx="30369">
                  <c:v>43564.114583333401</c:v>
                </c:pt>
                <c:pt idx="30370">
                  <c:v>43564.135416666599</c:v>
                </c:pt>
                <c:pt idx="30371">
                  <c:v>43564.15625</c:v>
                </c:pt>
                <c:pt idx="30372">
                  <c:v>43564.177083333401</c:v>
                </c:pt>
                <c:pt idx="30373">
                  <c:v>43564.197916666599</c:v>
                </c:pt>
                <c:pt idx="30374">
                  <c:v>43564.21875</c:v>
                </c:pt>
                <c:pt idx="30375">
                  <c:v>43564.239583333401</c:v>
                </c:pt>
                <c:pt idx="30376">
                  <c:v>43564.260416666599</c:v>
                </c:pt>
                <c:pt idx="30377">
                  <c:v>43564.28125</c:v>
                </c:pt>
                <c:pt idx="30378">
                  <c:v>43564.302083333401</c:v>
                </c:pt>
                <c:pt idx="30379">
                  <c:v>43564.322916666599</c:v>
                </c:pt>
                <c:pt idx="30380">
                  <c:v>43564.34375</c:v>
                </c:pt>
                <c:pt idx="30381">
                  <c:v>43564.364583333401</c:v>
                </c:pt>
                <c:pt idx="30382">
                  <c:v>43564.385416666599</c:v>
                </c:pt>
                <c:pt idx="30383">
                  <c:v>43564.40625</c:v>
                </c:pt>
                <c:pt idx="30384">
                  <c:v>43564.427083333401</c:v>
                </c:pt>
                <c:pt idx="30385">
                  <c:v>43564.447916666599</c:v>
                </c:pt>
                <c:pt idx="30386">
                  <c:v>43564.46875</c:v>
                </c:pt>
                <c:pt idx="30387">
                  <c:v>43564.489583333401</c:v>
                </c:pt>
                <c:pt idx="30388">
                  <c:v>43564.510416666599</c:v>
                </c:pt>
                <c:pt idx="30389">
                  <c:v>43564.53125</c:v>
                </c:pt>
                <c:pt idx="30390">
                  <c:v>43564.552083333401</c:v>
                </c:pt>
                <c:pt idx="30391">
                  <c:v>43564.572916666599</c:v>
                </c:pt>
                <c:pt idx="30392">
                  <c:v>43564.59375</c:v>
                </c:pt>
                <c:pt idx="30393">
                  <c:v>43564.614583333401</c:v>
                </c:pt>
                <c:pt idx="30394">
                  <c:v>43564.635416666599</c:v>
                </c:pt>
                <c:pt idx="30395">
                  <c:v>43564.65625</c:v>
                </c:pt>
                <c:pt idx="30396">
                  <c:v>43564.677083333401</c:v>
                </c:pt>
                <c:pt idx="30397">
                  <c:v>43564.697916666599</c:v>
                </c:pt>
                <c:pt idx="30398">
                  <c:v>43564.71875</c:v>
                </c:pt>
                <c:pt idx="30399">
                  <c:v>43564.739583333401</c:v>
                </c:pt>
                <c:pt idx="30400">
                  <c:v>43564.760416666599</c:v>
                </c:pt>
                <c:pt idx="30401">
                  <c:v>43564.78125</c:v>
                </c:pt>
                <c:pt idx="30402">
                  <c:v>43564.802083333401</c:v>
                </c:pt>
                <c:pt idx="30403">
                  <c:v>43564.822916666599</c:v>
                </c:pt>
                <c:pt idx="30404">
                  <c:v>43564.84375</c:v>
                </c:pt>
                <c:pt idx="30405">
                  <c:v>43564.864583333401</c:v>
                </c:pt>
                <c:pt idx="30406">
                  <c:v>43564.885416666599</c:v>
                </c:pt>
                <c:pt idx="30407">
                  <c:v>43564.90625</c:v>
                </c:pt>
                <c:pt idx="30408">
                  <c:v>43564.927083333401</c:v>
                </c:pt>
                <c:pt idx="30409">
                  <c:v>43564.947916666599</c:v>
                </c:pt>
                <c:pt idx="30410">
                  <c:v>43564.96875</c:v>
                </c:pt>
                <c:pt idx="30411">
                  <c:v>43564.989583333401</c:v>
                </c:pt>
                <c:pt idx="30412">
                  <c:v>43565.010416666599</c:v>
                </c:pt>
                <c:pt idx="30413">
                  <c:v>43565.03125</c:v>
                </c:pt>
                <c:pt idx="30414">
                  <c:v>43565.052083333401</c:v>
                </c:pt>
                <c:pt idx="30415">
                  <c:v>43565.072916666599</c:v>
                </c:pt>
                <c:pt idx="30416">
                  <c:v>43565.09375</c:v>
                </c:pt>
                <c:pt idx="30417">
                  <c:v>43565.114583333401</c:v>
                </c:pt>
                <c:pt idx="30418">
                  <c:v>43565.135416666599</c:v>
                </c:pt>
                <c:pt idx="30419">
                  <c:v>43565.15625</c:v>
                </c:pt>
                <c:pt idx="30420">
                  <c:v>43565.177083333401</c:v>
                </c:pt>
                <c:pt idx="30421">
                  <c:v>43565.197916666599</c:v>
                </c:pt>
                <c:pt idx="30422">
                  <c:v>43565.21875</c:v>
                </c:pt>
                <c:pt idx="30423">
                  <c:v>43565.239583333401</c:v>
                </c:pt>
                <c:pt idx="30424">
                  <c:v>43565.260416666599</c:v>
                </c:pt>
                <c:pt idx="30425">
                  <c:v>43565.28125</c:v>
                </c:pt>
                <c:pt idx="30426">
                  <c:v>43565.302083333401</c:v>
                </c:pt>
                <c:pt idx="30427">
                  <c:v>43565.322916666599</c:v>
                </c:pt>
                <c:pt idx="30428">
                  <c:v>43565.34375</c:v>
                </c:pt>
                <c:pt idx="30429">
                  <c:v>43565.364583333401</c:v>
                </c:pt>
                <c:pt idx="30430">
                  <c:v>43565.385416666599</c:v>
                </c:pt>
                <c:pt idx="30431">
                  <c:v>43565.40625</c:v>
                </c:pt>
                <c:pt idx="30432">
                  <c:v>43565.427083333401</c:v>
                </c:pt>
                <c:pt idx="30433">
                  <c:v>43565.447916666599</c:v>
                </c:pt>
                <c:pt idx="30434">
                  <c:v>43565.46875</c:v>
                </c:pt>
                <c:pt idx="30435">
                  <c:v>43565.489583333401</c:v>
                </c:pt>
                <c:pt idx="30436">
                  <c:v>43565.510416666599</c:v>
                </c:pt>
                <c:pt idx="30437">
                  <c:v>43565.53125</c:v>
                </c:pt>
                <c:pt idx="30438">
                  <c:v>43565.552083333401</c:v>
                </c:pt>
                <c:pt idx="30439">
                  <c:v>43565.572916666599</c:v>
                </c:pt>
                <c:pt idx="30440">
                  <c:v>43565.59375</c:v>
                </c:pt>
                <c:pt idx="30441">
                  <c:v>43565.614583333401</c:v>
                </c:pt>
                <c:pt idx="30442">
                  <c:v>43565.635416666599</c:v>
                </c:pt>
                <c:pt idx="30443">
                  <c:v>43565.65625</c:v>
                </c:pt>
                <c:pt idx="30444">
                  <c:v>43565.677083333401</c:v>
                </c:pt>
                <c:pt idx="30445">
                  <c:v>43565.697916666599</c:v>
                </c:pt>
                <c:pt idx="30446">
                  <c:v>43565.71875</c:v>
                </c:pt>
                <c:pt idx="30447">
                  <c:v>43565.739583333401</c:v>
                </c:pt>
                <c:pt idx="30448">
                  <c:v>43565.760416666599</c:v>
                </c:pt>
                <c:pt idx="30449">
                  <c:v>43565.78125</c:v>
                </c:pt>
                <c:pt idx="30450">
                  <c:v>43565.802083333401</c:v>
                </c:pt>
                <c:pt idx="30451">
                  <c:v>43565.822916666599</c:v>
                </c:pt>
                <c:pt idx="30452">
                  <c:v>43565.84375</c:v>
                </c:pt>
                <c:pt idx="30453">
                  <c:v>43565.864583333401</c:v>
                </c:pt>
                <c:pt idx="30454">
                  <c:v>43565.885416666599</c:v>
                </c:pt>
                <c:pt idx="30455">
                  <c:v>43565.90625</c:v>
                </c:pt>
                <c:pt idx="30456">
                  <c:v>43565.927083333401</c:v>
                </c:pt>
                <c:pt idx="30457">
                  <c:v>43565.947916666599</c:v>
                </c:pt>
                <c:pt idx="30458">
                  <c:v>43565.96875</c:v>
                </c:pt>
                <c:pt idx="30459">
                  <c:v>43565.989583333401</c:v>
                </c:pt>
                <c:pt idx="30460">
                  <c:v>43566.010416666599</c:v>
                </c:pt>
                <c:pt idx="30461">
                  <c:v>43566.03125</c:v>
                </c:pt>
                <c:pt idx="30462">
                  <c:v>43566.052083333401</c:v>
                </c:pt>
                <c:pt idx="30463">
                  <c:v>43566.072916666599</c:v>
                </c:pt>
                <c:pt idx="30464">
                  <c:v>43566.09375</c:v>
                </c:pt>
                <c:pt idx="30465">
                  <c:v>43566.114583333401</c:v>
                </c:pt>
                <c:pt idx="30466">
                  <c:v>43566.135416666599</c:v>
                </c:pt>
                <c:pt idx="30467">
                  <c:v>43566.15625</c:v>
                </c:pt>
                <c:pt idx="30468">
                  <c:v>43566.177083333401</c:v>
                </c:pt>
                <c:pt idx="30469">
                  <c:v>43566.197916666599</c:v>
                </c:pt>
                <c:pt idx="30470">
                  <c:v>43566.21875</c:v>
                </c:pt>
                <c:pt idx="30471">
                  <c:v>43566.239583333401</c:v>
                </c:pt>
                <c:pt idx="30472">
                  <c:v>43566.260416666599</c:v>
                </c:pt>
                <c:pt idx="30473">
                  <c:v>43566.28125</c:v>
                </c:pt>
                <c:pt idx="30474">
                  <c:v>43566.302083333401</c:v>
                </c:pt>
                <c:pt idx="30475">
                  <c:v>43566.322916666599</c:v>
                </c:pt>
                <c:pt idx="30476">
                  <c:v>43566.34375</c:v>
                </c:pt>
                <c:pt idx="30477">
                  <c:v>43566.364583333401</c:v>
                </c:pt>
                <c:pt idx="30478">
                  <c:v>43566.385416666599</c:v>
                </c:pt>
                <c:pt idx="30479">
                  <c:v>43566.40625</c:v>
                </c:pt>
                <c:pt idx="30480">
                  <c:v>43566.427083333401</c:v>
                </c:pt>
                <c:pt idx="30481">
                  <c:v>43566.447916666599</c:v>
                </c:pt>
                <c:pt idx="30482">
                  <c:v>43566.46875</c:v>
                </c:pt>
                <c:pt idx="30483">
                  <c:v>43566.489583333401</c:v>
                </c:pt>
                <c:pt idx="30484">
                  <c:v>43566.510416666599</c:v>
                </c:pt>
                <c:pt idx="30485">
                  <c:v>43566.53125</c:v>
                </c:pt>
                <c:pt idx="30486">
                  <c:v>43566.552083333401</c:v>
                </c:pt>
                <c:pt idx="30487">
                  <c:v>43566.572916666599</c:v>
                </c:pt>
                <c:pt idx="30488">
                  <c:v>43566.59375</c:v>
                </c:pt>
                <c:pt idx="30489">
                  <c:v>43566.614583333401</c:v>
                </c:pt>
                <c:pt idx="30490">
                  <c:v>43566.635416666599</c:v>
                </c:pt>
                <c:pt idx="30491">
                  <c:v>43566.65625</c:v>
                </c:pt>
                <c:pt idx="30492">
                  <c:v>43566.677083333401</c:v>
                </c:pt>
                <c:pt idx="30493">
                  <c:v>43566.697916666599</c:v>
                </c:pt>
                <c:pt idx="30494">
                  <c:v>43566.71875</c:v>
                </c:pt>
                <c:pt idx="30495">
                  <c:v>43566.739583333401</c:v>
                </c:pt>
                <c:pt idx="30496">
                  <c:v>43566.760416666599</c:v>
                </c:pt>
                <c:pt idx="30497">
                  <c:v>43566.78125</c:v>
                </c:pt>
                <c:pt idx="30498">
                  <c:v>43566.802083333401</c:v>
                </c:pt>
                <c:pt idx="30499">
                  <c:v>43566.822916666599</c:v>
                </c:pt>
                <c:pt idx="30500">
                  <c:v>43566.84375</c:v>
                </c:pt>
                <c:pt idx="30501">
                  <c:v>43566.864583333401</c:v>
                </c:pt>
                <c:pt idx="30502">
                  <c:v>43566.885416666599</c:v>
                </c:pt>
                <c:pt idx="30503">
                  <c:v>43566.90625</c:v>
                </c:pt>
                <c:pt idx="30504">
                  <c:v>43566.927083333401</c:v>
                </c:pt>
                <c:pt idx="30505">
                  <c:v>43566.947916666599</c:v>
                </c:pt>
                <c:pt idx="30506">
                  <c:v>43566.96875</c:v>
                </c:pt>
                <c:pt idx="30507">
                  <c:v>43566.989583333401</c:v>
                </c:pt>
                <c:pt idx="30508">
                  <c:v>43567.010416666599</c:v>
                </c:pt>
                <c:pt idx="30509">
                  <c:v>43567.03125</c:v>
                </c:pt>
                <c:pt idx="30510">
                  <c:v>43567.052083333401</c:v>
                </c:pt>
                <c:pt idx="30511">
                  <c:v>43567.072916666599</c:v>
                </c:pt>
                <c:pt idx="30512">
                  <c:v>43567.09375</c:v>
                </c:pt>
                <c:pt idx="30513">
                  <c:v>43567.114583333401</c:v>
                </c:pt>
                <c:pt idx="30514">
                  <c:v>43567.135416666599</c:v>
                </c:pt>
                <c:pt idx="30515">
                  <c:v>43567.15625</c:v>
                </c:pt>
                <c:pt idx="30516">
                  <c:v>43567.177083333401</c:v>
                </c:pt>
                <c:pt idx="30517">
                  <c:v>43567.197916666599</c:v>
                </c:pt>
                <c:pt idx="30518">
                  <c:v>43567.21875</c:v>
                </c:pt>
                <c:pt idx="30519">
                  <c:v>43567.239583333401</c:v>
                </c:pt>
                <c:pt idx="30520">
                  <c:v>43567.260416666599</c:v>
                </c:pt>
                <c:pt idx="30521">
                  <c:v>43567.28125</c:v>
                </c:pt>
                <c:pt idx="30522">
                  <c:v>43567.302083333401</c:v>
                </c:pt>
                <c:pt idx="30523">
                  <c:v>43567.322916666599</c:v>
                </c:pt>
                <c:pt idx="30524">
                  <c:v>43567.34375</c:v>
                </c:pt>
                <c:pt idx="30525">
                  <c:v>43567.364583333401</c:v>
                </c:pt>
                <c:pt idx="30526">
                  <c:v>43567.385416666599</c:v>
                </c:pt>
                <c:pt idx="30527">
                  <c:v>43567.40625</c:v>
                </c:pt>
                <c:pt idx="30528">
                  <c:v>43567.427083333401</c:v>
                </c:pt>
                <c:pt idx="30529">
                  <c:v>43567.447916666599</c:v>
                </c:pt>
                <c:pt idx="30530">
                  <c:v>43567.46875</c:v>
                </c:pt>
                <c:pt idx="30531">
                  <c:v>43567.489583333401</c:v>
                </c:pt>
                <c:pt idx="30532">
                  <c:v>43567.510416666599</c:v>
                </c:pt>
                <c:pt idx="30533">
                  <c:v>43567.53125</c:v>
                </c:pt>
                <c:pt idx="30534">
                  <c:v>43567.552083333401</c:v>
                </c:pt>
                <c:pt idx="30535">
                  <c:v>43567.572916666599</c:v>
                </c:pt>
                <c:pt idx="30536">
                  <c:v>43567.59375</c:v>
                </c:pt>
                <c:pt idx="30537">
                  <c:v>43567.614583333401</c:v>
                </c:pt>
                <c:pt idx="30538">
                  <c:v>43567.635416666599</c:v>
                </c:pt>
                <c:pt idx="30539">
                  <c:v>43567.65625</c:v>
                </c:pt>
                <c:pt idx="30540">
                  <c:v>43567.677083333401</c:v>
                </c:pt>
                <c:pt idx="30541">
                  <c:v>43567.697916666599</c:v>
                </c:pt>
                <c:pt idx="30542">
                  <c:v>43567.71875</c:v>
                </c:pt>
                <c:pt idx="30543">
                  <c:v>43567.739583333401</c:v>
                </c:pt>
                <c:pt idx="30544">
                  <c:v>43567.760416666599</c:v>
                </c:pt>
                <c:pt idx="30545">
                  <c:v>43567.78125</c:v>
                </c:pt>
                <c:pt idx="30546">
                  <c:v>43567.802083333401</c:v>
                </c:pt>
                <c:pt idx="30547">
                  <c:v>43567.822916666599</c:v>
                </c:pt>
                <c:pt idx="30548">
                  <c:v>43567.84375</c:v>
                </c:pt>
                <c:pt idx="30549">
                  <c:v>43567.864583333401</c:v>
                </c:pt>
                <c:pt idx="30550">
                  <c:v>43567.885416666599</c:v>
                </c:pt>
                <c:pt idx="30551">
                  <c:v>43567.90625</c:v>
                </c:pt>
                <c:pt idx="30552">
                  <c:v>43567.927083333401</c:v>
                </c:pt>
                <c:pt idx="30553">
                  <c:v>43567.947916666599</c:v>
                </c:pt>
                <c:pt idx="30554">
                  <c:v>43567.96875</c:v>
                </c:pt>
                <c:pt idx="30555">
                  <c:v>43567.989583333401</c:v>
                </c:pt>
                <c:pt idx="30556">
                  <c:v>43568.010416666599</c:v>
                </c:pt>
                <c:pt idx="30557">
                  <c:v>43568.03125</c:v>
                </c:pt>
                <c:pt idx="30558">
                  <c:v>43568.052083333401</c:v>
                </c:pt>
                <c:pt idx="30559">
                  <c:v>43568.072916666599</c:v>
                </c:pt>
                <c:pt idx="30560">
                  <c:v>43568.09375</c:v>
                </c:pt>
                <c:pt idx="30561">
                  <c:v>43568.114583333401</c:v>
                </c:pt>
                <c:pt idx="30562">
                  <c:v>43568.135416666599</c:v>
                </c:pt>
                <c:pt idx="30563">
                  <c:v>43568.15625</c:v>
                </c:pt>
                <c:pt idx="30564">
                  <c:v>43568.177083333401</c:v>
                </c:pt>
                <c:pt idx="30565">
                  <c:v>43568.197916666599</c:v>
                </c:pt>
                <c:pt idx="30566">
                  <c:v>43568.21875</c:v>
                </c:pt>
                <c:pt idx="30567">
                  <c:v>43568.239583333401</c:v>
                </c:pt>
                <c:pt idx="30568">
                  <c:v>43568.260416666599</c:v>
                </c:pt>
                <c:pt idx="30569">
                  <c:v>43568.28125</c:v>
                </c:pt>
                <c:pt idx="30570">
                  <c:v>43568.302083333401</c:v>
                </c:pt>
                <c:pt idx="30571">
                  <c:v>43568.322916666599</c:v>
                </c:pt>
                <c:pt idx="30572">
                  <c:v>43568.34375</c:v>
                </c:pt>
                <c:pt idx="30573">
                  <c:v>43568.364583333401</c:v>
                </c:pt>
                <c:pt idx="30574">
                  <c:v>43568.385416666599</c:v>
                </c:pt>
                <c:pt idx="30575">
                  <c:v>43568.40625</c:v>
                </c:pt>
                <c:pt idx="30576">
                  <c:v>43568.427083333401</c:v>
                </c:pt>
                <c:pt idx="30577">
                  <c:v>43568.447916666599</c:v>
                </c:pt>
                <c:pt idx="30578">
                  <c:v>43568.46875</c:v>
                </c:pt>
                <c:pt idx="30579">
                  <c:v>43568.489583333401</c:v>
                </c:pt>
                <c:pt idx="30580">
                  <c:v>43568.510416666599</c:v>
                </c:pt>
                <c:pt idx="30581">
                  <c:v>43568.53125</c:v>
                </c:pt>
                <c:pt idx="30582">
                  <c:v>43568.552083333401</c:v>
                </c:pt>
                <c:pt idx="30583">
                  <c:v>43568.572916666599</c:v>
                </c:pt>
                <c:pt idx="30584">
                  <c:v>43568.59375</c:v>
                </c:pt>
                <c:pt idx="30585">
                  <c:v>43568.614583333401</c:v>
                </c:pt>
                <c:pt idx="30586">
                  <c:v>43568.635416666599</c:v>
                </c:pt>
                <c:pt idx="30587">
                  <c:v>43568.65625</c:v>
                </c:pt>
                <c:pt idx="30588">
                  <c:v>43568.677083333401</c:v>
                </c:pt>
                <c:pt idx="30589">
                  <c:v>43568.697916666599</c:v>
                </c:pt>
                <c:pt idx="30590">
                  <c:v>43568.71875</c:v>
                </c:pt>
                <c:pt idx="30591">
                  <c:v>43568.739583333401</c:v>
                </c:pt>
                <c:pt idx="30592">
                  <c:v>43568.760416666599</c:v>
                </c:pt>
                <c:pt idx="30593">
                  <c:v>43568.78125</c:v>
                </c:pt>
                <c:pt idx="30594">
                  <c:v>43568.802083333401</c:v>
                </c:pt>
                <c:pt idx="30595">
                  <c:v>43568.822916666599</c:v>
                </c:pt>
                <c:pt idx="30596">
                  <c:v>43568.84375</c:v>
                </c:pt>
                <c:pt idx="30597">
                  <c:v>43568.864583333401</c:v>
                </c:pt>
                <c:pt idx="30598">
                  <c:v>43568.885416666599</c:v>
                </c:pt>
                <c:pt idx="30599">
                  <c:v>43568.90625</c:v>
                </c:pt>
                <c:pt idx="30600">
                  <c:v>43568.927083333401</c:v>
                </c:pt>
                <c:pt idx="30601">
                  <c:v>43568.947916666599</c:v>
                </c:pt>
                <c:pt idx="30602">
                  <c:v>43568.96875</c:v>
                </c:pt>
                <c:pt idx="30603">
                  <c:v>43568.989583333401</c:v>
                </c:pt>
                <c:pt idx="30604">
                  <c:v>43569.010416666599</c:v>
                </c:pt>
                <c:pt idx="30605">
                  <c:v>43569.03125</c:v>
                </c:pt>
                <c:pt idx="30606">
                  <c:v>43569.052083333401</c:v>
                </c:pt>
                <c:pt idx="30607">
                  <c:v>43569.072916666599</c:v>
                </c:pt>
                <c:pt idx="30608">
                  <c:v>43569.09375</c:v>
                </c:pt>
                <c:pt idx="30609">
                  <c:v>43569.114583333401</c:v>
                </c:pt>
                <c:pt idx="30610">
                  <c:v>43569.135416666599</c:v>
                </c:pt>
                <c:pt idx="30611">
                  <c:v>43569.15625</c:v>
                </c:pt>
                <c:pt idx="30612">
                  <c:v>43569.177083333401</c:v>
                </c:pt>
                <c:pt idx="30613">
                  <c:v>43569.197916666599</c:v>
                </c:pt>
                <c:pt idx="30614">
                  <c:v>43569.21875</c:v>
                </c:pt>
                <c:pt idx="30615">
                  <c:v>43569.239583333401</c:v>
                </c:pt>
                <c:pt idx="30616">
                  <c:v>43569.260416666599</c:v>
                </c:pt>
                <c:pt idx="30617">
                  <c:v>43569.28125</c:v>
                </c:pt>
                <c:pt idx="30618">
                  <c:v>43569.302083333401</c:v>
                </c:pt>
                <c:pt idx="30619">
                  <c:v>43569.322916666599</c:v>
                </c:pt>
                <c:pt idx="30620">
                  <c:v>43569.34375</c:v>
                </c:pt>
                <c:pt idx="30621">
                  <c:v>43569.364583333401</c:v>
                </c:pt>
                <c:pt idx="30622">
                  <c:v>43569.385416666599</c:v>
                </c:pt>
                <c:pt idx="30623">
                  <c:v>43569.40625</c:v>
                </c:pt>
                <c:pt idx="30624">
                  <c:v>43569.427083333401</c:v>
                </c:pt>
                <c:pt idx="30625">
                  <c:v>43569.447916666599</c:v>
                </c:pt>
                <c:pt idx="30626">
                  <c:v>43569.46875</c:v>
                </c:pt>
                <c:pt idx="30627">
                  <c:v>43569.489583333401</c:v>
                </c:pt>
                <c:pt idx="30628">
                  <c:v>43569.510416666599</c:v>
                </c:pt>
                <c:pt idx="30629">
                  <c:v>43569.53125</c:v>
                </c:pt>
                <c:pt idx="30630">
                  <c:v>43569.552083333401</c:v>
                </c:pt>
                <c:pt idx="30631">
                  <c:v>43569.572916666599</c:v>
                </c:pt>
                <c:pt idx="30632">
                  <c:v>43569.59375</c:v>
                </c:pt>
                <c:pt idx="30633">
                  <c:v>43569.614583333401</c:v>
                </c:pt>
                <c:pt idx="30634">
                  <c:v>43569.635416666599</c:v>
                </c:pt>
                <c:pt idx="30635">
                  <c:v>43569.65625</c:v>
                </c:pt>
                <c:pt idx="30636">
                  <c:v>43569.677083333401</c:v>
                </c:pt>
                <c:pt idx="30637">
                  <c:v>43569.697916666599</c:v>
                </c:pt>
                <c:pt idx="30638">
                  <c:v>43569.71875</c:v>
                </c:pt>
                <c:pt idx="30639">
                  <c:v>43569.739583333401</c:v>
                </c:pt>
                <c:pt idx="30640">
                  <c:v>43569.760416666599</c:v>
                </c:pt>
                <c:pt idx="30641">
                  <c:v>43569.78125</c:v>
                </c:pt>
                <c:pt idx="30642">
                  <c:v>43569.802083333401</c:v>
                </c:pt>
                <c:pt idx="30643">
                  <c:v>43569.822916666599</c:v>
                </c:pt>
                <c:pt idx="30644">
                  <c:v>43569.84375</c:v>
                </c:pt>
                <c:pt idx="30645">
                  <c:v>43569.864583333401</c:v>
                </c:pt>
                <c:pt idx="30646">
                  <c:v>43569.885416666599</c:v>
                </c:pt>
                <c:pt idx="30647">
                  <c:v>43569.90625</c:v>
                </c:pt>
                <c:pt idx="30648">
                  <c:v>43569.927083333401</c:v>
                </c:pt>
                <c:pt idx="30649">
                  <c:v>43569.947916666599</c:v>
                </c:pt>
                <c:pt idx="30650">
                  <c:v>43569.96875</c:v>
                </c:pt>
                <c:pt idx="30651">
                  <c:v>43569.989583333401</c:v>
                </c:pt>
                <c:pt idx="30652">
                  <c:v>43570.010416666599</c:v>
                </c:pt>
                <c:pt idx="30653">
                  <c:v>43570.03125</c:v>
                </c:pt>
                <c:pt idx="30654">
                  <c:v>43570.052083333401</c:v>
                </c:pt>
                <c:pt idx="30655">
                  <c:v>43570.072916666599</c:v>
                </c:pt>
                <c:pt idx="30656">
                  <c:v>43570.09375</c:v>
                </c:pt>
                <c:pt idx="30657">
                  <c:v>43570.114583333401</c:v>
                </c:pt>
                <c:pt idx="30658">
                  <c:v>43570.135416666599</c:v>
                </c:pt>
                <c:pt idx="30659">
                  <c:v>43570.15625</c:v>
                </c:pt>
                <c:pt idx="30660">
                  <c:v>43570.177083333401</c:v>
                </c:pt>
                <c:pt idx="30661">
                  <c:v>43570.197916666599</c:v>
                </c:pt>
                <c:pt idx="30662">
                  <c:v>43570.21875</c:v>
                </c:pt>
                <c:pt idx="30663">
                  <c:v>43570.239583333401</c:v>
                </c:pt>
                <c:pt idx="30664">
                  <c:v>43570.260416666599</c:v>
                </c:pt>
                <c:pt idx="30665">
                  <c:v>43570.28125</c:v>
                </c:pt>
                <c:pt idx="30666">
                  <c:v>43570.302083333401</c:v>
                </c:pt>
                <c:pt idx="30667">
                  <c:v>43570.322916666599</c:v>
                </c:pt>
                <c:pt idx="30668">
                  <c:v>43570.34375</c:v>
                </c:pt>
                <c:pt idx="30669">
                  <c:v>43570.364583333401</c:v>
                </c:pt>
                <c:pt idx="30670">
                  <c:v>43570.385416666599</c:v>
                </c:pt>
                <c:pt idx="30671">
                  <c:v>43570.40625</c:v>
                </c:pt>
                <c:pt idx="30672">
                  <c:v>43570.427083333401</c:v>
                </c:pt>
                <c:pt idx="30673">
                  <c:v>43570.447916666599</c:v>
                </c:pt>
                <c:pt idx="30674">
                  <c:v>43570.46875</c:v>
                </c:pt>
                <c:pt idx="30675">
                  <c:v>43570.489583333401</c:v>
                </c:pt>
                <c:pt idx="30676">
                  <c:v>43570.510416666599</c:v>
                </c:pt>
                <c:pt idx="30677">
                  <c:v>43570.53125</c:v>
                </c:pt>
                <c:pt idx="30678">
                  <c:v>43570.552083333401</c:v>
                </c:pt>
                <c:pt idx="30679">
                  <c:v>43570.572916666599</c:v>
                </c:pt>
                <c:pt idx="30680">
                  <c:v>43570.59375</c:v>
                </c:pt>
                <c:pt idx="30681">
                  <c:v>43570.614583333401</c:v>
                </c:pt>
                <c:pt idx="30682">
                  <c:v>43570.635416666599</c:v>
                </c:pt>
                <c:pt idx="30683">
                  <c:v>43570.65625</c:v>
                </c:pt>
                <c:pt idx="30684">
                  <c:v>43570.677083333401</c:v>
                </c:pt>
                <c:pt idx="30685">
                  <c:v>43570.697916666599</c:v>
                </c:pt>
                <c:pt idx="30686">
                  <c:v>43570.71875</c:v>
                </c:pt>
                <c:pt idx="30687">
                  <c:v>43570.739583333401</c:v>
                </c:pt>
                <c:pt idx="30688">
                  <c:v>43570.760416666599</c:v>
                </c:pt>
                <c:pt idx="30689">
                  <c:v>43570.78125</c:v>
                </c:pt>
                <c:pt idx="30690">
                  <c:v>43570.802083333401</c:v>
                </c:pt>
                <c:pt idx="30691">
                  <c:v>43570.822916666599</c:v>
                </c:pt>
                <c:pt idx="30692">
                  <c:v>43570.84375</c:v>
                </c:pt>
                <c:pt idx="30693">
                  <c:v>43570.864583333401</c:v>
                </c:pt>
                <c:pt idx="30694">
                  <c:v>43570.885416666599</c:v>
                </c:pt>
                <c:pt idx="30695">
                  <c:v>43570.90625</c:v>
                </c:pt>
                <c:pt idx="30696">
                  <c:v>43570.927083333401</c:v>
                </c:pt>
                <c:pt idx="30697">
                  <c:v>43570.947916666599</c:v>
                </c:pt>
                <c:pt idx="30698">
                  <c:v>43570.96875</c:v>
                </c:pt>
                <c:pt idx="30699">
                  <c:v>43570.989583333401</c:v>
                </c:pt>
                <c:pt idx="30700">
                  <c:v>43571.010416666599</c:v>
                </c:pt>
                <c:pt idx="30701">
                  <c:v>43571.03125</c:v>
                </c:pt>
                <c:pt idx="30702">
                  <c:v>43571.052083333401</c:v>
                </c:pt>
                <c:pt idx="30703">
                  <c:v>43571.072916666599</c:v>
                </c:pt>
                <c:pt idx="30704">
                  <c:v>43571.09375</c:v>
                </c:pt>
                <c:pt idx="30705">
                  <c:v>43571.114583333401</c:v>
                </c:pt>
                <c:pt idx="30706">
                  <c:v>43571.135416666599</c:v>
                </c:pt>
                <c:pt idx="30707">
                  <c:v>43571.15625</c:v>
                </c:pt>
                <c:pt idx="30708">
                  <c:v>43571.177083333401</c:v>
                </c:pt>
                <c:pt idx="30709">
                  <c:v>43571.197916666599</c:v>
                </c:pt>
                <c:pt idx="30710">
                  <c:v>43571.21875</c:v>
                </c:pt>
                <c:pt idx="30711">
                  <c:v>43571.239583333401</c:v>
                </c:pt>
                <c:pt idx="30712">
                  <c:v>43571.260416666599</c:v>
                </c:pt>
                <c:pt idx="30713">
                  <c:v>43571.28125</c:v>
                </c:pt>
                <c:pt idx="30714">
                  <c:v>43571.302083333401</c:v>
                </c:pt>
                <c:pt idx="30715">
                  <c:v>43571.322916666599</c:v>
                </c:pt>
                <c:pt idx="30716">
                  <c:v>43571.34375</c:v>
                </c:pt>
                <c:pt idx="30717">
                  <c:v>43571.364583333401</c:v>
                </c:pt>
                <c:pt idx="30718">
                  <c:v>43571.385416666599</c:v>
                </c:pt>
                <c:pt idx="30719">
                  <c:v>43571.40625</c:v>
                </c:pt>
                <c:pt idx="30720">
                  <c:v>43571.427083333401</c:v>
                </c:pt>
                <c:pt idx="30721">
                  <c:v>43571.447916666599</c:v>
                </c:pt>
                <c:pt idx="30722">
                  <c:v>43571.46875</c:v>
                </c:pt>
                <c:pt idx="30723">
                  <c:v>43571.489583333401</c:v>
                </c:pt>
                <c:pt idx="30724">
                  <c:v>43571.510416666599</c:v>
                </c:pt>
                <c:pt idx="30725">
                  <c:v>43571.53125</c:v>
                </c:pt>
                <c:pt idx="30726">
                  <c:v>43571.552083333401</c:v>
                </c:pt>
                <c:pt idx="30727">
                  <c:v>43571.572916666599</c:v>
                </c:pt>
                <c:pt idx="30728">
                  <c:v>43571.59375</c:v>
                </c:pt>
                <c:pt idx="30729">
                  <c:v>43571.614583333401</c:v>
                </c:pt>
                <c:pt idx="30730">
                  <c:v>43571.635416666599</c:v>
                </c:pt>
                <c:pt idx="30731">
                  <c:v>43571.65625</c:v>
                </c:pt>
                <c:pt idx="30732">
                  <c:v>43571.677083333401</c:v>
                </c:pt>
                <c:pt idx="30733">
                  <c:v>43571.697916666599</c:v>
                </c:pt>
                <c:pt idx="30734">
                  <c:v>43571.71875</c:v>
                </c:pt>
                <c:pt idx="30735">
                  <c:v>43571.739583333401</c:v>
                </c:pt>
                <c:pt idx="30736">
                  <c:v>43571.760416666599</c:v>
                </c:pt>
                <c:pt idx="30737">
                  <c:v>43571.78125</c:v>
                </c:pt>
                <c:pt idx="30738">
                  <c:v>43571.802083333401</c:v>
                </c:pt>
                <c:pt idx="30739">
                  <c:v>43571.822916666599</c:v>
                </c:pt>
                <c:pt idx="30740">
                  <c:v>43571.84375</c:v>
                </c:pt>
                <c:pt idx="30741">
                  <c:v>43571.864583333401</c:v>
                </c:pt>
                <c:pt idx="30742">
                  <c:v>43571.885416666599</c:v>
                </c:pt>
                <c:pt idx="30743">
                  <c:v>43571.90625</c:v>
                </c:pt>
                <c:pt idx="30744">
                  <c:v>43571.927083333401</c:v>
                </c:pt>
                <c:pt idx="30745">
                  <c:v>43571.947916666599</c:v>
                </c:pt>
                <c:pt idx="30746">
                  <c:v>43571.96875</c:v>
                </c:pt>
                <c:pt idx="30747">
                  <c:v>43571.989583333401</c:v>
                </c:pt>
                <c:pt idx="30748">
                  <c:v>43572.010416666599</c:v>
                </c:pt>
                <c:pt idx="30749">
                  <c:v>43572.03125</c:v>
                </c:pt>
                <c:pt idx="30750">
                  <c:v>43572.052083333401</c:v>
                </c:pt>
                <c:pt idx="30751">
                  <c:v>43572.072916666599</c:v>
                </c:pt>
                <c:pt idx="30752">
                  <c:v>43572.09375</c:v>
                </c:pt>
                <c:pt idx="30753">
                  <c:v>43572.114583333401</c:v>
                </c:pt>
                <c:pt idx="30754">
                  <c:v>43572.135416666599</c:v>
                </c:pt>
                <c:pt idx="30755">
                  <c:v>43572.15625</c:v>
                </c:pt>
                <c:pt idx="30756">
                  <c:v>43572.177083333401</c:v>
                </c:pt>
                <c:pt idx="30757">
                  <c:v>43572.197916666599</c:v>
                </c:pt>
                <c:pt idx="30758">
                  <c:v>43572.21875</c:v>
                </c:pt>
                <c:pt idx="30759">
                  <c:v>43572.239583333401</c:v>
                </c:pt>
                <c:pt idx="30760">
                  <c:v>43572.260416666599</c:v>
                </c:pt>
                <c:pt idx="30761">
                  <c:v>43572.28125</c:v>
                </c:pt>
                <c:pt idx="30762">
                  <c:v>43572.302083333401</c:v>
                </c:pt>
                <c:pt idx="30763">
                  <c:v>43572.322916666599</c:v>
                </c:pt>
                <c:pt idx="30764">
                  <c:v>43572.34375</c:v>
                </c:pt>
                <c:pt idx="30765">
                  <c:v>43572.364583333401</c:v>
                </c:pt>
                <c:pt idx="30766">
                  <c:v>43572.385416666599</c:v>
                </c:pt>
                <c:pt idx="30767">
                  <c:v>43572.40625</c:v>
                </c:pt>
                <c:pt idx="30768">
                  <c:v>43572.427083333401</c:v>
                </c:pt>
                <c:pt idx="30769">
                  <c:v>43572.447916666599</c:v>
                </c:pt>
                <c:pt idx="30770">
                  <c:v>43572.46875</c:v>
                </c:pt>
                <c:pt idx="30771">
                  <c:v>43572.489583333401</c:v>
                </c:pt>
                <c:pt idx="30772">
                  <c:v>43572.510416666599</c:v>
                </c:pt>
                <c:pt idx="30773">
                  <c:v>43572.53125</c:v>
                </c:pt>
                <c:pt idx="30774">
                  <c:v>43572.552083333401</c:v>
                </c:pt>
                <c:pt idx="30775">
                  <c:v>43572.572916666599</c:v>
                </c:pt>
                <c:pt idx="30776">
                  <c:v>43572.59375</c:v>
                </c:pt>
                <c:pt idx="30777">
                  <c:v>43572.614583333401</c:v>
                </c:pt>
                <c:pt idx="30778">
                  <c:v>43572.635416666599</c:v>
                </c:pt>
                <c:pt idx="30779">
                  <c:v>43572.65625</c:v>
                </c:pt>
                <c:pt idx="30780">
                  <c:v>43572.677083333401</c:v>
                </c:pt>
                <c:pt idx="30781">
                  <c:v>43572.697916666599</c:v>
                </c:pt>
                <c:pt idx="30782">
                  <c:v>43572.71875</c:v>
                </c:pt>
                <c:pt idx="30783">
                  <c:v>43572.739583333401</c:v>
                </c:pt>
                <c:pt idx="30784">
                  <c:v>43572.760416666599</c:v>
                </c:pt>
                <c:pt idx="30785">
                  <c:v>43572.78125</c:v>
                </c:pt>
                <c:pt idx="30786">
                  <c:v>43572.802083333401</c:v>
                </c:pt>
                <c:pt idx="30787">
                  <c:v>43572.822916666599</c:v>
                </c:pt>
                <c:pt idx="30788">
                  <c:v>43572.84375</c:v>
                </c:pt>
                <c:pt idx="30789">
                  <c:v>43572.864583333401</c:v>
                </c:pt>
                <c:pt idx="30790">
                  <c:v>43572.885416666599</c:v>
                </c:pt>
                <c:pt idx="30791">
                  <c:v>43572.90625</c:v>
                </c:pt>
                <c:pt idx="30792">
                  <c:v>43572.927083333401</c:v>
                </c:pt>
                <c:pt idx="30793">
                  <c:v>43572.947916666599</c:v>
                </c:pt>
                <c:pt idx="30794">
                  <c:v>43572.96875</c:v>
                </c:pt>
                <c:pt idx="30795">
                  <c:v>43572.989583333401</c:v>
                </c:pt>
                <c:pt idx="30796">
                  <c:v>43573.010416666599</c:v>
                </c:pt>
                <c:pt idx="30797">
                  <c:v>43573.03125</c:v>
                </c:pt>
                <c:pt idx="30798">
                  <c:v>43573.052083333401</c:v>
                </c:pt>
                <c:pt idx="30799">
                  <c:v>43573.072916666599</c:v>
                </c:pt>
                <c:pt idx="30800">
                  <c:v>43573.09375</c:v>
                </c:pt>
                <c:pt idx="30801">
                  <c:v>43573.114583333401</c:v>
                </c:pt>
                <c:pt idx="30802">
                  <c:v>43573.135416666599</c:v>
                </c:pt>
                <c:pt idx="30803">
                  <c:v>43573.15625</c:v>
                </c:pt>
                <c:pt idx="30804">
                  <c:v>43573.177083333401</c:v>
                </c:pt>
                <c:pt idx="30805">
                  <c:v>43573.197916666599</c:v>
                </c:pt>
                <c:pt idx="30806">
                  <c:v>43573.21875</c:v>
                </c:pt>
                <c:pt idx="30807">
                  <c:v>43573.239583333401</c:v>
                </c:pt>
                <c:pt idx="30808">
                  <c:v>43573.260416666599</c:v>
                </c:pt>
                <c:pt idx="30809">
                  <c:v>43573.28125</c:v>
                </c:pt>
                <c:pt idx="30810">
                  <c:v>43573.302083333401</c:v>
                </c:pt>
                <c:pt idx="30811">
                  <c:v>43573.322916666599</c:v>
                </c:pt>
                <c:pt idx="30812">
                  <c:v>43573.34375</c:v>
                </c:pt>
                <c:pt idx="30813">
                  <c:v>43573.364583333401</c:v>
                </c:pt>
                <c:pt idx="30814">
                  <c:v>43573.385416666599</c:v>
                </c:pt>
                <c:pt idx="30815">
                  <c:v>43573.40625</c:v>
                </c:pt>
                <c:pt idx="30816">
                  <c:v>43573.427083333401</c:v>
                </c:pt>
                <c:pt idx="30817">
                  <c:v>43573.447916666599</c:v>
                </c:pt>
                <c:pt idx="30818">
                  <c:v>43573.46875</c:v>
                </c:pt>
                <c:pt idx="30819">
                  <c:v>43573.489583333401</c:v>
                </c:pt>
                <c:pt idx="30820">
                  <c:v>43573.510416666599</c:v>
                </c:pt>
                <c:pt idx="30821">
                  <c:v>43573.53125</c:v>
                </c:pt>
                <c:pt idx="30822">
                  <c:v>43573.552083333401</c:v>
                </c:pt>
                <c:pt idx="30823">
                  <c:v>43573.572916666599</c:v>
                </c:pt>
                <c:pt idx="30824">
                  <c:v>43573.59375</c:v>
                </c:pt>
                <c:pt idx="30825">
                  <c:v>43573.614583333401</c:v>
                </c:pt>
                <c:pt idx="30826">
                  <c:v>43573.635416666599</c:v>
                </c:pt>
                <c:pt idx="30827">
                  <c:v>43573.65625</c:v>
                </c:pt>
                <c:pt idx="30828">
                  <c:v>43573.677083333401</c:v>
                </c:pt>
                <c:pt idx="30829">
                  <c:v>43573.697916666599</c:v>
                </c:pt>
                <c:pt idx="30830">
                  <c:v>43573.71875</c:v>
                </c:pt>
                <c:pt idx="30831">
                  <c:v>43573.739583333401</c:v>
                </c:pt>
                <c:pt idx="30832">
                  <c:v>43573.760416666599</c:v>
                </c:pt>
                <c:pt idx="30833">
                  <c:v>43573.78125</c:v>
                </c:pt>
                <c:pt idx="30834">
                  <c:v>43573.802083333401</c:v>
                </c:pt>
                <c:pt idx="30835">
                  <c:v>43573.822916666599</c:v>
                </c:pt>
                <c:pt idx="30836">
                  <c:v>43573.84375</c:v>
                </c:pt>
                <c:pt idx="30837">
                  <c:v>43573.864583333401</c:v>
                </c:pt>
                <c:pt idx="30838">
                  <c:v>43573.885416666599</c:v>
                </c:pt>
                <c:pt idx="30839">
                  <c:v>43573.90625</c:v>
                </c:pt>
                <c:pt idx="30840">
                  <c:v>43573.927083333401</c:v>
                </c:pt>
                <c:pt idx="30841">
                  <c:v>43573.947916666599</c:v>
                </c:pt>
                <c:pt idx="30842">
                  <c:v>43573.96875</c:v>
                </c:pt>
                <c:pt idx="30843">
                  <c:v>43573.989583333401</c:v>
                </c:pt>
                <c:pt idx="30844">
                  <c:v>43574.010416666599</c:v>
                </c:pt>
                <c:pt idx="30845">
                  <c:v>43574.03125</c:v>
                </c:pt>
                <c:pt idx="30846">
                  <c:v>43574.052083333401</c:v>
                </c:pt>
                <c:pt idx="30847">
                  <c:v>43574.072916666599</c:v>
                </c:pt>
                <c:pt idx="30848">
                  <c:v>43574.09375</c:v>
                </c:pt>
                <c:pt idx="30849">
                  <c:v>43574.114583333401</c:v>
                </c:pt>
                <c:pt idx="30850">
                  <c:v>43574.135416666599</c:v>
                </c:pt>
                <c:pt idx="30851">
                  <c:v>43574.15625</c:v>
                </c:pt>
                <c:pt idx="30852">
                  <c:v>43574.177083333401</c:v>
                </c:pt>
                <c:pt idx="30853">
                  <c:v>43574.197916666599</c:v>
                </c:pt>
                <c:pt idx="30854">
                  <c:v>43574.21875</c:v>
                </c:pt>
                <c:pt idx="30855">
                  <c:v>43574.239583333401</c:v>
                </c:pt>
                <c:pt idx="30856">
                  <c:v>43574.260416666599</c:v>
                </c:pt>
                <c:pt idx="30857">
                  <c:v>43574.28125</c:v>
                </c:pt>
                <c:pt idx="30858">
                  <c:v>43574.302083333401</c:v>
                </c:pt>
                <c:pt idx="30859">
                  <c:v>43574.322916666599</c:v>
                </c:pt>
                <c:pt idx="30860">
                  <c:v>43574.34375</c:v>
                </c:pt>
                <c:pt idx="30861">
                  <c:v>43574.364583333401</c:v>
                </c:pt>
                <c:pt idx="30862">
                  <c:v>43574.385416666599</c:v>
                </c:pt>
                <c:pt idx="30863">
                  <c:v>43574.40625</c:v>
                </c:pt>
                <c:pt idx="30864">
                  <c:v>43574.427083333401</c:v>
                </c:pt>
                <c:pt idx="30865">
                  <c:v>43574.447916666599</c:v>
                </c:pt>
                <c:pt idx="30866">
                  <c:v>43574.46875</c:v>
                </c:pt>
                <c:pt idx="30867">
                  <c:v>43574.489583333401</c:v>
                </c:pt>
                <c:pt idx="30868">
                  <c:v>43574.510416666599</c:v>
                </c:pt>
                <c:pt idx="30869">
                  <c:v>43574.53125</c:v>
                </c:pt>
                <c:pt idx="30870">
                  <c:v>43574.552083333401</c:v>
                </c:pt>
                <c:pt idx="30871">
                  <c:v>43574.572916666599</c:v>
                </c:pt>
                <c:pt idx="30872">
                  <c:v>43574.59375</c:v>
                </c:pt>
                <c:pt idx="30873">
                  <c:v>43574.614583333401</c:v>
                </c:pt>
                <c:pt idx="30874">
                  <c:v>43574.635416666599</c:v>
                </c:pt>
                <c:pt idx="30875">
                  <c:v>43574.65625</c:v>
                </c:pt>
                <c:pt idx="30876">
                  <c:v>43574.677083333401</c:v>
                </c:pt>
                <c:pt idx="30877">
                  <c:v>43574.697916666599</c:v>
                </c:pt>
                <c:pt idx="30878">
                  <c:v>43574.71875</c:v>
                </c:pt>
                <c:pt idx="30879">
                  <c:v>43574.739583333401</c:v>
                </c:pt>
                <c:pt idx="30880">
                  <c:v>43574.760416666599</c:v>
                </c:pt>
                <c:pt idx="30881">
                  <c:v>43574.78125</c:v>
                </c:pt>
                <c:pt idx="30882">
                  <c:v>43574.802083333401</c:v>
                </c:pt>
                <c:pt idx="30883">
                  <c:v>43574.822916666599</c:v>
                </c:pt>
                <c:pt idx="30884">
                  <c:v>43574.84375</c:v>
                </c:pt>
                <c:pt idx="30885">
                  <c:v>43574.864583333401</c:v>
                </c:pt>
                <c:pt idx="30886">
                  <c:v>43574.885416666599</c:v>
                </c:pt>
                <c:pt idx="30887">
                  <c:v>43574.90625</c:v>
                </c:pt>
                <c:pt idx="30888">
                  <c:v>43574.927083333401</c:v>
                </c:pt>
                <c:pt idx="30889">
                  <c:v>43574.947916666599</c:v>
                </c:pt>
                <c:pt idx="30890">
                  <c:v>43574.96875</c:v>
                </c:pt>
                <c:pt idx="30891">
                  <c:v>43574.989583333401</c:v>
                </c:pt>
                <c:pt idx="30892">
                  <c:v>43575.010416666599</c:v>
                </c:pt>
                <c:pt idx="30893">
                  <c:v>43575.03125</c:v>
                </c:pt>
                <c:pt idx="30894">
                  <c:v>43575.052083333401</c:v>
                </c:pt>
                <c:pt idx="30895">
                  <c:v>43575.072916666599</c:v>
                </c:pt>
                <c:pt idx="30896">
                  <c:v>43575.09375</c:v>
                </c:pt>
                <c:pt idx="30897">
                  <c:v>43575.114583333401</c:v>
                </c:pt>
                <c:pt idx="30898">
                  <c:v>43575.135416666599</c:v>
                </c:pt>
                <c:pt idx="30899">
                  <c:v>43575.15625</c:v>
                </c:pt>
                <c:pt idx="30900">
                  <c:v>43575.177083333401</c:v>
                </c:pt>
                <c:pt idx="30901">
                  <c:v>43575.197916666599</c:v>
                </c:pt>
                <c:pt idx="30902">
                  <c:v>43575.21875</c:v>
                </c:pt>
                <c:pt idx="30903">
                  <c:v>43575.239583333401</c:v>
                </c:pt>
                <c:pt idx="30904">
                  <c:v>43575.260416666599</c:v>
                </c:pt>
                <c:pt idx="30905">
                  <c:v>43575.28125</c:v>
                </c:pt>
                <c:pt idx="30906">
                  <c:v>43575.302083333401</c:v>
                </c:pt>
                <c:pt idx="30907">
                  <c:v>43575.322916666599</c:v>
                </c:pt>
                <c:pt idx="30908">
                  <c:v>43575.34375</c:v>
                </c:pt>
                <c:pt idx="30909">
                  <c:v>43575.364583333401</c:v>
                </c:pt>
                <c:pt idx="30910">
                  <c:v>43575.385416666599</c:v>
                </c:pt>
                <c:pt idx="30911">
                  <c:v>43575.40625</c:v>
                </c:pt>
                <c:pt idx="30912">
                  <c:v>43575.427083333401</c:v>
                </c:pt>
                <c:pt idx="30913">
                  <c:v>43575.447916666599</c:v>
                </c:pt>
                <c:pt idx="30914">
                  <c:v>43575.46875</c:v>
                </c:pt>
                <c:pt idx="30915">
                  <c:v>43575.489583333401</c:v>
                </c:pt>
                <c:pt idx="30916">
                  <c:v>43575.510416666599</c:v>
                </c:pt>
                <c:pt idx="30917">
                  <c:v>43575.53125</c:v>
                </c:pt>
                <c:pt idx="30918">
                  <c:v>43575.552083333401</c:v>
                </c:pt>
                <c:pt idx="30919">
                  <c:v>43575.572916666599</c:v>
                </c:pt>
                <c:pt idx="30920">
                  <c:v>43575.59375</c:v>
                </c:pt>
                <c:pt idx="30921">
                  <c:v>43575.614583333401</c:v>
                </c:pt>
                <c:pt idx="30922">
                  <c:v>43575.635416666599</c:v>
                </c:pt>
                <c:pt idx="30923">
                  <c:v>43575.65625</c:v>
                </c:pt>
                <c:pt idx="30924">
                  <c:v>43575.677083333401</c:v>
                </c:pt>
                <c:pt idx="30925">
                  <c:v>43575.697916666599</c:v>
                </c:pt>
                <c:pt idx="30926">
                  <c:v>43575.71875</c:v>
                </c:pt>
                <c:pt idx="30927">
                  <c:v>43575.739583333401</c:v>
                </c:pt>
                <c:pt idx="30928">
                  <c:v>43575.760416666599</c:v>
                </c:pt>
                <c:pt idx="30929">
                  <c:v>43575.78125</c:v>
                </c:pt>
                <c:pt idx="30930">
                  <c:v>43575.802083333401</c:v>
                </c:pt>
                <c:pt idx="30931">
                  <c:v>43575.822916666599</c:v>
                </c:pt>
                <c:pt idx="30932">
                  <c:v>43575.84375</c:v>
                </c:pt>
                <c:pt idx="30933">
                  <c:v>43575.864583333401</c:v>
                </c:pt>
                <c:pt idx="30934">
                  <c:v>43575.885416666599</c:v>
                </c:pt>
                <c:pt idx="30935">
                  <c:v>43575.90625</c:v>
                </c:pt>
                <c:pt idx="30936">
                  <c:v>43575.927083333401</c:v>
                </c:pt>
                <c:pt idx="30937">
                  <c:v>43575.947916666599</c:v>
                </c:pt>
                <c:pt idx="30938">
                  <c:v>43575.96875</c:v>
                </c:pt>
                <c:pt idx="30939">
                  <c:v>43575.989583333401</c:v>
                </c:pt>
                <c:pt idx="30940">
                  <c:v>43576.010416666599</c:v>
                </c:pt>
                <c:pt idx="30941">
                  <c:v>43576.03125</c:v>
                </c:pt>
                <c:pt idx="30942">
                  <c:v>43576.052083333401</c:v>
                </c:pt>
                <c:pt idx="30943">
                  <c:v>43576.072916666599</c:v>
                </c:pt>
                <c:pt idx="30944">
                  <c:v>43576.09375</c:v>
                </c:pt>
                <c:pt idx="30945">
                  <c:v>43576.114583333401</c:v>
                </c:pt>
                <c:pt idx="30946">
                  <c:v>43576.135416666599</c:v>
                </c:pt>
                <c:pt idx="30947">
                  <c:v>43576.15625</c:v>
                </c:pt>
                <c:pt idx="30948">
                  <c:v>43576.177083333401</c:v>
                </c:pt>
                <c:pt idx="30949">
                  <c:v>43576.197916666599</c:v>
                </c:pt>
                <c:pt idx="30950">
                  <c:v>43576.21875</c:v>
                </c:pt>
                <c:pt idx="30951">
                  <c:v>43576.239583333401</c:v>
                </c:pt>
                <c:pt idx="30952">
                  <c:v>43576.260416666599</c:v>
                </c:pt>
                <c:pt idx="30953">
                  <c:v>43576.28125</c:v>
                </c:pt>
                <c:pt idx="30954">
                  <c:v>43576.302083333401</c:v>
                </c:pt>
                <c:pt idx="30955">
                  <c:v>43576.322916666599</c:v>
                </c:pt>
                <c:pt idx="30956">
                  <c:v>43576.34375</c:v>
                </c:pt>
                <c:pt idx="30957">
                  <c:v>43576.364583333401</c:v>
                </c:pt>
                <c:pt idx="30958">
                  <c:v>43576.385416666599</c:v>
                </c:pt>
                <c:pt idx="30959">
                  <c:v>43576.40625</c:v>
                </c:pt>
                <c:pt idx="30960">
                  <c:v>43576.427083333401</c:v>
                </c:pt>
                <c:pt idx="30961">
                  <c:v>43576.447916666599</c:v>
                </c:pt>
                <c:pt idx="30962">
                  <c:v>43576.46875</c:v>
                </c:pt>
                <c:pt idx="30963">
                  <c:v>43576.489583333401</c:v>
                </c:pt>
                <c:pt idx="30964">
                  <c:v>43576.510416666599</c:v>
                </c:pt>
                <c:pt idx="30965">
                  <c:v>43576.53125</c:v>
                </c:pt>
                <c:pt idx="30966">
                  <c:v>43576.552083333401</c:v>
                </c:pt>
                <c:pt idx="30967">
                  <c:v>43576.572916666599</c:v>
                </c:pt>
                <c:pt idx="30968">
                  <c:v>43576.59375</c:v>
                </c:pt>
                <c:pt idx="30969">
                  <c:v>43576.614583333401</c:v>
                </c:pt>
                <c:pt idx="30970">
                  <c:v>43576.635416666599</c:v>
                </c:pt>
                <c:pt idx="30971">
                  <c:v>43576.65625</c:v>
                </c:pt>
                <c:pt idx="30972">
                  <c:v>43576.677083333401</c:v>
                </c:pt>
                <c:pt idx="30973">
                  <c:v>43576.697916666599</c:v>
                </c:pt>
                <c:pt idx="30974">
                  <c:v>43576.71875</c:v>
                </c:pt>
                <c:pt idx="30975">
                  <c:v>43576.739583333401</c:v>
                </c:pt>
                <c:pt idx="30976">
                  <c:v>43576.760416666599</c:v>
                </c:pt>
                <c:pt idx="30977">
                  <c:v>43576.78125</c:v>
                </c:pt>
                <c:pt idx="30978">
                  <c:v>43576.802083333401</c:v>
                </c:pt>
                <c:pt idx="30979">
                  <c:v>43576.822916666599</c:v>
                </c:pt>
                <c:pt idx="30980">
                  <c:v>43576.84375</c:v>
                </c:pt>
                <c:pt idx="30981">
                  <c:v>43576.864583333401</c:v>
                </c:pt>
                <c:pt idx="30982">
                  <c:v>43576.885416666599</c:v>
                </c:pt>
                <c:pt idx="30983">
                  <c:v>43576.90625</c:v>
                </c:pt>
                <c:pt idx="30984">
                  <c:v>43576.927083333401</c:v>
                </c:pt>
                <c:pt idx="30985">
                  <c:v>43576.947916666599</c:v>
                </c:pt>
                <c:pt idx="30986">
                  <c:v>43576.96875</c:v>
                </c:pt>
                <c:pt idx="30987">
                  <c:v>43576.989583333401</c:v>
                </c:pt>
                <c:pt idx="30988">
                  <c:v>43577.010416666599</c:v>
                </c:pt>
                <c:pt idx="30989">
                  <c:v>43577.03125</c:v>
                </c:pt>
                <c:pt idx="30990">
                  <c:v>43577.052083333401</c:v>
                </c:pt>
                <c:pt idx="30991">
                  <c:v>43577.072916666599</c:v>
                </c:pt>
                <c:pt idx="30992">
                  <c:v>43577.09375</c:v>
                </c:pt>
                <c:pt idx="30993">
                  <c:v>43577.114583333401</c:v>
                </c:pt>
                <c:pt idx="30994">
                  <c:v>43577.135416666599</c:v>
                </c:pt>
                <c:pt idx="30995">
                  <c:v>43577.15625</c:v>
                </c:pt>
                <c:pt idx="30996">
                  <c:v>43577.177083333401</c:v>
                </c:pt>
                <c:pt idx="30997">
                  <c:v>43577.197916666599</c:v>
                </c:pt>
                <c:pt idx="30998">
                  <c:v>43577.21875</c:v>
                </c:pt>
                <c:pt idx="30999">
                  <c:v>43577.239583333401</c:v>
                </c:pt>
                <c:pt idx="31000">
                  <c:v>43577.260416666599</c:v>
                </c:pt>
                <c:pt idx="31001">
                  <c:v>43577.28125</c:v>
                </c:pt>
                <c:pt idx="31002">
                  <c:v>43577.302083333401</c:v>
                </c:pt>
                <c:pt idx="31003">
                  <c:v>43577.322916666599</c:v>
                </c:pt>
                <c:pt idx="31004">
                  <c:v>43577.34375</c:v>
                </c:pt>
                <c:pt idx="31005">
                  <c:v>43577.364583333401</c:v>
                </c:pt>
                <c:pt idx="31006">
                  <c:v>43577.385416666599</c:v>
                </c:pt>
                <c:pt idx="31007">
                  <c:v>43577.40625</c:v>
                </c:pt>
                <c:pt idx="31008">
                  <c:v>43577.427083333401</c:v>
                </c:pt>
                <c:pt idx="31009">
                  <c:v>43577.447916666599</c:v>
                </c:pt>
                <c:pt idx="31010">
                  <c:v>43577.46875</c:v>
                </c:pt>
                <c:pt idx="31011">
                  <c:v>43577.489583333401</c:v>
                </c:pt>
                <c:pt idx="31012">
                  <c:v>43577.510416666599</c:v>
                </c:pt>
                <c:pt idx="31013">
                  <c:v>43577.53125</c:v>
                </c:pt>
                <c:pt idx="31014">
                  <c:v>43577.552083333401</c:v>
                </c:pt>
                <c:pt idx="31015">
                  <c:v>43577.572916666599</c:v>
                </c:pt>
                <c:pt idx="31016">
                  <c:v>43577.59375</c:v>
                </c:pt>
                <c:pt idx="31017">
                  <c:v>43577.614583333401</c:v>
                </c:pt>
                <c:pt idx="31018">
                  <c:v>43577.635416666599</c:v>
                </c:pt>
                <c:pt idx="31019">
                  <c:v>43577.65625</c:v>
                </c:pt>
                <c:pt idx="31020">
                  <c:v>43577.677083333401</c:v>
                </c:pt>
                <c:pt idx="31021">
                  <c:v>43577.697916666599</c:v>
                </c:pt>
                <c:pt idx="31022">
                  <c:v>43577.71875</c:v>
                </c:pt>
                <c:pt idx="31023">
                  <c:v>43577.739583333401</c:v>
                </c:pt>
                <c:pt idx="31024">
                  <c:v>43577.760416666599</c:v>
                </c:pt>
                <c:pt idx="31025">
                  <c:v>43577.78125</c:v>
                </c:pt>
                <c:pt idx="31026">
                  <c:v>43577.802083333401</c:v>
                </c:pt>
                <c:pt idx="31027">
                  <c:v>43577.822916666599</c:v>
                </c:pt>
                <c:pt idx="31028">
                  <c:v>43577.84375</c:v>
                </c:pt>
                <c:pt idx="31029">
                  <c:v>43577.864583333401</c:v>
                </c:pt>
                <c:pt idx="31030">
                  <c:v>43577.885416666599</c:v>
                </c:pt>
                <c:pt idx="31031">
                  <c:v>43577.90625</c:v>
                </c:pt>
                <c:pt idx="31032">
                  <c:v>43577.927083333401</c:v>
                </c:pt>
                <c:pt idx="31033">
                  <c:v>43577.947916666599</c:v>
                </c:pt>
                <c:pt idx="31034">
                  <c:v>43577.96875</c:v>
                </c:pt>
                <c:pt idx="31035">
                  <c:v>43577.989583333401</c:v>
                </c:pt>
                <c:pt idx="31036">
                  <c:v>43578.010416666599</c:v>
                </c:pt>
                <c:pt idx="31037">
                  <c:v>43578.03125</c:v>
                </c:pt>
                <c:pt idx="31038">
                  <c:v>43578.052083333401</c:v>
                </c:pt>
                <c:pt idx="31039">
                  <c:v>43578.072916666599</c:v>
                </c:pt>
                <c:pt idx="31040">
                  <c:v>43578.09375</c:v>
                </c:pt>
                <c:pt idx="31041">
                  <c:v>43578.114583333401</c:v>
                </c:pt>
                <c:pt idx="31042">
                  <c:v>43578.135416666599</c:v>
                </c:pt>
                <c:pt idx="31043">
                  <c:v>43578.15625</c:v>
                </c:pt>
                <c:pt idx="31044">
                  <c:v>43578.177083333401</c:v>
                </c:pt>
                <c:pt idx="31045">
                  <c:v>43578.197916666599</c:v>
                </c:pt>
                <c:pt idx="31046">
                  <c:v>43578.21875</c:v>
                </c:pt>
                <c:pt idx="31047">
                  <c:v>43578.239583333401</c:v>
                </c:pt>
                <c:pt idx="31048">
                  <c:v>43578.260416666599</c:v>
                </c:pt>
                <c:pt idx="31049">
                  <c:v>43578.28125</c:v>
                </c:pt>
                <c:pt idx="31050">
                  <c:v>43578.302083333401</c:v>
                </c:pt>
                <c:pt idx="31051">
                  <c:v>43578.322916666599</c:v>
                </c:pt>
                <c:pt idx="31052">
                  <c:v>43578.34375</c:v>
                </c:pt>
                <c:pt idx="31053">
                  <c:v>43578.364583333401</c:v>
                </c:pt>
                <c:pt idx="31054">
                  <c:v>43578.385416666599</c:v>
                </c:pt>
                <c:pt idx="31055">
                  <c:v>43578.40625</c:v>
                </c:pt>
                <c:pt idx="31056">
                  <c:v>43578.427083333401</c:v>
                </c:pt>
                <c:pt idx="31057">
                  <c:v>43578.447916666599</c:v>
                </c:pt>
                <c:pt idx="31058">
                  <c:v>43578.46875</c:v>
                </c:pt>
                <c:pt idx="31059">
                  <c:v>43578.489583333401</c:v>
                </c:pt>
                <c:pt idx="31060">
                  <c:v>43578.510416666599</c:v>
                </c:pt>
                <c:pt idx="31061">
                  <c:v>43578.53125</c:v>
                </c:pt>
                <c:pt idx="31062">
                  <c:v>43578.552083333401</c:v>
                </c:pt>
                <c:pt idx="31063">
                  <c:v>43578.572916666599</c:v>
                </c:pt>
                <c:pt idx="31064">
                  <c:v>43578.59375</c:v>
                </c:pt>
                <c:pt idx="31065">
                  <c:v>43578.614583333401</c:v>
                </c:pt>
                <c:pt idx="31066">
                  <c:v>43578.635416666599</c:v>
                </c:pt>
                <c:pt idx="31067">
                  <c:v>43578.65625</c:v>
                </c:pt>
                <c:pt idx="31068">
                  <c:v>43578.677083333401</c:v>
                </c:pt>
                <c:pt idx="31069">
                  <c:v>43578.697916666599</c:v>
                </c:pt>
                <c:pt idx="31070">
                  <c:v>43578.71875</c:v>
                </c:pt>
                <c:pt idx="31071">
                  <c:v>43578.739583333401</c:v>
                </c:pt>
                <c:pt idx="31072">
                  <c:v>43578.760416666599</c:v>
                </c:pt>
                <c:pt idx="31073">
                  <c:v>43578.78125</c:v>
                </c:pt>
                <c:pt idx="31074">
                  <c:v>43578.802083333401</c:v>
                </c:pt>
                <c:pt idx="31075">
                  <c:v>43578.822916666599</c:v>
                </c:pt>
                <c:pt idx="31076">
                  <c:v>43578.84375</c:v>
                </c:pt>
                <c:pt idx="31077">
                  <c:v>43578.864583333401</c:v>
                </c:pt>
                <c:pt idx="31078">
                  <c:v>43578.885416666599</c:v>
                </c:pt>
                <c:pt idx="31079">
                  <c:v>43578.90625</c:v>
                </c:pt>
                <c:pt idx="31080">
                  <c:v>43578.927083333401</c:v>
                </c:pt>
                <c:pt idx="31081">
                  <c:v>43578.947916666599</c:v>
                </c:pt>
                <c:pt idx="31082">
                  <c:v>43578.96875</c:v>
                </c:pt>
                <c:pt idx="31083">
                  <c:v>43578.989583333401</c:v>
                </c:pt>
                <c:pt idx="31084">
                  <c:v>43579.010416666599</c:v>
                </c:pt>
                <c:pt idx="31085">
                  <c:v>43579.03125</c:v>
                </c:pt>
                <c:pt idx="31086">
                  <c:v>43579.052083333401</c:v>
                </c:pt>
                <c:pt idx="31087">
                  <c:v>43579.072916666599</c:v>
                </c:pt>
                <c:pt idx="31088">
                  <c:v>43579.09375</c:v>
                </c:pt>
                <c:pt idx="31089">
                  <c:v>43579.114583333401</c:v>
                </c:pt>
                <c:pt idx="31090">
                  <c:v>43579.135416666599</c:v>
                </c:pt>
                <c:pt idx="31091">
                  <c:v>43579.15625</c:v>
                </c:pt>
                <c:pt idx="31092">
                  <c:v>43579.177083333401</c:v>
                </c:pt>
                <c:pt idx="31093">
                  <c:v>43579.197916666599</c:v>
                </c:pt>
                <c:pt idx="31094">
                  <c:v>43579.21875</c:v>
                </c:pt>
                <c:pt idx="31095">
                  <c:v>43579.239583333401</c:v>
                </c:pt>
                <c:pt idx="31096">
                  <c:v>43579.260416666599</c:v>
                </c:pt>
                <c:pt idx="31097">
                  <c:v>43579.28125</c:v>
                </c:pt>
                <c:pt idx="31098">
                  <c:v>43579.302083333401</c:v>
                </c:pt>
                <c:pt idx="31099">
                  <c:v>43579.322916666599</c:v>
                </c:pt>
                <c:pt idx="31100">
                  <c:v>43579.34375</c:v>
                </c:pt>
                <c:pt idx="31101">
                  <c:v>43579.364583333401</c:v>
                </c:pt>
                <c:pt idx="31102">
                  <c:v>43579.385416666599</c:v>
                </c:pt>
                <c:pt idx="31103">
                  <c:v>43579.40625</c:v>
                </c:pt>
                <c:pt idx="31104">
                  <c:v>43579.427083333401</c:v>
                </c:pt>
                <c:pt idx="31105">
                  <c:v>43579.447916666599</c:v>
                </c:pt>
                <c:pt idx="31106">
                  <c:v>43579.46875</c:v>
                </c:pt>
                <c:pt idx="31107">
                  <c:v>43579.489583333401</c:v>
                </c:pt>
                <c:pt idx="31108">
                  <c:v>43579.510416666599</c:v>
                </c:pt>
                <c:pt idx="31109">
                  <c:v>43579.53125</c:v>
                </c:pt>
                <c:pt idx="31110">
                  <c:v>43579.552083333401</c:v>
                </c:pt>
                <c:pt idx="31111">
                  <c:v>43579.572916666599</c:v>
                </c:pt>
                <c:pt idx="31112">
                  <c:v>43579.59375</c:v>
                </c:pt>
                <c:pt idx="31113">
                  <c:v>43579.614583333401</c:v>
                </c:pt>
                <c:pt idx="31114">
                  <c:v>43579.635416666599</c:v>
                </c:pt>
                <c:pt idx="31115">
                  <c:v>43579.65625</c:v>
                </c:pt>
                <c:pt idx="31116">
                  <c:v>43579.677083333401</c:v>
                </c:pt>
                <c:pt idx="31117">
                  <c:v>43579.697916666599</c:v>
                </c:pt>
                <c:pt idx="31118">
                  <c:v>43579.71875</c:v>
                </c:pt>
                <c:pt idx="31119">
                  <c:v>43579.739583333401</c:v>
                </c:pt>
                <c:pt idx="31120">
                  <c:v>43579.760416666599</c:v>
                </c:pt>
                <c:pt idx="31121">
                  <c:v>43579.78125</c:v>
                </c:pt>
                <c:pt idx="31122">
                  <c:v>43579.802083333401</c:v>
                </c:pt>
                <c:pt idx="31123">
                  <c:v>43579.822916666599</c:v>
                </c:pt>
                <c:pt idx="31124">
                  <c:v>43579.84375</c:v>
                </c:pt>
                <c:pt idx="31125">
                  <c:v>43579.864583333401</c:v>
                </c:pt>
                <c:pt idx="31126">
                  <c:v>43579.885416666599</c:v>
                </c:pt>
                <c:pt idx="31127">
                  <c:v>43579.90625</c:v>
                </c:pt>
                <c:pt idx="31128">
                  <c:v>43579.927083333401</c:v>
                </c:pt>
                <c:pt idx="31129">
                  <c:v>43579.947916666599</c:v>
                </c:pt>
                <c:pt idx="31130">
                  <c:v>43579.96875</c:v>
                </c:pt>
                <c:pt idx="31131">
                  <c:v>43579.989583333401</c:v>
                </c:pt>
                <c:pt idx="31132">
                  <c:v>43580.010416666599</c:v>
                </c:pt>
                <c:pt idx="31133">
                  <c:v>43580.03125</c:v>
                </c:pt>
                <c:pt idx="31134">
                  <c:v>43580.052083333401</c:v>
                </c:pt>
                <c:pt idx="31135">
                  <c:v>43580.072916666599</c:v>
                </c:pt>
                <c:pt idx="31136">
                  <c:v>43580.09375</c:v>
                </c:pt>
                <c:pt idx="31137">
                  <c:v>43580.114583333401</c:v>
                </c:pt>
                <c:pt idx="31138">
                  <c:v>43580.135416666599</c:v>
                </c:pt>
                <c:pt idx="31139">
                  <c:v>43580.15625</c:v>
                </c:pt>
                <c:pt idx="31140">
                  <c:v>43580.177083333401</c:v>
                </c:pt>
                <c:pt idx="31141">
                  <c:v>43580.197916666599</c:v>
                </c:pt>
                <c:pt idx="31142">
                  <c:v>43580.21875</c:v>
                </c:pt>
                <c:pt idx="31143">
                  <c:v>43580.239583333401</c:v>
                </c:pt>
                <c:pt idx="31144">
                  <c:v>43580.260416666599</c:v>
                </c:pt>
                <c:pt idx="31145">
                  <c:v>43580.28125</c:v>
                </c:pt>
                <c:pt idx="31146">
                  <c:v>43580.302083333401</c:v>
                </c:pt>
                <c:pt idx="31147">
                  <c:v>43580.322916666599</c:v>
                </c:pt>
                <c:pt idx="31148">
                  <c:v>43580.34375</c:v>
                </c:pt>
                <c:pt idx="31149">
                  <c:v>43580.364583333401</c:v>
                </c:pt>
                <c:pt idx="31150">
                  <c:v>43580.385416666599</c:v>
                </c:pt>
                <c:pt idx="31151">
                  <c:v>43580.40625</c:v>
                </c:pt>
                <c:pt idx="31152">
                  <c:v>43580.427083333401</c:v>
                </c:pt>
                <c:pt idx="31153">
                  <c:v>43580.447916666599</c:v>
                </c:pt>
                <c:pt idx="31154">
                  <c:v>43580.46875</c:v>
                </c:pt>
                <c:pt idx="31155">
                  <c:v>43580.489583333401</c:v>
                </c:pt>
                <c:pt idx="31156">
                  <c:v>43580.510416666599</c:v>
                </c:pt>
                <c:pt idx="31157">
                  <c:v>43580.53125</c:v>
                </c:pt>
                <c:pt idx="31158">
                  <c:v>43580.552083333401</c:v>
                </c:pt>
                <c:pt idx="31159">
                  <c:v>43580.572916666599</c:v>
                </c:pt>
                <c:pt idx="31160">
                  <c:v>43580.59375</c:v>
                </c:pt>
                <c:pt idx="31161">
                  <c:v>43580.614583333401</c:v>
                </c:pt>
                <c:pt idx="31162">
                  <c:v>43580.635416666599</c:v>
                </c:pt>
                <c:pt idx="31163">
                  <c:v>43580.65625</c:v>
                </c:pt>
                <c:pt idx="31164">
                  <c:v>43580.677083333401</c:v>
                </c:pt>
                <c:pt idx="31165">
                  <c:v>43580.697916666599</c:v>
                </c:pt>
                <c:pt idx="31166">
                  <c:v>43580.71875</c:v>
                </c:pt>
                <c:pt idx="31167">
                  <c:v>43580.739583333401</c:v>
                </c:pt>
                <c:pt idx="31168">
                  <c:v>43580.760416666599</c:v>
                </c:pt>
                <c:pt idx="31169">
                  <c:v>43580.78125</c:v>
                </c:pt>
                <c:pt idx="31170">
                  <c:v>43580.802083333401</c:v>
                </c:pt>
                <c:pt idx="31171">
                  <c:v>43580.822916666599</c:v>
                </c:pt>
                <c:pt idx="31172">
                  <c:v>43580.84375</c:v>
                </c:pt>
                <c:pt idx="31173">
                  <c:v>43580.864583333401</c:v>
                </c:pt>
                <c:pt idx="31174">
                  <c:v>43580.885416666599</c:v>
                </c:pt>
                <c:pt idx="31175">
                  <c:v>43580.90625</c:v>
                </c:pt>
                <c:pt idx="31176">
                  <c:v>43580.927083333401</c:v>
                </c:pt>
                <c:pt idx="31177">
                  <c:v>43580.947916666599</c:v>
                </c:pt>
                <c:pt idx="31178">
                  <c:v>43580.96875</c:v>
                </c:pt>
                <c:pt idx="31179">
                  <c:v>43580.989583333401</c:v>
                </c:pt>
                <c:pt idx="31180">
                  <c:v>43581.010416666599</c:v>
                </c:pt>
                <c:pt idx="31181">
                  <c:v>43581.03125</c:v>
                </c:pt>
                <c:pt idx="31182">
                  <c:v>43581.052083333401</c:v>
                </c:pt>
                <c:pt idx="31183">
                  <c:v>43581.072916666599</c:v>
                </c:pt>
                <c:pt idx="31184">
                  <c:v>43581.09375</c:v>
                </c:pt>
                <c:pt idx="31185">
                  <c:v>43581.114583333401</c:v>
                </c:pt>
                <c:pt idx="31186">
                  <c:v>43581.135416666599</c:v>
                </c:pt>
                <c:pt idx="31187">
                  <c:v>43581.15625</c:v>
                </c:pt>
                <c:pt idx="31188">
                  <c:v>43581.177083333401</c:v>
                </c:pt>
                <c:pt idx="31189">
                  <c:v>43581.197916666599</c:v>
                </c:pt>
                <c:pt idx="31190">
                  <c:v>43581.21875</c:v>
                </c:pt>
                <c:pt idx="31191">
                  <c:v>43581.239583333401</c:v>
                </c:pt>
                <c:pt idx="31192">
                  <c:v>43581.260416666599</c:v>
                </c:pt>
                <c:pt idx="31193">
                  <c:v>43581.28125</c:v>
                </c:pt>
                <c:pt idx="31194">
                  <c:v>43581.302083333401</c:v>
                </c:pt>
                <c:pt idx="31195">
                  <c:v>43581.322916666599</c:v>
                </c:pt>
                <c:pt idx="31196">
                  <c:v>43581.34375</c:v>
                </c:pt>
                <c:pt idx="31197">
                  <c:v>43581.364583333401</c:v>
                </c:pt>
                <c:pt idx="31198">
                  <c:v>43581.385416666599</c:v>
                </c:pt>
                <c:pt idx="31199">
                  <c:v>43581.40625</c:v>
                </c:pt>
                <c:pt idx="31200">
                  <c:v>43581.427083333401</c:v>
                </c:pt>
                <c:pt idx="31201">
                  <c:v>43581.447916666599</c:v>
                </c:pt>
                <c:pt idx="31202">
                  <c:v>43581.46875</c:v>
                </c:pt>
                <c:pt idx="31203">
                  <c:v>43581.489583333401</c:v>
                </c:pt>
                <c:pt idx="31204">
                  <c:v>43581.510416666599</c:v>
                </c:pt>
                <c:pt idx="31205">
                  <c:v>43581.53125</c:v>
                </c:pt>
                <c:pt idx="31206">
                  <c:v>43581.552083333401</c:v>
                </c:pt>
                <c:pt idx="31207">
                  <c:v>43581.572916666599</c:v>
                </c:pt>
                <c:pt idx="31208">
                  <c:v>43581.59375</c:v>
                </c:pt>
                <c:pt idx="31209">
                  <c:v>43581.614583333401</c:v>
                </c:pt>
                <c:pt idx="31210">
                  <c:v>43581.635416666599</c:v>
                </c:pt>
                <c:pt idx="31211">
                  <c:v>43581.65625</c:v>
                </c:pt>
                <c:pt idx="31212">
                  <c:v>43581.677083333401</c:v>
                </c:pt>
                <c:pt idx="31213">
                  <c:v>43581.697916666599</c:v>
                </c:pt>
                <c:pt idx="31214">
                  <c:v>43581.71875</c:v>
                </c:pt>
                <c:pt idx="31215">
                  <c:v>43581.739583333401</c:v>
                </c:pt>
                <c:pt idx="31216">
                  <c:v>43581.760416666599</c:v>
                </c:pt>
                <c:pt idx="31217">
                  <c:v>43581.78125</c:v>
                </c:pt>
                <c:pt idx="31218">
                  <c:v>43581.802083333401</c:v>
                </c:pt>
                <c:pt idx="31219">
                  <c:v>43581.822916666599</c:v>
                </c:pt>
                <c:pt idx="31220">
                  <c:v>43581.84375</c:v>
                </c:pt>
                <c:pt idx="31221">
                  <c:v>43581.864583333401</c:v>
                </c:pt>
                <c:pt idx="31222">
                  <c:v>43581.885416666599</c:v>
                </c:pt>
                <c:pt idx="31223">
                  <c:v>43581.90625</c:v>
                </c:pt>
                <c:pt idx="31224">
                  <c:v>43581.927083333401</c:v>
                </c:pt>
                <c:pt idx="31225">
                  <c:v>43581.947916666599</c:v>
                </c:pt>
                <c:pt idx="31226">
                  <c:v>43581.96875</c:v>
                </c:pt>
                <c:pt idx="31227">
                  <c:v>43581.989583333401</c:v>
                </c:pt>
                <c:pt idx="31228">
                  <c:v>43582.010416666599</c:v>
                </c:pt>
                <c:pt idx="31229">
                  <c:v>43582.03125</c:v>
                </c:pt>
                <c:pt idx="31230">
                  <c:v>43582.052083333401</c:v>
                </c:pt>
                <c:pt idx="31231">
                  <c:v>43582.072916666599</c:v>
                </c:pt>
                <c:pt idx="31232">
                  <c:v>43582.09375</c:v>
                </c:pt>
                <c:pt idx="31233">
                  <c:v>43582.114583333401</c:v>
                </c:pt>
                <c:pt idx="31234">
                  <c:v>43582.135416666599</c:v>
                </c:pt>
                <c:pt idx="31235">
                  <c:v>43582.15625</c:v>
                </c:pt>
                <c:pt idx="31236">
                  <c:v>43582.177083333401</c:v>
                </c:pt>
                <c:pt idx="31237">
                  <c:v>43582.197916666599</c:v>
                </c:pt>
                <c:pt idx="31238">
                  <c:v>43582.21875</c:v>
                </c:pt>
                <c:pt idx="31239">
                  <c:v>43582.239583333401</c:v>
                </c:pt>
                <c:pt idx="31240">
                  <c:v>43582.260416666599</c:v>
                </c:pt>
                <c:pt idx="31241">
                  <c:v>43582.28125</c:v>
                </c:pt>
                <c:pt idx="31242">
                  <c:v>43582.302083333401</c:v>
                </c:pt>
                <c:pt idx="31243">
                  <c:v>43582.322916666599</c:v>
                </c:pt>
                <c:pt idx="31244">
                  <c:v>43582.34375</c:v>
                </c:pt>
                <c:pt idx="31245">
                  <c:v>43582.364583333401</c:v>
                </c:pt>
                <c:pt idx="31246">
                  <c:v>43582.385416666599</c:v>
                </c:pt>
                <c:pt idx="31247">
                  <c:v>43582.40625</c:v>
                </c:pt>
                <c:pt idx="31248">
                  <c:v>43582.427083333401</c:v>
                </c:pt>
                <c:pt idx="31249">
                  <c:v>43582.447916666599</c:v>
                </c:pt>
                <c:pt idx="31250">
                  <c:v>43582.46875</c:v>
                </c:pt>
                <c:pt idx="31251">
                  <c:v>43582.489583333401</c:v>
                </c:pt>
                <c:pt idx="31252">
                  <c:v>43582.510416666599</c:v>
                </c:pt>
                <c:pt idx="31253">
                  <c:v>43582.53125</c:v>
                </c:pt>
                <c:pt idx="31254">
                  <c:v>43582.552083333401</c:v>
                </c:pt>
                <c:pt idx="31255">
                  <c:v>43582.572916666599</c:v>
                </c:pt>
                <c:pt idx="31256">
                  <c:v>43582.59375</c:v>
                </c:pt>
                <c:pt idx="31257">
                  <c:v>43582.614583333401</c:v>
                </c:pt>
                <c:pt idx="31258">
                  <c:v>43582.635416666599</c:v>
                </c:pt>
                <c:pt idx="31259">
                  <c:v>43582.65625</c:v>
                </c:pt>
                <c:pt idx="31260">
                  <c:v>43582.677083333401</c:v>
                </c:pt>
                <c:pt idx="31261">
                  <c:v>43582.697916666599</c:v>
                </c:pt>
                <c:pt idx="31262">
                  <c:v>43582.71875</c:v>
                </c:pt>
                <c:pt idx="31263">
                  <c:v>43582.739583333401</c:v>
                </c:pt>
                <c:pt idx="31264">
                  <c:v>43582.760416666599</c:v>
                </c:pt>
                <c:pt idx="31265">
                  <c:v>43582.78125</c:v>
                </c:pt>
                <c:pt idx="31266">
                  <c:v>43582.802083333401</c:v>
                </c:pt>
                <c:pt idx="31267">
                  <c:v>43582.822916666599</c:v>
                </c:pt>
                <c:pt idx="31268">
                  <c:v>43582.84375</c:v>
                </c:pt>
                <c:pt idx="31269">
                  <c:v>43582.864583333401</c:v>
                </c:pt>
                <c:pt idx="31270">
                  <c:v>43582.885416666599</c:v>
                </c:pt>
                <c:pt idx="31271">
                  <c:v>43582.90625</c:v>
                </c:pt>
                <c:pt idx="31272">
                  <c:v>43582.927083333401</c:v>
                </c:pt>
                <c:pt idx="31273">
                  <c:v>43582.947916666599</c:v>
                </c:pt>
                <c:pt idx="31274">
                  <c:v>43582.96875</c:v>
                </c:pt>
                <c:pt idx="31275">
                  <c:v>43582.989583333401</c:v>
                </c:pt>
                <c:pt idx="31276">
                  <c:v>43583.010416666599</c:v>
                </c:pt>
                <c:pt idx="31277">
                  <c:v>43583.03125</c:v>
                </c:pt>
                <c:pt idx="31278">
                  <c:v>43583.052083333401</c:v>
                </c:pt>
                <c:pt idx="31279">
                  <c:v>43583.072916666599</c:v>
                </c:pt>
                <c:pt idx="31280">
                  <c:v>43583.09375</c:v>
                </c:pt>
                <c:pt idx="31281">
                  <c:v>43583.114583333401</c:v>
                </c:pt>
                <c:pt idx="31282">
                  <c:v>43583.135416666599</c:v>
                </c:pt>
                <c:pt idx="31283">
                  <c:v>43583.15625</c:v>
                </c:pt>
                <c:pt idx="31284">
                  <c:v>43583.177083333401</c:v>
                </c:pt>
                <c:pt idx="31285">
                  <c:v>43583.197916666599</c:v>
                </c:pt>
                <c:pt idx="31286">
                  <c:v>43583.21875</c:v>
                </c:pt>
                <c:pt idx="31287">
                  <c:v>43583.239583333401</c:v>
                </c:pt>
                <c:pt idx="31288">
                  <c:v>43583.260416666599</c:v>
                </c:pt>
                <c:pt idx="31289">
                  <c:v>43583.28125</c:v>
                </c:pt>
                <c:pt idx="31290">
                  <c:v>43583.302083333401</c:v>
                </c:pt>
                <c:pt idx="31291">
                  <c:v>43583.322916666599</c:v>
                </c:pt>
                <c:pt idx="31292">
                  <c:v>43583.34375</c:v>
                </c:pt>
                <c:pt idx="31293">
                  <c:v>43583.364583333401</c:v>
                </c:pt>
                <c:pt idx="31294">
                  <c:v>43583.385416666599</c:v>
                </c:pt>
                <c:pt idx="31295">
                  <c:v>43583.40625</c:v>
                </c:pt>
                <c:pt idx="31296">
                  <c:v>43583.427083333401</c:v>
                </c:pt>
                <c:pt idx="31297">
                  <c:v>43583.447916666599</c:v>
                </c:pt>
                <c:pt idx="31298">
                  <c:v>43583.46875</c:v>
                </c:pt>
                <c:pt idx="31299">
                  <c:v>43583.489583333401</c:v>
                </c:pt>
                <c:pt idx="31300">
                  <c:v>43583.510416666599</c:v>
                </c:pt>
                <c:pt idx="31301">
                  <c:v>43583.53125</c:v>
                </c:pt>
                <c:pt idx="31302">
                  <c:v>43583.552083333401</c:v>
                </c:pt>
                <c:pt idx="31303">
                  <c:v>43583.572916666599</c:v>
                </c:pt>
                <c:pt idx="31304">
                  <c:v>43583.59375</c:v>
                </c:pt>
                <c:pt idx="31305">
                  <c:v>43583.614583333401</c:v>
                </c:pt>
                <c:pt idx="31306">
                  <c:v>43583.635416666599</c:v>
                </c:pt>
                <c:pt idx="31307">
                  <c:v>43583.65625</c:v>
                </c:pt>
                <c:pt idx="31308">
                  <c:v>43583.677083333401</c:v>
                </c:pt>
                <c:pt idx="31309">
                  <c:v>43583.697916666599</c:v>
                </c:pt>
                <c:pt idx="31310">
                  <c:v>43583.71875</c:v>
                </c:pt>
                <c:pt idx="31311">
                  <c:v>43583.739583333401</c:v>
                </c:pt>
                <c:pt idx="31312">
                  <c:v>43583.760416666599</c:v>
                </c:pt>
                <c:pt idx="31313">
                  <c:v>43583.78125</c:v>
                </c:pt>
                <c:pt idx="31314">
                  <c:v>43583.802083333401</c:v>
                </c:pt>
                <c:pt idx="31315">
                  <c:v>43583.822916666599</c:v>
                </c:pt>
                <c:pt idx="31316">
                  <c:v>43583.84375</c:v>
                </c:pt>
                <c:pt idx="31317">
                  <c:v>43583.864583333401</c:v>
                </c:pt>
                <c:pt idx="31318">
                  <c:v>43583.885416666599</c:v>
                </c:pt>
                <c:pt idx="31319">
                  <c:v>43583.90625</c:v>
                </c:pt>
                <c:pt idx="31320">
                  <c:v>43583.927083333401</c:v>
                </c:pt>
                <c:pt idx="31321">
                  <c:v>43583.947916666599</c:v>
                </c:pt>
                <c:pt idx="31322">
                  <c:v>43583.96875</c:v>
                </c:pt>
                <c:pt idx="31323">
                  <c:v>43583.989583333401</c:v>
                </c:pt>
                <c:pt idx="31324">
                  <c:v>43584.010416666599</c:v>
                </c:pt>
                <c:pt idx="31325">
                  <c:v>43584.03125</c:v>
                </c:pt>
                <c:pt idx="31326">
                  <c:v>43584.052083333401</c:v>
                </c:pt>
                <c:pt idx="31327">
                  <c:v>43584.072916666599</c:v>
                </c:pt>
                <c:pt idx="31328">
                  <c:v>43584.09375</c:v>
                </c:pt>
                <c:pt idx="31329">
                  <c:v>43584.114583333401</c:v>
                </c:pt>
                <c:pt idx="31330">
                  <c:v>43584.135416666599</c:v>
                </c:pt>
                <c:pt idx="31331">
                  <c:v>43584.15625</c:v>
                </c:pt>
                <c:pt idx="31332">
                  <c:v>43584.177083333401</c:v>
                </c:pt>
                <c:pt idx="31333">
                  <c:v>43584.197916666599</c:v>
                </c:pt>
                <c:pt idx="31334">
                  <c:v>43584.21875</c:v>
                </c:pt>
                <c:pt idx="31335">
                  <c:v>43584.239583333401</c:v>
                </c:pt>
                <c:pt idx="31336">
                  <c:v>43584.260416666599</c:v>
                </c:pt>
                <c:pt idx="31337">
                  <c:v>43584.28125</c:v>
                </c:pt>
                <c:pt idx="31338">
                  <c:v>43584.302083333401</c:v>
                </c:pt>
                <c:pt idx="31339">
                  <c:v>43584.322916666599</c:v>
                </c:pt>
                <c:pt idx="31340">
                  <c:v>43584.34375</c:v>
                </c:pt>
                <c:pt idx="31341">
                  <c:v>43584.364583333401</c:v>
                </c:pt>
                <c:pt idx="31342">
                  <c:v>43584.385416666599</c:v>
                </c:pt>
                <c:pt idx="31343">
                  <c:v>43584.40625</c:v>
                </c:pt>
                <c:pt idx="31344">
                  <c:v>43584.427083333401</c:v>
                </c:pt>
                <c:pt idx="31345">
                  <c:v>43584.447916666599</c:v>
                </c:pt>
                <c:pt idx="31346">
                  <c:v>43584.46875</c:v>
                </c:pt>
                <c:pt idx="31347">
                  <c:v>43584.489583333401</c:v>
                </c:pt>
                <c:pt idx="31348">
                  <c:v>43584.510416666599</c:v>
                </c:pt>
                <c:pt idx="31349">
                  <c:v>43584.53125</c:v>
                </c:pt>
                <c:pt idx="31350">
                  <c:v>43584.552083333401</c:v>
                </c:pt>
                <c:pt idx="31351">
                  <c:v>43584.572916666599</c:v>
                </c:pt>
                <c:pt idx="31352">
                  <c:v>43584.59375</c:v>
                </c:pt>
                <c:pt idx="31353">
                  <c:v>43584.614583333401</c:v>
                </c:pt>
                <c:pt idx="31354">
                  <c:v>43584.635416666599</c:v>
                </c:pt>
                <c:pt idx="31355">
                  <c:v>43584.65625</c:v>
                </c:pt>
                <c:pt idx="31356">
                  <c:v>43584.677083333401</c:v>
                </c:pt>
                <c:pt idx="31357">
                  <c:v>43584.697916666599</c:v>
                </c:pt>
                <c:pt idx="31358">
                  <c:v>43584.71875</c:v>
                </c:pt>
                <c:pt idx="31359">
                  <c:v>43584.739583333401</c:v>
                </c:pt>
                <c:pt idx="31360">
                  <c:v>43584.760416666599</c:v>
                </c:pt>
                <c:pt idx="31361">
                  <c:v>43584.78125</c:v>
                </c:pt>
                <c:pt idx="31362">
                  <c:v>43584.802083333401</c:v>
                </c:pt>
                <c:pt idx="31363">
                  <c:v>43584.822916666599</c:v>
                </c:pt>
                <c:pt idx="31364">
                  <c:v>43584.84375</c:v>
                </c:pt>
                <c:pt idx="31365">
                  <c:v>43584.864583333401</c:v>
                </c:pt>
                <c:pt idx="31366">
                  <c:v>43584.885416666599</c:v>
                </c:pt>
                <c:pt idx="31367">
                  <c:v>43584.90625</c:v>
                </c:pt>
                <c:pt idx="31368">
                  <c:v>43584.927083333401</c:v>
                </c:pt>
                <c:pt idx="31369">
                  <c:v>43584.947916666599</c:v>
                </c:pt>
                <c:pt idx="31370">
                  <c:v>43584.96875</c:v>
                </c:pt>
                <c:pt idx="31371">
                  <c:v>43584.989583333401</c:v>
                </c:pt>
                <c:pt idx="31372">
                  <c:v>43585.010416666599</c:v>
                </c:pt>
                <c:pt idx="31373">
                  <c:v>43585.03125</c:v>
                </c:pt>
                <c:pt idx="31374">
                  <c:v>43585.052083333401</c:v>
                </c:pt>
                <c:pt idx="31375">
                  <c:v>43585.072916666599</c:v>
                </c:pt>
                <c:pt idx="31376">
                  <c:v>43585.09375</c:v>
                </c:pt>
                <c:pt idx="31377">
                  <c:v>43585.114583333401</c:v>
                </c:pt>
                <c:pt idx="31378">
                  <c:v>43585.135416666599</c:v>
                </c:pt>
                <c:pt idx="31379">
                  <c:v>43585.15625</c:v>
                </c:pt>
                <c:pt idx="31380">
                  <c:v>43585.177083333401</c:v>
                </c:pt>
                <c:pt idx="31381">
                  <c:v>43585.197916666599</c:v>
                </c:pt>
                <c:pt idx="31382">
                  <c:v>43585.21875</c:v>
                </c:pt>
                <c:pt idx="31383">
                  <c:v>43585.239583333401</c:v>
                </c:pt>
                <c:pt idx="31384">
                  <c:v>43585.260416666599</c:v>
                </c:pt>
                <c:pt idx="31385">
                  <c:v>43585.28125</c:v>
                </c:pt>
                <c:pt idx="31386">
                  <c:v>43585.302083333401</c:v>
                </c:pt>
                <c:pt idx="31387">
                  <c:v>43585.322916666599</c:v>
                </c:pt>
                <c:pt idx="31388">
                  <c:v>43585.34375</c:v>
                </c:pt>
                <c:pt idx="31389">
                  <c:v>43585.364583333401</c:v>
                </c:pt>
                <c:pt idx="31390">
                  <c:v>43585.385416666599</c:v>
                </c:pt>
                <c:pt idx="31391">
                  <c:v>43585.40625</c:v>
                </c:pt>
                <c:pt idx="31392">
                  <c:v>43585.427083333401</c:v>
                </c:pt>
                <c:pt idx="31393">
                  <c:v>43585.447916666599</c:v>
                </c:pt>
                <c:pt idx="31394">
                  <c:v>43585.46875</c:v>
                </c:pt>
                <c:pt idx="31395">
                  <c:v>43585.489583333401</c:v>
                </c:pt>
                <c:pt idx="31396">
                  <c:v>43585.510416666599</c:v>
                </c:pt>
                <c:pt idx="31397">
                  <c:v>43585.53125</c:v>
                </c:pt>
                <c:pt idx="31398">
                  <c:v>43585.552083333401</c:v>
                </c:pt>
                <c:pt idx="31399">
                  <c:v>43585.572916666599</c:v>
                </c:pt>
                <c:pt idx="31400">
                  <c:v>43585.59375</c:v>
                </c:pt>
                <c:pt idx="31401">
                  <c:v>43585.614583333401</c:v>
                </c:pt>
                <c:pt idx="31402">
                  <c:v>43585.635416666599</c:v>
                </c:pt>
                <c:pt idx="31403">
                  <c:v>43585.65625</c:v>
                </c:pt>
                <c:pt idx="31404">
                  <c:v>43585.677083333401</c:v>
                </c:pt>
                <c:pt idx="31405">
                  <c:v>43585.697916666599</c:v>
                </c:pt>
                <c:pt idx="31406">
                  <c:v>43585.71875</c:v>
                </c:pt>
                <c:pt idx="31407">
                  <c:v>43585.739583333401</c:v>
                </c:pt>
                <c:pt idx="31408">
                  <c:v>43585.760416666599</c:v>
                </c:pt>
                <c:pt idx="31409">
                  <c:v>43585.78125</c:v>
                </c:pt>
                <c:pt idx="31410">
                  <c:v>43585.802083333401</c:v>
                </c:pt>
                <c:pt idx="31411">
                  <c:v>43585.822916666599</c:v>
                </c:pt>
                <c:pt idx="31412">
                  <c:v>43585.84375</c:v>
                </c:pt>
                <c:pt idx="31413">
                  <c:v>43585.864583333401</c:v>
                </c:pt>
                <c:pt idx="31414">
                  <c:v>43585.885416666599</c:v>
                </c:pt>
                <c:pt idx="31415">
                  <c:v>43585.90625</c:v>
                </c:pt>
                <c:pt idx="31416">
                  <c:v>43585.927083333401</c:v>
                </c:pt>
                <c:pt idx="31417">
                  <c:v>43585.947916666599</c:v>
                </c:pt>
                <c:pt idx="31418">
                  <c:v>43585.96875</c:v>
                </c:pt>
                <c:pt idx="31419">
                  <c:v>43585.989583333401</c:v>
                </c:pt>
                <c:pt idx="31420">
                  <c:v>43586.010416666599</c:v>
                </c:pt>
                <c:pt idx="31421">
                  <c:v>43586.03125</c:v>
                </c:pt>
                <c:pt idx="31422">
                  <c:v>43586.052083333401</c:v>
                </c:pt>
                <c:pt idx="31423">
                  <c:v>43586.072916666599</c:v>
                </c:pt>
                <c:pt idx="31424">
                  <c:v>43586.09375</c:v>
                </c:pt>
                <c:pt idx="31425">
                  <c:v>43586.114583333401</c:v>
                </c:pt>
                <c:pt idx="31426">
                  <c:v>43586.135416666599</c:v>
                </c:pt>
                <c:pt idx="31427">
                  <c:v>43586.15625</c:v>
                </c:pt>
                <c:pt idx="31428">
                  <c:v>43586.177083333401</c:v>
                </c:pt>
                <c:pt idx="31429">
                  <c:v>43586.197916666599</c:v>
                </c:pt>
                <c:pt idx="31430">
                  <c:v>43586.21875</c:v>
                </c:pt>
                <c:pt idx="31431">
                  <c:v>43586.239583333401</c:v>
                </c:pt>
                <c:pt idx="31432">
                  <c:v>43586.260416666599</c:v>
                </c:pt>
                <c:pt idx="31433">
                  <c:v>43586.28125</c:v>
                </c:pt>
                <c:pt idx="31434">
                  <c:v>43586.302083333401</c:v>
                </c:pt>
                <c:pt idx="31435">
                  <c:v>43586.322916666599</c:v>
                </c:pt>
                <c:pt idx="31436">
                  <c:v>43586.34375</c:v>
                </c:pt>
                <c:pt idx="31437">
                  <c:v>43586.364583333401</c:v>
                </c:pt>
                <c:pt idx="31438">
                  <c:v>43586.385416666599</c:v>
                </c:pt>
                <c:pt idx="31439">
                  <c:v>43586.40625</c:v>
                </c:pt>
                <c:pt idx="31440">
                  <c:v>43586.427083333401</c:v>
                </c:pt>
                <c:pt idx="31441">
                  <c:v>43586.447916666599</c:v>
                </c:pt>
                <c:pt idx="31442">
                  <c:v>43586.46875</c:v>
                </c:pt>
                <c:pt idx="31443">
                  <c:v>43586.489583333401</c:v>
                </c:pt>
                <c:pt idx="31444">
                  <c:v>43586.510416666599</c:v>
                </c:pt>
                <c:pt idx="31445">
                  <c:v>43586.53125</c:v>
                </c:pt>
                <c:pt idx="31446">
                  <c:v>43586.552083333401</c:v>
                </c:pt>
                <c:pt idx="31447">
                  <c:v>43586.572916666599</c:v>
                </c:pt>
                <c:pt idx="31448">
                  <c:v>43586.59375</c:v>
                </c:pt>
                <c:pt idx="31449">
                  <c:v>43586.614583333401</c:v>
                </c:pt>
                <c:pt idx="31450">
                  <c:v>43586.635416666599</c:v>
                </c:pt>
                <c:pt idx="31451">
                  <c:v>43586.65625</c:v>
                </c:pt>
                <c:pt idx="31452">
                  <c:v>43586.677083333401</c:v>
                </c:pt>
                <c:pt idx="31453">
                  <c:v>43586.697916666599</c:v>
                </c:pt>
                <c:pt idx="31454">
                  <c:v>43586.71875</c:v>
                </c:pt>
                <c:pt idx="31455">
                  <c:v>43586.739583333401</c:v>
                </c:pt>
                <c:pt idx="31456">
                  <c:v>43586.760416666599</c:v>
                </c:pt>
                <c:pt idx="31457">
                  <c:v>43586.78125</c:v>
                </c:pt>
                <c:pt idx="31458">
                  <c:v>43586.802083333401</c:v>
                </c:pt>
                <c:pt idx="31459">
                  <c:v>43586.822916666599</c:v>
                </c:pt>
                <c:pt idx="31460">
                  <c:v>43586.84375</c:v>
                </c:pt>
                <c:pt idx="31461">
                  <c:v>43586.864583333401</c:v>
                </c:pt>
                <c:pt idx="31462">
                  <c:v>43586.885416666599</c:v>
                </c:pt>
                <c:pt idx="31463">
                  <c:v>43586.90625</c:v>
                </c:pt>
                <c:pt idx="31464">
                  <c:v>43586.927083333401</c:v>
                </c:pt>
                <c:pt idx="31465">
                  <c:v>43586.947916666599</c:v>
                </c:pt>
                <c:pt idx="31466">
                  <c:v>43586.96875</c:v>
                </c:pt>
                <c:pt idx="31467">
                  <c:v>43586.989583333401</c:v>
                </c:pt>
                <c:pt idx="31468">
                  <c:v>43587.010416666599</c:v>
                </c:pt>
                <c:pt idx="31469">
                  <c:v>43587.03125</c:v>
                </c:pt>
                <c:pt idx="31470">
                  <c:v>43587.052083333401</c:v>
                </c:pt>
                <c:pt idx="31471">
                  <c:v>43587.072916666599</c:v>
                </c:pt>
                <c:pt idx="31472">
                  <c:v>43587.09375</c:v>
                </c:pt>
                <c:pt idx="31473">
                  <c:v>43587.114583333401</c:v>
                </c:pt>
                <c:pt idx="31474">
                  <c:v>43587.135416666599</c:v>
                </c:pt>
                <c:pt idx="31475">
                  <c:v>43587.15625</c:v>
                </c:pt>
                <c:pt idx="31476">
                  <c:v>43587.177083333401</c:v>
                </c:pt>
                <c:pt idx="31477">
                  <c:v>43587.197916666599</c:v>
                </c:pt>
                <c:pt idx="31478">
                  <c:v>43587.21875</c:v>
                </c:pt>
                <c:pt idx="31479">
                  <c:v>43587.239583333401</c:v>
                </c:pt>
                <c:pt idx="31480">
                  <c:v>43587.260416666599</c:v>
                </c:pt>
                <c:pt idx="31481">
                  <c:v>43587.28125</c:v>
                </c:pt>
                <c:pt idx="31482">
                  <c:v>43587.302083333401</c:v>
                </c:pt>
                <c:pt idx="31483">
                  <c:v>43587.322916666599</c:v>
                </c:pt>
                <c:pt idx="31484">
                  <c:v>43587.34375</c:v>
                </c:pt>
                <c:pt idx="31485">
                  <c:v>43587.364583333401</c:v>
                </c:pt>
                <c:pt idx="31486">
                  <c:v>43587.385416666599</c:v>
                </c:pt>
                <c:pt idx="31487">
                  <c:v>43587.40625</c:v>
                </c:pt>
                <c:pt idx="31488">
                  <c:v>43587.427083333401</c:v>
                </c:pt>
                <c:pt idx="31489">
                  <c:v>43587.447916666599</c:v>
                </c:pt>
                <c:pt idx="31490">
                  <c:v>43587.46875</c:v>
                </c:pt>
                <c:pt idx="31491">
                  <c:v>43587.489583333401</c:v>
                </c:pt>
                <c:pt idx="31492">
                  <c:v>43587.510416666599</c:v>
                </c:pt>
                <c:pt idx="31493">
                  <c:v>43587.53125</c:v>
                </c:pt>
                <c:pt idx="31494">
                  <c:v>43587.552083333401</c:v>
                </c:pt>
                <c:pt idx="31495">
                  <c:v>43587.572916666599</c:v>
                </c:pt>
                <c:pt idx="31496">
                  <c:v>43587.59375</c:v>
                </c:pt>
                <c:pt idx="31497">
                  <c:v>43587.614583333401</c:v>
                </c:pt>
                <c:pt idx="31498">
                  <c:v>43587.635416666599</c:v>
                </c:pt>
                <c:pt idx="31499">
                  <c:v>43587.65625</c:v>
                </c:pt>
                <c:pt idx="31500">
                  <c:v>43587.677083333401</c:v>
                </c:pt>
                <c:pt idx="31501">
                  <c:v>43587.697916666599</c:v>
                </c:pt>
                <c:pt idx="31502">
                  <c:v>43587.71875</c:v>
                </c:pt>
                <c:pt idx="31503">
                  <c:v>43587.739583333401</c:v>
                </c:pt>
                <c:pt idx="31504">
                  <c:v>43587.760416666599</c:v>
                </c:pt>
                <c:pt idx="31505">
                  <c:v>43587.78125</c:v>
                </c:pt>
                <c:pt idx="31506">
                  <c:v>43587.802083333401</c:v>
                </c:pt>
                <c:pt idx="31507">
                  <c:v>43587.822916666599</c:v>
                </c:pt>
                <c:pt idx="31508">
                  <c:v>43587.84375</c:v>
                </c:pt>
                <c:pt idx="31509">
                  <c:v>43587.864583333401</c:v>
                </c:pt>
                <c:pt idx="31510">
                  <c:v>43587.885416666599</c:v>
                </c:pt>
                <c:pt idx="31511">
                  <c:v>43587.90625</c:v>
                </c:pt>
                <c:pt idx="31512">
                  <c:v>43587.927083333401</c:v>
                </c:pt>
                <c:pt idx="31513">
                  <c:v>43587.947916666599</c:v>
                </c:pt>
                <c:pt idx="31514">
                  <c:v>43587.96875</c:v>
                </c:pt>
                <c:pt idx="31515">
                  <c:v>43587.989583333401</c:v>
                </c:pt>
                <c:pt idx="31516">
                  <c:v>43588.010416666599</c:v>
                </c:pt>
                <c:pt idx="31517">
                  <c:v>43588.03125</c:v>
                </c:pt>
                <c:pt idx="31518">
                  <c:v>43588.052083333401</c:v>
                </c:pt>
                <c:pt idx="31519">
                  <c:v>43588.072916666599</c:v>
                </c:pt>
                <c:pt idx="31520">
                  <c:v>43588.09375</c:v>
                </c:pt>
                <c:pt idx="31521">
                  <c:v>43588.114583333401</c:v>
                </c:pt>
                <c:pt idx="31522">
                  <c:v>43588.135416666599</c:v>
                </c:pt>
                <c:pt idx="31523">
                  <c:v>43588.15625</c:v>
                </c:pt>
                <c:pt idx="31524">
                  <c:v>43588.177083333401</c:v>
                </c:pt>
                <c:pt idx="31525">
                  <c:v>43588.197916666599</c:v>
                </c:pt>
                <c:pt idx="31526">
                  <c:v>43588.21875</c:v>
                </c:pt>
                <c:pt idx="31527">
                  <c:v>43588.239583333401</c:v>
                </c:pt>
                <c:pt idx="31528">
                  <c:v>43588.260416666599</c:v>
                </c:pt>
                <c:pt idx="31529">
                  <c:v>43588.28125</c:v>
                </c:pt>
                <c:pt idx="31530">
                  <c:v>43588.302083333401</c:v>
                </c:pt>
                <c:pt idx="31531">
                  <c:v>43588.322916666599</c:v>
                </c:pt>
                <c:pt idx="31532">
                  <c:v>43588.34375</c:v>
                </c:pt>
                <c:pt idx="31533">
                  <c:v>43588.364583333401</c:v>
                </c:pt>
                <c:pt idx="31534">
                  <c:v>43588.385416666599</c:v>
                </c:pt>
                <c:pt idx="31535">
                  <c:v>43588.40625</c:v>
                </c:pt>
                <c:pt idx="31536">
                  <c:v>43588.427083333401</c:v>
                </c:pt>
                <c:pt idx="31537">
                  <c:v>43588.447916666599</c:v>
                </c:pt>
                <c:pt idx="31538">
                  <c:v>43588.46875</c:v>
                </c:pt>
                <c:pt idx="31539">
                  <c:v>43588.489583333401</c:v>
                </c:pt>
                <c:pt idx="31540">
                  <c:v>43588.510416666599</c:v>
                </c:pt>
                <c:pt idx="31541">
                  <c:v>43588.53125</c:v>
                </c:pt>
                <c:pt idx="31542">
                  <c:v>43588.552083333401</c:v>
                </c:pt>
                <c:pt idx="31543">
                  <c:v>43588.572916666599</c:v>
                </c:pt>
                <c:pt idx="31544">
                  <c:v>43588.59375</c:v>
                </c:pt>
                <c:pt idx="31545">
                  <c:v>43588.614583333401</c:v>
                </c:pt>
                <c:pt idx="31546">
                  <c:v>43588.635416666599</c:v>
                </c:pt>
                <c:pt idx="31547">
                  <c:v>43588.65625</c:v>
                </c:pt>
                <c:pt idx="31548">
                  <c:v>43588.677083333401</c:v>
                </c:pt>
                <c:pt idx="31549">
                  <c:v>43588.697916666599</c:v>
                </c:pt>
                <c:pt idx="31550">
                  <c:v>43588.71875</c:v>
                </c:pt>
                <c:pt idx="31551">
                  <c:v>43588.739583333401</c:v>
                </c:pt>
                <c:pt idx="31552">
                  <c:v>43588.760416666599</c:v>
                </c:pt>
                <c:pt idx="31553">
                  <c:v>43588.78125</c:v>
                </c:pt>
                <c:pt idx="31554">
                  <c:v>43588.802083333401</c:v>
                </c:pt>
                <c:pt idx="31555">
                  <c:v>43588.822916666599</c:v>
                </c:pt>
                <c:pt idx="31556">
                  <c:v>43588.84375</c:v>
                </c:pt>
                <c:pt idx="31557">
                  <c:v>43588.864583333401</c:v>
                </c:pt>
                <c:pt idx="31558">
                  <c:v>43588.885416666599</c:v>
                </c:pt>
                <c:pt idx="31559">
                  <c:v>43588.90625</c:v>
                </c:pt>
                <c:pt idx="31560">
                  <c:v>43588.927083333401</c:v>
                </c:pt>
                <c:pt idx="31561">
                  <c:v>43588.947916666599</c:v>
                </c:pt>
                <c:pt idx="31562">
                  <c:v>43588.96875</c:v>
                </c:pt>
                <c:pt idx="31563">
                  <c:v>43588.989583333401</c:v>
                </c:pt>
                <c:pt idx="31564">
                  <c:v>43589.010416666599</c:v>
                </c:pt>
                <c:pt idx="31565">
                  <c:v>43589.03125</c:v>
                </c:pt>
                <c:pt idx="31566">
                  <c:v>43589.052083333401</c:v>
                </c:pt>
                <c:pt idx="31567">
                  <c:v>43589.072916666599</c:v>
                </c:pt>
                <c:pt idx="31568">
                  <c:v>43589.09375</c:v>
                </c:pt>
                <c:pt idx="31569">
                  <c:v>43589.114583333401</c:v>
                </c:pt>
                <c:pt idx="31570">
                  <c:v>43589.135416666599</c:v>
                </c:pt>
                <c:pt idx="31571">
                  <c:v>43589.15625</c:v>
                </c:pt>
                <c:pt idx="31572">
                  <c:v>43589.177083333401</c:v>
                </c:pt>
                <c:pt idx="31573">
                  <c:v>43589.197916666599</c:v>
                </c:pt>
                <c:pt idx="31574">
                  <c:v>43589.21875</c:v>
                </c:pt>
                <c:pt idx="31575">
                  <c:v>43589.239583333401</c:v>
                </c:pt>
                <c:pt idx="31576">
                  <c:v>43589.260416666599</c:v>
                </c:pt>
                <c:pt idx="31577">
                  <c:v>43589.28125</c:v>
                </c:pt>
                <c:pt idx="31578">
                  <c:v>43589.302083333401</c:v>
                </c:pt>
                <c:pt idx="31579">
                  <c:v>43589.322916666599</c:v>
                </c:pt>
                <c:pt idx="31580">
                  <c:v>43589.34375</c:v>
                </c:pt>
                <c:pt idx="31581">
                  <c:v>43589.364583333401</c:v>
                </c:pt>
                <c:pt idx="31582">
                  <c:v>43589.385416666599</c:v>
                </c:pt>
                <c:pt idx="31583">
                  <c:v>43589.40625</c:v>
                </c:pt>
                <c:pt idx="31584">
                  <c:v>43589.427083333401</c:v>
                </c:pt>
                <c:pt idx="31585">
                  <c:v>43589.447916666599</c:v>
                </c:pt>
                <c:pt idx="31586">
                  <c:v>43589.46875</c:v>
                </c:pt>
                <c:pt idx="31587">
                  <c:v>43589.489583333401</c:v>
                </c:pt>
                <c:pt idx="31588">
                  <c:v>43589.510416666599</c:v>
                </c:pt>
                <c:pt idx="31589">
                  <c:v>43589.53125</c:v>
                </c:pt>
                <c:pt idx="31590">
                  <c:v>43589.552083333401</c:v>
                </c:pt>
                <c:pt idx="31591">
                  <c:v>43589.572916666599</c:v>
                </c:pt>
                <c:pt idx="31592">
                  <c:v>43589.59375</c:v>
                </c:pt>
                <c:pt idx="31593">
                  <c:v>43589.614583333401</c:v>
                </c:pt>
                <c:pt idx="31594">
                  <c:v>43589.635416666599</c:v>
                </c:pt>
                <c:pt idx="31595">
                  <c:v>43589.65625</c:v>
                </c:pt>
                <c:pt idx="31596">
                  <c:v>43589.677083333401</c:v>
                </c:pt>
                <c:pt idx="31597">
                  <c:v>43589.697916666599</c:v>
                </c:pt>
                <c:pt idx="31598">
                  <c:v>43589.71875</c:v>
                </c:pt>
                <c:pt idx="31599">
                  <c:v>43589.739583333401</c:v>
                </c:pt>
                <c:pt idx="31600">
                  <c:v>43589.760416666599</c:v>
                </c:pt>
                <c:pt idx="31601">
                  <c:v>43589.78125</c:v>
                </c:pt>
                <c:pt idx="31602">
                  <c:v>43589.802083333401</c:v>
                </c:pt>
                <c:pt idx="31603">
                  <c:v>43589.822916666599</c:v>
                </c:pt>
                <c:pt idx="31604">
                  <c:v>43589.84375</c:v>
                </c:pt>
                <c:pt idx="31605">
                  <c:v>43589.864583333401</c:v>
                </c:pt>
                <c:pt idx="31606">
                  <c:v>43589.885416666599</c:v>
                </c:pt>
                <c:pt idx="31607">
                  <c:v>43589.90625</c:v>
                </c:pt>
                <c:pt idx="31608">
                  <c:v>43589.927083333401</c:v>
                </c:pt>
                <c:pt idx="31609">
                  <c:v>43589.947916666599</c:v>
                </c:pt>
                <c:pt idx="31610">
                  <c:v>43589.96875</c:v>
                </c:pt>
                <c:pt idx="31611">
                  <c:v>43589.989583333401</c:v>
                </c:pt>
                <c:pt idx="31612">
                  <c:v>43590.010416666599</c:v>
                </c:pt>
                <c:pt idx="31613">
                  <c:v>43590.03125</c:v>
                </c:pt>
                <c:pt idx="31614">
                  <c:v>43590.052083333401</c:v>
                </c:pt>
                <c:pt idx="31615">
                  <c:v>43590.072916666599</c:v>
                </c:pt>
                <c:pt idx="31616">
                  <c:v>43590.09375</c:v>
                </c:pt>
                <c:pt idx="31617">
                  <c:v>43590.114583333401</c:v>
                </c:pt>
                <c:pt idx="31618">
                  <c:v>43590.135416666599</c:v>
                </c:pt>
                <c:pt idx="31619">
                  <c:v>43590.15625</c:v>
                </c:pt>
                <c:pt idx="31620">
                  <c:v>43590.177083333401</c:v>
                </c:pt>
                <c:pt idx="31621">
                  <c:v>43590.197916666599</c:v>
                </c:pt>
                <c:pt idx="31622">
                  <c:v>43590.21875</c:v>
                </c:pt>
                <c:pt idx="31623">
                  <c:v>43590.239583333401</c:v>
                </c:pt>
                <c:pt idx="31624">
                  <c:v>43590.260416666599</c:v>
                </c:pt>
                <c:pt idx="31625">
                  <c:v>43590.28125</c:v>
                </c:pt>
                <c:pt idx="31626">
                  <c:v>43590.302083333401</c:v>
                </c:pt>
                <c:pt idx="31627">
                  <c:v>43590.322916666599</c:v>
                </c:pt>
                <c:pt idx="31628">
                  <c:v>43590.34375</c:v>
                </c:pt>
                <c:pt idx="31629">
                  <c:v>43590.364583333401</c:v>
                </c:pt>
                <c:pt idx="31630">
                  <c:v>43590.385416666599</c:v>
                </c:pt>
                <c:pt idx="31631">
                  <c:v>43590.40625</c:v>
                </c:pt>
                <c:pt idx="31632">
                  <c:v>43590.427083333401</c:v>
                </c:pt>
                <c:pt idx="31633">
                  <c:v>43590.447916666599</c:v>
                </c:pt>
                <c:pt idx="31634">
                  <c:v>43590.46875</c:v>
                </c:pt>
                <c:pt idx="31635">
                  <c:v>43590.489583333401</c:v>
                </c:pt>
                <c:pt idx="31636">
                  <c:v>43590.510416666599</c:v>
                </c:pt>
                <c:pt idx="31637">
                  <c:v>43590.53125</c:v>
                </c:pt>
                <c:pt idx="31638">
                  <c:v>43590.552083333401</c:v>
                </c:pt>
                <c:pt idx="31639">
                  <c:v>43590.572916666599</c:v>
                </c:pt>
                <c:pt idx="31640">
                  <c:v>43590.59375</c:v>
                </c:pt>
                <c:pt idx="31641">
                  <c:v>43590.614583333401</c:v>
                </c:pt>
                <c:pt idx="31642">
                  <c:v>43590.635416666599</c:v>
                </c:pt>
                <c:pt idx="31643">
                  <c:v>43590.65625</c:v>
                </c:pt>
                <c:pt idx="31644">
                  <c:v>43590.677083333401</c:v>
                </c:pt>
                <c:pt idx="31645">
                  <c:v>43590.697916666599</c:v>
                </c:pt>
                <c:pt idx="31646">
                  <c:v>43590.71875</c:v>
                </c:pt>
                <c:pt idx="31647">
                  <c:v>43590.739583333401</c:v>
                </c:pt>
                <c:pt idx="31648">
                  <c:v>43590.760416666599</c:v>
                </c:pt>
                <c:pt idx="31649">
                  <c:v>43590.78125</c:v>
                </c:pt>
                <c:pt idx="31650">
                  <c:v>43590.802083333401</c:v>
                </c:pt>
                <c:pt idx="31651">
                  <c:v>43590.822916666599</c:v>
                </c:pt>
                <c:pt idx="31652">
                  <c:v>43590.84375</c:v>
                </c:pt>
                <c:pt idx="31653">
                  <c:v>43590.864583333401</c:v>
                </c:pt>
                <c:pt idx="31654">
                  <c:v>43590.885416666599</c:v>
                </c:pt>
                <c:pt idx="31655">
                  <c:v>43590.90625</c:v>
                </c:pt>
                <c:pt idx="31656">
                  <c:v>43590.927083333401</c:v>
                </c:pt>
                <c:pt idx="31657">
                  <c:v>43590.947916666599</c:v>
                </c:pt>
                <c:pt idx="31658">
                  <c:v>43590.96875</c:v>
                </c:pt>
                <c:pt idx="31659">
                  <c:v>43590.989583333401</c:v>
                </c:pt>
                <c:pt idx="31660">
                  <c:v>43591.010416666599</c:v>
                </c:pt>
                <c:pt idx="31661">
                  <c:v>43591.03125</c:v>
                </c:pt>
                <c:pt idx="31662">
                  <c:v>43591.052083333401</c:v>
                </c:pt>
                <c:pt idx="31663">
                  <c:v>43591.072916666599</c:v>
                </c:pt>
                <c:pt idx="31664">
                  <c:v>43591.09375</c:v>
                </c:pt>
                <c:pt idx="31665">
                  <c:v>43591.114583333401</c:v>
                </c:pt>
                <c:pt idx="31666">
                  <c:v>43591.135416666599</c:v>
                </c:pt>
                <c:pt idx="31667">
                  <c:v>43591.15625</c:v>
                </c:pt>
                <c:pt idx="31668">
                  <c:v>43591.177083333401</c:v>
                </c:pt>
                <c:pt idx="31669">
                  <c:v>43591.197916666599</c:v>
                </c:pt>
                <c:pt idx="31670">
                  <c:v>43591.21875</c:v>
                </c:pt>
                <c:pt idx="31671">
                  <c:v>43591.239583333401</c:v>
                </c:pt>
                <c:pt idx="31672">
                  <c:v>43591.260416666599</c:v>
                </c:pt>
                <c:pt idx="31673">
                  <c:v>43591.28125</c:v>
                </c:pt>
                <c:pt idx="31674">
                  <c:v>43591.302083333401</c:v>
                </c:pt>
                <c:pt idx="31675">
                  <c:v>43591.322916666599</c:v>
                </c:pt>
                <c:pt idx="31676">
                  <c:v>43591.34375</c:v>
                </c:pt>
                <c:pt idx="31677">
                  <c:v>43591.364583333401</c:v>
                </c:pt>
                <c:pt idx="31678">
                  <c:v>43591.385416666599</c:v>
                </c:pt>
                <c:pt idx="31679">
                  <c:v>43591.40625</c:v>
                </c:pt>
                <c:pt idx="31680">
                  <c:v>43591.427083333401</c:v>
                </c:pt>
                <c:pt idx="31681">
                  <c:v>43591.447916666599</c:v>
                </c:pt>
                <c:pt idx="31682">
                  <c:v>43591.46875</c:v>
                </c:pt>
                <c:pt idx="31683">
                  <c:v>43591.489583333401</c:v>
                </c:pt>
                <c:pt idx="31684">
                  <c:v>43591.510416666599</c:v>
                </c:pt>
                <c:pt idx="31685">
                  <c:v>43591.53125</c:v>
                </c:pt>
                <c:pt idx="31686">
                  <c:v>43591.552083333401</c:v>
                </c:pt>
                <c:pt idx="31687">
                  <c:v>43591.572916666599</c:v>
                </c:pt>
                <c:pt idx="31688">
                  <c:v>43591.59375</c:v>
                </c:pt>
                <c:pt idx="31689">
                  <c:v>43591.614583333401</c:v>
                </c:pt>
                <c:pt idx="31690">
                  <c:v>43591.635416666599</c:v>
                </c:pt>
                <c:pt idx="31691">
                  <c:v>43591.65625</c:v>
                </c:pt>
                <c:pt idx="31692">
                  <c:v>43591.677083333401</c:v>
                </c:pt>
                <c:pt idx="31693">
                  <c:v>43591.697916666599</c:v>
                </c:pt>
                <c:pt idx="31694">
                  <c:v>43591.71875</c:v>
                </c:pt>
                <c:pt idx="31695">
                  <c:v>43591.739583333401</c:v>
                </c:pt>
                <c:pt idx="31696">
                  <c:v>43591.760416666599</c:v>
                </c:pt>
                <c:pt idx="31697">
                  <c:v>43591.78125</c:v>
                </c:pt>
                <c:pt idx="31698">
                  <c:v>43591.802083333401</c:v>
                </c:pt>
                <c:pt idx="31699">
                  <c:v>43591.822916666599</c:v>
                </c:pt>
                <c:pt idx="31700">
                  <c:v>43591.84375</c:v>
                </c:pt>
                <c:pt idx="31701">
                  <c:v>43591.864583333401</c:v>
                </c:pt>
                <c:pt idx="31702">
                  <c:v>43591.885416666599</c:v>
                </c:pt>
                <c:pt idx="31703">
                  <c:v>43591.90625</c:v>
                </c:pt>
                <c:pt idx="31704">
                  <c:v>43591.927083333401</c:v>
                </c:pt>
                <c:pt idx="31705">
                  <c:v>43591.947916666599</c:v>
                </c:pt>
                <c:pt idx="31706">
                  <c:v>43591.96875</c:v>
                </c:pt>
                <c:pt idx="31707">
                  <c:v>43591.989583333401</c:v>
                </c:pt>
                <c:pt idx="31708">
                  <c:v>43592.010416666599</c:v>
                </c:pt>
                <c:pt idx="31709">
                  <c:v>43592.03125</c:v>
                </c:pt>
                <c:pt idx="31710">
                  <c:v>43592.052083333401</c:v>
                </c:pt>
                <c:pt idx="31711">
                  <c:v>43592.072916666599</c:v>
                </c:pt>
                <c:pt idx="31712">
                  <c:v>43592.09375</c:v>
                </c:pt>
                <c:pt idx="31713">
                  <c:v>43592.114583333401</c:v>
                </c:pt>
                <c:pt idx="31714">
                  <c:v>43592.135416666599</c:v>
                </c:pt>
                <c:pt idx="31715">
                  <c:v>43592.15625</c:v>
                </c:pt>
                <c:pt idx="31716">
                  <c:v>43592.177083333401</c:v>
                </c:pt>
                <c:pt idx="31717">
                  <c:v>43592.197916666599</c:v>
                </c:pt>
                <c:pt idx="31718">
                  <c:v>43592.21875</c:v>
                </c:pt>
                <c:pt idx="31719">
                  <c:v>43592.239583333401</c:v>
                </c:pt>
                <c:pt idx="31720">
                  <c:v>43592.260416666599</c:v>
                </c:pt>
                <c:pt idx="31721">
                  <c:v>43592.28125</c:v>
                </c:pt>
                <c:pt idx="31722">
                  <c:v>43592.302083333401</c:v>
                </c:pt>
                <c:pt idx="31723">
                  <c:v>43592.322916666599</c:v>
                </c:pt>
                <c:pt idx="31724">
                  <c:v>43592.34375</c:v>
                </c:pt>
                <c:pt idx="31725">
                  <c:v>43592.364583333401</c:v>
                </c:pt>
                <c:pt idx="31726">
                  <c:v>43592.385416666599</c:v>
                </c:pt>
                <c:pt idx="31727">
                  <c:v>43592.40625</c:v>
                </c:pt>
                <c:pt idx="31728">
                  <c:v>43592.427083333401</c:v>
                </c:pt>
                <c:pt idx="31729">
                  <c:v>43592.447916666599</c:v>
                </c:pt>
                <c:pt idx="31730">
                  <c:v>43592.46875</c:v>
                </c:pt>
                <c:pt idx="31731">
                  <c:v>43592.489583333401</c:v>
                </c:pt>
                <c:pt idx="31732">
                  <c:v>43592.510416666599</c:v>
                </c:pt>
                <c:pt idx="31733">
                  <c:v>43592.53125</c:v>
                </c:pt>
                <c:pt idx="31734">
                  <c:v>43592.552083333401</c:v>
                </c:pt>
                <c:pt idx="31735">
                  <c:v>43592.572916666599</c:v>
                </c:pt>
                <c:pt idx="31736">
                  <c:v>43592.59375</c:v>
                </c:pt>
                <c:pt idx="31737">
                  <c:v>43592.614583333401</c:v>
                </c:pt>
                <c:pt idx="31738">
                  <c:v>43592.635416666599</c:v>
                </c:pt>
                <c:pt idx="31739">
                  <c:v>43592.65625</c:v>
                </c:pt>
                <c:pt idx="31740">
                  <c:v>43592.677083333401</c:v>
                </c:pt>
                <c:pt idx="31741">
                  <c:v>43592.697916666599</c:v>
                </c:pt>
                <c:pt idx="31742">
                  <c:v>43592.71875</c:v>
                </c:pt>
                <c:pt idx="31743">
                  <c:v>43592.739583333401</c:v>
                </c:pt>
                <c:pt idx="31744">
                  <c:v>43592.760416666599</c:v>
                </c:pt>
                <c:pt idx="31745">
                  <c:v>43592.78125</c:v>
                </c:pt>
                <c:pt idx="31746">
                  <c:v>43592.802083333401</c:v>
                </c:pt>
                <c:pt idx="31747">
                  <c:v>43592.822916666599</c:v>
                </c:pt>
                <c:pt idx="31748">
                  <c:v>43592.84375</c:v>
                </c:pt>
                <c:pt idx="31749">
                  <c:v>43592.864583333401</c:v>
                </c:pt>
                <c:pt idx="31750">
                  <c:v>43592.885416666599</c:v>
                </c:pt>
                <c:pt idx="31751">
                  <c:v>43592.90625</c:v>
                </c:pt>
                <c:pt idx="31752">
                  <c:v>43592.927083333401</c:v>
                </c:pt>
                <c:pt idx="31753">
                  <c:v>43592.947916666599</c:v>
                </c:pt>
                <c:pt idx="31754">
                  <c:v>43592.96875</c:v>
                </c:pt>
                <c:pt idx="31755">
                  <c:v>43592.989583333401</c:v>
                </c:pt>
                <c:pt idx="31756">
                  <c:v>43593.010416666599</c:v>
                </c:pt>
                <c:pt idx="31757">
                  <c:v>43593.03125</c:v>
                </c:pt>
                <c:pt idx="31758">
                  <c:v>43593.052083333401</c:v>
                </c:pt>
                <c:pt idx="31759">
                  <c:v>43593.072916666599</c:v>
                </c:pt>
                <c:pt idx="31760">
                  <c:v>43593.09375</c:v>
                </c:pt>
                <c:pt idx="31761">
                  <c:v>43593.114583333401</c:v>
                </c:pt>
                <c:pt idx="31762">
                  <c:v>43593.135416666599</c:v>
                </c:pt>
                <c:pt idx="31763">
                  <c:v>43593.15625</c:v>
                </c:pt>
                <c:pt idx="31764">
                  <c:v>43593.177083333401</c:v>
                </c:pt>
                <c:pt idx="31765">
                  <c:v>43593.197916666599</c:v>
                </c:pt>
                <c:pt idx="31766">
                  <c:v>43593.21875</c:v>
                </c:pt>
                <c:pt idx="31767">
                  <c:v>43593.239583333401</c:v>
                </c:pt>
                <c:pt idx="31768">
                  <c:v>43593.260416666599</c:v>
                </c:pt>
                <c:pt idx="31769">
                  <c:v>43593.28125</c:v>
                </c:pt>
                <c:pt idx="31770">
                  <c:v>43593.302083333401</c:v>
                </c:pt>
                <c:pt idx="31771">
                  <c:v>43593.322916666599</c:v>
                </c:pt>
                <c:pt idx="31772">
                  <c:v>43593.34375</c:v>
                </c:pt>
                <c:pt idx="31773">
                  <c:v>43593.364583333401</c:v>
                </c:pt>
                <c:pt idx="31774">
                  <c:v>43593.385416666599</c:v>
                </c:pt>
                <c:pt idx="31775">
                  <c:v>43593.40625</c:v>
                </c:pt>
                <c:pt idx="31776">
                  <c:v>43593.427083333401</c:v>
                </c:pt>
                <c:pt idx="31777">
                  <c:v>43593.447916666599</c:v>
                </c:pt>
                <c:pt idx="31778">
                  <c:v>43593.46875</c:v>
                </c:pt>
                <c:pt idx="31779">
                  <c:v>43593.489583333401</c:v>
                </c:pt>
                <c:pt idx="31780">
                  <c:v>43593.510416666599</c:v>
                </c:pt>
                <c:pt idx="31781">
                  <c:v>43593.53125</c:v>
                </c:pt>
                <c:pt idx="31782">
                  <c:v>43593.552083333401</c:v>
                </c:pt>
                <c:pt idx="31783">
                  <c:v>43593.572916666599</c:v>
                </c:pt>
                <c:pt idx="31784">
                  <c:v>43593.59375</c:v>
                </c:pt>
                <c:pt idx="31785">
                  <c:v>43593.614583333401</c:v>
                </c:pt>
                <c:pt idx="31786">
                  <c:v>43593.635416666599</c:v>
                </c:pt>
                <c:pt idx="31787">
                  <c:v>43593.65625</c:v>
                </c:pt>
                <c:pt idx="31788">
                  <c:v>43593.677083333401</c:v>
                </c:pt>
                <c:pt idx="31789">
                  <c:v>43593.697916666599</c:v>
                </c:pt>
                <c:pt idx="31790">
                  <c:v>43593.71875</c:v>
                </c:pt>
                <c:pt idx="31791">
                  <c:v>43593.739583333401</c:v>
                </c:pt>
                <c:pt idx="31792">
                  <c:v>43593.760416666599</c:v>
                </c:pt>
                <c:pt idx="31793">
                  <c:v>43593.78125</c:v>
                </c:pt>
                <c:pt idx="31794">
                  <c:v>43593.802083333401</c:v>
                </c:pt>
                <c:pt idx="31795">
                  <c:v>43593.822916666599</c:v>
                </c:pt>
                <c:pt idx="31796">
                  <c:v>43593.84375</c:v>
                </c:pt>
                <c:pt idx="31797">
                  <c:v>43593.864583333401</c:v>
                </c:pt>
                <c:pt idx="31798">
                  <c:v>43593.885416666599</c:v>
                </c:pt>
                <c:pt idx="31799">
                  <c:v>43593.90625</c:v>
                </c:pt>
                <c:pt idx="31800">
                  <c:v>43593.927083333401</c:v>
                </c:pt>
                <c:pt idx="31801">
                  <c:v>43593.947916666599</c:v>
                </c:pt>
                <c:pt idx="31802">
                  <c:v>43593.96875</c:v>
                </c:pt>
                <c:pt idx="31803">
                  <c:v>43593.989583333401</c:v>
                </c:pt>
                <c:pt idx="31804">
                  <c:v>43594.010416666599</c:v>
                </c:pt>
                <c:pt idx="31805">
                  <c:v>43594.03125</c:v>
                </c:pt>
                <c:pt idx="31806">
                  <c:v>43594.052083333401</c:v>
                </c:pt>
                <c:pt idx="31807">
                  <c:v>43594.072916666599</c:v>
                </c:pt>
                <c:pt idx="31808">
                  <c:v>43594.09375</c:v>
                </c:pt>
                <c:pt idx="31809">
                  <c:v>43594.114583333401</c:v>
                </c:pt>
                <c:pt idx="31810">
                  <c:v>43594.135416666599</c:v>
                </c:pt>
                <c:pt idx="31811">
                  <c:v>43594.15625</c:v>
                </c:pt>
                <c:pt idx="31812">
                  <c:v>43594.177083333401</c:v>
                </c:pt>
                <c:pt idx="31813">
                  <c:v>43594.197916666599</c:v>
                </c:pt>
                <c:pt idx="31814">
                  <c:v>43594.21875</c:v>
                </c:pt>
                <c:pt idx="31815">
                  <c:v>43594.239583333401</c:v>
                </c:pt>
                <c:pt idx="31816">
                  <c:v>43594.260416666599</c:v>
                </c:pt>
                <c:pt idx="31817">
                  <c:v>43594.28125</c:v>
                </c:pt>
                <c:pt idx="31818">
                  <c:v>43594.302083333401</c:v>
                </c:pt>
                <c:pt idx="31819">
                  <c:v>43594.322916666599</c:v>
                </c:pt>
                <c:pt idx="31820">
                  <c:v>43594.34375</c:v>
                </c:pt>
                <c:pt idx="31821">
                  <c:v>43594.364583333401</c:v>
                </c:pt>
                <c:pt idx="31822">
                  <c:v>43594.385416666599</c:v>
                </c:pt>
                <c:pt idx="31823">
                  <c:v>43594.40625</c:v>
                </c:pt>
                <c:pt idx="31824">
                  <c:v>43594.427083333401</c:v>
                </c:pt>
                <c:pt idx="31825">
                  <c:v>43594.447916666599</c:v>
                </c:pt>
                <c:pt idx="31826">
                  <c:v>43594.46875</c:v>
                </c:pt>
                <c:pt idx="31827">
                  <c:v>43594.489583333401</c:v>
                </c:pt>
                <c:pt idx="31828">
                  <c:v>43594.510416666599</c:v>
                </c:pt>
                <c:pt idx="31829">
                  <c:v>43594.53125</c:v>
                </c:pt>
                <c:pt idx="31830">
                  <c:v>43594.552083333401</c:v>
                </c:pt>
                <c:pt idx="31831">
                  <c:v>43594.572916666599</c:v>
                </c:pt>
                <c:pt idx="31832">
                  <c:v>43594.59375</c:v>
                </c:pt>
                <c:pt idx="31833">
                  <c:v>43594.614583333401</c:v>
                </c:pt>
                <c:pt idx="31834">
                  <c:v>43594.635416666599</c:v>
                </c:pt>
                <c:pt idx="31835">
                  <c:v>43594.65625</c:v>
                </c:pt>
                <c:pt idx="31836">
                  <c:v>43594.677083333401</c:v>
                </c:pt>
                <c:pt idx="31837">
                  <c:v>43594.697916666599</c:v>
                </c:pt>
                <c:pt idx="31838">
                  <c:v>43594.71875</c:v>
                </c:pt>
                <c:pt idx="31839">
                  <c:v>43594.739583333401</c:v>
                </c:pt>
                <c:pt idx="31840">
                  <c:v>43594.760416666599</c:v>
                </c:pt>
                <c:pt idx="31841">
                  <c:v>43594.78125</c:v>
                </c:pt>
                <c:pt idx="31842">
                  <c:v>43594.802083333401</c:v>
                </c:pt>
                <c:pt idx="31843">
                  <c:v>43594.822916666599</c:v>
                </c:pt>
                <c:pt idx="31844">
                  <c:v>43594.84375</c:v>
                </c:pt>
                <c:pt idx="31845">
                  <c:v>43594.864583333401</c:v>
                </c:pt>
                <c:pt idx="31846">
                  <c:v>43594.885416666599</c:v>
                </c:pt>
                <c:pt idx="31847">
                  <c:v>43594.90625</c:v>
                </c:pt>
                <c:pt idx="31848">
                  <c:v>43594.927083333401</c:v>
                </c:pt>
                <c:pt idx="31849">
                  <c:v>43594.947916666599</c:v>
                </c:pt>
                <c:pt idx="31850">
                  <c:v>43594.96875</c:v>
                </c:pt>
                <c:pt idx="31851">
                  <c:v>43594.989583333401</c:v>
                </c:pt>
                <c:pt idx="31852">
                  <c:v>43595.010416666599</c:v>
                </c:pt>
                <c:pt idx="31853">
                  <c:v>43595.03125</c:v>
                </c:pt>
                <c:pt idx="31854">
                  <c:v>43595.052083333401</c:v>
                </c:pt>
                <c:pt idx="31855">
                  <c:v>43595.072916666599</c:v>
                </c:pt>
                <c:pt idx="31856">
                  <c:v>43595.09375</c:v>
                </c:pt>
                <c:pt idx="31857">
                  <c:v>43595.114583333401</c:v>
                </c:pt>
                <c:pt idx="31858">
                  <c:v>43595.135416666599</c:v>
                </c:pt>
                <c:pt idx="31859">
                  <c:v>43595.15625</c:v>
                </c:pt>
                <c:pt idx="31860">
                  <c:v>43595.177083333401</c:v>
                </c:pt>
                <c:pt idx="31861">
                  <c:v>43595.197916666599</c:v>
                </c:pt>
                <c:pt idx="31862">
                  <c:v>43595.21875</c:v>
                </c:pt>
                <c:pt idx="31863">
                  <c:v>43595.239583333401</c:v>
                </c:pt>
                <c:pt idx="31864">
                  <c:v>43595.260416666599</c:v>
                </c:pt>
                <c:pt idx="31865">
                  <c:v>43595.28125</c:v>
                </c:pt>
                <c:pt idx="31866">
                  <c:v>43595.302083333401</c:v>
                </c:pt>
                <c:pt idx="31867">
                  <c:v>43595.322916666599</c:v>
                </c:pt>
                <c:pt idx="31868">
                  <c:v>43595.34375</c:v>
                </c:pt>
                <c:pt idx="31869">
                  <c:v>43595.364583333401</c:v>
                </c:pt>
                <c:pt idx="31870">
                  <c:v>43595.385416666599</c:v>
                </c:pt>
                <c:pt idx="31871">
                  <c:v>43595.40625</c:v>
                </c:pt>
                <c:pt idx="31872">
                  <c:v>43595.427083333401</c:v>
                </c:pt>
                <c:pt idx="31873">
                  <c:v>43595.447916666599</c:v>
                </c:pt>
                <c:pt idx="31874">
                  <c:v>43595.46875</c:v>
                </c:pt>
                <c:pt idx="31875">
                  <c:v>43595.489583333401</c:v>
                </c:pt>
                <c:pt idx="31876">
                  <c:v>43595.510416666599</c:v>
                </c:pt>
                <c:pt idx="31877">
                  <c:v>43595.53125</c:v>
                </c:pt>
                <c:pt idx="31878">
                  <c:v>43595.552083333401</c:v>
                </c:pt>
                <c:pt idx="31879">
                  <c:v>43595.572916666599</c:v>
                </c:pt>
                <c:pt idx="31880">
                  <c:v>43595.59375</c:v>
                </c:pt>
                <c:pt idx="31881">
                  <c:v>43595.614583333401</c:v>
                </c:pt>
                <c:pt idx="31882">
                  <c:v>43595.635416666599</c:v>
                </c:pt>
                <c:pt idx="31883">
                  <c:v>43595.65625</c:v>
                </c:pt>
                <c:pt idx="31884">
                  <c:v>43595.677083333401</c:v>
                </c:pt>
                <c:pt idx="31885">
                  <c:v>43595.697916666599</c:v>
                </c:pt>
                <c:pt idx="31886">
                  <c:v>43595.71875</c:v>
                </c:pt>
                <c:pt idx="31887">
                  <c:v>43595.739583333401</c:v>
                </c:pt>
                <c:pt idx="31888">
                  <c:v>43595.760416666599</c:v>
                </c:pt>
                <c:pt idx="31889">
                  <c:v>43595.78125</c:v>
                </c:pt>
                <c:pt idx="31890">
                  <c:v>43595.802083333401</c:v>
                </c:pt>
                <c:pt idx="31891">
                  <c:v>43595.822916666599</c:v>
                </c:pt>
                <c:pt idx="31892">
                  <c:v>43595.84375</c:v>
                </c:pt>
                <c:pt idx="31893">
                  <c:v>43595.864583333401</c:v>
                </c:pt>
                <c:pt idx="31894">
                  <c:v>43595.885416666599</c:v>
                </c:pt>
                <c:pt idx="31895">
                  <c:v>43595.90625</c:v>
                </c:pt>
                <c:pt idx="31896">
                  <c:v>43595.927083333401</c:v>
                </c:pt>
                <c:pt idx="31897">
                  <c:v>43595.947916666599</c:v>
                </c:pt>
                <c:pt idx="31898">
                  <c:v>43595.96875</c:v>
                </c:pt>
                <c:pt idx="31899">
                  <c:v>43595.989583333401</c:v>
                </c:pt>
                <c:pt idx="31900">
                  <c:v>43596.010416666599</c:v>
                </c:pt>
                <c:pt idx="31901">
                  <c:v>43596.03125</c:v>
                </c:pt>
                <c:pt idx="31902">
                  <c:v>43596.052083333401</c:v>
                </c:pt>
                <c:pt idx="31903">
                  <c:v>43596.072916666599</c:v>
                </c:pt>
                <c:pt idx="31904">
                  <c:v>43596.09375</c:v>
                </c:pt>
                <c:pt idx="31905">
                  <c:v>43596.114583333401</c:v>
                </c:pt>
                <c:pt idx="31906">
                  <c:v>43596.135416666599</c:v>
                </c:pt>
                <c:pt idx="31907">
                  <c:v>43596.15625</c:v>
                </c:pt>
                <c:pt idx="31908">
                  <c:v>43596.177083333401</c:v>
                </c:pt>
                <c:pt idx="31909">
                  <c:v>43596.197916666599</c:v>
                </c:pt>
                <c:pt idx="31910">
                  <c:v>43596.21875</c:v>
                </c:pt>
                <c:pt idx="31911">
                  <c:v>43596.239583333401</c:v>
                </c:pt>
                <c:pt idx="31912">
                  <c:v>43596.260416666599</c:v>
                </c:pt>
                <c:pt idx="31913">
                  <c:v>43596.28125</c:v>
                </c:pt>
                <c:pt idx="31914">
                  <c:v>43596.302083333401</c:v>
                </c:pt>
                <c:pt idx="31915">
                  <c:v>43596.322916666599</c:v>
                </c:pt>
                <c:pt idx="31916">
                  <c:v>43596.34375</c:v>
                </c:pt>
                <c:pt idx="31917">
                  <c:v>43596.364583333401</c:v>
                </c:pt>
                <c:pt idx="31918">
                  <c:v>43596.385416666599</c:v>
                </c:pt>
                <c:pt idx="31919">
                  <c:v>43596.40625</c:v>
                </c:pt>
                <c:pt idx="31920">
                  <c:v>43596.427083333401</c:v>
                </c:pt>
                <c:pt idx="31921">
                  <c:v>43596.447916666599</c:v>
                </c:pt>
                <c:pt idx="31922">
                  <c:v>43596.46875</c:v>
                </c:pt>
                <c:pt idx="31923">
                  <c:v>43596.489583333401</c:v>
                </c:pt>
                <c:pt idx="31924">
                  <c:v>43596.510416666599</c:v>
                </c:pt>
                <c:pt idx="31925">
                  <c:v>43596.53125</c:v>
                </c:pt>
                <c:pt idx="31926">
                  <c:v>43596.552083333401</c:v>
                </c:pt>
                <c:pt idx="31927">
                  <c:v>43596.572916666599</c:v>
                </c:pt>
                <c:pt idx="31928">
                  <c:v>43596.59375</c:v>
                </c:pt>
                <c:pt idx="31929">
                  <c:v>43596.614583333401</c:v>
                </c:pt>
                <c:pt idx="31930">
                  <c:v>43596.635416666599</c:v>
                </c:pt>
                <c:pt idx="31931">
                  <c:v>43596.65625</c:v>
                </c:pt>
                <c:pt idx="31932">
                  <c:v>43596.677083333401</c:v>
                </c:pt>
                <c:pt idx="31933">
                  <c:v>43596.697916666599</c:v>
                </c:pt>
                <c:pt idx="31934">
                  <c:v>43596.71875</c:v>
                </c:pt>
                <c:pt idx="31935">
                  <c:v>43596.739583333401</c:v>
                </c:pt>
                <c:pt idx="31936">
                  <c:v>43596.760416666599</c:v>
                </c:pt>
                <c:pt idx="31937">
                  <c:v>43596.78125</c:v>
                </c:pt>
                <c:pt idx="31938">
                  <c:v>43596.802083333401</c:v>
                </c:pt>
                <c:pt idx="31939">
                  <c:v>43596.822916666599</c:v>
                </c:pt>
                <c:pt idx="31940">
                  <c:v>43596.84375</c:v>
                </c:pt>
                <c:pt idx="31941">
                  <c:v>43596.864583333401</c:v>
                </c:pt>
                <c:pt idx="31942">
                  <c:v>43596.885416666599</c:v>
                </c:pt>
                <c:pt idx="31943">
                  <c:v>43596.90625</c:v>
                </c:pt>
                <c:pt idx="31944">
                  <c:v>43596.927083333401</c:v>
                </c:pt>
                <c:pt idx="31945">
                  <c:v>43596.947916666599</c:v>
                </c:pt>
                <c:pt idx="31946">
                  <c:v>43596.96875</c:v>
                </c:pt>
                <c:pt idx="31947">
                  <c:v>43596.989583333401</c:v>
                </c:pt>
                <c:pt idx="31948">
                  <c:v>43597.010416666599</c:v>
                </c:pt>
                <c:pt idx="31949">
                  <c:v>43597.03125</c:v>
                </c:pt>
                <c:pt idx="31950">
                  <c:v>43597.052083333401</c:v>
                </c:pt>
                <c:pt idx="31951">
                  <c:v>43597.072916666599</c:v>
                </c:pt>
                <c:pt idx="31952">
                  <c:v>43597.09375</c:v>
                </c:pt>
                <c:pt idx="31953">
                  <c:v>43597.114583333401</c:v>
                </c:pt>
                <c:pt idx="31954">
                  <c:v>43597.135416666599</c:v>
                </c:pt>
                <c:pt idx="31955">
                  <c:v>43597.15625</c:v>
                </c:pt>
                <c:pt idx="31956">
                  <c:v>43597.177083333401</c:v>
                </c:pt>
                <c:pt idx="31957">
                  <c:v>43597.197916666599</c:v>
                </c:pt>
                <c:pt idx="31958">
                  <c:v>43597.21875</c:v>
                </c:pt>
                <c:pt idx="31959">
                  <c:v>43597.239583333401</c:v>
                </c:pt>
                <c:pt idx="31960">
                  <c:v>43597.260416666599</c:v>
                </c:pt>
                <c:pt idx="31961">
                  <c:v>43597.28125</c:v>
                </c:pt>
                <c:pt idx="31962">
                  <c:v>43597.302083333401</c:v>
                </c:pt>
                <c:pt idx="31963">
                  <c:v>43597.322916666599</c:v>
                </c:pt>
                <c:pt idx="31964">
                  <c:v>43597.34375</c:v>
                </c:pt>
                <c:pt idx="31965">
                  <c:v>43597.364583333401</c:v>
                </c:pt>
                <c:pt idx="31966">
                  <c:v>43597.385416666599</c:v>
                </c:pt>
                <c:pt idx="31967">
                  <c:v>43597.40625</c:v>
                </c:pt>
                <c:pt idx="31968">
                  <c:v>43597.427083333401</c:v>
                </c:pt>
                <c:pt idx="31969">
                  <c:v>43597.447916666599</c:v>
                </c:pt>
                <c:pt idx="31970">
                  <c:v>43597.46875</c:v>
                </c:pt>
                <c:pt idx="31971">
                  <c:v>43597.489583333401</c:v>
                </c:pt>
                <c:pt idx="31972">
                  <c:v>43597.510416666599</c:v>
                </c:pt>
                <c:pt idx="31973">
                  <c:v>43597.53125</c:v>
                </c:pt>
                <c:pt idx="31974">
                  <c:v>43597.552083333401</c:v>
                </c:pt>
                <c:pt idx="31975">
                  <c:v>43597.572916666599</c:v>
                </c:pt>
                <c:pt idx="31976">
                  <c:v>43597.59375</c:v>
                </c:pt>
                <c:pt idx="31977">
                  <c:v>43597.614583333401</c:v>
                </c:pt>
                <c:pt idx="31978">
                  <c:v>43597.635416666599</c:v>
                </c:pt>
                <c:pt idx="31979">
                  <c:v>43597.65625</c:v>
                </c:pt>
                <c:pt idx="31980">
                  <c:v>43597.677083333401</c:v>
                </c:pt>
                <c:pt idx="31981">
                  <c:v>43597.697916666599</c:v>
                </c:pt>
                <c:pt idx="31982">
                  <c:v>43597.71875</c:v>
                </c:pt>
                <c:pt idx="31983">
                  <c:v>43597.739583333401</c:v>
                </c:pt>
                <c:pt idx="31984">
                  <c:v>43597.760416666599</c:v>
                </c:pt>
                <c:pt idx="31985">
                  <c:v>43597.78125</c:v>
                </c:pt>
                <c:pt idx="31986">
                  <c:v>43597.802083333401</c:v>
                </c:pt>
                <c:pt idx="31987">
                  <c:v>43597.822916666599</c:v>
                </c:pt>
                <c:pt idx="31988">
                  <c:v>43597.84375</c:v>
                </c:pt>
                <c:pt idx="31989">
                  <c:v>43597.864583333401</c:v>
                </c:pt>
                <c:pt idx="31990">
                  <c:v>43597.885416666599</c:v>
                </c:pt>
                <c:pt idx="31991">
                  <c:v>43597.90625</c:v>
                </c:pt>
                <c:pt idx="31992">
                  <c:v>43597.927083333401</c:v>
                </c:pt>
                <c:pt idx="31993">
                  <c:v>43597.947916666599</c:v>
                </c:pt>
                <c:pt idx="31994">
                  <c:v>43597.96875</c:v>
                </c:pt>
                <c:pt idx="31995">
                  <c:v>43597.989583333401</c:v>
                </c:pt>
                <c:pt idx="31996">
                  <c:v>43598.010416666599</c:v>
                </c:pt>
                <c:pt idx="31997">
                  <c:v>43598.03125</c:v>
                </c:pt>
                <c:pt idx="31998">
                  <c:v>43598.052083333401</c:v>
                </c:pt>
                <c:pt idx="31999">
                  <c:v>43598.072916666599</c:v>
                </c:pt>
                <c:pt idx="32000">
                  <c:v>43598.09375</c:v>
                </c:pt>
                <c:pt idx="32001">
                  <c:v>43598.114583333401</c:v>
                </c:pt>
                <c:pt idx="32002">
                  <c:v>43598.135416666599</c:v>
                </c:pt>
                <c:pt idx="32003">
                  <c:v>43598.15625</c:v>
                </c:pt>
                <c:pt idx="32004">
                  <c:v>43598.177083333401</c:v>
                </c:pt>
                <c:pt idx="32005">
                  <c:v>43598.197916666599</c:v>
                </c:pt>
                <c:pt idx="32006">
                  <c:v>43598.21875</c:v>
                </c:pt>
                <c:pt idx="32007">
                  <c:v>43598.239583333401</c:v>
                </c:pt>
                <c:pt idx="32008">
                  <c:v>43598.260416666599</c:v>
                </c:pt>
                <c:pt idx="32009">
                  <c:v>43598.28125</c:v>
                </c:pt>
                <c:pt idx="32010">
                  <c:v>43598.302083333401</c:v>
                </c:pt>
                <c:pt idx="32011">
                  <c:v>43598.322916666599</c:v>
                </c:pt>
                <c:pt idx="32012">
                  <c:v>43598.34375</c:v>
                </c:pt>
                <c:pt idx="32013">
                  <c:v>43598.364583333401</c:v>
                </c:pt>
                <c:pt idx="32014">
                  <c:v>43598.385416666599</c:v>
                </c:pt>
                <c:pt idx="32015">
                  <c:v>43598.40625</c:v>
                </c:pt>
                <c:pt idx="32016">
                  <c:v>43598.427083333401</c:v>
                </c:pt>
                <c:pt idx="32017">
                  <c:v>43598.447916666599</c:v>
                </c:pt>
                <c:pt idx="32018">
                  <c:v>43598.46875</c:v>
                </c:pt>
                <c:pt idx="32019">
                  <c:v>43598.489583333401</c:v>
                </c:pt>
                <c:pt idx="32020">
                  <c:v>43598.510416666599</c:v>
                </c:pt>
                <c:pt idx="32021">
                  <c:v>43598.53125</c:v>
                </c:pt>
                <c:pt idx="32022">
                  <c:v>43598.552083333401</c:v>
                </c:pt>
                <c:pt idx="32023">
                  <c:v>43598.572916666599</c:v>
                </c:pt>
                <c:pt idx="32024">
                  <c:v>43598.59375</c:v>
                </c:pt>
                <c:pt idx="32025">
                  <c:v>43598.614583333401</c:v>
                </c:pt>
                <c:pt idx="32026">
                  <c:v>43598.635416666599</c:v>
                </c:pt>
                <c:pt idx="32027">
                  <c:v>43598.65625</c:v>
                </c:pt>
                <c:pt idx="32028">
                  <c:v>43598.677083333401</c:v>
                </c:pt>
                <c:pt idx="32029">
                  <c:v>43598.697916666599</c:v>
                </c:pt>
                <c:pt idx="32030">
                  <c:v>43598.71875</c:v>
                </c:pt>
                <c:pt idx="32031">
                  <c:v>43598.739583333401</c:v>
                </c:pt>
                <c:pt idx="32032">
                  <c:v>43598.760416666599</c:v>
                </c:pt>
                <c:pt idx="32033">
                  <c:v>43598.78125</c:v>
                </c:pt>
                <c:pt idx="32034">
                  <c:v>43598.802083333401</c:v>
                </c:pt>
                <c:pt idx="32035">
                  <c:v>43598.822916666599</c:v>
                </c:pt>
                <c:pt idx="32036">
                  <c:v>43598.84375</c:v>
                </c:pt>
                <c:pt idx="32037">
                  <c:v>43598.864583333401</c:v>
                </c:pt>
                <c:pt idx="32038">
                  <c:v>43598.885416666599</c:v>
                </c:pt>
                <c:pt idx="32039">
                  <c:v>43598.90625</c:v>
                </c:pt>
                <c:pt idx="32040">
                  <c:v>43598.927083333401</c:v>
                </c:pt>
                <c:pt idx="32041">
                  <c:v>43598.947916666599</c:v>
                </c:pt>
                <c:pt idx="32042">
                  <c:v>43598.96875</c:v>
                </c:pt>
                <c:pt idx="32043">
                  <c:v>43598.989583333401</c:v>
                </c:pt>
                <c:pt idx="32044">
                  <c:v>43599.010416666599</c:v>
                </c:pt>
                <c:pt idx="32045">
                  <c:v>43599.03125</c:v>
                </c:pt>
                <c:pt idx="32046">
                  <c:v>43599.052083333401</c:v>
                </c:pt>
                <c:pt idx="32047">
                  <c:v>43599.072916666599</c:v>
                </c:pt>
                <c:pt idx="32048">
                  <c:v>43599.09375</c:v>
                </c:pt>
                <c:pt idx="32049">
                  <c:v>43599.114583333401</c:v>
                </c:pt>
                <c:pt idx="32050">
                  <c:v>43599.135416666599</c:v>
                </c:pt>
                <c:pt idx="32051">
                  <c:v>43599.15625</c:v>
                </c:pt>
                <c:pt idx="32052">
                  <c:v>43599.177083333401</c:v>
                </c:pt>
                <c:pt idx="32053">
                  <c:v>43599.197916666599</c:v>
                </c:pt>
                <c:pt idx="32054">
                  <c:v>43599.21875</c:v>
                </c:pt>
                <c:pt idx="32055">
                  <c:v>43599.239583333401</c:v>
                </c:pt>
                <c:pt idx="32056">
                  <c:v>43599.260416666599</c:v>
                </c:pt>
                <c:pt idx="32057">
                  <c:v>43599.28125</c:v>
                </c:pt>
                <c:pt idx="32058">
                  <c:v>43599.302083333401</c:v>
                </c:pt>
                <c:pt idx="32059">
                  <c:v>43599.322916666599</c:v>
                </c:pt>
                <c:pt idx="32060">
                  <c:v>43599.34375</c:v>
                </c:pt>
                <c:pt idx="32061">
                  <c:v>43599.364583333401</c:v>
                </c:pt>
                <c:pt idx="32062">
                  <c:v>43599.385416666599</c:v>
                </c:pt>
                <c:pt idx="32063">
                  <c:v>43599.40625</c:v>
                </c:pt>
                <c:pt idx="32064">
                  <c:v>43599.427083333401</c:v>
                </c:pt>
                <c:pt idx="32065">
                  <c:v>43599.447916666599</c:v>
                </c:pt>
                <c:pt idx="32066">
                  <c:v>43599.46875</c:v>
                </c:pt>
                <c:pt idx="32067">
                  <c:v>43599.489583333401</c:v>
                </c:pt>
                <c:pt idx="32068">
                  <c:v>43599.510416666599</c:v>
                </c:pt>
                <c:pt idx="32069">
                  <c:v>43599.53125</c:v>
                </c:pt>
                <c:pt idx="32070">
                  <c:v>43599.552083333401</c:v>
                </c:pt>
                <c:pt idx="32071">
                  <c:v>43599.572916666599</c:v>
                </c:pt>
                <c:pt idx="32072">
                  <c:v>43599.59375</c:v>
                </c:pt>
                <c:pt idx="32073">
                  <c:v>43599.614583333401</c:v>
                </c:pt>
                <c:pt idx="32074">
                  <c:v>43599.635416666599</c:v>
                </c:pt>
                <c:pt idx="32075">
                  <c:v>43599.65625</c:v>
                </c:pt>
                <c:pt idx="32076">
                  <c:v>43599.677083333401</c:v>
                </c:pt>
                <c:pt idx="32077">
                  <c:v>43599.697916666599</c:v>
                </c:pt>
                <c:pt idx="32078">
                  <c:v>43599.71875</c:v>
                </c:pt>
                <c:pt idx="32079">
                  <c:v>43599.739583333401</c:v>
                </c:pt>
                <c:pt idx="32080">
                  <c:v>43599.760416666599</c:v>
                </c:pt>
                <c:pt idx="32081">
                  <c:v>43599.78125</c:v>
                </c:pt>
                <c:pt idx="32082">
                  <c:v>43599.802083333401</c:v>
                </c:pt>
                <c:pt idx="32083">
                  <c:v>43599.822916666599</c:v>
                </c:pt>
                <c:pt idx="32084">
                  <c:v>43599.84375</c:v>
                </c:pt>
                <c:pt idx="32085">
                  <c:v>43599.864583333401</c:v>
                </c:pt>
                <c:pt idx="32086">
                  <c:v>43599.885416666599</c:v>
                </c:pt>
                <c:pt idx="32087">
                  <c:v>43599.90625</c:v>
                </c:pt>
                <c:pt idx="32088">
                  <c:v>43599.927083333401</c:v>
                </c:pt>
                <c:pt idx="32089">
                  <c:v>43599.947916666599</c:v>
                </c:pt>
                <c:pt idx="32090">
                  <c:v>43599.96875</c:v>
                </c:pt>
                <c:pt idx="32091">
                  <c:v>43599.989583333401</c:v>
                </c:pt>
                <c:pt idx="32092">
                  <c:v>43600.010416666599</c:v>
                </c:pt>
                <c:pt idx="32093">
                  <c:v>43600.03125</c:v>
                </c:pt>
                <c:pt idx="32094">
                  <c:v>43600.052083333401</c:v>
                </c:pt>
                <c:pt idx="32095">
                  <c:v>43600.072916666599</c:v>
                </c:pt>
                <c:pt idx="32096">
                  <c:v>43600.09375</c:v>
                </c:pt>
                <c:pt idx="32097">
                  <c:v>43600.114583333401</c:v>
                </c:pt>
                <c:pt idx="32098">
                  <c:v>43600.135416666599</c:v>
                </c:pt>
                <c:pt idx="32099">
                  <c:v>43600.15625</c:v>
                </c:pt>
                <c:pt idx="32100">
                  <c:v>43600.177083333401</c:v>
                </c:pt>
                <c:pt idx="32101">
                  <c:v>43600.197916666599</c:v>
                </c:pt>
                <c:pt idx="32102">
                  <c:v>43600.21875</c:v>
                </c:pt>
                <c:pt idx="32103">
                  <c:v>43600.239583333401</c:v>
                </c:pt>
                <c:pt idx="32104">
                  <c:v>43600.260416666599</c:v>
                </c:pt>
                <c:pt idx="32105">
                  <c:v>43600.28125</c:v>
                </c:pt>
                <c:pt idx="32106">
                  <c:v>43600.302083333401</c:v>
                </c:pt>
                <c:pt idx="32107">
                  <c:v>43600.322916666599</c:v>
                </c:pt>
                <c:pt idx="32108">
                  <c:v>43600.34375</c:v>
                </c:pt>
                <c:pt idx="32109">
                  <c:v>43600.364583333401</c:v>
                </c:pt>
                <c:pt idx="32110">
                  <c:v>43600.385416666599</c:v>
                </c:pt>
                <c:pt idx="32111">
                  <c:v>43600.40625</c:v>
                </c:pt>
                <c:pt idx="32112">
                  <c:v>43600.427083333401</c:v>
                </c:pt>
                <c:pt idx="32113">
                  <c:v>43600.447916666599</c:v>
                </c:pt>
                <c:pt idx="32114">
                  <c:v>43600.46875</c:v>
                </c:pt>
                <c:pt idx="32115">
                  <c:v>43600.489583333401</c:v>
                </c:pt>
                <c:pt idx="32116">
                  <c:v>43600.510416666599</c:v>
                </c:pt>
                <c:pt idx="32117">
                  <c:v>43600.53125</c:v>
                </c:pt>
                <c:pt idx="32118">
                  <c:v>43600.552083333401</c:v>
                </c:pt>
                <c:pt idx="32119">
                  <c:v>43600.572916666599</c:v>
                </c:pt>
                <c:pt idx="32120">
                  <c:v>43600.59375</c:v>
                </c:pt>
                <c:pt idx="32121">
                  <c:v>43600.614583333401</c:v>
                </c:pt>
                <c:pt idx="32122">
                  <c:v>43600.635416666599</c:v>
                </c:pt>
                <c:pt idx="32123">
                  <c:v>43600.65625</c:v>
                </c:pt>
                <c:pt idx="32124">
                  <c:v>43600.677083333401</c:v>
                </c:pt>
                <c:pt idx="32125">
                  <c:v>43600.697916666599</c:v>
                </c:pt>
                <c:pt idx="32126">
                  <c:v>43600.71875</c:v>
                </c:pt>
                <c:pt idx="32127">
                  <c:v>43600.739583333401</c:v>
                </c:pt>
                <c:pt idx="32128">
                  <c:v>43600.760416666599</c:v>
                </c:pt>
                <c:pt idx="32129">
                  <c:v>43600.78125</c:v>
                </c:pt>
                <c:pt idx="32130">
                  <c:v>43600.802083333401</c:v>
                </c:pt>
                <c:pt idx="32131">
                  <c:v>43600.822916666599</c:v>
                </c:pt>
                <c:pt idx="32132">
                  <c:v>43600.84375</c:v>
                </c:pt>
                <c:pt idx="32133">
                  <c:v>43600.864583333401</c:v>
                </c:pt>
                <c:pt idx="32134">
                  <c:v>43600.885416666599</c:v>
                </c:pt>
                <c:pt idx="32135">
                  <c:v>43600.90625</c:v>
                </c:pt>
                <c:pt idx="32136">
                  <c:v>43600.927083333401</c:v>
                </c:pt>
                <c:pt idx="32137">
                  <c:v>43600.947916666599</c:v>
                </c:pt>
                <c:pt idx="32138">
                  <c:v>43600.96875</c:v>
                </c:pt>
                <c:pt idx="32139">
                  <c:v>43600.989583333401</c:v>
                </c:pt>
                <c:pt idx="32140">
                  <c:v>43601.010416666599</c:v>
                </c:pt>
                <c:pt idx="32141">
                  <c:v>43601.03125</c:v>
                </c:pt>
                <c:pt idx="32142">
                  <c:v>43601.052083333401</c:v>
                </c:pt>
                <c:pt idx="32143">
                  <c:v>43601.072916666599</c:v>
                </c:pt>
                <c:pt idx="32144">
                  <c:v>43601.09375</c:v>
                </c:pt>
                <c:pt idx="32145">
                  <c:v>43601.114583333401</c:v>
                </c:pt>
                <c:pt idx="32146">
                  <c:v>43601.135416666599</c:v>
                </c:pt>
                <c:pt idx="32147">
                  <c:v>43601.15625</c:v>
                </c:pt>
                <c:pt idx="32148">
                  <c:v>43601.177083333401</c:v>
                </c:pt>
                <c:pt idx="32149">
                  <c:v>43601.197916666599</c:v>
                </c:pt>
                <c:pt idx="32150">
                  <c:v>43601.21875</c:v>
                </c:pt>
                <c:pt idx="32151">
                  <c:v>43601.239583333401</c:v>
                </c:pt>
                <c:pt idx="32152">
                  <c:v>43601.260416666599</c:v>
                </c:pt>
                <c:pt idx="32153">
                  <c:v>43601.28125</c:v>
                </c:pt>
                <c:pt idx="32154">
                  <c:v>43601.302083333401</c:v>
                </c:pt>
                <c:pt idx="32155">
                  <c:v>43601.322916666599</c:v>
                </c:pt>
                <c:pt idx="32156">
                  <c:v>43601.34375</c:v>
                </c:pt>
                <c:pt idx="32157">
                  <c:v>43601.364583333401</c:v>
                </c:pt>
                <c:pt idx="32158">
                  <c:v>43601.385416666599</c:v>
                </c:pt>
                <c:pt idx="32159">
                  <c:v>43601.40625</c:v>
                </c:pt>
                <c:pt idx="32160">
                  <c:v>43601.427083333401</c:v>
                </c:pt>
                <c:pt idx="32161">
                  <c:v>43601.447916666599</c:v>
                </c:pt>
                <c:pt idx="32162">
                  <c:v>43601.46875</c:v>
                </c:pt>
                <c:pt idx="32163">
                  <c:v>43601.489583333401</c:v>
                </c:pt>
                <c:pt idx="32164">
                  <c:v>43601.510416666599</c:v>
                </c:pt>
                <c:pt idx="32165">
                  <c:v>43601.53125</c:v>
                </c:pt>
                <c:pt idx="32166">
                  <c:v>43601.552083333401</c:v>
                </c:pt>
                <c:pt idx="32167">
                  <c:v>43601.572916666599</c:v>
                </c:pt>
                <c:pt idx="32168">
                  <c:v>43601.59375</c:v>
                </c:pt>
                <c:pt idx="32169">
                  <c:v>43601.614583333401</c:v>
                </c:pt>
                <c:pt idx="32170">
                  <c:v>43601.635416666599</c:v>
                </c:pt>
                <c:pt idx="32171">
                  <c:v>43601.65625</c:v>
                </c:pt>
                <c:pt idx="32172">
                  <c:v>43601.677083333401</c:v>
                </c:pt>
                <c:pt idx="32173">
                  <c:v>43601.697916666599</c:v>
                </c:pt>
                <c:pt idx="32174">
                  <c:v>43601.71875</c:v>
                </c:pt>
                <c:pt idx="32175">
                  <c:v>43601.739583333401</c:v>
                </c:pt>
                <c:pt idx="32176">
                  <c:v>43601.760416666599</c:v>
                </c:pt>
                <c:pt idx="32177">
                  <c:v>43601.78125</c:v>
                </c:pt>
                <c:pt idx="32178">
                  <c:v>43601.802083333401</c:v>
                </c:pt>
                <c:pt idx="32179">
                  <c:v>43601.822916666599</c:v>
                </c:pt>
                <c:pt idx="32180">
                  <c:v>43601.84375</c:v>
                </c:pt>
                <c:pt idx="32181">
                  <c:v>43601.864583333401</c:v>
                </c:pt>
                <c:pt idx="32182">
                  <c:v>43601.885416666599</c:v>
                </c:pt>
                <c:pt idx="32183">
                  <c:v>43601.90625</c:v>
                </c:pt>
                <c:pt idx="32184">
                  <c:v>43601.927083333401</c:v>
                </c:pt>
                <c:pt idx="32185">
                  <c:v>43601.947916666599</c:v>
                </c:pt>
                <c:pt idx="32186">
                  <c:v>43601.96875</c:v>
                </c:pt>
                <c:pt idx="32187">
                  <c:v>43601.989583333401</c:v>
                </c:pt>
                <c:pt idx="32188">
                  <c:v>43602.010416666599</c:v>
                </c:pt>
                <c:pt idx="32189">
                  <c:v>43602.03125</c:v>
                </c:pt>
                <c:pt idx="32190">
                  <c:v>43602.052083333401</c:v>
                </c:pt>
                <c:pt idx="32191">
                  <c:v>43602.072916666599</c:v>
                </c:pt>
                <c:pt idx="32192">
                  <c:v>43602.09375</c:v>
                </c:pt>
                <c:pt idx="32193">
                  <c:v>43602.114583333401</c:v>
                </c:pt>
                <c:pt idx="32194">
                  <c:v>43602.135416666599</c:v>
                </c:pt>
                <c:pt idx="32195">
                  <c:v>43602.15625</c:v>
                </c:pt>
                <c:pt idx="32196">
                  <c:v>43602.177083333401</c:v>
                </c:pt>
                <c:pt idx="32197">
                  <c:v>43602.197916666599</c:v>
                </c:pt>
                <c:pt idx="32198">
                  <c:v>43602.21875</c:v>
                </c:pt>
                <c:pt idx="32199">
                  <c:v>43602.239583333401</c:v>
                </c:pt>
                <c:pt idx="32200">
                  <c:v>43602.260416666599</c:v>
                </c:pt>
                <c:pt idx="32201">
                  <c:v>43602.28125</c:v>
                </c:pt>
                <c:pt idx="32202">
                  <c:v>43602.302083333401</c:v>
                </c:pt>
                <c:pt idx="32203">
                  <c:v>43602.322916666599</c:v>
                </c:pt>
                <c:pt idx="32204">
                  <c:v>43602.34375</c:v>
                </c:pt>
                <c:pt idx="32205">
                  <c:v>43602.364583333401</c:v>
                </c:pt>
                <c:pt idx="32206">
                  <c:v>43602.385416666599</c:v>
                </c:pt>
                <c:pt idx="32207">
                  <c:v>43602.40625</c:v>
                </c:pt>
                <c:pt idx="32208">
                  <c:v>43602.427083333401</c:v>
                </c:pt>
                <c:pt idx="32209">
                  <c:v>43602.447916666599</c:v>
                </c:pt>
                <c:pt idx="32210">
                  <c:v>43602.46875</c:v>
                </c:pt>
                <c:pt idx="32211">
                  <c:v>43602.489583333401</c:v>
                </c:pt>
                <c:pt idx="32212">
                  <c:v>43602.510416666599</c:v>
                </c:pt>
                <c:pt idx="32213">
                  <c:v>43602.53125</c:v>
                </c:pt>
                <c:pt idx="32214">
                  <c:v>43602.552083333401</c:v>
                </c:pt>
                <c:pt idx="32215">
                  <c:v>43602.572916666599</c:v>
                </c:pt>
                <c:pt idx="32216">
                  <c:v>43602.59375</c:v>
                </c:pt>
                <c:pt idx="32217">
                  <c:v>43602.614583333401</c:v>
                </c:pt>
                <c:pt idx="32218">
                  <c:v>43602.635416666599</c:v>
                </c:pt>
                <c:pt idx="32219">
                  <c:v>43602.65625</c:v>
                </c:pt>
                <c:pt idx="32220">
                  <c:v>43602.677083333401</c:v>
                </c:pt>
                <c:pt idx="32221">
                  <c:v>43602.697916666599</c:v>
                </c:pt>
                <c:pt idx="32222">
                  <c:v>43602.71875</c:v>
                </c:pt>
                <c:pt idx="32223">
                  <c:v>43602.739583333401</c:v>
                </c:pt>
                <c:pt idx="32224">
                  <c:v>43602.760416666599</c:v>
                </c:pt>
                <c:pt idx="32225">
                  <c:v>43602.78125</c:v>
                </c:pt>
                <c:pt idx="32226">
                  <c:v>43602.802083333401</c:v>
                </c:pt>
                <c:pt idx="32227">
                  <c:v>43602.822916666599</c:v>
                </c:pt>
                <c:pt idx="32228">
                  <c:v>43602.84375</c:v>
                </c:pt>
                <c:pt idx="32229">
                  <c:v>43602.864583333401</c:v>
                </c:pt>
                <c:pt idx="32230">
                  <c:v>43602.885416666599</c:v>
                </c:pt>
                <c:pt idx="32231">
                  <c:v>43602.90625</c:v>
                </c:pt>
                <c:pt idx="32232">
                  <c:v>43602.927083333401</c:v>
                </c:pt>
                <c:pt idx="32233">
                  <c:v>43602.947916666599</c:v>
                </c:pt>
                <c:pt idx="32234">
                  <c:v>43602.96875</c:v>
                </c:pt>
                <c:pt idx="32235">
                  <c:v>43602.989583333401</c:v>
                </c:pt>
                <c:pt idx="32236">
                  <c:v>43603.010416666599</c:v>
                </c:pt>
                <c:pt idx="32237">
                  <c:v>43603.03125</c:v>
                </c:pt>
                <c:pt idx="32238">
                  <c:v>43603.052083333401</c:v>
                </c:pt>
                <c:pt idx="32239">
                  <c:v>43603.072916666599</c:v>
                </c:pt>
                <c:pt idx="32240">
                  <c:v>43603.09375</c:v>
                </c:pt>
                <c:pt idx="32241">
                  <c:v>43603.114583333401</c:v>
                </c:pt>
                <c:pt idx="32242">
                  <c:v>43603.135416666599</c:v>
                </c:pt>
                <c:pt idx="32243">
                  <c:v>43603.15625</c:v>
                </c:pt>
                <c:pt idx="32244">
                  <c:v>43603.177083333401</c:v>
                </c:pt>
                <c:pt idx="32245">
                  <c:v>43603.197916666599</c:v>
                </c:pt>
                <c:pt idx="32246">
                  <c:v>43603.21875</c:v>
                </c:pt>
                <c:pt idx="32247">
                  <c:v>43603.239583333401</c:v>
                </c:pt>
                <c:pt idx="32248">
                  <c:v>43603.260416666599</c:v>
                </c:pt>
                <c:pt idx="32249">
                  <c:v>43603.28125</c:v>
                </c:pt>
                <c:pt idx="32250">
                  <c:v>43603.302083333401</c:v>
                </c:pt>
                <c:pt idx="32251">
                  <c:v>43603.322916666599</c:v>
                </c:pt>
                <c:pt idx="32252">
                  <c:v>43603.34375</c:v>
                </c:pt>
                <c:pt idx="32253">
                  <c:v>43603.364583333401</c:v>
                </c:pt>
                <c:pt idx="32254">
                  <c:v>43603.385416666599</c:v>
                </c:pt>
                <c:pt idx="32255">
                  <c:v>43603.40625</c:v>
                </c:pt>
                <c:pt idx="32256">
                  <c:v>43603.427083333401</c:v>
                </c:pt>
                <c:pt idx="32257">
                  <c:v>43603.447916666599</c:v>
                </c:pt>
                <c:pt idx="32258">
                  <c:v>43603.46875</c:v>
                </c:pt>
                <c:pt idx="32259">
                  <c:v>43603.489583333401</c:v>
                </c:pt>
                <c:pt idx="32260">
                  <c:v>43603.510416666599</c:v>
                </c:pt>
                <c:pt idx="32261">
                  <c:v>43603.53125</c:v>
                </c:pt>
                <c:pt idx="32262">
                  <c:v>43603.552083333401</c:v>
                </c:pt>
                <c:pt idx="32263">
                  <c:v>43603.572916666599</c:v>
                </c:pt>
                <c:pt idx="32264">
                  <c:v>43603.59375</c:v>
                </c:pt>
                <c:pt idx="32265">
                  <c:v>43603.614583333401</c:v>
                </c:pt>
                <c:pt idx="32266">
                  <c:v>43603.635416666599</c:v>
                </c:pt>
                <c:pt idx="32267">
                  <c:v>43603.65625</c:v>
                </c:pt>
                <c:pt idx="32268">
                  <c:v>43603.677083333401</c:v>
                </c:pt>
                <c:pt idx="32269">
                  <c:v>43603.697916666599</c:v>
                </c:pt>
                <c:pt idx="32270">
                  <c:v>43603.71875</c:v>
                </c:pt>
                <c:pt idx="32271">
                  <c:v>43603.739583333401</c:v>
                </c:pt>
                <c:pt idx="32272">
                  <c:v>43603.760416666599</c:v>
                </c:pt>
                <c:pt idx="32273">
                  <c:v>43603.78125</c:v>
                </c:pt>
                <c:pt idx="32274">
                  <c:v>43603.802083333401</c:v>
                </c:pt>
                <c:pt idx="32275">
                  <c:v>43603.822916666599</c:v>
                </c:pt>
                <c:pt idx="32276">
                  <c:v>43603.84375</c:v>
                </c:pt>
                <c:pt idx="32277">
                  <c:v>43603.864583333401</c:v>
                </c:pt>
                <c:pt idx="32278">
                  <c:v>43603.885416666599</c:v>
                </c:pt>
                <c:pt idx="32279">
                  <c:v>43603.90625</c:v>
                </c:pt>
                <c:pt idx="32280">
                  <c:v>43603.927083333401</c:v>
                </c:pt>
                <c:pt idx="32281">
                  <c:v>43603.947916666599</c:v>
                </c:pt>
                <c:pt idx="32282">
                  <c:v>43603.96875</c:v>
                </c:pt>
                <c:pt idx="32283">
                  <c:v>43603.989583333401</c:v>
                </c:pt>
                <c:pt idx="32284">
                  <c:v>43604.010416666599</c:v>
                </c:pt>
                <c:pt idx="32285">
                  <c:v>43604.03125</c:v>
                </c:pt>
                <c:pt idx="32286">
                  <c:v>43604.052083333401</c:v>
                </c:pt>
                <c:pt idx="32287">
                  <c:v>43604.072916666599</c:v>
                </c:pt>
                <c:pt idx="32288">
                  <c:v>43604.09375</c:v>
                </c:pt>
                <c:pt idx="32289">
                  <c:v>43604.114583333401</c:v>
                </c:pt>
                <c:pt idx="32290">
                  <c:v>43604.135416666599</c:v>
                </c:pt>
                <c:pt idx="32291">
                  <c:v>43604.15625</c:v>
                </c:pt>
                <c:pt idx="32292">
                  <c:v>43604.177083333401</c:v>
                </c:pt>
                <c:pt idx="32293">
                  <c:v>43604.197916666599</c:v>
                </c:pt>
                <c:pt idx="32294">
                  <c:v>43604.21875</c:v>
                </c:pt>
                <c:pt idx="32295">
                  <c:v>43604.239583333401</c:v>
                </c:pt>
                <c:pt idx="32296">
                  <c:v>43604.260416666599</c:v>
                </c:pt>
                <c:pt idx="32297">
                  <c:v>43604.28125</c:v>
                </c:pt>
                <c:pt idx="32298">
                  <c:v>43604.302083333401</c:v>
                </c:pt>
                <c:pt idx="32299">
                  <c:v>43604.322916666599</c:v>
                </c:pt>
                <c:pt idx="32300">
                  <c:v>43604.34375</c:v>
                </c:pt>
                <c:pt idx="32301">
                  <c:v>43604.364583333401</c:v>
                </c:pt>
                <c:pt idx="32302">
                  <c:v>43604.385416666599</c:v>
                </c:pt>
                <c:pt idx="32303">
                  <c:v>43604.40625</c:v>
                </c:pt>
                <c:pt idx="32304">
                  <c:v>43604.427083333401</c:v>
                </c:pt>
                <c:pt idx="32305">
                  <c:v>43604.447916666599</c:v>
                </c:pt>
                <c:pt idx="32306">
                  <c:v>43604.46875</c:v>
                </c:pt>
                <c:pt idx="32307">
                  <c:v>43604.489583333401</c:v>
                </c:pt>
                <c:pt idx="32308">
                  <c:v>43604.510416666599</c:v>
                </c:pt>
                <c:pt idx="32309">
                  <c:v>43604.53125</c:v>
                </c:pt>
                <c:pt idx="32310">
                  <c:v>43604.552083333401</c:v>
                </c:pt>
                <c:pt idx="32311">
                  <c:v>43604.572916666599</c:v>
                </c:pt>
                <c:pt idx="32312">
                  <c:v>43604.59375</c:v>
                </c:pt>
                <c:pt idx="32313">
                  <c:v>43604.614583333401</c:v>
                </c:pt>
                <c:pt idx="32314">
                  <c:v>43604.635416666599</c:v>
                </c:pt>
                <c:pt idx="32315">
                  <c:v>43604.65625</c:v>
                </c:pt>
                <c:pt idx="32316">
                  <c:v>43604.677083333401</c:v>
                </c:pt>
                <c:pt idx="32317">
                  <c:v>43604.697916666599</c:v>
                </c:pt>
                <c:pt idx="32318">
                  <c:v>43604.71875</c:v>
                </c:pt>
                <c:pt idx="32319">
                  <c:v>43604.739583333401</c:v>
                </c:pt>
                <c:pt idx="32320">
                  <c:v>43604.760416666599</c:v>
                </c:pt>
                <c:pt idx="32321">
                  <c:v>43604.78125</c:v>
                </c:pt>
                <c:pt idx="32322">
                  <c:v>43604.802083333401</c:v>
                </c:pt>
                <c:pt idx="32323">
                  <c:v>43604.822916666599</c:v>
                </c:pt>
                <c:pt idx="32324">
                  <c:v>43604.84375</c:v>
                </c:pt>
                <c:pt idx="32325">
                  <c:v>43604.864583333401</c:v>
                </c:pt>
                <c:pt idx="32326">
                  <c:v>43604.885416666599</c:v>
                </c:pt>
                <c:pt idx="32327">
                  <c:v>43604.90625</c:v>
                </c:pt>
                <c:pt idx="32328">
                  <c:v>43604.927083333401</c:v>
                </c:pt>
                <c:pt idx="32329">
                  <c:v>43604.947916666599</c:v>
                </c:pt>
                <c:pt idx="32330">
                  <c:v>43604.96875</c:v>
                </c:pt>
                <c:pt idx="32331">
                  <c:v>43604.989583333401</c:v>
                </c:pt>
                <c:pt idx="32332">
                  <c:v>43605.010416666599</c:v>
                </c:pt>
                <c:pt idx="32333">
                  <c:v>43605.03125</c:v>
                </c:pt>
                <c:pt idx="32334">
                  <c:v>43605.052083333401</c:v>
                </c:pt>
                <c:pt idx="32335">
                  <c:v>43605.072916666599</c:v>
                </c:pt>
                <c:pt idx="32336">
                  <c:v>43605.09375</c:v>
                </c:pt>
                <c:pt idx="32337">
                  <c:v>43605.114583333401</c:v>
                </c:pt>
                <c:pt idx="32338">
                  <c:v>43605.135416666599</c:v>
                </c:pt>
                <c:pt idx="32339">
                  <c:v>43605.15625</c:v>
                </c:pt>
                <c:pt idx="32340">
                  <c:v>43605.177083333401</c:v>
                </c:pt>
                <c:pt idx="32341">
                  <c:v>43605.197916666599</c:v>
                </c:pt>
                <c:pt idx="32342">
                  <c:v>43605.21875</c:v>
                </c:pt>
                <c:pt idx="32343">
                  <c:v>43605.239583333401</c:v>
                </c:pt>
                <c:pt idx="32344">
                  <c:v>43605.260416666599</c:v>
                </c:pt>
                <c:pt idx="32345">
                  <c:v>43605.28125</c:v>
                </c:pt>
                <c:pt idx="32346">
                  <c:v>43605.302083333401</c:v>
                </c:pt>
                <c:pt idx="32347">
                  <c:v>43605.322916666599</c:v>
                </c:pt>
                <c:pt idx="32348">
                  <c:v>43605.34375</c:v>
                </c:pt>
                <c:pt idx="32349">
                  <c:v>43605.364583333401</c:v>
                </c:pt>
                <c:pt idx="32350">
                  <c:v>43605.385416666599</c:v>
                </c:pt>
                <c:pt idx="32351">
                  <c:v>43605.40625</c:v>
                </c:pt>
                <c:pt idx="32352">
                  <c:v>43605.427083333401</c:v>
                </c:pt>
                <c:pt idx="32353">
                  <c:v>43605.447916666599</c:v>
                </c:pt>
                <c:pt idx="32354">
                  <c:v>43605.46875</c:v>
                </c:pt>
                <c:pt idx="32355">
                  <c:v>43605.489583333401</c:v>
                </c:pt>
                <c:pt idx="32356">
                  <c:v>43605.510416666599</c:v>
                </c:pt>
                <c:pt idx="32357">
                  <c:v>43605.53125</c:v>
                </c:pt>
                <c:pt idx="32358">
                  <c:v>43605.552083333401</c:v>
                </c:pt>
                <c:pt idx="32359">
                  <c:v>43605.572916666599</c:v>
                </c:pt>
                <c:pt idx="32360">
                  <c:v>43605.59375</c:v>
                </c:pt>
                <c:pt idx="32361">
                  <c:v>43605.614583333401</c:v>
                </c:pt>
                <c:pt idx="32362">
                  <c:v>43605.635416666599</c:v>
                </c:pt>
                <c:pt idx="32363">
                  <c:v>43605.65625</c:v>
                </c:pt>
                <c:pt idx="32364">
                  <c:v>43605.677083333401</c:v>
                </c:pt>
                <c:pt idx="32365">
                  <c:v>43605.697916666599</c:v>
                </c:pt>
                <c:pt idx="32366">
                  <c:v>43605.71875</c:v>
                </c:pt>
                <c:pt idx="32367">
                  <c:v>43605.739583333401</c:v>
                </c:pt>
                <c:pt idx="32368">
                  <c:v>43605.760416666599</c:v>
                </c:pt>
                <c:pt idx="32369">
                  <c:v>43605.78125</c:v>
                </c:pt>
                <c:pt idx="32370">
                  <c:v>43605.802083333401</c:v>
                </c:pt>
                <c:pt idx="32371">
                  <c:v>43605.822916666599</c:v>
                </c:pt>
                <c:pt idx="32372">
                  <c:v>43605.84375</c:v>
                </c:pt>
                <c:pt idx="32373">
                  <c:v>43605.864583333401</c:v>
                </c:pt>
                <c:pt idx="32374">
                  <c:v>43605.885416666599</c:v>
                </c:pt>
                <c:pt idx="32375">
                  <c:v>43605.90625</c:v>
                </c:pt>
                <c:pt idx="32376">
                  <c:v>43605.927083333401</c:v>
                </c:pt>
                <c:pt idx="32377">
                  <c:v>43605.947916666599</c:v>
                </c:pt>
                <c:pt idx="32378">
                  <c:v>43605.96875</c:v>
                </c:pt>
                <c:pt idx="32379">
                  <c:v>43605.989583333401</c:v>
                </c:pt>
                <c:pt idx="32380">
                  <c:v>43606.010416666599</c:v>
                </c:pt>
                <c:pt idx="32381">
                  <c:v>43606.03125</c:v>
                </c:pt>
                <c:pt idx="32382">
                  <c:v>43606.052083333401</c:v>
                </c:pt>
                <c:pt idx="32383">
                  <c:v>43606.072916666599</c:v>
                </c:pt>
                <c:pt idx="32384">
                  <c:v>43606.09375</c:v>
                </c:pt>
                <c:pt idx="32385">
                  <c:v>43606.114583333401</c:v>
                </c:pt>
                <c:pt idx="32386">
                  <c:v>43606.135416666599</c:v>
                </c:pt>
                <c:pt idx="32387">
                  <c:v>43606.15625</c:v>
                </c:pt>
                <c:pt idx="32388">
                  <c:v>43606.177083333401</c:v>
                </c:pt>
                <c:pt idx="32389">
                  <c:v>43606.197916666599</c:v>
                </c:pt>
                <c:pt idx="32390">
                  <c:v>43606.21875</c:v>
                </c:pt>
                <c:pt idx="32391">
                  <c:v>43606.239583333401</c:v>
                </c:pt>
                <c:pt idx="32392">
                  <c:v>43606.260416666599</c:v>
                </c:pt>
                <c:pt idx="32393">
                  <c:v>43606.28125</c:v>
                </c:pt>
                <c:pt idx="32394">
                  <c:v>43606.302083333401</c:v>
                </c:pt>
                <c:pt idx="32395">
                  <c:v>43606.322916666599</c:v>
                </c:pt>
                <c:pt idx="32396">
                  <c:v>43606.34375</c:v>
                </c:pt>
                <c:pt idx="32397">
                  <c:v>43606.364583333401</c:v>
                </c:pt>
                <c:pt idx="32398">
                  <c:v>43606.385416666599</c:v>
                </c:pt>
                <c:pt idx="32399">
                  <c:v>43606.40625</c:v>
                </c:pt>
                <c:pt idx="32400">
                  <c:v>43606.427083333401</c:v>
                </c:pt>
                <c:pt idx="32401">
                  <c:v>43606.447916666599</c:v>
                </c:pt>
                <c:pt idx="32402">
                  <c:v>43606.46875</c:v>
                </c:pt>
                <c:pt idx="32403">
                  <c:v>43606.489583333401</c:v>
                </c:pt>
                <c:pt idx="32404">
                  <c:v>43606.510416666599</c:v>
                </c:pt>
                <c:pt idx="32405">
                  <c:v>43606.53125</c:v>
                </c:pt>
                <c:pt idx="32406">
                  <c:v>43606.552083333401</c:v>
                </c:pt>
                <c:pt idx="32407">
                  <c:v>43606.572916666599</c:v>
                </c:pt>
                <c:pt idx="32408">
                  <c:v>43606.59375</c:v>
                </c:pt>
                <c:pt idx="32409">
                  <c:v>43606.614583333401</c:v>
                </c:pt>
                <c:pt idx="32410">
                  <c:v>43606.635416666599</c:v>
                </c:pt>
                <c:pt idx="32411">
                  <c:v>43606.65625</c:v>
                </c:pt>
                <c:pt idx="32412">
                  <c:v>43606.677083333401</c:v>
                </c:pt>
                <c:pt idx="32413">
                  <c:v>43606.697916666599</c:v>
                </c:pt>
                <c:pt idx="32414">
                  <c:v>43606.71875</c:v>
                </c:pt>
                <c:pt idx="32415">
                  <c:v>43606.739583333401</c:v>
                </c:pt>
                <c:pt idx="32416">
                  <c:v>43606.760416666599</c:v>
                </c:pt>
                <c:pt idx="32417">
                  <c:v>43606.78125</c:v>
                </c:pt>
                <c:pt idx="32418">
                  <c:v>43606.802083333401</c:v>
                </c:pt>
                <c:pt idx="32419">
                  <c:v>43606.822916666599</c:v>
                </c:pt>
                <c:pt idx="32420">
                  <c:v>43606.84375</c:v>
                </c:pt>
                <c:pt idx="32421">
                  <c:v>43606.864583333401</c:v>
                </c:pt>
                <c:pt idx="32422">
                  <c:v>43606.885416666599</c:v>
                </c:pt>
                <c:pt idx="32423">
                  <c:v>43606.90625</c:v>
                </c:pt>
                <c:pt idx="32424">
                  <c:v>43606.927083333401</c:v>
                </c:pt>
                <c:pt idx="32425">
                  <c:v>43606.947916666599</c:v>
                </c:pt>
                <c:pt idx="32426">
                  <c:v>43606.96875</c:v>
                </c:pt>
                <c:pt idx="32427">
                  <c:v>43606.989583333401</c:v>
                </c:pt>
                <c:pt idx="32428">
                  <c:v>43607.010416666599</c:v>
                </c:pt>
                <c:pt idx="32429">
                  <c:v>43607.03125</c:v>
                </c:pt>
                <c:pt idx="32430">
                  <c:v>43607.052083333401</c:v>
                </c:pt>
                <c:pt idx="32431">
                  <c:v>43607.072916666599</c:v>
                </c:pt>
                <c:pt idx="32432">
                  <c:v>43607.09375</c:v>
                </c:pt>
                <c:pt idx="32433">
                  <c:v>43607.114583333401</c:v>
                </c:pt>
                <c:pt idx="32434">
                  <c:v>43607.135416666599</c:v>
                </c:pt>
                <c:pt idx="32435">
                  <c:v>43607.15625</c:v>
                </c:pt>
                <c:pt idx="32436">
                  <c:v>43607.177083333401</c:v>
                </c:pt>
                <c:pt idx="32437">
                  <c:v>43607.197916666599</c:v>
                </c:pt>
                <c:pt idx="32438">
                  <c:v>43607.21875</c:v>
                </c:pt>
                <c:pt idx="32439">
                  <c:v>43607.239583333401</c:v>
                </c:pt>
                <c:pt idx="32440">
                  <c:v>43607.260416666599</c:v>
                </c:pt>
                <c:pt idx="32441">
                  <c:v>43607.28125</c:v>
                </c:pt>
                <c:pt idx="32442">
                  <c:v>43607.302083333401</c:v>
                </c:pt>
                <c:pt idx="32443">
                  <c:v>43607.322916666599</c:v>
                </c:pt>
                <c:pt idx="32444">
                  <c:v>43607.34375</c:v>
                </c:pt>
                <c:pt idx="32445">
                  <c:v>43607.364583333401</c:v>
                </c:pt>
                <c:pt idx="32446">
                  <c:v>43607.385416666599</c:v>
                </c:pt>
                <c:pt idx="32447">
                  <c:v>43607.40625</c:v>
                </c:pt>
                <c:pt idx="32448">
                  <c:v>43607.427083333401</c:v>
                </c:pt>
                <c:pt idx="32449">
                  <c:v>43607.447916666599</c:v>
                </c:pt>
                <c:pt idx="32450">
                  <c:v>43607.46875</c:v>
                </c:pt>
                <c:pt idx="32451">
                  <c:v>43607.489583333401</c:v>
                </c:pt>
                <c:pt idx="32452">
                  <c:v>43607.510416666599</c:v>
                </c:pt>
                <c:pt idx="32453">
                  <c:v>43607.53125</c:v>
                </c:pt>
                <c:pt idx="32454">
                  <c:v>43607.552083333401</c:v>
                </c:pt>
                <c:pt idx="32455">
                  <c:v>43607.572916666599</c:v>
                </c:pt>
                <c:pt idx="32456">
                  <c:v>43607.59375</c:v>
                </c:pt>
                <c:pt idx="32457">
                  <c:v>43607.614583333401</c:v>
                </c:pt>
                <c:pt idx="32458">
                  <c:v>43607.635416666599</c:v>
                </c:pt>
                <c:pt idx="32459">
                  <c:v>43607.65625</c:v>
                </c:pt>
                <c:pt idx="32460">
                  <c:v>43607.677083333401</c:v>
                </c:pt>
                <c:pt idx="32461">
                  <c:v>43607.697916666599</c:v>
                </c:pt>
                <c:pt idx="32462">
                  <c:v>43607.71875</c:v>
                </c:pt>
                <c:pt idx="32463">
                  <c:v>43607.739583333401</c:v>
                </c:pt>
                <c:pt idx="32464">
                  <c:v>43607.760416666599</c:v>
                </c:pt>
                <c:pt idx="32465">
                  <c:v>43607.78125</c:v>
                </c:pt>
                <c:pt idx="32466">
                  <c:v>43607.802083333401</c:v>
                </c:pt>
                <c:pt idx="32467">
                  <c:v>43607.822916666599</c:v>
                </c:pt>
                <c:pt idx="32468">
                  <c:v>43607.84375</c:v>
                </c:pt>
                <c:pt idx="32469">
                  <c:v>43607.864583333401</c:v>
                </c:pt>
                <c:pt idx="32470">
                  <c:v>43607.885416666599</c:v>
                </c:pt>
                <c:pt idx="32471">
                  <c:v>43607.90625</c:v>
                </c:pt>
                <c:pt idx="32472">
                  <c:v>43607.927083333401</c:v>
                </c:pt>
                <c:pt idx="32473">
                  <c:v>43607.947916666599</c:v>
                </c:pt>
                <c:pt idx="32474">
                  <c:v>43607.96875</c:v>
                </c:pt>
                <c:pt idx="32475">
                  <c:v>43607.989583333401</c:v>
                </c:pt>
                <c:pt idx="32476">
                  <c:v>43608.010416666599</c:v>
                </c:pt>
                <c:pt idx="32477">
                  <c:v>43608.03125</c:v>
                </c:pt>
                <c:pt idx="32478">
                  <c:v>43608.052083333401</c:v>
                </c:pt>
                <c:pt idx="32479">
                  <c:v>43608.072916666599</c:v>
                </c:pt>
                <c:pt idx="32480">
                  <c:v>43608.09375</c:v>
                </c:pt>
                <c:pt idx="32481">
                  <c:v>43608.114583333401</c:v>
                </c:pt>
                <c:pt idx="32482">
                  <c:v>43608.135416666599</c:v>
                </c:pt>
                <c:pt idx="32483">
                  <c:v>43608.15625</c:v>
                </c:pt>
                <c:pt idx="32484">
                  <c:v>43608.177083333401</c:v>
                </c:pt>
                <c:pt idx="32485">
                  <c:v>43608.197916666599</c:v>
                </c:pt>
                <c:pt idx="32486">
                  <c:v>43608.21875</c:v>
                </c:pt>
                <c:pt idx="32487">
                  <c:v>43608.239583333401</c:v>
                </c:pt>
                <c:pt idx="32488">
                  <c:v>43608.260416666599</c:v>
                </c:pt>
                <c:pt idx="32489">
                  <c:v>43608.28125</c:v>
                </c:pt>
                <c:pt idx="32490">
                  <c:v>43608.302083333401</c:v>
                </c:pt>
                <c:pt idx="32491">
                  <c:v>43608.322916666599</c:v>
                </c:pt>
                <c:pt idx="32492">
                  <c:v>43608.34375</c:v>
                </c:pt>
                <c:pt idx="32493">
                  <c:v>43608.364583333401</c:v>
                </c:pt>
                <c:pt idx="32494">
                  <c:v>43608.385416666599</c:v>
                </c:pt>
                <c:pt idx="32495">
                  <c:v>43608.40625</c:v>
                </c:pt>
                <c:pt idx="32496">
                  <c:v>43608.427083333401</c:v>
                </c:pt>
                <c:pt idx="32497">
                  <c:v>43608.447916666599</c:v>
                </c:pt>
                <c:pt idx="32498">
                  <c:v>43608.46875</c:v>
                </c:pt>
                <c:pt idx="32499">
                  <c:v>43608.489583333401</c:v>
                </c:pt>
                <c:pt idx="32500">
                  <c:v>43608.510416666599</c:v>
                </c:pt>
                <c:pt idx="32501">
                  <c:v>43608.53125</c:v>
                </c:pt>
                <c:pt idx="32502">
                  <c:v>43608.552083333401</c:v>
                </c:pt>
                <c:pt idx="32503">
                  <c:v>43608.572916666599</c:v>
                </c:pt>
                <c:pt idx="32504">
                  <c:v>43608.59375</c:v>
                </c:pt>
                <c:pt idx="32505">
                  <c:v>43608.614583333401</c:v>
                </c:pt>
                <c:pt idx="32506">
                  <c:v>43608.635416666599</c:v>
                </c:pt>
                <c:pt idx="32507">
                  <c:v>43608.65625</c:v>
                </c:pt>
                <c:pt idx="32508">
                  <c:v>43608.677083333401</c:v>
                </c:pt>
                <c:pt idx="32509">
                  <c:v>43608.697916666599</c:v>
                </c:pt>
                <c:pt idx="32510">
                  <c:v>43608.71875</c:v>
                </c:pt>
                <c:pt idx="32511">
                  <c:v>43608.739583333401</c:v>
                </c:pt>
                <c:pt idx="32512">
                  <c:v>43608.760416666599</c:v>
                </c:pt>
                <c:pt idx="32513">
                  <c:v>43608.78125</c:v>
                </c:pt>
                <c:pt idx="32514">
                  <c:v>43608.802083333401</c:v>
                </c:pt>
                <c:pt idx="32515">
                  <c:v>43608.822916666599</c:v>
                </c:pt>
                <c:pt idx="32516">
                  <c:v>43608.84375</c:v>
                </c:pt>
                <c:pt idx="32517">
                  <c:v>43608.864583333401</c:v>
                </c:pt>
                <c:pt idx="32518">
                  <c:v>43608.885416666599</c:v>
                </c:pt>
                <c:pt idx="32519">
                  <c:v>43608.90625</c:v>
                </c:pt>
                <c:pt idx="32520">
                  <c:v>43608.927083333401</c:v>
                </c:pt>
                <c:pt idx="32521">
                  <c:v>43608.947916666599</c:v>
                </c:pt>
                <c:pt idx="32522">
                  <c:v>43608.96875</c:v>
                </c:pt>
                <c:pt idx="32523">
                  <c:v>43608.989583333401</c:v>
                </c:pt>
                <c:pt idx="32524">
                  <c:v>43609.010416666599</c:v>
                </c:pt>
                <c:pt idx="32525">
                  <c:v>43609.03125</c:v>
                </c:pt>
                <c:pt idx="32526">
                  <c:v>43609.052083333401</c:v>
                </c:pt>
                <c:pt idx="32527">
                  <c:v>43609.072916666599</c:v>
                </c:pt>
                <c:pt idx="32528">
                  <c:v>43609.09375</c:v>
                </c:pt>
                <c:pt idx="32529">
                  <c:v>43609.114583333401</c:v>
                </c:pt>
                <c:pt idx="32530">
                  <c:v>43609.135416666599</c:v>
                </c:pt>
                <c:pt idx="32531">
                  <c:v>43609.15625</c:v>
                </c:pt>
                <c:pt idx="32532">
                  <c:v>43609.177083333401</c:v>
                </c:pt>
                <c:pt idx="32533">
                  <c:v>43609.197916666599</c:v>
                </c:pt>
                <c:pt idx="32534">
                  <c:v>43609.21875</c:v>
                </c:pt>
                <c:pt idx="32535">
                  <c:v>43609.239583333401</c:v>
                </c:pt>
                <c:pt idx="32536">
                  <c:v>43609.260416666599</c:v>
                </c:pt>
                <c:pt idx="32537">
                  <c:v>43609.28125</c:v>
                </c:pt>
                <c:pt idx="32538">
                  <c:v>43609.302083333401</c:v>
                </c:pt>
                <c:pt idx="32539">
                  <c:v>43609.322916666599</c:v>
                </c:pt>
                <c:pt idx="32540">
                  <c:v>43609.34375</c:v>
                </c:pt>
                <c:pt idx="32541">
                  <c:v>43609.364583333401</c:v>
                </c:pt>
                <c:pt idx="32542">
                  <c:v>43609.385416666599</c:v>
                </c:pt>
                <c:pt idx="32543">
                  <c:v>43609.40625</c:v>
                </c:pt>
                <c:pt idx="32544">
                  <c:v>43609.427083333401</c:v>
                </c:pt>
                <c:pt idx="32545">
                  <c:v>43609.447916666599</c:v>
                </c:pt>
                <c:pt idx="32546">
                  <c:v>43609.46875</c:v>
                </c:pt>
                <c:pt idx="32547">
                  <c:v>43609.489583333401</c:v>
                </c:pt>
                <c:pt idx="32548">
                  <c:v>43609.510416666599</c:v>
                </c:pt>
                <c:pt idx="32549">
                  <c:v>43609.53125</c:v>
                </c:pt>
                <c:pt idx="32550">
                  <c:v>43609.552083333401</c:v>
                </c:pt>
                <c:pt idx="32551">
                  <c:v>43609.572916666599</c:v>
                </c:pt>
                <c:pt idx="32552">
                  <c:v>43609.59375</c:v>
                </c:pt>
                <c:pt idx="32553">
                  <c:v>43609.614583333401</c:v>
                </c:pt>
                <c:pt idx="32554">
                  <c:v>43609.635416666599</c:v>
                </c:pt>
                <c:pt idx="32555">
                  <c:v>43609.65625</c:v>
                </c:pt>
                <c:pt idx="32556">
                  <c:v>43609.677083333401</c:v>
                </c:pt>
                <c:pt idx="32557">
                  <c:v>43609.697916666599</c:v>
                </c:pt>
                <c:pt idx="32558">
                  <c:v>43609.71875</c:v>
                </c:pt>
                <c:pt idx="32559">
                  <c:v>43609.739583333401</c:v>
                </c:pt>
                <c:pt idx="32560">
                  <c:v>43609.760416666599</c:v>
                </c:pt>
                <c:pt idx="32561">
                  <c:v>43609.78125</c:v>
                </c:pt>
                <c:pt idx="32562">
                  <c:v>43609.802083333401</c:v>
                </c:pt>
                <c:pt idx="32563">
                  <c:v>43609.822916666599</c:v>
                </c:pt>
                <c:pt idx="32564">
                  <c:v>43609.84375</c:v>
                </c:pt>
                <c:pt idx="32565">
                  <c:v>43609.864583333401</c:v>
                </c:pt>
                <c:pt idx="32566">
                  <c:v>43609.885416666599</c:v>
                </c:pt>
                <c:pt idx="32567">
                  <c:v>43609.90625</c:v>
                </c:pt>
                <c:pt idx="32568">
                  <c:v>43609.927083333401</c:v>
                </c:pt>
                <c:pt idx="32569">
                  <c:v>43609.947916666599</c:v>
                </c:pt>
                <c:pt idx="32570">
                  <c:v>43609.96875</c:v>
                </c:pt>
                <c:pt idx="32571">
                  <c:v>43609.989583333401</c:v>
                </c:pt>
                <c:pt idx="32572">
                  <c:v>43610.010416666599</c:v>
                </c:pt>
                <c:pt idx="32573">
                  <c:v>43610.03125</c:v>
                </c:pt>
                <c:pt idx="32574">
                  <c:v>43610.052083333401</c:v>
                </c:pt>
                <c:pt idx="32575">
                  <c:v>43610.072916666599</c:v>
                </c:pt>
                <c:pt idx="32576">
                  <c:v>43610.09375</c:v>
                </c:pt>
                <c:pt idx="32577">
                  <c:v>43610.114583333401</c:v>
                </c:pt>
                <c:pt idx="32578">
                  <c:v>43610.135416666599</c:v>
                </c:pt>
                <c:pt idx="32579">
                  <c:v>43610.15625</c:v>
                </c:pt>
                <c:pt idx="32580">
                  <c:v>43610.177083333401</c:v>
                </c:pt>
                <c:pt idx="32581">
                  <c:v>43610.197916666599</c:v>
                </c:pt>
                <c:pt idx="32582">
                  <c:v>43610.21875</c:v>
                </c:pt>
                <c:pt idx="32583">
                  <c:v>43610.239583333401</c:v>
                </c:pt>
                <c:pt idx="32584">
                  <c:v>43610.260416666599</c:v>
                </c:pt>
                <c:pt idx="32585">
                  <c:v>43610.28125</c:v>
                </c:pt>
                <c:pt idx="32586">
                  <c:v>43610.302083333401</c:v>
                </c:pt>
                <c:pt idx="32587">
                  <c:v>43610.322916666599</c:v>
                </c:pt>
                <c:pt idx="32588">
                  <c:v>43610.34375</c:v>
                </c:pt>
                <c:pt idx="32589">
                  <c:v>43610.364583333401</c:v>
                </c:pt>
                <c:pt idx="32590">
                  <c:v>43610.385416666599</c:v>
                </c:pt>
                <c:pt idx="32591">
                  <c:v>43610.40625</c:v>
                </c:pt>
                <c:pt idx="32592">
                  <c:v>43610.427083333401</c:v>
                </c:pt>
                <c:pt idx="32593">
                  <c:v>43610.447916666599</c:v>
                </c:pt>
                <c:pt idx="32594">
                  <c:v>43610.46875</c:v>
                </c:pt>
                <c:pt idx="32595">
                  <c:v>43610.489583333401</c:v>
                </c:pt>
                <c:pt idx="32596">
                  <c:v>43610.510416666599</c:v>
                </c:pt>
                <c:pt idx="32597">
                  <c:v>43610.53125</c:v>
                </c:pt>
                <c:pt idx="32598">
                  <c:v>43610.552083333401</c:v>
                </c:pt>
                <c:pt idx="32599">
                  <c:v>43610.572916666599</c:v>
                </c:pt>
                <c:pt idx="32600">
                  <c:v>43610.59375</c:v>
                </c:pt>
                <c:pt idx="32601">
                  <c:v>43610.614583333401</c:v>
                </c:pt>
                <c:pt idx="32602">
                  <c:v>43610.635416666599</c:v>
                </c:pt>
                <c:pt idx="32603">
                  <c:v>43610.65625</c:v>
                </c:pt>
                <c:pt idx="32604">
                  <c:v>43610.677083333401</c:v>
                </c:pt>
                <c:pt idx="32605">
                  <c:v>43610.697916666599</c:v>
                </c:pt>
                <c:pt idx="32606">
                  <c:v>43610.71875</c:v>
                </c:pt>
                <c:pt idx="32607">
                  <c:v>43610.739583333401</c:v>
                </c:pt>
                <c:pt idx="32608">
                  <c:v>43610.760416666599</c:v>
                </c:pt>
                <c:pt idx="32609">
                  <c:v>43610.78125</c:v>
                </c:pt>
                <c:pt idx="32610">
                  <c:v>43610.802083333401</c:v>
                </c:pt>
                <c:pt idx="32611">
                  <c:v>43610.822916666599</c:v>
                </c:pt>
                <c:pt idx="32612">
                  <c:v>43610.84375</c:v>
                </c:pt>
                <c:pt idx="32613">
                  <c:v>43610.864583333401</c:v>
                </c:pt>
                <c:pt idx="32614">
                  <c:v>43610.885416666599</c:v>
                </c:pt>
                <c:pt idx="32615">
                  <c:v>43610.90625</c:v>
                </c:pt>
                <c:pt idx="32616">
                  <c:v>43610.927083333401</c:v>
                </c:pt>
                <c:pt idx="32617">
                  <c:v>43610.947916666599</c:v>
                </c:pt>
                <c:pt idx="32618">
                  <c:v>43610.96875</c:v>
                </c:pt>
                <c:pt idx="32619">
                  <c:v>43610.989583333401</c:v>
                </c:pt>
                <c:pt idx="32620">
                  <c:v>43611.010416666599</c:v>
                </c:pt>
                <c:pt idx="32621">
                  <c:v>43611.03125</c:v>
                </c:pt>
                <c:pt idx="32622">
                  <c:v>43611.052083333401</c:v>
                </c:pt>
                <c:pt idx="32623">
                  <c:v>43611.072916666599</c:v>
                </c:pt>
                <c:pt idx="32624">
                  <c:v>43611.09375</c:v>
                </c:pt>
                <c:pt idx="32625">
                  <c:v>43611.114583333401</c:v>
                </c:pt>
                <c:pt idx="32626">
                  <c:v>43611.135416666599</c:v>
                </c:pt>
                <c:pt idx="32627">
                  <c:v>43611.15625</c:v>
                </c:pt>
                <c:pt idx="32628">
                  <c:v>43611.177083333401</c:v>
                </c:pt>
                <c:pt idx="32629">
                  <c:v>43611.197916666599</c:v>
                </c:pt>
                <c:pt idx="32630">
                  <c:v>43611.21875</c:v>
                </c:pt>
                <c:pt idx="32631">
                  <c:v>43611.239583333401</c:v>
                </c:pt>
                <c:pt idx="32632">
                  <c:v>43611.260416666599</c:v>
                </c:pt>
                <c:pt idx="32633">
                  <c:v>43611.28125</c:v>
                </c:pt>
                <c:pt idx="32634">
                  <c:v>43611.302083333401</c:v>
                </c:pt>
                <c:pt idx="32635">
                  <c:v>43611.322916666599</c:v>
                </c:pt>
                <c:pt idx="32636">
                  <c:v>43611.34375</c:v>
                </c:pt>
                <c:pt idx="32637">
                  <c:v>43611.364583333401</c:v>
                </c:pt>
                <c:pt idx="32638">
                  <c:v>43611.385416666599</c:v>
                </c:pt>
                <c:pt idx="32639">
                  <c:v>43611.40625</c:v>
                </c:pt>
                <c:pt idx="32640">
                  <c:v>43611.427083333401</c:v>
                </c:pt>
                <c:pt idx="32641">
                  <c:v>43611.447916666599</c:v>
                </c:pt>
                <c:pt idx="32642">
                  <c:v>43611.46875</c:v>
                </c:pt>
                <c:pt idx="32643">
                  <c:v>43611.489583333401</c:v>
                </c:pt>
                <c:pt idx="32644">
                  <c:v>43611.510416666599</c:v>
                </c:pt>
                <c:pt idx="32645">
                  <c:v>43611.53125</c:v>
                </c:pt>
                <c:pt idx="32646">
                  <c:v>43611.552083333401</c:v>
                </c:pt>
                <c:pt idx="32647">
                  <c:v>43611.572916666599</c:v>
                </c:pt>
                <c:pt idx="32648">
                  <c:v>43611.59375</c:v>
                </c:pt>
                <c:pt idx="32649">
                  <c:v>43611.614583333401</c:v>
                </c:pt>
                <c:pt idx="32650">
                  <c:v>43611.635416666599</c:v>
                </c:pt>
                <c:pt idx="32651">
                  <c:v>43611.65625</c:v>
                </c:pt>
                <c:pt idx="32652">
                  <c:v>43611.677083333401</c:v>
                </c:pt>
                <c:pt idx="32653">
                  <c:v>43611.697916666599</c:v>
                </c:pt>
                <c:pt idx="32654">
                  <c:v>43611.71875</c:v>
                </c:pt>
                <c:pt idx="32655">
                  <c:v>43611.739583333401</c:v>
                </c:pt>
                <c:pt idx="32656">
                  <c:v>43611.760416666599</c:v>
                </c:pt>
                <c:pt idx="32657">
                  <c:v>43611.78125</c:v>
                </c:pt>
                <c:pt idx="32658">
                  <c:v>43611.802083333401</c:v>
                </c:pt>
                <c:pt idx="32659">
                  <c:v>43611.822916666599</c:v>
                </c:pt>
                <c:pt idx="32660">
                  <c:v>43611.84375</c:v>
                </c:pt>
                <c:pt idx="32661">
                  <c:v>43611.864583333401</c:v>
                </c:pt>
                <c:pt idx="32662">
                  <c:v>43611.885416666599</c:v>
                </c:pt>
                <c:pt idx="32663">
                  <c:v>43611.90625</c:v>
                </c:pt>
                <c:pt idx="32664">
                  <c:v>43611.927083333401</c:v>
                </c:pt>
                <c:pt idx="32665">
                  <c:v>43611.947916666599</c:v>
                </c:pt>
                <c:pt idx="32666">
                  <c:v>43611.96875</c:v>
                </c:pt>
                <c:pt idx="32667">
                  <c:v>43611.989583333401</c:v>
                </c:pt>
                <c:pt idx="32668">
                  <c:v>43612.010416666599</c:v>
                </c:pt>
                <c:pt idx="32669">
                  <c:v>43612.03125</c:v>
                </c:pt>
                <c:pt idx="32670">
                  <c:v>43612.052083333401</c:v>
                </c:pt>
                <c:pt idx="32671">
                  <c:v>43612.072916666599</c:v>
                </c:pt>
                <c:pt idx="32672">
                  <c:v>43612.09375</c:v>
                </c:pt>
                <c:pt idx="32673">
                  <c:v>43612.114583333401</c:v>
                </c:pt>
                <c:pt idx="32674">
                  <c:v>43612.135416666599</c:v>
                </c:pt>
                <c:pt idx="32675">
                  <c:v>43612.15625</c:v>
                </c:pt>
                <c:pt idx="32676">
                  <c:v>43612.177083333401</c:v>
                </c:pt>
                <c:pt idx="32677">
                  <c:v>43612.197916666599</c:v>
                </c:pt>
                <c:pt idx="32678">
                  <c:v>43612.21875</c:v>
                </c:pt>
                <c:pt idx="32679">
                  <c:v>43612.239583333401</c:v>
                </c:pt>
                <c:pt idx="32680">
                  <c:v>43612.260416666599</c:v>
                </c:pt>
                <c:pt idx="32681">
                  <c:v>43612.28125</c:v>
                </c:pt>
                <c:pt idx="32682">
                  <c:v>43612.302083333401</c:v>
                </c:pt>
                <c:pt idx="32683">
                  <c:v>43612.322916666599</c:v>
                </c:pt>
                <c:pt idx="32684">
                  <c:v>43612.34375</c:v>
                </c:pt>
                <c:pt idx="32685">
                  <c:v>43612.364583333401</c:v>
                </c:pt>
                <c:pt idx="32686">
                  <c:v>43612.385416666599</c:v>
                </c:pt>
                <c:pt idx="32687">
                  <c:v>43612.40625</c:v>
                </c:pt>
                <c:pt idx="32688">
                  <c:v>43612.427083333401</c:v>
                </c:pt>
                <c:pt idx="32689">
                  <c:v>43612.447916666599</c:v>
                </c:pt>
                <c:pt idx="32690">
                  <c:v>43612.46875</c:v>
                </c:pt>
                <c:pt idx="32691">
                  <c:v>43612.489583333401</c:v>
                </c:pt>
                <c:pt idx="32692">
                  <c:v>43612.510416666599</c:v>
                </c:pt>
                <c:pt idx="32693">
                  <c:v>43612.53125</c:v>
                </c:pt>
                <c:pt idx="32694">
                  <c:v>43612.552083333401</c:v>
                </c:pt>
                <c:pt idx="32695">
                  <c:v>43612.572916666599</c:v>
                </c:pt>
                <c:pt idx="32696">
                  <c:v>43612.59375</c:v>
                </c:pt>
                <c:pt idx="32697">
                  <c:v>43612.614583333401</c:v>
                </c:pt>
                <c:pt idx="32698">
                  <c:v>43612.635416666599</c:v>
                </c:pt>
                <c:pt idx="32699">
                  <c:v>43612.65625</c:v>
                </c:pt>
                <c:pt idx="32700">
                  <c:v>43612.677083333401</c:v>
                </c:pt>
                <c:pt idx="32701">
                  <c:v>43612.697916666599</c:v>
                </c:pt>
                <c:pt idx="32702">
                  <c:v>43612.71875</c:v>
                </c:pt>
                <c:pt idx="32703">
                  <c:v>43612.739583333401</c:v>
                </c:pt>
                <c:pt idx="32704">
                  <c:v>43612.760416666599</c:v>
                </c:pt>
                <c:pt idx="32705">
                  <c:v>43612.78125</c:v>
                </c:pt>
                <c:pt idx="32706">
                  <c:v>43612.802083333401</c:v>
                </c:pt>
                <c:pt idx="32707">
                  <c:v>43612.822916666599</c:v>
                </c:pt>
                <c:pt idx="32708">
                  <c:v>43612.84375</c:v>
                </c:pt>
                <c:pt idx="32709">
                  <c:v>43612.864583333401</c:v>
                </c:pt>
                <c:pt idx="32710">
                  <c:v>43612.885416666599</c:v>
                </c:pt>
                <c:pt idx="32711">
                  <c:v>43612.90625</c:v>
                </c:pt>
                <c:pt idx="32712">
                  <c:v>43612.927083333401</c:v>
                </c:pt>
                <c:pt idx="32713">
                  <c:v>43612.947916666599</c:v>
                </c:pt>
                <c:pt idx="32714">
                  <c:v>43612.96875</c:v>
                </c:pt>
                <c:pt idx="32715">
                  <c:v>43612.989583333401</c:v>
                </c:pt>
                <c:pt idx="32716">
                  <c:v>43613.010416666599</c:v>
                </c:pt>
                <c:pt idx="32717">
                  <c:v>43613.03125</c:v>
                </c:pt>
                <c:pt idx="32718">
                  <c:v>43613.052083333401</c:v>
                </c:pt>
                <c:pt idx="32719">
                  <c:v>43613.072916666599</c:v>
                </c:pt>
                <c:pt idx="32720">
                  <c:v>43613.09375</c:v>
                </c:pt>
                <c:pt idx="32721">
                  <c:v>43613.114583333401</c:v>
                </c:pt>
                <c:pt idx="32722">
                  <c:v>43613.135416666599</c:v>
                </c:pt>
                <c:pt idx="32723">
                  <c:v>43613.15625</c:v>
                </c:pt>
                <c:pt idx="32724">
                  <c:v>43613.177083333401</c:v>
                </c:pt>
                <c:pt idx="32725">
                  <c:v>43613.197916666599</c:v>
                </c:pt>
                <c:pt idx="32726">
                  <c:v>43613.21875</c:v>
                </c:pt>
                <c:pt idx="32727">
                  <c:v>43613.239583333401</c:v>
                </c:pt>
                <c:pt idx="32728">
                  <c:v>43613.260416666599</c:v>
                </c:pt>
                <c:pt idx="32729">
                  <c:v>43613.28125</c:v>
                </c:pt>
                <c:pt idx="32730">
                  <c:v>43613.302083333401</c:v>
                </c:pt>
                <c:pt idx="32731">
                  <c:v>43613.322916666599</c:v>
                </c:pt>
                <c:pt idx="32732">
                  <c:v>43613.34375</c:v>
                </c:pt>
                <c:pt idx="32733">
                  <c:v>43613.364583333401</c:v>
                </c:pt>
                <c:pt idx="32734">
                  <c:v>43613.385416666599</c:v>
                </c:pt>
                <c:pt idx="32735">
                  <c:v>43613.40625</c:v>
                </c:pt>
                <c:pt idx="32736">
                  <c:v>43613.427083333401</c:v>
                </c:pt>
                <c:pt idx="32737">
                  <c:v>43613.447916666599</c:v>
                </c:pt>
                <c:pt idx="32738">
                  <c:v>43613.46875</c:v>
                </c:pt>
                <c:pt idx="32739">
                  <c:v>43613.489583333401</c:v>
                </c:pt>
                <c:pt idx="32740">
                  <c:v>43613.510416666599</c:v>
                </c:pt>
                <c:pt idx="32741">
                  <c:v>43613.53125</c:v>
                </c:pt>
                <c:pt idx="32742">
                  <c:v>43613.552083333401</c:v>
                </c:pt>
                <c:pt idx="32743">
                  <c:v>43613.572916666599</c:v>
                </c:pt>
                <c:pt idx="32744">
                  <c:v>43613.59375</c:v>
                </c:pt>
                <c:pt idx="32745">
                  <c:v>43613.614583333401</c:v>
                </c:pt>
                <c:pt idx="32746">
                  <c:v>43613.635416666599</c:v>
                </c:pt>
                <c:pt idx="32747">
                  <c:v>43613.65625</c:v>
                </c:pt>
                <c:pt idx="32748">
                  <c:v>43613.677083333401</c:v>
                </c:pt>
                <c:pt idx="32749">
                  <c:v>43613.697916666599</c:v>
                </c:pt>
                <c:pt idx="32750">
                  <c:v>43613.71875</c:v>
                </c:pt>
                <c:pt idx="32751">
                  <c:v>43613.739583333401</c:v>
                </c:pt>
                <c:pt idx="32752">
                  <c:v>43613.760416666599</c:v>
                </c:pt>
                <c:pt idx="32753">
                  <c:v>43613.78125</c:v>
                </c:pt>
                <c:pt idx="32754">
                  <c:v>43613.802083333401</c:v>
                </c:pt>
                <c:pt idx="32755">
                  <c:v>43613.822916666599</c:v>
                </c:pt>
                <c:pt idx="32756">
                  <c:v>43613.84375</c:v>
                </c:pt>
                <c:pt idx="32757">
                  <c:v>43613.864583333401</c:v>
                </c:pt>
                <c:pt idx="32758">
                  <c:v>43613.885416666599</c:v>
                </c:pt>
                <c:pt idx="32759">
                  <c:v>43613.90625</c:v>
                </c:pt>
                <c:pt idx="32760">
                  <c:v>43613.927083333401</c:v>
                </c:pt>
                <c:pt idx="32761">
                  <c:v>43613.947916666599</c:v>
                </c:pt>
                <c:pt idx="32762">
                  <c:v>43613.96875</c:v>
                </c:pt>
                <c:pt idx="32763">
                  <c:v>43613.989583333401</c:v>
                </c:pt>
                <c:pt idx="32764">
                  <c:v>43614.010416666599</c:v>
                </c:pt>
                <c:pt idx="32765">
                  <c:v>43614.03125</c:v>
                </c:pt>
                <c:pt idx="32766">
                  <c:v>43614.052083333401</c:v>
                </c:pt>
                <c:pt idx="32767">
                  <c:v>43614.072916666599</c:v>
                </c:pt>
                <c:pt idx="32768">
                  <c:v>43614.09375</c:v>
                </c:pt>
                <c:pt idx="32769">
                  <c:v>43614.114583333401</c:v>
                </c:pt>
                <c:pt idx="32770">
                  <c:v>43614.135416666599</c:v>
                </c:pt>
                <c:pt idx="32771">
                  <c:v>43614.15625</c:v>
                </c:pt>
                <c:pt idx="32772">
                  <c:v>43614.177083333401</c:v>
                </c:pt>
                <c:pt idx="32773">
                  <c:v>43614.197916666599</c:v>
                </c:pt>
                <c:pt idx="32774">
                  <c:v>43614.21875</c:v>
                </c:pt>
                <c:pt idx="32775">
                  <c:v>43614.239583333401</c:v>
                </c:pt>
                <c:pt idx="32776">
                  <c:v>43614.260416666599</c:v>
                </c:pt>
                <c:pt idx="32777">
                  <c:v>43614.28125</c:v>
                </c:pt>
                <c:pt idx="32778">
                  <c:v>43614.302083333401</c:v>
                </c:pt>
                <c:pt idx="32779">
                  <c:v>43614.322916666599</c:v>
                </c:pt>
                <c:pt idx="32780">
                  <c:v>43614.34375</c:v>
                </c:pt>
                <c:pt idx="32781">
                  <c:v>43614.364583333401</c:v>
                </c:pt>
                <c:pt idx="32782">
                  <c:v>43614.385416666599</c:v>
                </c:pt>
                <c:pt idx="32783">
                  <c:v>43614.40625</c:v>
                </c:pt>
                <c:pt idx="32784">
                  <c:v>43614.427083333401</c:v>
                </c:pt>
                <c:pt idx="32785">
                  <c:v>43614.447916666599</c:v>
                </c:pt>
                <c:pt idx="32786">
                  <c:v>43614.46875</c:v>
                </c:pt>
                <c:pt idx="32787">
                  <c:v>43614.489583333401</c:v>
                </c:pt>
                <c:pt idx="32788">
                  <c:v>43614.510416666599</c:v>
                </c:pt>
                <c:pt idx="32789">
                  <c:v>43614.53125</c:v>
                </c:pt>
                <c:pt idx="32790">
                  <c:v>43614.552083333401</c:v>
                </c:pt>
                <c:pt idx="32791">
                  <c:v>43614.572916666599</c:v>
                </c:pt>
                <c:pt idx="32792">
                  <c:v>43614.59375</c:v>
                </c:pt>
                <c:pt idx="32793">
                  <c:v>43614.614583333401</c:v>
                </c:pt>
                <c:pt idx="32794">
                  <c:v>43614.635416666599</c:v>
                </c:pt>
                <c:pt idx="32795">
                  <c:v>43614.65625</c:v>
                </c:pt>
                <c:pt idx="32796">
                  <c:v>43614.677083333401</c:v>
                </c:pt>
                <c:pt idx="32797">
                  <c:v>43614.697916666599</c:v>
                </c:pt>
                <c:pt idx="32798">
                  <c:v>43614.71875</c:v>
                </c:pt>
                <c:pt idx="32799">
                  <c:v>43614.739583333401</c:v>
                </c:pt>
                <c:pt idx="32800">
                  <c:v>43614.760416666599</c:v>
                </c:pt>
                <c:pt idx="32801">
                  <c:v>43614.78125</c:v>
                </c:pt>
                <c:pt idx="32802">
                  <c:v>43614.802083333401</c:v>
                </c:pt>
                <c:pt idx="32803">
                  <c:v>43614.822916666599</c:v>
                </c:pt>
                <c:pt idx="32804">
                  <c:v>43614.84375</c:v>
                </c:pt>
                <c:pt idx="32805">
                  <c:v>43614.864583333401</c:v>
                </c:pt>
                <c:pt idx="32806">
                  <c:v>43614.885416666599</c:v>
                </c:pt>
                <c:pt idx="32807">
                  <c:v>43614.90625</c:v>
                </c:pt>
                <c:pt idx="32808">
                  <c:v>43614.927083333401</c:v>
                </c:pt>
                <c:pt idx="32809">
                  <c:v>43614.947916666599</c:v>
                </c:pt>
                <c:pt idx="32810">
                  <c:v>43614.96875</c:v>
                </c:pt>
                <c:pt idx="32811">
                  <c:v>43614.989583333401</c:v>
                </c:pt>
                <c:pt idx="32812">
                  <c:v>43615.010416666599</c:v>
                </c:pt>
                <c:pt idx="32813">
                  <c:v>43615.03125</c:v>
                </c:pt>
                <c:pt idx="32814">
                  <c:v>43615.052083333401</c:v>
                </c:pt>
                <c:pt idx="32815">
                  <c:v>43615.072916666599</c:v>
                </c:pt>
                <c:pt idx="32816">
                  <c:v>43615.09375</c:v>
                </c:pt>
                <c:pt idx="32817">
                  <c:v>43615.114583333401</c:v>
                </c:pt>
                <c:pt idx="32818">
                  <c:v>43615.135416666599</c:v>
                </c:pt>
                <c:pt idx="32819">
                  <c:v>43615.15625</c:v>
                </c:pt>
                <c:pt idx="32820">
                  <c:v>43615.177083333401</c:v>
                </c:pt>
                <c:pt idx="32821">
                  <c:v>43615.197916666599</c:v>
                </c:pt>
                <c:pt idx="32822">
                  <c:v>43615.21875</c:v>
                </c:pt>
                <c:pt idx="32823">
                  <c:v>43615.239583333401</c:v>
                </c:pt>
                <c:pt idx="32824">
                  <c:v>43615.260416666599</c:v>
                </c:pt>
                <c:pt idx="32825">
                  <c:v>43615.28125</c:v>
                </c:pt>
                <c:pt idx="32826">
                  <c:v>43615.302083333401</c:v>
                </c:pt>
                <c:pt idx="32827">
                  <c:v>43615.322916666599</c:v>
                </c:pt>
                <c:pt idx="32828">
                  <c:v>43615.34375</c:v>
                </c:pt>
                <c:pt idx="32829">
                  <c:v>43615.364583333401</c:v>
                </c:pt>
                <c:pt idx="32830">
                  <c:v>43615.385416666599</c:v>
                </c:pt>
                <c:pt idx="32831">
                  <c:v>43615.40625</c:v>
                </c:pt>
                <c:pt idx="32832">
                  <c:v>43615.427083333401</c:v>
                </c:pt>
                <c:pt idx="32833">
                  <c:v>43615.447916666599</c:v>
                </c:pt>
                <c:pt idx="32834">
                  <c:v>43615.46875</c:v>
                </c:pt>
                <c:pt idx="32835">
                  <c:v>43615.489583333401</c:v>
                </c:pt>
                <c:pt idx="32836">
                  <c:v>43615.510416666599</c:v>
                </c:pt>
                <c:pt idx="32837">
                  <c:v>43615.53125</c:v>
                </c:pt>
                <c:pt idx="32838">
                  <c:v>43615.552083333401</c:v>
                </c:pt>
                <c:pt idx="32839">
                  <c:v>43615.572916666599</c:v>
                </c:pt>
                <c:pt idx="32840">
                  <c:v>43615.59375</c:v>
                </c:pt>
                <c:pt idx="32841">
                  <c:v>43615.614583333401</c:v>
                </c:pt>
                <c:pt idx="32842">
                  <c:v>43615.635416666599</c:v>
                </c:pt>
                <c:pt idx="32843">
                  <c:v>43615.65625</c:v>
                </c:pt>
                <c:pt idx="32844">
                  <c:v>43615.677083333401</c:v>
                </c:pt>
                <c:pt idx="32845">
                  <c:v>43615.697916666599</c:v>
                </c:pt>
                <c:pt idx="32846">
                  <c:v>43615.71875</c:v>
                </c:pt>
                <c:pt idx="32847">
                  <c:v>43615.739583333401</c:v>
                </c:pt>
                <c:pt idx="32848">
                  <c:v>43615.760416666599</c:v>
                </c:pt>
                <c:pt idx="32849">
                  <c:v>43615.78125</c:v>
                </c:pt>
                <c:pt idx="32850">
                  <c:v>43615.802083333401</c:v>
                </c:pt>
                <c:pt idx="32851">
                  <c:v>43615.822916666599</c:v>
                </c:pt>
                <c:pt idx="32852">
                  <c:v>43615.84375</c:v>
                </c:pt>
                <c:pt idx="32853">
                  <c:v>43615.864583333401</c:v>
                </c:pt>
                <c:pt idx="32854">
                  <c:v>43615.885416666599</c:v>
                </c:pt>
                <c:pt idx="32855">
                  <c:v>43615.90625</c:v>
                </c:pt>
                <c:pt idx="32856">
                  <c:v>43615.927083333401</c:v>
                </c:pt>
                <c:pt idx="32857">
                  <c:v>43615.947916666599</c:v>
                </c:pt>
                <c:pt idx="32858">
                  <c:v>43615.96875</c:v>
                </c:pt>
                <c:pt idx="32859">
                  <c:v>43615.989583333401</c:v>
                </c:pt>
                <c:pt idx="32860">
                  <c:v>43616.010416666599</c:v>
                </c:pt>
                <c:pt idx="32861">
                  <c:v>43616.03125</c:v>
                </c:pt>
                <c:pt idx="32862">
                  <c:v>43616.052083333401</c:v>
                </c:pt>
                <c:pt idx="32863">
                  <c:v>43616.072916666599</c:v>
                </c:pt>
                <c:pt idx="32864">
                  <c:v>43616.09375</c:v>
                </c:pt>
                <c:pt idx="32865">
                  <c:v>43616.114583333401</c:v>
                </c:pt>
                <c:pt idx="32866">
                  <c:v>43616.135416666599</c:v>
                </c:pt>
                <c:pt idx="32867">
                  <c:v>43616.15625</c:v>
                </c:pt>
                <c:pt idx="32868">
                  <c:v>43616.177083333401</c:v>
                </c:pt>
                <c:pt idx="32869">
                  <c:v>43616.197916666599</c:v>
                </c:pt>
                <c:pt idx="32870">
                  <c:v>43616.21875</c:v>
                </c:pt>
                <c:pt idx="32871">
                  <c:v>43616.239583333401</c:v>
                </c:pt>
                <c:pt idx="32872">
                  <c:v>43616.260416666599</c:v>
                </c:pt>
                <c:pt idx="32873">
                  <c:v>43616.28125</c:v>
                </c:pt>
                <c:pt idx="32874">
                  <c:v>43616.302083333401</c:v>
                </c:pt>
                <c:pt idx="32875">
                  <c:v>43616.322916666599</c:v>
                </c:pt>
                <c:pt idx="32876">
                  <c:v>43616.34375</c:v>
                </c:pt>
                <c:pt idx="32877">
                  <c:v>43616.364583333401</c:v>
                </c:pt>
                <c:pt idx="32878">
                  <c:v>43616.385416666599</c:v>
                </c:pt>
                <c:pt idx="32879">
                  <c:v>43616.40625</c:v>
                </c:pt>
                <c:pt idx="32880">
                  <c:v>43616.427083333401</c:v>
                </c:pt>
                <c:pt idx="32881">
                  <c:v>43616.447916666599</c:v>
                </c:pt>
                <c:pt idx="32882">
                  <c:v>43616.46875</c:v>
                </c:pt>
                <c:pt idx="32883">
                  <c:v>43616.489583333401</c:v>
                </c:pt>
                <c:pt idx="32884">
                  <c:v>43616.510416666599</c:v>
                </c:pt>
                <c:pt idx="32885">
                  <c:v>43616.53125</c:v>
                </c:pt>
                <c:pt idx="32886">
                  <c:v>43616.552083333401</c:v>
                </c:pt>
                <c:pt idx="32887">
                  <c:v>43616.572916666599</c:v>
                </c:pt>
                <c:pt idx="32888">
                  <c:v>43616.59375</c:v>
                </c:pt>
                <c:pt idx="32889">
                  <c:v>43616.614583333401</c:v>
                </c:pt>
                <c:pt idx="32890">
                  <c:v>43616.635416666599</c:v>
                </c:pt>
                <c:pt idx="32891">
                  <c:v>43616.65625</c:v>
                </c:pt>
                <c:pt idx="32892">
                  <c:v>43616.677083333401</c:v>
                </c:pt>
                <c:pt idx="32893">
                  <c:v>43616.697916666599</c:v>
                </c:pt>
                <c:pt idx="32894">
                  <c:v>43616.71875</c:v>
                </c:pt>
                <c:pt idx="32895">
                  <c:v>43616.739583333401</c:v>
                </c:pt>
                <c:pt idx="32896">
                  <c:v>43616.760416666599</c:v>
                </c:pt>
                <c:pt idx="32897">
                  <c:v>43616.78125</c:v>
                </c:pt>
                <c:pt idx="32898">
                  <c:v>43616.802083333401</c:v>
                </c:pt>
                <c:pt idx="32899">
                  <c:v>43616.822916666599</c:v>
                </c:pt>
                <c:pt idx="32900">
                  <c:v>43616.84375</c:v>
                </c:pt>
                <c:pt idx="32901">
                  <c:v>43616.864583333401</c:v>
                </c:pt>
                <c:pt idx="32902">
                  <c:v>43616.885416666599</c:v>
                </c:pt>
                <c:pt idx="32903">
                  <c:v>43616.90625</c:v>
                </c:pt>
                <c:pt idx="32904">
                  <c:v>43616.927083333401</c:v>
                </c:pt>
                <c:pt idx="32905">
                  <c:v>43616.947916666599</c:v>
                </c:pt>
                <c:pt idx="32906">
                  <c:v>43616.96875</c:v>
                </c:pt>
                <c:pt idx="32907">
                  <c:v>43616.989583333401</c:v>
                </c:pt>
                <c:pt idx="32908">
                  <c:v>43617.010416666599</c:v>
                </c:pt>
                <c:pt idx="32909">
                  <c:v>43617.03125</c:v>
                </c:pt>
                <c:pt idx="32910">
                  <c:v>43617.052083333401</c:v>
                </c:pt>
                <c:pt idx="32911">
                  <c:v>43617.072916666599</c:v>
                </c:pt>
                <c:pt idx="32912">
                  <c:v>43617.09375</c:v>
                </c:pt>
                <c:pt idx="32913">
                  <c:v>43617.114583333401</c:v>
                </c:pt>
                <c:pt idx="32914">
                  <c:v>43617.135416666599</c:v>
                </c:pt>
                <c:pt idx="32915">
                  <c:v>43617.15625</c:v>
                </c:pt>
                <c:pt idx="32916">
                  <c:v>43617.177083333401</c:v>
                </c:pt>
                <c:pt idx="32917">
                  <c:v>43617.197916666599</c:v>
                </c:pt>
                <c:pt idx="32918">
                  <c:v>43617.21875</c:v>
                </c:pt>
                <c:pt idx="32919">
                  <c:v>43617.239583333401</c:v>
                </c:pt>
                <c:pt idx="32920">
                  <c:v>43617.260416666599</c:v>
                </c:pt>
                <c:pt idx="32921">
                  <c:v>43617.28125</c:v>
                </c:pt>
                <c:pt idx="32922">
                  <c:v>43617.302083333401</c:v>
                </c:pt>
                <c:pt idx="32923">
                  <c:v>43617.322916666599</c:v>
                </c:pt>
                <c:pt idx="32924">
                  <c:v>43617.34375</c:v>
                </c:pt>
                <c:pt idx="32925">
                  <c:v>43617.364583333401</c:v>
                </c:pt>
                <c:pt idx="32926">
                  <c:v>43617.385416666599</c:v>
                </c:pt>
                <c:pt idx="32927">
                  <c:v>43617.40625</c:v>
                </c:pt>
                <c:pt idx="32928">
                  <c:v>43617.427083333401</c:v>
                </c:pt>
                <c:pt idx="32929">
                  <c:v>43617.447916666599</c:v>
                </c:pt>
                <c:pt idx="32930">
                  <c:v>43617.46875</c:v>
                </c:pt>
                <c:pt idx="32931">
                  <c:v>43617.489583333401</c:v>
                </c:pt>
                <c:pt idx="32932">
                  <c:v>43617.510416666599</c:v>
                </c:pt>
                <c:pt idx="32933">
                  <c:v>43617.53125</c:v>
                </c:pt>
                <c:pt idx="32934">
                  <c:v>43617.552083333401</c:v>
                </c:pt>
                <c:pt idx="32935">
                  <c:v>43617.572916666599</c:v>
                </c:pt>
                <c:pt idx="32936">
                  <c:v>43617.59375</c:v>
                </c:pt>
                <c:pt idx="32937">
                  <c:v>43617.614583333401</c:v>
                </c:pt>
                <c:pt idx="32938">
                  <c:v>43617.635416666599</c:v>
                </c:pt>
                <c:pt idx="32939">
                  <c:v>43617.65625</c:v>
                </c:pt>
                <c:pt idx="32940">
                  <c:v>43617.677083333401</c:v>
                </c:pt>
                <c:pt idx="32941">
                  <c:v>43617.697916666599</c:v>
                </c:pt>
                <c:pt idx="32942">
                  <c:v>43617.71875</c:v>
                </c:pt>
                <c:pt idx="32943">
                  <c:v>43617.739583333401</c:v>
                </c:pt>
                <c:pt idx="32944">
                  <c:v>43617.760416666599</c:v>
                </c:pt>
                <c:pt idx="32945">
                  <c:v>43617.78125</c:v>
                </c:pt>
                <c:pt idx="32946">
                  <c:v>43617.802083333401</c:v>
                </c:pt>
                <c:pt idx="32947">
                  <c:v>43617.822916666599</c:v>
                </c:pt>
                <c:pt idx="32948">
                  <c:v>43617.84375</c:v>
                </c:pt>
                <c:pt idx="32949">
                  <c:v>43617.864583333401</c:v>
                </c:pt>
                <c:pt idx="32950">
                  <c:v>43617.885416666599</c:v>
                </c:pt>
                <c:pt idx="32951">
                  <c:v>43617.90625</c:v>
                </c:pt>
                <c:pt idx="32952">
                  <c:v>43617.927083333401</c:v>
                </c:pt>
                <c:pt idx="32953">
                  <c:v>43617.947916666599</c:v>
                </c:pt>
                <c:pt idx="32954">
                  <c:v>43617.96875</c:v>
                </c:pt>
                <c:pt idx="32955">
                  <c:v>43617.989583333401</c:v>
                </c:pt>
                <c:pt idx="32956">
                  <c:v>43618.010416666599</c:v>
                </c:pt>
                <c:pt idx="32957">
                  <c:v>43618.03125</c:v>
                </c:pt>
                <c:pt idx="32958">
                  <c:v>43618.052083333401</c:v>
                </c:pt>
                <c:pt idx="32959">
                  <c:v>43618.072916666599</c:v>
                </c:pt>
                <c:pt idx="32960">
                  <c:v>43618.09375</c:v>
                </c:pt>
                <c:pt idx="32961">
                  <c:v>43618.114583333401</c:v>
                </c:pt>
                <c:pt idx="32962">
                  <c:v>43618.135416666599</c:v>
                </c:pt>
                <c:pt idx="32963">
                  <c:v>43618.15625</c:v>
                </c:pt>
                <c:pt idx="32964">
                  <c:v>43618.177083333401</c:v>
                </c:pt>
                <c:pt idx="32965">
                  <c:v>43618.197916666599</c:v>
                </c:pt>
                <c:pt idx="32966">
                  <c:v>43618.21875</c:v>
                </c:pt>
                <c:pt idx="32967">
                  <c:v>43618.239583333401</c:v>
                </c:pt>
                <c:pt idx="32968">
                  <c:v>43618.260416666599</c:v>
                </c:pt>
                <c:pt idx="32969">
                  <c:v>43618.28125</c:v>
                </c:pt>
                <c:pt idx="32970">
                  <c:v>43618.302083333401</c:v>
                </c:pt>
                <c:pt idx="32971">
                  <c:v>43618.322916666599</c:v>
                </c:pt>
                <c:pt idx="32972">
                  <c:v>43618.34375</c:v>
                </c:pt>
                <c:pt idx="32973">
                  <c:v>43618.364583333401</c:v>
                </c:pt>
                <c:pt idx="32974">
                  <c:v>43618.385416666599</c:v>
                </c:pt>
                <c:pt idx="32975">
                  <c:v>43618.40625</c:v>
                </c:pt>
                <c:pt idx="32976">
                  <c:v>43618.427083333401</c:v>
                </c:pt>
                <c:pt idx="32977">
                  <c:v>43618.447916666599</c:v>
                </c:pt>
                <c:pt idx="32978">
                  <c:v>43618.46875</c:v>
                </c:pt>
                <c:pt idx="32979">
                  <c:v>43618.489583333401</c:v>
                </c:pt>
                <c:pt idx="32980">
                  <c:v>43618.510416666599</c:v>
                </c:pt>
                <c:pt idx="32981">
                  <c:v>43618.53125</c:v>
                </c:pt>
                <c:pt idx="32982">
                  <c:v>43618.552083333401</c:v>
                </c:pt>
                <c:pt idx="32983">
                  <c:v>43618.572916666599</c:v>
                </c:pt>
                <c:pt idx="32984">
                  <c:v>43618.59375</c:v>
                </c:pt>
                <c:pt idx="32985">
                  <c:v>43618.614583333401</c:v>
                </c:pt>
                <c:pt idx="32986">
                  <c:v>43618.635416666599</c:v>
                </c:pt>
                <c:pt idx="32987">
                  <c:v>43618.65625</c:v>
                </c:pt>
                <c:pt idx="32988">
                  <c:v>43618.677083333401</c:v>
                </c:pt>
                <c:pt idx="32989">
                  <c:v>43618.697916666599</c:v>
                </c:pt>
                <c:pt idx="32990">
                  <c:v>43618.71875</c:v>
                </c:pt>
                <c:pt idx="32991">
                  <c:v>43618.739583333401</c:v>
                </c:pt>
                <c:pt idx="32992">
                  <c:v>43618.760416666599</c:v>
                </c:pt>
                <c:pt idx="32993">
                  <c:v>43618.78125</c:v>
                </c:pt>
                <c:pt idx="32994">
                  <c:v>43618.802083333401</c:v>
                </c:pt>
                <c:pt idx="32995">
                  <c:v>43618.822916666599</c:v>
                </c:pt>
                <c:pt idx="32996">
                  <c:v>43618.84375</c:v>
                </c:pt>
                <c:pt idx="32997">
                  <c:v>43618.864583333401</c:v>
                </c:pt>
                <c:pt idx="32998">
                  <c:v>43618.885416666599</c:v>
                </c:pt>
                <c:pt idx="32999">
                  <c:v>43618.90625</c:v>
                </c:pt>
                <c:pt idx="33000">
                  <c:v>43618.927083333401</c:v>
                </c:pt>
                <c:pt idx="33001">
                  <c:v>43618.947916666599</c:v>
                </c:pt>
                <c:pt idx="33002">
                  <c:v>43618.96875</c:v>
                </c:pt>
                <c:pt idx="33003">
                  <c:v>43618.989583333401</c:v>
                </c:pt>
                <c:pt idx="33004">
                  <c:v>43619.010416666599</c:v>
                </c:pt>
                <c:pt idx="33005">
                  <c:v>43619.03125</c:v>
                </c:pt>
                <c:pt idx="33006">
                  <c:v>43619.052083333401</c:v>
                </c:pt>
                <c:pt idx="33007">
                  <c:v>43619.072916666599</c:v>
                </c:pt>
                <c:pt idx="33008">
                  <c:v>43619.09375</c:v>
                </c:pt>
                <c:pt idx="33009">
                  <c:v>43619.114583333401</c:v>
                </c:pt>
                <c:pt idx="33010">
                  <c:v>43619.135416666599</c:v>
                </c:pt>
                <c:pt idx="33011">
                  <c:v>43619.15625</c:v>
                </c:pt>
                <c:pt idx="33012">
                  <c:v>43619.177083333401</c:v>
                </c:pt>
                <c:pt idx="33013">
                  <c:v>43619.197916666599</c:v>
                </c:pt>
                <c:pt idx="33014">
                  <c:v>43619.21875</c:v>
                </c:pt>
                <c:pt idx="33015">
                  <c:v>43619.239583333401</c:v>
                </c:pt>
                <c:pt idx="33016">
                  <c:v>43619.260416666599</c:v>
                </c:pt>
                <c:pt idx="33017">
                  <c:v>43619.28125</c:v>
                </c:pt>
                <c:pt idx="33018">
                  <c:v>43619.302083333401</c:v>
                </c:pt>
                <c:pt idx="33019">
                  <c:v>43619.322916666599</c:v>
                </c:pt>
                <c:pt idx="33020">
                  <c:v>43619.34375</c:v>
                </c:pt>
                <c:pt idx="33021">
                  <c:v>43619.364583333401</c:v>
                </c:pt>
                <c:pt idx="33022">
                  <c:v>43619.385416666599</c:v>
                </c:pt>
                <c:pt idx="33023">
                  <c:v>43619.40625</c:v>
                </c:pt>
                <c:pt idx="33024">
                  <c:v>43619.427083333401</c:v>
                </c:pt>
                <c:pt idx="33025">
                  <c:v>43619.447916666599</c:v>
                </c:pt>
                <c:pt idx="33026">
                  <c:v>43619.46875</c:v>
                </c:pt>
                <c:pt idx="33027">
                  <c:v>43619.489583333401</c:v>
                </c:pt>
                <c:pt idx="33028">
                  <c:v>43619.510416666599</c:v>
                </c:pt>
                <c:pt idx="33029">
                  <c:v>43619.53125</c:v>
                </c:pt>
                <c:pt idx="33030">
                  <c:v>43619.552083333401</c:v>
                </c:pt>
                <c:pt idx="33031">
                  <c:v>43619.572916666599</c:v>
                </c:pt>
                <c:pt idx="33032">
                  <c:v>43619.59375</c:v>
                </c:pt>
                <c:pt idx="33033">
                  <c:v>43619.614583333401</c:v>
                </c:pt>
                <c:pt idx="33034">
                  <c:v>43619.635416666599</c:v>
                </c:pt>
                <c:pt idx="33035">
                  <c:v>43619.65625</c:v>
                </c:pt>
                <c:pt idx="33036">
                  <c:v>43619.677083333401</c:v>
                </c:pt>
                <c:pt idx="33037">
                  <c:v>43619.697916666599</c:v>
                </c:pt>
                <c:pt idx="33038">
                  <c:v>43619.71875</c:v>
                </c:pt>
                <c:pt idx="33039">
                  <c:v>43619.739583333401</c:v>
                </c:pt>
                <c:pt idx="33040">
                  <c:v>43619.760416666599</c:v>
                </c:pt>
                <c:pt idx="33041">
                  <c:v>43619.78125</c:v>
                </c:pt>
                <c:pt idx="33042">
                  <c:v>43619.802083333401</c:v>
                </c:pt>
                <c:pt idx="33043">
                  <c:v>43619.822916666599</c:v>
                </c:pt>
                <c:pt idx="33044">
                  <c:v>43619.84375</c:v>
                </c:pt>
                <c:pt idx="33045">
                  <c:v>43619.864583333401</c:v>
                </c:pt>
                <c:pt idx="33046">
                  <c:v>43619.885416666599</c:v>
                </c:pt>
                <c:pt idx="33047">
                  <c:v>43619.90625</c:v>
                </c:pt>
                <c:pt idx="33048">
                  <c:v>43619.927083333401</c:v>
                </c:pt>
                <c:pt idx="33049">
                  <c:v>43619.947916666599</c:v>
                </c:pt>
                <c:pt idx="33050">
                  <c:v>43619.96875</c:v>
                </c:pt>
                <c:pt idx="33051">
                  <c:v>43619.989583333401</c:v>
                </c:pt>
                <c:pt idx="33052">
                  <c:v>43620.010416666599</c:v>
                </c:pt>
                <c:pt idx="33053">
                  <c:v>43620.03125</c:v>
                </c:pt>
                <c:pt idx="33054">
                  <c:v>43620.052083333401</c:v>
                </c:pt>
                <c:pt idx="33055">
                  <c:v>43620.072916666599</c:v>
                </c:pt>
                <c:pt idx="33056">
                  <c:v>43620.09375</c:v>
                </c:pt>
                <c:pt idx="33057">
                  <c:v>43620.114583333401</c:v>
                </c:pt>
                <c:pt idx="33058">
                  <c:v>43620.135416666599</c:v>
                </c:pt>
                <c:pt idx="33059">
                  <c:v>43620.15625</c:v>
                </c:pt>
                <c:pt idx="33060">
                  <c:v>43620.177083333401</c:v>
                </c:pt>
                <c:pt idx="33061">
                  <c:v>43620.197916666599</c:v>
                </c:pt>
                <c:pt idx="33062">
                  <c:v>43620.21875</c:v>
                </c:pt>
                <c:pt idx="33063">
                  <c:v>43620.239583333401</c:v>
                </c:pt>
                <c:pt idx="33064">
                  <c:v>43620.260416666599</c:v>
                </c:pt>
                <c:pt idx="33065">
                  <c:v>43620.28125</c:v>
                </c:pt>
                <c:pt idx="33066">
                  <c:v>43620.302083333401</c:v>
                </c:pt>
                <c:pt idx="33067">
                  <c:v>43620.322916666599</c:v>
                </c:pt>
                <c:pt idx="33068">
                  <c:v>43620.34375</c:v>
                </c:pt>
                <c:pt idx="33069">
                  <c:v>43620.364583333401</c:v>
                </c:pt>
                <c:pt idx="33070">
                  <c:v>43620.385416666599</c:v>
                </c:pt>
                <c:pt idx="33071">
                  <c:v>43620.40625</c:v>
                </c:pt>
                <c:pt idx="33072">
                  <c:v>43620.427083333401</c:v>
                </c:pt>
                <c:pt idx="33073">
                  <c:v>43620.447916666599</c:v>
                </c:pt>
                <c:pt idx="33074">
                  <c:v>43620.46875</c:v>
                </c:pt>
                <c:pt idx="33075">
                  <c:v>43620.489583333401</c:v>
                </c:pt>
                <c:pt idx="33076">
                  <c:v>43620.510416666599</c:v>
                </c:pt>
                <c:pt idx="33077">
                  <c:v>43620.53125</c:v>
                </c:pt>
                <c:pt idx="33078">
                  <c:v>43620.552083333401</c:v>
                </c:pt>
                <c:pt idx="33079">
                  <c:v>43620.572916666599</c:v>
                </c:pt>
                <c:pt idx="33080">
                  <c:v>43620.59375</c:v>
                </c:pt>
                <c:pt idx="33081">
                  <c:v>43620.614583333401</c:v>
                </c:pt>
                <c:pt idx="33082">
                  <c:v>43620.635416666599</c:v>
                </c:pt>
                <c:pt idx="33083">
                  <c:v>43620.65625</c:v>
                </c:pt>
                <c:pt idx="33084">
                  <c:v>43620.677083333401</c:v>
                </c:pt>
                <c:pt idx="33085">
                  <c:v>43620.697916666599</c:v>
                </c:pt>
                <c:pt idx="33086">
                  <c:v>43620.71875</c:v>
                </c:pt>
                <c:pt idx="33087">
                  <c:v>43620.739583333401</c:v>
                </c:pt>
                <c:pt idx="33088">
                  <c:v>43620.760416666599</c:v>
                </c:pt>
                <c:pt idx="33089">
                  <c:v>43620.78125</c:v>
                </c:pt>
                <c:pt idx="33090">
                  <c:v>43620.802083333401</c:v>
                </c:pt>
                <c:pt idx="33091">
                  <c:v>43620.822916666599</c:v>
                </c:pt>
                <c:pt idx="33092">
                  <c:v>43620.84375</c:v>
                </c:pt>
                <c:pt idx="33093">
                  <c:v>43620.864583333401</c:v>
                </c:pt>
                <c:pt idx="33094">
                  <c:v>43620.885416666599</c:v>
                </c:pt>
                <c:pt idx="33095">
                  <c:v>43620.90625</c:v>
                </c:pt>
                <c:pt idx="33096">
                  <c:v>43620.927083333401</c:v>
                </c:pt>
                <c:pt idx="33097">
                  <c:v>43620.947916666599</c:v>
                </c:pt>
                <c:pt idx="33098">
                  <c:v>43620.96875</c:v>
                </c:pt>
                <c:pt idx="33099">
                  <c:v>43620.989583333401</c:v>
                </c:pt>
                <c:pt idx="33100">
                  <c:v>43621.010416666599</c:v>
                </c:pt>
                <c:pt idx="33101">
                  <c:v>43621.03125</c:v>
                </c:pt>
                <c:pt idx="33102">
                  <c:v>43621.052083333401</c:v>
                </c:pt>
                <c:pt idx="33103">
                  <c:v>43621.072916666599</c:v>
                </c:pt>
                <c:pt idx="33104">
                  <c:v>43621.09375</c:v>
                </c:pt>
                <c:pt idx="33105">
                  <c:v>43621.114583333401</c:v>
                </c:pt>
                <c:pt idx="33106">
                  <c:v>43621.135416666599</c:v>
                </c:pt>
                <c:pt idx="33107">
                  <c:v>43621.15625</c:v>
                </c:pt>
                <c:pt idx="33108">
                  <c:v>43621.177083333401</c:v>
                </c:pt>
                <c:pt idx="33109">
                  <c:v>43621.197916666599</c:v>
                </c:pt>
                <c:pt idx="33110">
                  <c:v>43621.21875</c:v>
                </c:pt>
                <c:pt idx="33111">
                  <c:v>43621.239583333401</c:v>
                </c:pt>
                <c:pt idx="33112">
                  <c:v>43621.260416666599</c:v>
                </c:pt>
                <c:pt idx="33113">
                  <c:v>43621.28125</c:v>
                </c:pt>
                <c:pt idx="33114">
                  <c:v>43621.302083333401</c:v>
                </c:pt>
                <c:pt idx="33115">
                  <c:v>43621.322916666599</c:v>
                </c:pt>
                <c:pt idx="33116">
                  <c:v>43621.34375</c:v>
                </c:pt>
                <c:pt idx="33117">
                  <c:v>43621.364583333401</c:v>
                </c:pt>
                <c:pt idx="33118">
                  <c:v>43621.385416666599</c:v>
                </c:pt>
                <c:pt idx="33119">
                  <c:v>43621.40625</c:v>
                </c:pt>
                <c:pt idx="33120">
                  <c:v>43621.427083333401</c:v>
                </c:pt>
                <c:pt idx="33121">
                  <c:v>43621.447916666599</c:v>
                </c:pt>
                <c:pt idx="33122">
                  <c:v>43621.46875</c:v>
                </c:pt>
                <c:pt idx="33123">
                  <c:v>43621.489583333401</c:v>
                </c:pt>
                <c:pt idx="33124">
                  <c:v>43621.510416666599</c:v>
                </c:pt>
                <c:pt idx="33125">
                  <c:v>43621.53125</c:v>
                </c:pt>
                <c:pt idx="33126">
                  <c:v>43621.552083333401</c:v>
                </c:pt>
                <c:pt idx="33127">
                  <c:v>43621.572916666599</c:v>
                </c:pt>
                <c:pt idx="33128">
                  <c:v>43621.59375</c:v>
                </c:pt>
                <c:pt idx="33129">
                  <c:v>43621.614583333401</c:v>
                </c:pt>
                <c:pt idx="33130">
                  <c:v>43621.635416666599</c:v>
                </c:pt>
                <c:pt idx="33131">
                  <c:v>43621.65625</c:v>
                </c:pt>
                <c:pt idx="33132">
                  <c:v>43621.677083333401</c:v>
                </c:pt>
                <c:pt idx="33133">
                  <c:v>43621.697916666599</c:v>
                </c:pt>
                <c:pt idx="33134">
                  <c:v>43621.71875</c:v>
                </c:pt>
                <c:pt idx="33135">
                  <c:v>43621.739583333401</c:v>
                </c:pt>
                <c:pt idx="33136">
                  <c:v>43621.760416666599</c:v>
                </c:pt>
                <c:pt idx="33137">
                  <c:v>43621.78125</c:v>
                </c:pt>
                <c:pt idx="33138">
                  <c:v>43621.802083333401</c:v>
                </c:pt>
                <c:pt idx="33139">
                  <c:v>43621.822916666599</c:v>
                </c:pt>
                <c:pt idx="33140">
                  <c:v>43621.84375</c:v>
                </c:pt>
                <c:pt idx="33141">
                  <c:v>43621.864583333401</c:v>
                </c:pt>
                <c:pt idx="33142">
                  <c:v>43621.885416666599</c:v>
                </c:pt>
                <c:pt idx="33143">
                  <c:v>43621.90625</c:v>
                </c:pt>
                <c:pt idx="33144">
                  <c:v>43621.927083333401</c:v>
                </c:pt>
                <c:pt idx="33145">
                  <c:v>43621.947916666599</c:v>
                </c:pt>
                <c:pt idx="33146">
                  <c:v>43621.96875</c:v>
                </c:pt>
                <c:pt idx="33147">
                  <c:v>43621.989583333401</c:v>
                </c:pt>
                <c:pt idx="33148">
                  <c:v>43622.010416666599</c:v>
                </c:pt>
                <c:pt idx="33149">
                  <c:v>43622.03125</c:v>
                </c:pt>
                <c:pt idx="33150">
                  <c:v>43622.052083333401</c:v>
                </c:pt>
                <c:pt idx="33151">
                  <c:v>43622.072916666599</c:v>
                </c:pt>
                <c:pt idx="33152">
                  <c:v>43622.09375</c:v>
                </c:pt>
                <c:pt idx="33153">
                  <c:v>43622.114583333401</c:v>
                </c:pt>
                <c:pt idx="33154">
                  <c:v>43622.135416666599</c:v>
                </c:pt>
                <c:pt idx="33155">
                  <c:v>43622.15625</c:v>
                </c:pt>
                <c:pt idx="33156">
                  <c:v>43622.177083333401</c:v>
                </c:pt>
                <c:pt idx="33157">
                  <c:v>43622.197916666599</c:v>
                </c:pt>
                <c:pt idx="33158">
                  <c:v>43622.21875</c:v>
                </c:pt>
                <c:pt idx="33159">
                  <c:v>43622.239583333401</c:v>
                </c:pt>
                <c:pt idx="33160">
                  <c:v>43622.260416666599</c:v>
                </c:pt>
                <c:pt idx="33161">
                  <c:v>43622.28125</c:v>
                </c:pt>
                <c:pt idx="33162">
                  <c:v>43622.302083333401</c:v>
                </c:pt>
                <c:pt idx="33163">
                  <c:v>43622.322916666599</c:v>
                </c:pt>
                <c:pt idx="33164">
                  <c:v>43622.34375</c:v>
                </c:pt>
                <c:pt idx="33165">
                  <c:v>43622.364583333401</c:v>
                </c:pt>
                <c:pt idx="33166">
                  <c:v>43622.385416666599</c:v>
                </c:pt>
                <c:pt idx="33167">
                  <c:v>43622.40625</c:v>
                </c:pt>
                <c:pt idx="33168">
                  <c:v>43622.427083333401</c:v>
                </c:pt>
                <c:pt idx="33169">
                  <c:v>43622.447916666599</c:v>
                </c:pt>
                <c:pt idx="33170">
                  <c:v>43622.46875</c:v>
                </c:pt>
                <c:pt idx="33171">
                  <c:v>43622.489583333401</c:v>
                </c:pt>
                <c:pt idx="33172">
                  <c:v>43622.510416666599</c:v>
                </c:pt>
                <c:pt idx="33173">
                  <c:v>43622.53125</c:v>
                </c:pt>
                <c:pt idx="33174">
                  <c:v>43622.552083333401</c:v>
                </c:pt>
                <c:pt idx="33175">
                  <c:v>43622.572916666599</c:v>
                </c:pt>
                <c:pt idx="33176">
                  <c:v>43622.59375</c:v>
                </c:pt>
                <c:pt idx="33177">
                  <c:v>43622.614583333401</c:v>
                </c:pt>
                <c:pt idx="33178">
                  <c:v>43622.635416666599</c:v>
                </c:pt>
                <c:pt idx="33179">
                  <c:v>43622.65625</c:v>
                </c:pt>
                <c:pt idx="33180">
                  <c:v>43622.677083333401</c:v>
                </c:pt>
                <c:pt idx="33181">
                  <c:v>43622.697916666599</c:v>
                </c:pt>
                <c:pt idx="33182">
                  <c:v>43622.71875</c:v>
                </c:pt>
                <c:pt idx="33183">
                  <c:v>43622.739583333401</c:v>
                </c:pt>
                <c:pt idx="33184">
                  <c:v>43622.760416666599</c:v>
                </c:pt>
                <c:pt idx="33185">
                  <c:v>43622.78125</c:v>
                </c:pt>
                <c:pt idx="33186">
                  <c:v>43622.802083333401</c:v>
                </c:pt>
                <c:pt idx="33187">
                  <c:v>43622.822916666599</c:v>
                </c:pt>
                <c:pt idx="33188">
                  <c:v>43622.84375</c:v>
                </c:pt>
                <c:pt idx="33189">
                  <c:v>43622.864583333401</c:v>
                </c:pt>
                <c:pt idx="33190">
                  <c:v>43622.885416666599</c:v>
                </c:pt>
                <c:pt idx="33191">
                  <c:v>43622.90625</c:v>
                </c:pt>
                <c:pt idx="33192">
                  <c:v>43622.927083333401</c:v>
                </c:pt>
                <c:pt idx="33193">
                  <c:v>43622.947916666599</c:v>
                </c:pt>
                <c:pt idx="33194">
                  <c:v>43622.96875</c:v>
                </c:pt>
                <c:pt idx="33195">
                  <c:v>43622.989583333401</c:v>
                </c:pt>
                <c:pt idx="33196">
                  <c:v>43623.010416666599</c:v>
                </c:pt>
                <c:pt idx="33197">
                  <c:v>43623.03125</c:v>
                </c:pt>
                <c:pt idx="33198">
                  <c:v>43623.052083333401</c:v>
                </c:pt>
                <c:pt idx="33199">
                  <c:v>43623.072916666599</c:v>
                </c:pt>
                <c:pt idx="33200">
                  <c:v>43623.09375</c:v>
                </c:pt>
                <c:pt idx="33201">
                  <c:v>43623.114583333401</c:v>
                </c:pt>
                <c:pt idx="33202">
                  <c:v>43623.135416666599</c:v>
                </c:pt>
                <c:pt idx="33203">
                  <c:v>43623.15625</c:v>
                </c:pt>
                <c:pt idx="33204">
                  <c:v>43623.177083333401</c:v>
                </c:pt>
                <c:pt idx="33205">
                  <c:v>43623.197916666599</c:v>
                </c:pt>
                <c:pt idx="33206">
                  <c:v>43623.21875</c:v>
                </c:pt>
                <c:pt idx="33207">
                  <c:v>43623.239583333401</c:v>
                </c:pt>
                <c:pt idx="33208">
                  <c:v>43623.260416666599</c:v>
                </c:pt>
                <c:pt idx="33209">
                  <c:v>43623.28125</c:v>
                </c:pt>
                <c:pt idx="33210">
                  <c:v>43623.302083333401</c:v>
                </c:pt>
                <c:pt idx="33211">
                  <c:v>43623.322916666599</c:v>
                </c:pt>
                <c:pt idx="33212">
                  <c:v>43623.34375</c:v>
                </c:pt>
                <c:pt idx="33213">
                  <c:v>43623.364583333401</c:v>
                </c:pt>
                <c:pt idx="33214">
                  <c:v>43623.385416666599</c:v>
                </c:pt>
                <c:pt idx="33215">
                  <c:v>43623.40625</c:v>
                </c:pt>
                <c:pt idx="33216">
                  <c:v>43623.427083333401</c:v>
                </c:pt>
                <c:pt idx="33217">
                  <c:v>43623.447916666599</c:v>
                </c:pt>
                <c:pt idx="33218">
                  <c:v>43623.46875</c:v>
                </c:pt>
                <c:pt idx="33219">
                  <c:v>43623.489583333401</c:v>
                </c:pt>
                <c:pt idx="33220">
                  <c:v>43623.510416666599</c:v>
                </c:pt>
                <c:pt idx="33221">
                  <c:v>43623.53125</c:v>
                </c:pt>
                <c:pt idx="33222">
                  <c:v>43623.552083333401</c:v>
                </c:pt>
                <c:pt idx="33223">
                  <c:v>43623.572916666599</c:v>
                </c:pt>
                <c:pt idx="33224">
                  <c:v>43623.59375</c:v>
                </c:pt>
                <c:pt idx="33225">
                  <c:v>43623.614583333401</c:v>
                </c:pt>
                <c:pt idx="33226">
                  <c:v>43623.635416666599</c:v>
                </c:pt>
                <c:pt idx="33227">
                  <c:v>43623.65625</c:v>
                </c:pt>
                <c:pt idx="33228">
                  <c:v>43623.677083333401</c:v>
                </c:pt>
                <c:pt idx="33229">
                  <c:v>43623.697916666599</c:v>
                </c:pt>
                <c:pt idx="33230">
                  <c:v>43623.71875</c:v>
                </c:pt>
                <c:pt idx="33231">
                  <c:v>43623.739583333401</c:v>
                </c:pt>
                <c:pt idx="33232">
                  <c:v>43623.760416666599</c:v>
                </c:pt>
                <c:pt idx="33233">
                  <c:v>43623.78125</c:v>
                </c:pt>
                <c:pt idx="33234">
                  <c:v>43623.802083333401</c:v>
                </c:pt>
                <c:pt idx="33235">
                  <c:v>43623.822916666599</c:v>
                </c:pt>
                <c:pt idx="33236">
                  <c:v>43623.84375</c:v>
                </c:pt>
                <c:pt idx="33237">
                  <c:v>43623.864583333401</c:v>
                </c:pt>
                <c:pt idx="33238">
                  <c:v>43623.885416666599</c:v>
                </c:pt>
                <c:pt idx="33239">
                  <c:v>43623.90625</c:v>
                </c:pt>
                <c:pt idx="33240">
                  <c:v>43623.927083333401</c:v>
                </c:pt>
                <c:pt idx="33241">
                  <c:v>43623.947916666599</c:v>
                </c:pt>
                <c:pt idx="33242">
                  <c:v>43623.96875</c:v>
                </c:pt>
                <c:pt idx="33243">
                  <c:v>43623.989583333401</c:v>
                </c:pt>
                <c:pt idx="33244">
                  <c:v>43624.010416666599</c:v>
                </c:pt>
                <c:pt idx="33245">
                  <c:v>43624.03125</c:v>
                </c:pt>
                <c:pt idx="33246">
                  <c:v>43624.052083333401</c:v>
                </c:pt>
                <c:pt idx="33247">
                  <c:v>43624.072916666599</c:v>
                </c:pt>
                <c:pt idx="33248">
                  <c:v>43624.09375</c:v>
                </c:pt>
                <c:pt idx="33249">
                  <c:v>43624.114583333401</c:v>
                </c:pt>
                <c:pt idx="33250">
                  <c:v>43624.135416666599</c:v>
                </c:pt>
                <c:pt idx="33251">
                  <c:v>43624.15625</c:v>
                </c:pt>
                <c:pt idx="33252">
                  <c:v>43624.177083333401</c:v>
                </c:pt>
                <c:pt idx="33253">
                  <c:v>43624.197916666599</c:v>
                </c:pt>
                <c:pt idx="33254">
                  <c:v>43624.21875</c:v>
                </c:pt>
                <c:pt idx="33255">
                  <c:v>43624.239583333401</c:v>
                </c:pt>
                <c:pt idx="33256">
                  <c:v>43624.260416666599</c:v>
                </c:pt>
                <c:pt idx="33257">
                  <c:v>43624.28125</c:v>
                </c:pt>
                <c:pt idx="33258">
                  <c:v>43624.302083333401</c:v>
                </c:pt>
                <c:pt idx="33259">
                  <c:v>43624.322916666599</c:v>
                </c:pt>
                <c:pt idx="33260">
                  <c:v>43624.34375</c:v>
                </c:pt>
                <c:pt idx="33261">
                  <c:v>43624.364583333401</c:v>
                </c:pt>
                <c:pt idx="33262">
                  <c:v>43624.385416666599</c:v>
                </c:pt>
                <c:pt idx="33263">
                  <c:v>43624.40625</c:v>
                </c:pt>
                <c:pt idx="33264">
                  <c:v>43624.427083333401</c:v>
                </c:pt>
                <c:pt idx="33265">
                  <c:v>43624.447916666599</c:v>
                </c:pt>
                <c:pt idx="33266">
                  <c:v>43624.46875</c:v>
                </c:pt>
                <c:pt idx="33267">
                  <c:v>43624.489583333401</c:v>
                </c:pt>
                <c:pt idx="33268">
                  <c:v>43624.510416666599</c:v>
                </c:pt>
                <c:pt idx="33269">
                  <c:v>43624.53125</c:v>
                </c:pt>
                <c:pt idx="33270">
                  <c:v>43624.552083333401</c:v>
                </c:pt>
                <c:pt idx="33271">
                  <c:v>43624.572916666599</c:v>
                </c:pt>
                <c:pt idx="33272">
                  <c:v>43624.59375</c:v>
                </c:pt>
                <c:pt idx="33273">
                  <c:v>43624.614583333401</c:v>
                </c:pt>
                <c:pt idx="33274">
                  <c:v>43624.635416666599</c:v>
                </c:pt>
                <c:pt idx="33275">
                  <c:v>43624.65625</c:v>
                </c:pt>
                <c:pt idx="33276">
                  <c:v>43624.677083333401</c:v>
                </c:pt>
                <c:pt idx="33277">
                  <c:v>43624.697916666599</c:v>
                </c:pt>
                <c:pt idx="33278">
                  <c:v>43624.71875</c:v>
                </c:pt>
                <c:pt idx="33279">
                  <c:v>43624.739583333401</c:v>
                </c:pt>
                <c:pt idx="33280">
                  <c:v>43624.760416666599</c:v>
                </c:pt>
                <c:pt idx="33281">
                  <c:v>43624.78125</c:v>
                </c:pt>
                <c:pt idx="33282">
                  <c:v>43624.802083333401</c:v>
                </c:pt>
                <c:pt idx="33283">
                  <c:v>43624.822916666599</c:v>
                </c:pt>
                <c:pt idx="33284">
                  <c:v>43624.84375</c:v>
                </c:pt>
                <c:pt idx="33285">
                  <c:v>43624.864583333401</c:v>
                </c:pt>
                <c:pt idx="33286">
                  <c:v>43624.885416666599</c:v>
                </c:pt>
                <c:pt idx="33287">
                  <c:v>43624.90625</c:v>
                </c:pt>
                <c:pt idx="33288">
                  <c:v>43624.927083333401</c:v>
                </c:pt>
                <c:pt idx="33289">
                  <c:v>43624.947916666599</c:v>
                </c:pt>
                <c:pt idx="33290">
                  <c:v>43624.96875</c:v>
                </c:pt>
                <c:pt idx="33291">
                  <c:v>43624.989583333401</c:v>
                </c:pt>
                <c:pt idx="33292">
                  <c:v>43625.010416666599</c:v>
                </c:pt>
                <c:pt idx="33293">
                  <c:v>43625.03125</c:v>
                </c:pt>
                <c:pt idx="33294">
                  <c:v>43625.052083333401</c:v>
                </c:pt>
                <c:pt idx="33295">
                  <c:v>43625.072916666599</c:v>
                </c:pt>
                <c:pt idx="33296">
                  <c:v>43625.09375</c:v>
                </c:pt>
                <c:pt idx="33297">
                  <c:v>43625.114583333401</c:v>
                </c:pt>
                <c:pt idx="33298">
                  <c:v>43625.135416666599</c:v>
                </c:pt>
                <c:pt idx="33299">
                  <c:v>43625.15625</c:v>
                </c:pt>
                <c:pt idx="33300">
                  <c:v>43625.177083333401</c:v>
                </c:pt>
                <c:pt idx="33301">
                  <c:v>43625.197916666599</c:v>
                </c:pt>
                <c:pt idx="33302">
                  <c:v>43625.21875</c:v>
                </c:pt>
                <c:pt idx="33303">
                  <c:v>43625.239583333401</c:v>
                </c:pt>
                <c:pt idx="33304">
                  <c:v>43625.260416666599</c:v>
                </c:pt>
                <c:pt idx="33305">
                  <c:v>43625.28125</c:v>
                </c:pt>
                <c:pt idx="33306">
                  <c:v>43625.302083333401</c:v>
                </c:pt>
                <c:pt idx="33307">
                  <c:v>43625.322916666599</c:v>
                </c:pt>
                <c:pt idx="33308">
                  <c:v>43625.34375</c:v>
                </c:pt>
                <c:pt idx="33309">
                  <c:v>43625.364583333401</c:v>
                </c:pt>
                <c:pt idx="33310">
                  <c:v>43625.385416666599</c:v>
                </c:pt>
                <c:pt idx="33311">
                  <c:v>43625.40625</c:v>
                </c:pt>
                <c:pt idx="33312">
                  <c:v>43625.427083333401</c:v>
                </c:pt>
                <c:pt idx="33313">
                  <c:v>43625.447916666599</c:v>
                </c:pt>
                <c:pt idx="33314">
                  <c:v>43625.46875</c:v>
                </c:pt>
                <c:pt idx="33315">
                  <c:v>43625.489583333401</c:v>
                </c:pt>
                <c:pt idx="33316">
                  <c:v>43625.510416666599</c:v>
                </c:pt>
                <c:pt idx="33317">
                  <c:v>43625.53125</c:v>
                </c:pt>
                <c:pt idx="33318">
                  <c:v>43625.552083333401</c:v>
                </c:pt>
                <c:pt idx="33319">
                  <c:v>43625.572916666599</c:v>
                </c:pt>
                <c:pt idx="33320">
                  <c:v>43625.59375</c:v>
                </c:pt>
                <c:pt idx="33321">
                  <c:v>43625.614583333401</c:v>
                </c:pt>
                <c:pt idx="33322">
                  <c:v>43625.635416666599</c:v>
                </c:pt>
                <c:pt idx="33323">
                  <c:v>43625.65625</c:v>
                </c:pt>
                <c:pt idx="33324">
                  <c:v>43625.677083333401</c:v>
                </c:pt>
                <c:pt idx="33325">
                  <c:v>43625.697916666599</c:v>
                </c:pt>
                <c:pt idx="33326">
                  <c:v>43625.71875</c:v>
                </c:pt>
                <c:pt idx="33327">
                  <c:v>43625.739583333401</c:v>
                </c:pt>
                <c:pt idx="33328">
                  <c:v>43625.760416666599</c:v>
                </c:pt>
                <c:pt idx="33329">
                  <c:v>43625.78125</c:v>
                </c:pt>
                <c:pt idx="33330">
                  <c:v>43625.802083333401</c:v>
                </c:pt>
                <c:pt idx="33331">
                  <c:v>43625.822916666599</c:v>
                </c:pt>
                <c:pt idx="33332">
                  <c:v>43625.84375</c:v>
                </c:pt>
                <c:pt idx="33333">
                  <c:v>43625.864583333401</c:v>
                </c:pt>
                <c:pt idx="33334">
                  <c:v>43625.885416666599</c:v>
                </c:pt>
                <c:pt idx="33335">
                  <c:v>43625.90625</c:v>
                </c:pt>
                <c:pt idx="33336">
                  <c:v>43625.927083333401</c:v>
                </c:pt>
                <c:pt idx="33337">
                  <c:v>43625.947916666599</c:v>
                </c:pt>
                <c:pt idx="33338">
                  <c:v>43625.96875</c:v>
                </c:pt>
                <c:pt idx="33339">
                  <c:v>43625.989583333401</c:v>
                </c:pt>
                <c:pt idx="33340">
                  <c:v>43626.010416666599</c:v>
                </c:pt>
                <c:pt idx="33341">
                  <c:v>43626.03125</c:v>
                </c:pt>
                <c:pt idx="33342">
                  <c:v>43626.052083333401</c:v>
                </c:pt>
                <c:pt idx="33343">
                  <c:v>43626.072916666599</c:v>
                </c:pt>
                <c:pt idx="33344">
                  <c:v>43626.09375</c:v>
                </c:pt>
                <c:pt idx="33345">
                  <c:v>43626.114583333401</c:v>
                </c:pt>
                <c:pt idx="33346">
                  <c:v>43626.135416666599</c:v>
                </c:pt>
                <c:pt idx="33347">
                  <c:v>43626.15625</c:v>
                </c:pt>
                <c:pt idx="33348">
                  <c:v>43626.177083333401</c:v>
                </c:pt>
                <c:pt idx="33349">
                  <c:v>43626.197916666599</c:v>
                </c:pt>
                <c:pt idx="33350">
                  <c:v>43626.21875</c:v>
                </c:pt>
                <c:pt idx="33351">
                  <c:v>43626.239583333401</c:v>
                </c:pt>
                <c:pt idx="33352">
                  <c:v>43626.260416666599</c:v>
                </c:pt>
                <c:pt idx="33353">
                  <c:v>43626.28125</c:v>
                </c:pt>
                <c:pt idx="33354">
                  <c:v>43626.302083333401</c:v>
                </c:pt>
                <c:pt idx="33355">
                  <c:v>43626.322916666599</c:v>
                </c:pt>
                <c:pt idx="33356">
                  <c:v>43626.34375</c:v>
                </c:pt>
                <c:pt idx="33357">
                  <c:v>43626.364583333401</c:v>
                </c:pt>
                <c:pt idx="33358">
                  <c:v>43626.385416666599</c:v>
                </c:pt>
                <c:pt idx="33359">
                  <c:v>43626.40625</c:v>
                </c:pt>
                <c:pt idx="33360">
                  <c:v>43626.427083333401</c:v>
                </c:pt>
                <c:pt idx="33361">
                  <c:v>43626.447916666599</c:v>
                </c:pt>
                <c:pt idx="33362">
                  <c:v>43626.46875</c:v>
                </c:pt>
                <c:pt idx="33363">
                  <c:v>43626.489583333401</c:v>
                </c:pt>
                <c:pt idx="33364">
                  <c:v>43626.510416666599</c:v>
                </c:pt>
                <c:pt idx="33365">
                  <c:v>43626.53125</c:v>
                </c:pt>
                <c:pt idx="33366">
                  <c:v>43626.552083333401</c:v>
                </c:pt>
                <c:pt idx="33367">
                  <c:v>43626.572916666599</c:v>
                </c:pt>
                <c:pt idx="33368">
                  <c:v>43626.59375</c:v>
                </c:pt>
                <c:pt idx="33369">
                  <c:v>43626.614583333401</c:v>
                </c:pt>
                <c:pt idx="33370">
                  <c:v>43626.635416666599</c:v>
                </c:pt>
                <c:pt idx="33371">
                  <c:v>43626.65625</c:v>
                </c:pt>
                <c:pt idx="33372">
                  <c:v>43626.677083333401</c:v>
                </c:pt>
                <c:pt idx="33373">
                  <c:v>43626.697916666599</c:v>
                </c:pt>
                <c:pt idx="33374">
                  <c:v>43626.71875</c:v>
                </c:pt>
                <c:pt idx="33375">
                  <c:v>43626.739583333401</c:v>
                </c:pt>
                <c:pt idx="33376">
                  <c:v>43626.760416666599</c:v>
                </c:pt>
                <c:pt idx="33377">
                  <c:v>43626.78125</c:v>
                </c:pt>
                <c:pt idx="33378">
                  <c:v>43626.802083333401</c:v>
                </c:pt>
                <c:pt idx="33379">
                  <c:v>43626.822916666599</c:v>
                </c:pt>
                <c:pt idx="33380">
                  <c:v>43626.84375</c:v>
                </c:pt>
                <c:pt idx="33381">
                  <c:v>43626.864583333401</c:v>
                </c:pt>
                <c:pt idx="33382">
                  <c:v>43626.885416666599</c:v>
                </c:pt>
                <c:pt idx="33383">
                  <c:v>43626.90625</c:v>
                </c:pt>
                <c:pt idx="33384">
                  <c:v>43626.927083333401</c:v>
                </c:pt>
                <c:pt idx="33385">
                  <c:v>43626.947916666599</c:v>
                </c:pt>
                <c:pt idx="33386">
                  <c:v>43626.96875</c:v>
                </c:pt>
                <c:pt idx="33387">
                  <c:v>43626.989583333401</c:v>
                </c:pt>
                <c:pt idx="33388">
                  <c:v>43627.010416666599</c:v>
                </c:pt>
                <c:pt idx="33389">
                  <c:v>43627.03125</c:v>
                </c:pt>
                <c:pt idx="33390">
                  <c:v>43627.052083333401</c:v>
                </c:pt>
                <c:pt idx="33391">
                  <c:v>43627.072916666599</c:v>
                </c:pt>
                <c:pt idx="33392">
                  <c:v>43627.09375</c:v>
                </c:pt>
                <c:pt idx="33393">
                  <c:v>43627.114583333401</c:v>
                </c:pt>
                <c:pt idx="33394">
                  <c:v>43627.135416666599</c:v>
                </c:pt>
                <c:pt idx="33395">
                  <c:v>43627.15625</c:v>
                </c:pt>
                <c:pt idx="33396">
                  <c:v>43627.177083333401</c:v>
                </c:pt>
                <c:pt idx="33397">
                  <c:v>43627.197916666599</c:v>
                </c:pt>
                <c:pt idx="33398">
                  <c:v>43627.21875</c:v>
                </c:pt>
                <c:pt idx="33399">
                  <c:v>43627.239583333401</c:v>
                </c:pt>
                <c:pt idx="33400">
                  <c:v>43627.260416666599</c:v>
                </c:pt>
                <c:pt idx="33401">
                  <c:v>43627.28125</c:v>
                </c:pt>
                <c:pt idx="33402">
                  <c:v>43627.302083333401</c:v>
                </c:pt>
                <c:pt idx="33403">
                  <c:v>43627.322916666599</c:v>
                </c:pt>
                <c:pt idx="33404">
                  <c:v>43627.34375</c:v>
                </c:pt>
                <c:pt idx="33405">
                  <c:v>43627.364583333401</c:v>
                </c:pt>
                <c:pt idx="33406">
                  <c:v>43627.385416666599</c:v>
                </c:pt>
                <c:pt idx="33407">
                  <c:v>43627.40625</c:v>
                </c:pt>
                <c:pt idx="33408">
                  <c:v>43627.427083333401</c:v>
                </c:pt>
                <c:pt idx="33409">
                  <c:v>43627.447916666599</c:v>
                </c:pt>
                <c:pt idx="33410">
                  <c:v>43627.46875</c:v>
                </c:pt>
                <c:pt idx="33411">
                  <c:v>43627.489583333401</c:v>
                </c:pt>
                <c:pt idx="33412">
                  <c:v>43627.510416666599</c:v>
                </c:pt>
                <c:pt idx="33413">
                  <c:v>43627.53125</c:v>
                </c:pt>
                <c:pt idx="33414">
                  <c:v>43627.552083333401</c:v>
                </c:pt>
                <c:pt idx="33415">
                  <c:v>43627.572916666599</c:v>
                </c:pt>
                <c:pt idx="33416">
                  <c:v>43627.59375</c:v>
                </c:pt>
                <c:pt idx="33417">
                  <c:v>43627.614583333401</c:v>
                </c:pt>
                <c:pt idx="33418">
                  <c:v>43627.635416666599</c:v>
                </c:pt>
                <c:pt idx="33419">
                  <c:v>43627.65625</c:v>
                </c:pt>
                <c:pt idx="33420">
                  <c:v>43627.677083333401</c:v>
                </c:pt>
                <c:pt idx="33421">
                  <c:v>43627.697916666599</c:v>
                </c:pt>
                <c:pt idx="33422">
                  <c:v>43627.71875</c:v>
                </c:pt>
                <c:pt idx="33423">
                  <c:v>43627.739583333401</c:v>
                </c:pt>
                <c:pt idx="33424">
                  <c:v>43627.760416666599</c:v>
                </c:pt>
                <c:pt idx="33425">
                  <c:v>43627.78125</c:v>
                </c:pt>
                <c:pt idx="33426">
                  <c:v>43627.802083333401</c:v>
                </c:pt>
                <c:pt idx="33427">
                  <c:v>43627.822916666599</c:v>
                </c:pt>
                <c:pt idx="33428">
                  <c:v>43627.84375</c:v>
                </c:pt>
                <c:pt idx="33429">
                  <c:v>43627.864583333401</c:v>
                </c:pt>
                <c:pt idx="33430">
                  <c:v>43627.885416666599</c:v>
                </c:pt>
                <c:pt idx="33431">
                  <c:v>43627.90625</c:v>
                </c:pt>
                <c:pt idx="33432">
                  <c:v>43627.927083333401</c:v>
                </c:pt>
                <c:pt idx="33433">
                  <c:v>43627.947916666599</c:v>
                </c:pt>
                <c:pt idx="33434">
                  <c:v>43627.96875</c:v>
                </c:pt>
                <c:pt idx="33435">
                  <c:v>43627.989583333401</c:v>
                </c:pt>
                <c:pt idx="33436">
                  <c:v>43628.010416666599</c:v>
                </c:pt>
                <c:pt idx="33437">
                  <c:v>43628.03125</c:v>
                </c:pt>
                <c:pt idx="33438">
                  <c:v>43628.052083333401</c:v>
                </c:pt>
                <c:pt idx="33439">
                  <c:v>43628.072916666599</c:v>
                </c:pt>
                <c:pt idx="33440">
                  <c:v>43628.09375</c:v>
                </c:pt>
                <c:pt idx="33441">
                  <c:v>43628.114583333401</c:v>
                </c:pt>
                <c:pt idx="33442">
                  <c:v>43628.135416666599</c:v>
                </c:pt>
                <c:pt idx="33443">
                  <c:v>43628.15625</c:v>
                </c:pt>
                <c:pt idx="33444">
                  <c:v>43628.177083333401</c:v>
                </c:pt>
                <c:pt idx="33445">
                  <c:v>43628.197916666599</c:v>
                </c:pt>
                <c:pt idx="33446">
                  <c:v>43628.21875</c:v>
                </c:pt>
                <c:pt idx="33447">
                  <c:v>43628.239583333401</c:v>
                </c:pt>
                <c:pt idx="33448">
                  <c:v>43628.260416666599</c:v>
                </c:pt>
                <c:pt idx="33449">
                  <c:v>43628.28125</c:v>
                </c:pt>
                <c:pt idx="33450">
                  <c:v>43628.302083333401</c:v>
                </c:pt>
                <c:pt idx="33451">
                  <c:v>43628.322916666599</c:v>
                </c:pt>
                <c:pt idx="33452">
                  <c:v>43628.34375</c:v>
                </c:pt>
                <c:pt idx="33453">
                  <c:v>43628.364583333401</c:v>
                </c:pt>
                <c:pt idx="33454">
                  <c:v>43628.385416666599</c:v>
                </c:pt>
                <c:pt idx="33455">
                  <c:v>43628.40625</c:v>
                </c:pt>
                <c:pt idx="33456">
                  <c:v>43628.427083333401</c:v>
                </c:pt>
                <c:pt idx="33457">
                  <c:v>43628.447916666599</c:v>
                </c:pt>
                <c:pt idx="33458">
                  <c:v>43628.46875</c:v>
                </c:pt>
                <c:pt idx="33459">
                  <c:v>43628.489583333401</c:v>
                </c:pt>
                <c:pt idx="33460">
                  <c:v>43628.510416666599</c:v>
                </c:pt>
                <c:pt idx="33461">
                  <c:v>43628.53125</c:v>
                </c:pt>
                <c:pt idx="33462">
                  <c:v>43628.552083333401</c:v>
                </c:pt>
                <c:pt idx="33463">
                  <c:v>43628.572916666599</c:v>
                </c:pt>
                <c:pt idx="33464">
                  <c:v>43628.59375</c:v>
                </c:pt>
                <c:pt idx="33465">
                  <c:v>43628.614583333401</c:v>
                </c:pt>
                <c:pt idx="33466">
                  <c:v>43628.635416666599</c:v>
                </c:pt>
                <c:pt idx="33467">
                  <c:v>43628.65625</c:v>
                </c:pt>
                <c:pt idx="33468">
                  <c:v>43628.677083333401</c:v>
                </c:pt>
                <c:pt idx="33469">
                  <c:v>43628.697916666599</c:v>
                </c:pt>
                <c:pt idx="33470">
                  <c:v>43628.71875</c:v>
                </c:pt>
                <c:pt idx="33471">
                  <c:v>43628.739583333401</c:v>
                </c:pt>
                <c:pt idx="33472">
                  <c:v>43628.760416666599</c:v>
                </c:pt>
                <c:pt idx="33473">
                  <c:v>43628.78125</c:v>
                </c:pt>
                <c:pt idx="33474">
                  <c:v>43628.802083333401</c:v>
                </c:pt>
                <c:pt idx="33475">
                  <c:v>43628.822916666599</c:v>
                </c:pt>
                <c:pt idx="33476">
                  <c:v>43628.84375</c:v>
                </c:pt>
                <c:pt idx="33477">
                  <c:v>43628.864583333401</c:v>
                </c:pt>
                <c:pt idx="33478">
                  <c:v>43628.885416666599</c:v>
                </c:pt>
                <c:pt idx="33479">
                  <c:v>43628.90625</c:v>
                </c:pt>
                <c:pt idx="33480">
                  <c:v>43628.927083333401</c:v>
                </c:pt>
                <c:pt idx="33481">
                  <c:v>43628.947916666599</c:v>
                </c:pt>
                <c:pt idx="33482">
                  <c:v>43628.96875</c:v>
                </c:pt>
                <c:pt idx="33483">
                  <c:v>43628.989583333401</c:v>
                </c:pt>
                <c:pt idx="33484">
                  <c:v>43629.010416666599</c:v>
                </c:pt>
                <c:pt idx="33485">
                  <c:v>43629.03125</c:v>
                </c:pt>
                <c:pt idx="33486">
                  <c:v>43629.052083333401</c:v>
                </c:pt>
                <c:pt idx="33487">
                  <c:v>43629.072916666599</c:v>
                </c:pt>
                <c:pt idx="33488">
                  <c:v>43629.09375</c:v>
                </c:pt>
                <c:pt idx="33489">
                  <c:v>43629.114583333401</c:v>
                </c:pt>
                <c:pt idx="33490">
                  <c:v>43629.135416666599</c:v>
                </c:pt>
                <c:pt idx="33491">
                  <c:v>43629.15625</c:v>
                </c:pt>
                <c:pt idx="33492">
                  <c:v>43629.177083333401</c:v>
                </c:pt>
                <c:pt idx="33493">
                  <c:v>43629.197916666599</c:v>
                </c:pt>
                <c:pt idx="33494">
                  <c:v>43629.21875</c:v>
                </c:pt>
                <c:pt idx="33495">
                  <c:v>43629.239583333401</c:v>
                </c:pt>
                <c:pt idx="33496">
                  <c:v>43629.260416666599</c:v>
                </c:pt>
                <c:pt idx="33497">
                  <c:v>43629.28125</c:v>
                </c:pt>
                <c:pt idx="33498">
                  <c:v>43629.302083333401</c:v>
                </c:pt>
                <c:pt idx="33499">
                  <c:v>43629.322916666599</c:v>
                </c:pt>
                <c:pt idx="33500">
                  <c:v>43629.34375</c:v>
                </c:pt>
                <c:pt idx="33501">
                  <c:v>43629.364583333401</c:v>
                </c:pt>
                <c:pt idx="33502">
                  <c:v>43629.385416666599</c:v>
                </c:pt>
                <c:pt idx="33503">
                  <c:v>43629.40625</c:v>
                </c:pt>
                <c:pt idx="33504">
                  <c:v>43629.427083333401</c:v>
                </c:pt>
                <c:pt idx="33505">
                  <c:v>43629.447916666599</c:v>
                </c:pt>
                <c:pt idx="33506">
                  <c:v>43629.46875</c:v>
                </c:pt>
                <c:pt idx="33507">
                  <c:v>43629.489583333401</c:v>
                </c:pt>
                <c:pt idx="33508">
                  <c:v>43629.510416666599</c:v>
                </c:pt>
                <c:pt idx="33509">
                  <c:v>43629.53125</c:v>
                </c:pt>
                <c:pt idx="33510">
                  <c:v>43629.552083333401</c:v>
                </c:pt>
                <c:pt idx="33511">
                  <c:v>43629.572916666599</c:v>
                </c:pt>
                <c:pt idx="33512">
                  <c:v>43629.59375</c:v>
                </c:pt>
                <c:pt idx="33513">
                  <c:v>43629.614583333401</c:v>
                </c:pt>
                <c:pt idx="33514">
                  <c:v>43629.635416666599</c:v>
                </c:pt>
                <c:pt idx="33515">
                  <c:v>43629.65625</c:v>
                </c:pt>
                <c:pt idx="33516">
                  <c:v>43629.677083333401</c:v>
                </c:pt>
                <c:pt idx="33517">
                  <c:v>43629.697916666599</c:v>
                </c:pt>
                <c:pt idx="33518">
                  <c:v>43629.71875</c:v>
                </c:pt>
                <c:pt idx="33519">
                  <c:v>43629.739583333401</c:v>
                </c:pt>
                <c:pt idx="33520">
                  <c:v>43629.760416666599</c:v>
                </c:pt>
                <c:pt idx="33521">
                  <c:v>43629.78125</c:v>
                </c:pt>
                <c:pt idx="33522">
                  <c:v>43629.802083333401</c:v>
                </c:pt>
                <c:pt idx="33523">
                  <c:v>43629.822916666599</c:v>
                </c:pt>
                <c:pt idx="33524">
                  <c:v>43629.84375</c:v>
                </c:pt>
                <c:pt idx="33525">
                  <c:v>43629.864583333401</c:v>
                </c:pt>
                <c:pt idx="33526">
                  <c:v>43629.885416666599</c:v>
                </c:pt>
                <c:pt idx="33527">
                  <c:v>43629.90625</c:v>
                </c:pt>
                <c:pt idx="33528">
                  <c:v>43629.927083333401</c:v>
                </c:pt>
                <c:pt idx="33529">
                  <c:v>43629.947916666599</c:v>
                </c:pt>
                <c:pt idx="33530">
                  <c:v>43629.96875</c:v>
                </c:pt>
                <c:pt idx="33531">
                  <c:v>43629.989583333401</c:v>
                </c:pt>
                <c:pt idx="33532">
                  <c:v>43630.010416666599</c:v>
                </c:pt>
                <c:pt idx="33533">
                  <c:v>43630.03125</c:v>
                </c:pt>
                <c:pt idx="33534">
                  <c:v>43630.052083333401</c:v>
                </c:pt>
                <c:pt idx="33535">
                  <c:v>43630.072916666599</c:v>
                </c:pt>
                <c:pt idx="33536">
                  <c:v>43630.09375</c:v>
                </c:pt>
                <c:pt idx="33537">
                  <c:v>43630.114583333401</c:v>
                </c:pt>
                <c:pt idx="33538">
                  <c:v>43630.135416666599</c:v>
                </c:pt>
                <c:pt idx="33539">
                  <c:v>43630.15625</c:v>
                </c:pt>
                <c:pt idx="33540">
                  <c:v>43630.177083333401</c:v>
                </c:pt>
                <c:pt idx="33541">
                  <c:v>43630.197916666599</c:v>
                </c:pt>
                <c:pt idx="33542">
                  <c:v>43630.21875</c:v>
                </c:pt>
                <c:pt idx="33543">
                  <c:v>43630.239583333401</c:v>
                </c:pt>
                <c:pt idx="33544">
                  <c:v>43630.260416666599</c:v>
                </c:pt>
                <c:pt idx="33545">
                  <c:v>43630.28125</c:v>
                </c:pt>
                <c:pt idx="33546">
                  <c:v>43630.302083333401</c:v>
                </c:pt>
                <c:pt idx="33547">
                  <c:v>43630.322916666599</c:v>
                </c:pt>
                <c:pt idx="33548">
                  <c:v>43630.34375</c:v>
                </c:pt>
                <c:pt idx="33549">
                  <c:v>43630.364583333401</c:v>
                </c:pt>
                <c:pt idx="33550">
                  <c:v>43630.385416666599</c:v>
                </c:pt>
                <c:pt idx="33551">
                  <c:v>43630.40625</c:v>
                </c:pt>
                <c:pt idx="33552">
                  <c:v>43630.427083333401</c:v>
                </c:pt>
                <c:pt idx="33553">
                  <c:v>43630.447916666599</c:v>
                </c:pt>
                <c:pt idx="33554">
                  <c:v>43630.46875</c:v>
                </c:pt>
                <c:pt idx="33555">
                  <c:v>43630.489583333401</c:v>
                </c:pt>
                <c:pt idx="33556">
                  <c:v>43630.510416666599</c:v>
                </c:pt>
                <c:pt idx="33557">
                  <c:v>43630.53125</c:v>
                </c:pt>
                <c:pt idx="33558">
                  <c:v>43630.552083333401</c:v>
                </c:pt>
                <c:pt idx="33559">
                  <c:v>43630.572916666599</c:v>
                </c:pt>
                <c:pt idx="33560">
                  <c:v>43630.59375</c:v>
                </c:pt>
                <c:pt idx="33561">
                  <c:v>43630.614583333401</c:v>
                </c:pt>
                <c:pt idx="33562">
                  <c:v>43630.635416666599</c:v>
                </c:pt>
                <c:pt idx="33563">
                  <c:v>43630.65625</c:v>
                </c:pt>
                <c:pt idx="33564">
                  <c:v>43630.677083333401</c:v>
                </c:pt>
                <c:pt idx="33565">
                  <c:v>43630.697916666599</c:v>
                </c:pt>
                <c:pt idx="33566">
                  <c:v>43630.71875</c:v>
                </c:pt>
                <c:pt idx="33567">
                  <c:v>43630.739583333401</c:v>
                </c:pt>
                <c:pt idx="33568">
                  <c:v>43630.760416666599</c:v>
                </c:pt>
                <c:pt idx="33569">
                  <c:v>43630.78125</c:v>
                </c:pt>
                <c:pt idx="33570">
                  <c:v>43630.802083333401</c:v>
                </c:pt>
                <c:pt idx="33571">
                  <c:v>43630.822916666599</c:v>
                </c:pt>
                <c:pt idx="33572">
                  <c:v>43630.84375</c:v>
                </c:pt>
                <c:pt idx="33573">
                  <c:v>43630.864583333401</c:v>
                </c:pt>
                <c:pt idx="33574">
                  <c:v>43630.885416666599</c:v>
                </c:pt>
                <c:pt idx="33575">
                  <c:v>43630.90625</c:v>
                </c:pt>
                <c:pt idx="33576">
                  <c:v>43630.927083333401</c:v>
                </c:pt>
                <c:pt idx="33577">
                  <c:v>43630.947916666599</c:v>
                </c:pt>
                <c:pt idx="33578">
                  <c:v>43630.96875</c:v>
                </c:pt>
                <c:pt idx="33579">
                  <c:v>43630.989583333401</c:v>
                </c:pt>
                <c:pt idx="33580">
                  <c:v>43631.010416666599</c:v>
                </c:pt>
                <c:pt idx="33581">
                  <c:v>43631.03125</c:v>
                </c:pt>
                <c:pt idx="33582">
                  <c:v>43631.052083333401</c:v>
                </c:pt>
                <c:pt idx="33583">
                  <c:v>43631.072916666599</c:v>
                </c:pt>
                <c:pt idx="33584">
                  <c:v>43631.09375</c:v>
                </c:pt>
                <c:pt idx="33585">
                  <c:v>43631.114583333401</c:v>
                </c:pt>
                <c:pt idx="33586">
                  <c:v>43631.135416666599</c:v>
                </c:pt>
                <c:pt idx="33587">
                  <c:v>43631.15625</c:v>
                </c:pt>
                <c:pt idx="33588">
                  <c:v>43631.177083333401</c:v>
                </c:pt>
                <c:pt idx="33589">
                  <c:v>43631.197916666599</c:v>
                </c:pt>
                <c:pt idx="33590">
                  <c:v>43631.21875</c:v>
                </c:pt>
                <c:pt idx="33591">
                  <c:v>43631.239583333401</c:v>
                </c:pt>
                <c:pt idx="33592">
                  <c:v>43631.260416666599</c:v>
                </c:pt>
                <c:pt idx="33593">
                  <c:v>43631.28125</c:v>
                </c:pt>
                <c:pt idx="33594">
                  <c:v>43631.302083333401</c:v>
                </c:pt>
                <c:pt idx="33595">
                  <c:v>43631.322916666599</c:v>
                </c:pt>
                <c:pt idx="33596">
                  <c:v>43631.34375</c:v>
                </c:pt>
                <c:pt idx="33597">
                  <c:v>43631.364583333401</c:v>
                </c:pt>
                <c:pt idx="33598">
                  <c:v>43631.385416666599</c:v>
                </c:pt>
                <c:pt idx="33599">
                  <c:v>43631.40625</c:v>
                </c:pt>
                <c:pt idx="33600">
                  <c:v>43631.427083333401</c:v>
                </c:pt>
                <c:pt idx="33601">
                  <c:v>43631.447916666599</c:v>
                </c:pt>
                <c:pt idx="33602">
                  <c:v>43631.46875</c:v>
                </c:pt>
                <c:pt idx="33603">
                  <c:v>43631.489583333401</c:v>
                </c:pt>
                <c:pt idx="33604">
                  <c:v>43631.510416666599</c:v>
                </c:pt>
                <c:pt idx="33605">
                  <c:v>43631.53125</c:v>
                </c:pt>
                <c:pt idx="33606">
                  <c:v>43631.552083333401</c:v>
                </c:pt>
                <c:pt idx="33607">
                  <c:v>43631.572916666599</c:v>
                </c:pt>
                <c:pt idx="33608">
                  <c:v>43631.59375</c:v>
                </c:pt>
                <c:pt idx="33609">
                  <c:v>43631.614583333401</c:v>
                </c:pt>
                <c:pt idx="33610">
                  <c:v>43631.635416666599</c:v>
                </c:pt>
                <c:pt idx="33611">
                  <c:v>43631.65625</c:v>
                </c:pt>
                <c:pt idx="33612">
                  <c:v>43631.677083333401</c:v>
                </c:pt>
                <c:pt idx="33613">
                  <c:v>43631.697916666599</c:v>
                </c:pt>
                <c:pt idx="33614">
                  <c:v>43631.71875</c:v>
                </c:pt>
                <c:pt idx="33615">
                  <c:v>43631.739583333401</c:v>
                </c:pt>
                <c:pt idx="33616">
                  <c:v>43631.760416666599</c:v>
                </c:pt>
                <c:pt idx="33617">
                  <c:v>43631.78125</c:v>
                </c:pt>
                <c:pt idx="33618">
                  <c:v>43631.802083333401</c:v>
                </c:pt>
                <c:pt idx="33619">
                  <c:v>43631.822916666599</c:v>
                </c:pt>
                <c:pt idx="33620">
                  <c:v>43631.84375</c:v>
                </c:pt>
                <c:pt idx="33621">
                  <c:v>43631.864583333401</c:v>
                </c:pt>
                <c:pt idx="33622">
                  <c:v>43631.885416666599</c:v>
                </c:pt>
                <c:pt idx="33623">
                  <c:v>43631.90625</c:v>
                </c:pt>
                <c:pt idx="33624">
                  <c:v>43631.927083333401</c:v>
                </c:pt>
                <c:pt idx="33625">
                  <c:v>43631.947916666599</c:v>
                </c:pt>
                <c:pt idx="33626">
                  <c:v>43631.96875</c:v>
                </c:pt>
                <c:pt idx="33627">
                  <c:v>43631.989583333401</c:v>
                </c:pt>
                <c:pt idx="33628">
                  <c:v>43632.010416666599</c:v>
                </c:pt>
                <c:pt idx="33629">
                  <c:v>43632.03125</c:v>
                </c:pt>
                <c:pt idx="33630">
                  <c:v>43632.052083333401</c:v>
                </c:pt>
                <c:pt idx="33631">
                  <c:v>43632.072916666599</c:v>
                </c:pt>
                <c:pt idx="33632">
                  <c:v>43632.09375</c:v>
                </c:pt>
                <c:pt idx="33633">
                  <c:v>43632.114583333401</c:v>
                </c:pt>
                <c:pt idx="33634">
                  <c:v>43632.135416666599</c:v>
                </c:pt>
                <c:pt idx="33635">
                  <c:v>43632.15625</c:v>
                </c:pt>
                <c:pt idx="33636">
                  <c:v>43632.177083333401</c:v>
                </c:pt>
                <c:pt idx="33637">
                  <c:v>43632.197916666599</c:v>
                </c:pt>
                <c:pt idx="33638">
                  <c:v>43632.21875</c:v>
                </c:pt>
                <c:pt idx="33639">
                  <c:v>43632.239583333401</c:v>
                </c:pt>
                <c:pt idx="33640">
                  <c:v>43632.260416666599</c:v>
                </c:pt>
                <c:pt idx="33641">
                  <c:v>43632.28125</c:v>
                </c:pt>
                <c:pt idx="33642">
                  <c:v>43632.302083333401</c:v>
                </c:pt>
                <c:pt idx="33643">
                  <c:v>43632.322916666599</c:v>
                </c:pt>
                <c:pt idx="33644">
                  <c:v>43632.34375</c:v>
                </c:pt>
                <c:pt idx="33645">
                  <c:v>43632.364583333401</c:v>
                </c:pt>
                <c:pt idx="33646">
                  <c:v>43632.385416666599</c:v>
                </c:pt>
                <c:pt idx="33647">
                  <c:v>43632.40625</c:v>
                </c:pt>
                <c:pt idx="33648">
                  <c:v>43632.427083333401</c:v>
                </c:pt>
                <c:pt idx="33649">
                  <c:v>43632.447916666599</c:v>
                </c:pt>
                <c:pt idx="33650">
                  <c:v>43632.46875</c:v>
                </c:pt>
                <c:pt idx="33651">
                  <c:v>43632.489583333401</c:v>
                </c:pt>
                <c:pt idx="33652">
                  <c:v>43632.510416666599</c:v>
                </c:pt>
                <c:pt idx="33653">
                  <c:v>43632.53125</c:v>
                </c:pt>
                <c:pt idx="33654">
                  <c:v>43632.552083333401</c:v>
                </c:pt>
                <c:pt idx="33655">
                  <c:v>43632.572916666599</c:v>
                </c:pt>
                <c:pt idx="33656">
                  <c:v>43632.59375</c:v>
                </c:pt>
                <c:pt idx="33657">
                  <c:v>43632.614583333401</c:v>
                </c:pt>
                <c:pt idx="33658">
                  <c:v>43632.635416666599</c:v>
                </c:pt>
                <c:pt idx="33659">
                  <c:v>43632.65625</c:v>
                </c:pt>
                <c:pt idx="33660">
                  <c:v>43632.677083333401</c:v>
                </c:pt>
                <c:pt idx="33661">
                  <c:v>43632.697916666599</c:v>
                </c:pt>
                <c:pt idx="33662">
                  <c:v>43632.71875</c:v>
                </c:pt>
                <c:pt idx="33663">
                  <c:v>43632.739583333401</c:v>
                </c:pt>
                <c:pt idx="33664">
                  <c:v>43632.760416666599</c:v>
                </c:pt>
                <c:pt idx="33665">
                  <c:v>43632.78125</c:v>
                </c:pt>
                <c:pt idx="33666">
                  <c:v>43632.802083333401</c:v>
                </c:pt>
                <c:pt idx="33667">
                  <c:v>43632.822916666599</c:v>
                </c:pt>
                <c:pt idx="33668">
                  <c:v>43632.84375</c:v>
                </c:pt>
                <c:pt idx="33669">
                  <c:v>43632.864583333401</c:v>
                </c:pt>
                <c:pt idx="33670">
                  <c:v>43632.885416666599</c:v>
                </c:pt>
                <c:pt idx="33671">
                  <c:v>43632.90625</c:v>
                </c:pt>
                <c:pt idx="33672">
                  <c:v>43632.927083333401</c:v>
                </c:pt>
                <c:pt idx="33673">
                  <c:v>43632.947916666599</c:v>
                </c:pt>
                <c:pt idx="33674">
                  <c:v>43632.96875</c:v>
                </c:pt>
                <c:pt idx="33675">
                  <c:v>43632.989583333401</c:v>
                </c:pt>
                <c:pt idx="33676">
                  <c:v>43633.010416666599</c:v>
                </c:pt>
                <c:pt idx="33677">
                  <c:v>43633.03125</c:v>
                </c:pt>
                <c:pt idx="33678">
                  <c:v>43633.052083333401</c:v>
                </c:pt>
                <c:pt idx="33679">
                  <c:v>43633.072916666599</c:v>
                </c:pt>
                <c:pt idx="33680">
                  <c:v>43633.09375</c:v>
                </c:pt>
                <c:pt idx="33681">
                  <c:v>43633.114583333401</c:v>
                </c:pt>
                <c:pt idx="33682">
                  <c:v>43633.135416666599</c:v>
                </c:pt>
                <c:pt idx="33683">
                  <c:v>43633.15625</c:v>
                </c:pt>
                <c:pt idx="33684">
                  <c:v>43633.177083333401</c:v>
                </c:pt>
                <c:pt idx="33685">
                  <c:v>43633.197916666599</c:v>
                </c:pt>
                <c:pt idx="33686">
                  <c:v>43633.21875</c:v>
                </c:pt>
                <c:pt idx="33687">
                  <c:v>43633.239583333401</c:v>
                </c:pt>
                <c:pt idx="33688">
                  <c:v>43633.260416666599</c:v>
                </c:pt>
                <c:pt idx="33689">
                  <c:v>43633.28125</c:v>
                </c:pt>
                <c:pt idx="33690">
                  <c:v>43633.302083333401</c:v>
                </c:pt>
                <c:pt idx="33691">
                  <c:v>43633.322916666599</c:v>
                </c:pt>
                <c:pt idx="33692">
                  <c:v>43633.34375</c:v>
                </c:pt>
                <c:pt idx="33693">
                  <c:v>43633.364583333401</c:v>
                </c:pt>
                <c:pt idx="33694">
                  <c:v>43633.385416666599</c:v>
                </c:pt>
                <c:pt idx="33695">
                  <c:v>43633.40625</c:v>
                </c:pt>
                <c:pt idx="33696">
                  <c:v>43633.427083333401</c:v>
                </c:pt>
                <c:pt idx="33697">
                  <c:v>43633.447916666599</c:v>
                </c:pt>
                <c:pt idx="33698">
                  <c:v>43633.46875</c:v>
                </c:pt>
                <c:pt idx="33699">
                  <c:v>43633.489583333401</c:v>
                </c:pt>
                <c:pt idx="33700">
                  <c:v>43633.510416666599</c:v>
                </c:pt>
                <c:pt idx="33701">
                  <c:v>43633.53125</c:v>
                </c:pt>
                <c:pt idx="33702">
                  <c:v>43633.552083333401</c:v>
                </c:pt>
                <c:pt idx="33703">
                  <c:v>43633.572916666599</c:v>
                </c:pt>
                <c:pt idx="33704">
                  <c:v>43633.59375</c:v>
                </c:pt>
                <c:pt idx="33705">
                  <c:v>43633.614583333401</c:v>
                </c:pt>
                <c:pt idx="33706">
                  <c:v>43633.635416666599</c:v>
                </c:pt>
                <c:pt idx="33707">
                  <c:v>43633.65625</c:v>
                </c:pt>
                <c:pt idx="33708">
                  <c:v>43633.677083333401</c:v>
                </c:pt>
                <c:pt idx="33709">
                  <c:v>43633.697916666599</c:v>
                </c:pt>
                <c:pt idx="33710">
                  <c:v>43633.71875</c:v>
                </c:pt>
                <c:pt idx="33711">
                  <c:v>43633.739583333401</c:v>
                </c:pt>
                <c:pt idx="33712">
                  <c:v>43633.760416666599</c:v>
                </c:pt>
                <c:pt idx="33713">
                  <c:v>43633.78125</c:v>
                </c:pt>
                <c:pt idx="33714">
                  <c:v>43633.802083333401</c:v>
                </c:pt>
                <c:pt idx="33715">
                  <c:v>43633.822916666599</c:v>
                </c:pt>
                <c:pt idx="33716">
                  <c:v>43633.84375</c:v>
                </c:pt>
                <c:pt idx="33717">
                  <c:v>43633.864583333401</c:v>
                </c:pt>
                <c:pt idx="33718">
                  <c:v>43633.885416666599</c:v>
                </c:pt>
                <c:pt idx="33719">
                  <c:v>43633.90625</c:v>
                </c:pt>
                <c:pt idx="33720">
                  <c:v>43633.927083333401</c:v>
                </c:pt>
                <c:pt idx="33721">
                  <c:v>43633.947916666599</c:v>
                </c:pt>
                <c:pt idx="33722">
                  <c:v>43633.96875</c:v>
                </c:pt>
                <c:pt idx="33723">
                  <c:v>43633.989583333401</c:v>
                </c:pt>
                <c:pt idx="33724">
                  <c:v>43634.010416666599</c:v>
                </c:pt>
                <c:pt idx="33725">
                  <c:v>43634.03125</c:v>
                </c:pt>
                <c:pt idx="33726">
                  <c:v>43634.052083333401</c:v>
                </c:pt>
                <c:pt idx="33727">
                  <c:v>43634.072916666599</c:v>
                </c:pt>
                <c:pt idx="33728">
                  <c:v>43634.09375</c:v>
                </c:pt>
                <c:pt idx="33729">
                  <c:v>43634.114583333401</c:v>
                </c:pt>
                <c:pt idx="33730">
                  <c:v>43634.135416666599</c:v>
                </c:pt>
                <c:pt idx="33731">
                  <c:v>43634.15625</c:v>
                </c:pt>
                <c:pt idx="33732">
                  <c:v>43634.177083333401</c:v>
                </c:pt>
                <c:pt idx="33733">
                  <c:v>43634.197916666599</c:v>
                </c:pt>
                <c:pt idx="33734">
                  <c:v>43634.21875</c:v>
                </c:pt>
                <c:pt idx="33735">
                  <c:v>43634.239583333401</c:v>
                </c:pt>
                <c:pt idx="33736">
                  <c:v>43634.260416666599</c:v>
                </c:pt>
                <c:pt idx="33737">
                  <c:v>43634.28125</c:v>
                </c:pt>
                <c:pt idx="33738">
                  <c:v>43634.302083333401</c:v>
                </c:pt>
                <c:pt idx="33739">
                  <c:v>43634.322916666599</c:v>
                </c:pt>
                <c:pt idx="33740">
                  <c:v>43634.34375</c:v>
                </c:pt>
                <c:pt idx="33741">
                  <c:v>43634.364583333401</c:v>
                </c:pt>
                <c:pt idx="33742">
                  <c:v>43634.385416666599</c:v>
                </c:pt>
                <c:pt idx="33743">
                  <c:v>43634.40625</c:v>
                </c:pt>
                <c:pt idx="33744">
                  <c:v>43634.427083333401</c:v>
                </c:pt>
                <c:pt idx="33745">
                  <c:v>43634.447916666599</c:v>
                </c:pt>
                <c:pt idx="33746">
                  <c:v>43634.46875</c:v>
                </c:pt>
                <c:pt idx="33747">
                  <c:v>43634.489583333401</c:v>
                </c:pt>
                <c:pt idx="33748">
                  <c:v>43634.510416666599</c:v>
                </c:pt>
                <c:pt idx="33749">
                  <c:v>43634.53125</c:v>
                </c:pt>
                <c:pt idx="33750">
                  <c:v>43634.552083333401</c:v>
                </c:pt>
                <c:pt idx="33751">
                  <c:v>43634.572916666599</c:v>
                </c:pt>
                <c:pt idx="33752">
                  <c:v>43634.59375</c:v>
                </c:pt>
                <c:pt idx="33753">
                  <c:v>43634.614583333401</c:v>
                </c:pt>
                <c:pt idx="33754">
                  <c:v>43634.635416666599</c:v>
                </c:pt>
                <c:pt idx="33755">
                  <c:v>43634.65625</c:v>
                </c:pt>
                <c:pt idx="33756">
                  <c:v>43634.677083333401</c:v>
                </c:pt>
                <c:pt idx="33757">
                  <c:v>43634.697916666599</c:v>
                </c:pt>
                <c:pt idx="33758">
                  <c:v>43634.71875</c:v>
                </c:pt>
                <c:pt idx="33759">
                  <c:v>43634.739583333401</c:v>
                </c:pt>
                <c:pt idx="33760">
                  <c:v>43634.760416666599</c:v>
                </c:pt>
                <c:pt idx="33761">
                  <c:v>43634.78125</c:v>
                </c:pt>
                <c:pt idx="33762">
                  <c:v>43634.802083333401</c:v>
                </c:pt>
                <c:pt idx="33763">
                  <c:v>43634.822916666599</c:v>
                </c:pt>
                <c:pt idx="33764">
                  <c:v>43634.84375</c:v>
                </c:pt>
                <c:pt idx="33765">
                  <c:v>43634.864583333401</c:v>
                </c:pt>
                <c:pt idx="33766">
                  <c:v>43634.885416666599</c:v>
                </c:pt>
                <c:pt idx="33767">
                  <c:v>43634.90625</c:v>
                </c:pt>
                <c:pt idx="33768">
                  <c:v>43634.927083333401</c:v>
                </c:pt>
                <c:pt idx="33769">
                  <c:v>43634.947916666599</c:v>
                </c:pt>
                <c:pt idx="33770">
                  <c:v>43634.96875</c:v>
                </c:pt>
                <c:pt idx="33771">
                  <c:v>43634.989583333401</c:v>
                </c:pt>
                <c:pt idx="33772">
                  <c:v>43635.010416666599</c:v>
                </c:pt>
                <c:pt idx="33773">
                  <c:v>43635.03125</c:v>
                </c:pt>
                <c:pt idx="33774">
                  <c:v>43635.052083333401</c:v>
                </c:pt>
                <c:pt idx="33775">
                  <c:v>43635.072916666599</c:v>
                </c:pt>
                <c:pt idx="33776">
                  <c:v>43635.09375</c:v>
                </c:pt>
                <c:pt idx="33777">
                  <c:v>43635.114583333401</c:v>
                </c:pt>
                <c:pt idx="33778">
                  <c:v>43635.135416666599</c:v>
                </c:pt>
                <c:pt idx="33779">
                  <c:v>43635.15625</c:v>
                </c:pt>
                <c:pt idx="33780">
                  <c:v>43635.177083333401</c:v>
                </c:pt>
                <c:pt idx="33781">
                  <c:v>43635.197916666599</c:v>
                </c:pt>
                <c:pt idx="33782">
                  <c:v>43635.21875</c:v>
                </c:pt>
                <c:pt idx="33783">
                  <c:v>43635.239583333401</c:v>
                </c:pt>
                <c:pt idx="33784">
                  <c:v>43635.260416666599</c:v>
                </c:pt>
                <c:pt idx="33785">
                  <c:v>43635.28125</c:v>
                </c:pt>
                <c:pt idx="33786">
                  <c:v>43635.302083333401</c:v>
                </c:pt>
                <c:pt idx="33787">
                  <c:v>43635.322916666599</c:v>
                </c:pt>
                <c:pt idx="33788">
                  <c:v>43635.34375</c:v>
                </c:pt>
                <c:pt idx="33789">
                  <c:v>43635.364583333401</c:v>
                </c:pt>
                <c:pt idx="33790">
                  <c:v>43635.385416666599</c:v>
                </c:pt>
                <c:pt idx="33791">
                  <c:v>43635.40625</c:v>
                </c:pt>
                <c:pt idx="33792">
                  <c:v>43635.427083333401</c:v>
                </c:pt>
                <c:pt idx="33793">
                  <c:v>43635.447916666599</c:v>
                </c:pt>
                <c:pt idx="33794">
                  <c:v>43635.46875</c:v>
                </c:pt>
                <c:pt idx="33795">
                  <c:v>43635.489583333401</c:v>
                </c:pt>
                <c:pt idx="33796">
                  <c:v>43635.510416666599</c:v>
                </c:pt>
                <c:pt idx="33797">
                  <c:v>43635.53125</c:v>
                </c:pt>
                <c:pt idx="33798">
                  <c:v>43635.552083333401</c:v>
                </c:pt>
                <c:pt idx="33799">
                  <c:v>43635.572916666599</c:v>
                </c:pt>
                <c:pt idx="33800">
                  <c:v>43635.59375</c:v>
                </c:pt>
                <c:pt idx="33801">
                  <c:v>43635.614583333401</c:v>
                </c:pt>
                <c:pt idx="33802">
                  <c:v>43635.635416666599</c:v>
                </c:pt>
                <c:pt idx="33803">
                  <c:v>43635.65625</c:v>
                </c:pt>
                <c:pt idx="33804">
                  <c:v>43635.677083333401</c:v>
                </c:pt>
                <c:pt idx="33805">
                  <c:v>43635.697916666599</c:v>
                </c:pt>
                <c:pt idx="33806">
                  <c:v>43635.71875</c:v>
                </c:pt>
                <c:pt idx="33807">
                  <c:v>43635.739583333401</c:v>
                </c:pt>
                <c:pt idx="33808">
                  <c:v>43635.760416666599</c:v>
                </c:pt>
                <c:pt idx="33809">
                  <c:v>43635.78125</c:v>
                </c:pt>
                <c:pt idx="33810">
                  <c:v>43635.802083333401</c:v>
                </c:pt>
                <c:pt idx="33811">
                  <c:v>43635.822916666599</c:v>
                </c:pt>
                <c:pt idx="33812">
                  <c:v>43635.84375</c:v>
                </c:pt>
                <c:pt idx="33813">
                  <c:v>43635.864583333401</c:v>
                </c:pt>
                <c:pt idx="33814">
                  <c:v>43635.885416666599</c:v>
                </c:pt>
                <c:pt idx="33815">
                  <c:v>43635.90625</c:v>
                </c:pt>
                <c:pt idx="33816">
                  <c:v>43635.927083333401</c:v>
                </c:pt>
                <c:pt idx="33817">
                  <c:v>43635.947916666599</c:v>
                </c:pt>
                <c:pt idx="33818">
                  <c:v>43635.96875</c:v>
                </c:pt>
                <c:pt idx="33819">
                  <c:v>43635.989583333401</c:v>
                </c:pt>
                <c:pt idx="33820">
                  <c:v>43636.010416666599</c:v>
                </c:pt>
                <c:pt idx="33821">
                  <c:v>43636.03125</c:v>
                </c:pt>
                <c:pt idx="33822">
                  <c:v>43636.052083333401</c:v>
                </c:pt>
                <c:pt idx="33823">
                  <c:v>43636.072916666599</c:v>
                </c:pt>
                <c:pt idx="33824">
                  <c:v>43636.09375</c:v>
                </c:pt>
                <c:pt idx="33825">
                  <c:v>43636.114583333401</c:v>
                </c:pt>
                <c:pt idx="33826">
                  <c:v>43636.135416666599</c:v>
                </c:pt>
                <c:pt idx="33827">
                  <c:v>43636.15625</c:v>
                </c:pt>
                <c:pt idx="33828">
                  <c:v>43636.177083333401</c:v>
                </c:pt>
                <c:pt idx="33829">
                  <c:v>43636.197916666599</c:v>
                </c:pt>
                <c:pt idx="33830">
                  <c:v>43636.21875</c:v>
                </c:pt>
                <c:pt idx="33831">
                  <c:v>43636.239583333401</c:v>
                </c:pt>
                <c:pt idx="33832">
                  <c:v>43636.260416666599</c:v>
                </c:pt>
                <c:pt idx="33833">
                  <c:v>43636.28125</c:v>
                </c:pt>
                <c:pt idx="33834">
                  <c:v>43636.302083333401</c:v>
                </c:pt>
                <c:pt idx="33835">
                  <c:v>43636.322916666599</c:v>
                </c:pt>
                <c:pt idx="33836">
                  <c:v>43636.34375</c:v>
                </c:pt>
                <c:pt idx="33837">
                  <c:v>43636.364583333401</c:v>
                </c:pt>
                <c:pt idx="33838">
                  <c:v>43636.385416666599</c:v>
                </c:pt>
                <c:pt idx="33839">
                  <c:v>43636.40625</c:v>
                </c:pt>
                <c:pt idx="33840">
                  <c:v>43636.427083333401</c:v>
                </c:pt>
                <c:pt idx="33841">
                  <c:v>43636.447916666599</c:v>
                </c:pt>
                <c:pt idx="33842">
                  <c:v>43636.46875</c:v>
                </c:pt>
                <c:pt idx="33843">
                  <c:v>43636.489583333401</c:v>
                </c:pt>
                <c:pt idx="33844">
                  <c:v>43636.510416666599</c:v>
                </c:pt>
                <c:pt idx="33845">
                  <c:v>43636.53125</c:v>
                </c:pt>
                <c:pt idx="33846">
                  <c:v>43636.552083333401</c:v>
                </c:pt>
                <c:pt idx="33847">
                  <c:v>43636.572916666599</c:v>
                </c:pt>
                <c:pt idx="33848">
                  <c:v>43636.59375</c:v>
                </c:pt>
                <c:pt idx="33849">
                  <c:v>43636.614583333401</c:v>
                </c:pt>
                <c:pt idx="33850">
                  <c:v>43636.635416666599</c:v>
                </c:pt>
                <c:pt idx="33851">
                  <c:v>43636.65625</c:v>
                </c:pt>
                <c:pt idx="33852">
                  <c:v>43636.677083333401</c:v>
                </c:pt>
                <c:pt idx="33853">
                  <c:v>43636.697916666599</c:v>
                </c:pt>
                <c:pt idx="33854">
                  <c:v>43636.71875</c:v>
                </c:pt>
                <c:pt idx="33855">
                  <c:v>43636.739583333401</c:v>
                </c:pt>
                <c:pt idx="33856">
                  <c:v>43636.760416666599</c:v>
                </c:pt>
                <c:pt idx="33857">
                  <c:v>43636.78125</c:v>
                </c:pt>
                <c:pt idx="33858">
                  <c:v>43636.802083333401</c:v>
                </c:pt>
                <c:pt idx="33859">
                  <c:v>43636.822916666599</c:v>
                </c:pt>
                <c:pt idx="33860">
                  <c:v>43636.84375</c:v>
                </c:pt>
                <c:pt idx="33861">
                  <c:v>43636.864583333401</c:v>
                </c:pt>
                <c:pt idx="33862">
                  <c:v>43636.885416666599</c:v>
                </c:pt>
                <c:pt idx="33863">
                  <c:v>43636.90625</c:v>
                </c:pt>
                <c:pt idx="33864">
                  <c:v>43636.927083333401</c:v>
                </c:pt>
                <c:pt idx="33865">
                  <c:v>43636.947916666599</c:v>
                </c:pt>
                <c:pt idx="33866">
                  <c:v>43636.96875</c:v>
                </c:pt>
                <c:pt idx="33867">
                  <c:v>43636.989583333401</c:v>
                </c:pt>
                <c:pt idx="33868">
                  <c:v>43637.010416666599</c:v>
                </c:pt>
                <c:pt idx="33869">
                  <c:v>43637.03125</c:v>
                </c:pt>
                <c:pt idx="33870">
                  <c:v>43637.052083333401</c:v>
                </c:pt>
                <c:pt idx="33871">
                  <c:v>43637.072916666599</c:v>
                </c:pt>
                <c:pt idx="33872">
                  <c:v>43637.09375</c:v>
                </c:pt>
                <c:pt idx="33873">
                  <c:v>43637.114583333401</c:v>
                </c:pt>
                <c:pt idx="33874">
                  <c:v>43637.135416666599</c:v>
                </c:pt>
                <c:pt idx="33875">
                  <c:v>43637.15625</c:v>
                </c:pt>
                <c:pt idx="33876">
                  <c:v>43637.177083333401</c:v>
                </c:pt>
                <c:pt idx="33877">
                  <c:v>43637.197916666599</c:v>
                </c:pt>
                <c:pt idx="33878">
                  <c:v>43637.21875</c:v>
                </c:pt>
                <c:pt idx="33879">
                  <c:v>43637.239583333401</c:v>
                </c:pt>
                <c:pt idx="33880">
                  <c:v>43637.260416666599</c:v>
                </c:pt>
                <c:pt idx="33881">
                  <c:v>43637.28125</c:v>
                </c:pt>
                <c:pt idx="33882">
                  <c:v>43637.302083333401</c:v>
                </c:pt>
                <c:pt idx="33883">
                  <c:v>43637.322916666599</c:v>
                </c:pt>
                <c:pt idx="33884">
                  <c:v>43637.34375</c:v>
                </c:pt>
                <c:pt idx="33885">
                  <c:v>43637.364583333401</c:v>
                </c:pt>
                <c:pt idx="33886">
                  <c:v>43637.385416666599</c:v>
                </c:pt>
                <c:pt idx="33887">
                  <c:v>43637.40625</c:v>
                </c:pt>
                <c:pt idx="33888">
                  <c:v>43637.427083333401</c:v>
                </c:pt>
                <c:pt idx="33889">
                  <c:v>43637.447916666599</c:v>
                </c:pt>
                <c:pt idx="33890">
                  <c:v>43637.46875</c:v>
                </c:pt>
                <c:pt idx="33891">
                  <c:v>43637.489583333401</c:v>
                </c:pt>
                <c:pt idx="33892">
                  <c:v>43637.510416666599</c:v>
                </c:pt>
                <c:pt idx="33893">
                  <c:v>43637.53125</c:v>
                </c:pt>
                <c:pt idx="33894">
                  <c:v>43637.552083333401</c:v>
                </c:pt>
                <c:pt idx="33895">
                  <c:v>43637.572916666599</c:v>
                </c:pt>
                <c:pt idx="33896">
                  <c:v>43637.59375</c:v>
                </c:pt>
                <c:pt idx="33897">
                  <c:v>43637.614583333401</c:v>
                </c:pt>
                <c:pt idx="33898">
                  <c:v>43637.635416666599</c:v>
                </c:pt>
                <c:pt idx="33899">
                  <c:v>43637.65625</c:v>
                </c:pt>
                <c:pt idx="33900">
                  <c:v>43637.677083333401</c:v>
                </c:pt>
                <c:pt idx="33901">
                  <c:v>43637.697916666599</c:v>
                </c:pt>
                <c:pt idx="33902">
                  <c:v>43637.71875</c:v>
                </c:pt>
                <c:pt idx="33903">
                  <c:v>43637.739583333401</c:v>
                </c:pt>
                <c:pt idx="33904">
                  <c:v>43637.760416666599</c:v>
                </c:pt>
                <c:pt idx="33905">
                  <c:v>43637.78125</c:v>
                </c:pt>
                <c:pt idx="33906">
                  <c:v>43637.802083333401</c:v>
                </c:pt>
                <c:pt idx="33907">
                  <c:v>43637.822916666599</c:v>
                </c:pt>
                <c:pt idx="33908">
                  <c:v>43637.84375</c:v>
                </c:pt>
                <c:pt idx="33909">
                  <c:v>43637.864583333401</c:v>
                </c:pt>
                <c:pt idx="33910">
                  <c:v>43637.885416666599</c:v>
                </c:pt>
                <c:pt idx="33911">
                  <c:v>43637.90625</c:v>
                </c:pt>
                <c:pt idx="33912">
                  <c:v>43637.927083333401</c:v>
                </c:pt>
                <c:pt idx="33913">
                  <c:v>43637.947916666599</c:v>
                </c:pt>
                <c:pt idx="33914">
                  <c:v>43637.96875</c:v>
                </c:pt>
                <c:pt idx="33915">
                  <c:v>43637.989583333401</c:v>
                </c:pt>
                <c:pt idx="33916">
                  <c:v>43638.010416666599</c:v>
                </c:pt>
                <c:pt idx="33917">
                  <c:v>43638.03125</c:v>
                </c:pt>
                <c:pt idx="33918">
                  <c:v>43638.052083333401</c:v>
                </c:pt>
                <c:pt idx="33919">
                  <c:v>43638.072916666599</c:v>
                </c:pt>
                <c:pt idx="33920">
                  <c:v>43638.09375</c:v>
                </c:pt>
                <c:pt idx="33921">
                  <c:v>43638.114583333401</c:v>
                </c:pt>
                <c:pt idx="33922">
                  <c:v>43638.135416666599</c:v>
                </c:pt>
                <c:pt idx="33923">
                  <c:v>43638.15625</c:v>
                </c:pt>
                <c:pt idx="33924">
                  <c:v>43638.177083333401</c:v>
                </c:pt>
                <c:pt idx="33925">
                  <c:v>43638.197916666599</c:v>
                </c:pt>
                <c:pt idx="33926">
                  <c:v>43638.21875</c:v>
                </c:pt>
                <c:pt idx="33927">
                  <c:v>43638.239583333401</c:v>
                </c:pt>
                <c:pt idx="33928">
                  <c:v>43638.260416666599</c:v>
                </c:pt>
                <c:pt idx="33929">
                  <c:v>43638.28125</c:v>
                </c:pt>
                <c:pt idx="33930">
                  <c:v>43638.302083333401</c:v>
                </c:pt>
                <c:pt idx="33931">
                  <c:v>43638.322916666599</c:v>
                </c:pt>
                <c:pt idx="33932">
                  <c:v>43638.34375</c:v>
                </c:pt>
                <c:pt idx="33933">
                  <c:v>43638.364583333401</c:v>
                </c:pt>
                <c:pt idx="33934">
                  <c:v>43638.385416666599</c:v>
                </c:pt>
                <c:pt idx="33935">
                  <c:v>43638.40625</c:v>
                </c:pt>
                <c:pt idx="33936">
                  <c:v>43638.427083333401</c:v>
                </c:pt>
                <c:pt idx="33937">
                  <c:v>43638.447916666599</c:v>
                </c:pt>
                <c:pt idx="33938">
                  <c:v>43638.46875</c:v>
                </c:pt>
                <c:pt idx="33939">
                  <c:v>43638.489583333401</c:v>
                </c:pt>
                <c:pt idx="33940">
                  <c:v>43638.510416666599</c:v>
                </c:pt>
                <c:pt idx="33941">
                  <c:v>43638.53125</c:v>
                </c:pt>
                <c:pt idx="33942">
                  <c:v>43638.552083333401</c:v>
                </c:pt>
                <c:pt idx="33943">
                  <c:v>43638.572916666599</c:v>
                </c:pt>
                <c:pt idx="33944">
                  <c:v>43638.59375</c:v>
                </c:pt>
                <c:pt idx="33945">
                  <c:v>43638.614583333401</c:v>
                </c:pt>
                <c:pt idx="33946">
                  <c:v>43638.635416666599</c:v>
                </c:pt>
                <c:pt idx="33947">
                  <c:v>43638.65625</c:v>
                </c:pt>
                <c:pt idx="33948">
                  <c:v>43638.677083333401</c:v>
                </c:pt>
                <c:pt idx="33949">
                  <c:v>43638.697916666599</c:v>
                </c:pt>
                <c:pt idx="33950">
                  <c:v>43638.71875</c:v>
                </c:pt>
                <c:pt idx="33951">
                  <c:v>43638.739583333401</c:v>
                </c:pt>
                <c:pt idx="33952">
                  <c:v>43638.760416666599</c:v>
                </c:pt>
                <c:pt idx="33953">
                  <c:v>43638.78125</c:v>
                </c:pt>
                <c:pt idx="33954">
                  <c:v>43638.802083333401</c:v>
                </c:pt>
                <c:pt idx="33955">
                  <c:v>43638.822916666599</c:v>
                </c:pt>
                <c:pt idx="33956">
                  <c:v>43638.84375</c:v>
                </c:pt>
                <c:pt idx="33957">
                  <c:v>43638.864583333401</c:v>
                </c:pt>
                <c:pt idx="33958">
                  <c:v>43638.885416666599</c:v>
                </c:pt>
                <c:pt idx="33959">
                  <c:v>43638.90625</c:v>
                </c:pt>
                <c:pt idx="33960">
                  <c:v>43638.927083333401</c:v>
                </c:pt>
                <c:pt idx="33961">
                  <c:v>43638.947916666599</c:v>
                </c:pt>
                <c:pt idx="33962">
                  <c:v>43638.96875</c:v>
                </c:pt>
                <c:pt idx="33963">
                  <c:v>43638.989583333401</c:v>
                </c:pt>
                <c:pt idx="33964">
                  <c:v>43639.010416666599</c:v>
                </c:pt>
                <c:pt idx="33965">
                  <c:v>43639.03125</c:v>
                </c:pt>
                <c:pt idx="33966">
                  <c:v>43639.052083333401</c:v>
                </c:pt>
                <c:pt idx="33967">
                  <c:v>43639.072916666599</c:v>
                </c:pt>
                <c:pt idx="33968">
                  <c:v>43639.09375</c:v>
                </c:pt>
                <c:pt idx="33969">
                  <c:v>43639.114583333401</c:v>
                </c:pt>
                <c:pt idx="33970">
                  <c:v>43639.135416666599</c:v>
                </c:pt>
                <c:pt idx="33971">
                  <c:v>43639.15625</c:v>
                </c:pt>
                <c:pt idx="33972">
                  <c:v>43639.177083333401</c:v>
                </c:pt>
                <c:pt idx="33973">
                  <c:v>43639.197916666599</c:v>
                </c:pt>
                <c:pt idx="33974">
                  <c:v>43639.21875</c:v>
                </c:pt>
                <c:pt idx="33975">
                  <c:v>43639.239583333401</c:v>
                </c:pt>
                <c:pt idx="33976">
                  <c:v>43639.260416666599</c:v>
                </c:pt>
                <c:pt idx="33977">
                  <c:v>43639.28125</c:v>
                </c:pt>
                <c:pt idx="33978">
                  <c:v>43639.302083333401</c:v>
                </c:pt>
                <c:pt idx="33979">
                  <c:v>43639.322916666599</c:v>
                </c:pt>
                <c:pt idx="33980">
                  <c:v>43639.34375</c:v>
                </c:pt>
                <c:pt idx="33981">
                  <c:v>43639.364583333401</c:v>
                </c:pt>
                <c:pt idx="33982">
                  <c:v>43639.385416666599</c:v>
                </c:pt>
                <c:pt idx="33983">
                  <c:v>43639.40625</c:v>
                </c:pt>
                <c:pt idx="33984">
                  <c:v>43639.427083333401</c:v>
                </c:pt>
                <c:pt idx="33985">
                  <c:v>43639.447916666599</c:v>
                </c:pt>
                <c:pt idx="33986">
                  <c:v>43639.46875</c:v>
                </c:pt>
                <c:pt idx="33987">
                  <c:v>43639.489583333401</c:v>
                </c:pt>
                <c:pt idx="33988">
                  <c:v>43639.510416666599</c:v>
                </c:pt>
                <c:pt idx="33989">
                  <c:v>43639.53125</c:v>
                </c:pt>
                <c:pt idx="33990">
                  <c:v>43639.552083333401</c:v>
                </c:pt>
                <c:pt idx="33991">
                  <c:v>43639.572916666599</c:v>
                </c:pt>
                <c:pt idx="33992">
                  <c:v>43639.59375</c:v>
                </c:pt>
                <c:pt idx="33993">
                  <c:v>43639.614583333401</c:v>
                </c:pt>
                <c:pt idx="33994">
                  <c:v>43639.635416666599</c:v>
                </c:pt>
                <c:pt idx="33995">
                  <c:v>43639.65625</c:v>
                </c:pt>
                <c:pt idx="33996">
                  <c:v>43639.677083333401</c:v>
                </c:pt>
                <c:pt idx="33997">
                  <c:v>43639.697916666599</c:v>
                </c:pt>
                <c:pt idx="33998">
                  <c:v>43639.71875</c:v>
                </c:pt>
                <c:pt idx="33999">
                  <c:v>43639.739583333401</c:v>
                </c:pt>
                <c:pt idx="34000">
                  <c:v>43639.760416666599</c:v>
                </c:pt>
                <c:pt idx="34001">
                  <c:v>43639.78125</c:v>
                </c:pt>
                <c:pt idx="34002">
                  <c:v>43639.802083333401</c:v>
                </c:pt>
                <c:pt idx="34003">
                  <c:v>43639.822916666599</c:v>
                </c:pt>
                <c:pt idx="34004">
                  <c:v>43639.84375</c:v>
                </c:pt>
                <c:pt idx="34005">
                  <c:v>43639.864583333401</c:v>
                </c:pt>
                <c:pt idx="34006">
                  <c:v>43639.885416666599</c:v>
                </c:pt>
                <c:pt idx="34007">
                  <c:v>43639.90625</c:v>
                </c:pt>
                <c:pt idx="34008">
                  <c:v>43639.927083333401</c:v>
                </c:pt>
                <c:pt idx="34009">
                  <c:v>43639.947916666599</c:v>
                </c:pt>
                <c:pt idx="34010">
                  <c:v>43639.96875</c:v>
                </c:pt>
                <c:pt idx="34011">
                  <c:v>43639.989583333401</c:v>
                </c:pt>
                <c:pt idx="34012">
                  <c:v>43640.010416666599</c:v>
                </c:pt>
                <c:pt idx="34013">
                  <c:v>43640.03125</c:v>
                </c:pt>
                <c:pt idx="34014">
                  <c:v>43640.052083333401</c:v>
                </c:pt>
                <c:pt idx="34015">
                  <c:v>43640.072916666599</c:v>
                </c:pt>
                <c:pt idx="34016">
                  <c:v>43640.09375</c:v>
                </c:pt>
                <c:pt idx="34017">
                  <c:v>43640.114583333401</c:v>
                </c:pt>
                <c:pt idx="34018">
                  <c:v>43640.135416666599</c:v>
                </c:pt>
                <c:pt idx="34019">
                  <c:v>43640.15625</c:v>
                </c:pt>
                <c:pt idx="34020">
                  <c:v>43640.177083333401</c:v>
                </c:pt>
                <c:pt idx="34021">
                  <c:v>43640.197916666599</c:v>
                </c:pt>
                <c:pt idx="34022">
                  <c:v>43640.21875</c:v>
                </c:pt>
                <c:pt idx="34023">
                  <c:v>43640.239583333401</c:v>
                </c:pt>
                <c:pt idx="34024">
                  <c:v>43640.260416666599</c:v>
                </c:pt>
                <c:pt idx="34025">
                  <c:v>43640.28125</c:v>
                </c:pt>
                <c:pt idx="34026">
                  <c:v>43640.302083333401</c:v>
                </c:pt>
                <c:pt idx="34027">
                  <c:v>43640.322916666599</c:v>
                </c:pt>
                <c:pt idx="34028">
                  <c:v>43640.34375</c:v>
                </c:pt>
                <c:pt idx="34029">
                  <c:v>43640.364583333401</c:v>
                </c:pt>
                <c:pt idx="34030">
                  <c:v>43640.385416666599</c:v>
                </c:pt>
                <c:pt idx="34031">
                  <c:v>43640.40625</c:v>
                </c:pt>
                <c:pt idx="34032">
                  <c:v>43640.427083333401</c:v>
                </c:pt>
                <c:pt idx="34033">
                  <c:v>43640.447916666599</c:v>
                </c:pt>
                <c:pt idx="34034">
                  <c:v>43640.46875</c:v>
                </c:pt>
                <c:pt idx="34035">
                  <c:v>43640.489583333401</c:v>
                </c:pt>
                <c:pt idx="34036">
                  <c:v>43640.510416666599</c:v>
                </c:pt>
                <c:pt idx="34037">
                  <c:v>43640.53125</c:v>
                </c:pt>
                <c:pt idx="34038">
                  <c:v>43640.552083333401</c:v>
                </c:pt>
                <c:pt idx="34039">
                  <c:v>43640.572916666599</c:v>
                </c:pt>
                <c:pt idx="34040">
                  <c:v>43640.59375</c:v>
                </c:pt>
                <c:pt idx="34041">
                  <c:v>43640.614583333401</c:v>
                </c:pt>
                <c:pt idx="34042">
                  <c:v>43640.635416666599</c:v>
                </c:pt>
                <c:pt idx="34043">
                  <c:v>43640.65625</c:v>
                </c:pt>
                <c:pt idx="34044">
                  <c:v>43640.677083333401</c:v>
                </c:pt>
                <c:pt idx="34045">
                  <c:v>43640.697916666599</c:v>
                </c:pt>
                <c:pt idx="34046">
                  <c:v>43640.71875</c:v>
                </c:pt>
                <c:pt idx="34047">
                  <c:v>43640.739583333401</c:v>
                </c:pt>
                <c:pt idx="34048">
                  <c:v>43640.760416666599</c:v>
                </c:pt>
                <c:pt idx="34049">
                  <c:v>43640.78125</c:v>
                </c:pt>
                <c:pt idx="34050">
                  <c:v>43640.802083333401</c:v>
                </c:pt>
                <c:pt idx="34051">
                  <c:v>43640.822916666599</c:v>
                </c:pt>
                <c:pt idx="34052">
                  <c:v>43640.84375</c:v>
                </c:pt>
                <c:pt idx="34053">
                  <c:v>43640.864583333401</c:v>
                </c:pt>
                <c:pt idx="34054">
                  <c:v>43640.885416666599</c:v>
                </c:pt>
                <c:pt idx="34055">
                  <c:v>43640.90625</c:v>
                </c:pt>
                <c:pt idx="34056">
                  <c:v>43640.927083333401</c:v>
                </c:pt>
                <c:pt idx="34057">
                  <c:v>43640.947916666599</c:v>
                </c:pt>
                <c:pt idx="34058">
                  <c:v>43640.96875</c:v>
                </c:pt>
                <c:pt idx="34059">
                  <c:v>43640.989583333401</c:v>
                </c:pt>
                <c:pt idx="34060">
                  <c:v>43641.010416666599</c:v>
                </c:pt>
                <c:pt idx="34061">
                  <c:v>43641.03125</c:v>
                </c:pt>
                <c:pt idx="34062">
                  <c:v>43641.052083333401</c:v>
                </c:pt>
                <c:pt idx="34063">
                  <c:v>43641.072916666599</c:v>
                </c:pt>
                <c:pt idx="34064">
                  <c:v>43641.09375</c:v>
                </c:pt>
                <c:pt idx="34065">
                  <c:v>43641.114583333401</c:v>
                </c:pt>
                <c:pt idx="34066">
                  <c:v>43641.135416666599</c:v>
                </c:pt>
                <c:pt idx="34067">
                  <c:v>43641.15625</c:v>
                </c:pt>
                <c:pt idx="34068">
                  <c:v>43641.177083333401</c:v>
                </c:pt>
                <c:pt idx="34069">
                  <c:v>43641.197916666599</c:v>
                </c:pt>
                <c:pt idx="34070">
                  <c:v>43641.21875</c:v>
                </c:pt>
                <c:pt idx="34071">
                  <c:v>43641.239583333401</c:v>
                </c:pt>
                <c:pt idx="34072">
                  <c:v>43641.260416666599</c:v>
                </c:pt>
                <c:pt idx="34073">
                  <c:v>43641.28125</c:v>
                </c:pt>
                <c:pt idx="34074">
                  <c:v>43641.302083333401</c:v>
                </c:pt>
                <c:pt idx="34075">
                  <c:v>43641.322916666599</c:v>
                </c:pt>
                <c:pt idx="34076">
                  <c:v>43641.34375</c:v>
                </c:pt>
                <c:pt idx="34077">
                  <c:v>43641.364583333401</c:v>
                </c:pt>
                <c:pt idx="34078">
                  <c:v>43641.385416666599</c:v>
                </c:pt>
                <c:pt idx="34079">
                  <c:v>43641.40625</c:v>
                </c:pt>
                <c:pt idx="34080">
                  <c:v>43641.427083333401</c:v>
                </c:pt>
                <c:pt idx="34081">
                  <c:v>43641.447916666599</c:v>
                </c:pt>
                <c:pt idx="34082">
                  <c:v>43641.46875</c:v>
                </c:pt>
                <c:pt idx="34083">
                  <c:v>43641.489583333401</c:v>
                </c:pt>
                <c:pt idx="34084">
                  <c:v>43641.510416666599</c:v>
                </c:pt>
                <c:pt idx="34085">
                  <c:v>43641.53125</c:v>
                </c:pt>
                <c:pt idx="34086">
                  <c:v>43641.552083333401</c:v>
                </c:pt>
                <c:pt idx="34087">
                  <c:v>43641.572916666599</c:v>
                </c:pt>
                <c:pt idx="34088">
                  <c:v>43641.59375</c:v>
                </c:pt>
                <c:pt idx="34089">
                  <c:v>43641.614583333401</c:v>
                </c:pt>
                <c:pt idx="34090">
                  <c:v>43641.635416666599</c:v>
                </c:pt>
                <c:pt idx="34091">
                  <c:v>43641.65625</c:v>
                </c:pt>
                <c:pt idx="34092">
                  <c:v>43641.677083333401</c:v>
                </c:pt>
                <c:pt idx="34093">
                  <c:v>43641.697916666599</c:v>
                </c:pt>
                <c:pt idx="34094">
                  <c:v>43641.71875</c:v>
                </c:pt>
                <c:pt idx="34095">
                  <c:v>43641.739583333401</c:v>
                </c:pt>
                <c:pt idx="34096">
                  <c:v>43641.760416666599</c:v>
                </c:pt>
                <c:pt idx="34097">
                  <c:v>43641.78125</c:v>
                </c:pt>
                <c:pt idx="34098">
                  <c:v>43641.802083333401</c:v>
                </c:pt>
                <c:pt idx="34099">
                  <c:v>43641.822916666599</c:v>
                </c:pt>
                <c:pt idx="34100">
                  <c:v>43641.84375</c:v>
                </c:pt>
                <c:pt idx="34101">
                  <c:v>43641.864583333401</c:v>
                </c:pt>
                <c:pt idx="34102">
                  <c:v>43641.885416666599</c:v>
                </c:pt>
                <c:pt idx="34103">
                  <c:v>43641.90625</c:v>
                </c:pt>
                <c:pt idx="34104">
                  <c:v>43641.927083333401</c:v>
                </c:pt>
                <c:pt idx="34105">
                  <c:v>43641.947916666599</c:v>
                </c:pt>
                <c:pt idx="34106">
                  <c:v>43641.96875</c:v>
                </c:pt>
                <c:pt idx="34107">
                  <c:v>43641.989583333401</c:v>
                </c:pt>
                <c:pt idx="34108">
                  <c:v>43642.010416666599</c:v>
                </c:pt>
                <c:pt idx="34109">
                  <c:v>43642.03125</c:v>
                </c:pt>
                <c:pt idx="34110">
                  <c:v>43642.052083333401</c:v>
                </c:pt>
                <c:pt idx="34111">
                  <c:v>43642.072916666599</c:v>
                </c:pt>
                <c:pt idx="34112">
                  <c:v>43642.09375</c:v>
                </c:pt>
                <c:pt idx="34113">
                  <c:v>43642.114583333401</c:v>
                </c:pt>
                <c:pt idx="34114">
                  <c:v>43642.135416666599</c:v>
                </c:pt>
                <c:pt idx="34115">
                  <c:v>43642.15625</c:v>
                </c:pt>
                <c:pt idx="34116">
                  <c:v>43642.177083333401</c:v>
                </c:pt>
                <c:pt idx="34117">
                  <c:v>43642.197916666599</c:v>
                </c:pt>
                <c:pt idx="34118">
                  <c:v>43642.21875</c:v>
                </c:pt>
                <c:pt idx="34119">
                  <c:v>43642.239583333401</c:v>
                </c:pt>
                <c:pt idx="34120">
                  <c:v>43642.260416666599</c:v>
                </c:pt>
                <c:pt idx="34121">
                  <c:v>43642.28125</c:v>
                </c:pt>
                <c:pt idx="34122">
                  <c:v>43642.302083333401</c:v>
                </c:pt>
                <c:pt idx="34123">
                  <c:v>43642.322916666599</c:v>
                </c:pt>
                <c:pt idx="34124">
                  <c:v>43642.34375</c:v>
                </c:pt>
                <c:pt idx="34125">
                  <c:v>43642.364583333401</c:v>
                </c:pt>
                <c:pt idx="34126">
                  <c:v>43642.385416666599</c:v>
                </c:pt>
                <c:pt idx="34127">
                  <c:v>43642.40625</c:v>
                </c:pt>
                <c:pt idx="34128">
                  <c:v>43642.427083333401</c:v>
                </c:pt>
                <c:pt idx="34129">
                  <c:v>43642.447916666599</c:v>
                </c:pt>
                <c:pt idx="34130">
                  <c:v>43642.46875</c:v>
                </c:pt>
                <c:pt idx="34131">
                  <c:v>43642.489583333401</c:v>
                </c:pt>
                <c:pt idx="34132">
                  <c:v>43642.510416666599</c:v>
                </c:pt>
                <c:pt idx="34133">
                  <c:v>43642.53125</c:v>
                </c:pt>
                <c:pt idx="34134">
                  <c:v>43642.552083333401</c:v>
                </c:pt>
                <c:pt idx="34135">
                  <c:v>43642.572916666599</c:v>
                </c:pt>
                <c:pt idx="34136">
                  <c:v>43642.59375</c:v>
                </c:pt>
                <c:pt idx="34137">
                  <c:v>43642.614583333401</c:v>
                </c:pt>
                <c:pt idx="34138">
                  <c:v>43642.635416666599</c:v>
                </c:pt>
                <c:pt idx="34139">
                  <c:v>43642.65625</c:v>
                </c:pt>
                <c:pt idx="34140">
                  <c:v>43642.677083333401</c:v>
                </c:pt>
                <c:pt idx="34141">
                  <c:v>43642.697916666599</c:v>
                </c:pt>
                <c:pt idx="34142">
                  <c:v>43642.71875</c:v>
                </c:pt>
                <c:pt idx="34143">
                  <c:v>43642.739583333401</c:v>
                </c:pt>
                <c:pt idx="34144">
                  <c:v>43642.760416666599</c:v>
                </c:pt>
                <c:pt idx="34145">
                  <c:v>43642.78125</c:v>
                </c:pt>
                <c:pt idx="34146">
                  <c:v>43642.802083333401</c:v>
                </c:pt>
                <c:pt idx="34147">
                  <c:v>43642.822916666599</c:v>
                </c:pt>
                <c:pt idx="34148">
                  <c:v>43642.84375</c:v>
                </c:pt>
                <c:pt idx="34149">
                  <c:v>43642.864583333401</c:v>
                </c:pt>
                <c:pt idx="34150">
                  <c:v>43642.885416666599</c:v>
                </c:pt>
                <c:pt idx="34151">
                  <c:v>43642.90625</c:v>
                </c:pt>
                <c:pt idx="34152">
                  <c:v>43642.927083333401</c:v>
                </c:pt>
                <c:pt idx="34153">
                  <c:v>43642.947916666599</c:v>
                </c:pt>
                <c:pt idx="34154">
                  <c:v>43642.96875</c:v>
                </c:pt>
                <c:pt idx="34155">
                  <c:v>43642.989583333401</c:v>
                </c:pt>
                <c:pt idx="34156">
                  <c:v>43643.010416666599</c:v>
                </c:pt>
                <c:pt idx="34157">
                  <c:v>43643.03125</c:v>
                </c:pt>
                <c:pt idx="34158">
                  <c:v>43643.052083333401</c:v>
                </c:pt>
                <c:pt idx="34159">
                  <c:v>43643.072916666599</c:v>
                </c:pt>
                <c:pt idx="34160">
                  <c:v>43643.09375</c:v>
                </c:pt>
                <c:pt idx="34161">
                  <c:v>43643.114583333401</c:v>
                </c:pt>
                <c:pt idx="34162">
                  <c:v>43643.135416666599</c:v>
                </c:pt>
                <c:pt idx="34163">
                  <c:v>43643.15625</c:v>
                </c:pt>
                <c:pt idx="34164">
                  <c:v>43643.177083333401</c:v>
                </c:pt>
                <c:pt idx="34165">
                  <c:v>43643.197916666599</c:v>
                </c:pt>
                <c:pt idx="34166">
                  <c:v>43643.21875</c:v>
                </c:pt>
                <c:pt idx="34167">
                  <c:v>43643.239583333401</c:v>
                </c:pt>
                <c:pt idx="34168">
                  <c:v>43643.260416666599</c:v>
                </c:pt>
                <c:pt idx="34169">
                  <c:v>43643.28125</c:v>
                </c:pt>
                <c:pt idx="34170">
                  <c:v>43643.302083333401</c:v>
                </c:pt>
                <c:pt idx="34171">
                  <c:v>43643.322916666599</c:v>
                </c:pt>
                <c:pt idx="34172">
                  <c:v>43643.34375</c:v>
                </c:pt>
                <c:pt idx="34173">
                  <c:v>43643.364583333401</c:v>
                </c:pt>
                <c:pt idx="34174">
                  <c:v>43643.385416666599</c:v>
                </c:pt>
                <c:pt idx="34175">
                  <c:v>43643.40625</c:v>
                </c:pt>
                <c:pt idx="34176">
                  <c:v>43643.427083333401</c:v>
                </c:pt>
                <c:pt idx="34177">
                  <c:v>43643.447916666599</c:v>
                </c:pt>
                <c:pt idx="34178">
                  <c:v>43643.46875</c:v>
                </c:pt>
                <c:pt idx="34179">
                  <c:v>43643.489583333401</c:v>
                </c:pt>
                <c:pt idx="34180">
                  <c:v>43643.510416666599</c:v>
                </c:pt>
                <c:pt idx="34181">
                  <c:v>43643.53125</c:v>
                </c:pt>
                <c:pt idx="34182">
                  <c:v>43643.552083333401</c:v>
                </c:pt>
                <c:pt idx="34183">
                  <c:v>43643.572916666599</c:v>
                </c:pt>
                <c:pt idx="34184">
                  <c:v>43643.59375</c:v>
                </c:pt>
                <c:pt idx="34185">
                  <c:v>43643.614583333401</c:v>
                </c:pt>
                <c:pt idx="34186">
                  <c:v>43643.635416666599</c:v>
                </c:pt>
                <c:pt idx="34187">
                  <c:v>43643.65625</c:v>
                </c:pt>
                <c:pt idx="34188">
                  <c:v>43643.677083333401</c:v>
                </c:pt>
                <c:pt idx="34189">
                  <c:v>43643.697916666599</c:v>
                </c:pt>
                <c:pt idx="34190">
                  <c:v>43643.71875</c:v>
                </c:pt>
                <c:pt idx="34191">
                  <c:v>43643.739583333401</c:v>
                </c:pt>
                <c:pt idx="34192">
                  <c:v>43643.760416666599</c:v>
                </c:pt>
                <c:pt idx="34193">
                  <c:v>43643.78125</c:v>
                </c:pt>
                <c:pt idx="34194">
                  <c:v>43643.802083333401</c:v>
                </c:pt>
                <c:pt idx="34195">
                  <c:v>43643.822916666599</c:v>
                </c:pt>
                <c:pt idx="34196">
                  <c:v>43643.84375</c:v>
                </c:pt>
                <c:pt idx="34197">
                  <c:v>43643.864583333401</c:v>
                </c:pt>
                <c:pt idx="34198">
                  <c:v>43643.885416666599</c:v>
                </c:pt>
                <c:pt idx="34199">
                  <c:v>43643.90625</c:v>
                </c:pt>
                <c:pt idx="34200">
                  <c:v>43643.927083333401</c:v>
                </c:pt>
                <c:pt idx="34201">
                  <c:v>43643.947916666599</c:v>
                </c:pt>
                <c:pt idx="34202">
                  <c:v>43643.96875</c:v>
                </c:pt>
                <c:pt idx="34203">
                  <c:v>43643.989583333401</c:v>
                </c:pt>
                <c:pt idx="34204">
                  <c:v>43644.010416666599</c:v>
                </c:pt>
                <c:pt idx="34205">
                  <c:v>43644.03125</c:v>
                </c:pt>
                <c:pt idx="34206">
                  <c:v>43644.052083333401</c:v>
                </c:pt>
                <c:pt idx="34207">
                  <c:v>43644.072916666599</c:v>
                </c:pt>
                <c:pt idx="34208">
                  <c:v>43644.09375</c:v>
                </c:pt>
                <c:pt idx="34209">
                  <c:v>43644.114583333401</c:v>
                </c:pt>
                <c:pt idx="34210">
                  <c:v>43644.135416666599</c:v>
                </c:pt>
                <c:pt idx="34211">
                  <c:v>43644.15625</c:v>
                </c:pt>
                <c:pt idx="34212">
                  <c:v>43644.177083333401</c:v>
                </c:pt>
                <c:pt idx="34213">
                  <c:v>43644.197916666599</c:v>
                </c:pt>
                <c:pt idx="34214">
                  <c:v>43644.21875</c:v>
                </c:pt>
                <c:pt idx="34215">
                  <c:v>43644.239583333401</c:v>
                </c:pt>
                <c:pt idx="34216">
                  <c:v>43644.260416666599</c:v>
                </c:pt>
                <c:pt idx="34217">
                  <c:v>43644.28125</c:v>
                </c:pt>
                <c:pt idx="34218">
                  <c:v>43644.302083333401</c:v>
                </c:pt>
                <c:pt idx="34219">
                  <c:v>43644.322916666599</c:v>
                </c:pt>
                <c:pt idx="34220">
                  <c:v>43644.34375</c:v>
                </c:pt>
                <c:pt idx="34221">
                  <c:v>43644.364583333401</c:v>
                </c:pt>
                <c:pt idx="34222">
                  <c:v>43644.385416666599</c:v>
                </c:pt>
                <c:pt idx="34223">
                  <c:v>43644.40625</c:v>
                </c:pt>
                <c:pt idx="34224">
                  <c:v>43644.427083333401</c:v>
                </c:pt>
                <c:pt idx="34225">
                  <c:v>43644.447916666599</c:v>
                </c:pt>
                <c:pt idx="34226">
                  <c:v>43644.46875</c:v>
                </c:pt>
                <c:pt idx="34227">
                  <c:v>43644.489583333401</c:v>
                </c:pt>
                <c:pt idx="34228">
                  <c:v>43644.510416666599</c:v>
                </c:pt>
                <c:pt idx="34229">
                  <c:v>43644.53125</c:v>
                </c:pt>
                <c:pt idx="34230">
                  <c:v>43644.552083333401</c:v>
                </c:pt>
                <c:pt idx="34231">
                  <c:v>43644.572916666599</c:v>
                </c:pt>
                <c:pt idx="34232">
                  <c:v>43644.59375</c:v>
                </c:pt>
                <c:pt idx="34233">
                  <c:v>43644.614583333401</c:v>
                </c:pt>
                <c:pt idx="34234">
                  <c:v>43644.635416666599</c:v>
                </c:pt>
                <c:pt idx="34235">
                  <c:v>43644.65625</c:v>
                </c:pt>
                <c:pt idx="34236">
                  <c:v>43644.677083333401</c:v>
                </c:pt>
                <c:pt idx="34237">
                  <c:v>43644.697916666599</c:v>
                </c:pt>
                <c:pt idx="34238">
                  <c:v>43644.71875</c:v>
                </c:pt>
                <c:pt idx="34239">
                  <c:v>43644.739583333401</c:v>
                </c:pt>
                <c:pt idx="34240">
                  <c:v>43644.760416666599</c:v>
                </c:pt>
                <c:pt idx="34241">
                  <c:v>43644.78125</c:v>
                </c:pt>
                <c:pt idx="34242">
                  <c:v>43644.802083333401</c:v>
                </c:pt>
                <c:pt idx="34243">
                  <c:v>43644.822916666599</c:v>
                </c:pt>
                <c:pt idx="34244">
                  <c:v>43644.84375</c:v>
                </c:pt>
                <c:pt idx="34245">
                  <c:v>43644.864583333401</c:v>
                </c:pt>
                <c:pt idx="34246">
                  <c:v>43644.885416666599</c:v>
                </c:pt>
                <c:pt idx="34247">
                  <c:v>43644.90625</c:v>
                </c:pt>
                <c:pt idx="34248">
                  <c:v>43644.927083333401</c:v>
                </c:pt>
                <c:pt idx="34249">
                  <c:v>43644.947916666599</c:v>
                </c:pt>
                <c:pt idx="34250">
                  <c:v>43644.96875</c:v>
                </c:pt>
                <c:pt idx="34251">
                  <c:v>43644.989583333401</c:v>
                </c:pt>
                <c:pt idx="34252">
                  <c:v>43645.010416666599</c:v>
                </c:pt>
                <c:pt idx="34253">
                  <c:v>43645.03125</c:v>
                </c:pt>
                <c:pt idx="34254">
                  <c:v>43645.052083333401</c:v>
                </c:pt>
                <c:pt idx="34255">
                  <c:v>43645.072916666599</c:v>
                </c:pt>
                <c:pt idx="34256">
                  <c:v>43645.09375</c:v>
                </c:pt>
                <c:pt idx="34257">
                  <c:v>43645.114583333401</c:v>
                </c:pt>
                <c:pt idx="34258">
                  <c:v>43645.135416666599</c:v>
                </c:pt>
                <c:pt idx="34259">
                  <c:v>43645.15625</c:v>
                </c:pt>
                <c:pt idx="34260">
                  <c:v>43645.177083333401</c:v>
                </c:pt>
                <c:pt idx="34261">
                  <c:v>43645.197916666599</c:v>
                </c:pt>
                <c:pt idx="34262">
                  <c:v>43645.21875</c:v>
                </c:pt>
                <c:pt idx="34263">
                  <c:v>43645.239583333401</c:v>
                </c:pt>
                <c:pt idx="34264">
                  <c:v>43645.260416666599</c:v>
                </c:pt>
                <c:pt idx="34265">
                  <c:v>43645.28125</c:v>
                </c:pt>
                <c:pt idx="34266">
                  <c:v>43645.302083333401</c:v>
                </c:pt>
                <c:pt idx="34267">
                  <c:v>43645.322916666599</c:v>
                </c:pt>
                <c:pt idx="34268">
                  <c:v>43645.34375</c:v>
                </c:pt>
                <c:pt idx="34269">
                  <c:v>43645.364583333401</c:v>
                </c:pt>
                <c:pt idx="34270">
                  <c:v>43645.385416666599</c:v>
                </c:pt>
                <c:pt idx="34271">
                  <c:v>43645.40625</c:v>
                </c:pt>
                <c:pt idx="34272">
                  <c:v>43645.427083333401</c:v>
                </c:pt>
                <c:pt idx="34273">
                  <c:v>43645.447916666599</c:v>
                </c:pt>
                <c:pt idx="34274">
                  <c:v>43645.46875</c:v>
                </c:pt>
                <c:pt idx="34275">
                  <c:v>43645.489583333401</c:v>
                </c:pt>
                <c:pt idx="34276">
                  <c:v>43645.510416666599</c:v>
                </c:pt>
                <c:pt idx="34277">
                  <c:v>43645.53125</c:v>
                </c:pt>
                <c:pt idx="34278">
                  <c:v>43645.552083333401</c:v>
                </c:pt>
                <c:pt idx="34279">
                  <c:v>43645.572916666599</c:v>
                </c:pt>
                <c:pt idx="34280">
                  <c:v>43645.59375</c:v>
                </c:pt>
                <c:pt idx="34281">
                  <c:v>43645.614583333401</c:v>
                </c:pt>
                <c:pt idx="34282">
                  <c:v>43645.635416666599</c:v>
                </c:pt>
                <c:pt idx="34283">
                  <c:v>43645.65625</c:v>
                </c:pt>
                <c:pt idx="34284">
                  <c:v>43645.677083333401</c:v>
                </c:pt>
                <c:pt idx="34285">
                  <c:v>43645.697916666599</c:v>
                </c:pt>
                <c:pt idx="34286">
                  <c:v>43645.71875</c:v>
                </c:pt>
                <c:pt idx="34287">
                  <c:v>43645.739583333401</c:v>
                </c:pt>
                <c:pt idx="34288">
                  <c:v>43645.760416666599</c:v>
                </c:pt>
                <c:pt idx="34289">
                  <c:v>43645.78125</c:v>
                </c:pt>
                <c:pt idx="34290">
                  <c:v>43645.802083333401</c:v>
                </c:pt>
                <c:pt idx="34291">
                  <c:v>43645.822916666599</c:v>
                </c:pt>
                <c:pt idx="34292">
                  <c:v>43645.84375</c:v>
                </c:pt>
                <c:pt idx="34293">
                  <c:v>43645.864583333401</c:v>
                </c:pt>
                <c:pt idx="34294">
                  <c:v>43645.885416666599</c:v>
                </c:pt>
                <c:pt idx="34295">
                  <c:v>43645.90625</c:v>
                </c:pt>
                <c:pt idx="34296">
                  <c:v>43645.927083333401</c:v>
                </c:pt>
                <c:pt idx="34297">
                  <c:v>43645.947916666599</c:v>
                </c:pt>
                <c:pt idx="34298">
                  <c:v>43645.96875</c:v>
                </c:pt>
                <c:pt idx="34299">
                  <c:v>43645.989583333401</c:v>
                </c:pt>
                <c:pt idx="34300">
                  <c:v>43646.010416666599</c:v>
                </c:pt>
                <c:pt idx="34301">
                  <c:v>43646.03125</c:v>
                </c:pt>
                <c:pt idx="34302">
                  <c:v>43646.052083333401</c:v>
                </c:pt>
                <c:pt idx="34303">
                  <c:v>43646.072916666599</c:v>
                </c:pt>
                <c:pt idx="34304">
                  <c:v>43646.09375</c:v>
                </c:pt>
                <c:pt idx="34305">
                  <c:v>43646.114583333401</c:v>
                </c:pt>
                <c:pt idx="34306">
                  <c:v>43646.135416666599</c:v>
                </c:pt>
                <c:pt idx="34307">
                  <c:v>43646.15625</c:v>
                </c:pt>
                <c:pt idx="34308">
                  <c:v>43646.177083333401</c:v>
                </c:pt>
                <c:pt idx="34309">
                  <c:v>43646.197916666599</c:v>
                </c:pt>
                <c:pt idx="34310">
                  <c:v>43646.21875</c:v>
                </c:pt>
                <c:pt idx="34311">
                  <c:v>43646.239583333401</c:v>
                </c:pt>
                <c:pt idx="34312">
                  <c:v>43646.260416666599</c:v>
                </c:pt>
                <c:pt idx="34313">
                  <c:v>43646.28125</c:v>
                </c:pt>
                <c:pt idx="34314">
                  <c:v>43646.302083333401</c:v>
                </c:pt>
                <c:pt idx="34315">
                  <c:v>43646.322916666599</c:v>
                </c:pt>
                <c:pt idx="34316">
                  <c:v>43646.34375</c:v>
                </c:pt>
                <c:pt idx="34317">
                  <c:v>43646.364583333401</c:v>
                </c:pt>
                <c:pt idx="34318">
                  <c:v>43646.385416666599</c:v>
                </c:pt>
                <c:pt idx="34319">
                  <c:v>43646.40625</c:v>
                </c:pt>
                <c:pt idx="34320">
                  <c:v>43646.427083333401</c:v>
                </c:pt>
                <c:pt idx="34321">
                  <c:v>43646.447916666599</c:v>
                </c:pt>
                <c:pt idx="34322">
                  <c:v>43646.46875</c:v>
                </c:pt>
                <c:pt idx="34323">
                  <c:v>43646.489583333401</c:v>
                </c:pt>
                <c:pt idx="34324">
                  <c:v>43646.510416666599</c:v>
                </c:pt>
                <c:pt idx="34325">
                  <c:v>43646.53125</c:v>
                </c:pt>
                <c:pt idx="34326">
                  <c:v>43646.552083333401</c:v>
                </c:pt>
                <c:pt idx="34327">
                  <c:v>43646.572916666599</c:v>
                </c:pt>
                <c:pt idx="34328">
                  <c:v>43646.59375</c:v>
                </c:pt>
                <c:pt idx="34329">
                  <c:v>43646.614583333401</c:v>
                </c:pt>
                <c:pt idx="34330">
                  <c:v>43646.635416666599</c:v>
                </c:pt>
                <c:pt idx="34331">
                  <c:v>43646.65625</c:v>
                </c:pt>
                <c:pt idx="34332">
                  <c:v>43646.677083333401</c:v>
                </c:pt>
                <c:pt idx="34333">
                  <c:v>43646.697916666599</c:v>
                </c:pt>
                <c:pt idx="34334">
                  <c:v>43646.71875</c:v>
                </c:pt>
                <c:pt idx="34335">
                  <c:v>43646.739583333401</c:v>
                </c:pt>
                <c:pt idx="34336">
                  <c:v>43646.760416666599</c:v>
                </c:pt>
                <c:pt idx="34337">
                  <c:v>43646.78125</c:v>
                </c:pt>
                <c:pt idx="34338">
                  <c:v>43646.802083333401</c:v>
                </c:pt>
                <c:pt idx="34339">
                  <c:v>43646.822916666599</c:v>
                </c:pt>
                <c:pt idx="34340">
                  <c:v>43646.84375</c:v>
                </c:pt>
                <c:pt idx="34341">
                  <c:v>43646.864583333401</c:v>
                </c:pt>
                <c:pt idx="34342">
                  <c:v>43646.885416666599</c:v>
                </c:pt>
                <c:pt idx="34343">
                  <c:v>43646.90625</c:v>
                </c:pt>
                <c:pt idx="34344">
                  <c:v>43646.927083333401</c:v>
                </c:pt>
                <c:pt idx="34345">
                  <c:v>43646.947916666599</c:v>
                </c:pt>
                <c:pt idx="34346">
                  <c:v>43646.96875</c:v>
                </c:pt>
                <c:pt idx="34347">
                  <c:v>43646.989583333401</c:v>
                </c:pt>
                <c:pt idx="34348">
                  <c:v>43647.010416666599</c:v>
                </c:pt>
                <c:pt idx="34349">
                  <c:v>43647.03125</c:v>
                </c:pt>
                <c:pt idx="34350">
                  <c:v>43647.052083333401</c:v>
                </c:pt>
                <c:pt idx="34351">
                  <c:v>43647.072916666599</c:v>
                </c:pt>
                <c:pt idx="34352">
                  <c:v>43647.09375</c:v>
                </c:pt>
                <c:pt idx="34353">
                  <c:v>43647.114583333401</c:v>
                </c:pt>
                <c:pt idx="34354">
                  <c:v>43647.135416666599</c:v>
                </c:pt>
                <c:pt idx="34355">
                  <c:v>43647.15625</c:v>
                </c:pt>
                <c:pt idx="34356">
                  <c:v>43647.177083333401</c:v>
                </c:pt>
                <c:pt idx="34357">
                  <c:v>43647.197916666599</c:v>
                </c:pt>
                <c:pt idx="34358">
                  <c:v>43647.21875</c:v>
                </c:pt>
                <c:pt idx="34359">
                  <c:v>43647.239583333401</c:v>
                </c:pt>
                <c:pt idx="34360">
                  <c:v>43647.260416666599</c:v>
                </c:pt>
                <c:pt idx="34361">
                  <c:v>43647.28125</c:v>
                </c:pt>
                <c:pt idx="34362">
                  <c:v>43647.302083333401</c:v>
                </c:pt>
                <c:pt idx="34363">
                  <c:v>43647.322916666599</c:v>
                </c:pt>
                <c:pt idx="34364">
                  <c:v>43647.34375</c:v>
                </c:pt>
                <c:pt idx="34365">
                  <c:v>43647.364583333401</c:v>
                </c:pt>
                <c:pt idx="34366">
                  <c:v>43647.385416666599</c:v>
                </c:pt>
                <c:pt idx="34367">
                  <c:v>43647.40625</c:v>
                </c:pt>
                <c:pt idx="34368">
                  <c:v>43647.427083333401</c:v>
                </c:pt>
                <c:pt idx="34369">
                  <c:v>43647.447916666599</c:v>
                </c:pt>
                <c:pt idx="34370">
                  <c:v>43647.46875</c:v>
                </c:pt>
                <c:pt idx="34371">
                  <c:v>43647.489583333401</c:v>
                </c:pt>
                <c:pt idx="34372">
                  <c:v>43647.510416666599</c:v>
                </c:pt>
                <c:pt idx="34373">
                  <c:v>43647.53125</c:v>
                </c:pt>
                <c:pt idx="34374">
                  <c:v>43647.552083333401</c:v>
                </c:pt>
                <c:pt idx="34375">
                  <c:v>43647.572916666599</c:v>
                </c:pt>
                <c:pt idx="34376">
                  <c:v>43647.59375</c:v>
                </c:pt>
                <c:pt idx="34377">
                  <c:v>43647.614583333401</c:v>
                </c:pt>
                <c:pt idx="34378">
                  <c:v>43647.635416666599</c:v>
                </c:pt>
                <c:pt idx="34379">
                  <c:v>43647.65625</c:v>
                </c:pt>
                <c:pt idx="34380">
                  <c:v>43647.677083333401</c:v>
                </c:pt>
                <c:pt idx="34381">
                  <c:v>43647.697916666599</c:v>
                </c:pt>
                <c:pt idx="34382">
                  <c:v>43647.71875</c:v>
                </c:pt>
                <c:pt idx="34383">
                  <c:v>43647.739583333401</c:v>
                </c:pt>
                <c:pt idx="34384">
                  <c:v>43647.760416666599</c:v>
                </c:pt>
                <c:pt idx="34385">
                  <c:v>43647.78125</c:v>
                </c:pt>
                <c:pt idx="34386">
                  <c:v>43647.802083333401</c:v>
                </c:pt>
                <c:pt idx="34387">
                  <c:v>43647.822916666599</c:v>
                </c:pt>
                <c:pt idx="34388">
                  <c:v>43647.84375</c:v>
                </c:pt>
                <c:pt idx="34389">
                  <c:v>43647.864583333401</c:v>
                </c:pt>
                <c:pt idx="34390">
                  <c:v>43647.885416666599</c:v>
                </c:pt>
                <c:pt idx="34391">
                  <c:v>43647.90625</c:v>
                </c:pt>
                <c:pt idx="34392">
                  <c:v>43647.927083333401</c:v>
                </c:pt>
                <c:pt idx="34393">
                  <c:v>43647.947916666599</c:v>
                </c:pt>
                <c:pt idx="34394">
                  <c:v>43647.96875</c:v>
                </c:pt>
                <c:pt idx="34395">
                  <c:v>43647.989583333401</c:v>
                </c:pt>
                <c:pt idx="34396">
                  <c:v>43648.010416666599</c:v>
                </c:pt>
                <c:pt idx="34397">
                  <c:v>43648.03125</c:v>
                </c:pt>
                <c:pt idx="34398">
                  <c:v>43648.052083333401</c:v>
                </c:pt>
                <c:pt idx="34399">
                  <c:v>43648.072916666599</c:v>
                </c:pt>
                <c:pt idx="34400">
                  <c:v>43648.09375</c:v>
                </c:pt>
                <c:pt idx="34401">
                  <c:v>43648.114583333401</c:v>
                </c:pt>
                <c:pt idx="34402">
                  <c:v>43648.135416666599</c:v>
                </c:pt>
                <c:pt idx="34403">
                  <c:v>43648.15625</c:v>
                </c:pt>
                <c:pt idx="34404">
                  <c:v>43648.177083333401</c:v>
                </c:pt>
                <c:pt idx="34405">
                  <c:v>43648.197916666599</c:v>
                </c:pt>
                <c:pt idx="34406">
                  <c:v>43648.21875</c:v>
                </c:pt>
                <c:pt idx="34407">
                  <c:v>43648.239583333401</c:v>
                </c:pt>
                <c:pt idx="34408">
                  <c:v>43648.260416666599</c:v>
                </c:pt>
                <c:pt idx="34409">
                  <c:v>43648.28125</c:v>
                </c:pt>
                <c:pt idx="34410">
                  <c:v>43648.302083333401</c:v>
                </c:pt>
                <c:pt idx="34411">
                  <c:v>43648.322916666599</c:v>
                </c:pt>
                <c:pt idx="34412">
                  <c:v>43648.34375</c:v>
                </c:pt>
                <c:pt idx="34413">
                  <c:v>43648.364583333401</c:v>
                </c:pt>
                <c:pt idx="34414">
                  <c:v>43648.385416666599</c:v>
                </c:pt>
                <c:pt idx="34415">
                  <c:v>43648.40625</c:v>
                </c:pt>
                <c:pt idx="34416">
                  <c:v>43648.427083333401</c:v>
                </c:pt>
                <c:pt idx="34417">
                  <c:v>43648.447916666599</c:v>
                </c:pt>
                <c:pt idx="34418">
                  <c:v>43648.46875</c:v>
                </c:pt>
                <c:pt idx="34419">
                  <c:v>43648.489583333401</c:v>
                </c:pt>
                <c:pt idx="34420">
                  <c:v>43648.510416666599</c:v>
                </c:pt>
                <c:pt idx="34421">
                  <c:v>43648.53125</c:v>
                </c:pt>
                <c:pt idx="34422">
                  <c:v>43648.552083333401</c:v>
                </c:pt>
                <c:pt idx="34423">
                  <c:v>43648.572916666599</c:v>
                </c:pt>
                <c:pt idx="34424">
                  <c:v>43648.59375</c:v>
                </c:pt>
                <c:pt idx="34425">
                  <c:v>43648.614583333401</c:v>
                </c:pt>
                <c:pt idx="34426">
                  <c:v>43648.635416666599</c:v>
                </c:pt>
                <c:pt idx="34427">
                  <c:v>43648.65625</c:v>
                </c:pt>
                <c:pt idx="34428">
                  <c:v>43648.677083333401</c:v>
                </c:pt>
                <c:pt idx="34429">
                  <c:v>43648.697916666599</c:v>
                </c:pt>
                <c:pt idx="34430">
                  <c:v>43648.71875</c:v>
                </c:pt>
                <c:pt idx="34431">
                  <c:v>43648.739583333401</c:v>
                </c:pt>
                <c:pt idx="34432">
                  <c:v>43648.760416666599</c:v>
                </c:pt>
                <c:pt idx="34433">
                  <c:v>43648.78125</c:v>
                </c:pt>
                <c:pt idx="34434">
                  <c:v>43648.802083333401</c:v>
                </c:pt>
                <c:pt idx="34435">
                  <c:v>43648.822916666599</c:v>
                </c:pt>
                <c:pt idx="34436">
                  <c:v>43648.84375</c:v>
                </c:pt>
                <c:pt idx="34437">
                  <c:v>43648.864583333401</c:v>
                </c:pt>
                <c:pt idx="34438">
                  <c:v>43648.885416666599</c:v>
                </c:pt>
                <c:pt idx="34439">
                  <c:v>43648.90625</c:v>
                </c:pt>
                <c:pt idx="34440">
                  <c:v>43648.927083333401</c:v>
                </c:pt>
                <c:pt idx="34441">
                  <c:v>43648.947916666599</c:v>
                </c:pt>
                <c:pt idx="34442">
                  <c:v>43648.96875</c:v>
                </c:pt>
                <c:pt idx="34443">
                  <c:v>43648.989583333401</c:v>
                </c:pt>
                <c:pt idx="34444">
                  <c:v>43649.010416666599</c:v>
                </c:pt>
                <c:pt idx="34445">
                  <c:v>43649.03125</c:v>
                </c:pt>
                <c:pt idx="34446">
                  <c:v>43649.052083333401</c:v>
                </c:pt>
                <c:pt idx="34447">
                  <c:v>43649.072916666599</c:v>
                </c:pt>
                <c:pt idx="34448">
                  <c:v>43649.09375</c:v>
                </c:pt>
                <c:pt idx="34449">
                  <c:v>43649.114583333401</c:v>
                </c:pt>
                <c:pt idx="34450">
                  <c:v>43649.135416666599</c:v>
                </c:pt>
                <c:pt idx="34451">
                  <c:v>43649.15625</c:v>
                </c:pt>
                <c:pt idx="34452">
                  <c:v>43649.177083333401</c:v>
                </c:pt>
                <c:pt idx="34453">
                  <c:v>43649.197916666599</c:v>
                </c:pt>
                <c:pt idx="34454">
                  <c:v>43649.21875</c:v>
                </c:pt>
                <c:pt idx="34455">
                  <c:v>43649.239583333401</c:v>
                </c:pt>
                <c:pt idx="34456">
                  <c:v>43649.260416666599</c:v>
                </c:pt>
                <c:pt idx="34457">
                  <c:v>43649.28125</c:v>
                </c:pt>
                <c:pt idx="34458">
                  <c:v>43649.302083333401</c:v>
                </c:pt>
                <c:pt idx="34459">
                  <c:v>43649.322916666599</c:v>
                </c:pt>
                <c:pt idx="34460">
                  <c:v>43649.34375</c:v>
                </c:pt>
                <c:pt idx="34461">
                  <c:v>43649.364583333401</c:v>
                </c:pt>
                <c:pt idx="34462">
                  <c:v>43649.385416666599</c:v>
                </c:pt>
                <c:pt idx="34463">
                  <c:v>43649.40625</c:v>
                </c:pt>
                <c:pt idx="34464">
                  <c:v>43649.427083333401</c:v>
                </c:pt>
                <c:pt idx="34465">
                  <c:v>43649.447916666599</c:v>
                </c:pt>
                <c:pt idx="34466">
                  <c:v>43649.46875</c:v>
                </c:pt>
                <c:pt idx="34467">
                  <c:v>43649.489583333401</c:v>
                </c:pt>
                <c:pt idx="34468">
                  <c:v>43649.510416666599</c:v>
                </c:pt>
                <c:pt idx="34469">
                  <c:v>43649.53125</c:v>
                </c:pt>
                <c:pt idx="34470">
                  <c:v>43649.552083333401</c:v>
                </c:pt>
                <c:pt idx="34471">
                  <c:v>43649.572916666599</c:v>
                </c:pt>
                <c:pt idx="34472">
                  <c:v>43649.59375</c:v>
                </c:pt>
                <c:pt idx="34473">
                  <c:v>43649.614583333401</c:v>
                </c:pt>
                <c:pt idx="34474">
                  <c:v>43649.635416666599</c:v>
                </c:pt>
                <c:pt idx="34475">
                  <c:v>43649.65625</c:v>
                </c:pt>
                <c:pt idx="34476">
                  <c:v>43649.677083333401</c:v>
                </c:pt>
                <c:pt idx="34477">
                  <c:v>43649.697916666599</c:v>
                </c:pt>
                <c:pt idx="34478">
                  <c:v>43649.71875</c:v>
                </c:pt>
                <c:pt idx="34479">
                  <c:v>43649.739583333401</c:v>
                </c:pt>
                <c:pt idx="34480">
                  <c:v>43649.760416666599</c:v>
                </c:pt>
                <c:pt idx="34481">
                  <c:v>43649.78125</c:v>
                </c:pt>
                <c:pt idx="34482">
                  <c:v>43649.802083333401</c:v>
                </c:pt>
                <c:pt idx="34483">
                  <c:v>43649.822916666599</c:v>
                </c:pt>
                <c:pt idx="34484">
                  <c:v>43649.84375</c:v>
                </c:pt>
                <c:pt idx="34485">
                  <c:v>43649.864583333401</c:v>
                </c:pt>
                <c:pt idx="34486">
                  <c:v>43649.885416666599</c:v>
                </c:pt>
                <c:pt idx="34487">
                  <c:v>43649.90625</c:v>
                </c:pt>
                <c:pt idx="34488">
                  <c:v>43649.927083333401</c:v>
                </c:pt>
                <c:pt idx="34489">
                  <c:v>43649.947916666599</c:v>
                </c:pt>
                <c:pt idx="34490">
                  <c:v>43649.96875</c:v>
                </c:pt>
                <c:pt idx="34491">
                  <c:v>43649.989583333401</c:v>
                </c:pt>
                <c:pt idx="34492">
                  <c:v>43650.010416666599</c:v>
                </c:pt>
                <c:pt idx="34493">
                  <c:v>43650.03125</c:v>
                </c:pt>
                <c:pt idx="34494">
                  <c:v>43650.052083333401</c:v>
                </c:pt>
                <c:pt idx="34495">
                  <c:v>43650.072916666599</c:v>
                </c:pt>
                <c:pt idx="34496">
                  <c:v>43650.09375</c:v>
                </c:pt>
                <c:pt idx="34497">
                  <c:v>43650.114583333401</c:v>
                </c:pt>
                <c:pt idx="34498">
                  <c:v>43650.135416666599</c:v>
                </c:pt>
                <c:pt idx="34499">
                  <c:v>43650.15625</c:v>
                </c:pt>
                <c:pt idx="34500">
                  <c:v>43650.177083333401</c:v>
                </c:pt>
                <c:pt idx="34501">
                  <c:v>43650.197916666599</c:v>
                </c:pt>
                <c:pt idx="34502">
                  <c:v>43650.21875</c:v>
                </c:pt>
                <c:pt idx="34503">
                  <c:v>43650.239583333401</c:v>
                </c:pt>
                <c:pt idx="34504">
                  <c:v>43650.260416666599</c:v>
                </c:pt>
                <c:pt idx="34505">
                  <c:v>43650.28125</c:v>
                </c:pt>
                <c:pt idx="34506">
                  <c:v>43650.302083333401</c:v>
                </c:pt>
                <c:pt idx="34507">
                  <c:v>43650.322916666599</c:v>
                </c:pt>
                <c:pt idx="34508">
                  <c:v>43650.34375</c:v>
                </c:pt>
                <c:pt idx="34509">
                  <c:v>43650.364583333401</c:v>
                </c:pt>
                <c:pt idx="34510">
                  <c:v>43650.385416666599</c:v>
                </c:pt>
                <c:pt idx="34511">
                  <c:v>43650.40625</c:v>
                </c:pt>
                <c:pt idx="34512">
                  <c:v>43650.427083333401</c:v>
                </c:pt>
                <c:pt idx="34513">
                  <c:v>43650.447916666599</c:v>
                </c:pt>
                <c:pt idx="34514">
                  <c:v>43650.46875</c:v>
                </c:pt>
                <c:pt idx="34515">
                  <c:v>43650.489583333401</c:v>
                </c:pt>
                <c:pt idx="34516">
                  <c:v>43650.510416666599</c:v>
                </c:pt>
                <c:pt idx="34517">
                  <c:v>43650.53125</c:v>
                </c:pt>
                <c:pt idx="34518">
                  <c:v>43650.552083333401</c:v>
                </c:pt>
                <c:pt idx="34519">
                  <c:v>43650.572916666599</c:v>
                </c:pt>
                <c:pt idx="34520">
                  <c:v>43650.59375</c:v>
                </c:pt>
                <c:pt idx="34521">
                  <c:v>43650.614583333401</c:v>
                </c:pt>
                <c:pt idx="34522">
                  <c:v>43650.635416666599</c:v>
                </c:pt>
                <c:pt idx="34523">
                  <c:v>43650.65625</c:v>
                </c:pt>
                <c:pt idx="34524">
                  <c:v>43650.677083333401</c:v>
                </c:pt>
                <c:pt idx="34525">
                  <c:v>43650.697916666599</c:v>
                </c:pt>
                <c:pt idx="34526">
                  <c:v>43650.71875</c:v>
                </c:pt>
                <c:pt idx="34527">
                  <c:v>43650.739583333401</c:v>
                </c:pt>
                <c:pt idx="34528">
                  <c:v>43650.760416666599</c:v>
                </c:pt>
                <c:pt idx="34529">
                  <c:v>43650.78125</c:v>
                </c:pt>
                <c:pt idx="34530">
                  <c:v>43650.802083333401</c:v>
                </c:pt>
                <c:pt idx="34531">
                  <c:v>43650.822916666599</c:v>
                </c:pt>
                <c:pt idx="34532">
                  <c:v>43650.84375</c:v>
                </c:pt>
                <c:pt idx="34533">
                  <c:v>43650.864583333401</c:v>
                </c:pt>
                <c:pt idx="34534">
                  <c:v>43650.885416666599</c:v>
                </c:pt>
                <c:pt idx="34535">
                  <c:v>43650.90625</c:v>
                </c:pt>
                <c:pt idx="34536">
                  <c:v>43650.927083333401</c:v>
                </c:pt>
                <c:pt idx="34537">
                  <c:v>43650.947916666599</c:v>
                </c:pt>
                <c:pt idx="34538">
                  <c:v>43650.96875</c:v>
                </c:pt>
                <c:pt idx="34539">
                  <c:v>43650.989583333401</c:v>
                </c:pt>
                <c:pt idx="34540">
                  <c:v>43651.010416666599</c:v>
                </c:pt>
                <c:pt idx="34541">
                  <c:v>43651.03125</c:v>
                </c:pt>
                <c:pt idx="34542">
                  <c:v>43651.052083333401</c:v>
                </c:pt>
                <c:pt idx="34543">
                  <c:v>43651.072916666599</c:v>
                </c:pt>
                <c:pt idx="34544">
                  <c:v>43651.09375</c:v>
                </c:pt>
                <c:pt idx="34545">
                  <c:v>43651.114583333401</c:v>
                </c:pt>
                <c:pt idx="34546">
                  <c:v>43651.135416666599</c:v>
                </c:pt>
                <c:pt idx="34547">
                  <c:v>43651.15625</c:v>
                </c:pt>
                <c:pt idx="34548">
                  <c:v>43651.177083333401</c:v>
                </c:pt>
                <c:pt idx="34549">
                  <c:v>43651.197916666599</c:v>
                </c:pt>
                <c:pt idx="34550">
                  <c:v>43651.21875</c:v>
                </c:pt>
                <c:pt idx="34551">
                  <c:v>43651.239583333401</c:v>
                </c:pt>
                <c:pt idx="34552">
                  <c:v>43651.260416666599</c:v>
                </c:pt>
                <c:pt idx="34553">
                  <c:v>43651.28125</c:v>
                </c:pt>
                <c:pt idx="34554">
                  <c:v>43651.302083333401</c:v>
                </c:pt>
                <c:pt idx="34555">
                  <c:v>43651.322916666599</c:v>
                </c:pt>
                <c:pt idx="34556">
                  <c:v>43651.34375</c:v>
                </c:pt>
                <c:pt idx="34557">
                  <c:v>43651.364583333401</c:v>
                </c:pt>
                <c:pt idx="34558">
                  <c:v>43651.385416666599</c:v>
                </c:pt>
                <c:pt idx="34559">
                  <c:v>43651.40625</c:v>
                </c:pt>
                <c:pt idx="34560">
                  <c:v>43651.427083333401</c:v>
                </c:pt>
                <c:pt idx="34561">
                  <c:v>43651.447916666599</c:v>
                </c:pt>
                <c:pt idx="34562">
                  <c:v>43651.46875</c:v>
                </c:pt>
                <c:pt idx="34563">
                  <c:v>43651.489583333401</c:v>
                </c:pt>
                <c:pt idx="34564">
                  <c:v>43651.510416666599</c:v>
                </c:pt>
                <c:pt idx="34565">
                  <c:v>43651.53125</c:v>
                </c:pt>
                <c:pt idx="34566">
                  <c:v>43651.552083333401</c:v>
                </c:pt>
                <c:pt idx="34567">
                  <c:v>43651.572916666599</c:v>
                </c:pt>
                <c:pt idx="34568">
                  <c:v>43651.59375</c:v>
                </c:pt>
                <c:pt idx="34569">
                  <c:v>43651.614583333401</c:v>
                </c:pt>
                <c:pt idx="34570">
                  <c:v>43651.635416666599</c:v>
                </c:pt>
                <c:pt idx="34571">
                  <c:v>43651.65625</c:v>
                </c:pt>
                <c:pt idx="34572">
                  <c:v>43651.677083333401</c:v>
                </c:pt>
                <c:pt idx="34573">
                  <c:v>43651.697916666599</c:v>
                </c:pt>
                <c:pt idx="34574">
                  <c:v>43651.71875</c:v>
                </c:pt>
                <c:pt idx="34575">
                  <c:v>43651.739583333401</c:v>
                </c:pt>
                <c:pt idx="34576">
                  <c:v>43651.760416666599</c:v>
                </c:pt>
                <c:pt idx="34577">
                  <c:v>43651.78125</c:v>
                </c:pt>
                <c:pt idx="34578">
                  <c:v>43651.802083333401</c:v>
                </c:pt>
                <c:pt idx="34579">
                  <c:v>43651.822916666599</c:v>
                </c:pt>
                <c:pt idx="34580">
                  <c:v>43651.84375</c:v>
                </c:pt>
                <c:pt idx="34581">
                  <c:v>43651.864583333401</c:v>
                </c:pt>
                <c:pt idx="34582">
                  <c:v>43651.885416666599</c:v>
                </c:pt>
                <c:pt idx="34583">
                  <c:v>43651.90625</c:v>
                </c:pt>
                <c:pt idx="34584">
                  <c:v>43651.927083333401</c:v>
                </c:pt>
                <c:pt idx="34585">
                  <c:v>43651.947916666599</c:v>
                </c:pt>
                <c:pt idx="34586">
                  <c:v>43651.96875</c:v>
                </c:pt>
                <c:pt idx="34587">
                  <c:v>43651.989583333401</c:v>
                </c:pt>
                <c:pt idx="34588">
                  <c:v>43652.010416666599</c:v>
                </c:pt>
                <c:pt idx="34589">
                  <c:v>43652.03125</c:v>
                </c:pt>
                <c:pt idx="34590">
                  <c:v>43652.052083333401</c:v>
                </c:pt>
                <c:pt idx="34591">
                  <c:v>43652.072916666599</c:v>
                </c:pt>
                <c:pt idx="34592">
                  <c:v>43652.09375</c:v>
                </c:pt>
                <c:pt idx="34593">
                  <c:v>43652.114583333401</c:v>
                </c:pt>
                <c:pt idx="34594">
                  <c:v>43652.135416666599</c:v>
                </c:pt>
                <c:pt idx="34595">
                  <c:v>43652.15625</c:v>
                </c:pt>
                <c:pt idx="34596">
                  <c:v>43652.177083333401</c:v>
                </c:pt>
                <c:pt idx="34597">
                  <c:v>43652.197916666599</c:v>
                </c:pt>
                <c:pt idx="34598">
                  <c:v>43652.21875</c:v>
                </c:pt>
                <c:pt idx="34599">
                  <c:v>43652.239583333401</c:v>
                </c:pt>
                <c:pt idx="34600">
                  <c:v>43652.260416666599</c:v>
                </c:pt>
                <c:pt idx="34601">
                  <c:v>43652.28125</c:v>
                </c:pt>
                <c:pt idx="34602">
                  <c:v>43652.302083333401</c:v>
                </c:pt>
                <c:pt idx="34603">
                  <c:v>43652.322916666599</c:v>
                </c:pt>
                <c:pt idx="34604">
                  <c:v>43652.34375</c:v>
                </c:pt>
                <c:pt idx="34605">
                  <c:v>43652.364583333401</c:v>
                </c:pt>
                <c:pt idx="34606">
                  <c:v>43652.385416666599</c:v>
                </c:pt>
                <c:pt idx="34607">
                  <c:v>43652.40625</c:v>
                </c:pt>
                <c:pt idx="34608">
                  <c:v>43652.427083333401</c:v>
                </c:pt>
                <c:pt idx="34609">
                  <c:v>43652.447916666599</c:v>
                </c:pt>
                <c:pt idx="34610">
                  <c:v>43652.46875</c:v>
                </c:pt>
                <c:pt idx="34611">
                  <c:v>43652.489583333401</c:v>
                </c:pt>
                <c:pt idx="34612">
                  <c:v>43652.510416666599</c:v>
                </c:pt>
                <c:pt idx="34613">
                  <c:v>43652.53125</c:v>
                </c:pt>
                <c:pt idx="34614">
                  <c:v>43652.552083333401</c:v>
                </c:pt>
                <c:pt idx="34615">
                  <c:v>43652.572916666599</c:v>
                </c:pt>
                <c:pt idx="34616">
                  <c:v>43652.59375</c:v>
                </c:pt>
                <c:pt idx="34617">
                  <c:v>43652.614583333401</c:v>
                </c:pt>
                <c:pt idx="34618">
                  <c:v>43652.635416666599</c:v>
                </c:pt>
                <c:pt idx="34619">
                  <c:v>43652.65625</c:v>
                </c:pt>
                <c:pt idx="34620">
                  <c:v>43652.677083333401</c:v>
                </c:pt>
                <c:pt idx="34621">
                  <c:v>43652.697916666599</c:v>
                </c:pt>
                <c:pt idx="34622">
                  <c:v>43652.71875</c:v>
                </c:pt>
                <c:pt idx="34623">
                  <c:v>43652.739583333401</c:v>
                </c:pt>
                <c:pt idx="34624">
                  <c:v>43652.760416666599</c:v>
                </c:pt>
                <c:pt idx="34625">
                  <c:v>43652.78125</c:v>
                </c:pt>
                <c:pt idx="34626">
                  <c:v>43652.802083333401</c:v>
                </c:pt>
                <c:pt idx="34627">
                  <c:v>43652.822916666599</c:v>
                </c:pt>
                <c:pt idx="34628">
                  <c:v>43652.84375</c:v>
                </c:pt>
                <c:pt idx="34629">
                  <c:v>43652.864583333401</c:v>
                </c:pt>
                <c:pt idx="34630">
                  <c:v>43652.885416666599</c:v>
                </c:pt>
                <c:pt idx="34631">
                  <c:v>43652.90625</c:v>
                </c:pt>
                <c:pt idx="34632">
                  <c:v>43652.927083333401</c:v>
                </c:pt>
                <c:pt idx="34633">
                  <c:v>43652.947916666599</c:v>
                </c:pt>
                <c:pt idx="34634">
                  <c:v>43652.96875</c:v>
                </c:pt>
                <c:pt idx="34635">
                  <c:v>43652.989583333401</c:v>
                </c:pt>
                <c:pt idx="34636">
                  <c:v>43653.010416666599</c:v>
                </c:pt>
                <c:pt idx="34637">
                  <c:v>43653.03125</c:v>
                </c:pt>
                <c:pt idx="34638">
                  <c:v>43653.052083333401</c:v>
                </c:pt>
                <c:pt idx="34639">
                  <c:v>43653.072916666599</c:v>
                </c:pt>
                <c:pt idx="34640">
                  <c:v>43653.09375</c:v>
                </c:pt>
                <c:pt idx="34641">
                  <c:v>43653.114583333401</c:v>
                </c:pt>
                <c:pt idx="34642">
                  <c:v>43653.135416666599</c:v>
                </c:pt>
                <c:pt idx="34643">
                  <c:v>43653.15625</c:v>
                </c:pt>
                <c:pt idx="34644">
                  <c:v>43653.177083333401</c:v>
                </c:pt>
                <c:pt idx="34645">
                  <c:v>43653.197916666599</c:v>
                </c:pt>
                <c:pt idx="34646">
                  <c:v>43653.21875</c:v>
                </c:pt>
                <c:pt idx="34647">
                  <c:v>43653.239583333401</c:v>
                </c:pt>
                <c:pt idx="34648">
                  <c:v>43653.260416666599</c:v>
                </c:pt>
                <c:pt idx="34649">
                  <c:v>43653.28125</c:v>
                </c:pt>
                <c:pt idx="34650">
                  <c:v>43653.302083333401</c:v>
                </c:pt>
                <c:pt idx="34651">
                  <c:v>43653.322916666599</c:v>
                </c:pt>
                <c:pt idx="34652">
                  <c:v>43653.34375</c:v>
                </c:pt>
                <c:pt idx="34653">
                  <c:v>43653.364583333401</c:v>
                </c:pt>
                <c:pt idx="34654">
                  <c:v>43653.385416666599</c:v>
                </c:pt>
                <c:pt idx="34655">
                  <c:v>43653.40625</c:v>
                </c:pt>
                <c:pt idx="34656">
                  <c:v>43653.427083333401</c:v>
                </c:pt>
                <c:pt idx="34657">
                  <c:v>43653.447916666599</c:v>
                </c:pt>
                <c:pt idx="34658">
                  <c:v>43653.46875</c:v>
                </c:pt>
                <c:pt idx="34659">
                  <c:v>43653.489583333401</c:v>
                </c:pt>
                <c:pt idx="34660">
                  <c:v>43653.510416666599</c:v>
                </c:pt>
                <c:pt idx="34661">
                  <c:v>43653.53125</c:v>
                </c:pt>
                <c:pt idx="34662">
                  <c:v>43653.552083333401</c:v>
                </c:pt>
                <c:pt idx="34663">
                  <c:v>43653.572916666599</c:v>
                </c:pt>
                <c:pt idx="34664">
                  <c:v>43653.59375</c:v>
                </c:pt>
                <c:pt idx="34665">
                  <c:v>43653.614583333401</c:v>
                </c:pt>
                <c:pt idx="34666">
                  <c:v>43653.635416666599</c:v>
                </c:pt>
                <c:pt idx="34667">
                  <c:v>43653.65625</c:v>
                </c:pt>
                <c:pt idx="34668">
                  <c:v>43653.677083333401</c:v>
                </c:pt>
                <c:pt idx="34669">
                  <c:v>43653.697916666599</c:v>
                </c:pt>
                <c:pt idx="34670">
                  <c:v>43653.71875</c:v>
                </c:pt>
                <c:pt idx="34671">
                  <c:v>43653.739583333401</c:v>
                </c:pt>
                <c:pt idx="34672">
                  <c:v>43653.760416666599</c:v>
                </c:pt>
                <c:pt idx="34673">
                  <c:v>43653.78125</c:v>
                </c:pt>
                <c:pt idx="34674">
                  <c:v>43653.802083333401</c:v>
                </c:pt>
                <c:pt idx="34675">
                  <c:v>43653.822916666599</c:v>
                </c:pt>
                <c:pt idx="34676">
                  <c:v>43653.84375</c:v>
                </c:pt>
                <c:pt idx="34677">
                  <c:v>43653.864583333401</c:v>
                </c:pt>
                <c:pt idx="34678">
                  <c:v>43653.885416666599</c:v>
                </c:pt>
                <c:pt idx="34679">
                  <c:v>43653.90625</c:v>
                </c:pt>
                <c:pt idx="34680">
                  <c:v>43653.927083333401</c:v>
                </c:pt>
                <c:pt idx="34681">
                  <c:v>43653.947916666599</c:v>
                </c:pt>
                <c:pt idx="34682">
                  <c:v>43653.96875</c:v>
                </c:pt>
                <c:pt idx="34683">
                  <c:v>43653.989583333401</c:v>
                </c:pt>
                <c:pt idx="34684">
                  <c:v>43654.010416666599</c:v>
                </c:pt>
                <c:pt idx="34685">
                  <c:v>43654.03125</c:v>
                </c:pt>
                <c:pt idx="34686">
                  <c:v>43654.052083333401</c:v>
                </c:pt>
                <c:pt idx="34687">
                  <c:v>43654.072916666599</c:v>
                </c:pt>
                <c:pt idx="34688">
                  <c:v>43654.09375</c:v>
                </c:pt>
                <c:pt idx="34689">
                  <c:v>43654.114583333401</c:v>
                </c:pt>
                <c:pt idx="34690">
                  <c:v>43654.135416666599</c:v>
                </c:pt>
                <c:pt idx="34691">
                  <c:v>43654.15625</c:v>
                </c:pt>
                <c:pt idx="34692">
                  <c:v>43654.177083333401</c:v>
                </c:pt>
                <c:pt idx="34693">
                  <c:v>43654.197916666599</c:v>
                </c:pt>
                <c:pt idx="34694">
                  <c:v>43654.21875</c:v>
                </c:pt>
                <c:pt idx="34695">
                  <c:v>43654.239583333401</c:v>
                </c:pt>
                <c:pt idx="34696">
                  <c:v>43654.260416666599</c:v>
                </c:pt>
                <c:pt idx="34697">
                  <c:v>43654.28125</c:v>
                </c:pt>
                <c:pt idx="34698">
                  <c:v>43654.302083333401</c:v>
                </c:pt>
                <c:pt idx="34699">
                  <c:v>43654.322916666599</c:v>
                </c:pt>
                <c:pt idx="34700">
                  <c:v>43654.34375</c:v>
                </c:pt>
                <c:pt idx="34701">
                  <c:v>43654.364583333401</c:v>
                </c:pt>
                <c:pt idx="34702">
                  <c:v>43654.385416666599</c:v>
                </c:pt>
                <c:pt idx="34703">
                  <c:v>43654.40625</c:v>
                </c:pt>
                <c:pt idx="34704">
                  <c:v>43654.427083333401</c:v>
                </c:pt>
                <c:pt idx="34705">
                  <c:v>43654.447916666599</c:v>
                </c:pt>
                <c:pt idx="34706">
                  <c:v>43654.46875</c:v>
                </c:pt>
                <c:pt idx="34707">
                  <c:v>43654.489583333401</c:v>
                </c:pt>
                <c:pt idx="34708">
                  <c:v>43654.510416666599</c:v>
                </c:pt>
                <c:pt idx="34709">
                  <c:v>43654.53125</c:v>
                </c:pt>
                <c:pt idx="34710">
                  <c:v>43654.552083333401</c:v>
                </c:pt>
                <c:pt idx="34711">
                  <c:v>43654.572916666599</c:v>
                </c:pt>
                <c:pt idx="34712">
                  <c:v>43654.59375</c:v>
                </c:pt>
                <c:pt idx="34713">
                  <c:v>43654.614583333401</c:v>
                </c:pt>
                <c:pt idx="34714">
                  <c:v>43654.635416666599</c:v>
                </c:pt>
                <c:pt idx="34715">
                  <c:v>43654.65625</c:v>
                </c:pt>
                <c:pt idx="34716">
                  <c:v>43654.677083333401</c:v>
                </c:pt>
                <c:pt idx="34717">
                  <c:v>43654.697916666599</c:v>
                </c:pt>
                <c:pt idx="34718">
                  <c:v>43654.71875</c:v>
                </c:pt>
                <c:pt idx="34719">
                  <c:v>43654.739583333401</c:v>
                </c:pt>
                <c:pt idx="34720">
                  <c:v>43654.760416666599</c:v>
                </c:pt>
                <c:pt idx="34721">
                  <c:v>43654.78125</c:v>
                </c:pt>
                <c:pt idx="34722">
                  <c:v>43654.802083333401</c:v>
                </c:pt>
                <c:pt idx="34723">
                  <c:v>43654.822916666599</c:v>
                </c:pt>
                <c:pt idx="34724">
                  <c:v>43654.84375</c:v>
                </c:pt>
                <c:pt idx="34725">
                  <c:v>43654.864583333401</c:v>
                </c:pt>
                <c:pt idx="34726">
                  <c:v>43654.885416666599</c:v>
                </c:pt>
                <c:pt idx="34727">
                  <c:v>43654.90625</c:v>
                </c:pt>
                <c:pt idx="34728">
                  <c:v>43654.927083333401</c:v>
                </c:pt>
                <c:pt idx="34729">
                  <c:v>43654.947916666599</c:v>
                </c:pt>
                <c:pt idx="34730">
                  <c:v>43654.96875</c:v>
                </c:pt>
                <c:pt idx="34731">
                  <c:v>43654.989583333401</c:v>
                </c:pt>
                <c:pt idx="34732">
                  <c:v>43655.010416666599</c:v>
                </c:pt>
                <c:pt idx="34733">
                  <c:v>43655.03125</c:v>
                </c:pt>
                <c:pt idx="34734">
                  <c:v>43655.052083333401</c:v>
                </c:pt>
                <c:pt idx="34735">
                  <c:v>43655.072916666599</c:v>
                </c:pt>
                <c:pt idx="34736">
                  <c:v>43655.09375</c:v>
                </c:pt>
                <c:pt idx="34737">
                  <c:v>43655.114583333401</c:v>
                </c:pt>
                <c:pt idx="34738">
                  <c:v>43655.135416666599</c:v>
                </c:pt>
                <c:pt idx="34739">
                  <c:v>43655.15625</c:v>
                </c:pt>
                <c:pt idx="34740">
                  <c:v>43655.177083333401</c:v>
                </c:pt>
                <c:pt idx="34741">
                  <c:v>43655.197916666599</c:v>
                </c:pt>
                <c:pt idx="34742">
                  <c:v>43655.21875</c:v>
                </c:pt>
                <c:pt idx="34743">
                  <c:v>43655.239583333401</c:v>
                </c:pt>
                <c:pt idx="34744">
                  <c:v>43655.260416666599</c:v>
                </c:pt>
                <c:pt idx="34745">
                  <c:v>43655.28125</c:v>
                </c:pt>
                <c:pt idx="34746">
                  <c:v>43655.302083333401</c:v>
                </c:pt>
                <c:pt idx="34747">
                  <c:v>43655.322916666599</c:v>
                </c:pt>
                <c:pt idx="34748">
                  <c:v>43655.34375</c:v>
                </c:pt>
                <c:pt idx="34749">
                  <c:v>43655.364583333401</c:v>
                </c:pt>
                <c:pt idx="34750">
                  <c:v>43655.385416666599</c:v>
                </c:pt>
                <c:pt idx="34751">
                  <c:v>43655.40625</c:v>
                </c:pt>
                <c:pt idx="34752">
                  <c:v>43655.427083333401</c:v>
                </c:pt>
                <c:pt idx="34753">
                  <c:v>43655.447916666599</c:v>
                </c:pt>
                <c:pt idx="34754">
                  <c:v>43655.46875</c:v>
                </c:pt>
                <c:pt idx="34755">
                  <c:v>43655.489583333401</c:v>
                </c:pt>
                <c:pt idx="34756">
                  <c:v>43655.510416666599</c:v>
                </c:pt>
                <c:pt idx="34757">
                  <c:v>43655.53125</c:v>
                </c:pt>
                <c:pt idx="34758">
                  <c:v>43655.552083333401</c:v>
                </c:pt>
                <c:pt idx="34759">
                  <c:v>43655.572916666599</c:v>
                </c:pt>
                <c:pt idx="34760">
                  <c:v>43655.59375</c:v>
                </c:pt>
                <c:pt idx="34761">
                  <c:v>43655.614583333401</c:v>
                </c:pt>
                <c:pt idx="34762">
                  <c:v>43655.635416666599</c:v>
                </c:pt>
                <c:pt idx="34763">
                  <c:v>43655.65625</c:v>
                </c:pt>
                <c:pt idx="34764">
                  <c:v>43655.677083333401</c:v>
                </c:pt>
                <c:pt idx="34765">
                  <c:v>43655.697916666599</c:v>
                </c:pt>
                <c:pt idx="34766">
                  <c:v>43655.71875</c:v>
                </c:pt>
                <c:pt idx="34767">
                  <c:v>43655.739583333401</c:v>
                </c:pt>
                <c:pt idx="34768">
                  <c:v>43655.760416666599</c:v>
                </c:pt>
                <c:pt idx="34769">
                  <c:v>43655.78125</c:v>
                </c:pt>
                <c:pt idx="34770">
                  <c:v>43655.802083333401</c:v>
                </c:pt>
                <c:pt idx="34771">
                  <c:v>43655.822916666599</c:v>
                </c:pt>
                <c:pt idx="34772">
                  <c:v>43655.84375</c:v>
                </c:pt>
                <c:pt idx="34773">
                  <c:v>43655.864583333401</c:v>
                </c:pt>
                <c:pt idx="34774">
                  <c:v>43655.885416666599</c:v>
                </c:pt>
                <c:pt idx="34775">
                  <c:v>43655.90625</c:v>
                </c:pt>
                <c:pt idx="34776">
                  <c:v>43655.927083333401</c:v>
                </c:pt>
                <c:pt idx="34777">
                  <c:v>43655.947916666599</c:v>
                </c:pt>
                <c:pt idx="34778">
                  <c:v>43655.96875</c:v>
                </c:pt>
                <c:pt idx="34779">
                  <c:v>43655.989583333401</c:v>
                </c:pt>
                <c:pt idx="34780">
                  <c:v>43656.010416666599</c:v>
                </c:pt>
                <c:pt idx="34781">
                  <c:v>43656.03125</c:v>
                </c:pt>
                <c:pt idx="34782">
                  <c:v>43656.052083333401</c:v>
                </c:pt>
                <c:pt idx="34783">
                  <c:v>43656.072916666599</c:v>
                </c:pt>
                <c:pt idx="34784">
                  <c:v>43656.09375</c:v>
                </c:pt>
                <c:pt idx="34785">
                  <c:v>43656.114583333401</c:v>
                </c:pt>
                <c:pt idx="34786">
                  <c:v>43656.135416666599</c:v>
                </c:pt>
                <c:pt idx="34787">
                  <c:v>43656.15625</c:v>
                </c:pt>
                <c:pt idx="34788">
                  <c:v>43656.177083333401</c:v>
                </c:pt>
                <c:pt idx="34789">
                  <c:v>43656.197916666599</c:v>
                </c:pt>
                <c:pt idx="34790">
                  <c:v>43656.21875</c:v>
                </c:pt>
                <c:pt idx="34791">
                  <c:v>43656.239583333401</c:v>
                </c:pt>
                <c:pt idx="34792">
                  <c:v>43656.260416666599</c:v>
                </c:pt>
                <c:pt idx="34793">
                  <c:v>43656.28125</c:v>
                </c:pt>
                <c:pt idx="34794">
                  <c:v>43656.302083333401</c:v>
                </c:pt>
                <c:pt idx="34795">
                  <c:v>43656.322916666599</c:v>
                </c:pt>
                <c:pt idx="34796">
                  <c:v>43656.34375</c:v>
                </c:pt>
                <c:pt idx="34797">
                  <c:v>43656.364583333401</c:v>
                </c:pt>
                <c:pt idx="34798">
                  <c:v>43656.385416666599</c:v>
                </c:pt>
                <c:pt idx="34799">
                  <c:v>43656.40625</c:v>
                </c:pt>
                <c:pt idx="34800">
                  <c:v>43656.427083333401</c:v>
                </c:pt>
                <c:pt idx="34801">
                  <c:v>43656.447916666599</c:v>
                </c:pt>
                <c:pt idx="34802">
                  <c:v>43656.46875</c:v>
                </c:pt>
                <c:pt idx="34803">
                  <c:v>43656.489583333401</c:v>
                </c:pt>
                <c:pt idx="34804">
                  <c:v>43656.510416666599</c:v>
                </c:pt>
                <c:pt idx="34805">
                  <c:v>43656.53125</c:v>
                </c:pt>
                <c:pt idx="34806">
                  <c:v>43656.552083333401</c:v>
                </c:pt>
                <c:pt idx="34807">
                  <c:v>43656.572916666599</c:v>
                </c:pt>
                <c:pt idx="34808">
                  <c:v>43656.59375</c:v>
                </c:pt>
                <c:pt idx="34809">
                  <c:v>43656.614583333401</c:v>
                </c:pt>
                <c:pt idx="34810">
                  <c:v>43656.635416666599</c:v>
                </c:pt>
                <c:pt idx="34811">
                  <c:v>43656.65625</c:v>
                </c:pt>
                <c:pt idx="34812">
                  <c:v>43656.677083333401</c:v>
                </c:pt>
                <c:pt idx="34813">
                  <c:v>43656.697916666599</c:v>
                </c:pt>
                <c:pt idx="34814">
                  <c:v>43656.71875</c:v>
                </c:pt>
                <c:pt idx="34815">
                  <c:v>43656.739583333401</c:v>
                </c:pt>
                <c:pt idx="34816">
                  <c:v>43656.760416666599</c:v>
                </c:pt>
                <c:pt idx="34817">
                  <c:v>43656.78125</c:v>
                </c:pt>
                <c:pt idx="34818">
                  <c:v>43656.802083333401</c:v>
                </c:pt>
                <c:pt idx="34819">
                  <c:v>43656.822916666599</c:v>
                </c:pt>
                <c:pt idx="34820">
                  <c:v>43656.84375</c:v>
                </c:pt>
                <c:pt idx="34821">
                  <c:v>43656.864583333401</c:v>
                </c:pt>
                <c:pt idx="34822">
                  <c:v>43656.885416666599</c:v>
                </c:pt>
                <c:pt idx="34823">
                  <c:v>43656.90625</c:v>
                </c:pt>
                <c:pt idx="34824">
                  <c:v>43656.927083333401</c:v>
                </c:pt>
                <c:pt idx="34825">
                  <c:v>43656.947916666599</c:v>
                </c:pt>
                <c:pt idx="34826">
                  <c:v>43656.96875</c:v>
                </c:pt>
                <c:pt idx="34827">
                  <c:v>43656.989583333401</c:v>
                </c:pt>
                <c:pt idx="34828">
                  <c:v>43657.010416666599</c:v>
                </c:pt>
                <c:pt idx="34829">
                  <c:v>43657.03125</c:v>
                </c:pt>
                <c:pt idx="34830">
                  <c:v>43657.052083333401</c:v>
                </c:pt>
                <c:pt idx="34831">
                  <c:v>43657.072916666599</c:v>
                </c:pt>
                <c:pt idx="34832">
                  <c:v>43657.09375</c:v>
                </c:pt>
                <c:pt idx="34833">
                  <c:v>43657.114583333401</c:v>
                </c:pt>
                <c:pt idx="34834">
                  <c:v>43657.135416666599</c:v>
                </c:pt>
                <c:pt idx="34835">
                  <c:v>43657.15625</c:v>
                </c:pt>
                <c:pt idx="34836">
                  <c:v>43657.177083333401</c:v>
                </c:pt>
                <c:pt idx="34837">
                  <c:v>43657.197916666599</c:v>
                </c:pt>
                <c:pt idx="34838">
                  <c:v>43657.21875</c:v>
                </c:pt>
                <c:pt idx="34839">
                  <c:v>43657.239583333401</c:v>
                </c:pt>
                <c:pt idx="34840">
                  <c:v>43657.260416666599</c:v>
                </c:pt>
                <c:pt idx="34841">
                  <c:v>43657.28125</c:v>
                </c:pt>
                <c:pt idx="34842">
                  <c:v>43657.302083333401</c:v>
                </c:pt>
                <c:pt idx="34843">
                  <c:v>43657.322916666599</c:v>
                </c:pt>
                <c:pt idx="34844">
                  <c:v>43657.34375</c:v>
                </c:pt>
                <c:pt idx="34845">
                  <c:v>43657.364583333401</c:v>
                </c:pt>
                <c:pt idx="34846">
                  <c:v>43657.385416666599</c:v>
                </c:pt>
                <c:pt idx="34847">
                  <c:v>43657.40625</c:v>
                </c:pt>
                <c:pt idx="34848">
                  <c:v>43657.427083333401</c:v>
                </c:pt>
                <c:pt idx="34849">
                  <c:v>43657.447916666599</c:v>
                </c:pt>
                <c:pt idx="34850">
                  <c:v>43657.46875</c:v>
                </c:pt>
                <c:pt idx="34851">
                  <c:v>43657.489583333401</c:v>
                </c:pt>
                <c:pt idx="34852">
                  <c:v>43657.510416666599</c:v>
                </c:pt>
                <c:pt idx="34853">
                  <c:v>43657.53125</c:v>
                </c:pt>
                <c:pt idx="34854">
                  <c:v>43657.552083333401</c:v>
                </c:pt>
                <c:pt idx="34855">
                  <c:v>43657.572916666599</c:v>
                </c:pt>
                <c:pt idx="34856">
                  <c:v>43657.59375</c:v>
                </c:pt>
                <c:pt idx="34857">
                  <c:v>43657.614583333401</c:v>
                </c:pt>
                <c:pt idx="34858">
                  <c:v>43657.635416666599</c:v>
                </c:pt>
                <c:pt idx="34859">
                  <c:v>43657.65625</c:v>
                </c:pt>
                <c:pt idx="34860">
                  <c:v>43657.677083333401</c:v>
                </c:pt>
                <c:pt idx="34861">
                  <c:v>43657.697916666599</c:v>
                </c:pt>
                <c:pt idx="34862">
                  <c:v>43657.71875</c:v>
                </c:pt>
                <c:pt idx="34863">
                  <c:v>43657.739583333401</c:v>
                </c:pt>
                <c:pt idx="34864">
                  <c:v>43657.760416666599</c:v>
                </c:pt>
                <c:pt idx="34865">
                  <c:v>43657.78125</c:v>
                </c:pt>
                <c:pt idx="34866">
                  <c:v>43657.802083333401</c:v>
                </c:pt>
                <c:pt idx="34867">
                  <c:v>43657.822916666599</c:v>
                </c:pt>
                <c:pt idx="34868">
                  <c:v>43657.84375</c:v>
                </c:pt>
                <c:pt idx="34869">
                  <c:v>43657.864583333401</c:v>
                </c:pt>
                <c:pt idx="34870">
                  <c:v>43657.885416666599</c:v>
                </c:pt>
                <c:pt idx="34871">
                  <c:v>43657.90625</c:v>
                </c:pt>
                <c:pt idx="34872">
                  <c:v>43657.927083333401</c:v>
                </c:pt>
                <c:pt idx="34873">
                  <c:v>43657.947916666599</c:v>
                </c:pt>
                <c:pt idx="34874">
                  <c:v>43657.96875</c:v>
                </c:pt>
                <c:pt idx="34875">
                  <c:v>43657.989583333401</c:v>
                </c:pt>
                <c:pt idx="34876">
                  <c:v>43658.010416666599</c:v>
                </c:pt>
                <c:pt idx="34877">
                  <c:v>43658.03125</c:v>
                </c:pt>
                <c:pt idx="34878">
                  <c:v>43658.052083333401</c:v>
                </c:pt>
                <c:pt idx="34879">
                  <c:v>43658.072916666599</c:v>
                </c:pt>
                <c:pt idx="34880">
                  <c:v>43658.09375</c:v>
                </c:pt>
                <c:pt idx="34881">
                  <c:v>43658.114583333401</c:v>
                </c:pt>
                <c:pt idx="34882">
                  <c:v>43658.135416666599</c:v>
                </c:pt>
                <c:pt idx="34883">
                  <c:v>43658.15625</c:v>
                </c:pt>
                <c:pt idx="34884">
                  <c:v>43658.177083333401</c:v>
                </c:pt>
                <c:pt idx="34885">
                  <c:v>43658.197916666599</c:v>
                </c:pt>
                <c:pt idx="34886">
                  <c:v>43658.21875</c:v>
                </c:pt>
                <c:pt idx="34887">
                  <c:v>43658.239583333401</c:v>
                </c:pt>
                <c:pt idx="34888">
                  <c:v>43658.260416666599</c:v>
                </c:pt>
                <c:pt idx="34889">
                  <c:v>43658.28125</c:v>
                </c:pt>
                <c:pt idx="34890">
                  <c:v>43658.302083333401</c:v>
                </c:pt>
                <c:pt idx="34891">
                  <c:v>43658.322916666599</c:v>
                </c:pt>
                <c:pt idx="34892">
                  <c:v>43658.34375</c:v>
                </c:pt>
                <c:pt idx="34893">
                  <c:v>43658.364583333401</c:v>
                </c:pt>
                <c:pt idx="34894">
                  <c:v>43658.385416666599</c:v>
                </c:pt>
                <c:pt idx="34895">
                  <c:v>43658.40625</c:v>
                </c:pt>
                <c:pt idx="34896">
                  <c:v>43658.427083333401</c:v>
                </c:pt>
                <c:pt idx="34897">
                  <c:v>43658.447916666599</c:v>
                </c:pt>
                <c:pt idx="34898">
                  <c:v>43658.46875</c:v>
                </c:pt>
                <c:pt idx="34899">
                  <c:v>43658.489583333401</c:v>
                </c:pt>
                <c:pt idx="34900">
                  <c:v>43658.510416666599</c:v>
                </c:pt>
                <c:pt idx="34901">
                  <c:v>43658.53125</c:v>
                </c:pt>
                <c:pt idx="34902">
                  <c:v>43658.552083333401</c:v>
                </c:pt>
                <c:pt idx="34903">
                  <c:v>43658.572916666599</c:v>
                </c:pt>
                <c:pt idx="34904">
                  <c:v>43658.59375</c:v>
                </c:pt>
                <c:pt idx="34905">
                  <c:v>43658.614583333401</c:v>
                </c:pt>
                <c:pt idx="34906">
                  <c:v>43658.635416666599</c:v>
                </c:pt>
                <c:pt idx="34907">
                  <c:v>43658.65625</c:v>
                </c:pt>
                <c:pt idx="34908">
                  <c:v>43658.677083333401</c:v>
                </c:pt>
                <c:pt idx="34909">
                  <c:v>43658.697916666599</c:v>
                </c:pt>
                <c:pt idx="34910">
                  <c:v>43658.71875</c:v>
                </c:pt>
                <c:pt idx="34911">
                  <c:v>43658.739583333401</c:v>
                </c:pt>
                <c:pt idx="34912">
                  <c:v>43658.760416666599</c:v>
                </c:pt>
                <c:pt idx="34913">
                  <c:v>43658.78125</c:v>
                </c:pt>
                <c:pt idx="34914">
                  <c:v>43658.802083333401</c:v>
                </c:pt>
                <c:pt idx="34915">
                  <c:v>43658.822916666599</c:v>
                </c:pt>
                <c:pt idx="34916">
                  <c:v>43658.84375</c:v>
                </c:pt>
                <c:pt idx="34917">
                  <c:v>43658.864583333401</c:v>
                </c:pt>
                <c:pt idx="34918">
                  <c:v>43658.885416666599</c:v>
                </c:pt>
                <c:pt idx="34919">
                  <c:v>43658.90625</c:v>
                </c:pt>
                <c:pt idx="34920">
                  <c:v>43658.927083333401</c:v>
                </c:pt>
                <c:pt idx="34921">
                  <c:v>43658.947916666599</c:v>
                </c:pt>
                <c:pt idx="34922">
                  <c:v>43658.96875</c:v>
                </c:pt>
                <c:pt idx="34923">
                  <c:v>43658.989583333401</c:v>
                </c:pt>
                <c:pt idx="34924">
                  <c:v>43659.010416666599</c:v>
                </c:pt>
                <c:pt idx="34925">
                  <c:v>43659.03125</c:v>
                </c:pt>
                <c:pt idx="34926">
                  <c:v>43659.052083333401</c:v>
                </c:pt>
                <c:pt idx="34927">
                  <c:v>43659.072916666599</c:v>
                </c:pt>
                <c:pt idx="34928">
                  <c:v>43659.09375</c:v>
                </c:pt>
                <c:pt idx="34929">
                  <c:v>43659.114583333401</c:v>
                </c:pt>
                <c:pt idx="34930">
                  <c:v>43659.135416666599</c:v>
                </c:pt>
                <c:pt idx="34931">
                  <c:v>43659.15625</c:v>
                </c:pt>
                <c:pt idx="34932">
                  <c:v>43659.177083333401</c:v>
                </c:pt>
                <c:pt idx="34933">
                  <c:v>43659.197916666599</c:v>
                </c:pt>
                <c:pt idx="34934">
                  <c:v>43659.21875</c:v>
                </c:pt>
                <c:pt idx="34935">
                  <c:v>43659.239583333401</c:v>
                </c:pt>
                <c:pt idx="34936">
                  <c:v>43659.260416666599</c:v>
                </c:pt>
                <c:pt idx="34937">
                  <c:v>43659.28125</c:v>
                </c:pt>
                <c:pt idx="34938">
                  <c:v>43659.302083333401</c:v>
                </c:pt>
                <c:pt idx="34939">
                  <c:v>43659.322916666599</c:v>
                </c:pt>
                <c:pt idx="34940">
                  <c:v>43659.34375</c:v>
                </c:pt>
                <c:pt idx="34941">
                  <c:v>43659.364583333401</c:v>
                </c:pt>
                <c:pt idx="34942">
                  <c:v>43659.385416666599</c:v>
                </c:pt>
                <c:pt idx="34943">
                  <c:v>43659.40625</c:v>
                </c:pt>
                <c:pt idx="34944">
                  <c:v>43659.427083333401</c:v>
                </c:pt>
                <c:pt idx="34945">
                  <c:v>43659.447916666599</c:v>
                </c:pt>
                <c:pt idx="34946">
                  <c:v>43659.46875</c:v>
                </c:pt>
                <c:pt idx="34947">
                  <c:v>43659.489583333401</c:v>
                </c:pt>
                <c:pt idx="34948">
                  <c:v>43659.510416666599</c:v>
                </c:pt>
                <c:pt idx="34949">
                  <c:v>43659.53125</c:v>
                </c:pt>
                <c:pt idx="34950">
                  <c:v>43659.552083333401</c:v>
                </c:pt>
                <c:pt idx="34951">
                  <c:v>43659.572916666599</c:v>
                </c:pt>
                <c:pt idx="34952">
                  <c:v>43659.59375</c:v>
                </c:pt>
                <c:pt idx="34953">
                  <c:v>43659.614583333401</c:v>
                </c:pt>
                <c:pt idx="34954">
                  <c:v>43659.635416666599</c:v>
                </c:pt>
                <c:pt idx="34955">
                  <c:v>43659.65625</c:v>
                </c:pt>
                <c:pt idx="34956">
                  <c:v>43659.677083333401</c:v>
                </c:pt>
                <c:pt idx="34957">
                  <c:v>43659.697916666599</c:v>
                </c:pt>
                <c:pt idx="34958">
                  <c:v>43659.71875</c:v>
                </c:pt>
                <c:pt idx="34959">
                  <c:v>43659.739583333401</c:v>
                </c:pt>
                <c:pt idx="34960">
                  <c:v>43659.760416666599</c:v>
                </c:pt>
                <c:pt idx="34961">
                  <c:v>43659.78125</c:v>
                </c:pt>
                <c:pt idx="34962">
                  <c:v>43659.802083333401</c:v>
                </c:pt>
                <c:pt idx="34963">
                  <c:v>43659.822916666599</c:v>
                </c:pt>
                <c:pt idx="34964">
                  <c:v>43659.84375</c:v>
                </c:pt>
                <c:pt idx="34965">
                  <c:v>43659.864583333401</c:v>
                </c:pt>
                <c:pt idx="34966">
                  <c:v>43659.885416666599</c:v>
                </c:pt>
                <c:pt idx="34967">
                  <c:v>43659.90625</c:v>
                </c:pt>
                <c:pt idx="34968">
                  <c:v>43659.927083333401</c:v>
                </c:pt>
                <c:pt idx="34969">
                  <c:v>43659.947916666599</c:v>
                </c:pt>
                <c:pt idx="34970">
                  <c:v>43659.96875</c:v>
                </c:pt>
                <c:pt idx="34971">
                  <c:v>43659.989583333401</c:v>
                </c:pt>
                <c:pt idx="34972">
                  <c:v>43660.010416666599</c:v>
                </c:pt>
                <c:pt idx="34973">
                  <c:v>43660.03125</c:v>
                </c:pt>
                <c:pt idx="34974">
                  <c:v>43660.052083333401</c:v>
                </c:pt>
                <c:pt idx="34975">
                  <c:v>43660.072916666599</c:v>
                </c:pt>
                <c:pt idx="34976">
                  <c:v>43660.09375</c:v>
                </c:pt>
                <c:pt idx="34977">
                  <c:v>43660.114583333401</c:v>
                </c:pt>
                <c:pt idx="34978">
                  <c:v>43660.135416666599</c:v>
                </c:pt>
                <c:pt idx="34979">
                  <c:v>43660.15625</c:v>
                </c:pt>
                <c:pt idx="34980">
                  <c:v>43660.177083333401</c:v>
                </c:pt>
                <c:pt idx="34981">
                  <c:v>43660.197916666599</c:v>
                </c:pt>
                <c:pt idx="34982">
                  <c:v>43660.21875</c:v>
                </c:pt>
                <c:pt idx="34983">
                  <c:v>43660.239583333401</c:v>
                </c:pt>
                <c:pt idx="34984">
                  <c:v>43660.260416666599</c:v>
                </c:pt>
                <c:pt idx="34985">
                  <c:v>43660.28125</c:v>
                </c:pt>
                <c:pt idx="34986">
                  <c:v>43660.302083333401</c:v>
                </c:pt>
                <c:pt idx="34987">
                  <c:v>43660.322916666599</c:v>
                </c:pt>
                <c:pt idx="34988">
                  <c:v>43660.34375</c:v>
                </c:pt>
                <c:pt idx="34989">
                  <c:v>43660.364583333401</c:v>
                </c:pt>
                <c:pt idx="34990">
                  <c:v>43660.385416666599</c:v>
                </c:pt>
                <c:pt idx="34991">
                  <c:v>43660.40625</c:v>
                </c:pt>
                <c:pt idx="34992">
                  <c:v>43660.427083333401</c:v>
                </c:pt>
                <c:pt idx="34993">
                  <c:v>43660.447916666599</c:v>
                </c:pt>
                <c:pt idx="34994">
                  <c:v>43660.46875</c:v>
                </c:pt>
                <c:pt idx="34995">
                  <c:v>43660.489583333401</c:v>
                </c:pt>
                <c:pt idx="34996">
                  <c:v>43660.510416666599</c:v>
                </c:pt>
                <c:pt idx="34997">
                  <c:v>43660.53125</c:v>
                </c:pt>
                <c:pt idx="34998">
                  <c:v>43660.552083333401</c:v>
                </c:pt>
                <c:pt idx="34999">
                  <c:v>43660.572916666599</c:v>
                </c:pt>
                <c:pt idx="35000">
                  <c:v>43660.59375</c:v>
                </c:pt>
                <c:pt idx="35001">
                  <c:v>43660.614583333401</c:v>
                </c:pt>
                <c:pt idx="35002">
                  <c:v>43660.635416666599</c:v>
                </c:pt>
                <c:pt idx="35003">
                  <c:v>43660.65625</c:v>
                </c:pt>
                <c:pt idx="35004">
                  <c:v>43660.677083333401</c:v>
                </c:pt>
                <c:pt idx="35005">
                  <c:v>43660.697916666599</c:v>
                </c:pt>
                <c:pt idx="35006">
                  <c:v>43660.71875</c:v>
                </c:pt>
                <c:pt idx="35007">
                  <c:v>43660.739583333401</c:v>
                </c:pt>
                <c:pt idx="35008">
                  <c:v>43660.760416666599</c:v>
                </c:pt>
                <c:pt idx="35009">
                  <c:v>43660.78125</c:v>
                </c:pt>
                <c:pt idx="35010">
                  <c:v>43660.802083333401</c:v>
                </c:pt>
                <c:pt idx="35011">
                  <c:v>43660.822916666599</c:v>
                </c:pt>
                <c:pt idx="35012">
                  <c:v>43660.84375</c:v>
                </c:pt>
                <c:pt idx="35013">
                  <c:v>43660.864583333401</c:v>
                </c:pt>
                <c:pt idx="35014">
                  <c:v>43660.885416666599</c:v>
                </c:pt>
                <c:pt idx="35015">
                  <c:v>43660.90625</c:v>
                </c:pt>
                <c:pt idx="35016">
                  <c:v>43660.927083333401</c:v>
                </c:pt>
                <c:pt idx="35017">
                  <c:v>43660.947916666599</c:v>
                </c:pt>
                <c:pt idx="35018">
                  <c:v>43660.96875</c:v>
                </c:pt>
                <c:pt idx="35019">
                  <c:v>43660.989583333401</c:v>
                </c:pt>
                <c:pt idx="35020">
                  <c:v>43661.010416666599</c:v>
                </c:pt>
                <c:pt idx="35021">
                  <c:v>43661.03125</c:v>
                </c:pt>
                <c:pt idx="35022">
                  <c:v>43661.052083333401</c:v>
                </c:pt>
                <c:pt idx="35023">
                  <c:v>43661.072916666599</c:v>
                </c:pt>
                <c:pt idx="35024">
                  <c:v>43661.09375</c:v>
                </c:pt>
                <c:pt idx="35025">
                  <c:v>43661.114583333401</c:v>
                </c:pt>
                <c:pt idx="35026">
                  <c:v>43661.135416666599</c:v>
                </c:pt>
                <c:pt idx="35027">
                  <c:v>43661.15625</c:v>
                </c:pt>
                <c:pt idx="35028">
                  <c:v>43661.177083333401</c:v>
                </c:pt>
                <c:pt idx="35029">
                  <c:v>43661.197916666599</c:v>
                </c:pt>
                <c:pt idx="35030">
                  <c:v>43661.21875</c:v>
                </c:pt>
                <c:pt idx="35031">
                  <c:v>43661.239583333401</c:v>
                </c:pt>
                <c:pt idx="35032">
                  <c:v>43661.260416666599</c:v>
                </c:pt>
                <c:pt idx="35033">
                  <c:v>43661.28125</c:v>
                </c:pt>
                <c:pt idx="35034">
                  <c:v>43661.302083333401</c:v>
                </c:pt>
                <c:pt idx="35035">
                  <c:v>43661.322916666599</c:v>
                </c:pt>
                <c:pt idx="35036">
                  <c:v>43661.34375</c:v>
                </c:pt>
                <c:pt idx="35037">
                  <c:v>43661.364583333401</c:v>
                </c:pt>
                <c:pt idx="35038">
                  <c:v>43661.385416666599</c:v>
                </c:pt>
                <c:pt idx="35039">
                  <c:v>43661.40625</c:v>
                </c:pt>
                <c:pt idx="35040">
                  <c:v>43661.427083333401</c:v>
                </c:pt>
                <c:pt idx="35041">
                  <c:v>43661.447916666599</c:v>
                </c:pt>
                <c:pt idx="35042">
                  <c:v>43661.46875</c:v>
                </c:pt>
                <c:pt idx="35043">
                  <c:v>43661.489583333401</c:v>
                </c:pt>
                <c:pt idx="35044">
                  <c:v>43661.510416666599</c:v>
                </c:pt>
                <c:pt idx="35045">
                  <c:v>43661.53125</c:v>
                </c:pt>
                <c:pt idx="35046">
                  <c:v>43661.552083333401</c:v>
                </c:pt>
                <c:pt idx="35047">
                  <c:v>43661.572916666599</c:v>
                </c:pt>
                <c:pt idx="35048">
                  <c:v>43661.59375</c:v>
                </c:pt>
                <c:pt idx="35049">
                  <c:v>43661.614583333401</c:v>
                </c:pt>
                <c:pt idx="35050">
                  <c:v>43661.635416666599</c:v>
                </c:pt>
                <c:pt idx="35051">
                  <c:v>43661.65625</c:v>
                </c:pt>
                <c:pt idx="35052">
                  <c:v>43661.677083333401</c:v>
                </c:pt>
                <c:pt idx="35053">
                  <c:v>43661.697916666599</c:v>
                </c:pt>
                <c:pt idx="35054">
                  <c:v>43661.71875</c:v>
                </c:pt>
                <c:pt idx="35055">
                  <c:v>43661.739583333401</c:v>
                </c:pt>
                <c:pt idx="35056">
                  <c:v>43661.760416666599</c:v>
                </c:pt>
                <c:pt idx="35057">
                  <c:v>43661.78125</c:v>
                </c:pt>
                <c:pt idx="35058">
                  <c:v>43661.802083333401</c:v>
                </c:pt>
                <c:pt idx="35059">
                  <c:v>43661.822916666599</c:v>
                </c:pt>
                <c:pt idx="35060">
                  <c:v>43661.84375</c:v>
                </c:pt>
                <c:pt idx="35061">
                  <c:v>43661.864583333401</c:v>
                </c:pt>
                <c:pt idx="35062">
                  <c:v>43661.885416666599</c:v>
                </c:pt>
                <c:pt idx="35063">
                  <c:v>43661.90625</c:v>
                </c:pt>
                <c:pt idx="35064">
                  <c:v>43661.927083333401</c:v>
                </c:pt>
                <c:pt idx="35065">
                  <c:v>43661.947916666599</c:v>
                </c:pt>
                <c:pt idx="35066">
                  <c:v>43661.96875</c:v>
                </c:pt>
                <c:pt idx="35067">
                  <c:v>43661.989583333401</c:v>
                </c:pt>
                <c:pt idx="35068">
                  <c:v>43662.010416666599</c:v>
                </c:pt>
                <c:pt idx="35069">
                  <c:v>43662.03125</c:v>
                </c:pt>
                <c:pt idx="35070">
                  <c:v>43662.052083333401</c:v>
                </c:pt>
                <c:pt idx="35071">
                  <c:v>43662.072916666599</c:v>
                </c:pt>
                <c:pt idx="35072">
                  <c:v>43662.09375</c:v>
                </c:pt>
                <c:pt idx="35073">
                  <c:v>43662.114583333401</c:v>
                </c:pt>
                <c:pt idx="35074">
                  <c:v>43662.135416666599</c:v>
                </c:pt>
                <c:pt idx="35075">
                  <c:v>43662.15625</c:v>
                </c:pt>
                <c:pt idx="35076">
                  <c:v>43662.177083333401</c:v>
                </c:pt>
                <c:pt idx="35077">
                  <c:v>43662.197916666599</c:v>
                </c:pt>
                <c:pt idx="35078">
                  <c:v>43662.21875</c:v>
                </c:pt>
                <c:pt idx="35079">
                  <c:v>43662.239583333401</c:v>
                </c:pt>
                <c:pt idx="35080">
                  <c:v>43662.260416666599</c:v>
                </c:pt>
                <c:pt idx="35081">
                  <c:v>43662.28125</c:v>
                </c:pt>
                <c:pt idx="35082">
                  <c:v>43662.302083333401</c:v>
                </c:pt>
                <c:pt idx="35083">
                  <c:v>43662.322916666599</c:v>
                </c:pt>
                <c:pt idx="35084">
                  <c:v>43662.34375</c:v>
                </c:pt>
                <c:pt idx="35085">
                  <c:v>43662.364583333401</c:v>
                </c:pt>
                <c:pt idx="35086">
                  <c:v>43662.385416666599</c:v>
                </c:pt>
                <c:pt idx="35087">
                  <c:v>43662.40625</c:v>
                </c:pt>
                <c:pt idx="35088">
                  <c:v>43662.427083333401</c:v>
                </c:pt>
                <c:pt idx="35089">
                  <c:v>43662.447916666599</c:v>
                </c:pt>
                <c:pt idx="35090">
                  <c:v>43662.46875</c:v>
                </c:pt>
                <c:pt idx="35091">
                  <c:v>43662.489583333401</c:v>
                </c:pt>
                <c:pt idx="35092">
                  <c:v>43662.510416666599</c:v>
                </c:pt>
                <c:pt idx="35093">
                  <c:v>43662.53125</c:v>
                </c:pt>
                <c:pt idx="35094">
                  <c:v>43662.552083333401</c:v>
                </c:pt>
                <c:pt idx="35095">
                  <c:v>43662.572916666599</c:v>
                </c:pt>
                <c:pt idx="35096">
                  <c:v>43662.59375</c:v>
                </c:pt>
                <c:pt idx="35097">
                  <c:v>43662.614583333401</c:v>
                </c:pt>
                <c:pt idx="35098">
                  <c:v>43662.635416666599</c:v>
                </c:pt>
                <c:pt idx="35099">
                  <c:v>43662.65625</c:v>
                </c:pt>
                <c:pt idx="35100">
                  <c:v>43662.677083333401</c:v>
                </c:pt>
                <c:pt idx="35101">
                  <c:v>43662.697916666599</c:v>
                </c:pt>
                <c:pt idx="35102">
                  <c:v>43662.71875</c:v>
                </c:pt>
                <c:pt idx="35103">
                  <c:v>43662.739583333401</c:v>
                </c:pt>
                <c:pt idx="35104">
                  <c:v>43662.760416666599</c:v>
                </c:pt>
                <c:pt idx="35105">
                  <c:v>43662.78125</c:v>
                </c:pt>
                <c:pt idx="35106">
                  <c:v>43662.802083333401</c:v>
                </c:pt>
                <c:pt idx="35107">
                  <c:v>43662.822916666599</c:v>
                </c:pt>
                <c:pt idx="35108">
                  <c:v>43662.84375</c:v>
                </c:pt>
                <c:pt idx="35109">
                  <c:v>43662.864583333401</c:v>
                </c:pt>
                <c:pt idx="35110">
                  <c:v>43662.885416666599</c:v>
                </c:pt>
                <c:pt idx="35111">
                  <c:v>43662.90625</c:v>
                </c:pt>
                <c:pt idx="35112">
                  <c:v>43662.927083333401</c:v>
                </c:pt>
                <c:pt idx="35113">
                  <c:v>43662.947916666599</c:v>
                </c:pt>
                <c:pt idx="35114">
                  <c:v>43662.96875</c:v>
                </c:pt>
                <c:pt idx="35115">
                  <c:v>43662.989583333401</c:v>
                </c:pt>
                <c:pt idx="35116">
                  <c:v>43663.010416666599</c:v>
                </c:pt>
                <c:pt idx="35117">
                  <c:v>43663.03125</c:v>
                </c:pt>
                <c:pt idx="35118">
                  <c:v>43663.052083333401</c:v>
                </c:pt>
                <c:pt idx="35119">
                  <c:v>43663.072916666599</c:v>
                </c:pt>
                <c:pt idx="35120">
                  <c:v>43663.09375</c:v>
                </c:pt>
                <c:pt idx="35121">
                  <c:v>43663.114583333401</c:v>
                </c:pt>
                <c:pt idx="35122">
                  <c:v>43663.135416666599</c:v>
                </c:pt>
                <c:pt idx="35123">
                  <c:v>43663.15625</c:v>
                </c:pt>
                <c:pt idx="35124">
                  <c:v>43663.177083333401</c:v>
                </c:pt>
                <c:pt idx="35125">
                  <c:v>43663.197916666599</c:v>
                </c:pt>
                <c:pt idx="35126">
                  <c:v>43663.21875</c:v>
                </c:pt>
                <c:pt idx="35127">
                  <c:v>43663.239583333401</c:v>
                </c:pt>
                <c:pt idx="35128">
                  <c:v>43663.260416666599</c:v>
                </c:pt>
                <c:pt idx="35129">
                  <c:v>43663.28125</c:v>
                </c:pt>
                <c:pt idx="35130">
                  <c:v>43663.302083333401</c:v>
                </c:pt>
                <c:pt idx="35131">
                  <c:v>43663.322916666599</c:v>
                </c:pt>
                <c:pt idx="35132">
                  <c:v>43663.34375</c:v>
                </c:pt>
                <c:pt idx="35133">
                  <c:v>43663.364583333401</c:v>
                </c:pt>
                <c:pt idx="35134">
                  <c:v>43663.385416666599</c:v>
                </c:pt>
                <c:pt idx="35135">
                  <c:v>43663.40625</c:v>
                </c:pt>
                <c:pt idx="35136">
                  <c:v>43663.427083333401</c:v>
                </c:pt>
                <c:pt idx="35137">
                  <c:v>43663.447916666599</c:v>
                </c:pt>
                <c:pt idx="35138">
                  <c:v>43663.46875</c:v>
                </c:pt>
                <c:pt idx="35139">
                  <c:v>43663.489583333401</c:v>
                </c:pt>
                <c:pt idx="35140">
                  <c:v>43663.510416666599</c:v>
                </c:pt>
                <c:pt idx="35141">
                  <c:v>43663.53125</c:v>
                </c:pt>
                <c:pt idx="35142">
                  <c:v>43663.552083333401</c:v>
                </c:pt>
                <c:pt idx="35143">
                  <c:v>43663.572916666599</c:v>
                </c:pt>
                <c:pt idx="35144">
                  <c:v>43663.59375</c:v>
                </c:pt>
                <c:pt idx="35145">
                  <c:v>43663.614583333401</c:v>
                </c:pt>
                <c:pt idx="35146">
                  <c:v>43663.635416666599</c:v>
                </c:pt>
                <c:pt idx="35147">
                  <c:v>43663.65625</c:v>
                </c:pt>
                <c:pt idx="35148">
                  <c:v>43663.677083333401</c:v>
                </c:pt>
                <c:pt idx="35149">
                  <c:v>43663.697916666599</c:v>
                </c:pt>
                <c:pt idx="35150">
                  <c:v>43663.71875</c:v>
                </c:pt>
                <c:pt idx="35151">
                  <c:v>43663.739583333401</c:v>
                </c:pt>
                <c:pt idx="35152">
                  <c:v>43663.760416666599</c:v>
                </c:pt>
                <c:pt idx="35153">
                  <c:v>43663.78125</c:v>
                </c:pt>
                <c:pt idx="35154">
                  <c:v>43663.802083333401</c:v>
                </c:pt>
                <c:pt idx="35155">
                  <c:v>43663.822916666599</c:v>
                </c:pt>
                <c:pt idx="35156">
                  <c:v>43663.84375</c:v>
                </c:pt>
                <c:pt idx="35157">
                  <c:v>43663.864583333401</c:v>
                </c:pt>
                <c:pt idx="35158">
                  <c:v>43663.885416666599</c:v>
                </c:pt>
                <c:pt idx="35159">
                  <c:v>43663.90625</c:v>
                </c:pt>
                <c:pt idx="35160">
                  <c:v>43663.927083333401</c:v>
                </c:pt>
                <c:pt idx="35161">
                  <c:v>43663.947916666599</c:v>
                </c:pt>
                <c:pt idx="35162">
                  <c:v>43663.96875</c:v>
                </c:pt>
                <c:pt idx="35163">
                  <c:v>43663.989583333401</c:v>
                </c:pt>
                <c:pt idx="35164">
                  <c:v>43664.010416666599</c:v>
                </c:pt>
                <c:pt idx="35165">
                  <c:v>43664.03125</c:v>
                </c:pt>
                <c:pt idx="35166">
                  <c:v>43664.052083333401</c:v>
                </c:pt>
                <c:pt idx="35167">
                  <c:v>43664.072916666599</c:v>
                </c:pt>
                <c:pt idx="35168">
                  <c:v>43664.09375</c:v>
                </c:pt>
                <c:pt idx="35169">
                  <c:v>43664.114583333401</c:v>
                </c:pt>
                <c:pt idx="35170">
                  <c:v>43664.135416666599</c:v>
                </c:pt>
                <c:pt idx="35171">
                  <c:v>43664.15625</c:v>
                </c:pt>
                <c:pt idx="35172">
                  <c:v>43664.177083333401</c:v>
                </c:pt>
                <c:pt idx="35173">
                  <c:v>43664.197916666599</c:v>
                </c:pt>
                <c:pt idx="35174">
                  <c:v>43664.21875</c:v>
                </c:pt>
                <c:pt idx="35175">
                  <c:v>43664.239583333401</c:v>
                </c:pt>
                <c:pt idx="35176">
                  <c:v>43664.260416666599</c:v>
                </c:pt>
                <c:pt idx="35177">
                  <c:v>43664.28125</c:v>
                </c:pt>
                <c:pt idx="35178">
                  <c:v>43664.302083333401</c:v>
                </c:pt>
                <c:pt idx="35179">
                  <c:v>43664.322916666599</c:v>
                </c:pt>
                <c:pt idx="35180">
                  <c:v>43664.34375</c:v>
                </c:pt>
                <c:pt idx="35181">
                  <c:v>43664.364583333401</c:v>
                </c:pt>
                <c:pt idx="35182">
                  <c:v>43664.385416666599</c:v>
                </c:pt>
                <c:pt idx="35183">
                  <c:v>43664.40625</c:v>
                </c:pt>
                <c:pt idx="35184">
                  <c:v>43664.427083333401</c:v>
                </c:pt>
                <c:pt idx="35185">
                  <c:v>43664.447916666599</c:v>
                </c:pt>
                <c:pt idx="35186">
                  <c:v>43664.46875</c:v>
                </c:pt>
                <c:pt idx="35187">
                  <c:v>43664.489583333401</c:v>
                </c:pt>
                <c:pt idx="35188">
                  <c:v>43664.510416666599</c:v>
                </c:pt>
                <c:pt idx="35189">
                  <c:v>43664.53125</c:v>
                </c:pt>
                <c:pt idx="35190">
                  <c:v>43664.552083333401</c:v>
                </c:pt>
                <c:pt idx="35191">
                  <c:v>43664.572916666599</c:v>
                </c:pt>
                <c:pt idx="35192">
                  <c:v>43664.59375</c:v>
                </c:pt>
                <c:pt idx="35193">
                  <c:v>43664.614583333401</c:v>
                </c:pt>
                <c:pt idx="35194">
                  <c:v>43664.635416666599</c:v>
                </c:pt>
                <c:pt idx="35195">
                  <c:v>43664.65625</c:v>
                </c:pt>
                <c:pt idx="35196">
                  <c:v>43664.677083333401</c:v>
                </c:pt>
                <c:pt idx="35197">
                  <c:v>43664.697916666599</c:v>
                </c:pt>
                <c:pt idx="35198">
                  <c:v>43664.71875</c:v>
                </c:pt>
                <c:pt idx="35199">
                  <c:v>43664.739583333401</c:v>
                </c:pt>
                <c:pt idx="35200">
                  <c:v>43664.760416666599</c:v>
                </c:pt>
                <c:pt idx="35201">
                  <c:v>43664.78125</c:v>
                </c:pt>
                <c:pt idx="35202">
                  <c:v>43664.802083333401</c:v>
                </c:pt>
                <c:pt idx="35203">
                  <c:v>43664.822916666599</c:v>
                </c:pt>
                <c:pt idx="35204">
                  <c:v>43664.84375</c:v>
                </c:pt>
                <c:pt idx="35205">
                  <c:v>43664.864583333401</c:v>
                </c:pt>
                <c:pt idx="35206">
                  <c:v>43664.885416666599</c:v>
                </c:pt>
                <c:pt idx="35207">
                  <c:v>43664.90625</c:v>
                </c:pt>
                <c:pt idx="35208">
                  <c:v>43664.927083333401</c:v>
                </c:pt>
                <c:pt idx="35209">
                  <c:v>43664.947916666599</c:v>
                </c:pt>
                <c:pt idx="35210">
                  <c:v>43664.96875</c:v>
                </c:pt>
                <c:pt idx="35211">
                  <c:v>43664.989583333401</c:v>
                </c:pt>
                <c:pt idx="35212">
                  <c:v>43665.010416666599</c:v>
                </c:pt>
                <c:pt idx="35213">
                  <c:v>43665.03125</c:v>
                </c:pt>
                <c:pt idx="35214">
                  <c:v>43665.052083333401</c:v>
                </c:pt>
                <c:pt idx="35215">
                  <c:v>43665.072916666599</c:v>
                </c:pt>
                <c:pt idx="35216">
                  <c:v>43665.09375</c:v>
                </c:pt>
                <c:pt idx="35217">
                  <c:v>43665.114583333401</c:v>
                </c:pt>
                <c:pt idx="35218">
                  <c:v>43665.135416666599</c:v>
                </c:pt>
                <c:pt idx="35219">
                  <c:v>43665.15625</c:v>
                </c:pt>
                <c:pt idx="35220">
                  <c:v>43665.177083333401</c:v>
                </c:pt>
                <c:pt idx="35221">
                  <c:v>43665.197916666599</c:v>
                </c:pt>
                <c:pt idx="35222">
                  <c:v>43665.21875</c:v>
                </c:pt>
                <c:pt idx="35223">
                  <c:v>43665.239583333401</c:v>
                </c:pt>
                <c:pt idx="35224">
                  <c:v>43665.260416666599</c:v>
                </c:pt>
                <c:pt idx="35225">
                  <c:v>43665.28125</c:v>
                </c:pt>
                <c:pt idx="35226">
                  <c:v>43665.302083333401</c:v>
                </c:pt>
                <c:pt idx="35227">
                  <c:v>43665.322916666599</c:v>
                </c:pt>
                <c:pt idx="35228">
                  <c:v>43665.34375</c:v>
                </c:pt>
                <c:pt idx="35229">
                  <c:v>43665.364583333401</c:v>
                </c:pt>
                <c:pt idx="35230">
                  <c:v>43665.385416666599</c:v>
                </c:pt>
                <c:pt idx="35231">
                  <c:v>43665.40625</c:v>
                </c:pt>
                <c:pt idx="35232">
                  <c:v>43665.427083333401</c:v>
                </c:pt>
                <c:pt idx="35233">
                  <c:v>43665.447916666599</c:v>
                </c:pt>
                <c:pt idx="35234">
                  <c:v>43665.46875</c:v>
                </c:pt>
                <c:pt idx="35235">
                  <c:v>43665.489583333401</c:v>
                </c:pt>
                <c:pt idx="35236">
                  <c:v>43665.510416666599</c:v>
                </c:pt>
                <c:pt idx="35237">
                  <c:v>43665.53125</c:v>
                </c:pt>
                <c:pt idx="35238">
                  <c:v>43665.552083333401</c:v>
                </c:pt>
                <c:pt idx="35239">
                  <c:v>43665.572916666599</c:v>
                </c:pt>
                <c:pt idx="35240">
                  <c:v>43665.59375</c:v>
                </c:pt>
                <c:pt idx="35241">
                  <c:v>43665.614583333401</c:v>
                </c:pt>
                <c:pt idx="35242">
                  <c:v>43665.635416666599</c:v>
                </c:pt>
                <c:pt idx="35243">
                  <c:v>43665.65625</c:v>
                </c:pt>
                <c:pt idx="35244">
                  <c:v>43665.677083333401</c:v>
                </c:pt>
                <c:pt idx="35245">
                  <c:v>43665.697916666599</c:v>
                </c:pt>
                <c:pt idx="35246">
                  <c:v>43665.71875</c:v>
                </c:pt>
                <c:pt idx="35247">
                  <c:v>43665.739583333401</c:v>
                </c:pt>
                <c:pt idx="35248">
                  <c:v>43665.760416666599</c:v>
                </c:pt>
                <c:pt idx="35249">
                  <c:v>43665.78125</c:v>
                </c:pt>
                <c:pt idx="35250">
                  <c:v>43665.802083333401</c:v>
                </c:pt>
                <c:pt idx="35251">
                  <c:v>43665.822916666599</c:v>
                </c:pt>
                <c:pt idx="35252">
                  <c:v>43665.84375</c:v>
                </c:pt>
                <c:pt idx="35253">
                  <c:v>43665.864583333401</c:v>
                </c:pt>
                <c:pt idx="35254">
                  <c:v>43665.885416666599</c:v>
                </c:pt>
                <c:pt idx="35255">
                  <c:v>43665.90625</c:v>
                </c:pt>
                <c:pt idx="35256">
                  <c:v>43665.927083333401</c:v>
                </c:pt>
                <c:pt idx="35257">
                  <c:v>43665.947916666599</c:v>
                </c:pt>
                <c:pt idx="35258">
                  <c:v>43665.96875</c:v>
                </c:pt>
                <c:pt idx="35259">
                  <c:v>43665.989583333401</c:v>
                </c:pt>
                <c:pt idx="35260">
                  <c:v>43666.010416666599</c:v>
                </c:pt>
                <c:pt idx="35261">
                  <c:v>43666.03125</c:v>
                </c:pt>
                <c:pt idx="35262">
                  <c:v>43666.052083333401</c:v>
                </c:pt>
                <c:pt idx="35263">
                  <c:v>43666.072916666599</c:v>
                </c:pt>
                <c:pt idx="35264">
                  <c:v>43666.09375</c:v>
                </c:pt>
                <c:pt idx="35265">
                  <c:v>43666.114583333401</c:v>
                </c:pt>
                <c:pt idx="35266">
                  <c:v>43666.135416666599</c:v>
                </c:pt>
                <c:pt idx="35267">
                  <c:v>43666.15625</c:v>
                </c:pt>
                <c:pt idx="35268">
                  <c:v>43666.177083333401</c:v>
                </c:pt>
                <c:pt idx="35269">
                  <c:v>43666.197916666599</c:v>
                </c:pt>
                <c:pt idx="35270">
                  <c:v>43666.21875</c:v>
                </c:pt>
                <c:pt idx="35271">
                  <c:v>43666.239583333401</c:v>
                </c:pt>
                <c:pt idx="35272">
                  <c:v>43666.260416666599</c:v>
                </c:pt>
                <c:pt idx="35273">
                  <c:v>43666.28125</c:v>
                </c:pt>
                <c:pt idx="35274">
                  <c:v>43666.302083333401</c:v>
                </c:pt>
                <c:pt idx="35275">
                  <c:v>43666.322916666599</c:v>
                </c:pt>
                <c:pt idx="35276">
                  <c:v>43666.34375</c:v>
                </c:pt>
                <c:pt idx="35277">
                  <c:v>43666.364583333401</c:v>
                </c:pt>
                <c:pt idx="35278">
                  <c:v>43666.385416666599</c:v>
                </c:pt>
                <c:pt idx="35279">
                  <c:v>43666.40625</c:v>
                </c:pt>
                <c:pt idx="35280">
                  <c:v>43666.427083333401</c:v>
                </c:pt>
                <c:pt idx="35281">
                  <c:v>43666.447916666599</c:v>
                </c:pt>
                <c:pt idx="35282">
                  <c:v>43666.46875</c:v>
                </c:pt>
                <c:pt idx="35283">
                  <c:v>43666.489583333401</c:v>
                </c:pt>
                <c:pt idx="35284">
                  <c:v>43666.510416666599</c:v>
                </c:pt>
                <c:pt idx="35285">
                  <c:v>43666.53125</c:v>
                </c:pt>
                <c:pt idx="35286">
                  <c:v>43666.552083333401</c:v>
                </c:pt>
                <c:pt idx="35287">
                  <c:v>43666.572916666599</c:v>
                </c:pt>
                <c:pt idx="35288">
                  <c:v>43666.59375</c:v>
                </c:pt>
                <c:pt idx="35289">
                  <c:v>43666.614583333401</c:v>
                </c:pt>
                <c:pt idx="35290">
                  <c:v>43666.635416666599</c:v>
                </c:pt>
                <c:pt idx="35291">
                  <c:v>43666.65625</c:v>
                </c:pt>
                <c:pt idx="35292">
                  <c:v>43666.677083333401</c:v>
                </c:pt>
                <c:pt idx="35293">
                  <c:v>43666.697916666599</c:v>
                </c:pt>
                <c:pt idx="35294">
                  <c:v>43666.71875</c:v>
                </c:pt>
                <c:pt idx="35295">
                  <c:v>43666.739583333401</c:v>
                </c:pt>
                <c:pt idx="35296">
                  <c:v>43666.760416666599</c:v>
                </c:pt>
                <c:pt idx="35297">
                  <c:v>43666.78125</c:v>
                </c:pt>
                <c:pt idx="35298">
                  <c:v>43666.802083333401</c:v>
                </c:pt>
                <c:pt idx="35299">
                  <c:v>43666.822916666599</c:v>
                </c:pt>
                <c:pt idx="35300">
                  <c:v>43666.84375</c:v>
                </c:pt>
                <c:pt idx="35301">
                  <c:v>43666.864583333401</c:v>
                </c:pt>
                <c:pt idx="35302">
                  <c:v>43666.885416666599</c:v>
                </c:pt>
                <c:pt idx="35303">
                  <c:v>43666.90625</c:v>
                </c:pt>
                <c:pt idx="35304">
                  <c:v>43666.927083333401</c:v>
                </c:pt>
                <c:pt idx="35305">
                  <c:v>43666.947916666599</c:v>
                </c:pt>
                <c:pt idx="35306">
                  <c:v>43666.96875</c:v>
                </c:pt>
                <c:pt idx="35307">
                  <c:v>43666.989583333401</c:v>
                </c:pt>
                <c:pt idx="35308">
                  <c:v>43667.010416666599</c:v>
                </c:pt>
                <c:pt idx="35309">
                  <c:v>43667.03125</c:v>
                </c:pt>
                <c:pt idx="35310">
                  <c:v>43667.052083333401</c:v>
                </c:pt>
                <c:pt idx="35311">
                  <c:v>43667.072916666599</c:v>
                </c:pt>
                <c:pt idx="35312">
                  <c:v>43667.09375</c:v>
                </c:pt>
                <c:pt idx="35313">
                  <c:v>43667.114583333401</c:v>
                </c:pt>
                <c:pt idx="35314">
                  <c:v>43667.135416666599</c:v>
                </c:pt>
                <c:pt idx="35315">
                  <c:v>43667.15625</c:v>
                </c:pt>
                <c:pt idx="35316">
                  <c:v>43667.177083333401</c:v>
                </c:pt>
                <c:pt idx="35317">
                  <c:v>43667.197916666599</c:v>
                </c:pt>
                <c:pt idx="35318">
                  <c:v>43667.21875</c:v>
                </c:pt>
                <c:pt idx="35319">
                  <c:v>43667.239583333401</c:v>
                </c:pt>
                <c:pt idx="35320">
                  <c:v>43667.260416666599</c:v>
                </c:pt>
                <c:pt idx="35321">
                  <c:v>43667.28125</c:v>
                </c:pt>
                <c:pt idx="35322">
                  <c:v>43667.302083333401</c:v>
                </c:pt>
                <c:pt idx="35323">
                  <c:v>43667.322916666599</c:v>
                </c:pt>
                <c:pt idx="35324">
                  <c:v>43667.34375</c:v>
                </c:pt>
                <c:pt idx="35325">
                  <c:v>43667.364583333401</c:v>
                </c:pt>
                <c:pt idx="35326">
                  <c:v>43667.385416666599</c:v>
                </c:pt>
                <c:pt idx="35327">
                  <c:v>43667.40625</c:v>
                </c:pt>
                <c:pt idx="35328">
                  <c:v>43667.427083333401</c:v>
                </c:pt>
                <c:pt idx="35329">
                  <c:v>43667.447916666599</c:v>
                </c:pt>
                <c:pt idx="35330">
                  <c:v>43667.46875</c:v>
                </c:pt>
                <c:pt idx="35331">
                  <c:v>43667.489583333401</c:v>
                </c:pt>
                <c:pt idx="35332">
                  <c:v>43667.510416666599</c:v>
                </c:pt>
                <c:pt idx="35333">
                  <c:v>43667.53125</c:v>
                </c:pt>
                <c:pt idx="35334">
                  <c:v>43667.552083333401</c:v>
                </c:pt>
                <c:pt idx="35335">
                  <c:v>43667.572916666599</c:v>
                </c:pt>
                <c:pt idx="35336">
                  <c:v>43667.59375</c:v>
                </c:pt>
                <c:pt idx="35337">
                  <c:v>43667.614583333401</c:v>
                </c:pt>
                <c:pt idx="35338">
                  <c:v>43667.635416666599</c:v>
                </c:pt>
                <c:pt idx="35339">
                  <c:v>43667.65625</c:v>
                </c:pt>
                <c:pt idx="35340">
                  <c:v>43667.677083333401</c:v>
                </c:pt>
                <c:pt idx="35341">
                  <c:v>43667.697916666599</c:v>
                </c:pt>
                <c:pt idx="35342">
                  <c:v>43667.71875</c:v>
                </c:pt>
                <c:pt idx="35343">
                  <c:v>43667.739583333401</c:v>
                </c:pt>
                <c:pt idx="35344">
                  <c:v>43667.760416666599</c:v>
                </c:pt>
                <c:pt idx="35345">
                  <c:v>43667.78125</c:v>
                </c:pt>
                <c:pt idx="35346">
                  <c:v>43667.802083333401</c:v>
                </c:pt>
                <c:pt idx="35347">
                  <c:v>43667.822916666599</c:v>
                </c:pt>
                <c:pt idx="35348">
                  <c:v>43667.84375</c:v>
                </c:pt>
                <c:pt idx="35349">
                  <c:v>43667.864583333401</c:v>
                </c:pt>
                <c:pt idx="35350">
                  <c:v>43667.885416666599</c:v>
                </c:pt>
                <c:pt idx="35351">
                  <c:v>43667.90625</c:v>
                </c:pt>
                <c:pt idx="35352">
                  <c:v>43667.927083333401</c:v>
                </c:pt>
                <c:pt idx="35353">
                  <c:v>43667.947916666599</c:v>
                </c:pt>
                <c:pt idx="35354">
                  <c:v>43667.96875</c:v>
                </c:pt>
                <c:pt idx="35355">
                  <c:v>43667.989583333401</c:v>
                </c:pt>
                <c:pt idx="35356">
                  <c:v>43668.010416666599</c:v>
                </c:pt>
                <c:pt idx="35357">
                  <c:v>43668.03125</c:v>
                </c:pt>
                <c:pt idx="35358">
                  <c:v>43668.052083333401</c:v>
                </c:pt>
                <c:pt idx="35359">
                  <c:v>43668.072916666599</c:v>
                </c:pt>
                <c:pt idx="35360">
                  <c:v>43668.09375</c:v>
                </c:pt>
                <c:pt idx="35361">
                  <c:v>43668.114583333401</c:v>
                </c:pt>
                <c:pt idx="35362">
                  <c:v>43668.135416666599</c:v>
                </c:pt>
                <c:pt idx="35363">
                  <c:v>43668.15625</c:v>
                </c:pt>
                <c:pt idx="35364">
                  <c:v>43668.177083333401</c:v>
                </c:pt>
                <c:pt idx="35365">
                  <c:v>43668.197916666599</c:v>
                </c:pt>
                <c:pt idx="35366">
                  <c:v>43668.21875</c:v>
                </c:pt>
                <c:pt idx="35367">
                  <c:v>43668.239583333401</c:v>
                </c:pt>
                <c:pt idx="35368">
                  <c:v>43668.260416666599</c:v>
                </c:pt>
                <c:pt idx="35369">
                  <c:v>43668.28125</c:v>
                </c:pt>
                <c:pt idx="35370">
                  <c:v>43668.302083333401</c:v>
                </c:pt>
                <c:pt idx="35371">
                  <c:v>43668.322916666599</c:v>
                </c:pt>
                <c:pt idx="35372">
                  <c:v>43668.34375</c:v>
                </c:pt>
                <c:pt idx="35373">
                  <c:v>43668.364583333401</c:v>
                </c:pt>
                <c:pt idx="35374">
                  <c:v>43668.385416666599</c:v>
                </c:pt>
                <c:pt idx="35375">
                  <c:v>43668.40625</c:v>
                </c:pt>
                <c:pt idx="35376">
                  <c:v>43668.427083333401</c:v>
                </c:pt>
                <c:pt idx="35377">
                  <c:v>43668.447916666599</c:v>
                </c:pt>
                <c:pt idx="35378">
                  <c:v>43668.46875</c:v>
                </c:pt>
                <c:pt idx="35379">
                  <c:v>43668.489583333401</c:v>
                </c:pt>
                <c:pt idx="35380">
                  <c:v>43668.510416666599</c:v>
                </c:pt>
                <c:pt idx="35381">
                  <c:v>43668.53125</c:v>
                </c:pt>
                <c:pt idx="35382">
                  <c:v>43668.552083333401</c:v>
                </c:pt>
                <c:pt idx="35383">
                  <c:v>43668.572916666599</c:v>
                </c:pt>
                <c:pt idx="35384">
                  <c:v>43668.59375</c:v>
                </c:pt>
                <c:pt idx="35385">
                  <c:v>43668.614583333401</c:v>
                </c:pt>
                <c:pt idx="35386">
                  <c:v>43668.635416666599</c:v>
                </c:pt>
                <c:pt idx="35387">
                  <c:v>43668.65625</c:v>
                </c:pt>
                <c:pt idx="35388">
                  <c:v>43668.677083333401</c:v>
                </c:pt>
                <c:pt idx="35389">
                  <c:v>43668.697916666599</c:v>
                </c:pt>
                <c:pt idx="35390">
                  <c:v>43668.71875</c:v>
                </c:pt>
                <c:pt idx="35391">
                  <c:v>43668.739583333401</c:v>
                </c:pt>
                <c:pt idx="35392">
                  <c:v>43668.760416666599</c:v>
                </c:pt>
                <c:pt idx="35393">
                  <c:v>43668.78125</c:v>
                </c:pt>
                <c:pt idx="35394">
                  <c:v>43668.802083333401</c:v>
                </c:pt>
                <c:pt idx="35395">
                  <c:v>43668.822916666599</c:v>
                </c:pt>
                <c:pt idx="35396">
                  <c:v>43668.84375</c:v>
                </c:pt>
                <c:pt idx="35397">
                  <c:v>43668.864583333401</c:v>
                </c:pt>
                <c:pt idx="35398">
                  <c:v>43668.885416666599</c:v>
                </c:pt>
                <c:pt idx="35399">
                  <c:v>43668.90625</c:v>
                </c:pt>
                <c:pt idx="35400">
                  <c:v>43668.927083333401</c:v>
                </c:pt>
                <c:pt idx="35401">
                  <c:v>43668.947916666599</c:v>
                </c:pt>
                <c:pt idx="35402">
                  <c:v>43668.96875</c:v>
                </c:pt>
                <c:pt idx="35403">
                  <c:v>43668.989583333401</c:v>
                </c:pt>
                <c:pt idx="35404">
                  <c:v>43669.010416666599</c:v>
                </c:pt>
                <c:pt idx="35405">
                  <c:v>43669.03125</c:v>
                </c:pt>
                <c:pt idx="35406">
                  <c:v>43669.052083333401</c:v>
                </c:pt>
                <c:pt idx="35407">
                  <c:v>43669.072916666599</c:v>
                </c:pt>
                <c:pt idx="35408">
                  <c:v>43669.09375</c:v>
                </c:pt>
                <c:pt idx="35409">
                  <c:v>43669.114583333401</c:v>
                </c:pt>
                <c:pt idx="35410">
                  <c:v>43669.135416666599</c:v>
                </c:pt>
                <c:pt idx="35411">
                  <c:v>43669.15625</c:v>
                </c:pt>
                <c:pt idx="35412">
                  <c:v>43669.177083333401</c:v>
                </c:pt>
                <c:pt idx="35413">
                  <c:v>43669.197916666599</c:v>
                </c:pt>
                <c:pt idx="35414">
                  <c:v>43669.21875</c:v>
                </c:pt>
                <c:pt idx="35415">
                  <c:v>43669.239583333401</c:v>
                </c:pt>
                <c:pt idx="35416">
                  <c:v>43669.260416666599</c:v>
                </c:pt>
                <c:pt idx="35417">
                  <c:v>43669.28125</c:v>
                </c:pt>
                <c:pt idx="35418">
                  <c:v>43669.302083333401</c:v>
                </c:pt>
                <c:pt idx="35419">
                  <c:v>43669.322916666599</c:v>
                </c:pt>
                <c:pt idx="35420">
                  <c:v>43669.34375</c:v>
                </c:pt>
                <c:pt idx="35421">
                  <c:v>43669.364583333401</c:v>
                </c:pt>
                <c:pt idx="35422">
                  <c:v>43669.385416666599</c:v>
                </c:pt>
                <c:pt idx="35423">
                  <c:v>43669.40625</c:v>
                </c:pt>
                <c:pt idx="35424">
                  <c:v>43669.427083333401</c:v>
                </c:pt>
                <c:pt idx="35425">
                  <c:v>43669.447916666599</c:v>
                </c:pt>
                <c:pt idx="35426">
                  <c:v>43669.46875</c:v>
                </c:pt>
                <c:pt idx="35427">
                  <c:v>43669.489583333401</c:v>
                </c:pt>
                <c:pt idx="35428">
                  <c:v>43669.510416666599</c:v>
                </c:pt>
                <c:pt idx="35429">
                  <c:v>43669.53125</c:v>
                </c:pt>
                <c:pt idx="35430">
                  <c:v>43669.552083333401</c:v>
                </c:pt>
                <c:pt idx="35431">
                  <c:v>43669.572916666599</c:v>
                </c:pt>
                <c:pt idx="35432">
                  <c:v>43669.59375</c:v>
                </c:pt>
                <c:pt idx="35433">
                  <c:v>43669.614583333401</c:v>
                </c:pt>
                <c:pt idx="35434">
                  <c:v>43669.635416666599</c:v>
                </c:pt>
                <c:pt idx="35435">
                  <c:v>43669.65625</c:v>
                </c:pt>
                <c:pt idx="35436">
                  <c:v>43669.677083333401</c:v>
                </c:pt>
                <c:pt idx="35437">
                  <c:v>43669.697916666599</c:v>
                </c:pt>
                <c:pt idx="35438">
                  <c:v>43669.71875</c:v>
                </c:pt>
                <c:pt idx="35439">
                  <c:v>43669.739583333401</c:v>
                </c:pt>
                <c:pt idx="35440">
                  <c:v>43669.760416666599</c:v>
                </c:pt>
                <c:pt idx="35441">
                  <c:v>43669.78125</c:v>
                </c:pt>
                <c:pt idx="35442">
                  <c:v>43669.802083333401</c:v>
                </c:pt>
                <c:pt idx="35443">
                  <c:v>43669.822916666599</c:v>
                </c:pt>
                <c:pt idx="35444">
                  <c:v>43669.84375</c:v>
                </c:pt>
                <c:pt idx="35445">
                  <c:v>43669.864583333401</c:v>
                </c:pt>
                <c:pt idx="35446">
                  <c:v>43669.885416666599</c:v>
                </c:pt>
                <c:pt idx="35447">
                  <c:v>43669.90625</c:v>
                </c:pt>
                <c:pt idx="35448">
                  <c:v>43669.927083333401</c:v>
                </c:pt>
                <c:pt idx="35449">
                  <c:v>43669.947916666599</c:v>
                </c:pt>
                <c:pt idx="35450">
                  <c:v>43669.96875</c:v>
                </c:pt>
                <c:pt idx="35451">
                  <c:v>43669.989583333401</c:v>
                </c:pt>
                <c:pt idx="35452">
                  <c:v>43670.010416666599</c:v>
                </c:pt>
                <c:pt idx="35453">
                  <c:v>43670.03125</c:v>
                </c:pt>
                <c:pt idx="35454">
                  <c:v>43670.052083333401</c:v>
                </c:pt>
                <c:pt idx="35455">
                  <c:v>43670.072916666599</c:v>
                </c:pt>
                <c:pt idx="35456">
                  <c:v>43670.09375</c:v>
                </c:pt>
                <c:pt idx="35457">
                  <c:v>43670.114583333401</c:v>
                </c:pt>
                <c:pt idx="35458">
                  <c:v>43670.135416666599</c:v>
                </c:pt>
                <c:pt idx="35459">
                  <c:v>43670.15625</c:v>
                </c:pt>
                <c:pt idx="35460">
                  <c:v>43670.177083333401</c:v>
                </c:pt>
                <c:pt idx="35461">
                  <c:v>43670.197916666599</c:v>
                </c:pt>
                <c:pt idx="35462">
                  <c:v>43670.21875</c:v>
                </c:pt>
                <c:pt idx="35463">
                  <c:v>43670.239583333401</c:v>
                </c:pt>
                <c:pt idx="35464">
                  <c:v>43670.260416666599</c:v>
                </c:pt>
                <c:pt idx="35465">
                  <c:v>43670.28125</c:v>
                </c:pt>
                <c:pt idx="35466">
                  <c:v>43670.302083333401</c:v>
                </c:pt>
                <c:pt idx="35467">
                  <c:v>43670.322916666599</c:v>
                </c:pt>
                <c:pt idx="35468">
                  <c:v>43670.34375</c:v>
                </c:pt>
                <c:pt idx="35469">
                  <c:v>43670.364583333401</c:v>
                </c:pt>
                <c:pt idx="35470">
                  <c:v>43670.385416666599</c:v>
                </c:pt>
                <c:pt idx="35471">
                  <c:v>43670.40625</c:v>
                </c:pt>
                <c:pt idx="35472">
                  <c:v>43670.427083333401</c:v>
                </c:pt>
                <c:pt idx="35473">
                  <c:v>43670.447916666599</c:v>
                </c:pt>
                <c:pt idx="35474">
                  <c:v>43670.46875</c:v>
                </c:pt>
                <c:pt idx="35475">
                  <c:v>43670.489583333401</c:v>
                </c:pt>
                <c:pt idx="35476">
                  <c:v>43670.510416666599</c:v>
                </c:pt>
                <c:pt idx="35477">
                  <c:v>43670.53125</c:v>
                </c:pt>
                <c:pt idx="35478">
                  <c:v>43670.552083333401</c:v>
                </c:pt>
                <c:pt idx="35479">
                  <c:v>43670.572916666599</c:v>
                </c:pt>
                <c:pt idx="35480">
                  <c:v>43670.59375</c:v>
                </c:pt>
                <c:pt idx="35481">
                  <c:v>43670.614583333401</c:v>
                </c:pt>
                <c:pt idx="35482">
                  <c:v>43670.635416666599</c:v>
                </c:pt>
                <c:pt idx="35483">
                  <c:v>43670.65625</c:v>
                </c:pt>
                <c:pt idx="35484">
                  <c:v>43670.677083333401</c:v>
                </c:pt>
                <c:pt idx="35485">
                  <c:v>43670.697916666599</c:v>
                </c:pt>
                <c:pt idx="35486">
                  <c:v>43670.71875</c:v>
                </c:pt>
                <c:pt idx="35487">
                  <c:v>43670.739583333401</c:v>
                </c:pt>
                <c:pt idx="35488">
                  <c:v>43670.760416666599</c:v>
                </c:pt>
                <c:pt idx="35489">
                  <c:v>43670.78125</c:v>
                </c:pt>
                <c:pt idx="35490">
                  <c:v>43670.802083333401</c:v>
                </c:pt>
                <c:pt idx="35491">
                  <c:v>43670.822916666599</c:v>
                </c:pt>
                <c:pt idx="35492">
                  <c:v>43670.84375</c:v>
                </c:pt>
                <c:pt idx="35493">
                  <c:v>43670.864583333401</c:v>
                </c:pt>
                <c:pt idx="35494">
                  <c:v>43670.885416666599</c:v>
                </c:pt>
                <c:pt idx="35495">
                  <c:v>43670.90625</c:v>
                </c:pt>
                <c:pt idx="35496">
                  <c:v>43670.927083333401</c:v>
                </c:pt>
                <c:pt idx="35497">
                  <c:v>43670.947916666599</c:v>
                </c:pt>
                <c:pt idx="35498">
                  <c:v>43670.96875</c:v>
                </c:pt>
                <c:pt idx="35499">
                  <c:v>43670.989583333401</c:v>
                </c:pt>
                <c:pt idx="35500">
                  <c:v>43671.010416666599</c:v>
                </c:pt>
                <c:pt idx="35501">
                  <c:v>43671.03125</c:v>
                </c:pt>
                <c:pt idx="35502">
                  <c:v>43671.052083333401</c:v>
                </c:pt>
                <c:pt idx="35503">
                  <c:v>43671.072916666599</c:v>
                </c:pt>
                <c:pt idx="35504">
                  <c:v>43671.09375</c:v>
                </c:pt>
                <c:pt idx="35505">
                  <c:v>43671.114583333401</c:v>
                </c:pt>
                <c:pt idx="35506">
                  <c:v>43671.135416666599</c:v>
                </c:pt>
                <c:pt idx="35507">
                  <c:v>43671.15625</c:v>
                </c:pt>
                <c:pt idx="35508">
                  <c:v>43671.177083333401</c:v>
                </c:pt>
                <c:pt idx="35509">
                  <c:v>43671.197916666599</c:v>
                </c:pt>
                <c:pt idx="35510">
                  <c:v>43671.21875</c:v>
                </c:pt>
                <c:pt idx="35511">
                  <c:v>43671.239583333401</c:v>
                </c:pt>
                <c:pt idx="35512">
                  <c:v>43671.260416666599</c:v>
                </c:pt>
                <c:pt idx="35513">
                  <c:v>43671.28125</c:v>
                </c:pt>
                <c:pt idx="35514">
                  <c:v>43671.302083333401</c:v>
                </c:pt>
                <c:pt idx="35515">
                  <c:v>43671.322916666599</c:v>
                </c:pt>
                <c:pt idx="35516">
                  <c:v>43671.34375</c:v>
                </c:pt>
                <c:pt idx="35517">
                  <c:v>43671.364583333401</c:v>
                </c:pt>
                <c:pt idx="35518">
                  <c:v>43671.385416666599</c:v>
                </c:pt>
                <c:pt idx="35519">
                  <c:v>43671.40625</c:v>
                </c:pt>
                <c:pt idx="35520">
                  <c:v>43671.427083333401</c:v>
                </c:pt>
                <c:pt idx="35521">
                  <c:v>43671.447916666599</c:v>
                </c:pt>
                <c:pt idx="35522">
                  <c:v>43671.46875</c:v>
                </c:pt>
                <c:pt idx="35523">
                  <c:v>43671.489583333401</c:v>
                </c:pt>
                <c:pt idx="35524">
                  <c:v>43671.510416666599</c:v>
                </c:pt>
                <c:pt idx="35525">
                  <c:v>43671.53125</c:v>
                </c:pt>
                <c:pt idx="35526">
                  <c:v>43671.552083333401</c:v>
                </c:pt>
                <c:pt idx="35527">
                  <c:v>43671.572916666599</c:v>
                </c:pt>
                <c:pt idx="35528">
                  <c:v>43671.59375</c:v>
                </c:pt>
                <c:pt idx="35529">
                  <c:v>43671.614583333401</c:v>
                </c:pt>
                <c:pt idx="35530">
                  <c:v>43671.635416666599</c:v>
                </c:pt>
                <c:pt idx="35531">
                  <c:v>43671.65625</c:v>
                </c:pt>
                <c:pt idx="35532">
                  <c:v>43671.677083333401</c:v>
                </c:pt>
                <c:pt idx="35533">
                  <c:v>43671.697916666599</c:v>
                </c:pt>
                <c:pt idx="35534">
                  <c:v>43671.71875</c:v>
                </c:pt>
                <c:pt idx="35535">
                  <c:v>43671.739583333401</c:v>
                </c:pt>
                <c:pt idx="35536">
                  <c:v>43671.760416666599</c:v>
                </c:pt>
                <c:pt idx="35537">
                  <c:v>43671.78125</c:v>
                </c:pt>
                <c:pt idx="35538">
                  <c:v>43671.802083333401</c:v>
                </c:pt>
                <c:pt idx="35539">
                  <c:v>43671.822916666599</c:v>
                </c:pt>
                <c:pt idx="35540">
                  <c:v>43671.84375</c:v>
                </c:pt>
                <c:pt idx="35541">
                  <c:v>43671.864583333401</c:v>
                </c:pt>
                <c:pt idx="35542">
                  <c:v>43671.885416666599</c:v>
                </c:pt>
                <c:pt idx="35543">
                  <c:v>43671.90625</c:v>
                </c:pt>
                <c:pt idx="35544">
                  <c:v>43671.927083333401</c:v>
                </c:pt>
                <c:pt idx="35545">
                  <c:v>43671.947916666599</c:v>
                </c:pt>
                <c:pt idx="35546">
                  <c:v>43671.96875</c:v>
                </c:pt>
                <c:pt idx="35547">
                  <c:v>43671.989583333401</c:v>
                </c:pt>
                <c:pt idx="35548">
                  <c:v>43672.010416666599</c:v>
                </c:pt>
                <c:pt idx="35549">
                  <c:v>43672.03125</c:v>
                </c:pt>
                <c:pt idx="35550">
                  <c:v>43672.052083333401</c:v>
                </c:pt>
                <c:pt idx="35551">
                  <c:v>43672.072916666599</c:v>
                </c:pt>
                <c:pt idx="35552">
                  <c:v>43672.09375</c:v>
                </c:pt>
                <c:pt idx="35553">
                  <c:v>43672.114583333401</c:v>
                </c:pt>
                <c:pt idx="35554">
                  <c:v>43672.135416666599</c:v>
                </c:pt>
                <c:pt idx="35555">
                  <c:v>43672.15625</c:v>
                </c:pt>
                <c:pt idx="35556">
                  <c:v>43672.177083333401</c:v>
                </c:pt>
                <c:pt idx="35557">
                  <c:v>43672.197916666599</c:v>
                </c:pt>
                <c:pt idx="35558">
                  <c:v>43672.21875</c:v>
                </c:pt>
                <c:pt idx="35559">
                  <c:v>43672.239583333401</c:v>
                </c:pt>
                <c:pt idx="35560">
                  <c:v>43672.260416666599</c:v>
                </c:pt>
                <c:pt idx="35561">
                  <c:v>43672.28125</c:v>
                </c:pt>
                <c:pt idx="35562">
                  <c:v>43672.302083333401</c:v>
                </c:pt>
                <c:pt idx="35563">
                  <c:v>43672.322916666599</c:v>
                </c:pt>
                <c:pt idx="35564">
                  <c:v>43672.34375</c:v>
                </c:pt>
                <c:pt idx="35565">
                  <c:v>43672.364583333401</c:v>
                </c:pt>
                <c:pt idx="35566">
                  <c:v>43672.385416666599</c:v>
                </c:pt>
                <c:pt idx="35567">
                  <c:v>43672.40625</c:v>
                </c:pt>
                <c:pt idx="35568">
                  <c:v>43672.427083333401</c:v>
                </c:pt>
                <c:pt idx="35569">
                  <c:v>43672.447916666599</c:v>
                </c:pt>
                <c:pt idx="35570">
                  <c:v>43672.46875</c:v>
                </c:pt>
                <c:pt idx="35571">
                  <c:v>43672.489583333401</c:v>
                </c:pt>
                <c:pt idx="35572">
                  <c:v>43672.510416666599</c:v>
                </c:pt>
                <c:pt idx="35573">
                  <c:v>43672.53125</c:v>
                </c:pt>
                <c:pt idx="35574">
                  <c:v>43672.552083333401</c:v>
                </c:pt>
                <c:pt idx="35575">
                  <c:v>43672.572916666599</c:v>
                </c:pt>
                <c:pt idx="35576">
                  <c:v>43672.59375</c:v>
                </c:pt>
                <c:pt idx="35577">
                  <c:v>43672.614583333401</c:v>
                </c:pt>
                <c:pt idx="35578">
                  <c:v>43672.635416666599</c:v>
                </c:pt>
                <c:pt idx="35579">
                  <c:v>43672.65625</c:v>
                </c:pt>
                <c:pt idx="35580">
                  <c:v>43672.677083333401</c:v>
                </c:pt>
                <c:pt idx="35581">
                  <c:v>43672.697916666599</c:v>
                </c:pt>
                <c:pt idx="35582">
                  <c:v>43672.71875</c:v>
                </c:pt>
                <c:pt idx="35583">
                  <c:v>43672.739583333401</c:v>
                </c:pt>
                <c:pt idx="35584">
                  <c:v>43672.760416666599</c:v>
                </c:pt>
                <c:pt idx="35585">
                  <c:v>43672.78125</c:v>
                </c:pt>
                <c:pt idx="35586">
                  <c:v>43672.802083333401</c:v>
                </c:pt>
                <c:pt idx="35587">
                  <c:v>43672.822916666599</c:v>
                </c:pt>
                <c:pt idx="35588">
                  <c:v>43672.84375</c:v>
                </c:pt>
                <c:pt idx="35589">
                  <c:v>43672.864583333401</c:v>
                </c:pt>
                <c:pt idx="35590">
                  <c:v>43672.885416666599</c:v>
                </c:pt>
                <c:pt idx="35591">
                  <c:v>43672.90625</c:v>
                </c:pt>
                <c:pt idx="35592">
                  <c:v>43672.927083333401</c:v>
                </c:pt>
                <c:pt idx="35593">
                  <c:v>43672.947916666599</c:v>
                </c:pt>
                <c:pt idx="35594">
                  <c:v>43672.96875</c:v>
                </c:pt>
                <c:pt idx="35595">
                  <c:v>43672.989583333401</c:v>
                </c:pt>
                <c:pt idx="35596">
                  <c:v>43673.010416666599</c:v>
                </c:pt>
                <c:pt idx="35597">
                  <c:v>43673.03125</c:v>
                </c:pt>
                <c:pt idx="35598">
                  <c:v>43673.052083333401</c:v>
                </c:pt>
                <c:pt idx="35599">
                  <c:v>43673.072916666599</c:v>
                </c:pt>
                <c:pt idx="35600">
                  <c:v>43673.09375</c:v>
                </c:pt>
                <c:pt idx="35601">
                  <c:v>43673.114583333401</c:v>
                </c:pt>
                <c:pt idx="35602">
                  <c:v>43673.135416666599</c:v>
                </c:pt>
                <c:pt idx="35603">
                  <c:v>43673.15625</c:v>
                </c:pt>
                <c:pt idx="35604">
                  <c:v>43673.177083333401</c:v>
                </c:pt>
                <c:pt idx="35605">
                  <c:v>43673.197916666599</c:v>
                </c:pt>
                <c:pt idx="35606">
                  <c:v>43673.21875</c:v>
                </c:pt>
                <c:pt idx="35607">
                  <c:v>43673.239583333401</c:v>
                </c:pt>
                <c:pt idx="35608">
                  <c:v>43673.260416666599</c:v>
                </c:pt>
                <c:pt idx="35609">
                  <c:v>43673.28125</c:v>
                </c:pt>
                <c:pt idx="35610">
                  <c:v>43673.302083333401</c:v>
                </c:pt>
                <c:pt idx="35611">
                  <c:v>43673.322916666599</c:v>
                </c:pt>
                <c:pt idx="35612">
                  <c:v>43673.34375</c:v>
                </c:pt>
                <c:pt idx="35613">
                  <c:v>43673.364583333401</c:v>
                </c:pt>
                <c:pt idx="35614">
                  <c:v>43673.385416666599</c:v>
                </c:pt>
                <c:pt idx="35615">
                  <c:v>43673.40625</c:v>
                </c:pt>
                <c:pt idx="35616">
                  <c:v>43673.427083333401</c:v>
                </c:pt>
                <c:pt idx="35617">
                  <c:v>43673.447916666599</c:v>
                </c:pt>
                <c:pt idx="35618">
                  <c:v>43673.46875</c:v>
                </c:pt>
                <c:pt idx="35619">
                  <c:v>43673.489583333401</c:v>
                </c:pt>
                <c:pt idx="35620">
                  <c:v>43673.510416666599</c:v>
                </c:pt>
                <c:pt idx="35621">
                  <c:v>43673.53125</c:v>
                </c:pt>
                <c:pt idx="35622">
                  <c:v>43673.552083333401</c:v>
                </c:pt>
                <c:pt idx="35623">
                  <c:v>43673.572916666599</c:v>
                </c:pt>
                <c:pt idx="35624">
                  <c:v>43673.59375</c:v>
                </c:pt>
                <c:pt idx="35625">
                  <c:v>43673.614583333401</c:v>
                </c:pt>
                <c:pt idx="35626">
                  <c:v>43673.635416666599</c:v>
                </c:pt>
                <c:pt idx="35627">
                  <c:v>43673.65625</c:v>
                </c:pt>
                <c:pt idx="35628">
                  <c:v>43673.677083333401</c:v>
                </c:pt>
                <c:pt idx="35629">
                  <c:v>43673.697916666599</c:v>
                </c:pt>
                <c:pt idx="35630">
                  <c:v>43673.71875</c:v>
                </c:pt>
                <c:pt idx="35631">
                  <c:v>43673.739583333401</c:v>
                </c:pt>
                <c:pt idx="35632">
                  <c:v>43673.760416666599</c:v>
                </c:pt>
                <c:pt idx="35633">
                  <c:v>43673.78125</c:v>
                </c:pt>
                <c:pt idx="35634">
                  <c:v>43673.802083333401</c:v>
                </c:pt>
                <c:pt idx="35635">
                  <c:v>43673.822916666599</c:v>
                </c:pt>
                <c:pt idx="35636">
                  <c:v>43673.84375</c:v>
                </c:pt>
                <c:pt idx="35637">
                  <c:v>43673.864583333401</c:v>
                </c:pt>
                <c:pt idx="35638">
                  <c:v>43673.885416666599</c:v>
                </c:pt>
                <c:pt idx="35639">
                  <c:v>43673.90625</c:v>
                </c:pt>
                <c:pt idx="35640">
                  <c:v>43673.927083333401</c:v>
                </c:pt>
                <c:pt idx="35641">
                  <c:v>43673.947916666599</c:v>
                </c:pt>
                <c:pt idx="35642">
                  <c:v>43673.96875</c:v>
                </c:pt>
                <c:pt idx="35643">
                  <c:v>43673.989583333401</c:v>
                </c:pt>
                <c:pt idx="35644">
                  <c:v>43674.010416666599</c:v>
                </c:pt>
                <c:pt idx="35645">
                  <c:v>43674.03125</c:v>
                </c:pt>
                <c:pt idx="35646">
                  <c:v>43674.052083333401</c:v>
                </c:pt>
                <c:pt idx="35647">
                  <c:v>43674.072916666599</c:v>
                </c:pt>
                <c:pt idx="35648">
                  <c:v>43674.09375</c:v>
                </c:pt>
                <c:pt idx="35649">
                  <c:v>43674.114583333401</c:v>
                </c:pt>
                <c:pt idx="35650">
                  <c:v>43674.135416666599</c:v>
                </c:pt>
                <c:pt idx="35651">
                  <c:v>43674.15625</c:v>
                </c:pt>
                <c:pt idx="35652">
                  <c:v>43674.177083333401</c:v>
                </c:pt>
                <c:pt idx="35653">
                  <c:v>43674.197916666599</c:v>
                </c:pt>
                <c:pt idx="35654">
                  <c:v>43674.21875</c:v>
                </c:pt>
                <c:pt idx="35655">
                  <c:v>43674.239583333401</c:v>
                </c:pt>
                <c:pt idx="35656">
                  <c:v>43674.260416666599</c:v>
                </c:pt>
                <c:pt idx="35657">
                  <c:v>43674.28125</c:v>
                </c:pt>
                <c:pt idx="35658">
                  <c:v>43674.302083333401</c:v>
                </c:pt>
                <c:pt idx="35659">
                  <c:v>43674.322916666599</c:v>
                </c:pt>
                <c:pt idx="35660">
                  <c:v>43674.34375</c:v>
                </c:pt>
                <c:pt idx="35661">
                  <c:v>43674.364583333401</c:v>
                </c:pt>
                <c:pt idx="35662">
                  <c:v>43674.385416666599</c:v>
                </c:pt>
                <c:pt idx="35663">
                  <c:v>43674.40625</c:v>
                </c:pt>
                <c:pt idx="35664">
                  <c:v>43674.427083333401</c:v>
                </c:pt>
                <c:pt idx="35665">
                  <c:v>43674.447916666599</c:v>
                </c:pt>
                <c:pt idx="35666">
                  <c:v>43674.46875</c:v>
                </c:pt>
                <c:pt idx="35667">
                  <c:v>43674.489583333401</c:v>
                </c:pt>
                <c:pt idx="35668">
                  <c:v>43674.510416666599</c:v>
                </c:pt>
                <c:pt idx="35669">
                  <c:v>43674.53125</c:v>
                </c:pt>
                <c:pt idx="35670">
                  <c:v>43674.552083333401</c:v>
                </c:pt>
                <c:pt idx="35671">
                  <c:v>43674.572916666599</c:v>
                </c:pt>
                <c:pt idx="35672">
                  <c:v>43674.59375</c:v>
                </c:pt>
                <c:pt idx="35673">
                  <c:v>43674.614583333401</c:v>
                </c:pt>
                <c:pt idx="35674">
                  <c:v>43674.635416666599</c:v>
                </c:pt>
                <c:pt idx="35675">
                  <c:v>43674.65625</c:v>
                </c:pt>
                <c:pt idx="35676">
                  <c:v>43674.677083333401</c:v>
                </c:pt>
                <c:pt idx="35677">
                  <c:v>43674.697916666599</c:v>
                </c:pt>
                <c:pt idx="35678">
                  <c:v>43674.71875</c:v>
                </c:pt>
                <c:pt idx="35679">
                  <c:v>43674.739583333401</c:v>
                </c:pt>
                <c:pt idx="35680">
                  <c:v>43674.760416666599</c:v>
                </c:pt>
                <c:pt idx="35681">
                  <c:v>43674.78125</c:v>
                </c:pt>
                <c:pt idx="35682">
                  <c:v>43674.802083333401</c:v>
                </c:pt>
                <c:pt idx="35683">
                  <c:v>43674.822916666599</c:v>
                </c:pt>
                <c:pt idx="35684">
                  <c:v>43674.84375</c:v>
                </c:pt>
                <c:pt idx="35685">
                  <c:v>43674.864583333401</c:v>
                </c:pt>
                <c:pt idx="35686">
                  <c:v>43674.885416666599</c:v>
                </c:pt>
                <c:pt idx="35687">
                  <c:v>43674.90625</c:v>
                </c:pt>
                <c:pt idx="35688">
                  <c:v>43674.927083333401</c:v>
                </c:pt>
                <c:pt idx="35689">
                  <c:v>43674.947916666599</c:v>
                </c:pt>
                <c:pt idx="35690">
                  <c:v>43674.96875</c:v>
                </c:pt>
                <c:pt idx="35691">
                  <c:v>43674.989583333401</c:v>
                </c:pt>
                <c:pt idx="35692">
                  <c:v>43675.010416666599</c:v>
                </c:pt>
                <c:pt idx="35693">
                  <c:v>43675.03125</c:v>
                </c:pt>
                <c:pt idx="35694">
                  <c:v>43675.052083333401</c:v>
                </c:pt>
                <c:pt idx="35695">
                  <c:v>43675.072916666599</c:v>
                </c:pt>
                <c:pt idx="35696">
                  <c:v>43675.09375</c:v>
                </c:pt>
                <c:pt idx="35697">
                  <c:v>43675.114583333401</c:v>
                </c:pt>
                <c:pt idx="35698">
                  <c:v>43675.135416666599</c:v>
                </c:pt>
                <c:pt idx="35699">
                  <c:v>43675.15625</c:v>
                </c:pt>
                <c:pt idx="35700">
                  <c:v>43675.177083333401</c:v>
                </c:pt>
                <c:pt idx="35701">
                  <c:v>43675.197916666599</c:v>
                </c:pt>
                <c:pt idx="35702">
                  <c:v>43675.21875</c:v>
                </c:pt>
                <c:pt idx="35703">
                  <c:v>43675.239583333401</c:v>
                </c:pt>
                <c:pt idx="35704">
                  <c:v>43675.260416666599</c:v>
                </c:pt>
                <c:pt idx="35705">
                  <c:v>43675.28125</c:v>
                </c:pt>
                <c:pt idx="35706">
                  <c:v>43675.302083333401</c:v>
                </c:pt>
                <c:pt idx="35707">
                  <c:v>43675.322916666599</c:v>
                </c:pt>
                <c:pt idx="35708">
                  <c:v>43675.34375</c:v>
                </c:pt>
                <c:pt idx="35709">
                  <c:v>43675.364583333401</c:v>
                </c:pt>
                <c:pt idx="35710">
                  <c:v>43675.385416666599</c:v>
                </c:pt>
                <c:pt idx="35711">
                  <c:v>43675.40625</c:v>
                </c:pt>
                <c:pt idx="35712">
                  <c:v>43675.427083333401</c:v>
                </c:pt>
                <c:pt idx="35713">
                  <c:v>43675.447916666599</c:v>
                </c:pt>
                <c:pt idx="35714">
                  <c:v>43675.46875</c:v>
                </c:pt>
                <c:pt idx="35715">
                  <c:v>43675.489583333401</c:v>
                </c:pt>
                <c:pt idx="35716">
                  <c:v>43675.510416666599</c:v>
                </c:pt>
                <c:pt idx="35717">
                  <c:v>43675.53125</c:v>
                </c:pt>
                <c:pt idx="35718">
                  <c:v>43675.552083333401</c:v>
                </c:pt>
                <c:pt idx="35719">
                  <c:v>43675.572916666599</c:v>
                </c:pt>
                <c:pt idx="35720">
                  <c:v>43675.59375</c:v>
                </c:pt>
                <c:pt idx="35721">
                  <c:v>43675.614583333401</c:v>
                </c:pt>
                <c:pt idx="35722">
                  <c:v>43675.635416666599</c:v>
                </c:pt>
                <c:pt idx="35723">
                  <c:v>43675.65625</c:v>
                </c:pt>
                <c:pt idx="35724">
                  <c:v>43675.677083333401</c:v>
                </c:pt>
                <c:pt idx="35725">
                  <c:v>43675.697916666599</c:v>
                </c:pt>
                <c:pt idx="35726">
                  <c:v>43675.71875</c:v>
                </c:pt>
                <c:pt idx="35727">
                  <c:v>43675.739583333401</c:v>
                </c:pt>
                <c:pt idx="35728">
                  <c:v>43675.760416666599</c:v>
                </c:pt>
                <c:pt idx="35729">
                  <c:v>43675.78125</c:v>
                </c:pt>
                <c:pt idx="35730">
                  <c:v>43675.802083333401</c:v>
                </c:pt>
                <c:pt idx="35731">
                  <c:v>43675.822916666599</c:v>
                </c:pt>
                <c:pt idx="35732">
                  <c:v>43675.84375</c:v>
                </c:pt>
                <c:pt idx="35733">
                  <c:v>43675.864583333401</c:v>
                </c:pt>
                <c:pt idx="35734">
                  <c:v>43675.885416666599</c:v>
                </c:pt>
                <c:pt idx="35735">
                  <c:v>43675.90625</c:v>
                </c:pt>
                <c:pt idx="35736">
                  <c:v>43675.927083333401</c:v>
                </c:pt>
                <c:pt idx="35737">
                  <c:v>43675.947916666599</c:v>
                </c:pt>
                <c:pt idx="35738">
                  <c:v>43675.96875</c:v>
                </c:pt>
                <c:pt idx="35739">
                  <c:v>43675.989583333401</c:v>
                </c:pt>
                <c:pt idx="35740">
                  <c:v>43676.010416666599</c:v>
                </c:pt>
                <c:pt idx="35741">
                  <c:v>43676.03125</c:v>
                </c:pt>
                <c:pt idx="35742">
                  <c:v>43676.052083333401</c:v>
                </c:pt>
                <c:pt idx="35743">
                  <c:v>43676.072916666599</c:v>
                </c:pt>
                <c:pt idx="35744">
                  <c:v>43676.09375</c:v>
                </c:pt>
                <c:pt idx="35745">
                  <c:v>43676.114583333401</c:v>
                </c:pt>
                <c:pt idx="35746">
                  <c:v>43676.135416666599</c:v>
                </c:pt>
                <c:pt idx="35747">
                  <c:v>43676.15625</c:v>
                </c:pt>
                <c:pt idx="35748">
                  <c:v>43676.177083333401</c:v>
                </c:pt>
                <c:pt idx="35749">
                  <c:v>43676.197916666599</c:v>
                </c:pt>
                <c:pt idx="35750">
                  <c:v>43676.21875</c:v>
                </c:pt>
                <c:pt idx="35751">
                  <c:v>43676.239583333401</c:v>
                </c:pt>
                <c:pt idx="35752">
                  <c:v>43676.260416666599</c:v>
                </c:pt>
                <c:pt idx="35753">
                  <c:v>43676.28125</c:v>
                </c:pt>
                <c:pt idx="35754">
                  <c:v>43676.302083333401</c:v>
                </c:pt>
                <c:pt idx="35755">
                  <c:v>43676.322916666599</c:v>
                </c:pt>
                <c:pt idx="35756">
                  <c:v>43676.34375</c:v>
                </c:pt>
                <c:pt idx="35757">
                  <c:v>43676.364583333401</c:v>
                </c:pt>
                <c:pt idx="35758">
                  <c:v>43676.385416666599</c:v>
                </c:pt>
                <c:pt idx="35759">
                  <c:v>43676.40625</c:v>
                </c:pt>
                <c:pt idx="35760">
                  <c:v>43676.427083333401</c:v>
                </c:pt>
                <c:pt idx="35761">
                  <c:v>43676.447916666599</c:v>
                </c:pt>
                <c:pt idx="35762">
                  <c:v>43676.46875</c:v>
                </c:pt>
                <c:pt idx="35763">
                  <c:v>43676.489583333401</c:v>
                </c:pt>
                <c:pt idx="35764">
                  <c:v>43676.510416666599</c:v>
                </c:pt>
                <c:pt idx="35765">
                  <c:v>43676.53125</c:v>
                </c:pt>
                <c:pt idx="35766">
                  <c:v>43676.552083333401</c:v>
                </c:pt>
                <c:pt idx="35767">
                  <c:v>43676.572916666599</c:v>
                </c:pt>
                <c:pt idx="35768">
                  <c:v>43676.59375</c:v>
                </c:pt>
                <c:pt idx="35769">
                  <c:v>43676.614583333401</c:v>
                </c:pt>
                <c:pt idx="35770">
                  <c:v>43676.635416666599</c:v>
                </c:pt>
                <c:pt idx="35771">
                  <c:v>43676.65625</c:v>
                </c:pt>
                <c:pt idx="35772">
                  <c:v>43676.677083333401</c:v>
                </c:pt>
                <c:pt idx="35773">
                  <c:v>43676.697916666599</c:v>
                </c:pt>
                <c:pt idx="35774">
                  <c:v>43676.71875</c:v>
                </c:pt>
                <c:pt idx="35775">
                  <c:v>43676.739583333401</c:v>
                </c:pt>
                <c:pt idx="35776">
                  <c:v>43676.760416666599</c:v>
                </c:pt>
                <c:pt idx="35777">
                  <c:v>43676.78125</c:v>
                </c:pt>
                <c:pt idx="35778">
                  <c:v>43676.802083333401</c:v>
                </c:pt>
                <c:pt idx="35779">
                  <c:v>43676.822916666599</c:v>
                </c:pt>
                <c:pt idx="35780">
                  <c:v>43676.84375</c:v>
                </c:pt>
                <c:pt idx="35781">
                  <c:v>43676.864583333401</c:v>
                </c:pt>
                <c:pt idx="35782">
                  <c:v>43676.885416666599</c:v>
                </c:pt>
                <c:pt idx="35783">
                  <c:v>43676.90625</c:v>
                </c:pt>
                <c:pt idx="35784">
                  <c:v>43676.927083333401</c:v>
                </c:pt>
                <c:pt idx="35785">
                  <c:v>43676.947916666599</c:v>
                </c:pt>
                <c:pt idx="35786">
                  <c:v>43676.96875</c:v>
                </c:pt>
                <c:pt idx="35787">
                  <c:v>43676.989583333401</c:v>
                </c:pt>
                <c:pt idx="35788">
                  <c:v>43677.010416666599</c:v>
                </c:pt>
                <c:pt idx="35789">
                  <c:v>43677.03125</c:v>
                </c:pt>
                <c:pt idx="35790">
                  <c:v>43677.052083333401</c:v>
                </c:pt>
                <c:pt idx="35791">
                  <c:v>43677.072916666599</c:v>
                </c:pt>
                <c:pt idx="35792">
                  <c:v>43677.09375</c:v>
                </c:pt>
                <c:pt idx="35793">
                  <c:v>43677.114583333401</c:v>
                </c:pt>
                <c:pt idx="35794">
                  <c:v>43677.135416666599</c:v>
                </c:pt>
                <c:pt idx="35795">
                  <c:v>43677.15625</c:v>
                </c:pt>
                <c:pt idx="35796">
                  <c:v>43677.177083333401</c:v>
                </c:pt>
                <c:pt idx="35797">
                  <c:v>43677.197916666599</c:v>
                </c:pt>
                <c:pt idx="35798">
                  <c:v>43677.21875</c:v>
                </c:pt>
                <c:pt idx="35799">
                  <c:v>43677.239583333401</c:v>
                </c:pt>
                <c:pt idx="35800">
                  <c:v>43677.260416666599</c:v>
                </c:pt>
                <c:pt idx="35801">
                  <c:v>43677.28125</c:v>
                </c:pt>
                <c:pt idx="35802">
                  <c:v>43677.302083333401</c:v>
                </c:pt>
                <c:pt idx="35803">
                  <c:v>43677.322916666599</c:v>
                </c:pt>
                <c:pt idx="35804">
                  <c:v>43677.34375</c:v>
                </c:pt>
                <c:pt idx="35805">
                  <c:v>43677.364583333401</c:v>
                </c:pt>
                <c:pt idx="35806">
                  <c:v>43677.385416666599</c:v>
                </c:pt>
                <c:pt idx="35807">
                  <c:v>43677.40625</c:v>
                </c:pt>
                <c:pt idx="35808">
                  <c:v>43677.427083333401</c:v>
                </c:pt>
                <c:pt idx="35809">
                  <c:v>43677.447916666599</c:v>
                </c:pt>
                <c:pt idx="35810">
                  <c:v>43677.46875</c:v>
                </c:pt>
                <c:pt idx="35811">
                  <c:v>43677.489583333401</c:v>
                </c:pt>
                <c:pt idx="35812">
                  <c:v>43677.510416666599</c:v>
                </c:pt>
                <c:pt idx="35813">
                  <c:v>43677.53125</c:v>
                </c:pt>
                <c:pt idx="35814">
                  <c:v>43677.552083333401</c:v>
                </c:pt>
                <c:pt idx="35815">
                  <c:v>43677.572916666599</c:v>
                </c:pt>
                <c:pt idx="35816">
                  <c:v>43677.59375</c:v>
                </c:pt>
                <c:pt idx="35817">
                  <c:v>43677.614583333401</c:v>
                </c:pt>
                <c:pt idx="35818">
                  <c:v>43677.635416666599</c:v>
                </c:pt>
                <c:pt idx="35819">
                  <c:v>43677.65625</c:v>
                </c:pt>
                <c:pt idx="35820">
                  <c:v>43677.677083333401</c:v>
                </c:pt>
                <c:pt idx="35821">
                  <c:v>43677.697916666599</c:v>
                </c:pt>
                <c:pt idx="35822">
                  <c:v>43677.71875</c:v>
                </c:pt>
                <c:pt idx="35823">
                  <c:v>43677.739583333401</c:v>
                </c:pt>
                <c:pt idx="35824">
                  <c:v>43677.760416666599</c:v>
                </c:pt>
                <c:pt idx="35825">
                  <c:v>43677.78125</c:v>
                </c:pt>
                <c:pt idx="35826">
                  <c:v>43677.802083333401</c:v>
                </c:pt>
                <c:pt idx="35827">
                  <c:v>43677.822916666599</c:v>
                </c:pt>
                <c:pt idx="35828">
                  <c:v>43677.84375</c:v>
                </c:pt>
                <c:pt idx="35829">
                  <c:v>43677.864583333401</c:v>
                </c:pt>
                <c:pt idx="35830">
                  <c:v>43677.885416666599</c:v>
                </c:pt>
                <c:pt idx="35831">
                  <c:v>43677.90625</c:v>
                </c:pt>
                <c:pt idx="35832">
                  <c:v>43677.927083333401</c:v>
                </c:pt>
                <c:pt idx="35833">
                  <c:v>43677.947916666599</c:v>
                </c:pt>
                <c:pt idx="35834">
                  <c:v>43677.96875</c:v>
                </c:pt>
                <c:pt idx="35835">
                  <c:v>43677.989583333401</c:v>
                </c:pt>
                <c:pt idx="35836">
                  <c:v>43678.010416666599</c:v>
                </c:pt>
                <c:pt idx="35837">
                  <c:v>43678.03125</c:v>
                </c:pt>
                <c:pt idx="35838">
                  <c:v>43678.052083333401</c:v>
                </c:pt>
                <c:pt idx="35839">
                  <c:v>43678.072916666599</c:v>
                </c:pt>
                <c:pt idx="35840">
                  <c:v>43678.09375</c:v>
                </c:pt>
                <c:pt idx="35841">
                  <c:v>43678.114583333401</c:v>
                </c:pt>
                <c:pt idx="35842">
                  <c:v>43678.135416666599</c:v>
                </c:pt>
                <c:pt idx="35843">
                  <c:v>43678.15625</c:v>
                </c:pt>
                <c:pt idx="35844">
                  <c:v>43678.177083333401</c:v>
                </c:pt>
                <c:pt idx="35845">
                  <c:v>43678.197916666599</c:v>
                </c:pt>
                <c:pt idx="35846">
                  <c:v>43678.21875</c:v>
                </c:pt>
                <c:pt idx="35847">
                  <c:v>43678.239583333401</c:v>
                </c:pt>
                <c:pt idx="35848">
                  <c:v>43678.260416666599</c:v>
                </c:pt>
                <c:pt idx="35849">
                  <c:v>43678.28125</c:v>
                </c:pt>
                <c:pt idx="35850">
                  <c:v>43678.302083333401</c:v>
                </c:pt>
                <c:pt idx="35851">
                  <c:v>43678.322916666599</c:v>
                </c:pt>
                <c:pt idx="35852">
                  <c:v>43678.34375</c:v>
                </c:pt>
                <c:pt idx="35853">
                  <c:v>43678.364583333401</c:v>
                </c:pt>
                <c:pt idx="35854">
                  <c:v>43678.385416666599</c:v>
                </c:pt>
                <c:pt idx="35855">
                  <c:v>43678.40625</c:v>
                </c:pt>
                <c:pt idx="35856">
                  <c:v>43678.427083333401</c:v>
                </c:pt>
                <c:pt idx="35857">
                  <c:v>43678.447916666599</c:v>
                </c:pt>
                <c:pt idx="35858">
                  <c:v>43678.46875</c:v>
                </c:pt>
                <c:pt idx="35859">
                  <c:v>43678.489583333401</c:v>
                </c:pt>
                <c:pt idx="35860">
                  <c:v>43678.510416666599</c:v>
                </c:pt>
                <c:pt idx="35861">
                  <c:v>43678.53125</c:v>
                </c:pt>
                <c:pt idx="35862">
                  <c:v>43678.552083333401</c:v>
                </c:pt>
                <c:pt idx="35863">
                  <c:v>43678.572916666599</c:v>
                </c:pt>
                <c:pt idx="35864">
                  <c:v>43678.59375</c:v>
                </c:pt>
                <c:pt idx="35865">
                  <c:v>43678.614583333401</c:v>
                </c:pt>
                <c:pt idx="35866">
                  <c:v>43678.635416666599</c:v>
                </c:pt>
                <c:pt idx="35867">
                  <c:v>43678.65625</c:v>
                </c:pt>
                <c:pt idx="35868">
                  <c:v>43678.677083333401</c:v>
                </c:pt>
                <c:pt idx="35869">
                  <c:v>43678.697916666599</c:v>
                </c:pt>
                <c:pt idx="35870">
                  <c:v>43678.71875</c:v>
                </c:pt>
                <c:pt idx="35871">
                  <c:v>43678.739583333401</c:v>
                </c:pt>
                <c:pt idx="35872">
                  <c:v>43678.760416666599</c:v>
                </c:pt>
                <c:pt idx="35873">
                  <c:v>43678.78125</c:v>
                </c:pt>
                <c:pt idx="35874">
                  <c:v>43678.802083333401</c:v>
                </c:pt>
                <c:pt idx="35875">
                  <c:v>43678.822916666599</c:v>
                </c:pt>
                <c:pt idx="35876">
                  <c:v>43678.84375</c:v>
                </c:pt>
                <c:pt idx="35877">
                  <c:v>43678.864583333401</c:v>
                </c:pt>
                <c:pt idx="35878">
                  <c:v>43678.885416666599</c:v>
                </c:pt>
                <c:pt idx="35879">
                  <c:v>43678.90625</c:v>
                </c:pt>
                <c:pt idx="35880">
                  <c:v>43678.927083333401</c:v>
                </c:pt>
                <c:pt idx="35881">
                  <c:v>43678.947916666599</c:v>
                </c:pt>
                <c:pt idx="35882">
                  <c:v>43678.96875</c:v>
                </c:pt>
                <c:pt idx="35883">
                  <c:v>43678.989583333401</c:v>
                </c:pt>
                <c:pt idx="35884">
                  <c:v>43679.010416666599</c:v>
                </c:pt>
                <c:pt idx="35885">
                  <c:v>43679.03125</c:v>
                </c:pt>
                <c:pt idx="35886">
                  <c:v>43679.052083333401</c:v>
                </c:pt>
                <c:pt idx="35887">
                  <c:v>43679.072916666599</c:v>
                </c:pt>
                <c:pt idx="35888">
                  <c:v>43679.09375</c:v>
                </c:pt>
                <c:pt idx="35889">
                  <c:v>43679.114583333401</c:v>
                </c:pt>
                <c:pt idx="35890">
                  <c:v>43679.135416666599</c:v>
                </c:pt>
                <c:pt idx="35891">
                  <c:v>43679.15625</c:v>
                </c:pt>
                <c:pt idx="35892">
                  <c:v>43679.177083333401</c:v>
                </c:pt>
                <c:pt idx="35893">
                  <c:v>43679.197916666599</c:v>
                </c:pt>
                <c:pt idx="35894">
                  <c:v>43679.21875</c:v>
                </c:pt>
                <c:pt idx="35895">
                  <c:v>43679.239583333401</c:v>
                </c:pt>
                <c:pt idx="35896">
                  <c:v>43679.260416666599</c:v>
                </c:pt>
                <c:pt idx="35897">
                  <c:v>43679.28125</c:v>
                </c:pt>
                <c:pt idx="35898">
                  <c:v>43679.302083333401</c:v>
                </c:pt>
                <c:pt idx="35899">
                  <c:v>43679.322916666599</c:v>
                </c:pt>
                <c:pt idx="35900">
                  <c:v>43679.34375</c:v>
                </c:pt>
                <c:pt idx="35901">
                  <c:v>43679.364583333401</c:v>
                </c:pt>
                <c:pt idx="35902">
                  <c:v>43679.385416666599</c:v>
                </c:pt>
                <c:pt idx="35903">
                  <c:v>43679.40625</c:v>
                </c:pt>
                <c:pt idx="35904">
                  <c:v>43679.427083333401</c:v>
                </c:pt>
                <c:pt idx="35905">
                  <c:v>43679.447916666599</c:v>
                </c:pt>
                <c:pt idx="35906">
                  <c:v>43679.46875</c:v>
                </c:pt>
                <c:pt idx="35907">
                  <c:v>43679.489583333401</c:v>
                </c:pt>
                <c:pt idx="35908">
                  <c:v>43679.510416666599</c:v>
                </c:pt>
                <c:pt idx="35909">
                  <c:v>43679.53125</c:v>
                </c:pt>
                <c:pt idx="35910">
                  <c:v>43679.552083333401</c:v>
                </c:pt>
                <c:pt idx="35911">
                  <c:v>43679.572916666599</c:v>
                </c:pt>
                <c:pt idx="35912">
                  <c:v>43679.59375</c:v>
                </c:pt>
                <c:pt idx="35913">
                  <c:v>43679.614583333401</c:v>
                </c:pt>
                <c:pt idx="35914">
                  <c:v>43679.635416666599</c:v>
                </c:pt>
                <c:pt idx="35915">
                  <c:v>43679.65625</c:v>
                </c:pt>
                <c:pt idx="35916">
                  <c:v>43679.677083333401</c:v>
                </c:pt>
                <c:pt idx="35917">
                  <c:v>43679.697916666599</c:v>
                </c:pt>
                <c:pt idx="35918">
                  <c:v>43679.71875</c:v>
                </c:pt>
                <c:pt idx="35919">
                  <c:v>43679.739583333401</c:v>
                </c:pt>
                <c:pt idx="35920">
                  <c:v>43679.760416666599</c:v>
                </c:pt>
                <c:pt idx="35921">
                  <c:v>43679.78125</c:v>
                </c:pt>
                <c:pt idx="35922">
                  <c:v>43679.802083333401</c:v>
                </c:pt>
                <c:pt idx="35923">
                  <c:v>43679.822916666599</c:v>
                </c:pt>
                <c:pt idx="35924">
                  <c:v>43679.84375</c:v>
                </c:pt>
                <c:pt idx="35925">
                  <c:v>43679.864583333401</c:v>
                </c:pt>
                <c:pt idx="35926">
                  <c:v>43679.885416666599</c:v>
                </c:pt>
                <c:pt idx="35927">
                  <c:v>43679.90625</c:v>
                </c:pt>
                <c:pt idx="35928">
                  <c:v>43679.927083333401</c:v>
                </c:pt>
                <c:pt idx="35929">
                  <c:v>43679.947916666599</c:v>
                </c:pt>
                <c:pt idx="35930">
                  <c:v>43679.96875</c:v>
                </c:pt>
                <c:pt idx="35931">
                  <c:v>43679.989583333401</c:v>
                </c:pt>
                <c:pt idx="35932">
                  <c:v>43680.010416666599</c:v>
                </c:pt>
                <c:pt idx="35933">
                  <c:v>43680.03125</c:v>
                </c:pt>
                <c:pt idx="35934">
                  <c:v>43680.052083333401</c:v>
                </c:pt>
                <c:pt idx="35935">
                  <c:v>43680.072916666599</c:v>
                </c:pt>
                <c:pt idx="35936">
                  <c:v>43680.09375</c:v>
                </c:pt>
                <c:pt idx="35937">
                  <c:v>43680.114583333401</c:v>
                </c:pt>
                <c:pt idx="35938">
                  <c:v>43680.135416666599</c:v>
                </c:pt>
                <c:pt idx="35939">
                  <c:v>43680.15625</c:v>
                </c:pt>
                <c:pt idx="35940">
                  <c:v>43680.177083333401</c:v>
                </c:pt>
                <c:pt idx="35941">
                  <c:v>43680.197916666599</c:v>
                </c:pt>
                <c:pt idx="35942">
                  <c:v>43680.21875</c:v>
                </c:pt>
                <c:pt idx="35943">
                  <c:v>43680.239583333401</c:v>
                </c:pt>
                <c:pt idx="35944">
                  <c:v>43680.260416666599</c:v>
                </c:pt>
                <c:pt idx="35945">
                  <c:v>43680.28125</c:v>
                </c:pt>
                <c:pt idx="35946">
                  <c:v>43680.302083333401</c:v>
                </c:pt>
                <c:pt idx="35947">
                  <c:v>43680.322916666599</c:v>
                </c:pt>
                <c:pt idx="35948">
                  <c:v>43680.34375</c:v>
                </c:pt>
                <c:pt idx="35949">
                  <c:v>43680.364583333401</c:v>
                </c:pt>
                <c:pt idx="35950">
                  <c:v>43680.385416666599</c:v>
                </c:pt>
                <c:pt idx="35951">
                  <c:v>43680.40625</c:v>
                </c:pt>
                <c:pt idx="35952">
                  <c:v>43680.427083333401</c:v>
                </c:pt>
                <c:pt idx="35953">
                  <c:v>43680.447916666599</c:v>
                </c:pt>
                <c:pt idx="35954">
                  <c:v>43680.46875</c:v>
                </c:pt>
                <c:pt idx="35955">
                  <c:v>43680.489583333401</c:v>
                </c:pt>
                <c:pt idx="35956">
                  <c:v>43680.510416666599</c:v>
                </c:pt>
                <c:pt idx="35957">
                  <c:v>43680.53125</c:v>
                </c:pt>
                <c:pt idx="35958">
                  <c:v>43680.552083333401</c:v>
                </c:pt>
                <c:pt idx="35959">
                  <c:v>43680.572916666599</c:v>
                </c:pt>
                <c:pt idx="35960">
                  <c:v>43680.59375</c:v>
                </c:pt>
                <c:pt idx="35961">
                  <c:v>43680.614583333401</c:v>
                </c:pt>
                <c:pt idx="35962">
                  <c:v>43680.635416666599</c:v>
                </c:pt>
                <c:pt idx="35963">
                  <c:v>43680.65625</c:v>
                </c:pt>
                <c:pt idx="35964">
                  <c:v>43680.677083333401</c:v>
                </c:pt>
                <c:pt idx="35965">
                  <c:v>43680.697916666599</c:v>
                </c:pt>
                <c:pt idx="35966">
                  <c:v>43680.71875</c:v>
                </c:pt>
                <c:pt idx="35967">
                  <c:v>43680.739583333401</c:v>
                </c:pt>
                <c:pt idx="35968">
                  <c:v>43680.760416666599</c:v>
                </c:pt>
                <c:pt idx="35969">
                  <c:v>43680.78125</c:v>
                </c:pt>
                <c:pt idx="35970">
                  <c:v>43680.802083333401</c:v>
                </c:pt>
                <c:pt idx="35971">
                  <c:v>43680.822916666599</c:v>
                </c:pt>
                <c:pt idx="35972">
                  <c:v>43680.84375</c:v>
                </c:pt>
                <c:pt idx="35973">
                  <c:v>43680.864583333401</c:v>
                </c:pt>
                <c:pt idx="35974">
                  <c:v>43680.885416666599</c:v>
                </c:pt>
                <c:pt idx="35975">
                  <c:v>43680.90625</c:v>
                </c:pt>
                <c:pt idx="35976">
                  <c:v>43680.927083333401</c:v>
                </c:pt>
                <c:pt idx="35977">
                  <c:v>43680.947916666599</c:v>
                </c:pt>
                <c:pt idx="35978">
                  <c:v>43680.96875</c:v>
                </c:pt>
                <c:pt idx="35979">
                  <c:v>43680.989583333401</c:v>
                </c:pt>
                <c:pt idx="35980">
                  <c:v>43681.010416666599</c:v>
                </c:pt>
                <c:pt idx="35981">
                  <c:v>43681.03125</c:v>
                </c:pt>
                <c:pt idx="35982">
                  <c:v>43681.052083333401</c:v>
                </c:pt>
                <c:pt idx="35983">
                  <c:v>43681.072916666599</c:v>
                </c:pt>
                <c:pt idx="35984">
                  <c:v>43681.09375</c:v>
                </c:pt>
                <c:pt idx="35985">
                  <c:v>43681.114583333401</c:v>
                </c:pt>
                <c:pt idx="35986">
                  <c:v>43681.135416666599</c:v>
                </c:pt>
                <c:pt idx="35987">
                  <c:v>43681.15625</c:v>
                </c:pt>
                <c:pt idx="35988">
                  <c:v>43681.177083333401</c:v>
                </c:pt>
                <c:pt idx="35989">
                  <c:v>43681.197916666599</c:v>
                </c:pt>
                <c:pt idx="35990">
                  <c:v>43681.21875</c:v>
                </c:pt>
                <c:pt idx="35991">
                  <c:v>43681.239583333401</c:v>
                </c:pt>
                <c:pt idx="35992">
                  <c:v>43681.260416666599</c:v>
                </c:pt>
                <c:pt idx="35993">
                  <c:v>43681.28125</c:v>
                </c:pt>
                <c:pt idx="35994">
                  <c:v>43681.302083333401</c:v>
                </c:pt>
                <c:pt idx="35995">
                  <c:v>43681.322916666599</c:v>
                </c:pt>
                <c:pt idx="35996">
                  <c:v>43681.34375</c:v>
                </c:pt>
                <c:pt idx="35997">
                  <c:v>43681.364583333401</c:v>
                </c:pt>
                <c:pt idx="35998">
                  <c:v>43681.385416666599</c:v>
                </c:pt>
                <c:pt idx="35999">
                  <c:v>43681.40625</c:v>
                </c:pt>
                <c:pt idx="36000">
                  <c:v>43681.427083333401</c:v>
                </c:pt>
                <c:pt idx="36001">
                  <c:v>43681.447916666599</c:v>
                </c:pt>
                <c:pt idx="36002">
                  <c:v>43681.46875</c:v>
                </c:pt>
                <c:pt idx="36003">
                  <c:v>43681.489583333401</c:v>
                </c:pt>
                <c:pt idx="36004">
                  <c:v>43681.510416666599</c:v>
                </c:pt>
                <c:pt idx="36005">
                  <c:v>43681.53125</c:v>
                </c:pt>
                <c:pt idx="36006">
                  <c:v>43681.552083333401</c:v>
                </c:pt>
                <c:pt idx="36007">
                  <c:v>43681.572916666599</c:v>
                </c:pt>
                <c:pt idx="36008">
                  <c:v>43681.59375</c:v>
                </c:pt>
                <c:pt idx="36009">
                  <c:v>43681.614583333401</c:v>
                </c:pt>
                <c:pt idx="36010">
                  <c:v>43681.635416666599</c:v>
                </c:pt>
                <c:pt idx="36011">
                  <c:v>43681.65625</c:v>
                </c:pt>
                <c:pt idx="36012">
                  <c:v>43681.677083333401</c:v>
                </c:pt>
                <c:pt idx="36013">
                  <c:v>43681.697916666599</c:v>
                </c:pt>
                <c:pt idx="36014">
                  <c:v>43681.71875</c:v>
                </c:pt>
                <c:pt idx="36015">
                  <c:v>43681.739583333401</c:v>
                </c:pt>
                <c:pt idx="36016">
                  <c:v>43681.760416666599</c:v>
                </c:pt>
                <c:pt idx="36017">
                  <c:v>43681.78125</c:v>
                </c:pt>
                <c:pt idx="36018">
                  <c:v>43681.802083333401</c:v>
                </c:pt>
                <c:pt idx="36019">
                  <c:v>43681.822916666599</c:v>
                </c:pt>
                <c:pt idx="36020">
                  <c:v>43681.84375</c:v>
                </c:pt>
                <c:pt idx="36021">
                  <c:v>43681.864583333401</c:v>
                </c:pt>
                <c:pt idx="36022">
                  <c:v>43681.885416666599</c:v>
                </c:pt>
                <c:pt idx="36023">
                  <c:v>43681.90625</c:v>
                </c:pt>
                <c:pt idx="36024">
                  <c:v>43681.927083333401</c:v>
                </c:pt>
                <c:pt idx="36025">
                  <c:v>43681.947916666599</c:v>
                </c:pt>
                <c:pt idx="36026">
                  <c:v>43681.96875</c:v>
                </c:pt>
                <c:pt idx="36027">
                  <c:v>43681.989583333401</c:v>
                </c:pt>
                <c:pt idx="36028">
                  <c:v>43682.010416666599</c:v>
                </c:pt>
                <c:pt idx="36029">
                  <c:v>43682.03125</c:v>
                </c:pt>
                <c:pt idx="36030">
                  <c:v>43682.052083333401</c:v>
                </c:pt>
                <c:pt idx="36031">
                  <c:v>43682.072916666599</c:v>
                </c:pt>
                <c:pt idx="36032">
                  <c:v>43682.09375</c:v>
                </c:pt>
                <c:pt idx="36033">
                  <c:v>43682.114583333401</c:v>
                </c:pt>
                <c:pt idx="36034">
                  <c:v>43682.135416666599</c:v>
                </c:pt>
                <c:pt idx="36035">
                  <c:v>43682.15625</c:v>
                </c:pt>
                <c:pt idx="36036">
                  <c:v>43682.177083333401</c:v>
                </c:pt>
                <c:pt idx="36037">
                  <c:v>43682.197916666599</c:v>
                </c:pt>
                <c:pt idx="36038">
                  <c:v>43682.21875</c:v>
                </c:pt>
                <c:pt idx="36039">
                  <c:v>43682.239583333401</c:v>
                </c:pt>
                <c:pt idx="36040">
                  <c:v>43682.260416666599</c:v>
                </c:pt>
                <c:pt idx="36041">
                  <c:v>43682.28125</c:v>
                </c:pt>
                <c:pt idx="36042">
                  <c:v>43682.302083333401</c:v>
                </c:pt>
                <c:pt idx="36043">
                  <c:v>43682.322916666599</c:v>
                </c:pt>
                <c:pt idx="36044">
                  <c:v>43682.34375</c:v>
                </c:pt>
                <c:pt idx="36045">
                  <c:v>43682.364583333401</c:v>
                </c:pt>
                <c:pt idx="36046">
                  <c:v>43682.385416666599</c:v>
                </c:pt>
                <c:pt idx="36047">
                  <c:v>43682.40625</c:v>
                </c:pt>
                <c:pt idx="36048">
                  <c:v>43682.427083333401</c:v>
                </c:pt>
                <c:pt idx="36049">
                  <c:v>43682.447916666599</c:v>
                </c:pt>
                <c:pt idx="36050">
                  <c:v>43682.46875</c:v>
                </c:pt>
                <c:pt idx="36051">
                  <c:v>43682.489583333401</c:v>
                </c:pt>
                <c:pt idx="36052">
                  <c:v>43682.510416666599</c:v>
                </c:pt>
                <c:pt idx="36053">
                  <c:v>43682.53125</c:v>
                </c:pt>
                <c:pt idx="36054">
                  <c:v>43682.552083333401</c:v>
                </c:pt>
                <c:pt idx="36055">
                  <c:v>43682.572916666599</c:v>
                </c:pt>
                <c:pt idx="36056">
                  <c:v>43682.59375</c:v>
                </c:pt>
                <c:pt idx="36057">
                  <c:v>43682.614583333401</c:v>
                </c:pt>
                <c:pt idx="36058">
                  <c:v>43682.635416666599</c:v>
                </c:pt>
                <c:pt idx="36059">
                  <c:v>43682.65625</c:v>
                </c:pt>
                <c:pt idx="36060">
                  <c:v>43682.677083333401</c:v>
                </c:pt>
                <c:pt idx="36061">
                  <c:v>43682.697916666599</c:v>
                </c:pt>
                <c:pt idx="36062">
                  <c:v>43682.71875</c:v>
                </c:pt>
                <c:pt idx="36063">
                  <c:v>43682.739583333401</c:v>
                </c:pt>
                <c:pt idx="36064">
                  <c:v>43682.760416666599</c:v>
                </c:pt>
                <c:pt idx="36065">
                  <c:v>43682.78125</c:v>
                </c:pt>
                <c:pt idx="36066">
                  <c:v>43682.802083333401</c:v>
                </c:pt>
                <c:pt idx="36067">
                  <c:v>43682.822916666599</c:v>
                </c:pt>
                <c:pt idx="36068">
                  <c:v>43682.84375</c:v>
                </c:pt>
                <c:pt idx="36069">
                  <c:v>43682.864583333401</c:v>
                </c:pt>
                <c:pt idx="36070">
                  <c:v>43682.885416666599</c:v>
                </c:pt>
                <c:pt idx="36071">
                  <c:v>43682.90625</c:v>
                </c:pt>
                <c:pt idx="36072">
                  <c:v>43682.927083333401</c:v>
                </c:pt>
                <c:pt idx="36073">
                  <c:v>43682.947916666599</c:v>
                </c:pt>
                <c:pt idx="36074">
                  <c:v>43682.96875</c:v>
                </c:pt>
                <c:pt idx="36075">
                  <c:v>43682.989583333401</c:v>
                </c:pt>
                <c:pt idx="36076">
                  <c:v>43683.010416666599</c:v>
                </c:pt>
                <c:pt idx="36077">
                  <c:v>43683.03125</c:v>
                </c:pt>
                <c:pt idx="36078">
                  <c:v>43683.052083333401</c:v>
                </c:pt>
                <c:pt idx="36079">
                  <c:v>43683.072916666599</c:v>
                </c:pt>
                <c:pt idx="36080">
                  <c:v>43683.09375</c:v>
                </c:pt>
                <c:pt idx="36081">
                  <c:v>43683.114583333401</c:v>
                </c:pt>
                <c:pt idx="36082">
                  <c:v>43683.135416666599</c:v>
                </c:pt>
                <c:pt idx="36083">
                  <c:v>43683.15625</c:v>
                </c:pt>
                <c:pt idx="36084">
                  <c:v>43683.177083333401</c:v>
                </c:pt>
                <c:pt idx="36085">
                  <c:v>43683.197916666599</c:v>
                </c:pt>
                <c:pt idx="36086">
                  <c:v>43683.21875</c:v>
                </c:pt>
                <c:pt idx="36087">
                  <c:v>43683.239583333401</c:v>
                </c:pt>
                <c:pt idx="36088">
                  <c:v>43683.260416666599</c:v>
                </c:pt>
                <c:pt idx="36089">
                  <c:v>43683.28125</c:v>
                </c:pt>
                <c:pt idx="36090">
                  <c:v>43683.302083333401</c:v>
                </c:pt>
                <c:pt idx="36091">
                  <c:v>43683.322916666599</c:v>
                </c:pt>
                <c:pt idx="36092">
                  <c:v>43683.34375</c:v>
                </c:pt>
                <c:pt idx="36093">
                  <c:v>43683.364583333401</c:v>
                </c:pt>
                <c:pt idx="36094">
                  <c:v>43683.385416666599</c:v>
                </c:pt>
                <c:pt idx="36095">
                  <c:v>43683.40625</c:v>
                </c:pt>
                <c:pt idx="36096">
                  <c:v>43683.427083333401</c:v>
                </c:pt>
                <c:pt idx="36097">
                  <c:v>43683.447916666599</c:v>
                </c:pt>
                <c:pt idx="36098">
                  <c:v>43683.46875</c:v>
                </c:pt>
                <c:pt idx="36099">
                  <c:v>43683.489583333401</c:v>
                </c:pt>
                <c:pt idx="36100">
                  <c:v>43683.510416666599</c:v>
                </c:pt>
                <c:pt idx="36101">
                  <c:v>43683.53125</c:v>
                </c:pt>
                <c:pt idx="36102">
                  <c:v>43683.552083333401</c:v>
                </c:pt>
                <c:pt idx="36103">
                  <c:v>43683.572916666599</c:v>
                </c:pt>
                <c:pt idx="36104">
                  <c:v>43683.59375</c:v>
                </c:pt>
                <c:pt idx="36105">
                  <c:v>43683.614583333401</c:v>
                </c:pt>
                <c:pt idx="36106">
                  <c:v>43683.635416666599</c:v>
                </c:pt>
                <c:pt idx="36107">
                  <c:v>43683.65625</c:v>
                </c:pt>
                <c:pt idx="36108">
                  <c:v>43683.677083333401</c:v>
                </c:pt>
                <c:pt idx="36109">
                  <c:v>43683.697916666599</c:v>
                </c:pt>
                <c:pt idx="36110">
                  <c:v>43683.71875</c:v>
                </c:pt>
                <c:pt idx="36111">
                  <c:v>43683.739583333401</c:v>
                </c:pt>
                <c:pt idx="36112">
                  <c:v>43683.760416666599</c:v>
                </c:pt>
                <c:pt idx="36113">
                  <c:v>43683.78125</c:v>
                </c:pt>
                <c:pt idx="36114">
                  <c:v>43683.802083333401</c:v>
                </c:pt>
                <c:pt idx="36115">
                  <c:v>43683.822916666599</c:v>
                </c:pt>
                <c:pt idx="36116">
                  <c:v>43683.84375</c:v>
                </c:pt>
                <c:pt idx="36117">
                  <c:v>43683.864583333401</c:v>
                </c:pt>
                <c:pt idx="36118">
                  <c:v>43683.885416666599</c:v>
                </c:pt>
                <c:pt idx="36119">
                  <c:v>43683.90625</c:v>
                </c:pt>
                <c:pt idx="36120">
                  <c:v>43683.927083333401</c:v>
                </c:pt>
                <c:pt idx="36121">
                  <c:v>43683.947916666599</c:v>
                </c:pt>
                <c:pt idx="36122">
                  <c:v>43683.96875</c:v>
                </c:pt>
                <c:pt idx="36123">
                  <c:v>43683.989583333401</c:v>
                </c:pt>
                <c:pt idx="36124">
                  <c:v>43684.010416666599</c:v>
                </c:pt>
                <c:pt idx="36125">
                  <c:v>43684.03125</c:v>
                </c:pt>
                <c:pt idx="36126">
                  <c:v>43684.052083333401</c:v>
                </c:pt>
                <c:pt idx="36127">
                  <c:v>43684.072916666599</c:v>
                </c:pt>
                <c:pt idx="36128">
                  <c:v>43684.09375</c:v>
                </c:pt>
                <c:pt idx="36129">
                  <c:v>43684.114583333401</c:v>
                </c:pt>
                <c:pt idx="36130">
                  <c:v>43684.135416666599</c:v>
                </c:pt>
                <c:pt idx="36131">
                  <c:v>43684.15625</c:v>
                </c:pt>
                <c:pt idx="36132">
                  <c:v>43684.177083333401</c:v>
                </c:pt>
                <c:pt idx="36133">
                  <c:v>43684.197916666599</c:v>
                </c:pt>
                <c:pt idx="36134">
                  <c:v>43684.21875</c:v>
                </c:pt>
                <c:pt idx="36135">
                  <c:v>43684.239583333401</c:v>
                </c:pt>
                <c:pt idx="36136">
                  <c:v>43684.260416666599</c:v>
                </c:pt>
                <c:pt idx="36137">
                  <c:v>43684.28125</c:v>
                </c:pt>
                <c:pt idx="36138">
                  <c:v>43684.302083333401</c:v>
                </c:pt>
                <c:pt idx="36139">
                  <c:v>43684.322916666599</c:v>
                </c:pt>
                <c:pt idx="36140">
                  <c:v>43684.34375</c:v>
                </c:pt>
                <c:pt idx="36141">
                  <c:v>43684.364583333401</c:v>
                </c:pt>
                <c:pt idx="36142">
                  <c:v>43684.385416666599</c:v>
                </c:pt>
                <c:pt idx="36143">
                  <c:v>43684.40625</c:v>
                </c:pt>
                <c:pt idx="36144">
                  <c:v>43684.427083333401</c:v>
                </c:pt>
                <c:pt idx="36145">
                  <c:v>43684.447916666599</c:v>
                </c:pt>
                <c:pt idx="36146">
                  <c:v>43684.46875</c:v>
                </c:pt>
                <c:pt idx="36147">
                  <c:v>43684.489583333401</c:v>
                </c:pt>
                <c:pt idx="36148">
                  <c:v>43684.510416666599</c:v>
                </c:pt>
                <c:pt idx="36149">
                  <c:v>43684.53125</c:v>
                </c:pt>
                <c:pt idx="36150">
                  <c:v>43684.552083333401</c:v>
                </c:pt>
                <c:pt idx="36151">
                  <c:v>43684.572916666599</c:v>
                </c:pt>
                <c:pt idx="36152">
                  <c:v>43684.59375</c:v>
                </c:pt>
                <c:pt idx="36153">
                  <c:v>43684.614583333401</c:v>
                </c:pt>
                <c:pt idx="36154">
                  <c:v>43684.635416666599</c:v>
                </c:pt>
                <c:pt idx="36155">
                  <c:v>43684.65625</c:v>
                </c:pt>
                <c:pt idx="36156">
                  <c:v>43684.677083333401</c:v>
                </c:pt>
                <c:pt idx="36157">
                  <c:v>43684.697916666599</c:v>
                </c:pt>
                <c:pt idx="36158">
                  <c:v>43684.71875</c:v>
                </c:pt>
                <c:pt idx="36159">
                  <c:v>43684.739583333401</c:v>
                </c:pt>
                <c:pt idx="36160">
                  <c:v>43684.760416666599</c:v>
                </c:pt>
                <c:pt idx="36161">
                  <c:v>43684.78125</c:v>
                </c:pt>
                <c:pt idx="36162">
                  <c:v>43684.802083333401</c:v>
                </c:pt>
                <c:pt idx="36163">
                  <c:v>43684.822916666599</c:v>
                </c:pt>
                <c:pt idx="36164">
                  <c:v>43684.84375</c:v>
                </c:pt>
                <c:pt idx="36165">
                  <c:v>43684.864583333401</c:v>
                </c:pt>
                <c:pt idx="36166">
                  <c:v>43684.885416666599</c:v>
                </c:pt>
                <c:pt idx="36167">
                  <c:v>43684.90625</c:v>
                </c:pt>
                <c:pt idx="36168">
                  <c:v>43684.927083333401</c:v>
                </c:pt>
                <c:pt idx="36169">
                  <c:v>43684.947916666599</c:v>
                </c:pt>
                <c:pt idx="36170">
                  <c:v>43684.96875</c:v>
                </c:pt>
                <c:pt idx="36171">
                  <c:v>43684.989583333401</c:v>
                </c:pt>
                <c:pt idx="36172">
                  <c:v>43685.010416666599</c:v>
                </c:pt>
                <c:pt idx="36173">
                  <c:v>43685.03125</c:v>
                </c:pt>
                <c:pt idx="36174">
                  <c:v>43685.052083333401</c:v>
                </c:pt>
                <c:pt idx="36175">
                  <c:v>43685.072916666599</c:v>
                </c:pt>
                <c:pt idx="36176">
                  <c:v>43685.09375</c:v>
                </c:pt>
                <c:pt idx="36177">
                  <c:v>43685.114583333401</c:v>
                </c:pt>
                <c:pt idx="36178">
                  <c:v>43685.135416666599</c:v>
                </c:pt>
                <c:pt idx="36179">
                  <c:v>43685.15625</c:v>
                </c:pt>
                <c:pt idx="36180">
                  <c:v>43685.177083333401</c:v>
                </c:pt>
                <c:pt idx="36181">
                  <c:v>43685.197916666599</c:v>
                </c:pt>
                <c:pt idx="36182">
                  <c:v>43685.21875</c:v>
                </c:pt>
                <c:pt idx="36183">
                  <c:v>43685.239583333401</c:v>
                </c:pt>
                <c:pt idx="36184">
                  <c:v>43685.260416666599</c:v>
                </c:pt>
                <c:pt idx="36185">
                  <c:v>43685.28125</c:v>
                </c:pt>
                <c:pt idx="36186">
                  <c:v>43685.302083333401</c:v>
                </c:pt>
                <c:pt idx="36187">
                  <c:v>43685.322916666599</c:v>
                </c:pt>
                <c:pt idx="36188">
                  <c:v>43685.34375</c:v>
                </c:pt>
                <c:pt idx="36189">
                  <c:v>43685.364583333401</c:v>
                </c:pt>
                <c:pt idx="36190">
                  <c:v>43685.385416666599</c:v>
                </c:pt>
                <c:pt idx="36191">
                  <c:v>43685.40625</c:v>
                </c:pt>
                <c:pt idx="36192">
                  <c:v>43685.427083333401</c:v>
                </c:pt>
                <c:pt idx="36193">
                  <c:v>43685.447916666599</c:v>
                </c:pt>
                <c:pt idx="36194">
                  <c:v>43685.46875</c:v>
                </c:pt>
                <c:pt idx="36195">
                  <c:v>43685.489583333401</c:v>
                </c:pt>
                <c:pt idx="36196">
                  <c:v>43685.510416666599</c:v>
                </c:pt>
                <c:pt idx="36197">
                  <c:v>43685.53125</c:v>
                </c:pt>
                <c:pt idx="36198">
                  <c:v>43685.552083333401</c:v>
                </c:pt>
                <c:pt idx="36199">
                  <c:v>43685.572916666599</c:v>
                </c:pt>
                <c:pt idx="36200">
                  <c:v>43685.59375</c:v>
                </c:pt>
                <c:pt idx="36201">
                  <c:v>43685.614583333401</c:v>
                </c:pt>
                <c:pt idx="36202">
                  <c:v>43685.635416666599</c:v>
                </c:pt>
                <c:pt idx="36203">
                  <c:v>43685.65625</c:v>
                </c:pt>
                <c:pt idx="36204">
                  <c:v>43685.677083333401</c:v>
                </c:pt>
                <c:pt idx="36205">
                  <c:v>43685.697916666599</c:v>
                </c:pt>
                <c:pt idx="36206">
                  <c:v>43685.71875</c:v>
                </c:pt>
                <c:pt idx="36207">
                  <c:v>43685.739583333401</c:v>
                </c:pt>
                <c:pt idx="36208">
                  <c:v>43685.760416666599</c:v>
                </c:pt>
                <c:pt idx="36209">
                  <c:v>43685.78125</c:v>
                </c:pt>
                <c:pt idx="36210">
                  <c:v>43685.802083333401</c:v>
                </c:pt>
                <c:pt idx="36211">
                  <c:v>43685.822916666599</c:v>
                </c:pt>
                <c:pt idx="36212">
                  <c:v>43685.84375</c:v>
                </c:pt>
                <c:pt idx="36213">
                  <c:v>43685.864583333401</c:v>
                </c:pt>
                <c:pt idx="36214">
                  <c:v>43685.885416666599</c:v>
                </c:pt>
                <c:pt idx="36215">
                  <c:v>43685.90625</c:v>
                </c:pt>
                <c:pt idx="36216">
                  <c:v>43685.927083333401</c:v>
                </c:pt>
                <c:pt idx="36217">
                  <c:v>43685.947916666599</c:v>
                </c:pt>
                <c:pt idx="36218">
                  <c:v>43685.96875</c:v>
                </c:pt>
                <c:pt idx="36219">
                  <c:v>43685.989583333401</c:v>
                </c:pt>
                <c:pt idx="36220">
                  <c:v>43686.010416666599</c:v>
                </c:pt>
                <c:pt idx="36221">
                  <c:v>43686.03125</c:v>
                </c:pt>
                <c:pt idx="36222">
                  <c:v>43686.052083333401</c:v>
                </c:pt>
                <c:pt idx="36223">
                  <c:v>43686.072916666599</c:v>
                </c:pt>
                <c:pt idx="36224">
                  <c:v>43686.09375</c:v>
                </c:pt>
                <c:pt idx="36225">
                  <c:v>43686.114583333401</c:v>
                </c:pt>
                <c:pt idx="36226">
                  <c:v>43686.135416666599</c:v>
                </c:pt>
                <c:pt idx="36227">
                  <c:v>43686.15625</c:v>
                </c:pt>
                <c:pt idx="36228">
                  <c:v>43686.177083333401</c:v>
                </c:pt>
                <c:pt idx="36229">
                  <c:v>43686.197916666599</c:v>
                </c:pt>
                <c:pt idx="36230">
                  <c:v>43686.21875</c:v>
                </c:pt>
                <c:pt idx="36231">
                  <c:v>43686.239583333401</c:v>
                </c:pt>
                <c:pt idx="36232">
                  <c:v>43686.260416666599</c:v>
                </c:pt>
                <c:pt idx="36233">
                  <c:v>43686.28125</c:v>
                </c:pt>
                <c:pt idx="36234">
                  <c:v>43686.302083333401</c:v>
                </c:pt>
                <c:pt idx="36235">
                  <c:v>43686.322916666599</c:v>
                </c:pt>
                <c:pt idx="36236">
                  <c:v>43686.34375</c:v>
                </c:pt>
                <c:pt idx="36237">
                  <c:v>43686.364583333401</c:v>
                </c:pt>
                <c:pt idx="36238">
                  <c:v>43686.385416666599</c:v>
                </c:pt>
                <c:pt idx="36239">
                  <c:v>43686.40625</c:v>
                </c:pt>
                <c:pt idx="36240">
                  <c:v>43686.427083333401</c:v>
                </c:pt>
                <c:pt idx="36241">
                  <c:v>43686.447916666599</c:v>
                </c:pt>
                <c:pt idx="36242">
                  <c:v>43686.46875</c:v>
                </c:pt>
                <c:pt idx="36243">
                  <c:v>43686.489583333401</c:v>
                </c:pt>
                <c:pt idx="36244">
                  <c:v>43686.510416666599</c:v>
                </c:pt>
                <c:pt idx="36245">
                  <c:v>43686.53125</c:v>
                </c:pt>
                <c:pt idx="36246">
                  <c:v>43686.552083333401</c:v>
                </c:pt>
                <c:pt idx="36247">
                  <c:v>43686.572916666599</c:v>
                </c:pt>
                <c:pt idx="36248">
                  <c:v>43686.59375</c:v>
                </c:pt>
                <c:pt idx="36249">
                  <c:v>43686.614583333401</c:v>
                </c:pt>
                <c:pt idx="36250">
                  <c:v>43686.635416666599</c:v>
                </c:pt>
                <c:pt idx="36251">
                  <c:v>43686.65625</c:v>
                </c:pt>
                <c:pt idx="36252">
                  <c:v>43686.677083333401</c:v>
                </c:pt>
                <c:pt idx="36253">
                  <c:v>43686.697916666599</c:v>
                </c:pt>
                <c:pt idx="36254">
                  <c:v>43686.71875</c:v>
                </c:pt>
                <c:pt idx="36255">
                  <c:v>43686.739583333401</c:v>
                </c:pt>
                <c:pt idx="36256">
                  <c:v>43686.760416666599</c:v>
                </c:pt>
                <c:pt idx="36257">
                  <c:v>43686.78125</c:v>
                </c:pt>
                <c:pt idx="36258">
                  <c:v>43686.802083333401</c:v>
                </c:pt>
                <c:pt idx="36259">
                  <c:v>43686.822916666599</c:v>
                </c:pt>
                <c:pt idx="36260">
                  <c:v>43686.84375</c:v>
                </c:pt>
                <c:pt idx="36261">
                  <c:v>43686.864583333401</c:v>
                </c:pt>
                <c:pt idx="36262">
                  <c:v>43686.885416666599</c:v>
                </c:pt>
                <c:pt idx="36263">
                  <c:v>43686.90625</c:v>
                </c:pt>
                <c:pt idx="36264">
                  <c:v>43686.927083333401</c:v>
                </c:pt>
                <c:pt idx="36265">
                  <c:v>43686.947916666599</c:v>
                </c:pt>
                <c:pt idx="36266">
                  <c:v>43686.96875</c:v>
                </c:pt>
                <c:pt idx="36267">
                  <c:v>43686.989583333401</c:v>
                </c:pt>
                <c:pt idx="36268">
                  <c:v>43687.010416666599</c:v>
                </c:pt>
                <c:pt idx="36269">
                  <c:v>43687.03125</c:v>
                </c:pt>
                <c:pt idx="36270">
                  <c:v>43687.052083333401</c:v>
                </c:pt>
                <c:pt idx="36271">
                  <c:v>43687.072916666599</c:v>
                </c:pt>
                <c:pt idx="36272">
                  <c:v>43687.09375</c:v>
                </c:pt>
                <c:pt idx="36273">
                  <c:v>43687.114583333401</c:v>
                </c:pt>
                <c:pt idx="36274">
                  <c:v>43687.135416666599</c:v>
                </c:pt>
                <c:pt idx="36275">
                  <c:v>43687.15625</c:v>
                </c:pt>
                <c:pt idx="36276">
                  <c:v>43687.177083333401</c:v>
                </c:pt>
                <c:pt idx="36277">
                  <c:v>43687.197916666599</c:v>
                </c:pt>
                <c:pt idx="36278">
                  <c:v>43687.21875</c:v>
                </c:pt>
                <c:pt idx="36279">
                  <c:v>43687.239583333401</c:v>
                </c:pt>
                <c:pt idx="36280">
                  <c:v>43687.260416666599</c:v>
                </c:pt>
                <c:pt idx="36281">
                  <c:v>43687.28125</c:v>
                </c:pt>
                <c:pt idx="36282">
                  <c:v>43687.302083333401</c:v>
                </c:pt>
                <c:pt idx="36283">
                  <c:v>43687.322916666599</c:v>
                </c:pt>
                <c:pt idx="36284">
                  <c:v>43687.34375</c:v>
                </c:pt>
                <c:pt idx="36285">
                  <c:v>43687.364583333401</c:v>
                </c:pt>
                <c:pt idx="36286">
                  <c:v>43687.385416666599</c:v>
                </c:pt>
                <c:pt idx="36287">
                  <c:v>43687.40625</c:v>
                </c:pt>
                <c:pt idx="36288">
                  <c:v>43687.427083333401</c:v>
                </c:pt>
                <c:pt idx="36289">
                  <c:v>43687.447916666599</c:v>
                </c:pt>
                <c:pt idx="36290">
                  <c:v>43687.46875</c:v>
                </c:pt>
                <c:pt idx="36291">
                  <c:v>43687.489583333401</c:v>
                </c:pt>
                <c:pt idx="36292">
                  <c:v>43687.510416666599</c:v>
                </c:pt>
                <c:pt idx="36293">
                  <c:v>43687.53125</c:v>
                </c:pt>
                <c:pt idx="36294">
                  <c:v>43687.552083333401</c:v>
                </c:pt>
                <c:pt idx="36295">
                  <c:v>43687.572916666599</c:v>
                </c:pt>
                <c:pt idx="36296">
                  <c:v>43687.59375</c:v>
                </c:pt>
                <c:pt idx="36297">
                  <c:v>43687.614583333401</c:v>
                </c:pt>
                <c:pt idx="36298">
                  <c:v>43687.635416666599</c:v>
                </c:pt>
                <c:pt idx="36299">
                  <c:v>43687.65625</c:v>
                </c:pt>
                <c:pt idx="36300">
                  <c:v>43687.677083333401</c:v>
                </c:pt>
                <c:pt idx="36301">
                  <c:v>43687.697916666599</c:v>
                </c:pt>
                <c:pt idx="36302">
                  <c:v>43687.71875</c:v>
                </c:pt>
                <c:pt idx="36303">
                  <c:v>43687.739583333401</c:v>
                </c:pt>
                <c:pt idx="36304">
                  <c:v>43687.760416666599</c:v>
                </c:pt>
                <c:pt idx="36305">
                  <c:v>43687.78125</c:v>
                </c:pt>
                <c:pt idx="36306">
                  <c:v>43687.802083333401</c:v>
                </c:pt>
                <c:pt idx="36307">
                  <c:v>43687.822916666599</c:v>
                </c:pt>
                <c:pt idx="36308">
                  <c:v>43687.84375</c:v>
                </c:pt>
                <c:pt idx="36309">
                  <c:v>43687.864583333401</c:v>
                </c:pt>
                <c:pt idx="36310">
                  <c:v>43687.885416666599</c:v>
                </c:pt>
                <c:pt idx="36311">
                  <c:v>43687.90625</c:v>
                </c:pt>
                <c:pt idx="36312">
                  <c:v>43687.927083333401</c:v>
                </c:pt>
                <c:pt idx="36313">
                  <c:v>43687.947916666599</c:v>
                </c:pt>
                <c:pt idx="36314">
                  <c:v>43687.96875</c:v>
                </c:pt>
                <c:pt idx="36315">
                  <c:v>43687.989583333401</c:v>
                </c:pt>
                <c:pt idx="36316">
                  <c:v>43688.010416666599</c:v>
                </c:pt>
                <c:pt idx="36317">
                  <c:v>43688.03125</c:v>
                </c:pt>
                <c:pt idx="36318">
                  <c:v>43688.052083333401</c:v>
                </c:pt>
                <c:pt idx="36319">
                  <c:v>43688.072916666599</c:v>
                </c:pt>
                <c:pt idx="36320">
                  <c:v>43688.09375</c:v>
                </c:pt>
                <c:pt idx="36321">
                  <c:v>43688.114583333401</c:v>
                </c:pt>
                <c:pt idx="36322">
                  <c:v>43688.135416666599</c:v>
                </c:pt>
                <c:pt idx="36323">
                  <c:v>43688.15625</c:v>
                </c:pt>
                <c:pt idx="36324">
                  <c:v>43688.177083333401</c:v>
                </c:pt>
                <c:pt idx="36325">
                  <c:v>43688.197916666599</c:v>
                </c:pt>
                <c:pt idx="36326">
                  <c:v>43688.21875</c:v>
                </c:pt>
                <c:pt idx="36327">
                  <c:v>43688.239583333401</c:v>
                </c:pt>
                <c:pt idx="36328">
                  <c:v>43688.260416666599</c:v>
                </c:pt>
                <c:pt idx="36329">
                  <c:v>43688.28125</c:v>
                </c:pt>
                <c:pt idx="36330">
                  <c:v>43688.302083333401</c:v>
                </c:pt>
                <c:pt idx="36331">
                  <c:v>43688.322916666599</c:v>
                </c:pt>
                <c:pt idx="36332">
                  <c:v>43688.34375</c:v>
                </c:pt>
                <c:pt idx="36333">
                  <c:v>43688.364583333401</c:v>
                </c:pt>
                <c:pt idx="36334">
                  <c:v>43688.385416666599</c:v>
                </c:pt>
                <c:pt idx="36335">
                  <c:v>43688.40625</c:v>
                </c:pt>
                <c:pt idx="36336">
                  <c:v>43688.427083333401</c:v>
                </c:pt>
                <c:pt idx="36337">
                  <c:v>43688.447916666599</c:v>
                </c:pt>
                <c:pt idx="36338">
                  <c:v>43688.46875</c:v>
                </c:pt>
                <c:pt idx="36339">
                  <c:v>43688.489583333401</c:v>
                </c:pt>
                <c:pt idx="36340">
                  <c:v>43688.510416666599</c:v>
                </c:pt>
                <c:pt idx="36341">
                  <c:v>43688.53125</c:v>
                </c:pt>
                <c:pt idx="36342">
                  <c:v>43688.552083333401</c:v>
                </c:pt>
                <c:pt idx="36343">
                  <c:v>43688.572916666599</c:v>
                </c:pt>
                <c:pt idx="36344">
                  <c:v>43688.59375</c:v>
                </c:pt>
                <c:pt idx="36345">
                  <c:v>43688.614583333401</c:v>
                </c:pt>
                <c:pt idx="36346">
                  <c:v>43688.635416666599</c:v>
                </c:pt>
                <c:pt idx="36347">
                  <c:v>43688.65625</c:v>
                </c:pt>
                <c:pt idx="36348">
                  <c:v>43688.677083333401</c:v>
                </c:pt>
                <c:pt idx="36349">
                  <c:v>43688.697916666599</c:v>
                </c:pt>
                <c:pt idx="36350">
                  <c:v>43688.71875</c:v>
                </c:pt>
                <c:pt idx="36351">
                  <c:v>43688.739583333401</c:v>
                </c:pt>
                <c:pt idx="36352">
                  <c:v>43688.760416666599</c:v>
                </c:pt>
                <c:pt idx="36353">
                  <c:v>43688.78125</c:v>
                </c:pt>
                <c:pt idx="36354">
                  <c:v>43688.802083333401</c:v>
                </c:pt>
                <c:pt idx="36355">
                  <c:v>43688.822916666599</c:v>
                </c:pt>
                <c:pt idx="36356">
                  <c:v>43688.84375</c:v>
                </c:pt>
                <c:pt idx="36357">
                  <c:v>43688.864583333401</c:v>
                </c:pt>
                <c:pt idx="36358">
                  <c:v>43688.885416666599</c:v>
                </c:pt>
                <c:pt idx="36359">
                  <c:v>43688.90625</c:v>
                </c:pt>
                <c:pt idx="36360">
                  <c:v>43688.927083333401</c:v>
                </c:pt>
                <c:pt idx="36361">
                  <c:v>43688.947916666599</c:v>
                </c:pt>
                <c:pt idx="36362">
                  <c:v>43688.96875</c:v>
                </c:pt>
                <c:pt idx="36363">
                  <c:v>43688.989583333401</c:v>
                </c:pt>
                <c:pt idx="36364">
                  <c:v>43689.010416666599</c:v>
                </c:pt>
                <c:pt idx="36365">
                  <c:v>43689.03125</c:v>
                </c:pt>
                <c:pt idx="36366">
                  <c:v>43689.052083333401</c:v>
                </c:pt>
                <c:pt idx="36367">
                  <c:v>43689.072916666599</c:v>
                </c:pt>
                <c:pt idx="36368">
                  <c:v>43689.09375</c:v>
                </c:pt>
                <c:pt idx="36369">
                  <c:v>43689.114583333401</c:v>
                </c:pt>
                <c:pt idx="36370">
                  <c:v>43689.135416666599</c:v>
                </c:pt>
                <c:pt idx="36371">
                  <c:v>43689.15625</c:v>
                </c:pt>
                <c:pt idx="36372">
                  <c:v>43689.177083333401</c:v>
                </c:pt>
                <c:pt idx="36373">
                  <c:v>43689.197916666599</c:v>
                </c:pt>
                <c:pt idx="36374">
                  <c:v>43689.21875</c:v>
                </c:pt>
                <c:pt idx="36375">
                  <c:v>43689.239583333401</c:v>
                </c:pt>
                <c:pt idx="36376">
                  <c:v>43689.260416666599</c:v>
                </c:pt>
                <c:pt idx="36377">
                  <c:v>43689.28125</c:v>
                </c:pt>
                <c:pt idx="36378">
                  <c:v>43689.302083333401</c:v>
                </c:pt>
                <c:pt idx="36379">
                  <c:v>43689.322916666599</c:v>
                </c:pt>
                <c:pt idx="36380">
                  <c:v>43689.34375</c:v>
                </c:pt>
                <c:pt idx="36381">
                  <c:v>43689.364583333401</c:v>
                </c:pt>
                <c:pt idx="36382">
                  <c:v>43689.385416666599</c:v>
                </c:pt>
                <c:pt idx="36383">
                  <c:v>43689.40625</c:v>
                </c:pt>
                <c:pt idx="36384">
                  <c:v>43689.427083333401</c:v>
                </c:pt>
                <c:pt idx="36385">
                  <c:v>43689.447916666599</c:v>
                </c:pt>
                <c:pt idx="36386">
                  <c:v>43689.46875</c:v>
                </c:pt>
                <c:pt idx="36387">
                  <c:v>43689.489583333401</c:v>
                </c:pt>
                <c:pt idx="36388">
                  <c:v>43689.510416666599</c:v>
                </c:pt>
                <c:pt idx="36389">
                  <c:v>43689.53125</c:v>
                </c:pt>
                <c:pt idx="36390">
                  <c:v>43689.552083333401</c:v>
                </c:pt>
                <c:pt idx="36391">
                  <c:v>43689.572916666599</c:v>
                </c:pt>
                <c:pt idx="36392">
                  <c:v>43689.59375</c:v>
                </c:pt>
                <c:pt idx="36393">
                  <c:v>43689.614583333401</c:v>
                </c:pt>
                <c:pt idx="36394">
                  <c:v>43689.635416666599</c:v>
                </c:pt>
                <c:pt idx="36395">
                  <c:v>43689.65625</c:v>
                </c:pt>
                <c:pt idx="36396">
                  <c:v>43689.677083333401</c:v>
                </c:pt>
                <c:pt idx="36397">
                  <c:v>43689.697916666599</c:v>
                </c:pt>
                <c:pt idx="36398">
                  <c:v>43689.71875</c:v>
                </c:pt>
                <c:pt idx="36399">
                  <c:v>43689.739583333401</c:v>
                </c:pt>
                <c:pt idx="36400">
                  <c:v>43689.760416666599</c:v>
                </c:pt>
                <c:pt idx="36401">
                  <c:v>43689.78125</c:v>
                </c:pt>
                <c:pt idx="36402">
                  <c:v>43689.802083333401</c:v>
                </c:pt>
                <c:pt idx="36403">
                  <c:v>43689.822916666599</c:v>
                </c:pt>
                <c:pt idx="36404">
                  <c:v>43689.84375</c:v>
                </c:pt>
                <c:pt idx="36405">
                  <c:v>43689.864583333401</c:v>
                </c:pt>
                <c:pt idx="36406">
                  <c:v>43689.885416666599</c:v>
                </c:pt>
                <c:pt idx="36407">
                  <c:v>43689.90625</c:v>
                </c:pt>
                <c:pt idx="36408">
                  <c:v>43689.927083333401</c:v>
                </c:pt>
                <c:pt idx="36409">
                  <c:v>43689.947916666599</c:v>
                </c:pt>
                <c:pt idx="36410">
                  <c:v>43689.96875</c:v>
                </c:pt>
                <c:pt idx="36411">
                  <c:v>43689.989583333401</c:v>
                </c:pt>
                <c:pt idx="36412">
                  <c:v>43690.010416666599</c:v>
                </c:pt>
                <c:pt idx="36413">
                  <c:v>43690.03125</c:v>
                </c:pt>
                <c:pt idx="36414">
                  <c:v>43690.052083333401</c:v>
                </c:pt>
                <c:pt idx="36415">
                  <c:v>43690.072916666599</c:v>
                </c:pt>
                <c:pt idx="36416">
                  <c:v>43690.09375</c:v>
                </c:pt>
                <c:pt idx="36417">
                  <c:v>43690.114583333401</c:v>
                </c:pt>
                <c:pt idx="36418">
                  <c:v>43690.135416666599</c:v>
                </c:pt>
                <c:pt idx="36419">
                  <c:v>43690.15625</c:v>
                </c:pt>
                <c:pt idx="36420">
                  <c:v>43690.177083333401</c:v>
                </c:pt>
                <c:pt idx="36421">
                  <c:v>43690.197916666599</c:v>
                </c:pt>
                <c:pt idx="36422">
                  <c:v>43690.21875</c:v>
                </c:pt>
                <c:pt idx="36423">
                  <c:v>43690.239583333401</c:v>
                </c:pt>
                <c:pt idx="36424">
                  <c:v>43690.260416666599</c:v>
                </c:pt>
                <c:pt idx="36425">
                  <c:v>43690.28125</c:v>
                </c:pt>
                <c:pt idx="36426">
                  <c:v>43690.302083333401</c:v>
                </c:pt>
                <c:pt idx="36427">
                  <c:v>43690.322916666599</c:v>
                </c:pt>
                <c:pt idx="36428">
                  <c:v>43690.34375</c:v>
                </c:pt>
                <c:pt idx="36429">
                  <c:v>43690.364583333401</c:v>
                </c:pt>
                <c:pt idx="36430">
                  <c:v>43690.385416666599</c:v>
                </c:pt>
                <c:pt idx="36431">
                  <c:v>43690.40625</c:v>
                </c:pt>
                <c:pt idx="36432">
                  <c:v>43690.427083333401</c:v>
                </c:pt>
                <c:pt idx="36433">
                  <c:v>43690.447916666599</c:v>
                </c:pt>
                <c:pt idx="36434">
                  <c:v>43690.46875</c:v>
                </c:pt>
                <c:pt idx="36435">
                  <c:v>43690.489583333401</c:v>
                </c:pt>
                <c:pt idx="36436">
                  <c:v>43690.510416666599</c:v>
                </c:pt>
                <c:pt idx="36437">
                  <c:v>43690.53125</c:v>
                </c:pt>
                <c:pt idx="36438">
                  <c:v>43690.552083333401</c:v>
                </c:pt>
                <c:pt idx="36439">
                  <c:v>43690.572916666599</c:v>
                </c:pt>
                <c:pt idx="36440">
                  <c:v>43690.59375</c:v>
                </c:pt>
                <c:pt idx="36441">
                  <c:v>43690.614583333401</c:v>
                </c:pt>
                <c:pt idx="36442">
                  <c:v>43690.635416666599</c:v>
                </c:pt>
                <c:pt idx="36443">
                  <c:v>43690.65625</c:v>
                </c:pt>
                <c:pt idx="36444">
                  <c:v>43690.677083333401</c:v>
                </c:pt>
                <c:pt idx="36445">
                  <c:v>43690.697916666599</c:v>
                </c:pt>
                <c:pt idx="36446">
                  <c:v>43690.71875</c:v>
                </c:pt>
                <c:pt idx="36447">
                  <c:v>43690.739583333401</c:v>
                </c:pt>
                <c:pt idx="36448">
                  <c:v>43690.760416666599</c:v>
                </c:pt>
                <c:pt idx="36449">
                  <c:v>43690.78125</c:v>
                </c:pt>
                <c:pt idx="36450">
                  <c:v>43690.802083333401</c:v>
                </c:pt>
                <c:pt idx="36451">
                  <c:v>43690.822916666599</c:v>
                </c:pt>
                <c:pt idx="36452">
                  <c:v>43690.84375</c:v>
                </c:pt>
                <c:pt idx="36453">
                  <c:v>43690.864583333401</c:v>
                </c:pt>
                <c:pt idx="36454">
                  <c:v>43690.885416666599</c:v>
                </c:pt>
                <c:pt idx="36455">
                  <c:v>43690.90625</c:v>
                </c:pt>
                <c:pt idx="36456">
                  <c:v>43690.927083333401</c:v>
                </c:pt>
                <c:pt idx="36457">
                  <c:v>43690.947916666599</c:v>
                </c:pt>
                <c:pt idx="36458">
                  <c:v>43690.96875</c:v>
                </c:pt>
                <c:pt idx="36459">
                  <c:v>43690.989583333401</c:v>
                </c:pt>
                <c:pt idx="36460">
                  <c:v>43691.010416666599</c:v>
                </c:pt>
                <c:pt idx="36461">
                  <c:v>43691.03125</c:v>
                </c:pt>
                <c:pt idx="36462">
                  <c:v>43691.052083333401</c:v>
                </c:pt>
                <c:pt idx="36463">
                  <c:v>43691.072916666599</c:v>
                </c:pt>
                <c:pt idx="36464">
                  <c:v>43691.09375</c:v>
                </c:pt>
                <c:pt idx="36465">
                  <c:v>43691.114583333401</c:v>
                </c:pt>
                <c:pt idx="36466">
                  <c:v>43691.135416666599</c:v>
                </c:pt>
                <c:pt idx="36467">
                  <c:v>43691.15625</c:v>
                </c:pt>
                <c:pt idx="36468">
                  <c:v>43691.177083333401</c:v>
                </c:pt>
                <c:pt idx="36469">
                  <c:v>43691.197916666599</c:v>
                </c:pt>
                <c:pt idx="36470">
                  <c:v>43691.21875</c:v>
                </c:pt>
                <c:pt idx="36471">
                  <c:v>43691.239583333401</c:v>
                </c:pt>
                <c:pt idx="36472">
                  <c:v>43691.260416666599</c:v>
                </c:pt>
                <c:pt idx="36473">
                  <c:v>43691.28125</c:v>
                </c:pt>
                <c:pt idx="36474">
                  <c:v>43691.302083333401</c:v>
                </c:pt>
                <c:pt idx="36475">
                  <c:v>43691.322916666599</c:v>
                </c:pt>
                <c:pt idx="36476">
                  <c:v>43691.34375</c:v>
                </c:pt>
                <c:pt idx="36477">
                  <c:v>43691.364583333401</c:v>
                </c:pt>
                <c:pt idx="36478">
                  <c:v>43691.385416666599</c:v>
                </c:pt>
                <c:pt idx="36479">
                  <c:v>43691.40625</c:v>
                </c:pt>
                <c:pt idx="36480">
                  <c:v>43691.427083333401</c:v>
                </c:pt>
                <c:pt idx="36481">
                  <c:v>43691.447916666599</c:v>
                </c:pt>
                <c:pt idx="36482">
                  <c:v>43691.46875</c:v>
                </c:pt>
                <c:pt idx="36483">
                  <c:v>43691.489583333401</c:v>
                </c:pt>
                <c:pt idx="36484">
                  <c:v>43691.510416666599</c:v>
                </c:pt>
                <c:pt idx="36485">
                  <c:v>43691.53125</c:v>
                </c:pt>
                <c:pt idx="36486">
                  <c:v>43691.552083333401</c:v>
                </c:pt>
                <c:pt idx="36487">
                  <c:v>43691.572916666599</c:v>
                </c:pt>
                <c:pt idx="36488">
                  <c:v>43691.59375</c:v>
                </c:pt>
                <c:pt idx="36489">
                  <c:v>43691.614583333401</c:v>
                </c:pt>
                <c:pt idx="36490">
                  <c:v>43691.635416666599</c:v>
                </c:pt>
                <c:pt idx="36491">
                  <c:v>43691.65625</c:v>
                </c:pt>
                <c:pt idx="36492">
                  <c:v>43691.677083333401</c:v>
                </c:pt>
                <c:pt idx="36493">
                  <c:v>43691.697916666599</c:v>
                </c:pt>
                <c:pt idx="36494">
                  <c:v>43691.71875</c:v>
                </c:pt>
                <c:pt idx="36495">
                  <c:v>43691.739583333401</c:v>
                </c:pt>
                <c:pt idx="36496">
                  <c:v>43691.760416666599</c:v>
                </c:pt>
                <c:pt idx="36497">
                  <c:v>43691.78125</c:v>
                </c:pt>
                <c:pt idx="36498">
                  <c:v>43691.802083333401</c:v>
                </c:pt>
                <c:pt idx="36499">
                  <c:v>43691.822916666599</c:v>
                </c:pt>
                <c:pt idx="36500">
                  <c:v>43691.84375</c:v>
                </c:pt>
                <c:pt idx="36501">
                  <c:v>43691.864583333401</c:v>
                </c:pt>
                <c:pt idx="36502">
                  <c:v>43691.885416666599</c:v>
                </c:pt>
                <c:pt idx="36503">
                  <c:v>43691.90625</c:v>
                </c:pt>
                <c:pt idx="36504">
                  <c:v>43691.927083333401</c:v>
                </c:pt>
                <c:pt idx="36505">
                  <c:v>43691.947916666599</c:v>
                </c:pt>
                <c:pt idx="36506">
                  <c:v>43691.96875</c:v>
                </c:pt>
                <c:pt idx="36507">
                  <c:v>43691.989583333401</c:v>
                </c:pt>
                <c:pt idx="36508">
                  <c:v>43692.010416666599</c:v>
                </c:pt>
                <c:pt idx="36509">
                  <c:v>43692.03125</c:v>
                </c:pt>
                <c:pt idx="36510">
                  <c:v>43692.052083333401</c:v>
                </c:pt>
                <c:pt idx="36511">
                  <c:v>43692.072916666599</c:v>
                </c:pt>
                <c:pt idx="36512">
                  <c:v>43692.09375</c:v>
                </c:pt>
                <c:pt idx="36513">
                  <c:v>43692.114583333401</c:v>
                </c:pt>
                <c:pt idx="36514">
                  <c:v>43692.135416666599</c:v>
                </c:pt>
                <c:pt idx="36515">
                  <c:v>43692.15625</c:v>
                </c:pt>
                <c:pt idx="36516">
                  <c:v>43692.177083333401</c:v>
                </c:pt>
                <c:pt idx="36517">
                  <c:v>43692.197916666599</c:v>
                </c:pt>
                <c:pt idx="36518">
                  <c:v>43692.21875</c:v>
                </c:pt>
                <c:pt idx="36519">
                  <c:v>43692.239583333401</c:v>
                </c:pt>
                <c:pt idx="36520">
                  <c:v>43692.260416666599</c:v>
                </c:pt>
                <c:pt idx="36521">
                  <c:v>43692.28125</c:v>
                </c:pt>
                <c:pt idx="36522">
                  <c:v>43692.302083333401</c:v>
                </c:pt>
                <c:pt idx="36523">
                  <c:v>43692.322916666599</c:v>
                </c:pt>
                <c:pt idx="36524">
                  <c:v>43692.34375</c:v>
                </c:pt>
                <c:pt idx="36525">
                  <c:v>43692.364583333401</c:v>
                </c:pt>
                <c:pt idx="36526">
                  <c:v>43692.385416666599</c:v>
                </c:pt>
                <c:pt idx="36527">
                  <c:v>43692.40625</c:v>
                </c:pt>
                <c:pt idx="36528">
                  <c:v>43692.427083333401</c:v>
                </c:pt>
                <c:pt idx="36529">
                  <c:v>43692.447916666599</c:v>
                </c:pt>
                <c:pt idx="36530">
                  <c:v>43692.46875</c:v>
                </c:pt>
                <c:pt idx="36531">
                  <c:v>43692.489583333401</c:v>
                </c:pt>
                <c:pt idx="36532">
                  <c:v>43692.510416666599</c:v>
                </c:pt>
                <c:pt idx="36533">
                  <c:v>43692.53125</c:v>
                </c:pt>
                <c:pt idx="36534">
                  <c:v>43692.552083333401</c:v>
                </c:pt>
                <c:pt idx="36535">
                  <c:v>43692.572916666599</c:v>
                </c:pt>
                <c:pt idx="36536">
                  <c:v>43692.59375</c:v>
                </c:pt>
                <c:pt idx="36537">
                  <c:v>43692.614583333401</c:v>
                </c:pt>
                <c:pt idx="36538">
                  <c:v>43692.635416666599</c:v>
                </c:pt>
                <c:pt idx="36539">
                  <c:v>43692.65625</c:v>
                </c:pt>
                <c:pt idx="36540">
                  <c:v>43692.677083333401</c:v>
                </c:pt>
                <c:pt idx="36541">
                  <c:v>43692.697916666599</c:v>
                </c:pt>
                <c:pt idx="36542">
                  <c:v>43692.71875</c:v>
                </c:pt>
                <c:pt idx="36543">
                  <c:v>43692.739583333401</c:v>
                </c:pt>
                <c:pt idx="36544">
                  <c:v>43692.760416666599</c:v>
                </c:pt>
                <c:pt idx="36545">
                  <c:v>43692.78125</c:v>
                </c:pt>
                <c:pt idx="36546">
                  <c:v>43692.802083333401</c:v>
                </c:pt>
                <c:pt idx="36547">
                  <c:v>43692.822916666599</c:v>
                </c:pt>
                <c:pt idx="36548">
                  <c:v>43692.84375</c:v>
                </c:pt>
                <c:pt idx="36549">
                  <c:v>43692.864583333401</c:v>
                </c:pt>
                <c:pt idx="36550">
                  <c:v>43692.885416666599</c:v>
                </c:pt>
                <c:pt idx="36551">
                  <c:v>43692.90625</c:v>
                </c:pt>
                <c:pt idx="36552">
                  <c:v>43692.927083333401</c:v>
                </c:pt>
                <c:pt idx="36553">
                  <c:v>43692.947916666599</c:v>
                </c:pt>
                <c:pt idx="36554">
                  <c:v>43692.96875</c:v>
                </c:pt>
                <c:pt idx="36555">
                  <c:v>43692.989583333401</c:v>
                </c:pt>
                <c:pt idx="36556">
                  <c:v>43693.010416666599</c:v>
                </c:pt>
                <c:pt idx="36557">
                  <c:v>43693.03125</c:v>
                </c:pt>
                <c:pt idx="36558">
                  <c:v>43693.052083333401</c:v>
                </c:pt>
                <c:pt idx="36559">
                  <c:v>43693.072916666599</c:v>
                </c:pt>
                <c:pt idx="36560">
                  <c:v>43693.09375</c:v>
                </c:pt>
                <c:pt idx="36561">
                  <c:v>43693.114583333401</c:v>
                </c:pt>
                <c:pt idx="36562">
                  <c:v>43693.135416666599</c:v>
                </c:pt>
                <c:pt idx="36563">
                  <c:v>43693.15625</c:v>
                </c:pt>
                <c:pt idx="36564">
                  <c:v>43693.177083333401</c:v>
                </c:pt>
                <c:pt idx="36565">
                  <c:v>43693.197916666599</c:v>
                </c:pt>
                <c:pt idx="36566">
                  <c:v>43693.21875</c:v>
                </c:pt>
                <c:pt idx="36567">
                  <c:v>43693.239583333401</c:v>
                </c:pt>
                <c:pt idx="36568">
                  <c:v>43693.260416666599</c:v>
                </c:pt>
                <c:pt idx="36569">
                  <c:v>43693.28125</c:v>
                </c:pt>
                <c:pt idx="36570">
                  <c:v>43693.302083333401</c:v>
                </c:pt>
                <c:pt idx="36571">
                  <c:v>43693.322916666599</c:v>
                </c:pt>
                <c:pt idx="36572">
                  <c:v>43693.34375</c:v>
                </c:pt>
                <c:pt idx="36573">
                  <c:v>43693.364583333401</c:v>
                </c:pt>
                <c:pt idx="36574">
                  <c:v>43693.385416666599</c:v>
                </c:pt>
                <c:pt idx="36575">
                  <c:v>43693.40625</c:v>
                </c:pt>
                <c:pt idx="36576">
                  <c:v>43693.427083333401</c:v>
                </c:pt>
                <c:pt idx="36577">
                  <c:v>43693.447916666599</c:v>
                </c:pt>
                <c:pt idx="36578">
                  <c:v>43693.46875</c:v>
                </c:pt>
                <c:pt idx="36579">
                  <c:v>43693.489583333401</c:v>
                </c:pt>
                <c:pt idx="36580">
                  <c:v>43693.510416666599</c:v>
                </c:pt>
                <c:pt idx="36581">
                  <c:v>43693.53125</c:v>
                </c:pt>
                <c:pt idx="36582">
                  <c:v>43693.552083333401</c:v>
                </c:pt>
                <c:pt idx="36583">
                  <c:v>43693.572916666599</c:v>
                </c:pt>
                <c:pt idx="36584">
                  <c:v>43693.59375</c:v>
                </c:pt>
                <c:pt idx="36585">
                  <c:v>43693.614583333401</c:v>
                </c:pt>
                <c:pt idx="36586">
                  <c:v>43693.635416666599</c:v>
                </c:pt>
                <c:pt idx="36587">
                  <c:v>43693.65625</c:v>
                </c:pt>
                <c:pt idx="36588">
                  <c:v>43693.677083333401</c:v>
                </c:pt>
                <c:pt idx="36589">
                  <c:v>43693.697916666599</c:v>
                </c:pt>
                <c:pt idx="36590">
                  <c:v>43693.71875</c:v>
                </c:pt>
                <c:pt idx="36591">
                  <c:v>43693.739583333401</c:v>
                </c:pt>
                <c:pt idx="36592">
                  <c:v>43693.760416666599</c:v>
                </c:pt>
                <c:pt idx="36593">
                  <c:v>43693.78125</c:v>
                </c:pt>
                <c:pt idx="36594">
                  <c:v>43693.802083333401</c:v>
                </c:pt>
                <c:pt idx="36595">
                  <c:v>43693.822916666599</c:v>
                </c:pt>
                <c:pt idx="36596">
                  <c:v>43693.84375</c:v>
                </c:pt>
                <c:pt idx="36597">
                  <c:v>43693.864583333401</c:v>
                </c:pt>
                <c:pt idx="36598">
                  <c:v>43693.885416666599</c:v>
                </c:pt>
                <c:pt idx="36599">
                  <c:v>43693.90625</c:v>
                </c:pt>
                <c:pt idx="36600">
                  <c:v>43693.927083333401</c:v>
                </c:pt>
                <c:pt idx="36601">
                  <c:v>43693.947916666599</c:v>
                </c:pt>
                <c:pt idx="36602">
                  <c:v>43693.96875</c:v>
                </c:pt>
                <c:pt idx="36603">
                  <c:v>43693.989583333401</c:v>
                </c:pt>
                <c:pt idx="36604">
                  <c:v>43694.010416666599</c:v>
                </c:pt>
                <c:pt idx="36605">
                  <c:v>43694.03125</c:v>
                </c:pt>
                <c:pt idx="36606">
                  <c:v>43694.052083333401</c:v>
                </c:pt>
                <c:pt idx="36607">
                  <c:v>43694.072916666599</c:v>
                </c:pt>
                <c:pt idx="36608">
                  <c:v>43694.09375</c:v>
                </c:pt>
                <c:pt idx="36609">
                  <c:v>43694.114583333401</c:v>
                </c:pt>
                <c:pt idx="36610">
                  <c:v>43694.135416666599</c:v>
                </c:pt>
                <c:pt idx="36611">
                  <c:v>43694.15625</c:v>
                </c:pt>
                <c:pt idx="36612">
                  <c:v>43694.177083333401</c:v>
                </c:pt>
                <c:pt idx="36613">
                  <c:v>43694.197916666599</c:v>
                </c:pt>
                <c:pt idx="36614">
                  <c:v>43694.21875</c:v>
                </c:pt>
                <c:pt idx="36615">
                  <c:v>43694.239583333401</c:v>
                </c:pt>
                <c:pt idx="36616">
                  <c:v>43694.260416666599</c:v>
                </c:pt>
                <c:pt idx="36617">
                  <c:v>43694.28125</c:v>
                </c:pt>
                <c:pt idx="36618">
                  <c:v>43694.302083333401</c:v>
                </c:pt>
                <c:pt idx="36619">
                  <c:v>43694.322916666599</c:v>
                </c:pt>
                <c:pt idx="36620">
                  <c:v>43694.34375</c:v>
                </c:pt>
                <c:pt idx="36621">
                  <c:v>43694.364583333401</c:v>
                </c:pt>
                <c:pt idx="36622">
                  <c:v>43694.385416666599</c:v>
                </c:pt>
                <c:pt idx="36623">
                  <c:v>43694.40625</c:v>
                </c:pt>
                <c:pt idx="36624">
                  <c:v>43694.427083333401</c:v>
                </c:pt>
                <c:pt idx="36625">
                  <c:v>43694.447916666599</c:v>
                </c:pt>
                <c:pt idx="36626">
                  <c:v>43694.46875</c:v>
                </c:pt>
                <c:pt idx="36627">
                  <c:v>43694.489583333401</c:v>
                </c:pt>
                <c:pt idx="36628">
                  <c:v>43694.510416666599</c:v>
                </c:pt>
                <c:pt idx="36629">
                  <c:v>43694.53125</c:v>
                </c:pt>
                <c:pt idx="36630">
                  <c:v>43694.552083333401</c:v>
                </c:pt>
                <c:pt idx="36631">
                  <c:v>43694.572916666599</c:v>
                </c:pt>
                <c:pt idx="36632">
                  <c:v>43694.59375</c:v>
                </c:pt>
                <c:pt idx="36633">
                  <c:v>43694.614583333401</c:v>
                </c:pt>
                <c:pt idx="36634">
                  <c:v>43694.635416666599</c:v>
                </c:pt>
                <c:pt idx="36635">
                  <c:v>43694.65625</c:v>
                </c:pt>
                <c:pt idx="36636">
                  <c:v>43694.677083333401</c:v>
                </c:pt>
                <c:pt idx="36637">
                  <c:v>43694.697916666599</c:v>
                </c:pt>
                <c:pt idx="36638">
                  <c:v>43694.71875</c:v>
                </c:pt>
                <c:pt idx="36639">
                  <c:v>43694.739583333401</c:v>
                </c:pt>
                <c:pt idx="36640">
                  <c:v>43694.760416666599</c:v>
                </c:pt>
                <c:pt idx="36641">
                  <c:v>43694.78125</c:v>
                </c:pt>
                <c:pt idx="36642">
                  <c:v>43694.802083333401</c:v>
                </c:pt>
                <c:pt idx="36643">
                  <c:v>43694.822916666599</c:v>
                </c:pt>
                <c:pt idx="36644">
                  <c:v>43694.84375</c:v>
                </c:pt>
                <c:pt idx="36645">
                  <c:v>43694.864583333401</c:v>
                </c:pt>
                <c:pt idx="36646">
                  <c:v>43694.885416666599</c:v>
                </c:pt>
                <c:pt idx="36647">
                  <c:v>43694.90625</c:v>
                </c:pt>
                <c:pt idx="36648">
                  <c:v>43694.927083333401</c:v>
                </c:pt>
                <c:pt idx="36649">
                  <c:v>43694.947916666599</c:v>
                </c:pt>
                <c:pt idx="36650">
                  <c:v>43694.96875</c:v>
                </c:pt>
                <c:pt idx="36651">
                  <c:v>43694.989583333401</c:v>
                </c:pt>
                <c:pt idx="36652">
                  <c:v>43695.010416666599</c:v>
                </c:pt>
                <c:pt idx="36653">
                  <c:v>43695.03125</c:v>
                </c:pt>
                <c:pt idx="36654">
                  <c:v>43695.052083333401</c:v>
                </c:pt>
                <c:pt idx="36655">
                  <c:v>43695.072916666599</c:v>
                </c:pt>
                <c:pt idx="36656">
                  <c:v>43695.09375</c:v>
                </c:pt>
                <c:pt idx="36657">
                  <c:v>43695.114583333401</c:v>
                </c:pt>
                <c:pt idx="36658">
                  <c:v>43695.135416666599</c:v>
                </c:pt>
                <c:pt idx="36659">
                  <c:v>43695.15625</c:v>
                </c:pt>
                <c:pt idx="36660">
                  <c:v>43695.177083333401</c:v>
                </c:pt>
                <c:pt idx="36661">
                  <c:v>43695.197916666599</c:v>
                </c:pt>
                <c:pt idx="36662">
                  <c:v>43695.21875</c:v>
                </c:pt>
                <c:pt idx="36663">
                  <c:v>43695.239583333401</c:v>
                </c:pt>
                <c:pt idx="36664">
                  <c:v>43695.260416666599</c:v>
                </c:pt>
                <c:pt idx="36665">
                  <c:v>43695.28125</c:v>
                </c:pt>
                <c:pt idx="36666">
                  <c:v>43695.302083333401</c:v>
                </c:pt>
                <c:pt idx="36667">
                  <c:v>43695.322916666599</c:v>
                </c:pt>
                <c:pt idx="36668">
                  <c:v>43695.34375</c:v>
                </c:pt>
                <c:pt idx="36669">
                  <c:v>43695.364583333401</c:v>
                </c:pt>
                <c:pt idx="36670">
                  <c:v>43695.385416666599</c:v>
                </c:pt>
                <c:pt idx="36671">
                  <c:v>43695.40625</c:v>
                </c:pt>
                <c:pt idx="36672">
                  <c:v>43695.427083333401</c:v>
                </c:pt>
                <c:pt idx="36673">
                  <c:v>43695.447916666599</c:v>
                </c:pt>
                <c:pt idx="36674">
                  <c:v>43695.46875</c:v>
                </c:pt>
                <c:pt idx="36675">
                  <c:v>43695.489583333401</c:v>
                </c:pt>
                <c:pt idx="36676">
                  <c:v>43695.510416666599</c:v>
                </c:pt>
                <c:pt idx="36677">
                  <c:v>43695.53125</c:v>
                </c:pt>
                <c:pt idx="36678">
                  <c:v>43695.552083333401</c:v>
                </c:pt>
                <c:pt idx="36679">
                  <c:v>43695.572916666599</c:v>
                </c:pt>
                <c:pt idx="36680">
                  <c:v>43695.59375</c:v>
                </c:pt>
                <c:pt idx="36681">
                  <c:v>43695.614583333401</c:v>
                </c:pt>
                <c:pt idx="36682">
                  <c:v>43695.635416666599</c:v>
                </c:pt>
                <c:pt idx="36683">
                  <c:v>43695.65625</c:v>
                </c:pt>
                <c:pt idx="36684">
                  <c:v>43695.677083333401</c:v>
                </c:pt>
                <c:pt idx="36685">
                  <c:v>43695.697916666599</c:v>
                </c:pt>
                <c:pt idx="36686">
                  <c:v>43695.71875</c:v>
                </c:pt>
                <c:pt idx="36687">
                  <c:v>43695.739583333401</c:v>
                </c:pt>
                <c:pt idx="36688">
                  <c:v>43695.760416666599</c:v>
                </c:pt>
                <c:pt idx="36689">
                  <c:v>43695.78125</c:v>
                </c:pt>
                <c:pt idx="36690">
                  <c:v>43695.802083333401</c:v>
                </c:pt>
                <c:pt idx="36691">
                  <c:v>43695.822916666599</c:v>
                </c:pt>
                <c:pt idx="36692">
                  <c:v>43695.84375</c:v>
                </c:pt>
                <c:pt idx="36693">
                  <c:v>43695.864583333401</c:v>
                </c:pt>
                <c:pt idx="36694">
                  <c:v>43695.885416666599</c:v>
                </c:pt>
                <c:pt idx="36695">
                  <c:v>43695.90625</c:v>
                </c:pt>
                <c:pt idx="36696">
                  <c:v>43695.927083333401</c:v>
                </c:pt>
                <c:pt idx="36697">
                  <c:v>43695.947916666599</c:v>
                </c:pt>
                <c:pt idx="36698">
                  <c:v>43695.96875</c:v>
                </c:pt>
                <c:pt idx="36699">
                  <c:v>43695.989583333401</c:v>
                </c:pt>
                <c:pt idx="36700">
                  <c:v>43696.010416666599</c:v>
                </c:pt>
                <c:pt idx="36701">
                  <c:v>43696.03125</c:v>
                </c:pt>
                <c:pt idx="36702">
                  <c:v>43696.052083333401</c:v>
                </c:pt>
                <c:pt idx="36703">
                  <c:v>43696.072916666599</c:v>
                </c:pt>
                <c:pt idx="36704">
                  <c:v>43696.09375</c:v>
                </c:pt>
                <c:pt idx="36705">
                  <c:v>43696.114583333401</c:v>
                </c:pt>
                <c:pt idx="36706">
                  <c:v>43696.135416666599</c:v>
                </c:pt>
                <c:pt idx="36707">
                  <c:v>43696.15625</c:v>
                </c:pt>
                <c:pt idx="36708">
                  <c:v>43696.177083333401</c:v>
                </c:pt>
                <c:pt idx="36709">
                  <c:v>43696.197916666599</c:v>
                </c:pt>
                <c:pt idx="36710">
                  <c:v>43696.21875</c:v>
                </c:pt>
                <c:pt idx="36711">
                  <c:v>43696.239583333401</c:v>
                </c:pt>
                <c:pt idx="36712">
                  <c:v>43696.260416666599</c:v>
                </c:pt>
                <c:pt idx="36713">
                  <c:v>43696.28125</c:v>
                </c:pt>
                <c:pt idx="36714">
                  <c:v>43696.302083333401</c:v>
                </c:pt>
                <c:pt idx="36715">
                  <c:v>43696.322916666599</c:v>
                </c:pt>
                <c:pt idx="36716">
                  <c:v>43696.34375</c:v>
                </c:pt>
                <c:pt idx="36717">
                  <c:v>43696.364583333401</c:v>
                </c:pt>
                <c:pt idx="36718">
                  <c:v>43696.385416666599</c:v>
                </c:pt>
                <c:pt idx="36719">
                  <c:v>43696.40625</c:v>
                </c:pt>
                <c:pt idx="36720">
                  <c:v>43696.427083333401</c:v>
                </c:pt>
                <c:pt idx="36721">
                  <c:v>43696.447916666599</c:v>
                </c:pt>
                <c:pt idx="36722">
                  <c:v>43696.46875</c:v>
                </c:pt>
                <c:pt idx="36723">
                  <c:v>43696.489583333401</c:v>
                </c:pt>
                <c:pt idx="36724">
                  <c:v>43696.510416666599</c:v>
                </c:pt>
                <c:pt idx="36725">
                  <c:v>43696.53125</c:v>
                </c:pt>
                <c:pt idx="36726">
                  <c:v>43696.552083333401</c:v>
                </c:pt>
                <c:pt idx="36727">
                  <c:v>43696.572916666599</c:v>
                </c:pt>
                <c:pt idx="36728">
                  <c:v>43696.59375</c:v>
                </c:pt>
                <c:pt idx="36729">
                  <c:v>43696.614583333401</c:v>
                </c:pt>
                <c:pt idx="36730">
                  <c:v>43696.635416666599</c:v>
                </c:pt>
                <c:pt idx="36731">
                  <c:v>43696.65625</c:v>
                </c:pt>
                <c:pt idx="36732">
                  <c:v>43696.677083333401</c:v>
                </c:pt>
                <c:pt idx="36733">
                  <c:v>43696.697916666599</c:v>
                </c:pt>
                <c:pt idx="36734">
                  <c:v>43696.71875</c:v>
                </c:pt>
                <c:pt idx="36735">
                  <c:v>43696.739583333401</c:v>
                </c:pt>
                <c:pt idx="36736">
                  <c:v>43696.760416666599</c:v>
                </c:pt>
                <c:pt idx="36737">
                  <c:v>43696.78125</c:v>
                </c:pt>
                <c:pt idx="36738">
                  <c:v>43696.802083333401</c:v>
                </c:pt>
                <c:pt idx="36739">
                  <c:v>43696.822916666599</c:v>
                </c:pt>
                <c:pt idx="36740">
                  <c:v>43696.84375</c:v>
                </c:pt>
                <c:pt idx="36741">
                  <c:v>43696.864583333401</c:v>
                </c:pt>
                <c:pt idx="36742">
                  <c:v>43696.885416666599</c:v>
                </c:pt>
                <c:pt idx="36743">
                  <c:v>43696.90625</c:v>
                </c:pt>
                <c:pt idx="36744">
                  <c:v>43696.927083333401</c:v>
                </c:pt>
                <c:pt idx="36745">
                  <c:v>43696.947916666599</c:v>
                </c:pt>
                <c:pt idx="36746">
                  <c:v>43696.96875</c:v>
                </c:pt>
                <c:pt idx="36747">
                  <c:v>43696.989583333401</c:v>
                </c:pt>
                <c:pt idx="36748">
                  <c:v>43697.010416666599</c:v>
                </c:pt>
                <c:pt idx="36749">
                  <c:v>43697.03125</c:v>
                </c:pt>
                <c:pt idx="36750">
                  <c:v>43697.052083333401</c:v>
                </c:pt>
                <c:pt idx="36751">
                  <c:v>43697.072916666599</c:v>
                </c:pt>
                <c:pt idx="36752">
                  <c:v>43697.09375</c:v>
                </c:pt>
                <c:pt idx="36753">
                  <c:v>43697.114583333401</c:v>
                </c:pt>
                <c:pt idx="36754">
                  <c:v>43697.135416666599</c:v>
                </c:pt>
                <c:pt idx="36755">
                  <c:v>43697.15625</c:v>
                </c:pt>
                <c:pt idx="36756">
                  <c:v>43697.177083333401</c:v>
                </c:pt>
                <c:pt idx="36757">
                  <c:v>43697.197916666599</c:v>
                </c:pt>
                <c:pt idx="36758">
                  <c:v>43697.21875</c:v>
                </c:pt>
                <c:pt idx="36759">
                  <c:v>43697.239583333401</c:v>
                </c:pt>
                <c:pt idx="36760">
                  <c:v>43697.260416666599</c:v>
                </c:pt>
                <c:pt idx="36761">
                  <c:v>43697.28125</c:v>
                </c:pt>
                <c:pt idx="36762">
                  <c:v>43697.302083333401</c:v>
                </c:pt>
                <c:pt idx="36763">
                  <c:v>43697.322916666599</c:v>
                </c:pt>
                <c:pt idx="36764">
                  <c:v>43697.34375</c:v>
                </c:pt>
                <c:pt idx="36765">
                  <c:v>43697.364583333401</c:v>
                </c:pt>
                <c:pt idx="36766">
                  <c:v>43697.385416666599</c:v>
                </c:pt>
                <c:pt idx="36767">
                  <c:v>43697.40625</c:v>
                </c:pt>
                <c:pt idx="36768">
                  <c:v>43697.427083333401</c:v>
                </c:pt>
                <c:pt idx="36769">
                  <c:v>43697.447916666599</c:v>
                </c:pt>
                <c:pt idx="36770">
                  <c:v>43697.46875</c:v>
                </c:pt>
                <c:pt idx="36771">
                  <c:v>43697.489583333401</c:v>
                </c:pt>
                <c:pt idx="36772">
                  <c:v>43697.510416666599</c:v>
                </c:pt>
                <c:pt idx="36773">
                  <c:v>43697.53125</c:v>
                </c:pt>
                <c:pt idx="36774">
                  <c:v>43697.552083333401</c:v>
                </c:pt>
                <c:pt idx="36775">
                  <c:v>43697.572916666599</c:v>
                </c:pt>
                <c:pt idx="36776">
                  <c:v>43697.59375</c:v>
                </c:pt>
                <c:pt idx="36777">
                  <c:v>43697.614583333401</c:v>
                </c:pt>
                <c:pt idx="36778">
                  <c:v>43697.635416666599</c:v>
                </c:pt>
                <c:pt idx="36779">
                  <c:v>43697.65625</c:v>
                </c:pt>
                <c:pt idx="36780">
                  <c:v>43697.677083333401</c:v>
                </c:pt>
                <c:pt idx="36781">
                  <c:v>43697.697916666599</c:v>
                </c:pt>
                <c:pt idx="36782">
                  <c:v>43697.71875</c:v>
                </c:pt>
                <c:pt idx="36783">
                  <c:v>43697.739583333401</c:v>
                </c:pt>
                <c:pt idx="36784">
                  <c:v>43697.760416666599</c:v>
                </c:pt>
                <c:pt idx="36785">
                  <c:v>43697.78125</c:v>
                </c:pt>
                <c:pt idx="36786">
                  <c:v>43697.802083333401</c:v>
                </c:pt>
                <c:pt idx="36787">
                  <c:v>43697.822916666599</c:v>
                </c:pt>
                <c:pt idx="36788">
                  <c:v>43697.84375</c:v>
                </c:pt>
                <c:pt idx="36789">
                  <c:v>43697.864583333401</c:v>
                </c:pt>
                <c:pt idx="36790">
                  <c:v>43697.885416666599</c:v>
                </c:pt>
                <c:pt idx="36791">
                  <c:v>43697.90625</c:v>
                </c:pt>
                <c:pt idx="36792">
                  <c:v>43697.927083333401</c:v>
                </c:pt>
                <c:pt idx="36793">
                  <c:v>43697.947916666599</c:v>
                </c:pt>
                <c:pt idx="36794">
                  <c:v>43697.96875</c:v>
                </c:pt>
                <c:pt idx="36795">
                  <c:v>43697.989583333401</c:v>
                </c:pt>
                <c:pt idx="36796">
                  <c:v>43698.010416666599</c:v>
                </c:pt>
                <c:pt idx="36797">
                  <c:v>43698.03125</c:v>
                </c:pt>
                <c:pt idx="36798">
                  <c:v>43698.052083333401</c:v>
                </c:pt>
                <c:pt idx="36799">
                  <c:v>43698.072916666599</c:v>
                </c:pt>
                <c:pt idx="36800">
                  <c:v>43698.09375</c:v>
                </c:pt>
                <c:pt idx="36801">
                  <c:v>43698.114583333401</c:v>
                </c:pt>
                <c:pt idx="36802">
                  <c:v>43698.135416666599</c:v>
                </c:pt>
                <c:pt idx="36803">
                  <c:v>43698.15625</c:v>
                </c:pt>
                <c:pt idx="36804">
                  <c:v>43698.177083333401</c:v>
                </c:pt>
                <c:pt idx="36805">
                  <c:v>43698.197916666599</c:v>
                </c:pt>
                <c:pt idx="36806">
                  <c:v>43698.21875</c:v>
                </c:pt>
                <c:pt idx="36807">
                  <c:v>43698.239583333401</c:v>
                </c:pt>
                <c:pt idx="36808">
                  <c:v>43698.260416666599</c:v>
                </c:pt>
                <c:pt idx="36809">
                  <c:v>43698.28125</c:v>
                </c:pt>
                <c:pt idx="36810">
                  <c:v>43698.302083333401</c:v>
                </c:pt>
                <c:pt idx="36811">
                  <c:v>43698.322916666599</c:v>
                </c:pt>
                <c:pt idx="36812">
                  <c:v>43698.34375</c:v>
                </c:pt>
                <c:pt idx="36813">
                  <c:v>43698.364583333401</c:v>
                </c:pt>
                <c:pt idx="36814">
                  <c:v>43698.385416666599</c:v>
                </c:pt>
                <c:pt idx="36815">
                  <c:v>43698.40625</c:v>
                </c:pt>
                <c:pt idx="36816">
                  <c:v>43698.427083333401</c:v>
                </c:pt>
                <c:pt idx="36817">
                  <c:v>43698.447916666599</c:v>
                </c:pt>
                <c:pt idx="36818">
                  <c:v>43698.46875</c:v>
                </c:pt>
                <c:pt idx="36819">
                  <c:v>43698.489583333401</c:v>
                </c:pt>
                <c:pt idx="36820">
                  <c:v>43698.510416666599</c:v>
                </c:pt>
                <c:pt idx="36821">
                  <c:v>43698.53125</c:v>
                </c:pt>
                <c:pt idx="36822">
                  <c:v>43698.552083333401</c:v>
                </c:pt>
                <c:pt idx="36823">
                  <c:v>43698.572916666599</c:v>
                </c:pt>
                <c:pt idx="36824">
                  <c:v>43698.59375</c:v>
                </c:pt>
                <c:pt idx="36825">
                  <c:v>43698.614583333401</c:v>
                </c:pt>
                <c:pt idx="36826">
                  <c:v>43698.635416666599</c:v>
                </c:pt>
                <c:pt idx="36827">
                  <c:v>43698.65625</c:v>
                </c:pt>
                <c:pt idx="36828">
                  <c:v>43698.677083333401</c:v>
                </c:pt>
                <c:pt idx="36829">
                  <c:v>43698.697916666599</c:v>
                </c:pt>
                <c:pt idx="36830">
                  <c:v>43698.71875</c:v>
                </c:pt>
                <c:pt idx="36831">
                  <c:v>43698.739583333401</c:v>
                </c:pt>
                <c:pt idx="36832">
                  <c:v>43698.760416666599</c:v>
                </c:pt>
                <c:pt idx="36833">
                  <c:v>43698.78125</c:v>
                </c:pt>
                <c:pt idx="36834">
                  <c:v>43698.802083333401</c:v>
                </c:pt>
                <c:pt idx="36835">
                  <c:v>43698.822916666599</c:v>
                </c:pt>
                <c:pt idx="36836">
                  <c:v>43698.84375</c:v>
                </c:pt>
                <c:pt idx="36837">
                  <c:v>43698.864583333401</c:v>
                </c:pt>
                <c:pt idx="36838">
                  <c:v>43698.885416666599</c:v>
                </c:pt>
                <c:pt idx="36839">
                  <c:v>43698.90625</c:v>
                </c:pt>
                <c:pt idx="36840">
                  <c:v>43698.927083333401</c:v>
                </c:pt>
                <c:pt idx="36841">
                  <c:v>43698.947916666599</c:v>
                </c:pt>
                <c:pt idx="36842">
                  <c:v>43698.96875</c:v>
                </c:pt>
                <c:pt idx="36843">
                  <c:v>43698.989583333401</c:v>
                </c:pt>
                <c:pt idx="36844">
                  <c:v>43699.010416666599</c:v>
                </c:pt>
                <c:pt idx="36845">
                  <c:v>43699.03125</c:v>
                </c:pt>
                <c:pt idx="36846">
                  <c:v>43699.052083333401</c:v>
                </c:pt>
                <c:pt idx="36847">
                  <c:v>43699.072916666599</c:v>
                </c:pt>
                <c:pt idx="36848">
                  <c:v>43699.09375</c:v>
                </c:pt>
                <c:pt idx="36849">
                  <c:v>43699.114583333401</c:v>
                </c:pt>
                <c:pt idx="36850">
                  <c:v>43699.135416666599</c:v>
                </c:pt>
                <c:pt idx="36851">
                  <c:v>43699.15625</c:v>
                </c:pt>
                <c:pt idx="36852">
                  <c:v>43699.177083333401</c:v>
                </c:pt>
                <c:pt idx="36853">
                  <c:v>43699.197916666599</c:v>
                </c:pt>
                <c:pt idx="36854">
                  <c:v>43699.21875</c:v>
                </c:pt>
                <c:pt idx="36855">
                  <c:v>43699.239583333401</c:v>
                </c:pt>
                <c:pt idx="36856">
                  <c:v>43699.260416666599</c:v>
                </c:pt>
                <c:pt idx="36857">
                  <c:v>43699.28125</c:v>
                </c:pt>
                <c:pt idx="36858">
                  <c:v>43699.302083333401</c:v>
                </c:pt>
                <c:pt idx="36859">
                  <c:v>43699.322916666599</c:v>
                </c:pt>
                <c:pt idx="36860">
                  <c:v>43699.34375</c:v>
                </c:pt>
                <c:pt idx="36861">
                  <c:v>43699.364583333401</c:v>
                </c:pt>
                <c:pt idx="36862">
                  <c:v>43699.385416666599</c:v>
                </c:pt>
                <c:pt idx="36863">
                  <c:v>43699.40625</c:v>
                </c:pt>
                <c:pt idx="36864">
                  <c:v>43699.427083333401</c:v>
                </c:pt>
                <c:pt idx="36865">
                  <c:v>43699.447916666599</c:v>
                </c:pt>
                <c:pt idx="36866">
                  <c:v>43699.46875</c:v>
                </c:pt>
                <c:pt idx="36867">
                  <c:v>43699.489583333401</c:v>
                </c:pt>
                <c:pt idx="36868">
                  <c:v>43699.510416666599</c:v>
                </c:pt>
                <c:pt idx="36869">
                  <c:v>43699.53125</c:v>
                </c:pt>
                <c:pt idx="36870">
                  <c:v>43699.552083333401</c:v>
                </c:pt>
                <c:pt idx="36871">
                  <c:v>43699.572916666599</c:v>
                </c:pt>
                <c:pt idx="36872">
                  <c:v>43699.59375</c:v>
                </c:pt>
                <c:pt idx="36873">
                  <c:v>43699.614583333401</c:v>
                </c:pt>
                <c:pt idx="36874">
                  <c:v>43699.635416666599</c:v>
                </c:pt>
                <c:pt idx="36875">
                  <c:v>43699.65625</c:v>
                </c:pt>
                <c:pt idx="36876">
                  <c:v>43699.677083333401</c:v>
                </c:pt>
                <c:pt idx="36877">
                  <c:v>43699.697916666599</c:v>
                </c:pt>
                <c:pt idx="36878">
                  <c:v>43699.71875</c:v>
                </c:pt>
                <c:pt idx="36879">
                  <c:v>43699.739583333401</c:v>
                </c:pt>
                <c:pt idx="36880">
                  <c:v>43699.760416666599</c:v>
                </c:pt>
                <c:pt idx="36881">
                  <c:v>43699.78125</c:v>
                </c:pt>
                <c:pt idx="36882">
                  <c:v>43699.802083333401</c:v>
                </c:pt>
                <c:pt idx="36883">
                  <c:v>43699.822916666599</c:v>
                </c:pt>
                <c:pt idx="36884">
                  <c:v>43699.84375</c:v>
                </c:pt>
                <c:pt idx="36885">
                  <c:v>43699.864583333401</c:v>
                </c:pt>
                <c:pt idx="36886">
                  <c:v>43699.885416666599</c:v>
                </c:pt>
                <c:pt idx="36887">
                  <c:v>43699.90625</c:v>
                </c:pt>
                <c:pt idx="36888">
                  <c:v>43699.927083333401</c:v>
                </c:pt>
                <c:pt idx="36889">
                  <c:v>43699.947916666599</c:v>
                </c:pt>
                <c:pt idx="36890">
                  <c:v>43699.96875</c:v>
                </c:pt>
                <c:pt idx="36891">
                  <c:v>43699.989583333401</c:v>
                </c:pt>
                <c:pt idx="36892">
                  <c:v>43700.010416666599</c:v>
                </c:pt>
                <c:pt idx="36893">
                  <c:v>43700.03125</c:v>
                </c:pt>
                <c:pt idx="36894">
                  <c:v>43700.052083333401</c:v>
                </c:pt>
                <c:pt idx="36895">
                  <c:v>43700.072916666599</c:v>
                </c:pt>
                <c:pt idx="36896">
                  <c:v>43700.09375</c:v>
                </c:pt>
                <c:pt idx="36897">
                  <c:v>43700.114583333401</c:v>
                </c:pt>
                <c:pt idx="36898">
                  <c:v>43700.135416666599</c:v>
                </c:pt>
                <c:pt idx="36899">
                  <c:v>43700.15625</c:v>
                </c:pt>
                <c:pt idx="36900">
                  <c:v>43700.177083333401</c:v>
                </c:pt>
                <c:pt idx="36901">
                  <c:v>43700.197916666599</c:v>
                </c:pt>
                <c:pt idx="36902">
                  <c:v>43700.21875</c:v>
                </c:pt>
                <c:pt idx="36903">
                  <c:v>43700.239583333401</c:v>
                </c:pt>
                <c:pt idx="36904">
                  <c:v>43700.260416666599</c:v>
                </c:pt>
                <c:pt idx="36905">
                  <c:v>43700.28125</c:v>
                </c:pt>
                <c:pt idx="36906">
                  <c:v>43700.302083333401</c:v>
                </c:pt>
                <c:pt idx="36907">
                  <c:v>43700.322916666599</c:v>
                </c:pt>
                <c:pt idx="36908">
                  <c:v>43700.34375</c:v>
                </c:pt>
                <c:pt idx="36909">
                  <c:v>43700.364583333401</c:v>
                </c:pt>
                <c:pt idx="36910">
                  <c:v>43700.385416666599</c:v>
                </c:pt>
                <c:pt idx="36911">
                  <c:v>43700.40625</c:v>
                </c:pt>
                <c:pt idx="36912">
                  <c:v>43700.427083333401</c:v>
                </c:pt>
                <c:pt idx="36913">
                  <c:v>43700.447916666599</c:v>
                </c:pt>
                <c:pt idx="36914">
                  <c:v>43700.46875</c:v>
                </c:pt>
                <c:pt idx="36915">
                  <c:v>43700.489583333401</c:v>
                </c:pt>
                <c:pt idx="36916">
                  <c:v>43700.510416666599</c:v>
                </c:pt>
                <c:pt idx="36917">
                  <c:v>43700.53125</c:v>
                </c:pt>
                <c:pt idx="36918">
                  <c:v>43700.552083333401</c:v>
                </c:pt>
                <c:pt idx="36919">
                  <c:v>43700.572916666599</c:v>
                </c:pt>
                <c:pt idx="36920">
                  <c:v>43700.59375</c:v>
                </c:pt>
                <c:pt idx="36921">
                  <c:v>43700.614583333401</c:v>
                </c:pt>
                <c:pt idx="36922">
                  <c:v>43700.635416666599</c:v>
                </c:pt>
                <c:pt idx="36923">
                  <c:v>43700.65625</c:v>
                </c:pt>
                <c:pt idx="36924">
                  <c:v>43700.677083333401</c:v>
                </c:pt>
                <c:pt idx="36925">
                  <c:v>43700.697916666599</c:v>
                </c:pt>
                <c:pt idx="36926">
                  <c:v>43700.71875</c:v>
                </c:pt>
                <c:pt idx="36927">
                  <c:v>43700.739583333401</c:v>
                </c:pt>
                <c:pt idx="36928">
                  <c:v>43700.760416666599</c:v>
                </c:pt>
                <c:pt idx="36929">
                  <c:v>43700.78125</c:v>
                </c:pt>
                <c:pt idx="36930">
                  <c:v>43700.802083333401</c:v>
                </c:pt>
                <c:pt idx="36931">
                  <c:v>43700.822916666599</c:v>
                </c:pt>
                <c:pt idx="36932">
                  <c:v>43700.84375</c:v>
                </c:pt>
                <c:pt idx="36933">
                  <c:v>43700.864583333401</c:v>
                </c:pt>
                <c:pt idx="36934">
                  <c:v>43700.885416666599</c:v>
                </c:pt>
                <c:pt idx="36935">
                  <c:v>43700.90625</c:v>
                </c:pt>
                <c:pt idx="36936">
                  <c:v>43700.927083333401</c:v>
                </c:pt>
                <c:pt idx="36937">
                  <c:v>43700.947916666599</c:v>
                </c:pt>
                <c:pt idx="36938">
                  <c:v>43700.96875</c:v>
                </c:pt>
                <c:pt idx="36939">
                  <c:v>43700.989583333401</c:v>
                </c:pt>
                <c:pt idx="36940">
                  <c:v>43701.010416666599</c:v>
                </c:pt>
                <c:pt idx="36941">
                  <c:v>43701.03125</c:v>
                </c:pt>
                <c:pt idx="36942">
                  <c:v>43701.052083333401</c:v>
                </c:pt>
                <c:pt idx="36943">
                  <c:v>43701.072916666599</c:v>
                </c:pt>
                <c:pt idx="36944">
                  <c:v>43701.09375</c:v>
                </c:pt>
                <c:pt idx="36945">
                  <c:v>43701.114583333401</c:v>
                </c:pt>
                <c:pt idx="36946">
                  <c:v>43701.135416666599</c:v>
                </c:pt>
                <c:pt idx="36947">
                  <c:v>43701.15625</c:v>
                </c:pt>
                <c:pt idx="36948">
                  <c:v>43701.177083333401</c:v>
                </c:pt>
                <c:pt idx="36949">
                  <c:v>43701.197916666599</c:v>
                </c:pt>
                <c:pt idx="36950">
                  <c:v>43701.21875</c:v>
                </c:pt>
                <c:pt idx="36951">
                  <c:v>43701.239583333401</c:v>
                </c:pt>
                <c:pt idx="36952">
                  <c:v>43701.260416666599</c:v>
                </c:pt>
                <c:pt idx="36953">
                  <c:v>43701.28125</c:v>
                </c:pt>
                <c:pt idx="36954">
                  <c:v>43701.302083333401</c:v>
                </c:pt>
                <c:pt idx="36955">
                  <c:v>43701.322916666599</c:v>
                </c:pt>
                <c:pt idx="36956">
                  <c:v>43701.34375</c:v>
                </c:pt>
                <c:pt idx="36957">
                  <c:v>43701.364583333401</c:v>
                </c:pt>
                <c:pt idx="36958">
                  <c:v>43701.385416666599</c:v>
                </c:pt>
                <c:pt idx="36959">
                  <c:v>43701.40625</c:v>
                </c:pt>
                <c:pt idx="36960">
                  <c:v>43701.427083333401</c:v>
                </c:pt>
                <c:pt idx="36961">
                  <c:v>43701.447916666599</c:v>
                </c:pt>
                <c:pt idx="36962">
                  <c:v>43701.46875</c:v>
                </c:pt>
                <c:pt idx="36963">
                  <c:v>43701.489583333401</c:v>
                </c:pt>
                <c:pt idx="36964">
                  <c:v>43701.510416666599</c:v>
                </c:pt>
                <c:pt idx="36965">
                  <c:v>43701.53125</c:v>
                </c:pt>
                <c:pt idx="36966">
                  <c:v>43701.552083333401</c:v>
                </c:pt>
                <c:pt idx="36967">
                  <c:v>43701.572916666599</c:v>
                </c:pt>
                <c:pt idx="36968">
                  <c:v>43701.59375</c:v>
                </c:pt>
                <c:pt idx="36969">
                  <c:v>43701.614583333401</c:v>
                </c:pt>
                <c:pt idx="36970">
                  <c:v>43701.635416666599</c:v>
                </c:pt>
                <c:pt idx="36971">
                  <c:v>43701.65625</c:v>
                </c:pt>
                <c:pt idx="36972">
                  <c:v>43701.677083333401</c:v>
                </c:pt>
                <c:pt idx="36973">
                  <c:v>43701.697916666599</c:v>
                </c:pt>
                <c:pt idx="36974">
                  <c:v>43701.71875</c:v>
                </c:pt>
                <c:pt idx="36975">
                  <c:v>43701.739583333401</c:v>
                </c:pt>
                <c:pt idx="36976">
                  <c:v>43701.760416666599</c:v>
                </c:pt>
                <c:pt idx="36977">
                  <c:v>43701.78125</c:v>
                </c:pt>
                <c:pt idx="36978">
                  <c:v>43701.802083333401</c:v>
                </c:pt>
                <c:pt idx="36979">
                  <c:v>43701.822916666599</c:v>
                </c:pt>
                <c:pt idx="36980">
                  <c:v>43701.84375</c:v>
                </c:pt>
                <c:pt idx="36981">
                  <c:v>43701.864583333401</c:v>
                </c:pt>
                <c:pt idx="36982">
                  <c:v>43701.885416666599</c:v>
                </c:pt>
                <c:pt idx="36983">
                  <c:v>43701.90625</c:v>
                </c:pt>
                <c:pt idx="36984">
                  <c:v>43701.927083333401</c:v>
                </c:pt>
                <c:pt idx="36985">
                  <c:v>43701.947916666599</c:v>
                </c:pt>
                <c:pt idx="36986">
                  <c:v>43701.96875</c:v>
                </c:pt>
                <c:pt idx="36987">
                  <c:v>43701.989583333401</c:v>
                </c:pt>
                <c:pt idx="36988">
                  <c:v>43702.010416666599</c:v>
                </c:pt>
                <c:pt idx="36989">
                  <c:v>43702.03125</c:v>
                </c:pt>
                <c:pt idx="36990">
                  <c:v>43702.052083333401</c:v>
                </c:pt>
                <c:pt idx="36991">
                  <c:v>43702.072916666599</c:v>
                </c:pt>
                <c:pt idx="36992">
                  <c:v>43702.09375</c:v>
                </c:pt>
                <c:pt idx="36993">
                  <c:v>43702.114583333401</c:v>
                </c:pt>
                <c:pt idx="36994">
                  <c:v>43702.135416666599</c:v>
                </c:pt>
                <c:pt idx="36995">
                  <c:v>43702.15625</c:v>
                </c:pt>
                <c:pt idx="36996">
                  <c:v>43702.177083333401</c:v>
                </c:pt>
                <c:pt idx="36997">
                  <c:v>43702.197916666599</c:v>
                </c:pt>
                <c:pt idx="36998">
                  <c:v>43702.21875</c:v>
                </c:pt>
                <c:pt idx="36999">
                  <c:v>43702.239583333401</c:v>
                </c:pt>
                <c:pt idx="37000">
                  <c:v>43702.260416666599</c:v>
                </c:pt>
                <c:pt idx="37001">
                  <c:v>43702.28125</c:v>
                </c:pt>
                <c:pt idx="37002">
                  <c:v>43702.302083333401</c:v>
                </c:pt>
                <c:pt idx="37003">
                  <c:v>43702.322916666599</c:v>
                </c:pt>
                <c:pt idx="37004">
                  <c:v>43702.34375</c:v>
                </c:pt>
                <c:pt idx="37005">
                  <c:v>43702.364583333401</c:v>
                </c:pt>
                <c:pt idx="37006">
                  <c:v>43702.385416666599</c:v>
                </c:pt>
                <c:pt idx="37007">
                  <c:v>43702.40625</c:v>
                </c:pt>
                <c:pt idx="37008">
                  <c:v>43702.427083333401</c:v>
                </c:pt>
                <c:pt idx="37009">
                  <c:v>43702.447916666599</c:v>
                </c:pt>
                <c:pt idx="37010">
                  <c:v>43702.46875</c:v>
                </c:pt>
                <c:pt idx="37011">
                  <c:v>43702.489583333401</c:v>
                </c:pt>
                <c:pt idx="37012">
                  <c:v>43702.510416666599</c:v>
                </c:pt>
                <c:pt idx="37013">
                  <c:v>43702.53125</c:v>
                </c:pt>
                <c:pt idx="37014">
                  <c:v>43702.552083333401</c:v>
                </c:pt>
                <c:pt idx="37015">
                  <c:v>43702.572916666599</c:v>
                </c:pt>
                <c:pt idx="37016">
                  <c:v>43702.59375</c:v>
                </c:pt>
                <c:pt idx="37017">
                  <c:v>43702.614583333401</c:v>
                </c:pt>
                <c:pt idx="37018">
                  <c:v>43702.635416666599</c:v>
                </c:pt>
                <c:pt idx="37019">
                  <c:v>43702.65625</c:v>
                </c:pt>
                <c:pt idx="37020">
                  <c:v>43702.677083333401</c:v>
                </c:pt>
                <c:pt idx="37021">
                  <c:v>43702.697916666599</c:v>
                </c:pt>
                <c:pt idx="37022">
                  <c:v>43702.71875</c:v>
                </c:pt>
                <c:pt idx="37023">
                  <c:v>43702.739583333401</c:v>
                </c:pt>
                <c:pt idx="37024">
                  <c:v>43702.760416666599</c:v>
                </c:pt>
                <c:pt idx="37025">
                  <c:v>43702.78125</c:v>
                </c:pt>
                <c:pt idx="37026">
                  <c:v>43702.802083333401</c:v>
                </c:pt>
                <c:pt idx="37027">
                  <c:v>43702.822916666599</c:v>
                </c:pt>
                <c:pt idx="37028">
                  <c:v>43702.84375</c:v>
                </c:pt>
                <c:pt idx="37029">
                  <c:v>43702.864583333401</c:v>
                </c:pt>
                <c:pt idx="37030">
                  <c:v>43702.885416666599</c:v>
                </c:pt>
                <c:pt idx="37031">
                  <c:v>43702.90625</c:v>
                </c:pt>
                <c:pt idx="37032">
                  <c:v>43702.927083333401</c:v>
                </c:pt>
                <c:pt idx="37033">
                  <c:v>43702.947916666599</c:v>
                </c:pt>
                <c:pt idx="37034">
                  <c:v>43702.96875</c:v>
                </c:pt>
                <c:pt idx="37035">
                  <c:v>43702.989583333401</c:v>
                </c:pt>
                <c:pt idx="37036">
                  <c:v>43703.010416666599</c:v>
                </c:pt>
                <c:pt idx="37037">
                  <c:v>43703.03125</c:v>
                </c:pt>
                <c:pt idx="37038">
                  <c:v>43703.052083333401</c:v>
                </c:pt>
                <c:pt idx="37039">
                  <c:v>43703.072916666599</c:v>
                </c:pt>
                <c:pt idx="37040">
                  <c:v>43703.09375</c:v>
                </c:pt>
                <c:pt idx="37041">
                  <c:v>43703.114583333401</c:v>
                </c:pt>
                <c:pt idx="37042">
                  <c:v>43703.135416666599</c:v>
                </c:pt>
                <c:pt idx="37043">
                  <c:v>43703.15625</c:v>
                </c:pt>
                <c:pt idx="37044">
                  <c:v>43703.177083333401</c:v>
                </c:pt>
                <c:pt idx="37045">
                  <c:v>43703.197916666599</c:v>
                </c:pt>
                <c:pt idx="37046">
                  <c:v>43703.21875</c:v>
                </c:pt>
                <c:pt idx="37047">
                  <c:v>43703.239583333401</c:v>
                </c:pt>
                <c:pt idx="37048">
                  <c:v>43703.260416666599</c:v>
                </c:pt>
                <c:pt idx="37049">
                  <c:v>43703.28125</c:v>
                </c:pt>
                <c:pt idx="37050">
                  <c:v>43703.302083333401</c:v>
                </c:pt>
                <c:pt idx="37051">
                  <c:v>43703.322916666599</c:v>
                </c:pt>
                <c:pt idx="37052">
                  <c:v>43703.34375</c:v>
                </c:pt>
                <c:pt idx="37053">
                  <c:v>43703.364583333401</c:v>
                </c:pt>
                <c:pt idx="37054">
                  <c:v>43703.385416666599</c:v>
                </c:pt>
                <c:pt idx="37055">
                  <c:v>43703.40625</c:v>
                </c:pt>
                <c:pt idx="37056">
                  <c:v>43703.427083333401</c:v>
                </c:pt>
                <c:pt idx="37057">
                  <c:v>43703.447916666599</c:v>
                </c:pt>
                <c:pt idx="37058">
                  <c:v>43703.46875</c:v>
                </c:pt>
                <c:pt idx="37059">
                  <c:v>43703.489583333401</c:v>
                </c:pt>
                <c:pt idx="37060">
                  <c:v>43703.510416666599</c:v>
                </c:pt>
                <c:pt idx="37061">
                  <c:v>43703.53125</c:v>
                </c:pt>
                <c:pt idx="37062">
                  <c:v>43703.552083333401</c:v>
                </c:pt>
                <c:pt idx="37063">
                  <c:v>43703.572916666599</c:v>
                </c:pt>
                <c:pt idx="37064">
                  <c:v>43703.59375</c:v>
                </c:pt>
                <c:pt idx="37065">
                  <c:v>43703.614583333401</c:v>
                </c:pt>
                <c:pt idx="37066">
                  <c:v>43703.635416666599</c:v>
                </c:pt>
                <c:pt idx="37067">
                  <c:v>43703.65625</c:v>
                </c:pt>
                <c:pt idx="37068">
                  <c:v>43703.677083333401</c:v>
                </c:pt>
                <c:pt idx="37069">
                  <c:v>43703.697916666599</c:v>
                </c:pt>
                <c:pt idx="37070">
                  <c:v>43703.71875</c:v>
                </c:pt>
                <c:pt idx="37071">
                  <c:v>43703.739583333401</c:v>
                </c:pt>
                <c:pt idx="37072">
                  <c:v>43703.760416666599</c:v>
                </c:pt>
                <c:pt idx="37073">
                  <c:v>43703.78125</c:v>
                </c:pt>
                <c:pt idx="37074">
                  <c:v>43703.802083333401</c:v>
                </c:pt>
                <c:pt idx="37075">
                  <c:v>43703.822916666599</c:v>
                </c:pt>
                <c:pt idx="37076">
                  <c:v>43703.84375</c:v>
                </c:pt>
                <c:pt idx="37077">
                  <c:v>43703.864583333401</c:v>
                </c:pt>
                <c:pt idx="37078">
                  <c:v>43703.885416666599</c:v>
                </c:pt>
                <c:pt idx="37079">
                  <c:v>43703.90625</c:v>
                </c:pt>
                <c:pt idx="37080">
                  <c:v>43703.927083333401</c:v>
                </c:pt>
                <c:pt idx="37081">
                  <c:v>43703.947916666599</c:v>
                </c:pt>
                <c:pt idx="37082">
                  <c:v>43703.96875</c:v>
                </c:pt>
                <c:pt idx="37083">
                  <c:v>43703.989583333401</c:v>
                </c:pt>
                <c:pt idx="37084">
                  <c:v>43704.010416666599</c:v>
                </c:pt>
                <c:pt idx="37085">
                  <c:v>43704.03125</c:v>
                </c:pt>
                <c:pt idx="37086">
                  <c:v>43704.052083333401</c:v>
                </c:pt>
                <c:pt idx="37087">
                  <c:v>43704.072916666599</c:v>
                </c:pt>
                <c:pt idx="37088">
                  <c:v>43704.09375</c:v>
                </c:pt>
                <c:pt idx="37089">
                  <c:v>43704.114583333401</c:v>
                </c:pt>
                <c:pt idx="37090">
                  <c:v>43704.135416666599</c:v>
                </c:pt>
                <c:pt idx="37091">
                  <c:v>43704.15625</c:v>
                </c:pt>
                <c:pt idx="37092">
                  <c:v>43704.177083333401</c:v>
                </c:pt>
                <c:pt idx="37093">
                  <c:v>43704.197916666599</c:v>
                </c:pt>
                <c:pt idx="37094">
                  <c:v>43704.21875</c:v>
                </c:pt>
                <c:pt idx="37095">
                  <c:v>43704.239583333401</c:v>
                </c:pt>
                <c:pt idx="37096">
                  <c:v>43704.260416666599</c:v>
                </c:pt>
                <c:pt idx="37097">
                  <c:v>43704.28125</c:v>
                </c:pt>
                <c:pt idx="37098">
                  <c:v>43704.302083333401</c:v>
                </c:pt>
                <c:pt idx="37099">
                  <c:v>43704.322916666599</c:v>
                </c:pt>
                <c:pt idx="37100">
                  <c:v>43704.34375</c:v>
                </c:pt>
                <c:pt idx="37101">
                  <c:v>43704.364583333401</c:v>
                </c:pt>
                <c:pt idx="37102">
                  <c:v>43704.385416666599</c:v>
                </c:pt>
                <c:pt idx="37103">
                  <c:v>43704.40625</c:v>
                </c:pt>
                <c:pt idx="37104">
                  <c:v>43704.427083333401</c:v>
                </c:pt>
                <c:pt idx="37105">
                  <c:v>43704.447916666599</c:v>
                </c:pt>
                <c:pt idx="37106">
                  <c:v>43704.46875</c:v>
                </c:pt>
                <c:pt idx="37107">
                  <c:v>43704.489583333401</c:v>
                </c:pt>
                <c:pt idx="37108">
                  <c:v>43704.510416666599</c:v>
                </c:pt>
                <c:pt idx="37109">
                  <c:v>43704.53125</c:v>
                </c:pt>
                <c:pt idx="37110">
                  <c:v>43704.552083333401</c:v>
                </c:pt>
                <c:pt idx="37111">
                  <c:v>43704.572916666599</c:v>
                </c:pt>
                <c:pt idx="37112">
                  <c:v>43704.59375</c:v>
                </c:pt>
                <c:pt idx="37113">
                  <c:v>43704.614583333401</c:v>
                </c:pt>
                <c:pt idx="37114">
                  <c:v>43704.635416666599</c:v>
                </c:pt>
                <c:pt idx="37115">
                  <c:v>43704.65625</c:v>
                </c:pt>
                <c:pt idx="37116">
                  <c:v>43704.677083333401</c:v>
                </c:pt>
                <c:pt idx="37117">
                  <c:v>43704.697916666599</c:v>
                </c:pt>
                <c:pt idx="37118">
                  <c:v>43704.71875</c:v>
                </c:pt>
                <c:pt idx="37119">
                  <c:v>43704.739583333401</c:v>
                </c:pt>
                <c:pt idx="37120">
                  <c:v>43704.760416666599</c:v>
                </c:pt>
                <c:pt idx="37121">
                  <c:v>43704.78125</c:v>
                </c:pt>
                <c:pt idx="37122">
                  <c:v>43704.802083333401</c:v>
                </c:pt>
                <c:pt idx="37123">
                  <c:v>43704.822916666599</c:v>
                </c:pt>
                <c:pt idx="37124">
                  <c:v>43704.84375</c:v>
                </c:pt>
                <c:pt idx="37125">
                  <c:v>43704.864583333401</c:v>
                </c:pt>
                <c:pt idx="37126">
                  <c:v>43704.885416666599</c:v>
                </c:pt>
                <c:pt idx="37127">
                  <c:v>43704.90625</c:v>
                </c:pt>
                <c:pt idx="37128">
                  <c:v>43704.927083333401</c:v>
                </c:pt>
                <c:pt idx="37129">
                  <c:v>43704.947916666599</c:v>
                </c:pt>
                <c:pt idx="37130">
                  <c:v>43704.96875</c:v>
                </c:pt>
                <c:pt idx="37131">
                  <c:v>43704.989583333401</c:v>
                </c:pt>
                <c:pt idx="37132">
                  <c:v>43705.010416666599</c:v>
                </c:pt>
                <c:pt idx="37133">
                  <c:v>43705.03125</c:v>
                </c:pt>
                <c:pt idx="37134">
                  <c:v>43705.052083333401</c:v>
                </c:pt>
                <c:pt idx="37135">
                  <c:v>43705.072916666599</c:v>
                </c:pt>
                <c:pt idx="37136">
                  <c:v>43705.09375</c:v>
                </c:pt>
                <c:pt idx="37137">
                  <c:v>43705.114583333401</c:v>
                </c:pt>
                <c:pt idx="37138">
                  <c:v>43705.135416666599</c:v>
                </c:pt>
                <c:pt idx="37139">
                  <c:v>43705.15625</c:v>
                </c:pt>
                <c:pt idx="37140">
                  <c:v>43705.177083333401</c:v>
                </c:pt>
                <c:pt idx="37141">
                  <c:v>43705.197916666599</c:v>
                </c:pt>
                <c:pt idx="37142">
                  <c:v>43705.21875</c:v>
                </c:pt>
                <c:pt idx="37143">
                  <c:v>43705.239583333401</c:v>
                </c:pt>
                <c:pt idx="37144">
                  <c:v>43705.260416666599</c:v>
                </c:pt>
                <c:pt idx="37145">
                  <c:v>43705.28125</c:v>
                </c:pt>
                <c:pt idx="37146">
                  <c:v>43705.302083333401</c:v>
                </c:pt>
                <c:pt idx="37147">
                  <c:v>43705.322916666599</c:v>
                </c:pt>
                <c:pt idx="37148">
                  <c:v>43705.34375</c:v>
                </c:pt>
                <c:pt idx="37149">
                  <c:v>43705.364583333401</c:v>
                </c:pt>
                <c:pt idx="37150">
                  <c:v>43705.385416666599</c:v>
                </c:pt>
                <c:pt idx="37151">
                  <c:v>43705.40625</c:v>
                </c:pt>
                <c:pt idx="37152">
                  <c:v>43705.427083333401</c:v>
                </c:pt>
                <c:pt idx="37153">
                  <c:v>43705.447916666599</c:v>
                </c:pt>
                <c:pt idx="37154">
                  <c:v>43705.46875</c:v>
                </c:pt>
                <c:pt idx="37155">
                  <c:v>43705.489583333401</c:v>
                </c:pt>
                <c:pt idx="37156">
                  <c:v>43705.510416666599</c:v>
                </c:pt>
                <c:pt idx="37157">
                  <c:v>43705.53125</c:v>
                </c:pt>
                <c:pt idx="37158">
                  <c:v>43705.552083333401</c:v>
                </c:pt>
                <c:pt idx="37159">
                  <c:v>43705.572916666599</c:v>
                </c:pt>
                <c:pt idx="37160">
                  <c:v>43705.59375</c:v>
                </c:pt>
                <c:pt idx="37161">
                  <c:v>43705.614583333401</c:v>
                </c:pt>
                <c:pt idx="37162">
                  <c:v>43705.635416666599</c:v>
                </c:pt>
                <c:pt idx="37163">
                  <c:v>43705.65625</c:v>
                </c:pt>
                <c:pt idx="37164">
                  <c:v>43705.677083333401</c:v>
                </c:pt>
                <c:pt idx="37165">
                  <c:v>43705.697916666599</c:v>
                </c:pt>
                <c:pt idx="37166">
                  <c:v>43705.71875</c:v>
                </c:pt>
                <c:pt idx="37167">
                  <c:v>43705.739583333401</c:v>
                </c:pt>
                <c:pt idx="37168">
                  <c:v>43705.760416666599</c:v>
                </c:pt>
                <c:pt idx="37169">
                  <c:v>43705.78125</c:v>
                </c:pt>
                <c:pt idx="37170">
                  <c:v>43705.802083333401</c:v>
                </c:pt>
                <c:pt idx="37171">
                  <c:v>43705.822916666599</c:v>
                </c:pt>
                <c:pt idx="37172">
                  <c:v>43705.84375</c:v>
                </c:pt>
                <c:pt idx="37173">
                  <c:v>43705.864583333401</c:v>
                </c:pt>
                <c:pt idx="37174">
                  <c:v>43705.885416666599</c:v>
                </c:pt>
                <c:pt idx="37175">
                  <c:v>43705.90625</c:v>
                </c:pt>
                <c:pt idx="37176">
                  <c:v>43705.927083333401</c:v>
                </c:pt>
                <c:pt idx="37177">
                  <c:v>43705.947916666599</c:v>
                </c:pt>
                <c:pt idx="37178">
                  <c:v>43705.96875</c:v>
                </c:pt>
                <c:pt idx="37179">
                  <c:v>43705.989583333401</c:v>
                </c:pt>
                <c:pt idx="37180">
                  <c:v>43706.010416666599</c:v>
                </c:pt>
                <c:pt idx="37181">
                  <c:v>43706.03125</c:v>
                </c:pt>
                <c:pt idx="37182">
                  <c:v>43706.052083333401</c:v>
                </c:pt>
                <c:pt idx="37183">
                  <c:v>43706.072916666599</c:v>
                </c:pt>
                <c:pt idx="37184">
                  <c:v>43706.09375</c:v>
                </c:pt>
                <c:pt idx="37185">
                  <c:v>43706.114583333401</c:v>
                </c:pt>
                <c:pt idx="37186">
                  <c:v>43706.135416666599</c:v>
                </c:pt>
                <c:pt idx="37187">
                  <c:v>43706.15625</c:v>
                </c:pt>
                <c:pt idx="37188">
                  <c:v>43706.177083333401</c:v>
                </c:pt>
                <c:pt idx="37189">
                  <c:v>43706.197916666599</c:v>
                </c:pt>
                <c:pt idx="37190">
                  <c:v>43706.21875</c:v>
                </c:pt>
                <c:pt idx="37191">
                  <c:v>43706.239583333401</c:v>
                </c:pt>
                <c:pt idx="37192">
                  <c:v>43706.260416666599</c:v>
                </c:pt>
                <c:pt idx="37193">
                  <c:v>43706.28125</c:v>
                </c:pt>
                <c:pt idx="37194">
                  <c:v>43706.302083333401</c:v>
                </c:pt>
                <c:pt idx="37195">
                  <c:v>43706.322916666599</c:v>
                </c:pt>
                <c:pt idx="37196">
                  <c:v>43706.34375</c:v>
                </c:pt>
                <c:pt idx="37197">
                  <c:v>43706.364583333401</c:v>
                </c:pt>
                <c:pt idx="37198">
                  <c:v>43706.385416666599</c:v>
                </c:pt>
                <c:pt idx="37199">
                  <c:v>43706.40625</c:v>
                </c:pt>
                <c:pt idx="37200">
                  <c:v>43706.427083333401</c:v>
                </c:pt>
                <c:pt idx="37201">
                  <c:v>43706.447916666599</c:v>
                </c:pt>
                <c:pt idx="37202">
                  <c:v>43706.46875</c:v>
                </c:pt>
                <c:pt idx="37203">
                  <c:v>43706.489583333401</c:v>
                </c:pt>
                <c:pt idx="37204">
                  <c:v>43706.510416666599</c:v>
                </c:pt>
                <c:pt idx="37205">
                  <c:v>43706.53125</c:v>
                </c:pt>
                <c:pt idx="37206">
                  <c:v>43706.552083333401</c:v>
                </c:pt>
                <c:pt idx="37207">
                  <c:v>43706.572916666599</c:v>
                </c:pt>
                <c:pt idx="37208">
                  <c:v>43706.59375</c:v>
                </c:pt>
                <c:pt idx="37209">
                  <c:v>43706.614583333401</c:v>
                </c:pt>
                <c:pt idx="37210">
                  <c:v>43706.635416666599</c:v>
                </c:pt>
                <c:pt idx="37211">
                  <c:v>43706.65625</c:v>
                </c:pt>
                <c:pt idx="37212">
                  <c:v>43706.677083333401</c:v>
                </c:pt>
                <c:pt idx="37213">
                  <c:v>43706.697916666599</c:v>
                </c:pt>
                <c:pt idx="37214">
                  <c:v>43706.71875</c:v>
                </c:pt>
                <c:pt idx="37215">
                  <c:v>43706.739583333401</c:v>
                </c:pt>
                <c:pt idx="37216">
                  <c:v>43706.760416666599</c:v>
                </c:pt>
                <c:pt idx="37217">
                  <c:v>43706.78125</c:v>
                </c:pt>
                <c:pt idx="37218">
                  <c:v>43706.802083333401</c:v>
                </c:pt>
                <c:pt idx="37219">
                  <c:v>43706.822916666599</c:v>
                </c:pt>
                <c:pt idx="37220">
                  <c:v>43706.84375</c:v>
                </c:pt>
                <c:pt idx="37221">
                  <c:v>43706.864583333401</c:v>
                </c:pt>
                <c:pt idx="37222">
                  <c:v>43706.885416666599</c:v>
                </c:pt>
                <c:pt idx="37223">
                  <c:v>43706.90625</c:v>
                </c:pt>
                <c:pt idx="37224">
                  <c:v>43706.927083333401</c:v>
                </c:pt>
                <c:pt idx="37225">
                  <c:v>43706.947916666599</c:v>
                </c:pt>
                <c:pt idx="37226">
                  <c:v>43706.96875</c:v>
                </c:pt>
                <c:pt idx="37227">
                  <c:v>43706.989583333401</c:v>
                </c:pt>
                <c:pt idx="37228">
                  <c:v>43707.010416666599</c:v>
                </c:pt>
                <c:pt idx="37229">
                  <c:v>43707.03125</c:v>
                </c:pt>
                <c:pt idx="37230">
                  <c:v>43707.052083333401</c:v>
                </c:pt>
                <c:pt idx="37231">
                  <c:v>43707.072916666599</c:v>
                </c:pt>
                <c:pt idx="37232">
                  <c:v>43707.09375</c:v>
                </c:pt>
                <c:pt idx="37233">
                  <c:v>43707.114583333401</c:v>
                </c:pt>
                <c:pt idx="37234">
                  <c:v>43707.135416666599</c:v>
                </c:pt>
                <c:pt idx="37235">
                  <c:v>43707.15625</c:v>
                </c:pt>
                <c:pt idx="37236">
                  <c:v>43707.177083333401</c:v>
                </c:pt>
                <c:pt idx="37237">
                  <c:v>43707.197916666599</c:v>
                </c:pt>
                <c:pt idx="37238">
                  <c:v>43707.21875</c:v>
                </c:pt>
                <c:pt idx="37239">
                  <c:v>43707.239583333401</c:v>
                </c:pt>
                <c:pt idx="37240">
                  <c:v>43707.260416666599</c:v>
                </c:pt>
                <c:pt idx="37241">
                  <c:v>43707.28125</c:v>
                </c:pt>
                <c:pt idx="37242">
                  <c:v>43707.302083333401</c:v>
                </c:pt>
                <c:pt idx="37243">
                  <c:v>43707.322916666599</c:v>
                </c:pt>
                <c:pt idx="37244">
                  <c:v>43707.34375</c:v>
                </c:pt>
                <c:pt idx="37245">
                  <c:v>43707.364583333401</c:v>
                </c:pt>
                <c:pt idx="37246">
                  <c:v>43707.385416666599</c:v>
                </c:pt>
                <c:pt idx="37247">
                  <c:v>43707.40625</c:v>
                </c:pt>
                <c:pt idx="37248">
                  <c:v>43707.427083333401</c:v>
                </c:pt>
                <c:pt idx="37249">
                  <c:v>43707.447916666599</c:v>
                </c:pt>
                <c:pt idx="37250">
                  <c:v>43707.46875</c:v>
                </c:pt>
                <c:pt idx="37251">
                  <c:v>43707.489583333401</c:v>
                </c:pt>
                <c:pt idx="37252">
                  <c:v>43707.510416666599</c:v>
                </c:pt>
                <c:pt idx="37253">
                  <c:v>43707.53125</c:v>
                </c:pt>
                <c:pt idx="37254">
                  <c:v>43707.552083333401</c:v>
                </c:pt>
                <c:pt idx="37255">
                  <c:v>43707.572916666599</c:v>
                </c:pt>
                <c:pt idx="37256">
                  <c:v>43707.59375</c:v>
                </c:pt>
                <c:pt idx="37257">
                  <c:v>43707.614583333401</c:v>
                </c:pt>
                <c:pt idx="37258">
                  <c:v>43707.635416666599</c:v>
                </c:pt>
                <c:pt idx="37259">
                  <c:v>43707.65625</c:v>
                </c:pt>
                <c:pt idx="37260">
                  <c:v>43707.677083333401</c:v>
                </c:pt>
                <c:pt idx="37261">
                  <c:v>43707.697916666599</c:v>
                </c:pt>
                <c:pt idx="37262">
                  <c:v>43707.71875</c:v>
                </c:pt>
                <c:pt idx="37263">
                  <c:v>43707.739583333401</c:v>
                </c:pt>
                <c:pt idx="37264">
                  <c:v>43707.760416666599</c:v>
                </c:pt>
                <c:pt idx="37265">
                  <c:v>43707.78125</c:v>
                </c:pt>
                <c:pt idx="37266">
                  <c:v>43707.802083333401</c:v>
                </c:pt>
                <c:pt idx="37267">
                  <c:v>43707.822916666599</c:v>
                </c:pt>
                <c:pt idx="37268">
                  <c:v>43707.84375</c:v>
                </c:pt>
                <c:pt idx="37269">
                  <c:v>43707.864583333401</c:v>
                </c:pt>
                <c:pt idx="37270">
                  <c:v>43707.885416666599</c:v>
                </c:pt>
                <c:pt idx="37271">
                  <c:v>43707.90625</c:v>
                </c:pt>
                <c:pt idx="37272">
                  <c:v>43707.927083333401</c:v>
                </c:pt>
                <c:pt idx="37273">
                  <c:v>43707.947916666599</c:v>
                </c:pt>
                <c:pt idx="37274">
                  <c:v>43707.96875</c:v>
                </c:pt>
                <c:pt idx="37275">
                  <c:v>43707.989583333401</c:v>
                </c:pt>
                <c:pt idx="37276">
                  <c:v>43708.010416666599</c:v>
                </c:pt>
                <c:pt idx="37277">
                  <c:v>43708.03125</c:v>
                </c:pt>
                <c:pt idx="37278">
                  <c:v>43708.052083333401</c:v>
                </c:pt>
                <c:pt idx="37279">
                  <c:v>43708.072916666599</c:v>
                </c:pt>
                <c:pt idx="37280">
                  <c:v>43708.09375</c:v>
                </c:pt>
                <c:pt idx="37281">
                  <c:v>43708.114583333401</c:v>
                </c:pt>
                <c:pt idx="37282">
                  <c:v>43708.135416666599</c:v>
                </c:pt>
                <c:pt idx="37283">
                  <c:v>43708.15625</c:v>
                </c:pt>
                <c:pt idx="37284">
                  <c:v>43708.177083333401</c:v>
                </c:pt>
                <c:pt idx="37285">
                  <c:v>43708.197916666599</c:v>
                </c:pt>
                <c:pt idx="37286">
                  <c:v>43708.21875</c:v>
                </c:pt>
                <c:pt idx="37287">
                  <c:v>43708.239583333401</c:v>
                </c:pt>
                <c:pt idx="37288">
                  <c:v>43708.260416666599</c:v>
                </c:pt>
                <c:pt idx="37289">
                  <c:v>43708.28125</c:v>
                </c:pt>
                <c:pt idx="37290">
                  <c:v>43708.302083333401</c:v>
                </c:pt>
                <c:pt idx="37291">
                  <c:v>43708.322916666599</c:v>
                </c:pt>
                <c:pt idx="37292">
                  <c:v>43708.34375</c:v>
                </c:pt>
                <c:pt idx="37293">
                  <c:v>43708.364583333401</c:v>
                </c:pt>
                <c:pt idx="37294">
                  <c:v>43708.385416666599</c:v>
                </c:pt>
                <c:pt idx="37295">
                  <c:v>43708.40625</c:v>
                </c:pt>
                <c:pt idx="37296">
                  <c:v>43708.427083333401</c:v>
                </c:pt>
                <c:pt idx="37297">
                  <c:v>43708.447916666599</c:v>
                </c:pt>
                <c:pt idx="37298">
                  <c:v>43708.46875</c:v>
                </c:pt>
                <c:pt idx="37299">
                  <c:v>43708.489583333401</c:v>
                </c:pt>
                <c:pt idx="37300">
                  <c:v>43708.510416666599</c:v>
                </c:pt>
                <c:pt idx="37301">
                  <c:v>43708.53125</c:v>
                </c:pt>
                <c:pt idx="37302">
                  <c:v>43708.552083333401</c:v>
                </c:pt>
                <c:pt idx="37303">
                  <c:v>43708.572916666599</c:v>
                </c:pt>
                <c:pt idx="37304">
                  <c:v>43708.59375</c:v>
                </c:pt>
                <c:pt idx="37305">
                  <c:v>43708.614583333401</c:v>
                </c:pt>
                <c:pt idx="37306">
                  <c:v>43708.635416666599</c:v>
                </c:pt>
                <c:pt idx="37307">
                  <c:v>43708.65625</c:v>
                </c:pt>
                <c:pt idx="37308">
                  <c:v>43708.677083333401</c:v>
                </c:pt>
                <c:pt idx="37309">
                  <c:v>43708.697916666599</c:v>
                </c:pt>
                <c:pt idx="37310">
                  <c:v>43708.71875</c:v>
                </c:pt>
                <c:pt idx="37311">
                  <c:v>43708.739583333401</c:v>
                </c:pt>
                <c:pt idx="37312">
                  <c:v>43708.760416666599</c:v>
                </c:pt>
                <c:pt idx="37313">
                  <c:v>43708.78125</c:v>
                </c:pt>
                <c:pt idx="37314">
                  <c:v>43708.802083333401</c:v>
                </c:pt>
                <c:pt idx="37315">
                  <c:v>43708.822916666599</c:v>
                </c:pt>
                <c:pt idx="37316">
                  <c:v>43708.84375</c:v>
                </c:pt>
                <c:pt idx="37317">
                  <c:v>43708.864583333401</c:v>
                </c:pt>
                <c:pt idx="37318">
                  <c:v>43708.885416666599</c:v>
                </c:pt>
                <c:pt idx="37319">
                  <c:v>43708.90625</c:v>
                </c:pt>
                <c:pt idx="37320">
                  <c:v>43708.927083333401</c:v>
                </c:pt>
                <c:pt idx="37321">
                  <c:v>43708.947916666599</c:v>
                </c:pt>
                <c:pt idx="37322">
                  <c:v>43708.96875</c:v>
                </c:pt>
                <c:pt idx="37323">
                  <c:v>43708.989583333401</c:v>
                </c:pt>
                <c:pt idx="37324">
                  <c:v>43709.010416666599</c:v>
                </c:pt>
                <c:pt idx="37325">
                  <c:v>43709.03125</c:v>
                </c:pt>
                <c:pt idx="37326">
                  <c:v>43709.052083333401</c:v>
                </c:pt>
                <c:pt idx="37327">
                  <c:v>43709.072916666599</c:v>
                </c:pt>
                <c:pt idx="37328">
                  <c:v>43709.09375</c:v>
                </c:pt>
                <c:pt idx="37329">
                  <c:v>43709.114583333401</c:v>
                </c:pt>
                <c:pt idx="37330">
                  <c:v>43709.135416666599</c:v>
                </c:pt>
                <c:pt idx="37331">
                  <c:v>43709.15625</c:v>
                </c:pt>
                <c:pt idx="37332">
                  <c:v>43709.177083333401</c:v>
                </c:pt>
                <c:pt idx="37333">
                  <c:v>43709.197916666599</c:v>
                </c:pt>
                <c:pt idx="37334">
                  <c:v>43709.21875</c:v>
                </c:pt>
                <c:pt idx="37335">
                  <c:v>43709.239583333401</c:v>
                </c:pt>
                <c:pt idx="37336">
                  <c:v>43709.260416666599</c:v>
                </c:pt>
                <c:pt idx="37337">
                  <c:v>43709.28125</c:v>
                </c:pt>
                <c:pt idx="37338">
                  <c:v>43709.302083333401</c:v>
                </c:pt>
                <c:pt idx="37339">
                  <c:v>43709.322916666599</c:v>
                </c:pt>
                <c:pt idx="37340">
                  <c:v>43709.34375</c:v>
                </c:pt>
                <c:pt idx="37341">
                  <c:v>43709.364583333401</c:v>
                </c:pt>
                <c:pt idx="37342">
                  <c:v>43709.385416666599</c:v>
                </c:pt>
                <c:pt idx="37343">
                  <c:v>43709.40625</c:v>
                </c:pt>
                <c:pt idx="37344">
                  <c:v>43709.427083333401</c:v>
                </c:pt>
                <c:pt idx="37345">
                  <c:v>43709.447916666599</c:v>
                </c:pt>
                <c:pt idx="37346">
                  <c:v>43709.46875</c:v>
                </c:pt>
                <c:pt idx="37347">
                  <c:v>43709.489583333401</c:v>
                </c:pt>
                <c:pt idx="37348">
                  <c:v>43709.510416666599</c:v>
                </c:pt>
                <c:pt idx="37349">
                  <c:v>43709.53125</c:v>
                </c:pt>
                <c:pt idx="37350">
                  <c:v>43709.552083333401</c:v>
                </c:pt>
                <c:pt idx="37351">
                  <c:v>43709.572916666599</c:v>
                </c:pt>
                <c:pt idx="37352">
                  <c:v>43709.59375</c:v>
                </c:pt>
                <c:pt idx="37353">
                  <c:v>43709.614583333401</c:v>
                </c:pt>
                <c:pt idx="37354">
                  <c:v>43709.635416666599</c:v>
                </c:pt>
                <c:pt idx="37355">
                  <c:v>43709.65625</c:v>
                </c:pt>
                <c:pt idx="37356">
                  <c:v>43709.677083333401</c:v>
                </c:pt>
                <c:pt idx="37357">
                  <c:v>43709.697916666599</c:v>
                </c:pt>
                <c:pt idx="37358">
                  <c:v>43709.71875</c:v>
                </c:pt>
                <c:pt idx="37359">
                  <c:v>43709.739583333401</c:v>
                </c:pt>
                <c:pt idx="37360">
                  <c:v>43709.760416666599</c:v>
                </c:pt>
                <c:pt idx="37361">
                  <c:v>43709.78125</c:v>
                </c:pt>
                <c:pt idx="37362">
                  <c:v>43709.802083333401</c:v>
                </c:pt>
                <c:pt idx="37363">
                  <c:v>43709.822916666599</c:v>
                </c:pt>
                <c:pt idx="37364">
                  <c:v>43709.84375</c:v>
                </c:pt>
                <c:pt idx="37365">
                  <c:v>43709.864583333401</c:v>
                </c:pt>
                <c:pt idx="37366">
                  <c:v>43709.885416666599</c:v>
                </c:pt>
                <c:pt idx="37367">
                  <c:v>43709.90625</c:v>
                </c:pt>
                <c:pt idx="37368">
                  <c:v>43709.927083333401</c:v>
                </c:pt>
                <c:pt idx="37369">
                  <c:v>43709.947916666599</c:v>
                </c:pt>
                <c:pt idx="37370">
                  <c:v>43709.96875</c:v>
                </c:pt>
                <c:pt idx="37371">
                  <c:v>43709.989583333401</c:v>
                </c:pt>
                <c:pt idx="37372">
                  <c:v>43710.010416666599</c:v>
                </c:pt>
                <c:pt idx="37373">
                  <c:v>43710.03125</c:v>
                </c:pt>
                <c:pt idx="37374">
                  <c:v>43710.052083333401</c:v>
                </c:pt>
                <c:pt idx="37375">
                  <c:v>43710.072916666599</c:v>
                </c:pt>
                <c:pt idx="37376">
                  <c:v>43710.09375</c:v>
                </c:pt>
                <c:pt idx="37377">
                  <c:v>43710.114583333401</c:v>
                </c:pt>
                <c:pt idx="37378">
                  <c:v>43710.135416666599</c:v>
                </c:pt>
                <c:pt idx="37379">
                  <c:v>43710.15625</c:v>
                </c:pt>
                <c:pt idx="37380">
                  <c:v>43710.177083333401</c:v>
                </c:pt>
                <c:pt idx="37381">
                  <c:v>43710.197916666599</c:v>
                </c:pt>
                <c:pt idx="37382">
                  <c:v>43710.21875</c:v>
                </c:pt>
                <c:pt idx="37383">
                  <c:v>43710.239583333401</c:v>
                </c:pt>
                <c:pt idx="37384">
                  <c:v>43710.260416666599</c:v>
                </c:pt>
                <c:pt idx="37385">
                  <c:v>43710.28125</c:v>
                </c:pt>
                <c:pt idx="37386">
                  <c:v>43710.302083333401</c:v>
                </c:pt>
                <c:pt idx="37387">
                  <c:v>43710.322916666599</c:v>
                </c:pt>
                <c:pt idx="37388">
                  <c:v>43710.34375</c:v>
                </c:pt>
                <c:pt idx="37389">
                  <c:v>43710.364583333401</c:v>
                </c:pt>
                <c:pt idx="37390">
                  <c:v>43710.385416666599</c:v>
                </c:pt>
                <c:pt idx="37391">
                  <c:v>43710.40625</c:v>
                </c:pt>
                <c:pt idx="37392">
                  <c:v>43710.427083333401</c:v>
                </c:pt>
                <c:pt idx="37393">
                  <c:v>43710.447916666599</c:v>
                </c:pt>
                <c:pt idx="37394">
                  <c:v>43710.46875</c:v>
                </c:pt>
                <c:pt idx="37395">
                  <c:v>43710.489583333401</c:v>
                </c:pt>
                <c:pt idx="37396">
                  <c:v>43710.510416666599</c:v>
                </c:pt>
                <c:pt idx="37397">
                  <c:v>43710.53125</c:v>
                </c:pt>
                <c:pt idx="37398">
                  <c:v>43710.552083333401</c:v>
                </c:pt>
                <c:pt idx="37399">
                  <c:v>43710.572916666599</c:v>
                </c:pt>
                <c:pt idx="37400">
                  <c:v>43710.59375</c:v>
                </c:pt>
                <c:pt idx="37401">
                  <c:v>43710.614583333401</c:v>
                </c:pt>
                <c:pt idx="37402">
                  <c:v>43710.635416666599</c:v>
                </c:pt>
                <c:pt idx="37403">
                  <c:v>43710.65625</c:v>
                </c:pt>
                <c:pt idx="37404">
                  <c:v>43710.677083333401</c:v>
                </c:pt>
                <c:pt idx="37405">
                  <c:v>43710.697916666599</c:v>
                </c:pt>
                <c:pt idx="37406">
                  <c:v>43710.71875</c:v>
                </c:pt>
                <c:pt idx="37407">
                  <c:v>43710.739583333401</c:v>
                </c:pt>
                <c:pt idx="37408">
                  <c:v>43710.760416666599</c:v>
                </c:pt>
                <c:pt idx="37409">
                  <c:v>43710.78125</c:v>
                </c:pt>
                <c:pt idx="37410">
                  <c:v>43710.802083333401</c:v>
                </c:pt>
                <c:pt idx="37411">
                  <c:v>43710.822916666599</c:v>
                </c:pt>
                <c:pt idx="37412">
                  <c:v>43710.84375</c:v>
                </c:pt>
                <c:pt idx="37413">
                  <c:v>43710.864583333401</c:v>
                </c:pt>
                <c:pt idx="37414">
                  <c:v>43710.885416666599</c:v>
                </c:pt>
                <c:pt idx="37415">
                  <c:v>43710.90625</c:v>
                </c:pt>
                <c:pt idx="37416">
                  <c:v>43710.927083333401</c:v>
                </c:pt>
                <c:pt idx="37417">
                  <c:v>43710.947916666599</c:v>
                </c:pt>
                <c:pt idx="37418">
                  <c:v>43710.96875</c:v>
                </c:pt>
                <c:pt idx="37419">
                  <c:v>43710.989583333401</c:v>
                </c:pt>
                <c:pt idx="37420">
                  <c:v>43711.010416666599</c:v>
                </c:pt>
                <c:pt idx="37421">
                  <c:v>43711.03125</c:v>
                </c:pt>
                <c:pt idx="37422">
                  <c:v>43711.052083333401</c:v>
                </c:pt>
                <c:pt idx="37423">
                  <c:v>43711.072916666599</c:v>
                </c:pt>
                <c:pt idx="37424">
                  <c:v>43711.09375</c:v>
                </c:pt>
                <c:pt idx="37425">
                  <c:v>43711.114583333401</c:v>
                </c:pt>
                <c:pt idx="37426">
                  <c:v>43711.135416666599</c:v>
                </c:pt>
                <c:pt idx="37427">
                  <c:v>43711.15625</c:v>
                </c:pt>
                <c:pt idx="37428">
                  <c:v>43711.177083333401</c:v>
                </c:pt>
                <c:pt idx="37429">
                  <c:v>43711.197916666599</c:v>
                </c:pt>
                <c:pt idx="37430">
                  <c:v>43711.21875</c:v>
                </c:pt>
                <c:pt idx="37431">
                  <c:v>43711.239583333401</c:v>
                </c:pt>
                <c:pt idx="37432">
                  <c:v>43711.260416666599</c:v>
                </c:pt>
                <c:pt idx="37433">
                  <c:v>43711.28125</c:v>
                </c:pt>
                <c:pt idx="37434">
                  <c:v>43711.302083333401</c:v>
                </c:pt>
                <c:pt idx="37435">
                  <c:v>43711.322916666599</c:v>
                </c:pt>
                <c:pt idx="37436">
                  <c:v>43711.34375</c:v>
                </c:pt>
                <c:pt idx="37437">
                  <c:v>43711.364583333401</c:v>
                </c:pt>
                <c:pt idx="37438">
                  <c:v>43711.385416666599</c:v>
                </c:pt>
                <c:pt idx="37439">
                  <c:v>43711.40625</c:v>
                </c:pt>
                <c:pt idx="37440">
                  <c:v>43711.427083333401</c:v>
                </c:pt>
                <c:pt idx="37441">
                  <c:v>43711.447916666599</c:v>
                </c:pt>
                <c:pt idx="37442">
                  <c:v>43711.46875</c:v>
                </c:pt>
                <c:pt idx="37443">
                  <c:v>43711.489583333401</c:v>
                </c:pt>
                <c:pt idx="37444">
                  <c:v>43711.510416666599</c:v>
                </c:pt>
                <c:pt idx="37445">
                  <c:v>43711.53125</c:v>
                </c:pt>
                <c:pt idx="37446">
                  <c:v>43711.552083333401</c:v>
                </c:pt>
                <c:pt idx="37447">
                  <c:v>43711.572916666599</c:v>
                </c:pt>
                <c:pt idx="37448">
                  <c:v>43711.59375</c:v>
                </c:pt>
                <c:pt idx="37449">
                  <c:v>43711.614583333401</c:v>
                </c:pt>
                <c:pt idx="37450">
                  <c:v>43711.635416666599</c:v>
                </c:pt>
                <c:pt idx="37451">
                  <c:v>43711.65625</c:v>
                </c:pt>
                <c:pt idx="37452">
                  <c:v>43711.677083333401</c:v>
                </c:pt>
                <c:pt idx="37453">
                  <c:v>43711.697916666599</c:v>
                </c:pt>
                <c:pt idx="37454">
                  <c:v>43711.71875</c:v>
                </c:pt>
                <c:pt idx="37455">
                  <c:v>43711.739583333401</c:v>
                </c:pt>
                <c:pt idx="37456">
                  <c:v>43711.760416666599</c:v>
                </c:pt>
                <c:pt idx="37457">
                  <c:v>43711.78125</c:v>
                </c:pt>
                <c:pt idx="37458">
                  <c:v>43711.802083333401</c:v>
                </c:pt>
                <c:pt idx="37459">
                  <c:v>43711.822916666599</c:v>
                </c:pt>
                <c:pt idx="37460">
                  <c:v>43711.84375</c:v>
                </c:pt>
                <c:pt idx="37461">
                  <c:v>43711.864583333401</c:v>
                </c:pt>
                <c:pt idx="37462">
                  <c:v>43711.885416666599</c:v>
                </c:pt>
                <c:pt idx="37463">
                  <c:v>43711.90625</c:v>
                </c:pt>
                <c:pt idx="37464">
                  <c:v>43711.927083333401</c:v>
                </c:pt>
                <c:pt idx="37465">
                  <c:v>43711.947916666599</c:v>
                </c:pt>
                <c:pt idx="37466">
                  <c:v>43711.96875</c:v>
                </c:pt>
                <c:pt idx="37467">
                  <c:v>43711.989583333401</c:v>
                </c:pt>
                <c:pt idx="37468">
                  <c:v>43712.010416666599</c:v>
                </c:pt>
                <c:pt idx="37469">
                  <c:v>43712.03125</c:v>
                </c:pt>
                <c:pt idx="37470">
                  <c:v>43712.052083333401</c:v>
                </c:pt>
                <c:pt idx="37471">
                  <c:v>43712.072916666599</c:v>
                </c:pt>
                <c:pt idx="37472">
                  <c:v>43712.09375</c:v>
                </c:pt>
                <c:pt idx="37473">
                  <c:v>43712.114583333401</c:v>
                </c:pt>
                <c:pt idx="37474">
                  <c:v>43712.135416666599</c:v>
                </c:pt>
                <c:pt idx="37475">
                  <c:v>43712.15625</c:v>
                </c:pt>
                <c:pt idx="37476">
                  <c:v>43712.177083333401</c:v>
                </c:pt>
                <c:pt idx="37477">
                  <c:v>43712.197916666599</c:v>
                </c:pt>
                <c:pt idx="37478">
                  <c:v>43712.21875</c:v>
                </c:pt>
                <c:pt idx="37479">
                  <c:v>43712.239583333401</c:v>
                </c:pt>
                <c:pt idx="37480">
                  <c:v>43712.260416666599</c:v>
                </c:pt>
                <c:pt idx="37481">
                  <c:v>43712.28125</c:v>
                </c:pt>
                <c:pt idx="37482">
                  <c:v>43712.302083333401</c:v>
                </c:pt>
                <c:pt idx="37483">
                  <c:v>43712.322916666599</c:v>
                </c:pt>
                <c:pt idx="37484">
                  <c:v>43712.34375</c:v>
                </c:pt>
                <c:pt idx="37485">
                  <c:v>43712.364583333401</c:v>
                </c:pt>
                <c:pt idx="37486">
                  <c:v>43712.385416666599</c:v>
                </c:pt>
                <c:pt idx="37487">
                  <c:v>43712.40625</c:v>
                </c:pt>
                <c:pt idx="37488">
                  <c:v>43712.427083333401</c:v>
                </c:pt>
                <c:pt idx="37489">
                  <c:v>43712.447916666599</c:v>
                </c:pt>
                <c:pt idx="37490">
                  <c:v>43712.46875</c:v>
                </c:pt>
                <c:pt idx="37491">
                  <c:v>43712.489583333401</c:v>
                </c:pt>
                <c:pt idx="37492">
                  <c:v>43712.510416666599</c:v>
                </c:pt>
                <c:pt idx="37493">
                  <c:v>43712.53125</c:v>
                </c:pt>
                <c:pt idx="37494">
                  <c:v>43712.552083333401</c:v>
                </c:pt>
                <c:pt idx="37495">
                  <c:v>43712.572916666599</c:v>
                </c:pt>
                <c:pt idx="37496">
                  <c:v>43712.59375</c:v>
                </c:pt>
                <c:pt idx="37497">
                  <c:v>43712.614583333401</c:v>
                </c:pt>
                <c:pt idx="37498">
                  <c:v>43712.635416666599</c:v>
                </c:pt>
                <c:pt idx="37499">
                  <c:v>43712.65625</c:v>
                </c:pt>
                <c:pt idx="37500">
                  <c:v>43712.677083333401</c:v>
                </c:pt>
                <c:pt idx="37501">
                  <c:v>43712.697916666599</c:v>
                </c:pt>
                <c:pt idx="37502">
                  <c:v>43712.71875</c:v>
                </c:pt>
                <c:pt idx="37503">
                  <c:v>43712.739583333401</c:v>
                </c:pt>
                <c:pt idx="37504">
                  <c:v>43712.760416666599</c:v>
                </c:pt>
                <c:pt idx="37505">
                  <c:v>43712.78125</c:v>
                </c:pt>
                <c:pt idx="37506">
                  <c:v>43712.802083333401</c:v>
                </c:pt>
                <c:pt idx="37507">
                  <c:v>43712.822916666599</c:v>
                </c:pt>
                <c:pt idx="37508">
                  <c:v>43712.84375</c:v>
                </c:pt>
                <c:pt idx="37509">
                  <c:v>43712.864583333401</c:v>
                </c:pt>
                <c:pt idx="37510">
                  <c:v>43712.885416666599</c:v>
                </c:pt>
                <c:pt idx="37511">
                  <c:v>43712.90625</c:v>
                </c:pt>
                <c:pt idx="37512">
                  <c:v>43712.927083333401</c:v>
                </c:pt>
                <c:pt idx="37513">
                  <c:v>43712.947916666599</c:v>
                </c:pt>
                <c:pt idx="37514">
                  <c:v>43712.96875</c:v>
                </c:pt>
                <c:pt idx="37515">
                  <c:v>43712.989583333401</c:v>
                </c:pt>
                <c:pt idx="37516">
                  <c:v>43713.010416666599</c:v>
                </c:pt>
                <c:pt idx="37517">
                  <c:v>43713.03125</c:v>
                </c:pt>
                <c:pt idx="37518">
                  <c:v>43713.052083333401</c:v>
                </c:pt>
                <c:pt idx="37519">
                  <c:v>43713.072916666599</c:v>
                </c:pt>
                <c:pt idx="37520">
                  <c:v>43713.09375</c:v>
                </c:pt>
                <c:pt idx="37521">
                  <c:v>43713.114583333401</c:v>
                </c:pt>
                <c:pt idx="37522">
                  <c:v>43713.135416666599</c:v>
                </c:pt>
                <c:pt idx="37523">
                  <c:v>43713.15625</c:v>
                </c:pt>
                <c:pt idx="37524">
                  <c:v>43713.177083333401</c:v>
                </c:pt>
                <c:pt idx="37525">
                  <c:v>43713.197916666599</c:v>
                </c:pt>
                <c:pt idx="37526">
                  <c:v>43713.21875</c:v>
                </c:pt>
                <c:pt idx="37527">
                  <c:v>43713.239583333401</c:v>
                </c:pt>
                <c:pt idx="37528">
                  <c:v>43713.260416666599</c:v>
                </c:pt>
                <c:pt idx="37529">
                  <c:v>43713.28125</c:v>
                </c:pt>
                <c:pt idx="37530">
                  <c:v>43713.302083333401</c:v>
                </c:pt>
                <c:pt idx="37531">
                  <c:v>43713.322916666599</c:v>
                </c:pt>
                <c:pt idx="37532">
                  <c:v>43713.34375</c:v>
                </c:pt>
                <c:pt idx="37533">
                  <c:v>43713.364583333401</c:v>
                </c:pt>
                <c:pt idx="37534">
                  <c:v>43713.385416666599</c:v>
                </c:pt>
                <c:pt idx="37535">
                  <c:v>43713.40625</c:v>
                </c:pt>
                <c:pt idx="37536">
                  <c:v>43713.427083333401</c:v>
                </c:pt>
                <c:pt idx="37537">
                  <c:v>43713.447916666599</c:v>
                </c:pt>
                <c:pt idx="37538">
                  <c:v>43713.46875</c:v>
                </c:pt>
                <c:pt idx="37539">
                  <c:v>43713.489583333401</c:v>
                </c:pt>
                <c:pt idx="37540">
                  <c:v>43713.510416666599</c:v>
                </c:pt>
                <c:pt idx="37541">
                  <c:v>43713.53125</c:v>
                </c:pt>
                <c:pt idx="37542">
                  <c:v>43713.552083333401</c:v>
                </c:pt>
                <c:pt idx="37543">
                  <c:v>43713.572916666599</c:v>
                </c:pt>
                <c:pt idx="37544">
                  <c:v>43713.59375</c:v>
                </c:pt>
                <c:pt idx="37545">
                  <c:v>43713.614583333401</c:v>
                </c:pt>
                <c:pt idx="37546">
                  <c:v>43713.635416666599</c:v>
                </c:pt>
                <c:pt idx="37547">
                  <c:v>43713.65625</c:v>
                </c:pt>
                <c:pt idx="37548">
                  <c:v>43713.677083333401</c:v>
                </c:pt>
                <c:pt idx="37549">
                  <c:v>43713.697916666599</c:v>
                </c:pt>
                <c:pt idx="37550">
                  <c:v>43713.71875</c:v>
                </c:pt>
                <c:pt idx="37551">
                  <c:v>43713.739583333401</c:v>
                </c:pt>
                <c:pt idx="37552">
                  <c:v>43713.760416666599</c:v>
                </c:pt>
                <c:pt idx="37553">
                  <c:v>43713.78125</c:v>
                </c:pt>
                <c:pt idx="37554">
                  <c:v>43713.802083333401</c:v>
                </c:pt>
                <c:pt idx="37555">
                  <c:v>43713.822916666599</c:v>
                </c:pt>
                <c:pt idx="37556">
                  <c:v>43713.84375</c:v>
                </c:pt>
                <c:pt idx="37557">
                  <c:v>43713.864583333401</c:v>
                </c:pt>
                <c:pt idx="37558">
                  <c:v>43713.885416666599</c:v>
                </c:pt>
                <c:pt idx="37559">
                  <c:v>43713.90625</c:v>
                </c:pt>
                <c:pt idx="37560">
                  <c:v>43713.927083333401</c:v>
                </c:pt>
                <c:pt idx="37561">
                  <c:v>43713.947916666599</c:v>
                </c:pt>
                <c:pt idx="37562">
                  <c:v>43713.96875</c:v>
                </c:pt>
                <c:pt idx="37563">
                  <c:v>43713.989583333401</c:v>
                </c:pt>
                <c:pt idx="37564">
                  <c:v>43714.010416666599</c:v>
                </c:pt>
                <c:pt idx="37565">
                  <c:v>43714.03125</c:v>
                </c:pt>
                <c:pt idx="37566">
                  <c:v>43714.052083333401</c:v>
                </c:pt>
                <c:pt idx="37567">
                  <c:v>43714.072916666599</c:v>
                </c:pt>
                <c:pt idx="37568">
                  <c:v>43714.09375</c:v>
                </c:pt>
                <c:pt idx="37569">
                  <c:v>43714.114583333401</c:v>
                </c:pt>
                <c:pt idx="37570">
                  <c:v>43714.135416666599</c:v>
                </c:pt>
                <c:pt idx="37571">
                  <c:v>43714.15625</c:v>
                </c:pt>
                <c:pt idx="37572">
                  <c:v>43714.177083333401</c:v>
                </c:pt>
                <c:pt idx="37573">
                  <c:v>43714.197916666599</c:v>
                </c:pt>
                <c:pt idx="37574">
                  <c:v>43714.21875</c:v>
                </c:pt>
                <c:pt idx="37575">
                  <c:v>43714.239583333401</c:v>
                </c:pt>
                <c:pt idx="37576">
                  <c:v>43714.260416666599</c:v>
                </c:pt>
                <c:pt idx="37577">
                  <c:v>43714.28125</c:v>
                </c:pt>
                <c:pt idx="37578">
                  <c:v>43714.302083333401</c:v>
                </c:pt>
                <c:pt idx="37579">
                  <c:v>43714.322916666599</c:v>
                </c:pt>
                <c:pt idx="37580">
                  <c:v>43714.34375</c:v>
                </c:pt>
                <c:pt idx="37581">
                  <c:v>43714.364583333401</c:v>
                </c:pt>
                <c:pt idx="37582">
                  <c:v>43714.385416666599</c:v>
                </c:pt>
                <c:pt idx="37583">
                  <c:v>43714.40625</c:v>
                </c:pt>
                <c:pt idx="37584">
                  <c:v>43714.427083333401</c:v>
                </c:pt>
                <c:pt idx="37585">
                  <c:v>43714.447916666599</c:v>
                </c:pt>
                <c:pt idx="37586">
                  <c:v>43714.46875</c:v>
                </c:pt>
                <c:pt idx="37587">
                  <c:v>43714.489583333401</c:v>
                </c:pt>
                <c:pt idx="37588">
                  <c:v>43714.510416666599</c:v>
                </c:pt>
                <c:pt idx="37589">
                  <c:v>43714.53125</c:v>
                </c:pt>
                <c:pt idx="37590">
                  <c:v>43714.552083333401</c:v>
                </c:pt>
                <c:pt idx="37591">
                  <c:v>43714.572916666599</c:v>
                </c:pt>
                <c:pt idx="37592">
                  <c:v>43714.59375</c:v>
                </c:pt>
                <c:pt idx="37593">
                  <c:v>43714.614583333401</c:v>
                </c:pt>
                <c:pt idx="37594">
                  <c:v>43714.635416666599</c:v>
                </c:pt>
                <c:pt idx="37595">
                  <c:v>43714.65625</c:v>
                </c:pt>
                <c:pt idx="37596">
                  <c:v>43714.677083333401</c:v>
                </c:pt>
                <c:pt idx="37597">
                  <c:v>43714.697916666599</c:v>
                </c:pt>
                <c:pt idx="37598">
                  <c:v>43714.71875</c:v>
                </c:pt>
                <c:pt idx="37599">
                  <c:v>43714.739583333401</c:v>
                </c:pt>
                <c:pt idx="37600">
                  <c:v>43714.760416666599</c:v>
                </c:pt>
                <c:pt idx="37601">
                  <c:v>43714.78125</c:v>
                </c:pt>
                <c:pt idx="37602">
                  <c:v>43714.802083333401</c:v>
                </c:pt>
                <c:pt idx="37603">
                  <c:v>43714.822916666599</c:v>
                </c:pt>
                <c:pt idx="37604">
                  <c:v>43714.84375</c:v>
                </c:pt>
                <c:pt idx="37605">
                  <c:v>43714.864583333401</c:v>
                </c:pt>
                <c:pt idx="37606">
                  <c:v>43714.885416666599</c:v>
                </c:pt>
                <c:pt idx="37607">
                  <c:v>43714.90625</c:v>
                </c:pt>
                <c:pt idx="37608">
                  <c:v>43714.927083333401</c:v>
                </c:pt>
                <c:pt idx="37609">
                  <c:v>43714.947916666599</c:v>
                </c:pt>
                <c:pt idx="37610">
                  <c:v>43714.96875</c:v>
                </c:pt>
                <c:pt idx="37611">
                  <c:v>43714.989583333401</c:v>
                </c:pt>
                <c:pt idx="37612">
                  <c:v>43715.010416666599</c:v>
                </c:pt>
                <c:pt idx="37613">
                  <c:v>43715.03125</c:v>
                </c:pt>
                <c:pt idx="37614">
                  <c:v>43715.052083333401</c:v>
                </c:pt>
                <c:pt idx="37615">
                  <c:v>43715.072916666599</c:v>
                </c:pt>
                <c:pt idx="37616">
                  <c:v>43715.09375</c:v>
                </c:pt>
                <c:pt idx="37617">
                  <c:v>43715.114583333401</c:v>
                </c:pt>
                <c:pt idx="37618">
                  <c:v>43715.135416666599</c:v>
                </c:pt>
                <c:pt idx="37619">
                  <c:v>43715.15625</c:v>
                </c:pt>
                <c:pt idx="37620">
                  <c:v>43715.177083333401</c:v>
                </c:pt>
                <c:pt idx="37621">
                  <c:v>43715.197916666599</c:v>
                </c:pt>
                <c:pt idx="37622">
                  <c:v>43715.21875</c:v>
                </c:pt>
                <c:pt idx="37623">
                  <c:v>43715.239583333401</c:v>
                </c:pt>
                <c:pt idx="37624">
                  <c:v>43715.260416666599</c:v>
                </c:pt>
                <c:pt idx="37625">
                  <c:v>43715.28125</c:v>
                </c:pt>
                <c:pt idx="37626">
                  <c:v>43715.302083333401</c:v>
                </c:pt>
                <c:pt idx="37627">
                  <c:v>43715.322916666599</c:v>
                </c:pt>
                <c:pt idx="37628">
                  <c:v>43715.34375</c:v>
                </c:pt>
                <c:pt idx="37629">
                  <c:v>43715.364583333401</c:v>
                </c:pt>
                <c:pt idx="37630">
                  <c:v>43715.385416666599</c:v>
                </c:pt>
                <c:pt idx="37631">
                  <c:v>43715.40625</c:v>
                </c:pt>
                <c:pt idx="37632">
                  <c:v>43715.427083333401</c:v>
                </c:pt>
                <c:pt idx="37633">
                  <c:v>43715.447916666599</c:v>
                </c:pt>
                <c:pt idx="37634">
                  <c:v>43715.46875</c:v>
                </c:pt>
                <c:pt idx="37635">
                  <c:v>43715.489583333401</c:v>
                </c:pt>
                <c:pt idx="37636">
                  <c:v>43715.510416666599</c:v>
                </c:pt>
                <c:pt idx="37637">
                  <c:v>43715.53125</c:v>
                </c:pt>
                <c:pt idx="37638">
                  <c:v>43715.552083333401</c:v>
                </c:pt>
                <c:pt idx="37639">
                  <c:v>43715.572916666599</c:v>
                </c:pt>
                <c:pt idx="37640">
                  <c:v>43715.59375</c:v>
                </c:pt>
                <c:pt idx="37641">
                  <c:v>43715.614583333401</c:v>
                </c:pt>
                <c:pt idx="37642">
                  <c:v>43715.635416666599</c:v>
                </c:pt>
                <c:pt idx="37643">
                  <c:v>43715.65625</c:v>
                </c:pt>
                <c:pt idx="37644">
                  <c:v>43715.677083333401</c:v>
                </c:pt>
                <c:pt idx="37645">
                  <c:v>43715.697916666599</c:v>
                </c:pt>
                <c:pt idx="37646">
                  <c:v>43715.71875</c:v>
                </c:pt>
                <c:pt idx="37647">
                  <c:v>43715.739583333401</c:v>
                </c:pt>
                <c:pt idx="37648">
                  <c:v>43715.760416666599</c:v>
                </c:pt>
                <c:pt idx="37649">
                  <c:v>43715.78125</c:v>
                </c:pt>
                <c:pt idx="37650">
                  <c:v>43715.802083333401</c:v>
                </c:pt>
                <c:pt idx="37651">
                  <c:v>43715.822916666599</c:v>
                </c:pt>
                <c:pt idx="37652">
                  <c:v>43715.84375</c:v>
                </c:pt>
                <c:pt idx="37653">
                  <c:v>43715.864583333401</c:v>
                </c:pt>
                <c:pt idx="37654">
                  <c:v>43715.885416666599</c:v>
                </c:pt>
                <c:pt idx="37655">
                  <c:v>43715.90625</c:v>
                </c:pt>
                <c:pt idx="37656">
                  <c:v>43715.927083333401</c:v>
                </c:pt>
                <c:pt idx="37657">
                  <c:v>43715.947916666599</c:v>
                </c:pt>
                <c:pt idx="37658">
                  <c:v>43715.96875</c:v>
                </c:pt>
                <c:pt idx="37659">
                  <c:v>43715.989583333401</c:v>
                </c:pt>
                <c:pt idx="37660">
                  <c:v>43716.010416666599</c:v>
                </c:pt>
                <c:pt idx="37661">
                  <c:v>43716.03125</c:v>
                </c:pt>
                <c:pt idx="37662">
                  <c:v>43716.052083333401</c:v>
                </c:pt>
                <c:pt idx="37663">
                  <c:v>43716.072916666599</c:v>
                </c:pt>
                <c:pt idx="37664">
                  <c:v>43716.09375</c:v>
                </c:pt>
                <c:pt idx="37665">
                  <c:v>43716.114583333401</c:v>
                </c:pt>
                <c:pt idx="37666">
                  <c:v>43716.135416666599</c:v>
                </c:pt>
                <c:pt idx="37667">
                  <c:v>43716.15625</c:v>
                </c:pt>
                <c:pt idx="37668">
                  <c:v>43716.177083333401</c:v>
                </c:pt>
                <c:pt idx="37669">
                  <c:v>43716.197916666599</c:v>
                </c:pt>
                <c:pt idx="37670">
                  <c:v>43716.21875</c:v>
                </c:pt>
                <c:pt idx="37671">
                  <c:v>43716.239583333401</c:v>
                </c:pt>
                <c:pt idx="37672">
                  <c:v>43716.260416666599</c:v>
                </c:pt>
                <c:pt idx="37673">
                  <c:v>43716.28125</c:v>
                </c:pt>
                <c:pt idx="37674">
                  <c:v>43716.302083333401</c:v>
                </c:pt>
                <c:pt idx="37675">
                  <c:v>43716.322916666599</c:v>
                </c:pt>
                <c:pt idx="37676">
                  <c:v>43716.34375</c:v>
                </c:pt>
                <c:pt idx="37677">
                  <c:v>43716.364583333401</c:v>
                </c:pt>
                <c:pt idx="37678">
                  <c:v>43716.385416666599</c:v>
                </c:pt>
                <c:pt idx="37679">
                  <c:v>43716.40625</c:v>
                </c:pt>
                <c:pt idx="37680">
                  <c:v>43716.427083333401</c:v>
                </c:pt>
                <c:pt idx="37681">
                  <c:v>43716.447916666599</c:v>
                </c:pt>
                <c:pt idx="37682">
                  <c:v>43716.46875</c:v>
                </c:pt>
                <c:pt idx="37683">
                  <c:v>43716.489583333401</c:v>
                </c:pt>
                <c:pt idx="37684">
                  <c:v>43716.510416666599</c:v>
                </c:pt>
                <c:pt idx="37685">
                  <c:v>43716.53125</c:v>
                </c:pt>
                <c:pt idx="37686">
                  <c:v>43716.552083333401</c:v>
                </c:pt>
                <c:pt idx="37687">
                  <c:v>43716.572916666599</c:v>
                </c:pt>
                <c:pt idx="37688">
                  <c:v>43716.59375</c:v>
                </c:pt>
                <c:pt idx="37689">
                  <c:v>43716.614583333401</c:v>
                </c:pt>
                <c:pt idx="37690">
                  <c:v>43716.635416666599</c:v>
                </c:pt>
                <c:pt idx="37691">
                  <c:v>43716.65625</c:v>
                </c:pt>
                <c:pt idx="37692">
                  <c:v>43716.677083333401</c:v>
                </c:pt>
                <c:pt idx="37693">
                  <c:v>43716.697916666599</c:v>
                </c:pt>
                <c:pt idx="37694">
                  <c:v>43716.71875</c:v>
                </c:pt>
                <c:pt idx="37695">
                  <c:v>43716.739583333401</c:v>
                </c:pt>
                <c:pt idx="37696">
                  <c:v>43716.760416666599</c:v>
                </c:pt>
                <c:pt idx="37697">
                  <c:v>43716.78125</c:v>
                </c:pt>
                <c:pt idx="37698">
                  <c:v>43716.802083333401</c:v>
                </c:pt>
                <c:pt idx="37699">
                  <c:v>43716.822916666599</c:v>
                </c:pt>
                <c:pt idx="37700">
                  <c:v>43716.84375</c:v>
                </c:pt>
                <c:pt idx="37701">
                  <c:v>43716.864583333401</c:v>
                </c:pt>
                <c:pt idx="37702">
                  <c:v>43716.885416666599</c:v>
                </c:pt>
                <c:pt idx="37703">
                  <c:v>43716.90625</c:v>
                </c:pt>
                <c:pt idx="37704">
                  <c:v>43716.927083333401</c:v>
                </c:pt>
                <c:pt idx="37705">
                  <c:v>43716.947916666599</c:v>
                </c:pt>
                <c:pt idx="37706">
                  <c:v>43716.96875</c:v>
                </c:pt>
                <c:pt idx="37707">
                  <c:v>43716.989583333401</c:v>
                </c:pt>
                <c:pt idx="37708">
                  <c:v>43717.010416666599</c:v>
                </c:pt>
                <c:pt idx="37709">
                  <c:v>43717.03125</c:v>
                </c:pt>
                <c:pt idx="37710">
                  <c:v>43717.052083333401</c:v>
                </c:pt>
                <c:pt idx="37711">
                  <c:v>43717.072916666599</c:v>
                </c:pt>
                <c:pt idx="37712">
                  <c:v>43717.09375</c:v>
                </c:pt>
                <c:pt idx="37713">
                  <c:v>43717.114583333401</c:v>
                </c:pt>
                <c:pt idx="37714">
                  <c:v>43717.135416666599</c:v>
                </c:pt>
                <c:pt idx="37715">
                  <c:v>43717.15625</c:v>
                </c:pt>
                <c:pt idx="37716">
                  <c:v>43717.177083333401</c:v>
                </c:pt>
                <c:pt idx="37717">
                  <c:v>43717.197916666599</c:v>
                </c:pt>
                <c:pt idx="37718">
                  <c:v>43717.21875</c:v>
                </c:pt>
                <c:pt idx="37719">
                  <c:v>43717.239583333401</c:v>
                </c:pt>
                <c:pt idx="37720">
                  <c:v>43717.260416666599</c:v>
                </c:pt>
                <c:pt idx="37721">
                  <c:v>43717.28125</c:v>
                </c:pt>
                <c:pt idx="37722">
                  <c:v>43717.302083333401</c:v>
                </c:pt>
                <c:pt idx="37723">
                  <c:v>43717.322916666599</c:v>
                </c:pt>
                <c:pt idx="37724">
                  <c:v>43717.34375</c:v>
                </c:pt>
                <c:pt idx="37725">
                  <c:v>43717.364583333401</c:v>
                </c:pt>
                <c:pt idx="37726">
                  <c:v>43717.385416666599</c:v>
                </c:pt>
                <c:pt idx="37727">
                  <c:v>43717.40625</c:v>
                </c:pt>
                <c:pt idx="37728">
                  <c:v>43717.427083333401</c:v>
                </c:pt>
                <c:pt idx="37729">
                  <c:v>43717.447916666599</c:v>
                </c:pt>
                <c:pt idx="37730">
                  <c:v>43717.46875</c:v>
                </c:pt>
                <c:pt idx="37731">
                  <c:v>43717.489583333401</c:v>
                </c:pt>
                <c:pt idx="37732">
                  <c:v>43717.510416666599</c:v>
                </c:pt>
                <c:pt idx="37733">
                  <c:v>43717.53125</c:v>
                </c:pt>
                <c:pt idx="37734">
                  <c:v>43717.552083333401</c:v>
                </c:pt>
                <c:pt idx="37735">
                  <c:v>43717.572916666599</c:v>
                </c:pt>
                <c:pt idx="37736">
                  <c:v>43717.59375</c:v>
                </c:pt>
                <c:pt idx="37737">
                  <c:v>43717.614583333401</c:v>
                </c:pt>
                <c:pt idx="37738">
                  <c:v>43717.635416666599</c:v>
                </c:pt>
                <c:pt idx="37739">
                  <c:v>43717.65625</c:v>
                </c:pt>
                <c:pt idx="37740">
                  <c:v>43717.677083333401</c:v>
                </c:pt>
                <c:pt idx="37741">
                  <c:v>43717.697916666599</c:v>
                </c:pt>
                <c:pt idx="37742">
                  <c:v>43717.71875</c:v>
                </c:pt>
                <c:pt idx="37743">
                  <c:v>43717.739583333401</c:v>
                </c:pt>
                <c:pt idx="37744">
                  <c:v>43717.760416666599</c:v>
                </c:pt>
                <c:pt idx="37745">
                  <c:v>43717.78125</c:v>
                </c:pt>
                <c:pt idx="37746">
                  <c:v>43717.802083333401</c:v>
                </c:pt>
                <c:pt idx="37747">
                  <c:v>43717.822916666599</c:v>
                </c:pt>
                <c:pt idx="37748">
                  <c:v>43717.84375</c:v>
                </c:pt>
                <c:pt idx="37749">
                  <c:v>43717.864583333401</c:v>
                </c:pt>
                <c:pt idx="37750">
                  <c:v>43717.885416666599</c:v>
                </c:pt>
                <c:pt idx="37751">
                  <c:v>43717.90625</c:v>
                </c:pt>
                <c:pt idx="37752">
                  <c:v>43717.927083333401</c:v>
                </c:pt>
                <c:pt idx="37753">
                  <c:v>43717.947916666599</c:v>
                </c:pt>
                <c:pt idx="37754">
                  <c:v>43717.96875</c:v>
                </c:pt>
                <c:pt idx="37755">
                  <c:v>43717.989583333401</c:v>
                </c:pt>
                <c:pt idx="37756">
                  <c:v>43718.010416666599</c:v>
                </c:pt>
                <c:pt idx="37757">
                  <c:v>43718.03125</c:v>
                </c:pt>
                <c:pt idx="37758">
                  <c:v>43718.052083333401</c:v>
                </c:pt>
                <c:pt idx="37759">
                  <c:v>43718.072916666599</c:v>
                </c:pt>
                <c:pt idx="37760">
                  <c:v>43718.09375</c:v>
                </c:pt>
                <c:pt idx="37761">
                  <c:v>43718.114583333401</c:v>
                </c:pt>
                <c:pt idx="37762">
                  <c:v>43718.135416666599</c:v>
                </c:pt>
                <c:pt idx="37763">
                  <c:v>43718.15625</c:v>
                </c:pt>
                <c:pt idx="37764">
                  <c:v>43718.177083333401</c:v>
                </c:pt>
                <c:pt idx="37765">
                  <c:v>43718.197916666599</c:v>
                </c:pt>
                <c:pt idx="37766">
                  <c:v>43718.21875</c:v>
                </c:pt>
                <c:pt idx="37767">
                  <c:v>43718.239583333401</c:v>
                </c:pt>
                <c:pt idx="37768">
                  <c:v>43718.260416666599</c:v>
                </c:pt>
                <c:pt idx="37769">
                  <c:v>43718.28125</c:v>
                </c:pt>
                <c:pt idx="37770">
                  <c:v>43718.302083333401</c:v>
                </c:pt>
                <c:pt idx="37771">
                  <c:v>43718.322916666599</c:v>
                </c:pt>
                <c:pt idx="37772">
                  <c:v>43718.34375</c:v>
                </c:pt>
                <c:pt idx="37773">
                  <c:v>43718.364583333401</c:v>
                </c:pt>
                <c:pt idx="37774">
                  <c:v>43718.385416666599</c:v>
                </c:pt>
                <c:pt idx="37775">
                  <c:v>43718.40625</c:v>
                </c:pt>
                <c:pt idx="37776">
                  <c:v>43718.427083333401</c:v>
                </c:pt>
                <c:pt idx="37777">
                  <c:v>43718.447916666599</c:v>
                </c:pt>
                <c:pt idx="37778">
                  <c:v>43718.46875</c:v>
                </c:pt>
                <c:pt idx="37779">
                  <c:v>43718.489583333401</c:v>
                </c:pt>
                <c:pt idx="37780">
                  <c:v>43718.510416666599</c:v>
                </c:pt>
                <c:pt idx="37781">
                  <c:v>43718.53125</c:v>
                </c:pt>
                <c:pt idx="37782">
                  <c:v>43718.552083333401</c:v>
                </c:pt>
                <c:pt idx="37783">
                  <c:v>43718.572916666599</c:v>
                </c:pt>
                <c:pt idx="37784">
                  <c:v>43718.59375</c:v>
                </c:pt>
                <c:pt idx="37785">
                  <c:v>43718.614583333401</c:v>
                </c:pt>
                <c:pt idx="37786">
                  <c:v>43718.635416666599</c:v>
                </c:pt>
                <c:pt idx="37787">
                  <c:v>43718.65625</c:v>
                </c:pt>
                <c:pt idx="37788">
                  <c:v>43718.677083333401</c:v>
                </c:pt>
                <c:pt idx="37789">
                  <c:v>43718.697916666599</c:v>
                </c:pt>
                <c:pt idx="37790">
                  <c:v>43718.71875</c:v>
                </c:pt>
                <c:pt idx="37791">
                  <c:v>43718.739583333401</c:v>
                </c:pt>
                <c:pt idx="37792">
                  <c:v>43718.760416666599</c:v>
                </c:pt>
                <c:pt idx="37793">
                  <c:v>43718.78125</c:v>
                </c:pt>
                <c:pt idx="37794">
                  <c:v>43718.802083333401</c:v>
                </c:pt>
                <c:pt idx="37795">
                  <c:v>43718.822916666599</c:v>
                </c:pt>
                <c:pt idx="37796">
                  <c:v>43718.84375</c:v>
                </c:pt>
                <c:pt idx="37797">
                  <c:v>43718.864583333401</c:v>
                </c:pt>
                <c:pt idx="37798">
                  <c:v>43718.885416666599</c:v>
                </c:pt>
                <c:pt idx="37799">
                  <c:v>43718.90625</c:v>
                </c:pt>
                <c:pt idx="37800">
                  <c:v>43718.927083333401</c:v>
                </c:pt>
                <c:pt idx="37801">
                  <c:v>43718.947916666599</c:v>
                </c:pt>
                <c:pt idx="37802">
                  <c:v>43718.96875</c:v>
                </c:pt>
                <c:pt idx="37803">
                  <c:v>43718.989583333401</c:v>
                </c:pt>
                <c:pt idx="37804">
                  <c:v>43719.010416666599</c:v>
                </c:pt>
                <c:pt idx="37805">
                  <c:v>43719.03125</c:v>
                </c:pt>
                <c:pt idx="37806">
                  <c:v>43719.052083333401</c:v>
                </c:pt>
                <c:pt idx="37807">
                  <c:v>43719.072916666599</c:v>
                </c:pt>
                <c:pt idx="37808">
                  <c:v>43719.09375</c:v>
                </c:pt>
                <c:pt idx="37809">
                  <c:v>43719.114583333401</c:v>
                </c:pt>
                <c:pt idx="37810">
                  <c:v>43719.135416666599</c:v>
                </c:pt>
                <c:pt idx="37811">
                  <c:v>43719.15625</c:v>
                </c:pt>
                <c:pt idx="37812">
                  <c:v>43719.177083333401</c:v>
                </c:pt>
                <c:pt idx="37813">
                  <c:v>43719.197916666599</c:v>
                </c:pt>
                <c:pt idx="37814">
                  <c:v>43719.21875</c:v>
                </c:pt>
                <c:pt idx="37815">
                  <c:v>43719.239583333401</c:v>
                </c:pt>
                <c:pt idx="37816">
                  <c:v>43719.260416666599</c:v>
                </c:pt>
                <c:pt idx="37817">
                  <c:v>43719.28125</c:v>
                </c:pt>
                <c:pt idx="37818">
                  <c:v>43719.302083333401</c:v>
                </c:pt>
                <c:pt idx="37819">
                  <c:v>43719.322916666599</c:v>
                </c:pt>
                <c:pt idx="37820">
                  <c:v>43719.34375</c:v>
                </c:pt>
                <c:pt idx="37821">
                  <c:v>43719.364583333401</c:v>
                </c:pt>
                <c:pt idx="37822">
                  <c:v>43719.385416666599</c:v>
                </c:pt>
                <c:pt idx="37823">
                  <c:v>43719.40625</c:v>
                </c:pt>
                <c:pt idx="37824">
                  <c:v>43719.427083333401</c:v>
                </c:pt>
                <c:pt idx="37825">
                  <c:v>43719.447916666599</c:v>
                </c:pt>
                <c:pt idx="37826">
                  <c:v>43719.46875</c:v>
                </c:pt>
                <c:pt idx="37827">
                  <c:v>43719.489583333401</c:v>
                </c:pt>
                <c:pt idx="37828">
                  <c:v>43719.510416666599</c:v>
                </c:pt>
                <c:pt idx="37829">
                  <c:v>43719.53125</c:v>
                </c:pt>
                <c:pt idx="37830">
                  <c:v>43719.552083333401</c:v>
                </c:pt>
                <c:pt idx="37831">
                  <c:v>43719.572916666599</c:v>
                </c:pt>
                <c:pt idx="37832">
                  <c:v>43719.59375</c:v>
                </c:pt>
                <c:pt idx="37833">
                  <c:v>43719.614583333401</c:v>
                </c:pt>
                <c:pt idx="37834">
                  <c:v>43719.635416666599</c:v>
                </c:pt>
                <c:pt idx="37835">
                  <c:v>43719.65625</c:v>
                </c:pt>
                <c:pt idx="37836">
                  <c:v>43719.677083333401</c:v>
                </c:pt>
                <c:pt idx="37837">
                  <c:v>43719.697916666599</c:v>
                </c:pt>
                <c:pt idx="37838">
                  <c:v>43719.71875</c:v>
                </c:pt>
                <c:pt idx="37839">
                  <c:v>43719.739583333401</c:v>
                </c:pt>
                <c:pt idx="37840">
                  <c:v>43719.760416666599</c:v>
                </c:pt>
                <c:pt idx="37841">
                  <c:v>43719.78125</c:v>
                </c:pt>
                <c:pt idx="37842">
                  <c:v>43719.802083333401</c:v>
                </c:pt>
                <c:pt idx="37843">
                  <c:v>43719.822916666599</c:v>
                </c:pt>
                <c:pt idx="37844">
                  <c:v>43719.84375</c:v>
                </c:pt>
                <c:pt idx="37845">
                  <c:v>43719.864583333401</c:v>
                </c:pt>
                <c:pt idx="37846">
                  <c:v>43719.885416666599</c:v>
                </c:pt>
                <c:pt idx="37847">
                  <c:v>43719.90625</c:v>
                </c:pt>
                <c:pt idx="37848">
                  <c:v>43719.927083333401</c:v>
                </c:pt>
                <c:pt idx="37849">
                  <c:v>43719.947916666599</c:v>
                </c:pt>
                <c:pt idx="37850">
                  <c:v>43719.96875</c:v>
                </c:pt>
                <c:pt idx="37851">
                  <c:v>43719.989583333401</c:v>
                </c:pt>
                <c:pt idx="37852">
                  <c:v>43720.010416666599</c:v>
                </c:pt>
                <c:pt idx="37853">
                  <c:v>43720.03125</c:v>
                </c:pt>
                <c:pt idx="37854">
                  <c:v>43720.052083333401</c:v>
                </c:pt>
                <c:pt idx="37855">
                  <c:v>43720.072916666599</c:v>
                </c:pt>
                <c:pt idx="37856">
                  <c:v>43720.09375</c:v>
                </c:pt>
                <c:pt idx="37857">
                  <c:v>43720.114583333401</c:v>
                </c:pt>
                <c:pt idx="37858">
                  <c:v>43720.135416666599</c:v>
                </c:pt>
                <c:pt idx="37859">
                  <c:v>43720.15625</c:v>
                </c:pt>
                <c:pt idx="37860">
                  <c:v>43720.177083333401</c:v>
                </c:pt>
                <c:pt idx="37861">
                  <c:v>43720.197916666599</c:v>
                </c:pt>
                <c:pt idx="37862">
                  <c:v>43720.21875</c:v>
                </c:pt>
                <c:pt idx="37863">
                  <c:v>43720.239583333401</c:v>
                </c:pt>
                <c:pt idx="37864">
                  <c:v>43720.260416666599</c:v>
                </c:pt>
                <c:pt idx="37865">
                  <c:v>43720.28125</c:v>
                </c:pt>
                <c:pt idx="37866">
                  <c:v>43720.302083333401</c:v>
                </c:pt>
                <c:pt idx="37867">
                  <c:v>43720.322916666599</c:v>
                </c:pt>
                <c:pt idx="37868">
                  <c:v>43720.34375</c:v>
                </c:pt>
                <c:pt idx="37869">
                  <c:v>43720.364583333401</c:v>
                </c:pt>
                <c:pt idx="37870">
                  <c:v>43720.385416666599</c:v>
                </c:pt>
                <c:pt idx="37871">
                  <c:v>43720.40625</c:v>
                </c:pt>
                <c:pt idx="37872">
                  <c:v>43720.427083333401</c:v>
                </c:pt>
                <c:pt idx="37873">
                  <c:v>43720.447916666599</c:v>
                </c:pt>
                <c:pt idx="37874">
                  <c:v>43720.46875</c:v>
                </c:pt>
                <c:pt idx="37875">
                  <c:v>43720.489583333401</c:v>
                </c:pt>
                <c:pt idx="37876">
                  <c:v>43720.510416666599</c:v>
                </c:pt>
                <c:pt idx="37877">
                  <c:v>43720.53125</c:v>
                </c:pt>
                <c:pt idx="37878">
                  <c:v>43720.552083333401</c:v>
                </c:pt>
                <c:pt idx="37879">
                  <c:v>43720.572916666599</c:v>
                </c:pt>
                <c:pt idx="37880">
                  <c:v>43720.59375</c:v>
                </c:pt>
                <c:pt idx="37881">
                  <c:v>43720.614583333401</c:v>
                </c:pt>
                <c:pt idx="37882">
                  <c:v>43720.635416666599</c:v>
                </c:pt>
                <c:pt idx="37883">
                  <c:v>43720.65625</c:v>
                </c:pt>
                <c:pt idx="37884">
                  <c:v>43720.677083333401</c:v>
                </c:pt>
                <c:pt idx="37885">
                  <c:v>43720.697916666599</c:v>
                </c:pt>
                <c:pt idx="37886">
                  <c:v>43720.71875</c:v>
                </c:pt>
                <c:pt idx="37887">
                  <c:v>43720.739583333401</c:v>
                </c:pt>
                <c:pt idx="37888">
                  <c:v>43720.760416666599</c:v>
                </c:pt>
                <c:pt idx="37889">
                  <c:v>43720.78125</c:v>
                </c:pt>
                <c:pt idx="37890">
                  <c:v>43720.802083333401</c:v>
                </c:pt>
                <c:pt idx="37891">
                  <c:v>43720.822916666599</c:v>
                </c:pt>
                <c:pt idx="37892">
                  <c:v>43720.84375</c:v>
                </c:pt>
                <c:pt idx="37893">
                  <c:v>43720.864583333401</c:v>
                </c:pt>
                <c:pt idx="37894">
                  <c:v>43720.885416666599</c:v>
                </c:pt>
                <c:pt idx="37895">
                  <c:v>43720.90625</c:v>
                </c:pt>
                <c:pt idx="37896">
                  <c:v>43720.927083333401</c:v>
                </c:pt>
                <c:pt idx="37897">
                  <c:v>43720.947916666599</c:v>
                </c:pt>
                <c:pt idx="37898">
                  <c:v>43720.96875</c:v>
                </c:pt>
                <c:pt idx="37899">
                  <c:v>43720.989583333401</c:v>
                </c:pt>
                <c:pt idx="37900">
                  <c:v>43721.010416666599</c:v>
                </c:pt>
                <c:pt idx="37901">
                  <c:v>43721.03125</c:v>
                </c:pt>
                <c:pt idx="37902">
                  <c:v>43721.052083333401</c:v>
                </c:pt>
                <c:pt idx="37903">
                  <c:v>43721.072916666599</c:v>
                </c:pt>
                <c:pt idx="37904">
                  <c:v>43721.09375</c:v>
                </c:pt>
                <c:pt idx="37905">
                  <c:v>43721.114583333401</c:v>
                </c:pt>
                <c:pt idx="37906">
                  <c:v>43721.135416666599</c:v>
                </c:pt>
                <c:pt idx="37907">
                  <c:v>43721.15625</c:v>
                </c:pt>
                <c:pt idx="37908">
                  <c:v>43721.177083333401</c:v>
                </c:pt>
                <c:pt idx="37909">
                  <c:v>43721.197916666599</c:v>
                </c:pt>
                <c:pt idx="37910">
                  <c:v>43721.21875</c:v>
                </c:pt>
                <c:pt idx="37911">
                  <c:v>43721.239583333401</c:v>
                </c:pt>
                <c:pt idx="37912">
                  <c:v>43721.260416666599</c:v>
                </c:pt>
                <c:pt idx="37913">
                  <c:v>43721.28125</c:v>
                </c:pt>
                <c:pt idx="37914">
                  <c:v>43721.302083333401</c:v>
                </c:pt>
                <c:pt idx="37915">
                  <c:v>43721.322916666599</c:v>
                </c:pt>
                <c:pt idx="37916">
                  <c:v>43721.34375</c:v>
                </c:pt>
                <c:pt idx="37917">
                  <c:v>43721.364583333401</c:v>
                </c:pt>
                <c:pt idx="37918">
                  <c:v>43721.385416666599</c:v>
                </c:pt>
                <c:pt idx="37919">
                  <c:v>43721.40625</c:v>
                </c:pt>
                <c:pt idx="37920">
                  <c:v>43721.427083333401</c:v>
                </c:pt>
                <c:pt idx="37921">
                  <c:v>43721.447916666599</c:v>
                </c:pt>
                <c:pt idx="37922">
                  <c:v>43721.46875</c:v>
                </c:pt>
                <c:pt idx="37923">
                  <c:v>43721.489583333401</c:v>
                </c:pt>
                <c:pt idx="37924">
                  <c:v>43721.510416666599</c:v>
                </c:pt>
                <c:pt idx="37925">
                  <c:v>43721.53125</c:v>
                </c:pt>
                <c:pt idx="37926">
                  <c:v>43721.552083333401</c:v>
                </c:pt>
                <c:pt idx="37927">
                  <c:v>43721.572916666599</c:v>
                </c:pt>
                <c:pt idx="37928">
                  <c:v>43721.59375</c:v>
                </c:pt>
                <c:pt idx="37929">
                  <c:v>43721.614583333401</c:v>
                </c:pt>
                <c:pt idx="37930">
                  <c:v>43721.635416666599</c:v>
                </c:pt>
                <c:pt idx="37931">
                  <c:v>43721.65625</c:v>
                </c:pt>
                <c:pt idx="37932">
                  <c:v>43721.677083333401</c:v>
                </c:pt>
                <c:pt idx="37933">
                  <c:v>43721.697916666599</c:v>
                </c:pt>
                <c:pt idx="37934">
                  <c:v>43721.71875</c:v>
                </c:pt>
                <c:pt idx="37935">
                  <c:v>43721.739583333401</c:v>
                </c:pt>
                <c:pt idx="37936">
                  <c:v>43721.760416666599</c:v>
                </c:pt>
                <c:pt idx="37937">
                  <c:v>43721.78125</c:v>
                </c:pt>
                <c:pt idx="37938">
                  <c:v>43721.802083333401</c:v>
                </c:pt>
                <c:pt idx="37939">
                  <c:v>43721.822916666599</c:v>
                </c:pt>
                <c:pt idx="37940">
                  <c:v>43721.84375</c:v>
                </c:pt>
                <c:pt idx="37941">
                  <c:v>43721.864583333401</c:v>
                </c:pt>
                <c:pt idx="37942">
                  <c:v>43721.885416666599</c:v>
                </c:pt>
                <c:pt idx="37943">
                  <c:v>43721.90625</c:v>
                </c:pt>
                <c:pt idx="37944">
                  <c:v>43721.927083333401</c:v>
                </c:pt>
                <c:pt idx="37945">
                  <c:v>43721.947916666599</c:v>
                </c:pt>
                <c:pt idx="37946">
                  <c:v>43721.96875</c:v>
                </c:pt>
                <c:pt idx="37947">
                  <c:v>43721.989583333401</c:v>
                </c:pt>
                <c:pt idx="37948">
                  <c:v>43722.010416666599</c:v>
                </c:pt>
                <c:pt idx="37949">
                  <c:v>43722.03125</c:v>
                </c:pt>
                <c:pt idx="37950">
                  <c:v>43722.052083333401</c:v>
                </c:pt>
                <c:pt idx="37951">
                  <c:v>43722.072916666599</c:v>
                </c:pt>
                <c:pt idx="37952">
                  <c:v>43722.09375</c:v>
                </c:pt>
                <c:pt idx="37953">
                  <c:v>43722.114583333401</c:v>
                </c:pt>
                <c:pt idx="37954">
                  <c:v>43722.135416666599</c:v>
                </c:pt>
                <c:pt idx="37955">
                  <c:v>43722.15625</c:v>
                </c:pt>
                <c:pt idx="37956">
                  <c:v>43722.177083333401</c:v>
                </c:pt>
                <c:pt idx="37957">
                  <c:v>43722.197916666599</c:v>
                </c:pt>
                <c:pt idx="37958">
                  <c:v>43722.21875</c:v>
                </c:pt>
                <c:pt idx="37959">
                  <c:v>43722.239583333401</c:v>
                </c:pt>
                <c:pt idx="37960">
                  <c:v>43722.260416666599</c:v>
                </c:pt>
                <c:pt idx="37961">
                  <c:v>43722.28125</c:v>
                </c:pt>
                <c:pt idx="37962">
                  <c:v>43722.302083333401</c:v>
                </c:pt>
                <c:pt idx="37963">
                  <c:v>43722.322916666599</c:v>
                </c:pt>
                <c:pt idx="37964">
                  <c:v>43722.34375</c:v>
                </c:pt>
                <c:pt idx="37965">
                  <c:v>43722.364583333401</c:v>
                </c:pt>
                <c:pt idx="37966">
                  <c:v>43722.385416666599</c:v>
                </c:pt>
                <c:pt idx="37967">
                  <c:v>43722.40625</c:v>
                </c:pt>
                <c:pt idx="37968">
                  <c:v>43722.427083333401</c:v>
                </c:pt>
                <c:pt idx="37969">
                  <c:v>43722.447916666599</c:v>
                </c:pt>
                <c:pt idx="37970">
                  <c:v>43722.46875</c:v>
                </c:pt>
                <c:pt idx="37971">
                  <c:v>43722.489583333401</c:v>
                </c:pt>
                <c:pt idx="37972">
                  <c:v>43722.510416666599</c:v>
                </c:pt>
                <c:pt idx="37973">
                  <c:v>43722.53125</c:v>
                </c:pt>
                <c:pt idx="37974">
                  <c:v>43722.552083333401</c:v>
                </c:pt>
                <c:pt idx="37975">
                  <c:v>43722.572916666599</c:v>
                </c:pt>
                <c:pt idx="37976">
                  <c:v>43722.59375</c:v>
                </c:pt>
                <c:pt idx="37977">
                  <c:v>43722.614583333401</c:v>
                </c:pt>
                <c:pt idx="37978">
                  <c:v>43722.635416666599</c:v>
                </c:pt>
                <c:pt idx="37979">
                  <c:v>43722.65625</c:v>
                </c:pt>
                <c:pt idx="37980">
                  <c:v>43722.677083333401</c:v>
                </c:pt>
                <c:pt idx="37981">
                  <c:v>43722.697916666599</c:v>
                </c:pt>
                <c:pt idx="37982">
                  <c:v>43722.71875</c:v>
                </c:pt>
                <c:pt idx="37983">
                  <c:v>43722.739583333401</c:v>
                </c:pt>
                <c:pt idx="37984">
                  <c:v>43722.760416666599</c:v>
                </c:pt>
                <c:pt idx="37985">
                  <c:v>43722.78125</c:v>
                </c:pt>
                <c:pt idx="37986">
                  <c:v>43722.802083333401</c:v>
                </c:pt>
                <c:pt idx="37987">
                  <c:v>43722.822916666599</c:v>
                </c:pt>
                <c:pt idx="37988">
                  <c:v>43722.84375</c:v>
                </c:pt>
                <c:pt idx="37989">
                  <c:v>43722.864583333401</c:v>
                </c:pt>
                <c:pt idx="37990">
                  <c:v>43722.885416666599</c:v>
                </c:pt>
                <c:pt idx="37991">
                  <c:v>43722.90625</c:v>
                </c:pt>
                <c:pt idx="37992">
                  <c:v>43722.927083333401</c:v>
                </c:pt>
                <c:pt idx="37993">
                  <c:v>43722.947916666599</c:v>
                </c:pt>
                <c:pt idx="37994">
                  <c:v>43722.96875</c:v>
                </c:pt>
                <c:pt idx="37995">
                  <c:v>43722.989583333401</c:v>
                </c:pt>
                <c:pt idx="37996">
                  <c:v>43723.010416666599</c:v>
                </c:pt>
                <c:pt idx="37997">
                  <c:v>43723.03125</c:v>
                </c:pt>
                <c:pt idx="37998">
                  <c:v>43723.052083333401</c:v>
                </c:pt>
                <c:pt idx="37999">
                  <c:v>43723.072916666599</c:v>
                </c:pt>
                <c:pt idx="38000">
                  <c:v>43723.09375</c:v>
                </c:pt>
                <c:pt idx="38001">
                  <c:v>43723.114583333401</c:v>
                </c:pt>
                <c:pt idx="38002">
                  <c:v>43723.135416666599</c:v>
                </c:pt>
                <c:pt idx="38003">
                  <c:v>43723.15625</c:v>
                </c:pt>
                <c:pt idx="38004">
                  <c:v>43723.177083333401</c:v>
                </c:pt>
                <c:pt idx="38005">
                  <c:v>43723.197916666599</c:v>
                </c:pt>
                <c:pt idx="38006">
                  <c:v>43723.21875</c:v>
                </c:pt>
                <c:pt idx="38007">
                  <c:v>43723.239583333401</c:v>
                </c:pt>
                <c:pt idx="38008">
                  <c:v>43723.260416666599</c:v>
                </c:pt>
                <c:pt idx="38009">
                  <c:v>43723.28125</c:v>
                </c:pt>
                <c:pt idx="38010">
                  <c:v>43723.302083333401</c:v>
                </c:pt>
                <c:pt idx="38011">
                  <c:v>43723.322916666599</c:v>
                </c:pt>
                <c:pt idx="38012">
                  <c:v>43723.34375</c:v>
                </c:pt>
                <c:pt idx="38013">
                  <c:v>43723.364583333401</c:v>
                </c:pt>
                <c:pt idx="38014">
                  <c:v>43723.385416666599</c:v>
                </c:pt>
                <c:pt idx="38015">
                  <c:v>43723.40625</c:v>
                </c:pt>
                <c:pt idx="38016">
                  <c:v>43723.427083333401</c:v>
                </c:pt>
                <c:pt idx="38017">
                  <c:v>43723.447916666599</c:v>
                </c:pt>
                <c:pt idx="38018">
                  <c:v>43723.46875</c:v>
                </c:pt>
                <c:pt idx="38019">
                  <c:v>43723.489583333401</c:v>
                </c:pt>
                <c:pt idx="38020">
                  <c:v>43723.510416666599</c:v>
                </c:pt>
                <c:pt idx="38021">
                  <c:v>43723.53125</c:v>
                </c:pt>
                <c:pt idx="38022">
                  <c:v>43723.552083333401</c:v>
                </c:pt>
                <c:pt idx="38023">
                  <c:v>43723.572916666599</c:v>
                </c:pt>
                <c:pt idx="38024">
                  <c:v>43723.59375</c:v>
                </c:pt>
                <c:pt idx="38025">
                  <c:v>43723.614583333401</c:v>
                </c:pt>
                <c:pt idx="38026">
                  <c:v>43723.635416666599</c:v>
                </c:pt>
                <c:pt idx="38027">
                  <c:v>43723.65625</c:v>
                </c:pt>
                <c:pt idx="38028">
                  <c:v>43723.677083333401</c:v>
                </c:pt>
                <c:pt idx="38029">
                  <c:v>43723.697916666599</c:v>
                </c:pt>
                <c:pt idx="38030">
                  <c:v>43723.71875</c:v>
                </c:pt>
                <c:pt idx="38031">
                  <c:v>43723.739583333401</c:v>
                </c:pt>
                <c:pt idx="38032">
                  <c:v>43723.760416666599</c:v>
                </c:pt>
                <c:pt idx="38033">
                  <c:v>43723.78125</c:v>
                </c:pt>
                <c:pt idx="38034">
                  <c:v>43723.802083333401</c:v>
                </c:pt>
                <c:pt idx="38035">
                  <c:v>43723.822916666599</c:v>
                </c:pt>
                <c:pt idx="38036">
                  <c:v>43723.84375</c:v>
                </c:pt>
                <c:pt idx="38037">
                  <c:v>43723.864583333401</c:v>
                </c:pt>
                <c:pt idx="38038">
                  <c:v>43723.885416666599</c:v>
                </c:pt>
                <c:pt idx="38039">
                  <c:v>43723.90625</c:v>
                </c:pt>
                <c:pt idx="38040">
                  <c:v>43723.927083333401</c:v>
                </c:pt>
                <c:pt idx="38041">
                  <c:v>43723.947916666599</c:v>
                </c:pt>
                <c:pt idx="38042">
                  <c:v>43723.96875</c:v>
                </c:pt>
                <c:pt idx="38043">
                  <c:v>43723.989583333401</c:v>
                </c:pt>
                <c:pt idx="38044">
                  <c:v>43724.010416666599</c:v>
                </c:pt>
                <c:pt idx="38045">
                  <c:v>43724.03125</c:v>
                </c:pt>
                <c:pt idx="38046">
                  <c:v>43724.052083333401</c:v>
                </c:pt>
                <c:pt idx="38047">
                  <c:v>43724.072916666599</c:v>
                </c:pt>
                <c:pt idx="38048">
                  <c:v>43724.09375</c:v>
                </c:pt>
                <c:pt idx="38049">
                  <c:v>43724.114583333401</c:v>
                </c:pt>
                <c:pt idx="38050">
                  <c:v>43724.135416666599</c:v>
                </c:pt>
                <c:pt idx="38051">
                  <c:v>43724.15625</c:v>
                </c:pt>
                <c:pt idx="38052">
                  <c:v>43724.177083333401</c:v>
                </c:pt>
                <c:pt idx="38053">
                  <c:v>43724.197916666599</c:v>
                </c:pt>
                <c:pt idx="38054">
                  <c:v>43724.21875</c:v>
                </c:pt>
                <c:pt idx="38055">
                  <c:v>43724.239583333401</c:v>
                </c:pt>
                <c:pt idx="38056">
                  <c:v>43724.260416666599</c:v>
                </c:pt>
                <c:pt idx="38057">
                  <c:v>43724.28125</c:v>
                </c:pt>
                <c:pt idx="38058">
                  <c:v>43724.302083333401</c:v>
                </c:pt>
                <c:pt idx="38059">
                  <c:v>43724.322916666599</c:v>
                </c:pt>
                <c:pt idx="38060">
                  <c:v>43724.34375</c:v>
                </c:pt>
                <c:pt idx="38061">
                  <c:v>43724.364583333401</c:v>
                </c:pt>
                <c:pt idx="38062">
                  <c:v>43724.385416666599</c:v>
                </c:pt>
                <c:pt idx="38063">
                  <c:v>43724.40625</c:v>
                </c:pt>
                <c:pt idx="38064">
                  <c:v>43724.427083333401</c:v>
                </c:pt>
                <c:pt idx="38065">
                  <c:v>43724.447916666599</c:v>
                </c:pt>
                <c:pt idx="38066">
                  <c:v>43724.46875</c:v>
                </c:pt>
                <c:pt idx="38067">
                  <c:v>43724.489583333401</c:v>
                </c:pt>
                <c:pt idx="38068">
                  <c:v>43724.510416666599</c:v>
                </c:pt>
                <c:pt idx="38069">
                  <c:v>43724.53125</c:v>
                </c:pt>
                <c:pt idx="38070">
                  <c:v>43724.552083333401</c:v>
                </c:pt>
                <c:pt idx="38071">
                  <c:v>43724.572916666599</c:v>
                </c:pt>
                <c:pt idx="38072">
                  <c:v>43724.59375</c:v>
                </c:pt>
                <c:pt idx="38073">
                  <c:v>43724.614583333401</c:v>
                </c:pt>
                <c:pt idx="38074">
                  <c:v>43724.635416666599</c:v>
                </c:pt>
                <c:pt idx="38075">
                  <c:v>43724.65625</c:v>
                </c:pt>
                <c:pt idx="38076">
                  <c:v>43724.677083333401</c:v>
                </c:pt>
                <c:pt idx="38077">
                  <c:v>43724.697916666599</c:v>
                </c:pt>
                <c:pt idx="38078">
                  <c:v>43724.71875</c:v>
                </c:pt>
                <c:pt idx="38079">
                  <c:v>43724.739583333401</c:v>
                </c:pt>
                <c:pt idx="38080">
                  <c:v>43724.760416666599</c:v>
                </c:pt>
                <c:pt idx="38081">
                  <c:v>43724.78125</c:v>
                </c:pt>
                <c:pt idx="38082">
                  <c:v>43724.802083333401</c:v>
                </c:pt>
                <c:pt idx="38083">
                  <c:v>43724.822916666599</c:v>
                </c:pt>
                <c:pt idx="38084">
                  <c:v>43724.84375</c:v>
                </c:pt>
                <c:pt idx="38085">
                  <c:v>43724.864583333401</c:v>
                </c:pt>
                <c:pt idx="38086">
                  <c:v>43724.885416666599</c:v>
                </c:pt>
                <c:pt idx="38087">
                  <c:v>43724.90625</c:v>
                </c:pt>
                <c:pt idx="38088">
                  <c:v>43724.927083333401</c:v>
                </c:pt>
                <c:pt idx="38089">
                  <c:v>43724.947916666599</c:v>
                </c:pt>
                <c:pt idx="38090">
                  <c:v>43724.96875</c:v>
                </c:pt>
                <c:pt idx="38091">
                  <c:v>43724.989583333401</c:v>
                </c:pt>
                <c:pt idx="38092">
                  <c:v>43725.010416666599</c:v>
                </c:pt>
                <c:pt idx="38093">
                  <c:v>43725.03125</c:v>
                </c:pt>
                <c:pt idx="38094">
                  <c:v>43725.052083333401</c:v>
                </c:pt>
                <c:pt idx="38095">
                  <c:v>43725.072916666599</c:v>
                </c:pt>
                <c:pt idx="38096">
                  <c:v>43725.09375</c:v>
                </c:pt>
                <c:pt idx="38097">
                  <c:v>43725.114583333401</c:v>
                </c:pt>
                <c:pt idx="38098">
                  <c:v>43725.135416666599</c:v>
                </c:pt>
                <c:pt idx="38099">
                  <c:v>43725.15625</c:v>
                </c:pt>
                <c:pt idx="38100">
                  <c:v>43725.177083333401</c:v>
                </c:pt>
                <c:pt idx="38101">
                  <c:v>43725.197916666599</c:v>
                </c:pt>
                <c:pt idx="38102">
                  <c:v>43725.21875</c:v>
                </c:pt>
                <c:pt idx="38103">
                  <c:v>43725.239583333401</c:v>
                </c:pt>
                <c:pt idx="38104">
                  <c:v>43725.260416666599</c:v>
                </c:pt>
                <c:pt idx="38105">
                  <c:v>43725.28125</c:v>
                </c:pt>
                <c:pt idx="38106">
                  <c:v>43725.302083333401</c:v>
                </c:pt>
                <c:pt idx="38107">
                  <c:v>43725.322916666599</c:v>
                </c:pt>
                <c:pt idx="38108">
                  <c:v>43725.34375</c:v>
                </c:pt>
                <c:pt idx="38109">
                  <c:v>43725.364583333401</c:v>
                </c:pt>
                <c:pt idx="38110">
                  <c:v>43725.385416666599</c:v>
                </c:pt>
                <c:pt idx="38111">
                  <c:v>43725.40625</c:v>
                </c:pt>
                <c:pt idx="38112">
                  <c:v>43725.427083333401</c:v>
                </c:pt>
                <c:pt idx="38113">
                  <c:v>43725.447916666599</c:v>
                </c:pt>
                <c:pt idx="38114">
                  <c:v>43725.46875</c:v>
                </c:pt>
                <c:pt idx="38115">
                  <c:v>43725.489583333401</c:v>
                </c:pt>
                <c:pt idx="38116">
                  <c:v>43725.510416666599</c:v>
                </c:pt>
                <c:pt idx="38117">
                  <c:v>43725.53125</c:v>
                </c:pt>
                <c:pt idx="38118">
                  <c:v>43725.552083333401</c:v>
                </c:pt>
                <c:pt idx="38119">
                  <c:v>43725.572916666599</c:v>
                </c:pt>
                <c:pt idx="38120">
                  <c:v>43725.59375</c:v>
                </c:pt>
                <c:pt idx="38121">
                  <c:v>43725.614583333401</c:v>
                </c:pt>
                <c:pt idx="38122">
                  <c:v>43725.635416666599</c:v>
                </c:pt>
                <c:pt idx="38123">
                  <c:v>43725.65625</c:v>
                </c:pt>
                <c:pt idx="38124">
                  <c:v>43725.677083333401</c:v>
                </c:pt>
                <c:pt idx="38125">
                  <c:v>43725.697916666599</c:v>
                </c:pt>
                <c:pt idx="38126">
                  <c:v>43725.71875</c:v>
                </c:pt>
                <c:pt idx="38127">
                  <c:v>43725.739583333401</c:v>
                </c:pt>
                <c:pt idx="38128">
                  <c:v>43725.760416666599</c:v>
                </c:pt>
                <c:pt idx="38129">
                  <c:v>43725.78125</c:v>
                </c:pt>
                <c:pt idx="38130">
                  <c:v>43725.802083333401</c:v>
                </c:pt>
                <c:pt idx="38131">
                  <c:v>43725.822916666599</c:v>
                </c:pt>
                <c:pt idx="38132">
                  <c:v>43725.84375</c:v>
                </c:pt>
                <c:pt idx="38133">
                  <c:v>43725.864583333401</c:v>
                </c:pt>
                <c:pt idx="38134">
                  <c:v>43725.885416666599</c:v>
                </c:pt>
                <c:pt idx="38135">
                  <c:v>43725.90625</c:v>
                </c:pt>
                <c:pt idx="38136">
                  <c:v>43725.927083333401</c:v>
                </c:pt>
                <c:pt idx="38137">
                  <c:v>43725.947916666599</c:v>
                </c:pt>
                <c:pt idx="38138">
                  <c:v>43725.96875</c:v>
                </c:pt>
                <c:pt idx="38139">
                  <c:v>43725.989583333401</c:v>
                </c:pt>
                <c:pt idx="38140">
                  <c:v>43726.010416666599</c:v>
                </c:pt>
                <c:pt idx="38141">
                  <c:v>43726.03125</c:v>
                </c:pt>
                <c:pt idx="38142">
                  <c:v>43726.052083333401</c:v>
                </c:pt>
                <c:pt idx="38143">
                  <c:v>43726.072916666599</c:v>
                </c:pt>
                <c:pt idx="38144">
                  <c:v>43726.09375</c:v>
                </c:pt>
                <c:pt idx="38145">
                  <c:v>43726.114583333401</c:v>
                </c:pt>
                <c:pt idx="38146">
                  <c:v>43726.135416666599</c:v>
                </c:pt>
                <c:pt idx="38147">
                  <c:v>43726.15625</c:v>
                </c:pt>
                <c:pt idx="38148">
                  <c:v>43726.177083333401</c:v>
                </c:pt>
                <c:pt idx="38149">
                  <c:v>43726.197916666599</c:v>
                </c:pt>
                <c:pt idx="38150">
                  <c:v>43726.21875</c:v>
                </c:pt>
                <c:pt idx="38151">
                  <c:v>43726.239583333401</c:v>
                </c:pt>
                <c:pt idx="38152">
                  <c:v>43726.260416666599</c:v>
                </c:pt>
                <c:pt idx="38153">
                  <c:v>43726.28125</c:v>
                </c:pt>
                <c:pt idx="38154">
                  <c:v>43726.302083333401</c:v>
                </c:pt>
                <c:pt idx="38155">
                  <c:v>43726.322916666599</c:v>
                </c:pt>
                <c:pt idx="38156">
                  <c:v>43726.34375</c:v>
                </c:pt>
                <c:pt idx="38157">
                  <c:v>43726.364583333401</c:v>
                </c:pt>
                <c:pt idx="38158">
                  <c:v>43726.385416666599</c:v>
                </c:pt>
                <c:pt idx="38159">
                  <c:v>43726.40625</c:v>
                </c:pt>
                <c:pt idx="38160">
                  <c:v>43726.427083333401</c:v>
                </c:pt>
                <c:pt idx="38161">
                  <c:v>43726.447916666599</c:v>
                </c:pt>
                <c:pt idx="38162">
                  <c:v>43726.46875</c:v>
                </c:pt>
                <c:pt idx="38163">
                  <c:v>43726.489583333401</c:v>
                </c:pt>
                <c:pt idx="38164">
                  <c:v>43726.510416666599</c:v>
                </c:pt>
                <c:pt idx="38165">
                  <c:v>43726.53125</c:v>
                </c:pt>
                <c:pt idx="38166">
                  <c:v>43726.552083333401</c:v>
                </c:pt>
                <c:pt idx="38167">
                  <c:v>43726.572916666599</c:v>
                </c:pt>
                <c:pt idx="38168">
                  <c:v>43726.59375</c:v>
                </c:pt>
                <c:pt idx="38169">
                  <c:v>43726.614583333401</c:v>
                </c:pt>
                <c:pt idx="38170">
                  <c:v>43726.635416666599</c:v>
                </c:pt>
                <c:pt idx="38171">
                  <c:v>43726.65625</c:v>
                </c:pt>
                <c:pt idx="38172">
                  <c:v>43726.677083333401</c:v>
                </c:pt>
                <c:pt idx="38173">
                  <c:v>43726.697916666599</c:v>
                </c:pt>
                <c:pt idx="38174">
                  <c:v>43726.71875</c:v>
                </c:pt>
                <c:pt idx="38175">
                  <c:v>43726.739583333401</c:v>
                </c:pt>
                <c:pt idx="38176">
                  <c:v>43726.760416666599</c:v>
                </c:pt>
                <c:pt idx="38177">
                  <c:v>43726.78125</c:v>
                </c:pt>
                <c:pt idx="38178">
                  <c:v>43726.802083333401</c:v>
                </c:pt>
                <c:pt idx="38179">
                  <c:v>43726.822916666599</c:v>
                </c:pt>
                <c:pt idx="38180">
                  <c:v>43726.84375</c:v>
                </c:pt>
                <c:pt idx="38181">
                  <c:v>43726.864583333401</c:v>
                </c:pt>
                <c:pt idx="38182">
                  <c:v>43726.885416666599</c:v>
                </c:pt>
                <c:pt idx="38183">
                  <c:v>43726.90625</c:v>
                </c:pt>
                <c:pt idx="38184">
                  <c:v>43726.927083333401</c:v>
                </c:pt>
                <c:pt idx="38185">
                  <c:v>43726.947916666599</c:v>
                </c:pt>
                <c:pt idx="38186">
                  <c:v>43726.96875</c:v>
                </c:pt>
                <c:pt idx="38187">
                  <c:v>43726.989583333401</c:v>
                </c:pt>
                <c:pt idx="38188">
                  <c:v>43727.010416666599</c:v>
                </c:pt>
                <c:pt idx="38189">
                  <c:v>43727.03125</c:v>
                </c:pt>
                <c:pt idx="38190">
                  <c:v>43727.052083333401</c:v>
                </c:pt>
                <c:pt idx="38191">
                  <c:v>43727.072916666599</c:v>
                </c:pt>
                <c:pt idx="38192">
                  <c:v>43727.09375</c:v>
                </c:pt>
                <c:pt idx="38193">
                  <c:v>43727.114583333401</c:v>
                </c:pt>
                <c:pt idx="38194">
                  <c:v>43727.135416666599</c:v>
                </c:pt>
                <c:pt idx="38195">
                  <c:v>43727.15625</c:v>
                </c:pt>
                <c:pt idx="38196">
                  <c:v>43727.177083333401</c:v>
                </c:pt>
                <c:pt idx="38197">
                  <c:v>43727.197916666599</c:v>
                </c:pt>
                <c:pt idx="38198">
                  <c:v>43727.21875</c:v>
                </c:pt>
                <c:pt idx="38199">
                  <c:v>43727.239583333401</c:v>
                </c:pt>
                <c:pt idx="38200">
                  <c:v>43727.260416666599</c:v>
                </c:pt>
                <c:pt idx="38201">
                  <c:v>43727.28125</c:v>
                </c:pt>
                <c:pt idx="38202">
                  <c:v>43727.302083333401</c:v>
                </c:pt>
                <c:pt idx="38203">
                  <c:v>43727.322916666599</c:v>
                </c:pt>
                <c:pt idx="38204">
                  <c:v>43727.34375</c:v>
                </c:pt>
                <c:pt idx="38205">
                  <c:v>43727.364583333401</c:v>
                </c:pt>
                <c:pt idx="38206">
                  <c:v>43727.385416666599</c:v>
                </c:pt>
                <c:pt idx="38207">
                  <c:v>43727.40625</c:v>
                </c:pt>
                <c:pt idx="38208">
                  <c:v>43727.427083333401</c:v>
                </c:pt>
                <c:pt idx="38209">
                  <c:v>43727.447916666599</c:v>
                </c:pt>
                <c:pt idx="38210">
                  <c:v>43727.46875</c:v>
                </c:pt>
                <c:pt idx="38211">
                  <c:v>43727.489583333401</c:v>
                </c:pt>
                <c:pt idx="38212">
                  <c:v>43727.510416666599</c:v>
                </c:pt>
                <c:pt idx="38213">
                  <c:v>43727.53125</c:v>
                </c:pt>
                <c:pt idx="38214">
                  <c:v>43727.552083333401</c:v>
                </c:pt>
                <c:pt idx="38215">
                  <c:v>43727.572916666599</c:v>
                </c:pt>
                <c:pt idx="38216">
                  <c:v>43727.59375</c:v>
                </c:pt>
                <c:pt idx="38217">
                  <c:v>43727.614583333401</c:v>
                </c:pt>
                <c:pt idx="38218">
                  <c:v>43727.635416666599</c:v>
                </c:pt>
                <c:pt idx="38219">
                  <c:v>43727.65625</c:v>
                </c:pt>
                <c:pt idx="38220">
                  <c:v>43727.677083333401</c:v>
                </c:pt>
                <c:pt idx="38221">
                  <c:v>43727.697916666599</c:v>
                </c:pt>
                <c:pt idx="38222">
                  <c:v>43727.71875</c:v>
                </c:pt>
                <c:pt idx="38223">
                  <c:v>43727.739583333401</c:v>
                </c:pt>
                <c:pt idx="38224">
                  <c:v>43727.760416666599</c:v>
                </c:pt>
                <c:pt idx="38225">
                  <c:v>43727.78125</c:v>
                </c:pt>
                <c:pt idx="38226">
                  <c:v>43727.802083333401</c:v>
                </c:pt>
                <c:pt idx="38227">
                  <c:v>43727.822916666599</c:v>
                </c:pt>
                <c:pt idx="38228">
                  <c:v>43727.84375</c:v>
                </c:pt>
                <c:pt idx="38229">
                  <c:v>43727.864583333401</c:v>
                </c:pt>
                <c:pt idx="38230">
                  <c:v>43727.885416666599</c:v>
                </c:pt>
                <c:pt idx="38231">
                  <c:v>43727.90625</c:v>
                </c:pt>
                <c:pt idx="38232">
                  <c:v>43727.927083333401</c:v>
                </c:pt>
                <c:pt idx="38233">
                  <c:v>43727.947916666599</c:v>
                </c:pt>
                <c:pt idx="38234">
                  <c:v>43727.96875</c:v>
                </c:pt>
                <c:pt idx="38235">
                  <c:v>43727.989583333401</c:v>
                </c:pt>
                <c:pt idx="38236">
                  <c:v>43728.010416666599</c:v>
                </c:pt>
                <c:pt idx="38237">
                  <c:v>43728.03125</c:v>
                </c:pt>
                <c:pt idx="38238">
                  <c:v>43728.052083333401</c:v>
                </c:pt>
                <c:pt idx="38239">
                  <c:v>43728.072916666599</c:v>
                </c:pt>
                <c:pt idx="38240">
                  <c:v>43728.09375</c:v>
                </c:pt>
                <c:pt idx="38241">
                  <c:v>43728.114583333401</c:v>
                </c:pt>
                <c:pt idx="38242">
                  <c:v>43728.135416666599</c:v>
                </c:pt>
                <c:pt idx="38243">
                  <c:v>43728.15625</c:v>
                </c:pt>
                <c:pt idx="38244">
                  <c:v>43728.177083333401</c:v>
                </c:pt>
                <c:pt idx="38245">
                  <c:v>43728.197916666599</c:v>
                </c:pt>
                <c:pt idx="38246">
                  <c:v>43728.21875</c:v>
                </c:pt>
                <c:pt idx="38247">
                  <c:v>43728.239583333401</c:v>
                </c:pt>
                <c:pt idx="38248">
                  <c:v>43728.260416666599</c:v>
                </c:pt>
                <c:pt idx="38249">
                  <c:v>43728.28125</c:v>
                </c:pt>
                <c:pt idx="38250">
                  <c:v>43728.302083333401</c:v>
                </c:pt>
                <c:pt idx="38251">
                  <c:v>43728.322916666599</c:v>
                </c:pt>
                <c:pt idx="38252">
                  <c:v>43728.34375</c:v>
                </c:pt>
                <c:pt idx="38253">
                  <c:v>43728.364583333401</c:v>
                </c:pt>
                <c:pt idx="38254">
                  <c:v>43728.385416666599</c:v>
                </c:pt>
                <c:pt idx="38255">
                  <c:v>43728.40625</c:v>
                </c:pt>
                <c:pt idx="38256">
                  <c:v>43728.427083333401</c:v>
                </c:pt>
                <c:pt idx="38257">
                  <c:v>43728.447916666599</c:v>
                </c:pt>
                <c:pt idx="38258">
                  <c:v>43728.46875</c:v>
                </c:pt>
                <c:pt idx="38259">
                  <c:v>43728.489583333401</c:v>
                </c:pt>
                <c:pt idx="38260">
                  <c:v>43728.510416666599</c:v>
                </c:pt>
                <c:pt idx="38261">
                  <c:v>43728.53125</c:v>
                </c:pt>
                <c:pt idx="38262">
                  <c:v>43728.552083333401</c:v>
                </c:pt>
                <c:pt idx="38263">
                  <c:v>43728.572916666599</c:v>
                </c:pt>
                <c:pt idx="38264">
                  <c:v>43728.59375</c:v>
                </c:pt>
                <c:pt idx="38265">
                  <c:v>43728.614583333401</c:v>
                </c:pt>
                <c:pt idx="38266">
                  <c:v>43728.635416666599</c:v>
                </c:pt>
                <c:pt idx="38267">
                  <c:v>43728.65625</c:v>
                </c:pt>
                <c:pt idx="38268">
                  <c:v>43728.677083333401</c:v>
                </c:pt>
                <c:pt idx="38269">
                  <c:v>43728.697916666599</c:v>
                </c:pt>
                <c:pt idx="38270">
                  <c:v>43728.71875</c:v>
                </c:pt>
                <c:pt idx="38271">
                  <c:v>43728.739583333401</c:v>
                </c:pt>
                <c:pt idx="38272">
                  <c:v>43728.760416666599</c:v>
                </c:pt>
                <c:pt idx="38273">
                  <c:v>43728.78125</c:v>
                </c:pt>
                <c:pt idx="38274">
                  <c:v>43728.802083333401</c:v>
                </c:pt>
                <c:pt idx="38275">
                  <c:v>43728.822916666599</c:v>
                </c:pt>
                <c:pt idx="38276">
                  <c:v>43728.84375</c:v>
                </c:pt>
                <c:pt idx="38277">
                  <c:v>43728.864583333401</c:v>
                </c:pt>
                <c:pt idx="38278">
                  <c:v>43728.885416666599</c:v>
                </c:pt>
                <c:pt idx="38279">
                  <c:v>43728.90625</c:v>
                </c:pt>
                <c:pt idx="38280">
                  <c:v>43728.927083333401</c:v>
                </c:pt>
                <c:pt idx="38281">
                  <c:v>43728.947916666599</c:v>
                </c:pt>
                <c:pt idx="38282">
                  <c:v>43728.96875</c:v>
                </c:pt>
                <c:pt idx="38283">
                  <c:v>43728.989583333401</c:v>
                </c:pt>
                <c:pt idx="38284">
                  <c:v>43729.010416666599</c:v>
                </c:pt>
                <c:pt idx="38285">
                  <c:v>43729.03125</c:v>
                </c:pt>
                <c:pt idx="38286">
                  <c:v>43729.052083333401</c:v>
                </c:pt>
                <c:pt idx="38287">
                  <c:v>43729.072916666599</c:v>
                </c:pt>
                <c:pt idx="38288">
                  <c:v>43729.09375</c:v>
                </c:pt>
                <c:pt idx="38289">
                  <c:v>43729.114583333401</c:v>
                </c:pt>
                <c:pt idx="38290">
                  <c:v>43729.135416666599</c:v>
                </c:pt>
                <c:pt idx="38291">
                  <c:v>43729.15625</c:v>
                </c:pt>
                <c:pt idx="38292">
                  <c:v>43729.177083333401</c:v>
                </c:pt>
                <c:pt idx="38293">
                  <c:v>43729.197916666599</c:v>
                </c:pt>
                <c:pt idx="38294">
                  <c:v>43729.21875</c:v>
                </c:pt>
                <c:pt idx="38295">
                  <c:v>43729.239583333401</c:v>
                </c:pt>
                <c:pt idx="38296">
                  <c:v>43729.260416666599</c:v>
                </c:pt>
                <c:pt idx="38297">
                  <c:v>43729.28125</c:v>
                </c:pt>
                <c:pt idx="38298">
                  <c:v>43729.302083333401</c:v>
                </c:pt>
                <c:pt idx="38299">
                  <c:v>43729.322916666599</c:v>
                </c:pt>
                <c:pt idx="38300">
                  <c:v>43729.34375</c:v>
                </c:pt>
                <c:pt idx="38301">
                  <c:v>43729.364583333401</c:v>
                </c:pt>
                <c:pt idx="38302">
                  <c:v>43729.385416666599</c:v>
                </c:pt>
                <c:pt idx="38303">
                  <c:v>43729.40625</c:v>
                </c:pt>
                <c:pt idx="38304">
                  <c:v>43729.427083333401</c:v>
                </c:pt>
                <c:pt idx="38305">
                  <c:v>43729.447916666599</c:v>
                </c:pt>
                <c:pt idx="38306">
                  <c:v>43729.46875</c:v>
                </c:pt>
                <c:pt idx="38307">
                  <c:v>43729.489583333401</c:v>
                </c:pt>
                <c:pt idx="38308">
                  <c:v>43729.510416666599</c:v>
                </c:pt>
                <c:pt idx="38309">
                  <c:v>43729.53125</c:v>
                </c:pt>
                <c:pt idx="38310">
                  <c:v>43729.552083333401</c:v>
                </c:pt>
                <c:pt idx="38311">
                  <c:v>43729.572916666599</c:v>
                </c:pt>
                <c:pt idx="38312">
                  <c:v>43729.59375</c:v>
                </c:pt>
                <c:pt idx="38313">
                  <c:v>43729.614583333401</c:v>
                </c:pt>
                <c:pt idx="38314">
                  <c:v>43729.635416666599</c:v>
                </c:pt>
                <c:pt idx="38315">
                  <c:v>43729.65625</c:v>
                </c:pt>
                <c:pt idx="38316">
                  <c:v>43729.677083333401</c:v>
                </c:pt>
                <c:pt idx="38317">
                  <c:v>43729.697916666599</c:v>
                </c:pt>
                <c:pt idx="38318">
                  <c:v>43729.71875</c:v>
                </c:pt>
                <c:pt idx="38319">
                  <c:v>43729.739583333401</c:v>
                </c:pt>
                <c:pt idx="38320">
                  <c:v>43729.760416666599</c:v>
                </c:pt>
                <c:pt idx="38321">
                  <c:v>43729.78125</c:v>
                </c:pt>
                <c:pt idx="38322">
                  <c:v>43729.802083333401</c:v>
                </c:pt>
                <c:pt idx="38323">
                  <c:v>43729.822916666599</c:v>
                </c:pt>
                <c:pt idx="38324">
                  <c:v>43729.84375</c:v>
                </c:pt>
                <c:pt idx="38325">
                  <c:v>43729.864583333401</c:v>
                </c:pt>
                <c:pt idx="38326">
                  <c:v>43729.885416666599</c:v>
                </c:pt>
                <c:pt idx="38327">
                  <c:v>43729.90625</c:v>
                </c:pt>
                <c:pt idx="38328">
                  <c:v>43729.927083333401</c:v>
                </c:pt>
                <c:pt idx="38329">
                  <c:v>43729.947916666599</c:v>
                </c:pt>
                <c:pt idx="38330">
                  <c:v>43729.96875</c:v>
                </c:pt>
                <c:pt idx="38331">
                  <c:v>43729.989583333401</c:v>
                </c:pt>
                <c:pt idx="38332">
                  <c:v>43730.010416666599</c:v>
                </c:pt>
                <c:pt idx="38333">
                  <c:v>43730.03125</c:v>
                </c:pt>
                <c:pt idx="38334">
                  <c:v>43730.052083333401</c:v>
                </c:pt>
                <c:pt idx="38335">
                  <c:v>43730.072916666599</c:v>
                </c:pt>
                <c:pt idx="38336">
                  <c:v>43730.09375</c:v>
                </c:pt>
                <c:pt idx="38337">
                  <c:v>43730.114583333401</c:v>
                </c:pt>
                <c:pt idx="38338">
                  <c:v>43730.135416666599</c:v>
                </c:pt>
                <c:pt idx="38339">
                  <c:v>43730.15625</c:v>
                </c:pt>
                <c:pt idx="38340">
                  <c:v>43730.177083333401</c:v>
                </c:pt>
                <c:pt idx="38341">
                  <c:v>43730.197916666599</c:v>
                </c:pt>
                <c:pt idx="38342">
                  <c:v>43730.21875</c:v>
                </c:pt>
                <c:pt idx="38343">
                  <c:v>43730.239583333401</c:v>
                </c:pt>
                <c:pt idx="38344">
                  <c:v>43730.260416666599</c:v>
                </c:pt>
                <c:pt idx="38345">
                  <c:v>43730.28125</c:v>
                </c:pt>
                <c:pt idx="38346">
                  <c:v>43730.302083333401</c:v>
                </c:pt>
                <c:pt idx="38347">
                  <c:v>43730.322916666599</c:v>
                </c:pt>
                <c:pt idx="38348">
                  <c:v>43730.34375</c:v>
                </c:pt>
                <c:pt idx="38349">
                  <c:v>43730.364583333401</c:v>
                </c:pt>
                <c:pt idx="38350">
                  <c:v>43730.385416666599</c:v>
                </c:pt>
                <c:pt idx="38351">
                  <c:v>43730.40625</c:v>
                </c:pt>
                <c:pt idx="38352">
                  <c:v>43730.427083333401</c:v>
                </c:pt>
                <c:pt idx="38353">
                  <c:v>43730.447916666599</c:v>
                </c:pt>
                <c:pt idx="38354">
                  <c:v>43730.46875</c:v>
                </c:pt>
                <c:pt idx="38355">
                  <c:v>43730.489583333401</c:v>
                </c:pt>
                <c:pt idx="38356">
                  <c:v>43730.510416666599</c:v>
                </c:pt>
                <c:pt idx="38357">
                  <c:v>43730.53125</c:v>
                </c:pt>
                <c:pt idx="38358">
                  <c:v>43730.552083333401</c:v>
                </c:pt>
                <c:pt idx="38359">
                  <c:v>43730.572916666599</c:v>
                </c:pt>
                <c:pt idx="38360">
                  <c:v>43730.59375</c:v>
                </c:pt>
                <c:pt idx="38361">
                  <c:v>43730.614583333401</c:v>
                </c:pt>
                <c:pt idx="38362">
                  <c:v>43730.635416666599</c:v>
                </c:pt>
                <c:pt idx="38363">
                  <c:v>43730.65625</c:v>
                </c:pt>
                <c:pt idx="38364">
                  <c:v>43730.677083333401</c:v>
                </c:pt>
                <c:pt idx="38365">
                  <c:v>43730.697916666599</c:v>
                </c:pt>
                <c:pt idx="38366">
                  <c:v>43730.71875</c:v>
                </c:pt>
                <c:pt idx="38367">
                  <c:v>43730.739583333401</c:v>
                </c:pt>
                <c:pt idx="38368">
                  <c:v>43730.760416666599</c:v>
                </c:pt>
                <c:pt idx="38369">
                  <c:v>43730.78125</c:v>
                </c:pt>
                <c:pt idx="38370">
                  <c:v>43730.802083333401</c:v>
                </c:pt>
                <c:pt idx="38371">
                  <c:v>43730.822916666599</c:v>
                </c:pt>
                <c:pt idx="38372">
                  <c:v>43730.84375</c:v>
                </c:pt>
                <c:pt idx="38373">
                  <c:v>43730.864583333401</c:v>
                </c:pt>
                <c:pt idx="38374">
                  <c:v>43730.885416666599</c:v>
                </c:pt>
                <c:pt idx="38375">
                  <c:v>43730.90625</c:v>
                </c:pt>
                <c:pt idx="38376">
                  <c:v>43730.927083333401</c:v>
                </c:pt>
                <c:pt idx="38377">
                  <c:v>43730.947916666599</c:v>
                </c:pt>
                <c:pt idx="38378">
                  <c:v>43730.96875</c:v>
                </c:pt>
                <c:pt idx="38379">
                  <c:v>43730.989583333401</c:v>
                </c:pt>
                <c:pt idx="38380">
                  <c:v>43731.010416666599</c:v>
                </c:pt>
                <c:pt idx="38381">
                  <c:v>43731.03125</c:v>
                </c:pt>
                <c:pt idx="38382">
                  <c:v>43731.052083333401</c:v>
                </c:pt>
                <c:pt idx="38383">
                  <c:v>43731.072916666599</c:v>
                </c:pt>
                <c:pt idx="38384">
                  <c:v>43731.09375</c:v>
                </c:pt>
                <c:pt idx="38385">
                  <c:v>43731.114583333401</c:v>
                </c:pt>
                <c:pt idx="38386">
                  <c:v>43731.135416666599</c:v>
                </c:pt>
                <c:pt idx="38387">
                  <c:v>43731.15625</c:v>
                </c:pt>
                <c:pt idx="38388">
                  <c:v>43731.177083333401</c:v>
                </c:pt>
                <c:pt idx="38389">
                  <c:v>43731.197916666599</c:v>
                </c:pt>
                <c:pt idx="38390">
                  <c:v>43731.21875</c:v>
                </c:pt>
                <c:pt idx="38391">
                  <c:v>43731.239583333401</c:v>
                </c:pt>
                <c:pt idx="38392">
                  <c:v>43731.260416666599</c:v>
                </c:pt>
                <c:pt idx="38393">
                  <c:v>43731.28125</c:v>
                </c:pt>
                <c:pt idx="38394">
                  <c:v>43731.302083333401</c:v>
                </c:pt>
                <c:pt idx="38395">
                  <c:v>43731.322916666599</c:v>
                </c:pt>
                <c:pt idx="38396">
                  <c:v>43731.34375</c:v>
                </c:pt>
                <c:pt idx="38397">
                  <c:v>43731.364583333401</c:v>
                </c:pt>
                <c:pt idx="38398">
                  <c:v>43731.385416666599</c:v>
                </c:pt>
                <c:pt idx="38399">
                  <c:v>43731.40625</c:v>
                </c:pt>
                <c:pt idx="38400">
                  <c:v>43731.427083333401</c:v>
                </c:pt>
                <c:pt idx="38401">
                  <c:v>43731.447916666599</c:v>
                </c:pt>
                <c:pt idx="38402">
                  <c:v>43731.46875</c:v>
                </c:pt>
                <c:pt idx="38403">
                  <c:v>43731.489583333401</c:v>
                </c:pt>
                <c:pt idx="38404">
                  <c:v>43731.510416666599</c:v>
                </c:pt>
                <c:pt idx="38405">
                  <c:v>43731.53125</c:v>
                </c:pt>
                <c:pt idx="38406">
                  <c:v>43731.552083333401</c:v>
                </c:pt>
                <c:pt idx="38407">
                  <c:v>43731.572916666599</c:v>
                </c:pt>
                <c:pt idx="38408">
                  <c:v>43731.59375</c:v>
                </c:pt>
                <c:pt idx="38409">
                  <c:v>43731.614583333401</c:v>
                </c:pt>
                <c:pt idx="38410">
                  <c:v>43731.635416666599</c:v>
                </c:pt>
                <c:pt idx="38411">
                  <c:v>43731.65625</c:v>
                </c:pt>
                <c:pt idx="38412">
                  <c:v>43731.677083333401</c:v>
                </c:pt>
                <c:pt idx="38413">
                  <c:v>43731.697916666599</c:v>
                </c:pt>
                <c:pt idx="38414">
                  <c:v>43731.71875</c:v>
                </c:pt>
                <c:pt idx="38415">
                  <c:v>43731.739583333401</c:v>
                </c:pt>
                <c:pt idx="38416">
                  <c:v>43731.760416666599</c:v>
                </c:pt>
                <c:pt idx="38417">
                  <c:v>43731.78125</c:v>
                </c:pt>
                <c:pt idx="38418">
                  <c:v>43731.802083333401</c:v>
                </c:pt>
                <c:pt idx="38419">
                  <c:v>43731.822916666599</c:v>
                </c:pt>
                <c:pt idx="38420">
                  <c:v>43731.84375</c:v>
                </c:pt>
                <c:pt idx="38421">
                  <c:v>43731.864583333401</c:v>
                </c:pt>
                <c:pt idx="38422">
                  <c:v>43731.885416666599</c:v>
                </c:pt>
                <c:pt idx="38423">
                  <c:v>43731.90625</c:v>
                </c:pt>
                <c:pt idx="38424">
                  <c:v>43731.927083333401</c:v>
                </c:pt>
                <c:pt idx="38425">
                  <c:v>43731.947916666599</c:v>
                </c:pt>
                <c:pt idx="38426">
                  <c:v>43731.96875</c:v>
                </c:pt>
                <c:pt idx="38427">
                  <c:v>43731.989583333401</c:v>
                </c:pt>
                <c:pt idx="38428">
                  <c:v>43732.010416666599</c:v>
                </c:pt>
                <c:pt idx="38429">
                  <c:v>43732.03125</c:v>
                </c:pt>
                <c:pt idx="38430">
                  <c:v>43732.052083333401</c:v>
                </c:pt>
                <c:pt idx="38431">
                  <c:v>43732.072916666599</c:v>
                </c:pt>
                <c:pt idx="38432">
                  <c:v>43732.09375</c:v>
                </c:pt>
                <c:pt idx="38433">
                  <c:v>43732.114583333401</c:v>
                </c:pt>
                <c:pt idx="38434">
                  <c:v>43732.135416666599</c:v>
                </c:pt>
                <c:pt idx="38435">
                  <c:v>43732.15625</c:v>
                </c:pt>
                <c:pt idx="38436">
                  <c:v>43732.177083333401</c:v>
                </c:pt>
                <c:pt idx="38437">
                  <c:v>43732.197916666599</c:v>
                </c:pt>
                <c:pt idx="38438">
                  <c:v>43732.21875</c:v>
                </c:pt>
                <c:pt idx="38439">
                  <c:v>43732.239583333401</c:v>
                </c:pt>
                <c:pt idx="38440">
                  <c:v>43732.260416666599</c:v>
                </c:pt>
                <c:pt idx="38441">
                  <c:v>43732.28125</c:v>
                </c:pt>
                <c:pt idx="38442">
                  <c:v>43732.302083333401</c:v>
                </c:pt>
                <c:pt idx="38443">
                  <c:v>43732.322916666599</c:v>
                </c:pt>
                <c:pt idx="38444">
                  <c:v>43732.34375</c:v>
                </c:pt>
                <c:pt idx="38445">
                  <c:v>43732.364583333401</c:v>
                </c:pt>
                <c:pt idx="38446">
                  <c:v>43732.385416666599</c:v>
                </c:pt>
                <c:pt idx="38447">
                  <c:v>43732.40625</c:v>
                </c:pt>
                <c:pt idx="38448">
                  <c:v>43732.427083333401</c:v>
                </c:pt>
                <c:pt idx="38449">
                  <c:v>43732.447916666599</c:v>
                </c:pt>
                <c:pt idx="38450">
                  <c:v>43732.46875</c:v>
                </c:pt>
                <c:pt idx="38451">
                  <c:v>43732.489583333401</c:v>
                </c:pt>
                <c:pt idx="38452">
                  <c:v>43732.510416666599</c:v>
                </c:pt>
                <c:pt idx="38453">
                  <c:v>43732.53125</c:v>
                </c:pt>
                <c:pt idx="38454">
                  <c:v>43732.552083333401</c:v>
                </c:pt>
                <c:pt idx="38455">
                  <c:v>43732.572916666599</c:v>
                </c:pt>
                <c:pt idx="38456">
                  <c:v>43732.59375</c:v>
                </c:pt>
                <c:pt idx="38457">
                  <c:v>43732.614583333401</c:v>
                </c:pt>
                <c:pt idx="38458">
                  <c:v>43732.635416666599</c:v>
                </c:pt>
                <c:pt idx="38459">
                  <c:v>43732.65625</c:v>
                </c:pt>
                <c:pt idx="38460">
                  <c:v>43732.677083333401</c:v>
                </c:pt>
                <c:pt idx="38461">
                  <c:v>43732.697916666599</c:v>
                </c:pt>
                <c:pt idx="38462">
                  <c:v>43732.71875</c:v>
                </c:pt>
                <c:pt idx="38463">
                  <c:v>43732.739583333401</c:v>
                </c:pt>
                <c:pt idx="38464">
                  <c:v>43732.760416666599</c:v>
                </c:pt>
                <c:pt idx="38465">
                  <c:v>43732.78125</c:v>
                </c:pt>
                <c:pt idx="38466">
                  <c:v>43732.802083333401</c:v>
                </c:pt>
                <c:pt idx="38467">
                  <c:v>43732.822916666599</c:v>
                </c:pt>
                <c:pt idx="38468">
                  <c:v>43732.84375</c:v>
                </c:pt>
                <c:pt idx="38469">
                  <c:v>43732.864583333401</c:v>
                </c:pt>
                <c:pt idx="38470">
                  <c:v>43732.885416666599</c:v>
                </c:pt>
                <c:pt idx="38471">
                  <c:v>43732.90625</c:v>
                </c:pt>
                <c:pt idx="38472">
                  <c:v>43732.927083333401</c:v>
                </c:pt>
                <c:pt idx="38473">
                  <c:v>43732.947916666599</c:v>
                </c:pt>
                <c:pt idx="38474">
                  <c:v>43732.96875</c:v>
                </c:pt>
                <c:pt idx="38475">
                  <c:v>43732.989583333401</c:v>
                </c:pt>
                <c:pt idx="38476">
                  <c:v>43733.010416666599</c:v>
                </c:pt>
                <c:pt idx="38477">
                  <c:v>43733.03125</c:v>
                </c:pt>
                <c:pt idx="38478">
                  <c:v>43733.052083333401</c:v>
                </c:pt>
                <c:pt idx="38479">
                  <c:v>43733.072916666599</c:v>
                </c:pt>
                <c:pt idx="38480">
                  <c:v>43733.09375</c:v>
                </c:pt>
                <c:pt idx="38481">
                  <c:v>43733.114583333401</c:v>
                </c:pt>
                <c:pt idx="38482">
                  <c:v>43733.135416666599</c:v>
                </c:pt>
                <c:pt idx="38483">
                  <c:v>43733.15625</c:v>
                </c:pt>
                <c:pt idx="38484">
                  <c:v>43733.177083333401</c:v>
                </c:pt>
                <c:pt idx="38485">
                  <c:v>43733.197916666599</c:v>
                </c:pt>
                <c:pt idx="38486">
                  <c:v>43733.21875</c:v>
                </c:pt>
                <c:pt idx="38487">
                  <c:v>43733.239583333401</c:v>
                </c:pt>
                <c:pt idx="38488">
                  <c:v>43733.260416666599</c:v>
                </c:pt>
                <c:pt idx="38489">
                  <c:v>43733.28125</c:v>
                </c:pt>
                <c:pt idx="38490">
                  <c:v>43733.302083333401</c:v>
                </c:pt>
                <c:pt idx="38491">
                  <c:v>43733.322916666599</c:v>
                </c:pt>
                <c:pt idx="38492">
                  <c:v>43733.34375</c:v>
                </c:pt>
                <c:pt idx="38493">
                  <c:v>43733.364583333401</c:v>
                </c:pt>
                <c:pt idx="38494">
                  <c:v>43733.385416666599</c:v>
                </c:pt>
                <c:pt idx="38495">
                  <c:v>43733.40625</c:v>
                </c:pt>
                <c:pt idx="38496">
                  <c:v>43733.427083333401</c:v>
                </c:pt>
                <c:pt idx="38497">
                  <c:v>43733.447916666599</c:v>
                </c:pt>
                <c:pt idx="38498">
                  <c:v>43733.46875</c:v>
                </c:pt>
                <c:pt idx="38499">
                  <c:v>43733.489583333401</c:v>
                </c:pt>
                <c:pt idx="38500">
                  <c:v>43733.510416666599</c:v>
                </c:pt>
                <c:pt idx="38501">
                  <c:v>43733.53125</c:v>
                </c:pt>
                <c:pt idx="38502">
                  <c:v>43733.552083333401</c:v>
                </c:pt>
                <c:pt idx="38503">
                  <c:v>43733.572916666599</c:v>
                </c:pt>
                <c:pt idx="38504">
                  <c:v>43733.59375</c:v>
                </c:pt>
                <c:pt idx="38505">
                  <c:v>43733.614583333401</c:v>
                </c:pt>
                <c:pt idx="38506">
                  <c:v>43733.635416666599</c:v>
                </c:pt>
                <c:pt idx="38507">
                  <c:v>43733.65625</c:v>
                </c:pt>
                <c:pt idx="38508">
                  <c:v>43733.677083333401</c:v>
                </c:pt>
                <c:pt idx="38509">
                  <c:v>43733.697916666599</c:v>
                </c:pt>
                <c:pt idx="38510">
                  <c:v>43733.71875</c:v>
                </c:pt>
                <c:pt idx="38511">
                  <c:v>43733.739583333401</c:v>
                </c:pt>
                <c:pt idx="38512">
                  <c:v>43733.760416666599</c:v>
                </c:pt>
                <c:pt idx="38513">
                  <c:v>43733.78125</c:v>
                </c:pt>
                <c:pt idx="38514">
                  <c:v>43733.802083333401</c:v>
                </c:pt>
                <c:pt idx="38515">
                  <c:v>43733.822916666599</c:v>
                </c:pt>
                <c:pt idx="38516">
                  <c:v>43733.84375</c:v>
                </c:pt>
                <c:pt idx="38517">
                  <c:v>43733.864583333401</c:v>
                </c:pt>
                <c:pt idx="38518">
                  <c:v>43733.885416666599</c:v>
                </c:pt>
                <c:pt idx="38519">
                  <c:v>43733.90625</c:v>
                </c:pt>
                <c:pt idx="38520">
                  <c:v>43733.927083333401</c:v>
                </c:pt>
                <c:pt idx="38521">
                  <c:v>43733.947916666599</c:v>
                </c:pt>
                <c:pt idx="38522">
                  <c:v>43733.96875</c:v>
                </c:pt>
                <c:pt idx="38523">
                  <c:v>43733.989583333401</c:v>
                </c:pt>
                <c:pt idx="38524">
                  <c:v>43734.010416666599</c:v>
                </c:pt>
                <c:pt idx="38525">
                  <c:v>43734.03125</c:v>
                </c:pt>
                <c:pt idx="38526">
                  <c:v>43734.052083333401</c:v>
                </c:pt>
                <c:pt idx="38527">
                  <c:v>43734.072916666599</c:v>
                </c:pt>
                <c:pt idx="38528">
                  <c:v>43734.09375</c:v>
                </c:pt>
                <c:pt idx="38529">
                  <c:v>43734.114583333401</c:v>
                </c:pt>
                <c:pt idx="38530">
                  <c:v>43734.135416666599</c:v>
                </c:pt>
                <c:pt idx="38531">
                  <c:v>43734.15625</c:v>
                </c:pt>
                <c:pt idx="38532">
                  <c:v>43734.177083333401</c:v>
                </c:pt>
                <c:pt idx="38533">
                  <c:v>43734.197916666599</c:v>
                </c:pt>
                <c:pt idx="38534">
                  <c:v>43734.21875</c:v>
                </c:pt>
                <c:pt idx="38535">
                  <c:v>43734.239583333401</c:v>
                </c:pt>
                <c:pt idx="38536">
                  <c:v>43734.260416666599</c:v>
                </c:pt>
                <c:pt idx="38537">
                  <c:v>43734.28125</c:v>
                </c:pt>
                <c:pt idx="38538">
                  <c:v>43734.302083333401</c:v>
                </c:pt>
                <c:pt idx="38539">
                  <c:v>43734.322916666599</c:v>
                </c:pt>
                <c:pt idx="38540">
                  <c:v>43734.34375</c:v>
                </c:pt>
                <c:pt idx="38541">
                  <c:v>43734.364583333401</c:v>
                </c:pt>
                <c:pt idx="38542">
                  <c:v>43734.385416666599</c:v>
                </c:pt>
                <c:pt idx="38543">
                  <c:v>43734.40625</c:v>
                </c:pt>
                <c:pt idx="38544">
                  <c:v>43734.427083333401</c:v>
                </c:pt>
                <c:pt idx="38545">
                  <c:v>43734.447916666599</c:v>
                </c:pt>
                <c:pt idx="38546">
                  <c:v>43734.46875</c:v>
                </c:pt>
                <c:pt idx="38547">
                  <c:v>43734.489583333401</c:v>
                </c:pt>
                <c:pt idx="38548">
                  <c:v>43734.510416666599</c:v>
                </c:pt>
                <c:pt idx="38549">
                  <c:v>43734.53125</c:v>
                </c:pt>
                <c:pt idx="38550">
                  <c:v>43734.552083333401</c:v>
                </c:pt>
                <c:pt idx="38551">
                  <c:v>43734.572916666599</c:v>
                </c:pt>
                <c:pt idx="38552">
                  <c:v>43734.59375</c:v>
                </c:pt>
                <c:pt idx="38553">
                  <c:v>43734.614583333401</c:v>
                </c:pt>
                <c:pt idx="38554">
                  <c:v>43734.635416666599</c:v>
                </c:pt>
                <c:pt idx="38555">
                  <c:v>43734.65625</c:v>
                </c:pt>
                <c:pt idx="38556">
                  <c:v>43734.677083333401</c:v>
                </c:pt>
                <c:pt idx="38557">
                  <c:v>43734.697916666599</c:v>
                </c:pt>
                <c:pt idx="38558">
                  <c:v>43734.71875</c:v>
                </c:pt>
                <c:pt idx="38559">
                  <c:v>43734.739583333401</c:v>
                </c:pt>
                <c:pt idx="38560">
                  <c:v>43734.760416666599</c:v>
                </c:pt>
                <c:pt idx="38561">
                  <c:v>43734.78125</c:v>
                </c:pt>
                <c:pt idx="38562">
                  <c:v>43734.802083333401</c:v>
                </c:pt>
                <c:pt idx="38563">
                  <c:v>43734.822916666599</c:v>
                </c:pt>
                <c:pt idx="38564">
                  <c:v>43734.84375</c:v>
                </c:pt>
                <c:pt idx="38565">
                  <c:v>43734.864583333401</c:v>
                </c:pt>
                <c:pt idx="38566">
                  <c:v>43734.885416666599</c:v>
                </c:pt>
                <c:pt idx="38567">
                  <c:v>43734.90625</c:v>
                </c:pt>
                <c:pt idx="38568">
                  <c:v>43734.927083333401</c:v>
                </c:pt>
                <c:pt idx="38569">
                  <c:v>43734.947916666599</c:v>
                </c:pt>
                <c:pt idx="38570">
                  <c:v>43734.96875</c:v>
                </c:pt>
                <c:pt idx="38571">
                  <c:v>43734.989583333401</c:v>
                </c:pt>
                <c:pt idx="38572">
                  <c:v>43735.010416666599</c:v>
                </c:pt>
                <c:pt idx="38573">
                  <c:v>43735.03125</c:v>
                </c:pt>
                <c:pt idx="38574">
                  <c:v>43735.052083333401</c:v>
                </c:pt>
                <c:pt idx="38575">
                  <c:v>43735.072916666599</c:v>
                </c:pt>
                <c:pt idx="38576">
                  <c:v>43735.09375</c:v>
                </c:pt>
                <c:pt idx="38577">
                  <c:v>43735.114583333401</c:v>
                </c:pt>
                <c:pt idx="38578">
                  <c:v>43735.135416666599</c:v>
                </c:pt>
                <c:pt idx="38579">
                  <c:v>43735.15625</c:v>
                </c:pt>
                <c:pt idx="38580">
                  <c:v>43735.177083333401</c:v>
                </c:pt>
                <c:pt idx="38581">
                  <c:v>43735.197916666599</c:v>
                </c:pt>
                <c:pt idx="38582">
                  <c:v>43735.21875</c:v>
                </c:pt>
                <c:pt idx="38583">
                  <c:v>43735.239583333401</c:v>
                </c:pt>
                <c:pt idx="38584">
                  <c:v>43735.260416666599</c:v>
                </c:pt>
                <c:pt idx="38585">
                  <c:v>43735.28125</c:v>
                </c:pt>
                <c:pt idx="38586">
                  <c:v>43735.302083333401</c:v>
                </c:pt>
                <c:pt idx="38587">
                  <c:v>43735.322916666599</c:v>
                </c:pt>
                <c:pt idx="38588">
                  <c:v>43735.34375</c:v>
                </c:pt>
                <c:pt idx="38589">
                  <c:v>43735.364583333401</c:v>
                </c:pt>
                <c:pt idx="38590">
                  <c:v>43735.385416666599</c:v>
                </c:pt>
                <c:pt idx="38591">
                  <c:v>43735.40625</c:v>
                </c:pt>
                <c:pt idx="38592">
                  <c:v>43735.427083333401</c:v>
                </c:pt>
                <c:pt idx="38593">
                  <c:v>43735.447916666599</c:v>
                </c:pt>
                <c:pt idx="38594">
                  <c:v>43735.46875</c:v>
                </c:pt>
                <c:pt idx="38595">
                  <c:v>43735.489583333401</c:v>
                </c:pt>
                <c:pt idx="38596">
                  <c:v>43735.510416666599</c:v>
                </c:pt>
                <c:pt idx="38597">
                  <c:v>43735.53125</c:v>
                </c:pt>
                <c:pt idx="38598">
                  <c:v>43735.552083333401</c:v>
                </c:pt>
                <c:pt idx="38599">
                  <c:v>43735.572916666599</c:v>
                </c:pt>
                <c:pt idx="38600">
                  <c:v>43735.59375</c:v>
                </c:pt>
                <c:pt idx="38601">
                  <c:v>43735.614583333401</c:v>
                </c:pt>
                <c:pt idx="38602">
                  <c:v>43735.635416666599</c:v>
                </c:pt>
                <c:pt idx="38603">
                  <c:v>43735.65625</c:v>
                </c:pt>
                <c:pt idx="38604">
                  <c:v>43735.677083333401</c:v>
                </c:pt>
                <c:pt idx="38605">
                  <c:v>43735.697916666599</c:v>
                </c:pt>
                <c:pt idx="38606">
                  <c:v>43735.71875</c:v>
                </c:pt>
                <c:pt idx="38607">
                  <c:v>43735.739583333401</c:v>
                </c:pt>
                <c:pt idx="38608">
                  <c:v>43735.760416666599</c:v>
                </c:pt>
                <c:pt idx="38609">
                  <c:v>43735.78125</c:v>
                </c:pt>
                <c:pt idx="38610">
                  <c:v>43735.802083333401</c:v>
                </c:pt>
                <c:pt idx="38611">
                  <c:v>43735.822916666599</c:v>
                </c:pt>
                <c:pt idx="38612">
                  <c:v>43735.84375</c:v>
                </c:pt>
                <c:pt idx="38613">
                  <c:v>43735.864583333401</c:v>
                </c:pt>
                <c:pt idx="38614">
                  <c:v>43735.885416666599</c:v>
                </c:pt>
                <c:pt idx="38615">
                  <c:v>43735.90625</c:v>
                </c:pt>
                <c:pt idx="38616">
                  <c:v>43735.927083333401</c:v>
                </c:pt>
                <c:pt idx="38617">
                  <c:v>43735.947916666599</c:v>
                </c:pt>
                <c:pt idx="38618">
                  <c:v>43735.96875</c:v>
                </c:pt>
                <c:pt idx="38619">
                  <c:v>43735.989583333401</c:v>
                </c:pt>
                <c:pt idx="38620">
                  <c:v>43736.010416666599</c:v>
                </c:pt>
                <c:pt idx="38621">
                  <c:v>43736.03125</c:v>
                </c:pt>
                <c:pt idx="38622">
                  <c:v>43736.052083333401</c:v>
                </c:pt>
                <c:pt idx="38623">
                  <c:v>43736.072916666599</c:v>
                </c:pt>
                <c:pt idx="38624">
                  <c:v>43736.09375</c:v>
                </c:pt>
                <c:pt idx="38625">
                  <c:v>43736.114583333401</c:v>
                </c:pt>
                <c:pt idx="38626">
                  <c:v>43736.135416666599</c:v>
                </c:pt>
                <c:pt idx="38627">
                  <c:v>43736.15625</c:v>
                </c:pt>
                <c:pt idx="38628">
                  <c:v>43736.177083333401</c:v>
                </c:pt>
                <c:pt idx="38629">
                  <c:v>43736.197916666599</c:v>
                </c:pt>
                <c:pt idx="38630">
                  <c:v>43736.21875</c:v>
                </c:pt>
                <c:pt idx="38631">
                  <c:v>43736.239583333401</c:v>
                </c:pt>
                <c:pt idx="38632">
                  <c:v>43736.260416666599</c:v>
                </c:pt>
                <c:pt idx="38633">
                  <c:v>43736.28125</c:v>
                </c:pt>
                <c:pt idx="38634">
                  <c:v>43736.302083333401</c:v>
                </c:pt>
                <c:pt idx="38635">
                  <c:v>43736.322916666599</c:v>
                </c:pt>
                <c:pt idx="38636">
                  <c:v>43736.34375</c:v>
                </c:pt>
                <c:pt idx="38637">
                  <c:v>43736.364583333401</c:v>
                </c:pt>
                <c:pt idx="38638">
                  <c:v>43736.385416666599</c:v>
                </c:pt>
                <c:pt idx="38639">
                  <c:v>43736.40625</c:v>
                </c:pt>
                <c:pt idx="38640">
                  <c:v>43736.427083333401</c:v>
                </c:pt>
                <c:pt idx="38641">
                  <c:v>43736.447916666599</c:v>
                </c:pt>
                <c:pt idx="38642">
                  <c:v>43736.46875</c:v>
                </c:pt>
                <c:pt idx="38643">
                  <c:v>43736.489583333401</c:v>
                </c:pt>
                <c:pt idx="38644">
                  <c:v>43736.510416666599</c:v>
                </c:pt>
                <c:pt idx="38645">
                  <c:v>43736.53125</c:v>
                </c:pt>
                <c:pt idx="38646">
                  <c:v>43736.552083333401</c:v>
                </c:pt>
                <c:pt idx="38647">
                  <c:v>43736.572916666599</c:v>
                </c:pt>
                <c:pt idx="38648">
                  <c:v>43736.59375</c:v>
                </c:pt>
                <c:pt idx="38649">
                  <c:v>43736.614583333401</c:v>
                </c:pt>
                <c:pt idx="38650">
                  <c:v>43736.635416666599</c:v>
                </c:pt>
                <c:pt idx="38651">
                  <c:v>43736.65625</c:v>
                </c:pt>
                <c:pt idx="38652">
                  <c:v>43736.677083333401</c:v>
                </c:pt>
                <c:pt idx="38653">
                  <c:v>43736.697916666599</c:v>
                </c:pt>
                <c:pt idx="38654">
                  <c:v>43736.71875</c:v>
                </c:pt>
                <c:pt idx="38655">
                  <c:v>43736.739583333401</c:v>
                </c:pt>
                <c:pt idx="38656">
                  <c:v>43736.760416666599</c:v>
                </c:pt>
                <c:pt idx="38657">
                  <c:v>43736.78125</c:v>
                </c:pt>
                <c:pt idx="38658">
                  <c:v>43736.802083333401</c:v>
                </c:pt>
                <c:pt idx="38659">
                  <c:v>43736.822916666599</c:v>
                </c:pt>
                <c:pt idx="38660">
                  <c:v>43736.84375</c:v>
                </c:pt>
                <c:pt idx="38661">
                  <c:v>43736.864583333401</c:v>
                </c:pt>
                <c:pt idx="38662">
                  <c:v>43736.885416666599</c:v>
                </c:pt>
                <c:pt idx="38663">
                  <c:v>43736.90625</c:v>
                </c:pt>
                <c:pt idx="38664">
                  <c:v>43736.927083333401</c:v>
                </c:pt>
                <c:pt idx="38665">
                  <c:v>43736.947916666599</c:v>
                </c:pt>
                <c:pt idx="38666">
                  <c:v>43736.96875</c:v>
                </c:pt>
                <c:pt idx="38667">
                  <c:v>43736.989583333401</c:v>
                </c:pt>
                <c:pt idx="38668">
                  <c:v>43737.010416666599</c:v>
                </c:pt>
                <c:pt idx="38669">
                  <c:v>43737.03125</c:v>
                </c:pt>
                <c:pt idx="38670">
                  <c:v>43737.052083333401</c:v>
                </c:pt>
                <c:pt idx="38671">
                  <c:v>43737.072916666599</c:v>
                </c:pt>
                <c:pt idx="38672">
                  <c:v>43737.09375</c:v>
                </c:pt>
                <c:pt idx="38673">
                  <c:v>43737.114583333401</c:v>
                </c:pt>
                <c:pt idx="38674">
                  <c:v>43737.135416666599</c:v>
                </c:pt>
                <c:pt idx="38675">
                  <c:v>43737.15625</c:v>
                </c:pt>
                <c:pt idx="38676">
                  <c:v>43737.177083333401</c:v>
                </c:pt>
                <c:pt idx="38677">
                  <c:v>43737.197916666599</c:v>
                </c:pt>
                <c:pt idx="38678">
                  <c:v>43737.21875</c:v>
                </c:pt>
                <c:pt idx="38679">
                  <c:v>43737.239583333401</c:v>
                </c:pt>
                <c:pt idx="38680">
                  <c:v>43737.260416666599</c:v>
                </c:pt>
                <c:pt idx="38681">
                  <c:v>43737.28125</c:v>
                </c:pt>
                <c:pt idx="38682">
                  <c:v>43737.302083333401</c:v>
                </c:pt>
                <c:pt idx="38683">
                  <c:v>43737.322916666599</c:v>
                </c:pt>
                <c:pt idx="38684">
                  <c:v>43737.34375</c:v>
                </c:pt>
                <c:pt idx="38685">
                  <c:v>43737.364583333401</c:v>
                </c:pt>
                <c:pt idx="38686">
                  <c:v>43737.385416666599</c:v>
                </c:pt>
                <c:pt idx="38687">
                  <c:v>43737.40625</c:v>
                </c:pt>
                <c:pt idx="38688">
                  <c:v>43737.427083333401</c:v>
                </c:pt>
                <c:pt idx="38689">
                  <c:v>43737.447916666599</c:v>
                </c:pt>
                <c:pt idx="38690">
                  <c:v>43737.46875</c:v>
                </c:pt>
                <c:pt idx="38691">
                  <c:v>43737.489583333401</c:v>
                </c:pt>
                <c:pt idx="38692">
                  <c:v>43737.510416666599</c:v>
                </c:pt>
                <c:pt idx="38693">
                  <c:v>43737.53125</c:v>
                </c:pt>
                <c:pt idx="38694">
                  <c:v>43737.552083333401</c:v>
                </c:pt>
                <c:pt idx="38695">
                  <c:v>43737.572916666599</c:v>
                </c:pt>
                <c:pt idx="38696">
                  <c:v>43737.59375</c:v>
                </c:pt>
                <c:pt idx="38697">
                  <c:v>43737.614583333401</c:v>
                </c:pt>
                <c:pt idx="38698">
                  <c:v>43737.635416666599</c:v>
                </c:pt>
                <c:pt idx="38699">
                  <c:v>43737.65625</c:v>
                </c:pt>
                <c:pt idx="38700">
                  <c:v>43737.677083333401</c:v>
                </c:pt>
                <c:pt idx="38701">
                  <c:v>43737.697916666599</c:v>
                </c:pt>
                <c:pt idx="38702">
                  <c:v>43737.71875</c:v>
                </c:pt>
                <c:pt idx="38703">
                  <c:v>43737.739583333401</c:v>
                </c:pt>
                <c:pt idx="38704">
                  <c:v>43737.760416666599</c:v>
                </c:pt>
                <c:pt idx="38705">
                  <c:v>43737.78125</c:v>
                </c:pt>
                <c:pt idx="38706">
                  <c:v>43737.802083333401</c:v>
                </c:pt>
                <c:pt idx="38707">
                  <c:v>43737.822916666599</c:v>
                </c:pt>
                <c:pt idx="38708">
                  <c:v>43737.84375</c:v>
                </c:pt>
                <c:pt idx="38709">
                  <c:v>43737.864583333401</c:v>
                </c:pt>
                <c:pt idx="38710">
                  <c:v>43737.885416666599</c:v>
                </c:pt>
                <c:pt idx="38711">
                  <c:v>43737.90625</c:v>
                </c:pt>
                <c:pt idx="38712">
                  <c:v>43737.927083333401</c:v>
                </c:pt>
                <c:pt idx="38713">
                  <c:v>43737.947916666599</c:v>
                </c:pt>
                <c:pt idx="38714">
                  <c:v>43737.96875</c:v>
                </c:pt>
                <c:pt idx="38715">
                  <c:v>43737.989583333401</c:v>
                </c:pt>
                <c:pt idx="38716">
                  <c:v>43738.010416666599</c:v>
                </c:pt>
                <c:pt idx="38717">
                  <c:v>43738.03125</c:v>
                </c:pt>
                <c:pt idx="38718">
                  <c:v>43738.052083333401</c:v>
                </c:pt>
                <c:pt idx="38719">
                  <c:v>43738.072916666599</c:v>
                </c:pt>
                <c:pt idx="38720">
                  <c:v>43738.09375</c:v>
                </c:pt>
                <c:pt idx="38721">
                  <c:v>43738.114583333401</c:v>
                </c:pt>
                <c:pt idx="38722">
                  <c:v>43738.135416666599</c:v>
                </c:pt>
                <c:pt idx="38723">
                  <c:v>43738.15625</c:v>
                </c:pt>
                <c:pt idx="38724">
                  <c:v>43738.177083333401</c:v>
                </c:pt>
                <c:pt idx="38725">
                  <c:v>43738.197916666599</c:v>
                </c:pt>
                <c:pt idx="38726">
                  <c:v>43738.21875</c:v>
                </c:pt>
                <c:pt idx="38727">
                  <c:v>43738.239583333401</c:v>
                </c:pt>
                <c:pt idx="38728">
                  <c:v>43738.260416666599</c:v>
                </c:pt>
                <c:pt idx="38729">
                  <c:v>43738.28125</c:v>
                </c:pt>
                <c:pt idx="38730">
                  <c:v>43738.302083333401</c:v>
                </c:pt>
                <c:pt idx="38731">
                  <c:v>43738.322916666599</c:v>
                </c:pt>
                <c:pt idx="38732">
                  <c:v>43738.34375</c:v>
                </c:pt>
                <c:pt idx="38733">
                  <c:v>43738.364583333401</c:v>
                </c:pt>
                <c:pt idx="38734">
                  <c:v>43738.385416666599</c:v>
                </c:pt>
                <c:pt idx="38735">
                  <c:v>43738.40625</c:v>
                </c:pt>
                <c:pt idx="38736">
                  <c:v>43738.427083333401</c:v>
                </c:pt>
                <c:pt idx="38737">
                  <c:v>43738.447916666599</c:v>
                </c:pt>
                <c:pt idx="38738">
                  <c:v>43738.46875</c:v>
                </c:pt>
                <c:pt idx="38739">
                  <c:v>43738.489583333401</c:v>
                </c:pt>
                <c:pt idx="38740">
                  <c:v>43738.510416666599</c:v>
                </c:pt>
                <c:pt idx="38741">
                  <c:v>43738.53125</c:v>
                </c:pt>
                <c:pt idx="38742">
                  <c:v>43738.552083333401</c:v>
                </c:pt>
                <c:pt idx="38743">
                  <c:v>43738.572916666599</c:v>
                </c:pt>
                <c:pt idx="38744">
                  <c:v>43738.59375</c:v>
                </c:pt>
                <c:pt idx="38745">
                  <c:v>43738.614583333401</c:v>
                </c:pt>
                <c:pt idx="38746">
                  <c:v>43738.635416666599</c:v>
                </c:pt>
                <c:pt idx="38747">
                  <c:v>43738.65625</c:v>
                </c:pt>
                <c:pt idx="38748">
                  <c:v>43738.677083333401</c:v>
                </c:pt>
                <c:pt idx="38749">
                  <c:v>43738.697916666599</c:v>
                </c:pt>
                <c:pt idx="38750">
                  <c:v>43738.71875</c:v>
                </c:pt>
                <c:pt idx="38751">
                  <c:v>43738.739583333401</c:v>
                </c:pt>
                <c:pt idx="38752">
                  <c:v>43738.760416666599</c:v>
                </c:pt>
                <c:pt idx="38753">
                  <c:v>43738.78125</c:v>
                </c:pt>
                <c:pt idx="38754">
                  <c:v>43738.802083333401</c:v>
                </c:pt>
                <c:pt idx="38755">
                  <c:v>43738.822916666599</c:v>
                </c:pt>
                <c:pt idx="38756">
                  <c:v>43738.84375</c:v>
                </c:pt>
                <c:pt idx="38757">
                  <c:v>43738.864583333401</c:v>
                </c:pt>
                <c:pt idx="38758">
                  <c:v>43738.885416666599</c:v>
                </c:pt>
                <c:pt idx="38759">
                  <c:v>43738.90625</c:v>
                </c:pt>
                <c:pt idx="38760">
                  <c:v>43738.927083333401</c:v>
                </c:pt>
                <c:pt idx="38761">
                  <c:v>43738.947916666599</c:v>
                </c:pt>
                <c:pt idx="38762">
                  <c:v>43738.96875</c:v>
                </c:pt>
                <c:pt idx="38763">
                  <c:v>43738.989583333401</c:v>
                </c:pt>
                <c:pt idx="38764">
                  <c:v>43739.010416666599</c:v>
                </c:pt>
                <c:pt idx="38765">
                  <c:v>43739.03125</c:v>
                </c:pt>
                <c:pt idx="38766">
                  <c:v>43739.052083333401</c:v>
                </c:pt>
                <c:pt idx="38767">
                  <c:v>43739.072916666599</c:v>
                </c:pt>
                <c:pt idx="38768">
                  <c:v>43739.09375</c:v>
                </c:pt>
                <c:pt idx="38769">
                  <c:v>43739.114583333401</c:v>
                </c:pt>
                <c:pt idx="38770">
                  <c:v>43739.135416666599</c:v>
                </c:pt>
                <c:pt idx="38771">
                  <c:v>43739.15625</c:v>
                </c:pt>
                <c:pt idx="38772">
                  <c:v>43739.177083333401</c:v>
                </c:pt>
                <c:pt idx="38773">
                  <c:v>43739.197916666599</c:v>
                </c:pt>
                <c:pt idx="38774">
                  <c:v>43739.21875</c:v>
                </c:pt>
                <c:pt idx="38775">
                  <c:v>43739.239583333401</c:v>
                </c:pt>
                <c:pt idx="38776">
                  <c:v>43739.260416666599</c:v>
                </c:pt>
                <c:pt idx="38777">
                  <c:v>43739.28125</c:v>
                </c:pt>
                <c:pt idx="38778">
                  <c:v>43739.302083333401</c:v>
                </c:pt>
                <c:pt idx="38779">
                  <c:v>43739.322916666599</c:v>
                </c:pt>
                <c:pt idx="38780">
                  <c:v>43739.34375</c:v>
                </c:pt>
                <c:pt idx="38781">
                  <c:v>43739.364583333401</c:v>
                </c:pt>
                <c:pt idx="38782">
                  <c:v>43739.385416666599</c:v>
                </c:pt>
                <c:pt idx="38783">
                  <c:v>43739.40625</c:v>
                </c:pt>
                <c:pt idx="38784">
                  <c:v>43739.427083333401</c:v>
                </c:pt>
                <c:pt idx="38785">
                  <c:v>43739.447916666599</c:v>
                </c:pt>
                <c:pt idx="38786">
                  <c:v>43739.46875</c:v>
                </c:pt>
                <c:pt idx="38787">
                  <c:v>43739.489583333401</c:v>
                </c:pt>
                <c:pt idx="38788">
                  <c:v>43739.510416666599</c:v>
                </c:pt>
                <c:pt idx="38789">
                  <c:v>43739.53125</c:v>
                </c:pt>
                <c:pt idx="38790">
                  <c:v>43739.552083333401</c:v>
                </c:pt>
                <c:pt idx="38791">
                  <c:v>43739.572916666599</c:v>
                </c:pt>
                <c:pt idx="38792">
                  <c:v>43739.59375</c:v>
                </c:pt>
                <c:pt idx="38793">
                  <c:v>43739.614583333401</c:v>
                </c:pt>
                <c:pt idx="38794">
                  <c:v>43739.635416666599</c:v>
                </c:pt>
                <c:pt idx="38795">
                  <c:v>43739.65625</c:v>
                </c:pt>
                <c:pt idx="38796">
                  <c:v>43739.677083333401</c:v>
                </c:pt>
                <c:pt idx="38797">
                  <c:v>43739.697916666599</c:v>
                </c:pt>
                <c:pt idx="38798">
                  <c:v>43739.71875</c:v>
                </c:pt>
                <c:pt idx="38799">
                  <c:v>43739.739583333401</c:v>
                </c:pt>
                <c:pt idx="38800">
                  <c:v>43739.760416666599</c:v>
                </c:pt>
                <c:pt idx="38801">
                  <c:v>43739.78125</c:v>
                </c:pt>
                <c:pt idx="38802">
                  <c:v>43739.802083333401</c:v>
                </c:pt>
                <c:pt idx="38803">
                  <c:v>43739.822916666599</c:v>
                </c:pt>
                <c:pt idx="38804">
                  <c:v>43739.84375</c:v>
                </c:pt>
                <c:pt idx="38805">
                  <c:v>43739.864583333401</c:v>
                </c:pt>
                <c:pt idx="38806">
                  <c:v>43739.885416666599</c:v>
                </c:pt>
                <c:pt idx="38807">
                  <c:v>43739.90625</c:v>
                </c:pt>
                <c:pt idx="38808">
                  <c:v>43739.927083333401</c:v>
                </c:pt>
                <c:pt idx="38809">
                  <c:v>43739.947916666599</c:v>
                </c:pt>
                <c:pt idx="38810">
                  <c:v>43739.96875</c:v>
                </c:pt>
                <c:pt idx="38811">
                  <c:v>43739.989583333401</c:v>
                </c:pt>
                <c:pt idx="38812">
                  <c:v>43740.010416666599</c:v>
                </c:pt>
                <c:pt idx="38813">
                  <c:v>43740.03125</c:v>
                </c:pt>
                <c:pt idx="38814">
                  <c:v>43740.052083333401</c:v>
                </c:pt>
                <c:pt idx="38815">
                  <c:v>43740.072916666599</c:v>
                </c:pt>
                <c:pt idx="38816">
                  <c:v>43740.09375</c:v>
                </c:pt>
                <c:pt idx="38817">
                  <c:v>43740.114583333401</c:v>
                </c:pt>
                <c:pt idx="38818">
                  <c:v>43740.135416666599</c:v>
                </c:pt>
                <c:pt idx="38819">
                  <c:v>43740.15625</c:v>
                </c:pt>
                <c:pt idx="38820">
                  <c:v>43740.177083333401</c:v>
                </c:pt>
                <c:pt idx="38821">
                  <c:v>43740.197916666599</c:v>
                </c:pt>
                <c:pt idx="38822">
                  <c:v>43740.21875</c:v>
                </c:pt>
                <c:pt idx="38823">
                  <c:v>43740.239583333401</c:v>
                </c:pt>
                <c:pt idx="38824">
                  <c:v>43740.260416666599</c:v>
                </c:pt>
                <c:pt idx="38825">
                  <c:v>43740.28125</c:v>
                </c:pt>
                <c:pt idx="38826">
                  <c:v>43740.302083333401</c:v>
                </c:pt>
                <c:pt idx="38827">
                  <c:v>43740.322916666599</c:v>
                </c:pt>
                <c:pt idx="38828">
                  <c:v>43740.34375</c:v>
                </c:pt>
                <c:pt idx="38829">
                  <c:v>43740.364583333401</c:v>
                </c:pt>
                <c:pt idx="38830">
                  <c:v>43740.385416666599</c:v>
                </c:pt>
                <c:pt idx="38831">
                  <c:v>43740.40625</c:v>
                </c:pt>
                <c:pt idx="38832">
                  <c:v>43740.427083333401</c:v>
                </c:pt>
                <c:pt idx="38833">
                  <c:v>43740.447916666599</c:v>
                </c:pt>
                <c:pt idx="38834">
                  <c:v>43740.46875</c:v>
                </c:pt>
                <c:pt idx="38835">
                  <c:v>43740.489583333401</c:v>
                </c:pt>
                <c:pt idx="38836">
                  <c:v>43740.510416666599</c:v>
                </c:pt>
                <c:pt idx="38837">
                  <c:v>43740.53125</c:v>
                </c:pt>
                <c:pt idx="38838">
                  <c:v>43740.552083333401</c:v>
                </c:pt>
                <c:pt idx="38839">
                  <c:v>43740.572916666599</c:v>
                </c:pt>
                <c:pt idx="38840">
                  <c:v>43740.59375</c:v>
                </c:pt>
                <c:pt idx="38841">
                  <c:v>43740.614583333401</c:v>
                </c:pt>
                <c:pt idx="38842">
                  <c:v>43740.635416666599</c:v>
                </c:pt>
                <c:pt idx="38843">
                  <c:v>43740.65625</c:v>
                </c:pt>
                <c:pt idx="38844">
                  <c:v>43740.677083333401</c:v>
                </c:pt>
                <c:pt idx="38845">
                  <c:v>43740.697916666599</c:v>
                </c:pt>
                <c:pt idx="38846">
                  <c:v>43740.71875</c:v>
                </c:pt>
                <c:pt idx="38847">
                  <c:v>43740.739583333401</c:v>
                </c:pt>
                <c:pt idx="38848">
                  <c:v>43740.760416666599</c:v>
                </c:pt>
                <c:pt idx="38849">
                  <c:v>43740.78125</c:v>
                </c:pt>
                <c:pt idx="38850">
                  <c:v>43740.802083333401</c:v>
                </c:pt>
                <c:pt idx="38851">
                  <c:v>43740.822916666599</c:v>
                </c:pt>
                <c:pt idx="38852">
                  <c:v>43740.84375</c:v>
                </c:pt>
                <c:pt idx="38853">
                  <c:v>43740.864583333401</c:v>
                </c:pt>
                <c:pt idx="38854">
                  <c:v>43740.885416666599</c:v>
                </c:pt>
                <c:pt idx="38855">
                  <c:v>43740.90625</c:v>
                </c:pt>
                <c:pt idx="38856">
                  <c:v>43740.927083333401</c:v>
                </c:pt>
                <c:pt idx="38857">
                  <c:v>43740.947916666599</c:v>
                </c:pt>
                <c:pt idx="38858">
                  <c:v>43740.96875</c:v>
                </c:pt>
                <c:pt idx="38859">
                  <c:v>43740.989583333401</c:v>
                </c:pt>
                <c:pt idx="38860">
                  <c:v>43741.010416666599</c:v>
                </c:pt>
                <c:pt idx="38861">
                  <c:v>43741.03125</c:v>
                </c:pt>
                <c:pt idx="38862">
                  <c:v>43741.052083333401</c:v>
                </c:pt>
                <c:pt idx="38863">
                  <c:v>43741.072916666599</c:v>
                </c:pt>
                <c:pt idx="38864">
                  <c:v>43741.09375</c:v>
                </c:pt>
                <c:pt idx="38865">
                  <c:v>43741.114583333401</c:v>
                </c:pt>
                <c:pt idx="38866">
                  <c:v>43741.135416666599</c:v>
                </c:pt>
                <c:pt idx="38867">
                  <c:v>43741.15625</c:v>
                </c:pt>
                <c:pt idx="38868">
                  <c:v>43741.177083333401</c:v>
                </c:pt>
                <c:pt idx="38869">
                  <c:v>43741.197916666599</c:v>
                </c:pt>
                <c:pt idx="38870">
                  <c:v>43741.21875</c:v>
                </c:pt>
                <c:pt idx="38871">
                  <c:v>43741.239583333401</c:v>
                </c:pt>
                <c:pt idx="38872">
                  <c:v>43741.260416666599</c:v>
                </c:pt>
                <c:pt idx="38873">
                  <c:v>43741.28125</c:v>
                </c:pt>
                <c:pt idx="38874">
                  <c:v>43741.302083333401</c:v>
                </c:pt>
                <c:pt idx="38875">
                  <c:v>43741.322916666599</c:v>
                </c:pt>
                <c:pt idx="38876">
                  <c:v>43741.34375</c:v>
                </c:pt>
                <c:pt idx="38877">
                  <c:v>43741.364583333401</c:v>
                </c:pt>
                <c:pt idx="38878">
                  <c:v>43741.385416666599</c:v>
                </c:pt>
                <c:pt idx="38879">
                  <c:v>43741.40625</c:v>
                </c:pt>
                <c:pt idx="38880">
                  <c:v>43741.427083333401</c:v>
                </c:pt>
                <c:pt idx="38881">
                  <c:v>43741.447916666599</c:v>
                </c:pt>
                <c:pt idx="38882">
                  <c:v>43741.46875</c:v>
                </c:pt>
                <c:pt idx="38883">
                  <c:v>43741.489583333401</c:v>
                </c:pt>
                <c:pt idx="38884">
                  <c:v>43741.510416666599</c:v>
                </c:pt>
                <c:pt idx="38885">
                  <c:v>43741.53125</c:v>
                </c:pt>
                <c:pt idx="38886">
                  <c:v>43741.552083333401</c:v>
                </c:pt>
                <c:pt idx="38887">
                  <c:v>43741.572916666599</c:v>
                </c:pt>
                <c:pt idx="38888">
                  <c:v>43741.59375</c:v>
                </c:pt>
                <c:pt idx="38889">
                  <c:v>43741.614583333401</c:v>
                </c:pt>
                <c:pt idx="38890">
                  <c:v>43741.635416666599</c:v>
                </c:pt>
                <c:pt idx="38891">
                  <c:v>43741.65625</c:v>
                </c:pt>
                <c:pt idx="38892">
                  <c:v>43741.677083333401</c:v>
                </c:pt>
                <c:pt idx="38893">
                  <c:v>43741.697916666599</c:v>
                </c:pt>
                <c:pt idx="38894">
                  <c:v>43741.71875</c:v>
                </c:pt>
                <c:pt idx="38895">
                  <c:v>43741.739583333401</c:v>
                </c:pt>
                <c:pt idx="38896">
                  <c:v>43741.760416666599</c:v>
                </c:pt>
                <c:pt idx="38897">
                  <c:v>43741.78125</c:v>
                </c:pt>
                <c:pt idx="38898">
                  <c:v>43741.802083333401</c:v>
                </c:pt>
                <c:pt idx="38899">
                  <c:v>43741.822916666599</c:v>
                </c:pt>
                <c:pt idx="38900">
                  <c:v>43741.84375</c:v>
                </c:pt>
                <c:pt idx="38901">
                  <c:v>43741.864583333401</c:v>
                </c:pt>
                <c:pt idx="38902">
                  <c:v>43741.885416666599</c:v>
                </c:pt>
                <c:pt idx="38903">
                  <c:v>43741.90625</c:v>
                </c:pt>
                <c:pt idx="38904">
                  <c:v>43741.927083333401</c:v>
                </c:pt>
                <c:pt idx="38905">
                  <c:v>43741.947916666599</c:v>
                </c:pt>
                <c:pt idx="38906">
                  <c:v>43741.96875</c:v>
                </c:pt>
                <c:pt idx="38907">
                  <c:v>43741.989583333401</c:v>
                </c:pt>
                <c:pt idx="38908">
                  <c:v>43742.010416666599</c:v>
                </c:pt>
                <c:pt idx="38909">
                  <c:v>43742.03125</c:v>
                </c:pt>
                <c:pt idx="38910">
                  <c:v>43742.052083333401</c:v>
                </c:pt>
                <c:pt idx="38911">
                  <c:v>43742.072916666599</c:v>
                </c:pt>
                <c:pt idx="38912">
                  <c:v>43742.09375</c:v>
                </c:pt>
                <c:pt idx="38913">
                  <c:v>43742.114583333401</c:v>
                </c:pt>
                <c:pt idx="38914">
                  <c:v>43742.135416666599</c:v>
                </c:pt>
                <c:pt idx="38915">
                  <c:v>43742.15625</c:v>
                </c:pt>
                <c:pt idx="38916">
                  <c:v>43742.177083333401</c:v>
                </c:pt>
                <c:pt idx="38917">
                  <c:v>43742.197916666599</c:v>
                </c:pt>
                <c:pt idx="38918">
                  <c:v>43742.21875</c:v>
                </c:pt>
                <c:pt idx="38919">
                  <c:v>43742.239583333401</c:v>
                </c:pt>
                <c:pt idx="38920">
                  <c:v>43742.260416666599</c:v>
                </c:pt>
                <c:pt idx="38921">
                  <c:v>43742.28125</c:v>
                </c:pt>
                <c:pt idx="38922">
                  <c:v>43742.302083333401</c:v>
                </c:pt>
                <c:pt idx="38923">
                  <c:v>43742.322916666599</c:v>
                </c:pt>
                <c:pt idx="38924">
                  <c:v>43742.34375</c:v>
                </c:pt>
                <c:pt idx="38925">
                  <c:v>43742.364583333401</c:v>
                </c:pt>
                <c:pt idx="38926">
                  <c:v>43742.385416666599</c:v>
                </c:pt>
                <c:pt idx="38927">
                  <c:v>43742.40625</c:v>
                </c:pt>
                <c:pt idx="38928">
                  <c:v>43742.427083333401</c:v>
                </c:pt>
                <c:pt idx="38929">
                  <c:v>43742.447916666599</c:v>
                </c:pt>
                <c:pt idx="38930">
                  <c:v>43742.46875</c:v>
                </c:pt>
                <c:pt idx="38931">
                  <c:v>43742.489583333401</c:v>
                </c:pt>
                <c:pt idx="38932">
                  <c:v>43742.510416666599</c:v>
                </c:pt>
                <c:pt idx="38933">
                  <c:v>43742.53125</c:v>
                </c:pt>
                <c:pt idx="38934">
                  <c:v>43742.552083333401</c:v>
                </c:pt>
                <c:pt idx="38935">
                  <c:v>43742.572916666599</c:v>
                </c:pt>
                <c:pt idx="38936">
                  <c:v>43742.59375</c:v>
                </c:pt>
                <c:pt idx="38937">
                  <c:v>43742.614583333401</c:v>
                </c:pt>
                <c:pt idx="38938">
                  <c:v>43742.635416666599</c:v>
                </c:pt>
                <c:pt idx="38939">
                  <c:v>43742.65625</c:v>
                </c:pt>
                <c:pt idx="38940">
                  <c:v>43742.677083333401</c:v>
                </c:pt>
                <c:pt idx="38941">
                  <c:v>43742.697916666599</c:v>
                </c:pt>
                <c:pt idx="38942">
                  <c:v>43742.71875</c:v>
                </c:pt>
                <c:pt idx="38943">
                  <c:v>43742.739583333401</c:v>
                </c:pt>
                <c:pt idx="38944">
                  <c:v>43742.760416666599</c:v>
                </c:pt>
                <c:pt idx="38945">
                  <c:v>43742.78125</c:v>
                </c:pt>
                <c:pt idx="38946">
                  <c:v>43742.802083333401</c:v>
                </c:pt>
                <c:pt idx="38947">
                  <c:v>43742.822916666599</c:v>
                </c:pt>
                <c:pt idx="38948">
                  <c:v>43742.84375</c:v>
                </c:pt>
                <c:pt idx="38949">
                  <c:v>43742.864583333401</c:v>
                </c:pt>
                <c:pt idx="38950">
                  <c:v>43742.885416666599</c:v>
                </c:pt>
                <c:pt idx="38951">
                  <c:v>43742.90625</c:v>
                </c:pt>
                <c:pt idx="38952">
                  <c:v>43742.927083333401</c:v>
                </c:pt>
                <c:pt idx="38953">
                  <c:v>43742.947916666599</c:v>
                </c:pt>
                <c:pt idx="38954">
                  <c:v>43742.96875</c:v>
                </c:pt>
                <c:pt idx="38955">
                  <c:v>43742.989583333401</c:v>
                </c:pt>
                <c:pt idx="38956">
                  <c:v>43743.010416666599</c:v>
                </c:pt>
                <c:pt idx="38957">
                  <c:v>43743.03125</c:v>
                </c:pt>
                <c:pt idx="38958">
                  <c:v>43743.052083333401</c:v>
                </c:pt>
                <c:pt idx="38959">
                  <c:v>43743.072916666599</c:v>
                </c:pt>
                <c:pt idx="38960">
                  <c:v>43743.09375</c:v>
                </c:pt>
                <c:pt idx="38961">
                  <c:v>43743.114583333401</c:v>
                </c:pt>
                <c:pt idx="38962">
                  <c:v>43743.135416666599</c:v>
                </c:pt>
                <c:pt idx="38963">
                  <c:v>43743.15625</c:v>
                </c:pt>
                <c:pt idx="38964">
                  <c:v>43743.177083333401</c:v>
                </c:pt>
                <c:pt idx="38965">
                  <c:v>43743.197916666599</c:v>
                </c:pt>
                <c:pt idx="38966">
                  <c:v>43743.21875</c:v>
                </c:pt>
                <c:pt idx="38967">
                  <c:v>43743.239583333401</c:v>
                </c:pt>
                <c:pt idx="38968">
                  <c:v>43743.260416666599</c:v>
                </c:pt>
                <c:pt idx="38969">
                  <c:v>43743.28125</c:v>
                </c:pt>
                <c:pt idx="38970">
                  <c:v>43743.302083333401</c:v>
                </c:pt>
                <c:pt idx="38971">
                  <c:v>43743.322916666599</c:v>
                </c:pt>
                <c:pt idx="38972">
                  <c:v>43743.34375</c:v>
                </c:pt>
                <c:pt idx="38973">
                  <c:v>43743.364583333401</c:v>
                </c:pt>
                <c:pt idx="38974">
                  <c:v>43743.385416666599</c:v>
                </c:pt>
                <c:pt idx="38975">
                  <c:v>43743.40625</c:v>
                </c:pt>
                <c:pt idx="38976">
                  <c:v>43743.427083333401</c:v>
                </c:pt>
                <c:pt idx="38977">
                  <c:v>43743.447916666599</c:v>
                </c:pt>
                <c:pt idx="38978">
                  <c:v>43743.46875</c:v>
                </c:pt>
                <c:pt idx="38979">
                  <c:v>43743.489583333401</c:v>
                </c:pt>
                <c:pt idx="38980">
                  <c:v>43743.510416666599</c:v>
                </c:pt>
                <c:pt idx="38981">
                  <c:v>43743.53125</c:v>
                </c:pt>
                <c:pt idx="38982">
                  <c:v>43743.552083333401</c:v>
                </c:pt>
                <c:pt idx="38983">
                  <c:v>43743.572916666599</c:v>
                </c:pt>
                <c:pt idx="38984">
                  <c:v>43743.59375</c:v>
                </c:pt>
                <c:pt idx="38985">
                  <c:v>43743.614583333401</c:v>
                </c:pt>
                <c:pt idx="38986">
                  <c:v>43743.635416666599</c:v>
                </c:pt>
                <c:pt idx="38987">
                  <c:v>43743.65625</c:v>
                </c:pt>
                <c:pt idx="38988">
                  <c:v>43743.677083333401</c:v>
                </c:pt>
                <c:pt idx="38989">
                  <c:v>43743.697916666599</c:v>
                </c:pt>
                <c:pt idx="38990">
                  <c:v>43743.71875</c:v>
                </c:pt>
                <c:pt idx="38991">
                  <c:v>43743.739583333401</c:v>
                </c:pt>
                <c:pt idx="38992">
                  <c:v>43743.760416666599</c:v>
                </c:pt>
                <c:pt idx="38993">
                  <c:v>43743.78125</c:v>
                </c:pt>
                <c:pt idx="38994">
                  <c:v>43743.802083333401</c:v>
                </c:pt>
                <c:pt idx="38995">
                  <c:v>43743.822916666599</c:v>
                </c:pt>
                <c:pt idx="38996">
                  <c:v>43743.84375</c:v>
                </c:pt>
                <c:pt idx="38997">
                  <c:v>43743.864583333401</c:v>
                </c:pt>
                <c:pt idx="38998">
                  <c:v>43743.885416666599</c:v>
                </c:pt>
                <c:pt idx="38999">
                  <c:v>43743.90625</c:v>
                </c:pt>
                <c:pt idx="39000">
                  <c:v>43743.927083333401</c:v>
                </c:pt>
                <c:pt idx="39001">
                  <c:v>43743.947916666599</c:v>
                </c:pt>
                <c:pt idx="39002">
                  <c:v>43743.96875</c:v>
                </c:pt>
                <c:pt idx="39003">
                  <c:v>43743.989583333401</c:v>
                </c:pt>
                <c:pt idx="39004">
                  <c:v>43744.010416666599</c:v>
                </c:pt>
                <c:pt idx="39005">
                  <c:v>43744.03125</c:v>
                </c:pt>
                <c:pt idx="39006">
                  <c:v>43744.052083333401</c:v>
                </c:pt>
                <c:pt idx="39007">
                  <c:v>43744.072916666599</c:v>
                </c:pt>
                <c:pt idx="39008">
                  <c:v>43744.09375</c:v>
                </c:pt>
                <c:pt idx="39009">
                  <c:v>43744.114583333401</c:v>
                </c:pt>
                <c:pt idx="39010">
                  <c:v>43744.135416666599</c:v>
                </c:pt>
                <c:pt idx="39011">
                  <c:v>43744.15625</c:v>
                </c:pt>
                <c:pt idx="39012">
                  <c:v>43744.177083333401</c:v>
                </c:pt>
                <c:pt idx="39013">
                  <c:v>43744.197916666599</c:v>
                </c:pt>
                <c:pt idx="39014">
                  <c:v>43744.21875</c:v>
                </c:pt>
                <c:pt idx="39015">
                  <c:v>43744.239583333401</c:v>
                </c:pt>
                <c:pt idx="39016">
                  <c:v>43744.260416666599</c:v>
                </c:pt>
                <c:pt idx="39017">
                  <c:v>43744.28125</c:v>
                </c:pt>
                <c:pt idx="39018">
                  <c:v>43744.302083333401</c:v>
                </c:pt>
                <c:pt idx="39019">
                  <c:v>43744.322916666599</c:v>
                </c:pt>
                <c:pt idx="39020">
                  <c:v>43744.34375</c:v>
                </c:pt>
                <c:pt idx="39021">
                  <c:v>43744.364583333401</c:v>
                </c:pt>
                <c:pt idx="39022">
                  <c:v>43744.385416666599</c:v>
                </c:pt>
                <c:pt idx="39023">
                  <c:v>43744.40625</c:v>
                </c:pt>
                <c:pt idx="39024">
                  <c:v>43744.427083333401</c:v>
                </c:pt>
                <c:pt idx="39025">
                  <c:v>43744.447916666599</c:v>
                </c:pt>
                <c:pt idx="39026">
                  <c:v>43744.46875</c:v>
                </c:pt>
                <c:pt idx="39027">
                  <c:v>43744.489583333401</c:v>
                </c:pt>
                <c:pt idx="39028">
                  <c:v>43744.510416666599</c:v>
                </c:pt>
                <c:pt idx="39029">
                  <c:v>43744.53125</c:v>
                </c:pt>
                <c:pt idx="39030">
                  <c:v>43744.552083333401</c:v>
                </c:pt>
                <c:pt idx="39031">
                  <c:v>43744.572916666599</c:v>
                </c:pt>
                <c:pt idx="39032">
                  <c:v>43744.59375</c:v>
                </c:pt>
                <c:pt idx="39033">
                  <c:v>43744.614583333401</c:v>
                </c:pt>
                <c:pt idx="39034">
                  <c:v>43744.635416666599</c:v>
                </c:pt>
                <c:pt idx="39035">
                  <c:v>43744.65625</c:v>
                </c:pt>
                <c:pt idx="39036">
                  <c:v>43744.677083333401</c:v>
                </c:pt>
                <c:pt idx="39037">
                  <c:v>43744.697916666599</c:v>
                </c:pt>
                <c:pt idx="39038">
                  <c:v>43744.71875</c:v>
                </c:pt>
                <c:pt idx="39039">
                  <c:v>43744.739583333401</c:v>
                </c:pt>
                <c:pt idx="39040">
                  <c:v>43744.760416666599</c:v>
                </c:pt>
                <c:pt idx="39041">
                  <c:v>43744.78125</c:v>
                </c:pt>
                <c:pt idx="39042">
                  <c:v>43744.802083333401</c:v>
                </c:pt>
                <c:pt idx="39043">
                  <c:v>43744.822916666599</c:v>
                </c:pt>
                <c:pt idx="39044">
                  <c:v>43744.84375</c:v>
                </c:pt>
                <c:pt idx="39045">
                  <c:v>43744.864583333401</c:v>
                </c:pt>
                <c:pt idx="39046">
                  <c:v>43744.885416666599</c:v>
                </c:pt>
                <c:pt idx="39047">
                  <c:v>43744.90625</c:v>
                </c:pt>
                <c:pt idx="39048">
                  <c:v>43744.927083333401</c:v>
                </c:pt>
                <c:pt idx="39049">
                  <c:v>43744.947916666599</c:v>
                </c:pt>
                <c:pt idx="39050">
                  <c:v>43744.96875</c:v>
                </c:pt>
                <c:pt idx="39051">
                  <c:v>43744.989583333401</c:v>
                </c:pt>
                <c:pt idx="39052">
                  <c:v>43745.010416666599</c:v>
                </c:pt>
                <c:pt idx="39053">
                  <c:v>43745.03125</c:v>
                </c:pt>
                <c:pt idx="39054">
                  <c:v>43745.052083333401</c:v>
                </c:pt>
                <c:pt idx="39055">
                  <c:v>43745.072916666599</c:v>
                </c:pt>
                <c:pt idx="39056">
                  <c:v>43745.09375</c:v>
                </c:pt>
                <c:pt idx="39057">
                  <c:v>43745.114583333401</c:v>
                </c:pt>
                <c:pt idx="39058">
                  <c:v>43745.135416666599</c:v>
                </c:pt>
                <c:pt idx="39059">
                  <c:v>43745.15625</c:v>
                </c:pt>
                <c:pt idx="39060">
                  <c:v>43745.177083333401</c:v>
                </c:pt>
                <c:pt idx="39061">
                  <c:v>43745.197916666599</c:v>
                </c:pt>
                <c:pt idx="39062">
                  <c:v>43745.21875</c:v>
                </c:pt>
                <c:pt idx="39063">
                  <c:v>43745.239583333401</c:v>
                </c:pt>
                <c:pt idx="39064">
                  <c:v>43745.260416666599</c:v>
                </c:pt>
                <c:pt idx="39065">
                  <c:v>43745.28125</c:v>
                </c:pt>
                <c:pt idx="39066">
                  <c:v>43745.302083333401</c:v>
                </c:pt>
                <c:pt idx="39067">
                  <c:v>43745.322916666599</c:v>
                </c:pt>
                <c:pt idx="39068">
                  <c:v>43745.34375</c:v>
                </c:pt>
                <c:pt idx="39069">
                  <c:v>43745.364583333401</c:v>
                </c:pt>
                <c:pt idx="39070">
                  <c:v>43745.385416666599</c:v>
                </c:pt>
                <c:pt idx="39071">
                  <c:v>43745.40625</c:v>
                </c:pt>
                <c:pt idx="39072">
                  <c:v>43745.427083333401</c:v>
                </c:pt>
                <c:pt idx="39073">
                  <c:v>43745.447916666599</c:v>
                </c:pt>
                <c:pt idx="39074">
                  <c:v>43745.46875</c:v>
                </c:pt>
                <c:pt idx="39075">
                  <c:v>43745.489583333401</c:v>
                </c:pt>
                <c:pt idx="39076">
                  <c:v>43745.510416666599</c:v>
                </c:pt>
                <c:pt idx="39077">
                  <c:v>43745.53125</c:v>
                </c:pt>
                <c:pt idx="39078">
                  <c:v>43745.552083333401</c:v>
                </c:pt>
                <c:pt idx="39079">
                  <c:v>43745.572916666599</c:v>
                </c:pt>
                <c:pt idx="39080">
                  <c:v>43745.59375</c:v>
                </c:pt>
                <c:pt idx="39081">
                  <c:v>43745.614583333401</c:v>
                </c:pt>
                <c:pt idx="39082">
                  <c:v>43745.635416666599</c:v>
                </c:pt>
                <c:pt idx="39083">
                  <c:v>43745.65625</c:v>
                </c:pt>
                <c:pt idx="39084">
                  <c:v>43745.677083333401</c:v>
                </c:pt>
                <c:pt idx="39085">
                  <c:v>43745.697916666599</c:v>
                </c:pt>
                <c:pt idx="39086">
                  <c:v>43745.71875</c:v>
                </c:pt>
                <c:pt idx="39087">
                  <c:v>43745.739583333401</c:v>
                </c:pt>
                <c:pt idx="39088">
                  <c:v>43745.760416666599</c:v>
                </c:pt>
                <c:pt idx="39089">
                  <c:v>43745.78125</c:v>
                </c:pt>
                <c:pt idx="39090">
                  <c:v>43745.802083333401</c:v>
                </c:pt>
                <c:pt idx="39091">
                  <c:v>43745.822916666599</c:v>
                </c:pt>
                <c:pt idx="39092">
                  <c:v>43745.84375</c:v>
                </c:pt>
                <c:pt idx="39093">
                  <c:v>43745.864583333401</c:v>
                </c:pt>
                <c:pt idx="39094">
                  <c:v>43745.885416666599</c:v>
                </c:pt>
                <c:pt idx="39095">
                  <c:v>43745.90625</c:v>
                </c:pt>
                <c:pt idx="39096">
                  <c:v>43745.927083333401</c:v>
                </c:pt>
                <c:pt idx="39097">
                  <c:v>43745.947916666599</c:v>
                </c:pt>
                <c:pt idx="39098">
                  <c:v>43745.96875</c:v>
                </c:pt>
                <c:pt idx="39099">
                  <c:v>43745.989583333401</c:v>
                </c:pt>
                <c:pt idx="39100">
                  <c:v>43746.010416666599</c:v>
                </c:pt>
                <c:pt idx="39101">
                  <c:v>43746.03125</c:v>
                </c:pt>
                <c:pt idx="39102">
                  <c:v>43746.052083333401</c:v>
                </c:pt>
                <c:pt idx="39103">
                  <c:v>43746.072916666599</c:v>
                </c:pt>
                <c:pt idx="39104">
                  <c:v>43746.09375</c:v>
                </c:pt>
                <c:pt idx="39105">
                  <c:v>43746.114583333401</c:v>
                </c:pt>
                <c:pt idx="39106">
                  <c:v>43746.135416666599</c:v>
                </c:pt>
                <c:pt idx="39107">
                  <c:v>43746.15625</c:v>
                </c:pt>
                <c:pt idx="39108">
                  <c:v>43746.177083333401</c:v>
                </c:pt>
                <c:pt idx="39109">
                  <c:v>43746.197916666599</c:v>
                </c:pt>
                <c:pt idx="39110">
                  <c:v>43746.21875</c:v>
                </c:pt>
                <c:pt idx="39111">
                  <c:v>43746.239583333401</c:v>
                </c:pt>
                <c:pt idx="39112">
                  <c:v>43746.260416666599</c:v>
                </c:pt>
                <c:pt idx="39113">
                  <c:v>43746.28125</c:v>
                </c:pt>
                <c:pt idx="39114">
                  <c:v>43746.302083333401</c:v>
                </c:pt>
                <c:pt idx="39115">
                  <c:v>43746.322916666599</c:v>
                </c:pt>
                <c:pt idx="39116">
                  <c:v>43746.34375</c:v>
                </c:pt>
                <c:pt idx="39117">
                  <c:v>43746.364583333401</c:v>
                </c:pt>
                <c:pt idx="39118">
                  <c:v>43746.385416666599</c:v>
                </c:pt>
                <c:pt idx="39119">
                  <c:v>43746.40625</c:v>
                </c:pt>
                <c:pt idx="39120">
                  <c:v>43746.427083333401</c:v>
                </c:pt>
                <c:pt idx="39121">
                  <c:v>43746.447916666599</c:v>
                </c:pt>
                <c:pt idx="39122">
                  <c:v>43746.46875</c:v>
                </c:pt>
                <c:pt idx="39123">
                  <c:v>43746.489583333401</c:v>
                </c:pt>
                <c:pt idx="39124">
                  <c:v>43746.510416666599</c:v>
                </c:pt>
                <c:pt idx="39125">
                  <c:v>43746.53125</c:v>
                </c:pt>
                <c:pt idx="39126">
                  <c:v>43746.552083333401</c:v>
                </c:pt>
                <c:pt idx="39127">
                  <c:v>43746.572916666599</c:v>
                </c:pt>
                <c:pt idx="39128">
                  <c:v>43746.59375</c:v>
                </c:pt>
                <c:pt idx="39129">
                  <c:v>43746.614583333401</c:v>
                </c:pt>
                <c:pt idx="39130">
                  <c:v>43746.635416666599</c:v>
                </c:pt>
                <c:pt idx="39131">
                  <c:v>43746.65625</c:v>
                </c:pt>
                <c:pt idx="39132">
                  <c:v>43746.677083333401</c:v>
                </c:pt>
                <c:pt idx="39133">
                  <c:v>43746.697916666599</c:v>
                </c:pt>
                <c:pt idx="39134">
                  <c:v>43746.71875</c:v>
                </c:pt>
                <c:pt idx="39135">
                  <c:v>43746.739583333401</c:v>
                </c:pt>
                <c:pt idx="39136">
                  <c:v>43746.760416666599</c:v>
                </c:pt>
                <c:pt idx="39137">
                  <c:v>43746.78125</c:v>
                </c:pt>
                <c:pt idx="39138">
                  <c:v>43746.802083333401</c:v>
                </c:pt>
                <c:pt idx="39139">
                  <c:v>43746.822916666599</c:v>
                </c:pt>
                <c:pt idx="39140">
                  <c:v>43746.84375</c:v>
                </c:pt>
                <c:pt idx="39141">
                  <c:v>43746.864583333401</c:v>
                </c:pt>
                <c:pt idx="39142">
                  <c:v>43746.885416666599</c:v>
                </c:pt>
                <c:pt idx="39143">
                  <c:v>43746.90625</c:v>
                </c:pt>
                <c:pt idx="39144">
                  <c:v>43746.927083333401</c:v>
                </c:pt>
                <c:pt idx="39145">
                  <c:v>43746.947916666599</c:v>
                </c:pt>
                <c:pt idx="39146">
                  <c:v>43746.96875</c:v>
                </c:pt>
                <c:pt idx="39147">
                  <c:v>43746.989583333401</c:v>
                </c:pt>
                <c:pt idx="39148">
                  <c:v>43747.010416666599</c:v>
                </c:pt>
                <c:pt idx="39149">
                  <c:v>43747.03125</c:v>
                </c:pt>
                <c:pt idx="39150">
                  <c:v>43747.052083333401</c:v>
                </c:pt>
                <c:pt idx="39151">
                  <c:v>43747.072916666599</c:v>
                </c:pt>
                <c:pt idx="39152">
                  <c:v>43747.09375</c:v>
                </c:pt>
                <c:pt idx="39153">
                  <c:v>43747.114583333401</c:v>
                </c:pt>
                <c:pt idx="39154">
                  <c:v>43747.135416666599</c:v>
                </c:pt>
                <c:pt idx="39155">
                  <c:v>43747.15625</c:v>
                </c:pt>
                <c:pt idx="39156">
                  <c:v>43747.177083333401</c:v>
                </c:pt>
                <c:pt idx="39157">
                  <c:v>43747.197916666599</c:v>
                </c:pt>
                <c:pt idx="39158">
                  <c:v>43747.21875</c:v>
                </c:pt>
                <c:pt idx="39159">
                  <c:v>43747.239583333401</c:v>
                </c:pt>
                <c:pt idx="39160">
                  <c:v>43747.260416666599</c:v>
                </c:pt>
                <c:pt idx="39161">
                  <c:v>43747.28125</c:v>
                </c:pt>
                <c:pt idx="39162">
                  <c:v>43747.302083333401</c:v>
                </c:pt>
                <c:pt idx="39163">
                  <c:v>43747.322916666599</c:v>
                </c:pt>
                <c:pt idx="39164">
                  <c:v>43747.34375</c:v>
                </c:pt>
                <c:pt idx="39165">
                  <c:v>43747.364583333401</c:v>
                </c:pt>
                <c:pt idx="39166">
                  <c:v>43747.385416666599</c:v>
                </c:pt>
                <c:pt idx="39167">
                  <c:v>43747.40625</c:v>
                </c:pt>
                <c:pt idx="39168">
                  <c:v>43747.427083333401</c:v>
                </c:pt>
                <c:pt idx="39169">
                  <c:v>43747.447916666599</c:v>
                </c:pt>
                <c:pt idx="39170">
                  <c:v>43747.46875</c:v>
                </c:pt>
                <c:pt idx="39171">
                  <c:v>43747.489583333401</c:v>
                </c:pt>
                <c:pt idx="39172">
                  <c:v>43747.510416666599</c:v>
                </c:pt>
                <c:pt idx="39173">
                  <c:v>43747.53125</c:v>
                </c:pt>
                <c:pt idx="39174">
                  <c:v>43747.552083333401</c:v>
                </c:pt>
                <c:pt idx="39175">
                  <c:v>43747.572916666599</c:v>
                </c:pt>
                <c:pt idx="39176">
                  <c:v>43747.59375</c:v>
                </c:pt>
                <c:pt idx="39177">
                  <c:v>43747.614583333401</c:v>
                </c:pt>
                <c:pt idx="39178">
                  <c:v>43747.635416666599</c:v>
                </c:pt>
                <c:pt idx="39179">
                  <c:v>43747.65625</c:v>
                </c:pt>
                <c:pt idx="39180">
                  <c:v>43747.677083333401</c:v>
                </c:pt>
                <c:pt idx="39181">
                  <c:v>43747.697916666599</c:v>
                </c:pt>
                <c:pt idx="39182">
                  <c:v>43747.71875</c:v>
                </c:pt>
                <c:pt idx="39183">
                  <c:v>43747.739583333401</c:v>
                </c:pt>
                <c:pt idx="39184">
                  <c:v>43747.760416666599</c:v>
                </c:pt>
                <c:pt idx="39185">
                  <c:v>43747.78125</c:v>
                </c:pt>
                <c:pt idx="39186">
                  <c:v>43747.802083333401</c:v>
                </c:pt>
                <c:pt idx="39187">
                  <c:v>43747.822916666599</c:v>
                </c:pt>
                <c:pt idx="39188">
                  <c:v>43747.84375</c:v>
                </c:pt>
                <c:pt idx="39189">
                  <c:v>43747.864583333401</c:v>
                </c:pt>
                <c:pt idx="39190">
                  <c:v>43747.885416666599</c:v>
                </c:pt>
                <c:pt idx="39191">
                  <c:v>43747.90625</c:v>
                </c:pt>
                <c:pt idx="39192">
                  <c:v>43747.927083333401</c:v>
                </c:pt>
                <c:pt idx="39193">
                  <c:v>43747.947916666599</c:v>
                </c:pt>
                <c:pt idx="39194">
                  <c:v>43747.96875</c:v>
                </c:pt>
                <c:pt idx="39195">
                  <c:v>43747.989583333401</c:v>
                </c:pt>
                <c:pt idx="39196">
                  <c:v>43748.010416666599</c:v>
                </c:pt>
                <c:pt idx="39197">
                  <c:v>43748.03125</c:v>
                </c:pt>
                <c:pt idx="39198">
                  <c:v>43748.052083333401</c:v>
                </c:pt>
                <c:pt idx="39199">
                  <c:v>43748.072916666599</c:v>
                </c:pt>
                <c:pt idx="39200">
                  <c:v>43748.09375</c:v>
                </c:pt>
                <c:pt idx="39201">
                  <c:v>43748.114583333401</c:v>
                </c:pt>
                <c:pt idx="39202">
                  <c:v>43748.135416666599</c:v>
                </c:pt>
                <c:pt idx="39203">
                  <c:v>43748.15625</c:v>
                </c:pt>
                <c:pt idx="39204">
                  <c:v>43748.177083333401</c:v>
                </c:pt>
                <c:pt idx="39205">
                  <c:v>43748.197916666599</c:v>
                </c:pt>
                <c:pt idx="39206">
                  <c:v>43748.21875</c:v>
                </c:pt>
                <c:pt idx="39207">
                  <c:v>43748.239583333401</c:v>
                </c:pt>
                <c:pt idx="39208">
                  <c:v>43748.260416666599</c:v>
                </c:pt>
                <c:pt idx="39209">
                  <c:v>43748.28125</c:v>
                </c:pt>
                <c:pt idx="39210">
                  <c:v>43748.302083333401</c:v>
                </c:pt>
                <c:pt idx="39211">
                  <c:v>43748.322916666599</c:v>
                </c:pt>
                <c:pt idx="39212">
                  <c:v>43748.34375</c:v>
                </c:pt>
                <c:pt idx="39213">
                  <c:v>43748.364583333401</c:v>
                </c:pt>
                <c:pt idx="39214">
                  <c:v>43748.385416666599</c:v>
                </c:pt>
                <c:pt idx="39215">
                  <c:v>43748.40625</c:v>
                </c:pt>
                <c:pt idx="39216">
                  <c:v>43748.427083333401</c:v>
                </c:pt>
                <c:pt idx="39217">
                  <c:v>43748.447916666599</c:v>
                </c:pt>
                <c:pt idx="39218">
                  <c:v>43748.46875</c:v>
                </c:pt>
                <c:pt idx="39219">
                  <c:v>43748.489583333401</c:v>
                </c:pt>
                <c:pt idx="39220">
                  <c:v>43748.510416666599</c:v>
                </c:pt>
                <c:pt idx="39221">
                  <c:v>43748.53125</c:v>
                </c:pt>
                <c:pt idx="39222">
                  <c:v>43748.552083333401</c:v>
                </c:pt>
                <c:pt idx="39223">
                  <c:v>43748.572916666599</c:v>
                </c:pt>
                <c:pt idx="39224">
                  <c:v>43748.59375</c:v>
                </c:pt>
                <c:pt idx="39225">
                  <c:v>43748.614583333401</c:v>
                </c:pt>
                <c:pt idx="39226">
                  <c:v>43748.635416666599</c:v>
                </c:pt>
                <c:pt idx="39227">
                  <c:v>43748.65625</c:v>
                </c:pt>
                <c:pt idx="39228">
                  <c:v>43748.677083333401</c:v>
                </c:pt>
                <c:pt idx="39229">
                  <c:v>43748.697916666599</c:v>
                </c:pt>
                <c:pt idx="39230">
                  <c:v>43748.71875</c:v>
                </c:pt>
                <c:pt idx="39231">
                  <c:v>43748.739583333401</c:v>
                </c:pt>
                <c:pt idx="39232">
                  <c:v>43748.760416666599</c:v>
                </c:pt>
                <c:pt idx="39233">
                  <c:v>43748.78125</c:v>
                </c:pt>
                <c:pt idx="39234">
                  <c:v>43748.802083333401</c:v>
                </c:pt>
                <c:pt idx="39235">
                  <c:v>43748.822916666599</c:v>
                </c:pt>
                <c:pt idx="39236">
                  <c:v>43748.84375</c:v>
                </c:pt>
                <c:pt idx="39237">
                  <c:v>43748.864583333401</c:v>
                </c:pt>
                <c:pt idx="39238">
                  <c:v>43748.885416666599</c:v>
                </c:pt>
                <c:pt idx="39239">
                  <c:v>43748.90625</c:v>
                </c:pt>
                <c:pt idx="39240">
                  <c:v>43748.927083333401</c:v>
                </c:pt>
                <c:pt idx="39241">
                  <c:v>43748.947916666599</c:v>
                </c:pt>
                <c:pt idx="39242">
                  <c:v>43748.96875</c:v>
                </c:pt>
                <c:pt idx="39243">
                  <c:v>43748.989583333401</c:v>
                </c:pt>
                <c:pt idx="39244">
                  <c:v>43749.010416666599</c:v>
                </c:pt>
                <c:pt idx="39245">
                  <c:v>43749.03125</c:v>
                </c:pt>
                <c:pt idx="39246">
                  <c:v>43749.052083333401</c:v>
                </c:pt>
                <c:pt idx="39247">
                  <c:v>43749.072916666599</c:v>
                </c:pt>
                <c:pt idx="39248">
                  <c:v>43749.09375</c:v>
                </c:pt>
                <c:pt idx="39249">
                  <c:v>43749.114583333401</c:v>
                </c:pt>
                <c:pt idx="39250">
                  <c:v>43749.135416666599</c:v>
                </c:pt>
                <c:pt idx="39251">
                  <c:v>43749.15625</c:v>
                </c:pt>
                <c:pt idx="39252">
                  <c:v>43749.177083333401</c:v>
                </c:pt>
                <c:pt idx="39253">
                  <c:v>43749.197916666599</c:v>
                </c:pt>
                <c:pt idx="39254">
                  <c:v>43749.21875</c:v>
                </c:pt>
                <c:pt idx="39255">
                  <c:v>43749.239583333401</c:v>
                </c:pt>
                <c:pt idx="39256">
                  <c:v>43749.260416666599</c:v>
                </c:pt>
                <c:pt idx="39257">
                  <c:v>43749.28125</c:v>
                </c:pt>
                <c:pt idx="39258">
                  <c:v>43749.302083333401</c:v>
                </c:pt>
                <c:pt idx="39259">
                  <c:v>43749.322916666599</c:v>
                </c:pt>
                <c:pt idx="39260">
                  <c:v>43749.34375</c:v>
                </c:pt>
                <c:pt idx="39261">
                  <c:v>43749.364583333401</c:v>
                </c:pt>
                <c:pt idx="39262">
                  <c:v>43749.385416666599</c:v>
                </c:pt>
                <c:pt idx="39263">
                  <c:v>43749.40625</c:v>
                </c:pt>
                <c:pt idx="39264">
                  <c:v>43749.427083333401</c:v>
                </c:pt>
                <c:pt idx="39265">
                  <c:v>43749.447916666599</c:v>
                </c:pt>
                <c:pt idx="39266">
                  <c:v>43749.46875</c:v>
                </c:pt>
                <c:pt idx="39267">
                  <c:v>43749.489583333401</c:v>
                </c:pt>
                <c:pt idx="39268">
                  <c:v>43749.510416666599</c:v>
                </c:pt>
                <c:pt idx="39269">
                  <c:v>43749.53125</c:v>
                </c:pt>
                <c:pt idx="39270">
                  <c:v>43749.552083333401</c:v>
                </c:pt>
                <c:pt idx="39271">
                  <c:v>43749.572916666599</c:v>
                </c:pt>
                <c:pt idx="39272">
                  <c:v>43749.59375</c:v>
                </c:pt>
                <c:pt idx="39273">
                  <c:v>43749.614583333401</c:v>
                </c:pt>
                <c:pt idx="39274">
                  <c:v>43749.635416666599</c:v>
                </c:pt>
                <c:pt idx="39275">
                  <c:v>43749.65625</c:v>
                </c:pt>
                <c:pt idx="39276">
                  <c:v>43749.677083333401</c:v>
                </c:pt>
                <c:pt idx="39277">
                  <c:v>43749.697916666599</c:v>
                </c:pt>
                <c:pt idx="39278">
                  <c:v>43749.71875</c:v>
                </c:pt>
                <c:pt idx="39279">
                  <c:v>43749.739583333401</c:v>
                </c:pt>
                <c:pt idx="39280">
                  <c:v>43749.760416666599</c:v>
                </c:pt>
                <c:pt idx="39281">
                  <c:v>43749.78125</c:v>
                </c:pt>
                <c:pt idx="39282">
                  <c:v>43749.802083333401</c:v>
                </c:pt>
                <c:pt idx="39283">
                  <c:v>43749.822916666599</c:v>
                </c:pt>
                <c:pt idx="39284">
                  <c:v>43749.84375</c:v>
                </c:pt>
                <c:pt idx="39285">
                  <c:v>43749.864583333401</c:v>
                </c:pt>
                <c:pt idx="39286">
                  <c:v>43749.885416666599</c:v>
                </c:pt>
                <c:pt idx="39287">
                  <c:v>43749.90625</c:v>
                </c:pt>
                <c:pt idx="39288">
                  <c:v>43749.927083333401</c:v>
                </c:pt>
                <c:pt idx="39289">
                  <c:v>43749.947916666599</c:v>
                </c:pt>
                <c:pt idx="39290">
                  <c:v>43749.96875</c:v>
                </c:pt>
                <c:pt idx="39291">
                  <c:v>43749.989583333401</c:v>
                </c:pt>
                <c:pt idx="39292">
                  <c:v>43750.010416666599</c:v>
                </c:pt>
                <c:pt idx="39293">
                  <c:v>43750.03125</c:v>
                </c:pt>
                <c:pt idx="39294">
                  <c:v>43750.052083333401</c:v>
                </c:pt>
                <c:pt idx="39295">
                  <c:v>43750.072916666599</c:v>
                </c:pt>
                <c:pt idx="39296">
                  <c:v>43750.09375</c:v>
                </c:pt>
                <c:pt idx="39297">
                  <c:v>43750.114583333401</c:v>
                </c:pt>
                <c:pt idx="39298">
                  <c:v>43750.135416666599</c:v>
                </c:pt>
                <c:pt idx="39299">
                  <c:v>43750.15625</c:v>
                </c:pt>
                <c:pt idx="39300">
                  <c:v>43750.177083333401</c:v>
                </c:pt>
                <c:pt idx="39301">
                  <c:v>43750.197916666599</c:v>
                </c:pt>
                <c:pt idx="39302">
                  <c:v>43750.21875</c:v>
                </c:pt>
                <c:pt idx="39303">
                  <c:v>43750.239583333401</c:v>
                </c:pt>
                <c:pt idx="39304">
                  <c:v>43750.260416666599</c:v>
                </c:pt>
                <c:pt idx="39305">
                  <c:v>43750.28125</c:v>
                </c:pt>
                <c:pt idx="39306">
                  <c:v>43750.302083333401</c:v>
                </c:pt>
                <c:pt idx="39307">
                  <c:v>43750.322916666599</c:v>
                </c:pt>
                <c:pt idx="39308">
                  <c:v>43750.34375</c:v>
                </c:pt>
                <c:pt idx="39309">
                  <c:v>43750.364583333401</c:v>
                </c:pt>
                <c:pt idx="39310">
                  <c:v>43750.385416666599</c:v>
                </c:pt>
                <c:pt idx="39311">
                  <c:v>43750.40625</c:v>
                </c:pt>
                <c:pt idx="39312">
                  <c:v>43750.427083333401</c:v>
                </c:pt>
                <c:pt idx="39313">
                  <c:v>43750.447916666599</c:v>
                </c:pt>
                <c:pt idx="39314">
                  <c:v>43750.46875</c:v>
                </c:pt>
                <c:pt idx="39315">
                  <c:v>43750.489583333401</c:v>
                </c:pt>
                <c:pt idx="39316">
                  <c:v>43750.510416666599</c:v>
                </c:pt>
                <c:pt idx="39317">
                  <c:v>43750.53125</c:v>
                </c:pt>
                <c:pt idx="39318">
                  <c:v>43750.552083333401</c:v>
                </c:pt>
                <c:pt idx="39319">
                  <c:v>43750.572916666599</c:v>
                </c:pt>
                <c:pt idx="39320">
                  <c:v>43750.59375</c:v>
                </c:pt>
                <c:pt idx="39321">
                  <c:v>43750.614583333401</c:v>
                </c:pt>
                <c:pt idx="39322">
                  <c:v>43750.635416666599</c:v>
                </c:pt>
                <c:pt idx="39323">
                  <c:v>43750.65625</c:v>
                </c:pt>
                <c:pt idx="39324">
                  <c:v>43750.677083333401</c:v>
                </c:pt>
                <c:pt idx="39325">
                  <c:v>43750.697916666599</c:v>
                </c:pt>
                <c:pt idx="39326">
                  <c:v>43750.71875</c:v>
                </c:pt>
                <c:pt idx="39327">
                  <c:v>43750.739583333401</c:v>
                </c:pt>
                <c:pt idx="39328">
                  <c:v>43750.760416666599</c:v>
                </c:pt>
                <c:pt idx="39329">
                  <c:v>43750.78125</c:v>
                </c:pt>
                <c:pt idx="39330">
                  <c:v>43750.802083333401</c:v>
                </c:pt>
                <c:pt idx="39331">
                  <c:v>43750.822916666599</c:v>
                </c:pt>
                <c:pt idx="39332">
                  <c:v>43750.84375</c:v>
                </c:pt>
                <c:pt idx="39333">
                  <c:v>43750.864583333401</c:v>
                </c:pt>
                <c:pt idx="39334">
                  <c:v>43750.885416666599</c:v>
                </c:pt>
                <c:pt idx="39335">
                  <c:v>43750.90625</c:v>
                </c:pt>
                <c:pt idx="39336">
                  <c:v>43750.927083333401</c:v>
                </c:pt>
                <c:pt idx="39337">
                  <c:v>43750.947916666599</c:v>
                </c:pt>
                <c:pt idx="39338">
                  <c:v>43750.96875</c:v>
                </c:pt>
                <c:pt idx="39339">
                  <c:v>43750.989583333401</c:v>
                </c:pt>
                <c:pt idx="39340">
                  <c:v>43751.010416666599</c:v>
                </c:pt>
                <c:pt idx="39341">
                  <c:v>43751.03125</c:v>
                </c:pt>
                <c:pt idx="39342">
                  <c:v>43751.052083333401</c:v>
                </c:pt>
                <c:pt idx="39343">
                  <c:v>43751.072916666599</c:v>
                </c:pt>
                <c:pt idx="39344">
                  <c:v>43751.09375</c:v>
                </c:pt>
                <c:pt idx="39345">
                  <c:v>43751.114583333401</c:v>
                </c:pt>
                <c:pt idx="39346">
                  <c:v>43751.135416666599</c:v>
                </c:pt>
                <c:pt idx="39347">
                  <c:v>43751.15625</c:v>
                </c:pt>
                <c:pt idx="39348">
                  <c:v>43751.177083333401</c:v>
                </c:pt>
                <c:pt idx="39349">
                  <c:v>43751.197916666599</c:v>
                </c:pt>
                <c:pt idx="39350">
                  <c:v>43751.21875</c:v>
                </c:pt>
                <c:pt idx="39351">
                  <c:v>43751.239583333401</c:v>
                </c:pt>
                <c:pt idx="39352">
                  <c:v>43751.260416666599</c:v>
                </c:pt>
                <c:pt idx="39353">
                  <c:v>43751.28125</c:v>
                </c:pt>
                <c:pt idx="39354">
                  <c:v>43751.302083333401</c:v>
                </c:pt>
                <c:pt idx="39355">
                  <c:v>43751.322916666599</c:v>
                </c:pt>
                <c:pt idx="39356">
                  <c:v>43751.34375</c:v>
                </c:pt>
                <c:pt idx="39357">
                  <c:v>43751.364583333401</c:v>
                </c:pt>
                <c:pt idx="39358">
                  <c:v>43751.385416666599</c:v>
                </c:pt>
                <c:pt idx="39359">
                  <c:v>43751.40625</c:v>
                </c:pt>
                <c:pt idx="39360">
                  <c:v>43751.427083333401</c:v>
                </c:pt>
                <c:pt idx="39361">
                  <c:v>43751.447916666599</c:v>
                </c:pt>
                <c:pt idx="39362">
                  <c:v>43751.46875</c:v>
                </c:pt>
                <c:pt idx="39363">
                  <c:v>43751.489583333401</c:v>
                </c:pt>
                <c:pt idx="39364">
                  <c:v>43751.510416666599</c:v>
                </c:pt>
                <c:pt idx="39365">
                  <c:v>43751.53125</c:v>
                </c:pt>
                <c:pt idx="39366">
                  <c:v>43751.552083333401</c:v>
                </c:pt>
                <c:pt idx="39367">
                  <c:v>43751.572916666599</c:v>
                </c:pt>
                <c:pt idx="39368">
                  <c:v>43751.59375</c:v>
                </c:pt>
                <c:pt idx="39369">
                  <c:v>43751.614583333401</c:v>
                </c:pt>
                <c:pt idx="39370">
                  <c:v>43751.635416666599</c:v>
                </c:pt>
                <c:pt idx="39371">
                  <c:v>43751.65625</c:v>
                </c:pt>
                <c:pt idx="39372">
                  <c:v>43751.677083333401</c:v>
                </c:pt>
                <c:pt idx="39373">
                  <c:v>43751.697916666599</c:v>
                </c:pt>
                <c:pt idx="39374">
                  <c:v>43751.71875</c:v>
                </c:pt>
                <c:pt idx="39375">
                  <c:v>43751.739583333401</c:v>
                </c:pt>
                <c:pt idx="39376">
                  <c:v>43751.760416666599</c:v>
                </c:pt>
                <c:pt idx="39377">
                  <c:v>43751.78125</c:v>
                </c:pt>
                <c:pt idx="39378">
                  <c:v>43751.802083333401</c:v>
                </c:pt>
                <c:pt idx="39379">
                  <c:v>43751.822916666599</c:v>
                </c:pt>
                <c:pt idx="39380">
                  <c:v>43751.84375</c:v>
                </c:pt>
                <c:pt idx="39381">
                  <c:v>43751.864583333401</c:v>
                </c:pt>
                <c:pt idx="39382">
                  <c:v>43751.885416666599</c:v>
                </c:pt>
                <c:pt idx="39383">
                  <c:v>43751.90625</c:v>
                </c:pt>
                <c:pt idx="39384">
                  <c:v>43751.927083333401</c:v>
                </c:pt>
                <c:pt idx="39385">
                  <c:v>43751.947916666599</c:v>
                </c:pt>
                <c:pt idx="39386">
                  <c:v>43751.96875</c:v>
                </c:pt>
                <c:pt idx="39387">
                  <c:v>43751.989583333401</c:v>
                </c:pt>
                <c:pt idx="39388">
                  <c:v>43752.010416666599</c:v>
                </c:pt>
                <c:pt idx="39389">
                  <c:v>43752.03125</c:v>
                </c:pt>
                <c:pt idx="39390">
                  <c:v>43752.052083333401</c:v>
                </c:pt>
                <c:pt idx="39391">
                  <c:v>43752.072916666599</c:v>
                </c:pt>
                <c:pt idx="39392">
                  <c:v>43752.09375</c:v>
                </c:pt>
                <c:pt idx="39393">
                  <c:v>43752.114583333401</c:v>
                </c:pt>
                <c:pt idx="39394">
                  <c:v>43752.135416666599</c:v>
                </c:pt>
                <c:pt idx="39395">
                  <c:v>43752.15625</c:v>
                </c:pt>
                <c:pt idx="39396">
                  <c:v>43752.177083333401</c:v>
                </c:pt>
                <c:pt idx="39397">
                  <c:v>43752.197916666599</c:v>
                </c:pt>
                <c:pt idx="39398">
                  <c:v>43752.21875</c:v>
                </c:pt>
                <c:pt idx="39399">
                  <c:v>43752.239583333401</c:v>
                </c:pt>
                <c:pt idx="39400">
                  <c:v>43752.260416666599</c:v>
                </c:pt>
                <c:pt idx="39401">
                  <c:v>43752.28125</c:v>
                </c:pt>
                <c:pt idx="39402">
                  <c:v>43752.302083333401</c:v>
                </c:pt>
                <c:pt idx="39403">
                  <c:v>43752.322916666599</c:v>
                </c:pt>
                <c:pt idx="39404">
                  <c:v>43752.34375</c:v>
                </c:pt>
                <c:pt idx="39405">
                  <c:v>43752.364583333401</c:v>
                </c:pt>
                <c:pt idx="39406">
                  <c:v>43752.385416666599</c:v>
                </c:pt>
                <c:pt idx="39407">
                  <c:v>43752.40625</c:v>
                </c:pt>
                <c:pt idx="39408">
                  <c:v>43752.427083333401</c:v>
                </c:pt>
                <c:pt idx="39409">
                  <c:v>43752.447916666599</c:v>
                </c:pt>
                <c:pt idx="39410">
                  <c:v>43752.46875</c:v>
                </c:pt>
                <c:pt idx="39411">
                  <c:v>43752.489583333401</c:v>
                </c:pt>
                <c:pt idx="39412">
                  <c:v>43752.510416666599</c:v>
                </c:pt>
                <c:pt idx="39413">
                  <c:v>43752.53125</c:v>
                </c:pt>
                <c:pt idx="39414">
                  <c:v>43752.552083333401</c:v>
                </c:pt>
                <c:pt idx="39415">
                  <c:v>43752.572916666599</c:v>
                </c:pt>
                <c:pt idx="39416">
                  <c:v>43752.59375</c:v>
                </c:pt>
                <c:pt idx="39417">
                  <c:v>43752.614583333401</c:v>
                </c:pt>
                <c:pt idx="39418">
                  <c:v>43752.635416666599</c:v>
                </c:pt>
                <c:pt idx="39419">
                  <c:v>43752.65625</c:v>
                </c:pt>
                <c:pt idx="39420">
                  <c:v>43752.677083333401</c:v>
                </c:pt>
                <c:pt idx="39421">
                  <c:v>43752.697916666599</c:v>
                </c:pt>
                <c:pt idx="39422">
                  <c:v>43752.71875</c:v>
                </c:pt>
                <c:pt idx="39423">
                  <c:v>43752.739583333401</c:v>
                </c:pt>
                <c:pt idx="39424">
                  <c:v>43752.760416666599</c:v>
                </c:pt>
                <c:pt idx="39425">
                  <c:v>43752.78125</c:v>
                </c:pt>
                <c:pt idx="39426">
                  <c:v>43752.802083333401</c:v>
                </c:pt>
                <c:pt idx="39427">
                  <c:v>43752.822916666599</c:v>
                </c:pt>
                <c:pt idx="39428">
                  <c:v>43752.84375</c:v>
                </c:pt>
                <c:pt idx="39429">
                  <c:v>43752.864583333401</c:v>
                </c:pt>
                <c:pt idx="39430">
                  <c:v>43752.885416666599</c:v>
                </c:pt>
                <c:pt idx="39431">
                  <c:v>43752.90625</c:v>
                </c:pt>
                <c:pt idx="39432">
                  <c:v>43752.927083333401</c:v>
                </c:pt>
                <c:pt idx="39433">
                  <c:v>43752.947916666599</c:v>
                </c:pt>
                <c:pt idx="39434">
                  <c:v>43752.96875</c:v>
                </c:pt>
                <c:pt idx="39435">
                  <c:v>43752.989583333401</c:v>
                </c:pt>
                <c:pt idx="39436">
                  <c:v>43753.010416666599</c:v>
                </c:pt>
                <c:pt idx="39437">
                  <c:v>43753.03125</c:v>
                </c:pt>
                <c:pt idx="39438">
                  <c:v>43753.052083333401</c:v>
                </c:pt>
                <c:pt idx="39439">
                  <c:v>43753.072916666599</c:v>
                </c:pt>
                <c:pt idx="39440">
                  <c:v>43753.09375</c:v>
                </c:pt>
                <c:pt idx="39441">
                  <c:v>43753.114583333401</c:v>
                </c:pt>
                <c:pt idx="39442">
                  <c:v>43753.135416666599</c:v>
                </c:pt>
                <c:pt idx="39443">
                  <c:v>43753.15625</c:v>
                </c:pt>
                <c:pt idx="39444">
                  <c:v>43753.177083333401</c:v>
                </c:pt>
                <c:pt idx="39445">
                  <c:v>43753.197916666599</c:v>
                </c:pt>
                <c:pt idx="39446">
                  <c:v>43753.21875</c:v>
                </c:pt>
                <c:pt idx="39447">
                  <c:v>43753.239583333401</c:v>
                </c:pt>
                <c:pt idx="39448">
                  <c:v>43753.260416666599</c:v>
                </c:pt>
                <c:pt idx="39449">
                  <c:v>43753.28125</c:v>
                </c:pt>
                <c:pt idx="39450">
                  <c:v>43753.302083333401</c:v>
                </c:pt>
                <c:pt idx="39451">
                  <c:v>43753.322916666599</c:v>
                </c:pt>
                <c:pt idx="39452">
                  <c:v>43753.34375</c:v>
                </c:pt>
                <c:pt idx="39453">
                  <c:v>43753.364583333401</c:v>
                </c:pt>
                <c:pt idx="39454">
                  <c:v>43753.385416666599</c:v>
                </c:pt>
                <c:pt idx="39455">
                  <c:v>43753.40625</c:v>
                </c:pt>
                <c:pt idx="39456">
                  <c:v>43753.427083333401</c:v>
                </c:pt>
                <c:pt idx="39457">
                  <c:v>43753.447916666599</c:v>
                </c:pt>
                <c:pt idx="39458">
                  <c:v>43753.46875</c:v>
                </c:pt>
                <c:pt idx="39459">
                  <c:v>43753.489583333401</c:v>
                </c:pt>
                <c:pt idx="39460">
                  <c:v>43753.510416666599</c:v>
                </c:pt>
                <c:pt idx="39461">
                  <c:v>43753.53125</c:v>
                </c:pt>
                <c:pt idx="39462">
                  <c:v>43753.552083333401</c:v>
                </c:pt>
                <c:pt idx="39463">
                  <c:v>43753.572916666599</c:v>
                </c:pt>
                <c:pt idx="39464">
                  <c:v>43753.59375</c:v>
                </c:pt>
                <c:pt idx="39465">
                  <c:v>43753.614583333401</c:v>
                </c:pt>
                <c:pt idx="39466">
                  <c:v>43753.635416666599</c:v>
                </c:pt>
                <c:pt idx="39467">
                  <c:v>43753.65625</c:v>
                </c:pt>
                <c:pt idx="39468">
                  <c:v>43753.677083333401</c:v>
                </c:pt>
                <c:pt idx="39469">
                  <c:v>43753.697916666599</c:v>
                </c:pt>
                <c:pt idx="39470">
                  <c:v>43753.71875</c:v>
                </c:pt>
                <c:pt idx="39471">
                  <c:v>43753.739583333401</c:v>
                </c:pt>
                <c:pt idx="39472">
                  <c:v>43753.760416666599</c:v>
                </c:pt>
                <c:pt idx="39473">
                  <c:v>43753.78125</c:v>
                </c:pt>
                <c:pt idx="39474">
                  <c:v>43753.802083333401</c:v>
                </c:pt>
                <c:pt idx="39475">
                  <c:v>43753.822916666599</c:v>
                </c:pt>
                <c:pt idx="39476">
                  <c:v>43753.84375</c:v>
                </c:pt>
                <c:pt idx="39477">
                  <c:v>43753.864583333401</c:v>
                </c:pt>
                <c:pt idx="39478">
                  <c:v>43753.885416666599</c:v>
                </c:pt>
                <c:pt idx="39479">
                  <c:v>43753.90625</c:v>
                </c:pt>
                <c:pt idx="39480">
                  <c:v>43753.927083333401</c:v>
                </c:pt>
                <c:pt idx="39481">
                  <c:v>43753.947916666599</c:v>
                </c:pt>
                <c:pt idx="39482">
                  <c:v>43753.96875</c:v>
                </c:pt>
                <c:pt idx="39483">
                  <c:v>43753.989583333401</c:v>
                </c:pt>
                <c:pt idx="39484">
                  <c:v>43754.010416666599</c:v>
                </c:pt>
                <c:pt idx="39485">
                  <c:v>43754.03125</c:v>
                </c:pt>
                <c:pt idx="39486">
                  <c:v>43754.052083333401</c:v>
                </c:pt>
                <c:pt idx="39487">
                  <c:v>43754.072916666599</c:v>
                </c:pt>
                <c:pt idx="39488">
                  <c:v>43754.09375</c:v>
                </c:pt>
                <c:pt idx="39489">
                  <c:v>43754.114583333401</c:v>
                </c:pt>
                <c:pt idx="39490">
                  <c:v>43754.135416666599</c:v>
                </c:pt>
                <c:pt idx="39491">
                  <c:v>43754.15625</c:v>
                </c:pt>
                <c:pt idx="39492">
                  <c:v>43754.177083333401</c:v>
                </c:pt>
                <c:pt idx="39493">
                  <c:v>43754.197916666599</c:v>
                </c:pt>
                <c:pt idx="39494">
                  <c:v>43754.21875</c:v>
                </c:pt>
                <c:pt idx="39495">
                  <c:v>43754.239583333401</c:v>
                </c:pt>
                <c:pt idx="39496">
                  <c:v>43754.260416666599</c:v>
                </c:pt>
                <c:pt idx="39497">
                  <c:v>43754.28125</c:v>
                </c:pt>
                <c:pt idx="39498">
                  <c:v>43754.302083333401</c:v>
                </c:pt>
                <c:pt idx="39499">
                  <c:v>43754.322916666599</c:v>
                </c:pt>
                <c:pt idx="39500">
                  <c:v>43754.34375</c:v>
                </c:pt>
                <c:pt idx="39501">
                  <c:v>43754.364583333401</c:v>
                </c:pt>
                <c:pt idx="39502">
                  <c:v>43754.385416666599</c:v>
                </c:pt>
                <c:pt idx="39503">
                  <c:v>43754.40625</c:v>
                </c:pt>
                <c:pt idx="39504">
                  <c:v>43754.427083333401</c:v>
                </c:pt>
                <c:pt idx="39505">
                  <c:v>43754.447916666599</c:v>
                </c:pt>
                <c:pt idx="39506">
                  <c:v>43754.46875</c:v>
                </c:pt>
                <c:pt idx="39507">
                  <c:v>43754.489583333401</c:v>
                </c:pt>
                <c:pt idx="39508">
                  <c:v>43754.510416666599</c:v>
                </c:pt>
                <c:pt idx="39509">
                  <c:v>43754.53125</c:v>
                </c:pt>
                <c:pt idx="39510">
                  <c:v>43754.552083333401</c:v>
                </c:pt>
                <c:pt idx="39511">
                  <c:v>43754.572916666599</c:v>
                </c:pt>
                <c:pt idx="39512">
                  <c:v>43754.59375</c:v>
                </c:pt>
                <c:pt idx="39513">
                  <c:v>43754.614583333401</c:v>
                </c:pt>
                <c:pt idx="39514">
                  <c:v>43754.635416666599</c:v>
                </c:pt>
                <c:pt idx="39515">
                  <c:v>43754.65625</c:v>
                </c:pt>
                <c:pt idx="39516">
                  <c:v>43754.677083333401</c:v>
                </c:pt>
                <c:pt idx="39517">
                  <c:v>43754.697916666599</c:v>
                </c:pt>
                <c:pt idx="39518">
                  <c:v>43754.71875</c:v>
                </c:pt>
                <c:pt idx="39519">
                  <c:v>43754.739583333401</c:v>
                </c:pt>
                <c:pt idx="39520">
                  <c:v>43754.760416666599</c:v>
                </c:pt>
                <c:pt idx="39521">
                  <c:v>43754.78125</c:v>
                </c:pt>
                <c:pt idx="39522">
                  <c:v>43754.802083333401</c:v>
                </c:pt>
                <c:pt idx="39523">
                  <c:v>43754.822916666599</c:v>
                </c:pt>
                <c:pt idx="39524">
                  <c:v>43754.84375</c:v>
                </c:pt>
                <c:pt idx="39525">
                  <c:v>43754.864583333401</c:v>
                </c:pt>
                <c:pt idx="39526">
                  <c:v>43754.885416666599</c:v>
                </c:pt>
                <c:pt idx="39527">
                  <c:v>43754.90625</c:v>
                </c:pt>
                <c:pt idx="39528">
                  <c:v>43754.927083333401</c:v>
                </c:pt>
                <c:pt idx="39529">
                  <c:v>43754.947916666599</c:v>
                </c:pt>
                <c:pt idx="39530">
                  <c:v>43754.96875</c:v>
                </c:pt>
                <c:pt idx="39531">
                  <c:v>43754.989583333401</c:v>
                </c:pt>
                <c:pt idx="39532">
                  <c:v>43755.010416666599</c:v>
                </c:pt>
                <c:pt idx="39533">
                  <c:v>43755.03125</c:v>
                </c:pt>
                <c:pt idx="39534">
                  <c:v>43755.052083333401</c:v>
                </c:pt>
                <c:pt idx="39535">
                  <c:v>43755.072916666599</c:v>
                </c:pt>
                <c:pt idx="39536">
                  <c:v>43755.09375</c:v>
                </c:pt>
                <c:pt idx="39537">
                  <c:v>43755.114583333401</c:v>
                </c:pt>
                <c:pt idx="39538">
                  <c:v>43755.135416666599</c:v>
                </c:pt>
                <c:pt idx="39539">
                  <c:v>43755.15625</c:v>
                </c:pt>
                <c:pt idx="39540">
                  <c:v>43755.177083333401</c:v>
                </c:pt>
                <c:pt idx="39541">
                  <c:v>43755.197916666599</c:v>
                </c:pt>
                <c:pt idx="39542">
                  <c:v>43755.21875</c:v>
                </c:pt>
                <c:pt idx="39543">
                  <c:v>43755.239583333401</c:v>
                </c:pt>
                <c:pt idx="39544">
                  <c:v>43755.260416666599</c:v>
                </c:pt>
                <c:pt idx="39545">
                  <c:v>43755.28125</c:v>
                </c:pt>
                <c:pt idx="39546">
                  <c:v>43755.302083333401</c:v>
                </c:pt>
                <c:pt idx="39547">
                  <c:v>43755.322916666599</c:v>
                </c:pt>
                <c:pt idx="39548">
                  <c:v>43755.34375</c:v>
                </c:pt>
                <c:pt idx="39549">
                  <c:v>43755.364583333401</c:v>
                </c:pt>
                <c:pt idx="39550">
                  <c:v>43755.385416666599</c:v>
                </c:pt>
                <c:pt idx="39551">
                  <c:v>43755.40625</c:v>
                </c:pt>
                <c:pt idx="39552">
                  <c:v>43755.427083333401</c:v>
                </c:pt>
                <c:pt idx="39553">
                  <c:v>43755.447916666599</c:v>
                </c:pt>
                <c:pt idx="39554">
                  <c:v>43755.46875</c:v>
                </c:pt>
                <c:pt idx="39555">
                  <c:v>43755.489583333401</c:v>
                </c:pt>
                <c:pt idx="39556">
                  <c:v>43755.510416666599</c:v>
                </c:pt>
                <c:pt idx="39557">
                  <c:v>43755.53125</c:v>
                </c:pt>
                <c:pt idx="39558">
                  <c:v>43755.552083333401</c:v>
                </c:pt>
                <c:pt idx="39559">
                  <c:v>43755.572916666599</c:v>
                </c:pt>
                <c:pt idx="39560">
                  <c:v>43755.59375</c:v>
                </c:pt>
                <c:pt idx="39561">
                  <c:v>43755.614583333401</c:v>
                </c:pt>
                <c:pt idx="39562">
                  <c:v>43755.635416666599</c:v>
                </c:pt>
                <c:pt idx="39563">
                  <c:v>43755.65625</c:v>
                </c:pt>
                <c:pt idx="39564">
                  <c:v>43755.677083333401</c:v>
                </c:pt>
                <c:pt idx="39565">
                  <c:v>43755.697916666599</c:v>
                </c:pt>
                <c:pt idx="39566">
                  <c:v>43755.71875</c:v>
                </c:pt>
                <c:pt idx="39567">
                  <c:v>43755.739583333401</c:v>
                </c:pt>
                <c:pt idx="39568">
                  <c:v>43755.760416666599</c:v>
                </c:pt>
                <c:pt idx="39569">
                  <c:v>43755.78125</c:v>
                </c:pt>
                <c:pt idx="39570">
                  <c:v>43755.802083333401</c:v>
                </c:pt>
                <c:pt idx="39571">
                  <c:v>43755.822916666599</c:v>
                </c:pt>
                <c:pt idx="39572">
                  <c:v>43755.84375</c:v>
                </c:pt>
                <c:pt idx="39573">
                  <c:v>43755.864583333401</c:v>
                </c:pt>
                <c:pt idx="39574">
                  <c:v>43755.885416666599</c:v>
                </c:pt>
                <c:pt idx="39575">
                  <c:v>43755.90625</c:v>
                </c:pt>
                <c:pt idx="39576">
                  <c:v>43755.927083333401</c:v>
                </c:pt>
                <c:pt idx="39577">
                  <c:v>43755.947916666599</c:v>
                </c:pt>
                <c:pt idx="39578">
                  <c:v>43755.96875</c:v>
                </c:pt>
                <c:pt idx="39579">
                  <c:v>43755.989583333401</c:v>
                </c:pt>
                <c:pt idx="39580">
                  <c:v>43756.010416666599</c:v>
                </c:pt>
                <c:pt idx="39581">
                  <c:v>43756.03125</c:v>
                </c:pt>
                <c:pt idx="39582">
                  <c:v>43756.052083333401</c:v>
                </c:pt>
                <c:pt idx="39583">
                  <c:v>43756.072916666599</c:v>
                </c:pt>
                <c:pt idx="39584">
                  <c:v>43756.09375</c:v>
                </c:pt>
                <c:pt idx="39585">
                  <c:v>43756.114583333401</c:v>
                </c:pt>
                <c:pt idx="39586">
                  <c:v>43756.135416666599</c:v>
                </c:pt>
                <c:pt idx="39587">
                  <c:v>43756.15625</c:v>
                </c:pt>
                <c:pt idx="39588">
                  <c:v>43756.177083333401</c:v>
                </c:pt>
                <c:pt idx="39589">
                  <c:v>43756.197916666599</c:v>
                </c:pt>
                <c:pt idx="39590">
                  <c:v>43756.21875</c:v>
                </c:pt>
                <c:pt idx="39591">
                  <c:v>43756.239583333401</c:v>
                </c:pt>
                <c:pt idx="39592">
                  <c:v>43756.260416666599</c:v>
                </c:pt>
                <c:pt idx="39593">
                  <c:v>43756.28125</c:v>
                </c:pt>
                <c:pt idx="39594">
                  <c:v>43756.302083333401</c:v>
                </c:pt>
                <c:pt idx="39595">
                  <c:v>43756.322916666599</c:v>
                </c:pt>
                <c:pt idx="39596">
                  <c:v>43756.34375</c:v>
                </c:pt>
                <c:pt idx="39597">
                  <c:v>43756.364583333401</c:v>
                </c:pt>
                <c:pt idx="39598">
                  <c:v>43756.385416666599</c:v>
                </c:pt>
                <c:pt idx="39599">
                  <c:v>43756.40625</c:v>
                </c:pt>
                <c:pt idx="39600">
                  <c:v>43756.427083333401</c:v>
                </c:pt>
                <c:pt idx="39601">
                  <c:v>43756.447916666599</c:v>
                </c:pt>
                <c:pt idx="39602">
                  <c:v>43756.46875</c:v>
                </c:pt>
                <c:pt idx="39603">
                  <c:v>43756.489583333401</c:v>
                </c:pt>
                <c:pt idx="39604">
                  <c:v>43756.510416666599</c:v>
                </c:pt>
                <c:pt idx="39605">
                  <c:v>43756.53125</c:v>
                </c:pt>
                <c:pt idx="39606">
                  <c:v>43756.552083333401</c:v>
                </c:pt>
                <c:pt idx="39607">
                  <c:v>43756.572916666599</c:v>
                </c:pt>
                <c:pt idx="39608">
                  <c:v>43756.59375</c:v>
                </c:pt>
                <c:pt idx="39609">
                  <c:v>43756.614583333401</c:v>
                </c:pt>
                <c:pt idx="39610">
                  <c:v>43756.635416666599</c:v>
                </c:pt>
                <c:pt idx="39611">
                  <c:v>43756.65625</c:v>
                </c:pt>
                <c:pt idx="39612">
                  <c:v>43756.677083333401</c:v>
                </c:pt>
                <c:pt idx="39613">
                  <c:v>43756.697916666599</c:v>
                </c:pt>
                <c:pt idx="39614">
                  <c:v>43756.71875</c:v>
                </c:pt>
                <c:pt idx="39615">
                  <c:v>43756.739583333401</c:v>
                </c:pt>
                <c:pt idx="39616">
                  <c:v>43756.760416666599</c:v>
                </c:pt>
                <c:pt idx="39617">
                  <c:v>43756.78125</c:v>
                </c:pt>
                <c:pt idx="39618">
                  <c:v>43756.802083333401</c:v>
                </c:pt>
                <c:pt idx="39619">
                  <c:v>43756.822916666599</c:v>
                </c:pt>
                <c:pt idx="39620">
                  <c:v>43756.84375</c:v>
                </c:pt>
                <c:pt idx="39621">
                  <c:v>43756.864583333401</c:v>
                </c:pt>
                <c:pt idx="39622">
                  <c:v>43756.885416666599</c:v>
                </c:pt>
                <c:pt idx="39623">
                  <c:v>43756.90625</c:v>
                </c:pt>
                <c:pt idx="39624">
                  <c:v>43756.927083333401</c:v>
                </c:pt>
                <c:pt idx="39625">
                  <c:v>43756.947916666599</c:v>
                </c:pt>
                <c:pt idx="39626">
                  <c:v>43756.96875</c:v>
                </c:pt>
                <c:pt idx="39627">
                  <c:v>43756.989583333401</c:v>
                </c:pt>
                <c:pt idx="39628">
                  <c:v>43757.010416666599</c:v>
                </c:pt>
                <c:pt idx="39629">
                  <c:v>43757.03125</c:v>
                </c:pt>
                <c:pt idx="39630">
                  <c:v>43757.052083333401</c:v>
                </c:pt>
                <c:pt idx="39631">
                  <c:v>43757.072916666599</c:v>
                </c:pt>
                <c:pt idx="39632">
                  <c:v>43757.09375</c:v>
                </c:pt>
                <c:pt idx="39633">
                  <c:v>43757.114583333401</c:v>
                </c:pt>
                <c:pt idx="39634">
                  <c:v>43757.135416666599</c:v>
                </c:pt>
                <c:pt idx="39635">
                  <c:v>43757.15625</c:v>
                </c:pt>
                <c:pt idx="39636">
                  <c:v>43757.177083333401</c:v>
                </c:pt>
                <c:pt idx="39637">
                  <c:v>43757.197916666599</c:v>
                </c:pt>
                <c:pt idx="39638">
                  <c:v>43757.21875</c:v>
                </c:pt>
                <c:pt idx="39639">
                  <c:v>43757.239583333401</c:v>
                </c:pt>
                <c:pt idx="39640">
                  <c:v>43757.260416666599</c:v>
                </c:pt>
                <c:pt idx="39641">
                  <c:v>43757.28125</c:v>
                </c:pt>
                <c:pt idx="39642">
                  <c:v>43757.302083333401</c:v>
                </c:pt>
                <c:pt idx="39643">
                  <c:v>43757.322916666599</c:v>
                </c:pt>
                <c:pt idx="39644">
                  <c:v>43757.34375</c:v>
                </c:pt>
                <c:pt idx="39645">
                  <c:v>43757.364583333401</c:v>
                </c:pt>
                <c:pt idx="39646">
                  <c:v>43757.385416666599</c:v>
                </c:pt>
                <c:pt idx="39647">
                  <c:v>43757.40625</c:v>
                </c:pt>
                <c:pt idx="39648">
                  <c:v>43757.427083333401</c:v>
                </c:pt>
                <c:pt idx="39649">
                  <c:v>43757.447916666599</c:v>
                </c:pt>
                <c:pt idx="39650">
                  <c:v>43757.46875</c:v>
                </c:pt>
                <c:pt idx="39651">
                  <c:v>43757.489583333401</c:v>
                </c:pt>
                <c:pt idx="39652">
                  <c:v>43757.510416666599</c:v>
                </c:pt>
                <c:pt idx="39653">
                  <c:v>43757.53125</c:v>
                </c:pt>
                <c:pt idx="39654">
                  <c:v>43757.552083333401</c:v>
                </c:pt>
                <c:pt idx="39655">
                  <c:v>43757.572916666599</c:v>
                </c:pt>
                <c:pt idx="39656">
                  <c:v>43757.59375</c:v>
                </c:pt>
                <c:pt idx="39657">
                  <c:v>43757.614583333401</c:v>
                </c:pt>
                <c:pt idx="39658">
                  <c:v>43757.635416666599</c:v>
                </c:pt>
                <c:pt idx="39659">
                  <c:v>43757.65625</c:v>
                </c:pt>
                <c:pt idx="39660">
                  <c:v>43757.677083333401</c:v>
                </c:pt>
                <c:pt idx="39661">
                  <c:v>43757.697916666599</c:v>
                </c:pt>
                <c:pt idx="39662">
                  <c:v>43757.71875</c:v>
                </c:pt>
                <c:pt idx="39663">
                  <c:v>43757.739583333401</c:v>
                </c:pt>
                <c:pt idx="39664">
                  <c:v>43757.760416666599</c:v>
                </c:pt>
                <c:pt idx="39665">
                  <c:v>43757.78125</c:v>
                </c:pt>
                <c:pt idx="39666">
                  <c:v>43757.802083333401</c:v>
                </c:pt>
                <c:pt idx="39667">
                  <c:v>43757.822916666599</c:v>
                </c:pt>
                <c:pt idx="39668">
                  <c:v>43757.84375</c:v>
                </c:pt>
                <c:pt idx="39669">
                  <c:v>43757.864583333401</c:v>
                </c:pt>
                <c:pt idx="39670">
                  <c:v>43757.885416666599</c:v>
                </c:pt>
                <c:pt idx="39671">
                  <c:v>43757.90625</c:v>
                </c:pt>
                <c:pt idx="39672">
                  <c:v>43757.927083333401</c:v>
                </c:pt>
                <c:pt idx="39673">
                  <c:v>43757.947916666599</c:v>
                </c:pt>
                <c:pt idx="39674">
                  <c:v>43757.96875</c:v>
                </c:pt>
                <c:pt idx="39675">
                  <c:v>43757.989583333401</c:v>
                </c:pt>
                <c:pt idx="39676">
                  <c:v>43758.010416666599</c:v>
                </c:pt>
                <c:pt idx="39677">
                  <c:v>43758.03125</c:v>
                </c:pt>
                <c:pt idx="39678">
                  <c:v>43758.052083333401</c:v>
                </c:pt>
                <c:pt idx="39679">
                  <c:v>43758.072916666599</c:v>
                </c:pt>
                <c:pt idx="39680">
                  <c:v>43758.09375</c:v>
                </c:pt>
                <c:pt idx="39681">
                  <c:v>43758.114583333401</c:v>
                </c:pt>
                <c:pt idx="39682">
                  <c:v>43758.135416666599</c:v>
                </c:pt>
                <c:pt idx="39683">
                  <c:v>43758.15625</c:v>
                </c:pt>
                <c:pt idx="39684">
                  <c:v>43758.177083333401</c:v>
                </c:pt>
                <c:pt idx="39685">
                  <c:v>43758.197916666599</c:v>
                </c:pt>
                <c:pt idx="39686">
                  <c:v>43758.21875</c:v>
                </c:pt>
                <c:pt idx="39687">
                  <c:v>43758.239583333401</c:v>
                </c:pt>
                <c:pt idx="39688">
                  <c:v>43758.260416666599</c:v>
                </c:pt>
                <c:pt idx="39689">
                  <c:v>43758.28125</c:v>
                </c:pt>
                <c:pt idx="39690">
                  <c:v>43758.302083333401</c:v>
                </c:pt>
                <c:pt idx="39691">
                  <c:v>43758.322916666599</c:v>
                </c:pt>
                <c:pt idx="39692">
                  <c:v>43758.34375</c:v>
                </c:pt>
                <c:pt idx="39693">
                  <c:v>43758.364583333401</c:v>
                </c:pt>
                <c:pt idx="39694">
                  <c:v>43758.385416666599</c:v>
                </c:pt>
                <c:pt idx="39695">
                  <c:v>43758.40625</c:v>
                </c:pt>
                <c:pt idx="39696">
                  <c:v>43758.427083333401</c:v>
                </c:pt>
                <c:pt idx="39697">
                  <c:v>43758.447916666599</c:v>
                </c:pt>
                <c:pt idx="39698">
                  <c:v>43758.46875</c:v>
                </c:pt>
                <c:pt idx="39699">
                  <c:v>43758.489583333401</c:v>
                </c:pt>
                <c:pt idx="39700">
                  <c:v>43758.510416666599</c:v>
                </c:pt>
                <c:pt idx="39701">
                  <c:v>43758.53125</c:v>
                </c:pt>
                <c:pt idx="39702">
                  <c:v>43758.552083333401</c:v>
                </c:pt>
                <c:pt idx="39703">
                  <c:v>43758.572916666599</c:v>
                </c:pt>
                <c:pt idx="39704">
                  <c:v>43758.59375</c:v>
                </c:pt>
                <c:pt idx="39705">
                  <c:v>43758.614583333401</c:v>
                </c:pt>
                <c:pt idx="39706">
                  <c:v>43758.635416666599</c:v>
                </c:pt>
                <c:pt idx="39707">
                  <c:v>43758.65625</c:v>
                </c:pt>
                <c:pt idx="39708">
                  <c:v>43758.677083333401</c:v>
                </c:pt>
                <c:pt idx="39709">
                  <c:v>43758.697916666599</c:v>
                </c:pt>
                <c:pt idx="39710">
                  <c:v>43758.71875</c:v>
                </c:pt>
                <c:pt idx="39711">
                  <c:v>43758.739583333401</c:v>
                </c:pt>
                <c:pt idx="39712">
                  <c:v>43758.760416666599</c:v>
                </c:pt>
                <c:pt idx="39713">
                  <c:v>43758.78125</c:v>
                </c:pt>
                <c:pt idx="39714">
                  <c:v>43758.802083333401</c:v>
                </c:pt>
                <c:pt idx="39715">
                  <c:v>43758.822916666599</c:v>
                </c:pt>
                <c:pt idx="39716">
                  <c:v>43758.84375</c:v>
                </c:pt>
                <c:pt idx="39717">
                  <c:v>43758.864583333401</c:v>
                </c:pt>
                <c:pt idx="39718">
                  <c:v>43758.885416666599</c:v>
                </c:pt>
                <c:pt idx="39719">
                  <c:v>43758.90625</c:v>
                </c:pt>
                <c:pt idx="39720">
                  <c:v>43758.927083333401</c:v>
                </c:pt>
                <c:pt idx="39721">
                  <c:v>43758.947916666599</c:v>
                </c:pt>
                <c:pt idx="39722">
                  <c:v>43758.96875</c:v>
                </c:pt>
                <c:pt idx="39723">
                  <c:v>43758.989583333401</c:v>
                </c:pt>
                <c:pt idx="39724">
                  <c:v>43759.010416666599</c:v>
                </c:pt>
                <c:pt idx="39725">
                  <c:v>43759.03125</c:v>
                </c:pt>
                <c:pt idx="39726">
                  <c:v>43759.052083333401</c:v>
                </c:pt>
                <c:pt idx="39727">
                  <c:v>43759.072916666599</c:v>
                </c:pt>
                <c:pt idx="39728">
                  <c:v>43759.09375</c:v>
                </c:pt>
                <c:pt idx="39729">
                  <c:v>43759.114583333401</c:v>
                </c:pt>
                <c:pt idx="39730">
                  <c:v>43759.135416666599</c:v>
                </c:pt>
                <c:pt idx="39731">
                  <c:v>43759.15625</c:v>
                </c:pt>
                <c:pt idx="39732">
                  <c:v>43759.177083333401</c:v>
                </c:pt>
                <c:pt idx="39733">
                  <c:v>43759.197916666599</c:v>
                </c:pt>
                <c:pt idx="39734">
                  <c:v>43759.21875</c:v>
                </c:pt>
                <c:pt idx="39735">
                  <c:v>43759.239583333401</c:v>
                </c:pt>
                <c:pt idx="39736">
                  <c:v>43759.260416666599</c:v>
                </c:pt>
                <c:pt idx="39737">
                  <c:v>43759.28125</c:v>
                </c:pt>
                <c:pt idx="39738">
                  <c:v>43759.302083333401</c:v>
                </c:pt>
                <c:pt idx="39739">
                  <c:v>43759.322916666599</c:v>
                </c:pt>
                <c:pt idx="39740">
                  <c:v>43759.34375</c:v>
                </c:pt>
                <c:pt idx="39741">
                  <c:v>43759.364583333401</c:v>
                </c:pt>
                <c:pt idx="39742">
                  <c:v>43759.385416666599</c:v>
                </c:pt>
                <c:pt idx="39743">
                  <c:v>43759.40625</c:v>
                </c:pt>
                <c:pt idx="39744">
                  <c:v>43759.427083333401</c:v>
                </c:pt>
                <c:pt idx="39745">
                  <c:v>43759.447916666599</c:v>
                </c:pt>
                <c:pt idx="39746">
                  <c:v>43759.46875</c:v>
                </c:pt>
                <c:pt idx="39747">
                  <c:v>43759.489583333401</c:v>
                </c:pt>
                <c:pt idx="39748">
                  <c:v>43759.510416666599</c:v>
                </c:pt>
                <c:pt idx="39749">
                  <c:v>43759.53125</c:v>
                </c:pt>
                <c:pt idx="39750">
                  <c:v>43759.552083333401</c:v>
                </c:pt>
                <c:pt idx="39751">
                  <c:v>43759.572916666599</c:v>
                </c:pt>
                <c:pt idx="39752">
                  <c:v>43759.59375</c:v>
                </c:pt>
                <c:pt idx="39753">
                  <c:v>43759.614583333401</c:v>
                </c:pt>
                <c:pt idx="39754">
                  <c:v>43759.635416666599</c:v>
                </c:pt>
                <c:pt idx="39755">
                  <c:v>43759.65625</c:v>
                </c:pt>
                <c:pt idx="39756">
                  <c:v>43759.677083333401</c:v>
                </c:pt>
                <c:pt idx="39757">
                  <c:v>43759.697916666599</c:v>
                </c:pt>
                <c:pt idx="39758">
                  <c:v>43759.71875</c:v>
                </c:pt>
                <c:pt idx="39759">
                  <c:v>43759.739583333401</c:v>
                </c:pt>
                <c:pt idx="39760">
                  <c:v>43759.760416666599</c:v>
                </c:pt>
                <c:pt idx="39761">
                  <c:v>43759.78125</c:v>
                </c:pt>
                <c:pt idx="39762">
                  <c:v>43759.802083333401</c:v>
                </c:pt>
                <c:pt idx="39763">
                  <c:v>43759.822916666599</c:v>
                </c:pt>
                <c:pt idx="39764">
                  <c:v>43759.84375</c:v>
                </c:pt>
                <c:pt idx="39765">
                  <c:v>43759.864583333401</c:v>
                </c:pt>
                <c:pt idx="39766">
                  <c:v>43759.885416666599</c:v>
                </c:pt>
                <c:pt idx="39767">
                  <c:v>43759.90625</c:v>
                </c:pt>
                <c:pt idx="39768">
                  <c:v>43759.927083333401</c:v>
                </c:pt>
                <c:pt idx="39769">
                  <c:v>43759.947916666599</c:v>
                </c:pt>
                <c:pt idx="39770">
                  <c:v>43759.96875</c:v>
                </c:pt>
                <c:pt idx="39771">
                  <c:v>43759.989583333401</c:v>
                </c:pt>
                <c:pt idx="39772">
                  <c:v>43760.010416666599</c:v>
                </c:pt>
                <c:pt idx="39773">
                  <c:v>43760.03125</c:v>
                </c:pt>
                <c:pt idx="39774">
                  <c:v>43760.052083333401</c:v>
                </c:pt>
                <c:pt idx="39775">
                  <c:v>43760.072916666599</c:v>
                </c:pt>
                <c:pt idx="39776">
                  <c:v>43760.09375</c:v>
                </c:pt>
                <c:pt idx="39777">
                  <c:v>43760.114583333401</c:v>
                </c:pt>
                <c:pt idx="39778">
                  <c:v>43760.135416666599</c:v>
                </c:pt>
                <c:pt idx="39779">
                  <c:v>43760.15625</c:v>
                </c:pt>
                <c:pt idx="39780">
                  <c:v>43760.177083333401</c:v>
                </c:pt>
                <c:pt idx="39781">
                  <c:v>43760.197916666599</c:v>
                </c:pt>
                <c:pt idx="39782">
                  <c:v>43760.21875</c:v>
                </c:pt>
                <c:pt idx="39783">
                  <c:v>43760.239583333401</c:v>
                </c:pt>
                <c:pt idx="39784">
                  <c:v>43760.260416666599</c:v>
                </c:pt>
                <c:pt idx="39785">
                  <c:v>43760.28125</c:v>
                </c:pt>
                <c:pt idx="39786">
                  <c:v>43760.302083333401</c:v>
                </c:pt>
                <c:pt idx="39787">
                  <c:v>43760.322916666599</c:v>
                </c:pt>
                <c:pt idx="39788">
                  <c:v>43760.34375</c:v>
                </c:pt>
                <c:pt idx="39789">
                  <c:v>43760.364583333401</c:v>
                </c:pt>
                <c:pt idx="39790">
                  <c:v>43760.385416666599</c:v>
                </c:pt>
                <c:pt idx="39791">
                  <c:v>43760.40625</c:v>
                </c:pt>
                <c:pt idx="39792">
                  <c:v>43760.427083333401</c:v>
                </c:pt>
                <c:pt idx="39793">
                  <c:v>43760.447916666599</c:v>
                </c:pt>
                <c:pt idx="39794">
                  <c:v>43760.46875</c:v>
                </c:pt>
                <c:pt idx="39795">
                  <c:v>43760.489583333401</c:v>
                </c:pt>
                <c:pt idx="39796">
                  <c:v>43760.510416666599</c:v>
                </c:pt>
                <c:pt idx="39797">
                  <c:v>43760.53125</c:v>
                </c:pt>
                <c:pt idx="39798">
                  <c:v>43760.552083333401</c:v>
                </c:pt>
                <c:pt idx="39799">
                  <c:v>43760.572916666599</c:v>
                </c:pt>
                <c:pt idx="39800">
                  <c:v>43760.59375</c:v>
                </c:pt>
                <c:pt idx="39801">
                  <c:v>43760.614583333401</c:v>
                </c:pt>
                <c:pt idx="39802">
                  <c:v>43760.635416666599</c:v>
                </c:pt>
                <c:pt idx="39803">
                  <c:v>43760.65625</c:v>
                </c:pt>
                <c:pt idx="39804">
                  <c:v>43760.677083333401</c:v>
                </c:pt>
                <c:pt idx="39805">
                  <c:v>43760.697916666599</c:v>
                </c:pt>
                <c:pt idx="39806">
                  <c:v>43760.71875</c:v>
                </c:pt>
                <c:pt idx="39807">
                  <c:v>43760.739583333401</c:v>
                </c:pt>
                <c:pt idx="39808">
                  <c:v>43760.760416666599</c:v>
                </c:pt>
                <c:pt idx="39809">
                  <c:v>43760.78125</c:v>
                </c:pt>
                <c:pt idx="39810">
                  <c:v>43760.802083333401</c:v>
                </c:pt>
                <c:pt idx="39811">
                  <c:v>43760.822916666599</c:v>
                </c:pt>
                <c:pt idx="39812">
                  <c:v>43760.84375</c:v>
                </c:pt>
                <c:pt idx="39813">
                  <c:v>43760.864583333401</c:v>
                </c:pt>
                <c:pt idx="39814">
                  <c:v>43760.885416666599</c:v>
                </c:pt>
                <c:pt idx="39815">
                  <c:v>43760.90625</c:v>
                </c:pt>
                <c:pt idx="39816">
                  <c:v>43760.927083333401</c:v>
                </c:pt>
                <c:pt idx="39817">
                  <c:v>43760.947916666599</c:v>
                </c:pt>
                <c:pt idx="39818">
                  <c:v>43760.96875</c:v>
                </c:pt>
                <c:pt idx="39819">
                  <c:v>43760.989583333401</c:v>
                </c:pt>
                <c:pt idx="39820">
                  <c:v>43761.010416666599</c:v>
                </c:pt>
                <c:pt idx="39821">
                  <c:v>43761.03125</c:v>
                </c:pt>
                <c:pt idx="39822">
                  <c:v>43761.052083333401</c:v>
                </c:pt>
                <c:pt idx="39823">
                  <c:v>43761.072916666599</c:v>
                </c:pt>
                <c:pt idx="39824">
                  <c:v>43761.09375</c:v>
                </c:pt>
                <c:pt idx="39825">
                  <c:v>43761.114583333401</c:v>
                </c:pt>
                <c:pt idx="39826">
                  <c:v>43761.135416666599</c:v>
                </c:pt>
                <c:pt idx="39827">
                  <c:v>43761.15625</c:v>
                </c:pt>
                <c:pt idx="39828">
                  <c:v>43761.177083333401</c:v>
                </c:pt>
                <c:pt idx="39829">
                  <c:v>43761.197916666599</c:v>
                </c:pt>
                <c:pt idx="39830">
                  <c:v>43761.21875</c:v>
                </c:pt>
                <c:pt idx="39831">
                  <c:v>43761.239583333401</c:v>
                </c:pt>
                <c:pt idx="39832">
                  <c:v>43761.260416666599</c:v>
                </c:pt>
                <c:pt idx="39833">
                  <c:v>43761.28125</c:v>
                </c:pt>
                <c:pt idx="39834">
                  <c:v>43761.302083333401</c:v>
                </c:pt>
                <c:pt idx="39835">
                  <c:v>43761.322916666599</c:v>
                </c:pt>
                <c:pt idx="39836">
                  <c:v>43761.34375</c:v>
                </c:pt>
                <c:pt idx="39837">
                  <c:v>43761.364583333401</c:v>
                </c:pt>
                <c:pt idx="39838">
                  <c:v>43761.385416666599</c:v>
                </c:pt>
                <c:pt idx="39839">
                  <c:v>43761.40625</c:v>
                </c:pt>
                <c:pt idx="39840">
                  <c:v>43761.427083333401</c:v>
                </c:pt>
                <c:pt idx="39841">
                  <c:v>43761.447916666599</c:v>
                </c:pt>
                <c:pt idx="39842">
                  <c:v>43761.46875</c:v>
                </c:pt>
                <c:pt idx="39843">
                  <c:v>43761.489583333401</c:v>
                </c:pt>
                <c:pt idx="39844">
                  <c:v>43761.510416666599</c:v>
                </c:pt>
                <c:pt idx="39845">
                  <c:v>43761.53125</c:v>
                </c:pt>
                <c:pt idx="39846">
                  <c:v>43761.552083333401</c:v>
                </c:pt>
                <c:pt idx="39847">
                  <c:v>43761.572916666599</c:v>
                </c:pt>
                <c:pt idx="39848">
                  <c:v>43761.59375</c:v>
                </c:pt>
                <c:pt idx="39849">
                  <c:v>43761.614583333401</c:v>
                </c:pt>
                <c:pt idx="39850">
                  <c:v>43761.635416666599</c:v>
                </c:pt>
                <c:pt idx="39851">
                  <c:v>43761.65625</c:v>
                </c:pt>
                <c:pt idx="39852">
                  <c:v>43761.677083333401</c:v>
                </c:pt>
                <c:pt idx="39853">
                  <c:v>43761.697916666599</c:v>
                </c:pt>
                <c:pt idx="39854">
                  <c:v>43761.71875</c:v>
                </c:pt>
                <c:pt idx="39855">
                  <c:v>43761.739583333401</c:v>
                </c:pt>
                <c:pt idx="39856">
                  <c:v>43761.760416666599</c:v>
                </c:pt>
                <c:pt idx="39857">
                  <c:v>43761.78125</c:v>
                </c:pt>
                <c:pt idx="39858">
                  <c:v>43761.802083333401</c:v>
                </c:pt>
                <c:pt idx="39859">
                  <c:v>43761.822916666599</c:v>
                </c:pt>
                <c:pt idx="39860">
                  <c:v>43761.84375</c:v>
                </c:pt>
                <c:pt idx="39861">
                  <c:v>43761.864583333401</c:v>
                </c:pt>
                <c:pt idx="39862">
                  <c:v>43761.885416666599</c:v>
                </c:pt>
                <c:pt idx="39863">
                  <c:v>43761.90625</c:v>
                </c:pt>
                <c:pt idx="39864">
                  <c:v>43761.927083333401</c:v>
                </c:pt>
                <c:pt idx="39865">
                  <c:v>43761.947916666599</c:v>
                </c:pt>
                <c:pt idx="39866">
                  <c:v>43761.96875</c:v>
                </c:pt>
                <c:pt idx="39867">
                  <c:v>43761.989583333401</c:v>
                </c:pt>
                <c:pt idx="39868">
                  <c:v>43762.010416666599</c:v>
                </c:pt>
                <c:pt idx="39869">
                  <c:v>43762.03125</c:v>
                </c:pt>
                <c:pt idx="39870">
                  <c:v>43762.052083333401</c:v>
                </c:pt>
                <c:pt idx="39871">
                  <c:v>43762.072916666599</c:v>
                </c:pt>
                <c:pt idx="39872">
                  <c:v>43762.09375</c:v>
                </c:pt>
                <c:pt idx="39873">
                  <c:v>43762.114583333401</c:v>
                </c:pt>
                <c:pt idx="39874">
                  <c:v>43762.135416666599</c:v>
                </c:pt>
                <c:pt idx="39875">
                  <c:v>43762.15625</c:v>
                </c:pt>
                <c:pt idx="39876">
                  <c:v>43762.177083333401</c:v>
                </c:pt>
                <c:pt idx="39877">
                  <c:v>43762.197916666599</c:v>
                </c:pt>
                <c:pt idx="39878">
                  <c:v>43762.21875</c:v>
                </c:pt>
                <c:pt idx="39879">
                  <c:v>43762.239583333401</c:v>
                </c:pt>
                <c:pt idx="39880">
                  <c:v>43762.260416666599</c:v>
                </c:pt>
                <c:pt idx="39881">
                  <c:v>43762.28125</c:v>
                </c:pt>
                <c:pt idx="39882">
                  <c:v>43762.302083333401</c:v>
                </c:pt>
                <c:pt idx="39883">
                  <c:v>43762.322916666599</c:v>
                </c:pt>
                <c:pt idx="39884">
                  <c:v>43762.34375</c:v>
                </c:pt>
                <c:pt idx="39885">
                  <c:v>43762.364583333401</c:v>
                </c:pt>
                <c:pt idx="39886">
                  <c:v>43762.385416666599</c:v>
                </c:pt>
                <c:pt idx="39887">
                  <c:v>43762.40625</c:v>
                </c:pt>
                <c:pt idx="39888">
                  <c:v>43762.427083333401</c:v>
                </c:pt>
                <c:pt idx="39889">
                  <c:v>43762.447916666599</c:v>
                </c:pt>
                <c:pt idx="39890">
                  <c:v>43762.46875</c:v>
                </c:pt>
                <c:pt idx="39891">
                  <c:v>43762.489583333401</c:v>
                </c:pt>
                <c:pt idx="39892">
                  <c:v>43762.510416666599</c:v>
                </c:pt>
                <c:pt idx="39893">
                  <c:v>43762.53125</c:v>
                </c:pt>
                <c:pt idx="39894">
                  <c:v>43762.552083333401</c:v>
                </c:pt>
                <c:pt idx="39895">
                  <c:v>43762.572916666599</c:v>
                </c:pt>
                <c:pt idx="39896">
                  <c:v>43762.59375</c:v>
                </c:pt>
                <c:pt idx="39897">
                  <c:v>43762.614583333401</c:v>
                </c:pt>
                <c:pt idx="39898">
                  <c:v>43762.635416666599</c:v>
                </c:pt>
                <c:pt idx="39899">
                  <c:v>43762.65625</c:v>
                </c:pt>
                <c:pt idx="39900">
                  <c:v>43762.677083333401</c:v>
                </c:pt>
                <c:pt idx="39901">
                  <c:v>43762.697916666599</c:v>
                </c:pt>
                <c:pt idx="39902">
                  <c:v>43762.71875</c:v>
                </c:pt>
                <c:pt idx="39903">
                  <c:v>43762.739583333401</c:v>
                </c:pt>
                <c:pt idx="39904">
                  <c:v>43762.760416666599</c:v>
                </c:pt>
                <c:pt idx="39905">
                  <c:v>43762.78125</c:v>
                </c:pt>
                <c:pt idx="39906">
                  <c:v>43762.802083333401</c:v>
                </c:pt>
                <c:pt idx="39907">
                  <c:v>43762.822916666599</c:v>
                </c:pt>
                <c:pt idx="39908">
                  <c:v>43762.84375</c:v>
                </c:pt>
                <c:pt idx="39909">
                  <c:v>43762.864583333401</c:v>
                </c:pt>
                <c:pt idx="39910">
                  <c:v>43762.885416666599</c:v>
                </c:pt>
                <c:pt idx="39911">
                  <c:v>43762.90625</c:v>
                </c:pt>
                <c:pt idx="39912">
                  <c:v>43762.927083333401</c:v>
                </c:pt>
                <c:pt idx="39913">
                  <c:v>43762.947916666599</c:v>
                </c:pt>
                <c:pt idx="39914">
                  <c:v>43762.96875</c:v>
                </c:pt>
                <c:pt idx="39915">
                  <c:v>43762.989583333401</c:v>
                </c:pt>
                <c:pt idx="39916">
                  <c:v>43763.010416666599</c:v>
                </c:pt>
                <c:pt idx="39917">
                  <c:v>43763.03125</c:v>
                </c:pt>
                <c:pt idx="39918">
                  <c:v>43763.052083333401</c:v>
                </c:pt>
                <c:pt idx="39919">
                  <c:v>43763.072916666599</c:v>
                </c:pt>
                <c:pt idx="39920">
                  <c:v>43763.09375</c:v>
                </c:pt>
                <c:pt idx="39921">
                  <c:v>43763.114583333401</c:v>
                </c:pt>
                <c:pt idx="39922">
                  <c:v>43763.135416666599</c:v>
                </c:pt>
                <c:pt idx="39923">
                  <c:v>43763.15625</c:v>
                </c:pt>
                <c:pt idx="39924">
                  <c:v>43763.177083333401</c:v>
                </c:pt>
                <c:pt idx="39925">
                  <c:v>43763.197916666599</c:v>
                </c:pt>
                <c:pt idx="39926">
                  <c:v>43763.21875</c:v>
                </c:pt>
                <c:pt idx="39927">
                  <c:v>43763.239583333401</c:v>
                </c:pt>
                <c:pt idx="39928">
                  <c:v>43763.260416666599</c:v>
                </c:pt>
                <c:pt idx="39929">
                  <c:v>43763.28125</c:v>
                </c:pt>
                <c:pt idx="39930">
                  <c:v>43763.302083333401</c:v>
                </c:pt>
                <c:pt idx="39931">
                  <c:v>43763.322916666599</c:v>
                </c:pt>
                <c:pt idx="39932">
                  <c:v>43763.34375</c:v>
                </c:pt>
                <c:pt idx="39933">
                  <c:v>43763.364583333401</c:v>
                </c:pt>
                <c:pt idx="39934">
                  <c:v>43763.385416666599</c:v>
                </c:pt>
                <c:pt idx="39935">
                  <c:v>43763.40625</c:v>
                </c:pt>
                <c:pt idx="39936">
                  <c:v>43763.427083333401</c:v>
                </c:pt>
                <c:pt idx="39937">
                  <c:v>43763.447916666599</c:v>
                </c:pt>
                <c:pt idx="39938">
                  <c:v>43763.46875</c:v>
                </c:pt>
                <c:pt idx="39939">
                  <c:v>43763.489583333401</c:v>
                </c:pt>
                <c:pt idx="39940">
                  <c:v>43763.510416666599</c:v>
                </c:pt>
                <c:pt idx="39941">
                  <c:v>43763.53125</c:v>
                </c:pt>
                <c:pt idx="39942">
                  <c:v>43763.552083333401</c:v>
                </c:pt>
                <c:pt idx="39943">
                  <c:v>43763.572916666599</c:v>
                </c:pt>
                <c:pt idx="39944">
                  <c:v>43763.59375</c:v>
                </c:pt>
                <c:pt idx="39945">
                  <c:v>43763.614583333401</c:v>
                </c:pt>
                <c:pt idx="39946">
                  <c:v>43763.635416666599</c:v>
                </c:pt>
                <c:pt idx="39947">
                  <c:v>43763.65625</c:v>
                </c:pt>
                <c:pt idx="39948">
                  <c:v>43763.677083333401</c:v>
                </c:pt>
                <c:pt idx="39949">
                  <c:v>43763.697916666599</c:v>
                </c:pt>
                <c:pt idx="39950">
                  <c:v>43763.71875</c:v>
                </c:pt>
                <c:pt idx="39951">
                  <c:v>43763.739583333401</c:v>
                </c:pt>
                <c:pt idx="39952">
                  <c:v>43763.760416666599</c:v>
                </c:pt>
                <c:pt idx="39953">
                  <c:v>43763.78125</c:v>
                </c:pt>
                <c:pt idx="39954">
                  <c:v>43763.802083333401</c:v>
                </c:pt>
                <c:pt idx="39955">
                  <c:v>43763.822916666599</c:v>
                </c:pt>
                <c:pt idx="39956">
                  <c:v>43763.84375</c:v>
                </c:pt>
                <c:pt idx="39957">
                  <c:v>43763.864583333401</c:v>
                </c:pt>
                <c:pt idx="39958">
                  <c:v>43763.885416666599</c:v>
                </c:pt>
                <c:pt idx="39959">
                  <c:v>43763.90625</c:v>
                </c:pt>
                <c:pt idx="39960">
                  <c:v>43763.927083333401</c:v>
                </c:pt>
                <c:pt idx="39961">
                  <c:v>43763.947916666599</c:v>
                </c:pt>
                <c:pt idx="39962">
                  <c:v>43763.96875</c:v>
                </c:pt>
                <c:pt idx="39963">
                  <c:v>43763.989583333401</c:v>
                </c:pt>
                <c:pt idx="39964">
                  <c:v>43764.010416666599</c:v>
                </c:pt>
                <c:pt idx="39965">
                  <c:v>43764.03125</c:v>
                </c:pt>
                <c:pt idx="39966">
                  <c:v>43764.052083333401</c:v>
                </c:pt>
                <c:pt idx="39967">
                  <c:v>43764.072916666599</c:v>
                </c:pt>
                <c:pt idx="39968">
                  <c:v>43764.09375</c:v>
                </c:pt>
                <c:pt idx="39969">
                  <c:v>43764.114583333401</c:v>
                </c:pt>
                <c:pt idx="39970">
                  <c:v>43764.135416666599</c:v>
                </c:pt>
                <c:pt idx="39971">
                  <c:v>43764.15625</c:v>
                </c:pt>
                <c:pt idx="39972">
                  <c:v>43764.177083333401</c:v>
                </c:pt>
                <c:pt idx="39973">
                  <c:v>43764.197916666599</c:v>
                </c:pt>
                <c:pt idx="39974">
                  <c:v>43764.21875</c:v>
                </c:pt>
                <c:pt idx="39975">
                  <c:v>43764.239583333401</c:v>
                </c:pt>
                <c:pt idx="39976">
                  <c:v>43764.260416666599</c:v>
                </c:pt>
                <c:pt idx="39977">
                  <c:v>43764.28125</c:v>
                </c:pt>
                <c:pt idx="39978">
                  <c:v>43764.302083333401</c:v>
                </c:pt>
                <c:pt idx="39979">
                  <c:v>43764.322916666599</c:v>
                </c:pt>
                <c:pt idx="39980">
                  <c:v>43764.34375</c:v>
                </c:pt>
                <c:pt idx="39981">
                  <c:v>43764.364583333401</c:v>
                </c:pt>
                <c:pt idx="39982">
                  <c:v>43764.385416666599</c:v>
                </c:pt>
                <c:pt idx="39983">
                  <c:v>43764.40625</c:v>
                </c:pt>
                <c:pt idx="39984">
                  <c:v>43764.427083333401</c:v>
                </c:pt>
                <c:pt idx="39985">
                  <c:v>43764.447916666599</c:v>
                </c:pt>
                <c:pt idx="39986">
                  <c:v>43764.46875</c:v>
                </c:pt>
                <c:pt idx="39987">
                  <c:v>43764.489583333401</c:v>
                </c:pt>
                <c:pt idx="39988">
                  <c:v>43764.510416666599</c:v>
                </c:pt>
                <c:pt idx="39989">
                  <c:v>43764.53125</c:v>
                </c:pt>
                <c:pt idx="39990">
                  <c:v>43764.552083333401</c:v>
                </c:pt>
                <c:pt idx="39991">
                  <c:v>43764.572916666599</c:v>
                </c:pt>
                <c:pt idx="39992">
                  <c:v>43764.59375</c:v>
                </c:pt>
                <c:pt idx="39993">
                  <c:v>43764.614583333401</c:v>
                </c:pt>
                <c:pt idx="39994">
                  <c:v>43764.635416666599</c:v>
                </c:pt>
                <c:pt idx="39995">
                  <c:v>43764.65625</c:v>
                </c:pt>
                <c:pt idx="39996">
                  <c:v>43764.677083333401</c:v>
                </c:pt>
                <c:pt idx="39997">
                  <c:v>43764.697916666599</c:v>
                </c:pt>
                <c:pt idx="39998">
                  <c:v>43764.71875</c:v>
                </c:pt>
                <c:pt idx="39999">
                  <c:v>43764.739583333401</c:v>
                </c:pt>
                <c:pt idx="40000">
                  <c:v>43764.760416666599</c:v>
                </c:pt>
                <c:pt idx="40001">
                  <c:v>43764.78125</c:v>
                </c:pt>
                <c:pt idx="40002">
                  <c:v>43764.802083333401</c:v>
                </c:pt>
                <c:pt idx="40003">
                  <c:v>43764.822916666599</c:v>
                </c:pt>
                <c:pt idx="40004">
                  <c:v>43764.84375</c:v>
                </c:pt>
                <c:pt idx="40005">
                  <c:v>43764.864583333401</c:v>
                </c:pt>
                <c:pt idx="40006">
                  <c:v>43764.885416666599</c:v>
                </c:pt>
                <c:pt idx="40007">
                  <c:v>43764.90625</c:v>
                </c:pt>
                <c:pt idx="40008">
                  <c:v>43764.927083333401</c:v>
                </c:pt>
                <c:pt idx="40009">
                  <c:v>43764.947916666599</c:v>
                </c:pt>
                <c:pt idx="40010">
                  <c:v>43764.96875</c:v>
                </c:pt>
                <c:pt idx="40011">
                  <c:v>43764.989583333401</c:v>
                </c:pt>
                <c:pt idx="40012">
                  <c:v>43765.010416666599</c:v>
                </c:pt>
                <c:pt idx="40013">
                  <c:v>43765.03125</c:v>
                </c:pt>
                <c:pt idx="40014">
                  <c:v>43765.052083333401</c:v>
                </c:pt>
                <c:pt idx="40015">
                  <c:v>43765.072916666599</c:v>
                </c:pt>
                <c:pt idx="40016">
                  <c:v>43765.09375</c:v>
                </c:pt>
                <c:pt idx="40017">
                  <c:v>43765.114583333401</c:v>
                </c:pt>
                <c:pt idx="40018">
                  <c:v>43765.135416666599</c:v>
                </c:pt>
                <c:pt idx="40019">
                  <c:v>43765.15625</c:v>
                </c:pt>
                <c:pt idx="40020">
                  <c:v>43765.177083333401</c:v>
                </c:pt>
                <c:pt idx="40021">
                  <c:v>43765.197916666599</c:v>
                </c:pt>
                <c:pt idx="40022">
                  <c:v>43765.21875</c:v>
                </c:pt>
                <c:pt idx="40023">
                  <c:v>43765.239583333401</c:v>
                </c:pt>
                <c:pt idx="40024">
                  <c:v>43765.260416666599</c:v>
                </c:pt>
                <c:pt idx="40025">
                  <c:v>43765.28125</c:v>
                </c:pt>
                <c:pt idx="40026">
                  <c:v>43765.302083333401</c:v>
                </c:pt>
                <c:pt idx="40027">
                  <c:v>43765.322916666599</c:v>
                </c:pt>
                <c:pt idx="40028">
                  <c:v>43765.34375</c:v>
                </c:pt>
                <c:pt idx="40029">
                  <c:v>43765.364583333401</c:v>
                </c:pt>
                <c:pt idx="40030">
                  <c:v>43765.385416666599</c:v>
                </c:pt>
                <c:pt idx="40031">
                  <c:v>43765.40625</c:v>
                </c:pt>
                <c:pt idx="40032">
                  <c:v>43765.427083333401</c:v>
                </c:pt>
                <c:pt idx="40033">
                  <c:v>43765.447916666599</c:v>
                </c:pt>
                <c:pt idx="40034">
                  <c:v>43765.46875</c:v>
                </c:pt>
                <c:pt idx="40035">
                  <c:v>43765.489583333401</c:v>
                </c:pt>
                <c:pt idx="40036">
                  <c:v>43765.510416666599</c:v>
                </c:pt>
                <c:pt idx="40037">
                  <c:v>43765.53125</c:v>
                </c:pt>
                <c:pt idx="40038">
                  <c:v>43765.552083333401</c:v>
                </c:pt>
                <c:pt idx="40039">
                  <c:v>43765.572916666599</c:v>
                </c:pt>
                <c:pt idx="40040">
                  <c:v>43765.59375</c:v>
                </c:pt>
                <c:pt idx="40041">
                  <c:v>43765.614583333401</c:v>
                </c:pt>
                <c:pt idx="40042">
                  <c:v>43765.635416666599</c:v>
                </c:pt>
                <c:pt idx="40043">
                  <c:v>43765.65625</c:v>
                </c:pt>
                <c:pt idx="40044">
                  <c:v>43765.677083333401</c:v>
                </c:pt>
                <c:pt idx="40045">
                  <c:v>43765.697916666599</c:v>
                </c:pt>
                <c:pt idx="40046">
                  <c:v>43765.71875</c:v>
                </c:pt>
                <c:pt idx="40047">
                  <c:v>43765.739583333401</c:v>
                </c:pt>
                <c:pt idx="40048">
                  <c:v>43765.760416666599</c:v>
                </c:pt>
                <c:pt idx="40049">
                  <c:v>43765.78125</c:v>
                </c:pt>
                <c:pt idx="40050">
                  <c:v>43765.802083333401</c:v>
                </c:pt>
                <c:pt idx="40051">
                  <c:v>43765.822916666599</c:v>
                </c:pt>
                <c:pt idx="40052">
                  <c:v>43765.84375</c:v>
                </c:pt>
                <c:pt idx="40053">
                  <c:v>43765.864583333401</c:v>
                </c:pt>
                <c:pt idx="40054">
                  <c:v>43765.885416666599</c:v>
                </c:pt>
                <c:pt idx="40055">
                  <c:v>43765.90625</c:v>
                </c:pt>
                <c:pt idx="40056">
                  <c:v>43765.927083333401</c:v>
                </c:pt>
                <c:pt idx="40057">
                  <c:v>43765.947916666599</c:v>
                </c:pt>
                <c:pt idx="40058">
                  <c:v>43765.96875</c:v>
                </c:pt>
                <c:pt idx="40059">
                  <c:v>43765.989583333401</c:v>
                </c:pt>
                <c:pt idx="40060">
                  <c:v>43766.010416666599</c:v>
                </c:pt>
                <c:pt idx="40061">
                  <c:v>43766.03125</c:v>
                </c:pt>
                <c:pt idx="40062">
                  <c:v>43766.052083333401</c:v>
                </c:pt>
                <c:pt idx="40063">
                  <c:v>43766.072916666599</c:v>
                </c:pt>
                <c:pt idx="40064">
                  <c:v>43766.09375</c:v>
                </c:pt>
                <c:pt idx="40065">
                  <c:v>43766.114583333401</c:v>
                </c:pt>
                <c:pt idx="40066">
                  <c:v>43766.135416666599</c:v>
                </c:pt>
                <c:pt idx="40067">
                  <c:v>43766.15625</c:v>
                </c:pt>
                <c:pt idx="40068">
                  <c:v>43766.177083333401</c:v>
                </c:pt>
                <c:pt idx="40069">
                  <c:v>43766.197916666599</c:v>
                </c:pt>
                <c:pt idx="40070">
                  <c:v>43766.21875</c:v>
                </c:pt>
                <c:pt idx="40071">
                  <c:v>43766.239583333401</c:v>
                </c:pt>
                <c:pt idx="40072">
                  <c:v>43766.260416666599</c:v>
                </c:pt>
                <c:pt idx="40073">
                  <c:v>43766.28125</c:v>
                </c:pt>
                <c:pt idx="40074">
                  <c:v>43766.302083333401</c:v>
                </c:pt>
                <c:pt idx="40075">
                  <c:v>43766.322916666599</c:v>
                </c:pt>
                <c:pt idx="40076">
                  <c:v>43766.34375</c:v>
                </c:pt>
                <c:pt idx="40077">
                  <c:v>43766.364583333401</c:v>
                </c:pt>
                <c:pt idx="40078">
                  <c:v>43766.385416666599</c:v>
                </c:pt>
                <c:pt idx="40079">
                  <c:v>43766.40625</c:v>
                </c:pt>
                <c:pt idx="40080">
                  <c:v>43766.427083333401</c:v>
                </c:pt>
                <c:pt idx="40081">
                  <c:v>43766.447916666599</c:v>
                </c:pt>
                <c:pt idx="40082">
                  <c:v>43766.46875</c:v>
                </c:pt>
                <c:pt idx="40083">
                  <c:v>43766.489583333401</c:v>
                </c:pt>
                <c:pt idx="40084">
                  <c:v>43766.510416666599</c:v>
                </c:pt>
                <c:pt idx="40085">
                  <c:v>43766.53125</c:v>
                </c:pt>
                <c:pt idx="40086">
                  <c:v>43766.552083333401</c:v>
                </c:pt>
                <c:pt idx="40087">
                  <c:v>43766.572916666599</c:v>
                </c:pt>
                <c:pt idx="40088">
                  <c:v>43766.59375</c:v>
                </c:pt>
                <c:pt idx="40089">
                  <c:v>43766.614583333401</c:v>
                </c:pt>
                <c:pt idx="40090">
                  <c:v>43766.635416666599</c:v>
                </c:pt>
                <c:pt idx="40091">
                  <c:v>43766.65625</c:v>
                </c:pt>
                <c:pt idx="40092">
                  <c:v>43766.677083333401</c:v>
                </c:pt>
                <c:pt idx="40093">
                  <c:v>43766.697916666599</c:v>
                </c:pt>
                <c:pt idx="40094">
                  <c:v>43766.71875</c:v>
                </c:pt>
                <c:pt idx="40095">
                  <c:v>43766.739583333401</c:v>
                </c:pt>
                <c:pt idx="40096">
                  <c:v>43766.760416666599</c:v>
                </c:pt>
                <c:pt idx="40097">
                  <c:v>43766.78125</c:v>
                </c:pt>
                <c:pt idx="40098">
                  <c:v>43766.802083333401</c:v>
                </c:pt>
                <c:pt idx="40099">
                  <c:v>43766.822916666599</c:v>
                </c:pt>
                <c:pt idx="40100">
                  <c:v>43766.84375</c:v>
                </c:pt>
                <c:pt idx="40101">
                  <c:v>43766.864583333401</c:v>
                </c:pt>
                <c:pt idx="40102">
                  <c:v>43766.885416666599</c:v>
                </c:pt>
                <c:pt idx="40103">
                  <c:v>43766.90625</c:v>
                </c:pt>
                <c:pt idx="40104">
                  <c:v>43766.927083333401</c:v>
                </c:pt>
                <c:pt idx="40105">
                  <c:v>43766.947916666599</c:v>
                </c:pt>
                <c:pt idx="40106">
                  <c:v>43766.96875</c:v>
                </c:pt>
                <c:pt idx="40107">
                  <c:v>43766.989583333401</c:v>
                </c:pt>
                <c:pt idx="40108">
                  <c:v>43767.010416666599</c:v>
                </c:pt>
                <c:pt idx="40109">
                  <c:v>43767.03125</c:v>
                </c:pt>
                <c:pt idx="40110">
                  <c:v>43767.052083333401</c:v>
                </c:pt>
                <c:pt idx="40111">
                  <c:v>43767.072916666599</c:v>
                </c:pt>
                <c:pt idx="40112">
                  <c:v>43767.09375</c:v>
                </c:pt>
                <c:pt idx="40113">
                  <c:v>43767.114583333401</c:v>
                </c:pt>
                <c:pt idx="40114">
                  <c:v>43767.135416666599</c:v>
                </c:pt>
                <c:pt idx="40115">
                  <c:v>43767.15625</c:v>
                </c:pt>
                <c:pt idx="40116">
                  <c:v>43767.177083333401</c:v>
                </c:pt>
                <c:pt idx="40117">
                  <c:v>43767.197916666599</c:v>
                </c:pt>
                <c:pt idx="40118">
                  <c:v>43767.21875</c:v>
                </c:pt>
                <c:pt idx="40119">
                  <c:v>43767.239583333401</c:v>
                </c:pt>
                <c:pt idx="40120">
                  <c:v>43767.260416666599</c:v>
                </c:pt>
                <c:pt idx="40121">
                  <c:v>43767.28125</c:v>
                </c:pt>
                <c:pt idx="40122">
                  <c:v>43767.302083333401</c:v>
                </c:pt>
                <c:pt idx="40123">
                  <c:v>43767.322916666599</c:v>
                </c:pt>
                <c:pt idx="40124">
                  <c:v>43767.34375</c:v>
                </c:pt>
                <c:pt idx="40125">
                  <c:v>43767.364583333401</c:v>
                </c:pt>
                <c:pt idx="40126">
                  <c:v>43767.385416666599</c:v>
                </c:pt>
                <c:pt idx="40127">
                  <c:v>43767.40625</c:v>
                </c:pt>
                <c:pt idx="40128">
                  <c:v>43767.427083333401</c:v>
                </c:pt>
                <c:pt idx="40129">
                  <c:v>43767.447916666599</c:v>
                </c:pt>
                <c:pt idx="40130">
                  <c:v>43767.46875</c:v>
                </c:pt>
                <c:pt idx="40131">
                  <c:v>43767.489583333401</c:v>
                </c:pt>
                <c:pt idx="40132">
                  <c:v>43767.510416666599</c:v>
                </c:pt>
                <c:pt idx="40133">
                  <c:v>43767.53125</c:v>
                </c:pt>
                <c:pt idx="40134">
                  <c:v>43767.552083333401</c:v>
                </c:pt>
                <c:pt idx="40135">
                  <c:v>43767.572916666599</c:v>
                </c:pt>
                <c:pt idx="40136">
                  <c:v>43767.59375</c:v>
                </c:pt>
                <c:pt idx="40137">
                  <c:v>43767.614583333401</c:v>
                </c:pt>
                <c:pt idx="40138">
                  <c:v>43767.635416666599</c:v>
                </c:pt>
                <c:pt idx="40139">
                  <c:v>43767.65625</c:v>
                </c:pt>
                <c:pt idx="40140">
                  <c:v>43767.677083333401</c:v>
                </c:pt>
                <c:pt idx="40141">
                  <c:v>43767.697916666599</c:v>
                </c:pt>
                <c:pt idx="40142">
                  <c:v>43767.71875</c:v>
                </c:pt>
                <c:pt idx="40143">
                  <c:v>43767.739583333401</c:v>
                </c:pt>
                <c:pt idx="40144">
                  <c:v>43767.760416666599</c:v>
                </c:pt>
                <c:pt idx="40145">
                  <c:v>43767.78125</c:v>
                </c:pt>
                <c:pt idx="40146">
                  <c:v>43767.802083333401</c:v>
                </c:pt>
                <c:pt idx="40147">
                  <c:v>43767.822916666599</c:v>
                </c:pt>
                <c:pt idx="40148">
                  <c:v>43767.84375</c:v>
                </c:pt>
                <c:pt idx="40149">
                  <c:v>43767.864583333401</c:v>
                </c:pt>
                <c:pt idx="40150">
                  <c:v>43767.885416666599</c:v>
                </c:pt>
                <c:pt idx="40151">
                  <c:v>43767.90625</c:v>
                </c:pt>
                <c:pt idx="40152">
                  <c:v>43767.927083333401</c:v>
                </c:pt>
                <c:pt idx="40153">
                  <c:v>43767.947916666599</c:v>
                </c:pt>
                <c:pt idx="40154">
                  <c:v>43767.96875</c:v>
                </c:pt>
                <c:pt idx="40155">
                  <c:v>43767.989583333401</c:v>
                </c:pt>
                <c:pt idx="40156">
                  <c:v>43768.010416666599</c:v>
                </c:pt>
                <c:pt idx="40157">
                  <c:v>43768.03125</c:v>
                </c:pt>
                <c:pt idx="40158">
                  <c:v>43768.052083333401</c:v>
                </c:pt>
                <c:pt idx="40159">
                  <c:v>43768.072916666599</c:v>
                </c:pt>
                <c:pt idx="40160">
                  <c:v>43768.09375</c:v>
                </c:pt>
                <c:pt idx="40161">
                  <c:v>43768.114583333401</c:v>
                </c:pt>
                <c:pt idx="40162">
                  <c:v>43768.135416666599</c:v>
                </c:pt>
                <c:pt idx="40163">
                  <c:v>43768.15625</c:v>
                </c:pt>
                <c:pt idx="40164">
                  <c:v>43768.177083333401</c:v>
                </c:pt>
                <c:pt idx="40165">
                  <c:v>43768.197916666599</c:v>
                </c:pt>
                <c:pt idx="40166">
                  <c:v>43768.21875</c:v>
                </c:pt>
                <c:pt idx="40167">
                  <c:v>43768.239583333401</c:v>
                </c:pt>
                <c:pt idx="40168">
                  <c:v>43768.260416666599</c:v>
                </c:pt>
                <c:pt idx="40169">
                  <c:v>43768.28125</c:v>
                </c:pt>
                <c:pt idx="40170">
                  <c:v>43768.302083333401</c:v>
                </c:pt>
                <c:pt idx="40171">
                  <c:v>43768.322916666599</c:v>
                </c:pt>
                <c:pt idx="40172">
                  <c:v>43768.34375</c:v>
                </c:pt>
                <c:pt idx="40173">
                  <c:v>43768.364583333401</c:v>
                </c:pt>
                <c:pt idx="40174">
                  <c:v>43768.385416666599</c:v>
                </c:pt>
                <c:pt idx="40175">
                  <c:v>43768.40625</c:v>
                </c:pt>
                <c:pt idx="40176">
                  <c:v>43768.427083333401</c:v>
                </c:pt>
                <c:pt idx="40177">
                  <c:v>43768.447916666599</c:v>
                </c:pt>
                <c:pt idx="40178">
                  <c:v>43768.46875</c:v>
                </c:pt>
                <c:pt idx="40179">
                  <c:v>43768.489583333401</c:v>
                </c:pt>
                <c:pt idx="40180">
                  <c:v>43768.510416666599</c:v>
                </c:pt>
                <c:pt idx="40181">
                  <c:v>43768.53125</c:v>
                </c:pt>
                <c:pt idx="40182">
                  <c:v>43768.552083333401</c:v>
                </c:pt>
                <c:pt idx="40183">
                  <c:v>43768.572916666599</c:v>
                </c:pt>
                <c:pt idx="40184">
                  <c:v>43768.59375</c:v>
                </c:pt>
                <c:pt idx="40185">
                  <c:v>43768.614583333401</c:v>
                </c:pt>
                <c:pt idx="40186">
                  <c:v>43768.635416666599</c:v>
                </c:pt>
                <c:pt idx="40187">
                  <c:v>43768.65625</c:v>
                </c:pt>
                <c:pt idx="40188">
                  <c:v>43768.677083333401</c:v>
                </c:pt>
                <c:pt idx="40189">
                  <c:v>43768.697916666599</c:v>
                </c:pt>
                <c:pt idx="40190">
                  <c:v>43768.71875</c:v>
                </c:pt>
                <c:pt idx="40191">
                  <c:v>43768.739583333401</c:v>
                </c:pt>
                <c:pt idx="40192">
                  <c:v>43768.760416666599</c:v>
                </c:pt>
                <c:pt idx="40193">
                  <c:v>43768.78125</c:v>
                </c:pt>
                <c:pt idx="40194">
                  <c:v>43768.802083333401</c:v>
                </c:pt>
                <c:pt idx="40195">
                  <c:v>43768.822916666599</c:v>
                </c:pt>
                <c:pt idx="40196">
                  <c:v>43768.84375</c:v>
                </c:pt>
                <c:pt idx="40197">
                  <c:v>43768.864583333401</c:v>
                </c:pt>
                <c:pt idx="40198">
                  <c:v>43768.885416666599</c:v>
                </c:pt>
                <c:pt idx="40199">
                  <c:v>43768.90625</c:v>
                </c:pt>
                <c:pt idx="40200">
                  <c:v>43768.927083333401</c:v>
                </c:pt>
                <c:pt idx="40201">
                  <c:v>43768.947916666599</c:v>
                </c:pt>
                <c:pt idx="40202">
                  <c:v>43768.96875</c:v>
                </c:pt>
                <c:pt idx="40203">
                  <c:v>43768.989583333401</c:v>
                </c:pt>
                <c:pt idx="40204">
                  <c:v>43769.010416666599</c:v>
                </c:pt>
                <c:pt idx="40205">
                  <c:v>43769.03125</c:v>
                </c:pt>
                <c:pt idx="40206">
                  <c:v>43769.052083333401</c:v>
                </c:pt>
                <c:pt idx="40207">
                  <c:v>43769.072916666599</c:v>
                </c:pt>
                <c:pt idx="40208">
                  <c:v>43769.09375</c:v>
                </c:pt>
                <c:pt idx="40209">
                  <c:v>43769.114583333401</c:v>
                </c:pt>
                <c:pt idx="40210">
                  <c:v>43769.135416666599</c:v>
                </c:pt>
                <c:pt idx="40211">
                  <c:v>43769.15625</c:v>
                </c:pt>
                <c:pt idx="40212">
                  <c:v>43769.177083333401</c:v>
                </c:pt>
                <c:pt idx="40213">
                  <c:v>43769.197916666599</c:v>
                </c:pt>
                <c:pt idx="40214">
                  <c:v>43769.21875</c:v>
                </c:pt>
                <c:pt idx="40215">
                  <c:v>43769.239583333401</c:v>
                </c:pt>
                <c:pt idx="40216">
                  <c:v>43769.260416666599</c:v>
                </c:pt>
                <c:pt idx="40217">
                  <c:v>43769.28125</c:v>
                </c:pt>
                <c:pt idx="40218">
                  <c:v>43769.302083333401</c:v>
                </c:pt>
                <c:pt idx="40219">
                  <c:v>43769.322916666599</c:v>
                </c:pt>
                <c:pt idx="40220">
                  <c:v>43769.34375</c:v>
                </c:pt>
                <c:pt idx="40221">
                  <c:v>43769.364583333401</c:v>
                </c:pt>
                <c:pt idx="40222">
                  <c:v>43769.385416666599</c:v>
                </c:pt>
                <c:pt idx="40223">
                  <c:v>43769.40625</c:v>
                </c:pt>
                <c:pt idx="40224">
                  <c:v>43769.427083333401</c:v>
                </c:pt>
                <c:pt idx="40225">
                  <c:v>43769.447916666599</c:v>
                </c:pt>
                <c:pt idx="40226">
                  <c:v>43769.46875</c:v>
                </c:pt>
                <c:pt idx="40227">
                  <c:v>43769.489583333401</c:v>
                </c:pt>
                <c:pt idx="40228">
                  <c:v>43769.510416666599</c:v>
                </c:pt>
                <c:pt idx="40229">
                  <c:v>43769.53125</c:v>
                </c:pt>
                <c:pt idx="40230">
                  <c:v>43769.552083333401</c:v>
                </c:pt>
                <c:pt idx="40231">
                  <c:v>43769.572916666599</c:v>
                </c:pt>
                <c:pt idx="40232">
                  <c:v>43769.59375</c:v>
                </c:pt>
                <c:pt idx="40233">
                  <c:v>43769.614583333401</c:v>
                </c:pt>
                <c:pt idx="40234">
                  <c:v>43769.635416666599</c:v>
                </c:pt>
                <c:pt idx="40235">
                  <c:v>43769.65625</c:v>
                </c:pt>
                <c:pt idx="40236">
                  <c:v>43769.677083333401</c:v>
                </c:pt>
                <c:pt idx="40237">
                  <c:v>43769.697916666599</c:v>
                </c:pt>
                <c:pt idx="40238">
                  <c:v>43769.71875</c:v>
                </c:pt>
                <c:pt idx="40239">
                  <c:v>43769.739583333401</c:v>
                </c:pt>
                <c:pt idx="40240">
                  <c:v>43769.760416666599</c:v>
                </c:pt>
                <c:pt idx="40241">
                  <c:v>43769.78125</c:v>
                </c:pt>
                <c:pt idx="40242">
                  <c:v>43769.802083333401</c:v>
                </c:pt>
                <c:pt idx="40243">
                  <c:v>43769.822916666599</c:v>
                </c:pt>
                <c:pt idx="40244">
                  <c:v>43769.84375</c:v>
                </c:pt>
                <c:pt idx="40245">
                  <c:v>43769.864583333401</c:v>
                </c:pt>
                <c:pt idx="40246">
                  <c:v>43769.885416666599</c:v>
                </c:pt>
                <c:pt idx="40247">
                  <c:v>43769.90625</c:v>
                </c:pt>
                <c:pt idx="40248">
                  <c:v>43769.927083333401</c:v>
                </c:pt>
                <c:pt idx="40249">
                  <c:v>43769.947916666599</c:v>
                </c:pt>
                <c:pt idx="40250">
                  <c:v>43769.96875</c:v>
                </c:pt>
                <c:pt idx="40251">
                  <c:v>43769.989583333401</c:v>
                </c:pt>
                <c:pt idx="40252">
                  <c:v>43770.010416666599</c:v>
                </c:pt>
                <c:pt idx="40253">
                  <c:v>43770.03125</c:v>
                </c:pt>
                <c:pt idx="40254">
                  <c:v>43770.052083333401</c:v>
                </c:pt>
                <c:pt idx="40255">
                  <c:v>43770.072916666599</c:v>
                </c:pt>
                <c:pt idx="40256">
                  <c:v>43770.09375</c:v>
                </c:pt>
                <c:pt idx="40257">
                  <c:v>43770.114583333401</c:v>
                </c:pt>
                <c:pt idx="40258">
                  <c:v>43770.135416666599</c:v>
                </c:pt>
                <c:pt idx="40259">
                  <c:v>43770.15625</c:v>
                </c:pt>
                <c:pt idx="40260">
                  <c:v>43770.177083333401</c:v>
                </c:pt>
                <c:pt idx="40261">
                  <c:v>43770.197916666599</c:v>
                </c:pt>
                <c:pt idx="40262">
                  <c:v>43770.21875</c:v>
                </c:pt>
                <c:pt idx="40263">
                  <c:v>43770.239583333401</c:v>
                </c:pt>
                <c:pt idx="40264">
                  <c:v>43770.260416666599</c:v>
                </c:pt>
                <c:pt idx="40265">
                  <c:v>43770.28125</c:v>
                </c:pt>
                <c:pt idx="40266">
                  <c:v>43770.302083333401</c:v>
                </c:pt>
                <c:pt idx="40267">
                  <c:v>43770.322916666599</c:v>
                </c:pt>
                <c:pt idx="40268">
                  <c:v>43770.34375</c:v>
                </c:pt>
                <c:pt idx="40269">
                  <c:v>43770.364583333401</c:v>
                </c:pt>
                <c:pt idx="40270">
                  <c:v>43770.385416666599</c:v>
                </c:pt>
                <c:pt idx="40271">
                  <c:v>43770.40625</c:v>
                </c:pt>
                <c:pt idx="40272">
                  <c:v>43770.427083333401</c:v>
                </c:pt>
                <c:pt idx="40273">
                  <c:v>43770.447916666599</c:v>
                </c:pt>
                <c:pt idx="40274">
                  <c:v>43770.46875</c:v>
                </c:pt>
                <c:pt idx="40275">
                  <c:v>43770.489583333401</c:v>
                </c:pt>
                <c:pt idx="40276">
                  <c:v>43770.510416666599</c:v>
                </c:pt>
                <c:pt idx="40277">
                  <c:v>43770.53125</c:v>
                </c:pt>
                <c:pt idx="40278">
                  <c:v>43770.552083333401</c:v>
                </c:pt>
                <c:pt idx="40279">
                  <c:v>43770.572916666599</c:v>
                </c:pt>
                <c:pt idx="40280">
                  <c:v>43770.59375</c:v>
                </c:pt>
                <c:pt idx="40281">
                  <c:v>43770.614583333401</c:v>
                </c:pt>
                <c:pt idx="40282">
                  <c:v>43770.635416666599</c:v>
                </c:pt>
                <c:pt idx="40283">
                  <c:v>43770.65625</c:v>
                </c:pt>
                <c:pt idx="40284">
                  <c:v>43770.677083333401</c:v>
                </c:pt>
                <c:pt idx="40285">
                  <c:v>43770.697916666599</c:v>
                </c:pt>
                <c:pt idx="40286">
                  <c:v>43770.71875</c:v>
                </c:pt>
                <c:pt idx="40287">
                  <c:v>43770.739583333401</c:v>
                </c:pt>
                <c:pt idx="40288">
                  <c:v>43770.760416666599</c:v>
                </c:pt>
                <c:pt idx="40289">
                  <c:v>43770.78125</c:v>
                </c:pt>
                <c:pt idx="40290">
                  <c:v>43770.802083333401</c:v>
                </c:pt>
                <c:pt idx="40291">
                  <c:v>43770.822916666599</c:v>
                </c:pt>
                <c:pt idx="40292">
                  <c:v>43770.84375</c:v>
                </c:pt>
                <c:pt idx="40293">
                  <c:v>43770.864583333401</c:v>
                </c:pt>
                <c:pt idx="40294">
                  <c:v>43770.885416666599</c:v>
                </c:pt>
                <c:pt idx="40295">
                  <c:v>43770.90625</c:v>
                </c:pt>
                <c:pt idx="40296">
                  <c:v>43770.927083333401</c:v>
                </c:pt>
                <c:pt idx="40297">
                  <c:v>43770.947916666599</c:v>
                </c:pt>
                <c:pt idx="40298">
                  <c:v>43770.96875</c:v>
                </c:pt>
                <c:pt idx="40299">
                  <c:v>43770.989583333401</c:v>
                </c:pt>
                <c:pt idx="40300">
                  <c:v>43771.010416666599</c:v>
                </c:pt>
                <c:pt idx="40301">
                  <c:v>43771.03125</c:v>
                </c:pt>
                <c:pt idx="40302">
                  <c:v>43771.052083333401</c:v>
                </c:pt>
                <c:pt idx="40303">
                  <c:v>43771.072916666599</c:v>
                </c:pt>
                <c:pt idx="40304">
                  <c:v>43771.09375</c:v>
                </c:pt>
                <c:pt idx="40305">
                  <c:v>43771.114583333401</c:v>
                </c:pt>
                <c:pt idx="40306">
                  <c:v>43771.135416666599</c:v>
                </c:pt>
                <c:pt idx="40307">
                  <c:v>43771.15625</c:v>
                </c:pt>
                <c:pt idx="40308">
                  <c:v>43771.177083333401</c:v>
                </c:pt>
                <c:pt idx="40309">
                  <c:v>43771.197916666599</c:v>
                </c:pt>
                <c:pt idx="40310">
                  <c:v>43771.21875</c:v>
                </c:pt>
                <c:pt idx="40311">
                  <c:v>43771.239583333401</c:v>
                </c:pt>
                <c:pt idx="40312">
                  <c:v>43771.260416666599</c:v>
                </c:pt>
                <c:pt idx="40313">
                  <c:v>43771.28125</c:v>
                </c:pt>
                <c:pt idx="40314">
                  <c:v>43771.302083333401</c:v>
                </c:pt>
                <c:pt idx="40315">
                  <c:v>43771.322916666599</c:v>
                </c:pt>
                <c:pt idx="40316">
                  <c:v>43771.34375</c:v>
                </c:pt>
                <c:pt idx="40317">
                  <c:v>43771.364583333401</c:v>
                </c:pt>
                <c:pt idx="40318">
                  <c:v>43771.385416666599</c:v>
                </c:pt>
                <c:pt idx="40319">
                  <c:v>43771.40625</c:v>
                </c:pt>
                <c:pt idx="40320">
                  <c:v>43771.427083333401</c:v>
                </c:pt>
                <c:pt idx="40321">
                  <c:v>43771.447916666599</c:v>
                </c:pt>
                <c:pt idx="40322">
                  <c:v>43771.46875</c:v>
                </c:pt>
                <c:pt idx="40323">
                  <c:v>43771.489583333401</c:v>
                </c:pt>
                <c:pt idx="40324">
                  <c:v>43771.510416666599</c:v>
                </c:pt>
                <c:pt idx="40325">
                  <c:v>43771.53125</c:v>
                </c:pt>
                <c:pt idx="40326">
                  <c:v>43771.552083333401</c:v>
                </c:pt>
                <c:pt idx="40327">
                  <c:v>43771.572916666599</c:v>
                </c:pt>
                <c:pt idx="40328">
                  <c:v>43771.59375</c:v>
                </c:pt>
                <c:pt idx="40329">
                  <c:v>43771.614583333401</c:v>
                </c:pt>
                <c:pt idx="40330">
                  <c:v>43771.635416666599</c:v>
                </c:pt>
                <c:pt idx="40331">
                  <c:v>43771.65625</c:v>
                </c:pt>
                <c:pt idx="40332">
                  <c:v>43771.677083333401</c:v>
                </c:pt>
                <c:pt idx="40333">
                  <c:v>43771.697916666599</c:v>
                </c:pt>
                <c:pt idx="40334">
                  <c:v>43771.71875</c:v>
                </c:pt>
                <c:pt idx="40335">
                  <c:v>43771.739583333401</c:v>
                </c:pt>
                <c:pt idx="40336">
                  <c:v>43771.760416666599</c:v>
                </c:pt>
                <c:pt idx="40337">
                  <c:v>43771.78125</c:v>
                </c:pt>
                <c:pt idx="40338">
                  <c:v>43771.802083333401</c:v>
                </c:pt>
                <c:pt idx="40339">
                  <c:v>43771.822916666599</c:v>
                </c:pt>
                <c:pt idx="40340">
                  <c:v>43771.84375</c:v>
                </c:pt>
                <c:pt idx="40341">
                  <c:v>43771.864583333401</c:v>
                </c:pt>
                <c:pt idx="40342">
                  <c:v>43771.885416666599</c:v>
                </c:pt>
                <c:pt idx="40343">
                  <c:v>43771.90625</c:v>
                </c:pt>
                <c:pt idx="40344">
                  <c:v>43771.927083333401</c:v>
                </c:pt>
                <c:pt idx="40345">
                  <c:v>43771.947916666599</c:v>
                </c:pt>
                <c:pt idx="40346">
                  <c:v>43771.96875</c:v>
                </c:pt>
                <c:pt idx="40347">
                  <c:v>43771.989583333401</c:v>
                </c:pt>
                <c:pt idx="40348">
                  <c:v>43772.010416666599</c:v>
                </c:pt>
                <c:pt idx="40349">
                  <c:v>43772.03125</c:v>
                </c:pt>
                <c:pt idx="40350">
                  <c:v>43772.052083333401</c:v>
                </c:pt>
                <c:pt idx="40351">
                  <c:v>43772.072916666599</c:v>
                </c:pt>
                <c:pt idx="40352">
                  <c:v>43772.09375</c:v>
                </c:pt>
                <c:pt idx="40353">
                  <c:v>43772.114583333401</c:v>
                </c:pt>
                <c:pt idx="40354">
                  <c:v>43772.135416666599</c:v>
                </c:pt>
                <c:pt idx="40355">
                  <c:v>43772.15625</c:v>
                </c:pt>
                <c:pt idx="40356">
                  <c:v>43772.177083333401</c:v>
                </c:pt>
                <c:pt idx="40357">
                  <c:v>43772.197916666599</c:v>
                </c:pt>
                <c:pt idx="40358">
                  <c:v>43772.21875</c:v>
                </c:pt>
                <c:pt idx="40359">
                  <c:v>43772.239583333401</c:v>
                </c:pt>
                <c:pt idx="40360">
                  <c:v>43772.260416666599</c:v>
                </c:pt>
                <c:pt idx="40361">
                  <c:v>43772.28125</c:v>
                </c:pt>
                <c:pt idx="40362">
                  <c:v>43772.302083333401</c:v>
                </c:pt>
                <c:pt idx="40363">
                  <c:v>43772.322916666599</c:v>
                </c:pt>
                <c:pt idx="40364">
                  <c:v>43772.34375</c:v>
                </c:pt>
                <c:pt idx="40365">
                  <c:v>43772.364583333401</c:v>
                </c:pt>
                <c:pt idx="40366">
                  <c:v>43772.385416666599</c:v>
                </c:pt>
                <c:pt idx="40367">
                  <c:v>43772.40625</c:v>
                </c:pt>
                <c:pt idx="40368">
                  <c:v>43772.427083333401</c:v>
                </c:pt>
                <c:pt idx="40369">
                  <c:v>43772.447916666599</c:v>
                </c:pt>
                <c:pt idx="40370">
                  <c:v>43772.46875</c:v>
                </c:pt>
                <c:pt idx="40371">
                  <c:v>43772.489583333401</c:v>
                </c:pt>
                <c:pt idx="40372">
                  <c:v>43772.510416666599</c:v>
                </c:pt>
                <c:pt idx="40373">
                  <c:v>43772.53125</c:v>
                </c:pt>
                <c:pt idx="40374">
                  <c:v>43772.552083333401</c:v>
                </c:pt>
                <c:pt idx="40375">
                  <c:v>43772.572916666599</c:v>
                </c:pt>
                <c:pt idx="40376">
                  <c:v>43772.59375</c:v>
                </c:pt>
                <c:pt idx="40377">
                  <c:v>43772.614583333401</c:v>
                </c:pt>
                <c:pt idx="40378">
                  <c:v>43772.635416666599</c:v>
                </c:pt>
                <c:pt idx="40379">
                  <c:v>43772.65625</c:v>
                </c:pt>
                <c:pt idx="40380">
                  <c:v>43772.677083333401</c:v>
                </c:pt>
                <c:pt idx="40381">
                  <c:v>43772.697916666599</c:v>
                </c:pt>
                <c:pt idx="40382">
                  <c:v>43772.71875</c:v>
                </c:pt>
                <c:pt idx="40383">
                  <c:v>43772.739583333401</c:v>
                </c:pt>
                <c:pt idx="40384">
                  <c:v>43772.760416666599</c:v>
                </c:pt>
                <c:pt idx="40385">
                  <c:v>43772.78125</c:v>
                </c:pt>
                <c:pt idx="40386">
                  <c:v>43772.802083333401</c:v>
                </c:pt>
                <c:pt idx="40387">
                  <c:v>43772.822916666599</c:v>
                </c:pt>
                <c:pt idx="40388">
                  <c:v>43772.84375</c:v>
                </c:pt>
                <c:pt idx="40389">
                  <c:v>43772.864583333401</c:v>
                </c:pt>
                <c:pt idx="40390">
                  <c:v>43772.885416666599</c:v>
                </c:pt>
                <c:pt idx="40391">
                  <c:v>43772.90625</c:v>
                </c:pt>
                <c:pt idx="40392">
                  <c:v>43772.927083333401</c:v>
                </c:pt>
                <c:pt idx="40393">
                  <c:v>43772.947916666599</c:v>
                </c:pt>
                <c:pt idx="40394">
                  <c:v>43772.96875</c:v>
                </c:pt>
                <c:pt idx="40395">
                  <c:v>43772.989583333401</c:v>
                </c:pt>
                <c:pt idx="40396">
                  <c:v>43773.010416666599</c:v>
                </c:pt>
                <c:pt idx="40397">
                  <c:v>43773.03125</c:v>
                </c:pt>
                <c:pt idx="40398">
                  <c:v>43773.052083333401</c:v>
                </c:pt>
                <c:pt idx="40399">
                  <c:v>43773.072916666599</c:v>
                </c:pt>
                <c:pt idx="40400">
                  <c:v>43773.09375</c:v>
                </c:pt>
                <c:pt idx="40401">
                  <c:v>43773.114583333401</c:v>
                </c:pt>
                <c:pt idx="40402">
                  <c:v>43773.135416666599</c:v>
                </c:pt>
                <c:pt idx="40403">
                  <c:v>43773.15625</c:v>
                </c:pt>
                <c:pt idx="40404">
                  <c:v>43773.177083333401</c:v>
                </c:pt>
                <c:pt idx="40405">
                  <c:v>43773.197916666599</c:v>
                </c:pt>
                <c:pt idx="40406">
                  <c:v>43773.21875</c:v>
                </c:pt>
                <c:pt idx="40407">
                  <c:v>43773.239583333401</c:v>
                </c:pt>
                <c:pt idx="40408">
                  <c:v>43773.260416666599</c:v>
                </c:pt>
                <c:pt idx="40409">
                  <c:v>43773.28125</c:v>
                </c:pt>
                <c:pt idx="40410">
                  <c:v>43773.302083333401</c:v>
                </c:pt>
                <c:pt idx="40411">
                  <c:v>43773.322916666599</c:v>
                </c:pt>
                <c:pt idx="40412">
                  <c:v>43773.34375</c:v>
                </c:pt>
                <c:pt idx="40413">
                  <c:v>43773.364583333401</c:v>
                </c:pt>
                <c:pt idx="40414">
                  <c:v>43773.385416666599</c:v>
                </c:pt>
                <c:pt idx="40415">
                  <c:v>43773.40625</c:v>
                </c:pt>
                <c:pt idx="40416">
                  <c:v>43773.427083333401</c:v>
                </c:pt>
                <c:pt idx="40417">
                  <c:v>43773.447916666599</c:v>
                </c:pt>
                <c:pt idx="40418">
                  <c:v>43773.46875</c:v>
                </c:pt>
                <c:pt idx="40419">
                  <c:v>43773.489583333401</c:v>
                </c:pt>
                <c:pt idx="40420">
                  <c:v>43773.510416666599</c:v>
                </c:pt>
                <c:pt idx="40421">
                  <c:v>43773.53125</c:v>
                </c:pt>
                <c:pt idx="40422">
                  <c:v>43773.552083333401</c:v>
                </c:pt>
                <c:pt idx="40423">
                  <c:v>43773.572916666599</c:v>
                </c:pt>
                <c:pt idx="40424">
                  <c:v>43773.59375</c:v>
                </c:pt>
                <c:pt idx="40425">
                  <c:v>43773.614583333401</c:v>
                </c:pt>
                <c:pt idx="40426">
                  <c:v>43773.635416666599</c:v>
                </c:pt>
                <c:pt idx="40427">
                  <c:v>43773.65625</c:v>
                </c:pt>
                <c:pt idx="40428">
                  <c:v>43773.677083333401</c:v>
                </c:pt>
                <c:pt idx="40429">
                  <c:v>43773.697916666599</c:v>
                </c:pt>
                <c:pt idx="40430">
                  <c:v>43773.71875</c:v>
                </c:pt>
                <c:pt idx="40431">
                  <c:v>43773.739583333401</c:v>
                </c:pt>
                <c:pt idx="40432">
                  <c:v>43773.760416666599</c:v>
                </c:pt>
                <c:pt idx="40433">
                  <c:v>43773.78125</c:v>
                </c:pt>
                <c:pt idx="40434">
                  <c:v>43773.802083333401</c:v>
                </c:pt>
                <c:pt idx="40435">
                  <c:v>43773.822916666599</c:v>
                </c:pt>
                <c:pt idx="40436">
                  <c:v>43773.84375</c:v>
                </c:pt>
                <c:pt idx="40437">
                  <c:v>43773.864583333401</c:v>
                </c:pt>
                <c:pt idx="40438">
                  <c:v>43773.885416666599</c:v>
                </c:pt>
                <c:pt idx="40439">
                  <c:v>43773.90625</c:v>
                </c:pt>
                <c:pt idx="40440">
                  <c:v>43773.927083333401</c:v>
                </c:pt>
                <c:pt idx="40441">
                  <c:v>43773.947916666599</c:v>
                </c:pt>
                <c:pt idx="40442">
                  <c:v>43773.96875</c:v>
                </c:pt>
                <c:pt idx="40443">
                  <c:v>43773.989583333401</c:v>
                </c:pt>
                <c:pt idx="40444">
                  <c:v>43774.010416666599</c:v>
                </c:pt>
                <c:pt idx="40445">
                  <c:v>43774.03125</c:v>
                </c:pt>
                <c:pt idx="40446">
                  <c:v>43774.052083333401</c:v>
                </c:pt>
                <c:pt idx="40447">
                  <c:v>43774.072916666599</c:v>
                </c:pt>
                <c:pt idx="40448">
                  <c:v>43774.09375</c:v>
                </c:pt>
                <c:pt idx="40449">
                  <c:v>43774.114583333401</c:v>
                </c:pt>
                <c:pt idx="40450">
                  <c:v>43774.135416666599</c:v>
                </c:pt>
                <c:pt idx="40451">
                  <c:v>43774.15625</c:v>
                </c:pt>
                <c:pt idx="40452">
                  <c:v>43774.177083333401</c:v>
                </c:pt>
                <c:pt idx="40453">
                  <c:v>43774.197916666599</c:v>
                </c:pt>
                <c:pt idx="40454">
                  <c:v>43774.21875</c:v>
                </c:pt>
                <c:pt idx="40455">
                  <c:v>43774.239583333401</c:v>
                </c:pt>
                <c:pt idx="40456">
                  <c:v>43774.260416666599</c:v>
                </c:pt>
                <c:pt idx="40457">
                  <c:v>43774.28125</c:v>
                </c:pt>
                <c:pt idx="40458">
                  <c:v>43774.302083333401</c:v>
                </c:pt>
                <c:pt idx="40459">
                  <c:v>43774.322916666599</c:v>
                </c:pt>
                <c:pt idx="40460">
                  <c:v>43774.34375</c:v>
                </c:pt>
                <c:pt idx="40461">
                  <c:v>43774.364583333401</c:v>
                </c:pt>
                <c:pt idx="40462">
                  <c:v>43774.385416666599</c:v>
                </c:pt>
                <c:pt idx="40463">
                  <c:v>43774.40625</c:v>
                </c:pt>
                <c:pt idx="40464">
                  <c:v>43774.427083333401</c:v>
                </c:pt>
                <c:pt idx="40465">
                  <c:v>43774.447916666599</c:v>
                </c:pt>
                <c:pt idx="40466">
                  <c:v>43774.46875</c:v>
                </c:pt>
                <c:pt idx="40467">
                  <c:v>43774.489583333401</c:v>
                </c:pt>
                <c:pt idx="40468">
                  <c:v>43774.510416666599</c:v>
                </c:pt>
                <c:pt idx="40469">
                  <c:v>43774.53125</c:v>
                </c:pt>
                <c:pt idx="40470">
                  <c:v>43774.552083333401</c:v>
                </c:pt>
                <c:pt idx="40471">
                  <c:v>43774.572916666599</c:v>
                </c:pt>
                <c:pt idx="40472">
                  <c:v>43774.59375</c:v>
                </c:pt>
                <c:pt idx="40473">
                  <c:v>43774.614583333401</c:v>
                </c:pt>
                <c:pt idx="40474">
                  <c:v>43774.635416666599</c:v>
                </c:pt>
                <c:pt idx="40475">
                  <c:v>43774.65625</c:v>
                </c:pt>
                <c:pt idx="40476">
                  <c:v>43774.677083333401</c:v>
                </c:pt>
                <c:pt idx="40477">
                  <c:v>43774.697916666599</c:v>
                </c:pt>
                <c:pt idx="40478">
                  <c:v>43774.71875</c:v>
                </c:pt>
                <c:pt idx="40479">
                  <c:v>43774.739583333401</c:v>
                </c:pt>
                <c:pt idx="40480">
                  <c:v>43774.760416666599</c:v>
                </c:pt>
                <c:pt idx="40481">
                  <c:v>43774.78125</c:v>
                </c:pt>
                <c:pt idx="40482">
                  <c:v>43774.802083333401</c:v>
                </c:pt>
                <c:pt idx="40483">
                  <c:v>43774.822916666599</c:v>
                </c:pt>
                <c:pt idx="40484">
                  <c:v>43774.84375</c:v>
                </c:pt>
                <c:pt idx="40485">
                  <c:v>43774.864583333401</c:v>
                </c:pt>
                <c:pt idx="40486">
                  <c:v>43774.885416666599</c:v>
                </c:pt>
                <c:pt idx="40487">
                  <c:v>43774.90625</c:v>
                </c:pt>
                <c:pt idx="40488">
                  <c:v>43774.927083333401</c:v>
                </c:pt>
                <c:pt idx="40489">
                  <c:v>43774.947916666599</c:v>
                </c:pt>
                <c:pt idx="40490">
                  <c:v>43774.96875</c:v>
                </c:pt>
                <c:pt idx="40491">
                  <c:v>43774.989583333401</c:v>
                </c:pt>
                <c:pt idx="40492">
                  <c:v>43775.010416666599</c:v>
                </c:pt>
                <c:pt idx="40493">
                  <c:v>43775.03125</c:v>
                </c:pt>
                <c:pt idx="40494">
                  <c:v>43775.052083333401</c:v>
                </c:pt>
                <c:pt idx="40495">
                  <c:v>43775.072916666599</c:v>
                </c:pt>
                <c:pt idx="40496">
                  <c:v>43775.09375</c:v>
                </c:pt>
                <c:pt idx="40497">
                  <c:v>43775.114583333401</c:v>
                </c:pt>
                <c:pt idx="40498">
                  <c:v>43775.135416666599</c:v>
                </c:pt>
                <c:pt idx="40499">
                  <c:v>43775.15625</c:v>
                </c:pt>
                <c:pt idx="40500">
                  <c:v>43775.177083333401</c:v>
                </c:pt>
                <c:pt idx="40501">
                  <c:v>43775.197916666599</c:v>
                </c:pt>
                <c:pt idx="40502">
                  <c:v>43775.21875</c:v>
                </c:pt>
                <c:pt idx="40503">
                  <c:v>43775.239583333401</c:v>
                </c:pt>
                <c:pt idx="40504">
                  <c:v>43775.260416666599</c:v>
                </c:pt>
                <c:pt idx="40505">
                  <c:v>43775.28125</c:v>
                </c:pt>
                <c:pt idx="40506">
                  <c:v>43775.302083333401</c:v>
                </c:pt>
                <c:pt idx="40507">
                  <c:v>43775.322916666599</c:v>
                </c:pt>
                <c:pt idx="40508">
                  <c:v>43775.34375</c:v>
                </c:pt>
                <c:pt idx="40509">
                  <c:v>43775.364583333401</c:v>
                </c:pt>
                <c:pt idx="40510">
                  <c:v>43775.385416666599</c:v>
                </c:pt>
                <c:pt idx="40511">
                  <c:v>43775.40625</c:v>
                </c:pt>
                <c:pt idx="40512">
                  <c:v>43775.427083333401</c:v>
                </c:pt>
                <c:pt idx="40513">
                  <c:v>43775.447916666599</c:v>
                </c:pt>
                <c:pt idx="40514">
                  <c:v>43775.46875</c:v>
                </c:pt>
                <c:pt idx="40515">
                  <c:v>43775.489583333401</c:v>
                </c:pt>
                <c:pt idx="40516">
                  <c:v>43775.510416666599</c:v>
                </c:pt>
                <c:pt idx="40517">
                  <c:v>43775.53125</c:v>
                </c:pt>
                <c:pt idx="40518">
                  <c:v>43775.552083333401</c:v>
                </c:pt>
                <c:pt idx="40519">
                  <c:v>43775.572916666599</c:v>
                </c:pt>
                <c:pt idx="40520">
                  <c:v>43775.59375</c:v>
                </c:pt>
                <c:pt idx="40521">
                  <c:v>43775.614583333401</c:v>
                </c:pt>
                <c:pt idx="40522">
                  <c:v>43775.635416666599</c:v>
                </c:pt>
                <c:pt idx="40523">
                  <c:v>43775.65625</c:v>
                </c:pt>
                <c:pt idx="40524">
                  <c:v>43775.677083333401</c:v>
                </c:pt>
                <c:pt idx="40525">
                  <c:v>43775.697916666599</c:v>
                </c:pt>
                <c:pt idx="40526">
                  <c:v>43775.71875</c:v>
                </c:pt>
                <c:pt idx="40527">
                  <c:v>43775.739583333401</c:v>
                </c:pt>
                <c:pt idx="40528">
                  <c:v>43775.760416666599</c:v>
                </c:pt>
                <c:pt idx="40529">
                  <c:v>43775.78125</c:v>
                </c:pt>
                <c:pt idx="40530">
                  <c:v>43775.802083333401</c:v>
                </c:pt>
                <c:pt idx="40531">
                  <c:v>43775.822916666599</c:v>
                </c:pt>
                <c:pt idx="40532">
                  <c:v>43775.84375</c:v>
                </c:pt>
                <c:pt idx="40533">
                  <c:v>43775.864583333401</c:v>
                </c:pt>
                <c:pt idx="40534">
                  <c:v>43775.885416666599</c:v>
                </c:pt>
                <c:pt idx="40535">
                  <c:v>43775.90625</c:v>
                </c:pt>
                <c:pt idx="40536">
                  <c:v>43775.927083333401</c:v>
                </c:pt>
                <c:pt idx="40537">
                  <c:v>43775.947916666599</c:v>
                </c:pt>
                <c:pt idx="40538">
                  <c:v>43775.96875</c:v>
                </c:pt>
                <c:pt idx="40539">
                  <c:v>43775.989583333401</c:v>
                </c:pt>
                <c:pt idx="40540">
                  <c:v>43776.010416666599</c:v>
                </c:pt>
                <c:pt idx="40541">
                  <c:v>43776.03125</c:v>
                </c:pt>
                <c:pt idx="40542">
                  <c:v>43776.052083333401</c:v>
                </c:pt>
                <c:pt idx="40543">
                  <c:v>43776.072916666599</c:v>
                </c:pt>
                <c:pt idx="40544">
                  <c:v>43776.09375</c:v>
                </c:pt>
                <c:pt idx="40545">
                  <c:v>43776.114583333401</c:v>
                </c:pt>
                <c:pt idx="40546">
                  <c:v>43776.135416666599</c:v>
                </c:pt>
                <c:pt idx="40547">
                  <c:v>43776.15625</c:v>
                </c:pt>
                <c:pt idx="40548">
                  <c:v>43776.177083333401</c:v>
                </c:pt>
                <c:pt idx="40549">
                  <c:v>43776.197916666599</c:v>
                </c:pt>
                <c:pt idx="40550">
                  <c:v>43776.21875</c:v>
                </c:pt>
                <c:pt idx="40551">
                  <c:v>43776.239583333401</c:v>
                </c:pt>
                <c:pt idx="40552">
                  <c:v>43776.260416666599</c:v>
                </c:pt>
                <c:pt idx="40553">
                  <c:v>43776.28125</c:v>
                </c:pt>
                <c:pt idx="40554">
                  <c:v>43776.302083333401</c:v>
                </c:pt>
                <c:pt idx="40555">
                  <c:v>43776.322916666599</c:v>
                </c:pt>
                <c:pt idx="40556">
                  <c:v>43776.34375</c:v>
                </c:pt>
                <c:pt idx="40557">
                  <c:v>43776.364583333401</c:v>
                </c:pt>
                <c:pt idx="40558">
                  <c:v>43776.385416666599</c:v>
                </c:pt>
                <c:pt idx="40559">
                  <c:v>43776.40625</c:v>
                </c:pt>
                <c:pt idx="40560">
                  <c:v>43776.427083333401</c:v>
                </c:pt>
                <c:pt idx="40561">
                  <c:v>43776.447916666599</c:v>
                </c:pt>
                <c:pt idx="40562">
                  <c:v>43776.46875</c:v>
                </c:pt>
                <c:pt idx="40563">
                  <c:v>43776.489583333401</c:v>
                </c:pt>
                <c:pt idx="40564">
                  <c:v>43776.510416666599</c:v>
                </c:pt>
                <c:pt idx="40565">
                  <c:v>43776.53125</c:v>
                </c:pt>
                <c:pt idx="40566">
                  <c:v>43776.552083333401</c:v>
                </c:pt>
                <c:pt idx="40567">
                  <c:v>43776.572916666599</c:v>
                </c:pt>
                <c:pt idx="40568">
                  <c:v>43776.59375</c:v>
                </c:pt>
                <c:pt idx="40569">
                  <c:v>43776.614583333401</c:v>
                </c:pt>
                <c:pt idx="40570">
                  <c:v>43776.635416666599</c:v>
                </c:pt>
                <c:pt idx="40571">
                  <c:v>43776.65625</c:v>
                </c:pt>
                <c:pt idx="40572">
                  <c:v>43776.677083333401</c:v>
                </c:pt>
                <c:pt idx="40573">
                  <c:v>43776.697916666599</c:v>
                </c:pt>
                <c:pt idx="40574">
                  <c:v>43776.71875</c:v>
                </c:pt>
                <c:pt idx="40575">
                  <c:v>43776.739583333401</c:v>
                </c:pt>
                <c:pt idx="40576">
                  <c:v>43776.760416666599</c:v>
                </c:pt>
                <c:pt idx="40577">
                  <c:v>43776.78125</c:v>
                </c:pt>
                <c:pt idx="40578">
                  <c:v>43776.802083333401</c:v>
                </c:pt>
                <c:pt idx="40579">
                  <c:v>43776.822916666599</c:v>
                </c:pt>
                <c:pt idx="40580">
                  <c:v>43776.84375</c:v>
                </c:pt>
                <c:pt idx="40581">
                  <c:v>43776.864583333401</c:v>
                </c:pt>
                <c:pt idx="40582">
                  <c:v>43776.885416666599</c:v>
                </c:pt>
                <c:pt idx="40583">
                  <c:v>43776.90625</c:v>
                </c:pt>
                <c:pt idx="40584">
                  <c:v>43776.927083333401</c:v>
                </c:pt>
                <c:pt idx="40585">
                  <c:v>43776.947916666599</c:v>
                </c:pt>
                <c:pt idx="40586">
                  <c:v>43776.96875</c:v>
                </c:pt>
                <c:pt idx="40587">
                  <c:v>43776.989583333401</c:v>
                </c:pt>
                <c:pt idx="40588">
                  <c:v>43777.010416666599</c:v>
                </c:pt>
                <c:pt idx="40589">
                  <c:v>43777.03125</c:v>
                </c:pt>
                <c:pt idx="40590">
                  <c:v>43777.052083333401</c:v>
                </c:pt>
                <c:pt idx="40591">
                  <c:v>43777.072916666599</c:v>
                </c:pt>
                <c:pt idx="40592">
                  <c:v>43777.09375</c:v>
                </c:pt>
                <c:pt idx="40593">
                  <c:v>43777.114583333401</c:v>
                </c:pt>
                <c:pt idx="40594">
                  <c:v>43777.135416666599</c:v>
                </c:pt>
                <c:pt idx="40595">
                  <c:v>43777.15625</c:v>
                </c:pt>
                <c:pt idx="40596">
                  <c:v>43777.177083333401</c:v>
                </c:pt>
                <c:pt idx="40597">
                  <c:v>43777.197916666599</c:v>
                </c:pt>
                <c:pt idx="40598">
                  <c:v>43777.21875</c:v>
                </c:pt>
                <c:pt idx="40599">
                  <c:v>43777.239583333401</c:v>
                </c:pt>
                <c:pt idx="40600">
                  <c:v>43777.260416666599</c:v>
                </c:pt>
                <c:pt idx="40601">
                  <c:v>43777.28125</c:v>
                </c:pt>
                <c:pt idx="40602">
                  <c:v>43777.302083333401</c:v>
                </c:pt>
                <c:pt idx="40603">
                  <c:v>43777.322916666599</c:v>
                </c:pt>
                <c:pt idx="40604">
                  <c:v>43777.34375</c:v>
                </c:pt>
                <c:pt idx="40605">
                  <c:v>43777.364583333401</c:v>
                </c:pt>
                <c:pt idx="40606">
                  <c:v>43777.385416666599</c:v>
                </c:pt>
                <c:pt idx="40607">
                  <c:v>43777.40625</c:v>
                </c:pt>
                <c:pt idx="40608">
                  <c:v>43777.427083333401</c:v>
                </c:pt>
                <c:pt idx="40609">
                  <c:v>43777.447916666599</c:v>
                </c:pt>
                <c:pt idx="40610">
                  <c:v>43777.46875</c:v>
                </c:pt>
                <c:pt idx="40611">
                  <c:v>43777.489583333401</c:v>
                </c:pt>
                <c:pt idx="40612">
                  <c:v>43777.510416666599</c:v>
                </c:pt>
                <c:pt idx="40613">
                  <c:v>43777.53125</c:v>
                </c:pt>
                <c:pt idx="40614">
                  <c:v>43777.552083333401</c:v>
                </c:pt>
                <c:pt idx="40615">
                  <c:v>43777.572916666599</c:v>
                </c:pt>
                <c:pt idx="40616">
                  <c:v>43777.59375</c:v>
                </c:pt>
                <c:pt idx="40617">
                  <c:v>43777.614583333401</c:v>
                </c:pt>
                <c:pt idx="40618">
                  <c:v>43777.635416666599</c:v>
                </c:pt>
                <c:pt idx="40619">
                  <c:v>43777.65625</c:v>
                </c:pt>
                <c:pt idx="40620">
                  <c:v>43777.677083333401</c:v>
                </c:pt>
                <c:pt idx="40621">
                  <c:v>43777.697916666599</c:v>
                </c:pt>
                <c:pt idx="40622">
                  <c:v>43777.71875</c:v>
                </c:pt>
                <c:pt idx="40623">
                  <c:v>43777.739583333401</c:v>
                </c:pt>
                <c:pt idx="40624">
                  <c:v>43777.760416666599</c:v>
                </c:pt>
                <c:pt idx="40625">
                  <c:v>43777.78125</c:v>
                </c:pt>
                <c:pt idx="40626">
                  <c:v>43777.802083333401</c:v>
                </c:pt>
                <c:pt idx="40627">
                  <c:v>43777.822916666599</c:v>
                </c:pt>
                <c:pt idx="40628">
                  <c:v>43777.84375</c:v>
                </c:pt>
                <c:pt idx="40629">
                  <c:v>43777.864583333401</c:v>
                </c:pt>
                <c:pt idx="40630">
                  <c:v>43777.885416666599</c:v>
                </c:pt>
                <c:pt idx="40631">
                  <c:v>43777.90625</c:v>
                </c:pt>
                <c:pt idx="40632">
                  <c:v>43777.927083333401</c:v>
                </c:pt>
                <c:pt idx="40633">
                  <c:v>43777.947916666599</c:v>
                </c:pt>
                <c:pt idx="40634">
                  <c:v>43777.96875</c:v>
                </c:pt>
                <c:pt idx="40635">
                  <c:v>43777.989583333401</c:v>
                </c:pt>
                <c:pt idx="40636">
                  <c:v>43778.010416666599</c:v>
                </c:pt>
                <c:pt idx="40637">
                  <c:v>43778.03125</c:v>
                </c:pt>
                <c:pt idx="40638">
                  <c:v>43778.052083333401</c:v>
                </c:pt>
                <c:pt idx="40639">
                  <c:v>43778.072916666599</c:v>
                </c:pt>
                <c:pt idx="40640">
                  <c:v>43778.09375</c:v>
                </c:pt>
                <c:pt idx="40641">
                  <c:v>43778.114583333401</c:v>
                </c:pt>
                <c:pt idx="40642">
                  <c:v>43778.135416666599</c:v>
                </c:pt>
                <c:pt idx="40643">
                  <c:v>43778.15625</c:v>
                </c:pt>
                <c:pt idx="40644">
                  <c:v>43778.177083333401</c:v>
                </c:pt>
                <c:pt idx="40645">
                  <c:v>43778.197916666599</c:v>
                </c:pt>
                <c:pt idx="40646">
                  <c:v>43778.21875</c:v>
                </c:pt>
                <c:pt idx="40647">
                  <c:v>43778.239583333401</c:v>
                </c:pt>
                <c:pt idx="40648">
                  <c:v>43778.260416666599</c:v>
                </c:pt>
                <c:pt idx="40649">
                  <c:v>43778.28125</c:v>
                </c:pt>
                <c:pt idx="40650">
                  <c:v>43778.302083333401</c:v>
                </c:pt>
                <c:pt idx="40651">
                  <c:v>43778.322916666599</c:v>
                </c:pt>
                <c:pt idx="40652">
                  <c:v>43778.34375</c:v>
                </c:pt>
                <c:pt idx="40653">
                  <c:v>43778.364583333401</c:v>
                </c:pt>
                <c:pt idx="40654">
                  <c:v>43778.385416666599</c:v>
                </c:pt>
                <c:pt idx="40655">
                  <c:v>43778.40625</c:v>
                </c:pt>
                <c:pt idx="40656">
                  <c:v>43778.427083333401</c:v>
                </c:pt>
                <c:pt idx="40657">
                  <c:v>43778.447916666599</c:v>
                </c:pt>
                <c:pt idx="40658">
                  <c:v>43778.46875</c:v>
                </c:pt>
                <c:pt idx="40659">
                  <c:v>43778.489583333401</c:v>
                </c:pt>
                <c:pt idx="40660">
                  <c:v>43778.510416666599</c:v>
                </c:pt>
                <c:pt idx="40661">
                  <c:v>43778.53125</c:v>
                </c:pt>
                <c:pt idx="40662">
                  <c:v>43778.552083333401</c:v>
                </c:pt>
                <c:pt idx="40663">
                  <c:v>43778.572916666599</c:v>
                </c:pt>
                <c:pt idx="40664">
                  <c:v>43778.59375</c:v>
                </c:pt>
                <c:pt idx="40665">
                  <c:v>43778.614583333401</c:v>
                </c:pt>
                <c:pt idx="40666">
                  <c:v>43778.635416666599</c:v>
                </c:pt>
                <c:pt idx="40667">
                  <c:v>43778.65625</c:v>
                </c:pt>
                <c:pt idx="40668">
                  <c:v>43778.677083333401</c:v>
                </c:pt>
                <c:pt idx="40669">
                  <c:v>43778.697916666599</c:v>
                </c:pt>
                <c:pt idx="40670">
                  <c:v>43778.71875</c:v>
                </c:pt>
                <c:pt idx="40671">
                  <c:v>43778.739583333401</c:v>
                </c:pt>
                <c:pt idx="40672">
                  <c:v>43778.760416666599</c:v>
                </c:pt>
                <c:pt idx="40673">
                  <c:v>43778.78125</c:v>
                </c:pt>
                <c:pt idx="40674">
                  <c:v>43778.802083333401</c:v>
                </c:pt>
                <c:pt idx="40675">
                  <c:v>43778.822916666599</c:v>
                </c:pt>
                <c:pt idx="40676">
                  <c:v>43778.84375</c:v>
                </c:pt>
                <c:pt idx="40677">
                  <c:v>43778.864583333401</c:v>
                </c:pt>
                <c:pt idx="40678">
                  <c:v>43778.885416666599</c:v>
                </c:pt>
                <c:pt idx="40679">
                  <c:v>43778.90625</c:v>
                </c:pt>
                <c:pt idx="40680">
                  <c:v>43778.927083333401</c:v>
                </c:pt>
                <c:pt idx="40681">
                  <c:v>43778.947916666599</c:v>
                </c:pt>
                <c:pt idx="40682">
                  <c:v>43778.96875</c:v>
                </c:pt>
                <c:pt idx="40683">
                  <c:v>43778.989583333401</c:v>
                </c:pt>
                <c:pt idx="40684">
                  <c:v>43779.010416666599</c:v>
                </c:pt>
                <c:pt idx="40685">
                  <c:v>43779.03125</c:v>
                </c:pt>
                <c:pt idx="40686">
                  <c:v>43779.052083333401</c:v>
                </c:pt>
                <c:pt idx="40687">
                  <c:v>43779.072916666599</c:v>
                </c:pt>
                <c:pt idx="40688">
                  <c:v>43779.09375</c:v>
                </c:pt>
                <c:pt idx="40689">
                  <c:v>43779.114583333401</c:v>
                </c:pt>
                <c:pt idx="40690">
                  <c:v>43779.135416666599</c:v>
                </c:pt>
                <c:pt idx="40691">
                  <c:v>43779.15625</c:v>
                </c:pt>
                <c:pt idx="40692">
                  <c:v>43779.177083333401</c:v>
                </c:pt>
                <c:pt idx="40693">
                  <c:v>43779.197916666599</c:v>
                </c:pt>
                <c:pt idx="40694">
                  <c:v>43779.21875</c:v>
                </c:pt>
                <c:pt idx="40695">
                  <c:v>43779.239583333401</c:v>
                </c:pt>
                <c:pt idx="40696">
                  <c:v>43779.260416666599</c:v>
                </c:pt>
                <c:pt idx="40697">
                  <c:v>43779.28125</c:v>
                </c:pt>
                <c:pt idx="40698">
                  <c:v>43779.302083333401</c:v>
                </c:pt>
                <c:pt idx="40699">
                  <c:v>43779.322916666599</c:v>
                </c:pt>
                <c:pt idx="40700">
                  <c:v>43779.34375</c:v>
                </c:pt>
                <c:pt idx="40701">
                  <c:v>43779.364583333401</c:v>
                </c:pt>
                <c:pt idx="40702">
                  <c:v>43779.385416666599</c:v>
                </c:pt>
                <c:pt idx="40703">
                  <c:v>43779.40625</c:v>
                </c:pt>
                <c:pt idx="40704">
                  <c:v>43779.427083333401</c:v>
                </c:pt>
                <c:pt idx="40705">
                  <c:v>43779.447916666599</c:v>
                </c:pt>
                <c:pt idx="40706">
                  <c:v>43779.46875</c:v>
                </c:pt>
                <c:pt idx="40707">
                  <c:v>43779.489583333401</c:v>
                </c:pt>
                <c:pt idx="40708">
                  <c:v>43779.510416666599</c:v>
                </c:pt>
                <c:pt idx="40709">
                  <c:v>43779.53125</c:v>
                </c:pt>
                <c:pt idx="40710">
                  <c:v>43779.552083333401</c:v>
                </c:pt>
                <c:pt idx="40711">
                  <c:v>43779.572916666599</c:v>
                </c:pt>
                <c:pt idx="40712">
                  <c:v>43779.59375</c:v>
                </c:pt>
                <c:pt idx="40713">
                  <c:v>43779.614583333401</c:v>
                </c:pt>
                <c:pt idx="40714">
                  <c:v>43779.635416666599</c:v>
                </c:pt>
                <c:pt idx="40715">
                  <c:v>43779.65625</c:v>
                </c:pt>
                <c:pt idx="40716">
                  <c:v>43779.677083333401</c:v>
                </c:pt>
                <c:pt idx="40717">
                  <c:v>43779.697916666599</c:v>
                </c:pt>
                <c:pt idx="40718">
                  <c:v>43779.71875</c:v>
                </c:pt>
                <c:pt idx="40719">
                  <c:v>43779.739583333401</c:v>
                </c:pt>
                <c:pt idx="40720">
                  <c:v>43779.760416666599</c:v>
                </c:pt>
                <c:pt idx="40721">
                  <c:v>43779.78125</c:v>
                </c:pt>
                <c:pt idx="40722">
                  <c:v>43779.802083333401</c:v>
                </c:pt>
                <c:pt idx="40723">
                  <c:v>43779.822916666599</c:v>
                </c:pt>
                <c:pt idx="40724">
                  <c:v>43779.84375</c:v>
                </c:pt>
                <c:pt idx="40725">
                  <c:v>43779.864583333401</c:v>
                </c:pt>
                <c:pt idx="40726">
                  <c:v>43779.885416666599</c:v>
                </c:pt>
                <c:pt idx="40727">
                  <c:v>43779.90625</c:v>
                </c:pt>
                <c:pt idx="40728">
                  <c:v>43779.927083333401</c:v>
                </c:pt>
                <c:pt idx="40729">
                  <c:v>43779.947916666599</c:v>
                </c:pt>
                <c:pt idx="40730">
                  <c:v>43779.96875</c:v>
                </c:pt>
                <c:pt idx="40731">
                  <c:v>43779.989583333401</c:v>
                </c:pt>
                <c:pt idx="40732">
                  <c:v>43780.010416666599</c:v>
                </c:pt>
                <c:pt idx="40733">
                  <c:v>43780.03125</c:v>
                </c:pt>
                <c:pt idx="40734">
                  <c:v>43780.052083333401</c:v>
                </c:pt>
                <c:pt idx="40735">
                  <c:v>43780.072916666599</c:v>
                </c:pt>
                <c:pt idx="40736">
                  <c:v>43780.09375</c:v>
                </c:pt>
                <c:pt idx="40737">
                  <c:v>43780.114583333401</c:v>
                </c:pt>
                <c:pt idx="40738">
                  <c:v>43780.135416666599</c:v>
                </c:pt>
                <c:pt idx="40739">
                  <c:v>43780.15625</c:v>
                </c:pt>
                <c:pt idx="40740">
                  <c:v>43780.177083333401</c:v>
                </c:pt>
                <c:pt idx="40741">
                  <c:v>43780.197916666599</c:v>
                </c:pt>
                <c:pt idx="40742">
                  <c:v>43780.21875</c:v>
                </c:pt>
                <c:pt idx="40743">
                  <c:v>43780.239583333401</c:v>
                </c:pt>
                <c:pt idx="40744">
                  <c:v>43780.260416666599</c:v>
                </c:pt>
                <c:pt idx="40745">
                  <c:v>43780.28125</c:v>
                </c:pt>
                <c:pt idx="40746">
                  <c:v>43780.302083333401</c:v>
                </c:pt>
                <c:pt idx="40747">
                  <c:v>43780.322916666599</c:v>
                </c:pt>
                <c:pt idx="40748">
                  <c:v>43780.34375</c:v>
                </c:pt>
                <c:pt idx="40749">
                  <c:v>43780.364583333401</c:v>
                </c:pt>
                <c:pt idx="40750">
                  <c:v>43780.385416666599</c:v>
                </c:pt>
                <c:pt idx="40751">
                  <c:v>43780.40625</c:v>
                </c:pt>
                <c:pt idx="40752">
                  <c:v>43780.427083333401</c:v>
                </c:pt>
                <c:pt idx="40753">
                  <c:v>43780.447916666599</c:v>
                </c:pt>
                <c:pt idx="40754">
                  <c:v>43780.46875</c:v>
                </c:pt>
                <c:pt idx="40755">
                  <c:v>43780.489583333401</c:v>
                </c:pt>
                <c:pt idx="40756">
                  <c:v>43780.510416666599</c:v>
                </c:pt>
                <c:pt idx="40757">
                  <c:v>43780.53125</c:v>
                </c:pt>
                <c:pt idx="40758">
                  <c:v>43780.552083333401</c:v>
                </c:pt>
                <c:pt idx="40759">
                  <c:v>43780.572916666599</c:v>
                </c:pt>
                <c:pt idx="40760">
                  <c:v>43780.59375</c:v>
                </c:pt>
                <c:pt idx="40761">
                  <c:v>43780.614583333401</c:v>
                </c:pt>
                <c:pt idx="40762">
                  <c:v>43780.635416666599</c:v>
                </c:pt>
                <c:pt idx="40763">
                  <c:v>43780.65625</c:v>
                </c:pt>
                <c:pt idx="40764">
                  <c:v>43780.677083333401</c:v>
                </c:pt>
                <c:pt idx="40765">
                  <c:v>43780.697916666599</c:v>
                </c:pt>
                <c:pt idx="40766">
                  <c:v>43780.71875</c:v>
                </c:pt>
                <c:pt idx="40767">
                  <c:v>43780.739583333401</c:v>
                </c:pt>
                <c:pt idx="40768">
                  <c:v>43780.760416666599</c:v>
                </c:pt>
                <c:pt idx="40769">
                  <c:v>43780.78125</c:v>
                </c:pt>
                <c:pt idx="40770">
                  <c:v>43780.802083333401</c:v>
                </c:pt>
                <c:pt idx="40771">
                  <c:v>43780.822916666599</c:v>
                </c:pt>
                <c:pt idx="40772">
                  <c:v>43780.84375</c:v>
                </c:pt>
                <c:pt idx="40773">
                  <c:v>43780.864583333401</c:v>
                </c:pt>
                <c:pt idx="40774">
                  <c:v>43780.885416666599</c:v>
                </c:pt>
                <c:pt idx="40775">
                  <c:v>43780.90625</c:v>
                </c:pt>
                <c:pt idx="40776">
                  <c:v>43780.927083333401</c:v>
                </c:pt>
                <c:pt idx="40777">
                  <c:v>43780.947916666599</c:v>
                </c:pt>
                <c:pt idx="40778">
                  <c:v>43780.96875</c:v>
                </c:pt>
                <c:pt idx="40779">
                  <c:v>43780.989583333401</c:v>
                </c:pt>
                <c:pt idx="40780">
                  <c:v>43781.010416666599</c:v>
                </c:pt>
                <c:pt idx="40781">
                  <c:v>43781.03125</c:v>
                </c:pt>
                <c:pt idx="40782">
                  <c:v>43781.052083333401</c:v>
                </c:pt>
                <c:pt idx="40783">
                  <c:v>43781.072916666599</c:v>
                </c:pt>
                <c:pt idx="40784">
                  <c:v>43781.09375</c:v>
                </c:pt>
                <c:pt idx="40785">
                  <c:v>43781.114583333401</c:v>
                </c:pt>
                <c:pt idx="40786">
                  <c:v>43781.135416666599</c:v>
                </c:pt>
                <c:pt idx="40787">
                  <c:v>43781.15625</c:v>
                </c:pt>
                <c:pt idx="40788">
                  <c:v>43781.177083333401</c:v>
                </c:pt>
                <c:pt idx="40789">
                  <c:v>43781.197916666599</c:v>
                </c:pt>
                <c:pt idx="40790">
                  <c:v>43781.21875</c:v>
                </c:pt>
                <c:pt idx="40791">
                  <c:v>43781.239583333401</c:v>
                </c:pt>
                <c:pt idx="40792">
                  <c:v>43781.260416666599</c:v>
                </c:pt>
                <c:pt idx="40793">
                  <c:v>43781.28125</c:v>
                </c:pt>
                <c:pt idx="40794">
                  <c:v>43781.302083333401</c:v>
                </c:pt>
                <c:pt idx="40795">
                  <c:v>43781.322916666599</c:v>
                </c:pt>
                <c:pt idx="40796">
                  <c:v>43781.34375</c:v>
                </c:pt>
                <c:pt idx="40797">
                  <c:v>43781.364583333401</c:v>
                </c:pt>
                <c:pt idx="40798">
                  <c:v>43781.385416666599</c:v>
                </c:pt>
                <c:pt idx="40799">
                  <c:v>43781.40625</c:v>
                </c:pt>
                <c:pt idx="40800">
                  <c:v>43781.427083333401</c:v>
                </c:pt>
                <c:pt idx="40801">
                  <c:v>43781.447916666599</c:v>
                </c:pt>
                <c:pt idx="40802">
                  <c:v>43781.46875</c:v>
                </c:pt>
                <c:pt idx="40803">
                  <c:v>43781.489583333401</c:v>
                </c:pt>
                <c:pt idx="40804">
                  <c:v>43781.510416666599</c:v>
                </c:pt>
                <c:pt idx="40805">
                  <c:v>43781.53125</c:v>
                </c:pt>
                <c:pt idx="40806">
                  <c:v>43781.552083333401</c:v>
                </c:pt>
                <c:pt idx="40807">
                  <c:v>43781.572916666599</c:v>
                </c:pt>
                <c:pt idx="40808">
                  <c:v>43781.59375</c:v>
                </c:pt>
                <c:pt idx="40809">
                  <c:v>43781.614583333401</c:v>
                </c:pt>
                <c:pt idx="40810">
                  <c:v>43781.635416666599</c:v>
                </c:pt>
                <c:pt idx="40811">
                  <c:v>43781.65625</c:v>
                </c:pt>
                <c:pt idx="40812">
                  <c:v>43781.677083333401</c:v>
                </c:pt>
                <c:pt idx="40813">
                  <c:v>43781.697916666599</c:v>
                </c:pt>
                <c:pt idx="40814">
                  <c:v>43781.71875</c:v>
                </c:pt>
                <c:pt idx="40815">
                  <c:v>43781.739583333401</c:v>
                </c:pt>
                <c:pt idx="40816">
                  <c:v>43781.760416666599</c:v>
                </c:pt>
                <c:pt idx="40817">
                  <c:v>43781.78125</c:v>
                </c:pt>
                <c:pt idx="40818">
                  <c:v>43781.802083333401</c:v>
                </c:pt>
                <c:pt idx="40819">
                  <c:v>43781.822916666599</c:v>
                </c:pt>
                <c:pt idx="40820">
                  <c:v>43781.84375</c:v>
                </c:pt>
                <c:pt idx="40821">
                  <c:v>43781.864583333401</c:v>
                </c:pt>
                <c:pt idx="40822">
                  <c:v>43781.885416666599</c:v>
                </c:pt>
                <c:pt idx="40823">
                  <c:v>43781.90625</c:v>
                </c:pt>
                <c:pt idx="40824">
                  <c:v>43781.927083333401</c:v>
                </c:pt>
                <c:pt idx="40825">
                  <c:v>43781.947916666599</c:v>
                </c:pt>
                <c:pt idx="40826">
                  <c:v>43781.96875</c:v>
                </c:pt>
                <c:pt idx="40827">
                  <c:v>43781.989583333401</c:v>
                </c:pt>
                <c:pt idx="40828">
                  <c:v>43782.010416666599</c:v>
                </c:pt>
                <c:pt idx="40829">
                  <c:v>43782.03125</c:v>
                </c:pt>
                <c:pt idx="40830">
                  <c:v>43782.052083333401</c:v>
                </c:pt>
                <c:pt idx="40831">
                  <c:v>43782.072916666599</c:v>
                </c:pt>
                <c:pt idx="40832">
                  <c:v>43782.09375</c:v>
                </c:pt>
                <c:pt idx="40833">
                  <c:v>43782.114583333401</c:v>
                </c:pt>
                <c:pt idx="40834">
                  <c:v>43782.135416666599</c:v>
                </c:pt>
                <c:pt idx="40835">
                  <c:v>43782.15625</c:v>
                </c:pt>
                <c:pt idx="40836">
                  <c:v>43782.177083333401</c:v>
                </c:pt>
                <c:pt idx="40837">
                  <c:v>43782.197916666599</c:v>
                </c:pt>
                <c:pt idx="40838">
                  <c:v>43782.21875</c:v>
                </c:pt>
                <c:pt idx="40839">
                  <c:v>43782.239583333401</c:v>
                </c:pt>
                <c:pt idx="40840">
                  <c:v>43782.260416666599</c:v>
                </c:pt>
                <c:pt idx="40841">
                  <c:v>43782.28125</c:v>
                </c:pt>
                <c:pt idx="40842">
                  <c:v>43782.302083333401</c:v>
                </c:pt>
                <c:pt idx="40843">
                  <c:v>43782.322916666599</c:v>
                </c:pt>
                <c:pt idx="40844">
                  <c:v>43782.34375</c:v>
                </c:pt>
                <c:pt idx="40845">
                  <c:v>43782.364583333401</c:v>
                </c:pt>
                <c:pt idx="40846">
                  <c:v>43782.385416666599</c:v>
                </c:pt>
                <c:pt idx="40847">
                  <c:v>43782.40625</c:v>
                </c:pt>
                <c:pt idx="40848">
                  <c:v>43782.427083333401</c:v>
                </c:pt>
                <c:pt idx="40849">
                  <c:v>43782.447916666599</c:v>
                </c:pt>
                <c:pt idx="40850">
                  <c:v>43782.46875</c:v>
                </c:pt>
                <c:pt idx="40851">
                  <c:v>43782.489583333401</c:v>
                </c:pt>
                <c:pt idx="40852">
                  <c:v>43782.510416666599</c:v>
                </c:pt>
                <c:pt idx="40853">
                  <c:v>43782.53125</c:v>
                </c:pt>
                <c:pt idx="40854">
                  <c:v>43782.552083333401</c:v>
                </c:pt>
                <c:pt idx="40855">
                  <c:v>43782.572916666599</c:v>
                </c:pt>
                <c:pt idx="40856">
                  <c:v>43782.59375</c:v>
                </c:pt>
                <c:pt idx="40857">
                  <c:v>43782.614583333401</c:v>
                </c:pt>
                <c:pt idx="40858">
                  <c:v>43782.635416666599</c:v>
                </c:pt>
                <c:pt idx="40859">
                  <c:v>43782.65625</c:v>
                </c:pt>
                <c:pt idx="40860">
                  <c:v>43782.677083333401</c:v>
                </c:pt>
                <c:pt idx="40861">
                  <c:v>43782.697916666599</c:v>
                </c:pt>
                <c:pt idx="40862">
                  <c:v>43782.71875</c:v>
                </c:pt>
                <c:pt idx="40863">
                  <c:v>43782.739583333401</c:v>
                </c:pt>
                <c:pt idx="40864">
                  <c:v>43782.760416666599</c:v>
                </c:pt>
                <c:pt idx="40865">
                  <c:v>43782.78125</c:v>
                </c:pt>
                <c:pt idx="40866">
                  <c:v>43782.802083333401</c:v>
                </c:pt>
                <c:pt idx="40867">
                  <c:v>43782.822916666599</c:v>
                </c:pt>
                <c:pt idx="40868">
                  <c:v>43782.84375</c:v>
                </c:pt>
                <c:pt idx="40869">
                  <c:v>43782.864583333401</c:v>
                </c:pt>
                <c:pt idx="40870">
                  <c:v>43782.885416666599</c:v>
                </c:pt>
                <c:pt idx="40871">
                  <c:v>43782.90625</c:v>
                </c:pt>
                <c:pt idx="40872">
                  <c:v>43782.927083333401</c:v>
                </c:pt>
                <c:pt idx="40873">
                  <c:v>43782.947916666599</c:v>
                </c:pt>
                <c:pt idx="40874">
                  <c:v>43782.96875</c:v>
                </c:pt>
                <c:pt idx="40875">
                  <c:v>43782.989583333401</c:v>
                </c:pt>
                <c:pt idx="40876">
                  <c:v>43783.010416666599</c:v>
                </c:pt>
                <c:pt idx="40877">
                  <c:v>43783.03125</c:v>
                </c:pt>
                <c:pt idx="40878">
                  <c:v>43783.052083333401</c:v>
                </c:pt>
                <c:pt idx="40879">
                  <c:v>43783.072916666599</c:v>
                </c:pt>
                <c:pt idx="40880">
                  <c:v>43783.09375</c:v>
                </c:pt>
                <c:pt idx="40881">
                  <c:v>43783.114583333401</c:v>
                </c:pt>
                <c:pt idx="40882">
                  <c:v>43783.135416666599</c:v>
                </c:pt>
                <c:pt idx="40883">
                  <c:v>43783.15625</c:v>
                </c:pt>
                <c:pt idx="40884">
                  <c:v>43783.177083333401</c:v>
                </c:pt>
                <c:pt idx="40885">
                  <c:v>43783.197916666599</c:v>
                </c:pt>
                <c:pt idx="40886">
                  <c:v>43783.21875</c:v>
                </c:pt>
                <c:pt idx="40887">
                  <c:v>43783.239583333401</c:v>
                </c:pt>
                <c:pt idx="40888">
                  <c:v>43783.260416666599</c:v>
                </c:pt>
                <c:pt idx="40889">
                  <c:v>43783.28125</c:v>
                </c:pt>
                <c:pt idx="40890">
                  <c:v>43783.302083333401</c:v>
                </c:pt>
                <c:pt idx="40891">
                  <c:v>43783.322916666599</c:v>
                </c:pt>
                <c:pt idx="40892">
                  <c:v>43783.34375</c:v>
                </c:pt>
                <c:pt idx="40893">
                  <c:v>43783.364583333401</c:v>
                </c:pt>
                <c:pt idx="40894">
                  <c:v>43783.385416666599</c:v>
                </c:pt>
                <c:pt idx="40895">
                  <c:v>43783.40625</c:v>
                </c:pt>
                <c:pt idx="40896">
                  <c:v>43783.427083333401</c:v>
                </c:pt>
                <c:pt idx="40897">
                  <c:v>43783.447916666599</c:v>
                </c:pt>
                <c:pt idx="40898">
                  <c:v>43783.46875</c:v>
                </c:pt>
                <c:pt idx="40899">
                  <c:v>43783.489583333401</c:v>
                </c:pt>
                <c:pt idx="40900">
                  <c:v>43783.510416666599</c:v>
                </c:pt>
                <c:pt idx="40901">
                  <c:v>43783.53125</c:v>
                </c:pt>
                <c:pt idx="40902">
                  <c:v>43783.552083333401</c:v>
                </c:pt>
                <c:pt idx="40903">
                  <c:v>43783.572916666599</c:v>
                </c:pt>
                <c:pt idx="40904">
                  <c:v>43783.59375</c:v>
                </c:pt>
                <c:pt idx="40905">
                  <c:v>43783.614583333401</c:v>
                </c:pt>
                <c:pt idx="40906">
                  <c:v>43783.635416666599</c:v>
                </c:pt>
                <c:pt idx="40907">
                  <c:v>43783.65625</c:v>
                </c:pt>
                <c:pt idx="40908">
                  <c:v>43783.677083333401</c:v>
                </c:pt>
                <c:pt idx="40909">
                  <c:v>43783.697916666599</c:v>
                </c:pt>
                <c:pt idx="40910">
                  <c:v>43783.71875</c:v>
                </c:pt>
                <c:pt idx="40911">
                  <c:v>43783.739583333401</c:v>
                </c:pt>
                <c:pt idx="40912">
                  <c:v>43783.760416666599</c:v>
                </c:pt>
                <c:pt idx="40913">
                  <c:v>43783.78125</c:v>
                </c:pt>
                <c:pt idx="40914">
                  <c:v>43783.802083333401</c:v>
                </c:pt>
                <c:pt idx="40915">
                  <c:v>43783.822916666599</c:v>
                </c:pt>
                <c:pt idx="40916">
                  <c:v>43783.84375</c:v>
                </c:pt>
                <c:pt idx="40917">
                  <c:v>43783.864583333401</c:v>
                </c:pt>
                <c:pt idx="40918">
                  <c:v>43783.885416666599</c:v>
                </c:pt>
                <c:pt idx="40919">
                  <c:v>43783.90625</c:v>
                </c:pt>
                <c:pt idx="40920">
                  <c:v>43783.927083333401</c:v>
                </c:pt>
                <c:pt idx="40921">
                  <c:v>43783.947916666599</c:v>
                </c:pt>
                <c:pt idx="40922">
                  <c:v>43783.96875</c:v>
                </c:pt>
                <c:pt idx="40923">
                  <c:v>43783.989583333401</c:v>
                </c:pt>
                <c:pt idx="40924">
                  <c:v>43784.010416666599</c:v>
                </c:pt>
                <c:pt idx="40925">
                  <c:v>43784.03125</c:v>
                </c:pt>
                <c:pt idx="40926">
                  <c:v>43784.052083333401</c:v>
                </c:pt>
                <c:pt idx="40927">
                  <c:v>43784.072916666599</c:v>
                </c:pt>
                <c:pt idx="40928">
                  <c:v>43784.09375</c:v>
                </c:pt>
                <c:pt idx="40929">
                  <c:v>43784.114583333401</c:v>
                </c:pt>
                <c:pt idx="40930">
                  <c:v>43784.135416666599</c:v>
                </c:pt>
                <c:pt idx="40931">
                  <c:v>43784.15625</c:v>
                </c:pt>
                <c:pt idx="40932">
                  <c:v>43784.177083333401</c:v>
                </c:pt>
                <c:pt idx="40933">
                  <c:v>43784.197916666599</c:v>
                </c:pt>
                <c:pt idx="40934">
                  <c:v>43784.21875</c:v>
                </c:pt>
                <c:pt idx="40935">
                  <c:v>43784.239583333401</c:v>
                </c:pt>
                <c:pt idx="40936">
                  <c:v>43784.260416666599</c:v>
                </c:pt>
                <c:pt idx="40937">
                  <c:v>43784.28125</c:v>
                </c:pt>
                <c:pt idx="40938">
                  <c:v>43784.302083333401</c:v>
                </c:pt>
                <c:pt idx="40939">
                  <c:v>43784.322916666599</c:v>
                </c:pt>
                <c:pt idx="40940">
                  <c:v>43784.34375</c:v>
                </c:pt>
                <c:pt idx="40941">
                  <c:v>43784.364583333401</c:v>
                </c:pt>
                <c:pt idx="40942">
                  <c:v>43784.385416666599</c:v>
                </c:pt>
                <c:pt idx="40943">
                  <c:v>43784.40625</c:v>
                </c:pt>
                <c:pt idx="40944">
                  <c:v>43784.427083333401</c:v>
                </c:pt>
                <c:pt idx="40945">
                  <c:v>43784.447916666599</c:v>
                </c:pt>
                <c:pt idx="40946">
                  <c:v>43784.46875</c:v>
                </c:pt>
                <c:pt idx="40947">
                  <c:v>43784.489583333401</c:v>
                </c:pt>
                <c:pt idx="40948">
                  <c:v>43784.510416666599</c:v>
                </c:pt>
                <c:pt idx="40949">
                  <c:v>43784.53125</c:v>
                </c:pt>
                <c:pt idx="40950">
                  <c:v>43784.552083333401</c:v>
                </c:pt>
                <c:pt idx="40951">
                  <c:v>43784.572916666599</c:v>
                </c:pt>
                <c:pt idx="40952">
                  <c:v>43784.59375</c:v>
                </c:pt>
                <c:pt idx="40953">
                  <c:v>43784.614583333401</c:v>
                </c:pt>
                <c:pt idx="40954">
                  <c:v>43784.635416666599</c:v>
                </c:pt>
                <c:pt idx="40955">
                  <c:v>43784.65625</c:v>
                </c:pt>
                <c:pt idx="40956">
                  <c:v>43784.677083333401</c:v>
                </c:pt>
                <c:pt idx="40957">
                  <c:v>43784.697916666599</c:v>
                </c:pt>
                <c:pt idx="40958">
                  <c:v>43784.71875</c:v>
                </c:pt>
                <c:pt idx="40959">
                  <c:v>43784.739583333401</c:v>
                </c:pt>
                <c:pt idx="40960">
                  <c:v>43784.760416666599</c:v>
                </c:pt>
                <c:pt idx="40961">
                  <c:v>43784.78125</c:v>
                </c:pt>
                <c:pt idx="40962">
                  <c:v>43784.802083333401</c:v>
                </c:pt>
                <c:pt idx="40963">
                  <c:v>43784.822916666599</c:v>
                </c:pt>
                <c:pt idx="40964">
                  <c:v>43784.84375</c:v>
                </c:pt>
                <c:pt idx="40965">
                  <c:v>43784.864583333401</c:v>
                </c:pt>
                <c:pt idx="40966">
                  <c:v>43784.885416666599</c:v>
                </c:pt>
                <c:pt idx="40967">
                  <c:v>43784.90625</c:v>
                </c:pt>
                <c:pt idx="40968">
                  <c:v>43784.927083333401</c:v>
                </c:pt>
                <c:pt idx="40969">
                  <c:v>43784.947916666599</c:v>
                </c:pt>
                <c:pt idx="40970">
                  <c:v>43784.96875</c:v>
                </c:pt>
                <c:pt idx="40971">
                  <c:v>43784.989583333401</c:v>
                </c:pt>
                <c:pt idx="40972">
                  <c:v>43785.010416666599</c:v>
                </c:pt>
                <c:pt idx="40973">
                  <c:v>43785.03125</c:v>
                </c:pt>
                <c:pt idx="40974">
                  <c:v>43785.052083333401</c:v>
                </c:pt>
                <c:pt idx="40975">
                  <c:v>43785.072916666599</c:v>
                </c:pt>
                <c:pt idx="40976">
                  <c:v>43785.09375</c:v>
                </c:pt>
                <c:pt idx="40977">
                  <c:v>43785.114583333401</c:v>
                </c:pt>
                <c:pt idx="40978">
                  <c:v>43785.135416666599</c:v>
                </c:pt>
                <c:pt idx="40979">
                  <c:v>43785.15625</c:v>
                </c:pt>
                <c:pt idx="40980">
                  <c:v>43785.177083333401</c:v>
                </c:pt>
                <c:pt idx="40981">
                  <c:v>43785.197916666599</c:v>
                </c:pt>
                <c:pt idx="40982">
                  <c:v>43785.21875</c:v>
                </c:pt>
                <c:pt idx="40983">
                  <c:v>43785.239583333401</c:v>
                </c:pt>
                <c:pt idx="40984">
                  <c:v>43785.260416666599</c:v>
                </c:pt>
                <c:pt idx="40985">
                  <c:v>43785.28125</c:v>
                </c:pt>
                <c:pt idx="40986">
                  <c:v>43785.302083333401</c:v>
                </c:pt>
                <c:pt idx="40987">
                  <c:v>43785.322916666599</c:v>
                </c:pt>
                <c:pt idx="40988">
                  <c:v>43785.34375</c:v>
                </c:pt>
                <c:pt idx="40989">
                  <c:v>43785.364583333401</c:v>
                </c:pt>
                <c:pt idx="40990">
                  <c:v>43785.385416666599</c:v>
                </c:pt>
                <c:pt idx="40991">
                  <c:v>43785.40625</c:v>
                </c:pt>
                <c:pt idx="40992">
                  <c:v>43785.427083333401</c:v>
                </c:pt>
                <c:pt idx="40993">
                  <c:v>43785.447916666599</c:v>
                </c:pt>
                <c:pt idx="40994">
                  <c:v>43785.46875</c:v>
                </c:pt>
                <c:pt idx="40995">
                  <c:v>43785.489583333401</c:v>
                </c:pt>
                <c:pt idx="40996">
                  <c:v>43785.510416666599</c:v>
                </c:pt>
                <c:pt idx="40997">
                  <c:v>43785.53125</c:v>
                </c:pt>
                <c:pt idx="40998">
                  <c:v>43785.552083333401</c:v>
                </c:pt>
                <c:pt idx="40999">
                  <c:v>43785.572916666599</c:v>
                </c:pt>
                <c:pt idx="41000">
                  <c:v>43785.59375</c:v>
                </c:pt>
                <c:pt idx="41001">
                  <c:v>43785.614583333401</c:v>
                </c:pt>
                <c:pt idx="41002">
                  <c:v>43785.635416666599</c:v>
                </c:pt>
                <c:pt idx="41003">
                  <c:v>43785.65625</c:v>
                </c:pt>
                <c:pt idx="41004">
                  <c:v>43785.677083333401</c:v>
                </c:pt>
                <c:pt idx="41005">
                  <c:v>43785.697916666599</c:v>
                </c:pt>
                <c:pt idx="41006">
                  <c:v>43785.71875</c:v>
                </c:pt>
                <c:pt idx="41007">
                  <c:v>43785.739583333401</c:v>
                </c:pt>
                <c:pt idx="41008">
                  <c:v>43785.760416666599</c:v>
                </c:pt>
                <c:pt idx="41009">
                  <c:v>43785.78125</c:v>
                </c:pt>
                <c:pt idx="41010">
                  <c:v>43785.802083333401</c:v>
                </c:pt>
                <c:pt idx="41011">
                  <c:v>43785.822916666599</c:v>
                </c:pt>
                <c:pt idx="41012">
                  <c:v>43785.84375</c:v>
                </c:pt>
                <c:pt idx="41013">
                  <c:v>43785.864583333401</c:v>
                </c:pt>
                <c:pt idx="41014">
                  <c:v>43785.885416666599</c:v>
                </c:pt>
                <c:pt idx="41015">
                  <c:v>43785.90625</c:v>
                </c:pt>
                <c:pt idx="41016">
                  <c:v>43785.927083333401</c:v>
                </c:pt>
                <c:pt idx="41017">
                  <c:v>43785.947916666599</c:v>
                </c:pt>
                <c:pt idx="41018">
                  <c:v>43785.96875</c:v>
                </c:pt>
                <c:pt idx="41019">
                  <c:v>43785.989583333401</c:v>
                </c:pt>
                <c:pt idx="41020">
                  <c:v>43786.010416666599</c:v>
                </c:pt>
                <c:pt idx="41021">
                  <c:v>43786.03125</c:v>
                </c:pt>
                <c:pt idx="41022">
                  <c:v>43786.052083333401</c:v>
                </c:pt>
                <c:pt idx="41023">
                  <c:v>43786.072916666599</c:v>
                </c:pt>
                <c:pt idx="41024">
                  <c:v>43786.09375</c:v>
                </c:pt>
                <c:pt idx="41025">
                  <c:v>43786.114583333401</c:v>
                </c:pt>
                <c:pt idx="41026">
                  <c:v>43786.135416666599</c:v>
                </c:pt>
                <c:pt idx="41027">
                  <c:v>43786.15625</c:v>
                </c:pt>
                <c:pt idx="41028">
                  <c:v>43786.177083333401</c:v>
                </c:pt>
                <c:pt idx="41029">
                  <c:v>43786.197916666599</c:v>
                </c:pt>
                <c:pt idx="41030">
                  <c:v>43786.21875</c:v>
                </c:pt>
                <c:pt idx="41031">
                  <c:v>43786.239583333401</c:v>
                </c:pt>
                <c:pt idx="41032">
                  <c:v>43786.260416666599</c:v>
                </c:pt>
                <c:pt idx="41033">
                  <c:v>43786.28125</c:v>
                </c:pt>
                <c:pt idx="41034">
                  <c:v>43786.302083333401</c:v>
                </c:pt>
                <c:pt idx="41035">
                  <c:v>43786.322916666599</c:v>
                </c:pt>
                <c:pt idx="41036">
                  <c:v>43786.34375</c:v>
                </c:pt>
                <c:pt idx="41037">
                  <c:v>43786.364583333401</c:v>
                </c:pt>
                <c:pt idx="41038">
                  <c:v>43786.385416666599</c:v>
                </c:pt>
                <c:pt idx="41039">
                  <c:v>43786.40625</c:v>
                </c:pt>
                <c:pt idx="41040">
                  <c:v>43786.427083333401</c:v>
                </c:pt>
                <c:pt idx="41041">
                  <c:v>43786.447916666599</c:v>
                </c:pt>
                <c:pt idx="41042">
                  <c:v>43786.46875</c:v>
                </c:pt>
                <c:pt idx="41043">
                  <c:v>43786.489583333401</c:v>
                </c:pt>
                <c:pt idx="41044">
                  <c:v>43786.510416666599</c:v>
                </c:pt>
                <c:pt idx="41045">
                  <c:v>43786.53125</c:v>
                </c:pt>
                <c:pt idx="41046">
                  <c:v>43786.552083333401</c:v>
                </c:pt>
                <c:pt idx="41047">
                  <c:v>43786.572916666599</c:v>
                </c:pt>
                <c:pt idx="41048">
                  <c:v>43786.59375</c:v>
                </c:pt>
                <c:pt idx="41049">
                  <c:v>43786.614583333401</c:v>
                </c:pt>
                <c:pt idx="41050">
                  <c:v>43786.635416666599</c:v>
                </c:pt>
                <c:pt idx="41051">
                  <c:v>43786.65625</c:v>
                </c:pt>
                <c:pt idx="41052">
                  <c:v>43786.677083333401</c:v>
                </c:pt>
                <c:pt idx="41053">
                  <c:v>43786.697916666599</c:v>
                </c:pt>
                <c:pt idx="41054">
                  <c:v>43786.71875</c:v>
                </c:pt>
                <c:pt idx="41055">
                  <c:v>43786.739583333401</c:v>
                </c:pt>
                <c:pt idx="41056">
                  <c:v>43786.760416666599</c:v>
                </c:pt>
                <c:pt idx="41057">
                  <c:v>43786.78125</c:v>
                </c:pt>
                <c:pt idx="41058">
                  <c:v>43786.802083333401</c:v>
                </c:pt>
                <c:pt idx="41059">
                  <c:v>43786.822916666599</c:v>
                </c:pt>
                <c:pt idx="41060">
                  <c:v>43786.84375</c:v>
                </c:pt>
                <c:pt idx="41061">
                  <c:v>43786.864583333401</c:v>
                </c:pt>
                <c:pt idx="41062">
                  <c:v>43786.885416666599</c:v>
                </c:pt>
                <c:pt idx="41063">
                  <c:v>43786.90625</c:v>
                </c:pt>
                <c:pt idx="41064">
                  <c:v>43786.927083333401</c:v>
                </c:pt>
                <c:pt idx="41065">
                  <c:v>43786.947916666599</c:v>
                </c:pt>
                <c:pt idx="41066">
                  <c:v>43786.96875</c:v>
                </c:pt>
                <c:pt idx="41067">
                  <c:v>43786.989583333401</c:v>
                </c:pt>
                <c:pt idx="41068">
                  <c:v>43787.010416666599</c:v>
                </c:pt>
                <c:pt idx="41069">
                  <c:v>43787.03125</c:v>
                </c:pt>
                <c:pt idx="41070">
                  <c:v>43787.052083333401</c:v>
                </c:pt>
                <c:pt idx="41071">
                  <c:v>43787.072916666599</c:v>
                </c:pt>
                <c:pt idx="41072">
                  <c:v>43787.09375</c:v>
                </c:pt>
                <c:pt idx="41073">
                  <c:v>43787.114583333401</c:v>
                </c:pt>
                <c:pt idx="41074">
                  <c:v>43787.135416666599</c:v>
                </c:pt>
                <c:pt idx="41075">
                  <c:v>43787.15625</c:v>
                </c:pt>
                <c:pt idx="41076">
                  <c:v>43787.177083333401</c:v>
                </c:pt>
                <c:pt idx="41077">
                  <c:v>43787.197916666599</c:v>
                </c:pt>
                <c:pt idx="41078">
                  <c:v>43787.21875</c:v>
                </c:pt>
                <c:pt idx="41079">
                  <c:v>43787.239583333401</c:v>
                </c:pt>
                <c:pt idx="41080">
                  <c:v>43787.260416666599</c:v>
                </c:pt>
                <c:pt idx="41081">
                  <c:v>43787.28125</c:v>
                </c:pt>
                <c:pt idx="41082">
                  <c:v>43787.302083333401</c:v>
                </c:pt>
                <c:pt idx="41083">
                  <c:v>43787.322916666599</c:v>
                </c:pt>
                <c:pt idx="41084">
                  <c:v>43787.34375</c:v>
                </c:pt>
                <c:pt idx="41085">
                  <c:v>43787.364583333401</c:v>
                </c:pt>
                <c:pt idx="41086">
                  <c:v>43787.385416666599</c:v>
                </c:pt>
                <c:pt idx="41087">
                  <c:v>43787.40625</c:v>
                </c:pt>
                <c:pt idx="41088">
                  <c:v>43787.427083333401</c:v>
                </c:pt>
                <c:pt idx="41089">
                  <c:v>43787.447916666599</c:v>
                </c:pt>
                <c:pt idx="41090">
                  <c:v>43787.46875</c:v>
                </c:pt>
                <c:pt idx="41091">
                  <c:v>43787.489583333401</c:v>
                </c:pt>
                <c:pt idx="41092">
                  <c:v>43787.510416666599</c:v>
                </c:pt>
                <c:pt idx="41093">
                  <c:v>43787.53125</c:v>
                </c:pt>
                <c:pt idx="41094">
                  <c:v>43787.552083333401</c:v>
                </c:pt>
                <c:pt idx="41095">
                  <c:v>43787.572916666599</c:v>
                </c:pt>
                <c:pt idx="41096">
                  <c:v>43787.59375</c:v>
                </c:pt>
                <c:pt idx="41097">
                  <c:v>43787.614583333401</c:v>
                </c:pt>
                <c:pt idx="41098">
                  <c:v>43787.635416666599</c:v>
                </c:pt>
                <c:pt idx="41099">
                  <c:v>43787.65625</c:v>
                </c:pt>
                <c:pt idx="41100">
                  <c:v>43787.677083333401</c:v>
                </c:pt>
                <c:pt idx="41101">
                  <c:v>43787.697916666599</c:v>
                </c:pt>
                <c:pt idx="41102">
                  <c:v>43787.71875</c:v>
                </c:pt>
                <c:pt idx="41103">
                  <c:v>43787.739583333401</c:v>
                </c:pt>
                <c:pt idx="41104">
                  <c:v>43787.760416666599</c:v>
                </c:pt>
                <c:pt idx="41105">
                  <c:v>43787.78125</c:v>
                </c:pt>
                <c:pt idx="41106">
                  <c:v>43787.802083333401</c:v>
                </c:pt>
                <c:pt idx="41107">
                  <c:v>43787.822916666599</c:v>
                </c:pt>
                <c:pt idx="41108">
                  <c:v>43787.84375</c:v>
                </c:pt>
                <c:pt idx="41109">
                  <c:v>43787.864583333401</c:v>
                </c:pt>
                <c:pt idx="41110">
                  <c:v>43787.885416666599</c:v>
                </c:pt>
                <c:pt idx="41111">
                  <c:v>43787.90625</c:v>
                </c:pt>
                <c:pt idx="41112">
                  <c:v>43787.927083333401</c:v>
                </c:pt>
                <c:pt idx="41113">
                  <c:v>43787.947916666599</c:v>
                </c:pt>
                <c:pt idx="41114">
                  <c:v>43787.96875</c:v>
                </c:pt>
                <c:pt idx="41115">
                  <c:v>43787.989583333401</c:v>
                </c:pt>
                <c:pt idx="41116">
                  <c:v>43788.010416666599</c:v>
                </c:pt>
                <c:pt idx="41117">
                  <c:v>43788.03125</c:v>
                </c:pt>
                <c:pt idx="41118">
                  <c:v>43788.052083333401</c:v>
                </c:pt>
                <c:pt idx="41119">
                  <c:v>43788.072916666599</c:v>
                </c:pt>
                <c:pt idx="41120">
                  <c:v>43788.09375</c:v>
                </c:pt>
                <c:pt idx="41121">
                  <c:v>43788.114583333401</c:v>
                </c:pt>
                <c:pt idx="41122">
                  <c:v>43788.135416666599</c:v>
                </c:pt>
                <c:pt idx="41123">
                  <c:v>43788.15625</c:v>
                </c:pt>
                <c:pt idx="41124">
                  <c:v>43788.177083333401</c:v>
                </c:pt>
                <c:pt idx="41125">
                  <c:v>43788.197916666599</c:v>
                </c:pt>
                <c:pt idx="41126">
                  <c:v>43788.21875</c:v>
                </c:pt>
                <c:pt idx="41127">
                  <c:v>43788.239583333401</c:v>
                </c:pt>
                <c:pt idx="41128">
                  <c:v>43788.260416666599</c:v>
                </c:pt>
                <c:pt idx="41129">
                  <c:v>43788.28125</c:v>
                </c:pt>
                <c:pt idx="41130">
                  <c:v>43788.302083333401</c:v>
                </c:pt>
                <c:pt idx="41131">
                  <c:v>43788.322916666599</c:v>
                </c:pt>
                <c:pt idx="41132">
                  <c:v>43788.34375</c:v>
                </c:pt>
                <c:pt idx="41133">
                  <c:v>43788.364583333401</c:v>
                </c:pt>
                <c:pt idx="41134">
                  <c:v>43788.385416666599</c:v>
                </c:pt>
                <c:pt idx="41135">
                  <c:v>43788.40625</c:v>
                </c:pt>
                <c:pt idx="41136">
                  <c:v>43788.427083333401</c:v>
                </c:pt>
                <c:pt idx="41137">
                  <c:v>43788.447916666599</c:v>
                </c:pt>
                <c:pt idx="41138">
                  <c:v>43788.46875</c:v>
                </c:pt>
                <c:pt idx="41139">
                  <c:v>43788.489583333401</c:v>
                </c:pt>
                <c:pt idx="41140">
                  <c:v>43788.510416666599</c:v>
                </c:pt>
                <c:pt idx="41141">
                  <c:v>43788.53125</c:v>
                </c:pt>
                <c:pt idx="41142">
                  <c:v>43788.552083333401</c:v>
                </c:pt>
                <c:pt idx="41143">
                  <c:v>43788.572916666599</c:v>
                </c:pt>
                <c:pt idx="41144">
                  <c:v>43788.59375</c:v>
                </c:pt>
                <c:pt idx="41145">
                  <c:v>43788.614583333401</c:v>
                </c:pt>
                <c:pt idx="41146">
                  <c:v>43788.635416666599</c:v>
                </c:pt>
                <c:pt idx="41147">
                  <c:v>43788.65625</c:v>
                </c:pt>
                <c:pt idx="41148">
                  <c:v>43788.677083333401</c:v>
                </c:pt>
                <c:pt idx="41149">
                  <c:v>43788.697916666599</c:v>
                </c:pt>
                <c:pt idx="41150">
                  <c:v>43788.71875</c:v>
                </c:pt>
                <c:pt idx="41151">
                  <c:v>43788.739583333401</c:v>
                </c:pt>
                <c:pt idx="41152">
                  <c:v>43788.760416666599</c:v>
                </c:pt>
                <c:pt idx="41153">
                  <c:v>43788.78125</c:v>
                </c:pt>
                <c:pt idx="41154">
                  <c:v>43788.802083333401</c:v>
                </c:pt>
                <c:pt idx="41155">
                  <c:v>43788.822916666599</c:v>
                </c:pt>
                <c:pt idx="41156">
                  <c:v>43788.84375</c:v>
                </c:pt>
                <c:pt idx="41157">
                  <c:v>43788.864583333401</c:v>
                </c:pt>
                <c:pt idx="41158">
                  <c:v>43788.885416666599</c:v>
                </c:pt>
                <c:pt idx="41159">
                  <c:v>43788.90625</c:v>
                </c:pt>
                <c:pt idx="41160">
                  <c:v>43788.927083333401</c:v>
                </c:pt>
                <c:pt idx="41161">
                  <c:v>43788.947916666599</c:v>
                </c:pt>
                <c:pt idx="41162">
                  <c:v>43788.96875</c:v>
                </c:pt>
                <c:pt idx="41163">
                  <c:v>43788.989583333401</c:v>
                </c:pt>
                <c:pt idx="41164">
                  <c:v>43789.010416666599</c:v>
                </c:pt>
                <c:pt idx="41165">
                  <c:v>43789.03125</c:v>
                </c:pt>
                <c:pt idx="41166">
                  <c:v>43789.052083333401</c:v>
                </c:pt>
                <c:pt idx="41167">
                  <c:v>43789.072916666599</c:v>
                </c:pt>
                <c:pt idx="41168">
                  <c:v>43789.09375</c:v>
                </c:pt>
                <c:pt idx="41169">
                  <c:v>43789.114583333401</c:v>
                </c:pt>
                <c:pt idx="41170">
                  <c:v>43789.135416666599</c:v>
                </c:pt>
                <c:pt idx="41171">
                  <c:v>43789.15625</c:v>
                </c:pt>
                <c:pt idx="41172">
                  <c:v>43789.177083333401</c:v>
                </c:pt>
                <c:pt idx="41173">
                  <c:v>43789.197916666599</c:v>
                </c:pt>
                <c:pt idx="41174">
                  <c:v>43789.21875</c:v>
                </c:pt>
                <c:pt idx="41175">
                  <c:v>43789.239583333401</c:v>
                </c:pt>
                <c:pt idx="41176">
                  <c:v>43789.260416666599</c:v>
                </c:pt>
                <c:pt idx="41177">
                  <c:v>43789.28125</c:v>
                </c:pt>
                <c:pt idx="41178">
                  <c:v>43789.302083333401</c:v>
                </c:pt>
                <c:pt idx="41179">
                  <c:v>43789.322916666599</c:v>
                </c:pt>
                <c:pt idx="41180">
                  <c:v>43789.34375</c:v>
                </c:pt>
                <c:pt idx="41181">
                  <c:v>43789.364583333401</c:v>
                </c:pt>
                <c:pt idx="41182">
                  <c:v>43789.385416666599</c:v>
                </c:pt>
                <c:pt idx="41183">
                  <c:v>43789.40625</c:v>
                </c:pt>
                <c:pt idx="41184">
                  <c:v>43789.427083333401</c:v>
                </c:pt>
                <c:pt idx="41185">
                  <c:v>43789.447916666599</c:v>
                </c:pt>
                <c:pt idx="41186">
                  <c:v>43789.46875</c:v>
                </c:pt>
                <c:pt idx="41187">
                  <c:v>43789.489583333401</c:v>
                </c:pt>
                <c:pt idx="41188">
                  <c:v>43789.510416666599</c:v>
                </c:pt>
                <c:pt idx="41189">
                  <c:v>43789.53125</c:v>
                </c:pt>
                <c:pt idx="41190">
                  <c:v>43789.552083333401</c:v>
                </c:pt>
                <c:pt idx="41191">
                  <c:v>43789.572916666599</c:v>
                </c:pt>
                <c:pt idx="41192">
                  <c:v>43789.59375</c:v>
                </c:pt>
                <c:pt idx="41193">
                  <c:v>43789.614583333401</c:v>
                </c:pt>
                <c:pt idx="41194">
                  <c:v>43789.635416666599</c:v>
                </c:pt>
                <c:pt idx="41195">
                  <c:v>43789.65625</c:v>
                </c:pt>
                <c:pt idx="41196">
                  <c:v>43789.677083333401</c:v>
                </c:pt>
                <c:pt idx="41197">
                  <c:v>43789.697916666599</c:v>
                </c:pt>
                <c:pt idx="41198">
                  <c:v>43789.71875</c:v>
                </c:pt>
                <c:pt idx="41199">
                  <c:v>43789.739583333401</c:v>
                </c:pt>
                <c:pt idx="41200">
                  <c:v>43789.760416666599</c:v>
                </c:pt>
                <c:pt idx="41201">
                  <c:v>43789.78125</c:v>
                </c:pt>
                <c:pt idx="41202">
                  <c:v>43789.802083333401</c:v>
                </c:pt>
                <c:pt idx="41203">
                  <c:v>43789.822916666599</c:v>
                </c:pt>
                <c:pt idx="41204">
                  <c:v>43789.84375</c:v>
                </c:pt>
                <c:pt idx="41205">
                  <c:v>43789.864583333401</c:v>
                </c:pt>
                <c:pt idx="41206">
                  <c:v>43789.885416666599</c:v>
                </c:pt>
                <c:pt idx="41207">
                  <c:v>43789.90625</c:v>
                </c:pt>
                <c:pt idx="41208">
                  <c:v>43789.927083333401</c:v>
                </c:pt>
                <c:pt idx="41209">
                  <c:v>43789.947916666599</c:v>
                </c:pt>
                <c:pt idx="41210">
                  <c:v>43789.96875</c:v>
                </c:pt>
                <c:pt idx="41211">
                  <c:v>43789.989583333401</c:v>
                </c:pt>
                <c:pt idx="41212">
                  <c:v>43790.010416666599</c:v>
                </c:pt>
                <c:pt idx="41213">
                  <c:v>43790.03125</c:v>
                </c:pt>
                <c:pt idx="41214">
                  <c:v>43790.052083333401</c:v>
                </c:pt>
                <c:pt idx="41215">
                  <c:v>43790.072916666599</c:v>
                </c:pt>
                <c:pt idx="41216">
                  <c:v>43790.09375</c:v>
                </c:pt>
                <c:pt idx="41217">
                  <c:v>43790.114583333401</c:v>
                </c:pt>
                <c:pt idx="41218">
                  <c:v>43790.135416666599</c:v>
                </c:pt>
                <c:pt idx="41219">
                  <c:v>43790.15625</c:v>
                </c:pt>
                <c:pt idx="41220">
                  <c:v>43790.177083333401</c:v>
                </c:pt>
                <c:pt idx="41221">
                  <c:v>43790.197916666599</c:v>
                </c:pt>
                <c:pt idx="41222">
                  <c:v>43790.21875</c:v>
                </c:pt>
                <c:pt idx="41223">
                  <c:v>43790.239583333401</c:v>
                </c:pt>
                <c:pt idx="41224">
                  <c:v>43790.260416666599</c:v>
                </c:pt>
                <c:pt idx="41225">
                  <c:v>43790.28125</c:v>
                </c:pt>
                <c:pt idx="41226">
                  <c:v>43790.302083333401</c:v>
                </c:pt>
                <c:pt idx="41227">
                  <c:v>43790.322916666599</c:v>
                </c:pt>
                <c:pt idx="41228">
                  <c:v>43790.34375</c:v>
                </c:pt>
                <c:pt idx="41229">
                  <c:v>43790.364583333401</c:v>
                </c:pt>
                <c:pt idx="41230">
                  <c:v>43790.385416666599</c:v>
                </c:pt>
                <c:pt idx="41231">
                  <c:v>43790.40625</c:v>
                </c:pt>
                <c:pt idx="41232">
                  <c:v>43790.427083333401</c:v>
                </c:pt>
                <c:pt idx="41233">
                  <c:v>43790.447916666599</c:v>
                </c:pt>
                <c:pt idx="41234">
                  <c:v>43790.46875</c:v>
                </c:pt>
                <c:pt idx="41235">
                  <c:v>43790.489583333401</c:v>
                </c:pt>
                <c:pt idx="41236">
                  <c:v>43790.510416666599</c:v>
                </c:pt>
                <c:pt idx="41237">
                  <c:v>43790.53125</c:v>
                </c:pt>
                <c:pt idx="41238">
                  <c:v>43790.552083333401</c:v>
                </c:pt>
                <c:pt idx="41239">
                  <c:v>43790.572916666599</c:v>
                </c:pt>
                <c:pt idx="41240">
                  <c:v>43790.59375</c:v>
                </c:pt>
                <c:pt idx="41241">
                  <c:v>43790.614583333401</c:v>
                </c:pt>
                <c:pt idx="41242">
                  <c:v>43790.635416666599</c:v>
                </c:pt>
                <c:pt idx="41243">
                  <c:v>43790.65625</c:v>
                </c:pt>
                <c:pt idx="41244">
                  <c:v>43790.677083333401</c:v>
                </c:pt>
                <c:pt idx="41245">
                  <c:v>43790.697916666599</c:v>
                </c:pt>
                <c:pt idx="41246">
                  <c:v>43790.71875</c:v>
                </c:pt>
                <c:pt idx="41247">
                  <c:v>43790.739583333401</c:v>
                </c:pt>
                <c:pt idx="41248">
                  <c:v>43790.760416666599</c:v>
                </c:pt>
                <c:pt idx="41249">
                  <c:v>43790.78125</c:v>
                </c:pt>
                <c:pt idx="41250">
                  <c:v>43790.802083333401</c:v>
                </c:pt>
                <c:pt idx="41251">
                  <c:v>43790.822916666599</c:v>
                </c:pt>
                <c:pt idx="41252">
                  <c:v>43790.84375</c:v>
                </c:pt>
                <c:pt idx="41253">
                  <c:v>43790.864583333401</c:v>
                </c:pt>
                <c:pt idx="41254">
                  <c:v>43790.885416666599</c:v>
                </c:pt>
                <c:pt idx="41255">
                  <c:v>43790.90625</c:v>
                </c:pt>
                <c:pt idx="41256">
                  <c:v>43790.927083333401</c:v>
                </c:pt>
                <c:pt idx="41257">
                  <c:v>43790.947916666599</c:v>
                </c:pt>
                <c:pt idx="41258">
                  <c:v>43790.96875</c:v>
                </c:pt>
                <c:pt idx="41259">
                  <c:v>43790.989583333401</c:v>
                </c:pt>
                <c:pt idx="41260">
                  <c:v>43791.010416666599</c:v>
                </c:pt>
                <c:pt idx="41261">
                  <c:v>43791.03125</c:v>
                </c:pt>
                <c:pt idx="41262">
                  <c:v>43791.052083333401</c:v>
                </c:pt>
                <c:pt idx="41263">
                  <c:v>43791.072916666599</c:v>
                </c:pt>
                <c:pt idx="41264">
                  <c:v>43791.09375</c:v>
                </c:pt>
                <c:pt idx="41265">
                  <c:v>43791.114583333401</c:v>
                </c:pt>
                <c:pt idx="41266">
                  <c:v>43791.135416666599</c:v>
                </c:pt>
                <c:pt idx="41267">
                  <c:v>43791.15625</c:v>
                </c:pt>
                <c:pt idx="41268">
                  <c:v>43791.177083333401</c:v>
                </c:pt>
                <c:pt idx="41269">
                  <c:v>43791.197916666599</c:v>
                </c:pt>
                <c:pt idx="41270">
                  <c:v>43791.21875</c:v>
                </c:pt>
                <c:pt idx="41271">
                  <c:v>43791.239583333401</c:v>
                </c:pt>
                <c:pt idx="41272">
                  <c:v>43791.260416666599</c:v>
                </c:pt>
                <c:pt idx="41273">
                  <c:v>43791.28125</c:v>
                </c:pt>
                <c:pt idx="41274">
                  <c:v>43791.302083333401</c:v>
                </c:pt>
                <c:pt idx="41275">
                  <c:v>43791.322916666599</c:v>
                </c:pt>
                <c:pt idx="41276">
                  <c:v>43791.34375</c:v>
                </c:pt>
                <c:pt idx="41277">
                  <c:v>43791.364583333401</c:v>
                </c:pt>
                <c:pt idx="41278">
                  <c:v>43791.385416666599</c:v>
                </c:pt>
                <c:pt idx="41279">
                  <c:v>43791.40625</c:v>
                </c:pt>
                <c:pt idx="41280">
                  <c:v>43791.427083333401</c:v>
                </c:pt>
                <c:pt idx="41281">
                  <c:v>43791.447916666599</c:v>
                </c:pt>
                <c:pt idx="41282">
                  <c:v>43791.46875</c:v>
                </c:pt>
                <c:pt idx="41283">
                  <c:v>43791.489583333401</c:v>
                </c:pt>
                <c:pt idx="41284">
                  <c:v>43791.510416666599</c:v>
                </c:pt>
                <c:pt idx="41285">
                  <c:v>43791.53125</c:v>
                </c:pt>
                <c:pt idx="41286">
                  <c:v>43791.552083333401</c:v>
                </c:pt>
                <c:pt idx="41287">
                  <c:v>43791.572916666599</c:v>
                </c:pt>
                <c:pt idx="41288">
                  <c:v>43791.59375</c:v>
                </c:pt>
                <c:pt idx="41289">
                  <c:v>43791.614583333401</c:v>
                </c:pt>
                <c:pt idx="41290">
                  <c:v>43791.635416666599</c:v>
                </c:pt>
                <c:pt idx="41291">
                  <c:v>43791.65625</c:v>
                </c:pt>
                <c:pt idx="41292">
                  <c:v>43791.677083333401</c:v>
                </c:pt>
                <c:pt idx="41293">
                  <c:v>43791.697916666599</c:v>
                </c:pt>
                <c:pt idx="41294">
                  <c:v>43791.71875</c:v>
                </c:pt>
                <c:pt idx="41295">
                  <c:v>43791.739583333401</c:v>
                </c:pt>
                <c:pt idx="41296">
                  <c:v>43791.760416666599</c:v>
                </c:pt>
                <c:pt idx="41297">
                  <c:v>43791.78125</c:v>
                </c:pt>
                <c:pt idx="41298">
                  <c:v>43791.802083333401</c:v>
                </c:pt>
                <c:pt idx="41299">
                  <c:v>43791.822916666599</c:v>
                </c:pt>
                <c:pt idx="41300">
                  <c:v>43791.84375</c:v>
                </c:pt>
                <c:pt idx="41301">
                  <c:v>43791.864583333401</c:v>
                </c:pt>
                <c:pt idx="41302">
                  <c:v>43791.885416666599</c:v>
                </c:pt>
                <c:pt idx="41303">
                  <c:v>43791.90625</c:v>
                </c:pt>
                <c:pt idx="41304">
                  <c:v>43791.927083333401</c:v>
                </c:pt>
                <c:pt idx="41305">
                  <c:v>43791.947916666599</c:v>
                </c:pt>
                <c:pt idx="41306">
                  <c:v>43791.96875</c:v>
                </c:pt>
                <c:pt idx="41307">
                  <c:v>43791.989583333401</c:v>
                </c:pt>
                <c:pt idx="41308">
                  <c:v>43792.010416666599</c:v>
                </c:pt>
                <c:pt idx="41309">
                  <c:v>43792.03125</c:v>
                </c:pt>
                <c:pt idx="41310">
                  <c:v>43792.052083333401</c:v>
                </c:pt>
                <c:pt idx="41311">
                  <c:v>43792.072916666599</c:v>
                </c:pt>
                <c:pt idx="41312">
                  <c:v>43792.09375</c:v>
                </c:pt>
                <c:pt idx="41313">
                  <c:v>43792.114583333401</c:v>
                </c:pt>
                <c:pt idx="41314">
                  <c:v>43792.135416666599</c:v>
                </c:pt>
                <c:pt idx="41315">
                  <c:v>43792.15625</c:v>
                </c:pt>
                <c:pt idx="41316">
                  <c:v>43792.177083333401</c:v>
                </c:pt>
                <c:pt idx="41317">
                  <c:v>43792.197916666599</c:v>
                </c:pt>
                <c:pt idx="41318">
                  <c:v>43792.21875</c:v>
                </c:pt>
                <c:pt idx="41319">
                  <c:v>43792.239583333401</c:v>
                </c:pt>
                <c:pt idx="41320">
                  <c:v>43792.260416666599</c:v>
                </c:pt>
                <c:pt idx="41321">
                  <c:v>43792.28125</c:v>
                </c:pt>
                <c:pt idx="41322">
                  <c:v>43792.302083333401</c:v>
                </c:pt>
                <c:pt idx="41323">
                  <c:v>43792.322916666599</c:v>
                </c:pt>
                <c:pt idx="41324">
                  <c:v>43792.34375</c:v>
                </c:pt>
                <c:pt idx="41325">
                  <c:v>43792.364583333401</c:v>
                </c:pt>
                <c:pt idx="41326">
                  <c:v>43792.385416666599</c:v>
                </c:pt>
                <c:pt idx="41327">
                  <c:v>43792.40625</c:v>
                </c:pt>
                <c:pt idx="41328">
                  <c:v>43792.427083333401</c:v>
                </c:pt>
                <c:pt idx="41329">
                  <c:v>43792.447916666599</c:v>
                </c:pt>
                <c:pt idx="41330">
                  <c:v>43792.46875</c:v>
                </c:pt>
                <c:pt idx="41331">
                  <c:v>43792.489583333401</c:v>
                </c:pt>
                <c:pt idx="41332">
                  <c:v>43792.510416666599</c:v>
                </c:pt>
                <c:pt idx="41333">
                  <c:v>43792.53125</c:v>
                </c:pt>
                <c:pt idx="41334">
                  <c:v>43792.552083333401</c:v>
                </c:pt>
                <c:pt idx="41335">
                  <c:v>43792.572916666599</c:v>
                </c:pt>
                <c:pt idx="41336">
                  <c:v>43792.59375</c:v>
                </c:pt>
                <c:pt idx="41337">
                  <c:v>43792.614583333401</c:v>
                </c:pt>
                <c:pt idx="41338">
                  <c:v>43792.635416666599</c:v>
                </c:pt>
                <c:pt idx="41339">
                  <c:v>43792.65625</c:v>
                </c:pt>
                <c:pt idx="41340">
                  <c:v>43792.677083333401</c:v>
                </c:pt>
                <c:pt idx="41341">
                  <c:v>43792.697916666599</c:v>
                </c:pt>
                <c:pt idx="41342">
                  <c:v>43792.71875</c:v>
                </c:pt>
                <c:pt idx="41343">
                  <c:v>43792.739583333401</c:v>
                </c:pt>
                <c:pt idx="41344">
                  <c:v>43792.760416666599</c:v>
                </c:pt>
                <c:pt idx="41345">
                  <c:v>43792.78125</c:v>
                </c:pt>
                <c:pt idx="41346">
                  <c:v>43792.802083333401</c:v>
                </c:pt>
                <c:pt idx="41347">
                  <c:v>43792.822916666599</c:v>
                </c:pt>
                <c:pt idx="41348">
                  <c:v>43792.84375</c:v>
                </c:pt>
                <c:pt idx="41349">
                  <c:v>43792.864583333401</c:v>
                </c:pt>
                <c:pt idx="41350">
                  <c:v>43792.885416666599</c:v>
                </c:pt>
                <c:pt idx="41351">
                  <c:v>43792.90625</c:v>
                </c:pt>
                <c:pt idx="41352">
                  <c:v>43792.927083333401</c:v>
                </c:pt>
                <c:pt idx="41353">
                  <c:v>43792.947916666599</c:v>
                </c:pt>
                <c:pt idx="41354">
                  <c:v>43792.96875</c:v>
                </c:pt>
                <c:pt idx="41355">
                  <c:v>43792.989583333401</c:v>
                </c:pt>
                <c:pt idx="41356">
                  <c:v>43793.010416666599</c:v>
                </c:pt>
                <c:pt idx="41357">
                  <c:v>43793.03125</c:v>
                </c:pt>
                <c:pt idx="41358">
                  <c:v>43793.052083333401</c:v>
                </c:pt>
                <c:pt idx="41359">
                  <c:v>43793.072916666599</c:v>
                </c:pt>
                <c:pt idx="41360">
                  <c:v>43793.09375</c:v>
                </c:pt>
                <c:pt idx="41361">
                  <c:v>43793.114583333401</c:v>
                </c:pt>
                <c:pt idx="41362">
                  <c:v>43793.135416666599</c:v>
                </c:pt>
                <c:pt idx="41363">
                  <c:v>43793.15625</c:v>
                </c:pt>
                <c:pt idx="41364">
                  <c:v>43793.177083333401</c:v>
                </c:pt>
                <c:pt idx="41365">
                  <c:v>43793.197916666599</c:v>
                </c:pt>
                <c:pt idx="41366">
                  <c:v>43793.21875</c:v>
                </c:pt>
                <c:pt idx="41367">
                  <c:v>43793.239583333401</c:v>
                </c:pt>
                <c:pt idx="41368">
                  <c:v>43793.260416666599</c:v>
                </c:pt>
                <c:pt idx="41369">
                  <c:v>43793.28125</c:v>
                </c:pt>
                <c:pt idx="41370">
                  <c:v>43793.302083333401</c:v>
                </c:pt>
                <c:pt idx="41371">
                  <c:v>43793.322916666599</c:v>
                </c:pt>
                <c:pt idx="41372">
                  <c:v>43793.34375</c:v>
                </c:pt>
                <c:pt idx="41373">
                  <c:v>43793.364583333401</c:v>
                </c:pt>
                <c:pt idx="41374">
                  <c:v>43793.385416666599</c:v>
                </c:pt>
                <c:pt idx="41375">
                  <c:v>43793.40625</c:v>
                </c:pt>
                <c:pt idx="41376">
                  <c:v>43793.427083333401</c:v>
                </c:pt>
                <c:pt idx="41377">
                  <c:v>43793.447916666599</c:v>
                </c:pt>
                <c:pt idx="41378">
                  <c:v>43793.46875</c:v>
                </c:pt>
                <c:pt idx="41379">
                  <c:v>43793.489583333401</c:v>
                </c:pt>
                <c:pt idx="41380">
                  <c:v>43793.510416666599</c:v>
                </c:pt>
                <c:pt idx="41381">
                  <c:v>43793.53125</c:v>
                </c:pt>
                <c:pt idx="41382">
                  <c:v>43793.552083333401</c:v>
                </c:pt>
                <c:pt idx="41383">
                  <c:v>43793.572916666599</c:v>
                </c:pt>
                <c:pt idx="41384">
                  <c:v>43793.59375</c:v>
                </c:pt>
                <c:pt idx="41385">
                  <c:v>43793.614583333401</c:v>
                </c:pt>
                <c:pt idx="41386">
                  <c:v>43793.635416666599</c:v>
                </c:pt>
                <c:pt idx="41387">
                  <c:v>43793.65625</c:v>
                </c:pt>
                <c:pt idx="41388">
                  <c:v>43793.677083333401</c:v>
                </c:pt>
                <c:pt idx="41389">
                  <c:v>43793.697916666599</c:v>
                </c:pt>
                <c:pt idx="41390">
                  <c:v>43793.71875</c:v>
                </c:pt>
                <c:pt idx="41391">
                  <c:v>43793.739583333401</c:v>
                </c:pt>
                <c:pt idx="41392">
                  <c:v>43793.760416666599</c:v>
                </c:pt>
                <c:pt idx="41393">
                  <c:v>43793.78125</c:v>
                </c:pt>
                <c:pt idx="41394">
                  <c:v>43793.802083333401</c:v>
                </c:pt>
                <c:pt idx="41395">
                  <c:v>43793.822916666599</c:v>
                </c:pt>
                <c:pt idx="41396">
                  <c:v>43793.84375</c:v>
                </c:pt>
                <c:pt idx="41397">
                  <c:v>43793.864583333401</c:v>
                </c:pt>
                <c:pt idx="41398">
                  <c:v>43793.885416666599</c:v>
                </c:pt>
                <c:pt idx="41399">
                  <c:v>43793.90625</c:v>
                </c:pt>
                <c:pt idx="41400">
                  <c:v>43793.927083333401</c:v>
                </c:pt>
                <c:pt idx="41401">
                  <c:v>43793.947916666599</c:v>
                </c:pt>
                <c:pt idx="41402">
                  <c:v>43793.96875</c:v>
                </c:pt>
                <c:pt idx="41403">
                  <c:v>43793.989583333401</c:v>
                </c:pt>
                <c:pt idx="41404">
                  <c:v>43794.010416666599</c:v>
                </c:pt>
                <c:pt idx="41405">
                  <c:v>43794.03125</c:v>
                </c:pt>
                <c:pt idx="41406">
                  <c:v>43794.052083333401</c:v>
                </c:pt>
                <c:pt idx="41407">
                  <c:v>43794.072916666599</c:v>
                </c:pt>
                <c:pt idx="41408">
                  <c:v>43794.09375</c:v>
                </c:pt>
                <c:pt idx="41409">
                  <c:v>43794.114583333401</c:v>
                </c:pt>
                <c:pt idx="41410">
                  <c:v>43794.135416666599</c:v>
                </c:pt>
                <c:pt idx="41411">
                  <c:v>43794.15625</c:v>
                </c:pt>
                <c:pt idx="41412">
                  <c:v>43794.177083333401</c:v>
                </c:pt>
                <c:pt idx="41413">
                  <c:v>43794.197916666599</c:v>
                </c:pt>
                <c:pt idx="41414">
                  <c:v>43794.21875</c:v>
                </c:pt>
                <c:pt idx="41415">
                  <c:v>43794.239583333401</c:v>
                </c:pt>
                <c:pt idx="41416">
                  <c:v>43794.260416666599</c:v>
                </c:pt>
                <c:pt idx="41417">
                  <c:v>43794.28125</c:v>
                </c:pt>
                <c:pt idx="41418">
                  <c:v>43794.302083333401</c:v>
                </c:pt>
                <c:pt idx="41419">
                  <c:v>43794.322916666599</c:v>
                </c:pt>
                <c:pt idx="41420">
                  <c:v>43794.34375</c:v>
                </c:pt>
                <c:pt idx="41421">
                  <c:v>43794.364583333401</c:v>
                </c:pt>
                <c:pt idx="41422">
                  <c:v>43794.385416666599</c:v>
                </c:pt>
                <c:pt idx="41423">
                  <c:v>43794.40625</c:v>
                </c:pt>
                <c:pt idx="41424">
                  <c:v>43794.427083333401</c:v>
                </c:pt>
                <c:pt idx="41425">
                  <c:v>43794.447916666599</c:v>
                </c:pt>
                <c:pt idx="41426">
                  <c:v>43794.46875</c:v>
                </c:pt>
                <c:pt idx="41427">
                  <c:v>43794.489583333401</c:v>
                </c:pt>
                <c:pt idx="41428">
                  <c:v>43794.510416666599</c:v>
                </c:pt>
                <c:pt idx="41429">
                  <c:v>43794.53125</c:v>
                </c:pt>
                <c:pt idx="41430">
                  <c:v>43794.552083333401</c:v>
                </c:pt>
                <c:pt idx="41431">
                  <c:v>43794.572916666599</c:v>
                </c:pt>
                <c:pt idx="41432">
                  <c:v>43794.59375</c:v>
                </c:pt>
                <c:pt idx="41433">
                  <c:v>43794.614583333401</c:v>
                </c:pt>
                <c:pt idx="41434">
                  <c:v>43794.635416666599</c:v>
                </c:pt>
                <c:pt idx="41435">
                  <c:v>43794.65625</c:v>
                </c:pt>
                <c:pt idx="41436">
                  <c:v>43794.677083333401</c:v>
                </c:pt>
                <c:pt idx="41437">
                  <c:v>43794.697916666599</c:v>
                </c:pt>
                <c:pt idx="41438">
                  <c:v>43794.71875</c:v>
                </c:pt>
                <c:pt idx="41439">
                  <c:v>43794.739583333401</c:v>
                </c:pt>
                <c:pt idx="41440">
                  <c:v>43794.760416666599</c:v>
                </c:pt>
                <c:pt idx="41441">
                  <c:v>43794.78125</c:v>
                </c:pt>
                <c:pt idx="41442">
                  <c:v>43794.802083333401</c:v>
                </c:pt>
                <c:pt idx="41443">
                  <c:v>43794.822916666599</c:v>
                </c:pt>
                <c:pt idx="41444">
                  <c:v>43794.84375</c:v>
                </c:pt>
                <c:pt idx="41445">
                  <c:v>43794.864583333401</c:v>
                </c:pt>
                <c:pt idx="41446">
                  <c:v>43794.885416666599</c:v>
                </c:pt>
                <c:pt idx="41447">
                  <c:v>43794.90625</c:v>
                </c:pt>
                <c:pt idx="41448">
                  <c:v>43794.927083333401</c:v>
                </c:pt>
                <c:pt idx="41449">
                  <c:v>43794.947916666599</c:v>
                </c:pt>
                <c:pt idx="41450">
                  <c:v>43794.96875</c:v>
                </c:pt>
                <c:pt idx="41451">
                  <c:v>43794.989583333401</c:v>
                </c:pt>
                <c:pt idx="41452">
                  <c:v>43795.010416666599</c:v>
                </c:pt>
                <c:pt idx="41453">
                  <c:v>43795.03125</c:v>
                </c:pt>
                <c:pt idx="41454">
                  <c:v>43795.052083333401</c:v>
                </c:pt>
                <c:pt idx="41455">
                  <c:v>43795.072916666599</c:v>
                </c:pt>
                <c:pt idx="41456">
                  <c:v>43795.09375</c:v>
                </c:pt>
                <c:pt idx="41457">
                  <c:v>43795.114583333401</c:v>
                </c:pt>
                <c:pt idx="41458">
                  <c:v>43795.135416666599</c:v>
                </c:pt>
                <c:pt idx="41459">
                  <c:v>43795.15625</c:v>
                </c:pt>
                <c:pt idx="41460">
                  <c:v>43795.177083333401</c:v>
                </c:pt>
                <c:pt idx="41461">
                  <c:v>43795.197916666599</c:v>
                </c:pt>
                <c:pt idx="41462">
                  <c:v>43795.21875</c:v>
                </c:pt>
                <c:pt idx="41463">
                  <c:v>43795.239583333401</c:v>
                </c:pt>
                <c:pt idx="41464">
                  <c:v>43795.260416666599</c:v>
                </c:pt>
                <c:pt idx="41465">
                  <c:v>43795.28125</c:v>
                </c:pt>
                <c:pt idx="41466">
                  <c:v>43795.302083333401</c:v>
                </c:pt>
                <c:pt idx="41467">
                  <c:v>43795.322916666599</c:v>
                </c:pt>
                <c:pt idx="41468">
                  <c:v>43795.34375</c:v>
                </c:pt>
                <c:pt idx="41469">
                  <c:v>43795.364583333401</c:v>
                </c:pt>
                <c:pt idx="41470">
                  <c:v>43795.385416666599</c:v>
                </c:pt>
                <c:pt idx="41471">
                  <c:v>43795.40625</c:v>
                </c:pt>
                <c:pt idx="41472">
                  <c:v>43795.427083333401</c:v>
                </c:pt>
                <c:pt idx="41473">
                  <c:v>43795.447916666599</c:v>
                </c:pt>
                <c:pt idx="41474">
                  <c:v>43795.46875</c:v>
                </c:pt>
                <c:pt idx="41475">
                  <c:v>43795.489583333401</c:v>
                </c:pt>
                <c:pt idx="41476">
                  <c:v>43795.510416666599</c:v>
                </c:pt>
                <c:pt idx="41477">
                  <c:v>43795.53125</c:v>
                </c:pt>
                <c:pt idx="41478">
                  <c:v>43795.552083333401</c:v>
                </c:pt>
                <c:pt idx="41479">
                  <c:v>43795.572916666599</c:v>
                </c:pt>
                <c:pt idx="41480">
                  <c:v>43795.59375</c:v>
                </c:pt>
                <c:pt idx="41481">
                  <c:v>43795.614583333401</c:v>
                </c:pt>
                <c:pt idx="41482">
                  <c:v>43795.635416666599</c:v>
                </c:pt>
                <c:pt idx="41483">
                  <c:v>43795.65625</c:v>
                </c:pt>
                <c:pt idx="41484">
                  <c:v>43795.677083333401</c:v>
                </c:pt>
                <c:pt idx="41485">
                  <c:v>43795.697916666599</c:v>
                </c:pt>
                <c:pt idx="41486">
                  <c:v>43795.71875</c:v>
                </c:pt>
                <c:pt idx="41487">
                  <c:v>43795.739583333401</c:v>
                </c:pt>
                <c:pt idx="41488">
                  <c:v>43795.760416666599</c:v>
                </c:pt>
                <c:pt idx="41489">
                  <c:v>43795.78125</c:v>
                </c:pt>
                <c:pt idx="41490">
                  <c:v>43795.802083333401</c:v>
                </c:pt>
                <c:pt idx="41491">
                  <c:v>43795.822916666599</c:v>
                </c:pt>
                <c:pt idx="41492">
                  <c:v>43795.84375</c:v>
                </c:pt>
                <c:pt idx="41493">
                  <c:v>43795.864583333401</c:v>
                </c:pt>
                <c:pt idx="41494">
                  <c:v>43795.885416666599</c:v>
                </c:pt>
                <c:pt idx="41495">
                  <c:v>43795.90625</c:v>
                </c:pt>
                <c:pt idx="41496">
                  <c:v>43795.927083333401</c:v>
                </c:pt>
                <c:pt idx="41497">
                  <c:v>43795.947916666599</c:v>
                </c:pt>
                <c:pt idx="41498">
                  <c:v>43795.96875</c:v>
                </c:pt>
                <c:pt idx="41499">
                  <c:v>43795.989583333401</c:v>
                </c:pt>
                <c:pt idx="41500">
                  <c:v>43796.010416666599</c:v>
                </c:pt>
                <c:pt idx="41501">
                  <c:v>43796.03125</c:v>
                </c:pt>
                <c:pt idx="41502">
                  <c:v>43796.052083333401</c:v>
                </c:pt>
                <c:pt idx="41503">
                  <c:v>43796.072916666599</c:v>
                </c:pt>
                <c:pt idx="41504">
                  <c:v>43796.09375</c:v>
                </c:pt>
                <c:pt idx="41505">
                  <c:v>43796.114583333401</c:v>
                </c:pt>
                <c:pt idx="41506">
                  <c:v>43796.135416666599</c:v>
                </c:pt>
                <c:pt idx="41507">
                  <c:v>43796.15625</c:v>
                </c:pt>
                <c:pt idx="41508">
                  <c:v>43796.177083333401</c:v>
                </c:pt>
                <c:pt idx="41509">
                  <c:v>43796.197916666599</c:v>
                </c:pt>
                <c:pt idx="41510">
                  <c:v>43796.21875</c:v>
                </c:pt>
                <c:pt idx="41511">
                  <c:v>43796.239583333401</c:v>
                </c:pt>
                <c:pt idx="41512">
                  <c:v>43796.260416666599</c:v>
                </c:pt>
                <c:pt idx="41513">
                  <c:v>43796.28125</c:v>
                </c:pt>
                <c:pt idx="41514">
                  <c:v>43796.302083333401</c:v>
                </c:pt>
                <c:pt idx="41515">
                  <c:v>43796.322916666599</c:v>
                </c:pt>
                <c:pt idx="41516">
                  <c:v>43796.34375</c:v>
                </c:pt>
                <c:pt idx="41517">
                  <c:v>43796.364583333401</c:v>
                </c:pt>
                <c:pt idx="41518">
                  <c:v>43796.385416666599</c:v>
                </c:pt>
                <c:pt idx="41519">
                  <c:v>43796.40625</c:v>
                </c:pt>
                <c:pt idx="41520">
                  <c:v>43796.427083333401</c:v>
                </c:pt>
                <c:pt idx="41521">
                  <c:v>43796.447916666599</c:v>
                </c:pt>
                <c:pt idx="41522">
                  <c:v>43796.46875</c:v>
                </c:pt>
                <c:pt idx="41523">
                  <c:v>43796.489583333401</c:v>
                </c:pt>
                <c:pt idx="41524">
                  <c:v>43796.510416666599</c:v>
                </c:pt>
                <c:pt idx="41525">
                  <c:v>43796.53125</c:v>
                </c:pt>
                <c:pt idx="41526">
                  <c:v>43796.552083333401</c:v>
                </c:pt>
                <c:pt idx="41527">
                  <c:v>43796.572916666599</c:v>
                </c:pt>
                <c:pt idx="41528">
                  <c:v>43796.59375</c:v>
                </c:pt>
                <c:pt idx="41529">
                  <c:v>43796.614583333401</c:v>
                </c:pt>
                <c:pt idx="41530">
                  <c:v>43796.635416666599</c:v>
                </c:pt>
                <c:pt idx="41531">
                  <c:v>43796.65625</c:v>
                </c:pt>
                <c:pt idx="41532">
                  <c:v>43796.677083333401</c:v>
                </c:pt>
                <c:pt idx="41533">
                  <c:v>43796.697916666599</c:v>
                </c:pt>
                <c:pt idx="41534">
                  <c:v>43796.71875</c:v>
                </c:pt>
                <c:pt idx="41535">
                  <c:v>43796.739583333401</c:v>
                </c:pt>
                <c:pt idx="41536">
                  <c:v>43796.760416666599</c:v>
                </c:pt>
                <c:pt idx="41537">
                  <c:v>43796.78125</c:v>
                </c:pt>
                <c:pt idx="41538">
                  <c:v>43796.802083333401</c:v>
                </c:pt>
                <c:pt idx="41539">
                  <c:v>43796.822916666599</c:v>
                </c:pt>
                <c:pt idx="41540">
                  <c:v>43796.84375</c:v>
                </c:pt>
                <c:pt idx="41541">
                  <c:v>43796.864583333401</c:v>
                </c:pt>
                <c:pt idx="41542">
                  <c:v>43796.885416666599</c:v>
                </c:pt>
                <c:pt idx="41543">
                  <c:v>43796.90625</c:v>
                </c:pt>
                <c:pt idx="41544">
                  <c:v>43796.927083333401</c:v>
                </c:pt>
                <c:pt idx="41545">
                  <c:v>43796.947916666599</c:v>
                </c:pt>
                <c:pt idx="41546">
                  <c:v>43796.96875</c:v>
                </c:pt>
                <c:pt idx="41547">
                  <c:v>43796.989583333401</c:v>
                </c:pt>
                <c:pt idx="41548">
                  <c:v>43797.010416666599</c:v>
                </c:pt>
                <c:pt idx="41549">
                  <c:v>43797.03125</c:v>
                </c:pt>
                <c:pt idx="41550">
                  <c:v>43797.052083333401</c:v>
                </c:pt>
                <c:pt idx="41551">
                  <c:v>43797.072916666599</c:v>
                </c:pt>
                <c:pt idx="41552">
                  <c:v>43797.09375</c:v>
                </c:pt>
                <c:pt idx="41553">
                  <c:v>43797.114583333401</c:v>
                </c:pt>
                <c:pt idx="41554">
                  <c:v>43797.135416666599</c:v>
                </c:pt>
                <c:pt idx="41555">
                  <c:v>43797.15625</c:v>
                </c:pt>
                <c:pt idx="41556">
                  <c:v>43797.177083333401</c:v>
                </c:pt>
                <c:pt idx="41557">
                  <c:v>43797.197916666599</c:v>
                </c:pt>
                <c:pt idx="41558">
                  <c:v>43797.21875</c:v>
                </c:pt>
                <c:pt idx="41559">
                  <c:v>43797.239583333401</c:v>
                </c:pt>
                <c:pt idx="41560">
                  <c:v>43797.260416666599</c:v>
                </c:pt>
                <c:pt idx="41561">
                  <c:v>43797.28125</c:v>
                </c:pt>
                <c:pt idx="41562">
                  <c:v>43797.302083333401</c:v>
                </c:pt>
                <c:pt idx="41563">
                  <c:v>43797.322916666599</c:v>
                </c:pt>
                <c:pt idx="41564">
                  <c:v>43797.34375</c:v>
                </c:pt>
                <c:pt idx="41565">
                  <c:v>43797.364583333401</c:v>
                </c:pt>
                <c:pt idx="41566">
                  <c:v>43797.385416666599</c:v>
                </c:pt>
                <c:pt idx="41567">
                  <c:v>43797.40625</c:v>
                </c:pt>
                <c:pt idx="41568">
                  <c:v>43797.427083333401</c:v>
                </c:pt>
                <c:pt idx="41569">
                  <c:v>43797.447916666599</c:v>
                </c:pt>
                <c:pt idx="41570">
                  <c:v>43797.46875</c:v>
                </c:pt>
                <c:pt idx="41571">
                  <c:v>43797.489583333401</c:v>
                </c:pt>
                <c:pt idx="41572">
                  <c:v>43797.510416666599</c:v>
                </c:pt>
                <c:pt idx="41573">
                  <c:v>43797.53125</c:v>
                </c:pt>
                <c:pt idx="41574">
                  <c:v>43797.552083333401</c:v>
                </c:pt>
                <c:pt idx="41575">
                  <c:v>43797.572916666599</c:v>
                </c:pt>
                <c:pt idx="41576">
                  <c:v>43797.59375</c:v>
                </c:pt>
                <c:pt idx="41577">
                  <c:v>43797.614583333401</c:v>
                </c:pt>
                <c:pt idx="41578">
                  <c:v>43797.635416666599</c:v>
                </c:pt>
                <c:pt idx="41579">
                  <c:v>43797.65625</c:v>
                </c:pt>
                <c:pt idx="41580">
                  <c:v>43797.677083333401</c:v>
                </c:pt>
                <c:pt idx="41581">
                  <c:v>43797.697916666599</c:v>
                </c:pt>
                <c:pt idx="41582">
                  <c:v>43797.71875</c:v>
                </c:pt>
                <c:pt idx="41583">
                  <c:v>43797.739583333401</c:v>
                </c:pt>
                <c:pt idx="41584">
                  <c:v>43797.760416666599</c:v>
                </c:pt>
                <c:pt idx="41585">
                  <c:v>43797.78125</c:v>
                </c:pt>
                <c:pt idx="41586">
                  <c:v>43797.802083333401</c:v>
                </c:pt>
                <c:pt idx="41587">
                  <c:v>43797.822916666599</c:v>
                </c:pt>
                <c:pt idx="41588">
                  <c:v>43797.84375</c:v>
                </c:pt>
                <c:pt idx="41589">
                  <c:v>43797.864583333401</c:v>
                </c:pt>
                <c:pt idx="41590">
                  <c:v>43797.885416666599</c:v>
                </c:pt>
                <c:pt idx="41591">
                  <c:v>43797.90625</c:v>
                </c:pt>
                <c:pt idx="41592">
                  <c:v>43797.927083333401</c:v>
                </c:pt>
                <c:pt idx="41593">
                  <c:v>43797.947916666599</c:v>
                </c:pt>
                <c:pt idx="41594">
                  <c:v>43797.96875</c:v>
                </c:pt>
                <c:pt idx="41595">
                  <c:v>43797.989583333401</c:v>
                </c:pt>
                <c:pt idx="41596">
                  <c:v>43798.010416666599</c:v>
                </c:pt>
                <c:pt idx="41597">
                  <c:v>43798.03125</c:v>
                </c:pt>
                <c:pt idx="41598">
                  <c:v>43798.052083333401</c:v>
                </c:pt>
                <c:pt idx="41599">
                  <c:v>43798.072916666599</c:v>
                </c:pt>
                <c:pt idx="41600">
                  <c:v>43798.09375</c:v>
                </c:pt>
                <c:pt idx="41601">
                  <c:v>43798.114583333401</c:v>
                </c:pt>
                <c:pt idx="41602">
                  <c:v>43798.135416666599</c:v>
                </c:pt>
                <c:pt idx="41603">
                  <c:v>43798.15625</c:v>
                </c:pt>
                <c:pt idx="41604">
                  <c:v>43798.177083333401</c:v>
                </c:pt>
                <c:pt idx="41605">
                  <c:v>43798.197916666599</c:v>
                </c:pt>
                <c:pt idx="41606">
                  <c:v>43798.21875</c:v>
                </c:pt>
                <c:pt idx="41607">
                  <c:v>43798.239583333401</c:v>
                </c:pt>
                <c:pt idx="41608">
                  <c:v>43798.260416666599</c:v>
                </c:pt>
                <c:pt idx="41609">
                  <c:v>43798.28125</c:v>
                </c:pt>
                <c:pt idx="41610">
                  <c:v>43798.302083333401</c:v>
                </c:pt>
                <c:pt idx="41611">
                  <c:v>43798.322916666599</c:v>
                </c:pt>
                <c:pt idx="41612">
                  <c:v>43798.34375</c:v>
                </c:pt>
                <c:pt idx="41613">
                  <c:v>43798.364583333401</c:v>
                </c:pt>
                <c:pt idx="41614">
                  <c:v>43798.385416666599</c:v>
                </c:pt>
                <c:pt idx="41615">
                  <c:v>43798.40625</c:v>
                </c:pt>
                <c:pt idx="41616">
                  <c:v>43798.427083333401</c:v>
                </c:pt>
                <c:pt idx="41617">
                  <c:v>43798.447916666599</c:v>
                </c:pt>
                <c:pt idx="41618">
                  <c:v>43798.46875</c:v>
                </c:pt>
                <c:pt idx="41619">
                  <c:v>43798.489583333401</c:v>
                </c:pt>
                <c:pt idx="41620">
                  <c:v>43798.510416666599</c:v>
                </c:pt>
                <c:pt idx="41621">
                  <c:v>43798.53125</c:v>
                </c:pt>
                <c:pt idx="41622">
                  <c:v>43798.552083333401</c:v>
                </c:pt>
                <c:pt idx="41623">
                  <c:v>43798.572916666599</c:v>
                </c:pt>
                <c:pt idx="41624">
                  <c:v>43798.59375</c:v>
                </c:pt>
                <c:pt idx="41625">
                  <c:v>43798.614583333401</c:v>
                </c:pt>
                <c:pt idx="41626">
                  <c:v>43798.635416666599</c:v>
                </c:pt>
                <c:pt idx="41627">
                  <c:v>43798.65625</c:v>
                </c:pt>
                <c:pt idx="41628">
                  <c:v>43798.677083333401</c:v>
                </c:pt>
                <c:pt idx="41629">
                  <c:v>43798.697916666599</c:v>
                </c:pt>
                <c:pt idx="41630">
                  <c:v>43798.71875</c:v>
                </c:pt>
                <c:pt idx="41631">
                  <c:v>43798.739583333401</c:v>
                </c:pt>
                <c:pt idx="41632">
                  <c:v>43798.760416666599</c:v>
                </c:pt>
                <c:pt idx="41633">
                  <c:v>43798.78125</c:v>
                </c:pt>
                <c:pt idx="41634">
                  <c:v>43798.802083333401</c:v>
                </c:pt>
                <c:pt idx="41635">
                  <c:v>43798.822916666599</c:v>
                </c:pt>
                <c:pt idx="41636">
                  <c:v>43798.84375</c:v>
                </c:pt>
                <c:pt idx="41637">
                  <c:v>43798.864583333401</c:v>
                </c:pt>
                <c:pt idx="41638">
                  <c:v>43798.885416666599</c:v>
                </c:pt>
                <c:pt idx="41639">
                  <c:v>43798.90625</c:v>
                </c:pt>
                <c:pt idx="41640">
                  <c:v>43798.927083333401</c:v>
                </c:pt>
                <c:pt idx="41641">
                  <c:v>43798.947916666599</c:v>
                </c:pt>
                <c:pt idx="41642">
                  <c:v>43798.96875</c:v>
                </c:pt>
                <c:pt idx="41643">
                  <c:v>43798.989583333401</c:v>
                </c:pt>
                <c:pt idx="41644">
                  <c:v>43799.010416666599</c:v>
                </c:pt>
                <c:pt idx="41645">
                  <c:v>43799.03125</c:v>
                </c:pt>
                <c:pt idx="41646">
                  <c:v>43799.052083333401</c:v>
                </c:pt>
                <c:pt idx="41647">
                  <c:v>43799.072916666599</c:v>
                </c:pt>
                <c:pt idx="41648">
                  <c:v>43799.09375</c:v>
                </c:pt>
                <c:pt idx="41649">
                  <c:v>43799.114583333401</c:v>
                </c:pt>
                <c:pt idx="41650">
                  <c:v>43799.135416666599</c:v>
                </c:pt>
                <c:pt idx="41651">
                  <c:v>43799.15625</c:v>
                </c:pt>
                <c:pt idx="41652">
                  <c:v>43799.177083333401</c:v>
                </c:pt>
                <c:pt idx="41653">
                  <c:v>43799.197916666599</c:v>
                </c:pt>
                <c:pt idx="41654">
                  <c:v>43799.21875</c:v>
                </c:pt>
                <c:pt idx="41655">
                  <c:v>43799.239583333401</c:v>
                </c:pt>
                <c:pt idx="41656">
                  <c:v>43799.260416666599</c:v>
                </c:pt>
                <c:pt idx="41657">
                  <c:v>43799.28125</c:v>
                </c:pt>
                <c:pt idx="41658">
                  <c:v>43799.302083333401</c:v>
                </c:pt>
                <c:pt idx="41659">
                  <c:v>43799.322916666599</c:v>
                </c:pt>
                <c:pt idx="41660">
                  <c:v>43799.34375</c:v>
                </c:pt>
                <c:pt idx="41661">
                  <c:v>43799.364583333401</c:v>
                </c:pt>
                <c:pt idx="41662">
                  <c:v>43799.385416666599</c:v>
                </c:pt>
                <c:pt idx="41663">
                  <c:v>43799.40625</c:v>
                </c:pt>
                <c:pt idx="41664">
                  <c:v>43799.427083333401</c:v>
                </c:pt>
                <c:pt idx="41665">
                  <c:v>43799.447916666599</c:v>
                </c:pt>
                <c:pt idx="41666">
                  <c:v>43799.46875</c:v>
                </c:pt>
                <c:pt idx="41667">
                  <c:v>43799.489583333401</c:v>
                </c:pt>
                <c:pt idx="41668">
                  <c:v>43799.510416666599</c:v>
                </c:pt>
                <c:pt idx="41669">
                  <c:v>43799.53125</c:v>
                </c:pt>
                <c:pt idx="41670">
                  <c:v>43799.552083333401</c:v>
                </c:pt>
                <c:pt idx="41671">
                  <c:v>43799.572916666599</c:v>
                </c:pt>
                <c:pt idx="41672">
                  <c:v>43799.59375</c:v>
                </c:pt>
                <c:pt idx="41673">
                  <c:v>43799.614583333401</c:v>
                </c:pt>
                <c:pt idx="41674">
                  <c:v>43799.635416666599</c:v>
                </c:pt>
                <c:pt idx="41675">
                  <c:v>43799.65625</c:v>
                </c:pt>
                <c:pt idx="41676">
                  <c:v>43799.677083333401</c:v>
                </c:pt>
                <c:pt idx="41677">
                  <c:v>43799.697916666599</c:v>
                </c:pt>
                <c:pt idx="41678">
                  <c:v>43799.71875</c:v>
                </c:pt>
                <c:pt idx="41679">
                  <c:v>43799.739583333401</c:v>
                </c:pt>
                <c:pt idx="41680">
                  <c:v>43799.760416666599</c:v>
                </c:pt>
                <c:pt idx="41681">
                  <c:v>43799.78125</c:v>
                </c:pt>
                <c:pt idx="41682">
                  <c:v>43799.802083333401</c:v>
                </c:pt>
                <c:pt idx="41683">
                  <c:v>43799.822916666599</c:v>
                </c:pt>
                <c:pt idx="41684">
                  <c:v>43799.84375</c:v>
                </c:pt>
                <c:pt idx="41685">
                  <c:v>43799.864583333401</c:v>
                </c:pt>
                <c:pt idx="41686">
                  <c:v>43799.885416666599</c:v>
                </c:pt>
                <c:pt idx="41687">
                  <c:v>43799.90625</c:v>
                </c:pt>
                <c:pt idx="41688">
                  <c:v>43799.927083333401</c:v>
                </c:pt>
                <c:pt idx="41689">
                  <c:v>43799.947916666599</c:v>
                </c:pt>
                <c:pt idx="41690">
                  <c:v>43799.96875</c:v>
                </c:pt>
                <c:pt idx="41691">
                  <c:v>43799.989583333401</c:v>
                </c:pt>
                <c:pt idx="41692">
                  <c:v>43800.010416666599</c:v>
                </c:pt>
                <c:pt idx="41693">
                  <c:v>43800.03125</c:v>
                </c:pt>
                <c:pt idx="41694">
                  <c:v>43800.052083333401</c:v>
                </c:pt>
                <c:pt idx="41695">
                  <c:v>43800.072916666599</c:v>
                </c:pt>
                <c:pt idx="41696">
                  <c:v>43800.09375</c:v>
                </c:pt>
                <c:pt idx="41697">
                  <c:v>43800.114583333401</c:v>
                </c:pt>
                <c:pt idx="41698">
                  <c:v>43800.135416666599</c:v>
                </c:pt>
                <c:pt idx="41699">
                  <c:v>43800.15625</c:v>
                </c:pt>
                <c:pt idx="41700">
                  <c:v>43800.177083333401</c:v>
                </c:pt>
                <c:pt idx="41701">
                  <c:v>43800.197916666599</c:v>
                </c:pt>
                <c:pt idx="41702">
                  <c:v>43800.21875</c:v>
                </c:pt>
                <c:pt idx="41703">
                  <c:v>43800.239583333401</c:v>
                </c:pt>
                <c:pt idx="41704">
                  <c:v>43800.260416666599</c:v>
                </c:pt>
                <c:pt idx="41705">
                  <c:v>43800.28125</c:v>
                </c:pt>
                <c:pt idx="41706">
                  <c:v>43800.302083333401</c:v>
                </c:pt>
                <c:pt idx="41707">
                  <c:v>43800.322916666599</c:v>
                </c:pt>
                <c:pt idx="41708">
                  <c:v>43800.34375</c:v>
                </c:pt>
                <c:pt idx="41709">
                  <c:v>43800.364583333401</c:v>
                </c:pt>
                <c:pt idx="41710">
                  <c:v>43800.385416666599</c:v>
                </c:pt>
                <c:pt idx="41711">
                  <c:v>43800.40625</c:v>
                </c:pt>
                <c:pt idx="41712">
                  <c:v>43800.427083333401</c:v>
                </c:pt>
                <c:pt idx="41713">
                  <c:v>43800.447916666599</c:v>
                </c:pt>
                <c:pt idx="41714">
                  <c:v>43800.46875</c:v>
                </c:pt>
                <c:pt idx="41715">
                  <c:v>43800.489583333401</c:v>
                </c:pt>
                <c:pt idx="41716">
                  <c:v>43800.510416666599</c:v>
                </c:pt>
                <c:pt idx="41717">
                  <c:v>43800.53125</c:v>
                </c:pt>
                <c:pt idx="41718">
                  <c:v>43800.552083333401</c:v>
                </c:pt>
                <c:pt idx="41719">
                  <c:v>43800.572916666599</c:v>
                </c:pt>
                <c:pt idx="41720">
                  <c:v>43800.59375</c:v>
                </c:pt>
                <c:pt idx="41721">
                  <c:v>43800.614583333401</c:v>
                </c:pt>
                <c:pt idx="41722">
                  <c:v>43800.635416666599</c:v>
                </c:pt>
                <c:pt idx="41723">
                  <c:v>43800.65625</c:v>
                </c:pt>
                <c:pt idx="41724">
                  <c:v>43800.677083333401</c:v>
                </c:pt>
                <c:pt idx="41725">
                  <c:v>43800.697916666599</c:v>
                </c:pt>
                <c:pt idx="41726">
                  <c:v>43800.71875</c:v>
                </c:pt>
                <c:pt idx="41727">
                  <c:v>43800.739583333401</c:v>
                </c:pt>
                <c:pt idx="41728">
                  <c:v>43800.760416666599</c:v>
                </c:pt>
                <c:pt idx="41729">
                  <c:v>43800.78125</c:v>
                </c:pt>
                <c:pt idx="41730">
                  <c:v>43800.802083333401</c:v>
                </c:pt>
                <c:pt idx="41731">
                  <c:v>43800.822916666599</c:v>
                </c:pt>
                <c:pt idx="41732">
                  <c:v>43800.84375</c:v>
                </c:pt>
                <c:pt idx="41733">
                  <c:v>43800.864583333401</c:v>
                </c:pt>
                <c:pt idx="41734">
                  <c:v>43800.885416666599</c:v>
                </c:pt>
                <c:pt idx="41735">
                  <c:v>43800.90625</c:v>
                </c:pt>
                <c:pt idx="41736">
                  <c:v>43800.927083333401</c:v>
                </c:pt>
                <c:pt idx="41737">
                  <c:v>43800.947916666599</c:v>
                </c:pt>
                <c:pt idx="41738">
                  <c:v>43800.96875</c:v>
                </c:pt>
                <c:pt idx="41739">
                  <c:v>43800.989583333401</c:v>
                </c:pt>
                <c:pt idx="41740">
                  <c:v>43801.010416666599</c:v>
                </c:pt>
                <c:pt idx="41741">
                  <c:v>43801.03125</c:v>
                </c:pt>
                <c:pt idx="41742">
                  <c:v>43801.052083333401</c:v>
                </c:pt>
                <c:pt idx="41743">
                  <c:v>43801.072916666599</c:v>
                </c:pt>
                <c:pt idx="41744">
                  <c:v>43801.09375</c:v>
                </c:pt>
                <c:pt idx="41745">
                  <c:v>43801.114583333401</c:v>
                </c:pt>
                <c:pt idx="41746">
                  <c:v>43801.135416666599</c:v>
                </c:pt>
                <c:pt idx="41747">
                  <c:v>43801.15625</c:v>
                </c:pt>
                <c:pt idx="41748">
                  <c:v>43801.177083333401</c:v>
                </c:pt>
                <c:pt idx="41749">
                  <c:v>43801.197916666599</c:v>
                </c:pt>
                <c:pt idx="41750">
                  <c:v>43801.21875</c:v>
                </c:pt>
                <c:pt idx="41751">
                  <c:v>43801.239583333401</c:v>
                </c:pt>
                <c:pt idx="41752">
                  <c:v>43801.260416666599</c:v>
                </c:pt>
                <c:pt idx="41753">
                  <c:v>43801.28125</c:v>
                </c:pt>
                <c:pt idx="41754">
                  <c:v>43801.302083333401</c:v>
                </c:pt>
                <c:pt idx="41755">
                  <c:v>43801.322916666599</c:v>
                </c:pt>
                <c:pt idx="41756">
                  <c:v>43801.34375</c:v>
                </c:pt>
                <c:pt idx="41757">
                  <c:v>43801.364583333401</c:v>
                </c:pt>
                <c:pt idx="41758">
                  <c:v>43801.385416666599</c:v>
                </c:pt>
                <c:pt idx="41759">
                  <c:v>43801.40625</c:v>
                </c:pt>
                <c:pt idx="41760">
                  <c:v>43801.427083333401</c:v>
                </c:pt>
                <c:pt idx="41761">
                  <c:v>43801.447916666599</c:v>
                </c:pt>
                <c:pt idx="41762">
                  <c:v>43801.46875</c:v>
                </c:pt>
                <c:pt idx="41763">
                  <c:v>43801.489583333401</c:v>
                </c:pt>
                <c:pt idx="41764">
                  <c:v>43801.510416666599</c:v>
                </c:pt>
                <c:pt idx="41765">
                  <c:v>43801.53125</c:v>
                </c:pt>
                <c:pt idx="41766">
                  <c:v>43801.552083333401</c:v>
                </c:pt>
                <c:pt idx="41767">
                  <c:v>43801.572916666599</c:v>
                </c:pt>
                <c:pt idx="41768">
                  <c:v>43801.59375</c:v>
                </c:pt>
                <c:pt idx="41769">
                  <c:v>43801.614583333401</c:v>
                </c:pt>
                <c:pt idx="41770">
                  <c:v>43801.635416666599</c:v>
                </c:pt>
                <c:pt idx="41771">
                  <c:v>43801.65625</c:v>
                </c:pt>
                <c:pt idx="41772">
                  <c:v>43801.677083333401</c:v>
                </c:pt>
                <c:pt idx="41773">
                  <c:v>43801.697916666599</c:v>
                </c:pt>
                <c:pt idx="41774">
                  <c:v>43801.71875</c:v>
                </c:pt>
                <c:pt idx="41775">
                  <c:v>43801.739583333401</c:v>
                </c:pt>
                <c:pt idx="41776">
                  <c:v>43801.760416666599</c:v>
                </c:pt>
                <c:pt idx="41777">
                  <c:v>43801.78125</c:v>
                </c:pt>
                <c:pt idx="41778">
                  <c:v>43801.802083333401</c:v>
                </c:pt>
                <c:pt idx="41779">
                  <c:v>43801.822916666599</c:v>
                </c:pt>
                <c:pt idx="41780">
                  <c:v>43801.84375</c:v>
                </c:pt>
                <c:pt idx="41781">
                  <c:v>43801.864583333401</c:v>
                </c:pt>
                <c:pt idx="41782">
                  <c:v>43801.885416666599</c:v>
                </c:pt>
                <c:pt idx="41783">
                  <c:v>43801.90625</c:v>
                </c:pt>
                <c:pt idx="41784">
                  <c:v>43801.927083333401</c:v>
                </c:pt>
                <c:pt idx="41785">
                  <c:v>43801.947916666599</c:v>
                </c:pt>
                <c:pt idx="41786">
                  <c:v>43801.96875</c:v>
                </c:pt>
                <c:pt idx="41787">
                  <c:v>43801.989583333401</c:v>
                </c:pt>
                <c:pt idx="41788">
                  <c:v>43802.010416666599</c:v>
                </c:pt>
                <c:pt idx="41789">
                  <c:v>43802.03125</c:v>
                </c:pt>
                <c:pt idx="41790">
                  <c:v>43802.052083333401</c:v>
                </c:pt>
                <c:pt idx="41791">
                  <c:v>43802.072916666599</c:v>
                </c:pt>
                <c:pt idx="41792">
                  <c:v>43802.09375</c:v>
                </c:pt>
                <c:pt idx="41793">
                  <c:v>43802.114583333401</c:v>
                </c:pt>
                <c:pt idx="41794">
                  <c:v>43802.135416666599</c:v>
                </c:pt>
                <c:pt idx="41795">
                  <c:v>43802.15625</c:v>
                </c:pt>
                <c:pt idx="41796">
                  <c:v>43802.177083333401</c:v>
                </c:pt>
                <c:pt idx="41797">
                  <c:v>43802.197916666599</c:v>
                </c:pt>
                <c:pt idx="41798">
                  <c:v>43802.21875</c:v>
                </c:pt>
                <c:pt idx="41799">
                  <c:v>43802.239583333401</c:v>
                </c:pt>
                <c:pt idx="41800">
                  <c:v>43802.260416666599</c:v>
                </c:pt>
                <c:pt idx="41801">
                  <c:v>43802.28125</c:v>
                </c:pt>
                <c:pt idx="41802">
                  <c:v>43802.302083333401</c:v>
                </c:pt>
                <c:pt idx="41803">
                  <c:v>43802.322916666599</c:v>
                </c:pt>
                <c:pt idx="41804">
                  <c:v>43802.34375</c:v>
                </c:pt>
                <c:pt idx="41805">
                  <c:v>43802.364583333401</c:v>
                </c:pt>
                <c:pt idx="41806">
                  <c:v>43802.385416666599</c:v>
                </c:pt>
                <c:pt idx="41807">
                  <c:v>43802.40625</c:v>
                </c:pt>
                <c:pt idx="41808">
                  <c:v>43802.427083333401</c:v>
                </c:pt>
                <c:pt idx="41809">
                  <c:v>43802.447916666599</c:v>
                </c:pt>
                <c:pt idx="41810">
                  <c:v>43802.46875</c:v>
                </c:pt>
                <c:pt idx="41811">
                  <c:v>43802.489583333401</c:v>
                </c:pt>
                <c:pt idx="41812">
                  <c:v>43802.510416666599</c:v>
                </c:pt>
                <c:pt idx="41813">
                  <c:v>43802.53125</c:v>
                </c:pt>
                <c:pt idx="41814">
                  <c:v>43802.552083333401</c:v>
                </c:pt>
                <c:pt idx="41815">
                  <c:v>43802.572916666599</c:v>
                </c:pt>
                <c:pt idx="41816">
                  <c:v>43802.59375</c:v>
                </c:pt>
                <c:pt idx="41817">
                  <c:v>43802.614583333401</c:v>
                </c:pt>
                <c:pt idx="41818">
                  <c:v>43802.635416666599</c:v>
                </c:pt>
                <c:pt idx="41819">
                  <c:v>43802.65625</c:v>
                </c:pt>
                <c:pt idx="41820">
                  <c:v>43802.677083333401</c:v>
                </c:pt>
                <c:pt idx="41821">
                  <c:v>43802.697916666599</c:v>
                </c:pt>
                <c:pt idx="41822">
                  <c:v>43802.71875</c:v>
                </c:pt>
                <c:pt idx="41823">
                  <c:v>43802.739583333401</c:v>
                </c:pt>
                <c:pt idx="41824">
                  <c:v>43802.760416666599</c:v>
                </c:pt>
                <c:pt idx="41825">
                  <c:v>43802.78125</c:v>
                </c:pt>
                <c:pt idx="41826">
                  <c:v>43802.802083333401</c:v>
                </c:pt>
                <c:pt idx="41827">
                  <c:v>43802.822916666599</c:v>
                </c:pt>
                <c:pt idx="41828">
                  <c:v>43802.84375</c:v>
                </c:pt>
                <c:pt idx="41829">
                  <c:v>43802.864583333401</c:v>
                </c:pt>
                <c:pt idx="41830">
                  <c:v>43802.885416666599</c:v>
                </c:pt>
                <c:pt idx="41831">
                  <c:v>43802.90625</c:v>
                </c:pt>
                <c:pt idx="41832">
                  <c:v>43802.927083333401</c:v>
                </c:pt>
                <c:pt idx="41833">
                  <c:v>43802.947916666599</c:v>
                </c:pt>
                <c:pt idx="41834">
                  <c:v>43802.96875</c:v>
                </c:pt>
                <c:pt idx="41835">
                  <c:v>43802.989583333401</c:v>
                </c:pt>
                <c:pt idx="41836">
                  <c:v>43803.010416666599</c:v>
                </c:pt>
                <c:pt idx="41837">
                  <c:v>43803.03125</c:v>
                </c:pt>
                <c:pt idx="41838">
                  <c:v>43803.052083333401</c:v>
                </c:pt>
                <c:pt idx="41839">
                  <c:v>43803.072916666599</c:v>
                </c:pt>
                <c:pt idx="41840">
                  <c:v>43803.09375</c:v>
                </c:pt>
                <c:pt idx="41841">
                  <c:v>43803.114583333401</c:v>
                </c:pt>
                <c:pt idx="41842">
                  <c:v>43803.135416666599</c:v>
                </c:pt>
                <c:pt idx="41843">
                  <c:v>43803.15625</c:v>
                </c:pt>
                <c:pt idx="41844">
                  <c:v>43803.177083333401</c:v>
                </c:pt>
                <c:pt idx="41845">
                  <c:v>43803.197916666599</c:v>
                </c:pt>
                <c:pt idx="41846">
                  <c:v>43803.21875</c:v>
                </c:pt>
                <c:pt idx="41847">
                  <c:v>43803.239583333401</c:v>
                </c:pt>
                <c:pt idx="41848">
                  <c:v>43803.260416666599</c:v>
                </c:pt>
                <c:pt idx="41849">
                  <c:v>43803.28125</c:v>
                </c:pt>
                <c:pt idx="41850">
                  <c:v>43803.302083333401</c:v>
                </c:pt>
                <c:pt idx="41851">
                  <c:v>43803.322916666599</c:v>
                </c:pt>
                <c:pt idx="41852">
                  <c:v>43803.34375</c:v>
                </c:pt>
                <c:pt idx="41853">
                  <c:v>43803.364583333401</c:v>
                </c:pt>
                <c:pt idx="41854">
                  <c:v>43803.385416666599</c:v>
                </c:pt>
                <c:pt idx="41855">
                  <c:v>43803.40625</c:v>
                </c:pt>
                <c:pt idx="41856">
                  <c:v>43803.427083333401</c:v>
                </c:pt>
                <c:pt idx="41857">
                  <c:v>43803.447916666599</c:v>
                </c:pt>
                <c:pt idx="41858">
                  <c:v>43803.46875</c:v>
                </c:pt>
                <c:pt idx="41859">
                  <c:v>43803.489583333401</c:v>
                </c:pt>
                <c:pt idx="41860">
                  <c:v>43803.510416666599</c:v>
                </c:pt>
                <c:pt idx="41861">
                  <c:v>43803.53125</c:v>
                </c:pt>
                <c:pt idx="41862">
                  <c:v>43803.552083333401</c:v>
                </c:pt>
                <c:pt idx="41863">
                  <c:v>43803.572916666599</c:v>
                </c:pt>
                <c:pt idx="41864">
                  <c:v>43803.59375</c:v>
                </c:pt>
                <c:pt idx="41865">
                  <c:v>43803.614583333401</c:v>
                </c:pt>
                <c:pt idx="41866">
                  <c:v>43803.635416666599</c:v>
                </c:pt>
                <c:pt idx="41867">
                  <c:v>43803.65625</c:v>
                </c:pt>
                <c:pt idx="41868">
                  <c:v>43803.677083333401</c:v>
                </c:pt>
                <c:pt idx="41869">
                  <c:v>43803.697916666599</c:v>
                </c:pt>
                <c:pt idx="41870">
                  <c:v>43803.71875</c:v>
                </c:pt>
                <c:pt idx="41871">
                  <c:v>43803.739583333401</c:v>
                </c:pt>
                <c:pt idx="41872">
                  <c:v>43803.760416666599</c:v>
                </c:pt>
                <c:pt idx="41873">
                  <c:v>43803.78125</c:v>
                </c:pt>
                <c:pt idx="41874">
                  <c:v>43803.802083333401</c:v>
                </c:pt>
                <c:pt idx="41875">
                  <c:v>43803.822916666599</c:v>
                </c:pt>
                <c:pt idx="41876">
                  <c:v>43803.84375</c:v>
                </c:pt>
                <c:pt idx="41877">
                  <c:v>43803.864583333401</c:v>
                </c:pt>
                <c:pt idx="41878">
                  <c:v>43803.885416666599</c:v>
                </c:pt>
                <c:pt idx="41879">
                  <c:v>43803.90625</c:v>
                </c:pt>
                <c:pt idx="41880">
                  <c:v>43803.927083333401</c:v>
                </c:pt>
                <c:pt idx="41881">
                  <c:v>43803.947916666599</c:v>
                </c:pt>
                <c:pt idx="41882">
                  <c:v>43803.96875</c:v>
                </c:pt>
                <c:pt idx="41883">
                  <c:v>43803.989583333401</c:v>
                </c:pt>
                <c:pt idx="41884">
                  <c:v>43804.010416666599</c:v>
                </c:pt>
                <c:pt idx="41885">
                  <c:v>43804.03125</c:v>
                </c:pt>
                <c:pt idx="41886">
                  <c:v>43804.052083333401</c:v>
                </c:pt>
                <c:pt idx="41887">
                  <c:v>43804.072916666599</c:v>
                </c:pt>
                <c:pt idx="41888">
                  <c:v>43804.09375</c:v>
                </c:pt>
                <c:pt idx="41889">
                  <c:v>43804.114583333401</c:v>
                </c:pt>
                <c:pt idx="41890">
                  <c:v>43804.135416666599</c:v>
                </c:pt>
                <c:pt idx="41891">
                  <c:v>43804.15625</c:v>
                </c:pt>
                <c:pt idx="41892">
                  <c:v>43804.177083333401</c:v>
                </c:pt>
                <c:pt idx="41893">
                  <c:v>43804.197916666599</c:v>
                </c:pt>
                <c:pt idx="41894">
                  <c:v>43804.21875</c:v>
                </c:pt>
                <c:pt idx="41895">
                  <c:v>43804.239583333401</c:v>
                </c:pt>
                <c:pt idx="41896">
                  <c:v>43804.260416666599</c:v>
                </c:pt>
                <c:pt idx="41897">
                  <c:v>43804.28125</c:v>
                </c:pt>
                <c:pt idx="41898">
                  <c:v>43804.302083333401</c:v>
                </c:pt>
                <c:pt idx="41899">
                  <c:v>43804.322916666599</c:v>
                </c:pt>
                <c:pt idx="41900">
                  <c:v>43804.34375</c:v>
                </c:pt>
                <c:pt idx="41901">
                  <c:v>43804.364583333401</c:v>
                </c:pt>
                <c:pt idx="41902">
                  <c:v>43804.385416666599</c:v>
                </c:pt>
                <c:pt idx="41903">
                  <c:v>43804.40625</c:v>
                </c:pt>
                <c:pt idx="41904">
                  <c:v>43804.427083333401</c:v>
                </c:pt>
                <c:pt idx="41905">
                  <c:v>43804.447916666599</c:v>
                </c:pt>
                <c:pt idx="41906">
                  <c:v>43804.46875</c:v>
                </c:pt>
                <c:pt idx="41907">
                  <c:v>43804.489583333401</c:v>
                </c:pt>
                <c:pt idx="41908">
                  <c:v>43804.510416666599</c:v>
                </c:pt>
                <c:pt idx="41909">
                  <c:v>43804.53125</c:v>
                </c:pt>
                <c:pt idx="41910">
                  <c:v>43804.552083333401</c:v>
                </c:pt>
                <c:pt idx="41911">
                  <c:v>43804.572916666599</c:v>
                </c:pt>
                <c:pt idx="41912">
                  <c:v>43804.59375</c:v>
                </c:pt>
                <c:pt idx="41913">
                  <c:v>43804.614583333401</c:v>
                </c:pt>
                <c:pt idx="41914">
                  <c:v>43804.635416666599</c:v>
                </c:pt>
                <c:pt idx="41915">
                  <c:v>43804.65625</c:v>
                </c:pt>
                <c:pt idx="41916">
                  <c:v>43804.677083333401</c:v>
                </c:pt>
                <c:pt idx="41917">
                  <c:v>43804.697916666599</c:v>
                </c:pt>
                <c:pt idx="41918">
                  <c:v>43804.71875</c:v>
                </c:pt>
                <c:pt idx="41919">
                  <c:v>43804.739583333401</c:v>
                </c:pt>
                <c:pt idx="41920">
                  <c:v>43804.760416666599</c:v>
                </c:pt>
                <c:pt idx="41921">
                  <c:v>43804.78125</c:v>
                </c:pt>
                <c:pt idx="41922">
                  <c:v>43804.802083333401</c:v>
                </c:pt>
                <c:pt idx="41923">
                  <c:v>43804.822916666599</c:v>
                </c:pt>
                <c:pt idx="41924">
                  <c:v>43804.84375</c:v>
                </c:pt>
                <c:pt idx="41925">
                  <c:v>43804.864583333401</c:v>
                </c:pt>
                <c:pt idx="41926">
                  <c:v>43804.885416666599</c:v>
                </c:pt>
                <c:pt idx="41927">
                  <c:v>43804.90625</c:v>
                </c:pt>
                <c:pt idx="41928">
                  <c:v>43804.927083333401</c:v>
                </c:pt>
                <c:pt idx="41929">
                  <c:v>43804.947916666599</c:v>
                </c:pt>
                <c:pt idx="41930">
                  <c:v>43804.96875</c:v>
                </c:pt>
                <c:pt idx="41931">
                  <c:v>43804.989583333401</c:v>
                </c:pt>
                <c:pt idx="41932">
                  <c:v>43805.010416666599</c:v>
                </c:pt>
                <c:pt idx="41933">
                  <c:v>43805.03125</c:v>
                </c:pt>
                <c:pt idx="41934">
                  <c:v>43805.052083333401</c:v>
                </c:pt>
                <c:pt idx="41935">
                  <c:v>43805.072916666599</c:v>
                </c:pt>
                <c:pt idx="41936">
                  <c:v>43805.09375</c:v>
                </c:pt>
                <c:pt idx="41937">
                  <c:v>43805.114583333401</c:v>
                </c:pt>
                <c:pt idx="41938">
                  <c:v>43805.135416666599</c:v>
                </c:pt>
                <c:pt idx="41939">
                  <c:v>43805.15625</c:v>
                </c:pt>
                <c:pt idx="41940">
                  <c:v>43805.177083333401</c:v>
                </c:pt>
                <c:pt idx="41941">
                  <c:v>43805.197916666599</c:v>
                </c:pt>
                <c:pt idx="41942">
                  <c:v>43805.21875</c:v>
                </c:pt>
                <c:pt idx="41943">
                  <c:v>43805.239583333401</c:v>
                </c:pt>
                <c:pt idx="41944">
                  <c:v>43805.260416666599</c:v>
                </c:pt>
                <c:pt idx="41945">
                  <c:v>43805.28125</c:v>
                </c:pt>
                <c:pt idx="41946">
                  <c:v>43805.302083333401</c:v>
                </c:pt>
                <c:pt idx="41947">
                  <c:v>43805.322916666599</c:v>
                </c:pt>
                <c:pt idx="41948">
                  <c:v>43805.34375</c:v>
                </c:pt>
                <c:pt idx="41949">
                  <c:v>43805.364583333401</c:v>
                </c:pt>
                <c:pt idx="41950">
                  <c:v>43805.385416666599</c:v>
                </c:pt>
                <c:pt idx="41951">
                  <c:v>43805.40625</c:v>
                </c:pt>
                <c:pt idx="41952">
                  <c:v>43805.427083333401</c:v>
                </c:pt>
                <c:pt idx="41953">
                  <c:v>43805.447916666599</c:v>
                </c:pt>
                <c:pt idx="41954">
                  <c:v>43805.46875</c:v>
                </c:pt>
                <c:pt idx="41955">
                  <c:v>43805.489583333401</c:v>
                </c:pt>
                <c:pt idx="41956">
                  <c:v>43805.510416666599</c:v>
                </c:pt>
                <c:pt idx="41957">
                  <c:v>43805.53125</c:v>
                </c:pt>
                <c:pt idx="41958">
                  <c:v>43805.552083333401</c:v>
                </c:pt>
                <c:pt idx="41959">
                  <c:v>43805.572916666599</c:v>
                </c:pt>
                <c:pt idx="41960">
                  <c:v>43805.59375</c:v>
                </c:pt>
                <c:pt idx="41961">
                  <c:v>43805.614583333401</c:v>
                </c:pt>
                <c:pt idx="41962">
                  <c:v>43805.635416666599</c:v>
                </c:pt>
                <c:pt idx="41963">
                  <c:v>43805.65625</c:v>
                </c:pt>
                <c:pt idx="41964">
                  <c:v>43805.677083333401</c:v>
                </c:pt>
                <c:pt idx="41965">
                  <c:v>43805.697916666599</c:v>
                </c:pt>
                <c:pt idx="41966">
                  <c:v>43805.71875</c:v>
                </c:pt>
                <c:pt idx="41967">
                  <c:v>43805.739583333401</c:v>
                </c:pt>
                <c:pt idx="41968">
                  <c:v>43805.760416666599</c:v>
                </c:pt>
                <c:pt idx="41969">
                  <c:v>43805.78125</c:v>
                </c:pt>
                <c:pt idx="41970">
                  <c:v>43805.802083333401</c:v>
                </c:pt>
                <c:pt idx="41971">
                  <c:v>43805.822916666599</c:v>
                </c:pt>
                <c:pt idx="41972">
                  <c:v>43805.84375</c:v>
                </c:pt>
                <c:pt idx="41973">
                  <c:v>43805.864583333401</c:v>
                </c:pt>
                <c:pt idx="41974">
                  <c:v>43805.885416666599</c:v>
                </c:pt>
                <c:pt idx="41975">
                  <c:v>43805.90625</c:v>
                </c:pt>
                <c:pt idx="41976">
                  <c:v>43805.927083333401</c:v>
                </c:pt>
                <c:pt idx="41977">
                  <c:v>43805.947916666599</c:v>
                </c:pt>
                <c:pt idx="41978">
                  <c:v>43805.96875</c:v>
                </c:pt>
                <c:pt idx="41979">
                  <c:v>43805.989583333401</c:v>
                </c:pt>
                <c:pt idx="41980">
                  <c:v>43806.010416666599</c:v>
                </c:pt>
                <c:pt idx="41981">
                  <c:v>43806.03125</c:v>
                </c:pt>
                <c:pt idx="41982">
                  <c:v>43806.052083333401</c:v>
                </c:pt>
                <c:pt idx="41983">
                  <c:v>43806.072916666599</c:v>
                </c:pt>
                <c:pt idx="41984">
                  <c:v>43806.09375</c:v>
                </c:pt>
                <c:pt idx="41985">
                  <c:v>43806.114583333401</c:v>
                </c:pt>
                <c:pt idx="41986">
                  <c:v>43806.135416666599</c:v>
                </c:pt>
                <c:pt idx="41987">
                  <c:v>43806.15625</c:v>
                </c:pt>
                <c:pt idx="41988">
                  <c:v>43806.177083333401</c:v>
                </c:pt>
                <c:pt idx="41989">
                  <c:v>43806.197916666599</c:v>
                </c:pt>
                <c:pt idx="41990">
                  <c:v>43806.21875</c:v>
                </c:pt>
                <c:pt idx="41991">
                  <c:v>43806.239583333401</c:v>
                </c:pt>
                <c:pt idx="41992">
                  <c:v>43806.260416666599</c:v>
                </c:pt>
                <c:pt idx="41993">
                  <c:v>43806.28125</c:v>
                </c:pt>
                <c:pt idx="41994">
                  <c:v>43806.302083333401</c:v>
                </c:pt>
                <c:pt idx="41995">
                  <c:v>43806.322916666599</c:v>
                </c:pt>
                <c:pt idx="41996">
                  <c:v>43806.34375</c:v>
                </c:pt>
                <c:pt idx="41997">
                  <c:v>43806.364583333401</c:v>
                </c:pt>
                <c:pt idx="41998">
                  <c:v>43806.385416666599</c:v>
                </c:pt>
                <c:pt idx="41999">
                  <c:v>43806.40625</c:v>
                </c:pt>
                <c:pt idx="42000">
                  <c:v>43806.427083333401</c:v>
                </c:pt>
                <c:pt idx="42001">
                  <c:v>43806.447916666599</c:v>
                </c:pt>
                <c:pt idx="42002">
                  <c:v>43806.46875</c:v>
                </c:pt>
                <c:pt idx="42003">
                  <c:v>43806.489583333401</c:v>
                </c:pt>
                <c:pt idx="42004">
                  <c:v>43806.510416666599</c:v>
                </c:pt>
                <c:pt idx="42005">
                  <c:v>43806.53125</c:v>
                </c:pt>
                <c:pt idx="42006">
                  <c:v>43806.552083333401</c:v>
                </c:pt>
                <c:pt idx="42007">
                  <c:v>43806.572916666599</c:v>
                </c:pt>
                <c:pt idx="42008">
                  <c:v>43806.59375</c:v>
                </c:pt>
                <c:pt idx="42009">
                  <c:v>43806.614583333401</c:v>
                </c:pt>
                <c:pt idx="42010">
                  <c:v>43806.635416666599</c:v>
                </c:pt>
                <c:pt idx="42011">
                  <c:v>43806.65625</c:v>
                </c:pt>
                <c:pt idx="42012">
                  <c:v>43806.677083333401</c:v>
                </c:pt>
                <c:pt idx="42013">
                  <c:v>43806.697916666599</c:v>
                </c:pt>
                <c:pt idx="42014">
                  <c:v>43806.71875</c:v>
                </c:pt>
                <c:pt idx="42015">
                  <c:v>43806.739583333401</c:v>
                </c:pt>
                <c:pt idx="42016">
                  <c:v>43806.760416666599</c:v>
                </c:pt>
                <c:pt idx="42017">
                  <c:v>43806.78125</c:v>
                </c:pt>
                <c:pt idx="42018">
                  <c:v>43806.802083333401</c:v>
                </c:pt>
                <c:pt idx="42019">
                  <c:v>43806.822916666599</c:v>
                </c:pt>
                <c:pt idx="42020">
                  <c:v>43806.84375</c:v>
                </c:pt>
                <c:pt idx="42021">
                  <c:v>43806.864583333401</c:v>
                </c:pt>
                <c:pt idx="42022">
                  <c:v>43806.885416666599</c:v>
                </c:pt>
                <c:pt idx="42023">
                  <c:v>43806.90625</c:v>
                </c:pt>
                <c:pt idx="42024">
                  <c:v>43806.927083333401</c:v>
                </c:pt>
                <c:pt idx="42025">
                  <c:v>43806.947916666599</c:v>
                </c:pt>
                <c:pt idx="42026">
                  <c:v>43806.96875</c:v>
                </c:pt>
                <c:pt idx="42027">
                  <c:v>43806.989583333401</c:v>
                </c:pt>
                <c:pt idx="42028">
                  <c:v>43807.010416666599</c:v>
                </c:pt>
                <c:pt idx="42029">
                  <c:v>43807.03125</c:v>
                </c:pt>
                <c:pt idx="42030">
                  <c:v>43807.052083333401</c:v>
                </c:pt>
                <c:pt idx="42031">
                  <c:v>43807.072916666599</c:v>
                </c:pt>
                <c:pt idx="42032">
                  <c:v>43807.09375</c:v>
                </c:pt>
                <c:pt idx="42033">
                  <c:v>43807.114583333401</c:v>
                </c:pt>
                <c:pt idx="42034">
                  <c:v>43807.135416666599</c:v>
                </c:pt>
                <c:pt idx="42035">
                  <c:v>43807.15625</c:v>
                </c:pt>
                <c:pt idx="42036">
                  <c:v>43807.177083333401</c:v>
                </c:pt>
                <c:pt idx="42037">
                  <c:v>43807.197916666599</c:v>
                </c:pt>
                <c:pt idx="42038">
                  <c:v>43807.21875</c:v>
                </c:pt>
                <c:pt idx="42039">
                  <c:v>43807.239583333401</c:v>
                </c:pt>
                <c:pt idx="42040">
                  <c:v>43807.260416666599</c:v>
                </c:pt>
                <c:pt idx="42041">
                  <c:v>43807.28125</c:v>
                </c:pt>
                <c:pt idx="42042">
                  <c:v>43807.302083333401</c:v>
                </c:pt>
                <c:pt idx="42043">
                  <c:v>43807.322916666599</c:v>
                </c:pt>
                <c:pt idx="42044">
                  <c:v>43807.34375</c:v>
                </c:pt>
                <c:pt idx="42045">
                  <c:v>43807.364583333401</c:v>
                </c:pt>
                <c:pt idx="42046">
                  <c:v>43807.385416666599</c:v>
                </c:pt>
                <c:pt idx="42047">
                  <c:v>43807.40625</c:v>
                </c:pt>
                <c:pt idx="42048">
                  <c:v>43807.427083333401</c:v>
                </c:pt>
                <c:pt idx="42049">
                  <c:v>43807.447916666599</c:v>
                </c:pt>
                <c:pt idx="42050">
                  <c:v>43807.46875</c:v>
                </c:pt>
                <c:pt idx="42051">
                  <c:v>43807.489583333401</c:v>
                </c:pt>
                <c:pt idx="42052">
                  <c:v>43807.510416666599</c:v>
                </c:pt>
                <c:pt idx="42053">
                  <c:v>43807.53125</c:v>
                </c:pt>
                <c:pt idx="42054">
                  <c:v>43807.552083333401</c:v>
                </c:pt>
                <c:pt idx="42055">
                  <c:v>43807.572916666599</c:v>
                </c:pt>
                <c:pt idx="42056">
                  <c:v>43807.59375</c:v>
                </c:pt>
                <c:pt idx="42057">
                  <c:v>43807.614583333401</c:v>
                </c:pt>
                <c:pt idx="42058">
                  <c:v>43807.635416666599</c:v>
                </c:pt>
                <c:pt idx="42059">
                  <c:v>43807.65625</c:v>
                </c:pt>
                <c:pt idx="42060">
                  <c:v>43807.677083333401</c:v>
                </c:pt>
                <c:pt idx="42061">
                  <c:v>43807.697916666599</c:v>
                </c:pt>
                <c:pt idx="42062">
                  <c:v>43807.71875</c:v>
                </c:pt>
                <c:pt idx="42063">
                  <c:v>43807.739583333401</c:v>
                </c:pt>
                <c:pt idx="42064">
                  <c:v>43807.760416666599</c:v>
                </c:pt>
                <c:pt idx="42065">
                  <c:v>43807.78125</c:v>
                </c:pt>
                <c:pt idx="42066">
                  <c:v>43807.802083333401</c:v>
                </c:pt>
                <c:pt idx="42067">
                  <c:v>43807.822916666599</c:v>
                </c:pt>
                <c:pt idx="42068">
                  <c:v>43807.84375</c:v>
                </c:pt>
                <c:pt idx="42069">
                  <c:v>43807.864583333401</c:v>
                </c:pt>
                <c:pt idx="42070">
                  <c:v>43807.885416666599</c:v>
                </c:pt>
                <c:pt idx="42071">
                  <c:v>43807.90625</c:v>
                </c:pt>
                <c:pt idx="42072">
                  <c:v>43807.927083333401</c:v>
                </c:pt>
                <c:pt idx="42073">
                  <c:v>43807.947916666599</c:v>
                </c:pt>
                <c:pt idx="42074">
                  <c:v>43807.96875</c:v>
                </c:pt>
                <c:pt idx="42075">
                  <c:v>43807.989583333401</c:v>
                </c:pt>
                <c:pt idx="42076">
                  <c:v>43808.010416666599</c:v>
                </c:pt>
                <c:pt idx="42077">
                  <c:v>43808.03125</c:v>
                </c:pt>
                <c:pt idx="42078">
                  <c:v>43808.052083333401</c:v>
                </c:pt>
                <c:pt idx="42079">
                  <c:v>43808.072916666599</c:v>
                </c:pt>
                <c:pt idx="42080">
                  <c:v>43808.09375</c:v>
                </c:pt>
                <c:pt idx="42081">
                  <c:v>43808.114583333401</c:v>
                </c:pt>
                <c:pt idx="42082">
                  <c:v>43808.135416666599</c:v>
                </c:pt>
                <c:pt idx="42083">
                  <c:v>43808.15625</c:v>
                </c:pt>
                <c:pt idx="42084">
                  <c:v>43808.177083333401</c:v>
                </c:pt>
                <c:pt idx="42085">
                  <c:v>43808.197916666599</c:v>
                </c:pt>
                <c:pt idx="42086">
                  <c:v>43808.21875</c:v>
                </c:pt>
                <c:pt idx="42087">
                  <c:v>43808.239583333401</c:v>
                </c:pt>
                <c:pt idx="42088">
                  <c:v>43808.260416666599</c:v>
                </c:pt>
                <c:pt idx="42089">
                  <c:v>43808.28125</c:v>
                </c:pt>
                <c:pt idx="42090">
                  <c:v>43808.302083333401</c:v>
                </c:pt>
                <c:pt idx="42091">
                  <c:v>43808.322916666599</c:v>
                </c:pt>
                <c:pt idx="42092">
                  <c:v>43808.34375</c:v>
                </c:pt>
                <c:pt idx="42093">
                  <c:v>43808.364583333401</c:v>
                </c:pt>
                <c:pt idx="42094">
                  <c:v>43808.385416666599</c:v>
                </c:pt>
                <c:pt idx="42095">
                  <c:v>43808.40625</c:v>
                </c:pt>
                <c:pt idx="42096">
                  <c:v>43808.427083333401</c:v>
                </c:pt>
                <c:pt idx="42097">
                  <c:v>43808.447916666599</c:v>
                </c:pt>
                <c:pt idx="42098">
                  <c:v>43808.46875</c:v>
                </c:pt>
                <c:pt idx="42099">
                  <c:v>43808.489583333401</c:v>
                </c:pt>
                <c:pt idx="42100">
                  <c:v>43808.510416666599</c:v>
                </c:pt>
                <c:pt idx="42101">
                  <c:v>43808.53125</c:v>
                </c:pt>
                <c:pt idx="42102">
                  <c:v>43808.552083333401</c:v>
                </c:pt>
                <c:pt idx="42103">
                  <c:v>43808.572916666599</c:v>
                </c:pt>
                <c:pt idx="42104">
                  <c:v>43808.59375</c:v>
                </c:pt>
                <c:pt idx="42105">
                  <c:v>43808.614583333401</c:v>
                </c:pt>
                <c:pt idx="42106">
                  <c:v>43808.635416666599</c:v>
                </c:pt>
                <c:pt idx="42107">
                  <c:v>43808.65625</c:v>
                </c:pt>
                <c:pt idx="42108">
                  <c:v>43808.677083333401</c:v>
                </c:pt>
                <c:pt idx="42109">
                  <c:v>43808.697916666599</c:v>
                </c:pt>
                <c:pt idx="42110">
                  <c:v>43808.71875</c:v>
                </c:pt>
                <c:pt idx="42111">
                  <c:v>43808.739583333401</c:v>
                </c:pt>
                <c:pt idx="42112">
                  <c:v>43808.760416666599</c:v>
                </c:pt>
                <c:pt idx="42113">
                  <c:v>43808.78125</c:v>
                </c:pt>
                <c:pt idx="42114">
                  <c:v>43808.802083333401</c:v>
                </c:pt>
                <c:pt idx="42115">
                  <c:v>43808.822916666599</c:v>
                </c:pt>
                <c:pt idx="42116">
                  <c:v>43808.84375</c:v>
                </c:pt>
                <c:pt idx="42117">
                  <c:v>43808.864583333401</c:v>
                </c:pt>
                <c:pt idx="42118">
                  <c:v>43808.885416666599</c:v>
                </c:pt>
                <c:pt idx="42119">
                  <c:v>43808.90625</c:v>
                </c:pt>
                <c:pt idx="42120">
                  <c:v>43808.927083333401</c:v>
                </c:pt>
                <c:pt idx="42121">
                  <c:v>43808.947916666599</c:v>
                </c:pt>
                <c:pt idx="42122">
                  <c:v>43808.96875</c:v>
                </c:pt>
                <c:pt idx="42123">
                  <c:v>43808.989583333401</c:v>
                </c:pt>
                <c:pt idx="42124">
                  <c:v>43809.010416666599</c:v>
                </c:pt>
                <c:pt idx="42125">
                  <c:v>43809.03125</c:v>
                </c:pt>
                <c:pt idx="42126">
                  <c:v>43809.052083333401</c:v>
                </c:pt>
                <c:pt idx="42127">
                  <c:v>43809.072916666599</c:v>
                </c:pt>
                <c:pt idx="42128">
                  <c:v>43809.09375</c:v>
                </c:pt>
                <c:pt idx="42129">
                  <c:v>43809.114583333401</c:v>
                </c:pt>
                <c:pt idx="42130">
                  <c:v>43809.135416666599</c:v>
                </c:pt>
                <c:pt idx="42131">
                  <c:v>43809.15625</c:v>
                </c:pt>
                <c:pt idx="42132">
                  <c:v>43809.177083333401</c:v>
                </c:pt>
                <c:pt idx="42133">
                  <c:v>43809.197916666599</c:v>
                </c:pt>
                <c:pt idx="42134">
                  <c:v>43809.21875</c:v>
                </c:pt>
                <c:pt idx="42135">
                  <c:v>43809.239583333401</c:v>
                </c:pt>
                <c:pt idx="42136">
                  <c:v>43809.260416666599</c:v>
                </c:pt>
                <c:pt idx="42137">
                  <c:v>43809.28125</c:v>
                </c:pt>
                <c:pt idx="42138">
                  <c:v>43809.302083333401</c:v>
                </c:pt>
                <c:pt idx="42139">
                  <c:v>43809.322916666599</c:v>
                </c:pt>
                <c:pt idx="42140">
                  <c:v>43809.34375</c:v>
                </c:pt>
                <c:pt idx="42141">
                  <c:v>43809.364583333401</c:v>
                </c:pt>
                <c:pt idx="42142">
                  <c:v>43809.385416666599</c:v>
                </c:pt>
                <c:pt idx="42143">
                  <c:v>43809.40625</c:v>
                </c:pt>
                <c:pt idx="42144">
                  <c:v>43809.427083333401</c:v>
                </c:pt>
                <c:pt idx="42145">
                  <c:v>43809.447916666599</c:v>
                </c:pt>
                <c:pt idx="42146">
                  <c:v>43809.46875</c:v>
                </c:pt>
                <c:pt idx="42147">
                  <c:v>43809.489583333401</c:v>
                </c:pt>
                <c:pt idx="42148">
                  <c:v>43809.510416666599</c:v>
                </c:pt>
                <c:pt idx="42149">
                  <c:v>43809.53125</c:v>
                </c:pt>
                <c:pt idx="42150">
                  <c:v>43809.552083333401</c:v>
                </c:pt>
                <c:pt idx="42151">
                  <c:v>43809.572916666599</c:v>
                </c:pt>
                <c:pt idx="42152">
                  <c:v>43809.59375</c:v>
                </c:pt>
                <c:pt idx="42153">
                  <c:v>43809.614583333401</c:v>
                </c:pt>
                <c:pt idx="42154">
                  <c:v>43809.635416666599</c:v>
                </c:pt>
                <c:pt idx="42155">
                  <c:v>43809.65625</c:v>
                </c:pt>
                <c:pt idx="42156">
                  <c:v>43809.677083333401</c:v>
                </c:pt>
                <c:pt idx="42157">
                  <c:v>43809.697916666599</c:v>
                </c:pt>
                <c:pt idx="42158">
                  <c:v>43809.71875</c:v>
                </c:pt>
                <c:pt idx="42159">
                  <c:v>43809.739583333401</c:v>
                </c:pt>
                <c:pt idx="42160">
                  <c:v>43809.760416666599</c:v>
                </c:pt>
                <c:pt idx="42161">
                  <c:v>43809.78125</c:v>
                </c:pt>
                <c:pt idx="42162">
                  <c:v>43809.802083333401</c:v>
                </c:pt>
                <c:pt idx="42163">
                  <c:v>43809.822916666599</c:v>
                </c:pt>
                <c:pt idx="42164">
                  <c:v>43809.84375</c:v>
                </c:pt>
                <c:pt idx="42165">
                  <c:v>43809.864583333401</c:v>
                </c:pt>
                <c:pt idx="42166">
                  <c:v>43809.885416666599</c:v>
                </c:pt>
                <c:pt idx="42167">
                  <c:v>43809.90625</c:v>
                </c:pt>
                <c:pt idx="42168">
                  <c:v>43809.927083333401</c:v>
                </c:pt>
                <c:pt idx="42169">
                  <c:v>43809.947916666599</c:v>
                </c:pt>
                <c:pt idx="42170">
                  <c:v>43809.96875</c:v>
                </c:pt>
                <c:pt idx="42171">
                  <c:v>43809.989583333401</c:v>
                </c:pt>
                <c:pt idx="42172">
                  <c:v>43810.010416666599</c:v>
                </c:pt>
                <c:pt idx="42173">
                  <c:v>43810.03125</c:v>
                </c:pt>
                <c:pt idx="42174">
                  <c:v>43810.052083333401</c:v>
                </c:pt>
                <c:pt idx="42175">
                  <c:v>43810.072916666599</c:v>
                </c:pt>
                <c:pt idx="42176">
                  <c:v>43810.09375</c:v>
                </c:pt>
                <c:pt idx="42177">
                  <c:v>43810.114583333401</c:v>
                </c:pt>
                <c:pt idx="42178">
                  <c:v>43810.135416666599</c:v>
                </c:pt>
                <c:pt idx="42179">
                  <c:v>43810.15625</c:v>
                </c:pt>
                <c:pt idx="42180">
                  <c:v>43810.177083333401</c:v>
                </c:pt>
                <c:pt idx="42181">
                  <c:v>43810.197916666599</c:v>
                </c:pt>
                <c:pt idx="42182">
                  <c:v>43810.21875</c:v>
                </c:pt>
                <c:pt idx="42183">
                  <c:v>43810.239583333401</c:v>
                </c:pt>
                <c:pt idx="42184">
                  <c:v>43810.260416666599</c:v>
                </c:pt>
                <c:pt idx="42185">
                  <c:v>43810.28125</c:v>
                </c:pt>
                <c:pt idx="42186">
                  <c:v>43810.302083333401</c:v>
                </c:pt>
                <c:pt idx="42187">
                  <c:v>43810.322916666599</c:v>
                </c:pt>
                <c:pt idx="42188">
                  <c:v>43810.34375</c:v>
                </c:pt>
                <c:pt idx="42189">
                  <c:v>43810.364583333401</c:v>
                </c:pt>
                <c:pt idx="42190">
                  <c:v>43810.385416666599</c:v>
                </c:pt>
                <c:pt idx="42191">
                  <c:v>43810.40625</c:v>
                </c:pt>
                <c:pt idx="42192">
                  <c:v>43810.427083333401</c:v>
                </c:pt>
                <c:pt idx="42193">
                  <c:v>43810.447916666599</c:v>
                </c:pt>
                <c:pt idx="42194">
                  <c:v>43810.46875</c:v>
                </c:pt>
                <c:pt idx="42195">
                  <c:v>43810.489583333401</c:v>
                </c:pt>
                <c:pt idx="42196">
                  <c:v>43810.510416666599</c:v>
                </c:pt>
                <c:pt idx="42197">
                  <c:v>43810.53125</c:v>
                </c:pt>
                <c:pt idx="42198">
                  <c:v>43810.552083333401</c:v>
                </c:pt>
                <c:pt idx="42199">
                  <c:v>43810.572916666599</c:v>
                </c:pt>
                <c:pt idx="42200">
                  <c:v>43810.59375</c:v>
                </c:pt>
                <c:pt idx="42201">
                  <c:v>43810.614583333401</c:v>
                </c:pt>
                <c:pt idx="42202">
                  <c:v>43810.635416666599</c:v>
                </c:pt>
                <c:pt idx="42203">
                  <c:v>43810.65625</c:v>
                </c:pt>
                <c:pt idx="42204">
                  <c:v>43810.677083333401</c:v>
                </c:pt>
                <c:pt idx="42205">
                  <c:v>43810.697916666599</c:v>
                </c:pt>
                <c:pt idx="42206">
                  <c:v>43810.71875</c:v>
                </c:pt>
                <c:pt idx="42207">
                  <c:v>43810.739583333401</c:v>
                </c:pt>
                <c:pt idx="42208">
                  <c:v>43810.760416666599</c:v>
                </c:pt>
                <c:pt idx="42209">
                  <c:v>43810.78125</c:v>
                </c:pt>
                <c:pt idx="42210">
                  <c:v>43810.802083333401</c:v>
                </c:pt>
                <c:pt idx="42211">
                  <c:v>43810.822916666599</c:v>
                </c:pt>
                <c:pt idx="42212">
                  <c:v>43810.84375</c:v>
                </c:pt>
                <c:pt idx="42213">
                  <c:v>43810.864583333401</c:v>
                </c:pt>
                <c:pt idx="42214">
                  <c:v>43810.885416666599</c:v>
                </c:pt>
                <c:pt idx="42215">
                  <c:v>43810.90625</c:v>
                </c:pt>
                <c:pt idx="42216">
                  <c:v>43810.927083333401</c:v>
                </c:pt>
                <c:pt idx="42217">
                  <c:v>43810.947916666599</c:v>
                </c:pt>
                <c:pt idx="42218">
                  <c:v>43810.96875</c:v>
                </c:pt>
                <c:pt idx="42219">
                  <c:v>43810.989583333401</c:v>
                </c:pt>
                <c:pt idx="42220">
                  <c:v>43811.010416666599</c:v>
                </c:pt>
                <c:pt idx="42221">
                  <c:v>43811.03125</c:v>
                </c:pt>
                <c:pt idx="42222">
                  <c:v>43811.052083333401</c:v>
                </c:pt>
                <c:pt idx="42223">
                  <c:v>43811.072916666599</c:v>
                </c:pt>
                <c:pt idx="42224">
                  <c:v>43811.09375</c:v>
                </c:pt>
                <c:pt idx="42225">
                  <c:v>43811.114583333401</c:v>
                </c:pt>
                <c:pt idx="42226">
                  <c:v>43811.135416666599</c:v>
                </c:pt>
                <c:pt idx="42227">
                  <c:v>43811.15625</c:v>
                </c:pt>
                <c:pt idx="42228">
                  <c:v>43811.177083333401</c:v>
                </c:pt>
                <c:pt idx="42229">
                  <c:v>43811.197916666599</c:v>
                </c:pt>
                <c:pt idx="42230">
                  <c:v>43811.21875</c:v>
                </c:pt>
                <c:pt idx="42231">
                  <c:v>43811.239583333401</c:v>
                </c:pt>
                <c:pt idx="42232">
                  <c:v>43811.260416666599</c:v>
                </c:pt>
                <c:pt idx="42233">
                  <c:v>43811.28125</c:v>
                </c:pt>
                <c:pt idx="42234">
                  <c:v>43811.302083333401</c:v>
                </c:pt>
                <c:pt idx="42235">
                  <c:v>43811.322916666599</c:v>
                </c:pt>
                <c:pt idx="42236">
                  <c:v>43811.34375</c:v>
                </c:pt>
                <c:pt idx="42237">
                  <c:v>43811.364583333401</c:v>
                </c:pt>
                <c:pt idx="42238">
                  <c:v>43811.385416666599</c:v>
                </c:pt>
                <c:pt idx="42239">
                  <c:v>43811.40625</c:v>
                </c:pt>
                <c:pt idx="42240">
                  <c:v>43811.427083333401</c:v>
                </c:pt>
                <c:pt idx="42241">
                  <c:v>43811.447916666599</c:v>
                </c:pt>
                <c:pt idx="42242">
                  <c:v>43811.46875</c:v>
                </c:pt>
                <c:pt idx="42243">
                  <c:v>43811.489583333401</c:v>
                </c:pt>
                <c:pt idx="42244">
                  <c:v>43811.510416666599</c:v>
                </c:pt>
                <c:pt idx="42245">
                  <c:v>43811.53125</c:v>
                </c:pt>
                <c:pt idx="42246">
                  <c:v>43811.552083333401</c:v>
                </c:pt>
                <c:pt idx="42247">
                  <c:v>43811.572916666599</c:v>
                </c:pt>
                <c:pt idx="42248">
                  <c:v>43811.59375</c:v>
                </c:pt>
                <c:pt idx="42249">
                  <c:v>43811.614583333401</c:v>
                </c:pt>
                <c:pt idx="42250">
                  <c:v>43811.635416666599</c:v>
                </c:pt>
                <c:pt idx="42251">
                  <c:v>43811.65625</c:v>
                </c:pt>
                <c:pt idx="42252">
                  <c:v>43811.677083333401</c:v>
                </c:pt>
                <c:pt idx="42253">
                  <c:v>43811.697916666599</c:v>
                </c:pt>
                <c:pt idx="42254">
                  <c:v>43811.71875</c:v>
                </c:pt>
                <c:pt idx="42255">
                  <c:v>43811.739583333401</c:v>
                </c:pt>
                <c:pt idx="42256">
                  <c:v>43811.760416666599</c:v>
                </c:pt>
                <c:pt idx="42257">
                  <c:v>43811.78125</c:v>
                </c:pt>
                <c:pt idx="42258">
                  <c:v>43811.802083333401</c:v>
                </c:pt>
                <c:pt idx="42259">
                  <c:v>43811.822916666599</c:v>
                </c:pt>
                <c:pt idx="42260">
                  <c:v>43811.84375</c:v>
                </c:pt>
                <c:pt idx="42261">
                  <c:v>43811.864583333401</c:v>
                </c:pt>
                <c:pt idx="42262">
                  <c:v>43811.885416666599</c:v>
                </c:pt>
                <c:pt idx="42263">
                  <c:v>43811.90625</c:v>
                </c:pt>
                <c:pt idx="42264">
                  <c:v>43811.927083333401</c:v>
                </c:pt>
                <c:pt idx="42265">
                  <c:v>43811.947916666599</c:v>
                </c:pt>
                <c:pt idx="42266">
                  <c:v>43811.96875</c:v>
                </c:pt>
                <c:pt idx="42267">
                  <c:v>43811.989583333401</c:v>
                </c:pt>
                <c:pt idx="42268">
                  <c:v>43812.010416666599</c:v>
                </c:pt>
                <c:pt idx="42269">
                  <c:v>43812.03125</c:v>
                </c:pt>
                <c:pt idx="42270">
                  <c:v>43812.052083333401</c:v>
                </c:pt>
                <c:pt idx="42271">
                  <c:v>43812.072916666599</c:v>
                </c:pt>
                <c:pt idx="42272">
                  <c:v>43812.09375</c:v>
                </c:pt>
                <c:pt idx="42273">
                  <c:v>43812.114583333401</c:v>
                </c:pt>
                <c:pt idx="42274">
                  <c:v>43812.135416666599</c:v>
                </c:pt>
                <c:pt idx="42275">
                  <c:v>43812.15625</c:v>
                </c:pt>
                <c:pt idx="42276">
                  <c:v>43812.177083333401</c:v>
                </c:pt>
                <c:pt idx="42277">
                  <c:v>43812.197916666599</c:v>
                </c:pt>
                <c:pt idx="42278">
                  <c:v>43812.21875</c:v>
                </c:pt>
                <c:pt idx="42279">
                  <c:v>43812.239583333401</c:v>
                </c:pt>
                <c:pt idx="42280">
                  <c:v>43812.260416666599</c:v>
                </c:pt>
                <c:pt idx="42281">
                  <c:v>43812.28125</c:v>
                </c:pt>
                <c:pt idx="42282">
                  <c:v>43812.302083333401</c:v>
                </c:pt>
                <c:pt idx="42283">
                  <c:v>43812.322916666599</c:v>
                </c:pt>
                <c:pt idx="42284">
                  <c:v>43812.34375</c:v>
                </c:pt>
                <c:pt idx="42285">
                  <c:v>43812.364583333401</c:v>
                </c:pt>
                <c:pt idx="42286">
                  <c:v>43812.385416666599</c:v>
                </c:pt>
                <c:pt idx="42287">
                  <c:v>43812.40625</c:v>
                </c:pt>
                <c:pt idx="42288">
                  <c:v>43812.427083333401</c:v>
                </c:pt>
                <c:pt idx="42289">
                  <c:v>43812.447916666599</c:v>
                </c:pt>
                <c:pt idx="42290">
                  <c:v>43812.46875</c:v>
                </c:pt>
                <c:pt idx="42291">
                  <c:v>43812.489583333401</c:v>
                </c:pt>
                <c:pt idx="42292">
                  <c:v>43812.510416666599</c:v>
                </c:pt>
                <c:pt idx="42293">
                  <c:v>43812.53125</c:v>
                </c:pt>
                <c:pt idx="42294">
                  <c:v>43812.552083333401</c:v>
                </c:pt>
                <c:pt idx="42295">
                  <c:v>43812.572916666599</c:v>
                </c:pt>
                <c:pt idx="42296">
                  <c:v>43812.59375</c:v>
                </c:pt>
                <c:pt idx="42297">
                  <c:v>43812.614583333401</c:v>
                </c:pt>
                <c:pt idx="42298">
                  <c:v>43812.635416666599</c:v>
                </c:pt>
                <c:pt idx="42299">
                  <c:v>43812.65625</c:v>
                </c:pt>
                <c:pt idx="42300">
                  <c:v>43812.677083333401</c:v>
                </c:pt>
                <c:pt idx="42301">
                  <c:v>43812.697916666599</c:v>
                </c:pt>
                <c:pt idx="42302">
                  <c:v>43812.71875</c:v>
                </c:pt>
                <c:pt idx="42303">
                  <c:v>43812.739583333401</c:v>
                </c:pt>
                <c:pt idx="42304">
                  <c:v>43812.760416666599</c:v>
                </c:pt>
                <c:pt idx="42305">
                  <c:v>43812.78125</c:v>
                </c:pt>
                <c:pt idx="42306">
                  <c:v>43812.802083333401</c:v>
                </c:pt>
                <c:pt idx="42307">
                  <c:v>43812.822916666599</c:v>
                </c:pt>
                <c:pt idx="42308">
                  <c:v>43812.84375</c:v>
                </c:pt>
                <c:pt idx="42309">
                  <c:v>43812.864583333401</c:v>
                </c:pt>
                <c:pt idx="42310">
                  <c:v>43812.885416666599</c:v>
                </c:pt>
                <c:pt idx="42311">
                  <c:v>43812.90625</c:v>
                </c:pt>
                <c:pt idx="42312">
                  <c:v>43812.927083333401</c:v>
                </c:pt>
                <c:pt idx="42313">
                  <c:v>43812.947916666599</c:v>
                </c:pt>
                <c:pt idx="42314">
                  <c:v>43812.96875</c:v>
                </c:pt>
                <c:pt idx="42315">
                  <c:v>43812.989583333401</c:v>
                </c:pt>
                <c:pt idx="42316">
                  <c:v>43813.010416666599</c:v>
                </c:pt>
                <c:pt idx="42317">
                  <c:v>43813.03125</c:v>
                </c:pt>
                <c:pt idx="42318">
                  <c:v>43813.052083333401</c:v>
                </c:pt>
                <c:pt idx="42319">
                  <c:v>43813.072916666599</c:v>
                </c:pt>
                <c:pt idx="42320">
                  <c:v>43813.09375</c:v>
                </c:pt>
                <c:pt idx="42321">
                  <c:v>43813.114583333401</c:v>
                </c:pt>
                <c:pt idx="42322">
                  <c:v>43813.135416666599</c:v>
                </c:pt>
                <c:pt idx="42323">
                  <c:v>43813.15625</c:v>
                </c:pt>
                <c:pt idx="42324">
                  <c:v>43813.177083333401</c:v>
                </c:pt>
                <c:pt idx="42325">
                  <c:v>43813.197916666599</c:v>
                </c:pt>
                <c:pt idx="42326">
                  <c:v>43813.21875</c:v>
                </c:pt>
                <c:pt idx="42327">
                  <c:v>43813.239583333401</c:v>
                </c:pt>
                <c:pt idx="42328">
                  <c:v>43813.260416666599</c:v>
                </c:pt>
                <c:pt idx="42329">
                  <c:v>43813.28125</c:v>
                </c:pt>
                <c:pt idx="42330">
                  <c:v>43813.302083333401</c:v>
                </c:pt>
                <c:pt idx="42331">
                  <c:v>43813.322916666599</c:v>
                </c:pt>
                <c:pt idx="42332">
                  <c:v>43813.34375</c:v>
                </c:pt>
                <c:pt idx="42333">
                  <c:v>43813.364583333401</c:v>
                </c:pt>
                <c:pt idx="42334">
                  <c:v>43813.385416666599</c:v>
                </c:pt>
                <c:pt idx="42335">
                  <c:v>43813.40625</c:v>
                </c:pt>
                <c:pt idx="42336">
                  <c:v>43813.427083333401</c:v>
                </c:pt>
                <c:pt idx="42337">
                  <c:v>43813.447916666599</c:v>
                </c:pt>
                <c:pt idx="42338">
                  <c:v>43813.46875</c:v>
                </c:pt>
                <c:pt idx="42339">
                  <c:v>43813.489583333401</c:v>
                </c:pt>
                <c:pt idx="42340">
                  <c:v>43813.510416666599</c:v>
                </c:pt>
                <c:pt idx="42341">
                  <c:v>43813.53125</c:v>
                </c:pt>
                <c:pt idx="42342">
                  <c:v>43813.552083333401</c:v>
                </c:pt>
                <c:pt idx="42343">
                  <c:v>43813.572916666599</c:v>
                </c:pt>
                <c:pt idx="42344">
                  <c:v>43813.59375</c:v>
                </c:pt>
                <c:pt idx="42345">
                  <c:v>43813.614583333401</c:v>
                </c:pt>
                <c:pt idx="42346">
                  <c:v>43813.635416666599</c:v>
                </c:pt>
                <c:pt idx="42347">
                  <c:v>43813.65625</c:v>
                </c:pt>
                <c:pt idx="42348">
                  <c:v>43813.677083333401</c:v>
                </c:pt>
                <c:pt idx="42349">
                  <c:v>43813.697916666599</c:v>
                </c:pt>
                <c:pt idx="42350">
                  <c:v>43813.71875</c:v>
                </c:pt>
                <c:pt idx="42351">
                  <c:v>43813.739583333401</c:v>
                </c:pt>
                <c:pt idx="42352">
                  <c:v>43813.760416666599</c:v>
                </c:pt>
                <c:pt idx="42353">
                  <c:v>43813.78125</c:v>
                </c:pt>
                <c:pt idx="42354">
                  <c:v>43813.802083333401</c:v>
                </c:pt>
                <c:pt idx="42355">
                  <c:v>43813.822916666599</c:v>
                </c:pt>
                <c:pt idx="42356">
                  <c:v>43813.84375</c:v>
                </c:pt>
                <c:pt idx="42357">
                  <c:v>43813.864583333401</c:v>
                </c:pt>
                <c:pt idx="42358">
                  <c:v>43813.885416666599</c:v>
                </c:pt>
                <c:pt idx="42359">
                  <c:v>43813.90625</c:v>
                </c:pt>
                <c:pt idx="42360">
                  <c:v>43813.927083333401</c:v>
                </c:pt>
                <c:pt idx="42361">
                  <c:v>43813.947916666599</c:v>
                </c:pt>
                <c:pt idx="42362">
                  <c:v>43813.96875</c:v>
                </c:pt>
                <c:pt idx="42363">
                  <c:v>43813.989583333401</c:v>
                </c:pt>
                <c:pt idx="42364">
                  <c:v>43814.010416666599</c:v>
                </c:pt>
                <c:pt idx="42365">
                  <c:v>43814.03125</c:v>
                </c:pt>
                <c:pt idx="42366">
                  <c:v>43814.052083333401</c:v>
                </c:pt>
                <c:pt idx="42367">
                  <c:v>43814.072916666599</c:v>
                </c:pt>
                <c:pt idx="42368">
                  <c:v>43814.09375</c:v>
                </c:pt>
                <c:pt idx="42369">
                  <c:v>43814.114583333401</c:v>
                </c:pt>
                <c:pt idx="42370">
                  <c:v>43814.135416666599</c:v>
                </c:pt>
                <c:pt idx="42371">
                  <c:v>43814.15625</c:v>
                </c:pt>
                <c:pt idx="42372">
                  <c:v>43814.177083333401</c:v>
                </c:pt>
                <c:pt idx="42373">
                  <c:v>43814.197916666599</c:v>
                </c:pt>
                <c:pt idx="42374">
                  <c:v>43814.21875</c:v>
                </c:pt>
                <c:pt idx="42375">
                  <c:v>43814.239583333401</c:v>
                </c:pt>
                <c:pt idx="42376">
                  <c:v>43814.260416666599</c:v>
                </c:pt>
                <c:pt idx="42377">
                  <c:v>43814.28125</c:v>
                </c:pt>
                <c:pt idx="42378">
                  <c:v>43814.302083333401</c:v>
                </c:pt>
                <c:pt idx="42379">
                  <c:v>43814.322916666599</c:v>
                </c:pt>
                <c:pt idx="42380">
                  <c:v>43814.34375</c:v>
                </c:pt>
                <c:pt idx="42381">
                  <c:v>43814.364583333401</c:v>
                </c:pt>
                <c:pt idx="42382">
                  <c:v>43814.385416666599</c:v>
                </c:pt>
                <c:pt idx="42383">
                  <c:v>43814.40625</c:v>
                </c:pt>
                <c:pt idx="42384">
                  <c:v>43814.427083333401</c:v>
                </c:pt>
                <c:pt idx="42385">
                  <c:v>43814.447916666599</c:v>
                </c:pt>
                <c:pt idx="42386">
                  <c:v>43814.46875</c:v>
                </c:pt>
                <c:pt idx="42387">
                  <c:v>43814.489583333401</c:v>
                </c:pt>
                <c:pt idx="42388">
                  <c:v>43814.510416666599</c:v>
                </c:pt>
                <c:pt idx="42389">
                  <c:v>43814.53125</c:v>
                </c:pt>
                <c:pt idx="42390">
                  <c:v>43814.552083333401</c:v>
                </c:pt>
                <c:pt idx="42391">
                  <c:v>43814.572916666599</c:v>
                </c:pt>
                <c:pt idx="42392">
                  <c:v>43814.59375</c:v>
                </c:pt>
                <c:pt idx="42393">
                  <c:v>43814.614583333401</c:v>
                </c:pt>
                <c:pt idx="42394">
                  <c:v>43814.635416666599</c:v>
                </c:pt>
                <c:pt idx="42395">
                  <c:v>43814.65625</c:v>
                </c:pt>
                <c:pt idx="42396">
                  <c:v>43814.677083333401</c:v>
                </c:pt>
                <c:pt idx="42397">
                  <c:v>43814.697916666599</c:v>
                </c:pt>
                <c:pt idx="42398">
                  <c:v>43814.71875</c:v>
                </c:pt>
                <c:pt idx="42399">
                  <c:v>43814.739583333401</c:v>
                </c:pt>
                <c:pt idx="42400">
                  <c:v>43814.760416666599</c:v>
                </c:pt>
                <c:pt idx="42401">
                  <c:v>43814.78125</c:v>
                </c:pt>
                <c:pt idx="42402">
                  <c:v>43814.802083333401</c:v>
                </c:pt>
                <c:pt idx="42403">
                  <c:v>43814.822916666599</c:v>
                </c:pt>
                <c:pt idx="42404">
                  <c:v>43814.84375</c:v>
                </c:pt>
                <c:pt idx="42405">
                  <c:v>43814.864583333401</c:v>
                </c:pt>
                <c:pt idx="42406">
                  <c:v>43814.885416666599</c:v>
                </c:pt>
                <c:pt idx="42407">
                  <c:v>43814.90625</c:v>
                </c:pt>
                <c:pt idx="42408">
                  <c:v>43814.927083333401</c:v>
                </c:pt>
                <c:pt idx="42409">
                  <c:v>43814.947916666599</c:v>
                </c:pt>
                <c:pt idx="42410">
                  <c:v>43814.96875</c:v>
                </c:pt>
                <c:pt idx="42411">
                  <c:v>43814.989583333401</c:v>
                </c:pt>
                <c:pt idx="42412">
                  <c:v>43815.010416666599</c:v>
                </c:pt>
                <c:pt idx="42413">
                  <c:v>43815.03125</c:v>
                </c:pt>
                <c:pt idx="42414">
                  <c:v>43815.052083333401</c:v>
                </c:pt>
                <c:pt idx="42415">
                  <c:v>43815.072916666599</c:v>
                </c:pt>
                <c:pt idx="42416">
                  <c:v>43815.09375</c:v>
                </c:pt>
                <c:pt idx="42417">
                  <c:v>43815.114583333401</c:v>
                </c:pt>
                <c:pt idx="42418">
                  <c:v>43815.135416666599</c:v>
                </c:pt>
                <c:pt idx="42419">
                  <c:v>43815.15625</c:v>
                </c:pt>
                <c:pt idx="42420">
                  <c:v>43815.177083333401</c:v>
                </c:pt>
                <c:pt idx="42421">
                  <c:v>43815.197916666599</c:v>
                </c:pt>
                <c:pt idx="42422">
                  <c:v>43815.21875</c:v>
                </c:pt>
                <c:pt idx="42423">
                  <c:v>43815.239583333401</c:v>
                </c:pt>
                <c:pt idx="42424">
                  <c:v>43815.260416666599</c:v>
                </c:pt>
                <c:pt idx="42425">
                  <c:v>43815.28125</c:v>
                </c:pt>
                <c:pt idx="42426">
                  <c:v>43815.302083333401</c:v>
                </c:pt>
                <c:pt idx="42427">
                  <c:v>43815.322916666599</c:v>
                </c:pt>
                <c:pt idx="42428">
                  <c:v>43815.34375</c:v>
                </c:pt>
                <c:pt idx="42429">
                  <c:v>43815.364583333401</c:v>
                </c:pt>
                <c:pt idx="42430">
                  <c:v>43815.385416666599</c:v>
                </c:pt>
                <c:pt idx="42431">
                  <c:v>43815.40625</c:v>
                </c:pt>
                <c:pt idx="42432">
                  <c:v>43815.427083333401</c:v>
                </c:pt>
                <c:pt idx="42433">
                  <c:v>43815.447916666599</c:v>
                </c:pt>
                <c:pt idx="42434">
                  <c:v>43815.46875</c:v>
                </c:pt>
                <c:pt idx="42435">
                  <c:v>43815.489583333401</c:v>
                </c:pt>
                <c:pt idx="42436">
                  <c:v>43815.510416666599</c:v>
                </c:pt>
                <c:pt idx="42437">
                  <c:v>43815.53125</c:v>
                </c:pt>
                <c:pt idx="42438">
                  <c:v>43815.552083333401</c:v>
                </c:pt>
                <c:pt idx="42439">
                  <c:v>43815.572916666599</c:v>
                </c:pt>
                <c:pt idx="42440">
                  <c:v>43815.59375</c:v>
                </c:pt>
                <c:pt idx="42441">
                  <c:v>43815.614583333401</c:v>
                </c:pt>
                <c:pt idx="42442">
                  <c:v>43815.635416666599</c:v>
                </c:pt>
                <c:pt idx="42443">
                  <c:v>43815.65625</c:v>
                </c:pt>
                <c:pt idx="42444">
                  <c:v>43815.677083333401</c:v>
                </c:pt>
                <c:pt idx="42445">
                  <c:v>43815.697916666599</c:v>
                </c:pt>
                <c:pt idx="42446">
                  <c:v>43815.71875</c:v>
                </c:pt>
                <c:pt idx="42447">
                  <c:v>43815.739583333401</c:v>
                </c:pt>
                <c:pt idx="42448">
                  <c:v>43815.760416666599</c:v>
                </c:pt>
                <c:pt idx="42449">
                  <c:v>43815.78125</c:v>
                </c:pt>
                <c:pt idx="42450">
                  <c:v>43815.802083333401</c:v>
                </c:pt>
                <c:pt idx="42451">
                  <c:v>43815.822916666599</c:v>
                </c:pt>
                <c:pt idx="42452">
                  <c:v>43815.84375</c:v>
                </c:pt>
                <c:pt idx="42453">
                  <c:v>43815.864583333401</c:v>
                </c:pt>
                <c:pt idx="42454">
                  <c:v>43815.885416666599</c:v>
                </c:pt>
                <c:pt idx="42455">
                  <c:v>43815.90625</c:v>
                </c:pt>
                <c:pt idx="42456">
                  <c:v>43815.927083333401</c:v>
                </c:pt>
                <c:pt idx="42457">
                  <c:v>43815.947916666599</c:v>
                </c:pt>
                <c:pt idx="42458">
                  <c:v>43815.96875</c:v>
                </c:pt>
                <c:pt idx="42459">
                  <c:v>43815.989583333401</c:v>
                </c:pt>
                <c:pt idx="42460">
                  <c:v>43816.010416666599</c:v>
                </c:pt>
                <c:pt idx="42461">
                  <c:v>43816.03125</c:v>
                </c:pt>
                <c:pt idx="42462">
                  <c:v>43816.052083333401</c:v>
                </c:pt>
                <c:pt idx="42463">
                  <c:v>43816.072916666599</c:v>
                </c:pt>
                <c:pt idx="42464">
                  <c:v>43816.09375</c:v>
                </c:pt>
                <c:pt idx="42465">
                  <c:v>43816.114583333401</c:v>
                </c:pt>
                <c:pt idx="42466">
                  <c:v>43816.135416666599</c:v>
                </c:pt>
                <c:pt idx="42467">
                  <c:v>43816.15625</c:v>
                </c:pt>
                <c:pt idx="42468">
                  <c:v>43816.177083333401</c:v>
                </c:pt>
                <c:pt idx="42469">
                  <c:v>43816.197916666599</c:v>
                </c:pt>
                <c:pt idx="42470">
                  <c:v>43816.21875</c:v>
                </c:pt>
                <c:pt idx="42471">
                  <c:v>43816.239583333401</c:v>
                </c:pt>
                <c:pt idx="42472">
                  <c:v>43816.260416666599</c:v>
                </c:pt>
                <c:pt idx="42473">
                  <c:v>43816.28125</c:v>
                </c:pt>
                <c:pt idx="42474">
                  <c:v>43816.302083333401</c:v>
                </c:pt>
                <c:pt idx="42475">
                  <c:v>43816.322916666599</c:v>
                </c:pt>
                <c:pt idx="42476">
                  <c:v>43816.34375</c:v>
                </c:pt>
                <c:pt idx="42477">
                  <c:v>43816.364583333401</c:v>
                </c:pt>
                <c:pt idx="42478">
                  <c:v>43816.385416666599</c:v>
                </c:pt>
                <c:pt idx="42479">
                  <c:v>43816.40625</c:v>
                </c:pt>
                <c:pt idx="42480">
                  <c:v>43816.427083333401</c:v>
                </c:pt>
                <c:pt idx="42481">
                  <c:v>43816.447916666599</c:v>
                </c:pt>
                <c:pt idx="42482">
                  <c:v>43816.46875</c:v>
                </c:pt>
                <c:pt idx="42483">
                  <c:v>43816.489583333401</c:v>
                </c:pt>
                <c:pt idx="42484">
                  <c:v>43816.510416666599</c:v>
                </c:pt>
                <c:pt idx="42485">
                  <c:v>43816.53125</c:v>
                </c:pt>
                <c:pt idx="42486">
                  <c:v>43816.552083333401</c:v>
                </c:pt>
                <c:pt idx="42487">
                  <c:v>43816.572916666599</c:v>
                </c:pt>
                <c:pt idx="42488">
                  <c:v>43816.59375</c:v>
                </c:pt>
                <c:pt idx="42489">
                  <c:v>43816.614583333401</c:v>
                </c:pt>
                <c:pt idx="42490">
                  <c:v>43816.635416666599</c:v>
                </c:pt>
                <c:pt idx="42491">
                  <c:v>43816.65625</c:v>
                </c:pt>
                <c:pt idx="42492">
                  <c:v>43816.677083333401</c:v>
                </c:pt>
                <c:pt idx="42493">
                  <c:v>43816.697916666599</c:v>
                </c:pt>
                <c:pt idx="42494">
                  <c:v>43816.71875</c:v>
                </c:pt>
                <c:pt idx="42495">
                  <c:v>43816.739583333401</c:v>
                </c:pt>
                <c:pt idx="42496">
                  <c:v>43816.760416666599</c:v>
                </c:pt>
                <c:pt idx="42497">
                  <c:v>43816.78125</c:v>
                </c:pt>
                <c:pt idx="42498">
                  <c:v>43816.802083333401</c:v>
                </c:pt>
                <c:pt idx="42499">
                  <c:v>43816.822916666599</c:v>
                </c:pt>
                <c:pt idx="42500">
                  <c:v>43816.84375</c:v>
                </c:pt>
                <c:pt idx="42501">
                  <c:v>43816.864583333401</c:v>
                </c:pt>
                <c:pt idx="42502">
                  <c:v>43816.885416666599</c:v>
                </c:pt>
                <c:pt idx="42503">
                  <c:v>43816.90625</c:v>
                </c:pt>
                <c:pt idx="42504">
                  <c:v>43816.927083333401</c:v>
                </c:pt>
                <c:pt idx="42505">
                  <c:v>43816.947916666599</c:v>
                </c:pt>
                <c:pt idx="42506">
                  <c:v>43816.96875</c:v>
                </c:pt>
                <c:pt idx="42507">
                  <c:v>43816.989583333401</c:v>
                </c:pt>
                <c:pt idx="42508">
                  <c:v>43817.010416666599</c:v>
                </c:pt>
                <c:pt idx="42509">
                  <c:v>43817.03125</c:v>
                </c:pt>
                <c:pt idx="42510">
                  <c:v>43817.052083333401</c:v>
                </c:pt>
                <c:pt idx="42511">
                  <c:v>43817.072916666599</c:v>
                </c:pt>
                <c:pt idx="42512">
                  <c:v>43817.09375</c:v>
                </c:pt>
                <c:pt idx="42513">
                  <c:v>43817.114583333401</c:v>
                </c:pt>
                <c:pt idx="42514">
                  <c:v>43817.135416666599</c:v>
                </c:pt>
                <c:pt idx="42515">
                  <c:v>43817.15625</c:v>
                </c:pt>
                <c:pt idx="42516">
                  <c:v>43817.177083333401</c:v>
                </c:pt>
                <c:pt idx="42517">
                  <c:v>43817.197916666599</c:v>
                </c:pt>
                <c:pt idx="42518">
                  <c:v>43817.21875</c:v>
                </c:pt>
                <c:pt idx="42519">
                  <c:v>43817.239583333401</c:v>
                </c:pt>
                <c:pt idx="42520">
                  <c:v>43817.260416666599</c:v>
                </c:pt>
                <c:pt idx="42521">
                  <c:v>43817.28125</c:v>
                </c:pt>
                <c:pt idx="42522">
                  <c:v>43817.302083333401</c:v>
                </c:pt>
                <c:pt idx="42523">
                  <c:v>43817.322916666599</c:v>
                </c:pt>
                <c:pt idx="42524">
                  <c:v>43817.34375</c:v>
                </c:pt>
                <c:pt idx="42525">
                  <c:v>43817.364583333401</c:v>
                </c:pt>
                <c:pt idx="42526">
                  <c:v>43817.385416666599</c:v>
                </c:pt>
                <c:pt idx="42527">
                  <c:v>43817.40625</c:v>
                </c:pt>
                <c:pt idx="42528">
                  <c:v>43817.427083333401</c:v>
                </c:pt>
                <c:pt idx="42529">
                  <c:v>43817.447916666599</c:v>
                </c:pt>
                <c:pt idx="42530">
                  <c:v>43817.46875</c:v>
                </c:pt>
                <c:pt idx="42531">
                  <c:v>43817.489583333401</c:v>
                </c:pt>
                <c:pt idx="42532">
                  <c:v>43817.510416666599</c:v>
                </c:pt>
                <c:pt idx="42533">
                  <c:v>43817.53125</c:v>
                </c:pt>
                <c:pt idx="42534">
                  <c:v>43817.552083333401</c:v>
                </c:pt>
                <c:pt idx="42535">
                  <c:v>43817.572916666599</c:v>
                </c:pt>
                <c:pt idx="42536">
                  <c:v>43817.59375</c:v>
                </c:pt>
                <c:pt idx="42537">
                  <c:v>43817.614583333401</c:v>
                </c:pt>
                <c:pt idx="42538">
                  <c:v>43817.635416666599</c:v>
                </c:pt>
                <c:pt idx="42539">
                  <c:v>43817.65625</c:v>
                </c:pt>
                <c:pt idx="42540">
                  <c:v>43817.677083333401</c:v>
                </c:pt>
                <c:pt idx="42541">
                  <c:v>43817.697916666599</c:v>
                </c:pt>
                <c:pt idx="42542">
                  <c:v>43817.71875</c:v>
                </c:pt>
                <c:pt idx="42543">
                  <c:v>43817.739583333401</c:v>
                </c:pt>
                <c:pt idx="42544">
                  <c:v>43817.760416666599</c:v>
                </c:pt>
                <c:pt idx="42545">
                  <c:v>43817.78125</c:v>
                </c:pt>
                <c:pt idx="42546">
                  <c:v>43817.802083333401</c:v>
                </c:pt>
                <c:pt idx="42547">
                  <c:v>43817.822916666599</c:v>
                </c:pt>
                <c:pt idx="42548">
                  <c:v>43817.84375</c:v>
                </c:pt>
                <c:pt idx="42549">
                  <c:v>43817.864583333401</c:v>
                </c:pt>
                <c:pt idx="42550">
                  <c:v>43817.885416666599</c:v>
                </c:pt>
                <c:pt idx="42551">
                  <c:v>43817.90625</c:v>
                </c:pt>
                <c:pt idx="42552">
                  <c:v>43817.927083333401</c:v>
                </c:pt>
                <c:pt idx="42553">
                  <c:v>43817.947916666599</c:v>
                </c:pt>
                <c:pt idx="42554">
                  <c:v>43817.96875</c:v>
                </c:pt>
                <c:pt idx="42555">
                  <c:v>43817.989583333401</c:v>
                </c:pt>
                <c:pt idx="42556">
                  <c:v>43818.010416666599</c:v>
                </c:pt>
                <c:pt idx="42557">
                  <c:v>43818.03125</c:v>
                </c:pt>
                <c:pt idx="42558">
                  <c:v>43818.052083333401</c:v>
                </c:pt>
                <c:pt idx="42559">
                  <c:v>43818.072916666599</c:v>
                </c:pt>
                <c:pt idx="42560">
                  <c:v>43818.09375</c:v>
                </c:pt>
                <c:pt idx="42561">
                  <c:v>43818.114583333401</c:v>
                </c:pt>
                <c:pt idx="42562">
                  <c:v>43818.135416666599</c:v>
                </c:pt>
                <c:pt idx="42563">
                  <c:v>43818.15625</c:v>
                </c:pt>
                <c:pt idx="42564">
                  <c:v>43818.177083333401</c:v>
                </c:pt>
                <c:pt idx="42565">
                  <c:v>43818.197916666599</c:v>
                </c:pt>
                <c:pt idx="42566">
                  <c:v>43818.21875</c:v>
                </c:pt>
                <c:pt idx="42567">
                  <c:v>43818.239583333401</c:v>
                </c:pt>
                <c:pt idx="42568">
                  <c:v>43818.260416666599</c:v>
                </c:pt>
                <c:pt idx="42569">
                  <c:v>43818.28125</c:v>
                </c:pt>
                <c:pt idx="42570">
                  <c:v>43818.302083333401</c:v>
                </c:pt>
                <c:pt idx="42571">
                  <c:v>43818.322916666599</c:v>
                </c:pt>
                <c:pt idx="42572">
                  <c:v>43818.34375</c:v>
                </c:pt>
                <c:pt idx="42573">
                  <c:v>43818.364583333401</c:v>
                </c:pt>
                <c:pt idx="42574">
                  <c:v>43818.385416666599</c:v>
                </c:pt>
                <c:pt idx="42575">
                  <c:v>43818.40625</c:v>
                </c:pt>
                <c:pt idx="42576">
                  <c:v>43818.427083333401</c:v>
                </c:pt>
                <c:pt idx="42577">
                  <c:v>43818.447916666599</c:v>
                </c:pt>
                <c:pt idx="42578">
                  <c:v>43818.46875</c:v>
                </c:pt>
                <c:pt idx="42579">
                  <c:v>43818.489583333401</c:v>
                </c:pt>
                <c:pt idx="42580">
                  <c:v>43818.510416666599</c:v>
                </c:pt>
                <c:pt idx="42581">
                  <c:v>43818.53125</c:v>
                </c:pt>
                <c:pt idx="42582">
                  <c:v>43818.552083333401</c:v>
                </c:pt>
                <c:pt idx="42583">
                  <c:v>43818.572916666599</c:v>
                </c:pt>
                <c:pt idx="42584">
                  <c:v>43818.59375</c:v>
                </c:pt>
                <c:pt idx="42585">
                  <c:v>43818.614583333401</c:v>
                </c:pt>
                <c:pt idx="42586">
                  <c:v>43818.635416666599</c:v>
                </c:pt>
                <c:pt idx="42587">
                  <c:v>43818.65625</c:v>
                </c:pt>
                <c:pt idx="42588">
                  <c:v>43818.677083333401</c:v>
                </c:pt>
                <c:pt idx="42589">
                  <c:v>43818.697916666599</c:v>
                </c:pt>
                <c:pt idx="42590">
                  <c:v>43818.71875</c:v>
                </c:pt>
                <c:pt idx="42591">
                  <c:v>43818.739583333401</c:v>
                </c:pt>
                <c:pt idx="42592">
                  <c:v>43818.760416666599</c:v>
                </c:pt>
                <c:pt idx="42593">
                  <c:v>43818.78125</c:v>
                </c:pt>
                <c:pt idx="42594">
                  <c:v>43818.802083333401</c:v>
                </c:pt>
                <c:pt idx="42595">
                  <c:v>43818.822916666599</c:v>
                </c:pt>
                <c:pt idx="42596">
                  <c:v>43818.84375</c:v>
                </c:pt>
                <c:pt idx="42597">
                  <c:v>43818.864583333401</c:v>
                </c:pt>
                <c:pt idx="42598">
                  <c:v>43818.885416666599</c:v>
                </c:pt>
                <c:pt idx="42599">
                  <c:v>43818.90625</c:v>
                </c:pt>
                <c:pt idx="42600">
                  <c:v>43818.927083333401</c:v>
                </c:pt>
                <c:pt idx="42601">
                  <c:v>43818.947916666599</c:v>
                </c:pt>
                <c:pt idx="42602">
                  <c:v>43818.96875</c:v>
                </c:pt>
                <c:pt idx="42603">
                  <c:v>43818.989583333401</c:v>
                </c:pt>
                <c:pt idx="42604">
                  <c:v>43819.010416666599</c:v>
                </c:pt>
                <c:pt idx="42605">
                  <c:v>43819.03125</c:v>
                </c:pt>
                <c:pt idx="42606">
                  <c:v>43819.052083333401</c:v>
                </c:pt>
                <c:pt idx="42607">
                  <c:v>43819.072916666599</c:v>
                </c:pt>
                <c:pt idx="42608">
                  <c:v>43819.09375</c:v>
                </c:pt>
                <c:pt idx="42609">
                  <c:v>43819.114583333401</c:v>
                </c:pt>
                <c:pt idx="42610">
                  <c:v>43819.135416666599</c:v>
                </c:pt>
                <c:pt idx="42611">
                  <c:v>43819.15625</c:v>
                </c:pt>
                <c:pt idx="42612">
                  <c:v>43819.177083333401</c:v>
                </c:pt>
                <c:pt idx="42613">
                  <c:v>43819.197916666599</c:v>
                </c:pt>
                <c:pt idx="42614">
                  <c:v>43819.21875</c:v>
                </c:pt>
                <c:pt idx="42615">
                  <c:v>43819.239583333401</c:v>
                </c:pt>
                <c:pt idx="42616">
                  <c:v>43819.260416666599</c:v>
                </c:pt>
                <c:pt idx="42617">
                  <c:v>43819.28125</c:v>
                </c:pt>
                <c:pt idx="42618">
                  <c:v>43819.302083333401</c:v>
                </c:pt>
                <c:pt idx="42619">
                  <c:v>43819.322916666599</c:v>
                </c:pt>
                <c:pt idx="42620">
                  <c:v>43819.34375</c:v>
                </c:pt>
                <c:pt idx="42621">
                  <c:v>43819.364583333401</c:v>
                </c:pt>
                <c:pt idx="42622">
                  <c:v>43819.385416666599</c:v>
                </c:pt>
                <c:pt idx="42623">
                  <c:v>43819.40625</c:v>
                </c:pt>
                <c:pt idx="42624">
                  <c:v>43819.427083333401</c:v>
                </c:pt>
                <c:pt idx="42625">
                  <c:v>43819.447916666599</c:v>
                </c:pt>
                <c:pt idx="42626">
                  <c:v>43819.46875</c:v>
                </c:pt>
                <c:pt idx="42627">
                  <c:v>43819.489583333401</c:v>
                </c:pt>
                <c:pt idx="42628">
                  <c:v>43819.510416666599</c:v>
                </c:pt>
                <c:pt idx="42629">
                  <c:v>43819.53125</c:v>
                </c:pt>
                <c:pt idx="42630">
                  <c:v>43819.552083333401</c:v>
                </c:pt>
                <c:pt idx="42631">
                  <c:v>43819.572916666599</c:v>
                </c:pt>
                <c:pt idx="42632">
                  <c:v>43819.59375</c:v>
                </c:pt>
                <c:pt idx="42633">
                  <c:v>43819.614583333401</c:v>
                </c:pt>
                <c:pt idx="42634">
                  <c:v>43819.635416666599</c:v>
                </c:pt>
                <c:pt idx="42635">
                  <c:v>43819.65625</c:v>
                </c:pt>
                <c:pt idx="42636">
                  <c:v>43819.677083333401</c:v>
                </c:pt>
                <c:pt idx="42637">
                  <c:v>43819.697916666599</c:v>
                </c:pt>
                <c:pt idx="42638">
                  <c:v>43819.71875</c:v>
                </c:pt>
                <c:pt idx="42639">
                  <c:v>43819.739583333401</c:v>
                </c:pt>
                <c:pt idx="42640">
                  <c:v>43819.760416666599</c:v>
                </c:pt>
                <c:pt idx="42641">
                  <c:v>43819.78125</c:v>
                </c:pt>
                <c:pt idx="42642">
                  <c:v>43819.802083333401</c:v>
                </c:pt>
                <c:pt idx="42643">
                  <c:v>43819.822916666599</c:v>
                </c:pt>
                <c:pt idx="42644">
                  <c:v>43819.84375</c:v>
                </c:pt>
                <c:pt idx="42645">
                  <c:v>43819.864583333401</c:v>
                </c:pt>
                <c:pt idx="42646">
                  <c:v>43819.885416666599</c:v>
                </c:pt>
                <c:pt idx="42647">
                  <c:v>43819.90625</c:v>
                </c:pt>
                <c:pt idx="42648">
                  <c:v>43819.927083333401</c:v>
                </c:pt>
                <c:pt idx="42649">
                  <c:v>43819.947916666599</c:v>
                </c:pt>
                <c:pt idx="42650">
                  <c:v>43819.96875</c:v>
                </c:pt>
                <c:pt idx="42651">
                  <c:v>43819.989583333401</c:v>
                </c:pt>
                <c:pt idx="42652">
                  <c:v>43820.010416666599</c:v>
                </c:pt>
                <c:pt idx="42653">
                  <c:v>43820.03125</c:v>
                </c:pt>
                <c:pt idx="42654">
                  <c:v>43820.052083333401</c:v>
                </c:pt>
                <c:pt idx="42655">
                  <c:v>43820.072916666599</c:v>
                </c:pt>
                <c:pt idx="42656">
                  <c:v>43820.09375</c:v>
                </c:pt>
                <c:pt idx="42657">
                  <c:v>43820.114583333401</c:v>
                </c:pt>
                <c:pt idx="42658">
                  <c:v>43820.135416666599</c:v>
                </c:pt>
                <c:pt idx="42659">
                  <c:v>43820.15625</c:v>
                </c:pt>
                <c:pt idx="42660">
                  <c:v>43820.177083333401</c:v>
                </c:pt>
                <c:pt idx="42661">
                  <c:v>43820.197916666599</c:v>
                </c:pt>
                <c:pt idx="42662">
                  <c:v>43820.21875</c:v>
                </c:pt>
                <c:pt idx="42663">
                  <c:v>43820.239583333401</c:v>
                </c:pt>
                <c:pt idx="42664">
                  <c:v>43820.260416666599</c:v>
                </c:pt>
                <c:pt idx="42665">
                  <c:v>43820.28125</c:v>
                </c:pt>
                <c:pt idx="42666">
                  <c:v>43820.302083333401</c:v>
                </c:pt>
                <c:pt idx="42667">
                  <c:v>43820.322916666599</c:v>
                </c:pt>
                <c:pt idx="42668">
                  <c:v>43820.34375</c:v>
                </c:pt>
                <c:pt idx="42669">
                  <c:v>43820.364583333401</c:v>
                </c:pt>
                <c:pt idx="42670">
                  <c:v>43820.385416666599</c:v>
                </c:pt>
                <c:pt idx="42671">
                  <c:v>43820.40625</c:v>
                </c:pt>
                <c:pt idx="42672">
                  <c:v>43820.427083333401</c:v>
                </c:pt>
                <c:pt idx="42673">
                  <c:v>43820.447916666599</c:v>
                </c:pt>
                <c:pt idx="42674">
                  <c:v>43820.46875</c:v>
                </c:pt>
                <c:pt idx="42675">
                  <c:v>43820.489583333401</c:v>
                </c:pt>
                <c:pt idx="42676">
                  <c:v>43820.510416666599</c:v>
                </c:pt>
                <c:pt idx="42677">
                  <c:v>43820.53125</c:v>
                </c:pt>
                <c:pt idx="42678">
                  <c:v>43820.552083333401</c:v>
                </c:pt>
                <c:pt idx="42679">
                  <c:v>43820.572916666599</c:v>
                </c:pt>
                <c:pt idx="42680">
                  <c:v>43820.59375</c:v>
                </c:pt>
                <c:pt idx="42681">
                  <c:v>43820.614583333401</c:v>
                </c:pt>
                <c:pt idx="42682">
                  <c:v>43820.635416666599</c:v>
                </c:pt>
                <c:pt idx="42683">
                  <c:v>43820.65625</c:v>
                </c:pt>
                <c:pt idx="42684">
                  <c:v>43820.677083333401</c:v>
                </c:pt>
                <c:pt idx="42685">
                  <c:v>43820.697916666599</c:v>
                </c:pt>
                <c:pt idx="42686">
                  <c:v>43820.71875</c:v>
                </c:pt>
                <c:pt idx="42687">
                  <c:v>43820.739583333401</c:v>
                </c:pt>
                <c:pt idx="42688">
                  <c:v>43820.760416666599</c:v>
                </c:pt>
                <c:pt idx="42689">
                  <c:v>43820.78125</c:v>
                </c:pt>
                <c:pt idx="42690">
                  <c:v>43820.802083333401</c:v>
                </c:pt>
                <c:pt idx="42691">
                  <c:v>43820.822916666599</c:v>
                </c:pt>
                <c:pt idx="42692">
                  <c:v>43820.84375</c:v>
                </c:pt>
                <c:pt idx="42693">
                  <c:v>43820.864583333401</c:v>
                </c:pt>
                <c:pt idx="42694">
                  <c:v>43820.885416666599</c:v>
                </c:pt>
                <c:pt idx="42695">
                  <c:v>43820.90625</c:v>
                </c:pt>
                <c:pt idx="42696">
                  <c:v>43820.927083333401</c:v>
                </c:pt>
                <c:pt idx="42697">
                  <c:v>43820.947916666599</c:v>
                </c:pt>
                <c:pt idx="42698">
                  <c:v>43820.96875</c:v>
                </c:pt>
                <c:pt idx="42699">
                  <c:v>43820.989583333401</c:v>
                </c:pt>
                <c:pt idx="42700">
                  <c:v>43821.010416666599</c:v>
                </c:pt>
                <c:pt idx="42701">
                  <c:v>43821.03125</c:v>
                </c:pt>
                <c:pt idx="42702">
                  <c:v>43821.052083333401</c:v>
                </c:pt>
                <c:pt idx="42703">
                  <c:v>43821.072916666599</c:v>
                </c:pt>
                <c:pt idx="42704">
                  <c:v>43821.09375</c:v>
                </c:pt>
                <c:pt idx="42705">
                  <c:v>43821.114583333401</c:v>
                </c:pt>
                <c:pt idx="42706">
                  <c:v>43821.135416666599</c:v>
                </c:pt>
                <c:pt idx="42707">
                  <c:v>43821.15625</c:v>
                </c:pt>
                <c:pt idx="42708">
                  <c:v>43821.177083333401</c:v>
                </c:pt>
                <c:pt idx="42709">
                  <c:v>43821.197916666599</c:v>
                </c:pt>
                <c:pt idx="42710">
                  <c:v>43821.21875</c:v>
                </c:pt>
                <c:pt idx="42711">
                  <c:v>43821.239583333401</c:v>
                </c:pt>
                <c:pt idx="42712">
                  <c:v>43821.260416666599</c:v>
                </c:pt>
                <c:pt idx="42713">
                  <c:v>43821.28125</c:v>
                </c:pt>
                <c:pt idx="42714">
                  <c:v>43821.302083333401</c:v>
                </c:pt>
                <c:pt idx="42715">
                  <c:v>43821.322916666599</c:v>
                </c:pt>
                <c:pt idx="42716">
                  <c:v>43821.34375</c:v>
                </c:pt>
                <c:pt idx="42717">
                  <c:v>43821.364583333401</c:v>
                </c:pt>
                <c:pt idx="42718">
                  <c:v>43821.385416666599</c:v>
                </c:pt>
                <c:pt idx="42719">
                  <c:v>43821.40625</c:v>
                </c:pt>
                <c:pt idx="42720">
                  <c:v>43821.427083333401</c:v>
                </c:pt>
                <c:pt idx="42721">
                  <c:v>43821.447916666599</c:v>
                </c:pt>
                <c:pt idx="42722">
                  <c:v>43821.46875</c:v>
                </c:pt>
                <c:pt idx="42723">
                  <c:v>43821.489583333401</c:v>
                </c:pt>
                <c:pt idx="42724">
                  <c:v>43821.510416666599</c:v>
                </c:pt>
                <c:pt idx="42725">
                  <c:v>43821.53125</c:v>
                </c:pt>
                <c:pt idx="42726">
                  <c:v>43821.552083333401</c:v>
                </c:pt>
                <c:pt idx="42727">
                  <c:v>43821.572916666599</c:v>
                </c:pt>
                <c:pt idx="42728">
                  <c:v>43821.59375</c:v>
                </c:pt>
                <c:pt idx="42729">
                  <c:v>43821.614583333401</c:v>
                </c:pt>
                <c:pt idx="42730">
                  <c:v>43821.635416666599</c:v>
                </c:pt>
                <c:pt idx="42731">
                  <c:v>43821.65625</c:v>
                </c:pt>
                <c:pt idx="42732">
                  <c:v>43821.677083333401</c:v>
                </c:pt>
                <c:pt idx="42733">
                  <c:v>43821.697916666599</c:v>
                </c:pt>
                <c:pt idx="42734">
                  <c:v>43821.71875</c:v>
                </c:pt>
                <c:pt idx="42735">
                  <c:v>43821.739583333401</c:v>
                </c:pt>
                <c:pt idx="42736">
                  <c:v>43821.760416666599</c:v>
                </c:pt>
                <c:pt idx="42737">
                  <c:v>43821.78125</c:v>
                </c:pt>
                <c:pt idx="42738">
                  <c:v>43821.802083333401</c:v>
                </c:pt>
                <c:pt idx="42739">
                  <c:v>43821.822916666599</c:v>
                </c:pt>
                <c:pt idx="42740">
                  <c:v>43821.84375</c:v>
                </c:pt>
                <c:pt idx="42741">
                  <c:v>43821.864583333401</c:v>
                </c:pt>
                <c:pt idx="42742">
                  <c:v>43821.885416666599</c:v>
                </c:pt>
                <c:pt idx="42743">
                  <c:v>43821.90625</c:v>
                </c:pt>
                <c:pt idx="42744">
                  <c:v>43821.927083333401</c:v>
                </c:pt>
                <c:pt idx="42745">
                  <c:v>43821.947916666599</c:v>
                </c:pt>
                <c:pt idx="42746">
                  <c:v>43821.96875</c:v>
                </c:pt>
                <c:pt idx="42747">
                  <c:v>43821.989583333401</c:v>
                </c:pt>
                <c:pt idx="42748">
                  <c:v>43822.010416666599</c:v>
                </c:pt>
                <c:pt idx="42749">
                  <c:v>43822.03125</c:v>
                </c:pt>
                <c:pt idx="42750">
                  <c:v>43822.052083333401</c:v>
                </c:pt>
                <c:pt idx="42751">
                  <c:v>43822.072916666599</c:v>
                </c:pt>
                <c:pt idx="42752">
                  <c:v>43822.09375</c:v>
                </c:pt>
                <c:pt idx="42753">
                  <c:v>43822.114583333401</c:v>
                </c:pt>
                <c:pt idx="42754">
                  <c:v>43822.135416666599</c:v>
                </c:pt>
                <c:pt idx="42755">
                  <c:v>43822.15625</c:v>
                </c:pt>
                <c:pt idx="42756">
                  <c:v>43822.177083333401</c:v>
                </c:pt>
                <c:pt idx="42757">
                  <c:v>43822.197916666599</c:v>
                </c:pt>
                <c:pt idx="42758">
                  <c:v>43822.21875</c:v>
                </c:pt>
                <c:pt idx="42759">
                  <c:v>43822.239583333401</c:v>
                </c:pt>
                <c:pt idx="42760">
                  <c:v>43822.260416666599</c:v>
                </c:pt>
                <c:pt idx="42761">
                  <c:v>43822.28125</c:v>
                </c:pt>
                <c:pt idx="42762">
                  <c:v>43822.302083333401</c:v>
                </c:pt>
                <c:pt idx="42763">
                  <c:v>43822.322916666599</c:v>
                </c:pt>
                <c:pt idx="42764">
                  <c:v>43822.34375</c:v>
                </c:pt>
                <c:pt idx="42765">
                  <c:v>43822.364583333401</c:v>
                </c:pt>
                <c:pt idx="42766">
                  <c:v>43822.385416666599</c:v>
                </c:pt>
                <c:pt idx="42767">
                  <c:v>43822.40625</c:v>
                </c:pt>
                <c:pt idx="42768">
                  <c:v>43822.427083333401</c:v>
                </c:pt>
                <c:pt idx="42769">
                  <c:v>43822.447916666599</c:v>
                </c:pt>
                <c:pt idx="42770">
                  <c:v>43822.46875</c:v>
                </c:pt>
                <c:pt idx="42771">
                  <c:v>43822.489583333401</c:v>
                </c:pt>
                <c:pt idx="42772">
                  <c:v>43822.510416666599</c:v>
                </c:pt>
                <c:pt idx="42773">
                  <c:v>43822.53125</c:v>
                </c:pt>
                <c:pt idx="42774">
                  <c:v>43822.552083333401</c:v>
                </c:pt>
                <c:pt idx="42775">
                  <c:v>43822.572916666599</c:v>
                </c:pt>
                <c:pt idx="42776">
                  <c:v>43822.59375</c:v>
                </c:pt>
                <c:pt idx="42777">
                  <c:v>43822.614583333401</c:v>
                </c:pt>
                <c:pt idx="42778">
                  <c:v>43822.635416666599</c:v>
                </c:pt>
                <c:pt idx="42779">
                  <c:v>43822.65625</c:v>
                </c:pt>
                <c:pt idx="42780">
                  <c:v>43822.677083333401</c:v>
                </c:pt>
                <c:pt idx="42781">
                  <c:v>43822.697916666599</c:v>
                </c:pt>
                <c:pt idx="42782">
                  <c:v>43822.71875</c:v>
                </c:pt>
                <c:pt idx="42783">
                  <c:v>43822.739583333401</c:v>
                </c:pt>
                <c:pt idx="42784">
                  <c:v>43822.760416666599</c:v>
                </c:pt>
                <c:pt idx="42785">
                  <c:v>43822.78125</c:v>
                </c:pt>
                <c:pt idx="42786">
                  <c:v>43822.802083333401</c:v>
                </c:pt>
                <c:pt idx="42787">
                  <c:v>43822.822916666599</c:v>
                </c:pt>
                <c:pt idx="42788">
                  <c:v>43822.84375</c:v>
                </c:pt>
                <c:pt idx="42789">
                  <c:v>43822.864583333401</c:v>
                </c:pt>
                <c:pt idx="42790">
                  <c:v>43822.885416666599</c:v>
                </c:pt>
                <c:pt idx="42791">
                  <c:v>43822.90625</c:v>
                </c:pt>
                <c:pt idx="42792">
                  <c:v>43822.927083333401</c:v>
                </c:pt>
                <c:pt idx="42793">
                  <c:v>43822.947916666599</c:v>
                </c:pt>
                <c:pt idx="42794">
                  <c:v>43822.96875</c:v>
                </c:pt>
                <c:pt idx="42795">
                  <c:v>43822.989583333401</c:v>
                </c:pt>
                <c:pt idx="42796">
                  <c:v>43823.010416666599</c:v>
                </c:pt>
                <c:pt idx="42797">
                  <c:v>43823.03125</c:v>
                </c:pt>
                <c:pt idx="42798">
                  <c:v>43823.052083333401</c:v>
                </c:pt>
                <c:pt idx="42799">
                  <c:v>43823.072916666599</c:v>
                </c:pt>
                <c:pt idx="42800">
                  <c:v>43823.09375</c:v>
                </c:pt>
                <c:pt idx="42801">
                  <c:v>43823.114583333401</c:v>
                </c:pt>
                <c:pt idx="42802">
                  <c:v>43823.135416666599</c:v>
                </c:pt>
                <c:pt idx="42803">
                  <c:v>43823.15625</c:v>
                </c:pt>
                <c:pt idx="42804">
                  <c:v>43823.177083333401</c:v>
                </c:pt>
                <c:pt idx="42805">
                  <c:v>43823.197916666599</c:v>
                </c:pt>
                <c:pt idx="42806">
                  <c:v>43823.21875</c:v>
                </c:pt>
                <c:pt idx="42807">
                  <c:v>43823.239583333401</c:v>
                </c:pt>
                <c:pt idx="42808">
                  <c:v>43823.260416666599</c:v>
                </c:pt>
                <c:pt idx="42809">
                  <c:v>43823.28125</c:v>
                </c:pt>
                <c:pt idx="42810">
                  <c:v>43823.302083333401</c:v>
                </c:pt>
                <c:pt idx="42811">
                  <c:v>43823.322916666599</c:v>
                </c:pt>
                <c:pt idx="42812">
                  <c:v>43823.34375</c:v>
                </c:pt>
                <c:pt idx="42813">
                  <c:v>43823.364583333401</c:v>
                </c:pt>
                <c:pt idx="42814">
                  <c:v>43823.385416666599</c:v>
                </c:pt>
                <c:pt idx="42815">
                  <c:v>43823.40625</c:v>
                </c:pt>
                <c:pt idx="42816">
                  <c:v>43823.427083333401</c:v>
                </c:pt>
                <c:pt idx="42817">
                  <c:v>43823.447916666599</c:v>
                </c:pt>
                <c:pt idx="42818">
                  <c:v>43823.46875</c:v>
                </c:pt>
                <c:pt idx="42819">
                  <c:v>43823.489583333401</c:v>
                </c:pt>
                <c:pt idx="42820">
                  <c:v>43823.510416666599</c:v>
                </c:pt>
                <c:pt idx="42821">
                  <c:v>43823.53125</c:v>
                </c:pt>
                <c:pt idx="42822">
                  <c:v>43823.552083333401</c:v>
                </c:pt>
                <c:pt idx="42823">
                  <c:v>43823.572916666599</c:v>
                </c:pt>
                <c:pt idx="42824">
                  <c:v>43823.59375</c:v>
                </c:pt>
                <c:pt idx="42825">
                  <c:v>43823.614583333401</c:v>
                </c:pt>
                <c:pt idx="42826">
                  <c:v>43823.635416666599</c:v>
                </c:pt>
                <c:pt idx="42827">
                  <c:v>43823.65625</c:v>
                </c:pt>
                <c:pt idx="42828">
                  <c:v>43823.677083333401</c:v>
                </c:pt>
                <c:pt idx="42829">
                  <c:v>43823.697916666599</c:v>
                </c:pt>
                <c:pt idx="42830">
                  <c:v>43823.71875</c:v>
                </c:pt>
                <c:pt idx="42831">
                  <c:v>43823.739583333401</c:v>
                </c:pt>
                <c:pt idx="42832">
                  <c:v>43823.760416666599</c:v>
                </c:pt>
                <c:pt idx="42833">
                  <c:v>43823.78125</c:v>
                </c:pt>
                <c:pt idx="42834">
                  <c:v>43823.802083333401</c:v>
                </c:pt>
                <c:pt idx="42835">
                  <c:v>43823.822916666599</c:v>
                </c:pt>
                <c:pt idx="42836">
                  <c:v>43823.84375</c:v>
                </c:pt>
                <c:pt idx="42837">
                  <c:v>43823.864583333401</c:v>
                </c:pt>
                <c:pt idx="42838">
                  <c:v>43823.885416666599</c:v>
                </c:pt>
                <c:pt idx="42839">
                  <c:v>43823.90625</c:v>
                </c:pt>
                <c:pt idx="42840">
                  <c:v>43823.927083333401</c:v>
                </c:pt>
                <c:pt idx="42841">
                  <c:v>43823.947916666599</c:v>
                </c:pt>
                <c:pt idx="42842">
                  <c:v>43823.96875</c:v>
                </c:pt>
                <c:pt idx="42843">
                  <c:v>43823.989583333401</c:v>
                </c:pt>
                <c:pt idx="42844">
                  <c:v>43824.010416666599</c:v>
                </c:pt>
                <c:pt idx="42845">
                  <c:v>43824.03125</c:v>
                </c:pt>
                <c:pt idx="42846">
                  <c:v>43824.052083333401</c:v>
                </c:pt>
                <c:pt idx="42847">
                  <c:v>43824.072916666599</c:v>
                </c:pt>
                <c:pt idx="42848">
                  <c:v>43824.09375</c:v>
                </c:pt>
                <c:pt idx="42849">
                  <c:v>43824.114583333401</c:v>
                </c:pt>
                <c:pt idx="42850">
                  <c:v>43824.135416666599</c:v>
                </c:pt>
                <c:pt idx="42851">
                  <c:v>43824.15625</c:v>
                </c:pt>
                <c:pt idx="42852">
                  <c:v>43824.177083333401</c:v>
                </c:pt>
                <c:pt idx="42853">
                  <c:v>43824.197916666599</c:v>
                </c:pt>
                <c:pt idx="42854">
                  <c:v>43824.21875</c:v>
                </c:pt>
                <c:pt idx="42855">
                  <c:v>43824.239583333401</c:v>
                </c:pt>
                <c:pt idx="42856">
                  <c:v>43824.260416666599</c:v>
                </c:pt>
                <c:pt idx="42857">
                  <c:v>43824.28125</c:v>
                </c:pt>
                <c:pt idx="42858">
                  <c:v>43824.302083333401</c:v>
                </c:pt>
                <c:pt idx="42859">
                  <c:v>43824.322916666599</c:v>
                </c:pt>
                <c:pt idx="42860">
                  <c:v>43824.34375</c:v>
                </c:pt>
                <c:pt idx="42861">
                  <c:v>43824.364583333401</c:v>
                </c:pt>
                <c:pt idx="42862">
                  <c:v>43824.385416666599</c:v>
                </c:pt>
                <c:pt idx="42863">
                  <c:v>43824.40625</c:v>
                </c:pt>
                <c:pt idx="42864">
                  <c:v>43824.427083333401</c:v>
                </c:pt>
                <c:pt idx="42865">
                  <c:v>43824.447916666599</c:v>
                </c:pt>
                <c:pt idx="42866">
                  <c:v>43824.46875</c:v>
                </c:pt>
                <c:pt idx="42867">
                  <c:v>43824.489583333401</c:v>
                </c:pt>
                <c:pt idx="42868">
                  <c:v>43824.510416666599</c:v>
                </c:pt>
                <c:pt idx="42869">
                  <c:v>43824.53125</c:v>
                </c:pt>
                <c:pt idx="42870">
                  <c:v>43824.552083333401</c:v>
                </c:pt>
                <c:pt idx="42871">
                  <c:v>43824.572916666599</c:v>
                </c:pt>
                <c:pt idx="42872">
                  <c:v>43824.59375</c:v>
                </c:pt>
                <c:pt idx="42873">
                  <c:v>43824.614583333401</c:v>
                </c:pt>
                <c:pt idx="42874">
                  <c:v>43824.635416666599</c:v>
                </c:pt>
                <c:pt idx="42875">
                  <c:v>43824.65625</c:v>
                </c:pt>
                <c:pt idx="42876">
                  <c:v>43824.677083333401</c:v>
                </c:pt>
                <c:pt idx="42877">
                  <c:v>43824.697916666599</c:v>
                </c:pt>
                <c:pt idx="42878">
                  <c:v>43824.71875</c:v>
                </c:pt>
                <c:pt idx="42879">
                  <c:v>43824.739583333401</c:v>
                </c:pt>
                <c:pt idx="42880">
                  <c:v>43824.760416666599</c:v>
                </c:pt>
                <c:pt idx="42881">
                  <c:v>43824.78125</c:v>
                </c:pt>
                <c:pt idx="42882">
                  <c:v>43824.802083333401</c:v>
                </c:pt>
                <c:pt idx="42883">
                  <c:v>43824.822916666599</c:v>
                </c:pt>
                <c:pt idx="42884">
                  <c:v>43824.84375</c:v>
                </c:pt>
                <c:pt idx="42885">
                  <c:v>43824.864583333401</c:v>
                </c:pt>
                <c:pt idx="42886">
                  <c:v>43824.885416666599</c:v>
                </c:pt>
                <c:pt idx="42887">
                  <c:v>43824.90625</c:v>
                </c:pt>
                <c:pt idx="42888">
                  <c:v>43824.927083333401</c:v>
                </c:pt>
                <c:pt idx="42889">
                  <c:v>43824.947916666599</c:v>
                </c:pt>
                <c:pt idx="42890">
                  <c:v>43824.96875</c:v>
                </c:pt>
                <c:pt idx="42891">
                  <c:v>43824.989583333401</c:v>
                </c:pt>
                <c:pt idx="42892">
                  <c:v>43825.010416666599</c:v>
                </c:pt>
                <c:pt idx="42893">
                  <c:v>43825.03125</c:v>
                </c:pt>
                <c:pt idx="42894">
                  <c:v>43825.052083333401</c:v>
                </c:pt>
                <c:pt idx="42895">
                  <c:v>43825.072916666599</c:v>
                </c:pt>
                <c:pt idx="42896">
                  <c:v>43825.09375</c:v>
                </c:pt>
                <c:pt idx="42897">
                  <c:v>43825.114583333401</c:v>
                </c:pt>
                <c:pt idx="42898">
                  <c:v>43825.135416666599</c:v>
                </c:pt>
                <c:pt idx="42899">
                  <c:v>43825.15625</c:v>
                </c:pt>
                <c:pt idx="42900">
                  <c:v>43825.177083333401</c:v>
                </c:pt>
                <c:pt idx="42901">
                  <c:v>43825.197916666599</c:v>
                </c:pt>
                <c:pt idx="42902">
                  <c:v>43825.21875</c:v>
                </c:pt>
                <c:pt idx="42903">
                  <c:v>43825.239583333401</c:v>
                </c:pt>
                <c:pt idx="42904">
                  <c:v>43825.260416666599</c:v>
                </c:pt>
                <c:pt idx="42905">
                  <c:v>43825.28125</c:v>
                </c:pt>
                <c:pt idx="42906">
                  <c:v>43825.302083333401</c:v>
                </c:pt>
                <c:pt idx="42907">
                  <c:v>43825.322916666599</c:v>
                </c:pt>
                <c:pt idx="42908">
                  <c:v>43825.34375</c:v>
                </c:pt>
                <c:pt idx="42909">
                  <c:v>43825.364583333401</c:v>
                </c:pt>
                <c:pt idx="42910">
                  <c:v>43825.385416666599</c:v>
                </c:pt>
                <c:pt idx="42911">
                  <c:v>43825.40625</c:v>
                </c:pt>
                <c:pt idx="42912">
                  <c:v>43825.427083333401</c:v>
                </c:pt>
                <c:pt idx="42913">
                  <c:v>43825.447916666599</c:v>
                </c:pt>
                <c:pt idx="42914">
                  <c:v>43825.46875</c:v>
                </c:pt>
                <c:pt idx="42915">
                  <c:v>43825.489583333401</c:v>
                </c:pt>
                <c:pt idx="42916">
                  <c:v>43825.510416666599</c:v>
                </c:pt>
                <c:pt idx="42917">
                  <c:v>43825.53125</c:v>
                </c:pt>
                <c:pt idx="42918">
                  <c:v>43825.552083333401</c:v>
                </c:pt>
                <c:pt idx="42919">
                  <c:v>43825.572916666599</c:v>
                </c:pt>
                <c:pt idx="42920">
                  <c:v>43825.59375</c:v>
                </c:pt>
                <c:pt idx="42921">
                  <c:v>43825.614583333401</c:v>
                </c:pt>
                <c:pt idx="42922">
                  <c:v>43825.635416666599</c:v>
                </c:pt>
                <c:pt idx="42923">
                  <c:v>43825.65625</c:v>
                </c:pt>
                <c:pt idx="42924">
                  <c:v>43825.677083333401</c:v>
                </c:pt>
                <c:pt idx="42925">
                  <c:v>43825.697916666599</c:v>
                </c:pt>
                <c:pt idx="42926">
                  <c:v>43825.71875</c:v>
                </c:pt>
                <c:pt idx="42927">
                  <c:v>43825.739583333401</c:v>
                </c:pt>
                <c:pt idx="42928">
                  <c:v>43825.760416666599</c:v>
                </c:pt>
                <c:pt idx="42929">
                  <c:v>43825.78125</c:v>
                </c:pt>
                <c:pt idx="42930">
                  <c:v>43825.802083333401</c:v>
                </c:pt>
                <c:pt idx="42931">
                  <c:v>43825.822916666599</c:v>
                </c:pt>
                <c:pt idx="42932">
                  <c:v>43825.84375</c:v>
                </c:pt>
                <c:pt idx="42933">
                  <c:v>43825.864583333401</c:v>
                </c:pt>
                <c:pt idx="42934">
                  <c:v>43825.885416666599</c:v>
                </c:pt>
                <c:pt idx="42935">
                  <c:v>43825.90625</c:v>
                </c:pt>
                <c:pt idx="42936">
                  <c:v>43825.927083333401</c:v>
                </c:pt>
                <c:pt idx="42937">
                  <c:v>43825.947916666599</c:v>
                </c:pt>
                <c:pt idx="42938">
                  <c:v>43825.96875</c:v>
                </c:pt>
                <c:pt idx="42939">
                  <c:v>43825.989583333401</c:v>
                </c:pt>
                <c:pt idx="42940">
                  <c:v>43826.010416666599</c:v>
                </c:pt>
                <c:pt idx="42941">
                  <c:v>43826.03125</c:v>
                </c:pt>
                <c:pt idx="42942">
                  <c:v>43826.052083333401</c:v>
                </c:pt>
                <c:pt idx="42943">
                  <c:v>43826.072916666599</c:v>
                </c:pt>
                <c:pt idx="42944">
                  <c:v>43826.09375</c:v>
                </c:pt>
                <c:pt idx="42945">
                  <c:v>43826.114583333401</c:v>
                </c:pt>
                <c:pt idx="42946">
                  <c:v>43826.135416666599</c:v>
                </c:pt>
                <c:pt idx="42947">
                  <c:v>43826.15625</c:v>
                </c:pt>
                <c:pt idx="42948">
                  <c:v>43826.177083333401</c:v>
                </c:pt>
                <c:pt idx="42949">
                  <c:v>43826.197916666599</c:v>
                </c:pt>
                <c:pt idx="42950">
                  <c:v>43826.21875</c:v>
                </c:pt>
                <c:pt idx="42951">
                  <c:v>43826.239583333401</c:v>
                </c:pt>
                <c:pt idx="42952">
                  <c:v>43826.260416666599</c:v>
                </c:pt>
                <c:pt idx="42953">
                  <c:v>43826.28125</c:v>
                </c:pt>
                <c:pt idx="42954">
                  <c:v>43826.302083333401</c:v>
                </c:pt>
                <c:pt idx="42955">
                  <c:v>43826.322916666599</c:v>
                </c:pt>
                <c:pt idx="42956">
                  <c:v>43826.34375</c:v>
                </c:pt>
                <c:pt idx="42957">
                  <c:v>43826.364583333401</c:v>
                </c:pt>
                <c:pt idx="42958">
                  <c:v>43826.385416666599</c:v>
                </c:pt>
                <c:pt idx="42959">
                  <c:v>43826.40625</c:v>
                </c:pt>
                <c:pt idx="42960">
                  <c:v>43826.427083333401</c:v>
                </c:pt>
                <c:pt idx="42961">
                  <c:v>43826.447916666599</c:v>
                </c:pt>
                <c:pt idx="42962">
                  <c:v>43826.46875</c:v>
                </c:pt>
                <c:pt idx="42963">
                  <c:v>43826.489583333401</c:v>
                </c:pt>
                <c:pt idx="42964">
                  <c:v>43826.510416666599</c:v>
                </c:pt>
                <c:pt idx="42965">
                  <c:v>43826.53125</c:v>
                </c:pt>
                <c:pt idx="42966">
                  <c:v>43826.552083333401</c:v>
                </c:pt>
                <c:pt idx="42967">
                  <c:v>43826.572916666599</c:v>
                </c:pt>
                <c:pt idx="42968">
                  <c:v>43826.59375</c:v>
                </c:pt>
                <c:pt idx="42969">
                  <c:v>43826.614583333401</c:v>
                </c:pt>
                <c:pt idx="42970">
                  <c:v>43826.635416666599</c:v>
                </c:pt>
                <c:pt idx="42971">
                  <c:v>43826.65625</c:v>
                </c:pt>
                <c:pt idx="42972">
                  <c:v>43826.677083333401</c:v>
                </c:pt>
                <c:pt idx="42973">
                  <c:v>43826.697916666599</c:v>
                </c:pt>
                <c:pt idx="42974">
                  <c:v>43826.71875</c:v>
                </c:pt>
                <c:pt idx="42975">
                  <c:v>43826.739583333401</c:v>
                </c:pt>
                <c:pt idx="42976">
                  <c:v>43826.760416666599</c:v>
                </c:pt>
                <c:pt idx="42977">
                  <c:v>43826.78125</c:v>
                </c:pt>
                <c:pt idx="42978">
                  <c:v>43826.802083333401</c:v>
                </c:pt>
                <c:pt idx="42979">
                  <c:v>43826.822916666599</c:v>
                </c:pt>
                <c:pt idx="42980">
                  <c:v>43826.84375</c:v>
                </c:pt>
                <c:pt idx="42981">
                  <c:v>43826.864583333401</c:v>
                </c:pt>
                <c:pt idx="42982">
                  <c:v>43826.885416666599</c:v>
                </c:pt>
                <c:pt idx="42983">
                  <c:v>43826.90625</c:v>
                </c:pt>
                <c:pt idx="42984">
                  <c:v>43826.927083333401</c:v>
                </c:pt>
                <c:pt idx="42985">
                  <c:v>43826.947916666599</c:v>
                </c:pt>
                <c:pt idx="42986">
                  <c:v>43826.96875</c:v>
                </c:pt>
                <c:pt idx="42987">
                  <c:v>43826.989583333401</c:v>
                </c:pt>
                <c:pt idx="42988">
                  <c:v>43827.010416666599</c:v>
                </c:pt>
                <c:pt idx="42989">
                  <c:v>43827.03125</c:v>
                </c:pt>
                <c:pt idx="42990">
                  <c:v>43827.052083333401</c:v>
                </c:pt>
                <c:pt idx="42991">
                  <c:v>43827.072916666599</c:v>
                </c:pt>
                <c:pt idx="42992">
                  <c:v>43827.09375</c:v>
                </c:pt>
                <c:pt idx="42993">
                  <c:v>43827.114583333401</c:v>
                </c:pt>
                <c:pt idx="42994">
                  <c:v>43827.135416666599</c:v>
                </c:pt>
                <c:pt idx="42995">
                  <c:v>43827.15625</c:v>
                </c:pt>
                <c:pt idx="42996">
                  <c:v>43827.177083333401</c:v>
                </c:pt>
                <c:pt idx="42997">
                  <c:v>43827.197916666599</c:v>
                </c:pt>
                <c:pt idx="42998">
                  <c:v>43827.21875</c:v>
                </c:pt>
                <c:pt idx="42999">
                  <c:v>43827.239583333401</c:v>
                </c:pt>
                <c:pt idx="43000">
                  <c:v>43827.260416666599</c:v>
                </c:pt>
                <c:pt idx="43001">
                  <c:v>43827.28125</c:v>
                </c:pt>
                <c:pt idx="43002">
                  <c:v>43827.302083333401</c:v>
                </c:pt>
                <c:pt idx="43003">
                  <c:v>43827.322916666599</c:v>
                </c:pt>
                <c:pt idx="43004">
                  <c:v>43827.34375</c:v>
                </c:pt>
                <c:pt idx="43005">
                  <c:v>43827.364583333401</c:v>
                </c:pt>
                <c:pt idx="43006">
                  <c:v>43827.385416666599</c:v>
                </c:pt>
                <c:pt idx="43007">
                  <c:v>43827.40625</c:v>
                </c:pt>
                <c:pt idx="43008">
                  <c:v>43827.427083333401</c:v>
                </c:pt>
                <c:pt idx="43009">
                  <c:v>43827.447916666599</c:v>
                </c:pt>
                <c:pt idx="43010">
                  <c:v>43827.46875</c:v>
                </c:pt>
                <c:pt idx="43011">
                  <c:v>43827.489583333401</c:v>
                </c:pt>
                <c:pt idx="43012">
                  <c:v>43827.510416666599</c:v>
                </c:pt>
                <c:pt idx="43013">
                  <c:v>43827.53125</c:v>
                </c:pt>
                <c:pt idx="43014">
                  <c:v>43827.552083333401</c:v>
                </c:pt>
                <c:pt idx="43015">
                  <c:v>43827.572916666599</c:v>
                </c:pt>
                <c:pt idx="43016">
                  <c:v>43827.59375</c:v>
                </c:pt>
                <c:pt idx="43017">
                  <c:v>43827.614583333401</c:v>
                </c:pt>
                <c:pt idx="43018">
                  <c:v>43827.635416666599</c:v>
                </c:pt>
                <c:pt idx="43019">
                  <c:v>43827.65625</c:v>
                </c:pt>
                <c:pt idx="43020">
                  <c:v>43827.677083333401</c:v>
                </c:pt>
                <c:pt idx="43021">
                  <c:v>43827.697916666599</c:v>
                </c:pt>
                <c:pt idx="43022">
                  <c:v>43827.71875</c:v>
                </c:pt>
                <c:pt idx="43023">
                  <c:v>43827.739583333401</c:v>
                </c:pt>
                <c:pt idx="43024">
                  <c:v>43827.760416666599</c:v>
                </c:pt>
                <c:pt idx="43025">
                  <c:v>43827.78125</c:v>
                </c:pt>
                <c:pt idx="43026">
                  <c:v>43827.802083333401</c:v>
                </c:pt>
                <c:pt idx="43027">
                  <c:v>43827.822916666599</c:v>
                </c:pt>
                <c:pt idx="43028">
                  <c:v>43827.84375</c:v>
                </c:pt>
                <c:pt idx="43029">
                  <c:v>43827.864583333401</c:v>
                </c:pt>
                <c:pt idx="43030">
                  <c:v>43827.885416666599</c:v>
                </c:pt>
                <c:pt idx="43031">
                  <c:v>43827.90625</c:v>
                </c:pt>
                <c:pt idx="43032">
                  <c:v>43827.927083333401</c:v>
                </c:pt>
                <c:pt idx="43033">
                  <c:v>43827.947916666599</c:v>
                </c:pt>
                <c:pt idx="43034">
                  <c:v>43827.96875</c:v>
                </c:pt>
                <c:pt idx="43035">
                  <c:v>43827.989583333401</c:v>
                </c:pt>
                <c:pt idx="43036">
                  <c:v>43828.010416666599</c:v>
                </c:pt>
                <c:pt idx="43037">
                  <c:v>43828.03125</c:v>
                </c:pt>
                <c:pt idx="43038">
                  <c:v>43828.052083333401</c:v>
                </c:pt>
                <c:pt idx="43039">
                  <c:v>43828.072916666599</c:v>
                </c:pt>
                <c:pt idx="43040">
                  <c:v>43828.09375</c:v>
                </c:pt>
                <c:pt idx="43041">
                  <c:v>43828.114583333401</c:v>
                </c:pt>
                <c:pt idx="43042">
                  <c:v>43828.135416666599</c:v>
                </c:pt>
                <c:pt idx="43043">
                  <c:v>43828.15625</c:v>
                </c:pt>
                <c:pt idx="43044">
                  <c:v>43828.177083333401</c:v>
                </c:pt>
                <c:pt idx="43045">
                  <c:v>43828.197916666599</c:v>
                </c:pt>
                <c:pt idx="43046">
                  <c:v>43828.21875</c:v>
                </c:pt>
                <c:pt idx="43047">
                  <c:v>43828.239583333401</c:v>
                </c:pt>
                <c:pt idx="43048">
                  <c:v>43828.260416666599</c:v>
                </c:pt>
                <c:pt idx="43049">
                  <c:v>43828.28125</c:v>
                </c:pt>
                <c:pt idx="43050">
                  <c:v>43828.302083333401</c:v>
                </c:pt>
                <c:pt idx="43051">
                  <c:v>43828.322916666599</c:v>
                </c:pt>
                <c:pt idx="43052">
                  <c:v>43828.34375</c:v>
                </c:pt>
                <c:pt idx="43053">
                  <c:v>43828.364583333401</c:v>
                </c:pt>
                <c:pt idx="43054">
                  <c:v>43828.385416666599</c:v>
                </c:pt>
                <c:pt idx="43055">
                  <c:v>43828.40625</c:v>
                </c:pt>
                <c:pt idx="43056">
                  <c:v>43828.427083333401</c:v>
                </c:pt>
                <c:pt idx="43057">
                  <c:v>43828.447916666599</c:v>
                </c:pt>
                <c:pt idx="43058">
                  <c:v>43828.46875</c:v>
                </c:pt>
                <c:pt idx="43059">
                  <c:v>43828.489583333401</c:v>
                </c:pt>
                <c:pt idx="43060">
                  <c:v>43828.510416666599</c:v>
                </c:pt>
                <c:pt idx="43061">
                  <c:v>43828.53125</c:v>
                </c:pt>
                <c:pt idx="43062">
                  <c:v>43828.552083333401</c:v>
                </c:pt>
                <c:pt idx="43063">
                  <c:v>43828.572916666599</c:v>
                </c:pt>
                <c:pt idx="43064">
                  <c:v>43828.59375</c:v>
                </c:pt>
                <c:pt idx="43065">
                  <c:v>43828.614583333401</c:v>
                </c:pt>
                <c:pt idx="43066">
                  <c:v>43828.635416666599</c:v>
                </c:pt>
                <c:pt idx="43067">
                  <c:v>43828.65625</c:v>
                </c:pt>
                <c:pt idx="43068">
                  <c:v>43828.677083333401</c:v>
                </c:pt>
                <c:pt idx="43069">
                  <c:v>43828.697916666599</c:v>
                </c:pt>
                <c:pt idx="43070">
                  <c:v>43828.71875</c:v>
                </c:pt>
                <c:pt idx="43071">
                  <c:v>43828.739583333401</c:v>
                </c:pt>
                <c:pt idx="43072">
                  <c:v>43828.760416666599</c:v>
                </c:pt>
                <c:pt idx="43073">
                  <c:v>43828.78125</c:v>
                </c:pt>
                <c:pt idx="43074">
                  <c:v>43828.802083333401</c:v>
                </c:pt>
                <c:pt idx="43075">
                  <c:v>43828.822916666599</c:v>
                </c:pt>
                <c:pt idx="43076">
                  <c:v>43828.84375</c:v>
                </c:pt>
                <c:pt idx="43077">
                  <c:v>43828.864583333401</c:v>
                </c:pt>
                <c:pt idx="43078">
                  <c:v>43828.885416666599</c:v>
                </c:pt>
                <c:pt idx="43079">
                  <c:v>43828.90625</c:v>
                </c:pt>
                <c:pt idx="43080">
                  <c:v>43828.927083333401</c:v>
                </c:pt>
                <c:pt idx="43081">
                  <c:v>43828.947916666599</c:v>
                </c:pt>
                <c:pt idx="43082">
                  <c:v>43828.96875</c:v>
                </c:pt>
                <c:pt idx="43083">
                  <c:v>43828.989583333401</c:v>
                </c:pt>
                <c:pt idx="43084">
                  <c:v>43829.010416666599</c:v>
                </c:pt>
                <c:pt idx="43085">
                  <c:v>43829.03125</c:v>
                </c:pt>
                <c:pt idx="43086">
                  <c:v>43829.052083333401</c:v>
                </c:pt>
                <c:pt idx="43087">
                  <c:v>43829.072916666599</c:v>
                </c:pt>
                <c:pt idx="43088">
                  <c:v>43829.09375</c:v>
                </c:pt>
                <c:pt idx="43089">
                  <c:v>43829.114583333401</c:v>
                </c:pt>
                <c:pt idx="43090">
                  <c:v>43829.135416666599</c:v>
                </c:pt>
                <c:pt idx="43091">
                  <c:v>43829.15625</c:v>
                </c:pt>
                <c:pt idx="43092">
                  <c:v>43829.177083333401</c:v>
                </c:pt>
                <c:pt idx="43093">
                  <c:v>43829.197916666599</c:v>
                </c:pt>
                <c:pt idx="43094">
                  <c:v>43829.21875</c:v>
                </c:pt>
                <c:pt idx="43095">
                  <c:v>43829.239583333401</c:v>
                </c:pt>
                <c:pt idx="43096">
                  <c:v>43829.260416666599</c:v>
                </c:pt>
                <c:pt idx="43097">
                  <c:v>43829.28125</c:v>
                </c:pt>
                <c:pt idx="43098">
                  <c:v>43829.302083333401</c:v>
                </c:pt>
                <c:pt idx="43099">
                  <c:v>43829.322916666599</c:v>
                </c:pt>
                <c:pt idx="43100">
                  <c:v>43829.34375</c:v>
                </c:pt>
                <c:pt idx="43101">
                  <c:v>43829.364583333401</c:v>
                </c:pt>
                <c:pt idx="43102">
                  <c:v>43829.385416666599</c:v>
                </c:pt>
                <c:pt idx="43103">
                  <c:v>43829.40625</c:v>
                </c:pt>
                <c:pt idx="43104">
                  <c:v>43829.427083333401</c:v>
                </c:pt>
                <c:pt idx="43105">
                  <c:v>43829.447916666599</c:v>
                </c:pt>
                <c:pt idx="43106">
                  <c:v>43829.46875</c:v>
                </c:pt>
                <c:pt idx="43107">
                  <c:v>43829.489583333401</c:v>
                </c:pt>
                <c:pt idx="43108">
                  <c:v>43829.510416666599</c:v>
                </c:pt>
                <c:pt idx="43109">
                  <c:v>43829.53125</c:v>
                </c:pt>
                <c:pt idx="43110">
                  <c:v>43829.552083333401</c:v>
                </c:pt>
                <c:pt idx="43111">
                  <c:v>43829.572916666599</c:v>
                </c:pt>
                <c:pt idx="43112">
                  <c:v>43829.59375</c:v>
                </c:pt>
                <c:pt idx="43113">
                  <c:v>43829.614583333401</c:v>
                </c:pt>
                <c:pt idx="43114">
                  <c:v>43829.635416666599</c:v>
                </c:pt>
                <c:pt idx="43115">
                  <c:v>43829.65625</c:v>
                </c:pt>
                <c:pt idx="43116">
                  <c:v>43829.677083333401</c:v>
                </c:pt>
                <c:pt idx="43117">
                  <c:v>43829.697916666599</c:v>
                </c:pt>
                <c:pt idx="43118">
                  <c:v>43829.71875</c:v>
                </c:pt>
                <c:pt idx="43119">
                  <c:v>43829.739583333401</c:v>
                </c:pt>
                <c:pt idx="43120">
                  <c:v>43829.760416666599</c:v>
                </c:pt>
                <c:pt idx="43121">
                  <c:v>43829.78125</c:v>
                </c:pt>
                <c:pt idx="43122">
                  <c:v>43829.802083333401</c:v>
                </c:pt>
                <c:pt idx="43123">
                  <c:v>43829.822916666599</c:v>
                </c:pt>
                <c:pt idx="43124">
                  <c:v>43829.84375</c:v>
                </c:pt>
                <c:pt idx="43125">
                  <c:v>43829.864583333401</c:v>
                </c:pt>
                <c:pt idx="43126">
                  <c:v>43829.885416666599</c:v>
                </c:pt>
                <c:pt idx="43127">
                  <c:v>43829.90625</c:v>
                </c:pt>
                <c:pt idx="43128">
                  <c:v>43829.927083333401</c:v>
                </c:pt>
                <c:pt idx="43129">
                  <c:v>43829.947916666599</c:v>
                </c:pt>
                <c:pt idx="43130">
                  <c:v>43829.96875</c:v>
                </c:pt>
                <c:pt idx="43131">
                  <c:v>43829.989583333401</c:v>
                </c:pt>
                <c:pt idx="43132">
                  <c:v>43830.010416666599</c:v>
                </c:pt>
                <c:pt idx="43133">
                  <c:v>43830.03125</c:v>
                </c:pt>
                <c:pt idx="43134">
                  <c:v>43830.052083333401</c:v>
                </c:pt>
                <c:pt idx="43135">
                  <c:v>43830.072916666599</c:v>
                </c:pt>
                <c:pt idx="43136">
                  <c:v>43830.09375</c:v>
                </c:pt>
                <c:pt idx="43137">
                  <c:v>43830.114583333401</c:v>
                </c:pt>
                <c:pt idx="43138">
                  <c:v>43830.135416666599</c:v>
                </c:pt>
                <c:pt idx="43139">
                  <c:v>43830.15625</c:v>
                </c:pt>
                <c:pt idx="43140">
                  <c:v>43830.177083333401</c:v>
                </c:pt>
                <c:pt idx="43141">
                  <c:v>43830.197916666599</c:v>
                </c:pt>
                <c:pt idx="43142">
                  <c:v>43830.21875</c:v>
                </c:pt>
                <c:pt idx="43143">
                  <c:v>43830.239583333401</c:v>
                </c:pt>
                <c:pt idx="43144">
                  <c:v>43830.260416666599</c:v>
                </c:pt>
                <c:pt idx="43145">
                  <c:v>43830.28125</c:v>
                </c:pt>
                <c:pt idx="43146">
                  <c:v>43830.302083333401</c:v>
                </c:pt>
                <c:pt idx="43147">
                  <c:v>43830.322916666599</c:v>
                </c:pt>
                <c:pt idx="43148">
                  <c:v>43830.34375</c:v>
                </c:pt>
                <c:pt idx="43149">
                  <c:v>43830.364583333401</c:v>
                </c:pt>
                <c:pt idx="43150">
                  <c:v>43830.385416666599</c:v>
                </c:pt>
                <c:pt idx="43151">
                  <c:v>43830.40625</c:v>
                </c:pt>
                <c:pt idx="43152">
                  <c:v>43830.427083333401</c:v>
                </c:pt>
                <c:pt idx="43153">
                  <c:v>43830.447916666599</c:v>
                </c:pt>
                <c:pt idx="43154">
                  <c:v>43830.46875</c:v>
                </c:pt>
                <c:pt idx="43155">
                  <c:v>43830.489583333401</c:v>
                </c:pt>
                <c:pt idx="43156">
                  <c:v>43830.510416666599</c:v>
                </c:pt>
                <c:pt idx="43157">
                  <c:v>43830.53125</c:v>
                </c:pt>
                <c:pt idx="43158">
                  <c:v>43830.552083333401</c:v>
                </c:pt>
                <c:pt idx="43159">
                  <c:v>43830.572916666599</c:v>
                </c:pt>
                <c:pt idx="43160">
                  <c:v>43830.59375</c:v>
                </c:pt>
                <c:pt idx="43161">
                  <c:v>43830.614583333401</c:v>
                </c:pt>
                <c:pt idx="43162">
                  <c:v>43830.635416666599</c:v>
                </c:pt>
                <c:pt idx="43163">
                  <c:v>43830.65625</c:v>
                </c:pt>
                <c:pt idx="43164">
                  <c:v>43830.677083333401</c:v>
                </c:pt>
                <c:pt idx="43165">
                  <c:v>43830.697916666599</c:v>
                </c:pt>
                <c:pt idx="43166">
                  <c:v>43830.71875</c:v>
                </c:pt>
                <c:pt idx="43167">
                  <c:v>43830.739583333401</c:v>
                </c:pt>
                <c:pt idx="43168">
                  <c:v>43830.760416666599</c:v>
                </c:pt>
                <c:pt idx="43169">
                  <c:v>43830.78125</c:v>
                </c:pt>
                <c:pt idx="43170">
                  <c:v>43830.802083333401</c:v>
                </c:pt>
                <c:pt idx="43171">
                  <c:v>43830.822916666599</c:v>
                </c:pt>
                <c:pt idx="43172">
                  <c:v>43830.84375</c:v>
                </c:pt>
                <c:pt idx="43173">
                  <c:v>43830.864583333401</c:v>
                </c:pt>
                <c:pt idx="43174">
                  <c:v>43830.885416666599</c:v>
                </c:pt>
                <c:pt idx="43175">
                  <c:v>43830.90625</c:v>
                </c:pt>
                <c:pt idx="43176">
                  <c:v>43830.927083333401</c:v>
                </c:pt>
                <c:pt idx="43177">
                  <c:v>43830.947916666599</c:v>
                </c:pt>
                <c:pt idx="43178">
                  <c:v>43830.96875</c:v>
                </c:pt>
                <c:pt idx="43179">
                  <c:v>43830.989583333401</c:v>
                </c:pt>
                <c:pt idx="43180">
                  <c:v>43831.010416666599</c:v>
                </c:pt>
                <c:pt idx="43181">
                  <c:v>43831.03125</c:v>
                </c:pt>
                <c:pt idx="43182">
                  <c:v>43831.052083333401</c:v>
                </c:pt>
                <c:pt idx="43183">
                  <c:v>43831.072916666599</c:v>
                </c:pt>
                <c:pt idx="43184">
                  <c:v>43831.09375</c:v>
                </c:pt>
                <c:pt idx="43185">
                  <c:v>43831.114583333401</c:v>
                </c:pt>
                <c:pt idx="43186">
                  <c:v>43831.135416666599</c:v>
                </c:pt>
                <c:pt idx="43187">
                  <c:v>43831.15625</c:v>
                </c:pt>
                <c:pt idx="43188">
                  <c:v>43831.177083333401</c:v>
                </c:pt>
                <c:pt idx="43189">
                  <c:v>43831.197916666599</c:v>
                </c:pt>
                <c:pt idx="43190">
                  <c:v>43831.21875</c:v>
                </c:pt>
                <c:pt idx="43191">
                  <c:v>43831.239583333401</c:v>
                </c:pt>
                <c:pt idx="43192">
                  <c:v>43831.260416666599</c:v>
                </c:pt>
                <c:pt idx="43193">
                  <c:v>43831.28125</c:v>
                </c:pt>
                <c:pt idx="43194">
                  <c:v>43831.302083333401</c:v>
                </c:pt>
                <c:pt idx="43195">
                  <c:v>43831.322916666599</c:v>
                </c:pt>
                <c:pt idx="43196">
                  <c:v>43831.34375</c:v>
                </c:pt>
                <c:pt idx="43197">
                  <c:v>43831.364583333401</c:v>
                </c:pt>
                <c:pt idx="43198">
                  <c:v>43831.385416666599</c:v>
                </c:pt>
                <c:pt idx="43199">
                  <c:v>43831.40625</c:v>
                </c:pt>
                <c:pt idx="43200">
                  <c:v>43831.427083333401</c:v>
                </c:pt>
                <c:pt idx="43201">
                  <c:v>43831.447916666599</c:v>
                </c:pt>
                <c:pt idx="43202">
                  <c:v>43831.46875</c:v>
                </c:pt>
                <c:pt idx="43203">
                  <c:v>43831.489583333401</c:v>
                </c:pt>
                <c:pt idx="43204">
                  <c:v>43831.510416666599</c:v>
                </c:pt>
                <c:pt idx="43205">
                  <c:v>43831.53125</c:v>
                </c:pt>
                <c:pt idx="43206">
                  <c:v>43831.552083333401</c:v>
                </c:pt>
                <c:pt idx="43207">
                  <c:v>43831.572916666599</c:v>
                </c:pt>
                <c:pt idx="43208">
                  <c:v>43831.59375</c:v>
                </c:pt>
                <c:pt idx="43209">
                  <c:v>43831.614583333401</c:v>
                </c:pt>
                <c:pt idx="43210">
                  <c:v>43831.635416666599</c:v>
                </c:pt>
                <c:pt idx="43211">
                  <c:v>43831.65625</c:v>
                </c:pt>
                <c:pt idx="43212">
                  <c:v>43831.677083333401</c:v>
                </c:pt>
                <c:pt idx="43213">
                  <c:v>43831.697916666599</c:v>
                </c:pt>
                <c:pt idx="43214">
                  <c:v>43831.71875</c:v>
                </c:pt>
                <c:pt idx="43215">
                  <c:v>43831.739583333401</c:v>
                </c:pt>
                <c:pt idx="43216">
                  <c:v>43831.760416666599</c:v>
                </c:pt>
                <c:pt idx="43217">
                  <c:v>43831.78125</c:v>
                </c:pt>
                <c:pt idx="43218">
                  <c:v>43831.802083333401</c:v>
                </c:pt>
                <c:pt idx="43219">
                  <c:v>43831.822916666599</c:v>
                </c:pt>
                <c:pt idx="43220">
                  <c:v>43831.84375</c:v>
                </c:pt>
                <c:pt idx="43221">
                  <c:v>43831.864583333401</c:v>
                </c:pt>
                <c:pt idx="43222">
                  <c:v>43831.885416666599</c:v>
                </c:pt>
                <c:pt idx="43223">
                  <c:v>43831.90625</c:v>
                </c:pt>
                <c:pt idx="43224">
                  <c:v>43831.927083333401</c:v>
                </c:pt>
                <c:pt idx="43225">
                  <c:v>43831.947916666599</c:v>
                </c:pt>
                <c:pt idx="43226">
                  <c:v>43831.96875</c:v>
                </c:pt>
                <c:pt idx="43227">
                  <c:v>43831.989583333401</c:v>
                </c:pt>
                <c:pt idx="43228">
                  <c:v>43832.010416666599</c:v>
                </c:pt>
                <c:pt idx="43229">
                  <c:v>43832.03125</c:v>
                </c:pt>
                <c:pt idx="43230">
                  <c:v>43832.052083333401</c:v>
                </c:pt>
                <c:pt idx="43231">
                  <c:v>43832.072916666599</c:v>
                </c:pt>
                <c:pt idx="43232">
                  <c:v>43832.09375</c:v>
                </c:pt>
                <c:pt idx="43233">
                  <c:v>43832.114583333401</c:v>
                </c:pt>
                <c:pt idx="43234">
                  <c:v>43832.135416666599</c:v>
                </c:pt>
                <c:pt idx="43235">
                  <c:v>43832.15625</c:v>
                </c:pt>
                <c:pt idx="43236">
                  <c:v>43832.177083333401</c:v>
                </c:pt>
                <c:pt idx="43237">
                  <c:v>43832.197916666599</c:v>
                </c:pt>
                <c:pt idx="43238">
                  <c:v>43832.21875</c:v>
                </c:pt>
                <c:pt idx="43239">
                  <c:v>43832.239583333401</c:v>
                </c:pt>
                <c:pt idx="43240">
                  <c:v>43832.260416666599</c:v>
                </c:pt>
                <c:pt idx="43241">
                  <c:v>43832.28125</c:v>
                </c:pt>
                <c:pt idx="43242">
                  <c:v>43832.302083333401</c:v>
                </c:pt>
                <c:pt idx="43243">
                  <c:v>43832.322916666599</c:v>
                </c:pt>
                <c:pt idx="43244">
                  <c:v>43832.34375</c:v>
                </c:pt>
                <c:pt idx="43245">
                  <c:v>43832.364583333401</c:v>
                </c:pt>
                <c:pt idx="43246">
                  <c:v>43832.385416666599</c:v>
                </c:pt>
                <c:pt idx="43247">
                  <c:v>43832.40625</c:v>
                </c:pt>
                <c:pt idx="43248">
                  <c:v>43832.427083333401</c:v>
                </c:pt>
                <c:pt idx="43249">
                  <c:v>43832.447916666599</c:v>
                </c:pt>
                <c:pt idx="43250">
                  <c:v>43832.46875</c:v>
                </c:pt>
                <c:pt idx="43251">
                  <c:v>43832.489583333401</c:v>
                </c:pt>
                <c:pt idx="43252">
                  <c:v>43832.510416666599</c:v>
                </c:pt>
                <c:pt idx="43253">
                  <c:v>43832.53125</c:v>
                </c:pt>
                <c:pt idx="43254">
                  <c:v>43832.552083333401</c:v>
                </c:pt>
                <c:pt idx="43255">
                  <c:v>43832.572916666599</c:v>
                </c:pt>
                <c:pt idx="43256">
                  <c:v>43832.59375</c:v>
                </c:pt>
                <c:pt idx="43257">
                  <c:v>43832.614583333401</c:v>
                </c:pt>
                <c:pt idx="43258">
                  <c:v>43832.635416666599</c:v>
                </c:pt>
                <c:pt idx="43259">
                  <c:v>43832.65625</c:v>
                </c:pt>
                <c:pt idx="43260">
                  <c:v>43832.677083333401</c:v>
                </c:pt>
                <c:pt idx="43261">
                  <c:v>43832.697916666599</c:v>
                </c:pt>
                <c:pt idx="43262">
                  <c:v>43832.71875</c:v>
                </c:pt>
                <c:pt idx="43263">
                  <c:v>43832.739583333401</c:v>
                </c:pt>
                <c:pt idx="43264">
                  <c:v>43832.760416666599</c:v>
                </c:pt>
                <c:pt idx="43265">
                  <c:v>43832.78125</c:v>
                </c:pt>
                <c:pt idx="43266">
                  <c:v>43832.802083333401</c:v>
                </c:pt>
                <c:pt idx="43267">
                  <c:v>43832.822916666599</c:v>
                </c:pt>
                <c:pt idx="43268">
                  <c:v>43832.84375</c:v>
                </c:pt>
                <c:pt idx="43269">
                  <c:v>43832.864583333401</c:v>
                </c:pt>
                <c:pt idx="43270">
                  <c:v>43832.885416666599</c:v>
                </c:pt>
                <c:pt idx="43271">
                  <c:v>43832.90625</c:v>
                </c:pt>
                <c:pt idx="43272">
                  <c:v>43832.927083333401</c:v>
                </c:pt>
                <c:pt idx="43273">
                  <c:v>43832.947916666599</c:v>
                </c:pt>
                <c:pt idx="43274">
                  <c:v>43832.96875</c:v>
                </c:pt>
                <c:pt idx="43275">
                  <c:v>43832.989583333401</c:v>
                </c:pt>
                <c:pt idx="43276">
                  <c:v>43833.010416666599</c:v>
                </c:pt>
                <c:pt idx="43277">
                  <c:v>43833.03125</c:v>
                </c:pt>
                <c:pt idx="43278">
                  <c:v>43833.052083333401</c:v>
                </c:pt>
                <c:pt idx="43279">
                  <c:v>43833.072916666599</c:v>
                </c:pt>
                <c:pt idx="43280">
                  <c:v>43833.09375</c:v>
                </c:pt>
                <c:pt idx="43281">
                  <c:v>43833.114583333401</c:v>
                </c:pt>
                <c:pt idx="43282">
                  <c:v>43833.135416666599</c:v>
                </c:pt>
                <c:pt idx="43283">
                  <c:v>43833.15625</c:v>
                </c:pt>
                <c:pt idx="43284">
                  <c:v>43833.177083333401</c:v>
                </c:pt>
                <c:pt idx="43285">
                  <c:v>43833.197916666599</c:v>
                </c:pt>
                <c:pt idx="43286">
                  <c:v>43833.21875</c:v>
                </c:pt>
                <c:pt idx="43287">
                  <c:v>43833.239583333401</c:v>
                </c:pt>
                <c:pt idx="43288">
                  <c:v>43833.260416666599</c:v>
                </c:pt>
                <c:pt idx="43289">
                  <c:v>43833.28125</c:v>
                </c:pt>
                <c:pt idx="43290">
                  <c:v>43833.302083333401</c:v>
                </c:pt>
                <c:pt idx="43291">
                  <c:v>43833.322916666599</c:v>
                </c:pt>
                <c:pt idx="43292">
                  <c:v>43833.34375</c:v>
                </c:pt>
                <c:pt idx="43293">
                  <c:v>43833.364583333401</c:v>
                </c:pt>
                <c:pt idx="43294">
                  <c:v>43833.385416666599</c:v>
                </c:pt>
                <c:pt idx="43295">
                  <c:v>43833.40625</c:v>
                </c:pt>
                <c:pt idx="43296">
                  <c:v>43833.427083333401</c:v>
                </c:pt>
                <c:pt idx="43297">
                  <c:v>43833.447916666599</c:v>
                </c:pt>
                <c:pt idx="43298">
                  <c:v>43833.46875</c:v>
                </c:pt>
                <c:pt idx="43299">
                  <c:v>43833.489583333401</c:v>
                </c:pt>
                <c:pt idx="43300">
                  <c:v>43833.510416666599</c:v>
                </c:pt>
                <c:pt idx="43301">
                  <c:v>43833.53125</c:v>
                </c:pt>
                <c:pt idx="43302">
                  <c:v>43833.552083333401</c:v>
                </c:pt>
                <c:pt idx="43303">
                  <c:v>43833.572916666599</c:v>
                </c:pt>
                <c:pt idx="43304">
                  <c:v>43833.59375</c:v>
                </c:pt>
                <c:pt idx="43305">
                  <c:v>43833.614583333401</c:v>
                </c:pt>
                <c:pt idx="43306">
                  <c:v>43833.635416666599</c:v>
                </c:pt>
                <c:pt idx="43307">
                  <c:v>43833.65625</c:v>
                </c:pt>
                <c:pt idx="43308">
                  <c:v>43833.677083333401</c:v>
                </c:pt>
                <c:pt idx="43309">
                  <c:v>43833.697916666599</c:v>
                </c:pt>
                <c:pt idx="43310">
                  <c:v>43833.71875</c:v>
                </c:pt>
                <c:pt idx="43311">
                  <c:v>43833.739583333401</c:v>
                </c:pt>
                <c:pt idx="43312">
                  <c:v>43833.760416666599</c:v>
                </c:pt>
                <c:pt idx="43313">
                  <c:v>43833.78125</c:v>
                </c:pt>
                <c:pt idx="43314">
                  <c:v>43833.802083333401</c:v>
                </c:pt>
                <c:pt idx="43315">
                  <c:v>43833.822916666599</c:v>
                </c:pt>
                <c:pt idx="43316">
                  <c:v>43833.84375</c:v>
                </c:pt>
                <c:pt idx="43317">
                  <c:v>43833.864583333401</c:v>
                </c:pt>
                <c:pt idx="43318">
                  <c:v>43833.885416666599</c:v>
                </c:pt>
                <c:pt idx="43319">
                  <c:v>43833.90625</c:v>
                </c:pt>
                <c:pt idx="43320">
                  <c:v>43833.927083333401</c:v>
                </c:pt>
                <c:pt idx="43321">
                  <c:v>43833.947916666599</c:v>
                </c:pt>
                <c:pt idx="43322">
                  <c:v>43833.96875</c:v>
                </c:pt>
                <c:pt idx="43323">
                  <c:v>43833.989583333401</c:v>
                </c:pt>
                <c:pt idx="43324">
                  <c:v>43834.010416666599</c:v>
                </c:pt>
                <c:pt idx="43325">
                  <c:v>43834.03125</c:v>
                </c:pt>
                <c:pt idx="43326">
                  <c:v>43834.052083333401</c:v>
                </c:pt>
                <c:pt idx="43327">
                  <c:v>43834.072916666599</c:v>
                </c:pt>
                <c:pt idx="43328">
                  <c:v>43834.09375</c:v>
                </c:pt>
                <c:pt idx="43329">
                  <c:v>43834.114583333401</c:v>
                </c:pt>
                <c:pt idx="43330">
                  <c:v>43834.135416666599</c:v>
                </c:pt>
                <c:pt idx="43331">
                  <c:v>43834.15625</c:v>
                </c:pt>
                <c:pt idx="43332">
                  <c:v>43834.177083333401</c:v>
                </c:pt>
                <c:pt idx="43333">
                  <c:v>43834.197916666599</c:v>
                </c:pt>
                <c:pt idx="43334">
                  <c:v>43834.21875</c:v>
                </c:pt>
                <c:pt idx="43335">
                  <c:v>43834.239583333401</c:v>
                </c:pt>
                <c:pt idx="43336">
                  <c:v>43834.260416666599</c:v>
                </c:pt>
                <c:pt idx="43337">
                  <c:v>43834.28125</c:v>
                </c:pt>
                <c:pt idx="43338">
                  <c:v>43834.302083333401</c:v>
                </c:pt>
                <c:pt idx="43339">
                  <c:v>43834.322916666599</c:v>
                </c:pt>
                <c:pt idx="43340">
                  <c:v>43834.34375</c:v>
                </c:pt>
                <c:pt idx="43341">
                  <c:v>43834.364583333401</c:v>
                </c:pt>
                <c:pt idx="43342">
                  <c:v>43834.385416666599</c:v>
                </c:pt>
                <c:pt idx="43343">
                  <c:v>43834.40625</c:v>
                </c:pt>
                <c:pt idx="43344">
                  <c:v>43834.427083333401</c:v>
                </c:pt>
                <c:pt idx="43345">
                  <c:v>43834.447916666599</c:v>
                </c:pt>
                <c:pt idx="43346">
                  <c:v>43834.46875</c:v>
                </c:pt>
                <c:pt idx="43347">
                  <c:v>43834.489583333401</c:v>
                </c:pt>
                <c:pt idx="43348">
                  <c:v>43834.510416666599</c:v>
                </c:pt>
                <c:pt idx="43349">
                  <c:v>43834.53125</c:v>
                </c:pt>
                <c:pt idx="43350">
                  <c:v>43834.552083333401</c:v>
                </c:pt>
                <c:pt idx="43351">
                  <c:v>43834.572916666599</c:v>
                </c:pt>
                <c:pt idx="43352">
                  <c:v>43834.59375</c:v>
                </c:pt>
                <c:pt idx="43353">
                  <c:v>43834.614583333401</c:v>
                </c:pt>
                <c:pt idx="43354">
                  <c:v>43834.635416666599</c:v>
                </c:pt>
                <c:pt idx="43355">
                  <c:v>43834.65625</c:v>
                </c:pt>
                <c:pt idx="43356">
                  <c:v>43834.677083333401</c:v>
                </c:pt>
                <c:pt idx="43357">
                  <c:v>43834.697916666599</c:v>
                </c:pt>
                <c:pt idx="43358">
                  <c:v>43834.71875</c:v>
                </c:pt>
                <c:pt idx="43359">
                  <c:v>43834.739583333401</c:v>
                </c:pt>
                <c:pt idx="43360">
                  <c:v>43834.760416666599</c:v>
                </c:pt>
                <c:pt idx="43361">
                  <c:v>43834.78125</c:v>
                </c:pt>
                <c:pt idx="43362">
                  <c:v>43834.802083333401</c:v>
                </c:pt>
                <c:pt idx="43363">
                  <c:v>43834.822916666599</c:v>
                </c:pt>
                <c:pt idx="43364">
                  <c:v>43834.84375</c:v>
                </c:pt>
                <c:pt idx="43365">
                  <c:v>43834.864583333401</c:v>
                </c:pt>
                <c:pt idx="43366">
                  <c:v>43834.885416666599</c:v>
                </c:pt>
                <c:pt idx="43367">
                  <c:v>43834.90625</c:v>
                </c:pt>
                <c:pt idx="43368">
                  <c:v>43834.927083333401</c:v>
                </c:pt>
                <c:pt idx="43369">
                  <c:v>43834.947916666599</c:v>
                </c:pt>
                <c:pt idx="43370">
                  <c:v>43834.96875</c:v>
                </c:pt>
                <c:pt idx="43371">
                  <c:v>43834.989583333401</c:v>
                </c:pt>
                <c:pt idx="43372">
                  <c:v>43835.010416666599</c:v>
                </c:pt>
                <c:pt idx="43373">
                  <c:v>43835.03125</c:v>
                </c:pt>
                <c:pt idx="43374">
                  <c:v>43835.052083333401</c:v>
                </c:pt>
                <c:pt idx="43375">
                  <c:v>43835.072916666599</c:v>
                </c:pt>
                <c:pt idx="43376">
                  <c:v>43835.09375</c:v>
                </c:pt>
                <c:pt idx="43377">
                  <c:v>43835.114583333401</c:v>
                </c:pt>
                <c:pt idx="43378">
                  <c:v>43835.135416666599</c:v>
                </c:pt>
                <c:pt idx="43379">
                  <c:v>43835.15625</c:v>
                </c:pt>
                <c:pt idx="43380">
                  <c:v>43835.177083333401</c:v>
                </c:pt>
                <c:pt idx="43381">
                  <c:v>43835.197916666599</c:v>
                </c:pt>
                <c:pt idx="43382">
                  <c:v>43835.21875</c:v>
                </c:pt>
                <c:pt idx="43383">
                  <c:v>43835.239583333401</c:v>
                </c:pt>
                <c:pt idx="43384">
                  <c:v>43835.260416666599</c:v>
                </c:pt>
                <c:pt idx="43385">
                  <c:v>43835.28125</c:v>
                </c:pt>
                <c:pt idx="43386">
                  <c:v>43835.302083333401</c:v>
                </c:pt>
                <c:pt idx="43387">
                  <c:v>43835.322916666599</c:v>
                </c:pt>
                <c:pt idx="43388">
                  <c:v>43835.34375</c:v>
                </c:pt>
                <c:pt idx="43389">
                  <c:v>43835.364583333401</c:v>
                </c:pt>
                <c:pt idx="43390">
                  <c:v>43835.385416666599</c:v>
                </c:pt>
                <c:pt idx="43391">
                  <c:v>43835.40625</c:v>
                </c:pt>
                <c:pt idx="43392">
                  <c:v>43835.427083333401</c:v>
                </c:pt>
                <c:pt idx="43393">
                  <c:v>43835.447916666599</c:v>
                </c:pt>
                <c:pt idx="43394">
                  <c:v>43835.46875</c:v>
                </c:pt>
                <c:pt idx="43395">
                  <c:v>43835.489583333401</c:v>
                </c:pt>
                <c:pt idx="43396">
                  <c:v>43835.510416666599</c:v>
                </c:pt>
                <c:pt idx="43397">
                  <c:v>43835.53125</c:v>
                </c:pt>
                <c:pt idx="43398">
                  <c:v>43835.552083333401</c:v>
                </c:pt>
                <c:pt idx="43399">
                  <c:v>43835.572916666599</c:v>
                </c:pt>
                <c:pt idx="43400">
                  <c:v>43835.59375</c:v>
                </c:pt>
                <c:pt idx="43401">
                  <c:v>43835.614583333401</c:v>
                </c:pt>
                <c:pt idx="43402">
                  <c:v>43835.635416666599</c:v>
                </c:pt>
                <c:pt idx="43403">
                  <c:v>43835.65625</c:v>
                </c:pt>
                <c:pt idx="43404">
                  <c:v>43835.677083333401</c:v>
                </c:pt>
                <c:pt idx="43405">
                  <c:v>43835.697916666599</c:v>
                </c:pt>
                <c:pt idx="43406">
                  <c:v>43835.71875</c:v>
                </c:pt>
                <c:pt idx="43407">
                  <c:v>43835.739583333401</c:v>
                </c:pt>
                <c:pt idx="43408">
                  <c:v>43835.760416666599</c:v>
                </c:pt>
                <c:pt idx="43409">
                  <c:v>43835.78125</c:v>
                </c:pt>
                <c:pt idx="43410">
                  <c:v>43835.802083333401</c:v>
                </c:pt>
                <c:pt idx="43411">
                  <c:v>43835.822916666599</c:v>
                </c:pt>
                <c:pt idx="43412">
                  <c:v>43835.84375</c:v>
                </c:pt>
                <c:pt idx="43413">
                  <c:v>43835.864583333401</c:v>
                </c:pt>
                <c:pt idx="43414">
                  <c:v>43835.885416666599</c:v>
                </c:pt>
                <c:pt idx="43415">
                  <c:v>43835.90625</c:v>
                </c:pt>
                <c:pt idx="43416">
                  <c:v>43835.927083333401</c:v>
                </c:pt>
                <c:pt idx="43417">
                  <c:v>43835.947916666599</c:v>
                </c:pt>
                <c:pt idx="43418">
                  <c:v>43835.96875</c:v>
                </c:pt>
                <c:pt idx="43419">
                  <c:v>43835.989583333401</c:v>
                </c:pt>
                <c:pt idx="43420">
                  <c:v>43836.010416666599</c:v>
                </c:pt>
                <c:pt idx="43421">
                  <c:v>43836.03125</c:v>
                </c:pt>
                <c:pt idx="43422">
                  <c:v>43836.052083333401</c:v>
                </c:pt>
                <c:pt idx="43423">
                  <c:v>43836.072916666599</c:v>
                </c:pt>
                <c:pt idx="43424">
                  <c:v>43836.09375</c:v>
                </c:pt>
                <c:pt idx="43425">
                  <c:v>43836.114583333401</c:v>
                </c:pt>
                <c:pt idx="43426">
                  <c:v>43836.135416666599</c:v>
                </c:pt>
                <c:pt idx="43427">
                  <c:v>43836.15625</c:v>
                </c:pt>
                <c:pt idx="43428">
                  <c:v>43836.177083333401</c:v>
                </c:pt>
                <c:pt idx="43429">
                  <c:v>43836.197916666599</c:v>
                </c:pt>
                <c:pt idx="43430">
                  <c:v>43836.21875</c:v>
                </c:pt>
                <c:pt idx="43431">
                  <c:v>43836.239583333401</c:v>
                </c:pt>
                <c:pt idx="43432">
                  <c:v>43836.260416666599</c:v>
                </c:pt>
                <c:pt idx="43433">
                  <c:v>43836.28125</c:v>
                </c:pt>
                <c:pt idx="43434">
                  <c:v>43836.302083333401</c:v>
                </c:pt>
                <c:pt idx="43435">
                  <c:v>43836.322916666599</c:v>
                </c:pt>
                <c:pt idx="43436">
                  <c:v>43836.34375</c:v>
                </c:pt>
                <c:pt idx="43437">
                  <c:v>43836.364583333401</c:v>
                </c:pt>
                <c:pt idx="43438">
                  <c:v>43836.385416666599</c:v>
                </c:pt>
                <c:pt idx="43439">
                  <c:v>43836.40625</c:v>
                </c:pt>
                <c:pt idx="43440">
                  <c:v>43836.427083333401</c:v>
                </c:pt>
                <c:pt idx="43441">
                  <c:v>43836.447916666599</c:v>
                </c:pt>
                <c:pt idx="43442">
                  <c:v>43836.46875</c:v>
                </c:pt>
                <c:pt idx="43443">
                  <c:v>43836.489583333401</c:v>
                </c:pt>
                <c:pt idx="43444">
                  <c:v>43836.510416666599</c:v>
                </c:pt>
                <c:pt idx="43445">
                  <c:v>43836.53125</c:v>
                </c:pt>
                <c:pt idx="43446">
                  <c:v>43836.552083333401</c:v>
                </c:pt>
                <c:pt idx="43447">
                  <c:v>43836.572916666599</c:v>
                </c:pt>
                <c:pt idx="43448">
                  <c:v>43836.59375</c:v>
                </c:pt>
                <c:pt idx="43449">
                  <c:v>43836.614583333401</c:v>
                </c:pt>
                <c:pt idx="43450">
                  <c:v>43836.635416666599</c:v>
                </c:pt>
                <c:pt idx="43451">
                  <c:v>43836.65625</c:v>
                </c:pt>
                <c:pt idx="43452">
                  <c:v>43836.677083333401</c:v>
                </c:pt>
                <c:pt idx="43453">
                  <c:v>43836.697916666599</c:v>
                </c:pt>
                <c:pt idx="43454">
                  <c:v>43836.71875</c:v>
                </c:pt>
                <c:pt idx="43455">
                  <c:v>43836.739583333401</c:v>
                </c:pt>
                <c:pt idx="43456">
                  <c:v>43836.760416666599</c:v>
                </c:pt>
                <c:pt idx="43457">
                  <c:v>43836.78125</c:v>
                </c:pt>
                <c:pt idx="43458">
                  <c:v>43836.802083333401</c:v>
                </c:pt>
                <c:pt idx="43459">
                  <c:v>43836.822916666599</c:v>
                </c:pt>
                <c:pt idx="43460">
                  <c:v>43836.84375</c:v>
                </c:pt>
                <c:pt idx="43461">
                  <c:v>43836.864583333401</c:v>
                </c:pt>
                <c:pt idx="43462">
                  <c:v>43836.885416666599</c:v>
                </c:pt>
                <c:pt idx="43463">
                  <c:v>43836.90625</c:v>
                </c:pt>
                <c:pt idx="43464">
                  <c:v>43836.927083333401</c:v>
                </c:pt>
                <c:pt idx="43465">
                  <c:v>43836.947916666599</c:v>
                </c:pt>
                <c:pt idx="43466">
                  <c:v>43836.96875</c:v>
                </c:pt>
                <c:pt idx="43467">
                  <c:v>43836.989583333401</c:v>
                </c:pt>
                <c:pt idx="43468">
                  <c:v>43837.010416666599</c:v>
                </c:pt>
                <c:pt idx="43469">
                  <c:v>43837.03125</c:v>
                </c:pt>
                <c:pt idx="43470">
                  <c:v>43837.052083333401</c:v>
                </c:pt>
                <c:pt idx="43471">
                  <c:v>43837.072916666599</c:v>
                </c:pt>
                <c:pt idx="43472">
                  <c:v>43837.09375</c:v>
                </c:pt>
                <c:pt idx="43473">
                  <c:v>43837.114583333401</c:v>
                </c:pt>
                <c:pt idx="43474">
                  <c:v>43837.135416666599</c:v>
                </c:pt>
                <c:pt idx="43475">
                  <c:v>43837.15625</c:v>
                </c:pt>
                <c:pt idx="43476">
                  <c:v>43837.177083333401</c:v>
                </c:pt>
                <c:pt idx="43477">
                  <c:v>43837.197916666599</c:v>
                </c:pt>
                <c:pt idx="43478">
                  <c:v>43837.21875</c:v>
                </c:pt>
                <c:pt idx="43479">
                  <c:v>43837.239583333401</c:v>
                </c:pt>
                <c:pt idx="43480">
                  <c:v>43837.260416666599</c:v>
                </c:pt>
                <c:pt idx="43481">
                  <c:v>43837.28125</c:v>
                </c:pt>
                <c:pt idx="43482">
                  <c:v>43837.302083333401</c:v>
                </c:pt>
                <c:pt idx="43483">
                  <c:v>43837.322916666599</c:v>
                </c:pt>
                <c:pt idx="43484">
                  <c:v>43837.34375</c:v>
                </c:pt>
                <c:pt idx="43485">
                  <c:v>43837.364583333401</c:v>
                </c:pt>
                <c:pt idx="43486">
                  <c:v>43837.385416666599</c:v>
                </c:pt>
                <c:pt idx="43487">
                  <c:v>43837.40625</c:v>
                </c:pt>
                <c:pt idx="43488">
                  <c:v>43837.427083333401</c:v>
                </c:pt>
                <c:pt idx="43489">
                  <c:v>43837.447916666599</c:v>
                </c:pt>
                <c:pt idx="43490">
                  <c:v>43837.46875</c:v>
                </c:pt>
                <c:pt idx="43491">
                  <c:v>43837.489583333401</c:v>
                </c:pt>
                <c:pt idx="43492">
                  <c:v>43837.510416666599</c:v>
                </c:pt>
                <c:pt idx="43493">
                  <c:v>43837.53125</c:v>
                </c:pt>
                <c:pt idx="43494">
                  <c:v>43837.552083333401</c:v>
                </c:pt>
                <c:pt idx="43495">
                  <c:v>43837.572916666599</c:v>
                </c:pt>
                <c:pt idx="43496">
                  <c:v>43837.59375</c:v>
                </c:pt>
                <c:pt idx="43497">
                  <c:v>43837.614583333401</c:v>
                </c:pt>
                <c:pt idx="43498">
                  <c:v>43837.635416666599</c:v>
                </c:pt>
                <c:pt idx="43499">
                  <c:v>43837.65625</c:v>
                </c:pt>
                <c:pt idx="43500">
                  <c:v>43837.677083333401</c:v>
                </c:pt>
                <c:pt idx="43501">
                  <c:v>43837.697916666599</c:v>
                </c:pt>
                <c:pt idx="43502">
                  <c:v>43837.71875</c:v>
                </c:pt>
                <c:pt idx="43503">
                  <c:v>43837.739583333401</c:v>
                </c:pt>
                <c:pt idx="43504">
                  <c:v>43837.760416666599</c:v>
                </c:pt>
                <c:pt idx="43505">
                  <c:v>43837.78125</c:v>
                </c:pt>
                <c:pt idx="43506">
                  <c:v>43837.802083333401</c:v>
                </c:pt>
                <c:pt idx="43507">
                  <c:v>43837.822916666599</c:v>
                </c:pt>
                <c:pt idx="43508">
                  <c:v>43837.84375</c:v>
                </c:pt>
                <c:pt idx="43509">
                  <c:v>43837.864583333401</c:v>
                </c:pt>
                <c:pt idx="43510">
                  <c:v>43837.885416666599</c:v>
                </c:pt>
                <c:pt idx="43511">
                  <c:v>43837.90625</c:v>
                </c:pt>
                <c:pt idx="43512">
                  <c:v>43837.927083333401</c:v>
                </c:pt>
                <c:pt idx="43513">
                  <c:v>43837.947916666599</c:v>
                </c:pt>
                <c:pt idx="43514">
                  <c:v>43837.96875</c:v>
                </c:pt>
                <c:pt idx="43515">
                  <c:v>43837.989583333401</c:v>
                </c:pt>
                <c:pt idx="43516">
                  <c:v>43838.010416666599</c:v>
                </c:pt>
                <c:pt idx="43517">
                  <c:v>43838.03125</c:v>
                </c:pt>
                <c:pt idx="43518">
                  <c:v>43838.052083333401</c:v>
                </c:pt>
                <c:pt idx="43519">
                  <c:v>43838.072916666599</c:v>
                </c:pt>
                <c:pt idx="43520">
                  <c:v>43838.09375</c:v>
                </c:pt>
                <c:pt idx="43521">
                  <c:v>43838.114583333401</c:v>
                </c:pt>
                <c:pt idx="43522">
                  <c:v>43838.135416666599</c:v>
                </c:pt>
                <c:pt idx="43523">
                  <c:v>43838.15625</c:v>
                </c:pt>
                <c:pt idx="43524">
                  <c:v>43838.177083333401</c:v>
                </c:pt>
                <c:pt idx="43525">
                  <c:v>43838.197916666599</c:v>
                </c:pt>
                <c:pt idx="43526">
                  <c:v>43838.21875</c:v>
                </c:pt>
                <c:pt idx="43527">
                  <c:v>43838.239583333401</c:v>
                </c:pt>
                <c:pt idx="43528">
                  <c:v>43838.260416666599</c:v>
                </c:pt>
                <c:pt idx="43529">
                  <c:v>43838.28125</c:v>
                </c:pt>
                <c:pt idx="43530">
                  <c:v>43838.302083333401</c:v>
                </c:pt>
                <c:pt idx="43531">
                  <c:v>43838.322916666599</c:v>
                </c:pt>
                <c:pt idx="43532">
                  <c:v>43838.34375</c:v>
                </c:pt>
                <c:pt idx="43533">
                  <c:v>43838.364583333401</c:v>
                </c:pt>
                <c:pt idx="43534">
                  <c:v>43838.385416666599</c:v>
                </c:pt>
                <c:pt idx="43535">
                  <c:v>43838.40625</c:v>
                </c:pt>
                <c:pt idx="43536">
                  <c:v>43838.427083333401</c:v>
                </c:pt>
                <c:pt idx="43537">
                  <c:v>43838.447916666599</c:v>
                </c:pt>
                <c:pt idx="43538">
                  <c:v>43838.46875</c:v>
                </c:pt>
                <c:pt idx="43539">
                  <c:v>43838.489583333401</c:v>
                </c:pt>
                <c:pt idx="43540">
                  <c:v>43838.510416666599</c:v>
                </c:pt>
                <c:pt idx="43541">
                  <c:v>43838.53125</c:v>
                </c:pt>
                <c:pt idx="43542">
                  <c:v>43838.552083333401</c:v>
                </c:pt>
                <c:pt idx="43543">
                  <c:v>43838.572916666599</c:v>
                </c:pt>
                <c:pt idx="43544">
                  <c:v>43838.59375</c:v>
                </c:pt>
                <c:pt idx="43545">
                  <c:v>43838.614583333401</c:v>
                </c:pt>
                <c:pt idx="43546">
                  <c:v>43838.635416666599</c:v>
                </c:pt>
                <c:pt idx="43547">
                  <c:v>43838.65625</c:v>
                </c:pt>
                <c:pt idx="43548">
                  <c:v>43838.677083333401</c:v>
                </c:pt>
                <c:pt idx="43549">
                  <c:v>43838.697916666599</c:v>
                </c:pt>
                <c:pt idx="43550">
                  <c:v>43838.71875</c:v>
                </c:pt>
                <c:pt idx="43551">
                  <c:v>43838.739583333401</c:v>
                </c:pt>
                <c:pt idx="43552">
                  <c:v>43838.760416666599</c:v>
                </c:pt>
                <c:pt idx="43553">
                  <c:v>43838.78125</c:v>
                </c:pt>
                <c:pt idx="43554">
                  <c:v>43838.802083333401</c:v>
                </c:pt>
                <c:pt idx="43555">
                  <c:v>43838.822916666599</c:v>
                </c:pt>
                <c:pt idx="43556">
                  <c:v>43838.84375</c:v>
                </c:pt>
                <c:pt idx="43557">
                  <c:v>43838.864583333401</c:v>
                </c:pt>
                <c:pt idx="43558">
                  <c:v>43838.885416666599</c:v>
                </c:pt>
                <c:pt idx="43559">
                  <c:v>43838.90625</c:v>
                </c:pt>
                <c:pt idx="43560">
                  <c:v>43838.927083333401</c:v>
                </c:pt>
                <c:pt idx="43561">
                  <c:v>43838.947916666599</c:v>
                </c:pt>
                <c:pt idx="43562">
                  <c:v>43838.96875</c:v>
                </c:pt>
                <c:pt idx="43563">
                  <c:v>43838.989583333401</c:v>
                </c:pt>
                <c:pt idx="43564">
                  <c:v>43839.010416666599</c:v>
                </c:pt>
                <c:pt idx="43565">
                  <c:v>43839.03125</c:v>
                </c:pt>
                <c:pt idx="43566">
                  <c:v>43839.052083333401</c:v>
                </c:pt>
                <c:pt idx="43567">
                  <c:v>43839.072916666599</c:v>
                </c:pt>
                <c:pt idx="43568">
                  <c:v>43839.09375</c:v>
                </c:pt>
                <c:pt idx="43569">
                  <c:v>43839.114583333401</c:v>
                </c:pt>
                <c:pt idx="43570">
                  <c:v>43839.135416666599</c:v>
                </c:pt>
                <c:pt idx="43571">
                  <c:v>43839.15625</c:v>
                </c:pt>
                <c:pt idx="43572">
                  <c:v>43839.177083333401</c:v>
                </c:pt>
                <c:pt idx="43573">
                  <c:v>43839.197916666599</c:v>
                </c:pt>
                <c:pt idx="43574">
                  <c:v>43839.21875</c:v>
                </c:pt>
                <c:pt idx="43575">
                  <c:v>43839.239583333401</c:v>
                </c:pt>
                <c:pt idx="43576">
                  <c:v>43839.260416666599</c:v>
                </c:pt>
                <c:pt idx="43577">
                  <c:v>43839.28125</c:v>
                </c:pt>
                <c:pt idx="43578">
                  <c:v>43839.302083333401</c:v>
                </c:pt>
                <c:pt idx="43579">
                  <c:v>43839.322916666599</c:v>
                </c:pt>
                <c:pt idx="43580">
                  <c:v>43839.34375</c:v>
                </c:pt>
                <c:pt idx="43581">
                  <c:v>43839.364583333401</c:v>
                </c:pt>
                <c:pt idx="43582">
                  <c:v>43839.385416666599</c:v>
                </c:pt>
                <c:pt idx="43583">
                  <c:v>43839.40625</c:v>
                </c:pt>
                <c:pt idx="43584">
                  <c:v>43839.427083333401</c:v>
                </c:pt>
                <c:pt idx="43585">
                  <c:v>43839.447916666599</c:v>
                </c:pt>
                <c:pt idx="43586">
                  <c:v>43839.46875</c:v>
                </c:pt>
                <c:pt idx="43587">
                  <c:v>43839.489583333401</c:v>
                </c:pt>
                <c:pt idx="43588">
                  <c:v>43839.510416666599</c:v>
                </c:pt>
                <c:pt idx="43589">
                  <c:v>43839.53125</c:v>
                </c:pt>
                <c:pt idx="43590">
                  <c:v>43839.552083333401</c:v>
                </c:pt>
                <c:pt idx="43591">
                  <c:v>43839.572916666599</c:v>
                </c:pt>
                <c:pt idx="43592">
                  <c:v>43839.59375</c:v>
                </c:pt>
                <c:pt idx="43593">
                  <c:v>43839.614583333401</c:v>
                </c:pt>
                <c:pt idx="43594">
                  <c:v>43839.635416666599</c:v>
                </c:pt>
                <c:pt idx="43595">
                  <c:v>43839.65625</c:v>
                </c:pt>
                <c:pt idx="43596">
                  <c:v>43839.677083333401</c:v>
                </c:pt>
                <c:pt idx="43597">
                  <c:v>43839.697916666599</c:v>
                </c:pt>
                <c:pt idx="43598">
                  <c:v>43839.71875</c:v>
                </c:pt>
                <c:pt idx="43599">
                  <c:v>43839.739583333401</c:v>
                </c:pt>
                <c:pt idx="43600">
                  <c:v>43839.760416666599</c:v>
                </c:pt>
                <c:pt idx="43601">
                  <c:v>43839.78125</c:v>
                </c:pt>
                <c:pt idx="43602">
                  <c:v>43839.802083333401</c:v>
                </c:pt>
                <c:pt idx="43603">
                  <c:v>43839.822916666599</c:v>
                </c:pt>
                <c:pt idx="43604">
                  <c:v>43839.84375</c:v>
                </c:pt>
                <c:pt idx="43605">
                  <c:v>43839.864583333401</c:v>
                </c:pt>
                <c:pt idx="43606">
                  <c:v>43839.885416666599</c:v>
                </c:pt>
                <c:pt idx="43607">
                  <c:v>43839.90625</c:v>
                </c:pt>
                <c:pt idx="43608">
                  <c:v>43839.927083333401</c:v>
                </c:pt>
                <c:pt idx="43609">
                  <c:v>43839.947916666599</c:v>
                </c:pt>
                <c:pt idx="43610">
                  <c:v>43839.96875</c:v>
                </c:pt>
                <c:pt idx="43611">
                  <c:v>43839.989583333401</c:v>
                </c:pt>
                <c:pt idx="43612">
                  <c:v>43840.010416666599</c:v>
                </c:pt>
                <c:pt idx="43613">
                  <c:v>43840.03125</c:v>
                </c:pt>
                <c:pt idx="43614">
                  <c:v>43840.052083333401</c:v>
                </c:pt>
                <c:pt idx="43615">
                  <c:v>43840.072916666599</c:v>
                </c:pt>
                <c:pt idx="43616">
                  <c:v>43840.09375</c:v>
                </c:pt>
                <c:pt idx="43617">
                  <c:v>43840.114583333401</c:v>
                </c:pt>
                <c:pt idx="43618">
                  <c:v>43840.135416666599</c:v>
                </c:pt>
                <c:pt idx="43619">
                  <c:v>43840.15625</c:v>
                </c:pt>
                <c:pt idx="43620">
                  <c:v>43840.177083333401</c:v>
                </c:pt>
                <c:pt idx="43621">
                  <c:v>43840.197916666599</c:v>
                </c:pt>
                <c:pt idx="43622">
                  <c:v>43840.21875</c:v>
                </c:pt>
                <c:pt idx="43623">
                  <c:v>43840.239583333401</c:v>
                </c:pt>
                <c:pt idx="43624">
                  <c:v>43840.260416666599</c:v>
                </c:pt>
                <c:pt idx="43625">
                  <c:v>43840.28125</c:v>
                </c:pt>
                <c:pt idx="43626">
                  <c:v>43840.302083333401</c:v>
                </c:pt>
                <c:pt idx="43627">
                  <c:v>43840.322916666599</c:v>
                </c:pt>
                <c:pt idx="43628">
                  <c:v>43840.34375</c:v>
                </c:pt>
                <c:pt idx="43629">
                  <c:v>43840.364583333401</c:v>
                </c:pt>
                <c:pt idx="43630">
                  <c:v>43840.385416666599</c:v>
                </c:pt>
                <c:pt idx="43631">
                  <c:v>43840.40625</c:v>
                </c:pt>
                <c:pt idx="43632">
                  <c:v>43840.427083333401</c:v>
                </c:pt>
                <c:pt idx="43633">
                  <c:v>43840.447916666599</c:v>
                </c:pt>
                <c:pt idx="43634">
                  <c:v>43840.46875</c:v>
                </c:pt>
                <c:pt idx="43635">
                  <c:v>43840.489583333401</c:v>
                </c:pt>
                <c:pt idx="43636">
                  <c:v>43840.510416666599</c:v>
                </c:pt>
                <c:pt idx="43637">
                  <c:v>43840.53125</c:v>
                </c:pt>
                <c:pt idx="43638">
                  <c:v>43840.552083333401</c:v>
                </c:pt>
                <c:pt idx="43639">
                  <c:v>43840.572916666599</c:v>
                </c:pt>
                <c:pt idx="43640">
                  <c:v>43840.59375</c:v>
                </c:pt>
                <c:pt idx="43641">
                  <c:v>43840.614583333401</c:v>
                </c:pt>
                <c:pt idx="43642">
                  <c:v>43840.635416666599</c:v>
                </c:pt>
                <c:pt idx="43643">
                  <c:v>43840.65625</c:v>
                </c:pt>
                <c:pt idx="43644">
                  <c:v>43840.677083333401</c:v>
                </c:pt>
                <c:pt idx="43645">
                  <c:v>43840.697916666599</c:v>
                </c:pt>
                <c:pt idx="43646">
                  <c:v>43840.71875</c:v>
                </c:pt>
                <c:pt idx="43647">
                  <c:v>43840.739583333401</c:v>
                </c:pt>
                <c:pt idx="43648">
                  <c:v>43840.760416666599</c:v>
                </c:pt>
                <c:pt idx="43649">
                  <c:v>43840.78125</c:v>
                </c:pt>
                <c:pt idx="43650">
                  <c:v>43840.802083333401</c:v>
                </c:pt>
                <c:pt idx="43651">
                  <c:v>43840.822916666599</c:v>
                </c:pt>
                <c:pt idx="43652">
                  <c:v>43840.84375</c:v>
                </c:pt>
                <c:pt idx="43653">
                  <c:v>43840.864583333401</c:v>
                </c:pt>
                <c:pt idx="43654">
                  <c:v>43840.885416666599</c:v>
                </c:pt>
                <c:pt idx="43655">
                  <c:v>43840.90625</c:v>
                </c:pt>
                <c:pt idx="43656">
                  <c:v>43840.927083333401</c:v>
                </c:pt>
                <c:pt idx="43657">
                  <c:v>43840.947916666599</c:v>
                </c:pt>
                <c:pt idx="43658">
                  <c:v>43840.96875</c:v>
                </c:pt>
                <c:pt idx="43659">
                  <c:v>43840.989583333401</c:v>
                </c:pt>
                <c:pt idx="43660">
                  <c:v>43841.010416666599</c:v>
                </c:pt>
                <c:pt idx="43661">
                  <c:v>43841.03125</c:v>
                </c:pt>
                <c:pt idx="43662">
                  <c:v>43841.052083333401</c:v>
                </c:pt>
                <c:pt idx="43663">
                  <c:v>43841.072916666599</c:v>
                </c:pt>
                <c:pt idx="43664">
                  <c:v>43841.09375</c:v>
                </c:pt>
                <c:pt idx="43665">
                  <c:v>43841.114583333401</c:v>
                </c:pt>
                <c:pt idx="43666">
                  <c:v>43841.135416666599</c:v>
                </c:pt>
                <c:pt idx="43667">
                  <c:v>43841.15625</c:v>
                </c:pt>
                <c:pt idx="43668">
                  <c:v>43841.177083333401</c:v>
                </c:pt>
                <c:pt idx="43669">
                  <c:v>43841.197916666599</c:v>
                </c:pt>
                <c:pt idx="43670">
                  <c:v>43841.21875</c:v>
                </c:pt>
                <c:pt idx="43671">
                  <c:v>43841.239583333401</c:v>
                </c:pt>
                <c:pt idx="43672">
                  <c:v>43841.260416666599</c:v>
                </c:pt>
                <c:pt idx="43673">
                  <c:v>43841.28125</c:v>
                </c:pt>
                <c:pt idx="43674">
                  <c:v>43841.302083333401</c:v>
                </c:pt>
                <c:pt idx="43675">
                  <c:v>43841.322916666599</c:v>
                </c:pt>
                <c:pt idx="43676">
                  <c:v>43841.34375</c:v>
                </c:pt>
                <c:pt idx="43677">
                  <c:v>43841.364583333401</c:v>
                </c:pt>
                <c:pt idx="43678">
                  <c:v>43841.385416666599</c:v>
                </c:pt>
                <c:pt idx="43679">
                  <c:v>43841.40625</c:v>
                </c:pt>
                <c:pt idx="43680">
                  <c:v>43841.427083333401</c:v>
                </c:pt>
                <c:pt idx="43681">
                  <c:v>43841.447916666599</c:v>
                </c:pt>
                <c:pt idx="43682">
                  <c:v>43841.46875</c:v>
                </c:pt>
                <c:pt idx="43683">
                  <c:v>43841.489583333401</c:v>
                </c:pt>
                <c:pt idx="43684">
                  <c:v>43841.510416666599</c:v>
                </c:pt>
                <c:pt idx="43685">
                  <c:v>43841.53125</c:v>
                </c:pt>
                <c:pt idx="43686">
                  <c:v>43841.552083333401</c:v>
                </c:pt>
                <c:pt idx="43687">
                  <c:v>43841.572916666599</c:v>
                </c:pt>
                <c:pt idx="43688">
                  <c:v>43841.59375</c:v>
                </c:pt>
                <c:pt idx="43689">
                  <c:v>43841.614583333401</c:v>
                </c:pt>
                <c:pt idx="43690">
                  <c:v>43841.635416666599</c:v>
                </c:pt>
                <c:pt idx="43691">
                  <c:v>43841.65625</c:v>
                </c:pt>
                <c:pt idx="43692">
                  <c:v>43841.677083333401</c:v>
                </c:pt>
                <c:pt idx="43693">
                  <c:v>43841.697916666599</c:v>
                </c:pt>
                <c:pt idx="43694">
                  <c:v>43841.71875</c:v>
                </c:pt>
                <c:pt idx="43695">
                  <c:v>43841.739583333401</c:v>
                </c:pt>
                <c:pt idx="43696">
                  <c:v>43841.760416666599</c:v>
                </c:pt>
                <c:pt idx="43697">
                  <c:v>43841.78125</c:v>
                </c:pt>
                <c:pt idx="43698">
                  <c:v>43841.802083333401</c:v>
                </c:pt>
                <c:pt idx="43699">
                  <c:v>43841.822916666599</c:v>
                </c:pt>
                <c:pt idx="43700">
                  <c:v>43841.84375</c:v>
                </c:pt>
                <c:pt idx="43701">
                  <c:v>43841.864583333401</c:v>
                </c:pt>
                <c:pt idx="43702">
                  <c:v>43841.885416666599</c:v>
                </c:pt>
                <c:pt idx="43703">
                  <c:v>43841.90625</c:v>
                </c:pt>
                <c:pt idx="43704">
                  <c:v>43841.927083333401</c:v>
                </c:pt>
                <c:pt idx="43705">
                  <c:v>43841.947916666599</c:v>
                </c:pt>
                <c:pt idx="43706">
                  <c:v>43841.96875</c:v>
                </c:pt>
                <c:pt idx="43707">
                  <c:v>43841.989583333401</c:v>
                </c:pt>
                <c:pt idx="43708">
                  <c:v>43842.010416666599</c:v>
                </c:pt>
                <c:pt idx="43709">
                  <c:v>43842.03125</c:v>
                </c:pt>
                <c:pt idx="43710">
                  <c:v>43842.052083333401</c:v>
                </c:pt>
                <c:pt idx="43711">
                  <c:v>43842.072916666599</c:v>
                </c:pt>
                <c:pt idx="43712">
                  <c:v>43842.09375</c:v>
                </c:pt>
                <c:pt idx="43713">
                  <c:v>43842.114583333401</c:v>
                </c:pt>
                <c:pt idx="43714">
                  <c:v>43842.135416666599</c:v>
                </c:pt>
                <c:pt idx="43715">
                  <c:v>43842.15625</c:v>
                </c:pt>
                <c:pt idx="43716">
                  <c:v>43842.177083333401</c:v>
                </c:pt>
                <c:pt idx="43717">
                  <c:v>43842.197916666599</c:v>
                </c:pt>
                <c:pt idx="43718">
                  <c:v>43842.21875</c:v>
                </c:pt>
                <c:pt idx="43719">
                  <c:v>43842.239583333401</c:v>
                </c:pt>
                <c:pt idx="43720">
                  <c:v>43842.260416666599</c:v>
                </c:pt>
                <c:pt idx="43721">
                  <c:v>43842.28125</c:v>
                </c:pt>
                <c:pt idx="43722">
                  <c:v>43842.302083333401</c:v>
                </c:pt>
                <c:pt idx="43723">
                  <c:v>43842.322916666599</c:v>
                </c:pt>
                <c:pt idx="43724">
                  <c:v>43842.34375</c:v>
                </c:pt>
                <c:pt idx="43725">
                  <c:v>43842.364583333401</c:v>
                </c:pt>
                <c:pt idx="43726">
                  <c:v>43842.385416666599</c:v>
                </c:pt>
                <c:pt idx="43727">
                  <c:v>43842.40625</c:v>
                </c:pt>
                <c:pt idx="43728">
                  <c:v>43842.427083333401</c:v>
                </c:pt>
                <c:pt idx="43729">
                  <c:v>43842.447916666599</c:v>
                </c:pt>
                <c:pt idx="43730">
                  <c:v>43842.46875</c:v>
                </c:pt>
                <c:pt idx="43731">
                  <c:v>43842.489583333401</c:v>
                </c:pt>
                <c:pt idx="43732">
                  <c:v>43842.510416666599</c:v>
                </c:pt>
                <c:pt idx="43733">
                  <c:v>43842.53125</c:v>
                </c:pt>
                <c:pt idx="43734">
                  <c:v>43842.552083333401</c:v>
                </c:pt>
                <c:pt idx="43735">
                  <c:v>43842.572916666599</c:v>
                </c:pt>
                <c:pt idx="43736">
                  <c:v>43842.59375</c:v>
                </c:pt>
                <c:pt idx="43737">
                  <c:v>43842.614583333401</c:v>
                </c:pt>
                <c:pt idx="43738">
                  <c:v>43842.635416666599</c:v>
                </c:pt>
                <c:pt idx="43739">
                  <c:v>43842.65625</c:v>
                </c:pt>
                <c:pt idx="43740">
                  <c:v>43842.677083333401</c:v>
                </c:pt>
                <c:pt idx="43741">
                  <c:v>43842.697916666599</c:v>
                </c:pt>
                <c:pt idx="43742">
                  <c:v>43842.71875</c:v>
                </c:pt>
                <c:pt idx="43743">
                  <c:v>43842.739583333401</c:v>
                </c:pt>
                <c:pt idx="43744">
                  <c:v>43842.760416666599</c:v>
                </c:pt>
                <c:pt idx="43745">
                  <c:v>43842.78125</c:v>
                </c:pt>
                <c:pt idx="43746">
                  <c:v>43842.802083333401</c:v>
                </c:pt>
                <c:pt idx="43747">
                  <c:v>43842.822916666599</c:v>
                </c:pt>
                <c:pt idx="43748">
                  <c:v>43842.84375</c:v>
                </c:pt>
                <c:pt idx="43749">
                  <c:v>43842.864583333401</c:v>
                </c:pt>
                <c:pt idx="43750">
                  <c:v>43842.885416666599</c:v>
                </c:pt>
                <c:pt idx="43751">
                  <c:v>43842.90625</c:v>
                </c:pt>
                <c:pt idx="43752">
                  <c:v>43842.927083333401</c:v>
                </c:pt>
                <c:pt idx="43753">
                  <c:v>43842.947916666599</c:v>
                </c:pt>
                <c:pt idx="43754">
                  <c:v>43842.96875</c:v>
                </c:pt>
                <c:pt idx="43755">
                  <c:v>43842.989583333401</c:v>
                </c:pt>
                <c:pt idx="43756">
                  <c:v>43843.010416666599</c:v>
                </c:pt>
                <c:pt idx="43757">
                  <c:v>43843.03125</c:v>
                </c:pt>
                <c:pt idx="43758">
                  <c:v>43843.052083333401</c:v>
                </c:pt>
                <c:pt idx="43759">
                  <c:v>43843.072916666599</c:v>
                </c:pt>
                <c:pt idx="43760">
                  <c:v>43843.09375</c:v>
                </c:pt>
                <c:pt idx="43761">
                  <c:v>43843.114583333401</c:v>
                </c:pt>
                <c:pt idx="43762">
                  <c:v>43843.135416666599</c:v>
                </c:pt>
                <c:pt idx="43763">
                  <c:v>43843.15625</c:v>
                </c:pt>
                <c:pt idx="43764">
                  <c:v>43843.177083333401</c:v>
                </c:pt>
                <c:pt idx="43765">
                  <c:v>43843.197916666599</c:v>
                </c:pt>
                <c:pt idx="43766">
                  <c:v>43843.21875</c:v>
                </c:pt>
                <c:pt idx="43767">
                  <c:v>43843.239583333401</c:v>
                </c:pt>
                <c:pt idx="43768">
                  <c:v>43843.260416666599</c:v>
                </c:pt>
                <c:pt idx="43769">
                  <c:v>43843.28125</c:v>
                </c:pt>
                <c:pt idx="43770">
                  <c:v>43843.302083333401</c:v>
                </c:pt>
                <c:pt idx="43771">
                  <c:v>43843.322916666599</c:v>
                </c:pt>
                <c:pt idx="43772">
                  <c:v>43843.34375</c:v>
                </c:pt>
                <c:pt idx="43773">
                  <c:v>43843.364583333401</c:v>
                </c:pt>
                <c:pt idx="43774">
                  <c:v>43843.385416666599</c:v>
                </c:pt>
                <c:pt idx="43775">
                  <c:v>43843.40625</c:v>
                </c:pt>
                <c:pt idx="43776">
                  <c:v>43843.427083333401</c:v>
                </c:pt>
                <c:pt idx="43777">
                  <c:v>43843.447916666599</c:v>
                </c:pt>
                <c:pt idx="43778">
                  <c:v>43843.46875</c:v>
                </c:pt>
                <c:pt idx="43779">
                  <c:v>43843.489583333401</c:v>
                </c:pt>
                <c:pt idx="43780">
                  <c:v>43843.510416666599</c:v>
                </c:pt>
                <c:pt idx="43781">
                  <c:v>43843.53125</c:v>
                </c:pt>
                <c:pt idx="43782">
                  <c:v>43843.552083333401</c:v>
                </c:pt>
                <c:pt idx="43783">
                  <c:v>43843.572916666599</c:v>
                </c:pt>
                <c:pt idx="43784">
                  <c:v>43843.59375</c:v>
                </c:pt>
                <c:pt idx="43785">
                  <c:v>43843.614583333401</c:v>
                </c:pt>
                <c:pt idx="43786">
                  <c:v>43843.635416666599</c:v>
                </c:pt>
                <c:pt idx="43787">
                  <c:v>43843.65625</c:v>
                </c:pt>
                <c:pt idx="43788">
                  <c:v>43843.677083333401</c:v>
                </c:pt>
                <c:pt idx="43789">
                  <c:v>43843.697916666599</c:v>
                </c:pt>
                <c:pt idx="43790">
                  <c:v>43843.71875</c:v>
                </c:pt>
                <c:pt idx="43791">
                  <c:v>43843.739583333401</c:v>
                </c:pt>
                <c:pt idx="43792">
                  <c:v>43843.760416666599</c:v>
                </c:pt>
                <c:pt idx="43793">
                  <c:v>43843.78125</c:v>
                </c:pt>
                <c:pt idx="43794">
                  <c:v>43843.802083333401</c:v>
                </c:pt>
                <c:pt idx="43795">
                  <c:v>43843.822916666599</c:v>
                </c:pt>
                <c:pt idx="43796">
                  <c:v>43843.84375</c:v>
                </c:pt>
                <c:pt idx="43797">
                  <c:v>43843.864583333401</c:v>
                </c:pt>
                <c:pt idx="43798">
                  <c:v>43843.885416666599</c:v>
                </c:pt>
                <c:pt idx="43799">
                  <c:v>43843.90625</c:v>
                </c:pt>
                <c:pt idx="43800">
                  <c:v>43843.927083333401</c:v>
                </c:pt>
                <c:pt idx="43801">
                  <c:v>43843.947916666599</c:v>
                </c:pt>
                <c:pt idx="43802">
                  <c:v>43843.96875</c:v>
                </c:pt>
                <c:pt idx="43803">
                  <c:v>43843.989583333401</c:v>
                </c:pt>
                <c:pt idx="43804">
                  <c:v>43844.010416666599</c:v>
                </c:pt>
                <c:pt idx="43805">
                  <c:v>43844.03125</c:v>
                </c:pt>
                <c:pt idx="43806">
                  <c:v>43844.052083333401</c:v>
                </c:pt>
                <c:pt idx="43807">
                  <c:v>43844.072916666599</c:v>
                </c:pt>
                <c:pt idx="43808">
                  <c:v>43844.09375</c:v>
                </c:pt>
                <c:pt idx="43809">
                  <c:v>43844.114583333401</c:v>
                </c:pt>
                <c:pt idx="43810">
                  <c:v>43844.135416666599</c:v>
                </c:pt>
                <c:pt idx="43811">
                  <c:v>43844.15625</c:v>
                </c:pt>
                <c:pt idx="43812">
                  <c:v>43844.177083333401</c:v>
                </c:pt>
                <c:pt idx="43813">
                  <c:v>43844.197916666599</c:v>
                </c:pt>
                <c:pt idx="43814">
                  <c:v>43844.21875</c:v>
                </c:pt>
                <c:pt idx="43815">
                  <c:v>43844.239583333401</c:v>
                </c:pt>
                <c:pt idx="43816">
                  <c:v>43844.260416666599</c:v>
                </c:pt>
                <c:pt idx="43817">
                  <c:v>43844.28125</c:v>
                </c:pt>
                <c:pt idx="43818">
                  <c:v>43844.302083333401</c:v>
                </c:pt>
                <c:pt idx="43819">
                  <c:v>43844.322916666599</c:v>
                </c:pt>
                <c:pt idx="43820">
                  <c:v>43844.34375</c:v>
                </c:pt>
                <c:pt idx="43821">
                  <c:v>43844.364583333401</c:v>
                </c:pt>
                <c:pt idx="43822">
                  <c:v>43844.385416666599</c:v>
                </c:pt>
                <c:pt idx="43823">
                  <c:v>43844.40625</c:v>
                </c:pt>
                <c:pt idx="43824">
                  <c:v>43844.427083333401</c:v>
                </c:pt>
                <c:pt idx="43825">
                  <c:v>43844.447916666599</c:v>
                </c:pt>
                <c:pt idx="43826">
                  <c:v>43844.46875</c:v>
                </c:pt>
                <c:pt idx="43827">
                  <c:v>43844.489583333401</c:v>
                </c:pt>
                <c:pt idx="43828">
                  <c:v>43844.510416666599</c:v>
                </c:pt>
                <c:pt idx="43829">
                  <c:v>43844.53125</c:v>
                </c:pt>
                <c:pt idx="43830">
                  <c:v>43844.552083333401</c:v>
                </c:pt>
                <c:pt idx="43831">
                  <c:v>43844.572916666599</c:v>
                </c:pt>
                <c:pt idx="43832">
                  <c:v>43844.59375</c:v>
                </c:pt>
                <c:pt idx="43833">
                  <c:v>43844.614583333401</c:v>
                </c:pt>
                <c:pt idx="43834">
                  <c:v>43844.635416666599</c:v>
                </c:pt>
                <c:pt idx="43835">
                  <c:v>43844.65625</c:v>
                </c:pt>
                <c:pt idx="43836">
                  <c:v>43844.677083333401</c:v>
                </c:pt>
                <c:pt idx="43837">
                  <c:v>43844.697916666599</c:v>
                </c:pt>
                <c:pt idx="43838">
                  <c:v>43844.71875</c:v>
                </c:pt>
                <c:pt idx="43839">
                  <c:v>43844.739583333401</c:v>
                </c:pt>
                <c:pt idx="43840">
                  <c:v>43844.760416666599</c:v>
                </c:pt>
                <c:pt idx="43841">
                  <c:v>43844.78125</c:v>
                </c:pt>
                <c:pt idx="43842">
                  <c:v>43844.802083333401</c:v>
                </c:pt>
                <c:pt idx="43843">
                  <c:v>43844.822916666599</c:v>
                </c:pt>
                <c:pt idx="43844">
                  <c:v>43844.84375</c:v>
                </c:pt>
                <c:pt idx="43845">
                  <c:v>43844.864583333401</c:v>
                </c:pt>
                <c:pt idx="43846">
                  <c:v>43844.885416666599</c:v>
                </c:pt>
                <c:pt idx="43847">
                  <c:v>43844.90625</c:v>
                </c:pt>
                <c:pt idx="43848">
                  <c:v>43844.927083333401</c:v>
                </c:pt>
                <c:pt idx="43849">
                  <c:v>43844.947916666599</c:v>
                </c:pt>
                <c:pt idx="43850">
                  <c:v>43844.96875</c:v>
                </c:pt>
                <c:pt idx="43851">
                  <c:v>43844.989583333401</c:v>
                </c:pt>
                <c:pt idx="43852">
                  <c:v>43845.010416666599</c:v>
                </c:pt>
                <c:pt idx="43853">
                  <c:v>43845.03125</c:v>
                </c:pt>
                <c:pt idx="43854">
                  <c:v>43845.052083333401</c:v>
                </c:pt>
                <c:pt idx="43855">
                  <c:v>43845.072916666599</c:v>
                </c:pt>
                <c:pt idx="43856">
                  <c:v>43845.09375</c:v>
                </c:pt>
                <c:pt idx="43857">
                  <c:v>43845.114583333401</c:v>
                </c:pt>
                <c:pt idx="43858">
                  <c:v>43845.135416666599</c:v>
                </c:pt>
                <c:pt idx="43859">
                  <c:v>43845.15625</c:v>
                </c:pt>
                <c:pt idx="43860">
                  <c:v>43845.177083333401</c:v>
                </c:pt>
                <c:pt idx="43861">
                  <c:v>43845.197916666599</c:v>
                </c:pt>
                <c:pt idx="43862">
                  <c:v>43845.21875</c:v>
                </c:pt>
                <c:pt idx="43863">
                  <c:v>43845.239583333401</c:v>
                </c:pt>
                <c:pt idx="43864">
                  <c:v>43845.260416666599</c:v>
                </c:pt>
                <c:pt idx="43865">
                  <c:v>43845.28125</c:v>
                </c:pt>
                <c:pt idx="43866">
                  <c:v>43845.302083333401</c:v>
                </c:pt>
                <c:pt idx="43867">
                  <c:v>43845.322916666599</c:v>
                </c:pt>
                <c:pt idx="43868">
                  <c:v>43845.34375</c:v>
                </c:pt>
                <c:pt idx="43869">
                  <c:v>43845.364583333401</c:v>
                </c:pt>
                <c:pt idx="43870">
                  <c:v>43845.385416666599</c:v>
                </c:pt>
                <c:pt idx="43871">
                  <c:v>43845.40625</c:v>
                </c:pt>
                <c:pt idx="43872">
                  <c:v>43845.427083333401</c:v>
                </c:pt>
                <c:pt idx="43873">
                  <c:v>43845.447916666599</c:v>
                </c:pt>
                <c:pt idx="43874">
                  <c:v>43845.46875</c:v>
                </c:pt>
                <c:pt idx="43875">
                  <c:v>43845.489583333401</c:v>
                </c:pt>
                <c:pt idx="43876">
                  <c:v>43845.510416666599</c:v>
                </c:pt>
                <c:pt idx="43877">
                  <c:v>43845.53125</c:v>
                </c:pt>
                <c:pt idx="43878">
                  <c:v>43845.552083333401</c:v>
                </c:pt>
                <c:pt idx="43879">
                  <c:v>43845.572916666599</c:v>
                </c:pt>
                <c:pt idx="43880">
                  <c:v>43845.59375</c:v>
                </c:pt>
                <c:pt idx="43881">
                  <c:v>43845.614583333401</c:v>
                </c:pt>
                <c:pt idx="43882">
                  <c:v>43845.635416666599</c:v>
                </c:pt>
                <c:pt idx="43883">
                  <c:v>43845.65625</c:v>
                </c:pt>
                <c:pt idx="43884">
                  <c:v>43845.677083333401</c:v>
                </c:pt>
                <c:pt idx="43885">
                  <c:v>43845.697916666599</c:v>
                </c:pt>
                <c:pt idx="43886">
                  <c:v>43845.71875</c:v>
                </c:pt>
                <c:pt idx="43887">
                  <c:v>43845.739583333401</c:v>
                </c:pt>
                <c:pt idx="43888">
                  <c:v>43845.760416666599</c:v>
                </c:pt>
                <c:pt idx="43889">
                  <c:v>43845.78125</c:v>
                </c:pt>
                <c:pt idx="43890">
                  <c:v>43845.802083333401</c:v>
                </c:pt>
                <c:pt idx="43891">
                  <c:v>43845.822916666599</c:v>
                </c:pt>
                <c:pt idx="43892">
                  <c:v>43845.84375</c:v>
                </c:pt>
                <c:pt idx="43893">
                  <c:v>43845.864583333401</c:v>
                </c:pt>
                <c:pt idx="43894">
                  <c:v>43845.885416666599</c:v>
                </c:pt>
                <c:pt idx="43895">
                  <c:v>43845.90625</c:v>
                </c:pt>
                <c:pt idx="43896">
                  <c:v>43845.927083333401</c:v>
                </c:pt>
                <c:pt idx="43897">
                  <c:v>43845.947916666599</c:v>
                </c:pt>
                <c:pt idx="43898">
                  <c:v>43845.96875</c:v>
                </c:pt>
                <c:pt idx="43899">
                  <c:v>43845.989583333401</c:v>
                </c:pt>
                <c:pt idx="43900">
                  <c:v>43846.010416666599</c:v>
                </c:pt>
                <c:pt idx="43901">
                  <c:v>43846.03125</c:v>
                </c:pt>
                <c:pt idx="43902">
                  <c:v>43846.052083333401</c:v>
                </c:pt>
                <c:pt idx="43903">
                  <c:v>43846.072916666599</c:v>
                </c:pt>
                <c:pt idx="43904">
                  <c:v>43846.09375</c:v>
                </c:pt>
                <c:pt idx="43905">
                  <c:v>43846.114583333401</c:v>
                </c:pt>
                <c:pt idx="43906">
                  <c:v>43846.135416666599</c:v>
                </c:pt>
                <c:pt idx="43907">
                  <c:v>43846.15625</c:v>
                </c:pt>
                <c:pt idx="43908">
                  <c:v>43846.177083333401</c:v>
                </c:pt>
                <c:pt idx="43909">
                  <c:v>43846.197916666599</c:v>
                </c:pt>
                <c:pt idx="43910">
                  <c:v>43846.21875</c:v>
                </c:pt>
                <c:pt idx="43911">
                  <c:v>43846.239583333401</c:v>
                </c:pt>
                <c:pt idx="43912">
                  <c:v>43846.260416666599</c:v>
                </c:pt>
                <c:pt idx="43913">
                  <c:v>43846.28125</c:v>
                </c:pt>
                <c:pt idx="43914">
                  <c:v>43846.302083333401</c:v>
                </c:pt>
                <c:pt idx="43915">
                  <c:v>43846.322916666599</c:v>
                </c:pt>
                <c:pt idx="43916">
                  <c:v>43846.34375</c:v>
                </c:pt>
                <c:pt idx="43917">
                  <c:v>43846.364583333401</c:v>
                </c:pt>
                <c:pt idx="43918">
                  <c:v>43846.385416666599</c:v>
                </c:pt>
                <c:pt idx="43919">
                  <c:v>43846.40625</c:v>
                </c:pt>
                <c:pt idx="43920">
                  <c:v>43846.427083333401</c:v>
                </c:pt>
                <c:pt idx="43921">
                  <c:v>43846.447916666599</c:v>
                </c:pt>
                <c:pt idx="43922">
                  <c:v>43846.46875</c:v>
                </c:pt>
                <c:pt idx="43923">
                  <c:v>43846.489583333401</c:v>
                </c:pt>
                <c:pt idx="43924">
                  <c:v>43846.510416666599</c:v>
                </c:pt>
                <c:pt idx="43925">
                  <c:v>43846.53125</c:v>
                </c:pt>
                <c:pt idx="43926">
                  <c:v>43846.552083333401</c:v>
                </c:pt>
                <c:pt idx="43927">
                  <c:v>43846.572916666599</c:v>
                </c:pt>
                <c:pt idx="43928">
                  <c:v>43846.59375</c:v>
                </c:pt>
                <c:pt idx="43929">
                  <c:v>43846.614583333401</c:v>
                </c:pt>
                <c:pt idx="43930">
                  <c:v>43846.635416666599</c:v>
                </c:pt>
                <c:pt idx="43931">
                  <c:v>43846.65625</c:v>
                </c:pt>
                <c:pt idx="43932">
                  <c:v>43846.677083333401</c:v>
                </c:pt>
                <c:pt idx="43933">
                  <c:v>43846.697916666599</c:v>
                </c:pt>
                <c:pt idx="43934">
                  <c:v>43846.71875</c:v>
                </c:pt>
                <c:pt idx="43935">
                  <c:v>43846.739583333401</c:v>
                </c:pt>
                <c:pt idx="43936">
                  <c:v>43846.760416666599</c:v>
                </c:pt>
                <c:pt idx="43937">
                  <c:v>43846.78125</c:v>
                </c:pt>
                <c:pt idx="43938">
                  <c:v>43846.802083333401</c:v>
                </c:pt>
                <c:pt idx="43939">
                  <c:v>43846.822916666599</c:v>
                </c:pt>
                <c:pt idx="43940">
                  <c:v>43846.84375</c:v>
                </c:pt>
                <c:pt idx="43941">
                  <c:v>43846.864583333401</c:v>
                </c:pt>
                <c:pt idx="43942">
                  <c:v>43846.885416666599</c:v>
                </c:pt>
                <c:pt idx="43943">
                  <c:v>43846.90625</c:v>
                </c:pt>
                <c:pt idx="43944">
                  <c:v>43846.927083333401</c:v>
                </c:pt>
                <c:pt idx="43945">
                  <c:v>43846.947916666599</c:v>
                </c:pt>
                <c:pt idx="43946">
                  <c:v>43846.96875</c:v>
                </c:pt>
                <c:pt idx="43947">
                  <c:v>43846.989583333401</c:v>
                </c:pt>
                <c:pt idx="43948">
                  <c:v>43847.010416666599</c:v>
                </c:pt>
                <c:pt idx="43949">
                  <c:v>43847.03125</c:v>
                </c:pt>
                <c:pt idx="43950">
                  <c:v>43847.052083333401</c:v>
                </c:pt>
                <c:pt idx="43951">
                  <c:v>43847.072916666599</c:v>
                </c:pt>
                <c:pt idx="43952">
                  <c:v>43847.09375</c:v>
                </c:pt>
                <c:pt idx="43953">
                  <c:v>43847.114583333401</c:v>
                </c:pt>
                <c:pt idx="43954">
                  <c:v>43847.135416666599</c:v>
                </c:pt>
                <c:pt idx="43955">
                  <c:v>43847.15625</c:v>
                </c:pt>
                <c:pt idx="43956">
                  <c:v>43847.177083333401</c:v>
                </c:pt>
                <c:pt idx="43957">
                  <c:v>43847.197916666599</c:v>
                </c:pt>
                <c:pt idx="43958">
                  <c:v>43847.21875</c:v>
                </c:pt>
                <c:pt idx="43959">
                  <c:v>43847.239583333401</c:v>
                </c:pt>
                <c:pt idx="43960">
                  <c:v>43847.260416666599</c:v>
                </c:pt>
                <c:pt idx="43961">
                  <c:v>43847.28125</c:v>
                </c:pt>
                <c:pt idx="43962">
                  <c:v>43847.302083333401</c:v>
                </c:pt>
                <c:pt idx="43963">
                  <c:v>43847.322916666599</c:v>
                </c:pt>
                <c:pt idx="43964">
                  <c:v>43847.34375</c:v>
                </c:pt>
                <c:pt idx="43965">
                  <c:v>43847.364583333401</c:v>
                </c:pt>
                <c:pt idx="43966">
                  <c:v>43847.385416666599</c:v>
                </c:pt>
                <c:pt idx="43967">
                  <c:v>43847.40625</c:v>
                </c:pt>
                <c:pt idx="43968">
                  <c:v>43847.427083333401</c:v>
                </c:pt>
                <c:pt idx="43969">
                  <c:v>43847.447916666599</c:v>
                </c:pt>
                <c:pt idx="43970">
                  <c:v>43847.46875</c:v>
                </c:pt>
                <c:pt idx="43971">
                  <c:v>43847.489583333401</c:v>
                </c:pt>
                <c:pt idx="43972">
                  <c:v>43847.510416666599</c:v>
                </c:pt>
                <c:pt idx="43973">
                  <c:v>43847.53125</c:v>
                </c:pt>
                <c:pt idx="43974">
                  <c:v>43847.552083333401</c:v>
                </c:pt>
                <c:pt idx="43975">
                  <c:v>43847.572916666599</c:v>
                </c:pt>
                <c:pt idx="43976">
                  <c:v>43847.59375</c:v>
                </c:pt>
                <c:pt idx="43977">
                  <c:v>43847.614583333401</c:v>
                </c:pt>
                <c:pt idx="43978">
                  <c:v>43847.635416666599</c:v>
                </c:pt>
                <c:pt idx="43979">
                  <c:v>43847.65625</c:v>
                </c:pt>
                <c:pt idx="43980">
                  <c:v>43847.677083333401</c:v>
                </c:pt>
                <c:pt idx="43981">
                  <c:v>43847.697916666599</c:v>
                </c:pt>
                <c:pt idx="43982">
                  <c:v>43847.71875</c:v>
                </c:pt>
                <c:pt idx="43983">
                  <c:v>43847.739583333401</c:v>
                </c:pt>
                <c:pt idx="43984">
                  <c:v>43847.760416666599</c:v>
                </c:pt>
                <c:pt idx="43985">
                  <c:v>43847.78125</c:v>
                </c:pt>
                <c:pt idx="43986">
                  <c:v>43847.802083333401</c:v>
                </c:pt>
                <c:pt idx="43987">
                  <c:v>43847.822916666599</c:v>
                </c:pt>
                <c:pt idx="43988">
                  <c:v>43847.84375</c:v>
                </c:pt>
                <c:pt idx="43989">
                  <c:v>43847.864583333401</c:v>
                </c:pt>
                <c:pt idx="43990">
                  <c:v>43847.885416666599</c:v>
                </c:pt>
                <c:pt idx="43991">
                  <c:v>43847.90625</c:v>
                </c:pt>
                <c:pt idx="43992">
                  <c:v>43847.927083333401</c:v>
                </c:pt>
                <c:pt idx="43993">
                  <c:v>43847.947916666599</c:v>
                </c:pt>
                <c:pt idx="43994">
                  <c:v>43847.96875</c:v>
                </c:pt>
                <c:pt idx="43995">
                  <c:v>43847.989583333401</c:v>
                </c:pt>
                <c:pt idx="43996">
                  <c:v>43848.010416666599</c:v>
                </c:pt>
                <c:pt idx="43997">
                  <c:v>43848.03125</c:v>
                </c:pt>
                <c:pt idx="43998">
                  <c:v>43848.052083333401</c:v>
                </c:pt>
                <c:pt idx="43999">
                  <c:v>43848.072916666599</c:v>
                </c:pt>
                <c:pt idx="44000">
                  <c:v>43848.09375</c:v>
                </c:pt>
                <c:pt idx="44001">
                  <c:v>43848.114583333401</c:v>
                </c:pt>
                <c:pt idx="44002">
                  <c:v>43848.135416666599</c:v>
                </c:pt>
                <c:pt idx="44003">
                  <c:v>43848.15625</c:v>
                </c:pt>
                <c:pt idx="44004">
                  <c:v>43848.177083333401</c:v>
                </c:pt>
                <c:pt idx="44005">
                  <c:v>43848.197916666599</c:v>
                </c:pt>
                <c:pt idx="44006">
                  <c:v>43848.21875</c:v>
                </c:pt>
                <c:pt idx="44007">
                  <c:v>43848.239583333401</c:v>
                </c:pt>
                <c:pt idx="44008">
                  <c:v>43848.260416666599</c:v>
                </c:pt>
                <c:pt idx="44009">
                  <c:v>43848.28125</c:v>
                </c:pt>
                <c:pt idx="44010">
                  <c:v>43848.302083333401</c:v>
                </c:pt>
                <c:pt idx="44011">
                  <c:v>43848.322916666599</c:v>
                </c:pt>
                <c:pt idx="44012">
                  <c:v>43848.34375</c:v>
                </c:pt>
                <c:pt idx="44013">
                  <c:v>43848.364583333401</c:v>
                </c:pt>
                <c:pt idx="44014">
                  <c:v>43848.385416666599</c:v>
                </c:pt>
                <c:pt idx="44015">
                  <c:v>43848.40625</c:v>
                </c:pt>
                <c:pt idx="44016">
                  <c:v>43848.427083333401</c:v>
                </c:pt>
                <c:pt idx="44017">
                  <c:v>43848.447916666599</c:v>
                </c:pt>
                <c:pt idx="44018">
                  <c:v>43848.46875</c:v>
                </c:pt>
                <c:pt idx="44019">
                  <c:v>43848.489583333401</c:v>
                </c:pt>
                <c:pt idx="44020">
                  <c:v>43848.510416666599</c:v>
                </c:pt>
                <c:pt idx="44021">
                  <c:v>43848.53125</c:v>
                </c:pt>
                <c:pt idx="44022">
                  <c:v>43848.552083333401</c:v>
                </c:pt>
                <c:pt idx="44023">
                  <c:v>43848.572916666599</c:v>
                </c:pt>
                <c:pt idx="44024">
                  <c:v>43848.59375</c:v>
                </c:pt>
                <c:pt idx="44025">
                  <c:v>43848.614583333401</c:v>
                </c:pt>
                <c:pt idx="44026">
                  <c:v>43848.635416666599</c:v>
                </c:pt>
                <c:pt idx="44027">
                  <c:v>43848.65625</c:v>
                </c:pt>
                <c:pt idx="44028">
                  <c:v>43848.677083333401</c:v>
                </c:pt>
                <c:pt idx="44029">
                  <c:v>43848.697916666599</c:v>
                </c:pt>
                <c:pt idx="44030">
                  <c:v>43848.71875</c:v>
                </c:pt>
                <c:pt idx="44031">
                  <c:v>43848.739583333401</c:v>
                </c:pt>
                <c:pt idx="44032">
                  <c:v>43848.760416666599</c:v>
                </c:pt>
                <c:pt idx="44033">
                  <c:v>43848.78125</c:v>
                </c:pt>
                <c:pt idx="44034">
                  <c:v>43848.802083333401</c:v>
                </c:pt>
                <c:pt idx="44035">
                  <c:v>43848.822916666599</c:v>
                </c:pt>
                <c:pt idx="44036">
                  <c:v>43848.84375</c:v>
                </c:pt>
                <c:pt idx="44037">
                  <c:v>43848.864583333401</c:v>
                </c:pt>
                <c:pt idx="44038">
                  <c:v>43848.885416666599</c:v>
                </c:pt>
                <c:pt idx="44039">
                  <c:v>43848.90625</c:v>
                </c:pt>
                <c:pt idx="44040">
                  <c:v>43848.927083333401</c:v>
                </c:pt>
                <c:pt idx="44041">
                  <c:v>43848.947916666599</c:v>
                </c:pt>
                <c:pt idx="44042">
                  <c:v>43848.96875</c:v>
                </c:pt>
                <c:pt idx="44043">
                  <c:v>43848.989583333401</c:v>
                </c:pt>
                <c:pt idx="44044">
                  <c:v>43849.010416666599</c:v>
                </c:pt>
                <c:pt idx="44045">
                  <c:v>43849.03125</c:v>
                </c:pt>
                <c:pt idx="44046">
                  <c:v>43849.052083333401</c:v>
                </c:pt>
                <c:pt idx="44047">
                  <c:v>43849.072916666599</c:v>
                </c:pt>
                <c:pt idx="44048">
                  <c:v>43849.09375</c:v>
                </c:pt>
                <c:pt idx="44049">
                  <c:v>43849.114583333401</c:v>
                </c:pt>
                <c:pt idx="44050">
                  <c:v>43849.135416666599</c:v>
                </c:pt>
                <c:pt idx="44051">
                  <c:v>43849.15625</c:v>
                </c:pt>
                <c:pt idx="44052">
                  <c:v>43849.177083333401</c:v>
                </c:pt>
                <c:pt idx="44053">
                  <c:v>43849.197916666599</c:v>
                </c:pt>
                <c:pt idx="44054">
                  <c:v>43849.21875</c:v>
                </c:pt>
                <c:pt idx="44055">
                  <c:v>43849.239583333401</c:v>
                </c:pt>
                <c:pt idx="44056">
                  <c:v>43849.260416666599</c:v>
                </c:pt>
                <c:pt idx="44057">
                  <c:v>43849.28125</c:v>
                </c:pt>
                <c:pt idx="44058">
                  <c:v>43849.302083333401</c:v>
                </c:pt>
                <c:pt idx="44059">
                  <c:v>43849.322916666599</c:v>
                </c:pt>
                <c:pt idx="44060">
                  <c:v>43849.34375</c:v>
                </c:pt>
                <c:pt idx="44061">
                  <c:v>43849.364583333401</c:v>
                </c:pt>
                <c:pt idx="44062">
                  <c:v>43849.385416666599</c:v>
                </c:pt>
                <c:pt idx="44063">
                  <c:v>43849.40625</c:v>
                </c:pt>
                <c:pt idx="44064">
                  <c:v>43849.427083333401</c:v>
                </c:pt>
                <c:pt idx="44065">
                  <c:v>43849.447916666599</c:v>
                </c:pt>
                <c:pt idx="44066">
                  <c:v>43849.46875</c:v>
                </c:pt>
                <c:pt idx="44067">
                  <c:v>43849.489583333401</c:v>
                </c:pt>
                <c:pt idx="44068">
                  <c:v>43849.510416666599</c:v>
                </c:pt>
                <c:pt idx="44069">
                  <c:v>43849.53125</c:v>
                </c:pt>
                <c:pt idx="44070">
                  <c:v>43849.552083333401</c:v>
                </c:pt>
                <c:pt idx="44071">
                  <c:v>43849.572916666599</c:v>
                </c:pt>
                <c:pt idx="44072">
                  <c:v>43849.59375</c:v>
                </c:pt>
                <c:pt idx="44073">
                  <c:v>43849.614583333401</c:v>
                </c:pt>
                <c:pt idx="44074">
                  <c:v>43849.635416666599</c:v>
                </c:pt>
                <c:pt idx="44075">
                  <c:v>43849.65625</c:v>
                </c:pt>
                <c:pt idx="44076">
                  <c:v>43849.677083333401</c:v>
                </c:pt>
                <c:pt idx="44077">
                  <c:v>43849.697916666599</c:v>
                </c:pt>
                <c:pt idx="44078">
                  <c:v>43849.71875</c:v>
                </c:pt>
                <c:pt idx="44079">
                  <c:v>43849.739583333401</c:v>
                </c:pt>
                <c:pt idx="44080">
                  <c:v>43849.760416666599</c:v>
                </c:pt>
                <c:pt idx="44081">
                  <c:v>43849.78125</c:v>
                </c:pt>
                <c:pt idx="44082">
                  <c:v>43849.802083333401</c:v>
                </c:pt>
                <c:pt idx="44083">
                  <c:v>43849.822916666599</c:v>
                </c:pt>
                <c:pt idx="44084">
                  <c:v>43849.84375</c:v>
                </c:pt>
                <c:pt idx="44085">
                  <c:v>43849.864583333401</c:v>
                </c:pt>
                <c:pt idx="44086">
                  <c:v>43849.885416666599</c:v>
                </c:pt>
                <c:pt idx="44087">
                  <c:v>43849.90625</c:v>
                </c:pt>
                <c:pt idx="44088">
                  <c:v>43849.927083333401</c:v>
                </c:pt>
                <c:pt idx="44089">
                  <c:v>43849.947916666599</c:v>
                </c:pt>
                <c:pt idx="44090">
                  <c:v>43849.96875</c:v>
                </c:pt>
                <c:pt idx="44091">
                  <c:v>43849.989583333401</c:v>
                </c:pt>
                <c:pt idx="44092">
                  <c:v>43850.010416666599</c:v>
                </c:pt>
                <c:pt idx="44093">
                  <c:v>43850.03125</c:v>
                </c:pt>
                <c:pt idx="44094">
                  <c:v>43850.052083333401</c:v>
                </c:pt>
                <c:pt idx="44095">
                  <c:v>43850.072916666599</c:v>
                </c:pt>
                <c:pt idx="44096">
                  <c:v>43850.09375</c:v>
                </c:pt>
                <c:pt idx="44097">
                  <c:v>43850.114583333401</c:v>
                </c:pt>
                <c:pt idx="44098">
                  <c:v>43850.135416666599</c:v>
                </c:pt>
                <c:pt idx="44099">
                  <c:v>43850.15625</c:v>
                </c:pt>
                <c:pt idx="44100">
                  <c:v>43850.177083333401</c:v>
                </c:pt>
                <c:pt idx="44101">
                  <c:v>43850.197916666599</c:v>
                </c:pt>
                <c:pt idx="44102">
                  <c:v>43850.21875</c:v>
                </c:pt>
                <c:pt idx="44103">
                  <c:v>43850.239583333401</c:v>
                </c:pt>
                <c:pt idx="44104">
                  <c:v>43850.260416666599</c:v>
                </c:pt>
                <c:pt idx="44105">
                  <c:v>43850.28125</c:v>
                </c:pt>
                <c:pt idx="44106">
                  <c:v>43850.302083333401</c:v>
                </c:pt>
                <c:pt idx="44107">
                  <c:v>43850.322916666599</c:v>
                </c:pt>
                <c:pt idx="44108">
                  <c:v>43850.34375</c:v>
                </c:pt>
                <c:pt idx="44109">
                  <c:v>43850.364583333401</c:v>
                </c:pt>
                <c:pt idx="44110">
                  <c:v>43850.385416666599</c:v>
                </c:pt>
                <c:pt idx="44111">
                  <c:v>43850.40625</c:v>
                </c:pt>
                <c:pt idx="44112">
                  <c:v>43850.427083333401</c:v>
                </c:pt>
                <c:pt idx="44113">
                  <c:v>43850.447916666599</c:v>
                </c:pt>
                <c:pt idx="44114">
                  <c:v>43850.46875</c:v>
                </c:pt>
                <c:pt idx="44115">
                  <c:v>43850.489583333401</c:v>
                </c:pt>
                <c:pt idx="44116">
                  <c:v>43850.510416666599</c:v>
                </c:pt>
                <c:pt idx="44117">
                  <c:v>43850.53125</c:v>
                </c:pt>
                <c:pt idx="44118">
                  <c:v>43850.552083333401</c:v>
                </c:pt>
                <c:pt idx="44119">
                  <c:v>43850.572916666599</c:v>
                </c:pt>
                <c:pt idx="44120">
                  <c:v>43850.59375</c:v>
                </c:pt>
                <c:pt idx="44121">
                  <c:v>43850.614583333401</c:v>
                </c:pt>
                <c:pt idx="44122">
                  <c:v>43850.635416666599</c:v>
                </c:pt>
                <c:pt idx="44123">
                  <c:v>43850.65625</c:v>
                </c:pt>
                <c:pt idx="44124">
                  <c:v>43850.677083333401</c:v>
                </c:pt>
                <c:pt idx="44125">
                  <c:v>43850.697916666599</c:v>
                </c:pt>
                <c:pt idx="44126">
                  <c:v>43850.71875</c:v>
                </c:pt>
                <c:pt idx="44127">
                  <c:v>43850.739583333401</c:v>
                </c:pt>
                <c:pt idx="44128">
                  <c:v>43850.760416666599</c:v>
                </c:pt>
                <c:pt idx="44129">
                  <c:v>43850.78125</c:v>
                </c:pt>
                <c:pt idx="44130">
                  <c:v>43850.802083333401</c:v>
                </c:pt>
                <c:pt idx="44131">
                  <c:v>43850.822916666599</c:v>
                </c:pt>
                <c:pt idx="44132">
                  <c:v>43850.84375</c:v>
                </c:pt>
                <c:pt idx="44133">
                  <c:v>43850.864583333401</c:v>
                </c:pt>
                <c:pt idx="44134">
                  <c:v>43850.885416666599</c:v>
                </c:pt>
                <c:pt idx="44135">
                  <c:v>43850.90625</c:v>
                </c:pt>
                <c:pt idx="44136">
                  <c:v>43850.927083333401</c:v>
                </c:pt>
                <c:pt idx="44137">
                  <c:v>43850.947916666599</c:v>
                </c:pt>
                <c:pt idx="44138">
                  <c:v>43850.96875</c:v>
                </c:pt>
                <c:pt idx="44139">
                  <c:v>43850.989583333401</c:v>
                </c:pt>
                <c:pt idx="44140">
                  <c:v>43851.010416666599</c:v>
                </c:pt>
                <c:pt idx="44141">
                  <c:v>43851.03125</c:v>
                </c:pt>
                <c:pt idx="44142">
                  <c:v>43851.052083333401</c:v>
                </c:pt>
                <c:pt idx="44143">
                  <c:v>43851.072916666599</c:v>
                </c:pt>
                <c:pt idx="44144">
                  <c:v>43851.09375</c:v>
                </c:pt>
                <c:pt idx="44145">
                  <c:v>43851.114583333401</c:v>
                </c:pt>
                <c:pt idx="44146">
                  <c:v>43851.135416666599</c:v>
                </c:pt>
                <c:pt idx="44147">
                  <c:v>43851.15625</c:v>
                </c:pt>
                <c:pt idx="44148">
                  <c:v>43851.177083333401</c:v>
                </c:pt>
                <c:pt idx="44149">
                  <c:v>43851.197916666599</c:v>
                </c:pt>
                <c:pt idx="44150">
                  <c:v>43851.21875</c:v>
                </c:pt>
                <c:pt idx="44151">
                  <c:v>43851.239583333401</c:v>
                </c:pt>
                <c:pt idx="44152">
                  <c:v>43851.260416666599</c:v>
                </c:pt>
                <c:pt idx="44153">
                  <c:v>43851.28125</c:v>
                </c:pt>
                <c:pt idx="44154">
                  <c:v>43851.302083333401</c:v>
                </c:pt>
                <c:pt idx="44155">
                  <c:v>43851.322916666599</c:v>
                </c:pt>
                <c:pt idx="44156">
                  <c:v>43851.34375</c:v>
                </c:pt>
                <c:pt idx="44157">
                  <c:v>43851.364583333401</c:v>
                </c:pt>
                <c:pt idx="44158">
                  <c:v>43851.385416666599</c:v>
                </c:pt>
                <c:pt idx="44159">
                  <c:v>43851.40625</c:v>
                </c:pt>
                <c:pt idx="44160">
                  <c:v>43851.427083333401</c:v>
                </c:pt>
                <c:pt idx="44161">
                  <c:v>43851.447916666599</c:v>
                </c:pt>
                <c:pt idx="44162">
                  <c:v>43851.46875</c:v>
                </c:pt>
                <c:pt idx="44163">
                  <c:v>43851.489583333401</c:v>
                </c:pt>
                <c:pt idx="44164">
                  <c:v>43851.510416666599</c:v>
                </c:pt>
                <c:pt idx="44165">
                  <c:v>43851.53125</c:v>
                </c:pt>
                <c:pt idx="44166">
                  <c:v>43851.552083333401</c:v>
                </c:pt>
                <c:pt idx="44167">
                  <c:v>43851.572916666599</c:v>
                </c:pt>
                <c:pt idx="44168">
                  <c:v>43851.59375</c:v>
                </c:pt>
                <c:pt idx="44169">
                  <c:v>43851.614583333401</c:v>
                </c:pt>
                <c:pt idx="44170">
                  <c:v>43851.635416666599</c:v>
                </c:pt>
                <c:pt idx="44171">
                  <c:v>43851.65625</c:v>
                </c:pt>
                <c:pt idx="44172">
                  <c:v>43851.677083333401</c:v>
                </c:pt>
                <c:pt idx="44173">
                  <c:v>43851.697916666599</c:v>
                </c:pt>
                <c:pt idx="44174">
                  <c:v>43851.71875</c:v>
                </c:pt>
                <c:pt idx="44175">
                  <c:v>43851.739583333401</c:v>
                </c:pt>
                <c:pt idx="44176">
                  <c:v>43851.760416666599</c:v>
                </c:pt>
                <c:pt idx="44177">
                  <c:v>43851.78125</c:v>
                </c:pt>
                <c:pt idx="44178">
                  <c:v>43851.802083333401</c:v>
                </c:pt>
                <c:pt idx="44179">
                  <c:v>43851.822916666599</c:v>
                </c:pt>
                <c:pt idx="44180">
                  <c:v>43851.84375</c:v>
                </c:pt>
                <c:pt idx="44181">
                  <c:v>43851.864583333401</c:v>
                </c:pt>
                <c:pt idx="44182">
                  <c:v>43851.885416666599</c:v>
                </c:pt>
                <c:pt idx="44183">
                  <c:v>43851.90625</c:v>
                </c:pt>
                <c:pt idx="44184">
                  <c:v>43851.927083333401</c:v>
                </c:pt>
                <c:pt idx="44185">
                  <c:v>43851.947916666599</c:v>
                </c:pt>
                <c:pt idx="44186">
                  <c:v>43851.96875</c:v>
                </c:pt>
                <c:pt idx="44187">
                  <c:v>43851.989583333401</c:v>
                </c:pt>
                <c:pt idx="44188">
                  <c:v>43852.010416666599</c:v>
                </c:pt>
                <c:pt idx="44189">
                  <c:v>43852.03125</c:v>
                </c:pt>
                <c:pt idx="44190">
                  <c:v>43852.052083333401</c:v>
                </c:pt>
                <c:pt idx="44191">
                  <c:v>43852.072916666599</c:v>
                </c:pt>
                <c:pt idx="44192">
                  <c:v>43852.09375</c:v>
                </c:pt>
                <c:pt idx="44193">
                  <c:v>43852.114583333401</c:v>
                </c:pt>
                <c:pt idx="44194">
                  <c:v>43852.135416666599</c:v>
                </c:pt>
                <c:pt idx="44195">
                  <c:v>43852.15625</c:v>
                </c:pt>
                <c:pt idx="44196">
                  <c:v>43852.177083333401</c:v>
                </c:pt>
                <c:pt idx="44197">
                  <c:v>43852.197916666599</c:v>
                </c:pt>
                <c:pt idx="44198">
                  <c:v>43852.21875</c:v>
                </c:pt>
                <c:pt idx="44199">
                  <c:v>43852.239583333401</c:v>
                </c:pt>
                <c:pt idx="44200">
                  <c:v>43852.260416666599</c:v>
                </c:pt>
                <c:pt idx="44201">
                  <c:v>43852.28125</c:v>
                </c:pt>
                <c:pt idx="44202">
                  <c:v>43852.302083333401</c:v>
                </c:pt>
                <c:pt idx="44203">
                  <c:v>43852.322916666599</c:v>
                </c:pt>
                <c:pt idx="44204">
                  <c:v>43852.34375</c:v>
                </c:pt>
                <c:pt idx="44205">
                  <c:v>43852.364583333401</c:v>
                </c:pt>
                <c:pt idx="44206">
                  <c:v>43852.385416666599</c:v>
                </c:pt>
                <c:pt idx="44207">
                  <c:v>43852.40625</c:v>
                </c:pt>
                <c:pt idx="44208">
                  <c:v>43852.427083333401</c:v>
                </c:pt>
                <c:pt idx="44209">
                  <c:v>43852.447916666599</c:v>
                </c:pt>
                <c:pt idx="44210">
                  <c:v>43852.46875</c:v>
                </c:pt>
                <c:pt idx="44211">
                  <c:v>43852.489583333401</c:v>
                </c:pt>
                <c:pt idx="44212">
                  <c:v>43852.510416666599</c:v>
                </c:pt>
                <c:pt idx="44213">
                  <c:v>43852.53125</c:v>
                </c:pt>
                <c:pt idx="44214">
                  <c:v>43852.552083333401</c:v>
                </c:pt>
                <c:pt idx="44215">
                  <c:v>43852.572916666599</c:v>
                </c:pt>
                <c:pt idx="44216">
                  <c:v>43852.59375</c:v>
                </c:pt>
                <c:pt idx="44217">
                  <c:v>43852.614583333401</c:v>
                </c:pt>
                <c:pt idx="44218">
                  <c:v>43852.635416666599</c:v>
                </c:pt>
                <c:pt idx="44219">
                  <c:v>43852.65625</c:v>
                </c:pt>
                <c:pt idx="44220">
                  <c:v>43852.677083333401</c:v>
                </c:pt>
                <c:pt idx="44221">
                  <c:v>43852.697916666599</c:v>
                </c:pt>
                <c:pt idx="44222">
                  <c:v>43852.71875</c:v>
                </c:pt>
                <c:pt idx="44223">
                  <c:v>43852.739583333401</c:v>
                </c:pt>
                <c:pt idx="44224">
                  <c:v>43852.760416666599</c:v>
                </c:pt>
                <c:pt idx="44225">
                  <c:v>43852.78125</c:v>
                </c:pt>
                <c:pt idx="44226">
                  <c:v>43852.802083333401</c:v>
                </c:pt>
                <c:pt idx="44227">
                  <c:v>43852.822916666599</c:v>
                </c:pt>
                <c:pt idx="44228">
                  <c:v>43852.84375</c:v>
                </c:pt>
                <c:pt idx="44229">
                  <c:v>43852.864583333401</c:v>
                </c:pt>
                <c:pt idx="44230">
                  <c:v>43852.885416666599</c:v>
                </c:pt>
                <c:pt idx="44231">
                  <c:v>43852.90625</c:v>
                </c:pt>
                <c:pt idx="44232">
                  <c:v>43852.927083333401</c:v>
                </c:pt>
                <c:pt idx="44233">
                  <c:v>43852.947916666599</c:v>
                </c:pt>
                <c:pt idx="44234">
                  <c:v>43852.96875</c:v>
                </c:pt>
                <c:pt idx="44235">
                  <c:v>43852.989583333401</c:v>
                </c:pt>
                <c:pt idx="44236">
                  <c:v>43853.010416666599</c:v>
                </c:pt>
                <c:pt idx="44237">
                  <c:v>43853.03125</c:v>
                </c:pt>
                <c:pt idx="44238">
                  <c:v>43853.052083333401</c:v>
                </c:pt>
                <c:pt idx="44239">
                  <c:v>43853.072916666599</c:v>
                </c:pt>
                <c:pt idx="44240">
                  <c:v>43853.09375</c:v>
                </c:pt>
                <c:pt idx="44241">
                  <c:v>43853.114583333401</c:v>
                </c:pt>
                <c:pt idx="44242">
                  <c:v>43853.135416666599</c:v>
                </c:pt>
                <c:pt idx="44243">
                  <c:v>43853.15625</c:v>
                </c:pt>
                <c:pt idx="44244">
                  <c:v>43853.177083333401</c:v>
                </c:pt>
                <c:pt idx="44245">
                  <c:v>43853.197916666599</c:v>
                </c:pt>
                <c:pt idx="44246">
                  <c:v>43853.21875</c:v>
                </c:pt>
                <c:pt idx="44247">
                  <c:v>43853.239583333401</c:v>
                </c:pt>
                <c:pt idx="44248">
                  <c:v>43853.260416666599</c:v>
                </c:pt>
                <c:pt idx="44249">
                  <c:v>43853.28125</c:v>
                </c:pt>
                <c:pt idx="44250">
                  <c:v>43853.302083333401</c:v>
                </c:pt>
                <c:pt idx="44251">
                  <c:v>43853.322916666599</c:v>
                </c:pt>
                <c:pt idx="44252">
                  <c:v>43853.34375</c:v>
                </c:pt>
                <c:pt idx="44253">
                  <c:v>43853.364583333401</c:v>
                </c:pt>
                <c:pt idx="44254">
                  <c:v>43853.385416666599</c:v>
                </c:pt>
                <c:pt idx="44255">
                  <c:v>43853.40625</c:v>
                </c:pt>
                <c:pt idx="44256">
                  <c:v>43853.427083333401</c:v>
                </c:pt>
                <c:pt idx="44257">
                  <c:v>43853.447916666599</c:v>
                </c:pt>
                <c:pt idx="44258">
                  <c:v>43853.46875</c:v>
                </c:pt>
                <c:pt idx="44259">
                  <c:v>43853.489583333401</c:v>
                </c:pt>
                <c:pt idx="44260">
                  <c:v>43853.510416666599</c:v>
                </c:pt>
                <c:pt idx="44261">
                  <c:v>43853.53125</c:v>
                </c:pt>
                <c:pt idx="44262">
                  <c:v>43853.552083333401</c:v>
                </c:pt>
                <c:pt idx="44263">
                  <c:v>43853.572916666599</c:v>
                </c:pt>
                <c:pt idx="44264">
                  <c:v>43853.59375</c:v>
                </c:pt>
                <c:pt idx="44265">
                  <c:v>43853.614583333401</c:v>
                </c:pt>
                <c:pt idx="44266">
                  <c:v>43853.635416666599</c:v>
                </c:pt>
                <c:pt idx="44267">
                  <c:v>43853.65625</c:v>
                </c:pt>
                <c:pt idx="44268">
                  <c:v>43853.677083333401</c:v>
                </c:pt>
                <c:pt idx="44269">
                  <c:v>43853.697916666599</c:v>
                </c:pt>
                <c:pt idx="44270">
                  <c:v>43853.71875</c:v>
                </c:pt>
                <c:pt idx="44271">
                  <c:v>43853.739583333401</c:v>
                </c:pt>
                <c:pt idx="44272">
                  <c:v>43853.760416666599</c:v>
                </c:pt>
                <c:pt idx="44273">
                  <c:v>43853.78125</c:v>
                </c:pt>
                <c:pt idx="44274">
                  <c:v>43853.802083333401</c:v>
                </c:pt>
                <c:pt idx="44275">
                  <c:v>43853.822916666599</c:v>
                </c:pt>
                <c:pt idx="44276">
                  <c:v>43853.84375</c:v>
                </c:pt>
                <c:pt idx="44277">
                  <c:v>43853.864583333401</c:v>
                </c:pt>
                <c:pt idx="44278">
                  <c:v>43853.885416666599</c:v>
                </c:pt>
                <c:pt idx="44279">
                  <c:v>43853.90625</c:v>
                </c:pt>
                <c:pt idx="44280">
                  <c:v>43853.927083333401</c:v>
                </c:pt>
                <c:pt idx="44281">
                  <c:v>43853.947916666599</c:v>
                </c:pt>
                <c:pt idx="44282">
                  <c:v>43853.96875</c:v>
                </c:pt>
                <c:pt idx="44283">
                  <c:v>43853.989583333401</c:v>
                </c:pt>
                <c:pt idx="44284">
                  <c:v>43854.010416666599</c:v>
                </c:pt>
                <c:pt idx="44285">
                  <c:v>43854.03125</c:v>
                </c:pt>
                <c:pt idx="44286">
                  <c:v>43854.052083333401</c:v>
                </c:pt>
                <c:pt idx="44287">
                  <c:v>43854.072916666599</c:v>
                </c:pt>
                <c:pt idx="44288">
                  <c:v>43854.09375</c:v>
                </c:pt>
                <c:pt idx="44289">
                  <c:v>43854.114583333401</c:v>
                </c:pt>
                <c:pt idx="44290">
                  <c:v>43854.135416666599</c:v>
                </c:pt>
                <c:pt idx="44291">
                  <c:v>43854.15625</c:v>
                </c:pt>
                <c:pt idx="44292">
                  <c:v>43854.177083333401</c:v>
                </c:pt>
                <c:pt idx="44293">
                  <c:v>43854.197916666599</c:v>
                </c:pt>
                <c:pt idx="44294">
                  <c:v>43854.21875</c:v>
                </c:pt>
                <c:pt idx="44295">
                  <c:v>43854.239583333401</c:v>
                </c:pt>
                <c:pt idx="44296">
                  <c:v>43854.260416666599</c:v>
                </c:pt>
                <c:pt idx="44297">
                  <c:v>43854.28125</c:v>
                </c:pt>
                <c:pt idx="44298">
                  <c:v>43854.302083333401</c:v>
                </c:pt>
                <c:pt idx="44299">
                  <c:v>43854.322916666599</c:v>
                </c:pt>
                <c:pt idx="44300">
                  <c:v>43854.34375</c:v>
                </c:pt>
                <c:pt idx="44301">
                  <c:v>43854.364583333401</c:v>
                </c:pt>
                <c:pt idx="44302">
                  <c:v>43854.385416666599</c:v>
                </c:pt>
                <c:pt idx="44303">
                  <c:v>43854.40625</c:v>
                </c:pt>
                <c:pt idx="44304">
                  <c:v>43854.427083333401</c:v>
                </c:pt>
                <c:pt idx="44305">
                  <c:v>43854.447916666599</c:v>
                </c:pt>
                <c:pt idx="44306">
                  <c:v>43854.46875</c:v>
                </c:pt>
                <c:pt idx="44307">
                  <c:v>43854.489583333401</c:v>
                </c:pt>
                <c:pt idx="44308">
                  <c:v>43854.510416666599</c:v>
                </c:pt>
                <c:pt idx="44309">
                  <c:v>43854.53125</c:v>
                </c:pt>
                <c:pt idx="44310">
                  <c:v>43854.552083333401</c:v>
                </c:pt>
                <c:pt idx="44311">
                  <c:v>43854.572916666599</c:v>
                </c:pt>
                <c:pt idx="44312">
                  <c:v>43854.59375</c:v>
                </c:pt>
                <c:pt idx="44313">
                  <c:v>43854.614583333401</c:v>
                </c:pt>
                <c:pt idx="44314">
                  <c:v>43854.635416666599</c:v>
                </c:pt>
                <c:pt idx="44315">
                  <c:v>43854.65625</c:v>
                </c:pt>
                <c:pt idx="44316">
                  <c:v>43854.677083333401</c:v>
                </c:pt>
                <c:pt idx="44317">
                  <c:v>43854.697916666599</c:v>
                </c:pt>
                <c:pt idx="44318">
                  <c:v>43854.71875</c:v>
                </c:pt>
                <c:pt idx="44319">
                  <c:v>43854.739583333401</c:v>
                </c:pt>
                <c:pt idx="44320">
                  <c:v>43854.760416666599</c:v>
                </c:pt>
                <c:pt idx="44321">
                  <c:v>43854.78125</c:v>
                </c:pt>
                <c:pt idx="44322">
                  <c:v>43854.802083333401</c:v>
                </c:pt>
                <c:pt idx="44323">
                  <c:v>43854.822916666599</c:v>
                </c:pt>
                <c:pt idx="44324">
                  <c:v>43854.84375</c:v>
                </c:pt>
                <c:pt idx="44325">
                  <c:v>43854.864583333401</c:v>
                </c:pt>
                <c:pt idx="44326">
                  <c:v>43854.885416666599</c:v>
                </c:pt>
                <c:pt idx="44327">
                  <c:v>43854.90625</c:v>
                </c:pt>
                <c:pt idx="44328">
                  <c:v>43854.927083333401</c:v>
                </c:pt>
                <c:pt idx="44329">
                  <c:v>43854.947916666599</c:v>
                </c:pt>
                <c:pt idx="44330">
                  <c:v>43854.96875</c:v>
                </c:pt>
                <c:pt idx="44331">
                  <c:v>43854.989583333401</c:v>
                </c:pt>
                <c:pt idx="44332">
                  <c:v>43855.010416666599</c:v>
                </c:pt>
                <c:pt idx="44333">
                  <c:v>43855.03125</c:v>
                </c:pt>
                <c:pt idx="44334">
                  <c:v>43855.052083333401</c:v>
                </c:pt>
                <c:pt idx="44335">
                  <c:v>43855.072916666599</c:v>
                </c:pt>
                <c:pt idx="44336">
                  <c:v>43855.09375</c:v>
                </c:pt>
                <c:pt idx="44337">
                  <c:v>43855.114583333401</c:v>
                </c:pt>
                <c:pt idx="44338">
                  <c:v>43855.135416666599</c:v>
                </c:pt>
                <c:pt idx="44339">
                  <c:v>43855.15625</c:v>
                </c:pt>
                <c:pt idx="44340">
                  <c:v>43855.177083333401</c:v>
                </c:pt>
                <c:pt idx="44341">
                  <c:v>43855.197916666599</c:v>
                </c:pt>
                <c:pt idx="44342">
                  <c:v>43855.21875</c:v>
                </c:pt>
                <c:pt idx="44343">
                  <c:v>43855.239583333401</c:v>
                </c:pt>
                <c:pt idx="44344">
                  <c:v>43855.260416666599</c:v>
                </c:pt>
                <c:pt idx="44345">
                  <c:v>43855.28125</c:v>
                </c:pt>
                <c:pt idx="44346">
                  <c:v>43855.302083333401</c:v>
                </c:pt>
                <c:pt idx="44347">
                  <c:v>43855.322916666599</c:v>
                </c:pt>
                <c:pt idx="44348">
                  <c:v>43855.34375</c:v>
                </c:pt>
                <c:pt idx="44349">
                  <c:v>43855.364583333401</c:v>
                </c:pt>
                <c:pt idx="44350">
                  <c:v>43855.385416666599</c:v>
                </c:pt>
                <c:pt idx="44351">
                  <c:v>43855.40625</c:v>
                </c:pt>
                <c:pt idx="44352">
                  <c:v>43855.427083333401</c:v>
                </c:pt>
                <c:pt idx="44353">
                  <c:v>43855.447916666599</c:v>
                </c:pt>
                <c:pt idx="44354">
                  <c:v>43855.46875</c:v>
                </c:pt>
                <c:pt idx="44355">
                  <c:v>43855.489583333401</c:v>
                </c:pt>
                <c:pt idx="44356">
                  <c:v>43855.510416666599</c:v>
                </c:pt>
                <c:pt idx="44357">
                  <c:v>43855.53125</c:v>
                </c:pt>
                <c:pt idx="44358">
                  <c:v>43855.552083333401</c:v>
                </c:pt>
                <c:pt idx="44359">
                  <c:v>43855.572916666599</c:v>
                </c:pt>
                <c:pt idx="44360">
                  <c:v>43855.59375</c:v>
                </c:pt>
                <c:pt idx="44361">
                  <c:v>43855.614583333401</c:v>
                </c:pt>
                <c:pt idx="44362">
                  <c:v>43855.635416666599</c:v>
                </c:pt>
                <c:pt idx="44363">
                  <c:v>43855.65625</c:v>
                </c:pt>
                <c:pt idx="44364">
                  <c:v>43855.677083333401</c:v>
                </c:pt>
                <c:pt idx="44365">
                  <c:v>43855.697916666599</c:v>
                </c:pt>
                <c:pt idx="44366">
                  <c:v>43855.71875</c:v>
                </c:pt>
                <c:pt idx="44367">
                  <c:v>43855.739583333401</c:v>
                </c:pt>
                <c:pt idx="44368">
                  <c:v>43855.760416666599</c:v>
                </c:pt>
                <c:pt idx="44369">
                  <c:v>43855.78125</c:v>
                </c:pt>
                <c:pt idx="44370">
                  <c:v>43855.802083333401</c:v>
                </c:pt>
                <c:pt idx="44371">
                  <c:v>43855.822916666599</c:v>
                </c:pt>
                <c:pt idx="44372">
                  <c:v>43855.84375</c:v>
                </c:pt>
                <c:pt idx="44373">
                  <c:v>43855.864583333401</c:v>
                </c:pt>
                <c:pt idx="44374">
                  <c:v>43855.885416666599</c:v>
                </c:pt>
                <c:pt idx="44375">
                  <c:v>43855.90625</c:v>
                </c:pt>
                <c:pt idx="44376">
                  <c:v>43855.927083333401</c:v>
                </c:pt>
                <c:pt idx="44377">
                  <c:v>43855.947916666599</c:v>
                </c:pt>
                <c:pt idx="44378">
                  <c:v>43855.96875</c:v>
                </c:pt>
                <c:pt idx="44379">
                  <c:v>43855.989583333401</c:v>
                </c:pt>
                <c:pt idx="44380">
                  <c:v>43856.010416666599</c:v>
                </c:pt>
                <c:pt idx="44381">
                  <c:v>43856.03125</c:v>
                </c:pt>
                <c:pt idx="44382">
                  <c:v>43856.052083333401</c:v>
                </c:pt>
                <c:pt idx="44383">
                  <c:v>43856.072916666599</c:v>
                </c:pt>
                <c:pt idx="44384">
                  <c:v>43856.09375</c:v>
                </c:pt>
                <c:pt idx="44385">
                  <c:v>43856.114583333401</c:v>
                </c:pt>
                <c:pt idx="44386">
                  <c:v>43856.135416666599</c:v>
                </c:pt>
                <c:pt idx="44387">
                  <c:v>43856.15625</c:v>
                </c:pt>
                <c:pt idx="44388">
                  <c:v>43856.177083333401</c:v>
                </c:pt>
                <c:pt idx="44389">
                  <c:v>43856.197916666599</c:v>
                </c:pt>
                <c:pt idx="44390">
                  <c:v>43856.21875</c:v>
                </c:pt>
                <c:pt idx="44391">
                  <c:v>43856.239583333401</c:v>
                </c:pt>
                <c:pt idx="44392">
                  <c:v>43856.260416666599</c:v>
                </c:pt>
                <c:pt idx="44393">
                  <c:v>43856.28125</c:v>
                </c:pt>
                <c:pt idx="44394">
                  <c:v>43856.302083333401</c:v>
                </c:pt>
                <c:pt idx="44395">
                  <c:v>43856.322916666599</c:v>
                </c:pt>
                <c:pt idx="44396">
                  <c:v>43856.34375</c:v>
                </c:pt>
                <c:pt idx="44397">
                  <c:v>43856.364583333401</c:v>
                </c:pt>
                <c:pt idx="44398">
                  <c:v>43856.385416666599</c:v>
                </c:pt>
                <c:pt idx="44399">
                  <c:v>43856.40625</c:v>
                </c:pt>
                <c:pt idx="44400">
                  <c:v>43856.427083333401</c:v>
                </c:pt>
                <c:pt idx="44401">
                  <c:v>43856.447916666599</c:v>
                </c:pt>
                <c:pt idx="44402">
                  <c:v>43856.46875</c:v>
                </c:pt>
                <c:pt idx="44403">
                  <c:v>43856.489583333401</c:v>
                </c:pt>
                <c:pt idx="44404">
                  <c:v>43856.510416666599</c:v>
                </c:pt>
                <c:pt idx="44405">
                  <c:v>43856.53125</c:v>
                </c:pt>
                <c:pt idx="44406">
                  <c:v>43856.552083333401</c:v>
                </c:pt>
                <c:pt idx="44407">
                  <c:v>43856.572916666599</c:v>
                </c:pt>
                <c:pt idx="44408">
                  <c:v>43856.59375</c:v>
                </c:pt>
                <c:pt idx="44409">
                  <c:v>43856.614583333401</c:v>
                </c:pt>
                <c:pt idx="44410">
                  <c:v>43856.635416666599</c:v>
                </c:pt>
                <c:pt idx="44411">
                  <c:v>43856.65625</c:v>
                </c:pt>
                <c:pt idx="44412">
                  <c:v>43856.677083333401</c:v>
                </c:pt>
                <c:pt idx="44413">
                  <c:v>43856.697916666599</c:v>
                </c:pt>
                <c:pt idx="44414">
                  <c:v>43856.71875</c:v>
                </c:pt>
                <c:pt idx="44415">
                  <c:v>43856.739583333401</c:v>
                </c:pt>
                <c:pt idx="44416">
                  <c:v>43856.760416666599</c:v>
                </c:pt>
                <c:pt idx="44417">
                  <c:v>43856.78125</c:v>
                </c:pt>
                <c:pt idx="44418">
                  <c:v>43856.802083333401</c:v>
                </c:pt>
                <c:pt idx="44419">
                  <c:v>43856.822916666599</c:v>
                </c:pt>
                <c:pt idx="44420">
                  <c:v>43856.84375</c:v>
                </c:pt>
                <c:pt idx="44421">
                  <c:v>43856.864583333401</c:v>
                </c:pt>
                <c:pt idx="44422">
                  <c:v>43856.885416666599</c:v>
                </c:pt>
                <c:pt idx="44423">
                  <c:v>43856.90625</c:v>
                </c:pt>
                <c:pt idx="44424">
                  <c:v>43856.927083333401</c:v>
                </c:pt>
                <c:pt idx="44425">
                  <c:v>43856.947916666599</c:v>
                </c:pt>
                <c:pt idx="44426">
                  <c:v>43856.96875</c:v>
                </c:pt>
                <c:pt idx="44427">
                  <c:v>43856.989583333401</c:v>
                </c:pt>
                <c:pt idx="44428">
                  <c:v>43857.010416666599</c:v>
                </c:pt>
                <c:pt idx="44429">
                  <c:v>43857.03125</c:v>
                </c:pt>
                <c:pt idx="44430">
                  <c:v>43857.052083333401</c:v>
                </c:pt>
                <c:pt idx="44431">
                  <c:v>43857.072916666599</c:v>
                </c:pt>
                <c:pt idx="44432">
                  <c:v>43857.09375</c:v>
                </c:pt>
                <c:pt idx="44433">
                  <c:v>43857.114583333401</c:v>
                </c:pt>
                <c:pt idx="44434">
                  <c:v>43857.135416666599</c:v>
                </c:pt>
                <c:pt idx="44435">
                  <c:v>43857.15625</c:v>
                </c:pt>
                <c:pt idx="44436">
                  <c:v>43857.177083333401</c:v>
                </c:pt>
                <c:pt idx="44437">
                  <c:v>43857.197916666599</c:v>
                </c:pt>
                <c:pt idx="44438">
                  <c:v>43857.21875</c:v>
                </c:pt>
                <c:pt idx="44439">
                  <c:v>43857.239583333401</c:v>
                </c:pt>
                <c:pt idx="44440">
                  <c:v>43857.260416666599</c:v>
                </c:pt>
                <c:pt idx="44441">
                  <c:v>43857.28125</c:v>
                </c:pt>
                <c:pt idx="44442">
                  <c:v>43857.302083333401</c:v>
                </c:pt>
                <c:pt idx="44443">
                  <c:v>43857.322916666599</c:v>
                </c:pt>
                <c:pt idx="44444">
                  <c:v>43857.34375</c:v>
                </c:pt>
                <c:pt idx="44445">
                  <c:v>43857.364583333401</c:v>
                </c:pt>
                <c:pt idx="44446">
                  <c:v>43857.385416666599</c:v>
                </c:pt>
                <c:pt idx="44447">
                  <c:v>43857.40625</c:v>
                </c:pt>
                <c:pt idx="44448">
                  <c:v>43857.427083333401</c:v>
                </c:pt>
                <c:pt idx="44449">
                  <c:v>43857.447916666599</c:v>
                </c:pt>
                <c:pt idx="44450">
                  <c:v>43857.46875</c:v>
                </c:pt>
                <c:pt idx="44451">
                  <c:v>43857.489583333401</c:v>
                </c:pt>
                <c:pt idx="44452">
                  <c:v>43857.510416666599</c:v>
                </c:pt>
                <c:pt idx="44453">
                  <c:v>43857.53125</c:v>
                </c:pt>
                <c:pt idx="44454">
                  <c:v>43857.552083333401</c:v>
                </c:pt>
                <c:pt idx="44455">
                  <c:v>43857.572916666599</c:v>
                </c:pt>
                <c:pt idx="44456">
                  <c:v>43857.59375</c:v>
                </c:pt>
                <c:pt idx="44457">
                  <c:v>43857.614583333401</c:v>
                </c:pt>
                <c:pt idx="44458">
                  <c:v>43857.635416666599</c:v>
                </c:pt>
                <c:pt idx="44459">
                  <c:v>43857.65625</c:v>
                </c:pt>
                <c:pt idx="44460">
                  <c:v>43857.677083333401</c:v>
                </c:pt>
                <c:pt idx="44461">
                  <c:v>43857.697916666599</c:v>
                </c:pt>
                <c:pt idx="44462">
                  <c:v>43857.71875</c:v>
                </c:pt>
                <c:pt idx="44463">
                  <c:v>43857.739583333401</c:v>
                </c:pt>
                <c:pt idx="44464">
                  <c:v>43857.760416666599</c:v>
                </c:pt>
                <c:pt idx="44465">
                  <c:v>43857.78125</c:v>
                </c:pt>
                <c:pt idx="44466">
                  <c:v>43857.802083333401</c:v>
                </c:pt>
                <c:pt idx="44467">
                  <c:v>43857.822916666599</c:v>
                </c:pt>
                <c:pt idx="44468">
                  <c:v>43857.84375</c:v>
                </c:pt>
                <c:pt idx="44469">
                  <c:v>43857.864583333401</c:v>
                </c:pt>
                <c:pt idx="44470">
                  <c:v>43857.885416666599</c:v>
                </c:pt>
                <c:pt idx="44471">
                  <c:v>43857.90625</c:v>
                </c:pt>
                <c:pt idx="44472">
                  <c:v>43857.927083333401</c:v>
                </c:pt>
                <c:pt idx="44473">
                  <c:v>43857.947916666599</c:v>
                </c:pt>
                <c:pt idx="44474">
                  <c:v>43857.96875</c:v>
                </c:pt>
                <c:pt idx="44475">
                  <c:v>43857.989583333401</c:v>
                </c:pt>
                <c:pt idx="44476">
                  <c:v>43858.010416666599</c:v>
                </c:pt>
                <c:pt idx="44477">
                  <c:v>43858.03125</c:v>
                </c:pt>
                <c:pt idx="44478">
                  <c:v>43858.052083333401</c:v>
                </c:pt>
                <c:pt idx="44479">
                  <c:v>43858.072916666599</c:v>
                </c:pt>
                <c:pt idx="44480">
                  <c:v>43858.09375</c:v>
                </c:pt>
                <c:pt idx="44481">
                  <c:v>43858.114583333401</c:v>
                </c:pt>
                <c:pt idx="44482">
                  <c:v>43858.135416666599</c:v>
                </c:pt>
                <c:pt idx="44483">
                  <c:v>43858.15625</c:v>
                </c:pt>
                <c:pt idx="44484">
                  <c:v>43858.177083333401</c:v>
                </c:pt>
                <c:pt idx="44485">
                  <c:v>43858.197916666599</c:v>
                </c:pt>
                <c:pt idx="44486">
                  <c:v>43858.21875</c:v>
                </c:pt>
                <c:pt idx="44487">
                  <c:v>43858.239583333401</c:v>
                </c:pt>
                <c:pt idx="44488">
                  <c:v>43858.260416666599</c:v>
                </c:pt>
                <c:pt idx="44489">
                  <c:v>43858.28125</c:v>
                </c:pt>
                <c:pt idx="44490">
                  <c:v>43858.302083333401</c:v>
                </c:pt>
                <c:pt idx="44491">
                  <c:v>43858.322916666599</c:v>
                </c:pt>
                <c:pt idx="44492">
                  <c:v>43858.34375</c:v>
                </c:pt>
                <c:pt idx="44493">
                  <c:v>43858.364583333401</c:v>
                </c:pt>
                <c:pt idx="44494">
                  <c:v>43858.385416666599</c:v>
                </c:pt>
                <c:pt idx="44495">
                  <c:v>43858.40625</c:v>
                </c:pt>
                <c:pt idx="44496">
                  <c:v>43858.427083333401</c:v>
                </c:pt>
                <c:pt idx="44497">
                  <c:v>43858.447916666599</c:v>
                </c:pt>
                <c:pt idx="44498">
                  <c:v>43858.46875</c:v>
                </c:pt>
                <c:pt idx="44499">
                  <c:v>43858.489583333401</c:v>
                </c:pt>
                <c:pt idx="44500">
                  <c:v>43858.510416666599</c:v>
                </c:pt>
                <c:pt idx="44501">
                  <c:v>43858.53125</c:v>
                </c:pt>
                <c:pt idx="44502">
                  <c:v>43858.552083333401</c:v>
                </c:pt>
                <c:pt idx="44503">
                  <c:v>43858.572916666599</c:v>
                </c:pt>
                <c:pt idx="44504">
                  <c:v>43858.59375</c:v>
                </c:pt>
                <c:pt idx="44505">
                  <c:v>43858.614583333401</c:v>
                </c:pt>
                <c:pt idx="44506">
                  <c:v>43858.635416666599</c:v>
                </c:pt>
                <c:pt idx="44507">
                  <c:v>43858.65625</c:v>
                </c:pt>
                <c:pt idx="44508">
                  <c:v>43858.677083333401</c:v>
                </c:pt>
                <c:pt idx="44509">
                  <c:v>43858.697916666599</c:v>
                </c:pt>
                <c:pt idx="44510">
                  <c:v>43858.71875</c:v>
                </c:pt>
                <c:pt idx="44511">
                  <c:v>43858.739583333401</c:v>
                </c:pt>
                <c:pt idx="44512">
                  <c:v>43858.760416666599</c:v>
                </c:pt>
                <c:pt idx="44513">
                  <c:v>43858.78125</c:v>
                </c:pt>
                <c:pt idx="44514">
                  <c:v>43858.802083333401</c:v>
                </c:pt>
                <c:pt idx="44515">
                  <c:v>43858.822916666599</c:v>
                </c:pt>
                <c:pt idx="44516">
                  <c:v>43858.84375</c:v>
                </c:pt>
                <c:pt idx="44517">
                  <c:v>43858.864583333401</c:v>
                </c:pt>
                <c:pt idx="44518">
                  <c:v>43858.885416666599</c:v>
                </c:pt>
                <c:pt idx="44519">
                  <c:v>43858.90625</c:v>
                </c:pt>
                <c:pt idx="44520">
                  <c:v>43858.927083333401</c:v>
                </c:pt>
                <c:pt idx="44521">
                  <c:v>43858.947916666599</c:v>
                </c:pt>
                <c:pt idx="44522">
                  <c:v>43858.96875</c:v>
                </c:pt>
                <c:pt idx="44523">
                  <c:v>43858.989583333401</c:v>
                </c:pt>
                <c:pt idx="44524">
                  <c:v>43859.010416666599</c:v>
                </c:pt>
                <c:pt idx="44525">
                  <c:v>43859.03125</c:v>
                </c:pt>
                <c:pt idx="44526">
                  <c:v>43859.052083333401</c:v>
                </c:pt>
                <c:pt idx="44527">
                  <c:v>43859.072916666599</c:v>
                </c:pt>
                <c:pt idx="44528">
                  <c:v>43859.09375</c:v>
                </c:pt>
                <c:pt idx="44529">
                  <c:v>43859.114583333401</c:v>
                </c:pt>
                <c:pt idx="44530">
                  <c:v>43859.135416666599</c:v>
                </c:pt>
                <c:pt idx="44531">
                  <c:v>43859.15625</c:v>
                </c:pt>
                <c:pt idx="44532">
                  <c:v>43859.177083333401</c:v>
                </c:pt>
                <c:pt idx="44533">
                  <c:v>43859.197916666599</c:v>
                </c:pt>
                <c:pt idx="44534">
                  <c:v>43859.21875</c:v>
                </c:pt>
                <c:pt idx="44535">
                  <c:v>43859.239583333401</c:v>
                </c:pt>
                <c:pt idx="44536">
                  <c:v>43859.260416666599</c:v>
                </c:pt>
                <c:pt idx="44537">
                  <c:v>43859.28125</c:v>
                </c:pt>
                <c:pt idx="44538">
                  <c:v>43859.302083333401</c:v>
                </c:pt>
                <c:pt idx="44539">
                  <c:v>43859.322916666599</c:v>
                </c:pt>
                <c:pt idx="44540">
                  <c:v>43859.34375</c:v>
                </c:pt>
                <c:pt idx="44541">
                  <c:v>43859.364583333401</c:v>
                </c:pt>
                <c:pt idx="44542">
                  <c:v>43859.385416666599</c:v>
                </c:pt>
                <c:pt idx="44543">
                  <c:v>43859.40625</c:v>
                </c:pt>
                <c:pt idx="44544">
                  <c:v>43859.427083333401</c:v>
                </c:pt>
                <c:pt idx="44545">
                  <c:v>43859.447916666599</c:v>
                </c:pt>
                <c:pt idx="44546">
                  <c:v>43859.46875</c:v>
                </c:pt>
                <c:pt idx="44547">
                  <c:v>43859.489583333401</c:v>
                </c:pt>
                <c:pt idx="44548">
                  <c:v>43859.510416666599</c:v>
                </c:pt>
                <c:pt idx="44549">
                  <c:v>43859.53125</c:v>
                </c:pt>
                <c:pt idx="44550">
                  <c:v>43859.552083333401</c:v>
                </c:pt>
                <c:pt idx="44551">
                  <c:v>43859.572916666599</c:v>
                </c:pt>
                <c:pt idx="44552">
                  <c:v>43859.59375</c:v>
                </c:pt>
                <c:pt idx="44553">
                  <c:v>43859.614583333401</c:v>
                </c:pt>
                <c:pt idx="44554">
                  <c:v>43859.635416666599</c:v>
                </c:pt>
                <c:pt idx="44555">
                  <c:v>43859.65625</c:v>
                </c:pt>
                <c:pt idx="44556">
                  <c:v>43859.677083333401</c:v>
                </c:pt>
                <c:pt idx="44557">
                  <c:v>43859.697916666599</c:v>
                </c:pt>
                <c:pt idx="44558">
                  <c:v>43859.71875</c:v>
                </c:pt>
                <c:pt idx="44559">
                  <c:v>43859.739583333401</c:v>
                </c:pt>
                <c:pt idx="44560">
                  <c:v>43859.760416666599</c:v>
                </c:pt>
                <c:pt idx="44561">
                  <c:v>43859.78125</c:v>
                </c:pt>
                <c:pt idx="44562">
                  <c:v>43859.802083333401</c:v>
                </c:pt>
                <c:pt idx="44563">
                  <c:v>43859.822916666599</c:v>
                </c:pt>
                <c:pt idx="44564">
                  <c:v>43859.84375</c:v>
                </c:pt>
                <c:pt idx="44565">
                  <c:v>43859.864583333401</c:v>
                </c:pt>
                <c:pt idx="44566">
                  <c:v>43859.885416666599</c:v>
                </c:pt>
                <c:pt idx="44567">
                  <c:v>43859.90625</c:v>
                </c:pt>
                <c:pt idx="44568">
                  <c:v>43859.927083333401</c:v>
                </c:pt>
                <c:pt idx="44569">
                  <c:v>43859.947916666599</c:v>
                </c:pt>
                <c:pt idx="44570">
                  <c:v>43859.96875</c:v>
                </c:pt>
                <c:pt idx="44571">
                  <c:v>43859.989583333401</c:v>
                </c:pt>
                <c:pt idx="44572">
                  <c:v>43860.010416666599</c:v>
                </c:pt>
                <c:pt idx="44573">
                  <c:v>43860.03125</c:v>
                </c:pt>
                <c:pt idx="44574">
                  <c:v>43860.052083333401</c:v>
                </c:pt>
                <c:pt idx="44575">
                  <c:v>43860.072916666599</c:v>
                </c:pt>
                <c:pt idx="44576">
                  <c:v>43860.09375</c:v>
                </c:pt>
                <c:pt idx="44577">
                  <c:v>43860.114583333401</c:v>
                </c:pt>
                <c:pt idx="44578">
                  <c:v>43860.135416666599</c:v>
                </c:pt>
                <c:pt idx="44579">
                  <c:v>43860.15625</c:v>
                </c:pt>
                <c:pt idx="44580">
                  <c:v>43860.177083333401</c:v>
                </c:pt>
                <c:pt idx="44581">
                  <c:v>43860.197916666599</c:v>
                </c:pt>
                <c:pt idx="44582">
                  <c:v>43860.21875</c:v>
                </c:pt>
                <c:pt idx="44583">
                  <c:v>43860.239583333401</c:v>
                </c:pt>
                <c:pt idx="44584">
                  <c:v>43860.260416666599</c:v>
                </c:pt>
                <c:pt idx="44585">
                  <c:v>43860.28125</c:v>
                </c:pt>
                <c:pt idx="44586">
                  <c:v>43860.302083333401</c:v>
                </c:pt>
                <c:pt idx="44587">
                  <c:v>43860.322916666599</c:v>
                </c:pt>
                <c:pt idx="44588">
                  <c:v>43860.34375</c:v>
                </c:pt>
                <c:pt idx="44589">
                  <c:v>43860.364583333401</c:v>
                </c:pt>
                <c:pt idx="44590">
                  <c:v>43860.385416666599</c:v>
                </c:pt>
                <c:pt idx="44591">
                  <c:v>43860.40625</c:v>
                </c:pt>
                <c:pt idx="44592">
                  <c:v>43860.427083333401</c:v>
                </c:pt>
                <c:pt idx="44593">
                  <c:v>43860.447916666599</c:v>
                </c:pt>
                <c:pt idx="44594">
                  <c:v>43860.46875</c:v>
                </c:pt>
                <c:pt idx="44595">
                  <c:v>43860.489583333401</c:v>
                </c:pt>
                <c:pt idx="44596">
                  <c:v>43860.510416666599</c:v>
                </c:pt>
                <c:pt idx="44597">
                  <c:v>43860.53125</c:v>
                </c:pt>
                <c:pt idx="44598">
                  <c:v>43860.552083333401</c:v>
                </c:pt>
                <c:pt idx="44599">
                  <c:v>43860.572916666599</c:v>
                </c:pt>
                <c:pt idx="44600">
                  <c:v>43860.59375</c:v>
                </c:pt>
                <c:pt idx="44601">
                  <c:v>43860.614583333401</c:v>
                </c:pt>
                <c:pt idx="44602">
                  <c:v>43860.635416666599</c:v>
                </c:pt>
                <c:pt idx="44603">
                  <c:v>43860.65625</c:v>
                </c:pt>
                <c:pt idx="44604">
                  <c:v>43860.677083333401</c:v>
                </c:pt>
                <c:pt idx="44605">
                  <c:v>43860.697916666599</c:v>
                </c:pt>
                <c:pt idx="44606">
                  <c:v>43860.71875</c:v>
                </c:pt>
                <c:pt idx="44607">
                  <c:v>43860.739583333401</c:v>
                </c:pt>
                <c:pt idx="44608">
                  <c:v>43860.760416666599</c:v>
                </c:pt>
                <c:pt idx="44609">
                  <c:v>43860.78125</c:v>
                </c:pt>
                <c:pt idx="44610">
                  <c:v>43860.802083333401</c:v>
                </c:pt>
                <c:pt idx="44611">
                  <c:v>43860.822916666599</c:v>
                </c:pt>
                <c:pt idx="44612">
                  <c:v>43860.84375</c:v>
                </c:pt>
                <c:pt idx="44613">
                  <c:v>43860.864583333401</c:v>
                </c:pt>
                <c:pt idx="44614">
                  <c:v>43860.885416666599</c:v>
                </c:pt>
                <c:pt idx="44615">
                  <c:v>43860.90625</c:v>
                </c:pt>
                <c:pt idx="44616">
                  <c:v>43860.927083333401</c:v>
                </c:pt>
                <c:pt idx="44617">
                  <c:v>43860.947916666599</c:v>
                </c:pt>
                <c:pt idx="44618">
                  <c:v>43860.96875</c:v>
                </c:pt>
                <c:pt idx="44619">
                  <c:v>43860.989583333401</c:v>
                </c:pt>
                <c:pt idx="44620">
                  <c:v>43861.010416666599</c:v>
                </c:pt>
                <c:pt idx="44621">
                  <c:v>43861.03125</c:v>
                </c:pt>
                <c:pt idx="44622">
                  <c:v>43861.052083333401</c:v>
                </c:pt>
                <c:pt idx="44623">
                  <c:v>43861.072916666599</c:v>
                </c:pt>
                <c:pt idx="44624">
                  <c:v>43861.09375</c:v>
                </c:pt>
                <c:pt idx="44625">
                  <c:v>43861.114583333401</c:v>
                </c:pt>
                <c:pt idx="44626">
                  <c:v>43861.135416666599</c:v>
                </c:pt>
                <c:pt idx="44627">
                  <c:v>43861.15625</c:v>
                </c:pt>
                <c:pt idx="44628">
                  <c:v>43861.177083333401</c:v>
                </c:pt>
                <c:pt idx="44629">
                  <c:v>43861.197916666599</c:v>
                </c:pt>
                <c:pt idx="44630">
                  <c:v>43861.21875</c:v>
                </c:pt>
                <c:pt idx="44631">
                  <c:v>43861.239583333401</c:v>
                </c:pt>
                <c:pt idx="44632">
                  <c:v>43861.260416666599</c:v>
                </c:pt>
                <c:pt idx="44633">
                  <c:v>43861.28125</c:v>
                </c:pt>
                <c:pt idx="44634">
                  <c:v>43861.302083333401</c:v>
                </c:pt>
                <c:pt idx="44635">
                  <c:v>43861.322916666599</c:v>
                </c:pt>
                <c:pt idx="44636">
                  <c:v>43861.34375</c:v>
                </c:pt>
                <c:pt idx="44637">
                  <c:v>43861.364583333401</c:v>
                </c:pt>
                <c:pt idx="44638">
                  <c:v>43861.385416666599</c:v>
                </c:pt>
                <c:pt idx="44639">
                  <c:v>43861.40625</c:v>
                </c:pt>
                <c:pt idx="44640">
                  <c:v>43861.427083333401</c:v>
                </c:pt>
                <c:pt idx="44641">
                  <c:v>43861.447916666599</c:v>
                </c:pt>
                <c:pt idx="44642">
                  <c:v>43861.46875</c:v>
                </c:pt>
                <c:pt idx="44643">
                  <c:v>43861.489583333401</c:v>
                </c:pt>
                <c:pt idx="44644">
                  <c:v>43861.510416666599</c:v>
                </c:pt>
                <c:pt idx="44645">
                  <c:v>43861.53125</c:v>
                </c:pt>
                <c:pt idx="44646">
                  <c:v>43861.552083333401</c:v>
                </c:pt>
                <c:pt idx="44647">
                  <c:v>43861.572916666599</c:v>
                </c:pt>
                <c:pt idx="44648">
                  <c:v>43861.59375</c:v>
                </c:pt>
                <c:pt idx="44649">
                  <c:v>43861.614583333401</c:v>
                </c:pt>
                <c:pt idx="44650">
                  <c:v>43861.635416666599</c:v>
                </c:pt>
                <c:pt idx="44651">
                  <c:v>43861.65625</c:v>
                </c:pt>
                <c:pt idx="44652">
                  <c:v>43861.677083333401</c:v>
                </c:pt>
                <c:pt idx="44653">
                  <c:v>43861.697916666599</c:v>
                </c:pt>
                <c:pt idx="44654">
                  <c:v>43861.71875</c:v>
                </c:pt>
                <c:pt idx="44655">
                  <c:v>43861.739583333401</c:v>
                </c:pt>
                <c:pt idx="44656">
                  <c:v>43861.760416666599</c:v>
                </c:pt>
                <c:pt idx="44657">
                  <c:v>43861.78125</c:v>
                </c:pt>
                <c:pt idx="44658">
                  <c:v>43861.802083333401</c:v>
                </c:pt>
                <c:pt idx="44659">
                  <c:v>43861.822916666599</c:v>
                </c:pt>
                <c:pt idx="44660">
                  <c:v>43861.84375</c:v>
                </c:pt>
                <c:pt idx="44661">
                  <c:v>43861.864583333401</c:v>
                </c:pt>
                <c:pt idx="44662">
                  <c:v>43861.885416666599</c:v>
                </c:pt>
                <c:pt idx="44663">
                  <c:v>43861.90625</c:v>
                </c:pt>
                <c:pt idx="44664">
                  <c:v>43861.927083333401</c:v>
                </c:pt>
                <c:pt idx="44665">
                  <c:v>43861.947916666599</c:v>
                </c:pt>
                <c:pt idx="44666">
                  <c:v>43861.96875</c:v>
                </c:pt>
                <c:pt idx="44667">
                  <c:v>43861.989583333401</c:v>
                </c:pt>
                <c:pt idx="44668">
                  <c:v>43862.010416666599</c:v>
                </c:pt>
                <c:pt idx="44669">
                  <c:v>43862.03125</c:v>
                </c:pt>
                <c:pt idx="44670">
                  <c:v>43862.052083333401</c:v>
                </c:pt>
                <c:pt idx="44671">
                  <c:v>43862.072916666599</c:v>
                </c:pt>
                <c:pt idx="44672">
                  <c:v>43862.09375</c:v>
                </c:pt>
                <c:pt idx="44673">
                  <c:v>43862.114583333401</c:v>
                </c:pt>
                <c:pt idx="44674">
                  <c:v>43862.135416666599</c:v>
                </c:pt>
                <c:pt idx="44675">
                  <c:v>43862.15625</c:v>
                </c:pt>
                <c:pt idx="44676">
                  <c:v>43862.177083333401</c:v>
                </c:pt>
                <c:pt idx="44677">
                  <c:v>43862.197916666599</c:v>
                </c:pt>
                <c:pt idx="44678">
                  <c:v>43862.21875</c:v>
                </c:pt>
                <c:pt idx="44679">
                  <c:v>43862.239583333401</c:v>
                </c:pt>
                <c:pt idx="44680">
                  <c:v>43862.260416666599</c:v>
                </c:pt>
                <c:pt idx="44681">
                  <c:v>43862.28125</c:v>
                </c:pt>
                <c:pt idx="44682">
                  <c:v>43862.302083333401</c:v>
                </c:pt>
                <c:pt idx="44683">
                  <c:v>43862.322916666599</c:v>
                </c:pt>
                <c:pt idx="44684">
                  <c:v>43862.34375</c:v>
                </c:pt>
                <c:pt idx="44685">
                  <c:v>43862.364583333401</c:v>
                </c:pt>
                <c:pt idx="44686">
                  <c:v>43862.385416666599</c:v>
                </c:pt>
                <c:pt idx="44687">
                  <c:v>43862.40625</c:v>
                </c:pt>
                <c:pt idx="44688">
                  <c:v>43862.427083333401</c:v>
                </c:pt>
                <c:pt idx="44689">
                  <c:v>43862.447916666599</c:v>
                </c:pt>
                <c:pt idx="44690">
                  <c:v>43862.46875</c:v>
                </c:pt>
                <c:pt idx="44691">
                  <c:v>43862.489583333401</c:v>
                </c:pt>
                <c:pt idx="44692">
                  <c:v>43862.510416666599</c:v>
                </c:pt>
                <c:pt idx="44693">
                  <c:v>43862.53125</c:v>
                </c:pt>
                <c:pt idx="44694">
                  <c:v>43862.552083333401</c:v>
                </c:pt>
                <c:pt idx="44695">
                  <c:v>43862.572916666599</c:v>
                </c:pt>
                <c:pt idx="44696">
                  <c:v>43862.59375</c:v>
                </c:pt>
                <c:pt idx="44697">
                  <c:v>43862.614583333401</c:v>
                </c:pt>
                <c:pt idx="44698">
                  <c:v>43862.635416666599</c:v>
                </c:pt>
                <c:pt idx="44699">
                  <c:v>43862.65625</c:v>
                </c:pt>
                <c:pt idx="44700">
                  <c:v>43862.677083333401</c:v>
                </c:pt>
                <c:pt idx="44701">
                  <c:v>43862.697916666599</c:v>
                </c:pt>
                <c:pt idx="44702">
                  <c:v>43862.71875</c:v>
                </c:pt>
                <c:pt idx="44703">
                  <c:v>43862.739583333401</c:v>
                </c:pt>
                <c:pt idx="44704">
                  <c:v>43862.760416666599</c:v>
                </c:pt>
                <c:pt idx="44705">
                  <c:v>43862.78125</c:v>
                </c:pt>
                <c:pt idx="44706">
                  <c:v>43862.802083333401</c:v>
                </c:pt>
                <c:pt idx="44707">
                  <c:v>43862.822916666599</c:v>
                </c:pt>
                <c:pt idx="44708">
                  <c:v>43862.84375</c:v>
                </c:pt>
                <c:pt idx="44709">
                  <c:v>43862.864583333401</c:v>
                </c:pt>
                <c:pt idx="44710">
                  <c:v>43862.885416666599</c:v>
                </c:pt>
                <c:pt idx="44711">
                  <c:v>43862.90625</c:v>
                </c:pt>
                <c:pt idx="44712">
                  <c:v>43862.927083333401</c:v>
                </c:pt>
                <c:pt idx="44713">
                  <c:v>43862.947916666599</c:v>
                </c:pt>
                <c:pt idx="44714">
                  <c:v>43862.96875</c:v>
                </c:pt>
                <c:pt idx="44715">
                  <c:v>43862.989583333401</c:v>
                </c:pt>
                <c:pt idx="44716">
                  <c:v>43863.010416666599</c:v>
                </c:pt>
                <c:pt idx="44717">
                  <c:v>43863.03125</c:v>
                </c:pt>
                <c:pt idx="44718">
                  <c:v>43863.052083333401</c:v>
                </c:pt>
                <c:pt idx="44719">
                  <c:v>43863.072916666599</c:v>
                </c:pt>
                <c:pt idx="44720">
                  <c:v>43863.09375</c:v>
                </c:pt>
                <c:pt idx="44721">
                  <c:v>43863.114583333401</c:v>
                </c:pt>
                <c:pt idx="44722">
                  <c:v>43863.135416666599</c:v>
                </c:pt>
                <c:pt idx="44723">
                  <c:v>43863.15625</c:v>
                </c:pt>
                <c:pt idx="44724">
                  <c:v>43863.177083333401</c:v>
                </c:pt>
                <c:pt idx="44725">
                  <c:v>43863.197916666599</c:v>
                </c:pt>
                <c:pt idx="44726">
                  <c:v>43863.21875</c:v>
                </c:pt>
                <c:pt idx="44727">
                  <c:v>43863.239583333401</c:v>
                </c:pt>
                <c:pt idx="44728">
                  <c:v>43863.260416666599</c:v>
                </c:pt>
                <c:pt idx="44729">
                  <c:v>43863.28125</c:v>
                </c:pt>
                <c:pt idx="44730">
                  <c:v>43863.302083333401</c:v>
                </c:pt>
                <c:pt idx="44731">
                  <c:v>43863.322916666599</c:v>
                </c:pt>
                <c:pt idx="44732">
                  <c:v>43863.34375</c:v>
                </c:pt>
                <c:pt idx="44733">
                  <c:v>43863.364583333401</c:v>
                </c:pt>
                <c:pt idx="44734">
                  <c:v>43863.385416666599</c:v>
                </c:pt>
                <c:pt idx="44735">
                  <c:v>43863.40625</c:v>
                </c:pt>
                <c:pt idx="44736">
                  <c:v>43863.427083333401</c:v>
                </c:pt>
                <c:pt idx="44737">
                  <c:v>43863.447916666599</c:v>
                </c:pt>
                <c:pt idx="44738">
                  <c:v>43863.46875</c:v>
                </c:pt>
                <c:pt idx="44739">
                  <c:v>43863.489583333401</c:v>
                </c:pt>
                <c:pt idx="44740">
                  <c:v>43863.510416666599</c:v>
                </c:pt>
                <c:pt idx="44741">
                  <c:v>43863.53125</c:v>
                </c:pt>
                <c:pt idx="44742">
                  <c:v>43863.552083333401</c:v>
                </c:pt>
                <c:pt idx="44743">
                  <c:v>43863.572916666599</c:v>
                </c:pt>
                <c:pt idx="44744">
                  <c:v>43863.59375</c:v>
                </c:pt>
                <c:pt idx="44745">
                  <c:v>43863.614583333401</c:v>
                </c:pt>
                <c:pt idx="44746">
                  <c:v>43863.635416666599</c:v>
                </c:pt>
                <c:pt idx="44747">
                  <c:v>43863.65625</c:v>
                </c:pt>
                <c:pt idx="44748">
                  <c:v>43863.677083333401</c:v>
                </c:pt>
                <c:pt idx="44749">
                  <c:v>43863.697916666599</c:v>
                </c:pt>
                <c:pt idx="44750">
                  <c:v>43863.71875</c:v>
                </c:pt>
                <c:pt idx="44751">
                  <c:v>43863.739583333401</c:v>
                </c:pt>
                <c:pt idx="44752">
                  <c:v>43863.760416666599</c:v>
                </c:pt>
                <c:pt idx="44753">
                  <c:v>43863.78125</c:v>
                </c:pt>
                <c:pt idx="44754">
                  <c:v>43863.802083333401</c:v>
                </c:pt>
                <c:pt idx="44755">
                  <c:v>43863.822916666599</c:v>
                </c:pt>
                <c:pt idx="44756">
                  <c:v>43863.84375</c:v>
                </c:pt>
                <c:pt idx="44757">
                  <c:v>43863.864583333401</c:v>
                </c:pt>
                <c:pt idx="44758">
                  <c:v>43863.885416666599</c:v>
                </c:pt>
                <c:pt idx="44759">
                  <c:v>43863.90625</c:v>
                </c:pt>
                <c:pt idx="44760">
                  <c:v>43863.927083333401</c:v>
                </c:pt>
                <c:pt idx="44761">
                  <c:v>43863.947916666599</c:v>
                </c:pt>
                <c:pt idx="44762">
                  <c:v>43863.96875</c:v>
                </c:pt>
                <c:pt idx="44763">
                  <c:v>43863.989583333401</c:v>
                </c:pt>
                <c:pt idx="44764">
                  <c:v>43864.010416666599</c:v>
                </c:pt>
                <c:pt idx="44765">
                  <c:v>43864.03125</c:v>
                </c:pt>
                <c:pt idx="44766">
                  <c:v>43864.052083333401</c:v>
                </c:pt>
                <c:pt idx="44767">
                  <c:v>43864.072916666599</c:v>
                </c:pt>
                <c:pt idx="44768">
                  <c:v>43864.09375</c:v>
                </c:pt>
                <c:pt idx="44769">
                  <c:v>43864.114583333401</c:v>
                </c:pt>
                <c:pt idx="44770">
                  <c:v>43864.135416666599</c:v>
                </c:pt>
                <c:pt idx="44771">
                  <c:v>43864.15625</c:v>
                </c:pt>
                <c:pt idx="44772">
                  <c:v>43864.177083333401</c:v>
                </c:pt>
                <c:pt idx="44773">
                  <c:v>43864.197916666599</c:v>
                </c:pt>
                <c:pt idx="44774">
                  <c:v>43864.21875</c:v>
                </c:pt>
                <c:pt idx="44775">
                  <c:v>43864.239583333401</c:v>
                </c:pt>
                <c:pt idx="44776">
                  <c:v>43864.260416666599</c:v>
                </c:pt>
                <c:pt idx="44777">
                  <c:v>43864.28125</c:v>
                </c:pt>
                <c:pt idx="44778">
                  <c:v>43864.302083333401</c:v>
                </c:pt>
                <c:pt idx="44779">
                  <c:v>43864.322916666599</c:v>
                </c:pt>
                <c:pt idx="44780">
                  <c:v>43864.34375</c:v>
                </c:pt>
                <c:pt idx="44781">
                  <c:v>43864.364583333401</c:v>
                </c:pt>
                <c:pt idx="44782">
                  <c:v>43864.385416666599</c:v>
                </c:pt>
                <c:pt idx="44783">
                  <c:v>43864.40625</c:v>
                </c:pt>
                <c:pt idx="44784">
                  <c:v>43864.427083333401</c:v>
                </c:pt>
                <c:pt idx="44785">
                  <c:v>43864.447916666599</c:v>
                </c:pt>
                <c:pt idx="44786">
                  <c:v>43864.46875</c:v>
                </c:pt>
                <c:pt idx="44787">
                  <c:v>43864.489583333401</c:v>
                </c:pt>
                <c:pt idx="44788">
                  <c:v>43864.510416666599</c:v>
                </c:pt>
                <c:pt idx="44789">
                  <c:v>43864.53125</c:v>
                </c:pt>
                <c:pt idx="44790">
                  <c:v>43864.552083333401</c:v>
                </c:pt>
                <c:pt idx="44791">
                  <c:v>43864.572916666599</c:v>
                </c:pt>
                <c:pt idx="44792">
                  <c:v>43864.59375</c:v>
                </c:pt>
                <c:pt idx="44793">
                  <c:v>43864.614583333401</c:v>
                </c:pt>
                <c:pt idx="44794">
                  <c:v>43864.635416666599</c:v>
                </c:pt>
                <c:pt idx="44795">
                  <c:v>43864.65625</c:v>
                </c:pt>
                <c:pt idx="44796">
                  <c:v>43864.677083333401</c:v>
                </c:pt>
                <c:pt idx="44797">
                  <c:v>43864.697916666599</c:v>
                </c:pt>
                <c:pt idx="44798">
                  <c:v>43864.71875</c:v>
                </c:pt>
                <c:pt idx="44799">
                  <c:v>43864.739583333401</c:v>
                </c:pt>
                <c:pt idx="44800">
                  <c:v>43864.760416666599</c:v>
                </c:pt>
                <c:pt idx="44801">
                  <c:v>43864.78125</c:v>
                </c:pt>
                <c:pt idx="44802">
                  <c:v>43864.802083333401</c:v>
                </c:pt>
                <c:pt idx="44803">
                  <c:v>43864.822916666599</c:v>
                </c:pt>
                <c:pt idx="44804">
                  <c:v>43864.84375</c:v>
                </c:pt>
                <c:pt idx="44805">
                  <c:v>43864.864583333401</c:v>
                </c:pt>
                <c:pt idx="44806">
                  <c:v>43864.885416666599</c:v>
                </c:pt>
                <c:pt idx="44807">
                  <c:v>43864.90625</c:v>
                </c:pt>
                <c:pt idx="44808">
                  <c:v>43864.927083333401</c:v>
                </c:pt>
                <c:pt idx="44809">
                  <c:v>43864.947916666599</c:v>
                </c:pt>
                <c:pt idx="44810">
                  <c:v>43864.96875</c:v>
                </c:pt>
                <c:pt idx="44811">
                  <c:v>43864.989583333401</c:v>
                </c:pt>
                <c:pt idx="44812">
                  <c:v>43865.010416666599</c:v>
                </c:pt>
                <c:pt idx="44813">
                  <c:v>43865.03125</c:v>
                </c:pt>
                <c:pt idx="44814">
                  <c:v>43865.052083333401</c:v>
                </c:pt>
                <c:pt idx="44815">
                  <c:v>43865.072916666599</c:v>
                </c:pt>
                <c:pt idx="44816">
                  <c:v>43865.09375</c:v>
                </c:pt>
                <c:pt idx="44817">
                  <c:v>43865.114583333401</c:v>
                </c:pt>
                <c:pt idx="44818">
                  <c:v>43865.135416666599</c:v>
                </c:pt>
                <c:pt idx="44819">
                  <c:v>43865.15625</c:v>
                </c:pt>
                <c:pt idx="44820">
                  <c:v>43865.177083333401</c:v>
                </c:pt>
                <c:pt idx="44821">
                  <c:v>43865.197916666599</c:v>
                </c:pt>
                <c:pt idx="44822">
                  <c:v>43865.21875</c:v>
                </c:pt>
                <c:pt idx="44823">
                  <c:v>43865.239583333401</c:v>
                </c:pt>
                <c:pt idx="44824">
                  <c:v>43865.260416666599</c:v>
                </c:pt>
                <c:pt idx="44825">
                  <c:v>43865.28125</c:v>
                </c:pt>
                <c:pt idx="44826">
                  <c:v>43865.302083333401</c:v>
                </c:pt>
                <c:pt idx="44827">
                  <c:v>43865.322916666599</c:v>
                </c:pt>
                <c:pt idx="44828">
                  <c:v>43865.34375</c:v>
                </c:pt>
                <c:pt idx="44829">
                  <c:v>43865.364583333401</c:v>
                </c:pt>
                <c:pt idx="44830">
                  <c:v>43865.385416666599</c:v>
                </c:pt>
                <c:pt idx="44831">
                  <c:v>43865.40625</c:v>
                </c:pt>
                <c:pt idx="44832">
                  <c:v>43865.427083333401</c:v>
                </c:pt>
                <c:pt idx="44833">
                  <c:v>43865.447916666599</c:v>
                </c:pt>
                <c:pt idx="44834">
                  <c:v>43865.46875</c:v>
                </c:pt>
                <c:pt idx="44835">
                  <c:v>43865.489583333401</c:v>
                </c:pt>
                <c:pt idx="44836">
                  <c:v>43865.510416666599</c:v>
                </c:pt>
                <c:pt idx="44837">
                  <c:v>43865.53125</c:v>
                </c:pt>
                <c:pt idx="44838">
                  <c:v>43865.552083333401</c:v>
                </c:pt>
                <c:pt idx="44839">
                  <c:v>43865.572916666599</c:v>
                </c:pt>
                <c:pt idx="44840">
                  <c:v>43865.59375</c:v>
                </c:pt>
                <c:pt idx="44841">
                  <c:v>43865.614583333401</c:v>
                </c:pt>
                <c:pt idx="44842">
                  <c:v>43865.635416666599</c:v>
                </c:pt>
                <c:pt idx="44843">
                  <c:v>43865.65625</c:v>
                </c:pt>
                <c:pt idx="44844">
                  <c:v>43865.677083333401</c:v>
                </c:pt>
                <c:pt idx="44845">
                  <c:v>43865.697916666599</c:v>
                </c:pt>
                <c:pt idx="44846">
                  <c:v>43865.71875</c:v>
                </c:pt>
                <c:pt idx="44847">
                  <c:v>43865.739583333401</c:v>
                </c:pt>
                <c:pt idx="44848">
                  <c:v>43865.760416666599</c:v>
                </c:pt>
                <c:pt idx="44849">
                  <c:v>43865.78125</c:v>
                </c:pt>
                <c:pt idx="44850">
                  <c:v>43865.802083333401</c:v>
                </c:pt>
                <c:pt idx="44851">
                  <c:v>43865.822916666599</c:v>
                </c:pt>
                <c:pt idx="44852">
                  <c:v>43865.84375</c:v>
                </c:pt>
                <c:pt idx="44853">
                  <c:v>43865.864583333401</c:v>
                </c:pt>
                <c:pt idx="44854">
                  <c:v>43865.885416666599</c:v>
                </c:pt>
                <c:pt idx="44855">
                  <c:v>43865.90625</c:v>
                </c:pt>
                <c:pt idx="44856">
                  <c:v>43865.927083333401</c:v>
                </c:pt>
                <c:pt idx="44857">
                  <c:v>43865.947916666599</c:v>
                </c:pt>
                <c:pt idx="44858">
                  <c:v>43865.96875</c:v>
                </c:pt>
                <c:pt idx="44859">
                  <c:v>43865.989583333401</c:v>
                </c:pt>
                <c:pt idx="44860">
                  <c:v>43866.010416666599</c:v>
                </c:pt>
                <c:pt idx="44861">
                  <c:v>43866.03125</c:v>
                </c:pt>
                <c:pt idx="44862">
                  <c:v>43866.052083333401</c:v>
                </c:pt>
                <c:pt idx="44863">
                  <c:v>43866.072916666599</c:v>
                </c:pt>
                <c:pt idx="44864">
                  <c:v>43866.09375</c:v>
                </c:pt>
                <c:pt idx="44865">
                  <c:v>43866.114583333401</c:v>
                </c:pt>
                <c:pt idx="44866">
                  <c:v>43866.135416666599</c:v>
                </c:pt>
                <c:pt idx="44867">
                  <c:v>43866.15625</c:v>
                </c:pt>
                <c:pt idx="44868">
                  <c:v>43866.177083333401</c:v>
                </c:pt>
                <c:pt idx="44869">
                  <c:v>43866.197916666599</c:v>
                </c:pt>
                <c:pt idx="44870">
                  <c:v>43866.21875</c:v>
                </c:pt>
                <c:pt idx="44871">
                  <c:v>43866.239583333401</c:v>
                </c:pt>
                <c:pt idx="44872">
                  <c:v>43866.260416666599</c:v>
                </c:pt>
                <c:pt idx="44873">
                  <c:v>43866.28125</c:v>
                </c:pt>
                <c:pt idx="44874">
                  <c:v>43866.302083333401</c:v>
                </c:pt>
                <c:pt idx="44875">
                  <c:v>43866.322916666599</c:v>
                </c:pt>
                <c:pt idx="44876">
                  <c:v>43866.34375</c:v>
                </c:pt>
                <c:pt idx="44877">
                  <c:v>43866.364583333401</c:v>
                </c:pt>
                <c:pt idx="44878">
                  <c:v>43866.385416666599</c:v>
                </c:pt>
                <c:pt idx="44879">
                  <c:v>43866.40625</c:v>
                </c:pt>
                <c:pt idx="44880">
                  <c:v>43866.427083333401</c:v>
                </c:pt>
                <c:pt idx="44881">
                  <c:v>43866.447916666599</c:v>
                </c:pt>
                <c:pt idx="44882">
                  <c:v>43866.46875</c:v>
                </c:pt>
                <c:pt idx="44883">
                  <c:v>43866.489583333401</c:v>
                </c:pt>
                <c:pt idx="44884">
                  <c:v>43866.510416666599</c:v>
                </c:pt>
                <c:pt idx="44885">
                  <c:v>43866.53125</c:v>
                </c:pt>
                <c:pt idx="44886">
                  <c:v>43866.552083333401</c:v>
                </c:pt>
                <c:pt idx="44887">
                  <c:v>43866.572916666599</c:v>
                </c:pt>
                <c:pt idx="44888">
                  <c:v>43866.59375</c:v>
                </c:pt>
                <c:pt idx="44889">
                  <c:v>43866.614583333401</c:v>
                </c:pt>
                <c:pt idx="44890">
                  <c:v>43866.635416666599</c:v>
                </c:pt>
                <c:pt idx="44891">
                  <c:v>43866.65625</c:v>
                </c:pt>
                <c:pt idx="44892">
                  <c:v>43866.677083333401</c:v>
                </c:pt>
                <c:pt idx="44893">
                  <c:v>43866.697916666599</c:v>
                </c:pt>
                <c:pt idx="44894">
                  <c:v>43866.71875</c:v>
                </c:pt>
                <c:pt idx="44895">
                  <c:v>43866.739583333401</c:v>
                </c:pt>
                <c:pt idx="44896">
                  <c:v>43866.760416666599</c:v>
                </c:pt>
                <c:pt idx="44897">
                  <c:v>43866.78125</c:v>
                </c:pt>
                <c:pt idx="44898">
                  <c:v>43866.802083333401</c:v>
                </c:pt>
                <c:pt idx="44899">
                  <c:v>43866.822916666599</c:v>
                </c:pt>
                <c:pt idx="44900">
                  <c:v>43866.84375</c:v>
                </c:pt>
                <c:pt idx="44901">
                  <c:v>43866.864583333401</c:v>
                </c:pt>
                <c:pt idx="44902">
                  <c:v>43866.885416666599</c:v>
                </c:pt>
                <c:pt idx="44903">
                  <c:v>43866.90625</c:v>
                </c:pt>
                <c:pt idx="44904">
                  <c:v>43866.927083333401</c:v>
                </c:pt>
                <c:pt idx="44905">
                  <c:v>43866.947916666599</c:v>
                </c:pt>
                <c:pt idx="44906">
                  <c:v>43866.96875</c:v>
                </c:pt>
                <c:pt idx="44907">
                  <c:v>43866.989583333401</c:v>
                </c:pt>
                <c:pt idx="44908">
                  <c:v>43867.010416666599</c:v>
                </c:pt>
                <c:pt idx="44909">
                  <c:v>43867.03125</c:v>
                </c:pt>
                <c:pt idx="44910">
                  <c:v>43867.052083333401</c:v>
                </c:pt>
                <c:pt idx="44911">
                  <c:v>43867.072916666599</c:v>
                </c:pt>
                <c:pt idx="44912">
                  <c:v>43867.09375</c:v>
                </c:pt>
                <c:pt idx="44913">
                  <c:v>43867.114583333401</c:v>
                </c:pt>
                <c:pt idx="44914">
                  <c:v>43867.135416666599</c:v>
                </c:pt>
                <c:pt idx="44915">
                  <c:v>43867.15625</c:v>
                </c:pt>
                <c:pt idx="44916">
                  <c:v>43867.177083333401</c:v>
                </c:pt>
                <c:pt idx="44917">
                  <c:v>43867.197916666599</c:v>
                </c:pt>
                <c:pt idx="44918">
                  <c:v>43867.21875</c:v>
                </c:pt>
                <c:pt idx="44919">
                  <c:v>43867.239583333401</c:v>
                </c:pt>
                <c:pt idx="44920">
                  <c:v>43867.260416666599</c:v>
                </c:pt>
                <c:pt idx="44921">
                  <c:v>43867.28125</c:v>
                </c:pt>
                <c:pt idx="44922">
                  <c:v>43867.302083333401</c:v>
                </c:pt>
                <c:pt idx="44923">
                  <c:v>43867.322916666599</c:v>
                </c:pt>
                <c:pt idx="44924">
                  <c:v>43867.34375</c:v>
                </c:pt>
                <c:pt idx="44925">
                  <c:v>43867.364583333401</c:v>
                </c:pt>
                <c:pt idx="44926">
                  <c:v>43867.385416666599</c:v>
                </c:pt>
                <c:pt idx="44927">
                  <c:v>43867.40625</c:v>
                </c:pt>
                <c:pt idx="44928">
                  <c:v>43867.427083333401</c:v>
                </c:pt>
                <c:pt idx="44929">
                  <c:v>43867.447916666599</c:v>
                </c:pt>
                <c:pt idx="44930">
                  <c:v>43867.46875</c:v>
                </c:pt>
                <c:pt idx="44931">
                  <c:v>43867.489583333401</c:v>
                </c:pt>
                <c:pt idx="44932">
                  <c:v>43867.510416666599</c:v>
                </c:pt>
                <c:pt idx="44933">
                  <c:v>43867.53125</c:v>
                </c:pt>
                <c:pt idx="44934">
                  <c:v>43867.552083333401</c:v>
                </c:pt>
                <c:pt idx="44935">
                  <c:v>43867.572916666599</c:v>
                </c:pt>
                <c:pt idx="44936">
                  <c:v>43867.59375</c:v>
                </c:pt>
                <c:pt idx="44937">
                  <c:v>43867.614583333401</c:v>
                </c:pt>
                <c:pt idx="44938">
                  <c:v>43867.635416666599</c:v>
                </c:pt>
                <c:pt idx="44939">
                  <c:v>43867.65625</c:v>
                </c:pt>
                <c:pt idx="44940">
                  <c:v>43867.677083333401</c:v>
                </c:pt>
                <c:pt idx="44941">
                  <c:v>43867.697916666599</c:v>
                </c:pt>
                <c:pt idx="44942">
                  <c:v>43867.71875</c:v>
                </c:pt>
                <c:pt idx="44943">
                  <c:v>43867.739583333401</c:v>
                </c:pt>
                <c:pt idx="44944">
                  <c:v>43867.760416666599</c:v>
                </c:pt>
                <c:pt idx="44945">
                  <c:v>43867.78125</c:v>
                </c:pt>
                <c:pt idx="44946">
                  <c:v>43867.802083333401</c:v>
                </c:pt>
                <c:pt idx="44947">
                  <c:v>43867.822916666599</c:v>
                </c:pt>
                <c:pt idx="44948">
                  <c:v>43867.84375</c:v>
                </c:pt>
                <c:pt idx="44949">
                  <c:v>43867.864583333401</c:v>
                </c:pt>
                <c:pt idx="44950">
                  <c:v>43867.885416666599</c:v>
                </c:pt>
                <c:pt idx="44951">
                  <c:v>43867.90625</c:v>
                </c:pt>
                <c:pt idx="44952">
                  <c:v>43867.927083333401</c:v>
                </c:pt>
                <c:pt idx="44953">
                  <c:v>43867.947916666599</c:v>
                </c:pt>
                <c:pt idx="44954">
                  <c:v>43867.96875</c:v>
                </c:pt>
                <c:pt idx="44955">
                  <c:v>43867.989583333401</c:v>
                </c:pt>
                <c:pt idx="44956">
                  <c:v>43868.010416666599</c:v>
                </c:pt>
                <c:pt idx="44957">
                  <c:v>43868.03125</c:v>
                </c:pt>
                <c:pt idx="44958">
                  <c:v>43868.052083333401</c:v>
                </c:pt>
                <c:pt idx="44959">
                  <c:v>43868.072916666599</c:v>
                </c:pt>
                <c:pt idx="44960">
                  <c:v>43868.09375</c:v>
                </c:pt>
                <c:pt idx="44961">
                  <c:v>43868.114583333401</c:v>
                </c:pt>
                <c:pt idx="44962">
                  <c:v>43868.135416666599</c:v>
                </c:pt>
                <c:pt idx="44963">
                  <c:v>43868.15625</c:v>
                </c:pt>
                <c:pt idx="44964">
                  <c:v>43868.177083333401</c:v>
                </c:pt>
                <c:pt idx="44965">
                  <c:v>43868.197916666599</c:v>
                </c:pt>
                <c:pt idx="44966">
                  <c:v>43868.21875</c:v>
                </c:pt>
                <c:pt idx="44967">
                  <c:v>43868.239583333401</c:v>
                </c:pt>
                <c:pt idx="44968">
                  <c:v>43868.260416666599</c:v>
                </c:pt>
                <c:pt idx="44969">
                  <c:v>43868.28125</c:v>
                </c:pt>
                <c:pt idx="44970">
                  <c:v>43868.302083333401</c:v>
                </c:pt>
                <c:pt idx="44971">
                  <c:v>43868.322916666599</c:v>
                </c:pt>
                <c:pt idx="44972">
                  <c:v>43868.34375</c:v>
                </c:pt>
                <c:pt idx="44973">
                  <c:v>43868.364583333401</c:v>
                </c:pt>
                <c:pt idx="44974">
                  <c:v>43868.385416666599</c:v>
                </c:pt>
                <c:pt idx="44975">
                  <c:v>43868.40625</c:v>
                </c:pt>
                <c:pt idx="44976">
                  <c:v>43868.427083333401</c:v>
                </c:pt>
                <c:pt idx="44977">
                  <c:v>43868.447916666599</c:v>
                </c:pt>
                <c:pt idx="44978">
                  <c:v>43868.46875</c:v>
                </c:pt>
                <c:pt idx="44979">
                  <c:v>43868.489583333401</c:v>
                </c:pt>
                <c:pt idx="44980">
                  <c:v>43868.510416666599</c:v>
                </c:pt>
                <c:pt idx="44981">
                  <c:v>43868.53125</c:v>
                </c:pt>
                <c:pt idx="44982">
                  <c:v>43868.552083333401</c:v>
                </c:pt>
                <c:pt idx="44983">
                  <c:v>43868.572916666599</c:v>
                </c:pt>
                <c:pt idx="44984">
                  <c:v>43868.59375</c:v>
                </c:pt>
                <c:pt idx="44985">
                  <c:v>43868.614583333401</c:v>
                </c:pt>
                <c:pt idx="44986">
                  <c:v>43868.635416666599</c:v>
                </c:pt>
                <c:pt idx="44987">
                  <c:v>43868.65625</c:v>
                </c:pt>
                <c:pt idx="44988">
                  <c:v>43868.677083333401</c:v>
                </c:pt>
                <c:pt idx="44989">
                  <c:v>43868.697916666599</c:v>
                </c:pt>
                <c:pt idx="44990">
                  <c:v>43868.71875</c:v>
                </c:pt>
                <c:pt idx="44991">
                  <c:v>43868.739583333401</c:v>
                </c:pt>
                <c:pt idx="44992">
                  <c:v>43868.760416666599</c:v>
                </c:pt>
                <c:pt idx="44993">
                  <c:v>43868.78125</c:v>
                </c:pt>
                <c:pt idx="44994">
                  <c:v>43868.802083333401</c:v>
                </c:pt>
                <c:pt idx="44995">
                  <c:v>43868.822916666599</c:v>
                </c:pt>
                <c:pt idx="44996">
                  <c:v>43868.84375</c:v>
                </c:pt>
                <c:pt idx="44997">
                  <c:v>43868.864583333401</c:v>
                </c:pt>
                <c:pt idx="44998">
                  <c:v>43868.885416666599</c:v>
                </c:pt>
                <c:pt idx="44999">
                  <c:v>43868.90625</c:v>
                </c:pt>
                <c:pt idx="45000">
                  <c:v>43868.927083333401</c:v>
                </c:pt>
                <c:pt idx="45001">
                  <c:v>43868.947916666599</c:v>
                </c:pt>
                <c:pt idx="45002">
                  <c:v>43868.96875</c:v>
                </c:pt>
                <c:pt idx="45003">
                  <c:v>43868.989583333401</c:v>
                </c:pt>
                <c:pt idx="45004">
                  <c:v>43869.010416666599</c:v>
                </c:pt>
                <c:pt idx="45005">
                  <c:v>43869.03125</c:v>
                </c:pt>
                <c:pt idx="45006">
                  <c:v>43869.052083333401</c:v>
                </c:pt>
                <c:pt idx="45007">
                  <c:v>43869.072916666599</c:v>
                </c:pt>
                <c:pt idx="45008">
                  <c:v>43869.09375</c:v>
                </c:pt>
                <c:pt idx="45009">
                  <c:v>43869.114583333401</c:v>
                </c:pt>
                <c:pt idx="45010">
                  <c:v>43869.135416666599</c:v>
                </c:pt>
                <c:pt idx="45011">
                  <c:v>43869.15625</c:v>
                </c:pt>
                <c:pt idx="45012">
                  <c:v>43869.177083333401</c:v>
                </c:pt>
                <c:pt idx="45013">
                  <c:v>43869.197916666599</c:v>
                </c:pt>
                <c:pt idx="45014">
                  <c:v>43869.21875</c:v>
                </c:pt>
                <c:pt idx="45015">
                  <c:v>43869.239583333401</c:v>
                </c:pt>
                <c:pt idx="45016">
                  <c:v>43869.260416666599</c:v>
                </c:pt>
                <c:pt idx="45017">
                  <c:v>43869.28125</c:v>
                </c:pt>
                <c:pt idx="45018">
                  <c:v>43869.302083333401</c:v>
                </c:pt>
                <c:pt idx="45019">
                  <c:v>43869.322916666599</c:v>
                </c:pt>
                <c:pt idx="45020">
                  <c:v>43869.34375</c:v>
                </c:pt>
                <c:pt idx="45021">
                  <c:v>43869.364583333401</c:v>
                </c:pt>
                <c:pt idx="45022">
                  <c:v>43869.385416666599</c:v>
                </c:pt>
                <c:pt idx="45023">
                  <c:v>43869.40625</c:v>
                </c:pt>
                <c:pt idx="45024">
                  <c:v>43869.427083333401</c:v>
                </c:pt>
                <c:pt idx="45025">
                  <c:v>43869.447916666599</c:v>
                </c:pt>
                <c:pt idx="45026">
                  <c:v>43869.46875</c:v>
                </c:pt>
                <c:pt idx="45027">
                  <c:v>43869.489583333401</c:v>
                </c:pt>
                <c:pt idx="45028">
                  <c:v>43869.510416666599</c:v>
                </c:pt>
                <c:pt idx="45029">
                  <c:v>43869.53125</c:v>
                </c:pt>
                <c:pt idx="45030">
                  <c:v>43869.552083333401</c:v>
                </c:pt>
                <c:pt idx="45031">
                  <c:v>43869.572916666599</c:v>
                </c:pt>
                <c:pt idx="45032">
                  <c:v>43869.59375</c:v>
                </c:pt>
                <c:pt idx="45033">
                  <c:v>43869.614583333401</c:v>
                </c:pt>
                <c:pt idx="45034">
                  <c:v>43869.635416666599</c:v>
                </c:pt>
                <c:pt idx="45035">
                  <c:v>43869.65625</c:v>
                </c:pt>
                <c:pt idx="45036">
                  <c:v>43869.677083333401</c:v>
                </c:pt>
                <c:pt idx="45037">
                  <c:v>43869.697916666599</c:v>
                </c:pt>
                <c:pt idx="45038">
                  <c:v>43869.71875</c:v>
                </c:pt>
                <c:pt idx="45039">
                  <c:v>43869.739583333401</c:v>
                </c:pt>
                <c:pt idx="45040">
                  <c:v>43869.760416666599</c:v>
                </c:pt>
                <c:pt idx="45041">
                  <c:v>43869.78125</c:v>
                </c:pt>
                <c:pt idx="45042">
                  <c:v>43869.802083333401</c:v>
                </c:pt>
                <c:pt idx="45043">
                  <c:v>43869.822916666599</c:v>
                </c:pt>
                <c:pt idx="45044">
                  <c:v>43869.84375</c:v>
                </c:pt>
                <c:pt idx="45045">
                  <c:v>43869.864583333401</c:v>
                </c:pt>
                <c:pt idx="45046">
                  <c:v>43869.885416666599</c:v>
                </c:pt>
                <c:pt idx="45047">
                  <c:v>43869.90625</c:v>
                </c:pt>
                <c:pt idx="45048">
                  <c:v>43869.927083333401</c:v>
                </c:pt>
                <c:pt idx="45049">
                  <c:v>43869.947916666599</c:v>
                </c:pt>
                <c:pt idx="45050">
                  <c:v>43869.96875</c:v>
                </c:pt>
                <c:pt idx="45051">
                  <c:v>43869.989583333401</c:v>
                </c:pt>
                <c:pt idx="45052">
                  <c:v>43870.010416666599</c:v>
                </c:pt>
                <c:pt idx="45053">
                  <c:v>43870.03125</c:v>
                </c:pt>
                <c:pt idx="45054">
                  <c:v>43870.052083333401</c:v>
                </c:pt>
                <c:pt idx="45055">
                  <c:v>43870.072916666599</c:v>
                </c:pt>
                <c:pt idx="45056">
                  <c:v>43870.09375</c:v>
                </c:pt>
                <c:pt idx="45057">
                  <c:v>43870.114583333401</c:v>
                </c:pt>
                <c:pt idx="45058">
                  <c:v>43870.135416666599</c:v>
                </c:pt>
                <c:pt idx="45059">
                  <c:v>43870.15625</c:v>
                </c:pt>
                <c:pt idx="45060">
                  <c:v>43870.177083333401</c:v>
                </c:pt>
                <c:pt idx="45061">
                  <c:v>43870.197916666599</c:v>
                </c:pt>
                <c:pt idx="45062">
                  <c:v>43870.21875</c:v>
                </c:pt>
                <c:pt idx="45063">
                  <c:v>43870.239583333401</c:v>
                </c:pt>
                <c:pt idx="45064">
                  <c:v>43870.260416666599</c:v>
                </c:pt>
                <c:pt idx="45065">
                  <c:v>43870.28125</c:v>
                </c:pt>
                <c:pt idx="45066">
                  <c:v>43870.302083333401</c:v>
                </c:pt>
                <c:pt idx="45067">
                  <c:v>43870.322916666599</c:v>
                </c:pt>
                <c:pt idx="45068">
                  <c:v>43870.34375</c:v>
                </c:pt>
                <c:pt idx="45069">
                  <c:v>43870.364583333401</c:v>
                </c:pt>
                <c:pt idx="45070">
                  <c:v>43870.385416666599</c:v>
                </c:pt>
                <c:pt idx="45071">
                  <c:v>43870.40625</c:v>
                </c:pt>
                <c:pt idx="45072">
                  <c:v>43870.427083333401</c:v>
                </c:pt>
                <c:pt idx="45073">
                  <c:v>43870.447916666599</c:v>
                </c:pt>
                <c:pt idx="45074">
                  <c:v>43870.46875</c:v>
                </c:pt>
                <c:pt idx="45075">
                  <c:v>43870.489583333401</c:v>
                </c:pt>
                <c:pt idx="45076">
                  <c:v>43870.510416666599</c:v>
                </c:pt>
                <c:pt idx="45077">
                  <c:v>43870.53125</c:v>
                </c:pt>
                <c:pt idx="45078">
                  <c:v>43870.552083333401</c:v>
                </c:pt>
                <c:pt idx="45079">
                  <c:v>43870.572916666599</c:v>
                </c:pt>
                <c:pt idx="45080">
                  <c:v>43870.59375</c:v>
                </c:pt>
                <c:pt idx="45081">
                  <c:v>43870.614583333401</c:v>
                </c:pt>
                <c:pt idx="45082">
                  <c:v>43870.635416666599</c:v>
                </c:pt>
                <c:pt idx="45083">
                  <c:v>43870.65625</c:v>
                </c:pt>
                <c:pt idx="45084">
                  <c:v>43870.677083333401</c:v>
                </c:pt>
                <c:pt idx="45085">
                  <c:v>43870.697916666599</c:v>
                </c:pt>
                <c:pt idx="45086">
                  <c:v>43870.71875</c:v>
                </c:pt>
                <c:pt idx="45087">
                  <c:v>43870.739583333401</c:v>
                </c:pt>
                <c:pt idx="45088">
                  <c:v>43870.760416666599</c:v>
                </c:pt>
                <c:pt idx="45089">
                  <c:v>43870.78125</c:v>
                </c:pt>
                <c:pt idx="45090">
                  <c:v>43870.802083333401</c:v>
                </c:pt>
                <c:pt idx="45091">
                  <c:v>43870.822916666599</c:v>
                </c:pt>
                <c:pt idx="45092">
                  <c:v>43870.84375</c:v>
                </c:pt>
                <c:pt idx="45093">
                  <c:v>43870.864583333401</c:v>
                </c:pt>
                <c:pt idx="45094">
                  <c:v>43870.885416666599</c:v>
                </c:pt>
                <c:pt idx="45095">
                  <c:v>43870.90625</c:v>
                </c:pt>
                <c:pt idx="45096">
                  <c:v>43870.927083333401</c:v>
                </c:pt>
                <c:pt idx="45097">
                  <c:v>43870.947916666599</c:v>
                </c:pt>
                <c:pt idx="45098">
                  <c:v>43870.96875</c:v>
                </c:pt>
                <c:pt idx="45099">
                  <c:v>43870.989583333401</c:v>
                </c:pt>
                <c:pt idx="45100">
                  <c:v>43871.010416666599</c:v>
                </c:pt>
                <c:pt idx="45101">
                  <c:v>43871.03125</c:v>
                </c:pt>
                <c:pt idx="45102">
                  <c:v>43871.052083333401</c:v>
                </c:pt>
                <c:pt idx="45103">
                  <c:v>43871.072916666599</c:v>
                </c:pt>
                <c:pt idx="45104">
                  <c:v>43871.09375</c:v>
                </c:pt>
                <c:pt idx="45105">
                  <c:v>43871.114583333401</c:v>
                </c:pt>
                <c:pt idx="45106">
                  <c:v>43871.135416666599</c:v>
                </c:pt>
                <c:pt idx="45107">
                  <c:v>43871.15625</c:v>
                </c:pt>
                <c:pt idx="45108">
                  <c:v>43871.177083333401</c:v>
                </c:pt>
                <c:pt idx="45109">
                  <c:v>43871.197916666599</c:v>
                </c:pt>
                <c:pt idx="45110">
                  <c:v>43871.21875</c:v>
                </c:pt>
                <c:pt idx="45111">
                  <c:v>43871.239583333401</c:v>
                </c:pt>
                <c:pt idx="45112">
                  <c:v>43871.260416666599</c:v>
                </c:pt>
                <c:pt idx="45113">
                  <c:v>43871.28125</c:v>
                </c:pt>
                <c:pt idx="45114">
                  <c:v>43871.302083333401</c:v>
                </c:pt>
                <c:pt idx="45115">
                  <c:v>43871.322916666599</c:v>
                </c:pt>
                <c:pt idx="45116">
                  <c:v>43871.34375</c:v>
                </c:pt>
                <c:pt idx="45117">
                  <c:v>43871.364583333401</c:v>
                </c:pt>
                <c:pt idx="45118">
                  <c:v>43871.385416666599</c:v>
                </c:pt>
                <c:pt idx="45119">
                  <c:v>43871.40625</c:v>
                </c:pt>
                <c:pt idx="45120">
                  <c:v>43871.427083333401</c:v>
                </c:pt>
                <c:pt idx="45121">
                  <c:v>43871.447916666599</c:v>
                </c:pt>
                <c:pt idx="45122">
                  <c:v>43871.46875</c:v>
                </c:pt>
                <c:pt idx="45123">
                  <c:v>43871.489583333401</c:v>
                </c:pt>
                <c:pt idx="45124">
                  <c:v>43871.510416666599</c:v>
                </c:pt>
                <c:pt idx="45125">
                  <c:v>43871.53125</c:v>
                </c:pt>
                <c:pt idx="45126">
                  <c:v>43871.552083333401</c:v>
                </c:pt>
                <c:pt idx="45127">
                  <c:v>43871.572916666599</c:v>
                </c:pt>
                <c:pt idx="45128">
                  <c:v>43871.59375</c:v>
                </c:pt>
                <c:pt idx="45129">
                  <c:v>43871.614583333401</c:v>
                </c:pt>
                <c:pt idx="45130">
                  <c:v>43871.635416666599</c:v>
                </c:pt>
                <c:pt idx="45131">
                  <c:v>43871.65625</c:v>
                </c:pt>
                <c:pt idx="45132">
                  <c:v>43871.677083333401</c:v>
                </c:pt>
                <c:pt idx="45133">
                  <c:v>43871.697916666599</c:v>
                </c:pt>
                <c:pt idx="45134">
                  <c:v>43871.71875</c:v>
                </c:pt>
                <c:pt idx="45135">
                  <c:v>43871.739583333401</c:v>
                </c:pt>
                <c:pt idx="45136">
                  <c:v>43871.760416666599</c:v>
                </c:pt>
                <c:pt idx="45137">
                  <c:v>43871.78125</c:v>
                </c:pt>
                <c:pt idx="45138">
                  <c:v>43871.802083333401</c:v>
                </c:pt>
                <c:pt idx="45139">
                  <c:v>43871.822916666599</c:v>
                </c:pt>
                <c:pt idx="45140">
                  <c:v>43871.84375</c:v>
                </c:pt>
                <c:pt idx="45141">
                  <c:v>43871.864583333401</c:v>
                </c:pt>
                <c:pt idx="45142">
                  <c:v>43871.885416666599</c:v>
                </c:pt>
                <c:pt idx="45143">
                  <c:v>43871.90625</c:v>
                </c:pt>
                <c:pt idx="45144">
                  <c:v>43871.927083333401</c:v>
                </c:pt>
                <c:pt idx="45145">
                  <c:v>43871.947916666599</c:v>
                </c:pt>
                <c:pt idx="45146">
                  <c:v>43871.96875</c:v>
                </c:pt>
                <c:pt idx="45147">
                  <c:v>43871.989583333401</c:v>
                </c:pt>
                <c:pt idx="45148">
                  <c:v>43872.010416666599</c:v>
                </c:pt>
                <c:pt idx="45149">
                  <c:v>43872.03125</c:v>
                </c:pt>
                <c:pt idx="45150">
                  <c:v>43872.052083333401</c:v>
                </c:pt>
                <c:pt idx="45151">
                  <c:v>43872.072916666599</c:v>
                </c:pt>
                <c:pt idx="45152">
                  <c:v>43872.09375</c:v>
                </c:pt>
                <c:pt idx="45153">
                  <c:v>43872.114583333401</c:v>
                </c:pt>
                <c:pt idx="45154">
                  <c:v>43872.135416666599</c:v>
                </c:pt>
                <c:pt idx="45155">
                  <c:v>43872.15625</c:v>
                </c:pt>
                <c:pt idx="45156">
                  <c:v>43872.177083333401</c:v>
                </c:pt>
                <c:pt idx="45157">
                  <c:v>43872.197916666599</c:v>
                </c:pt>
                <c:pt idx="45158">
                  <c:v>43872.21875</c:v>
                </c:pt>
                <c:pt idx="45159">
                  <c:v>43872.239583333401</c:v>
                </c:pt>
                <c:pt idx="45160">
                  <c:v>43872.260416666599</c:v>
                </c:pt>
                <c:pt idx="45161">
                  <c:v>43872.28125</c:v>
                </c:pt>
                <c:pt idx="45162">
                  <c:v>43872.302083333401</c:v>
                </c:pt>
                <c:pt idx="45163">
                  <c:v>43872.322916666599</c:v>
                </c:pt>
                <c:pt idx="45164">
                  <c:v>43872.34375</c:v>
                </c:pt>
                <c:pt idx="45165">
                  <c:v>43872.364583333401</c:v>
                </c:pt>
                <c:pt idx="45166">
                  <c:v>43872.385416666599</c:v>
                </c:pt>
                <c:pt idx="45167">
                  <c:v>43872.40625</c:v>
                </c:pt>
                <c:pt idx="45168">
                  <c:v>43872.427083333401</c:v>
                </c:pt>
                <c:pt idx="45169">
                  <c:v>43872.447916666599</c:v>
                </c:pt>
                <c:pt idx="45170">
                  <c:v>43872.46875</c:v>
                </c:pt>
                <c:pt idx="45171">
                  <c:v>43872.489583333401</c:v>
                </c:pt>
                <c:pt idx="45172">
                  <c:v>43872.510416666599</c:v>
                </c:pt>
                <c:pt idx="45173">
                  <c:v>43872.53125</c:v>
                </c:pt>
                <c:pt idx="45174">
                  <c:v>43872.552083333401</c:v>
                </c:pt>
                <c:pt idx="45175">
                  <c:v>43872.572916666599</c:v>
                </c:pt>
                <c:pt idx="45176">
                  <c:v>43872.59375</c:v>
                </c:pt>
                <c:pt idx="45177">
                  <c:v>43872.614583333401</c:v>
                </c:pt>
                <c:pt idx="45178">
                  <c:v>43872.635416666599</c:v>
                </c:pt>
                <c:pt idx="45179">
                  <c:v>43872.65625</c:v>
                </c:pt>
                <c:pt idx="45180">
                  <c:v>43872.677083333401</c:v>
                </c:pt>
                <c:pt idx="45181">
                  <c:v>43872.697916666599</c:v>
                </c:pt>
                <c:pt idx="45182">
                  <c:v>43872.71875</c:v>
                </c:pt>
                <c:pt idx="45183">
                  <c:v>43872.739583333401</c:v>
                </c:pt>
                <c:pt idx="45184">
                  <c:v>43872.760416666599</c:v>
                </c:pt>
                <c:pt idx="45185">
                  <c:v>43872.78125</c:v>
                </c:pt>
                <c:pt idx="45186">
                  <c:v>43872.802083333401</c:v>
                </c:pt>
                <c:pt idx="45187">
                  <c:v>43872.822916666599</c:v>
                </c:pt>
                <c:pt idx="45188">
                  <c:v>43872.84375</c:v>
                </c:pt>
                <c:pt idx="45189">
                  <c:v>43872.864583333401</c:v>
                </c:pt>
                <c:pt idx="45190">
                  <c:v>43872.885416666599</c:v>
                </c:pt>
                <c:pt idx="45191">
                  <c:v>43872.90625</c:v>
                </c:pt>
                <c:pt idx="45192">
                  <c:v>43872.927083333401</c:v>
                </c:pt>
                <c:pt idx="45193">
                  <c:v>43872.947916666599</c:v>
                </c:pt>
                <c:pt idx="45194">
                  <c:v>43872.96875</c:v>
                </c:pt>
                <c:pt idx="45195">
                  <c:v>43872.989583333401</c:v>
                </c:pt>
                <c:pt idx="45196">
                  <c:v>43873.010416666599</c:v>
                </c:pt>
                <c:pt idx="45197">
                  <c:v>43873.03125</c:v>
                </c:pt>
                <c:pt idx="45198">
                  <c:v>43873.052083333401</c:v>
                </c:pt>
                <c:pt idx="45199">
                  <c:v>43873.072916666599</c:v>
                </c:pt>
                <c:pt idx="45200">
                  <c:v>43873.09375</c:v>
                </c:pt>
                <c:pt idx="45201">
                  <c:v>43873.114583333401</c:v>
                </c:pt>
                <c:pt idx="45202">
                  <c:v>43873.135416666599</c:v>
                </c:pt>
                <c:pt idx="45203">
                  <c:v>43873.15625</c:v>
                </c:pt>
                <c:pt idx="45204">
                  <c:v>43873.177083333401</c:v>
                </c:pt>
                <c:pt idx="45205">
                  <c:v>43873.197916666599</c:v>
                </c:pt>
                <c:pt idx="45206">
                  <c:v>43873.21875</c:v>
                </c:pt>
                <c:pt idx="45207">
                  <c:v>43873.239583333401</c:v>
                </c:pt>
                <c:pt idx="45208">
                  <c:v>43873.260416666599</c:v>
                </c:pt>
                <c:pt idx="45209">
                  <c:v>43873.28125</c:v>
                </c:pt>
                <c:pt idx="45210">
                  <c:v>43873.302083333401</c:v>
                </c:pt>
                <c:pt idx="45211">
                  <c:v>43873.322916666599</c:v>
                </c:pt>
                <c:pt idx="45212">
                  <c:v>43873.34375</c:v>
                </c:pt>
                <c:pt idx="45213">
                  <c:v>43873.364583333401</c:v>
                </c:pt>
                <c:pt idx="45214">
                  <c:v>43873.385416666599</c:v>
                </c:pt>
                <c:pt idx="45215">
                  <c:v>43873.40625</c:v>
                </c:pt>
                <c:pt idx="45216">
                  <c:v>43873.427083333401</c:v>
                </c:pt>
                <c:pt idx="45217">
                  <c:v>43873.447916666599</c:v>
                </c:pt>
                <c:pt idx="45218">
                  <c:v>43873.46875</c:v>
                </c:pt>
                <c:pt idx="45219">
                  <c:v>43873.489583333401</c:v>
                </c:pt>
                <c:pt idx="45220">
                  <c:v>43873.510416666599</c:v>
                </c:pt>
                <c:pt idx="45221">
                  <c:v>43873.53125</c:v>
                </c:pt>
                <c:pt idx="45222">
                  <c:v>43873.552083333401</c:v>
                </c:pt>
                <c:pt idx="45223">
                  <c:v>43873.572916666599</c:v>
                </c:pt>
                <c:pt idx="45224">
                  <c:v>43873.59375</c:v>
                </c:pt>
                <c:pt idx="45225">
                  <c:v>43873.614583333401</c:v>
                </c:pt>
                <c:pt idx="45226">
                  <c:v>43873.635416666599</c:v>
                </c:pt>
                <c:pt idx="45227">
                  <c:v>43873.65625</c:v>
                </c:pt>
                <c:pt idx="45228">
                  <c:v>43873.677083333401</c:v>
                </c:pt>
                <c:pt idx="45229">
                  <c:v>43873.697916666599</c:v>
                </c:pt>
                <c:pt idx="45230">
                  <c:v>43873.71875</c:v>
                </c:pt>
                <c:pt idx="45231">
                  <c:v>43873.739583333401</c:v>
                </c:pt>
                <c:pt idx="45232">
                  <c:v>43873.760416666599</c:v>
                </c:pt>
                <c:pt idx="45233">
                  <c:v>43873.78125</c:v>
                </c:pt>
                <c:pt idx="45234">
                  <c:v>43873.802083333401</c:v>
                </c:pt>
                <c:pt idx="45235">
                  <c:v>43873.822916666599</c:v>
                </c:pt>
                <c:pt idx="45236">
                  <c:v>43873.84375</c:v>
                </c:pt>
                <c:pt idx="45237">
                  <c:v>43873.864583333401</c:v>
                </c:pt>
                <c:pt idx="45238">
                  <c:v>43873.885416666599</c:v>
                </c:pt>
                <c:pt idx="45239">
                  <c:v>43873.90625</c:v>
                </c:pt>
                <c:pt idx="45240">
                  <c:v>43873.927083333401</c:v>
                </c:pt>
                <c:pt idx="45241">
                  <c:v>43873.947916666599</c:v>
                </c:pt>
                <c:pt idx="45242">
                  <c:v>43873.96875</c:v>
                </c:pt>
                <c:pt idx="45243">
                  <c:v>43873.989583333401</c:v>
                </c:pt>
                <c:pt idx="45244">
                  <c:v>43874.010416666599</c:v>
                </c:pt>
                <c:pt idx="45245">
                  <c:v>43874.03125</c:v>
                </c:pt>
                <c:pt idx="45246">
                  <c:v>43874.052083333401</c:v>
                </c:pt>
                <c:pt idx="45247">
                  <c:v>43874.072916666599</c:v>
                </c:pt>
                <c:pt idx="45248">
                  <c:v>43874.09375</c:v>
                </c:pt>
                <c:pt idx="45249">
                  <c:v>43874.114583333401</c:v>
                </c:pt>
                <c:pt idx="45250">
                  <c:v>43874.135416666599</c:v>
                </c:pt>
                <c:pt idx="45251">
                  <c:v>43874.15625</c:v>
                </c:pt>
                <c:pt idx="45252">
                  <c:v>43874.177083333401</c:v>
                </c:pt>
                <c:pt idx="45253">
                  <c:v>43874.197916666599</c:v>
                </c:pt>
                <c:pt idx="45254">
                  <c:v>43874.21875</c:v>
                </c:pt>
                <c:pt idx="45255">
                  <c:v>43874.239583333401</c:v>
                </c:pt>
                <c:pt idx="45256">
                  <c:v>43874.260416666599</c:v>
                </c:pt>
                <c:pt idx="45257">
                  <c:v>43874.28125</c:v>
                </c:pt>
                <c:pt idx="45258">
                  <c:v>43874.302083333401</c:v>
                </c:pt>
                <c:pt idx="45259">
                  <c:v>43874.322916666599</c:v>
                </c:pt>
                <c:pt idx="45260">
                  <c:v>43874.34375</c:v>
                </c:pt>
                <c:pt idx="45261">
                  <c:v>43874.364583333401</c:v>
                </c:pt>
                <c:pt idx="45262">
                  <c:v>43874.385416666599</c:v>
                </c:pt>
                <c:pt idx="45263">
                  <c:v>43874.40625</c:v>
                </c:pt>
                <c:pt idx="45264">
                  <c:v>43874.427083333401</c:v>
                </c:pt>
                <c:pt idx="45265">
                  <c:v>43874.447916666599</c:v>
                </c:pt>
                <c:pt idx="45266">
                  <c:v>43874.46875</c:v>
                </c:pt>
                <c:pt idx="45267">
                  <c:v>43874.489583333401</c:v>
                </c:pt>
                <c:pt idx="45268">
                  <c:v>43874.510416666599</c:v>
                </c:pt>
                <c:pt idx="45269">
                  <c:v>43874.53125</c:v>
                </c:pt>
                <c:pt idx="45270">
                  <c:v>43874.552083333401</c:v>
                </c:pt>
                <c:pt idx="45271">
                  <c:v>43874.572916666599</c:v>
                </c:pt>
                <c:pt idx="45272">
                  <c:v>43874.59375</c:v>
                </c:pt>
                <c:pt idx="45273">
                  <c:v>43874.614583333401</c:v>
                </c:pt>
                <c:pt idx="45274">
                  <c:v>43874.635416666599</c:v>
                </c:pt>
                <c:pt idx="45275">
                  <c:v>43874.65625</c:v>
                </c:pt>
                <c:pt idx="45276">
                  <c:v>43874.677083333401</c:v>
                </c:pt>
                <c:pt idx="45277">
                  <c:v>43874.697916666599</c:v>
                </c:pt>
                <c:pt idx="45278">
                  <c:v>43874.71875</c:v>
                </c:pt>
                <c:pt idx="45279">
                  <c:v>43874.739583333401</c:v>
                </c:pt>
                <c:pt idx="45280">
                  <c:v>43874.760416666599</c:v>
                </c:pt>
                <c:pt idx="45281">
                  <c:v>43874.78125</c:v>
                </c:pt>
                <c:pt idx="45282">
                  <c:v>43874.802083333401</c:v>
                </c:pt>
                <c:pt idx="45283">
                  <c:v>43874.822916666599</c:v>
                </c:pt>
                <c:pt idx="45284">
                  <c:v>43874.84375</c:v>
                </c:pt>
                <c:pt idx="45285">
                  <c:v>43874.864583333401</c:v>
                </c:pt>
                <c:pt idx="45286">
                  <c:v>43874.885416666599</c:v>
                </c:pt>
                <c:pt idx="45287">
                  <c:v>43874.90625</c:v>
                </c:pt>
                <c:pt idx="45288">
                  <c:v>43874.927083333401</c:v>
                </c:pt>
                <c:pt idx="45289">
                  <c:v>43874.947916666599</c:v>
                </c:pt>
                <c:pt idx="45290">
                  <c:v>43874.96875</c:v>
                </c:pt>
                <c:pt idx="45291">
                  <c:v>43874.989583333401</c:v>
                </c:pt>
                <c:pt idx="45292">
                  <c:v>43875.010416666599</c:v>
                </c:pt>
                <c:pt idx="45293">
                  <c:v>43875.03125</c:v>
                </c:pt>
                <c:pt idx="45294">
                  <c:v>43875.052083333401</c:v>
                </c:pt>
                <c:pt idx="45295">
                  <c:v>43875.072916666599</c:v>
                </c:pt>
                <c:pt idx="45296">
                  <c:v>43875.09375</c:v>
                </c:pt>
                <c:pt idx="45297">
                  <c:v>43875.114583333401</c:v>
                </c:pt>
                <c:pt idx="45298">
                  <c:v>43875.135416666599</c:v>
                </c:pt>
                <c:pt idx="45299">
                  <c:v>43875.15625</c:v>
                </c:pt>
                <c:pt idx="45300">
                  <c:v>43875.177083333401</c:v>
                </c:pt>
                <c:pt idx="45301">
                  <c:v>43875.197916666599</c:v>
                </c:pt>
                <c:pt idx="45302">
                  <c:v>43875.21875</c:v>
                </c:pt>
                <c:pt idx="45303">
                  <c:v>43875.239583333401</c:v>
                </c:pt>
                <c:pt idx="45304">
                  <c:v>43875.260416666599</c:v>
                </c:pt>
                <c:pt idx="45305">
                  <c:v>43875.28125</c:v>
                </c:pt>
                <c:pt idx="45306">
                  <c:v>43875.302083333401</c:v>
                </c:pt>
                <c:pt idx="45307">
                  <c:v>43875.322916666599</c:v>
                </c:pt>
                <c:pt idx="45308">
                  <c:v>43875.34375</c:v>
                </c:pt>
                <c:pt idx="45309">
                  <c:v>43875.364583333401</c:v>
                </c:pt>
                <c:pt idx="45310">
                  <c:v>43875.385416666599</c:v>
                </c:pt>
                <c:pt idx="45311">
                  <c:v>43875.40625</c:v>
                </c:pt>
                <c:pt idx="45312">
                  <c:v>43875.427083333401</c:v>
                </c:pt>
                <c:pt idx="45313">
                  <c:v>43875.447916666599</c:v>
                </c:pt>
                <c:pt idx="45314">
                  <c:v>43875.46875</c:v>
                </c:pt>
                <c:pt idx="45315">
                  <c:v>43875.489583333401</c:v>
                </c:pt>
                <c:pt idx="45316">
                  <c:v>43875.510416666599</c:v>
                </c:pt>
                <c:pt idx="45317">
                  <c:v>43875.53125</c:v>
                </c:pt>
                <c:pt idx="45318">
                  <c:v>43875.552083333401</c:v>
                </c:pt>
                <c:pt idx="45319">
                  <c:v>43875.572916666599</c:v>
                </c:pt>
                <c:pt idx="45320">
                  <c:v>43875.59375</c:v>
                </c:pt>
                <c:pt idx="45321">
                  <c:v>43875.614583333401</c:v>
                </c:pt>
                <c:pt idx="45322">
                  <c:v>43875.635416666599</c:v>
                </c:pt>
                <c:pt idx="45323">
                  <c:v>43875.65625</c:v>
                </c:pt>
                <c:pt idx="45324">
                  <c:v>43875.677083333401</c:v>
                </c:pt>
                <c:pt idx="45325">
                  <c:v>43875.697916666599</c:v>
                </c:pt>
                <c:pt idx="45326">
                  <c:v>43875.71875</c:v>
                </c:pt>
                <c:pt idx="45327">
                  <c:v>43875.739583333401</c:v>
                </c:pt>
                <c:pt idx="45328">
                  <c:v>43875.760416666599</c:v>
                </c:pt>
                <c:pt idx="45329">
                  <c:v>43875.78125</c:v>
                </c:pt>
                <c:pt idx="45330">
                  <c:v>43875.802083333401</c:v>
                </c:pt>
                <c:pt idx="45331">
                  <c:v>43875.822916666599</c:v>
                </c:pt>
                <c:pt idx="45332">
                  <c:v>43875.84375</c:v>
                </c:pt>
                <c:pt idx="45333">
                  <c:v>43875.864583333401</c:v>
                </c:pt>
                <c:pt idx="45334">
                  <c:v>43875.885416666599</c:v>
                </c:pt>
                <c:pt idx="45335">
                  <c:v>43875.90625</c:v>
                </c:pt>
                <c:pt idx="45336">
                  <c:v>43875.927083333401</c:v>
                </c:pt>
                <c:pt idx="45337">
                  <c:v>43875.947916666599</c:v>
                </c:pt>
                <c:pt idx="45338">
                  <c:v>43875.96875</c:v>
                </c:pt>
                <c:pt idx="45339">
                  <c:v>43875.989583333401</c:v>
                </c:pt>
                <c:pt idx="45340">
                  <c:v>43876.010416666599</c:v>
                </c:pt>
                <c:pt idx="45341">
                  <c:v>43876.03125</c:v>
                </c:pt>
                <c:pt idx="45342">
                  <c:v>43876.052083333401</c:v>
                </c:pt>
                <c:pt idx="45343">
                  <c:v>43876.072916666599</c:v>
                </c:pt>
                <c:pt idx="45344">
                  <c:v>43876.09375</c:v>
                </c:pt>
                <c:pt idx="45345">
                  <c:v>43876.114583333401</c:v>
                </c:pt>
                <c:pt idx="45346">
                  <c:v>43876.135416666599</c:v>
                </c:pt>
                <c:pt idx="45347">
                  <c:v>43876.15625</c:v>
                </c:pt>
                <c:pt idx="45348">
                  <c:v>43876.177083333401</c:v>
                </c:pt>
                <c:pt idx="45349">
                  <c:v>43876.197916666599</c:v>
                </c:pt>
                <c:pt idx="45350">
                  <c:v>43876.21875</c:v>
                </c:pt>
                <c:pt idx="45351">
                  <c:v>43876.239583333401</c:v>
                </c:pt>
                <c:pt idx="45352">
                  <c:v>43876.260416666599</c:v>
                </c:pt>
                <c:pt idx="45353">
                  <c:v>43876.28125</c:v>
                </c:pt>
                <c:pt idx="45354">
                  <c:v>43876.302083333401</c:v>
                </c:pt>
                <c:pt idx="45355">
                  <c:v>43876.322916666599</c:v>
                </c:pt>
                <c:pt idx="45356">
                  <c:v>43876.34375</c:v>
                </c:pt>
                <c:pt idx="45357">
                  <c:v>43876.364583333401</c:v>
                </c:pt>
                <c:pt idx="45358">
                  <c:v>43876.385416666599</c:v>
                </c:pt>
                <c:pt idx="45359">
                  <c:v>43876.40625</c:v>
                </c:pt>
                <c:pt idx="45360">
                  <c:v>43876.427083333401</c:v>
                </c:pt>
                <c:pt idx="45361">
                  <c:v>43876.447916666599</c:v>
                </c:pt>
                <c:pt idx="45362">
                  <c:v>43876.46875</c:v>
                </c:pt>
                <c:pt idx="45363">
                  <c:v>43876.489583333401</c:v>
                </c:pt>
                <c:pt idx="45364">
                  <c:v>43876.510416666599</c:v>
                </c:pt>
                <c:pt idx="45365">
                  <c:v>43876.53125</c:v>
                </c:pt>
                <c:pt idx="45366">
                  <c:v>43876.552083333401</c:v>
                </c:pt>
                <c:pt idx="45367">
                  <c:v>43876.572916666599</c:v>
                </c:pt>
                <c:pt idx="45368">
                  <c:v>43876.59375</c:v>
                </c:pt>
                <c:pt idx="45369">
                  <c:v>43876.614583333401</c:v>
                </c:pt>
                <c:pt idx="45370">
                  <c:v>43876.635416666599</c:v>
                </c:pt>
                <c:pt idx="45371">
                  <c:v>43876.65625</c:v>
                </c:pt>
                <c:pt idx="45372">
                  <c:v>43876.677083333401</c:v>
                </c:pt>
                <c:pt idx="45373">
                  <c:v>43876.697916666599</c:v>
                </c:pt>
                <c:pt idx="45374">
                  <c:v>43876.71875</c:v>
                </c:pt>
                <c:pt idx="45375">
                  <c:v>43876.739583333401</c:v>
                </c:pt>
                <c:pt idx="45376">
                  <c:v>43876.760416666599</c:v>
                </c:pt>
                <c:pt idx="45377">
                  <c:v>43876.78125</c:v>
                </c:pt>
                <c:pt idx="45378">
                  <c:v>43876.802083333401</c:v>
                </c:pt>
                <c:pt idx="45379">
                  <c:v>43876.822916666599</c:v>
                </c:pt>
                <c:pt idx="45380">
                  <c:v>43876.84375</c:v>
                </c:pt>
                <c:pt idx="45381">
                  <c:v>43876.864583333401</c:v>
                </c:pt>
                <c:pt idx="45382">
                  <c:v>43876.885416666599</c:v>
                </c:pt>
                <c:pt idx="45383">
                  <c:v>43876.90625</c:v>
                </c:pt>
                <c:pt idx="45384">
                  <c:v>43876.927083333401</c:v>
                </c:pt>
                <c:pt idx="45385">
                  <c:v>43876.947916666599</c:v>
                </c:pt>
                <c:pt idx="45386">
                  <c:v>43876.96875</c:v>
                </c:pt>
                <c:pt idx="45387">
                  <c:v>43876.989583333401</c:v>
                </c:pt>
                <c:pt idx="45388">
                  <c:v>43877.010416666599</c:v>
                </c:pt>
                <c:pt idx="45389">
                  <c:v>43877.03125</c:v>
                </c:pt>
                <c:pt idx="45390">
                  <c:v>43877.052083333401</c:v>
                </c:pt>
                <c:pt idx="45391">
                  <c:v>43877.072916666599</c:v>
                </c:pt>
                <c:pt idx="45392">
                  <c:v>43877.09375</c:v>
                </c:pt>
                <c:pt idx="45393">
                  <c:v>43877.114583333401</c:v>
                </c:pt>
                <c:pt idx="45394">
                  <c:v>43877.135416666599</c:v>
                </c:pt>
                <c:pt idx="45395">
                  <c:v>43877.15625</c:v>
                </c:pt>
                <c:pt idx="45396">
                  <c:v>43877.177083333401</c:v>
                </c:pt>
                <c:pt idx="45397">
                  <c:v>43877.197916666599</c:v>
                </c:pt>
                <c:pt idx="45398">
                  <c:v>43877.21875</c:v>
                </c:pt>
                <c:pt idx="45399">
                  <c:v>43877.239583333401</c:v>
                </c:pt>
                <c:pt idx="45400">
                  <c:v>43877.260416666599</c:v>
                </c:pt>
                <c:pt idx="45401">
                  <c:v>43877.28125</c:v>
                </c:pt>
                <c:pt idx="45402">
                  <c:v>43877.302083333401</c:v>
                </c:pt>
                <c:pt idx="45403">
                  <c:v>43877.322916666599</c:v>
                </c:pt>
                <c:pt idx="45404">
                  <c:v>43877.34375</c:v>
                </c:pt>
                <c:pt idx="45405">
                  <c:v>43877.364583333401</c:v>
                </c:pt>
                <c:pt idx="45406">
                  <c:v>43877.385416666599</c:v>
                </c:pt>
                <c:pt idx="45407">
                  <c:v>43877.40625</c:v>
                </c:pt>
                <c:pt idx="45408">
                  <c:v>43877.427083333401</c:v>
                </c:pt>
                <c:pt idx="45409">
                  <c:v>43877.447916666599</c:v>
                </c:pt>
                <c:pt idx="45410">
                  <c:v>43877.46875</c:v>
                </c:pt>
                <c:pt idx="45411">
                  <c:v>43877.489583333401</c:v>
                </c:pt>
                <c:pt idx="45412">
                  <c:v>43877.510416666599</c:v>
                </c:pt>
                <c:pt idx="45413">
                  <c:v>43877.53125</c:v>
                </c:pt>
                <c:pt idx="45414">
                  <c:v>43877.552083333401</c:v>
                </c:pt>
                <c:pt idx="45415">
                  <c:v>43877.572916666599</c:v>
                </c:pt>
                <c:pt idx="45416">
                  <c:v>43877.59375</c:v>
                </c:pt>
                <c:pt idx="45417">
                  <c:v>43877.614583333401</c:v>
                </c:pt>
                <c:pt idx="45418">
                  <c:v>43877.635416666599</c:v>
                </c:pt>
                <c:pt idx="45419">
                  <c:v>43877.65625</c:v>
                </c:pt>
                <c:pt idx="45420">
                  <c:v>43877.677083333401</c:v>
                </c:pt>
                <c:pt idx="45421">
                  <c:v>43877.697916666599</c:v>
                </c:pt>
                <c:pt idx="45422">
                  <c:v>43877.71875</c:v>
                </c:pt>
                <c:pt idx="45423">
                  <c:v>43877.739583333401</c:v>
                </c:pt>
                <c:pt idx="45424">
                  <c:v>43877.760416666599</c:v>
                </c:pt>
                <c:pt idx="45425">
                  <c:v>43877.78125</c:v>
                </c:pt>
                <c:pt idx="45426">
                  <c:v>43877.802083333401</c:v>
                </c:pt>
                <c:pt idx="45427">
                  <c:v>43877.822916666599</c:v>
                </c:pt>
                <c:pt idx="45428">
                  <c:v>43877.84375</c:v>
                </c:pt>
                <c:pt idx="45429">
                  <c:v>43877.864583333401</c:v>
                </c:pt>
                <c:pt idx="45430">
                  <c:v>43877.885416666599</c:v>
                </c:pt>
                <c:pt idx="45431">
                  <c:v>43877.90625</c:v>
                </c:pt>
                <c:pt idx="45432">
                  <c:v>43877.927083333401</c:v>
                </c:pt>
                <c:pt idx="45433">
                  <c:v>43877.947916666599</c:v>
                </c:pt>
                <c:pt idx="45434">
                  <c:v>43877.96875</c:v>
                </c:pt>
                <c:pt idx="45435">
                  <c:v>43877.989583333401</c:v>
                </c:pt>
                <c:pt idx="45436">
                  <c:v>43878.010416666599</c:v>
                </c:pt>
                <c:pt idx="45437">
                  <c:v>43878.03125</c:v>
                </c:pt>
                <c:pt idx="45438">
                  <c:v>43878.052083333401</c:v>
                </c:pt>
                <c:pt idx="45439">
                  <c:v>43878.072916666599</c:v>
                </c:pt>
                <c:pt idx="45440">
                  <c:v>43878.09375</c:v>
                </c:pt>
                <c:pt idx="45441">
                  <c:v>43878.114583333401</c:v>
                </c:pt>
                <c:pt idx="45442">
                  <c:v>43878.135416666599</c:v>
                </c:pt>
                <c:pt idx="45443">
                  <c:v>43878.15625</c:v>
                </c:pt>
                <c:pt idx="45444">
                  <c:v>43878.177083333401</c:v>
                </c:pt>
                <c:pt idx="45445">
                  <c:v>43878.197916666599</c:v>
                </c:pt>
                <c:pt idx="45446">
                  <c:v>43878.21875</c:v>
                </c:pt>
                <c:pt idx="45447">
                  <c:v>43878.239583333401</c:v>
                </c:pt>
                <c:pt idx="45448">
                  <c:v>43878.260416666599</c:v>
                </c:pt>
                <c:pt idx="45449">
                  <c:v>43878.28125</c:v>
                </c:pt>
                <c:pt idx="45450">
                  <c:v>43878.302083333401</c:v>
                </c:pt>
                <c:pt idx="45451">
                  <c:v>43878.322916666599</c:v>
                </c:pt>
                <c:pt idx="45452">
                  <c:v>43878.34375</c:v>
                </c:pt>
                <c:pt idx="45453">
                  <c:v>43878.364583333401</c:v>
                </c:pt>
                <c:pt idx="45454">
                  <c:v>43878.385416666599</c:v>
                </c:pt>
                <c:pt idx="45455">
                  <c:v>43878.40625</c:v>
                </c:pt>
                <c:pt idx="45456">
                  <c:v>43878.427083333401</c:v>
                </c:pt>
                <c:pt idx="45457">
                  <c:v>43878.447916666599</c:v>
                </c:pt>
                <c:pt idx="45458">
                  <c:v>43878.46875</c:v>
                </c:pt>
                <c:pt idx="45459">
                  <c:v>43878.489583333401</c:v>
                </c:pt>
                <c:pt idx="45460">
                  <c:v>43878.510416666599</c:v>
                </c:pt>
                <c:pt idx="45461">
                  <c:v>43878.53125</c:v>
                </c:pt>
                <c:pt idx="45462">
                  <c:v>43878.552083333401</c:v>
                </c:pt>
                <c:pt idx="45463">
                  <c:v>43878.572916666599</c:v>
                </c:pt>
                <c:pt idx="45464">
                  <c:v>43878.59375</c:v>
                </c:pt>
                <c:pt idx="45465">
                  <c:v>43878.614583333401</c:v>
                </c:pt>
                <c:pt idx="45466">
                  <c:v>43878.635416666599</c:v>
                </c:pt>
                <c:pt idx="45467">
                  <c:v>43878.65625</c:v>
                </c:pt>
                <c:pt idx="45468">
                  <c:v>43878.677083333401</c:v>
                </c:pt>
                <c:pt idx="45469">
                  <c:v>43878.697916666599</c:v>
                </c:pt>
                <c:pt idx="45470">
                  <c:v>43878.71875</c:v>
                </c:pt>
                <c:pt idx="45471">
                  <c:v>43878.739583333401</c:v>
                </c:pt>
                <c:pt idx="45472">
                  <c:v>43878.760416666599</c:v>
                </c:pt>
                <c:pt idx="45473">
                  <c:v>43878.78125</c:v>
                </c:pt>
                <c:pt idx="45474">
                  <c:v>43878.802083333401</c:v>
                </c:pt>
                <c:pt idx="45475">
                  <c:v>43878.822916666599</c:v>
                </c:pt>
                <c:pt idx="45476">
                  <c:v>43878.84375</c:v>
                </c:pt>
                <c:pt idx="45477">
                  <c:v>43878.864583333401</c:v>
                </c:pt>
                <c:pt idx="45478">
                  <c:v>43878.885416666599</c:v>
                </c:pt>
                <c:pt idx="45479">
                  <c:v>43878.90625</c:v>
                </c:pt>
                <c:pt idx="45480">
                  <c:v>43878.927083333401</c:v>
                </c:pt>
                <c:pt idx="45481">
                  <c:v>43878.947916666599</c:v>
                </c:pt>
                <c:pt idx="45482">
                  <c:v>43878.96875</c:v>
                </c:pt>
                <c:pt idx="45483">
                  <c:v>43878.989583333401</c:v>
                </c:pt>
                <c:pt idx="45484">
                  <c:v>43879.010416666599</c:v>
                </c:pt>
                <c:pt idx="45485">
                  <c:v>43879.03125</c:v>
                </c:pt>
                <c:pt idx="45486">
                  <c:v>43879.052083333401</c:v>
                </c:pt>
                <c:pt idx="45487">
                  <c:v>43879.072916666599</c:v>
                </c:pt>
                <c:pt idx="45488">
                  <c:v>43879.09375</c:v>
                </c:pt>
                <c:pt idx="45489">
                  <c:v>43879.114583333401</c:v>
                </c:pt>
                <c:pt idx="45490">
                  <c:v>43879.135416666599</c:v>
                </c:pt>
                <c:pt idx="45491">
                  <c:v>43879.15625</c:v>
                </c:pt>
                <c:pt idx="45492">
                  <c:v>43879.177083333401</c:v>
                </c:pt>
                <c:pt idx="45493">
                  <c:v>43879.197916666599</c:v>
                </c:pt>
                <c:pt idx="45494">
                  <c:v>43879.21875</c:v>
                </c:pt>
                <c:pt idx="45495">
                  <c:v>43879.239583333401</c:v>
                </c:pt>
                <c:pt idx="45496">
                  <c:v>43879.260416666599</c:v>
                </c:pt>
                <c:pt idx="45497">
                  <c:v>43879.28125</c:v>
                </c:pt>
                <c:pt idx="45498">
                  <c:v>43879.302083333401</c:v>
                </c:pt>
                <c:pt idx="45499">
                  <c:v>43879.322916666599</c:v>
                </c:pt>
                <c:pt idx="45500">
                  <c:v>43879.34375</c:v>
                </c:pt>
                <c:pt idx="45501">
                  <c:v>43879.364583333401</c:v>
                </c:pt>
                <c:pt idx="45502">
                  <c:v>43879.385416666599</c:v>
                </c:pt>
                <c:pt idx="45503">
                  <c:v>43879.40625</c:v>
                </c:pt>
                <c:pt idx="45504">
                  <c:v>43879.427083333401</c:v>
                </c:pt>
                <c:pt idx="45505">
                  <c:v>43879.447916666599</c:v>
                </c:pt>
                <c:pt idx="45506">
                  <c:v>43879.46875</c:v>
                </c:pt>
                <c:pt idx="45507">
                  <c:v>43879.489583333401</c:v>
                </c:pt>
                <c:pt idx="45508">
                  <c:v>43879.510416666599</c:v>
                </c:pt>
                <c:pt idx="45509">
                  <c:v>43879.53125</c:v>
                </c:pt>
                <c:pt idx="45510">
                  <c:v>43879.552083333401</c:v>
                </c:pt>
                <c:pt idx="45511">
                  <c:v>43879.572916666599</c:v>
                </c:pt>
                <c:pt idx="45512">
                  <c:v>43879.59375</c:v>
                </c:pt>
                <c:pt idx="45513">
                  <c:v>43879.614583333401</c:v>
                </c:pt>
                <c:pt idx="45514">
                  <c:v>43879.635416666599</c:v>
                </c:pt>
                <c:pt idx="45515">
                  <c:v>43879.65625</c:v>
                </c:pt>
                <c:pt idx="45516">
                  <c:v>43879.677083333401</c:v>
                </c:pt>
                <c:pt idx="45517">
                  <c:v>43879.697916666599</c:v>
                </c:pt>
                <c:pt idx="45518">
                  <c:v>43879.71875</c:v>
                </c:pt>
                <c:pt idx="45519">
                  <c:v>43879.739583333401</c:v>
                </c:pt>
                <c:pt idx="45520">
                  <c:v>43879.760416666599</c:v>
                </c:pt>
                <c:pt idx="45521">
                  <c:v>43879.78125</c:v>
                </c:pt>
                <c:pt idx="45522">
                  <c:v>43879.802083333401</c:v>
                </c:pt>
                <c:pt idx="45523">
                  <c:v>43879.822916666599</c:v>
                </c:pt>
                <c:pt idx="45524">
                  <c:v>43879.84375</c:v>
                </c:pt>
                <c:pt idx="45525">
                  <c:v>43879.864583333401</c:v>
                </c:pt>
                <c:pt idx="45526">
                  <c:v>43879.885416666599</c:v>
                </c:pt>
                <c:pt idx="45527">
                  <c:v>43879.90625</c:v>
                </c:pt>
                <c:pt idx="45528">
                  <c:v>43879.927083333401</c:v>
                </c:pt>
                <c:pt idx="45529">
                  <c:v>43879.947916666599</c:v>
                </c:pt>
                <c:pt idx="45530">
                  <c:v>43879.96875</c:v>
                </c:pt>
                <c:pt idx="45531">
                  <c:v>43879.989583333401</c:v>
                </c:pt>
                <c:pt idx="45532">
                  <c:v>43880.010416666599</c:v>
                </c:pt>
                <c:pt idx="45533">
                  <c:v>43880.03125</c:v>
                </c:pt>
                <c:pt idx="45534">
                  <c:v>43880.052083333401</c:v>
                </c:pt>
                <c:pt idx="45535">
                  <c:v>43880.072916666599</c:v>
                </c:pt>
                <c:pt idx="45536">
                  <c:v>43880.09375</c:v>
                </c:pt>
                <c:pt idx="45537">
                  <c:v>43880.114583333401</c:v>
                </c:pt>
                <c:pt idx="45538">
                  <c:v>43880.135416666599</c:v>
                </c:pt>
                <c:pt idx="45539">
                  <c:v>43880.15625</c:v>
                </c:pt>
                <c:pt idx="45540">
                  <c:v>43880.177083333401</c:v>
                </c:pt>
                <c:pt idx="45541">
                  <c:v>43880.197916666599</c:v>
                </c:pt>
                <c:pt idx="45542">
                  <c:v>43880.21875</c:v>
                </c:pt>
                <c:pt idx="45543">
                  <c:v>43880.239583333401</c:v>
                </c:pt>
                <c:pt idx="45544">
                  <c:v>43880.260416666599</c:v>
                </c:pt>
                <c:pt idx="45545">
                  <c:v>43880.28125</c:v>
                </c:pt>
                <c:pt idx="45546">
                  <c:v>43880.302083333401</c:v>
                </c:pt>
                <c:pt idx="45547">
                  <c:v>43880.322916666599</c:v>
                </c:pt>
                <c:pt idx="45548">
                  <c:v>43880.34375</c:v>
                </c:pt>
                <c:pt idx="45549">
                  <c:v>43880.364583333401</c:v>
                </c:pt>
                <c:pt idx="45550">
                  <c:v>43880.385416666599</c:v>
                </c:pt>
                <c:pt idx="45551">
                  <c:v>43880.40625</c:v>
                </c:pt>
                <c:pt idx="45552">
                  <c:v>43880.427083333401</c:v>
                </c:pt>
                <c:pt idx="45553">
                  <c:v>43880.447916666599</c:v>
                </c:pt>
                <c:pt idx="45554">
                  <c:v>43880.46875</c:v>
                </c:pt>
                <c:pt idx="45555">
                  <c:v>43880.489583333401</c:v>
                </c:pt>
                <c:pt idx="45556">
                  <c:v>43880.510416666599</c:v>
                </c:pt>
                <c:pt idx="45557">
                  <c:v>43880.53125</c:v>
                </c:pt>
                <c:pt idx="45558">
                  <c:v>43880.552083333401</c:v>
                </c:pt>
                <c:pt idx="45559">
                  <c:v>43880.572916666599</c:v>
                </c:pt>
                <c:pt idx="45560">
                  <c:v>43880.59375</c:v>
                </c:pt>
                <c:pt idx="45561">
                  <c:v>43880.614583333401</c:v>
                </c:pt>
                <c:pt idx="45562">
                  <c:v>43880.635416666599</c:v>
                </c:pt>
                <c:pt idx="45563">
                  <c:v>43880.65625</c:v>
                </c:pt>
                <c:pt idx="45564">
                  <c:v>43880.677083333401</c:v>
                </c:pt>
                <c:pt idx="45565">
                  <c:v>43880.697916666599</c:v>
                </c:pt>
                <c:pt idx="45566">
                  <c:v>43880.71875</c:v>
                </c:pt>
                <c:pt idx="45567">
                  <c:v>43880.739583333401</c:v>
                </c:pt>
                <c:pt idx="45568">
                  <c:v>43880.760416666599</c:v>
                </c:pt>
                <c:pt idx="45569">
                  <c:v>43880.78125</c:v>
                </c:pt>
                <c:pt idx="45570">
                  <c:v>43880.802083333401</c:v>
                </c:pt>
                <c:pt idx="45571">
                  <c:v>43880.822916666599</c:v>
                </c:pt>
                <c:pt idx="45572">
                  <c:v>43880.84375</c:v>
                </c:pt>
                <c:pt idx="45573">
                  <c:v>43880.864583333401</c:v>
                </c:pt>
                <c:pt idx="45574">
                  <c:v>43880.885416666599</c:v>
                </c:pt>
                <c:pt idx="45575">
                  <c:v>43880.90625</c:v>
                </c:pt>
                <c:pt idx="45576">
                  <c:v>43880.927083333401</c:v>
                </c:pt>
                <c:pt idx="45577">
                  <c:v>43880.947916666599</c:v>
                </c:pt>
                <c:pt idx="45578">
                  <c:v>43880.96875</c:v>
                </c:pt>
                <c:pt idx="45579">
                  <c:v>43880.989583333401</c:v>
                </c:pt>
                <c:pt idx="45580">
                  <c:v>43881.010416666599</c:v>
                </c:pt>
                <c:pt idx="45581">
                  <c:v>43881.03125</c:v>
                </c:pt>
                <c:pt idx="45582">
                  <c:v>43881.052083333401</c:v>
                </c:pt>
                <c:pt idx="45583">
                  <c:v>43881.072916666599</c:v>
                </c:pt>
                <c:pt idx="45584">
                  <c:v>43881.09375</c:v>
                </c:pt>
                <c:pt idx="45585">
                  <c:v>43881.114583333401</c:v>
                </c:pt>
                <c:pt idx="45586">
                  <c:v>43881.135416666599</c:v>
                </c:pt>
                <c:pt idx="45587">
                  <c:v>43881.15625</c:v>
                </c:pt>
                <c:pt idx="45588">
                  <c:v>43881.177083333401</c:v>
                </c:pt>
                <c:pt idx="45589">
                  <c:v>43881.197916666599</c:v>
                </c:pt>
                <c:pt idx="45590">
                  <c:v>43881.21875</c:v>
                </c:pt>
                <c:pt idx="45591">
                  <c:v>43881.239583333401</c:v>
                </c:pt>
                <c:pt idx="45592">
                  <c:v>43881.260416666599</c:v>
                </c:pt>
                <c:pt idx="45593">
                  <c:v>43881.28125</c:v>
                </c:pt>
                <c:pt idx="45594">
                  <c:v>43881.302083333401</c:v>
                </c:pt>
                <c:pt idx="45595">
                  <c:v>43881.322916666599</c:v>
                </c:pt>
                <c:pt idx="45596">
                  <c:v>43881.34375</c:v>
                </c:pt>
                <c:pt idx="45597">
                  <c:v>43881.364583333401</c:v>
                </c:pt>
                <c:pt idx="45598">
                  <c:v>43881.385416666599</c:v>
                </c:pt>
                <c:pt idx="45599">
                  <c:v>43881.40625</c:v>
                </c:pt>
                <c:pt idx="45600">
                  <c:v>43881.427083333401</c:v>
                </c:pt>
                <c:pt idx="45601">
                  <c:v>43881.447916666599</c:v>
                </c:pt>
                <c:pt idx="45602">
                  <c:v>43881.46875</c:v>
                </c:pt>
                <c:pt idx="45603">
                  <c:v>43881.489583333401</c:v>
                </c:pt>
                <c:pt idx="45604">
                  <c:v>43881.510416666599</c:v>
                </c:pt>
                <c:pt idx="45605">
                  <c:v>43881.53125</c:v>
                </c:pt>
                <c:pt idx="45606">
                  <c:v>43881.552083333401</c:v>
                </c:pt>
                <c:pt idx="45607">
                  <c:v>43881.572916666599</c:v>
                </c:pt>
                <c:pt idx="45608">
                  <c:v>43881.59375</c:v>
                </c:pt>
                <c:pt idx="45609">
                  <c:v>43881.614583333401</c:v>
                </c:pt>
                <c:pt idx="45610">
                  <c:v>43881.635416666599</c:v>
                </c:pt>
                <c:pt idx="45611">
                  <c:v>43881.65625</c:v>
                </c:pt>
                <c:pt idx="45612">
                  <c:v>43881.677083333401</c:v>
                </c:pt>
                <c:pt idx="45613">
                  <c:v>43881.697916666599</c:v>
                </c:pt>
                <c:pt idx="45614">
                  <c:v>43881.71875</c:v>
                </c:pt>
                <c:pt idx="45615">
                  <c:v>43881.739583333401</c:v>
                </c:pt>
                <c:pt idx="45616">
                  <c:v>43881.760416666599</c:v>
                </c:pt>
                <c:pt idx="45617">
                  <c:v>43881.78125</c:v>
                </c:pt>
                <c:pt idx="45618">
                  <c:v>43881.802083333401</c:v>
                </c:pt>
                <c:pt idx="45619">
                  <c:v>43881.822916666599</c:v>
                </c:pt>
                <c:pt idx="45620">
                  <c:v>43881.84375</c:v>
                </c:pt>
                <c:pt idx="45621">
                  <c:v>43881.864583333401</c:v>
                </c:pt>
                <c:pt idx="45622">
                  <c:v>43881.885416666599</c:v>
                </c:pt>
                <c:pt idx="45623">
                  <c:v>43881.90625</c:v>
                </c:pt>
                <c:pt idx="45624">
                  <c:v>43881.927083333401</c:v>
                </c:pt>
                <c:pt idx="45625">
                  <c:v>43881.947916666599</c:v>
                </c:pt>
                <c:pt idx="45626">
                  <c:v>43881.96875</c:v>
                </c:pt>
                <c:pt idx="45627">
                  <c:v>43881.989583333401</c:v>
                </c:pt>
                <c:pt idx="45628">
                  <c:v>43882.010416666599</c:v>
                </c:pt>
                <c:pt idx="45629">
                  <c:v>43882.03125</c:v>
                </c:pt>
                <c:pt idx="45630">
                  <c:v>43882.052083333401</c:v>
                </c:pt>
                <c:pt idx="45631">
                  <c:v>43882.072916666599</c:v>
                </c:pt>
                <c:pt idx="45632">
                  <c:v>43882.09375</c:v>
                </c:pt>
                <c:pt idx="45633">
                  <c:v>43882.114583333401</c:v>
                </c:pt>
                <c:pt idx="45634">
                  <c:v>43882.135416666599</c:v>
                </c:pt>
                <c:pt idx="45635">
                  <c:v>43882.15625</c:v>
                </c:pt>
                <c:pt idx="45636">
                  <c:v>43882.177083333401</c:v>
                </c:pt>
                <c:pt idx="45637">
                  <c:v>43882.197916666599</c:v>
                </c:pt>
                <c:pt idx="45638">
                  <c:v>43882.21875</c:v>
                </c:pt>
                <c:pt idx="45639">
                  <c:v>43882.239583333401</c:v>
                </c:pt>
                <c:pt idx="45640">
                  <c:v>43882.260416666599</c:v>
                </c:pt>
                <c:pt idx="45641">
                  <c:v>43882.28125</c:v>
                </c:pt>
                <c:pt idx="45642">
                  <c:v>43882.302083333401</c:v>
                </c:pt>
                <c:pt idx="45643">
                  <c:v>43882.322916666599</c:v>
                </c:pt>
                <c:pt idx="45644">
                  <c:v>43882.34375</c:v>
                </c:pt>
                <c:pt idx="45645">
                  <c:v>43882.364583333401</c:v>
                </c:pt>
                <c:pt idx="45646">
                  <c:v>43882.385416666599</c:v>
                </c:pt>
                <c:pt idx="45647">
                  <c:v>43882.40625</c:v>
                </c:pt>
                <c:pt idx="45648">
                  <c:v>43882.427083333401</c:v>
                </c:pt>
                <c:pt idx="45649">
                  <c:v>43882.447916666599</c:v>
                </c:pt>
                <c:pt idx="45650">
                  <c:v>43882.46875</c:v>
                </c:pt>
                <c:pt idx="45651">
                  <c:v>43882.489583333401</c:v>
                </c:pt>
                <c:pt idx="45652">
                  <c:v>43882.510416666599</c:v>
                </c:pt>
                <c:pt idx="45653">
                  <c:v>43882.53125</c:v>
                </c:pt>
                <c:pt idx="45654">
                  <c:v>43882.552083333401</c:v>
                </c:pt>
                <c:pt idx="45655">
                  <c:v>43882.572916666599</c:v>
                </c:pt>
                <c:pt idx="45656">
                  <c:v>43882.59375</c:v>
                </c:pt>
                <c:pt idx="45657">
                  <c:v>43882.614583333401</c:v>
                </c:pt>
                <c:pt idx="45658">
                  <c:v>43882.635416666599</c:v>
                </c:pt>
                <c:pt idx="45659">
                  <c:v>43882.65625</c:v>
                </c:pt>
                <c:pt idx="45660">
                  <c:v>43882.677083333401</c:v>
                </c:pt>
                <c:pt idx="45661">
                  <c:v>43882.697916666599</c:v>
                </c:pt>
                <c:pt idx="45662">
                  <c:v>43882.71875</c:v>
                </c:pt>
                <c:pt idx="45663">
                  <c:v>43882.739583333401</c:v>
                </c:pt>
                <c:pt idx="45664">
                  <c:v>43882.760416666599</c:v>
                </c:pt>
                <c:pt idx="45665">
                  <c:v>43882.78125</c:v>
                </c:pt>
                <c:pt idx="45666">
                  <c:v>43882.802083333401</c:v>
                </c:pt>
                <c:pt idx="45667">
                  <c:v>43882.822916666599</c:v>
                </c:pt>
                <c:pt idx="45668">
                  <c:v>43882.84375</c:v>
                </c:pt>
                <c:pt idx="45669">
                  <c:v>43882.864583333401</c:v>
                </c:pt>
                <c:pt idx="45670">
                  <c:v>43882.885416666599</c:v>
                </c:pt>
                <c:pt idx="45671">
                  <c:v>43882.90625</c:v>
                </c:pt>
                <c:pt idx="45672">
                  <c:v>43882.927083333401</c:v>
                </c:pt>
                <c:pt idx="45673">
                  <c:v>43882.947916666599</c:v>
                </c:pt>
                <c:pt idx="45674">
                  <c:v>43882.96875</c:v>
                </c:pt>
                <c:pt idx="45675">
                  <c:v>43882.989583333401</c:v>
                </c:pt>
                <c:pt idx="45676">
                  <c:v>43883.010416666599</c:v>
                </c:pt>
                <c:pt idx="45677">
                  <c:v>43883.03125</c:v>
                </c:pt>
                <c:pt idx="45678">
                  <c:v>43883.052083333401</c:v>
                </c:pt>
                <c:pt idx="45679">
                  <c:v>43883.072916666599</c:v>
                </c:pt>
                <c:pt idx="45680">
                  <c:v>43883.09375</c:v>
                </c:pt>
                <c:pt idx="45681">
                  <c:v>43883.114583333401</c:v>
                </c:pt>
                <c:pt idx="45682">
                  <c:v>43883.135416666599</c:v>
                </c:pt>
                <c:pt idx="45683">
                  <c:v>43883.15625</c:v>
                </c:pt>
                <c:pt idx="45684">
                  <c:v>43883.177083333401</c:v>
                </c:pt>
                <c:pt idx="45685">
                  <c:v>43883.197916666599</c:v>
                </c:pt>
                <c:pt idx="45686">
                  <c:v>43883.21875</c:v>
                </c:pt>
                <c:pt idx="45687">
                  <c:v>43883.239583333401</c:v>
                </c:pt>
                <c:pt idx="45688">
                  <c:v>43883.260416666599</c:v>
                </c:pt>
                <c:pt idx="45689">
                  <c:v>43883.28125</c:v>
                </c:pt>
                <c:pt idx="45690">
                  <c:v>43883.302083333401</c:v>
                </c:pt>
                <c:pt idx="45691">
                  <c:v>43883.322916666599</c:v>
                </c:pt>
                <c:pt idx="45692">
                  <c:v>43883.34375</c:v>
                </c:pt>
                <c:pt idx="45693">
                  <c:v>43883.364583333401</c:v>
                </c:pt>
                <c:pt idx="45694">
                  <c:v>43883.385416666599</c:v>
                </c:pt>
                <c:pt idx="45695">
                  <c:v>43883.40625</c:v>
                </c:pt>
                <c:pt idx="45696">
                  <c:v>43883.427083333401</c:v>
                </c:pt>
                <c:pt idx="45697">
                  <c:v>43883.447916666599</c:v>
                </c:pt>
                <c:pt idx="45698">
                  <c:v>43883.46875</c:v>
                </c:pt>
                <c:pt idx="45699">
                  <c:v>43883.489583333401</c:v>
                </c:pt>
                <c:pt idx="45700">
                  <c:v>43883.510416666599</c:v>
                </c:pt>
                <c:pt idx="45701">
                  <c:v>43883.53125</c:v>
                </c:pt>
                <c:pt idx="45702">
                  <c:v>43883.552083333401</c:v>
                </c:pt>
                <c:pt idx="45703">
                  <c:v>43883.572916666599</c:v>
                </c:pt>
                <c:pt idx="45704">
                  <c:v>43883.59375</c:v>
                </c:pt>
                <c:pt idx="45705">
                  <c:v>43883.614583333401</c:v>
                </c:pt>
                <c:pt idx="45706">
                  <c:v>43883.635416666599</c:v>
                </c:pt>
                <c:pt idx="45707">
                  <c:v>43883.65625</c:v>
                </c:pt>
                <c:pt idx="45708">
                  <c:v>43883.677083333401</c:v>
                </c:pt>
                <c:pt idx="45709">
                  <c:v>43883.697916666599</c:v>
                </c:pt>
                <c:pt idx="45710">
                  <c:v>43883.71875</c:v>
                </c:pt>
                <c:pt idx="45711">
                  <c:v>43883.739583333401</c:v>
                </c:pt>
                <c:pt idx="45712">
                  <c:v>43883.760416666599</c:v>
                </c:pt>
                <c:pt idx="45713">
                  <c:v>43883.78125</c:v>
                </c:pt>
                <c:pt idx="45714">
                  <c:v>43883.802083333401</c:v>
                </c:pt>
                <c:pt idx="45715">
                  <c:v>43883.822916666599</c:v>
                </c:pt>
                <c:pt idx="45716">
                  <c:v>43883.84375</c:v>
                </c:pt>
                <c:pt idx="45717">
                  <c:v>43883.864583333401</c:v>
                </c:pt>
                <c:pt idx="45718">
                  <c:v>43883.885416666599</c:v>
                </c:pt>
                <c:pt idx="45719">
                  <c:v>43883.90625</c:v>
                </c:pt>
                <c:pt idx="45720">
                  <c:v>43883.927083333401</c:v>
                </c:pt>
                <c:pt idx="45721">
                  <c:v>43883.947916666599</c:v>
                </c:pt>
                <c:pt idx="45722">
                  <c:v>43883.96875</c:v>
                </c:pt>
                <c:pt idx="45723">
                  <c:v>43883.989583333401</c:v>
                </c:pt>
                <c:pt idx="45724">
                  <c:v>43884.010416666599</c:v>
                </c:pt>
                <c:pt idx="45725">
                  <c:v>43884.03125</c:v>
                </c:pt>
                <c:pt idx="45726">
                  <c:v>43884.052083333401</c:v>
                </c:pt>
                <c:pt idx="45727">
                  <c:v>43884.072916666599</c:v>
                </c:pt>
                <c:pt idx="45728">
                  <c:v>43884.09375</c:v>
                </c:pt>
                <c:pt idx="45729">
                  <c:v>43884.114583333401</c:v>
                </c:pt>
                <c:pt idx="45730">
                  <c:v>43884.135416666599</c:v>
                </c:pt>
                <c:pt idx="45731">
                  <c:v>43884.15625</c:v>
                </c:pt>
                <c:pt idx="45732">
                  <c:v>43884.177083333401</c:v>
                </c:pt>
                <c:pt idx="45733">
                  <c:v>43884.197916666599</c:v>
                </c:pt>
                <c:pt idx="45734">
                  <c:v>43884.21875</c:v>
                </c:pt>
                <c:pt idx="45735">
                  <c:v>43884.239583333401</c:v>
                </c:pt>
                <c:pt idx="45736">
                  <c:v>43884.260416666599</c:v>
                </c:pt>
                <c:pt idx="45737">
                  <c:v>43884.28125</c:v>
                </c:pt>
                <c:pt idx="45738">
                  <c:v>43884.302083333401</c:v>
                </c:pt>
                <c:pt idx="45739">
                  <c:v>43884.322916666599</c:v>
                </c:pt>
                <c:pt idx="45740">
                  <c:v>43884.34375</c:v>
                </c:pt>
                <c:pt idx="45741">
                  <c:v>43884.364583333401</c:v>
                </c:pt>
                <c:pt idx="45742">
                  <c:v>43884.385416666599</c:v>
                </c:pt>
                <c:pt idx="45743">
                  <c:v>43884.40625</c:v>
                </c:pt>
                <c:pt idx="45744">
                  <c:v>43884.427083333401</c:v>
                </c:pt>
                <c:pt idx="45745">
                  <c:v>43884.447916666599</c:v>
                </c:pt>
                <c:pt idx="45746">
                  <c:v>43884.46875</c:v>
                </c:pt>
                <c:pt idx="45747">
                  <c:v>43884.489583333401</c:v>
                </c:pt>
                <c:pt idx="45748">
                  <c:v>43884.510416666599</c:v>
                </c:pt>
                <c:pt idx="45749">
                  <c:v>43884.53125</c:v>
                </c:pt>
                <c:pt idx="45750">
                  <c:v>43884.552083333401</c:v>
                </c:pt>
                <c:pt idx="45751">
                  <c:v>43884.572916666599</c:v>
                </c:pt>
                <c:pt idx="45752">
                  <c:v>43884.59375</c:v>
                </c:pt>
                <c:pt idx="45753">
                  <c:v>43884.614583333401</c:v>
                </c:pt>
                <c:pt idx="45754">
                  <c:v>43884.635416666599</c:v>
                </c:pt>
                <c:pt idx="45755">
                  <c:v>43884.65625</c:v>
                </c:pt>
                <c:pt idx="45756">
                  <c:v>43884.677083333401</c:v>
                </c:pt>
                <c:pt idx="45757">
                  <c:v>43884.697916666599</c:v>
                </c:pt>
                <c:pt idx="45758">
                  <c:v>43884.71875</c:v>
                </c:pt>
                <c:pt idx="45759">
                  <c:v>43884.739583333401</c:v>
                </c:pt>
                <c:pt idx="45760">
                  <c:v>43884.760416666599</c:v>
                </c:pt>
                <c:pt idx="45761">
                  <c:v>43884.78125</c:v>
                </c:pt>
                <c:pt idx="45762">
                  <c:v>43884.802083333401</c:v>
                </c:pt>
                <c:pt idx="45763">
                  <c:v>43884.822916666599</c:v>
                </c:pt>
                <c:pt idx="45764">
                  <c:v>43884.84375</c:v>
                </c:pt>
                <c:pt idx="45765">
                  <c:v>43884.864583333401</c:v>
                </c:pt>
                <c:pt idx="45766">
                  <c:v>43884.885416666599</c:v>
                </c:pt>
                <c:pt idx="45767">
                  <c:v>43884.90625</c:v>
                </c:pt>
                <c:pt idx="45768">
                  <c:v>43884.927083333401</c:v>
                </c:pt>
                <c:pt idx="45769">
                  <c:v>43884.947916666599</c:v>
                </c:pt>
                <c:pt idx="45770">
                  <c:v>43884.96875</c:v>
                </c:pt>
                <c:pt idx="45771">
                  <c:v>43884.989583333401</c:v>
                </c:pt>
                <c:pt idx="45772">
                  <c:v>43885.010416666599</c:v>
                </c:pt>
                <c:pt idx="45773">
                  <c:v>43885.03125</c:v>
                </c:pt>
                <c:pt idx="45774">
                  <c:v>43885.052083333401</c:v>
                </c:pt>
                <c:pt idx="45775">
                  <c:v>43885.072916666599</c:v>
                </c:pt>
                <c:pt idx="45776">
                  <c:v>43885.09375</c:v>
                </c:pt>
                <c:pt idx="45777">
                  <c:v>43885.114583333401</c:v>
                </c:pt>
                <c:pt idx="45778">
                  <c:v>43885.135416666599</c:v>
                </c:pt>
                <c:pt idx="45779">
                  <c:v>43885.15625</c:v>
                </c:pt>
                <c:pt idx="45780">
                  <c:v>43885.177083333401</c:v>
                </c:pt>
                <c:pt idx="45781">
                  <c:v>43885.197916666599</c:v>
                </c:pt>
                <c:pt idx="45782">
                  <c:v>43885.21875</c:v>
                </c:pt>
                <c:pt idx="45783">
                  <c:v>43885.239583333401</c:v>
                </c:pt>
                <c:pt idx="45784">
                  <c:v>43885.260416666599</c:v>
                </c:pt>
                <c:pt idx="45785">
                  <c:v>43885.28125</c:v>
                </c:pt>
                <c:pt idx="45786">
                  <c:v>43885.302083333401</c:v>
                </c:pt>
                <c:pt idx="45787">
                  <c:v>43885.322916666599</c:v>
                </c:pt>
                <c:pt idx="45788">
                  <c:v>43885.34375</c:v>
                </c:pt>
                <c:pt idx="45789">
                  <c:v>43885.364583333401</c:v>
                </c:pt>
                <c:pt idx="45790">
                  <c:v>43885.385416666599</c:v>
                </c:pt>
                <c:pt idx="45791">
                  <c:v>43885.40625</c:v>
                </c:pt>
                <c:pt idx="45792">
                  <c:v>43885.427083333401</c:v>
                </c:pt>
                <c:pt idx="45793">
                  <c:v>43885.447916666599</c:v>
                </c:pt>
                <c:pt idx="45794">
                  <c:v>43885.46875</c:v>
                </c:pt>
                <c:pt idx="45795">
                  <c:v>43885.489583333401</c:v>
                </c:pt>
                <c:pt idx="45796">
                  <c:v>43885.510416666599</c:v>
                </c:pt>
                <c:pt idx="45797">
                  <c:v>43885.53125</c:v>
                </c:pt>
                <c:pt idx="45798">
                  <c:v>43885.552083333401</c:v>
                </c:pt>
                <c:pt idx="45799">
                  <c:v>43885.572916666599</c:v>
                </c:pt>
                <c:pt idx="45800">
                  <c:v>43885.59375</c:v>
                </c:pt>
                <c:pt idx="45801">
                  <c:v>43885.614583333401</c:v>
                </c:pt>
                <c:pt idx="45802">
                  <c:v>43885.635416666599</c:v>
                </c:pt>
                <c:pt idx="45803">
                  <c:v>43885.65625</c:v>
                </c:pt>
                <c:pt idx="45804">
                  <c:v>43885.677083333401</c:v>
                </c:pt>
                <c:pt idx="45805">
                  <c:v>43885.697916666599</c:v>
                </c:pt>
                <c:pt idx="45806">
                  <c:v>43885.71875</c:v>
                </c:pt>
                <c:pt idx="45807">
                  <c:v>43885.739583333401</c:v>
                </c:pt>
                <c:pt idx="45808">
                  <c:v>43885.760416666599</c:v>
                </c:pt>
                <c:pt idx="45809">
                  <c:v>43885.78125</c:v>
                </c:pt>
                <c:pt idx="45810">
                  <c:v>43885.802083333401</c:v>
                </c:pt>
                <c:pt idx="45811">
                  <c:v>43885.822916666599</c:v>
                </c:pt>
                <c:pt idx="45812">
                  <c:v>43885.84375</c:v>
                </c:pt>
                <c:pt idx="45813">
                  <c:v>43885.864583333401</c:v>
                </c:pt>
                <c:pt idx="45814">
                  <c:v>43885.885416666599</c:v>
                </c:pt>
                <c:pt idx="45815">
                  <c:v>43885.90625</c:v>
                </c:pt>
                <c:pt idx="45816">
                  <c:v>43885.927083333401</c:v>
                </c:pt>
                <c:pt idx="45817">
                  <c:v>43885.947916666599</c:v>
                </c:pt>
                <c:pt idx="45818">
                  <c:v>43885.96875</c:v>
                </c:pt>
                <c:pt idx="45819">
                  <c:v>43885.989583333401</c:v>
                </c:pt>
                <c:pt idx="45820">
                  <c:v>43886.010416666599</c:v>
                </c:pt>
                <c:pt idx="45821">
                  <c:v>43886.03125</c:v>
                </c:pt>
                <c:pt idx="45822">
                  <c:v>43886.052083333401</c:v>
                </c:pt>
                <c:pt idx="45823">
                  <c:v>43886.072916666599</c:v>
                </c:pt>
                <c:pt idx="45824">
                  <c:v>43886.09375</c:v>
                </c:pt>
                <c:pt idx="45825">
                  <c:v>43886.114583333401</c:v>
                </c:pt>
                <c:pt idx="45826">
                  <c:v>43886.135416666599</c:v>
                </c:pt>
                <c:pt idx="45827">
                  <c:v>43886.15625</c:v>
                </c:pt>
                <c:pt idx="45828">
                  <c:v>43886.177083333401</c:v>
                </c:pt>
                <c:pt idx="45829">
                  <c:v>43886.197916666599</c:v>
                </c:pt>
                <c:pt idx="45830">
                  <c:v>43886.21875</c:v>
                </c:pt>
                <c:pt idx="45831">
                  <c:v>43886.239583333401</c:v>
                </c:pt>
                <c:pt idx="45832">
                  <c:v>43886.260416666599</c:v>
                </c:pt>
                <c:pt idx="45833">
                  <c:v>43886.28125</c:v>
                </c:pt>
                <c:pt idx="45834">
                  <c:v>43886.302083333401</c:v>
                </c:pt>
                <c:pt idx="45835">
                  <c:v>43886.322916666599</c:v>
                </c:pt>
                <c:pt idx="45836">
                  <c:v>43886.34375</c:v>
                </c:pt>
                <c:pt idx="45837">
                  <c:v>43886.364583333401</c:v>
                </c:pt>
                <c:pt idx="45838">
                  <c:v>43886.385416666599</c:v>
                </c:pt>
                <c:pt idx="45839">
                  <c:v>43886.40625</c:v>
                </c:pt>
                <c:pt idx="45840">
                  <c:v>43886.427083333401</c:v>
                </c:pt>
                <c:pt idx="45841">
                  <c:v>43886.447916666599</c:v>
                </c:pt>
                <c:pt idx="45842">
                  <c:v>43886.46875</c:v>
                </c:pt>
                <c:pt idx="45843">
                  <c:v>43886.489583333401</c:v>
                </c:pt>
                <c:pt idx="45844">
                  <c:v>43886.510416666599</c:v>
                </c:pt>
                <c:pt idx="45845">
                  <c:v>43886.53125</c:v>
                </c:pt>
                <c:pt idx="45846">
                  <c:v>43886.552083333401</c:v>
                </c:pt>
                <c:pt idx="45847">
                  <c:v>43886.572916666599</c:v>
                </c:pt>
                <c:pt idx="45848">
                  <c:v>43886.59375</c:v>
                </c:pt>
                <c:pt idx="45849">
                  <c:v>43886.614583333401</c:v>
                </c:pt>
                <c:pt idx="45850">
                  <c:v>43886.635416666599</c:v>
                </c:pt>
                <c:pt idx="45851">
                  <c:v>43886.65625</c:v>
                </c:pt>
                <c:pt idx="45852">
                  <c:v>43886.677083333401</c:v>
                </c:pt>
                <c:pt idx="45853">
                  <c:v>43886.697916666599</c:v>
                </c:pt>
                <c:pt idx="45854">
                  <c:v>43886.71875</c:v>
                </c:pt>
                <c:pt idx="45855">
                  <c:v>43886.739583333401</c:v>
                </c:pt>
                <c:pt idx="45856">
                  <c:v>43886.760416666599</c:v>
                </c:pt>
                <c:pt idx="45857">
                  <c:v>43886.78125</c:v>
                </c:pt>
                <c:pt idx="45858">
                  <c:v>43886.802083333401</c:v>
                </c:pt>
                <c:pt idx="45859">
                  <c:v>43886.822916666599</c:v>
                </c:pt>
                <c:pt idx="45860">
                  <c:v>43886.84375</c:v>
                </c:pt>
                <c:pt idx="45861">
                  <c:v>43886.864583333401</c:v>
                </c:pt>
                <c:pt idx="45862">
                  <c:v>43886.885416666599</c:v>
                </c:pt>
                <c:pt idx="45863">
                  <c:v>43886.90625</c:v>
                </c:pt>
                <c:pt idx="45864">
                  <c:v>43886.927083333401</c:v>
                </c:pt>
                <c:pt idx="45865">
                  <c:v>43886.947916666599</c:v>
                </c:pt>
                <c:pt idx="45866">
                  <c:v>43886.96875</c:v>
                </c:pt>
                <c:pt idx="45867">
                  <c:v>43886.989583333401</c:v>
                </c:pt>
                <c:pt idx="45868">
                  <c:v>43887.010416666599</c:v>
                </c:pt>
                <c:pt idx="45869">
                  <c:v>43887.03125</c:v>
                </c:pt>
                <c:pt idx="45870">
                  <c:v>43887.052083333401</c:v>
                </c:pt>
                <c:pt idx="45871">
                  <c:v>43887.072916666599</c:v>
                </c:pt>
                <c:pt idx="45872">
                  <c:v>43887.09375</c:v>
                </c:pt>
                <c:pt idx="45873">
                  <c:v>43887.114583333401</c:v>
                </c:pt>
                <c:pt idx="45874">
                  <c:v>43887.135416666599</c:v>
                </c:pt>
                <c:pt idx="45875">
                  <c:v>43887.15625</c:v>
                </c:pt>
                <c:pt idx="45876">
                  <c:v>43887.177083333401</c:v>
                </c:pt>
                <c:pt idx="45877">
                  <c:v>43887.197916666599</c:v>
                </c:pt>
                <c:pt idx="45878">
                  <c:v>43887.21875</c:v>
                </c:pt>
                <c:pt idx="45879">
                  <c:v>43887.239583333401</c:v>
                </c:pt>
                <c:pt idx="45880">
                  <c:v>43887.260416666599</c:v>
                </c:pt>
                <c:pt idx="45881">
                  <c:v>43887.28125</c:v>
                </c:pt>
                <c:pt idx="45882">
                  <c:v>43887.302083333401</c:v>
                </c:pt>
                <c:pt idx="45883">
                  <c:v>43887.322916666599</c:v>
                </c:pt>
                <c:pt idx="45884">
                  <c:v>43887.34375</c:v>
                </c:pt>
                <c:pt idx="45885">
                  <c:v>43887.364583333401</c:v>
                </c:pt>
                <c:pt idx="45886">
                  <c:v>43887.385416666599</c:v>
                </c:pt>
                <c:pt idx="45887">
                  <c:v>43887.40625</c:v>
                </c:pt>
                <c:pt idx="45888">
                  <c:v>43887.427083333401</c:v>
                </c:pt>
                <c:pt idx="45889">
                  <c:v>43887.447916666599</c:v>
                </c:pt>
                <c:pt idx="45890">
                  <c:v>43887.46875</c:v>
                </c:pt>
                <c:pt idx="45891">
                  <c:v>43887.489583333401</c:v>
                </c:pt>
                <c:pt idx="45892">
                  <c:v>43887.510416666599</c:v>
                </c:pt>
                <c:pt idx="45893">
                  <c:v>43887.53125</c:v>
                </c:pt>
                <c:pt idx="45894">
                  <c:v>43887.552083333401</c:v>
                </c:pt>
                <c:pt idx="45895">
                  <c:v>43887.572916666599</c:v>
                </c:pt>
                <c:pt idx="45896">
                  <c:v>43887.59375</c:v>
                </c:pt>
                <c:pt idx="45897">
                  <c:v>43887.614583333401</c:v>
                </c:pt>
                <c:pt idx="45898">
                  <c:v>43887.635416666599</c:v>
                </c:pt>
                <c:pt idx="45899">
                  <c:v>43887.65625</c:v>
                </c:pt>
                <c:pt idx="45900">
                  <c:v>43887.677083333401</c:v>
                </c:pt>
                <c:pt idx="45901">
                  <c:v>43887.697916666599</c:v>
                </c:pt>
                <c:pt idx="45902">
                  <c:v>43887.71875</c:v>
                </c:pt>
                <c:pt idx="45903">
                  <c:v>43887.739583333401</c:v>
                </c:pt>
                <c:pt idx="45904">
                  <c:v>43887.760416666599</c:v>
                </c:pt>
                <c:pt idx="45905">
                  <c:v>43887.78125</c:v>
                </c:pt>
                <c:pt idx="45906">
                  <c:v>43887.802083333401</c:v>
                </c:pt>
                <c:pt idx="45907">
                  <c:v>43887.822916666599</c:v>
                </c:pt>
                <c:pt idx="45908">
                  <c:v>43887.84375</c:v>
                </c:pt>
                <c:pt idx="45909">
                  <c:v>43887.864583333401</c:v>
                </c:pt>
                <c:pt idx="45910">
                  <c:v>43887.885416666599</c:v>
                </c:pt>
                <c:pt idx="45911">
                  <c:v>43887.90625</c:v>
                </c:pt>
                <c:pt idx="45912">
                  <c:v>43887.927083333401</c:v>
                </c:pt>
                <c:pt idx="45913">
                  <c:v>43887.947916666599</c:v>
                </c:pt>
                <c:pt idx="45914">
                  <c:v>43887.96875</c:v>
                </c:pt>
                <c:pt idx="45915">
                  <c:v>43887.989583333401</c:v>
                </c:pt>
                <c:pt idx="45916">
                  <c:v>43888.010416666599</c:v>
                </c:pt>
                <c:pt idx="45917">
                  <c:v>43888.03125</c:v>
                </c:pt>
                <c:pt idx="45918">
                  <c:v>43888.052083333401</c:v>
                </c:pt>
                <c:pt idx="45919">
                  <c:v>43888.072916666599</c:v>
                </c:pt>
                <c:pt idx="45920">
                  <c:v>43888.09375</c:v>
                </c:pt>
                <c:pt idx="45921">
                  <c:v>43888.114583333401</c:v>
                </c:pt>
                <c:pt idx="45922">
                  <c:v>43888.135416666599</c:v>
                </c:pt>
                <c:pt idx="45923">
                  <c:v>43888.15625</c:v>
                </c:pt>
                <c:pt idx="45924">
                  <c:v>43888.177083333401</c:v>
                </c:pt>
                <c:pt idx="45925">
                  <c:v>43888.197916666599</c:v>
                </c:pt>
                <c:pt idx="45926">
                  <c:v>43888.21875</c:v>
                </c:pt>
                <c:pt idx="45927">
                  <c:v>43888.239583333401</c:v>
                </c:pt>
                <c:pt idx="45928">
                  <c:v>43888.260416666599</c:v>
                </c:pt>
                <c:pt idx="45929">
                  <c:v>43888.28125</c:v>
                </c:pt>
                <c:pt idx="45930">
                  <c:v>43888.302083333401</c:v>
                </c:pt>
                <c:pt idx="45931">
                  <c:v>43888.322916666599</c:v>
                </c:pt>
                <c:pt idx="45932">
                  <c:v>43888.34375</c:v>
                </c:pt>
                <c:pt idx="45933">
                  <c:v>43888.364583333401</c:v>
                </c:pt>
                <c:pt idx="45934">
                  <c:v>43888.385416666599</c:v>
                </c:pt>
                <c:pt idx="45935">
                  <c:v>43888.40625</c:v>
                </c:pt>
                <c:pt idx="45936">
                  <c:v>43888.427083333401</c:v>
                </c:pt>
                <c:pt idx="45937">
                  <c:v>43888.447916666599</c:v>
                </c:pt>
                <c:pt idx="45938">
                  <c:v>43888.46875</c:v>
                </c:pt>
                <c:pt idx="45939">
                  <c:v>43888.489583333401</c:v>
                </c:pt>
                <c:pt idx="45940">
                  <c:v>43888.510416666599</c:v>
                </c:pt>
                <c:pt idx="45941">
                  <c:v>43888.53125</c:v>
                </c:pt>
                <c:pt idx="45942">
                  <c:v>43888.552083333401</c:v>
                </c:pt>
                <c:pt idx="45943">
                  <c:v>43888.572916666599</c:v>
                </c:pt>
                <c:pt idx="45944">
                  <c:v>43888.59375</c:v>
                </c:pt>
                <c:pt idx="45945">
                  <c:v>43888.614583333401</c:v>
                </c:pt>
                <c:pt idx="45946">
                  <c:v>43888.635416666599</c:v>
                </c:pt>
                <c:pt idx="45947">
                  <c:v>43888.65625</c:v>
                </c:pt>
                <c:pt idx="45948">
                  <c:v>43888.677083333401</c:v>
                </c:pt>
                <c:pt idx="45949">
                  <c:v>43888.697916666599</c:v>
                </c:pt>
                <c:pt idx="45950">
                  <c:v>43888.71875</c:v>
                </c:pt>
                <c:pt idx="45951">
                  <c:v>43888.739583333401</c:v>
                </c:pt>
                <c:pt idx="45952">
                  <c:v>43888.760416666599</c:v>
                </c:pt>
                <c:pt idx="45953">
                  <c:v>43888.78125</c:v>
                </c:pt>
                <c:pt idx="45954">
                  <c:v>43888.802083333401</c:v>
                </c:pt>
                <c:pt idx="45955">
                  <c:v>43888.822916666599</c:v>
                </c:pt>
                <c:pt idx="45956">
                  <c:v>43888.84375</c:v>
                </c:pt>
                <c:pt idx="45957">
                  <c:v>43888.864583333401</c:v>
                </c:pt>
                <c:pt idx="45958">
                  <c:v>43888.885416666599</c:v>
                </c:pt>
                <c:pt idx="45959">
                  <c:v>43888.90625</c:v>
                </c:pt>
                <c:pt idx="45960">
                  <c:v>43888.927083333401</c:v>
                </c:pt>
                <c:pt idx="45961">
                  <c:v>43888.947916666599</c:v>
                </c:pt>
                <c:pt idx="45962">
                  <c:v>43888.96875</c:v>
                </c:pt>
                <c:pt idx="45963">
                  <c:v>43888.989583333401</c:v>
                </c:pt>
                <c:pt idx="45964">
                  <c:v>43889.010416666599</c:v>
                </c:pt>
                <c:pt idx="45965">
                  <c:v>43889.03125</c:v>
                </c:pt>
                <c:pt idx="45966">
                  <c:v>43889.052083333401</c:v>
                </c:pt>
                <c:pt idx="45967">
                  <c:v>43889.072916666599</c:v>
                </c:pt>
                <c:pt idx="45968">
                  <c:v>43889.09375</c:v>
                </c:pt>
                <c:pt idx="45969">
                  <c:v>43889.114583333401</c:v>
                </c:pt>
                <c:pt idx="45970">
                  <c:v>43889.135416666599</c:v>
                </c:pt>
                <c:pt idx="45971">
                  <c:v>43889.15625</c:v>
                </c:pt>
                <c:pt idx="45972">
                  <c:v>43889.177083333401</c:v>
                </c:pt>
                <c:pt idx="45973">
                  <c:v>43889.197916666599</c:v>
                </c:pt>
                <c:pt idx="45974">
                  <c:v>43889.21875</c:v>
                </c:pt>
                <c:pt idx="45975">
                  <c:v>43889.239583333401</c:v>
                </c:pt>
                <c:pt idx="45976">
                  <c:v>43889.260416666599</c:v>
                </c:pt>
                <c:pt idx="45977">
                  <c:v>43889.28125</c:v>
                </c:pt>
                <c:pt idx="45978">
                  <c:v>43889.302083333401</c:v>
                </c:pt>
                <c:pt idx="45979">
                  <c:v>43889.322916666599</c:v>
                </c:pt>
                <c:pt idx="45980">
                  <c:v>43889.34375</c:v>
                </c:pt>
                <c:pt idx="45981">
                  <c:v>43889.364583333401</c:v>
                </c:pt>
                <c:pt idx="45982">
                  <c:v>43889.385416666599</c:v>
                </c:pt>
                <c:pt idx="45983">
                  <c:v>43889.40625</c:v>
                </c:pt>
                <c:pt idx="45984">
                  <c:v>43889.427083333401</c:v>
                </c:pt>
                <c:pt idx="45985">
                  <c:v>43889.447916666599</c:v>
                </c:pt>
                <c:pt idx="45986">
                  <c:v>43889.46875</c:v>
                </c:pt>
                <c:pt idx="45987">
                  <c:v>43889.489583333401</c:v>
                </c:pt>
                <c:pt idx="45988">
                  <c:v>43889.510416666599</c:v>
                </c:pt>
                <c:pt idx="45989">
                  <c:v>43889.53125</c:v>
                </c:pt>
                <c:pt idx="45990">
                  <c:v>43889.552083333401</c:v>
                </c:pt>
                <c:pt idx="45991">
                  <c:v>43889.572916666599</c:v>
                </c:pt>
                <c:pt idx="45992">
                  <c:v>43889.59375</c:v>
                </c:pt>
                <c:pt idx="45993">
                  <c:v>43889.614583333401</c:v>
                </c:pt>
                <c:pt idx="45994">
                  <c:v>43889.635416666599</c:v>
                </c:pt>
                <c:pt idx="45995">
                  <c:v>43889.65625</c:v>
                </c:pt>
                <c:pt idx="45996">
                  <c:v>43889.677083333401</c:v>
                </c:pt>
                <c:pt idx="45997">
                  <c:v>43889.697916666599</c:v>
                </c:pt>
                <c:pt idx="45998">
                  <c:v>43889.71875</c:v>
                </c:pt>
                <c:pt idx="45999">
                  <c:v>43889.739583333401</c:v>
                </c:pt>
                <c:pt idx="46000">
                  <c:v>43889.760416666599</c:v>
                </c:pt>
                <c:pt idx="46001">
                  <c:v>43889.78125</c:v>
                </c:pt>
                <c:pt idx="46002">
                  <c:v>43889.802083333401</c:v>
                </c:pt>
                <c:pt idx="46003">
                  <c:v>43889.822916666599</c:v>
                </c:pt>
                <c:pt idx="46004">
                  <c:v>43889.84375</c:v>
                </c:pt>
                <c:pt idx="46005">
                  <c:v>43889.864583333401</c:v>
                </c:pt>
                <c:pt idx="46006">
                  <c:v>43889.885416666599</c:v>
                </c:pt>
                <c:pt idx="46007">
                  <c:v>43889.90625</c:v>
                </c:pt>
                <c:pt idx="46008">
                  <c:v>43889.927083333401</c:v>
                </c:pt>
                <c:pt idx="46009">
                  <c:v>43889.947916666599</c:v>
                </c:pt>
                <c:pt idx="46010">
                  <c:v>43889.96875</c:v>
                </c:pt>
                <c:pt idx="46011">
                  <c:v>43889.989583333401</c:v>
                </c:pt>
                <c:pt idx="46012">
                  <c:v>43890.010416666599</c:v>
                </c:pt>
                <c:pt idx="46013">
                  <c:v>43890.03125</c:v>
                </c:pt>
                <c:pt idx="46014">
                  <c:v>43890.052083333401</c:v>
                </c:pt>
                <c:pt idx="46015">
                  <c:v>43890.072916666599</c:v>
                </c:pt>
                <c:pt idx="46016">
                  <c:v>43890.09375</c:v>
                </c:pt>
                <c:pt idx="46017">
                  <c:v>43890.114583333401</c:v>
                </c:pt>
                <c:pt idx="46018">
                  <c:v>43890.135416666599</c:v>
                </c:pt>
                <c:pt idx="46019">
                  <c:v>43890.15625</c:v>
                </c:pt>
                <c:pt idx="46020">
                  <c:v>43890.177083333401</c:v>
                </c:pt>
                <c:pt idx="46021">
                  <c:v>43890.197916666599</c:v>
                </c:pt>
                <c:pt idx="46022">
                  <c:v>43890.21875</c:v>
                </c:pt>
                <c:pt idx="46023">
                  <c:v>43890.239583333401</c:v>
                </c:pt>
                <c:pt idx="46024">
                  <c:v>43890.260416666599</c:v>
                </c:pt>
                <c:pt idx="46025">
                  <c:v>43890.28125</c:v>
                </c:pt>
                <c:pt idx="46026">
                  <c:v>43890.302083333401</c:v>
                </c:pt>
                <c:pt idx="46027">
                  <c:v>43890.322916666599</c:v>
                </c:pt>
                <c:pt idx="46028">
                  <c:v>43890.34375</c:v>
                </c:pt>
                <c:pt idx="46029">
                  <c:v>43890.364583333401</c:v>
                </c:pt>
                <c:pt idx="46030">
                  <c:v>43890.385416666599</c:v>
                </c:pt>
                <c:pt idx="46031">
                  <c:v>43890.40625</c:v>
                </c:pt>
                <c:pt idx="46032">
                  <c:v>43890.427083333401</c:v>
                </c:pt>
                <c:pt idx="46033">
                  <c:v>43890.447916666599</c:v>
                </c:pt>
                <c:pt idx="46034">
                  <c:v>43890.46875</c:v>
                </c:pt>
                <c:pt idx="46035">
                  <c:v>43890.489583333401</c:v>
                </c:pt>
                <c:pt idx="46036">
                  <c:v>43890.510416666599</c:v>
                </c:pt>
                <c:pt idx="46037">
                  <c:v>43890.53125</c:v>
                </c:pt>
                <c:pt idx="46038">
                  <c:v>43890.552083333401</c:v>
                </c:pt>
                <c:pt idx="46039">
                  <c:v>43890.572916666599</c:v>
                </c:pt>
                <c:pt idx="46040">
                  <c:v>43890.59375</c:v>
                </c:pt>
                <c:pt idx="46041">
                  <c:v>43890.614583333401</c:v>
                </c:pt>
                <c:pt idx="46042">
                  <c:v>43890.635416666599</c:v>
                </c:pt>
                <c:pt idx="46043">
                  <c:v>43890.65625</c:v>
                </c:pt>
                <c:pt idx="46044">
                  <c:v>43890.677083333401</c:v>
                </c:pt>
                <c:pt idx="46045">
                  <c:v>43890.697916666599</c:v>
                </c:pt>
                <c:pt idx="46046">
                  <c:v>43890.71875</c:v>
                </c:pt>
                <c:pt idx="46047">
                  <c:v>43890.739583333401</c:v>
                </c:pt>
                <c:pt idx="46048">
                  <c:v>43890.760416666599</c:v>
                </c:pt>
                <c:pt idx="46049">
                  <c:v>43890.78125</c:v>
                </c:pt>
                <c:pt idx="46050">
                  <c:v>43890.802083333401</c:v>
                </c:pt>
                <c:pt idx="46051">
                  <c:v>43890.822916666599</c:v>
                </c:pt>
                <c:pt idx="46052">
                  <c:v>43890.84375</c:v>
                </c:pt>
                <c:pt idx="46053">
                  <c:v>43890.864583333401</c:v>
                </c:pt>
                <c:pt idx="46054">
                  <c:v>43890.885416666599</c:v>
                </c:pt>
                <c:pt idx="46055">
                  <c:v>43890.90625</c:v>
                </c:pt>
                <c:pt idx="46056">
                  <c:v>43890.927083333401</c:v>
                </c:pt>
                <c:pt idx="46057">
                  <c:v>43890.947916666599</c:v>
                </c:pt>
                <c:pt idx="46058">
                  <c:v>43890.96875</c:v>
                </c:pt>
                <c:pt idx="46059">
                  <c:v>43890.989583333401</c:v>
                </c:pt>
                <c:pt idx="46060" formatCode="m/d/yyyy\ h:mm">
                  <c:v>43891.010416666664</c:v>
                </c:pt>
                <c:pt idx="46061" formatCode="m/d/yyyy\ h:mm">
                  <c:v>43891.03125</c:v>
                </c:pt>
                <c:pt idx="46062" formatCode="m/d/yyyy\ h:mm">
                  <c:v>43891.052083333336</c:v>
                </c:pt>
                <c:pt idx="46063" formatCode="m/d/yyyy\ h:mm">
                  <c:v>43891.072916666664</c:v>
                </c:pt>
                <c:pt idx="46064" formatCode="m/d/yyyy\ h:mm">
                  <c:v>43891.09375</c:v>
                </c:pt>
                <c:pt idx="46065" formatCode="m/d/yyyy\ h:mm">
                  <c:v>43891.114583333336</c:v>
                </c:pt>
                <c:pt idx="46066" formatCode="m/d/yyyy\ h:mm">
                  <c:v>43891.135416666664</c:v>
                </c:pt>
                <c:pt idx="46067" formatCode="m/d/yyyy\ h:mm">
                  <c:v>43891.15625</c:v>
                </c:pt>
                <c:pt idx="46068" formatCode="m/d/yyyy\ h:mm">
                  <c:v>43891.177083333336</c:v>
                </c:pt>
                <c:pt idx="46069" formatCode="m/d/yyyy\ h:mm">
                  <c:v>43891.197916666664</c:v>
                </c:pt>
                <c:pt idx="46070" formatCode="m/d/yyyy\ h:mm">
                  <c:v>43891.21875</c:v>
                </c:pt>
                <c:pt idx="46071" formatCode="m/d/yyyy\ h:mm">
                  <c:v>43891.239583333336</c:v>
                </c:pt>
                <c:pt idx="46072" formatCode="m/d/yyyy\ h:mm">
                  <c:v>43891.260416666664</c:v>
                </c:pt>
                <c:pt idx="46073" formatCode="m/d/yyyy\ h:mm">
                  <c:v>43891.28125</c:v>
                </c:pt>
                <c:pt idx="46074" formatCode="m/d/yyyy\ h:mm">
                  <c:v>43891.302083333336</c:v>
                </c:pt>
                <c:pt idx="46075" formatCode="m/d/yyyy\ h:mm">
                  <c:v>43891.322916666664</c:v>
                </c:pt>
                <c:pt idx="46076" formatCode="m/d/yyyy\ h:mm">
                  <c:v>43891.34375</c:v>
                </c:pt>
                <c:pt idx="46077" formatCode="m/d/yyyy\ h:mm">
                  <c:v>43891.364583333336</c:v>
                </c:pt>
                <c:pt idx="46078" formatCode="m/d/yyyy\ h:mm">
                  <c:v>43891.385416666664</c:v>
                </c:pt>
                <c:pt idx="46079" formatCode="m/d/yyyy\ h:mm">
                  <c:v>43891.40625</c:v>
                </c:pt>
                <c:pt idx="46080" formatCode="m/d/yyyy\ h:mm">
                  <c:v>43891.427083333336</c:v>
                </c:pt>
                <c:pt idx="46081" formatCode="m/d/yyyy\ h:mm">
                  <c:v>43891.447916666664</c:v>
                </c:pt>
                <c:pt idx="46082" formatCode="m/d/yyyy\ h:mm">
                  <c:v>43891.46875</c:v>
                </c:pt>
                <c:pt idx="46083" formatCode="m/d/yyyy\ h:mm">
                  <c:v>43891.489583333336</c:v>
                </c:pt>
                <c:pt idx="46084" formatCode="m/d/yyyy\ h:mm">
                  <c:v>43891.510416666664</c:v>
                </c:pt>
                <c:pt idx="46085" formatCode="m/d/yyyy\ h:mm">
                  <c:v>43891.53125</c:v>
                </c:pt>
                <c:pt idx="46086" formatCode="m/d/yyyy\ h:mm">
                  <c:v>43891.552083333336</c:v>
                </c:pt>
                <c:pt idx="46087" formatCode="m/d/yyyy\ h:mm">
                  <c:v>43891.572916666664</c:v>
                </c:pt>
                <c:pt idx="46088" formatCode="m/d/yyyy\ h:mm">
                  <c:v>43891.59375</c:v>
                </c:pt>
                <c:pt idx="46089" formatCode="m/d/yyyy\ h:mm">
                  <c:v>43891.614583333336</c:v>
                </c:pt>
                <c:pt idx="46090" formatCode="m/d/yyyy\ h:mm">
                  <c:v>43891.635416666664</c:v>
                </c:pt>
                <c:pt idx="46091" formatCode="m/d/yyyy\ h:mm">
                  <c:v>43891.65625</c:v>
                </c:pt>
                <c:pt idx="46092" formatCode="m/d/yyyy\ h:mm">
                  <c:v>43891.677083333336</c:v>
                </c:pt>
                <c:pt idx="46093" formatCode="m/d/yyyy\ h:mm">
                  <c:v>43891.697916666664</c:v>
                </c:pt>
                <c:pt idx="46094" formatCode="m/d/yyyy\ h:mm">
                  <c:v>43891.71875</c:v>
                </c:pt>
                <c:pt idx="46095" formatCode="m/d/yyyy\ h:mm">
                  <c:v>43891.739583333336</c:v>
                </c:pt>
                <c:pt idx="46096" formatCode="m/d/yyyy\ h:mm">
                  <c:v>43891.760416666664</c:v>
                </c:pt>
                <c:pt idx="46097" formatCode="m/d/yyyy\ h:mm">
                  <c:v>43891.78125</c:v>
                </c:pt>
                <c:pt idx="46098" formatCode="m/d/yyyy\ h:mm">
                  <c:v>43891.802083333336</c:v>
                </c:pt>
                <c:pt idx="46099" formatCode="m/d/yyyy\ h:mm">
                  <c:v>43891.822916666664</c:v>
                </c:pt>
                <c:pt idx="46100" formatCode="m/d/yyyy\ h:mm">
                  <c:v>43891.84375</c:v>
                </c:pt>
                <c:pt idx="46101" formatCode="m/d/yyyy\ h:mm">
                  <c:v>43891.864583333336</c:v>
                </c:pt>
                <c:pt idx="46102" formatCode="m/d/yyyy\ h:mm">
                  <c:v>43891.885416666664</c:v>
                </c:pt>
                <c:pt idx="46103" formatCode="m/d/yyyy\ h:mm">
                  <c:v>43891.90625</c:v>
                </c:pt>
                <c:pt idx="46104" formatCode="m/d/yyyy\ h:mm">
                  <c:v>43891.927083333336</c:v>
                </c:pt>
                <c:pt idx="46105" formatCode="m/d/yyyy\ h:mm">
                  <c:v>43891.947916666664</c:v>
                </c:pt>
                <c:pt idx="46106" formatCode="m/d/yyyy\ h:mm">
                  <c:v>43891.96875</c:v>
                </c:pt>
                <c:pt idx="46107" formatCode="m/d/yyyy\ h:mm">
                  <c:v>43891.989583333336</c:v>
                </c:pt>
                <c:pt idx="46108" formatCode="m/d/yyyy\ h:mm">
                  <c:v>43892.010416666664</c:v>
                </c:pt>
                <c:pt idx="46109" formatCode="m/d/yyyy\ h:mm">
                  <c:v>43892.03125</c:v>
                </c:pt>
                <c:pt idx="46110" formatCode="m/d/yyyy\ h:mm">
                  <c:v>43892.052083333336</c:v>
                </c:pt>
                <c:pt idx="46111" formatCode="m/d/yyyy\ h:mm">
                  <c:v>43892.072916666664</c:v>
                </c:pt>
                <c:pt idx="46112" formatCode="m/d/yyyy\ h:mm">
                  <c:v>43892.09375</c:v>
                </c:pt>
                <c:pt idx="46113" formatCode="m/d/yyyy\ h:mm">
                  <c:v>43892.114583333336</c:v>
                </c:pt>
                <c:pt idx="46114" formatCode="m/d/yyyy\ h:mm">
                  <c:v>43892.135416666664</c:v>
                </c:pt>
                <c:pt idx="46115" formatCode="m/d/yyyy\ h:mm">
                  <c:v>43892.15625</c:v>
                </c:pt>
                <c:pt idx="46116" formatCode="m/d/yyyy\ h:mm">
                  <c:v>43892.177083333336</c:v>
                </c:pt>
                <c:pt idx="46117" formatCode="m/d/yyyy\ h:mm">
                  <c:v>43892.197916666664</c:v>
                </c:pt>
                <c:pt idx="46118" formatCode="m/d/yyyy\ h:mm">
                  <c:v>43892.21875</c:v>
                </c:pt>
                <c:pt idx="46119" formatCode="m/d/yyyy\ h:mm">
                  <c:v>43892.239583333336</c:v>
                </c:pt>
                <c:pt idx="46120" formatCode="m/d/yyyy\ h:mm">
                  <c:v>43892.260416666664</c:v>
                </c:pt>
                <c:pt idx="46121" formatCode="m/d/yyyy\ h:mm">
                  <c:v>43892.28125</c:v>
                </c:pt>
                <c:pt idx="46122" formatCode="m/d/yyyy\ h:mm">
                  <c:v>43892.302083333336</c:v>
                </c:pt>
                <c:pt idx="46123" formatCode="m/d/yyyy\ h:mm">
                  <c:v>43892.322916666664</c:v>
                </c:pt>
                <c:pt idx="46124" formatCode="m/d/yyyy\ h:mm">
                  <c:v>43892.34375</c:v>
                </c:pt>
                <c:pt idx="46125" formatCode="m/d/yyyy\ h:mm">
                  <c:v>43892.364583333336</c:v>
                </c:pt>
                <c:pt idx="46126" formatCode="m/d/yyyy\ h:mm">
                  <c:v>43892.385416666664</c:v>
                </c:pt>
                <c:pt idx="46127" formatCode="m/d/yyyy\ h:mm">
                  <c:v>43892.40625</c:v>
                </c:pt>
                <c:pt idx="46128" formatCode="m/d/yyyy\ h:mm">
                  <c:v>43892.427083333336</c:v>
                </c:pt>
                <c:pt idx="46129" formatCode="m/d/yyyy\ h:mm">
                  <c:v>43892.447916666664</c:v>
                </c:pt>
                <c:pt idx="46130" formatCode="m/d/yyyy\ h:mm">
                  <c:v>43892.46875</c:v>
                </c:pt>
                <c:pt idx="46131" formatCode="m/d/yyyy\ h:mm">
                  <c:v>43892.489583333336</c:v>
                </c:pt>
                <c:pt idx="46132" formatCode="m/d/yyyy\ h:mm">
                  <c:v>43892.510416666664</c:v>
                </c:pt>
                <c:pt idx="46133" formatCode="m/d/yyyy\ h:mm">
                  <c:v>43892.53125</c:v>
                </c:pt>
                <c:pt idx="46134" formatCode="m/d/yyyy\ h:mm">
                  <c:v>43892.552083333336</c:v>
                </c:pt>
                <c:pt idx="46135" formatCode="m/d/yyyy\ h:mm">
                  <c:v>43892.572916666664</c:v>
                </c:pt>
                <c:pt idx="46136" formatCode="m/d/yyyy\ h:mm">
                  <c:v>43892.59375</c:v>
                </c:pt>
                <c:pt idx="46137" formatCode="m/d/yyyy\ h:mm">
                  <c:v>43892.614583333336</c:v>
                </c:pt>
                <c:pt idx="46138" formatCode="m/d/yyyy\ h:mm">
                  <c:v>43892.635416666664</c:v>
                </c:pt>
                <c:pt idx="46139" formatCode="m/d/yyyy\ h:mm">
                  <c:v>43892.65625</c:v>
                </c:pt>
                <c:pt idx="46140" formatCode="m/d/yyyy\ h:mm">
                  <c:v>43892.677083333336</c:v>
                </c:pt>
                <c:pt idx="46141" formatCode="m/d/yyyy\ h:mm">
                  <c:v>43892.697916666664</c:v>
                </c:pt>
                <c:pt idx="46142" formatCode="m/d/yyyy\ h:mm">
                  <c:v>43892.71875</c:v>
                </c:pt>
                <c:pt idx="46143" formatCode="m/d/yyyy\ h:mm">
                  <c:v>43892.739583333336</c:v>
                </c:pt>
                <c:pt idx="46144" formatCode="m/d/yyyy\ h:mm">
                  <c:v>43892.760416666664</c:v>
                </c:pt>
                <c:pt idx="46145" formatCode="m/d/yyyy\ h:mm">
                  <c:v>43892.78125</c:v>
                </c:pt>
                <c:pt idx="46146" formatCode="m/d/yyyy\ h:mm">
                  <c:v>43892.802083333336</c:v>
                </c:pt>
                <c:pt idx="46147" formatCode="m/d/yyyy\ h:mm">
                  <c:v>43892.822916666664</c:v>
                </c:pt>
                <c:pt idx="46148" formatCode="m/d/yyyy\ h:mm">
                  <c:v>43892.84375</c:v>
                </c:pt>
                <c:pt idx="46149" formatCode="m/d/yyyy\ h:mm">
                  <c:v>43892.864583333336</c:v>
                </c:pt>
                <c:pt idx="46150" formatCode="m/d/yyyy\ h:mm">
                  <c:v>43892.885416666664</c:v>
                </c:pt>
                <c:pt idx="46151" formatCode="m/d/yyyy\ h:mm">
                  <c:v>43892.90625</c:v>
                </c:pt>
                <c:pt idx="46152" formatCode="m/d/yyyy\ h:mm">
                  <c:v>43892.927083333336</c:v>
                </c:pt>
                <c:pt idx="46153" formatCode="m/d/yyyy\ h:mm">
                  <c:v>43892.947916666664</c:v>
                </c:pt>
                <c:pt idx="46154" formatCode="m/d/yyyy\ h:mm">
                  <c:v>43892.96875</c:v>
                </c:pt>
                <c:pt idx="46155" formatCode="m/d/yyyy\ h:mm">
                  <c:v>43892.989583333336</c:v>
                </c:pt>
                <c:pt idx="46156" formatCode="m/d/yyyy\ h:mm">
                  <c:v>43893.010416666664</c:v>
                </c:pt>
                <c:pt idx="46157" formatCode="m/d/yyyy\ h:mm">
                  <c:v>43893.03125</c:v>
                </c:pt>
                <c:pt idx="46158" formatCode="m/d/yyyy\ h:mm">
                  <c:v>43893.052083333336</c:v>
                </c:pt>
                <c:pt idx="46159" formatCode="m/d/yyyy\ h:mm">
                  <c:v>43893.072916666664</c:v>
                </c:pt>
                <c:pt idx="46160" formatCode="m/d/yyyy\ h:mm">
                  <c:v>43893.09375</c:v>
                </c:pt>
                <c:pt idx="46161" formatCode="m/d/yyyy\ h:mm">
                  <c:v>43893.114583333336</c:v>
                </c:pt>
                <c:pt idx="46162" formatCode="m/d/yyyy\ h:mm">
                  <c:v>43893.135416666664</c:v>
                </c:pt>
                <c:pt idx="46163" formatCode="m/d/yyyy\ h:mm">
                  <c:v>43893.15625</c:v>
                </c:pt>
                <c:pt idx="46164" formatCode="m/d/yyyy\ h:mm">
                  <c:v>43893.177083333336</c:v>
                </c:pt>
                <c:pt idx="46165" formatCode="m/d/yyyy\ h:mm">
                  <c:v>43893.197916666664</c:v>
                </c:pt>
                <c:pt idx="46166" formatCode="m/d/yyyy\ h:mm">
                  <c:v>43893.21875</c:v>
                </c:pt>
                <c:pt idx="46167" formatCode="m/d/yyyy\ h:mm">
                  <c:v>43893.239583333336</c:v>
                </c:pt>
                <c:pt idx="46168" formatCode="m/d/yyyy\ h:mm">
                  <c:v>43893.260416666664</c:v>
                </c:pt>
                <c:pt idx="46169" formatCode="m/d/yyyy\ h:mm">
                  <c:v>43893.28125</c:v>
                </c:pt>
                <c:pt idx="46170" formatCode="m/d/yyyy\ h:mm">
                  <c:v>43893.302083333336</c:v>
                </c:pt>
                <c:pt idx="46171" formatCode="m/d/yyyy\ h:mm">
                  <c:v>43893.322916666664</c:v>
                </c:pt>
                <c:pt idx="46172" formatCode="m/d/yyyy\ h:mm">
                  <c:v>43893.34375</c:v>
                </c:pt>
                <c:pt idx="46173" formatCode="m/d/yyyy\ h:mm">
                  <c:v>43893.364583333336</c:v>
                </c:pt>
                <c:pt idx="46174" formatCode="m/d/yyyy\ h:mm">
                  <c:v>43893.385416666664</c:v>
                </c:pt>
                <c:pt idx="46175" formatCode="m/d/yyyy\ h:mm">
                  <c:v>43893.40625</c:v>
                </c:pt>
                <c:pt idx="46176" formatCode="m/d/yyyy\ h:mm">
                  <c:v>43893.427083333336</c:v>
                </c:pt>
                <c:pt idx="46177" formatCode="m/d/yyyy\ h:mm">
                  <c:v>43893.447916666664</c:v>
                </c:pt>
                <c:pt idx="46178" formatCode="m/d/yyyy\ h:mm">
                  <c:v>43893.46875</c:v>
                </c:pt>
                <c:pt idx="46179" formatCode="m/d/yyyy\ h:mm">
                  <c:v>43893.489583333336</c:v>
                </c:pt>
                <c:pt idx="46180" formatCode="m/d/yyyy\ h:mm">
                  <c:v>43893.510416666664</c:v>
                </c:pt>
                <c:pt idx="46181" formatCode="m/d/yyyy\ h:mm">
                  <c:v>43893.53125</c:v>
                </c:pt>
                <c:pt idx="46182" formatCode="m/d/yyyy\ h:mm">
                  <c:v>43893.552083333336</c:v>
                </c:pt>
                <c:pt idx="46183" formatCode="m/d/yyyy\ h:mm">
                  <c:v>43893.572916666664</c:v>
                </c:pt>
                <c:pt idx="46184" formatCode="m/d/yyyy\ h:mm">
                  <c:v>43893.59375</c:v>
                </c:pt>
                <c:pt idx="46185" formatCode="m/d/yyyy\ h:mm">
                  <c:v>43893.614583333336</c:v>
                </c:pt>
                <c:pt idx="46186" formatCode="m/d/yyyy\ h:mm">
                  <c:v>43893.635416666664</c:v>
                </c:pt>
                <c:pt idx="46187" formatCode="m/d/yyyy\ h:mm">
                  <c:v>43893.65625</c:v>
                </c:pt>
                <c:pt idx="46188" formatCode="m/d/yyyy\ h:mm">
                  <c:v>43893.677083333336</c:v>
                </c:pt>
                <c:pt idx="46189" formatCode="m/d/yyyy\ h:mm">
                  <c:v>43893.697916666664</c:v>
                </c:pt>
                <c:pt idx="46190" formatCode="m/d/yyyy\ h:mm">
                  <c:v>43893.71875</c:v>
                </c:pt>
                <c:pt idx="46191" formatCode="m/d/yyyy\ h:mm">
                  <c:v>43893.739583333336</c:v>
                </c:pt>
                <c:pt idx="46192" formatCode="m/d/yyyy\ h:mm">
                  <c:v>43893.760416666664</c:v>
                </c:pt>
                <c:pt idx="46193" formatCode="m/d/yyyy\ h:mm">
                  <c:v>43893.78125</c:v>
                </c:pt>
                <c:pt idx="46194" formatCode="m/d/yyyy\ h:mm">
                  <c:v>43893.802083333336</c:v>
                </c:pt>
                <c:pt idx="46195" formatCode="m/d/yyyy\ h:mm">
                  <c:v>43893.822916666664</c:v>
                </c:pt>
                <c:pt idx="46196" formatCode="m/d/yyyy\ h:mm">
                  <c:v>43893.84375</c:v>
                </c:pt>
                <c:pt idx="46197" formatCode="m/d/yyyy\ h:mm">
                  <c:v>43893.864583333336</c:v>
                </c:pt>
                <c:pt idx="46198" formatCode="m/d/yyyy\ h:mm">
                  <c:v>43893.885416666664</c:v>
                </c:pt>
                <c:pt idx="46199" formatCode="m/d/yyyy\ h:mm">
                  <c:v>43893.90625</c:v>
                </c:pt>
                <c:pt idx="46200" formatCode="m/d/yyyy\ h:mm">
                  <c:v>43893.927083333336</c:v>
                </c:pt>
                <c:pt idx="46201" formatCode="m/d/yyyy\ h:mm">
                  <c:v>43893.947916666664</c:v>
                </c:pt>
                <c:pt idx="46202" formatCode="m/d/yyyy\ h:mm">
                  <c:v>43893.96875</c:v>
                </c:pt>
                <c:pt idx="46203" formatCode="m/d/yyyy\ h:mm">
                  <c:v>43893.989583333336</c:v>
                </c:pt>
                <c:pt idx="46204" formatCode="m/d/yyyy\ h:mm">
                  <c:v>43894.010416666664</c:v>
                </c:pt>
                <c:pt idx="46205" formatCode="m/d/yyyy\ h:mm">
                  <c:v>43894.03125</c:v>
                </c:pt>
                <c:pt idx="46206" formatCode="m/d/yyyy\ h:mm">
                  <c:v>43894.052083333336</c:v>
                </c:pt>
                <c:pt idx="46207" formatCode="m/d/yyyy\ h:mm">
                  <c:v>43894.072916666664</c:v>
                </c:pt>
                <c:pt idx="46208" formatCode="m/d/yyyy\ h:mm">
                  <c:v>43894.09375</c:v>
                </c:pt>
                <c:pt idx="46209" formatCode="m/d/yyyy\ h:mm">
                  <c:v>43894.114583333336</c:v>
                </c:pt>
                <c:pt idx="46210" formatCode="m/d/yyyy\ h:mm">
                  <c:v>43894.135416666664</c:v>
                </c:pt>
                <c:pt idx="46211" formatCode="m/d/yyyy\ h:mm">
                  <c:v>43894.15625</c:v>
                </c:pt>
                <c:pt idx="46212" formatCode="m/d/yyyy\ h:mm">
                  <c:v>43894.177083333336</c:v>
                </c:pt>
                <c:pt idx="46213" formatCode="m/d/yyyy\ h:mm">
                  <c:v>43894.197916666664</c:v>
                </c:pt>
                <c:pt idx="46214" formatCode="m/d/yyyy\ h:mm">
                  <c:v>43894.21875</c:v>
                </c:pt>
                <c:pt idx="46215" formatCode="m/d/yyyy\ h:mm">
                  <c:v>43894.239583333336</c:v>
                </c:pt>
                <c:pt idx="46216" formatCode="m/d/yyyy\ h:mm">
                  <c:v>43894.260416666664</c:v>
                </c:pt>
                <c:pt idx="46217" formatCode="m/d/yyyy\ h:mm">
                  <c:v>43894.28125</c:v>
                </c:pt>
                <c:pt idx="46218" formatCode="m/d/yyyy\ h:mm">
                  <c:v>43894.302083333336</c:v>
                </c:pt>
                <c:pt idx="46219" formatCode="m/d/yyyy\ h:mm">
                  <c:v>43894.322916666664</c:v>
                </c:pt>
                <c:pt idx="46220" formatCode="m/d/yyyy\ h:mm">
                  <c:v>43894.34375</c:v>
                </c:pt>
                <c:pt idx="46221" formatCode="m/d/yyyy\ h:mm">
                  <c:v>43894.364583333336</c:v>
                </c:pt>
                <c:pt idx="46222" formatCode="m/d/yyyy\ h:mm">
                  <c:v>43894.385416666664</c:v>
                </c:pt>
                <c:pt idx="46223" formatCode="m/d/yyyy\ h:mm">
                  <c:v>43894.40625</c:v>
                </c:pt>
                <c:pt idx="46224" formatCode="m/d/yyyy\ h:mm">
                  <c:v>43894.427083333336</c:v>
                </c:pt>
                <c:pt idx="46225" formatCode="m/d/yyyy\ h:mm">
                  <c:v>43894.447916666664</c:v>
                </c:pt>
                <c:pt idx="46226" formatCode="m/d/yyyy\ h:mm">
                  <c:v>43894.46875</c:v>
                </c:pt>
                <c:pt idx="46227" formatCode="m/d/yyyy\ h:mm">
                  <c:v>43894.489583333336</c:v>
                </c:pt>
                <c:pt idx="46228" formatCode="m/d/yyyy\ h:mm">
                  <c:v>43894.510416666664</c:v>
                </c:pt>
                <c:pt idx="46229" formatCode="m/d/yyyy\ h:mm">
                  <c:v>43894.53125</c:v>
                </c:pt>
                <c:pt idx="46230" formatCode="m/d/yyyy\ h:mm">
                  <c:v>43894.552083333336</c:v>
                </c:pt>
                <c:pt idx="46231" formatCode="m/d/yyyy\ h:mm">
                  <c:v>43894.572916666664</c:v>
                </c:pt>
                <c:pt idx="46232" formatCode="m/d/yyyy\ h:mm">
                  <c:v>43894.59375</c:v>
                </c:pt>
                <c:pt idx="46233" formatCode="m/d/yyyy\ h:mm">
                  <c:v>43894.614583333336</c:v>
                </c:pt>
                <c:pt idx="46234" formatCode="m/d/yyyy\ h:mm">
                  <c:v>43894.635416666664</c:v>
                </c:pt>
                <c:pt idx="46235" formatCode="m/d/yyyy\ h:mm">
                  <c:v>43894.65625</c:v>
                </c:pt>
                <c:pt idx="46236" formatCode="m/d/yyyy\ h:mm">
                  <c:v>43894.677083333336</c:v>
                </c:pt>
                <c:pt idx="46237" formatCode="m/d/yyyy\ h:mm">
                  <c:v>43894.697916666664</c:v>
                </c:pt>
                <c:pt idx="46238" formatCode="m/d/yyyy\ h:mm">
                  <c:v>43894.71875</c:v>
                </c:pt>
                <c:pt idx="46239" formatCode="m/d/yyyy\ h:mm">
                  <c:v>43894.739583333336</c:v>
                </c:pt>
                <c:pt idx="46240" formatCode="m/d/yyyy\ h:mm">
                  <c:v>43894.760416666664</c:v>
                </c:pt>
                <c:pt idx="46241" formatCode="m/d/yyyy\ h:mm">
                  <c:v>43894.78125</c:v>
                </c:pt>
                <c:pt idx="46242" formatCode="m/d/yyyy\ h:mm">
                  <c:v>43894.802083333336</c:v>
                </c:pt>
                <c:pt idx="46243" formatCode="m/d/yyyy\ h:mm">
                  <c:v>43894.822916666664</c:v>
                </c:pt>
                <c:pt idx="46244" formatCode="m/d/yyyy\ h:mm">
                  <c:v>43894.84375</c:v>
                </c:pt>
                <c:pt idx="46245" formatCode="m/d/yyyy\ h:mm">
                  <c:v>43894.864583333336</c:v>
                </c:pt>
                <c:pt idx="46246" formatCode="m/d/yyyy\ h:mm">
                  <c:v>43894.885416666664</c:v>
                </c:pt>
                <c:pt idx="46247" formatCode="m/d/yyyy\ h:mm">
                  <c:v>43894.90625</c:v>
                </c:pt>
                <c:pt idx="46248" formatCode="m/d/yyyy\ h:mm">
                  <c:v>43894.927083333336</c:v>
                </c:pt>
                <c:pt idx="46249" formatCode="m/d/yyyy\ h:mm">
                  <c:v>43894.947916666664</c:v>
                </c:pt>
                <c:pt idx="46250" formatCode="m/d/yyyy\ h:mm">
                  <c:v>43894.96875</c:v>
                </c:pt>
                <c:pt idx="46251" formatCode="m/d/yyyy\ h:mm">
                  <c:v>43894.989583333336</c:v>
                </c:pt>
                <c:pt idx="46252" formatCode="m/d/yyyy\ h:mm">
                  <c:v>43895.010416666664</c:v>
                </c:pt>
                <c:pt idx="46253" formatCode="m/d/yyyy\ h:mm">
                  <c:v>43895.03125</c:v>
                </c:pt>
                <c:pt idx="46254" formatCode="m/d/yyyy\ h:mm">
                  <c:v>43895.052083333336</c:v>
                </c:pt>
                <c:pt idx="46255" formatCode="m/d/yyyy\ h:mm">
                  <c:v>43895.072916666664</c:v>
                </c:pt>
                <c:pt idx="46256" formatCode="m/d/yyyy\ h:mm">
                  <c:v>43895.09375</c:v>
                </c:pt>
                <c:pt idx="46257" formatCode="m/d/yyyy\ h:mm">
                  <c:v>43895.114583333336</c:v>
                </c:pt>
                <c:pt idx="46258" formatCode="m/d/yyyy\ h:mm">
                  <c:v>43895.135416666664</c:v>
                </c:pt>
                <c:pt idx="46259" formatCode="m/d/yyyy\ h:mm">
                  <c:v>43895.15625</c:v>
                </c:pt>
                <c:pt idx="46260" formatCode="m/d/yyyy\ h:mm">
                  <c:v>43895.177083333336</c:v>
                </c:pt>
                <c:pt idx="46261" formatCode="m/d/yyyy\ h:mm">
                  <c:v>43895.197916666664</c:v>
                </c:pt>
                <c:pt idx="46262" formatCode="m/d/yyyy\ h:mm">
                  <c:v>43895.21875</c:v>
                </c:pt>
                <c:pt idx="46263" formatCode="m/d/yyyy\ h:mm">
                  <c:v>43895.239583333336</c:v>
                </c:pt>
                <c:pt idx="46264" formatCode="m/d/yyyy\ h:mm">
                  <c:v>43895.260416666664</c:v>
                </c:pt>
                <c:pt idx="46265" formatCode="m/d/yyyy\ h:mm">
                  <c:v>43895.28125</c:v>
                </c:pt>
                <c:pt idx="46266" formatCode="m/d/yyyy\ h:mm">
                  <c:v>43895.302083333336</c:v>
                </c:pt>
                <c:pt idx="46267" formatCode="m/d/yyyy\ h:mm">
                  <c:v>43895.322916666664</c:v>
                </c:pt>
                <c:pt idx="46268" formatCode="m/d/yyyy\ h:mm">
                  <c:v>43895.34375</c:v>
                </c:pt>
                <c:pt idx="46269" formatCode="m/d/yyyy\ h:mm">
                  <c:v>43895.364583333336</c:v>
                </c:pt>
                <c:pt idx="46270" formatCode="m/d/yyyy\ h:mm">
                  <c:v>43895.385416666664</c:v>
                </c:pt>
                <c:pt idx="46271" formatCode="m/d/yyyy\ h:mm">
                  <c:v>43895.40625</c:v>
                </c:pt>
                <c:pt idx="46272" formatCode="m/d/yyyy\ h:mm">
                  <c:v>43895.427083333336</c:v>
                </c:pt>
                <c:pt idx="46273" formatCode="m/d/yyyy\ h:mm">
                  <c:v>43895.447916666664</c:v>
                </c:pt>
                <c:pt idx="46274" formatCode="m/d/yyyy\ h:mm">
                  <c:v>43895.46875</c:v>
                </c:pt>
                <c:pt idx="46275" formatCode="m/d/yyyy\ h:mm">
                  <c:v>43895.489583333336</c:v>
                </c:pt>
                <c:pt idx="46276" formatCode="m/d/yyyy\ h:mm">
                  <c:v>43895.510416666664</c:v>
                </c:pt>
                <c:pt idx="46277" formatCode="m/d/yyyy\ h:mm">
                  <c:v>43895.53125</c:v>
                </c:pt>
                <c:pt idx="46278" formatCode="m/d/yyyy\ h:mm">
                  <c:v>43895.552083333336</c:v>
                </c:pt>
                <c:pt idx="46279" formatCode="m/d/yyyy\ h:mm">
                  <c:v>43895.572916666664</c:v>
                </c:pt>
                <c:pt idx="46280" formatCode="m/d/yyyy\ h:mm">
                  <c:v>43895.59375</c:v>
                </c:pt>
                <c:pt idx="46281" formatCode="m/d/yyyy\ h:mm">
                  <c:v>43895.614583333336</c:v>
                </c:pt>
                <c:pt idx="46282" formatCode="m/d/yyyy\ h:mm">
                  <c:v>43895.635416666664</c:v>
                </c:pt>
                <c:pt idx="46283" formatCode="m/d/yyyy\ h:mm">
                  <c:v>43895.65625</c:v>
                </c:pt>
                <c:pt idx="46284" formatCode="m/d/yyyy\ h:mm">
                  <c:v>43895.677083333336</c:v>
                </c:pt>
                <c:pt idx="46285" formatCode="m/d/yyyy\ h:mm">
                  <c:v>43895.697916666664</c:v>
                </c:pt>
                <c:pt idx="46286" formatCode="m/d/yyyy\ h:mm">
                  <c:v>43895.71875</c:v>
                </c:pt>
                <c:pt idx="46287" formatCode="m/d/yyyy\ h:mm">
                  <c:v>43895.739583333336</c:v>
                </c:pt>
                <c:pt idx="46288" formatCode="m/d/yyyy\ h:mm">
                  <c:v>43895.760416666664</c:v>
                </c:pt>
                <c:pt idx="46289" formatCode="m/d/yyyy\ h:mm">
                  <c:v>43895.78125</c:v>
                </c:pt>
                <c:pt idx="46290" formatCode="m/d/yyyy\ h:mm">
                  <c:v>43895.802083333336</c:v>
                </c:pt>
                <c:pt idx="46291" formatCode="m/d/yyyy\ h:mm">
                  <c:v>43895.822916666664</c:v>
                </c:pt>
                <c:pt idx="46292" formatCode="m/d/yyyy\ h:mm">
                  <c:v>43895.84375</c:v>
                </c:pt>
                <c:pt idx="46293" formatCode="m/d/yyyy\ h:mm">
                  <c:v>43895.864583333336</c:v>
                </c:pt>
                <c:pt idx="46294" formatCode="m/d/yyyy\ h:mm">
                  <c:v>43895.885416666664</c:v>
                </c:pt>
                <c:pt idx="46295" formatCode="m/d/yyyy\ h:mm">
                  <c:v>43895.90625</c:v>
                </c:pt>
                <c:pt idx="46296" formatCode="m/d/yyyy\ h:mm">
                  <c:v>43895.927083333336</c:v>
                </c:pt>
                <c:pt idx="46297" formatCode="m/d/yyyy\ h:mm">
                  <c:v>43895.947916666664</c:v>
                </c:pt>
                <c:pt idx="46298" formatCode="m/d/yyyy\ h:mm">
                  <c:v>43895.96875</c:v>
                </c:pt>
                <c:pt idx="46299" formatCode="m/d/yyyy\ h:mm">
                  <c:v>43895.989583333336</c:v>
                </c:pt>
                <c:pt idx="46300" formatCode="m/d/yyyy\ h:mm">
                  <c:v>43896.010416666664</c:v>
                </c:pt>
                <c:pt idx="46301" formatCode="m/d/yyyy\ h:mm">
                  <c:v>43896.03125</c:v>
                </c:pt>
                <c:pt idx="46302" formatCode="m/d/yyyy\ h:mm">
                  <c:v>43896.052083333336</c:v>
                </c:pt>
                <c:pt idx="46303" formatCode="m/d/yyyy\ h:mm">
                  <c:v>43896.072916666664</c:v>
                </c:pt>
                <c:pt idx="46304" formatCode="m/d/yyyy\ h:mm">
                  <c:v>43896.09375</c:v>
                </c:pt>
                <c:pt idx="46305" formatCode="m/d/yyyy\ h:mm">
                  <c:v>43896.114583333336</c:v>
                </c:pt>
                <c:pt idx="46306" formatCode="m/d/yyyy\ h:mm">
                  <c:v>43896.135416666664</c:v>
                </c:pt>
                <c:pt idx="46307" formatCode="m/d/yyyy\ h:mm">
                  <c:v>43896.15625</c:v>
                </c:pt>
                <c:pt idx="46308" formatCode="m/d/yyyy\ h:mm">
                  <c:v>43896.177083333336</c:v>
                </c:pt>
                <c:pt idx="46309" formatCode="m/d/yyyy\ h:mm">
                  <c:v>43896.197916666664</c:v>
                </c:pt>
                <c:pt idx="46310" formatCode="m/d/yyyy\ h:mm">
                  <c:v>43896.21875</c:v>
                </c:pt>
                <c:pt idx="46311" formatCode="m/d/yyyy\ h:mm">
                  <c:v>43896.239583333336</c:v>
                </c:pt>
                <c:pt idx="46312" formatCode="m/d/yyyy\ h:mm">
                  <c:v>43896.260416666664</c:v>
                </c:pt>
                <c:pt idx="46313" formatCode="m/d/yyyy\ h:mm">
                  <c:v>43896.28125</c:v>
                </c:pt>
                <c:pt idx="46314" formatCode="m/d/yyyy\ h:mm">
                  <c:v>43896.302083333336</c:v>
                </c:pt>
                <c:pt idx="46315" formatCode="m/d/yyyy\ h:mm">
                  <c:v>43896.322916666664</c:v>
                </c:pt>
                <c:pt idx="46316" formatCode="m/d/yyyy\ h:mm">
                  <c:v>43896.34375</c:v>
                </c:pt>
                <c:pt idx="46317" formatCode="m/d/yyyy\ h:mm">
                  <c:v>43896.364583333336</c:v>
                </c:pt>
                <c:pt idx="46318" formatCode="m/d/yyyy\ h:mm">
                  <c:v>43896.385416666664</c:v>
                </c:pt>
                <c:pt idx="46319" formatCode="m/d/yyyy\ h:mm">
                  <c:v>43896.40625</c:v>
                </c:pt>
                <c:pt idx="46320" formatCode="m/d/yyyy\ h:mm">
                  <c:v>43896.427083333336</c:v>
                </c:pt>
                <c:pt idx="46321" formatCode="m/d/yyyy\ h:mm">
                  <c:v>43896.447916666664</c:v>
                </c:pt>
                <c:pt idx="46322" formatCode="m/d/yyyy\ h:mm">
                  <c:v>43896.46875</c:v>
                </c:pt>
                <c:pt idx="46323" formatCode="m/d/yyyy\ h:mm">
                  <c:v>43896.489583333336</c:v>
                </c:pt>
                <c:pt idx="46324" formatCode="m/d/yyyy\ h:mm">
                  <c:v>43896.510416666664</c:v>
                </c:pt>
                <c:pt idx="46325" formatCode="m/d/yyyy\ h:mm">
                  <c:v>43896.53125</c:v>
                </c:pt>
                <c:pt idx="46326" formatCode="m/d/yyyy\ h:mm">
                  <c:v>43896.552083333336</c:v>
                </c:pt>
                <c:pt idx="46327" formatCode="m/d/yyyy\ h:mm">
                  <c:v>43896.572916666664</c:v>
                </c:pt>
                <c:pt idx="46328" formatCode="m/d/yyyy\ h:mm">
                  <c:v>43896.59375</c:v>
                </c:pt>
                <c:pt idx="46329" formatCode="m/d/yyyy\ h:mm">
                  <c:v>43896.614583333336</c:v>
                </c:pt>
                <c:pt idx="46330" formatCode="m/d/yyyy\ h:mm">
                  <c:v>43896.635416666664</c:v>
                </c:pt>
                <c:pt idx="46331" formatCode="m/d/yyyy\ h:mm">
                  <c:v>43896.65625</c:v>
                </c:pt>
                <c:pt idx="46332" formatCode="m/d/yyyy\ h:mm">
                  <c:v>43896.677083333336</c:v>
                </c:pt>
                <c:pt idx="46333" formatCode="m/d/yyyy\ h:mm">
                  <c:v>43896.697916666664</c:v>
                </c:pt>
                <c:pt idx="46334" formatCode="m/d/yyyy\ h:mm">
                  <c:v>43896.71875</c:v>
                </c:pt>
                <c:pt idx="46335" formatCode="m/d/yyyy\ h:mm">
                  <c:v>43896.739583333336</c:v>
                </c:pt>
                <c:pt idx="46336" formatCode="m/d/yyyy\ h:mm">
                  <c:v>43896.760416666664</c:v>
                </c:pt>
                <c:pt idx="46337" formatCode="m/d/yyyy\ h:mm">
                  <c:v>43896.78125</c:v>
                </c:pt>
                <c:pt idx="46338" formatCode="m/d/yyyy\ h:mm">
                  <c:v>43896.802083333336</c:v>
                </c:pt>
                <c:pt idx="46339" formatCode="m/d/yyyy\ h:mm">
                  <c:v>43896.822916666664</c:v>
                </c:pt>
                <c:pt idx="46340" formatCode="m/d/yyyy\ h:mm">
                  <c:v>43896.84375</c:v>
                </c:pt>
                <c:pt idx="46341" formatCode="m/d/yyyy\ h:mm">
                  <c:v>43896.864583333336</c:v>
                </c:pt>
                <c:pt idx="46342" formatCode="m/d/yyyy\ h:mm">
                  <c:v>43896.885416666664</c:v>
                </c:pt>
                <c:pt idx="46343" formatCode="m/d/yyyy\ h:mm">
                  <c:v>43896.90625</c:v>
                </c:pt>
                <c:pt idx="46344" formatCode="m/d/yyyy\ h:mm">
                  <c:v>43896.927083333336</c:v>
                </c:pt>
                <c:pt idx="46345" formatCode="m/d/yyyy\ h:mm">
                  <c:v>43896.947916666664</c:v>
                </c:pt>
                <c:pt idx="46346" formatCode="m/d/yyyy\ h:mm">
                  <c:v>43896.96875</c:v>
                </c:pt>
                <c:pt idx="46347" formatCode="m/d/yyyy\ h:mm">
                  <c:v>43896.989583333336</c:v>
                </c:pt>
                <c:pt idx="46348" formatCode="m/d/yyyy\ h:mm">
                  <c:v>43897.010416666664</c:v>
                </c:pt>
                <c:pt idx="46349" formatCode="m/d/yyyy\ h:mm">
                  <c:v>43897.03125</c:v>
                </c:pt>
                <c:pt idx="46350" formatCode="m/d/yyyy\ h:mm">
                  <c:v>43897.052083333336</c:v>
                </c:pt>
                <c:pt idx="46351" formatCode="m/d/yyyy\ h:mm">
                  <c:v>43897.072916666664</c:v>
                </c:pt>
                <c:pt idx="46352" formatCode="m/d/yyyy\ h:mm">
                  <c:v>43897.09375</c:v>
                </c:pt>
                <c:pt idx="46353" formatCode="m/d/yyyy\ h:mm">
                  <c:v>43897.114583333336</c:v>
                </c:pt>
                <c:pt idx="46354" formatCode="m/d/yyyy\ h:mm">
                  <c:v>43897.135416666664</c:v>
                </c:pt>
                <c:pt idx="46355" formatCode="m/d/yyyy\ h:mm">
                  <c:v>43897.15625</c:v>
                </c:pt>
                <c:pt idx="46356" formatCode="m/d/yyyy\ h:mm">
                  <c:v>43897.177083333336</c:v>
                </c:pt>
                <c:pt idx="46357" formatCode="m/d/yyyy\ h:mm">
                  <c:v>43897.197916666664</c:v>
                </c:pt>
                <c:pt idx="46358" formatCode="m/d/yyyy\ h:mm">
                  <c:v>43897.21875</c:v>
                </c:pt>
                <c:pt idx="46359" formatCode="m/d/yyyy\ h:mm">
                  <c:v>43897.239583333336</c:v>
                </c:pt>
                <c:pt idx="46360" formatCode="m/d/yyyy\ h:mm">
                  <c:v>43897.260416666664</c:v>
                </c:pt>
                <c:pt idx="46361" formatCode="m/d/yyyy\ h:mm">
                  <c:v>43897.28125</c:v>
                </c:pt>
                <c:pt idx="46362" formatCode="m/d/yyyy\ h:mm">
                  <c:v>43897.302083333336</c:v>
                </c:pt>
                <c:pt idx="46363" formatCode="m/d/yyyy\ h:mm">
                  <c:v>43897.322916666664</c:v>
                </c:pt>
                <c:pt idx="46364" formatCode="m/d/yyyy\ h:mm">
                  <c:v>43897.34375</c:v>
                </c:pt>
                <c:pt idx="46365" formatCode="m/d/yyyy\ h:mm">
                  <c:v>43897.364583333336</c:v>
                </c:pt>
                <c:pt idx="46366" formatCode="m/d/yyyy\ h:mm">
                  <c:v>43897.385416666664</c:v>
                </c:pt>
                <c:pt idx="46367" formatCode="m/d/yyyy\ h:mm">
                  <c:v>43897.40625</c:v>
                </c:pt>
                <c:pt idx="46368" formatCode="m/d/yyyy\ h:mm">
                  <c:v>43897.427083333336</c:v>
                </c:pt>
                <c:pt idx="46369" formatCode="m/d/yyyy\ h:mm">
                  <c:v>43897.447916666664</c:v>
                </c:pt>
                <c:pt idx="46370" formatCode="m/d/yyyy\ h:mm">
                  <c:v>43897.46875</c:v>
                </c:pt>
                <c:pt idx="46371" formatCode="m/d/yyyy\ h:mm">
                  <c:v>43897.489583333336</c:v>
                </c:pt>
                <c:pt idx="46372" formatCode="m/d/yyyy\ h:mm">
                  <c:v>43897.510416666664</c:v>
                </c:pt>
                <c:pt idx="46373" formatCode="m/d/yyyy\ h:mm">
                  <c:v>43897.53125</c:v>
                </c:pt>
                <c:pt idx="46374" formatCode="m/d/yyyy\ h:mm">
                  <c:v>43897.552083333336</c:v>
                </c:pt>
                <c:pt idx="46375" formatCode="m/d/yyyy\ h:mm">
                  <c:v>43897.572916666664</c:v>
                </c:pt>
                <c:pt idx="46376" formatCode="m/d/yyyy\ h:mm">
                  <c:v>43897.59375</c:v>
                </c:pt>
                <c:pt idx="46377" formatCode="m/d/yyyy\ h:mm">
                  <c:v>43897.614583333336</c:v>
                </c:pt>
                <c:pt idx="46378" formatCode="m/d/yyyy\ h:mm">
                  <c:v>43897.635416666664</c:v>
                </c:pt>
                <c:pt idx="46379" formatCode="m/d/yyyy\ h:mm">
                  <c:v>43897.65625</c:v>
                </c:pt>
                <c:pt idx="46380" formatCode="m/d/yyyy\ h:mm">
                  <c:v>43897.677083333336</c:v>
                </c:pt>
                <c:pt idx="46381" formatCode="m/d/yyyy\ h:mm">
                  <c:v>43897.697916666664</c:v>
                </c:pt>
                <c:pt idx="46382" formatCode="m/d/yyyy\ h:mm">
                  <c:v>43897.71875</c:v>
                </c:pt>
                <c:pt idx="46383" formatCode="m/d/yyyy\ h:mm">
                  <c:v>43897.739583333336</c:v>
                </c:pt>
                <c:pt idx="46384" formatCode="m/d/yyyy\ h:mm">
                  <c:v>43897.760416666664</c:v>
                </c:pt>
                <c:pt idx="46385" formatCode="m/d/yyyy\ h:mm">
                  <c:v>43897.78125</c:v>
                </c:pt>
                <c:pt idx="46386" formatCode="m/d/yyyy\ h:mm">
                  <c:v>43897.802083333336</c:v>
                </c:pt>
                <c:pt idx="46387" formatCode="m/d/yyyy\ h:mm">
                  <c:v>43897.822916666664</c:v>
                </c:pt>
                <c:pt idx="46388" formatCode="m/d/yyyy\ h:mm">
                  <c:v>43897.84375</c:v>
                </c:pt>
                <c:pt idx="46389" formatCode="m/d/yyyy\ h:mm">
                  <c:v>43897.864583333336</c:v>
                </c:pt>
                <c:pt idx="46390" formatCode="m/d/yyyy\ h:mm">
                  <c:v>43897.885416666664</c:v>
                </c:pt>
                <c:pt idx="46391" formatCode="m/d/yyyy\ h:mm">
                  <c:v>43897.90625</c:v>
                </c:pt>
                <c:pt idx="46392" formatCode="m/d/yyyy\ h:mm">
                  <c:v>43897.927083333336</c:v>
                </c:pt>
                <c:pt idx="46393" formatCode="m/d/yyyy\ h:mm">
                  <c:v>43897.947916666664</c:v>
                </c:pt>
                <c:pt idx="46394" formatCode="m/d/yyyy\ h:mm">
                  <c:v>43897.96875</c:v>
                </c:pt>
                <c:pt idx="46395" formatCode="m/d/yyyy\ h:mm">
                  <c:v>43897.989583333336</c:v>
                </c:pt>
                <c:pt idx="46396" formatCode="m/d/yyyy\ h:mm">
                  <c:v>43898.010416666664</c:v>
                </c:pt>
                <c:pt idx="46397" formatCode="m/d/yyyy\ h:mm">
                  <c:v>43898.03125</c:v>
                </c:pt>
                <c:pt idx="46398" formatCode="m/d/yyyy\ h:mm">
                  <c:v>43898.052083333336</c:v>
                </c:pt>
                <c:pt idx="46399" formatCode="m/d/yyyy\ h:mm">
                  <c:v>43898.072916666664</c:v>
                </c:pt>
                <c:pt idx="46400" formatCode="m/d/yyyy\ h:mm">
                  <c:v>43898.09375</c:v>
                </c:pt>
                <c:pt idx="46401" formatCode="m/d/yyyy\ h:mm">
                  <c:v>43898.114583333336</c:v>
                </c:pt>
                <c:pt idx="46402" formatCode="m/d/yyyy\ h:mm">
                  <c:v>43898.135416666664</c:v>
                </c:pt>
                <c:pt idx="46403" formatCode="m/d/yyyy\ h:mm">
                  <c:v>43898.15625</c:v>
                </c:pt>
                <c:pt idx="46404" formatCode="m/d/yyyy\ h:mm">
                  <c:v>43898.177083333336</c:v>
                </c:pt>
                <c:pt idx="46405" formatCode="m/d/yyyy\ h:mm">
                  <c:v>43898.197916666664</c:v>
                </c:pt>
                <c:pt idx="46406" formatCode="m/d/yyyy\ h:mm">
                  <c:v>43898.21875</c:v>
                </c:pt>
                <c:pt idx="46407" formatCode="m/d/yyyy\ h:mm">
                  <c:v>43898.239583333336</c:v>
                </c:pt>
                <c:pt idx="46408" formatCode="m/d/yyyy\ h:mm">
                  <c:v>43898.260416666664</c:v>
                </c:pt>
                <c:pt idx="46409" formatCode="m/d/yyyy\ h:mm">
                  <c:v>43898.28125</c:v>
                </c:pt>
                <c:pt idx="46410" formatCode="m/d/yyyy\ h:mm">
                  <c:v>43898.302083333336</c:v>
                </c:pt>
                <c:pt idx="46411" formatCode="m/d/yyyy\ h:mm">
                  <c:v>43898.322916666664</c:v>
                </c:pt>
                <c:pt idx="46412" formatCode="m/d/yyyy\ h:mm">
                  <c:v>43898.34375</c:v>
                </c:pt>
                <c:pt idx="46413" formatCode="m/d/yyyy\ h:mm">
                  <c:v>43898.364583333336</c:v>
                </c:pt>
                <c:pt idx="46414" formatCode="m/d/yyyy\ h:mm">
                  <c:v>43898.385416666664</c:v>
                </c:pt>
                <c:pt idx="46415" formatCode="m/d/yyyy\ h:mm">
                  <c:v>43898.40625</c:v>
                </c:pt>
                <c:pt idx="46416" formatCode="m/d/yyyy\ h:mm">
                  <c:v>43898.427083333336</c:v>
                </c:pt>
                <c:pt idx="46417" formatCode="m/d/yyyy\ h:mm">
                  <c:v>43898.447916666664</c:v>
                </c:pt>
                <c:pt idx="46418" formatCode="m/d/yyyy\ h:mm">
                  <c:v>43898.46875</c:v>
                </c:pt>
                <c:pt idx="46419" formatCode="m/d/yyyy\ h:mm">
                  <c:v>43898.489583333336</c:v>
                </c:pt>
                <c:pt idx="46420" formatCode="m/d/yyyy\ h:mm">
                  <c:v>43898.510416666664</c:v>
                </c:pt>
                <c:pt idx="46421" formatCode="m/d/yyyy\ h:mm">
                  <c:v>43898.53125</c:v>
                </c:pt>
                <c:pt idx="46422" formatCode="m/d/yyyy\ h:mm">
                  <c:v>43898.552083333336</c:v>
                </c:pt>
                <c:pt idx="46423" formatCode="m/d/yyyy\ h:mm">
                  <c:v>43898.572916666664</c:v>
                </c:pt>
                <c:pt idx="46424" formatCode="m/d/yyyy\ h:mm">
                  <c:v>43898.59375</c:v>
                </c:pt>
                <c:pt idx="46425" formatCode="m/d/yyyy\ h:mm">
                  <c:v>43898.614583333336</c:v>
                </c:pt>
                <c:pt idx="46426" formatCode="m/d/yyyy\ h:mm">
                  <c:v>43898.635416666664</c:v>
                </c:pt>
                <c:pt idx="46427" formatCode="m/d/yyyy\ h:mm">
                  <c:v>43898.65625</c:v>
                </c:pt>
                <c:pt idx="46428" formatCode="m/d/yyyy\ h:mm">
                  <c:v>43898.677083333336</c:v>
                </c:pt>
                <c:pt idx="46429" formatCode="m/d/yyyy\ h:mm">
                  <c:v>43898.697916666664</c:v>
                </c:pt>
                <c:pt idx="46430" formatCode="m/d/yyyy\ h:mm">
                  <c:v>43898.71875</c:v>
                </c:pt>
                <c:pt idx="46431" formatCode="m/d/yyyy\ h:mm">
                  <c:v>43898.739583333336</c:v>
                </c:pt>
                <c:pt idx="46432" formatCode="m/d/yyyy\ h:mm">
                  <c:v>43898.760416666664</c:v>
                </c:pt>
                <c:pt idx="46433" formatCode="m/d/yyyy\ h:mm">
                  <c:v>43898.78125</c:v>
                </c:pt>
                <c:pt idx="46434" formatCode="m/d/yyyy\ h:mm">
                  <c:v>43898.802083333336</c:v>
                </c:pt>
                <c:pt idx="46435" formatCode="m/d/yyyy\ h:mm">
                  <c:v>43898.822916666664</c:v>
                </c:pt>
                <c:pt idx="46436" formatCode="m/d/yyyy\ h:mm">
                  <c:v>43898.84375</c:v>
                </c:pt>
                <c:pt idx="46437" formatCode="m/d/yyyy\ h:mm">
                  <c:v>43898.864583333336</c:v>
                </c:pt>
                <c:pt idx="46438" formatCode="m/d/yyyy\ h:mm">
                  <c:v>43898.885416666664</c:v>
                </c:pt>
                <c:pt idx="46439" formatCode="m/d/yyyy\ h:mm">
                  <c:v>43898.90625</c:v>
                </c:pt>
                <c:pt idx="46440" formatCode="m/d/yyyy\ h:mm">
                  <c:v>43898.927083333336</c:v>
                </c:pt>
                <c:pt idx="46441" formatCode="m/d/yyyy\ h:mm">
                  <c:v>43898.947916666664</c:v>
                </c:pt>
                <c:pt idx="46442" formatCode="m/d/yyyy\ h:mm">
                  <c:v>43898.96875</c:v>
                </c:pt>
                <c:pt idx="46443" formatCode="m/d/yyyy\ h:mm">
                  <c:v>43898.989583333336</c:v>
                </c:pt>
                <c:pt idx="46444" formatCode="m/d/yyyy\ h:mm">
                  <c:v>43899.010416666664</c:v>
                </c:pt>
                <c:pt idx="46445" formatCode="m/d/yyyy\ h:mm">
                  <c:v>43899.03125</c:v>
                </c:pt>
                <c:pt idx="46446" formatCode="m/d/yyyy\ h:mm">
                  <c:v>43899.052083333336</c:v>
                </c:pt>
                <c:pt idx="46447" formatCode="m/d/yyyy\ h:mm">
                  <c:v>43899.072916666664</c:v>
                </c:pt>
                <c:pt idx="46448" formatCode="m/d/yyyy\ h:mm">
                  <c:v>43899.09375</c:v>
                </c:pt>
                <c:pt idx="46449" formatCode="m/d/yyyy\ h:mm">
                  <c:v>43899.114583333336</c:v>
                </c:pt>
                <c:pt idx="46450" formatCode="m/d/yyyy\ h:mm">
                  <c:v>43899.135416666664</c:v>
                </c:pt>
                <c:pt idx="46451" formatCode="m/d/yyyy\ h:mm">
                  <c:v>43899.15625</c:v>
                </c:pt>
                <c:pt idx="46452" formatCode="m/d/yyyy\ h:mm">
                  <c:v>43899.177083333336</c:v>
                </c:pt>
                <c:pt idx="46453" formatCode="m/d/yyyy\ h:mm">
                  <c:v>43899.197916666664</c:v>
                </c:pt>
                <c:pt idx="46454" formatCode="m/d/yyyy\ h:mm">
                  <c:v>43899.21875</c:v>
                </c:pt>
                <c:pt idx="46455" formatCode="m/d/yyyy\ h:mm">
                  <c:v>43899.239583333336</c:v>
                </c:pt>
                <c:pt idx="46456" formatCode="m/d/yyyy\ h:mm">
                  <c:v>43899.260416666664</c:v>
                </c:pt>
                <c:pt idx="46457" formatCode="m/d/yyyy\ h:mm">
                  <c:v>43899.28125</c:v>
                </c:pt>
                <c:pt idx="46458" formatCode="m/d/yyyy\ h:mm">
                  <c:v>43899.302083333336</c:v>
                </c:pt>
                <c:pt idx="46459" formatCode="m/d/yyyy\ h:mm">
                  <c:v>43899.322916666664</c:v>
                </c:pt>
                <c:pt idx="46460" formatCode="m/d/yyyy\ h:mm">
                  <c:v>43899.34375</c:v>
                </c:pt>
                <c:pt idx="46461" formatCode="m/d/yyyy\ h:mm">
                  <c:v>43899.364583333336</c:v>
                </c:pt>
                <c:pt idx="46462" formatCode="m/d/yyyy\ h:mm">
                  <c:v>43899.385416666664</c:v>
                </c:pt>
                <c:pt idx="46463" formatCode="m/d/yyyy\ h:mm">
                  <c:v>43899.40625</c:v>
                </c:pt>
                <c:pt idx="46464" formatCode="m/d/yyyy\ h:mm">
                  <c:v>43899.427083333336</c:v>
                </c:pt>
                <c:pt idx="46465" formatCode="m/d/yyyy\ h:mm">
                  <c:v>43899.447916666664</c:v>
                </c:pt>
                <c:pt idx="46466" formatCode="m/d/yyyy\ h:mm">
                  <c:v>43899.46875</c:v>
                </c:pt>
                <c:pt idx="46467" formatCode="m/d/yyyy\ h:mm">
                  <c:v>43899.489583333336</c:v>
                </c:pt>
                <c:pt idx="46468" formatCode="m/d/yyyy\ h:mm">
                  <c:v>43899.510416666664</c:v>
                </c:pt>
                <c:pt idx="46469" formatCode="m/d/yyyy\ h:mm">
                  <c:v>43899.53125</c:v>
                </c:pt>
                <c:pt idx="46470" formatCode="m/d/yyyy\ h:mm">
                  <c:v>43899.552083333336</c:v>
                </c:pt>
                <c:pt idx="46471" formatCode="m/d/yyyy\ h:mm">
                  <c:v>43899.572916666664</c:v>
                </c:pt>
                <c:pt idx="46472" formatCode="m/d/yyyy\ h:mm">
                  <c:v>43899.59375</c:v>
                </c:pt>
                <c:pt idx="46473" formatCode="m/d/yyyy\ h:mm">
                  <c:v>43899.614583333336</c:v>
                </c:pt>
                <c:pt idx="46474" formatCode="m/d/yyyy\ h:mm">
                  <c:v>43899.635416666664</c:v>
                </c:pt>
                <c:pt idx="46475" formatCode="m/d/yyyy\ h:mm">
                  <c:v>43899.65625</c:v>
                </c:pt>
                <c:pt idx="46476" formatCode="m/d/yyyy\ h:mm">
                  <c:v>43899.677083333336</c:v>
                </c:pt>
                <c:pt idx="46477" formatCode="m/d/yyyy\ h:mm">
                  <c:v>43899.697916666664</c:v>
                </c:pt>
                <c:pt idx="46478" formatCode="m/d/yyyy\ h:mm">
                  <c:v>43899.71875</c:v>
                </c:pt>
                <c:pt idx="46479" formatCode="m/d/yyyy\ h:mm">
                  <c:v>43899.739583333336</c:v>
                </c:pt>
                <c:pt idx="46480" formatCode="m/d/yyyy\ h:mm">
                  <c:v>43899.760416666664</c:v>
                </c:pt>
                <c:pt idx="46481" formatCode="m/d/yyyy\ h:mm">
                  <c:v>43899.78125</c:v>
                </c:pt>
                <c:pt idx="46482" formatCode="m/d/yyyy\ h:mm">
                  <c:v>43899.802083333336</c:v>
                </c:pt>
                <c:pt idx="46483" formatCode="m/d/yyyy\ h:mm">
                  <c:v>43899.822916666664</c:v>
                </c:pt>
                <c:pt idx="46484" formatCode="m/d/yyyy\ h:mm">
                  <c:v>43899.84375</c:v>
                </c:pt>
                <c:pt idx="46485" formatCode="m/d/yyyy\ h:mm">
                  <c:v>43899.864583333336</c:v>
                </c:pt>
                <c:pt idx="46486" formatCode="m/d/yyyy\ h:mm">
                  <c:v>43899.885416666664</c:v>
                </c:pt>
                <c:pt idx="46487" formatCode="m/d/yyyy\ h:mm">
                  <c:v>43899.90625</c:v>
                </c:pt>
                <c:pt idx="46488" formatCode="m/d/yyyy\ h:mm">
                  <c:v>43899.927083333336</c:v>
                </c:pt>
                <c:pt idx="46489" formatCode="m/d/yyyy\ h:mm">
                  <c:v>43899.947916666664</c:v>
                </c:pt>
                <c:pt idx="46490" formatCode="m/d/yyyy\ h:mm">
                  <c:v>43899.96875</c:v>
                </c:pt>
                <c:pt idx="46491" formatCode="m/d/yyyy\ h:mm">
                  <c:v>43899.989583333336</c:v>
                </c:pt>
                <c:pt idx="46492" formatCode="m/d/yyyy\ h:mm">
                  <c:v>43900.010416666664</c:v>
                </c:pt>
                <c:pt idx="46493" formatCode="m/d/yyyy\ h:mm">
                  <c:v>43900.03125</c:v>
                </c:pt>
                <c:pt idx="46494" formatCode="m/d/yyyy\ h:mm">
                  <c:v>43900.052083333336</c:v>
                </c:pt>
                <c:pt idx="46495" formatCode="m/d/yyyy\ h:mm">
                  <c:v>43900.072916666664</c:v>
                </c:pt>
                <c:pt idx="46496" formatCode="m/d/yyyy\ h:mm">
                  <c:v>43900.09375</c:v>
                </c:pt>
                <c:pt idx="46497" formatCode="m/d/yyyy\ h:mm">
                  <c:v>43900.114583333336</c:v>
                </c:pt>
                <c:pt idx="46498" formatCode="m/d/yyyy\ h:mm">
                  <c:v>43900.135416666664</c:v>
                </c:pt>
                <c:pt idx="46499" formatCode="m/d/yyyy\ h:mm">
                  <c:v>43900.15625</c:v>
                </c:pt>
                <c:pt idx="46500" formatCode="m/d/yyyy\ h:mm">
                  <c:v>43900.177083333336</c:v>
                </c:pt>
                <c:pt idx="46501" formatCode="m/d/yyyy\ h:mm">
                  <c:v>43900.197916666664</c:v>
                </c:pt>
                <c:pt idx="46502" formatCode="m/d/yyyy\ h:mm">
                  <c:v>43900.21875</c:v>
                </c:pt>
                <c:pt idx="46503" formatCode="m/d/yyyy\ h:mm">
                  <c:v>43900.239583333336</c:v>
                </c:pt>
                <c:pt idx="46504" formatCode="m/d/yyyy\ h:mm">
                  <c:v>43900.260416666664</c:v>
                </c:pt>
                <c:pt idx="46505" formatCode="m/d/yyyy\ h:mm">
                  <c:v>43900.28125</c:v>
                </c:pt>
                <c:pt idx="46506" formatCode="m/d/yyyy\ h:mm">
                  <c:v>43900.302083333336</c:v>
                </c:pt>
                <c:pt idx="46507" formatCode="m/d/yyyy\ h:mm">
                  <c:v>43900.322916666664</c:v>
                </c:pt>
                <c:pt idx="46508" formatCode="m/d/yyyy\ h:mm">
                  <c:v>43900.34375</c:v>
                </c:pt>
                <c:pt idx="46509" formatCode="m/d/yyyy\ h:mm">
                  <c:v>43900.364583333336</c:v>
                </c:pt>
                <c:pt idx="46510" formatCode="m/d/yyyy\ h:mm">
                  <c:v>43900.385416666664</c:v>
                </c:pt>
                <c:pt idx="46511" formatCode="m/d/yyyy\ h:mm">
                  <c:v>43900.40625</c:v>
                </c:pt>
                <c:pt idx="46512" formatCode="m/d/yyyy\ h:mm">
                  <c:v>43900.427083333336</c:v>
                </c:pt>
                <c:pt idx="46513" formatCode="m/d/yyyy\ h:mm">
                  <c:v>43900.447916666664</c:v>
                </c:pt>
                <c:pt idx="46514" formatCode="m/d/yyyy\ h:mm">
                  <c:v>43900.46875</c:v>
                </c:pt>
                <c:pt idx="46515" formatCode="m/d/yyyy\ h:mm">
                  <c:v>43900.489583333336</c:v>
                </c:pt>
                <c:pt idx="46516" formatCode="m/d/yyyy\ h:mm">
                  <c:v>43900.510416666664</c:v>
                </c:pt>
                <c:pt idx="46517" formatCode="m/d/yyyy\ h:mm">
                  <c:v>43900.53125</c:v>
                </c:pt>
                <c:pt idx="46518" formatCode="m/d/yyyy\ h:mm">
                  <c:v>43900.552083333336</c:v>
                </c:pt>
                <c:pt idx="46519" formatCode="m/d/yyyy\ h:mm">
                  <c:v>43900.572916666664</c:v>
                </c:pt>
                <c:pt idx="46520" formatCode="m/d/yyyy\ h:mm">
                  <c:v>43900.59375</c:v>
                </c:pt>
                <c:pt idx="46521" formatCode="m/d/yyyy\ h:mm">
                  <c:v>43900.614583333336</c:v>
                </c:pt>
                <c:pt idx="46522" formatCode="m/d/yyyy\ h:mm">
                  <c:v>43900.635416666664</c:v>
                </c:pt>
                <c:pt idx="46523" formatCode="m/d/yyyy\ h:mm">
                  <c:v>43900.65625</c:v>
                </c:pt>
                <c:pt idx="46524" formatCode="m/d/yyyy\ h:mm">
                  <c:v>43900.677083333336</c:v>
                </c:pt>
                <c:pt idx="46525" formatCode="m/d/yyyy\ h:mm">
                  <c:v>43900.697916666664</c:v>
                </c:pt>
                <c:pt idx="46526" formatCode="m/d/yyyy\ h:mm">
                  <c:v>43900.71875</c:v>
                </c:pt>
                <c:pt idx="46527" formatCode="m/d/yyyy\ h:mm">
                  <c:v>43900.739583333336</c:v>
                </c:pt>
                <c:pt idx="46528" formatCode="m/d/yyyy\ h:mm">
                  <c:v>43900.760416666664</c:v>
                </c:pt>
                <c:pt idx="46529" formatCode="m/d/yyyy\ h:mm">
                  <c:v>43900.78125</c:v>
                </c:pt>
                <c:pt idx="46530" formatCode="m/d/yyyy\ h:mm">
                  <c:v>43900.802083333336</c:v>
                </c:pt>
                <c:pt idx="46531" formatCode="m/d/yyyy\ h:mm">
                  <c:v>43900.822916666664</c:v>
                </c:pt>
                <c:pt idx="46532" formatCode="m/d/yyyy\ h:mm">
                  <c:v>43900.84375</c:v>
                </c:pt>
                <c:pt idx="46533" formatCode="m/d/yyyy\ h:mm">
                  <c:v>43900.864583333336</c:v>
                </c:pt>
                <c:pt idx="46534" formatCode="m/d/yyyy\ h:mm">
                  <c:v>43900.885416666664</c:v>
                </c:pt>
                <c:pt idx="46535" formatCode="m/d/yyyy\ h:mm">
                  <c:v>43900.90625</c:v>
                </c:pt>
                <c:pt idx="46536" formatCode="m/d/yyyy\ h:mm">
                  <c:v>43900.927083333336</c:v>
                </c:pt>
                <c:pt idx="46537" formatCode="m/d/yyyy\ h:mm">
                  <c:v>43900.947916666664</c:v>
                </c:pt>
                <c:pt idx="46538" formatCode="m/d/yyyy\ h:mm">
                  <c:v>43900.96875</c:v>
                </c:pt>
                <c:pt idx="46539" formatCode="m/d/yyyy\ h:mm">
                  <c:v>43900.989583333336</c:v>
                </c:pt>
                <c:pt idx="46540" formatCode="m/d/yyyy\ h:mm">
                  <c:v>43901.010416666664</c:v>
                </c:pt>
                <c:pt idx="46541" formatCode="m/d/yyyy\ h:mm">
                  <c:v>43901.03125</c:v>
                </c:pt>
                <c:pt idx="46542" formatCode="m/d/yyyy\ h:mm">
                  <c:v>43901.052083333336</c:v>
                </c:pt>
                <c:pt idx="46543" formatCode="m/d/yyyy\ h:mm">
                  <c:v>43901.072916666664</c:v>
                </c:pt>
                <c:pt idx="46544" formatCode="m/d/yyyy\ h:mm">
                  <c:v>43901.09375</c:v>
                </c:pt>
                <c:pt idx="46545" formatCode="m/d/yyyy\ h:mm">
                  <c:v>43901.114583333336</c:v>
                </c:pt>
                <c:pt idx="46546" formatCode="m/d/yyyy\ h:mm">
                  <c:v>43901.135416666664</c:v>
                </c:pt>
                <c:pt idx="46547" formatCode="m/d/yyyy\ h:mm">
                  <c:v>43901.15625</c:v>
                </c:pt>
                <c:pt idx="46548" formatCode="m/d/yyyy\ h:mm">
                  <c:v>43901.177083333336</c:v>
                </c:pt>
                <c:pt idx="46549" formatCode="m/d/yyyy\ h:mm">
                  <c:v>43901.197916666664</c:v>
                </c:pt>
                <c:pt idx="46550" formatCode="m/d/yyyy\ h:mm">
                  <c:v>43901.21875</c:v>
                </c:pt>
                <c:pt idx="46551" formatCode="m/d/yyyy\ h:mm">
                  <c:v>43901.239583333336</c:v>
                </c:pt>
                <c:pt idx="46552" formatCode="m/d/yyyy\ h:mm">
                  <c:v>43901.260416666664</c:v>
                </c:pt>
                <c:pt idx="46553" formatCode="m/d/yyyy\ h:mm">
                  <c:v>43901.28125</c:v>
                </c:pt>
                <c:pt idx="46554" formatCode="m/d/yyyy\ h:mm">
                  <c:v>43901.302083333336</c:v>
                </c:pt>
                <c:pt idx="46555" formatCode="m/d/yyyy\ h:mm">
                  <c:v>43901.322916666664</c:v>
                </c:pt>
                <c:pt idx="46556" formatCode="m/d/yyyy\ h:mm">
                  <c:v>43901.34375</c:v>
                </c:pt>
                <c:pt idx="46557" formatCode="m/d/yyyy\ h:mm">
                  <c:v>43901.364583333336</c:v>
                </c:pt>
                <c:pt idx="46558" formatCode="m/d/yyyy\ h:mm">
                  <c:v>43901.385416666664</c:v>
                </c:pt>
                <c:pt idx="46559" formatCode="m/d/yyyy\ h:mm">
                  <c:v>43901.40625</c:v>
                </c:pt>
                <c:pt idx="46560" formatCode="m/d/yyyy\ h:mm">
                  <c:v>43901.427083333336</c:v>
                </c:pt>
                <c:pt idx="46561" formatCode="m/d/yyyy\ h:mm">
                  <c:v>43901.447916666664</c:v>
                </c:pt>
                <c:pt idx="46562" formatCode="m/d/yyyy\ h:mm">
                  <c:v>43901.46875</c:v>
                </c:pt>
                <c:pt idx="46563" formatCode="m/d/yyyy\ h:mm">
                  <c:v>43901.489583333336</c:v>
                </c:pt>
                <c:pt idx="46564" formatCode="m/d/yyyy\ h:mm">
                  <c:v>43901.510416666664</c:v>
                </c:pt>
                <c:pt idx="46565" formatCode="m/d/yyyy\ h:mm">
                  <c:v>43901.53125</c:v>
                </c:pt>
                <c:pt idx="46566" formatCode="m/d/yyyy\ h:mm">
                  <c:v>43901.552083333336</c:v>
                </c:pt>
                <c:pt idx="46567" formatCode="m/d/yyyy\ h:mm">
                  <c:v>43901.572916666664</c:v>
                </c:pt>
                <c:pt idx="46568" formatCode="m/d/yyyy\ h:mm">
                  <c:v>43901.59375</c:v>
                </c:pt>
                <c:pt idx="46569" formatCode="m/d/yyyy\ h:mm">
                  <c:v>43901.614583333336</c:v>
                </c:pt>
                <c:pt idx="46570" formatCode="m/d/yyyy\ h:mm">
                  <c:v>43901.635416666664</c:v>
                </c:pt>
                <c:pt idx="46571" formatCode="m/d/yyyy\ h:mm">
                  <c:v>43901.65625</c:v>
                </c:pt>
                <c:pt idx="46572" formatCode="m/d/yyyy\ h:mm">
                  <c:v>43901.677083333336</c:v>
                </c:pt>
                <c:pt idx="46573" formatCode="m/d/yyyy\ h:mm">
                  <c:v>43901.697916666664</c:v>
                </c:pt>
                <c:pt idx="46574" formatCode="m/d/yyyy\ h:mm">
                  <c:v>43901.71875</c:v>
                </c:pt>
                <c:pt idx="46575" formatCode="m/d/yyyy\ h:mm">
                  <c:v>43901.739583333336</c:v>
                </c:pt>
                <c:pt idx="46576" formatCode="m/d/yyyy\ h:mm">
                  <c:v>43901.760416666664</c:v>
                </c:pt>
                <c:pt idx="46577" formatCode="m/d/yyyy\ h:mm">
                  <c:v>43901.78125</c:v>
                </c:pt>
                <c:pt idx="46578" formatCode="m/d/yyyy\ h:mm">
                  <c:v>43901.802083333336</c:v>
                </c:pt>
                <c:pt idx="46579" formatCode="m/d/yyyy\ h:mm">
                  <c:v>43901.822916666664</c:v>
                </c:pt>
                <c:pt idx="46580" formatCode="m/d/yyyy\ h:mm">
                  <c:v>43901.84375</c:v>
                </c:pt>
                <c:pt idx="46581" formatCode="m/d/yyyy\ h:mm">
                  <c:v>43901.864583333336</c:v>
                </c:pt>
                <c:pt idx="46582" formatCode="m/d/yyyy\ h:mm">
                  <c:v>43901.885416666664</c:v>
                </c:pt>
                <c:pt idx="46583" formatCode="m/d/yyyy\ h:mm">
                  <c:v>43901.90625</c:v>
                </c:pt>
                <c:pt idx="46584" formatCode="m/d/yyyy\ h:mm">
                  <c:v>43901.927083333336</c:v>
                </c:pt>
                <c:pt idx="46585" formatCode="m/d/yyyy\ h:mm">
                  <c:v>43901.947916666664</c:v>
                </c:pt>
                <c:pt idx="46586" formatCode="m/d/yyyy\ h:mm">
                  <c:v>43901.96875</c:v>
                </c:pt>
                <c:pt idx="46587" formatCode="m/d/yyyy\ h:mm">
                  <c:v>43901.989583333336</c:v>
                </c:pt>
                <c:pt idx="46588" formatCode="m/d/yyyy\ h:mm">
                  <c:v>43902.010416666664</c:v>
                </c:pt>
                <c:pt idx="46589" formatCode="m/d/yyyy\ h:mm">
                  <c:v>43902.03125</c:v>
                </c:pt>
                <c:pt idx="46590" formatCode="m/d/yyyy\ h:mm">
                  <c:v>43902.052083333336</c:v>
                </c:pt>
                <c:pt idx="46591" formatCode="m/d/yyyy\ h:mm">
                  <c:v>43902.072916666664</c:v>
                </c:pt>
                <c:pt idx="46592" formatCode="m/d/yyyy\ h:mm">
                  <c:v>43902.09375</c:v>
                </c:pt>
                <c:pt idx="46593" formatCode="m/d/yyyy\ h:mm">
                  <c:v>43902.114583333336</c:v>
                </c:pt>
                <c:pt idx="46594" formatCode="m/d/yyyy\ h:mm">
                  <c:v>43902.135416666664</c:v>
                </c:pt>
                <c:pt idx="46595" formatCode="m/d/yyyy\ h:mm">
                  <c:v>43902.15625</c:v>
                </c:pt>
                <c:pt idx="46596" formatCode="m/d/yyyy\ h:mm">
                  <c:v>43902.177083333336</c:v>
                </c:pt>
                <c:pt idx="46597" formatCode="m/d/yyyy\ h:mm">
                  <c:v>43902.197916666664</c:v>
                </c:pt>
                <c:pt idx="46598" formatCode="m/d/yyyy\ h:mm">
                  <c:v>43902.21875</c:v>
                </c:pt>
                <c:pt idx="46599" formatCode="m/d/yyyy\ h:mm">
                  <c:v>43902.239583333336</c:v>
                </c:pt>
                <c:pt idx="46600" formatCode="m/d/yyyy\ h:mm">
                  <c:v>43902.260416666664</c:v>
                </c:pt>
                <c:pt idx="46601" formatCode="m/d/yyyy\ h:mm">
                  <c:v>43902.28125</c:v>
                </c:pt>
                <c:pt idx="46602" formatCode="m/d/yyyy\ h:mm">
                  <c:v>43902.302083333336</c:v>
                </c:pt>
                <c:pt idx="46603" formatCode="m/d/yyyy\ h:mm">
                  <c:v>43902.322916666664</c:v>
                </c:pt>
                <c:pt idx="46604" formatCode="m/d/yyyy\ h:mm">
                  <c:v>43902.34375</c:v>
                </c:pt>
                <c:pt idx="46605" formatCode="m/d/yyyy\ h:mm">
                  <c:v>43902.364583333336</c:v>
                </c:pt>
                <c:pt idx="46606" formatCode="m/d/yyyy\ h:mm">
                  <c:v>43902.385416666664</c:v>
                </c:pt>
                <c:pt idx="46607" formatCode="m/d/yyyy\ h:mm">
                  <c:v>43902.40625</c:v>
                </c:pt>
                <c:pt idx="46608" formatCode="m/d/yyyy\ h:mm">
                  <c:v>43902.427083333336</c:v>
                </c:pt>
                <c:pt idx="46609" formatCode="m/d/yyyy\ h:mm">
                  <c:v>43902.447916666664</c:v>
                </c:pt>
                <c:pt idx="46610" formatCode="m/d/yyyy\ h:mm">
                  <c:v>43902.46875</c:v>
                </c:pt>
                <c:pt idx="46611" formatCode="m/d/yyyy\ h:mm">
                  <c:v>43902.489583333336</c:v>
                </c:pt>
                <c:pt idx="46612" formatCode="m/d/yyyy\ h:mm">
                  <c:v>43902.510416666664</c:v>
                </c:pt>
                <c:pt idx="46613" formatCode="m/d/yyyy\ h:mm">
                  <c:v>43902.53125</c:v>
                </c:pt>
                <c:pt idx="46614" formatCode="m/d/yyyy\ h:mm">
                  <c:v>43902.552083333336</c:v>
                </c:pt>
                <c:pt idx="46615" formatCode="m/d/yyyy\ h:mm">
                  <c:v>43902.572916666664</c:v>
                </c:pt>
                <c:pt idx="46616" formatCode="m/d/yyyy\ h:mm">
                  <c:v>43902.59375</c:v>
                </c:pt>
                <c:pt idx="46617" formatCode="m/d/yyyy\ h:mm">
                  <c:v>43902.614583333336</c:v>
                </c:pt>
                <c:pt idx="46618" formatCode="m/d/yyyy\ h:mm">
                  <c:v>43902.635416666664</c:v>
                </c:pt>
                <c:pt idx="46619" formatCode="m/d/yyyy\ h:mm">
                  <c:v>43902.65625</c:v>
                </c:pt>
                <c:pt idx="46620" formatCode="m/d/yyyy\ h:mm">
                  <c:v>43902.677083333336</c:v>
                </c:pt>
                <c:pt idx="46621" formatCode="m/d/yyyy\ h:mm">
                  <c:v>43902.697916666664</c:v>
                </c:pt>
                <c:pt idx="46622" formatCode="m/d/yyyy\ h:mm">
                  <c:v>43902.71875</c:v>
                </c:pt>
                <c:pt idx="46623" formatCode="m/d/yyyy\ h:mm">
                  <c:v>43902.739583333336</c:v>
                </c:pt>
                <c:pt idx="46624" formatCode="m/d/yyyy\ h:mm">
                  <c:v>43902.760416666664</c:v>
                </c:pt>
                <c:pt idx="46625" formatCode="m/d/yyyy\ h:mm">
                  <c:v>43902.78125</c:v>
                </c:pt>
                <c:pt idx="46626" formatCode="m/d/yyyy\ h:mm">
                  <c:v>43902.802083333336</c:v>
                </c:pt>
                <c:pt idx="46627" formatCode="m/d/yyyy\ h:mm">
                  <c:v>43902.822916666664</c:v>
                </c:pt>
                <c:pt idx="46628" formatCode="m/d/yyyy\ h:mm">
                  <c:v>43902.84375</c:v>
                </c:pt>
                <c:pt idx="46629" formatCode="m/d/yyyy\ h:mm">
                  <c:v>43902.864583333336</c:v>
                </c:pt>
                <c:pt idx="46630" formatCode="m/d/yyyy\ h:mm">
                  <c:v>43902.885416666664</c:v>
                </c:pt>
                <c:pt idx="46631" formatCode="m/d/yyyy\ h:mm">
                  <c:v>43902.90625</c:v>
                </c:pt>
                <c:pt idx="46632" formatCode="m/d/yyyy\ h:mm">
                  <c:v>43902.927083333336</c:v>
                </c:pt>
                <c:pt idx="46633" formatCode="m/d/yyyy\ h:mm">
                  <c:v>43902.947916666664</c:v>
                </c:pt>
                <c:pt idx="46634" formatCode="m/d/yyyy\ h:mm">
                  <c:v>43902.96875</c:v>
                </c:pt>
                <c:pt idx="46635" formatCode="m/d/yyyy\ h:mm">
                  <c:v>43902.989583333336</c:v>
                </c:pt>
                <c:pt idx="46636" formatCode="m/d/yyyy\ h:mm">
                  <c:v>43903.010416666664</c:v>
                </c:pt>
                <c:pt idx="46637" formatCode="m/d/yyyy\ h:mm">
                  <c:v>43903.03125</c:v>
                </c:pt>
                <c:pt idx="46638" formatCode="m/d/yyyy\ h:mm">
                  <c:v>43903.052083333336</c:v>
                </c:pt>
                <c:pt idx="46639" formatCode="m/d/yyyy\ h:mm">
                  <c:v>43903.072916666664</c:v>
                </c:pt>
                <c:pt idx="46640" formatCode="m/d/yyyy\ h:mm">
                  <c:v>43903.09375</c:v>
                </c:pt>
                <c:pt idx="46641" formatCode="m/d/yyyy\ h:mm">
                  <c:v>43903.114583333336</c:v>
                </c:pt>
                <c:pt idx="46642" formatCode="m/d/yyyy\ h:mm">
                  <c:v>43903.135416666664</c:v>
                </c:pt>
                <c:pt idx="46643" formatCode="m/d/yyyy\ h:mm">
                  <c:v>43903.15625</c:v>
                </c:pt>
                <c:pt idx="46644" formatCode="m/d/yyyy\ h:mm">
                  <c:v>43903.177083333336</c:v>
                </c:pt>
                <c:pt idx="46645" formatCode="m/d/yyyy\ h:mm">
                  <c:v>43903.197916666664</c:v>
                </c:pt>
                <c:pt idx="46646" formatCode="m/d/yyyy\ h:mm">
                  <c:v>43903.21875</c:v>
                </c:pt>
                <c:pt idx="46647" formatCode="m/d/yyyy\ h:mm">
                  <c:v>43903.239583333336</c:v>
                </c:pt>
                <c:pt idx="46648" formatCode="m/d/yyyy\ h:mm">
                  <c:v>43903.260416666664</c:v>
                </c:pt>
                <c:pt idx="46649" formatCode="m/d/yyyy\ h:mm">
                  <c:v>43903.28125</c:v>
                </c:pt>
                <c:pt idx="46650" formatCode="m/d/yyyy\ h:mm">
                  <c:v>43903.302083333336</c:v>
                </c:pt>
                <c:pt idx="46651" formatCode="m/d/yyyy\ h:mm">
                  <c:v>43903.322916666664</c:v>
                </c:pt>
                <c:pt idx="46652" formatCode="m/d/yyyy\ h:mm">
                  <c:v>43903.34375</c:v>
                </c:pt>
                <c:pt idx="46653" formatCode="m/d/yyyy\ h:mm">
                  <c:v>43903.364583333336</c:v>
                </c:pt>
                <c:pt idx="46654" formatCode="m/d/yyyy\ h:mm">
                  <c:v>43903.385416666664</c:v>
                </c:pt>
                <c:pt idx="46655" formatCode="m/d/yyyy\ h:mm">
                  <c:v>43903.40625</c:v>
                </c:pt>
                <c:pt idx="46656" formatCode="m/d/yyyy\ h:mm">
                  <c:v>43903.427083333336</c:v>
                </c:pt>
                <c:pt idx="46657" formatCode="m/d/yyyy\ h:mm">
                  <c:v>43903.447916666664</c:v>
                </c:pt>
                <c:pt idx="46658" formatCode="m/d/yyyy\ h:mm">
                  <c:v>43903.46875</c:v>
                </c:pt>
                <c:pt idx="46659" formatCode="m/d/yyyy\ h:mm">
                  <c:v>43903.489583333336</c:v>
                </c:pt>
                <c:pt idx="46660" formatCode="m/d/yyyy\ h:mm">
                  <c:v>43903.510416666664</c:v>
                </c:pt>
                <c:pt idx="46661" formatCode="m/d/yyyy\ h:mm">
                  <c:v>43903.53125</c:v>
                </c:pt>
                <c:pt idx="46662" formatCode="m/d/yyyy\ h:mm">
                  <c:v>43903.552083333336</c:v>
                </c:pt>
                <c:pt idx="46663" formatCode="m/d/yyyy\ h:mm">
                  <c:v>43903.572916666664</c:v>
                </c:pt>
                <c:pt idx="46664" formatCode="m/d/yyyy\ h:mm">
                  <c:v>43903.59375</c:v>
                </c:pt>
                <c:pt idx="46665" formatCode="m/d/yyyy\ h:mm">
                  <c:v>43903.614583333336</c:v>
                </c:pt>
                <c:pt idx="46666" formatCode="m/d/yyyy\ h:mm">
                  <c:v>43903.635416666664</c:v>
                </c:pt>
                <c:pt idx="46667" formatCode="m/d/yyyy\ h:mm">
                  <c:v>43903.65625</c:v>
                </c:pt>
                <c:pt idx="46668" formatCode="m/d/yyyy\ h:mm">
                  <c:v>43903.677083333336</c:v>
                </c:pt>
                <c:pt idx="46669" formatCode="m/d/yyyy\ h:mm">
                  <c:v>43903.697916666664</c:v>
                </c:pt>
                <c:pt idx="46670" formatCode="m/d/yyyy\ h:mm">
                  <c:v>43903.71875</c:v>
                </c:pt>
                <c:pt idx="46671" formatCode="m/d/yyyy\ h:mm">
                  <c:v>43903.739583333336</c:v>
                </c:pt>
                <c:pt idx="46672" formatCode="m/d/yyyy\ h:mm">
                  <c:v>43903.760416666664</c:v>
                </c:pt>
                <c:pt idx="46673" formatCode="m/d/yyyy\ h:mm">
                  <c:v>43903.78125</c:v>
                </c:pt>
                <c:pt idx="46674" formatCode="m/d/yyyy\ h:mm">
                  <c:v>43903.802083333336</c:v>
                </c:pt>
                <c:pt idx="46675" formatCode="m/d/yyyy\ h:mm">
                  <c:v>43903.822916666664</c:v>
                </c:pt>
                <c:pt idx="46676" formatCode="m/d/yyyy\ h:mm">
                  <c:v>43903.84375</c:v>
                </c:pt>
                <c:pt idx="46677" formatCode="m/d/yyyy\ h:mm">
                  <c:v>43903.864583333336</c:v>
                </c:pt>
                <c:pt idx="46678" formatCode="m/d/yyyy\ h:mm">
                  <c:v>43903.885416666664</c:v>
                </c:pt>
                <c:pt idx="46679" formatCode="m/d/yyyy\ h:mm">
                  <c:v>43903.90625</c:v>
                </c:pt>
                <c:pt idx="46680" formatCode="m/d/yyyy\ h:mm">
                  <c:v>43903.927083333336</c:v>
                </c:pt>
                <c:pt idx="46681" formatCode="m/d/yyyy\ h:mm">
                  <c:v>43903.947916666664</c:v>
                </c:pt>
                <c:pt idx="46682" formatCode="m/d/yyyy\ h:mm">
                  <c:v>43903.96875</c:v>
                </c:pt>
                <c:pt idx="46683" formatCode="m/d/yyyy\ h:mm">
                  <c:v>43903.989583333336</c:v>
                </c:pt>
                <c:pt idx="46684" formatCode="m/d/yyyy\ h:mm">
                  <c:v>43904.010416666664</c:v>
                </c:pt>
                <c:pt idx="46685" formatCode="m/d/yyyy\ h:mm">
                  <c:v>43904.03125</c:v>
                </c:pt>
                <c:pt idx="46686" formatCode="m/d/yyyy\ h:mm">
                  <c:v>43904.052083333336</c:v>
                </c:pt>
                <c:pt idx="46687" formatCode="m/d/yyyy\ h:mm">
                  <c:v>43904.072916666664</c:v>
                </c:pt>
                <c:pt idx="46688" formatCode="m/d/yyyy\ h:mm">
                  <c:v>43904.09375</c:v>
                </c:pt>
                <c:pt idx="46689" formatCode="m/d/yyyy\ h:mm">
                  <c:v>43904.114583333336</c:v>
                </c:pt>
                <c:pt idx="46690" formatCode="m/d/yyyy\ h:mm">
                  <c:v>43904.135416666664</c:v>
                </c:pt>
                <c:pt idx="46691" formatCode="m/d/yyyy\ h:mm">
                  <c:v>43904.15625</c:v>
                </c:pt>
                <c:pt idx="46692" formatCode="m/d/yyyy\ h:mm">
                  <c:v>43904.177083333336</c:v>
                </c:pt>
                <c:pt idx="46693" formatCode="m/d/yyyy\ h:mm">
                  <c:v>43904.197916666664</c:v>
                </c:pt>
                <c:pt idx="46694" formatCode="m/d/yyyy\ h:mm">
                  <c:v>43904.21875</c:v>
                </c:pt>
                <c:pt idx="46695" formatCode="m/d/yyyy\ h:mm">
                  <c:v>43904.239583333336</c:v>
                </c:pt>
                <c:pt idx="46696" formatCode="m/d/yyyy\ h:mm">
                  <c:v>43904.260416666664</c:v>
                </c:pt>
                <c:pt idx="46697" formatCode="m/d/yyyy\ h:mm">
                  <c:v>43904.28125</c:v>
                </c:pt>
                <c:pt idx="46698" formatCode="m/d/yyyy\ h:mm">
                  <c:v>43904.302083333336</c:v>
                </c:pt>
                <c:pt idx="46699" formatCode="m/d/yyyy\ h:mm">
                  <c:v>43904.322916666664</c:v>
                </c:pt>
                <c:pt idx="46700" formatCode="m/d/yyyy\ h:mm">
                  <c:v>43904.34375</c:v>
                </c:pt>
                <c:pt idx="46701" formatCode="m/d/yyyy\ h:mm">
                  <c:v>43904.364583333336</c:v>
                </c:pt>
                <c:pt idx="46702" formatCode="m/d/yyyy\ h:mm">
                  <c:v>43904.385416666664</c:v>
                </c:pt>
                <c:pt idx="46703" formatCode="m/d/yyyy\ h:mm">
                  <c:v>43904.40625</c:v>
                </c:pt>
                <c:pt idx="46704" formatCode="m/d/yyyy\ h:mm">
                  <c:v>43904.427083333336</c:v>
                </c:pt>
                <c:pt idx="46705" formatCode="m/d/yyyy\ h:mm">
                  <c:v>43904.447916666664</c:v>
                </c:pt>
                <c:pt idx="46706" formatCode="m/d/yyyy\ h:mm">
                  <c:v>43904.46875</c:v>
                </c:pt>
                <c:pt idx="46707" formatCode="m/d/yyyy\ h:mm">
                  <c:v>43904.489583333336</c:v>
                </c:pt>
                <c:pt idx="46708" formatCode="m/d/yyyy\ h:mm">
                  <c:v>43904.510416666664</c:v>
                </c:pt>
                <c:pt idx="46709" formatCode="m/d/yyyy\ h:mm">
                  <c:v>43904.53125</c:v>
                </c:pt>
                <c:pt idx="46710" formatCode="m/d/yyyy\ h:mm">
                  <c:v>43904.552083333336</c:v>
                </c:pt>
                <c:pt idx="46711" formatCode="m/d/yyyy\ h:mm">
                  <c:v>43904.572916666664</c:v>
                </c:pt>
                <c:pt idx="46712" formatCode="m/d/yyyy\ h:mm">
                  <c:v>43904.59375</c:v>
                </c:pt>
                <c:pt idx="46713" formatCode="m/d/yyyy\ h:mm">
                  <c:v>43904.614583333336</c:v>
                </c:pt>
                <c:pt idx="46714" formatCode="m/d/yyyy\ h:mm">
                  <c:v>43904.635416666664</c:v>
                </c:pt>
                <c:pt idx="46715" formatCode="m/d/yyyy\ h:mm">
                  <c:v>43904.65625</c:v>
                </c:pt>
                <c:pt idx="46716" formatCode="m/d/yyyy\ h:mm">
                  <c:v>43904.677083333336</c:v>
                </c:pt>
                <c:pt idx="46717" formatCode="m/d/yyyy\ h:mm">
                  <c:v>43904.697916666664</c:v>
                </c:pt>
                <c:pt idx="46718" formatCode="m/d/yyyy\ h:mm">
                  <c:v>43904.71875</c:v>
                </c:pt>
                <c:pt idx="46719" formatCode="m/d/yyyy\ h:mm">
                  <c:v>43904.739583333336</c:v>
                </c:pt>
                <c:pt idx="46720" formatCode="m/d/yyyy\ h:mm">
                  <c:v>43904.760416666664</c:v>
                </c:pt>
                <c:pt idx="46721" formatCode="m/d/yyyy\ h:mm">
                  <c:v>43904.78125</c:v>
                </c:pt>
                <c:pt idx="46722" formatCode="m/d/yyyy\ h:mm">
                  <c:v>43904.802083333336</c:v>
                </c:pt>
                <c:pt idx="46723" formatCode="m/d/yyyy\ h:mm">
                  <c:v>43904.822916666664</c:v>
                </c:pt>
                <c:pt idx="46724" formatCode="m/d/yyyy\ h:mm">
                  <c:v>43904.84375</c:v>
                </c:pt>
                <c:pt idx="46725" formatCode="m/d/yyyy\ h:mm">
                  <c:v>43904.864583333336</c:v>
                </c:pt>
                <c:pt idx="46726" formatCode="m/d/yyyy\ h:mm">
                  <c:v>43904.885416666664</c:v>
                </c:pt>
                <c:pt idx="46727" formatCode="m/d/yyyy\ h:mm">
                  <c:v>43904.90625</c:v>
                </c:pt>
                <c:pt idx="46728" formatCode="m/d/yyyy\ h:mm">
                  <c:v>43904.927083333336</c:v>
                </c:pt>
                <c:pt idx="46729" formatCode="m/d/yyyy\ h:mm">
                  <c:v>43904.947916666664</c:v>
                </c:pt>
                <c:pt idx="46730" formatCode="m/d/yyyy\ h:mm">
                  <c:v>43904.96875</c:v>
                </c:pt>
                <c:pt idx="46731" formatCode="m/d/yyyy\ h:mm">
                  <c:v>43904.989583333336</c:v>
                </c:pt>
                <c:pt idx="46732" formatCode="m/d/yyyy\ h:mm">
                  <c:v>43905.010416666664</c:v>
                </c:pt>
                <c:pt idx="46733" formatCode="m/d/yyyy\ h:mm">
                  <c:v>43905.03125</c:v>
                </c:pt>
                <c:pt idx="46734" formatCode="m/d/yyyy\ h:mm">
                  <c:v>43905.052083333336</c:v>
                </c:pt>
                <c:pt idx="46735" formatCode="m/d/yyyy\ h:mm">
                  <c:v>43905.072916666664</c:v>
                </c:pt>
                <c:pt idx="46736" formatCode="m/d/yyyy\ h:mm">
                  <c:v>43905.09375</c:v>
                </c:pt>
                <c:pt idx="46737" formatCode="m/d/yyyy\ h:mm">
                  <c:v>43905.114583333336</c:v>
                </c:pt>
                <c:pt idx="46738" formatCode="m/d/yyyy\ h:mm">
                  <c:v>43905.135416666664</c:v>
                </c:pt>
                <c:pt idx="46739" formatCode="m/d/yyyy\ h:mm">
                  <c:v>43905.15625</c:v>
                </c:pt>
                <c:pt idx="46740" formatCode="m/d/yyyy\ h:mm">
                  <c:v>43905.177083333336</c:v>
                </c:pt>
                <c:pt idx="46741" formatCode="m/d/yyyy\ h:mm">
                  <c:v>43905.197916666664</c:v>
                </c:pt>
                <c:pt idx="46742" formatCode="m/d/yyyy\ h:mm">
                  <c:v>43905.21875</c:v>
                </c:pt>
                <c:pt idx="46743" formatCode="m/d/yyyy\ h:mm">
                  <c:v>43905.239583333336</c:v>
                </c:pt>
                <c:pt idx="46744" formatCode="m/d/yyyy\ h:mm">
                  <c:v>43905.260416666664</c:v>
                </c:pt>
                <c:pt idx="46745" formatCode="m/d/yyyy\ h:mm">
                  <c:v>43905.28125</c:v>
                </c:pt>
                <c:pt idx="46746" formatCode="m/d/yyyy\ h:mm">
                  <c:v>43905.302083333336</c:v>
                </c:pt>
                <c:pt idx="46747" formatCode="m/d/yyyy\ h:mm">
                  <c:v>43905.322916666664</c:v>
                </c:pt>
                <c:pt idx="46748" formatCode="m/d/yyyy\ h:mm">
                  <c:v>43905.34375</c:v>
                </c:pt>
                <c:pt idx="46749" formatCode="m/d/yyyy\ h:mm">
                  <c:v>43905.364583333336</c:v>
                </c:pt>
                <c:pt idx="46750" formatCode="m/d/yyyy\ h:mm">
                  <c:v>43905.385416666664</c:v>
                </c:pt>
                <c:pt idx="46751" formatCode="m/d/yyyy\ h:mm">
                  <c:v>43905.40625</c:v>
                </c:pt>
                <c:pt idx="46752" formatCode="m/d/yyyy\ h:mm">
                  <c:v>43905.427083333336</c:v>
                </c:pt>
                <c:pt idx="46753" formatCode="m/d/yyyy\ h:mm">
                  <c:v>43905.447916666664</c:v>
                </c:pt>
                <c:pt idx="46754" formatCode="m/d/yyyy\ h:mm">
                  <c:v>43905.46875</c:v>
                </c:pt>
                <c:pt idx="46755" formatCode="m/d/yyyy\ h:mm">
                  <c:v>43905.489583333336</c:v>
                </c:pt>
                <c:pt idx="46756" formatCode="m/d/yyyy\ h:mm">
                  <c:v>43905.510416666664</c:v>
                </c:pt>
                <c:pt idx="46757" formatCode="m/d/yyyy\ h:mm">
                  <c:v>43905.53125</c:v>
                </c:pt>
                <c:pt idx="46758" formatCode="m/d/yyyy\ h:mm">
                  <c:v>43905.552083333336</c:v>
                </c:pt>
                <c:pt idx="46759" formatCode="m/d/yyyy\ h:mm">
                  <c:v>43905.572916666664</c:v>
                </c:pt>
                <c:pt idx="46760" formatCode="m/d/yyyy\ h:mm">
                  <c:v>43905.59375</c:v>
                </c:pt>
                <c:pt idx="46761" formatCode="m/d/yyyy\ h:mm">
                  <c:v>43905.614583333336</c:v>
                </c:pt>
                <c:pt idx="46762" formatCode="m/d/yyyy\ h:mm">
                  <c:v>43905.635416666664</c:v>
                </c:pt>
                <c:pt idx="46763" formatCode="m/d/yyyy\ h:mm">
                  <c:v>43905.65625</c:v>
                </c:pt>
                <c:pt idx="46764" formatCode="m/d/yyyy\ h:mm">
                  <c:v>43905.677083333336</c:v>
                </c:pt>
                <c:pt idx="46765" formatCode="m/d/yyyy\ h:mm">
                  <c:v>43905.697916666664</c:v>
                </c:pt>
                <c:pt idx="46766" formatCode="m/d/yyyy\ h:mm">
                  <c:v>43905.71875</c:v>
                </c:pt>
                <c:pt idx="46767" formatCode="m/d/yyyy\ h:mm">
                  <c:v>43905.739583333336</c:v>
                </c:pt>
                <c:pt idx="46768" formatCode="m/d/yyyy\ h:mm">
                  <c:v>43905.760416666664</c:v>
                </c:pt>
                <c:pt idx="46769" formatCode="m/d/yyyy\ h:mm">
                  <c:v>43905.78125</c:v>
                </c:pt>
                <c:pt idx="46770" formatCode="m/d/yyyy\ h:mm">
                  <c:v>43905.802083333336</c:v>
                </c:pt>
                <c:pt idx="46771" formatCode="m/d/yyyy\ h:mm">
                  <c:v>43905.822916666664</c:v>
                </c:pt>
                <c:pt idx="46772" formatCode="m/d/yyyy\ h:mm">
                  <c:v>43905.84375</c:v>
                </c:pt>
                <c:pt idx="46773" formatCode="m/d/yyyy\ h:mm">
                  <c:v>43905.864583333336</c:v>
                </c:pt>
                <c:pt idx="46774" formatCode="m/d/yyyy\ h:mm">
                  <c:v>43905.885416666664</c:v>
                </c:pt>
                <c:pt idx="46775" formatCode="m/d/yyyy\ h:mm">
                  <c:v>43905.90625</c:v>
                </c:pt>
                <c:pt idx="46776" formatCode="m/d/yyyy\ h:mm">
                  <c:v>43905.927083333336</c:v>
                </c:pt>
                <c:pt idx="46777" formatCode="m/d/yyyy\ h:mm">
                  <c:v>43905.947916666664</c:v>
                </c:pt>
                <c:pt idx="46778" formatCode="m/d/yyyy\ h:mm">
                  <c:v>43905.96875</c:v>
                </c:pt>
                <c:pt idx="46779" formatCode="m/d/yyyy\ h:mm">
                  <c:v>43905.989583333336</c:v>
                </c:pt>
                <c:pt idx="46780" formatCode="m/d/yyyy\ h:mm">
                  <c:v>43906.010416666664</c:v>
                </c:pt>
                <c:pt idx="46781" formatCode="m/d/yyyy\ h:mm">
                  <c:v>43906.03125</c:v>
                </c:pt>
                <c:pt idx="46782" formatCode="m/d/yyyy\ h:mm">
                  <c:v>43906.052083333336</c:v>
                </c:pt>
                <c:pt idx="46783" formatCode="m/d/yyyy\ h:mm">
                  <c:v>43906.072916666664</c:v>
                </c:pt>
                <c:pt idx="46784" formatCode="m/d/yyyy\ h:mm">
                  <c:v>43906.09375</c:v>
                </c:pt>
                <c:pt idx="46785" formatCode="m/d/yyyy\ h:mm">
                  <c:v>43906.114583333336</c:v>
                </c:pt>
                <c:pt idx="46786" formatCode="m/d/yyyy\ h:mm">
                  <c:v>43906.135416666664</c:v>
                </c:pt>
                <c:pt idx="46787" formatCode="m/d/yyyy\ h:mm">
                  <c:v>43906.15625</c:v>
                </c:pt>
                <c:pt idx="46788" formatCode="m/d/yyyy\ h:mm">
                  <c:v>43906.177083333336</c:v>
                </c:pt>
                <c:pt idx="46789" formatCode="m/d/yyyy\ h:mm">
                  <c:v>43906.197916666664</c:v>
                </c:pt>
                <c:pt idx="46790" formatCode="m/d/yyyy\ h:mm">
                  <c:v>43906.21875</c:v>
                </c:pt>
                <c:pt idx="46791" formatCode="m/d/yyyy\ h:mm">
                  <c:v>43906.239583333336</c:v>
                </c:pt>
                <c:pt idx="46792" formatCode="m/d/yyyy\ h:mm">
                  <c:v>43906.260416666664</c:v>
                </c:pt>
                <c:pt idx="46793" formatCode="m/d/yyyy\ h:mm">
                  <c:v>43906.28125</c:v>
                </c:pt>
                <c:pt idx="46794" formatCode="m/d/yyyy\ h:mm">
                  <c:v>43906.302083333336</c:v>
                </c:pt>
                <c:pt idx="46795" formatCode="m/d/yyyy\ h:mm">
                  <c:v>43906.322916666664</c:v>
                </c:pt>
                <c:pt idx="46796" formatCode="m/d/yyyy\ h:mm">
                  <c:v>43906.34375</c:v>
                </c:pt>
                <c:pt idx="46797" formatCode="m/d/yyyy\ h:mm">
                  <c:v>43906.364583333336</c:v>
                </c:pt>
                <c:pt idx="46798" formatCode="m/d/yyyy\ h:mm">
                  <c:v>43906.385416666664</c:v>
                </c:pt>
                <c:pt idx="46799" formatCode="m/d/yyyy\ h:mm">
                  <c:v>43906.40625</c:v>
                </c:pt>
                <c:pt idx="46800" formatCode="m/d/yyyy\ h:mm">
                  <c:v>43906.427083333336</c:v>
                </c:pt>
                <c:pt idx="46801" formatCode="m/d/yyyy\ h:mm">
                  <c:v>43906.447916666664</c:v>
                </c:pt>
                <c:pt idx="46802" formatCode="m/d/yyyy\ h:mm">
                  <c:v>43906.46875</c:v>
                </c:pt>
                <c:pt idx="46803" formatCode="m/d/yyyy\ h:mm">
                  <c:v>43906.489583333336</c:v>
                </c:pt>
                <c:pt idx="46804" formatCode="m/d/yyyy\ h:mm">
                  <c:v>43906.510416666664</c:v>
                </c:pt>
                <c:pt idx="46805" formatCode="m/d/yyyy\ h:mm">
                  <c:v>43906.53125</c:v>
                </c:pt>
                <c:pt idx="46806" formatCode="m/d/yyyy\ h:mm">
                  <c:v>43906.552083333336</c:v>
                </c:pt>
                <c:pt idx="46807" formatCode="m/d/yyyy\ h:mm">
                  <c:v>43906.572916666664</c:v>
                </c:pt>
                <c:pt idx="46808" formatCode="m/d/yyyy\ h:mm">
                  <c:v>43906.59375</c:v>
                </c:pt>
                <c:pt idx="46809" formatCode="m/d/yyyy\ h:mm">
                  <c:v>43906.614583333336</c:v>
                </c:pt>
                <c:pt idx="46810" formatCode="m/d/yyyy\ h:mm">
                  <c:v>43906.635416666664</c:v>
                </c:pt>
                <c:pt idx="46811" formatCode="m/d/yyyy\ h:mm">
                  <c:v>43906.65625</c:v>
                </c:pt>
                <c:pt idx="46812" formatCode="m/d/yyyy\ h:mm">
                  <c:v>43906.677083333336</c:v>
                </c:pt>
                <c:pt idx="46813" formatCode="m/d/yyyy\ h:mm">
                  <c:v>43906.697916666664</c:v>
                </c:pt>
                <c:pt idx="46814" formatCode="m/d/yyyy\ h:mm">
                  <c:v>43906.71875</c:v>
                </c:pt>
                <c:pt idx="46815" formatCode="m/d/yyyy\ h:mm">
                  <c:v>43906.739583333336</c:v>
                </c:pt>
                <c:pt idx="46816" formatCode="m/d/yyyy\ h:mm">
                  <c:v>43906.760416666664</c:v>
                </c:pt>
                <c:pt idx="46817" formatCode="m/d/yyyy\ h:mm">
                  <c:v>43906.78125</c:v>
                </c:pt>
                <c:pt idx="46818" formatCode="m/d/yyyy\ h:mm">
                  <c:v>43906.802083333336</c:v>
                </c:pt>
                <c:pt idx="46819" formatCode="m/d/yyyy\ h:mm">
                  <c:v>43906.822916666664</c:v>
                </c:pt>
                <c:pt idx="46820" formatCode="m/d/yyyy\ h:mm">
                  <c:v>43906.84375</c:v>
                </c:pt>
                <c:pt idx="46821" formatCode="m/d/yyyy\ h:mm">
                  <c:v>43906.864583333336</c:v>
                </c:pt>
                <c:pt idx="46822" formatCode="m/d/yyyy\ h:mm">
                  <c:v>43906.885416666664</c:v>
                </c:pt>
                <c:pt idx="46823" formatCode="m/d/yyyy\ h:mm">
                  <c:v>43906.90625</c:v>
                </c:pt>
                <c:pt idx="46824" formatCode="m/d/yyyy\ h:mm">
                  <c:v>43906.927083333336</c:v>
                </c:pt>
                <c:pt idx="46825" formatCode="m/d/yyyy\ h:mm">
                  <c:v>43906.947916666664</c:v>
                </c:pt>
                <c:pt idx="46826" formatCode="m/d/yyyy\ h:mm">
                  <c:v>43906.96875</c:v>
                </c:pt>
                <c:pt idx="46827" formatCode="m/d/yyyy\ h:mm">
                  <c:v>43906.989583333336</c:v>
                </c:pt>
                <c:pt idx="46828" formatCode="m/d/yyyy\ h:mm">
                  <c:v>43907.010416666664</c:v>
                </c:pt>
                <c:pt idx="46829" formatCode="m/d/yyyy\ h:mm">
                  <c:v>43907.03125</c:v>
                </c:pt>
                <c:pt idx="46830" formatCode="m/d/yyyy\ h:mm">
                  <c:v>43907.052083333336</c:v>
                </c:pt>
                <c:pt idx="46831" formatCode="m/d/yyyy\ h:mm">
                  <c:v>43907.072916666664</c:v>
                </c:pt>
                <c:pt idx="46832" formatCode="m/d/yyyy\ h:mm">
                  <c:v>43907.09375</c:v>
                </c:pt>
                <c:pt idx="46833" formatCode="m/d/yyyy\ h:mm">
                  <c:v>43907.114583333336</c:v>
                </c:pt>
                <c:pt idx="46834" formatCode="m/d/yyyy\ h:mm">
                  <c:v>43907.135416666664</c:v>
                </c:pt>
                <c:pt idx="46835" formatCode="m/d/yyyy\ h:mm">
                  <c:v>43907.15625</c:v>
                </c:pt>
                <c:pt idx="46836" formatCode="m/d/yyyy\ h:mm">
                  <c:v>43907.177083333336</c:v>
                </c:pt>
                <c:pt idx="46837" formatCode="m/d/yyyy\ h:mm">
                  <c:v>43907.197916666664</c:v>
                </c:pt>
                <c:pt idx="46838" formatCode="m/d/yyyy\ h:mm">
                  <c:v>43907.21875</c:v>
                </c:pt>
                <c:pt idx="46839" formatCode="m/d/yyyy\ h:mm">
                  <c:v>43907.239583333336</c:v>
                </c:pt>
                <c:pt idx="46840" formatCode="m/d/yyyy\ h:mm">
                  <c:v>43907.260416666664</c:v>
                </c:pt>
                <c:pt idx="46841" formatCode="m/d/yyyy\ h:mm">
                  <c:v>43907.28125</c:v>
                </c:pt>
                <c:pt idx="46842" formatCode="m/d/yyyy\ h:mm">
                  <c:v>43907.302083333336</c:v>
                </c:pt>
                <c:pt idx="46843" formatCode="m/d/yyyy\ h:mm">
                  <c:v>43907.322916666664</c:v>
                </c:pt>
                <c:pt idx="46844" formatCode="m/d/yyyy\ h:mm">
                  <c:v>43907.34375</c:v>
                </c:pt>
                <c:pt idx="46845" formatCode="m/d/yyyy\ h:mm">
                  <c:v>43907.364583333336</c:v>
                </c:pt>
                <c:pt idx="46846" formatCode="m/d/yyyy\ h:mm">
                  <c:v>43907.385416666664</c:v>
                </c:pt>
                <c:pt idx="46847" formatCode="m/d/yyyy\ h:mm">
                  <c:v>43907.40625</c:v>
                </c:pt>
                <c:pt idx="46848" formatCode="m/d/yyyy\ h:mm">
                  <c:v>43907.427083333336</c:v>
                </c:pt>
                <c:pt idx="46849" formatCode="m/d/yyyy\ h:mm">
                  <c:v>43907.447916666664</c:v>
                </c:pt>
                <c:pt idx="46850" formatCode="m/d/yyyy\ h:mm">
                  <c:v>43907.46875</c:v>
                </c:pt>
                <c:pt idx="46851" formatCode="m/d/yyyy\ h:mm">
                  <c:v>43907.489583333336</c:v>
                </c:pt>
                <c:pt idx="46852" formatCode="m/d/yyyy\ h:mm">
                  <c:v>43907.510416666664</c:v>
                </c:pt>
                <c:pt idx="46853" formatCode="m/d/yyyy\ h:mm">
                  <c:v>43907.53125</c:v>
                </c:pt>
                <c:pt idx="46854" formatCode="m/d/yyyy\ h:mm">
                  <c:v>43907.552083333336</c:v>
                </c:pt>
                <c:pt idx="46855" formatCode="m/d/yyyy\ h:mm">
                  <c:v>43907.572916666664</c:v>
                </c:pt>
                <c:pt idx="46856" formatCode="m/d/yyyy\ h:mm">
                  <c:v>43907.59375</c:v>
                </c:pt>
                <c:pt idx="46857" formatCode="m/d/yyyy\ h:mm">
                  <c:v>43907.614583333336</c:v>
                </c:pt>
                <c:pt idx="46858" formatCode="m/d/yyyy\ h:mm">
                  <c:v>43907.635416666664</c:v>
                </c:pt>
                <c:pt idx="46859" formatCode="m/d/yyyy\ h:mm">
                  <c:v>43907.65625</c:v>
                </c:pt>
                <c:pt idx="46860" formatCode="m/d/yyyy\ h:mm">
                  <c:v>43907.677083333336</c:v>
                </c:pt>
                <c:pt idx="46861" formatCode="m/d/yyyy\ h:mm">
                  <c:v>43907.697916666664</c:v>
                </c:pt>
                <c:pt idx="46862" formatCode="m/d/yyyy\ h:mm">
                  <c:v>43907.71875</c:v>
                </c:pt>
                <c:pt idx="46863" formatCode="m/d/yyyy\ h:mm">
                  <c:v>43907.739583333336</c:v>
                </c:pt>
                <c:pt idx="46864" formatCode="m/d/yyyy\ h:mm">
                  <c:v>43907.760416666664</c:v>
                </c:pt>
                <c:pt idx="46865" formatCode="m/d/yyyy\ h:mm">
                  <c:v>43907.78125</c:v>
                </c:pt>
                <c:pt idx="46866" formatCode="m/d/yyyy\ h:mm">
                  <c:v>43907.802083333336</c:v>
                </c:pt>
                <c:pt idx="46867" formatCode="m/d/yyyy\ h:mm">
                  <c:v>43907.822916666664</c:v>
                </c:pt>
                <c:pt idx="46868" formatCode="m/d/yyyy\ h:mm">
                  <c:v>43907.84375</c:v>
                </c:pt>
                <c:pt idx="46869" formatCode="m/d/yyyy\ h:mm">
                  <c:v>43907.864583333336</c:v>
                </c:pt>
                <c:pt idx="46870" formatCode="m/d/yyyy\ h:mm">
                  <c:v>43907.885416666664</c:v>
                </c:pt>
                <c:pt idx="46871" formatCode="m/d/yyyy\ h:mm">
                  <c:v>43907.90625</c:v>
                </c:pt>
                <c:pt idx="46872" formatCode="m/d/yyyy\ h:mm">
                  <c:v>43907.927083333336</c:v>
                </c:pt>
                <c:pt idx="46873" formatCode="m/d/yyyy\ h:mm">
                  <c:v>43907.947916666664</c:v>
                </c:pt>
                <c:pt idx="46874" formatCode="m/d/yyyy\ h:mm">
                  <c:v>43907.96875</c:v>
                </c:pt>
                <c:pt idx="46875" formatCode="m/d/yyyy\ h:mm">
                  <c:v>43907.989583333336</c:v>
                </c:pt>
                <c:pt idx="46876" formatCode="m/d/yyyy\ h:mm">
                  <c:v>43908.010416666664</c:v>
                </c:pt>
                <c:pt idx="46877" formatCode="m/d/yyyy\ h:mm">
                  <c:v>43908.03125</c:v>
                </c:pt>
                <c:pt idx="46878" formatCode="m/d/yyyy\ h:mm">
                  <c:v>43908.052083333336</c:v>
                </c:pt>
                <c:pt idx="46879" formatCode="m/d/yyyy\ h:mm">
                  <c:v>43908.072916666664</c:v>
                </c:pt>
                <c:pt idx="46880" formatCode="m/d/yyyy\ h:mm">
                  <c:v>43908.09375</c:v>
                </c:pt>
                <c:pt idx="46881" formatCode="m/d/yyyy\ h:mm">
                  <c:v>43908.114583333336</c:v>
                </c:pt>
                <c:pt idx="46882" formatCode="m/d/yyyy\ h:mm">
                  <c:v>43908.135416666664</c:v>
                </c:pt>
                <c:pt idx="46883" formatCode="m/d/yyyy\ h:mm">
                  <c:v>43908.15625</c:v>
                </c:pt>
                <c:pt idx="46884" formatCode="m/d/yyyy\ h:mm">
                  <c:v>43908.177083333336</c:v>
                </c:pt>
                <c:pt idx="46885" formatCode="m/d/yyyy\ h:mm">
                  <c:v>43908.197916666664</c:v>
                </c:pt>
                <c:pt idx="46886" formatCode="m/d/yyyy\ h:mm">
                  <c:v>43908.21875</c:v>
                </c:pt>
                <c:pt idx="46887" formatCode="m/d/yyyy\ h:mm">
                  <c:v>43908.239583333336</c:v>
                </c:pt>
                <c:pt idx="46888" formatCode="m/d/yyyy\ h:mm">
                  <c:v>43908.260416666664</c:v>
                </c:pt>
                <c:pt idx="46889" formatCode="m/d/yyyy\ h:mm">
                  <c:v>43908.28125</c:v>
                </c:pt>
                <c:pt idx="46890" formatCode="m/d/yyyy\ h:mm">
                  <c:v>43908.302083333336</c:v>
                </c:pt>
                <c:pt idx="46891" formatCode="m/d/yyyy\ h:mm">
                  <c:v>43908.322916666664</c:v>
                </c:pt>
                <c:pt idx="46892" formatCode="m/d/yyyy\ h:mm">
                  <c:v>43908.34375</c:v>
                </c:pt>
                <c:pt idx="46893" formatCode="m/d/yyyy\ h:mm">
                  <c:v>43908.364583333336</c:v>
                </c:pt>
                <c:pt idx="46894" formatCode="m/d/yyyy\ h:mm">
                  <c:v>43908.385416666664</c:v>
                </c:pt>
                <c:pt idx="46895" formatCode="m/d/yyyy\ h:mm">
                  <c:v>43908.40625</c:v>
                </c:pt>
                <c:pt idx="46896" formatCode="m/d/yyyy\ h:mm">
                  <c:v>43908.427083333336</c:v>
                </c:pt>
                <c:pt idx="46897" formatCode="m/d/yyyy\ h:mm">
                  <c:v>43908.447916666664</c:v>
                </c:pt>
                <c:pt idx="46898" formatCode="m/d/yyyy\ h:mm">
                  <c:v>43908.46875</c:v>
                </c:pt>
                <c:pt idx="46899" formatCode="m/d/yyyy\ h:mm">
                  <c:v>43908.489583333336</c:v>
                </c:pt>
                <c:pt idx="46900" formatCode="m/d/yyyy\ h:mm">
                  <c:v>43908.510416666664</c:v>
                </c:pt>
                <c:pt idx="46901" formatCode="m/d/yyyy\ h:mm">
                  <c:v>43908.53125</c:v>
                </c:pt>
                <c:pt idx="46902" formatCode="m/d/yyyy\ h:mm">
                  <c:v>43908.552083333336</c:v>
                </c:pt>
                <c:pt idx="46903" formatCode="m/d/yyyy\ h:mm">
                  <c:v>43908.572916666664</c:v>
                </c:pt>
                <c:pt idx="46904" formatCode="m/d/yyyy\ h:mm">
                  <c:v>43908.59375</c:v>
                </c:pt>
                <c:pt idx="46905" formatCode="m/d/yyyy\ h:mm">
                  <c:v>43908.614583333336</c:v>
                </c:pt>
                <c:pt idx="46906" formatCode="m/d/yyyy\ h:mm">
                  <c:v>43908.635416666664</c:v>
                </c:pt>
                <c:pt idx="46907" formatCode="m/d/yyyy\ h:mm">
                  <c:v>43908.65625</c:v>
                </c:pt>
                <c:pt idx="46908" formatCode="m/d/yyyy\ h:mm">
                  <c:v>43908.677083333336</c:v>
                </c:pt>
                <c:pt idx="46909" formatCode="m/d/yyyy\ h:mm">
                  <c:v>43908.697916666664</c:v>
                </c:pt>
                <c:pt idx="46910" formatCode="m/d/yyyy\ h:mm">
                  <c:v>43908.71875</c:v>
                </c:pt>
                <c:pt idx="46911" formatCode="m/d/yyyy\ h:mm">
                  <c:v>43908.739583333336</c:v>
                </c:pt>
                <c:pt idx="46912" formatCode="m/d/yyyy\ h:mm">
                  <c:v>43908.760416666664</c:v>
                </c:pt>
                <c:pt idx="46913" formatCode="m/d/yyyy\ h:mm">
                  <c:v>43908.78125</c:v>
                </c:pt>
                <c:pt idx="46914" formatCode="m/d/yyyy\ h:mm">
                  <c:v>43908.802083333336</c:v>
                </c:pt>
                <c:pt idx="46915" formatCode="m/d/yyyy\ h:mm">
                  <c:v>43908.822916666664</c:v>
                </c:pt>
                <c:pt idx="46916" formatCode="m/d/yyyy\ h:mm">
                  <c:v>43908.84375</c:v>
                </c:pt>
                <c:pt idx="46917" formatCode="m/d/yyyy\ h:mm">
                  <c:v>43908.864583333336</c:v>
                </c:pt>
                <c:pt idx="46918" formatCode="m/d/yyyy\ h:mm">
                  <c:v>43908.885416666664</c:v>
                </c:pt>
                <c:pt idx="46919" formatCode="m/d/yyyy\ h:mm">
                  <c:v>43908.90625</c:v>
                </c:pt>
                <c:pt idx="46920" formatCode="m/d/yyyy\ h:mm">
                  <c:v>43908.927083333336</c:v>
                </c:pt>
                <c:pt idx="46921" formatCode="m/d/yyyy\ h:mm">
                  <c:v>43908.947916666664</c:v>
                </c:pt>
                <c:pt idx="46922" formatCode="m/d/yyyy\ h:mm">
                  <c:v>43908.96875</c:v>
                </c:pt>
                <c:pt idx="46923" formatCode="m/d/yyyy\ h:mm">
                  <c:v>43908.989583333336</c:v>
                </c:pt>
                <c:pt idx="46924" formatCode="m/d/yyyy\ h:mm">
                  <c:v>43909.010416666664</c:v>
                </c:pt>
                <c:pt idx="46925" formatCode="m/d/yyyy\ h:mm">
                  <c:v>43909.03125</c:v>
                </c:pt>
                <c:pt idx="46926" formatCode="m/d/yyyy\ h:mm">
                  <c:v>43909.052083333336</c:v>
                </c:pt>
                <c:pt idx="46927" formatCode="m/d/yyyy\ h:mm">
                  <c:v>43909.072916666664</c:v>
                </c:pt>
                <c:pt idx="46928" formatCode="m/d/yyyy\ h:mm">
                  <c:v>43909.09375</c:v>
                </c:pt>
                <c:pt idx="46929" formatCode="m/d/yyyy\ h:mm">
                  <c:v>43909.114583333336</c:v>
                </c:pt>
                <c:pt idx="46930" formatCode="m/d/yyyy\ h:mm">
                  <c:v>43909.135416666664</c:v>
                </c:pt>
                <c:pt idx="46931" formatCode="m/d/yyyy\ h:mm">
                  <c:v>43909.15625</c:v>
                </c:pt>
                <c:pt idx="46932" formatCode="m/d/yyyy\ h:mm">
                  <c:v>43909.177083333336</c:v>
                </c:pt>
                <c:pt idx="46933" formatCode="m/d/yyyy\ h:mm">
                  <c:v>43909.197916666664</c:v>
                </c:pt>
                <c:pt idx="46934" formatCode="m/d/yyyy\ h:mm">
                  <c:v>43909.21875</c:v>
                </c:pt>
                <c:pt idx="46935" formatCode="m/d/yyyy\ h:mm">
                  <c:v>43909.239583333336</c:v>
                </c:pt>
                <c:pt idx="46936" formatCode="m/d/yyyy\ h:mm">
                  <c:v>43909.260416666664</c:v>
                </c:pt>
                <c:pt idx="46937" formatCode="m/d/yyyy\ h:mm">
                  <c:v>43909.28125</c:v>
                </c:pt>
                <c:pt idx="46938" formatCode="m/d/yyyy\ h:mm">
                  <c:v>43909.302083333336</c:v>
                </c:pt>
                <c:pt idx="46939" formatCode="m/d/yyyy\ h:mm">
                  <c:v>43909.322916666664</c:v>
                </c:pt>
                <c:pt idx="46940" formatCode="m/d/yyyy\ h:mm">
                  <c:v>43909.34375</c:v>
                </c:pt>
                <c:pt idx="46941" formatCode="m/d/yyyy\ h:mm">
                  <c:v>43909.364583333336</c:v>
                </c:pt>
                <c:pt idx="46942" formatCode="m/d/yyyy\ h:mm">
                  <c:v>43909.385416666664</c:v>
                </c:pt>
                <c:pt idx="46943" formatCode="m/d/yyyy\ h:mm">
                  <c:v>43909.40625</c:v>
                </c:pt>
                <c:pt idx="46944" formatCode="m/d/yyyy\ h:mm">
                  <c:v>43909.427083333336</c:v>
                </c:pt>
                <c:pt idx="46945" formatCode="m/d/yyyy\ h:mm">
                  <c:v>43909.447916666664</c:v>
                </c:pt>
                <c:pt idx="46946" formatCode="m/d/yyyy\ h:mm">
                  <c:v>43909.46875</c:v>
                </c:pt>
                <c:pt idx="46947" formatCode="m/d/yyyy\ h:mm">
                  <c:v>43909.489583333336</c:v>
                </c:pt>
                <c:pt idx="46948" formatCode="m/d/yyyy\ h:mm">
                  <c:v>43909.510416666664</c:v>
                </c:pt>
                <c:pt idx="46949" formatCode="m/d/yyyy\ h:mm">
                  <c:v>43909.53125</c:v>
                </c:pt>
                <c:pt idx="46950" formatCode="m/d/yyyy\ h:mm">
                  <c:v>43909.552083333336</c:v>
                </c:pt>
                <c:pt idx="46951" formatCode="m/d/yyyy\ h:mm">
                  <c:v>43909.572916666664</c:v>
                </c:pt>
                <c:pt idx="46952" formatCode="m/d/yyyy\ h:mm">
                  <c:v>43909.59375</c:v>
                </c:pt>
                <c:pt idx="46953" formatCode="m/d/yyyy\ h:mm">
                  <c:v>43909.614583333336</c:v>
                </c:pt>
                <c:pt idx="46954" formatCode="m/d/yyyy\ h:mm">
                  <c:v>43909.635416666664</c:v>
                </c:pt>
                <c:pt idx="46955" formatCode="m/d/yyyy\ h:mm">
                  <c:v>43909.65625</c:v>
                </c:pt>
                <c:pt idx="46956" formatCode="m/d/yyyy\ h:mm">
                  <c:v>43909.677083333336</c:v>
                </c:pt>
                <c:pt idx="46957" formatCode="m/d/yyyy\ h:mm">
                  <c:v>43909.697916666664</c:v>
                </c:pt>
                <c:pt idx="46958" formatCode="m/d/yyyy\ h:mm">
                  <c:v>43909.71875</c:v>
                </c:pt>
                <c:pt idx="46959" formatCode="m/d/yyyy\ h:mm">
                  <c:v>43909.739583333336</c:v>
                </c:pt>
                <c:pt idx="46960" formatCode="m/d/yyyy\ h:mm">
                  <c:v>43909.760416666664</c:v>
                </c:pt>
                <c:pt idx="46961" formatCode="m/d/yyyy\ h:mm">
                  <c:v>43909.78125</c:v>
                </c:pt>
                <c:pt idx="46962" formatCode="m/d/yyyy\ h:mm">
                  <c:v>43909.802083333336</c:v>
                </c:pt>
                <c:pt idx="46963" formatCode="m/d/yyyy\ h:mm">
                  <c:v>43909.822916666664</c:v>
                </c:pt>
                <c:pt idx="46964" formatCode="m/d/yyyy\ h:mm">
                  <c:v>43909.84375</c:v>
                </c:pt>
                <c:pt idx="46965" formatCode="m/d/yyyy\ h:mm">
                  <c:v>43909.864583333336</c:v>
                </c:pt>
                <c:pt idx="46966" formatCode="m/d/yyyy\ h:mm">
                  <c:v>43909.885416666664</c:v>
                </c:pt>
                <c:pt idx="46967" formatCode="m/d/yyyy\ h:mm">
                  <c:v>43909.90625</c:v>
                </c:pt>
                <c:pt idx="46968" formatCode="m/d/yyyy\ h:mm">
                  <c:v>43909.927083333336</c:v>
                </c:pt>
                <c:pt idx="46969" formatCode="m/d/yyyy\ h:mm">
                  <c:v>43909.947916666664</c:v>
                </c:pt>
                <c:pt idx="46970" formatCode="m/d/yyyy\ h:mm">
                  <c:v>43909.96875</c:v>
                </c:pt>
                <c:pt idx="46971" formatCode="m/d/yyyy\ h:mm">
                  <c:v>43909.989583333336</c:v>
                </c:pt>
                <c:pt idx="46972" formatCode="m/d/yyyy\ h:mm">
                  <c:v>43910.010416666664</c:v>
                </c:pt>
                <c:pt idx="46973" formatCode="m/d/yyyy\ h:mm">
                  <c:v>43910.03125</c:v>
                </c:pt>
                <c:pt idx="46974" formatCode="m/d/yyyy\ h:mm">
                  <c:v>43910.052083333336</c:v>
                </c:pt>
                <c:pt idx="46975" formatCode="m/d/yyyy\ h:mm">
                  <c:v>43910.072916666664</c:v>
                </c:pt>
                <c:pt idx="46976" formatCode="m/d/yyyy\ h:mm">
                  <c:v>43910.09375</c:v>
                </c:pt>
                <c:pt idx="46977" formatCode="m/d/yyyy\ h:mm">
                  <c:v>43910.114583333336</c:v>
                </c:pt>
                <c:pt idx="46978" formatCode="m/d/yyyy\ h:mm">
                  <c:v>43910.135416666664</c:v>
                </c:pt>
                <c:pt idx="46979" formatCode="m/d/yyyy\ h:mm">
                  <c:v>43910.15625</c:v>
                </c:pt>
                <c:pt idx="46980" formatCode="m/d/yyyy\ h:mm">
                  <c:v>43910.177083333336</c:v>
                </c:pt>
                <c:pt idx="46981" formatCode="m/d/yyyy\ h:mm">
                  <c:v>43910.197916666664</c:v>
                </c:pt>
                <c:pt idx="46982" formatCode="m/d/yyyy\ h:mm">
                  <c:v>43910.21875</c:v>
                </c:pt>
                <c:pt idx="46983" formatCode="m/d/yyyy\ h:mm">
                  <c:v>43910.239583333336</c:v>
                </c:pt>
                <c:pt idx="46984" formatCode="m/d/yyyy\ h:mm">
                  <c:v>43910.260416666664</c:v>
                </c:pt>
                <c:pt idx="46985" formatCode="m/d/yyyy\ h:mm">
                  <c:v>43910.28125</c:v>
                </c:pt>
                <c:pt idx="46986" formatCode="m/d/yyyy\ h:mm">
                  <c:v>43910.302083333336</c:v>
                </c:pt>
                <c:pt idx="46987" formatCode="m/d/yyyy\ h:mm">
                  <c:v>43910.322916666664</c:v>
                </c:pt>
                <c:pt idx="46988" formatCode="m/d/yyyy\ h:mm">
                  <c:v>43910.34375</c:v>
                </c:pt>
                <c:pt idx="46989" formatCode="m/d/yyyy\ h:mm">
                  <c:v>43910.364583333336</c:v>
                </c:pt>
                <c:pt idx="46990" formatCode="m/d/yyyy\ h:mm">
                  <c:v>43910.385416666664</c:v>
                </c:pt>
                <c:pt idx="46991" formatCode="m/d/yyyy\ h:mm">
                  <c:v>43910.40625</c:v>
                </c:pt>
                <c:pt idx="46992" formatCode="m/d/yyyy\ h:mm">
                  <c:v>43910.427083333336</c:v>
                </c:pt>
                <c:pt idx="46993" formatCode="m/d/yyyy\ h:mm">
                  <c:v>43910.447916666664</c:v>
                </c:pt>
                <c:pt idx="46994" formatCode="m/d/yyyy\ h:mm">
                  <c:v>43910.46875</c:v>
                </c:pt>
                <c:pt idx="46995" formatCode="m/d/yyyy\ h:mm">
                  <c:v>43910.489583333336</c:v>
                </c:pt>
                <c:pt idx="46996" formatCode="m/d/yyyy\ h:mm">
                  <c:v>43910.510416666664</c:v>
                </c:pt>
                <c:pt idx="46997" formatCode="m/d/yyyy\ h:mm">
                  <c:v>43910.53125</c:v>
                </c:pt>
                <c:pt idx="46998" formatCode="m/d/yyyy\ h:mm">
                  <c:v>43910.552083333336</c:v>
                </c:pt>
                <c:pt idx="46999" formatCode="m/d/yyyy\ h:mm">
                  <c:v>43910.572916666664</c:v>
                </c:pt>
                <c:pt idx="47000" formatCode="m/d/yyyy\ h:mm">
                  <c:v>43910.59375</c:v>
                </c:pt>
                <c:pt idx="47001" formatCode="m/d/yyyy\ h:mm">
                  <c:v>43910.614583333336</c:v>
                </c:pt>
                <c:pt idx="47002" formatCode="m/d/yyyy\ h:mm">
                  <c:v>43910.635416666664</c:v>
                </c:pt>
                <c:pt idx="47003" formatCode="m/d/yyyy\ h:mm">
                  <c:v>43910.65625</c:v>
                </c:pt>
                <c:pt idx="47004" formatCode="m/d/yyyy\ h:mm">
                  <c:v>43910.677083333336</c:v>
                </c:pt>
                <c:pt idx="47005" formatCode="m/d/yyyy\ h:mm">
                  <c:v>43910.697916666664</c:v>
                </c:pt>
                <c:pt idx="47006" formatCode="m/d/yyyy\ h:mm">
                  <c:v>43910.71875</c:v>
                </c:pt>
                <c:pt idx="47007" formatCode="m/d/yyyy\ h:mm">
                  <c:v>43910.739583333336</c:v>
                </c:pt>
                <c:pt idx="47008" formatCode="m/d/yyyy\ h:mm">
                  <c:v>43910.760416666664</c:v>
                </c:pt>
                <c:pt idx="47009" formatCode="m/d/yyyy\ h:mm">
                  <c:v>43910.78125</c:v>
                </c:pt>
                <c:pt idx="47010" formatCode="m/d/yyyy\ h:mm">
                  <c:v>43910.802083333336</c:v>
                </c:pt>
                <c:pt idx="47011" formatCode="m/d/yyyy\ h:mm">
                  <c:v>43910.822916666664</c:v>
                </c:pt>
                <c:pt idx="47012" formatCode="m/d/yyyy\ h:mm">
                  <c:v>43910.84375</c:v>
                </c:pt>
                <c:pt idx="47013" formatCode="m/d/yyyy\ h:mm">
                  <c:v>43910.864583333336</c:v>
                </c:pt>
                <c:pt idx="47014" formatCode="m/d/yyyy\ h:mm">
                  <c:v>43910.885416666664</c:v>
                </c:pt>
                <c:pt idx="47015" formatCode="m/d/yyyy\ h:mm">
                  <c:v>43910.90625</c:v>
                </c:pt>
                <c:pt idx="47016" formatCode="m/d/yyyy\ h:mm">
                  <c:v>43910.927083333336</c:v>
                </c:pt>
                <c:pt idx="47017" formatCode="m/d/yyyy\ h:mm">
                  <c:v>43910.947916666664</c:v>
                </c:pt>
                <c:pt idx="47018" formatCode="m/d/yyyy\ h:mm">
                  <c:v>43910.96875</c:v>
                </c:pt>
                <c:pt idx="47019" formatCode="m/d/yyyy\ h:mm">
                  <c:v>43910.989583333336</c:v>
                </c:pt>
                <c:pt idx="47020" formatCode="m/d/yyyy\ h:mm">
                  <c:v>43911.010416666664</c:v>
                </c:pt>
                <c:pt idx="47021" formatCode="m/d/yyyy\ h:mm">
                  <c:v>43911.03125</c:v>
                </c:pt>
                <c:pt idx="47022" formatCode="m/d/yyyy\ h:mm">
                  <c:v>43911.052083333336</c:v>
                </c:pt>
                <c:pt idx="47023" formatCode="m/d/yyyy\ h:mm">
                  <c:v>43911.072916666664</c:v>
                </c:pt>
                <c:pt idx="47024" formatCode="m/d/yyyy\ h:mm">
                  <c:v>43911.09375</c:v>
                </c:pt>
                <c:pt idx="47025" formatCode="m/d/yyyy\ h:mm">
                  <c:v>43911.114583333336</c:v>
                </c:pt>
                <c:pt idx="47026" formatCode="m/d/yyyy\ h:mm">
                  <c:v>43911.135416666664</c:v>
                </c:pt>
                <c:pt idx="47027" formatCode="m/d/yyyy\ h:mm">
                  <c:v>43911.15625</c:v>
                </c:pt>
                <c:pt idx="47028" formatCode="m/d/yyyy\ h:mm">
                  <c:v>43911.177083333336</c:v>
                </c:pt>
                <c:pt idx="47029" formatCode="m/d/yyyy\ h:mm">
                  <c:v>43911.197916666664</c:v>
                </c:pt>
                <c:pt idx="47030" formatCode="m/d/yyyy\ h:mm">
                  <c:v>43911.21875</c:v>
                </c:pt>
                <c:pt idx="47031" formatCode="m/d/yyyy\ h:mm">
                  <c:v>43911.239583333336</c:v>
                </c:pt>
                <c:pt idx="47032" formatCode="m/d/yyyy\ h:mm">
                  <c:v>43911.260416666664</c:v>
                </c:pt>
                <c:pt idx="47033" formatCode="m/d/yyyy\ h:mm">
                  <c:v>43911.28125</c:v>
                </c:pt>
                <c:pt idx="47034" formatCode="m/d/yyyy\ h:mm">
                  <c:v>43911.302083333336</c:v>
                </c:pt>
                <c:pt idx="47035" formatCode="m/d/yyyy\ h:mm">
                  <c:v>43911.322916666664</c:v>
                </c:pt>
                <c:pt idx="47036" formatCode="m/d/yyyy\ h:mm">
                  <c:v>43911.34375</c:v>
                </c:pt>
                <c:pt idx="47037" formatCode="m/d/yyyy\ h:mm">
                  <c:v>43911.364583333336</c:v>
                </c:pt>
                <c:pt idx="47038" formatCode="m/d/yyyy\ h:mm">
                  <c:v>43911.385416666664</c:v>
                </c:pt>
                <c:pt idx="47039" formatCode="m/d/yyyy\ h:mm">
                  <c:v>43911.40625</c:v>
                </c:pt>
                <c:pt idx="47040" formatCode="m/d/yyyy\ h:mm">
                  <c:v>43911.427083333336</c:v>
                </c:pt>
                <c:pt idx="47041" formatCode="m/d/yyyy\ h:mm">
                  <c:v>43911.447916666664</c:v>
                </c:pt>
                <c:pt idx="47042" formatCode="m/d/yyyy\ h:mm">
                  <c:v>43911.46875</c:v>
                </c:pt>
                <c:pt idx="47043" formatCode="m/d/yyyy\ h:mm">
                  <c:v>43911.489583333336</c:v>
                </c:pt>
                <c:pt idx="47044" formatCode="m/d/yyyy\ h:mm">
                  <c:v>43911.510416666664</c:v>
                </c:pt>
                <c:pt idx="47045" formatCode="m/d/yyyy\ h:mm">
                  <c:v>43911.53125</c:v>
                </c:pt>
                <c:pt idx="47046" formatCode="m/d/yyyy\ h:mm">
                  <c:v>43911.552083333336</c:v>
                </c:pt>
                <c:pt idx="47047" formatCode="m/d/yyyy\ h:mm">
                  <c:v>43911.572916666664</c:v>
                </c:pt>
                <c:pt idx="47048" formatCode="m/d/yyyy\ h:mm">
                  <c:v>43911.59375</c:v>
                </c:pt>
                <c:pt idx="47049" formatCode="m/d/yyyy\ h:mm">
                  <c:v>43911.614583333336</c:v>
                </c:pt>
                <c:pt idx="47050" formatCode="m/d/yyyy\ h:mm">
                  <c:v>43911.635416666664</c:v>
                </c:pt>
                <c:pt idx="47051" formatCode="m/d/yyyy\ h:mm">
                  <c:v>43911.65625</c:v>
                </c:pt>
                <c:pt idx="47052" formatCode="m/d/yyyy\ h:mm">
                  <c:v>43911.677083333336</c:v>
                </c:pt>
                <c:pt idx="47053" formatCode="m/d/yyyy\ h:mm">
                  <c:v>43911.697916666664</c:v>
                </c:pt>
                <c:pt idx="47054" formatCode="m/d/yyyy\ h:mm">
                  <c:v>43911.71875</c:v>
                </c:pt>
                <c:pt idx="47055" formatCode="m/d/yyyy\ h:mm">
                  <c:v>43911.739583333336</c:v>
                </c:pt>
                <c:pt idx="47056" formatCode="m/d/yyyy\ h:mm">
                  <c:v>43911.760416666664</c:v>
                </c:pt>
                <c:pt idx="47057" formatCode="m/d/yyyy\ h:mm">
                  <c:v>43911.78125</c:v>
                </c:pt>
                <c:pt idx="47058" formatCode="m/d/yyyy\ h:mm">
                  <c:v>43911.802083333336</c:v>
                </c:pt>
                <c:pt idx="47059" formatCode="m/d/yyyy\ h:mm">
                  <c:v>43911.822916666664</c:v>
                </c:pt>
                <c:pt idx="47060" formatCode="m/d/yyyy\ h:mm">
                  <c:v>43911.84375</c:v>
                </c:pt>
                <c:pt idx="47061" formatCode="m/d/yyyy\ h:mm">
                  <c:v>43911.864583333336</c:v>
                </c:pt>
                <c:pt idx="47062" formatCode="m/d/yyyy\ h:mm">
                  <c:v>43911.885416666664</c:v>
                </c:pt>
                <c:pt idx="47063" formatCode="m/d/yyyy\ h:mm">
                  <c:v>43911.90625</c:v>
                </c:pt>
                <c:pt idx="47064" formatCode="m/d/yyyy\ h:mm">
                  <c:v>43911.927083333336</c:v>
                </c:pt>
                <c:pt idx="47065" formatCode="m/d/yyyy\ h:mm">
                  <c:v>43911.947916666664</c:v>
                </c:pt>
                <c:pt idx="47066" formatCode="m/d/yyyy\ h:mm">
                  <c:v>43911.96875</c:v>
                </c:pt>
                <c:pt idx="47067" formatCode="m/d/yyyy\ h:mm">
                  <c:v>43911.989583333336</c:v>
                </c:pt>
                <c:pt idx="47068" formatCode="m/d/yyyy\ h:mm">
                  <c:v>43912.010416666664</c:v>
                </c:pt>
                <c:pt idx="47069" formatCode="m/d/yyyy\ h:mm">
                  <c:v>43912.03125</c:v>
                </c:pt>
                <c:pt idx="47070" formatCode="m/d/yyyy\ h:mm">
                  <c:v>43912.052083333336</c:v>
                </c:pt>
                <c:pt idx="47071" formatCode="m/d/yyyy\ h:mm">
                  <c:v>43912.072916666664</c:v>
                </c:pt>
                <c:pt idx="47072" formatCode="m/d/yyyy\ h:mm">
                  <c:v>43912.09375</c:v>
                </c:pt>
                <c:pt idx="47073" formatCode="m/d/yyyy\ h:mm">
                  <c:v>43912.114583333336</c:v>
                </c:pt>
                <c:pt idx="47074" formatCode="m/d/yyyy\ h:mm">
                  <c:v>43912.135416666664</c:v>
                </c:pt>
                <c:pt idx="47075" formatCode="m/d/yyyy\ h:mm">
                  <c:v>43912.15625</c:v>
                </c:pt>
                <c:pt idx="47076" formatCode="m/d/yyyy\ h:mm">
                  <c:v>43912.177083333336</c:v>
                </c:pt>
                <c:pt idx="47077" formatCode="m/d/yyyy\ h:mm">
                  <c:v>43912.197916666664</c:v>
                </c:pt>
                <c:pt idx="47078" formatCode="m/d/yyyy\ h:mm">
                  <c:v>43912.21875</c:v>
                </c:pt>
                <c:pt idx="47079" formatCode="m/d/yyyy\ h:mm">
                  <c:v>43912.239583333336</c:v>
                </c:pt>
                <c:pt idx="47080" formatCode="m/d/yyyy\ h:mm">
                  <c:v>43912.260416666664</c:v>
                </c:pt>
                <c:pt idx="47081" formatCode="m/d/yyyy\ h:mm">
                  <c:v>43912.28125</c:v>
                </c:pt>
                <c:pt idx="47082" formatCode="m/d/yyyy\ h:mm">
                  <c:v>43912.302083333336</c:v>
                </c:pt>
                <c:pt idx="47083" formatCode="m/d/yyyy\ h:mm">
                  <c:v>43912.322916666664</c:v>
                </c:pt>
                <c:pt idx="47084" formatCode="m/d/yyyy\ h:mm">
                  <c:v>43912.34375</c:v>
                </c:pt>
                <c:pt idx="47085" formatCode="m/d/yyyy\ h:mm">
                  <c:v>43912.364583333336</c:v>
                </c:pt>
                <c:pt idx="47086" formatCode="m/d/yyyy\ h:mm">
                  <c:v>43912.385416666664</c:v>
                </c:pt>
                <c:pt idx="47087" formatCode="m/d/yyyy\ h:mm">
                  <c:v>43912.40625</c:v>
                </c:pt>
                <c:pt idx="47088" formatCode="m/d/yyyy\ h:mm">
                  <c:v>43912.427083333336</c:v>
                </c:pt>
                <c:pt idx="47089" formatCode="m/d/yyyy\ h:mm">
                  <c:v>43912.447916666664</c:v>
                </c:pt>
                <c:pt idx="47090" formatCode="m/d/yyyy\ h:mm">
                  <c:v>43912.46875</c:v>
                </c:pt>
                <c:pt idx="47091" formatCode="m/d/yyyy\ h:mm">
                  <c:v>43912.489583333336</c:v>
                </c:pt>
                <c:pt idx="47092" formatCode="m/d/yyyy\ h:mm">
                  <c:v>43912.510416666664</c:v>
                </c:pt>
                <c:pt idx="47093" formatCode="m/d/yyyy\ h:mm">
                  <c:v>43912.53125</c:v>
                </c:pt>
                <c:pt idx="47094" formatCode="m/d/yyyy\ h:mm">
                  <c:v>43912.552083333336</c:v>
                </c:pt>
                <c:pt idx="47095" formatCode="m/d/yyyy\ h:mm">
                  <c:v>43912.572916666664</c:v>
                </c:pt>
                <c:pt idx="47096" formatCode="m/d/yyyy\ h:mm">
                  <c:v>43912.59375</c:v>
                </c:pt>
                <c:pt idx="47097" formatCode="m/d/yyyy\ h:mm">
                  <c:v>43912.614583333336</c:v>
                </c:pt>
                <c:pt idx="47098" formatCode="m/d/yyyy\ h:mm">
                  <c:v>43912.635416666664</c:v>
                </c:pt>
                <c:pt idx="47099" formatCode="m/d/yyyy\ h:mm">
                  <c:v>43912.65625</c:v>
                </c:pt>
                <c:pt idx="47100" formatCode="m/d/yyyy\ h:mm">
                  <c:v>43912.677083333336</c:v>
                </c:pt>
                <c:pt idx="47101" formatCode="m/d/yyyy\ h:mm">
                  <c:v>43912.697916666664</c:v>
                </c:pt>
                <c:pt idx="47102" formatCode="m/d/yyyy\ h:mm">
                  <c:v>43912.71875</c:v>
                </c:pt>
                <c:pt idx="47103" formatCode="m/d/yyyy\ h:mm">
                  <c:v>43912.739583333336</c:v>
                </c:pt>
                <c:pt idx="47104" formatCode="m/d/yyyy\ h:mm">
                  <c:v>43912.760416666664</c:v>
                </c:pt>
                <c:pt idx="47105" formatCode="m/d/yyyy\ h:mm">
                  <c:v>43912.78125</c:v>
                </c:pt>
                <c:pt idx="47106" formatCode="m/d/yyyy\ h:mm">
                  <c:v>43912.802083333336</c:v>
                </c:pt>
                <c:pt idx="47107" formatCode="m/d/yyyy\ h:mm">
                  <c:v>43912.822916666664</c:v>
                </c:pt>
                <c:pt idx="47108" formatCode="m/d/yyyy\ h:mm">
                  <c:v>43912.84375</c:v>
                </c:pt>
                <c:pt idx="47109" formatCode="m/d/yyyy\ h:mm">
                  <c:v>43912.864583333336</c:v>
                </c:pt>
                <c:pt idx="47110" formatCode="m/d/yyyy\ h:mm">
                  <c:v>43912.885416666664</c:v>
                </c:pt>
                <c:pt idx="47111" formatCode="m/d/yyyy\ h:mm">
                  <c:v>43912.90625</c:v>
                </c:pt>
                <c:pt idx="47112" formatCode="m/d/yyyy\ h:mm">
                  <c:v>43912.927083333336</c:v>
                </c:pt>
                <c:pt idx="47113" formatCode="m/d/yyyy\ h:mm">
                  <c:v>43912.947916666664</c:v>
                </c:pt>
                <c:pt idx="47114" formatCode="m/d/yyyy\ h:mm">
                  <c:v>43912.96875</c:v>
                </c:pt>
                <c:pt idx="47115" formatCode="m/d/yyyy\ h:mm">
                  <c:v>43912.989583333336</c:v>
                </c:pt>
                <c:pt idx="47116" formatCode="m/d/yyyy\ h:mm">
                  <c:v>43913.010416666664</c:v>
                </c:pt>
                <c:pt idx="47117" formatCode="m/d/yyyy\ h:mm">
                  <c:v>43913.03125</c:v>
                </c:pt>
                <c:pt idx="47118" formatCode="m/d/yyyy\ h:mm">
                  <c:v>43913.052083333336</c:v>
                </c:pt>
                <c:pt idx="47119" formatCode="m/d/yyyy\ h:mm">
                  <c:v>43913.072916666664</c:v>
                </c:pt>
                <c:pt idx="47120" formatCode="m/d/yyyy\ h:mm">
                  <c:v>43913.09375</c:v>
                </c:pt>
                <c:pt idx="47121" formatCode="m/d/yyyy\ h:mm">
                  <c:v>43913.114583333336</c:v>
                </c:pt>
                <c:pt idx="47122" formatCode="m/d/yyyy\ h:mm">
                  <c:v>43913.135416666664</c:v>
                </c:pt>
                <c:pt idx="47123" formatCode="m/d/yyyy\ h:mm">
                  <c:v>43913.15625</c:v>
                </c:pt>
                <c:pt idx="47124" formatCode="m/d/yyyy\ h:mm">
                  <c:v>43913.177083333336</c:v>
                </c:pt>
                <c:pt idx="47125" formatCode="m/d/yyyy\ h:mm">
                  <c:v>43913.197916666664</c:v>
                </c:pt>
                <c:pt idx="47126" formatCode="m/d/yyyy\ h:mm">
                  <c:v>43913.21875</c:v>
                </c:pt>
                <c:pt idx="47127" formatCode="m/d/yyyy\ h:mm">
                  <c:v>43913.239583333336</c:v>
                </c:pt>
                <c:pt idx="47128" formatCode="m/d/yyyy\ h:mm">
                  <c:v>43913.260416666664</c:v>
                </c:pt>
                <c:pt idx="47129" formatCode="m/d/yyyy\ h:mm">
                  <c:v>43913.28125</c:v>
                </c:pt>
                <c:pt idx="47130" formatCode="m/d/yyyy\ h:mm">
                  <c:v>43913.302083333336</c:v>
                </c:pt>
                <c:pt idx="47131" formatCode="m/d/yyyy\ h:mm">
                  <c:v>43913.322916666664</c:v>
                </c:pt>
                <c:pt idx="47132" formatCode="m/d/yyyy\ h:mm">
                  <c:v>43913.34375</c:v>
                </c:pt>
                <c:pt idx="47133" formatCode="m/d/yyyy\ h:mm">
                  <c:v>43913.364583333336</c:v>
                </c:pt>
                <c:pt idx="47134" formatCode="m/d/yyyy\ h:mm">
                  <c:v>43913.385416666664</c:v>
                </c:pt>
                <c:pt idx="47135" formatCode="m/d/yyyy\ h:mm">
                  <c:v>43913.40625</c:v>
                </c:pt>
                <c:pt idx="47136" formatCode="m/d/yyyy\ h:mm">
                  <c:v>43913.427083333336</c:v>
                </c:pt>
                <c:pt idx="47137" formatCode="m/d/yyyy\ h:mm">
                  <c:v>43913.447916666664</c:v>
                </c:pt>
                <c:pt idx="47138" formatCode="m/d/yyyy\ h:mm">
                  <c:v>43913.46875</c:v>
                </c:pt>
                <c:pt idx="47139" formatCode="m/d/yyyy\ h:mm">
                  <c:v>43913.489583333336</c:v>
                </c:pt>
                <c:pt idx="47140" formatCode="m/d/yyyy\ h:mm">
                  <c:v>43913.510416666664</c:v>
                </c:pt>
                <c:pt idx="47141" formatCode="m/d/yyyy\ h:mm">
                  <c:v>43913.53125</c:v>
                </c:pt>
                <c:pt idx="47142" formatCode="m/d/yyyy\ h:mm">
                  <c:v>43913.552083333336</c:v>
                </c:pt>
                <c:pt idx="47143" formatCode="m/d/yyyy\ h:mm">
                  <c:v>43913.572916666664</c:v>
                </c:pt>
                <c:pt idx="47144" formatCode="m/d/yyyy\ h:mm">
                  <c:v>43913.59375</c:v>
                </c:pt>
                <c:pt idx="47145" formatCode="m/d/yyyy\ h:mm">
                  <c:v>43913.614583333336</c:v>
                </c:pt>
                <c:pt idx="47146" formatCode="m/d/yyyy\ h:mm">
                  <c:v>43913.635416666664</c:v>
                </c:pt>
                <c:pt idx="47147" formatCode="m/d/yyyy\ h:mm">
                  <c:v>43913.65625</c:v>
                </c:pt>
                <c:pt idx="47148" formatCode="m/d/yyyy\ h:mm">
                  <c:v>43913.677083333336</c:v>
                </c:pt>
                <c:pt idx="47149" formatCode="m/d/yyyy\ h:mm">
                  <c:v>43913.697916666664</c:v>
                </c:pt>
                <c:pt idx="47150" formatCode="m/d/yyyy\ h:mm">
                  <c:v>43913.71875</c:v>
                </c:pt>
                <c:pt idx="47151" formatCode="m/d/yyyy\ h:mm">
                  <c:v>43913.739583333336</c:v>
                </c:pt>
                <c:pt idx="47152" formatCode="m/d/yyyy\ h:mm">
                  <c:v>43913.760416666664</c:v>
                </c:pt>
                <c:pt idx="47153" formatCode="m/d/yyyy\ h:mm">
                  <c:v>43913.78125</c:v>
                </c:pt>
                <c:pt idx="47154" formatCode="m/d/yyyy\ h:mm">
                  <c:v>43913.802083333336</c:v>
                </c:pt>
                <c:pt idx="47155" formatCode="m/d/yyyy\ h:mm">
                  <c:v>43913.822916666664</c:v>
                </c:pt>
                <c:pt idx="47156" formatCode="m/d/yyyy\ h:mm">
                  <c:v>43913.84375</c:v>
                </c:pt>
                <c:pt idx="47157" formatCode="m/d/yyyy\ h:mm">
                  <c:v>43913.864583333336</c:v>
                </c:pt>
                <c:pt idx="47158" formatCode="m/d/yyyy\ h:mm">
                  <c:v>43913.885416666664</c:v>
                </c:pt>
                <c:pt idx="47159" formatCode="m/d/yyyy\ h:mm">
                  <c:v>43913.90625</c:v>
                </c:pt>
                <c:pt idx="47160" formatCode="m/d/yyyy\ h:mm">
                  <c:v>43913.927083333336</c:v>
                </c:pt>
                <c:pt idx="47161" formatCode="m/d/yyyy\ h:mm">
                  <c:v>43913.947916666664</c:v>
                </c:pt>
                <c:pt idx="47162" formatCode="m/d/yyyy\ h:mm">
                  <c:v>43913.96875</c:v>
                </c:pt>
                <c:pt idx="47163" formatCode="m/d/yyyy\ h:mm">
                  <c:v>43913.989583333336</c:v>
                </c:pt>
                <c:pt idx="47164" formatCode="m/d/yyyy\ h:mm">
                  <c:v>43914.010416666664</c:v>
                </c:pt>
                <c:pt idx="47165" formatCode="m/d/yyyy\ h:mm">
                  <c:v>43914.03125</c:v>
                </c:pt>
                <c:pt idx="47166" formatCode="m/d/yyyy\ h:mm">
                  <c:v>43914.052083333336</c:v>
                </c:pt>
                <c:pt idx="47167" formatCode="m/d/yyyy\ h:mm">
                  <c:v>43914.072916666664</c:v>
                </c:pt>
                <c:pt idx="47168" formatCode="m/d/yyyy\ h:mm">
                  <c:v>43914.09375</c:v>
                </c:pt>
                <c:pt idx="47169" formatCode="m/d/yyyy\ h:mm">
                  <c:v>43914.114583333336</c:v>
                </c:pt>
                <c:pt idx="47170" formatCode="m/d/yyyy\ h:mm">
                  <c:v>43914.135416666664</c:v>
                </c:pt>
                <c:pt idx="47171" formatCode="m/d/yyyy\ h:mm">
                  <c:v>43914.15625</c:v>
                </c:pt>
                <c:pt idx="47172" formatCode="m/d/yyyy\ h:mm">
                  <c:v>43914.177083333336</c:v>
                </c:pt>
                <c:pt idx="47173" formatCode="m/d/yyyy\ h:mm">
                  <c:v>43914.197916666664</c:v>
                </c:pt>
                <c:pt idx="47174" formatCode="m/d/yyyy\ h:mm">
                  <c:v>43914.21875</c:v>
                </c:pt>
                <c:pt idx="47175" formatCode="m/d/yyyy\ h:mm">
                  <c:v>43914.239583333336</c:v>
                </c:pt>
                <c:pt idx="47176" formatCode="m/d/yyyy\ h:mm">
                  <c:v>43914.260416666664</c:v>
                </c:pt>
                <c:pt idx="47177" formatCode="m/d/yyyy\ h:mm">
                  <c:v>43914.28125</c:v>
                </c:pt>
                <c:pt idx="47178" formatCode="m/d/yyyy\ h:mm">
                  <c:v>43914.302083333336</c:v>
                </c:pt>
                <c:pt idx="47179" formatCode="m/d/yyyy\ h:mm">
                  <c:v>43914.322916666664</c:v>
                </c:pt>
                <c:pt idx="47180" formatCode="m/d/yyyy\ h:mm">
                  <c:v>43914.34375</c:v>
                </c:pt>
                <c:pt idx="47181" formatCode="m/d/yyyy\ h:mm">
                  <c:v>43914.364583333336</c:v>
                </c:pt>
                <c:pt idx="47182" formatCode="m/d/yyyy\ h:mm">
                  <c:v>43914.385416666664</c:v>
                </c:pt>
                <c:pt idx="47183" formatCode="m/d/yyyy\ h:mm">
                  <c:v>43914.40625</c:v>
                </c:pt>
                <c:pt idx="47184" formatCode="m/d/yyyy\ h:mm">
                  <c:v>43914.427083333336</c:v>
                </c:pt>
                <c:pt idx="47185" formatCode="m/d/yyyy\ h:mm">
                  <c:v>43914.447916666664</c:v>
                </c:pt>
                <c:pt idx="47186" formatCode="m/d/yyyy\ h:mm">
                  <c:v>43914.46875</c:v>
                </c:pt>
                <c:pt idx="47187" formatCode="m/d/yyyy\ h:mm">
                  <c:v>43914.489583333336</c:v>
                </c:pt>
                <c:pt idx="47188" formatCode="m/d/yyyy\ h:mm">
                  <c:v>43914.510416666664</c:v>
                </c:pt>
                <c:pt idx="47189" formatCode="m/d/yyyy\ h:mm">
                  <c:v>43914.53125</c:v>
                </c:pt>
                <c:pt idx="47190" formatCode="m/d/yyyy\ h:mm">
                  <c:v>43914.552083333336</c:v>
                </c:pt>
                <c:pt idx="47191" formatCode="m/d/yyyy\ h:mm">
                  <c:v>43914.572916666664</c:v>
                </c:pt>
                <c:pt idx="47192" formatCode="m/d/yyyy\ h:mm">
                  <c:v>43914.59375</c:v>
                </c:pt>
                <c:pt idx="47193" formatCode="m/d/yyyy\ h:mm">
                  <c:v>43914.614583333336</c:v>
                </c:pt>
                <c:pt idx="47194" formatCode="m/d/yyyy\ h:mm">
                  <c:v>43914.635416666664</c:v>
                </c:pt>
                <c:pt idx="47195" formatCode="m/d/yyyy\ h:mm">
                  <c:v>43914.65625</c:v>
                </c:pt>
                <c:pt idx="47196" formatCode="m/d/yyyy\ h:mm">
                  <c:v>43914.677083333336</c:v>
                </c:pt>
                <c:pt idx="47197" formatCode="m/d/yyyy\ h:mm">
                  <c:v>43914.697916666664</c:v>
                </c:pt>
                <c:pt idx="47198" formatCode="m/d/yyyy\ h:mm">
                  <c:v>43914.71875</c:v>
                </c:pt>
                <c:pt idx="47199" formatCode="m/d/yyyy\ h:mm">
                  <c:v>43914.739583333336</c:v>
                </c:pt>
                <c:pt idx="47200" formatCode="m/d/yyyy\ h:mm">
                  <c:v>43914.760416666664</c:v>
                </c:pt>
                <c:pt idx="47201" formatCode="m/d/yyyy\ h:mm">
                  <c:v>43914.78125</c:v>
                </c:pt>
                <c:pt idx="47202" formatCode="m/d/yyyy\ h:mm">
                  <c:v>43914.802083333336</c:v>
                </c:pt>
                <c:pt idx="47203" formatCode="m/d/yyyy\ h:mm">
                  <c:v>43914.822916666664</c:v>
                </c:pt>
                <c:pt idx="47204" formatCode="m/d/yyyy\ h:mm">
                  <c:v>43914.84375</c:v>
                </c:pt>
                <c:pt idx="47205" formatCode="m/d/yyyy\ h:mm">
                  <c:v>43914.864583333336</c:v>
                </c:pt>
                <c:pt idx="47206" formatCode="m/d/yyyy\ h:mm">
                  <c:v>43914.885416666664</c:v>
                </c:pt>
                <c:pt idx="47207" formatCode="m/d/yyyy\ h:mm">
                  <c:v>43914.90625</c:v>
                </c:pt>
                <c:pt idx="47208" formatCode="m/d/yyyy\ h:mm">
                  <c:v>43914.927083333336</c:v>
                </c:pt>
                <c:pt idx="47209" formatCode="m/d/yyyy\ h:mm">
                  <c:v>43914.947916666664</c:v>
                </c:pt>
                <c:pt idx="47210" formatCode="m/d/yyyy\ h:mm">
                  <c:v>43914.96875</c:v>
                </c:pt>
                <c:pt idx="47211" formatCode="m/d/yyyy\ h:mm">
                  <c:v>43914.989583333336</c:v>
                </c:pt>
                <c:pt idx="47212" formatCode="m/d/yyyy\ h:mm">
                  <c:v>43915.010416666664</c:v>
                </c:pt>
                <c:pt idx="47213" formatCode="m/d/yyyy\ h:mm">
                  <c:v>43915.03125</c:v>
                </c:pt>
                <c:pt idx="47214" formatCode="m/d/yyyy\ h:mm">
                  <c:v>43915.052083333336</c:v>
                </c:pt>
                <c:pt idx="47215" formatCode="m/d/yyyy\ h:mm">
                  <c:v>43915.072916666664</c:v>
                </c:pt>
                <c:pt idx="47216" formatCode="m/d/yyyy\ h:mm">
                  <c:v>43915.09375</c:v>
                </c:pt>
                <c:pt idx="47217" formatCode="m/d/yyyy\ h:mm">
                  <c:v>43915.114583333336</c:v>
                </c:pt>
                <c:pt idx="47218" formatCode="m/d/yyyy\ h:mm">
                  <c:v>43915.135416666664</c:v>
                </c:pt>
                <c:pt idx="47219" formatCode="m/d/yyyy\ h:mm">
                  <c:v>43915.15625</c:v>
                </c:pt>
                <c:pt idx="47220" formatCode="m/d/yyyy\ h:mm">
                  <c:v>43915.177083333336</c:v>
                </c:pt>
                <c:pt idx="47221" formatCode="m/d/yyyy\ h:mm">
                  <c:v>43915.197916666664</c:v>
                </c:pt>
                <c:pt idx="47222" formatCode="m/d/yyyy\ h:mm">
                  <c:v>43915.21875</c:v>
                </c:pt>
                <c:pt idx="47223" formatCode="m/d/yyyy\ h:mm">
                  <c:v>43915.239583333336</c:v>
                </c:pt>
                <c:pt idx="47224" formatCode="m/d/yyyy\ h:mm">
                  <c:v>43915.260416666664</c:v>
                </c:pt>
                <c:pt idx="47225" formatCode="m/d/yyyy\ h:mm">
                  <c:v>43915.28125</c:v>
                </c:pt>
                <c:pt idx="47226" formatCode="m/d/yyyy\ h:mm">
                  <c:v>43915.302083333336</c:v>
                </c:pt>
                <c:pt idx="47227" formatCode="m/d/yyyy\ h:mm">
                  <c:v>43915.322916666664</c:v>
                </c:pt>
                <c:pt idx="47228" formatCode="m/d/yyyy\ h:mm">
                  <c:v>43915.34375</c:v>
                </c:pt>
                <c:pt idx="47229" formatCode="m/d/yyyy\ h:mm">
                  <c:v>43915.364583333336</c:v>
                </c:pt>
                <c:pt idx="47230" formatCode="m/d/yyyy\ h:mm">
                  <c:v>43915.385416666664</c:v>
                </c:pt>
                <c:pt idx="47231" formatCode="m/d/yyyy\ h:mm">
                  <c:v>43915.40625</c:v>
                </c:pt>
                <c:pt idx="47232" formatCode="m/d/yyyy\ h:mm">
                  <c:v>43915.427083333336</c:v>
                </c:pt>
                <c:pt idx="47233" formatCode="m/d/yyyy\ h:mm">
                  <c:v>43915.447916666664</c:v>
                </c:pt>
                <c:pt idx="47234" formatCode="m/d/yyyy\ h:mm">
                  <c:v>43915.46875</c:v>
                </c:pt>
                <c:pt idx="47235" formatCode="m/d/yyyy\ h:mm">
                  <c:v>43915.489583333336</c:v>
                </c:pt>
                <c:pt idx="47236" formatCode="m/d/yyyy\ h:mm">
                  <c:v>43915.510416666664</c:v>
                </c:pt>
                <c:pt idx="47237" formatCode="m/d/yyyy\ h:mm">
                  <c:v>43915.53125</c:v>
                </c:pt>
                <c:pt idx="47238" formatCode="m/d/yyyy\ h:mm">
                  <c:v>43915.552083333336</c:v>
                </c:pt>
                <c:pt idx="47239" formatCode="m/d/yyyy\ h:mm">
                  <c:v>43915.572916666664</c:v>
                </c:pt>
                <c:pt idx="47240" formatCode="m/d/yyyy\ h:mm">
                  <c:v>43915.59375</c:v>
                </c:pt>
                <c:pt idx="47241" formatCode="m/d/yyyy\ h:mm">
                  <c:v>43915.614583333336</c:v>
                </c:pt>
                <c:pt idx="47242" formatCode="m/d/yyyy\ h:mm">
                  <c:v>43915.635416666664</c:v>
                </c:pt>
                <c:pt idx="47243" formatCode="m/d/yyyy\ h:mm">
                  <c:v>43915.65625</c:v>
                </c:pt>
                <c:pt idx="47244" formatCode="m/d/yyyy\ h:mm">
                  <c:v>43915.677083333336</c:v>
                </c:pt>
                <c:pt idx="47245" formatCode="m/d/yyyy\ h:mm">
                  <c:v>43915.697916666664</c:v>
                </c:pt>
                <c:pt idx="47246" formatCode="m/d/yyyy\ h:mm">
                  <c:v>43915.71875</c:v>
                </c:pt>
                <c:pt idx="47247" formatCode="m/d/yyyy\ h:mm">
                  <c:v>43915.739583333336</c:v>
                </c:pt>
                <c:pt idx="47248" formatCode="m/d/yyyy\ h:mm">
                  <c:v>43915.760416666664</c:v>
                </c:pt>
                <c:pt idx="47249" formatCode="m/d/yyyy\ h:mm">
                  <c:v>43915.78125</c:v>
                </c:pt>
                <c:pt idx="47250" formatCode="m/d/yyyy\ h:mm">
                  <c:v>43915.802083333336</c:v>
                </c:pt>
                <c:pt idx="47251" formatCode="m/d/yyyy\ h:mm">
                  <c:v>43915.822916666664</c:v>
                </c:pt>
                <c:pt idx="47252" formatCode="m/d/yyyy\ h:mm">
                  <c:v>43915.84375</c:v>
                </c:pt>
                <c:pt idx="47253" formatCode="m/d/yyyy\ h:mm">
                  <c:v>43915.864583333336</c:v>
                </c:pt>
                <c:pt idx="47254" formatCode="m/d/yyyy\ h:mm">
                  <c:v>43915.885416666664</c:v>
                </c:pt>
                <c:pt idx="47255" formatCode="m/d/yyyy\ h:mm">
                  <c:v>43915.90625</c:v>
                </c:pt>
                <c:pt idx="47256" formatCode="m/d/yyyy\ h:mm">
                  <c:v>43915.927083333336</c:v>
                </c:pt>
                <c:pt idx="47257" formatCode="m/d/yyyy\ h:mm">
                  <c:v>43915.947916666664</c:v>
                </c:pt>
                <c:pt idx="47258" formatCode="m/d/yyyy\ h:mm">
                  <c:v>43915.96875</c:v>
                </c:pt>
                <c:pt idx="47259" formatCode="m/d/yyyy\ h:mm">
                  <c:v>43915.989583333336</c:v>
                </c:pt>
                <c:pt idx="47260" formatCode="m/d/yyyy\ h:mm">
                  <c:v>43916.010416666664</c:v>
                </c:pt>
                <c:pt idx="47261" formatCode="m/d/yyyy\ h:mm">
                  <c:v>43916.03125</c:v>
                </c:pt>
                <c:pt idx="47262" formatCode="m/d/yyyy\ h:mm">
                  <c:v>43916.052083333336</c:v>
                </c:pt>
                <c:pt idx="47263" formatCode="m/d/yyyy\ h:mm">
                  <c:v>43916.072916666664</c:v>
                </c:pt>
                <c:pt idx="47264" formatCode="m/d/yyyy\ h:mm">
                  <c:v>43916.09375</c:v>
                </c:pt>
                <c:pt idx="47265" formatCode="m/d/yyyy\ h:mm">
                  <c:v>43916.114583333336</c:v>
                </c:pt>
                <c:pt idx="47266" formatCode="m/d/yyyy\ h:mm">
                  <c:v>43916.135416666664</c:v>
                </c:pt>
                <c:pt idx="47267" formatCode="m/d/yyyy\ h:mm">
                  <c:v>43916.15625</c:v>
                </c:pt>
                <c:pt idx="47268" formatCode="m/d/yyyy\ h:mm">
                  <c:v>43916.177083333336</c:v>
                </c:pt>
                <c:pt idx="47269" formatCode="m/d/yyyy\ h:mm">
                  <c:v>43916.197916666664</c:v>
                </c:pt>
                <c:pt idx="47270" formatCode="m/d/yyyy\ h:mm">
                  <c:v>43916.21875</c:v>
                </c:pt>
                <c:pt idx="47271" formatCode="m/d/yyyy\ h:mm">
                  <c:v>43916.239583333336</c:v>
                </c:pt>
                <c:pt idx="47272" formatCode="m/d/yyyy\ h:mm">
                  <c:v>43916.260416666664</c:v>
                </c:pt>
                <c:pt idx="47273" formatCode="m/d/yyyy\ h:mm">
                  <c:v>43916.28125</c:v>
                </c:pt>
                <c:pt idx="47274" formatCode="m/d/yyyy\ h:mm">
                  <c:v>43916.302083333336</c:v>
                </c:pt>
                <c:pt idx="47275" formatCode="m/d/yyyy\ h:mm">
                  <c:v>43916.322916666664</c:v>
                </c:pt>
                <c:pt idx="47276" formatCode="m/d/yyyy\ h:mm">
                  <c:v>43916.34375</c:v>
                </c:pt>
                <c:pt idx="47277" formatCode="m/d/yyyy\ h:mm">
                  <c:v>43916.364583333336</c:v>
                </c:pt>
                <c:pt idx="47278" formatCode="m/d/yyyy\ h:mm">
                  <c:v>43916.385416666664</c:v>
                </c:pt>
                <c:pt idx="47279" formatCode="m/d/yyyy\ h:mm">
                  <c:v>43916.40625</c:v>
                </c:pt>
                <c:pt idx="47280" formatCode="m/d/yyyy\ h:mm">
                  <c:v>43916.427083333336</c:v>
                </c:pt>
                <c:pt idx="47281" formatCode="m/d/yyyy\ h:mm">
                  <c:v>43916.447916666664</c:v>
                </c:pt>
                <c:pt idx="47282" formatCode="m/d/yyyy\ h:mm">
                  <c:v>43916.46875</c:v>
                </c:pt>
                <c:pt idx="47283" formatCode="m/d/yyyy\ h:mm">
                  <c:v>43916.489583333336</c:v>
                </c:pt>
                <c:pt idx="47284" formatCode="m/d/yyyy\ h:mm">
                  <c:v>43916.510416666664</c:v>
                </c:pt>
                <c:pt idx="47285" formatCode="m/d/yyyy\ h:mm">
                  <c:v>43916.53125</c:v>
                </c:pt>
                <c:pt idx="47286" formatCode="m/d/yyyy\ h:mm">
                  <c:v>43916.552083333336</c:v>
                </c:pt>
                <c:pt idx="47287" formatCode="m/d/yyyy\ h:mm">
                  <c:v>43916.572916666664</c:v>
                </c:pt>
                <c:pt idx="47288" formatCode="m/d/yyyy\ h:mm">
                  <c:v>43916.59375</c:v>
                </c:pt>
                <c:pt idx="47289" formatCode="m/d/yyyy\ h:mm">
                  <c:v>43916.614583333336</c:v>
                </c:pt>
                <c:pt idx="47290" formatCode="m/d/yyyy\ h:mm">
                  <c:v>43916.635416666664</c:v>
                </c:pt>
                <c:pt idx="47291" formatCode="m/d/yyyy\ h:mm">
                  <c:v>43916.65625</c:v>
                </c:pt>
                <c:pt idx="47292" formatCode="m/d/yyyy\ h:mm">
                  <c:v>43916.677083333336</c:v>
                </c:pt>
                <c:pt idx="47293" formatCode="m/d/yyyy\ h:mm">
                  <c:v>43916.697916666664</c:v>
                </c:pt>
                <c:pt idx="47294" formatCode="m/d/yyyy\ h:mm">
                  <c:v>43916.71875</c:v>
                </c:pt>
                <c:pt idx="47295" formatCode="m/d/yyyy\ h:mm">
                  <c:v>43916.739583333336</c:v>
                </c:pt>
                <c:pt idx="47296" formatCode="m/d/yyyy\ h:mm">
                  <c:v>43916.760416666664</c:v>
                </c:pt>
                <c:pt idx="47297" formatCode="m/d/yyyy\ h:mm">
                  <c:v>43916.78125</c:v>
                </c:pt>
                <c:pt idx="47298" formatCode="m/d/yyyy\ h:mm">
                  <c:v>43916.802083333336</c:v>
                </c:pt>
                <c:pt idx="47299" formatCode="m/d/yyyy\ h:mm">
                  <c:v>43916.822916666664</c:v>
                </c:pt>
                <c:pt idx="47300" formatCode="m/d/yyyy\ h:mm">
                  <c:v>43916.84375</c:v>
                </c:pt>
                <c:pt idx="47301" formatCode="m/d/yyyy\ h:mm">
                  <c:v>43916.864583333336</c:v>
                </c:pt>
                <c:pt idx="47302" formatCode="m/d/yyyy\ h:mm">
                  <c:v>43916.885416666664</c:v>
                </c:pt>
                <c:pt idx="47303" formatCode="m/d/yyyy\ h:mm">
                  <c:v>43916.90625</c:v>
                </c:pt>
                <c:pt idx="47304" formatCode="m/d/yyyy\ h:mm">
                  <c:v>43916.927083333336</c:v>
                </c:pt>
                <c:pt idx="47305" formatCode="m/d/yyyy\ h:mm">
                  <c:v>43916.947916666664</c:v>
                </c:pt>
                <c:pt idx="47306" formatCode="m/d/yyyy\ h:mm">
                  <c:v>43916.96875</c:v>
                </c:pt>
                <c:pt idx="47307" formatCode="m/d/yyyy\ h:mm">
                  <c:v>43916.989583333336</c:v>
                </c:pt>
                <c:pt idx="47308" formatCode="m/d/yyyy\ h:mm">
                  <c:v>43917.010416666664</c:v>
                </c:pt>
                <c:pt idx="47309" formatCode="m/d/yyyy\ h:mm">
                  <c:v>43917.03125</c:v>
                </c:pt>
                <c:pt idx="47310" formatCode="m/d/yyyy\ h:mm">
                  <c:v>43917.052083333336</c:v>
                </c:pt>
                <c:pt idx="47311" formatCode="m/d/yyyy\ h:mm">
                  <c:v>43917.072916666664</c:v>
                </c:pt>
                <c:pt idx="47312" formatCode="m/d/yyyy\ h:mm">
                  <c:v>43917.09375</c:v>
                </c:pt>
                <c:pt idx="47313" formatCode="m/d/yyyy\ h:mm">
                  <c:v>43917.114583333336</c:v>
                </c:pt>
                <c:pt idx="47314" formatCode="m/d/yyyy\ h:mm">
                  <c:v>43917.135416666664</c:v>
                </c:pt>
                <c:pt idx="47315" formatCode="m/d/yyyy\ h:mm">
                  <c:v>43917.15625</c:v>
                </c:pt>
                <c:pt idx="47316" formatCode="m/d/yyyy\ h:mm">
                  <c:v>43917.177083333336</c:v>
                </c:pt>
                <c:pt idx="47317" formatCode="m/d/yyyy\ h:mm">
                  <c:v>43917.197916666664</c:v>
                </c:pt>
                <c:pt idx="47318" formatCode="m/d/yyyy\ h:mm">
                  <c:v>43917.21875</c:v>
                </c:pt>
                <c:pt idx="47319" formatCode="m/d/yyyy\ h:mm">
                  <c:v>43917.239583333336</c:v>
                </c:pt>
                <c:pt idx="47320" formatCode="m/d/yyyy\ h:mm">
                  <c:v>43917.260416666664</c:v>
                </c:pt>
                <c:pt idx="47321" formatCode="m/d/yyyy\ h:mm">
                  <c:v>43917.28125</c:v>
                </c:pt>
                <c:pt idx="47322" formatCode="m/d/yyyy\ h:mm">
                  <c:v>43917.302083333336</c:v>
                </c:pt>
                <c:pt idx="47323" formatCode="m/d/yyyy\ h:mm">
                  <c:v>43917.322916666664</c:v>
                </c:pt>
                <c:pt idx="47324" formatCode="m/d/yyyy\ h:mm">
                  <c:v>43917.34375</c:v>
                </c:pt>
                <c:pt idx="47325" formatCode="m/d/yyyy\ h:mm">
                  <c:v>43917.364583333336</c:v>
                </c:pt>
                <c:pt idx="47326" formatCode="m/d/yyyy\ h:mm">
                  <c:v>43917.385416666664</c:v>
                </c:pt>
                <c:pt idx="47327" formatCode="m/d/yyyy\ h:mm">
                  <c:v>43917.40625</c:v>
                </c:pt>
                <c:pt idx="47328" formatCode="m/d/yyyy\ h:mm">
                  <c:v>43917.427083333336</c:v>
                </c:pt>
                <c:pt idx="47329" formatCode="m/d/yyyy\ h:mm">
                  <c:v>43917.447916666664</c:v>
                </c:pt>
                <c:pt idx="47330" formatCode="m/d/yyyy\ h:mm">
                  <c:v>43917.46875</c:v>
                </c:pt>
                <c:pt idx="47331" formatCode="m/d/yyyy\ h:mm">
                  <c:v>43917.489583333336</c:v>
                </c:pt>
                <c:pt idx="47332" formatCode="m/d/yyyy\ h:mm">
                  <c:v>43917.510416666664</c:v>
                </c:pt>
                <c:pt idx="47333" formatCode="m/d/yyyy\ h:mm">
                  <c:v>43917.53125</c:v>
                </c:pt>
                <c:pt idx="47334" formatCode="m/d/yyyy\ h:mm">
                  <c:v>43917.552083333336</c:v>
                </c:pt>
                <c:pt idx="47335" formatCode="m/d/yyyy\ h:mm">
                  <c:v>43917.572916666664</c:v>
                </c:pt>
                <c:pt idx="47336" formatCode="m/d/yyyy\ h:mm">
                  <c:v>43917.59375</c:v>
                </c:pt>
                <c:pt idx="47337" formatCode="m/d/yyyy\ h:mm">
                  <c:v>43917.614583333336</c:v>
                </c:pt>
                <c:pt idx="47338" formatCode="m/d/yyyy\ h:mm">
                  <c:v>43917.635416666664</c:v>
                </c:pt>
                <c:pt idx="47339" formatCode="m/d/yyyy\ h:mm">
                  <c:v>43917.65625</c:v>
                </c:pt>
                <c:pt idx="47340" formatCode="m/d/yyyy\ h:mm">
                  <c:v>43917.677083333336</c:v>
                </c:pt>
                <c:pt idx="47341" formatCode="m/d/yyyy\ h:mm">
                  <c:v>43917.697916666664</c:v>
                </c:pt>
                <c:pt idx="47342" formatCode="m/d/yyyy\ h:mm">
                  <c:v>43917.71875</c:v>
                </c:pt>
                <c:pt idx="47343" formatCode="m/d/yyyy\ h:mm">
                  <c:v>43917.739583333336</c:v>
                </c:pt>
                <c:pt idx="47344" formatCode="m/d/yyyy\ h:mm">
                  <c:v>43917.760416666664</c:v>
                </c:pt>
                <c:pt idx="47345" formatCode="m/d/yyyy\ h:mm">
                  <c:v>43917.78125</c:v>
                </c:pt>
                <c:pt idx="47346" formatCode="m/d/yyyy\ h:mm">
                  <c:v>43917.802083333336</c:v>
                </c:pt>
                <c:pt idx="47347" formatCode="m/d/yyyy\ h:mm">
                  <c:v>43917.822916666664</c:v>
                </c:pt>
                <c:pt idx="47348" formatCode="m/d/yyyy\ h:mm">
                  <c:v>43917.84375</c:v>
                </c:pt>
                <c:pt idx="47349" formatCode="m/d/yyyy\ h:mm">
                  <c:v>43917.864583333336</c:v>
                </c:pt>
                <c:pt idx="47350" formatCode="m/d/yyyy\ h:mm">
                  <c:v>43917.885416666664</c:v>
                </c:pt>
                <c:pt idx="47351" formatCode="m/d/yyyy\ h:mm">
                  <c:v>43917.90625</c:v>
                </c:pt>
                <c:pt idx="47352" formatCode="m/d/yyyy\ h:mm">
                  <c:v>43917.927083333336</c:v>
                </c:pt>
                <c:pt idx="47353" formatCode="m/d/yyyy\ h:mm">
                  <c:v>43917.947916666664</c:v>
                </c:pt>
                <c:pt idx="47354" formatCode="m/d/yyyy\ h:mm">
                  <c:v>43917.96875</c:v>
                </c:pt>
                <c:pt idx="47355" formatCode="m/d/yyyy\ h:mm">
                  <c:v>43917.989583333336</c:v>
                </c:pt>
                <c:pt idx="47356" formatCode="m/d/yyyy\ h:mm">
                  <c:v>43918.010416666664</c:v>
                </c:pt>
                <c:pt idx="47357" formatCode="m/d/yyyy\ h:mm">
                  <c:v>43918.03125</c:v>
                </c:pt>
                <c:pt idx="47358" formatCode="m/d/yyyy\ h:mm">
                  <c:v>43918.052083333336</c:v>
                </c:pt>
                <c:pt idx="47359" formatCode="m/d/yyyy\ h:mm">
                  <c:v>43918.072916666664</c:v>
                </c:pt>
                <c:pt idx="47360" formatCode="m/d/yyyy\ h:mm">
                  <c:v>43918.09375</c:v>
                </c:pt>
                <c:pt idx="47361" formatCode="m/d/yyyy\ h:mm">
                  <c:v>43918.114583333336</c:v>
                </c:pt>
                <c:pt idx="47362" formatCode="m/d/yyyy\ h:mm">
                  <c:v>43918.135416666664</c:v>
                </c:pt>
                <c:pt idx="47363" formatCode="m/d/yyyy\ h:mm">
                  <c:v>43918.15625</c:v>
                </c:pt>
                <c:pt idx="47364" formatCode="m/d/yyyy\ h:mm">
                  <c:v>43918.177083333336</c:v>
                </c:pt>
                <c:pt idx="47365" formatCode="m/d/yyyy\ h:mm">
                  <c:v>43918.197916666664</c:v>
                </c:pt>
                <c:pt idx="47366" formatCode="m/d/yyyy\ h:mm">
                  <c:v>43918.21875</c:v>
                </c:pt>
                <c:pt idx="47367" formatCode="m/d/yyyy\ h:mm">
                  <c:v>43918.239583333336</c:v>
                </c:pt>
                <c:pt idx="47368" formatCode="m/d/yyyy\ h:mm">
                  <c:v>43918.260416666664</c:v>
                </c:pt>
                <c:pt idx="47369" formatCode="m/d/yyyy\ h:mm">
                  <c:v>43918.28125</c:v>
                </c:pt>
                <c:pt idx="47370" formatCode="m/d/yyyy\ h:mm">
                  <c:v>43918.302083333336</c:v>
                </c:pt>
                <c:pt idx="47371" formatCode="m/d/yyyy\ h:mm">
                  <c:v>43918.322916666664</c:v>
                </c:pt>
                <c:pt idx="47372" formatCode="m/d/yyyy\ h:mm">
                  <c:v>43918.34375</c:v>
                </c:pt>
                <c:pt idx="47373" formatCode="m/d/yyyy\ h:mm">
                  <c:v>43918.364583333336</c:v>
                </c:pt>
                <c:pt idx="47374" formatCode="m/d/yyyy\ h:mm">
                  <c:v>43918.385416666664</c:v>
                </c:pt>
                <c:pt idx="47375" formatCode="m/d/yyyy\ h:mm">
                  <c:v>43918.40625</c:v>
                </c:pt>
                <c:pt idx="47376" formatCode="m/d/yyyy\ h:mm">
                  <c:v>43918.427083333336</c:v>
                </c:pt>
                <c:pt idx="47377" formatCode="m/d/yyyy\ h:mm">
                  <c:v>43918.447916666664</c:v>
                </c:pt>
                <c:pt idx="47378" formatCode="m/d/yyyy\ h:mm">
                  <c:v>43918.46875</c:v>
                </c:pt>
                <c:pt idx="47379" formatCode="m/d/yyyy\ h:mm">
                  <c:v>43918.489583333336</c:v>
                </c:pt>
                <c:pt idx="47380" formatCode="m/d/yyyy\ h:mm">
                  <c:v>43918.510416666664</c:v>
                </c:pt>
                <c:pt idx="47381" formatCode="m/d/yyyy\ h:mm">
                  <c:v>43918.53125</c:v>
                </c:pt>
                <c:pt idx="47382" formatCode="m/d/yyyy\ h:mm">
                  <c:v>43918.552083333336</c:v>
                </c:pt>
                <c:pt idx="47383" formatCode="m/d/yyyy\ h:mm">
                  <c:v>43918.572916666664</c:v>
                </c:pt>
                <c:pt idx="47384" formatCode="m/d/yyyy\ h:mm">
                  <c:v>43918.59375</c:v>
                </c:pt>
                <c:pt idx="47385" formatCode="m/d/yyyy\ h:mm">
                  <c:v>43918.614583333336</c:v>
                </c:pt>
                <c:pt idx="47386" formatCode="m/d/yyyy\ h:mm">
                  <c:v>43918.635416666664</c:v>
                </c:pt>
                <c:pt idx="47387" formatCode="m/d/yyyy\ h:mm">
                  <c:v>43918.65625</c:v>
                </c:pt>
                <c:pt idx="47388" formatCode="m/d/yyyy\ h:mm">
                  <c:v>43918.677083333336</c:v>
                </c:pt>
                <c:pt idx="47389" formatCode="m/d/yyyy\ h:mm">
                  <c:v>43918.697916666664</c:v>
                </c:pt>
                <c:pt idx="47390" formatCode="m/d/yyyy\ h:mm">
                  <c:v>43918.71875</c:v>
                </c:pt>
                <c:pt idx="47391" formatCode="m/d/yyyy\ h:mm">
                  <c:v>43918.739583333336</c:v>
                </c:pt>
                <c:pt idx="47392" formatCode="m/d/yyyy\ h:mm">
                  <c:v>43918.760416666664</c:v>
                </c:pt>
                <c:pt idx="47393" formatCode="m/d/yyyy\ h:mm">
                  <c:v>43918.78125</c:v>
                </c:pt>
                <c:pt idx="47394" formatCode="m/d/yyyy\ h:mm">
                  <c:v>43918.802083333336</c:v>
                </c:pt>
                <c:pt idx="47395" formatCode="m/d/yyyy\ h:mm">
                  <c:v>43918.822916666664</c:v>
                </c:pt>
                <c:pt idx="47396" formatCode="m/d/yyyy\ h:mm">
                  <c:v>43918.84375</c:v>
                </c:pt>
                <c:pt idx="47397" formatCode="m/d/yyyy\ h:mm">
                  <c:v>43918.864583333336</c:v>
                </c:pt>
                <c:pt idx="47398" formatCode="m/d/yyyy\ h:mm">
                  <c:v>43918.885416666664</c:v>
                </c:pt>
                <c:pt idx="47399" formatCode="m/d/yyyy\ h:mm">
                  <c:v>43918.90625</c:v>
                </c:pt>
                <c:pt idx="47400" formatCode="m/d/yyyy\ h:mm">
                  <c:v>43918.927083333336</c:v>
                </c:pt>
                <c:pt idx="47401" formatCode="m/d/yyyy\ h:mm">
                  <c:v>43918.947916666664</c:v>
                </c:pt>
                <c:pt idx="47402" formatCode="m/d/yyyy\ h:mm">
                  <c:v>43918.96875</c:v>
                </c:pt>
                <c:pt idx="47403" formatCode="m/d/yyyy\ h:mm">
                  <c:v>43918.989583333336</c:v>
                </c:pt>
                <c:pt idx="47404" formatCode="m/d/yyyy\ h:mm">
                  <c:v>43919.010416666664</c:v>
                </c:pt>
                <c:pt idx="47405" formatCode="m/d/yyyy\ h:mm">
                  <c:v>43919.03125</c:v>
                </c:pt>
                <c:pt idx="47406" formatCode="m/d/yyyy\ h:mm">
                  <c:v>43919.052083333336</c:v>
                </c:pt>
                <c:pt idx="47407" formatCode="m/d/yyyy\ h:mm">
                  <c:v>43919.072916666664</c:v>
                </c:pt>
                <c:pt idx="47408" formatCode="m/d/yyyy\ h:mm">
                  <c:v>43919.09375</c:v>
                </c:pt>
                <c:pt idx="47409" formatCode="m/d/yyyy\ h:mm">
                  <c:v>43919.114583333336</c:v>
                </c:pt>
                <c:pt idx="47410" formatCode="m/d/yyyy\ h:mm">
                  <c:v>43919.135416666664</c:v>
                </c:pt>
                <c:pt idx="47411" formatCode="m/d/yyyy\ h:mm">
                  <c:v>43919.15625</c:v>
                </c:pt>
                <c:pt idx="47412" formatCode="m/d/yyyy\ h:mm">
                  <c:v>43919.177083333336</c:v>
                </c:pt>
                <c:pt idx="47413" formatCode="m/d/yyyy\ h:mm">
                  <c:v>43919.197916666664</c:v>
                </c:pt>
                <c:pt idx="47414" formatCode="m/d/yyyy\ h:mm">
                  <c:v>43919.21875</c:v>
                </c:pt>
                <c:pt idx="47415" formatCode="m/d/yyyy\ h:mm">
                  <c:v>43919.239583333336</c:v>
                </c:pt>
                <c:pt idx="47416" formatCode="m/d/yyyy\ h:mm">
                  <c:v>43919.260416666664</c:v>
                </c:pt>
                <c:pt idx="47417" formatCode="m/d/yyyy\ h:mm">
                  <c:v>43919.28125</c:v>
                </c:pt>
                <c:pt idx="47418" formatCode="m/d/yyyy\ h:mm">
                  <c:v>43919.302083333336</c:v>
                </c:pt>
                <c:pt idx="47419" formatCode="m/d/yyyy\ h:mm">
                  <c:v>43919.322916666664</c:v>
                </c:pt>
                <c:pt idx="47420" formatCode="m/d/yyyy\ h:mm">
                  <c:v>43919.34375</c:v>
                </c:pt>
                <c:pt idx="47421" formatCode="m/d/yyyy\ h:mm">
                  <c:v>43919.364583333336</c:v>
                </c:pt>
                <c:pt idx="47422" formatCode="m/d/yyyy\ h:mm">
                  <c:v>43919.385416666664</c:v>
                </c:pt>
                <c:pt idx="47423" formatCode="m/d/yyyy\ h:mm">
                  <c:v>43919.40625</c:v>
                </c:pt>
                <c:pt idx="47424" formatCode="m/d/yyyy\ h:mm">
                  <c:v>43919.427083333336</c:v>
                </c:pt>
                <c:pt idx="47425" formatCode="m/d/yyyy\ h:mm">
                  <c:v>43919.447916666664</c:v>
                </c:pt>
                <c:pt idx="47426" formatCode="m/d/yyyy\ h:mm">
                  <c:v>43919.46875</c:v>
                </c:pt>
                <c:pt idx="47427" formatCode="m/d/yyyy\ h:mm">
                  <c:v>43919.489583333336</c:v>
                </c:pt>
                <c:pt idx="47428" formatCode="m/d/yyyy\ h:mm">
                  <c:v>43919.510416666664</c:v>
                </c:pt>
                <c:pt idx="47429" formatCode="m/d/yyyy\ h:mm">
                  <c:v>43919.53125</c:v>
                </c:pt>
                <c:pt idx="47430" formatCode="m/d/yyyy\ h:mm">
                  <c:v>43919.552083333336</c:v>
                </c:pt>
                <c:pt idx="47431" formatCode="m/d/yyyy\ h:mm">
                  <c:v>43919.572916666664</c:v>
                </c:pt>
                <c:pt idx="47432" formatCode="m/d/yyyy\ h:mm">
                  <c:v>43919.59375</c:v>
                </c:pt>
                <c:pt idx="47433" formatCode="m/d/yyyy\ h:mm">
                  <c:v>43919.614583333336</c:v>
                </c:pt>
                <c:pt idx="47434" formatCode="m/d/yyyy\ h:mm">
                  <c:v>43919.635416666664</c:v>
                </c:pt>
                <c:pt idx="47435" formatCode="m/d/yyyy\ h:mm">
                  <c:v>43919.65625</c:v>
                </c:pt>
                <c:pt idx="47436" formatCode="m/d/yyyy\ h:mm">
                  <c:v>43919.677083333336</c:v>
                </c:pt>
                <c:pt idx="47437" formatCode="m/d/yyyy\ h:mm">
                  <c:v>43919.697916666664</c:v>
                </c:pt>
                <c:pt idx="47438" formatCode="m/d/yyyy\ h:mm">
                  <c:v>43919.71875</c:v>
                </c:pt>
                <c:pt idx="47439" formatCode="m/d/yyyy\ h:mm">
                  <c:v>43919.739583333336</c:v>
                </c:pt>
                <c:pt idx="47440" formatCode="m/d/yyyy\ h:mm">
                  <c:v>43919.760416666664</c:v>
                </c:pt>
                <c:pt idx="47441" formatCode="m/d/yyyy\ h:mm">
                  <c:v>43919.78125</c:v>
                </c:pt>
                <c:pt idx="47442" formatCode="m/d/yyyy\ h:mm">
                  <c:v>43919.802083333336</c:v>
                </c:pt>
                <c:pt idx="47443" formatCode="m/d/yyyy\ h:mm">
                  <c:v>43919.822916666664</c:v>
                </c:pt>
                <c:pt idx="47444" formatCode="m/d/yyyy\ h:mm">
                  <c:v>43919.84375</c:v>
                </c:pt>
                <c:pt idx="47445" formatCode="m/d/yyyy\ h:mm">
                  <c:v>43919.864583333336</c:v>
                </c:pt>
                <c:pt idx="47446" formatCode="m/d/yyyy\ h:mm">
                  <c:v>43919.885416666664</c:v>
                </c:pt>
                <c:pt idx="47447" formatCode="m/d/yyyy\ h:mm">
                  <c:v>43919.90625</c:v>
                </c:pt>
                <c:pt idx="47448" formatCode="m/d/yyyy\ h:mm">
                  <c:v>43919.927083333336</c:v>
                </c:pt>
                <c:pt idx="47449" formatCode="m/d/yyyy\ h:mm">
                  <c:v>43919.947916666664</c:v>
                </c:pt>
                <c:pt idx="47450" formatCode="m/d/yyyy\ h:mm">
                  <c:v>43919.96875</c:v>
                </c:pt>
                <c:pt idx="47451" formatCode="m/d/yyyy\ h:mm">
                  <c:v>43919.989583333336</c:v>
                </c:pt>
                <c:pt idx="47452" formatCode="m/d/yyyy\ h:mm">
                  <c:v>43920.010416666664</c:v>
                </c:pt>
                <c:pt idx="47453" formatCode="m/d/yyyy\ h:mm">
                  <c:v>43920.03125</c:v>
                </c:pt>
                <c:pt idx="47454" formatCode="m/d/yyyy\ h:mm">
                  <c:v>43920.052083333336</c:v>
                </c:pt>
                <c:pt idx="47455" formatCode="m/d/yyyy\ h:mm">
                  <c:v>43920.072916666664</c:v>
                </c:pt>
                <c:pt idx="47456" formatCode="m/d/yyyy\ h:mm">
                  <c:v>43920.09375</c:v>
                </c:pt>
                <c:pt idx="47457" formatCode="m/d/yyyy\ h:mm">
                  <c:v>43920.114583333336</c:v>
                </c:pt>
                <c:pt idx="47458" formatCode="m/d/yyyy\ h:mm">
                  <c:v>43920.135416666664</c:v>
                </c:pt>
                <c:pt idx="47459" formatCode="m/d/yyyy\ h:mm">
                  <c:v>43920.15625</c:v>
                </c:pt>
                <c:pt idx="47460" formatCode="m/d/yyyy\ h:mm">
                  <c:v>43920.177083333336</c:v>
                </c:pt>
                <c:pt idx="47461" formatCode="m/d/yyyy\ h:mm">
                  <c:v>43920.197916666664</c:v>
                </c:pt>
                <c:pt idx="47462" formatCode="m/d/yyyy\ h:mm">
                  <c:v>43920.21875</c:v>
                </c:pt>
                <c:pt idx="47463" formatCode="m/d/yyyy\ h:mm">
                  <c:v>43920.239583333336</c:v>
                </c:pt>
                <c:pt idx="47464" formatCode="m/d/yyyy\ h:mm">
                  <c:v>43920.260416666664</c:v>
                </c:pt>
                <c:pt idx="47465" formatCode="m/d/yyyy\ h:mm">
                  <c:v>43920.28125</c:v>
                </c:pt>
                <c:pt idx="47466" formatCode="m/d/yyyy\ h:mm">
                  <c:v>43920.302083333336</c:v>
                </c:pt>
                <c:pt idx="47467" formatCode="m/d/yyyy\ h:mm">
                  <c:v>43920.322916666664</c:v>
                </c:pt>
                <c:pt idx="47468" formatCode="m/d/yyyy\ h:mm">
                  <c:v>43920.34375</c:v>
                </c:pt>
                <c:pt idx="47469" formatCode="m/d/yyyy\ h:mm">
                  <c:v>43920.364583333336</c:v>
                </c:pt>
                <c:pt idx="47470" formatCode="m/d/yyyy\ h:mm">
                  <c:v>43920.385416666664</c:v>
                </c:pt>
                <c:pt idx="47471" formatCode="m/d/yyyy\ h:mm">
                  <c:v>43920.40625</c:v>
                </c:pt>
                <c:pt idx="47472" formatCode="m/d/yyyy\ h:mm">
                  <c:v>43920.427083333336</c:v>
                </c:pt>
                <c:pt idx="47473" formatCode="m/d/yyyy\ h:mm">
                  <c:v>43920.447916666664</c:v>
                </c:pt>
                <c:pt idx="47474" formatCode="m/d/yyyy\ h:mm">
                  <c:v>43920.46875</c:v>
                </c:pt>
                <c:pt idx="47475" formatCode="m/d/yyyy\ h:mm">
                  <c:v>43920.489583333336</c:v>
                </c:pt>
                <c:pt idx="47476" formatCode="m/d/yyyy\ h:mm">
                  <c:v>43920.510416666664</c:v>
                </c:pt>
                <c:pt idx="47477" formatCode="m/d/yyyy\ h:mm">
                  <c:v>43920.53125</c:v>
                </c:pt>
                <c:pt idx="47478" formatCode="m/d/yyyy\ h:mm">
                  <c:v>43920.552083333336</c:v>
                </c:pt>
                <c:pt idx="47479" formatCode="m/d/yyyy\ h:mm">
                  <c:v>43920.572916666664</c:v>
                </c:pt>
                <c:pt idx="47480" formatCode="m/d/yyyy\ h:mm">
                  <c:v>43920.59375</c:v>
                </c:pt>
                <c:pt idx="47481" formatCode="m/d/yyyy\ h:mm">
                  <c:v>43920.614583333336</c:v>
                </c:pt>
                <c:pt idx="47482" formatCode="m/d/yyyy\ h:mm">
                  <c:v>43920.635416666664</c:v>
                </c:pt>
                <c:pt idx="47483" formatCode="m/d/yyyy\ h:mm">
                  <c:v>43920.65625</c:v>
                </c:pt>
                <c:pt idx="47484" formatCode="m/d/yyyy\ h:mm">
                  <c:v>43920.677083333336</c:v>
                </c:pt>
                <c:pt idx="47485" formatCode="m/d/yyyy\ h:mm">
                  <c:v>43920.697916666664</c:v>
                </c:pt>
                <c:pt idx="47486" formatCode="m/d/yyyy\ h:mm">
                  <c:v>43920.71875</c:v>
                </c:pt>
                <c:pt idx="47487" formatCode="m/d/yyyy\ h:mm">
                  <c:v>43920.739583333336</c:v>
                </c:pt>
                <c:pt idx="47488" formatCode="m/d/yyyy\ h:mm">
                  <c:v>43920.760416666664</c:v>
                </c:pt>
                <c:pt idx="47489" formatCode="m/d/yyyy\ h:mm">
                  <c:v>43920.78125</c:v>
                </c:pt>
                <c:pt idx="47490" formatCode="m/d/yyyy\ h:mm">
                  <c:v>43920.802083333336</c:v>
                </c:pt>
                <c:pt idx="47491" formatCode="m/d/yyyy\ h:mm">
                  <c:v>43920.822916666664</c:v>
                </c:pt>
                <c:pt idx="47492" formatCode="m/d/yyyy\ h:mm">
                  <c:v>43920.84375</c:v>
                </c:pt>
                <c:pt idx="47493" formatCode="m/d/yyyy\ h:mm">
                  <c:v>43920.864583333336</c:v>
                </c:pt>
                <c:pt idx="47494" formatCode="m/d/yyyy\ h:mm">
                  <c:v>43920.885416666664</c:v>
                </c:pt>
                <c:pt idx="47495" formatCode="m/d/yyyy\ h:mm">
                  <c:v>43920.90625</c:v>
                </c:pt>
                <c:pt idx="47496" formatCode="m/d/yyyy\ h:mm">
                  <c:v>43920.927083333336</c:v>
                </c:pt>
                <c:pt idx="47497" formatCode="m/d/yyyy\ h:mm">
                  <c:v>43920.947916666664</c:v>
                </c:pt>
                <c:pt idx="47498" formatCode="m/d/yyyy\ h:mm">
                  <c:v>43920.96875</c:v>
                </c:pt>
                <c:pt idx="47499" formatCode="m/d/yyyy\ h:mm">
                  <c:v>43920.989583333336</c:v>
                </c:pt>
                <c:pt idx="47500" formatCode="m/d/yyyy\ h:mm">
                  <c:v>43921.010416666664</c:v>
                </c:pt>
                <c:pt idx="47501" formatCode="m/d/yyyy\ h:mm">
                  <c:v>43921.03125</c:v>
                </c:pt>
                <c:pt idx="47502" formatCode="m/d/yyyy\ h:mm">
                  <c:v>43921.052083333336</c:v>
                </c:pt>
                <c:pt idx="47503" formatCode="m/d/yyyy\ h:mm">
                  <c:v>43921.072916666664</c:v>
                </c:pt>
                <c:pt idx="47504" formatCode="m/d/yyyy\ h:mm">
                  <c:v>43921.09375</c:v>
                </c:pt>
                <c:pt idx="47505" formatCode="m/d/yyyy\ h:mm">
                  <c:v>43921.114583333336</c:v>
                </c:pt>
                <c:pt idx="47506" formatCode="m/d/yyyy\ h:mm">
                  <c:v>43921.135416666664</c:v>
                </c:pt>
                <c:pt idx="47507" formatCode="m/d/yyyy\ h:mm">
                  <c:v>43921.15625</c:v>
                </c:pt>
                <c:pt idx="47508" formatCode="m/d/yyyy\ h:mm">
                  <c:v>43921.177083333336</c:v>
                </c:pt>
                <c:pt idx="47509" formatCode="m/d/yyyy\ h:mm">
                  <c:v>43921.197916666664</c:v>
                </c:pt>
                <c:pt idx="47510" formatCode="m/d/yyyy\ h:mm">
                  <c:v>43921.21875</c:v>
                </c:pt>
                <c:pt idx="47511" formatCode="m/d/yyyy\ h:mm">
                  <c:v>43921.239583333336</c:v>
                </c:pt>
                <c:pt idx="47512" formatCode="m/d/yyyy\ h:mm">
                  <c:v>43921.260416666664</c:v>
                </c:pt>
                <c:pt idx="47513" formatCode="m/d/yyyy\ h:mm">
                  <c:v>43921.28125</c:v>
                </c:pt>
                <c:pt idx="47514" formatCode="m/d/yyyy\ h:mm">
                  <c:v>43921.302083333336</c:v>
                </c:pt>
                <c:pt idx="47515" formatCode="m/d/yyyy\ h:mm">
                  <c:v>43921.322916666664</c:v>
                </c:pt>
                <c:pt idx="47516" formatCode="m/d/yyyy\ h:mm">
                  <c:v>43921.34375</c:v>
                </c:pt>
                <c:pt idx="47517" formatCode="m/d/yyyy\ h:mm">
                  <c:v>43921.364583333336</c:v>
                </c:pt>
                <c:pt idx="47518" formatCode="m/d/yyyy\ h:mm">
                  <c:v>43921.385416666664</c:v>
                </c:pt>
                <c:pt idx="47519" formatCode="m/d/yyyy\ h:mm">
                  <c:v>43921.40625</c:v>
                </c:pt>
                <c:pt idx="47520" formatCode="m/d/yyyy\ h:mm">
                  <c:v>43921.427083333336</c:v>
                </c:pt>
                <c:pt idx="47521" formatCode="m/d/yyyy\ h:mm">
                  <c:v>43921.447916666664</c:v>
                </c:pt>
                <c:pt idx="47522" formatCode="m/d/yyyy\ h:mm">
                  <c:v>43921.46875</c:v>
                </c:pt>
                <c:pt idx="47523" formatCode="m/d/yyyy\ h:mm">
                  <c:v>43921.489583333336</c:v>
                </c:pt>
                <c:pt idx="47524" formatCode="m/d/yyyy\ h:mm">
                  <c:v>43921.510416666664</c:v>
                </c:pt>
                <c:pt idx="47525" formatCode="m/d/yyyy\ h:mm">
                  <c:v>43921.53125</c:v>
                </c:pt>
                <c:pt idx="47526" formatCode="m/d/yyyy\ h:mm">
                  <c:v>43921.552083333336</c:v>
                </c:pt>
                <c:pt idx="47527" formatCode="m/d/yyyy\ h:mm">
                  <c:v>43921.572916666664</c:v>
                </c:pt>
                <c:pt idx="47528" formatCode="m/d/yyyy\ h:mm">
                  <c:v>43921.59375</c:v>
                </c:pt>
                <c:pt idx="47529" formatCode="m/d/yyyy\ h:mm">
                  <c:v>43921.614583333336</c:v>
                </c:pt>
                <c:pt idx="47530" formatCode="m/d/yyyy\ h:mm">
                  <c:v>43921.635416666664</c:v>
                </c:pt>
                <c:pt idx="47531" formatCode="m/d/yyyy\ h:mm">
                  <c:v>43921.65625</c:v>
                </c:pt>
                <c:pt idx="47532" formatCode="m/d/yyyy\ h:mm">
                  <c:v>43921.677083333336</c:v>
                </c:pt>
                <c:pt idx="47533" formatCode="m/d/yyyy\ h:mm">
                  <c:v>43921.697916666664</c:v>
                </c:pt>
                <c:pt idx="47534" formatCode="m/d/yyyy\ h:mm">
                  <c:v>43921.71875</c:v>
                </c:pt>
                <c:pt idx="47535" formatCode="m/d/yyyy\ h:mm">
                  <c:v>43921.739583333336</c:v>
                </c:pt>
                <c:pt idx="47536" formatCode="m/d/yyyy\ h:mm">
                  <c:v>43921.760416666664</c:v>
                </c:pt>
                <c:pt idx="47537" formatCode="m/d/yyyy\ h:mm">
                  <c:v>43921.78125</c:v>
                </c:pt>
                <c:pt idx="47538" formatCode="m/d/yyyy\ h:mm">
                  <c:v>43921.802083333336</c:v>
                </c:pt>
                <c:pt idx="47539" formatCode="m/d/yyyy\ h:mm">
                  <c:v>43921.822916666664</c:v>
                </c:pt>
                <c:pt idx="47540" formatCode="m/d/yyyy\ h:mm">
                  <c:v>43921.84375</c:v>
                </c:pt>
                <c:pt idx="47541" formatCode="m/d/yyyy\ h:mm">
                  <c:v>43921.864583333336</c:v>
                </c:pt>
                <c:pt idx="47542" formatCode="m/d/yyyy\ h:mm">
                  <c:v>43921.885416666664</c:v>
                </c:pt>
                <c:pt idx="47543" formatCode="m/d/yyyy\ h:mm">
                  <c:v>43921.90625</c:v>
                </c:pt>
                <c:pt idx="47544" formatCode="m/d/yyyy\ h:mm">
                  <c:v>43921.927083333336</c:v>
                </c:pt>
                <c:pt idx="47545" formatCode="m/d/yyyy\ h:mm">
                  <c:v>43921.947916666664</c:v>
                </c:pt>
                <c:pt idx="47546" formatCode="m/d/yyyy\ h:mm">
                  <c:v>43921.96875</c:v>
                </c:pt>
                <c:pt idx="47547" formatCode="m/d/yyyy\ h:mm">
                  <c:v>43921.989583333336</c:v>
                </c:pt>
                <c:pt idx="47548" formatCode="m/d/yyyy\ h:mm">
                  <c:v>43922.010416666664</c:v>
                </c:pt>
                <c:pt idx="47549" formatCode="m/d/yyyy\ h:mm">
                  <c:v>43922.03125</c:v>
                </c:pt>
                <c:pt idx="47550" formatCode="m/d/yyyy\ h:mm">
                  <c:v>43922.052083333336</c:v>
                </c:pt>
                <c:pt idx="47551" formatCode="m/d/yyyy\ h:mm">
                  <c:v>43922.072916666664</c:v>
                </c:pt>
                <c:pt idx="47552" formatCode="m/d/yyyy\ h:mm">
                  <c:v>43922.09375</c:v>
                </c:pt>
                <c:pt idx="47553" formatCode="m/d/yyyy\ h:mm">
                  <c:v>43922.114583333336</c:v>
                </c:pt>
                <c:pt idx="47554" formatCode="m/d/yyyy\ h:mm">
                  <c:v>43922.135416666664</c:v>
                </c:pt>
                <c:pt idx="47555" formatCode="m/d/yyyy\ h:mm">
                  <c:v>43922.15625</c:v>
                </c:pt>
                <c:pt idx="47556" formatCode="m/d/yyyy\ h:mm">
                  <c:v>43922.177083333336</c:v>
                </c:pt>
                <c:pt idx="47557" formatCode="m/d/yyyy\ h:mm">
                  <c:v>43922.197916666664</c:v>
                </c:pt>
                <c:pt idx="47558" formatCode="m/d/yyyy\ h:mm">
                  <c:v>43922.21875</c:v>
                </c:pt>
                <c:pt idx="47559" formatCode="m/d/yyyy\ h:mm">
                  <c:v>43922.239583333336</c:v>
                </c:pt>
                <c:pt idx="47560" formatCode="m/d/yyyy\ h:mm">
                  <c:v>43922.260416666664</c:v>
                </c:pt>
                <c:pt idx="47561" formatCode="m/d/yyyy\ h:mm">
                  <c:v>43922.28125</c:v>
                </c:pt>
                <c:pt idx="47562" formatCode="m/d/yyyy\ h:mm">
                  <c:v>43922.302083333336</c:v>
                </c:pt>
                <c:pt idx="47563" formatCode="m/d/yyyy\ h:mm">
                  <c:v>43922.322916666664</c:v>
                </c:pt>
                <c:pt idx="47564" formatCode="m/d/yyyy\ h:mm">
                  <c:v>43922.34375</c:v>
                </c:pt>
                <c:pt idx="47565" formatCode="m/d/yyyy\ h:mm">
                  <c:v>43922.364583333336</c:v>
                </c:pt>
                <c:pt idx="47566" formatCode="m/d/yyyy\ h:mm">
                  <c:v>43922.385416666664</c:v>
                </c:pt>
                <c:pt idx="47567" formatCode="m/d/yyyy\ h:mm">
                  <c:v>43922.40625</c:v>
                </c:pt>
                <c:pt idx="47568" formatCode="m/d/yyyy\ h:mm">
                  <c:v>43922.427083333336</c:v>
                </c:pt>
                <c:pt idx="47569" formatCode="m/d/yyyy\ h:mm">
                  <c:v>43922.447916666664</c:v>
                </c:pt>
                <c:pt idx="47570" formatCode="m/d/yyyy\ h:mm">
                  <c:v>43922.46875</c:v>
                </c:pt>
                <c:pt idx="47571" formatCode="m/d/yyyy\ h:mm">
                  <c:v>43922.489583333336</c:v>
                </c:pt>
                <c:pt idx="47572" formatCode="m/d/yyyy\ h:mm">
                  <c:v>43922.510416666664</c:v>
                </c:pt>
                <c:pt idx="47573" formatCode="m/d/yyyy\ h:mm">
                  <c:v>43922.53125</c:v>
                </c:pt>
                <c:pt idx="47574" formatCode="m/d/yyyy\ h:mm">
                  <c:v>43922.552083333336</c:v>
                </c:pt>
                <c:pt idx="47575" formatCode="m/d/yyyy\ h:mm">
                  <c:v>43922.572916666664</c:v>
                </c:pt>
                <c:pt idx="47576" formatCode="m/d/yyyy\ h:mm">
                  <c:v>43922.59375</c:v>
                </c:pt>
                <c:pt idx="47577" formatCode="m/d/yyyy\ h:mm">
                  <c:v>43922.614583333336</c:v>
                </c:pt>
                <c:pt idx="47578" formatCode="m/d/yyyy\ h:mm">
                  <c:v>43922.635416666664</c:v>
                </c:pt>
                <c:pt idx="47579" formatCode="m/d/yyyy\ h:mm">
                  <c:v>43922.65625</c:v>
                </c:pt>
                <c:pt idx="47580" formatCode="m/d/yyyy\ h:mm">
                  <c:v>43922.677083333336</c:v>
                </c:pt>
                <c:pt idx="47581" formatCode="m/d/yyyy\ h:mm">
                  <c:v>43922.697916666664</c:v>
                </c:pt>
                <c:pt idx="47582" formatCode="m/d/yyyy\ h:mm">
                  <c:v>43922.71875</c:v>
                </c:pt>
                <c:pt idx="47583" formatCode="m/d/yyyy\ h:mm">
                  <c:v>43922.739583333336</c:v>
                </c:pt>
                <c:pt idx="47584" formatCode="m/d/yyyy\ h:mm">
                  <c:v>43922.760416666664</c:v>
                </c:pt>
                <c:pt idx="47585" formatCode="m/d/yyyy\ h:mm">
                  <c:v>43922.78125</c:v>
                </c:pt>
                <c:pt idx="47586" formatCode="m/d/yyyy\ h:mm">
                  <c:v>43922.802083333336</c:v>
                </c:pt>
                <c:pt idx="47587" formatCode="m/d/yyyy\ h:mm">
                  <c:v>43922.822916666664</c:v>
                </c:pt>
                <c:pt idx="47588" formatCode="m/d/yyyy\ h:mm">
                  <c:v>43922.84375</c:v>
                </c:pt>
                <c:pt idx="47589" formatCode="m/d/yyyy\ h:mm">
                  <c:v>43922.864583333336</c:v>
                </c:pt>
                <c:pt idx="47590" formatCode="m/d/yyyy\ h:mm">
                  <c:v>43922.885416666664</c:v>
                </c:pt>
                <c:pt idx="47591" formatCode="m/d/yyyy\ h:mm">
                  <c:v>43922.90625</c:v>
                </c:pt>
                <c:pt idx="47592" formatCode="m/d/yyyy\ h:mm">
                  <c:v>43922.927083333336</c:v>
                </c:pt>
                <c:pt idx="47593" formatCode="m/d/yyyy\ h:mm">
                  <c:v>43922.947916666664</c:v>
                </c:pt>
                <c:pt idx="47594" formatCode="m/d/yyyy\ h:mm">
                  <c:v>43922.96875</c:v>
                </c:pt>
                <c:pt idx="47595" formatCode="m/d/yyyy\ h:mm">
                  <c:v>43922.989583333336</c:v>
                </c:pt>
                <c:pt idx="47596" formatCode="m/d/yyyy\ h:mm">
                  <c:v>43923.010416666664</c:v>
                </c:pt>
                <c:pt idx="47597" formatCode="m/d/yyyy\ h:mm">
                  <c:v>43923.03125</c:v>
                </c:pt>
                <c:pt idx="47598" formatCode="m/d/yyyy\ h:mm">
                  <c:v>43923.052083333336</c:v>
                </c:pt>
                <c:pt idx="47599" formatCode="m/d/yyyy\ h:mm">
                  <c:v>43923.072916666664</c:v>
                </c:pt>
                <c:pt idx="47600" formatCode="m/d/yyyy\ h:mm">
                  <c:v>43923.09375</c:v>
                </c:pt>
                <c:pt idx="47601" formatCode="m/d/yyyy\ h:mm">
                  <c:v>43923.114583333336</c:v>
                </c:pt>
                <c:pt idx="47602" formatCode="m/d/yyyy\ h:mm">
                  <c:v>43923.135416666664</c:v>
                </c:pt>
                <c:pt idx="47603" formatCode="m/d/yyyy\ h:mm">
                  <c:v>43923.15625</c:v>
                </c:pt>
                <c:pt idx="47604" formatCode="m/d/yyyy\ h:mm">
                  <c:v>43923.177083333336</c:v>
                </c:pt>
                <c:pt idx="47605" formatCode="m/d/yyyy\ h:mm">
                  <c:v>43923.197916666664</c:v>
                </c:pt>
                <c:pt idx="47606" formatCode="m/d/yyyy\ h:mm">
                  <c:v>43923.21875</c:v>
                </c:pt>
                <c:pt idx="47607" formatCode="m/d/yyyy\ h:mm">
                  <c:v>43923.239583333336</c:v>
                </c:pt>
                <c:pt idx="47608" formatCode="m/d/yyyy\ h:mm">
                  <c:v>43923.260416666664</c:v>
                </c:pt>
                <c:pt idx="47609" formatCode="m/d/yyyy\ h:mm">
                  <c:v>43923.28125</c:v>
                </c:pt>
                <c:pt idx="47610" formatCode="m/d/yyyy\ h:mm">
                  <c:v>43923.302083333336</c:v>
                </c:pt>
                <c:pt idx="47611" formatCode="m/d/yyyy\ h:mm">
                  <c:v>43923.322916666664</c:v>
                </c:pt>
                <c:pt idx="47612" formatCode="m/d/yyyy\ h:mm">
                  <c:v>43923.34375</c:v>
                </c:pt>
                <c:pt idx="47613" formatCode="m/d/yyyy\ h:mm">
                  <c:v>43923.364583333336</c:v>
                </c:pt>
                <c:pt idx="47614" formatCode="m/d/yyyy\ h:mm">
                  <c:v>43923.385416666664</c:v>
                </c:pt>
                <c:pt idx="47615" formatCode="m/d/yyyy\ h:mm">
                  <c:v>43923.40625</c:v>
                </c:pt>
                <c:pt idx="47616" formatCode="m/d/yyyy\ h:mm">
                  <c:v>43923.427083333336</c:v>
                </c:pt>
                <c:pt idx="47617" formatCode="m/d/yyyy\ h:mm">
                  <c:v>43923.447916666664</c:v>
                </c:pt>
                <c:pt idx="47618" formatCode="m/d/yyyy\ h:mm">
                  <c:v>43923.46875</c:v>
                </c:pt>
                <c:pt idx="47619" formatCode="m/d/yyyy\ h:mm">
                  <c:v>43923.489583333336</c:v>
                </c:pt>
                <c:pt idx="47620" formatCode="m/d/yyyy\ h:mm">
                  <c:v>43923.510416666664</c:v>
                </c:pt>
                <c:pt idx="47621" formatCode="m/d/yyyy\ h:mm">
                  <c:v>43923.53125</c:v>
                </c:pt>
                <c:pt idx="47622" formatCode="m/d/yyyy\ h:mm">
                  <c:v>43923.552083333336</c:v>
                </c:pt>
                <c:pt idx="47623" formatCode="m/d/yyyy\ h:mm">
                  <c:v>43923.572916666664</c:v>
                </c:pt>
                <c:pt idx="47624" formatCode="m/d/yyyy\ h:mm">
                  <c:v>43923.59375</c:v>
                </c:pt>
                <c:pt idx="47625" formatCode="m/d/yyyy\ h:mm">
                  <c:v>43923.614583333336</c:v>
                </c:pt>
                <c:pt idx="47626" formatCode="m/d/yyyy\ h:mm">
                  <c:v>43923.635416666664</c:v>
                </c:pt>
                <c:pt idx="47627" formatCode="m/d/yyyy\ h:mm">
                  <c:v>43923.65625</c:v>
                </c:pt>
                <c:pt idx="47628" formatCode="m/d/yyyy\ h:mm">
                  <c:v>43923.677083333336</c:v>
                </c:pt>
                <c:pt idx="47629" formatCode="m/d/yyyy\ h:mm">
                  <c:v>43923.697916666664</c:v>
                </c:pt>
                <c:pt idx="47630" formatCode="m/d/yyyy\ h:mm">
                  <c:v>43923.71875</c:v>
                </c:pt>
                <c:pt idx="47631" formatCode="m/d/yyyy\ h:mm">
                  <c:v>43923.739583333336</c:v>
                </c:pt>
                <c:pt idx="47632" formatCode="m/d/yyyy\ h:mm">
                  <c:v>43923.760416666664</c:v>
                </c:pt>
                <c:pt idx="47633" formatCode="m/d/yyyy\ h:mm">
                  <c:v>43923.78125</c:v>
                </c:pt>
                <c:pt idx="47634" formatCode="m/d/yyyy\ h:mm">
                  <c:v>43923.802083333336</c:v>
                </c:pt>
                <c:pt idx="47635" formatCode="m/d/yyyy\ h:mm">
                  <c:v>43923.822916666664</c:v>
                </c:pt>
                <c:pt idx="47636" formatCode="m/d/yyyy\ h:mm">
                  <c:v>43923.84375</c:v>
                </c:pt>
                <c:pt idx="47637" formatCode="m/d/yyyy\ h:mm">
                  <c:v>43923.864583333336</c:v>
                </c:pt>
                <c:pt idx="47638" formatCode="m/d/yyyy\ h:mm">
                  <c:v>43923.885416666664</c:v>
                </c:pt>
                <c:pt idx="47639" formatCode="m/d/yyyy\ h:mm">
                  <c:v>43923.90625</c:v>
                </c:pt>
                <c:pt idx="47640" formatCode="m/d/yyyy\ h:mm">
                  <c:v>43923.927083333336</c:v>
                </c:pt>
                <c:pt idx="47641" formatCode="m/d/yyyy\ h:mm">
                  <c:v>43923.947916666664</c:v>
                </c:pt>
                <c:pt idx="47642" formatCode="m/d/yyyy\ h:mm">
                  <c:v>43923.96875</c:v>
                </c:pt>
                <c:pt idx="47643" formatCode="m/d/yyyy\ h:mm">
                  <c:v>43923.989583333336</c:v>
                </c:pt>
                <c:pt idx="47644" formatCode="m/d/yyyy\ h:mm">
                  <c:v>43924.010416666664</c:v>
                </c:pt>
                <c:pt idx="47645" formatCode="m/d/yyyy\ h:mm">
                  <c:v>43924.03125</c:v>
                </c:pt>
                <c:pt idx="47646" formatCode="m/d/yyyy\ h:mm">
                  <c:v>43924.052083333336</c:v>
                </c:pt>
                <c:pt idx="47647" formatCode="m/d/yyyy\ h:mm">
                  <c:v>43924.072916666664</c:v>
                </c:pt>
                <c:pt idx="47648" formatCode="m/d/yyyy\ h:mm">
                  <c:v>43924.09375</c:v>
                </c:pt>
                <c:pt idx="47649" formatCode="m/d/yyyy\ h:mm">
                  <c:v>43924.114583333336</c:v>
                </c:pt>
                <c:pt idx="47650" formatCode="m/d/yyyy\ h:mm">
                  <c:v>43924.135416666664</c:v>
                </c:pt>
                <c:pt idx="47651" formatCode="m/d/yyyy\ h:mm">
                  <c:v>43924.15625</c:v>
                </c:pt>
                <c:pt idx="47652" formatCode="m/d/yyyy\ h:mm">
                  <c:v>43924.177083333336</c:v>
                </c:pt>
                <c:pt idx="47653" formatCode="m/d/yyyy\ h:mm">
                  <c:v>43924.197916666664</c:v>
                </c:pt>
                <c:pt idx="47654" formatCode="m/d/yyyy\ h:mm">
                  <c:v>43924.21875</c:v>
                </c:pt>
                <c:pt idx="47655" formatCode="m/d/yyyy\ h:mm">
                  <c:v>43924.239583333336</c:v>
                </c:pt>
                <c:pt idx="47656" formatCode="m/d/yyyy\ h:mm">
                  <c:v>43924.260416666664</c:v>
                </c:pt>
                <c:pt idx="47657" formatCode="m/d/yyyy\ h:mm">
                  <c:v>43924.28125</c:v>
                </c:pt>
                <c:pt idx="47658" formatCode="m/d/yyyy\ h:mm">
                  <c:v>43924.302083333336</c:v>
                </c:pt>
                <c:pt idx="47659" formatCode="m/d/yyyy\ h:mm">
                  <c:v>43924.322916666664</c:v>
                </c:pt>
                <c:pt idx="47660" formatCode="m/d/yyyy\ h:mm">
                  <c:v>43924.34375</c:v>
                </c:pt>
                <c:pt idx="47661" formatCode="m/d/yyyy\ h:mm">
                  <c:v>43924.364583333336</c:v>
                </c:pt>
                <c:pt idx="47662" formatCode="m/d/yyyy\ h:mm">
                  <c:v>43924.385416666664</c:v>
                </c:pt>
                <c:pt idx="47663" formatCode="m/d/yyyy\ h:mm">
                  <c:v>43924.40625</c:v>
                </c:pt>
                <c:pt idx="47664" formatCode="m/d/yyyy\ h:mm">
                  <c:v>43924.427083333336</c:v>
                </c:pt>
                <c:pt idx="47665" formatCode="m/d/yyyy\ h:mm">
                  <c:v>43924.447916666664</c:v>
                </c:pt>
                <c:pt idx="47666" formatCode="m/d/yyyy\ h:mm">
                  <c:v>43924.46875</c:v>
                </c:pt>
                <c:pt idx="47667" formatCode="m/d/yyyy\ h:mm">
                  <c:v>43924.489583333336</c:v>
                </c:pt>
                <c:pt idx="47668" formatCode="m/d/yyyy\ h:mm">
                  <c:v>43924.510416666664</c:v>
                </c:pt>
                <c:pt idx="47669" formatCode="m/d/yyyy\ h:mm">
                  <c:v>43924.53125</c:v>
                </c:pt>
                <c:pt idx="47670" formatCode="m/d/yyyy\ h:mm">
                  <c:v>43924.552083333336</c:v>
                </c:pt>
                <c:pt idx="47671" formatCode="m/d/yyyy\ h:mm">
                  <c:v>43924.572916666664</c:v>
                </c:pt>
                <c:pt idx="47672" formatCode="m/d/yyyy\ h:mm">
                  <c:v>43924.59375</c:v>
                </c:pt>
                <c:pt idx="47673" formatCode="m/d/yyyy\ h:mm">
                  <c:v>43924.614583333336</c:v>
                </c:pt>
                <c:pt idx="47674" formatCode="m/d/yyyy\ h:mm">
                  <c:v>43924.635416666664</c:v>
                </c:pt>
                <c:pt idx="47675" formatCode="m/d/yyyy\ h:mm">
                  <c:v>43924.65625</c:v>
                </c:pt>
                <c:pt idx="47676" formatCode="m/d/yyyy\ h:mm">
                  <c:v>43924.677083333336</c:v>
                </c:pt>
                <c:pt idx="47677" formatCode="m/d/yyyy\ h:mm">
                  <c:v>43924.697916666664</c:v>
                </c:pt>
                <c:pt idx="47678" formatCode="m/d/yyyy\ h:mm">
                  <c:v>43924.71875</c:v>
                </c:pt>
                <c:pt idx="47679" formatCode="m/d/yyyy\ h:mm">
                  <c:v>43924.739583333336</c:v>
                </c:pt>
                <c:pt idx="47680" formatCode="m/d/yyyy\ h:mm">
                  <c:v>43924.760416666664</c:v>
                </c:pt>
                <c:pt idx="47681" formatCode="m/d/yyyy\ h:mm">
                  <c:v>43924.78125</c:v>
                </c:pt>
                <c:pt idx="47682" formatCode="m/d/yyyy\ h:mm">
                  <c:v>43924.802083333336</c:v>
                </c:pt>
                <c:pt idx="47683" formatCode="m/d/yyyy\ h:mm">
                  <c:v>43924.822916666664</c:v>
                </c:pt>
                <c:pt idx="47684" formatCode="m/d/yyyy\ h:mm">
                  <c:v>43924.84375</c:v>
                </c:pt>
                <c:pt idx="47685" formatCode="m/d/yyyy\ h:mm">
                  <c:v>43924.864583333336</c:v>
                </c:pt>
                <c:pt idx="47686" formatCode="m/d/yyyy\ h:mm">
                  <c:v>43924.885416666664</c:v>
                </c:pt>
                <c:pt idx="47687" formatCode="m/d/yyyy\ h:mm">
                  <c:v>43924.90625</c:v>
                </c:pt>
                <c:pt idx="47688" formatCode="m/d/yyyy\ h:mm">
                  <c:v>43924.927083333336</c:v>
                </c:pt>
                <c:pt idx="47689" formatCode="m/d/yyyy\ h:mm">
                  <c:v>43924.947916666664</c:v>
                </c:pt>
                <c:pt idx="47690" formatCode="m/d/yyyy\ h:mm">
                  <c:v>43924.96875</c:v>
                </c:pt>
                <c:pt idx="47691" formatCode="m/d/yyyy\ h:mm">
                  <c:v>43924.989583333336</c:v>
                </c:pt>
                <c:pt idx="47692" formatCode="m/d/yyyy\ h:mm">
                  <c:v>43925.010416666664</c:v>
                </c:pt>
                <c:pt idx="47693" formatCode="m/d/yyyy\ h:mm">
                  <c:v>43925.03125</c:v>
                </c:pt>
                <c:pt idx="47694" formatCode="m/d/yyyy\ h:mm">
                  <c:v>43925.052083333336</c:v>
                </c:pt>
                <c:pt idx="47695" formatCode="m/d/yyyy\ h:mm">
                  <c:v>43925.072916666664</c:v>
                </c:pt>
                <c:pt idx="47696" formatCode="m/d/yyyy\ h:mm">
                  <c:v>43925.09375</c:v>
                </c:pt>
                <c:pt idx="47697" formatCode="m/d/yyyy\ h:mm">
                  <c:v>43925.114583333336</c:v>
                </c:pt>
                <c:pt idx="47698" formatCode="m/d/yyyy\ h:mm">
                  <c:v>43925.135416666664</c:v>
                </c:pt>
                <c:pt idx="47699" formatCode="m/d/yyyy\ h:mm">
                  <c:v>43925.15625</c:v>
                </c:pt>
                <c:pt idx="47700" formatCode="m/d/yyyy\ h:mm">
                  <c:v>43925.177083333336</c:v>
                </c:pt>
                <c:pt idx="47701" formatCode="m/d/yyyy\ h:mm">
                  <c:v>43925.197916666664</c:v>
                </c:pt>
                <c:pt idx="47702" formatCode="m/d/yyyy\ h:mm">
                  <c:v>43925.21875</c:v>
                </c:pt>
                <c:pt idx="47703" formatCode="m/d/yyyy\ h:mm">
                  <c:v>43925.239583333336</c:v>
                </c:pt>
                <c:pt idx="47704" formatCode="m/d/yyyy\ h:mm">
                  <c:v>43925.260416666664</c:v>
                </c:pt>
                <c:pt idx="47705" formatCode="m/d/yyyy\ h:mm">
                  <c:v>43925.28125</c:v>
                </c:pt>
                <c:pt idx="47706" formatCode="m/d/yyyy\ h:mm">
                  <c:v>43925.302083333336</c:v>
                </c:pt>
                <c:pt idx="47707" formatCode="m/d/yyyy\ h:mm">
                  <c:v>43925.322916666664</c:v>
                </c:pt>
                <c:pt idx="47708" formatCode="m/d/yyyy\ h:mm">
                  <c:v>43925.34375</c:v>
                </c:pt>
                <c:pt idx="47709" formatCode="m/d/yyyy\ h:mm">
                  <c:v>43925.364583333336</c:v>
                </c:pt>
                <c:pt idx="47710" formatCode="m/d/yyyy\ h:mm">
                  <c:v>43925.385416666664</c:v>
                </c:pt>
                <c:pt idx="47711" formatCode="m/d/yyyy\ h:mm">
                  <c:v>43925.40625</c:v>
                </c:pt>
                <c:pt idx="47712" formatCode="m/d/yyyy\ h:mm">
                  <c:v>43925.427083333336</c:v>
                </c:pt>
                <c:pt idx="47713" formatCode="m/d/yyyy\ h:mm">
                  <c:v>43925.447916666664</c:v>
                </c:pt>
                <c:pt idx="47714" formatCode="m/d/yyyy\ h:mm">
                  <c:v>43925.46875</c:v>
                </c:pt>
                <c:pt idx="47715" formatCode="m/d/yyyy\ h:mm">
                  <c:v>43925.489583333336</c:v>
                </c:pt>
                <c:pt idx="47716" formatCode="m/d/yyyy\ h:mm">
                  <c:v>43925.510416666664</c:v>
                </c:pt>
                <c:pt idx="47717" formatCode="m/d/yyyy\ h:mm">
                  <c:v>43925.53125</c:v>
                </c:pt>
                <c:pt idx="47718" formatCode="m/d/yyyy\ h:mm">
                  <c:v>43925.552083333336</c:v>
                </c:pt>
                <c:pt idx="47719" formatCode="m/d/yyyy\ h:mm">
                  <c:v>43925.572916666664</c:v>
                </c:pt>
                <c:pt idx="47720" formatCode="m/d/yyyy\ h:mm">
                  <c:v>43925.59375</c:v>
                </c:pt>
                <c:pt idx="47721" formatCode="m/d/yyyy\ h:mm">
                  <c:v>43925.614583333336</c:v>
                </c:pt>
                <c:pt idx="47722" formatCode="m/d/yyyy\ h:mm">
                  <c:v>43925.635416666664</c:v>
                </c:pt>
                <c:pt idx="47723" formatCode="m/d/yyyy\ h:mm">
                  <c:v>43925.65625</c:v>
                </c:pt>
                <c:pt idx="47724" formatCode="m/d/yyyy\ h:mm">
                  <c:v>43925.677083333336</c:v>
                </c:pt>
                <c:pt idx="47725" formatCode="m/d/yyyy\ h:mm">
                  <c:v>43925.697916666664</c:v>
                </c:pt>
                <c:pt idx="47726" formatCode="m/d/yyyy\ h:mm">
                  <c:v>43925.71875</c:v>
                </c:pt>
                <c:pt idx="47727" formatCode="m/d/yyyy\ h:mm">
                  <c:v>43925.739583333336</c:v>
                </c:pt>
                <c:pt idx="47728" formatCode="m/d/yyyy\ h:mm">
                  <c:v>43925.760416666664</c:v>
                </c:pt>
                <c:pt idx="47729" formatCode="m/d/yyyy\ h:mm">
                  <c:v>43925.78125</c:v>
                </c:pt>
                <c:pt idx="47730" formatCode="m/d/yyyy\ h:mm">
                  <c:v>43925.802083333336</c:v>
                </c:pt>
                <c:pt idx="47731" formatCode="m/d/yyyy\ h:mm">
                  <c:v>43925.822916666664</c:v>
                </c:pt>
                <c:pt idx="47732" formatCode="m/d/yyyy\ h:mm">
                  <c:v>43925.84375</c:v>
                </c:pt>
                <c:pt idx="47733" formatCode="m/d/yyyy\ h:mm">
                  <c:v>43925.864583333336</c:v>
                </c:pt>
                <c:pt idx="47734" formatCode="m/d/yyyy\ h:mm">
                  <c:v>43925.885416666664</c:v>
                </c:pt>
                <c:pt idx="47735" formatCode="m/d/yyyy\ h:mm">
                  <c:v>43925.90625</c:v>
                </c:pt>
                <c:pt idx="47736" formatCode="m/d/yyyy\ h:mm">
                  <c:v>43925.927083333336</c:v>
                </c:pt>
                <c:pt idx="47737" formatCode="m/d/yyyy\ h:mm">
                  <c:v>43925.947916666664</c:v>
                </c:pt>
                <c:pt idx="47738" formatCode="m/d/yyyy\ h:mm">
                  <c:v>43925.96875</c:v>
                </c:pt>
                <c:pt idx="47739" formatCode="m/d/yyyy\ h:mm">
                  <c:v>43925.989583333336</c:v>
                </c:pt>
                <c:pt idx="47740" formatCode="m/d/yyyy\ h:mm">
                  <c:v>43926.010416666664</c:v>
                </c:pt>
                <c:pt idx="47741" formatCode="m/d/yyyy\ h:mm">
                  <c:v>43926.03125</c:v>
                </c:pt>
                <c:pt idx="47742" formatCode="m/d/yyyy\ h:mm">
                  <c:v>43926.052083333336</c:v>
                </c:pt>
                <c:pt idx="47743" formatCode="m/d/yyyy\ h:mm">
                  <c:v>43926.072916666664</c:v>
                </c:pt>
                <c:pt idx="47744" formatCode="m/d/yyyy\ h:mm">
                  <c:v>43926.09375</c:v>
                </c:pt>
                <c:pt idx="47745" formatCode="m/d/yyyy\ h:mm">
                  <c:v>43926.114583333336</c:v>
                </c:pt>
                <c:pt idx="47746" formatCode="m/d/yyyy\ h:mm">
                  <c:v>43926.135416666664</c:v>
                </c:pt>
                <c:pt idx="47747" formatCode="m/d/yyyy\ h:mm">
                  <c:v>43926.15625</c:v>
                </c:pt>
                <c:pt idx="47748" formatCode="m/d/yyyy\ h:mm">
                  <c:v>43926.177083333336</c:v>
                </c:pt>
                <c:pt idx="47749" formatCode="m/d/yyyy\ h:mm">
                  <c:v>43926.197916666664</c:v>
                </c:pt>
                <c:pt idx="47750" formatCode="m/d/yyyy\ h:mm">
                  <c:v>43926.21875</c:v>
                </c:pt>
                <c:pt idx="47751" formatCode="m/d/yyyy\ h:mm">
                  <c:v>43926.239583333336</c:v>
                </c:pt>
                <c:pt idx="47752" formatCode="m/d/yyyy\ h:mm">
                  <c:v>43926.260416666664</c:v>
                </c:pt>
                <c:pt idx="47753" formatCode="m/d/yyyy\ h:mm">
                  <c:v>43926.28125</c:v>
                </c:pt>
                <c:pt idx="47754" formatCode="m/d/yyyy\ h:mm">
                  <c:v>43926.302083333336</c:v>
                </c:pt>
                <c:pt idx="47755" formatCode="m/d/yyyy\ h:mm">
                  <c:v>43926.322916666664</c:v>
                </c:pt>
                <c:pt idx="47756" formatCode="m/d/yyyy\ h:mm">
                  <c:v>43926.34375</c:v>
                </c:pt>
                <c:pt idx="47757" formatCode="m/d/yyyy\ h:mm">
                  <c:v>43926.364583333336</c:v>
                </c:pt>
                <c:pt idx="47758" formatCode="m/d/yyyy\ h:mm">
                  <c:v>43926.385416666664</c:v>
                </c:pt>
                <c:pt idx="47759" formatCode="m/d/yyyy\ h:mm">
                  <c:v>43926.40625</c:v>
                </c:pt>
                <c:pt idx="47760" formatCode="m/d/yyyy\ h:mm">
                  <c:v>43926.427083333336</c:v>
                </c:pt>
                <c:pt idx="47761" formatCode="m/d/yyyy\ h:mm">
                  <c:v>43926.447916666664</c:v>
                </c:pt>
                <c:pt idx="47762" formatCode="m/d/yyyy\ h:mm">
                  <c:v>43926.46875</c:v>
                </c:pt>
                <c:pt idx="47763" formatCode="m/d/yyyy\ h:mm">
                  <c:v>43926.489583333336</c:v>
                </c:pt>
                <c:pt idx="47764" formatCode="m/d/yyyy\ h:mm">
                  <c:v>43926.510416666664</c:v>
                </c:pt>
                <c:pt idx="47765" formatCode="m/d/yyyy\ h:mm">
                  <c:v>43926.53125</c:v>
                </c:pt>
                <c:pt idx="47766" formatCode="m/d/yyyy\ h:mm">
                  <c:v>43926.552083333336</c:v>
                </c:pt>
                <c:pt idx="47767" formatCode="m/d/yyyy\ h:mm">
                  <c:v>43926.572916666664</c:v>
                </c:pt>
                <c:pt idx="47768" formatCode="m/d/yyyy\ h:mm">
                  <c:v>43926.59375</c:v>
                </c:pt>
                <c:pt idx="47769" formatCode="m/d/yyyy\ h:mm">
                  <c:v>43926.614583333336</c:v>
                </c:pt>
                <c:pt idx="47770" formatCode="m/d/yyyy\ h:mm">
                  <c:v>43926.635416666664</c:v>
                </c:pt>
                <c:pt idx="47771" formatCode="m/d/yyyy\ h:mm">
                  <c:v>43926.65625</c:v>
                </c:pt>
                <c:pt idx="47772" formatCode="m/d/yyyy\ h:mm">
                  <c:v>43926.677083333336</c:v>
                </c:pt>
                <c:pt idx="47773" formatCode="m/d/yyyy\ h:mm">
                  <c:v>43926.697916666664</c:v>
                </c:pt>
                <c:pt idx="47774" formatCode="m/d/yyyy\ h:mm">
                  <c:v>43926.71875</c:v>
                </c:pt>
                <c:pt idx="47775" formatCode="m/d/yyyy\ h:mm">
                  <c:v>43926.739583333336</c:v>
                </c:pt>
                <c:pt idx="47776" formatCode="m/d/yyyy\ h:mm">
                  <c:v>43926.760416666664</c:v>
                </c:pt>
                <c:pt idx="47777" formatCode="m/d/yyyy\ h:mm">
                  <c:v>43926.78125</c:v>
                </c:pt>
                <c:pt idx="47778" formatCode="m/d/yyyy\ h:mm">
                  <c:v>43926.802083333336</c:v>
                </c:pt>
                <c:pt idx="47779" formatCode="m/d/yyyy\ h:mm">
                  <c:v>43926.822916666664</c:v>
                </c:pt>
                <c:pt idx="47780" formatCode="m/d/yyyy\ h:mm">
                  <c:v>43926.84375</c:v>
                </c:pt>
                <c:pt idx="47781" formatCode="m/d/yyyy\ h:mm">
                  <c:v>43926.864583333336</c:v>
                </c:pt>
                <c:pt idx="47782" formatCode="m/d/yyyy\ h:mm">
                  <c:v>43926.885416666664</c:v>
                </c:pt>
                <c:pt idx="47783" formatCode="m/d/yyyy\ h:mm">
                  <c:v>43926.90625</c:v>
                </c:pt>
                <c:pt idx="47784" formatCode="m/d/yyyy\ h:mm">
                  <c:v>43926.927083333336</c:v>
                </c:pt>
                <c:pt idx="47785" formatCode="m/d/yyyy\ h:mm">
                  <c:v>43926.947916666664</c:v>
                </c:pt>
                <c:pt idx="47786" formatCode="m/d/yyyy\ h:mm">
                  <c:v>43926.96875</c:v>
                </c:pt>
                <c:pt idx="47787" formatCode="m/d/yyyy\ h:mm">
                  <c:v>43926.989583333336</c:v>
                </c:pt>
                <c:pt idx="47788" formatCode="m/d/yyyy\ h:mm">
                  <c:v>43927.010416666664</c:v>
                </c:pt>
                <c:pt idx="47789" formatCode="m/d/yyyy\ h:mm">
                  <c:v>43927.03125</c:v>
                </c:pt>
                <c:pt idx="47790" formatCode="m/d/yyyy\ h:mm">
                  <c:v>43927.052083333336</c:v>
                </c:pt>
                <c:pt idx="47791" formatCode="m/d/yyyy\ h:mm">
                  <c:v>43927.072916666664</c:v>
                </c:pt>
                <c:pt idx="47792" formatCode="m/d/yyyy\ h:mm">
                  <c:v>43927.09375</c:v>
                </c:pt>
                <c:pt idx="47793" formatCode="m/d/yyyy\ h:mm">
                  <c:v>43927.114583333336</c:v>
                </c:pt>
                <c:pt idx="47794" formatCode="m/d/yyyy\ h:mm">
                  <c:v>43927.135416666664</c:v>
                </c:pt>
                <c:pt idx="47795" formatCode="m/d/yyyy\ h:mm">
                  <c:v>43927.15625</c:v>
                </c:pt>
                <c:pt idx="47796" formatCode="m/d/yyyy\ h:mm">
                  <c:v>43927.177083333336</c:v>
                </c:pt>
                <c:pt idx="47797" formatCode="m/d/yyyy\ h:mm">
                  <c:v>43927.197916666664</c:v>
                </c:pt>
                <c:pt idx="47798" formatCode="m/d/yyyy\ h:mm">
                  <c:v>43927.21875</c:v>
                </c:pt>
                <c:pt idx="47799" formatCode="m/d/yyyy\ h:mm">
                  <c:v>43927.239583333336</c:v>
                </c:pt>
                <c:pt idx="47800" formatCode="m/d/yyyy\ h:mm">
                  <c:v>43927.260416666664</c:v>
                </c:pt>
                <c:pt idx="47801" formatCode="m/d/yyyy\ h:mm">
                  <c:v>43927.28125</c:v>
                </c:pt>
                <c:pt idx="47802" formatCode="m/d/yyyy\ h:mm">
                  <c:v>43927.302083333336</c:v>
                </c:pt>
                <c:pt idx="47803" formatCode="m/d/yyyy\ h:mm">
                  <c:v>43927.322916666664</c:v>
                </c:pt>
                <c:pt idx="47804" formatCode="m/d/yyyy\ h:mm">
                  <c:v>43927.34375</c:v>
                </c:pt>
                <c:pt idx="47805" formatCode="m/d/yyyy\ h:mm">
                  <c:v>43927.364583333336</c:v>
                </c:pt>
                <c:pt idx="47806" formatCode="m/d/yyyy\ h:mm">
                  <c:v>43927.385416666664</c:v>
                </c:pt>
                <c:pt idx="47807" formatCode="m/d/yyyy\ h:mm">
                  <c:v>43927.40625</c:v>
                </c:pt>
                <c:pt idx="47808" formatCode="m/d/yyyy\ h:mm">
                  <c:v>43927.427083333336</c:v>
                </c:pt>
                <c:pt idx="47809" formatCode="m/d/yyyy\ h:mm">
                  <c:v>43927.447916666664</c:v>
                </c:pt>
                <c:pt idx="47810" formatCode="m/d/yyyy\ h:mm">
                  <c:v>43927.46875</c:v>
                </c:pt>
                <c:pt idx="47811" formatCode="m/d/yyyy\ h:mm">
                  <c:v>43927.489583333336</c:v>
                </c:pt>
                <c:pt idx="47812" formatCode="m/d/yyyy\ h:mm">
                  <c:v>43927.510416666664</c:v>
                </c:pt>
                <c:pt idx="47813" formatCode="m/d/yyyy\ h:mm">
                  <c:v>43927.53125</c:v>
                </c:pt>
                <c:pt idx="47814" formatCode="m/d/yyyy\ h:mm">
                  <c:v>43927.552083333336</c:v>
                </c:pt>
                <c:pt idx="47815" formatCode="m/d/yyyy\ h:mm">
                  <c:v>43927.572916666664</c:v>
                </c:pt>
                <c:pt idx="47816" formatCode="m/d/yyyy\ h:mm">
                  <c:v>43927.59375</c:v>
                </c:pt>
                <c:pt idx="47817" formatCode="m/d/yyyy\ h:mm">
                  <c:v>43927.614583333336</c:v>
                </c:pt>
                <c:pt idx="47818" formatCode="m/d/yyyy\ h:mm">
                  <c:v>43927.635416666664</c:v>
                </c:pt>
                <c:pt idx="47819" formatCode="m/d/yyyy\ h:mm">
                  <c:v>43927.65625</c:v>
                </c:pt>
                <c:pt idx="47820" formatCode="m/d/yyyy\ h:mm">
                  <c:v>43927.677083333336</c:v>
                </c:pt>
                <c:pt idx="47821" formatCode="m/d/yyyy\ h:mm">
                  <c:v>43927.697916666664</c:v>
                </c:pt>
                <c:pt idx="47822" formatCode="m/d/yyyy\ h:mm">
                  <c:v>43927.71875</c:v>
                </c:pt>
                <c:pt idx="47823" formatCode="m/d/yyyy\ h:mm">
                  <c:v>43927.739583333336</c:v>
                </c:pt>
                <c:pt idx="47824" formatCode="m/d/yyyy\ h:mm">
                  <c:v>43927.760416666664</c:v>
                </c:pt>
                <c:pt idx="47825" formatCode="m/d/yyyy\ h:mm">
                  <c:v>43927.78125</c:v>
                </c:pt>
                <c:pt idx="47826" formatCode="m/d/yyyy\ h:mm">
                  <c:v>43927.802083333336</c:v>
                </c:pt>
                <c:pt idx="47827" formatCode="m/d/yyyy\ h:mm">
                  <c:v>43927.822916666664</c:v>
                </c:pt>
                <c:pt idx="47828" formatCode="m/d/yyyy\ h:mm">
                  <c:v>43927.84375</c:v>
                </c:pt>
                <c:pt idx="47829" formatCode="m/d/yyyy\ h:mm">
                  <c:v>43927.864583333336</c:v>
                </c:pt>
                <c:pt idx="47830" formatCode="m/d/yyyy\ h:mm">
                  <c:v>43927.885416666664</c:v>
                </c:pt>
                <c:pt idx="47831" formatCode="m/d/yyyy\ h:mm">
                  <c:v>43927.90625</c:v>
                </c:pt>
                <c:pt idx="47832" formatCode="m/d/yyyy\ h:mm">
                  <c:v>43927.927083333336</c:v>
                </c:pt>
                <c:pt idx="47833" formatCode="m/d/yyyy\ h:mm">
                  <c:v>43927.947916666664</c:v>
                </c:pt>
                <c:pt idx="47834" formatCode="m/d/yyyy\ h:mm">
                  <c:v>43927.96875</c:v>
                </c:pt>
                <c:pt idx="47835" formatCode="m/d/yyyy\ h:mm">
                  <c:v>43927.989583333336</c:v>
                </c:pt>
                <c:pt idx="47836" formatCode="m/d/yyyy\ h:mm">
                  <c:v>43928.010416666664</c:v>
                </c:pt>
                <c:pt idx="47837" formatCode="m/d/yyyy\ h:mm">
                  <c:v>43928.03125</c:v>
                </c:pt>
                <c:pt idx="47838" formatCode="m/d/yyyy\ h:mm">
                  <c:v>43928.052083333336</c:v>
                </c:pt>
                <c:pt idx="47839" formatCode="m/d/yyyy\ h:mm">
                  <c:v>43928.072916666664</c:v>
                </c:pt>
                <c:pt idx="47840" formatCode="m/d/yyyy\ h:mm">
                  <c:v>43928.09375</c:v>
                </c:pt>
                <c:pt idx="47841" formatCode="m/d/yyyy\ h:mm">
                  <c:v>43928.114583333336</c:v>
                </c:pt>
                <c:pt idx="47842" formatCode="m/d/yyyy\ h:mm">
                  <c:v>43928.135416666664</c:v>
                </c:pt>
                <c:pt idx="47843" formatCode="m/d/yyyy\ h:mm">
                  <c:v>43928.15625</c:v>
                </c:pt>
                <c:pt idx="47844" formatCode="m/d/yyyy\ h:mm">
                  <c:v>43928.177083333336</c:v>
                </c:pt>
                <c:pt idx="47845" formatCode="m/d/yyyy\ h:mm">
                  <c:v>43928.197916666664</c:v>
                </c:pt>
                <c:pt idx="47846" formatCode="m/d/yyyy\ h:mm">
                  <c:v>43928.21875</c:v>
                </c:pt>
                <c:pt idx="47847" formatCode="m/d/yyyy\ h:mm">
                  <c:v>43928.239583333336</c:v>
                </c:pt>
                <c:pt idx="47848" formatCode="m/d/yyyy\ h:mm">
                  <c:v>43928.260416666664</c:v>
                </c:pt>
                <c:pt idx="47849" formatCode="m/d/yyyy\ h:mm">
                  <c:v>43928.28125</c:v>
                </c:pt>
                <c:pt idx="47850" formatCode="m/d/yyyy\ h:mm">
                  <c:v>43928.302083333336</c:v>
                </c:pt>
                <c:pt idx="47851" formatCode="m/d/yyyy\ h:mm">
                  <c:v>43928.322916666664</c:v>
                </c:pt>
                <c:pt idx="47852" formatCode="m/d/yyyy\ h:mm">
                  <c:v>43928.34375</c:v>
                </c:pt>
                <c:pt idx="47853" formatCode="m/d/yyyy\ h:mm">
                  <c:v>43928.364583333336</c:v>
                </c:pt>
                <c:pt idx="47854" formatCode="m/d/yyyy\ h:mm">
                  <c:v>43928.385416666664</c:v>
                </c:pt>
                <c:pt idx="47855" formatCode="m/d/yyyy\ h:mm">
                  <c:v>43928.40625</c:v>
                </c:pt>
                <c:pt idx="47856" formatCode="m/d/yyyy\ h:mm">
                  <c:v>43928.427083333336</c:v>
                </c:pt>
                <c:pt idx="47857" formatCode="m/d/yyyy\ h:mm">
                  <c:v>43928.447916666664</c:v>
                </c:pt>
                <c:pt idx="47858" formatCode="m/d/yyyy\ h:mm">
                  <c:v>43928.46875</c:v>
                </c:pt>
                <c:pt idx="47859" formatCode="m/d/yyyy\ h:mm">
                  <c:v>43928.489583333336</c:v>
                </c:pt>
                <c:pt idx="47860" formatCode="m/d/yyyy\ h:mm">
                  <c:v>43928.510416666664</c:v>
                </c:pt>
                <c:pt idx="47861" formatCode="m/d/yyyy\ h:mm">
                  <c:v>43928.53125</c:v>
                </c:pt>
                <c:pt idx="47862" formatCode="m/d/yyyy\ h:mm">
                  <c:v>43928.552083333336</c:v>
                </c:pt>
                <c:pt idx="47863" formatCode="m/d/yyyy\ h:mm">
                  <c:v>43928.572916666664</c:v>
                </c:pt>
                <c:pt idx="47864" formatCode="m/d/yyyy\ h:mm">
                  <c:v>43928.59375</c:v>
                </c:pt>
                <c:pt idx="47865" formatCode="m/d/yyyy\ h:mm">
                  <c:v>43928.614583333336</c:v>
                </c:pt>
                <c:pt idx="47866" formatCode="m/d/yyyy\ h:mm">
                  <c:v>43928.635416666664</c:v>
                </c:pt>
                <c:pt idx="47867" formatCode="m/d/yyyy\ h:mm">
                  <c:v>43928.65625</c:v>
                </c:pt>
                <c:pt idx="47868" formatCode="m/d/yyyy\ h:mm">
                  <c:v>43928.677083333336</c:v>
                </c:pt>
                <c:pt idx="47869" formatCode="m/d/yyyy\ h:mm">
                  <c:v>43928.697916666664</c:v>
                </c:pt>
                <c:pt idx="47870" formatCode="m/d/yyyy\ h:mm">
                  <c:v>43928.71875</c:v>
                </c:pt>
                <c:pt idx="47871" formatCode="m/d/yyyy\ h:mm">
                  <c:v>43928.739583333336</c:v>
                </c:pt>
                <c:pt idx="47872" formatCode="m/d/yyyy\ h:mm">
                  <c:v>43928.760416666664</c:v>
                </c:pt>
                <c:pt idx="47873" formatCode="m/d/yyyy\ h:mm">
                  <c:v>43928.78125</c:v>
                </c:pt>
                <c:pt idx="47874" formatCode="m/d/yyyy\ h:mm">
                  <c:v>43928.802083333336</c:v>
                </c:pt>
                <c:pt idx="47875" formatCode="m/d/yyyy\ h:mm">
                  <c:v>43928.822916666664</c:v>
                </c:pt>
                <c:pt idx="47876" formatCode="m/d/yyyy\ h:mm">
                  <c:v>43928.84375</c:v>
                </c:pt>
                <c:pt idx="47877" formatCode="m/d/yyyy\ h:mm">
                  <c:v>43928.864583333336</c:v>
                </c:pt>
                <c:pt idx="47878" formatCode="m/d/yyyy\ h:mm">
                  <c:v>43928.885416666664</c:v>
                </c:pt>
                <c:pt idx="47879" formatCode="m/d/yyyy\ h:mm">
                  <c:v>43928.90625</c:v>
                </c:pt>
                <c:pt idx="47880" formatCode="m/d/yyyy\ h:mm">
                  <c:v>43928.927083333336</c:v>
                </c:pt>
                <c:pt idx="47881" formatCode="m/d/yyyy\ h:mm">
                  <c:v>43928.947916666664</c:v>
                </c:pt>
                <c:pt idx="47882" formatCode="m/d/yyyy\ h:mm">
                  <c:v>43928.96875</c:v>
                </c:pt>
                <c:pt idx="47883" formatCode="m/d/yyyy\ h:mm">
                  <c:v>43928.989583333336</c:v>
                </c:pt>
                <c:pt idx="47884" formatCode="m/d/yyyy\ h:mm">
                  <c:v>43929.010416666664</c:v>
                </c:pt>
                <c:pt idx="47885" formatCode="m/d/yyyy\ h:mm">
                  <c:v>43929.03125</c:v>
                </c:pt>
                <c:pt idx="47886" formatCode="m/d/yyyy\ h:mm">
                  <c:v>43929.052083333336</c:v>
                </c:pt>
                <c:pt idx="47887" formatCode="m/d/yyyy\ h:mm">
                  <c:v>43929.072916666664</c:v>
                </c:pt>
                <c:pt idx="47888" formatCode="m/d/yyyy\ h:mm">
                  <c:v>43929.09375</c:v>
                </c:pt>
                <c:pt idx="47889" formatCode="m/d/yyyy\ h:mm">
                  <c:v>43929.114583333336</c:v>
                </c:pt>
                <c:pt idx="47890" formatCode="m/d/yyyy\ h:mm">
                  <c:v>43929.135416666664</c:v>
                </c:pt>
                <c:pt idx="47891" formatCode="m/d/yyyy\ h:mm">
                  <c:v>43929.15625</c:v>
                </c:pt>
                <c:pt idx="47892" formatCode="m/d/yyyy\ h:mm">
                  <c:v>43929.177083333336</c:v>
                </c:pt>
                <c:pt idx="47893" formatCode="m/d/yyyy\ h:mm">
                  <c:v>43929.197916666664</c:v>
                </c:pt>
                <c:pt idx="47894" formatCode="m/d/yyyy\ h:mm">
                  <c:v>43929.21875</c:v>
                </c:pt>
                <c:pt idx="47895" formatCode="m/d/yyyy\ h:mm">
                  <c:v>43929.239583333336</c:v>
                </c:pt>
                <c:pt idx="47896" formatCode="m/d/yyyy\ h:mm">
                  <c:v>43929.260416666664</c:v>
                </c:pt>
                <c:pt idx="47897" formatCode="m/d/yyyy\ h:mm">
                  <c:v>43929.28125</c:v>
                </c:pt>
                <c:pt idx="47898" formatCode="m/d/yyyy\ h:mm">
                  <c:v>43929.302083333336</c:v>
                </c:pt>
                <c:pt idx="47899" formatCode="m/d/yyyy\ h:mm">
                  <c:v>43929.322916666664</c:v>
                </c:pt>
                <c:pt idx="47900" formatCode="m/d/yyyy\ h:mm">
                  <c:v>43929.34375</c:v>
                </c:pt>
                <c:pt idx="47901" formatCode="m/d/yyyy\ h:mm">
                  <c:v>43929.364583333336</c:v>
                </c:pt>
                <c:pt idx="47902" formatCode="m/d/yyyy\ h:mm">
                  <c:v>43929.385416666664</c:v>
                </c:pt>
                <c:pt idx="47903" formatCode="m/d/yyyy\ h:mm">
                  <c:v>43929.40625</c:v>
                </c:pt>
                <c:pt idx="47904" formatCode="m/d/yyyy\ h:mm">
                  <c:v>43929.427083333336</c:v>
                </c:pt>
                <c:pt idx="47905" formatCode="m/d/yyyy\ h:mm">
                  <c:v>43929.447916666664</c:v>
                </c:pt>
                <c:pt idx="47906" formatCode="m/d/yyyy\ h:mm">
                  <c:v>43929.46875</c:v>
                </c:pt>
                <c:pt idx="47907" formatCode="m/d/yyyy\ h:mm">
                  <c:v>43929.489583333336</c:v>
                </c:pt>
                <c:pt idx="47908" formatCode="m/d/yyyy\ h:mm">
                  <c:v>43929.510416666664</c:v>
                </c:pt>
                <c:pt idx="47909" formatCode="m/d/yyyy\ h:mm">
                  <c:v>43929.53125</c:v>
                </c:pt>
                <c:pt idx="47910" formatCode="m/d/yyyy\ h:mm">
                  <c:v>43929.552083333336</c:v>
                </c:pt>
                <c:pt idx="47911" formatCode="m/d/yyyy\ h:mm">
                  <c:v>43929.572916666664</c:v>
                </c:pt>
                <c:pt idx="47912" formatCode="m/d/yyyy\ h:mm">
                  <c:v>43929.59375</c:v>
                </c:pt>
                <c:pt idx="47913" formatCode="m/d/yyyy\ h:mm">
                  <c:v>43929.614583333336</c:v>
                </c:pt>
                <c:pt idx="47914" formatCode="m/d/yyyy\ h:mm">
                  <c:v>43929.635416666664</c:v>
                </c:pt>
                <c:pt idx="47915" formatCode="m/d/yyyy\ h:mm">
                  <c:v>43929.65625</c:v>
                </c:pt>
                <c:pt idx="47916" formatCode="m/d/yyyy\ h:mm">
                  <c:v>43929.677083333336</c:v>
                </c:pt>
                <c:pt idx="47917" formatCode="m/d/yyyy\ h:mm">
                  <c:v>43929.697916666664</c:v>
                </c:pt>
                <c:pt idx="47918" formatCode="m/d/yyyy\ h:mm">
                  <c:v>43929.71875</c:v>
                </c:pt>
                <c:pt idx="47919" formatCode="m/d/yyyy\ h:mm">
                  <c:v>43929.739583333336</c:v>
                </c:pt>
                <c:pt idx="47920" formatCode="m/d/yyyy\ h:mm">
                  <c:v>43929.760416666664</c:v>
                </c:pt>
                <c:pt idx="47921" formatCode="m/d/yyyy\ h:mm">
                  <c:v>43929.78125</c:v>
                </c:pt>
                <c:pt idx="47922" formatCode="m/d/yyyy\ h:mm">
                  <c:v>43929.802083333336</c:v>
                </c:pt>
                <c:pt idx="47923" formatCode="m/d/yyyy\ h:mm">
                  <c:v>43929.822916666664</c:v>
                </c:pt>
                <c:pt idx="47924" formatCode="m/d/yyyy\ h:mm">
                  <c:v>43929.84375</c:v>
                </c:pt>
                <c:pt idx="47925" formatCode="m/d/yyyy\ h:mm">
                  <c:v>43929.864583333336</c:v>
                </c:pt>
                <c:pt idx="47926" formatCode="m/d/yyyy\ h:mm">
                  <c:v>43929.885416666664</c:v>
                </c:pt>
                <c:pt idx="47927" formatCode="m/d/yyyy\ h:mm">
                  <c:v>43929.90625</c:v>
                </c:pt>
                <c:pt idx="47928" formatCode="m/d/yyyy\ h:mm">
                  <c:v>43929.927083333336</c:v>
                </c:pt>
                <c:pt idx="47929" formatCode="m/d/yyyy\ h:mm">
                  <c:v>43929.947916666664</c:v>
                </c:pt>
                <c:pt idx="47930" formatCode="m/d/yyyy\ h:mm">
                  <c:v>43929.96875</c:v>
                </c:pt>
                <c:pt idx="47931" formatCode="m/d/yyyy\ h:mm">
                  <c:v>43929.989583333336</c:v>
                </c:pt>
                <c:pt idx="47932" formatCode="m/d/yyyy\ h:mm">
                  <c:v>43930.010416666664</c:v>
                </c:pt>
                <c:pt idx="47933" formatCode="m/d/yyyy\ h:mm">
                  <c:v>43930.03125</c:v>
                </c:pt>
                <c:pt idx="47934" formatCode="m/d/yyyy\ h:mm">
                  <c:v>43930.052083333336</c:v>
                </c:pt>
                <c:pt idx="47935" formatCode="m/d/yyyy\ h:mm">
                  <c:v>43930.072916666664</c:v>
                </c:pt>
                <c:pt idx="47936" formatCode="m/d/yyyy\ h:mm">
                  <c:v>43930.09375</c:v>
                </c:pt>
                <c:pt idx="47937" formatCode="m/d/yyyy\ h:mm">
                  <c:v>43930.114583333336</c:v>
                </c:pt>
                <c:pt idx="47938" formatCode="m/d/yyyy\ h:mm">
                  <c:v>43930.135416666664</c:v>
                </c:pt>
                <c:pt idx="47939" formatCode="m/d/yyyy\ h:mm">
                  <c:v>43930.15625</c:v>
                </c:pt>
                <c:pt idx="47940" formatCode="m/d/yyyy\ h:mm">
                  <c:v>43930.177083333336</c:v>
                </c:pt>
                <c:pt idx="47941" formatCode="m/d/yyyy\ h:mm">
                  <c:v>43930.197916666664</c:v>
                </c:pt>
                <c:pt idx="47942" formatCode="m/d/yyyy\ h:mm">
                  <c:v>43930.21875</c:v>
                </c:pt>
                <c:pt idx="47943" formatCode="m/d/yyyy\ h:mm">
                  <c:v>43930.239583333336</c:v>
                </c:pt>
                <c:pt idx="47944" formatCode="m/d/yyyy\ h:mm">
                  <c:v>43930.260416666664</c:v>
                </c:pt>
                <c:pt idx="47945" formatCode="m/d/yyyy\ h:mm">
                  <c:v>43930.28125</c:v>
                </c:pt>
                <c:pt idx="47946" formatCode="m/d/yyyy\ h:mm">
                  <c:v>43930.302083333336</c:v>
                </c:pt>
                <c:pt idx="47947" formatCode="m/d/yyyy\ h:mm">
                  <c:v>43930.322916666664</c:v>
                </c:pt>
                <c:pt idx="47948" formatCode="m/d/yyyy\ h:mm">
                  <c:v>43930.34375</c:v>
                </c:pt>
                <c:pt idx="47949" formatCode="m/d/yyyy\ h:mm">
                  <c:v>43930.364583333336</c:v>
                </c:pt>
                <c:pt idx="47950" formatCode="m/d/yyyy\ h:mm">
                  <c:v>43930.385416666664</c:v>
                </c:pt>
                <c:pt idx="47951" formatCode="m/d/yyyy\ h:mm">
                  <c:v>43930.40625</c:v>
                </c:pt>
                <c:pt idx="47952" formatCode="m/d/yyyy\ h:mm">
                  <c:v>43930.427083333336</c:v>
                </c:pt>
                <c:pt idx="47953" formatCode="m/d/yyyy\ h:mm">
                  <c:v>43930.447916666664</c:v>
                </c:pt>
                <c:pt idx="47954" formatCode="m/d/yyyy\ h:mm">
                  <c:v>43930.46875</c:v>
                </c:pt>
                <c:pt idx="47955" formatCode="m/d/yyyy\ h:mm">
                  <c:v>43930.489583333336</c:v>
                </c:pt>
                <c:pt idx="47956" formatCode="m/d/yyyy\ h:mm">
                  <c:v>43930.510416666664</c:v>
                </c:pt>
                <c:pt idx="47957" formatCode="m/d/yyyy\ h:mm">
                  <c:v>43930.53125</c:v>
                </c:pt>
                <c:pt idx="47958" formatCode="m/d/yyyy\ h:mm">
                  <c:v>43930.552083333336</c:v>
                </c:pt>
                <c:pt idx="47959" formatCode="m/d/yyyy\ h:mm">
                  <c:v>43930.572916666664</c:v>
                </c:pt>
                <c:pt idx="47960" formatCode="m/d/yyyy\ h:mm">
                  <c:v>43930.59375</c:v>
                </c:pt>
                <c:pt idx="47961" formatCode="m/d/yyyy\ h:mm">
                  <c:v>43930.614583333336</c:v>
                </c:pt>
                <c:pt idx="47962" formatCode="m/d/yyyy\ h:mm">
                  <c:v>43930.635416666664</c:v>
                </c:pt>
                <c:pt idx="47963" formatCode="m/d/yyyy\ h:mm">
                  <c:v>43930.65625</c:v>
                </c:pt>
                <c:pt idx="47964" formatCode="m/d/yyyy\ h:mm">
                  <c:v>43930.677083333336</c:v>
                </c:pt>
                <c:pt idx="47965" formatCode="m/d/yyyy\ h:mm">
                  <c:v>43930.697916666664</c:v>
                </c:pt>
                <c:pt idx="47966" formatCode="m/d/yyyy\ h:mm">
                  <c:v>43930.71875</c:v>
                </c:pt>
                <c:pt idx="47967" formatCode="m/d/yyyy\ h:mm">
                  <c:v>43930.739583333336</c:v>
                </c:pt>
                <c:pt idx="47968" formatCode="m/d/yyyy\ h:mm">
                  <c:v>43930.760416666664</c:v>
                </c:pt>
                <c:pt idx="47969" formatCode="m/d/yyyy\ h:mm">
                  <c:v>43930.78125</c:v>
                </c:pt>
                <c:pt idx="47970" formatCode="m/d/yyyy\ h:mm">
                  <c:v>43930.802083333336</c:v>
                </c:pt>
                <c:pt idx="47971" formatCode="m/d/yyyy\ h:mm">
                  <c:v>43930.822916666664</c:v>
                </c:pt>
                <c:pt idx="47972" formatCode="m/d/yyyy\ h:mm">
                  <c:v>43930.84375</c:v>
                </c:pt>
                <c:pt idx="47973" formatCode="m/d/yyyy\ h:mm">
                  <c:v>43930.864583333336</c:v>
                </c:pt>
                <c:pt idx="47974" formatCode="m/d/yyyy\ h:mm">
                  <c:v>43930.885416666664</c:v>
                </c:pt>
                <c:pt idx="47975" formatCode="m/d/yyyy\ h:mm">
                  <c:v>43930.90625</c:v>
                </c:pt>
                <c:pt idx="47976" formatCode="m/d/yyyy\ h:mm">
                  <c:v>43930.927083333336</c:v>
                </c:pt>
                <c:pt idx="47977" formatCode="m/d/yyyy\ h:mm">
                  <c:v>43930.947916666664</c:v>
                </c:pt>
                <c:pt idx="47978" formatCode="m/d/yyyy\ h:mm">
                  <c:v>43930.96875</c:v>
                </c:pt>
                <c:pt idx="47979" formatCode="m/d/yyyy\ h:mm">
                  <c:v>43930.989583333336</c:v>
                </c:pt>
                <c:pt idx="47980" formatCode="m/d/yyyy\ h:mm">
                  <c:v>43931.010416666664</c:v>
                </c:pt>
                <c:pt idx="47981" formatCode="m/d/yyyy\ h:mm">
                  <c:v>43931.03125</c:v>
                </c:pt>
                <c:pt idx="47982" formatCode="m/d/yyyy\ h:mm">
                  <c:v>43931.052083333336</c:v>
                </c:pt>
                <c:pt idx="47983" formatCode="m/d/yyyy\ h:mm">
                  <c:v>43931.072916666664</c:v>
                </c:pt>
                <c:pt idx="47984" formatCode="m/d/yyyy\ h:mm">
                  <c:v>43931.09375</c:v>
                </c:pt>
                <c:pt idx="47985" formatCode="m/d/yyyy\ h:mm">
                  <c:v>43931.114583333336</c:v>
                </c:pt>
                <c:pt idx="47986" formatCode="m/d/yyyy\ h:mm">
                  <c:v>43931.135416666664</c:v>
                </c:pt>
                <c:pt idx="47987" formatCode="m/d/yyyy\ h:mm">
                  <c:v>43931.15625</c:v>
                </c:pt>
                <c:pt idx="47988" formatCode="m/d/yyyy\ h:mm">
                  <c:v>43931.177083333336</c:v>
                </c:pt>
                <c:pt idx="47989" formatCode="m/d/yyyy\ h:mm">
                  <c:v>43931.197916666664</c:v>
                </c:pt>
                <c:pt idx="47990" formatCode="m/d/yyyy\ h:mm">
                  <c:v>43931.21875</c:v>
                </c:pt>
                <c:pt idx="47991" formatCode="m/d/yyyy\ h:mm">
                  <c:v>43931.239583333336</c:v>
                </c:pt>
                <c:pt idx="47992" formatCode="m/d/yyyy\ h:mm">
                  <c:v>43931.260416666664</c:v>
                </c:pt>
                <c:pt idx="47993" formatCode="m/d/yyyy\ h:mm">
                  <c:v>43931.28125</c:v>
                </c:pt>
                <c:pt idx="47994" formatCode="m/d/yyyy\ h:mm">
                  <c:v>43931.302083333336</c:v>
                </c:pt>
                <c:pt idx="47995" formatCode="m/d/yyyy\ h:mm">
                  <c:v>43931.322916666664</c:v>
                </c:pt>
                <c:pt idx="47996" formatCode="m/d/yyyy\ h:mm">
                  <c:v>43931.34375</c:v>
                </c:pt>
                <c:pt idx="47997" formatCode="m/d/yyyy\ h:mm">
                  <c:v>43931.364583333336</c:v>
                </c:pt>
                <c:pt idx="47998" formatCode="m/d/yyyy\ h:mm">
                  <c:v>43931.385416666664</c:v>
                </c:pt>
                <c:pt idx="47999" formatCode="m/d/yyyy\ h:mm">
                  <c:v>43931.40625</c:v>
                </c:pt>
                <c:pt idx="48000" formatCode="m/d/yyyy\ h:mm">
                  <c:v>43931.427083333336</c:v>
                </c:pt>
                <c:pt idx="48001" formatCode="m/d/yyyy\ h:mm">
                  <c:v>43931.447916666664</c:v>
                </c:pt>
                <c:pt idx="48002" formatCode="m/d/yyyy\ h:mm">
                  <c:v>43931.46875</c:v>
                </c:pt>
                <c:pt idx="48003" formatCode="m/d/yyyy\ h:mm">
                  <c:v>43931.489583333336</c:v>
                </c:pt>
                <c:pt idx="48004" formatCode="m/d/yyyy\ h:mm">
                  <c:v>43931.510416666664</c:v>
                </c:pt>
                <c:pt idx="48005" formatCode="m/d/yyyy\ h:mm">
                  <c:v>43931.53125</c:v>
                </c:pt>
                <c:pt idx="48006" formatCode="m/d/yyyy\ h:mm">
                  <c:v>43931.552083333336</c:v>
                </c:pt>
                <c:pt idx="48007" formatCode="m/d/yyyy\ h:mm">
                  <c:v>43931.572916666664</c:v>
                </c:pt>
                <c:pt idx="48008" formatCode="m/d/yyyy\ h:mm">
                  <c:v>43931.59375</c:v>
                </c:pt>
                <c:pt idx="48009" formatCode="m/d/yyyy\ h:mm">
                  <c:v>43931.614583333336</c:v>
                </c:pt>
                <c:pt idx="48010" formatCode="m/d/yyyy\ h:mm">
                  <c:v>43931.635416666664</c:v>
                </c:pt>
                <c:pt idx="48011" formatCode="m/d/yyyy\ h:mm">
                  <c:v>43931.65625</c:v>
                </c:pt>
                <c:pt idx="48012" formatCode="m/d/yyyy\ h:mm">
                  <c:v>43931.677083333336</c:v>
                </c:pt>
                <c:pt idx="48013" formatCode="m/d/yyyy\ h:mm">
                  <c:v>43931.697916666664</c:v>
                </c:pt>
                <c:pt idx="48014" formatCode="m/d/yyyy\ h:mm">
                  <c:v>43931.71875</c:v>
                </c:pt>
                <c:pt idx="48015" formatCode="m/d/yyyy\ h:mm">
                  <c:v>43931.739583333336</c:v>
                </c:pt>
                <c:pt idx="48016" formatCode="m/d/yyyy\ h:mm">
                  <c:v>43931.760416666664</c:v>
                </c:pt>
                <c:pt idx="48017" formatCode="m/d/yyyy\ h:mm">
                  <c:v>43931.78125</c:v>
                </c:pt>
                <c:pt idx="48018" formatCode="m/d/yyyy\ h:mm">
                  <c:v>43931.802083333336</c:v>
                </c:pt>
                <c:pt idx="48019" formatCode="m/d/yyyy\ h:mm">
                  <c:v>43931.822916666664</c:v>
                </c:pt>
                <c:pt idx="48020" formatCode="m/d/yyyy\ h:mm">
                  <c:v>43931.84375</c:v>
                </c:pt>
                <c:pt idx="48021" formatCode="m/d/yyyy\ h:mm">
                  <c:v>43931.864583333336</c:v>
                </c:pt>
                <c:pt idx="48022" formatCode="m/d/yyyy\ h:mm">
                  <c:v>43931.885416666664</c:v>
                </c:pt>
                <c:pt idx="48023" formatCode="m/d/yyyy\ h:mm">
                  <c:v>43931.90625</c:v>
                </c:pt>
                <c:pt idx="48024" formatCode="m/d/yyyy\ h:mm">
                  <c:v>43931.927083333336</c:v>
                </c:pt>
                <c:pt idx="48025" formatCode="m/d/yyyy\ h:mm">
                  <c:v>43931.947916666664</c:v>
                </c:pt>
                <c:pt idx="48026" formatCode="m/d/yyyy\ h:mm">
                  <c:v>43931.96875</c:v>
                </c:pt>
                <c:pt idx="48027" formatCode="m/d/yyyy\ h:mm">
                  <c:v>43931.989583333336</c:v>
                </c:pt>
                <c:pt idx="48028" formatCode="m/d/yyyy\ h:mm">
                  <c:v>43932.010416666664</c:v>
                </c:pt>
                <c:pt idx="48029" formatCode="m/d/yyyy\ h:mm">
                  <c:v>43932.03125</c:v>
                </c:pt>
                <c:pt idx="48030" formatCode="m/d/yyyy\ h:mm">
                  <c:v>43932.052083333336</c:v>
                </c:pt>
                <c:pt idx="48031" formatCode="m/d/yyyy\ h:mm">
                  <c:v>43932.072916666664</c:v>
                </c:pt>
                <c:pt idx="48032" formatCode="m/d/yyyy\ h:mm">
                  <c:v>43932.09375</c:v>
                </c:pt>
                <c:pt idx="48033" formatCode="m/d/yyyy\ h:mm">
                  <c:v>43932.114583333336</c:v>
                </c:pt>
                <c:pt idx="48034" formatCode="m/d/yyyy\ h:mm">
                  <c:v>43932.135416666664</c:v>
                </c:pt>
                <c:pt idx="48035" formatCode="m/d/yyyy\ h:mm">
                  <c:v>43932.15625</c:v>
                </c:pt>
                <c:pt idx="48036" formatCode="m/d/yyyy\ h:mm">
                  <c:v>43932.177083333336</c:v>
                </c:pt>
                <c:pt idx="48037" formatCode="m/d/yyyy\ h:mm">
                  <c:v>43932.197916666664</c:v>
                </c:pt>
                <c:pt idx="48038" formatCode="m/d/yyyy\ h:mm">
                  <c:v>43932.21875</c:v>
                </c:pt>
                <c:pt idx="48039" formatCode="m/d/yyyy\ h:mm">
                  <c:v>43932.239583333336</c:v>
                </c:pt>
                <c:pt idx="48040" formatCode="m/d/yyyy\ h:mm">
                  <c:v>43932.260416666664</c:v>
                </c:pt>
                <c:pt idx="48041" formatCode="m/d/yyyy\ h:mm">
                  <c:v>43932.28125</c:v>
                </c:pt>
                <c:pt idx="48042" formatCode="m/d/yyyy\ h:mm">
                  <c:v>43932.302083333336</c:v>
                </c:pt>
                <c:pt idx="48043" formatCode="m/d/yyyy\ h:mm">
                  <c:v>43932.322916666664</c:v>
                </c:pt>
                <c:pt idx="48044" formatCode="m/d/yyyy\ h:mm">
                  <c:v>43932.34375</c:v>
                </c:pt>
                <c:pt idx="48045" formatCode="m/d/yyyy\ h:mm">
                  <c:v>43932.364583333336</c:v>
                </c:pt>
                <c:pt idx="48046" formatCode="m/d/yyyy\ h:mm">
                  <c:v>43932.385416666664</c:v>
                </c:pt>
                <c:pt idx="48047" formatCode="m/d/yyyy\ h:mm">
                  <c:v>43932.40625</c:v>
                </c:pt>
                <c:pt idx="48048" formatCode="m/d/yyyy\ h:mm">
                  <c:v>43932.427083333336</c:v>
                </c:pt>
                <c:pt idx="48049" formatCode="m/d/yyyy\ h:mm">
                  <c:v>43932.447916666664</c:v>
                </c:pt>
                <c:pt idx="48050" formatCode="m/d/yyyy\ h:mm">
                  <c:v>43932.46875</c:v>
                </c:pt>
                <c:pt idx="48051" formatCode="m/d/yyyy\ h:mm">
                  <c:v>43932.489583333336</c:v>
                </c:pt>
                <c:pt idx="48052" formatCode="m/d/yyyy\ h:mm">
                  <c:v>43932.510416666664</c:v>
                </c:pt>
                <c:pt idx="48053" formatCode="m/d/yyyy\ h:mm">
                  <c:v>43932.53125</c:v>
                </c:pt>
                <c:pt idx="48054" formatCode="m/d/yyyy\ h:mm">
                  <c:v>43932.552083333336</c:v>
                </c:pt>
                <c:pt idx="48055" formatCode="m/d/yyyy\ h:mm">
                  <c:v>43932.572916666664</c:v>
                </c:pt>
                <c:pt idx="48056" formatCode="m/d/yyyy\ h:mm">
                  <c:v>43932.59375</c:v>
                </c:pt>
                <c:pt idx="48057" formatCode="m/d/yyyy\ h:mm">
                  <c:v>43932.614583333336</c:v>
                </c:pt>
                <c:pt idx="48058" formatCode="m/d/yyyy\ h:mm">
                  <c:v>43932.635416666664</c:v>
                </c:pt>
                <c:pt idx="48059" formatCode="m/d/yyyy\ h:mm">
                  <c:v>43932.65625</c:v>
                </c:pt>
                <c:pt idx="48060" formatCode="m/d/yyyy\ h:mm">
                  <c:v>43932.677083333336</c:v>
                </c:pt>
                <c:pt idx="48061" formatCode="m/d/yyyy\ h:mm">
                  <c:v>43932.697916666664</c:v>
                </c:pt>
                <c:pt idx="48062" formatCode="m/d/yyyy\ h:mm">
                  <c:v>43932.71875</c:v>
                </c:pt>
                <c:pt idx="48063" formatCode="m/d/yyyy\ h:mm">
                  <c:v>43932.739583333336</c:v>
                </c:pt>
                <c:pt idx="48064" formatCode="m/d/yyyy\ h:mm">
                  <c:v>43932.760416666664</c:v>
                </c:pt>
                <c:pt idx="48065" formatCode="m/d/yyyy\ h:mm">
                  <c:v>43932.78125</c:v>
                </c:pt>
                <c:pt idx="48066" formatCode="m/d/yyyy\ h:mm">
                  <c:v>43932.802083333336</c:v>
                </c:pt>
                <c:pt idx="48067" formatCode="m/d/yyyy\ h:mm">
                  <c:v>43932.822916666664</c:v>
                </c:pt>
                <c:pt idx="48068" formatCode="m/d/yyyy\ h:mm">
                  <c:v>43932.84375</c:v>
                </c:pt>
                <c:pt idx="48069" formatCode="m/d/yyyy\ h:mm">
                  <c:v>43932.864583333336</c:v>
                </c:pt>
                <c:pt idx="48070" formatCode="m/d/yyyy\ h:mm">
                  <c:v>43932.885416666664</c:v>
                </c:pt>
                <c:pt idx="48071" formatCode="m/d/yyyy\ h:mm">
                  <c:v>43932.90625</c:v>
                </c:pt>
                <c:pt idx="48072" formatCode="m/d/yyyy\ h:mm">
                  <c:v>43932.927083333336</c:v>
                </c:pt>
                <c:pt idx="48073" formatCode="m/d/yyyy\ h:mm">
                  <c:v>43932.947916666664</c:v>
                </c:pt>
                <c:pt idx="48074" formatCode="m/d/yyyy\ h:mm">
                  <c:v>43932.96875</c:v>
                </c:pt>
                <c:pt idx="48075" formatCode="m/d/yyyy\ h:mm">
                  <c:v>43932.989583333336</c:v>
                </c:pt>
                <c:pt idx="48076" formatCode="m/d/yyyy\ h:mm">
                  <c:v>43933.010416666664</c:v>
                </c:pt>
                <c:pt idx="48077" formatCode="m/d/yyyy\ h:mm">
                  <c:v>43933.03125</c:v>
                </c:pt>
                <c:pt idx="48078" formatCode="m/d/yyyy\ h:mm">
                  <c:v>43933.052083333336</c:v>
                </c:pt>
                <c:pt idx="48079" formatCode="m/d/yyyy\ h:mm">
                  <c:v>43933.072916666664</c:v>
                </c:pt>
                <c:pt idx="48080" formatCode="m/d/yyyy\ h:mm">
                  <c:v>43933.09375</c:v>
                </c:pt>
                <c:pt idx="48081" formatCode="m/d/yyyy\ h:mm">
                  <c:v>43933.114583333336</c:v>
                </c:pt>
                <c:pt idx="48082" formatCode="m/d/yyyy\ h:mm">
                  <c:v>43933.135416666664</c:v>
                </c:pt>
                <c:pt idx="48083" formatCode="m/d/yyyy\ h:mm">
                  <c:v>43933.15625</c:v>
                </c:pt>
                <c:pt idx="48084" formatCode="m/d/yyyy\ h:mm">
                  <c:v>43933.177083333336</c:v>
                </c:pt>
                <c:pt idx="48085" formatCode="m/d/yyyy\ h:mm">
                  <c:v>43933.197916666664</c:v>
                </c:pt>
                <c:pt idx="48086" formatCode="m/d/yyyy\ h:mm">
                  <c:v>43933.21875</c:v>
                </c:pt>
                <c:pt idx="48087" formatCode="m/d/yyyy\ h:mm">
                  <c:v>43933.239583333336</c:v>
                </c:pt>
                <c:pt idx="48088" formatCode="m/d/yyyy\ h:mm">
                  <c:v>43933.260416666664</c:v>
                </c:pt>
                <c:pt idx="48089" formatCode="m/d/yyyy\ h:mm">
                  <c:v>43933.28125</c:v>
                </c:pt>
                <c:pt idx="48090" formatCode="m/d/yyyy\ h:mm">
                  <c:v>43933.302083333336</c:v>
                </c:pt>
                <c:pt idx="48091" formatCode="m/d/yyyy\ h:mm">
                  <c:v>43933.322916666664</c:v>
                </c:pt>
                <c:pt idx="48092" formatCode="m/d/yyyy\ h:mm">
                  <c:v>43933.34375</c:v>
                </c:pt>
                <c:pt idx="48093" formatCode="m/d/yyyy\ h:mm">
                  <c:v>43933.364583333336</c:v>
                </c:pt>
                <c:pt idx="48094" formatCode="m/d/yyyy\ h:mm">
                  <c:v>43933.385416666664</c:v>
                </c:pt>
                <c:pt idx="48095" formatCode="m/d/yyyy\ h:mm">
                  <c:v>43933.40625</c:v>
                </c:pt>
                <c:pt idx="48096" formatCode="m/d/yyyy\ h:mm">
                  <c:v>43933.427083333336</c:v>
                </c:pt>
                <c:pt idx="48097" formatCode="m/d/yyyy\ h:mm">
                  <c:v>43933.447916666664</c:v>
                </c:pt>
                <c:pt idx="48098" formatCode="m/d/yyyy\ h:mm">
                  <c:v>43933.46875</c:v>
                </c:pt>
                <c:pt idx="48099" formatCode="m/d/yyyy\ h:mm">
                  <c:v>43933.489583333336</c:v>
                </c:pt>
                <c:pt idx="48100" formatCode="m/d/yyyy\ h:mm">
                  <c:v>43933.510416666664</c:v>
                </c:pt>
                <c:pt idx="48101" formatCode="m/d/yyyy\ h:mm">
                  <c:v>43933.53125</c:v>
                </c:pt>
                <c:pt idx="48102" formatCode="m/d/yyyy\ h:mm">
                  <c:v>43933.552083333336</c:v>
                </c:pt>
                <c:pt idx="48103" formatCode="m/d/yyyy\ h:mm">
                  <c:v>43933.572916666664</c:v>
                </c:pt>
                <c:pt idx="48104" formatCode="m/d/yyyy\ h:mm">
                  <c:v>43933.59375</c:v>
                </c:pt>
                <c:pt idx="48105" formatCode="m/d/yyyy\ h:mm">
                  <c:v>43933.614583333336</c:v>
                </c:pt>
                <c:pt idx="48106" formatCode="m/d/yyyy\ h:mm">
                  <c:v>43933.635416666664</c:v>
                </c:pt>
                <c:pt idx="48107" formatCode="m/d/yyyy\ h:mm">
                  <c:v>43933.65625</c:v>
                </c:pt>
                <c:pt idx="48108" formatCode="m/d/yyyy\ h:mm">
                  <c:v>43933.677083333336</c:v>
                </c:pt>
                <c:pt idx="48109" formatCode="m/d/yyyy\ h:mm">
                  <c:v>43933.697916666664</c:v>
                </c:pt>
                <c:pt idx="48110" formatCode="m/d/yyyy\ h:mm">
                  <c:v>43933.71875</c:v>
                </c:pt>
                <c:pt idx="48111" formatCode="m/d/yyyy\ h:mm">
                  <c:v>43933.739583333336</c:v>
                </c:pt>
                <c:pt idx="48112" formatCode="m/d/yyyy\ h:mm">
                  <c:v>43933.760416666664</c:v>
                </c:pt>
                <c:pt idx="48113" formatCode="m/d/yyyy\ h:mm">
                  <c:v>43933.78125</c:v>
                </c:pt>
                <c:pt idx="48114" formatCode="m/d/yyyy\ h:mm">
                  <c:v>43933.802083333336</c:v>
                </c:pt>
                <c:pt idx="48115" formatCode="m/d/yyyy\ h:mm">
                  <c:v>43933.822916666664</c:v>
                </c:pt>
                <c:pt idx="48116" formatCode="m/d/yyyy\ h:mm">
                  <c:v>43933.84375</c:v>
                </c:pt>
                <c:pt idx="48117" formatCode="m/d/yyyy\ h:mm">
                  <c:v>43933.864583333336</c:v>
                </c:pt>
                <c:pt idx="48118" formatCode="m/d/yyyy\ h:mm">
                  <c:v>43933.885416666664</c:v>
                </c:pt>
                <c:pt idx="48119" formatCode="m/d/yyyy\ h:mm">
                  <c:v>43933.90625</c:v>
                </c:pt>
                <c:pt idx="48120" formatCode="m/d/yyyy\ h:mm">
                  <c:v>43933.927083333336</c:v>
                </c:pt>
                <c:pt idx="48121" formatCode="m/d/yyyy\ h:mm">
                  <c:v>43933.947916666664</c:v>
                </c:pt>
                <c:pt idx="48122" formatCode="m/d/yyyy\ h:mm">
                  <c:v>43933.96875</c:v>
                </c:pt>
                <c:pt idx="48123" formatCode="m/d/yyyy\ h:mm">
                  <c:v>43933.989583333336</c:v>
                </c:pt>
                <c:pt idx="48124" formatCode="m/d/yyyy\ h:mm">
                  <c:v>43934.010416666664</c:v>
                </c:pt>
                <c:pt idx="48125" formatCode="m/d/yyyy\ h:mm">
                  <c:v>43934.03125</c:v>
                </c:pt>
                <c:pt idx="48126" formatCode="m/d/yyyy\ h:mm">
                  <c:v>43934.052083333336</c:v>
                </c:pt>
                <c:pt idx="48127" formatCode="m/d/yyyy\ h:mm">
                  <c:v>43934.072916666664</c:v>
                </c:pt>
                <c:pt idx="48128" formatCode="m/d/yyyy\ h:mm">
                  <c:v>43934.09375</c:v>
                </c:pt>
                <c:pt idx="48129" formatCode="m/d/yyyy\ h:mm">
                  <c:v>43934.114583333336</c:v>
                </c:pt>
                <c:pt idx="48130" formatCode="m/d/yyyy\ h:mm">
                  <c:v>43934.135416666664</c:v>
                </c:pt>
                <c:pt idx="48131" formatCode="m/d/yyyy\ h:mm">
                  <c:v>43934.15625</c:v>
                </c:pt>
                <c:pt idx="48132" formatCode="m/d/yyyy\ h:mm">
                  <c:v>43934.177083333336</c:v>
                </c:pt>
                <c:pt idx="48133" formatCode="m/d/yyyy\ h:mm">
                  <c:v>43934.197916666664</c:v>
                </c:pt>
                <c:pt idx="48134" formatCode="m/d/yyyy\ h:mm">
                  <c:v>43934.21875</c:v>
                </c:pt>
                <c:pt idx="48135" formatCode="m/d/yyyy\ h:mm">
                  <c:v>43934.239583333336</c:v>
                </c:pt>
                <c:pt idx="48136" formatCode="m/d/yyyy\ h:mm">
                  <c:v>43934.260416666664</c:v>
                </c:pt>
                <c:pt idx="48137" formatCode="m/d/yyyy\ h:mm">
                  <c:v>43934.28125</c:v>
                </c:pt>
                <c:pt idx="48138" formatCode="m/d/yyyy\ h:mm">
                  <c:v>43934.302083333336</c:v>
                </c:pt>
                <c:pt idx="48139" formatCode="m/d/yyyy\ h:mm">
                  <c:v>43934.322916666664</c:v>
                </c:pt>
                <c:pt idx="48140" formatCode="m/d/yyyy\ h:mm">
                  <c:v>43934.34375</c:v>
                </c:pt>
                <c:pt idx="48141" formatCode="m/d/yyyy\ h:mm">
                  <c:v>43934.364583333336</c:v>
                </c:pt>
                <c:pt idx="48142" formatCode="m/d/yyyy\ h:mm">
                  <c:v>43934.385416666664</c:v>
                </c:pt>
                <c:pt idx="48143" formatCode="m/d/yyyy\ h:mm">
                  <c:v>43934.40625</c:v>
                </c:pt>
                <c:pt idx="48144" formatCode="m/d/yyyy\ h:mm">
                  <c:v>43934.427083333336</c:v>
                </c:pt>
                <c:pt idx="48145" formatCode="m/d/yyyy\ h:mm">
                  <c:v>43934.447916666664</c:v>
                </c:pt>
                <c:pt idx="48146" formatCode="m/d/yyyy\ h:mm">
                  <c:v>43934.46875</c:v>
                </c:pt>
                <c:pt idx="48147" formatCode="m/d/yyyy\ h:mm">
                  <c:v>43934.489583333336</c:v>
                </c:pt>
                <c:pt idx="48148" formatCode="m/d/yyyy\ h:mm">
                  <c:v>43934.510416666664</c:v>
                </c:pt>
                <c:pt idx="48149" formatCode="m/d/yyyy\ h:mm">
                  <c:v>43934.53125</c:v>
                </c:pt>
                <c:pt idx="48150" formatCode="m/d/yyyy\ h:mm">
                  <c:v>43934.552083333336</c:v>
                </c:pt>
                <c:pt idx="48151" formatCode="m/d/yyyy\ h:mm">
                  <c:v>43934.572916666664</c:v>
                </c:pt>
                <c:pt idx="48152" formatCode="m/d/yyyy\ h:mm">
                  <c:v>43934.59375</c:v>
                </c:pt>
                <c:pt idx="48153" formatCode="m/d/yyyy\ h:mm">
                  <c:v>43934.614583333336</c:v>
                </c:pt>
                <c:pt idx="48154" formatCode="m/d/yyyy\ h:mm">
                  <c:v>43934.635416666664</c:v>
                </c:pt>
                <c:pt idx="48155" formatCode="m/d/yyyy\ h:mm">
                  <c:v>43934.65625</c:v>
                </c:pt>
                <c:pt idx="48156" formatCode="m/d/yyyy\ h:mm">
                  <c:v>43934.677083333336</c:v>
                </c:pt>
                <c:pt idx="48157" formatCode="m/d/yyyy\ h:mm">
                  <c:v>43934.697916666664</c:v>
                </c:pt>
                <c:pt idx="48158" formatCode="m/d/yyyy\ h:mm">
                  <c:v>43934.71875</c:v>
                </c:pt>
                <c:pt idx="48159" formatCode="m/d/yyyy\ h:mm">
                  <c:v>43934.739583333336</c:v>
                </c:pt>
                <c:pt idx="48160" formatCode="m/d/yyyy\ h:mm">
                  <c:v>43934.760416666664</c:v>
                </c:pt>
                <c:pt idx="48161" formatCode="m/d/yyyy\ h:mm">
                  <c:v>43934.78125</c:v>
                </c:pt>
                <c:pt idx="48162" formatCode="m/d/yyyy\ h:mm">
                  <c:v>43934.802083333336</c:v>
                </c:pt>
                <c:pt idx="48163" formatCode="m/d/yyyy\ h:mm">
                  <c:v>43934.822916666664</c:v>
                </c:pt>
                <c:pt idx="48164" formatCode="m/d/yyyy\ h:mm">
                  <c:v>43934.84375</c:v>
                </c:pt>
                <c:pt idx="48165" formatCode="m/d/yyyy\ h:mm">
                  <c:v>43934.864583333336</c:v>
                </c:pt>
                <c:pt idx="48166" formatCode="m/d/yyyy\ h:mm">
                  <c:v>43934.885416666664</c:v>
                </c:pt>
                <c:pt idx="48167" formatCode="m/d/yyyy\ h:mm">
                  <c:v>43934.90625</c:v>
                </c:pt>
                <c:pt idx="48168" formatCode="m/d/yyyy\ h:mm">
                  <c:v>43934.927083333336</c:v>
                </c:pt>
                <c:pt idx="48169" formatCode="m/d/yyyy\ h:mm">
                  <c:v>43934.947916666664</c:v>
                </c:pt>
                <c:pt idx="48170" formatCode="m/d/yyyy\ h:mm">
                  <c:v>43934.96875</c:v>
                </c:pt>
                <c:pt idx="48171" formatCode="m/d/yyyy\ h:mm">
                  <c:v>43934.989583333336</c:v>
                </c:pt>
                <c:pt idx="48172" formatCode="m/d/yyyy\ h:mm">
                  <c:v>43935.010416666664</c:v>
                </c:pt>
                <c:pt idx="48173" formatCode="m/d/yyyy\ h:mm">
                  <c:v>43935.03125</c:v>
                </c:pt>
                <c:pt idx="48174" formatCode="m/d/yyyy\ h:mm">
                  <c:v>43935.052083333336</c:v>
                </c:pt>
                <c:pt idx="48175" formatCode="m/d/yyyy\ h:mm">
                  <c:v>43935.072916666664</c:v>
                </c:pt>
                <c:pt idx="48176" formatCode="m/d/yyyy\ h:mm">
                  <c:v>43935.09375</c:v>
                </c:pt>
                <c:pt idx="48177" formatCode="m/d/yyyy\ h:mm">
                  <c:v>43935.114583333336</c:v>
                </c:pt>
                <c:pt idx="48178" formatCode="m/d/yyyy\ h:mm">
                  <c:v>43935.135416666664</c:v>
                </c:pt>
                <c:pt idx="48179" formatCode="m/d/yyyy\ h:mm">
                  <c:v>43935.15625</c:v>
                </c:pt>
                <c:pt idx="48180" formatCode="m/d/yyyy\ h:mm">
                  <c:v>43935.177083333336</c:v>
                </c:pt>
                <c:pt idx="48181" formatCode="m/d/yyyy\ h:mm">
                  <c:v>43935.197916666664</c:v>
                </c:pt>
                <c:pt idx="48182" formatCode="m/d/yyyy\ h:mm">
                  <c:v>43935.21875</c:v>
                </c:pt>
                <c:pt idx="48183" formatCode="m/d/yyyy\ h:mm">
                  <c:v>43935.239583333336</c:v>
                </c:pt>
                <c:pt idx="48184" formatCode="m/d/yyyy\ h:mm">
                  <c:v>43935.260416666664</c:v>
                </c:pt>
                <c:pt idx="48185" formatCode="m/d/yyyy\ h:mm">
                  <c:v>43935.28125</c:v>
                </c:pt>
                <c:pt idx="48186" formatCode="m/d/yyyy\ h:mm">
                  <c:v>43935.302083333336</c:v>
                </c:pt>
                <c:pt idx="48187" formatCode="m/d/yyyy\ h:mm">
                  <c:v>43935.322916666664</c:v>
                </c:pt>
                <c:pt idx="48188" formatCode="m/d/yyyy\ h:mm">
                  <c:v>43935.34375</c:v>
                </c:pt>
                <c:pt idx="48189" formatCode="m/d/yyyy\ h:mm">
                  <c:v>43935.364583333336</c:v>
                </c:pt>
                <c:pt idx="48190" formatCode="m/d/yyyy\ h:mm">
                  <c:v>43935.385416666664</c:v>
                </c:pt>
                <c:pt idx="48191" formatCode="m/d/yyyy\ h:mm">
                  <c:v>43935.40625</c:v>
                </c:pt>
                <c:pt idx="48192" formatCode="m/d/yyyy\ h:mm">
                  <c:v>43935.427083333336</c:v>
                </c:pt>
                <c:pt idx="48193" formatCode="m/d/yyyy\ h:mm">
                  <c:v>43935.447916666664</c:v>
                </c:pt>
                <c:pt idx="48194" formatCode="m/d/yyyy\ h:mm">
                  <c:v>43935.46875</c:v>
                </c:pt>
                <c:pt idx="48195" formatCode="m/d/yyyy\ h:mm">
                  <c:v>43935.489583333336</c:v>
                </c:pt>
                <c:pt idx="48196" formatCode="m/d/yyyy\ h:mm">
                  <c:v>43935.510416666664</c:v>
                </c:pt>
                <c:pt idx="48197" formatCode="m/d/yyyy\ h:mm">
                  <c:v>43935.53125</c:v>
                </c:pt>
                <c:pt idx="48198" formatCode="m/d/yyyy\ h:mm">
                  <c:v>43935.552083333336</c:v>
                </c:pt>
                <c:pt idx="48199" formatCode="m/d/yyyy\ h:mm">
                  <c:v>43935.572916666664</c:v>
                </c:pt>
                <c:pt idx="48200" formatCode="m/d/yyyy\ h:mm">
                  <c:v>43935.59375</c:v>
                </c:pt>
                <c:pt idx="48201" formatCode="m/d/yyyy\ h:mm">
                  <c:v>43935.614583333336</c:v>
                </c:pt>
                <c:pt idx="48202" formatCode="m/d/yyyy\ h:mm">
                  <c:v>43935.635416666664</c:v>
                </c:pt>
                <c:pt idx="48203" formatCode="m/d/yyyy\ h:mm">
                  <c:v>43935.65625</c:v>
                </c:pt>
                <c:pt idx="48204" formatCode="m/d/yyyy\ h:mm">
                  <c:v>43935.677083333336</c:v>
                </c:pt>
                <c:pt idx="48205" formatCode="m/d/yyyy\ h:mm">
                  <c:v>43935.697916666664</c:v>
                </c:pt>
                <c:pt idx="48206" formatCode="m/d/yyyy\ h:mm">
                  <c:v>43935.71875</c:v>
                </c:pt>
                <c:pt idx="48207" formatCode="m/d/yyyy\ h:mm">
                  <c:v>43935.739583333336</c:v>
                </c:pt>
                <c:pt idx="48208" formatCode="m/d/yyyy\ h:mm">
                  <c:v>43935.760416666664</c:v>
                </c:pt>
                <c:pt idx="48209" formatCode="m/d/yyyy\ h:mm">
                  <c:v>43935.78125</c:v>
                </c:pt>
                <c:pt idx="48210" formatCode="m/d/yyyy\ h:mm">
                  <c:v>43935.802083333336</c:v>
                </c:pt>
                <c:pt idx="48211" formatCode="m/d/yyyy\ h:mm">
                  <c:v>43935.822916666664</c:v>
                </c:pt>
                <c:pt idx="48212" formatCode="m/d/yyyy\ h:mm">
                  <c:v>43935.84375</c:v>
                </c:pt>
                <c:pt idx="48213" formatCode="m/d/yyyy\ h:mm">
                  <c:v>43935.864583333336</c:v>
                </c:pt>
                <c:pt idx="48214" formatCode="m/d/yyyy\ h:mm">
                  <c:v>43935.885416666664</c:v>
                </c:pt>
                <c:pt idx="48215" formatCode="m/d/yyyy\ h:mm">
                  <c:v>43935.90625</c:v>
                </c:pt>
                <c:pt idx="48216" formatCode="m/d/yyyy\ h:mm">
                  <c:v>43935.927083333336</c:v>
                </c:pt>
                <c:pt idx="48217" formatCode="m/d/yyyy\ h:mm">
                  <c:v>43935.947916666664</c:v>
                </c:pt>
                <c:pt idx="48218" formatCode="m/d/yyyy\ h:mm">
                  <c:v>43935.96875</c:v>
                </c:pt>
                <c:pt idx="48219" formatCode="m/d/yyyy\ h:mm">
                  <c:v>43935.989583333336</c:v>
                </c:pt>
                <c:pt idx="48220" formatCode="m/d/yyyy\ h:mm">
                  <c:v>43936.010416666664</c:v>
                </c:pt>
                <c:pt idx="48221" formatCode="m/d/yyyy\ h:mm">
                  <c:v>43936.03125</c:v>
                </c:pt>
                <c:pt idx="48222" formatCode="m/d/yyyy\ h:mm">
                  <c:v>43936.052083333336</c:v>
                </c:pt>
                <c:pt idx="48223" formatCode="m/d/yyyy\ h:mm">
                  <c:v>43936.072916666664</c:v>
                </c:pt>
                <c:pt idx="48224" formatCode="m/d/yyyy\ h:mm">
                  <c:v>43936.09375</c:v>
                </c:pt>
                <c:pt idx="48225" formatCode="m/d/yyyy\ h:mm">
                  <c:v>43936.114583333336</c:v>
                </c:pt>
                <c:pt idx="48226" formatCode="m/d/yyyy\ h:mm">
                  <c:v>43936.135416666664</c:v>
                </c:pt>
                <c:pt idx="48227" formatCode="m/d/yyyy\ h:mm">
                  <c:v>43936.15625</c:v>
                </c:pt>
                <c:pt idx="48228" formatCode="m/d/yyyy\ h:mm">
                  <c:v>43936.177083333336</c:v>
                </c:pt>
                <c:pt idx="48229" formatCode="m/d/yyyy\ h:mm">
                  <c:v>43936.197916666664</c:v>
                </c:pt>
                <c:pt idx="48230" formatCode="m/d/yyyy\ h:mm">
                  <c:v>43936.21875</c:v>
                </c:pt>
                <c:pt idx="48231" formatCode="m/d/yyyy\ h:mm">
                  <c:v>43936.239583333336</c:v>
                </c:pt>
                <c:pt idx="48232" formatCode="m/d/yyyy\ h:mm">
                  <c:v>43936.260416666664</c:v>
                </c:pt>
                <c:pt idx="48233" formatCode="m/d/yyyy\ h:mm">
                  <c:v>43936.28125</c:v>
                </c:pt>
                <c:pt idx="48234" formatCode="m/d/yyyy\ h:mm">
                  <c:v>43936.302083333336</c:v>
                </c:pt>
                <c:pt idx="48235" formatCode="m/d/yyyy\ h:mm">
                  <c:v>43936.322916666664</c:v>
                </c:pt>
                <c:pt idx="48236" formatCode="m/d/yyyy\ h:mm">
                  <c:v>43936.34375</c:v>
                </c:pt>
                <c:pt idx="48237" formatCode="m/d/yyyy\ h:mm">
                  <c:v>43936.364583333336</c:v>
                </c:pt>
                <c:pt idx="48238" formatCode="m/d/yyyy\ h:mm">
                  <c:v>43936.385416666664</c:v>
                </c:pt>
                <c:pt idx="48239" formatCode="m/d/yyyy\ h:mm">
                  <c:v>43936.40625</c:v>
                </c:pt>
                <c:pt idx="48240" formatCode="m/d/yyyy\ h:mm">
                  <c:v>43936.427083333336</c:v>
                </c:pt>
                <c:pt idx="48241" formatCode="m/d/yyyy\ h:mm">
                  <c:v>43936.447916666664</c:v>
                </c:pt>
                <c:pt idx="48242" formatCode="m/d/yyyy\ h:mm">
                  <c:v>43936.46875</c:v>
                </c:pt>
                <c:pt idx="48243" formatCode="m/d/yyyy\ h:mm">
                  <c:v>43936.489583333336</c:v>
                </c:pt>
                <c:pt idx="48244" formatCode="m/d/yyyy\ h:mm">
                  <c:v>43936.510416666664</c:v>
                </c:pt>
                <c:pt idx="48245" formatCode="m/d/yyyy\ h:mm">
                  <c:v>43936.53125</c:v>
                </c:pt>
                <c:pt idx="48246" formatCode="m/d/yyyy\ h:mm">
                  <c:v>43936.552083333336</c:v>
                </c:pt>
                <c:pt idx="48247" formatCode="m/d/yyyy\ h:mm">
                  <c:v>43936.572916666664</c:v>
                </c:pt>
                <c:pt idx="48248" formatCode="m/d/yyyy\ h:mm">
                  <c:v>43936.59375</c:v>
                </c:pt>
                <c:pt idx="48249" formatCode="m/d/yyyy\ h:mm">
                  <c:v>43936.614583333336</c:v>
                </c:pt>
                <c:pt idx="48250" formatCode="m/d/yyyy\ h:mm">
                  <c:v>43936.635416666664</c:v>
                </c:pt>
                <c:pt idx="48251" formatCode="m/d/yyyy\ h:mm">
                  <c:v>43936.65625</c:v>
                </c:pt>
                <c:pt idx="48252" formatCode="m/d/yyyy\ h:mm">
                  <c:v>43936.677083333336</c:v>
                </c:pt>
                <c:pt idx="48253" formatCode="m/d/yyyy\ h:mm">
                  <c:v>43936.697916666664</c:v>
                </c:pt>
                <c:pt idx="48254" formatCode="m/d/yyyy\ h:mm">
                  <c:v>43936.71875</c:v>
                </c:pt>
                <c:pt idx="48255" formatCode="m/d/yyyy\ h:mm">
                  <c:v>43936.739583333336</c:v>
                </c:pt>
                <c:pt idx="48256" formatCode="m/d/yyyy\ h:mm">
                  <c:v>43936.760416666664</c:v>
                </c:pt>
                <c:pt idx="48257" formatCode="m/d/yyyy\ h:mm">
                  <c:v>43936.78125</c:v>
                </c:pt>
                <c:pt idx="48258" formatCode="m/d/yyyy\ h:mm">
                  <c:v>43936.802083333336</c:v>
                </c:pt>
                <c:pt idx="48259" formatCode="m/d/yyyy\ h:mm">
                  <c:v>43936.822916666664</c:v>
                </c:pt>
                <c:pt idx="48260" formatCode="m/d/yyyy\ h:mm">
                  <c:v>43936.84375</c:v>
                </c:pt>
                <c:pt idx="48261" formatCode="m/d/yyyy\ h:mm">
                  <c:v>43936.864583333336</c:v>
                </c:pt>
                <c:pt idx="48262" formatCode="m/d/yyyy\ h:mm">
                  <c:v>43936.885416666664</c:v>
                </c:pt>
                <c:pt idx="48263" formatCode="m/d/yyyy\ h:mm">
                  <c:v>43936.90625</c:v>
                </c:pt>
                <c:pt idx="48264" formatCode="m/d/yyyy\ h:mm">
                  <c:v>43936.927083333336</c:v>
                </c:pt>
                <c:pt idx="48265" formatCode="m/d/yyyy\ h:mm">
                  <c:v>43936.947916666664</c:v>
                </c:pt>
                <c:pt idx="48266" formatCode="m/d/yyyy\ h:mm">
                  <c:v>43936.96875</c:v>
                </c:pt>
                <c:pt idx="48267" formatCode="m/d/yyyy\ h:mm">
                  <c:v>43936.989583333336</c:v>
                </c:pt>
                <c:pt idx="48268" formatCode="m/d/yyyy\ h:mm">
                  <c:v>43937.010416666664</c:v>
                </c:pt>
                <c:pt idx="48269" formatCode="m/d/yyyy\ h:mm">
                  <c:v>43937.03125</c:v>
                </c:pt>
                <c:pt idx="48270" formatCode="m/d/yyyy\ h:mm">
                  <c:v>43937.052083333336</c:v>
                </c:pt>
                <c:pt idx="48271" formatCode="m/d/yyyy\ h:mm">
                  <c:v>43937.072916666664</c:v>
                </c:pt>
                <c:pt idx="48272" formatCode="m/d/yyyy\ h:mm">
                  <c:v>43937.09375</c:v>
                </c:pt>
                <c:pt idx="48273" formatCode="m/d/yyyy\ h:mm">
                  <c:v>43937.114583333336</c:v>
                </c:pt>
                <c:pt idx="48274" formatCode="m/d/yyyy\ h:mm">
                  <c:v>43937.135416666664</c:v>
                </c:pt>
                <c:pt idx="48275" formatCode="m/d/yyyy\ h:mm">
                  <c:v>43937.15625</c:v>
                </c:pt>
                <c:pt idx="48276" formatCode="m/d/yyyy\ h:mm">
                  <c:v>43937.177083333336</c:v>
                </c:pt>
                <c:pt idx="48277" formatCode="m/d/yyyy\ h:mm">
                  <c:v>43937.197916666664</c:v>
                </c:pt>
                <c:pt idx="48278" formatCode="m/d/yyyy\ h:mm">
                  <c:v>43937.21875</c:v>
                </c:pt>
                <c:pt idx="48279" formatCode="m/d/yyyy\ h:mm">
                  <c:v>43937.239583333336</c:v>
                </c:pt>
                <c:pt idx="48280" formatCode="m/d/yyyy\ h:mm">
                  <c:v>43937.260416666664</c:v>
                </c:pt>
                <c:pt idx="48281" formatCode="m/d/yyyy\ h:mm">
                  <c:v>43937.28125</c:v>
                </c:pt>
                <c:pt idx="48282" formatCode="m/d/yyyy\ h:mm">
                  <c:v>43937.302083333336</c:v>
                </c:pt>
                <c:pt idx="48283" formatCode="m/d/yyyy\ h:mm">
                  <c:v>43937.322916666664</c:v>
                </c:pt>
                <c:pt idx="48284" formatCode="m/d/yyyy\ h:mm">
                  <c:v>43937.34375</c:v>
                </c:pt>
                <c:pt idx="48285" formatCode="m/d/yyyy\ h:mm">
                  <c:v>43937.364583333336</c:v>
                </c:pt>
                <c:pt idx="48286" formatCode="m/d/yyyy\ h:mm">
                  <c:v>43937.385416666664</c:v>
                </c:pt>
                <c:pt idx="48287" formatCode="m/d/yyyy\ h:mm">
                  <c:v>43937.40625</c:v>
                </c:pt>
                <c:pt idx="48288" formatCode="m/d/yyyy\ h:mm">
                  <c:v>43937.427083333336</c:v>
                </c:pt>
                <c:pt idx="48289" formatCode="m/d/yyyy\ h:mm">
                  <c:v>43937.447916666664</c:v>
                </c:pt>
                <c:pt idx="48290" formatCode="m/d/yyyy\ h:mm">
                  <c:v>43937.46875</c:v>
                </c:pt>
                <c:pt idx="48291" formatCode="m/d/yyyy\ h:mm">
                  <c:v>43937.489583333336</c:v>
                </c:pt>
                <c:pt idx="48292" formatCode="m/d/yyyy\ h:mm">
                  <c:v>43937.510416666664</c:v>
                </c:pt>
                <c:pt idx="48293" formatCode="m/d/yyyy\ h:mm">
                  <c:v>43937.53125</c:v>
                </c:pt>
                <c:pt idx="48294" formatCode="m/d/yyyy\ h:mm">
                  <c:v>43937.552083333336</c:v>
                </c:pt>
                <c:pt idx="48295" formatCode="m/d/yyyy\ h:mm">
                  <c:v>43937.572916666664</c:v>
                </c:pt>
                <c:pt idx="48296" formatCode="m/d/yyyy\ h:mm">
                  <c:v>43937.59375</c:v>
                </c:pt>
                <c:pt idx="48297" formatCode="m/d/yyyy\ h:mm">
                  <c:v>43937.614583333336</c:v>
                </c:pt>
                <c:pt idx="48298" formatCode="m/d/yyyy\ h:mm">
                  <c:v>43937.635416666664</c:v>
                </c:pt>
                <c:pt idx="48299" formatCode="m/d/yyyy\ h:mm">
                  <c:v>43937.65625</c:v>
                </c:pt>
                <c:pt idx="48300" formatCode="m/d/yyyy\ h:mm">
                  <c:v>43937.677083333336</c:v>
                </c:pt>
                <c:pt idx="48301" formatCode="m/d/yyyy\ h:mm">
                  <c:v>43937.697916666664</c:v>
                </c:pt>
                <c:pt idx="48302" formatCode="m/d/yyyy\ h:mm">
                  <c:v>43937.71875</c:v>
                </c:pt>
                <c:pt idx="48303" formatCode="m/d/yyyy\ h:mm">
                  <c:v>43937.739583333336</c:v>
                </c:pt>
                <c:pt idx="48304" formatCode="m/d/yyyy\ h:mm">
                  <c:v>43937.760416666664</c:v>
                </c:pt>
                <c:pt idx="48305" formatCode="m/d/yyyy\ h:mm">
                  <c:v>43937.78125</c:v>
                </c:pt>
                <c:pt idx="48306" formatCode="m/d/yyyy\ h:mm">
                  <c:v>43937.802083333336</c:v>
                </c:pt>
                <c:pt idx="48307" formatCode="m/d/yyyy\ h:mm">
                  <c:v>43937.822916666664</c:v>
                </c:pt>
                <c:pt idx="48308" formatCode="m/d/yyyy\ h:mm">
                  <c:v>43937.84375</c:v>
                </c:pt>
                <c:pt idx="48309" formatCode="m/d/yyyy\ h:mm">
                  <c:v>43937.864583333336</c:v>
                </c:pt>
                <c:pt idx="48310" formatCode="m/d/yyyy\ h:mm">
                  <c:v>43937.885416666664</c:v>
                </c:pt>
                <c:pt idx="48311" formatCode="m/d/yyyy\ h:mm">
                  <c:v>43937.90625</c:v>
                </c:pt>
                <c:pt idx="48312" formatCode="m/d/yyyy\ h:mm">
                  <c:v>43937.927083333336</c:v>
                </c:pt>
                <c:pt idx="48313" formatCode="m/d/yyyy\ h:mm">
                  <c:v>43937.947916666664</c:v>
                </c:pt>
                <c:pt idx="48314" formatCode="m/d/yyyy\ h:mm">
                  <c:v>43937.96875</c:v>
                </c:pt>
                <c:pt idx="48315" formatCode="m/d/yyyy\ h:mm">
                  <c:v>43937.989583333336</c:v>
                </c:pt>
                <c:pt idx="48316" formatCode="m/d/yyyy\ h:mm">
                  <c:v>43938.010416666664</c:v>
                </c:pt>
                <c:pt idx="48317" formatCode="m/d/yyyy\ h:mm">
                  <c:v>43938.03125</c:v>
                </c:pt>
                <c:pt idx="48318" formatCode="m/d/yyyy\ h:mm">
                  <c:v>43938.052083333336</c:v>
                </c:pt>
                <c:pt idx="48319" formatCode="m/d/yyyy\ h:mm">
                  <c:v>43938.072916666664</c:v>
                </c:pt>
                <c:pt idx="48320" formatCode="m/d/yyyy\ h:mm">
                  <c:v>43938.09375</c:v>
                </c:pt>
                <c:pt idx="48321" formatCode="m/d/yyyy\ h:mm">
                  <c:v>43938.114583333336</c:v>
                </c:pt>
                <c:pt idx="48322" formatCode="m/d/yyyy\ h:mm">
                  <c:v>43938.135416666664</c:v>
                </c:pt>
                <c:pt idx="48323" formatCode="m/d/yyyy\ h:mm">
                  <c:v>43938.15625</c:v>
                </c:pt>
                <c:pt idx="48324" formatCode="m/d/yyyy\ h:mm">
                  <c:v>43938.177083333336</c:v>
                </c:pt>
                <c:pt idx="48325" formatCode="m/d/yyyy\ h:mm">
                  <c:v>43938.197916666664</c:v>
                </c:pt>
                <c:pt idx="48326" formatCode="m/d/yyyy\ h:mm">
                  <c:v>43938.21875</c:v>
                </c:pt>
                <c:pt idx="48327" formatCode="m/d/yyyy\ h:mm">
                  <c:v>43938.239583333336</c:v>
                </c:pt>
                <c:pt idx="48328" formatCode="m/d/yyyy\ h:mm">
                  <c:v>43938.260416666664</c:v>
                </c:pt>
                <c:pt idx="48329" formatCode="m/d/yyyy\ h:mm">
                  <c:v>43938.28125</c:v>
                </c:pt>
                <c:pt idx="48330" formatCode="m/d/yyyy\ h:mm">
                  <c:v>43938.302083333336</c:v>
                </c:pt>
                <c:pt idx="48331" formatCode="m/d/yyyy\ h:mm">
                  <c:v>43938.322916666664</c:v>
                </c:pt>
                <c:pt idx="48332" formatCode="m/d/yyyy\ h:mm">
                  <c:v>43938.34375</c:v>
                </c:pt>
                <c:pt idx="48333" formatCode="m/d/yyyy\ h:mm">
                  <c:v>43938.364583333336</c:v>
                </c:pt>
                <c:pt idx="48334" formatCode="m/d/yyyy\ h:mm">
                  <c:v>43938.385416666664</c:v>
                </c:pt>
                <c:pt idx="48335" formatCode="m/d/yyyy\ h:mm">
                  <c:v>43938.40625</c:v>
                </c:pt>
                <c:pt idx="48336" formatCode="m/d/yyyy\ h:mm">
                  <c:v>43938.427083333336</c:v>
                </c:pt>
                <c:pt idx="48337" formatCode="m/d/yyyy\ h:mm">
                  <c:v>43938.447916666664</c:v>
                </c:pt>
                <c:pt idx="48338" formatCode="m/d/yyyy\ h:mm">
                  <c:v>43938.46875</c:v>
                </c:pt>
                <c:pt idx="48339" formatCode="m/d/yyyy\ h:mm">
                  <c:v>43938.489583333336</c:v>
                </c:pt>
                <c:pt idx="48340" formatCode="m/d/yyyy\ h:mm">
                  <c:v>43938.510416666664</c:v>
                </c:pt>
                <c:pt idx="48341" formatCode="m/d/yyyy\ h:mm">
                  <c:v>43938.53125</c:v>
                </c:pt>
                <c:pt idx="48342" formatCode="m/d/yyyy\ h:mm">
                  <c:v>43938.552083333336</c:v>
                </c:pt>
                <c:pt idx="48343" formatCode="m/d/yyyy\ h:mm">
                  <c:v>43938.572916666664</c:v>
                </c:pt>
                <c:pt idx="48344" formatCode="m/d/yyyy\ h:mm">
                  <c:v>43938.59375</c:v>
                </c:pt>
                <c:pt idx="48345" formatCode="m/d/yyyy\ h:mm">
                  <c:v>43938.614583333336</c:v>
                </c:pt>
                <c:pt idx="48346" formatCode="m/d/yyyy\ h:mm">
                  <c:v>43938.635416666664</c:v>
                </c:pt>
                <c:pt idx="48347" formatCode="m/d/yyyy\ h:mm">
                  <c:v>43938.65625</c:v>
                </c:pt>
                <c:pt idx="48348" formatCode="m/d/yyyy\ h:mm">
                  <c:v>43938.677083333336</c:v>
                </c:pt>
                <c:pt idx="48349" formatCode="m/d/yyyy\ h:mm">
                  <c:v>43938.697916666664</c:v>
                </c:pt>
                <c:pt idx="48350" formatCode="m/d/yyyy\ h:mm">
                  <c:v>43938.71875</c:v>
                </c:pt>
                <c:pt idx="48351" formatCode="m/d/yyyy\ h:mm">
                  <c:v>43938.739583333336</c:v>
                </c:pt>
                <c:pt idx="48352" formatCode="m/d/yyyy\ h:mm">
                  <c:v>43938.760416666664</c:v>
                </c:pt>
                <c:pt idx="48353" formatCode="m/d/yyyy\ h:mm">
                  <c:v>43938.78125</c:v>
                </c:pt>
                <c:pt idx="48354" formatCode="m/d/yyyy\ h:mm">
                  <c:v>43938.802083333336</c:v>
                </c:pt>
                <c:pt idx="48355" formatCode="m/d/yyyy\ h:mm">
                  <c:v>43938.822916666664</c:v>
                </c:pt>
                <c:pt idx="48356" formatCode="m/d/yyyy\ h:mm">
                  <c:v>43938.84375</c:v>
                </c:pt>
                <c:pt idx="48357" formatCode="m/d/yyyy\ h:mm">
                  <c:v>43938.864583333336</c:v>
                </c:pt>
                <c:pt idx="48358" formatCode="m/d/yyyy\ h:mm">
                  <c:v>43938.885416666664</c:v>
                </c:pt>
                <c:pt idx="48359" formatCode="m/d/yyyy\ h:mm">
                  <c:v>43938.90625</c:v>
                </c:pt>
                <c:pt idx="48360" formatCode="m/d/yyyy\ h:mm">
                  <c:v>43938.927083333336</c:v>
                </c:pt>
                <c:pt idx="48361" formatCode="m/d/yyyy\ h:mm">
                  <c:v>43938.947916666664</c:v>
                </c:pt>
                <c:pt idx="48362" formatCode="m/d/yyyy\ h:mm">
                  <c:v>43938.96875</c:v>
                </c:pt>
                <c:pt idx="48363" formatCode="m/d/yyyy\ h:mm">
                  <c:v>43938.989583333336</c:v>
                </c:pt>
                <c:pt idx="48364" formatCode="m/d/yyyy\ h:mm">
                  <c:v>43939.010416666664</c:v>
                </c:pt>
                <c:pt idx="48365" formatCode="m/d/yyyy\ h:mm">
                  <c:v>43939.03125</c:v>
                </c:pt>
                <c:pt idx="48366" formatCode="m/d/yyyy\ h:mm">
                  <c:v>43939.052083333336</c:v>
                </c:pt>
                <c:pt idx="48367" formatCode="m/d/yyyy\ h:mm">
                  <c:v>43939.072916666664</c:v>
                </c:pt>
                <c:pt idx="48368" formatCode="m/d/yyyy\ h:mm">
                  <c:v>43939.09375</c:v>
                </c:pt>
                <c:pt idx="48369" formatCode="m/d/yyyy\ h:mm">
                  <c:v>43939.114583333336</c:v>
                </c:pt>
                <c:pt idx="48370" formatCode="m/d/yyyy\ h:mm">
                  <c:v>43939.135416666664</c:v>
                </c:pt>
                <c:pt idx="48371" formatCode="m/d/yyyy\ h:mm">
                  <c:v>43939.15625</c:v>
                </c:pt>
                <c:pt idx="48372" formatCode="m/d/yyyy\ h:mm">
                  <c:v>43939.177083333336</c:v>
                </c:pt>
                <c:pt idx="48373" formatCode="m/d/yyyy\ h:mm">
                  <c:v>43939.197916666664</c:v>
                </c:pt>
                <c:pt idx="48374" formatCode="m/d/yyyy\ h:mm">
                  <c:v>43939.21875</c:v>
                </c:pt>
                <c:pt idx="48375" formatCode="m/d/yyyy\ h:mm">
                  <c:v>43939.239583333336</c:v>
                </c:pt>
                <c:pt idx="48376" formatCode="m/d/yyyy\ h:mm">
                  <c:v>43939.260416666664</c:v>
                </c:pt>
                <c:pt idx="48377" formatCode="m/d/yyyy\ h:mm">
                  <c:v>43939.28125</c:v>
                </c:pt>
                <c:pt idx="48378" formatCode="m/d/yyyy\ h:mm">
                  <c:v>43939.302083333336</c:v>
                </c:pt>
                <c:pt idx="48379" formatCode="m/d/yyyy\ h:mm">
                  <c:v>43939.322916666664</c:v>
                </c:pt>
                <c:pt idx="48380" formatCode="m/d/yyyy\ h:mm">
                  <c:v>43939.34375</c:v>
                </c:pt>
                <c:pt idx="48381" formatCode="m/d/yyyy\ h:mm">
                  <c:v>43939.364583333336</c:v>
                </c:pt>
                <c:pt idx="48382" formatCode="m/d/yyyy\ h:mm">
                  <c:v>43939.385416666664</c:v>
                </c:pt>
                <c:pt idx="48383" formatCode="m/d/yyyy\ h:mm">
                  <c:v>43939.40625</c:v>
                </c:pt>
                <c:pt idx="48384" formatCode="m/d/yyyy\ h:mm">
                  <c:v>43939.427083333336</c:v>
                </c:pt>
                <c:pt idx="48385" formatCode="m/d/yyyy\ h:mm">
                  <c:v>43939.447916666664</c:v>
                </c:pt>
                <c:pt idx="48386" formatCode="m/d/yyyy\ h:mm">
                  <c:v>43939.46875</c:v>
                </c:pt>
                <c:pt idx="48387" formatCode="m/d/yyyy\ h:mm">
                  <c:v>43939.489583333336</c:v>
                </c:pt>
                <c:pt idx="48388" formatCode="m/d/yyyy\ h:mm">
                  <c:v>43939.510416666664</c:v>
                </c:pt>
                <c:pt idx="48389" formatCode="m/d/yyyy\ h:mm">
                  <c:v>43939.53125</c:v>
                </c:pt>
                <c:pt idx="48390" formatCode="m/d/yyyy\ h:mm">
                  <c:v>43939.552083333336</c:v>
                </c:pt>
                <c:pt idx="48391" formatCode="m/d/yyyy\ h:mm">
                  <c:v>43939.572916666664</c:v>
                </c:pt>
                <c:pt idx="48392" formatCode="m/d/yyyy\ h:mm">
                  <c:v>43939.59375</c:v>
                </c:pt>
                <c:pt idx="48393" formatCode="m/d/yyyy\ h:mm">
                  <c:v>43939.614583333336</c:v>
                </c:pt>
                <c:pt idx="48394" formatCode="m/d/yyyy\ h:mm">
                  <c:v>43939.635416666664</c:v>
                </c:pt>
                <c:pt idx="48395" formatCode="m/d/yyyy\ h:mm">
                  <c:v>43939.65625</c:v>
                </c:pt>
                <c:pt idx="48396" formatCode="m/d/yyyy\ h:mm">
                  <c:v>43939.677083333336</c:v>
                </c:pt>
                <c:pt idx="48397" formatCode="m/d/yyyy\ h:mm">
                  <c:v>43939.697916666664</c:v>
                </c:pt>
                <c:pt idx="48398" formatCode="m/d/yyyy\ h:mm">
                  <c:v>43939.71875</c:v>
                </c:pt>
                <c:pt idx="48399" formatCode="m/d/yyyy\ h:mm">
                  <c:v>43939.739583333336</c:v>
                </c:pt>
                <c:pt idx="48400" formatCode="m/d/yyyy\ h:mm">
                  <c:v>43939.760416666664</c:v>
                </c:pt>
                <c:pt idx="48401" formatCode="m/d/yyyy\ h:mm">
                  <c:v>43939.78125</c:v>
                </c:pt>
                <c:pt idx="48402" formatCode="m/d/yyyy\ h:mm">
                  <c:v>43939.802083333336</c:v>
                </c:pt>
                <c:pt idx="48403" formatCode="m/d/yyyy\ h:mm">
                  <c:v>43939.822916666664</c:v>
                </c:pt>
                <c:pt idx="48404" formatCode="m/d/yyyy\ h:mm">
                  <c:v>43939.84375</c:v>
                </c:pt>
                <c:pt idx="48405" formatCode="m/d/yyyy\ h:mm">
                  <c:v>43939.864583333336</c:v>
                </c:pt>
                <c:pt idx="48406" formatCode="m/d/yyyy\ h:mm">
                  <c:v>43939.885416666664</c:v>
                </c:pt>
                <c:pt idx="48407" formatCode="m/d/yyyy\ h:mm">
                  <c:v>43939.90625</c:v>
                </c:pt>
                <c:pt idx="48408" formatCode="m/d/yyyy\ h:mm">
                  <c:v>43939.927083333336</c:v>
                </c:pt>
                <c:pt idx="48409" formatCode="m/d/yyyy\ h:mm">
                  <c:v>43939.947916666664</c:v>
                </c:pt>
                <c:pt idx="48410" formatCode="m/d/yyyy\ h:mm">
                  <c:v>43939.96875</c:v>
                </c:pt>
                <c:pt idx="48411" formatCode="m/d/yyyy\ h:mm">
                  <c:v>43939.989583333336</c:v>
                </c:pt>
                <c:pt idx="48412" formatCode="m/d/yyyy\ h:mm">
                  <c:v>43940.010416666664</c:v>
                </c:pt>
                <c:pt idx="48413" formatCode="m/d/yyyy\ h:mm">
                  <c:v>43940.03125</c:v>
                </c:pt>
                <c:pt idx="48414" formatCode="m/d/yyyy\ h:mm">
                  <c:v>43940.052083333336</c:v>
                </c:pt>
                <c:pt idx="48415" formatCode="m/d/yyyy\ h:mm">
                  <c:v>43940.072916666664</c:v>
                </c:pt>
                <c:pt idx="48416" formatCode="m/d/yyyy\ h:mm">
                  <c:v>43940.09375</c:v>
                </c:pt>
                <c:pt idx="48417" formatCode="m/d/yyyy\ h:mm">
                  <c:v>43940.114583333336</c:v>
                </c:pt>
                <c:pt idx="48418" formatCode="m/d/yyyy\ h:mm">
                  <c:v>43940.135416666664</c:v>
                </c:pt>
                <c:pt idx="48419" formatCode="m/d/yyyy\ h:mm">
                  <c:v>43940.15625</c:v>
                </c:pt>
                <c:pt idx="48420" formatCode="m/d/yyyy\ h:mm">
                  <c:v>43940.177083333336</c:v>
                </c:pt>
                <c:pt idx="48421" formatCode="m/d/yyyy\ h:mm">
                  <c:v>43940.197916666664</c:v>
                </c:pt>
                <c:pt idx="48422" formatCode="m/d/yyyy\ h:mm">
                  <c:v>43940.21875</c:v>
                </c:pt>
                <c:pt idx="48423" formatCode="m/d/yyyy\ h:mm">
                  <c:v>43940.239583333336</c:v>
                </c:pt>
                <c:pt idx="48424" formatCode="m/d/yyyy\ h:mm">
                  <c:v>43940.260416666664</c:v>
                </c:pt>
                <c:pt idx="48425" formatCode="m/d/yyyy\ h:mm">
                  <c:v>43940.28125</c:v>
                </c:pt>
                <c:pt idx="48426" formatCode="m/d/yyyy\ h:mm">
                  <c:v>43940.302083333336</c:v>
                </c:pt>
                <c:pt idx="48427" formatCode="m/d/yyyy\ h:mm">
                  <c:v>43940.322916666664</c:v>
                </c:pt>
                <c:pt idx="48428" formatCode="m/d/yyyy\ h:mm">
                  <c:v>43940.34375</c:v>
                </c:pt>
                <c:pt idx="48429" formatCode="m/d/yyyy\ h:mm">
                  <c:v>43940.364583333336</c:v>
                </c:pt>
                <c:pt idx="48430" formatCode="m/d/yyyy\ h:mm">
                  <c:v>43940.385416666664</c:v>
                </c:pt>
                <c:pt idx="48431" formatCode="m/d/yyyy\ h:mm">
                  <c:v>43940.40625</c:v>
                </c:pt>
                <c:pt idx="48432" formatCode="m/d/yyyy\ h:mm">
                  <c:v>43940.427083333336</c:v>
                </c:pt>
                <c:pt idx="48433" formatCode="m/d/yyyy\ h:mm">
                  <c:v>43940.447916666664</c:v>
                </c:pt>
                <c:pt idx="48434" formatCode="m/d/yyyy\ h:mm">
                  <c:v>43940.46875</c:v>
                </c:pt>
                <c:pt idx="48435" formatCode="m/d/yyyy\ h:mm">
                  <c:v>43940.489583333336</c:v>
                </c:pt>
                <c:pt idx="48436" formatCode="m/d/yyyy\ h:mm">
                  <c:v>43940.510416666664</c:v>
                </c:pt>
                <c:pt idx="48437" formatCode="m/d/yyyy\ h:mm">
                  <c:v>43940.53125</c:v>
                </c:pt>
                <c:pt idx="48438" formatCode="m/d/yyyy\ h:mm">
                  <c:v>43940.552083333336</c:v>
                </c:pt>
                <c:pt idx="48439" formatCode="m/d/yyyy\ h:mm">
                  <c:v>43940.572916666664</c:v>
                </c:pt>
                <c:pt idx="48440" formatCode="m/d/yyyy\ h:mm">
                  <c:v>43940.59375</c:v>
                </c:pt>
                <c:pt idx="48441" formatCode="m/d/yyyy\ h:mm">
                  <c:v>43940.614583333336</c:v>
                </c:pt>
                <c:pt idx="48442" formatCode="m/d/yyyy\ h:mm">
                  <c:v>43940.635416666664</c:v>
                </c:pt>
                <c:pt idx="48443" formatCode="m/d/yyyy\ h:mm">
                  <c:v>43940.65625</c:v>
                </c:pt>
                <c:pt idx="48444" formatCode="m/d/yyyy\ h:mm">
                  <c:v>43940.677083333336</c:v>
                </c:pt>
                <c:pt idx="48445" formatCode="m/d/yyyy\ h:mm">
                  <c:v>43940.697916666664</c:v>
                </c:pt>
                <c:pt idx="48446" formatCode="m/d/yyyy\ h:mm">
                  <c:v>43940.71875</c:v>
                </c:pt>
                <c:pt idx="48447" formatCode="m/d/yyyy\ h:mm">
                  <c:v>43940.739583333336</c:v>
                </c:pt>
                <c:pt idx="48448" formatCode="m/d/yyyy\ h:mm">
                  <c:v>43940.760416666664</c:v>
                </c:pt>
                <c:pt idx="48449" formatCode="m/d/yyyy\ h:mm">
                  <c:v>43940.78125</c:v>
                </c:pt>
                <c:pt idx="48450" formatCode="m/d/yyyy\ h:mm">
                  <c:v>43940.802083333336</c:v>
                </c:pt>
                <c:pt idx="48451" formatCode="m/d/yyyy\ h:mm">
                  <c:v>43940.822916666664</c:v>
                </c:pt>
                <c:pt idx="48452" formatCode="m/d/yyyy\ h:mm">
                  <c:v>43940.84375</c:v>
                </c:pt>
                <c:pt idx="48453" formatCode="m/d/yyyy\ h:mm">
                  <c:v>43940.864583333336</c:v>
                </c:pt>
                <c:pt idx="48454" formatCode="m/d/yyyy\ h:mm">
                  <c:v>43940.885416666664</c:v>
                </c:pt>
                <c:pt idx="48455" formatCode="m/d/yyyy\ h:mm">
                  <c:v>43940.90625</c:v>
                </c:pt>
                <c:pt idx="48456" formatCode="m/d/yyyy\ h:mm">
                  <c:v>43940.927083333336</c:v>
                </c:pt>
                <c:pt idx="48457" formatCode="m/d/yyyy\ h:mm">
                  <c:v>43940.947916666664</c:v>
                </c:pt>
                <c:pt idx="48458" formatCode="m/d/yyyy\ h:mm">
                  <c:v>43940.96875</c:v>
                </c:pt>
                <c:pt idx="48459" formatCode="m/d/yyyy\ h:mm">
                  <c:v>43940.989583333336</c:v>
                </c:pt>
                <c:pt idx="48460" formatCode="m/d/yyyy\ h:mm">
                  <c:v>43941.010416666664</c:v>
                </c:pt>
                <c:pt idx="48461" formatCode="m/d/yyyy\ h:mm">
                  <c:v>43941.03125</c:v>
                </c:pt>
                <c:pt idx="48462" formatCode="m/d/yyyy\ h:mm">
                  <c:v>43941.052083333336</c:v>
                </c:pt>
                <c:pt idx="48463" formatCode="m/d/yyyy\ h:mm">
                  <c:v>43941.072916666664</c:v>
                </c:pt>
                <c:pt idx="48464" formatCode="m/d/yyyy\ h:mm">
                  <c:v>43941.09375</c:v>
                </c:pt>
                <c:pt idx="48465" formatCode="m/d/yyyy\ h:mm">
                  <c:v>43941.114583333336</c:v>
                </c:pt>
                <c:pt idx="48466" formatCode="m/d/yyyy\ h:mm">
                  <c:v>43941.135416666664</c:v>
                </c:pt>
                <c:pt idx="48467" formatCode="m/d/yyyy\ h:mm">
                  <c:v>43941.15625</c:v>
                </c:pt>
                <c:pt idx="48468" formatCode="m/d/yyyy\ h:mm">
                  <c:v>43941.177083333336</c:v>
                </c:pt>
                <c:pt idx="48469" formatCode="m/d/yyyy\ h:mm">
                  <c:v>43941.197916666664</c:v>
                </c:pt>
                <c:pt idx="48470" formatCode="m/d/yyyy\ h:mm">
                  <c:v>43941.21875</c:v>
                </c:pt>
                <c:pt idx="48471" formatCode="m/d/yyyy\ h:mm">
                  <c:v>43941.239583333336</c:v>
                </c:pt>
                <c:pt idx="48472" formatCode="m/d/yyyy\ h:mm">
                  <c:v>43941.260416666664</c:v>
                </c:pt>
                <c:pt idx="48473" formatCode="m/d/yyyy\ h:mm">
                  <c:v>43941.28125</c:v>
                </c:pt>
                <c:pt idx="48474" formatCode="m/d/yyyy\ h:mm">
                  <c:v>43941.302083333336</c:v>
                </c:pt>
                <c:pt idx="48475" formatCode="m/d/yyyy\ h:mm">
                  <c:v>43941.322916666664</c:v>
                </c:pt>
                <c:pt idx="48476" formatCode="m/d/yyyy\ h:mm">
                  <c:v>43941.34375</c:v>
                </c:pt>
                <c:pt idx="48477" formatCode="m/d/yyyy\ h:mm">
                  <c:v>43941.364583333336</c:v>
                </c:pt>
                <c:pt idx="48478" formatCode="m/d/yyyy\ h:mm">
                  <c:v>43941.385416666664</c:v>
                </c:pt>
                <c:pt idx="48479" formatCode="m/d/yyyy\ h:mm">
                  <c:v>43941.40625</c:v>
                </c:pt>
                <c:pt idx="48480" formatCode="m/d/yyyy\ h:mm">
                  <c:v>43941.427083333336</c:v>
                </c:pt>
                <c:pt idx="48481" formatCode="m/d/yyyy\ h:mm">
                  <c:v>43941.447916666664</c:v>
                </c:pt>
                <c:pt idx="48482" formatCode="m/d/yyyy\ h:mm">
                  <c:v>43941.46875</c:v>
                </c:pt>
                <c:pt idx="48483" formatCode="m/d/yyyy\ h:mm">
                  <c:v>43941.489583333336</c:v>
                </c:pt>
                <c:pt idx="48484" formatCode="m/d/yyyy\ h:mm">
                  <c:v>43941.510416666664</c:v>
                </c:pt>
                <c:pt idx="48485" formatCode="m/d/yyyy\ h:mm">
                  <c:v>43941.53125</c:v>
                </c:pt>
                <c:pt idx="48486" formatCode="m/d/yyyy\ h:mm">
                  <c:v>43941.552083333336</c:v>
                </c:pt>
                <c:pt idx="48487" formatCode="m/d/yyyy\ h:mm">
                  <c:v>43941.572916666664</c:v>
                </c:pt>
                <c:pt idx="48488" formatCode="m/d/yyyy\ h:mm">
                  <c:v>43941.59375</c:v>
                </c:pt>
                <c:pt idx="48489" formatCode="m/d/yyyy\ h:mm">
                  <c:v>43941.614583333336</c:v>
                </c:pt>
                <c:pt idx="48490" formatCode="m/d/yyyy\ h:mm">
                  <c:v>43941.635416666664</c:v>
                </c:pt>
                <c:pt idx="48491" formatCode="m/d/yyyy\ h:mm">
                  <c:v>43941.65625</c:v>
                </c:pt>
                <c:pt idx="48492" formatCode="m/d/yyyy\ h:mm">
                  <c:v>43941.677083333336</c:v>
                </c:pt>
                <c:pt idx="48493" formatCode="m/d/yyyy\ h:mm">
                  <c:v>43941.697916666664</c:v>
                </c:pt>
                <c:pt idx="48494" formatCode="m/d/yyyy\ h:mm">
                  <c:v>43941.71875</c:v>
                </c:pt>
                <c:pt idx="48495" formatCode="m/d/yyyy\ h:mm">
                  <c:v>43941.739583333336</c:v>
                </c:pt>
                <c:pt idx="48496" formatCode="m/d/yyyy\ h:mm">
                  <c:v>43941.760416666664</c:v>
                </c:pt>
                <c:pt idx="48497" formatCode="m/d/yyyy\ h:mm">
                  <c:v>43941.78125</c:v>
                </c:pt>
                <c:pt idx="48498" formatCode="m/d/yyyy\ h:mm">
                  <c:v>43941.802083333336</c:v>
                </c:pt>
                <c:pt idx="48499" formatCode="m/d/yyyy\ h:mm">
                  <c:v>43941.822916666664</c:v>
                </c:pt>
                <c:pt idx="48500" formatCode="m/d/yyyy\ h:mm">
                  <c:v>43941.84375</c:v>
                </c:pt>
                <c:pt idx="48501" formatCode="m/d/yyyy\ h:mm">
                  <c:v>43941.864583333336</c:v>
                </c:pt>
                <c:pt idx="48502" formatCode="m/d/yyyy\ h:mm">
                  <c:v>43941.885416666664</c:v>
                </c:pt>
                <c:pt idx="48503" formatCode="m/d/yyyy\ h:mm">
                  <c:v>43941.90625</c:v>
                </c:pt>
                <c:pt idx="48504" formatCode="m/d/yyyy\ h:mm">
                  <c:v>43941.927083333336</c:v>
                </c:pt>
                <c:pt idx="48505" formatCode="m/d/yyyy\ h:mm">
                  <c:v>43941.947916666664</c:v>
                </c:pt>
                <c:pt idx="48506" formatCode="m/d/yyyy\ h:mm">
                  <c:v>43941.96875</c:v>
                </c:pt>
                <c:pt idx="48507" formatCode="m/d/yyyy\ h:mm">
                  <c:v>43941.989583333336</c:v>
                </c:pt>
                <c:pt idx="48508" formatCode="m/d/yyyy\ h:mm">
                  <c:v>43942.010416666664</c:v>
                </c:pt>
                <c:pt idx="48509" formatCode="m/d/yyyy\ h:mm">
                  <c:v>43942.03125</c:v>
                </c:pt>
                <c:pt idx="48510" formatCode="m/d/yyyy\ h:mm">
                  <c:v>43942.052083333336</c:v>
                </c:pt>
                <c:pt idx="48511" formatCode="m/d/yyyy\ h:mm">
                  <c:v>43942.072916666664</c:v>
                </c:pt>
                <c:pt idx="48512" formatCode="m/d/yyyy\ h:mm">
                  <c:v>43942.09375</c:v>
                </c:pt>
                <c:pt idx="48513" formatCode="m/d/yyyy\ h:mm">
                  <c:v>43942.114583333336</c:v>
                </c:pt>
                <c:pt idx="48514" formatCode="m/d/yyyy\ h:mm">
                  <c:v>43942.135416666664</c:v>
                </c:pt>
                <c:pt idx="48515" formatCode="m/d/yyyy\ h:mm">
                  <c:v>43942.15625</c:v>
                </c:pt>
                <c:pt idx="48516" formatCode="m/d/yyyy\ h:mm">
                  <c:v>43942.177083333336</c:v>
                </c:pt>
                <c:pt idx="48517" formatCode="m/d/yyyy\ h:mm">
                  <c:v>43942.197916666664</c:v>
                </c:pt>
                <c:pt idx="48518" formatCode="m/d/yyyy\ h:mm">
                  <c:v>43942.21875</c:v>
                </c:pt>
                <c:pt idx="48519" formatCode="m/d/yyyy\ h:mm">
                  <c:v>43942.239583333336</c:v>
                </c:pt>
                <c:pt idx="48520" formatCode="m/d/yyyy\ h:mm">
                  <c:v>43942.260416666664</c:v>
                </c:pt>
                <c:pt idx="48521" formatCode="m/d/yyyy\ h:mm">
                  <c:v>43942.28125</c:v>
                </c:pt>
                <c:pt idx="48522" formatCode="m/d/yyyy\ h:mm">
                  <c:v>43942.302083333336</c:v>
                </c:pt>
                <c:pt idx="48523" formatCode="m/d/yyyy\ h:mm">
                  <c:v>43942.322916666664</c:v>
                </c:pt>
                <c:pt idx="48524" formatCode="m/d/yyyy\ h:mm">
                  <c:v>43942.34375</c:v>
                </c:pt>
                <c:pt idx="48525" formatCode="m/d/yyyy\ h:mm">
                  <c:v>43942.364583333336</c:v>
                </c:pt>
                <c:pt idx="48526" formatCode="m/d/yyyy\ h:mm">
                  <c:v>43942.385416666664</c:v>
                </c:pt>
                <c:pt idx="48527" formatCode="m/d/yyyy\ h:mm">
                  <c:v>43942.40625</c:v>
                </c:pt>
                <c:pt idx="48528" formatCode="m/d/yyyy\ h:mm">
                  <c:v>43942.427083333336</c:v>
                </c:pt>
                <c:pt idx="48529" formatCode="m/d/yyyy\ h:mm">
                  <c:v>43942.447916666664</c:v>
                </c:pt>
                <c:pt idx="48530" formatCode="m/d/yyyy\ h:mm">
                  <c:v>43942.46875</c:v>
                </c:pt>
                <c:pt idx="48531" formatCode="m/d/yyyy\ h:mm">
                  <c:v>43942.489583333336</c:v>
                </c:pt>
                <c:pt idx="48532" formatCode="m/d/yyyy\ h:mm">
                  <c:v>43942.510416666664</c:v>
                </c:pt>
                <c:pt idx="48533" formatCode="m/d/yyyy\ h:mm">
                  <c:v>43942.53125</c:v>
                </c:pt>
                <c:pt idx="48534" formatCode="m/d/yyyy\ h:mm">
                  <c:v>43942.552083333336</c:v>
                </c:pt>
                <c:pt idx="48535" formatCode="m/d/yyyy\ h:mm">
                  <c:v>43942.572916666664</c:v>
                </c:pt>
                <c:pt idx="48536" formatCode="m/d/yyyy\ h:mm">
                  <c:v>43942.59375</c:v>
                </c:pt>
                <c:pt idx="48537" formatCode="m/d/yyyy\ h:mm">
                  <c:v>43942.614583333336</c:v>
                </c:pt>
                <c:pt idx="48538" formatCode="m/d/yyyy\ h:mm">
                  <c:v>43942.635416666664</c:v>
                </c:pt>
                <c:pt idx="48539" formatCode="m/d/yyyy\ h:mm">
                  <c:v>43942.65625</c:v>
                </c:pt>
                <c:pt idx="48540" formatCode="m/d/yyyy\ h:mm">
                  <c:v>43942.677083333336</c:v>
                </c:pt>
                <c:pt idx="48541" formatCode="m/d/yyyy\ h:mm">
                  <c:v>43942.697916666664</c:v>
                </c:pt>
                <c:pt idx="48542" formatCode="m/d/yyyy\ h:mm">
                  <c:v>43942.71875</c:v>
                </c:pt>
                <c:pt idx="48543" formatCode="m/d/yyyy\ h:mm">
                  <c:v>43942.739583333336</c:v>
                </c:pt>
                <c:pt idx="48544" formatCode="m/d/yyyy\ h:mm">
                  <c:v>43942.760416666664</c:v>
                </c:pt>
                <c:pt idx="48545" formatCode="m/d/yyyy\ h:mm">
                  <c:v>43942.78125</c:v>
                </c:pt>
                <c:pt idx="48546" formatCode="m/d/yyyy\ h:mm">
                  <c:v>43942.802083333336</c:v>
                </c:pt>
                <c:pt idx="48547" formatCode="m/d/yyyy\ h:mm">
                  <c:v>43942.822916666664</c:v>
                </c:pt>
                <c:pt idx="48548" formatCode="m/d/yyyy\ h:mm">
                  <c:v>43942.84375</c:v>
                </c:pt>
                <c:pt idx="48549" formatCode="m/d/yyyy\ h:mm">
                  <c:v>43942.864583333336</c:v>
                </c:pt>
                <c:pt idx="48550" formatCode="m/d/yyyy\ h:mm">
                  <c:v>43942.885416666664</c:v>
                </c:pt>
                <c:pt idx="48551" formatCode="m/d/yyyy\ h:mm">
                  <c:v>43942.90625</c:v>
                </c:pt>
                <c:pt idx="48552" formatCode="m/d/yyyy\ h:mm">
                  <c:v>43942.927083333336</c:v>
                </c:pt>
                <c:pt idx="48553" formatCode="m/d/yyyy\ h:mm">
                  <c:v>43942.947916666664</c:v>
                </c:pt>
                <c:pt idx="48554" formatCode="m/d/yyyy\ h:mm">
                  <c:v>43942.96875</c:v>
                </c:pt>
                <c:pt idx="48555" formatCode="m/d/yyyy\ h:mm">
                  <c:v>43942.989583333336</c:v>
                </c:pt>
                <c:pt idx="48556" formatCode="m/d/yyyy\ h:mm">
                  <c:v>43943.010416666664</c:v>
                </c:pt>
                <c:pt idx="48557" formatCode="m/d/yyyy\ h:mm">
                  <c:v>43943.03125</c:v>
                </c:pt>
                <c:pt idx="48558" formatCode="m/d/yyyy\ h:mm">
                  <c:v>43943.052083333336</c:v>
                </c:pt>
                <c:pt idx="48559" formatCode="m/d/yyyy\ h:mm">
                  <c:v>43943.072916666664</c:v>
                </c:pt>
                <c:pt idx="48560" formatCode="m/d/yyyy\ h:mm">
                  <c:v>43943.09375</c:v>
                </c:pt>
                <c:pt idx="48561" formatCode="m/d/yyyy\ h:mm">
                  <c:v>43943.114583333336</c:v>
                </c:pt>
                <c:pt idx="48562" formatCode="m/d/yyyy\ h:mm">
                  <c:v>43943.135416666664</c:v>
                </c:pt>
                <c:pt idx="48563" formatCode="m/d/yyyy\ h:mm">
                  <c:v>43943.15625</c:v>
                </c:pt>
                <c:pt idx="48564" formatCode="m/d/yyyy\ h:mm">
                  <c:v>43943.177083333336</c:v>
                </c:pt>
                <c:pt idx="48565" formatCode="m/d/yyyy\ h:mm">
                  <c:v>43943.197916666664</c:v>
                </c:pt>
                <c:pt idx="48566" formatCode="m/d/yyyy\ h:mm">
                  <c:v>43943.21875</c:v>
                </c:pt>
                <c:pt idx="48567" formatCode="m/d/yyyy\ h:mm">
                  <c:v>43943.239583333336</c:v>
                </c:pt>
                <c:pt idx="48568" formatCode="m/d/yyyy\ h:mm">
                  <c:v>43943.260416666664</c:v>
                </c:pt>
                <c:pt idx="48569" formatCode="m/d/yyyy\ h:mm">
                  <c:v>43943.28125</c:v>
                </c:pt>
                <c:pt idx="48570" formatCode="m/d/yyyy\ h:mm">
                  <c:v>43943.302083333336</c:v>
                </c:pt>
                <c:pt idx="48571" formatCode="m/d/yyyy\ h:mm">
                  <c:v>43943.322916666664</c:v>
                </c:pt>
                <c:pt idx="48572" formatCode="m/d/yyyy\ h:mm">
                  <c:v>43943.34375</c:v>
                </c:pt>
                <c:pt idx="48573" formatCode="m/d/yyyy\ h:mm">
                  <c:v>43943.364583333336</c:v>
                </c:pt>
                <c:pt idx="48574" formatCode="m/d/yyyy\ h:mm">
                  <c:v>43943.385416666664</c:v>
                </c:pt>
                <c:pt idx="48575" formatCode="m/d/yyyy\ h:mm">
                  <c:v>43943.40625</c:v>
                </c:pt>
                <c:pt idx="48576" formatCode="m/d/yyyy\ h:mm">
                  <c:v>43943.427083333336</c:v>
                </c:pt>
                <c:pt idx="48577" formatCode="m/d/yyyy\ h:mm">
                  <c:v>43943.447916666664</c:v>
                </c:pt>
                <c:pt idx="48578" formatCode="m/d/yyyy\ h:mm">
                  <c:v>43943.46875</c:v>
                </c:pt>
                <c:pt idx="48579" formatCode="m/d/yyyy\ h:mm">
                  <c:v>43943.489583333336</c:v>
                </c:pt>
                <c:pt idx="48580" formatCode="m/d/yyyy\ h:mm">
                  <c:v>43943.510416666664</c:v>
                </c:pt>
                <c:pt idx="48581" formatCode="m/d/yyyy\ h:mm">
                  <c:v>43943.53125</c:v>
                </c:pt>
                <c:pt idx="48582" formatCode="m/d/yyyy\ h:mm">
                  <c:v>43943.552083333336</c:v>
                </c:pt>
                <c:pt idx="48583" formatCode="m/d/yyyy\ h:mm">
                  <c:v>43943.572916666664</c:v>
                </c:pt>
                <c:pt idx="48584" formatCode="m/d/yyyy\ h:mm">
                  <c:v>43943.59375</c:v>
                </c:pt>
                <c:pt idx="48585" formatCode="m/d/yyyy\ h:mm">
                  <c:v>43943.614583333336</c:v>
                </c:pt>
                <c:pt idx="48586" formatCode="m/d/yyyy\ h:mm">
                  <c:v>43943.635416666664</c:v>
                </c:pt>
                <c:pt idx="48587" formatCode="m/d/yyyy\ h:mm">
                  <c:v>43943.65625</c:v>
                </c:pt>
                <c:pt idx="48588" formatCode="m/d/yyyy\ h:mm">
                  <c:v>43943.677083333336</c:v>
                </c:pt>
                <c:pt idx="48589" formatCode="m/d/yyyy\ h:mm">
                  <c:v>43943.697916666664</c:v>
                </c:pt>
                <c:pt idx="48590" formatCode="m/d/yyyy\ h:mm">
                  <c:v>43943.71875</c:v>
                </c:pt>
                <c:pt idx="48591" formatCode="m/d/yyyy\ h:mm">
                  <c:v>43943.739583333336</c:v>
                </c:pt>
                <c:pt idx="48592" formatCode="m/d/yyyy\ h:mm">
                  <c:v>43943.760416666664</c:v>
                </c:pt>
                <c:pt idx="48593" formatCode="m/d/yyyy\ h:mm">
                  <c:v>43943.78125</c:v>
                </c:pt>
                <c:pt idx="48594" formatCode="m/d/yyyy\ h:mm">
                  <c:v>43943.802083333336</c:v>
                </c:pt>
                <c:pt idx="48595" formatCode="m/d/yyyy\ h:mm">
                  <c:v>43943.822916666664</c:v>
                </c:pt>
                <c:pt idx="48596" formatCode="m/d/yyyy\ h:mm">
                  <c:v>43943.84375</c:v>
                </c:pt>
                <c:pt idx="48597" formatCode="m/d/yyyy\ h:mm">
                  <c:v>43943.864583333336</c:v>
                </c:pt>
                <c:pt idx="48598" formatCode="m/d/yyyy\ h:mm">
                  <c:v>43943.885416666664</c:v>
                </c:pt>
                <c:pt idx="48599" formatCode="m/d/yyyy\ h:mm">
                  <c:v>43943.90625</c:v>
                </c:pt>
                <c:pt idx="48600" formatCode="m/d/yyyy\ h:mm">
                  <c:v>43943.927083333336</c:v>
                </c:pt>
                <c:pt idx="48601" formatCode="m/d/yyyy\ h:mm">
                  <c:v>43943.947916666664</c:v>
                </c:pt>
                <c:pt idx="48602" formatCode="m/d/yyyy\ h:mm">
                  <c:v>43943.96875</c:v>
                </c:pt>
                <c:pt idx="48603" formatCode="m/d/yyyy\ h:mm">
                  <c:v>43943.989583333336</c:v>
                </c:pt>
                <c:pt idx="48604" formatCode="m/d/yyyy\ h:mm">
                  <c:v>43944.010416666664</c:v>
                </c:pt>
                <c:pt idx="48605" formatCode="m/d/yyyy\ h:mm">
                  <c:v>43944.03125</c:v>
                </c:pt>
                <c:pt idx="48606" formatCode="m/d/yyyy\ h:mm">
                  <c:v>43944.052083333336</c:v>
                </c:pt>
                <c:pt idx="48607" formatCode="m/d/yyyy\ h:mm">
                  <c:v>43944.072916666664</c:v>
                </c:pt>
                <c:pt idx="48608" formatCode="m/d/yyyy\ h:mm">
                  <c:v>43944.09375</c:v>
                </c:pt>
                <c:pt idx="48609" formatCode="m/d/yyyy\ h:mm">
                  <c:v>43944.114583333336</c:v>
                </c:pt>
                <c:pt idx="48610" formatCode="m/d/yyyy\ h:mm">
                  <c:v>43944.135416666664</c:v>
                </c:pt>
                <c:pt idx="48611" formatCode="m/d/yyyy\ h:mm">
                  <c:v>43944.15625</c:v>
                </c:pt>
                <c:pt idx="48612" formatCode="m/d/yyyy\ h:mm">
                  <c:v>43944.177083333336</c:v>
                </c:pt>
                <c:pt idx="48613" formatCode="m/d/yyyy\ h:mm">
                  <c:v>43944.197916666664</c:v>
                </c:pt>
                <c:pt idx="48614" formatCode="m/d/yyyy\ h:mm">
                  <c:v>43944.21875</c:v>
                </c:pt>
                <c:pt idx="48615" formatCode="m/d/yyyy\ h:mm">
                  <c:v>43944.239583333336</c:v>
                </c:pt>
                <c:pt idx="48616" formatCode="m/d/yyyy\ h:mm">
                  <c:v>43944.260416666664</c:v>
                </c:pt>
                <c:pt idx="48617" formatCode="m/d/yyyy\ h:mm">
                  <c:v>43944.28125</c:v>
                </c:pt>
                <c:pt idx="48618" formatCode="m/d/yyyy\ h:mm">
                  <c:v>43944.302083333336</c:v>
                </c:pt>
                <c:pt idx="48619" formatCode="m/d/yyyy\ h:mm">
                  <c:v>43944.322916666664</c:v>
                </c:pt>
                <c:pt idx="48620" formatCode="m/d/yyyy\ h:mm">
                  <c:v>43944.34375</c:v>
                </c:pt>
                <c:pt idx="48621" formatCode="m/d/yyyy\ h:mm">
                  <c:v>43944.364583333336</c:v>
                </c:pt>
                <c:pt idx="48622" formatCode="m/d/yyyy\ h:mm">
                  <c:v>43944.385416666664</c:v>
                </c:pt>
                <c:pt idx="48623" formatCode="m/d/yyyy\ h:mm">
                  <c:v>43944.40625</c:v>
                </c:pt>
                <c:pt idx="48624" formatCode="m/d/yyyy\ h:mm">
                  <c:v>43944.427083333336</c:v>
                </c:pt>
                <c:pt idx="48625" formatCode="m/d/yyyy\ h:mm">
                  <c:v>43944.447916666664</c:v>
                </c:pt>
                <c:pt idx="48626" formatCode="m/d/yyyy\ h:mm">
                  <c:v>43944.46875</c:v>
                </c:pt>
                <c:pt idx="48627" formatCode="m/d/yyyy\ h:mm">
                  <c:v>43944.489583333336</c:v>
                </c:pt>
                <c:pt idx="48628" formatCode="m/d/yyyy\ h:mm">
                  <c:v>43944.510416666664</c:v>
                </c:pt>
                <c:pt idx="48629" formatCode="m/d/yyyy\ h:mm">
                  <c:v>43944.53125</c:v>
                </c:pt>
                <c:pt idx="48630" formatCode="m/d/yyyy\ h:mm">
                  <c:v>43944.552083333336</c:v>
                </c:pt>
                <c:pt idx="48631" formatCode="m/d/yyyy\ h:mm">
                  <c:v>43944.572916666664</c:v>
                </c:pt>
                <c:pt idx="48632" formatCode="m/d/yyyy\ h:mm">
                  <c:v>43944.59375</c:v>
                </c:pt>
                <c:pt idx="48633" formatCode="m/d/yyyy\ h:mm">
                  <c:v>43944.614583333336</c:v>
                </c:pt>
                <c:pt idx="48634" formatCode="m/d/yyyy\ h:mm">
                  <c:v>43944.635416666664</c:v>
                </c:pt>
                <c:pt idx="48635" formatCode="m/d/yyyy\ h:mm">
                  <c:v>43944.65625</c:v>
                </c:pt>
                <c:pt idx="48636" formatCode="m/d/yyyy\ h:mm">
                  <c:v>43944.677083333336</c:v>
                </c:pt>
                <c:pt idx="48637" formatCode="m/d/yyyy\ h:mm">
                  <c:v>43944.697916666664</c:v>
                </c:pt>
                <c:pt idx="48638" formatCode="m/d/yyyy\ h:mm">
                  <c:v>43944.71875</c:v>
                </c:pt>
                <c:pt idx="48639" formatCode="m/d/yyyy\ h:mm">
                  <c:v>43944.739583333336</c:v>
                </c:pt>
                <c:pt idx="48640" formatCode="m/d/yyyy\ h:mm">
                  <c:v>43944.760416666664</c:v>
                </c:pt>
                <c:pt idx="48641" formatCode="m/d/yyyy\ h:mm">
                  <c:v>43944.78125</c:v>
                </c:pt>
                <c:pt idx="48642" formatCode="m/d/yyyy\ h:mm">
                  <c:v>43944.802083333336</c:v>
                </c:pt>
                <c:pt idx="48643" formatCode="m/d/yyyy\ h:mm">
                  <c:v>43944.822916666664</c:v>
                </c:pt>
                <c:pt idx="48644" formatCode="m/d/yyyy\ h:mm">
                  <c:v>43944.84375</c:v>
                </c:pt>
                <c:pt idx="48645" formatCode="m/d/yyyy\ h:mm">
                  <c:v>43944.864583333336</c:v>
                </c:pt>
                <c:pt idx="48646" formatCode="m/d/yyyy\ h:mm">
                  <c:v>43944.885416666664</c:v>
                </c:pt>
                <c:pt idx="48647" formatCode="m/d/yyyy\ h:mm">
                  <c:v>43944.90625</c:v>
                </c:pt>
                <c:pt idx="48648" formatCode="m/d/yyyy\ h:mm">
                  <c:v>43944.927083333336</c:v>
                </c:pt>
                <c:pt idx="48649" formatCode="m/d/yyyy\ h:mm">
                  <c:v>43944.947916666664</c:v>
                </c:pt>
                <c:pt idx="48650" formatCode="m/d/yyyy\ h:mm">
                  <c:v>43944.96875</c:v>
                </c:pt>
                <c:pt idx="48651" formatCode="m/d/yyyy\ h:mm">
                  <c:v>43944.989583333336</c:v>
                </c:pt>
                <c:pt idx="48652" formatCode="m/d/yyyy\ h:mm">
                  <c:v>43945.010416666664</c:v>
                </c:pt>
                <c:pt idx="48653" formatCode="m/d/yyyy\ h:mm">
                  <c:v>43945.03125</c:v>
                </c:pt>
                <c:pt idx="48654" formatCode="m/d/yyyy\ h:mm">
                  <c:v>43945.052083333336</c:v>
                </c:pt>
                <c:pt idx="48655" formatCode="m/d/yyyy\ h:mm">
                  <c:v>43945.072916666664</c:v>
                </c:pt>
                <c:pt idx="48656" formatCode="m/d/yyyy\ h:mm">
                  <c:v>43945.09375</c:v>
                </c:pt>
                <c:pt idx="48657" formatCode="m/d/yyyy\ h:mm">
                  <c:v>43945.114583333336</c:v>
                </c:pt>
                <c:pt idx="48658" formatCode="m/d/yyyy\ h:mm">
                  <c:v>43945.135416666664</c:v>
                </c:pt>
                <c:pt idx="48659" formatCode="m/d/yyyy\ h:mm">
                  <c:v>43945.15625</c:v>
                </c:pt>
                <c:pt idx="48660" formatCode="m/d/yyyy\ h:mm">
                  <c:v>43945.177083333336</c:v>
                </c:pt>
                <c:pt idx="48661" formatCode="m/d/yyyy\ h:mm">
                  <c:v>43945.197916666664</c:v>
                </c:pt>
                <c:pt idx="48662" formatCode="m/d/yyyy\ h:mm">
                  <c:v>43945.21875</c:v>
                </c:pt>
                <c:pt idx="48663" formatCode="m/d/yyyy\ h:mm">
                  <c:v>43945.239583333336</c:v>
                </c:pt>
                <c:pt idx="48664" formatCode="m/d/yyyy\ h:mm">
                  <c:v>43945.260416666664</c:v>
                </c:pt>
                <c:pt idx="48665" formatCode="m/d/yyyy\ h:mm">
                  <c:v>43945.28125</c:v>
                </c:pt>
                <c:pt idx="48666" formatCode="m/d/yyyy\ h:mm">
                  <c:v>43945.302083333336</c:v>
                </c:pt>
                <c:pt idx="48667" formatCode="m/d/yyyy\ h:mm">
                  <c:v>43945.322916666664</c:v>
                </c:pt>
                <c:pt idx="48668" formatCode="m/d/yyyy\ h:mm">
                  <c:v>43945.34375</c:v>
                </c:pt>
                <c:pt idx="48669" formatCode="m/d/yyyy\ h:mm">
                  <c:v>43945.364583333336</c:v>
                </c:pt>
                <c:pt idx="48670" formatCode="m/d/yyyy\ h:mm">
                  <c:v>43945.385416666664</c:v>
                </c:pt>
                <c:pt idx="48671" formatCode="m/d/yyyy\ h:mm">
                  <c:v>43945.40625</c:v>
                </c:pt>
                <c:pt idx="48672" formatCode="m/d/yyyy\ h:mm">
                  <c:v>43945.427083333336</c:v>
                </c:pt>
                <c:pt idx="48673" formatCode="m/d/yyyy\ h:mm">
                  <c:v>43945.447916666664</c:v>
                </c:pt>
                <c:pt idx="48674" formatCode="m/d/yyyy\ h:mm">
                  <c:v>43945.46875</c:v>
                </c:pt>
                <c:pt idx="48675" formatCode="m/d/yyyy\ h:mm">
                  <c:v>43945.489583333336</c:v>
                </c:pt>
                <c:pt idx="48676" formatCode="m/d/yyyy\ h:mm">
                  <c:v>43945.510416666664</c:v>
                </c:pt>
                <c:pt idx="48677" formatCode="m/d/yyyy\ h:mm">
                  <c:v>43945.53125</c:v>
                </c:pt>
                <c:pt idx="48678" formatCode="m/d/yyyy\ h:mm">
                  <c:v>43945.552083333336</c:v>
                </c:pt>
                <c:pt idx="48679" formatCode="m/d/yyyy\ h:mm">
                  <c:v>43945.572916666664</c:v>
                </c:pt>
                <c:pt idx="48680" formatCode="m/d/yyyy\ h:mm">
                  <c:v>43945.59375</c:v>
                </c:pt>
                <c:pt idx="48681" formatCode="m/d/yyyy\ h:mm">
                  <c:v>43945.614583333336</c:v>
                </c:pt>
                <c:pt idx="48682" formatCode="m/d/yyyy\ h:mm">
                  <c:v>43945.635416666664</c:v>
                </c:pt>
                <c:pt idx="48683" formatCode="m/d/yyyy\ h:mm">
                  <c:v>43945.65625</c:v>
                </c:pt>
                <c:pt idx="48684" formatCode="m/d/yyyy\ h:mm">
                  <c:v>43945.677083333336</c:v>
                </c:pt>
                <c:pt idx="48685" formatCode="m/d/yyyy\ h:mm">
                  <c:v>43945.697916666664</c:v>
                </c:pt>
                <c:pt idx="48686" formatCode="m/d/yyyy\ h:mm">
                  <c:v>43945.71875</c:v>
                </c:pt>
                <c:pt idx="48687" formatCode="m/d/yyyy\ h:mm">
                  <c:v>43945.739583333336</c:v>
                </c:pt>
                <c:pt idx="48688" formatCode="m/d/yyyy\ h:mm">
                  <c:v>43945.760416666664</c:v>
                </c:pt>
                <c:pt idx="48689" formatCode="m/d/yyyy\ h:mm">
                  <c:v>43945.78125</c:v>
                </c:pt>
                <c:pt idx="48690" formatCode="m/d/yyyy\ h:mm">
                  <c:v>43945.802083333336</c:v>
                </c:pt>
                <c:pt idx="48691" formatCode="m/d/yyyy\ h:mm">
                  <c:v>43945.822916666664</c:v>
                </c:pt>
                <c:pt idx="48692" formatCode="m/d/yyyy\ h:mm">
                  <c:v>43945.84375</c:v>
                </c:pt>
                <c:pt idx="48693" formatCode="m/d/yyyy\ h:mm">
                  <c:v>43945.864583333336</c:v>
                </c:pt>
                <c:pt idx="48694" formatCode="m/d/yyyy\ h:mm">
                  <c:v>43945.885416666664</c:v>
                </c:pt>
                <c:pt idx="48695" formatCode="m/d/yyyy\ h:mm">
                  <c:v>43945.90625</c:v>
                </c:pt>
                <c:pt idx="48696" formatCode="m/d/yyyy\ h:mm">
                  <c:v>43945.927083333336</c:v>
                </c:pt>
                <c:pt idx="48697" formatCode="m/d/yyyy\ h:mm">
                  <c:v>43945.947916666664</c:v>
                </c:pt>
                <c:pt idx="48698" formatCode="m/d/yyyy\ h:mm">
                  <c:v>43945.96875</c:v>
                </c:pt>
                <c:pt idx="48699" formatCode="m/d/yyyy\ h:mm">
                  <c:v>43945.989583333336</c:v>
                </c:pt>
                <c:pt idx="48700" formatCode="m/d/yyyy\ h:mm">
                  <c:v>43946.010416666664</c:v>
                </c:pt>
                <c:pt idx="48701" formatCode="m/d/yyyy\ h:mm">
                  <c:v>43946.03125</c:v>
                </c:pt>
                <c:pt idx="48702" formatCode="m/d/yyyy\ h:mm">
                  <c:v>43946.052083333336</c:v>
                </c:pt>
                <c:pt idx="48703" formatCode="m/d/yyyy\ h:mm">
                  <c:v>43946.072916666664</c:v>
                </c:pt>
                <c:pt idx="48704" formatCode="m/d/yyyy\ h:mm">
                  <c:v>43946.09375</c:v>
                </c:pt>
                <c:pt idx="48705" formatCode="m/d/yyyy\ h:mm">
                  <c:v>43946.114583333336</c:v>
                </c:pt>
                <c:pt idx="48706" formatCode="m/d/yyyy\ h:mm">
                  <c:v>43946.135416666664</c:v>
                </c:pt>
                <c:pt idx="48707" formatCode="m/d/yyyy\ h:mm">
                  <c:v>43946.15625</c:v>
                </c:pt>
                <c:pt idx="48708" formatCode="m/d/yyyy\ h:mm">
                  <c:v>43946.177083333336</c:v>
                </c:pt>
                <c:pt idx="48709" formatCode="m/d/yyyy\ h:mm">
                  <c:v>43946.197916666664</c:v>
                </c:pt>
                <c:pt idx="48710" formatCode="m/d/yyyy\ h:mm">
                  <c:v>43946.21875</c:v>
                </c:pt>
                <c:pt idx="48711" formatCode="m/d/yyyy\ h:mm">
                  <c:v>43946.239583333336</c:v>
                </c:pt>
                <c:pt idx="48712" formatCode="m/d/yyyy\ h:mm">
                  <c:v>43946.260416666664</c:v>
                </c:pt>
                <c:pt idx="48713" formatCode="m/d/yyyy\ h:mm">
                  <c:v>43946.28125</c:v>
                </c:pt>
                <c:pt idx="48714" formatCode="m/d/yyyy\ h:mm">
                  <c:v>43946.302083333336</c:v>
                </c:pt>
                <c:pt idx="48715" formatCode="m/d/yyyy\ h:mm">
                  <c:v>43946.322916666664</c:v>
                </c:pt>
                <c:pt idx="48716" formatCode="m/d/yyyy\ h:mm">
                  <c:v>43946.34375</c:v>
                </c:pt>
                <c:pt idx="48717" formatCode="m/d/yyyy\ h:mm">
                  <c:v>43946.364583333336</c:v>
                </c:pt>
                <c:pt idx="48718" formatCode="m/d/yyyy\ h:mm">
                  <c:v>43946.385416666664</c:v>
                </c:pt>
                <c:pt idx="48719" formatCode="m/d/yyyy\ h:mm">
                  <c:v>43946.40625</c:v>
                </c:pt>
                <c:pt idx="48720" formatCode="m/d/yyyy\ h:mm">
                  <c:v>43946.427083333336</c:v>
                </c:pt>
                <c:pt idx="48721" formatCode="m/d/yyyy\ h:mm">
                  <c:v>43946.447916666664</c:v>
                </c:pt>
                <c:pt idx="48722" formatCode="m/d/yyyy\ h:mm">
                  <c:v>43946.46875</c:v>
                </c:pt>
                <c:pt idx="48723" formatCode="m/d/yyyy\ h:mm">
                  <c:v>43946.489583333336</c:v>
                </c:pt>
                <c:pt idx="48724" formatCode="m/d/yyyy\ h:mm">
                  <c:v>43946.510416666664</c:v>
                </c:pt>
                <c:pt idx="48725" formatCode="m/d/yyyy\ h:mm">
                  <c:v>43946.53125</c:v>
                </c:pt>
                <c:pt idx="48726" formatCode="m/d/yyyy\ h:mm">
                  <c:v>43946.552083333336</c:v>
                </c:pt>
                <c:pt idx="48727" formatCode="m/d/yyyy\ h:mm">
                  <c:v>43946.572916666664</c:v>
                </c:pt>
                <c:pt idx="48728" formatCode="m/d/yyyy\ h:mm">
                  <c:v>43946.59375</c:v>
                </c:pt>
                <c:pt idx="48729" formatCode="m/d/yyyy\ h:mm">
                  <c:v>43946.614583333336</c:v>
                </c:pt>
                <c:pt idx="48730" formatCode="m/d/yyyy\ h:mm">
                  <c:v>43946.635416666664</c:v>
                </c:pt>
                <c:pt idx="48731" formatCode="m/d/yyyy\ h:mm">
                  <c:v>43946.65625</c:v>
                </c:pt>
                <c:pt idx="48732" formatCode="m/d/yyyy\ h:mm">
                  <c:v>43946.677083333336</c:v>
                </c:pt>
                <c:pt idx="48733" formatCode="m/d/yyyy\ h:mm">
                  <c:v>43946.697916666664</c:v>
                </c:pt>
                <c:pt idx="48734" formatCode="m/d/yyyy\ h:mm">
                  <c:v>43946.71875</c:v>
                </c:pt>
                <c:pt idx="48735" formatCode="m/d/yyyy\ h:mm">
                  <c:v>43946.739583333336</c:v>
                </c:pt>
                <c:pt idx="48736" formatCode="m/d/yyyy\ h:mm">
                  <c:v>43946.760416666664</c:v>
                </c:pt>
                <c:pt idx="48737" formatCode="m/d/yyyy\ h:mm">
                  <c:v>43946.78125</c:v>
                </c:pt>
                <c:pt idx="48738" formatCode="m/d/yyyy\ h:mm">
                  <c:v>43946.802083333336</c:v>
                </c:pt>
                <c:pt idx="48739" formatCode="m/d/yyyy\ h:mm">
                  <c:v>43946.822916666664</c:v>
                </c:pt>
                <c:pt idx="48740" formatCode="m/d/yyyy\ h:mm">
                  <c:v>43946.84375</c:v>
                </c:pt>
                <c:pt idx="48741" formatCode="m/d/yyyy\ h:mm">
                  <c:v>43946.864583333336</c:v>
                </c:pt>
                <c:pt idx="48742" formatCode="m/d/yyyy\ h:mm">
                  <c:v>43946.885416666664</c:v>
                </c:pt>
                <c:pt idx="48743" formatCode="m/d/yyyy\ h:mm">
                  <c:v>43946.90625</c:v>
                </c:pt>
                <c:pt idx="48744" formatCode="m/d/yyyy\ h:mm">
                  <c:v>43946.927083333336</c:v>
                </c:pt>
                <c:pt idx="48745" formatCode="m/d/yyyy\ h:mm">
                  <c:v>43946.947916666664</c:v>
                </c:pt>
                <c:pt idx="48746" formatCode="m/d/yyyy\ h:mm">
                  <c:v>43946.96875</c:v>
                </c:pt>
                <c:pt idx="48747" formatCode="m/d/yyyy\ h:mm">
                  <c:v>43946.989583333336</c:v>
                </c:pt>
                <c:pt idx="48748" formatCode="m/d/yyyy\ h:mm">
                  <c:v>43947.010416666664</c:v>
                </c:pt>
                <c:pt idx="48749" formatCode="m/d/yyyy\ h:mm">
                  <c:v>43947.03125</c:v>
                </c:pt>
                <c:pt idx="48750" formatCode="m/d/yyyy\ h:mm">
                  <c:v>43947.052083333336</c:v>
                </c:pt>
                <c:pt idx="48751" formatCode="m/d/yyyy\ h:mm">
                  <c:v>43947.072916666664</c:v>
                </c:pt>
                <c:pt idx="48752" formatCode="m/d/yyyy\ h:mm">
                  <c:v>43947.09375</c:v>
                </c:pt>
                <c:pt idx="48753" formatCode="m/d/yyyy\ h:mm">
                  <c:v>43947.114583333336</c:v>
                </c:pt>
                <c:pt idx="48754" formatCode="m/d/yyyy\ h:mm">
                  <c:v>43947.135416666664</c:v>
                </c:pt>
                <c:pt idx="48755" formatCode="m/d/yyyy\ h:mm">
                  <c:v>43947.15625</c:v>
                </c:pt>
                <c:pt idx="48756" formatCode="m/d/yyyy\ h:mm">
                  <c:v>43947.177083333336</c:v>
                </c:pt>
                <c:pt idx="48757" formatCode="m/d/yyyy\ h:mm">
                  <c:v>43947.197916666664</c:v>
                </c:pt>
                <c:pt idx="48758" formatCode="m/d/yyyy\ h:mm">
                  <c:v>43947.21875</c:v>
                </c:pt>
                <c:pt idx="48759" formatCode="m/d/yyyy\ h:mm">
                  <c:v>43947.239583333336</c:v>
                </c:pt>
                <c:pt idx="48760" formatCode="m/d/yyyy\ h:mm">
                  <c:v>43947.260416666664</c:v>
                </c:pt>
                <c:pt idx="48761" formatCode="m/d/yyyy\ h:mm">
                  <c:v>43947.28125</c:v>
                </c:pt>
                <c:pt idx="48762" formatCode="m/d/yyyy\ h:mm">
                  <c:v>43947.302083333336</c:v>
                </c:pt>
                <c:pt idx="48763" formatCode="m/d/yyyy\ h:mm">
                  <c:v>43947.322916666664</c:v>
                </c:pt>
                <c:pt idx="48764" formatCode="m/d/yyyy\ h:mm">
                  <c:v>43947.34375</c:v>
                </c:pt>
                <c:pt idx="48765" formatCode="m/d/yyyy\ h:mm">
                  <c:v>43947.364583333336</c:v>
                </c:pt>
                <c:pt idx="48766" formatCode="m/d/yyyy\ h:mm">
                  <c:v>43947.385416666664</c:v>
                </c:pt>
                <c:pt idx="48767" formatCode="m/d/yyyy\ h:mm">
                  <c:v>43947.40625</c:v>
                </c:pt>
                <c:pt idx="48768" formatCode="m/d/yyyy\ h:mm">
                  <c:v>43947.427083333336</c:v>
                </c:pt>
                <c:pt idx="48769" formatCode="m/d/yyyy\ h:mm">
                  <c:v>43947.447916666664</c:v>
                </c:pt>
                <c:pt idx="48770" formatCode="m/d/yyyy\ h:mm">
                  <c:v>43947.46875</c:v>
                </c:pt>
                <c:pt idx="48771" formatCode="m/d/yyyy\ h:mm">
                  <c:v>43947.489583333336</c:v>
                </c:pt>
                <c:pt idx="48772" formatCode="m/d/yyyy\ h:mm">
                  <c:v>43947.510416666664</c:v>
                </c:pt>
                <c:pt idx="48773" formatCode="m/d/yyyy\ h:mm">
                  <c:v>43947.53125</c:v>
                </c:pt>
                <c:pt idx="48774" formatCode="m/d/yyyy\ h:mm">
                  <c:v>43947.552083333336</c:v>
                </c:pt>
                <c:pt idx="48775" formatCode="m/d/yyyy\ h:mm">
                  <c:v>43947.572916666664</c:v>
                </c:pt>
                <c:pt idx="48776" formatCode="m/d/yyyy\ h:mm">
                  <c:v>43947.59375</c:v>
                </c:pt>
                <c:pt idx="48777" formatCode="m/d/yyyy\ h:mm">
                  <c:v>43947.614583333336</c:v>
                </c:pt>
                <c:pt idx="48778" formatCode="m/d/yyyy\ h:mm">
                  <c:v>43947.635416666664</c:v>
                </c:pt>
                <c:pt idx="48779" formatCode="m/d/yyyy\ h:mm">
                  <c:v>43947.65625</c:v>
                </c:pt>
                <c:pt idx="48780" formatCode="m/d/yyyy\ h:mm">
                  <c:v>43947.677083333336</c:v>
                </c:pt>
                <c:pt idx="48781" formatCode="m/d/yyyy\ h:mm">
                  <c:v>43947.697916666664</c:v>
                </c:pt>
                <c:pt idx="48782" formatCode="m/d/yyyy\ h:mm">
                  <c:v>43947.71875</c:v>
                </c:pt>
                <c:pt idx="48783" formatCode="m/d/yyyy\ h:mm">
                  <c:v>43947.739583333336</c:v>
                </c:pt>
                <c:pt idx="48784" formatCode="m/d/yyyy\ h:mm">
                  <c:v>43947.760416666664</c:v>
                </c:pt>
                <c:pt idx="48785" formatCode="m/d/yyyy\ h:mm">
                  <c:v>43947.78125</c:v>
                </c:pt>
                <c:pt idx="48786" formatCode="m/d/yyyy\ h:mm">
                  <c:v>43947.802083333336</c:v>
                </c:pt>
                <c:pt idx="48787" formatCode="m/d/yyyy\ h:mm">
                  <c:v>43947.822916666664</c:v>
                </c:pt>
                <c:pt idx="48788" formatCode="m/d/yyyy\ h:mm">
                  <c:v>43947.84375</c:v>
                </c:pt>
                <c:pt idx="48789" formatCode="m/d/yyyy\ h:mm">
                  <c:v>43947.864583333336</c:v>
                </c:pt>
                <c:pt idx="48790" formatCode="m/d/yyyy\ h:mm">
                  <c:v>43947.885416666664</c:v>
                </c:pt>
                <c:pt idx="48791" formatCode="m/d/yyyy\ h:mm">
                  <c:v>43947.90625</c:v>
                </c:pt>
                <c:pt idx="48792" formatCode="m/d/yyyy\ h:mm">
                  <c:v>43947.927083333336</c:v>
                </c:pt>
                <c:pt idx="48793" formatCode="m/d/yyyy\ h:mm">
                  <c:v>43947.947916666664</c:v>
                </c:pt>
                <c:pt idx="48794" formatCode="m/d/yyyy\ h:mm">
                  <c:v>43947.96875</c:v>
                </c:pt>
                <c:pt idx="48795" formatCode="m/d/yyyy\ h:mm">
                  <c:v>43947.989583333336</c:v>
                </c:pt>
                <c:pt idx="48796" formatCode="m/d/yyyy\ h:mm">
                  <c:v>43948.010416666664</c:v>
                </c:pt>
                <c:pt idx="48797" formatCode="m/d/yyyy\ h:mm">
                  <c:v>43948.03125</c:v>
                </c:pt>
                <c:pt idx="48798" formatCode="m/d/yyyy\ h:mm">
                  <c:v>43948.052083333336</c:v>
                </c:pt>
                <c:pt idx="48799" formatCode="m/d/yyyy\ h:mm">
                  <c:v>43948.072916666664</c:v>
                </c:pt>
                <c:pt idx="48800" formatCode="m/d/yyyy\ h:mm">
                  <c:v>43948.09375</c:v>
                </c:pt>
                <c:pt idx="48801" formatCode="m/d/yyyy\ h:mm">
                  <c:v>43948.114583333336</c:v>
                </c:pt>
                <c:pt idx="48802" formatCode="m/d/yyyy\ h:mm">
                  <c:v>43948.135416666664</c:v>
                </c:pt>
                <c:pt idx="48803" formatCode="m/d/yyyy\ h:mm">
                  <c:v>43948.15625</c:v>
                </c:pt>
                <c:pt idx="48804" formatCode="m/d/yyyy\ h:mm">
                  <c:v>43948.177083333336</c:v>
                </c:pt>
                <c:pt idx="48805" formatCode="m/d/yyyy\ h:mm">
                  <c:v>43948.197916666664</c:v>
                </c:pt>
                <c:pt idx="48806" formatCode="m/d/yyyy\ h:mm">
                  <c:v>43948.21875</c:v>
                </c:pt>
                <c:pt idx="48807" formatCode="m/d/yyyy\ h:mm">
                  <c:v>43948.239583333336</c:v>
                </c:pt>
                <c:pt idx="48808" formatCode="m/d/yyyy\ h:mm">
                  <c:v>43948.260416666664</c:v>
                </c:pt>
                <c:pt idx="48809" formatCode="m/d/yyyy\ h:mm">
                  <c:v>43948.28125</c:v>
                </c:pt>
                <c:pt idx="48810" formatCode="m/d/yyyy\ h:mm">
                  <c:v>43948.302083333336</c:v>
                </c:pt>
                <c:pt idx="48811" formatCode="m/d/yyyy\ h:mm">
                  <c:v>43948.322916666664</c:v>
                </c:pt>
                <c:pt idx="48812" formatCode="m/d/yyyy\ h:mm">
                  <c:v>43948.34375</c:v>
                </c:pt>
                <c:pt idx="48813" formatCode="m/d/yyyy\ h:mm">
                  <c:v>43948.364583333336</c:v>
                </c:pt>
                <c:pt idx="48814" formatCode="m/d/yyyy\ h:mm">
                  <c:v>43948.385416666664</c:v>
                </c:pt>
                <c:pt idx="48815" formatCode="m/d/yyyy\ h:mm">
                  <c:v>43948.40625</c:v>
                </c:pt>
                <c:pt idx="48816" formatCode="m/d/yyyy\ h:mm">
                  <c:v>43948.427083333336</c:v>
                </c:pt>
                <c:pt idx="48817" formatCode="m/d/yyyy\ h:mm">
                  <c:v>43948.447916666664</c:v>
                </c:pt>
                <c:pt idx="48818" formatCode="m/d/yyyy\ h:mm">
                  <c:v>43948.46875</c:v>
                </c:pt>
                <c:pt idx="48819" formatCode="m/d/yyyy\ h:mm">
                  <c:v>43948.489583333336</c:v>
                </c:pt>
                <c:pt idx="48820" formatCode="m/d/yyyy\ h:mm">
                  <c:v>43948.510416666664</c:v>
                </c:pt>
                <c:pt idx="48821" formatCode="m/d/yyyy\ h:mm">
                  <c:v>43948.53125</c:v>
                </c:pt>
                <c:pt idx="48822" formatCode="m/d/yyyy\ h:mm">
                  <c:v>43948.552083333336</c:v>
                </c:pt>
                <c:pt idx="48823" formatCode="m/d/yyyy\ h:mm">
                  <c:v>43948.572916666664</c:v>
                </c:pt>
                <c:pt idx="48824" formatCode="m/d/yyyy\ h:mm">
                  <c:v>43948.59375</c:v>
                </c:pt>
                <c:pt idx="48825" formatCode="m/d/yyyy\ h:mm">
                  <c:v>43948.614583333336</c:v>
                </c:pt>
                <c:pt idx="48826" formatCode="m/d/yyyy\ h:mm">
                  <c:v>43948.635416666664</c:v>
                </c:pt>
                <c:pt idx="48827" formatCode="m/d/yyyy\ h:mm">
                  <c:v>43948.65625</c:v>
                </c:pt>
                <c:pt idx="48828" formatCode="m/d/yyyy\ h:mm">
                  <c:v>43948.677083333336</c:v>
                </c:pt>
                <c:pt idx="48829" formatCode="m/d/yyyy\ h:mm">
                  <c:v>43948.697916666664</c:v>
                </c:pt>
                <c:pt idx="48830" formatCode="m/d/yyyy\ h:mm">
                  <c:v>43948.71875</c:v>
                </c:pt>
                <c:pt idx="48831" formatCode="m/d/yyyy\ h:mm">
                  <c:v>43948.739583333336</c:v>
                </c:pt>
                <c:pt idx="48832" formatCode="m/d/yyyy\ h:mm">
                  <c:v>43948.760416666664</c:v>
                </c:pt>
                <c:pt idx="48833" formatCode="m/d/yyyy\ h:mm">
                  <c:v>43948.78125</c:v>
                </c:pt>
                <c:pt idx="48834" formatCode="m/d/yyyy\ h:mm">
                  <c:v>43948.802083333336</c:v>
                </c:pt>
                <c:pt idx="48835" formatCode="m/d/yyyy\ h:mm">
                  <c:v>43948.822916666664</c:v>
                </c:pt>
                <c:pt idx="48836" formatCode="m/d/yyyy\ h:mm">
                  <c:v>43948.84375</c:v>
                </c:pt>
                <c:pt idx="48837" formatCode="m/d/yyyy\ h:mm">
                  <c:v>43948.864583333336</c:v>
                </c:pt>
                <c:pt idx="48838" formatCode="m/d/yyyy\ h:mm">
                  <c:v>43948.885416666664</c:v>
                </c:pt>
                <c:pt idx="48839" formatCode="m/d/yyyy\ h:mm">
                  <c:v>43948.90625</c:v>
                </c:pt>
                <c:pt idx="48840" formatCode="m/d/yyyy\ h:mm">
                  <c:v>43948.927083333336</c:v>
                </c:pt>
                <c:pt idx="48841" formatCode="m/d/yyyy\ h:mm">
                  <c:v>43948.947916666664</c:v>
                </c:pt>
                <c:pt idx="48842" formatCode="m/d/yyyy\ h:mm">
                  <c:v>43948.96875</c:v>
                </c:pt>
                <c:pt idx="48843" formatCode="m/d/yyyy\ h:mm">
                  <c:v>43948.989583333336</c:v>
                </c:pt>
                <c:pt idx="48844" formatCode="m/d/yyyy\ h:mm">
                  <c:v>43949.010416666664</c:v>
                </c:pt>
                <c:pt idx="48845" formatCode="m/d/yyyy\ h:mm">
                  <c:v>43949.03125</c:v>
                </c:pt>
                <c:pt idx="48846" formatCode="m/d/yyyy\ h:mm">
                  <c:v>43949.052083333336</c:v>
                </c:pt>
                <c:pt idx="48847" formatCode="m/d/yyyy\ h:mm">
                  <c:v>43949.072916666664</c:v>
                </c:pt>
                <c:pt idx="48848" formatCode="m/d/yyyy\ h:mm">
                  <c:v>43949.09375</c:v>
                </c:pt>
                <c:pt idx="48849" formatCode="m/d/yyyy\ h:mm">
                  <c:v>43949.114583333336</c:v>
                </c:pt>
                <c:pt idx="48850" formatCode="m/d/yyyy\ h:mm">
                  <c:v>43949.135416666664</c:v>
                </c:pt>
                <c:pt idx="48851" formatCode="m/d/yyyy\ h:mm">
                  <c:v>43949.15625</c:v>
                </c:pt>
                <c:pt idx="48852" formatCode="m/d/yyyy\ h:mm">
                  <c:v>43949.177083333336</c:v>
                </c:pt>
                <c:pt idx="48853" formatCode="m/d/yyyy\ h:mm">
                  <c:v>43949.197916666664</c:v>
                </c:pt>
                <c:pt idx="48854" formatCode="m/d/yyyy\ h:mm">
                  <c:v>43949.21875</c:v>
                </c:pt>
                <c:pt idx="48855" formatCode="m/d/yyyy\ h:mm">
                  <c:v>43949.239583333336</c:v>
                </c:pt>
                <c:pt idx="48856" formatCode="m/d/yyyy\ h:mm">
                  <c:v>43949.260416666664</c:v>
                </c:pt>
                <c:pt idx="48857" formatCode="m/d/yyyy\ h:mm">
                  <c:v>43949.28125</c:v>
                </c:pt>
                <c:pt idx="48858" formatCode="m/d/yyyy\ h:mm">
                  <c:v>43949.302083333336</c:v>
                </c:pt>
                <c:pt idx="48859" formatCode="m/d/yyyy\ h:mm">
                  <c:v>43949.322916666664</c:v>
                </c:pt>
                <c:pt idx="48860" formatCode="m/d/yyyy\ h:mm">
                  <c:v>43949.34375</c:v>
                </c:pt>
                <c:pt idx="48861" formatCode="m/d/yyyy\ h:mm">
                  <c:v>43949.364583333336</c:v>
                </c:pt>
                <c:pt idx="48862" formatCode="m/d/yyyy\ h:mm">
                  <c:v>43949.385416666664</c:v>
                </c:pt>
                <c:pt idx="48863" formatCode="m/d/yyyy\ h:mm">
                  <c:v>43949.40625</c:v>
                </c:pt>
                <c:pt idx="48864" formatCode="m/d/yyyy\ h:mm">
                  <c:v>43949.427083333336</c:v>
                </c:pt>
                <c:pt idx="48865" formatCode="m/d/yyyy\ h:mm">
                  <c:v>43949.447916666664</c:v>
                </c:pt>
                <c:pt idx="48866" formatCode="m/d/yyyy\ h:mm">
                  <c:v>43949.46875</c:v>
                </c:pt>
                <c:pt idx="48867" formatCode="m/d/yyyy\ h:mm">
                  <c:v>43949.489583333336</c:v>
                </c:pt>
                <c:pt idx="48868" formatCode="m/d/yyyy\ h:mm">
                  <c:v>43949.510416666664</c:v>
                </c:pt>
                <c:pt idx="48869" formatCode="m/d/yyyy\ h:mm">
                  <c:v>43949.53125</c:v>
                </c:pt>
                <c:pt idx="48870" formatCode="m/d/yyyy\ h:mm">
                  <c:v>43949.552083333336</c:v>
                </c:pt>
                <c:pt idx="48871" formatCode="m/d/yyyy\ h:mm">
                  <c:v>43949.572916666664</c:v>
                </c:pt>
                <c:pt idx="48872" formatCode="m/d/yyyy\ h:mm">
                  <c:v>43949.59375</c:v>
                </c:pt>
                <c:pt idx="48873" formatCode="m/d/yyyy\ h:mm">
                  <c:v>43949.614583333336</c:v>
                </c:pt>
                <c:pt idx="48874" formatCode="m/d/yyyy\ h:mm">
                  <c:v>43949.635416666664</c:v>
                </c:pt>
                <c:pt idx="48875" formatCode="m/d/yyyy\ h:mm">
                  <c:v>43949.65625</c:v>
                </c:pt>
                <c:pt idx="48876" formatCode="m/d/yyyy\ h:mm">
                  <c:v>43949.677083333336</c:v>
                </c:pt>
                <c:pt idx="48877" formatCode="m/d/yyyy\ h:mm">
                  <c:v>43949.697916666664</c:v>
                </c:pt>
                <c:pt idx="48878" formatCode="m/d/yyyy\ h:mm">
                  <c:v>43949.71875</c:v>
                </c:pt>
                <c:pt idx="48879" formatCode="m/d/yyyy\ h:mm">
                  <c:v>43949.739583333336</c:v>
                </c:pt>
                <c:pt idx="48880" formatCode="m/d/yyyy\ h:mm">
                  <c:v>43949.760416666664</c:v>
                </c:pt>
                <c:pt idx="48881" formatCode="m/d/yyyy\ h:mm">
                  <c:v>43949.78125</c:v>
                </c:pt>
                <c:pt idx="48882" formatCode="m/d/yyyy\ h:mm">
                  <c:v>43949.802083333336</c:v>
                </c:pt>
                <c:pt idx="48883" formatCode="m/d/yyyy\ h:mm">
                  <c:v>43949.822916666664</c:v>
                </c:pt>
                <c:pt idx="48884" formatCode="m/d/yyyy\ h:mm">
                  <c:v>43949.84375</c:v>
                </c:pt>
                <c:pt idx="48885" formatCode="m/d/yyyy\ h:mm">
                  <c:v>43949.864583333336</c:v>
                </c:pt>
                <c:pt idx="48886" formatCode="m/d/yyyy\ h:mm">
                  <c:v>43949.885416666664</c:v>
                </c:pt>
                <c:pt idx="48887" formatCode="m/d/yyyy\ h:mm">
                  <c:v>43949.90625</c:v>
                </c:pt>
                <c:pt idx="48888" formatCode="m/d/yyyy\ h:mm">
                  <c:v>43949.927083333336</c:v>
                </c:pt>
                <c:pt idx="48889" formatCode="m/d/yyyy\ h:mm">
                  <c:v>43949.947916666664</c:v>
                </c:pt>
                <c:pt idx="48890" formatCode="m/d/yyyy\ h:mm">
                  <c:v>43949.96875</c:v>
                </c:pt>
                <c:pt idx="48891" formatCode="m/d/yyyy\ h:mm">
                  <c:v>43949.989583333336</c:v>
                </c:pt>
                <c:pt idx="48892" formatCode="m/d/yyyy\ h:mm">
                  <c:v>43950.010416666664</c:v>
                </c:pt>
                <c:pt idx="48893" formatCode="m/d/yyyy\ h:mm">
                  <c:v>43950.03125</c:v>
                </c:pt>
                <c:pt idx="48894" formatCode="m/d/yyyy\ h:mm">
                  <c:v>43950.052083333336</c:v>
                </c:pt>
                <c:pt idx="48895" formatCode="m/d/yyyy\ h:mm">
                  <c:v>43950.072916666664</c:v>
                </c:pt>
                <c:pt idx="48896" formatCode="m/d/yyyy\ h:mm">
                  <c:v>43950.09375</c:v>
                </c:pt>
                <c:pt idx="48897" formatCode="m/d/yyyy\ h:mm">
                  <c:v>43950.114583333336</c:v>
                </c:pt>
                <c:pt idx="48898" formatCode="m/d/yyyy\ h:mm">
                  <c:v>43950.135416666664</c:v>
                </c:pt>
                <c:pt idx="48899" formatCode="m/d/yyyy\ h:mm">
                  <c:v>43950.15625</c:v>
                </c:pt>
                <c:pt idx="48900" formatCode="m/d/yyyy\ h:mm">
                  <c:v>43950.177083333336</c:v>
                </c:pt>
                <c:pt idx="48901" formatCode="m/d/yyyy\ h:mm">
                  <c:v>43950.197916666664</c:v>
                </c:pt>
                <c:pt idx="48902" formatCode="m/d/yyyy\ h:mm">
                  <c:v>43950.21875</c:v>
                </c:pt>
                <c:pt idx="48903" formatCode="m/d/yyyy\ h:mm">
                  <c:v>43950.239583333336</c:v>
                </c:pt>
                <c:pt idx="48904" formatCode="m/d/yyyy\ h:mm">
                  <c:v>43950.260416666664</c:v>
                </c:pt>
                <c:pt idx="48905" formatCode="m/d/yyyy\ h:mm">
                  <c:v>43950.28125</c:v>
                </c:pt>
                <c:pt idx="48906" formatCode="m/d/yyyy\ h:mm">
                  <c:v>43950.302083333336</c:v>
                </c:pt>
                <c:pt idx="48907" formatCode="m/d/yyyy\ h:mm">
                  <c:v>43950.322916666664</c:v>
                </c:pt>
                <c:pt idx="48908" formatCode="m/d/yyyy\ h:mm">
                  <c:v>43950.34375</c:v>
                </c:pt>
                <c:pt idx="48909" formatCode="m/d/yyyy\ h:mm">
                  <c:v>43950.364583333336</c:v>
                </c:pt>
                <c:pt idx="48910" formatCode="m/d/yyyy\ h:mm">
                  <c:v>43950.385416666664</c:v>
                </c:pt>
                <c:pt idx="48911" formatCode="m/d/yyyy\ h:mm">
                  <c:v>43950.40625</c:v>
                </c:pt>
                <c:pt idx="48912" formatCode="m/d/yyyy\ h:mm">
                  <c:v>43950.427083333336</c:v>
                </c:pt>
                <c:pt idx="48913" formatCode="m/d/yyyy\ h:mm">
                  <c:v>43950.447916666664</c:v>
                </c:pt>
                <c:pt idx="48914" formatCode="m/d/yyyy\ h:mm">
                  <c:v>43950.46875</c:v>
                </c:pt>
                <c:pt idx="48915" formatCode="m/d/yyyy\ h:mm">
                  <c:v>43950.489583333336</c:v>
                </c:pt>
                <c:pt idx="48916" formatCode="m/d/yyyy\ h:mm">
                  <c:v>43950.510416666664</c:v>
                </c:pt>
                <c:pt idx="48917" formatCode="m/d/yyyy\ h:mm">
                  <c:v>43950.53125</c:v>
                </c:pt>
                <c:pt idx="48918" formatCode="m/d/yyyy\ h:mm">
                  <c:v>43950.552083333336</c:v>
                </c:pt>
                <c:pt idx="48919" formatCode="m/d/yyyy\ h:mm">
                  <c:v>43950.572916666664</c:v>
                </c:pt>
                <c:pt idx="48920" formatCode="m/d/yyyy\ h:mm">
                  <c:v>43950.59375</c:v>
                </c:pt>
                <c:pt idx="48921" formatCode="m/d/yyyy\ h:mm">
                  <c:v>43950.614583333336</c:v>
                </c:pt>
                <c:pt idx="48922" formatCode="m/d/yyyy\ h:mm">
                  <c:v>43950.635416666664</c:v>
                </c:pt>
                <c:pt idx="48923" formatCode="m/d/yyyy\ h:mm">
                  <c:v>43950.65625</c:v>
                </c:pt>
                <c:pt idx="48924" formatCode="m/d/yyyy\ h:mm">
                  <c:v>43950.677083333336</c:v>
                </c:pt>
                <c:pt idx="48925" formatCode="m/d/yyyy\ h:mm">
                  <c:v>43950.697916666664</c:v>
                </c:pt>
                <c:pt idx="48926" formatCode="m/d/yyyy\ h:mm">
                  <c:v>43950.71875</c:v>
                </c:pt>
                <c:pt idx="48927" formatCode="m/d/yyyy\ h:mm">
                  <c:v>43950.739583333336</c:v>
                </c:pt>
                <c:pt idx="48928" formatCode="m/d/yyyy\ h:mm">
                  <c:v>43950.760416666664</c:v>
                </c:pt>
                <c:pt idx="48929" formatCode="m/d/yyyy\ h:mm">
                  <c:v>43950.78125</c:v>
                </c:pt>
                <c:pt idx="48930" formatCode="m/d/yyyy\ h:mm">
                  <c:v>43950.802083333336</c:v>
                </c:pt>
                <c:pt idx="48931" formatCode="m/d/yyyy\ h:mm">
                  <c:v>43950.822916666664</c:v>
                </c:pt>
                <c:pt idx="48932" formatCode="m/d/yyyy\ h:mm">
                  <c:v>43950.84375</c:v>
                </c:pt>
                <c:pt idx="48933" formatCode="m/d/yyyy\ h:mm">
                  <c:v>43950.864583333336</c:v>
                </c:pt>
                <c:pt idx="48934" formatCode="m/d/yyyy\ h:mm">
                  <c:v>43950.885416666664</c:v>
                </c:pt>
                <c:pt idx="48935" formatCode="m/d/yyyy\ h:mm">
                  <c:v>43950.90625</c:v>
                </c:pt>
                <c:pt idx="48936" formatCode="m/d/yyyy\ h:mm">
                  <c:v>43950.927083333336</c:v>
                </c:pt>
                <c:pt idx="48937" formatCode="m/d/yyyy\ h:mm">
                  <c:v>43950.947916666664</c:v>
                </c:pt>
                <c:pt idx="48938" formatCode="m/d/yyyy\ h:mm">
                  <c:v>43950.96875</c:v>
                </c:pt>
                <c:pt idx="48939" formatCode="m/d/yyyy\ h:mm">
                  <c:v>43950.989583333336</c:v>
                </c:pt>
                <c:pt idx="48940" formatCode="m/d/yyyy\ h:mm">
                  <c:v>43951.010416666664</c:v>
                </c:pt>
                <c:pt idx="48941" formatCode="m/d/yyyy\ h:mm">
                  <c:v>43951.03125</c:v>
                </c:pt>
                <c:pt idx="48942" formatCode="m/d/yyyy\ h:mm">
                  <c:v>43951.052083333336</c:v>
                </c:pt>
                <c:pt idx="48943" formatCode="m/d/yyyy\ h:mm">
                  <c:v>43951.072916666664</c:v>
                </c:pt>
                <c:pt idx="48944" formatCode="m/d/yyyy\ h:mm">
                  <c:v>43951.09375</c:v>
                </c:pt>
                <c:pt idx="48945" formatCode="m/d/yyyy\ h:mm">
                  <c:v>43951.114583333336</c:v>
                </c:pt>
                <c:pt idx="48946" formatCode="m/d/yyyy\ h:mm">
                  <c:v>43951.135416666664</c:v>
                </c:pt>
                <c:pt idx="48947" formatCode="m/d/yyyy\ h:mm">
                  <c:v>43951.15625</c:v>
                </c:pt>
                <c:pt idx="48948" formatCode="m/d/yyyy\ h:mm">
                  <c:v>43951.177083333336</c:v>
                </c:pt>
                <c:pt idx="48949" formatCode="m/d/yyyy\ h:mm">
                  <c:v>43951.197916666664</c:v>
                </c:pt>
                <c:pt idx="48950" formatCode="m/d/yyyy\ h:mm">
                  <c:v>43951.21875</c:v>
                </c:pt>
                <c:pt idx="48951" formatCode="m/d/yyyy\ h:mm">
                  <c:v>43951.239583333336</c:v>
                </c:pt>
                <c:pt idx="48952" formatCode="m/d/yyyy\ h:mm">
                  <c:v>43951.260416666664</c:v>
                </c:pt>
                <c:pt idx="48953" formatCode="m/d/yyyy\ h:mm">
                  <c:v>43951.28125</c:v>
                </c:pt>
                <c:pt idx="48954" formatCode="m/d/yyyy\ h:mm">
                  <c:v>43951.302083333336</c:v>
                </c:pt>
                <c:pt idx="48955" formatCode="m/d/yyyy\ h:mm">
                  <c:v>43951.322916666664</c:v>
                </c:pt>
                <c:pt idx="48956" formatCode="m/d/yyyy\ h:mm">
                  <c:v>43951.34375</c:v>
                </c:pt>
                <c:pt idx="48957" formatCode="m/d/yyyy\ h:mm">
                  <c:v>43951.364583333336</c:v>
                </c:pt>
                <c:pt idx="48958" formatCode="m/d/yyyy\ h:mm">
                  <c:v>43951.385416666664</c:v>
                </c:pt>
                <c:pt idx="48959" formatCode="m/d/yyyy\ h:mm">
                  <c:v>43951.40625</c:v>
                </c:pt>
                <c:pt idx="48960" formatCode="m/d/yyyy\ h:mm">
                  <c:v>43951.427083333336</c:v>
                </c:pt>
                <c:pt idx="48961" formatCode="m/d/yyyy\ h:mm">
                  <c:v>43951.447916666664</c:v>
                </c:pt>
                <c:pt idx="48962" formatCode="m/d/yyyy\ h:mm">
                  <c:v>43951.46875</c:v>
                </c:pt>
                <c:pt idx="48963" formatCode="m/d/yyyy\ h:mm">
                  <c:v>43951.489583333336</c:v>
                </c:pt>
                <c:pt idx="48964" formatCode="m/d/yyyy\ h:mm">
                  <c:v>43951.510416666664</c:v>
                </c:pt>
                <c:pt idx="48965" formatCode="m/d/yyyy\ h:mm">
                  <c:v>43951.53125</c:v>
                </c:pt>
                <c:pt idx="48966" formatCode="m/d/yyyy\ h:mm">
                  <c:v>43951.552083333336</c:v>
                </c:pt>
                <c:pt idx="48967" formatCode="m/d/yyyy\ h:mm">
                  <c:v>43951.572916666664</c:v>
                </c:pt>
                <c:pt idx="48968" formatCode="m/d/yyyy\ h:mm">
                  <c:v>43951.59375</c:v>
                </c:pt>
                <c:pt idx="48969" formatCode="m/d/yyyy\ h:mm">
                  <c:v>43951.614583333336</c:v>
                </c:pt>
                <c:pt idx="48970" formatCode="m/d/yyyy\ h:mm">
                  <c:v>43951.635416666664</c:v>
                </c:pt>
                <c:pt idx="48971" formatCode="m/d/yyyy\ h:mm">
                  <c:v>43951.65625</c:v>
                </c:pt>
                <c:pt idx="48972" formatCode="m/d/yyyy\ h:mm">
                  <c:v>43951.677083333336</c:v>
                </c:pt>
                <c:pt idx="48973" formatCode="m/d/yyyy\ h:mm">
                  <c:v>43951.697916666664</c:v>
                </c:pt>
                <c:pt idx="48974" formatCode="m/d/yyyy\ h:mm">
                  <c:v>43951.71875</c:v>
                </c:pt>
                <c:pt idx="48975" formatCode="m/d/yyyy\ h:mm">
                  <c:v>43951.739583333336</c:v>
                </c:pt>
                <c:pt idx="48976" formatCode="m/d/yyyy\ h:mm">
                  <c:v>43951.760416666664</c:v>
                </c:pt>
                <c:pt idx="48977" formatCode="m/d/yyyy\ h:mm">
                  <c:v>43951.78125</c:v>
                </c:pt>
                <c:pt idx="48978" formatCode="m/d/yyyy\ h:mm">
                  <c:v>43951.802083333336</c:v>
                </c:pt>
                <c:pt idx="48979" formatCode="m/d/yyyy\ h:mm">
                  <c:v>43951.822916666664</c:v>
                </c:pt>
                <c:pt idx="48980" formatCode="m/d/yyyy\ h:mm">
                  <c:v>43951.84375</c:v>
                </c:pt>
                <c:pt idx="48981" formatCode="m/d/yyyy\ h:mm">
                  <c:v>43951.864583333336</c:v>
                </c:pt>
                <c:pt idx="48982" formatCode="m/d/yyyy\ h:mm">
                  <c:v>43951.885416666664</c:v>
                </c:pt>
                <c:pt idx="48983" formatCode="m/d/yyyy\ h:mm">
                  <c:v>43951.90625</c:v>
                </c:pt>
                <c:pt idx="48984" formatCode="m/d/yyyy\ h:mm">
                  <c:v>43951.927083333336</c:v>
                </c:pt>
                <c:pt idx="48985" formatCode="m/d/yyyy\ h:mm">
                  <c:v>43951.947916666664</c:v>
                </c:pt>
                <c:pt idx="48986" formatCode="m/d/yyyy\ h:mm">
                  <c:v>43951.96875</c:v>
                </c:pt>
                <c:pt idx="48987" formatCode="m/d/yyyy\ h:mm">
                  <c:v>43951.989583333336</c:v>
                </c:pt>
                <c:pt idx="48988" formatCode="m/d/yyyy\ h:mm">
                  <c:v>43952.010416666664</c:v>
                </c:pt>
                <c:pt idx="48989" formatCode="m/d/yyyy\ h:mm">
                  <c:v>43952.03125</c:v>
                </c:pt>
                <c:pt idx="48990" formatCode="m/d/yyyy\ h:mm">
                  <c:v>43952.052083333336</c:v>
                </c:pt>
                <c:pt idx="48991" formatCode="m/d/yyyy\ h:mm">
                  <c:v>43952.072916666664</c:v>
                </c:pt>
                <c:pt idx="48992" formatCode="m/d/yyyy\ h:mm">
                  <c:v>43952.09375</c:v>
                </c:pt>
                <c:pt idx="48993" formatCode="m/d/yyyy\ h:mm">
                  <c:v>43952.114583333336</c:v>
                </c:pt>
                <c:pt idx="48994" formatCode="m/d/yyyy\ h:mm">
                  <c:v>43952.135416666664</c:v>
                </c:pt>
                <c:pt idx="48995" formatCode="m/d/yyyy\ h:mm">
                  <c:v>43952.15625</c:v>
                </c:pt>
                <c:pt idx="48996" formatCode="m/d/yyyy\ h:mm">
                  <c:v>43952.177083333336</c:v>
                </c:pt>
                <c:pt idx="48997" formatCode="m/d/yyyy\ h:mm">
                  <c:v>43952.197916666664</c:v>
                </c:pt>
                <c:pt idx="48998" formatCode="m/d/yyyy\ h:mm">
                  <c:v>43952.21875</c:v>
                </c:pt>
                <c:pt idx="48999" formatCode="m/d/yyyy\ h:mm">
                  <c:v>43952.239583333336</c:v>
                </c:pt>
                <c:pt idx="49000" formatCode="m/d/yyyy\ h:mm">
                  <c:v>43952.260416666664</c:v>
                </c:pt>
                <c:pt idx="49001" formatCode="m/d/yyyy\ h:mm">
                  <c:v>43952.28125</c:v>
                </c:pt>
                <c:pt idx="49002" formatCode="m/d/yyyy\ h:mm">
                  <c:v>43952.302083333336</c:v>
                </c:pt>
                <c:pt idx="49003" formatCode="m/d/yyyy\ h:mm">
                  <c:v>43952.322916666664</c:v>
                </c:pt>
                <c:pt idx="49004" formatCode="m/d/yyyy\ h:mm">
                  <c:v>43952.34375</c:v>
                </c:pt>
                <c:pt idx="49005" formatCode="m/d/yyyy\ h:mm">
                  <c:v>43952.364583333336</c:v>
                </c:pt>
                <c:pt idx="49006" formatCode="m/d/yyyy\ h:mm">
                  <c:v>43952.385416666664</c:v>
                </c:pt>
                <c:pt idx="49007" formatCode="m/d/yyyy\ h:mm">
                  <c:v>43952.40625</c:v>
                </c:pt>
                <c:pt idx="49008" formatCode="m/d/yyyy\ h:mm">
                  <c:v>43952.427083333336</c:v>
                </c:pt>
                <c:pt idx="49009" formatCode="m/d/yyyy\ h:mm">
                  <c:v>43952.447916666664</c:v>
                </c:pt>
                <c:pt idx="49010" formatCode="m/d/yyyy\ h:mm">
                  <c:v>43952.46875</c:v>
                </c:pt>
                <c:pt idx="49011" formatCode="m/d/yyyy\ h:mm">
                  <c:v>43952.489583333336</c:v>
                </c:pt>
                <c:pt idx="49012" formatCode="m/d/yyyy\ h:mm">
                  <c:v>43952.510416666664</c:v>
                </c:pt>
                <c:pt idx="49013" formatCode="m/d/yyyy\ h:mm">
                  <c:v>43952.53125</c:v>
                </c:pt>
                <c:pt idx="49014" formatCode="m/d/yyyy\ h:mm">
                  <c:v>43952.552083333336</c:v>
                </c:pt>
                <c:pt idx="49015" formatCode="m/d/yyyy\ h:mm">
                  <c:v>43952.572916666664</c:v>
                </c:pt>
                <c:pt idx="49016" formatCode="m/d/yyyy\ h:mm">
                  <c:v>43952.59375</c:v>
                </c:pt>
                <c:pt idx="49017" formatCode="m/d/yyyy\ h:mm">
                  <c:v>43952.614583333336</c:v>
                </c:pt>
                <c:pt idx="49018" formatCode="m/d/yyyy\ h:mm">
                  <c:v>43952.635416666664</c:v>
                </c:pt>
                <c:pt idx="49019" formatCode="m/d/yyyy\ h:mm">
                  <c:v>43952.65625</c:v>
                </c:pt>
                <c:pt idx="49020" formatCode="m/d/yyyy\ h:mm">
                  <c:v>43952.677083333336</c:v>
                </c:pt>
                <c:pt idx="49021" formatCode="m/d/yyyy\ h:mm">
                  <c:v>43952.697916666664</c:v>
                </c:pt>
                <c:pt idx="49022" formatCode="m/d/yyyy\ h:mm">
                  <c:v>43952.71875</c:v>
                </c:pt>
                <c:pt idx="49023" formatCode="m/d/yyyy\ h:mm">
                  <c:v>43952.739583333336</c:v>
                </c:pt>
                <c:pt idx="49024" formatCode="m/d/yyyy\ h:mm">
                  <c:v>43952.760416666664</c:v>
                </c:pt>
                <c:pt idx="49025" formatCode="m/d/yyyy\ h:mm">
                  <c:v>43952.78125</c:v>
                </c:pt>
                <c:pt idx="49026" formatCode="m/d/yyyy\ h:mm">
                  <c:v>43952.802083333336</c:v>
                </c:pt>
                <c:pt idx="49027" formatCode="m/d/yyyy\ h:mm">
                  <c:v>43952.822916666664</c:v>
                </c:pt>
                <c:pt idx="49028" formatCode="m/d/yyyy\ h:mm">
                  <c:v>43952.84375</c:v>
                </c:pt>
                <c:pt idx="49029" formatCode="m/d/yyyy\ h:mm">
                  <c:v>43952.864583333336</c:v>
                </c:pt>
                <c:pt idx="49030" formatCode="m/d/yyyy\ h:mm">
                  <c:v>43952.885416666664</c:v>
                </c:pt>
                <c:pt idx="49031" formatCode="m/d/yyyy\ h:mm">
                  <c:v>43952.90625</c:v>
                </c:pt>
                <c:pt idx="49032" formatCode="m/d/yyyy\ h:mm">
                  <c:v>43952.927083333336</c:v>
                </c:pt>
                <c:pt idx="49033" formatCode="m/d/yyyy\ h:mm">
                  <c:v>43952.947916666664</c:v>
                </c:pt>
                <c:pt idx="49034" formatCode="m/d/yyyy\ h:mm">
                  <c:v>43952.96875</c:v>
                </c:pt>
                <c:pt idx="49035" formatCode="m/d/yyyy\ h:mm">
                  <c:v>43952.989583333336</c:v>
                </c:pt>
                <c:pt idx="49036" formatCode="m/d/yyyy\ h:mm">
                  <c:v>43953.010416666664</c:v>
                </c:pt>
                <c:pt idx="49037" formatCode="m/d/yyyy\ h:mm">
                  <c:v>43953.03125</c:v>
                </c:pt>
                <c:pt idx="49038" formatCode="m/d/yyyy\ h:mm">
                  <c:v>43953.052083333336</c:v>
                </c:pt>
                <c:pt idx="49039" formatCode="m/d/yyyy\ h:mm">
                  <c:v>43953.072916666664</c:v>
                </c:pt>
                <c:pt idx="49040" formatCode="m/d/yyyy\ h:mm">
                  <c:v>43953.09375</c:v>
                </c:pt>
                <c:pt idx="49041" formatCode="m/d/yyyy\ h:mm">
                  <c:v>43953.114583333336</c:v>
                </c:pt>
                <c:pt idx="49042" formatCode="m/d/yyyy\ h:mm">
                  <c:v>43953.135416666664</c:v>
                </c:pt>
                <c:pt idx="49043" formatCode="m/d/yyyy\ h:mm">
                  <c:v>43953.15625</c:v>
                </c:pt>
                <c:pt idx="49044" formatCode="m/d/yyyy\ h:mm">
                  <c:v>43953.177083333336</c:v>
                </c:pt>
                <c:pt idx="49045" formatCode="m/d/yyyy\ h:mm">
                  <c:v>43953.197916666664</c:v>
                </c:pt>
                <c:pt idx="49046" formatCode="m/d/yyyy\ h:mm">
                  <c:v>43953.21875</c:v>
                </c:pt>
                <c:pt idx="49047" formatCode="m/d/yyyy\ h:mm">
                  <c:v>43953.239583333336</c:v>
                </c:pt>
                <c:pt idx="49048" formatCode="m/d/yyyy\ h:mm">
                  <c:v>43953.260416666664</c:v>
                </c:pt>
                <c:pt idx="49049" formatCode="m/d/yyyy\ h:mm">
                  <c:v>43953.28125</c:v>
                </c:pt>
                <c:pt idx="49050" formatCode="m/d/yyyy\ h:mm">
                  <c:v>43953.302083333336</c:v>
                </c:pt>
                <c:pt idx="49051" formatCode="m/d/yyyy\ h:mm">
                  <c:v>43953.322916666664</c:v>
                </c:pt>
                <c:pt idx="49052" formatCode="m/d/yyyy\ h:mm">
                  <c:v>43953.34375</c:v>
                </c:pt>
                <c:pt idx="49053" formatCode="m/d/yyyy\ h:mm">
                  <c:v>43953.364583333336</c:v>
                </c:pt>
                <c:pt idx="49054" formatCode="m/d/yyyy\ h:mm">
                  <c:v>43953.385416666664</c:v>
                </c:pt>
                <c:pt idx="49055" formatCode="m/d/yyyy\ h:mm">
                  <c:v>43953.40625</c:v>
                </c:pt>
                <c:pt idx="49056" formatCode="m/d/yyyy\ h:mm">
                  <c:v>43953.427083333336</c:v>
                </c:pt>
                <c:pt idx="49057" formatCode="m/d/yyyy\ h:mm">
                  <c:v>43953.447916666664</c:v>
                </c:pt>
                <c:pt idx="49058" formatCode="m/d/yyyy\ h:mm">
                  <c:v>43953.46875</c:v>
                </c:pt>
                <c:pt idx="49059" formatCode="m/d/yyyy\ h:mm">
                  <c:v>43953.489583333336</c:v>
                </c:pt>
                <c:pt idx="49060" formatCode="m/d/yyyy\ h:mm">
                  <c:v>43953.510416666664</c:v>
                </c:pt>
                <c:pt idx="49061" formatCode="m/d/yyyy\ h:mm">
                  <c:v>43953.53125</c:v>
                </c:pt>
                <c:pt idx="49062" formatCode="m/d/yyyy\ h:mm">
                  <c:v>43953.552083333336</c:v>
                </c:pt>
                <c:pt idx="49063" formatCode="m/d/yyyy\ h:mm">
                  <c:v>43953.572916666664</c:v>
                </c:pt>
                <c:pt idx="49064" formatCode="m/d/yyyy\ h:mm">
                  <c:v>43953.59375</c:v>
                </c:pt>
                <c:pt idx="49065" formatCode="m/d/yyyy\ h:mm">
                  <c:v>43953.614583333336</c:v>
                </c:pt>
                <c:pt idx="49066" formatCode="m/d/yyyy\ h:mm">
                  <c:v>43953.635416666664</c:v>
                </c:pt>
                <c:pt idx="49067" formatCode="m/d/yyyy\ h:mm">
                  <c:v>43953.65625</c:v>
                </c:pt>
                <c:pt idx="49068" formatCode="m/d/yyyy\ h:mm">
                  <c:v>43953.677083333336</c:v>
                </c:pt>
                <c:pt idx="49069" formatCode="m/d/yyyy\ h:mm">
                  <c:v>43953.697916666664</c:v>
                </c:pt>
                <c:pt idx="49070" formatCode="m/d/yyyy\ h:mm">
                  <c:v>43953.71875</c:v>
                </c:pt>
                <c:pt idx="49071" formatCode="m/d/yyyy\ h:mm">
                  <c:v>43953.739583333336</c:v>
                </c:pt>
                <c:pt idx="49072" formatCode="m/d/yyyy\ h:mm">
                  <c:v>43953.760416666664</c:v>
                </c:pt>
                <c:pt idx="49073" formatCode="m/d/yyyy\ h:mm">
                  <c:v>43953.78125</c:v>
                </c:pt>
                <c:pt idx="49074" formatCode="m/d/yyyy\ h:mm">
                  <c:v>43953.802083333336</c:v>
                </c:pt>
                <c:pt idx="49075" formatCode="m/d/yyyy\ h:mm">
                  <c:v>43953.822916666664</c:v>
                </c:pt>
                <c:pt idx="49076" formatCode="m/d/yyyy\ h:mm">
                  <c:v>43953.84375</c:v>
                </c:pt>
                <c:pt idx="49077" formatCode="m/d/yyyy\ h:mm">
                  <c:v>43953.864583333336</c:v>
                </c:pt>
                <c:pt idx="49078" formatCode="m/d/yyyy\ h:mm">
                  <c:v>43953.885416666664</c:v>
                </c:pt>
                <c:pt idx="49079" formatCode="m/d/yyyy\ h:mm">
                  <c:v>43953.90625</c:v>
                </c:pt>
                <c:pt idx="49080" formatCode="m/d/yyyy\ h:mm">
                  <c:v>43953.927083333336</c:v>
                </c:pt>
                <c:pt idx="49081" formatCode="m/d/yyyy\ h:mm">
                  <c:v>43953.947916666664</c:v>
                </c:pt>
                <c:pt idx="49082" formatCode="m/d/yyyy\ h:mm">
                  <c:v>43953.96875</c:v>
                </c:pt>
                <c:pt idx="49083" formatCode="m/d/yyyy\ h:mm">
                  <c:v>43953.989583333336</c:v>
                </c:pt>
                <c:pt idx="49084" formatCode="m/d/yyyy\ h:mm">
                  <c:v>43954.010416666664</c:v>
                </c:pt>
                <c:pt idx="49085" formatCode="m/d/yyyy\ h:mm">
                  <c:v>43954.03125</c:v>
                </c:pt>
                <c:pt idx="49086" formatCode="m/d/yyyy\ h:mm">
                  <c:v>43954.052083333336</c:v>
                </c:pt>
                <c:pt idx="49087" formatCode="m/d/yyyy\ h:mm">
                  <c:v>43954.072916666664</c:v>
                </c:pt>
                <c:pt idx="49088" formatCode="m/d/yyyy\ h:mm">
                  <c:v>43954.09375</c:v>
                </c:pt>
                <c:pt idx="49089" formatCode="m/d/yyyy\ h:mm">
                  <c:v>43954.114583333336</c:v>
                </c:pt>
                <c:pt idx="49090" formatCode="m/d/yyyy\ h:mm">
                  <c:v>43954.135416666664</c:v>
                </c:pt>
                <c:pt idx="49091" formatCode="m/d/yyyy\ h:mm">
                  <c:v>43954.15625</c:v>
                </c:pt>
                <c:pt idx="49092" formatCode="m/d/yyyy\ h:mm">
                  <c:v>43954.177083333336</c:v>
                </c:pt>
                <c:pt idx="49093" formatCode="m/d/yyyy\ h:mm">
                  <c:v>43954.197916666664</c:v>
                </c:pt>
                <c:pt idx="49094" formatCode="m/d/yyyy\ h:mm">
                  <c:v>43954.21875</c:v>
                </c:pt>
                <c:pt idx="49095" formatCode="m/d/yyyy\ h:mm">
                  <c:v>43954.239583333336</c:v>
                </c:pt>
                <c:pt idx="49096" formatCode="m/d/yyyy\ h:mm">
                  <c:v>43954.260416666664</c:v>
                </c:pt>
                <c:pt idx="49097" formatCode="m/d/yyyy\ h:mm">
                  <c:v>43954.28125</c:v>
                </c:pt>
                <c:pt idx="49098" formatCode="m/d/yyyy\ h:mm">
                  <c:v>43954.302083333336</c:v>
                </c:pt>
                <c:pt idx="49099" formatCode="m/d/yyyy\ h:mm">
                  <c:v>43954.322916666664</c:v>
                </c:pt>
                <c:pt idx="49100" formatCode="m/d/yyyy\ h:mm">
                  <c:v>43954.34375</c:v>
                </c:pt>
                <c:pt idx="49101" formatCode="m/d/yyyy\ h:mm">
                  <c:v>43954.364583333336</c:v>
                </c:pt>
                <c:pt idx="49102" formatCode="m/d/yyyy\ h:mm">
                  <c:v>43954.385416666664</c:v>
                </c:pt>
                <c:pt idx="49103" formatCode="m/d/yyyy\ h:mm">
                  <c:v>43954.40625</c:v>
                </c:pt>
                <c:pt idx="49104" formatCode="m/d/yyyy\ h:mm">
                  <c:v>43954.427083333336</c:v>
                </c:pt>
                <c:pt idx="49105" formatCode="m/d/yyyy\ h:mm">
                  <c:v>43954.447916666664</c:v>
                </c:pt>
                <c:pt idx="49106" formatCode="m/d/yyyy\ h:mm">
                  <c:v>43954.46875</c:v>
                </c:pt>
                <c:pt idx="49107" formatCode="m/d/yyyy\ h:mm">
                  <c:v>43954.489583333336</c:v>
                </c:pt>
                <c:pt idx="49108" formatCode="m/d/yyyy\ h:mm">
                  <c:v>43954.510416666664</c:v>
                </c:pt>
                <c:pt idx="49109" formatCode="m/d/yyyy\ h:mm">
                  <c:v>43954.53125</c:v>
                </c:pt>
                <c:pt idx="49110" formatCode="m/d/yyyy\ h:mm">
                  <c:v>43954.552083333336</c:v>
                </c:pt>
                <c:pt idx="49111" formatCode="m/d/yyyy\ h:mm">
                  <c:v>43954.572916666664</c:v>
                </c:pt>
                <c:pt idx="49112" formatCode="m/d/yyyy\ h:mm">
                  <c:v>43954.59375</c:v>
                </c:pt>
                <c:pt idx="49113" formatCode="m/d/yyyy\ h:mm">
                  <c:v>43954.614583333336</c:v>
                </c:pt>
                <c:pt idx="49114" formatCode="m/d/yyyy\ h:mm">
                  <c:v>43954.635416666664</c:v>
                </c:pt>
                <c:pt idx="49115" formatCode="m/d/yyyy\ h:mm">
                  <c:v>43954.65625</c:v>
                </c:pt>
                <c:pt idx="49116" formatCode="m/d/yyyy\ h:mm">
                  <c:v>43954.677083333336</c:v>
                </c:pt>
                <c:pt idx="49117" formatCode="m/d/yyyy\ h:mm">
                  <c:v>43954.697916666664</c:v>
                </c:pt>
                <c:pt idx="49118" formatCode="m/d/yyyy\ h:mm">
                  <c:v>43954.71875</c:v>
                </c:pt>
                <c:pt idx="49119" formatCode="m/d/yyyy\ h:mm">
                  <c:v>43954.739583333336</c:v>
                </c:pt>
                <c:pt idx="49120" formatCode="m/d/yyyy\ h:mm">
                  <c:v>43954.760416666664</c:v>
                </c:pt>
                <c:pt idx="49121" formatCode="m/d/yyyy\ h:mm">
                  <c:v>43954.78125</c:v>
                </c:pt>
                <c:pt idx="49122" formatCode="m/d/yyyy\ h:mm">
                  <c:v>43954.802083333336</c:v>
                </c:pt>
                <c:pt idx="49123" formatCode="m/d/yyyy\ h:mm">
                  <c:v>43954.822916666664</c:v>
                </c:pt>
                <c:pt idx="49124" formatCode="m/d/yyyy\ h:mm">
                  <c:v>43954.84375</c:v>
                </c:pt>
                <c:pt idx="49125" formatCode="m/d/yyyy\ h:mm">
                  <c:v>43954.864583333336</c:v>
                </c:pt>
                <c:pt idx="49126" formatCode="m/d/yyyy\ h:mm">
                  <c:v>43954.885416666664</c:v>
                </c:pt>
                <c:pt idx="49127" formatCode="m/d/yyyy\ h:mm">
                  <c:v>43954.90625</c:v>
                </c:pt>
                <c:pt idx="49128" formatCode="m/d/yyyy\ h:mm">
                  <c:v>43954.927083333336</c:v>
                </c:pt>
                <c:pt idx="49129" formatCode="m/d/yyyy\ h:mm">
                  <c:v>43954.947916666664</c:v>
                </c:pt>
                <c:pt idx="49130" formatCode="m/d/yyyy\ h:mm">
                  <c:v>43954.96875</c:v>
                </c:pt>
                <c:pt idx="49131" formatCode="m/d/yyyy\ h:mm">
                  <c:v>43954.989583333336</c:v>
                </c:pt>
                <c:pt idx="49132" formatCode="m/d/yyyy\ h:mm">
                  <c:v>43955.010416666664</c:v>
                </c:pt>
                <c:pt idx="49133" formatCode="m/d/yyyy\ h:mm">
                  <c:v>43955.03125</c:v>
                </c:pt>
                <c:pt idx="49134" formatCode="m/d/yyyy\ h:mm">
                  <c:v>43955.052083333336</c:v>
                </c:pt>
                <c:pt idx="49135" formatCode="m/d/yyyy\ h:mm">
                  <c:v>43955.072916666664</c:v>
                </c:pt>
                <c:pt idx="49136" formatCode="m/d/yyyy\ h:mm">
                  <c:v>43955.09375</c:v>
                </c:pt>
                <c:pt idx="49137" formatCode="m/d/yyyy\ h:mm">
                  <c:v>43955.114583333336</c:v>
                </c:pt>
                <c:pt idx="49138" formatCode="m/d/yyyy\ h:mm">
                  <c:v>43955.135416666664</c:v>
                </c:pt>
                <c:pt idx="49139" formatCode="m/d/yyyy\ h:mm">
                  <c:v>43955.15625</c:v>
                </c:pt>
                <c:pt idx="49140" formatCode="m/d/yyyy\ h:mm">
                  <c:v>43955.177083333336</c:v>
                </c:pt>
                <c:pt idx="49141" formatCode="m/d/yyyy\ h:mm">
                  <c:v>43955.197916666664</c:v>
                </c:pt>
                <c:pt idx="49142" formatCode="m/d/yyyy\ h:mm">
                  <c:v>43955.21875</c:v>
                </c:pt>
                <c:pt idx="49143" formatCode="m/d/yyyy\ h:mm">
                  <c:v>43955.239583333336</c:v>
                </c:pt>
                <c:pt idx="49144" formatCode="m/d/yyyy\ h:mm">
                  <c:v>43955.260416666664</c:v>
                </c:pt>
                <c:pt idx="49145" formatCode="m/d/yyyy\ h:mm">
                  <c:v>43955.28125</c:v>
                </c:pt>
                <c:pt idx="49146" formatCode="m/d/yyyy\ h:mm">
                  <c:v>43955.302083333336</c:v>
                </c:pt>
                <c:pt idx="49147" formatCode="m/d/yyyy\ h:mm">
                  <c:v>43955.322916666664</c:v>
                </c:pt>
                <c:pt idx="49148" formatCode="m/d/yyyy\ h:mm">
                  <c:v>43955.34375</c:v>
                </c:pt>
                <c:pt idx="49149" formatCode="m/d/yyyy\ h:mm">
                  <c:v>43955.364583333336</c:v>
                </c:pt>
                <c:pt idx="49150" formatCode="m/d/yyyy\ h:mm">
                  <c:v>43955.385416666664</c:v>
                </c:pt>
                <c:pt idx="49151" formatCode="m/d/yyyy\ h:mm">
                  <c:v>43955.40625</c:v>
                </c:pt>
                <c:pt idx="49152" formatCode="m/d/yyyy\ h:mm">
                  <c:v>43955.427083333336</c:v>
                </c:pt>
                <c:pt idx="49153" formatCode="m/d/yyyy\ h:mm">
                  <c:v>43955.447916666664</c:v>
                </c:pt>
                <c:pt idx="49154" formatCode="m/d/yyyy\ h:mm">
                  <c:v>43955.46875</c:v>
                </c:pt>
                <c:pt idx="49155" formatCode="m/d/yyyy\ h:mm">
                  <c:v>43955.489583333336</c:v>
                </c:pt>
                <c:pt idx="49156" formatCode="m/d/yyyy\ h:mm">
                  <c:v>43955.510416666664</c:v>
                </c:pt>
                <c:pt idx="49157" formatCode="m/d/yyyy\ h:mm">
                  <c:v>43955.53125</c:v>
                </c:pt>
                <c:pt idx="49158" formatCode="m/d/yyyy\ h:mm">
                  <c:v>43955.552083333336</c:v>
                </c:pt>
                <c:pt idx="49159" formatCode="m/d/yyyy\ h:mm">
                  <c:v>43955.572916666664</c:v>
                </c:pt>
                <c:pt idx="49160" formatCode="m/d/yyyy\ h:mm">
                  <c:v>43955.59375</c:v>
                </c:pt>
                <c:pt idx="49161" formatCode="m/d/yyyy\ h:mm">
                  <c:v>43955.614583333336</c:v>
                </c:pt>
                <c:pt idx="49162" formatCode="m/d/yyyy\ h:mm">
                  <c:v>43955.635416666664</c:v>
                </c:pt>
                <c:pt idx="49163" formatCode="m/d/yyyy\ h:mm">
                  <c:v>43955.65625</c:v>
                </c:pt>
                <c:pt idx="49164" formatCode="m/d/yyyy\ h:mm">
                  <c:v>43955.677083333336</c:v>
                </c:pt>
                <c:pt idx="49165" formatCode="m/d/yyyy\ h:mm">
                  <c:v>43955.697916666664</c:v>
                </c:pt>
                <c:pt idx="49166" formatCode="m/d/yyyy\ h:mm">
                  <c:v>43955.71875</c:v>
                </c:pt>
                <c:pt idx="49167" formatCode="m/d/yyyy\ h:mm">
                  <c:v>43955.739583333336</c:v>
                </c:pt>
                <c:pt idx="49168" formatCode="m/d/yyyy\ h:mm">
                  <c:v>43955.760416666664</c:v>
                </c:pt>
                <c:pt idx="49169" formatCode="m/d/yyyy\ h:mm">
                  <c:v>43955.78125</c:v>
                </c:pt>
                <c:pt idx="49170" formatCode="m/d/yyyy\ h:mm">
                  <c:v>43955.802083333336</c:v>
                </c:pt>
                <c:pt idx="49171" formatCode="m/d/yyyy\ h:mm">
                  <c:v>43955.822916666664</c:v>
                </c:pt>
                <c:pt idx="49172" formatCode="m/d/yyyy\ h:mm">
                  <c:v>43955.84375</c:v>
                </c:pt>
                <c:pt idx="49173" formatCode="m/d/yyyy\ h:mm">
                  <c:v>43955.864583333336</c:v>
                </c:pt>
                <c:pt idx="49174" formatCode="m/d/yyyy\ h:mm">
                  <c:v>43955.885416666664</c:v>
                </c:pt>
                <c:pt idx="49175" formatCode="m/d/yyyy\ h:mm">
                  <c:v>43955.90625</c:v>
                </c:pt>
                <c:pt idx="49176" formatCode="m/d/yyyy\ h:mm">
                  <c:v>43955.927083333336</c:v>
                </c:pt>
                <c:pt idx="49177" formatCode="m/d/yyyy\ h:mm">
                  <c:v>43955.947916666664</c:v>
                </c:pt>
                <c:pt idx="49178" formatCode="m/d/yyyy\ h:mm">
                  <c:v>43955.96875</c:v>
                </c:pt>
                <c:pt idx="49179" formatCode="m/d/yyyy\ h:mm">
                  <c:v>43955.989583333336</c:v>
                </c:pt>
                <c:pt idx="49180" formatCode="m/d/yyyy\ h:mm">
                  <c:v>43956.010416666664</c:v>
                </c:pt>
                <c:pt idx="49181" formatCode="m/d/yyyy\ h:mm">
                  <c:v>43956.03125</c:v>
                </c:pt>
                <c:pt idx="49182" formatCode="m/d/yyyy\ h:mm">
                  <c:v>43956.052083333336</c:v>
                </c:pt>
                <c:pt idx="49183" formatCode="m/d/yyyy\ h:mm">
                  <c:v>43956.072916666664</c:v>
                </c:pt>
                <c:pt idx="49184" formatCode="m/d/yyyy\ h:mm">
                  <c:v>43956.09375</c:v>
                </c:pt>
                <c:pt idx="49185" formatCode="m/d/yyyy\ h:mm">
                  <c:v>43956.114583333336</c:v>
                </c:pt>
                <c:pt idx="49186" formatCode="m/d/yyyy\ h:mm">
                  <c:v>43956.135416666664</c:v>
                </c:pt>
                <c:pt idx="49187" formatCode="m/d/yyyy\ h:mm">
                  <c:v>43956.15625</c:v>
                </c:pt>
                <c:pt idx="49188" formatCode="m/d/yyyy\ h:mm">
                  <c:v>43956.177083333336</c:v>
                </c:pt>
                <c:pt idx="49189" formatCode="m/d/yyyy\ h:mm">
                  <c:v>43956.197916666664</c:v>
                </c:pt>
                <c:pt idx="49190" formatCode="m/d/yyyy\ h:mm">
                  <c:v>43956.21875</c:v>
                </c:pt>
                <c:pt idx="49191" formatCode="m/d/yyyy\ h:mm">
                  <c:v>43956.239583333336</c:v>
                </c:pt>
                <c:pt idx="49192" formatCode="m/d/yyyy\ h:mm">
                  <c:v>43956.260416666664</c:v>
                </c:pt>
                <c:pt idx="49193" formatCode="m/d/yyyy\ h:mm">
                  <c:v>43956.28125</c:v>
                </c:pt>
                <c:pt idx="49194" formatCode="m/d/yyyy\ h:mm">
                  <c:v>43956.302083333336</c:v>
                </c:pt>
                <c:pt idx="49195" formatCode="m/d/yyyy\ h:mm">
                  <c:v>43956.322916666664</c:v>
                </c:pt>
                <c:pt idx="49196" formatCode="m/d/yyyy\ h:mm">
                  <c:v>43956.34375</c:v>
                </c:pt>
                <c:pt idx="49197" formatCode="m/d/yyyy\ h:mm">
                  <c:v>43956.364583333336</c:v>
                </c:pt>
                <c:pt idx="49198" formatCode="m/d/yyyy\ h:mm">
                  <c:v>43956.385416666664</c:v>
                </c:pt>
                <c:pt idx="49199" formatCode="m/d/yyyy\ h:mm">
                  <c:v>43956.40625</c:v>
                </c:pt>
                <c:pt idx="49200" formatCode="m/d/yyyy\ h:mm">
                  <c:v>43956.427083333336</c:v>
                </c:pt>
                <c:pt idx="49201" formatCode="m/d/yyyy\ h:mm">
                  <c:v>43956.447916666664</c:v>
                </c:pt>
                <c:pt idx="49202" formatCode="m/d/yyyy\ h:mm">
                  <c:v>43956.46875</c:v>
                </c:pt>
                <c:pt idx="49203" formatCode="m/d/yyyy\ h:mm">
                  <c:v>43956.489583333336</c:v>
                </c:pt>
                <c:pt idx="49204" formatCode="m/d/yyyy\ h:mm">
                  <c:v>43956.510416666664</c:v>
                </c:pt>
                <c:pt idx="49205" formatCode="m/d/yyyy\ h:mm">
                  <c:v>43956.53125</c:v>
                </c:pt>
                <c:pt idx="49206" formatCode="m/d/yyyy\ h:mm">
                  <c:v>43956.552083333336</c:v>
                </c:pt>
                <c:pt idx="49207" formatCode="m/d/yyyy\ h:mm">
                  <c:v>43956.572916666664</c:v>
                </c:pt>
                <c:pt idx="49208" formatCode="m/d/yyyy\ h:mm">
                  <c:v>43956.59375</c:v>
                </c:pt>
                <c:pt idx="49209" formatCode="m/d/yyyy\ h:mm">
                  <c:v>43956.614583333336</c:v>
                </c:pt>
                <c:pt idx="49210" formatCode="m/d/yyyy\ h:mm">
                  <c:v>43956.635416666664</c:v>
                </c:pt>
                <c:pt idx="49211" formatCode="m/d/yyyy\ h:mm">
                  <c:v>43956.65625</c:v>
                </c:pt>
                <c:pt idx="49212" formatCode="m/d/yyyy\ h:mm">
                  <c:v>43956.677083333336</c:v>
                </c:pt>
                <c:pt idx="49213" formatCode="m/d/yyyy\ h:mm">
                  <c:v>43956.697916666664</c:v>
                </c:pt>
                <c:pt idx="49214" formatCode="m/d/yyyy\ h:mm">
                  <c:v>43956.71875</c:v>
                </c:pt>
                <c:pt idx="49215" formatCode="m/d/yyyy\ h:mm">
                  <c:v>43956.739583333336</c:v>
                </c:pt>
                <c:pt idx="49216" formatCode="m/d/yyyy\ h:mm">
                  <c:v>43956.760416666664</c:v>
                </c:pt>
                <c:pt idx="49217" formatCode="m/d/yyyy\ h:mm">
                  <c:v>43956.78125</c:v>
                </c:pt>
                <c:pt idx="49218" formatCode="m/d/yyyy\ h:mm">
                  <c:v>43956.802083333336</c:v>
                </c:pt>
                <c:pt idx="49219" formatCode="m/d/yyyy\ h:mm">
                  <c:v>43956.822916666664</c:v>
                </c:pt>
                <c:pt idx="49220" formatCode="m/d/yyyy\ h:mm">
                  <c:v>43956.84375</c:v>
                </c:pt>
                <c:pt idx="49221" formatCode="m/d/yyyy\ h:mm">
                  <c:v>43956.864583333336</c:v>
                </c:pt>
                <c:pt idx="49222" formatCode="m/d/yyyy\ h:mm">
                  <c:v>43956.885416666664</c:v>
                </c:pt>
                <c:pt idx="49223" formatCode="m/d/yyyy\ h:mm">
                  <c:v>43956.90625</c:v>
                </c:pt>
                <c:pt idx="49224" formatCode="m/d/yyyy\ h:mm">
                  <c:v>43956.927083333336</c:v>
                </c:pt>
                <c:pt idx="49225" formatCode="m/d/yyyy\ h:mm">
                  <c:v>43956.947916666664</c:v>
                </c:pt>
                <c:pt idx="49226" formatCode="m/d/yyyy\ h:mm">
                  <c:v>43956.96875</c:v>
                </c:pt>
                <c:pt idx="49227" formatCode="m/d/yyyy\ h:mm">
                  <c:v>43956.989583333336</c:v>
                </c:pt>
                <c:pt idx="49228" formatCode="m/d/yyyy\ h:mm">
                  <c:v>43957.010416666664</c:v>
                </c:pt>
                <c:pt idx="49229" formatCode="m/d/yyyy\ h:mm">
                  <c:v>43957.03125</c:v>
                </c:pt>
                <c:pt idx="49230" formatCode="m/d/yyyy\ h:mm">
                  <c:v>43957.052083333336</c:v>
                </c:pt>
                <c:pt idx="49231" formatCode="m/d/yyyy\ h:mm">
                  <c:v>43957.072916666664</c:v>
                </c:pt>
                <c:pt idx="49232" formatCode="m/d/yyyy\ h:mm">
                  <c:v>43957.09375</c:v>
                </c:pt>
                <c:pt idx="49233" formatCode="m/d/yyyy\ h:mm">
                  <c:v>43957.114583333336</c:v>
                </c:pt>
                <c:pt idx="49234" formatCode="m/d/yyyy\ h:mm">
                  <c:v>43957.135416666664</c:v>
                </c:pt>
                <c:pt idx="49235" formatCode="m/d/yyyy\ h:mm">
                  <c:v>43957.15625</c:v>
                </c:pt>
                <c:pt idx="49236" formatCode="m/d/yyyy\ h:mm">
                  <c:v>43957.177083333336</c:v>
                </c:pt>
                <c:pt idx="49237" formatCode="m/d/yyyy\ h:mm">
                  <c:v>43957.197916666664</c:v>
                </c:pt>
                <c:pt idx="49238" formatCode="m/d/yyyy\ h:mm">
                  <c:v>43957.21875</c:v>
                </c:pt>
                <c:pt idx="49239" formatCode="m/d/yyyy\ h:mm">
                  <c:v>43957.239583333336</c:v>
                </c:pt>
                <c:pt idx="49240" formatCode="m/d/yyyy\ h:mm">
                  <c:v>43957.260416666664</c:v>
                </c:pt>
                <c:pt idx="49241" formatCode="m/d/yyyy\ h:mm">
                  <c:v>43957.28125</c:v>
                </c:pt>
                <c:pt idx="49242" formatCode="m/d/yyyy\ h:mm">
                  <c:v>43957.302083333336</c:v>
                </c:pt>
                <c:pt idx="49243" formatCode="m/d/yyyy\ h:mm">
                  <c:v>43957.322916666664</c:v>
                </c:pt>
                <c:pt idx="49244" formatCode="m/d/yyyy\ h:mm">
                  <c:v>43957.34375</c:v>
                </c:pt>
                <c:pt idx="49245" formatCode="m/d/yyyy\ h:mm">
                  <c:v>43957.364583333336</c:v>
                </c:pt>
                <c:pt idx="49246" formatCode="m/d/yyyy\ h:mm">
                  <c:v>43957.385416666664</c:v>
                </c:pt>
                <c:pt idx="49247" formatCode="m/d/yyyy\ h:mm">
                  <c:v>43957.40625</c:v>
                </c:pt>
                <c:pt idx="49248" formatCode="m/d/yyyy\ h:mm">
                  <c:v>43957.427083333336</c:v>
                </c:pt>
                <c:pt idx="49249" formatCode="m/d/yyyy\ h:mm">
                  <c:v>43957.447916666664</c:v>
                </c:pt>
                <c:pt idx="49250" formatCode="m/d/yyyy\ h:mm">
                  <c:v>43957.46875</c:v>
                </c:pt>
                <c:pt idx="49251" formatCode="m/d/yyyy\ h:mm">
                  <c:v>43957.489583333336</c:v>
                </c:pt>
                <c:pt idx="49252" formatCode="m/d/yyyy\ h:mm">
                  <c:v>43957.510416666664</c:v>
                </c:pt>
                <c:pt idx="49253" formatCode="m/d/yyyy\ h:mm">
                  <c:v>43957.53125</c:v>
                </c:pt>
                <c:pt idx="49254" formatCode="m/d/yyyy\ h:mm">
                  <c:v>43957.552083333336</c:v>
                </c:pt>
                <c:pt idx="49255" formatCode="m/d/yyyy\ h:mm">
                  <c:v>43957.572916666664</c:v>
                </c:pt>
                <c:pt idx="49256" formatCode="m/d/yyyy\ h:mm">
                  <c:v>43957.59375</c:v>
                </c:pt>
                <c:pt idx="49257" formatCode="m/d/yyyy\ h:mm">
                  <c:v>43957.614583333336</c:v>
                </c:pt>
                <c:pt idx="49258" formatCode="m/d/yyyy\ h:mm">
                  <c:v>43957.635416666664</c:v>
                </c:pt>
                <c:pt idx="49259" formatCode="m/d/yyyy\ h:mm">
                  <c:v>43957.65625</c:v>
                </c:pt>
                <c:pt idx="49260" formatCode="m/d/yyyy\ h:mm">
                  <c:v>43957.677083333336</c:v>
                </c:pt>
                <c:pt idx="49261" formatCode="m/d/yyyy\ h:mm">
                  <c:v>43957.697916666664</c:v>
                </c:pt>
                <c:pt idx="49262" formatCode="m/d/yyyy\ h:mm">
                  <c:v>43957.71875</c:v>
                </c:pt>
                <c:pt idx="49263" formatCode="m/d/yyyy\ h:mm">
                  <c:v>43957.739583333336</c:v>
                </c:pt>
                <c:pt idx="49264" formatCode="m/d/yyyy\ h:mm">
                  <c:v>43957.760416666664</c:v>
                </c:pt>
                <c:pt idx="49265" formatCode="m/d/yyyy\ h:mm">
                  <c:v>43957.78125</c:v>
                </c:pt>
                <c:pt idx="49266" formatCode="m/d/yyyy\ h:mm">
                  <c:v>43957.802083333336</c:v>
                </c:pt>
                <c:pt idx="49267" formatCode="m/d/yyyy\ h:mm">
                  <c:v>43957.822916666664</c:v>
                </c:pt>
                <c:pt idx="49268" formatCode="m/d/yyyy\ h:mm">
                  <c:v>43957.84375</c:v>
                </c:pt>
                <c:pt idx="49269" formatCode="m/d/yyyy\ h:mm">
                  <c:v>43957.864583333336</c:v>
                </c:pt>
                <c:pt idx="49270" formatCode="m/d/yyyy\ h:mm">
                  <c:v>43957.885416666664</c:v>
                </c:pt>
                <c:pt idx="49271" formatCode="m/d/yyyy\ h:mm">
                  <c:v>43957.90625</c:v>
                </c:pt>
                <c:pt idx="49272" formatCode="m/d/yyyy\ h:mm">
                  <c:v>43957.927083333336</c:v>
                </c:pt>
                <c:pt idx="49273" formatCode="m/d/yyyy\ h:mm">
                  <c:v>43957.947916666664</c:v>
                </c:pt>
                <c:pt idx="49274" formatCode="m/d/yyyy\ h:mm">
                  <c:v>43957.96875</c:v>
                </c:pt>
                <c:pt idx="49275" formatCode="m/d/yyyy\ h:mm">
                  <c:v>43957.989583333336</c:v>
                </c:pt>
                <c:pt idx="49276" formatCode="m/d/yyyy\ h:mm">
                  <c:v>43958.010416666664</c:v>
                </c:pt>
                <c:pt idx="49277" formatCode="m/d/yyyy\ h:mm">
                  <c:v>43958.03125</c:v>
                </c:pt>
                <c:pt idx="49278" formatCode="m/d/yyyy\ h:mm">
                  <c:v>43958.052083333336</c:v>
                </c:pt>
                <c:pt idx="49279" formatCode="m/d/yyyy\ h:mm">
                  <c:v>43958.072916666664</c:v>
                </c:pt>
                <c:pt idx="49280" formatCode="m/d/yyyy\ h:mm">
                  <c:v>43958.09375</c:v>
                </c:pt>
                <c:pt idx="49281" formatCode="m/d/yyyy\ h:mm">
                  <c:v>43958.114583333336</c:v>
                </c:pt>
                <c:pt idx="49282" formatCode="m/d/yyyy\ h:mm">
                  <c:v>43958.135416666664</c:v>
                </c:pt>
                <c:pt idx="49283" formatCode="m/d/yyyy\ h:mm">
                  <c:v>43958.15625</c:v>
                </c:pt>
                <c:pt idx="49284" formatCode="m/d/yyyy\ h:mm">
                  <c:v>43958.177083333336</c:v>
                </c:pt>
                <c:pt idx="49285" formatCode="m/d/yyyy\ h:mm">
                  <c:v>43958.197916666664</c:v>
                </c:pt>
                <c:pt idx="49286" formatCode="m/d/yyyy\ h:mm">
                  <c:v>43958.21875</c:v>
                </c:pt>
                <c:pt idx="49287" formatCode="m/d/yyyy\ h:mm">
                  <c:v>43958.239583333336</c:v>
                </c:pt>
                <c:pt idx="49288" formatCode="m/d/yyyy\ h:mm">
                  <c:v>43958.260416666664</c:v>
                </c:pt>
                <c:pt idx="49289" formatCode="m/d/yyyy\ h:mm">
                  <c:v>43958.28125</c:v>
                </c:pt>
                <c:pt idx="49290" formatCode="m/d/yyyy\ h:mm">
                  <c:v>43958.302083333336</c:v>
                </c:pt>
                <c:pt idx="49291" formatCode="m/d/yyyy\ h:mm">
                  <c:v>43958.322916666664</c:v>
                </c:pt>
                <c:pt idx="49292" formatCode="m/d/yyyy\ h:mm">
                  <c:v>43958.34375</c:v>
                </c:pt>
                <c:pt idx="49293" formatCode="m/d/yyyy\ h:mm">
                  <c:v>43958.364583333336</c:v>
                </c:pt>
                <c:pt idx="49294" formatCode="m/d/yyyy\ h:mm">
                  <c:v>43958.385416666664</c:v>
                </c:pt>
                <c:pt idx="49295" formatCode="m/d/yyyy\ h:mm">
                  <c:v>43958.40625</c:v>
                </c:pt>
                <c:pt idx="49296" formatCode="m/d/yyyy\ h:mm">
                  <c:v>43958.427083333336</c:v>
                </c:pt>
                <c:pt idx="49297" formatCode="m/d/yyyy\ h:mm">
                  <c:v>43958.447916666664</c:v>
                </c:pt>
                <c:pt idx="49298" formatCode="m/d/yyyy\ h:mm">
                  <c:v>43958.46875</c:v>
                </c:pt>
                <c:pt idx="49299" formatCode="m/d/yyyy\ h:mm">
                  <c:v>43958.489583333336</c:v>
                </c:pt>
                <c:pt idx="49300" formatCode="m/d/yyyy\ h:mm">
                  <c:v>43958.510416666664</c:v>
                </c:pt>
                <c:pt idx="49301" formatCode="m/d/yyyy\ h:mm">
                  <c:v>43958.53125</c:v>
                </c:pt>
                <c:pt idx="49302" formatCode="m/d/yyyy\ h:mm">
                  <c:v>43958.552083333336</c:v>
                </c:pt>
                <c:pt idx="49303" formatCode="m/d/yyyy\ h:mm">
                  <c:v>43958.572916666664</c:v>
                </c:pt>
                <c:pt idx="49304" formatCode="m/d/yyyy\ h:mm">
                  <c:v>43958.59375</c:v>
                </c:pt>
                <c:pt idx="49305" formatCode="m/d/yyyy\ h:mm">
                  <c:v>43958.614583333336</c:v>
                </c:pt>
                <c:pt idx="49306" formatCode="m/d/yyyy\ h:mm">
                  <c:v>43958.635416666664</c:v>
                </c:pt>
                <c:pt idx="49307" formatCode="m/d/yyyy\ h:mm">
                  <c:v>43958.65625</c:v>
                </c:pt>
                <c:pt idx="49308" formatCode="m/d/yyyy\ h:mm">
                  <c:v>43958.677083333336</c:v>
                </c:pt>
                <c:pt idx="49309" formatCode="m/d/yyyy\ h:mm">
                  <c:v>43958.697916666664</c:v>
                </c:pt>
                <c:pt idx="49310" formatCode="m/d/yyyy\ h:mm">
                  <c:v>43958.71875</c:v>
                </c:pt>
                <c:pt idx="49311" formatCode="m/d/yyyy\ h:mm">
                  <c:v>43958.739583333336</c:v>
                </c:pt>
                <c:pt idx="49312" formatCode="m/d/yyyy\ h:mm">
                  <c:v>43958.760416666664</c:v>
                </c:pt>
                <c:pt idx="49313" formatCode="m/d/yyyy\ h:mm">
                  <c:v>43958.78125</c:v>
                </c:pt>
                <c:pt idx="49314" formatCode="m/d/yyyy\ h:mm">
                  <c:v>43958.802083333336</c:v>
                </c:pt>
                <c:pt idx="49315" formatCode="m/d/yyyy\ h:mm">
                  <c:v>43958.822916666664</c:v>
                </c:pt>
                <c:pt idx="49316" formatCode="m/d/yyyy\ h:mm">
                  <c:v>43958.84375</c:v>
                </c:pt>
                <c:pt idx="49317" formatCode="m/d/yyyy\ h:mm">
                  <c:v>43958.864583333336</c:v>
                </c:pt>
                <c:pt idx="49318" formatCode="m/d/yyyy\ h:mm">
                  <c:v>43958.885416666664</c:v>
                </c:pt>
                <c:pt idx="49319" formatCode="m/d/yyyy\ h:mm">
                  <c:v>43958.90625</c:v>
                </c:pt>
                <c:pt idx="49320" formatCode="m/d/yyyy\ h:mm">
                  <c:v>43958.927083333336</c:v>
                </c:pt>
                <c:pt idx="49321" formatCode="m/d/yyyy\ h:mm">
                  <c:v>43958.947916666664</c:v>
                </c:pt>
                <c:pt idx="49322" formatCode="m/d/yyyy\ h:mm">
                  <c:v>43958.96875</c:v>
                </c:pt>
                <c:pt idx="49323" formatCode="m/d/yyyy\ h:mm">
                  <c:v>43958.989583333336</c:v>
                </c:pt>
                <c:pt idx="49324" formatCode="m/d/yyyy\ h:mm">
                  <c:v>43959.010416666664</c:v>
                </c:pt>
                <c:pt idx="49325" formatCode="m/d/yyyy\ h:mm">
                  <c:v>43959.03125</c:v>
                </c:pt>
                <c:pt idx="49326" formatCode="m/d/yyyy\ h:mm">
                  <c:v>43959.052083333336</c:v>
                </c:pt>
                <c:pt idx="49327" formatCode="m/d/yyyy\ h:mm">
                  <c:v>43959.072916666664</c:v>
                </c:pt>
                <c:pt idx="49328" formatCode="m/d/yyyy\ h:mm">
                  <c:v>43959.09375</c:v>
                </c:pt>
                <c:pt idx="49329" formatCode="m/d/yyyy\ h:mm">
                  <c:v>43959.114583333336</c:v>
                </c:pt>
                <c:pt idx="49330" formatCode="m/d/yyyy\ h:mm">
                  <c:v>43959.135416666664</c:v>
                </c:pt>
                <c:pt idx="49331" formatCode="m/d/yyyy\ h:mm">
                  <c:v>43959.15625</c:v>
                </c:pt>
                <c:pt idx="49332" formatCode="m/d/yyyy\ h:mm">
                  <c:v>43959.177083333336</c:v>
                </c:pt>
                <c:pt idx="49333" formatCode="m/d/yyyy\ h:mm">
                  <c:v>43959.197916666664</c:v>
                </c:pt>
                <c:pt idx="49334" formatCode="m/d/yyyy\ h:mm">
                  <c:v>43959.21875</c:v>
                </c:pt>
                <c:pt idx="49335" formatCode="m/d/yyyy\ h:mm">
                  <c:v>43959.239583333336</c:v>
                </c:pt>
                <c:pt idx="49336" formatCode="m/d/yyyy\ h:mm">
                  <c:v>43959.260416666664</c:v>
                </c:pt>
                <c:pt idx="49337" formatCode="m/d/yyyy\ h:mm">
                  <c:v>43959.28125</c:v>
                </c:pt>
                <c:pt idx="49338" formatCode="m/d/yyyy\ h:mm">
                  <c:v>43959.302083333336</c:v>
                </c:pt>
                <c:pt idx="49339" formatCode="m/d/yyyy\ h:mm">
                  <c:v>43959.322916666664</c:v>
                </c:pt>
                <c:pt idx="49340" formatCode="m/d/yyyy\ h:mm">
                  <c:v>43959.34375</c:v>
                </c:pt>
                <c:pt idx="49341" formatCode="m/d/yyyy\ h:mm">
                  <c:v>43959.364583333336</c:v>
                </c:pt>
                <c:pt idx="49342" formatCode="m/d/yyyy\ h:mm">
                  <c:v>43959.385416666664</c:v>
                </c:pt>
                <c:pt idx="49343" formatCode="m/d/yyyy\ h:mm">
                  <c:v>43959.40625</c:v>
                </c:pt>
                <c:pt idx="49344" formatCode="m/d/yyyy\ h:mm">
                  <c:v>43959.427083333336</c:v>
                </c:pt>
                <c:pt idx="49345" formatCode="m/d/yyyy\ h:mm">
                  <c:v>43959.447916666664</c:v>
                </c:pt>
                <c:pt idx="49346" formatCode="m/d/yyyy\ h:mm">
                  <c:v>43959.46875</c:v>
                </c:pt>
                <c:pt idx="49347" formatCode="m/d/yyyy\ h:mm">
                  <c:v>43959.489583333336</c:v>
                </c:pt>
                <c:pt idx="49348" formatCode="m/d/yyyy\ h:mm">
                  <c:v>43959.510416666664</c:v>
                </c:pt>
                <c:pt idx="49349" formatCode="m/d/yyyy\ h:mm">
                  <c:v>43959.53125</c:v>
                </c:pt>
                <c:pt idx="49350" formatCode="m/d/yyyy\ h:mm">
                  <c:v>43959.552083333336</c:v>
                </c:pt>
                <c:pt idx="49351" formatCode="m/d/yyyy\ h:mm">
                  <c:v>43959.572916666664</c:v>
                </c:pt>
                <c:pt idx="49352" formatCode="m/d/yyyy\ h:mm">
                  <c:v>43959.59375</c:v>
                </c:pt>
                <c:pt idx="49353" formatCode="m/d/yyyy\ h:mm">
                  <c:v>43959.614583333336</c:v>
                </c:pt>
                <c:pt idx="49354" formatCode="m/d/yyyy\ h:mm">
                  <c:v>43959.635416666664</c:v>
                </c:pt>
                <c:pt idx="49355" formatCode="m/d/yyyy\ h:mm">
                  <c:v>43959.65625</c:v>
                </c:pt>
                <c:pt idx="49356" formatCode="m/d/yyyy\ h:mm">
                  <c:v>43959.677083333336</c:v>
                </c:pt>
                <c:pt idx="49357" formatCode="m/d/yyyy\ h:mm">
                  <c:v>43959.697916666664</c:v>
                </c:pt>
                <c:pt idx="49358" formatCode="m/d/yyyy\ h:mm">
                  <c:v>43959.71875</c:v>
                </c:pt>
                <c:pt idx="49359" formatCode="m/d/yyyy\ h:mm">
                  <c:v>43959.739583333336</c:v>
                </c:pt>
                <c:pt idx="49360" formatCode="m/d/yyyy\ h:mm">
                  <c:v>43959.760416666664</c:v>
                </c:pt>
                <c:pt idx="49361" formatCode="m/d/yyyy\ h:mm">
                  <c:v>43959.78125</c:v>
                </c:pt>
                <c:pt idx="49362" formatCode="m/d/yyyy\ h:mm">
                  <c:v>43959.802083333336</c:v>
                </c:pt>
                <c:pt idx="49363" formatCode="m/d/yyyy\ h:mm">
                  <c:v>43959.822916666664</c:v>
                </c:pt>
                <c:pt idx="49364" formatCode="m/d/yyyy\ h:mm">
                  <c:v>43959.84375</c:v>
                </c:pt>
                <c:pt idx="49365" formatCode="m/d/yyyy\ h:mm">
                  <c:v>43959.864583333336</c:v>
                </c:pt>
                <c:pt idx="49366" formatCode="m/d/yyyy\ h:mm">
                  <c:v>43959.885416666664</c:v>
                </c:pt>
                <c:pt idx="49367" formatCode="m/d/yyyy\ h:mm">
                  <c:v>43959.90625</c:v>
                </c:pt>
                <c:pt idx="49368" formatCode="m/d/yyyy\ h:mm">
                  <c:v>43959.927083333336</c:v>
                </c:pt>
                <c:pt idx="49369" formatCode="m/d/yyyy\ h:mm">
                  <c:v>43959.947916666664</c:v>
                </c:pt>
                <c:pt idx="49370" formatCode="m/d/yyyy\ h:mm">
                  <c:v>43959.96875</c:v>
                </c:pt>
                <c:pt idx="49371" formatCode="m/d/yyyy\ h:mm">
                  <c:v>43959.989583333336</c:v>
                </c:pt>
                <c:pt idx="49372" formatCode="m/d/yyyy\ h:mm">
                  <c:v>43960.010416666664</c:v>
                </c:pt>
                <c:pt idx="49373" formatCode="m/d/yyyy\ h:mm">
                  <c:v>43960.03125</c:v>
                </c:pt>
                <c:pt idx="49374" formatCode="m/d/yyyy\ h:mm">
                  <c:v>43960.052083333336</c:v>
                </c:pt>
                <c:pt idx="49375" formatCode="m/d/yyyy\ h:mm">
                  <c:v>43960.072916666664</c:v>
                </c:pt>
                <c:pt idx="49376" formatCode="m/d/yyyy\ h:mm">
                  <c:v>43960.09375</c:v>
                </c:pt>
                <c:pt idx="49377" formatCode="m/d/yyyy\ h:mm">
                  <c:v>43960.114583333336</c:v>
                </c:pt>
                <c:pt idx="49378" formatCode="m/d/yyyy\ h:mm">
                  <c:v>43960.135416666664</c:v>
                </c:pt>
                <c:pt idx="49379" formatCode="m/d/yyyy\ h:mm">
                  <c:v>43960.15625</c:v>
                </c:pt>
                <c:pt idx="49380" formatCode="m/d/yyyy\ h:mm">
                  <c:v>43960.177083333336</c:v>
                </c:pt>
                <c:pt idx="49381" formatCode="m/d/yyyy\ h:mm">
                  <c:v>43960.197916666664</c:v>
                </c:pt>
                <c:pt idx="49382" formatCode="m/d/yyyy\ h:mm">
                  <c:v>43960.21875</c:v>
                </c:pt>
                <c:pt idx="49383" formatCode="m/d/yyyy\ h:mm">
                  <c:v>43960.239583333336</c:v>
                </c:pt>
                <c:pt idx="49384" formatCode="m/d/yyyy\ h:mm">
                  <c:v>43960.260416666664</c:v>
                </c:pt>
                <c:pt idx="49385" formatCode="m/d/yyyy\ h:mm">
                  <c:v>43960.28125</c:v>
                </c:pt>
                <c:pt idx="49386" formatCode="m/d/yyyy\ h:mm">
                  <c:v>43960.302083333336</c:v>
                </c:pt>
                <c:pt idx="49387" formatCode="m/d/yyyy\ h:mm">
                  <c:v>43960.322916666664</c:v>
                </c:pt>
                <c:pt idx="49388" formatCode="m/d/yyyy\ h:mm">
                  <c:v>43960.34375</c:v>
                </c:pt>
                <c:pt idx="49389" formatCode="m/d/yyyy\ h:mm">
                  <c:v>43960.364583333336</c:v>
                </c:pt>
                <c:pt idx="49390" formatCode="m/d/yyyy\ h:mm">
                  <c:v>43960.385416666664</c:v>
                </c:pt>
                <c:pt idx="49391" formatCode="m/d/yyyy\ h:mm">
                  <c:v>43960.40625</c:v>
                </c:pt>
                <c:pt idx="49392" formatCode="m/d/yyyy\ h:mm">
                  <c:v>43960.427083333336</c:v>
                </c:pt>
                <c:pt idx="49393" formatCode="m/d/yyyy\ h:mm">
                  <c:v>43960.447916666664</c:v>
                </c:pt>
                <c:pt idx="49394" formatCode="m/d/yyyy\ h:mm">
                  <c:v>43960.46875</c:v>
                </c:pt>
                <c:pt idx="49395" formatCode="m/d/yyyy\ h:mm">
                  <c:v>43960.489583333336</c:v>
                </c:pt>
                <c:pt idx="49396" formatCode="m/d/yyyy\ h:mm">
                  <c:v>43960.510416666664</c:v>
                </c:pt>
                <c:pt idx="49397" formatCode="m/d/yyyy\ h:mm">
                  <c:v>43960.53125</c:v>
                </c:pt>
                <c:pt idx="49398" formatCode="m/d/yyyy\ h:mm">
                  <c:v>43960.552083333336</c:v>
                </c:pt>
                <c:pt idx="49399" formatCode="m/d/yyyy\ h:mm">
                  <c:v>43960.572916666664</c:v>
                </c:pt>
                <c:pt idx="49400" formatCode="m/d/yyyy\ h:mm">
                  <c:v>43960.59375</c:v>
                </c:pt>
                <c:pt idx="49401" formatCode="m/d/yyyy\ h:mm">
                  <c:v>43960.614583333336</c:v>
                </c:pt>
                <c:pt idx="49402" formatCode="m/d/yyyy\ h:mm">
                  <c:v>43960.635416666664</c:v>
                </c:pt>
                <c:pt idx="49403" formatCode="m/d/yyyy\ h:mm">
                  <c:v>43960.65625</c:v>
                </c:pt>
                <c:pt idx="49404" formatCode="m/d/yyyy\ h:mm">
                  <c:v>43960.677083333336</c:v>
                </c:pt>
                <c:pt idx="49405" formatCode="m/d/yyyy\ h:mm">
                  <c:v>43960.697916666664</c:v>
                </c:pt>
                <c:pt idx="49406" formatCode="m/d/yyyy\ h:mm">
                  <c:v>43960.71875</c:v>
                </c:pt>
                <c:pt idx="49407" formatCode="m/d/yyyy\ h:mm">
                  <c:v>43960.739583333336</c:v>
                </c:pt>
                <c:pt idx="49408" formatCode="m/d/yyyy\ h:mm">
                  <c:v>43960.760416666664</c:v>
                </c:pt>
                <c:pt idx="49409" formatCode="m/d/yyyy\ h:mm">
                  <c:v>43960.78125</c:v>
                </c:pt>
                <c:pt idx="49410" formatCode="m/d/yyyy\ h:mm">
                  <c:v>43960.802083333336</c:v>
                </c:pt>
                <c:pt idx="49411" formatCode="m/d/yyyy\ h:mm">
                  <c:v>43960.822916666664</c:v>
                </c:pt>
                <c:pt idx="49412" formatCode="m/d/yyyy\ h:mm">
                  <c:v>43960.84375</c:v>
                </c:pt>
                <c:pt idx="49413" formatCode="m/d/yyyy\ h:mm">
                  <c:v>43960.864583333336</c:v>
                </c:pt>
                <c:pt idx="49414" formatCode="m/d/yyyy\ h:mm">
                  <c:v>43960.885416666664</c:v>
                </c:pt>
                <c:pt idx="49415" formatCode="m/d/yyyy\ h:mm">
                  <c:v>43960.90625</c:v>
                </c:pt>
                <c:pt idx="49416" formatCode="m/d/yyyy\ h:mm">
                  <c:v>43960.927083333336</c:v>
                </c:pt>
                <c:pt idx="49417" formatCode="m/d/yyyy\ h:mm">
                  <c:v>43960.947916666664</c:v>
                </c:pt>
                <c:pt idx="49418" formatCode="m/d/yyyy\ h:mm">
                  <c:v>43960.96875</c:v>
                </c:pt>
                <c:pt idx="49419" formatCode="m/d/yyyy\ h:mm">
                  <c:v>43960.989583333336</c:v>
                </c:pt>
                <c:pt idx="49420" formatCode="m/d/yyyy\ h:mm">
                  <c:v>43961.010416666664</c:v>
                </c:pt>
                <c:pt idx="49421" formatCode="m/d/yyyy\ h:mm">
                  <c:v>43961.03125</c:v>
                </c:pt>
                <c:pt idx="49422" formatCode="m/d/yyyy\ h:mm">
                  <c:v>43961.052083333336</c:v>
                </c:pt>
                <c:pt idx="49423" formatCode="m/d/yyyy\ h:mm">
                  <c:v>43961.072916666664</c:v>
                </c:pt>
                <c:pt idx="49424" formatCode="m/d/yyyy\ h:mm">
                  <c:v>43961.09375</c:v>
                </c:pt>
                <c:pt idx="49425" formatCode="m/d/yyyy\ h:mm">
                  <c:v>43961.114583333336</c:v>
                </c:pt>
                <c:pt idx="49426" formatCode="m/d/yyyy\ h:mm">
                  <c:v>43961.135416666664</c:v>
                </c:pt>
                <c:pt idx="49427" formatCode="m/d/yyyy\ h:mm">
                  <c:v>43961.15625</c:v>
                </c:pt>
                <c:pt idx="49428" formatCode="m/d/yyyy\ h:mm">
                  <c:v>43961.177083333336</c:v>
                </c:pt>
                <c:pt idx="49429" formatCode="m/d/yyyy\ h:mm">
                  <c:v>43961.197916666664</c:v>
                </c:pt>
                <c:pt idx="49430" formatCode="m/d/yyyy\ h:mm">
                  <c:v>43961.21875</c:v>
                </c:pt>
                <c:pt idx="49431" formatCode="m/d/yyyy\ h:mm">
                  <c:v>43961.239583333336</c:v>
                </c:pt>
                <c:pt idx="49432" formatCode="m/d/yyyy\ h:mm">
                  <c:v>43961.260416666664</c:v>
                </c:pt>
                <c:pt idx="49433" formatCode="m/d/yyyy\ h:mm">
                  <c:v>43961.28125</c:v>
                </c:pt>
                <c:pt idx="49434" formatCode="m/d/yyyy\ h:mm">
                  <c:v>43961.302083333336</c:v>
                </c:pt>
                <c:pt idx="49435" formatCode="m/d/yyyy\ h:mm">
                  <c:v>43961.322916666664</c:v>
                </c:pt>
                <c:pt idx="49436" formatCode="m/d/yyyy\ h:mm">
                  <c:v>43961.34375</c:v>
                </c:pt>
                <c:pt idx="49437" formatCode="m/d/yyyy\ h:mm">
                  <c:v>43961.364583333336</c:v>
                </c:pt>
                <c:pt idx="49438" formatCode="m/d/yyyy\ h:mm">
                  <c:v>43961.385416666664</c:v>
                </c:pt>
                <c:pt idx="49439" formatCode="m/d/yyyy\ h:mm">
                  <c:v>43961.40625</c:v>
                </c:pt>
                <c:pt idx="49440" formatCode="m/d/yyyy\ h:mm">
                  <c:v>43961.427083333336</c:v>
                </c:pt>
                <c:pt idx="49441" formatCode="m/d/yyyy\ h:mm">
                  <c:v>43961.447916666664</c:v>
                </c:pt>
                <c:pt idx="49442" formatCode="m/d/yyyy\ h:mm">
                  <c:v>43961.46875</c:v>
                </c:pt>
                <c:pt idx="49443" formatCode="m/d/yyyy\ h:mm">
                  <c:v>43961.489583333336</c:v>
                </c:pt>
                <c:pt idx="49444" formatCode="m/d/yyyy\ h:mm">
                  <c:v>43961.510416666664</c:v>
                </c:pt>
                <c:pt idx="49445" formatCode="m/d/yyyy\ h:mm">
                  <c:v>43961.53125</c:v>
                </c:pt>
                <c:pt idx="49446" formatCode="m/d/yyyy\ h:mm">
                  <c:v>43961.552083333336</c:v>
                </c:pt>
                <c:pt idx="49447" formatCode="m/d/yyyy\ h:mm">
                  <c:v>43961.572916666664</c:v>
                </c:pt>
                <c:pt idx="49448" formatCode="m/d/yyyy\ h:mm">
                  <c:v>43961.59375</c:v>
                </c:pt>
                <c:pt idx="49449" formatCode="m/d/yyyy\ h:mm">
                  <c:v>43961.614583333336</c:v>
                </c:pt>
                <c:pt idx="49450" formatCode="m/d/yyyy\ h:mm">
                  <c:v>43961.635416666664</c:v>
                </c:pt>
                <c:pt idx="49451" formatCode="m/d/yyyy\ h:mm">
                  <c:v>43961.65625</c:v>
                </c:pt>
                <c:pt idx="49452" formatCode="m/d/yyyy\ h:mm">
                  <c:v>43961.677083333336</c:v>
                </c:pt>
                <c:pt idx="49453" formatCode="m/d/yyyy\ h:mm">
                  <c:v>43961.697916666664</c:v>
                </c:pt>
                <c:pt idx="49454" formatCode="m/d/yyyy\ h:mm">
                  <c:v>43961.71875</c:v>
                </c:pt>
                <c:pt idx="49455" formatCode="m/d/yyyy\ h:mm">
                  <c:v>43961.739583333336</c:v>
                </c:pt>
                <c:pt idx="49456" formatCode="m/d/yyyy\ h:mm">
                  <c:v>43961.760416666664</c:v>
                </c:pt>
                <c:pt idx="49457" formatCode="m/d/yyyy\ h:mm">
                  <c:v>43961.78125</c:v>
                </c:pt>
                <c:pt idx="49458" formatCode="m/d/yyyy\ h:mm">
                  <c:v>43961.802083333336</c:v>
                </c:pt>
                <c:pt idx="49459" formatCode="m/d/yyyy\ h:mm">
                  <c:v>43961.822916666664</c:v>
                </c:pt>
                <c:pt idx="49460" formatCode="m/d/yyyy\ h:mm">
                  <c:v>43961.84375</c:v>
                </c:pt>
                <c:pt idx="49461" formatCode="m/d/yyyy\ h:mm">
                  <c:v>43961.864583333336</c:v>
                </c:pt>
                <c:pt idx="49462" formatCode="m/d/yyyy\ h:mm">
                  <c:v>43961.885416666664</c:v>
                </c:pt>
                <c:pt idx="49463" formatCode="m/d/yyyy\ h:mm">
                  <c:v>43961.90625</c:v>
                </c:pt>
                <c:pt idx="49464" formatCode="m/d/yyyy\ h:mm">
                  <c:v>43961.927083333336</c:v>
                </c:pt>
                <c:pt idx="49465" formatCode="m/d/yyyy\ h:mm">
                  <c:v>43961.947916666664</c:v>
                </c:pt>
                <c:pt idx="49466" formatCode="m/d/yyyy\ h:mm">
                  <c:v>43961.96875</c:v>
                </c:pt>
                <c:pt idx="49467" formatCode="m/d/yyyy\ h:mm">
                  <c:v>43961.989583333336</c:v>
                </c:pt>
                <c:pt idx="49468" formatCode="m/d/yyyy\ h:mm">
                  <c:v>43962.010416666664</c:v>
                </c:pt>
                <c:pt idx="49469" formatCode="m/d/yyyy\ h:mm">
                  <c:v>43962.03125</c:v>
                </c:pt>
                <c:pt idx="49470" formatCode="m/d/yyyy\ h:mm">
                  <c:v>43962.052083333336</c:v>
                </c:pt>
                <c:pt idx="49471" formatCode="m/d/yyyy\ h:mm">
                  <c:v>43962.072916666664</c:v>
                </c:pt>
                <c:pt idx="49472" formatCode="m/d/yyyy\ h:mm">
                  <c:v>43962.09375</c:v>
                </c:pt>
                <c:pt idx="49473" formatCode="m/d/yyyy\ h:mm">
                  <c:v>43962.114583333336</c:v>
                </c:pt>
                <c:pt idx="49474" formatCode="m/d/yyyy\ h:mm">
                  <c:v>43962.135416666664</c:v>
                </c:pt>
                <c:pt idx="49475" formatCode="m/d/yyyy\ h:mm">
                  <c:v>43962.15625</c:v>
                </c:pt>
                <c:pt idx="49476" formatCode="m/d/yyyy\ h:mm">
                  <c:v>43962.177083333336</c:v>
                </c:pt>
                <c:pt idx="49477" formatCode="m/d/yyyy\ h:mm">
                  <c:v>43962.197916666664</c:v>
                </c:pt>
                <c:pt idx="49478" formatCode="m/d/yyyy\ h:mm">
                  <c:v>43962.21875</c:v>
                </c:pt>
                <c:pt idx="49479" formatCode="m/d/yyyy\ h:mm">
                  <c:v>43962.239583333336</c:v>
                </c:pt>
                <c:pt idx="49480" formatCode="m/d/yyyy\ h:mm">
                  <c:v>43962.260416666664</c:v>
                </c:pt>
                <c:pt idx="49481" formatCode="m/d/yyyy\ h:mm">
                  <c:v>43962.28125</c:v>
                </c:pt>
                <c:pt idx="49482" formatCode="m/d/yyyy\ h:mm">
                  <c:v>43962.302083333336</c:v>
                </c:pt>
                <c:pt idx="49483" formatCode="m/d/yyyy\ h:mm">
                  <c:v>43962.322916666664</c:v>
                </c:pt>
                <c:pt idx="49484" formatCode="m/d/yyyy\ h:mm">
                  <c:v>43962.34375</c:v>
                </c:pt>
                <c:pt idx="49485" formatCode="m/d/yyyy\ h:mm">
                  <c:v>43962.364583333336</c:v>
                </c:pt>
                <c:pt idx="49486" formatCode="m/d/yyyy\ h:mm">
                  <c:v>43962.385416666664</c:v>
                </c:pt>
                <c:pt idx="49487" formatCode="m/d/yyyy\ h:mm">
                  <c:v>43962.40625</c:v>
                </c:pt>
                <c:pt idx="49488" formatCode="m/d/yyyy\ h:mm">
                  <c:v>43962.427083333336</c:v>
                </c:pt>
                <c:pt idx="49489" formatCode="m/d/yyyy\ h:mm">
                  <c:v>43962.447916666664</c:v>
                </c:pt>
                <c:pt idx="49490" formatCode="m/d/yyyy\ h:mm">
                  <c:v>43962.46875</c:v>
                </c:pt>
                <c:pt idx="49491" formatCode="m/d/yyyy\ h:mm">
                  <c:v>43962.489583333336</c:v>
                </c:pt>
                <c:pt idx="49492" formatCode="m/d/yyyy\ h:mm">
                  <c:v>43962.510416666664</c:v>
                </c:pt>
                <c:pt idx="49493" formatCode="m/d/yyyy\ h:mm">
                  <c:v>43962.53125</c:v>
                </c:pt>
                <c:pt idx="49494" formatCode="m/d/yyyy\ h:mm">
                  <c:v>43962.552083333336</c:v>
                </c:pt>
                <c:pt idx="49495" formatCode="m/d/yyyy\ h:mm">
                  <c:v>43962.572916666664</c:v>
                </c:pt>
                <c:pt idx="49496" formatCode="m/d/yyyy\ h:mm">
                  <c:v>43962.59375</c:v>
                </c:pt>
                <c:pt idx="49497" formatCode="m/d/yyyy\ h:mm">
                  <c:v>43962.614583333336</c:v>
                </c:pt>
                <c:pt idx="49498" formatCode="m/d/yyyy\ h:mm">
                  <c:v>43962.635416666664</c:v>
                </c:pt>
                <c:pt idx="49499" formatCode="m/d/yyyy\ h:mm">
                  <c:v>43962.65625</c:v>
                </c:pt>
                <c:pt idx="49500" formatCode="m/d/yyyy\ h:mm">
                  <c:v>43962.677083333336</c:v>
                </c:pt>
                <c:pt idx="49501" formatCode="m/d/yyyy\ h:mm">
                  <c:v>43962.697916666664</c:v>
                </c:pt>
                <c:pt idx="49502" formatCode="m/d/yyyy\ h:mm">
                  <c:v>43962.71875</c:v>
                </c:pt>
                <c:pt idx="49503" formatCode="m/d/yyyy\ h:mm">
                  <c:v>43962.739583333336</c:v>
                </c:pt>
                <c:pt idx="49504" formatCode="m/d/yyyy\ h:mm">
                  <c:v>43962.760416666664</c:v>
                </c:pt>
                <c:pt idx="49505" formatCode="m/d/yyyy\ h:mm">
                  <c:v>43962.78125</c:v>
                </c:pt>
                <c:pt idx="49506" formatCode="m/d/yyyy\ h:mm">
                  <c:v>43962.802083333336</c:v>
                </c:pt>
                <c:pt idx="49507" formatCode="m/d/yyyy\ h:mm">
                  <c:v>43962.822916666664</c:v>
                </c:pt>
                <c:pt idx="49508" formatCode="m/d/yyyy\ h:mm">
                  <c:v>43962.84375</c:v>
                </c:pt>
                <c:pt idx="49509" formatCode="m/d/yyyy\ h:mm">
                  <c:v>43962.864583333336</c:v>
                </c:pt>
                <c:pt idx="49510" formatCode="m/d/yyyy\ h:mm">
                  <c:v>43962.885416666664</c:v>
                </c:pt>
                <c:pt idx="49511" formatCode="m/d/yyyy\ h:mm">
                  <c:v>43962.90625</c:v>
                </c:pt>
                <c:pt idx="49512" formatCode="m/d/yyyy\ h:mm">
                  <c:v>43962.927083333336</c:v>
                </c:pt>
                <c:pt idx="49513" formatCode="m/d/yyyy\ h:mm">
                  <c:v>43962.947916666664</c:v>
                </c:pt>
                <c:pt idx="49514" formatCode="m/d/yyyy\ h:mm">
                  <c:v>43962.96875</c:v>
                </c:pt>
                <c:pt idx="49515" formatCode="m/d/yyyy\ h:mm">
                  <c:v>43962.989583333336</c:v>
                </c:pt>
                <c:pt idx="49516" formatCode="m/d/yyyy\ h:mm">
                  <c:v>43963.010416666664</c:v>
                </c:pt>
                <c:pt idx="49517" formatCode="m/d/yyyy\ h:mm">
                  <c:v>43963.03125</c:v>
                </c:pt>
                <c:pt idx="49518" formatCode="m/d/yyyy\ h:mm">
                  <c:v>43963.052083333336</c:v>
                </c:pt>
                <c:pt idx="49519" formatCode="m/d/yyyy\ h:mm">
                  <c:v>43963.072916666664</c:v>
                </c:pt>
                <c:pt idx="49520" formatCode="m/d/yyyy\ h:mm">
                  <c:v>43963.09375</c:v>
                </c:pt>
                <c:pt idx="49521" formatCode="m/d/yyyy\ h:mm">
                  <c:v>43963.114583333336</c:v>
                </c:pt>
                <c:pt idx="49522" formatCode="m/d/yyyy\ h:mm">
                  <c:v>43963.135416666664</c:v>
                </c:pt>
                <c:pt idx="49523" formatCode="m/d/yyyy\ h:mm">
                  <c:v>43963.15625</c:v>
                </c:pt>
                <c:pt idx="49524" formatCode="m/d/yyyy\ h:mm">
                  <c:v>43963.177083333336</c:v>
                </c:pt>
                <c:pt idx="49525" formatCode="m/d/yyyy\ h:mm">
                  <c:v>43963.197916666664</c:v>
                </c:pt>
                <c:pt idx="49526" formatCode="m/d/yyyy\ h:mm">
                  <c:v>43963.21875</c:v>
                </c:pt>
                <c:pt idx="49527" formatCode="m/d/yyyy\ h:mm">
                  <c:v>43963.239583333336</c:v>
                </c:pt>
                <c:pt idx="49528" formatCode="m/d/yyyy\ h:mm">
                  <c:v>43963.260416666664</c:v>
                </c:pt>
                <c:pt idx="49529" formatCode="m/d/yyyy\ h:mm">
                  <c:v>43963.28125</c:v>
                </c:pt>
                <c:pt idx="49530" formatCode="m/d/yyyy\ h:mm">
                  <c:v>43963.302083333336</c:v>
                </c:pt>
                <c:pt idx="49531" formatCode="m/d/yyyy\ h:mm">
                  <c:v>43963.322916666664</c:v>
                </c:pt>
                <c:pt idx="49532" formatCode="m/d/yyyy\ h:mm">
                  <c:v>43963.34375</c:v>
                </c:pt>
                <c:pt idx="49533" formatCode="m/d/yyyy\ h:mm">
                  <c:v>43963.364583333336</c:v>
                </c:pt>
                <c:pt idx="49534" formatCode="m/d/yyyy\ h:mm">
                  <c:v>43963.385416666664</c:v>
                </c:pt>
                <c:pt idx="49535" formatCode="m/d/yyyy\ h:mm">
                  <c:v>43963.40625</c:v>
                </c:pt>
                <c:pt idx="49536" formatCode="m/d/yyyy\ h:mm">
                  <c:v>43963.427083333336</c:v>
                </c:pt>
                <c:pt idx="49537" formatCode="m/d/yyyy\ h:mm">
                  <c:v>43963.447916666664</c:v>
                </c:pt>
                <c:pt idx="49538" formatCode="m/d/yyyy\ h:mm">
                  <c:v>43963.46875</c:v>
                </c:pt>
                <c:pt idx="49539" formatCode="m/d/yyyy\ h:mm">
                  <c:v>43963.489583333336</c:v>
                </c:pt>
                <c:pt idx="49540" formatCode="m/d/yyyy\ h:mm">
                  <c:v>43963.510416666664</c:v>
                </c:pt>
                <c:pt idx="49541" formatCode="m/d/yyyy\ h:mm">
                  <c:v>43963.53125</c:v>
                </c:pt>
                <c:pt idx="49542" formatCode="m/d/yyyy\ h:mm">
                  <c:v>43963.552083333336</c:v>
                </c:pt>
                <c:pt idx="49543" formatCode="m/d/yyyy\ h:mm">
                  <c:v>43963.572916666664</c:v>
                </c:pt>
                <c:pt idx="49544" formatCode="m/d/yyyy\ h:mm">
                  <c:v>43963.59375</c:v>
                </c:pt>
                <c:pt idx="49545" formatCode="m/d/yyyy\ h:mm">
                  <c:v>43963.614583333336</c:v>
                </c:pt>
                <c:pt idx="49546" formatCode="m/d/yyyy\ h:mm">
                  <c:v>43963.635416666664</c:v>
                </c:pt>
                <c:pt idx="49547" formatCode="m/d/yyyy\ h:mm">
                  <c:v>43963.65625</c:v>
                </c:pt>
                <c:pt idx="49548" formatCode="m/d/yyyy\ h:mm">
                  <c:v>43963.677083333336</c:v>
                </c:pt>
                <c:pt idx="49549" formatCode="m/d/yyyy\ h:mm">
                  <c:v>43963.697916666664</c:v>
                </c:pt>
                <c:pt idx="49550" formatCode="m/d/yyyy\ h:mm">
                  <c:v>43963.71875</c:v>
                </c:pt>
                <c:pt idx="49551" formatCode="m/d/yyyy\ h:mm">
                  <c:v>43963.739583333336</c:v>
                </c:pt>
                <c:pt idx="49552" formatCode="m/d/yyyy\ h:mm">
                  <c:v>43963.760416666664</c:v>
                </c:pt>
                <c:pt idx="49553" formatCode="m/d/yyyy\ h:mm">
                  <c:v>43963.78125</c:v>
                </c:pt>
                <c:pt idx="49554" formatCode="m/d/yyyy\ h:mm">
                  <c:v>43963.802083333336</c:v>
                </c:pt>
                <c:pt idx="49555" formatCode="m/d/yyyy\ h:mm">
                  <c:v>43963.822916666664</c:v>
                </c:pt>
                <c:pt idx="49556" formatCode="m/d/yyyy\ h:mm">
                  <c:v>43963.84375</c:v>
                </c:pt>
                <c:pt idx="49557" formatCode="m/d/yyyy\ h:mm">
                  <c:v>43963.864583333336</c:v>
                </c:pt>
                <c:pt idx="49558" formatCode="m/d/yyyy\ h:mm">
                  <c:v>43963.885416666664</c:v>
                </c:pt>
                <c:pt idx="49559" formatCode="m/d/yyyy\ h:mm">
                  <c:v>43963.90625</c:v>
                </c:pt>
                <c:pt idx="49560" formatCode="m/d/yyyy\ h:mm">
                  <c:v>43963.927083333336</c:v>
                </c:pt>
                <c:pt idx="49561" formatCode="m/d/yyyy\ h:mm">
                  <c:v>43963.947916666664</c:v>
                </c:pt>
                <c:pt idx="49562" formatCode="m/d/yyyy\ h:mm">
                  <c:v>43963.96875</c:v>
                </c:pt>
                <c:pt idx="49563" formatCode="m/d/yyyy\ h:mm">
                  <c:v>43963.989583333336</c:v>
                </c:pt>
                <c:pt idx="49564" formatCode="m/d/yyyy\ h:mm">
                  <c:v>43964.010416666664</c:v>
                </c:pt>
                <c:pt idx="49565" formatCode="m/d/yyyy\ h:mm">
                  <c:v>43964.03125</c:v>
                </c:pt>
                <c:pt idx="49566" formatCode="m/d/yyyy\ h:mm">
                  <c:v>43964.052083333336</c:v>
                </c:pt>
                <c:pt idx="49567" formatCode="m/d/yyyy\ h:mm">
                  <c:v>43964.072916666664</c:v>
                </c:pt>
                <c:pt idx="49568" formatCode="m/d/yyyy\ h:mm">
                  <c:v>43964.09375</c:v>
                </c:pt>
                <c:pt idx="49569" formatCode="m/d/yyyy\ h:mm">
                  <c:v>43964.114583333336</c:v>
                </c:pt>
                <c:pt idx="49570" formatCode="m/d/yyyy\ h:mm">
                  <c:v>43964.135416666664</c:v>
                </c:pt>
                <c:pt idx="49571" formatCode="m/d/yyyy\ h:mm">
                  <c:v>43964.15625</c:v>
                </c:pt>
                <c:pt idx="49572" formatCode="m/d/yyyy\ h:mm">
                  <c:v>43964.177083333336</c:v>
                </c:pt>
                <c:pt idx="49573" formatCode="m/d/yyyy\ h:mm">
                  <c:v>43964.197916666664</c:v>
                </c:pt>
                <c:pt idx="49574" formatCode="m/d/yyyy\ h:mm">
                  <c:v>43964.21875</c:v>
                </c:pt>
                <c:pt idx="49575" formatCode="m/d/yyyy\ h:mm">
                  <c:v>43964.239583333336</c:v>
                </c:pt>
                <c:pt idx="49576" formatCode="m/d/yyyy\ h:mm">
                  <c:v>43964.260416666664</c:v>
                </c:pt>
                <c:pt idx="49577" formatCode="m/d/yyyy\ h:mm">
                  <c:v>43964.28125</c:v>
                </c:pt>
                <c:pt idx="49578" formatCode="m/d/yyyy\ h:mm">
                  <c:v>43964.302083333336</c:v>
                </c:pt>
                <c:pt idx="49579" formatCode="m/d/yyyy\ h:mm">
                  <c:v>43964.322916666664</c:v>
                </c:pt>
                <c:pt idx="49580" formatCode="m/d/yyyy\ h:mm">
                  <c:v>43964.34375</c:v>
                </c:pt>
                <c:pt idx="49581" formatCode="m/d/yyyy\ h:mm">
                  <c:v>43964.364583333336</c:v>
                </c:pt>
                <c:pt idx="49582" formatCode="m/d/yyyy\ h:mm">
                  <c:v>43964.385416666664</c:v>
                </c:pt>
                <c:pt idx="49583" formatCode="m/d/yyyy\ h:mm">
                  <c:v>43964.40625</c:v>
                </c:pt>
                <c:pt idx="49584" formatCode="m/d/yyyy\ h:mm">
                  <c:v>43964.427083333336</c:v>
                </c:pt>
                <c:pt idx="49585" formatCode="m/d/yyyy\ h:mm">
                  <c:v>43964.447916666664</c:v>
                </c:pt>
                <c:pt idx="49586" formatCode="m/d/yyyy\ h:mm">
                  <c:v>43964.46875</c:v>
                </c:pt>
                <c:pt idx="49587" formatCode="m/d/yyyy\ h:mm">
                  <c:v>43964.489583333336</c:v>
                </c:pt>
                <c:pt idx="49588" formatCode="m/d/yyyy\ h:mm">
                  <c:v>43964.510416666664</c:v>
                </c:pt>
                <c:pt idx="49589" formatCode="m/d/yyyy\ h:mm">
                  <c:v>43964.53125</c:v>
                </c:pt>
                <c:pt idx="49590" formatCode="m/d/yyyy\ h:mm">
                  <c:v>43964.552083333336</c:v>
                </c:pt>
                <c:pt idx="49591" formatCode="m/d/yyyy\ h:mm">
                  <c:v>43964.572916666664</c:v>
                </c:pt>
                <c:pt idx="49592" formatCode="m/d/yyyy\ h:mm">
                  <c:v>43964.59375</c:v>
                </c:pt>
                <c:pt idx="49593" formatCode="m/d/yyyy\ h:mm">
                  <c:v>43964.614583333336</c:v>
                </c:pt>
                <c:pt idx="49594" formatCode="m/d/yyyy\ h:mm">
                  <c:v>43964.635416666664</c:v>
                </c:pt>
                <c:pt idx="49595" formatCode="m/d/yyyy\ h:mm">
                  <c:v>43964.65625</c:v>
                </c:pt>
                <c:pt idx="49596" formatCode="m/d/yyyy\ h:mm">
                  <c:v>43964.677083333336</c:v>
                </c:pt>
                <c:pt idx="49597" formatCode="m/d/yyyy\ h:mm">
                  <c:v>43964.697916666664</c:v>
                </c:pt>
                <c:pt idx="49598" formatCode="m/d/yyyy\ h:mm">
                  <c:v>43964.71875</c:v>
                </c:pt>
                <c:pt idx="49599" formatCode="m/d/yyyy\ h:mm">
                  <c:v>43964.739583333336</c:v>
                </c:pt>
                <c:pt idx="49600" formatCode="m/d/yyyy\ h:mm">
                  <c:v>43964.760416666664</c:v>
                </c:pt>
                <c:pt idx="49601" formatCode="m/d/yyyy\ h:mm">
                  <c:v>43964.78125</c:v>
                </c:pt>
                <c:pt idx="49602" formatCode="m/d/yyyy\ h:mm">
                  <c:v>43964.802083333336</c:v>
                </c:pt>
                <c:pt idx="49603" formatCode="m/d/yyyy\ h:mm">
                  <c:v>43964.822916666664</c:v>
                </c:pt>
                <c:pt idx="49604" formatCode="m/d/yyyy\ h:mm">
                  <c:v>43964.84375</c:v>
                </c:pt>
                <c:pt idx="49605" formatCode="m/d/yyyy\ h:mm">
                  <c:v>43964.864583333336</c:v>
                </c:pt>
                <c:pt idx="49606" formatCode="m/d/yyyy\ h:mm">
                  <c:v>43964.885416666664</c:v>
                </c:pt>
                <c:pt idx="49607" formatCode="m/d/yyyy\ h:mm">
                  <c:v>43964.90625</c:v>
                </c:pt>
                <c:pt idx="49608" formatCode="m/d/yyyy\ h:mm">
                  <c:v>43964.927083333336</c:v>
                </c:pt>
                <c:pt idx="49609" formatCode="m/d/yyyy\ h:mm">
                  <c:v>43964.947916666664</c:v>
                </c:pt>
                <c:pt idx="49610" formatCode="m/d/yyyy\ h:mm">
                  <c:v>43964.96875</c:v>
                </c:pt>
                <c:pt idx="49611" formatCode="m/d/yyyy\ h:mm">
                  <c:v>43964.989583333336</c:v>
                </c:pt>
                <c:pt idx="49612" formatCode="m/d/yyyy\ h:mm">
                  <c:v>43965.010416666664</c:v>
                </c:pt>
                <c:pt idx="49613" formatCode="m/d/yyyy\ h:mm">
                  <c:v>43965.03125</c:v>
                </c:pt>
                <c:pt idx="49614" formatCode="m/d/yyyy\ h:mm">
                  <c:v>43965.052083333336</c:v>
                </c:pt>
                <c:pt idx="49615" formatCode="m/d/yyyy\ h:mm">
                  <c:v>43965.072916666664</c:v>
                </c:pt>
                <c:pt idx="49616" formatCode="m/d/yyyy\ h:mm">
                  <c:v>43965.09375</c:v>
                </c:pt>
                <c:pt idx="49617" formatCode="m/d/yyyy\ h:mm">
                  <c:v>43965.114583333336</c:v>
                </c:pt>
                <c:pt idx="49618" formatCode="m/d/yyyy\ h:mm">
                  <c:v>43965.135416666664</c:v>
                </c:pt>
                <c:pt idx="49619" formatCode="m/d/yyyy\ h:mm">
                  <c:v>43965.15625</c:v>
                </c:pt>
                <c:pt idx="49620" formatCode="m/d/yyyy\ h:mm">
                  <c:v>43965.177083333336</c:v>
                </c:pt>
                <c:pt idx="49621" formatCode="m/d/yyyy\ h:mm">
                  <c:v>43965.197916666664</c:v>
                </c:pt>
                <c:pt idx="49622" formatCode="m/d/yyyy\ h:mm">
                  <c:v>43965.21875</c:v>
                </c:pt>
                <c:pt idx="49623" formatCode="m/d/yyyy\ h:mm">
                  <c:v>43965.239583333336</c:v>
                </c:pt>
                <c:pt idx="49624" formatCode="m/d/yyyy\ h:mm">
                  <c:v>43965.260416666664</c:v>
                </c:pt>
                <c:pt idx="49625" formatCode="m/d/yyyy\ h:mm">
                  <c:v>43965.28125</c:v>
                </c:pt>
                <c:pt idx="49626" formatCode="m/d/yyyy\ h:mm">
                  <c:v>43965.302083333336</c:v>
                </c:pt>
                <c:pt idx="49627" formatCode="m/d/yyyy\ h:mm">
                  <c:v>43965.322916666664</c:v>
                </c:pt>
                <c:pt idx="49628" formatCode="m/d/yyyy\ h:mm">
                  <c:v>43965.34375</c:v>
                </c:pt>
                <c:pt idx="49629" formatCode="m/d/yyyy\ h:mm">
                  <c:v>43965.364583333336</c:v>
                </c:pt>
                <c:pt idx="49630" formatCode="m/d/yyyy\ h:mm">
                  <c:v>43965.385416666664</c:v>
                </c:pt>
                <c:pt idx="49631" formatCode="m/d/yyyy\ h:mm">
                  <c:v>43965.40625</c:v>
                </c:pt>
                <c:pt idx="49632" formatCode="m/d/yyyy\ h:mm">
                  <c:v>43965.427083333336</c:v>
                </c:pt>
                <c:pt idx="49633" formatCode="m/d/yyyy\ h:mm">
                  <c:v>43965.447916666664</c:v>
                </c:pt>
                <c:pt idx="49634" formatCode="m/d/yyyy\ h:mm">
                  <c:v>43965.46875</c:v>
                </c:pt>
                <c:pt idx="49635" formatCode="m/d/yyyy\ h:mm">
                  <c:v>43965.489583333336</c:v>
                </c:pt>
                <c:pt idx="49636" formatCode="m/d/yyyy\ h:mm">
                  <c:v>43965.510416666664</c:v>
                </c:pt>
                <c:pt idx="49637" formatCode="m/d/yyyy\ h:mm">
                  <c:v>43965.53125</c:v>
                </c:pt>
                <c:pt idx="49638" formatCode="m/d/yyyy\ h:mm">
                  <c:v>43965.552083333336</c:v>
                </c:pt>
                <c:pt idx="49639" formatCode="m/d/yyyy\ h:mm">
                  <c:v>43965.572916666664</c:v>
                </c:pt>
                <c:pt idx="49640" formatCode="m/d/yyyy\ h:mm">
                  <c:v>43965.59375</c:v>
                </c:pt>
                <c:pt idx="49641" formatCode="m/d/yyyy\ h:mm">
                  <c:v>43965.614583333336</c:v>
                </c:pt>
                <c:pt idx="49642" formatCode="m/d/yyyy\ h:mm">
                  <c:v>43965.635416666664</c:v>
                </c:pt>
                <c:pt idx="49643" formatCode="m/d/yyyy\ h:mm">
                  <c:v>43965.65625</c:v>
                </c:pt>
                <c:pt idx="49644" formatCode="m/d/yyyy\ h:mm">
                  <c:v>43965.677083333336</c:v>
                </c:pt>
                <c:pt idx="49645" formatCode="m/d/yyyy\ h:mm">
                  <c:v>43965.697916666664</c:v>
                </c:pt>
                <c:pt idx="49646" formatCode="m/d/yyyy\ h:mm">
                  <c:v>43965.71875</c:v>
                </c:pt>
                <c:pt idx="49647" formatCode="m/d/yyyy\ h:mm">
                  <c:v>43965.739583333336</c:v>
                </c:pt>
                <c:pt idx="49648" formatCode="m/d/yyyy\ h:mm">
                  <c:v>43965.760416666664</c:v>
                </c:pt>
                <c:pt idx="49649" formatCode="m/d/yyyy\ h:mm">
                  <c:v>43965.78125</c:v>
                </c:pt>
                <c:pt idx="49650" formatCode="m/d/yyyy\ h:mm">
                  <c:v>43965.802083333336</c:v>
                </c:pt>
                <c:pt idx="49651" formatCode="m/d/yyyy\ h:mm">
                  <c:v>43965.822916666664</c:v>
                </c:pt>
                <c:pt idx="49652" formatCode="m/d/yyyy\ h:mm">
                  <c:v>43965.84375</c:v>
                </c:pt>
                <c:pt idx="49653" formatCode="m/d/yyyy\ h:mm">
                  <c:v>43965.864583333336</c:v>
                </c:pt>
                <c:pt idx="49654" formatCode="m/d/yyyy\ h:mm">
                  <c:v>43965.885416666664</c:v>
                </c:pt>
                <c:pt idx="49655" formatCode="m/d/yyyy\ h:mm">
                  <c:v>43965.90625</c:v>
                </c:pt>
                <c:pt idx="49656" formatCode="m/d/yyyy\ h:mm">
                  <c:v>43965.927083333336</c:v>
                </c:pt>
                <c:pt idx="49657" formatCode="m/d/yyyy\ h:mm">
                  <c:v>43965.947916666664</c:v>
                </c:pt>
                <c:pt idx="49658" formatCode="m/d/yyyy\ h:mm">
                  <c:v>43965.96875</c:v>
                </c:pt>
                <c:pt idx="49659" formatCode="m/d/yyyy\ h:mm">
                  <c:v>43965.989583333336</c:v>
                </c:pt>
                <c:pt idx="49660" formatCode="m/d/yyyy\ h:mm">
                  <c:v>43966.010416666664</c:v>
                </c:pt>
                <c:pt idx="49661" formatCode="m/d/yyyy\ h:mm">
                  <c:v>43966.03125</c:v>
                </c:pt>
                <c:pt idx="49662" formatCode="m/d/yyyy\ h:mm">
                  <c:v>43966.052083333336</c:v>
                </c:pt>
                <c:pt idx="49663" formatCode="m/d/yyyy\ h:mm">
                  <c:v>43966.072916666664</c:v>
                </c:pt>
                <c:pt idx="49664" formatCode="m/d/yyyy\ h:mm">
                  <c:v>43966.09375</c:v>
                </c:pt>
                <c:pt idx="49665" formatCode="m/d/yyyy\ h:mm">
                  <c:v>43966.114583333336</c:v>
                </c:pt>
                <c:pt idx="49666" formatCode="m/d/yyyy\ h:mm">
                  <c:v>43966.135416666664</c:v>
                </c:pt>
                <c:pt idx="49667" formatCode="m/d/yyyy\ h:mm">
                  <c:v>43966.15625</c:v>
                </c:pt>
                <c:pt idx="49668" formatCode="m/d/yyyy\ h:mm">
                  <c:v>43966.177083333336</c:v>
                </c:pt>
                <c:pt idx="49669" formatCode="m/d/yyyy\ h:mm">
                  <c:v>43966.197916666664</c:v>
                </c:pt>
                <c:pt idx="49670" formatCode="m/d/yyyy\ h:mm">
                  <c:v>43966.21875</c:v>
                </c:pt>
                <c:pt idx="49671" formatCode="m/d/yyyy\ h:mm">
                  <c:v>43966.239583333336</c:v>
                </c:pt>
                <c:pt idx="49672" formatCode="m/d/yyyy\ h:mm">
                  <c:v>43966.260416666664</c:v>
                </c:pt>
                <c:pt idx="49673" formatCode="m/d/yyyy\ h:mm">
                  <c:v>43966.28125</c:v>
                </c:pt>
                <c:pt idx="49674" formatCode="m/d/yyyy\ h:mm">
                  <c:v>43966.302083333336</c:v>
                </c:pt>
                <c:pt idx="49675" formatCode="m/d/yyyy\ h:mm">
                  <c:v>43966.322916666664</c:v>
                </c:pt>
                <c:pt idx="49676" formatCode="m/d/yyyy\ h:mm">
                  <c:v>43966.34375</c:v>
                </c:pt>
                <c:pt idx="49677" formatCode="m/d/yyyy\ h:mm">
                  <c:v>43966.364583333336</c:v>
                </c:pt>
                <c:pt idx="49678" formatCode="m/d/yyyy\ h:mm">
                  <c:v>43966.385416666664</c:v>
                </c:pt>
                <c:pt idx="49679" formatCode="m/d/yyyy\ h:mm">
                  <c:v>43966.40625</c:v>
                </c:pt>
                <c:pt idx="49680" formatCode="m/d/yyyy\ h:mm">
                  <c:v>43966.427083333336</c:v>
                </c:pt>
                <c:pt idx="49681" formatCode="m/d/yyyy\ h:mm">
                  <c:v>43966.447916666664</c:v>
                </c:pt>
                <c:pt idx="49682" formatCode="m/d/yyyy\ h:mm">
                  <c:v>43966.46875</c:v>
                </c:pt>
                <c:pt idx="49683" formatCode="m/d/yyyy\ h:mm">
                  <c:v>43966.489583333336</c:v>
                </c:pt>
                <c:pt idx="49684" formatCode="m/d/yyyy\ h:mm">
                  <c:v>43966.510416666664</c:v>
                </c:pt>
                <c:pt idx="49685" formatCode="m/d/yyyy\ h:mm">
                  <c:v>43966.53125</c:v>
                </c:pt>
                <c:pt idx="49686" formatCode="m/d/yyyy\ h:mm">
                  <c:v>43966.552083333336</c:v>
                </c:pt>
                <c:pt idx="49687" formatCode="m/d/yyyy\ h:mm">
                  <c:v>43966.572916666664</c:v>
                </c:pt>
                <c:pt idx="49688" formatCode="m/d/yyyy\ h:mm">
                  <c:v>43966.59375</c:v>
                </c:pt>
                <c:pt idx="49689" formatCode="m/d/yyyy\ h:mm">
                  <c:v>43966.614583333336</c:v>
                </c:pt>
                <c:pt idx="49690" formatCode="m/d/yyyy\ h:mm">
                  <c:v>43966.635416666664</c:v>
                </c:pt>
                <c:pt idx="49691" formatCode="m/d/yyyy\ h:mm">
                  <c:v>43966.65625</c:v>
                </c:pt>
                <c:pt idx="49692" formatCode="m/d/yyyy\ h:mm">
                  <c:v>43966.677083333336</c:v>
                </c:pt>
                <c:pt idx="49693" formatCode="m/d/yyyy\ h:mm">
                  <c:v>43966.697916666664</c:v>
                </c:pt>
                <c:pt idx="49694" formatCode="m/d/yyyy\ h:mm">
                  <c:v>43966.71875</c:v>
                </c:pt>
                <c:pt idx="49695" formatCode="m/d/yyyy\ h:mm">
                  <c:v>43966.739583333336</c:v>
                </c:pt>
                <c:pt idx="49696" formatCode="m/d/yyyy\ h:mm">
                  <c:v>43966.760416666664</c:v>
                </c:pt>
                <c:pt idx="49697" formatCode="m/d/yyyy\ h:mm">
                  <c:v>43966.78125</c:v>
                </c:pt>
                <c:pt idx="49698" formatCode="m/d/yyyy\ h:mm">
                  <c:v>43966.802083333336</c:v>
                </c:pt>
                <c:pt idx="49699" formatCode="m/d/yyyy\ h:mm">
                  <c:v>43966.822916666664</c:v>
                </c:pt>
                <c:pt idx="49700" formatCode="m/d/yyyy\ h:mm">
                  <c:v>43966.84375</c:v>
                </c:pt>
                <c:pt idx="49701" formatCode="m/d/yyyy\ h:mm">
                  <c:v>43966.864583333336</c:v>
                </c:pt>
                <c:pt idx="49702" formatCode="m/d/yyyy\ h:mm">
                  <c:v>43966.885416666664</c:v>
                </c:pt>
                <c:pt idx="49703" formatCode="m/d/yyyy\ h:mm">
                  <c:v>43966.90625</c:v>
                </c:pt>
                <c:pt idx="49704" formatCode="m/d/yyyy\ h:mm">
                  <c:v>43966.927083333336</c:v>
                </c:pt>
                <c:pt idx="49705" formatCode="m/d/yyyy\ h:mm">
                  <c:v>43966.947916666664</c:v>
                </c:pt>
                <c:pt idx="49706" formatCode="m/d/yyyy\ h:mm">
                  <c:v>43966.96875</c:v>
                </c:pt>
                <c:pt idx="49707" formatCode="m/d/yyyy\ h:mm">
                  <c:v>43966.989583333336</c:v>
                </c:pt>
                <c:pt idx="49708" formatCode="m/d/yyyy\ h:mm">
                  <c:v>43967.010416666664</c:v>
                </c:pt>
                <c:pt idx="49709" formatCode="m/d/yyyy\ h:mm">
                  <c:v>43967.03125</c:v>
                </c:pt>
                <c:pt idx="49710" formatCode="m/d/yyyy\ h:mm">
                  <c:v>43967.052083333336</c:v>
                </c:pt>
                <c:pt idx="49711" formatCode="m/d/yyyy\ h:mm">
                  <c:v>43967.072916666664</c:v>
                </c:pt>
                <c:pt idx="49712" formatCode="m/d/yyyy\ h:mm">
                  <c:v>43967.09375</c:v>
                </c:pt>
                <c:pt idx="49713" formatCode="m/d/yyyy\ h:mm">
                  <c:v>43967.114583333336</c:v>
                </c:pt>
                <c:pt idx="49714" formatCode="m/d/yyyy\ h:mm">
                  <c:v>43967.135416666664</c:v>
                </c:pt>
                <c:pt idx="49715" formatCode="m/d/yyyy\ h:mm">
                  <c:v>43967.15625</c:v>
                </c:pt>
                <c:pt idx="49716" formatCode="m/d/yyyy\ h:mm">
                  <c:v>43967.177083333336</c:v>
                </c:pt>
                <c:pt idx="49717" formatCode="m/d/yyyy\ h:mm">
                  <c:v>43967.197916666664</c:v>
                </c:pt>
                <c:pt idx="49718" formatCode="m/d/yyyy\ h:mm">
                  <c:v>43967.21875</c:v>
                </c:pt>
                <c:pt idx="49719" formatCode="m/d/yyyy\ h:mm">
                  <c:v>43967.239583333336</c:v>
                </c:pt>
                <c:pt idx="49720" formatCode="m/d/yyyy\ h:mm">
                  <c:v>43967.260416666664</c:v>
                </c:pt>
                <c:pt idx="49721" formatCode="m/d/yyyy\ h:mm">
                  <c:v>43967.28125</c:v>
                </c:pt>
                <c:pt idx="49722" formatCode="m/d/yyyy\ h:mm">
                  <c:v>43967.302083333336</c:v>
                </c:pt>
                <c:pt idx="49723" formatCode="m/d/yyyy\ h:mm">
                  <c:v>43967.322916666664</c:v>
                </c:pt>
                <c:pt idx="49724" formatCode="m/d/yyyy\ h:mm">
                  <c:v>43967.34375</c:v>
                </c:pt>
                <c:pt idx="49725" formatCode="m/d/yyyy\ h:mm">
                  <c:v>43967.364583333336</c:v>
                </c:pt>
                <c:pt idx="49726" formatCode="m/d/yyyy\ h:mm">
                  <c:v>43967.385416666664</c:v>
                </c:pt>
                <c:pt idx="49727" formatCode="m/d/yyyy\ h:mm">
                  <c:v>43967.40625</c:v>
                </c:pt>
                <c:pt idx="49728" formatCode="m/d/yyyy\ h:mm">
                  <c:v>43967.427083333336</c:v>
                </c:pt>
                <c:pt idx="49729" formatCode="m/d/yyyy\ h:mm">
                  <c:v>43967.447916666664</c:v>
                </c:pt>
                <c:pt idx="49730" formatCode="m/d/yyyy\ h:mm">
                  <c:v>43967.46875</c:v>
                </c:pt>
                <c:pt idx="49731" formatCode="m/d/yyyy\ h:mm">
                  <c:v>43967.489583333336</c:v>
                </c:pt>
                <c:pt idx="49732" formatCode="m/d/yyyy\ h:mm">
                  <c:v>43967.510416666664</c:v>
                </c:pt>
                <c:pt idx="49733" formatCode="m/d/yyyy\ h:mm">
                  <c:v>43967.53125</c:v>
                </c:pt>
                <c:pt idx="49734" formatCode="m/d/yyyy\ h:mm">
                  <c:v>43967.552083333336</c:v>
                </c:pt>
                <c:pt idx="49735" formatCode="m/d/yyyy\ h:mm">
                  <c:v>43967.572916666664</c:v>
                </c:pt>
                <c:pt idx="49736" formatCode="m/d/yyyy\ h:mm">
                  <c:v>43967.59375</c:v>
                </c:pt>
                <c:pt idx="49737" formatCode="m/d/yyyy\ h:mm">
                  <c:v>43967.614583333336</c:v>
                </c:pt>
                <c:pt idx="49738" formatCode="m/d/yyyy\ h:mm">
                  <c:v>43967.635416666664</c:v>
                </c:pt>
                <c:pt idx="49739" formatCode="m/d/yyyy\ h:mm">
                  <c:v>43967.65625</c:v>
                </c:pt>
                <c:pt idx="49740" formatCode="m/d/yyyy\ h:mm">
                  <c:v>43967.677083333336</c:v>
                </c:pt>
                <c:pt idx="49741" formatCode="m/d/yyyy\ h:mm">
                  <c:v>43967.697916666664</c:v>
                </c:pt>
                <c:pt idx="49742" formatCode="m/d/yyyy\ h:mm">
                  <c:v>43967.71875</c:v>
                </c:pt>
                <c:pt idx="49743" formatCode="m/d/yyyy\ h:mm">
                  <c:v>43967.739583333336</c:v>
                </c:pt>
                <c:pt idx="49744" formatCode="m/d/yyyy\ h:mm">
                  <c:v>43967.760416666664</c:v>
                </c:pt>
                <c:pt idx="49745" formatCode="m/d/yyyy\ h:mm">
                  <c:v>43967.78125</c:v>
                </c:pt>
                <c:pt idx="49746" formatCode="m/d/yyyy\ h:mm">
                  <c:v>43967.802083333336</c:v>
                </c:pt>
                <c:pt idx="49747" formatCode="m/d/yyyy\ h:mm">
                  <c:v>43967.822916666664</c:v>
                </c:pt>
                <c:pt idx="49748" formatCode="m/d/yyyy\ h:mm">
                  <c:v>43967.84375</c:v>
                </c:pt>
                <c:pt idx="49749" formatCode="m/d/yyyy\ h:mm">
                  <c:v>43967.864583333336</c:v>
                </c:pt>
                <c:pt idx="49750" formatCode="m/d/yyyy\ h:mm">
                  <c:v>43967.885416666664</c:v>
                </c:pt>
                <c:pt idx="49751" formatCode="m/d/yyyy\ h:mm">
                  <c:v>43967.90625</c:v>
                </c:pt>
                <c:pt idx="49752" formatCode="m/d/yyyy\ h:mm">
                  <c:v>43967.927083333336</c:v>
                </c:pt>
                <c:pt idx="49753" formatCode="m/d/yyyy\ h:mm">
                  <c:v>43967.947916666664</c:v>
                </c:pt>
                <c:pt idx="49754" formatCode="m/d/yyyy\ h:mm">
                  <c:v>43967.96875</c:v>
                </c:pt>
                <c:pt idx="49755" formatCode="m/d/yyyy\ h:mm">
                  <c:v>43967.989583333336</c:v>
                </c:pt>
                <c:pt idx="49756" formatCode="m/d/yyyy\ h:mm">
                  <c:v>43968.010416666664</c:v>
                </c:pt>
                <c:pt idx="49757" formatCode="m/d/yyyy\ h:mm">
                  <c:v>43968.03125</c:v>
                </c:pt>
                <c:pt idx="49758" formatCode="m/d/yyyy\ h:mm">
                  <c:v>43968.052083333336</c:v>
                </c:pt>
                <c:pt idx="49759" formatCode="m/d/yyyy\ h:mm">
                  <c:v>43968.072916666664</c:v>
                </c:pt>
                <c:pt idx="49760" formatCode="m/d/yyyy\ h:mm">
                  <c:v>43968.09375</c:v>
                </c:pt>
                <c:pt idx="49761" formatCode="m/d/yyyy\ h:mm">
                  <c:v>43968.114583333336</c:v>
                </c:pt>
                <c:pt idx="49762" formatCode="m/d/yyyy\ h:mm">
                  <c:v>43968.135416666664</c:v>
                </c:pt>
                <c:pt idx="49763" formatCode="m/d/yyyy\ h:mm">
                  <c:v>43968.15625</c:v>
                </c:pt>
                <c:pt idx="49764" formatCode="m/d/yyyy\ h:mm">
                  <c:v>43968.177083333336</c:v>
                </c:pt>
                <c:pt idx="49765" formatCode="m/d/yyyy\ h:mm">
                  <c:v>43968.197916666664</c:v>
                </c:pt>
                <c:pt idx="49766" formatCode="m/d/yyyy\ h:mm">
                  <c:v>43968.21875</c:v>
                </c:pt>
                <c:pt idx="49767" formatCode="m/d/yyyy\ h:mm">
                  <c:v>43968.239583333336</c:v>
                </c:pt>
                <c:pt idx="49768" formatCode="m/d/yyyy\ h:mm">
                  <c:v>43968.260416666664</c:v>
                </c:pt>
                <c:pt idx="49769" formatCode="m/d/yyyy\ h:mm">
                  <c:v>43968.28125</c:v>
                </c:pt>
                <c:pt idx="49770" formatCode="m/d/yyyy\ h:mm">
                  <c:v>43968.302083333336</c:v>
                </c:pt>
                <c:pt idx="49771" formatCode="m/d/yyyy\ h:mm">
                  <c:v>43968.322916666664</c:v>
                </c:pt>
                <c:pt idx="49772" formatCode="m/d/yyyy\ h:mm">
                  <c:v>43968.34375</c:v>
                </c:pt>
                <c:pt idx="49773" formatCode="m/d/yyyy\ h:mm">
                  <c:v>43968.364583333336</c:v>
                </c:pt>
                <c:pt idx="49774" formatCode="m/d/yyyy\ h:mm">
                  <c:v>43968.385416666664</c:v>
                </c:pt>
                <c:pt idx="49775" formatCode="m/d/yyyy\ h:mm">
                  <c:v>43968.40625</c:v>
                </c:pt>
                <c:pt idx="49776" formatCode="m/d/yyyy\ h:mm">
                  <c:v>43968.427083333336</c:v>
                </c:pt>
                <c:pt idx="49777" formatCode="m/d/yyyy\ h:mm">
                  <c:v>43968.447916666664</c:v>
                </c:pt>
                <c:pt idx="49778" formatCode="m/d/yyyy\ h:mm">
                  <c:v>43968.46875</c:v>
                </c:pt>
                <c:pt idx="49779" formatCode="m/d/yyyy\ h:mm">
                  <c:v>43968.489583333336</c:v>
                </c:pt>
                <c:pt idx="49780" formatCode="m/d/yyyy\ h:mm">
                  <c:v>43968.510416666664</c:v>
                </c:pt>
                <c:pt idx="49781" formatCode="m/d/yyyy\ h:mm">
                  <c:v>43968.53125</c:v>
                </c:pt>
                <c:pt idx="49782" formatCode="m/d/yyyy\ h:mm">
                  <c:v>43968.552083333336</c:v>
                </c:pt>
                <c:pt idx="49783" formatCode="m/d/yyyy\ h:mm">
                  <c:v>43968.572916666664</c:v>
                </c:pt>
                <c:pt idx="49784" formatCode="m/d/yyyy\ h:mm">
                  <c:v>43968.59375</c:v>
                </c:pt>
                <c:pt idx="49785" formatCode="m/d/yyyy\ h:mm">
                  <c:v>43968.614583333336</c:v>
                </c:pt>
                <c:pt idx="49786" formatCode="m/d/yyyy\ h:mm">
                  <c:v>43968.635416666664</c:v>
                </c:pt>
                <c:pt idx="49787" formatCode="m/d/yyyy\ h:mm">
                  <c:v>43968.65625</c:v>
                </c:pt>
                <c:pt idx="49788" formatCode="m/d/yyyy\ h:mm">
                  <c:v>43968.677083333336</c:v>
                </c:pt>
                <c:pt idx="49789" formatCode="m/d/yyyy\ h:mm">
                  <c:v>43968.697916666664</c:v>
                </c:pt>
                <c:pt idx="49790" formatCode="m/d/yyyy\ h:mm">
                  <c:v>43968.71875</c:v>
                </c:pt>
                <c:pt idx="49791" formatCode="m/d/yyyy\ h:mm">
                  <c:v>43968.739583333336</c:v>
                </c:pt>
                <c:pt idx="49792" formatCode="m/d/yyyy\ h:mm">
                  <c:v>43968.760416666664</c:v>
                </c:pt>
                <c:pt idx="49793" formatCode="m/d/yyyy\ h:mm">
                  <c:v>43968.78125</c:v>
                </c:pt>
                <c:pt idx="49794" formatCode="m/d/yyyy\ h:mm">
                  <c:v>43968.802083333336</c:v>
                </c:pt>
                <c:pt idx="49795" formatCode="m/d/yyyy\ h:mm">
                  <c:v>43968.822916666664</c:v>
                </c:pt>
                <c:pt idx="49796" formatCode="m/d/yyyy\ h:mm">
                  <c:v>43968.84375</c:v>
                </c:pt>
                <c:pt idx="49797" formatCode="m/d/yyyy\ h:mm">
                  <c:v>43968.864583333336</c:v>
                </c:pt>
                <c:pt idx="49798" formatCode="m/d/yyyy\ h:mm">
                  <c:v>43968.885416666664</c:v>
                </c:pt>
                <c:pt idx="49799" formatCode="m/d/yyyy\ h:mm">
                  <c:v>43968.90625</c:v>
                </c:pt>
                <c:pt idx="49800" formatCode="m/d/yyyy\ h:mm">
                  <c:v>43968.927083333336</c:v>
                </c:pt>
                <c:pt idx="49801" formatCode="m/d/yyyy\ h:mm">
                  <c:v>43968.947916666664</c:v>
                </c:pt>
                <c:pt idx="49802" formatCode="m/d/yyyy\ h:mm">
                  <c:v>43968.96875</c:v>
                </c:pt>
                <c:pt idx="49803" formatCode="m/d/yyyy\ h:mm">
                  <c:v>43968.989583333336</c:v>
                </c:pt>
                <c:pt idx="49804" formatCode="m/d/yyyy\ h:mm">
                  <c:v>43969.010416666664</c:v>
                </c:pt>
                <c:pt idx="49805" formatCode="m/d/yyyy\ h:mm">
                  <c:v>43969.03125</c:v>
                </c:pt>
                <c:pt idx="49806" formatCode="m/d/yyyy\ h:mm">
                  <c:v>43969.052083333336</c:v>
                </c:pt>
                <c:pt idx="49807" formatCode="m/d/yyyy\ h:mm">
                  <c:v>43969.072916666664</c:v>
                </c:pt>
                <c:pt idx="49808" formatCode="m/d/yyyy\ h:mm">
                  <c:v>43969.09375</c:v>
                </c:pt>
                <c:pt idx="49809" formatCode="m/d/yyyy\ h:mm">
                  <c:v>43969.114583333336</c:v>
                </c:pt>
                <c:pt idx="49810" formatCode="m/d/yyyy\ h:mm">
                  <c:v>43969.135416666664</c:v>
                </c:pt>
                <c:pt idx="49811" formatCode="m/d/yyyy\ h:mm">
                  <c:v>43969.15625</c:v>
                </c:pt>
                <c:pt idx="49812" formatCode="m/d/yyyy\ h:mm">
                  <c:v>43969.177083333336</c:v>
                </c:pt>
                <c:pt idx="49813" formatCode="m/d/yyyy\ h:mm">
                  <c:v>43969.197916666664</c:v>
                </c:pt>
                <c:pt idx="49814" formatCode="m/d/yyyy\ h:mm">
                  <c:v>43969.21875</c:v>
                </c:pt>
                <c:pt idx="49815" formatCode="m/d/yyyy\ h:mm">
                  <c:v>43969.239583333336</c:v>
                </c:pt>
                <c:pt idx="49816" formatCode="m/d/yyyy\ h:mm">
                  <c:v>43969.260416666664</c:v>
                </c:pt>
                <c:pt idx="49817" formatCode="m/d/yyyy\ h:mm">
                  <c:v>43969.28125</c:v>
                </c:pt>
                <c:pt idx="49818" formatCode="m/d/yyyy\ h:mm">
                  <c:v>43969.302083333336</c:v>
                </c:pt>
                <c:pt idx="49819" formatCode="m/d/yyyy\ h:mm">
                  <c:v>43969.322916666664</c:v>
                </c:pt>
                <c:pt idx="49820" formatCode="m/d/yyyy\ h:mm">
                  <c:v>43969.34375</c:v>
                </c:pt>
                <c:pt idx="49821" formatCode="m/d/yyyy\ h:mm">
                  <c:v>43969.364583333336</c:v>
                </c:pt>
                <c:pt idx="49822" formatCode="m/d/yyyy\ h:mm">
                  <c:v>43969.385416666664</c:v>
                </c:pt>
                <c:pt idx="49823" formatCode="m/d/yyyy\ h:mm">
                  <c:v>43969.40625</c:v>
                </c:pt>
                <c:pt idx="49824" formatCode="m/d/yyyy\ h:mm">
                  <c:v>43969.427083333336</c:v>
                </c:pt>
                <c:pt idx="49825" formatCode="m/d/yyyy\ h:mm">
                  <c:v>43969.447916666664</c:v>
                </c:pt>
                <c:pt idx="49826" formatCode="m/d/yyyy\ h:mm">
                  <c:v>43969.46875</c:v>
                </c:pt>
                <c:pt idx="49827" formatCode="m/d/yyyy\ h:mm">
                  <c:v>43969.489583333336</c:v>
                </c:pt>
                <c:pt idx="49828" formatCode="m/d/yyyy\ h:mm">
                  <c:v>43969.510416666664</c:v>
                </c:pt>
                <c:pt idx="49829" formatCode="m/d/yyyy\ h:mm">
                  <c:v>43969.53125</c:v>
                </c:pt>
                <c:pt idx="49830" formatCode="m/d/yyyy\ h:mm">
                  <c:v>43969.552083333336</c:v>
                </c:pt>
                <c:pt idx="49831" formatCode="m/d/yyyy\ h:mm">
                  <c:v>43969.572916666664</c:v>
                </c:pt>
                <c:pt idx="49832" formatCode="m/d/yyyy\ h:mm">
                  <c:v>43969.59375</c:v>
                </c:pt>
                <c:pt idx="49833" formatCode="m/d/yyyy\ h:mm">
                  <c:v>43969.614583333336</c:v>
                </c:pt>
                <c:pt idx="49834" formatCode="m/d/yyyy\ h:mm">
                  <c:v>43969.635416666664</c:v>
                </c:pt>
                <c:pt idx="49835" formatCode="m/d/yyyy\ h:mm">
                  <c:v>43969.65625</c:v>
                </c:pt>
                <c:pt idx="49836" formatCode="m/d/yyyy\ h:mm">
                  <c:v>43969.677083333336</c:v>
                </c:pt>
                <c:pt idx="49837" formatCode="m/d/yyyy\ h:mm">
                  <c:v>43969.697916666664</c:v>
                </c:pt>
                <c:pt idx="49838" formatCode="m/d/yyyy\ h:mm">
                  <c:v>43969.71875</c:v>
                </c:pt>
                <c:pt idx="49839" formatCode="m/d/yyyy\ h:mm">
                  <c:v>43969.739583333336</c:v>
                </c:pt>
                <c:pt idx="49840" formatCode="m/d/yyyy\ h:mm">
                  <c:v>43969.760416666664</c:v>
                </c:pt>
                <c:pt idx="49841" formatCode="m/d/yyyy\ h:mm">
                  <c:v>43969.78125</c:v>
                </c:pt>
                <c:pt idx="49842" formatCode="m/d/yyyy\ h:mm">
                  <c:v>43969.802083333336</c:v>
                </c:pt>
                <c:pt idx="49843" formatCode="m/d/yyyy\ h:mm">
                  <c:v>43969.822916666664</c:v>
                </c:pt>
                <c:pt idx="49844" formatCode="m/d/yyyy\ h:mm">
                  <c:v>43969.84375</c:v>
                </c:pt>
                <c:pt idx="49845" formatCode="m/d/yyyy\ h:mm">
                  <c:v>43969.864583333336</c:v>
                </c:pt>
                <c:pt idx="49846" formatCode="m/d/yyyy\ h:mm">
                  <c:v>43969.885416666664</c:v>
                </c:pt>
                <c:pt idx="49847" formatCode="m/d/yyyy\ h:mm">
                  <c:v>43969.90625</c:v>
                </c:pt>
                <c:pt idx="49848" formatCode="m/d/yyyy\ h:mm">
                  <c:v>43969.927083333336</c:v>
                </c:pt>
                <c:pt idx="49849" formatCode="m/d/yyyy\ h:mm">
                  <c:v>43969.947916666664</c:v>
                </c:pt>
                <c:pt idx="49850" formatCode="m/d/yyyy\ h:mm">
                  <c:v>43969.96875</c:v>
                </c:pt>
                <c:pt idx="49851" formatCode="m/d/yyyy\ h:mm">
                  <c:v>43969.989583333336</c:v>
                </c:pt>
                <c:pt idx="49852" formatCode="m/d/yyyy\ h:mm">
                  <c:v>43970.010416666664</c:v>
                </c:pt>
                <c:pt idx="49853" formatCode="m/d/yyyy\ h:mm">
                  <c:v>43970.03125</c:v>
                </c:pt>
                <c:pt idx="49854" formatCode="m/d/yyyy\ h:mm">
                  <c:v>43970.052083333336</c:v>
                </c:pt>
                <c:pt idx="49855" formatCode="m/d/yyyy\ h:mm">
                  <c:v>43970.072916666664</c:v>
                </c:pt>
                <c:pt idx="49856" formatCode="m/d/yyyy\ h:mm">
                  <c:v>43970.09375</c:v>
                </c:pt>
                <c:pt idx="49857" formatCode="m/d/yyyy\ h:mm">
                  <c:v>43970.114583333336</c:v>
                </c:pt>
                <c:pt idx="49858" formatCode="m/d/yyyy\ h:mm">
                  <c:v>43970.135416666664</c:v>
                </c:pt>
                <c:pt idx="49859" formatCode="m/d/yyyy\ h:mm">
                  <c:v>43970.15625</c:v>
                </c:pt>
                <c:pt idx="49860" formatCode="m/d/yyyy\ h:mm">
                  <c:v>43970.177083333336</c:v>
                </c:pt>
                <c:pt idx="49861" formatCode="m/d/yyyy\ h:mm">
                  <c:v>43970.197916666664</c:v>
                </c:pt>
                <c:pt idx="49862" formatCode="m/d/yyyy\ h:mm">
                  <c:v>43970.21875</c:v>
                </c:pt>
                <c:pt idx="49863" formatCode="m/d/yyyy\ h:mm">
                  <c:v>43970.239583333336</c:v>
                </c:pt>
                <c:pt idx="49864" formatCode="m/d/yyyy\ h:mm">
                  <c:v>43970.260416666664</c:v>
                </c:pt>
                <c:pt idx="49865" formatCode="m/d/yyyy\ h:mm">
                  <c:v>43970.28125</c:v>
                </c:pt>
                <c:pt idx="49866" formatCode="m/d/yyyy\ h:mm">
                  <c:v>43970.302083333336</c:v>
                </c:pt>
                <c:pt idx="49867" formatCode="m/d/yyyy\ h:mm">
                  <c:v>43970.322916666664</c:v>
                </c:pt>
                <c:pt idx="49868" formatCode="m/d/yyyy\ h:mm">
                  <c:v>43970.34375</c:v>
                </c:pt>
                <c:pt idx="49869" formatCode="m/d/yyyy\ h:mm">
                  <c:v>43970.364583333336</c:v>
                </c:pt>
                <c:pt idx="49870" formatCode="m/d/yyyy\ h:mm">
                  <c:v>43970.385416666664</c:v>
                </c:pt>
                <c:pt idx="49871" formatCode="m/d/yyyy\ h:mm">
                  <c:v>43970.40625</c:v>
                </c:pt>
                <c:pt idx="49872" formatCode="m/d/yyyy\ h:mm">
                  <c:v>43970.427083333336</c:v>
                </c:pt>
                <c:pt idx="49873" formatCode="m/d/yyyy\ h:mm">
                  <c:v>43970.447916666664</c:v>
                </c:pt>
                <c:pt idx="49874" formatCode="m/d/yyyy\ h:mm">
                  <c:v>43970.46875</c:v>
                </c:pt>
                <c:pt idx="49875" formatCode="m/d/yyyy\ h:mm">
                  <c:v>43970.489583333336</c:v>
                </c:pt>
                <c:pt idx="49876" formatCode="m/d/yyyy\ h:mm">
                  <c:v>43970.510416666664</c:v>
                </c:pt>
                <c:pt idx="49877" formatCode="m/d/yyyy\ h:mm">
                  <c:v>43970.53125</c:v>
                </c:pt>
                <c:pt idx="49878" formatCode="m/d/yyyy\ h:mm">
                  <c:v>43970.552083333336</c:v>
                </c:pt>
                <c:pt idx="49879" formatCode="m/d/yyyy\ h:mm">
                  <c:v>43970.572916666664</c:v>
                </c:pt>
                <c:pt idx="49880" formatCode="m/d/yyyy\ h:mm">
                  <c:v>43970.59375</c:v>
                </c:pt>
                <c:pt idx="49881" formatCode="m/d/yyyy\ h:mm">
                  <c:v>43970.614583333336</c:v>
                </c:pt>
                <c:pt idx="49882" formatCode="m/d/yyyy\ h:mm">
                  <c:v>43970.635416666664</c:v>
                </c:pt>
                <c:pt idx="49883" formatCode="m/d/yyyy\ h:mm">
                  <c:v>43970.65625</c:v>
                </c:pt>
                <c:pt idx="49884" formatCode="m/d/yyyy\ h:mm">
                  <c:v>43970.677083333336</c:v>
                </c:pt>
                <c:pt idx="49885" formatCode="m/d/yyyy\ h:mm">
                  <c:v>43970.697916666664</c:v>
                </c:pt>
                <c:pt idx="49886" formatCode="m/d/yyyy\ h:mm">
                  <c:v>43970.71875</c:v>
                </c:pt>
                <c:pt idx="49887" formatCode="m/d/yyyy\ h:mm">
                  <c:v>43970.739583333336</c:v>
                </c:pt>
                <c:pt idx="49888" formatCode="m/d/yyyy\ h:mm">
                  <c:v>43970.760416666664</c:v>
                </c:pt>
                <c:pt idx="49889" formatCode="m/d/yyyy\ h:mm">
                  <c:v>43970.78125</c:v>
                </c:pt>
                <c:pt idx="49890" formatCode="m/d/yyyy\ h:mm">
                  <c:v>43970.802083333336</c:v>
                </c:pt>
                <c:pt idx="49891" formatCode="m/d/yyyy\ h:mm">
                  <c:v>43970.822916666664</c:v>
                </c:pt>
                <c:pt idx="49892" formatCode="m/d/yyyy\ h:mm">
                  <c:v>43970.84375</c:v>
                </c:pt>
                <c:pt idx="49893" formatCode="m/d/yyyy\ h:mm">
                  <c:v>43970.864583333336</c:v>
                </c:pt>
                <c:pt idx="49894" formatCode="m/d/yyyy\ h:mm">
                  <c:v>43970.885416666664</c:v>
                </c:pt>
                <c:pt idx="49895" formatCode="m/d/yyyy\ h:mm">
                  <c:v>43970.90625</c:v>
                </c:pt>
                <c:pt idx="49896" formatCode="m/d/yyyy\ h:mm">
                  <c:v>43970.927083333336</c:v>
                </c:pt>
                <c:pt idx="49897" formatCode="m/d/yyyy\ h:mm">
                  <c:v>43970.947916666664</c:v>
                </c:pt>
                <c:pt idx="49898" formatCode="m/d/yyyy\ h:mm">
                  <c:v>43970.96875</c:v>
                </c:pt>
                <c:pt idx="49899" formatCode="m/d/yyyy\ h:mm">
                  <c:v>43970.989583333336</c:v>
                </c:pt>
                <c:pt idx="49900" formatCode="m/d/yyyy\ h:mm">
                  <c:v>43971.010416666664</c:v>
                </c:pt>
                <c:pt idx="49901" formatCode="m/d/yyyy\ h:mm">
                  <c:v>43971.03125</c:v>
                </c:pt>
                <c:pt idx="49902" formatCode="m/d/yyyy\ h:mm">
                  <c:v>43971.052083333336</c:v>
                </c:pt>
                <c:pt idx="49903" formatCode="m/d/yyyy\ h:mm">
                  <c:v>43971.072916666664</c:v>
                </c:pt>
                <c:pt idx="49904" formatCode="m/d/yyyy\ h:mm">
                  <c:v>43971.09375</c:v>
                </c:pt>
                <c:pt idx="49905" formatCode="m/d/yyyy\ h:mm">
                  <c:v>43971.114583333336</c:v>
                </c:pt>
                <c:pt idx="49906" formatCode="m/d/yyyy\ h:mm">
                  <c:v>43971.135416666664</c:v>
                </c:pt>
                <c:pt idx="49907" formatCode="m/d/yyyy\ h:mm">
                  <c:v>43971.15625</c:v>
                </c:pt>
                <c:pt idx="49908" formatCode="m/d/yyyy\ h:mm">
                  <c:v>43971.177083333336</c:v>
                </c:pt>
                <c:pt idx="49909" formatCode="m/d/yyyy\ h:mm">
                  <c:v>43971.197916666664</c:v>
                </c:pt>
                <c:pt idx="49910" formatCode="m/d/yyyy\ h:mm">
                  <c:v>43971.21875</c:v>
                </c:pt>
                <c:pt idx="49911" formatCode="m/d/yyyy\ h:mm">
                  <c:v>43971.239583333336</c:v>
                </c:pt>
                <c:pt idx="49912" formatCode="m/d/yyyy\ h:mm">
                  <c:v>43971.260416666664</c:v>
                </c:pt>
                <c:pt idx="49913" formatCode="m/d/yyyy\ h:mm">
                  <c:v>43971.28125</c:v>
                </c:pt>
                <c:pt idx="49914" formatCode="m/d/yyyy\ h:mm">
                  <c:v>43971.302083333336</c:v>
                </c:pt>
                <c:pt idx="49915" formatCode="m/d/yyyy\ h:mm">
                  <c:v>43971.322916666664</c:v>
                </c:pt>
                <c:pt idx="49916" formatCode="m/d/yyyy\ h:mm">
                  <c:v>43971.34375</c:v>
                </c:pt>
                <c:pt idx="49917" formatCode="m/d/yyyy\ h:mm">
                  <c:v>43971.364583333336</c:v>
                </c:pt>
                <c:pt idx="49918" formatCode="m/d/yyyy\ h:mm">
                  <c:v>43971.385416666664</c:v>
                </c:pt>
                <c:pt idx="49919" formatCode="m/d/yyyy\ h:mm">
                  <c:v>43971.40625</c:v>
                </c:pt>
                <c:pt idx="49920" formatCode="m/d/yyyy\ h:mm">
                  <c:v>43971.427083333336</c:v>
                </c:pt>
                <c:pt idx="49921" formatCode="m/d/yyyy\ h:mm">
                  <c:v>43971.447916666664</c:v>
                </c:pt>
                <c:pt idx="49922" formatCode="m/d/yyyy\ h:mm">
                  <c:v>43971.46875</c:v>
                </c:pt>
                <c:pt idx="49923" formatCode="m/d/yyyy\ h:mm">
                  <c:v>43971.489583333336</c:v>
                </c:pt>
                <c:pt idx="49924" formatCode="m/d/yyyy\ h:mm">
                  <c:v>43971.510416666664</c:v>
                </c:pt>
                <c:pt idx="49925" formatCode="m/d/yyyy\ h:mm">
                  <c:v>43971.53125</c:v>
                </c:pt>
                <c:pt idx="49926" formatCode="m/d/yyyy\ h:mm">
                  <c:v>43971.552083333336</c:v>
                </c:pt>
                <c:pt idx="49927" formatCode="m/d/yyyy\ h:mm">
                  <c:v>43971.572916666664</c:v>
                </c:pt>
                <c:pt idx="49928" formatCode="m/d/yyyy\ h:mm">
                  <c:v>43971.59375</c:v>
                </c:pt>
                <c:pt idx="49929" formatCode="m/d/yyyy\ h:mm">
                  <c:v>43971.614583333336</c:v>
                </c:pt>
                <c:pt idx="49930" formatCode="m/d/yyyy\ h:mm">
                  <c:v>43971.635416666664</c:v>
                </c:pt>
                <c:pt idx="49931" formatCode="m/d/yyyy\ h:mm">
                  <c:v>43971.65625</c:v>
                </c:pt>
                <c:pt idx="49932" formatCode="m/d/yyyy\ h:mm">
                  <c:v>43971.677083333336</c:v>
                </c:pt>
                <c:pt idx="49933" formatCode="m/d/yyyy\ h:mm">
                  <c:v>43971.697916666664</c:v>
                </c:pt>
                <c:pt idx="49934" formatCode="m/d/yyyy\ h:mm">
                  <c:v>43971.71875</c:v>
                </c:pt>
                <c:pt idx="49935" formatCode="m/d/yyyy\ h:mm">
                  <c:v>43971.739583333336</c:v>
                </c:pt>
                <c:pt idx="49936" formatCode="m/d/yyyy\ h:mm">
                  <c:v>43971.760416666664</c:v>
                </c:pt>
                <c:pt idx="49937" formatCode="m/d/yyyy\ h:mm">
                  <c:v>43971.78125</c:v>
                </c:pt>
                <c:pt idx="49938" formatCode="m/d/yyyy\ h:mm">
                  <c:v>43971.802083333336</c:v>
                </c:pt>
                <c:pt idx="49939" formatCode="m/d/yyyy\ h:mm">
                  <c:v>43971.822916666664</c:v>
                </c:pt>
                <c:pt idx="49940" formatCode="m/d/yyyy\ h:mm">
                  <c:v>43971.84375</c:v>
                </c:pt>
                <c:pt idx="49941" formatCode="m/d/yyyy\ h:mm">
                  <c:v>43971.864583333336</c:v>
                </c:pt>
                <c:pt idx="49942" formatCode="m/d/yyyy\ h:mm">
                  <c:v>43971.885416666664</c:v>
                </c:pt>
                <c:pt idx="49943" formatCode="m/d/yyyy\ h:mm">
                  <c:v>43971.90625</c:v>
                </c:pt>
                <c:pt idx="49944" formatCode="m/d/yyyy\ h:mm">
                  <c:v>43971.927083333336</c:v>
                </c:pt>
                <c:pt idx="49945" formatCode="m/d/yyyy\ h:mm">
                  <c:v>43971.947916666664</c:v>
                </c:pt>
                <c:pt idx="49946" formatCode="m/d/yyyy\ h:mm">
                  <c:v>43971.96875</c:v>
                </c:pt>
                <c:pt idx="49947" formatCode="m/d/yyyy\ h:mm">
                  <c:v>43971.989583333336</c:v>
                </c:pt>
                <c:pt idx="49948" formatCode="m/d/yyyy\ h:mm">
                  <c:v>43972.010416666664</c:v>
                </c:pt>
                <c:pt idx="49949" formatCode="m/d/yyyy\ h:mm">
                  <c:v>43972.03125</c:v>
                </c:pt>
                <c:pt idx="49950" formatCode="m/d/yyyy\ h:mm">
                  <c:v>43972.052083333336</c:v>
                </c:pt>
                <c:pt idx="49951" formatCode="m/d/yyyy\ h:mm">
                  <c:v>43972.072916666664</c:v>
                </c:pt>
                <c:pt idx="49952" formatCode="m/d/yyyy\ h:mm">
                  <c:v>43972.09375</c:v>
                </c:pt>
                <c:pt idx="49953" formatCode="m/d/yyyy\ h:mm">
                  <c:v>43972.114583333336</c:v>
                </c:pt>
                <c:pt idx="49954" formatCode="m/d/yyyy\ h:mm">
                  <c:v>43972.135416666664</c:v>
                </c:pt>
                <c:pt idx="49955" formatCode="m/d/yyyy\ h:mm">
                  <c:v>43972.15625</c:v>
                </c:pt>
                <c:pt idx="49956" formatCode="m/d/yyyy\ h:mm">
                  <c:v>43972.177083333336</c:v>
                </c:pt>
                <c:pt idx="49957" formatCode="m/d/yyyy\ h:mm">
                  <c:v>43972.197916666664</c:v>
                </c:pt>
                <c:pt idx="49958" formatCode="m/d/yyyy\ h:mm">
                  <c:v>43972.21875</c:v>
                </c:pt>
                <c:pt idx="49959" formatCode="m/d/yyyy\ h:mm">
                  <c:v>43972.239583333336</c:v>
                </c:pt>
                <c:pt idx="49960" formatCode="m/d/yyyy\ h:mm">
                  <c:v>43972.260416666664</c:v>
                </c:pt>
                <c:pt idx="49961" formatCode="m/d/yyyy\ h:mm">
                  <c:v>43972.28125</c:v>
                </c:pt>
                <c:pt idx="49962" formatCode="m/d/yyyy\ h:mm">
                  <c:v>43972.302083333336</c:v>
                </c:pt>
                <c:pt idx="49963" formatCode="m/d/yyyy\ h:mm">
                  <c:v>43972.322916666664</c:v>
                </c:pt>
                <c:pt idx="49964" formatCode="m/d/yyyy\ h:mm">
                  <c:v>43972.34375</c:v>
                </c:pt>
                <c:pt idx="49965" formatCode="m/d/yyyy\ h:mm">
                  <c:v>43972.364583333336</c:v>
                </c:pt>
                <c:pt idx="49966" formatCode="m/d/yyyy\ h:mm">
                  <c:v>43972.385416666664</c:v>
                </c:pt>
                <c:pt idx="49967" formatCode="m/d/yyyy\ h:mm">
                  <c:v>43972.40625</c:v>
                </c:pt>
                <c:pt idx="49968" formatCode="m/d/yyyy\ h:mm">
                  <c:v>43972.427083333336</c:v>
                </c:pt>
                <c:pt idx="49969" formatCode="m/d/yyyy\ h:mm">
                  <c:v>43972.447916666664</c:v>
                </c:pt>
                <c:pt idx="49970" formatCode="m/d/yyyy\ h:mm">
                  <c:v>43972.46875</c:v>
                </c:pt>
                <c:pt idx="49971" formatCode="m/d/yyyy\ h:mm">
                  <c:v>43972.489583333336</c:v>
                </c:pt>
                <c:pt idx="49972" formatCode="m/d/yyyy\ h:mm">
                  <c:v>43972.510416666664</c:v>
                </c:pt>
                <c:pt idx="49973" formatCode="m/d/yyyy\ h:mm">
                  <c:v>43972.53125</c:v>
                </c:pt>
                <c:pt idx="49974" formatCode="m/d/yyyy\ h:mm">
                  <c:v>43972.552083333336</c:v>
                </c:pt>
                <c:pt idx="49975" formatCode="m/d/yyyy\ h:mm">
                  <c:v>43972.572916666664</c:v>
                </c:pt>
                <c:pt idx="49976" formatCode="m/d/yyyy\ h:mm">
                  <c:v>43972.59375</c:v>
                </c:pt>
                <c:pt idx="49977" formatCode="m/d/yyyy\ h:mm">
                  <c:v>43972.614583333336</c:v>
                </c:pt>
                <c:pt idx="49978" formatCode="m/d/yyyy\ h:mm">
                  <c:v>43972.635416666664</c:v>
                </c:pt>
                <c:pt idx="49979" formatCode="m/d/yyyy\ h:mm">
                  <c:v>43972.65625</c:v>
                </c:pt>
                <c:pt idx="49980" formatCode="m/d/yyyy\ h:mm">
                  <c:v>43972.677083333336</c:v>
                </c:pt>
                <c:pt idx="49981" formatCode="m/d/yyyy\ h:mm">
                  <c:v>43972.697916666664</c:v>
                </c:pt>
                <c:pt idx="49982" formatCode="m/d/yyyy\ h:mm">
                  <c:v>43972.71875</c:v>
                </c:pt>
                <c:pt idx="49983" formatCode="m/d/yyyy\ h:mm">
                  <c:v>43972.739583333336</c:v>
                </c:pt>
                <c:pt idx="49984" formatCode="m/d/yyyy\ h:mm">
                  <c:v>43972.760416666664</c:v>
                </c:pt>
                <c:pt idx="49985" formatCode="m/d/yyyy\ h:mm">
                  <c:v>43972.78125</c:v>
                </c:pt>
                <c:pt idx="49986" formatCode="m/d/yyyy\ h:mm">
                  <c:v>43972.802083333336</c:v>
                </c:pt>
                <c:pt idx="49987" formatCode="m/d/yyyy\ h:mm">
                  <c:v>43972.822916666664</c:v>
                </c:pt>
                <c:pt idx="49988" formatCode="m/d/yyyy\ h:mm">
                  <c:v>43972.84375</c:v>
                </c:pt>
                <c:pt idx="49989" formatCode="m/d/yyyy\ h:mm">
                  <c:v>43972.864583333336</c:v>
                </c:pt>
                <c:pt idx="49990" formatCode="m/d/yyyy\ h:mm">
                  <c:v>43972.885416666664</c:v>
                </c:pt>
                <c:pt idx="49991" formatCode="m/d/yyyy\ h:mm">
                  <c:v>43972.90625</c:v>
                </c:pt>
                <c:pt idx="49992" formatCode="m/d/yyyy\ h:mm">
                  <c:v>43972.927083333336</c:v>
                </c:pt>
                <c:pt idx="49993" formatCode="m/d/yyyy\ h:mm">
                  <c:v>43972.947916666664</c:v>
                </c:pt>
                <c:pt idx="49994" formatCode="m/d/yyyy\ h:mm">
                  <c:v>43972.96875</c:v>
                </c:pt>
                <c:pt idx="49995" formatCode="m/d/yyyy\ h:mm">
                  <c:v>43972.989583333336</c:v>
                </c:pt>
                <c:pt idx="49996" formatCode="m/d/yyyy\ h:mm">
                  <c:v>43973.010416666664</c:v>
                </c:pt>
                <c:pt idx="49997" formatCode="m/d/yyyy\ h:mm">
                  <c:v>43973.03125</c:v>
                </c:pt>
                <c:pt idx="49998" formatCode="m/d/yyyy\ h:mm">
                  <c:v>43973.052083333336</c:v>
                </c:pt>
                <c:pt idx="49999" formatCode="m/d/yyyy\ h:mm">
                  <c:v>43973.072916666664</c:v>
                </c:pt>
                <c:pt idx="50000" formatCode="m/d/yyyy\ h:mm">
                  <c:v>43973.09375</c:v>
                </c:pt>
                <c:pt idx="50001" formatCode="m/d/yyyy\ h:mm">
                  <c:v>43973.114583333336</c:v>
                </c:pt>
                <c:pt idx="50002" formatCode="m/d/yyyy\ h:mm">
                  <c:v>43973.135416666664</c:v>
                </c:pt>
                <c:pt idx="50003" formatCode="m/d/yyyy\ h:mm">
                  <c:v>43973.15625</c:v>
                </c:pt>
                <c:pt idx="50004" formatCode="m/d/yyyy\ h:mm">
                  <c:v>43973.177083333336</c:v>
                </c:pt>
                <c:pt idx="50005" formatCode="m/d/yyyy\ h:mm">
                  <c:v>43973.197916666664</c:v>
                </c:pt>
                <c:pt idx="50006" formatCode="m/d/yyyy\ h:mm">
                  <c:v>43973.21875</c:v>
                </c:pt>
                <c:pt idx="50007" formatCode="m/d/yyyy\ h:mm">
                  <c:v>43973.239583333336</c:v>
                </c:pt>
                <c:pt idx="50008" formatCode="m/d/yyyy\ h:mm">
                  <c:v>43973.260416666664</c:v>
                </c:pt>
                <c:pt idx="50009" formatCode="m/d/yyyy\ h:mm">
                  <c:v>43973.28125</c:v>
                </c:pt>
                <c:pt idx="50010" formatCode="m/d/yyyy\ h:mm">
                  <c:v>43973.302083333336</c:v>
                </c:pt>
                <c:pt idx="50011" formatCode="m/d/yyyy\ h:mm">
                  <c:v>43973.322916666664</c:v>
                </c:pt>
                <c:pt idx="50012" formatCode="m/d/yyyy\ h:mm">
                  <c:v>43973.34375</c:v>
                </c:pt>
                <c:pt idx="50013" formatCode="m/d/yyyy\ h:mm">
                  <c:v>43973.364583333336</c:v>
                </c:pt>
                <c:pt idx="50014" formatCode="m/d/yyyy\ h:mm">
                  <c:v>43973.385416666664</c:v>
                </c:pt>
                <c:pt idx="50015" formatCode="m/d/yyyy\ h:mm">
                  <c:v>43973.40625</c:v>
                </c:pt>
                <c:pt idx="50016" formatCode="m/d/yyyy\ h:mm">
                  <c:v>43973.427083333336</c:v>
                </c:pt>
                <c:pt idx="50017" formatCode="m/d/yyyy\ h:mm">
                  <c:v>43973.447916666664</c:v>
                </c:pt>
                <c:pt idx="50018" formatCode="m/d/yyyy\ h:mm">
                  <c:v>43973.46875</c:v>
                </c:pt>
                <c:pt idx="50019" formatCode="m/d/yyyy\ h:mm">
                  <c:v>43973.489583333336</c:v>
                </c:pt>
                <c:pt idx="50020" formatCode="m/d/yyyy\ h:mm">
                  <c:v>43973.510416666664</c:v>
                </c:pt>
                <c:pt idx="50021" formatCode="m/d/yyyy\ h:mm">
                  <c:v>43973.53125</c:v>
                </c:pt>
                <c:pt idx="50022" formatCode="m/d/yyyy\ h:mm">
                  <c:v>43973.552083333336</c:v>
                </c:pt>
                <c:pt idx="50023" formatCode="m/d/yyyy\ h:mm">
                  <c:v>43973.572916666664</c:v>
                </c:pt>
                <c:pt idx="50024" formatCode="m/d/yyyy\ h:mm">
                  <c:v>43973.59375</c:v>
                </c:pt>
                <c:pt idx="50025" formatCode="m/d/yyyy\ h:mm">
                  <c:v>43973.614583333336</c:v>
                </c:pt>
                <c:pt idx="50026" formatCode="m/d/yyyy\ h:mm">
                  <c:v>43973.635416666664</c:v>
                </c:pt>
                <c:pt idx="50027" formatCode="m/d/yyyy\ h:mm">
                  <c:v>43973.65625</c:v>
                </c:pt>
                <c:pt idx="50028" formatCode="m/d/yyyy\ h:mm">
                  <c:v>43973.677083333336</c:v>
                </c:pt>
                <c:pt idx="50029" formatCode="m/d/yyyy\ h:mm">
                  <c:v>43973.697916666664</c:v>
                </c:pt>
                <c:pt idx="50030" formatCode="m/d/yyyy\ h:mm">
                  <c:v>43973.71875</c:v>
                </c:pt>
                <c:pt idx="50031" formatCode="m/d/yyyy\ h:mm">
                  <c:v>43973.739583333336</c:v>
                </c:pt>
                <c:pt idx="50032" formatCode="m/d/yyyy\ h:mm">
                  <c:v>43973.760416666664</c:v>
                </c:pt>
                <c:pt idx="50033" formatCode="m/d/yyyy\ h:mm">
                  <c:v>43973.78125</c:v>
                </c:pt>
                <c:pt idx="50034" formatCode="m/d/yyyy\ h:mm">
                  <c:v>43973.802083333336</c:v>
                </c:pt>
                <c:pt idx="50035" formatCode="m/d/yyyy\ h:mm">
                  <c:v>43973.822916666664</c:v>
                </c:pt>
                <c:pt idx="50036" formatCode="m/d/yyyy\ h:mm">
                  <c:v>43973.84375</c:v>
                </c:pt>
                <c:pt idx="50037" formatCode="m/d/yyyy\ h:mm">
                  <c:v>43973.864583333336</c:v>
                </c:pt>
                <c:pt idx="50038" formatCode="m/d/yyyy\ h:mm">
                  <c:v>43973.885416666664</c:v>
                </c:pt>
                <c:pt idx="50039" formatCode="m/d/yyyy\ h:mm">
                  <c:v>43973.90625</c:v>
                </c:pt>
                <c:pt idx="50040" formatCode="m/d/yyyy\ h:mm">
                  <c:v>43973.927083333336</c:v>
                </c:pt>
                <c:pt idx="50041" formatCode="m/d/yyyy\ h:mm">
                  <c:v>43973.947916666664</c:v>
                </c:pt>
                <c:pt idx="50042" formatCode="m/d/yyyy\ h:mm">
                  <c:v>43973.96875</c:v>
                </c:pt>
                <c:pt idx="50043" formatCode="m/d/yyyy\ h:mm">
                  <c:v>43973.989583333336</c:v>
                </c:pt>
                <c:pt idx="50044" formatCode="m/d/yyyy\ h:mm">
                  <c:v>43974.010416666664</c:v>
                </c:pt>
                <c:pt idx="50045" formatCode="m/d/yyyy\ h:mm">
                  <c:v>43974.03125</c:v>
                </c:pt>
                <c:pt idx="50046" formatCode="m/d/yyyy\ h:mm">
                  <c:v>43974.052083333336</c:v>
                </c:pt>
                <c:pt idx="50047" formatCode="m/d/yyyy\ h:mm">
                  <c:v>43974.072916666664</c:v>
                </c:pt>
                <c:pt idx="50048" formatCode="m/d/yyyy\ h:mm">
                  <c:v>43974.09375</c:v>
                </c:pt>
                <c:pt idx="50049" formatCode="m/d/yyyy\ h:mm">
                  <c:v>43974.114583333336</c:v>
                </c:pt>
                <c:pt idx="50050" formatCode="m/d/yyyy\ h:mm">
                  <c:v>43974.135416666664</c:v>
                </c:pt>
                <c:pt idx="50051" formatCode="m/d/yyyy\ h:mm">
                  <c:v>43974.15625</c:v>
                </c:pt>
                <c:pt idx="50052" formatCode="m/d/yyyy\ h:mm">
                  <c:v>43974.177083333336</c:v>
                </c:pt>
                <c:pt idx="50053" formatCode="m/d/yyyy\ h:mm">
                  <c:v>43974.197916666664</c:v>
                </c:pt>
                <c:pt idx="50054" formatCode="m/d/yyyy\ h:mm">
                  <c:v>43974.21875</c:v>
                </c:pt>
                <c:pt idx="50055" formatCode="m/d/yyyy\ h:mm">
                  <c:v>43974.239583333336</c:v>
                </c:pt>
                <c:pt idx="50056" formatCode="m/d/yyyy\ h:mm">
                  <c:v>43974.260416666664</c:v>
                </c:pt>
                <c:pt idx="50057" formatCode="m/d/yyyy\ h:mm">
                  <c:v>43974.28125</c:v>
                </c:pt>
                <c:pt idx="50058" formatCode="m/d/yyyy\ h:mm">
                  <c:v>43974.302083333336</c:v>
                </c:pt>
                <c:pt idx="50059" formatCode="m/d/yyyy\ h:mm">
                  <c:v>43974.322916666664</c:v>
                </c:pt>
                <c:pt idx="50060" formatCode="m/d/yyyy\ h:mm">
                  <c:v>43974.34375</c:v>
                </c:pt>
                <c:pt idx="50061" formatCode="m/d/yyyy\ h:mm">
                  <c:v>43974.364583333336</c:v>
                </c:pt>
                <c:pt idx="50062" formatCode="m/d/yyyy\ h:mm">
                  <c:v>43974.385416666664</c:v>
                </c:pt>
                <c:pt idx="50063" formatCode="m/d/yyyy\ h:mm">
                  <c:v>43974.40625</c:v>
                </c:pt>
                <c:pt idx="50064" formatCode="m/d/yyyy\ h:mm">
                  <c:v>43974.427083333336</c:v>
                </c:pt>
                <c:pt idx="50065" formatCode="m/d/yyyy\ h:mm">
                  <c:v>43974.447916666664</c:v>
                </c:pt>
                <c:pt idx="50066" formatCode="m/d/yyyy\ h:mm">
                  <c:v>43974.46875</c:v>
                </c:pt>
                <c:pt idx="50067" formatCode="m/d/yyyy\ h:mm">
                  <c:v>43974.489583333336</c:v>
                </c:pt>
                <c:pt idx="50068" formatCode="m/d/yyyy\ h:mm">
                  <c:v>43974.510416666664</c:v>
                </c:pt>
                <c:pt idx="50069" formatCode="m/d/yyyy\ h:mm">
                  <c:v>43974.53125</c:v>
                </c:pt>
                <c:pt idx="50070" formatCode="m/d/yyyy\ h:mm">
                  <c:v>43974.552083333336</c:v>
                </c:pt>
                <c:pt idx="50071" formatCode="m/d/yyyy\ h:mm">
                  <c:v>43974.572916666664</c:v>
                </c:pt>
                <c:pt idx="50072" formatCode="m/d/yyyy\ h:mm">
                  <c:v>43974.59375</c:v>
                </c:pt>
                <c:pt idx="50073" formatCode="m/d/yyyy\ h:mm">
                  <c:v>43974.614583333336</c:v>
                </c:pt>
                <c:pt idx="50074" formatCode="m/d/yyyy\ h:mm">
                  <c:v>43974.635416666664</c:v>
                </c:pt>
                <c:pt idx="50075" formatCode="m/d/yyyy\ h:mm">
                  <c:v>43974.65625</c:v>
                </c:pt>
                <c:pt idx="50076" formatCode="m/d/yyyy\ h:mm">
                  <c:v>43974.677083333336</c:v>
                </c:pt>
                <c:pt idx="50077" formatCode="m/d/yyyy\ h:mm">
                  <c:v>43974.697916666664</c:v>
                </c:pt>
                <c:pt idx="50078" formatCode="m/d/yyyy\ h:mm">
                  <c:v>43974.71875</c:v>
                </c:pt>
                <c:pt idx="50079" formatCode="m/d/yyyy\ h:mm">
                  <c:v>43974.739583333336</c:v>
                </c:pt>
                <c:pt idx="50080" formatCode="m/d/yyyy\ h:mm">
                  <c:v>43974.760416666664</c:v>
                </c:pt>
                <c:pt idx="50081" formatCode="m/d/yyyy\ h:mm">
                  <c:v>43974.78125</c:v>
                </c:pt>
                <c:pt idx="50082" formatCode="m/d/yyyy\ h:mm">
                  <c:v>43974.802083333336</c:v>
                </c:pt>
                <c:pt idx="50083" formatCode="m/d/yyyy\ h:mm">
                  <c:v>43974.822916666664</c:v>
                </c:pt>
                <c:pt idx="50084" formatCode="m/d/yyyy\ h:mm">
                  <c:v>43974.84375</c:v>
                </c:pt>
                <c:pt idx="50085" formatCode="m/d/yyyy\ h:mm">
                  <c:v>43974.864583333336</c:v>
                </c:pt>
                <c:pt idx="50086" formatCode="m/d/yyyy\ h:mm">
                  <c:v>43974.885416666664</c:v>
                </c:pt>
                <c:pt idx="50087" formatCode="m/d/yyyy\ h:mm">
                  <c:v>43974.90625</c:v>
                </c:pt>
                <c:pt idx="50088" formatCode="m/d/yyyy\ h:mm">
                  <c:v>43974.927083333336</c:v>
                </c:pt>
                <c:pt idx="50089" formatCode="m/d/yyyy\ h:mm">
                  <c:v>43974.947916666664</c:v>
                </c:pt>
                <c:pt idx="50090" formatCode="m/d/yyyy\ h:mm">
                  <c:v>43974.96875</c:v>
                </c:pt>
                <c:pt idx="50091" formatCode="m/d/yyyy\ h:mm">
                  <c:v>43974.989583333336</c:v>
                </c:pt>
                <c:pt idx="50092" formatCode="m/d/yyyy\ h:mm">
                  <c:v>43975.010416666664</c:v>
                </c:pt>
                <c:pt idx="50093" formatCode="m/d/yyyy\ h:mm">
                  <c:v>43975.03125</c:v>
                </c:pt>
                <c:pt idx="50094" formatCode="m/d/yyyy\ h:mm">
                  <c:v>43975.052083333336</c:v>
                </c:pt>
                <c:pt idx="50095" formatCode="m/d/yyyy\ h:mm">
                  <c:v>43975.072916666664</c:v>
                </c:pt>
                <c:pt idx="50096" formatCode="m/d/yyyy\ h:mm">
                  <c:v>43975.09375</c:v>
                </c:pt>
                <c:pt idx="50097" formatCode="m/d/yyyy\ h:mm">
                  <c:v>43975.114583333336</c:v>
                </c:pt>
                <c:pt idx="50098" formatCode="m/d/yyyy\ h:mm">
                  <c:v>43975.135416666664</c:v>
                </c:pt>
                <c:pt idx="50099" formatCode="m/d/yyyy\ h:mm">
                  <c:v>43975.15625</c:v>
                </c:pt>
                <c:pt idx="50100" formatCode="m/d/yyyy\ h:mm">
                  <c:v>43975.177083333336</c:v>
                </c:pt>
                <c:pt idx="50101" formatCode="m/d/yyyy\ h:mm">
                  <c:v>43975.197916666664</c:v>
                </c:pt>
                <c:pt idx="50102" formatCode="m/d/yyyy\ h:mm">
                  <c:v>43975.21875</c:v>
                </c:pt>
                <c:pt idx="50103" formatCode="m/d/yyyy\ h:mm">
                  <c:v>43975.239583333336</c:v>
                </c:pt>
                <c:pt idx="50104" formatCode="m/d/yyyy\ h:mm">
                  <c:v>43975.260416666664</c:v>
                </c:pt>
                <c:pt idx="50105" formatCode="m/d/yyyy\ h:mm">
                  <c:v>43975.28125</c:v>
                </c:pt>
                <c:pt idx="50106" formatCode="m/d/yyyy\ h:mm">
                  <c:v>43975.302083333336</c:v>
                </c:pt>
                <c:pt idx="50107" formatCode="m/d/yyyy\ h:mm">
                  <c:v>43975.322916666664</c:v>
                </c:pt>
                <c:pt idx="50108" formatCode="m/d/yyyy\ h:mm">
                  <c:v>43975.34375</c:v>
                </c:pt>
                <c:pt idx="50109" formatCode="m/d/yyyy\ h:mm">
                  <c:v>43975.364583333336</c:v>
                </c:pt>
                <c:pt idx="50110" formatCode="m/d/yyyy\ h:mm">
                  <c:v>43975.385416666664</c:v>
                </c:pt>
                <c:pt idx="50111" formatCode="m/d/yyyy\ h:mm">
                  <c:v>43975.40625</c:v>
                </c:pt>
                <c:pt idx="50112" formatCode="m/d/yyyy\ h:mm">
                  <c:v>43975.427083333336</c:v>
                </c:pt>
                <c:pt idx="50113" formatCode="m/d/yyyy\ h:mm">
                  <c:v>43975.447916666664</c:v>
                </c:pt>
                <c:pt idx="50114" formatCode="m/d/yyyy\ h:mm">
                  <c:v>43975.46875</c:v>
                </c:pt>
                <c:pt idx="50115" formatCode="m/d/yyyy\ h:mm">
                  <c:v>43975.489583333336</c:v>
                </c:pt>
                <c:pt idx="50116" formatCode="m/d/yyyy\ h:mm">
                  <c:v>43975.510416666664</c:v>
                </c:pt>
                <c:pt idx="50117" formatCode="m/d/yyyy\ h:mm">
                  <c:v>43975.53125</c:v>
                </c:pt>
                <c:pt idx="50118" formatCode="m/d/yyyy\ h:mm">
                  <c:v>43975.552083333336</c:v>
                </c:pt>
                <c:pt idx="50119" formatCode="m/d/yyyy\ h:mm">
                  <c:v>43975.572916666664</c:v>
                </c:pt>
                <c:pt idx="50120" formatCode="m/d/yyyy\ h:mm">
                  <c:v>43975.59375</c:v>
                </c:pt>
                <c:pt idx="50121" formatCode="m/d/yyyy\ h:mm">
                  <c:v>43975.614583333336</c:v>
                </c:pt>
                <c:pt idx="50122" formatCode="m/d/yyyy\ h:mm">
                  <c:v>43975.635416666664</c:v>
                </c:pt>
                <c:pt idx="50123" formatCode="m/d/yyyy\ h:mm">
                  <c:v>43975.65625</c:v>
                </c:pt>
                <c:pt idx="50124" formatCode="m/d/yyyy\ h:mm">
                  <c:v>43975.677083333336</c:v>
                </c:pt>
                <c:pt idx="50125" formatCode="m/d/yyyy\ h:mm">
                  <c:v>43975.697916666664</c:v>
                </c:pt>
                <c:pt idx="50126" formatCode="m/d/yyyy\ h:mm">
                  <c:v>43975.71875</c:v>
                </c:pt>
                <c:pt idx="50127" formatCode="m/d/yyyy\ h:mm">
                  <c:v>43975.739583333336</c:v>
                </c:pt>
                <c:pt idx="50128" formatCode="m/d/yyyy\ h:mm">
                  <c:v>43975.760416666664</c:v>
                </c:pt>
                <c:pt idx="50129" formatCode="m/d/yyyy\ h:mm">
                  <c:v>43975.78125</c:v>
                </c:pt>
                <c:pt idx="50130" formatCode="m/d/yyyy\ h:mm">
                  <c:v>43975.802083333336</c:v>
                </c:pt>
                <c:pt idx="50131" formatCode="m/d/yyyy\ h:mm">
                  <c:v>43975.822916666664</c:v>
                </c:pt>
                <c:pt idx="50132" formatCode="m/d/yyyy\ h:mm">
                  <c:v>43975.84375</c:v>
                </c:pt>
                <c:pt idx="50133" formatCode="m/d/yyyy\ h:mm">
                  <c:v>43975.864583333336</c:v>
                </c:pt>
                <c:pt idx="50134" formatCode="m/d/yyyy\ h:mm">
                  <c:v>43975.885416666664</c:v>
                </c:pt>
                <c:pt idx="50135" formatCode="m/d/yyyy\ h:mm">
                  <c:v>43975.90625</c:v>
                </c:pt>
                <c:pt idx="50136" formatCode="m/d/yyyy\ h:mm">
                  <c:v>43975.927083333336</c:v>
                </c:pt>
                <c:pt idx="50137" formatCode="m/d/yyyy\ h:mm">
                  <c:v>43975.947916666664</c:v>
                </c:pt>
                <c:pt idx="50138" formatCode="m/d/yyyy\ h:mm">
                  <c:v>43975.96875</c:v>
                </c:pt>
                <c:pt idx="50139" formatCode="m/d/yyyy\ h:mm">
                  <c:v>43975.989583333336</c:v>
                </c:pt>
                <c:pt idx="50140" formatCode="m/d/yyyy\ h:mm">
                  <c:v>43976.010416666664</c:v>
                </c:pt>
                <c:pt idx="50141" formatCode="m/d/yyyy\ h:mm">
                  <c:v>43976.03125</c:v>
                </c:pt>
                <c:pt idx="50142" formatCode="m/d/yyyy\ h:mm">
                  <c:v>43976.052083333336</c:v>
                </c:pt>
                <c:pt idx="50143" formatCode="m/d/yyyy\ h:mm">
                  <c:v>43976.072916666664</c:v>
                </c:pt>
                <c:pt idx="50144" formatCode="m/d/yyyy\ h:mm">
                  <c:v>43976.09375</c:v>
                </c:pt>
                <c:pt idx="50145" formatCode="m/d/yyyy\ h:mm">
                  <c:v>43976.114583333336</c:v>
                </c:pt>
                <c:pt idx="50146" formatCode="m/d/yyyy\ h:mm">
                  <c:v>43976.135416666664</c:v>
                </c:pt>
                <c:pt idx="50147" formatCode="m/d/yyyy\ h:mm">
                  <c:v>43976.15625</c:v>
                </c:pt>
                <c:pt idx="50148" formatCode="m/d/yyyy\ h:mm">
                  <c:v>43976.177083333336</c:v>
                </c:pt>
                <c:pt idx="50149" formatCode="m/d/yyyy\ h:mm">
                  <c:v>43976.197916666664</c:v>
                </c:pt>
                <c:pt idx="50150" formatCode="m/d/yyyy\ h:mm">
                  <c:v>43976.21875</c:v>
                </c:pt>
                <c:pt idx="50151" formatCode="m/d/yyyy\ h:mm">
                  <c:v>43976.239583333336</c:v>
                </c:pt>
                <c:pt idx="50152" formatCode="m/d/yyyy\ h:mm">
                  <c:v>43976.260416666664</c:v>
                </c:pt>
                <c:pt idx="50153" formatCode="m/d/yyyy\ h:mm">
                  <c:v>43976.28125</c:v>
                </c:pt>
                <c:pt idx="50154" formatCode="m/d/yyyy\ h:mm">
                  <c:v>43976.302083333336</c:v>
                </c:pt>
                <c:pt idx="50155" formatCode="m/d/yyyy\ h:mm">
                  <c:v>43976.322916666664</c:v>
                </c:pt>
                <c:pt idx="50156" formatCode="m/d/yyyy\ h:mm">
                  <c:v>43976.34375</c:v>
                </c:pt>
                <c:pt idx="50157" formatCode="m/d/yyyy\ h:mm">
                  <c:v>43976.364583333336</c:v>
                </c:pt>
                <c:pt idx="50158" formatCode="m/d/yyyy\ h:mm">
                  <c:v>43976.385416666664</c:v>
                </c:pt>
                <c:pt idx="50159" formatCode="m/d/yyyy\ h:mm">
                  <c:v>43976.40625</c:v>
                </c:pt>
                <c:pt idx="50160" formatCode="m/d/yyyy\ h:mm">
                  <c:v>43976.427083333336</c:v>
                </c:pt>
                <c:pt idx="50161" formatCode="m/d/yyyy\ h:mm">
                  <c:v>43976.447916666664</c:v>
                </c:pt>
                <c:pt idx="50162" formatCode="m/d/yyyy\ h:mm">
                  <c:v>43976.46875</c:v>
                </c:pt>
                <c:pt idx="50163" formatCode="m/d/yyyy\ h:mm">
                  <c:v>43976.489583333336</c:v>
                </c:pt>
                <c:pt idx="50164" formatCode="m/d/yyyy\ h:mm">
                  <c:v>43976.510416666664</c:v>
                </c:pt>
                <c:pt idx="50165" formatCode="m/d/yyyy\ h:mm">
                  <c:v>43976.53125</c:v>
                </c:pt>
                <c:pt idx="50166" formatCode="m/d/yyyy\ h:mm">
                  <c:v>43976.552083333336</c:v>
                </c:pt>
                <c:pt idx="50167" formatCode="m/d/yyyy\ h:mm">
                  <c:v>43976.572916666664</c:v>
                </c:pt>
                <c:pt idx="50168" formatCode="m/d/yyyy\ h:mm">
                  <c:v>43976.59375</c:v>
                </c:pt>
                <c:pt idx="50169" formatCode="m/d/yyyy\ h:mm">
                  <c:v>43976.614583333336</c:v>
                </c:pt>
                <c:pt idx="50170" formatCode="m/d/yyyy\ h:mm">
                  <c:v>43976.635416666664</c:v>
                </c:pt>
                <c:pt idx="50171" formatCode="m/d/yyyy\ h:mm">
                  <c:v>43976.65625</c:v>
                </c:pt>
                <c:pt idx="50172" formatCode="m/d/yyyy\ h:mm">
                  <c:v>43976.677083333336</c:v>
                </c:pt>
                <c:pt idx="50173" formatCode="m/d/yyyy\ h:mm">
                  <c:v>43976.697916666664</c:v>
                </c:pt>
                <c:pt idx="50174" formatCode="m/d/yyyy\ h:mm">
                  <c:v>43976.71875</c:v>
                </c:pt>
                <c:pt idx="50175" formatCode="m/d/yyyy\ h:mm">
                  <c:v>43976.739583333336</c:v>
                </c:pt>
                <c:pt idx="50176" formatCode="m/d/yyyy\ h:mm">
                  <c:v>43976.760416666664</c:v>
                </c:pt>
                <c:pt idx="50177" formatCode="m/d/yyyy\ h:mm">
                  <c:v>43976.78125</c:v>
                </c:pt>
                <c:pt idx="50178" formatCode="m/d/yyyy\ h:mm">
                  <c:v>43976.802083333336</c:v>
                </c:pt>
                <c:pt idx="50179" formatCode="m/d/yyyy\ h:mm">
                  <c:v>43976.822916666664</c:v>
                </c:pt>
                <c:pt idx="50180" formatCode="m/d/yyyy\ h:mm">
                  <c:v>43976.84375</c:v>
                </c:pt>
                <c:pt idx="50181" formatCode="m/d/yyyy\ h:mm">
                  <c:v>43976.864583333336</c:v>
                </c:pt>
                <c:pt idx="50182" formatCode="m/d/yyyy\ h:mm">
                  <c:v>43976.885416666664</c:v>
                </c:pt>
                <c:pt idx="50183" formatCode="m/d/yyyy\ h:mm">
                  <c:v>43976.90625</c:v>
                </c:pt>
                <c:pt idx="50184" formatCode="m/d/yyyy\ h:mm">
                  <c:v>43976.927083333336</c:v>
                </c:pt>
                <c:pt idx="50185" formatCode="m/d/yyyy\ h:mm">
                  <c:v>43976.947916666664</c:v>
                </c:pt>
                <c:pt idx="50186" formatCode="m/d/yyyy\ h:mm">
                  <c:v>43976.96875</c:v>
                </c:pt>
                <c:pt idx="50187" formatCode="m/d/yyyy\ h:mm">
                  <c:v>43976.989583333336</c:v>
                </c:pt>
                <c:pt idx="50188" formatCode="m/d/yyyy\ h:mm">
                  <c:v>43977.010416666664</c:v>
                </c:pt>
                <c:pt idx="50189" formatCode="m/d/yyyy\ h:mm">
                  <c:v>43977.03125</c:v>
                </c:pt>
                <c:pt idx="50190" formatCode="m/d/yyyy\ h:mm">
                  <c:v>43977.052083333336</c:v>
                </c:pt>
                <c:pt idx="50191" formatCode="m/d/yyyy\ h:mm">
                  <c:v>43977.072916666664</c:v>
                </c:pt>
                <c:pt idx="50192" formatCode="m/d/yyyy\ h:mm">
                  <c:v>43977.09375</c:v>
                </c:pt>
                <c:pt idx="50193" formatCode="m/d/yyyy\ h:mm">
                  <c:v>43977.114583333336</c:v>
                </c:pt>
                <c:pt idx="50194" formatCode="m/d/yyyy\ h:mm">
                  <c:v>43977.135416666664</c:v>
                </c:pt>
                <c:pt idx="50195" formatCode="m/d/yyyy\ h:mm">
                  <c:v>43977.15625</c:v>
                </c:pt>
                <c:pt idx="50196" formatCode="m/d/yyyy\ h:mm">
                  <c:v>43977.177083333336</c:v>
                </c:pt>
                <c:pt idx="50197" formatCode="m/d/yyyy\ h:mm">
                  <c:v>43977.197916666664</c:v>
                </c:pt>
                <c:pt idx="50198" formatCode="m/d/yyyy\ h:mm">
                  <c:v>43977.21875</c:v>
                </c:pt>
                <c:pt idx="50199" formatCode="m/d/yyyy\ h:mm">
                  <c:v>43977.239583333336</c:v>
                </c:pt>
                <c:pt idx="50200" formatCode="m/d/yyyy\ h:mm">
                  <c:v>43977.260416666664</c:v>
                </c:pt>
                <c:pt idx="50201" formatCode="m/d/yyyy\ h:mm">
                  <c:v>43977.28125</c:v>
                </c:pt>
                <c:pt idx="50202" formatCode="m/d/yyyy\ h:mm">
                  <c:v>43977.302083333336</c:v>
                </c:pt>
                <c:pt idx="50203" formatCode="m/d/yyyy\ h:mm">
                  <c:v>43977.322916666664</c:v>
                </c:pt>
                <c:pt idx="50204" formatCode="m/d/yyyy\ h:mm">
                  <c:v>43977.34375</c:v>
                </c:pt>
                <c:pt idx="50205" formatCode="m/d/yyyy\ h:mm">
                  <c:v>43977.364583333336</c:v>
                </c:pt>
                <c:pt idx="50206" formatCode="m/d/yyyy\ h:mm">
                  <c:v>43977.385416666664</c:v>
                </c:pt>
                <c:pt idx="50207" formatCode="m/d/yyyy\ h:mm">
                  <c:v>43977.40625</c:v>
                </c:pt>
                <c:pt idx="50208" formatCode="m/d/yyyy\ h:mm">
                  <c:v>43977.427083333336</c:v>
                </c:pt>
                <c:pt idx="50209" formatCode="m/d/yyyy\ h:mm">
                  <c:v>43977.447916666664</c:v>
                </c:pt>
                <c:pt idx="50210" formatCode="m/d/yyyy\ h:mm">
                  <c:v>43977.46875</c:v>
                </c:pt>
                <c:pt idx="50211" formatCode="m/d/yyyy\ h:mm">
                  <c:v>43977.489583333336</c:v>
                </c:pt>
                <c:pt idx="50212" formatCode="m/d/yyyy\ h:mm">
                  <c:v>43977.510416666664</c:v>
                </c:pt>
                <c:pt idx="50213" formatCode="m/d/yyyy\ h:mm">
                  <c:v>43977.53125</c:v>
                </c:pt>
                <c:pt idx="50214" formatCode="m/d/yyyy\ h:mm">
                  <c:v>43977.552083333336</c:v>
                </c:pt>
                <c:pt idx="50215" formatCode="m/d/yyyy\ h:mm">
                  <c:v>43977.572916666664</c:v>
                </c:pt>
                <c:pt idx="50216" formatCode="m/d/yyyy\ h:mm">
                  <c:v>43977.59375</c:v>
                </c:pt>
                <c:pt idx="50217" formatCode="m/d/yyyy\ h:mm">
                  <c:v>43977.614583333336</c:v>
                </c:pt>
                <c:pt idx="50218" formatCode="m/d/yyyy\ h:mm">
                  <c:v>43977.635416666664</c:v>
                </c:pt>
                <c:pt idx="50219" formatCode="m/d/yyyy\ h:mm">
                  <c:v>43977.65625</c:v>
                </c:pt>
                <c:pt idx="50220" formatCode="m/d/yyyy\ h:mm">
                  <c:v>43977.677083333336</c:v>
                </c:pt>
                <c:pt idx="50221" formatCode="m/d/yyyy\ h:mm">
                  <c:v>43977.697916666664</c:v>
                </c:pt>
                <c:pt idx="50222" formatCode="m/d/yyyy\ h:mm">
                  <c:v>43977.71875</c:v>
                </c:pt>
                <c:pt idx="50223" formatCode="m/d/yyyy\ h:mm">
                  <c:v>43977.739583333336</c:v>
                </c:pt>
                <c:pt idx="50224" formatCode="m/d/yyyy\ h:mm">
                  <c:v>43977.760416666664</c:v>
                </c:pt>
                <c:pt idx="50225" formatCode="m/d/yyyy\ h:mm">
                  <c:v>43977.78125</c:v>
                </c:pt>
                <c:pt idx="50226" formatCode="m/d/yyyy\ h:mm">
                  <c:v>43977.802083333336</c:v>
                </c:pt>
                <c:pt idx="50227" formatCode="m/d/yyyy\ h:mm">
                  <c:v>43977.822916666664</c:v>
                </c:pt>
                <c:pt idx="50228" formatCode="m/d/yyyy\ h:mm">
                  <c:v>43977.84375</c:v>
                </c:pt>
                <c:pt idx="50229" formatCode="m/d/yyyy\ h:mm">
                  <c:v>43977.864583333336</c:v>
                </c:pt>
                <c:pt idx="50230" formatCode="m/d/yyyy\ h:mm">
                  <c:v>43977.885416666664</c:v>
                </c:pt>
                <c:pt idx="50231" formatCode="m/d/yyyy\ h:mm">
                  <c:v>43977.90625</c:v>
                </c:pt>
                <c:pt idx="50232" formatCode="m/d/yyyy\ h:mm">
                  <c:v>43977.927083333336</c:v>
                </c:pt>
                <c:pt idx="50233" formatCode="m/d/yyyy\ h:mm">
                  <c:v>43977.947916666664</c:v>
                </c:pt>
                <c:pt idx="50234" formatCode="m/d/yyyy\ h:mm">
                  <c:v>43977.96875</c:v>
                </c:pt>
                <c:pt idx="50235" formatCode="m/d/yyyy\ h:mm">
                  <c:v>43977.989583333336</c:v>
                </c:pt>
                <c:pt idx="50236" formatCode="m/d/yyyy\ h:mm">
                  <c:v>43978.010416666664</c:v>
                </c:pt>
                <c:pt idx="50237" formatCode="m/d/yyyy\ h:mm">
                  <c:v>43978.03125</c:v>
                </c:pt>
                <c:pt idx="50238" formatCode="m/d/yyyy\ h:mm">
                  <c:v>43978.052083333336</c:v>
                </c:pt>
                <c:pt idx="50239" formatCode="m/d/yyyy\ h:mm">
                  <c:v>43978.072916666664</c:v>
                </c:pt>
                <c:pt idx="50240" formatCode="m/d/yyyy\ h:mm">
                  <c:v>43978.09375</c:v>
                </c:pt>
                <c:pt idx="50241" formatCode="m/d/yyyy\ h:mm">
                  <c:v>43978.114583333336</c:v>
                </c:pt>
                <c:pt idx="50242" formatCode="m/d/yyyy\ h:mm">
                  <c:v>43978.135416666664</c:v>
                </c:pt>
                <c:pt idx="50243" formatCode="m/d/yyyy\ h:mm">
                  <c:v>43978.15625</c:v>
                </c:pt>
                <c:pt idx="50244" formatCode="m/d/yyyy\ h:mm">
                  <c:v>43978.177083333336</c:v>
                </c:pt>
                <c:pt idx="50245" formatCode="m/d/yyyy\ h:mm">
                  <c:v>43978.197916666664</c:v>
                </c:pt>
                <c:pt idx="50246" formatCode="m/d/yyyy\ h:mm">
                  <c:v>43978.21875</c:v>
                </c:pt>
                <c:pt idx="50247" formatCode="m/d/yyyy\ h:mm">
                  <c:v>43978.239583333336</c:v>
                </c:pt>
                <c:pt idx="50248" formatCode="m/d/yyyy\ h:mm">
                  <c:v>43978.260416666664</c:v>
                </c:pt>
                <c:pt idx="50249" formatCode="m/d/yyyy\ h:mm">
                  <c:v>43978.28125</c:v>
                </c:pt>
                <c:pt idx="50250" formatCode="m/d/yyyy\ h:mm">
                  <c:v>43978.302083333336</c:v>
                </c:pt>
                <c:pt idx="50251" formatCode="m/d/yyyy\ h:mm">
                  <c:v>43978.322916666664</c:v>
                </c:pt>
                <c:pt idx="50252" formatCode="m/d/yyyy\ h:mm">
                  <c:v>43978.34375</c:v>
                </c:pt>
                <c:pt idx="50253" formatCode="m/d/yyyy\ h:mm">
                  <c:v>43978.364583333336</c:v>
                </c:pt>
                <c:pt idx="50254" formatCode="m/d/yyyy\ h:mm">
                  <c:v>43978.385416666664</c:v>
                </c:pt>
                <c:pt idx="50255" formatCode="m/d/yyyy\ h:mm">
                  <c:v>43978.40625</c:v>
                </c:pt>
                <c:pt idx="50256" formatCode="m/d/yyyy\ h:mm">
                  <c:v>43978.427083333336</c:v>
                </c:pt>
                <c:pt idx="50257" formatCode="m/d/yyyy\ h:mm">
                  <c:v>43978.447916666664</c:v>
                </c:pt>
                <c:pt idx="50258" formatCode="m/d/yyyy\ h:mm">
                  <c:v>43978.46875</c:v>
                </c:pt>
                <c:pt idx="50259" formatCode="m/d/yyyy\ h:mm">
                  <c:v>43978.489583333336</c:v>
                </c:pt>
                <c:pt idx="50260" formatCode="m/d/yyyy\ h:mm">
                  <c:v>43978.510416666664</c:v>
                </c:pt>
                <c:pt idx="50261" formatCode="m/d/yyyy\ h:mm">
                  <c:v>43978.53125</c:v>
                </c:pt>
                <c:pt idx="50262" formatCode="m/d/yyyy\ h:mm">
                  <c:v>43978.552083333336</c:v>
                </c:pt>
                <c:pt idx="50263" formatCode="m/d/yyyy\ h:mm">
                  <c:v>43978.572916666664</c:v>
                </c:pt>
                <c:pt idx="50264" formatCode="m/d/yyyy\ h:mm">
                  <c:v>43978.59375</c:v>
                </c:pt>
                <c:pt idx="50265" formatCode="m/d/yyyy\ h:mm">
                  <c:v>43978.614583333336</c:v>
                </c:pt>
                <c:pt idx="50266" formatCode="m/d/yyyy\ h:mm">
                  <c:v>43978.635416666664</c:v>
                </c:pt>
                <c:pt idx="50267" formatCode="m/d/yyyy\ h:mm">
                  <c:v>43978.65625</c:v>
                </c:pt>
                <c:pt idx="50268" formatCode="m/d/yyyy\ h:mm">
                  <c:v>43978.677083333336</c:v>
                </c:pt>
                <c:pt idx="50269" formatCode="m/d/yyyy\ h:mm">
                  <c:v>43978.697916666664</c:v>
                </c:pt>
                <c:pt idx="50270" formatCode="m/d/yyyy\ h:mm">
                  <c:v>43978.71875</c:v>
                </c:pt>
                <c:pt idx="50271" formatCode="m/d/yyyy\ h:mm">
                  <c:v>43978.739583333336</c:v>
                </c:pt>
                <c:pt idx="50272" formatCode="m/d/yyyy\ h:mm">
                  <c:v>43978.760416666664</c:v>
                </c:pt>
                <c:pt idx="50273" formatCode="m/d/yyyy\ h:mm">
                  <c:v>43978.78125</c:v>
                </c:pt>
                <c:pt idx="50274" formatCode="m/d/yyyy\ h:mm">
                  <c:v>43978.802083333336</c:v>
                </c:pt>
                <c:pt idx="50275" formatCode="m/d/yyyy\ h:mm">
                  <c:v>43978.822916666664</c:v>
                </c:pt>
                <c:pt idx="50276" formatCode="m/d/yyyy\ h:mm">
                  <c:v>43978.84375</c:v>
                </c:pt>
                <c:pt idx="50277" formatCode="m/d/yyyy\ h:mm">
                  <c:v>43978.864583333336</c:v>
                </c:pt>
                <c:pt idx="50278" formatCode="m/d/yyyy\ h:mm">
                  <c:v>43978.885416666664</c:v>
                </c:pt>
                <c:pt idx="50279" formatCode="m/d/yyyy\ h:mm">
                  <c:v>43978.90625</c:v>
                </c:pt>
                <c:pt idx="50280" formatCode="m/d/yyyy\ h:mm">
                  <c:v>43978.927083333336</c:v>
                </c:pt>
                <c:pt idx="50281" formatCode="m/d/yyyy\ h:mm">
                  <c:v>43978.947916666664</c:v>
                </c:pt>
                <c:pt idx="50282" formatCode="m/d/yyyy\ h:mm">
                  <c:v>43978.96875</c:v>
                </c:pt>
                <c:pt idx="50283" formatCode="m/d/yyyy\ h:mm">
                  <c:v>43978.989583333336</c:v>
                </c:pt>
                <c:pt idx="50284" formatCode="m/d/yyyy\ h:mm">
                  <c:v>43979.010416666664</c:v>
                </c:pt>
                <c:pt idx="50285" formatCode="m/d/yyyy\ h:mm">
                  <c:v>43979.03125</c:v>
                </c:pt>
                <c:pt idx="50286" formatCode="m/d/yyyy\ h:mm">
                  <c:v>43979.052083333336</c:v>
                </c:pt>
                <c:pt idx="50287" formatCode="m/d/yyyy\ h:mm">
                  <c:v>43979.072916666664</c:v>
                </c:pt>
                <c:pt idx="50288" formatCode="m/d/yyyy\ h:mm">
                  <c:v>43979.09375</c:v>
                </c:pt>
                <c:pt idx="50289" formatCode="m/d/yyyy\ h:mm">
                  <c:v>43979.114583333336</c:v>
                </c:pt>
                <c:pt idx="50290" formatCode="m/d/yyyy\ h:mm">
                  <c:v>43979.135416666664</c:v>
                </c:pt>
                <c:pt idx="50291" formatCode="m/d/yyyy\ h:mm">
                  <c:v>43979.15625</c:v>
                </c:pt>
                <c:pt idx="50292" formatCode="m/d/yyyy\ h:mm">
                  <c:v>43979.177083333336</c:v>
                </c:pt>
                <c:pt idx="50293" formatCode="m/d/yyyy\ h:mm">
                  <c:v>43979.197916666664</c:v>
                </c:pt>
                <c:pt idx="50294" formatCode="m/d/yyyy\ h:mm">
                  <c:v>43979.21875</c:v>
                </c:pt>
                <c:pt idx="50295" formatCode="m/d/yyyy\ h:mm">
                  <c:v>43979.239583333336</c:v>
                </c:pt>
                <c:pt idx="50296" formatCode="m/d/yyyy\ h:mm">
                  <c:v>43979.260416666664</c:v>
                </c:pt>
                <c:pt idx="50297" formatCode="m/d/yyyy\ h:mm">
                  <c:v>43979.28125</c:v>
                </c:pt>
                <c:pt idx="50298" formatCode="m/d/yyyy\ h:mm">
                  <c:v>43979.302083333336</c:v>
                </c:pt>
                <c:pt idx="50299" formatCode="m/d/yyyy\ h:mm">
                  <c:v>43979.322916666664</c:v>
                </c:pt>
                <c:pt idx="50300" formatCode="m/d/yyyy\ h:mm">
                  <c:v>43979.34375</c:v>
                </c:pt>
                <c:pt idx="50301" formatCode="m/d/yyyy\ h:mm">
                  <c:v>43979.364583333336</c:v>
                </c:pt>
                <c:pt idx="50302" formatCode="m/d/yyyy\ h:mm">
                  <c:v>43979.385416666664</c:v>
                </c:pt>
                <c:pt idx="50303" formatCode="m/d/yyyy\ h:mm">
                  <c:v>43979.40625</c:v>
                </c:pt>
                <c:pt idx="50304" formatCode="m/d/yyyy\ h:mm">
                  <c:v>43979.427083333336</c:v>
                </c:pt>
                <c:pt idx="50305" formatCode="m/d/yyyy\ h:mm">
                  <c:v>43979.447916666664</c:v>
                </c:pt>
                <c:pt idx="50306" formatCode="m/d/yyyy\ h:mm">
                  <c:v>43979.46875</c:v>
                </c:pt>
                <c:pt idx="50307" formatCode="m/d/yyyy\ h:mm">
                  <c:v>43979.489583333336</c:v>
                </c:pt>
                <c:pt idx="50308" formatCode="m/d/yyyy\ h:mm">
                  <c:v>43979.510416666664</c:v>
                </c:pt>
                <c:pt idx="50309" formatCode="m/d/yyyy\ h:mm">
                  <c:v>43979.53125</c:v>
                </c:pt>
                <c:pt idx="50310" formatCode="m/d/yyyy\ h:mm">
                  <c:v>43979.552083333336</c:v>
                </c:pt>
                <c:pt idx="50311" formatCode="m/d/yyyy\ h:mm">
                  <c:v>43979.572916666664</c:v>
                </c:pt>
                <c:pt idx="50312" formatCode="m/d/yyyy\ h:mm">
                  <c:v>43979.59375</c:v>
                </c:pt>
                <c:pt idx="50313" formatCode="m/d/yyyy\ h:mm">
                  <c:v>43979.614583333336</c:v>
                </c:pt>
                <c:pt idx="50314" formatCode="m/d/yyyy\ h:mm">
                  <c:v>43979.635416666664</c:v>
                </c:pt>
                <c:pt idx="50315" formatCode="m/d/yyyy\ h:mm">
                  <c:v>43979.65625</c:v>
                </c:pt>
                <c:pt idx="50316" formatCode="m/d/yyyy\ h:mm">
                  <c:v>43979.677083333336</c:v>
                </c:pt>
                <c:pt idx="50317" formatCode="m/d/yyyy\ h:mm">
                  <c:v>43979.697916666664</c:v>
                </c:pt>
                <c:pt idx="50318" formatCode="m/d/yyyy\ h:mm">
                  <c:v>43979.71875</c:v>
                </c:pt>
                <c:pt idx="50319" formatCode="m/d/yyyy\ h:mm">
                  <c:v>43979.739583333336</c:v>
                </c:pt>
                <c:pt idx="50320" formatCode="m/d/yyyy\ h:mm">
                  <c:v>43979.760416666664</c:v>
                </c:pt>
                <c:pt idx="50321" formatCode="m/d/yyyy\ h:mm">
                  <c:v>43979.78125</c:v>
                </c:pt>
                <c:pt idx="50322" formatCode="m/d/yyyy\ h:mm">
                  <c:v>43979.802083333336</c:v>
                </c:pt>
                <c:pt idx="50323" formatCode="m/d/yyyy\ h:mm">
                  <c:v>43979.822916666664</c:v>
                </c:pt>
                <c:pt idx="50324" formatCode="m/d/yyyy\ h:mm">
                  <c:v>43979.84375</c:v>
                </c:pt>
                <c:pt idx="50325" formatCode="m/d/yyyy\ h:mm">
                  <c:v>43979.864583333336</c:v>
                </c:pt>
                <c:pt idx="50326" formatCode="m/d/yyyy\ h:mm">
                  <c:v>43979.885416666664</c:v>
                </c:pt>
                <c:pt idx="50327" formatCode="m/d/yyyy\ h:mm">
                  <c:v>43979.90625</c:v>
                </c:pt>
                <c:pt idx="50328" formatCode="m/d/yyyy\ h:mm">
                  <c:v>43979.927083333336</c:v>
                </c:pt>
                <c:pt idx="50329" formatCode="m/d/yyyy\ h:mm">
                  <c:v>43979.947916666664</c:v>
                </c:pt>
                <c:pt idx="50330" formatCode="m/d/yyyy\ h:mm">
                  <c:v>43979.96875</c:v>
                </c:pt>
                <c:pt idx="50331" formatCode="m/d/yyyy\ h:mm">
                  <c:v>43979.989583333336</c:v>
                </c:pt>
                <c:pt idx="50332" formatCode="m/d/yyyy\ h:mm">
                  <c:v>43980.010416666664</c:v>
                </c:pt>
                <c:pt idx="50333" formatCode="m/d/yyyy\ h:mm">
                  <c:v>43980.03125</c:v>
                </c:pt>
                <c:pt idx="50334" formatCode="m/d/yyyy\ h:mm">
                  <c:v>43980.052083333336</c:v>
                </c:pt>
                <c:pt idx="50335" formatCode="m/d/yyyy\ h:mm">
                  <c:v>43980.072916666664</c:v>
                </c:pt>
                <c:pt idx="50336" formatCode="m/d/yyyy\ h:mm">
                  <c:v>43980.09375</c:v>
                </c:pt>
                <c:pt idx="50337" formatCode="m/d/yyyy\ h:mm">
                  <c:v>43980.114583333336</c:v>
                </c:pt>
                <c:pt idx="50338" formatCode="m/d/yyyy\ h:mm">
                  <c:v>43980.135416666664</c:v>
                </c:pt>
                <c:pt idx="50339" formatCode="m/d/yyyy\ h:mm">
                  <c:v>43980.15625</c:v>
                </c:pt>
                <c:pt idx="50340" formatCode="m/d/yyyy\ h:mm">
                  <c:v>43980.177083333336</c:v>
                </c:pt>
                <c:pt idx="50341" formatCode="m/d/yyyy\ h:mm">
                  <c:v>43980.197916666664</c:v>
                </c:pt>
                <c:pt idx="50342" formatCode="m/d/yyyy\ h:mm">
                  <c:v>43980.21875</c:v>
                </c:pt>
                <c:pt idx="50343" formatCode="m/d/yyyy\ h:mm">
                  <c:v>43980.239583333336</c:v>
                </c:pt>
                <c:pt idx="50344" formatCode="m/d/yyyy\ h:mm">
                  <c:v>43980.260416666664</c:v>
                </c:pt>
                <c:pt idx="50345" formatCode="m/d/yyyy\ h:mm">
                  <c:v>43980.28125</c:v>
                </c:pt>
                <c:pt idx="50346" formatCode="m/d/yyyy\ h:mm">
                  <c:v>43980.302083333336</c:v>
                </c:pt>
                <c:pt idx="50347" formatCode="m/d/yyyy\ h:mm">
                  <c:v>43980.322916666664</c:v>
                </c:pt>
                <c:pt idx="50348" formatCode="m/d/yyyy\ h:mm">
                  <c:v>43980.34375</c:v>
                </c:pt>
                <c:pt idx="50349" formatCode="m/d/yyyy\ h:mm">
                  <c:v>43980.364583333336</c:v>
                </c:pt>
                <c:pt idx="50350" formatCode="m/d/yyyy\ h:mm">
                  <c:v>43980.385416666664</c:v>
                </c:pt>
                <c:pt idx="50351" formatCode="m/d/yyyy\ h:mm">
                  <c:v>43980.40625</c:v>
                </c:pt>
                <c:pt idx="50352" formatCode="m/d/yyyy\ h:mm">
                  <c:v>43980.427083333336</c:v>
                </c:pt>
                <c:pt idx="50353" formatCode="m/d/yyyy\ h:mm">
                  <c:v>43980.447916666664</c:v>
                </c:pt>
                <c:pt idx="50354" formatCode="m/d/yyyy\ h:mm">
                  <c:v>43980.46875</c:v>
                </c:pt>
                <c:pt idx="50355" formatCode="m/d/yyyy\ h:mm">
                  <c:v>43980.489583333336</c:v>
                </c:pt>
                <c:pt idx="50356" formatCode="m/d/yyyy\ h:mm">
                  <c:v>43980.510416666664</c:v>
                </c:pt>
                <c:pt idx="50357" formatCode="m/d/yyyy\ h:mm">
                  <c:v>43980.53125</c:v>
                </c:pt>
                <c:pt idx="50358" formatCode="m/d/yyyy\ h:mm">
                  <c:v>43980.552083333336</c:v>
                </c:pt>
                <c:pt idx="50359" formatCode="m/d/yyyy\ h:mm">
                  <c:v>43980.572916666664</c:v>
                </c:pt>
                <c:pt idx="50360" formatCode="m/d/yyyy\ h:mm">
                  <c:v>43980.59375</c:v>
                </c:pt>
                <c:pt idx="50361" formatCode="m/d/yyyy\ h:mm">
                  <c:v>43980.614583333336</c:v>
                </c:pt>
                <c:pt idx="50362" formatCode="m/d/yyyy\ h:mm">
                  <c:v>43980.635416666664</c:v>
                </c:pt>
                <c:pt idx="50363" formatCode="m/d/yyyy\ h:mm">
                  <c:v>43980.65625</c:v>
                </c:pt>
                <c:pt idx="50364" formatCode="m/d/yyyy\ h:mm">
                  <c:v>43980.677083333336</c:v>
                </c:pt>
                <c:pt idx="50365" formatCode="m/d/yyyy\ h:mm">
                  <c:v>43980.697916666664</c:v>
                </c:pt>
                <c:pt idx="50366" formatCode="m/d/yyyy\ h:mm">
                  <c:v>43980.71875</c:v>
                </c:pt>
                <c:pt idx="50367" formatCode="m/d/yyyy\ h:mm">
                  <c:v>43980.739583333336</c:v>
                </c:pt>
                <c:pt idx="50368" formatCode="m/d/yyyy\ h:mm">
                  <c:v>43980.760416666664</c:v>
                </c:pt>
                <c:pt idx="50369" formatCode="m/d/yyyy\ h:mm">
                  <c:v>43980.78125</c:v>
                </c:pt>
                <c:pt idx="50370" formatCode="m/d/yyyy\ h:mm">
                  <c:v>43980.802083333336</c:v>
                </c:pt>
                <c:pt idx="50371" formatCode="m/d/yyyy\ h:mm">
                  <c:v>43980.822916666664</c:v>
                </c:pt>
                <c:pt idx="50372" formatCode="m/d/yyyy\ h:mm">
                  <c:v>43980.84375</c:v>
                </c:pt>
                <c:pt idx="50373" formatCode="m/d/yyyy\ h:mm">
                  <c:v>43980.864583333336</c:v>
                </c:pt>
                <c:pt idx="50374" formatCode="m/d/yyyy\ h:mm">
                  <c:v>43980.885416666664</c:v>
                </c:pt>
                <c:pt idx="50375" formatCode="m/d/yyyy\ h:mm">
                  <c:v>43980.90625</c:v>
                </c:pt>
                <c:pt idx="50376" formatCode="m/d/yyyy\ h:mm">
                  <c:v>43980.927083333336</c:v>
                </c:pt>
                <c:pt idx="50377" formatCode="m/d/yyyy\ h:mm">
                  <c:v>43980.947916666664</c:v>
                </c:pt>
                <c:pt idx="50378" formatCode="m/d/yyyy\ h:mm">
                  <c:v>43980.96875</c:v>
                </c:pt>
                <c:pt idx="50379" formatCode="m/d/yyyy\ h:mm">
                  <c:v>43980.989583333336</c:v>
                </c:pt>
                <c:pt idx="50380" formatCode="m/d/yyyy\ h:mm">
                  <c:v>43981.010416666664</c:v>
                </c:pt>
                <c:pt idx="50381" formatCode="m/d/yyyy\ h:mm">
                  <c:v>43981.03125</c:v>
                </c:pt>
                <c:pt idx="50382" formatCode="m/d/yyyy\ h:mm">
                  <c:v>43981.052083333336</c:v>
                </c:pt>
                <c:pt idx="50383" formatCode="m/d/yyyy\ h:mm">
                  <c:v>43981.072916666664</c:v>
                </c:pt>
                <c:pt idx="50384" formatCode="m/d/yyyy\ h:mm">
                  <c:v>43981.09375</c:v>
                </c:pt>
                <c:pt idx="50385" formatCode="m/d/yyyy\ h:mm">
                  <c:v>43981.114583333336</c:v>
                </c:pt>
                <c:pt idx="50386" formatCode="m/d/yyyy\ h:mm">
                  <c:v>43981.135416666664</c:v>
                </c:pt>
                <c:pt idx="50387" formatCode="m/d/yyyy\ h:mm">
                  <c:v>43981.15625</c:v>
                </c:pt>
                <c:pt idx="50388" formatCode="m/d/yyyy\ h:mm">
                  <c:v>43981.177083333336</c:v>
                </c:pt>
                <c:pt idx="50389" formatCode="m/d/yyyy\ h:mm">
                  <c:v>43981.197916666664</c:v>
                </c:pt>
                <c:pt idx="50390" formatCode="m/d/yyyy\ h:mm">
                  <c:v>43981.21875</c:v>
                </c:pt>
                <c:pt idx="50391" formatCode="m/d/yyyy\ h:mm">
                  <c:v>43981.239583333336</c:v>
                </c:pt>
                <c:pt idx="50392" formatCode="m/d/yyyy\ h:mm">
                  <c:v>43981.260416666664</c:v>
                </c:pt>
                <c:pt idx="50393" formatCode="m/d/yyyy\ h:mm">
                  <c:v>43981.28125</c:v>
                </c:pt>
                <c:pt idx="50394" formatCode="m/d/yyyy\ h:mm">
                  <c:v>43981.302083333336</c:v>
                </c:pt>
                <c:pt idx="50395" formatCode="m/d/yyyy\ h:mm">
                  <c:v>43981.322916666664</c:v>
                </c:pt>
                <c:pt idx="50396" formatCode="m/d/yyyy\ h:mm">
                  <c:v>43981.34375</c:v>
                </c:pt>
                <c:pt idx="50397" formatCode="m/d/yyyy\ h:mm">
                  <c:v>43981.364583333336</c:v>
                </c:pt>
                <c:pt idx="50398" formatCode="m/d/yyyy\ h:mm">
                  <c:v>43981.385416666664</c:v>
                </c:pt>
                <c:pt idx="50399" formatCode="m/d/yyyy\ h:mm">
                  <c:v>43981.40625</c:v>
                </c:pt>
                <c:pt idx="50400" formatCode="m/d/yyyy\ h:mm">
                  <c:v>43981.427083333336</c:v>
                </c:pt>
                <c:pt idx="50401" formatCode="m/d/yyyy\ h:mm">
                  <c:v>43981.447916666664</c:v>
                </c:pt>
                <c:pt idx="50402" formatCode="m/d/yyyy\ h:mm">
                  <c:v>43981.46875</c:v>
                </c:pt>
                <c:pt idx="50403" formatCode="m/d/yyyy\ h:mm">
                  <c:v>43981.489583333336</c:v>
                </c:pt>
                <c:pt idx="50404" formatCode="m/d/yyyy\ h:mm">
                  <c:v>43981.510416666664</c:v>
                </c:pt>
                <c:pt idx="50405" formatCode="m/d/yyyy\ h:mm">
                  <c:v>43981.53125</c:v>
                </c:pt>
                <c:pt idx="50406" formatCode="m/d/yyyy\ h:mm">
                  <c:v>43981.552083333336</c:v>
                </c:pt>
                <c:pt idx="50407" formatCode="m/d/yyyy\ h:mm">
                  <c:v>43981.572916666664</c:v>
                </c:pt>
                <c:pt idx="50408" formatCode="m/d/yyyy\ h:mm">
                  <c:v>43981.59375</c:v>
                </c:pt>
                <c:pt idx="50409" formatCode="m/d/yyyy\ h:mm">
                  <c:v>43981.614583333336</c:v>
                </c:pt>
                <c:pt idx="50410" formatCode="m/d/yyyy\ h:mm">
                  <c:v>43981.635416666664</c:v>
                </c:pt>
                <c:pt idx="50411" formatCode="m/d/yyyy\ h:mm">
                  <c:v>43981.65625</c:v>
                </c:pt>
                <c:pt idx="50412" formatCode="m/d/yyyy\ h:mm">
                  <c:v>43981.677083333336</c:v>
                </c:pt>
                <c:pt idx="50413" formatCode="m/d/yyyy\ h:mm">
                  <c:v>43981.697916666664</c:v>
                </c:pt>
                <c:pt idx="50414" formatCode="m/d/yyyy\ h:mm">
                  <c:v>43981.71875</c:v>
                </c:pt>
                <c:pt idx="50415" formatCode="m/d/yyyy\ h:mm">
                  <c:v>43981.739583333336</c:v>
                </c:pt>
                <c:pt idx="50416" formatCode="m/d/yyyy\ h:mm">
                  <c:v>43981.760416666664</c:v>
                </c:pt>
                <c:pt idx="50417" formatCode="m/d/yyyy\ h:mm">
                  <c:v>43981.78125</c:v>
                </c:pt>
                <c:pt idx="50418" formatCode="m/d/yyyy\ h:mm">
                  <c:v>43981.802083333336</c:v>
                </c:pt>
                <c:pt idx="50419" formatCode="m/d/yyyy\ h:mm">
                  <c:v>43981.822916666664</c:v>
                </c:pt>
                <c:pt idx="50420" formatCode="m/d/yyyy\ h:mm">
                  <c:v>43981.84375</c:v>
                </c:pt>
                <c:pt idx="50421" formatCode="m/d/yyyy\ h:mm">
                  <c:v>43981.864583333336</c:v>
                </c:pt>
                <c:pt idx="50422" formatCode="m/d/yyyy\ h:mm">
                  <c:v>43981.885416666664</c:v>
                </c:pt>
                <c:pt idx="50423" formatCode="m/d/yyyy\ h:mm">
                  <c:v>43981.90625</c:v>
                </c:pt>
                <c:pt idx="50424" formatCode="m/d/yyyy\ h:mm">
                  <c:v>43981.927083333336</c:v>
                </c:pt>
                <c:pt idx="50425" formatCode="m/d/yyyy\ h:mm">
                  <c:v>43981.947916666664</c:v>
                </c:pt>
                <c:pt idx="50426" formatCode="m/d/yyyy\ h:mm">
                  <c:v>43981.96875</c:v>
                </c:pt>
                <c:pt idx="50427" formatCode="m/d/yyyy\ h:mm">
                  <c:v>43981.989583333336</c:v>
                </c:pt>
                <c:pt idx="50428" formatCode="m/d/yyyy\ h:mm">
                  <c:v>43982.010416666664</c:v>
                </c:pt>
                <c:pt idx="50429" formatCode="m/d/yyyy\ h:mm">
                  <c:v>43982.03125</c:v>
                </c:pt>
                <c:pt idx="50430" formatCode="m/d/yyyy\ h:mm">
                  <c:v>43982.052083333336</c:v>
                </c:pt>
                <c:pt idx="50431" formatCode="m/d/yyyy\ h:mm">
                  <c:v>43982.072916666664</c:v>
                </c:pt>
                <c:pt idx="50432" formatCode="m/d/yyyy\ h:mm">
                  <c:v>43982.09375</c:v>
                </c:pt>
                <c:pt idx="50433" formatCode="m/d/yyyy\ h:mm">
                  <c:v>43982.114583333336</c:v>
                </c:pt>
                <c:pt idx="50434" formatCode="m/d/yyyy\ h:mm">
                  <c:v>43982.135416666664</c:v>
                </c:pt>
                <c:pt idx="50435" formatCode="m/d/yyyy\ h:mm">
                  <c:v>43982.15625</c:v>
                </c:pt>
                <c:pt idx="50436" formatCode="m/d/yyyy\ h:mm">
                  <c:v>43982.177083333336</c:v>
                </c:pt>
                <c:pt idx="50437" formatCode="m/d/yyyy\ h:mm">
                  <c:v>43982.197916666664</c:v>
                </c:pt>
                <c:pt idx="50438" formatCode="m/d/yyyy\ h:mm">
                  <c:v>43982.21875</c:v>
                </c:pt>
                <c:pt idx="50439" formatCode="m/d/yyyy\ h:mm">
                  <c:v>43982.239583333336</c:v>
                </c:pt>
                <c:pt idx="50440" formatCode="m/d/yyyy\ h:mm">
                  <c:v>43982.260416666664</c:v>
                </c:pt>
                <c:pt idx="50441" formatCode="m/d/yyyy\ h:mm">
                  <c:v>43982.28125</c:v>
                </c:pt>
                <c:pt idx="50442" formatCode="m/d/yyyy\ h:mm">
                  <c:v>43982.302083333336</c:v>
                </c:pt>
                <c:pt idx="50443" formatCode="m/d/yyyy\ h:mm">
                  <c:v>43982.322916666664</c:v>
                </c:pt>
                <c:pt idx="50444" formatCode="m/d/yyyy\ h:mm">
                  <c:v>43982.34375</c:v>
                </c:pt>
                <c:pt idx="50445" formatCode="m/d/yyyy\ h:mm">
                  <c:v>43982.364583333336</c:v>
                </c:pt>
                <c:pt idx="50446" formatCode="m/d/yyyy\ h:mm">
                  <c:v>43982.385416666664</c:v>
                </c:pt>
                <c:pt idx="50447" formatCode="m/d/yyyy\ h:mm">
                  <c:v>43982.40625</c:v>
                </c:pt>
                <c:pt idx="50448" formatCode="m/d/yyyy\ h:mm">
                  <c:v>43982.427083333336</c:v>
                </c:pt>
                <c:pt idx="50449" formatCode="m/d/yyyy\ h:mm">
                  <c:v>43982.447916666664</c:v>
                </c:pt>
                <c:pt idx="50450" formatCode="m/d/yyyy\ h:mm">
                  <c:v>43982.46875</c:v>
                </c:pt>
                <c:pt idx="50451" formatCode="m/d/yyyy\ h:mm">
                  <c:v>43982.489583333336</c:v>
                </c:pt>
                <c:pt idx="50452" formatCode="m/d/yyyy\ h:mm">
                  <c:v>43982.510416666664</c:v>
                </c:pt>
                <c:pt idx="50453" formatCode="m/d/yyyy\ h:mm">
                  <c:v>43982.53125</c:v>
                </c:pt>
                <c:pt idx="50454" formatCode="m/d/yyyy\ h:mm">
                  <c:v>43982.552083333336</c:v>
                </c:pt>
                <c:pt idx="50455" formatCode="m/d/yyyy\ h:mm">
                  <c:v>43982.572916666664</c:v>
                </c:pt>
                <c:pt idx="50456" formatCode="m/d/yyyy\ h:mm">
                  <c:v>43982.59375</c:v>
                </c:pt>
                <c:pt idx="50457" formatCode="m/d/yyyy\ h:mm">
                  <c:v>43982.614583333336</c:v>
                </c:pt>
                <c:pt idx="50458" formatCode="m/d/yyyy\ h:mm">
                  <c:v>43982.635416666664</c:v>
                </c:pt>
                <c:pt idx="50459" formatCode="m/d/yyyy\ h:mm">
                  <c:v>43982.65625</c:v>
                </c:pt>
                <c:pt idx="50460" formatCode="m/d/yyyy\ h:mm">
                  <c:v>43982.677083333336</c:v>
                </c:pt>
                <c:pt idx="50461" formatCode="m/d/yyyy\ h:mm">
                  <c:v>43982.697916666664</c:v>
                </c:pt>
                <c:pt idx="50462" formatCode="m/d/yyyy\ h:mm">
                  <c:v>43982.71875</c:v>
                </c:pt>
                <c:pt idx="50463" formatCode="m/d/yyyy\ h:mm">
                  <c:v>43982.739583333336</c:v>
                </c:pt>
                <c:pt idx="50464" formatCode="m/d/yyyy\ h:mm">
                  <c:v>43982.760416666664</c:v>
                </c:pt>
                <c:pt idx="50465" formatCode="m/d/yyyy\ h:mm">
                  <c:v>43982.78125</c:v>
                </c:pt>
                <c:pt idx="50466" formatCode="m/d/yyyy\ h:mm">
                  <c:v>43982.802083333336</c:v>
                </c:pt>
                <c:pt idx="50467" formatCode="m/d/yyyy\ h:mm">
                  <c:v>43982.822916666664</c:v>
                </c:pt>
                <c:pt idx="50468" formatCode="m/d/yyyy\ h:mm">
                  <c:v>43982.84375</c:v>
                </c:pt>
                <c:pt idx="50469" formatCode="m/d/yyyy\ h:mm">
                  <c:v>43982.864583333336</c:v>
                </c:pt>
                <c:pt idx="50470" formatCode="m/d/yyyy\ h:mm">
                  <c:v>43982.885416666664</c:v>
                </c:pt>
                <c:pt idx="50471" formatCode="m/d/yyyy\ h:mm">
                  <c:v>43982.90625</c:v>
                </c:pt>
                <c:pt idx="50472" formatCode="m/d/yyyy\ h:mm">
                  <c:v>43982.927083333336</c:v>
                </c:pt>
                <c:pt idx="50473" formatCode="m/d/yyyy\ h:mm">
                  <c:v>43982.947916666664</c:v>
                </c:pt>
                <c:pt idx="50474" formatCode="m/d/yyyy\ h:mm">
                  <c:v>43982.96875</c:v>
                </c:pt>
                <c:pt idx="50475" formatCode="m/d/yyyy\ h:mm">
                  <c:v>43982.989583333336</c:v>
                </c:pt>
                <c:pt idx="50476" formatCode="m/d/yyyy\ h:mm">
                  <c:v>43983.010416666664</c:v>
                </c:pt>
                <c:pt idx="50477" formatCode="m/d/yyyy\ h:mm">
                  <c:v>43983.03125</c:v>
                </c:pt>
                <c:pt idx="50478" formatCode="m/d/yyyy\ h:mm">
                  <c:v>43983.052083333336</c:v>
                </c:pt>
                <c:pt idx="50479" formatCode="m/d/yyyy\ h:mm">
                  <c:v>43983.072916666664</c:v>
                </c:pt>
                <c:pt idx="50480" formatCode="m/d/yyyy\ h:mm">
                  <c:v>43983.09375</c:v>
                </c:pt>
                <c:pt idx="50481" formatCode="m/d/yyyy\ h:mm">
                  <c:v>43983.114583333336</c:v>
                </c:pt>
                <c:pt idx="50482" formatCode="m/d/yyyy\ h:mm">
                  <c:v>43983.135416666664</c:v>
                </c:pt>
                <c:pt idx="50483" formatCode="m/d/yyyy\ h:mm">
                  <c:v>43983.15625</c:v>
                </c:pt>
                <c:pt idx="50484" formatCode="m/d/yyyy\ h:mm">
                  <c:v>43983.177083333336</c:v>
                </c:pt>
                <c:pt idx="50485" formatCode="m/d/yyyy\ h:mm">
                  <c:v>43983.197916666664</c:v>
                </c:pt>
                <c:pt idx="50486" formatCode="m/d/yyyy\ h:mm">
                  <c:v>43983.21875</c:v>
                </c:pt>
                <c:pt idx="50487" formatCode="m/d/yyyy\ h:mm">
                  <c:v>43983.239583333336</c:v>
                </c:pt>
                <c:pt idx="50488" formatCode="m/d/yyyy\ h:mm">
                  <c:v>43983.260416666664</c:v>
                </c:pt>
                <c:pt idx="50489" formatCode="m/d/yyyy\ h:mm">
                  <c:v>43983.28125</c:v>
                </c:pt>
                <c:pt idx="50490" formatCode="m/d/yyyy\ h:mm">
                  <c:v>43983.302083333336</c:v>
                </c:pt>
                <c:pt idx="50491" formatCode="m/d/yyyy\ h:mm">
                  <c:v>43983.322916666664</c:v>
                </c:pt>
                <c:pt idx="50492" formatCode="m/d/yyyy\ h:mm">
                  <c:v>43983.34375</c:v>
                </c:pt>
                <c:pt idx="50493" formatCode="m/d/yyyy\ h:mm">
                  <c:v>43983.364583333336</c:v>
                </c:pt>
                <c:pt idx="50494" formatCode="m/d/yyyy\ h:mm">
                  <c:v>43983.385416666664</c:v>
                </c:pt>
                <c:pt idx="50495" formatCode="m/d/yyyy\ h:mm">
                  <c:v>43983.40625</c:v>
                </c:pt>
                <c:pt idx="50496" formatCode="m/d/yyyy\ h:mm">
                  <c:v>43983.427083333336</c:v>
                </c:pt>
                <c:pt idx="50497" formatCode="m/d/yyyy\ h:mm">
                  <c:v>43983.447916666664</c:v>
                </c:pt>
                <c:pt idx="50498" formatCode="m/d/yyyy\ h:mm">
                  <c:v>43983.46875</c:v>
                </c:pt>
                <c:pt idx="50499" formatCode="m/d/yyyy\ h:mm">
                  <c:v>43983.489583333336</c:v>
                </c:pt>
                <c:pt idx="50500" formatCode="m/d/yyyy\ h:mm">
                  <c:v>43983.510416666664</c:v>
                </c:pt>
                <c:pt idx="50501" formatCode="m/d/yyyy\ h:mm">
                  <c:v>43983.53125</c:v>
                </c:pt>
                <c:pt idx="50502" formatCode="m/d/yyyy\ h:mm">
                  <c:v>43983.552083333336</c:v>
                </c:pt>
                <c:pt idx="50503" formatCode="m/d/yyyy\ h:mm">
                  <c:v>43983.572916666664</c:v>
                </c:pt>
                <c:pt idx="50504" formatCode="m/d/yyyy\ h:mm">
                  <c:v>43983.59375</c:v>
                </c:pt>
                <c:pt idx="50505" formatCode="m/d/yyyy\ h:mm">
                  <c:v>43983.614583333336</c:v>
                </c:pt>
                <c:pt idx="50506" formatCode="m/d/yyyy\ h:mm">
                  <c:v>43983.635416666664</c:v>
                </c:pt>
                <c:pt idx="50507" formatCode="m/d/yyyy\ h:mm">
                  <c:v>43983.65625</c:v>
                </c:pt>
                <c:pt idx="50508" formatCode="m/d/yyyy\ h:mm">
                  <c:v>43983.677083333336</c:v>
                </c:pt>
                <c:pt idx="50509" formatCode="m/d/yyyy\ h:mm">
                  <c:v>43983.697916666664</c:v>
                </c:pt>
                <c:pt idx="50510" formatCode="m/d/yyyy\ h:mm">
                  <c:v>43983.71875</c:v>
                </c:pt>
                <c:pt idx="50511" formatCode="m/d/yyyy\ h:mm">
                  <c:v>43983.739583333336</c:v>
                </c:pt>
                <c:pt idx="50512" formatCode="m/d/yyyy\ h:mm">
                  <c:v>43983.760416666664</c:v>
                </c:pt>
                <c:pt idx="50513" formatCode="m/d/yyyy\ h:mm">
                  <c:v>43983.78125</c:v>
                </c:pt>
                <c:pt idx="50514" formatCode="m/d/yyyy\ h:mm">
                  <c:v>43983.802083333336</c:v>
                </c:pt>
                <c:pt idx="50515" formatCode="m/d/yyyy\ h:mm">
                  <c:v>43983.822916666664</c:v>
                </c:pt>
                <c:pt idx="50516" formatCode="m/d/yyyy\ h:mm">
                  <c:v>43983.84375</c:v>
                </c:pt>
                <c:pt idx="50517" formatCode="m/d/yyyy\ h:mm">
                  <c:v>43983.864583333336</c:v>
                </c:pt>
                <c:pt idx="50518" formatCode="m/d/yyyy\ h:mm">
                  <c:v>43983.885416666664</c:v>
                </c:pt>
                <c:pt idx="50519" formatCode="m/d/yyyy\ h:mm">
                  <c:v>43983.90625</c:v>
                </c:pt>
                <c:pt idx="50520" formatCode="m/d/yyyy\ h:mm">
                  <c:v>43983.927083333336</c:v>
                </c:pt>
                <c:pt idx="50521" formatCode="m/d/yyyy\ h:mm">
                  <c:v>43983.947916666664</c:v>
                </c:pt>
                <c:pt idx="50522" formatCode="m/d/yyyy\ h:mm">
                  <c:v>43983.96875</c:v>
                </c:pt>
                <c:pt idx="50523" formatCode="m/d/yyyy\ h:mm">
                  <c:v>43983.989583333336</c:v>
                </c:pt>
                <c:pt idx="50524" formatCode="m/d/yyyy\ h:mm">
                  <c:v>43984.010416666664</c:v>
                </c:pt>
                <c:pt idx="50525" formatCode="m/d/yyyy\ h:mm">
                  <c:v>43984.03125</c:v>
                </c:pt>
                <c:pt idx="50526" formatCode="m/d/yyyy\ h:mm">
                  <c:v>43984.052083333336</c:v>
                </c:pt>
                <c:pt idx="50527" formatCode="m/d/yyyy\ h:mm">
                  <c:v>43984.072916666664</c:v>
                </c:pt>
                <c:pt idx="50528" formatCode="m/d/yyyy\ h:mm">
                  <c:v>43984.09375</c:v>
                </c:pt>
                <c:pt idx="50529" formatCode="m/d/yyyy\ h:mm">
                  <c:v>43984.114583333336</c:v>
                </c:pt>
                <c:pt idx="50530" formatCode="m/d/yyyy\ h:mm">
                  <c:v>43984.135416666664</c:v>
                </c:pt>
                <c:pt idx="50531" formatCode="m/d/yyyy\ h:mm">
                  <c:v>43984.15625</c:v>
                </c:pt>
                <c:pt idx="50532" formatCode="m/d/yyyy\ h:mm">
                  <c:v>43984.177083333336</c:v>
                </c:pt>
                <c:pt idx="50533" formatCode="m/d/yyyy\ h:mm">
                  <c:v>43984.197916666664</c:v>
                </c:pt>
                <c:pt idx="50534" formatCode="m/d/yyyy\ h:mm">
                  <c:v>43984.21875</c:v>
                </c:pt>
                <c:pt idx="50535" formatCode="m/d/yyyy\ h:mm">
                  <c:v>43984.239583333336</c:v>
                </c:pt>
                <c:pt idx="50536" formatCode="m/d/yyyy\ h:mm">
                  <c:v>43984.260416666664</c:v>
                </c:pt>
                <c:pt idx="50537" formatCode="m/d/yyyy\ h:mm">
                  <c:v>43984.28125</c:v>
                </c:pt>
                <c:pt idx="50538" formatCode="m/d/yyyy\ h:mm">
                  <c:v>43984.302083333336</c:v>
                </c:pt>
                <c:pt idx="50539" formatCode="m/d/yyyy\ h:mm">
                  <c:v>43984.322916666664</c:v>
                </c:pt>
                <c:pt idx="50540" formatCode="m/d/yyyy\ h:mm">
                  <c:v>43984.34375</c:v>
                </c:pt>
                <c:pt idx="50541" formatCode="m/d/yyyy\ h:mm">
                  <c:v>43984.364583333336</c:v>
                </c:pt>
                <c:pt idx="50542" formatCode="m/d/yyyy\ h:mm">
                  <c:v>43984.385416666664</c:v>
                </c:pt>
                <c:pt idx="50543" formatCode="m/d/yyyy\ h:mm">
                  <c:v>43984.40625</c:v>
                </c:pt>
                <c:pt idx="50544" formatCode="m/d/yyyy\ h:mm">
                  <c:v>43984.427083333336</c:v>
                </c:pt>
                <c:pt idx="50545" formatCode="m/d/yyyy\ h:mm">
                  <c:v>43984.447916666664</c:v>
                </c:pt>
                <c:pt idx="50546" formatCode="m/d/yyyy\ h:mm">
                  <c:v>43984.46875</c:v>
                </c:pt>
                <c:pt idx="50547" formatCode="m/d/yyyy\ h:mm">
                  <c:v>43984.489583333336</c:v>
                </c:pt>
                <c:pt idx="50548" formatCode="m/d/yyyy\ h:mm">
                  <c:v>43984.510416666664</c:v>
                </c:pt>
                <c:pt idx="50549" formatCode="m/d/yyyy\ h:mm">
                  <c:v>43984.53125</c:v>
                </c:pt>
                <c:pt idx="50550" formatCode="m/d/yyyy\ h:mm">
                  <c:v>43984.552083333336</c:v>
                </c:pt>
                <c:pt idx="50551" formatCode="m/d/yyyy\ h:mm">
                  <c:v>43984.572916666664</c:v>
                </c:pt>
                <c:pt idx="50552" formatCode="m/d/yyyy\ h:mm">
                  <c:v>43984.59375</c:v>
                </c:pt>
                <c:pt idx="50553" formatCode="m/d/yyyy\ h:mm">
                  <c:v>43984.614583333336</c:v>
                </c:pt>
                <c:pt idx="50554" formatCode="m/d/yyyy\ h:mm">
                  <c:v>43984.635416666664</c:v>
                </c:pt>
                <c:pt idx="50555" formatCode="m/d/yyyy\ h:mm">
                  <c:v>43984.65625</c:v>
                </c:pt>
                <c:pt idx="50556" formatCode="m/d/yyyy\ h:mm">
                  <c:v>43984.677083333336</c:v>
                </c:pt>
                <c:pt idx="50557" formatCode="m/d/yyyy\ h:mm">
                  <c:v>43984.697916666664</c:v>
                </c:pt>
                <c:pt idx="50558" formatCode="m/d/yyyy\ h:mm">
                  <c:v>43984.71875</c:v>
                </c:pt>
                <c:pt idx="50559" formatCode="m/d/yyyy\ h:mm">
                  <c:v>43984.739583333336</c:v>
                </c:pt>
                <c:pt idx="50560" formatCode="m/d/yyyy\ h:mm">
                  <c:v>43984.760416666664</c:v>
                </c:pt>
                <c:pt idx="50561" formatCode="m/d/yyyy\ h:mm">
                  <c:v>43984.78125</c:v>
                </c:pt>
                <c:pt idx="50562" formatCode="m/d/yyyy\ h:mm">
                  <c:v>43984.802083333336</c:v>
                </c:pt>
                <c:pt idx="50563" formatCode="m/d/yyyy\ h:mm">
                  <c:v>43984.822916666664</c:v>
                </c:pt>
                <c:pt idx="50564" formatCode="m/d/yyyy\ h:mm">
                  <c:v>43984.84375</c:v>
                </c:pt>
                <c:pt idx="50565" formatCode="m/d/yyyy\ h:mm">
                  <c:v>43984.864583333336</c:v>
                </c:pt>
                <c:pt idx="50566" formatCode="m/d/yyyy\ h:mm">
                  <c:v>43984.885416666664</c:v>
                </c:pt>
                <c:pt idx="50567" formatCode="m/d/yyyy\ h:mm">
                  <c:v>43984.90625</c:v>
                </c:pt>
                <c:pt idx="50568" formatCode="m/d/yyyy\ h:mm">
                  <c:v>43984.927083333336</c:v>
                </c:pt>
                <c:pt idx="50569" formatCode="m/d/yyyy\ h:mm">
                  <c:v>43984.947916666664</c:v>
                </c:pt>
                <c:pt idx="50570" formatCode="m/d/yyyy\ h:mm">
                  <c:v>43984.96875</c:v>
                </c:pt>
                <c:pt idx="50571" formatCode="m/d/yyyy\ h:mm">
                  <c:v>43984.989583333336</c:v>
                </c:pt>
                <c:pt idx="50572" formatCode="m/d/yyyy\ h:mm">
                  <c:v>43985.010416666664</c:v>
                </c:pt>
                <c:pt idx="50573" formatCode="m/d/yyyy\ h:mm">
                  <c:v>43985.03125</c:v>
                </c:pt>
                <c:pt idx="50574" formatCode="m/d/yyyy\ h:mm">
                  <c:v>43985.052083333336</c:v>
                </c:pt>
                <c:pt idx="50575" formatCode="m/d/yyyy\ h:mm">
                  <c:v>43985.072916666664</c:v>
                </c:pt>
                <c:pt idx="50576" formatCode="m/d/yyyy\ h:mm">
                  <c:v>43985.09375</c:v>
                </c:pt>
                <c:pt idx="50577" formatCode="m/d/yyyy\ h:mm">
                  <c:v>43985.114583333336</c:v>
                </c:pt>
                <c:pt idx="50578" formatCode="m/d/yyyy\ h:mm">
                  <c:v>43985.135416666664</c:v>
                </c:pt>
                <c:pt idx="50579" formatCode="m/d/yyyy\ h:mm">
                  <c:v>43985.15625</c:v>
                </c:pt>
                <c:pt idx="50580" formatCode="m/d/yyyy\ h:mm">
                  <c:v>43985.177083333336</c:v>
                </c:pt>
                <c:pt idx="50581" formatCode="m/d/yyyy\ h:mm">
                  <c:v>43985.197916666664</c:v>
                </c:pt>
                <c:pt idx="50582" formatCode="m/d/yyyy\ h:mm">
                  <c:v>43985.21875</c:v>
                </c:pt>
                <c:pt idx="50583" formatCode="m/d/yyyy\ h:mm">
                  <c:v>43985.239583333336</c:v>
                </c:pt>
                <c:pt idx="50584" formatCode="m/d/yyyy\ h:mm">
                  <c:v>43985.260416666664</c:v>
                </c:pt>
                <c:pt idx="50585" formatCode="m/d/yyyy\ h:mm">
                  <c:v>43985.28125</c:v>
                </c:pt>
                <c:pt idx="50586" formatCode="m/d/yyyy\ h:mm">
                  <c:v>43985.302083333336</c:v>
                </c:pt>
                <c:pt idx="50587" formatCode="m/d/yyyy\ h:mm">
                  <c:v>43985.322916666664</c:v>
                </c:pt>
                <c:pt idx="50588" formatCode="m/d/yyyy\ h:mm">
                  <c:v>43985.34375</c:v>
                </c:pt>
                <c:pt idx="50589" formatCode="m/d/yyyy\ h:mm">
                  <c:v>43985.364583333336</c:v>
                </c:pt>
                <c:pt idx="50590" formatCode="m/d/yyyy\ h:mm">
                  <c:v>43985.385416666664</c:v>
                </c:pt>
                <c:pt idx="50591" formatCode="m/d/yyyy\ h:mm">
                  <c:v>43985.40625</c:v>
                </c:pt>
                <c:pt idx="50592" formatCode="m/d/yyyy\ h:mm">
                  <c:v>43985.427083333336</c:v>
                </c:pt>
                <c:pt idx="50593" formatCode="m/d/yyyy\ h:mm">
                  <c:v>43985.447916666664</c:v>
                </c:pt>
                <c:pt idx="50594" formatCode="m/d/yyyy\ h:mm">
                  <c:v>43985.46875</c:v>
                </c:pt>
                <c:pt idx="50595" formatCode="m/d/yyyy\ h:mm">
                  <c:v>43985.489583333336</c:v>
                </c:pt>
                <c:pt idx="50596" formatCode="m/d/yyyy\ h:mm">
                  <c:v>43985.510416666664</c:v>
                </c:pt>
                <c:pt idx="50597" formatCode="m/d/yyyy\ h:mm">
                  <c:v>43985.53125</c:v>
                </c:pt>
                <c:pt idx="50598" formatCode="m/d/yyyy\ h:mm">
                  <c:v>43985.552083333336</c:v>
                </c:pt>
                <c:pt idx="50599" formatCode="m/d/yyyy\ h:mm">
                  <c:v>43985.572916666664</c:v>
                </c:pt>
                <c:pt idx="50600" formatCode="m/d/yyyy\ h:mm">
                  <c:v>43985.59375</c:v>
                </c:pt>
                <c:pt idx="50601" formatCode="m/d/yyyy\ h:mm">
                  <c:v>43985.614583333336</c:v>
                </c:pt>
                <c:pt idx="50602" formatCode="m/d/yyyy\ h:mm">
                  <c:v>43985.635416666664</c:v>
                </c:pt>
                <c:pt idx="50603" formatCode="m/d/yyyy\ h:mm">
                  <c:v>43985.65625</c:v>
                </c:pt>
                <c:pt idx="50604" formatCode="m/d/yyyy\ h:mm">
                  <c:v>43985.677083333336</c:v>
                </c:pt>
                <c:pt idx="50605" formatCode="m/d/yyyy\ h:mm">
                  <c:v>43985.697916666664</c:v>
                </c:pt>
                <c:pt idx="50606" formatCode="m/d/yyyy\ h:mm">
                  <c:v>43985.71875</c:v>
                </c:pt>
                <c:pt idx="50607" formatCode="m/d/yyyy\ h:mm">
                  <c:v>43985.739583333336</c:v>
                </c:pt>
                <c:pt idx="50608" formatCode="m/d/yyyy\ h:mm">
                  <c:v>43985.760416666664</c:v>
                </c:pt>
                <c:pt idx="50609" formatCode="m/d/yyyy\ h:mm">
                  <c:v>43985.78125</c:v>
                </c:pt>
                <c:pt idx="50610" formatCode="m/d/yyyy\ h:mm">
                  <c:v>43985.802083333336</c:v>
                </c:pt>
                <c:pt idx="50611" formatCode="m/d/yyyy\ h:mm">
                  <c:v>43985.822916666664</c:v>
                </c:pt>
                <c:pt idx="50612" formatCode="m/d/yyyy\ h:mm">
                  <c:v>43985.84375</c:v>
                </c:pt>
                <c:pt idx="50613" formatCode="m/d/yyyy\ h:mm">
                  <c:v>43985.864583333336</c:v>
                </c:pt>
                <c:pt idx="50614" formatCode="m/d/yyyy\ h:mm">
                  <c:v>43985.885416666664</c:v>
                </c:pt>
                <c:pt idx="50615" formatCode="m/d/yyyy\ h:mm">
                  <c:v>43985.90625</c:v>
                </c:pt>
                <c:pt idx="50616" formatCode="m/d/yyyy\ h:mm">
                  <c:v>43985.927083333336</c:v>
                </c:pt>
                <c:pt idx="50617" formatCode="m/d/yyyy\ h:mm">
                  <c:v>43985.947916666664</c:v>
                </c:pt>
                <c:pt idx="50618" formatCode="m/d/yyyy\ h:mm">
                  <c:v>43985.96875</c:v>
                </c:pt>
                <c:pt idx="50619" formatCode="m/d/yyyy\ h:mm">
                  <c:v>43985.989583333336</c:v>
                </c:pt>
                <c:pt idx="50620" formatCode="m/d/yyyy\ h:mm">
                  <c:v>43986.010416666664</c:v>
                </c:pt>
                <c:pt idx="50621" formatCode="m/d/yyyy\ h:mm">
                  <c:v>43986.03125</c:v>
                </c:pt>
                <c:pt idx="50622" formatCode="m/d/yyyy\ h:mm">
                  <c:v>43986.052083333336</c:v>
                </c:pt>
                <c:pt idx="50623" formatCode="m/d/yyyy\ h:mm">
                  <c:v>43986.072916666664</c:v>
                </c:pt>
                <c:pt idx="50624" formatCode="m/d/yyyy\ h:mm">
                  <c:v>43986.09375</c:v>
                </c:pt>
                <c:pt idx="50625" formatCode="m/d/yyyy\ h:mm">
                  <c:v>43986.114583333336</c:v>
                </c:pt>
                <c:pt idx="50626" formatCode="m/d/yyyy\ h:mm">
                  <c:v>43986.135416666664</c:v>
                </c:pt>
                <c:pt idx="50627" formatCode="m/d/yyyy\ h:mm">
                  <c:v>43986.15625</c:v>
                </c:pt>
                <c:pt idx="50628" formatCode="m/d/yyyy\ h:mm">
                  <c:v>43986.177083333336</c:v>
                </c:pt>
                <c:pt idx="50629" formatCode="m/d/yyyy\ h:mm">
                  <c:v>43986.197916666664</c:v>
                </c:pt>
                <c:pt idx="50630" formatCode="m/d/yyyy\ h:mm">
                  <c:v>43986.21875</c:v>
                </c:pt>
                <c:pt idx="50631" formatCode="m/d/yyyy\ h:mm">
                  <c:v>43986.239583333336</c:v>
                </c:pt>
                <c:pt idx="50632" formatCode="m/d/yyyy\ h:mm">
                  <c:v>43986.260416666664</c:v>
                </c:pt>
                <c:pt idx="50633" formatCode="m/d/yyyy\ h:mm">
                  <c:v>43986.28125</c:v>
                </c:pt>
                <c:pt idx="50634" formatCode="m/d/yyyy\ h:mm">
                  <c:v>43986.302083333336</c:v>
                </c:pt>
                <c:pt idx="50635" formatCode="m/d/yyyy\ h:mm">
                  <c:v>43986.322916666664</c:v>
                </c:pt>
                <c:pt idx="50636" formatCode="m/d/yyyy\ h:mm">
                  <c:v>43986.34375</c:v>
                </c:pt>
                <c:pt idx="50637" formatCode="m/d/yyyy\ h:mm">
                  <c:v>43986.364583333336</c:v>
                </c:pt>
                <c:pt idx="50638" formatCode="m/d/yyyy\ h:mm">
                  <c:v>43986.385416666664</c:v>
                </c:pt>
                <c:pt idx="50639" formatCode="m/d/yyyy\ h:mm">
                  <c:v>43986.40625</c:v>
                </c:pt>
                <c:pt idx="50640" formatCode="m/d/yyyy\ h:mm">
                  <c:v>43986.427083333336</c:v>
                </c:pt>
                <c:pt idx="50641" formatCode="m/d/yyyy\ h:mm">
                  <c:v>43986.447916666664</c:v>
                </c:pt>
                <c:pt idx="50642" formatCode="m/d/yyyy\ h:mm">
                  <c:v>43986.46875</c:v>
                </c:pt>
                <c:pt idx="50643" formatCode="m/d/yyyy\ h:mm">
                  <c:v>43986.489583333336</c:v>
                </c:pt>
                <c:pt idx="50644" formatCode="m/d/yyyy\ h:mm">
                  <c:v>43986.510416666664</c:v>
                </c:pt>
                <c:pt idx="50645" formatCode="m/d/yyyy\ h:mm">
                  <c:v>43986.53125</c:v>
                </c:pt>
                <c:pt idx="50646" formatCode="m/d/yyyy\ h:mm">
                  <c:v>43986.552083333336</c:v>
                </c:pt>
                <c:pt idx="50647" formatCode="m/d/yyyy\ h:mm">
                  <c:v>43986.572916666664</c:v>
                </c:pt>
                <c:pt idx="50648" formatCode="m/d/yyyy\ h:mm">
                  <c:v>43986.59375</c:v>
                </c:pt>
                <c:pt idx="50649" formatCode="m/d/yyyy\ h:mm">
                  <c:v>43986.614583333336</c:v>
                </c:pt>
                <c:pt idx="50650" formatCode="m/d/yyyy\ h:mm">
                  <c:v>43986.635416666664</c:v>
                </c:pt>
                <c:pt idx="50651" formatCode="m/d/yyyy\ h:mm">
                  <c:v>43986.65625</c:v>
                </c:pt>
                <c:pt idx="50652" formatCode="m/d/yyyy\ h:mm">
                  <c:v>43986.677083333336</c:v>
                </c:pt>
                <c:pt idx="50653" formatCode="m/d/yyyy\ h:mm">
                  <c:v>43986.697916666664</c:v>
                </c:pt>
                <c:pt idx="50654" formatCode="m/d/yyyy\ h:mm">
                  <c:v>43986.71875</c:v>
                </c:pt>
                <c:pt idx="50655" formatCode="m/d/yyyy\ h:mm">
                  <c:v>43986.739583333336</c:v>
                </c:pt>
                <c:pt idx="50656" formatCode="m/d/yyyy\ h:mm">
                  <c:v>43986.760416666664</c:v>
                </c:pt>
                <c:pt idx="50657" formatCode="m/d/yyyy\ h:mm">
                  <c:v>43986.78125</c:v>
                </c:pt>
                <c:pt idx="50658" formatCode="m/d/yyyy\ h:mm">
                  <c:v>43986.802083333336</c:v>
                </c:pt>
                <c:pt idx="50659" formatCode="m/d/yyyy\ h:mm">
                  <c:v>43986.822916666664</c:v>
                </c:pt>
                <c:pt idx="50660" formatCode="m/d/yyyy\ h:mm">
                  <c:v>43986.84375</c:v>
                </c:pt>
                <c:pt idx="50661" formatCode="m/d/yyyy\ h:mm">
                  <c:v>43986.864583333336</c:v>
                </c:pt>
                <c:pt idx="50662" formatCode="m/d/yyyy\ h:mm">
                  <c:v>43986.885416666664</c:v>
                </c:pt>
                <c:pt idx="50663" formatCode="m/d/yyyy\ h:mm">
                  <c:v>43986.90625</c:v>
                </c:pt>
                <c:pt idx="50664" formatCode="m/d/yyyy\ h:mm">
                  <c:v>43986.927083333336</c:v>
                </c:pt>
                <c:pt idx="50665" formatCode="m/d/yyyy\ h:mm">
                  <c:v>43986.947916666664</c:v>
                </c:pt>
                <c:pt idx="50666" formatCode="m/d/yyyy\ h:mm">
                  <c:v>43986.96875</c:v>
                </c:pt>
                <c:pt idx="50667" formatCode="m/d/yyyy\ h:mm">
                  <c:v>43986.989583333336</c:v>
                </c:pt>
                <c:pt idx="50668" formatCode="m/d/yyyy\ h:mm">
                  <c:v>43987.010416666664</c:v>
                </c:pt>
                <c:pt idx="50669" formatCode="m/d/yyyy\ h:mm">
                  <c:v>43987.03125</c:v>
                </c:pt>
                <c:pt idx="50670" formatCode="m/d/yyyy\ h:mm">
                  <c:v>43987.052083333336</c:v>
                </c:pt>
                <c:pt idx="50671" formatCode="m/d/yyyy\ h:mm">
                  <c:v>43987.072916666664</c:v>
                </c:pt>
                <c:pt idx="50672" formatCode="m/d/yyyy\ h:mm">
                  <c:v>43987.09375</c:v>
                </c:pt>
                <c:pt idx="50673" formatCode="m/d/yyyy\ h:mm">
                  <c:v>43987.114583333336</c:v>
                </c:pt>
                <c:pt idx="50674" formatCode="m/d/yyyy\ h:mm">
                  <c:v>43987.135416666664</c:v>
                </c:pt>
                <c:pt idx="50675" formatCode="m/d/yyyy\ h:mm">
                  <c:v>43987.15625</c:v>
                </c:pt>
                <c:pt idx="50676" formatCode="m/d/yyyy\ h:mm">
                  <c:v>43987.177083333336</c:v>
                </c:pt>
                <c:pt idx="50677" formatCode="m/d/yyyy\ h:mm">
                  <c:v>43987.197916666664</c:v>
                </c:pt>
                <c:pt idx="50678" formatCode="m/d/yyyy\ h:mm">
                  <c:v>43987.21875</c:v>
                </c:pt>
                <c:pt idx="50679" formatCode="m/d/yyyy\ h:mm">
                  <c:v>43987.239583333336</c:v>
                </c:pt>
                <c:pt idx="50680" formatCode="m/d/yyyy\ h:mm">
                  <c:v>43987.260416666664</c:v>
                </c:pt>
                <c:pt idx="50681" formatCode="m/d/yyyy\ h:mm">
                  <c:v>43987.28125</c:v>
                </c:pt>
                <c:pt idx="50682" formatCode="m/d/yyyy\ h:mm">
                  <c:v>43987.302083333336</c:v>
                </c:pt>
                <c:pt idx="50683" formatCode="m/d/yyyy\ h:mm">
                  <c:v>43987.322916666664</c:v>
                </c:pt>
                <c:pt idx="50684" formatCode="m/d/yyyy\ h:mm">
                  <c:v>43987.34375</c:v>
                </c:pt>
                <c:pt idx="50685" formatCode="m/d/yyyy\ h:mm">
                  <c:v>43987.364583333336</c:v>
                </c:pt>
                <c:pt idx="50686" formatCode="m/d/yyyy\ h:mm">
                  <c:v>43987.385416666664</c:v>
                </c:pt>
                <c:pt idx="50687" formatCode="m/d/yyyy\ h:mm">
                  <c:v>43987.40625</c:v>
                </c:pt>
                <c:pt idx="50688" formatCode="m/d/yyyy\ h:mm">
                  <c:v>43987.427083333336</c:v>
                </c:pt>
                <c:pt idx="50689" formatCode="m/d/yyyy\ h:mm">
                  <c:v>43987.447916666664</c:v>
                </c:pt>
                <c:pt idx="50690" formatCode="m/d/yyyy\ h:mm">
                  <c:v>43987.46875</c:v>
                </c:pt>
                <c:pt idx="50691" formatCode="m/d/yyyy\ h:mm">
                  <c:v>43987.489583333336</c:v>
                </c:pt>
                <c:pt idx="50692" formatCode="m/d/yyyy\ h:mm">
                  <c:v>43987.510416666664</c:v>
                </c:pt>
                <c:pt idx="50693" formatCode="m/d/yyyy\ h:mm">
                  <c:v>43987.53125</c:v>
                </c:pt>
                <c:pt idx="50694" formatCode="m/d/yyyy\ h:mm">
                  <c:v>43987.552083333336</c:v>
                </c:pt>
                <c:pt idx="50695" formatCode="m/d/yyyy\ h:mm">
                  <c:v>43987.572916666664</c:v>
                </c:pt>
                <c:pt idx="50696" formatCode="m/d/yyyy\ h:mm">
                  <c:v>43987.59375</c:v>
                </c:pt>
                <c:pt idx="50697" formatCode="m/d/yyyy\ h:mm">
                  <c:v>43987.614583333336</c:v>
                </c:pt>
                <c:pt idx="50698" formatCode="m/d/yyyy\ h:mm">
                  <c:v>43987.635416666664</c:v>
                </c:pt>
                <c:pt idx="50699" formatCode="m/d/yyyy\ h:mm">
                  <c:v>43987.65625</c:v>
                </c:pt>
                <c:pt idx="50700" formatCode="m/d/yyyy\ h:mm">
                  <c:v>43987.677083333336</c:v>
                </c:pt>
                <c:pt idx="50701" formatCode="m/d/yyyy\ h:mm">
                  <c:v>43987.697916666664</c:v>
                </c:pt>
                <c:pt idx="50702" formatCode="m/d/yyyy\ h:mm">
                  <c:v>43987.71875</c:v>
                </c:pt>
                <c:pt idx="50703" formatCode="m/d/yyyy\ h:mm">
                  <c:v>43987.739583333336</c:v>
                </c:pt>
                <c:pt idx="50704" formatCode="m/d/yyyy\ h:mm">
                  <c:v>43987.760416666664</c:v>
                </c:pt>
                <c:pt idx="50705" formatCode="m/d/yyyy\ h:mm">
                  <c:v>43987.78125</c:v>
                </c:pt>
                <c:pt idx="50706" formatCode="m/d/yyyy\ h:mm">
                  <c:v>43987.802083333336</c:v>
                </c:pt>
                <c:pt idx="50707" formatCode="m/d/yyyy\ h:mm">
                  <c:v>43987.822916666664</c:v>
                </c:pt>
                <c:pt idx="50708" formatCode="m/d/yyyy\ h:mm">
                  <c:v>43987.84375</c:v>
                </c:pt>
                <c:pt idx="50709" formatCode="m/d/yyyy\ h:mm">
                  <c:v>43987.864583333336</c:v>
                </c:pt>
                <c:pt idx="50710" formatCode="m/d/yyyy\ h:mm">
                  <c:v>43987.885416666664</c:v>
                </c:pt>
                <c:pt idx="50711" formatCode="m/d/yyyy\ h:mm">
                  <c:v>43987.90625</c:v>
                </c:pt>
                <c:pt idx="50712" formatCode="m/d/yyyy\ h:mm">
                  <c:v>43987.927083333336</c:v>
                </c:pt>
                <c:pt idx="50713" formatCode="m/d/yyyy\ h:mm">
                  <c:v>43987.947916666664</c:v>
                </c:pt>
                <c:pt idx="50714" formatCode="m/d/yyyy\ h:mm">
                  <c:v>43987.96875</c:v>
                </c:pt>
                <c:pt idx="50715" formatCode="m/d/yyyy\ h:mm">
                  <c:v>43987.989583333336</c:v>
                </c:pt>
                <c:pt idx="50716" formatCode="m/d/yyyy\ h:mm">
                  <c:v>43988.010416666664</c:v>
                </c:pt>
                <c:pt idx="50717" formatCode="m/d/yyyy\ h:mm">
                  <c:v>43988.03125</c:v>
                </c:pt>
                <c:pt idx="50718" formatCode="m/d/yyyy\ h:mm">
                  <c:v>43988.052083333336</c:v>
                </c:pt>
                <c:pt idx="50719" formatCode="m/d/yyyy\ h:mm">
                  <c:v>43988.072916666664</c:v>
                </c:pt>
                <c:pt idx="50720" formatCode="m/d/yyyy\ h:mm">
                  <c:v>43988.09375</c:v>
                </c:pt>
                <c:pt idx="50721" formatCode="m/d/yyyy\ h:mm">
                  <c:v>43988.114583333336</c:v>
                </c:pt>
                <c:pt idx="50722" formatCode="m/d/yyyy\ h:mm">
                  <c:v>43988.135416666664</c:v>
                </c:pt>
                <c:pt idx="50723" formatCode="m/d/yyyy\ h:mm">
                  <c:v>43988.15625</c:v>
                </c:pt>
                <c:pt idx="50724" formatCode="m/d/yyyy\ h:mm">
                  <c:v>43988.177083333336</c:v>
                </c:pt>
                <c:pt idx="50725" formatCode="m/d/yyyy\ h:mm">
                  <c:v>43988.197916666664</c:v>
                </c:pt>
                <c:pt idx="50726" formatCode="m/d/yyyy\ h:mm">
                  <c:v>43988.21875</c:v>
                </c:pt>
                <c:pt idx="50727" formatCode="m/d/yyyy\ h:mm">
                  <c:v>43988.239583333336</c:v>
                </c:pt>
                <c:pt idx="50728" formatCode="m/d/yyyy\ h:mm">
                  <c:v>43988.260416666664</c:v>
                </c:pt>
                <c:pt idx="50729" formatCode="m/d/yyyy\ h:mm">
                  <c:v>43988.28125</c:v>
                </c:pt>
                <c:pt idx="50730" formatCode="m/d/yyyy\ h:mm">
                  <c:v>43988.302083333336</c:v>
                </c:pt>
                <c:pt idx="50731" formatCode="m/d/yyyy\ h:mm">
                  <c:v>43988.322916666664</c:v>
                </c:pt>
                <c:pt idx="50732" formatCode="m/d/yyyy\ h:mm">
                  <c:v>43988.34375</c:v>
                </c:pt>
                <c:pt idx="50733" formatCode="m/d/yyyy\ h:mm">
                  <c:v>43988.364583333336</c:v>
                </c:pt>
                <c:pt idx="50734" formatCode="m/d/yyyy\ h:mm">
                  <c:v>43988.385416666664</c:v>
                </c:pt>
                <c:pt idx="50735" formatCode="m/d/yyyy\ h:mm">
                  <c:v>43988.40625</c:v>
                </c:pt>
                <c:pt idx="50736" formatCode="m/d/yyyy\ h:mm">
                  <c:v>43988.427083333336</c:v>
                </c:pt>
                <c:pt idx="50737" formatCode="m/d/yyyy\ h:mm">
                  <c:v>43988.447916666664</c:v>
                </c:pt>
                <c:pt idx="50738" formatCode="m/d/yyyy\ h:mm">
                  <c:v>43988.46875</c:v>
                </c:pt>
                <c:pt idx="50739" formatCode="m/d/yyyy\ h:mm">
                  <c:v>43988.489583333336</c:v>
                </c:pt>
                <c:pt idx="50740" formatCode="m/d/yyyy\ h:mm">
                  <c:v>43988.510416666664</c:v>
                </c:pt>
                <c:pt idx="50741" formatCode="m/d/yyyy\ h:mm">
                  <c:v>43988.53125</c:v>
                </c:pt>
                <c:pt idx="50742" formatCode="m/d/yyyy\ h:mm">
                  <c:v>43988.552083333336</c:v>
                </c:pt>
                <c:pt idx="50743" formatCode="m/d/yyyy\ h:mm">
                  <c:v>43988.572916666664</c:v>
                </c:pt>
                <c:pt idx="50744" formatCode="m/d/yyyy\ h:mm">
                  <c:v>43988.59375</c:v>
                </c:pt>
                <c:pt idx="50745" formatCode="m/d/yyyy\ h:mm">
                  <c:v>43988.614583333336</c:v>
                </c:pt>
                <c:pt idx="50746" formatCode="m/d/yyyy\ h:mm">
                  <c:v>43988.635416666664</c:v>
                </c:pt>
                <c:pt idx="50747" formatCode="m/d/yyyy\ h:mm">
                  <c:v>43988.65625</c:v>
                </c:pt>
                <c:pt idx="50748" formatCode="m/d/yyyy\ h:mm">
                  <c:v>43988.677083333336</c:v>
                </c:pt>
                <c:pt idx="50749" formatCode="m/d/yyyy\ h:mm">
                  <c:v>43988.697916666664</c:v>
                </c:pt>
                <c:pt idx="50750" formatCode="m/d/yyyy\ h:mm">
                  <c:v>43988.71875</c:v>
                </c:pt>
                <c:pt idx="50751" formatCode="m/d/yyyy\ h:mm">
                  <c:v>43988.739583333336</c:v>
                </c:pt>
                <c:pt idx="50752" formatCode="m/d/yyyy\ h:mm">
                  <c:v>43988.760416666664</c:v>
                </c:pt>
                <c:pt idx="50753" formatCode="m/d/yyyy\ h:mm">
                  <c:v>43988.78125</c:v>
                </c:pt>
                <c:pt idx="50754" formatCode="m/d/yyyy\ h:mm">
                  <c:v>43988.802083333336</c:v>
                </c:pt>
                <c:pt idx="50755" formatCode="m/d/yyyy\ h:mm">
                  <c:v>43988.822916666664</c:v>
                </c:pt>
                <c:pt idx="50756" formatCode="m/d/yyyy\ h:mm">
                  <c:v>43988.84375</c:v>
                </c:pt>
                <c:pt idx="50757" formatCode="m/d/yyyy\ h:mm">
                  <c:v>43988.864583333336</c:v>
                </c:pt>
                <c:pt idx="50758" formatCode="m/d/yyyy\ h:mm">
                  <c:v>43988.885416666664</c:v>
                </c:pt>
                <c:pt idx="50759" formatCode="m/d/yyyy\ h:mm">
                  <c:v>43988.90625</c:v>
                </c:pt>
                <c:pt idx="50760" formatCode="m/d/yyyy\ h:mm">
                  <c:v>43988.927083333336</c:v>
                </c:pt>
                <c:pt idx="50761" formatCode="m/d/yyyy\ h:mm">
                  <c:v>43988.947916666664</c:v>
                </c:pt>
                <c:pt idx="50762" formatCode="m/d/yyyy\ h:mm">
                  <c:v>43988.96875</c:v>
                </c:pt>
                <c:pt idx="50763" formatCode="m/d/yyyy\ h:mm">
                  <c:v>43988.989583333336</c:v>
                </c:pt>
                <c:pt idx="50764" formatCode="m/d/yyyy\ h:mm">
                  <c:v>43989.010416666664</c:v>
                </c:pt>
                <c:pt idx="50765" formatCode="m/d/yyyy\ h:mm">
                  <c:v>43989.03125</c:v>
                </c:pt>
                <c:pt idx="50766" formatCode="m/d/yyyy\ h:mm">
                  <c:v>43989.052083333336</c:v>
                </c:pt>
                <c:pt idx="50767" formatCode="m/d/yyyy\ h:mm">
                  <c:v>43989.072916666664</c:v>
                </c:pt>
                <c:pt idx="50768" formatCode="m/d/yyyy\ h:mm">
                  <c:v>43989.09375</c:v>
                </c:pt>
                <c:pt idx="50769" formatCode="m/d/yyyy\ h:mm">
                  <c:v>43989.114583333336</c:v>
                </c:pt>
                <c:pt idx="50770" formatCode="m/d/yyyy\ h:mm">
                  <c:v>43989.135416666664</c:v>
                </c:pt>
                <c:pt idx="50771" formatCode="m/d/yyyy\ h:mm">
                  <c:v>43989.15625</c:v>
                </c:pt>
                <c:pt idx="50772" formatCode="m/d/yyyy\ h:mm">
                  <c:v>43989.177083333336</c:v>
                </c:pt>
                <c:pt idx="50773" formatCode="m/d/yyyy\ h:mm">
                  <c:v>43989.197916666664</c:v>
                </c:pt>
                <c:pt idx="50774" formatCode="m/d/yyyy\ h:mm">
                  <c:v>43989.21875</c:v>
                </c:pt>
                <c:pt idx="50775" formatCode="m/d/yyyy\ h:mm">
                  <c:v>43989.239583333336</c:v>
                </c:pt>
                <c:pt idx="50776" formatCode="m/d/yyyy\ h:mm">
                  <c:v>43989.260416666664</c:v>
                </c:pt>
                <c:pt idx="50777" formatCode="m/d/yyyy\ h:mm">
                  <c:v>43989.28125</c:v>
                </c:pt>
                <c:pt idx="50778" formatCode="m/d/yyyy\ h:mm">
                  <c:v>43989.302083333336</c:v>
                </c:pt>
                <c:pt idx="50779" formatCode="m/d/yyyy\ h:mm">
                  <c:v>43989.322916666664</c:v>
                </c:pt>
                <c:pt idx="50780" formatCode="m/d/yyyy\ h:mm">
                  <c:v>43989.34375</c:v>
                </c:pt>
                <c:pt idx="50781" formatCode="m/d/yyyy\ h:mm">
                  <c:v>43989.364583333336</c:v>
                </c:pt>
                <c:pt idx="50782" formatCode="m/d/yyyy\ h:mm">
                  <c:v>43989.385416666664</c:v>
                </c:pt>
                <c:pt idx="50783" formatCode="m/d/yyyy\ h:mm">
                  <c:v>43989.40625</c:v>
                </c:pt>
                <c:pt idx="50784" formatCode="m/d/yyyy\ h:mm">
                  <c:v>43989.427083333336</c:v>
                </c:pt>
                <c:pt idx="50785" formatCode="m/d/yyyy\ h:mm">
                  <c:v>43989.447916666664</c:v>
                </c:pt>
                <c:pt idx="50786" formatCode="m/d/yyyy\ h:mm">
                  <c:v>43989.46875</c:v>
                </c:pt>
                <c:pt idx="50787" formatCode="m/d/yyyy\ h:mm">
                  <c:v>43989.489583333336</c:v>
                </c:pt>
                <c:pt idx="50788" formatCode="m/d/yyyy\ h:mm">
                  <c:v>43989.510416666664</c:v>
                </c:pt>
                <c:pt idx="50789" formatCode="m/d/yyyy\ h:mm">
                  <c:v>43989.53125</c:v>
                </c:pt>
                <c:pt idx="50790" formatCode="m/d/yyyy\ h:mm">
                  <c:v>43989.552083333336</c:v>
                </c:pt>
                <c:pt idx="50791" formatCode="m/d/yyyy\ h:mm">
                  <c:v>43989.572916666664</c:v>
                </c:pt>
                <c:pt idx="50792" formatCode="m/d/yyyy\ h:mm">
                  <c:v>43989.59375</c:v>
                </c:pt>
                <c:pt idx="50793" formatCode="m/d/yyyy\ h:mm">
                  <c:v>43989.614583333336</c:v>
                </c:pt>
                <c:pt idx="50794" formatCode="m/d/yyyy\ h:mm">
                  <c:v>43989.635416666664</c:v>
                </c:pt>
                <c:pt idx="50795" formatCode="m/d/yyyy\ h:mm">
                  <c:v>43989.65625</c:v>
                </c:pt>
                <c:pt idx="50796" formatCode="m/d/yyyy\ h:mm">
                  <c:v>43989.677083333336</c:v>
                </c:pt>
                <c:pt idx="50797" formatCode="m/d/yyyy\ h:mm">
                  <c:v>43989.697916666664</c:v>
                </c:pt>
                <c:pt idx="50798" formatCode="m/d/yyyy\ h:mm">
                  <c:v>43989.71875</c:v>
                </c:pt>
                <c:pt idx="50799" formatCode="m/d/yyyy\ h:mm">
                  <c:v>43989.739583333336</c:v>
                </c:pt>
                <c:pt idx="50800" formatCode="m/d/yyyy\ h:mm">
                  <c:v>43989.760416666664</c:v>
                </c:pt>
                <c:pt idx="50801" formatCode="m/d/yyyy\ h:mm">
                  <c:v>43989.78125</c:v>
                </c:pt>
                <c:pt idx="50802" formatCode="m/d/yyyy\ h:mm">
                  <c:v>43989.802083333336</c:v>
                </c:pt>
                <c:pt idx="50803" formatCode="m/d/yyyy\ h:mm">
                  <c:v>43989.822916666664</c:v>
                </c:pt>
                <c:pt idx="50804" formatCode="m/d/yyyy\ h:mm">
                  <c:v>43989.84375</c:v>
                </c:pt>
                <c:pt idx="50805" formatCode="m/d/yyyy\ h:mm">
                  <c:v>43989.864583333336</c:v>
                </c:pt>
                <c:pt idx="50806" formatCode="m/d/yyyy\ h:mm">
                  <c:v>43989.885416666664</c:v>
                </c:pt>
                <c:pt idx="50807" formatCode="m/d/yyyy\ h:mm">
                  <c:v>43989.90625</c:v>
                </c:pt>
                <c:pt idx="50808" formatCode="m/d/yyyy\ h:mm">
                  <c:v>43989.927083333336</c:v>
                </c:pt>
                <c:pt idx="50809" formatCode="m/d/yyyy\ h:mm">
                  <c:v>43989.947916666664</c:v>
                </c:pt>
                <c:pt idx="50810" formatCode="m/d/yyyy\ h:mm">
                  <c:v>43989.96875</c:v>
                </c:pt>
                <c:pt idx="50811" formatCode="m/d/yyyy\ h:mm">
                  <c:v>43989.989583333336</c:v>
                </c:pt>
                <c:pt idx="50812" formatCode="m/d/yyyy\ h:mm">
                  <c:v>43990.010416666664</c:v>
                </c:pt>
                <c:pt idx="50813" formatCode="m/d/yyyy\ h:mm">
                  <c:v>43990.03125</c:v>
                </c:pt>
                <c:pt idx="50814" formatCode="m/d/yyyy\ h:mm">
                  <c:v>43990.052083333336</c:v>
                </c:pt>
                <c:pt idx="50815" formatCode="m/d/yyyy\ h:mm">
                  <c:v>43990.072916666664</c:v>
                </c:pt>
                <c:pt idx="50816" formatCode="m/d/yyyy\ h:mm">
                  <c:v>43990.09375</c:v>
                </c:pt>
                <c:pt idx="50817" formatCode="m/d/yyyy\ h:mm">
                  <c:v>43990.114583333336</c:v>
                </c:pt>
                <c:pt idx="50818" formatCode="m/d/yyyy\ h:mm">
                  <c:v>43990.135416666664</c:v>
                </c:pt>
                <c:pt idx="50819" formatCode="m/d/yyyy\ h:mm">
                  <c:v>43990.15625</c:v>
                </c:pt>
                <c:pt idx="50820" formatCode="m/d/yyyy\ h:mm">
                  <c:v>43990.177083333336</c:v>
                </c:pt>
                <c:pt idx="50821" formatCode="m/d/yyyy\ h:mm">
                  <c:v>43990.197916666664</c:v>
                </c:pt>
                <c:pt idx="50822" formatCode="m/d/yyyy\ h:mm">
                  <c:v>43990.21875</c:v>
                </c:pt>
                <c:pt idx="50823" formatCode="m/d/yyyy\ h:mm">
                  <c:v>43990.239583333336</c:v>
                </c:pt>
                <c:pt idx="50824" formatCode="m/d/yyyy\ h:mm">
                  <c:v>43990.260416666664</c:v>
                </c:pt>
                <c:pt idx="50825" formatCode="m/d/yyyy\ h:mm">
                  <c:v>43990.28125</c:v>
                </c:pt>
                <c:pt idx="50826" formatCode="m/d/yyyy\ h:mm">
                  <c:v>43990.302083333336</c:v>
                </c:pt>
                <c:pt idx="50827" formatCode="m/d/yyyy\ h:mm">
                  <c:v>43990.322916666664</c:v>
                </c:pt>
                <c:pt idx="50828" formatCode="m/d/yyyy\ h:mm">
                  <c:v>43990.34375</c:v>
                </c:pt>
                <c:pt idx="50829" formatCode="m/d/yyyy\ h:mm">
                  <c:v>43990.364583333336</c:v>
                </c:pt>
                <c:pt idx="50830" formatCode="m/d/yyyy\ h:mm">
                  <c:v>43990.385416666664</c:v>
                </c:pt>
                <c:pt idx="50831" formatCode="m/d/yyyy\ h:mm">
                  <c:v>43990.40625</c:v>
                </c:pt>
                <c:pt idx="50832" formatCode="m/d/yyyy\ h:mm">
                  <c:v>43990.427083333336</c:v>
                </c:pt>
                <c:pt idx="50833" formatCode="m/d/yyyy\ h:mm">
                  <c:v>43990.447916666664</c:v>
                </c:pt>
                <c:pt idx="50834" formatCode="m/d/yyyy\ h:mm">
                  <c:v>43990.46875</c:v>
                </c:pt>
                <c:pt idx="50835" formatCode="m/d/yyyy\ h:mm">
                  <c:v>43990.489583333336</c:v>
                </c:pt>
                <c:pt idx="50836" formatCode="m/d/yyyy\ h:mm">
                  <c:v>43990.510416666664</c:v>
                </c:pt>
                <c:pt idx="50837" formatCode="m/d/yyyy\ h:mm">
                  <c:v>43990.53125</c:v>
                </c:pt>
                <c:pt idx="50838" formatCode="m/d/yyyy\ h:mm">
                  <c:v>43990.552083333336</c:v>
                </c:pt>
                <c:pt idx="50839" formatCode="m/d/yyyy\ h:mm">
                  <c:v>43990.572916666664</c:v>
                </c:pt>
                <c:pt idx="50840" formatCode="m/d/yyyy\ h:mm">
                  <c:v>43990.59375</c:v>
                </c:pt>
                <c:pt idx="50841" formatCode="m/d/yyyy\ h:mm">
                  <c:v>43990.614583333336</c:v>
                </c:pt>
                <c:pt idx="50842" formatCode="m/d/yyyy\ h:mm">
                  <c:v>43990.635416666664</c:v>
                </c:pt>
                <c:pt idx="50843" formatCode="m/d/yyyy\ h:mm">
                  <c:v>43990.65625</c:v>
                </c:pt>
                <c:pt idx="50844" formatCode="m/d/yyyy\ h:mm">
                  <c:v>43990.677083333336</c:v>
                </c:pt>
                <c:pt idx="50845" formatCode="m/d/yyyy\ h:mm">
                  <c:v>43990.697916666664</c:v>
                </c:pt>
                <c:pt idx="50846" formatCode="m/d/yyyy\ h:mm">
                  <c:v>43990.71875</c:v>
                </c:pt>
                <c:pt idx="50847" formatCode="m/d/yyyy\ h:mm">
                  <c:v>43990.739583333336</c:v>
                </c:pt>
                <c:pt idx="50848" formatCode="m/d/yyyy\ h:mm">
                  <c:v>43990.760416666664</c:v>
                </c:pt>
                <c:pt idx="50849" formatCode="m/d/yyyy\ h:mm">
                  <c:v>43990.78125</c:v>
                </c:pt>
                <c:pt idx="50850" formatCode="m/d/yyyy\ h:mm">
                  <c:v>43990.802083333336</c:v>
                </c:pt>
                <c:pt idx="50851" formatCode="m/d/yyyy\ h:mm">
                  <c:v>43990.822916666664</c:v>
                </c:pt>
                <c:pt idx="50852" formatCode="m/d/yyyy\ h:mm">
                  <c:v>43990.84375</c:v>
                </c:pt>
                <c:pt idx="50853" formatCode="m/d/yyyy\ h:mm">
                  <c:v>43990.864583333336</c:v>
                </c:pt>
                <c:pt idx="50854" formatCode="m/d/yyyy\ h:mm">
                  <c:v>43990.885416666664</c:v>
                </c:pt>
                <c:pt idx="50855" formatCode="m/d/yyyy\ h:mm">
                  <c:v>43990.90625</c:v>
                </c:pt>
                <c:pt idx="50856" formatCode="m/d/yyyy\ h:mm">
                  <c:v>43990.927083333336</c:v>
                </c:pt>
                <c:pt idx="50857" formatCode="m/d/yyyy\ h:mm">
                  <c:v>43990.947916666664</c:v>
                </c:pt>
                <c:pt idx="50858" formatCode="m/d/yyyy\ h:mm">
                  <c:v>43990.96875</c:v>
                </c:pt>
                <c:pt idx="50859" formatCode="m/d/yyyy\ h:mm">
                  <c:v>43990.989583333336</c:v>
                </c:pt>
                <c:pt idx="50860" formatCode="m/d/yyyy\ h:mm">
                  <c:v>43991.010416666664</c:v>
                </c:pt>
                <c:pt idx="50861" formatCode="m/d/yyyy\ h:mm">
                  <c:v>43991.03125</c:v>
                </c:pt>
                <c:pt idx="50862" formatCode="m/d/yyyy\ h:mm">
                  <c:v>43991.052083333336</c:v>
                </c:pt>
                <c:pt idx="50863" formatCode="m/d/yyyy\ h:mm">
                  <c:v>43991.072916666664</c:v>
                </c:pt>
                <c:pt idx="50864" formatCode="m/d/yyyy\ h:mm">
                  <c:v>43991.09375</c:v>
                </c:pt>
                <c:pt idx="50865" formatCode="m/d/yyyy\ h:mm">
                  <c:v>43991.114583333336</c:v>
                </c:pt>
                <c:pt idx="50866" formatCode="m/d/yyyy\ h:mm">
                  <c:v>43991.135416666664</c:v>
                </c:pt>
                <c:pt idx="50867" formatCode="m/d/yyyy\ h:mm">
                  <c:v>43991.15625</c:v>
                </c:pt>
                <c:pt idx="50868" formatCode="m/d/yyyy\ h:mm">
                  <c:v>43991.177083333336</c:v>
                </c:pt>
                <c:pt idx="50869" formatCode="m/d/yyyy\ h:mm">
                  <c:v>43991.197916666664</c:v>
                </c:pt>
                <c:pt idx="50870" formatCode="m/d/yyyy\ h:mm">
                  <c:v>43991.21875</c:v>
                </c:pt>
                <c:pt idx="50871" formatCode="m/d/yyyy\ h:mm">
                  <c:v>43991.239583333336</c:v>
                </c:pt>
                <c:pt idx="50872" formatCode="m/d/yyyy\ h:mm">
                  <c:v>43991.260416666664</c:v>
                </c:pt>
                <c:pt idx="50873" formatCode="m/d/yyyy\ h:mm">
                  <c:v>43991.28125</c:v>
                </c:pt>
                <c:pt idx="50874" formatCode="m/d/yyyy\ h:mm">
                  <c:v>43991.302083333336</c:v>
                </c:pt>
                <c:pt idx="50875" formatCode="m/d/yyyy\ h:mm">
                  <c:v>43991.322916666664</c:v>
                </c:pt>
                <c:pt idx="50876" formatCode="m/d/yyyy\ h:mm">
                  <c:v>43991.34375</c:v>
                </c:pt>
                <c:pt idx="50877" formatCode="m/d/yyyy\ h:mm">
                  <c:v>43991.364583333336</c:v>
                </c:pt>
                <c:pt idx="50878" formatCode="m/d/yyyy\ h:mm">
                  <c:v>43991.385416666664</c:v>
                </c:pt>
                <c:pt idx="50879" formatCode="m/d/yyyy\ h:mm">
                  <c:v>43991.40625</c:v>
                </c:pt>
                <c:pt idx="50880" formatCode="m/d/yyyy\ h:mm">
                  <c:v>43991.427083333336</c:v>
                </c:pt>
                <c:pt idx="50881" formatCode="m/d/yyyy\ h:mm">
                  <c:v>43991.447916666664</c:v>
                </c:pt>
                <c:pt idx="50882" formatCode="m/d/yyyy\ h:mm">
                  <c:v>43991.46875</c:v>
                </c:pt>
                <c:pt idx="50883" formatCode="m/d/yyyy\ h:mm">
                  <c:v>43991.489583333336</c:v>
                </c:pt>
                <c:pt idx="50884" formatCode="m/d/yyyy\ h:mm">
                  <c:v>43991.510416666664</c:v>
                </c:pt>
                <c:pt idx="50885" formatCode="m/d/yyyy\ h:mm">
                  <c:v>43991.53125</c:v>
                </c:pt>
                <c:pt idx="50886" formatCode="m/d/yyyy\ h:mm">
                  <c:v>43991.552083333336</c:v>
                </c:pt>
                <c:pt idx="50887" formatCode="m/d/yyyy\ h:mm">
                  <c:v>43991.572916666664</c:v>
                </c:pt>
                <c:pt idx="50888" formatCode="m/d/yyyy\ h:mm">
                  <c:v>43991.59375</c:v>
                </c:pt>
                <c:pt idx="50889" formatCode="m/d/yyyy\ h:mm">
                  <c:v>43991.614583333336</c:v>
                </c:pt>
                <c:pt idx="50890" formatCode="m/d/yyyy\ h:mm">
                  <c:v>43991.635416666664</c:v>
                </c:pt>
                <c:pt idx="50891" formatCode="m/d/yyyy\ h:mm">
                  <c:v>43991.65625</c:v>
                </c:pt>
                <c:pt idx="50892" formatCode="m/d/yyyy\ h:mm">
                  <c:v>43991.677083333336</c:v>
                </c:pt>
                <c:pt idx="50893" formatCode="m/d/yyyy\ h:mm">
                  <c:v>43991.697916666664</c:v>
                </c:pt>
                <c:pt idx="50894" formatCode="m/d/yyyy\ h:mm">
                  <c:v>43991.71875</c:v>
                </c:pt>
                <c:pt idx="50895" formatCode="m/d/yyyy\ h:mm">
                  <c:v>43991.739583333336</c:v>
                </c:pt>
                <c:pt idx="50896" formatCode="m/d/yyyy\ h:mm">
                  <c:v>43991.760416666664</c:v>
                </c:pt>
                <c:pt idx="50897" formatCode="m/d/yyyy\ h:mm">
                  <c:v>43991.78125</c:v>
                </c:pt>
                <c:pt idx="50898" formatCode="m/d/yyyy\ h:mm">
                  <c:v>43991.802083333336</c:v>
                </c:pt>
                <c:pt idx="50899" formatCode="m/d/yyyy\ h:mm">
                  <c:v>43991.822916666664</c:v>
                </c:pt>
                <c:pt idx="50900" formatCode="m/d/yyyy\ h:mm">
                  <c:v>43991.84375</c:v>
                </c:pt>
                <c:pt idx="50901" formatCode="m/d/yyyy\ h:mm">
                  <c:v>43991.864583333336</c:v>
                </c:pt>
                <c:pt idx="50902" formatCode="m/d/yyyy\ h:mm">
                  <c:v>43991.885416666664</c:v>
                </c:pt>
                <c:pt idx="50903" formatCode="m/d/yyyy\ h:mm">
                  <c:v>43991.90625</c:v>
                </c:pt>
                <c:pt idx="50904" formatCode="m/d/yyyy\ h:mm">
                  <c:v>43991.927083333336</c:v>
                </c:pt>
                <c:pt idx="50905" formatCode="m/d/yyyy\ h:mm">
                  <c:v>43991.947916666664</c:v>
                </c:pt>
                <c:pt idx="50906" formatCode="m/d/yyyy\ h:mm">
                  <c:v>43991.96875</c:v>
                </c:pt>
                <c:pt idx="50907" formatCode="m/d/yyyy\ h:mm">
                  <c:v>43991.989583333336</c:v>
                </c:pt>
                <c:pt idx="50908" formatCode="m/d/yyyy\ h:mm">
                  <c:v>43992.010416666664</c:v>
                </c:pt>
                <c:pt idx="50909" formatCode="m/d/yyyy\ h:mm">
                  <c:v>43992.03125</c:v>
                </c:pt>
                <c:pt idx="50910" formatCode="m/d/yyyy\ h:mm">
                  <c:v>43992.052083333336</c:v>
                </c:pt>
                <c:pt idx="50911" formatCode="m/d/yyyy\ h:mm">
                  <c:v>43992.072916666664</c:v>
                </c:pt>
                <c:pt idx="50912" formatCode="m/d/yyyy\ h:mm">
                  <c:v>43992.09375</c:v>
                </c:pt>
                <c:pt idx="50913" formatCode="m/d/yyyy\ h:mm">
                  <c:v>43992.114583333336</c:v>
                </c:pt>
                <c:pt idx="50914" formatCode="m/d/yyyy\ h:mm">
                  <c:v>43992.135416666664</c:v>
                </c:pt>
                <c:pt idx="50915" formatCode="m/d/yyyy\ h:mm">
                  <c:v>43992.15625</c:v>
                </c:pt>
                <c:pt idx="50916" formatCode="m/d/yyyy\ h:mm">
                  <c:v>43992.177083333336</c:v>
                </c:pt>
                <c:pt idx="50917" formatCode="m/d/yyyy\ h:mm">
                  <c:v>43992.197916666664</c:v>
                </c:pt>
                <c:pt idx="50918" formatCode="m/d/yyyy\ h:mm">
                  <c:v>43992.21875</c:v>
                </c:pt>
                <c:pt idx="50919" formatCode="m/d/yyyy\ h:mm">
                  <c:v>43992.239583333336</c:v>
                </c:pt>
                <c:pt idx="50920" formatCode="m/d/yyyy\ h:mm">
                  <c:v>43992.260416666664</c:v>
                </c:pt>
                <c:pt idx="50921" formatCode="m/d/yyyy\ h:mm">
                  <c:v>43992.28125</c:v>
                </c:pt>
                <c:pt idx="50922" formatCode="m/d/yyyy\ h:mm">
                  <c:v>43992.302083333336</c:v>
                </c:pt>
                <c:pt idx="50923" formatCode="m/d/yyyy\ h:mm">
                  <c:v>43992.322916666664</c:v>
                </c:pt>
                <c:pt idx="50924" formatCode="m/d/yyyy\ h:mm">
                  <c:v>43992.34375</c:v>
                </c:pt>
                <c:pt idx="50925" formatCode="m/d/yyyy\ h:mm">
                  <c:v>43992.364583333336</c:v>
                </c:pt>
                <c:pt idx="50926" formatCode="m/d/yyyy\ h:mm">
                  <c:v>43992.385416666664</c:v>
                </c:pt>
                <c:pt idx="50927" formatCode="m/d/yyyy\ h:mm">
                  <c:v>43992.40625</c:v>
                </c:pt>
                <c:pt idx="50928" formatCode="m/d/yyyy\ h:mm">
                  <c:v>43992.427083333336</c:v>
                </c:pt>
                <c:pt idx="50929" formatCode="m/d/yyyy\ h:mm">
                  <c:v>43992.447916666664</c:v>
                </c:pt>
                <c:pt idx="50930" formatCode="m/d/yyyy\ h:mm">
                  <c:v>43992.46875</c:v>
                </c:pt>
                <c:pt idx="50931" formatCode="m/d/yyyy\ h:mm">
                  <c:v>43992.489583333336</c:v>
                </c:pt>
                <c:pt idx="50932" formatCode="m/d/yyyy\ h:mm">
                  <c:v>43992.510416666664</c:v>
                </c:pt>
                <c:pt idx="50933" formatCode="m/d/yyyy\ h:mm">
                  <c:v>43992.53125</c:v>
                </c:pt>
                <c:pt idx="50934" formatCode="m/d/yyyy\ h:mm">
                  <c:v>43992.552083333336</c:v>
                </c:pt>
                <c:pt idx="50935" formatCode="m/d/yyyy\ h:mm">
                  <c:v>43992.572916666664</c:v>
                </c:pt>
                <c:pt idx="50936" formatCode="m/d/yyyy\ h:mm">
                  <c:v>43992.59375</c:v>
                </c:pt>
                <c:pt idx="50937" formatCode="m/d/yyyy\ h:mm">
                  <c:v>43992.614583333336</c:v>
                </c:pt>
                <c:pt idx="50938" formatCode="m/d/yyyy\ h:mm">
                  <c:v>43992.635416666664</c:v>
                </c:pt>
                <c:pt idx="50939" formatCode="m/d/yyyy\ h:mm">
                  <c:v>43992.65625</c:v>
                </c:pt>
                <c:pt idx="50940" formatCode="m/d/yyyy\ h:mm">
                  <c:v>43992.677083333336</c:v>
                </c:pt>
                <c:pt idx="50941" formatCode="m/d/yyyy\ h:mm">
                  <c:v>43992.697916666664</c:v>
                </c:pt>
                <c:pt idx="50942" formatCode="m/d/yyyy\ h:mm">
                  <c:v>43992.71875</c:v>
                </c:pt>
                <c:pt idx="50943" formatCode="m/d/yyyy\ h:mm">
                  <c:v>43992.739583333336</c:v>
                </c:pt>
                <c:pt idx="50944" formatCode="m/d/yyyy\ h:mm">
                  <c:v>43992.760416666664</c:v>
                </c:pt>
                <c:pt idx="50945" formatCode="m/d/yyyy\ h:mm">
                  <c:v>43992.78125</c:v>
                </c:pt>
                <c:pt idx="50946" formatCode="m/d/yyyy\ h:mm">
                  <c:v>43992.802083333336</c:v>
                </c:pt>
                <c:pt idx="50947" formatCode="m/d/yyyy\ h:mm">
                  <c:v>43992.822916666664</c:v>
                </c:pt>
                <c:pt idx="50948" formatCode="m/d/yyyy\ h:mm">
                  <c:v>43992.84375</c:v>
                </c:pt>
                <c:pt idx="50949" formatCode="m/d/yyyy\ h:mm">
                  <c:v>43992.864583333336</c:v>
                </c:pt>
                <c:pt idx="50950" formatCode="m/d/yyyy\ h:mm">
                  <c:v>43992.885416666664</c:v>
                </c:pt>
                <c:pt idx="50951" formatCode="m/d/yyyy\ h:mm">
                  <c:v>43992.90625</c:v>
                </c:pt>
                <c:pt idx="50952" formatCode="m/d/yyyy\ h:mm">
                  <c:v>43992.927083333336</c:v>
                </c:pt>
                <c:pt idx="50953" formatCode="m/d/yyyy\ h:mm">
                  <c:v>43992.947916666664</c:v>
                </c:pt>
                <c:pt idx="50954" formatCode="m/d/yyyy\ h:mm">
                  <c:v>43992.96875</c:v>
                </c:pt>
                <c:pt idx="50955" formatCode="m/d/yyyy\ h:mm">
                  <c:v>43992.989583333336</c:v>
                </c:pt>
                <c:pt idx="50956" formatCode="m/d/yyyy\ h:mm">
                  <c:v>43993.010416666664</c:v>
                </c:pt>
                <c:pt idx="50957" formatCode="m/d/yyyy\ h:mm">
                  <c:v>43993.03125</c:v>
                </c:pt>
                <c:pt idx="50958" formatCode="m/d/yyyy\ h:mm">
                  <c:v>43993.052083333336</c:v>
                </c:pt>
                <c:pt idx="50959" formatCode="m/d/yyyy\ h:mm">
                  <c:v>43993.072916666664</c:v>
                </c:pt>
                <c:pt idx="50960" formatCode="m/d/yyyy\ h:mm">
                  <c:v>43993.09375</c:v>
                </c:pt>
                <c:pt idx="50961" formatCode="m/d/yyyy\ h:mm">
                  <c:v>43993.114583333336</c:v>
                </c:pt>
                <c:pt idx="50962" formatCode="m/d/yyyy\ h:mm">
                  <c:v>43993.135416666664</c:v>
                </c:pt>
                <c:pt idx="50963" formatCode="m/d/yyyy\ h:mm">
                  <c:v>43993.15625</c:v>
                </c:pt>
                <c:pt idx="50964" formatCode="m/d/yyyy\ h:mm">
                  <c:v>43993.177083333336</c:v>
                </c:pt>
                <c:pt idx="50965" formatCode="m/d/yyyy\ h:mm">
                  <c:v>43993.197916666664</c:v>
                </c:pt>
                <c:pt idx="50966" formatCode="m/d/yyyy\ h:mm">
                  <c:v>43993.21875</c:v>
                </c:pt>
                <c:pt idx="50967" formatCode="m/d/yyyy\ h:mm">
                  <c:v>43993.239583333336</c:v>
                </c:pt>
                <c:pt idx="50968" formatCode="m/d/yyyy\ h:mm">
                  <c:v>43993.260416666664</c:v>
                </c:pt>
                <c:pt idx="50969" formatCode="m/d/yyyy\ h:mm">
                  <c:v>43993.28125</c:v>
                </c:pt>
                <c:pt idx="50970" formatCode="m/d/yyyy\ h:mm">
                  <c:v>43993.302083333336</c:v>
                </c:pt>
                <c:pt idx="50971" formatCode="m/d/yyyy\ h:mm">
                  <c:v>43993.322916666664</c:v>
                </c:pt>
                <c:pt idx="50972" formatCode="m/d/yyyy\ h:mm">
                  <c:v>43993.34375</c:v>
                </c:pt>
                <c:pt idx="50973" formatCode="m/d/yyyy\ h:mm">
                  <c:v>43993.364583333336</c:v>
                </c:pt>
                <c:pt idx="50974" formatCode="m/d/yyyy\ h:mm">
                  <c:v>43993.385416666664</c:v>
                </c:pt>
                <c:pt idx="50975" formatCode="m/d/yyyy\ h:mm">
                  <c:v>43993.40625</c:v>
                </c:pt>
                <c:pt idx="50976" formatCode="m/d/yyyy\ h:mm">
                  <c:v>43993.427083333336</c:v>
                </c:pt>
                <c:pt idx="50977" formatCode="m/d/yyyy\ h:mm">
                  <c:v>43993.447916666664</c:v>
                </c:pt>
                <c:pt idx="50978" formatCode="m/d/yyyy\ h:mm">
                  <c:v>43993.46875</c:v>
                </c:pt>
                <c:pt idx="50979" formatCode="m/d/yyyy\ h:mm">
                  <c:v>43993.489583333336</c:v>
                </c:pt>
                <c:pt idx="50980" formatCode="m/d/yyyy\ h:mm">
                  <c:v>43993.510416666664</c:v>
                </c:pt>
                <c:pt idx="50981" formatCode="m/d/yyyy\ h:mm">
                  <c:v>43993.53125</c:v>
                </c:pt>
                <c:pt idx="50982" formatCode="m/d/yyyy\ h:mm">
                  <c:v>43993.552083333336</c:v>
                </c:pt>
                <c:pt idx="50983" formatCode="m/d/yyyy\ h:mm">
                  <c:v>43993.572916666664</c:v>
                </c:pt>
                <c:pt idx="50984" formatCode="m/d/yyyy\ h:mm">
                  <c:v>43993.59375</c:v>
                </c:pt>
                <c:pt idx="50985" formatCode="m/d/yyyy\ h:mm">
                  <c:v>43993.614583333336</c:v>
                </c:pt>
                <c:pt idx="50986" formatCode="m/d/yyyy\ h:mm">
                  <c:v>43993.635416666664</c:v>
                </c:pt>
                <c:pt idx="50987" formatCode="m/d/yyyy\ h:mm">
                  <c:v>43993.65625</c:v>
                </c:pt>
                <c:pt idx="50988" formatCode="m/d/yyyy\ h:mm">
                  <c:v>43993.677083333336</c:v>
                </c:pt>
                <c:pt idx="50989" formatCode="m/d/yyyy\ h:mm">
                  <c:v>43993.697916666664</c:v>
                </c:pt>
                <c:pt idx="50990" formatCode="m/d/yyyy\ h:mm">
                  <c:v>43993.71875</c:v>
                </c:pt>
                <c:pt idx="50991" formatCode="m/d/yyyy\ h:mm">
                  <c:v>43993.739583333336</c:v>
                </c:pt>
                <c:pt idx="50992" formatCode="m/d/yyyy\ h:mm">
                  <c:v>43993.760416666664</c:v>
                </c:pt>
                <c:pt idx="50993" formatCode="m/d/yyyy\ h:mm">
                  <c:v>43993.78125</c:v>
                </c:pt>
                <c:pt idx="50994" formatCode="m/d/yyyy\ h:mm">
                  <c:v>43993.802083333336</c:v>
                </c:pt>
                <c:pt idx="50995" formatCode="m/d/yyyy\ h:mm">
                  <c:v>43993.822916666664</c:v>
                </c:pt>
                <c:pt idx="50996" formatCode="m/d/yyyy\ h:mm">
                  <c:v>43993.84375</c:v>
                </c:pt>
                <c:pt idx="50997" formatCode="m/d/yyyy\ h:mm">
                  <c:v>43993.864583333336</c:v>
                </c:pt>
                <c:pt idx="50998" formatCode="m/d/yyyy\ h:mm">
                  <c:v>43993.885416666664</c:v>
                </c:pt>
                <c:pt idx="50999" formatCode="m/d/yyyy\ h:mm">
                  <c:v>43993.90625</c:v>
                </c:pt>
                <c:pt idx="51000" formatCode="m/d/yyyy\ h:mm">
                  <c:v>43993.927083333336</c:v>
                </c:pt>
                <c:pt idx="51001" formatCode="m/d/yyyy\ h:mm">
                  <c:v>43993.947916666664</c:v>
                </c:pt>
                <c:pt idx="51002" formatCode="m/d/yyyy\ h:mm">
                  <c:v>43993.96875</c:v>
                </c:pt>
                <c:pt idx="51003" formatCode="m/d/yyyy\ h:mm">
                  <c:v>43993.989583333336</c:v>
                </c:pt>
                <c:pt idx="51004" formatCode="m/d/yyyy\ h:mm">
                  <c:v>43994.010416666664</c:v>
                </c:pt>
                <c:pt idx="51005" formatCode="m/d/yyyy\ h:mm">
                  <c:v>43994.03125</c:v>
                </c:pt>
                <c:pt idx="51006" formatCode="m/d/yyyy\ h:mm">
                  <c:v>43994.052083333336</c:v>
                </c:pt>
                <c:pt idx="51007" formatCode="m/d/yyyy\ h:mm">
                  <c:v>43994.072916666664</c:v>
                </c:pt>
                <c:pt idx="51008" formatCode="m/d/yyyy\ h:mm">
                  <c:v>43994.09375</c:v>
                </c:pt>
                <c:pt idx="51009" formatCode="m/d/yyyy\ h:mm">
                  <c:v>43994.114583333336</c:v>
                </c:pt>
                <c:pt idx="51010" formatCode="m/d/yyyy\ h:mm">
                  <c:v>43994.135416666664</c:v>
                </c:pt>
                <c:pt idx="51011" formatCode="m/d/yyyy\ h:mm">
                  <c:v>43994.15625</c:v>
                </c:pt>
                <c:pt idx="51012" formatCode="m/d/yyyy\ h:mm">
                  <c:v>43994.177083333336</c:v>
                </c:pt>
                <c:pt idx="51013" formatCode="m/d/yyyy\ h:mm">
                  <c:v>43994.197916666664</c:v>
                </c:pt>
                <c:pt idx="51014" formatCode="m/d/yyyy\ h:mm">
                  <c:v>43994.21875</c:v>
                </c:pt>
                <c:pt idx="51015" formatCode="m/d/yyyy\ h:mm">
                  <c:v>43994.239583333336</c:v>
                </c:pt>
                <c:pt idx="51016" formatCode="m/d/yyyy\ h:mm">
                  <c:v>43994.260416666664</c:v>
                </c:pt>
                <c:pt idx="51017" formatCode="m/d/yyyy\ h:mm">
                  <c:v>43994.28125</c:v>
                </c:pt>
                <c:pt idx="51018" formatCode="m/d/yyyy\ h:mm">
                  <c:v>43994.302083333336</c:v>
                </c:pt>
                <c:pt idx="51019" formatCode="m/d/yyyy\ h:mm">
                  <c:v>43994.322916666664</c:v>
                </c:pt>
                <c:pt idx="51020" formatCode="m/d/yyyy\ h:mm">
                  <c:v>43994.34375</c:v>
                </c:pt>
                <c:pt idx="51021" formatCode="m/d/yyyy\ h:mm">
                  <c:v>43994.364583333336</c:v>
                </c:pt>
                <c:pt idx="51022" formatCode="m/d/yyyy\ h:mm">
                  <c:v>43994.385416666664</c:v>
                </c:pt>
                <c:pt idx="51023" formatCode="m/d/yyyy\ h:mm">
                  <c:v>43994.40625</c:v>
                </c:pt>
                <c:pt idx="51024" formatCode="m/d/yyyy\ h:mm">
                  <c:v>43994.427083333336</c:v>
                </c:pt>
                <c:pt idx="51025" formatCode="m/d/yyyy\ h:mm">
                  <c:v>43994.447916666664</c:v>
                </c:pt>
                <c:pt idx="51026" formatCode="m/d/yyyy\ h:mm">
                  <c:v>43994.46875</c:v>
                </c:pt>
                <c:pt idx="51027" formatCode="m/d/yyyy\ h:mm">
                  <c:v>43994.489583333336</c:v>
                </c:pt>
                <c:pt idx="51028" formatCode="m/d/yyyy\ h:mm">
                  <c:v>43994.510416666664</c:v>
                </c:pt>
                <c:pt idx="51029" formatCode="m/d/yyyy\ h:mm">
                  <c:v>43994.53125</c:v>
                </c:pt>
                <c:pt idx="51030" formatCode="m/d/yyyy\ h:mm">
                  <c:v>43994.552083333336</c:v>
                </c:pt>
                <c:pt idx="51031" formatCode="m/d/yyyy\ h:mm">
                  <c:v>43994.572916666664</c:v>
                </c:pt>
                <c:pt idx="51032" formatCode="m/d/yyyy\ h:mm">
                  <c:v>43994.59375</c:v>
                </c:pt>
                <c:pt idx="51033" formatCode="m/d/yyyy\ h:mm">
                  <c:v>43994.614583333336</c:v>
                </c:pt>
                <c:pt idx="51034" formatCode="m/d/yyyy\ h:mm">
                  <c:v>43994.635416666664</c:v>
                </c:pt>
                <c:pt idx="51035" formatCode="m/d/yyyy\ h:mm">
                  <c:v>43994.65625</c:v>
                </c:pt>
                <c:pt idx="51036" formatCode="m/d/yyyy\ h:mm">
                  <c:v>43994.677083333336</c:v>
                </c:pt>
                <c:pt idx="51037" formatCode="m/d/yyyy\ h:mm">
                  <c:v>43994.697916666664</c:v>
                </c:pt>
                <c:pt idx="51038" formatCode="m/d/yyyy\ h:mm">
                  <c:v>43994.71875</c:v>
                </c:pt>
                <c:pt idx="51039" formatCode="m/d/yyyy\ h:mm">
                  <c:v>43994.739583333336</c:v>
                </c:pt>
                <c:pt idx="51040" formatCode="m/d/yyyy\ h:mm">
                  <c:v>43994.760416666664</c:v>
                </c:pt>
                <c:pt idx="51041" formatCode="m/d/yyyy\ h:mm">
                  <c:v>43994.78125</c:v>
                </c:pt>
                <c:pt idx="51042" formatCode="m/d/yyyy\ h:mm">
                  <c:v>43994.802083333336</c:v>
                </c:pt>
                <c:pt idx="51043" formatCode="m/d/yyyy\ h:mm">
                  <c:v>43994.822916666664</c:v>
                </c:pt>
                <c:pt idx="51044" formatCode="m/d/yyyy\ h:mm">
                  <c:v>43994.84375</c:v>
                </c:pt>
                <c:pt idx="51045" formatCode="m/d/yyyy\ h:mm">
                  <c:v>43994.864583333336</c:v>
                </c:pt>
                <c:pt idx="51046" formatCode="m/d/yyyy\ h:mm">
                  <c:v>43994.885416666664</c:v>
                </c:pt>
                <c:pt idx="51047" formatCode="m/d/yyyy\ h:mm">
                  <c:v>43994.90625</c:v>
                </c:pt>
                <c:pt idx="51048" formatCode="m/d/yyyy\ h:mm">
                  <c:v>43994.927083333336</c:v>
                </c:pt>
                <c:pt idx="51049" formatCode="m/d/yyyy\ h:mm">
                  <c:v>43994.947916666664</c:v>
                </c:pt>
                <c:pt idx="51050" formatCode="m/d/yyyy\ h:mm">
                  <c:v>43994.96875</c:v>
                </c:pt>
                <c:pt idx="51051" formatCode="m/d/yyyy\ h:mm">
                  <c:v>43994.989583333336</c:v>
                </c:pt>
                <c:pt idx="51052" formatCode="m/d/yyyy\ h:mm">
                  <c:v>43995.010416666664</c:v>
                </c:pt>
                <c:pt idx="51053" formatCode="m/d/yyyy\ h:mm">
                  <c:v>43995.03125</c:v>
                </c:pt>
                <c:pt idx="51054" formatCode="m/d/yyyy\ h:mm">
                  <c:v>43995.052083333336</c:v>
                </c:pt>
                <c:pt idx="51055" formatCode="m/d/yyyy\ h:mm">
                  <c:v>43995.072916666664</c:v>
                </c:pt>
                <c:pt idx="51056" formatCode="m/d/yyyy\ h:mm">
                  <c:v>43995.09375</c:v>
                </c:pt>
                <c:pt idx="51057" formatCode="m/d/yyyy\ h:mm">
                  <c:v>43995.114583333336</c:v>
                </c:pt>
                <c:pt idx="51058" formatCode="m/d/yyyy\ h:mm">
                  <c:v>43995.135416666664</c:v>
                </c:pt>
                <c:pt idx="51059" formatCode="m/d/yyyy\ h:mm">
                  <c:v>43995.15625</c:v>
                </c:pt>
                <c:pt idx="51060" formatCode="m/d/yyyy\ h:mm">
                  <c:v>43995.177083333336</c:v>
                </c:pt>
                <c:pt idx="51061" formatCode="m/d/yyyy\ h:mm">
                  <c:v>43995.197916666664</c:v>
                </c:pt>
                <c:pt idx="51062" formatCode="m/d/yyyy\ h:mm">
                  <c:v>43995.21875</c:v>
                </c:pt>
                <c:pt idx="51063" formatCode="m/d/yyyy\ h:mm">
                  <c:v>43995.239583333336</c:v>
                </c:pt>
                <c:pt idx="51064" formatCode="m/d/yyyy\ h:mm">
                  <c:v>43995.260416666664</c:v>
                </c:pt>
                <c:pt idx="51065" formatCode="m/d/yyyy\ h:mm">
                  <c:v>43995.28125</c:v>
                </c:pt>
                <c:pt idx="51066" formatCode="m/d/yyyy\ h:mm">
                  <c:v>43995.302083333336</c:v>
                </c:pt>
                <c:pt idx="51067" formatCode="m/d/yyyy\ h:mm">
                  <c:v>43995.322916666664</c:v>
                </c:pt>
                <c:pt idx="51068" formatCode="m/d/yyyy\ h:mm">
                  <c:v>43995.34375</c:v>
                </c:pt>
                <c:pt idx="51069" formatCode="m/d/yyyy\ h:mm">
                  <c:v>43995.364583333336</c:v>
                </c:pt>
                <c:pt idx="51070" formatCode="m/d/yyyy\ h:mm">
                  <c:v>43995.385416666664</c:v>
                </c:pt>
                <c:pt idx="51071" formatCode="m/d/yyyy\ h:mm">
                  <c:v>43995.40625</c:v>
                </c:pt>
                <c:pt idx="51072" formatCode="m/d/yyyy\ h:mm">
                  <c:v>43995.427083333336</c:v>
                </c:pt>
                <c:pt idx="51073" formatCode="m/d/yyyy\ h:mm">
                  <c:v>43995.447916666664</c:v>
                </c:pt>
                <c:pt idx="51074" formatCode="m/d/yyyy\ h:mm">
                  <c:v>43995.46875</c:v>
                </c:pt>
                <c:pt idx="51075" formatCode="m/d/yyyy\ h:mm">
                  <c:v>43995.489583333336</c:v>
                </c:pt>
                <c:pt idx="51076" formatCode="m/d/yyyy\ h:mm">
                  <c:v>43995.510416666664</c:v>
                </c:pt>
                <c:pt idx="51077" formatCode="m/d/yyyy\ h:mm">
                  <c:v>43995.53125</c:v>
                </c:pt>
                <c:pt idx="51078" formatCode="m/d/yyyy\ h:mm">
                  <c:v>43995.552083333336</c:v>
                </c:pt>
                <c:pt idx="51079" formatCode="m/d/yyyy\ h:mm">
                  <c:v>43995.572916666664</c:v>
                </c:pt>
                <c:pt idx="51080" formatCode="m/d/yyyy\ h:mm">
                  <c:v>43995.59375</c:v>
                </c:pt>
                <c:pt idx="51081" formatCode="m/d/yyyy\ h:mm">
                  <c:v>43995.614583333336</c:v>
                </c:pt>
                <c:pt idx="51082" formatCode="m/d/yyyy\ h:mm">
                  <c:v>43995.635416666664</c:v>
                </c:pt>
                <c:pt idx="51083" formatCode="m/d/yyyy\ h:mm">
                  <c:v>43995.65625</c:v>
                </c:pt>
                <c:pt idx="51084" formatCode="m/d/yyyy\ h:mm">
                  <c:v>43995.677083333336</c:v>
                </c:pt>
                <c:pt idx="51085" formatCode="m/d/yyyy\ h:mm">
                  <c:v>43995.697916666664</c:v>
                </c:pt>
                <c:pt idx="51086" formatCode="m/d/yyyy\ h:mm">
                  <c:v>43995.71875</c:v>
                </c:pt>
                <c:pt idx="51087" formatCode="m/d/yyyy\ h:mm">
                  <c:v>43995.739583333336</c:v>
                </c:pt>
                <c:pt idx="51088" formatCode="m/d/yyyy\ h:mm">
                  <c:v>43995.760416666664</c:v>
                </c:pt>
                <c:pt idx="51089" formatCode="m/d/yyyy\ h:mm">
                  <c:v>43995.78125</c:v>
                </c:pt>
                <c:pt idx="51090" formatCode="m/d/yyyy\ h:mm">
                  <c:v>43995.802083333336</c:v>
                </c:pt>
                <c:pt idx="51091" formatCode="m/d/yyyy\ h:mm">
                  <c:v>43995.822916666664</c:v>
                </c:pt>
                <c:pt idx="51092" formatCode="m/d/yyyy\ h:mm">
                  <c:v>43995.84375</c:v>
                </c:pt>
                <c:pt idx="51093" formatCode="m/d/yyyy\ h:mm">
                  <c:v>43995.864583333336</c:v>
                </c:pt>
                <c:pt idx="51094" formatCode="m/d/yyyy\ h:mm">
                  <c:v>43995.885416666664</c:v>
                </c:pt>
                <c:pt idx="51095" formatCode="m/d/yyyy\ h:mm">
                  <c:v>43995.90625</c:v>
                </c:pt>
                <c:pt idx="51096" formatCode="m/d/yyyy\ h:mm">
                  <c:v>43995.927083333336</c:v>
                </c:pt>
                <c:pt idx="51097" formatCode="m/d/yyyy\ h:mm">
                  <c:v>43995.947916666664</c:v>
                </c:pt>
                <c:pt idx="51098" formatCode="m/d/yyyy\ h:mm">
                  <c:v>43995.96875</c:v>
                </c:pt>
                <c:pt idx="51099" formatCode="m/d/yyyy\ h:mm">
                  <c:v>43995.989583333336</c:v>
                </c:pt>
                <c:pt idx="51100" formatCode="m/d/yyyy\ h:mm">
                  <c:v>43996.010416666664</c:v>
                </c:pt>
                <c:pt idx="51101" formatCode="m/d/yyyy\ h:mm">
                  <c:v>43996.03125</c:v>
                </c:pt>
                <c:pt idx="51102" formatCode="m/d/yyyy\ h:mm">
                  <c:v>43996.052083333336</c:v>
                </c:pt>
                <c:pt idx="51103" formatCode="m/d/yyyy\ h:mm">
                  <c:v>43996.072916666664</c:v>
                </c:pt>
                <c:pt idx="51104" formatCode="m/d/yyyy\ h:mm">
                  <c:v>43996.09375</c:v>
                </c:pt>
                <c:pt idx="51105" formatCode="m/d/yyyy\ h:mm">
                  <c:v>43996.114583333336</c:v>
                </c:pt>
                <c:pt idx="51106" formatCode="m/d/yyyy\ h:mm">
                  <c:v>43996.135416666664</c:v>
                </c:pt>
                <c:pt idx="51107" formatCode="m/d/yyyy\ h:mm">
                  <c:v>43996.15625</c:v>
                </c:pt>
                <c:pt idx="51108" formatCode="m/d/yyyy\ h:mm">
                  <c:v>43996.177083333336</c:v>
                </c:pt>
                <c:pt idx="51109" formatCode="m/d/yyyy\ h:mm">
                  <c:v>43996.197916666664</c:v>
                </c:pt>
                <c:pt idx="51110" formatCode="m/d/yyyy\ h:mm">
                  <c:v>43996.21875</c:v>
                </c:pt>
                <c:pt idx="51111" formatCode="m/d/yyyy\ h:mm">
                  <c:v>43996.239583333336</c:v>
                </c:pt>
                <c:pt idx="51112" formatCode="m/d/yyyy\ h:mm">
                  <c:v>43996.260416666664</c:v>
                </c:pt>
                <c:pt idx="51113" formatCode="m/d/yyyy\ h:mm">
                  <c:v>43996.28125</c:v>
                </c:pt>
                <c:pt idx="51114" formatCode="m/d/yyyy\ h:mm">
                  <c:v>43996.302083333336</c:v>
                </c:pt>
                <c:pt idx="51115" formatCode="m/d/yyyy\ h:mm">
                  <c:v>43996.322916666664</c:v>
                </c:pt>
                <c:pt idx="51116" formatCode="m/d/yyyy\ h:mm">
                  <c:v>43996.34375</c:v>
                </c:pt>
                <c:pt idx="51117" formatCode="m/d/yyyy\ h:mm">
                  <c:v>43996.364583333336</c:v>
                </c:pt>
                <c:pt idx="51118" formatCode="m/d/yyyy\ h:mm">
                  <c:v>43996.385416666664</c:v>
                </c:pt>
                <c:pt idx="51119" formatCode="m/d/yyyy\ h:mm">
                  <c:v>43996.40625</c:v>
                </c:pt>
                <c:pt idx="51120" formatCode="m/d/yyyy\ h:mm">
                  <c:v>43996.427083333336</c:v>
                </c:pt>
                <c:pt idx="51121" formatCode="m/d/yyyy\ h:mm">
                  <c:v>43996.447916666664</c:v>
                </c:pt>
                <c:pt idx="51122" formatCode="m/d/yyyy\ h:mm">
                  <c:v>43996.46875</c:v>
                </c:pt>
                <c:pt idx="51123" formatCode="m/d/yyyy\ h:mm">
                  <c:v>43996.489583333336</c:v>
                </c:pt>
                <c:pt idx="51124" formatCode="m/d/yyyy\ h:mm">
                  <c:v>43996.510416666664</c:v>
                </c:pt>
                <c:pt idx="51125" formatCode="m/d/yyyy\ h:mm">
                  <c:v>43996.53125</c:v>
                </c:pt>
                <c:pt idx="51126" formatCode="m/d/yyyy\ h:mm">
                  <c:v>43996.552083333336</c:v>
                </c:pt>
                <c:pt idx="51127" formatCode="m/d/yyyy\ h:mm">
                  <c:v>43996.572916666664</c:v>
                </c:pt>
                <c:pt idx="51128" formatCode="m/d/yyyy\ h:mm">
                  <c:v>43996.59375</c:v>
                </c:pt>
                <c:pt idx="51129" formatCode="m/d/yyyy\ h:mm">
                  <c:v>43996.614583333336</c:v>
                </c:pt>
                <c:pt idx="51130" formatCode="m/d/yyyy\ h:mm">
                  <c:v>43996.635416666664</c:v>
                </c:pt>
                <c:pt idx="51131" formatCode="m/d/yyyy\ h:mm">
                  <c:v>43996.65625</c:v>
                </c:pt>
                <c:pt idx="51132" formatCode="m/d/yyyy\ h:mm">
                  <c:v>43996.677083333336</c:v>
                </c:pt>
                <c:pt idx="51133" formatCode="m/d/yyyy\ h:mm">
                  <c:v>43996.697916666664</c:v>
                </c:pt>
                <c:pt idx="51134" formatCode="m/d/yyyy\ h:mm">
                  <c:v>43996.71875</c:v>
                </c:pt>
                <c:pt idx="51135" formatCode="m/d/yyyy\ h:mm">
                  <c:v>43996.739583333336</c:v>
                </c:pt>
                <c:pt idx="51136" formatCode="m/d/yyyy\ h:mm">
                  <c:v>43996.760416666664</c:v>
                </c:pt>
                <c:pt idx="51137" formatCode="m/d/yyyy\ h:mm">
                  <c:v>43996.78125</c:v>
                </c:pt>
                <c:pt idx="51138" formatCode="m/d/yyyy\ h:mm">
                  <c:v>43996.802083333336</c:v>
                </c:pt>
                <c:pt idx="51139" formatCode="m/d/yyyy\ h:mm">
                  <c:v>43996.822916666664</c:v>
                </c:pt>
                <c:pt idx="51140" formatCode="m/d/yyyy\ h:mm">
                  <c:v>43996.84375</c:v>
                </c:pt>
                <c:pt idx="51141" formatCode="m/d/yyyy\ h:mm">
                  <c:v>43996.864583333336</c:v>
                </c:pt>
                <c:pt idx="51142" formatCode="m/d/yyyy\ h:mm">
                  <c:v>43996.885416666664</c:v>
                </c:pt>
                <c:pt idx="51143" formatCode="m/d/yyyy\ h:mm">
                  <c:v>43996.90625</c:v>
                </c:pt>
                <c:pt idx="51144" formatCode="m/d/yyyy\ h:mm">
                  <c:v>43996.927083333336</c:v>
                </c:pt>
                <c:pt idx="51145" formatCode="m/d/yyyy\ h:mm">
                  <c:v>43996.947916666664</c:v>
                </c:pt>
                <c:pt idx="51146" formatCode="m/d/yyyy\ h:mm">
                  <c:v>43996.96875</c:v>
                </c:pt>
                <c:pt idx="51147" formatCode="m/d/yyyy\ h:mm">
                  <c:v>43996.989583333336</c:v>
                </c:pt>
                <c:pt idx="51148" formatCode="m/d/yyyy\ h:mm">
                  <c:v>43997.010416666664</c:v>
                </c:pt>
                <c:pt idx="51149" formatCode="m/d/yyyy\ h:mm">
                  <c:v>43997.03125</c:v>
                </c:pt>
                <c:pt idx="51150" formatCode="m/d/yyyy\ h:mm">
                  <c:v>43997.052083333336</c:v>
                </c:pt>
                <c:pt idx="51151" formatCode="m/d/yyyy\ h:mm">
                  <c:v>43997.072916666664</c:v>
                </c:pt>
                <c:pt idx="51152" formatCode="m/d/yyyy\ h:mm">
                  <c:v>43997.09375</c:v>
                </c:pt>
                <c:pt idx="51153" formatCode="m/d/yyyy\ h:mm">
                  <c:v>43997.114583333336</c:v>
                </c:pt>
                <c:pt idx="51154" formatCode="m/d/yyyy\ h:mm">
                  <c:v>43997.135416666664</c:v>
                </c:pt>
                <c:pt idx="51155" formatCode="m/d/yyyy\ h:mm">
                  <c:v>43997.15625</c:v>
                </c:pt>
                <c:pt idx="51156" formatCode="m/d/yyyy\ h:mm">
                  <c:v>43997.177083333336</c:v>
                </c:pt>
                <c:pt idx="51157" formatCode="m/d/yyyy\ h:mm">
                  <c:v>43997.197916666664</c:v>
                </c:pt>
                <c:pt idx="51158" formatCode="m/d/yyyy\ h:mm">
                  <c:v>43997.21875</c:v>
                </c:pt>
                <c:pt idx="51159" formatCode="m/d/yyyy\ h:mm">
                  <c:v>43997.239583333336</c:v>
                </c:pt>
                <c:pt idx="51160" formatCode="m/d/yyyy\ h:mm">
                  <c:v>43997.260416666664</c:v>
                </c:pt>
                <c:pt idx="51161" formatCode="m/d/yyyy\ h:mm">
                  <c:v>43997.28125</c:v>
                </c:pt>
                <c:pt idx="51162" formatCode="m/d/yyyy\ h:mm">
                  <c:v>43997.302083333336</c:v>
                </c:pt>
                <c:pt idx="51163" formatCode="m/d/yyyy\ h:mm">
                  <c:v>43997.322916666664</c:v>
                </c:pt>
                <c:pt idx="51164" formatCode="m/d/yyyy\ h:mm">
                  <c:v>43997.34375</c:v>
                </c:pt>
                <c:pt idx="51165" formatCode="m/d/yyyy\ h:mm">
                  <c:v>43997.364583333336</c:v>
                </c:pt>
                <c:pt idx="51166" formatCode="m/d/yyyy\ h:mm">
                  <c:v>43997.385416666664</c:v>
                </c:pt>
                <c:pt idx="51167" formatCode="m/d/yyyy\ h:mm">
                  <c:v>43997.40625</c:v>
                </c:pt>
                <c:pt idx="51168" formatCode="m/d/yyyy\ h:mm">
                  <c:v>43997.427083333336</c:v>
                </c:pt>
                <c:pt idx="51169" formatCode="m/d/yyyy\ h:mm">
                  <c:v>43997.447916666664</c:v>
                </c:pt>
                <c:pt idx="51170" formatCode="m/d/yyyy\ h:mm">
                  <c:v>43997.46875</c:v>
                </c:pt>
                <c:pt idx="51171" formatCode="m/d/yyyy\ h:mm">
                  <c:v>43997.489583333336</c:v>
                </c:pt>
                <c:pt idx="51172" formatCode="m/d/yyyy\ h:mm">
                  <c:v>43997.510416666664</c:v>
                </c:pt>
                <c:pt idx="51173" formatCode="m/d/yyyy\ h:mm">
                  <c:v>43997.53125</c:v>
                </c:pt>
                <c:pt idx="51174" formatCode="m/d/yyyy\ h:mm">
                  <c:v>43997.552083333336</c:v>
                </c:pt>
                <c:pt idx="51175" formatCode="m/d/yyyy\ h:mm">
                  <c:v>43997.572916666664</c:v>
                </c:pt>
                <c:pt idx="51176" formatCode="m/d/yyyy\ h:mm">
                  <c:v>43997.59375</c:v>
                </c:pt>
                <c:pt idx="51177" formatCode="m/d/yyyy\ h:mm">
                  <c:v>43997.614583333336</c:v>
                </c:pt>
                <c:pt idx="51178" formatCode="m/d/yyyy\ h:mm">
                  <c:v>43997.635416666664</c:v>
                </c:pt>
                <c:pt idx="51179" formatCode="m/d/yyyy\ h:mm">
                  <c:v>43997.65625</c:v>
                </c:pt>
                <c:pt idx="51180" formatCode="m/d/yyyy\ h:mm">
                  <c:v>43997.677083333336</c:v>
                </c:pt>
                <c:pt idx="51181" formatCode="m/d/yyyy\ h:mm">
                  <c:v>43997.697916666664</c:v>
                </c:pt>
                <c:pt idx="51182" formatCode="m/d/yyyy\ h:mm">
                  <c:v>43997.71875</c:v>
                </c:pt>
                <c:pt idx="51183" formatCode="m/d/yyyy\ h:mm">
                  <c:v>43997.739583333336</c:v>
                </c:pt>
                <c:pt idx="51184" formatCode="m/d/yyyy\ h:mm">
                  <c:v>43997.760416666664</c:v>
                </c:pt>
                <c:pt idx="51185" formatCode="m/d/yyyy\ h:mm">
                  <c:v>43997.78125</c:v>
                </c:pt>
                <c:pt idx="51186" formatCode="m/d/yyyy\ h:mm">
                  <c:v>43997.802083333336</c:v>
                </c:pt>
                <c:pt idx="51187" formatCode="m/d/yyyy\ h:mm">
                  <c:v>43997.822916666664</c:v>
                </c:pt>
                <c:pt idx="51188" formatCode="m/d/yyyy\ h:mm">
                  <c:v>43997.84375</c:v>
                </c:pt>
                <c:pt idx="51189" formatCode="m/d/yyyy\ h:mm">
                  <c:v>43997.864583333336</c:v>
                </c:pt>
                <c:pt idx="51190" formatCode="m/d/yyyy\ h:mm">
                  <c:v>43997.885416666664</c:v>
                </c:pt>
                <c:pt idx="51191" formatCode="m/d/yyyy\ h:mm">
                  <c:v>43997.90625</c:v>
                </c:pt>
                <c:pt idx="51192" formatCode="m/d/yyyy\ h:mm">
                  <c:v>43997.927083333336</c:v>
                </c:pt>
                <c:pt idx="51193" formatCode="m/d/yyyy\ h:mm">
                  <c:v>43997.947916666664</c:v>
                </c:pt>
                <c:pt idx="51194" formatCode="m/d/yyyy\ h:mm">
                  <c:v>43997.96875</c:v>
                </c:pt>
                <c:pt idx="51195" formatCode="m/d/yyyy\ h:mm">
                  <c:v>43997.989583333336</c:v>
                </c:pt>
                <c:pt idx="51196" formatCode="m/d/yyyy\ h:mm">
                  <c:v>43998.010416666664</c:v>
                </c:pt>
                <c:pt idx="51197" formatCode="m/d/yyyy\ h:mm">
                  <c:v>43998.03125</c:v>
                </c:pt>
                <c:pt idx="51198" formatCode="m/d/yyyy\ h:mm">
                  <c:v>43998.052083333336</c:v>
                </c:pt>
                <c:pt idx="51199" formatCode="m/d/yyyy\ h:mm">
                  <c:v>43998.072916666664</c:v>
                </c:pt>
                <c:pt idx="51200" formatCode="m/d/yyyy\ h:mm">
                  <c:v>43998.09375</c:v>
                </c:pt>
                <c:pt idx="51201" formatCode="m/d/yyyy\ h:mm">
                  <c:v>43998.114583333336</c:v>
                </c:pt>
                <c:pt idx="51202" formatCode="m/d/yyyy\ h:mm">
                  <c:v>43998.135416666664</c:v>
                </c:pt>
                <c:pt idx="51203" formatCode="m/d/yyyy\ h:mm">
                  <c:v>43998.15625</c:v>
                </c:pt>
                <c:pt idx="51204" formatCode="m/d/yyyy\ h:mm">
                  <c:v>43998.177083333336</c:v>
                </c:pt>
                <c:pt idx="51205" formatCode="m/d/yyyy\ h:mm">
                  <c:v>43998.197916666664</c:v>
                </c:pt>
                <c:pt idx="51206" formatCode="m/d/yyyy\ h:mm">
                  <c:v>43998.21875</c:v>
                </c:pt>
                <c:pt idx="51207" formatCode="m/d/yyyy\ h:mm">
                  <c:v>43998.239583333336</c:v>
                </c:pt>
                <c:pt idx="51208" formatCode="m/d/yyyy\ h:mm">
                  <c:v>43998.260416666664</c:v>
                </c:pt>
                <c:pt idx="51209" formatCode="m/d/yyyy\ h:mm">
                  <c:v>43998.28125</c:v>
                </c:pt>
                <c:pt idx="51210" formatCode="m/d/yyyy\ h:mm">
                  <c:v>43998.302083333336</c:v>
                </c:pt>
                <c:pt idx="51211" formatCode="m/d/yyyy\ h:mm">
                  <c:v>43998.322916666664</c:v>
                </c:pt>
                <c:pt idx="51212" formatCode="m/d/yyyy\ h:mm">
                  <c:v>43998.34375</c:v>
                </c:pt>
                <c:pt idx="51213" formatCode="m/d/yyyy\ h:mm">
                  <c:v>43998.364583333336</c:v>
                </c:pt>
                <c:pt idx="51214" formatCode="m/d/yyyy\ h:mm">
                  <c:v>43998.385416666664</c:v>
                </c:pt>
                <c:pt idx="51215" formatCode="m/d/yyyy\ h:mm">
                  <c:v>43998.40625</c:v>
                </c:pt>
                <c:pt idx="51216" formatCode="m/d/yyyy\ h:mm">
                  <c:v>43998.427083333336</c:v>
                </c:pt>
                <c:pt idx="51217" formatCode="m/d/yyyy\ h:mm">
                  <c:v>43998.447916666664</c:v>
                </c:pt>
                <c:pt idx="51218" formatCode="m/d/yyyy\ h:mm">
                  <c:v>43998.46875</c:v>
                </c:pt>
                <c:pt idx="51219" formatCode="m/d/yyyy\ h:mm">
                  <c:v>43998.489583333336</c:v>
                </c:pt>
                <c:pt idx="51220" formatCode="m/d/yyyy\ h:mm">
                  <c:v>43998.510416666664</c:v>
                </c:pt>
                <c:pt idx="51221" formatCode="m/d/yyyy\ h:mm">
                  <c:v>43998.53125</c:v>
                </c:pt>
                <c:pt idx="51222" formatCode="m/d/yyyy\ h:mm">
                  <c:v>43998.552083333336</c:v>
                </c:pt>
                <c:pt idx="51223" formatCode="m/d/yyyy\ h:mm">
                  <c:v>43998.572916666664</c:v>
                </c:pt>
                <c:pt idx="51224" formatCode="m/d/yyyy\ h:mm">
                  <c:v>43998.59375</c:v>
                </c:pt>
                <c:pt idx="51225" formatCode="m/d/yyyy\ h:mm">
                  <c:v>43998.614583333336</c:v>
                </c:pt>
                <c:pt idx="51226" formatCode="m/d/yyyy\ h:mm">
                  <c:v>43998.635416666664</c:v>
                </c:pt>
                <c:pt idx="51227" formatCode="m/d/yyyy\ h:mm">
                  <c:v>43998.65625</c:v>
                </c:pt>
                <c:pt idx="51228" formatCode="m/d/yyyy\ h:mm">
                  <c:v>43998.677083333336</c:v>
                </c:pt>
                <c:pt idx="51229" formatCode="m/d/yyyy\ h:mm">
                  <c:v>43998.697916666664</c:v>
                </c:pt>
                <c:pt idx="51230" formatCode="m/d/yyyy\ h:mm">
                  <c:v>43998.71875</c:v>
                </c:pt>
                <c:pt idx="51231" formatCode="m/d/yyyy\ h:mm">
                  <c:v>43998.739583333336</c:v>
                </c:pt>
                <c:pt idx="51232" formatCode="m/d/yyyy\ h:mm">
                  <c:v>43998.760416666664</c:v>
                </c:pt>
                <c:pt idx="51233" formatCode="m/d/yyyy\ h:mm">
                  <c:v>43998.78125</c:v>
                </c:pt>
                <c:pt idx="51234" formatCode="m/d/yyyy\ h:mm">
                  <c:v>43998.802083333336</c:v>
                </c:pt>
                <c:pt idx="51235" formatCode="m/d/yyyy\ h:mm">
                  <c:v>43998.822916666664</c:v>
                </c:pt>
                <c:pt idx="51236" formatCode="m/d/yyyy\ h:mm">
                  <c:v>43998.84375</c:v>
                </c:pt>
                <c:pt idx="51237" formatCode="m/d/yyyy\ h:mm">
                  <c:v>43998.864583333336</c:v>
                </c:pt>
                <c:pt idx="51238" formatCode="m/d/yyyy\ h:mm">
                  <c:v>43998.885416666664</c:v>
                </c:pt>
                <c:pt idx="51239" formatCode="m/d/yyyy\ h:mm">
                  <c:v>43998.90625</c:v>
                </c:pt>
                <c:pt idx="51240" formatCode="m/d/yyyy\ h:mm">
                  <c:v>43998.927083333336</c:v>
                </c:pt>
                <c:pt idx="51241" formatCode="m/d/yyyy\ h:mm">
                  <c:v>43998.947916666664</c:v>
                </c:pt>
                <c:pt idx="51242" formatCode="m/d/yyyy\ h:mm">
                  <c:v>43998.96875</c:v>
                </c:pt>
                <c:pt idx="51243" formatCode="m/d/yyyy\ h:mm">
                  <c:v>43998.989583333336</c:v>
                </c:pt>
                <c:pt idx="51244" formatCode="m/d/yyyy\ h:mm">
                  <c:v>43999.010416666664</c:v>
                </c:pt>
                <c:pt idx="51245" formatCode="m/d/yyyy\ h:mm">
                  <c:v>43999.03125</c:v>
                </c:pt>
                <c:pt idx="51246" formatCode="m/d/yyyy\ h:mm">
                  <c:v>43999.052083333336</c:v>
                </c:pt>
                <c:pt idx="51247" formatCode="m/d/yyyy\ h:mm">
                  <c:v>43999.072916666664</c:v>
                </c:pt>
                <c:pt idx="51248" formatCode="m/d/yyyy\ h:mm">
                  <c:v>43999.09375</c:v>
                </c:pt>
                <c:pt idx="51249" formatCode="m/d/yyyy\ h:mm">
                  <c:v>43999.114583333336</c:v>
                </c:pt>
                <c:pt idx="51250" formatCode="m/d/yyyy\ h:mm">
                  <c:v>43999.135416666664</c:v>
                </c:pt>
                <c:pt idx="51251" formatCode="m/d/yyyy\ h:mm">
                  <c:v>43999.15625</c:v>
                </c:pt>
                <c:pt idx="51252" formatCode="m/d/yyyy\ h:mm">
                  <c:v>43999.177083333336</c:v>
                </c:pt>
                <c:pt idx="51253" formatCode="m/d/yyyy\ h:mm">
                  <c:v>43999.197916666664</c:v>
                </c:pt>
                <c:pt idx="51254" formatCode="m/d/yyyy\ h:mm">
                  <c:v>43999.21875</c:v>
                </c:pt>
                <c:pt idx="51255" formatCode="m/d/yyyy\ h:mm">
                  <c:v>43999.239583333336</c:v>
                </c:pt>
                <c:pt idx="51256" formatCode="m/d/yyyy\ h:mm">
                  <c:v>43999.260416666664</c:v>
                </c:pt>
                <c:pt idx="51257" formatCode="m/d/yyyy\ h:mm">
                  <c:v>43999.28125</c:v>
                </c:pt>
                <c:pt idx="51258" formatCode="m/d/yyyy\ h:mm">
                  <c:v>43999.302083333336</c:v>
                </c:pt>
                <c:pt idx="51259" formatCode="m/d/yyyy\ h:mm">
                  <c:v>43999.322916666664</c:v>
                </c:pt>
                <c:pt idx="51260" formatCode="m/d/yyyy\ h:mm">
                  <c:v>43999.34375</c:v>
                </c:pt>
                <c:pt idx="51261" formatCode="m/d/yyyy\ h:mm">
                  <c:v>43999.364583333336</c:v>
                </c:pt>
                <c:pt idx="51262" formatCode="m/d/yyyy\ h:mm">
                  <c:v>43999.385416666664</c:v>
                </c:pt>
                <c:pt idx="51263" formatCode="m/d/yyyy\ h:mm">
                  <c:v>43999.40625</c:v>
                </c:pt>
                <c:pt idx="51264" formatCode="m/d/yyyy\ h:mm">
                  <c:v>43999.427083333336</c:v>
                </c:pt>
                <c:pt idx="51265" formatCode="m/d/yyyy\ h:mm">
                  <c:v>43999.447916666664</c:v>
                </c:pt>
                <c:pt idx="51266" formatCode="m/d/yyyy\ h:mm">
                  <c:v>43999.46875</c:v>
                </c:pt>
                <c:pt idx="51267" formatCode="m/d/yyyy\ h:mm">
                  <c:v>43999.489583333336</c:v>
                </c:pt>
                <c:pt idx="51268" formatCode="m/d/yyyy\ h:mm">
                  <c:v>43999.510416666664</c:v>
                </c:pt>
                <c:pt idx="51269" formatCode="m/d/yyyy\ h:mm">
                  <c:v>43999.53125</c:v>
                </c:pt>
                <c:pt idx="51270" formatCode="m/d/yyyy\ h:mm">
                  <c:v>43999.552083333336</c:v>
                </c:pt>
                <c:pt idx="51271" formatCode="m/d/yyyy\ h:mm">
                  <c:v>43999.572916666664</c:v>
                </c:pt>
                <c:pt idx="51272" formatCode="m/d/yyyy\ h:mm">
                  <c:v>43999.59375</c:v>
                </c:pt>
                <c:pt idx="51273" formatCode="m/d/yyyy\ h:mm">
                  <c:v>43999.614583333336</c:v>
                </c:pt>
                <c:pt idx="51274" formatCode="m/d/yyyy\ h:mm">
                  <c:v>43999.635416666664</c:v>
                </c:pt>
                <c:pt idx="51275" formatCode="m/d/yyyy\ h:mm">
                  <c:v>43999.65625</c:v>
                </c:pt>
                <c:pt idx="51276" formatCode="m/d/yyyy\ h:mm">
                  <c:v>43999.677083333336</c:v>
                </c:pt>
                <c:pt idx="51277" formatCode="m/d/yyyy\ h:mm">
                  <c:v>43999.697916666664</c:v>
                </c:pt>
                <c:pt idx="51278" formatCode="m/d/yyyy\ h:mm">
                  <c:v>43999.71875</c:v>
                </c:pt>
                <c:pt idx="51279" formatCode="m/d/yyyy\ h:mm">
                  <c:v>43999.739583333336</c:v>
                </c:pt>
                <c:pt idx="51280" formatCode="m/d/yyyy\ h:mm">
                  <c:v>43999.760416666664</c:v>
                </c:pt>
                <c:pt idx="51281" formatCode="m/d/yyyy\ h:mm">
                  <c:v>43999.78125</c:v>
                </c:pt>
                <c:pt idx="51282" formatCode="m/d/yyyy\ h:mm">
                  <c:v>43999.802083333336</c:v>
                </c:pt>
                <c:pt idx="51283" formatCode="m/d/yyyy\ h:mm">
                  <c:v>43999.822916666664</c:v>
                </c:pt>
                <c:pt idx="51284" formatCode="m/d/yyyy\ h:mm">
                  <c:v>43999.84375</c:v>
                </c:pt>
                <c:pt idx="51285" formatCode="m/d/yyyy\ h:mm">
                  <c:v>43999.864583333336</c:v>
                </c:pt>
                <c:pt idx="51286" formatCode="m/d/yyyy\ h:mm">
                  <c:v>43999.885416666664</c:v>
                </c:pt>
                <c:pt idx="51287" formatCode="m/d/yyyy\ h:mm">
                  <c:v>43999.90625</c:v>
                </c:pt>
                <c:pt idx="51288" formatCode="m/d/yyyy\ h:mm">
                  <c:v>43999.927083333336</c:v>
                </c:pt>
                <c:pt idx="51289" formatCode="m/d/yyyy\ h:mm">
                  <c:v>43999.947916666664</c:v>
                </c:pt>
                <c:pt idx="51290" formatCode="m/d/yyyy\ h:mm">
                  <c:v>43999.96875</c:v>
                </c:pt>
                <c:pt idx="51291" formatCode="m/d/yyyy\ h:mm">
                  <c:v>43999.989583333336</c:v>
                </c:pt>
                <c:pt idx="51292" formatCode="m/d/yyyy\ h:mm">
                  <c:v>44000.010416666664</c:v>
                </c:pt>
                <c:pt idx="51293" formatCode="m/d/yyyy\ h:mm">
                  <c:v>44000.03125</c:v>
                </c:pt>
                <c:pt idx="51294" formatCode="m/d/yyyy\ h:mm">
                  <c:v>44000.052083333336</c:v>
                </c:pt>
                <c:pt idx="51295" formatCode="m/d/yyyy\ h:mm">
                  <c:v>44000.072916666664</c:v>
                </c:pt>
                <c:pt idx="51296" formatCode="m/d/yyyy\ h:mm">
                  <c:v>44000.09375</c:v>
                </c:pt>
                <c:pt idx="51297" formatCode="m/d/yyyy\ h:mm">
                  <c:v>44000.114583333336</c:v>
                </c:pt>
                <c:pt idx="51298" formatCode="m/d/yyyy\ h:mm">
                  <c:v>44000.135416666664</c:v>
                </c:pt>
                <c:pt idx="51299" formatCode="m/d/yyyy\ h:mm">
                  <c:v>44000.15625</c:v>
                </c:pt>
                <c:pt idx="51300" formatCode="m/d/yyyy\ h:mm">
                  <c:v>44000.177083333336</c:v>
                </c:pt>
                <c:pt idx="51301" formatCode="m/d/yyyy\ h:mm">
                  <c:v>44000.197916666664</c:v>
                </c:pt>
                <c:pt idx="51302" formatCode="m/d/yyyy\ h:mm">
                  <c:v>44000.21875</c:v>
                </c:pt>
                <c:pt idx="51303" formatCode="m/d/yyyy\ h:mm">
                  <c:v>44000.239583333336</c:v>
                </c:pt>
                <c:pt idx="51304" formatCode="m/d/yyyy\ h:mm">
                  <c:v>44000.260416666664</c:v>
                </c:pt>
                <c:pt idx="51305" formatCode="m/d/yyyy\ h:mm">
                  <c:v>44000.28125</c:v>
                </c:pt>
                <c:pt idx="51306" formatCode="m/d/yyyy\ h:mm">
                  <c:v>44000.302083333336</c:v>
                </c:pt>
                <c:pt idx="51307" formatCode="m/d/yyyy\ h:mm">
                  <c:v>44000.322916666664</c:v>
                </c:pt>
                <c:pt idx="51308" formatCode="m/d/yyyy\ h:mm">
                  <c:v>44000.34375</c:v>
                </c:pt>
                <c:pt idx="51309" formatCode="m/d/yyyy\ h:mm">
                  <c:v>44000.364583333336</c:v>
                </c:pt>
                <c:pt idx="51310" formatCode="m/d/yyyy\ h:mm">
                  <c:v>44000.385416666664</c:v>
                </c:pt>
                <c:pt idx="51311" formatCode="m/d/yyyy\ h:mm">
                  <c:v>44000.40625</c:v>
                </c:pt>
                <c:pt idx="51312" formatCode="m/d/yyyy\ h:mm">
                  <c:v>44000.427083333336</c:v>
                </c:pt>
                <c:pt idx="51313" formatCode="m/d/yyyy\ h:mm">
                  <c:v>44000.447916666664</c:v>
                </c:pt>
                <c:pt idx="51314" formatCode="m/d/yyyy\ h:mm">
                  <c:v>44000.46875</c:v>
                </c:pt>
                <c:pt idx="51315" formatCode="m/d/yyyy\ h:mm">
                  <c:v>44000.489583333336</c:v>
                </c:pt>
                <c:pt idx="51316" formatCode="m/d/yyyy\ h:mm">
                  <c:v>44000.510416666664</c:v>
                </c:pt>
                <c:pt idx="51317" formatCode="m/d/yyyy\ h:mm">
                  <c:v>44000.53125</c:v>
                </c:pt>
                <c:pt idx="51318" formatCode="m/d/yyyy\ h:mm">
                  <c:v>44000.552083333336</c:v>
                </c:pt>
                <c:pt idx="51319" formatCode="m/d/yyyy\ h:mm">
                  <c:v>44000.572916666664</c:v>
                </c:pt>
                <c:pt idx="51320" formatCode="m/d/yyyy\ h:mm">
                  <c:v>44000.59375</c:v>
                </c:pt>
                <c:pt idx="51321" formatCode="m/d/yyyy\ h:mm">
                  <c:v>44000.614583333336</c:v>
                </c:pt>
                <c:pt idx="51322" formatCode="m/d/yyyy\ h:mm">
                  <c:v>44000.635416666664</c:v>
                </c:pt>
                <c:pt idx="51323" formatCode="m/d/yyyy\ h:mm">
                  <c:v>44000.65625</c:v>
                </c:pt>
                <c:pt idx="51324" formatCode="m/d/yyyy\ h:mm">
                  <c:v>44000.677083333336</c:v>
                </c:pt>
                <c:pt idx="51325" formatCode="m/d/yyyy\ h:mm">
                  <c:v>44000.697916666664</c:v>
                </c:pt>
                <c:pt idx="51326" formatCode="m/d/yyyy\ h:mm">
                  <c:v>44000.71875</c:v>
                </c:pt>
                <c:pt idx="51327" formatCode="m/d/yyyy\ h:mm">
                  <c:v>44000.739583333336</c:v>
                </c:pt>
                <c:pt idx="51328" formatCode="m/d/yyyy\ h:mm">
                  <c:v>44000.760416666664</c:v>
                </c:pt>
                <c:pt idx="51329" formatCode="m/d/yyyy\ h:mm">
                  <c:v>44000.78125</c:v>
                </c:pt>
                <c:pt idx="51330" formatCode="m/d/yyyy\ h:mm">
                  <c:v>44000.802083333336</c:v>
                </c:pt>
                <c:pt idx="51331" formatCode="m/d/yyyy\ h:mm">
                  <c:v>44000.822916666664</c:v>
                </c:pt>
                <c:pt idx="51332" formatCode="m/d/yyyy\ h:mm">
                  <c:v>44000.84375</c:v>
                </c:pt>
                <c:pt idx="51333" formatCode="m/d/yyyy\ h:mm">
                  <c:v>44000.864583333336</c:v>
                </c:pt>
                <c:pt idx="51334" formatCode="m/d/yyyy\ h:mm">
                  <c:v>44000.885416666664</c:v>
                </c:pt>
                <c:pt idx="51335" formatCode="m/d/yyyy\ h:mm">
                  <c:v>44000.90625</c:v>
                </c:pt>
                <c:pt idx="51336" formatCode="m/d/yyyy\ h:mm">
                  <c:v>44000.927083333336</c:v>
                </c:pt>
                <c:pt idx="51337" formatCode="m/d/yyyy\ h:mm">
                  <c:v>44000.947916666664</c:v>
                </c:pt>
                <c:pt idx="51338" formatCode="m/d/yyyy\ h:mm">
                  <c:v>44000.96875</c:v>
                </c:pt>
                <c:pt idx="51339" formatCode="m/d/yyyy\ h:mm">
                  <c:v>44000.989583333336</c:v>
                </c:pt>
                <c:pt idx="51340" formatCode="m/d/yyyy\ h:mm">
                  <c:v>44001.010416666664</c:v>
                </c:pt>
                <c:pt idx="51341" formatCode="m/d/yyyy\ h:mm">
                  <c:v>44001.03125</c:v>
                </c:pt>
                <c:pt idx="51342" formatCode="m/d/yyyy\ h:mm">
                  <c:v>44001.052083333336</c:v>
                </c:pt>
                <c:pt idx="51343" formatCode="m/d/yyyy\ h:mm">
                  <c:v>44001.072916666664</c:v>
                </c:pt>
                <c:pt idx="51344" formatCode="m/d/yyyy\ h:mm">
                  <c:v>44001.09375</c:v>
                </c:pt>
                <c:pt idx="51345" formatCode="m/d/yyyy\ h:mm">
                  <c:v>44001.114583333336</c:v>
                </c:pt>
                <c:pt idx="51346" formatCode="m/d/yyyy\ h:mm">
                  <c:v>44001.135416666664</c:v>
                </c:pt>
                <c:pt idx="51347" formatCode="m/d/yyyy\ h:mm">
                  <c:v>44001.15625</c:v>
                </c:pt>
                <c:pt idx="51348" formatCode="m/d/yyyy\ h:mm">
                  <c:v>44001.177083333336</c:v>
                </c:pt>
                <c:pt idx="51349" formatCode="m/d/yyyy\ h:mm">
                  <c:v>44001.197916666664</c:v>
                </c:pt>
                <c:pt idx="51350" formatCode="m/d/yyyy\ h:mm">
                  <c:v>44001.21875</c:v>
                </c:pt>
                <c:pt idx="51351" formatCode="m/d/yyyy\ h:mm">
                  <c:v>44001.239583333336</c:v>
                </c:pt>
                <c:pt idx="51352" formatCode="m/d/yyyy\ h:mm">
                  <c:v>44001.260416666664</c:v>
                </c:pt>
                <c:pt idx="51353" formatCode="m/d/yyyy\ h:mm">
                  <c:v>44001.28125</c:v>
                </c:pt>
                <c:pt idx="51354" formatCode="m/d/yyyy\ h:mm">
                  <c:v>44001.302083333336</c:v>
                </c:pt>
                <c:pt idx="51355" formatCode="m/d/yyyy\ h:mm">
                  <c:v>44001.322916666664</c:v>
                </c:pt>
                <c:pt idx="51356" formatCode="m/d/yyyy\ h:mm">
                  <c:v>44001.34375</c:v>
                </c:pt>
                <c:pt idx="51357" formatCode="m/d/yyyy\ h:mm">
                  <c:v>44001.364583333336</c:v>
                </c:pt>
                <c:pt idx="51358" formatCode="m/d/yyyy\ h:mm">
                  <c:v>44001.385416666664</c:v>
                </c:pt>
                <c:pt idx="51359" formatCode="m/d/yyyy\ h:mm">
                  <c:v>44001.40625</c:v>
                </c:pt>
                <c:pt idx="51360" formatCode="m/d/yyyy\ h:mm">
                  <c:v>44001.427083333336</c:v>
                </c:pt>
                <c:pt idx="51361" formatCode="m/d/yyyy\ h:mm">
                  <c:v>44001.447916666664</c:v>
                </c:pt>
                <c:pt idx="51362" formatCode="m/d/yyyy\ h:mm">
                  <c:v>44001.46875</c:v>
                </c:pt>
                <c:pt idx="51363" formatCode="m/d/yyyy\ h:mm">
                  <c:v>44001.489583333336</c:v>
                </c:pt>
                <c:pt idx="51364" formatCode="m/d/yyyy\ h:mm">
                  <c:v>44001.510416666664</c:v>
                </c:pt>
                <c:pt idx="51365" formatCode="m/d/yyyy\ h:mm">
                  <c:v>44001.53125</c:v>
                </c:pt>
                <c:pt idx="51366" formatCode="m/d/yyyy\ h:mm">
                  <c:v>44001.552083333336</c:v>
                </c:pt>
                <c:pt idx="51367" formatCode="m/d/yyyy\ h:mm">
                  <c:v>44001.572916666664</c:v>
                </c:pt>
                <c:pt idx="51368" formatCode="m/d/yyyy\ h:mm">
                  <c:v>44001.59375</c:v>
                </c:pt>
                <c:pt idx="51369" formatCode="m/d/yyyy\ h:mm">
                  <c:v>44001.614583333336</c:v>
                </c:pt>
                <c:pt idx="51370" formatCode="m/d/yyyy\ h:mm">
                  <c:v>44001.635416666664</c:v>
                </c:pt>
                <c:pt idx="51371" formatCode="m/d/yyyy\ h:mm">
                  <c:v>44001.65625</c:v>
                </c:pt>
                <c:pt idx="51372" formatCode="m/d/yyyy\ h:mm">
                  <c:v>44001.677083333336</c:v>
                </c:pt>
                <c:pt idx="51373" formatCode="m/d/yyyy\ h:mm">
                  <c:v>44001.697916666664</c:v>
                </c:pt>
                <c:pt idx="51374" formatCode="m/d/yyyy\ h:mm">
                  <c:v>44001.71875</c:v>
                </c:pt>
                <c:pt idx="51375" formatCode="m/d/yyyy\ h:mm">
                  <c:v>44001.739583333336</c:v>
                </c:pt>
                <c:pt idx="51376" formatCode="m/d/yyyy\ h:mm">
                  <c:v>44001.760416666664</c:v>
                </c:pt>
                <c:pt idx="51377" formatCode="m/d/yyyy\ h:mm">
                  <c:v>44001.78125</c:v>
                </c:pt>
                <c:pt idx="51378" formatCode="m/d/yyyy\ h:mm">
                  <c:v>44001.802083333336</c:v>
                </c:pt>
                <c:pt idx="51379" formatCode="m/d/yyyy\ h:mm">
                  <c:v>44001.822916666664</c:v>
                </c:pt>
                <c:pt idx="51380" formatCode="m/d/yyyy\ h:mm">
                  <c:v>44001.84375</c:v>
                </c:pt>
                <c:pt idx="51381" formatCode="m/d/yyyy\ h:mm">
                  <c:v>44001.864583333336</c:v>
                </c:pt>
                <c:pt idx="51382" formatCode="m/d/yyyy\ h:mm">
                  <c:v>44001.885416666664</c:v>
                </c:pt>
                <c:pt idx="51383" formatCode="m/d/yyyy\ h:mm">
                  <c:v>44001.90625</c:v>
                </c:pt>
                <c:pt idx="51384" formatCode="m/d/yyyy\ h:mm">
                  <c:v>44001.927083333336</c:v>
                </c:pt>
                <c:pt idx="51385" formatCode="m/d/yyyy\ h:mm">
                  <c:v>44001.947916666664</c:v>
                </c:pt>
                <c:pt idx="51386" formatCode="m/d/yyyy\ h:mm">
                  <c:v>44001.96875</c:v>
                </c:pt>
                <c:pt idx="51387" formatCode="m/d/yyyy\ h:mm">
                  <c:v>44001.989583333336</c:v>
                </c:pt>
                <c:pt idx="51388" formatCode="m/d/yyyy\ h:mm">
                  <c:v>44002.010416666664</c:v>
                </c:pt>
                <c:pt idx="51389" formatCode="m/d/yyyy\ h:mm">
                  <c:v>44002.03125</c:v>
                </c:pt>
                <c:pt idx="51390" formatCode="m/d/yyyy\ h:mm">
                  <c:v>44002.052083333336</c:v>
                </c:pt>
                <c:pt idx="51391" formatCode="m/d/yyyy\ h:mm">
                  <c:v>44002.072916666664</c:v>
                </c:pt>
                <c:pt idx="51392" formatCode="m/d/yyyy\ h:mm">
                  <c:v>44002.09375</c:v>
                </c:pt>
                <c:pt idx="51393" formatCode="m/d/yyyy\ h:mm">
                  <c:v>44002.114583333336</c:v>
                </c:pt>
                <c:pt idx="51394" formatCode="m/d/yyyy\ h:mm">
                  <c:v>44002.135416666664</c:v>
                </c:pt>
                <c:pt idx="51395" formatCode="m/d/yyyy\ h:mm">
                  <c:v>44002.15625</c:v>
                </c:pt>
                <c:pt idx="51396" formatCode="m/d/yyyy\ h:mm">
                  <c:v>44002.177083333336</c:v>
                </c:pt>
                <c:pt idx="51397" formatCode="m/d/yyyy\ h:mm">
                  <c:v>44002.197916666664</c:v>
                </c:pt>
                <c:pt idx="51398" formatCode="m/d/yyyy\ h:mm">
                  <c:v>44002.21875</c:v>
                </c:pt>
                <c:pt idx="51399" formatCode="m/d/yyyy\ h:mm">
                  <c:v>44002.239583333336</c:v>
                </c:pt>
                <c:pt idx="51400" formatCode="m/d/yyyy\ h:mm">
                  <c:v>44002.260416666664</c:v>
                </c:pt>
                <c:pt idx="51401" formatCode="m/d/yyyy\ h:mm">
                  <c:v>44002.28125</c:v>
                </c:pt>
                <c:pt idx="51402" formatCode="m/d/yyyy\ h:mm">
                  <c:v>44002.302083333336</c:v>
                </c:pt>
                <c:pt idx="51403" formatCode="m/d/yyyy\ h:mm">
                  <c:v>44002.322916666664</c:v>
                </c:pt>
                <c:pt idx="51404" formatCode="m/d/yyyy\ h:mm">
                  <c:v>44002.34375</c:v>
                </c:pt>
                <c:pt idx="51405" formatCode="m/d/yyyy\ h:mm">
                  <c:v>44002.364583333336</c:v>
                </c:pt>
                <c:pt idx="51406" formatCode="m/d/yyyy\ h:mm">
                  <c:v>44002.385416666664</c:v>
                </c:pt>
                <c:pt idx="51407" formatCode="m/d/yyyy\ h:mm">
                  <c:v>44002.40625</c:v>
                </c:pt>
                <c:pt idx="51408" formatCode="m/d/yyyy\ h:mm">
                  <c:v>44002.427083333336</c:v>
                </c:pt>
                <c:pt idx="51409" formatCode="m/d/yyyy\ h:mm">
                  <c:v>44002.447916666664</c:v>
                </c:pt>
                <c:pt idx="51410" formatCode="m/d/yyyy\ h:mm">
                  <c:v>44002.46875</c:v>
                </c:pt>
                <c:pt idx="51411" formatCode="m/d/yyyy\ h:mm">
                  <c:v>44002.489583333336</c:v>
                </c:pt>
                <c:pt idx="51412" formatCode="m/d/yyyy\ h:mm">
                  <c:v>44002.510416666664</c:v>
                </c:pt>
                <c:pt idx="51413" formatCode="m/d/yyyy\ h:mm">
                  <c:v>44002.53125</c:v>
                </c:pt>
                <c:pt idx="51414" formatCode="m/d/yyyy\ h:mm">
                  <c:v>44002.552083333336</c:v>
                </c:pt>
                <c:pt idx="51415" formatCode="m/d/yyyy\ h:mm">
                  <c:v>44002.572916666664</c:v>
                </c:pt>
                <c:pt idx="51416" formatCode="m/d/yyyy\ h:mm">
                  <c:v>44002.59375</c:v>
                </c:pt>
                <c:pt idx="51417" formatCode="m/d/yyyy\ h:mm">
                  <c:v>44002.614583333336</c:v>
                </c:pt>
                <c:pt idx="51418" formatCode="m/d/yyyy\ h:mm">
                  <c:v>44002.635416666664</c:v>
                </c:pt>
                <c:pt idx="51419" formatCode="m/d/yyyy\ h:mm">
                  <c:v>44002.65625</c:v>
                </c:pt>
                <c:pt idx="51420" formatCode="m/d/yyyy\ h:mm">
                  <c:v>44002.677083333336</c:v>
                </c:pt>
                <c:pt idx="51421" formatCode="m/d/yyyy\ h:mm">
                  <c:v>44002.697916666664</c:v>
                </c:pt>
                <c:pt idx="51422" formatCode="m/d/yyyy\ h:mm">
                  <c:v>44002.71875</c:v>
                </c:pt>
                <c:pt idx="51423" formatCode="m/d/yyyy\ h:mm">
                  <c:v>44002.739583333336</c:v>
                </c:pt>
                <c:pt idx="51424" formatCode="m/d/yyyy\ h:mm">
                  <c:v>44002.760416666664</c:v>
                </c:pt>
                <c:pt idx="51425" formatCode="m/d/yyyy\ h:mm">
                  <c:v>44002.78125</c:v>
                </c:pt>
                <c:pt idx="51426" formatCode="m/d/yyyy\ h:mm">
                  <c:v>44002.802083333336</c:v>
                </c:pt>
                <c:pt idx="51427" formatCode="m/d/yyyy\ h:mm">
                  <c:v>44002.822916666664</c:v>
                </c:pt>
                <c:pt idx="51428" formatCode="m/d/yyyy\ h:mm">
                  <c:v>44002.84375</c:v>
                </c:pt>
                <c:pt idx="51429" formatCode="m/d/yyyy\ h:mm">
                  <c:v>44002.864583333336</c:v>
                </c:pt>
                <c:pt idx="51430" formatCode="m/d/yyyy\ h:mm">
                  <c:v>44002.885416666664</c:v>
                </c:pt>
                <c:pt idx="51431" formatCode="m/d/yyyy\ h:mm">
                  <c:v>44002.90625</c:v>
                </c:pt>
                <c:pt idx="51432" formatCode="m/d/yyyy\ h:mm">
                  <c:v>44002.927083333336</c:v>
                </c:pt>
                <c:pt idx="51433" formatCode="m/d/yyyy\ h:mm">
                  <c:v>44002.947916666664</c:v>
                </c:pt>
                <c:pt idx="51434" formatCode="m/d/yyyy\ h:mm">
                  <c:v>44002.96875</c:v>
                </c:pt>
                <c:pt idx="51435" formatCode="m/d/yyyy\ h:mm">
                  <c:v>44002.989583333336</c:v>
                </c:pt>
                <c:pt idx="51436" formatCode="m/d/yyyy\ h:mm">
                  <c:v>44003.010416666664</c:v>
                </c:pt>
                <c:pt idx="51437" formatCode="m/d/yyyy\ h:mm">
                  <c:v>44003.03125</c:v>
                </c:pt>
                <c:pt idx="51438" formatCode="m/d/yyyy\ h:mm">
                  <c:v>44003.052083333336</c:v>
                </c:pt>
                <c:pt idx="51439" formatCode="m/d/yyyy\ h:mm">
                  <c:v>44003.072916666664</c:v>
                </c:pt>
                <c:pt idx="51440" formatCode="m/d/yyyy\ h:mm">
                  <c:v>44003.09375</c:v>
                </c:pt>
                <c:pt idx="51441" formatCode="m/d/yyyy\ h:mm">
                  <c:v>44003.114583333336</c:v>
                </c:pt>
                <c:pt idx="51442" formatCode="m/d/yyyy\ h:mm">
                  <c:v>44003.135416666664</c:v>
                </c:pt>
                <c:pt idx="51443" formatCode="m/d/yyyy\ h:mm">
                  <c:v>44003.15625</c:v>
                </c:pt>
                <c:pt idx="51444" formatCode="m/d/yyyy\ h:mm">
                  <c:v>44003.177083333336</c:v>
                </c:pt>
                <c:pt idx="51445" formatCode="m/d/yyyy\ h:mm">
                  <c:v>44003.197916666664</c:v>
                </c:pt>
                <c:pt idx="51446" formatCode="m/d/yyyy\ h:mm">
                  <c:v>44003.21875</c:v>
                </c:pt>
                <c:pt idx="51447" formatCode="m/d/yyyy\ h:mm">
                  <c:v>44003.239583333336</c:v>
                </c:pt>
                <c:pt idx="51448" formatCode="m/d/yyyy\ h:mm">
                  <c:v>44003.260416666664</c:v>
                </c:pt>
                <c:pt idx="51449" formatCode="m/d/yyyy\ h:mm">
                  <c:v>44003.28125</c:v>
                </c:pt>
                <c:pt idx="51450" formatCode="m/d/yyyy\ h:mm">
                  <c:v>44003.302083333336</c:v>
                </c:pt>
                <c:pt idx="51451" formatCode="m/d/yyyy\ h:mm">
                  <c:v>44003.322916666664</c:v>
                </c:pt>
                <c:pt idx="51452" formatCode="m/d/yyyy\ h:mm">
                  <c:v>44003.34375</c:v>
                </c:pt>
                <c:pt idx="51453" formatCode="m/d/yyyy\ h:mm">
                  <c:v>44003.364583333336</c:v>
                </c:pt>
                <c:pt idx="51454" formatCode="m/d/yyyy\ h:mm">
                  <c:v>44003.385416666664</c:v>
                </c:pt>
                <c:pt idx="51455" formatCode="m/d/yyyy\ h:mm">
                  <c:v>44003.40625</c:v>
                </c:pt>
                <c:pt idx="51456" formatCode="m/d/yyyy\ h:mm">
                  <c:v>44003.427083333336</c:v>
                </c:pt>
                <c:pt idx="51457" formatCode="m/d/yyyy\ h:mm">
                  <c:v>44003.447916666664</c:v>
                </c:pt>
                <c:pt idx="51458" formatCode="m/d/yyyy\ h:mm">
                  <c:v>44003.46875</c:v>
                </c:pt>
                <c:pt idx="51459" formatCode="m/d/yyyy\ h:mm">
                  <c:v>44003.489583333336</c:v>
                </c:pt>
                <c:pt idx="51460" formatCode="m/d/yyyy\ h:mm">
                  <c:v>44003.510416666664</c:v>
                </c:pt>
                <c:pt idx="51461" formatCode="m/d/yyyy\ h:mm">
                  <c:v>44003.53125</c:v>
                </c:pt>
                <c:pt idx="51462" formatCode="m/d/yyyy\ h:mm">
                  <c:v>44003.552083333336</c:v>
                </c:pt>
                <c:pt idx="51463" formatCode="m/d/yyyy\ h:mm">
                  <c:v>44003.572916666664</c:v>
                </c:pt>
                <c:pt idx="51464" formatCode="m/d/yyyy\ h:mm">
                  <c:v>44003.59375</c:v>
                </c:pt>
                <c:pt idx="51465" formatCode="m/d/yyyy\ h:mm">
                  <c:v>44003.614583333336</c:v>
                </c:pt>
                <c:pt idx="51466" formatCode="m/d/yyyy\ h:mm">
                  <c:v>44003.635416666664</c:v>
                </c:pt>
                <c:pt idx="51467" formatCode="m/d/yyyy\ h:mm">
                  <c:v>44003.65625</c:v>
                </c:pt>
                <c:pt idx="51468" formatCode="m/d/yyyy\ h:mm">
                  <c:v>44003.677083333336</c:v>
                </c:pt>
                <c:pt idx="51469" formatCode="m/d/yyyy\ h:mm">
                  <c:v>44003.697916666664</c:v>
                </c:pt>
                <c:pt idx="51470" formatCode="m/d/yyyy\ h:mm">
                  <c:v>44003.71875</c:v>
                </c:pt>
                <c:pt idx="51471" formatCode="m/d/yyyy\ h:mm">
                  <c:v>44003.739583333336</c:v>
                </c:pt>
                <c:pt idx="51472" formatCode="m/d/yyyy\ h:mm">
                  <c:v>44003.760416666664</c:v>
                </c:pt>
                <c:pt idx="51473" formatCode="m/d/yyyy\ h:mm">
                  <c:v>44003.78125</c:v>
                </c:pt>
                <c:pt idx="51474" formatCode="m/d/yyyy\ h:mm">
                  <c:v>44003.802083333336</c:v>
                </c:pt>
                <c:pt idx="51475" formatCode="m/d/yyyy\ h:mm">
                  <c:v>44003.822916666664</c:v>
                </c:pt>
                <c:pt idx="51476" formatCode="m/d/yyyy\ h:mm">
                  <c:v>44003.84375</c:v>
                </c:pt>
                <c:pt idx="51477" formatCode="m/d/yyyy\ h:mm">
                  <c:v>44003.864583333336</c:v>
                </c:pt>
                <c:pt idx="51478" formatCode="m/d/yyyy\ h:mm">
                  <c:v>44003.885416666664</c:v>
                </c:pt>
                <c:pt idx="51479" formatCode="m/d/yyyy\ h:mm">
                  <c:v>44003.90625</c:v>
                </c:pt>
                <c:pt idx="51480" formatCode="m/d/yyyy\ h:mm">
                  <c:v>44003.927083333336</c:v>
                </c:pt>
                <c:pt idx="51481" formatCode="m/d/yyyy\ h:mm">
                  <c:v>44003.947916666664</c:v>
                </c:pt>
                <c:pt idx="51482" formatCode="m/d/yyyy\ h:mm">
                  <c:v>44003.96875</c:v>
                </c:pt>
                <c:pt idx="51483" formatCode="m/d/yyyy\ h:mm">
                  <c:v>44003.989583333336</c:v>
                </c:pt>
                <c:pt idx="51484" formatCode="m/d/yyyy\ h:mm">
                  <c:v>44004.010416666664</c:v>
                </c:pt>
                <c:pt idx="51485" formatCode="m/d/yyyy\ h:mm">
                  <c:v>44004.03125</c:v>
                </c:pt>
                <c:pt idx="51486" formatCode="m/d/yyyy\ h:mm">
                  <c:v>44004.052083333336</c:v>
                </c:pt>
                <c:pt idx="51487" formatCode="m/d/yyyy\ h:mm">
                  <c:v>44004.072916666664</c:v>
                </c:pt>
                <c:pt idx="51488" formatCode="m/d/yyyy\ h:mm">
                  <c:v>44004.09375</c:v>
                </c:pt>
                <c:pt idx="51489" formatCode="m/d/yyyy\ h:mm">
                  <c:v>44004.114583333336</c:v>
                </c:pt>
                <c:pt idx="51490" formatCode="m/d/yyyy\ h:mm">
                  <c:v>44004.135416666664</c:v>
                </c:pt>
                <c:pt idx="51491" formatCode="m/d/yyyy\ h:mm">
                  <c:v>44004.15625</c:v>
                </c:pt>
                <c:pt idx="51492" formatCode="m/d/yyyy\ h:mm">
                  <c:v>44004.177083333336</c:v>
                </c:pt>
                <c:pt idx="51493" formatCode="m/d/yyyy\ h:mm">
                  <c:v>44004.197916666664</c:v>
                </c:pt>
                <c:pt idx="51494" formatCode="m/d/yyyy\ h:mm">
                  <c:v>44004.21875</c:v>
                </c:pt>
                <c:pt idx="51495" formatCode="m/d/yyyy\ h:mm">
                  <c:v>44004.239583333336</c:v>
                </c:pt>
                <c:pt idx="51496" formatCode="m/d/yyyy\ h:mm">
                  <c:v>44004.260416666664</c:v>
                </c:pt>
                <c:pt idx="51497" formatCode="m/d/yyyy\ h:mm">
                  <c:v>44004.28125</c:v>
                </c:pt>
                <c:pt idx="51498" formatCode="m/d/yyyy\ h:mm">
                  <c:v>44004.302083333336</c:v>
                </c:pt>
                <c:pt idx="51499" formatCode="m/d/yyyy\ h:mm">
                  <c:v>44004.322916666664</c:v>
                </c:pt>
                <c:pt idx="51500" formatCode="m/d/yyyy\ h:mm">
                  <c:v>44004.34375</c:v>
                </c:pt>
                <c:pt idx="51501" formatCode="m/d/yyyy\ h:mm">
                  <c:v>44004.364583333336</c:v>
                </c:pt>
                <c:pt idx="51502" formatCode="m/d/yyyy\ h:mm">
                  <c:v>44004.385416666664</c:v>
                </c:pt>
                <c:pt idx="51503" formatCode="m/d/yyyy\ h:mm">
                  <c:v>44004.40625</c:v>
                </c:pt>
                <c:pt idx="51504" formatCode="m/d/yyyy\ h:mm">
                  <c:v>44004.427083333336</c:v>
                </c:pt>
                <c:pt idx="51505" formatCode="m/d/yyyy\ h:mm">
                  <c:v>44004.447916666664</c:v>
                </c:pt>
                <c:pt idx="51506" formatCode="m/d/yyyy\ h:mm">
                  <c:v>44004.46875</c:v>
                </c:pt>
                <c:pt idx="51507" formatCode="m/d/yyyy\ h:mm">
                  <c:v>44004.489583333336</c:v>
                </c:pt>
                <c:pt idx="51508" formatCode="m/d/yyyy\ h:mm">
                  <c:v>44004.510416666664</c:v>
                </c:pt>
                <c:pt idx="51509" formatCode="m/d/yyyy\ h:mm">
                  <c:v>44004.53125</c:v>
                </c:pt>
                <c:pt idx="51510" formatCode="m/d/yyyy\ h:mm">
                  <c:v>44004.552083333336</c:v>
                </c:pt>
                <c:pt idx="51511" formatCode="m/d/yyyy\ h:mm">
                  <c:v>44004.572916666664</c:v>
                </c:pt>
                <c:pt idx="51512" formatCode="m/d/yyyy\ h:mm">
                  <c:v>44004.59375</c:v>
                </c:pt>
                <c:pt idx="51513" formatCode="m/d/yyyy\ h:mm">
                  <c:v>44004.614583333336</c:v>
                </c:pt>
                <c:pt idx="51514" formatCode="m/d/yyyy\ h:mm">
                  <c:v>44004.635416666664</c:v>
                </c:pt>
                <c:pt idx="51515" formatCode="m/d/yyyy\ h:mm">
                  <c:v>44004.65625</c:v>
                </c:pt>
                <c:pt idx="51516" formatCode="m/d/yyyy\ h:mm">
                  <c:v>44004.677083333336</c:v>
                </c:pt>
                <c:pt idx="51517" formatCode="m/d/yyyy\ h:mm">
                  <c:v>44004.697916666664</c:v>
                </c:pt>
                <c:pt idx="51518" formatCode="m/d/yyyy\ h:mm">
                  <c:v>44004.71875</c:v>
                </c:pt>
                <c:pt idx="51519" formatCode="m/d/yyyy\ h:mm">
                  <c:v>44004.739583333336</c:v>
                </c:pt>
                <c:pt idx="51520" formatCode="m/d/yyyy\ h:mm">
                  <c:v>44004.760416666664</c:v>
                </c:pt>
                <c:pt idx="51521" formatCode="m/d/yyyy\ h:mm">
                  <c:v>44004.78125</c:v>
                </c:pt>
                <c:pt idx="51522" formatCode="m/d/yyyy\ h:mm">
                  <c:v>44004.802083333336</c:v>
                </c:pt>
                <c:pt idx="51523" formatCode="m/d/yyyy\ h:mm">
                  <c:v>44004.822916666664</c:v>
                </c:pt>
                <c:pt idx="51524" formatCode="m/d/yyyy\ h:mm">
                  <c:v>44004.84375</c:v>
                </c:pt>
                <c:pt idx="51525" formatCode="m/d/yyyy\ h:mm">
                  <c:v>44004.864583333336</c:v>
                </c:pt>
                <c:pt idx="51526" formatCode="m/d/yyyy\ h:mm">
                  <c:v>44004.885416666664</c:v>
                </c:pt>
                <c:pt idx="51527" formatCode="m/d/yyyy\ h:mm">
                  <c:v>44004.90625</c:v>
                </c:pt>
                <c:pt idx="51528" formatCode="m/d/yyyy\ h:mm">
                  <c:v>44004.927083333336</c:v>
                </c:pt>
                <c:pt idx="51529" formatCode="m/d/yyyy\ h:mm">
                  <c:v>44004.947916666664</c:v>
                </c:pt>
                <c:pt idx="51530" formatCode="m/d/yyyy\ h:mm">
                  <c:v>44004.96875</c:v>
                </c:pt>
                <c:pt idx="51531" formatCode="m/d/yyyy\ h:mm">
                  <c:v>44004.989583333336</c:v>
                </c:pt>
                <c:pt idx="51532" formatCode="m/d/yyyy\ h:mm">
                  <c:v>44005.010416666664</c:v>
                </c:pt>
                <c:pt idx="51533" formatCode="m/d/yyyy\ h:mm">
                  <c:v>44005.03125</c:v>
                </c:pt>
                <c:pt idx="51534" formatCode="m/d/yyyy\ h:mm">
                  <c:v>44005.052083333336</c:v>
                </c:pt>
                <c:pt idx="51535" formatCode="m/d/yyyy\ h:mm">
                  <c:v>44005.072916666664</c:v>
                </c:pt>
                <c:pt idx="51536" formatCode="m/d/yyyy\ h:mm">
                  <c:v>44005.09375</c:v>
                </c:pt>
                <c:pt idx="51537" formatCode="m/d/yyyy\ h:mm">
                  <c:v>44005.114583333336</c:v>
                </c:pt>
                <c:pt idx="51538" formatCode="m/d/yyyy\ h:mm">
                  <c:v>44005.135416666664</c:v>
                </c:pt>
                <c:pt idx="51539" formatCode="m/d/yyyy\ h:mm">
                  <c:v>44005.15625</c:v>
                </c:pt>
                <c:pt idx="51540" formatCode="m/d/yyyy\ h:mm">
                  <c:v>44005.177083333336</c:v>
                </c:pt>
                <c:pt idx="51541" formatCode="m/d/yyyy\ h:mm">
                  <c:v>44005.197916666664</c:v>
                </c:pt>
                <c:pt idx="51542" formatCode="m/d/yyyy\ h:mm">
                  <c:v>44005.21875</c:v>
                </c:pt>
                <c:pt idx="51543" formatCode="m/d/yyyy\ h:mm">
                  <c:v>44005.239583333336</c:v>
                </c:pt>
                <c:pt idx="51544" formatCode="m/d/yyyy\ h:mm">
                  <c:v>44005.260416666664</c:v>
                </c:pt>
                <c:pt idx="51545" formatCode="m/d/yyyy\ h:mm">
                  <c:v>44005.28125</c:v>
                </c:pt>
                <c:pt idx="51546" formatCode="m/d/yyyy\ h:mm">
                  <c:v>44005.302083333336</c:v>
                </c:pt>
                <c:pt idx="51547" formatCode="m/d/yyyy\ h:mm">
                  <c:v>44005.322916666664</c:v>
                </c:pt>
                <c:pt idx="51548" formatCode="m/d/yyyy\ h:mm">
                  <c:v>44005.34375</c:v>
                </c:pt>
                <c:pt idx="51549" formatCode="m/d/yyyy\ h:mm">
                  <c:v>44005.364583333336</c:v>
                </c:pt>
                <c:pt idx="51550" formatCode="m/d/yyyy\ h:mm">
                  <c:v>44005.385416666664</c:v>
                </c:pt>
                <c:pt idx="51551" formatCode="m/d/yyyy\ h:mm">
                  <c:v>44005.40625</c:v>
                </c:pt>
                <c:pt idx="51552" formatCode="m/d/yyyy\ h:mm">
                  <c:v>44005.427083333336</c:v>
                </c:pt>
                <c:pt idx="51553" formatCode="m/d/yyyy\ h:mm">
                  <c:v>44005.447916666664</c:v>
                </c:pt>
                <c:pt idx="51554" formatCode="m/d/yyyy\ h:mm">
                  <c:v>44005.46875</c:v>
                </c:pt>
                <c:pt idx="51555" formatCode="m/d/yyyy\ h:mm">
                  <c:v>44005.489583333336</c:v>
                </c:pt>
                <c:pt idx="51556" formatCode="m/d/yyyy\ h:mm">
                  <c:v>44005.510416666664</c:v>
                </c:pt>
                <c:pt idx="51557" formatCode="m/d/yyyy\ h:mm">
                  <c:v>44005.53125</c:v>
                </c:pt>
                <c:pt idx="51558" formatCode="m/d/yyyy\ h:mm">
                  <c:v>44005.552083333336</c:v>
                </c:pt>
                <c:pt idx="51559" formatCode="m/d/yyyy\ h:mm">
                  <c:v>44005.572916666664</c:v>
                </c:pt>
                <c:pt idx="51560" formatCode="m/d/yyyy\ h:mm">
                  <c:v>44005.59375</c:v>
                </c:pt>
                <c:pt idx="51561" formatCode="m/d/yyyy\ h:mm">
                  <c:v>44005.614583333336</c:v>
                </c:pt>
                <c:pt idx="51562" formatCode="m/d/yyyy\ h:mm">
                  <c:v>44005.635416666664</c:v>
                </c:pt>
                <c:pt idx="51563" formatCode="m/d/yyyy\ h:mm">
                  <c:v>44005.65625</c:v>
                </c:pt>
                <c:pt idx="51564" formatCode="m/d/yyyy\ h:mm">
                  <c:v>44005.677083333336</c:v>
                </c:pt>
                <c:pt idx="51565" formatCode="m/d/yyyy\ h:mm">
                  <c:v>44005.697916666664</c:v>
                </c:pt>
                <c:pt idx="51566" formatCode="m/d/yyyy\ h:mm">
                  <c:v>44005.71875</c:v>
                </c:pt>
                <c:pt idx="51567" formatCode="m/d/yyyy\ h:mm">
                  <c:v>44005.739583333336</c:v>
                </c:pt>
                <c:pt idx="51568" formatCode="m/d/yyyy\ h:mm">
                  <c:v>44005.760416666664</c:v>
                </c:pt>
                <c:pt idx="51569" formatCode="m/d/yyyy\ h:mm">
                  <c:v>44005.78125</c:v>
                </c:pt>
                <c:pt idx="51570" formatCode="m/d/yyyy\ h:mm">
                  <c:v>44005.802083333336</c:v>
                </c:pt>
                <c:pt idx="51571" formatCode="m/d/yyyy\ h:mm">
                  <c:v>44005.822916666664</c:v>
                </c:pt>
                <c:pt idx="51572" formatCode="m/d/yyyy\ h:mm">
                  <c:v>44005.84375</c:v>
                </c:pt>
                <c:pt idx="51573" formatCode="m/d/yyyy\ h:mm">
                  <c:v>44005.864583333336</c:v>
                </c:pt>
                <c:pt idx="51574" formatCode="m/d/yyyy\ h:mm">
                  <c:v>44005.885416666664</c:v>
                </c:pt>
                <c:pt idx="51575" formatCode="m/d/yyyy\ h:mm">
                  <c:v>44005.90625</c:v>
                </c:pt>
                <c:pt idx="51576" formatCode="m/d/yyyy\ h:mm">
                  <c:v>44005.927083333336</c:v>
                </c:pt>
                <c:pt idx="51577" formatCode="m/d/yyyy\ h:mm">
                  <c:v>44005.947916666664</c:v>
                </c:pt>
                <c:pt idx="51578" formatCode="m/d/yyyy\ h:mm">
                  <c:v>44005.96875</c:v>
                </c:pt>
                <c:pt idx="51579" formatCode="m/d/yyyy\ h:mm">
                  <c:v>44005.989583333336</c:v>
                </c:pt>
                <c:pt idx="51580" formatCode="m/d/yyyy\ h:mm">
                  <c:v>44006.010416666664</c:v>
                </c:pt>
                <c:pt idx="51581" formatCode="m/d/yyyy\ h:mm">
                  <c:v>44006.03125</c:v>
                </c:pt>
                <c:pt idx="51582" formatCode="m/d/yyyy\ h:mm">
                  <c:v>44006.052083333336</c:v>
                </c:pt>
                <c:pt idx="51583" formatCode="m/d/yyyy\ h:mm">
                  <c:v>44006.072916666664</c:v>
                </c:pt>
                <c:pt idx="51584" formatCode="m/d/yyyy\ h:mm">
                  <c:v>44006.09375</c:v>
                </c:pt>
                <c:pt idx="51585" formatCode="m/d/yyyy\ h:mm">
                  <c:v>44006.114583333336</c:v>
                </c:pt>
                <c:pt idx="51586" formatCode="m/d/yyyy\ h:mm">
                  <c:v>44006.135416666664</c:v>
                </c:pt>
                <c:pt idx="51587" formatCode="m/d/yyyy\ h:mm">
                  <c:v>44006.15625</c:v>
                </c:pt>
                <c:pt idx="51588" formatCode="m/d/yyyy\ h:mm">
                  <c:v>44006.177083333336</c:v>
                </c:pt>
                <c:pt idx="51589" formatCode="m/d/yyyy\ h:mm">
                  <c:v>44006.197916666664</c:v>
                </c:pt>
                <c:pt idx="51590" formatCode="m/d/yyyy\ h:mm">
                  <c:v>44006.21875</c:v>
                </c:pt>
                <c:pt idx="51591" formatCode="m/d/yyyy\ h:mm">
                  <c:v>44006.239583333336</c:v>
                </c:pt>
                <c:pt idx="51592" formatCode="m/d/yyyy\ h:mm">
                  <c:v>44006.260416666664</c:v>
                </c:pt>
                <c:pt idx="51593" formatCode="m/d/yyyy\ h:mm">
                  <c:v>44006.28125</c:v>
                </c:pt>
                <c:pt idx="51594" formatCode="m/d/yyyy\ h:mm">
                  <c:v>44006.302083333336</c:v>
                </c:pt>
                <c:pt idx="51595" formatCode="m/d/yyyy\ h:mm">
                  <c:v>44006.322916666664</c:v>
                </c:pt>
                <c:pt idx="51596" formatCode="m/d/yyyy\ h:mm">
                  <c:v>44006.34375</c:v>
                </c:pt>
                <c:pt idx="51597" formatCode="m/d/yyyy\ h:mm">
                  <c:v>44006.364583333336</c:v>
                </c:pt>
                <c:pt idx="51598" formatCode="m/d/yyyy\ h:mm">
                  <c:v>44006.385416666664</c:v>
                </c:pt>
                <c:pt idx="51599" formatCode="m/d/yyyy\ h:mm">
                  <c:v>44006.40625</c:v>
                </c:pt>
                <c:pt idx="51600" formatCode="m/d/yyyy\ h:mm">
                  <c:v>44006.427083333336</c:v>
                </c:pt>
                <c:pt idx="51601" formatCode="m/d/yyyy\ h:mm">
                  <c:v>44006.447916666664</c:v>
                </c:pt>
                <c:pt idx="51602" formatCode="m/d/yyyy\ h:mm">
                  <c:v>44006.46875</c:v>
                </c:pt>
                <c:pt idx="51603" formatCode="m/d/yyyy\ h:mm">
                  <c:v>44006.489583333336</c:v>
                </c:pt>
                <c:pt idx="51604" formatCode="m/d/yyyy\ h:mm">
                  <c:v>44006.510416666664</c:v>
                </c:pt>
                <c:pt idx="51605" formatCode="m/d/yyyy\ h:mm">
                  <c:v>44006.53125</c:v>
                </c:pt>
                <c:pt idx="51606" formatCode="m/d/yyyy\ h:mm">
                  <c:v>44006.552083333336</c:v>
                </c:pt>
                <c:pt idx="51607" formatCode="m/d/yyyy\ h:mm">
                  <c:v>44006.572916666664</c:v>
                </c:pt>
                <c:pt idx="51608" formatCode="m/d/yyyy\ h:mm">
                  <c:v>44006.59375</c:v>
                </c:pt>
                <c:pt idx="51609" formatCode="m/d/yyyy\ h:mm">
                  <c:v>44006.614583333336</c:v>
                </c:pt>
                <c:pt idx="51610" formatCode="m/d/yyyy\ h:mm">
                  <c:v>44006.635416666664</c:v>
                </c:pt>
                <c:pt idx="51611" formatCode="m/d/yyyy\ h:mm">
                  <c:v>44006.65625</c:v>
                </c:pt>
                <c:pt idx="51612" formatCode="m/d/yyyy\ h:mm">
                  <c:v>44006.677083333336</c:v>
                </c:pt>
                <c:pt idx="51613" formatCode="m/d/yyyy\ h:mm">
                  <c:v>44006.697916666664</c:v>
                </c:pt>
                <c:pt idx="51614" formatCode="m/d/yyyy\ h:mm">
                  <c:v>44006.71875</c:v>
                </c:pt>
                <c:pt idx="51615" formatCode="m/d/yyyy\ h:mm">
                  <c:v>44006.739583333336</c:v>
                </c:pt>
                <c:pt idx="51616" formatCode="m/d/yyyy\ h:mm">
                  <c:v>44006.760416666664</c:v>
                </c:pt>
                <c:pt idx="51617" formatCode="m/d/yyyy\ h:mm">
                  <c:v>44006.78125</c:v>
                </c:pt>
                <c:pt idx="51618" formatCode="m/d/yyyy\ h:mm">
                  <c:v>44006.802083333336</c:v>
                </c:pt>
                <c:pt idx="51619" formatCode="m/d/yyyy\ h:mm">
                  <c:v>44006.822916666664</c:v>
                </c:pt>
                <c:pt idx="51620" formatCode="m/d/yyyy\ h:mm">
                  <c:v>44006.84375</c:v>
                </c:pt>
                <c:pt idx="51621" formatCode="m/d/yyyy\ h:mm">
                  <c:v>44006.864583333336</c:v>
                </c:pt>
                <c:pt idx="51622" formatCode="m/d/yyyy\ h:mm">
                  <c:v>44006.885416666664</c:v>
                </c:pt>
                <c:pt idx="51623" formatCode="m/d/yyyy\ h:mm">
                  <c:v>44006.90625</c:v>
                </c:pt>
                <c:pt idx="51624" formatCode="m/d/yyyy\ h:mm">
                  <c:v>44006.927083333336</c:v>
                </c:pt>
                <c:pt idx="51625" formatCode="m/d/yyyy\ h:mm">
                  <c:v>44006.947916666664</c:v>
                </c:pt>
                <c:pt idx="51626" formatCode="m/d/yyyy\ h:mm">
                  <c:v>44006.96875</c:v>
                </c:pt>
                <c:pt idx="51627" formatCode="m/d/yyyy\ h:mm">
                  <c:v>44006.989583333336</c:v>
                </c:pt>
                <c:pt idx="51628" formatCode="m/d/yyyy\ h:mm">
                  <c:v>44007.010416666664</c:v>
                </c:pt>
                <c:pt idx="51629" formatCode="m/d/yyyy\ h:mm">
                  <c:v>44007.03125</c:v>
                </c:pt>
                <c:pt idx="51630" formatCode="m/d/yyyy\ h:mm">
                  <c:v>44007.052083333336</c:v>
                </c:pt>
                <c:pt idx="51631" formatCode="m/d/yyyy\ h:mm">
                  <c:v>44007.072916666664</c:v>
                </c:pt>
                <c:pt idx="51632" formatCode="m/d/yyyy\ h:mm">
                  <c:v>44007.09375</c:v>
                </c:pt>
                <c:pt idx="51633" formatCode="m/d/yyyy\ h:mm">
                  <c:v>44007.114583333336</c:v>
                </c:pt>
                <c:pt idx="51634" formatCode="m/d/yyyy\ h:mm">
                  <c:v>44007.135416666664</c:v>
                </c:pt>
                <c:pt idx="51635" formatCode="m/d/yyyy\ h:mm">
                  <c:v>44007.15625</c:v>
                </c:pt>
                <c:pt idx="51636" formatCode="m/d/yyyy\ h:mm">
                  <c:v>44007.177083333336</c:v>
                </c:pt>
                <c:pt idx="51637" formatCode="m/d/yyyy\ h:mm">
                  <c:v>44007.197916666664</c:v>
                </c:pt>
                <c:pt idx="51638" formatCode="m/d/yyyy\ h:mm">
                  <c:v>44007.21875</c:v>
                </c:pt>
                <c:pt idx="51639" formatCode="m/d/yyyy\ h:mm">
                  <c:v>44007.239583333336</c:v>
                </c:pt>
                <c:pt idx="51640" formatCode="m/d/yyyy\ h:mm">
                  <c:v>44007.260416666664</c:v>
                </c:pt>
                <c:pt idx="51641" formatCode="m/d/yyyy\ h:mm">
                  <c:v>44007.28125</c:v>
                </c:pt>
                <c:pt idx="51642" formatCode="m/d/yyyy\ h:mm">
                  <c:v>44007.302083333336</c:v>
                </c:pt>
                <c:pt idx="51643" formatCode="m/d/yyyy\ h:mm">
                  <c:v>44007.322916666664</c:v>
                </c:pt>
                <c:pt idx="51644" formatCode="m/d/yyyy\ h:mm">
                  <c:v>44007.34375</c:v>
                </c:pt>
                <c:pt idx="51645" formatCode="m/d/yyyy\ h:mm">
                  <c:v>44007.364583333336</c:v>
                </c:pt>
                <c:pt idx="51646" formatCode="m/d/yyyy\ h:mm">
                  <c:v>44007.385416666664</c:v>
                </c:pt>
                <c:pt idx="51647" formatCode="m/d/yyyy\ h:mm">
                  <c:v>44007.40625</c:v>
                </c:pt>
                <c:pt idx="51648" formatCode="m/d/yyyy\ h:mm">
                  <c:v>44007.427083333336</c:v>
                </c:pt>
                <c:pt idx="51649" formatCode="m/d/yyyy\ h:mm">
                  <c:v>44007.447916666664</c:v>
                </c:pt>
                <c:pt idx="51650" formatCode="m/d/yyyy\ h:mm">
                  <c:v>44007.46875</c:v>
                </c:pt>
                <c:pt idx="51651" formatCode="m/d/yyyy\ h:mm">
                  <c:v>44007.489583333336</c:v>
                </c:pt>
                <c:pt idx="51652" formatCode="m/d/yyyy\ h:mm">
                  <c:v>44007.510416666664</c:v>
                </c:pt>
                <c:pt idx="51653" formatCode="m/d/yyyy\ h:mm">
                  <c:v>44007.53125</c:v>
                </c:pt>
                <c:pt idx="51654" formatCode="m/d/yyyy\ h:mm">
                  <c:v>44007.552083333336</c:v>
                </c:pt>
                <c:pt idx="51655" formatCode="m/d/yyyy\ h:mm">
                  <c:v>44007.572916666664</c:v>
                </c:pt>
                <c:pt idx="51656" formatCode="m/d/yyyy\ h:mm">
                  <c:v>44007.59375</c:v>
                </c:pt>
                <c:pt idx="51657" formatCode="m/d/yyyy\ h:mm">
                  <c:v>44007.614583333336</c:v>
                </c:pt>
                <c:pt idx="51658" formatCode="m/d/yyyy\ h:mm">
                  <c:v>44007.635416666664</c:v>
                </c:pt>
                <c:pt idx="51659" formatCode="m/d/yyyy\ h:mm">
                  <c:v>44007.65625</c:v>
                </c:pt>
                <c:pt idx="51660" formatCode="m/d/yyyy\ h:mm">
                  <c:v>44007.677083333336</c:v>
                </c:pt>
                <c:pt idx="51661" formatCode="m/d/yyyy\ h:mm">
                  <c:v>44007.697916666664</c:v>
                </c:pt>
                <c:pt idx="51662" formatCode="m/d/yyyy\ h:mm">
                  <c:v>44007.71875</c:v>
                </c:pt>
                <c:pt idx="51663" formatCode="m/d/yyyy\ h:mm">
                  <c:v>44007.739583333336</c:v>
                </c:pt>
                <c:pt idx="51664" formatCode="m/d/yyyy\ h:mm">
                  <c:v>44007.760416666664</c:v>
                </c:pt>
                <c:pt idx="51665" formatCode="m/d/yyyy\ h:mm">
                  <c:v>44007.78125</c:v>
                </c:pt>
                <c:pt idx="51666" formatCode="m/d/yyyy\ h:mm">
                  <c:v>44007.802083333336</c:v>
                </c:pt>
                <c:pt idx="51667" formatCode="m/d/yyyy\ h:mm">
                  <c:v>44007.822916666664</c:v>
                </c:pt>
                <c:pt idx="51668" formatCode="m/d/yyyy\ h:mm">
                  <c:v>44007.84375</c:v>
                </c:pt>
                <c:pt idx="51669" formatCode="m/d/yyyy\ h:mm">
                  <c:v>44007.864583333336</c:v>
                </c:pt>
                <c:pt idx="51670" formatCode="m/d/yyyy\ h:mm">
                  <c:v>44007.885416666664</c:v>
                </c:pt>
                <c:pt idx="51671" formatCode="m/d/yyyy\ h:mm">
                  <c:v>44007.90625</c:v>
                </c:pt>
                <c:pt idx="51672" formatCode="m/d/yyyy\ h:mm">
                  <c:v>44007.927083333336</c:v>
                </c:pt>
                <c:pt idx="51673" formatCode="m/d/yyyy\ h:mm">
                  <c:v>44007.947916666664</c:v>
                </c:pt>
                <c:pt idx="51674" formatCode="m/d/yyyy\ h:mm">
                  <c:v>44007.96875</c:v>
                </c:pt>
                <c:pt idx="51675" formatCode="m/d/yyyy\ h:mm">
                  <c:v>44007.989583333336</c:v>
                </c:pt>
                <c:pt idx="51676" formatCode="m/d/yyyy\ h:mm">
                  <c:v>44008.010416666664</c:v>
                </c:pt>
                <c:pt idx="51677" formatCode="m/d/yyyy\ h:mm">
                  <c:v>44008.03125</c:v>
                </c:pt>
                <c:pt idx="51678" formatCode="m/d/yyyy\ h:mm">
                  <c:v>44008.052083333336</c:v>
                </c:pt>
                <c:pt idx="51679" formatCode="m/d/yyyy\ h:mm">
                  <c:v>44008.072916666664</c:v>
                </c:pt>
                <c:pt idx="51680" formatCode="m/d/yyyy\ h:mm">
                  <c:v>44008.09375</c:v>
                </c:pt>
                <c:pt idx="51681" formatCode="m/d/yyyy\ h:mm">
                  <c:v>44008.114583333336</c:v>
                </c:pt>
                <c:pt idx="51682" formatCode="m/d/yyyy\ h:mm">
                  <c:v>44008.135416666664</c:v>
                </c:pt>
                <c:pt idx="51683" formatCode="m/d/yyyy\ h:mm">
                  <c:v>44008.15625</c:v>
                </c:pt>
                <c:pt idx="51684" formatCode="m/d/yyyy\ h:mm">
                  <c:v>44008.177083333336</c:v>
                </c:pt>
                <c:pt idx="51685" formatCode="m/d/yyyy\ h:mm">
                  <c:v>44008.197916666664</c:v>
                </c:pt>
                <c:pt idx="51686" formatCode="m/d/yyyy\ h:mm">
                  <c:v>44008.21875</c:v>
                </c:pt>
                <c:pt idx="51687" formatCode="m/d/yyyy\ h:mm">
                  <c:v>44008.239583333336</c:v>
                </c:pt>
                <c:pt idx="51688" formatCode="m/d/yyyy\ h:mm">
                  <c:v>44008.260416666664</c:v>
                </c:pt>
                <c:pt idx="51689" formatCode="m/d/yyyy\ h:mm">
                  <c:v>44008.28125</c:v>
                </c:pt>
                <c:pt idx="51690" formatCode="m/d/yyyy\ h:mm">
                  <c:v>44008.302083333336</c:v>
                </c:pt>
                <c:pt idx="51691" formatCode="m/d/yyyy\ h:mm">
                  <c:v>44008.322916666664</c:v>
                </c:pt>
                <c:pt idx="51692" formatCode="m/d/yyyy\ h:mm">
                  <c:v>44008.34375</c:v>
                </c:pt>
                <c:pt idx="51693" formatCode="m/d/yyyy\ h:mm">
                  <c:v>44008.364583333336</c:v>
                </c:pt>
                <c:pt idx="51694" formatCode="m/d/yyyy\ h:mm">
                  <c:v>44008.385416666664</c:v>
                </c:pt>
                <c:pt idx="51695" formatCode="m/d/yyyy\ h:mm">
                  <c:v>44008.40625</c:v>
                </c:pt>
                <c:pt idx="51696" formatCode="m/d/yyyy\ h:mm">
                  <c:v>44008.427083333336</c:v>
                </c:pt>
                <c:pt idx="51697" formatCode="m/d/yyyy\ h:mm">
                  <c:v>44008.447916666664</c:v>
                </c:pt>
                <c:pt idx="51698" formatCode="m/d/yyyy\ h:mm">
                  <c:v>44008.46875</c:v>
                </c:pt>
                <c:pt idx="51699" formatCode="m/d/yyyy\ h:mm">
                  <c:v>44008.489583333336</c:v>
                </c:pt>
                <c:pt idx="51700" formatCode="m/d/yyyy\ h:mm">
                  <c:v>44008.510416666664</c:v>
                </c:pt>
                <c:pt idx="51701" formatCode="m/d/yyyy\ h:mm">
                  <c:v>44008.53125</c:v>
                </c:pt>
                <c:pt idx="51702" formatCode="m/d/yyyy\ h:mm">
                  <c:v>44008.552083333336</c:v>
                </c:pt>
                <c:pt idx="51703" formatCode="m/d/yyyy\ h:mm">
                  <c:v>44008.572916666664</c:v>
                </c:pt>
                <c:pt idx="51704" formatCode="m/d/yyyy\ h:mm">
                  <c:v>44008.59375</c:v>
                </c:pt>
                <c:pt idx="51705" formatCode="m/d/yyyy\ h:mm">
                  <c:v>44008.614583333336</c:v>
                </c:pt>
                <c:pt idx="51706" formatCode="m/d/yyyy\ h:mm">
                  <c:v>44008.635416666664</c:v>
                </c:pt>
                <c:pt idx="51707" formatCode="m/d/yyyy\ h:mm">
                  <c:v>44008.65625</c:v>
                </c:pt>
                <c:pt idx="51708" formatCode="m/d/yyyy\ h:mm">
                  <c:v>44008.677083333336</c:v>
                </c:pt>
                <c:pt idx="51709" formatCode="m/d/yyyy\ h:mm">
                  <c:v>44008.697916666664</c:v>
                </c:pt>
                <c:pt idx="51710" formatCode="m/d/yyyy\ h:mm">
                  <c:v>44008.71875</c:v>
                </c:pt>
                <c:pt idx="51711" formatCode="m/d/yyyy\ h:mm">
                  <c:v>44008.739583333336</c:v>
                </c:pt>
                <c:pt idx="51712" formatCode="m/d/yyyy\ h:mm">
                  <c:v>44008.760416666664</c:v>
                </c:pt>
                <c:pt idx="51713" formatCode="m/d/yyyy\ h:mm">
                  <c:v>44008.78125</c:v>
                </c:pt>
                <c:pt idx="51714" formatCode="m/d/yyyy\ h:mm">
                  <c:v>44008.802083333336</c:v>
                </c:pt>
                <c:pt idx="51715" formatCode="m/d/yyyy\ h:mm">
                  <c:v>44008.822916666664</c:v>
                </c:pt>
                <c:pt idx="51716" formatCode="m/d/yyyy\ h:mm">
                  <c:v>44008.84375</c:v>
                </c:pt>
                <c:pt idx="51717" formatCode="m/d/yyyy\ h:mm">
                  <c:v>44008.864583333336</c:v>
                </c:pt>
                <c:pt idx="51718" formatCode="m/d/yyyy\ h:mm">
                  <c:v>44008.885416666664</c:v>
                </c:pt>
                <c:pt idx="51719" formatCode="m/d/yyyy\ h:mm">
                  <c:v>44008.90625</c:v>
                </c:pt>
                <c:pt idx="51720" formatCode="m/d/yyyy\ h:mm">
                  <c:v>44008.927083333336</c:v>
                </c:pt>
                <c:pt idx="51721" formatCode="m/d/yyyy\ h:mm">
                  <c:v>44008.947916666664</c:v>
                </c:pt>
                <c:pt idx="51722" formatCode="m/d/yyyy\ h:mm">
                  <c:v>44008.96875</c:v>
                </c:pt>
                <c:pt idx="51723" formatCode="m/d/yyyy\ h:mm">
                  <c:v>44008.989583333336</c:v>
                </c:pt>
                <c:pt idx="51724" formatCode="m/d/yyyy\ h:mm">
                  <c:v>44009.010416666664</c:v>
                </c:pt>
                <c:pt idx="51725" formatCode="m/d/yyyy\ h:mm">
                  <c:v>44009.03125</c:v>
                </c:pt>
                <c:pt idx="51726" formatCode="m/d/yyyy\ h:mm">
                  <c:v>44009.052083333336</c:v>
                </c:pt>
                <c:pt idx="51727" formatCode="m/d/yyyy\ h:mm">
                  <c:v>44009.072916666664</c:v>
                </c:pt>
                <c:pt idx="51728" formatCode="m/d/yyyy\ h:mm">
                  <c:v>44009.09375</c:v>
                </c:pt>
                <c:pt idx="51729" formatCode="m/d/yyyy\ h:mm">
                  <c:v>44009.114583333336</c:v>
                </c:pt>
                <c:pt idx="51730" formatCode="m/d/yyyy\ h:mm">
                  <c:v>44009.135416666664</c:v>
                </c:pt>
                <c:pt idx="51731" formatCode="m/d/yyyy\ h:mm">
                  <c:v>44009.15625</c:v>
                </c:pt>
                <c:pt idx="51732" formatCode="m/d/yyyy\ h:mm">
                  <c:v>44009.177083333336</c:v>
                </c:pt>
                <c:pt idx="51733" formatCode="m/d/yyyy\ h:mm">
                  <c:v>44009.197916666664</c:v>
                </c:pt>
                <c:pt idx="51734" formatCode="m/d/yyyy\ h:mm">
                  <c:v>44009.21875</c:v>
                </c:pt>
                <c:pt idx="51735" formatCode="m/d/yyyy\ h:mm">
                  <c:v>44009.239583333336</c:v>
                </c:pt>
                <c:pt idx="51736" formatCode="m/d/yyyy\ h:mm">
                  <c:v>44009.260416666664</c:v>
                </c:pt>
                <c:pt idx="51737" formatCode="m/d/yyyy\ h:mm">
                  <c:v>44009.28125</c:v>
                </c:pt>
                <c:pt idx="51738" formatCode="m/d/yyyy\ h:mm">
                  <c:v>44009.302083333336</c:v>
                </c:pt>
                <c:pt idx="51739" formatCode="m/d/yyyy\ h:mm">
                  <c:v>44009.322916666664</c:v>
                </c:pt>
                <c:pt idx="51740" formatCode="m/d/yyyy\ h:mm">
                  <c:v>44009.34375</c:v>
                </c:pt>
                <c:pt idx="51741" formatCode="m/d/yyyy\ h:mm">
                  <c:v>44009.364583333336</c:v>
                </c:pt>
                <c:pt idx="51742" formatCode="m/d/yyyy\ h:mm">
                  <c:v>44009.385416666664</c:v>
                </c:pt>
                <c:pt idx="51743" formatCode="m/d/yyyy\ h:mm">
                  <c:v>44009.40625</c:v>
                </c:pt>
                <c:pt idx="51744" formatCode="m/d/yyyy\ h:mm">
                  <c:v>44009.427083333336</c:v>
                </c:pt>
                <c:pt idx="51745" formatCode="m/d/yyyy\ h:mm">
                  <c:v>44009.447916666664</c:v>
                </c:pt>
                <c:pt idx="51746" formatCode="m/d/yyyy\ h:mm">
                  <c:v>44009.46875</c:v>
                </c:pt>
                <c:pt idx="51747" formatCode="m/d/yyyy\ h:mm">
                  <c:v>44009.489583333336</c:v>
                </c:pt>
                <c:pt idx="51748" formatCode="m/d/yyyy\ h:mm">
                  <c:v>44009.510416666664</c:v>
                </c:pt>
                <c:pt idx="51749" formatCode="m/d/yyyy\ h:mm">
                  <c:v>44009.53125</c:v>
                </c:pt>
                <c:pt idx="51750" formatCode="m/d/yyyy\ h:mm">
                  <c:v>44009.552083333336</c:v>
                </c:pt>
                <c:pt idx="51751" formatCode="m/d/yyyy\ h:mm">
                  <c:v>44009.572916666664</c:v>
                </c:pt>
                <c:pt idx="51752" formatCode="m/d/yyyy\ h:mm">
                  <c:v>44009.59375</c:v>
                </c:pt>
                <c:pt idx="51753" formatCode="m/d/yyyy\ h:mm">
                  <c:v>44009.614583333336</c:v>
                </c:pt>
                <c:pt idx="51754" formatCode="m/d/yyyy\ h:mm">
                  <c:v>44009.635416666664</c:v>
                </c:pt>
                <c:pt idx="51755" formatCode="m/d/yyyy\ h:mm">
                  <c:v>44009.65625</c:v>
                </c:pt>
                <c:pt idx="51756" formatCode="m/d/yyyy\ h:mm">
                  <c:v>44009.677083333336</c:v>
                </c:pt>
                <c:pt idx="51757" formatCode="m/d/yyyy\ h:mm">
                  <c:v>44009.697916666664</c:v>
                </c:pt>
                <c:pt idx="51758" formatCode="m/d/yyyy\ h:mm">
                  <c:v>44009.71875</c:v>
                </c:pt>
                <c:pt idx="51759" formatCode="m/d/yyyy\ h:mm">
                  <c:v>44009.739583333336</c:v>
                </c:pt>
                <c:pt idx="51760" formatCode="m/d/yyyy\ h:mm">
                  <c:v>44009.760416666664</c:v>
                </c:pt>
                <c:pt idx="51761" formatCode="m/d/yyyy\ h:mm">
                  <c:v>44009.78125</c:v>
                </c:pt>
                <c:pt idx="51762" formatCode="m/d/yyyy\ h:mm">
                  <c:v>44009.802083333336</c:v>
                </c:pt>
                <c:pt idx="51763" formatCode="m/d/yyyy\ h:mm">
                  <c:v>44009.822916666664</c:v>
                </c:pt>
                <c:pt idx="51764" formatCode="m/d/yyyy\ h:mm">
                  <c:v>44009.84375</c:v>
                </c:pt>
                <c:pt idx="51765" formatCode="m/d/yyyy\ h:mm">
                  <c:v>44009.864583333336</c:v>
                </c:pt>
                <c:pt idx="51766" formatCode="m/d/yyyy\ h:mm">
                  <c:v>44009.885416666664</c:v>
                </c:pt>
                <c:pt idx="51767" formatCode="m/d/yyyy\ h:mm">
                  <c:v>44009.90625</c:v>
                </c:pt>
                <c:pt idx="51768" formatCode="m/d/yyyy\ h:mm">
                  <c:v>44009.927083333336</c:v>
                </c:pt>
                <c:pt idx="51769" formatCode="m/d/yyyy\ h:mm">
                  <c:v>44009.947916666664</c:v>
                </c:pt>
                <c:pt idx="51770" formatCode="m/d/yyyy\ h:mm">
                  <c:v>44009.96875</c:v>
                </c:pt>
                <c:pt idx="51771" formatCode="m/d/yyyy\ h:mm">
                  <c:v>44009.989583333336</c:v>
                </c:pt>
                <c:pt idx="51772" formatCode="m/d/yyyy\ h:mm">
                  <c:v>44010.010416666664</c:v>
                </c:pt>
                <c:pt idx="51773" formatCode="m/d/yyyy\ h:mm">
                  <c:v>44010.03125</c:v>
                </c:pt>
                <c:pt idx="51774" formatCode="m/d/yyyy\ h:mm">
                  <c:v>44010.052083333336</c:v>
                </c:pt>
                <c:pt idx="51775" formatCode="m/d/yyyy\ h:mm">
                  <c:v>44010.072916666664</c:v>
                </c:pt>
                <c:pt idx="51776" formatCode="m/d/yyyy\ h:mm">
                  <c:v>44010.09375</c:v>
                </c:pt>
                <c:pt idx="51777" formatCode="m/d/yyyy\ h:mm">
                  <c:v>44010.114583333336</c:v>
                </c:pt>
                <c:pt idx="51778" formatCode="m/d/yyyy\ h:mm">
                  <c:v>44010.135416666664</c:v>
                </c:pt>
                <c:pt idx="51779" formatCode="m/d/yyyy\ h:mm">
                  <c:v>44010.15625</c:v>
                </c:pt>
                <c:pt idx="51780" formatCode="m/d/yyyy\ h:mm">
                  <c:v>44010.177083333336</c:v>
                </c:pt>
                <c:pt idx="51781" formatCode="m/d/yyyy\ h:mm">
                  <c:v>44010.197916666664</c:v>
                </c:pt>
                <c:pt idx="51782" formatCode="m/d/yyyy\ h:mm">
                  <c:v>44010.21875</c:v>
                </c:pt>
                <c:pt idx="51783" formatCode="m/d/yyyy\ h:mm">
                  <c:v>44010.239583333336</c:v>
                </c:pt>
                <c:pt idx="51784" formatCode="m/d/yyyy\ h:mm">
                  <c:v>44010.260416666664</c:v>
                </c:pt>
                <c:pt idx="51785" formatCode="m/d/yyyy\ h:mm">
                  <c:v>44010.28125</c:v>
                </c:pt>
                <c:pt idx="51786" formatCode="m/d/yyyy\ h:mm">
                  <c:v>44010.302083333336</c:v>
                </c:pt>
                <c:pt idx="51787" formatCode="m/d/yyyy\ h:mm">
                  <c:v>44010.322916666664</c:v>
                </c:pt>
                <c:pt idx="51788" formatCode="m/d/yyyy\ h:mm">
                  <c:v>44010.34375</c:v>
                </c:pt>
                <c:pt idx="51789" formatCode="m/d/yyyy\ h:mm">
                  <c:v>44010.364583333336</c:v>
                </c:pt>
                <c:pt idx="51790" formatCode="m/d/yyyy\ h:mm">
                  <c:v>44010.385416666664</c:v>
                </c:pt>
                <c:pt idx="51791" formatCode="m/d/yyyy\ h:mm">
                  <c:v>44010.40625</c:v>
                </c:pt>
                <c:pt idx="51792" formatCode="m/d/yyyy\ h:mm">
                  <c:v>44010.427083333336</c:v>
                </c:pt>
                <c:pt idx="51793" formatCode="m/d/yyyy\ h:mm">
                  <c:v>44010.447916666664</c:v>
                </c:pt>
                <c:pt idx="51794" formatCode="m/d/yyyy\ h:mm">
                  <c:v>44010.46875</c:v>
                </c:pt>
                <c:pt idx="51795" formatCode="m/d/yyyy\ h:mm">
                  <c:v>44010.489583333336</c:v>
                </c:pt>
                <c:pt idx="51796" formatCode="m/d/yyyy\ h:mm">
                  <c:v>44010.510416666664</c:v>
                </c:pt>
                <c:pt idx="51797" formatCode="m/d/yyyy\ h:mm">
                  <c:v>44010.53125</c:v>
                </c:pt>
                <c:pt idx="51798" formatCode="m/d/yyyy\ h:mm">
                  <c:v>44010.552083333336</c:v>
                </c:pt>
                <c:pt idx="51799" formatCode="m/d/yyyy\ h:mm">
                  <c:v>44010.572916666664</c:v>
                </c:pt>
                <c:pt idx="51800" formatCode="m/d/yyyy\ h:mm">
                  <c:v>44010.59375</c:v>
                </c:pt>
                <c:pt idx="51801" formatCode="m/d/yyyy\ h:mm">
                  <c:v>44010.614583333336</c:v>
                </c:pt>
                <c:pt idx="51802" formatCode="m/d/yyyy\ h:mm">
                  <c:v>44010.635416666664</c:v>
                </c:pt>
                <c:pt idx="51803" formatCode="m/d/yyyy\ h:mm">
                  <c:v>44010.65625</c:v>
                </c:pt>
                <c:pt idx="51804" formatCode="m/d/yyyy\ h:mm">
                  <c:v>44010.677083333336</c:v>
                </c:pt>
                <c:pt idx="51805" formatCode="m/d/yyyy\ h:mm">
                  <c:v>44010.697916666664</c:v>
                </c:pt>
                <c:pt idx="51806" formatCode="m/d/yyyy\ h:mm">
                  <c:v>44010.71875</c:v>
                </c:pt>
                <c:pt idx="51807" formatCode="m/d/yyyy\ h:mm">
                  <c:v>44010.739583333336</c:v>
                </c:pt>
                <c:pt idx="51808" formatCode="m/d/yyyy\ h:mm">
                  <c:v>44010.760416666664</c:v>
                </c:pt>
                <c:pt idx="51809" formatCode="m/d/yyyy\ h:mm">
                  <c:v>44010.78125</c:v>
                </c:pt>
                <c:pt idx="51810" formatCode="m/d/yyyy\ h:mm">
                  <c:v>44010.802083333336</c:v>
                </c:pt>
                <c:pt idx="51811" formatCode="m/d/yyyy\ h:mm">
                  <c:v>44010.822916666664</c:v>
                </c:pt>
                <c:pt idx="51812" formatCode="m/d/yyyy\ h:mm">
                  <c:v>44010.84375</c:v>
                </c:pt>
                <c:pt idx="51813" formatCode="m/d/yyyy\ h:mm">
                  <c:v>44010.864583333336</c:v>
                </c:pt>
                <c:pt idx="51814" formatCode="m/d/yyyy\ h:mm">
                  <c:v>44010.885416666664</c:v>
                </c:pt>
                <c:pt idx="51815" formatCode="m/d/yyyy\ h:mm">
                  <c:v>44010.90625</c:v>
                </c:pt>
                <c:pt idx="51816" formatCode="m/d/yyyy\ h:mm">
                  <c:v>44010.927083333336</c:v>
                </c:pt>
                <c:pt idx="51817" formatCode="m/d/yyyy\ h:mm">
                  <c:v>44010.947916666664</c:v>
                </c:pt>
                <c:pt idx="51818" formatCode="m/d/yyyy\ h:mm">
                  <c:v>44010.96875</c:v>
                </c:pt>
                <c:pt idx="51819" formatCode="m/d/yyyy\ h:mm">
                  <c:v>44010.989583333336</c:v>
                </c:pt>
                <c:pt idx="51820" formatCode="m/d/yyyy\ h:mm">
                  <c:v>44011.010416666664</c:v>
                </c:pt>
                <c:pt idx="51821" formatCode="m/d/yyyy\ h:mm">
                  <c:v>44011.03125</c:v>
                </c:pt>
                <c:pt idx="51822" formatCode="m/d/yyyy\ h:mm">
                  <c:v>44011.052083333336</c:v>
                </c:pt>
                <c:pt idx="51823" formatCode="m/d/yyyy\ h:mm">
                  <c:v>44011.072916666664</c:v>
                </c:pt>
                <c:pt idx="51824" formatCode="m/d/yyyy\ h:mm">
                  <c:v>44011.09375</c:v>
                </c:pt>
                <c:pt idx="51825" formatCode="m/d/yyyy\ h:mm">
                  <c:v>44011.114583333336</c:v>
                </c:pt>
                <c:pt idx="51826" formatCode="m/d/yyyy\ h:mm">
                  <c:v>44011.135416666664</c:v>
                </c:pt>
                <c:pt idx="51827" formatCode="m/d/yyyy\ h:mm">
                  <c:v>44011.15625</c:v>
                </c:pt>
                <c:pt idx="51828" formatCode="m/d/yyyy\ h:mm">
                  <c:v>44011.177083333336</c:v>
                </c:pt>
                <c:pt idx="51829" formatCode="m/d/yyyy\ h:mm">
                  <c:v>44011.197916666664</c:v>
                </c:pt>
                <c:pt idx="51830" formatCode="m/d/yyyy\ h:mm">
                  <c:v>44011.21875</c:v>
                </c:pt>
                <c:pt idx="51831" formatCode="m/d/yyyy\ h:mm">
                  <c:v>44011.239583333336</c:v>
                </c:pt>
                <c:pt idx="51832" formatCode="m/d/yyyy\ h:mm">
                  <c:v>44011.260416666664</c:v>
                </c:pt>
                <c:pt idx="51833" formatCode="m/d/yyyy\ h:mm">
                  <c:v>44011.28125</c:v>
                </c:pt>
                <c:pt idx="51834" formatCode="m/d/yyyy\ h:mm">
                  <c:v>44011.302083333336</c:v>
                </c:pt>
                <c:pt idx="51835" formatCode="m/d/yyyy\ h:mm">
                  <c:v>44011.322916666664</c:v>
                </c:pt>
                <c:pt idx="51836" formatCode="m/d/yyyy\ h:mm">
                  <c:v>44011.34375</c:v>
                </c:pt>
                <c:pt idx="51837" formatCode="m/d/yyyy\ h:mm">
                  <c:v>44011.364583333336</c:v>
                </c:pt>
                <c:pt idx="51838" formatCode="m/d/yyyy\ h:mm">
                  <c:v>44011.385416666664</c:v>
                </c:pt>
                <c:pt idx="51839" formatCode="m/d/yyyy\ h:mm">
                  <c:v>44011.40625</c:v>
                </c:pt>
                <c:pt idx="51840" formatCode="m/d/yyyy\ h:mm">
                  <c:v>44011.427083333336</c:v>
                </c:pt>
                <c:pt idx="51841" formatCode="m/d/yyyy\ h:mm">
                  <c:v>44011.447916666664</c:v>
                </c:pt>
                <c:pt idx="51842" formatCode="m/d/yyyy\ h:mm">
                  <c:v>44011.46875</c:v>
                </c:pt>
                <c:pt idx="51843" formatCode="m/d/yyyy\ h:mm">
                  <c:v>44011.489583333336</c:v>
                </c:pt>
                <c:pt idx="51844" formatCode="m/d/yyyy\ h:mm">
                  <c:v>44011.510416666664</c:v>
                </c:pt>
                <c:pt idx="51845" formatCode="m/d/yyyy\ h:mm">
                  <c:v>44011.53125</c:v>
                </c:pt>
                <c:pt idx="51846" formatCode="m/d/yyyy\ h:mm">
                  <c:v>44011.552083333336</c:v>
                </c:pt>
                <c:pt idx="51847" formatCode="m/d/yyyy\ h:mm">
                  <c:v>44011.572916666664</c:v>
                </c:pt>
                <c:pt idx="51848" formatCode="m/d/yyyy\ h:mm">
                  <c:v>44011.59375</c:v>
                </c:pt>
                <c:pt idx="51849" formatCode="m/d/yyyy\ h:mm">
                  <c:v>44011.614583333336</c:v>
                </c:pt>
                <c:pt idx="51850" formatCode="m/d/yyyy\ h:mm">
                  <c:v>44011.635416666664</c:v>
                </c:pt>
                <c:pt idx="51851" formatCode="m/d/yyyy\ h:mm">
                  <c:v>44011.65625</c:v>
                </c:pt>
                <c:pt idx="51852" formatCode="m/d/yyyy\ h:mm">
                  <c:v>44011.677083333336</c:v>
                </c:pt>
                <c:pt idx="51853" formatCode="m/d/yyyy\ h:mm">
                  <c:v>44011.697916666664</c:v>
                </c:pt>
                <c:pt idx="51854" formatCode="m/d/yyyy\ h:mm">
                  <c:v>44011.71875</c:v>
                </c:pt>
                <c:pt idx="51855" formatCode="m/d/yyyy\ h:mm">
                  <c:v>44011.739583333336</c:v>
                </c:pt>
                <c:pt idx="51856" formatCode="m/d/yyyy\ h:mm">
                  <c:v>44011.760416666664</c:v>
                </c:pt>
                <c:pt idx="51857" formatCode="m/d/yyyy\ h:mm">
                  <c:v>44011.78125</c:v>
                </c:pt>
                <c:pt idx="51858" formatCode="m/d/yyyy\ h:mm">
                  <c:v>44011.802083333336</c:v>
                </c:pt>
                <c:pt idx="51859" formatCode="m/d/yyyy\ h:mm">
                  <c:v>44011.822916666664</c:v>
                </c:pt>
                <c:pt idx="51860" formatCode="m/d/yyyy\ h:mm">
                  <c:v>44011.84375</c:v>
                </c:pt>
                <c:pt idx="51861" formatCode="m/d/yyyy\ h:mm">
                  <c:v>44011.864583333336</c:v>
                </c:pt>
                <c:pt idx="51862" formatCode="m/d/yyyy\ h:mm">
                  <c:v>44011.885416666664</c:v>
                </c:pt>
                <c:pt idx="51863" formatCode="m/d/yyyy\ h:mm">
                  <c:v>44011.90625</c:v>
                </c:pt>
                <c:pt idx="51864" formatCode="m/d/yyyy\ h:mm">
                  <c:v>44011.927083333336</c:v>
                </c:pt>
                <c:pt idx="51865" formatCode="m/d/yyyy\ h:mm">
                  <c:v>44011.947916666664</c:v>
                </c:pt>
                <c:pt idx="51866" formatCode="m/d/yyyy\ h:mm">
                  <c:v>44011.96875</c:v>
                </c:pt>
                <c:pt idx="51867" formatCode="m/d/yyyy\ h:mm">
                  <c:v>44011.989583333336</c:v>
                </c:pt>
                <c:pt idx="51868" formatCode="m/d/yyyy\ h:mm">
                  <c:v>44012.010416666664</c:v>
                </c:pt>
                <c:pt idx="51869" formatCode="m/d/yyyy\ h:mm">
                  <c:v>44012.03125</c:v>
                </c:pt>
                <c:pt idx="51870" formatCode="m/d/yyyy\ h:mm">
                  <c:v>44012.052083333336</c:v>
                </c:pt>
                <c:pt idx="51871" formatCode="m/d/yyyy\ h:mm">
                  <c:v>44012.072916666664</c:v>
                </c:pt>
                <c:pt idx="51872" formatCode="m/d/yyyy\ h:mm">
                  <c:v>44012.09375</c:v>
                </c:pt>
                <c:pt idx="51873" formatCode="m/d/yyyy\ h:mm">
                  <c:v>44012.114583333336</c:v>
                </c:pt>
                <c:pt idx="51874" formatCode="m/d/yyyy\ h:mm">
                  <c:v>44012.135416666664</c:v>
                </c:pt>
                <c:pt idx="51875" formatCode="m/d/yyyy\ h:mm">
                  <c:v>44012.15625</c:v>
                </c:pt>
                <c:pt idx="51876" formatCode="m/d/yyyy\ h:mm">
                  <c:v>44012.177083333336</c:v>
                </c:pt>
                <c:pt idx="51877" formatCode="m/d/yyyy\ h:mm">
                  <c:v>44012.197916666664</c:v>
                </c:pt>
                <c:pt idx="51878" formatCode="m/d/yyyy\ h:mm">
                  <c:v>44012.21875</c:v>
                </c:pt>
                <c:pt idx="51879" formatCode="m/d/yyyy\ h:mm">
                  <c:v>44012.239583333336</c:v>
                </c:pt>
                <c:pt idx="51880" formatCode="m/d/yyyy\ h:mm">
                  <c:v>44012.260416666664</c:v>
                </c:pt>
                <c:pt idx="51881" formatCode="m/d/yyyy\ h:mm">
                  <c:v>44012.28125</c:v>
                </c:pt>
                <c:pt idx="51882" formatCode="m/d/yyyy\ h:mm">
                  <c:v>44012.302083333336</c:v>
                </c:pt>
                <c:pt idx="51883" formatCode="m/d/yyyy\ h:mm">
                  <c:v>44012.322916666664</c:v>
                </c:pt>
                <c:pt idx="51884" formatCode="m/d/yyyy\ h:mm">
                  <c:v>44012.34375</c:v>
                </c:pt>
                <c:pt idx="51885" formatCode="m/d/yyyy\ h:mm">
                  <c:v>44012.364583333336</c:v>
                </c:pt>
                <c:pt idx="51886" formatCode="m/d/yyyy\ h:mm">
                  <c:v>44012.385416666664</c:v>
                </c:pt>
                <c:pt idx="51887" formatCode="m/d/yyyy\ h:mm">
                  <c:v>44012.40625</c:v>
                </c:pt>
                <c:pt idx="51888" formatCode="m/d/yyyy\ h:mm">
                  <c:v>44012.427083333336</c:v>
                </c:pt>
                <c:pt idx="51889" formatCode="m/d/yyyy\ h:mm">
                  <c:v>44012.447916666664</c:v>
                </c:pt>
                <c:pt idx="51890" formatCode="m/d/yyyy\ h:mm">
                  <c:v>44012.46875</c:v>
                </c:pt>
                <c:pt idx="51891" formatCode="m/d/yyyy\ h:mm">
                  <c:v>44012.489583333336</c:v>
                </c:pt>
                <c:pt idx="51892" formatCode="m/d/yyyy\ h:mm">
                  <c:v>44012.510416666664</c:v>
                </c:pt>
                <c:pt idx="51893" formatCode="m/d/yyyy\ h:mm">
                  <c:v>44012.53125</c:v>
                </c:pt>
                <c:pt idx="51894" formatCode="m/d/yyyy\ h:mm">
                  <c:v>44012.552083333336</c:v>
                </c:pt>
                <c:pt idx="51895" formatCode="m/d/yyyy\ h:mm">
                  <c:v>44012.572916666664</c:v>
                </c:pt>
                <c:pt idx="51896" formatCode="m/d/yyyy\ h:mm">
                  <c:v>44012.59375</c:v>
                </c:pt>
                <c:pt idx="51897" formatCode="m/d/yyyy\ h:mm">
                  <c:v>44012.614583333336</c:v>
                </c:pt>
                <c:pt idx="51898" formatCode="m/d/yyyy\ h:mm">
                  <c:v>44012.635416666664</c:v>
                </c:pt>
                <c:pt idx="51899" formatCode="m/d/yyyy\ h:mm">
                  <c:v>44012.65625</c:v>
                </c:pt>
                <c:pt idx="51900" formatCode="m/d/yyyy\ h:mm">
                  <c:v>44012.677083333336</c:v>
                </c:pt>
                <c:pt idx="51901" formatCode="m/d/yyyy\ h:mm">
                  <c:v>44012.697916666664</c:v>
                </c:pt>
                <c:pt idx="51902" formatCode="m/d/yyyy\ h:mm">
                  <c:v>44012.71875</c:v>
                </c:pt>
                <c:pt idx="51903" formatCode="m/d/yyyy\ h:mm">
                  <c:v>44012.739583333336</c:v>
                </c:pt>
                <c:pt idx="51904" formatCode="m/d/yyyy\ h:mm">
                  <c:v>44012.760416666664</c:v>
                </c:pt>
                <c:pt idx="51905" formatCode="m/d/yyyy\ h:mm">
                  <c:v>44012.78125</c:v>
                </c:pt>
                <c:pt idx="51906" formatCode="m/d/yyyy\ h:mm">
                  <c:v>44012.802083333336</c:v>
                </c:pt>
                <c:pt idx="51907" formatCode="m/d/yyyy\ h:mm">
                  <c:v>44012.822916666664</c:v>
                </c:pt>
                <c:pt idx="51908" formatCode="m/d/yyyy\ h:mm">
                  <c:v>44012.84375</c:v>
                </c:pt>
                <c:pt idx="51909" formatCode="m/d/yyyy\ h:mm">
                  <c:v>44012.864583333336</c:v>
                </c:pt>
                <c:pt idx="51910" formatCode="m/d/yyyy\ h:mm">
                  <c:v>44012.885416666664</c:v>
                </c:pt>
                <c:pt idx="51911" formatCode="m/d/yyyy\ h:mm">
                  <c:v>44012.90625</c:v>
                </c:pt>
                <c:pt idx="51912" formatCode="m/d/yyyy\ h:mm">
                  <c:v>44012.927083333336</c:v>
                </c:pt>
                <c:pt idx="51913" formatCode="m/d/yyyy\ h:mm">
                  <c:v>44012.947916666664</c:v>
                </c:pt>
                <c:pt idx="51914" formatCode="m/d/yyyy\ h:mm">
                  <c:v>44012.96875</c:v>
                </c:pt>
                <c:pt idx="51915" formatCode="m/d/yyyy\ h:mm">
                  <c:v>44012.989583333336</c:v>
                </c:pt>
              </c:numCache>
            </c:numRef>
          </c:xVal>
          <c:yVal>
            <c:numRef>
              <c:f>Data!$E$22:$E$51937</c:f>
              <c:numCache>
                <c:formatCode>General</c:formatCode>
                <c:ptCount val="51916"/>
                <c:pt idx="0">
                  <c:v>8.0403018213761293</c:v>
                </c:pt>
                <c:pt idx="1">
                  <c:v>8.3584697533761307</c:v>
                </c:pt>
                <c:pt idx="2">
                  <c:v>6.9285203373761304</c:v>
                </c:pt>
                <c:pt idx="3">
                  <c:v>6.8014630593761298</c:v>
                </c:pt>
                <c:pt idx="16">
                  <c:v>11.4319554593761</c:v>
                </c:pt>
                <c:pt idx="17">
                  <c:v>11.728295269376099</c:v>
                </c:pt>
                <c:pt idx="18">
                  <c:v>14.0563933793761</c:v>
                </c:pt>
                <c:pt idx="19">
                  <c:v>15.042443789376099</c:v>
                </c:pt>
                <c:pt idx="20">
                  <c:v>14.801277979376099</c:v>
                </c:pt>
                <c:pt idx="21">
                  <c:v>12.6944334393761</c:v>
                </c:pt>
                <c:pt idx="22">
                  <c:v>10.1390491593761</c:v>
                </c:pt>
                <c:pt idx="23">
                  <c:v>7.35962187037613</c:v>
                </c:pt>
                <c:pt idx="24">
                  <c:v>6.3377723593761299</c:v>
                </c:pt>
                <c:pt idx="25">
                  <c:v>5.7970223493761299</c:v>
                </c:pt>
                <c:pt idx="26">
                  <c:v>5.8428740123761296</c:v>
                </c:pt>
                <c:pt idx="27">
                  <c:v>5.75755896937613</c:v>
                </c:pt>
                <c:pt idx="28">
                  <c:v>5.6996708553761302</c:v>
                </c:pt>
                <c:pt idx="29">
                  <c:v>5.7477772223761301</c:v>
                </c:pt>
                <c:pt idx="30">
                  <c:v>5.8520577933761304</c:v>
                </c:pt>
                <c:pt idx="31">
                  <c:v>6.0748061033761296</c:v>
                </c:pt>
                <c:pt idx="32">
                  <c:v>6.34288644837613</c:v>
                </c:pt>
                <c:pt idx="33">
                  <c:v>6.5857710613761302</c:v>
                </c:pt>
                <c:pt idx="34">
                  <c:v>6.6957969263761301</c:v>
                </c:pt>
                <c:pt idx="35">
                  <c:v>6.5006088823761301</c:v>
                </c:pt>
                <c:pt idx="36">
                  <c:v>6.1290166383761298</c:v>
                </c:pt>
                <c:pt idx="37">
                  <c:v>6.2324198513761297</c:v>
                </c:pt>
                <c:pt idx="38">
                  <c:v>6.3270243853761299</c:v>
                </c:pt>
                <c:pt idx="39">
                  <c:v>6.4452130763761302</c:v>
                </c:pt>
                <c:pt idx="40">
                  <c:v>6.7135402583761303</c:v>
                </c:pt>
                <c:pt idx="41">
                  <c:v>7.1413144813761296</c:v>
                </c:pt>
                <c:pt idx="42">
                  <c:v>6.9136336883761302</c:v>
                </c:pt>
                <c:pt idx="43">
                  <c:v>6.53777733837613</c:v>
                </c:pt>
                <c:pt idx="44">
                  <c:v>6.4076822683761296</c:v>
                </c:pt>
                <c:pt idx="63">
                  <c:v>14.9470274393761</c:v>
                </c:pt>
                <c:pt idx="65">
                  <c:v>15.5910860693761</c:v>
                </c:pt>
                <c:pt idx="66">
                  <c:v>14.8645763393761</c:v>
                </c:pt>
                <c:pt idx="67">
                  <c:v>13.7498261993761</c:v>
                </c:pt>
                <c:pt idx="68">
                  <c:v>13.0122719060218</c:v>
                </c:pt>
                <c:pt idx="69">
                  <c:v>12.633106242667401</c:v>
                </c:pt>
                <c:pt idx="70">
                  <c:v>12.2413683892088</c:v>
                </c:pt>
                <c:pt idx="71">
                  <c:v>11.7389773758545</c:v>
                </c:pt>
                <c:pt idx="72">
                  <c:v>11.4206236225001</c:v>
                </c:pt>
                <c:pt idx="73">
                  <c:v>11.0779206790416</c:v>
                </c:pt>
                <c:pt idx="74">
                  <c:v>10.895466605687201</c:v>
                </c:pt>
                <c:pt idx="75">
                  <c:v>10.7896961523328</c:v>
                </c:pt>
                <c:pt idx="76">
                  <c:v>10.773689758874299</c:v>
                </c:pt>
                <c:pt idx="77">
                  <c:v>10.980568475519901</c:v>
                </c:pt>
                <c:pt idx="78">
                  <c:v>11.3212138621655</c:v>
                </c:pt>
                <c:pt idx="79">
                  <c:v>11.832086648707</c:v>
                </c:pt>
                <c:pt idx="80">
                  <c:v>10.893709455352599</c:v>
                </c:pt>
                <c:pt idx="81">
                  <c:v>9.8167614719982499</c:v>
                </c:pt>
                <c:pt idx="82">
                  <c:v>10.4838135885397</c:v>
                </c:pt>
                <c:pt idx="83">
                  <c:v>11.833803995185299</c:v>
                </c:pt>
                <c:pt idx="84">
                  <c:v>11.849065151831001</c:v>
                </c:pt>
                <c:pt idx="85">
                  <c:v>9.2255688413724108</c:v>
                </c:pt>
                <c:pt idx="86">
                  <c:v>7.7962331630180399</c:v>
                </c:pt>
                <c:pt idx="87">
                  <c:v>9.0417973456636709</c:v>
                </c:pt>
                <c:pt idx="88">
                  <c:v>9.5688046342051294</c:v>
                </c:pt>
                <c:pt idx="89">
                  <c:v>9.7103512488507597</c:v>
                </c:pt>
                <c:pt idx="90">
                  <c:v>10.4236502414964</c:v>
                </c:pt>
                <c:pt idx="91">
                  <c:v>12.504611808037801</c:v>
                </c:pt>
                <c:pt idx="92">
                  <c:v>16.153644834683501</c:v>
                </c:pt>
                <c:pt idx="93">
                  <c:v>15.5198646013291</c:v>
                </c:pt>
                <c:pt idx="94">
                  <c:v>15.2995585478706</c:v>
                </c:pt>
                <c:pt idx="95">
                  <c:v>16.2429935045162</c:v>
                </c:pt>
                <c:pt idx="96">
                  <c:v>16.502821811161802</c:v>
                </c:pt>
                <c:pt idx="97">
                  <c:v>17.6462720177033</c:v>
                </c:pt>
                <c:pt idx="98">
                  <c:v>18.605291334348902</c:v>
                </c:pt>
                <c:pt idx="99">
                  <c:v>17.487337630994499</c:v>
                </c:pt>
                <c:pt idx="100">
                  <c:v>17.167952337536001</c:v>
                </c:pt>
                <c:pt idx="101">
                  <c:v>16.838650184181599</c:v>
                </c:pt>
                <c:pt idx="102">
                  <c:v>17.801165400827198</c:v>
                </c:pt>
                <c:pt idx="103">
                  <c:v>20.4282232573687</c:v>
                </c:pt>
                <c:pt idx="104">
                  <c:v>21.384321464014299</c:v>
                </c:pt>
                <c:pt idx="105">
                  <c:v>20.209705510660001</c:v>
                </c:pt>
                <c:pt idx="106">
                  <c:v>18.5943249472014</c:v>
                </c:pt>
                <c:pt idx="107">
                  <c:v>18.003689073846999</c:v>
                </c:pt>
                <c:pt idx="108">
                  <c:v>18.638416740492701</c:v>
                </c:pt>
                <c:pt idx="109">
                  <c:v>19.252303147034102</c:v>
                </c:pt>
                <c:pt idx="110">
                  <c:v>19.464633523679801</c:v>
                </c:pt>
                <c:pt idx="111">
                  <c:v>21.516815790325399</c:v>
                </c:pt>
                <c:pt idx="112">
                  <c:v>23.4989354968668</c:v>
                </c:pt>
                <c:pt idx="113">
                  <c:v>23.570523913512499</c:v>
                </c:pt>
                <c:pt idx="114">
                  <c:v>23.763106870158101</c:v>
                </c:pt>
                <c:pt idx="115">
                  <c:v>23.199501268318301</c:v>
                </c:pt>
                <c:pt idx="116">
                  <c:v>20.775753728152502</c:v>
                </c:pt>
                <c:pt idx="117">
                  <c:v>16.010963717986701</c:v>
                </c:pt>
                <c:pt idx="118">
                  <c:v>13.9684138578535</c:v>
                </c:pt>
                <c:pt idx="119">
                  <c:v>15.7303277376877</c:v>
                </c:pt>
                <c:pt idx="120">
                  <c:v>20.841501087522001</c:v>
                </c:pt>
                <c:pt idx="121">
                  <c:v>21.938169577388699</c:v>
                </c:pt>
                <c:pt idx="122">
                  <c:v>20.820066577222899</c:v>
                </c:pt>
                <c:pt idx="123">
                  <c:v>18.464957567057201</c:v>
                </c:pt>
                <c:pt idx="124">
                  <c:v>18.710117696923898</c:v>
                </c:pt>
                <c:pt idx="125">
                  <c:v>22.222693856758202</c:v>
                </c:pt>
                <c:pt idx="126">
                  <c:v>25.9967424065924</c:v>
                </c:pt>
                <c:pt idx="127">
                  <c:v>26.164237346459199</c:v>
                </c:pt>
                <c:pt idx="128">
                  <c:v>25.999224366293401</c:v>
                </c:pt>
                <c:pt idx="129">
                  <c:v>25.8359669161276</c:v>
                </c:pt>
                <c:pt idx="130">
                  <c:v>25.956950885994399</c:v>
                </c:pt>
                <c:pt idx="131">
                  <c:v>25.736105345828602</c:v>
                </c:pt>
                <c:pt idx="132">
                  <c:v>25.2439922156629</c:v>
                </c:pt>
                <c:pt idx="133">
                  <c:v>24.876010055529601</c:v>
                </c:pt>
                <c:pt idx="134">
                  <c:v>24.896144835363799</c:v>
                </c:pt>
                <c:pt idx="135">
                  <c:v>24.697226335198099</c:v>
                </c:pt>
                <c:pt idx="136">
                  <c:v>24.4524117750648</c:v>
                </c:pt>
                <c:pt idx="137">
                  <c:v>23.143459314899101</c:v>
                </c:pt>
                <c:pt idx="138">
                  <c:v>20.200355674733299</c:v>
                </c:pt>
                <c:pt idx="139">
                  <c:v>16.669941444600099</c:v>
                </c:pt>
                <c:pt idx="140">
                  <c:v>18.456505784434299</c:v>
                </c:pt>
                <c:pt idx="141">
                  <c:v>16.650106154268499</c:v>
                </c:pt>
                <c:pt idx="142">
                  <c:v>17.2144585341353</c:v>
                </c:pt>
                <c:pt idx="143">
                  <c:v>18.1273092539695</c:v>
                </c:pt>
                <c:pt idx="144">
                  <c:v>16.254508703803801</c:v>
                </c:pt>
                <c:pt idx="145">
                  <c:v>16.280630173670499</c:v>
                </c:pt>
                <c:pt idx="146">
                  <c:v>17.5314300635047</c:v>
                </c:pt>
                <c:pt idx="147">
                  <c:v>16.828259953339</c:v>
                </c:pt>
                <c:pt idx="148">
                  <c:v>16.0262865432057</c:v>
                </c:pt>
                <c:pt idx="149">
                  <c:v>15.503547173039999</c:v>
                </c:pt>
                <c:pt idx="150">
                  <c:v>15.471307552874199</c:v>
                </c:pt>
                <c:pt idx="151">
                  <c:v>20.296962272740998</c:v>
                </c:pt>
                <c:pt idx="152">
                  <c:v>22.6574594925752</c:v>
                </c:pt>
                <c:pt idx="153">
                  <c:v>21.9417099424094</c:v>
                </c:pt>
                <c:pt idx="154">
                  <c:v>20.763661322276199</c:v>
                </c:pt>
                <c:pt idx="155">
                  <c:v>18.311456502110399</c:v>
                </c:pt>
                <c:pt idx="156">
                  <c:v>16.862454431944599</c:v>
                </c:pt>
                <c:pt idx="157">
                  <c:v>15.3612784318114</c:v>
                </c:pt>
                <c:pt idx="158">
                  <c:v>16.354107161645601</c:v>
                </c:pt>
                <c:pt idx="159">
                  <c:v>18.813677381479899</c:v>
                </c:pt>
                <c:pt idx="160">
                  <c:v>20.474366861346599</c:v>
                </c:pt>
                <c:pt idx="161">
                  <c:v>20.853340331180899</c:v>
                </c:pt>
                <c:pt idx="162">
                  <c:v>21.1982260810151</c:v>
                </c:pt>
                <c:pt idx="163">
                  <c:v>22.0409940399324</c:v>
                </c:pt>
                <c:pt idx="164">
                  <c:v>22.723501597889701</c:v>
                </c:pt>
                <c:pt idx="165">
                  <c:v>23.648441855847</c:v>
                </c:pt>
                <c:pt idx="166">
                  <c:v>23.967587933775501</c:v>
                </c:pt>
                <c:pt idx="167">
                  <c:v>23.798186131732798</c:v>
                </c:pt>
                <c:pt idx="168">
                  <c:v>23.699194209690098</c:v>
                </c:pt>
                <c:pt idx="169">
                  <c:v>23.670441727618599</c:v>
                </c:pt>
                <c:pt idx="170">
                  <c:v>22.875781085575898</c:v>
                </c:pt>
                <c:pt idx="171">
                  <c:v>19.718436793533101</c:v>
                </c:pt>
                <c:pt idx="172">
                  <c:v>16.865823771461599</c:v>
                </c:pt>
                <c:pt idx="173">
                  <c:v>14.1225916794189</c:v>
                </c:pt>
                <c:pt idx="174">
                  <c:v>14.727026577376201</c:v>
                </c:pt>
                <c:pt idx="175">
                  <c:v>15.1961782553047</c:v>
                </c:pt>
                <c:pt idx="176">
                  <c:v>14.619276023262</c:v>
                </c:pt>
                <c:pt idx="177">
                  <c:v>14.269172271219301</c:v>
                </c:pt>
                <c:pt idx="178">
                  <c:v>13.303045279147801</c:v>
                </c:pt>
                <c:pt idx="179">
                  <c:v>12.796142507105101</c:v>
                </c:pt>
                <c:pt idx="180">
                  <c:v>12.4951476950624</c:v>
                </c:pt>
                <c:pt idx="181">
                  <c:v>12.2208381029909</c:v>
                </c:pt>
                <c:pt idx="182">
                  <c:v>12.2710513209481</c:v>
                </c:pt>
                <c:pt idx="183">
                  <c:v>12.366959658905399</c:v>
                </c:pt>
                <c:pt idx="184">
                  <c:v>12.655009186833899</c:v>
                </c:pt>
                <c:pt idx="185">
                  <c:v>12.7094063447912</c:v>
                </c:pt>
                <c:pt idx="186">
                  <c:v>13.3474597227485</c:v>
                </c:pt>
                <c:pt idx="187">
                  <c:v>13.822144660677001</c:v>
                </c:pt>
                <c:pt idx="188">
                  <c:v>12.234876078634301</c:v>
                </c:pt>
                <c:pt idx="189">
                  <c:v>14.585546716591599</c:v>
                </c:pt>
                <c:pt idx="190">
                  <c:v>18.8565160645201</c:v>
                </c:pt>
                <c:pt idx="191">
                  <c:v>21.173082102477402</c:v>
                </c:pt>
                <c:pt idx="192">
                  <c:v>22.256911770434598</c:v>
                </c:pt>
                <c:pt idx="193">
                  <c:v>21.846380778363098</c:v>
                </c:pt>
                <c:pt idx="194">
                  <c:v>21.026876116320398</c:v>
                </c:pt>
                <c:pt idx="195">
                  <c:v>20.685781544277699</c:v>
                </c:pt>
                <c:pt idx="196">
                  <c:v>21.112665732206199</c:v>
                </c:pt>
                <c:pt idx="197">
                  <c:v>20.638251810163499</c:v>
                </c:pt>
                <c:pt idx="198">
                  <c:v>20.880050148120802</c:v>
                </c:pt>
                <c:pt idx="199">
                  <c:v>21.778502056049302</c:v>
                </c:pt>
                <c:pt idx="200">
                  <c:v>22.240419144006601</c:v>
                </c:pt>
                <c:pt idx="201">
                  <c:v>21.904084651963899</c:v>
                </c:pt>
                <c:pt idx="202">
                  <c:v>21.919535289892401</c:v>
                </c:pt>
                <c:pt idx="203">
                  <c:v>22.336383317849599</c:v>
                </c:pt>
                <c:pt idx="204">
                  <c:v>22.2477400858069</c:v>
                </c:pt>
                <c:pt idx="205">
                  <c:v>22.339367483735401</c:v>
                </c:pt>
                <c:pt idx="206">
                  <c:v>21.675870481692701</c:v>
                </c:pt>
                <c:pt idx="207">
                  <c:v>21.948138899650001</c:v>
                </c:pt>
                <c:pt idx="208">
                  <c:v>22.610926557578502</c:v>
                </c:pt>
                <c:pt idx="209">
                  <c:v>23.283751225535799</c:v>
                </c:pt>
                <c:pt idx="210">
                  <c:v>23.180269173493102</c:v>
                </c:pt>
                <c:pt idx="211">
                  <c:v>23.056314006909901</c:v>
                </c:pt>
                <c:pt idx="212">
                  <c:v>22.887553145832101</c:v>
                </c:pt>
                <c:pt idx="213">
                  <c:v>21.890998174754301</c:v>
                </c:pt>
                <c:pt idx="214">
                  <c:v>20.812228153680799</c:v>
                </c:pt>
                <c:pt idx="215">
                  <c:v>19.271686912602998</c:v>
                </c:pt>
                <c:pt idx="216">
                  <c:v>17.2440880015251</c:v>
                </c:pt>
                <c:pt idx="217">
                  <c:v>15.7434505604517</c:v>
                </c:pt>
                <c:pt idx="218">
                  <c:v>14.1853095293739</c:v>
                </c:pt>
                <c:pt idx="219">
                  <c:v>13.183614688296</c:v>
                </c:pt>
                <c:pt idx="220">
                  <c:v>11.7089226072226</c:v>
                </c:pt>
                <c:pt idx="221">
                  <c:v>11.191886006144699</c:v>
                </c:pt>
                <c:pt idx="222">
                  <c:v>10.951659115066899</c:v>
                </c:pt>
                <c:pt idx="223">
                  <c:v>11.2187017739934</c:v>
                </c:pt>
                <c:pt idx="224">
                  <c:v>11.671312582915601</c:v>
                </c:pt>
                <c:pt idx="225">
                  <c:v>12.0188897718378</c:v>
                </c:pt>
                <c:pt idx="226">
                  <c:v>12.853845950764301</c:v>
                </c:pt>
                <c:pt idx="227">
                  <c:v>14.032385959686501</c:v>
                </c:pt>
                <c:pt idx="228">
                  <c:v>15.8470620386086</c:v>
                </c:pt>
                <c:pt idx="229">
                  <c:v>18.414339217535201</c:v>
                </c:pt>
                <c:pt idx="230">
                  <c:v>21.666489056457301</c:v>
                </c:pt>
                <c:pt idx="231">
                  <c:v>22.612488025379498</c:v>
                </c:pt>
                <c:pt idx="232">
                  <c:v>23.1715839443061</c:v>
                </c:pt>
                <c:pt idx="233">
                  <c:v>23.330298403228198</c:v>
                </c:pt>
                <c:pt idx="234">
                  <c:v>23.538081752150401</c:v>
                </c:pt>
                <c:pt idx="235">
                  <c:v>23.141668251076901</c:v>
                </c:pt>
                <c:pt idx="236">
                  <c:v>22.9446537299991</c:v>
                </c:pt>
                <c:pt idx="237">
                  <c:v>22.220903328921299</c:v>
                </c:pt>
                <c:pt idx="238">
                  <c:v>22.175592867847801</c:v>
                </c:pt>
                <c:pt idx="239">
                  <c:v>21.818847176769999</c:v>
                </c:pt>
                <c:pt idx="240">
                  <c:v>21.788848655692099</c:v>
                </c:pt>
                <c:pt idx="241">
                  <c:v>21.484900794618699</c:v>
                </c:pt>
                <c:pt idx="242">
                  <c:v>20.853858153540799</c:v>
                </c:pt>
                <c:pt idx="243">
                  <c:v>20.740698962463</c:v>
                </c:pt>
                <c:pt idx="244">
                  <c:v>20.695914931389598</c:v>
                </c:pt>
                <c:pt idx="245">
                  <c:v>20.982931360311699</c:v>
                </c:pt>
                <c:pt idx="246">
                  <c:v>21.495532099233898</c:v>
                </c:pt>
                <c:pt idx="247">
                  <c:v>21.941120068160402</c:v>
                </c:pt>
                <c:pt idx="248">
                  <c:v>23.050619347082598</c:v>
                </c:pt>
                <c:pt idx="249">
                  <c:v>23.296286356004799</c:v>
                </c:pt>
                <c:pt idx="250">
                  <c:v>23.209060694931299</c:v>
                </c:pt>
                <c:pt idx="251">
                  <c:v>23.371745653853498</c:v>
                </c:pt>
                <c:pt idx="252">
                  <c:v>23.284175252775601</c:v>
                </c:pt>
                <c:pt idx="253">
                  <c:v>23.002080201702199</c:v>
                </c:pt>
                <c:pt idx="254">
                  <c:v>22.570451240624301</c:v>
                </c:pt>
                <c:pt idx="255">
                  <c:v>22.0575280695465</c:v>
                </c:pt>
                <c:pt idx="256">
                  <c:v>21.882545178473102</c:v>
                </c:pt>
                <c:pt idx="257">
                  <c:v>22.004508357395199</c:v>
                </c:pt>
                <c:pt idx="258">
                  <c:v>22.169342316317401</c:v>
                </c:pt>
                <c:pt idx="259">
                  <c:v>22.8065232672108</c:v>
                </c:pt>
                <c:pt idx="260">
                  <c:v>23.1274101000764</c:v>
                </c:pt>
                <c:pt idx="261">
                  <c:v>23.1556596629419</c:v>
                </c:pt>
                <c:pt idx="262">
                  <c:v>23.0905583057848</c:v>
                </c:pt>
                <c:pt idx="263">
                  <c:v>23.510817738650299</c:v>
                </c:pt>
                <c:pt idx="264">
                  <c:v>23.5994273115159</c:v>
                </c:pt>
                <c:pt idx="265">
                  <c:v>23.453510344358701</c:v>
                </c:pt>
                <c:pt idx="266">
                  <c:v>24.011465607224299</c:v>
                </c:pt>
                <c:pt idx="267">
                  <c:v>24.272716620089898</c:v>
                </c:pt>
                <c:pt idx="268">
                  <c:v>23.9008942329327</c:v>
                </c:pt>
                <c:pt idx="269">
                  <c:v>23.736044555798301</c:v>
                </c:pt>
                <c:pt idx="270">
                  <c:v>23.923044228663901</c:v>
                </c:pt>
                <c:pt idx="271">
                  <c:v>24.5818591315067</c:v>
                </c:pt>
                <c:pt idx="272">
                  <c:v>24.287562914372302</c:v>
                </c:pt>
                <c:pt idx="273">
                  <c:v>24.092201877237802</c:v>
                </c:pt>
                <c:pt idx="274">
                  <c:v>23.959339880080702</c:v>
                </c:pt>
                <c:pt idx="275">
                  <c:v>24.2875009929462</c:v>
                </c:pt>
                <c:pt idx="276">
                  <c:v>24.136500205811799</c:v>
                </c:pt>
                <c:pt idx="277">
                  <c:v>23.963445768654601</c:v>
                </c:pt>
                <c:pt idx="278">
                  <c:v>23.9829063615202</c:v>
                </c:pt>
                <c:pt idx="279">
                  <c:v>24.023108544385799</c:v>
                </c:pt>
                <c:pt idx="280">
                  <c:v>23.296134567228599</c:v>
                </c:pt>
                <c:pt idx="281">
                  <c:v>21.893283920094198</c:v>
                </c:pt>
                <c:pt idx="282">
                  <c:v>20.9286330129597</c:v>
                </c:pt>
                <c:pt idx="283">
                  <c:v>20.999157275802599</c:v>
                </c:pt>
                <c:pt idx="284">
                  <c:v>20.799001078668098</c:v>
                </c:pt>
                <c:pt idx="285">
                  <c:v>21.275325271533699</c:v>
                </c:pt>
                <c:pt idx="286">
                  <c:v>20.039218584376499</c:v>
                </c:pt>
                <c:pt idx="287">
                  <c:v>19.392268187242099</c:v>
                </c:pt>
                <c:pt idx="288">
                  <c:v>19.0066024101077</c:v>
                </c:pt>
                <c:pt idx="289">
                  <c:v>18.825729372950502</c:v>
                </c:pt>
                <c:pt idx="290">
                  <c:v>18.9580965758161</c:v>
                </c:pt>
                <c:pt idx="291">
                  <c:v>19.497925798681699</c:v>
                </c:pt>
                <c:pt idx="292">
                  <c:v>19.749956721524502</c:v>
                </c:pt>
                <c:pt idx="293">
                  <c:v>19.675199874390099</c:v>
                </c:pt>
                <c:pt idx="294">
                  <c:v>19.603677597255601</c:v>
                </c:pt>
                <c:pt idx="295">
                  <c:v>19.696253860098501</c:v>
                </c:pt>
                <c:pt idx="296">
                  <c:v>21.737098972963999</c:v>
                </c:pt>
                <c:pt idx="297">
                  <c:v>22.994097185829599</c:v>
                </c:pt>
                <c:pt idx="298">
                  <c:v>23.413473558672401</c:v>
                </c:pt>
                <c:pt idx="299">
                  <c:v>23.203267151538</c:v>
                </c:pt>
                <c:pt idx="300">
                  <c:v>23.0186717344036</c:v>
                </c:pt>
                <c:pt idx="301">
                  <c:v>23.172494307246399</c:v>
                </c:pt>
                <c:pt idx="302">
                  <c:v>23.386190130111999</c:v>
                </c:pt>
                <c:pt idx="303">
                  <c:v>23.346744832977599</c:v>
                </c:pt>
                <c:pt idx="304">
                  <c:v>23.788631605820399</c:v>
                </c:pt>
                <c:pt idx="305">
                  <c:v>24.221031238685999</c:v>
                </c:pt>
                <c:pt idx="306">
                  <c:v>24.227734271551501</c:v>
                </c:pt>
                <c:pt idx="307">
                  <c:v>23.1343426485032</c:v>
                </c:pt>
                <c:pt idx="308">
                  <c:v>22.458798959583</c:v>
                </c:pt>
                <c:pt idx="309">
                  <c:v>22.478561840662898</c:v>
                </c:pt>
                <c:pt idx="310">
                  <c:v>22.381206371729601</c:v>
                </c:pt>
                <c:pt idx="311">
                  <c:v>21.033088752809402</c:v>
                </c:pt>
                <c:pt idx="312">
                  <c:v>19.492247063889302</c:v>
                </c:pt>
                <c:pt idx="313">
                  <c:v>19.428087724956001</c:v>
                </c:pt>
                <c:pt idx="314">
                  <c:v>20.287714776035799</c:v>
                </c:pt>
                <c:pt idx="315">
                  <c:v>20.7938243171156</c:v>
                </c:pt>
                <c:pt idx="316">
                  <c:v>21.264038148182401</c:v>
                </c:pt>
                <c:pt idx="317">
                  <c:v>19.213899909262199</c:v>
                </c:pt>
                <c:pt idx="318">
                  <c:v>16.689438140341998</c:v>
                </c:pt>
                <c:pt idx="319">
                  <c:v>16.6979377714087</c:v>
                </c:pt>
                <c:pt idx="320">
                  <c:v>16.963271192488602</c:v>
                </c:pt>
                <c:pt idx="321">
                  <c:v>17.129151583568401</c:v>
                </c:pt>
                <c:pt idx="322">
                  <c:v>17.247069704635098</c:v>
                </c:pt>
                <c:pt idx="323">
                  <c:v>17.712057935714899</c:v>
                </c:pt>
                <c:pt idx="324">
                  <c:v>18.2255310567948</c:v>
                </c:pt>
                <c:pt idx="325">
                  <c:v>20.203481007861502</c:v>
                </c:pt>
                <c:pt idx="326">
                  <c:v>21.900820598941301</c:v>
                </c:pt>
                <c:pt idx="327">
                  <c:v>23.745225910021201</c:v>
                </c:pt>
                <c:pt idx="328">
                  <c:v>24.370985551087902</c:v>
                </c:pt>
                <c:pt idx="329">
                  <c:v>24.194506502167702</c:v>
                </c:pt>
                <c:pt idx="330">
                  <c:v>23.584243563247501</c:v>
                </c:pt>
                <c:pt idx="331">
                  <c:v>23.7907569943143</c:v>
                </c:pt>
                <c:pt idx="332">
                  <c:v>22.8342769653941</c:v>
                </c:pt>
                <c:pt idx="333">
                  <c:v>21.175891616473901</c:v>
                </c:pt>
                <c:pt idx="334">
                  <c:v>19.2128065675406</c:v>
                </c:pt>
                <c:pt idx="335">
                  <c:v>19.2537815686205</c:v>
                </c:pt>
                <c:pt idx="336">
                  <c:v>19.7484246897003</c:v>
                </c:pt>
                <c:pt idx="337">
                  <c:v>18.968545850767001</c:v>
                </c:pt>
                <c:pt idx="338">
                  <c:v>18.836358601846801</c:v>
                </c:pt>
                <c:pt idx="339">
                  <c:v>18.854775572926702</c:v>
                </c:pt>
                <c:pt idx="340">
                  <c:v>18.567197153993401</c:v>
                </c:pt>
                <c:pt idx="341">
                  <c:v>18.525429575073201</c:v>
                </c:pt>
                <c:pt idx="342">
                  <c:v>19.133883256153101</c:v>
                </c:pt>
                <c:pt idx="343">
                  <c:v>19.300240607219799</c:v>
                </c:pt>
                <c:pt idx="344">
                  <c:v>22.508758408299599</c:v>
                </c:pt>
                <c:pt idx="345">
                  <c:v>23.394552519379399</c:v>
                </c:pt>
                <c:pt idx="346">
                  <c:v>23.590571630446199</c:v>
                </c:pt>
                <c:pt idx="347">
                  <c:v>23.785151791526001</c:v>
                </c:pt>
                <c:pt idx="348">
                  <c:v>23.9821829926058</c:v>
                </c:pt>
                <c:pt idx="349">
                  <c:v>23.988641733672502</c:v>
                </c:pt>
                <c:pt idx="350">
                  <c:v>24.2260810647524</c:v>
                </c:pt>
                <c:pt idx="351">
                  <c:v>24.504161055832199</c:v>
                </c:pt>
                <c:pt idx="352">
                  <c:v>24.659559596898902</c:v>
                </c:pt>
                <c:pt idx="353">
                  <c:v>24.582861817978799</c:v>
                </c:pt>
                <c:pt idx="354">
                  <c:v>24.3823034490586</c:v>
                </c:pt>
                <c:pt idx="355">
                  <c:v>23.7754706341535</c:v>
                </c:pt>
                <c:pt idx="356">
                  <c:v>22.837923143280399</c:v>
                </c:pt>
                <c:pt idx="357">
                  <c:v>22.618234172407298</c:v>
                </c:pt>
                <c:pt idx="358">
                  <c:v>22.552326441547201</c:v>
                </c:pt>
                <c:pt idx="359">
                  <c:v>19.3723580706741</c:v>
                </c:pt>
                <c:pt idx="360">
                  <c:v>17.564797799800999</c:v>
                </c:pt>
                <c:pt idx="361">
                  <c:v>15.6149972789409</c:v>
                </c:pt>
                <c:pt idx="362">
                  <c:v>20.797330608067799</c:v>
                </c:pt>
                <c:pt idx="363">
                  <c:v>23.349811027194701</c:v>
                </c:pt>
                <c:pt idx="364">
                  <c:v>23.8099273363345</c:v>
                </c:pt>
                <c:pt idx="365">
                  <c:v>24.182339025461498</c:v>
                </c:pt>
                <c:pt idx="366">
                  <c:v>23.792462774588401</c:v>
                </c:pt>
                <c:pt idx="367">
                  <c:v>23.431017783728201</c:v>
                </c:pt>
                <c:pt idx="368">
                  <c:v>23.686631682855101</c:v>
                </c:pt>
                <c:pt idx="369">
                  <c:v>23.803751021982102</c:v>
                </c:pt>
                <c:pt idx="370">
                  <c:v>23.598981121121898</c:v>
                </c:pt>
                <c:pt idx="371">
                  <c:v>23.560157780248801</c:v>
                </c:pt>
                <c:pt idx="372">
                  <c:v>23.383304069375701</c:v>
                </c:pt>
                <c:pt idx="373">
                  <c:v>23.2033853985156</c:v>
                </c:pt>
                <c:pt idx="374">
                  <c:v>23.137866867642501</c:v>
                </c:pt>
                <c:pt idx="375">
                  <c:v>23.399273656769399</c:v>
                </c:pt>
                <c:pt idx="376">
                  <c:v>23.151807455909299</c:v>
                </c:pt>
                <c:pt idx="377">
                  <c:v>22.665398135036199</c:v>
                </c:pt>
                <c:pt idx="378">
                  <c:v>22.294020704163099</c:v>
                </c:pt>
                <c:pt idx="379">
                  <c:v>21.735934913302899</c:v>
                </c:pt>
                <c:pt idx="380">
                  <c:v>21.6312672524299</c:v>
                </c:pt>
                <c:pt idx="381">
                  <c:v>20.768860811556799</c:v>
                </c:pt>
                <c:pt idx="382">
                  <c:v>19.434939990696598</c:v>
                </c:pt>
                <c:pt idx="383">
                  <c:v>18.2865478198235</c:v>
                </c:pt>
                <c:pt idx="384">
                  <c:v>17.138629048950499</c:v>
                </c:pt>
                <c:pt idx="385">
                  <c:v>17.4112809780903</c:v>
                </c:pt>
                <c:pt idx="386">
                  <c:v>16.833019537217201</c:v>
                </c:pt>
                <c:pt idx="387">
                  <c:v>16.9871751963442</c:v>
                </c:pt>
                <c:pt idx="388">
                  <c:v>17.981280385483998</c:v>
                </c:pt>
                <c:pt idx="389">
                  <c:v>18.6034294146109</c:v>
                </c:pt>
                <c:pt idx="390">
                  <c:v>18.448058853737798</c:v>
                </c:pt>
                <c:pt idx="391">
                  <c:v>18.3688682528777</c:v>
                </c:pt>
                <c:pt idx="392">
                  <c:v>19.963688462004601</c:v>
                </c:pt>
                <c:pt idx="393">
                  <c:v>21.591208261131499</c:v>
                </c:pt>
                <c:pt idx="394">
                  <c:v>22.6397309102713</c:v>
                </c:pt>
                <c:pt idx="395">
                  <c:v>22.932185159398301</c:v>
                </c:pt>
                <c:pt idx="396">
                  <c:v>23.073393068525199</c:v>
                </c:pt>
                <c:pt idx="397">
                  <c:v>23.465041087665</c:v>
                </c:pt>
                <c:pt idx="398">
                  <c:v>23.7422215967919</c:v>
                </c:pt>
                <c:pt idx="399">
                  <c:v>24.137102495918899</c:v>
                </c:pt>
                <c:pt idx="400">
                  <c:v>24.4154152050587</c:v>
                </c:pt>
                <c:pt idx="401">
                  <c:v>24.8065563741856</c:v>
                </c:pt>
                <c:pt idx="402">
                  <c:v>25.080016743312601</c:v>
                </c:pt>
                <c:pt idx="403">
                  <c:v>25.1221055899227</c:v>
                </c:pt>
                <c:pt idx="404">
                  <c:v>25.0768432639092</c:v>
                </c:pt>
                <c:pt idx="405">
                  <c:v>25.001394567895801</c:v>
                </c:pt>
                <c:pt idx="406">
                  <c:v>24.809221752122198</c:v>
                </c:pt>
                <c:pt idx="407">
                  <c:v>24.4425354461087</c:v>
                </c:pt>
                <c:pt idx="408">
                  <c:v>24.405662090095198</c:v>
                </c:pt>
                <c:pt idx="409">
                  <c:v>24.562330144321599</c:v>
                </c:pt>
                <c:pt idx="410">
                  <c:v>24.587894708308198</c:v>
                </c:pt>
                <c:pt idx="411">
                  <c:v>24.048433102294702</c:v>
                </c:pt>
                <c:pt idx="412">
                  <c:v>24.186702696521099</c:v>
                </c:pt>
                <c:pt idx="413">
                  <c:v>23.108827520507599</c:v>
                </c:pt>
                <c:pt idx="414">
                  <c:v>22.5104015744942</c:v>
                </c:pt>
                <c:pt idx="415">
                  <c:v>22.445135388720601</c:v>
                </c:pt>
                <c:pt idx="416">
                  <c:v>21.862393472707101</c:v>
                </c:pt>
                <c:pt idx="417">
                  <c:v>20.0989332766936</c:v>
                </c:pt>
                <c:pt idx="418">
                  <c:v>21.26589779092</c:v>
                </c:pt>
                <c:pt idx="419">
                  <c:v>20.366917634906599</c:v>
                </c:pt>
                <c:pt idx="420">
                  <c:v>18.1844965388931</c:v>
                </c:pt>
                <c:pt idx="421">
                  <c:v>16.289996393119502</c:v>
                </c:pt>
                <c:pt idx="422">
                  <c:v>14.653533797106</c:v>
                </c:pt>
                <c:pt idx="424">
                  <c:v>20.760168725319001</c:v>
                </c:pt>
                <c:pt idx="425">
                  <c:v>18.756912689305501</c:v>
                </c:pt>
                <c:pt idx="426">
                  <c:v>16.292370323292001</c:v>
                </c:pt>
                <c:pt idx="427">
                  <c:v>15.491439557518399</c:v>
                </c:pt>
                <c:pt idx="428">
                  <c:v>16.901105241505</c:v>
                </c:pt>
                <c:pt idx="429">
                  <c:v>15.6536293954915</c:v>
                </c:pt>
                <c:pt idx="430">
                  <c:v>17.213314399717898</c:v>
                </c:pt>
                <c:pt idx="431">
                  <c:v>19.195474743704398</c:v>
                </c:pt>
                <c:pt idx="432">
                  <c:v>19.437285757690901</c:v>
                </c:pt>
                <c:pt idx="433">
                  <c:v>19.141317101917402</c:v>
                </c:pt>
                <c:pt idx="434">
                  <c:v>19.170828745903901</c:v>
                </c:pt>
                <c:pt idx="435">
                  <c:v>18.973324159890399</c:v>
                </c:pt>
                <c:pt idx="436">
                  <c:v>19.1967733141168</c:v>
                </c:pt>
                <c:pt idx="437">
                  <c:v>19.966996548103399</c:v>
                </c:pt>
                <c:pt idx="438">
                  <c:v>20.874136362089899</c:v>
                </c:pt>
                <c:pt idx="439">
                  <c:v>22.5425361763163</c:v>
                </c:pt>
                <c:pt idx="440">
                  <c:v>25.070553000302802</c:v>
                </c:pt>
                <c:pt idx="441">
                  <c:v>25.860453624289299</c:v>
                </c:pt>
                <c:pt idx="442">
                  <c:v>26.413953418515799</c:v>
                </c:pt>
                <c:pt idx="443">
                  <c:v>26.7704998025023</c:v>
                </c:pt>
                <c:pt idx="444">
                  <c:v>27.021118946488802</c:v>
                </c:pt>
                <c:pt idx="445">
                  <c:v>27.3475793007152</c:v>
                </c:pt>
                <c:pt idx="446">
                  <c:v>27.8563765947018</c:v>
                </c:pt>
                <c:pt idx="447">
                  <c:v>28.0428714186883</c:v>
                </c:pt>
                <c:pt idx="448">
                  <c:v>28.023025102914701</c:v>
                </c:pt>
                <c:pt idx="449">
                  <c:v>28.0433242069012</c:v>
                </c:pt>
                <c:pt idx="450">
                  <c:v>28.164919750887702</c:v>
                </c:pt>
                <c:pt idx="451">
                  <c:v>28.302140120168701</c:v>
                </c:pt>
                <c:pt idx="452">
                  <c:v>28.135343684394801</c:v>
                </c:pt>
                <c:pt idx="453">
                  <c:v>27.758486898620902</c:v>
                </c:pt>
                <c:pt idx="454">
                  <c:v>27.614006432721499</c:v>
                </c:pt>
                <c:pt idx="455">
                  <c:v>27.692249706947599</c:v>
                </c:pt>
                <c:pt idx="456">
                  <c:v>27.6268384911737</c:v>
                </c:pt>
                <c:pt idx="457">
                  <c:v>27.249469235274301</c:v>
                </c:pt>
                <c:pt idx="458">
                  <c:v>27.402839969500398</c:v>
                </c:pt>
                <c:pt idx="459">
                  <c:v>27.360614373726499</c:v>
                </c:pt>
                <c:pt idx="460">
                  <c:v>26.990038637827201</c:v>
                </c:pt>
                <c:pt idx="461">
                  <c:v>26.793199642053299</c:v>
                </c:pt>
                <c:pt idx="462">
                  <c:v>26.7290179162794</c:v>
                </c:pt>
                <c:pt idx="463">
                  <c:v>26.85809165038</c:v>
                </c:pt>
                <c:pt idx="464">
                  <c:v>26.577026234606102</c:v>
                </c:pt>
                <c:pt idx="465">
                  <c:v>25.645621568832201</c:v>
                </c:pt>
                <c:pt idx="466">
                  <c:v>24.9003075329328</c:v>
                </c:pt>
                <c:pt idx="467">
                  <c:v>20.713677837158901</c:v>
                </c:pt>
                <c:pt idx="468">
                  <c:v>16.456915301384999</c:v>
                </c:pt>
                <c:pt idx="469">
                  <c:v>15.682273195485701</c:v>
                </c:pt>
                <c:pt idx="470">
                  <c:v>17.275631689711702</c:v>
                </c:pt>
                <c:pt idx="471">
                  <c:v>18.868873833937801</c:v>
                </c:pt>
                <c:pt idx="472">
                  <c:v>18.111890248038499</c:v>
                </c:pt>
                <c:pt idx="473">
                  <c:v>18.555694532264599</c:v>
                </c:pt>
                <c:pt idx="474">
                  <c:v>17.706651056490699</c:v>
                </c:pt>
                <c:pt idx="475">
                  <c:v>17.271622140591301</c:v>
                </c:pt>
                <c:pt idx="476">
                  <c:v>22.395509744817399</c:v>
                </c:pt>
                <c:pt idx="477">
                  <c:v>22.196733639043501</c:v>
                </c:pt>
                <c:pt idx="478">
                  <c:v>20.341330493144099</c:v>
                </c:pt>
                <c:pt idx="479">
                  <c:v>19.979853167370202</c:v>
                </c:pt>
                <c:pt idx="480">
                  <c:v>20.435509091596298</c:v>
                </c:pt>
                <c:pt idx="481">
                  <c:v>19.836791785696999</c:v>
                </c:pt>
                <c:pt idx="482">
                  <c:v>18.837299199922999</c:v>
                </c:pt>
                <c:pt idx="483">
                  <c:v>18.054271504149099</c:v>
                </c:pt>
                <c:pt idx="484">
                  <c:v>17.676400548249799</c:v>
                </c:pt>
                <c:pt idx="485">
                  <c:v>18.526099002475899</c:v>
                </c:pt>
                <c:pt idx="486">
                  <c:v>19.419194466701999</c:v>
                </c:pt>
                <c:pt idx="487">
                  <c:v>21.862287850802598</c:v>
                </c:pt>
                <c:pt idx="488">
                  <c:v>23.939647935028699</c:v>
                </c:pt>
                <c:pt idx="489">
                  <c:v>25.1225654892548</c:v>
                </c:pt>
                <c:pt idx="490">
                  <c:v>25.547749093355399</c:v>
                </c:pt>
                <c:pt idx="491">
                  <c:v>25.3017713075815</c:v>
                </c:pt>
                <c:pt idx="492">
                  <c:v>24.887596251807601</c:v>
                </c:pt>
                <c:pt idx="493">
                  <c:v>24.778491705908301</c:v>
                </c:pt>
                <c:pt idx="494">
                  <c:v>24.980251670134301</c:v>
                </c:pt>
                <c:pt idx="495">
                  <c:v>24.4061220243604</c:v>
                </c:pt>
                <c:pt idx="496">
                  <c:v>22.998421408461098</c:v>
                </c:pt>
                <c:pt idx="497">
                  <c:v>20.829119912687201</c:v>
                </c:pt>
                <c:pt idx="498">
                  <c:v>19.791668186913299</c:v>
                </c:pt>
                <c:pt idx="499">
                  <c:v>18.979495781751101</c:v>
                </c:pt>
                <c:pt idx="500">
                  <c:v>18.547259437399799</c:v>
                </c:pt>
                <c:pt idx="501">
                  <c:v>17.022026123048501</c:v>
                </c:pt>
                <c:pt idx="502">
                  <c:v>15.6790699587168</c:v>
                </c:pt>
                <c:pt idx="503">
                  <c:v>14.1378238243654</c:v>
                </c:pt>
                <c:pt idx="504">
                  <c:v>13.2142585400141</c:v>
                </c:pt>
                <c:pt idx="505">
                  <c:v>12.915567925682399</c:v>
                </c:pt>
                <c:pt idx="506">
                  <c:v>12.852702341331099</c:v>
                </c:pt>
                <c:pt idx="507">
                  <c:v>12.860610666979801</c:v>
                </c:pt>
                <c:pt idx="508">
                  <c:v>12.8505975926481</c:v>
                </c:pt>
                <c:pt idx="509">
                  <c:v>12.8461298982967</c:v>
                </c:pt>
                <c:pt idx="510">
                  <c:v>12.481705803945401</c:v>
                </c:pt>
                <c:pt idx="511">
                  <c:v>12.5902841296137</c:v>
                </c:pt>
                <c:pt idx="512">
                  <c:v>12.690610495262399</c:v>
                </c:pt>
                <c:pt idx="513">
                  <c:v>12.1437045409111</c:v>
                </c:pt>
                <c:pt idx="514">
                  <c:v>11.576019976579399</c:v>
                </c:pt>
                <c:pt idx="515">
                  <c:v>11.697169972228</c:v>
                </c:pt>
                <c:pt idx="516">
                  <c:v>12.0343027978767</c:v>
                </c:pt>
                <c:pt idx="517">
                  <c:v>12.704944473545</c:v>
                </c:pt>
                <c:pt idx="518">
                  <c:v>13.0614828091937</c:v>
                </c:pt>
                <c:pt idx="519">
                  <c:v>12.9945935848424</c:v>
                </c:pt>
                <c:pt idx="520">
                  <c:v>12.2150172305107</c:v>
                </c:pt>
                <c:pt idx="521">
                  <c:v>12.4301584461593</c:v>
                </c:pt>
                <c:pt idx="522">
                  <c:v>15.634578371808001</c:v>
                </c:pt>
                <c:pt idx="523">
                  <c:v>17.077839907476299</c:v>
                </c:pt>
                <c:pt idx="524">
                  <c:v>21.424492873125001</c:v>
                </c:pt>
                <c:pt idx="525">
                  <c:v>22.139956668773699</c:v>
                </c:pt>
                <c:pt idx="526">
                  <c:v>20.783786864442</c:v>
                </c:pt>
                <c:pt idx="527">
                  <c:v>20.277487950090599</c:v>
                </c:pt>
                <c:pt idx="528">
                  <c:v>18.825214645739301</c:v>
                </c:pt>
                <c:pt idx="529">
                  <c:v>18.0458670814076</c:v>
                </c:pt>
                <c:pt idx="530">
                  <c:v>17.7891960370563</c:v>
                </c:pt>
                <c:pt idx="531">
                  <c:v>17.877354532704999</c:v>
                </c:pt>
                <c:pt idx="532">
                  <c:v>17.440100558373299</c:v>
                </c:pt>
                <c:pt idx="533">
                  <c:v>16.8973461940219</c:v>
                </c:pt>
                <c:pt idx="534">
                  <c:v>16.033549399670601</c:v>
                </c:pt>
                <c:pt idx="535">
                  <c:v>20.7610343553389</c:v>
                </c:pt>
                <c:pt idx="536">
                  <c:v>24.326279690987601</c:v>
                </c:pt>
                <c:pt idx="537">
                  <c:v>23.779773016636302</c:v>
                </c:pt>
                <c:pt idx="538">
                  <c:v>23.0352878223045</c:v>
                </c:pt>
                <c:pt idx="539">
                  <c:v>22.4490666179532</c:v>
                </c:pt>
                <c:pt idx="540">
                  <c:v>21.678125393601899</c:v>
                </c:pt>
                <c:pt idx="541">
                  <c:v>21.3081299992702</c:v>
                </c:pt>
                <c:pt idx="542">
                  <c:v>21.958804974918898</c:v>
                </c:pt>
                <c:pt idx="543">
                  <c:v>21.130183720567601</c:v>
                </c:pt>
                <c:pt idx="544">
                  <c:v>18.573334396235801</c:v>
                </c:pt>
                <c:pt idx="545">
                  <c:v>20.179037631884501</c:v>
                </c:pt>
                <c:pt idx="546">
                  <c:v>22.0069459875332</c:v>
                </c:pt>
                <c:pt idx="547">
                  <c:v>21.280528024235501</c:v>
                </c:pt>
                <c:pt idx="548">
                  <c:v>18.120250971944799</c:v>
                </c:pt>
                <c:pt idx="549">
                  <c:v>16.298470649654</c:v>
                </c:pt>
                <c:pt idx="550">
                  <c:v>14.5994343674035</c:v>
                </c:pt>
                <c:pt idx="551">
                  <c:v>13.4001737851128</c:v>
                </c:pt>
                <c:pt idx="552">
                  <c:v>12.690821702822101</c:v>
                </c:pt>
                <c:pt idx="553">
                  <c:v>11.5748522005716</c:v>
                </c:pt>
                <c:pt idx="554">
                  <c:v>11.031396118280799</c:v>
                </c:pt>
                <c:pt idx="555">
                  <c:v>10.683742725990101</c:v>
                </c:pt>
                <c:pt idx="556">
                  <c:v>10.355314583739601</c:v>
                </c:pt>
                <c:pt idx="557">
                  <c:v>10.122420901448899</c:v>
                </c:pt>
                <c:pt idx="558">
                  <c:v>9.9976523991581701</c:v>
                </c:pt>
                <c:pt idx="559">
                  <c:v>10.128223056907601</c:v>
                </c:pt>
                <c:pt idx="560">
                  <c:v>9.9563792146169305</c:v>
                </c:pt>
                <c:pt idx="561">
                  <c:v>9.8218426023262104</c:v>
                </c:pt>
                <c:pt idx="562">
                  <c:v>9.7975129900756901</c:v>
                </c:pt>
                <c:pt idx="563">
                  <c:v>9.8419047977849701</c:v>
                </c:pt>
                <c:pt idx="564">
                  <c:v>9.8397359754942606</c:v>
                </c:pt>
                <c:pt idx="565">
                  <c:v>9.9238850532437297</c:v>
                </c:pt>
                <c:pt idx="566">
                  <c:v>9.93718358095302</c:v>
                </c:pt>
                <c:pt idx="567">
                  <c:v>10.0274380586623</c:v>
                </c:pt>
                <c:pt idx="568">
                  <c:v>10.4812716064118</c:v>
                </c:pt>
                <c:pt idx="569">
                  <c:v>10.0725664541211</c:v>
                </c:pt>
                <c:pt idx="570">
                  <c:v>9.5105652778303398</c:v>
                </c:pt>
                <c:pt idx="571">
                  <c:v>9.4180174885798191</c:v>
                </c:pt>
                <c:pt idx="572">
                  <c:v>12.5960871372891</c:v>
                </c:pt>
                <c:pt idx="573">
                  <c:v>11.5814455849984</c:v>
                </c:pt>
                <c:pt idx="574">
                  <c:v>11.2276838127479</c:v>
                </c:pt>
                <c:pt idx="575">
                  <c:v>12.652175580457101</c:v>
                </c:pt>
                <c:pt idx="576">
                  <c:v>12.9417092881664</c:v>
                </c:pt>
                <c:pt idx="577">
                  <c:v>14.237717935915899</c:v>
                </c:pt>
                <c:pt idx="578">
                  <c:v>15.5472401136252</c:v>
                </c:pt>
                <c:pt idx="579">
                  <c:v>16.599205631334499</c:v>
                </c:pt>
                <c:pt idx="580">
                  <c:v>17.276436899083901</c:v>
                </c:pt>
                <c:pt idx="581">
                  <c:v>19.410088826793199</c:v>
                </c:pt>
                <c:pt idx="582">
                  <c:v>22.089449834502499</c:v>
                </c:pt>
                <c:pt idx="583">
                  <c:v>23.692446542252</c:v>
                </c:pt>
                <c:pt idx="584">
                  <c:v>23.680788319961302</c:v>
                </c:pt>
                <c:pt idx="585">
                  <c:v>23.018006447670601</c:v>
                </c:pt>
                <c:pt idx="586">
                  <c:v>22.252478655419999</c:v>
                </c:pt>
                <c:pt idx="587">
                  <c:v>22.850881473129299</c:v>
                </c:pt>
                <c:pt idx="588">
                  <c:v>23.313939900838601</c:v>
                </c:pt>
                <c:pt idx="589">
                  <c:v>22.298703358588099</c:v>
                </c:pt>
                <c:pt idx="590">
                  <c:v>18.952494106297401</c:v>
                </c:pt>
                <c:pt idx="591">
                  <c:v>19.036714274006599</c:v>
                </c:pt>
                <c:pt idx="592">
                  <c:v>22.275182291756099</c:v>
                </c:pt>
                <c:pt idx="593">
                  <c:v>25.171962029465401</c:v>
                </c:pt>
                <c:pt idx="594">
                  <c:v>27.442041147174699</c:v>
                </c:pt>
                <c:pt idx="595">
                  <c:v>28.543154362971801</c:v>
                </c:pt>
                <c:pt idx="596">
                  <c:v>28.827853446807801</c:v>
                </c:pt>
                <c:pt idx="597">
                  <c:v>28.998348340643901</c:v>
                </c:pt>
                <c:pt idx="598">
                  <c:v>29.054798804431901</c:v>
                </c:pt>
                <c:pt idx="599">
                  <c:v>28.259639808267899</c:v>
                </c:pt>
                <c:pt idx="600">
                  <c:v>25.902178722104001</c:v>
                </c:pt>
                <c:pt idx="601">
                  <c:v>19.889396425891999</c:v>
                </c:pt>
                <c:pt idx="602">
                  <c:v>17.895311489728002</c:v>
                </c:pt>
                <c:pt idx="603">
                  <c:v>25.1566888335641</c:v>
                </c:pt>
                <c:pt idx="604">
                  <c:v>26.3660719873521</c:v>
                </c:pt>
                <c:pt idx="605">
                  <c:v>25.181474961188101</c:v>
                </c:pt>
                <c:pt idx="606">
                  <c:v>26.939006665024198</c:v>
                </c:pt>
                <c:pt idx="607">
                  <c:v>26.9375474388121</c:v>
                </c:pt>
                <c:pt idx="608">
                  <c:v>26.901702292648199</c:v>
                </c:pt>
                <c:pt idx="609">
                  <c:v>26.579758826484198</c:v>
                </c:pt>
                <c:pt idx="610">
                  <c:v>25.9399000902722</c:v>
                </c:pt>
                <c:pt idx="611">
                  <c:v>25.934063234108301</c:v>
                </c:pt>
                <c:pt idx="612">
                  <c:v>26.090063827944299</c:v>
                </c:pt>
                <c:pt idx="613">
                  <c:v>26.451614811732298</c:v>
                </c:pt>
                <c:pt idx="614">
                  <c:v>26.1340079955684</c:v>
                </c:pt>
                <c:pt idx="615">
                  <c:v>26.5154189594044</c:v>
                </c:pt>
                <c:pt idx="616">
                  <c:v>26.7429088031924</c:v>
                </c:pt>
                <c:pt idx="617">
                  <c:v>26.6237845570285</c:v>
                </c:pt>
                <c:pt idx="618">
                  <c:v>25.786239300864501</c:v>
                </c:pt>
                <c:pt idx="619">
                  <c:v>25.189370984652498</c:v>
                </c:pt>
                <c:pt idx="620">
                  <c:v>24.249624068488501</c:v>
                </c:pt>
                <c:pt idx="621">
                  <c:v>23.7013557223246</c:v>
                </c:pt>
                <c:pt idx="622">
                  <c:v>20.524837006112602</c:v>
                </c:pt>
                <c:pt idx="623">
                  <c:v>19.311171049948602</c:v>
                </c:pt>
                <c:pt idx="624">
                  <c:v>18.777384833784701</c:v>
                </c:pt>
                <c:pt idx="625">
                  <c:v>17.2788509475727</c:v>
                </c:pt>
                <c:pt idx="626">
                  <c:v>16.8039057614087</c:v>
                </c:pt>
                <c:pt idx="627">
                  <c:v>15.7650869452448</c:v>
                </c:pt>
                <c:pt idx="628">
                  <c:v>16.0040000890328</c:v>
                </c:pt>
                <c:pt idx="629">
                  <c:v>16.950402082868798</c:v>
                </c:pt>
                <c:pt idx="630">
                  <c:v>17.873839336704901</c:v>
                </c:pt>
                <c:pt idx="631">
                  <c:v>17.667136360492901</c:v>
                </c:pt>
                <c:pt idx="632">
                  <c:v>19.072897704328899</c:v>
                </c:pt>
                <c:pt idx="633">
                  <c:v>19.887827928164999</c:v>
                </c:pt>
                <c:pt idx="634">
                  <c:v>20.509009691953</c:v>
                </c:pt>
                <c:pt idx="635">
                  <c:v>21.166048615788998</c:v>
                </c:pt>
                <c:pt idx="636">
                  <c:v>21.442080749624999</c:v>
                </c:pt>
                <c:pt idx="637">
                  <c:v>21.325687173413002</c:v>
                </c:pt>
                <c:pt idx="638">
                  <c:v>21.7651525272491</c:v>
                </c:pt>
                <c:pt idx="639">
                  <c:v>22.7801596110851</c:v>
                </c:pt>
                <c:pt idx="640">
                  <c:v>22.849429734873102</c:v>
                </c:pt>
                <c:pt idx="641">
                  <c:v>23.7430569587092</c:v>
                </c:pt>
                <c:pt idx="642">
                  <c:v>24.6104981825452</c:v>
                </c:pt>
                <c:pt idx="643">
                  <c:v>25.213565354693699</c:v>
                </c:pt>
                <c:pt idx="644">
                  <c:v>25.829426455236099</c:v>
                </c:pt>
                <c:pt idx="645">
                  <c:v>26.383656815778501</c:v>
                </c:pt>
                <c:pt idx="646">
                  <c:v>26.317277776313698</c:v>
                </c:pt>
                <c:pt idx="647">
                  <c:v>25.548648876856099</c:v>
                </c:pt>
                <c:pt idx="648">
                  <c:v>24.652988617398599</c:v>
                </c:pt>
                <c:pt idx="649">
                  <c:v>23.924058687933801</c:v>
                </c:pt>
                <c:pt idx="650">
                  <c:v>24.746688648476201</c:v>
                </c:pt>
                <c:pt idx="651">
                  <c:v>25.014583069018599</c:v>
                </c:pt>
                <c:pt idx="652">
                  <c:v>24.577814239553799</c:v>
                </c:pt>
                <c:pt idx="653">
                  <c:v>24.411802890096201</c:v>
                </c:pt>
                <c:pt idx="654">
                  <c:v>24.557015490638602</c:v>
                </c:pt>
                <c:pt idx="655">
                  <c:v>24.809840551173899</c:v>
                </c:pt>
                <c:pt idx="656">
                  <c:v>24.488784531716298</c:v>
                </c:pt>
                <c:pt idx="657">
                  <c:v>23.890272252258701</c:v>
                </c:pt>
                <c:pt idx="658">
                  <c:v>23.567568592793901</c:v>
                </c:pt>
                <c:pt idx="659">
                  <c:v>23.931774063336299</c:v>
                </c:pt>
                <c:pt idx="660">
                  <c:v>23.7219632738787</c:v>
                </c:pt>
                <c:pt idx="661">
                  <c:v>23.537836354413901</c:v>
                </c:pt>
                <c:pt idx="662">
                  <c:v>23.7783572849563</c:v>
                </c:pt>
                <c:pt idx="663">
                  <c:v>24.454117555498701</c:v>
                </c:pt>
                <c:pt idx="664">
                  <c:v>23.910056756033999</c:v>
                </c:pt>
                <c:pt idx="665">
                  <c:v>23.039272326576398</c:v>
                </c:pt>
                <c:pt idx="666">
                  <c:v>21.7933000271188</c:v>
                </c:pt>
                <c:pt idx="667">
                  <c:v>21.107138257654</c:v>
                </c:pt>
                <c:pt idx="668">
                  <c:v>20.553815398196399</c:v>
                </c:pt>
                <c:pt idx="669">
                  <c:v>19.9616070687388</c:v>
                </c:pt>
                <c:pt idx="670">
                  <c:v>19.426446799274</c:v>
                </c:pt>
                <c:pt idx="671">
                  <c:v>18.708037619816398</c:v>
                </c:pt>
                <c:pt idx="672">
                  <c:v>17.510869600358902</c:v>
                </c:pt>
                <c:pt idx="673">
                  <c:v>16.5272724608941</c:v>
                </c:pt>
                <c:pt idx="674">
                  <c:v>15.947975331436499</c:v>
                </c:pt>
                <c:pt idx="675">
                  <c:v>16.6718780919789</c:v>
                </c:pt>
                <c:pt idx="676">
                  <c:v>16.093796672514099</c:v>
                </c:pt>
                <c:pt idx="677">
                  <c:v>15.780798873056501</c:v>
                </c:pt>
                <c:pt idx="678">
                  <c:v>17.3451197435989</c:v>
                </c:pt>
                <c:pt idx="679">
                  <c:v>17.464445904134202</c:v>
                </c:pt>
                <c:pt idx="680">
                  <c:v>17.1344926646766</c:v>
                </c:pt>
                <c:pt idx="681">
                  <c:v>16.807391325219001</c:v>
                </c:pt>
                <c:pt idx="682">
                  <c:v>15.9894166857542</c:v>
                </c:pt>
                <c:pt idx="683">
                  <c:v>14.551519796296599</c:v>
                </c:pt>
                <c:pt idx="684">
                  <c:v>14.403381726838999</c:v>
                </c:pt>
                <c:pt idx="685">
                  <c:v>15.671886237374199</c:v>
                </c:pt>
                <c:pt idx="686">
                  <c:v>17.357224157916601</c:v>
                </c:pt>
                <c:pt idx="687">
                  <c:v>18.167490128459001</c:v>
                </c:pt>
                <c:pt idx="688">
                  <c:v>18.9526680389943</c:v>
                </c:pt>
                <c:pt idx="689">
                  <c:v>19.470561649536702</c:v>
                </c:pt>
                <c:pt idx="690">
                  <c:v>19.4305389500791</c:v>
                </c:pt>
                <c:pt idx="691">
                  <c:v>19.804180384363299</c:v>
                </c:pt>
                <c:pt idx="692">
                  <c:v>20.1287565624081</c:v>
                </c:pt>
                <c:pt idx="693">
                  <c:v>20.070487400452901</c:v>
                </c:pt>
                <c:pt idx="694">
                  <c:v>20.691183708478299</c:v>
                </c:pt>
                <c:pt idx="695">
                  <c:v>21.381002176523101</c:v>
                </c:pt>
                <c:pt idx="696">
                  <c:v>21.747378934567902</c:v>
                </c:pt>
                <c:pt idx="697">
                  <c:v>21.524183632593299</c:v>
                </c:pt>
                <c:pt idx="698">
                  <c:v>21.181597500638102</c:v>
                </c:pt>
                <c:pt idx="699">
                  <c:v>20.840498748682901</c:v>
                </c:pt>
                <c:pt idx="700">
                  <c:v>20.622399216708299</c:v>
                </c:pt>
                <c:pt idx="701">
                  <c:v>20.3872230947531</c:v>
                </c:pt>
                <c:pt idx="702">
                  <c:v>20.811433982797901</c:v>
                </c:pt>
                <c:pt idx="703">
                  <c:v>20.0192052808233</c:v>
                </c:pt>
                <c:pt idx="704">
                  <c:v>19.962451868868101</c:v>
                </c:pt>
                <c:pt idx="705">
                  <c:v>19.163002916912902</c:v>
                </c:pt>
                <c:pt idx="706">
                  <c:v>19.172779694938299</c:v>
                </c:pt>
                <c:pt idx="707">
                  <c:v>19.2163879829831</c:v>
                </c:pt>
                <c:pt idx="708">
                  <c:v>17.919847261028</c:v>
                </c:pt>
                <c:pt idx="709">
                  <c:v>16.490588269053301</c:v>
                </c:pt>
                <c:pt idx="710">
                  <c:v>17.075162017098101</c:v>
                </c:pt>
                <c:pt idx="711">
                  <c:v>18.512260495143</c:v>
                </c:pt>
                <c:pt idx="712">
                  <c:v>19.814621073168301</c:v>
                </c:pt>
                <c:pt idx="713">
                  <c:v>19.483559351213199</c:v>
                </c:pt>
                <c:pt idx="714">
                  <c:v>17.610040009258</c:v>
                </c:pt>
                <c:pt idx="715">
                  <c:v>15.3115908672834</c:v>
                </c:pt>
                <c:pt idx="716">
                  <c:v>14.7513853153282</c:v>
                </c:pt>
                <c:pt idx="717">
                  <c:v>14.305696213373</c:v>
                </c:pt>
                <c:pt idx="718">
                  <c:v>13.7394726613984</c:v>
                </c:pt>
                <c:pt idx="719">
                  <c:v>12.798409049443199</c:v>
                </c:pt>
                <c:pt idx="720">
                  <c:v>12.946007667488001</c:v>
                </c:pt>
                <c:pt idx="721">
                  <c:v>11.566940035513401</c:v>
                </c:pt>
                <c:pt idx="722">
                  <c:v>12.9672453335582</c:v>
                </c:pt>
                <c:pt idx="723">
                  <c:v>14.095678681602999</c:v>
                </c:pt>
                <c:pt idx="724">
                  <c:v>13.635731969628401</c:v>
                </c:pt>
                <c:pt idx="725">
                  <c:v>14.064203817673199</c:v>
                </c:pt>
                <c:pt idx="726">
                  <c:v>15.203482455717999</c:v>
                </c:pt>
                <c:pt idx="727">
                  <c:v>15.3836120937434</c:v>
                </c:pt>
                <c:pt idx="728">
                  <c:v>16.713985211788199</c:v>
                </c:pt>
                <c:pt idx="729">
                  <c:v>19.412193549832999</c:v>
                </c:pt>
                <c:pt idx="730">
                  <c:v>20.656478917858401</c:v>
                </c:pt>
                <c:pt idx="731">
                  <c:v>20.699249215903201</c:v>
                </c:pt>
                <c:pt idx="732">
                  <c:v>20.971692623948002</c:v>
                </c:pt>
                <c:pt idx="733">
                  <c:v>21.6532244819734</c:v>
                </c:pt>
                <c:pt idx="734">
                  <c:v>21.973193090018199</c:v>
                </c:pt>
                <c:pt idx="735">
                  <c:v>22.049034038062999</c:v>
                </c:pt>
                <c:pt idx="736">
                  <c:v>22.1452521060884</c:v>
                </c:pt>
                <c:pt idx="737">
                  <c:v>22.3467095341332</c:v>
                </c:pt>
                <c:pt idx="738">
                  <c:v>22.467751012177999</c:v>
                </c:pt>
                <c:pt idx="739">
                  <c:v>22.5622288542856</c:v>
                </c:pt>
                <c:pt idx="740">
                  <c:v>22.6061929604985</c:v>
                </c:pt>
                <c:pt idx="741">
                  <c:v>22.587798676711401</c:v>
                </c:pt>
                <c:pt idx="742">
                  <c:v>22.4598611128947</c:v>
                </c:pt>
                <c:pt idx="743">
                  <c:v>22.4764109191076</c:v>
                </c:pt>
                <c:pt idx="744">
                  <c:v>22.260384765320499</c:v>
                </c:pt>
                <c:pt idx="745">
                  <c:v>21.540249251503798</c:v>
                </c:pt>
                <c:pt idx="746">
                  <c:v>21.005307847716701</c:v>
                </c:pt>
                <c:pt idx="747">
                  <c:v>21.508824143929601</c:v>
                </c:pt>
                <c:pt idx="748">
                  <c:v>19.147183380112899</c:v>
                </c:pt>
                <c:pt idx="749">
                  <c:v>18.264401576325799</c:v>
                </c:pt>
                <c:pt idx="750">
                  <c:v>18.437389472538701</c:v>
                </c:pt>
                <c:pt idx="751">
                  <c:v>17.957505938722001</c:v>
                </c:pt>
                <c:pt idx="752">
                  <c:v>18.2450838049349</c:v>
                </c:pt>
                <c:pt idx="753">
                  <c:v>18.520664461147799</c:v>
                </c:pt>
                <c:pt idx="754">
                  <c:v>16.551080277331099</c:v>
                </c:pt>
                <c:pt idx="755">
                  <c:v>18.310499373544001</c:v>
                </c:pt>
                <c:pt idx="756">
                  <c:v>17.911883119756901</c:v>
                </c:pt>
                <c:pt idx="757">
                  <c:v>16.089350755940199</c:v>
                </c:pt>
                <c:pt idx="758">
                  <c:v>16.922216632153098</c:v>
                </c:pt>
                <c:pt idx="759">
                  <c:v>19.025520418366</c:v>
                </c:pt>
                <c:pt idx="760">
                  <c:v>19.6041111845493</c:v>
                </c:pt>
                <c:pt idx="761">
                  <c:v>20.057517230762201</c:v>
                </c:pt>
                <c:pt idx="762">
                  <c:v>19.973112586975098</c:v>
                </c:pt>
                <c:pt idx="763">
                  <c:v>18.379656783158399</c:v>
                </c:pt>
                <c:pt idx="764">
                  <c:v>17.7098004893713</c:v>
                </c:pt>
                <c:pt idx="765">
                  <c:v>17.324498985584199</c:v>
                </c:pt>
                <c:pt idx="766">
                  <c:v>17.0819522517675</c:v>
                </c:pt>
                <c:pt idx="767">
                  <c:v>16.516118757980401</c:v>
                </c:pt>
                <c:pt idx="768">
                  <c:v>15.9621077241933</c:v>
                </c:pt>
                <c:pt idx="769">
                  <c:v>15.484764050376601</c:v>
                </c:pt>
                <c:pt idx="770">
                  <c:v>15.240614906589499</c:v>
                </c:pt>
                <c:pt idx="771">
                  <c:v>15.458609792802401</c:v>
                </c:pt>
                <c:pt idx="772">
                  <c:v>15.211659508985701</c:v>
                </c:pt>
                <c:pt idx="773">
                  <c:v>15.5970629551986</c:v>
                </c:pt>
                <c:pt idx="774">
                  <c:v>17.0846797514115</c:v>
                </c:pt>
                <c:pt idx="775">
                  <c:v>20.096421057594799</c:v>
                </c:pt>
                <c:pt idx="776">
                  <c:v>22.605494243807701</c:v>
                </c:pt>
                <c:pt idx="777">
                  <c:v>23.9907095000206</c:v>
                </c:pt>
                <c:pt idx="778">
                  <c:v>24.560466706203901</c:v>
                </c:pt>
                <c:pt idx="779">
                  <c:v>25.114313672416799</c:v>
                </c:pt>
                <c:pt idx="780">
                  <c:v>25.8337899386297</c:v>
                </c:pt>
                <c:pt idx="781">
                  <c:v>26.451751384813001</c:v>
                </c:pt>
                <c:pt idx="782">
                  <c:v>26.936282621025899</c:v>
                </c:pt>
                <c:pt idx="783">
                  <c:v>27.303611377238798</c:v>
                </c:pt>
                <c:pt idx="784">
                  <c:v>27.4163902834221</c:v>
                </c:pt>
                <c:pt idx="785">
                  <c:v>27.353537909635001</c:v>
                </c:pt>
                <c:pt idx="786">
                  <c:v>27.206094935847901</c:v>
                </c:pt>
                <c:pt idx="787">
                  <c:v>27.1432159730882</c:v>
                </c:pt>
                <c:pt idx="788">
                  <c:v>27.0936103414043</c:v>
                </c:pt>
                <c:pt idx="789">
                  <c:v>27.090028229720399</c:v>
                </c:pt>
                <c:pt idx="790">
                  <c:v>27.185556678037599</c:v>
                </c:pt>
                <c:pt idx="791">
                  <c:v>27.243889716353699</c:v>
                </c:pt>
                <c:pt idx="792">
                  <c:v>27.343787374669802</c:v>
                </c:pt>
                <c:pt idx="793">
                  <c:v>26.764902092986901</c:v>
                </c:pt>
                <c:pt idx="794">
                  <c:v>27.296235351303</c:v>
                </c:pt>
                <c:pt idx="795">
                  <c:v>26.833850519619102</c:v>
                </c:pt>
                <c:pt idx="796">
                  <c:v>26.5652015279362</c:v>
                </c:pt>
                <c:pt idx="797">
                  <c:v>26.355351426252302</c:v>
                </c:pt>
                <c:pt idx="798">
                  <c:v>26.096450234568401</c:v>
                </c:pt>
                <c:pt idx="799">
                  <c:v>25.6217415228856</c:v>
                </c:pt>
                <c:pt idx="800">
                  <c:v>25.752096831201701</c:v>
                </c:pt>
                <c:pt idx="801">
                  <c:v>25.140500909517801</c:v>
                </c:pt>
                <c:pt idx="802">
                  <c:v>17.1249715478349</c:v>
                </c:pt>
                <c:pt idx="803">
                  <c:v>15.473572306151</c:v>
                </c:pt>
                <c:pt idx="804">
                  <c:v>16.7326763244671</c:v>
                </c:pt>
                <c:pt idx="805">
                  <c:v>22.0352704527843</c:v>
                </c:pt>
                <c:pt idx="806">
                  <c:v>15.839360861100401</c:v>
                </c:pt>
                <c:pt idx="807">
                  <c:v>19.587235119416501</c:v>
                </c:pt>
                <c:pt idx="808">
                  <c:v>19.360184957733601</c:v>
                </c:pt>
                <c:pt idx="809">
                  <c:v>20.447069726049701</c:v>
                </c:pt>
                <c:pt idx="810">
                  <c:v>21.901784984365801</c:v>
                </c:pt>
                <c:pt idx="811">
                  <c:v>19.982270152682901</c:v>
                </c:pt>
                <c:pt idx="812">
                  <c:v>23.455337570998999</c:v>
                </c:pt>
                <c:pt idx="813">
                  <c:v>22.7089122293151</c:v>
                </c:pt>
                <c:pt idx="814">
                  <c:v>21.5598659476323</c:v>
                </c:pt>
                <c:pt idx="815">
                  <c:v>20.5777758259484</c:v>
                </c:pt>
                <c:pt idx="816">
                  <c:v>18.4212077042645</c:v>
                </c:pt>
                <c:pt idx="817">
                  <c:v>16.878460472581601</c:v>
                </c:pt>
                <c:pt idx="818">
                  <c:v>16.5998464008977</c:v>
                </c:pt>
                <c:pt idx="819">
                  <c:v>17.091614349213799</c:v>
                </c:pt>
                <c:pt idx="820">
                  <c:v>17.777902607531001</c:v>
                </c:pt>
                <c:pt idx="821">
                  <c:v>18.185476125847099</c:v>
                </c:pt>
                <c:pt idx="822">
                  <c:v>17.653436824163201</c:v>
                </c:pt>
                <c:pt idx="823">
                  <c:v>19.042135612480301</c:v>
                </c:pt>
                <c:pt idx="824">
                  <c:v>22.214271690796402</c:v>
                </c:pt>
                <c:pt idx="825">
                  <c:v>23.2207843191125</c:v>
                </c:pt>
                <c:pt idx="826">
                  <c:v>23.2277113474297</c:v>
                </c:pt>
                <c:pt idx="827">
                  <c:v>22.955764555745699</c:v>
                </c:pt>
                <c:pt idx="828">
                  <c:v>22.280287174061801</c:v>
                </c:pt>
                <c:pt idx="829">
                  <c:v>21.707979492379</c:v>
                </c:pt>
                <c:pt idx="830">
                  <c:v>21.192530030695099</c:v>
                </c:pt>
                <c:pt idx="831">
                  <c:v>20.7970608590112</c:v>
                </c:pt>
                <c:pt idx="832">
                  <c:v>20.250630977328299</c:v>
                </c:pt>
                <c:pt idx="833">
                  <c:v>20.300768935644399</c:v>
                </c:pt>
                <c:pt idx="834">
                  <c:v>21.4848734798707</c:v>
                </c:pt>
                <c:pt idx="835">
                  <c:v>22.122507780048402</c:v>
                </c:pt>
                <c:pt idx="836">
                  <c:v>22.610051560162599</c:v>
                </c:pt>
                <c:pt idx="837">
                  <c:v>23.5700868702768</c:v>
                </c:pt>
                <c:pt idx="838">
                  <c:v>22.1877216204545</c:v>
                </c:pt>
                <c:pt idx="839">
                  <c:v>21.4296704905687</c:v>
                </c:pt>
                <c:pt idx="840">
                  <c:v>16.943224110682898</c:v>
                </c:pt>
                <c:pt idx="841">
                  <c:v>14.3695487208606</c:v>
                </c:pt>
                <c:pt idx="842">
                  <c:v>13.6718185509748</c:v>
                </c:pt>
                <c:pt idx="843">
                  <c:v>13.810266221089099</c:v>
                </c:pt>
                <c:pt idx="844">
                  <c:v>13.509146271266699</c:v>
                </c:pt>
                <c:pt idx="845">
                  <c:v>12.7992012113809</c:v>
                </c:pt>
                <c:pt idx="846">
                  <c:v>12.4551219414952</c:v>
                </c:pt>
                <c:pt idx="847">
                  <c:v>12.4100612016728</c:v>
                </c:pt>
                <c:pt idx="848">
                  <c:v>11.910760121787099</c:v>
                </c:pt>
                <c:pt idx="849">
                  <c:v>11.501971661901299</c:v>
                </c:pt>
                <c:pt idx="850">
                  <c:v>11.141609902078899</c:v>
                </c:pt>
                <c:pt idx="851">
                  <c:v>11.0434153021932</c:v>
                </c:pt>
                <c:pt idx="852">
                  <c:v>10.926678082307401</c:v>
                </c:pt>
                <c:pt idx="853">
                  <c:v>10.814931322485</c:v>
                </c:pt>
                <c:pt idx="854">
                  <c:v>10.7956148525993</c:v>
                </c:pt>
                <c:pt idx="855">
                  <c:v>10.8164443127135</c:v>
                </c:pt>
                <c:pt idx="856">
                  <c:v>11.068146992891201</c:v>
                </c:pt>
                <c:pt idx="857">
                  <c:v>11.400371443005399</c:v>
                </c:pt>
                <c:pt idx="858">
                  <c:v>11.2687427731196</c:v>
                </c:pt>
                <c:pt idx="859">
                  <c:v>11.0695094732973</c:v>
                </c:pt>
                <c:pt idx="860">
                  <c:v>11.884762283411501</c:v>
                </c:pt>
                <c:pt idx="861">
                  <c:v>12.4626716635257</c:v>
                </c:pt>
                <c:pt idx="862">
                  <c:v>15.3615541137034</c:v>
                </c:pt>
                <c:pt idx="863">
                  <c:v>14.5913689138176</c:v>
                </c:pt>
                <c:pt idx="864">
                  <c:v>13.1719651539319</c:v>
                </c:pt>
                <c:pt idx="865">
                  <c:v>13.4682272041095</c:v>
                </c:pt>
                <c:pt idx="866">
                  <c:v>12.929229514223699</c:v>
                </c:pt>
                <c:pt idx="867">
                  <c:v>13.249732904338</c:v>
                </c:pt>
                <c:pt idx="868">
                  <c:v>13.2602181745156</c:v>
                </c:pt>
                <c:pt idx="869">
                  <c:v>14.619293124629801</c:v>
                </c:pt>
                <c:pt idx="870">
                  <c:v>15.5692969247441</c:v>
                </c:pt>
                <c:pt idx="871">
                  <c:v>19.053490634921701</c:v>
                </c:pt>
                <c:pt idx="872">
                  <c:v>16.620129805036001</c:v>
                </c:pt>
                <c:pt idx="873">
                  <c:v>15.2245771751502</c:v>
                </c:pt>
                <c:pt idx="874">
                  <c:v>14.7608741853278</c:v>
                </c:pt>
                <c:pt idx="875">
                  <c:v>14.520417275442099</c:v>
                </c:pt>
                <c:pt idx="876">
                  <c:v>13.793699095556301</c:v>
                </c:pt>
                <c:pt idx="877">
                  <c:v>14.473481255733899</c:v>
                </c:pt>
                <c:pt idx="878">
                  <c:v>16.199843785848199</c:v>
                </c:pt>
                <c:pt idx="879">
                  <c:v>17.6618598859624</c:v>
                </c:pt>
                <c:pt idx="880">
                  <c:v>19.5871398761401</c:v>
                </c:pt>
                <c:pt idx="881">
                  <c:v>21.9435884962543</c:v>
                </c:pt>
                <c:pt idx="882">
                  <c:v>23.1696111956376</c:v>
                </c:pt>
                <c:pt idx="883">
                  <c:v>23.790296174274001</c:v>
                </c:pt>
                <c:pt idx="884">
                  <c:v>24.000074072970602</c:v>
                </c:pt>
                <c:pt idx="885">
                  <c:v>23.055957521667199</c:v>
                </c:pt>
                <c:pt idx="886">
                  <c:v>21.450544520303598</c:v>
                </c:pt>
                <c:pt idx="887">
                  <c:v>19.0964531790002</c:v>
                </c:pt>
                <c:pt idx="888">
                  <c:v>16.661288197696798</c:v>
                </c:pt>
                <c:pt idx="889">
                  <c:v>16.349553496333201</c:v>
                </c:pt>
                <c:pt idx="890">
                  <c:v>15.465342295029799</c:v>
                </c:pt>
                <c:pt idx="891">
                  <c:v>16.6271535737264</c:v>
                </c:pt>
                <c:pt idx="892">
                  <c:v>19.778978352362699</c:v>
                </c:pt>
                <c:pt idx="893">
                  <c:v>23.438694051059301</c:v>
                </c:pt>
                <c:pt idx="894">
                  <c:v>23.6864264597559</c:v>
                </c:pt>
                <c:pt idx="895">
                  <c:v>23.845219958392299</c:v>
                </c:pt>
                <c:pt idx="896">
                  <c:v>23.798874257088901</c:v>
                </c:pt>
                <c:pt idx="897">
                  <c:v>23.583748695785498</c:v>
                </c:pt>
                <c:pt idx="898">
                  <c:v>23.450696294421899</c:v>
                </c:pt>
                <c:pt idx="899">
                  <c:v>23.3008315631185</c:v>
                </c:pt>
                <c:pt idx="900">
                  <c:v>22.6972245918151</c:v>
                </c:pt>
                <c:pt idx="901">
                  <c:v>22.3372199304515</c:v>
                </c:pt>
                <c:pt idx="902">
                  <c:v>22.765536449148101</c:v>
                </c:pt>
                <c:pt idx="903">
                  <c:v>24.667642267844698</c:v>
                </c:pt>
                <c:pt idx="904">
                  <c:v>26.174806796481001</c:v>
                </c:pt>
                <c:pt idx="905">
                  <c:v>24.810094555177599</c:v>
                </c:pt>
                <c:pt idx="906">
                  <c:v>18.912324753874199</c:v>
                </c:pt>
                <c:pt idx="907">
                  <c:v>17.920477742510599</c:v>
                </c:pt>
                <c:pt idx="908">
                  <c:v>16.554640671207199</c:v>
                </c:pt>
                <c:pt idx="909">
                  <c:v>15.014967629903801</c:v>
                </c:pt>
                <c:pt idx="910">
                  <c:v>12.5765279785402</c:v>
                </c:pt>
                <c:pt idx="911">
                  <c:v>11.2035092672368</c:v>
                </c:pt>
                <c:pt idx="912">
                  <c:v>16.083190815933399</c:v>
                </c:pt>
                <c:pt idx="913">
                  <c:v>15.203571004569801</c:v>
                </c:pt>
                <c:pt idx="914">
                  <c:v>14.1941660932664</c:v>
                </c:pt>
                <c:pt idx="915">
                  <c:v>15.442916381963</c:v>
                </c:pt>
                <c:pt idx="916">
                  <c:v>15.3212615005993</c:v>
                </c:pt>
                <c:pt idx="917">
                  <c:v>14.1129597492959</c:v>
                </c:pt>
                <c:pt idx="918">
                  <c:v>15.3125918179925</c:v>
                </c:pt>
                <c:pt idx="919">
                  <c:v>15.726589326628901</c:v>
                </c:pt>
                <c:pt idx="920">
                  <c:v>16.583508745325499</c:v>
                </c:pt>
                <c:pt idx="921">
                  <c:v>22.363077174022099</c:v>
                </c:pt>
                <c:pt idx="922">
                  <c:v>22.266155992658501</c:v>
                </c:pt>
                <c:pt idx="923">
                  <c:v>21.1237713213551</c:v>
                </c:pt>
                <c:pt idx="924">
                  <c:v>20.530598970051699</c:v>
                </c:pt>
                <c:pt idx="925">
                  <c:v>20.992469188688101</c:v>
                </c:pt>
                <c:pt idx="926">
                  <c:v>21.314322087384699</c:v>
                </c:pt>
                <c:pt idx="927">
                  <c:v>20.8641835460813</c:v>
                </c:pt>
                <c:pt idx="928">
                  <c:v>21.656970554717699</c:v>
                </c:pt>
                <c:pt idx="929">
                  <c:v>22.256014783414201</c:v>
                </c:pt>
                <c:pt idx="930">
                  <c:v>23.0135926281012</c:v>
                </c:pt>
                <c:pt idx="931">
                  <c:v>24.070519758761101</c:v>
                </c:pt>
                <c:pt idx="932">
                  <c:v>24.424678999414802</c:v>
                </c:pt>
                <c:pt idx="933">
                  <c:v>21.568348070068499</c:v>
                </c:pt>
                <c:pt idx="934">
                  <c:v>20.113290510728302</c:v>
                </c:pt>
                <c:pt idx="935">
                  <c:v>16.327927381382001</c:v>
                </c:pt>
                <c:pt idx="936">
                  <c:v>14.7480866520358</c:v>
                </c:pt>
                <c:pt idx="937">
                  <c:v>14.507863052695599</c:v>
                </c:pt>
                <c:pt idx="938">
                  <c:v>15.758679093349301</c:v>
                </c:pt>
                <c:pt idx="939">
                  <c:v>15.875850884003</c:v>
                </c:pt>
                <c:pt idx="940">
                  <c:v>16.3033836746628</c:v>
                </c:pt>
                <c:pt idx="941">
                  <c:v>16.722133745316501</c:v>
                </c:pt>
                <c:pt idx="942">
                  <c:v>16.0033539059703</c:v>
                </c:pt>
                <c:pt idx="943">
                  <c:v>15.7408236366301</c:v>
                </c:pt>
                <c:pt idx="944">
                  <c:v>15.4562841272838</c:v>
                </c:pt>
                <c:pt idx="945">
                  <c:v>15.6303158779375</c:v>
                </c:pt>
                <c:pt idx="946">
                  <c:v>15.9109023485973</c:v>
                </c:pt>
                <c:pt idx="947">
                  <c:v>14.5701958792511</c:v>
                </c:pt>
                <c:pt idx="948">
                  <c:v>12.4609981999048</c:v>
                </c:pt>
                <c:pt idx="949">
                  <c:v>11.3806259705646</c:v>
                </c:pt>
                <c:pt idx="950">
                  <c:v>12.3023158812183</c:v>
                </c:pt>
                <c:pt idx="951">
                  <c:v>15.769671091872</c:v>
                </c:pt>
                <c:pt idx="952">
                  <c:v>15.7412719925318</c:v>
                </c:pt>
                <c:pt idx="953">
                  <c:v>15.1104002831856</c:v>
                </c:pt>
                <c:pt idx="954">
                  <c:v>15.073055263839301</c:v>
                </c:pt>
                <c:pt idx="955">
                  <c:v>15.812227254499099</c:v>
                </c:pt>
                <c:pt idx="956">
                  <c:v>16.360596375152799</c:v>
                </c:pt>
                <c:pt idx="957">
                  <c:v>14.834784365806501</c:v>
                </c:pt>
                <c:pt idx="958">
                  <c:v>12.8676677564664</c:v>
                </c:pt>
                <c:pt idx="959">
                  <c:v>14.7144805371201</c:v>
                </c:pt>
                <c:pt idx="960">
                  <c:v>16.776435737773799</c:v>
                </c:pt>
                <c:pt idx="961">
                  <c:v>14.894324368433599</c:v>
                </c:pt>
                <c:pt idx="962">
                  <c:v>15.1044986790873</c:v>
                </c:pt>
                <c:pt idx="963">
                  <c:v>14.969651939741</c:v>
                </c:pt>
                <c:pt idx="964">
                  <c:v>14.665298480400899</c:v>
                </c:pt>
                <c:pt idx="965">
                  <c:v>14.981011861054601</c:v>
                </c:pt>
                <c:pt idx="966">
                  <c:v>15.9897155217083</c:v>
                </c:pt>
                <c:pt idx="967">
                  <c:v>17.382563042368101</c:v>
                </c:pt>
                <c:pt idx="968">
                  <c:v>18.462279143021799</c:v>
                </c:pt>
                <c:pt idx="969">
                  <c:v>18.137235263675599</c:v>
                </c:pt>
                <c:pt idx="970">
                  <c:v>18.667658434335401</c:v>
                </c:pt>
                <c:pt idx="971">
                  <c:v>19.198786724989102</c:v>
                </c:pt>
                <c:pt idx="972">
                  <c:v>19.575927415642798</c:v>
                </c:pt>
                <c:pt idx="973">
                  <c:v>18.5119093663026</c:v>
                </c:pt>
                <c:pt idx="974">
                  <c:v>18.366238006956301</c:v>
                </c:pt>
                <c:pt idx="975">
                  <c:v>19.154454487610099</c:v>
                </c:pt>
                <c:pt idx="976">
                  <c:v>19.687221838269899</c:v>
                </c:pt>
                <c:pt idx="977">
                  <c:v>20.589401378923601</c:v>
                </c:pt>
                <c:pt idx="978">
                  <c:v>20.4826904934311</c:v>
                </c:pt>
                <c:pt idx="979">
                  <c:v>20.2283067517996</c:v>
                </c:pt>
                <c:pt idx="980">
                  <c:v>20.1978624401603</c:v>
                </c:pt>
                <c:pt idx="981">
                  <c:v>20.097138118521102</c:v>
                </c:pt>
                <c:pt idx="982">
                  <c:v>18.501542146889498</c:v>
                </c:pt>
                <c:pt idx="983">
                  <c:v>16.390260105250299</c:v>
                </c:pt>
                <c:pt idx="984">
                  <c:v>13.034868293611</c:v>
                </c:pt>
                <c:pt idx="985">
                  <c:v>11.2216875319795</c:v>
                </c:pt>
                <c:pt idx="986">
                  <c:v>10.4572345303402</c:v>
                </c:pt>
                <c:pt idx="987">
                  <c:v>13.638495948700999</c:v>
                </c:pt>
                <c:pt idx="988">
                  <c:v>21.090538877069399</c:v>
                </c:pt>
                <c:pt idx="989">
                  <c:v>23.611012405430198</c:v>
                </c:pt>
                <c:pt idx="990">
                  <c:v>21.120914913790902</c:v>
                </c:pt>
                <c:pt idx="991">
                  <c:v>18.698456292159399</c:v>
                </c:pt>
                <c:pt idx="992">
                  <c:v>16.4402648705201</c:v>
                </c:pt>
                <c:pt idx="993">
                  <c:v>12.471193908880799</c:v>
                </c:pt>
                <c:pt idx="994">
                  <c:v>11.621719117249301</c:v>
                </c:pt>
                <c:pt idx="995">
                  <c:v>11.853870765610001</c:v>
                </c:pt>
                <c:pt idx="996">
                  <c:v>12.585063093970801</c:v>
                </c:pt>
                <c:pt idx="997">
                  <c:v>13.4913801523392</c:v>
                </c:pt>
                <c:pt idx="998">
                  <c:v>13.509482460699999</c:v>
                </c:pt>
                <c:pt idx="999">
                  <c:v>14.043872669060701</c:v>
                </c:pt>
                <c:pt idx="1000">
                  <c:v>15.1652032874292</c:v>
                </c:pt>
                <c:pt idx="1001">
                  <c:v>16.360815005789899</c:v>
                </c:pt>
                <c:pt idx="1002">
                  <c:v>16.103216064150701</c:v>
                </c:pt>
                <c:pt idx="1003">
                  <c:v>15.337505342519099</c:v>
                </c:pt>
                <c:pt idx="1004">
                  <c:v>14.8615260808799</c:v>
                </c:pt>
                <c:pt idx="1005">
                  <c:v>16.528526769240599</c:v>
                </c:pt>
                <c:pt idx="1006">
                  <c:v>17.092633947609102</c:v>
                </c:pt>
                <c:pt idx="1007">
                  <c:v>17.487090475969801</c:v>
                </c:pt>
                <c:pt idx="1008">
                  <c:v>17.195052634330601</c:v>
                </c:pt>
                <c:pt idx="1009">
                  <c:v>17.037651902699</c:v>
                </c:pt>
                <c:pt idx="1010">
                  <c:v>16.274713831059799</c:v>
                </c:pt>
                <c:pt idx="1011">
                  <c:v>15.2871357294205</c:v>
                </c:pt>
                <c:pt idx="1012">
                  <c:v>15.314240587789</c:v>
                </c:pt>
                <c:pt idx="1013">
                  <c:v>15.8901716561497</c:v>
                </c:pt>
                <c:pt idx="1014">
                  <c:v>16.075369974510501</c:v>
                </c:pt>
                <c:pt idx="1015">
                  <c:v>15.4413258428789</c:v>
                </c:pt>
                <c:pt idx="1016">
                  <c:v>15.035227001239701</c:v>
                </c:pt>
                <c:pt idx="1017">
                  <c:v>14.5629730496004</c:v>
                </c:pt>
                <c:pt idx="1018">
                  <c:v>16.518759767968898</c:v>
                </c:pt>
                <c:pt idx="1019">
                  <c:v>16.8695093863296</c:v>
                </c:pt>
                <c:pt idx="1020">
                  <c:v>15.6173375246904</c:v>
                </c:pt>
                <c:pt idx="1021">
                  <c:v>14.654822133058801</c:v>
                </c:pt>
                <c:pt idx="1022">
                  <c:v>15.631129271419599</c:v>
                </c:pt>
                <c:pt idx="1023">
                  <c:v>16.662391849780299</c:v>
                </c:pt>
                <c:pt idx="1024">
                  <c:v>17.194675798148801</c:v>
                </c:pt>
                <c:pt idx="1025">
                  <c:v>18.0179259865095</c:v>
                </c:pt>
                <c:pt idx="1026">
                  <c:v>17.507656503601002</c:v>
                </c:pt>
                <c:pt idx="1027">
                  <c:v>17.473607429410901</c:v>
                </c:pt>
                <c:pt idx="1028">
                  <c:v>17.3614328052441</c:v>
                </c:pt>
                <c:pt idx="1029">
                  <c:v>17.609727311077201</c:v>
                </c:pt>
                <c:pt idx="1030">
                  <c:v>16.890203836887199</c:v>
                </c:pt>
                <c:pt idx="1031">
                  <c:v>15.0764521627204</c:v>
                </c:pt>
                <c:pt idx="1032">
                  <c:v>13.186967038553499</c:v>
                </c:pt>
                <c:pt idx="1033">
                  <c:v>12.8161924243635</c:v>
                </c:pt>
                <c:pt idx="1034">
                  <c:v>13.706629040196701</c:v>
                </c:pt>
                <c:pt idx="1035">
                  <c:v>13.9682988060298</c:v>
                </c:pt>
                <c:pt idx="1036">
                  <c:v>13.9530646318398</c:v>
                </c:pt>
                <c:pt idx="1037">
                  <c:v>13.889202237673</c:v>
                </c:pt>
                <c:pt idx="1038">
                  <c:v>13.858225023506099</c:v>
                </c:pt>
                <c:pt idx="1039">
                  <c:v>14.1333525893161</c:v>
                </c:pt>
                <c:pt idx="1040">
                  <c:v>14.6955071851493</c:v>
                </c:pt>
                <c:pt idx="1041">
                  <c:v>15.700049230982399</c:v>
                </c:pt>
                <c:pt idx="1042">
                  <c:v>15.8885759467924</c:v>
                </c:pt>
                <c:pt idx="1043">
                  <c:v>14.4766459826256</c:v>
                </c:pt>
                <c:pt idx="1044">
                  <c:v>14.8997458884587</c:v>
                </c:pt>
                <c:pt idx="1045">
                  <c:v>15.7014426942687</c:v>
                </c:pt>
                <c:pt idx="1046">
                  <c:v>14.3377141201019</c:v>
                </c:pt>
                <c:pt idx="1047">
                  <c:v>15.084762365934999</c:v>
                </c:pt>
                <c:pt idx="1048">
                  <c:v>14.825706611745</c:v>
                </c:pt>
                <c:pt idx="1049">
                  <c:v>15.6696625175782</c:v>
                </c:pt>
                <c:pt idx="1050">
                  <c:v>15.848945243411301</c:v>
                </c:pt>
                <c:pt idx="1051">
                  <c:v>15.853325779221301</c:v>
                </c:pt>
                <c:pt idx="1052">
                  <c:v>15.758897255054499</c:v>
                </c:pt>
                <c:pt idx="1053">
                  <c:v>15.5532531808876</c:v>
                </c:pt>
                <c:pt idx="1054">
                  <c:v>15.7995571266976</c:v>
                </c:pt>
                <c:pt idx="1055">
                  <c:v>15.7901385625308</c:v>
                </c:pt>
                <c:pt idx="1056">
                  <c:v>15.4740876283639</c:v>
                </c:pt>
                <c:pt idx="1057">
                  <c:v>15.8495057041739</c:v>
                </c:pt>
                <c:pt idx="1058">
                  <c:v>16.085456320007101</c:v>
                </c:pt>
                <c:pt idx="1059">
                  <c:v>15.454069275840199</c:v>
                </c:pt>
                <c:pt idx="1060">
                  <c:v>15.6282728116502</c:v>
                </c:pt>
                <c:pt idx="1061">
                  <c:v>15.673298837483401</c:v>
                </c:pt>
                <c:pt idx="1062">
                  <c:v>15.4466392633165</c:v>
                </c:pt>
                <c:pt idx="1063">
                  <c:v>15.443939269126499</c:v>
                </c:pt>
                <c:pt idx="1064">
                  <c:v>16.060321144959602</c:v>
                </c:pt>
                <c:pt idx="1065">
                  <c:v>17.4217200107928</c:v>
                </c:pt>
                <c:pt idx="1066">
                  <c:v>20.9704591166028</c:v>
                </c:pt>
                <c:pt idx="1067">
                  <c:v>21.761998262435998</c:v>
                </c:pt>
                <c:pt idx="1068">
                  <c:v>21.2406062982691</c:v>
                </c:pt>
                <c:pt idx="1069">
                  <c:v>20.640892694079099</c:v>
                </c:pt>
                <c:pt idx="1070">
                  <c:v>20.458513579912299</c:v>
                </c:pt>
                <c:pt idx="1071">
                  <c:v>19.863951305745399</c:v>
                </c:pt>
                <c:pt idx="1072">
                  <c:v>19.389886791555401</c:v>
                </c:pt>
                <c:pt idx="1073">
                  <c:v>19.819180877388501</c:v>
                </c:pt>
                <c:pt idx="1074">
                  <c:v>21.041790396354799</c:v>
                </c:pt>
                <c:pt idx="1075">
                  <c:v>21.250909048444001</c:v>
                </c:pt>
                <c:pt idx="1076">
                  <c:v>20.538676690535802</c:v>
                </c:pt>
                <c:pt idx="1077">
                  <c:v>18.998284672627701</c:v>
                </c:pt>
                <c:pt idx="1078">
                  <c:v>18.3585359247169</c:v>
                </c:pt>
                <c:pt idx="1079">
                  <c:v>17.224666426808799</c:v>
                </c:pt>
                <c:pt idx="1080">
                  <c:v>15.6083723789007</c:v>
                </c:pt>
                <c:pt idx="1081">
                  <c:v>14.9077152909899</c:v>
                </c:pt>
                <c:pt idx="1082">
                  <c:v>14.684320153081799</c:v>
                </c:pt>
                <c:pt idx="1083">
                  <c:v>14.6022046951737</c:v>
                </c:pt>
                <c:pt idx="1084">
                  <c:v>14.4269571672629</c:v>
                </c:pt>
                <c:pt idx="1085">
                  <c:v>14.5939416893547</c:v>
                </c:pt>
                <c:pt idx="1086">
                  <c:v>14.751149391446599</c:v>
                </c:pt>
                <c:pt idx="1087">
                  <c:v>14.7468662835358</c:v>
                </c:pt>
                <c:pt idx="1088">
                  <c:v>14.532592035627699</c:v>
                </c:pt>
                <c:pt idx="1089">
                  <c:v>13.834331797719599</c:v>
                </c:pt>
                <c:pt idx="1090">
                  <c:v>13.587273959808799</c:v>
                </c:pt>
                <c:pt idx="1091">
                  <c:v>13.629376091900699</c:v>
                </c:pt>
                <c:pt idx="1092">
                  <c:v>14.108912443992599</c:v>
                </c:pt>
                <c:pt idx="1093">
                  <c:v>14.6056024060818</c:v>
                </c:pt>
                <c:pt idx="1094">
                  <c:v>14.5910809981737</c:v>
                </c:pt>
                <c:pt idx="1095">
                  <c:v>15.310846880265499</c:v>
                </c:pt>
                <c:pt idx="1096">
                  <c:v>15.7437611723547</c:v>
                </c:pt>
                <c:pt idx="1097">
                  <c:v>15.9581349144466</c:v>
                </c:pt>
                <c:pt idx="1098">
                  <c:v>14.841216436538501</c:v>
                </c:pt>
                <c:pt idx="1099">
                  <c:v>15.265824728627701</c:v>
                </c:pt>
                <c:pt idx="1100">
                  <c:v>16.116595860719599</c:v>
                </c:pt>
                <c:pt idx="1101">
                  <c:v>16.268638792811501</c:v>
                </c:pt>
                <c:pt idx="1102">
                  <c:v>15.8859920649007</c:v>
                </c:pt>
                <c:pt idx="1103">
                  <c:v>16.033993376992601</c:v>
                </c:pt>
                <c:pt idx="1104">
                  <c:v>16.102949649084401</c:v>
                </c:pt>
                <c:pt idx="1105">
                  <c:v>15.6410609511736</c:v>
                </c:pt>
                <c:pt idx="1106">
                  <c:v>14.0911741932655</c:v>
                </c:pt>
                <c:pt idx="1107">
                  <c:v>14.6876899453574</c:v>
                </c:pt>
                <c:pt idx="1108">
                  <c:v>16.2889222574466</c:v>
                </c:pt>
                <c:pt idx="1109">
                  <c:v>16.8039142795385</c:v>
                </c:pt>
                <c:pt idx="1110">
                  <c:v>17.429546251630399</c:v>
                </c:pt>
                <c:pt idx="1111">
                  <c:v>18.020640723719598</c:v>
                </c:pt>
                <c:pt idx="1112">
                  <c:v>21.336594615811499</c:v>
                </c:pt>
                <c:pt idx="1113">
                  <c:v>24.0698383479033</c:v>
                </c:pt>
                <c:pt idx="1114">
                  <c:v>24.510607179992501</c:v>
                </c:pt>
                <c:pt idx="1115">
                  <c:v>25.027812162084398</c:v>
                </c:pt>
                <c:pt idx="1116">
                  <c:v>25.531418354176299</c:v>
                </c:pt>
                <c:pt idx="1117">
                  <c:v>25.789467156265498</c:v>
                </c:pt>
                <c:pt idx="1118">
                  <c:v>25.879304498357399</c:v>
                </c:pt>
                <c:pt idx="1119">
                  <c:v>26.245736120449301</c:v>
                </c:pt>
                <c:pt idx="1120">
                  <c:v>26.259022702538498</c:v>
                </c:pt>
                <c:pt idx="1121">
                  <c:v>26.168042904630401</c:v>
                </c:pt>
                <c:pt idx="1122">
                  <c:v>26.502956981070401</c:v>
                </c:pt>
                <c:pt idx="1123">
                  <c:v>26.6906287918511</c:v>
                </c:pt>
                <c:pt idx="1124">
                  <c:v>26.721443942641901</c:v>
                </c:pt>
                <c:pt idx="1125">
                  <c:v>26.989304703432602</c:v>
                </c:pt>
                <c:pt idx="1126">
                  <c:v>27.262186644213301</c:v>
                </c:pt>
                <c:pt idx="1127">
                  <c:v>26.653514915004099</c:v>
                </c:pt>
                <c:pt idx="1128">
                  <c:v>26.050344235794899</c:v>
                </c:pt>
                <c:pt idx="1129">
                  <c:v>25.718597426575599</c:v>
                </c:pt>
                <c:pt idx="1130">
                  <c:v>25.7016335173664</c:v>
                </c:pt>
                <c:pt idx="1131">
                  <c:v>25.8435306681572</c:v>
                </c:pt>
                <c:pt idx="1132">
                  <c:v>25.686689458937899</c:v>
                </c:pt>
                <c:pt idx="1133">
                  <c:v>25.323704659728701</c:v>
                </c:pt>
                <c:pt idx="1134">
                  <c:v>25.015213050519499</c:v>
                </c:pt>
                <c:pt idx="1135">
                  <c:v>23.8878881513001</c:v>
                </c:pt>
                <c:pt idx="1136">
                  <c:v>23.2861424120909</c:v>
                </c:pt>
                <c:pt idx="1137">
                  <c:v>21.746679582881701</c:v>
                </c:pt>
                <c:pt idx="1138">
                  <c:v>19.2843711236624</c:v>
                </c:pt>
                <c:pt idx="1139">
                  <c:v>15.9474416544532</c:v>
                </c:pt>
                <c:pt idx="1140">
                  <c:v>14.561722545244001</c:v>
                </c:pt>
                <c:pt idx="1141">
                  <c:v>13.2774605760247</c:v>
                </c:pt>
                <c:pt idx="1142">
                  <c:v>11.3696912568155</c:v>
                </c:pt>
                <c:pt idx="1143">
                  <c:v>12.209082727606299</c:v>
                </c:pt>
                <c:pt idx="1144">
                  <c:v>13.134446128386999</c:v>
                </c:pt>
                <c:pt idx="1145">
                  <c:v>14.7367680491777</c:v>
                </c:pt>
                <c:pt idx="1146">
                  <c:v>15.198917289968501</c:v>
                </c:pt>
                <c:pt idx="1147">
                  <c:v>16.7509762907492</c:v>
                </c:pt>
                <c:pt idx="1148">
                  <c:v>18.110785991539998</c:v>
                </c:pt>
                <c:pt idx="1149">
                  <c:v>19.7326238123308</c:v>
                </c:pt>
                <c:pt idx="1150">
                  <c:v>20.755727953111499</c:v>
                </c:pt>
                <c:pt idx="1151">
                  <c:v>20.5194526239023</c:v>
                </c:pt>
                <c:pt idx="1152">
                  <c:v>19.897009084693099</c:v>
                </c:pt>
                <c:pt idx="1153">
                  <c:v>19.192578655473799</c:v>
                </c:pt>
                <c:pt idx="1154">
                  <c:v>19.527690346264599</c:v>
                </c:pt>
                <c:pt idx="1155">
                  <c:v>19.513234977055401</c:v>
                </c:pt>
                <c:pt idx="1156">
                  <c:v>19.493449447835999</c:v>
                </c:pt>
                <c:pt idx="1157">
                  <c:v>19.452022908626802</c:v>
                </c:pt>
                <c:pt idx="1158">
                  <c:v>20.228548549417599</c:v>
                </c:pt>
                <c:pt idx="1159">
                  <c:v>22.206772060198301</c:v>
                </c:pt>
                <c:pt idx="1160">
                  <c:v>22.871282610989098</c:v>
                </c:pt>
                <c:pt idx="1161">
                  <c:v>23.241207821779899</c:v>
                </c:pt>
                <c:pt idx="1162">
                  <c:v>23.194056242560599</c:v>
                </c:pt>
                <c:pt idx="1163">
                  <c:v>23.496143863351399</c:v>
                </c:pt>
                <c:pt idx="1164">
                  <c:v>23.889238894142199</c:v>
                </c:pt>
                <c:pt idx="1165">
                  <c:v>24.509743514922899</c:v>
                </c:pt>
                <c:pt idx="1166">
                  <c:v>24.866218245713601</c:v>
                </c:pt>
                <c:pt idx="1167">
                  <c:v>25.1272177465044</c:v>
                </c:pt>
                <c:pt idx="1168">
                  <c:v>25.550056327285098</c:v>
                </c:pt>
                <c:pt idx="1169">
                  <c:v>25.765668138075899</c:v>
                </c:pt>
                <c:pt idx="1170">
                  <c:v>25.993661286971498</c:v>
                </c:pt>
                <c:pt idx="1171">
                  <c:v>25.9450337939519</c:v>
                </c:pt>
                <c:pt idx="1172">
                  <c:v>25.626875080957799</c:v>
                </c:pt>
                <c:pt idx="1173">
                  <c:v>25.813168407963701</c:v>
                </c:pt>
                <c:pt idx="1174">
                  <c:v>26.300547624943999</c:v>
                </c:pt>
                <c:pt idx="1175">
                  <c:v>26.27964172195</c:v>
                </c:pt>
                <c:pt idx="1176">
                  <c:v>26.2947329889559</c:v>
                </c:pt>
                <c:pt idx="1177">
                  <c:v>26.2963572959362</c:v>
                </c:pt>
                <c:pt idx="1178">
                  <c:v>25.1958480529421</c:v>
                </c:pt>
                <c:pt idx="1179">
                  <c:v>25.005479079948099</c:v>
                </c:pt>
                <c:pt idx="1180">
                  <c:v>23.404672786928401</c:v>
                </c:pt>
                <c:pt idx="1181">
                  <c:v>23.497606493934299</c:v>
                </c:pt>
                <c:pt idx="1182">
                  <c:v>15.7204083909402</c:v>
                </c:pt>
                <c:pt idx="1183">
                  <c:v>11.485016797920601</c:v>
                </c:pt>
                <c:pt idx="1184">
                  <c:v>6.6346153489265101</c:v>
                </c:pt>
                <c:pt idx="1185">
                  <c:v>6.1715360099324297</c:v>
                </c:pt>
                <c:pt idx="1186">
                  <c:v>7.5229197309127702</c:v>
                </c:pt>
                <c:pt idx="1187">
                  <c:v>8.8743034519186903</c:v>
                </c:pt>
                <c:pt idx="1188">
                  <c:v>11.9719467129246</c:v>
                </c:pt>
                <c:pt idx="1189">
                  <c:v>18.788363099904998</c:v>
                </c:pt>
                <c:pt idx="1190">
                  <c:v>19.9015768569109</c:v>
                </c:pt>
                <c:pt idx="1191">
                  <c:v>16.318460703916799</c:v>
                </c:pt>
                <c:pt idx="1192">
                  <c:v>18.9517315408971</c:v>
                </c:pt>
                <c:pt idx="1193">
                  <c:v>17.9011231479031</c:v>
                </c:pt>
                <c:pt idx="1194">
                  <c:v>16.737211914909</c:v>
                </c:pt>
                <c:pt idx="1195">
                  <c:v>15.3309494818893</c:v>
                </c:pt>
                <c:pt idx="1196">
                  <c:v>17.037047888895199</c:v>
                </c:pt>
                <c:pt idx="1197">
                  <c:v>17.719546055901201</c:v>
                </c:pt>
                <c:pt idx="1198">
                  <c:v>18.6596863828815</c:v>
                </c:pt>
                <c:pt idx="1199">
                  <c:v>19.2671377498874</c:v>
                </c:pt>
                <c:pt idx="1200">
                  <c:v>19.174594396893301</c:v>
                </c:pt>
                <c:pt idx="1201">
                  <c:v>18.5889803838737</c:v>
                </c:pt>
                <c:pt idx="1202">
                  <c:v>18.5312044608796</c:v>
                </c:pt>
                <c:pt idx="1203">
                  <c:v>19.3189522678855</c:v>
                </c:pt>
                <c:pt idx="1204">
                  <c:v>19.9193963248659</c:v>
                </c:pt>
                <c:pt idx="1205">
                  <c:v>21.010458911871801</c:v>
                </c:pt>
                <c:pt idx="1206">
                  <c:v>21.606866308877699</c:v>
                </c:pt>
                <c:pt idx="1207">
                  <c:v>22.019268825858099</c:v>
                </c:pt>
                <c:pt idx="1208">
                  <c:v>24.299601222863998</c:v>
                </c:pt>
                <c:pt idx="1209">
                  <c:v>25.151370469869899</c:v>
                </c:pt>
                <c:pt idx="1210">
                  <c:v>25.671899396850201</c:v>
                </c:pt>
                <c:pt idx="1211">
                  <c:v>25.762323603856199</c:v>
                </c:pt>
                <c:pt idx="1212">
                  <c:v>25.8617280308621</c:v>
                </c:pt>
                <c:pt idx="1213">
                  <c:v>25.548967577842401</c:v>
                </c:pt>
                <c:pt idx="1214">
                  <c:v>24.832525204848299</c:v>
                </c:pt>
                <c:pt idx="1215">
                  <c:v>25.4756576318543</c:v>
                </c:pt>
                <c:pt idx="1216">
                  <c:v>26.225166248834601</c:v>
                </c:pt>
                <c:pt idx="1217">
                  <c:v>26.5657629358405</c:v>
                </c:pt>
                <c:pt idx="1218">
                  <c:v>26.731464933703599</c:v>
                </c:pt>
                <c:pt idx="1219">
                  <c:v>26.932614572418998</c:v>
                </c:pt>
                <c:pt idx="1220">
                  <c:v>26.874599261127599</c:v>
                </c:pt>
                <c:pt idx="1221">
                  <c:v>26.852630849836199</c:v>
                </c:pt>
                <c:pt idx="1222">
                  <c:v>26.6511848785516</c:v>
                </c:pt>
                <c:pt idx="1223">
                  <c:v>26.7644335472602</c:v>
                </c:pt>
                <c:pt idx="1224">
                  <c:v>26.9735972759688</c:v>
                </c:pt>
                <c:pt idx="1225">
                  <c:v>26.936721404684199</c:v>
                </c:pt>
                <c:pt idx="1226">
                  <c:v>26.523340253392799</c:v>
                </c:pt>
                <c:pt idx="1227">
                  <c:v>25.8748505621014</c:v>
                </c:pt>
                <c:pt idx="1228">
                  <c:v>23.365166720816799</c:v>
                </c:pt>
                <c:pt idx="1229">
                  <c:v>20.696131899525401</c:v>
                </c:pt>
                <c:pt idx="1230">
                  <c:v>18.003850508233999</c:v>
                </c:pt>
                <c:pt idx="1231">
                  <c:v>21.5256381769494</c:v>
                </c:pt>
                <c:pt idx="1232">
                  <c:v>18.645920475657999</c:v>
                </c:pt>
                <c:pt idx="1233">
                  <c:v>18.842252214366599</c:v>
                </c:pt>
                <c:pt idx="1234">
                  <c:v>22.234878983082002</c:v>
                </c:pt>
                <c:pt idx="1235">
                  <c:v>22.267976011790601</c:v>
                </c:pt>
                <c:pt idx="1236">
                  <c:v>22.780590590499202</c:v>
                </c:pt>
                <c:pt idx="1237">
                  <c:v>23.4117215392146</c:v>
                </c:pt>
                <c:pt idx="1238">
                  <c:v>24.101557137923201</c:v>
                </c:pt>
                <c:pt idx="1239">
                  <c:v>24.910300836631802</c:v>
                </c:pt>
                <c:pt idx="1240">
                  <c:v>23.6116768253472</c:v>
                </c:pt>
                <c:pt idx="1241">
                  <c:v>23.8155911740558</c:v>
                </c:pt>
                <c:pt idx="1242">
                  <c:v>23.861179122764401</c:v>
                </c:pt>
                <c:pt idx="1243">
                  <c:v>23.362719751479801</c:v>
                </c:pt>
                <c:pt idx="1244">
                  <c:v>23.0272560601884</c:v>
                </c:pt>
                <c:pt idx="1245">
                  <c:v>22.986805508897</c:v>
                </c:pt>
                <c:pt idx="1246">
                  <c:v>22.915066497612401</c:v>
                </c:pt>
                <c:pt idx="1247">
                  <c:v>22.126523856321</c:v>
                </c:pt>
                <c:pt idx="1248">
                  <c:v>21.355437755029602</c:v>
                </c:pt>
                <c:pt idx="1249">
                  <c:v>21.097293333745</c:v>
                </c:pt>
                <c:pt idx="1250">
                  <c:v>21.541909442453601</c:v>
                </c:pt>
                <c:pt idx="1251">
                  <c:v>20.998074471162202</c:v>
                </c:pt>
                <c:pt idx="1252">
                  <c:v>20.1515622498776</c:v>
                </c:pt>
                <c:pt idx="1253">
                  <c:v>19.269728078586201</c:v>
                </c:pt>
                <c:pt idx="1254">
                  <c:v>19.454456307294802</c:v>
                </c:pt>
                <c:pt idx="1255">
                  <c:v>20.699134476010201</c:v>
                </c:pt>
                <c:pt idx="1256">
                  <c:v>21.7522698447188</c:v>
                </c:pt>
                <c:pt idx="1257">
                  <c:v>22.426667003427401</c:v>
                </c:pt>
                <c:pt idx="1258">
                  <c:v>22.2996957221428</c:v>
                </c:pt>
                <c:pt idx="1259">
                  <c:v>22.021483300851401</c:v>
                </c:pt>
                <c:pt idx="1260">
                  <c:v>22.74645472956</c:v>
                </c:pt>
                <c:pt idx="1261">
                  <c:v>23.1718905582754</c:v>
                </c:pt>
                <c:pt idx="1262">
                  <c:v>23.013459556983999</c:v>
                </c:pt>
                <c:pt idx="1263">
                  <c:v>23.368195425692601</c:v>
                </c:pt>
                <c:pt idx="1264">
                  <c:v>23.457042044407999</c:v>
                </c:pt>
                <c:pt idx="1265">
                  <c:v>23.558388153116599</c:v>
                </c:pt>
                <c:pt idx="1266">
                  <c:v>23.9696750197825</c:v>
                </c:pt>
                <c:pt idx="1267">
                  <c:v>24.623091474405399</c:v>
                </c:pt>
                <c:pt idx="1268">
                  <c:v>24.899839369032701</c:v>
                </c:pt>
                <c:pt idx="1269">
                  <c:v>24.920476383660102</c:v>
                </c:pt>
                <c:pt idx="1270">
                  <c:v>24.946361628282901</c:v>
                </c:pt>
                <c:pt idx="1271">
                  <c:v>24.534020402910301</c:v>
                </c:pt>
                <c:pt idx="1272">
                  <c:v>23.335785527537599</c:v>
                </c:pt>
                <c:pt idx="1273">
                  <c:v>20.657035242160401</c:v>
                </c:pt>
                <c:pt idx="1274">
                  <c:v>19.4198391367878</c:v>
                </c:pt>
                <c:pt idx="1275">
                  <c:v>17.534816781415099</c:v>
                </c:pt>
                <c:pt idx="1276">
                  <c:v>16.803815636037999</c:v>
                </c:pt>
                <c:pt idx="1277">
                  <c:v>15.4532902806653</c:v>
                </c:pt>
                <c:pt idx="1278">
                  <c:v>15.0194531952927</c:v>
                </c:pt>
                <c:pt idx="1279">
                  <c:v>15.2260415299155</c:v>
                </c:pt>
                <c:pt idx="1280">
                  <c:v>16.814144064542901</c:v>
                </c:pt>
                <c:pt idx="1281">
                  <c:v>19.322453029170202</c:v>
                </c:pt>
                <c:pt idx="1282">
                  <c:v>22.400648123793001</c:v>
                </c:pt>
                <c:pt idx="1283">
                  <c:v>24.820667118420399</c:v>
                </c:pt>
                <c:pt idx="1284">
                  <c:v>24.911975013047801</c:v>
                </c:pt>
                <c:pt idx="1285">
                  <c:v>24.697100087670599</c:v>
                </c:pt>
                <c:pt idx="1286">
                  <c:v>23.8628703122979</c:v>
                </c:pt>
                <c:pt idx="1287">
                  <c:v>23.800892316925299</c:v>
                </c:pt>
                <c:pt idx="1288">
                  <c:v>23.691321331548099</c:v>
                </c:pt>
                <c:pt idx="1289">
                  <c:v>23.766837596175499</c:v>
                </c:pt>
                <c:pt idx="1290">
                  <c:v>23.716938860802799</c:v>
                </c:pt>
                <c:pt idx="1291">
                  <c:v>23.412827175425701</c:v>
                </c:pt>
                <c:pt idx="1292">
                  <c:v>22.906896680052999</c:v>
                </c:pt>
                <c:pt idx="1293">
                  <c:v>22.371097534680398</c:v>
                </c:pt>
                <c:pt idx="1294">
                  <c:v>21.4164101893032</c:v>
                </c:pt>
                <c:pt idx="1295">
                  <c:v>21.049785673930501</c:v>
                </c:pt>
                <c:pt idx="1296">
                  <c:v>20.251798998557899</c:v>
                </c:pt>
                <c:pt idx="1297">
                  <c:v>20.160203923180699</c:v>
                </c:pt>
                <c:pt idx="1298">
                  <c:v>18.966467297808101</c:v>
                </c:pt>
                <c:pt idx="1299">
                  <c:v>18.150615492435399</c:v>
                </c:pt>
                <c:pt idx="1300">
                  <c:v>17.385248567058301</c:v>
                </c:pt>
                <c:pt idx="1301">
                  <c:v>17.186995501685601</c:v>
                </c:pt>
                <c:pt idx="1302">
                  <c:v>17.274177156313002</c:v>
                </c:pt>
                <c:pt idx="1303">
                  <c:v>18.224506610935801</c:v>
                </c:pt>
                <c:pt idx="1304">
                  <c:v>17.959307405563202</c:v>
                </c:pt>
                <c:pt idx="1305">
                  <c:v>18.2741260501905</c:v>
                </c:pt>
                <c:pt idx="1306">
                  <c:v>20.604970744813301</c:v>
                </c:pt>
                <c:pt idx="1307">
                  <c:v>23.364297919440698</c:v>
                </c:pt>
                <c:pt idx="1308">
                  <c:v>23.290839104067999</c:v>
                </c:pt>
                <c:pt idx="1309">
                  <c:v>22.726765798690899</c:v>
                </c:pt>
                <c:pt idx="1310">
                  <c:v>22.142328563318198</c:v>
                </c:pt>
                <c:pt idx="1311">
                  <c:v>22.198065137945601</c:v>
                </c:pt>
                <c:pt idx="1312">
                  <c:v>22.335571702568402</c:v>
                </c:pt>
                <c:pt idx="1313">
                  <c:v>22.885196857195801</c:v>
                </c:pt>
                <c:pt idx="1314">
                  <c:v>24.1593082608311</c:v>
                </c:pt>
                <c:pt idx="1315">
                  <c:v>24.245559673467</c:v>
                </c:pt>
                <c:pt idx="1316">
                  <c:v>24.403822736111898</c:v>
                </c:pt>
                <c:pt idx="1317">
                  <c:v>24.415973718756799</c:v>
                </c:pt>
                <c:pt idx="1318">
                  <c:v>22.543930751392601</c:v>
                </c:pt>
                <c:pt idx="1319">
                  <c:v>20.0697563340375</c:v>
                </c:pt>
                <c:pt idx="1320">
                  <c:v>19.187199446682399</c:v>
                </c:pt>
                <c:pt idx="1321">
                  <c:v>19.010341549318301</c:v>
                </c:pt>
                <c:pt idx="1322">
                  <c:v>19.311098171963199</c:v>
                </c:pt>
                <c:pt idx="1323">
                  <c:v>20.1038922746081</c:v>
                </c:pt>
                <c:pt idx="1324">
                  <c:v>19.969002427244</c:v>
                </c:pt>
                <c:pt idx="1325">
                  <c:v>20.016033959888901</c:v>
                </c:pt>
                <c:pt idx="1326">
                  <c:v>20.051603582533801</c:v>
                </c:pt>
                <c:pt idx="1327">
                  <c:v>20.3654352151697</c:v>
                </c:pt>
                <c:pt idx="1328">
                  <c:v>20.594880957814599</c:v>
                </c:pt>
                <c:pt idx="1329">
                  <c:v>23.245846660459499</c:v>
                </c:pt>
                <c:pt idx="1330">
                  <c:v>24.8878453530954</c:v>
                </c:pt>
                <c:pt idx="1331">
                  <c:v>24.578466765740298</c:v>
                </c:pt>
                <c:pt idx="1332">
                  <c:v>25.246013658385198</c:v>
                </c:pt>
                <c:pt idx="1333">
                  <c:v>25.100928681021099</c:v>
                </c:pt>
                <c:pt idx="1334">
                  <c:v>24.821535413665998</c:v>
                </c:pt>
                <c:pt idx="1335">
                  <c:v>25.134847896310902</c:v>
                </c:pt>
                <c:pt idx="1336">
                  <c:v>25.944437118946698</c:v>
                </c:pt>
                <c:pt idx="1337">
                  <c:v>24.829474821591599</c:v>
                </c:pt>
                <c:pt idx="1338">
                  <c:v>23.733895964236499</c:v>
                </c:pt>
                <c:pt idx="1339">
                  <c:v>22.914030876872399</c:v>
                </c:pt>
                <c:pt idx="1340">
                  <c:v>22.1903153195173</c:v>
                </c:pt>
                <c:pt idx="1341">
                  <c:v>21.354096682162201</c:v>
                </c:pt>
                <c:pt idx="1342">
                  <c:v>19.506723744798101</c:v>
                </c:pt>
                <c:pt idx="1343">
                  <c:v>17.863201497443001</c:v>
                </c:pt>
                <c:pt idx="1344">
                  <c:v>18.359530360087899</c:v>
                </c:pt>
                <c:pt idx="1345">
                  <c:v>18.034501582723799</c:v>
                </c:pt>
                <c:pt idx="1346">
                  <c:v>18.026295375368701</c:v>
                </c:pt>
                <c:pt idx="1347">
                  <c:v>17.8603141480136</c:v>
                </c:pt>
                <c:pt idx="1348">
                  <c:v>17.1474148006495</c:v>
                </c:pt>
                <c:pt idx="1349">
                  <c:v>16.641832483294401</c:v>
                </c:pt>
                <c:pt idx="1350">
                  <c:v>16.567973235939299</c:v>
                </c:pt>
                <c:pt idx="1351">
                  <c:v>16.1728752985751</c:v>
                </c:pt>
                <c:pt idx="1352">
                  <c:v>17.04436654122</c:v>
                </c:pt>
                <c:pt idx="1353">
                  <c:v>22.1675349738649</c:v>
                </c:pt>
                <c:pt idx="1354">
                  <c:v>23.704470696500799</c:v>
                </c:pt>
                <c:pt idx="1355">
                  <c:v>24.128219569145699</c:v>
                </c:pt>
                <c:pt idx="1356">
                  <c:v>24.039741331790601</c:v>
                </c:pt>
                <c:pt idx="1357">
                  <c:v>23.841084724426501</c:v>
                </c:pt>
                <c:pt idx="1358">
                  <c:v>24.554377907071402</c:v>
                </c:pt>
                <c:pt idx="1359">
                  <c:v>24.9087742697163</c:v>
                </c:pt>
                <c:pt idx="1360">
                  <c:v>24.9730097323522</c:v>
                </c:pt>
                <c:pt idx="1361">
                  <c:v>24.275918864997099</c:v>
                </c:pt>
                <c:pt idx="1362">
                  <c:v>23.791833283967101</c:v>
                </c:pt>
                <c:pt idx="1363">
                  <c:v>24.2498106892516</c:v>
                </c:pt>
                <c:pt idx="1364">
                  <c:v>24.2433517145476</c:v>
                </c:pt>
                <c:pt idx="1365">
                  <c:v>24.145275529843602</c:v>
                </c:pt>
                <c:pt idx="1366">
                  <c:v>23.051210695128201</c:v>
                </c:pt>
                <c:pt idx="1367">
                  <c:v>14.509306210424199</c:v>
                </c:pt>
                <c:pt idx="1368">
                  <c:v>13.476873245720199</c:v>
                </c:pt>
                <c:pt idx="1369">
                  <c:v>15.8028549910047</c:v>
                </c:pt>
                <c:pt idx="1370">
                  <c:v>14.617323066300701</c:v>
                </c:pt>
                <c:pt idx="1371">
                  <c:v>13.6740749115967</c:v>
                </c:pt>
                <c:pt idx="1372">
                  <c:v>13.9814881068812</c:v>
                </c:pt>
                <c:pt idx="1373">
                  <c:v>13.444455182177199</c:v>
                </c:pt>
                <c:pt idx="1374">
                  <c:v>12.863485557473201</c:v>
                </c:pt>
                <c:pt idx="1375">
                  <c:v>11.0769113027578</c:v>
                </c:pt>
                <c:pt idx="1376">
                  <c:v>9.2935700990537509</c:v>
                </c:pt>
                <c:pt idx="1377">
                  <c:v>10.0392650993497</c:v>
                </c:pt>
                <c:pt idx="1378">
                  <c:v>12.6101769386343</c:v>
                </c:pt>
                <c:pt idx="1379">
                  <c:v>13.7214983839303</c:v>
                </c:pt>
                <c:pt idx="1380">
                  <c:v>14.2641659292263</c:v>
                </c:pt>
                <c:pt idx="1381">
                  <c:v>15.7756548845108</c:v>
                </c:pt>
                <c:pt idx="1382">
                  <c:v>16.557939539806799</c:v>
                </c:pt>
                <c:pt idx="1383">
                  <c:v>16.304969965102799</c:v>
                </c:pt>
                <c:pt idx="1384">
                  <c:v>16.869743380387401</c:v>
                </c:pt>
                <c:pt idx="1385">
                  <c:v>21.9676868956833</c:v>
                </c:pt>
                <c:pt idx="1386">
                  <c:v>24.163026560979301</c:v>
                </c:pt>
                <c:pt idx="1387">
                  <c:v>21.655150986263902</c:v>
                </c:pt>
                <c:pt idx="1388">
                  <c:v>22.308982641559901</c:v>
                </c:pt>
                <c:pt idx="1389">
                  <c:v>22.965834556855899</c:v>
                </c:pt>
                <c:pt idx="1390">
                  <c:v>23.653274152140401</c:v>
                </c:pt>
                <c:pt idx="1391">
                  <c:v>22.818559827436399</c:v>
                </c:pt>
                <c:pt idx="1392">
                  <c:v>22.102187802732399</c:v>
                </c:pt>
                <c:pt idx="1393">
                  <c:v>21.519594418016901</c:v>
                </c:pt>
                <c:pt idx="1394">
                  <c:v>20.7386885433129</c:v>
                </c:pt>
                <c:pt idx="1395">
                  <c:v>20.1654365686089</c:v>
                </c:pt>
                <c:pt idx="1396">
                  <c:v>20.194018093893501</c:v>
                </c:pt>
                <c:pt idx="1397">
                  <c:v>20.415345649189501</c:v>
                </c:pt>
                <c:pt idx="1398">
                  <c:v>20.7906762444854</c:v>
                </c:pt>
                <c:pt idx="1399">
                  <c:v>20.287548199770001</c:v>
                </c:pt>
                <c:pt idx="1400">
                  <c:v>23.532852185066002</c:v>
                </c:pt>
                <c:pt idx="1401">
                  <c:v>25.054994540361999</c:v>
                </c:pt>
                <c:pt idx="1402">
                  <c:v>25.065880055646499</c:v>
                </c:pt>
                <c:pt idx="1403">
                  <c:v>24.0559900309425</c:v>
                </c:pt>
                <c:pt idx="1404">
                  <c:v>24.134473656238502</c:v>
                </c:pt>
                <c:pt idx="1405">
                  <c:v>23.730847851523102</c:v>
                </c:pt>
                <c:pt idx="1406">
                  <c:v>22.267495116818999</c:v>
                </c:pt>
                <c:pt idx="1407">
                  <c:v>21.497505072115001</c:v>
                </c:pt>
                <c:pt idx="1408">
                  <c:v>23.7395465673996</c:v>
                </c:pt>
                <c:pt idx="1409">
                  <c:v>24.550399692695599</c:v>
                </c:pt>
                <c:pt idx="1410">
                  <c:v>24.334463686623899</c:v>
                </c:pt>
                <c:pt idx="1411">
                  <c:v>24.171592729202398</c:v>
                </c:pt>
                <c:pt idx="1412">
                  <c:v>22.2443427217469</c:v>
                </c:pt>
                <c:pt idx="1413">
                  <c:v>20.691365894291401</c:v>
                </c:pt>
                <c:pt idx="1414">
                  <c:v>17.890628756869798</c:v>
                </c:pt>
                <c:pt idx="1415">
                  <c:v>14.385579899414299</c:v>
                </c:pt>
                <c:pt idx="1416">
                  <c:v>12.052221181958799</c:v>
                </c:pt>
                <c:pt idx="1417">
                  <c:v>10.350307324537299</c:v>
                </c:pt>
                <c:pt idx="1418">
                  <c:v>11.213164907081801</c:v>
                </c:pt>
                <c:pt idx="1419">
                  <c:v>15.4684199496263</c:v>
                </c:pt>
                <c:pt idx="1420">
                  <c:v>16.494795752204698</c:v>
                </c:pt>
                <c:pt idx="1421">
                  <c:v>20.028832364749199</c:v>
                </c:pt>
                <c:pt idx="1422">
                  <c:v>21.124993727293798</c:v>
                </c:pt>
                <c:pt idx="1423">
                  <c:v>16.047304079872202</c:v>
                </c:pt>
                <c:pt idx="1424">
                  <c:v>14.0248344924167</c:v>
                </c:pt>
                <c:pt idx="1425">
                  <c:v>11.823843454961199</c:v>
                </c:pt>
                <c:pt idx="1426">
                  <c:v>12.0156155775397</c:v>
                </c:pt>
                <c:pt idx="1427">
                  <c:v>11.680452500084201</c:v>
                </c:pt>
                <c:pt idx="1428">
                  <c:v>11.6942411626287</c:v>
                </c:pt>
                <c:pt idx="1429">
                  <c:v>12.3383948252071</c:v>
                </c:pt>
                <c:pt idx="1430">
                  <c:v>13.9971995777516</c:v>
                </c:pt>
                <c:pt idx="1431">
                  <c:v>15.1294535702961</c:v>
                </c:pt>
                <c:pt idx="1432">
                  <c:v>16.215195532874599</c:v>
                </c:pt>
                <c:pt idx="1433">
                  <c:v>17.284839475419101</c:v>
                </c:pt>
                <c:pt idx="1434">
                  <c:v>17.367462477963599</c:v>
                </c:pt>
                <c:pt idx="1435">
                  <c:v>17.415059810542001</c:v>
                </c:pt>
                <c:pt idx="1436">
                  <c:v>18.590860433086501</c:v>
                </c:pt>
                <c:pt idx="1437">
                  <c:v>19.845792845630999</c:v>
                </c:pt>
                <c:pt idx="1438">
                  <c:v>20.104067958209502</c:v>
                </c:pt>
                <c:pt idx="1439">
                  <c:v>18.378703460754</c:v>
                </c:pt>
                <c:pt idx="1440">
                  <c:v>19.280974323298501</c:v>
                </c:pt>
                <c:pt idx="1441">
                  <c:v>17.6447229058769</c:v>
                </c:pt>
                <c:pt idx="1442">
                  <c:v>17.2636809184214</c:v>
                </c:pt>
                <c:pt idx="1443">
                  <c:v>17.114368610966</c:v>
                </c:pt>
                <c:pt idx="1444">
                  <c:v>17.5958531035444</c:v>
                </c:pt>
                <c:pt idx="1445">
                  <c:v>18.028146256088899</c:v>
                </c:pt>
                <c:pt idx="1446">
                  <c:v>17.888651398633399</c:v>
                </c:pt>
                <c:pt idx="1447">
                  <c:v>16.9488360612119</c:v>
                </c:pt>
                <c:pt idx="1448">
                  <c:v>19.024167983756399</c:v>
                </c:pt>
                <c:pt idx="1449">
                  <c:v>22.634101006300899</c:v>
                </c:pt>
                <c:pt idx="1450">
                  <c:v>23.192680708879301</c:v>
                </c:pt>
                <c:pt idx="1451">
                  <c:v>23.2330524214238</c:v>
                </c:pt>
                <c:pt idx="1452">
                  <c:v>23.184376843968298</c:v>
                </c:pt>
                <c:pt idx="1453">
                  <c:v>23.276112106546801</c:v>
                </c:pt>
                <c:pt idx="1454">
                  <c:v>23.863193149091298</c:v>
                </c:pt>
                <c:pt idx="1455">
                  <c:v>24.676743501635801</c:v>
                </c:pt>
                <c:pt idx="1456">
                  <c:v>24.727292384214199</c:v>
                </c:pt>
                <c:pt idx="1457">
                  <c:v>25.220785336758698</c:v>
                </c:pt>
                <c:pt idx="1458">
                  <c:v>25.750470811694498</c:v>
                </c:pt>
                <c:pt idx="1459">
                  <c:v>26.363300349010501</c:v>
                </c:pt>
                <c:pt idx="1460">
                  <c:v>27.0732241063624</c:v>
                </c:pt>
                <c:pt idx="1461">
                  <c:v>27.302805603714202</c:v>
                </c:pt>
                <c:pt idx="1462">
                  <c:v>27.193101101030301</c:v>
                </c:pt>
                <c:pt idx="1463">
                  <c:v>26.768292058382102</c:v>
                </c:pt>
                <c:pt idx="1464">
                  <c:v>25.861574475733999</c:v>
                </c:pt>
                <c:pt idx="1465">
                  <c:v>25.869588273049999</c:v>
                </c:pt>
                <c:pt idx="1466">
                  <c:v>26.331939130401899</c:v>
                </c:pt>
                <c:pt idx="1467">
                  <c:v>26.904585127753698</c:v>
                </c:pt>
                <c:pt idx="1468">
                  <c:v>26.878093115069799</c:v>
                </c:pt>
                <c:pt idx="1469">
                  <c:v>26.752052592421599</c:v>
                </c:pt>
                <c:pt idx="1470">
                  <c:v>26.898355429773499</c:v>
                </c:pt>
                <c:pt idx="1471">
                  <c:v>27.042201217089598</c:v>
                </c:pt>
                <c:pt idx="1472">
                  <c:v>26.541430034441401</c:v>
                </c:pt>
                <c:pt idx="1473">
                  <c:v>25.858103191793202</c:v>
                </c:pt>
                <c:pt idx="1474">
                  <c:v>25.717077939109299</c:v>
                </c:pt>
                <c:pt idx="1475">
                  <c:v>25.9079124064612</c:v>
                </c:pt>
                <c:pt idx="1476">
                  <c:v>25.790825173813001</c:v>
                </c:pt>
                <c:pt idx="1477">
                  <c:v>25.514768461129101</c:v>
                </c:pt>
                <c:pt idx="1478">
                  <c:v>25.426093718480899</c:v>
                </c:pt>
                <c:pt idx="1479">
                  <c:v>25.285334385832801</c:v>
                </c:pt>
                <c:pt idx="1480">
                  <c:v>25.746054503148802</c:v>
                </c:pt>
                <c:pt idx="1481">
                  <c:v>25.819982080500701</c:v>
                </c:pt>
                <c:pt idx="1482">
                  <c:v>25.2265491278525</c:v>
                </c:pt>
                <c:pt idx="1483">
                  <c:v>24.7805283251686</c:v>
                </c:pt>
                <c:pt idx="1484">
                  <c:v>23.402422762520398</c:v>
                </c:pt>
                <c:pt idx="1485">
                  <c:v>22.054494899872299</c:v>
                </c:pt>
                <c:pt idx="1486">
                  <c:v>21.003785957188299</c:v>
                </c:pt>
                <c:pt idx="1487">
                  <c:v>20.368332744540201</c:v>
                </c:pt>
                <c:pt idx="1488">
                  <c:v>19.994651651891999</c:v>
                </c:pt>
                <c:pt idx="1489">
                  <c:v>20.2694924692081</c:v>
                </c:pt>
                <c:pt idx="1490">
                  <c:v>20.656738996559898</c:v>
                </c:pt>
                <c:pt idx="1491">
                  <c:v>20.687735053911801</c:v>
                </c:pt>
                <c:pt idx="1492">
                  <c:v>20.921499361227799</c:v>
                </c:pt>
                <c:pt idx="1493">
                  <c:v>21.021475808579702</c:v>
                </c:pt>
                <c:pt idx="1494">
                  <c:v>21.092703345931501</c:v>
                </c:pt>
                <c:pt idx="1495">
                  <c:v>22.857240463247599</c:v>
                </c:pt>
                <c:pt idx="1496">
                  <c:v>24.3540659205994</c:v>
                </c:pt>
                <c:pt idx="1497">
                  <c:v>24.8459376979513</c:v>
                </c:pt>
                <c:pt idx="1498">
                  <c:v>24.858003955267399</c:v>
                </c:pt>
                <c:pt idx="1499">
                  <c:v>24.9702816626192</c:v>
                </c:pt>
                <c:pt idx="1500">
                  <c:v>24.899679799971</c:v>
                </c:pt>
                <c:pt idx="1501">
                  <c:v>25.1062934372871</c:v>
                </c:pt>
                <c:pt idx="1502">
                  <c:v>25.0601519846389</c:v>
                </c:pt>
                <c:pt idx="1503">
                  <c:v>25.3740749619908</c:v>
                </c:pt>
                <c:pt idx="1504">
                  <c:v>25.7463955893069</c:v>
                </c:pt>
                <c:pt idx="1505">
                  <c:v>26.0292632766587</c:v>
                </c:pt>
                <c:pt idx="1506">
                  <c:v>26.189593359727301</c:v>
                </c:pt>
                <c:pt idx="1507">
                  <c:v>26.3222909884953</c:v>
                </c:pt>
                <c:pt idx="1508">
                  <c:v>26.228508537270301</c:v>
                </c:pt>
                <c:pt idx="1509">
                  <c:v>26.163722736045202</c:v>
                </c:pt>
                <c:pt idx="1510">
                  <c:v>26.401872594813302</c:v>
                </c:pt>
                <c:pt idx="1511">
                  <c:v>26.077140653588199</c:v>
                </c:pt>
                <c:pt idx="1512">
                  <c:v>25.8080446023632</c:v>
                </c:pt>
                <c:pt idx="1513">
                  <c:v>25.799401411131299</c:v>
                </c:pt>
                <c:pt idx="1514">
                  <c:v>25.676348109906201</c:v>
                </c:pt>
                <c:pt idx="1515">
                  <c:v>25.412414918681101</c:v>
                </c:pt>
                <c:pt idx="1516">
                  <c:v>25.177503597449199</c:v>
                </c:pt>
                <c:pt idx="1517">
                  <c:v>25.015997106224098</c:v>
                </c:pt>
                <c:pt idx="1518">
                  <c:v>25.357843624999099</c:v>
                </c:pt>
                <c:pt idx="1519">
                  <c:v>24.944781703767202</c:v>
                </c:pt>
                <c:pt idx="1520">
                  <c:v>24.044593652542101</c:v>
                </c:pt>
                <c:pt idx="1521">
                  <c:v>23.459143861316999</c:v>
                </c:pt>
                <c:pt idx="1522">
                  <c:v>23.154029770085099</c:v>
                </c:pt>
                <c:pt idx="1523">
                  <c:v>22.938872868859999</c:v>
                </c:pt>
                <c:pt idx="1524">
                  <c:v>22.883067207635001</c:v>
                </c:pt>
                <c:pt idx="1525">
                  <c:v>22.981287356403101</c:v>
                </c:pt>
                <c:pt idx="1526">
                  <c:v>23.440508645177999</c:v>
                </c:pt>
                <c:pt idx="1527">
                  <c:v>24.5004516839529</c:v>
                </c:pt>
                <c:pt idx="1528">
                  <c:v>24.065094202720999</c:v>
                </c:pt>
                <c:pt idx="1529">
                  <c:v>23.985973231495901</c:v>
                </c:pt>
                <c:pt idx="1530">
                  <c:v>23.679460030270899</c:v>
                </c:pt>
                <c:pt idx="1531">
                  <c:v>23.396237729039001</c:v>
                </c:pt>
                <c:pt idx="1532">
                  <c:v>22.797083837813901</c:v>
                </c:pt>
                <c:pt idx="1533">
                  <c:v>22.4364050565888</c:v>
                </c:pt>
                <c:pt idx="1534">
                  <c:v>21.9274064753569</c:v>
                </c:pt>
                <c:pt idx="1535">
                  <c:v>21.428145804131901</c:v>
                </c:pt>
                <c:pt idx="1536">
                  <c:v>20.714190872906801</c:v>
                </c:pt>
                <c:pt idx="1537">
                  <c:v>19.352894041674901</c:v>
                </c:pt>
                <c:pt idx="1538">
                  <c:v>18.962302880449801</c:v>
                </c:pt>
                <c:pt idx="1539">
                  <c:v>18.7841434492247</c:v>
                </c:pt>
                <c:pt idx="1540">
                  <c:v>18.642183847992801</c:v>
                </c:pt>
                <c:pt idx="1541">
                  <c:v>18.3982687767678</c:v>
                </c:pt>
                <c:pt idx="1542">
                  <c:v>17.749704535542701</c:v>
                </c:pt>
                <c:pt idx="1543">
                  <c:v>17.010004174310801</c:v>
                </c:pt>
                <c:pt idx="1544">
                  <c:v>19.3124455330857</c:v>
                </c:pt>
                <c:pt idx="1545">
                  <c:v>21.3268452918606</c:v>
                </c:pt>
                <c:pt idx="1546">
                  <c:v>22.619438080628701</c:v>
                </c:pt>
                <c:pt idx="1547">
                  <c:v>23.785822429403702</c:v>
                </c:pt>
                <c:pt idx="1548">
                  <c:v>24.455784338178599</c:v>
                </c:pt>
                <c:pt idx="1549">
                  <c:v>24.441429726946701</c:v>
                </c:pt>
                <c:pt idx="1550">
                  <c:v>24.614027115721601</c:v>
                </c:pt>
                <c:pt idx="1551">
                  <c:v>24.5427108344965</c:v>
                </c:pt>
                <c:pt idx="1552">
                  <c:v>24.5115223232646</c:v>
                </c:pt>
                <c:pt idx="1553">
                  <c:v>24.2709083820396</c:v>
                </c:pt>
                <c:pt idx="1554">
                  <c:v>24.081071078088701</c:v>
                </c:pt>
                <c:pt idx="1555">
                  <c:v>24.565714581406802</c:v>
                </c:pt>
                <c:pt idx="1556">
                  <c:v>24.852025544729401</c:v>
                </c:pt>
                <c:pt idx="1557">
                  <c:v>24.555355518052</c:v>
                </c:pt>
                <c:pt idx="1558">
                  <c:v>24.503338141370001</c:v>
                </c:pt>
                <c:pt idx="1559">
                  <c:v>24.396523534692601</c:v>
                </c:pt>
                <c:pt idx="1560">
                  <c:v>23.0738295380152</c:v>
                </c:pt>
                <c:pt idx="1561">
                  <c:v>23.747660341333301</c:v>
                </c:pt>
                <c:pt idx="1562">
                  <c:v>22.228606834655899</c:v>
                </c:pt>
                <c:pt idx="1563">
                  <c:v>19.9956116979785</c:v>
                </c:pt>
                <c:pt idx="1564">
                  <c:v>17.853405961296499</c:v>
                </c:pt>
                <c:pt idx="1565">
                  <c:v>16.283298044619102</c:v>
                </c:pt>
                <c:pt idx="1566">
                  <c:v>15.561484697941699</c:v>
                </c:pt>
                <c:pt idx="1567">
                  <c:v>15.170459841259801</c:v>
                </c:pt>
                <c:pt idx="1568">
                  <c:v>15.4435599145823</c:v>
                </c:pt>
                <c:pt idx="1569">
                  <c:v>21.188565557904901</c:v>
                </c:pt>
                <c:pt idx="1570">
                  <c:v>22.919878231222999</c:v>
                </c:pt>
                <c:pt idx="1571">
                  <c:v>22.917388784545601</c:v>
                </c:pt>
                <c:pt idx="1572">
                  <c:v>22.779696467868199</c:v>
                </c:pt>
                <c:pt idx="1573">
                  <c:v>22.022811681186202</c:v>
                </c:pt>
                <c:pt idx="1574">
                  <c:v>21.8971884545088</c:v>
                </c:pt>
                <c:pt idx="1575">
                  <c:v>23.980346107831402</c:v>
                </c:pt>
                <c:pt idx="1576">
                  <c:v>25.8506839611495</c:v>
                </c:pt>
                <c:pt idx="1577">
                  <c:v>25.688137674472099</c:v>
                </c:pt>
                <c:pt idx="1578">
                  <c:v>23.988619917794701</c:v>
                </c:pt>
                <c:pt idx="1579">
                  <c:v>22.649577411112698</c:v>
                </c:pt>
                <c:pt idx="1580">
                  <c:v>22.0873768744353</c:v>
                </c:pt>
                <c:pt idx="1581">
                  <c:v>21.139985957757901</c:v>
                </c:pt>
                <c:pt idx="1582">
                  <c:v>20.934446051076002</c:v>
                </c:pt>
                <c:pt idx="1583">
                  <c:v>19.983565464398598</c:v>
                </c:pt>
                <c:pt idx="1584">
                  <c:v>20.5843747077211</c:v>
                </c:pt>
                <c:pt idx="1585">
                  <c:v>20.285603191039201</c:v>
                </c:pt>
                <c:pt idx="1586">
                  <c:v>19.152428654361799</c:v>
                </c:pt>
                <c:pt idx="1587">
                  <c:v>18.479205807684401</c:v>
                </c:pt>
                <c:pt idx="1588">
                  <c:v>18.2103522710024</c:v>
                </c:pt>
                <c:pt idx="1589">
                  <c:v>18.945263454325001</c:v>
                </c:pt>
                <c:pt idx="1590">
                  <c:v>18.820945447647599</c:v>
                </c:pt>
                <c:pt idx="1591">
                  <c:v>18.6835157509657</c:v>
                </c:pt>
                <c:pt idx="1592">
                  <c:v>18.565509174288302</c:v>
                </c:pt>
                <c:pt idx="1593">
                  <c:v>18.183435497610901</c:v>
                </c:pt>
                <c:pt idx="1594">
                  <c:v>20.948343220928901</c:v>
                </c:pt>
                <c:pt idx="1595">
                  <c:v>24.654233094251499</c:v>
                </c:pt>
                <c:pt idx="1596">
                  <c:v>25.316215017574098</c:v>
                </c:pt>
                <c:pt idx="1597">
                  <c:v>25.386316750892199</c:v>
                </c:pt>
                <c:pt idx="1598">
                  <c:v>25.1502708242148</c:v>
                </c:pt>
                <c:pt idx="1599">
                  <c:v>24.9863799275373</c:v>
                </c:pt>
                <c:pt idx="1600">
                  <c:v>24.820001110855401</c:v>
                </c:pt>
                <c:pt idx="1601">
                  <c:v>24.632295354178002</c:v>
                </c:pt>
                <c:pt idx="1602">
                  <c:v>24.433576067654698</c:v>
                </c:pt>
                <c:pt idx="1603">
                  <c:v>23.7108146113023</c:v>
                </c:pt>
                <c:pt idx="1604">
                  <c:v>22.172063444921399</c:v>
                </c:pt>
                <c:pt idx="1605">
                  <c:v>22.5830937685405</c:v>
                </c:pt>
                <c:pt idx="1606">
                  <c:v>22.282380952187999</c:v>
                </c:pt>
                <c:pt idx="1607">
                  <c:v>21.226002205807099</c:v>
                </c:pt>
                <c:pt idx="1608">
                  <c:v>20.576942459426199</c:v>
                </c:pt>
                <c:pt idx="1609">
                  <c:v>20.734923493073801</c:v>
                </c:pt>
                <c:pt idx="1610">
                  <c:v>21.623110886692899</c:v>
                </c:pt>
                <c:pt idx="1611">
                  <c:v>21.456925060311999</c:v>
                </c:pt>
                <c:pt idx="1612">
                  <c:v>20.219635533959501</c:v>
                </c:pt>
                <c:pt idx="1613">
                  <c:v>19.6358071875786</c:v>
                </c:pt>
                <c:pt idx="1614">
                  <c:v>19.6126336411977</c:v>
                </c:pt>
                <c:pt idx="1615">
                  <c:v>19.6272309748453</c:v>
                </c:pt>
                <c:pt idx="1616">
                  <c:v>19.961951468464399</c:v>
                </c:pt>
                <c:pt idx="1617">
                  <c:v>19.682893542083399</c:v>
                </c:pt>
                <c:pt idx="1618">
                  <c:v>20.407568255731</c:v>
                </c:pt>
                <c:pt idx="1619">
                  <c:v>21.0940442693501</c:v>
                </c:pt>
                <c:pt idx="1620">
                  <c:v>21.4446490029692</c:v>
                </c:pt>
                <c:pt idx="1621">
                  <c:v>21.3438449166167</c:v>
                </c:pt>
                <c:pt idx="1622">
                  <c:v>20.9100349802358</c:v>
                </c:pt>
                <c:pt idx="1623">
                  <c:v>20.786041193854899</c:v>
                </c:pt>
                <c:pt idx="1624">
                  <c:v>20.9228427075025</c:v>
                </c:pt>
                <c:pt idx="1625">
                  <c:v>21.1006601711216</c:v>
                </c:pt>
                <c:pt idx="1626">
                  <c:v>19.7527271047407</c:v>
                </c:pt>
                <c:pt idx="1627">
                  <c:v>19.476245578388198</c:v>
                </c:pt>
                <c:pt idx="1628">
                  <c:v>19.377354052007298</c:v>
                </c:pt>
                <c:pt idx="1629">
                  <c:v>17.965698705626401</c:v>
                </c:pt>
                <c:pt idx="1630">
                  <c:v>16.740151659274002</c:v>
                </c:pt>
                <c:pt idx="1631">
                  <c:v>17.6200510528931</c:v>
                </c:pt>
                <c:pt idx="1632">
                  <c:v>15.906348836512199</c:v>
                </c:pt>
                <c:pt idx="1633">
                  <c:v>15.7211049901597</c:v>
                </c:pt>
                <c:pt idx="1634">
                  <c:v>15.2296610937788</c:v>
                </c:pt>
                <c:pt idx="1635">
                  <c:v>15.629827277397901</c:v>
                </c:pt>
                <c:pt idx="1636">
                  <c:v>15.952669121045499</c:v>
                </c:pt>
                <c:pt idx="1637">
                  <c:v>16.023635964664599</c:v>
                </c:pt>
                <c:pt idx="1638">
                  <c:v>16.704764998283601</c:v>
                </c:pt>
                <c:pt idx="1639">
                  <c:v>16.630031141931202</c:v>
                </c:pt>
                <c:pt idx="1640">
                  <c:v>16.099670565550301</c:v>
                </c:pt>
                <c:pt idx="1641">
                  <c:v>14.9932988191694</c:v>
                </c:pt>
                <c:pt idx="1642">
                  <c:v>14.231295182816901</c:v>
                </c:pt>
                <c:pt idx="1643">
                  <c:v>14.635050136436</c:v>
                </c:pt>
                <c:pt idx="1644">
                  <c:v>14.8867427400551</c:v>
                </c:pt>
                <c:pt idx="1645">
                  <c:v>14.8488934237027</c:v>
                </c:pt>
                <c:pt idx="1646">
                  <c:v>15.3822276673218</c:v>
                </c:pt>
                <c:pt idx="1647">
                  <c:v>16.2395334009409</c:v>
                </c:pt>
                <c:pt idx="1648">
                  <c:v>16.539650394588399</c:v>
                </c:pt>
                <c:pt idx="1649">
                  <c:v>16.305735128207498</c:v>
                </c:pt>
                <c:pt idx="1650">
                  <c:v>16.397535434517099</c:v>
                </c:pt>
                <c:pt idx="1651">
                  <c:v>16.6525488735453</c:v>
                </c:pt>
                <c:pt idx="1652">
                  <c:v>16.331963932545399</c:v>
                </c:pt>
                <c:pt idx="1653">
                  <c:v>15.937676051545401</c:v>
                </c:pt>
                <c:pt idx="1654">
                  <c:v>15.956184720573701</c:v>
                </c:pt>
                <c:pt idx="1655">
                  <c:v>15.5413932995738</c:v>
                </c:pt>
                <c:pt idx="1656">
                  <c:v>14.632095348573801</c:v>
                </c:pt>
                <c:pt idx="1657">
                  <c:v>13.9772176576021</c:v>
                </c:pt>
                <c:pt idx="1658">
                  <c:v>13.7408509666021</c:v>
                </c:pt>
                <c:pt idx="1659">
                  <c:v>13.5486371256022</c:v>
                </c:pt>
                <c:pt idx="1660">
                  <c:v>13.4751700546305</c:v>
                </c:pt>
                <c:pt idx="1661">
                  <c:v>13.002862373630499</c:v>
                </c:pt>
                <c:pt idx="1662">
                  <c:v>12.4648444826306</c:v>
                </c:pt>
                <c:pt idx="1663">
                  <c:v>12.532964971658799</c:v>
                </c:pt>
                <c:pt idx="1664">
                  <c:v>12.4527779106589</c:v>
                </c:pt>
                <c:pt idx="1665">
                  <c:v>12.051864389658901</c:v>
                </c:pt>
                <c:pt idx="1666">
                  <c:v>11.380944448687201</c:v>
                </c:pt>
                <c:pt idx="1667">
                  <c:v>10.6754730276873</c:v>
                </c:pt>
                <c:pt idx="1668">
                  <c:v>10.5243816366873</c:v>
                </c:pt>
                <c:pt idx="1669">
                  <c:v>11.6546519057156</c:v>
                </c:pt>
                <c:pt idx="1670">
                  <c:v>12.8092877747156</c:v>
                </c:pt>
                <c:pt idx="1671">
                  <c:v>13.2858199037157</c:v>
                </c:pt>
                <c:pt idx="1672">
                  <c:v>12.983723972744</c:v>
                </c:pt>
                <c:pt idx="1673">
                  <c:v>13.812065651744</c:v>
                </c:pt>
                <c:pt idx="1674">
                  <c:v>15.230599960744099</c:v>
                </c:pt>
                <c:pt idx="1675">
                  <c:v>15.5797472597724</c:v>
                </c:pt>
                <c:pt idx="1676">
                  <c:v>15.875692868772401</c:v>
                </c:pt>
                <c:pt idx="1677">
                  <c:v>15.454858367772401</c:v>
                </c:pt>
                <c:pt idx="1678">
                  <c:v>14.719284546800701</c:v>
                </c:pt>
                <c:pt idx="1679">
                  <c:v>14.0375800458008</c:v>
                </c:pt>
                <c:pt idx="1680">
                  <c:v>13.520018294800799</c:v>
                </c:pt>
                <c:pt idx="1681">
                  <c:v>13.650740363829099</c:v>
                </c:pt>
                <c:pt idx="1682">
                  <c:v>13.550592592829201</c:v>
                </c:pt>
                <c:pt idx="1683">
                  <c:v>13.464813641829201</c:v>
                </c:pt>
                <c:pt idx="1684">
                  <c:v>13.402901410857501</c:v>
                </c:pt>
                <c:pt idx="1685">
                  <c:v>13.6184939698575</c:v>
                </c:pt>
                <c:pt idx="1686">
                  <c:v>14.2345224888576</c:v>
                </c:pt>
                <c:pt idx="1687">
                  <c:v>14.669502557885901</c:v>
                </c:pt>
                <c:pt idx="1688">
                  <c:v>15.5928086368859</c:v>
                </c:pt>
                <c:pt idx="1689">
                  <c:v>16.071389405885899</c:v>
                </c:pt>
                <c:pt idx="1690">
                  <c:v>16.469005604914202</c:v>
                </c:pt>
                <c:pt idx="1691">
                  <c:v>16.553374213914299</c:v>
                </c:pt>
                <c:pt idx="1692">
                  <c:v>16.0952344829143</c:v>
                </c:pt>
                <c:pt idx="1693">
                  <c:v>15.9905530119426</c:v>
                </c:pt>
                <c:pt idx="1694">
                  <c:v>16.5949470909427</c:v>
                </c:pt>
                <c:pt idx="1695">
                  <c:v>16.613039629942701</c:v>
                </c:pt>
                <c:pt idx="1696">
                  <c:v>16.487265918971001</c:v>
                </c:pt>
                <c:pt idx="1697">
                  <c:v>16.625618067971001</c:v>
                </c:pt>
                <c:pt idx="1698">
                  <c:v>17.065345758555299</c:v>
                </c:pt>
                <c:pt idx="1699">
                  <c:v>16.7822728307668</c:v>
                </c:pt>
                <c:pt idx="1700">
                  <c:v>16.666011112927102</c:v>
                </c:pt>
                <c:pt idx="1701">
                  <c:v>15.932228225087499</c:v>
                </c:pt>
                <c:pt idx="1702">
                  <c:v>15.1399015572989</c:v>
                </c:pt>
                <c:pt idx="1703">
                  <c:v>14.296532879459299</c:v>
                </c:pt>
                <c:pt idx="1704">
                  <c:v>13.906865031619599</c:v>
                </c:pt>
                <c:pt idx="1705">
                  <c:v>13.8150319838311</c:v>
                </c:pt>
                <c:pt idx="1706">
                  <c:v>13.8677585459914</c:v>
                </c:pt>
                <c:pt idx="1707">
                  <c:v>13.8789098081518</c:v>
                </c:pt>
                <c:pt idx="1708">
                  <c:v>13.969929700363201</c:v>
                </c:pt>
                <c:pt idx="1709">
                  <c:v>14.020547272523601</c:v>
                </c:pt>
                <c:pt idx="1710">
                  <c:v>14.0707500946839</c:v>
                </c:pt>
                <c:pt idx="1711">
                  <c:v>14.2481451268954</c:v>
                </c:pt>
                <c:pt idx="1712">
                  <c:v>14.057859549055699</c:v>
                </c:pt>
                <c:pt idx="1713">
                  <c:v>14.2769577712161</c:v>
                </c:pt>
                <c:pt idx="1714">
                  <c:v>14.758935343427501</c:v>
                </c:pt>
                <c:pt idx="1715">
                  <c:v>14.920709075587901</c:v>
                </c:pt>
                <c:pt idx="1716">
                  <c:v>15.031357427748199</c:v>
                </c:pt>
                <c:pt idx="1717">
                  <c:v>15.4330192199597</c:v>
                </c:pt>
                <c:pt idx="1718">
                  <c:v>15.602722572119999</c:v>
                </c:pt>
                <c:pt idx="1719">
                  <c:v>15.687578504280401</c:v>
                </c:pt>
                <c:pt idx="1720">
                  <c:v>15.5443568464918</c:v>
                </c:pt>
                <c:pt idx="1721">
                  <c:v>15.4241898386522</c:v>
                </c:pt>
                <c:pt idx="1722">
                  <c:v>14.7199868108125</c:v>
                </c:pt>
                <c:pt idx="1723">
                  <c:v>13.754945063024</c:v>
                </c:pt>
                <c:pt idx="1731">
                  <c:v>14.205060960409</c:v>
                </c:pt>
                <c:pt idx="1732">
                  <c:v>14.610185492620399</c:v>
                </c:pt>
                <c:pt idx="1733">
                  <c:v>15.530918604780799</c:v>
                </c:pt>
                <c:pt idx="1734">
                  <c:v>16.7518791069411</c:v>
                </c:pt>
                <c:pt idx="1735">
                  <c:v>18.147634999152601</c:v>
                </c:pt>
                <c:pt idx="1736">
                  <c:v>18.5829504113129</c:v>
                </c:pt>
                <c:pt idx="1737">
                  <c:v>18.0910731534733</c:v>
                </c:pt>
                <c:pt idx="1738">
                  <c:v>16.799941995684701</c:v>
                </c:pt>
                <c:pt idx="1739">
                  <c:v>16.237940867845101</c:v>
                </c:pt>
                <c:pt idx="1740">
                  <c:v>16.512893550005401</c:v>
                </c:pt>
                <c:pt idx="1741">
                  <c:v>16.9848212522169</c:v>
                </c:pt>
                <c:pt idx="1742">
                  <c:v>18.200410054377201</c:v>
                </c:pt>
                <c:pt idx="1743">
                  <c:v>18.944920806537599</c:v>
                </c:pt>
                <c:pt idx="1744">
                  <c:v>19.408958468748999</c:v>
                </c:pt>
                <c:pt idx="1745">
                  <c:v>19.9537152009094</c:v>
                </c:pt>
                <c:pt idx="1746">
                  <c:v>20.943453421803401</c:v>
                </c:pt>
                <c:pt idx="1747">
                  <c:v>21.670950271432101</c:v>
                </c:pt>
                <c:pt idx="1748">
                  <c:v>21.803461131087602</c:v>
                </c:pt>
                <c:pt idx="1749">
                  <c:v>22.223560600743099</c:v>
                </c:pt>
                <c:pt idx="1750">
                  <c:v>22.951157310371801</c:v>
                </c:pt>
                <c:pt idx="1751">
                  <c:v>23.553140420027301</c:v>
                </c:pt>
                <c:pt idx="1752">
                  <c:v>23.453553549682798</c:v>
                </c:pt>
                <c:pt idx="1753">
                  <c:v>23.690272429311499</c:v>
                </c:pt>
                <c:pt idx="1754">
                  <c:v>24.026951968967001</c:v>
                </c:pt>
                <c:pt idx="1755">
                  <c:v>23.712342538622501</c:v>
                </c:pt>
                <c:pt idx="1756">
                  <c:v>23.451542958251199</c:v>
                </c:pt>
                <c:pt idx="1757">
                  <c:v>23.403128827906698</c:v>
                </c:pt>
                <c:pt idx="1758">
                  <c:v>22.705229327562201</c:v>
                </c:pt>
                <c:pt idx="1759">
                  <c:v>18.9082925471909</c:v>
                </c:pt>
                <c:pt idx="1760">
                  <c:v>15.514673516846401</c:v>
                </c:pt>
                <c:pt idx="1761">
                  <c:v>14.2260711565019</c:v>
                </c:pt>
                <c:pt idx="1762">
                  <c:v>13.353195606130599</c:v>
                </c:pt>
                <c:pt idx="1763">
                  <c:v>12.0616154357861</c:v>
                </c:pt>
                <c:pt idx="1764">
                  <c:v>12.4615656754416</c:v>
                </c:pt>
                <c:pt idx="1765">
                  <c:v>13.4365349450702</c:v>
                </c:pt>
                <c:pt idx="1766">
                  <c:v>14.084191414725799</c:v>
                </c:pt>
                <c:pt idx="1767">
                  <c:v>14.9741589543813</c:v>
                </c:pt>
                <c:pt idx="1768">
                  <c:v>15.979667564009899</c:v>
                </c:pt>
                <c:pt idx="1769">
                  <c:v>18.128974013665399</c:v>
                </c:pt>
                <c:pt idx="1770">
                  <c:v>17.387526333320999</c:v>
                </c:pt>
                <c:pt idx="1771">
                  <c:v>16.9661938829496</c:v>
                </c:pt>
                <c:pt idx="1772">
                  <c:v>17.642776492605101</c:v>
                </c:pt>
                <c:pt idx="1773">
                  <c:v>19.364770942260598</c:v>
                </c:pt>
                <c:pt idx="1774">
                  <c:v>20.0176216918893</c:v>
                </c:pt>
                <c:pt idx="1775">
                  <c:v>20.305581781544799</c:v>
                </c:pt>
                <c:pt idx="1776">
                  <c:v>20.506166971200301</c:v>
                </c:pt>
                <c:pt idx="1777">
                  <c:v>19.527061650829001</c:v>
                </c:pt>
                <c:pt idx="1778">
                  <c:v>19.866995690484501</c:v>
                </c:pt>
                <c:pt idx="1779">
                  <c:v>18.463269170139998</c:v>
                </c:pt>
                <c:pt idx="1780">
                  <c:v>18.074906619768701</c:v>
                </c:pt>
                <c:pt idx="1781">
                  <c:v>18.178747429424199</c:v>
                </c:pt>
                <c:pt idx="1782">
                  <c:v>18.666938009079701</c:v>
                </c:pt>
                <c:pt idx="1783">
                  <c:v>19.5760593687084</c:v>
                </c:pt>
                <c:pt idx="1784">
                  <c:v>19.611286948363901</c:v>
                </c:pt>
                <c:pt idx="1785">
                  <c:v>19.302081578019401</c:v>
                </c:pt>
                <c:pt idx="1786">
                  <c:v>19.9166419176481</c:v>
                </c:pt>
                <c:pt idx="1787">
                  <c:v>20.217244767303601</c:v>
                </c:pt>
                <c:pt idx="1788">
                  <c:v>21.089557886959099</c:v>
                </c:pt>
                <c:pt idx="1789">
                  <c:v>21.566547486587801</c:v>
                </c:pt>
                <c:pt idx="1790">
                  <c:v>22.4721538262433</c:v>
                </c:pt>
                <c:pt idx="1791">
                  <c:v>22.8911639458988</c:v>
                </c:pt>
                <c:pt idx="1792">
                  <c:v>23.140034825527501</c:v>
                </c:pt>
                <c:pt idx="1793">
                  <c:v>23.890981685183</c:v>
                </c:pt>
                <c:pt idx="1794">
                  <c:v>24.7526833343092</c:v>
                </c:pt>
                <c:pt idx="1795">
                  <c:v>24.796106372888801</c:v>
                </c:pt>
                <c:pt idx="1796">
                  <c:v>24.869856551480499</c:v>
                </c:pt>
                <c:pt idx="1797">
                  <c:v>24.656162680072299</c:v>
                </c:pt>
                <c:pt idx="1798">
                  <c:v>24.5078956886518</c:v>
                </c:pt>
                <c:pt idx="1799">
                  <c:v>24.356092417243602</c:v>
                </c:pt>
                <c:pt idx="1800">
                  <c:v>24.399983825835299</c:v>
                </c:pt>
                <c:pt idx="1801">
                  <c:v>24.2890232144149</c:v>
                </c:pt>
                <c:pt idx="1802">
                  <c:v>23.926970733006598</c:v>
                </c:pt>
                <c:pt idx="1803">
                  <c:v>23.4954686415984</c:v>
                </c:pt>
                <c:pt idx="1804">
                  <c:v>23.1915126301779</c:v>
                </c:pt>
                <c:pt idx="1805">
                  <c:v>23.653319048769699</c:v>
                </c:pt>
                <c:pt idx="1806">
                  <c:v>23.916669377361401</c:v>
                </c:pt>
                <c:pt idx="1807">
                  <c:v>24.054976725941</c:v>
                </c:pt>
                <c:pt idx="1808">
                  <c:v>23.786787854532701</c:v>
                </c:pt>
                <c:pt idx="1809">
                  <c:v>23.569370863124501</c:v>
                </c:pt>
                <c:pt idx="1810">
                  <c:v>23.739063521704001</c:v>
                </c:pt>
                <c:pt idx="1811">
                  <c:v>23.510452380295799</c:v>
                </c:pt>
                <c:pt idx="1812">
                  <c:v>23.247789958887498</c:v>
                </c:pt>
                <c:pt idx="1813">
                  <c:v>23.4661313774671</c:v>
                </c:pt>
                <c:pt idx="1814">
                  <c:v>23.123087456058801</c:v>
                </c:pt>
                <c:pt idx="1815">
                  <c:v>23.374462364650501</c:v>
                </c:pt>
                <c:pt idx="1816">
                  <c:v>23.950860453230099</c:v>
                </c:pt>
                <c:pt idx="1817">
                  <c:v>24.233867101821801</c:v>
                </c:pt>
                <c:pt idx="1818">
                  <c:v>23.501519890413601</c:v>
                </c:pt>
                <c:pt idx="1819">
                  <c:v>22.908919938993101</c:v>
                </c:pt>
                <c:pt idx="1820">
                  <c:v>22.467291947584901</c:v>
                </c:pt>
                <c:pt idx="1821">
                  <c:v>21.2346272861766</c:v>
                </c:pt>
                <c:pt idx="1822">
                  <c:v>20.529322634756198</c:v>
                </c:pt>
                <c:pt idx="1823">
                  <c:v>19.866791653347899</c:v>
                </c:pt>
                <c:pt idx="1824">
                  <c:v>19.1186846219397</c:v>
                </c:pt>
                <c:pt idx="1825">
                  <c:v>18.029463260519201</c:v>
                </c:pt>
                <c:pt idx="1826">
                  <c:v>17.703961819111001</c:v>
                </c:pt>
                <c:pt idx="1827">
                  <c:v>18.042286577702701</c:v>
                </c:pt>
                <c:pt idx="1828">
                  <c:v>18.081884126282301</c:v>
                </c:pt>
                <c:pt idx="1829">
                  <c:v>18.128967714874001</c:v>
                </c:pt>
                <c:pt idx="1830">
                  <c:v>17.0992760934658</c:v>
                </c:pt>
                <c:pt idx="1831">
                  <c:v>17.508204122045299</c:v>
                </c:pt>
                <c:pt idx="1832">
                  <c:v>18.707777210637101</c:v>
                </c:pt>
                <c:pt idx="1833">
                  <c:v>19.466751279228799</c:v>
                </c:pt>
                <c:pt idx="1834">
                  <c:v>18.785114727808399</c:v>
                </c:pt>
                <c:pt idx="1835">
                  <c:v>18.226637426400099</c:v>
                </c:pt>
                <c:pt idx="1836">
                  <c:v>19.158255264991901</c:v>
                </c:pt>
                <c:pt idx="1837">
                  <c:v>18.731404073571401</c:v>
                </c:pt>
                <c:pt idx="1838">
                  <c:v>19.812191592163199</c:v>
                </c:pt>
                <c:pt idx="1839">
                  <c:v>20.596238990754902</c:v>
                </c:pt>
                <c:pt idx="1840">
                  <c:v>21.235964119334501</c:v>
                </c:pt>
                <c:pt idx="1841">
                  <c:v>22.102195607926198</c:v>
                </c:pt>
                <c:pt idx="1842">
                  <c:v>23.024926105903901</c:v>
                </c:pt>
                <c:pt idx="1843">
                  <c:v>23.581605863260901</c:v>
                </c:pt>
                <c:pt idx="1844">
                  <c:v>23.772051600621399</c:v>
                </c:pt>
                <c:pt idx="1845">
                  <c:v>23.912228467981901</c:v>
                </c:pt>
                <c:pt idx="1846">
                  <c:v>23.5392975853389</c:v>
                </c:pt>
                <c:pt idx="1847">
                  <c:v>23.228213402699499</c:v>
                </c:pt>
                <c:pt idx="1848">
                  <c:v>22.892536340060001</c:v>
                </c:pt>
                <c:pt idx="1849">
                  <c:v>22.571871157417</c:v>
                </c:pt>
                <c:pt idx="1850">
                  <c:v>22.626326574777501</c:v>
                </c:pt>
                <c:pt idx="1851">
                  <c:v>22.689212252138098</c:v>
                </c:pt>
                <c:pt idx="1852">
                  <c:v>21.936301729495099</c:v>
                </c:pt>
                <c:pt idx="1853">
                  <c:v>22.693916526855599</c:v>
                </c:pt>
                <c:pt idx="1854">
                  <c:v>23.215945394216099</c:v>
                </c:pt>
                <c:pt idx="1855">
                  <c:v>23.1265382715731</c:v>
                </c:pt>
                <c:pt idx="1856">
                  <c:v>23.0580445789337</c:v>
                </c:pt>
                <c:pt idx="1857">
                  <c:v>23.0302055662942</c:v>
                </c:pt>
                <c:pt idx="1858">
                  <c:v>23.2279781036512</c:v>
                </c:pt>
                <c:pt idx="1859">
                  <c:v>23.3702502910117</c:v>
                </c:pt>
                <c:pt idx="1860">
                  <c:v>23.8249969983722</c:v>
                </c:pt>
                <c:pt idx="1861">
                  <c:v>23.392002675729199</c:v>
                </c:pt>
                <c:pt idx="1862">
                  <c:v>22.973303783089801</c:v>
                </c:pt>
                <c:pt idx="1863">
                  <c:v>23.429882240450301</c:v>
                </c:pt>
                <c:pt idx="1864">
                  <c:v>23.177018597807301</c:v>
                </c:pt>
                <c:pt idx="1865">
                  <c:v>23.2867185351678</c:v>
                </c:pt>
                <c:pt idx="1866">
                  <c:v>22.991862292528399</c:v>
                </c:pt>
                <c:pt idx="1867">
                  <c:v>21.639801539885301</c:v>
                </c:pt>
                <c:pt idx="1868">
                  <c:v>19.751611427245901</c:v>
                </c:pt>
                <c:pt idx="1869">
                  <c:v>19.412596634606398</c:v>
                </c:pt>
                <c:pt idx="1870">
                  <c:v>19.259446731963401</c:v>
                </c:pt>
                <c:pt idx="1871">
                  <c:v>18.524918749323898</c:v>
                </c:pt>
                <c:pt idx="1872">
                  <c:v>18.516219006684501</c:v>
                </c:pt>
                <c:pt idx="1873">
                  <c:v>18.106695954041498</c:v>
                </c:pt>
                <c:pt idx="1874">
                  <c:v>17.129429431401999</c:v>
                </c:pt>
                <c:pt idx="1875">
                  <c:v>16.692984668762499</c:v>
                </c:pt>
                <c:pt idx="1876">
                  <c:v>17.119990846119499</c:v>
                </c:pt>
                <c:pt idx="1877">
                  <c:v>16.213172313480101</c:v>
                </c:pt>
                <c:pt idx="1878">
                  <c:v>16.4981903708406</c:v>
                </c:pt>
                <c:pt idx="1879">
                  <c:v>17.579491368197601</c:v>
                </c:pt>
                <c:pt idx="1880">
                  <c:v>18.598005145558101</c:v>
                </c:pt>
                <c:pt idx="1881">
                  <c:v>18.424322502918599</c:v>
                </c:pt>
                <c:pt idx="1882">
                  <c:v>18.057785430275601</c:v>
                </c:pt>
                <c:pt idx="1883">
                  <c:v>17.956415267636199</c:v>
                </c:pt>
                <c:pt idx="1884">
                  <c:v>17.706528124996701</c:v>
                </c:pt>
                <c:pt idx="1885">
                  <c:v>17.362786402353699</c:v>
                </c:pt>
                <c:pt idx="1886">
                  <c:v>17.693690169714198</c:v>
                </c:pt>
                <c:pt idx="1887">
                  <c:v>18.4118751670748</c:v>
                </c:pt>
                <c:pt idx="1888">
                  <c:v>19.954999394431798</c:v>
                </c:pt>
                <c:pt idx="1889">
                  <c:v>21.9247696117923</c:v>
                </c:pt>
                <c:pt idx="1890">
                  <c:v>22.862509950344599</c:v>
                </c:pt>
                <c:pt idx="1891">
                  <c:v>23.213074620063399</c:v>
                </c:pt>
                <c:pt idx="1892">
                  <c:v>23.367856759819698</c:v>
                </c:pt>
                <c:pt idx="1893">
                  <c:v>23.825348489575902</c:v>
                </c:pt>
                <c:pt idx="1894">
                  <c:v>23.749192179294699</c:v>
                </c:pt>
                <c:pt idx="1895">
                  <c:v>22.8999815190509</c:v>
                </c:pt>
                <c:pt idx="1896">
                  <c:v>22.499867148807098</c:v>
                </c:pt>
                <c:pt idx="1897">
                  <c:v>21.523774478526001</c:v>
                </c:pt>
                <c:pt idx="1898">
                  <c:v>21.642195748282202</c:v>
                </c:pt>
                <c:pt idx="1899">
                  <c:v>20.1994552780384</c:v>
                </c:pt>
                <c:pt idx="1900">
                  <c:v>20.6939671977572</c:v>
                </c:pt>
                <c:pt idx="1901">
                  <c:v>21.493217347513401</c:v>
                </c:pt>
                <c:pt idx="1902">
                  <c:v>21.372329277269699</c:v>
                </c:pt>
                <c:pt idx="1903">
                  <c:v>21.995432436988501</c:v>
                </c:pt>
                <c:pt idx="1904">
                  <c:v>23.146255206744701</c:v>
                </c:pt>
                <c:pt idx="1905">
                  <c:v>23.214690306500898</c:v>
                </c:pt>
                <c:pt idx="1906">
                  <c:v>22.9957989462198</c:v>
                </c:pt>
                <c:pt idx="1907">
                  <c:v>22.686128865975999</c:v>
                </c:pt>
                <c:pt idx="1908">
                  <c:v>22.071514005732201</c:v>
                </c:pt>
                <c:pt idx="1909">
                  <c:v>21.942714685451001</c:v>
                </c:pt>
                <c:pt idx="1910">
                  <c:v>21.7278262752072</c:v>
                </c:pt>
                <c:pt idx="1911">
                  <c:v>21.702737094963499</c:v>
                </c:pt>
                <c:pt idx="1912">
                  <c:v>21.923262664682301</c:v>
                </c:pt>
                <c:pt idx="1913">
                  <c:v>21.759700684438499</c:v>
                </c:pt>
                <c:pt idx="1914">
                  <c:v>21.3574029041947</c:v>
                </c:pt>
                <c:pt idx="1915">
                  <c:v>20.142649283913499</c:v>
                </c:pt>
                <c:pt idx="1916">
                  <c:v>15.801096103669799</c:v>
                </c:pt>
                <c:pt idx="1917">
                  <c:v>14.840417463426</c:v>
                </c:pt>
                <c:pt idx="1918">
                  <c:v>14.4901695831448</c:v>
                </c:pt>
                <c:pt idx="1919">
                  <c:v>14.408466072901</c:v>
                </c:pt>
                <c:pt idx="1920">
                  <c:v>14.4947795326572</c:v>
                </c:pt>
                <c:pt idx="1921">
                  <c:v>15.545788792376101</c:v>
                </c:pt>
                <c:pt idx="1922">
                  <c:v>16.675640612132302</c:v>
                </c:pt>
                <c:pt idx="1923">
                  <c:v>16.3396694818885</c:v>
                </c:pt>
                <c:pt idx="1924">
                  <c:v>16.070433261607299</c:v>
                </c:pt>
                <c:pt idx="1925">
                  <c:v>16.6098787513635</c:v>
                </c:pt>
                <c:pt idx="1926">
                  <c:v>16.816620781119799</c:v>
                </c:pt>
                <c:pt idx="1927">
                  <c:v>17.744962390838602</c:v>
                </c:pt>
                <c:pt idx="1928">
                  <c:v>20.227078510594801</c:v>
                </c:pt>
                <c:pt idx="1929">
                  <c:v>22.316812530351001</c:v>
                </c:pt>
                <c:pt idx="1930">
                  <c:v>23.433089040069898</c:v>
                </c:pt>
                <c:pt idx="1931">
                  <c:v>24.752689769826102</c:v>
                </c:pt>
                <c:pt idx="1932">
                  <c:v>25.689095739582299</c:v>
                </c:pt>
                <c:pt idx="1933">
                  <c:v>25.606577469301101</c:v>
                </c:pt>
                <c:pt idx="1934">
                  <c:v>24.8848119290573</c:v>
                </c:pt>
                <c:pt idx="1935">
                  <c:v>23.583186748813599</c:v>
                </c:pt>
                <c:pt idx="1936">
                  <c:v>22.086455098532401</c:v>
                </c:pt>
                <c:pt idx="1937">
                  <c:v>21.620846528288599</c:v>
                </c:pt>
                <c:pt idx="1938">
                  <c:v>22.031509929796901</c:v>
                </c:pt>
                <c:pt idx="1939">
                  <c:v>22.871333653044399</c:v>
                </c:pt>
                <c:pt idx="1940">
                  <c:v>23.376296296291201</c:v>
                </c:pt>
                <c:pt idx="1941">
                  <c:v>23.709734279537901</c:v>
                </c:pt>
                <c:pt idx="1942">
                  <c:v>23.9356020227854</c:v>
                </c:pt>
                <c:pt idx="1943">
                  <c:v>23.958695626032199</c:v>
                </c:pt>
                <c:pt idx="1944">
                  <c:v>24.052266209278901</c:v>
                </c:pt>
                <c:pt idx="1945">
                  <c:v>24.0165464325264</c:v>
                </c:pt>
                <c:pt idx="1946">
                  <c:v>23.7713528357732</c:v>
                </c:pt>
                <c:pt idx="1947">
                  <c:v>23.562842039019898</c:v>
                </c:pt>
                <c:pt idx="1948">
                  <c:v>22.928881122267398</c:v>
                </c:pt>
                <c:pt idx="1949">
                  <c:v>22.463333895514101</c:v>
                </c:pt>
                <c:pt idx="1950">
                  <c:v>22.067030788760899</c:v>
                </c:pt>
                <c:pt idx="1951">
                  <c:v>21.2380311120084</c:v>
                </c:pt>
                <c:pt idx="1952">
                  <c:v>21.1158473252551</c:v>
                </c:pt>
                <c:pt idx="1953">
                  <c:v>17.814669178501902</c:v>
                </c:pt>
                <c:pt idx="1954">
                  <c:v>17.521421991749399</c:v>
                </c:pt>
                <c:pt idx="1955">
                  <c:v>15.4199074749961</c:v>
                </c:pt>
                <c:pt idx="1956">
                  <c:v>14.356552468242899</c:v>
                </c:pt>
                <c:pt idx="1957">
                  <c:v>11.954048771490401</c:v>
                </c:pt>
                <c:pt idx="1958">
                  <c:v>13.046191514737099</c:v>
                </c:pt>
                <c:pt idx="1959">
                  <c:v>12.1983716079839</c:v>
                </c:pt>
                <c:pt idx="1960">
                  <c:v>14.736053471231401</c:v>
                </c:pt>
                <c:pt idx="1961">
                  <c:v>15.2067233444781</c:v>
                </c:pt>
                <c:pt idx="1962">
                  <c:v>17.151446667724901</c:v>
                </c:pt>
                <c:pt idx="1963">
                  <c:v>20.212585020972401</c:v>
                </c:pt>
                <c:pt idx="1964">
                  <c:v>21.489355554219099</c:v>
                </c:pt>
                <c:pt idx="1965">
                  <c:v>20.642331297465901</c:v>
                </c:pt>
                <c:pt idx="1966">
                  <c:v>20.802367670713402</c:v>
                </c:pt>
                <c:pt idx="1967">
                  <c:v>16.5873678139601</c:v>
                </c:pt>
                <c:pt idx="1968">
                  <c:v>17.598750857206898</c:v>
                </c:pt>
                <c:pt idx="1969">
                  <c:v>17.2671756804544</c:v>
                </c:pt>
                <c:pt idx="1970">
                  <c:v>17.9933550337011</c:v>
                </c:pt>
                <c:pt idx="1971">
                  <c:v>18.712448866947799</c:v>
                </c:pt>
                <c:pt idx="1972">
                  <c:v>18.311536450195401</c:v>
                </c:pt>
                <c:pt idx="1973">
                  <c:v>17.897186603442101</c:v>
                </c:pt>
                <c:pt idx="1974">
                  <c:v>19.065973406688801</c:v>
                </c:pt>
                <c:pt idx="1975">
                  <c:v>20.388932569936401</c:v>
                </c:pt>
                <c:pt idx="1976">
                  <c:v>22.809267693183099</c:v>
                </c:pt>
                <c:pt idx="1977">
                  <c:v>24.9962294264298</c:v>
                </c:pt>
                <c:pt idx="1978">
                  <c:v>26.201200509677399</c:v>
                </c:pt>
                <c:pt idx="1979">
                  <c:v>27.1196454929241</c:v>
                </c:pt>
                <c:pt idx="1980">
                  <c:v>27.471598916170802</c:v>
                </c:pt>
                <c:pt idx="1981">
                  <c:v>27.651808339418402</c:v>
                </c:pt>
                <c:pt idx="1982">
                  <c:v>27.824634062665101</c:v>
                </c:pt>
                <c:pt idx="1983">
                  <c:v>27.876503825911801</c:v>
                </c:pt>
                <c:pt idx="1984">
                  <c:v>27.8261178191594</c:v>
                </c:pt>
                <c:pt idx="1985">
                  <c:v>27.7010367524061</c:v>
                </c:pt>
                <c:pt idx="1986">
                  <c:v>27.702634695495501</c:v>
                </c:pt>
                <c:pt idx="1987">
                  <c:v>27.534374978456199</c:v>
                </c:pt>
                <c:pt idx="1988">
                  <c:v>27.541428761372799</c:v>
                </c:pt>
                <c:pt idx="1989">
                  <c:v>27.273450904289302</c:v>
                </c:pt>
                <c:pt idx="1990">
                  <c:v>26.832062357249999</c:v>
                </c:pt>
                <c:pt idx="1991">
                  <c:v>26.734615770166599</c:v>
                </c:pt>
                <c:pt idx="1992">
                  <c:v>26.729850483083201</c:v>
                </c:pt>
                <c:pt idx="1993">
                  <c:v>26.534635386043899</c:v>
                </c:pt>
                <c:pt idx="1994">
                  <c:v>26.298540998960501</c:v>
                </c:pt>
                <c:pt idx="1995">
                  <c:v>24.1850157218771</c:v>
                </c:pt>
                <c:pt idx="1996">
                  <c:v>20.791987924837699</c:v>
                </c:pt>
                <c:pt idx="1997">
                  <c:v>16.7927131277543</c:v>
                </c:pt>
                <c:pt idx="1998">
                  <c:v>18.7561705306709</c:v>
                </c:pt>
                <c:pt idx="1999">
                  <c:v>21.430868893631601</c:v>
                </c:pt>
                <c:pt idx="2000">
                  <c:v>17.184271226548201</c:v>
                </c:pt>
                <c:pt idx="2001">
                  <c:v>14.160911479464801</c:v>
                </c:pt>
                <c:pt idx="2002">
                  <c:v>14.0617316724255</c:v>
                </c:pt>
                <c:pt idx="2003">
                  <c:v>13.259630545342</c:v>
                </c:pt>
                <c:pt idx="2004">
                  <c:v>13.2863010182586</c:v>
                </c:pt>
                <c:pt idx="2005">
                  <c:v>12.2700758112193</c:v>
                </c:pt>
                <c:pt idx="2006">
                  <c:v>13.1604047141359</c:v>
                </c:pt>
                <c:pt idx="2007">
                  <c:v>13.940691147052499</c:v>
                </c:pt>
                <c:pt idx="2008">
                  <c:v>14.1432246700132</c:v>
                </c:pt>
                <c:pt idx="2009">
                  <c:v>16.631981862929798</c:v>
                </c:pt>
                <c:pt idx="2010">
                  <c:v>17.264510325846398</c:v>
                </c:pt>
                <c:pt idx="2011">
                  <c:v>18.128592408806998</c:v>
                </c:pt>
                <c:pt idx="2012">
                  <c:v>15.522445271723599</c:v>
                </c:pt>
                <c:pt idx="2013">
                  <c:v>16.187404634640199</c:v>
                </c:pt>
                <c:pt idx="2014">
                  <c:v>17.038880187600899</c:v>
                </c:pt>
                <c:pt idx="2015">
                  <c:v>17.451901910517499</c:v>
                </c:pt>
                <c:pt idx="2016">
                  <c:v>17.024340923434099</c:v>
                </c:pt>
                <c:pt idx="2017">
                  <c:v>17.204270356394801</c:v>
                </c:pt>
                <c:pt idx="2018">
                  <c:v>15.6570368493113</c:v>
                </c:pt>
                <c:pt idx="2019">
                  <c:v>15.3442877822279</c:v>
                </c:pt>
                <c:pt idx="2020">
                  <c:v>15.594762825188599</c:v>
                </c:pt>
                <c:pt idx="2021">
                  <c:v>15.2725291081052</c:v>
                </c:pt>
                <c:pt idx="2022">
                  <c:v>16.3263275710218</c:v>
                </c:pt>
                <c:pt idx="2023">
                  <c:v>19.0972045439825</c:v>
                </c:pt>
                <c:pt idx="2024">
                  <c:v>20.324021646899102</c:v>
                </c:pt>
                <c:pt idx="2025">
                  <c:v>19.2876478298157</c:v>
                </c:pt>
                <c:pt idx="2026">
                  <c:v>18.907153712776299</c:v>
                </c:pt>
                <c:pt idx="2027">
                  <c:v>19.3922807756929</c:v>
                </c:pt>
                <c:pt idx="2028">
                  <c:v>20.0704683686095</c:v>
                </c:pt>
                <c:pt idx="2029">
                  <c:v>20.498590701570201</c:v>
                </c:pt>
                <c:pt idx="2030">
                  <c:v>21.343245464486799</c:v>
                </c:pt>
                <c:pt idx="2031">
                  <c:v>22.7494468674034</c:v>
                </c:pt>
                <c:pt idx="2032">
                  <c:v>24.056374520364098</c:v>
                </c:pt>
                <c:pt idx="2033">
                  <c:v>24.787537355716299</c:v>
                </c:pt>
                <c:pt idx="2034">
                  <c:v>25.037634873523199</c:v>
                </c:pt>
                <c:pt idx="2035">
                  <c:v>25.044468171321199</c:v>
                </c:pt>
                <c:pt idx="2036">
                  <c:v>24.2874337291281</c:v>
                </c:pt>
                <c:pt idx="2037">
                  <c:v>23.871190096934999</c:v>
                </c:pt>
                <c:pt idx="2038">
                  <c:v>20.881958754732999</c:v>
                </c:pt>
                <c:pt idx="2039">
                  <c:v>16.483161692539898</c:v>
                </c:pt>
                <c:pt idx="2040">
                  <c:v>15.941077780346699</c:v>
                </c:pt>
                <c:pt idx="2041">
                  <c:v>17.244923678144801</c:v>
                </c:pt>
                <c:pt idx="2042">
                  <c:v>23.047547105951601</c:v>
                </c:pt>
                <c:pt idx="2043">
                  <c:v>25.3875570637585</c:v>
                </c:pt>
                <c:pt idx="2044">
                  <c:v>26.318555201556499</c:v>
                </c:pt>
                <c:pt idx="2045">
                  <c:v>26.171961799363402</c:v>
                </c:pt>
                <c:pt idx="2046">
                  <c:v>25.930397067170201</c:v>
                </c:pt>
                <c:pt idx="2047">
                  <c:v>25.2121963749683</c:v>
                </c:pt>
                <c:pt idx="2048">
                  <c:v>24.9914815227751</c:v>
                </c:pt>
                <c:pt idx="2049">
                  <c:v>24.901728070581999</c:v>
                </c:pt>
                <c:pt idx="2050">
                  <c:v>24.03737839838</c:v>
                </c:pt>
                <c:pt idx="2051">
                  <c:v>22.488713346186898</c:v>
                </c:pt>
                <c:pt idx="2052">
                  <c:v>19.468063653993799</c:v>
                </c:pt>
                <c:pt idx="2053">
                  <c:v>16.537820581791799</c:v>
                </c:pt>
                <c:pt idx="2054">
                  <c:v>18.856213799598699</c:v>
                </c:pt>
                <c:pt idx="2055">
                  <c:v>20.772812077405501</c:v>
                </c:pt>
                <c:pt idx="2056">
                  <c:v>25.267640925203601</c:v>
                </c:pt>
                <c:pt idx="2057">
                  <c:v>27.566103013010402</c:v>
                </c:pt>
                <c:pt idx="2058">
                  <c:v>24.069472960817301</c:v>
                </c:pt>
                <c:pt idx="2059">
                  <c:v>21.5801633386153</c:v>
                </c:pt>
                <c:pt idx="2060">
                  <c:v>18.9331689064222</c:v>
                </c:pt>
                <c:pt idx="2061">
                  <c:v>16.479871944229</c:v>
                </c:pt>
                <c:pt idx="2062">
                  <c:v>16.1836381920271</c:v>
                </c:pt>
                <c:pt idx="2063">
                  <c:v>14.5336996998339</c:v>
                </c:pt>
                <c:pt idx="2064">
                  <c:v>12.686107857640801</c:v>
                </c:pt>
                <c:pt idx="2065">
                  <c:v>13.365999275438799</c:v>
                </c:pt>
                <c:pt idx="2066">
                  <c:v>15.0124792632457</c:v>
                </c:pt>
                <c:pt idx="2067">
                  <c:v>14.767848841052601</c:v>
                </c:pt>
                <c:pt idx="2068">
                  <c:v>13.901933278850599</c:v>
                </c:pt>
                <c:pt idx="2069">
                  <c:v>13.146459626657499</c:v>
                </c:pt>
                <c:pt idx="2070">
                  <c:v>13.9158859844643</c:v>
                </c:pt>
                <c:pt idx="2071">
                  <c:v>15.8435884922624</c:v>
                </c:pt>
                <c:pt idx="2072">
                  <c:v>18.240213140069201</c:v>
                </c:pt>
                <c:pt idx="2073">
                  <c:v>17.106227757876098</c:v>
                </c:pt>
                <c:pt idx="2074">
                  <c:v>16.089100315674099</c:v>
                </c:pt>
                <c:pt idx="2075">
                  <c:v>15.979786373481</c:v>
                </c:pt>
                <c:pt idx="2076">
                  <c:v>15.849886121287801</c:v>
                </c:pt>
                <c:pt idx="2077">
                  <c:v>15.2176324590859</c:v>
                </c:pt>
                <c:pt idx="2078">
                  <c:v>14.3689147568927</c:v>
                </c:pt>
                <c:pt idx="2079">
                  <c:v>14.1792148146996</c:v>
                </c:pt>
                <c:pt idx="2080">
                  <c:v>14.111882432497699</c:v>
                </c:pt>
                <c:pt idx="2081">
                  <c:v>13.6608598253822</c:v>
                </c:pt>
                <c:pt idx="2082">
                  <c:v>14.6148943533374</c:v>
                </c:pt>
                <c:pt idx="2083">
                  <c:v>15.0364923913037</c:v>
                </c:pt>
                <c:pt idx="2084">
                  <c:v>16.3631115992589</c:v>
                </c:pt>
                <c:pt idx="2085">
                  <c:v>17.755514947213999</c:v>
                </c:pt>
                <c:pt idx="2086">
                  <c:v>16.9521508151803</c:v>
                </c:pt>
                <c:pt idx="2087">
                  <c:v>14.499244383135499</c:v>
                </c:pt>
                <c:pt idx="2088">
                  <c:v>13.1809950810907</c:v>
                </c:pt>
                <c:pt idx="2089">
                  <c:v>11.355344069057001</c:v>
                </c:pt>
                <c:pt idx="2090">
                  <c:v>9.9451820430121405</c:v>
                </c:pt>
                <c:pt idx="2091">
                  <c:v>9.0299740179673105</c:v>
                </c:pt>
                <c:pt idx="2092">
                  <c:v>8.7597892139335993</c:v>
                </c:pt>
                <c:pt idx="2093">
                  <c:v>8.8248184658887805</c:v>
                </c:pt>
                <c:pt idx="2094">
                  <c:v>8.9301103288439503</c:v>
                </c:pt>
                <c:pt idx="2095">
                  <c:v>9.03947439681024</c:v>
                </c:pt>
                <c:pt idx="2096">
                  <c:v>9.4908846537654199</c:v>
                </c:pt>
                <c:pt idx="2097">
                  <c:v>10.3050913227206</c:v>
                </c:pt>
                <c:pt idx="2098">
                  <c:v>10.916441160686899</c:v>
                </c:pt>
                <c:pt idx="2099">
                  <c:v>11.826789938642101</c:v>
                </c:pt>
                <c:pt idx="2100">
                  <c:v>12.277927006597199</c:v>
                </c:pt>
                <c:pt idx="2101">
                  <c:v>13.2164993045635</c:v>
                </c:pt>
                <c:pt idx="2102">
                  <c:v>15.9582498825187</c:v>
                </c:pt>
                <c:pt idx="2103">
                  <c:v>19.695174910473899</c:v>
                </c:pt>
                <c:pt idx="2104">
                  <c:v>23.432099938440199</c:v>
                </c:pt>
                <c:pt idx="2105">
                  <c:v>24.102253876395299</c:v>
                </c:pt>
                <c:pt idx="2106">
                  <c:v>22.4776629143505</c:v>
                </c:pt>
                <c:pt idx="2107">
                  <c:v>20.815540402316799</c:v>
                </c:pt>
                <c:pt idx="2108">
                  <c:v>21.028135400271999</c:v>
                </c:pt>
                <c:pt idx="2109">
                  <c:v>20.294369528227101</c:v>
                </c:pt>
                <c:pt idx="2110">
                  <c:v>19.677595456193401</c:v>
                </c:pt>
                <c:pt idx="2111">
                  <c:v>18.637064524148599</c:v>
                </c:pt>
                <c:pt idx="2112">
                  <c:v>18.636917622103802</c:v>
                </c:pt>
                <c:pt idx="2113">
                  <c:v>18.5163528600701</c:v>
                </c:pt>
                <c:pt idx="2114">
                  <c:v>18.593379698025199</c:v>
                </c:pt>
                <c:pt idx="2115">
                  <c:v>18.431705455980399</c:v>
                </c:pt>
                <c:pt idx="2116">
                  <c:v>17.1970924239467</c:v>
                </c:pt>
                <c:pt idx="2117">
                  <c:v>18.537473561901901</c:v>
                </c:pt>
                <c:pt idx="2118">
                  <c:v>19.3543816498571</c:v>
                </c:pt>
                <c:pt idx="2119">
                  <c:v>19.093018207823299</c:v>
                </c:pt>
                <c:pt idx="2120">
                  <c:v>18.2169766257785</c:v>
                </c:pt>
                <c:pt idx="2121">
                  <c:v>17.567367993733701</c:v>
                </c:pt>
                <c:pt idx="2122">
                  <c:v>16.784936821700001</c:v>
                </c:pt>
                <c:pt idx="2123">
                  <c:v>15.9978539996552</c:v>
                </c:pt>
                <c:pt idx="2124">
                  <c:v>16.383729457610301</c:v>
                </c:pt>
                <c:pt idx="2125">
                  <c:v>16.2180223955766</c:v>
                </c:pt>
                <c:pt idx="2126">
                  <c:v>16.518921813531801</c:v>
                </c:pt>
                <c:pt idx="2127">
                  <c:v>17.149793091486998</c:v>
                </c:pt>
                <c:pt idx="2128">
                  <c:v>18.356885969453302</c:v>
                </c:pt>
                <c:pt idx="2129">
                  <c:v>18.976393509466</c:v>
                </c:pt>
                <c:pt idx="2130">
                  <c:v>19.701615111540502</c:v>
                </c:pt>
                <c:pt idx="2131">
                  <c:v>21.064759333614301</c:v>
                </c:pt>
                <c:pt idx="2132">
                  <c:v>21.329692995688902</c:v>
                </c:pt>
                <c:pt idx="2133">
                  <c:v>21.301190417763401</c:v>
                </c:pt>
                <c:pt idx="2134">
                  <c:v>21.1965388098372</c:v>
                </c:pt>
                <c:pt idx="2135">
                  <c:v>21.131500661911701</c:v>
                </c:pt>
                <c:pt idx="2136">
                  <c:v>21.094079343986198</c:v>
                </c:pt>
                <c:pt idx="2137">
                  <c:v>20.894404366060002</c:v>
                </c:pt>
                <c:pt idx="2138">
                  <c:v>20.8655263281346</c:v>
                </c:pt>
                <c:pt idx="2139">
                  <c:v>20.921039450209101</c:v>
                </c:pt>
                <c:pt idx="2140">
                  <c:v>20.897029892282902</c:v>
                </c:pt>
                <c:pt idx="2141">
                  <c:v>20.3267533943574</c:v>
                </c:pt>
                <c:pt idx="2142">
                  <c:v>19.998891106431898</c:v>
                </c:pt>
                <c:pt idx="2143">
                  <c:v>19.450647008505801</c:v>
                </c:pt>
                <c:pt idx="2144">
                  <c:v>19.334561770580301</c:v>
                </c:pt>
                <c:pt idx="2145">
                  <c:v>19.292179912654799</c:v>
                </c:pt>
                <c:pt idx="2146">
                  <c:v>19.248394934728601</c:v>
                </c:pt>
                <c:pt idx="2147">
                  <c:v>18.986171416803099</c:v>
                </c:pt>
                <c:pt idx="2148">
                  <c:v>19.806757228877601</c:v>
                </c:pt>
                <c:pt idx="2149">
                  <c:v>20.448517310951502</c:v>
                </c:pt>
                <c:pt idx="2150">
                  <c:v>19.684445653026</c:v>
                </c:pt>
                <c:pt idx="2151">
                  <c:v>19.1819653351005</c:v>
                </c:pt>
                <c:pt idx="2152">
                  <c:v>21.003716737174301</c:v>
                </c:pt>
                <c:pt idx="2153">
                  <c:v>23.1370701992488</c:v>
                </c:pt>
                <c:pt idx="2154">
                  <c:v>19.347178761323299</c:v>
                </c:pt>
                <c:pt idx="2155">
                  <c:v>17.3862381833972</c:v>
                </c:pt>
                <c:pt idx="2156">
                  <c:v>16.191157465471701</c:v>
                </c:pt>
                <c:pt idx="2157">
                  <c:v>15.7144507175462</c:v>
                </c:pt>
                <c:pt idx="2158">
                  <c:v>13.94230466962</c:v>
                </c:pt>
                <c:pt idx="2159">
                  <c:v>14.609654101694501</c:v>
                </c:pt>
                <c:pt idx="2160">
                  <c:v>14.704972423769</c:v>
                </c:pt>
                <c:pt idx="2161">
                  <c:v>13.5339958758429</c:v>
                </c:pt>
                <c:pt idx="2162">
                  <c:v>13.354409567917401</c:v>
                </c:pt>
                <c:pt idx="2163">
                  <c:v>12.5968802799919</c:v>
                </c:pt>
                <c:pt idx="2164">
                  <c:v>13.2415489820657</c:v>
                </c:pt>
                <c:pt idx="2165">
                  <c:v>13.368489664140199</c:v>
                </c:pt>
                <c:pt idx="2166">
                  <c:v>13.408394736214699</c:v>
                </c:pt>
                <c:pt idx="2167">
                  <c:v>13.279466628288599</c:v>
                </c:pt>
                <c:pt idx="2168">
                  <c:v>13.2317794603631</c:v>
                </c:pt>
                <c:pt idx="2169">
                  <c:v>13.102500812437601</c:v>
                </c:pt>
                <c:pt idx="2170">
                  <c:v>16.291832514511398</c:v>
                </c:pt>
                <c:pt idx="2171">
                  <c:v>18.177398446585901</c:v>
                </c:pt>
                <c:pt idx="2172">
                  <c:v>19.3941512486604</c:v>
                </c:pt>
                <c:pt idx="2173">
                  <c:v>19.564294910734301</c:v>
                </c:pt>
                <c:pt idx="2174">
                  <c:v>19.820603262808799</c:v>
                </c:pt>
                <c:pt idx="2175">
                  <c:v>19.966688264883299</c:v>
                </c:pt>
                <c:pt idx="2176">
                  <c:v>20.099356056957099</c:v>
                </c:pt>
                <c:pt idx="2177">
                  <c:v>20.1017373155162</c:v>
                </c:pt>
                <c:pt idx="2178">
                  <c:v>20.132821120559299</c:v>
                </c:pt>
                <c:pt idx="2179">
                  <c:v>20.115931765602902</c:v>
                </c:pt>
                <c:pt idx="2180">
                  <c:v>19.887598020646099</c:v>
                </c:pt>
                <c:pt idx="2181">
                  <c:v>19.604931565689299</c:v>
                </c:pt>
                <c:pt idx="2182">
                  <c:v>19.461314510732802</c:v>
                </c:pt>
                <c:pt idx="2183">
                  <c:v>19.146703125776</c:v>
                </c:pt>
                <c:pt idx="2184">
                  <c:v>18.421297520819198</c:v>
                </c:pt>
                <c:pt idx="2185">
                  <c:v>17.5675099458627</c:v>
                </c:pt>
                <c:pt idx="2186">
                  <c:v>17.866745000905901</c:v>
                </c:pt>
                <c:pt idx="2187">
                  <c:v>16.947052225949101</c:v>
                </c:pt>
                <c:pt idx="2188">
                  <c:v>15.855184230992601</c:v>
                </c:pt>
                <c:pt idx="2189">
                  <c:v>15.625838026035799</c:v>
                </c:pt>
                <c:pt idx="2190">
                  <c:v>15.284620141078999</c:v>
                </c:pt>
                <c:pt idx="2191">
                  <c:v>15.4221030761225</c:v>
                </c:pt>
                <c:pt idx="2192">
                  <c:v>15.1539536711657</c:v>
                </c:pt>
                <c:pt idx="2193">
                  <c:v>15.028014956208899</c:v>
                </c:pt>
                <c:pt idx="2194">
                  <c:v>15.0852634312524</c:v>
                </c:pt>
                <c:pt idx="2195">
                  <c:v>15.3257691762956</c:v>
                </c:pt>
                <c:pt idx="2196">
                  <c:v>15.2121773213388</c:v>
                </c:pt>
                <c:pt idx="2197">
                  <c:v>15.549045706382399</c:v>
                </c:pt>
                <c:pt idx="2198">
                  <c:v>16.107892811425501</c:v>
                </c:pt>
                <c:pt idx="2199">
                  <c:v>16.525898706468698</c:v>
                </c:pt>
                <c:pt idx="2200">
                  <c:v>16.803295891512299</c:v>
                </c:pt>
                <c:pt idx="2201">
                  <c:v>17.596636636555498</c:v>
                </c:pt>
                <c:pt idx="2202">
                  <c:v>17.622493601598599</c:v>
                </c:pt>
                <c:pt idx="2203">
                  <c:v>17.964607236642198</c:v>
                </c:pt>
                <c:pt idx="2204">
                  <c:v>17.634678691685401</c:v>
                </c:pt>
                <c:pt idx="2205">
                  <c:v>17.538802336728601</c:v>
                </c:pt>
                <c:pt idx="2206">
                  <c:v>16.450198021772099</c:v>
                </c:pt>
                <c:pt idx="2207">
                  <c:v>16.341174706815298</c:v>
                </c:pt>
                <c:pt idx="2208">
                  <c:v>15.1152420718585</c:v>
                </c:pt>
                <c:pt idx="2209">
                  <c:v>15.091737826901999</c:v>
                </c:pt>
                <c:pt idx="2210">
                  <c:v>15.4622753919452</c:v>
                </c:pt>
                <c:pt idx="2211">
                  <c:v>15.6767112569884</c:v>
                </c:pt>
                <c:pt idx="2212">
                  <c:v>15.654947102031899</c:v>
                </c:pt>
                <c:pt idx="2213">
                  <c:v>15.677674437075099</c:v>
                </c:pt>
                <c:pt idx="2214">
                  <c:v>15.5002698021183</c:v>
                </c:pt>
                <c:pt idx="2215">
                  <c:v>15.175836547161801</c:v>
                </c:pt>
                <c:pt idx="2216">
                  <c:v>16.681520732205001</c:v>
                </c:pt>
                <c:pt idx="2217">
                  <c:v>17.953728037248201</c:v>
                </c:pt>
                <c:pt idx="2218">
                  <c:v>17.9867132922917</c:v>
                </c:pt>
                <c:pt idx="2219">
                  <c:v>17.884583677334899</c:v>
                </c:pt>
                <c:pt idx="2220">
                  <c:v>18.129767692378099</c:v>
                </c:pt>
                <c:pt idx="2221">
                  <c:v>18.897683627421699</c:v>
                </c:pt>
                <c:pt idx="2222">
                  <c:v>19.7542684624648</c:v>
                </c:pt>
                <c:pt idx="2223">
                  <c:v>20.559664147507998</c:v>
                </c:pt>
                <c:pt idx="2224">
                  <c:v>21.110195452551601</c:v>
                </c:pt>
                <c:pt idx="2225">
                  <c:v>20.553104492779401</c:v>
                </c:pt>
                <c:pt idx="2226">
                  <c:v>20.267451398201398</c:v>
                </c:pt>
                <c:pt idx="2227">
                  <c:v>20.091203613596701</c:v>
                </c:pt>
                <c:pt idx="2228">
                  <c:v>20.162088819018798</c:v>
                </c:pt>
                <c:pt idx="2229">
                  <c:v>20.214924594440799</c:v>
                </c:pt>
                <c:pt idx="2230">
                  <c:v>20.332180229836201</c:v>
                </c:pt>
                <c:pt idx="2231">
                  <c:v>20.5432291152582</c:v>
                </c:pt>
                <c:pt idx="2232">
                  <c:v>20.502463040680201</c:v>
                </c:pt>
                <c:pt idx="2233">
                  <c:v>19.963840026075601</c:v>
                </c:pt>
                <c:pt idx="2234">
                  <c:v>19.3109784414976</c:v>
                </c:pt>
                <c:pt idx="2235">
                  <c:v>18.541908736919702</c:v>
                </c:pt>
                <c:pt idx="2236">
                  <c:v>16.599630242315001</c:v>
                </c:pt>
                <c:pt idx="2237">
                  <c:v>15.6186788977371</c:v>
                </c:pt>
                <c:pt idx="2238">
                  <c:v>16.101670203159099</c:v>
                </c:pt>
                <c:pt idx="2239">
                  <c:v>16.456247458554401</c:v>
                </c:pt>
                <c:pt idx="2240">
                  <c:v>16.774305913976502</c:v>
                </c:pt>
                <c:pt idx="2241">
                  <c:v>18.381855859398499</c:v>
                </c:pt>
                <c:pt idx="2242">
                  <c:v>19.163100594793899</c:v>
                </c:pt>
                <c:pt idx="2243">
                  <c:v>19.0379859802159</c:v>
                </c:pt>
                <c:pt idx="2244">
                  <c:v>19.532057545637901</c:v>
                </c:pt>
                <c:pt idx="2245">
                  <c:v>18.758716231033301</c:v>
                </c:pt>
                <c:pt idx="2246">
                  <c:v>18.739912716455301</c:v>
                </c:pt>
                <c:pt idx="2247">
                  <c:v>18.777384391877401</c:v>
                </c:pt>
                <c:pt idx="2248">
                  <c:v>18.485319547272699</c:v>
                </c:pt>
                <c:pt idx="2249">
                  <c:v>17.2893479926948</c:v>
                </c:pt>
                <c:pt idx="2250">
                  <c:v>16.5603312081168</c:v>
                </c:pt>
                <c:pt idx="2251">
                  <c:v>16.652738363512199</c:v>
                </c:pt>
                <c:pt idx="2252">
                  <c:v>16.128971448934202</c:v>
                </c:pt>
                <c:pt idx="2253">
                  <c:v>15.2388052643562</c:v>
                </c:pt>
                <c:pt idx="2254">
                  <c:v>14.666066499751601</c:v>
                </c:pt>
                <c:pt idx="2255">
                  <c:v>15.918060905173601</c:v>
                </c:pt>
                <c:pt idx="2256">
                  <c:v>15.3282802305957</c:v>
                </c:pt>
                <c:pt idx="2257">
                  <c:v>14.894321835991001</c:v>
                </c:pt>
                <c:pt idx="2258">
                  <c:v>14.613381001413</c:v>
                </c:pt>
                <c:pt idx="2259">
                  <c:v>16.102071886835098</c:v>
                </c:pt>
                <c:pt idx="2260">
                  <c:v>16.215775942230401</c:v>
                </c:pt>
                <c:pt idx="2261">
                  <c:v>15.700223807652501</c:v>
                </c:pt>
                <c:pt idx="2262">
                  <c:v>15.2791759130745</c:v>
                </c:pt>
                <c:pt idx="2263">
                  <c:v>16.088845498469901</c:v>
                </c:pt>
                <c:pt idx="2264">
                  <c:v>18.204057143891902</c:v>
                </c:pt>
                <c:pt idx="2265">
                  <c:v>18.553544119313901</c:v>
                </c:pt>
                <c:pt idx="2266">
                  <c:v>19.011661554709299</c:v>
                </c:pt>
                <c:pt idx="2267">
                  <c:v>19.0617212601313</c:v>
                </c:pt>
                <c:pt idx="2268">
                  <c:v>18.6590866355534</c:v>
                </c:pt>
                <c:pt idx="2269">
                  <c:v>18.815628860948699</c:v>
                </c:pt>
                <c:pt idx="2270">
                  <c:v>18.7966155163707</c:v>
                </c:pt>
                <c:pt idx="2271">
                  <c:v>19.086003661792802</c:v>
                </c:pt>
                <c:pt idx="2272">
                  <c:v>19.1792674971881</c:v>
                </c:pt>
                <c:pt idx="2273">
                  <c:v>19.2583164611985</c:v>
                </c:pt>
                <c:pt idx="2274">
                  <c:v>19.176646523781901</c:v>
                </c:pt>
                <c:pt idx="2275">
                  <c:v>18.870782106381199</c:v>
                </c:pt>
                <c:pt idx="2276">
                  <c:v>18.839942918964699</c:v>
                </c:pt>
                <c:pt idx="2277">
                  <c:v>19.1253132615482</c:v>
                </c:pt>
                <c:pt idx="2278">
                  <c:v>19.7191003141475</c:v>
                </c:pt>
                <c:pt idx="2279">
                  <c:v>19.9049012767309</c:v>
                </c:pt>
                <c:pt idx="2280">
                  <c:v>19.832805229314399</c:v>
                </c:pt>
                <c:pt idx="2281">
                  <c:v>19.4710929919137</c:v>
                </c:pt>
                <c:pt idx="2282">
                  <c:v>19.139922054497099</c:v>
                </c:pt>
                <c:pt idx="2283">
                  <c:v>19.012193447080602</c:v>
                </c:pt>
                <c:pt idx="2284">
                  <c:v>18.912041629679901</c:v>
                </c:pt>
                <c:pt idx="2285">
                  <c:v>18.944334392263301</c:v>
                </c:pt>
                <c:pt idx="2286">
                  <c:v>18.989804234846801</c:v>
                </c:pt>
                <c:pt idx="2287">
                  <c:v>19.043071857446101</c:v>
                </c:pt>
                <c:pt idx="2288">
                  <c:v>19.0371163600296</c:v>
                </c:pt>
                <c:pt idx="2289">
                  <c:v>18.992986202613</c:v>
                </c:pt>
                <c:pt idx="2290">
                  <c:v>19.3332514252123</c:v>
                </c:pt>
                <c:pt idx="2291">
                  <c:v>19.462501497795799</c:v>
                </c:pt>
                <c:pt idx="2292">
                  <c:v>19.0648055803792</c:v>
                </c:pt>
                <c:pt idx="2293">
                  <c:v>19.487132552978501</c:v>
                </c:pt>
                <c:pt idx="2294">
                  <c:v>19.479219305562001</c:v>
                </c:pt>
                <c:pt idx="2295">
                  <c:v>19.657817878145401</c:v>
                </c:pt>
                <c:pt idx="2296">
                  <c:v>19.3679829907447</c:v>
                </c:pt>
                <c:pt idx="2297">
                  <c:v>20.377112363328202</c:v>
                </c:pt>
                <c:pt idx="2298">
                  <c:v>20.8093801059117</c:v>
                </c:pt>
                <c:pt idx="2299">
                  <c:v>20.831152848511</c:v>
                </c:pt>
                <c:pt idx="2300">
                  <c:v>20.844528841094402</c:v>
                </c:pt>
                <c:pt idx="2301">
                  <c:v>20.382686013677901</c:v>
                </c:pt>
                <c:pt idx="2302">
                  <c:v>19.735433366277199</c:v>
                </c:pt>
                <c:pt idx="2303">
                  <c:v>19.079820618860602</c:v>
                </c:pt>
                <c:pt idx="2304">
                  <c:v>18.919440181444099</c:v>
                </c:pt>
                <c:pt idx="2305">
                  <c:v>19.1732967240434</c:v>
                </c:pt>
                <c:pt idx="2306">
                  <c:v>19.430399066626901</c:v>
                </c:pt>
                <c:pt idx="2307">
                  <c:v>19.329867599210299</c:v>
                </c:pt>
                <c:pt idx="2308">
                  <c:v>18.773503691809601</c:v>
                </c:pt>
                <c:pt idx="2309">
                  <c:v>18.548892624393101</c:v>
                </c:pt>
                <c:pt idx="2310">
                  <c:v>19.324242026976499</c:v>
                </c:pt>
                <c:pt idx="2311">
                  <c:v>19.2547742595758</c:v>
                </c:pt>
                <c:pt idx="2312">
                  <c:v>19.532535422159299</c:v>
                </c:pt>
                <c:pt idx="2313">
                  <c:v>19.632860724742699</c:v>
                </c:pt>
                <c:pt idx="2314">
                  <c:v>20.018547287341999</c:v>
                </c:pt>
                <c:pt idx="2315">
                  <c:v>20.610203609925499</c:v>
                </c:pt>
                <c:pt idx="2316">
                  <c:v>21.408546852509001</c:v>
                </c:pt>
                <c:pt idx="2317">
                  <c:v>22.435874515108299</c:v>
                </c:pt>
                <c:pt idx="2318">
                  <c:v>23.074389367691701</c:v>
                </c:pt>
                <c:pt idx="2319">
                  <c:v>23.316228670275201</c:v>
                </c:pt>
                <c:pt idx="2320">
                  <c:v>23.230298342874502</c:v>
                </c:pt>
                <c:pt idx="2321">
                  <c:v>23.4911807108174</c:v>
                </c:pt>
                <c:pt idx="2322">
                  <c:v>23.8896379941345</c:v>
                </c:pt>
                <c:pt idx="2323">
                  <c:v>23.8995195874266</c:v>
                </c:pt>
                <c:pt idx="2324">
                  <c:v>23.8940167207437</c:v>
                </c:pt>
                <c:pt idx="2325">
                  <c:v>23.546559834060801</c:v>
                </c:pt>
                <c:pt idx="2326">
                  <c:v>23.203023577352798</c:v>
                </c:pt>
                <c:pt idx="2327">
                  <c:v>23.151276620669901</c:v>
                </c:pt>
                <c:pt idx="2328">
                  <c:v>23.095309243987</c:v>
                </c:pt>
                <c:pt idx="2329">
                  <c:v>22.947897087278999</c:v>
                </c:pt>
                <c:pt idx="2330">
                  <c:v>22.812293940596099</c:v>
                </c:pt>
                <c:pt idx="2331">
                  <c:v>22.736029463913201</c:v>
                </c:pt>
                <c:pt idx="2332">
                  <c:v>22.4339330772052</c:v>
                </c:pt>
                <c:pt idx="2333">
                  <c:v>22.3037543405223</c:v>
                </c:pt>
                <c:pt idx="2334">
                  <c:v>22.4724637638394</c:v>
                </c:pt>
                <c:pt idx="2335">
                  <c:v>22.5385396471315</c:v>
                </c:pt>
                <c:pt idx="2336">
                  <c:v>22.0315744704486</c:v>
                </c:pt>
                <c:pt idx="2337">
                  <c:v>22.416450893765699</c:v>
                </c:pt>
                <c:pt idx="2338">
                  <c:v>22.410589787057699</c:v>
                </c:pt>
                <c:pt idx="2339">
                  <c:v>21.8817281303748</c:v>
                </c:pt>
                <c:pt idx="2340">
                  <c:v>22.0614760736919</c:v>
                </c:pt>
                <c:pt idx="2341">
                  <c:v>21.5648948369839</c:v>
                </c:pt>
                <c:pt idx="2342">
                  <c:v>22.027618670300999</c:v>
                </c:pt>
                <c:pt idx="2343">
                  <c:v>21.6719197336181</c:v>
                </c:pt>
                <c:pt idx="2344">
                  <c:v>21.536944906910101</c:v>
                </c:pt>
                <c:pt idx="2345">
                  <c:v>20.789495680227201</c:v>
                </c:pt>
                <c:pt idx="2346">
                  <c:v>19.5515213235443</c:v>
                </c:pt>
                <c:pt idx="2347">
                  <c:v>19.380290406836298</c:v>
                </c:pt>
                <c:pt idx="2348">
                  <c:v>19.475271090153399</c:v>
                </c:pt>
                <c:pt idx="2349">
                  <c:v>19.313296013470499</c:v>
                </c:pt>
                <c:pt idx="2350">
                  <c:v>19.6530024567626</c:v>
                </c:pt>
                <c:pt idx="2351">
                  <c:v>19.7656131300797</c:v>
                </c:pt>
                <c:pt idx="2352">
                  <c:v>18.617762943396801</c:v>
                </c:pt>
                <c:pt idx="2353">
                  <c:v>18.659253596688799</c:v>
                </c:pt>
                <c:pt idx="2354">
                  <c:v>19.0055984700059</c:v>
                </c:pt>
                <c:pt idx="2355">
                  <c:v>19.234653243322999</c:v>
                </c:pt>
                <c:pt idx="2356">
                  <c:v>19.163438436614999</c:v>
                </c:pt>
                <c:pt idx="2357">
                  <c:v>19.020886989932102</c:v>
                </c:pt>
                <c:pt idx="2358">
                  <c:v>19.1800083532492</c:v>
                </c:pt>
                <c:pt idx="2359">
                  <c:v>19.743553916541199</c:v>
                </c:pt>
                <c:pt idx="2360">
                  <c:v>22.155537129858299</c:v>
                </c:pt>
                <c:pt idx="2361">
                  <c:v>23.5826552531754</c:v>
                </c:pt>
                <c:pt idx="2362">
                  <c:v>24.355841846467499</c:v>
                </c:pt>
                <c:pt idx="2363">
                  <c:v>24.958303139784601</c:v>
                </c:pt>
                <c:pt idx="2364">
                  <c:v>25.2129604831016</c:v>
                </c:pt>
                <c:pt idx="2365">
                  <c:v>25.501692536393701</c:v>
                </c:pt>
                <c:pt idx="2366">
                  <c:v>25.904892949710799</c:v>
                </c:pt>
                <c:pt idx="2367">
                  <c:v>26.223732313027899</c:v>
                </c:pt>
                <c:pt idx="2368">
                  <c:v>26.136568796319899</c:v>
                </c:pt>
                <c:pt idx="2369">
                  <c:v>26.083483225209498</c:v>
                </c:pt>
                <c:pt idx="2370">
                  <c:v>26.009421299663401</c:v>
                </c:pt>
                <c:pt idx="2371">
                  <c:v>25.425447064115499</c:v>
                </c:pt>
                <c:pt idx="2372">
                  <c:v>23.863312778569401</c:v>
                </c:pt>
                <c:pt idx="2373">
                  <c:v>19.9875875630233</c:v>
                </c:pt>
                <c:pt idx="2374">
                  <c:v>18.638287817475401</c:v>
                </c:pt>
                <c:pt idx="2375">
                  <c:v>17.158969221929301</c:v>
                </c:pt>
                <c:pt idx="2376">
                  <c:v>16.589530456383201</c:v>
                </c:pt>
                <c:pt idx="2377">
                  <c:v>16.4654761008353</c:v>
                </c:pt>
                <c:pt idx="2378">
                  <c:v>16.8718858952892</c:v>
                </c:pt>
                <c:pt idx="2379">
                  <c:v>16.6603788497431</c:v>
                </c:pt>
                <c:pt idx="2380">
                  <c:v>16.3416686541951</c:v>
                </c:pt>
                <c:pt idx="2381">
                  <c:v>15.395950418649001</c:v>
                </c:pt>
                <c:pt idx="2382">
                  <c:v>15.2588454131029</c:v>
                </c:pt>
                <c:pt idx="2383">
                  <c:v>15.605556787555001</c:v>
                </c:pt>
                <c:pt idx="2384">
                  <c:v>16.7818911620089</c:v>
                </c:pt>
                <c:pt idx="2385">
                  <c:v>17.1412916864628</c:v>
                </c:pt>
                <c:pt idx="2386">
                  <c:v>19.5813794709149</c:v>
                </c:pt>
                <c:pt idx="2387">
                  <c:v>16.273528505368802</c:v>
                </c:pt>
                <c:pt idx="2388">
                  <c:v>16.2684191798227</c:v>
                </c:pt>
                <c:pt idx="2389">
                  <c:v>16.047874854274699</c:v>
                </c:pt>
                <c:pt idx="2390">
                  <c:v>15.032724168728601</c:v>
                </c:pt>
                <c:pt idx="2391">
                  <c:v>14.199504093182499</c:v>
                </c:pt>
                <c:pt idx="2392">
                  <c:v>14.2479503576346</c:v>
                </c:pt>
                <c:pt idx="2393">
                  <c:v>14.6036214020885</c:v>
                </c:pt>
                <c:pt idx="2394">
                  <c:v>14.7582192965424</c:v>
                </c:pt>
                <c:pt idx="2395">
                  <c:v>13.9371871209945</c:v>
                </c:pt>
                <c:pt idx="2396">
                  <c:v>12.692385865448401</c:v>
                </c:pt>
                <c:pt idx="2397">
                  <c:v>15.269344839902301</c:v>
                </c:pt>
                <c:pt idx="2398">
                  <c:v>16.0672094343543</c:v>
                </c:pt>
                <c:pt idx="2399">
                  <c:v>16.839336598808199</c:v>
                </c:pt>
                <c:pt idx="2400">
                  <c:v>16.972084323262099</c:v>
                </c:pt>
                <c:pt idx="2401">
                  <c:v>17.7654976677142</c:v>
                </c:pt>
                <c:pt idx="2402">
                  <c:v>19.3260887921681</c:v>
                </c:pt>
                <c:pt idx="2403">
                  <c:v>20.100322456621999</c:v>
                </c:pt>
                <c:pt idx="2404">
                  <c:v>20.649965061074099</c:v>
                </c:pt>
                <c:pt idx="2405">
                  <c:v>20.972180435527999</c:v>
                </c:pt>
                <c:pt idx="2406">
                  <c:v>21.6810603699819</c:v>
                </c:pt>
                <c:pt idx="2407">
                  <c:v>23.775058304433902</c:v>
                </c:pt>
                <c:pt idx="2408">
                  <c:v>26.197505958887799</c:v>
                </c:pt>
                <c:pt idx="2409">
                  <c:v>27.1061542133417</c:v>
                </c:pt>
                <c:pt idx="2410">
                  <c:v>27.617446217793798</c:v>
                </c:pt>
                <c:pt idx="2411">
                  <c:v>27.903418362247699</c:v>
                </c:pt>
                <c:pt idx="2412">
                  <c:v>27.973033616701599</c:v>
                </c:pt>
                <c:pt idx="2413">
                  <c:v>27.9868045511537</c:v>
                </c:pt>
                <c:pt idx="2414">
                  <c:v>28.0968906356076</c:v>
                </c:pt>
                <c:pt idx="2415">
                  <c:v>28.199942770061501</c:v>
                </c:pt>
                <c:pt idx="2416">
                  <c:v>28.230583264513498</c:v>
                </c:pt>
                <c:pt idx="2417">
                  <c:v>28.205098262744801</c:v>
                </c:pt>
                <c:pt idx="2418">
                  <c:v>28.186435914757201</c:v>
                </c:pt>
                <c:pt idx="2419">
                  <c:v>28.1642167267571</c:v>
                </c:pt>
                <c:pt idx="2420">
                  <c:v>28.263070558769599</c:v>
                </c:pt>
                <c:pt idx="2421">
                  <c:v>28.391581720782</c:v>
                </c:pt>
                <c:pt idx="2422">
                  <c:v>28.212624872781898</c:v>
                </c:pt>
                <c:pt idx="2423">
                  <c:v>27.856099424794301</c:v>
                </c:pt>
                <c:pt idx="2424">
                  <c:v>27.5228928268068</c:v>
                </c:pt>
                <c:pt idx="2425">
                  <c:v>27.236016448806701</c:v>
                </c:pt>
                <c:pt idx="2426">
                  <c:v>27.517247410819099</c:v>
                </c:pt>
                <c:pt idx="2427">
                  <c:v>27.277167202831599</c:v>
                </c:pt>
                <c:pt idx="2428">
                  <c:v>27.186714004831501</c:v>
                </c:pt>
                <c:pt idx="2429">
                  <c:v>26.768257156843902</c:v>
                </c:pt>
                <c:pt idx="2430">
                  <c:v>26.618201598856299</c:v>
                </c:pt>
                <c:pt idx="2431">
                  <c:v>26.373104860856198</c:v>
                </c:pt>
                <c:pt idx="2432">
                  <c:v>26.2444145428687</c:v>
                </c:pt>
                <c:pt idx="2433">
                  <c:v>26.237124934881098</c:v>
                </c:pt>
                <c:pt idx="2434">
                  <c:v>26.016475466881001</c:v>
                </c:pt>
                <c:pt idx="2435">
                  <c:v>25.7095845988934</c:v>
                </c:pt>
                <c:pt idx="2436">
                  <c:v>25.240026490905901</c:v>
                </c:pt>
                <c:pt idx="2437">
                  <c:v>25.132672942905799</c:v>
                </c:pt>
                <c:pt idx="2438">
                  <c:v>24.648106214918201</c:v>
                </c:pt>
                <c:pt idx="2439">
                  <c:v>25.337746916930602</c:v>
                </c:pt>
                <c:pt idx="2440">
                  <c:v>25.2239787689305</c:v>
                </c:pt>
                <c:pt idx="2441">
                  <c:v>25.463334440943001</c:v>
                </c:pt>
                <c:pt idx="2442">
                  <c:v>25.3156619729554</c:v>
                </c:pt>
                <c:pt idx="2443">
                  <c:v>25.4177851049553</c:v>
                </c:pt>
                <c:pt idx="2444">
                  <c:v>24.916039246967699</c:v>
                </c:pt>
                <c:pt idx="2445">
                  <c:v>21.6745252989802</c:v>
                </c:pt>
                <c:pt idx="2446">
                  <c:v>21.089634890980101</c:v>
                </c:pt>
                <c:pt idx="2447">
                  <c:v>20.6581917829925</c:v>
                </c:pt>
                <c:pt idx="2448">
                  <c:v>21.727974885004901</c:v>
                </c:pt>
                <c:pt idx="2449">
                  <c:v>21.8371392570048</c:v>
                </c:pt>
                <c:pt idx="2450">
                  <c:v>22.207486789017299</c:v>
                </c:pt>
                <c:pt idx="2451">
                  <c:v>22.116480611029701</c:v>
                </c:pt>
                <c:pt idx="2452">
                  <c:v>21.8908163130296</c:v>
                </c:pt>
                <c:pt idx="2453">
                  <c:v>21.454497855042099</c:v>
                </c:pt>
                <c:pt idx="2454">
                  <c:v>21.5756641970545</c:v>
                </c:pt>
                <c:pt idx="2455">
                  <c:v>23.137638249054401</c:v>
                </c:pt>
                <c:pt idx="2456">
                  <c:v>23.586377961066798</c:v>
                </c:pt>
                <c:pt idx="2457">
                  <c:v>23.979028113079298</c:v>
                </c:pt>
                <c:pt idx="2458">
                  <c:v>24.5303765850792</c:v>
                </c:pt>
                <c:pt idx="2459">
                  <c:v>24.7614046570916</c:v>
                </c:pt>
                <c:pt idx="2460">
                  <c:v>24.928191899104</c:v>
                </c:pt>
                <c:pt idx="2461">
                  <c:v>25.089759421103899</c:v>
                </c:pt>
                <c:pt idx="2462">
                  <c:v>25.1385326531164</c:v>
                </c:pt>
                <c:pt idx="2463">
                  <c:v>25.0545832451288</c:v>
                </c:pt>
                <c:pt idx="2464">
                  <c:v>24.595643467128699</c:v>
                </c:pt>
                <c:pt idx="2465">
                  <c:v>24.1561422488851</c:v>
                </c:pt>
                <c:pt idx="2466">
                  <c:v>24.485741700385699</c:v>
                </c:pt>
                <c:pt idx="2467">
                  <c:v>25.2878082418734</c:v>
                </c:pt>
                <c:pt idx="2468">
                  <c:v>26.096250673374001</c:v>
                </c:pt>
                <c:pt idx="2469">
                  <c:v>26.4972325548745</c:v>
                </c:pt>
                <c:pt idx="2470">
                  <c:v>26.4359288663622</c:v>
                </c:pt>
                <c:pt idx="2471">
                  <c:v>25.9977668578628</c:v>
                </c:pt>
                <c:pt idx="2472">
                  <c:v>25.656240139363302</c:v>
                </c:pt>
                <c:pt idx="2473">
                  <c:v>25.5508348108511</c:v>
                </c:pt>
                <c:pt idx="2474">
                  <c:v>25.6322286923516</c:v>
                </c:pt>
                <c:pt idx="2475">
                  <c:v>25.446990133852101</c:v>
                </c:pt>
                <c:pt idx="2476">
                  <c:v>24.983694715339901</c:v>
                </c:pt>
                <c:pt idx="2477">
                  <c:v>24.470279286840402</c:v>
                </c:pt>
                <c:pt idx="2478">
                  <c:v>22.971152388341</c:v>
                </c:pt>
                <c:pt idx="2479">
                  <c:v>22.541590269828699</c:v>
                </c:pt>
                <c:pt idx="2480">
                  <c:v>21.964152571329201</c:v>
                </c:pt>
                <c:pt idx="2481">
                  <c:v>21.460944572829799</c:v>
                </c:pt>
                <c:pt idx="2482">
                  <c:v>20.259651914317502</c:v>
                </c:pt>
                <c:pt idx="2483">
                  <c:v>20.915253555818101</c:v>
                </c:pt>
                <c:pt idx="2484">
                  <c:v>18.330080547318602</c:v>
                </c:pt>
                <c:pt idx="2485">
                  <c:v>16.144384948806302</c:v>
                </c:pt>
                <c:pt idx="2486">
                  <c:v>16.431228180306899</c:v>
                </c:pt>
                <c:pt idx="2487">
                  <c:v>16.731193811807401</c:v>
                </c:pt>
                <c:pt idx="2488">
                  <c:v>16.085358563295198</c:v>
                </c:pt>
                <c:pt idx="2489">
                  <c:v>14.2256832147957</c:v>
                </c:pt>
                <c:pt idx="2490">
                  <c:v>11.274640936296199</c:v>
                </c:pt>
                <c:pt idx="2491">
                  <c:v>10.460043807784</c:v>
                </c:pt>
                <c:pt idx="2492">
                  <c:v>11.987376299284501</c:v>
                </c:pt>
                <c:pt idx="2493">
                  <c:v>15.384709240785099</c:v>
                </c:pt>
                <c:pt idx="2494">
                  <c:v>17.325136432272799</c:v>
                </c:pt>
                <c:pt idx="2495">
                  <c:v>18.565085553773301</c:v>
                </c:pt>
                <c:pt idx="2496">
                  <c:v>15.9036173852739</c:v>
                </c:pt>
                <c:pt idx="2497">
                  <c:v>13.060023296761599</c:v>
                </c:pt>
                <c:pt idx="2498">
                  <c:v>12.7859784182622</c:v>
                </c:pt>
                <c:pt idx="2499">
                  <c:v>14.0980390697627</c:v>
                </c:pt>
                <c:pt idx="2500">
                  <c:v>16.7160790512504</c:v>
                </c:pt>
                <c:pt idx="2501">
                  <c:v>17.114128332751001</c:v>
                </c:pt>
                <c:pt idx="2502">
                  <c:v>17.8853078942515</c:v>
                </c:pt>
                <c:pt idx="2503">
                  <c:v>19.888320645739299</c:v>
                </c:pt>
                <c:pt idx="2504">
                  <c:v>21.865158097239799</c:v>
                </c:pt>
                <c:pt idx="2505">
                  <c:v>21.542669028740299</c:v>
                </c:pt>
                <c:pt idx="2506">
                  <c:v>21.4640612602281</c:v>
                </c:pt>
                <c:pt idx="2507">
                  <c:v>21.897445991728599</c:v>
                </c:pt>
                <c:pt idx="2508">
                  <c:v>22.474766983229198</c:v>
                </c:pt>
                <c:pt idx="2509">
                  <c:v>23.3176430547169</c:v>
                </c:pt>
                <c:pt idx="2510">
                  <c:v>22.3798652962174</c:v>
                </c:pt>
                <c:pt idx="2511">
                  <c:v>20.622662937718001</c:v>
                </c:pt>
                <c:pt idx="2512">
                  <c:v>19.210655439205699</c:v>
                </c:pt>
                <c:pt idx="2513">
                  <c:v>18.7401227685239</c:v>
                </c:pt>
                <c:pt idx="2514">
                  <c:v>17.6040242056411</c:v>
                </c:pt>
                <c:pt idx="2515">
                  <c:v>17.142737002797698</c:v>
                </c:pt>
                <c:pt idx="2516">
                  <c:v>18.0236452999149</c:v>
                </c:pt>
                <c:pt idx="2517">
                  <c:v>18.626283407032101</c:v>
                </c:pt>
                <c:pt idx="2518">
                  <c:v>18.993328144188698</c:v>
                </c:pt>
                <c:pt idx="2519">
                  <c:v>19.7452115513059</c:v>
                </c:pt>
                <c:pt idx="2520">
                  <c:v>20.891980708423102</c:v>
                </c:pt>
                <c:pt idx="2521">
                  <c:v>23.072094285579698</c:v>
                </c:pt>
                <c:pt idx="2522">
                  <c:v>24.762450262696898</c:v>
                </c:pt>
                <c:pt idx="2523">
                  <c:v>25.154001009814099</c:v>
                </c:pt>
                <c:pt idx="2524">
                  <c:v>24.5639431769707</c:v>
                </c:pt>
                <c:pt idx="2525">
                  <c:v>24.5693829240879</c:v>
                </c:pt>
                <c:pt idx="2526">
                  <c:v>24.893022531205101</c:v>
                </c:pt>
                <c:pt idx="2527">
                  <c:v>24.673637278361699</c:v>
                </c:pt>
                <c:pt idx="2528">
                  <c:v>24.815459975478898</c:v>
                </c:pt>
                <c:pt idx="2529">
                  <c:v>24.737236782596099</c:v>
                </c:pt>
                <c:pt idx="2530">
                  <c:v>24.5245035397527</c:v>
                </c:pt>
                <c:pt idx="2531">
                  <c:v>24.505899586869901</c:v>
                </c:pt>
                <c:pt idx="2532">
                  <c:v>24.333793833987102</c:v>
                </c:pt>
                <c:pt idx="2533">
                  <c:v>24.5887477511437</c:v>
                </c:pt>
                <c:pt idx="2534">
                  <c:v>24.198439828260899</c:v>
                </c:pt>
                <c:pt idx="2535">
                  <c:v>24.319188945378102</c:v>
                </c:pt>
                <c:pt idx="2536">
                  <c:v>24.472114692534699</c:v>
                </c:pt>
                <c:pt idx="2537">
                  <c:v>24.474596459651899</c:v>
                </c:pt>
                <c:pt idx="2538">
                  <c:v>24.340424796769199</c:v>
                </c:pt>
                <c:pt idx="2539">
                  <c:v>23.511333833925701</c:v>
                </c:pt>
                <c:pt idx="2540">
                  <c:v>22.075103231042899</c:v>
                </c:pt>
                <c:pt idx="2541">
                  <c:v>21.4894357381602</c:v>
                </c:pt>
                <c:pt idx="2542">
                  <c:v>20.609702685316702</c:v>
                </c:pt>
                <c:pt idx="2543">
                  <c:v>21.267152622433901</c:v>
                </c:pt>
                <c:pt idx="2544">
                  <c:v>21.174134689551199</c:v>
                </c:pt>
                <c:pt idx="2545">
                  <c:v>19.6634936067077</c:v>
                </c:pt>
                <c:pt idx="2546">
                  <c:v>18.774424003824901</c:v>
                </c:pt>
                <c:pt idx="2547">
                  <c:v>18.332446070942201</c:v>
                </c:pt>
                <c:pt idx="2548">
                  <c:v>17.978625808098698</c:v>
                </c:pt>
                <c:pt idx="2549">
                  <c:v>17.158853335215898</c:v>
                </c:pt>
                <c:pt idx="2550">
                  <c:v>16.218859282333199</c:v>
                </c:pt>
                <c:pt idx="2551">
                  <c:v>14.767775619489701</c:v>
                </c:pt>
                <c:pt idx="2552">
                  <c:v>14.3145545966069</c:v>
                </c:pt>
                <c:pt idx="2553">
                  <c:v>14.4028938337242</c:v>
                </c:pt>
                <c:pt idx="2554">
                  <c:v>15.4474073008807</c:v>
                </c:pt>
                <c:pt idx="2555">
                  <c:v>16.072294327997898</c:v>
                </c:pt>
                <c:pt idx="2556">
                  <c:v>16.933987865115199</c:v>
                </c:pt>
                <c:pt idx="2557">
                  <c:v>18.0964376522717</c:v>
                </c:pt>
                <c:pt idx="2558">
                  <c:v>18.567992729388902</c:v>
                </c:pt>
                <c:pt idx="2559">
                  <c:v>18.113374906506198</c:v>
                </c:pt>
                <c:pt idx="2560">
                  <c:v>18.442681993662699</c:v>
                </c:pt>
                <c:pt idx="2561">
                  <c:v>19.8242972597962</c:v>
                </c:pt>
                <c:pt idx="2562">
                  <c:v>20.584989594957701</c:v>
                </c:pt>
                <c:pt idx="2563">
                  <c:v>21.156877430125402</c:v>
                </c:pt>
                <c:pt idx="2564">
                  <c:v>21.494139935286899</c:v>
                </c:pt>
                <c:pt idx="2565">
                  <c:v>21.626497730448399</c:v>
                </c:pt>
                <c:pt idx="2566">
                  <c:v>21.9409397656162</c:v>
                </c:pt>
                <c:pt idx="2567">
                  <c:v>21.877752020777699</c:v>
                </c:pt>
                <c:pt idx="2568">
                  <c:v>21.833925795939201</c:v>
                </c:pt>
                <c:pt idx="2569">
                  <c:v>21.502564621106899</c:v>
                </c:pt>
                <c:pt idx="2570">
                  <c:v>21.1403905962684</c:v>
                </c:pt>
                <c:pt idx="2571">
                  <c:v>21.207920951429902</c:v>
                </c:pt>
                <c:pt idx="2572">
                  <c:v>21.116642956597701</c:v>
                </c:pt>
                <c:pt idx="2573">
                  <c:v>21.288897421759199</c:v>
                </c:pt>
                <c:pt idx="2574">
                  <c:v>21.140458516920699</c:v>
                </c:pt>
                <c:pt idx="2575">
                  <c:v>21.011619812088401</c:v>
                </c:pt>
                <c:pt idx="2576">
                  <c:v>20.894986397249902</c:v>
                </c:pt>
                <c:pt idx="2577">
                  <c:v>20.708578242411399</c:v>
                </c:pt>
                <c:pt idx="2578">
                  <c:v>20.5185080875792</c:v>
                </c:pt>
                <c:pt idx="2579">
                  <c:v>20.369066352740699</c:v>
                </c:pt>
                <c:pt idx="2580">
                  <c:v>20.2612075579022</c:v>
                </c:pt>
                <c:pt idx="2581">
                  <c:v>20.460953633069899</c:v>
                </c:pt>
                <c:pt idx="2582">
                  <c:v>20.1787907082314</c:v>
                </c:pt>
                <c:pt idx="2583">
                  <c:v>20.7501203733929</c:v>
                </c:pt>
                <c:pt idx="2584">
                  <c:v>21.153287668560701</c:v>
                </c:pt>
                <c:pt idx="2585">
                  <c:v>21.206587743722199</c:v>
                </c:pt>
                <c:pt idx="2586">
                  <c:v>21.199721258883699</c:v>
                </c:pt>
                <c:pt idx="2587">
                  <c:v>20.683969894051401</c:v>
                </c:pt>
                <c:pt idx="2588">
                  <c:v>19.1162020692129</c:v>
                </c:pt>
                <c:pt idx="2589">
                  <c:v>18.204969274374399</c:v>
                </c:pt>
                <c:pt idx="2590">
                  <c:v>17.505549119542199</c:v>
                </c:pt>
                <c:pt idx="2591">
                  <c:v>16.670055654703699</c:v>
                </c:pt>
                <c:pt idx="2592">
                  <c:v>16.769288219865199</c:v>
                </c:pt>
                <c:pt idx="2593">
                  <c:v>16.8145026550329</c:v>
                </c:pt>
                <c:pt idx="2594">
                  <c:v>16.3122785201944</c:v>
                </c:pt>
                <c:pt idx="2595">
                  <c:v>16.1435221553559</c:v>
                </c:pt>
                <c:pt idx="2596">
                  <c:v>15.3791250805237</c:v>
                </c:pt>
                <c:pt idx="2597">
                  <c:v>15.1699595656852</c:v>
                </c:pt>
                <c:pt idx="2598">
                  <c:v>14.8525487208467</c:v>
                </c:pt>
                <c:pt idx="2599">
                  <c:v>15.2669906760144</c:v>
                </c:pt>
                <c:pt idx="2600">
                  <c:v>16.0758197611759</c:v>
                </c:pt>
                <c:pt idx="2601">
                  <c:v>17.486335506337401</c:v>
                </c:pt>
                <c:pt idx="2602">
                  <c:v>18.0808707715052</c:v>
                </c:pt>
                <c:pt idx="2604">
                  <c:v>17.1506478918282</c:v>
                </c:pt>
                <c:pt idx="2605">
                  <c:v>15.3681602869959</c:v>
                </c:pt>
                <c:pt idx="2606">
                  <c:v>16.424157632157399</c:v>
                </c:pt>
                <c:pt idx="2607">
                  <c:v>17.858832267318899</c:v>
                </c:pt>
                <c:pt idx="2608">
                  <c:v>18.132631862486701</c:v>
                </c:pt>
                <c:pt idx="2609">
                  <c:v>17.883549957841499</c:v>
                </c:pt>
                <c:pt idx="2610">
                  <c:v>17.794184693358901</c:v>
                </c:pt>
                <c:pt idx="2611">
                  <c:v>18.2109679589684</c:v>
                </c:pt>
                <c:pt idx="2612">
                  <c:v>18.386587564485801</c:v>
                </c:pt>
                <c:pt idx="2613">
                  <c:v>18.179921130003201</c:v>
                </c:pt>
                <c:pt idx="2614">
                  <c:v>18.1343925656127</c:v>
                </c:pt>
                <c:pt idx="2615">
                  <c:v>18.014959941130101</c:v>
                </c:pt>
                <c:pt idx="2616">
                  <c:v>18.092535266647499</c:v>
                </c:pt>
                <c:pt idx="2617">
                  <c:v>17.836812232257099</c:v>
                </c:pt>
                <c:pt idx="2618">
                  <c:v>17.9031593377745</c:v>
                </c:pt>
                <c:pt idx="2619">
                  <c:v>18.0183126032919</c:v>
                </c:pt>
                <c:pt idx="2620">
                  <c:v>17.4523294289014</c:v>
                </c:pt>
                <c:pt idx="2621">
                  <c:v>17.202343314418801</c:v>
                </c:pt>
                <c:pt idx="2622">
                  <c:v>16.855319159936201</c:v>
                </c:pt>
                <c:pt idx="2623">
                  <c:v>16.2633157955458</c:v>
                </c:pt>
                <c:pt idx="2624">
                  <c:v>16.038455981063201</c:v>
                </c:pt>
                <c:pt idx="2625">
                  <c:v>16.489500776580599</c:v>
                </c:pt>
                <c:pt idx="2626">
                  <c:v>16.8885262921901</c:v>
                </c:pt>
                <c:pt idx="2627">
                  <c:v>16.620729807707502</c:v>
                </c:pt>
                <c:pt idx="2628">
                  <c:v>16.664727233224902</c:v>
                </c:pt>
                <c:pt idx="2629">
                  <c:v>16.6509797788345</c:v>
                </c:pt>
                <c:pt idx="2630">
                  <c:v>16.785028114351899</c:v>
                </c:pt>
                <c:pt idx="2631">
                  <c:v>16.932552639869201</c:v>
                </c:pt>
                <c:pt idx="2632">
                  <c:v>16.988745835478799</c:v>
                </c:pt>
                <c:pt idx="2633">
                  <c:v>16.897737650996199</c:v>
                </c:pt>
                <c:pt idx="2634">
                  <c:v>16.813850266513601</c:v>
                </c:pt>
                <c:pt idx="2635">
                  <c:v>16.402676422123101</c:v>
                </c:pt>
                <c:pt idx="2636">
                  <c:v>16.220965027640499</c:v>
                </c:pt>
                <c:pt idx="2637">
                  <c:v>15.089565923157901</c:v>
                </c:pt>
                <c:pt idx="2638">
                  <c:v>12.0154503987675</c:v>
                </c:pt>
                <c:pt idx="2639">
                  <c:v>10.755277494284901</c:v>
                </c:pt>
                <c:pt idx="2640">
                  <c:v>10.095917159802299</c:v>
                </c:pt>
                <c:pt idx="2641">
                  <c:v>9.6908420184118107</c:v>
                </c:pt>
                <c:pt idx="2642">
                  <c:v>9.4441983829292102</c:v>
                </c:pt>
                <c:pt idx="2643">
                  <c:v>9.2293011804466101</c:v>
                </c:pt>
                <c:pt idx="2644">
                  <c:v>9.1809233530561496</c:v>
                </c:pt>
                <c:pt idx="2645">
                  <c:v>9.3046412815735504</c:v>
                </c:pt>
                <c:pt idx="2646">
                  <c:v>9.2481969340909504</c:v>
                </c:pt>
                <c:pt idx="2647">
                  <c:v>11.267691008700501</c:v>
                </c:pt>
                <c:pt idx="2648">
                  <c:v>18.262931304217901</c:v>
                </c:pt>
                <c:pt idx="2649">
                  <c:v>21.911388779735301</c:v>
                </c:pt>
                <c:pt idx="2650">
                  <c:v>22.897431775344799</c:v>
                </c:pt>
                <c:pt idx="2651">
                  <c:v>23.584155630862199</c:v>
                </c:pt>
                <c:pt idx="2652">
                  <c:v>24.344533126379599</c:v>
                </c:pt>
                <c:pt idx="2653">
                  <c:v>24.725723731989198</c:v>
                </c:pt>
                <c:pt idx="2654">
                  <c:v>24.980893647506601</c:v>
                </c:pt>
                <c:pt idx="2655">
                  <c:v>24.995904503024001</c:v>
                </c:pt>
                <c:pt idx="2656">
                  <c:v>25.312296698633499</c:v>
                </c:pt>
                <c:pt idx="2657">
                  <c:v>25.1822891814261</c:v>
                </c:pt>
                <c:pt idx="2658">
                  <c:v>25.068146831533699</c:v>
                </c:pt>
                <c:pt idx="2659">
                  <c:v>24.822850461621702</c:v>
                </c:pt>
                <c:pt idx="2660">
                  <c:v>24.418739571729301</c:v>
                </c:pt>
                <c:pt idx="2661">
                  <c:v>23.896344361836999</c:v>
                </c:pt>
                <c:pt idx="2662">
                  <c:v>23.897739661925002</c:v>
                </c:pt>
                <c:pt idx="2663">
                  <c:v>23.7124732220326</c:v>
                </c:pt>
                <c:pt idx="2664">
                  <c:v>23.033037092140301</c:v>
                </c:pt>
                <c:pt idx="2665">
                  <c:v>22.5149618922282</c:v>
                </c:pt>
                <c:pt idx="2666">
                  <c:v>22.459497822335901</c:v>
                </c:pt>
                <c:pt idx="2667">
                  <c:v>22.381091442443498</c:v>
                </c:pt>
                <c:pt idx="2668">
                  <c:v>20.624451742531502</c:v>
                </c:pt>
                <c:pt idx="2669">
                  <c:v>16.047997072639099</c:v>
                </c:pt>
                <c:pt idx="2670">
                  <c:v>14.4811400827468</c:v>
                </c:pt>
                <c:pt idx="2671">
                  <c:v>14.760998482834699</c:v>
                </c:pt>
                <c:pt idx="2672">
                  <c:v>16.4549907529424</c:v>
                </c:pt>
                <c:pt idx="2673">
                  <c:v>15.66816269305</c:v>
                </c:pt>
                <c:pt idx="2674">
                  <c:v>13.586816903138001</c:v>
                </c:pt>
                <c:pt idx="2675">
                  <c:v>16.095501613245698</c:v>
                </c:pt>
                <c:pt idx="2676">
                  <c:v>18.182885183353299</c:v>
                </c:pt>
                <c:pt idx="2677">
                  <c:v>18.422231433441301</c:v>
                </c:pt>
                <c:pt idx="2678">
                  <c:v>16.4448672135489</c:v>
                </c:pt>
                <c:pt idx="2679">
                  <c:v>17.7398156236566</c:v>
                </c:pt>
                <c:pt idx="2680">
                  <c:v>18.6919675037445</c:v>
                </c:pt>
                <c:pt idx="2681">
                  <c:v>18.3040253938522</c:v>
                </c:pt>
                <c:pt idx="2682">
                  <c:v>17.704489653959801</c:v>
                </c:pt>
                <c:pt idx="2683">
                  <c:v>17.521085424047801</c:v>
                </c:pt>
                <c:pt idx="2684">
                  <c:v>19.259649824155499</c:v>
                </c:pt>
                <c:pt idx="2685">
                  <c:v>19.981257064263101</c:v>
                </c:pt>
                <c:pt idx="2686">
                  <c:v>20.698723654351099</c:v>
                </c:pt>
                <c:pt idx="2687">
                  <c:v>21.4045011144587</c:v>
                </c:pt>
                <c:pt idx="2688">
                  <c:v>21.734578354566398</c:v>
                </c:pt>
                <c:pt idx="2689">
                  <c:v>21.5591805846543</c:v>
                </c:pt>
                <c:pt idx="2690">
                  <c:v>22.077815214762001</c:v>
                </c:pt>
                <c:pt idx="2691">
                  <c:v>22.564027284869599</c:v>
                </c:pt>
                <c:pt idx="2692">
                  <c:v>23.168406034957599</c:v>
                </c:pt>
                <c:pt idx="2693">
                  <c:v>23.322798225065199</c:v>
                </c:pt>
                <c:pt idx="2694">
                  <c:v>23.261146105172902</c:v>
                </c:pt>
                <c:pt idx="2695">
                  <c:v>24.371615065260901</c:v>
                </c:pt>
                <c:pt idx="2696">
                  <c:v>25.6134823953685</c:v>
                </c:pt>
                <c:pt idx="2697">
                  <c:v>26.3414254754762</c:v>
                </c:pt>
                <c:pt idx="2698">
                  <c:v>26.706791115564101</c:v>
                </c:pt>
                <c:pt idx="2699">
                  <c:v>27.071116755671799</c:v>
                </c:pt>
                <c:pt idx="2700">
                  <c:v>27.334471385779398</c:v>
                </c:pt>
                <c:pt idx="2701">
                  <c:v>27.747835945867401</c:v>
                </c:pt>
                <c:pt idx="2702">
                  <c:v>28.270141885975001</c:v>
                </c:pt>
                <c:pt idx="2703">
                  <c:v>28.605002336082698</c:v>
                </c:pt>
                <c:pt idx="2704">
                  <c:v>28.106654446170701</c:v>
                </c:pt>
                <c:pt idx="2705">
                  <c:v>27.824583627534</c:v>
                </c:pt>
                <c:pt idx="2706">
                  <c:v>27.7155327001663</c:v>
                </c:pt>
                <c:pt idx="2707">
                  <c:v>27.192006342742001</c:v>
                </c:pt>
                <c:pt idx="2708">
                  <c:v>26.591622955374302</c:v>
                </c:pt>
                <c:pt idx="2709">
                  <c:v>26.7667097380066</c:v>
                </c:pt>
                <c:pt idx="2710">
                  <c:v>26.794606060582201</c:v>
                </c:pt>
                <c:pt idx="2711">
                  <c:v>26.449230733214499</c:v>
                </c:pt>
                <c:pt idx="2712">
                  <c:v>25.707819265846801</c:v>
                </c:pt>
                <c:pt idx="2713">
                  <c:v>24.9384046284225</c:v>
                </c:pt>
                <c:pt idx="2714">
                  <c:v>24.6418784410548</c:v>
                </c:pt>
                <c:pt idx="2715">
                  <c:v>24.527333433687101</c:v>
                </c:pt>
                <c:pt idx="2716">
                  <c:v>24.809164296262701</c:v>
                </c:pt>
                <c:pt idx="2717">
                  <c:v>24.851617038895</c:v>
                </c:pt>
                <c:pt idx="2718">
                  <c:v>24.522110341527299</c:v>
                </c:pt>
                <c:pt idx="2719">
                  <c:v>24.226489974103</c:v>
                </c:pt>
                <c:pt idx="2720">
                  <c:v>23.867474376735299</c:v>
                </c:pt>
                <c:pt idx="2721">
                  <c:v>23.9441165593676</c:v>
                </c:pt>
                <c:pt idx="2722">
                  <c:v>23.289418651943201</c:v>
                </c:pt>
                <c:pt idx="2723">
                  <c:v>22.949312024575502</c:v>
                </c:pt>
                <c:pt idx="2724">
                  <c:v>22.905319307207801</c:v>
                </c:pt>
                <c:pt idx="2725">
                  <c:v>22.743714009783499</c:v>
                </c:pt>
                <c:pt idx="2726">
                  <c:v>22.191683762415799</c:v>
                </c:pt>
                <c:pt idx="2727">
                  <c:v>22.198224095048101</c:v>
                </c:pt>
                <c:pt idx="2728">
                  <c:v>21.4826387176238</c:v>
                </c:pt>
                <c:pt idx="2729">
                  <c:v>22.191504220256</c:v>
                </c:pt>
                <c:pt idx="2730">
                  <c:v>22.670741162888302</c:v>
                </c:pt>
                <c:pt idx="2731">
                  <c:v>23.328629835464</c:v>
                </c:pt>
                <c:pt idx="2732">
                  <c:v>24.3642163580963</c:v>
                </c:pt>
                <c:pt idx="2733">
                  <c:v>24.281899220728601</c:v>
                </c:pt>
                <c:pt idx="2734">
                  <c:v>24.111061393304301</c:v>
                </c:pt>
                <c:pt idx="2735">
                  <c:v>23.793505775936499</c:v>
                </c:pt>
                <c:pt idx="2736">
                  <c:v>23.379729388568801</c:v>
                </c:pt>
                <c:pt idx="2737">
                  <c:v>22.6973960311445</c:v>
                </c:pt>
                <c:pt idx="2738">
                  <c:v>20.8343632137768</c:v>
                </c:pt>
                <c:pt idx="2739">
                  <c:v>19.082123616409099</c:v>
                </c:pt>
                <c:pt idx="2740">
                  <c:v>18.5392254789848</c:v>
                </c:pt>
                <c:pt idx="2741">
                  <c:v>18.818041711616999</c:v>
                </c:pt>
                <c:pt idx="2742">
                  <c:v>17.907054254249299</c:v>
                </c:pt>
                <c:pt idx="2743">
                  <c:v>17.617701346825001</c:v>
                </c:pt>
                <c:pt idx="2744">
                  <c:v>19.0908205294573</c:v>
                </c:pt>
                <c:pt idx="2745">
                  <c:v>22.1564384220896</c:v>
                </c:pt>
                <c:pt idx="2746">
                  <c:v>23.224909674665302</c:v>
                </c:pt>
                <c:pt idx="2747">
                  <c:v>23.9391543572975</c:v>
                </c:pt>
                <c:pt idx="2748">
                  <c:v>24.314127769929801</c:v>
                </c:pt>
                <c:pt idx="2749">
                  <c:v>24.4873364625055</c:v>
                </c:pt>
                <c:pt idx="2750">
                  <c:v>24.560442995137802</c:v>
                </c:pt>
                <c:pt idx="2751">
                  <c:v>24.6178433377701</c:v>
                </c:pt>
                <c:pt idx="2752">
                  <c:v>24.073045110345799</c:v>
                </c:pt>
                <c:pt idx="2753">
                  <c:v>23.900278807910901</c:v>
                </c:pt>
                <c:pt idx="2754">
                  <c:v>22.795357710364001</c:v>
                </c:pt>
                <c:pt idx="2755">
                  <c:v>19.606384012886199</c:v>
                </c:pt>
                <c:pt idx="2756">
                  <c:v>20.8467794253393</c:v>
                </c:pt>
                <c:pt idx="2757">
                  <c:v>22.004891897792401</c:v>
                </c:pt>
                <c:pt idx="2758">
                  <c:v>21.891058090314498</c:v>
                </c:pt>
                <c:pt idx="2759">
                  <c:v>20.7716670827676</c:v>
                </c:pt>
                <c:pt idx="2760">
                  <c:v>21.548355295220698</c:v>
                </c:pt>
                <c:pt idx="2761">
                  <c:v>21.3003910177429</c:v>
                </c:pt>
                <c:pt idx="2762">
                  <c:v>21.206049310196001</c:v>
                </c:pt>
                <c:pt idx="2763">
                  <c:v>20.727863742649099</c:v>
                </c:pt>
                <c:pt idx="2764">
                  <c:v>17.5685354051713</c:v>
                </c:pt>
                <c:pt idx="2765">
                  <c:v>16.4556962576244</c:v>
                </c:pt>
                <c:pt idx="2766">
                  <c:v>13.768277760077501</c:v>
                </c:pt>
                <c:pt idx="2767">
                  <c:v>11.9050784925996</c:v>
                </c:pt>
                <c:pt idx="2768">
                  <c:v>11.274941145052701</c:v>
                </c:pt>
                <c:pt idx="2769">
                  <c:v>10.816583257505799</c:v>
                </c:pt>
                <c:pt idx="2770">
                  <c:v>10.511389080028</c:v>
                </c:pt>
                <c:pt idx="2771">
                  <c:v>10.4870714724811</c:v>
                </c:pt>
                <c:pt idx="2772">
                  <c:v>12.0996717849342</c:v>
                </c:pt>
                <c:pt idx="2773">
                  <c:v>15.5142546874564</c:v>
                </c:pt>
                <c:pt idx="2774">
                  <c:v>19.5686892499095</c:v>
                </c:pt>
                <c:pt idx="2775">
                  <c:v>19.2314352323626</c:v>
                </c:pt>
                <c:pt idx="2776">
                  <c:v>18.211441534884699</c:v>
                </c:pt>
                <c:pt idx="2777">
                  <c:v>14.964918827337801</c:v>
                </c:pt>
                <c:pt idx="2778">
                  <c:v>16.6202913897909</c:v>
                </c:pt>
                <c:pt idx="2779">
                  <c:v>15.799240632313101</c:v>
                </c:pt>
                <c:pt idx="2780">
                  <c:v>14.441885694766199</c:v>
                </c:pt>
                <c:pt idx="2781">
                  <c:v>14.9447671872193</c:v>
                </c:pt>
                <c:pt idx="2782">
                  <c:v>14.7852029697415</c:v>
                </c:pt>
                <c:pt idx="2783">
                  <c:v>15.7693986621946</c:v>
                </c:pt>
                <c:pt idx="2784">
                  <c:v>17.244537594647699</c:v>
                </c:pt>
                <c:pt idx="2785">
                  <c:v>16.670407257169799</c:v>
                </c:pt>
                <c:pt idx="2786">
                  <c:v>14.492796209622901</c:v>
                </c:pt>
                <c:pt idx="2787">
                  <c:v>11.939957272076001</c:v>
                </c:pt>
                <c:pt idx="2788">
                  <c:v>11.7044622345982</c:v>
                </c:pt>
                <c:pt idx="2789">
                  <c:v>10.517700607051299</c:v>
                </c:pt>
                <c:pt idx="2790">
                  <c:v>10.409241699504401</c:v>
                </c:pt>
                <c:pt idx="2791">
                  <c:v>10.9448319520266</c:v>
                </c:pt>
                <c:pt idx="2792">
                  <c:v>12.1772361644797</c:v>
                </c:pt>
                <c:pt idx="2793">
                  <c:v>12.6854010769328</c:v>
                </c:pt>
                <c:pt idx="2794">
                  <c:v>18.1834794894549</c:v>
                </c:pt>
                <c:pt idx="2795">
                  <c:v>20.725815921908001</c:v>
                </c:pt>
                <c:pt idx="2796">
                  <c:v>22.6953652543611</c:v>
                </c:pt>
                <c:pt idx="2797">
                  <c:v>23.332613646883299</c:v>
                </c:pt>
                <c:pt idx="2798">
                  <c:v>23.4350513393364</c:v>
                </c:pt>
                <c:pt idx="2799">
                  <c:v>23.747256771789498</c:v>
                </c:pt>
                <c:pt idx="2800">
                  <c:v>23.5754316143117</c:v>
                </c:pt>
                <c:pt idx="2801">
                  <c:v>23.363778954709801</c:v>
                </c:pt>
                <c:pt idx="2802">
                  <c:v>23.030464673086101</c:v>
                </c:pt>
                <c:pt idx="2803">
                  <c:v>22.268948801438501</c:v>
                </c:pt>
                <c:pt idx="2804">
                  <c:v>20.7997131998148</c:v>
                </c:pt>
                <c:pt idx="2805">
                  <c:v>16.076946978191199</c:v>
                </c:pt>
                <c:pt idx="2806">
                  <c:v>13.641301186543499</c:v>
                </c:pt>
                <c:pt idx="2807">
                  <c:v>17.831257214919901</c:v>
                </c:pt>
                <c:pt idx="2808">
                  <c:v>20.943623813296199</c:v>
                </c:pt>
                <c:pt idx="2809">
                  <c:v>16.431387041648598</c:v>
                </c:pt>
                <c:pt idx="2810">
                  <c:v>16.875778310024899</c:v>
                </c:pt>
                <c:pt idx="2811">
                  <c:v>18.3537047184013</c:v>
                </c:pt>
                <c:pt idx="2812">
                  <c:v>19.565487196753601</c:v>
                </c:pt>
                <c:pt idx="2813">
                  <c:v>19.391949095129998</c:v>
                </c:pt>
                <c:pt idx="2814">
                  <c:v>16.890518153506299</c:v>
                </c:pt>
                <c:pt idx="2815">
                  <c:v>14.7947231818587</c:v>
                </c:pt>
                <c:pt idx="2816">
                  <c:v>11.307868860235001</c:v>
                </c:pt>
                <c:pt idx="2817">
                  <c:v>15.245980348611401</c:v>
                </c:pt>
                <c:pt idx="2818">
                  <c:v>17.680353126963801</c:v>
                </c:pt>
                <c:pt idx="2819">
                  <c:v>16.026455495340102</c:v>
                </c:pt>
                <c:pt idx="2820">
                  <c:v>8.3725796797164396</c:v>
                </c:pt>
                <c:pt idx="2821">
                  <c:v>7.1293072550688104</c:v>
                </c:pt>
                <c:pt idx="2822">
                  <c:v>7.0188588574451503</c:v>
                </c:pt>
                <c:pt idx="2823">
                  <c:v>5.3915891038214996</c:v>
                </c:pt>
                <c:pt idx="2824">
                  <c:v>4.4007063551738597</c:v>
                </c:pt>
                <c:pt idx="2825">
                  <c:v>6.01624772455021</c:v>
                </c:pt>
                <c:pt idx="2826">
                  <c:v>8.5159260589265493</c:v>
                </c:pt>
                <c:pt idx="2827">
                  <c:v>7.9958685432789203</c:v>
                </c:pt>
                <c:pt idx="2828">
                  <c:v>6.7198932426552602</c:v>
                </c:pt>
                <c:pt idx="2829">
                  <c:v>5.7639619130316104</c:v>
                </c:pt>
                <c:pt idx="2830">
                  <c:v>6.74428889938397</c:v>
                </c:pt>
                <c:pt idx="2831">
                  <c:v>13.017746755760299</c:v>
                </c:pt>
                <c:pt idx="2832">
                  <c:v>13.901492624136701</c:v>
                </c:pt>
                <c:pt idx="2833">
                  <c:v>11.274123442489</c:v>
                </c:pt>
                <c:pt idx="2834">
                  <c:v>9.5490186368653696</c:v>
                </c:pt>
                <c:pt idx="2835">
                  <c:v>10.6068124592417</c:v>
                </c:pt>
                <c:pt idx="2836">
                  <c:v>11.737163357594101</c:v>
                </c:pt>
                <c:pt idx="2837">
                  <c:v>12.183589135970401</c:v>
                </c:pt>
                <c:pt idx="2838">
                  <c:v>11.618334004346799</c:v>
                </c:pt>
                <c:pt idx="2839">
                  <c:v>11.172126312699101</c:v>
                </c:pt>
                <c:pt idx="2840">
                  <c:v>12.5268881310755</c:v>
                </c:pt>
                <c:pt idx="2841">
                  <c:v>13.6960078994518</c:v>
                </c:pt>
                <c:pt idx="2842">
                  <c:v>12.8592293778042</c:v>
                </c:pt>
                <c:pt idx="2843">
                  <c:v>13.108206586180501</c:v>
                </c:pt>
                <c:pt idx="2844">
                  <c:v>14.4831588845569</c:v>
                </c:pt>
                <c:pt idx="2845">
                  <c:v>15.2611733529092</c:v>
                </c:pt>
                <c:pt idx="2846">
                  <c:v>15.870104801285599</c:v>
                </c:pt>
                <c:pt idx="2847">
                  <c:v>16.128711419661901</c:v>
                </c:pt>
                <c:pt idx="2848">
                  <c:v>15.9439119680143</c:v>
                </c:pt>
                <c:pt idx="2849">
                  <c:v>15.5480153981</c:v>
                </c:pt>
                <c:pt idx="2850">
                  <c:v>14.7753506298553</c:v>
                </c:pt>
                <c:pt idx="2851">
                  <c:v>13.338129011698101</c:v>
                </c:pt>
                <c:pt idx="2852">
                  <c:v>12.282688323453399</c:v>
                </c:pt>
                <c:pt idx="2853">
                  <c:v>11.109162685208601</c:v>
                </c:pt>
                <c:pt idx="2854">
                  <c:v>5.6966581490515003</c:v>
                </c:pt>
                <c:pt idx="2855">
                  <c:v>4.8742687468067398</c:v>
                </c:pt>
                <c:pt idx="2856">
                  <c:v>4.9287797685619896</c:v>
                </c:pt>
                <c:pt idx="2857">
                  <c:v>4.9400878734048597</c:v>
                </c:pt>
                <c:pt idx="2858">
                  <c:v>5.0248216541601103</c:v>
                </c:pt>
                <c:pt idx="2859">
                  <c:v>5.2323730429153503</c:v>
                </c:pt>
                <c:pt idx="2860">
                  <c:v>5.5479611227582204</c:v>
                </c:pt>
                <c:pt idx="2861">
                  <c:v>5.7861498745134696</c:v>
                </c:pt>
                <c:pt idx="2862">
                  <c:v>6.2186602842687098</c:v>
                </c:pt>
                <c:pt idx="2863">
                  <c:v>6.5690038821115797</c:v>
                </c:pt>
                <c:pt idx="2864">
                  <c:v>6.58426040086683</c:v>
                </c:pt>
                <c:pt idx="2865">
                  <c:v>6.4013885006220796</c:v>
                </c:pt>
                <c:pt idx="2866">
                  <c:v>6.7208563604649401</c:v>
                </c:pt>
                <c:pt idx="2867">
                  <c:v>7.0403242192201896</c:v>
                </c:pt>
                <c:pt idx="2868">
                  <c:v>7.7242529439754399</c:v>
                </c:pt>
                <c:pt idx="2869">
                  <c:v>7.8314781788183003</c:v>
                </c:pt>
                <c:pt idx="2870">
                  <c:v>7.5492050035735501</c:v>
                </c:pt>
                <c:pt idx="2871">
                  <c:v>7.3344276243288</c:v>
                </c:pt>
                <c:pt idx="2872">
                  <c:v>7.9060702011716604</c:v>
                </c:pt>
                <c:pt idx="2873">
                  <c:v>7.8876607939269103</c:v>
                </c:pt>
                <c:pt idx="2874">
                  <c:v>7.7427324676821598</c:v>
                </c:pt>
                <c:pt idx="2875">
                  <c:v>7.3715910705250201</c:v>
                </c:pt>
                <c:pt idx="2876">
                  <c:v>7.2310905722802703</c:v>
                </c:pt>
                <c:pt idx="2877">
                  <c:v>7.1931039030355199</c:v>
                </c:pt>
                <c:pt idx="2878">
                  <c:v>7.31484222987838</c:v>
                </c:pt>
                <c:pt idx="2879">
                  <c:v>13.576608951633601</c:v>
                </c:pt>
                <c:pt idx="2880">
                  <c:v>15.5226888133889</c:v>
                </c:pt>
                <c:pt idx="2881">
                  <c:v>17.158881125231702</c:v>
                </c:pt>
                <c:pt idx="2882">
                  <c:v>17.077395516987</c:v>
                </c:pt>
                <c:pt idx="2883">
                  <c:v>15.2280203287422</c:v>
                </c:pt>
                <c:pt idx="2884">
                  <c:v>17.183795870585101</c:v>
                </c:pt>
                <c:pt idx="2885">
                  <c:v>17.109114092340398</c:v>
                </c:pt>
                <c:pt idx="2886">
                  <c:v>17.490868964095601</c:v>
                </c:pt>
                <c:pt idx="2887">
                  <c:v>17.722474735938501</c:v>
                </c:pt>
                <c:pt idx="2888">
                  <c:v>20.759979007693701</c:v>
                </c:pt>
                <c:pt idx="2889">
                  <c:v>22.943572679449002</c:v>
                </c:pt>
                <c:pt idx="2890">
                  <c:v>24.359828021291801</c:v>
                </c:pt>
                <c:pt idx="2891">
                  <c:v>24.200084983047098</c:v>
                </c:pt>
                <c:pt idx="2892">
                  <c:v>23.450730294802302</c:v>
                </c:pt>
                <c:pt idx="2893">
                  <c:v>23.678316236645198</c:v>
                </c:pt>
                <c:pt idx="2894">
                  <c:v>24.3576486184004</c:v>
                </c:pt>
                <c:pt idx="2895">
                  <c:v>23.947003970155698</c:v>
                </c:pt>
                <c:pt idx="2896">
                  <c:v>22.839224501998501</c:v>
                </c:pt>
                <c:pt idx="2897">
                  <c:v>19.081841860384198</c:v>
                </c:pt>
                <c:pt idx="2898">
                  <c:v>15.6243664654329</c:v>
                </c:pt>
                <c:pt idx="2899">
                  <c:v>11.6528679804779</c:v>
                </c:pt>
                <c:pt idx="2900">
                  <c:v>9.9373366055266601</c:v>
                </c:pt>
                <c:pt idx="2901">
                  <c:v>8.8196439885753808</c:v>
                </c:pt>
                <c:pt idx="2902">
                  <c:v>8.5474779646203807</c:v>
                </c:pt>
                <c:pt idx="2903">
                  <c:v>12.8096049006691</c:v>
                </c:pt>
                <c:pt idx="2904">
                  <c:v>15.1051548357178</c:v>
                </c:pt>
                <c:pt idx="2905">
                  <c:v>17.9167789007628</c:v>
                </c:pt>
                <c:pt idx="2906">
                  <c:v>20.514974235811501</c:v>
                </c:pt>
                <c:pt idx="2907">
                  <c:v>22.592141940860301</c:v>
                </c:pt>
                <c:pt idx="2908">
                  <c:v>23.7622513259053</c:v>
                </c:pt>
                <c:pt idx="2909">
                  <c:v>23.334069650954</c:v>
                </c:pt>
                <c:pt idx="2910">
                  <c:v>23.172639866002701</c:v>
                </c:pt>
                <c:pt idx="2911">
                  <c:v>22.457634951047702</c:v>
                </c:pt>
                <c:pt idx="2912">
                  <c:v>21.334484176096399</c:v>
                </c:pt>
                <c:pt idx="2913">
                  <c:v>17.196908871145101</c:v>
                </c:pt>
                <c:pt idx="2914">
                  <c:v>18.8269468361901</c:v>
                </c:pt>
                <c:pt idx="2915">
                  <c:v>18.4638700612389</c:v>
                </c:pt>
                <c:pt idx="2916">
                  <c:v>18.252444706287601</c:v>
                </c:pt>
                <c:pt idx="2917">
                  <c:v>17.142946481332601</c:v>
                </c:pt>
                <c:pt idx="2918">
                  <c:v>14.5377594763813</c:v>
                </c:pt>
                <c:pt idx="2919">
                  <c:v>11.048841971430001</c:v>
                </c:pt>
                <c:pt idx="2920">
                  <c:v>10.245049246475</c:v>
                </c:pt>
                <c:pt idx="2921">
                  <c:v>9.9397949815237308</c:v>
                </c:pt>
                <c:pt idx="2922">
                  <c:v>9.8174499065724401</c:v>
                </c:pt>
                <c:pt idx="2923">
                  <c:v>14.5905810316175</c:v>
                </c:pt>
                <c:pt idx="2924">
                  <c:v>21.102169956666199</c:v>
                </c:pt>
                <c:pt idx="2925">
                  <c:v>19.977501761714901</c:v>
                </c:pt>
                <c:pt idx="2926">
                  <c:v>19.8886248067599</c:v>
                </c:pt>
                <c:pt idx="2927">
                  <c:v>22.1676886118086</c:v>
                </c:pt>
                <c:pt idx="2928">
                  <c:v>23.002150776857299</c:v>
                </c:pt>
                <c:pt idx="2929">
                  <c:v>23.0381539219023</c:v>
                </c:pt>
                <c:pt idx="2930">
                  <c:v>23.285233686950999</c:v>
                </c:pt>
                <c:pt idx="2931">
                  <c:v>23.293885831999798</c:v>
                </c:pt>
                <c:pt idx="2932">
                  <c:v>22.947046637044799</c:v>
                </c:pt>
                <c:pt idx="2933">
                  <c:v>23.460993882093501</c:v>
                </c:pt>
                <c:pt idx="2934">
                  <c:v>25.0405895371422</c:v>
                </c:pt>
                <c:pt idx="2935">
                  <c:v>25.819013482187199</c:v>
                </c:pt>
                <c:pt idx="2936">
                  <c:v>26.2092043472359</c:v>
                </c:pt>
                <c:pt idx="2937">
                  <c:v>26.4925974622846</c:v>
                </c:pt>
                <c:pt idx="2938">
                  <c:v>26.566149297329599</c:v>
                </c:pt>
                <c:pt idx="2939">
                  <c:v>26.741464072378399</c:v>
                </c:pt>
                <c:pt idx="2940">
                  <c:v>26.907755297427101</c:v>
                </c:pt>
                <c:pt idx="2941">
                  <c:v>27.134628432472098</c:v>
                </c:pt>
                <c:pt idx="2942">
                  <c:v>27.105083147520801</c:v>
                </c:pt>
                <c:pt idx="2943">
                  <c:v>27.0476084725695</c:v>
                </c:pt>
                <c:pt idx="2944">
                  <c:v>27.029279137614498</c:v>
                </c:pt>
                <c:pt idx="2945">
                  <c:v>26.812238115499099</c:v>
                </c:pt>
                <c:pt idx="2946">
                  <c:v>26.4023277762488</c:v>
                </c:pt>
                <c:pt idx="2947">
                  <c:v>26.124525946912598</c:v>
                </c:pt>
                <c:pt idx="2948">
                  <c:v>25.775829317662399</c:v>
                </c:pt>
                <c:pt idx="2949">
                  <c:v>25.5972140684121</c:v>
                </c:pt>
                <c:pt idx="2950">
                  <c:v>25.5676261990759</c:v>
                </c:pt>
                <c:pt idx="2951">
                  <c:v>25.075699799825699</c:v>
                </c:pt>
                <c:pt idx="2952">
                  <c:v>25.079986320575401</c:v>
                </c:pt>
                <c:pt idx="2953">
                  <c:v>25.168198691239201</c:v>
                </c:pt>
                <c:pt idx="2954">
                  <c:v>25.123117901988898</c:v>
                </c:pt>
                <c:pt idx="2955">
                  <c:v>25.212734032738702</c:v>
                </c:pt>
                <c:pt idx="2956">
                  <c:v>24.952885853402499</c:v>
                </c:pt>
                <c:pt idx="2957">
                  <c:v>24.7127778441522</c:v>
                </c:pt>
                <c:pt idx="2958">
                  <c:v>24.866491024902</c:v>
                </c:pt>
                <c:pt idx="2959">
                  <c:v>25.491460265565799</c:v>
                </c:pt>
                <c:pt idx="2960">
                  <c:v>25.7247327563155</c:v>
                </c:pt>
                <c:pt idx="2961">
                  <c:v>25.335325197065298</c:v>
                </c:pt>
                <c:pt idx="2962">
                  <c:v>25.469741297729101</c:v>
                </c:pt>
                <c:pt idx="2963">
                  <c:v>25.789307788478801</c:v>
                </c:pt>
                <c:pt idx="2964">
                  <c:v>25.995480789228601</c:v>
                </c:pt>
                <c:pt idx="2965">
                  <c:v>25.912131939892301</c:v>
                </c:pt>
                <c:pt idx="2966">
                  <c:v>25.711745500642099</c:v>
                </c:pt>
                <c:pt idx="2967">
                  <c:v>25.853651021391901</c:v>
                </c:pt>
                <c:pt idx="2968">
                  <c:v>26.004173562055598</c:v>
                </c:pt>
                <c:pt idx="2969">
                  <c:v>25.691037002805398</c:v>
                </c:pt>
                <c:pt idx="2970">
                  <c:v>25.5667692435552</c:v>
                </c:pt>
                <c:pt idx="2971">
                  <c:v>25.5646066242189</c:v>
                </c:pt>
                <c:pt idx="2972">
                  <c:v>25.4286266249687</c:v>
                </c:pt>
                <c:pt idx="2973">
                  <c:v>25.3906373957185</c:v>
                </c:pt>
                <c:pt idx="2974">
                  <c:v>24.864183036382201</c:v>
                </c:pt>
                <c:pt idx="2975">
                  <c:v>24.237501987131999</c:v>
                </c:pt>
                <c:pt idx="2976">
                  <c:v>23.913913367881801</c:v>
                </c:pt>
                <c:pt idx="2977">
                  <c:v>23.052532608545501</c:v>
                </c:pt>
                <c:pt idx="2978">
                  <c:v>22.273652059295301</c:v>
                </c:pt>
                <c:pt idx="2979">
                  <c:v>21.773097220045099</c:v>
                </c:pt>
                <c:pt idx="2980">
                  <c:v>21.233867570708799</c:v>
                </c:pt>
                <c:pt idx="2981">
                  <c:v>21.5157892514586</c:v>
                </c:pt>
                <c:pt idx="2982">
                  <c:v>21.4620785122084</c:v>
                </c:pt>
                <c:pt idx="2983">
                  <c:v>21.6159460928721</c:v>
                </c:pt>
                <c:pt idx="2984">
                  <c:v>21.863689533621901</c:v>
                </c:pt>
                <c:pt idx="2985">
                  <c:v>22.277494064371702</c:v>
                </c:pt>
                <c:pt idx="2986">
                  <c:v>22.750941565035401</c:v>
                </c:pt>
                <c:pt idx="2987">
                  <c:v>23.203877465785201</c:v>
                </c:pt>
                <c:pt idx="2988">
                  <c:v>23.5810828765349</c:v>
                </c:pt>
                <c:pt idx="2989">
                  <c:v>23.914217627198699</c:v>
                </c:pt>
                <c:pt idx="2990">
                  <c:v>24.016776657948501</c:v>
                </c:pt>
                <c:pt idx="2991">
                  <c:v>23.692803898698202</c:v>
                </c:pt>
                <c:pt idx="2992">
                  <c:v>23.470709279362001</c:v>
                </c:pt>
                <c:pt idx="2993">
                  <c:v>23.780237095538101</c:v>
                </c:pt>
                <c:pt idx="2994">
                  <c:v>23.4657977971133</c:v>
                </c:pt>
                <c:pt idx="2995">
                  <c:v>23.533938218678699</c:v>
                </c:pt>
                <c:pt idx="2996">
                  <c:v>23.125778770253898</c:v>
                </c:pt>
                <c:pt idx="2997">
                  <c:v>23.392534901829201</c:v>
                </c:pt>
                <c:pt idx="2998">
                  <c:v>23.451792313394499</c:v>
                </c:pt>
                <c:pt idx="2999">
                  <c:v>23.613334734969701</c:v>
                </c:pt>
                <c:pt idx="3000">
                  <c:v>23.540587866545</c:v>
                </c:pt>
                <c:pt idx="3001">
                  <c:v>23.391101798110299</c:v>
                </c:pt>
                <c:pt idx="3002">
                  <c:v>23.395742569685599</c:v>
                </c:pt>
                <c:pt idx="3003">
                  <c:v>23.160261361260801</c:v>
                </c:pt>
                <c:pt idx="3004">
                  <c:v>23.4316780828261</c:v>
                </c:pt>
                <c:pt idx="3005">
                  <c:v>23.3279666844014</c:v>
                </c:pt>
                <c:pt idx="3006">
                  <c:v>23.2528341559767</c:v>
                </c:pt>
                <c:pt idx="3007">
                  <c:v>23.172263937541999</c:v>
                </c:pt>
                <c:pt idx="3008">
                  <c:v>22.479659369117201</c:v>
                </c:pt>
                <c:pt idx="3009">
                  <c:v>22.042407930692502</c:v>
                </c:pt>
                <c:pt idx="3010">
                  <c:v>21.881710782257802</c:v>
                </c:pt>
                <c:pt idx="3011">
                  <c:v>21.616001533833099</c:v>
                </c:pt>
                <c:pt idx="3012">
                  <c:v>21.781451295408299</c:v>
                </c:pt>
                <c:pt idx="3013">
                  <c:v>22.976135066973601</c:v>
                </c:pt>
                <c:pt idx="3014">
                  <c:v>22.535807338548899</c:v>
                </c:pt>
                <c:pt idx="3015">
                  <c:v>22.833449650124098</c:v>
                </c:pt>
                <c:pt idx="3016">
                  <c:v>23.0979543316895</c:v>
                </c:pt>
                <c:pt idx="3017">
                  <c:v>25.978990943264701</c:v>
                </c:pt>
                <c:pt idx="3018">
                  <c:v>23.996784314839999</c:v>
                </c:pt>
                <c:pt idx="3019">
                  <c:v>22.775258526405299</c:v>
                </c:pt>
                <c:pt idx="3020">
                  <c:v>22.844282947980599</c:v>
                </c:pt>
                <c:pt idx="3021">
                  <c:v>21.599433799555801</c:v>
                </c:pt>
                <c:pt idx="3022">
                  <c:v>20.5889230111211</c:v>
                </c:pt>
                <c:pt idx="3023">
                  <c:v>20.4997915826964</c:v>
                </c:pt>
                <c:pt idx="3024">
                  <c:v>19.836593464271601</c:v>
                </c:pt>
                <c:pt idx="3025">
                  <c:v>19.1750402858369</c:v>
                </c:pt>
                <c:pt idx="3026">
                  <c:v>18.7597848174122</c:v>
                </c:pt>
                <c:pt idx="3027">
                  <c:v>18.148323278987501</c:v>
                </c:pt>
                <c:pt idx="3028">
                  <c:v>17.5711823605528</c:v>
                </c:pt>
                <c:pt idx="3029">
                  <c:v>17.703095872127999</c:v>
                </c:pt>
                <c:pt idx="3030">
                  <c:v>17.876276503703298</c:v>
                </c:pt>
                <c:pt idx="3031">
                  <c:v>19.9008304052686</c:v>
                </c:pt>
                <c:pt idx="3032">
                  <c:v>20.168637746843899</c:v>
                </c:pt>
                <c:pt idx="3033">
                  <c:v>20.075951038419099</c:v>
                </c:pt>
                <c:pt idx="3034">
                  <c:v>20.330545559984401</c:v>
                </c:pt>
                <c:pt idx="3035">
                  <c:v>20.2116351015597</c:v>
                </c:pt>
                <c:pt idx="3036">
                  <c:v>20.494321743135</c:v>
                </c:pt>
                <c:pt idx="3037">
                  <c:v>20.3014391847003</c:v>
                </c:pt>
                <c:pt idx="3038">
                  <c:v>20.805338816275501</c:v>
                </c:pt>
                <c:pt idx="3039">
                  <c:v>21.040015947850801</c:v>
                </c:pt>
                <c:pt idx="3040">
                  <c:v>21.048197429416099</c:v>
                </c:pt>
                <c:pt idx="3041">
                  <c:v>21.215865630591502</c:v>
                </c:pt>
                <c:pt idx="3042">
                  <c:v>21.341467361347402</c:v>
                </c:pt>
                <c:pt idx="3043">
                  <c:v>21.332472312148401</c:v>
                </c:pt>
                <c:pt idx="3044">
                  <c:v>21.256084772904298</c:v>
                </c:pt>
                <c:pt idx="3045">
                  <c:v>20.711349493660201</c:v>
                </c:pt>
                <c:pt idx="3046">
                  <c:v>19.077167184461199</c:v>
                </c:pt>
                <c:pt idx="3047">
                  <c:v>17.9153885652171</c:v>
                </c:pt>
                <c:pt idx="3048">
                  <c:v>16.282500605972999</c:v>
                </c:pt>
                <c:pt idx="3049">
                  <c:v>15.556839666774</c:v>
                </c:pt>
                <c:pt idx="3050">
                  <c:v>16.431131247529901</c:v>
                </c:pt>
                <c:pt idx="3051">
                  <c:v>18.5943412782858</c:v>
                </c:pt>
                <c:pt idx="3052">
                  <c:v>19.931494149086799</c:v>
                </c:pt>
                <c:pt idx="3053">
                  <c:v>20.300411199842699</c:v>
                </c:pt>
                <c:pt idx="3054">
                  <c:v>20.4371496205986</c:v>
                </c:pt>
                <c:pt idx="3055">
                  <c:v>19.9562681713996</c:v>
                </c:pt>
                <c:pt idx="3056">
                  <c:v>20.235223162155499</c:v>
                </c:pt>
                <c:pt idx="3057">
                  <c:v>21.405709442911402</c:v>
                </c:pt>
                <c:pt idx="3058">
                  <c:v>21.420213533712399</c:v>
                </c:pt>
                <c:pt idx="3059">
                  <c:v>21.2408445144683</c:v>
                </c:pt>
                <c:pt idx="3060">
                  <c:v>22.1115784852242</c:v>
                </c:pt>
                <c:pt idx="3061">
                  <c:v>22.287041016025199</c:v>
                </c:pt>
                <c:pt idx="3062">
                  <c:v>22.571938076781102</c:v>
                </c:pt>
                <c:pt idx="3063">
                  <c:v>22.7039525075371</c:v>
                </c:pt>
                <c:pt idx="3064">
                  <c:v>20.693167938338</c:v>
                </c:pt>
                <c:pt idx="3065">
                  <c:v>20.549220749093902</c:v>
                </c:pt>
                <c:pt idx="3066">
                  <c:v>20.2719532898499</c:v>
                </c:pt>
                <c:pt idx="3067">
                  <c:v>19.703852090650798</c:v>
                </c:pt>
                <c:pt idx="3068">
                  <c:v>18.5032234814067</c:v>
                </c:pt>
                <c:pt idx="3069">
                  <c:v>17.681558172162699</c:v>
                </c:pt>
                <c:pt idx="3070">
                  <c:v>15.7700105429636</c:v>
                </c:pt>
                <c:pt idx="3071">
                  <c:v>15.7231960837195</c:v>
                </c:pt>
                <c:pt idx="3072">
                  <c:v>15.4552638744755</c:v>
                </c:pt>
                <c:pt idx="3073">
                  <c:v>16.206686765276402</c:v>
                </c:pt>
                <c:pt idx="3074">
                  <c:v>15.156403486032399</c:v>
                </c:pt>
                <c:pt idx="3075">
                  <c:v>15.751241056788301</c:v>
                </c:pt>
                <c:pt idx="3076">
                  <c:v>16.283555807589199</c:v>
                </c:pt>
                <c:pt idx="3077">
                  <c:v>15.861066738345199</c:v>
                </c:pt>
                <c:pt idx="3078">
                  <c:v>15.085994859101101</c:v>
                </c:pt>
                <c:pt idx="3079">
                  <c:v>14.819694549902</c:v>
                </c:pt>
                <c:pt idx="3080">
                  <c:v>14.423491930658001</c:v>
                </c:pt>
                <c:pt idx="3081">
                  <c:v>14.670025001413901</c:v>
                </c:pt>
                <c:pt idx="3082">
                  <c:v>16.894006262214798</c:v>
                </c:pt>
                <c:pt idx="3083">
                  <c:v>18.752279222970799</c:v>
                </c:pt>
                <c:pt idx="3084">
                  <c:v>20.257660133726699</c:v>
                </c:pt>
                <c:pt idx="3085">
                  <c:v>20.969963794527601</c:v>
                </c:pt>
                <c:pt idx="3086">
                  <c:v>21.797715065283601</c:v>
                </c:pt>
                <c:pt idx="3087">
                  <c:v>22.220368966039501</c:v>
                </c:pt>
                <c:pt idx="3088">
                  <c:v>22.165505876840498</c:v>
                </c:pt>
                <c:pt idx="3089">
                  <c:v>21.881879989582099</c:v>
                </c:pt>
                <c:pt idx="3090">
                  <c:v>21.728579724328998</c:v>
                </c:pt>
                <c:pt idx="3091">
                  <c:v>21.559858859066399</c:v>
                </c:pt>
                <c:pt idx="3092">
                  <c:v>21.370635843813201</c:v>
                </c:pt>
                <c:pt idx="3093">
                  <c:v>21.254061668560102</c:v>
                </c:pt>
                <c:pt idx="3094">
                  <c:v>21.158926333297501</c:v>
                </c:pt>
                <c:pt idx="3095">
                  <c:v>21.142029448044301</c:v>
                </c:pt>
                <c:pt idx="3096">
                  <c:v>21.1757717127912</c:v>
                </c:pt>
                <c:pt idx="3097">
                  <c:v>20.779745507528599</c:v>
                </c:pt>
                <c:pt idx="3098">
                  <c:v>19.872002062275499</c:v>
                </c:pt>
                <c:pt idx="3099">
                  <c:v>20.452357337022299</c:v>
                </c:pt>
                <c:pt idx="3100">
                  <c:v>19.7429304817597</c:v>
                </c:pt>
                <c:pt idx="3101">
                  <c:v>18.700236456506602</c:v>
                </c:pt>
                <c:pt idx="3102">
                  <c:v>16.115987911253399</c:v>
                </c:pt>
                <c:pt idx="3103">
                  <c:v>14.4324082459908</c:v>
                </c:pt>
                <c:pt idx="3104">
                  <c:v>13.4019779007377</c:v>
                </c:pt>
                <c:pt idx="3105">
                  <c:v>11.484361405484499</c:v>
                </c:pt>
                <c:pt idx="3106">
                  <c:v>11.7771685702219</c:v>
                </c:pt>
                <c:pt idx="3107">
                  <c:v>12.077860164968801</c:v>
                </c:pt>
                <c:pt idx="3108">
                  <c:v>11.627928979715699</c:v>
                </c:pt>
                <c:pt idx="3109">
                  <c:v>10.8250215744531</c:v>
                </c:pt>
                <c:pt idx="3110">
                  <c:v>10.889197209199899</c:v>
                </c:pt>
                <c:pt idx="3111">
                  <c:v>11.5411616839468</c:v>
                </c:pt>
                <c:pt idx="3112">
                  <c:v>11.670385068684199</c:v>
                </c:pt>
                <c:pt idx="3113">
                  <c:v>11.471957213431001</c:v>
                </c:pt>
                <c:pt idx="3114">
                  <c:v>11.5704935881779</c:v>
                </c:pt>
                <c:pt idx="3115">
                  <c:v>12.657430442915301</c:v>
                </c:pt>
                <c:pt idx="3116">
                  <c:v>14.564507137662099</c:v>
                </c:pt>
                <c:pt idx="3127">
                  <c:v>12.836165539839801</c:v>
                </c:pt>
                <c:pt idx="3128">
                  <c:v>14.298419164586599</c:v>
                </c:pt>
                <c:pt idx="3129">
                  <c:v>14.9850518993335</c:v>
                </c:pt>
                <c:pt idx="3130">
                  <c:v>19.016729324070901</c:v>
                </c:pt>
                <c:pt idx="3131">
                  <c:v>21.382689978817702</c:v>
                </c:pt>
                <c:pt idx="3132">
                  <c:v>21.995316283564598</c:v>
                </c:pt>
                <c:pt idx="3133">
                  <c:v>22.727823598301999</c:v>
                </c:pt>
                <c:pt idx="3134">
                  <c:v>22.895444343048801</c:v>
                </c:pt>
                <c:pt idx="3135">
                  <c:v>22.852498997795699</c:v>
                </c:pt>
                <c:pt idx="3136">
                  <c:v>22.839744002533099</c:v>
                </c:pt>
                <c:pt idx="3137">
                  <c:v>22.846022040032999</c:v>
                </c:pt>
                <c:pt idx="3138">
                  <c:v>22.864767020290099</c:v>
                </c:pt>
                <c:pt idx="3139">
                  <c:v>22.5663110705263</c:v>
                </c:pt>
                <c:pt idx="3140">
                  <c:v>22.3393333707834</c:v>
                </c:pt>
                <c:pt idx="3141">
                  <c:v>21.7874862310404</c:v>
                </c:pt>
                <c:pt idx="3142">
                  <c:v>20.588422611276599</c:v>
                </c:pt>
                <c:pt idx="3143">
                  <c:v>20.205044151533698</c:v>
                </c:pt>
                <c:pt idx="3144">
                  <c:v>18.705220671790801</c:v>
                </c:pt>
                <c:pt idx="3145">
                  <c:v>17.002977332027001</c:v>
                </c:pt>
                <c:pt idx="3146">
                  <c:v>16.066555092284101</c:v>
                </c:pt>
                <c:pt idx="3147">
                  <c:v>16.217332092541099</c:v>
                </c:pt>
                <c:pt idx="3148">
                  <c:v>17.061213842777299</c:v>
                </c:pt>
                <c:pt idx="3149">
                  <c:v>18.169948083034399</c:v>
                </c:pt>
                <c:pt idx="3150">
                  <c:v>18.642386523291499</c:v>
                </c:pt>
                <c:pt idx="3151">
                  <c:v>18.784709903527698</c:v>
                </c:pt>
                <c:pt idx="3152">
                  <c:v>19.567343543784698</c:v>
                </c:pt>
                <c:pt idx="3153">
                  <c:v>19.7344710340418</c:v>
                </c:pt>
                <c:pt idx="3154">
                  <c:v>19.423942204277999</c:v>
                </c:pt>
                <c:pt idx="3155">
                  <c:v>19.484938214535099</c:v>
                </c:pt>
                <c:pt idx="3156">
                  <c:v>19.6755631847922</c:v>
                </c:pt>
                <c:pt idx="3157">
                  <c:v>19.4642050850284</c:v>
                </c:pt>
                <c:pt idx="3158">
                  <c:v>19.713913175285398</c:v>
                </c:pt>
                <c:pt idx="3159">
                  <c:v>20.1856454655425</c:v>
                </c:pt>
                <c:pt idx="3160">
                  <c:v>20.315953605778699</c:v>
                </c:pt>
                <c:pt idx="3161">
                  <c:v>20.576341356035801</c:v>
                </c:pt>
                <c:pt idx="3162">
                  <c:v>21.0534872862928</c:v>
                </c:pt>
                <c:pt idx="3163">
                  <c:v>20.477102956528999</c:v>
                </c:pt>
                <c:pt idx="3164">
                  <c:v>20.0012024567861</c:v>
                </c:pt>
                <c:pt idx="3165">
                  <c:v>20.130082387043199</c:v>
                </c:pt>
                <c:pt idx="3166">
                  <c:v>19.5710880972794</c:v>
                </c:pt>
                <c:pt idx="3167">
                  <c:v>19.306313907536499</c:v>
                </c:pt>
                <c:pt idx="3168">
                  <c:v>18.8678290577935</c:v>
                </c:pt>
                <c:pt idx="3169">
                  <c:v>18.2884685280297</c:v>
                </c:pt>
                <c:pt idx="3170">
                  <c:v>17.800663408286798</c:v>
                </c:pt>
                <c:pt idx="3171">
                  <c:v>16.225323628543901</c:v>
                </c:pt>
                <c:pt idx="3172">
                  <c:v>16.018329118780098</c:v>
                </c:pt>
                <c:pt idx="3173">
                  <c:v>15.2279973290371</c:v>
                </c:pt>
                <c:pt idx="3404">
                  <c:v>18.2356584568135</c:v>
                </c:pt>
                <c:pt idx="3405">
                  <c:v>18.186286137070599</c:v>
                </c:pt>
                <c:pt idx="3406">
                  <c:v>17.910007997306799</c:v>
                </c:pt>
                <c:pt idx="3407">
                  <c:v>17.289883877563799</c:v>
                </c:pt>
                <c:pt idx="3408">
                  <c:v>16.7801244578209</c:v>
                </c:pt>
                <c:pt idx="3409">
                  <c:v>16.374365918057102</c:v>
                </c:pt>
                <c:pt idx="3410">
                  <c:v>16.596473258314202</c:v>
                </c:pt>
                <c:pt idx="3411">
                  <c:v>16.490899148571199</c:v>
                </c:pt>
                <c:pt idx="3412">
                  <c:v>16.418599088807401</c:v>
                </c:pt>
                <c:pt idx="3413">
                  <c:v>16.6073205890645</c:v>
                </c:pt>
                <c:pt idx="3414">
                  <c:v>16.728395169321601</c:v>
                </c:pt>
                <c:pt idx="3415">
                  <c:v>17.157615009557801</c:v>
                </c:pt>
                <c:pt idx="3416">
                  <c:v>17.2499124498149</c:v>
                </c:pt>
                <c:pt idx="3417">
                  <c:v>17.569849530071899</c:v>
                </c:pt>
                <c:pt idx="3418">
                  <c:v>17.679524390308099</c:v>
                </c:pt>
                <c:pt idx="3419">
                  <c:v>18.198663020565199</c:v>
                </c:pt>
                <c:pt idx="3420">
                  <c:v>18.458558190822298</c:v>
                </c:pt>
                <c:pt idx="3421">
                  <c:v>18.374542711058499</c:v>
                </c:pt>
                <c:pt idx="3422">
                  <c:v>18.400815711315499</c:v>
                </c:pt>
                <c:pt idx="3423">
                  <c:v>18.488393931572599</c:v>
                </c:pt>
                <c:pt idx="3424">
                  <c:v>18.252959263693501</c:v>
                </c:pt>
                <c:pt idx="3425">
                  <c:v>18.152942647698101</c:v>
                </c:pt>
                <c:pt idx="3426">
                  <c:v>18.393727981702799</c:v>
                </c:pt>
                <c:pt idx="3427">
                  <c:v>18.6810010857474</c:v>
                </c:pt>
                <c:pt idx="3428">
                  <c:v>18.7617300197521</c:v>
                </c:pt>
                <c:pt idx="3429">
                  <c:v>18.721010033756802</c:v>
                </c:pt>
                <c:pt idx="3430">
                  <c:v>18.759915947801399</c:v>
                </c:pt>
                <c:pt idx="3431">
                  <c:v>18.919249311806102</c:v>
                </c:pt>
                <c:pt idx="3432">
                  <c:v>19.0581734158107</c:v>
                </c:pt>
                <c:pt idx="3433">
                  <c:v>19.2822988798554</c:v>
                </c:pt>
                <c:pt idx="3434">
                  <c:v>19.35930954386</c:v>
                </c:pt>
                <c:pt idx="3435">
                  <c:v>19.4166851778647</c:v>
                </c:pt>
                <c:pt idx="3436">
                  <c:v>19.264590741909299</c:v>
                </c:pt>
                <c:pt idx="3437">
                  <c:v>19.089758175914</c:v>
                </c:pt>
                <c:pt idx="3438">
                  <c:v>19.352365709918701</c:v>
                </c:pt>
                <c:pt idx="3439">
                  <c:v>19.124780083963302</c:v>
                </c:pt>
                <c:pt idx="3440">
                  <c:v>18.989116277968002</c:v>
                </c:pt>
                <c:pt idx="3441">
                  <c:v>18.667952951972602</c:v>
                </c:pt>
                <c:pt idx="3442">
                  <c:v>18.2631602860173</c:v>
                </c:pt>
                <c:pt idx="3443">
                  <c:v>18.2658367400219</c:v>
                </c:pt>
                <c:pt idx="3444">
                  <c:v>18.265949314026599</c:v>
                </c:pt>
                <c:pt idx="3445">
                  <c:v>18.2995297780712</c:v>
                </c:pt>
                <c:pt idx="3446">
                  <c:v>17.901550262075901</c:v>
                </c:pt>
                <c:pt idx="3447">
                  <c:v>18.1193325460805</c:v>
                </c:pt>
                <c:pt idx="3448">
                  <c:v>18.563161500125201</c:v>
                </c:pt>
                <c:pt idx="3449">
                  <c:v>19.101671334129801</c:v>
                </c:pt>
                <c:pt idx="3450">
                  <c:v>18.482800488134501</c:v>
                </c:pt>
                <c:pt idx="3451">
                  <c:v>17.474736972179102</c:v>
                </c:pt>
                <c:pt idx="3452">
                  <c:v>15.2536350561838</c:v>
                </c:pt>
                <c:pt idx="3453">
                  <c:v>16.381825860188499</c:v>
                </c:pt>
                <c:pt idx="3454">
                  <c:v>17.176178704233099</c:v>
                </c:pt>
                <c:pt idx="3455">
                  <c:v>17.3959387882378</c:v>
                </c:pt>
                <c:pt idx="3456">
                  <c:v>16.322447032242401</c:v>
                </c:pt>
                <c:pt idx="3457">
                  <c:v>16.640861846287098</c:v>
                </c:pt>
                <c:pt idx="3458">
                  <c:v>15.8543385202917</c:v>
                </c:pt>
                <c:pt idx="3459">
                  <c:v>15.942044904296401</c:v>
                </c:pt>
                <c:pt idx="3460">
                  <c:v>15.839427318341</c:v>
                </c:pt>
                <c:pt idx="3461">
                  <c:v>15.833540122345701</c:v>
                </c:pt>
                <c:pt idx="3462">
                  <c:v>16.764303946350399</c:v>
                </c:pt>
                <c:pt idx="3463">
                  <c:v>17.130295180394999</c:v>
                </c:pt>
                <c:pt idx="3464">
                  <c:v>18.1794704243997</c:v>
                </c:pt>
                <c:pt idx="3465">
                  <c:v>19.806282128404298</c:v>
                </c:pt>
                <c:pt idx="3466">
                  <c:v>20.424210312448999</c:v>
                </c:pt>
                <c:pt idx="3467">
                  <c:v>21.218771356453601</c:v>
                </c:pt>
                <c:pt idx="3468">
                  <c:v>21.7179359404583</c:v>
                </c:pt>
                <c:pt idx="3469">
                  <c:v>21.819149914502901</c:v>
                </c:pt>
                <c:pt idx="3470">
                  <c:v>22.077791558507599</c:v>
                </c:pt>
                <c:pt idx="3471">
                  <c:v>22.170484612512201</c:v>
                </c:pt>
                <c:pt idx="3472">
                  <c:v>22.2558295097841</c:v>
                </c:pt>
                <c:pt idx="3473">
                  <c:v>22.183643590268201</c:v>
                </c:pt>
                <c:pt idx="3474">
                  <c:v>22.040726780752301</c:v>
                </c:pt>
                <c:pt idx="3475">
                  <c:v>21.983836071206198</c:v>
                </c:pt>
                <c:pt idx="3476">
                  <c:v>21.451668271690298</c:v>
                </c:pt>
                <c:pt idx="3477">
                  <c:v>21.3218988621744</c:v>
                </c:pt>
                <c:pt idx="3478">
                  <c:v>21.8357348626282</c:v>
                </c:pt>
                <c:pt idx="3479">
                  <c:v>21.826884063112299</c:v>
                </c:pt>
                <c:pt idx="3480">
                  <c:v>21.9676977935965</c:v>
                </c:pt>
                <c:pt idx="3481">
                  <c:v>22.005485804050299</c:v>
                </c:pt>
                <c:pt idx="3482">
                  <c:v>21.990129074534401</c:v>
                </c:pt>
                <c:pt idx="3483">
                  <c:v>21.868358165018499</c:v>
                </c:pt>
                <c:pt idx="3484">
                  <c:v>21.5771642954724</c:v>
                </c:pt>
                <c:pt idx="3485">
                  <c:v>21.398349135956501</c:v>
                </c:pt>
                <c:pt idx="3486">
                  <c:v>20.998825756440599</c:v>
                </c:pt>
                <c:pt idx="3487">
                  <c:v>21.193115166894501</c:v>
                </c:pt>
                <c:pt idx="3488">
                  <c:v>20.416885467378599</c:v>
                </c:pt>
                <c:pt idx="3489">
                  <c:v>20.484397927862702</c:v>
                </c:pt>
                <c:pt idx="3490">
                  <c:v>20.353839108316599</c:v>
                </c:pt>
                <c:pt idx="3491">
                  <c:v>20.4329304388007</c:v>
                </c:pt>
                <c:pt idx="3492">
                  <c:v>19.897194429284799</c:v>
                </c:pt>
                <c:pt idx="3493">
                  <c:v>20.4809542697386</c:v>
                </c:pt>
                <c:pt idx="3494">
                  <c:v>19.992918140222798</c:v>
                </c:pt>
                <c:pt idx="3495">
                  <c:v>20.3854447207069</c:v>
                </c:pt>
                <c:pt idx="3496">
                  <c:v>22.025173291160701</c:v>
                </c:pt>
                <c:pt idx="3497">
                  <c:v>21.1354993516448</c:v>
                </c:pt>
                <c:pt idx="3498">
                  <c:v>20.991600102128899</c:v>
                </c:pt>
                <c:pt idx="3499">
                  <c:v>20.9217489125828</c:v>
                </c:pt>
                <c:pt idx="3500">
                  <c:v>20.539302833066898</c:v>
                </c:pt>
                <c:pt idx="3501">
                  <c:v>20.694220843551001</c:v>
                </c:pt>
                <c:pt idx="3502">
                  <c:v>19.980883104004899</c:v>
                </c:pt>
                <c:pt idx="3503">
                  <c:v>19.525517764488999</c:v>
                </c:pt>
                <c:pt idx="3504">
                  <c:v>18.664291574973099</c:v>
                </c:pt>
                <c:pt idx="3505">
                  <c:v>18.625972995426999</c:v>
                </c:pt>
                <c:pt idx="3506">
                  <c:v>18.162206785911099</c:v>
                </c:pt>
                <c:pt idx="3507">
                  <c:v>17.605703006395199</c:v>
                </c:pt>
                <c:pt idx="3508">
                  <c:v>16.5614075068491</c:v>
                </c:pt>
                <c:pt idx="3509">
                  <c:v>17.3661772673332</c:v>
                </c:pt>
                <c:pt idx="3510">
                  <c:v>17.924526097817299</c:v>
                </c:pt>
                <c:pt idx="3511">
                  <c:v>17.726399508271101</c:v>
                </c:pt>
                <c:pt idx="3512">
                  <c:v>17.9999245487552</c:v>
                </c:pt>
                <c:pt idx="3513">
                  <c:v>17.671282479239402</c:v>
                </c:pt>
                <c:pt idx="3514">
                  <c:v>17.785206019693199</c:v>
                </c:pt>
                <c:pt idx="3515">
                  <c:v>17.5032301701773</c:v>
                </c:pt>
                <c:pt idx="3516">
                  <c:v>18.327270740661401</c:v>
                </c:pt>
                <c:pt idx="3517">
                  <c:v>19.1416426311153</c:v>
                </c:pt>
                <c:pt idx="3518">
                  <c:v>19.988726411599401</c:v>
                </c:pt>
                <c:pt idx="3519">
                  <c:v>20.3892337320835</c:v>
                </c:pt>
                <c:pt idx="3520">
                  <c:v>20.750097425206</c:v>
                </c:pt>
                <c:pt idx="3521">
                  <c:v>21.108454841025001</c:v>
                </c:pt>
                <c:pt idx="3522">
                  <c:v>21.218493586844101</c:v>
                </c:pt>
                <c:pt idx="3523">
                  <c:v>21.422847182639199</c:v>
                </c:pt>
                <c:pt idx="3524">
                  <c:v>21.3495351384583</c:v>
                </c:pt>
                <c:pt idx="3525">
                  <c:v>21.164392334277402</c:v>
                </c:pt>
                <c:pt idx="3526">
                  <c:v>20.949450080072499</c:v>
                </c:pt>
                <c:pt idx="3527">
                  <c:v>20.869893945891501</c:v>
                </c:pt>
                <c:pt idx="3528">
                  <c:v>20.852895231710601</c:v>
                </c:pt>
                <c:pt idx="3529">
                  <c:v>20.8159977275057</c:v>
                </c:pt>
                <c:pt idx="3530">
                  <c:v>20.805655523324798</c:v>
                </c:pt>
                <c:pt idx="3531">
                  <c:v>20.922358279143801</c:v>
                </c:pt>
                <c:pt idx="3532">
                  <c:v>20.796534094938899</c:v>
                </c:pt>
                <c:pt idx="3533">
                  <c:v>21.184857190757999</c:v>
                </c:pt>
                <c:pt idx="3534">
                  <c:v>21.049723056577101</c:v>
                </c:pt>
                <c:pt idx="3535">
                  <c:v>21.197499072372199</c:v>
                </c:pt>
                <c:pt idx="3536">
                  <c:v>20.4206686581912</c:v>
                </c:pt>
                <c:pt idx="3537">
                  <c:v>19.791076064010301</c:v>
                </c:pt>
                <c:pt idx="3538">
                  <c:v>19.489477279805399</c:v>
                </c:pt>
                <c:pt idx="3539">
                  <c:v>19.277798195624499</c:v>
                </c:pt>
                <c:pt idx="3540">
                  <c:v>19.223457841443601</c:v>
                </c:pt>
                <c:pt idx="3541">
                  <c:v>19.6351503572387</c:v>
                </c:pt>
                <c:pt idx="3542">
                  <c:v>19.9564027730577</c:v>
                </c:pt>
                <c:pt idx="3543">
                  <c:v>21.066796248876798</c:v>
                </c:pt>
                <c:pt idx="3544">
                  <c:v>21.911907944671899</c:v>
                </c:pt>
                <c:pt idx="3545">
                  <c:v>21.824173730491001</c:v>
                </c:pt>
                <c:pt idx="3546">
                  <c:v>20.537129686309999</c:v>
                </c:pt>
                <c:pt idx="3547">
                  <c:v>20.1075143621051</c:v>
                </c:pt>
                <c:pt idx="3548">
                  <c:v>19.1281672079242</c:v>
                </c:pt>
                <c:pt idx="3549">
                  <c:v>18.613918113743299</c:v>
                </c:pt>
                <c:pt idx="3550">
                  <c:v>18.036793929538401</c:v>
                </c:pt>
                <c:pt idx="3551">
                  <c:v>17.5458864053574</c:v>
                </c:pt>
                <c:pt idx="3552">
                  <c:v>17.054978881176499</c:v>
                </c:pt>
                <c:pt idx="3553">
                  <c:v>17.005516156971598</c:v>
                </c:pt>
                <c:pt idx="3554">
                  <c:v>16.3308464327907</c:v>
                </c:pt>
                <c:pt idx="3555">
                  <c:v>15.7561165886098</c:v>
                </c:pt>
                <c:pt idx="3556">
                  <c:v>16.005042644404899</c:v>
                </c:pt>
                <c:pt idx="3557">
                  <c:v>16.305686580223899</c:v>
                </c:pt>
                <c:pt idx="3558">
                  <c:v>16.244623856042999</c:v>
                </c:pt>
                <c:pt idx="3559">
                  <c:v>15.6535548218381</c:v>
                </c:pt>
                <c:pt idx="3560">
                  <c:v>16.6882756876572</c:v>
                </c:pt>
                <c:pt idx="3561">
                  <c:v>18.052921533476201</c:v>
                </c:pt>
                <c:pt idx="3562">
                  <c:v>18.461074499271302</c:v>
                </c:pt>
                <c:pt idx="3597">
                  <c:v>15.259691832675101</c:v>
                </c:pt>
                <c:pt idx="3598">
                  <c:v>14.9828418984702</c:v>
                </c:pt>
                <c:pt idx="3599">
                  <c:v>14.826000654289301</c:v>
                </c:pt>
                <c:pt idx="3600">
                  <c:v>13.977927310108401</c:v>
                </c:pt>
                <c:pt idx="3601">
                  <c:v>13.0661701359035</c:v>
                </c:pt>
                <c:pt idx="3602">
                  <c:v>12.020248891722501</c:v>
                </c:pt>
                <c:pt idx="3603">
                  <c:v>13.098352367541599</c:v>
                </c:pt>
                <c:pt idx="3604">
                  <c:v>13.2555024333367</c:v>
                </c:pt>
                <c:pt idx="3605">
                  <c:v>13.1522782991558</c:v>
                </c:pt>
                <c:pt idx="3606">
                  <c:v>12.3383972849748</c:v>
                </c:pt>
                <c:pt idx="3607">
                  <c:v>13.08328084077</c:v>
                </c:pt>
                <c:pt idx="3608">
                  <c:v>14.281733256589</c:v>
                </c:pt>
                <c:pt idx="3609">
                  <c:v>15.708537422408099</c:v>
                </c:pt>
                <c:pt idx="3610">
                  <c:v>15.941382358203199</c:v>
                </c:pt>
                <c:pt idx="3611">
                  <c:v>16.078466934022298</c:v>
                </c:pt>
                <c:pt idx="3612">
                  <c:v>16.308579569841299</c:v>
                </c:pt>
                <c:pt idx="3613">
                  <c:v>16.326387955636399</c:v>
                </c:pt>
                <c:pt idx="3614">
                  <c:v>16.154414981455499</c:v>
                </c:pt>
                <c:pt idx="3615">
                  <c:v>16.123643107274599</c:v>
                </c:pt>
                <c:pt idx="3616">
                  <c:v>16.768288972922701</c:v>
                </c:pt>
                <c:pt idx="3617">
                  <c:v>17.177455208426899</c:v>
                </c:pt>
                <c:pt idx="3618">
                  <c:v>17.471262873931099</c:v>
                </c:pt>
                <c:pt idx="3619">
                  <c:v>17.8607791094697</c:v>
                </c:pt>
                <c:pt idx="3620">
                  <c:v>18.409719384973901</c:v>
                </c:pt>
                <c:pt idx="3621">
                  <c:v>18.697606740478101</c:v>
                </c:pt>
                <c:pt idx="3622">
                  <c:v>18.8484903060166</c:v>
                </c:pt>
                <c:pt idx="3623">
                  <c:v>18.898870621520899</c:v>
                </c:pt>
                <c:pt idx="3624">
                  <c:v>18.988753687025099</c:v>
                </c:pt>
                <c:pt idx="3625">
                  <c:v>18.9405385325636</c:v>
                </c:pt>
                <c:pt idx="3626">
                  <c:v>18.957302128067901</c:v>
                </c:pt>
                <c:pt idx="3627">
                  <c:v>18.933358193572101</c:v>
                </c:pt>
                <c:pt idx="3628">
                  <c:v>18.8318955291106</c:v>
                </c:pt>
                <c:pt idx="3629">
                  <c:v>18.836669474614801</c:v>
                </c:pt>
                <c:pt idx="3630">
                  <c:v>18.860398050119102</c:v>
                </c:pt>
                <c:pt idx="3631">
                  <c:v>18.7778181756576</c:v>
                </c:pt>
                <c:pt idx="3632">
                  <c:v>18.4368099211618</c:v>
                </c:pt>
                <c:pt idx="3633">
                  <c:v>18.1800676066661</c:v>
                </c:pt>
                <c:pt idx="3634">
                  <c:v>17.883999952204601</c:v>
                </c:pt>
                <c:pt idx="3635">
                  <c:v>18.481140457708801</c:v>
                </c:pt>
                <c:pt idx="3636">
                  <c:v>18.423760533213098</c:v>
                </c:pt>
                <c:pt idx="3637">
                  <c:v>17.509460088751599</c:v>
                </c:pt>
                <c:pt idx="3638">
                  <c:v>17.754207184255801</c:v>
                </c:pt>
                <c:pt idx="3639">
                  <c:v>18.285966909759999</c:v>
                </c:pt>
                <c:pt idx="3640">
                  <c:v>18.0595877852986</c:v>
                </c:pt>
                <c:pt idx="3641">
                  <c:v>18.163565960802799</c:v>
                </c:pt>
                <c:pt idx="3642">
                  <c:v>18.212844926307</c:v>
                </c:pt>
                <c:pt idx="3643">
                  <c:v>17.933915901845602</c:v>
                </c:pt>
                <c:pt idx="3644">
                  <c:v>17.225244787349801</c:v>
                </c:pt>
                <c:pt idx="3645">
                  <c:v>17.092816942854</c:v>
                </c:pt>
                <c:pt idx="3646">
                  <c:v>16.108155328392598</c:v>
                </c:pt>
                <c:pt idx="3647">
                  <c:v>15.7821258638968</c:v>
                </c:pt>
                <c:pt idx="3648">
                  <c:v>15.493936609401</c:v>
                </c:pt>
                <c:pt idx="3649">
                  <c:v>15.630533784939599</c:v>
                </c:pt>
                <c:pt idx="3650">
                  <c:v>15.3700452504438</c:v>
                </c:pt>
                <c:pt idx="3651">
                  <c:v>15.108624215948</c:v>
                </c:pt>
                <c:pt idx="3652">
                  <c:v>14.860040711486601</c:v>
                </c:pt>
                <c:pt idx="3653">
                  <c:v>14.5515282569908</c:v>
                </c:pt>
                <c:pt idx="3654">
                  <c:v>15.039411002494999</c:v>
                </c:pt>
                <c:pt idx="3655">
                  <c:v>15.392173448033599</c:v>
                </c:pt>
                <c:pt idx="3656">
                  <c:v>17.044255803537801</c:v>
                </c:pt>
                <c:pt idx="3657">
                  <c:v>16.724797239042001</c:v>
                </c:pt>
                <c:pt idx="3658">
                  <c:v>16.3683028345806</c:v>
                </c:pt>
                <c:pt idx="3659">
                  <c:v>16.425375200084801</c:v>
                </c:pt>
                <c:pt idx="3660">
                  <c:v>16.329464455589001</c:v>
                </c:pt>
                <c:pt idx="3661">
                  <c:v>16.9894900511275</c:v>
                </c:pt>
                <c:pt idx="3662">
                  <c:v>17.760113656631798</c:v>
                </c:pt>
                <c:pt idx="3663">
                  <c:v>18.372140802135998</c:v>
                </c:pt>
                <c:pt idx="3664">
                  <c:v>18.761807205252001</c:v>
                </c:pt>
                <c:pt idx="3665">
                  <c:v>19.200986845932999</c:v>
                </c:pt>
                <c:pt idx="3666">
                  <c:v>19.743878216614</c:v>
                </c:pt>
                <c:pt idx="3667">
                  <c:v>19.7910403872683</c:v>
                </c:pt>
                <c:pt idx="3668">
                  <c:v>19.7815259779493</c:v>
                </c:pt>
                <c:pt idx="3669">
                  <c:v>19.901290218630301</c:v>
                </c:pt>
                <c:pt idx="3670">
                  <c:v>20.070208909284599</c:v>
                </c:pt>
                <c:pt idx="3671">
                  <c:v>20.2024890999656</c:v>
                </c:pt>
                <c:pt idx="3672">
                  <c:v>20.258443580646599</c:v>
                </c:pt>
                <c:pt idx="3673">
                  <c:v>20.443911831300898</c:v>
                </c:pt>
                <c:pt idx="3674">
                  <c:v>20.741711691981902</c:v>
                </c:pt>
                <c:pt idx="3675">
                  <c:v>20.521842492662898</c:v>
                </c:pt>
                <c:pt idx="3676">
                  <c:v>20.4551365533172</c:v>
                </c:pt>
                <c:pt idx="3677">
                  <c:v>20.720122453998201</c:v>
                </c:pt>
                <c:pt idx="3678">
                  <c:v>20.592278094679202</c:v>
                </c:pt>
                <c:pt idx="3679">
                  <c:v>20.621773425333501</c:v>
                </c:pt>
                <c:pt idx="3680">
                  <c:v>20.3876788160145</c:v>
                </c:pt>
                <c:pt idx="3681">
                  <c:v>20.584161886695501</c:v>
                </c:pt>
                <c:pt idx="3682">
                  <c:v>20.228761307349799</c:v>
                </c:pt>
                <c:pt idx="3683">
                  <c:v>20.5535654980308</c:v>
                </c:pt>
                <c:pt idx="3684">
                  <c:v>20.2517468887118</c:v>
                </c:pt>
                <c:pt idx="3685">
                  <c:v>20.2124435593661</c:v>
                </c:pt>
                <c:pt idx="3686">
                  <c:v>20.555627810047099</c:v>
                </c:pt>
                <c:pt idx="3687">
                  <c:v>19.8594883507281</c:v>
                </c:pt>
                <c:pt idx="3688">
                  <c:v>21.015898121382399</c:v>
                </c:pt>
                <c:pt idx="3689">
                  <c:v>24.588481292063399</c:v>
                </c:pt>
                <c:pt idx="3690">
                  <c:v>22.229695972744398</c:v>
                </c:pt>
                <c:pt idx="3691">
                  <c:v>20.9197117833987</c:v>
                </c:pt>
                <c:pt idx="3692">
                  <c:v>20.710603014079702</c:v>
                </c:pt>
                <c:pt idx="3693">
                  <c:v>20.677500714760701</c:v>
                </c:pt>
                <c:pt idx="3694">
                  <c:v>20.092425185414999</c:v>
                </c:pt>
                <c:pt idx="3695">
                  <c:v>19.722840056096</c:v>
                </c:pt>
                <c:pt idx="3696">
                  <c:v>18.326425146777002</c:v>
                </c:pt>
                <c:pt idx="3697">
                  <c:v>17.142035677431299</c:v>
                </c:pt>
                <c:pt idx="3698">
                  <c:v>16.824878618112301</c:v>
                </c:pt>
                <c:pt idx="3699">
                  <c:v>16.7711369287933</c:v>
                </c:pt>
                <c:pt idx="3700">
                  <c:v>16.245825169447599</c:v>
                </c:pt>
                <c:pt idx="3701">
                  <c:v>14.9738043601286</c:v>
                </c:pt>
                <c:pt idx="3702">
                  <c:v>14.821689280809601</c:v>
                </c:pt>
                <c:pt idx="3703">
                  <c:v>15.520168391463899</c:v>
                </c:pt>
                <c:pt idx="3704">
                  <c:v>15.7197692121449</c:v>
                </c:pt>
                <c:pt idx="3705">
                  <c:v>15.362273142825901</c:v>
                </c:pt>
                <c:pt idx="3706">
                  <c:v>15.7718945734802</c:v>
                </c:pt>
                <c:pt idx="3707">
                  <c:v>16.592509654161201</c:v>
                </c:pt>
                <c:pt idx="3708">
                  <c:v>16.553883164842201</c:v>
                </c:pt>
                <c:pt idx="3709">
                  <c:v>16.708820635496501</c:v>
                </c:pt>
                <c:pt idx="3710">
                  <c:v>16.812515176177499</c:v>
                </c:pt>
                <c:pt idx="3711">
                  <c:v>17.289959496858501</c:v>
                </c:pt>
                <c:pt idx="3712">
                  <c:v>18.082126343626499</c:v>
                </c:pt>
                <c:pt idx="3713">
                  <c:v>19.055523426517599</c:v>
                </c:pt>
                <c:pt idx="3714">
                  <c:v>19.494693549408801</c:v>
                </c:pt>
                <c:pt idx="3715">
                  <c:v>19.2569094023217</c:v>
                </c:pt>
                <c:pt idx="3716">
                  <c:v>19.298879825212801</c:v>
                </c:pt>
                <c:pt idx="3717">
                  <c:v>19.391649978103999</c:v>
                </c:pt>
                <c:pt idx="3718">
                  <c:v>19.3600593410169</c:v>
                </c:pt>
                <c:pt idx="3719">
                  <c:v>19.565246113908</c:v>
                </c:pt>
                <c:pt idx="3720">
                  <c:v>19.5861648967992</c:v>
                </c:pt>
                <c:pt idx="3721">
                  <c:v>19.293542739711999</c:v>
                </c:pt>
                <c:pt idx="3722">
                  <c:v>18.560638562603199</c:v>
                </c:pt>
                <c:pt idx="3723">
                  <c:v>17.205985045494401</c:v>
                </c:pt>
                <c:pt idx="3724">
                  <c:v>16.131717368407202</c:v>
                </c:pt>
                <c:pt idx="3725">
                  <c:v>15.3284185112984</c:v>
                </c:pt>
                <c:pt idx="3726">
                  <c:v>15.1267845541895</c:v>
                </c:pt>
                <c:pt idx="3727">
                  <c:v>15.052367807102399</c:v>
                </c:pt>
                <c:pt idx="3728">
                  <c:v>15.904324629993599</c:v>
                </c:pt>
                <c:pt idx="3729">
                  <c:v>16.2451679128847</c:v>
                </c:pt>
                <c:pt idx="3730">
                  <c:v>16.371677075797599</c:v>
                </c:pt>
                <c:pt idx="3731">
                  <c:v>15.9916276386887</c:v>
                </c:pt>
                <c:pt idx="3732">
                  <c:v>16.323485561579901</c:v>
                </c:pt>
                <c:pt idx="3733">
                  <c:v>16.828491354492801</c:v>
                </c:pt>
                <c:pt idx="3734">
                  <c:v>17.186795197383901</c:v>
                </c:pt>
                <c:pt idx="3735">
                  <c:v>16.453700500275101</c:v>
                </c:pt>
                <c:pt idx="3736">
                  <c:v>15.9127271331879</c:v>
                </c:pt>
                <c:pt idx="3737">
                  <c:v>16.036937156079102</c:v>
                </c:pt>
                <c:pt idx="3738">
                  <c:v>15.968589278970301</c:v>
                </c:pt>
                <c:pt idx="3739">
                  <c:v>14.480054261883099</c:v>
                </c:pt>
                <c:pt idx="3740">
                  <c:v>12.538739794774299</c:v>
                </c:pt>
                <c:pt idx="3741">
                  <c:v>12.331117177665501</c:v>
                </c:pt>
                <c:pt idx="3742">
                  <c:v>12.3121566405783</c:v>
                </c:pt>
                <c:pt idx="3743">
                  <c:v>13.8672811234695</c:v>
                </c:pt>
                <c:pt idx="3744">
                  <c:v>14.062498756360601</c:v>
                </c:pt>
                <c:pt idx="3745">
                  <c:v>13.8334889992735</c:v>
                </c:pt>
                <c:pt idx="3746">
                  <c:v>13.6031792721647</c:v>
                </c:pt>
                <c:pt idx="3747">
                  <c:v>12.276029485055799</c:v>
                </c:pt>
                <c:pt idx="3748">
                  <c:v>11.4169183479687</c:v>
                </c:pt>
                <c:pt idx="3749">
                  <c:v>9.7518173418598408</c:v>
                </c:pt>
                <c:pt idx="3750">
                  <c:v>10.095011891751</c:v>
                </c:pt>
                <c:pt idx="3751">
                  <c:v>9.9426026576638602</c:v>
                </c:pt>
                <c:pt idx="3752">
                  <c:v>9.9526326745550193</c:v>
                </c:pt>
                <c:pt idx="3753">
                  <c:v>10.3684611814462</c:v>
                </c:pt>
                <c:pt idx="3754">
                  <c:v>11.449815525359</c:v>
                </c:pt>
                <c:pt idx="3755">
                  <c:v>12.5528531282502</c:v>
                </c:pt>
                <c:pt idx="3756">
                  <c:v>12.2451333811414</c:v>
                </c:pt>
                <c:pt idx="3757">
                  <c:v>12.003238294054199</c:v>
                </c:pt>
                <c:pt idx="3758">
                  <c:v>11.957858136945401</c:v>
                </c:pt>
                <c:pt idx="3759">
                  <c:v>12.2710066998365</c:v>
                </c:pt>
                <c:pt idx="3760">
                  <c:v>12.491309937166401</c:v>
                </c:pt>
                <c:pt idx="3761">
                  <c:v>12.8857494988886</c:v>
                </c:pt>
                <c:pt idx="3762">
                  <c:v>13.266927600610799</c:v>
                </c:pt>
                <c:pt idx="3763">
                  <c:v>13.572286122362801</c:v>
                </c:pt>
                <c:pt idx="3764">
                  <c:v>14.2698897040851</c:v>
                </c:pt>
                <c:pt idx="3765">
                  <c:v>14.8957062458073</c:v>
                </c:pt>
                <c:pt idx="3766">
                  <c:v>15.6523267675593</c:v>
                </c:pt>
                <c:pt idx="3767">
                  <c:v>16.150461299281499</c:v>
                </c:pt>
                <c:pt idx="3768">
                  <c:v>16.542240041003701</c:v>
                </c:pt>
                <c:pt idx="3769">
                  <c:v>16.666189962755801</c:v>
                </c:pt>
                <c:pt idx="3770">
                  <c:v>16.020390914478</c:v>
                </c:pt>
                <c:pt idx="3771">
                  <c:v>15.079612016200199</c:v>
                </c:pt>
                <c:pt idx="3772">
                  <c:v>13.7214435979522</c:v>
                </c:pt>
                <c:pt idx="3773">
                  <c:v>12.939184479674401</c:v>
                </c:pt>
                <c:pt idx="3774">
                  <c:v>12.1466898513966</c:v>
                </c:pt>
                <c:pt idx="3775">
                  <c:v>12.1109986931487</c:v>
                </c:pt>
                <c:pt idx="3776">
                  <c:v>11.409829414870901</c:v>
                </c:pt>
                <c:pt idx="3777">
                  <c:v>11.223234796593101</c:v>
                </c:pt>
                <c:pt idx="3778">
                  <c:v>10.764719878345099</c:v>
                </c:pt>
                <c:pt idx="3779">
                  <c:v>10.8202430600674</c:v>
                </c:pt>
                <c:pt idx="3780">
                  <c:v>10.478727131789601</c:v>
                </c:pt>
                <c:pt idx="3781">
                  <c:v>9.9866054285416102</c:v>
                </c:pt>
                <c:pt idx="3782">
                  <c:v>9.6328602982638198</c:v>
                </c:pt>
                <c:pt idx="3783">
                  <c:v>9.5272242289860198</c:v>
                </c:pt>
                <c:pt idx="3784">
                  <c:v>9.4908781937380695</c:v>
                </c:pt>
                <c:pt idx="3785">
                  <c:v>9.5055758244602799</c:v>
                </c:pt>
                <c:pt idx="3786">
                  <c:v>9.3736215231824804</c:v>
                </c:pt>
                <c:pt idx="3787">
                  <c:v>9.1145765429345307</c:v>
                </c:pt>
                <c:pt idx="3788">
                  <c:v>9.1024102846567398</c:v>
                </c:pt>
                <c:pt idx="3789">
                  <c:v>8.9255360553789398</c:v>
                </c:pt>
                <c:pt idx="3790">
                  <c:v>9.0975602801309901</c:v>
                </c:pt>
                <c:pt idx="3791">
                  <c:v>8.2982878278531906</c:v>
                </c:pt>
                <c:pt idx="3792">
                  <c:v>8.5126292855754002</c:v>
                </c:pt>
                <c:pt idx="3793">
                  <c:v>8.7323494613274502</c:v>
                </c:pt>
                <c:pt idx="3794">
                  <c:v>9.0744284000496602</c:v>
                </c:pt>
                <c:pt idx="3795">
                  <c:v>8.7640420507718595</c:v>
                </c:pt>
                <c:pt idx="3796">
                  <c:v>8.0336930975239103</c:v>
                </c:pt>
                <c:pt idx="3797">
                  <c:v>7.6487234122461203</c:v>
                </c:pt>
                <c:pt idx="3798">
                  <c:v>8.1683933999683198</c:v>
                </c:pt>
                <c:pt idx="3799">
                  <c:v>8.0257690697203703</c:v>
                </c:pt>
                <c:pt idx="3800">
                  <c:v>7.5387608094425804</c:v>
                </c:pt>
                <c:pt idx="3801">
                  <c:v>13.4222835781648</c:v>
                </c:pt>
                <c:pt idx="3802">
                  <c:v>15.1461843199168</c:v>
                </c:pt>
                <c:pt idx="3803">
                  <c:v>14.930745241639</c:v>
                </c:pt>
                <c:pt idx="3804">
                  <c:v>14.791370873361201</c:v>
                </c:pt>
                <c:pt idx="3805">
                  <c:v>14.875781335113301</c:v>
                </c:pt>
                <c:pt idx="3806">
                  <c:v>14.197361936835501</c:v>
                </c:pt>
                <c:pt idx="3807">
                  <c:v>13.601497508557699</c:v>
                </c:pt>
                <c:pt idx="3808">
                  <c:v>13.1231369319202</c:v>
                </c:pt>
                <c:pt idx="3809">
                  <c:v>12.9663247568788</c:v>
                </c:pt>
                <c:pt idx="3810">
                  <c:v>12.8802851218373</c:v>
                </c:pt>
                <c:pt idx="3811">
                  <c:v>13.129610006782601</c:v>
                </c:pt>
                <c:pt idx="3812">
                  <c:v>13.192185811741099</c:v>
                </c:pt>
                <c:pt idx="3813">
                  <c:v>13.7490880566997</c:v>
                </c:pt>
                <c:pt idx="3814">
                  <c:v>15.539411991645</c:v>
                </c:pt>
                <c:pt idx="3815">
                  <c:v>18.5164469266035</c:v>
                </c:pt>
                <c:pt idx="3816">
                  <c:v>22.707356021561999</c:v>
                </c:pt>
                <c:pt idx="3817">
                  <c:v>24.131669466507301</c:v>
                </c:pt>
                <c:pt idx="3818">
                  <c:v>24.422681621465902</c:v>
                </c:pt>
                <c:pt idx="3819">
                  <c:v>24.518179356424401</c:v>
                </c:pt>
                <c:pt idx="3820">
                  <c:v>24.268792231369702</c:v>
                </c:pt>
                <c:pt idx="3821">
                  <c:v>24.0264842163282</c:v>
                </c:pt>
                <c:pt idx="3822">
                  <c:v>23.886009731286801</c:v>
                </c:pt>
                <c:pt idx="3823">
                  <c:v>23.685772346232099</c:v>
                </c:pt>
                <c:pt idx="3824">
                  <c:v>23.249624971190599</c:v>
                </c:pt>
                <c:pt idx="3825">
                  <c:v>23.088815066149099</c:v>
                </c:pt>
                <c:pt idx="3826">
                  <c:v>22.627975471094398</c:v>
                </c:pt>
                <c:pt idx="3827">
                  <c:v>22.328897626052999</c:v>
                </c:pt>
                <c:pt idx="3828">
                  <c:v>22.296014701011501</c:v>
                </c:pt>
                <c:pt idx="3829">
                  <c:v>22.4141508359568</c:v>
                </c:pt>
                <c:pt idx="3830">
                  <c:v>21.914634770915299</c:v>
                </c:pt>
                <c:pt idx="3831">
                  <c:v>21.886073465873899</c:v>
                </c:pt>
                <c:pt idx="3832">
                  <c:v>21.6764638108192</c:v>
                </c:pt>
                <c:pt idx="3833">
                  <c:v>21.147884475777701</c:v>
                </c:pt>
                <c:pt idx="3834">
                  <c:v>19.917161750736199</c:v>
                </c:pt>
                <c:pt idx="3835">
                  <c:v>19.020685365681501</c:v>
                </c:pt>
                <c:pt idx="3836">
                  <c:v>18.788827260640101</c:v>
                </c:pt>
                <c:pt idx="3837">
                  <c:v>18.083189495598599</c:v>
                </c:pt>
                <c:pt idx="3838">
                  <c:v>17.566047670543899</c:v>
                </c:pt>
                <c:pt idx="3839">
                  <c:v>16.583509635502399</c:v>
                </c:pt>
                <c:pt idx="3840">
                  <c:v>17.072191870461001</c:v>
                </c:pt>
                <c:pt idx="3841">
                  <c:v>16.954197235406301</c:v>
                </c:pt>
                <c:pt idx="3842">
                  <c:v>16.620995660364802</c:v>
                </c:pt>
                <c:pt idx="3843">
                  <c:v>16.1214186153234</c:v>
                </c:pt>
                <c:pt idx="3844">
                  <c:v>15.451934670268599</c:v>
                </c:pt>
                <c:pt idx="3845">
                  <c:v>16.3767261552272</c:v>
                </c:pt>
                <c:pt idx="3846">
                  <c:v>16.7104686101857</c:v>
                </c:pt>
                <c:pt idx="3847">
                  <c:v>16.991809095131</c:v>
                </c:pt>
                <c:pt idx="3848">
                  <c:v>17.082192030089502</c:v>
                </c:pt>
                <c:pt idx="3853">
                  <c:v>18.651932904855698</c:v>
                </c:pt>
                <c:pt idx="3854">
                  <c:v>18.961026439814301</c:v>
                </c:pt>
                <c:pt idx="3855">
                  <c:v>19.7086494147728</c:v>
                </c:pt>
                <c:pt idx="3856">
                  <c:v>20.316933886787499</c:v>
                </c:pt>
                <c:pt idx="3857">
                  <c:v>20.706151075886702</c:v>
                </c:pt>
                <c:pt idx="3858">
                  <c:v>20.422661694985798</c:v>
                </c:pt>
                <c:pt idx="3859">
                  <c:v>20.023152034066801</c:v>
                </c:pt>
                <c:pt idx="3860">
                  <c:v>19.912351103165999</c:v>
                </c:pt>
                <c:pt idx="3861">
                  <c:v>19.9619646622651</c:v>
                </c:pt>
                <c:pt idx="3862">
                  <c:v>20.075479121346099</c:v>
                </c:pt>
                <c:pt idx="3863">
                  <c:v>19.988556710445302</c:v>
                </c:pt>
                <c:pt idx="3864">
                  <c:v>19.923052899544398</c:v>
                </c:pt>
                <c:pt idx="3865">
                  <c:v>19.632485818625401</c:v>
                </c:pt>
                <c:pt idx="3866">
                  <c:v>19.4761404477246</c:v>
                </c:pt>
                <c:pt idx="3867">
                  <c:v>19.668584206823699</c:v>
                </c:pt>
                <c:pt idx="3868">
                  <c:v>19.365422135904701</c:v>
                </c:pt>
                <c:pt idx="3869">
                  <c:v>19.0947582150039</c:v>
                </c:pt>
                <c:pt idx="3870">
                  <c:v>19.262545304103</c:v>
                </c:pt>
                <c:pt idx="3871">
                  <c:v>18.951339653184</c:v>
                </c:pt>
                <c:pt idx="3872">
                  <c:v>18.9675939122831</c:v>
                </c:pt>
                <c:pt idx="3873">
                  <c:v>18.3435817613823</c:v>
                </c:pt>
                <c:pt idx="3874">
                  <c:v>17.798979130463302</c:v>
                </c:pt>
                <c:pt idx="3875">
                  <c:v>17.800213019562399</c:v>
                </c:pt>
                <c:pt idx="3876">
                  <c:v>17.727218768661601</c:v>
                </c:pt>
                <c:pt idx="3877">
                  <c:v>17.638113357742601</c:v>
                </c:pt>
                <c:pt idx="3878">
                  <c:v>17.584416766841699</c:v>
                </c:pt>
                <c:pt idx="3879">
                  <c:v>17.5213940259409</c:v>
                </c:pt>
                <c:pt idx="3880">
                  <c:v>17.285808895021901</c:v>
                </c:pt>
                <c:pt idx="3881">
                  <c:v>17.664369014121</c:v>
                </c:pt>
                <c:pt idx="3882">
                  <c:v>17.768265843220199</c:v>
                </c:pt>
                <c:pt idx="3883">
                  <c:v>17.4781981523012</c:v>
                </c:pt>
                <c:pt idx="3884">
                  <c:v>17.261386401400301</c:v>
                </c:pt>
                <c:pt idx="3885">
                  <c:v>16.930326400499499</c:v>
                </c:pt>
                <c:pt idx="3886">
                  <c:v>17.1863152195805</c:v>
                </c:pt>
                <c:pt idx="3887">
                  <c:v>16.835680178679599</c:v>
                </c:pt>
                <c:pt idx="3888">
                  <c:v>16.485045137778801</c:v>
                </c:pt>
                <c:pt idx="3889">
                  <c:v>16.134410096859799</c:v>
                </c:pt>
                <c:pt idx="3890">
                  <c:v>15.552231055958901</c:v>
                </c:pt>
                <c:pt idx="3891">
                  <c:v>15.3993577550581</c:v>
                </c:pt>
                <c:pt idx="3892">
                  <c:v>14.9679675841391</c:v>
                </c:pt>
                <c:pt idx="3893">
                  <c:v>14.6340455432382</c:v>
                </c:pt>
                <c:pt idx="3894">
                  <c:v>14.8405399923373</c:v>
                </c:pt>
                <c:pt idx="3895">
                  <c:v>14.982923411418399</c:v>
                </c:pt>
                <c:pt idx="3896">
                  <c:v>14.725529820517499</c:v>
                </c:pt>
                <c:pt idx="3897">
                  <c:v>14.3527006596166</c:v>
                </c:pt>
                <c:pt idx="3898">
                  <c:v>15.752658978697699</c:v>
                </c:pt>
                <c:pt idx="3899">
                  <c:v>16.980420187796799</c:v>
                </c:pt>
                <c:pt idx="3900">
                  <c:v>17.6265614668959</c:v>
                </c:pt>
                <c:pt idx="3901">
                  <c:v>18.232296125976902</c:v>
                </c:pt>
                <c:pt idx="3902">
                  <c:v>18.413751325076099</c:v>
                </c:pt>
                <c:pt idx="3903">
                  <c:v>18.674559834175199</c:v>
                </c:pt>
                <c:pt idx="3904">
                  <c:v>18.824062444821401</c:v>
                </c:pt>
                <c:pt idx="3905">
                  <c:v>18.986601127055401</c:v>
                </c:pt>
                <c:pt idx="3906">
                  <c:v>19.061817949289502</c:v>
                </c:pt>
                <c:pt idx="3907">
                  <c:v>18.8013997914925</c:v>
                </c:pt>
                <c:pt idx="3908">
                  <c:v>18.840489083726499</c:v>
                </c:pt>
                <c:pt idx="3909">
                  <c:v>18.763888095960599</c:v>
                </c:pt>
                <c:pt idx="3910">
                  <c:v>18.946125348163498</c:v>
                </c:pt>
                <c:pt idx="3911">
                  <c:v>19.1219899303976</c:v>
                </c:pt>
                <c:pt idx="3912">
                  <c:v>18.9929688726316</c:v>
                </c:pt>
                <c:pt idx="3913">
                  <c:v>19.310145344834599</c:v>
                </c:pt>
                <c:pt idx="3914">
                  <c:v>18.963529007068701</c:v>
                </c:pt>
                <c:pt idx="3915">
                  <c:v>18.159478809302701</c:v>
                </c:pt>
                <c:pt idx="3916">
                  <c:v>17.811906231505699</c:v>
                </c:pt>
                <c:pt idx="3917">
                  <c:v>17.825141433739699</c:v>
                </c:pt>
                <c:pt idx="3918">
                  <c:v>17.0461089159738</c:v>
                </c:pt>
                <c:pt idx="3919">
                  <c:v>16.8208314781768</c:v>
                </c:pt>
                <c:pt idx="3920">
                  <c:v>16.5158548504108</c:v>
                </c:pt>
                <c:pt idx="3921">
                  <c:v>16.261019492644898</c:v>
                </c:pt>
                <c:pt idx="3922">
                  <c:v>15.729784164847899</c:v>
                </c:pt>
                <c:pt idx="3923">
                  <c:v>16.3456565770819</c:v>
                </c:pt>
                <c:pt idx="3924">
                  <c:v>16.418005049316001</c:v>
                </c:pt>
                <c:pt idx="3925">
                  <c:v>17.301487691518901</c:v>
                </c:pt>
                <c:pt idx="3926">
                  <c:v>17.316408113752999</c:v>
                </c:pt>
                <c:pt idx="3927">
                  <c:v>17.469499175987</c:v>
                </c:pt>
                <c:pt idx="3928">
                  <c:v>18.163528688189999</c:v>
                </c:pt>
                <c:pt idx="3929">
                  <c:v>18.269450990424101</c:v>
                </c:pt>
                <c:pt idx="3930">
                  <c:v>17.809121432658099</c:v>
                </c:pt>
                <c:pt idx="3931">
                  <c:v>16.946511914861102</c:v>
                </c:pt>
                <c:pt idx="3932">
                  <c:v>15.6065740770951</c:v>
                </c:pt>
                <c:pt idx="3933">
                  <c:v>14.7641460193292</c:v>
                </c:pt>
                <c:pt idx="3934">
                  <c:v>15.199644281532199</c:v>
                </c:pt>
                <c:pt idx="3935">
                  <c:v>15.149851403766201</c:v>
                </c:pt>
                <c:pt idx="3936">
                  <c:v>15.0017007760003</c:v>
                </c:pt>
                <c:pt idx="3937">
                  <c:v>14.6637254282032</c:v>
                </c:pt>
                <c:pt idx="3938">
                  <c:v>14.6846142604373</c:v>
                </c:pt>
                <c:pt idx="3939">
                  <c:v>14.810211612671299</c:v>
                </c:pt>
                <c:pt idx="3940">
                  <c:v>15.1816183048743</c:v>
                </c:pt>
                <c:pt idx="3941">
                  <c:v>15.077802237108401</c:v>
                </c:pt>
                <c:pt idx="3942">
                  <c:v>14.731787349342399</c:v>
                </c:pt>
                <c:pt idx="3943">
                  <c:v>15.820388231545399</c:v>
                </c:pt>
                <c:pt idx="3944">
                  <c:v>18.2363418137795</c:v>
                </c:pt>
                <c:pt idx="3945">
                  <c:v>18.7655515260135</c:v>
                </c:pt>
                <c:pt idx="3946">
                  <c:v>19.120560938216499</c:v>
                </c:pt>
                <c:pt idx="3947">
                  <c:v>19.138112060450499</c:v>
                </c:pt>
                <c:pt idx="3948">
                  <c:v>19.228088662684598</c:v>
                </c:pt>
                <c:pt idx="3949">
                  <c:v>19.807153804887601</c:v>
                </c:pt>
                <c:pt idx="3950">
                  <c:v>20.2190712771216</c:v>
                </c:pt>
                <c:pt idx="3951">
                  <c:v>20.661342169355699</c:v>
                </c:pt>
                <c:pt idx="3952">
                  <c:v>20.755865138534698</c:v>
                </c:pt>
                <c:pt idx="3953">
                  <c:v>20.727151894712101</c:v>
                </c:pt>
                <c:pt idx="3954">
                  <c:v>20.4916835408896</c:v>
                </c:pt>
                <c:pt idx="3955">
                  <c:v>20.290149827060201</c:v>
                </c:pt>
                <c:pt idx="3956">
                  <c:v>20.121090863237701</c:v>
                </c:pt>
                <c:pt idx="3957">
                  <c:v>19.943143739415198</c:v>
                </c:pt>
                <c:pt idx="3958">
                  <c:v>19.818588635585801</c:v>
                </c:pt>
                <c:pt idx="3959">
                  <c:v>19.852256391763198</c:v>
                </c:pt>
                <c:pt idx="3960">
                  <c:v>19.7182245479407</c:v>
                </c:pt>
                <c:pt idx="3961">
                  <c:v>19.633452704111299</c:v>
                </c:pt>
                <c:pt idx="3962">
                  <c:v>19.5925791602888</c:v>
                </c:pt>
                <c:pt idx="3963">
                  <c:v>19.278601546466302</c:v>
                </c:pt>
                <c:pt idx="3964">
                  <c:v>19.460901072636901</c:v>
                </c:pt>
                <c:pt idx="3965">
                  <c:v>19.091716078814301</c:v>
                </c:pt>
                <c:pt idx="3966">
                  <c:v>18.796448584991801</c:v>
                </c:pt>
                <c:pt idx="3967">
                  <c:v>19.150325781162401</c:v>
                </c:pt>
                <c:pt idx="3968">
                  <c:v>18.686536767339899</c:v>
                </c:pt>
                <c:pt idx="3969">
                  <c:v>18.647248523517401</c:v>
                </c:pt>
                <c:pt idx="3970">
                  <c:v>18.501567229688</c:v>
                </c:pt>
                <c:pt idx="3971">
                  <c:v>18.401940685865402</c:v>
                </c:pt>
                <c:pt idx="3972">
                  <c:v>18.175985672042898</c:v>
                </c:pt>
                <c:pt idx="3973">
                  <c:v>18.9839061182135</c:v>
                </c:pt>
                <c:pt idx="3974">
                  <c:v>18.926833334390999</c:v>
                </c:pt>
                <c:pt idx="3975">
                  <c:v>18.484603080568501</c:v>
                </c:pt>
                <c:pt idx="3976">
                  <c:v>19.223450366739101</c:v>
                </c:pt>
                <c:pt idx="3977">
                  <c:v>18.971723652916499</c:v>
                </c:pt>
                <c:pt idx="3978">
                  <c:v>19.123275189093999</c:v>
                </c:pt>
                <c:pt idx="3979">
                  <c:v>18.8458506252646</c:v>
                </c:pt>
                <c:pt idx="3980">
                  <c:v>18.929341351442101</c:v>
                </c:pt>
                <c:pt idx="3981">
                  <c:v>18.429549607619599</c:v>
                </c:pt>
                <c:pt idx="3982">
                  <c:v>17.715080203790201</c:v>
                </c:pt>
                <c:pt idx="3983">
                  <c:v>17.857178499967599</c:v>
                </c:pt>
                <c:pt idx="3984">
                  <c:v>17.385321166145101</c:v>
                </c:pt>
                <c:pt idx="3985">
                  <c:v>16.636897342315699</c:v>
                </c:pt>
                <c:pt idx="3986">
                  <c:v>16.6141147384932</c:v>
                </c:pt>
                <c:pt idx="3987">
                  <c:v>16.228814854670699</c:v>
                </c:pt>
                <c:pt idx="3988">
                  <c:v>15.8003071708413</c:v>
                </c:pt>
                <c:pt idx="3989">
                  <c:v>15.6536201370187</c:v>
                </c:pt>
                <c:pt idx="3990">
                  <c:v>15.387718503196201</c:v>
                </c:pt>
                <c:pt idx="3991">
                  <c:v>15.5539505593668</c:v>
                </c:pt>
                <c:pt idx="3992">
                  <c:v>16.776483815544299</c:v>
                </c:pt>
                <c:pt idx="3993">
                  <c:v>17.033451221721801</c:v>
                </c:pt>
                <c:pt idx="3994">
                  <c:v>17.996865927892401</c:v>
                </c:pt>
                <c:pt idx="3995">
                  <c:v>18.438382474069801</c:v>
                </c:pt>
                <c:pt idx="3996">
                  <c:v>18.661665370247299</c:v>
                </c:pt>
                <c:pt idx="3997">
                  <c:v>18.773072556417901</c:v>
                </c:pt>
                <c:pt idx="3998">
                  <c:v>19.050960112595401</c:v>
                </c:pt>
                <c:pt idx="3999">
                  <c:v>19.043925508772901</c:v>
                </c:pt>
                <c:pt idx="4000">
                  <c:v>18.104794975682999</c:v>
                </c:pt>
                <c:pt idx="4001">
                  <c:v>18.219329403341799</c:v>
                </c:pt>
                <c:pt idx="4002">
                  <c:v>18.826435101000602</c:v>
                </c:pt>
                <c:pt idx="4003">
                  <c:v>19.470686108646401</c:v>
                </c:pt>
                <c:pt idx="4004">
                  <c:v>19.7107938763052</c:v>
                </c:pt>
                <c:pt idx="4005">
                  <c:v>19.402899353963999</c:v>
                </c:pt>
                <c:pt idx="4006">
                  <c:v>18.932104861609702</c:v>
                </c:pt>
                <c:pt idx="4007">
                  <c:v>18.677979939268599</c:v>
                </c:pt>
                <c:pt idx="4008">
                  <c:v>18.9399411169274</c:v>
                </c:pt>
                <c:pt idx="4009">
                  <c:v>19.160533524573101</c:v>
                </c:pt>
                <c:pt idx="4010">
                  <c:v>19.0756592022319</c:v>
                </c:pt>
                <c:pt idx="4011">
                  <c:v>18.5646523898907</c:v>
                </c:pt>
                <c:pt idx="4012">
                  <c:v>18.258078287536499</c:v>
                </c:pt>
                <c:pt idx="4013">
                  <c:v>18.222095595195299</c:v>
                </c:pt>
                <c:pt idx="4014">
                  <c:v>17.857600122854102</c:v>
                </c:pt>
                <c:pt idx="4015">
                  <c:v>17.1983276204998</c:v>
                </c:pt>
                <c:pt idx="4016">
                  <c:v>16.488425838158602</c:v>
                </c:pt>
                <c:pt idx="4017">
                  <c:v>16.800804535817399</c:v>
                </c:pt>
                <c:pt idx="4018">
                  <c:v>17.0056512234632</c:v>
                </c:pt>
                <c:pt idx="4019">
                  <c:v>17.644209781122001</c:v>
                </c:pt>
                <c:pt idx="4020">
                  <c:v>17.885073588780799</c:v>
                </c:pt>
                <c:pt idx="4021">
                  <c:v>18.034939526426498</c:v>
                </c:pt>
                <c:pt idx="4022">
                  <c:v>18.284309904085301</c:v>
                </c:pt>
                <c:pt idx="4023">
                  <c:v>18.491097441744099</c:v>
                </c:pt>
                <c:pt idx="4024">
                  <c:v>18.8496757193899</c:v>
                </c:pt>
                <c:pt idx="4025">
                  <c:v>18.882009257048701</c:v>
                </c:pt>
                <c:pt idx="4026">
                  <c:v>18.752116424707499</c:v>
                </c:pt>
                <c:pt idx="4027">
                  <c:v>17.593167952353198</c:v>
                </c:pt>
                <c:pt idx="4028">
                  <c:v>16.542458390012001</c:v>
                </c:pt>
                <c:pt idx="4029">
                  <c:v>16.077003417670799</c:v>
                </c:pt>
                <c:pt idx="4030">
                  <c:v>14.897806775316599</c:v>
                </c:pt>
                <c:pt idx="4031">
                  <c:v>13.924944382975401</c:v>
                </c:pt>
                <c:pt idx="4032">
                  <c:v>13.4412845606342</c:v>
                </c:pt>
                <c:pt idx="4033">
                  <c:v>13.15185906828</c:v>
                </c:pt>
                <c:pt idx="4034">
                  <c:v>14.048733035938801</c:v>
                </c:pt>
                <c:pt idx="4035">
                  <c:v>13.4007601035976</c:v>
                </c:pt>
                <c:pt idx="4036">
                  <c:v>12.451468091243299</c:v>
                </c:pt>
                <c:pt idx="4037">
                  <c:v>11.812604398902099</c:v>
                </c:pt>
                <c:pt idx="4038">
                  <c:v>11.5150017265609</c:v>
                </c:pt>
                <c:pt idx="4039">
                  <c:v>11.837347554206699</c:v>
                </c:pt>
                <c:pt idx="4040">
                  <c:v>11.8558702218655</c:v>
                </c:pt>
                <c:pt idx="4041">
                  <c:v>11.3001234695243</c:v>
                </c:pt>
                <c:pt idx="4042">
                  <c:v>11.552809477169999</c:v>
                </c:pt>
                <c:pt idx="4043">
                  <c:v>11.975752354828799</c:v>
                </c:pt>
                <c:pt idx="4044">
                  <c:v>11.164558562487599</c:v>
                </c:pt>
                <c:pt idx="4045">
                  <c:v>10.594764410133401</c:v>
                </c:pt>
                <c:pt idx="4046">
                  <c:v>10.526212509792201</c:v>
                </c:pt>
                <c:pt idx="4047">
                  <c:v>10.956635525451</c:v>
                </c:pt>
                <c:pt idx="4048">
                  <c:v>10.800659338984801</c:v>
                </c:pt>
                <c:pt idx="4049">
                  <c:v>10.5700098633866</c:v>
                </c:pt>
                <c:pt idx="4050">
                  <c:v>10.3583235457884</c:v>
                </c:pt>
                <c:pt idx="4051">
                  <c:v>10.6519738422698</c:v>
                </c:pt>
                <c:pt idx="4052">
                  <c:v>11.852954206671599</c:v>
                </c:pt>
                <c:pt idx="4053">
                  <c:v>11.9363152860734</c:v>
                </c:pt>
                <c:pt idx="4054">
                  <c:v>10.497585669554701</c:v>
                </c:pt>
                <c:pt idx="4055">
                  <c:v>8.7328609509565407</c:v>
                </c:pt>
                <c:pt idx="4056">
                  <c:v>7.6985869263583497</c:v>
                </c:pt>
                <c:pt idx="4057">
                  <c:v>8.4420777528397206</c:v>
                </c:pt>
                <c:pt idx="4058">
                  <c:v>9.4032324842415296</c:v>
                </c:pt>
                <c:pt idx="4059">
                  <c:v>9.7565626126433305</c:v>
                </c:pt>
                <c:pt idx="4060">
                  <c:v>10.369148379124701</c:v>
                </c:pt>
                <c:pt idx="4061">
                  <c:v>10.730650331526499</c:v>
                </c:pt>
                <c:pt idx="4062">
                  <c:v>11.0921382009283</c:v>
                </c:pt>
                <c:pt idx="4063">
                  <c:v>10.9540000904097</c:v>
                </c:pt>
                <c:pt idx="4064">
                  <c:v>10.173985675811499</c:v>
                </c:pt>
                <c:pt idx="4065">
                  <c:v>9.6866065722133001</c:v>
                </c:pt>
                <c:pt idx="4066">
                  <c:v>9.6177016656946694</c:v>
                </c:pt>
                <c:pt idx="4067">
                  <c:v>9.4178300730964803</c:v>
                </c:pt>
                <c:pt idx="4068">
                  <c:v>9.3717581914982802</c:v>
                </c:pt>
                <c:pt idx="4069">
                  <c:v>9.3907322409796592</c:v>
                </c:pt>
                <c:pt idx="4070">
                  <c:v>9.5254204633814599</c:v>
                </c:pt>
                <c:pt idx="4071">
                  <c:v>9.6627770137832592</c:v>
                </c:pt>
                <c:pt idx="4072">
                  <c:v>9.6535514152646407</c:v>
                </c:pt>
                <c:pt idx="4073">
                  <c:v>9.6768592156664397</c:v>
                </c:pt>
                <c:pt idx="4074">
                  <c:v>9.85676969606825</c:v>
                </c:pt>
                <c:pt idx="4075">
                  <c:v>10.7182765735496</c:v>
                </c:pt>
                <c:pt idx="4076">
                  <c:v>11.8990687929514</c:v>
                </c:pt>
                <c:pt idx="4077">
                  <c:v>13.561039882353199</c:v>
                </c:pt>
                <c:pt idx="4078">
                  <c:v>14.237708251834601</c:v>
                </c:pt>
                <c:pt idx="4086">
                  <c:v>16.1478774172082</c:v>
                </c:pt>
                <c:pt idx="4087">
                  <c:v>16.0760318666896</c:v>
                </c:pt>
                <c:pt idx="4088">
                  <c:v>16.250186656091401</c:v>
                </c:pt>
                <c:pt idx="4089">
                  <c:v>16.792828455493201</c:v>
                </c:pt>
                <c:pt idx="4090">
                  <c:v>16.5735564449745</c:v>
                </c:pt>
                <c:pt idx="4091">
                  <c:v>17.8356513143763</c:v>
                </c:pt>
                <c:pt idx="4092">
                  <c:v>17.038561923778101</c:v>
                </c:pt>
                <c:pt idx="4093">
                  <c:v>17.983641623259501</c:v>
                </c:pt>
                <c:pt idx="4094">
                  <c:v>19.202588832661299</c:v>
                </c:pt>
                <c:pt idx="4095">
                  <c:v>19.858399782063099</c:v>
                </c:pt>
                <c:pt idx="4096">
                  <c:v>20.897516626347802</c:v>
                </c:pt>
                <c:pt idx="4097">
                  <c:v>21.710658675415502</c:v>
                </c:pt>
                <c:pt idx="4098">
                  <c:v>22.244173134483201</c:v>
                </c:pt>
                <c:pt idx="4099">
                  <c:v>22.3456053234645</c:v>
                </c:pt>
                <c:pt idx="4100">
                  <c:v>22.701845812532198</c:v>
                </c:pt>
                <c:pt idx="4101">
                  <c:v>22.844827601599899</c:v>
                </c:pt>
                <c:pt idx="4102">
                  <c:v>22.415491860581199</c:v>
                </c:pt>
                <c:pt idx="4103">
                  <c:v>22.110179519648899</c:v>
                </c:pt>
                <c:pt idx="4104">
                  <c:v>21.585788608716602</c:v>
                </c:pt>
                <c:pt idx="4105">
                  <c:v>20.645568187697901</c:v>
                </c:pt>
                <c:pt idx="4106">
                  <c:v>19.5429700467656</c:v>
                </c:pt>
                <c:pt idx="4107">
                  <c:v>18.7288884158333</c:v>
                </c:pt>
                <c:pt idx="4108">
                  <c:v>17.4597013248145</c:v>
                </c:pt>
                <c:pt idx="4109">
                  <c:v>16.265709443882301</c:v>
                </c:pt>
                <c:pt idx="4110">
                  <c:v>15.60318885295</c:v>
                </c:pt>
                <c:pt idx="4111">
                  <c:v>15.203882241931201</c:v>
                </c:pt>
                <c:pt idx="4112">
                  <c:v>14.797698430998899</c:v>
                </c:pt>
                <c:pt idx="4113">
                  <c:v>14.7031133200667</c:v>
                </c:pt>
                <c:pt idx="4125">
                  <c:v>19.632629478533399</c:v>
                </c:pt>
                <c:pt idx="4126">
                  <c:v>18.8213678775146</c:v>
                </c:pt>
                <c:pt idx="4127">
                  <c:v>18.7617418565824</c:v>
                </c:pt>
                <c:pt idx="4128">
                  <c:v>21.5772125656501</c:v>
                </c:pt>
                <c:pt idx="4129">
                  <c:v>21.8953530546313</c:v>
                </c:pt>
                <c:pt idx="4130">
                  <c:v>20.933300553698999</c:v>
                </c:pt>
                <c:pt idx="4131">
                  <c:v>20.038366592766799</c:v>
                </c:pt>
                <c:pt idx="4132">
                  <c:v>19.867958341748</c:v>
                </c:pt>
                <c:pt idx="4133">
                  <c:v>19.2464861208157</c:v>
                </c:pt>
                <c:pt idx="4134">
                  <c:v>19.148166359883401</c:v>
                </c:pt>
                <c:pt idx="4135">
                  <c:v>18.972838428864701</c:v>
                </c:pt>
                <c:pt idx="4136">
                  <c:v>18.797510487932399</c:v>
                </c:pt>
                <c:pt idx="4137">
                  <c:v>18.515444637000101</c:v>
                </c:pt>
                <c:pt idx="4138">
                  <c:v>18.929926105981401</c:v>
                </c:pt>
                <c:pt idx="4139">
                  <c:v>19.225734215049101</c:v>
                </c:pt>
                <c:pt idx="4140">
                  <c:v>17.238799294116799</c:v>
                </c:pt>
                <c:pt idx="4141">
                  <c:v>17.433980503098098</c:v>
                </c:pt>
                <c:pt idx="4142">
                  <c:v>18.3490207221658</c:v>
                </c:pt>
                <c:pt idx="4143">
                  <c:v>18.238100741233499</c:v>
                </c:pt>
                <c:pt idx="4144">
                  <c:v>18.759376525127301</c:v>
                </c:pt>
                <c:pt idx="4145">
                  <c:v>19.945718983983099</c:v>
                </c:pt>
                <c:pt idx="4146">
                  <c:v>20.068721512838898</c:v>
                </c:pt>
                <c:pt idx="4147">
                  <c:v>19.932859851711999</c:v>
                </c:pt>
                <c:pt idx="4148">
                  <c:v>19.476044310567801</c:v>
                </c:pt>
                <c:pt idx="4149">
                  <c:v>19.142514719423598</c:v>
                </c:pt>
                <c:pt idx="4150">
                  <c:v>19.375270088296698</c:v>
                </c:pt>
                <c:pt idx="4151">
                  <c:v>19.365373287152501</c:v>
                </c:pt>
                <c:pt idx="4152">
                  <c:v>19.088070796008299</c:v>
                </c:pt>
                <c:pt idx="4153">
                  <c:v>18.404827324881399</c:v>
                </c:pt>
                <c:pt idx="4154">
                  <c:v>18.010806183737198</c:v>
                </c:pt>
                <c:pt idx="4155">
                  <c:v>18.230053712593001</c:v>
                </c:pt>
                <c:pt idx="4156">
                  <c:v>18.442035231466001</c:v>
                </c:pt>
                <c:pt idx="4157">
                  <c:v>18.773118260321802</c:v>
                </c:pt>
                <c:pt idx="4158">
                  <c:v>18.871680959177699</c:v>
                </c:pt>
                <c:pt idx="4159">
                  <c:v>18.621993578050699</c:v>
                </c:pt>
                <c:pt idx="4160">
                  <c:v>18.665969496906499</c:v>
                </c:pt>
                <c:pt idx="4161">
                  <c:v>18.769292175762299</c:v>
                </c:pt>
                <c:pt idx="4162">
                  <c:v>18.6873728746354</c:v>
                </c:pt>
                <c:pt idx="4163">
                  <c:v>18.463663453491201</c:v>
                </c:pt>
                <c:pt idx="4164">
                  <c:v>18.232365112347001</c:v>
                </c:pt>
                <c:pt idx="4165">
                  <c:v>17.899594211220101</c:v>
                </c:pt>
                <c:pt idx="4166">
                  <c:v>17.6027834400759</c:v>
                </c:pt>
                <c:pt idx="4167">
                  <c:v>17.443022168931702</c:v>
                </c:pt>
                <c:pt idx="4168">
                  <c:v>17.434908407804802</c:v>
                </c:pt>
                <c:pt idx="4169">
                  <c:v>17.4486069366606</c:v>
                </c:pt>
                <c:pt idx="4170">
                  <c:v>17.447923305516401</c:v>
                </c:pt>
                <c:pt idx="4171">
                  <c:v>17.327922614389401</c:v>
                </c:pt>
                <c:pt idx="4172">
                  <c:v>17.005190673245298</c:v>
                </c:pt>
                <c:pt idx="4173">
                  <c:v>16.3894478621011</c:v>
                </c:pt>
                <c:pt idx="4174">
                  <c:v>15.687464660974101</c:v>
                </c:pt>
                <c:pt idx="4175">
                  <c:v>14.645655919829901</c:v>
                </c:pt>
                <c:pt idx="4176">
                  <c:v>13.8334081186857</c:v>
                </c:pt>
                <c:pt idx="4177">
                  <c:v>13.6026382375588</c:v>
                </c:pt>
                <c:pt idx="4178">
                  <c:v>13.213632026414601</c:v>
                </c:pt>
                <c:pt idx="4179">
                  <c:v>13.1785539452704</c:v>
                </c:pt>
                <c:pt idx="4180">
                  <c:v>13.3634589941435</c:v>
                </c:pt>
                <c:pt idx="4181">
                  <c:v>13.595540122999299</c:v>
                </c:pt>
                <c:pt idx="4182">
                  <c:v>13.8405781318551</c:v>
                </c:pt>
                <c:pt idx="4183">
                  <c:v>14.521621380728201</c:v>
                </c:pt>
                <c:pt idx="4184">
                  <c:v>14.810717309584</c:v>
                </c:pt>
                <c:pt idx="4185">
                  <c:v>14.719460898439801</c:v>
                </c:pt>
                <c:pt idx="4186">
                  <c:v>15.038879027312801</c:v>
                </c:pt>
                <c:pt idx="4187">
                  <c:v>15.102856746168699</c:v>
                </c:pt>
                <c:pt idx="4188">
                  <c:v>15.1700778950245</c:v>
                </c:pt>
                <c:pt idx="4189">
                  <c:v>15.4411766038975</c:v>
                </c:pt>
                <c:pt idx="4190">
                  <c:v>16.1003502727533</c:v>
                </c:pt>
                <c:pt idx="4191">
                  <c:v>16.4830126016092</c:v>
                </c:pt>
                <c:pt idx="4192">
                  <c:v>16.551581201521799</c:v>
                </c:pt>
                <c:pt idx="4193">
                  <c:v>16.565319522463099</c:v>
                </c:pt>
                <c:pt idx="4194">
                  <c:v>16.740246873404399</c:v>
                </c:pt>
                <c:pt idx="4195">
                  <c:v>16.779629064345301</c:v>
                </c:pt>
                <c:pt idx="4196">
                  <c:v>16.763247785286602</c:v>
                </c:pt>
                <c:pt idx="4197">
                  <c:v>16.588705916227902</c:v>
                </c:pt>
                <c:pt idx="4198">
                  <c:v>16.534884247168801</c:v>
                </c:pt>
                <c:pt idx="4199">
                  <c:v>16.4312915081101</c:v>
                </c:pt>
                <c:pt idx="4200">
                  <c:v>16.568643969051301</c:v>
                </c:pt>
                <c:pt idx="4201">
                  <c:v>16.295162199992198</c:v>
                </c:pt>
                <c:pt idx="4202">
                  <c:v>16.075671240933499</c:v>
                </c:pt>
                <c:pt idx="4203">
                  <c:v>15.765596981874801</c:v>
                </c:pt>
                <c:pt idx="4204">
                  <c:v>15.6113992128157</c:v>
                </c:pt>
                <c:pt idx="4205">
                  <c:v>15.320664313757</c:v>
                </c:pt>
                <c:pt idx="4206">
                  <c:v>15.378125864698299</c:v>
                </c:pt>
                <c:pt idx="4207">
                  <c:v>15.764444805639201</c:v>
                </c:pt>
                <c:pt idx="4208">
                  <c:v>15.704397966580499</c:v>
                </c:pt>
                <c:pt idx="4209">
                  <c:v>15.810189557521801</c:v>
                </c:pt>
                <c:pt idx="4210">
                  <c:v>16.031407358462701</c:v>
                </c:pt>
                <c:pt idx="4211">
                  <c:v>15.749096639404</c:v>
                </c:pt>
                <c:pt idx="4212">
                  <c:v>15.7579501703453</c:v>
                </c:pt>
                <c:pt idx="4213">
                  <c:v>15.5003612412862</c:v>
                </c:pt>
                <c:pt idx="4214">
                  <c:v>15.595535142227501</c:v>
                </c:pt>
                <c:pt idx="4215">
                  <c:v>15.7105618431687</c:v>
                </c:pt>
                <c:pt idx="4216">
                  <c:v>15.6251059141097</c:v>
                </c:pt>
                <c:pt idx="4217">
                  <c:v>16.0820872050509</c:v>
                </c:pt>
                <c:pt idx="4218">
                  <c:v>16.4916064459922</c:v>
                </c:pt>
                <c:pt idx="4219">
                  <c:v>15.7993897869331</c:v>
                </c:pt>
                <c:pt idx="4220">
                  <c:v>15.645318887874399</c:v>
                </c:pt>
                <c:pt idx="4221">
                  <c:v>15.3002557588157</c:v>
                </c:pt>
                <c:pt idx="4222">
                  <c:v>14.8330243197566</c:v>
                </c:pt>
                <c:pt idx="4223">
                  <c:v>14.6893657906979</c:v>
                </c:pt>
                <c:pt idx="4224">
                  <c:v>14.1522630216392</c:v>
                </c:pt>
                <c:pt idx="4225">
                  <c:v>13.9090131625801</c:v>
                </c:pt>
                <c:pt idx="4226">
                  <c:v>13.8186795035214</c:v>
                </c:pt>
                <c:pt idx="4227">
                  <c:v>13.8245067944627</c:v>
                </c:pt>
                <c:pt idx="4228">
                  <c:v>13.5823060654036</c:v>
                </c:pt>
                <c:pt idx="4229">
                  <c:v>13.401760066344901</c:v>
                </c:pt>
                <c:pt idx="4230">
                  <c:v>13.058612697286099</c:v>
                </c:pt>
                <c:pt idx="4231">
                  <c:v>13.133874028227099</c:v>
                </c:pt>
                <c:pt idx="4232">
                  <c:v>13.450231339168299</c:v>
                </c:pt>
                <c:pt idx="4233">
                  <c:v>14.202060130109601</c:v>
                </c:pt>
                <c:pt idx="4234">
                  <c:v>15.541715481050501</c:v>
                </c:pt>
                <c:pt idx="4235">
                  <c:v>17.009421721991799</c:v>
                </c:pt>
                <c:pt idx="4236">
                  <c:v>17.5761466829331</c:v>
                </c:pt>
                <c:pt idx="4237">
                  <c:v>17.645570453874001</c:v>
                </c:pt>
                <c:pt idx="4238">
                  <c:v>17.577632754815301</c:v>
                </c:pt>
                <c:pt idx="4239">
                  <c:v>17.5654208257566</c:v>
                </c:pt>
                <c:pt idx="4240">
                  <c:v>17.331464767546699</c:v>
                </c:pt>
                <c:pt idx="4241">
                  <c:v>17.227097330186801</c:v>
                </c:pt>
                <c:pt idx="4242">
                  <c:v>17.163822442826898</c:v>
                </c:pt>
                <c:pt idx="4243">
                  <c:v>17.2227761254656</c:v>
                </c:pt>
                <c:pt idx="4244">
                  <c:v>17.397372518105598</c:v>
                </c:pt>
                <c:pt idx="4245">
                  <c:v>17.615132110745702</c:v>
                </c:pt>
                <c:pt idx="4246">
                  <c:v>17.6969646733844</c:v>
                </c:pt>
                <c:pt idx="4247">
                  <c:v>17.7749363860245</c:v>
                </c:pt>
                <c:pt idx="4248">
                  <c:v>17.740272608664601</c:v>
                </c:pt>
                <c:pt idx="4249">
                  <c:v>17.640230991303302</c:v>
                </c:pt>
                <c:pt idx="4250">
                  <c:v>17.539078823943299</c:v>
                </c:pt>
                <c:pt idx="4251">
                  <c:v>17.405955616583402</c:v>
                </c:pt>
                <c:pt idx="4252">
                  <c:v>17.1210906892221</c:v>
                </c:pt>
                <c:pt idx="4253">
                  <c:v>16.8382859018622</c:v>
                </c:pt>
                <c:pt idx="4254">
                  <c:v>16.9241551845023</c:v>
                </c:pt>
                <c:pt idx="4255">
                  <c:v>17.065720037140998</c:v>
                </c:pt>
                <c:pt idx="4256">
                  <c:v>17.081555039781101</c:v>
                </c:pt>
                <c:pt idx="4257">
                  <c:v>16.874611322421099</c:v>
                </c:pt>
                <c:pt idx="5212">
                  <c:v>16.7928160332552</c:v>
                </c:pt>
                <c:pt idx="5213">
                  <c:v>16.526138395895298</c:v>
                </c:pt>
                <c:pt idx="5214">
                  <c:v>16.2397454185353</c:v>
                </c:pt>
                <c:pt idx="5215">
                  <c:v>16.628828181174001</c:v>
                </c:pt>
                <c:pt idx="5216">
                  <c:v>16.2042396238141</c:v>
                </c:pt>
                <c:pt idx="5217">
                  <c:v>16.7460311464542</c:v>
                </c:pt>
                <c:pt idx="5218">
                  <c:v>17.2089528590929</c:v>
                </c:pt>
                <c:pt idx="5219">
                  <c:v>17.937674841732999</c:v>
                </c:pt>
                <c:pt idx="5220">
                  <c:v>19.267950504373001</c:v>
                </c:pt>
                <c:pt idx="5221">
                  <c:v>19.203408617011799</c:v>
                </c:pt>
                <c:pt idx="5222">
                  <c:v>19.203196919651798</c:v>
                </c:pt>
                <c:pt idx="5223">
                  <c:v>18.859358952291899</c:v>
                </c:pt>
                <c:pt idx="5224">
                  <c:v>18.768143464930599</c:v>
                </c:pt>
                <c:pt idx="5225">
                  <c:v>18.536102867570701</c:v>
                </c:pt>
                <c:pt idx="5226">
                  <c:v>16.6722601902108</c:v>
                </c:pt>
                <c:pt idx="5227">
                  <c:v>14.8594345728495</c:v>
                </c:pt>
                <c:pt idx="5228">
                  <c:v>12.822626125489499</c:v>
                </c:pt>
                <c:pt idx="5229">
                  <c:v>10.8207162051296</c:v>
                </c:pt>
                <c:pt idx="5230">
                  <c:v>10.7294531937683</c:v>
                </c:pt>
                <c:pt idx="5231">
                  <c:v>11.1510904734084</c:v>
                </c:pt>
                <c:pt idx="5232">
                  <c:v>10.5100485300485</c:v>
                </c:pt>
                <c:pt idx="5233">
                  <c:v>9.8007454136871601</c:v>
                </c:pt>
                <c:pt idx="5234">
                  <c:v>8.7375983073272394</c:v>
                </c:pt>
                <c:pt idx="5235">
                  <c:v>9.0685152179673096</c:v>
                </c:pt>
                <c:pt idx="5236">
                  <c:v>9.8235014346060208</c:v>
                </c:pt>
                <c:pt idx="5237">
                  <c:v>11.0487568092461</c:v>
                </c:pt>
                <c:pt idx="5238">
                  <c:v>11.3574757418862</c:v>
                </c:pt>
                <c:pt idx="5239">
                  <c:v>11.444491224524899</c:v>
                </c:pt>
                <c:pt idx="5240">
                  <c:v>11.975170317164901</c:v>
                </c:pt>
                <c:pt idx="5241">
                  <c:v>12.065011609805</c:v>
                </c:pt>
                <c:pt idx="5242">
                  <c:v>12.1735626624437</c:v>
                </c:pt>
                <c:pt idx="5243">
                  <c:v>12.8480181850838</c:v>
                </c:pt>
                <c:pt idx="5244">
                  <c:v>13.033436667723899</c:v>
                </c:pt>
                <c:pt idx="5245">
                  <c:v>13.089912050362599</c:v>
                </c:pt>
                <c:pt idx="5246">
                  <c:v>13.706271043002699</c:v>
                </c:pt>
                <c:pt idx="5247">
                  <c:v>14.4606565567193</c:v>
                </c:pt>
                <c:pt idx="5248">
                  <c:v>14.470204031505901</c:v>
                </c:pt>
                <c:pt idx="5249">
                  <c:v>14.8036887863022</c:v>
                </c:pt>
                <c:pt idx="5250">
                  <c:v>15.1117432010985</c:v>
                </c:pt>
                <c:pt idx="5251">
                  <c:v>15.247669335885099</c:v>
                </c:pt>
                <c:pt idx="5252">
                  <c:v>15.0729980606814</c:v>
                </c:pt>
                <c:pt idx="5253">
                  <c:v>14.8102724154777</c:v>
                </c:pt>
                <c:pt idx="5254">
                  <c:v>14.3716923102642</c:v>
                </c:pt>
                <c:pt idx="5255">
                  <c:v>13.8459130750605</c:v>
                </c:pt>
                <c:pt idx="5256">
                  <c:v>13.4769436498568</c:v>
                </c:pt>
                <c:pt idx="5257">
                  <c:v>13.4090440246434</c:v>
                </c:pt>
                <c:pt idx="5258">
                  <c:v>12.817603869439701</c:v>
                </c:pt>
                <c:pt idx="5259">
                  <c:v>13.047627774236</c:v>
                </c:pt>
                <c:pt idx="5260">
                  <c:v>13.3262471090225</c:v>
                </c:pt>
                <c:pt idx="5261">
                  <c:v>14.050682603818901</c:v>
                </c:pt>
                <c:pt idx="5262">
                  <c:v>14.081108838615201</c:v>
                </c:pt>
                <c:pt idx="5263">
                  <c:v>14.297909973401699</c:v>
                </c:pt>
                <c:pt idx="5264">
                  <c:v>14.754322678197999</c:v>
                </c:pt>
                <c:pt idx="5265">
                  <c:v>15.312693172994299</c:v>
                </c:pt>
                <c:pt idx="5266">
                  <c:v>14.6997019277809</c:v>
                </c:pt>
                <c:pt idx="5267">
                  <c:v>14.638633512577201</c:v>
                </c:pt>
                <c:pt idx="5268">
                  <c:v>14.9206187973735</c:v>
                </c:pt>
                <c:pt idx="5269">
                  <c:v>14.931540872159999</c:v>
                </c:pt>
                <c:pt idx="5270">
                  <c:v>14.656996476956399</c:v>
                </c:pt>
                <c:pt idx="5271">
                  <c:v>13.6920560817527</c:v>
                </c:pt>
                <c:pt idx="5272">
                  <c:v>14.054932336539199</c:v>
                </c:pt>
                <c:pt idx="5273">
                  <c:v>14.3727768713355</c:v>
                </c:pt>
                <c:pt idx="5274">
                  <c:v>14.639605466131799</c:v>
                </c:pt>
                <c:pt idx="5275">
                  <c:v>15.1747520309184</c:v>
                </c:pt>
                <c:pt idx="5276">
                  <c:v>15.5070549757147</c:v>
                </c:pt>
                <c:pt idx="5277">
                  <c:v>15.432741330511</c:v>
                </c:pt>
                <c:pt idx="5278">
                  <c:v>15.5259731952975</c:v>
                </c:pt>
                <c:pt idx="5279">
                  <c:v>14.982357790093801</c:v>
                </c:pt>
                <c:pt idx="5280">
                  <c:v>14.6628722148902</c:v>
                </c:pt>
                <c:pt idx="5281">
                  <c:v>14.2695253896767</c:v>
                </c:pt>
                <c:pt idx="5282">
                  <c:v>14.441419624472999</c:v>
                </c:pt>
                <c:pt idx="5283">
                  <c:v>14.117662929269301</c:v>
                </c:pt>
                <c:pt idx="5284">
                  <c:v>13.9299897640559</c:v>
                </c:pt>
                <c:pt idx="5285">
                  <c:v>13.6729738988522</c:v>
                </c:pt>
                <c:pt idx="5286">
                  <c:v>13.926420763648499</c:v>
                </c:pt>
                <c:pt idx="5287">
                  <c:v>13.593530198434999</c:v>
                </c:pt>
                <c:pt idx="5288">
                  <c:v>13.691901863231299</c:v>
                </c:pt>
                <c:pt idx="5289">
                  <c:v>13.871979328027701</c:v>
                </c:pt>
                <c:pt idx="5290">
                  <c:v>14.492893242814199</c:v>
                </c:pt>
                <c:pt idx="5291">
                  <c:v>14.5660120376105</c:v>
                </c:pt>
                <c:pt idx="5292">
                  <c:v>14.559901272406799</c:v>
                </c:pt>
                <c:pt idx="5293">
                  <c:v>14.712885127193401</c:v>
                </c:pt>
                <c:pt idx="5294">
                  <c:v>14.871134991989701</c:v>
                </c:pt>
                <c:pt idx="5295">
                  <c:v>14.9712874556269</c:v>
                </c:pt>
                <c:pt idx="5296">
                  <c:v>14.9982287681041</c:v>
                </c:pt>
                <c:pt idx="5297">
                  <c:v>15.1304537405773</c:v>
                </c:pt>
                <c:pt idx="5298">
                  <c:v>15.2082574930505</c:v>
                </c:pt>
                <c:pt idx="5299">
                  <c:v>15.1294708855277</c:v>
                </c:pt>
                <c:pt idx="5300">
                  <c:v>15.068199798000901</c:v>
                </c:pt>
                <c:pt idx="5301">
                  <c:v>14.991687440474101</c:v>
                </c:pt>
                <c:pt idx="5302">
                  <c:v>14.998318322951301</c:v>
                </c:pt>
                <c:pt idx="5303">
                  <c:v>14.8314966154245</c:v>
                </c:pt>
                <c:pt idx="5304">
                  <c:v>14.831605937897701</c:v>
                </c:pt>
                <c:pt idx="5305">
                  <c:v>14.6499761403749</c:v>
                </c:pt>
                <c:pt idx="5306">
                  <c:v>14.706854012848099</c:v>
                </c:pt>
                <c:pt idx="5307">
                  <c:v>14.7877743753213</c:v>
                </c:pt>
                <c:pt idx="5308">
                  <c:v>14.6097552777985</c:v>
                </c:pt>
                <c:pt idx="5309">
                  <c:v>14.862304340271701</c:v>
                </c:pt>
                <c:pt idx="5310">
                  <c:v>14.620729762744901</c:v>
                </c:pt>
                <c:pt idx="5311">
                  <c:v>14.3776760752221</c:v>
                </c:pt>
                <c:pt idx="5312">
                  <c:v>14.5453603576952</c:v>
                </c:pt>
                <c:pt idx="5313">
                  <c:v>15.787365100168399</c:v>
                </c:pt>
                <c:pt idx="5314">
                  <c:v>15.561299492645601</c:v>
                </c:pt>
                <c:pt idx="5315">
                  <c:v>14.949040125118801</c:v>
                </c:pt>
                <c:pt idx="5316">
                  <c:v>14.789124887591999</c:v>
                </c:pt>
                <c:pt idx="5317">
                  <c:v>14.629213250069199</c:v>
                </c:pt>
                <c:pt idx="5318">
                  <c:v>14.032212452542399</c:v>
                </c:pt>
                <c:pt idx="5319">
                  <c:v>13.912945195015601</c:v>
                </c:pt>
                <c:pt idx="5320">
                  <c:v>13.8124793474928</c:v>
                </c:pt>
                <c:pt idx="5321">
                  <c:v>14.603062609966001</c:v>
                </c:pt>
                <c:pt idx="5322">
                  <c:v>14.439968812439201</c:v>
                </c:pt>
                <c:pt idx="5323">
                  <c:v>13.6954923749164</c:v>
                </c:pt>
                <c:pt idx="5324">
                  <c:v>11.9912410173896</c:v>
                </c:pt>
                <c:pt idx="5325">
                  <c:v>11.729003139862799</c:v>
                </c:pt>
                <c:pt idx="5326">
                  <c:v>12.780143062340001</c:v>
                </c:pt>
                <c:pt idx="5327">
                  <c:v>11.982670624813199</c:v>
                </c:pt>
                <c:pt idx="5328">
                  <c:v>11.592183837286401</c:v>
                </c:pt>
                <c:pt idx="5329">
                  <c:v>11.8618972997636</c:v>
                </c:pt>
                <c:pt idx="5330">
                  <c:v>11.863385892236799</c:v>
                </c:pt>
                <c:pt idx="5331">
                  <c:v>12.21564030471</c:v>
                </c:pt>
                <c:pt idx="5332">
                  <c:v>12.5049476571872</c:v>
                </c:pt>
                <c:pt idx="5333">
                  <c:v>12.4908881596604</c:v>
                </c:pt>
                <c:pt idx="5334">
                  <c:v>12.3287105921336</c:v>
                </c:pt>
                <c:pt idx="5335">
                  <c:v>12.2398681046108</c:v>
                </c:pt>
                <c:pt idx="5336">
                  <c:v>12.348043247084</c:v>
                </c:pt>
                <c:pt idx="5337">
                  <c:v>12.612445869557201</c:v>
                </c:pt>
                <c:pt idx="5338">
                  <c:v>12.8102186020344</c:v>
                </c:pt>
                <c:pt idx="5339">
                  <c:v>13.4857274245076</c:v>
                </c:pt>
                <c:pt idx="5340">
                  <c:v>14.123090536980801</c:v>
                </c:pt>
                <c:pt idx="5341">
                  <c:v>14.347670709458001</c:v>
                </c:pt>
                <c:pt idx="5342">
                  <c:v>13.955019571931199</c:v>
                </c:pt>
                <c:pt idx="5343">
                  <c:v>13.7576812304961</c:v>
                </c:pt>
                <c:pt idx="5344">
                  <c:v>13.920657335167199</c:v>
                </c:pt>
                <c:pt idx="5345">
                  <c:v>14.108545829817899</c:v>
                </c:pt>
                <c:pt idx="5346">
                  <c:v>14.2086272844686</c:v>
                </c:pt>
                <c:pt idx="5347">
                  <c:v>14.3354019991397</c:v>
                </c:pt>
                <c:pt idx="5348">
                  <c:v>14.4904460537904</c:v>
                </c:pt>
                <c:pt idx="5349">
                  <c:v>14.643696638441099</c:v>
                </c:pt>
                <c:pt idx="5350">
                  <c:v>14.647812353112201</c:v>
                </c:pt>
                <c:pt idx="5351">
                  <c:v>14.7498599477629</c:v>
                </c:pt>
                <c:pt idx="5352">
                  <c:v>15.0021277724136</c:v>
                </c:pt>
                <c:pt idx="5353">
                  <c:v>14.9052473970848</c:v>
                </c:pt>
                <c:pt idx="5354">
                  <c:v>15.065036841735401</c:v>
                </c:pt>
                <c:pt idx="5355">
                  <c:v>14.9816817563861</c:v>
                </c:pt>
                <c:pt idx="5356">
                  <c:v>15.018100561057301</c:v>
                </c:pt>
                <c:pt idx="5357">
                  <c:v>15.019799305707901</c:v>
                </c:pt>
                <c:pt idx="5358">
                  <c:v>14.9791729803586</c:v>
                </c:pt>
                <c:pt idx="5359">
                  <c:v>14.801712475029801</c:v>
                </c:pt>
                <c:pt idx="5360">
                  <c:v>14.4590830296805</c:v>
                </c:pt>
                <c:pt idx="5361">
                  <c:v>14.4042217543311</c:v>
                </c:pt>
                <c:pt idx="5362">
                  <c:v>13.6445082690023</c:v>
                </c:pt>
                <c:pt idx="5363">
                  <c:v>13.755504123652999</c:v>
                </c:pt>
                <c:pt idx="5364">
                  <c:v>13.5760189883036</c:v>
                </c:pt>
                <c:pt idx="5365">
                  <c:v>13.1652694429748</c:v>
                </c:pt>
                <c:pt idx="5366">
                  <c:v>13.6314957676255</c:v>
                </c:pt>
                <c:pt idx="5367">
                  <c:v>13.375005392276201</c:v>
                </c:pt>
                <c:pt idx="5368">
                  <c:v>13.196391316947301</c:v>
                </c:pt>
                <c:pt idx="5369">
                  <c:v>14.783708771598</c:v>
                </c:pt>
                <c:pt idx="5370">
                  <c:v>16.127788576248701</c:v>
                </c:pt>
                <c:pt idx="5371">
                  <c:v>14.992257770919799</c:v>
                </c:pt>
                <c:pt idx="5372">
                  <c:v>14.595273065570501</c:v>
                </c:pt>
                <c:pt idx="5373">
                  <c:v>13.7754031102212</c:v>
                </c:pt>
                <c:pt idx="5374">
                  <c:v>13.500108114892299</c:v>
                </c:pt>
                <c:pt idx="5375">
                  <c:v>13.603299749543</c:v>
                </c:pt>
                <c:pt idx="5376">
                  <c:v>13.304965004193701</c:v>
                </c:pt>
                <c:pt idx="5377">
                  <c:v>12.868913438864899</c:v>
                </c:pt>
                <c:pt idx="5378">
                  <c:v>12.843567883515499</c:v>
                </c:pt>
                <c:pt idx="5379">
                  <c:v>12.977515978166201</c:v>
                </c:pt>
                <c:pt idx="5380">
                  <c:v>12.8887886328374</c:v>
                </c:pt>
                <c:pt idx="5381">
                  <c:v>12.496019307488</c:v>
                </c:pt>
                <c:pt idx="5382">
                  <c:v>12.211397012138701</c:v>
                </c:pt>
                <c:pt idx="5383">
                  <c:v>11.832673126809899</c:v>
                </c:pt>
                <c:pt idx="5384">
                  <c:v>11.7121149214606</c:v>
                </c:pt>
                <c:pt idx="5385">
                  <c:v>11.5692789761112</c:v>
                </c:pt>
                <c:pt idx="5386">
                  <c:v>11.440299920782399</c:v>
                </c:pt>
                <c:pt idx="5387">
                  <c:v>11.3570073854331</c:v>
                </c:pt>
                <c:pt idx="5388">
                  <c:v>11.699308570083801</c:v>
                </c:pt>
                <c:pt idx="5389">
                  <c:v>14.667915194754899</c:v>
                </c:pt>
                <c:pt idx="5390">
                  <c:v>15.4907778094056</c:v>
                </c:pt>
                <c:pt idx="5391">
                  <c:v>16.038980546941399</c:v>
                </c:pt>
                <c:pt idx="5392">
                  <c:v>16.151153267337602</c:v>
                </c:pt>
                <c:pt idx="5393">
                  <c:v>16.1829952277836</c:v>
                </c:pt>
                <c:pt idx="5394">
                  <c:v>16.249926848229698</c:v>
                </c:pt>
                <c:pt idx="5395">
                  <c:v>16.165824998625901</c:v>
                </c:pt>
                <c:pt idx="5396">
                  <c:v>16.140277669071899</c:v>
                </c:pt>
                <c:pt idx="5397">
                  <c:v>15.850662209517999</c:v>
                </c:pt>
                <c:pt idx="5398">
                  <c:v>15.312748579914199</c:v>
                </c:pt>
                <c:pt idx="5399">
                  <c:v>15.3942194003602</c:v>
                </c:pt>
                <c:pt idx="5400">
                  <c:v>14.3593114808063</c:v>
                </c:pt>
                <c:pt idx="5401">
                  <c:v>14.043249451202501</c:v>
                </c:pt>
                <c:pt idx="5402">
                  <c:v>14.052990071648599</c:v>
                </c:pt>
                <c:pt idx="5403">
                  <c:v>14.144992612094599</c:v>
                </c:pt>
                <c:pt idx="5404">
                  <c:v>14.106119072490801</c:v>
                </c:pt>
                <c:pt idx="5405">
                  <c:v>14.078686872936901</c:v>
                </c:pt>
                <c:pt idx="5406">
                  <c:v>14.413537823382899</c:v>
                </c:pt>
                <c:pt idx="5407">
                  <c:v>14.246606623779099</c:v>
                </c:pt>
                <c:pt idx="5408">
                  <c:v>14.5125364742252</c:v>
                </c:pt>
                <c:pt idx="5409">
                  <c:v>14.180208224671199</c:v>
                </c:pt>
                <c:pt idx="5410">
                  <c:v>14.0916713150674</c:v>
                </c:pt>
                <c:pt idx="5411">
                  <c:v>14.368096505513501</c:v>
                </c:pt>
                <c:pt idx="5412">
                  <c:v>14.0682191959595</c:v>
                </c:pt>
                <c:pt idx="5413">
                  <c:v>13.785602606355701</c:v>
                </c:pt>
                <c:pt idx="5414">
                  <c:v>14.2118164268018</c:v>
                </c:pt>
                <c:pt idx="5415">
                  <c:v>14.202865467247801</c:v>
                </c:pt>
                <c:pt idx="5416">
                  <c:v>14.302591377643999</c:v>
                </c:pt>
                <c:pt idx="5417">
                  <c:v>14.205844938090101</c:v>
                </c:pt>
                <c:pt idx="5418">
                  <c:v>14.2570093485361</c:v>
                </c:pt>
                <c:pt idx="5419">
                  <c:v>14.3316938289323</c:v>
                </c:pt>
                <c:pt idx="5420">
                  <c:v>13.909352569378401</c:v>
                </c:pt>
                <c:pt idx="5421">
                  <c:v>14.1530568598244</c:v>
                </c:pt>
                <c:pt idx="5422">
                  <c:v>14.3112904102206</c:v>
                </c:pt>
                <c:pt idx="5423">
                  <c:v>14.163109820666699</c:v>
                </c:pt>
                <c:pt idx="5424">
                  <c:v>14.6372659611127</c:v>
                </c:pt>
                <c:pt idx="5425">
                  <c:v>14.3966454015089</c:v>
                </c:pt>
                <c:pt idx="5426">
                  <c:v>14.224298931955</c:v>
                </c:pt>
                <c:pt idx="5427">
                  <c:v>15.373252592401</c:v>
                </c:pt>
                <c:pt idx="5428">
                  <c:v>15.246504932797199</c:v>
                </c:pt>
                <c:pt idx="5429">
                  <c:v>14.7493562632433</c:v>
                </c:pt>
                <c:pt idx="5430">
                  <c:v>14.390790613689299</c:v>
                </c:pt>
                <c:pt idx="5431">
                  <c:v>13.987001174085499</c:v>
                </c:pt>
                <c:pt idx="5432">
                  <c:v>14.0084527945316</c:v>
                </c:pt>
                <c:pt idx="5433">
                  <c:v>14.6048931049777</c:v>
                </c:pt>
                <c:pt idx="5434">
                  <c:v>14.2662109453738</c:v>
                </c:pt>
                <c:pt idx="5435">
                  <c:v>13.631149535819899</c:v>
                </c:pt>
                <c:pt idx="5436">
                  <c:v>13.153405556266</c:v>
                </c:pt>
                <c:pt idx="5437">
                  <c:v>13.252389626662101</c:v>
                </c:pt>
                <c:pt idx="5438">
                  <c:v>13.3953535771082</c:v>
                </c:pt>
                <c:pt idx="5439">
                  <c:v>13.3012619296435</c:v>
                </c:pt>
                <c:pt idx="5440">
                  <c:v>12.822744464273701</c:v>
                </c:pt>
                <c:pt idx="5441">
                  <c:v>12.4776787288673</c:v>
                </c:pt>
                <c:pt idx="5442">
                  <c:v>12.467737623461</c:v>
                </c:pt>
                <c:pt idx="5443">
                  <c:v>12.268141248091201</c:v>
                </c:pt>
                <c:pt idx="5444">
                  <c:v>11.743665962684799</c:v>
                </c:pt>
                <c:pt idx="5445">
                  <c:v>11.1327859072785</c:v>
                </c:pt>
                <c:pt idx="5446">
                  <c:v>11.069343071908699</c:v>
                </c:pt>
                <c:pt idx="5447">
                  <c:v>10.9726405735023</c:v>
                </c:pt>
                <c:pt idx="5448">
                  <c:v>11.174435151096</c:v>
                </c:pt>
                <c:pt idx="5449">
                  <c:v>11.059197865726199</c:v>
                </c:pt>
                <c:pt idx="5450">
                  <c:v>11.670046350319801</c:v>
                </c:pt>
                <c:pt idx="5451">
                  <c:v>12.051599354913501</c:v>
                </c:pt>
                <c:pt idx="5452">
                  <c:v>12.5296135895437</c:v>
                </c:pt>
                <c:pt idx="5453">
                  <c:v>12.853647744137399</c:v>
                </c:pt>
                <c:pt idx="5454">
                  <c:v>13.665533258730999</c:v>
                </c:pt>
                <c:pt idx="5455">
                  <c:v>13.998060873361201</c:v>
                </c:pt>
                <c:pt idx="5456">
                  <c:v>14.3061730679549</c:v>
                </c:pt>
                <c:pt idx="5457">
                  <c:v>14.306432602548499</c:v>
                </c:pt>
                <c:pt idx="5458">
                  <c:v>14.143329087178699</c:v>
                </c:pt>
                <c:pt idx="5459">
                  <c:v>14.065692511772401</c:v>
                </c:pt>
                <c:pt idx="5460">
                  <c:v>13.986584116366</c:v>
                </c:pt>
                <c:pt idx="5461">
                  <c:v>13.427765850996201</c:v>
                </c:pt>
                <c:pt idx="5462">
                  <c:v>13.0648593855899</c:v>
                </c:pt>
                <c:pt idx="5463">
                  <c:v>13.130977240183499</c:v>
                </c:pt>
                <c:pt idx="5464">
                  <c:v>13.069188124813699</c:v>
                </c:pt>
                <c:pt idx="5465">
                  <c:v>13.283721589407399</c:v>
                </c:pt>
                <c:pt idx="5466">
                  <c:v>13.529799254001</c:v>
                </c:pt>
                <c:pt idx="5467">
                  <c:v>14.598489498631199</c:v>
                </c:pt>
                <c:pt idx="5468">
                  <c:v>15.081140303224901</c:v>
                </c:pt>
                <c:pt idx="5469">
                  <c:v>14.4941143378185</c:v>
                </c:pt>
                <c:pt idx="5470">
                  <c:v>13.6312480224487</c:v>
                </c:pt>
                <c:pt idx="5471">
                  <c:v>13.2889699970424</c:v>
                </c:pt>
                <c:pt idx="5472">
                  <c:v>13.051719481636001</c:v>
                </c:pt>
                <c:pt idx="5473">
                  <c:v>11.831942346266199</c:v>
                </c:pt>
                <c:pt idx="5474">
                  <c:v>11.962136490859899</c:v>
                </c:pt>
                <c:pt idx="5475">
                  <c:v>11.8065293654535</c:v>
                </c:pt>
                <c:pt idx="5476">
                  <c:v>11.6509222400837</c:v>
                </c:pt>
                <c:pt idx="5477">
                  <c:v>11.7687681146774</c:v>
                </c:pt>
                <c:pt idx="5478">
                  <c:v>11.841735819270999</c:v>
                </c:pt>
                <c:pt idx="5479">
                  <c:v>11.2466364139012</c:v>
                </c:pt>
                <c:pt idx="5480">
                  <c:v>10.6299069654949</c:v>
                </c:pt>
                <c:pt idx="5481">
                  <c:v>10.559597831088499</c:v>
                </c:pt>
                <c:pt idx="5482">
                  <c:v>11.815122157718699</c:v>
                </c:pt>
                <c:pt idx="5483">
                  <c:v>11.9225986223124</c:v>
                </c:pt>
                <c:pt idx="5484">
                  <c:v>12.258005746906001</c:v>
                </c:pt>
                <c:pt idx="5485">
                  <c:v>12.392057611536201</c:v>
                </c:pt>
                <c:pt idx="5486">
                  <c:v>12.388570106129899</c:v>
                </c:pt>
                <c:pt idx="5487">
                  <c:v>12.745032585030801</c:v>
                </c:pt>
                <c:pt idx="5488">
                  <c:v>13.369361188259299</c:v>
                </c:pt>
                <c:pt idx="5489">
                  <c:v>13.7766992514766</c:v>
                </c:pt>
                <c:pt idx="5490">
                  <c:v>14.069444944693901</c:v>
                </c:pt>
                <c:pt idx="5491">
                  <c:v>14.149074347922401</c:v>
                </c:pt>
                <c:pt idx="5492">
                  <c:v>14.0788605711397</c:v>
                </c:pt>
                <c:pt idx="5493">
                  <c:v>14.012239254356899</c:v>
                </c:pt>
                <c:pt idx="5494">
                  <c:v>13.8421641875854</c:v>
                </c:pt>
                <c:pt idx="5495">
                  <c:v>13.7281254408027</c:v>
                </c:pt>
                <c:pt idx="5496">
                  <c:v>13.502999734019999</c:v>
                </c:pt>
                <c:pt idx="5497">
                  <c:v>13.217782447248499</c:v>
                </c:pt>
                <c:pt idx="5498">
                  <c:v>12.8599189304657</c:v>
                </c:pt>
                <c:pt idx="5499">
                  <c:v>12.629351883683</c:v>
                </c:pt>
                <c:pt idx="5500">
                  <c:v>12.576508236911501</c:v>
                </c:pt>
                <c:pt idx="5501">
                  <c:v>12.302624570128801</c:v>
                </c:pt>
                <c:pt idx="5502">
                  <c:v>12.239197363346101</c:v>
                </c:pt>
                <c:pt idx="5503">
                  <c:v>12.1021791965746</c:v>
                </c:pt>
                <c:pt idx="5504">
                  <c:v>12.0079124497918</c:v>
                </c:pt>
                <c:pt idx="5505">
                  <c:v>12.0299009030091</c:v>
                </c:pt>
                <c:pt idx="5506">
                  <c:v>11.944489296237601</c:v>
                </c:pt>
                <c:pt idx="5507">
                  <c:v>12.060782549454901</c:v>
                </c:pt>
                <c:pt idx="5508">
                  <c:v>12.190849022672101</c:v>
                </c:pt>
                <c:pt idx="5509">
                  <c:v>12.193310025900701</c:v>
                </c:pt>
                <c:pt idx="5510">
                  <c:v>12.145508529117899</c:v>
                </c:pt>
                <c:pt idx="5511">
                  <c:v>11.984897072335199</c:v>
                </c:pt>
                <c:pt idx="5512">
                  <c:v>12.131975175563699</c:v>
                </c:pt>
                <c:pt idx="5513">
                  <c:v>12.257788888781</c:v>
                </c:pt>
                <c:pt idx="5514">
                  <c:v>12.4324771619982</c:v>
                </c:pt>
                <c:pt idx="5515">
                  <c:v>12.451642715226701</c:v>
                </c:pt>
                <c:pt idx="5516">
                  <c:v>12.145156458443999</c:v>
                </c:pt>
                <c:pt idx="5517">
                  <c:v>12.0206932416613</c:v>
                </c:pt>
                <c:pt idx="5518">
                  <c:v>11.7145755948898</c:v>
                </c:pt>
                <c:pt idx="5519">
                  <c:v>11.209938358107101</c:v>
                </c:pt>
                <c:pt idx="5520">
                  <c:v>10.4896659143243</c:v>
                </c:pt>
                <c:pt idx="5521">
                  <c:v>10.412095830552801</c:v>
                </c:pt>
                <c:pt idx="5522">
                  <c:v>10.0264761807701</c:v>
                </c:pt>
                <c:pt idx="5523">
                  <c:v>10.0310315519874</c:v>
                </c:pt>
                <c:pt idx="5524">
                  <c:v>10.0873708382159</c:v>
                </c:pt>
                <c:pt idx="5525">
                  <c:v>9.9953731324331407</c:v>
                </c:pt>
                <c:pt idx="5526">
                  <c:v>9.90851675165041</c:v>
                </c:pt>
                <c:pt idx="5527">
                  <c:v>9.8584465598789208</c:v>
                </c:pt>
                <c:pt idx="5528">
                  <c:v>10.934602047096201</c:v>
                </c:pt>
                <c:pt idx="5529">
                  <c:v>11.8069676103135</c:v>
                </c:pt>
                <c:pt idx="5530">
                  <c:v>13.749644293542</c:v>
                </c:pt>
                <c:pt idx="5531">
                  <c:v>14.6906033667592</c:v>
                </c:pt>
                <c:pt idx="5532">
                  <c:v>14.8872568599765</c:v>
                </c:pt>
                <c:pt idx="5533">
                  <c:v>15.124746923205</c:v>
                </c:pt>
                <c:pt idx="5534">
                  <c:v>15.372691716422301</c:v>
                </c:pt>
                <c:pt idx="5535">
                  <c:v>15.4726649314553</c:v>
                </c:pt>
                <c:pt idx="5536">
                  <c:v>15.695403488291699</c:v>
                </c:pt>
                <c:pt idx="5537">
                  <c:v>15.630187945153599</c:v>
                </c:pt>
                <c:pt idx="5538">
                  <c:v>15.5413841920154</c:v>
                </c:pt>
                <c:pt idx="5539">
                  <c:v>15.431679778851899</c:v>
                </c:pt>
                <c:pt idx="5540">
                  <c:v>15.5186150457137</c:v>
                </c:pt>
                <c:pt idx="5541">
                  <c:v>15.850757252575599</c:v>
                </c:pt>
                <c:pt idx="5542">
                  <c:v>16.082491049411999</c:v>
                </c:pt>
                <c:pt idx="5543">
                  <c:v>16.248452756273799</c:v>
                </c:pt>
                <c:pt idx="5544">
                  <c:v>16.358910403135699</c:v>
                </c:pt>
                <c:pt idx="5545">
                  <c:v>16.3720158799721</c:v>
                </c:pt>
                <c:pt idx="5546">
                  <c:v>16.389460676833998</c:v>
                </c:pt>
                <c:pt idx="5547">
                  <c:v>16.367170963695798</c:v>
                </c:pt>
                <c:pt idx="5548">
                  <c:v>16.296911740532298</c:v>
                </c:pt>
                <c:pt idx="5549">
                  <c:v>16.312543837394099</c:v>
                </c:pt>
                <c:pt idx="5550">
                  <c:v>16.263331144256</c:v>
                </c:pt>
                <c:pt idx="5551">
                  <c:v>16.260122291092401</c:v>
                </c:pt>
                <c:pt idx="5552">
                  <c:v>16.348147207954302</c:v>
                </c:pt>
                <c:pt idx="5553">
                  <c:v>16.409964914816101</c:v>
                </c:pt>
                <c:pt idx="5554">
                  <c:v>16.4941564916525</c:v>
                </c:pt>
                <c:pt idx="5555">
                  <c:v>16.372700088514399</c:v>
                </c:pt>
                <c:pt idx="5556">
                  <c:v>15.998801775376201</c:v>
                </c:pt>
                <c:pt idx="5557">
                  <c:v>15.6900748522127</c:v>
                </c:pt>
                <c:pt idx="5558">
                  <c:v>15.708534219074499</c:v>
                </c:pt>
                <c:pt idx="5559">
                  <c:v>16.844510625936401</c:v>
                </c:pt>
                <c:pt idx="5560">
                  <c:v>16.717031992772799</c:v>
                </c:pt>
                <c:pt idx="5561">
                  <c:v>16.982368089634701</c:v>
                </c:pt>
                <c:pt idx="5562">
                  <c:v>17.1331301264965</c:v>
                </c:pt>
                <c:pt idx="5563">
                  <c:v>16.966317313332901</c:v>
                </c:pt>
                <c:pt idx="5564">
                  <c:v>16.7584164001948</c:v>
                </c:pt>
                <c:pt idx="5565">
                  <c:v>16.073057437056601</c:v>
                </c:pt>
                <c:pt idx="5566">
                  <c:v>15.4490415538931</c:v>
                </c:pt>
                <c:pt idx="5567">
                  <c:v>15.3065571307549</c:v>
                </c:pt>
                <c:pt idx="5568">
                  <c:v>14.4871784876168</c:v>
                </c:pt>
                <c:pt idx="5569">
                  <c:v>13.6582466644532</c:v>
                </c:pt>
                <c:pt idx="5570">
                  <c:v>13.2340855413151</c:v>
                </c:pt>
                <c:pt idx="5571">
                  <c:v>13.506297778176901</c:v>
                </c:pt>
                <c:pt idx="5572">
                  <c:v>13.718362245013299</c:v>
                </c:pt>
                <c:pt idx="5573">
                  <c:v>14.228385251875199</c:v>
                </c:pt>
                <c:pt idx="5574">
                  <c:v>14.180756288737101</c:v>
                </c:pt>
                <c:pt idx="5575">
                  <c:v>14.138219315573499</c:v>
                </c:pt>
                <c:pt idx="5576">
                  <c:v>15.5343091724353</c:v>
                </c:pt>
                <c:pt idx="5577">
                  <c:v>16.006050399297202</c:v>
                </c:pt>
                <c:pt idx="5578">
                  <c:v>16.751963416133599</c:v>
                </c:pt>
                <c:pt idx="5579">
                  <c:v>17.1254131229955</c:v>
                </c:pt>
                <c:pt idx="5580">
                  <c:v>17.2963893498573</c:v>
                </c:pt>
                <c:pt idx="5581">
                  <c:v>17.0965241166938</c:v>
                </c:pt>
                <c:pt idx="5582">
                  <c:v>16.7610995635556</c:v>
                </c:pt>
                <c:pt idx="5583">
                  <c:v>16.666377459322099</c:v>
                </c:pt>
                <c:pt idx="5584">
                  <c:v>16.621721873970099</c:v>
                </c:pt>
                <c:pt idx="5585">
                  <c:v>16.4803877986398</c:v>
                </c:pt>
                <c:pt idx="5586">
                  <c:v>16.5128760933096</c:v>
                </c:pt>
                <c:pt idx="5587">
                  <c:v>16.656864107957599</c:v>
                </c:pt>
                <c:pt idx="5588">
                  <c:v>16.6251135026273</c:v>
                </c:pt>
                <c:pt idx="5589">
                  <c:v>16.6578257972971</c:v>
                </c:pt>
                <c:pt idx="5590">
                  <c:v>16.6797170019451</c:v>
                </c:pt>
                <c:pt idx="5591">
                  <c:v>16.631991716614799</c:v>
                </c:pt>
                <c:pt idx="5592">
                  <c:v>16.572219171284601</c:v>
                </c:pt>
                <c:pt idx="5593">
                  <c:v>16.5068344359326</c:v>
                </c:pt>
                <c:pt idx="5594">
                  <c:v>16.584940030602301</c:v>
                </c:pt>
                <c:pt idx="5595">
                  <c:v>16.512751195271999</c:v>
                </c:pt>
                <c:pt idx="5596">
                  <c:v>16.6289547299201</c:v>
                </c:pt>
                <c:pt idx="5597">
                  <c:v>16.488057174589802</c:v>
                </c:pt>
                <c:pt idx="5598">
                  <c:v>16.2802452392595</c:v>
                </c:pt>
                <c:pt idx="5599">
                  <c:v>16.186136983907598</c:v>
                </c:pt>
                <c:pt idx="5600">
                  <c:v>16.107328498577299</c:v>
                </c:pt>
                <c:pt idx="5601">
                  <c:v>16.071146593247001</c:v>
                </c:pt>
                <c:pt idx="5602">
                  <c:v>15.8724046578951</c:v>
                </c:pt>
                <c:pt idx="5603">
                  <c:v>15.657636502564801</c:v>
                </c:pt>
                <c:pt idx="5604">
                  <c:v>15.281389167234501</c:v>
                </c:pt>
                <c:pt idx="5605">
                  <c:v>15.740548661882601</c:v>
                </c:pt>
                <c:pt idx="5606">
                  <c:v>15.5328056265523</c:v>
                </c:pt>
                <c:pt idx="5607">
                  <c:v>15.505279001222</c:v>
                </c:pt>
                <c:pt idx="5608">
                  <c:v>16.011548745870101</c:v>
                </c:pt>
                <c:pt idx="5609">
                  <c:v>15.9947005705398</c:v>
                </c:pt>
                <c:pt idx="5610">
                  <c:v>15.9310147352095</c:v>
                </c:pt>
                <c:pt idx="5611">
                  <c:v>15.376551809857601</c:v>
                </c:pt>
                <c:pt idx="5612">
                  <c:v>14.7268840045273</c:v>
                </c:pt>
                <c:pt idx="5613">
                  <c:v>13.984282629197001</c:v>
                </c:pt>
                <c:pt idx="5614">
                  <c:v>13.5836531938451</c:v>
                </c:pt>
                <c:pt idx="5615">
                  <c:v>13.1974558585148</c:v>
                </c:pt>
                <c:pt idx="5616">
                  <c:v>12.429902293184499</c:v>
                </c:pt>
                <c:pt idx="5617">
                  <c:v>11.752328247832599</c:v>
                </c:pt>
                <c:pt idx="5618">
                  <c:v>11.818752912502299</c:v>
                </c:pt>
                <c:pt idx="5619">
                  <c:v>11.583139767172</c:v>
                </c:pt>
                <c:pt idx="5620">
                  <c:v>11.438083911820099</c:v>
                </c:pt>
                <c:pt idx="5621">
                  <c:v>11.329995846489799</c:v>
                </c:pt>
                <c:pt idx="5622">
                  <c:v>11.2978210911595</c:v>
                </c:pt>
                <c:pt idx="5623">
                  <c:v>11.771279705807499</c:v>
                </c:pt>
                <c:pt idx="5624">
                  <c:v>12.2846014704773</c:v>
                </c:pt>
                <c:pt idx="5625">
                  <c:v>13.022414055146999</c:v>
                </c:pt>
                <c:pt idx="5626">
                  <c:v>13.004397049794999</c:v>
                </c:pt>
                <c:pt idx="5627">
                  <c:v>13.690872934464799</c:v>
                </c:pt>
                <c:pt idx="5628">
                  <c:v>13.7751419391345</c:v>
                </c:pt>
                <c:pt idx="5629">
                  <c:v>13.7329629037825</c:v>
                </c:pt>
                <c:pt idx="5630">
                  <c:v>13.6240682084523</c:v>
                </c:pt>
                <c:pt idx="5631">
                  <c:v>13.462252348941</c:v>
                </c:pt>
                <c:pt idx="5632">
                  <c:v>13.2423793452847</c:v>
                </c:pt>
                <c:pt idx="5633">
                  <c:v>13.0274586815605</c:v>
                </c:pt>
                <c:pt idx="5634">
                  <c:v>12.9197543378364</c:v>
                </c:pt>
                <c:pt idx="5635">
                  <c:v>12.802195274180001</c:v>
                </c:pt>
                <c:pt idx="5636">
                  <c:v>12.670234860455899</c:v>
                </c:pt>
                <c:pt idx="5637">
                  <c:v>12.562165966731699</c:v>
                </c:pt>
                <c:pt idx="5638">
                  <c:v>12.538709913075399</c:v>
                </c:pt>
                <c:pt idx="5639">
                  <c:v>12.613025309351199</c:v>
                </c:pt>
                <c:pt idx="5640">
                  <c:v>12.5450976856271</c:v>
                </c:pt>
                <c:pt idx="5641">
                  <c:v>12.4952459119708</c:v>
                </c:pt>
                <c:pt idx="5642">
                  <c:v>12.3390450282466</c:v>
                </c:pt>
                <c:pt idx="5643">
                  <c:v>12.379415274522501</c:v>
                </c:pt>
                <c:pt idx="5644">
                  <c:v>12.287137210866099</c:v>
                </c:pt>
                <c:pt idx="5645">
                  <c:v>12.328053257142001</c:v>
                </c:pt>
                <c:pt idx="5646">
                  <c:v>12.186729433417799</c:v>
                </c:pt>
                <c:pt idx="5647">
                  <c:v>12.106829669761501</c:v>
                </c:pt>
                <c:pt idx="5648">
                  <c:v>12.044792646037299</c:v>
                </c:pt>
                <c:pt idx="5649">
                  <c:v>11.956509042313201</c:v>
                </c:pt>
                <c:pt idx="5650">
                  <c:v>11.7363061986568</c:v>
                </c:pt>
                <c:pt idx="5651">
                  <c:v>11.619859624932699</c:v>
                </c:pt>
                <c:pt idx="5652">
                  <c:v>11.360163741208501</c:v>
                </c:pt>
                <c:pt idx="5653">
                  <c:v>11.202062807552201</c:v>
                </c:pt>
                <c:pt idx="5654">
                  <c:v>11.081011533828001</c:v>
                </c:pt>
                <c:pt idx="5655">
                  <c:v>11.1127635801039</c:v>
                </c:pt>
                <c:pt idx="5656">
                  <c:v>10.931106496447599</c:v>
                </c:pt>
                <c:pt idx="5657">
                  <c:v>11.218986002723399</c:v>
                </c:pt>
                <c:pt idx="5658">
                  <c:v>11.3917493289992</c:v>
                </c:pt>
                <c:pt idx="5659">
                  <c:v>11.3963670753429</c:v>
                </c:pt>
                <c:pt idx="5660">
                  <c:v>10.674098246618801</c:v>
                </c:pt>
                <c:pt idx="5661">
                  <c:v>10.1087705628946</c:v>
                </c:pt>
                <c:pt idx="5662">
                  <c:v>8.2254826762382702</c:v>
                </c:pt>
                <c:pt idx="5663">
                  <c:v>8.0001116305141196</c:v>
                </c:pt>
                <c:pt idx="5664">
                  <c:v>8.8864165257899597</c:v>
                </c:pt>
                <c:pt idx="5665">
                  <c:v>8.7357048701336293</c:v>
                </c:pt>
                <c:pt idx="5666">
                  <c:v>7.3389482564094699</c:v>
                </c:pt>
                <c:pt idx="5667">
                  <c:v>8.0325724516853203</c:v>
                </c:pt>
                <c:pt idx="5668">
                  <c:v>7.9419441280289904</c:v>
                </c:pt>
                <c:pt idx="5669">
                  <c:v>7.9490228553048299</c:v>
                </c:pt>
                <c:pt idx="5670">
                  <c:v>8.2115591615806807</c:v>
                </c:pt>
                <c:pt idx="5671">
                  <c:v>8.0391276309243391</c:v>
                </c:pt>
                <c:pt idx="5672">
                  <c:v>7.3471951702001901</c:v>
                </c:pt>
                <c:pt idx="5673">
                  <c:v>8.0193148874760407</c:v>
                </c:pt>
                <c:pt idx="5674">
                  <c:v>8.6676138558197007</c:v>
                </c:pt>
                <c:pt idx="5675">
                  <c:v>10.0821548520956</c:v>
                </c:pt>
                <c:pt idx="5676">
                  <c:v>12.1536090623714</c:v>
                </c:pt>
                <c:pt idx="5677">
                  <c:v>13.027119698715101</c:v>
                </c:pt>
                <c:pt idx="5678">
                  <c:v>13.545342964990899</c:v>
                </c:pt>
                <c:pt idx="5679">
                  <c:v>13.7346318145482</c:v>
                </c:pt>
                <c:pt idx="5680">
                  <c:v>14.069101447413701</c:v>
                </c:pt>
                <c:pt idx="5681">
                  <c:v>14.500776180275199</c:v>
                </c:pt>
                <c:pt idx="5682">
                  <c:v>14.5879934431367</c:v>
                </c:pt>
                <c:pt idx="5683">
                  <c:v>14.378023366002299</c:v>
                </c:pt>
                <c:pt idx="5684">
                  <c:v>13.801401998863801</c:v>
                </c:pt>
                <c:pt idx="5685">
                  <c:v>13.609000131725301</c:v>
                </c:pt>
                <c:pt idx="5686">
                  <c:v>12.9950912545908</c:v>
                </c:pt>
                <c:pt idx="5687">
                  <c:v>12.336761947452301</c:v>
                </c:pt>
                <c:pt idx="5688">
                  <c:v>11.805081480313801</c:v>
                </c:pt>
                <c:pt idx="5689">
                  <c:v>11.906127493179399</c:v>
                </c:pt>
                <c:pt idx="5690">
                  <c:v>11.9349308960409</c:v>
                </c:pt>
                <c:pt idx="5691">
                  <c:v>12.3018881789024</c:v>
                </c:pt>
                <c:pt idx="5692">
                  <c:v>12.005575251767899</c:v>
                </c:pt>
                <c:pt idx="5693">
                  <c:v>11.696358414629399</c:v>
                </c:pt>
                <c:pt idx="5694">
                  <c:v>11.968545717490899</c:v>
                </c:pt>
                <c:pt idx="5695">
                  <c:v>11.779696570356499</c:v>
                </c:pt>
                <c:pt idx="5696">
                  <c:v>11.349817783218</c:v>
                </c:pt>
                <c:pt idx="5697">
                  <c:v>10.532460404079499</c:v>
                </c:pt>
                <c:pt idx="5698">
                  <c:v>9.8395969899450009</c:v>
                </c:pt>
                <c:pt idx="5699">
                  <c:v>10.4554030438065</c:v>
                </c:pt>
                <c:pt idx="5700">
                  <c:v>10.087634351667999</c:v>
                </c:pt>
                <c:pt idx="5701">
                  <c:v>10.0727696815336</c:v>
                </c:pt>
                <c:pt idx="5702">
                  <c:v>9.9828564313950707</c:v>
                </c:pt>
                <c:pt idx="5703">
                  <c:v>10.531609920256599</c:v>
                </c:pt>
                <c:pt idx="5704">
                  <c:v>10.563021071122099</c:v>
                </c:pt>
                <c:pt idx="5705">
                  <c:v>11.1424773589836</c:v>
                </c:pt>
                <c:pt idx="5706">
                  <c:v>11.8783343318451</c:v>
                </c:pt>
                <c:pt idx="5707">
                  <c:v>11.6647304347107</c:v>
                </c:pt>
                <c:pt idx="5708">
                  <c:v>10.390515001572201</c:v>
                </c:pt>
                <c:pt idx="5709">
                  <c:v>9.0745994584336902</c:v>
                </c:pt>
                <c:pt idx="5710">
                  <c:v>8.9897694512991997</c:v>
                </c:pt>
                <c:pt idx="5711">
                  <c:v>7.9089213351607199</c:v>
                </c:pt>
                <c:pt idx="5712">
                  <c:v>7.3501409660222397</c:v>
                </c:pt>
                <c:pt idx="5713">
                  <c:v>8.9251235978877492</c:v>
                </c:pt>
                <c:pt idx="5714">
                  <c:v>9.0973677867492704</c:v>
                </c:pt>
                <c:pt idx="5715">
                  <c:v>8.7011460386107906</c:v>
                </c:pt>
                <c:pt idx="5716">
                  <c:v>8.4880317084762993</c:v>
                </c:pt>
                <c:pt idx="5717">
                  <c:v>8.3964955223378208</c:v>
                </c:pt>
                <c:pt idx="5718">
                  <c:v>8.0946590831993408</c:v>
                </c:pt>
                <c:pt idx="5719">
                  <c:v>6.4048851960648499</c:v>
                </c:pt>
                <c:pt idx="5720">
                  <c:v>6.6161541069263698</c:v>
                </c:pt>
                <c:pt idx="5721">
                  <c:v>6.8545024907878904</c:v>
                </c:pt>
                <c:pt idx="5722">
                  <c:v>6.5434893326534</c:v>
                </c:pt>
                <c:pt idx="5723">
                  <c:v>6.4390777745149199</c:v>
                </c:pt>
                <c:pt idx="5724">
                  <c:v>6.7397246003764399</c:v>
                </c:pt>
                <c:pt idx="5725">
                  <c:v>7.1774897932419499</c:v>
                </c:pt>
                <c:pt idx="5726">
                  <c:v>12.786645379103501</c:v>
                </c:pt>
                <c:pt idx="5727">
                  <c:v>14.0183240169803</c:v>
                </c:pt>
                <c:pt idx="5728">
                  <c:v>14.0491070098515</c:v>
                </c:pt>
                <c:pt idx="5729">
                  <c:v>13.6327183527576</c:v>
                </c:pt>
                <c:pt idx="5730">
                  <c:v>11.5514353456637</c:v>
                </c:pt>
                <c:pt idx="5731">
                  <c:v>9.89636789153489</c:v>
                </c:pt>
                <c:pt idx="5732">
                  <c:v>10.694985091441</c:v>
                </c:pt>
                <c:pt idx="5733">
                  <c:v>11.580882384347101</c:v>
                </c:pt>
                <c:pt idx="5734">
                  <c:v>11.7414478072183</c:v>
                </c:pt>
                <c:pt idx="5735">
                  <c:v>11.718789860124399</c:v>
                </c:pt>
                <c:pt idx="5736">
                  <c:v>10.687896075030499</c:v>
                </c:pt>
                <c:pt idx="5737">
                  <c:v>9.5986673679016707</c:v>
                </c:pt>
                <c:pt idx="5738">
                  <c:v>7.7165455418077702</c:v>
                </c:pt>
                <c:pt idx="5739">
                  <c:v>6.4424540537138801</c:v>
                </c:pt>
                <c:pt idx="5740">
                  <c:v>6.3848950035850498</c:v>
                </c:pt>
                <c:pt idx="5741">
                  <c:v>6.64776045249116</c:v>
                </c:pt>
                <c:pt idx="5742">
                  <c:v>6.7153113333972696</c:v>
                </c:pt>
                <c:pt idx="5743">
                  <c:v>6.6820755752684402</c:v>
                </c:pt>
                <c:pt idx="5744">
                  <c:v>6.7040566161745501</c:v>
                </c:pt>
                <c:pt idx="5745">
                  <c:v>6.7246780490806604</c:v>
                </c:pt>
                <c:pt idx="5746">
                  <c:v>6.7741144289518296</c:v>
                </c:pt>
                <c:pt idx="5747">
                  <c:v>7.0671768368579402</c:v>
                </c:pt>
                <c:pt idx="5748">
                  <c:v>7.3957523777640404</c:v>
                </c:pt>
                <c:pt idx="5749">
                  <c:v>7.2957202756352197</c:v>
                </c:pt>
                <c:pt idx="5750">
                  <c:v>7.2040752925413303</c:v>
                </c:pt>
                <c:pt idx="5751">
                  <c:v>7.2840559724474296</c:v>
                </c:pt>
                <c:pt idx="5752">
                  <c:v>7.3878818313186096</c:v>
                </c:pt>
                <c:pt idx="5753">
                  <c:v>7.4225954652247097</c:v>
                </c:pt>
                <c:pt idx="5754">
                  <c:v>7.5187848691308199</c:v>
                </c:pt>
                <c:pt idx="5755">
                  <c:v>7.6215625720020004</c:v>
                </c:pt>
                <c:pt idx="5756">
                  <c:v>7.8460293989081</c:v>
                </c:pt>
                <c:pt idx="5757">
                  <c:v>8.0897518928142098</c:v>
                </c:pt>
                <c:pt idx="5758">
                  <c:v>8.2990933176853794</c:v>
                </c:pt>
                <c:pt idx="5759">
                  <c:v>8.4775807065914908</c:v>
                </c:pt>
                <c:pt idx="5760">
                  <c:v>8.6792452014976007</c:v>
                </c:pt>
                <c:pt idx="5761">
                  <c:v>8.6932859433687693</c:v>
                </c:pt>
                <c:pt idx="5762">
                  <c:v>8.8282166082748805</c:v>
                </c:pt>
                <c:pt idx="5763">
                  <c:v>8.8683814581809806</c:v>
                </c:pt>
                <c:pt idx="5764">
                  <c:v>8.9601639630521603</c:v>
                </c:pt>
                <c:pt idx="5765">
                  <c:v>9.0662051499582699</c:v>
                </c:pt>
                <c:pt idx="5766">
                  <c:v>8.9897551048643702</c:v>
                </c:pt>
                <c:pt idx="5767">
                  <c:v>8.8685507957355494</c:v>
                </c:pt>
                <c:pt idx="5768">
                  <c:v>8.8453641206416602</c:v>
                </c:pt>
                <c:pt idx="5769">
                  <c:v>8.7890621845477597</c:v>
                </c:pt>
                <c:pt idx="5770">
                  <c:v>8.7052919464189404</c:v>
                </c:pt>
                <c:pt idx="5771">
                  <c:v>8.7987138903250397</c:v>
                </c:pt>
                <c:pt idx="5772">
                  <c:v>9.0670231982311495</c:v>
                </c:pt>
                <c:pt idx="5773">
                  <c:v>8.9947953331023207</c:v>
                </c:pt>
                <c:pt idx="5774">
                  <c:v>8.8965673980084308</c:v>
                </c:pt>
                <c:pt idx="5775">
                  <c:v>8.7335860061070694</c:v>
                </c:pt>
                <c:pt idx="5776">
                  <c:v>8.6378036345032907</c:v>
                </c:pt>
                <c:pt idx="5777">
                  <c:v>8.7013229377166805</c:v>
                </c:pt>
                <c:pt idx="5778">
                  <c:v>8.8089298879300593</c:v>
                </c:pt>
                <c:pt idx="5779">
                  <c:v>8.6099420663262904</c:v>
                </c:pt>
                <c:pt idx="5780">
                  <c:v>8.4637088945396695</c:v>
                </c:pt>
                <c:pt idx="5781">
                  <c:v>8.4523520217530592</c:v>
                </c:pt>
                <c:pt idx="5782">
                  <c:v>8.5556321011492802</c:v>
                </c:pt>
                <c:pt idx="5783">
                  <c:v>8.70329570236267</c:v>
                </c:pt>
                <c:pt idx="5784">
                  <c:v>8.8715036055760592</c:v>
                </c:pt>
                <c:pt idx="5785">
                  <c:v>9.0875513859722794</c:v>
                </c:pt>
                <c:pt idx="5786">
                  <c:v>9.1587227691856707</c:v>
                </c:pt>
                <c:pt idx="5787">
                  <c:v>9.1034431733990608</c:v>
                </c:pt>
                <c:pt idx="5788">
                  <c:v>9.0512470057952807</c:v>
                </c:pt>
                <c:pt idx="5789">
                  <c:v>8.9691106430086691</c:v>
                </c:pt>
                <c:pt idx="5790">
                  <c:v>8.9112749772220603</c:v>
                </c:pt>
                <c:pt idx="5791">
                  <c:v>8.9199859906182795</c:v>
                </c:pt>
                <c:pt idx="5792">
                  <c:v>8.9066165488316607</c:v>
                </c:pt>
                <c:pt idx="5793">
                  <c:v>8.8835035240450502</c:v>
                </c:pt>
                <c:pt idx="5794">
                  <c:v>8.8561785784412805</c:v>
                </c:pt>
                <c:pt idx="5795">
                  <c:v>8.8399154696546702</c:v>
                </c:pt>
                <c:pt idx="5796">
                  <c:v>8.8099800788680493</c:v>
                </c:pt>
                <c:pt idx="5797">
                  <c:v>8.7826157532642704</c:v>
                </c:pt>
                <c:pt idx="5798">
                  <c:v>8.7839900704776603</c:v>
                </c:pt>
                <c:pt idx="5799">
                  <c:v>8.8122468976910504</c:v>
                </c:pt>
                <c:pt idx="5800">
                  <c:v>8.8361449920872701</c:v>
                </c:pt>
                <c:pt idx="5801">
                  <c:v>8.8622110563006604</c:v>
                </c:pt>
                <c:pt idx="5802">
                  <c:v>8.8860409295140492</c:v>
                </c:pt>
                <c:pt idx="5803">
                  <c:v>8.9135641509102701</c:v>
                </c:pt>
                <c:pt idx="5804">
                  <c:v>8.93889040812366</c:v>
                </c:pt>
                <c:pt idx="5805">
                  <c:v>8.92366250533704</c:v>
                </c:pt>
                <c:pt idx="5806">
                  <c:v>8.7026300047332708</c:v>
                </c:pt>
                <c:pt idx="5807">
                  <c:v>9.8496495289466601</c:v>
                </c:pt>
                <c:pt idx="5808">
                  <c:v>9.8516030901600402</c:v>
                </c:pt>
                <c:pt idx="5809">
                  <c:v>9.2187270905562695</c:v>
                </c:pt>
                <c:pt idx="5810">
                  <c:v>7.6417420407696497</c:v>
                </c:pt>
                <c:pt idx="5811">
                  <c:v>7.8797019939830397</c:v>
                </c:pt>
                <c:pt idx="5812">
                  <c:v>7.9214226843792597</c:v>
                </c:pt>
                <c:pt idx="5813">
                  <c:v>7.8553010245926496</c:v>
                </c:pt>
                <c:pt idx="5814">
                  <c:v>7.7711887158060398</c:v>
                </c:pt>
                <c:pt idx="5815">
                  <c:v>7.8180853042022598</c:v>
                </c:pt>
                <c:pt idx="5816">
                  <c:v>7.8259398374156497</c:v>
                </c:pt>
                <c:pt idx="5817">
                  <c:v>7.6320988466290398</c:v>
                </c:pt>
                <c:pt idx="5818">
                  <c:v>8.9377390180252601</c:v>
                </c:pt>
                <c:pt idx="5819">
                  <c:v>10.243379192238599</c:v>
                </c:pt>
                <c:pt idx="5820">
                  <c:v>11.549019361452</c:v>
                </c:pt>
                <c:pt idx="5821">
                  <c:v>11.7872984808483</c:v>
                </c:pt>
                <c:pt idx="5822">
                  <c:v>11.873604770061601</c:v>
                </c:pt>
                <c:pt idx="5823">
                  <c:v>11.773380568389699</c:v>
                </c:pt>
                <c:pt idx="5824">
                  <c:v>11.590960925891</c:v>
                </c:pt>
                <c:pt idx="5825">
                  <c:v>10.9555388134028</c:v>
                </c:pt>
                <c:pt idx="5826">
                  <c:v>10.2814179009147</c:v>
                </c:pt>
                <c:pt idx="5827">
                  <c:v>9.6712910214159606</c:v>
                </c:pt>
                <c:pt idx="5828">
                  <c:v>9.2489984799278098</c:v>
                </c:pt>
                <c:pt idx="5829">
                  <c:v>9.1171871184396593</c:v>
                </c:pt>
                <c:pt idx="5830">
                  <c:v>9.5619073139409299</c:v>
                </c:pt>
                <c:pt idx="5831">
                  <c:v>9.7174402254527799</c:v>
                </c:pt>
                <c:pt idx="5832">
                  <c:v>9.6108012379646208</c:v>
                </c:pt>
                <c:pt idx="5833">
                  <c:v>10.5270929134659</c:v>
                </c:pt>
                <c:pt idx="5834">
                  <c:v>10.6245043009777</c:v>
                </c:pt>
                <c:pt idx="5835">
                  <c:v>10.668217508489599</c:v>
                </c:pt>
                <c:pt idx="5836">
                  <c:v>10.1155218059909</c:v>
                </c:pt>
                <c:pt idx="5837">
                  <c:v>9.5287350315027108</c:v>
                </c:pt>
                <c:pt idx="5838">
                  <c:v>9.6509311880145496</c:v>
                </c:pt>
                <c:pt idx="5839">
                  <c:v>9.8637322795158209</c:v>
                </c:pt>
                <c:pt idx="5840">
                  <c:v>11.0243435260277</c:v>
                </c:pt>
                <c:pt idx="5841">
                  <c:v>10.9358556735395</c:v>
                </c:pt>
                <c:pt idx="5842">
                  <c:v>10.690009811040801</c:v>
                </c:pt>
                <c:pt idx="5843">
                  <c:v>10.5251610185526</c:v>
                </c:pt>
                <c:pt idx="5844">
                  <c:v>9.8011502690644807</c:v>
                </c:pt>
                <c:pt idx="5845">
                  <c:v>9.1129279645657508</c:v>
                </c:pt>
                <c:pt idx="5846">
                  <c:v>8.2009152580776004</c:v>
                </c:pt>
                <c:pt idx="5847">
                  <c:v>7.4889488185894502</c:v>
                </c:pt>
                <c:pt idx="5848">
                  <c:v>6.8224047920907198</c:v>
                </c:pt>
                <c:pt idx="5849">
                  <c:v>6.5859790506025702</c:v>
                </c:pt>
                <c:pt idx="5850">
                  <c:v>6.8838142341144097</c:v>
                </c:pt>
                <c:pt idx="5851">
                  <c:v>7.0435692266156797</c:v>
                </c:pt>
                <c:pt idx="5852">
                  <c:v>7.1309524801275304</c:v>
                </c:pt>
                <c:pt idx="5853">
                  <c:v>7.2252173416393797</c:v>
                </c:pt>
                <c:pt idx="5854">
                  <c:v>7.80323145714065</c:v>
                </c:pt>
                <c:pt idx="5855">
                  <c:v>8.1387590016525007</c:v>
                </c:pt>
                <c:pt idx="5856">
                  <c:v>8.2306645401643408</c:v>
                </c:pt>
                <c:pt idx="5857">
                  <c:v>7.9892453806656096</c:v>
                </c:pt>
                <c:pt idx="5858">
                  <c:v>8.2623196421774594</c:v>
                </c:pt>
                <c:pt idx="5859">
                  <c:v>8.8340833906893099</c:v>
                </c:pt>
                <c:pt idx="5860">
                  <c:v>8.9826833501905803</c:v>
                </c:pt>
                <c:pt idx="5861">
                  <c:v>8.2364436407024293</c:v>
                </c:pt>
                <c:pt idx="5862">
                  <c:v>8.0592082902142703</c:v>
                </c:pt>
                <c:pt idx="5863">
                  <c:v>8.2686957587155394</c:v>
                </c:pt>
                <c:pt idx="5864">
                  <c:v>8.2242813442273892</c:v>
                </c:pt>
                <c:pt idx="5865">
                  <c:v>8.54282231273924</c:v>
                </c:pt>
                <c:pt idx="5866">
                  <c:v>8.44072778724051</c:v>
                </c:pt>
                <c:pt idx="5867">
                  <c:v>8.9247543927523605</c:v>
                </c:pt>
                <c:pt idx="5868">
                  <c:v>9.8748020902642004</c:v>
                </c:pt>
                <c:pt idx="5869">
                  <c:v>10.209774773765499</c:v>
                </c:pt>
                <c:pt idx="5870">
                  <c:v>10.760901406291</c:v>
                </c:pt>
                <c:pt idx="5871">
                  <c:v>11.159825513819699</c:v>
                </c:pt>
                <c:pt idx="5872">
                  <c:v>11.1033242613673</c:v>
                </c:pt>
                <c:pt idx="5873">
                  <c:v>10.794303968895999</c:v>
                </c:pt>
                <c:pt idx="5874">
                  <c:v>10.7750846264248</c:v>
                </c:pt>
                <c:pt idx="5875">
                  <c:v>10.894320953972301</c:v>
                </c:pt>
                <c:pt idx="5876">
                  <c:v>10.5185811415011</c:v>
                </c:pt>
                <c:pt idx="5877">
                  <c:v>10.2440647990298</c:v>
                </c:pt>
                <c:pt idx="5878">
                  <c:v>10.3337785165774</c:v>
                </c:pt>
                <c:pt idx="5879">
                  <c:v>10.6127403841061</c:v>
                </c:pt>
                <c:pt idx="5880">
                  <c:v>10.674363241634801</c:v>
                </c:pt>
                <c:pt idx="5881">
                  <c:v>11.095217869182401</c:v>
                </c:pt>
                <c:pt idx="5882">
                  <c:v>11.0841557367111</c:v>
                </c:pt>
                <c:pt idx="5883">
                  <c:v>10.792407614239799</c:v>
                </c:pt>
                <c:pt idx="5884">
                  <c:v>10.4193669217874</c:v>
                </c:pt>
                <c:pt idx="5885">
                  <c:v>10.1790596093161</c:v>
                </c:pt>
                <c:pt idx="5886">
                  <c:v>10.140832476844899</c:v>
                </c:pt>
                <c:pt idx="5887">
                  <c:v>10.2420219043925</c:v>
                </c:pt>
                <c:pt idx="5888">
                  <c:v>9.9099044279211697</c:v>
                </c:pt>
                <c:pt idx="5889">
                  <c:v>9.5898703274498907</c:v>
                </c:pt>
                <c:pt idx="5890">
                  <c:v>9.1449948119974795</c:v>
                </c:pt>
                <c:pt idx="5891">
                  <c:v>8.7294389895261997</c:v>
                </c:pt>
                <c:pt idx="5892">
                  <c:v>8.4536463830549202</c:v>
                </c:pt>
                <c:pt idx="5893">
                  <c:v>9.1257387556024998</c:v>
                </c:pt>
                <c:pt idx="5894">
                  <c:v>10.9911904771312</c:v>
                </c:pt>
                <c:pt idx="5895">
                  <c:v>10.380880244659901</c:v>
                </c:pt>
                <c:pt idx="5896">
                  <c:v>10.7249106522075</c:v>
                </c:pt>
                <c:pt idx="5897">
                  <c:v>11.6486080897363</c:v>
                </c:pt>
                <c:pt idx="5898">
                  <c:v>11.184271907265</c:v>
                </c:pt>
                <c:pt idx="5899">
                  <c:v>11.1208009848126</c:v>
                </c:pt>
                <c:pt idx="5900">
                  <c:v>11.0959924623413</c:v>
                </c:pt>
                <c:pt idx="5901">
                  <c:v>10.17104765987</c:v>
                </c:pt>
                <c:pt idx="5902">
                  <c:v>8.1339323104175794</c:v>
                </c:pt>
                <c:pt idx="5903">
                  <c:v>6.6188991239463002</c:v>
                </c:pt>
                <c:pt idx="5904">
                  <c:v>6.0816334834750201</c:v>
                </c:pt>
                <c:pt idx="5905">
                  <c:v>5.7448846250226104</c:v>
                </c:pt>
                <c:pt idx="5906">
                  <c:v>6.00936663855133</c:v>
                </c:pt>
                <c:pt idx="5907">
                  <c:v>6.03550542608005</c:v>
                </c:pt>
                <c:pt idx="5908">
                  <c:v>6.3022538166276298</c:v>
                </c:pt>
                <c:pt idx="5909">
                  <c:v>6.1273167851563501</c:v>
                </c:pt>
                <c:pt idx="5910">
                  <c:v>6.2995895476850698</c:v>
                </c:pt>
                <c:pt idx="5911">
                  <c:v>6.68917740823266</c:v>
                </c:pt>
                <c:pt idx="5912">
                  <c:v>6.9902694587613796</c:v>
                </c:pt>
                <c:pt idx="5913">
                  <c:v>7.2175242262900996</c:v>
                </c:pt>
                <c:pt idx="5914">
                  <c:v>8.0878578298376809</c:v>
                </c:pt>
                <c:pt idx="5915">
                  <c:v>9.7634985913663996</c:v>
                </c:pt>
                <c:pt idx="5916">
                  <c:v>11.384619232895099</c:v>
                </c:pt>
                <c:pt idx="5917">
                  <c:v>12.2016387604427</c:v>
                </c:pt>
                <c:pt idx="5918">
                  <c:v>12.7595087770785</c:v>
                </c:pt>
                <c:pt idx="5919">
                  <c:v>13.3316002628315</c:v>
                </c:pt>
                <c:pt idx="5920">
                  <c:v>13.8841903385746</c:v>
                </c:pt>
                <c:pt idx="5921">
                  <c:v>13.8873458943276</c:v>
                </c:pt>
                <c:pt idx="5922">
                  <c:v>12.9671590000807</c:v>
                </c:pt>
                <c:pt idx="5923">
                  <c:v>12.6563369358238</c:v>
                </c:pt>
                <c:pt idx="5924">
                  <c:v>9.7943134905768403</c:v>
                </c:pt>
                <c:pt idx="5925">
                  <c:v>7.1379371343299196</c:v>
                </c:pt>
                <c:pt idx="5926">
                  <c:v>6.2892941240729598</c:v>
                </c:pt>
                <c:pt idx="5927">
                  <c:v>6.5067214918260401</c:v>
                </c:pt>
                <c:pt idx="5928">
                  <c:v>6.9449272905791197</c:v>
                </c:pt>
                <c:pt idx="5929">
                  <c:v>6.6653249373221604</c:v>
                </c:pt>
                <c:pt idx="5930">
                  <c:v>6.63243551107524</c:v>
                </c:pt>
                <c:pt idx="5931">
                  <c:v>6.9235251958283204</c:v>
                </c:pt>
                <c:pt idx="5932">
                  <c:v>7.1133298145713502</c:v>
                </c:pt>
                <c:pt idx="5933">
                  <c:v>6.43205915032443</c:v>
                </c:pt>
                <c:pt idx="5934">
                  <c:v>5.6420813540775097</c:v>
                </c:pt>
                <c:pt idx="5935">
                  <c:v>5.9913771778205502</c:v>
                </c:pt>
                <c:pt idx="5936">
                  <c:v>6.1324022955736304</c:v>
                </c:pt>
                <c:pt idx="5937">
                  <c:v>6.1224028183267096</c:v>
                </c:pt>
                <c:pt idx="5938">
                  <c:v>5.7931417030697503</c:v>
                </c:pt>
                <c:pt idx="5939">
                  <c:v>5.46388058782283</c:v>
                </c:pt>
                <c:pt idx="5940">
                  <c:v>5.6390947985759103</c:v>
                </c:pt>
                <c:pt idx="5941">
                  <c:v>5.5115675363189398</c:v>
                </c:pt>
                <c:pt idx="5942">
                  <c:v>5.3864679480720197</c:v>
                </c:pt>
                <c:pt idx="5943">
                  <c:v>5.33055968982511</c:v>
                </c:pt>
                <c:pt idx="5944">
                  <c:v>6.7029392725681403</c:v>
                </c:pt>
                <c:pt idx="5945">
                  <c:v>7.1371636783212198</c:v>
                </c:pt>
                <c:pt idx="5946">
                  <c:v>6.7702429030743003</c:v>
                </c:pt>
                <c:pt idx="5947">
                  <c:v>6.3073655518173402</c:v>
                </c:pt>
                <c:pt idx="5948">
                  <c:v>5.8867283145704201</c:v>
                </c:pt>
                <c:pt idx="5949">
                  <c:v>5.7305992713235003</c:v>
                </c:pt>
                <c:pt idx="5950">
                  <c:v>5.73325254606653</c:v>
                </c:pt>
                <c:pt idx="5951">
                  <c:v>5.5648890858196101</c:v>
                </c:pt>
                <c:pt idx="5952">
                  <c:v>5.6083216125727002</c:v>
                </c:pt>
                <c:pt idx="5953">
                  <c:v>5.7310295963157296</c:v>
                </c:pt>
                <c:pt idx="5954">
                  <c:v>5.5325196420688103</c:v>
                </c:pt>
                <c:pt idx="5955">
                  <c:v>5.4351376448218902</c:v>
                </c:pt>
                <c:pt idx="5956">
                  <c:v>5.3138586085649298</c:v>
                </c:pt>
                <c:pt idx="5957">
                  <c:v>6.0228308573180103</c:v>
                </c:pt>
                <c:pt idx="5958">
                  <c:v>6.0984515020710903</c:v>
                </c:pt>
                <c:pt idx="5959">
                  <c:v>6.7549285498141201</c:v>
                </c:pt>
                <c:pt idx="5960">
                  <c:v>7.3844882865672101</c:v>
                </c:pt>
                <c:pt idx="5961">
                  <c:v>6.5436808043202896</c:v>
                </c:pt>
                <c:pt idx="5962">
                  <c:v>5.4682274990633202</c:v>
                </c:pt>
                <c:pt idx="5963">
                  <c:v>5.4247469728163997</c:v>
                </c:pt>
                <c:pt idx="5964">
                  <c:v>5.3215431875694801</c:v>
                </c:pt>
                <c:pt idx="5965">
                  <c:v>5.1088623403125197</c:v>
                </c:pt>
                <c:pt idx="5966">
                  <c:v>7.7604048835643704</c:v>
                </c:pt>
                <c:pt idx="5967">
                  <c:v>6.2279635832740601</c:v>
                </c:pt>
                <c:pt idx="5968">
                  <c:v>5.1307518800883196</c:v>
                </c:pt>
                <c:pt idx="5969">
                  <c:v>4.8699039497980099</c:v>
                </c:pt>
                <c:pt idx="5970">
                  <c:v>4.6041266715077001</c:v>
                </c:pt>
                <c:pt idx="5971">
                  <c:v>4.9148354333219597</c:v>
                </c:pt>
                <c:pt idx="5972">
                  <c:v>5.3399747490316498</c:v>
                </c:pt>
                <c:pt idx="5973">
                  <c:v>5.3097440377413401</c:v>
                </c:pt>
                <c:pt idx="5974">
                  <c:v>5.3630211655556002</c:v>
                </c:pt>
                <c:pt idx="5975">
                  <c:v>5.5738338332652901</c:v>
                </c:pt>
                <c:pt idx="5976">
                  <c:v>5.6818065759749796</c:v>
                </c:pt>
                <c:pt idx="5977">
                  <c:v>5.7371674747892403</c:v>
                </c:pt>
                <c:pt idx="5978">
                  <c:v>5.7004900904989304</c:v>
                </c:pt>
                <c:pt idx="5979">
                  <c:v>5.5827792522086197</c:v>
                </c:pt>
                <c:pt idx="5980">
                  <c:v>5.4929499710228802</c:v>
                </c:pt>
                <c:pt idx="5981">
                  <c:v>5.4588572817325698</c:v>
                </c:pt>
                <c:pt idx="5982">
                  <c:v>5.4268368864422598</c:v>
                </c:pt>
                <c:pt idx="5983">
                  <c:v>5.4020713302565202</c:v>
                </c:pt>
                <c:pt idx="5984">
                  <c:v>5.3182071349662099</c:v>
                </c:pt>
                <c:pt idx="5985">
                  <c:v>5.2295377696758996</c:v>
                </c:pt>
                <c:pt idx="5986">
                  <c:v>5.2441229524901596</c:v>
                </c:pt>
                <c:pt idx="5987">
                  <c:v>5.3615071621998496</c:v>
                </c:pt>
                <c:pt idx="5988">
                  <c:v>5.4257396449095401</c:v>
                </c:pt>
                <c:pt idx="5989">
                  <c:v>5.4085952387237999</c:v>
                </c:pt>
                <c:pt idx="5990">
                  <c:v>5.3943259374334902</c:v>
                </c:pt>
                <c:pt idx="5991">
                  <c:v>5.42085111614319</c:v>
                </c:pt>
                <c:pt idx="5992">
                  <c:v>5.3939666809574396</c:v>
                </c:pt>
                <c:pt idx="5993">
                  <c:v>5.4107677856671303</c:v>
                </c:pt>
                <c:pt idx="5994">
                  <c:v>5.5909100933768201</c:v>
                </c:pt>
                <c:pt idx="5995">
                  <c:v>5.7473383891910803</c:v>
                </c:pt>
                <c:pt idx="5996">
                  <c:v>5.7137700839007701</c:v>
                </c:pt>
                <c:pt idx="5997">
                  <c:v>5.6286252306104698</c:v>
                </c:pt>
                <c:pt idx="5998">
                  <c:v>5.5329148504247199</c:v>
                </c:pt>
                <c:pt idx="5999">
                  <c:v>5.3012519111344103</c:v>
                </c:pt>
                <c:pt idx="6000">
                  <c:v>5.1107706958441099</c:v>
                </c:pt>
                <c:pt idx="6001">
                  <c:v>4.8971947106583604</c:v>
                </c:pt>
                <c:pt idx="6002">
                  <c:v>4.9463689143680503</c:v>
                </c:pt>
                <c:pt idx="6003">
                  <c:v>4.7468045280777504</c:v>
                </c:pt>
                <c:pt idx="6004">
                  <c:v>4.0380870438920002</c:v>
                </c:pt>
                <c:pt idx="6005">
                  <c:v>3.2125438506016901</c:v>
                </c:pt>
                <c:pt idx="6006">
                  <c:v>3.59085764731139</c:v>
                </c:pt>
                <c:pt idx="6007">
                  <c:v>4.3281620601256403</c:v>
                </c:pt>
                <c:pt idx="6008">
                  <c:v>5.1980195658353301</c:v>
                </c:pt>
                <c:pt idx="6009">
                  <c:v>4.8078483995450298</c:v>
                </c:pt>
                <c:pt idx="6010">
                  <c:v>5.0154136493592798</c:v>
                </c:pt>
                <c:pt idx="6011">
                  <c:v>6.4031050980689699</c:v>
                </c:pt>
                <c:pt idx="6012">
                  <c:v>9.1387819147786704</c:v>
                </c:pt>
                <c:pt idx="6013">
                  <c:v>9.2646610585929192</c:v>
                </c:pt>
                <c:pt idx="6014">
                  <c:v>8.5101182127418191</c:v>
                </c:pt>
                <c:pt idx="6015">
                  <c:v>8.5423341334081808</c:v>
                </c:pt>
                <c:pt idx="6016">
                  <c:v>7.3208135879599796</c:v>
                </c:pt>
                <c:pt idx="6017">
                  <c:v>5.4313523136263404</c:v>
                </c:pt>
                <c:pt idx="6018">
                  <c:v>5.6240170012927102</c:v>
                </c:pt>
                <c:pt idx="6019">
                  <c:v>4.9135628268445002</c:v>
                </c:pt>
                <c:pt idx="6020">
                  <c:v>4.36167864551087</c:v>
                </c:pt>
                <c:pt idx="6021">
                  <c:v>4.1979643981772297</c:v>
                </c:pt>
                <c:pt idx="6022">
                  <c:v>4.1846243277290203</c:v>
                </c:pt>
                <c:pt idx="6023">
                  <c:v>3.9591343433953901</c:v>
                </c:pt>
                <c:pt idx="6024">
                  <c:v>4.2445559170617502</c:v>
                </c:pt>
                <c:pt idx="6025">
                  <c:v>3.9530552056135502</c:v>
                </c:pt>
                <c:pt idx="6026">
                  <c:v>4.4529582912799102</c:v>
                </c:pt>
                <c:pt idx="6027">
                  <c:v>4.6248607059462703</c:v>
                </c:pt>
                <c:pt idx="6028">
                  <c:v>4.5057148604980704</c:v>
                </c:pt>
                <c:pt idx="6029">
                  <c:v>4.1664391821644298</c:v>
                </c:pt>
                <c:pt idx="6030">
                  <c:v>4.3283673818307999</c:v>
                </c:pt>
                <c:pt idx="6031">
                  <c:v>4.5368317583825899</c:v>
                </c:pt>
                <c:pt idx="6032">
                  <c:v>4.6658220660489604</c:v>
                </c:pt>
                <c:pt idx="6033">
                  <c:v>4.6425882497153204</c:v>
                </c:pt>
                <c:pt idx="6034">
                  <c:v>4.7004622072671101</c:v>
                </c:pt>
                <c:pt idx="6035">
                  <c:v>4.6568452429334801</c:v>
                </c:pt>
                <c:pt idx="6036">
                  <c:v>4.6968298105998398</c:v>
                </c:pt>
                <c:pt idx="6037">
                  <c:v>4.9508127341516399</c:v>
                </c:pt>
                <c:pt idx="6038">
                  <c:v>5.0889123218180004</c:v>
                </c:pt>
                <c:pt idx="6039">
                  <c:v>5.0559701184843604</c:v>
                </c:pt>
                <c:pt idx="6040">
                  <c:v>5.0180283330361597</c:v>
                </c:pt>
                <c:pt idx="6041">
                  <c:v>5.0859238907025199</c:v>
                </c:pt>
                <c:pt idx="6042">
                  <c:v>5.1149781653688899</c:v>
                </c:pt>
                <c:pt idx="6043">
                  <c:v>4.8198920059206802</c:v>
                </c:pt>
                <c:pt idx="6044">
                  <c:v>4.4326021735870498</c:v>
                </c:pt>
                <c:pt idx="6045">
                  <c:v>4.4000687602534096</c:v>
                </c:pt>
                <c:pt idx="6046">
                  <c:v>4.4723396068052104</c:v>
                </c:pt>
                <c:pt idx="6047">
                  <c:v>4.5371997044715702</c:v>
                </c:pt>
                <c:pt idx="6048">
                  <c:v>4.49790877913793</c:v>
                </c:pt>
                <c:pt idx="6049">
                  <c:v>4.6733648496897304</c:v>
                </c:pt>
                <c:pt idx="6050">
                  <c:v>4.6961880103560896</c:v>
                </c:pt>
                <c:pt idx="6051">
                  <c:v>4.6513108910224501</c:v>
                </c:pt>
                <c:pt idx="6052">
                  <c:v>4.9502661595742499</c:v>
                </c:pt>
                <c:pt idx="6053">
                  <c:v>5.13603533424061</c:v>
                </c:pt>
                <c:pt idx="6054">
                  <c:v>5.30076423290698</c:v>
                </c:pt>
                <c:pt idx="6055">
                  <c:v>5.2268487034587698</c:v>
                </c:pt>
                <c:pt idx="6056">
                  <c:v>5.3140345201251398</c:v>
                </c:pt>
                <c:pt idx="6057">
                  <c:v>5.6019624387915004</c:v>
                </c:pt>
                <c:pt idx="6058">
                  <c:v>5.6678016533433002</c:v>
                </c:pt>
                <c:pt idx="6059">
                  <c:v>5.6328597520096597</c:v>
                </c:pt>
                <c:pt idx="6060">
                  <c:v>5.5050379306760204</c:v>
                </c:pt>
                <c:pt idx="6061">
                  <c:v>5.5248359382278203</c:v>
                </c:pt>
                <c:pt idx="6062">
                  <c:v>5.6126648966030297</c:v>
                </c:pt>
                <c:pt idx="6063">
                  <c:v>5.6110452606748797</c:v>
                </c:pt>
                <c:pt idx="6064">
                  <c:v>5.5826460966663101</c:v>
                </c:pt>
                <c:pt idx="6065">
                  <c:v>5.6075449707381697</c:v>
                </c:pt>
                <c:pt idx="6066">
                  <c:v>5.6070873658100302</c:v>
                </c:pt>
                <c:pt idx="6067">
                  <c:v>5.6995939398014599</c:v>
                </c:pt>
                <c:pt idx="6068">
                  <c:v>5.8794126458733098</c:v>
                </c:pt>
                <c:pt idx="6069">
                  <c:v>6.0459911839451701</c:v>
                </c:pt>
                <c:pt idx="6070">
                  <c:v>6.7569109449365996</c:v>
                </c:pt>
                <c:pt idx="6071">
                  <c:v>9.1773869790084603</c:v>
                </c:pt>
                <c:pt idx="6072">
                  <c:v>8.1650641750803192</c:v>
                </c:pt>
                <c:pt idx="6073">
                  <c:v>8.4711953220717398</c:v>
                </c:pt>
                <c:pt idx="6074">
                  <c:v>9.0985943741435999</c:v>
                </c:pt>
                <c:pt idx="6075">
                  <c:v>10.881497315215499</c:v>
                </c:pt>
                <c:pt idx="6076">
                  <c:v>11.9679959482069</c:v>
                </c:pt>
                <c:pt idx="6077">
                  <c:v>12.2812668512787</c:v>
                </c:pt>
                <c:pt idx="6078">
                  <c:v>13.2354498943506</c:v>
                </c:pt>
                <c:pt idx="6079">
                  <c:v>12.849434827342</c:v>
                </c:pt>
                <c:pt idx="6080">
                  <c:v>13.5512105004139</c:v>
                </c:pt>
                <c:pt idx="6081">
                  <c:v>17.003460633485702</c:v>
                </c:pt>
                <c:pt idx="6082">
                  <c:v>18.2617835864772</c:v>
                </c:pt>
                <c:pt idx="6083">
                  <c:v>18.591603109548998</c:v>
                </c:pt>
                <c:pt idx="6084">
                  <c:v>18.279388872620899</c:v>
                </c:pt>
                <c:pt idx="6085">
                  <c:v>18.217566865612302</c:v>
                </c:pt>
                <c:pt idx="6086">
                  <c:v>18.5043467186842</c:v>
                </c:pt>
                <c:pt idx="6087">
                  <c:v>18.282928901756001</c:v>
                </c:pt>
                <c:pt idx="6088">
                  <c:v>18.4550283847475</c:v>
                </c:pt>
                <c:pt idx="6089">
                  <c:v>18.656573717819299</c:v>
                </c:pt>
                <c:pt idx="6090">
                  <c:v>18.802674860891202</c:v>
                </c:pt>
                <c:pt idx="6091">
                  <c:v>18.4011837738826</c:v>
                </c:pt>
                <c:pt idx="6092">
                  <c:v>18.2892472969545</c:v>
                </c:pt>
                <c:pt idx="6093">
                  <c:v>17.917924360026301</c:v>
                </c:pt>
                <c:pt idx="6094">
                  <c:v>17.298398313017799</c:v>
                </c:pt>
                <c:pt idx="6095">
                  <c:v>16.986758096089599</c:v>
                </c:pt>
                <c:pt idx="6096">
                  <c:v>16.867613999161499</c:v>
                </c:pt>
                <c:pt idx="6097">
                  <c:v>15.592444562152901</c:v>
                </c:pt>
                <c:pt idx="6098">
                  <c:v>15.3026594752248</c:v>
                </c:pt>
                <c:pt idx="6099">
                  <c:v>14.8964203782966</c:v>
                </c:pt>
                <c:pt idx="6100">
                  <c:v>14.454805311288</c:v>
                </c:pt>
                <c:pt idx="6101">
                  <c:v>13.7439590743599</c:v>
                </c:pt>
                <c:pt idx="6102">
                  <c:v>13.165652507431799</c:v>
                </c:pt>
                <c:pt idx="6103">
                  <c:v>14.137392150423199</c:v>
                </c:pt>
                <c:pt idx="6104">
                  <c:v>15.245256333495</c:v>
                </c:pt>
                <c:pt idx="6105">
                  <c:v>16.2597298165669</c:v>
                </c:pt>
                <c:pt idx="6106">
                  <c:v>15.9702627995583</c:v>
                </c:pt>
                <c:pt idx="6107">
                  <c:v>16.366214642630201</c:v>
                </c:pt>
                <c:pt idx="6108">
                  <c:v>16.628238495702</c:v>
                </c:pt>
                <c:pt idx="6109">
                  <c:v>16.802848338693501</c:v>
                </c:pt>
                <c:pt idx="6110">
                  <c:v>17.111690558910698</c:v>
                </c:pt>
                <c:pt idx="6111">
                  <c:v>17.059677096213299</c:v>
                </c:pt>
                <c:pt idx="6112">
                  <c:v>16.985204053603301</c:v>
                </c:pt>
                <c:pt idx="6113">
                  <c:v>16.8876937509059</c:v>
                </c:pt>
                <c:pt idx="6114">
                  <c:v>16.754771058208501</c:v>
                </c:pt>
                <c:pt idx="6115">
                  <c:v>16.506297065598499</c:v>
                </c:pt>
                <c:pt idx="6116">
                  <c:v>16.3731323229011</c:v>
                </c:pt>
                <c:pt idx="6117">
                  <c:v>16.0942202302037</c:v>
                </c:pt>
                <c:pt idx="6118">
                  <c:v>16.5035589975937</c:v>
                </c:pt>
                <c:pt idx="6119">
                  <c:v>16.502613614896301</c:v>
                </c:pt>
                <c:pt idx="6120">
                  <c:v>15.943183442198899</c:v>
                </c:pt>
                <c:pt idx="6121">
                  <c:v>15.6548344595888</c:v>
                </c:pt>
                <c:pt idx="6122">
                  <c:v>14.8187916968915</c:v>
                </c:pt>
                <c:pt idx="6123">
                  <c:v>14.4529787241941</c:v>
                </c:pt>
                <c:pt idx="6124">
                  <c:v>14.372649461584</c:v>
                </c:pt>
                <c:pt idx="6125">
                  <c:v>14.152813468886601</c:v>
                </c:pt>
                <c:pt idx="6126">
                  <c:v>14.9572325361893</c:v>
                </c:pt>
                <c:pt idx="6127">
                  <c:v>15.5426210335792</c:v>
                </c:pt>
                <c:pt idx="6128">
                  <c:v>15.5808843208818</c:v>
                </c:pt>
                <c:pt idx="6129">
                  <c:v>15.2068212681845</c:v>
                </c:pt>
                <c:pt idx="6130">
                  <c:v>14.878370555574399</c:v>
                </c:pt>
                <c:pt idx="6131">
                  <c:v>15.140997472877</c:v>
                </c:pt>
                <c:pt idx="6132">
                  <c:v>15.1974128601796</c:v>
                </c:pt>
                <c:pt idx="6133">
                  <c:v>14.8849664475696</c:v>
                </c:pt>
                <c:pt idx="6134">
                  <c:v>15.1612399648722</c:v>
                </c:pt>
                <c:pt idx="6135">
                  <c:v>14.867636332174801</c:v>
                </c:pt>
                <c:pt idx="6136">
                  <c:v>14.363486679564801</c:v>
                </c:pt>
                <c:pt idx="6137">
                  <c:v>14.7473741868674</c:v>
                </c:pt>
                <c:pt idx="6138">
                  <c:v>15.39173015417</c:v>
                </c:pt>
                <c:pt idx="6139">
                  <c:v>14.34773102156</c:v>
                </c:pt>
                <c:pt idx="6140">
                  <c:v>14.2987405188626</c:v>
                </c:pt>
                <c:pt idx="6141">
                  <c:v>13.817600676165201</c:v>
                </c:pt>
                <c:pt idx="6142">
                  <c:v>13.0670406535552</c:v>
                </c:pt>
                <c:pt idx="6143">
                  <c:v>12.261557990857799</c:v>
                </c:pt>
                <c:pt idx="6146">
                  <c:v>10.159375872852999</c:v>
                </c:pt>
                <c:pt idx="6147">
                  <c:v>10.149330750155601</c:v>
                </c:pt>
                <c:pt idx="6148">
                  <c:v>10.2094740775456</c:v>
                </c:pt>
                <c:pt idx="6149">
                  <c:v>12.371262744848201</c:v>
                </c:pt>
                <c:pt idx="6150">
                  <c:v>11.8278874621508</c:v>
                </c:pt>
                <c:pt idx="6151">
                  <c:v>11.0632526695408</c:v>
                </c:pt>
                <c:pt idx="6152">
                  <c:v>12.052833036843399</c:v>
                </c:pt>
                <c:pt idx="6153">
                  <c:v>13.645766854146</c:v>
                </c:pt>
                <c:pt idx="6154">
                  <c:v>13.649591171536001</c:v>
                </c:pt>
                <c:pt idx="6155">
                  <c:v>14.1493876088386</c:v>
                </c:pt>
                <c:pt idx="6156">
                  <c:v>14.237668226141199</c:v>
                </c:pt>
                <c:pt idx="6157">
                  <c:v>14.051662133531201</c:v>
                </c:pt>
                <c:pt idx="6158">
                  <c:v>13.697221397647001</c:v>
                </c:pt>
                <c:pt idx="6159">
                  <c:v>13.697136528504799</c:v>
                </c:pt>
                <c:pt idx="6160">
                  <c:v>13.6899723196492</c:v>
                </c:pt>
                <c:pt idx="6161">
                  <c:v>13.583651710507</c:v>
                </c:pt>
                <c:pt idx="6162">
                  <c:v>13.431510261364799</c:v>
                </c:pt>
                <c:pt idx="6163">
                  <c:v>13.328557982509199</c:v>
                </c:pt>
                <c:pt idx="6164">
                  <c:v>13.242059603367</c:v>
                </c:pt>
                <c:pt idx="6165">
                  <c:v>13.140687104224799</c:v>
                </c:pt>
                <c:pt idx="6166">
                  <c:v>13.1258013553692</c:v>
                </c:pt>
                <c:pt idx="6167">
                  <c:v>12.8876346362271</c:v>
                </c:pt>
                <c:pt idx="6168">
                  <c:v>12.8333669370849</c:v>
                </c:pt>
                <c:pt idx="6169">
                  <c:v>12.3414905582293</c:v>
                </c:pt>
                <c:pt idx="6170">
                  <c:v>12.9841424090871</c:v>
                </c:pt>
                <c:pt idx="6171">
                  <c:v>13.1343479099449</c:v>
                </c:pt>
                <c:pt idx="6172">
                  <c:v>13.869220361089299</c:v>
                </c:pt>
                <c:pt idx="6173">
                  <c:v>14.5870651019471</c:v>
                </c:pt>
                <c:pt idx="6174">
                  <c:v>14.1987765228049</c:v>
                </c:pt>
                <c:pt idx="6175">
                  <c:v>12.5280719239493</c:v>
                </c:pt>
                <c:pt idx="6176">
                  <c:v>12.234131274807099</c:v>
                </c:pt>
                <c:pt idx="6177">
                  <c:v>12.0503103356649</c:v>
                </c:pt>
                <c:pt idx="6178">
                  <c:v>11.9527289068093</c:v>
                </c:pt>
                <c:pt idx="6179">
                  <c:v>11.9052058776671</c:v>
                </c:pt>
                <c:pt idx="6180">
                  <c:v>11.9142107785249</c:v>
                </c:pt>
                <c:pt idx="6181">
                  <c:v>11.9693975796693</c:v>
                </c:pt>
                <c:pt idx="6182">
                  <c:v>11.939444270527201</c:v>
                </c:pt>
                <c:pt idx="6183">
                  <c:v>11.681576491385</c:v>
                </c:pt>
                <c:pt idx="6184">
                  <c:v>11.5785842425294</c:v>
                </c:pt>
                <c:pt idx="6185">
                  <c:v>11.6844568333872</c:v>
                </c:pt>
                <c:pt idx="6186">
                  <c:v>11.839415024245</c:v>
                </c:pt>
                <c:pt idx="6187">
                  <c:v>11.912754245389401</c:v>
                </c:pt>
                <c:pt idx="6188">
                  <c:v>12.3516765262472</c:v>
                </c:pt>
                <c:pt idx="6189">
                  <c:v>12.918655277105</c:v>
                </c:pt>
                <c:pt idx="6190">
                  <c:v>12.7166906382494</c:v>
                </c:pt>
                <c:pt idx="6191">
                  <c:v>12.138072559107201</c:v>
                </c:pt>
                <c:pt idx="6192">
                  <c:v>12.141001899965</c:v>
                </c:pt>
                <c:pt idx="6193">
                  <c:v>12.236681401109401</c:v>
                </c:pt>
                <c:pt idx="6194">
                  <c:v>14.1255830019672</c:v>
                </c:pt>
                <c:pt idx="6195">
                  <c:v>15.906641612825</c:v>
                </c:pt>
                <c:pt idx="6196">
                  <c:v>16.051999943969399</c:v>
                </c:pt>
                <c:pt idx="6197">
                  <c:v>24.655433964827299</c:v>
                </c:pt>
                <c:pt idx="6198">
                  <c:v>22.161972315685102</c:v>
                </c:pt>
                <c:pt idx="6199">
                  <c:v>19.668510656829501</c:v>
                </c:pt>
                <c:pt idx="6200">
                  <c:v>16.7081987276873</c:v>
                </c:pt>
                <c:pt idx="6201">
                  <c:v>16.415279998545099</c:v>
                </c:pt>
                <c:pt idx="6202">
                  <c:v>15.5097600196895</c:v>
                </c:pt>
                <c:pt idx="6203">
                  <c:v>14.7415309405473</c:v>
                </c:pt>
                <c:pt idx="6204">
                  <c:v>14.290249511405101</c:v>
                </c:pt>
                <c:pt idx="6205">
                  <c:v>14.2334600725495</c:v>
                </c:pt>
                <c:pt idx="6206">
                  <c:v>13.945789021387499</c:v>
                </c:pt>
                <c:pt idx="6207">
                  <c:v>14.1118555584316</c:v>
                </c:pt>
                <c:pt idx="6208">
                  <c:v>13.116009385130001</c:v>
                </c:pt>
                <c:pt idx="6209">
                  <c:v>12.7017952221741</c:v>
                </c:pt>
                <c:pt idx="6210">
                  <c:v>12.570093609218199</c:v>
                </c:pt>
                <c:pt idx="6211">
                  <c:v>11.974704065916599</c:v>
                </c:pt>
                <c:pt idx="6212">
                  <c:v>11.8033192529607</c:v>
                </c:pt>
                <c:pt idx="6213">
                  <c:v>11.419821050004799</c:v>
                </c:pt>
                <c:pt idx="6214">
                  <c:v>10.582543846703199</c:v>
                </c:pt>
                <c:pt idx="6215">
                  <c:v>10.0694361237473</c:v>
                </c:pt>
                <c:pt idx="6216">
                  <c:v>10.121099910791401</c:v>
                </c:pt>
                <c:pt idx="6217">
                  <c:v>9.4819188374897703</c:v>
                </c:pt>
                <c:pt idx="6218">
                  <c:v>9.2868654645338609</c:v>
                </c:pt>
                <c:pt idx="6219">
                  <c:v>10.221011711578001</c:v>
                </c:pt>
                <c:pt idx="6220">
                  <c:v>11.017429508276299</c:v>
                </c:pt>
                <c:pt idx="6221">
                  <c:v>11.1723228853204</c:v>
                </c:pt>
                <c:pt idx="6222">
                  <c:v>11.3314088423645</c:v>
                </c:pt>
                <c:pt idx="6223">
                  <c:v>11.524705309062901</c:v>
                </c:pt>
                <c:pt idx="6224">
                  <c:v>11.683466656107001</c:v>
                </c:pt>
                <c:pt idx="6225">
                  <c:v>11.594914963151099</c:v>
                </c:pt>
                <c:pt idx="6226">
                  <c:v>10.8454915298495</c:v>
                </c:pt>
                <c:pt idx="6227">
                  <c:v>11.3958345768936</c:v>
                </c:pt>
                <c:pt idx="6228">
                  <c:v>11.491110193937701</c:v>
                </c:pt>
                <c:pt idx="6229">
                  <c:v>11.5019023806361</c:v>
                </c:pt>
                <c:pt idx="6230">
                  <c:v>11.577417467680201</c:v>
                </c:pt>
                <c:pt idx="6231">
                  <c:v>11.6406525647243</c:v>
                </c:pt>
                <c:pt idx="6232">
                  <c:v>11.763827881422699</c:v>
                </c:pt>
                <c:pt idx="6233">
                  <c:v>11.7783787784668</c:v>
                </c:pt>
                <c:pt idx="6234">
                  <c:v>11.960802575510799</c:v>
                </c:pt>
                <c:pt idx="6235">
                  <c:v>12.262749962209201</c:v>
                </c:pt>
                <c:pt idx="6236">
                  <c:v>12.4136657392533</c:v>
                </c:pt>
                <c:pt idx="6237">
                  <c:v>12.6410611262974</c:v>
                </c:pt>
                <c:pt idx="6238">
                  <c:v>12.7924550129958</c:v>
                </c:pt>
                <c:pt idx="6239">
                  <c:v>12.135563460039901</c:v>
                </c:pt>
                <c:pt idx="6240">
                  <c:v>11.588146427084</c:v>
                </c:pt>
                <c:pt idx="6241">
                  <c:v>11.8449618837824</c:v>
                </c:pt>
                <c:pt idx="6242">
                  <c:v>13.316704430826499</c:v>
                </c:pt>
                <c:pt idx="6243">
                  <c:v>12.811716657870599</c:v>
                </c:pt>
                <c:pt idx="6244">
                  <c:v>12.405720764569001</c:v>
                </c:pt>
                <c:pt idx="6245">
                  <c:v>12.2518246516131</c:v>
                </c:pt>
                <c:pt idx="6246">
                  <c:v>11.506961258657199</c:v>
                </c:pt>
                <c:pt idx="6247">
                  <c:v>10.4156830653556</c:v>
                </c:pt>
                <c:pt idx="6248">
                  <c:v>10.0879271223997</c:v>
                </c:pt>
                <c:pt idx="6249">
                  <c:v>10.282107309443701</c:v>
                </c:pt>
                <c:pt idx="6250">
                  <c:v>10.5032429261421</c:v>
                </c:pt>
                <c:pt idx="6251">
                  <c:v>10.8660519031862</c:v>
                </c:pt>
                <c:pt idx="6252">
                  <c:v>11.0759208202303</c:v>
                </c:pt>
                <c:pt idx="6253">
                  <c:v>10.812368356928699</c:v>
                </c:pt>
                <c:pt idx="6254">
                  <c:v>10.740963800669601</c:v>
                </c:pt>
                <c:pt idx="6255">
                  <c:v>10.5714975209783</c:v>
                </c:pt>
                <c:pt idx="6256">
                  <c:v>10.450396931302601</c:v>
                </c:pt>
                <c:pt idx="6257">
                  <c:v>10.4510928516113</c:v>
                </c:pt>
                <c:pt idx="6258">
                  <c:v>10.537721061919999</c:v>
                </c:pt>
                <c:pt idx="6259">
                  <c:v>10.6586365122443</c:v>
                </c:pt>
                <c:pt idx="6260">
                  <c:v>10.686189082553</c:v>
                </c:pt>
                <c:pt idx="6261">
                  <c:v>10.741311042861801</c:v>
                </c:pt>
                <c:pt idx="6262">
                  <c:v>10.9281878031861</c:v>
                </c:pt>
                <c:pt idx="6263">
                  <c:v>11.012510143494801</c:v>
                </c:pt>
                <c:pt idx="6264">
                  <c:v>11.146444133803501</c:v>
                </c:pt>
                <c:pt idx="6265">
                  <c:v>11.276850854127799</c:v>
                </c:pt>
                <c:pt idx="6266">
                  <c:v>11.087864934436499</c:v>
                </c:pt>
                <c:pt idx="6267">
                  <c:v>11.173982334745199</c:v>
                </c:pt>
                <c:pt idx="6268">
                  <c:v>10.9937956350695</c:v>
                </c:pt>
                <c:pt idx="6269">
                  <c:v>10.903838605378199</c:v>
                </c:pt>
                <c:pt idx="6270">
                  <c:v>10.935086875686901</c:v>
                </c:pt>
                <c:pt idx="6271">
                  <c:v>10.906992886011199</c:v>
                </c:pt>
                <c:pt idx="6272">
                  <c:v>10.9375244063199</c:v>
                </c:pt>
                <c:pt idx="6273">
                  <c:v>10.8802112366286</c:v>
                </c:pt>
                <c:pt idx="6274">
                  <c:v>10.695033196952901</c:v>
                </c:pt>
                <c:pt idx="6275">
                  <c:v>10.9202906372616</c:v>
                </c:pt>
                <c:pt idx="6276">
                  <c:v>10.836189117570299</c:v>
                </c:pt>
                <c:pt idx="6277">
                  <c:v>11.201425587894599</c:v>
                </c:pt>
                <c:pt idx="6278">
                  <c:v>11.3746965982033</c:v>
                </c:pt>
                <c:pt idx="6279">
                  <c:v>11.738025978512001</c:v>
                </c:pt>
                <c:pt idx="6280">
                  <c:v>12.1723600688363</c:v>
                </c:pt>
                <c:pt idx="6281">
                  <c:v>12.782441259144999</c:v>
                </c:pt>
                <c:pt idx="6282">
                  <c:v>13.2397315994537</c:v>
                </c:pt>
                <c:pt idx="6283">
                  <c:v>13.418320229778001</c:v>
                </c:pt>
                <c:pt idx="6284">
                  <c:v>13.658616990086699</c:v>
                </c:pt>
                <c:pt idx="6285">
                  <c:v>12.6563363303954</c:v>
                </c:pt>
                <c:pt idx="6286">
                  <c:v>12.6770067307197</c:v>
                </c:pt>
                <c:pt idx="6287">
                  <c:v>12.5230930010284</c:v>
                </c:pt>
                <c:pt idx="6288">
                  <c:v>12.7414583313371</c:v>
                </c:pt>
                <c:pt idx="6289">
                  <c:v>12.722124281661401</c:v>
                </c:pt>
                <c:pt idx="6290">
                  <c:v>12.470035441970101</c:v>
                </c:pt>
                <c:pt idx="6291">
                  <c:v>11.8934860122788</c:v>
                </c:pt>
                <c:pt idx="6292">
                  <c:v>12.0604920026031</c:v>
                </c:pt>
                <c:pt idx="6293">
                  <c:v>12.712708662911799</c:v>
                </c:pt>
                <c:pt idx="6294">
                  <c:v>12.368015883220499</c:v>
                </c:pt>
                <c:pt idx="6295">
                  <c:v>12.149152493544801</c:v>
                </c:pt>
                <c:pt idx="6296">
                  <c:v>12.103024653853501</c:v>
                </c:pt>
                <c:pt idx="6297">
                  <c:v>11.619379984162199</c:v>
                </c:pt>
                <c:pt idx="6298">
                  <c:v>11.6617171444865</c:v>
                </c:pt>
                <c:pt idx="6299">
                  <c:v>11.666221194795201</c:v>
                </c:pt>
                <c:pt idx="6300">
                  <c:v>11.9192672051039</c:v>
                </c:pt>
                <c:pt idx="6301">
                  <c:v>12.487629825428201</c:v>
                </c:pt>
                <c:pt idx="6302">
                  <c:v>12.5881464546449</c:v>
                </c:pt>
                <c:pt idx="6303">
                  <c:v>12.5512545827754</c:v>
                </c:pt>
                <c:pt idx="6304">
                  <c:v>12.1665193709051</c:v>
                </c:pt>
                <c:pt idx="6305">
                  <c:v>12.113939589035599</c:v>
                </c:pt>
                <c:pt idx="6306">
                  <c:v>11.869020047166099</c:v>
                </c:pt>
                <c:pt idx="6307">
                  <c:v>11.757969895295799</c:v>
                </c:pt>
                <c:pt idx="6308">
                  <c:v>11.682542673426299</c:v>
                </c:pt>
                <c:pt idx="6309">
                  <c:v>11.851109821556699</c:v>
                </c:pt>
                <c:pt idx="6310">
                  <c:v>11.9647066996865</c:v>
                </c:pt>
                <c:pt idx="6311">
                  <c:v>11.945987987817</c:v>
                </c:pt>
                <c:pt idx="6312">
                  <c:v>12.004606815947399</c:v>
                </c:pt>
                <c:pt idx="6313">
                  <c:v>11.923833364077201</c:v>
                </c:pt>
                <c:pt idx="6314">
                  <c:v>11.915937972207599</c:v>
                </c:pt>
                <c:pt idx="6315">
                  <c:v>11.8200976903381</c:v>
                </c:pt>
                <c:pt idx="6316">
                  <c:v>11.6492392884679</c:v>
                </c:pt>
                <c:pt idx="6317">
                  <c:v>11.622777986598299</c:v>
                </c:pt>
                <c:pt idx="6318">
                  <c:v>11.6058623847288</c:v>
                </c:pt>
                <c:pt idx="6319">
                  <c:v>11.4820319428585</c:v>
                </c:pt>
                <c:pt idx="6320">
                  <c:v>11.507205050989</c:v>
                </c:pt>
                <c:pt idx="6321">
                  <c:v>11.2970557991195</c:v>
                </c:pt>
                <c:pt idx="6322">
                  <c:v>11.1515661872492</c:v>
                </c:pt>
                <c:pt idx="6323">
                  <c:v>11.3673545953797</c:v>
                </c:pt>
                <c:pt idx="6324">
                  <c:v>11.006467773510099</c:v>
                </c:pt>
                <c:pt idx="6325">
                  <c:v>11.269934031639901</c:v>
                </c:pt>
                <c:pt idx="6326">
                  <c:v>11.089708459770399</c:v>
                </c:pt>
                <c:pt idx="6327">
                  <c:v>10.8212350579008</c:v>
                </c:pt>
                <c:pt idx="6328">
                  <c:v>10.8453563160306</c:v>
                </c:pt>
                <c:pt idx="6329">
                  <c:v>11.301961294161</c:v>
                </c:pt>
                <c:pt idx="6330">
                  <c:v>12.1943553022915</c:v>
                </c:pt>
                <c:pt idx="6331">
                  <c:v>13.7803776004213</c:v>
                </c:pt>
                <c:pt idx="6332">
                  <c:v>12.3896739285517</c:v>
                </c:pt>
                <c:pt idx="6333">
                  <c:v>11.6602225966822</c:v>
                </c:pt>
                <c:pt idx="6334">
                  <c:v>11.5961096048119</c:v>
                </c:pt>
                <c:pt idx="6335">
                  <c:v>11.631622122942399</c:v>
                </c:pt>
                <c:pt idx="6336">
                  <c:v>11.5570320110729</c:v>
                </c:pt>
                <c:pt idx="6337">
                  <c:v>11.410843159202599</c:v>
                </c:pt>
                <c:pt idx="6338">
                  <c:v>11.121093967333101</c:v>
                </c:pt>
                <c:pt idx="6339">
                  <c:v>11.2838085154635</c:v>
                </c:pt>
                <c:pt idx="6340">
                  <c:v>11.164101243593301</c:v>
                </c:pt>
                <c:pt idx="6341">
                  <c:v>11.3580554717238</c:v>
                </c:pt>
                <c:pt idx="6342">
                  <c:v>11.812181109854199</c:v>
                </c:pt>
                <c:pt idx="6343">
                  <c:v>11.728900907984</c:v>
                </c:pt>
                <c:pt idx="6344">
                  <c:v>11.3976275861144</c:v>
                </c:pt>
                <c:pt idx="6345">
                  <c:v>11.0876881442449</c:v>
                </c:pt>
                <c:pt idx="6346">
                  <c:v>10.549547202374599</c:v>
                </c:pt>
                <c:pt idx="6347">
                  <c:v>10.0882825235051</c:v>
                </c:pt>
                <c:pt idx="6348">
                  <c:v>10.181470068635599</c:v>
                </c:pt>
                <c:pt idx="6349">
                  <c:v>10.4735484067653</c:v>
                </c:pt>
                <c:pt idx="6350">
                  <c:v>10.317082230963299</c:v>
                </c:pt>
                <c:pt idx="6351">
                  <c:v>10.029450010219501</c:v>
                </c:pt>
                <c:pt idx="6352">
                  <c:v>10.582272651500899</c:v>
                </c:pt>
                <c:pt idx="6353">
                  <c:v>10.921097771757101</c:v>
                </c:pt>
                <c:pt idx="6354">
                  <c:v>10.7742377320134</c:v>
                </c:pt>
                <c:pt idx="6355">
                  <c:v>10.6628974122948</c:v>
                </c:pt>
                <c:pt idx="6356">
                  <c:v>10.292511022551</c:v>
                </c:pt>
                <c:pt idx="6357">
                  <c:v>10.0944528538072</c:v>
                </c:pt>
                <c:pt idx="6358">
                  <c:v>9.6539409890886301</c:v>
                </c:pt>
                <c:pt idx="6359">
                  <c:v>9.4774519683448393</c:v>
                </c:pt>
                <c:pt idx="6360">
                  <c:v>9.9116496536010601</c:v>
                </c:pt>
                <c:pt idx="6361">
                  <c:v>10.4205492338825</c:v>
                </c:pt>
                <c:pt idx="6362">
                  <c:v>10.5829215341387</c:v>
                </c:pt>
                <c:pt idx="6363">
                  <c:v>10.577874744394901</c:v>
                </c:pt>
                <c:pt idx="6364">
                  <c:v>10.1552376946763</c:v>
                </c:pt>
                <c:pt idx="6365">
                  <c:v>10.119535493932499</c:v>
                </c:pt>
                <c:pt idx="6366">
                  <c:v>10.739984165188799</c:v>
                </c:pt>
                <c:pt idx="6367">
                  <c:v>10.573446735470201</c:v>
                </c:pt>
                <c:pt idx="6368">
                  <c:v>10.5912485157264</c:v>
                </c:pt>
                <c:pt idx="6369">
                  <c:v>10.511536955982599</c:v>
                </c:pt>
                <c:pt idx="6370">
                  <c:v>10.065446080264</c:v>
                </c:pt>
                <c:pt idx="6371">
                  <c:v>9.83466003752023</c:v>
                </c:pt>
                <c:pt idx="6372">
                  <c:v>9.7066246747764495</c:v>
                </c:pt>
                <c:pt idx="6373">
                  <c:v>9.5762363440578699</c:v>
                </c:pt>
                <c:pt idx="6374">
                  <c:v>9.5033312463140796</c:v>
                </c:pt>
                <c:pt idx="6375">
                  <c:v>9.5400522655702993</c:v>
                </c:pt>
                <c:pt idx="6376">
                  <c:v>9.3887769408517094</c:v>
                </c:pt>
                <c:pt idx="6377">
                  <c:v>9.1528954191079297</c:v>
                </c:pt>
                <c:pt idx="6378">
                  <c:v>8.7287434103641406</c:v>
                </c:pt>
                <c:pt idx="6379">
                  <c:v>8.5915519456455591</c:v>
                </c:pt>
                <c:pt idx="6380">
                  <c:v>8.3919984239017804</c:v>
                </c:pt>
                <c:pt idx="6381">
                  <c:v>8.3396582501579903</c:v>
                </c:pt>
                <c:pt idx="6382">
                  <c:v>8.2508626104394107</c:v>
                </c:pt>
                <c:pt idx="6383">
                  <c:v>8.3273794556956204</c:v>
                </c:pt>
                <c:pt idx="6384">
                  <c:v>8.3050480699518392</c:v>
                </c:pt>
                <c:pt idx="6385">
                  <c:v>8.4536683252332594</c:v>
                </c:pt>
                <c:pt idx="6386">
                  <c:v>8.5480879234894704</c:v>
                </c:pt>
                <c:pt idx="6387">
                  <c:v>8.48683151374569</c:v>
                </c:pt>
                <c:pt idx="6388">
                  <c:v>8.4152505630271008</c:v>
                </c:pt>
                <c:pt idx="6389">
                  <c:v>8.3143965182833206</c:v>
                </c:pt>
                <c:pt idx="6390">
                  <c:v>8.1012051615395304</c:v>
                </c:pt>
                <c:pt idx="6391">
                  <c:v>7.9941639058209502</c:v>
                </c:pt>
                <c:pt idx="6392">
                  <c:v>7.9573818920771702</c:v>
                </c:pt>
                <c:pt idx="6393">
                  <c:v>8.0416226513333804</c:v>
                </c:pt>
                <c:pt idx="6394">
                  <c:v>7.9953365456147996</c:v>
                </c:pt>
                <c:pt idx="6395">
                  <c:v>7.9746499978710199</c:v>
                </c:pt>
                <c:pt idx="6396">
                  <c:v>7.9623544101272303</c:v>
                </c:pt>
                <c:pt idx="6397">
                  <c:v>8.0134742324086492</c:v>
                </c:pt>
                <c:pt idx="6398">
                  <c:v>8.0130608593403707</c:v>
                </c:pt>
                <c:pt idx="6399">
                  <c:v>8.2010415389532891</c:v>
                </c:pt>
                <c:pt idx="6400">
                  <c:v>8.44767505257545</c:v>
                </c:pt>
                <c:pt idx="6401">
                  <c:v>8.2107112511883802</c:v>
                </c:pt>
                <c:pt idx="6402">
                  <c:v>7.9183046118013003</c:v>
                </c:pt>
                <c:pt idx="6403">
                  <c:v>7.7780383394234596</c:v>
                </c:pt>
                <c:pt idx="6404">
                  <c:v>8.1473078220363906</c:v>
                </c:pt>
                <c:pt idx="6405">
                  <c:v>8.3051317206493103</c:v>
                </c:pt>
                <c:pt idx="6406">
                  <c:v>8.5173044212714704</c:v>
                </c:pt>
                <c:pt idx="6407">
                  <c:v>8.5027607788844008</c:v>
                </c:pt>
                <c:pt idx="6408">
                  <c:v>8.2460260614973304</c:v>
                </c:pt>
                <c:pt idx="6409">
                  <c:v>8.1767023891194803</c:v>
                </c:pt>
                <c:pt idx="6410">
                  <c:v>8.2383739077324094</c:v>
                </c:pt>
                <c:pt idx="6411">
                  <c:v>8.4031014553453307</c:v>
                </c:pt>
                <c:pt idx="6412">
                  <c:v>8.4844323259674894</c:v>
                </c:pt>
                <c:pt idx="6413">
                  <c:v>8.35682442258042</c:v>
                </c:pt>
                <c:pt idx="6414">
                  <c:v>8.3337085851933494</c:v>
                </c:pt>
                <c:pt idx="6415">
                  <c:v>8.3351259598154996</c:v>
                </c:pt>
                <c:pt idx="6416">
                  <c:v>8.3301793404284297</c:v>
                </c:pt>
                <c:pt idx="6417">
                  <c:v>8.3092333140413501</c:v>
                </c:pt>
                <c:pt idx="6418">
                  <c:v>8.9502790806635097</c:v>
                </c:pt>
                <c:pt idx="6419">
                  <c:v>9.4070788812764405</c:v>
                </c:pt>
                <c:pt idx="6420">
                  <c:v>10.516935944889401</c:v>
                </c:pt>
                <c:pt idx="6421">
                  <c:v>9.9408697835115198</c:v>
                </c:pt>
                <c:pt idx="6422">
                  <c:v>11.102170906124501</c:v>
                </c:pt>
                <c:pt idx="6423">
                  <c:v>11.1435184917374</c:v>
                </c:pt>
                <c:pt idx="6424">
                  <c:v>11.1822770473595</c:v>
                </c:pt>
                <c:pt idx="6425">
                  <c:v>11.602635812972499</c:v>
                </c:pt>
                <c:pt idx="6426">
                  <c:v>12.7845412285854</c:v>
                </c:pt>
                <c:pt idx="6427">
                  <c:v>14.437337534207501</c:v>
                </c:pt>
                <c:pt idx="6428">
                  <c:v>12.961730719820499</c:v>
                </c:pt>
                <c:pt idx="6429">
                  <c:v>13.239591205433401</c:v>
                </c:pt>
                <c:pt idx="6430">
                  <c:v>13.285286231055601</c:v>
                </c:pt>
                <c:pt idx="6431">
                  <c:v>13.3044926966685</c:v>
                </c:pt>
                <c:pt idx="6432">
                  <c:v>13.3433219122814</c:v>
                </c:pt>
                <c:pt idx="6433">
                  <c:v>13.142750417903599</c:v>
                </c:pt>
                <c:pt idx="6434">
                  <c:v>12.8589419435165</c:v>
                </c:pt>
                <c:pt idx="6435">
                  <c:v>12.608526609129401</c:v>
                </c:pt>
                <c:pt idx="6436">
                  <c:v>11.927845724751601</c:v>
                </c:pt>
                <c:pt idx="6437">
                  <c:v>10.742607990364499</c:v>
                </c:pt>
                <c:pt idx="6438">
                  <c:v>11.6075094059774</c:v>
                </c:pt>
                <c:pt idx="6439">
                  <c:v>11.3122987715996</c:v>
                </c:pt>
                <c:pt idx="6440">
                  <c:v>11.129524527212499</c:v>
                </c:pt>
                <c:pt idx="6441">
                  <c:v>10.9916637828254</c:v>
                </c:pt>
                <c:pt idx="6442">
                  <c:v>13.3585326884476</c:v>
                </c:pt>
                <c:pt idx="6443">
                  <c:v>14.090248524060501</c:v>
                </c:pt>
                <c:pt idx="6444">
                  <c:v>13.333791539673401</c:v>
                </c:pt>
                <c:pt idx="6445">
                  <c:v>13.0196933152956</c:v>
                </c:pt>
                <c:pt idx="6446">
                  <c:v>13.833812339845201</c:v>
                </c:pt>
                <c:pt idx="6447">
                  <c:v>13.3453352833368</c:v>
                </c:pt>
                <c:pt idx="6448">
                  <c:v>13.596528376822601</c:v>
                </c:pt>
                <c:pt idx="6449">
                  <c:v>14.0521566203143</c:v>
                </c:pt>
                <c:pt idx="6450">
                  <c:v>14.3262461638059</c:v>
                </c:pt>
                <c:pt idx="6451">
                  <c:v>14.5897195172917</c:v>
                </c:pt>
                <c:pt idx="6452">
                  <c:v>14.9982340207834</c:v>
                </c:pt>
                <c:pt idx="6453">
                  <c:v>15.080029734275</c:v>
                </c:pt>
                <c:pt idx="6454">
                  <c:v>14.9268556577608</c:v>
                </c:pt>
                <c:pt idx="6455">
                  <c:v>14.681985081252501</c:v>
                </c:pt>
                <c:pt idx="6456">
                  <c:v>14.454217014744099</c:v>
                </c:pt>
                <c:pt idx="6457">
                  <c:v>13.823440808229901</c:v>
                </c:pt>
                <c:pt idx="6458">
                  <c:v>13.714563221721599</c:v>
                </c:pt>
                <c:pt idx="6459">
                  <c:v>13.748739665213201</c:v>
                </c:pt>
                <c:pt idx="6460">
                  <c:v>14.048656578698999</c:v>
                </c:pt>
                <c:pt idx="6461">
                  <c:v>13.979658792190699</c:v>
                </c:pt>
                <c:pt idx="6462">
                  <c:v>13.6333746856823</c:v>
                </c:pt>
                <c:pt idx="6463">
                  <c:v>13.0938660391681</c:v>
                </c:pt>
                <c:pt idx="6464">
                  <c:v>12.6151733726598</c:v>
                </c:pt>
                <c:pt idx="6465">
                  <c:v>12.2944241261514</c:v>
                </c:pt>
                <c:pt idx="6466">
                  <c:v>12.0474575196372</c:v>
                </c:pt>
                <c:pt idx="6467">
                  <c:v>11.735055473128901</c:v>
                </c:pt>
                <c:pt idx="6468">
                  <c:v>11.856044766620499</c:v>
                </c:pt>
                <c:pt idx="6469">
                  <c:v>11.6236946101063</c:v>
                </c:pt>
                <c:pt idx="6470">
                  <c:v>11.671269123598</c:v>
                </c:pt>
                <c:pt idx="6471">
                  <c:v>11.4651677670896</c:v>
                </c:pt>
                <c:pt idx="6472">
                  <c:v>11.861759070575401</c:v>
                </c:pt>
                <c:pt idx="6473">
                  <c:v>11.7109188840671</c:v>
                </c:pt>
                <c:pt idx="6474">
                  <c:v>12.768795197558701</c:v>
                </c:pt>
                <c:pt idx="6475">
                  <c:v>13.7416472210445</c:v>
                </c:pt>
                <c:pt idx="6476">
                  <c:v>15.2756457645362</c:v>
                </c:pt>
                <c:pt idx="6477">
                  <c:v>16.477640218027801</c:v>
                </c:pt>
                <c:pt idx="6478">
                  <c:v>18.1919930615136</c:v>
                </c:pt>
                <c:pt idx="6479">
                  <c:v>21.5406362150053</c:v>
                </c:pt>
                <c:pt idx="6480">
                  <c:v>20.506111478496901</c:v>
                </c:pt>
                <c:pt idx="6481">
                  <c:v>12.129014701982699</c:v>
                </c:pt>
                <c:pt idx="6482">
                  <c:v>12.3911303954744</c:v>
                </c:pt>
                <c:pt idx="6483">
                  <c:v>12.001203208966</c:v>
                </c:pt>
                <c:pt idx="6484">
                  <c:v>11.7442093624518</c:v>
                </c:pt>
                <c:pt idx="6485">
                  <c:v>11.4218068259435</c:v>
                </c:pt>
                <c:pt idx="6486">
                  <c:v>11.470536909435101</c:v>
                </c:pt>
                <c:pt idx="6487">
                  <c:v>11.393604952920899</c:v>
                </c:pt>
                <c:pt idx="6488">
                  <c:v>11.7706965764126</c:v>
                </c:pt>
                <c:pt idx="6489">
                  <c:v>11.831579559904201</c:v>
                </c:pt>
                <c:pt idx="6490">
                  <c:v>12.01937185339</c:v>
                </c:pt>
                <c:pt idx="6491">
                  <c:v>12.235618686881701</c:v>
                </c:pt>
                <c:pt idx="6492">
                  <c:v>12.3393658503733</c:v>
                </c:pt>
                <c:pt idx="6493">
                  <c:v>12.5132896038591</c:v>
                </c:pt>
                <c:pt idx="6494">
                  <c:v>12.5811481569881</c:v>
                </c:pt>
                <c:pt idx="6495">
                  <c:v>13.168556709742299</c:v>
                </c:pt>
                <c:pt idx="6496">
                  <c:v>13.9866564125242</c:v>
                </c:pt>
                <c:pt idx="6497">
                  <c:v>14.2771105252785</c:v>
                </c:pt>
                <c:pt idx="6498">
                  <c:v>13.9510878280327</c:v>
                </c:pt>
                <c:pt idx="6499">
                  <c:v>13.6872046508146</c:v>
                </c:pt>
                <c:pt idx="6500">
                  <c:v>13.6418665335689</c:v>
                </c:pt>
                <c:pt idx="6501">
                  <c:v>13.9068479963231</c:v>
                </c:pt>
                <c:pt idx="6502">
                  <c:v>13.670575949105</c:v>
                </c:pt>
                <c:pt idx="6503">
                  <c:v>13.3448839218592</c:v>
                </c:pt>
                <c:pt idx="6504">
                  <c:v>13.096482224613499</c:v>
                </c:pt>
                <c:pt idx="6505">
                  <c:v>12.6993297973954</c:v>
                </c:pt>
                <c:pt idx="6506">
                  <c:v>12.5286930201496</c:v>
                </c:pt>
                <c:pt idx="6507">
                  <c:v>12.420447242903901</c:v>
                </c:pt>
                <c:pt idx="6508">
                  <c:v>11.987952825685801</c:v>
                </c:pt>
                <c:pt idx="6509">
                  <c:v>11.86450839844</c:v>
                </c:pt>
                <c:pt idx="6510">
                  <c:v>11.7472704311943</c:v>
                </c:pt>
                <c:pt idx="6511">
                  <c:v>11.974795023976201</c:v>
                </c:pt>
                <c:pt idx="6512">
                  <c:v>12.317730446730399</c:v>
                </c:pt>
                <c:pt idx="6513">
                  <c:v>12.1527560094846</c:v>
                </c:pt>
                <c:pt idx="6514">
                  <c:v>12.3858630022666</c:v>
                </c:pt>
                <c:pt idx="6515">
                  <c:v>12.004397565020801</c:v>
                </c:pt>
                <c:pt idx="6516">
                  <c:v>11.546037407775</c:v>
                </c:pt>
                <c:pt idx="6517">
                  <c:v>11.511114520556999</c:v>
                </c:pt>
                <c:pt idx="6518">
                  <c:v>11.4434896933112</c:v>
                </c:pt>
                <c:pt idx="6519">
                  <c:v>11.4007152560654</c:v>
                </c:pt>
                <c:pt idx="6520">
                  <c:v>11.131845558847401</c:v>
                </c:pt>
                <c:pt idx="6521">
                  <c:v>11.641109801601599</c:v>
                </c:pt>
                <c:pt idx="6522">
                  <c:v>11.844546974355801</c:v>
                </c:pt>
                <c:pt idx="6523">
                  <c:v>11.9425107171378</c:v>
                </c:pt>
                <c:pt idx="6524">
                  <c:v>11.971922229892</c:v>
                </c:pt>
                <c:pt idx="6525">
                  <c:v>11.217449082646199</c:v>
                </c:pt>
                <c:pt idx="6526">
                  <c:v>10.4749583354282</c:v>
                </c:pt>
                <c:pt idx="6527">
                  <c:v>10.3053939781824</c:v>
                </c:pt>
                <c:pt idx="6528">
                  <c:v>10.3535475309366</c:v>
                </c:pt>
                <c:pt idx="6529">
                  <c:v>10.5372715337186</c:v>
                </c:pt>
                <c:pt idx="6530">
                  <c:v>10.2540541864728</c:v>
                </c:pt>
                <c:pt idx="6531">
                  <c:v>9.8117719542270105</c:v>
                </c:pt>
                <c:pt idx="6532">
                  <c:v>9.8689465020089706</c:v>
                </c:pt>
                <c:pt idx="6533">
                  <c:v>9.8627486247631797</c:v>
                </c:pt>
                <c:pt idx="6534">
                  <c:v>9.8783451895174004</c:v>
                </c:pt>
                <c:pt idx="6535">
                  <c:v>9.8684047792993592</c:v>
                </c:pt>
                <c:pt idx="6536">
                  <c:v>10.8278165330536</c:v>
                </c:pt>
                <c:pt idx="6537">
                  <c:v>11.2141911358078</c:v>
                </c:pt>
                <c:pt idx="6538">
                  <c:v>11.0949724285898</c:v>
                </c:pt>
                <c:pt idx="6539">
                  <c:v>11.408060291344</c:v>
                </c:pt>
                <c:pt idx="6540">
                  <c:v>12.023284924098199</c:v>
                </c:pt>
                <c:pt idx="6541">
                  <c:v>13.4766406768801</c:v>
                </c:pt>
                <c:pt idx="6542">
                  <c:v>13.8799488918453</c:v>
                </c:pt>
                <c:pt idx="6543">
                  <c:v>14.1554682590345</c:v>
                </c:pt>
                <c:pt idx="6544">
                  <c:v>14.2081007562149</c:v>
                </c:pt>
                <c:pt idx="6545">
                  <c:v>14.1230096234041</c:v>
                </c:pt>
                <c:pt idx="6546">
                  <c:v>13.932207400593301</c:v>
                </c:pt>
                <c:pt idx="6547">
                  <c:v>13.8242780377737</c:v>
                </c:pt>
                <c:pt idx="6548">
                  <c:v>13.2030156649629</c:v>
                </c:pt>
                <c:pt idx="6549">
                  <c:v>12.9717399821521</c:v>
                </c:pt>
                <c:pt idx="6550">
                  <c:v>12.897744809332499</c:v>
                </c:pt>
                <c:pt idx="6551">
                  <c:v>12.603744306521699</c:v>
                </c:pt>
                <c:pt idx="6552">
                  <c:v>12.2345069937109</c:v>
                </c:pt>
                <c:pt idx="6553">
                  <c:v>12.5335917908913</c:v>
                </c:pt>
                <c:pt idx="6554">
                  <c:v>12.8179457580805</c:v>
                </c:pt>
                <c:pt idx="6555">
                  <c:v>12.6727321052697</c:v>
                </c:pt>
                <c:pt idx="6556">
                  <c:v>12.282620912450099</c:v>
                </c:pt>
                <c:pt idx="6557">
                  <c:v>11.9104939296393</c:v>
                </c:pt>
                <c:pt idx="6558">
                  <c:v>11.478270486828499</c:v>
                </c:pt>
                <c:pt idx="6559">
                  <c:v>11.168253834008899</c:v>
                </c:pt>
                <c:pt idx="6560">
                  <c:v>10.832961141198099</c:v>
                </c:pt>
                <c:pt idx="6561">
                  <c:v>10.624940898387299</c:v>
                </c:pt>
                <c:pt idx="6562">
                  <c:v>10.6161635455677</c:v>
                </c:pt>
                <c:pt idx="6563">
                  <c:v>10.220254492756901</c:v>
                </c:pt>
                <c:pt idx="6564">
                  <c:v>9.6084941559460901</c:v>
                </c:pt>
                <c:pt idx="6565">
                  <c:v>8.6720791381264792</c:v>
                </c:pt>
                <c:pt idx="6566">
                  <c:v>8.4875416083156807</c:v>
                </c:pt>
                <c:pt idx="6567">
                  <c:v>8.3610670705048804</c:v>
                </c:pt>
                <c:pt idx="6568">
                  <c:v>8.2505706326852692</c:v>
                </c:pt>
                <c:pt idx="6569">
                  <c:v>8.2018288308744705</c:v>
                </c:pt>
                <c:pt idx="6570">
                  <c:v>8.3124516060636804</c:v>
                </c:pt>
                <c:pt idx="6571">
                  <c:v>8.8575529972440705</c:v>
                </c:pt>
                <c:pt idx="6572">
                  <c:v>9.4359903954332705</c:v>
                </c:pt>
                <c:pt idx="6573">
                  <c:v>9.9721029546224695</c:v>
                </c:pt>
                <c:pt idx="6574">
                  <c:v>10.1459546618029</c:v>
                </c:pt>
                <c:pt idx="6575">
                  <c:v>8.8662780739920599</c:v>
                </c:pt>
                <c:pt idx="6576">
                  <c:v>9.5809368281812706</c:v>
                </c:pt>
                <c:pt idx="6577">
                  <c:v>10.283426243361699</c:v>
                </c:pt>
                <c:pt idx="6578">
                  <c:v>10.4596343305509</c:v>
                </c:pt>
                <c:pt idx="6579">
                  <c:v>10.3833455377401</c:v>
                </c:pt>
                <c:pt idx="6580">
                  <c:v>11.4531757549204</c:v>
                </c:pt>
                <c:pt idx="6827">
                  <c:v>2.8978482009307398</c:v>
                </c:pt>
                <c:pt idx="6828">
                  <c:v>2.8611566921199398</c:v>
                </c:pt>
                <c:pt idx="6829">
                  <c:v>2.93598712030033</c:v>
                </c:pt>
                <c:pt idx="6830">
                  <c:v>2.9308156650658401</c:v>
                </c:pt>
                <c:pt idx="6831">
                  <c:v>2.99758880643255</c:v>
                </c:pt>
                <c:pt idx="6832">
                  <c:v>3.1750036707207401</c:v>
                </c:pt>
                <c:pt idx="6833">
                  <c:v>3.1489116780874502</c:v>
                </c:pt>
                <c:pt idx="6834">
                  <c:v>3.1991539834541598</c:v>
                </c:pt>
                <c:pt idx="6835">
                  <c:v>3.4011563627423498</c:v>
                </c:pt>
                <c:pt idx="6836">
                  <c:v>3.5773678561090598</c:v>
                </c:pt>
                <c:pt idx="6837">
                  <c:v>3.6578896894757702</c:v>
                </c:pt>
                <c:pt idx="6838">
                  <c:v>3.78078159476396</c:v>
                </c:pt>
                <c:pt idx="6839">
                  <c:v>3.8812685401306699</c:v>
                </c:pt>
                <c:pt idx="6840">
                  <c:v>3.97088486749738</c:v>
                </c:pt>
                <c:pt idx="6841">
                  <c:v>4.0688732887855696</c:v>
                </c:pt>
                <c:pt idx="6842">
                  <c:v>4.1904213161522801</c:v>
                </c:pt>
                <c:pt idx="6843">
                  <c:v>4.2818022665189899</c:v>
                </c:pt>
                <c:pt idx="6844">
                  <c:v>4.3330423468071801</c:v>
                </c:pt>
                <c:pt idx="6845">
                  <c:v>4.3548654361738901</c:v>
                </c:pt>
                <c:pt idx="6846">
                  <c:v>4.4228293855405996</c:v>
                </c:pt>
                <c:pt idx="6847">
                  <c:v>4.6195000618287896</c:v>
                </c:pt>
                <c:pt idx="6848">
                  <c:v>4.9084814091954998</c:v>
                </c:pt>
                <c:pt idx="6849">
                  <c:v>5.2331518085622104</c:v>
                </c:pt>
                <c:pt idx="6850">
                  <c:v>5.7290565218504002</c:v>
                </c:pt>
                <c:pt idx="6851">
                  <c:v>5.6927299112171097</c:v>
                </c:pt>
                <c:pt idx="6852">
                  <c:v>5.7349060115838197</c:v>
                </c:pt>
                <c:pt idx="6853">
                  <c:v>5.8198714338720103</c:v>
                </c:pt>
                <c:pt idx="6854">
                  <c:v>5.8911425572387204</c:v>
                </c:pt>
                <c:pt idx="6855">
                  <c:v>5.9550069106054302</c:v>
                </c:pt>
                <c:pt idx="6856">
                  <c:v>5.9337580128936196</c:v>
                </c:pt>
                <c:pt idx="6857">
                  <c:v>5.9291907062603304</c:v>
                </c:pt>
                <c:pt idx="6858">
                  <c:v>5.98536070062704</c:v>
                </c:pt>
                <c:pt idx="6859">
                  <c:v>6.1260778679152299</c:v>
                </c:pt>
                <c:pt idx="6860">
                  <c:v>6.3540749372819398</c:v>
                </c:pt>
                <c:pt idx="6861">
                  <c:v>6.1594201386486498</c:v>
                </c:pt>
                <c:pt idx="6862">
                  <c:v>6.5250532589368504</c:v>
                </c:pt>
                <c:pt idx="6863">
                  <c:v>6.27692154930355</c:v>
                </c:pt>
                <c:pt idx="6864">
                  <c:v>6.4122665246702599</c:v>
                </c:pt>
                <c:pt idx="6865">
                  <c:v>6.6482113549584598</c:v>
                </c:pt>
                <c:pt idx="6866">
                  <c:v>7.8082827143251601</c:v>
                </c:pt>
                <c:pt idx="6867">
                  <c:v>6.47058878869188</c:v>
                </c:pt>
                <c:pt idx="6868">
                  <c:v>6.7206620719800698</c:v>
                </c:pt>
                <c:pt idx="6869">
                  <c:v>8.5313500853467801</c:v>
                </c:pt>
                <c:pt idx="6870">
                  <c:v>10.633312024713501</c:v>
                </c:pt>
                <c:pt idx="6871">
                  <c:v>12.4370956310017</c:v>
                </c:pt>
                <c:pt idx="6872">
                  <c:v>11.7884933473684</c:v>
                </c:pt>
                <c:pt idx="6873">
                  <c:v>12.9521212937351</c:v>
                </c:pt>
                <c:pt idx="6874">
                  <c:v>14.005446700023301</c:v>
                </c:pt>
                <c:pt idx="6875">
                  <c:v>14.44323196639</c:v>
                </c:pt>
                <c:pt idx="6876">
                  <c:v>15.2184286627567</c:v>
                </c:pt>
                <c:pt idx="6877">
                  <c:v>15.7097295090449</c:v>
                </c:pt>
                <c:pt idx="6878">
                  <c:v>15.489015048660701</c:v>
                </c:pt>
                <c:pt idx="6879">
                  <c:v>16.032309721547001</c:v>
                </c:pt>
                <c:pt idx="6880">
                  <c:v>16.005696624295201</c:v>
                </c:pt>
                <c:pt idx="6881">
                  <c:v>16.2588869171814</c:v>
                </c:pt>
                <c:pt idx="6882">
                  <c:v>16.0499096400677</c:v>
                </c:pt>
                <c:pt idx="6883">
                  <c:v>15.798916672815899</c:v>
                </c:pt>
                <c:pt idx="6884">
                  <c:v>15.937939595702099</c:v>
                </c:pt>
                <c:pt idx="6885">
                  <c:v>16.0362566185884</c:v>
                </c:pt>
                <c:pt idx="6886">
                  <c:v>15.806688601336599</c:v>
                </c:pt>
                <c:pt idx="6887">
                  <c:v>15.5959222442229</c:v>
                </c:pt>
                <c:pt idx="6888">
                  <c:v>15.4071431271091</c:v>
                </c:pt>
                <c:pt idx="6889">
                  <c:v>15.344461599857301</c:v>
                </c:pt>
                <c:pt idx="6890">
                  <c:v>15.3451707027436</c:v>
                </c:pt>
                <c:pt idx="6891">
                  <c:v>15.441753095629799</c:v>
                </c:pt>
                <c:pt idx="6892">
                  <c:v>15.460284948378</c:v>
                </c:pt>
                <c:pt idx="6893">
                  <c:v>15.4548631512643</c:v>
                </c:pt>
                <c:pt idx="6894">
                  <c:v>15.8282181941505</c:v>
                </c:pt>
                <c:pt idx="6895">
                  <c:v>15.9756264068987</c:v>
                </c:pt>
                <c:pt idx="6896">
                  <c:v>15.800649109785001</c:v>
                </c:pt>
                <c:pt idx="6897">
                  <c:v>15.6342375926712</c:v>
                </c:pt>
                <c:pt idx="6898">
                  <c:v>15.1527656854194</c:v>
                </c:pt>
                <c:pt idx="6899">
                  <c:v>14.7353376483057</c:v>
                </c:pt>
                <c:pt idx="6900">
                  <c:v>14.2751086311919</c:v>
                </c:pt>
                <c:pt idx="6901">
                  <c:v>13.888735353940101</c:v>
                </c:pt>
                <c:pt idx="6902">
                  <c:v>13.7418616168264</c:v>
                </c:pt>
                <c:pt idx="6903">
                  <c:v>14.0154903497126</c:v>
                </c:pt>
                <c:pt idx="6904">
                  <c:v>14.369336442460799</c:v>
                </c:pt>
                <c:pt idx="6905">
                  <c:v>14.5010822053471</c:v>
                </c:pt>
                <c:pt idx="6906">
                  <c:v>14.4711873882333</c:v>
                </c:pt>
                <c:pt idx="6907">
                  <c:v>14.4247835709815</c:v>
                </c:pt>
                <c:pt idx="6908">
                  <c:v>14.078716373867801</c:v>
                </c:pt>
                <c:pt idx="6909">
                  <c:v>13.734443286754001</c:v>
                </c:pt>
                <c:pt idx="6910">
                  <c:v>13.3109909295022</c:v>
                </c:pt>
                <c:pt idx="6911">
                  <c:v>11.0711258623885</c:v>
                </c:pt>
                <c:pt idx="6912">
                  <c:v>11.293072165274699</c:v>
                </c:pt>
                <c:pt idx="6913">
                  <c:v>11.823482208022901</c:v>
                </c:pt>
                <c:pt idx="6914">
                  <c:v>12.1446779109092</c:v>
                </c:pt>
                <c:pt idx="6915">
                  <c:v>12.086732033795499</c:v>
                </c:pt>
                <c:pt idx="6916">
                  <c:v>12.026027266543601</c:v>
                </c:pt>
                <c:pt idx="6917">
                  <c:v>13.431410839429899</c:v>
                </c:pt>
                <c:pt idx="6918">
                  <c:v>12.282743032316199</c:v>
                </c:pt>
                <c:pt idx="6919">
                  <c:v>13.985358435064301</c:v>
                </c:pt>
                <c:pt idx="6920">
                  <c:v>13.510213747950599</c:v>
                </c:pt>
                <c:pt idx="6921">
                  <c:v>13.3315870308369</c:v>
                </c:pt>
                <c:pt idx="6922">
                  <c:v>13.160318803585</c:v>
                </c:pt>
                <c:pt idx="6923">
                  <c:v>13.6430317264713</c:v>
                </c:pt>
                <c:pt idx="6924">
                  <c:v>13.6555741793576</c:v>
                </c:pt>
                <c:pt idx="6925">
                  <c:v>13.3968197221057</c:v>
                </c:pt>
                <c:pt idx="6926">
                  <c:v>13.2894396003158</c:v>
                </c:pt>
                <c:pt idx="6927">
                  <c:v>12.9859922937707</c:v>
                </c:pt>
                <c:pt idx="6928">
                  <c:v>11.8711514273087</c:v>
                </c:pt>
                <c:pt idx="6929">
                  <c:v>11.405012740763601</c:v>
                </c:pt>
                <c:pt idx="6930">
                  <c:v>10.8490008482185</c:v>
                </c:pt>
                <c:pt idx="6931">
                  <c:v>10.557340995756601</c:v>
                </c:pt>
                <c:pt idx="6932">
                  <c:v>10.3426298012114</c:v>
                </c:pt>
                <c:pt idx="6933">
                  <c:v>10.3495158676663</c:v>
                </c:pt>
                <c:pt idx="6934">
                  <c:v>9.6811450552043699</c:v>
                </c:pt>
                <c:pt idx="6935">
                  <c:v>9.4619722376592499</c:v>
                </c:pt>
                <c:pt idx="6936">
                  <c:v>9.9028386131141097</c:v>
                </c:pt>
                <c:pt idx="6937">
                  <c:v>9.1853562116521896</c:v>
                </c:pt>
                <c:pt idx="6938">
                  <c:v>8.9828248651070606</c:v>
                </c:pt>
                <c:pt idx="6939">
                  <c:v>9.6839196655619304</c:v>
                </c:pt>
                <c:pt idx="6940">
                  <c:v>9.9932833961000096</c:v>
                </c:pt>
                <c:pt idx="6941">
                  <c:v>10.224193331554901</c:v>
                </c:pt>
                <c:pt idx="6942">
                  <c:v>10.5212435360098</c:v>
                </c:pt>
                <c:pt idx="6943">
                  <c:v>10.301967578547799</c:v>
                </c:pt>
                <c:pt idx="6944">
                  <c:v>10.7718631140027</c:v>
                </c:pt>
                <c:pt idx="6945">
                  <c:v>10.9723074004576</c:v>
                </c:pt>
                <c:pt idx="6946">
                  <c:v>10.9194727659957</c:v>
                </c:pt>
                <c:pt idx="6947">
                  <c:v>10.6954957574505</c:v>
                </c:pt>
                <c:pt idx="6948">
                  <c:v>10.5266451239054</c:v>
                </c:pt>
                <c:pt idx="6949">
                  <c:v>10.482597700443501</c:v>
                </c:pt>
                <c:pt idx="6950">
                  <c:v>10.131914138898299</c:v>
                </c:pt>
                <c:pt idx="6951">
                  <c:v>9.6336797193532107</c:v>
                </c:pt>
                <c:pt idx="6952">
                  <c:v>9.6254639498912908</c:v>
                </c:pt>
                <c:pt idx="6953">
                  <c:v>9.9139309143461603</c:v>
                </c:pt>
                <c:pt idx="6954">
                  <c:v>10.008017524801</c:v>
                </c:pt>
                <c:pt idx="6955">
                  <c:v>10.200667263339099</c:v>
                </c:pt>
                <c:pt idx="6956">
                  <c:v>10.113621244794</c:v>
                </c:pt>
                <c:pt idx="6957">
                  <c:v>9.1277533562488493</c:v>
                </c:pt>
                <c:pt idx="6958">
                  <c:v>8.3560908407869299</c:v>
                </c:pt>
                <c:pt idx="6959">
                  <c:v>7.3927615372417996</c:v>
                </c:pt>
                <c:pt idx="6960">
                  <c:v>7.1110680776966699</c:v>
                </c:pt>
                <c:pt idx="6961">
                  <c:v>7.1475687622347497</c:v>
                </c:pt>
                <c:pt idx="6962">
                  <c:v>7.0837497906896196</c:v>
                </c:pt>
                <c:pt idx="6963">
                  <c:v>7.3797274931444896</c:v>
                </c:pt>
                <c:pt idx="6964">
                  <c:v>7.7976801556825697</c:v>
                </c:pt>
                <c:pt idx="6965">
                  <c:v>7.6457057571374403</c:v>
                </c:pt>
                <c:pt idx="6966">
                  <c:v>7.7640297415923101</c:v>
                </c:pt>
                <c:pt idx="6967">
                  <c:v>7.4349482491303904</c:v>
                </c:pt>
                <c:pt idx="6968">
                  <c:v>7.6057449695852597</c:v>
                </c:pt>
                <c:pt idx="6969">
                  <c:v>7.3219412700401296</c:v>
                </c:pt>
                <c:pt idx="6970">
                  <c:v>7.3118498105782104</c:v>
                </c:pt>
                <c:pt idx="6971">
                  <c:v>7.6543855890330796</c:v>
                </c:pt>
                <c:pt idx="6972">
                  <c:v>7.8469000104879498</c:v>
                </c:pt>
                <c:pt idx="6973">
                  <c:v>8.1227499230260296</c:v>
                </c:pt>
                <c:pt idx="6974">
                  <c:v>8.1570192989395292</c:v>
                </c:pt>
                <c:pt idx="6975">
                  <c:v>8.0944376333367707</c:v>
                </c:pt>
                <c:pt idx="6976">
                  <c:v>8.0207218767468902</c:v>
                </c:pt>
                <c:pt idx="6977">
                  <c:v>7.90725104714413</c:v>
                </c:pt>
                <c:pt idx="6978">
                  <c:v>7.9452007915413798</c:v>
                </c:pt>
                <c:pt idx="6979">
                  <c:v>8.0615998409514908</c:v>
                </c:pt>
                <c:pt idx="6980">
                  <c:v>8.1943402433487407</c:v>
                </c:pt>
                <c:pt idx="6981">
                  <c:v>8.0645561187459798</c:v>
                </c:pt>
                <c:pt idx="6982">
                  <c:v>8.0539052811560907</c:v>
                </c:pt>
                <c:pt idx="6983">
                  <c:v>7.7872108625533398</c:v>
                </c:pt>
                <c:pt idx="6984">
                  <c:v>7.73194513395058</c:v>
                </c:pt>
                <c:pt idx="6985">
                  <c:v>7.5848353263607002</c:v>
                </c:pt>
                <c:pt idx="6986">
                  <c:v>7.6230104787579398</c:v>
                </c:pt>
                <c:pt idx="6987">
                  <c:v>7.46472139215519</c:v>
                </c:pt>
                <c:pt idx="6988">
                  <c:v>7.3389218645653003</c:v>
                </c:pt>
                <c:pt idx="6989">
                  <c:v>7.3363333289625503</c:v>
                </c:pt>
                <c:pt idx="6990">
                  <c:v>7.4654909063597898</c:v>
                </c:pt>
                <c:pt idx="6991">
                  <c:v>7.6489160187699001</c:v>
                </c:pt>
                <c:pt idx="6992">
                  <c:v>7.6793685221671497</c:v>
                </c:pt>
                <c:pt idx="6993">
                  <c:v>7.5333088415644003</c:v>
                </c:pt>
                <c:pt idx="6994">
                  <c:v>7.5134307659745101</c:v>
                </c:pt>
                <c:pt idx="6995">
                  <c:v>7.6661674343717499</c:v>
                </c:pt>
                <c:pt idx="6996">
                  <c:v>7.8643475927689996</c:v>
                </c:pt>
                <c:pt idx="6997">
                  <c:v>7.6331376961791104</c:v>
                </c:pt>
                <c:pt idx="6998">
                  <c:v>7.4843119845763599</c:v>
                </c:pt>
                <c:pt idx="6999">
                  <c:v>7.7229300219735997</c:v>
                </c:pt>
                <c:pt idx="7000">
                  <c:v>7.5485469043837199</c:v>
                </c:pt>
                <c:pt idx="7001">
                  <c:v>7.8986693607809597</c:v>
                </c:pt>
                <c:pt idx="7002">
                  <c:v>7.8511394291782102</c:v>
                </c:pt>
                <c:pt idx="7003">
                  <c:v>7.8122902715883198</c:v>
                </c:pt>
                <c:pt idx="7004">
                  <c:v>7.2648156849855603</c:v>
                </c:pt>
                <c:pt idx="7005">
                  <c:v>7.3989472383828101</c:v>
                </c:pt>
                <c:pt idx="7006">
                  <c:v>7.4523675717929203</c:v>
                </c:pt>
                <c:pt idx="7007">
                  <c:v>7.7502743691901701</c:v>
                </c:pt>
                <c:pt idx="7008">
                  <c:v>7.9350038065874102</c:v>
                </c:pt>
                <c:pt idx="7009">
                  <c:v>8.0721045259975295</c:v>
                </c:pt>
                <c:pt idx="7010">
                  <c:v>8.0952674523947703</c:v>
                </c:pt>
                <c:pt idx="7011">
                  <c:v>8.0175854287920192</c:v>
                </c:pt>
                <c:pt idx="7012">
                  <c:v>8.0050006972021297</c:v>
                </c:pt>
                <c:pt idx="7013">
                  <c:v>7.8960754755993801</c:v>
                </c:pt>
                <c:pt idx="7014">
                  <c:v>7.8007467309966199</c:v>
                </c:pt>
                <c:pt idx="7015">
                  <c:v>7.6516896184067296</c:v>
                </c:pt>
                <c:pt idx="7016">
                  <c:v>7.6061661848039801</c:v>
                </c:pt>
                <c:pt idx="7017">
                  <c:v>7.5780114652012296</c:v>
                </c:pt>
                <c:pt idx="7018">
                  <c:v>7.1479066086113399</c:v>
                </c:pt>
                <c:pt idx="7019">
                  <c:v>6.7644769800085802</c:v>
                </c:pt>
                <c:pt idx="7020">
                  <c:v>6.9491651434058301</c:v>
                </c:pt>
                <c:pt idx="7021">
                  <c:v>7.1086717738159404</c:v>
                </c:pt>
                <c:pt idx="7022">
                  <c:v>7.4652569906850097</c:v>
                </c:pt>
                <c:pt idx="7023">
                  <c:v>7.3413023480142803</c:v>
                </c:pt>
                <c:pt idx="7024">
                  <c:v>6.9538746113889403</c:v>
                </c:pt>
                <c:pt idx="7025">
                  <c:v>6.4242636137182103</c:v>
                </c:pt>
                <c:pt idx="7026">
                  <c:v>6.6618651820474799</c:v>
                </c:pt>
                <c:pt idx="7027">
                  <c:v>7.1035728114221497</c:v>
                </c:pt>
                <c:pt idx="7028">
                  <c:v>7.0716903867514196</c:v>
                </c:pt>
                <c:pt idx="7029">
                  <c:v>7.10558160108069</c:v>
                </c:pt>
                <c:pt idx="7030">
                  <c:v>7.1112764174553602</c:v>
                </c:pt>
                <c:pt idx="7031">
                  <c:v>7.1121396827846297</c:v>
                </c:pt>
                <c:pt idx="7032">
                  <c:v>7.1617256501139002</c:v>
                </c:pt>
                <c:pt idx="7033">
                  <c:v>7.0824003664885602</c:v>
                </c:pt>
                <c:pt idx="7034">
                  <c:v>7.0090568308178298</c:v>
                </c:pt>
                <c:pt idx="7035">
                  <c:v>6.8875896931470999</c:v>
                </c:pt>
                <c:pt idx="7036">
                  <c:v>6.5910511345217699</c:v>
                </c:pt>
                <c:pt idx="7037">
                  <c:v>6.5227299388510396</c:v>
                </c:pt>
                <c:pt idx="7038">
                  <c:v>6.4769105801803102</c:v>
                </c:pt>
                <c:pt idx="7039">
                  <c:v>6.5750949915549803</c:v>
                </c:pt>
                <c:pt idx="7040">
                  <c:v>6.4831375578842501</c:v>
                </c:pt>
                <c:pt idx="7041">
                  <c:v>6.3212276572135098</c:v>
                </c:pt>
                <c:pt idx="7042">
                  <c:v>6.2583540045881803</c:v>
                </c:pt>
                <c:pt idx="7043">
                  <c:v>6.1163183809174502</c:v>
                </c:pt>
                <c:pt idx="7044">
                  <c:v>5.9622537662467199</c:v>
                </c:pt>
                <c:pt idx="7045">
                  <c:v>5.9035836226213902</c:v>
                </c:pt>
                <c:pt idx="7046">
                  <c:v>5.97919267395066</c:v>
                </c:pt>
                <c:pt idx="7156">
                  <c:v>2.6454899728500201</c:v>
                </c:pt>
                <c:pt idx="7157">
                  <c:v>2.1555287371792899</c:v>
                </c:pt>
                <c:pt idx="7158">
                  <c:v>2.57769211050856</c:v>
                </c:pt>
                <c:pt idx="7159">
                  <c:v>2.2430223308832198</c:v>
                </c:pt>
                <c:pt idx="7160">
                  <c:v>2.3944700912124901</c:v>
                </c:pt>
                <c:pt idx="7161">
                  <c:v>2.5459178505417599</c:v>
                </c:pt>
                <c:pt idx="7162">
                  <c:v>3.4210851249164298</c:v>
                </c:pt>
                <c:pt idx="7163">
                  <c:v>3.5538972422457</c:v>
                </c:pt>
                <c:pt idx="7164">
                  <c:v>3.3744826245749699</c:v>
                </c:pt>
                <c:pt idx="7165">
                  <c:v>3.5277398639496398</c:v>
                </c:pt>
                <c:pt idx="7166">
                  <c:v>3.4826895964960398</c:v>
                </c:pt>
                <c:pt idx="7167">
                  <c:v>3.2216492422653502</c:v>
                </c:pt>
                <c:pt idx="7168">
                  <c:v>3.2758883570638702</c:v>
                </c:pt>
                <c:pt idx="7169">
                  <c:v>3.34203354083319</c:v>
                </c:pt>
                <c:pt idx="7170">
                  <c:v>3.4455958916024998</c:v>
                </c:pt>
                <c:pt idx="7171">
                  <c:v>3.42440256640102</c:v>
                </c:pt>
                <c:pt idx="7172">
                  <c:v>3.2202543661703298</c:v>
                </c:pt>
                <c:pt idx="7173">
                  <c:v>3.0949772869396499</c:v>
                </c:pt>
                <c:pt idx="7174">
                  <c:v>2.9836868277381701</c:v>
                </c:pt>
                <c:pt idx="7175">
                  <c:v>3.05870345350748</c:v>
                </c:pt>
                <c:pt idx="7176">
                  <c:v>3.0536433972767898</c:v>
                </c:pt>
                <c:pt idx="7177">
                  <c:v>3.1913992670753202</c:v>
                </c:pt>
                <c:pt idx="7178">
                  <c:v>3.0209845328446301</c:v>
                </c:pt>
                <c:pt idx="7179">
                  <c:v>3.0332137076139398</c:v>
                </c:pt>
                <c:pt idx="7180">
                  <c:v>2.9908447034124701</c:v>
                </c:pt>
                <c:pt idx="7181">
                  <c:v>3.0255209531817799</c:v>
                </c:pt>
                <c:pt idx="7182">
                  <c:v>3.06368950595109</c:v>
                </c:pt>
                <c:pt idx="7183">
                  <c:v>3.0387244417496202</c:v>
                </c:pt>
                <c:pt idx="7184">
                  <c:v>2.93857572051893</c:v>
                </c:pt>
                <c:pt idx="7185">
                  <c:v>2.7453716062882401</c:v>
                </c:pt>
                <c:pt idx="7186">
                  <c:v>2.7515086690867698</c:v>
                </c:pt>
                <c:pt idx="7187">
                  <c:v>2.4803267518560799</c:v>
                </c:pt>
                <c:pt idx="7188">
                  <c:v>2.4995517466253898</c:v>
                </c:pt>
                <c:pt idx="7189">
                  <c:v>2.4292559464239099</c:v>
                </c:pt>
                <c:pt idx="7190">
                  <c:v>2.40485828719323</c:v>
                </c:pt>
                <c:pt idx="7191">
                  <c:v>2.4575520659625401</c:v>
                </c:pt>
                <c:pt idx="7192">
                  <c:v>2.5147416797610598</c:v>
                </c:pt>
                <c:pt idx="7193">
                  <c:v>2.5090908605303799</c:v>
                </c:pt>
                <c:pt idx="7194">
                  <c:v>2.43253849229969</c:v>
                </c:pt>
                <c:pt idx="7195">
                  <c:v>2.4749839980982098</c:v>
                </c:pt>
                <c:pt idx="7196">
                  <c:v>2.5074658378675201</c:v>
                </c:pt>
                <c:pt idx="7197">
                  <c:v>2.5440487716368398</c:v>
                </c:pt>
                <c:pt idx="7198">
                  <c:v>2.4309390884353599</c:v>
                </c:pt>
                <c:pt idx="7199">
                  <c:v>2.1925332212046702</c:v>
                </c:pt>
                <c:pt idx="7200">
                  <c:v>2.1797089529739799</c:v>
                </c:pt>
                <c:pt idx="7201">
                  <c:v>2.3085243387725098</c:v>
                </c:pt>
                <c:pt idx="7202">
                  <c:v>2.16248031854182</c:v>
                </c:pt>
                <c:pt idx="7203">
                  <c:v>2.0737477193111298</c:v>
                </c:pt>
                <c:pt idx="7204">
                  <c:v>2.2925728211096601</c:v>
                </c:pt>
                <c:pt idx="7205">
                  <c:v>2.2077947438789698</c:v>
                </c:pt>
                <c:pt idx="7206">
                  <c:v>2.36300996164828</c:v>
                </c:pt>
                <c:pt idx="7207">
                  <c:v>2.3585142144468101</c:v>
                </c:pt>
                <c:pt idx="7208">
                  <c:v>2.4239431952161201</c:v>
                </c:pt>
                <c:pt idx="7209">
                  <c:v>2.6016348049854301</c:v>
                </c:pt>
                <c:pt idx="7210">
                  <c:v>2.61576430678396</c:v>
                </c:pt>
                <c:pt idx="7211">
                  <c:v>2.4860447985532699</c:v>
                </c:pt>
                <c:pt idx="7212">
                  <c:v>2.39019195632258</c:v>
                </c:pt>
                <c:pt idx="7213">
                  <c:v>2.2768547601211102</c:v>
                </c:pt>
                <c:pt idx="7214">
                  <c:v>2.46192616262132</c:v>
                </c:pt>
                <c:pt idx="7215">
                  <c:v>2.5815724569398699</c:v>
                </c:pt>
                <c:pt idx="7216">
                  <c:v>2.49219415804281</c:v>
                </c:pt>
                <c:pt idx="7217">
                  <c:v>2.5934856103613702</c:v>
                </c:pt>
                <c:pt idx="7218">
                  <c:v>2.65060922167992</c:v>
                </c:pt>
                <c:pt idx="7219">
                  <c:v>2.7029478987828601</c:v>
                </c:pt>
                <c:pt idx="7220">
                  <c:v>2.8621480131014101</c:v>
                </c:pt>
                <c:pt idx="7221">
                  <c:v>2.91926752441996</c:v>
                </c:pt>
                <c:pt idx="7222">
                  <c:v>2.8863423845229099</c:v>
                </c:pt>
                <c:pt idx="7223">
                  <c:v>2.9154296638414601</c:v>
                </c:pt>
                <c:pt idx="7224">
                  <c:v>2.9524959991600102</c:v>
                </c:pt>
                <c:pt idx="7225">
                  <c:v>2.98929867226295</c:v>
                </c:pt>
                <c:pt idx="7226">
                  <c:v>2.95182350458151</c:v>
                </c:pt>
                <c:pt idx="7227">
                  <c:v>2.9738367679000599</c:v>
                </c:pt>
                <c:pt idx="7228">
                  <c:v>3.0640613320029999</c:v>
                </c:pt>
                <c:pt idx="7229">
                  <c:v>3.1242480943215498</c:v>
                </c:pt>
                <c:pt idx="7230">
                  <c:v>3.4607249056401099</c:v>
                </c:pt>
                <c:pt idx="7231">
                  <c:v>3.6488946447430499</c:v>
                </c:pt>
                <c:pt idx="7232">
                  <c:v>3.7582903840616</c:v>
                </c:pt>
                <c:pt idx="7233">
                  <c:v>4.0130885513801502</c:v>
                </c:pt>
                <c:pt idx="7247">
                  <c:v>14.0891109487618</c:v>
                </c:pt>
                <c:pt idx="7248">
                  <c:v>12.6172015820804</c:v>
                </c:pt>
                <c:pt idx="7249">
                  <c:v>11.1868779051833</c:v>
                </c:pt>
                <c:pt idx="7250">
                  <c:v>11.013512018501901</c:v>
                </c:pt>
                <c:pt idx="7251">
                  <c:v>10.949495221820399</c:v>
                </c:pt>
                <c:pt idx="7252">
                  <c:v>11.3179023649234</c:v>
                </c:pt>
                <c:pt idx="7253">
                  <c:v>11.8608728282419</c:v>
                </c:pt>
                <c:pt idx="7254">
                  <c:v>12.256107881560499</c:v>
                </c:pt>
                <c:pt idx="7255">
                  <c:v>12.425116454663399</c:v>
                </c:pt>
                <c:pt idx="7256">
                  <c:v>12.517257017982001</c:v>
                </c:pt>
                <c:pt idx="7257">
                  <c:v>12.464845921300499</c:v>
                </c:pt>
                <c:pt idx="7258">
                  <c:v>12.4452724644035</c:v>
                </c:pt>
                <c:pt idx="7259">
                  <c:v>12.296990457722</c:v>
                </c:pt>
                <c:pt idx="7260">
                  <c:v>12.751709561040601</c:v>
                </c:pt>
                <c:pt idx="7261">
                  <c:v>12.894255974143499</c:v>
                </c:pt>
                <c:pt idx="7262">
                  <c:v>13.4362106229785</c:v>
                </c:pt>
                <c:pt idx="7263">
                  <c:v>13.861826207235399</c:v>
                </c:pt>
                <c:pt idx="7264">
                  <c:v>14.1664210115414</c:v>
                </c:pt>
                <c:pt idx="7265">
                  <c:v>14.7028924257983</c:v>
                </c:pt>
                <c:pt idx="7266">
                  <c:v>14.951150460055199</c:v>
                </c:pt>
                <c:pt idx="7267">
                  <c:v>14.8370134243611</c:v>
                </c:pt>
                <c:pt idx="7268">
                  <c:v>14.605226858618</c:v>
                </c:pt>
                <c:pt idx="7269">
                  <c:v>14.410920252875</c:v>
                </c:pt>
                <c:pt idx="7270">
                  <c:v>14.1807274471809</c:v>
                </c:pt>
                <c:pt idx="7271">
                  <c:v>14.3930993614378</c:v>
                </c:pt>
                <c:pt idx="7272">
                  <c:v>14.4894287756947</c:v>
                </c:pt>
                <c:pt idx="7273">
                  <c:v>14.310963240000699</c:v>
                </c:pt>
                <c:pt idx="7274">
                  <c:v>14.078581444257599</c:v>
                </c:pt>
                <c:pt idx="7275">
                  <c:v>13.8443570085145</c:v>
                </c:pt>
                <c:pt idx="7276">
                  <c:v>13.5123110628204</c:v>
                </c:pt>
                <c:pt idx="7277">
                  <c:v>13.356295597077301</c:v>
                </c:pt>
                <c:pt idx="7278">
                  <c:v>13.4012033613343</c:v>
                </c:pt>
                <c:pt idx="7279">
                  <c:v>13.141814665640201</c:v>
                </c:pt>
                <c:pt idx="7280">
                  <c:v>13.129946059897099</c:v>
                </c:pt>
                <c:pt idx="7281">
                  <c:v>12.803974794154</c:v>
                </c:pt>
                <c:pt idx="7282">
                  <c:v>13.113032908459999</c:v>
                </c:pt>
                <c:pt idx="7283">
                  <c:v>13.113259832716899</c:v>
                </c:pt>
                <c:pt idx="7284">
                  <c:v>13.1134867469738</c:v>
                </c:pt>
                <c:pt idx="7285">
                  <c:v>13.1081899712797</c:v>
                </c:pt>
                <c:pt idx="7286">
                  <c:v>13.346383645536701</c:v>
                </c:pt>
                <c:pt idx="7287">
                  <c:v>13.758939869793601</c:v>
                </c:pt>
                <c:pt idx="7288">
                  <c:v>13.4269307840995</c:v>
                </c:pt>
                <c:pt idx="7289">
                  <c:v>13.570895168356399</c:v>
                </c:pt>
                <c:pt idx="7290">
                  <c:v>13.700712732613299</c:v>
                </c:pt>
                <c:pt idx="7291">
                  <c:v>13.993390096919301</c:v>
                </c:pt>
                <c:pt idx="7292">
                  <c:v>14.248335421176201</c:v>
                </c:pt>
                <c:pt idx="7293">
                  <c:v>14.620626175433101</c:v>
                </c:pt>
                <c:pt idx="7294">
                  <c:v>14.796957619739</c:v>
                </c:pt>
                <c:pt idx="7295">
                  <c:v>14.952732833996</c:v>
                </c:pt>
                <c:pt idx="7296">
                  <c:v>14.285399358252899</c:v>
                </c:pt>
                <c:pt idx="7297">
                  <c:v>13.6596960725588</c:v>
                </c:pt>
                <c:pt idx="7298">
                  <c:v>13.5496756068157</c:v>
                </c:pt>
                <c:pt idx="7299">
                  <c:v>13.1397063610726</c:v>
                </c:pt>
                <c:pt idx="7300">
                  <c:v>12.8940805253786</c:v>
                </c:pt>
                <c:pt idx="7301">
                  <c:v>12.927983159635501</c:v>
                </c:pt>
                <c:pt idx="7302">
                  <c:v>12.654174373892401</c:v>
                </c:pt>
                <c:pt idx="7303">
                  <c:v>12.958683578198301</c:v>
                </c:pt>
                <c:pt idx="7304">
                  <c:v>13.743485402455301</c:v>
                </c:pt>
                <c:pt idx="7305">
                  <c:v>14.160766886712199</c:v>
                </c:pt>
                <c:pt idx="7306">
                  <c:v>14.402215061018101</c:v>
                </c:pt>
                <c:pt idx="7307">
                  <c:v>14.201615135275</c:v>
                </c:pt>
                <c:pt idx="7308">
                  <c:v>14.116710259531899</c:v>
                </c:pt>
                <c:pt idx="7309">
                  <c:v>14.177901493837901</c:v>
                </c:pt>
                <c:pt idx="7310">
                  <c:v>14.3030830162736</c:v>
                </c:pt>
                <c:pt idx="7311">
                  <c:v>14.305672906898399</c:v>
                </c:pt>
                <c:pt idx="7312">
                  <c:v>14.0598371975435</c:v>
                </c:pt>
                <c:pt idx="7313">
                  <c:v>13.865935018168299</c:v>
                </c:pt>
                <c:pt idx="7314">
                  <c:v>13.7592335387932</c:v>
                </c:pt>
                <c:pt idx="7315">
                  <c:v>13.9134914194382</c:v>
                </c:pt>
                <c:pt idx="7316">
                  <c:v>14.189311530063</c:v>
                </c:pt>
                <c:pt idx="7317">
                  <c:v>14.0887993106879</c:v>
                </c:pt>
                <c:pt idx="7318">
                  <c:v>13.953312611332899</c:v>
                </c:pt>
                <c:pt idx="7319">
                  <c:v>13.696272811957799</c:v>
                </c:pt>
                <c:pt idx="7320">
                  <c:v>13.454878572582601</c:v>
                </c:pt>
                <c:pt idx="7321">
                  <c:v>13.304313903227699</c:v>
                </c:pt>
                <c:pt idx="7322">
                  <c:v>13.131611403852499</c:v>
                </c:pt>
                <c:pt idx="7323">
                  <c:v>13.0410361244773</c:v>
                </c:pt>
                <c:pt idx="7324">
                  <c:v>13.0255789051224</c:v>
                </c:pt>
                <c:pt idx="7325">
                  <c:v>12.594880725747201</c:v>
                </c:pt>
                <c:pt idx="7326">
                  <c:v>12.492817476372</c:v>
                </c:pt>
                <c:pt idx="7327">
                  <c:v>12.6015529370171</c:v>
                </c:pt>
                <c:pt idx="7328">
                  <c:v>12.621264537641901</c:v>
                </c:pt>
                <c:pt idx="7329">
                  <c:v>12.687773118266801</c:v>
                </c:pt>
                <c:pt idx="7330">
                  <c:v>12.999210138911801</c:v>
                </c:pt>
                <c:pt idx="7331">
                  <c:v>13.120574599536599</c:v>
                </c:pt>
                <c:pt idx="7332">
                  <c:v>13.1342906901615</c:v>
                </c:pt>
                <c:pt idx="7333">
                  <c:v>13.435012070806501</c:v>
                </c:pt>
                <c:pt idx="7334">
                  <c:v>13.517116431431401</c:v>
                </c:pt>
                <c:pt idx="7335">
                  <c:v>13.6887789920562</c:v>
                </c:pt>
                <c:pt idx="7336">
                  <c:v>13.5968501027012</c:v>
                </c:pt>
                <c:pt idx="7337">
                  <c:v>13.550543173326099</c:v>
                </c:pt>
                <c:pt idx="7338">
                  <c:v>13.666279773950899</c:v>
                </c:pt>
                <c:pt idx="7339">
                  <c:v>13.711071474596</c:v>
                </c:pt>
                <c:pt idx="7340">
                  <c:v>14.2854853152208</c:v>
                </c:pt>
                <c:pt idx="7341">
                  <c:v>13.921110505845601</c:v>
                </c:pt>
                <c:pt idx="7342">
                  <c:v>13.6617451664907</c:v>
                </c:pt>
                <c:pt idx="7343">
                  <c:v>13.521707547115501</c:v>
                </c:pt>
                <c:pt idx="7344">
                  <c:v>13.373012217740399</c:v>
                </c:pt>
                <c:pt idx="7345">
                  <c:v>12.774553768385401</c:v>
                </c:pt>
                <c:pt idx="7346">
                  <c:v>12.6842961790102</c:v>
                </c:pt>
                <c:pt idx="7347">
                  <c:v>11.9207055696351</c:v>
                </c:pt>
                <c:pt idx="7348">
                  <c:v>11.720765340280099</c:v>
                </c:pt>
                <c:pt idx="7349">
                  <c:v>11.518112560904999</c:v>
                </c:pt>
                <c:pt idx="7350">
                  <c:v>11.879734021529799</c:v>
                </c:pt>
                <c:pt idx="7351">
                  <c:v>12.0804456621748</c:v>
                </c:pt>
                <c:pt idx="7352">
                  <c:v>12.344231582799701</c:v>
                </c:pt>
                <c:pt idx="7353">
                  <c:v>12.3278470634245</c:v>
                </c:pt>
                <c:pt idx="7354">
                  <c:v>12.969409934069599</c:v>
                </c:pt>
                <c:pt idx="7355">
                  <c:v>13.547268594694399</c:v>
                </c:pt>
                <c:pt idx="7356">
                  <c:v>13.4177111753192</c:v>
                </c:pt>
                <c:pt idx="7357">
                  <c:v>13.226517355964299</c:v>
                </c:pt>
                <c:pt idx="7358">
                  <c:v>13.087529147199101</c:v>
                </c:pt>
                <c:pt idx="7359">
                  <c:v>13.1435087790381</c:v>
                </c:pt>
                <c:pt idx="7360">
                  <c:v>13.358160950913801</c:v>
                </c:pt>
                <c:pt idx="7361">
                  <c:v>13.514511452752799</c:v>
                </c:pt>
                <c:pt idx="7362">
                  <c:v>13.5798055245918</c:v>
                </c:pt>
                <c:pt idx="7363">
                  <c:v>13.324826286467401</c:v>
                </c:pt>
                <c:pt idx="7364">
                  <c:v>12.868204758306399</c:v>
                </c:pt>
                <c:pt idx="7365">
                  <c:v>12.751738140145401</c:v>
                </c:pt>
                <c:pt idx="7366">
                  <c:v>12.866279212021</c:v>
                </c:pt>
                <c:pt idx="7367">
                  <c:v>12.873283083860001</c:v>
                </c:pt>
                <c:pt idx="7368">
                  <c:v>12.632871965699</c:v>
                </c:pt>
                <c:pt idx="7369">
                  <c:v>12.491917967574601</c:v>
                </c:pt>
                <c:pt idx="7370">
                  <c:v>12.1981467594136</c:v>
                </c:pt>
                <c:pt idx="7371">
                  <c:v>11.9755834512526</c:v>
                </c:pt>
                <c:pt idx="7372">
                  <c:v>11.884888983128301</c:v>
                </c:pt>
                <c:pt idx="7373">
                  <c:v>11.926900734967299</c:v>
                </c:pt>
                <c:pt idx="7374">
                  <c:v>11.936701546806299</c:v>
                </c:pt>
                <c:pt idx="7375">
                  <c:v>11.9115162386819</c:v>
                </c:pt>
                <c:pt idx="7376">
                  <c:v>11.7747310205209</c:v>
                </c:pt>
                <c:pt idx="7377">
                  <c:v>11.778282642359899</c:v>
                </c:pt>
                <c:pt idx="7378">
                  <c:v>11.534979284235501</c:v>
                </c:pt>
                <c:pt idx="7379">
                  <c:v>11.333812626074501</c:v>
                </c:pt>
                <c:pt idx="7380">
                  <c:v>11.317729067913501</c:v>
                </c:pt>
                <c:pt idx="7381">
                  <c:v>11.159214019789101</c:v>
                </c:pt>
                <c:pt idx="7382">
                  <c:v>11.2626254116281</c:v>
                </c:pt>
                <c:pt idx="7383">
                  <c:v>11.099370933467201</c:v>
                </c:pt>
                <c:pt idx="7384">
                  <c:v>11.271531195342799</c:v>
                </c:pt>
                <c:pt idx="7385">
                  <c:v>11.4157022871818</c:v>
                </c:pt>
                <c:pt idx="7386">
                  <c:v>11.6308934090208</c:v>
                </c:pt>
                <c:pt idx="7387">
                  <c:v>11.6794868408964</c:v>
                </c:pt>
                <c:pt idx="7388">
                  <c:v>11.7750453227354</c:v>
                </c:pt>
                <c:pt idx="7389">
                  <c:v>11.865948244574399</c:v>
                </c:pt>
                <c:pt idx="7390">
                  <c:v>11.62060158645</c:v>
                </c:pt>
                <c:pt idx="7391">
                  <c:v>11.563306378289001</c:v>
                </c:pt>
                <c:pt idx="7392">
                  <c:v>11.239534240128</c:v>
                </c:pt>
                <c:pt idx="7393">
                  <c:v>10.6088607720037</c:v>
                </c:pt>
                <c:pt idx="7394">
                  <c:v>10.092328500842701</c:v>
                </c:pt>
                <c:pt idx="7395">
                  <c:v>9.1618997006816603</c:v>
                </c:pt>
                <c:pt idx="7396">
                  <c:v>8.6326301635572804</c:v>
                </c:pt>
                <c:pt idx="7397">
                  <c:v>8.5581027703962906</c:v>
                </c:pt>
                <c:pt idx="7398">
                  <c:v>8.5251377512352899</c:v>
                </c:pt>
                <c:pt idx="7399">
                  <c:v>8.7124770971109093</c:v>
                </c:pt>
                <c:pt idx="7400">
                  <c:v>8.5619942939499207</c:v>
                </c:pt>
                <c:pt idx="7401">
                  <c:v>8.2746066527889202</c:v>
                </c:pt>
                <c:pt idx="7402">
                  <c:v>8.1565438316645391</c:v>
                </c:pt>
                <c:pt idx="7403">
                  <c:v>7.9618267175035404</c:v>
                </c:pt>
                <c:pt idx="7404">
                  <c:v>7.92534763734254</c:v>
                </c:pt>
                <c:pt idx="7405">
                  <c:v>8.0541315062181695</c:v>
                </c:pt>
                <c:pt idx="7406">
                  <c:v>8.23948438372644</c:v>
                </c:pt>
                <c:pt idx="7407">
                  <c:v>8.3661019549019109</c:v>
                </c:pt>
                <c:pt idx="7408">
                  <c:v>8.1888030291197698</c:v>
                </c:pt>
                <c:pt idx="7409">
                  <c:v>8.4080124362952393</c:v>
                </c:pt>
                <c:pt idx="7410">
                  <c:v>8.3724367464707203</c:v>
                </c:pt>
                <c:pt idx="7411">
                  <c:v>8.3987595796885799</c:v>
                </c:pt>
                <c:pt idx="7412">
                  <c:v>8.5048390478640492</c:v>
                </c:pt>
                <c:pt idx="7413">
                  <c:v>8.5159015190395309</c:v>
                </c:pt>
                <c:pt idx="7414">
                  <c:v>8.5345842052573797</c:v>
                </c:pt>
                <c:pt idx="7415">
                  <c:v>8.6560533724328597</c:v>
                </c:pt>
                <c:pt idx="7416">
                  <c:v>8.6397271696083404</c:v>
                </c:pt>
                <c:pt idx="7417">
                  <c:v>8.6019950418261892</c:v>
                </c:pt>
                <c:pt idx="7418">
                  <c:v>8.4912081110016704</c:v>
                </c:pt>
                <c:pt idx="7419">
                  <c:v>8.4347923811771395</c:v>
                </c:pt>
                <c:pt idx="7420">
                  <c:v>8.3380441733949997</c:v>
                </c:pt>
                <c:pt idx="7421">
                  <c:v>8.4198768085704803</c:v>
                </c:pt>
                <c:pt idx="7422">
                  <c:v>8.3119817737459503</c:v>
                </c:pt>
                <c:pt idx="7423">
                  <c:v>8.2791465679638101</c:v>
                </c:pt>
                <c:pt idx="7424">
                  <c:v>7.9699090521392799</c:v>
                </c:pt>
                <c:pt idx="7425">
                  <c:v>7.6592359663147596</c:v>
                </c:pt>
                <c:pt idx="7426">
                  <c:v>7.8001974225326203</c:v>
                </c:pt>
                <c:pt idx="7427">
                  <c:v>7.8187971677080901</c:v>
                </c:pt>
                <c:pt idx="7428">
                  <c:v>7.29064025388357</c:v>
                </c:pt>
                <c:pt idx="7429">
                  <c:v>7.21859098710142</c:v>
                </c:pt>
                <c:pt idx="7430">
                  <c:v>7.3429660832768997</c:v>
                </c:pt>
                <c:pt idx="7431">
                  <c:v>6.9743007064523797</c:v>
                </c:pt>
                <c:pt idx="7432">
                  <c:v>6.5846174796702304</c:v>
                </c:pt>
                <c:pt idx="7433">
                  <c:v>6.7232397858457098</c:v>
                </c:pt>
                <c:pt idx="7434">
                  <c:v>7.2301939700211797</c:v>
                </c:pt>
                <c:pt idx="7435">
                  <c:v>7.2598450992390404</c:v>
                </c:pt>
                <c:pt idx="7436">
                  <c:v>6.8725962964145202</c:v>
                </c:pt>
                <c:pt idx="7437">
                  <c:v>6.6494682335899897</c:v>
                </c:pt>
                <c:pt idx="7438">
                  <c:v>6.65391076880785</c:v>
                </c:pt>
                <c:pt idx="7439">
                  <c:v>6.5798007889833201</c:v>
                </c:pt>
                <c:pt idx="7440">
                  <c:v>6.4570204951588002</c:v>
                </c:pt>
                <c:pt idx="7441">
                  <c:v>6.1883263413766603</c:v>
                </c:pt>
                <c:pt idx="7442">
                  <c:v>6.0108769985521304</c:v>
                </c:pt>
                <c:pt idx="7443">
                  <c:v>5.80940990772761</c:v>
                </c:pt>
                <c:pt idx="7444">
                  <c:v>5.9676275619454602</c:v>
                </c:pt>
                <c:pt idx="7445">
                  <c:v>6.4264454441209402</c:v>
                </c:pt>
                <c:pt idx="7446">
                  <c:v>6.3551362072964199</c:v>
                </c:pt>
                <c:pt idx="7447">
                  <c:v>5.9570575185142696</c:v>
                </c:pt>
                <c:pt idx="7448">
                  <c:v>5.75925725468975</c:v>
                </c:pt>
                <c:pt idx="7449">
                  <c:v>5.8691935878652304</c:v>
                </c:pt>
                <c:pt idx="7450">
                  <c:v>5.94226611508308</c:v>
                </c:pt>
                <c:pt idx="7451">
                  <c:v>6.1475173302585597</c:v>
                </c:pt>
                <c:pt idx="7452">
                  <c:v>6.2090407124340299</c:v>
                </c:pt>
                <c:pt idx="7453">
                  <c:v>6.2986940966518903</c:v>
                </c:pt>
                <c:pt idx="7454">
                  <c:v>6.0516071976248904</c:v>
                </c:pt>
                <c:pt idx="7455">
                  <c:v>5.5619363934032799</c:v>
                </c:pt>
                <c:pt idx="7456">
                  <c:v>5.9097045412020099</c:v>
                </c:pt>
                <c:pt idx="7457">
                  <c:v>6.1405897879804003</c:v>
                </c:pt>
                <c:pt idx="7458">
                  <c:v>6.3405612717587996</c:v>
                </c:pt>
                <c:pt idx="7459">
                  <c:v>6.0818327855575198</c:v>
                </c:pt>
                <c:pt idx="7460">
                  <c:v>5.5215727723359196</c:v>
                </c:pt>
                <c:pt idx="7461">
                  <c:v>5.1174268961143099</c:v>
                </c:pt>
                <c:pt idx="7462">
                  <c:v>4.8524674209130403</c:v>
                </c:pt>
                <c:pt idx="7463">
                  <c:v>4.8637159436914299</c:v>
                </c:pt>
                <c:pt idx="7464">
                  <c:v>4.8039603734698302</c:v>
                </c:pt>
                <c:pt idx="7465">
                  <c:v>4.65947260826856</c:v>
                </c:pt>
                <c:pt idx="7466">
                  <c:v>4.4602850760469499</c:v>
                </c:pt>
                <c:pt idx="7467">
                  <c:v>4.6476207478253402</c:v>
                </c:pt>
                <c:pt idx="7468">
                  <c:v>4.7095971146240698</c:v>
                </c:pt>
                <c:pt idx="7469">
                  <c:v>4.9546887644024702</c:v>
                </c:pt>
                <c:pt idx="7470">
                  <c:v>5.0642544401808598</c:v>
                </c:pt>
                <c:pt idx="7471">
                  <c:v>5.3084579659795903</c:v>
                </c:pt>
                <c:pt idx="7472">
                  <c:v>5.6518663677579797</c:v>
                </c:pt>
                <c:pt idx="7473">
                  <c:v>5.72017229153637</c:v>
                </c:pt>
                <c:pt idx="7474">
                  <c:v>5.5798346783351001</c:v>
                </c:pt>
                <c:pt idx="7475">
                  <c:v>5.1882182541135</c:v>
                </c:pt>
                <c:pt idx="7476">
                  <c:v>5.1807194558918903</c:v>
                </c:pt>
                <c:pt idx="7477">
                  <c:v>5.3383074726906203</c:v>
                </c:pt>
                <c:pt idx="7478">
                  <c:v>5.5867048454690096</c:v>
                </c:pt>
                <c:pt idx="7479">
                  <c:v>5.8462150202474099</c:v>
                </c:pt>
                <c:pt idx="7480">
                  <c:v>5.8929609200461304</c:v>
                </c:pt>
                <c:pt idx="7481">
                  <c:v>6.2082169718245304</c:v>
                </c:pt>
                <c:pt idx="7482">
                  <c:v>6.1252551506029196</c:v>
                </c:pt>
                <c:pt idx="7483">
                  <c:v>5.7807410124016503</c:v>
                </c:pt>
                <c:pt idx="7484">
                  <c:v>5.4933246921800398</c:v>
                </c:pt>
                <c:pt idx="7485">
                  <c:v>5.0776404459584397</c:v>
                </c:pt>
                <c:pt idx="7486">
                  <c:v>4.9106881407571699</c:v>
                </c:pt>
                <c:pt idx="7487">
                  <c:v>5.0829923195355597</c:v>
                </c:pt>
                <c:pt idx="7488">
                  <c:v>4.9930596763139503</c:v>
                </c:pt>
                <c:pt idx="7489">
                  <c:v>5.3752974891126799</c:v>
                </c:pt>
                <c:pt idx="7490">
                  <c:v>5.8104502268910698</c:v>
                </c:pt>
                <c:pt idx="7491">
                  <c:v>5.0659139486694702</c:v>
                </c:pt>
                <c:pt idx="7492">
                  <c:v>4.0111352614682003</c:v>
                </c:pt>
                <c:pt idx="7493">
                  <c:v>4.0472390222465897</c:v>
                </c:pt>
                <c:pt idx="7494">
                  <c:v>3.8709653290249801</c:v>
                </c:pt>
                <c:pt idx="7495">
                  <c:v>3.91782996482371</c:v>
                </c:pt>
                <c:pt idx="7496">
                  <c:v>4.0103754556021096</c:v>
                </c:pt>
                <c:pt idx="7497">
                  <c:v>4.4845203413804997</c:v>
                </c:pt>
                <c:pt idx="7498">
                  <c:v>4.4715645371792299</c:v>
                </c:pt>
                <c:pt idx="7499">
                  <c:v>5.0257728349576203</c:v>
                </c:pt>
                <c:pt idx="7500">
                  <c:v>7.2396224237360203</c:v>
                </c:pt>
                <c:pt idx="7501">
                  <c:v>7.8816633715347404</c:v>
                </c:pt>
                <c:pt idx="7502">
                  <c:v>8.0378203497257896</c:v>
                </c:pt>
                <c:pt idx="7503">
                  <c:v>8.0258508643352808</c:v>
                </c:pt>
                <c:pt idx="7504">
                  <c:v>7.1003243299488901</c:v>
                </c:pt>
                <c:pt idx="7505">
                  <c:v>6.91417996855838</c:v>
                </c:pt>
                <c:pt idx="7506">
                  <c:v>6.82500050016787</c:v>
                </c:pt>
                <c:pt idx="7507">
                  <c:v>6.1321598217814799</c:v>
                </c:pt>
                <c:pt idx="7508">
                  <c:v>6.1180324603909702</c:v>
                </c:pt>
                <c:pt idx="7509">
                  <c:v>5.1429291370004604</c:v>
                </c:pt>
                <c:pt idx="7510">
                  <c:v>5.1443811446140701</c:v>
                </c:pt>
                <c:pt idx="7511">
                  <c:v>5.2960973732235601</c:v>
                </c:pt>
                <c:pt idx="7512">
                  <c:v>5.2214974698330501</c:v>
                </c:pt>
                <c:pt idx="7513">
                  <c:v>4.6934365214466602</c:v>
                </c:pt>
                <c:pt idx="7514">
                  <c:v>5.4354576590561496</c:v>
                </c:pt>
                <c:pt idx="7515">
                  <c:v>5.5889377876656399</c:v>
                </c:pt>
                <c:pt idx="7516">
                  <c:v>5.1944958672792501</c:v>
                </c:pt>
                <c:pt idx="7517">
                  <c:v>5.0665079988887403</c:v>
                </c:pt>
                <c:pt idx="7518">
                  <c:v>5.1626702044982302</c:v>
                </c:pt>
                <c:pt idx="7519">
                  <c:v>5.1915265011118397</c:v>
                </c:pt>
                <c:pt idx="7520">
                  <c:v>5.1462901697213299</c:v>
                </c:pt>
                <c:pt idx="7521">
                  <c:v>4.9728626423308198</c:v>
                </c:pt>
                <c:pt idx="7522">
                  <c:v>4.8404561929444299</c:v>
                </c:pt>
                <c:pt idx="7523">
                  <c:v>4.5285262565539197</c:v>
                </c:pt>
                <c:pt idx="7524">
                  <c:v>4.5944093221634104</c:v>
                </c:pt>
                <c:pt idx="7525">
                  <c:v>4.8914107517770198</c:v>
                </c:pt>
                <c:pt idx="7526">
                  <c:v>4.7178891583865097</c:v>
                </c:pt>
                <c:pt idx="7527">
                  <c:v>4.7540434669960003</c:v>
                </c:pt>
                <c:pt idx="7528">
                  <c:v>4.7477797676096101</c:v>
                </c:pt>
                <c:pt idx="7529">
                  <c:v>4.7339020992191001</c:v>
                </c:pt>
                <c:pt idx="7530">
                  <c:v>4.64574456782859</c:v>
                </c:pt>
                <c:pt idx="7531">
                  <c:v>4.8645577514421996</c:v>
                </c:pt>
                <c:pt idx="7532">
                  <c:v>4.9203635240516901</c:v>
                </c:pt>
                <c:pt idx="7533">
                  <c:v>4.5575707796611802</c:v>
                </c:pt>
                <c:pt idx="7534">
                  <c:v>4.3741385852747898</c:v>
                </c:pt>
                <c:pt idx="7535">
                  <c:v>4.4781005498842799</c:v>
                </c:pt>
                <c:pt idx="7536">
                  <c:v>4.3969315344937696</c:v>
                </c:pt>
                <c:pt idx="7537">
                  <c:v>4.4548784061073796</c:v>
                </c:pt>
                <c:pt idx="7538">
                  <c:v>4.2824268297168704</c:v>
                </c:pt>
                <c:pt idx="7539">
                  <c:v>4.05632173132636</c:v>
                </c:pt>
                <c:pt idx="7540">
                  <c:v>4.5737155049399698</c:v>
                </c:pt>
                <c:pt idx="7541">
                  <c:v>4.0269051385494601</c:v>
                </c:pt>
                <c:pt idx="7542">
                  <c:v>3.8419289731589501</c:v>
                </c:pt>
                <c:pt idx="7543">
                  <c:v>3.8941581037725599</c:v>
                </c:pt>
                <c:pt idx="7544">
                  <c:v>4.1100790003820498</c:v>
                </c:pt>
                <c:pt idx="7545">
                  <c:v>4.39482232599154</c:v>
                </c:pt>
                <c:pt idx="7546">
                  <c:v>4.6275506146051502</c:v>
                </c:pt>
                <c:pt idx="7547">
                  <c:v>4.8463361382146397</c:v>
                </c:pt>
                <c:pt idx="7548">
                  <c:v>5.0891713208241303</c:v>
                </c:pt>
                <c:pt idx="7549">
                  <c:v>5.0780139804377402</c:v>
                </c:pt>
                <c:pt idx="7550">
                  <c:v>4.8528753636443103</c:v>
                </c:pt>
                <c:pt idx="7551">
                  <c:v>5.5822913944444297</c:v>
                </c:pt>
                <c:pt idx="7552">
                  <c:v>5.01936672425858</c:v>
                </c:pt>
                <c:pt idx="7553">
                  <c:v>4.0485030870586902</c:v>
                </c:pt>
                <c:pt idx="7554">
                  <c:v>3.2740459918588001</c:v>
                </c:pt>
                <c:pt idx="7555">
                  <c:v>3.56313990567295</c:v>
                </c:pt>
                <c:pt idx="7556">
                  <c:v>3.7097234154730598</c:v>
                </c:pt>
                <c:pt idx="7557">
                  <c:v>3.54581682427317</c:v>
                </c:pt>
                <c:pt idx="7558">
                  <c:v>3.5250530810873202</c:v>
                </c:pt>
                <c:pt idx="7559">
                  <c:v>3.3250132258874299</c:v>
                </c:pt>
                <c:pt idx="7560">
                  <c:v>3.3205181846875398</c:v>
                </c:pt>
                <c:pt idx="7561">
                  <c:v>3.4996065545016899</c:v>
                </c:pt>
                <c:pt idx="7562">
                  <c:v>3.4547965383018102</c:v>
                </c:pt>
                <c:pt idx="7563">
                  <c:v>3.55561310310192</c:v>
                </c:pt>
                <c:pt idx="7564">
                  <c:v>3.7237394289160699</c:v>
                </c:pt>
                <c:pt idx="7565">
                  <c:v>3.7887740757161801</c:v>
                </c:pt>
                <c:pt idx="7566">
                  <c:v>3.4417176055162901</c:v>
                </c:pt>
                <c:pt idx="7567">
                  <c:v>3.4098509123304401</c:v>
                </c:pt>
                <c:pt idx="7568">
                  <c:v>3.49441889813055</c:v>
                </c:pt>
                <c:pt idx="7569">
                  <c:v>3.52677045793066</c:v>
                </c:pt>
                <c:pt idx="7570">
                  <c:v>3.4589942847448101</c:v>
                </c:pt>
                <c:pt idx="7571">
                  <c:v>3.5065465725449201</c:v>
                </c:pt>
                <c:pt idx="7572">
                  <c:v>3.7270990433450302</c:v>
                </c:pt>
                <c:pt idx="7573">
                  <c:v>3.76807110815919</c:v>
                </c:pt>
                <c:pt idx="7574">
                  <c:v>3.6958593869593002</c:v>
                </c:pt>
                <c:pt idx="7575">
                  <c:v>3.7185738817594101</c:v>
                </c:pt>
                <c:pt idx="7576">
                  <c:v>3.80113837957356</c:v>
                </c:pt>
                <c:pt idx="7577">
                  <c:v>3.8984938663736699</c:v>
                </c:pt>
                <c:pt idx="7578">
                  <c:v>3.9096553401737801</c:v>
                </c:pt>
                <c:pt idx="7579">
                  <c:v>3.8989279189879298</c:v>
                </c:pt>
                <c:pt idx="7580">
                  <c:v>3.95667434578804</c:v>
                </c:pt>
                <c:pt idx="7581">
                  <c:v>4.0382446475881499</c:v>
                </c:pt>
                <c:pt idx="7582">
                  <c:v>4.0724121844022996</c:v>
                </c:pt>
                <c:pt idx="7583">
                  <c:v>4.1443556202024201</c:v>
                </c:pt>
                <c:pt idx="7584">
                  <c:v>4.1918909290025299</c:v>
                </c:pt>
                <c:pt idx="7585">
                  <c:v>4.2648933098166797</c:v>
                </c:pt>
                <c:pt idx="7586">
                  <c:v>4.4319882436167903</c:v>
                </c:pt>
                <c:pt idx="7587">
                  <c:v>4.4052530954169002</c:v>
                </c:pt>
                <c:pt idx="7588">
                  <c:v>4.5370527102310501</c:v>
                </c:pt>
                <c:pt idx="7589">
                  <c:v>4.7713149710311598</c:v>
                </c:pt>
                <c:pt idx="7590">
                  <c:v>4.5337347608312699</c:v>
                </c:pt>
                <c:pt idx="7591">
                  <c:v>4.28281353064542</c:v>
                </c:pt>
                <c:pt idx="7592">
                  <c:v>4.43516700444553</c:v>
                </c:pt>
                <c:pt idx="7593">
                  <c:v>4.4216310822456402</c:v>
                </c:pt>
                <c:pt idx="7594">
                  <c:v>5.8354244360598004</c:v>
                </c:pt>
                <c:pt idx="7595">
                  <c:v>6.28570365285991</c:v>
                </c:pt>
                <c:pt idx="7596">
                  <c:v>6.4196208576600204</c:v>
                </c:pt>
                <c:pt idx="7597">
                  <c:v>6.5053200074741699</c:v>
                </c:pt>
                <c:pt idx="7598">
                  <c:v>5.9127191357712299</c:v>
                </c:pt>
                <c:pt idx="7599">
                  <c:v>5.5060634265715702</c:v>
                </c:pt>
                <c:pt idx="7600">
                  <c:v>5.9301971403682501</c:v>
                </c:pt>
                <c:pt idx="7601">
                  <c:v>5.7157817931685804</c:v>
                </c:pt>
                <c:pt idx="7602">
                  <c:v>5.2808336179689199</c:v>
                </c:pt>
                <c:pt idx="7603">
                  <c:v>5.0796263387655998</c:v>
                </c:pt>
                <c:pt idx="7604">
                  <c:v>4.46405601456593</c:v>
                </c:pt>
                <c:pt idx="7605">
                  <c:v>4.4289185503662702</c:v>
                </c:pt>
                <c:pt idx="7606">
                  <c:v>4.10180829216295</c:v>
                </c:pt>
                <c:pt idx="7607">
                  <c:v>4.2802875679632804</c:v>
                </c:pt>
                <c:pt idx="7608">
                  <c:v>4.5765173617636199</c:v>
                </c:pt>
                <c:pt idx="7609">
                  <c:v>4.9821845415602999</c:v>
                </c:pt>
                <c:pt idx="7610">
                  <c:v>4.9315384643606297</c:v>
                </c:pt>
                <c:pt idx="7611">
                  <c:v>4.6494943381609701</c:v>
                </c:pt>
                <c:pt idx="7612">
                  <c:v>4.6899446049576499</c:v>
                </c:pt>
                <c:pt idx="7613">
                  <c:v>4.6772160887579899</c:v>
                </c:pt>
                <c:pt idx="7614">
                  <c:v>4.73686223755832</c:v>
                </c:pt>
                <c:pt idx="7615">
                  <c:v>4.7354686143549998</c:v>
                </c:pt>
                <c:pt idx="7616">
                  <c:v>4.8567493961553403</c:v>
                </c:pt>
                <c:pt idx="7617">
                  <c:v>5.0216350959556699</c:v>
                </c:pt>
                <c:pt idx="7618">
                  <c:v>5.2188022807523504</c:v>
                </c:pt>
                <c:pt idx="7619">
                  <c:v>5.3765180145526896</c:v>
                </c:pt>
                <c:pt idx="7620">
                  <c:v>5.5450287113530203</c:v>
                </c:pt>
                <c:pt idx="7621">
                  <c:v>5.7990574941497002</c:v>
                </c:pt>
                <c:pt idx="7622">
                  <c:v>5.6856442439500396</c:v>
                </c:pt>
                <c:pt idx="7623">
                  <c:v>5.6239089957503703</c:v>
                </c:pt>
                <c:pt idx="7624">
                  <c:v>5.3827295725470501</c:v>
                </c:pt>
                <c:pt idx="7625">
                  <c:v>5.3260446573473903</c:v>
                </c:pt>
                <c:pt idx="7626">
                  <c:v>5.59230749714773</c:v>
                </c:pt>
                <c:pt idx="7627">
                  <c:v>5.8103856179443998</c:v>
                </c:pt>
                <c:pt idx="7628">
                  <c:v>5.8857074877447397</c:v>
                </c:pt>
                <c:pt idx="7629">
                  <c:v>5.8608505645450801</c:v>
                </c:pt>
                <c:pt idx="7630">
                  <c:v>5.7190458233417498</c:v>
                </c:pt>
                <c:pt idx="7631">
                  <c:v>5.5880151881420899</c:v>
                </c:pt>
                <c:pt idx="7632">
                  <c:v>5.5086369799424304</c:v>
                </c:pt>
                <c:pt idx="7633">
                  <c:v>5.6597720657391104</c:v>
                </c:pt>
                <c:pt idx="7634">
                  <c:v>5.7501741395394399</c:v>
                </c:pt>
                <c:pt idx="7635">
                  <c:v>5.7485193563397798</c:v>
                </c:pt>
                <c:pt idx="7636">
                  <c:v>5.6836448951364602</c:v>
                </c:pt>
                <c:pt idx="7637">
                  <c:v>5.5605927939367898</c:v>
                </c:pt>
                <c:pt idx="7638">
                  <c:v>5.4836490977371302</c:v>
                </c:pt>
                <c:pt idx="7639">
                  <c:v>5.3565638195338101</c:v>
                </c:pt>
                <c:pt idx="7640">
                  <c:v>5.3598615073341396</c:v>
                </c:pt>
                <c:pt idx="7641">
                  <c:v>5.3495611011344799</c:v>
                </c:pt>
                <c:pt idx="7642">
                  <c:v>5.3618358609311603</c:v>
                </c:pt>
                <c:pt idx="7643">
                  <c:v>5.2607048357314898</c:v>
                </c:pt>
                <c:pt idx="7644">
                  <c:v>5.42798815453183</c:v>
                </c:pt>
                <c:pt idx="7645">
                  <c:v>6.0682600373285096</c:v>
                </c:pt>
                <c:pt idx="7646">
                  <c:v>6.1001081421055101</c:v>
                </c:pt>
                <c:pt idx="7647">
                  <c:v>6.0210373188557202</c:v>
                </c:pt>
                <c:pt idx="7648">
                  <c:v>5.69434172061196</c:v>
                </c:pt>
                <c:pt idx="7649">
                  <c:v>5.3762421933621702</c:v>
                </c:pt>
                <c:pt idx="7650">
                  <c:v>5.3309578271123801</c:v>
                </c:pt>
                <c:pt idx="7651">
                  <c:v>5.0122156118686201</c:v>
                </c:pt>
                <c:pt idx="7652">
                  <c:v>5.4795282516188299</c:v>
                </c:pt>
                <c:pt idx="7653">
                  <c:v>5.7522396363690396</c:v>
                </c:pt>
                <c:pt idx="7654">
                  <c:v>5.9112091501252797</c:v>
                </c:pt>
                <c:pt idx="7655">
                  <c:v>6.5279792688754901</c:v>
                </c:pt>
                <c:pt idx="7656">
                  <c:v>6.4346042956257001</c:v>
                </c:pt>
                <c:pt idx="7657">
                  <c:v>6.1634717553819396</c:v>
                </c:pt>
                <c:pt idx="7658">
                  <c:v>5.7947327241321496</c:v>
                </c:pt>
                <c:pt idx="7659">
                  <c:v>5.8793777948823598</c:v>
                </c:pt>
                <c:pt idx="7660">
                  <c:v>5.4314310536386001</c:v>
                </c:pt>
                <c:pt idx="7661">
                  <c:v>5.3649115013888098</c:v>
                </c:pt>
                <c:pt idx="7662">
                  <c:v>4.9635360351390201</c:v>
                </c:pt>
                <c:pt idx="7663">
                  <c:v>4.7023573158952603</c:v>
                </c:pt>
                <c:pt idx="7664">
                  <c:v>4.60636786964547</c:v>
                </c:pt>
                <c:pt idx="7665">
                  <c:v>4.72144475339568</c:v>
                </c:pt>
                <c:pt idx="7666">
                  <c:v>4.7476037251519099</c:v>
                </c:pt>
                <c:pt idx="7667">
                  <c:v>4.6255261809021304</c:v>
                </c:pt>
                <c:pt idx="7668">
                  <c:v>4.5004594796523403</c:v>
                </c:pt>
                <c:pt idx="7669">
                  <c:v>4.7346840724085704</c:v>
                </c:pt>
                <c:pt idx="7670">
                  <c:v>5.2429089861587901</c:v>
                </c:pt>
                <c:pt idx="7671">
                  <c:v>5.4121262989089898</c:v>
                </c:pt>
                <c:pt idx="7672">
                  <c:v>5.5206664156652296</c:v>
                </c:pt>
                <c:pt idx="7673">
                  <c:v>5.69393072941544</c:v>
                </c:pt>
                <c:pt idx="7674">
                  <c:v>5.7589534271656504</c:v>
                </c:pt>
                <c:pt idx="7675">
                  <c:v>5.68302095492189</c:v>
                </c:pt>
                <c:pt idx="7676">
                  <c:v>5.5997647906720998</c:v>
                </c:pt>
                <c:pt idx="7677">
                  <c:v>5.5263899934223097</c:v>
                </c:pt>
                <c:pt idx="7678">
                  <c:v>5.5448310641785499</c:v>
                </c:pt>
                <c:pt idx="7679">
                  <c:v>5.5964921379287604</c:v>
                </c:pt>
                <c:pt idx="7680">
                  <c:v>5.6794730156789699</c:v>
                </c:pt>
                <c:pt idx="7681">
                  <c:v>5.7666593074352104</c:v>
                </c:pt>
                <c:pt idx="7682">
                  <c:v>5.5166133721854198</c:v>
                </c:pt>
                <c:pt idx="7683">
                  <c:v>5.68776414293563</c:v>
                </c:pt>
                <c:pt idx="7684">
                  <c:v>5.6501797756918704</c:v>
                </c:pt>
                <c:pt idx="7685">
                  <c:v>5.6461043744420802</c:v>
                </c:pt>
                <c:pt idx="7686">
                  <c:v>5.7349684741922902</c:v>
                </c:pt>
                <c:pt idx="7687">
                  <c:v>5.7627772179485302</c:v>
                </c:pt>
                <c:pt idx="7688">
                  <c:v>5.8035173756987399</c:v>
                </c:pt>
                <c:pt idx="7689">
                  <c:v>6.0200794744489503</c:v>
                </c:pt>
                <c:pt idx="7690">
                  <c:v>6.1515661362051901</c:v>
                </c:pt>
                <c:pt idx="7691">
                  <c:v>6.1889673799554004</c:v>
                </c:pt>
                <c:pt idx="7692">
                  <c:v>6.1275858417056099</c:v>
                </c:pt>
                <c:pt idx="7693">
                  <c:v>6.13602390346185</c:v>
                </c:pt>
                <c:pt idx="7694">
                  <c:v>5.9616268788470004</c:v>
                </c:pt>
                <c:pt idx="7695">
                  <c:v>5.9333786898838401</c:v>
                </c:pt>
                <c:pt idx="7696">
                  <c:v>6.0067015628798499</c:v>
                </c:pt>
                <c:pt idx="7697">
                  <c:v>6.0097729429166904</c:v>
                </c:pt>
                <c:pt idx="7698">
                  <c:v>6.1071762489535297</c:v>
                </c:pt>
                <c:pt idx="7699">
                  <c:v>6.1114034149495398</c:v>
                </c:pt>
                <c:pt idx="7700">
                  <c:v>6.3262613019863796</c:v>
                </c:pt>
                <c:pt idx="7701">
                  <c:v>6.5743509560232196</c:v>
                </c:pt>
                <c:pt idx="7702">
                  <c:v>6.4878955140192298</c:v>
                </c:pt>
                <c:pt idx="7703">
                  <c:v>6.3938819030560703</c:v>
                </c:pt>
                <c:pt idx="7704">
                  <c:v>6.1192204660929104</c:v>
                </c:pt>
                <c:pt idx="7705">
                  <c:v>5.9802484900889201</c:v>
                </c:pt>
                <c:pt idx="7706">
                  <c:v>5.8395724571257599</c:v>
                </c:pt>
                <c:pt idx="7707">
                  <c:v>5.6660381241625997</c:v>
                </c:pt>
                <c:pt idx="7708">
                  <c:v>5.7006343721586097</c:v>
                </c:pt>
                <c:pt idx="7709">
                  <c:v>5.6332048391954501</c:v>
                </c:pt>
                <c:pt idx="7710">
                  <c:v>5.5088865242322802</c:v>
                </c:pt>
                <c:pt idx="7711">
                  <c:v>5.2518682052283001</c:v>
                </c:pt>
                <c:pt idx="7712">
                  <c:v>5.1104324792651301</c:v>
                </c:pt>
                <c:pt idx="7713">
                  <c:v>5.1527080163019701</c:v>
                </c:pt>
                <c:pt idx="7714">
                  <c:v>5.1557648692979798</c:v>
                </c:pt>
                <c:pt idx="7715">
                  <c:v>5.1016822453348203</c:v>
                </c:pt>
                <c:pt idx="7716">
                  <c:v>5.0783344423716601</c:v>
                </c:pt>
                <c:pt idx="7717">
                  <c:v>5.2249134433676696</c:v>
                </c:pt>
                <c:pt idx="7718">
                  <c:v>5.3150951724045097</c:v>
                </c:pt>
                <c:pt idx="7719">
                  <c:v>5.3016464084413499</c:v>
                </c:pt>
                <c:pt idx="7720">
                  <c:v>5.4033537454373599</c:v>
                </c:pt>
                <c:pt idx="7721">
                  <c:v>5.5168853034741998</c:v>
                </c:pt>
                <c:pt idx="7722">
                  <c:v>5.5665972205110403</c:v>
                </c:pt>
                <c:pt idx="7723">
                  <c:v>5.6332719265070503</c:v>
                </c:pt>
                <c:pt idx="7724">
                  <c:v>5.5796666185438903</c:v>
                </c:pt>
                <c:pt idx="7725">
                  <c:v>5.5998059135807301</c:v>
                </c:pt>
                <c:pt idx="7726">
                  <c:v>5.6911797485767401</c:v>
                </c:pt>
                <c:pt idx="7727">
                  <c:v>5.24324041461358</c:v>
                </c:pt>
                <c:pt idx="7728">
                  <c:v>5.1385942136504204</c:v>
                </c:pt>
                <c:pt idx="7729">
                  <c:v>5.8445698006464299</c:v>
                </c:pt>
                <c:pt idx="7730">
                  <c:v>5.88330945168327</c:v>
                </c:pt>
                <c:pt idx="7731">
                  <c:v>7.2108309087200997</c:v>
                </c:pt>
                <c:pt idx="7732">
                  <c:v>7.7098787687161199</c:v>
                </c:pt>
                <c:pt idx="7733">
                  <c:v>9.6953074277529492</c:v>
                </c:pt>
                <c:pt idx="7734">
                  <c:v>11.2778237707898</c:v>
                </c:pt>
                <c:pt idx="7735">
                  <c:v>11.998910309785799</c:v>
                </c:pt>
                <c:pt idx="7736">
                  <c:v>12.030090758822601</c:v>
                </c:pt>
                <c:pt idx="7737">
                  <c:v>12.3922595178595</c:v>
                </c:pt>
                <c:pt idx="7738">
                  <c:v>13.149287036855499</c:v>
                </c:pt>
                <c:pt idx="7739">
                  <c:v>14.3107036658923</c:v>
                </c:pt>
                <c:pt idx="7740">
                  <c:v>14.7491930649292</c:v>
                </c:pt>
                <c:pt idx="7741">
                  <c:v>14.9403617839252</c:v>
                </c:pt>
                <c:pt idx="7742">
                  <c:v>15.0446022797142</c:v>
                </c:pt>
                <c:pt idx="7743">
                  <c:v>14.316031322263701</c:v>
                </c:pt>
                <c:pt idx="7744">
                  <c:v>13.742206104749201</c:v>
                </c:pt>
                <c:pt idx="7745">
                  <c:v>13.0399007872987</c:v>
                </c:pt>
                <c:pt idx="7746">
                  <c:v>12.1936845098482</c:v>
                </c:pt>
                <c:pt idx="7747">
                  <c:v>10.9323212923337</c:v>
                </c:pt>
                <c:pt idx="7748">
                  <c:v>10.678092324883201</c:v>
                </c:pt>
                <c:pt idx="7749">
                  <c:v>10.422670247432601</c:v>
                </c:pt>
                <c:pt idx="7750">
                  <c:v>10.147837422918199</c:v>
                </c:pt>
                <c:pt idx="7751">
                  <c:v>10.7553202324677</c:v>
                </c:pt>
                <c:pt idx="7752">
                  <c:v>11.9917872650171</c:v>
                </c:pt>
                <c:pt idx="7753">
                  <c:v>13.964562837502701</c:v>
                </c:pt>
                <c:pt idx="7754">
                  <c:v>14.775666530052201</c:v>
                </c:pt>
                <c:pt idx="7755">
                  <c:v>15.1649339826016</c:v>
                </c:pt>
                <c:pt idx="7756">
                  <c:v>15.1156741050872</c:v>
                </c:pt>
                <c:pt idx="7757">
                  <c:v>14.801246857636601</c:v>
                </c:pt>
                <c:pt idx="7758">
                  <c:v>13.8455682601861</c:v>
                </c:pt>
                <c:pt idx="7759">
                  <c:v>12.5433742726717</c:v>
                </c:pt>
                <c:pt idx="7760">
                  <c:v>10.802153265221101</c:v>
                </c:pt>
                <c:pt idx="7761">
                  <c:v>10.220599101770601</c:v>
                </c:pt>
                <c:pt idx="7762">
                  <c:v>10.1331865882562</c:v>
                </c:pt>
                <c:pt idx="7763">
                  <c:v>10.1365016218056</c:v>
                </c:pt>
                <c:pt idx="7764">
                  <c:v>10.2412448223551</c:v>
                </c:pt>
                <c:pt idx="7765">
                  <c:v>10.4374611578406</c:v>
                </c:pt>
                <c:pt idx="7766">
                  <c:v>10.5800161003901</c:v>
                </c:pt>
                <c:pt idx="7767">
                  <c:v>10.6328085729396</c:v>
                </c:pt>
                <c:pt idx="7768">
                  <c:v>10.636352115425099</c:v>
                </c:pt>
                <c:pt idx="7769">
                  <c:v>10.6352117279746</c:v>
                </c:pt>
                <c:pt idx="7770">
                  <c:v>10.632892160524101</c:v>
                </c:pt>
                <c:pt idx="7771">
                  <c:v>10.6500518930096</c:v>
                </c:pt>
                <c:pt idx="7772">
                  <c:v>10.577030865559101</c:v>
                </c:pt>
                <c:pt idx="7773">
                  <c:v>10.5997458381085</c:v>
                </c:pt>
                <c:pt idx="7774">
                  <c:v>10.5810439605941</c:v>
                </c:pt>
                <c:pt idx="7775">
                  <c:v>10.550381093143599</c:v>
                </c:pt>
                <c:pt idx="7776">
                  <c:v>10.741348135693</c:v>
                </c:pt>
                <c:pt idx="7777">
                  <c:v>10.6975175581786</c:v>
                </c:pt>
                <c:pt idx="7778">
                  <c:v>10.459048293728101</c:v>
                </c:pt>
                <c:pt idx="7779">
                  <c:v>10.340495831277501</c:v>
                </c:pt>
                <c:pt idx="7780">
                  <c:v>10.541291495763099</c:v>
                </c:pt>
                <c:pt idx="7781">
                  <c:v>10.6616053683125</c:v>
                </c:pt>
                <c:pt idx="7782">
                  <c:v>10.829786530862</c:v>
                </c:pt>
                <c:pt idx="7783">
                  <c:v>11.1317367333476</c:v>
                </c:pt>
                <c:pt idx="7784">
                  <c:v>11.375107375897</c:v>
                </c:pt>
                <c:pt idx="7785">
                  <c:v>11.2268755884465</c:v>
                </c:pt>
                <c:pt idx="7786">
                  <c:v>11.354711550932</c:v>
                </c:pt>
                <c:pt idx="7787">
                  <c:v>11.1348504634815</c:v>
                </c:pt>
                <c:pt idx="7788">
                  <c:v>10.824231126031</c:v>
                </c:pt>
                <c:pt idx="7789">
                  <c:v>10.7269023085165</c:v>
                </c:pt>
                <c:pt idx="7790">
                  <c:v>10.844825167739801</c:v>
                </c:pt>
                <c:pt idx="7791">
                  <c:v>10.7328475836326</c:v>
                </c:pt>
                <c:pt idx="7792">
                  <c:v>10.490715120473199</c:v>
                </c:pt>
                <c:pt idx="7793">
                  <c:v>10.3377565333661</c:v>
                </c:pt>
                <c:pt idx="7794">
                  <c:v>11.0789912912589</c:v>
                </c:pt>
                <c:pt idx="7795">
                  <c:v>12.6263085070995</c:v>
                </c:pt>
                <c:pt idx="7796">
                  <c:v>12.4770917729924</c:v>
                </c:pt>
                <c:pt idx="7797">
                  <c:v>12.2683619888852</c:v>
                </c:pt>
                <c:pt idx="7798">
                  <c:v>12.0433345047259</c:v>
                </c:pt>
                <c:pt idx="7799">
                  <c:v>11.5113400406187</c:v>
                </c:pt>
                <c:pt idx="7800">
                  <c:v>11.3639770865115</c:v>
                </c:pt>
                <c:pt idx="7801">
                  <c:v>11.1952769223522</c:v>
                </c:pt>
                <c:pt idx="7802">
                  <c:v>11.182708758245001</c:v>
                </c:pt>
                <c:pt idx="7803">
                  <c:v>11.2275382141378</c:v>
                </c:pt>
                <c:pt idx="7804">
                  <c:v>11.0520160499785</c:v>
                </c:pt>
                <c:pt idx="7805">
                  <c:v>10.883028215871301</c:v>
                </c:pt>
                <c:pt idx="7806">
                  <c:v>10.582380431764101</c:v>
                </c:pt>
                <c:pt idx="7807">
                  <c:v>10.2828148636048</c:v>
                </c:pt>
                <c:pt idx="7808">
                  <c:v>9.6247113394975905</c:v>
                </c:pt>
                <c:pt idx="7809">
                  <c:v>9.3669657603904302</c:v>
                </c:pt>
                <c:pt idx="7810">
                  <c:v>9.1314004542310698</c:v>
                </c:pt>
                <c:pt idx="7811">
                  <c:v>8.8221066031239008</c:v>
                </c:pt>
                <c:pt idx="7812">
                  <c:v>8.4829918360167298</c:v>
                </c:pt>
                <c:pt idx="7813">
                  <c:v>8.2863963208573708</c:v>
                </c:pt>
                <c:pt idx="7814">
                  <c:v>8.1572155647501994</c:v>
                </c:pt>
                <c:pt idx="7815">
                  <c:v>8.0736221246430304</c:v>
                </c:pt>
                <c:pt idx="7816">
                  <c:v>8.3521001304836702</c:v>
                </c:pt>
                <c:pt idx="7817">
                  <c:v>8.4035865003765</c:v>
                </c:pt>
                <c:pt idx="7818">
                  <c:v>8.9463797292693403</c:v>
                </c:pt>
                <c:pt idx="7819">
                  <c:v>8.9932974971099799</c:v>
                </c:pt>
                <c:pt idx="7820">
                  <c:v>9.1444195250028102</c:v>
                </c:pt>
                <c:pt idx="7821">
                  <c:v>9.5278379668956408</c:v>
                </c:pt>
                <c:pt idx="7822">
                  <c:v>9.7080165157362792</c:v>
                </c:pt>
                <c:pt idx="7823">
                  <c:v>9.8013225606291101</c:v>
                </c:pt>
                <c:pt idx="7824">
                  <c:v>10.1947940155219</c:v>
                </c:pt>
                <c:pt idx="7825">
                  <c:v>10.2721336323626</c:v>
                </c:pt>
                <c:pt idx="7826">
                  <c:v>10.5213947272554</c:v>
                </c:pt>
                <c:pt idx="7827">
                  <c:v>10.7342458901482</c:v>
                </c:pt>
                <c:pt idx="7828">
                  <c:v>10.8040493009889</c:v>
                </c:pt>
                <c:pt idx="7829">
                  <c:v>11.201998056881701</c:v>
                </c:pt>
                <c:pt idx="7830">
                  <c:v>11.325659762774601</c:v>
                </c:pt>
                <c:pt idx="7831">
                  <c:v>11.4219795686152</c:v>
                </c:pt>
                <c:pt idx="7832">
                  <c:v>11.614701634508</c:v>
                </c:pt>
                <c:pt idx="7833">
                  <c:v>11.601234860400901</c:v>
                </c:pt>
                <c:pt idx="7834">
                  <c:v>11.2199537562415</c:v>
                </c:pt>
                <c:pt idx="7835">
                  <c:v>11.181177812134299</c:v>
                </c:pt>
                <c:pt idx="7836">
                  <c:v>10.5105094450272</c:v>
                </c:pt>
                <c:pt idx="7837">
                  <c:v>10.2638326118678</c:v>
                </c:pt>
                <c:pt idx="7838">
                  <c:v>10.005704967318101</c:v>
                </c:pt>
                <c:pt idx="7839">
                  <c:v>9.9751718852641709</c:v>
                </c:pt>
                <c:pt idx="7840">
                  <c:v>9.8902230493310608</c:v>
                </c:pt>
                <c:pt idx="7841">
                  <c:v>9.8478900852770899</c:v>
                </c:pt>
                <c:pt idx="7842">
                  <c:v>9.8327085072231295</c:v>
                </c:pt>
                <c:pt idx="7843">
                  <c:v>9.8734368012900209</c:v>
                </c:pt>
                <c:pt idx="7844">
                  <c:v>10.041259899236101</c:v>
                </c:pt>
                <c:pt idx="7845">
                  <c:v>9.95256190018209</c:v>
                </c:pt>
                <c:pt idx="7846">
                  <c:v>10.039437824248999</c:v>
                </c:pt>
                <c:pt idx="7847">
                  <c:v>9.8649818581950104</c:v>
                </c:pt>
                <c:pt idx="7848">
                  <c:v>9.6461385451410493</c:v>
                </c:pt>
                <c:pt idx="7849">
                  <c:v>9.9210355862079407</c:v>
                </c:pt>
                <c:pt idx="7850">
                  <c:v>9.5874168151539703</c:v>
                </c:pt>
                <c:pt idx="7851">
                  <c:v>9.53205321310001</c:v>
                </c:pt>
                <c:pt idx="7852">
                  <c:v>9.7036528631668997</c:v>
                </c:pt>
                <c:pt idx="7853">
                  <c:v>9.7979127091129303</c:v>
                </c:pt>
                <c:pt idx="7854">
                  <c:v>8.2893284540589693</c:v>
                </c:pt>
                <c:pt idx="7855">
                  <c:v>8.4171710941258606</c:v>
                </c:pt>
                <c:pt idx="7856">
                  <c:v>8.4921672940718906</c:v>
                </c:pt>
                <c:pt idx="7857">
                  <c:v>8.5215576380179296</c:v>
                </c:pt>
                <c:pt idx="7858">
                  <c:v>8.9865131920848196</c:v>
                </c:pt>
                <c:pt idx="7859">
                  <c:v>8.0896593560308592</c:v>
                </c:pt>
                <c:pt idx="7860">
                  <c:v>7.9371646029768899</c:v>
                </c:pt>
                <c:pt idx="7861">
                  <c:v>7.7671073280437799</c:v>
                </c:pt>
                <c:pt idx="7862">
                  <c:v>7.41005002498982</c:v>
                </c:pt>
                <c:pt idx="7863">
                  <c:v>8.1906741319358503</c:v>
                </c:pt>
                <c:pt idx="7864">
                  <c:v>8.4857780050027394</c:v>
                </c:pt>
                <c:pt idx="7865">
                  <c:v>8.0970919179487808</c:v>
                </c:pt>
                <c:pt idx="7866">
                  <c:v>8.0926943128948103</c:v>
                </c:pt>
                <c:pt idx="7867">
                  <c:v>8.0956073389617007</c:v>
                </c:pt>
                <c:pt idx="7868">
                  <c:v>8.5063572329077406</c:v>
                </c:pt>
                <c:pt idx="7869">
                  <c:v>7.7480845658537696</c:v>
                </c:pt>
                <c:pt idx="7870">
                  <c:v>6.5836755889206602</c:v>
                </c:pt>
                <c:pt idx="7871">
                  <c:v>6.6410292828667004</c:v>
                </c:pt>
                <c:pt idx="7872">
                  <c:v>6.7246268488127301</c:v>
                </c:pt>
                <c:pt idx="7873">
                  <c:v>6.8852591438796198</c:v>
                </c:pt>
                <c:pt idx="7874">
                  <c:v>6.5645456218256601</c:v>
                </c:pt>
                <c:pt idx="7875">
                  <c:v>6.8533104397716897</c:v>
                </c:pt>
                <c:pt idx="7876">
                  <c:v>7.1665229028385804</c:v>
                </c:pt>
                <c:pt idx="7877">
                  <c:v>7.3422328207846199</c:v>
                </c:pt>
                <c:pt idx="7878">
                  <c:v>7.0035700397306497</c:v>
                </c:pt>
                <c:pt idx="7879">
                  <c:v>6.8291000897975396</c:v>
                </c:pt>
                <c:pt idx="7880">
                  <c:v>7.2726302107435803</c:v>
                </c:pt>
                <c:pt idx="7881">
                  <c:v>7.1838599616896097</c:v>
                </c:pt>
                <c:pt idx="7882">
                  <c:v>6.9987324727565099</c:v>
                </c:pt>
                <c:pt idx="7883">
                  <c:v>6.5898298507025403</c:v>
                </c:pt>
                <c:pt idx="7884">
                  <c:v>6.5621594296485704</c:v>
                </c:pt>
                <c:pt idx="7885">
                  <c:v>6.6523709087154703</c:v>
                </c:pt>
                <c:pt idx="7886">
                  <c:v>6.8709595738368998</c:v>
                </c:pt>
                <c:pt idx="7887">
                  <c:v>6.9944007031670203</c:v>
                </c:pt>
                <c:pt idx="7888">
                  <c:v>7.1110044275247999</c:v>
                </c:pt>
                <c:pt idx="7889">
                  <c:v>7.19515379685493</c:v>
                </c:pt>
                <c:pt idx="7890">
                  <c:v>7.1383305921850502</c:v>
                </c:pt>
                <c:pt idx="7891">
                  <c:v>6.9657052675428304</c:v>
                </c:pt>
                <c:pt idx="7892">
                  <c:v>6.9299528678729496</c:v>
                </c:pt>
                <c:pt idx="7893">
                  <c:v>6.9009803212030798</c:v>
                </c:pt>
                <c:pt idx="7894">
                  <c:v>6.6624367075608601</c:v>
                </c:pt>
                <c:pt idx="7895">
                  <c:v>6.5481532848909803</c:v>
                </c:pt>
                <c:pt idx="7896">
                  <c:v>6.3557579822210997</c:v>
                </c:pt>
                <c:pt idx="7897">
                  <c:v>6.0656076475788803</c:v>
                </c:pt>
                <c:pt idx="7898">
                  <c:v>5.9836552619090098</c:v>
                </c:pt>
                <c:pt idx="7899">
                  <c:v>5.4698953882391299</c:v>
                </c:pt>
                <c:pt idx="7900">
                  <c:v>5.1186211855969104</c:v>
                </c:pt>
                <c:pt idx="7901">
                  <c:v>5.13381300092703</c:v>
                </c:pt>
                <c:pt idx="7902">
                  <c:v>5.25176451325716</c:v>
                </c:pt>
                <c:pt idx="7903">
                  <c:v>5.32492334161494</c:v>
                </c:pt>
                <c:pt idx="7904">
                  <c:v>5.2534577389450599</c:v>
                </c:pt>
                <c:pt idx="7905">
                  <c:v>5.5856000362751796</c:v>
                </c:pt>
                <c:pt idx="7906">
                  <c:v>5.2060651516329601</c:v>
                </c:pt>
                <c:pt idx="7907">
                  <c:v>5.8171734559630899</c:v>
                </c:pt>
                <c:pt idx="7908">
                  <c:v>6.1156806382932096</c:v>
                </c:pt>
                <c:pt idx="7909">
                  <c:v>5.9188378626509897</c:v>
                </c:pt>
                <c:pt idx="7910">
                  <c:v>6.34148673098111</c:v>
                </c:pt>
                <c:pt idx="7911">
                  <c:v>6.1782496453112401</c:v>
                </c:pt>
                <c:pt idx="7912">
                  <c:v>6.3086813056690199</c:v>
                </c:pt>
                <c:pt idx="7913">
                  <c:v>6.01322885799914</c:v>
                </c:pt>
                <c:pt idx="7914">
                  <c:v>6.2516765143292599</c:v>
                </c:pt>
                <c:pt idx="7915">
                  <c:v>6.6583813526870399</c:v>
                </c:pt>
                <c:pt idx="7916">
                  <c:v>6.83731934101717</c:v>
                </c:pt>
                <c:pt idx="7917">
                  <c:v>6.9120751553472903</c:v>
                </c:pt>
                <c:pt idx="7918">
                  <c:v>7.34077149470507</c:v>
                </c:pt>
                <c:pt idx="7919">
                  <c:v>6.8610587530351896</c:v>
                </c:pt>
                <c:pt idx="7920">
                  <c:v>6.4089786543653204</c:v>
                </c:pt>
                <c:pt idx="7921">
                  <c:v>6.4066977977231003</c:v>
                </c:pt>
                <c:pt idx="7922">
                  <c:v>6.55173618705322</c:v>
                </c:pt>
                <c:pt idx="7923">
                  <c:v>6.51035052238334</c:v>
                </c:pt>
                <c:pt idx="7924">
                  <c:v>6.8274119767411197</c:v>
                </c:pt>
                <c:pt idx="7925">
                  <c:v>6.7021443070712499</c:v>
                </c:pt>
                <c:pt idx="7926">
                  <c:v>6.7699801124013703</c:v>
                </c:pt>
                <c:pt idx="7927">
                  <c:v>6.9373868917591501</c:v>
                </c:pt>
                <c:pt idx="7928">
                  <c:v>6.93075015408927</c:v>
                </c:pt>
                <c:pt idx="7929">
                  <c:v>7.0653241594193998</c:v>
                </c:pt>
                <c:pt idx="7930">
                  <c:v>7.0473762627771803</c:v>
                </c:pt>
                <c:pt idx="7931">
                  <c:v>6.9267656021072996</c:v>
                </c:pt>
                <c:pt idx="7932">
                  <c:v>6.8992045764374197</c:v>
                </c:pt>
                <c:pt idx="7933">
                  <c:v>6.7702413037952001</c:v>
                </c:pt>
                <c:pt idx="7934">
                  <c:v>6.67257532589415</c:v>
                </c:pt>
                <c:pt idx="7935">
                  <c:v>6.68757164977717</c:v>
                </c:pt>
                <c:pt idx="7936">
                  <c:v>6.7936052556451401</c:v>
                </c:pt>
                <c:pt idx="7937">
                  <c:v>6.8337699725281702</c:v>
                </c:pt>
                <c:pt idx="7938">
                  <c:v>6.82278562541119</c:v>
                </c:pt>
                <c:pt idx="7939">
                  <c:v>6.8600924962791598</c:v>
                </c:pt>
                <c:pt idx="7940">
                  <c:v>6.9484902491621803</c:v>
                </c:pt>
                <c:pt idx="7941">
                  <c:v>7.3048039860452096</c:v>
                </c:pt>
                <c:pt idx="7942">
                  <c:v>7.1021916049131804</c:v>
                </c:pt>
                <c:pt idx="7943">
                  <c:v>7.1603837707961997</c:v>
                </c:pt>
                <c:pt idx="7944">
                  <c:v>7.1157307116792303</c:v>
                </c:pt>
                <c:pt idx="7945">
                  <c:v>7.0206699625471902</c:v>
                </c:pt>
                <c:pt idx="7946">
                  <c:v>7.0636325974302201</c:v>
                </c:pt>
                <c:pt idx="7947">
                  <c:v>7.1066669003132397</c:v>
                </c:pt>
                <c:pt idx="7948">
                  <c:v>7.0939440551812103</c:v>
                </c:pt>
                <c:pt idx="7949">
                  <c:v>7.0814218610642303</c:v>
                </c:pt>
                <c:pt idx="7950">
                  <c:v>7.2687189569472599</c:v>
                </c:pt>
                <c:pt idx="7951">
                  <c:v>7.5516475048152296</c:v>
                </c:pt>
                <c:pt idx="7952">
                  <c:v>7.4746023636982502</c:v>
                </c:pt>
                <c:pt idx="7953">
                  <c:v>7.4083050005812696</c:v>
                </c:pt>
                <c:pt idx="7954">
                  <c:v>7.7471066894492404</c:v>
                </c:pt>
                <c:pt idx="7955">
                  <c:v>7.6951809813322702</c:v>
                </c:pt>
                <c:pt idx="7956">
                  <c:v>7.5340958312152901</c:v>
                </c:pt>
                <c:pt idx="7957">
                  <c:v>7.6957226830832601</c:v>
                </c:pt>
                <c:pt idx="7958">
                  <c:v>7.4210100219662802</c:v>
                </c:pt>
                <c:pt idx="7959">
                  <c:v>7.7095494468493104</c:v>
                </c:pt>
                <c:pt idx="7960">
                  <c:v>7.6132578577172803</c:v>
                </c:pt>
                <c:pt idx="7961">
                  <c:v>7.4753917776002998</c:v>
                </c:pt>
                <c:pt idx="7962">
                  <c:v>7.3038146664833201</c:v>
                </c:pt>
                <c:pt idx="7963">
                  <c:v>7.2968869383512898</c:v>
                </c:pt>
                <c:pt idx="7964">
                  <c:v>7.6943543622343196</c:v>
                </c:pt>
                <c:pt idx="7965">
                  <c:v>7.6609361971173398</c:v>
                </c:pt>
                <c:pt idx="7966">
                  <c:v>7.6831935179853099</c:v>
                </c:pt>
                <c:pt idx="7967">
                  <c:v>8.1115589008683298</c:v>
                </c:pt>
                <c:pt idx="7968">
                  <c:v>8.4277279217513605</c:v>
                </c:pt>
                <c:pt idx="7969">
                  <c:v>8.4220220936193204</c:v>
                </c:pt>
                <c:pt idx="7970">
                  <c:v>8.4804205155023507</c:v>
                </c:pt>
                <c:pt idx="7971">
                  <c:v>8.15566011738537</c:v>
                </c:pt>
                <c:pt idx="7972">
                  <c:v>7.9466915112533396</c:v>
                </c:pt>
                <c:pt idx="7973">
                  <c:v>7.7620498961363698</c:v>
                </c:pt>
                <c:pt idx="7974">
                  <c:v>8.1868787730193908</c:v>
                </c:pt>
                <c:pt idx="7975">
                  <c:v>8.3929210308873596</c:v>
                </c:pt>
                <c:pt idx="7976">
                  <c:v>8.6220702257703792</c:v>
                </c:pt>
                <c:pt idx="7977">
                  <c:v>8.85777427165341</c:v>
                </c:pt>
                <c:pt idx="7978">
                  <c:v>9.3973978795213799</c:v>
                </c:pt>
                <c:pt idx="7979">
                  <c:v>12.038134807404401</c:v>
                </c:pt>
                <c:pt idx="7980">
                  <c:v>13.2225020962874</c:v>
                </c:pt>
                <c:pt idx="7981">
                  <c:v>12.632988755155401</c:v>
                </c:pt>
                <c:pt idx="7982">
                  <c:v>10.254699095355701</c:v>
                </c:pt>
                <c:pt idx="7983">
                  <c:v>9.7124522988555206</c:v>
                </c:pt>
                <c:pt idx="7984">
                  <c:v>8.9245050273898592</c:v>
                </c:pt>
                <c:pt idx="7985">
                  <c:v>8.3458287958897106</c:v>
                </c:pt>
                <c:pt idx="7986">
                  <c:v>8.7838394433895495</c:v>
                </c:pt>
                <c:pt idx="7987">
                  <c:v>9.0360473639238901</c:v>
                </c:pt>
                <c:pt idx="7988">
                  <c:v>8.9945300774237307</c:v>
                </c:pt>
                <c:pt idx="7989">
                  <c:v>9.3781824219235794</c:v>
                </c:pt>
                <c:pt idx="7990">
                  <c:v>9.6439562154579193</c:v>
                </c:pt>
                <c:pt idx="7991">
                  <c:v>9.5369474889577699</c:v>
                </c:pt>
                <c:pt idx="7992">
                  <c:v>9.0548336844576092</c:v>
                </c:pt>
                <c:pt idx="7993">
                  <c:v>8.8176404259919501</c:v>
                </c:pt>
                <c:pt idx="7994">
                  <c:v>8.0871726974918001</c:v>
                </c:pt>
                <c:pt idx="7995">
                  <c:v>8.3761874999916408</c:v>
                </c:pt>
                <c:pt idx="7996">
                  <c:v>8.4843155095259792</c:v>
                </c:pt>
                <c:pt idx="7997">
                  <c:v>8.8336683680258297</c:v>
                </c:pt>
                <c:pt idx="7998">
                  <c:v>8.4421190575256695</c:v>
                </c:pt>
                <c:pt idx="7999">
                  <c:v>8.8532250580600103</c:v>
                </c:pt>
                <c:pt idx="8000">
                  <c:v>9.2101231635598602</c:v>
                </c:pt>
                <c:pt idx="8001">
                  <c:v>9.2693045640597003</c:v>
                </c:pt>
                <c:pt idx="8002">
                  <c:v>8.6895648325940407</c:v>
                </c:pt>
                <c:pt idx="8003">
                  <c:v>8.3860516010938895</c:v>
                </c:pt>
                <c:pt idx="8004">
                  <c:v>8.0994817725937303</c:v>
                </c:pt>
                <c:pt idx="8005">
                  <c:v>7.8528228681280696</c:v>
                </c:pt>
                <c:pt idx="8006">
                  <c:v>8.6300739776279194</c:v>
                </c:pt>
                <c:pt idx="8007">
                  <c:v>8.6779241551277604</c:v>
                </c:pt>
                <c:pt idx="8008">
                  <c:v>8.1307922876621106</c:v>
                </c:pt>
                <c:pt idx="8009">
                  <c:v>7.7385152971619497</c:v>
                </c:pt>
                <c:pt idx="8010">
                  <c:v>8.1319411916617899</c:v>
                </c:pt>
                <c:pt idx="8011">
                  <c:v>8.6672558991961406</c:v>
                </c:pt>
                <c:pt idx="8012">
                  <c:v>9.0038189276959795</c:v>
                </c:pt>
                <c:pt idx="8013">
                  <c:v>8.8478297891958206</c:v>
                </c:pt>
                <c:pt idx="8014">
                  <c:v>7.8657298827301698</c:v>
                </c:pt>
                <c:pt idx="8015">
                  <c:v>7.8699594532300097</c:v>
                </c:pt>
                <c:pt idx="8016">
                  <c:v>8.1624802747298606</c:v>
                </c:pt>
                <c:pt idx="8017">
                  <c:v>9.5052996562641994</c:v>
                </c:pt>
                <c:pt idx="8018">
                  <c:v>9.3071707937640404</c:v>
                </c:pt>
                <c:pt idx="8019">
                  <c:v>9.2858079642638902</c:v>
                </c:pt>
                <c:pt idx="8020">
                  <c:v>8.9555667917982298</c:v>
                </c:pt>
                <c:pt idx="8021">
                  <c:v>8.8281999032980707</c:v>
                </c:pt>
                <c:pt idx="8022">
                  <c:v>8.8278090447979203</c:v>
                </c:pt>
                <c:pt idx="8023">
                  <c:v>9.0325253583322596</c:v>
                </c:pt>
                <c:pt idx="8024">
                  <c:v>9.1444479518321007</c:v>
                </c:pt>
                <c:pt idx="8025">
                  <c:v>9.1400448503319502</c:v>
                </c:pt>
                <c:pt idx="8026">
                  <c:v>9.1230874598662908</c:v>
                </c:pt>
                <c:pt idx="8027">
                  <c:v>9.1721332073661301</c:v>
                </c:pt>
                <c:pt idx="8028">
                  <c:v>9.2348357618659804</c:v>
                </c:pt>
                <c:pt idx="8029">
                  <c:v>9.1216473604003205</c:v>
                </c:pt>
                <c:pt idx="8030">
                  <c:v>9.1841508899001596</c:v>
                </c:pt>
                <c:pt idx="8031">
                  <c:v>10.1760451814009</c:v>
                </c:pt>
                <c:pt idx="8032">
                  <c:v>10.2099432068878</c:v>
                </c:pt>
                <c:pt idx="8033">
                  <c:v>9.9205483354167399</c:v>
                </c:pt>
                <c:pt idx="8034">
                  <c:v>10.2193959979457</c:v>
                </c:pt>
                <c:pt idx="8035">
                  <c:v>10.579424303432599</c:v>
                </c:pt>
                <c:pt idx="8036">
                  <c:v>10.477813438961499</c:v>
                </c:pt>
                <c:pt idx="8037">
                  <c:v>10.249798284490399</c:v>
                </c:pt>
                <c:pt idx="8038">
                  <c:v>9.7638970429773497</c:v>
                </c:pt>
                <c:pt idx="8039">
                  <c:v>9.6489415475062703</c:v>
                </c:pt>
                <c:pt idx="8040">
                  <c:v>9.7286231050351901</c:v>
                </c:pt>
                <c:pt idx="8041">
                  <c:v>10.071828356522101</c:v>
                </c:pt>
                <c:pt idx="8042">
                  <c:v>10.237945782051</c:v>
                </c:pt>
                <c:pt idx="8043">
                  <c:v>10.20133353758</c:v>
                </c:pt>
                <c:pt idx="8044">
                  <c:v>10.433429743066901</c:v>
                </c:pt>
                <c:pt idx="8045">
                  <c:v>10.510474538595799</c:v>
                </c:pt>
                <c:pt idx="8046">
                  <c:v>10.8618366341247</c:v>
                </c:pt>
                <c:pt idx="8047">
                  <c:v>10.8285140296117</c:v>
                </c:pt>
                <c:pt idx="8048">
                  <c:v>10.892154395140601</c:v>
                </c:pt>
                <c:pt idx="8049">
                  <c:v>11.0784259306695</c:v>
                </c:pt>
                <c:pt idx="8050">
                  <c:v>11.1267339961564</c:v>
                </c:pt>
                <c:pt idx="8051">
                  <c:v>11.354314731685299</c:v>
                </c:pt>
                <c:pt idx="8052">
                  <c:v>11.782299377214301</c:v>
                </c:pt>
                <c:pt idx="8053">
                  <c:v>12.228831002701201</c:v>
                </c:pt>
                <c:pt idx="8054">
                  <c:v>11.7647577082301</c:v>
                </c:pt>
                <c:pt idx="8055">
                  <c:v>11.541487393759001</c:v>
                </c:pt>
                <c:pt idx="8056">
                  <c:v>11.877060779245999</c:v>
                </c:pt>
                <c:pt idx="8057">
                  <c:v>12.9386021347749</c:v>
                </c:pt>
                <c:pt idx="8058">
                  <c:v>13.955382610303801</c:v>
                </c:pt>
                <c:pt idx="8059">
                  <c:v>14.239824745790701</c:v>
                </c:pt>
                <c:pt idx="8060">
                  <c:v>14.329659661319599</c:v>
                </c:pt>
                <c:pt idx="8061">
                  <c:v>14.3649818168486</c:v>
                </c:pt>
                <c:pt idx="8062">
                  <c:v>14.4243410523355</c:v>
                </c:pt>
                <c:pt idx="8063">
                  <c:v>14.297276607864401</c:v>
                </c:pt>
                <c:pt idx="8064">
                  <c:v>14.085324763393301</c:v>
                </c:pt>
                <c:pt idx="8065">
                  <c:v>13.6063398688802</c:v>
                </c:pt>
                <c:pt idx="8066">
                  <c:v>12.651397584409199</c:v>
                </c:pt>
                <c:pt idx="8067">
                  <c:v>12.036532889938099</c:v>
                </c:pt>
                <c:pt idx="8068">
                  <c:v>11.567437265424999</c:v>
                </c:pt>
                <c:pt idx="8069">
                  <c:v>11.037060590953899</c:v>
                </c:pt>
                <c:pt idx="8070">
                  <c:v>10.4711751764829</c:v>
                </c:pt>
                <c:pt idx="8071">
                  <c:v>10.338825871969799</c:v>
                </c:pt>
                <c:pt idx="8072">
                  <c:v>9.6653915424986998</c:v>
                </c:pt>
                <c:pt idx="8073">
                  <c:v>8.9466381230276202</c:v>
                </c:pt>
                <c:pt idx="8074">
                  <c:v>8.9370511145145493</c:v>
                </c:pt>
                <c:pt idx="8075">
                  <c:v>8.7844429980434704</c:v>
                </c:pt>
                <c:pt idx="8076">
                  <c:v>9.8471821195723805</c:v>
                </c:pt>
                <c:pt idx="8077">
                  <c:v>10.191767753059301</c:v>
                </c:pt>
                <c:pt idx="8078">
                  <c:v>10.3611663805882</c:v>
                </c:pt>
                <c:pt idx="8079">
                  <c:v>10.2999452193271</c:v>
                </c:pt>
                <c:pt idx="8080">
                  <c:v>10.180516837271</c:v>
                </c:pt>
                <c:pt idx="8081">
                  <c:v>10.1086306111991</c:v>
                </c:pt>
                <c:pt idx="8082">
                  <c:v>9.9174281831272104</c:v>
                </c:pt>
                <c:pt idx="8083">
                  <c:v>9.7222908950711702</c:v>
                </c:pt>
                <c:pt idx="8084">
                  <c:v>9.6108590659992608</c:v>
                </c:pt>
                <c:pt idx="8085">
                  <c:v>9.1427121129273505</c:v>
                </c:pt>
                <c:pt idx="8086">
                  <c:v>8.8943881198713104</c:v>
                </c:pt>
                <c:pt idx="8087">
                  <c:v>8.4598031527994006</c:v>
                </c:pt>
                <c:pt idx="8088">
                  <c:v>8.0938798777274901</c:v>
                </c:pt>
                <c:pt idx="8089">
                  <c:v>7.6701145946714497</c:v>
                </c:pt>
                <c:pt idx="8090">
                  <c:v>7.2416447655995402</c:v>
                </c:pt>
                <c:pt idx="8091">
                  <c:v>6.9981477255276303</c:v>
                </c:pt>
                <c:pt idx="8092">
                  <c:v>6.8247858164715902</c:v>
                </c:pt>
                <c:pt idx="8093">
                  <c:v>7.0109692473996796</c:v>
                </c:pt>
                <c:pt idx="8094">
                  <c:v>6.9300374233277697</c:v>
                </c:pt>
                <c:pt idx="8095">
                  <c:v>6.9071410452717297</c:v>
                </c:pt>
                <c:pt idx="8096">
                  <c:v>6.89870716519982</c:v>
                </c:pt>
                <c:pt idx="8097">
                  <c:v>6.9174604421279096</c:v>
                </c:pt>
                <c:pt idx="8098">
                  <c:v>6.8555881580718703</c:v>
                </c:pt>
                <c:pt idx="8099">
                  <c:v>6.7931766029999601</c:v>
                </c:pt>
                <c:pt idx="8100">
                  <c:v>6.9216447019280603</c:v>
                </c:pt>
                <c:pt idx="8101">
                  <c:v>7.2440984358720097</c:v>
                </c:pt>
                <c:pt idx="8102">
                  <c:v>7.6554692028001003</c:v>
                </c:pt>
                <c:pt idx="8103">
                  <c:v>7.8992125587282001</c:v>
                </c:pt>
                <c:pt idx="8104">
                  <c:v>8.1302038696721493</c:v>
                </c:pt>
                <c:pt idx="8105">
                  <c:v>8.1317696186002504</c:v>
                </c:pt>
                <c:pt idx="8106">
                  <c:v>7.5736038285283396</c:v>
                </c:pt>
                <c:pt idx="8107">
                  <c:v>7.4469325994722899</c:v>
                </c:pt>
                <c:pt idx="8108">
                  <c:v>8.0258504054003907</c:v>
                </c:pt>
                <c:pt idx="8109">
                  <c:v>7.8108054613284796</c:v>
                </c:pt>
                <c:pt idx="8110">
                  <c:v>7.6598686482724299</c:v>
                </c:pt>
                <c:pt idx="8111">
                  <c:v>7.82126631320053</c:v>
                </c:pt>
                <c:pt idx="8112">
                  <c:v>7.6696393271286203</c:v>
                </c:pt>
                <c:pt idx="8113">
                  <c:v>7.6382528410725703</c:v>
                </c:pt>
                <c:pt idx="8114">
                  <c:v>7.7426346110006703</c:v>
                </c:pt>
                <c:pt idx="8115">
                  <c:v>7.5920502869287603</c:v>
                </c:pt>
                <c:pt idx="8116">
                  <c:v>6.98425939387272</c:v>
                </c:pt>
                <c:pt idx="8117">
                  <c:v>6.5826287498008096</c:v>
                </c:pt>
                <c:pt idx="8118">
                  <c:v>6.3510590187289004</c:v>
                </c:pt>
                <c:pt idx="8119">
                  <c:v>6.2026469716728601</c:v>
                </c:pt>
                <c:pt idx="8120">
                  <c:v>5.91232883860095</c:v>
                </c:pt>
                <c:pt idx="8121">
                  <c:v>5.8226161505290399</c:v>
                </c:pt>
                <c:pt idx="8122">
                  <c:v>6.3940138174729997</c:v>
                </c:pt>
                <c:pt idx="8123">
                  <c:v>6.4167632064010904</c:v>
                </c:pt>
                <c:pt idx="8124">
                  <c:v>6.5415475603291799</c:v>
                </c:pt>
                <c:pt idx="8125">
                  <c:v>6.6475364862731396</c:v>
                </c:pt>
                <c:pt idx="8126">
                  <c:v>6.7232529472012299</c:v>
                </c:pt>
                <c:pt idx="8127">
                  <c:v>6.7835227884761604</c:v>
                </c:pt>
                <c:pt idx="8128">
                  <c:v>7.1724381571258098</c:v>
                </c:pt>
                <c:pt idx="8129">
                  <c:v>7.73338652774091</c:v>
                </c:pt>
                <c:pt idx="8130">
                  <c:v>7.9536249543560098</c:v>
                </c:pt>
                <c:pt idx="8131">
                  <c:v>8.1200172120056493</c:v>
                </c:pt>
                <c:pt idx="8132">
                  <c:v>8.2904112366207503</c:v>
                </c:pt>
                <c:pt idx="8133">
                  <c:v>8.3354498302358504</c:v>
                </c:pt>
                <c:pt idx="8134">
                  <c:v>8.2611903458855007</c:v>
                </c:pt>
                <c:pt idx="8135">
                  <c:v>8.1981904785005995</c:v>
                </c:pt>
                <c:pt idx="8136">
                  <c:v>8.1742969051156997</c:v>
                </c:pt>
                <c:pt idx="8137">
                  <c:v>8.1713536777653406</c:v>
                </c:pt>
                <c:pt idx="8138">
                  <c:v>8.0721554473804407</c:v>
                </c:pt>
                <c:pt idx="8139">
                  <c:v>7.9429368209955404</c:v>
                </c:pt>
                <c:pt idx="8140">
                  <c:v>7.9300969346451904</c:v>
                </c:pt>
                <c:pt idx="8141">
                  <c:v>7.8227608212602897</c:v>
                </c:pt>
                <c:pt idx="8142">
                  <c:v>7.6767148898753899</c:v>
                </c:pt>
                <c:pt idx="8143">
                  <c:v>7.4196069825250301</c:v>
                </c:pt>
                <c:pt idx="8144">
                  <c:v>7.2749614861401302</c:v>
                </c:pt>
                <c:pt idx="8145">
                  <c:v>7.2079645607552303</c:v>
                </c:pt>
                <c:pt idx="8146">
                  <c:v>7.2196034584048796</c:v>
                </c:pt>
                <c:pt idx="8147">
                  <c:v>7.2846291840199804</c:v>
                </c:pt>
                <c:pt idx="8148">
                  <c:v>7.3832884456350802</c:v>
                </c:pt>
                <c:pt idx="8149">
                  <c:v>7.6696244752847198</c:v>
                </c:pt>
                <c:pt idx="8150">
                  <c:v>7.7614313648998197</c:v>
                </c:pt>
                <c:pt idx="8151">
                  <c:v>7.8014472535149197</c:v>
                </c:pt>
                <c:pt idx="8152">
                  <c:v>7.8225215971645703</c:v>
                </c:pt>
                <c:pt idx="8153">
                  <c:v>7.9079063297796699</c:v>
                </c:pt>
                <c:pt idx="8154">
                  <c:v>7.96676244439477</c:v>
                </c:pt>
                <c:pt idx="8155">
                  <c:v>7.9530115180444101</c:v>
                </c:pt>
                <c:pt idx="8156">
                  <c:v>8.0865266296595095</c:v>
                </c:pt>
                <c:pt idx="8157">
                  <c:v>8.2594493222746106</c:v>
                </c:pt>
                <c:pt idx="8158">
                  <c:v>8.4254376309242502</c:v>
                </c:pt>
                <c:pt idx="8159">
                  <c:v>8.7225626185393601</c:v>
                </c:pt>
                <c:pt idx="8160">
                  <c:v>8.9206552671544497</c:v>
                </c:pt>
                <c:pt idx="8161">
                  <c:v>9.2905763398040992</c:v>
                </c:pt>
                <c:pt idx="8162">
                  <c:v>8.4721781794192008</c:v>
                </c:pt>
                <c:pt idx="8163">
                  <c:v>7.6537800190342997</c:v>
                </c:pt>
                <c:pt idx="8164">
                  <c:v>8.6703527446839406</c:v>
                </c:pt>
                <c:pt idx="8166">
                  <c:v>10.789533061914099</c:v>
                </c:pt>
                <c:pt idx="8167">
                  <c:v>11.0857204505638</c:v>
                </c:pt>
                <c:pt idx="8168">
                  <c:v>11.521774209178901</c:v>
                </c:pt>
                <c:pt idx="8169">
                  <c:v>11.898110057794</c:v>
                </c:pt>
                <c:pt idx="8170">
                  <c:v>12.5848970364436</c:v>
                </c:pt>
                <c:pt idx="8172">
                  <c:v>12.591640453673801</c:v>
                </c:pt>
                <c:pt idx="8173">
                  <c:v>12.671813402323499</c:v>
                </c:pt>
                <c:pt idx="8174">
                  <c:v>12.9019206409386</c:v>
                </c:pt>
                <c:pt idx="8175">
                  <c:v>12.9412550210301</c:v>
                </c:pt>
                <c:pt idx="8176">
                  <c:v>12.964350522593101</c:v>
                </c:pt>
                <c:pt idx="8177">
                  <c:v>12.9570116941828</c:v>
                </c:pt>
                <c:pt idx="8178">
                  <c:v>13.0268965257725</c:v>
                </c:pt>
                <c:pt idx="8179">
                  <c:v>12.9320215873355</c:v>
                </c:pt>
                <c:pt idx="8180">
                  <c:v>13.098152698925301</c:v>
                </c:pt>
                <c:pt idx="8181">
                  <c:v>13.130228680515</c:v>
                </c:pt>
                <c:pt idx="8182">
                  <c:v>13.100769232077999</c:v>
                </c:pt>
                <c:pt idx="8183">
                  <c:v>13.1356391336677</c:v>
                </c:pt>
                <c:pt idx="8184">
                  <c:v>13.184000485257499</c:v>
                </c:pt>
                <c:pt idx="8185">
                  <c:v>12.9480931368205</c:v>
                </c:pt>
                <c:pt idx="8186">
                  <c:v>12.6758138884102</c:v>
                </c:pt>
                <c:pt idx="8187">
                  <c:v>12.4054039999999</c:v>
                </c:pt>
                <c:pt idx="8188">
                  <c:v>11.9632083415629</c:v>
                </c:pt>
                <c:pt idx="8189">
                  <c:v>11.657065803152699</c:v>
                </c:pt>
                <c:pt idx="8190">
                  <c:v>11.530737504742399</c:v>
                </c:pt>
                <c:pt idx="8191">
                  <c:v>11.4877654763054</c:v>
                </c:pt>
                <c:pt idx="8192">
                  <c:v>11.419605747895099</c:v>
                </c:pt>
                <c:pt idx="8193">
                  <c:v>11.3013156294849</c:v>
                </c:pt>
                <c:pt idx="8194">
                  <c:v>11.0630726110479</c:v>
                </c:pt>
                <c:pt idx="8195">
                  <c:v>10.923183822637601</c:v>
                </c:pt>
                <c:pt idx="8196">
                  <c:v>10.6912710042273</c:v>
                </c:pt>
                <c:pt idx="8197">
                  <c:v>10.730369815790301</c:v>
                </c:pt>
                <c:pt idx="8198">
                  <c:v>10.7248990873801</c:v>
                </c:pt>
                <c:pt idx="8199">
                  <c:v>10.664812398969801</c:v>
                </c:pt>
                <c:pt idx="8200">
                  <c:v>11.138366830532799</c:v>
                </c:pt>
                <c:pt idx="8201">
                  <c:v>10.9691797921225</c:v>
                </c:pt>
                <c:pt idx="8202">
                  <c:v>10.727393673712299</c:v>
                </c:pt>
                <c:pt idx="8203">
                  <c:v>10.708512585275299</c:v>
                </c:pt>
                <c:pt idx="8204">
                  <c:v>10.742912356865</c:v>
                </c:pt>
                <c:pt idx="8205">
                  <c:v>10.7600825584547</c:v>
                </c:pt>
                <c:pt idx="8206">
                  <c:v>10.6024871800177</c:v>
                </c:pt>
                <c:pt idx="8207">
                  <c:v>10.7383254516075</c:v>
                </c:pt>
                <c:pt idx="8208">
                  <c:v>10.8129704231972</c:v>
                </c:pt>
                <c:pt idx="8209">
                  <c:v>11.0253766447602</c:v>
                </c:pt>
                <c:pt idx="8210">
                  <c:v>11.121423896349899</c:v>
                </c:pt>
                <c:pt idx="8211">
                  <c:v>11.028256367939701</c:v>
                </c:pt>
                <c:pt idx="8212">
                  <c:v>11.019744209502701</c:v>
                </c:pt>
                <c:pt idx="8213">
                  <c:v>10.992554881092399</c:v>
                </c:pt>
                <c:pt idx="8214">
                  <c:v>10.8135178726821</c:v>
                </c:pt>
                <c:pt idx="8215">
                  <c:v>11.1010602142451</c:v>
                </c:pt>
                <c:pt idx="8216">
                  <c:v>11.3505362158349</c:v>
                </c:pt>
                <c:pt idx="8217">
                  <c:v>11.237654037424599</c:v>
                </c:pt>
                <c:pt idx="8218">
                  <c:v>11.1976515989876</c:v>
                </c:pt>
                <c:pt idx="8219">
                  <c:v>11.3409791005773</c:v>
                </c:pt>
                <c:pt idx="8220">
                  <c:v>11.641315812167001</c:v>
                </c:pt>
                <c:pt idx="8221">
                  <c:v>11.3620617437301</c:v>
                </c:pt>
                <c:pt idx="8222">
                  <c:v>11.588371445319799</c:v>
                </c:pt>
                <c:pt idx="8223">
                  <c:v>11.8682488960985</c:v>
                </c:pt>
                <c:pt idx="8224">
                  <c:v>11.948144756089199</c:v>
                </c:pt>
                <c:pt idx="8225">
                  <c:v>11.9639388560292</c:v>
                </c:pt>
                <c:pt idx="8226">
                  <c:v>11.7052554359692</c:v>
                </c:pt>
                <c:pt idx="8227">
                  <c:v>11.53656172596</c:v>
                </c:pt>
                <c:pt idx="8228">
                  <c:v>11.3574188659</c:v>
                </c:pt>
                <c:pt idx="8229">
                  <c:v>11.62290466584</c:v>
                </c:pt>
                <c:pt idx="8230">
                  <c:v>10.956545705830701</c:v>
                </c:pt>
                <c:pt idx="8231">
                  <c:v>10.536042625770699</c:v>
                </c:pt>
                <c:pt idx="8232">
                  <c:v>10.2884332557108</c:v>
                </c:pt>
                <c:pt idx="8233">
                  <c:v>10.2291565257015</c:v>
                </c:pt>
                <c:pt idx="8234">
                  <c:v>10.1525343856415</c:v>
                </c:pt>
                <c:pt idx="8235">
                  <c:v>10.044324045581501</c:v>
                </c:pt>
                <c:pt idx="8236">
                  <c:v>9.9059323905722394</c:v>
                </c:pt>
                <c:pt idx="8237">
                  <c:v>9.9530990145122509</c:v>
                </c:pt>
                <c:pt idx="8238">
                  <c:v>9.9149566064522698</c:v>
                </c:pt>
                <c:pt idx="8239">
                  <c:v>9.5847183514429908</c:v>
                </c:pt>
                <c:pt idx="8240">
                  <c:v>9.8740480223830094</c:v>
                </c:pt>
                <c:pt idx="8241">
                  <c:v>9.4938251023230293</c:v>
                </c:pt>
                <c:pt idx="8242">
                  <c:v>9.4942731203137498</c:v>
                </c:pt>
                <c:pt idx="8243">
                  <c:v>9.4645880022537696</c:v>
                </c:pt>
                <c:pt idx="8244">
                  <c:v>9.4559913451937891</c:v>
                </c:pt>
                <c:pt idx="8245">
                  <c:v>9.2623154761845097</c:v>
                </c:pt>
                <c:pt idx="8246">
                  <c:v>9.2315513791245305</c:v>
                </c:pt>
                <c:pt idx="8247">
                  <c:v>8.9842359060645496</c:v>
                </c:pt>
                <c:pt idx="8248">
                  <c:v>9.0310817320552701</c:v>
                </c:pt>
                <c:pt idx="8249">
                  <c:v>9.4682514829952904</c:v>
                </c:pt>
                <c:pt idx="8250">
                  <c:v>9.2070513279353001</c:v>
                </c:pt>
                <c:pt idx="8251">
                  <c:v>9.1865653859260199</c:v>
                </c:pt>
                <c:pt idx="8252">
                  <c:v>9.3877878608660392</c:v>
                </c:pt>
                <c:pt idx="8253">
                  <c:v>9.2570851278060609</c:v>
                </c:pt>
                <c:pt idx="8254">
                  <c:v>8.9305666257967804</c:v>
                </c:pt>
                <c:pt idx="8255">
                  <c:v>9.0211294527367993</c:v>
                </c:pt>
                <c:pt idx="8256">
                  <c:v>9.1254561216768195</c:v>
                </c:pt>
                <c:pt idx="8257">
                  <c:v>9.1796028176675399</c:v>
                </c:pt>
                <c:pt idx="8258">
                  <c:v>8.9066422076075593</c:v>
                </c:pt>
                <c:pt idx="8259">
                  <c:v>9.16605315654758</c:v>
                </c:pt>
                <c:pt idx="8260">
                  <c:v>9.6433473125382996</c:v>
                </c:pt>
                <c:pt idx="8261">
                  <c:v>9.5637828134783192</c:v>
                </c:pt>
                <c:pt idx="8262">
                  <c:v>9.6767027084183308</c:v>
                </c:pt>
                <c:pt idx="8263">
                  <c:v>9.6371856824090507</c:v>
                </c:pt>
                <c:pt idx="8264">
                  <c:v>9.5908015953490704</c:v>
                </c:pt>
                <c:pt idx="8265">
                  <c:v>9.7767439562890903</c:v>
                </c:pt>
                <c:pt idx="8266">
                  <c:v>10.027588624279799</c:v>
                </c:pt>
                <c:pt idx="8267">
                  <c:v>9.9558763142198305</c:v>
                </c:pt>
                <c:pt idx="8268">
                  <c:v>10.0242615641599</c:v>
                </c:pt>
                <c:pt idx="8269">
                  <c:v>10.1261585341506</c:v>
                </c:pt>
                <c:pt idx="8270">
                  <c:v>10.1895112240906</c:v>
                </c:pt>
                <c:pt idx="8271">
                  <c:v>10.075128854601299</c:v>
                </c:pt>
                <c:pt idx="8272">
                  <c:v>10.1225588256974</c:v>
                </c:pt>
                <c:pt idx="8273">
                  <c:v>10.069949206798601</c:v>
                </c:pt>
                <c:pt idx="8274">
                  <c:v>9.9091193778998505</c:v>
                </c:pt>
                <c:pt idx="8275">
                  <c:v>9.9174571289959896</c:v>
                </c:pt>
                <c:pt idx="8276">
                  <c:v>9.9983049400972206</c:v>
                </c:pt>
                <c:pt idx="8277">
                  <c:v>10.1094721111985</c:v>
                </c:pt>
                <c:pt idx="8278">
                  <c:v>10.0032979922946</c:v>
                </c:pt>
                <c:pt idx="8279">
                  <c:v>9.7007957423958207</c:v>
                </c:pt>
                <c:pt idx="8280">
                  <c:v>9.4305832544970603</c:v>
                </c:pt>
                <c:pt idx="8281">
                  <c:v>9.3442659035931896</c:v>
                </c:pt>
                <c:pt idx="8282">
                  <c:v>9.1836963136944298</c:v>
                </c:pt>
                <c:pt idx="8283">
                  <c:v>9.1276662087956595</c:v>
                </c:pt>
                <c:pt idx="8284">
                  <c:v>9.0925491408917907</c:v>
                </c:pt>
                <c:pt idx="8285">
                  <c:v>9.0259130909930292</c:v>
                </c:pt>
                <c:pt idx="8286">
                  <c:v>9.0121143710942597</c:v>
                </c:pt>
                <c:pt idx="8287">
                  <c:v>9.0215667831903996</c:v>
                </c:pt>
                <c:pt idx="8288">
                  <c:v>9.0319251692916307</c:v>
                </c:pt>
                <c:pt idx="8289">
                  <c:v>9.2448360143928703</c:v>
                </c:pt>
                <c:pt idx="8290">
                  <c:v>9.4791256304889995</c:v>
                </c:pt>
                <c:pt idx="8291">
                  <c:v>9.3926514525902292</c:v>
                </c:pt>
                <c:pt idx="8292">
                  <c:v>9.3977747416914692</c:v>
                </c:pt>
                <c:pt idx="8293">
                  <c:v>9.5319939807876004</c:v>
                </c:pt>
                <c:pt idx="8294">
                  <c:v>9.6360642698888395</c:v>
                </c:pt>
                <c:pt idx="8295">
                  <c:v>9.6182836559900693</c:v>
                </c:pt>
                <c:pt idx="8296">
                  <c:v>9.5428090910862</c:v>
                </c:pt>
                <c:pt idx="8297">
                  <c:v>9.4299385681874401</c:v>
                </c:pt>
                <c:pt idx="8298">
                  <c:v>9.3814867752886695</c:v>
                </c:pt>
                <c:pt idx="8299">
                  <c:v>9.3281562153848103</c:v>
                </c:pt>
                <c:pt idx="8300">
                  <c:v>9.2320029714860397</c:v>
                </c:pt>
                <c:pt idx="8301">
                  <c:v>9.3725979875872802</c:v>
                </c:pt>
                <c:pt idx="8302">
                  <c:v>9.49972905368341</c:v>
                </c:pt>
                <c:pt idx="8303">
                  <c:v>9.3653115777846399</c:v>
                </c:pt>
                <c:pt idx="8304">
                  <c:v>9.5131738298858792</c:v>
                </c:pt>
                <c:pt idx="8305">
                  <c:v>9.2452874109820105</c:v>
                </c:pt>
                <c:pt idx="8306">
                  <c:v>8.8847000170832509</c:v>
                </c:pt>
                <c:pt idx="8307">
                  <c:v>8.9640819451844802</c:v>
                </c:pt>
                <c:pt idx="8308">
                  <c:v>8.8056608702806205</c:v>
                </c:pt>
                <c:pt idx="8309">
                  <c:v>8.6520926193818504</c:v>
                </c:pt>
                <c:pt idx="8310">
                  <c:v>8.5112840724830807</c:v>
                </c:pt>
                <c:pt idx="8311">
                  <c:v>8.6510475855792208</c:v>
                </c:pt>
                <c:pt idx="8312">
                  <c:v>8.2775748756804504</c:v>
                </c:pt>
                <c:pt idx="8313">
                  <c:v>8.2122111097816806</c:v>
                </c:pt>
                <c:pt idx="8314">
                  <c:v>8.0242357888778209</c:v>
                </c:pt>
                <c:pt idx="8315">
                  <c:v>8.2708183099790507</c:v>
                </c:pt>
                <c:pt idx="8316">
                  <c:v>8.5106785310802895</c:v>
                </c:pt>
                <c:pt idx="8317">
                  <c:v>8.5866146751764205</c:v>
                </c:pt>
                <c:pt idx="8318">
                  <c:v>8.6418685182776596</c:v>
                </c:pt>
                <c:pt idx="8319">
                  <c:v>8.6644691751622602</c:v>
                </c:pt>
                <c:pt idx="8320">
                  <c:v>8.6607769648246293</c:v>
                </c:pt>
                <c:pt idx="8321">
                  <c:v>8.7164172794928803</c:v>
                </c:pt>
                <c:pt idx="8322">
                  <c:v>8.8372266051611401</c:v>
                </c:pt>
                <c:pt idx="8323">
                  <c:v>8.7500656378235107</c:v>
                </c:pt>
                <c:pt idx="8324">
                  <c:v>8.6989953784917606</c:v>
                </c:pt>
                <c:pt idx="8325">
                  <c:v>8.8051636011600198</c:v>
                </c:pt>
                <c:pt idx="8326">
                  <c:v>8.7239552558223803</c:v>
                </c:pt>
                <c:pt idx="8327">
                  <c:v>8.5520255304906403</c:v>
                </c:pt>
                <c:pt idx="8328">
                  <c:v>8.5452962941589004</c:v>
                </c:pt>
                <c:pt idx="8329">
                  <c:v>8.6040493028212701</c:v>
                </c:pt>
                <c:pt idx="8330">
                  <c:v>8.6072437504895198</c:v>
                </c:pt>
                <c:pt idx="8331">
                  <c:v>8.5522285601577792</c:v>
                </c:pt>
                <c:pt idx="8332">
                  <c:v>8.4672626858201401</c:v>
                </c:pt>
                <c:pt idx="8333">
                  <c:v>8.3453508814884003</c:v>
                </c:pt>
                <c:pt idx="8334">
                  <c:v>8.3202432591566602</c:v>
                </c:pt>
                <c:pt idx="8335">
                  <c:v>8.4346314918190295</c:v>
                </c:pt>
                <c:pt idx="8336">
                  <c:v>7.4352060424872803</c:v>
                </c:pt>
                <c:pt idx="8337">
                  <c:v>7.7512730331555399</c:v>
                </c:pt>
                <c:pt idx="8338">
                  <c:v>8.6118394298179002</c:v>
                </c:pt>
                <c:pt idx="8339">
                  <c:v>8.5208592904861593</c:v>
                </c:pt>
                <c:pt idx="8340">
                  <c:v>9.2070207071544203</c:v>
                </c:pt>
                <c:pt idx="8341">
                  <c:v>9.9639752668167905</c:v>
                </c:pt>
                <c:pt idx="8342">
                  <c:v>10.451158759485001</c:v>
                </c:pt>
                <c:pt idx="8387">
                  <c:v>12.670448229468199</c:v>
                </c:pt>
                <c:pt idx="8388">
                  <c:v>12.601038162136501</c:v>
                </c:pt>
                <c:pt idx="8389">
                  <c:v>12.5768994547989</c:v>
                </c:pt>
                <c:pt idx="8390">
                  <c:v>12.4562418774671</c:v>
                </c:pt>
                <c:pt idx="8391">
                  <c:v>12.4381050501354</c:v>
                </c:pt>
                <c:pt idx="8392">
                  <c:v>12.3411206927977</c:v>
                </c:pt>
                <c:pt idx="8393">
                  <c:v>12.310840195466</c:v>
                </c:pt>
                <c:pt idx="8394">
                  <c:v>12.395987448134299</c:v>
                </c:pt>
                <c:pt idx="8395">
                  <c:v>12.377277940796599</c:v>
                </c:pt>
                <c:pt idx="8396">
                  <c:v>12.4000075034649</c:v>
                </c:pt>
                <c:pt idx="8397">
                  <c:v>12.475085836133101</c:v>
                </c:pt>
                <c:pt idx="8398">
                  <c:v>12.580610858795501</c:v>
                </c:pt>
                <c:pt idx="8399">
                  <c:v>12.6850330014638</c:v>
                </c:pt>
                <c:pt idx="8400">
                  <c:v>12.638407054131999</c:v>
                </c:pt>
                <c:pt idx="8401">
                  <c:v>12.713895546794401</c:v>
                </c:pt>
                <c:pt idx="8402">
                  <c:v>12.8532539694626</c:v>
                </c:pt>
                <c:pt idx="8403">
                  <c:v>13.202788032130901</c:v>
                </c:pt>
                <c:pt idx="8404">
                  <c:v>13.1995229947933</c:v>
                </c:pt>
                <c:pt idx="8405">
                  <c:v>13.3928949974615</c:v>
                </c:pt>
                <c:pt idx="8406">
                  <c:v>13.570017330129801</c:v>
                </c:pt>
                <c:pt idx="8407">
                  <c:v>13.4348439327921</c:v>
                </c:pt>
                <c:pt idx="8408">
                  <c:v>13.569246425460401</c:v>
                </c:pt>
                <c:pt idx="8409">
                  <c:v>13.5990625281287</c:v>
                </c:pt>
                <c:pt idx="8410">
                  <c:v>13.645635620790999</c:v>
                </c:pt>
                <c:pt idx="8411">
                  <c:v>13.656274143459299</c:v>
                </c:pt>
                <c:pt idx="8412">
                  <c:v>13.6226975761275</c:v>
                </c:pt>
                <c:pt idx="8413">
                  <c:v>13.5824602287899</c:v>
                </c:pt>
                <c:pt idx="8414">
                  <c:v>13.547043901458199</c:v>
                </c:pt>
                <c:pt idx="8415">
                  <c:v>13.1530905887918</c:v>
                </c:pt>
                <c:pt idx="8416">
                  <c:v>12.721010300787199</c:v>
                </c:pt>
                <c:pt idx="8417">
                  <c:v>12.481652082784899</c:v>
                </c:pt>
                <c:pt idx="8418">
                  <c:v>12.6509384047826</c:v>
                </c:pt>
                <c:pt idx="8419">
                  <c:v>13.1247517567781</c:v>
                </c:pt>
                <c:pt idx="8420">
                  <c:v>13.1361984387758</c:v>
                </c:pt>
                <c:pt idx="8421">
                  <c:v>12.768886300773399</c:v>
                </c:pt>
                <c:pt idx="8422">
                  <c:v>12.528435722768901</c:v>
                </c:pt>
                <c:pt idx="8423">
                  <c:v>12.486330934766601</c:v>
                </c:pt>
                <c:pt idx="8424">
                  <c:v>12.238747606764299</c:v>
                </c:pt>
                <c:pt idx="8425">
                  <c:v>11.542560718759701</c:v>
                </c:pt>
                <c:pt idx="8426">
                  <c:v>11.227193360757401</c:v>
                </c:pt>
                <c:pt idx="8427">
                  <c:v>11.1579162027551</c:v>
                </c:pt>
                <c:pt idx="8428">
                  <c:v>11.0645713747505</c:v>
                </c:pt>
                <c:pt idx="8429">
                  <c:v>10.9639974867482</c:v>
                </c:pt>
                <c:pt idx="8430">
                  <c:v>10.7486155987459</c:v>
                </c:pt>
                <c:pt idx="8431">
                  <c:v>10.533233710741399</c:v>
                </c:pt>
                <c:pt idx="8432">
                  <c:v>10.444725802739001</c:v>
                </c:pt>
                <c:pt idx="8433">
                  <c:v>10.3726379847367</c:v>
                </c:pt>
                <c:pt idx="8434">
                  <c:v>10.132070196732201</c:v>
                </c:pt>
                <c:pt idx="8435">
                  <c:v>9.9766482087298503</c:v>
                </c:pt>
                <c:pt idx="8436">
                  <c:v>10.2597630707275</c:v>
                </c:pt>
                <c:pt idx="8437">
                  <c:v>10.331506282723</c:v>
                </c:pt>
                <c:pt idx="8438">
                  <c:v>10.5153830847207</c:v>
                </c:pt>
                <c:pt idx="8439">
                  <c:v>10.296224656718399</c:v>
                </c:pt>
                <c:pt idx="8440">
                  <c:v>10.738026098713799</c:v>
                </c:pt>
                <c:pt idx="8441">
                  <c:v>10.9036651407115</c:v>
                </c:pt>
                <c:pt idx="8442">
                  <c:v>11.421268662709201</c:v>
                </c:pt>
                <c:pt idx="8443">
                  <c:v>11.613382284704601</c:v>
                </c:pt>
                <c:pt idx="8444">
                  <c:v>11.807148056702299</c:v>
                </c:pt>
                <c:pt idx="8445">
                  <c:v>11.2652189287</c:v>
                </c:pt>
                <c:pt idx="8446">
                  <c:v>11.214531570695501</c:v>
                </c:pt>
                <c:pt idx="8447">
                  <c:v>10.5784687726931</c:v>
                </c:pt>
                <c:pt idx="8448">
                  <c:v>10.287661844690801</c:v>
                </c:pt>
                <c:pt idx="8449">
                  <c:v>10.6128509366863</c:v>
                </c:pt>
                <c:pt idx="8450">
                  <c:v>10.498486558684</c:v>
                </c:pt>
                <c:pt idx="8451">
                  <c:v>10.3500166606816</c:v>
                </c:pt>
                <c:pt idx="8452">
                  <c:v>10.039140562677099</c:v>
                </c:pt>
                <c:pt idx="8453">
                  <c:v>9.6911513876747808</c:v>
                </c:pt>
                <c:pt idx="8454">
                  <c:v>9.5303016636724607</c:v>
                </c:pt>
                <c:pt idx="8455">
                  <c:v>9.4282034946679207</c:v>
                </c:pt>
                <c:pt idx="8456">
                  <c:v>9.4101627616655996</c:v>
                </c:pt>
                <c:pt idx="8457">
                  <c:v>9.5065751346632794</c:v>
                </c:pt>
                <c:pt idx="8458">
                  <c:v>9.5447653836587403</c:v>
                </c:pt>
                <c:pt idx="8459">
                  <c:v>9.1718418976564209</c:v>
                </c:pt>
                <c:pt idx="8460">
                  <c:v>9.1738289856541009</c:v>
                </c:pt>
                <c:pt idx="8461">
                  <c:v>9.3629075886495592</c:v>
                </c:pt>
                <c:pt idx="8462">
                  <c:v>9.5287784646472407</c:v>
                </c:pt>
                <c:pt idx="8463">
                  <c:v>9.7914839336634003</c:v>
                </c:pt>
                <c:pt idx="8464">
                  <c:v>9.8167337817504503</c:v>
                </c:pt>
                <c:pt idx="8465">
                  <c:v>9.3171550577547304</c:v>
                </c:pt>
                <c:pt idx="8466">
                  <c:v>9.4816012967590098</c:v>
                </c:pt>
                <c:pt idx="8467">
                  <c:v>9.6271380488460601</c:v>
                </c:pt>
                <c:pt idx="8468">
                  <c:v>9.7418501898503393</c:v>
                </c:pt>
                <c:pt idx="8469">
                  <c:v>9.45944706185462</c:v>
                </c:pt>
                <c:pt idx="8470">
                  <c:v>9.1340012709416705</c:v>
                </c:pt>
                <c:pt idx="8471">
                  <c:v>9.0196262849459501</c:v>
                </c:pt>
                <c:pt idx="8472">
                  <c:v>8.9711218529502403</c:v>
                </c:pt>
                <c:pt idx="8473">
                  <c:v>8.7876747340372905</c:v>
                </c:pt>
                <c:pt idx="8474">
                  <c:v>8.4245132170415697</c:v>
                </c:pt>
                <c:pt idx="8475">
                  <c:v>8.0880513920458501</c:v>
                </c:pt>
                <c:pt idx="8476">
                  <c:v>7.4941077221328998</c:v>
                </c:pt>
                <c:pt idx="8477">
                  <c:v>7.31347014313718</c:v>
                </c:pt>
                <c:pt idx="8478">
                  <c:v>7.3604233771414602</c:v>
                </c:pt>
                <c:pt idx="8479">
                  <c:v>7.2646670612285096</c:v>
                </c:pt>
                <c:pt idx="8480">
                  <c:v>7.3554828132327899</c:v>
                </c:pt>
                <c:pt idx="8481">
                  <c:v>7.2270363632370804</c:v>
                </c:pt>
                <c:pt idx="8482">
                  <c:v>7.6682471213241303</c:v>
                </c:pt>
                <c:pt idx="8483">
                  <c:v>8.0293672153284099</c:v>
                </c:pt>
                <c:pt idx="8484">
                  <c:v>8.0386823283326905</c:v>
                </c:pt>
                <c:pt idx="8485">
                  <c:v>7.8611800864197399</c:v>
                </c:pt>
                <c:pt idx="8486">
                  <c:v>7.8298522424240202</c:v>
                </c:pt>
                <c:pt idx="8487">
                  <c:v>7.8235443914282996</c:v>
                </c:pt>
                <c:pt idx="8488">
                  <c:v>7.7986765215153504</c:v>
                </c:pt>
                <c:pt idx="8489">
                  <c:v>7.7382975425196303</c:v>
                </c:pt>
                <c:pt idx="8490">
                  <c:v>7.9861327585239099</c:v>
                </c:pt>
                <c:pt idx="8491">
                  <c:v>8.0438247176109599</c:v>
                </c:pt>
                <c:pt idx="8492">
                  <c:v>7.8765982256152496</c:v>
                </c:pt>
                <c:pt idx="8493">
                  <c:v>7.9554143796195298</c:v>
                </c:pt>
                <c:pt idx="8494">
                  <c:v>7.8087065927065797</c:v>
                </c:pt>
                <c:pt idx="8495">
                  <c:v>7.0755857797108597</c:v>
                </c:pt>
                <c:pt idx="8496">
                  <c:v>6.9234668857151398</c:v>
                </c:pt>
                <c:pt idx="8497">
                  <c:v>6.1596861958021902</c:v>
                </c:pt>
                <c:pt idx="8498">
                  <c:v>6.4059415968064704</c:v>
                </c:pt>
                <c:pt idx="8499">
                  <c:v>6.6521969968107602</c:v>
                </c:pt>
                <c:pt idx="8500">
                  <c:v>6.6613292388977996</c:v>
                </c:pt>
                <c:pt idx="8501">
                  <c:v>6.9150445179020901</c:v>
                </c:pt>
                <c:pt idx="8502">
                  <c:v>5.9483664689063698</c:v>
                </c:pt>
                <c:pt idx="8503">
                  <c:v>5.5315902299934203</c:v>
                </c:pt>
                <c:pt idx="8504">
                  <c:v>5.3725419649977004</c:v>
                </c:pt>
                <c:pt idx="8505">
                  <c:v>4.7201022570019804</c:v>
                </c:pt>
                <c:pt idx="8506">
                  <c:v>5.0255393430890303</c:v>
                </c:pt>
                <c:pt idx="8507">
                  <c:v>5.54408743409331</c:v>
                </c:pt>
                <c:pt idx="8508">
                  <c:v>6.1287888070975898</c:v>
                </c:pt>
                <c:pt idx="8509">
                  <c:v>7.7083555241846398</c:v>
                </c:pt>
                <c:pt idx="8510">
                  <c:v>8.9901781331889197</c:v>
                </c:pt>
                <c:pt idx="8511">
                  <c:v>8.6812760009088894</c:v>
                </c:pt>
                <c:pt idx="8512">
                  <c:v>8.6686381483457193</c:v>
                </c:pt>
                <c:pt idx="8513">
                  <c:v>9.1341258028266807</c:v>
                </c:pt>
                <c:pt idx="8514">
                  <c:v>9.2321004113076395</c:v>
                </c:pt>
                <c:pt idx="8515">
                  <c:v>9.1076398997444699</c:v>
                </c:pt>
                <c:pt idx="8516">
                  <c:v>7.5710985982254302</c:v>
                </c:pt>
                <c:pt idx="8517">
                  <c:v>4.3263148517063899</c:v>
                </c:pt>
                <c:pt idx="8518">
                  <c:v>4.9514466891432196</c:v>
                </c:pt>
                <c:pt idx="8519">
                  <c:v>6.1678726756241797</c:v>
                </c:pt>
                <c:pt idx="8520">
                  <c:v>6.62889802810514</c:v>
                </c:pt>
                <c:pt idx="8521">
                  <c:v>6.7853957405419703</c:v>
                </c:pt>
                <c:pt idx="8522">
                  <c:v>6.2531552960229302</c:v>
                </c:pt>
                <c:pt idx="8523">
                  <c:v>4.8780731135038904</c:v>
                </c:pt>
                <c:pt idx="8524">
                  <c:v>4.5326924669407198</c:v>
                </c:pt>
                <c:pt idx="8525">
                  <c:v>4.2069147144216803</c:v>
                </c:pt>
                <c:pt idx="8526">
                  <c:v>3.8773147349026398</c:v>
                </c:pt>
                <c:pt idx="8527">
                  <c:v>4.6714675033394704</c:v>
                </c:pt>
                <c:pt idx="8528">
                  <c:v>4.3192674778204303</c:v>
                </c:pt>
                <c:pt idx="8529">
                  <c:v>3.5984511933013898</c:v>
                </c:pt>
                <c:pt idx="8530">
                  <c:v>3.1804357047382199</c:v>
                </c:pt>
                <c:pt idx="8531">
                  <c:v>3.0953553652191799</c:v>
                </c:pt>
                <c:pt idx="8532">
                  <c:v>3.2297016577001401</c:v>
                </c:pt>
                <c:pt idx="8533">
                  <c:v>3.9064042171369699</c:v>
                </c:pt>
                <c:pt idx="8534">
                  <c:v>4.5916761096179304</c:v>
                </c:pt>
                <c:pt idx="8535">
                  <c:v>5.6619256800988902</c:v>
                </c:pt>
                <c:pt idx="8536">
                  <c:v>5.9399554955357301</c:v>
                </c:pt>
                <c:pt idx="8537">
                  <c:v>5.9508174430166898</c:v>
                </c:pt>
                <c:pt idx="8538">
                  <c:v>5.6301997434976503</c:v>
                </c:pt>
                <c:pt idx="8539">
                  <c:v>5.40972586093448</c:v>
                </c:pt>
                <c:pt idx="8540">
                  <c:v>5.6682287134154397</c:v>
                </c:pt>
                <c:pt idx="8541">
                  <c:v>5.6587854328963996</c:v>
                </c:pt>
                <c:pt idx="8542">
                  <c:v>5.9676267713332303</c:v>
                </c:pt>
                <c:pt idx="8543">
                  <c:v>6.9623442888141902</c:v>
                </c:pt>
                <c:pt idx="8544">
                  <c:v>7.3953595932951499</c:v>
                </c:pt>
                <c:pt idx="8545">
                  <c:v>7.6439527757319796</c:v>
                </c:pt>
                <c:pt idx="8546">
                  <c:v>7.6367623932129396</c:v>
                </c:pt>
                <c:pt idx="8547">
                  <c:v>6.2034586816938999</c:v>
                </c:pt>
                <c:pt idx="8548">
                  <c:v>7.9215594371307301</c:v>
                </c:pt>
                <c:pt idx="8549">
                  <c:v>9.5458832226116908</c:v>
                </c:pt>
                <c:pt idx="8550">
                  <c:v>11.1412701480926</c:v>
                </c:pt>
                <c:pt idx="8551">
                  <c:v>11.2784886355295</c:v>
                </c:pt>
                <c:pt idx="8552">
                  <c:v>11.363049793010401</c:v>
                </c:pt>
                <c:pt idx="8553">
                  <c:v>11.338678110491401</c:v>
                </c:pt>
                <c:pt idx="8554">
                  <c:v>11.3286606179282</c:v>
                </c:pt>
                <c:pt idx="8555">
                  <c:v>11.820521945409199</c:v>
                </c:pt>
                <c:pt idx="8556">
                  <c:v>12.105860482890201</c:v>
                </c:pt>
                <c:pt idx="8557">
                  <c:v>12.199220940327001</c:v>
                </c:pt>
                <c:pt idx="8558">
                  <c:v>12.346719877807899</c:v>
                </c:pt>
                <c:pt idx="8559">
                  <c:v>12.3552826723077</c:v>
                </c:pt>
                <c:pt idx="8560">
                  <c:v>12.2227458137956</c:v>
                </c:pt>
                <c:pt idx="8561">
                  <c:v>12.1658946253068</c:v>
                </c:pt>
                <c:pt idx="8562">
                  <c:v>12.112984826818099</c:v>
                </c:pt>
                <c:pt idx="8563">
                  <c:v>11.936658108305901</c:v>
                </c:pt>
                <c:pt idx="8564">
                  <c:v>11.584322409817201</c:v>
                </c:pt>
                <c:pt idx="8565">
                  <c:v>11.265406751328401</c:v>
                </c:pt>
                <c:pt idx="8566">
                  <c:v>11.083035542816299</c:v>
                </c:pt>
                <c:pt idx="8567">
                  <c:v>10.2860385043275</c:v>
                </c:pt>
                <c:pt idx="8568">
                  <c:v>9.3918734778387893</c:v>
                </c:pt>
                <c:pt idx="8569">
                  <c:v>9.9186981573266202</c:v>
                </c:pt>
                <c:pt idx="8570">
                  <c:v>9.7518584138378799</c:v>
                </c:pt>
                <c:pt idx="8571">
                  <c:v>9.4846935523491407</c:v>
                </c:pt>
                <c:pt idx="8572">
                  <c:v>9.4947398228369604</c:v>
                </c:pt>
                <c:pt idx="8573">
                  <c:v>9.6434336233482192</c:v>
                </c:pt>
                <c:pt idx="8574">
                  <c:v>9.5294674648594793</c:v>
                </c:pt>
                <c:pt idx="8575">
                  <c:v>9.5176779693473108</c:v>
                </c:pt>
                <c:pt idx="8576">
                  <c:v>10.644151447858601</c:v>
                </c:pt>
                <c:pt idx="8577">
                  <c:v>10.2123998793698</c:v>
                </c:pt>
                <c:pt idx="8578">
                  <c:v>9.7581929618576595</c:v>
                </c:pt>
                <c:pt idx="8579">
                  <c:v>10.292888922368901</c:v>
                </c:pt>
                <c:pt idx="8580">
                  <c:v>10.599385673880199</c:v>
                </c:pt>
                <c:pt idx="8581">
                  <c:v>10.055100175368</c:v>
                </c:pt>
                <c:pt idx="8582">
                  <c:v>9.7415695478792603</c:v>
                </c:pt>
                <c:pt idx="8583">
                  <c:v>9.8298818283905192</c:v>
                </c:pt>
                <c:pt idx="8584">
                  <c:v>9.9164982598783507</c:v>
                </c:pt>
                <c:pt idx="8585">
                  <c:v>9.8826278313896108</c:v>
                </c:pt>
                <c:pt idx="8586">
                  <c:v>10.3952320729009</c:v>
                </c:pt>
                <c:pt idx="8587">
                  <c:v>10.9178863443887</c:v>
                </c:pt>
                <c:pt idx="8588">
                  <c:v>10.5866125759</c:v>
                </c:pt>
                <c:pt idx="8589">
                  <c:v>10.4926302974112</c:v>
                </c:pt>
                <c:pt idx="8590">
                  <c:v>10.436529328899001</c:v>
                </c:pt>
                <c:pt idx="8591">
                  <c:v>10.4806610304103</c:v>
                </c:pt>
                <c:pt idx="8592">
                  <c:v>10.427626821921599</c:v>
                </c:pt>
                <c:pt idx="8593">
                  <c:v>10.409635413409401</c:v>
                </c:pt>
                <c:pt idx="8594">
                  <c:v>10.4722305849207</c:v>
                </c:pt>
                <c:pt idx="8595">
                  <c:v>10.461260646431899</c:v>
                </c:pt>
                <c:pt idx="8596">
                  <c:v>10.538456737919701</c:v>
                </c:pt>
                <c:pt idx="8597">
                  <c:v>11.065494879431</c:v>
                </c:pt>
                <c:pt idx="8598">
                  <c:v>11.5230049609423</c:v>
                </c:pt>
                <c:pt idx="8599">
                  <c:v>11.565429002430101</c:v>
                </c:pt>
                <c:pt idx="8600">
                  <c:v>11.7584999739413</c:v>
                </c:pt>
                <c:pt idx="8601">
                  <c:v>12.223503795452601</c:v>
                </c:pt>
                <c:pt idx="8602">
                  <c:v>12.1625605269404</c:v>
                </c:pt>
                <c:pt idx="8603">
                  <c:v>12.0611492384517</c:v>
                </c:pt>
                <c:pt idx="8604">
                  <c:v>11.697499319963001</c:v>
                </c:pt>
                <c:pt idx="8605">
                  <c:v>11.3356901314508</c:v>
                </c:pt>
                <c:pt idx="8606">
                  <c:v>9.3301320499620406</c:v>
                </c:pt>
                <c:pt idx="8607">
                  <c:v>7.9733782574959902</c:v>
                </c:pt>
                <c:pt idx="8608">
                  <c:v>6.5967221310915498</c:v>
                </c:pt>
                <c:pt idx="8609">
                  <c:v>6.3219090206135302</c:v>
                </c:pt>
                <c:pt idx="8610">
                  <c:v>6.2268034131355101</c:v>
                </c:pt>
                <c:pt idx="8611">
                  <c:v>5.4939600977310699</c:v>
                </c:pt>
                <c:pt idx="8612">
                  <c:v>4.4296431102530498</c:v>
                </c:pt>
                <c:pt idx="8613">
                  <c:v>4.5522972917750302</c:v>
                </c:pt>
                <c:pt idx="8614">
                  <c:v>4.7199362453706</c:v>
                </c:pt>
                <c:pt idx="8615">
                  <c:v>5.2971055598925698</c:v>
                </c:pt>
                <c:pt idx="8616">
                  <c:v>5.5118027274145502</c:v>
                </c:pt>
                <c:pt idx="8617">
                  <c:v>5.8796222340101201</c:v>
                </c:pt>
                <c:pt idx="8618">
                  <c:v>6.3744244345321004</c:v>
                </c:pt>
                <c:pt idx="8619">
                  <c:v>6.2123663610540696</c:v>
                </c:pt>
                <c:pt idx="8620">
                  <c:v>5.8325392846496404</c:v>
                </c:pt>
                <c:pt idx="8621">
                  <c:v>5.30083003817162</c:v>
                </c:pt>
                <c:pt idx="8622">
                  <c:v>4.4154820086936004</c:v>
                </c:pt>
                <c:pt idx="8623">
                  <c:v>4.5009024682891603</c:v>
                </c:pt>
                <c:pt idx="8624">
                  <c:v>4.5491421978111397</c:v>
                </c:pt>
                <c:pt idx="8625">
                  <c:v>4.8848761623331196</c:v>
                </c:pt>
                <c:pt idx="8626">
                  <c:v>5.33334038692868</c:v>
                </c:pt>
                <c:pt idx="8627">
                  <c:v>5.6123432774506599</c:v>
                </c:pt>
                <c:pt idx="8628">
                  <c:v>5.93031080397264</c:v>
                </c:pt>
                <c:pt idx="8629">
                  <c:v>6.16147273856821</c:v>
                </c:pt>
                <c:pt idx="8630">
                  <c:v>6.38724264709019</c:v>
                </c:pt>
                <c:pt idx="8631">
                  <c:v>6.4646769176121603</c:v>
                </c:pt>
                <c:pt idx="8632">
                  <c:v>6.1698029322077304</c:v>
                </c:pt>
                <c:pt idx="8633">
                  <c:v>6.1109517107297098</c:v>
                </c:pt>
                <c:pt idx="8634">
                  <c:v>6.2622440382516897</c:v>
                </c:pt>
                <c:pt idx="8635">
                  <c:v>6.4341163838472504</c:v>
                </c:pt>
                <c:pt idx="8636">
                  <c:v>6.2002973073692296</c:v>
                </c:pt>
                <c:pt idx="8637">
                  <c:v>6.2024496798912097</c:v>
                </c:pt>
                <c:pt idx="8638">
                  <c:v>5.2895167544867698</c:v>
                </c:pt>
                <c:pt idx="8639">
                  <c:v>5.0891911760087503</c:v>
                </c:pt>
                <c:pt idx="8640">
                  <c:v>5.4729391365307301</c:v>
                </c:pt>
                <c:pt idx="8641">
                  <c:v>5.3455047051262996</c:v>
                </c:pt>
                <c:pt idx="8642">
                  <c:v>4.8746926526482701</c:v>
                </c:pt>
                <c:pt idx="8643">
                  <c:v>5.3659028261702497</c:v>
                </c:pt>
                <c:pt idx="8644">
                  <c:v>4.8457852997658204</c:v>
                </c:pt>
                <c:pt idx="8645">
                  <c:v>4.9638831542878004</c:v>
                </c:pt>
                <c:pt idx="8646">
                  <c:v>5.3520678428097703</c:v>
                </c:pt>
                <c:pt idx="8647">
                  <c:v>5.35219952240534</c:v>
                </c:pt>
                <c:pt idx="8648">
                  <c:v>4.3081684249273202</c:v>
                </c:pt>
                <c:pt idx="8649">
                  <c:v>2.9479461154492999</c:v>
                </c:pt>
                <c:pt idx="8650">
                  <c:v>2.9422985600448599</c:v>
                </c:pt>
                <c:pt idx="8651">
                  <c:v>2.7858981135668399</c:v>
                </c:pt>
                <c:pt idx="8652">
                  <c:v>2.7915296600888202</c:v>
                </c:pt>
                <c:pt idx="8653">
                  <c:v>2.8866247176843798</c:v>
                </c:pt>
                <c:pt idx="8654">
                  <c:v>3.26228732820636</c:v>
                </c:pt>
                <c:pt idx="8655">
                  <c:v>3.2859910886594399</c:v>
                </c:pt>
                <c:pt idx="8656">
                  <c:v>2.9368127130880901</c:v>
                </c:pt>
                <c:pt idx="8657">
                  <c:v>2.6660022924884301</c:v>
                </c:pt>
                <c:pt idx="8658">
                  <c:v>2.90370569988877</c:v>
                </c:pt>
                <c:pt idx="8659">
                  <c:v>3.20932260531742</c:v>
                </c:pt>
                <c:pt idx="8660">
                  <c:v>3.1388240487177601</c:v>
                </c:pt>
                <c:pt idx="8661">
                  <c:v>2.9002868751181001</c:v>
                </c:pt>
                <c:pt idx="8662">
                  <c:v>2.88259680454675</c:v>
                </c:pt>
                <c:pt idx="8663">
                  <c:v>2.9735489759470899</c:v>
                </c:pt>
                <c:pt idx="8664">
                  <c:v>3.0373080553474301</c:v>
                </c:pt>
                <c:pt idx="8665">
                  <c:v>3.2031032267760802</c:v>
                </c:pt>
                <c:pt idx="8666">
                  <c:v>3.9982353661764201</c:v>
                </c:pt>
                <c:pt idx="8667">
                  <c:v>4.8316249615767601</c:v>
                </c:pt>
                <c:pt idx="8668">
                  <c:v>5.8208491280054098</c:v>
                </c:pt>
                <c:pt idx="8669">
                  <c:v>6.4590789984057499</c:v>
                </c:pt>
                <c:pt idx="8670">
                  <c:v>6.87726452780608</c:v>
                </c:pt>
                <c:pt idx="8671">
                  <c:v>7.3376905082347399</c:v>
                </c:pt>
                <c:pt idx="8672">
                  <c:v>7.6471406266350801</c:v>
                </c:pt>
                <c:pt idx="8673">
                  <c:v>7.3716527880354104</c:v>
                </c:pt>
                <c:pt idx="8674">
                  <c:v>6.9397001964640701</c:v>
                </c:pt>
                <c:pt idx="8675">
                  <c:v>6.7540345398644099</c:v>
                </c:pt>
                <c:pt idx="8676">
                  <c:v>6.6205005492647402</c:v>
                </c:pt>
                <c:pt idx="8677">
                  <c:v>6.3420738016933997</c:v>
                </c:pt>
                <c:pt idx="8678">
                  <c:v>6.4424050700937396</c:v>
                </c:pt>
                <c:pt idx="8679">
                  <c:v>6.6430323944940701</c:v>
                </c:pt>
                <c:pt idx="8680">
                  <c:v>6.7549577769227298</c:v>
                </c:pt>
                <c:pt idx="8681">
                  <c:v>6.7657486103230697</c:v>
                </c:pt>
                <c:pt idx="8682">
                  <c:v>6.7020824477233996</c:v>
                </c:pt>
                <c:pt idx="8683">
                  <c:v>6.84259919815206</c:v>
                </c:pt>
                <c:pt idx="8684">
                  <c:v>7.5108033105523999</c:v>
                </c:pt>
                <c:pt idx="8685">
                  <c:v>10.034986301952699</c:v>
                </c:pt>
                <c:pt idx="8686">
                  <c:v>11.225681077381401</c:v>
                </c:pt>
                <c:pt idx="8687">
                  <c:v>11.509432392781701</c:v>
                </c:pt>
                <c:pt idx="8688">
                  <c:v>11.9995836081821</c:v>
                </c:pt>
                <c:pt idx="8689">
                  <c:v>11.687330713610701</c:v>
                </c:pt>
                <c:pt idx="8690">
                  <c:v>10.856313369011099</c:v>
                </c:pt>
                <c:pt idx="8691">
                  <c:v>10.407407424411399</c:v>
                </c:pt>
                <c:pt idx="8692">
                  <c:v>11.010185509839999</c:v>
                </c:pt>
                <c:pt idx="8693">
                  <c:v>10.507966065240399</c:v>
                </c:pt>
                <c:pt idx="8694">
                  <c:v>10.0774959406407</c:v>
                </c:pt>
                <c:pt idx="8695">
                  <c:v>10.3774787260694</c:v>
                </c:pt>
                <c:pt idx="8696">
                  <c:v>10.007342741469699</c:v>
                </c:pt>
                <c:pt idx="8697">
                  <c:v>9.2414446298700508</c:v>
                </c:pt>
                <c:pt idx="8698">
                  <c:v>9.1200915942987102</c:v>
                </c:pt>
                <c:pt idx="8699">
                  <c:v>10.262409187698999</c:v>
                </c:pt>
                <c:pt idx="8700">
                  <c:v>10.180737183099399</c:v>
                </c:pt>
                <c:pt idx="8701">
                  <c:v>9.9274369585280393</c:v>
                </c:pt>
                <c:pt idx="8702">
                  <c:v>10.3934778239284</c:v>
                </c:pt>
                <c:pt idx="8703">
                  <c:v>11.272114612199401</c:v>
                </c:pt>
                <c:pt idx="8704">
                  <c:v>11.635631333349901</c:v>
                </c:pt>
                <c:pt idx="8705">
                  <c:v>11.5069826945023</c:v>
                </c:pt>
                <c:pt idx="8706">
                  <c:v>11.968756025654701</c:v>
                </c:pt>
                <c:pt idx="8707">
                  <c:v>11.717864816805299</c:v>
                </c:pt>
                <c:pt idx="8708">
                  <c:v>11.4416224679577</c:v>
                </c:pt>
                <c:pt idx="8709">
                  <c:v>10.7791921291101</c:v>
                </c:pt>
                <c:pt idx="8710">
                  <c:v>9.8699162802607106</c:v>
                </c:pt>
                <c:pt idx="8711">
                  <c:v>9.6963811314131103</c:v>
                </c:pt>
                <c:pt idx="8712">
                  <c:v>9.5122830025655194</c:v>
                </c:pt>
                <c:pt idx="8713">
                  <c:v>9.7838514637161005</c:v>
                </c:pt>
                <c:pt idx="8714">
                  <c:v>9.5387107148685004</c:v>
                </c:pt>
                <c:pt idx="8715">
                  <c:v>9.31002421702091</c:v>
                </c:pt>
                <c:pt idx="8716">
                  <c:v>9.4336925371714795</c:v>
                </c:pt>
                <c:pt idx="8717">
                  <c:v>9.9986540683238907</c:v>
                </c:pt>
                <c:pt idx="8718">
                  <c:v>10.3167175494763</c:v>
                </c:pt>
                <c:pt idx="8719">
                  <c:v>10.8432430406269</c:v>
                </c:pt>
                <c:pt idx="8720">
                  <c:v>10.694036391779299</c:v>
                </c:pt>
                <c:pt idx="8721">
                  <c:v>11.252300642931701</c:v>
                </c:pt>
                <c:pt idx="8722">
                  <c:v>11.6113538840823</c:v>
                </c:pt>
                <c:pt idx="8723">
                  <c:v>11.3833337752347</c:v>
                </c:pt>
                <c:pt idx="8724">
                  <c:v>10.3677830763871</c:v>
                </c:pt>
                <c:pt idx="8725">
                  <c:v>8.4350349395376405</c:v>
                </c:pt>
                <c:pt idx="8726">
                  <c:v>7.3321947686900497</c:v>
                </c:pt>
                <c:pt idx="8727">
                  <c:v>6.9741779678424498</c:v>
                </c:pt>
                <c:pt idx="8728">
                  <c:v>7.0006326649930299</c:v>
                </c:pt>
                <c:pt idx="8729">
                  <c:v>6.4556576071454304</c:v>
                </c:pt>
                <c:pt idx="8730">
                  <c:v>6.63438957329784</c:v>
                </c:pt>
                <c:pt idx="8731">
                  <c:v>6.8884210384484099</c:v>
                </c:pt>
                <c:pt idx="8732">
                  <c:v>6.6187691776008197</c:v>
                </c:pt>
                <c:pt idx="8733">
                  <c:v>5.8583303147532204</c:v>
                </c:pt>
                <c:pt idx="8734">
                  <c:v>5.5861236709037998</c:v>
                </c:pt>
                <c:pt idx="8735">
                  <c:v>5.8677168710562002</c:v>
                </c:pt>
                <c:pt idx="8736">
                  <c:v>5.6552786482086104</c:v>
                </c:pt>
                <c:pt idx="8737">
                  <c:v>5.3078736903591901</c:v>
                </c:pt>
                <c:pt idx="8738">
                  <c:v>4.9978129305115901</c:v>
                </c:pt>
                <c:pt idx="8739">
                  <c:v>4.8852025216639898</c:v>
                </c:pt>
                <c:pt idx="8740">
                  <c:v>5.34034298481457</c:v>
                </c:pt>
                <c:pt idx="8741">
                  <c:v>5.8291781739669801</c:v>
                </c:pt>
                <c:pt idx="8742">
                  <c:v>6.2819765251193802</c:v>
                </c:pt>
                <c:pt idx="8743">
                  <c:v>6.5679471322699596</c:v>
                </c:pt>
                <c:pt idx="8744">
                  <c:v>6.7001569244223598</c:v>
                </c:pt>
                <c:pt idx="8745">
                  <c:v>6.7330089805747599</c:v>
                </c:pt>
                <c:pt idx="8746">
                  <c:v>6.8998512607253399</c:v>
                </c:pt>
                <c:pt idx="8747">
                  <c:v>6.8017706548777497</c:v>
                </c:pt>
                <c:pt idx="8748">
                  <c:v>6.9695169190301502</c:v>
                </c:pt>
                <c:pt idx="8749">
                  <c:v>6.7597658191807302</c:v>
                </c:pt>
                <c:pt idx="8750">
                  <c:v>6.7179193143331304</c:v>
                </c:pt>
                <c:pt idx="8751">
                  <c:v>7.1814104781277699</c:v>
                </c:pt>
                <c:pt idx="8752">
                  <c:v>7.0719670255526701</c:v>
                </c:pt>
                <c:pt idx="8753">
                  <c:v>7.8394892849951896</c:v>
                </c:pt>
                <c:pt idx="8754">
                  <c:v>9.5631282214376991</c:v>
                </c:pt>
                <c:pt idx="8755">
                  <c:v>8.9165606488625997</c:v>
                </c:pt>
                <c:pt idx="8756">
                  <c:v>9.3780436063051198</c:v>
                </c:pt>
                <c:pt idx="8757">
                  <c:v>9.8200987067476397</c:v>
                </c:pt>
                <c:pt idx="8758">
                  <c:v>9.8287907451725403</c:v>
                </c:pt>
                <c:pt idx="8759">
                  <c:v>9.8209839036150495</c:v>
                </c:pt>
                <c:pt idx="8760">
                  <c:v>9.9603019420575691</c:v>
                </c:pt>
                <c:pt idx="8761">
                  <c:v>10.8765156404825</c:v>
                </c:pt>
                <c:pt idx="8762">
                  <c:v>11.621279988925</c:v>
                </c:pt>
                <c:pt idx="8763">
                  <c:v>12.650127747367501</c:v>
                </c:pt>
                <c:pt idx="8764">
                  <c:v>12.8126198757924</c:v>
                </c:pt>
                <c:pt idx="8765">
                  <c:v>12.768476074234901</c:v>
                </c:pt>
                <c:pt idx="8766">
                  <c:v>12.9149469226774</c:v>
                </c:pt>
                <c:pt idx="8767">
                  <c:v>12.8899728911023</c:v>
                </c:pt>
                <c:pt idx="8768">
                  <c:v>12.9561519095449</c:v>
                </c:pt>
                <c:pt idx="8769">
                  <c:v>12.902823457987401</c:v>
                </c:pt>
                <c:pt idx="8770">
                  <c:v>12.4042223164123</c:v>
                </c:pt>
                <c:pt idx="8771">
                  <c:v>12.3154601248548</c:v>
                </c:pt>
                <c:pt idx="8772">
                  <c:v>12.1126063332973</c:v>
                </c:pt>
                <c:pt idx="8773">
                  <c:v>11.8643994317222</c:v>
                </c:pt>
                <c:pt idx="8774">
                  <c:v>11.6219888601647</c:v>
                </c:pt>
                <c:pt idx="8775">
                  <c:v>11.5571790286072</c:v>
                </c:pt>
                <c:pt idx="8776">
                  <c:v>11.4386237070321</c:v>
                </c:pt>
                <c:pt idx="8777">
                  <c:v>11.455520405474701</c:v>
                </c:pt>
                <c:pt idx="8778">
                  <c:v>11.493662753917199</c:v>
                </c:pt>
                <c:pt idx="8779">
                  <c:v>11.539862792342101</c:v>
                </c:pt>
                <c:pt idx="8780">
                  <c:v>11.3604216307846</c:v>
                </c:pt>
                <c:pt idx="8781">
                  <c:v>11.2801936092271</c:v>
                </c:pt>
                <c:pt idx="8782">
                  <c:v>10.927468047652001</c:v>
                </c:pt>
                <c:pt idx="8783">
                  <c:v>10.078410416094499</c:v>
                </c:pt>
                <c:pt idx="8784">
                  <c:v>9.38104724353704</c:v>
                </c:pt>
                <c:pt idx="8785">
                  <c:v>8.7217632879619291</c:v>
                </c:pt>
                <c:pt idx="8786">
                  <c:v>7.9583157824044504</c:v>
                </c:pt>
                <c:pt idx="8787">
                  <c:v>7.3655795088469702</c:v>
                </c:pt>
                <c:pt idx="8788">
                  <c:v>6.2400248772718596</c:v>
                </c:pt>
                <c:pt idx="8789">
                  <c:v>6.4076062637143796</c:v>
                </c:pt>
                <c:pt idx="8790">
                  <c:v>6.6145443271569002</c:v>
                </c:pt>
                <c:pt idx="8791">
                  <c:v>6.0249144705818001</c:v>
                </c:pt>
                <c:pt idx="8792">
                  <c:v>5.9624485290243099</c:v>
                </c:pt>
                <c:pt idx="8793">
                  <c:v>5.6207785124668304</c:v>
                </c:pt>
                <c:pt idx="8794">
                  <c:v>5.4655546078917299</c:v>
                </c:pt>
                <c:pt idx="8795">
                  <c:v>5.3120757643342502</c:v>
                </c:pt>
                <c:pt idx="8796">
                  <c:v>5.5550872407767704</c:v>
                </c:pt>
                <c:pt idx="8797">
                  <c:v>6.1755938112016597</c:v>
                </c:pt>
                <c:pt idx="8798">
                  <c:v>7.0195285966441796</c:v>
                </c:pt>
                <c:pt idx="8799">
                  <c:v>7.5801855127348201</c:v>
                </c:pt>
                <c:pt idx="8800">
                  <c:v>8.1877250692988905</c:v>
                </c:pt>
                <c:pt idx="8801">
                  <c:v>9.0460220511249201</c:v>
                </c:pt>
                <c:pt idx="8802">
                  <c:v>8.9198887539509393</c:v>
                </c:pt>
                <c:pt idx="8803">
                  <c:v>8.9181694695150107</c:v>
                </c:pt>
                <c:pt idx="8804">
                  <c:v>9.0772692683410305</c:v>
                </c:pt>
                <c:pt idx="8805">
                  <c:v>10.526103298167101</c:v>
                </c:pt>
                <c:pt idx="8806">
                  <c:v>11.509357529731099</c:v>
                </c:pt>
                <c:pt idx="8807">
                  <c:v>11.803984151557099</c:v>
                </c:pt>
                <c:pt idx="8808">
                  <c:v>12.0358089833832</c:v>
                </c:pt>
                <c:pt idx="8809">
                  <c:v>12.1595463249472</c:v>
                </c:pt>
                <c:pt idx="8810">
                  <c:v>12.1684305367733</c:v>
                </c:pt>
                <c:pt idx="8811">
                  <c:v>12.2039163485993</c:v>
                </c:pt>
                <c:pt idx="8812">
                  <c:v>12.308891000163401</c:v>
                </c:pt>
                <c:pt idx="8813">
                  <c:v>12.4471452819894</c:v>
                </c:pt>
                <c:pt idx="8814">
                  <c:v>12.4186135438154</c:v>
                </c:pt>
                <c:pt idx="8815">
                  <c:v>12.3649363953795</c:v>
                </c:pt>
                <c:pt idx="8816">
                  <c:v>12.3955998972055</c:v>
                </c:pt>
                <c:pt idx="8817">
                  <c:v>12.427637299031501</c:v>
                </c:pt>
                <c:pt idx="8818">
                  <c:v>12.4373635805956</c:v>
                </c:pt>
                <c:pt idx="8819">
                  <c:v>12.459720922421599</c:v>
                </c:pt>
                <c:pt idx="8820">
                  <c:v>12.5818535442476</c:v>
                </c:pt>
                <c:pt idx="8821">
                  <c:v>12.664891615811699</c:v>
                </c:pt>
                <c:pt idx="8822">
                  <c:v>12.7833057976377</c:v>
                </c:pt>
                <c:pt idx="8823">
                  <c:v>12.774063269463699</c:v>
                </c:pt>
                <c:pt idx="8824">
                  <c:v>12.784305961027799</c:v>
                </c:pt>
                <c:pt idx="8825">
                  <c:v>12.5885236728538</c:v>
                </c:pt>
                <c:pt idx="8826">
                  <c:v>12.7375721646799</c:v>
                </c:pt>
                <c:pt idx="8827">
                  <c:v>12.772401896243901</c:v>
                </c:pt>
                <c:pt idx="8828">
                  <c:v>12.90734829807</c:v>
                </c:pt>
                <c:pt idx="8829">
                  <c:v>12.988260169896</c:v>
                </c:pt>
                <c:pt idx="8830">
                  <c:v>13.080405071460101</c:v>
                </c:pt>
                <c:pt idx="8831">
                  <c:v>13.4779164432861</c:v>
                </c:pt>
                <c:pt idx="8832">
                  <c:v>13.7273662051121</c:v>
                </c:pt>
                <c:pt idx="8833">
                  <c:v>13.984792256676201</c:v>
                </c:pt>
                <c:pt idx="8836">
                  <c:v>7.1997718978922798</c:v>
                </c:pt>
                <c:pt idx="8837">
                  <c:v>7.9750994737183101</c:v>
                </c:pt>
                <c:pt idx="8838">
                  <c:v>8.1532815215443293</c:v>
                </c:pt>
                <c:pt idx="8839">
                  <c:v>8.2981012321083991</c:v>
                </c:pt>
                <c:pt idx="8840">
                  <c:v>8.4978540239344191</c:v>
                </c:pt>
                <c:pt idx="8841">
                  <c:v>8.4361273587604408</c:v>
                </c:pt>
                <c:pt idx="8842">
                  <c:v>8.44610643632452</c:v>
                </c:pt>
                <c:pt idx="8843">
                  <c:v>8.5214017921505398</c:v>
                </c:pt>
                <c:pt idx="8844">
                  <c:v>12.6965255459766</c:v>
                </c:pt>
                <c:pt idx="8845">
                  <c:v>13.6099156675406</c:v>
                </c:pt>
                <c:pt idx="8846">
                  <c:v>14.001537079366701</c:v>
                </c:pt>
                <c:pt idx="8847">
                  <c:v>13.912157695414001</c:v>
                </c:pt>
                <c:pt idx="8848">
                  <c:v>13.9470339957356</c:v>
                </c:pt>
                <c:pt idx="8849">
                  <c:v>13.7875781158293</c:v>
                </c:pt>
                <c:pt idx="8850">
                  <c:v>13.7212780359229</c:v>
                </c:pt>
                <c:pt idx="8851">
                  <c:v>13.3089025862445</c:v>
                </c:pt>
                <c:pt idx="8852">
                  <c:v>13.1319887663382</c:v>
                </c:pt>
                <c:pt idx="8853">
                  <c:v>12.840648566431801</c:v>
                </c:pt>
                <c:pt idx="8854">
                  <c:v>12.6329157567535</c:v>
                </c:pt>
                <c:pt idx="8855">
                  <c:v>12.7495976068471</c:v>
                </c:pt>
                <c:pt idx="8856">
                  <c:v>12.4164520469407</c:v>
                </c:pt>
                <c:pt idx="8857">
                  <c:v>12.194164107262401</c:v>
                </c:pt>
                <c:pt idx="8858">
                  <c:v>11.971041687355999</c:v>
                </c:pt>
                <c:pt idx="8859">
                  <c:v>11.814301467449701</c:v>
                </c:pt>
                <c:pt idx="8860">
                  <c:v>11.7438097977713</c:v>
                </c:pt>
                <c:pt idx="8861">
                  <c:v>11.6720674578649</c:v>
                </c:pt>
                <c:pt idx="8862">
                  <c:v>11.615383097958601</c:v>
                </c:pt>
                <c:pt idx="8863">
                  <c:v>11.8020836782802</c:v>
                </c:pt>
                <c:pt idx="8864">
                  <c:v>11.457955718373899</c:v>
                </c:pt>
                <c:pt idx="8865">
                  <c:v>11.5273588284675</c:v>
                </c:pt>
                <c:pt idx="8866">
                  <c:v>10.6596784987891</c:v>
                </c:pt>
                <c:pt idx="8867">
                  <c:v>10.586329048882799</c:v>
                </c:pt>
                <c:pt idx="8868">
                  <c:v>10.6898930989764</c:v>
                </c:pt>
                <c:pt idx="8869">
                  <c:v>10.2199434692981</c:v>
                </c:pt>
                <c:pt idx="8870">
                  <c:v>9.9522544433917108</c:v>
                </c:pt>
                <c:pt idx="8871">
                  <c:v>9.7271987364853505</c:v>
                </c:pt>
                <c:pt idx="8872">
                  <c:v>9.8952817388069807</c:v>
                </c:pt>
                <c:pt idx="8873">
                  <c:v>10.0658166209006</c:v>
                </c:pt>
                <c:pt idx="8874">
                  <c:v>10.2131767199943</c:v>
                </c:pt>
                <c:pt idx="8875">
                  <c:v>11.4446735303159</c:v>
                </c:pt>
                <c:pt idx="8876">
                  <c:v>12.8029633304096</c:v>
                </c:pt>
                <c:pt idx="8877">
                  <c:v>13.8907302305032</c:v>
                </c:pt>
                <c:pt idx="8878">
                  <c:v>12.065579320824799</c:v>
                </c:pt>
                <c:pt idx="8879">
                  <c:v>11.494004000918499</c:v>
                </c:pt>
                <c:pt idx="8880">
                  <c:v>11.3954335710121</c:v>
                </c:pt>
                <c:pt idx="8881">
                  <c:v>10.788054621333799</c:v>
                </c:pt>
                <c:pt idx="8882">
                  <c:v>9.4889121424274006</c:v>
                </c:pt>
                <c:pt idx="8883">
                  <c:v>9.3847552565210393</c:v>
                </c:pt>
                <c:pt idx="8884">
                  <c:v>10.124123941842701</c:v>
                </c:pt>
                <c:pt idx="8885">
                  <c:v>10.030740551936301</c:v>
                </c:pt>
                <c:pt idx="8886">
                  <c:v>9.4905237070299702</c:v>
                </c:pt>
                <c:pt idx="8887">
                  <c:v>9.3754737453516004</c:v>
                </c:pt>
                <c:pt idx="8888">
                  <c:v>9.32734584244524</c:v>
                </c:pt>
                <c:pt idx="8889">
                  <c:v>9.1812733395388904</c:v>
                </c:pt>
                <c:pt idx="8890">
                  <c:v>9.2888012238605207</c:v>
                </c:pt>
                <c:pt idx="8891">
                  <c:v>9.1569099049541602</c:v>
                </c:pt>
                <c:pt idx="8892">
                  <c:v>9.5631147010478106</c:v>
                </c:pt>
                <c:pt idx="8893">
                  <c:v>10.446641803369401</c:v>
                </c:pt>
                <c:pt idx="8894">
                  <c:v>11.0006920634631</c:v>
                </c:pt>
                <c:pt idx="8895">
                  <c:v>11.3150028937964</c:v>
                </c:pt>
                <c:pt idx="8896">
                  <c:v>11.705108434396299</c:v>
                </c:pt>
                <c:pt idx="8897">
                  <c:v>11.815008465081</c:v>
                </c:pt>
                <c:pt idx="8898">
                  <c:v>11.6814562357656</c:v>
                </c:pt>
                <c:pt idx="8899">
                  <c:v>11.4518968963656</c:v>
                </c:pt>
                <c:pt idx="8900">
                  <c:v>11.240511767050201</c:v>
                </c:pt>
                <c:pt idx="8901">
                  <c:v>10.9988706177349</c:v>
                </c:pt>
                <c:pt idx="8902">
                  <c:v>10.980835898334799</c:v>
                </c:pt>
                <c:pt idx="8903">
                  <c:v>10.957550239019501</c:v>
                </c:pt>
                <c:pt idx="8904">
                  <c:v>10.776732299704101</c:v>
                </c:pt>
                <c:pt idx="8905">
                  <c:v>10.968333900304099</c:v>
                </c:pt>
                <c:pt idx="8906">
                  <c:v>10.882455920988701</c:v>
                </c:pt>
                <c:pt idx="8907">
                  <c:v>10.7554880416734</c:v>
                </c:pt>
                <c:pt idx="8908">
                  <c:v>11.2068288722733</c:v>
                </c:pt>
                <c:pt idx="8909">
                  <c:v>11.590868012958</c:v>
                </c:pt>
                <c:pt idx="8910">
                  <c:v>11.2628994936426</c:v>
                </c:pt>
                <c:pt idx="8911">
                  <c:v>11.139498954242599</c:v>
                </c:pt>
                <c:pt idx="8912">
                  <c:v>11.1034978149272</c:v>
                </c:pt>
                <c:pt idx="8913">
                  <c:v>11.122412395611899</c:v>
                </c:pt>
                <c:pt idx="8914">
                  <c:v>11.0896521762118</c:v>
                </c:pt>
                <c:pt idx="8915">
                  <c:v>11.1111846868965</c:v>
                </c:pt>
                <c:pt idx="8916">
                  <c:v>11.0863323475811</c:v>
                </c:pt>
                <c:pt idx="8917">
                  <c:v>10.8364442181811</c:v>
                </c:pt>
                <c:pt idx="8918">
                  <c:v>10.9141925588657</c:v>
                </c:pt>
                <c:pt idx="8919">
                  <c:v>10.7742247395503</c:v>
                </c:pt>
                <c:pt idx="8920">
                  <c:v>10.7770506201503</c:v>
                </c:pt>
                <c:pt idx="8921">
                  <c:v>10.6020977808349</c:v>
                </c:pt>
                <c:pt idx="8922">
                  <c:v>11.1040971515196</c:v>
                </c:pt>
                <c:pt idx="8923">
                  <c:v>11.825146252119501</c:v>
                </c:pt>
                <c:pt idx="8924">
                  <c:v>11.1672290828042</c:v>
                </c:pt>
                <c:pt idx="8925">
                  <c:v>10.9124509434888</c:v>
                </c:pt>
                <c:pt idx="8926">
                  <c:v>10.8170642140888</c:v>
                </c:pt>
                <c:pt idx="8927">
                  <c:v>10.6615748947734</c:v>
                </c:pt>
                <c:pt idx="8928">
                  <c:v>10.669369585458099</c:v>
                </c:pt>
                <c:pt idx="8929">
                  <c:v>10.814203046057999</c:v>
                </c:pt>
                <c:pt idx="8930">
                  <c:v>11.2590330567427</c:v>
                </c:pt>
                <c:pt idx="8931">
                  <c:v>11.288612957427301</c:v>
                </c:pt>
                <c:pt idx="8932">
                  <c:v>11.255736318027299</c:v>
                </c:pt>
                <c:pt idx="8933">
                  <c:v>11.7129310087119</c:v>
                </c:pt>
                <c:pt idx="8934">
                  <c:v>11.719782199396599</c:v>
                </c:pt>
                <c:pt idx="8935">
                  <c:v>11.9492980699965</c:v>
                </c:pt>
                <c:pt idx="8936">
                  <c:v>12.3562210606812</c:v>
                </c:pt>
                <c:pt idx="8937">
                  <c:v>12.9853528713658</c:v>
                </c:pt>
                <c:pt idx="8938">
                  <c:v>12.792174661965801</c:v>
                </c:pt>
                <c:pt idx="8939">
                  <c:v>12.741800632650399</c:v>
                </c:pt>
                <c:pt idx="8940">
                  <c:v>12.578963553335001</c:v>
                </c:pt>
                <c:pt idx="8941">
                  <c:v>12.585374123935001</c:v>
                </c:pt>
                <c:pt idx="8942">
                  <c:v>12.5602956846196</c:v>
                </c:pt>
                <c:pt idx="8943">
                  <c:v>12.7159524075983</c:v>
                </c:pt>
                <c:pt idx="8944">
                  <c:v>13.0391704129056</c:v>
                </c:pt>
                <c:pt idx="8945">
                  <c:v>13.071862568112</c:v>
                </c:pt>
                <c:pt idx="8946">
                  <c:v>13.1092523733184</c:v>
                </c:pt>
                <c:pt idx="8947">
                  <c:v>13.1422445186257</c:v>
                </c:pt>
                <c:pt idx="8948">
                  <c:v>13.052463203832099</c:v>
                </c:pt>
                <c:pt idx="8949">
                  <c:v>12.993453899038499</c:v>
                </c:pt>
                <c:pt idx="8950">
                  <c:v>12.9129954443458</c:v>
                </c:pt>
                <c:pt idx="8951">
                  <c:v>12.714513739552199</c:v>
                </c:pt>
                <c:pt idx="8952">
                  <c:v>12.638391294758501</c:v>
                </c:pt>
                <c:pt idx="8953">
                  <c:v>12.555067010065899</c:v>
                </c:pt>
                <c:pt idx="8954">
                  <c:v>12.5089026652723</c:v>
                </c:pt>
                <c:pt idx="8955">
                  <c:v>12.2944393604786</c:v>
                </c:pt>
                <c:pt idx="8956">
                  <c:v>12.103225165786</c:v>
                </c:pt>
                <c:pt idx="8957">
                  <c:v>11.984928320992299</c:v>
                </c:pt>
                <c:pt idx="8958">
                  <c:v>11.901730246198699</c:v>
                </c:pt>
                <c:pt idx="8959">
                  <c:v>11.820591481506</c:v>
                </c:pt>
                <c:pt idx="8960">
                  <c:v>11.9348224567124</c:v>
                </c:pt>
                <c:pt idx="8961">
                  <c:v>11.8286869019188</c:v>
                </c:pt>
                <c:pt idx="8962">
                  <c:v>11.7051332372261</c:v>
                </c:pt>
                <c:pt idx="8963">
                  <c:v>11.4721731924325</c:v>
                </c:pt>
                <c:pt idx="8964">
                  <c:v>11.134870117638901</c:v>
                </c:pt>
                <c:pt idx="8965">
                  <c:v>11.0161078429462</c:v>
                </c:pt>
                <c:pt idx="8966">
                  <c:v>10.8854894781526</c:v>
                </c:pt>
                <c:pt idx="8967">
                  <c:v>10.675331383359</c:v>
                </c:pt>
                <c:pt idx="8968">
                  <c:v>10.458448878666299</c:v>
                </c:pt>
                <c:pt idx="8969">
                  <c:v>10.2908487138727</c:v>
                </c:pt>
                <c:pt idx="8970">
                  <c:v>10.281631439079</c:v>
                </c:pt>
                <c:pt idx="8971">
                  <c:v>10.359677274386399</c:v>
                </c:pt>
                <c:pt idx="8972">
                  <c:v>10.5191581895927</c:v>
                </c:pt>
                <c:pt idx="8973">
                  <c:v>10.8010481347991</c:v>
                </c:pt>
                <c:pt idx="8974">
                  <c:v>10.972027770106401</c:v>
                </c:pt>
                <c:pt idx="8975">
                  <c:v>10.8130604253128</c:v>
                </c:pt>
                <c:pt idx="8976">
                  <c:v>10.6724474805192</c:v>
                </c:pt>
                <c:pt idx="8977">
                  <c:v>9.9080583858265303</c:v>
                </c:pt>
                <c:pt idx="8978">
                  <c:v>9.2163561460329095</c:v>
                </c:pt>
                <c:pt idx="8979">
                  <c:v>8.6544659772392798</c:v>
                </c:pt>
                <c:pt idx="8980">
                  <c:v>8.2563269435466093</c:v>
                </c:pt>
                <c:pt idx="8981">
                  <c:v>8.2591078797529907</c:v>
                </c:pt>
                <c:pt idx="8982">
                  <c:v>8.1850300139593593</c:v>
                </c:pt>
                <c:pt idx="8983">
                  <c:v>8.1957124042666898</c:v>
                </c:pt>
                <c:pt idx="8984">
                  <c:v>8.1259160504730694</c:v>
                </c:pt>
                <c:pt idx="8985">
                  <c:v>8.1476769816794405</c:v>
                </c:pt>
                <c:pt idx="8986">
                  <c:v>7.8171927029867696</c:v>
                </c:pt>
                <c:pt idx="8987">
                  <c:v>7.83284729419315</c:v>
                </c:pt>
                <c:pt idx="8988">
                  <c:v>7.6707132593995304</c:v>
                </c:pt>
                <c:pt idx="8989">
                  <c:v>7.6562082257068598</c:v>
                </c:pt>
                <c:pt idx="8990">
                  <c:v>7.58744809091323</c:v>
                </c:pt>
                <c:pt idx="8991">
                  <c:v>7.7929387332494899</c:v>
                </c:pt>
                <c:pt idx="8992">
                  <c:v>7.70114320572966</c:v>
                </c:pt>
                <c:pt idx="8993">
                  <c:v>7.59273427224411</c:v>
                </c:pt>
                <c:pt idx="8994">
                  <c:v>7.4161238537585596</c:v>
                </c:pt>
                <c:pt idx="8995">
                  <c:v>7.2252936982387297</c:v>
                </c:pt>
                <c:pt idx="8996">
                  <c:v>6.9491974067531697</c:v>
                </c:pt>
                <c:pt idx="8997">
                  <c:v>6.9552157732676196</c:v>
                </c:pt>
                <c:pt idx="8998">
                  <c:v>7.1845000907477896</c:v>
                </c:pt>
                <c:pt idx="8999">
                  <c:v>7.3102180492622297</c:v>
                </c:pt>
                <c:pt idx="9000">
                  <c:v>7.9103604397766798</c:v>
                </c:pt>
                <c:pt idx="9001">
                  <c:v>8.7853594422568495</c:v>
                </c:pt>
                <c:pt idx="9002">
                  <c:v>9.9611264207713006</c:v>
                </c:pt>
                <c:pt idx="9003">
                  <c:v>10.413385740285699</c:v>
                </c:pt>
                <c:pt idx="9004">
                  <c:v>10.8718452997659</c:v>
                </c:pt>
                <c:pt idx="9005">
                  <c:v>10.4406357492804</c:v>
                </c:pt>
                <c:pt idx="9006">
                  <c:v>10.075472138794799</c:v>
                </c:pt>
                <c:pt idx="9007">
                  <c:v>9.8634766082749792</c:v>
                </c:pt>
                <c:pt idx="9008">
                  <c:v>9.6414467577894207</c:v>
                </c:pt>
                <c:pt idx="9009">
                  <c:v>9.7061387273038608</c:v>
                </c:pt>
                <c:pt idx="9010">
                  <c:v>9.8035485267840397</c:v>
                </c:pt>
                <c:pt idx="9011">
                  <c:v>9.30338953129848</c:v>
                </c:pt>
                <c:pt idx="9012">
                  <c:v>9.21251710481293</c:v>
                </c:pt>
                <c:pt idx="9013">
                  <c:v>8.9657882982931003</c:v>
                </c:pt>
                <c:pt idx="9014">
                  <c:v>8.9714108788075499</c:v>
                </c:pt>
                <c:pt idx="9015">
                  <c:v>8.7974262773219891</c:v>
                </c:pt>
                <c:pt idx="9016">
                  <c:v>8.7533850478021602</c:v>
                </c:pt>
                <c:pt idx="9017">
                  <c:v>8.8849666993166103</c:v>
                </c:pt>
                <c:pt idx="9018">
                  <c:v>8.8416420988310502</c:v>
                </c:pt>
                <c:pt idx="9019">
                  <c:v>8.8920405613112194</c:v>
                </c:pt>
                <c:pt idx="9020">
                  <c:v>9.1493479938256694</c:v>
                </c:pt>
                <c:pt idx="9021">
                  <c:v>9.3153830803401103</c:v>
                </c:pt>
                <c:pt idx="9022">
                  <c:v>9.4431116288202901</c:v>
                </c:pt>
                <c:pt idx="9023">
                  <c:v>9.8229005903347293</c:v>
                </c:pt>
                <c:pt idx="9024">
                  <c:v>9.9025475598491806</c:v>
                </c:pt>
                <c:pt idx="9025">
                  <c:v>10.1937585593293</c:v>
                </c:pt>
                <c:pt idx="9026">
                  <c:v>9.5999752818437898</c:v>
                </c:pt>
                <c:pt idx="9027">
                  <c:v>9.4531787723582408</c:v>
                </c:pt>
                <c:pt idx="9028">
                  <c:v>8.5630151448384098</c:v>
                </c:pt>
                <c:pt idx="9029">
                  <c:v>7.8078295763528498</c:v>
                </c:pt>
                <c:pt idx="9030">
                  <c:v>8.0918945038672998</c:v>
                </c:pt>
                <c:pt idx="9031">
                  <c:v>9.4484584253474697</c:v>
                </c:pt>
                <c:pt idx="9032">
                  <c:v>9.2151742378619197</c:v>
                </c:pt>
                <c:pt idx="9033">
                  <c:v>9.7014012653763597</c:v>
                </c:pt>
                <c:pt idx="9034">
                  <c:v>9.4608893858565306</c:v>
                </c:pt>
                <c:pt idx="9035">
                  <c:v>8.5634312123709808</c:v>
                </c:pt>
                <c:pt idx="9036">
                  <c:v>8.6012109998854207</c:v>
                </c:pt>
                <c:pt idx="9037">
                  <c:v>8.4809883783655895</c:v>
                </c:pt>
                <c:pt idx="9038">
                  <c:v>8.4213060588800399</c:v>
                </c:pt>
                <c:pt idx="9039">
                  <c:v>8.5421319261970403</c:v>
                </c:pt>
                <c:pt idx="9040">
                  <c:v>8.5494125393317209</c:v>
                </c:pt>
                <c:pt idx="9041">
                  <c:v>8.5017184894238191</c:v>
                </c:pt>
                <c:pt idx="9042">
                  <c:v>8.4737392675159207</c:v>
                </c:pt>
                <c:pt idx="9043">
                  <c:v>8.3628252636506097</c:v>
                </c:pt>
                <c:pt idx="9044">
                  <c:v>8.3845822877427096</c:v>
                </c:pt>
                <c:pt idx="9045">
                  <c:v>8.4336939028348095</c:v>
                </c:pt>
                <c:pt idx="9046">
                  <c:v>8.4625292469695008</c:v>
                </c:pt>
                <c:pt idx="9047">
                  <c:v>8.5478556790616</c:v>
                </c:pt>
                <c:pt idx="9048">
                  <c:v>8.4315445061537009</c:v>
                </c:pt>
                <c:pt idx="9049">
                  <c:v>8.3334249352883898</c:v>
                </c:pt>
                <c:pt idx="9050">
                  <c:v>8.3614938703804906</c:v>
                </c:pt>
                <c:pt idx="9051">
                  <c:v>8.5196213444725899</c:v>
                </c:pt>
                <c:pt idx="9052">
                  <c:v>8.59802260360728</c:v>
                </c:pt>
                <c:pt idx="9053">
                  <c:v>8.7380390876993808</c:v>
                </c:pt>
                <c:pt idx="9054">
                  <c:v>8.8850858077914801</c:v>
                </c:pt>
                <c:pt idx="9055">
                  <c:v>9.11341312892616</c:v>
                </c:pt>
                <c:pt idx="9056">
                  <c:v>9.4650655410182605</c:v>
                </c:pt>
                <c:pt idx="9057">
                  <c:v>9.49527319911037</c:v>
                </c:pt>
                <c:pt idx="9058">
                  <c:v>9.4503204422450509</c:v>
                </c:pt>
                <c:pt idx="9059">
                  <c:v>9.3756324743371504</c:v>
                </c:pt>
                <c:pt idx="9060">
                  <c:v>9.3611346964292501</c:v>
                </c:pt>
                <c:pt idx="9061">
                  <c:v>9.4709705145639393</c:v>
                </c:pt>
                <c:pt idx="9062">
                  <c:v>9.5590663736560408</c:v>
                </c:pt>
                <c:pt idx="9063">
                  <c:v>9.5399848477481406</c:v>
                </c:pt>
                <c:pt idx="9064">
                  <c:v>9.5482324028828298</c:v>
                </c:pt>
                <c:pt idx="9065">
                  <c:v>9.7753403849749301</c:v>
                </c:pt>
                <c:pt idx="9066">
                  <c:v>9.9985265680670299</c:v>
                </c:pt>
                <c:pt idx="9067">
                  <c:v>10.1551200012017</c:v>
                </c:pt>
                <c:pt idx="9068">
                  <c:v>10.243521844293801</c:v>
                </c:pt>
                <c:pt idx="9069">
                  <c:v>10.2029499073859</c:v>
                </c:pt>
                <c:pt idx="9070">
                  <c:v>10.055598030520599</c:v>
                </c:pt>
                <c:pt idx="9071">
                  <c:v>9.9921137836126999</c:v>
                </c:pt>
                <c:pt idx="9072">
                  <c:v>9.7780317967048092</c:v>
                </c:pt>
                <c:pt idx="9073">
                  <c:v>9.59592111983949</c:v>
                </c:pt>
                <c:pt idx="9074">
                  <c:v>9.4360738219315898</c:v>
                </c:pt>
                <c:pt idx="9075">
                  <c:v>9.2293030220236894</c:v>
                </c:pt>
                <c:pt idx="9076">
                  <c:v>8.9589630731583796</c:v>
                </c:pt>
                <c:pt idx="9077">
                  <c:v>8.9532372842504806</c:v>
                </c:pt>
                <c:pt idx="9078">
                  <c:v>9.1698197653425808</c:v>
                </c:pt>
                <c:pt idx="9079">
                  <c:v>9.0093052534772706</c:v>
                </c:pt>
                <c:pt idx="9080">
                  <c:v>8.6733471615693691</c:v>
                </c:pt>
                <c:pt idx="9081">
                  <c:v>9.0625568366614697</c:v>
                </c:pt>
                <c:pt idx="9082">
                  <c:v>8.9736689887961596</c:v>
                </c:pt>
                <c:pt idx="9083">
                  <c:v>9.1739357278882601</c:v>
                </c:pt>
                <c:pt idx="9084">
                  <c:v>9.4004896559803601</c:v>
                </c:pt>
                <c:pt idx="9085">
                  <c:v>9.5438258071150397</c:v>
                </c:pt>
                <c:pt idx="9086">
                  <c:v>9.7713012202071408</c:v>
                </c:pt>
                <c:pt idx="9087">
                  <c:v>10.033923024067301</c:v>
                </c:pt>
                <c:pt idx="9088">
                  <c:v>10.076843238745401</c:v>
                </c:pt>
                <c:pt idx="9089">
                  <c:v>9.8924740833695601</c:v>
                </c:pt>
                <c:pt idx="9090">
                  <c:v>9.7642268079937402</c:v>
                </c:pt>
                <c:pt idx="9091">
                  <c:v>9.5936373726718092</c:v>
                </c:pt>
                <c:pt idx="9092">
                  <c:v>9.55293475729599</c:v>
                </c:pt>
                <c:pt idx="9093">
                  <c:v>9.2330047139201703</c:v>
                </c:pt>
                <c:pt idx="9094">
                  <c:v>8.9121822865982505</c:v>
                </c:pt>
                <c:pt idx="9095">
                  <c:v>8.72074965522242</c:v>
                </c:pt>
                <c:pt idx="9096">
                  <c:v>8.3296165098466002</c:v>
                </c:pt>
                <c:pt idx="9097">
                  <c:v>8.1176448865246797</c:v>
                </c:pt>
                <c:pt idx="9098">
                  <c:v>8.1165938591488498</c:v>
                </c:pt>
                <c:pt idx="9099">
                  <c:v>8.0267409117730306</c:v>
                </c:pt>
                <c:pt idx="9100">
                  <c:v>7.3654071114511099</c:v>
                </c:pt>
                <c:pt idx="9101">
                  <c:v>6.91269873307529</c:v>
                </c:pt>
                <c:pt idx="9102">
                  <c:v>6.75044604069946</c:v>
                </c:pt>
                <c:pt idx="9103">
                  <c:v>6.7069757143775401</c:v>
                </c:pt>
                <c:pt idx="9104">
                  <c:v>6.4581898100017199</c:v>
                </c:pt>
                <c:pt idx="9105">
                  <c:v>6.4477160156258897</c:v>
                </c:pt>
                <c:pt idx="9106">
                  <c:v>6.3123695163039697</c:v>
                </c:pt>
                <c:pt idx="9107">
                  <c:v>5.9612760099281497</c:v>
                </c:pt>
                <c:pt idx="9108">
                  <c:v>5.8140765885523296</c:v>
                </c:pt>
                <c:pt idx="9109">
                  <c:v>5.7181874292304098</c:v>
                </c:pt>
                <c:pt idx="9110">
                  <c:v>5.7720912388545802</c:v>
                </c:pt>
                <c:pt idx="9111">
                  <c:v>6.0320814544787602</c:v>
                </c:pt>
                <c:pt idx="9112">
                  <c:v>6.0896295671568401</c:v>
                </c:pt>
                <c:pt idx="9113">
                  <c:v>5.7681269347810096</c:v>
                </c:pt>
                <c:pt idx="9114">
                  <c:v>5.6859314154051903</c:v>
                </c:pt>
                <c:pt idx="9115">
                  <c:v>5.89966302508327</c:v>
                </c:pt>
                <c:pt idx="9116">
                  <c:v>5.7886862047074397</c:v>
                </c:pt>
                <c:pt idx="9117">
                  <c:v>5.8106045663316204</c:v>
                </c:pt>
                <c:pt idx="9118">
                  <c:v>5.4514499430096999</c:v>
                </c:pt>
                <c:pt idx="9119">
                  <c:v>4.7563293346338797</c:v>
                </c:pt>
                <c:pt idx="9120">
                  <c:v>4.5985770812580498</c:v>
                </c:pt>
                <c:pt idx="9121">
                  <c:v>4.6428925429361296</c:v>
                </c:pt>
                <c:pt idx="9122">
                  <c:v>4.57273196556031</c:v>
                </c:pt>
                <c:pt idx="9123">
                  <c:v>4.6665563471844802</c:v>
                </c:pt>
                <c:pt idx="9124">
                  <c:v>5.1110938008625597</c:v>
                </c:pt>
                <c:pt idx="9125">
                  <c:v>4.7616334534867404</c:v>
                </c:pt>
                <c:pt idx="9126">
                  <c:v>5.24463806111092</c:v>
                </c:pt>
                <c:pt idx="9127">
                  <c:v>5.8475062927890002</c:v>
                </c:pt>
                <c:pt idx="9128">
                  <c:v>5.5646158364131697</c:v>
                </c:pt>
                <c:pt idx="9129">
                  <c:v>5.5550199130373503</c:v>
                </c:pt>
                <c:pt idx="9130">
                  <c:v>5.27884110471543</c:v>
                </c:pt>
                <c:pt idx="9131">
                  <c:v>5.4448077423396004</c:v>
                </c:pt>
                <c:pt idx="9132">
                  <c:v>5.3735023849637802</c:v>
                </c:pt>
                <c:pt idx="9133">
                  <c:v>5.0630954866418598</c:v>
                </c:pt>
                <c:pt idx="9134">
                  <c:v>4.72815706126603</c:v>
                </c:pt>
                <c:pt idx="9135">
                  <c:v>4.6429905937439697</c:v>
                </c:pt>
                <c:pt idx="9136">
                  <c:v>4.4901097501186404</c:v>
                </c:pt>
                <c:pt idx="9137">
                  <c:v>4.4366244904564196</c:v>
                </c:pt>
                <c:pt idx="9138">
                  <c:v>4.2120082297941899</c:v>
                </c:pt>
                <c:pt idx="9139">
                  <c:v>4.4548694631688601</c:v>
                </c:pt>
                <c:pt idx="9140">
                  <c:v>4.7213501855066298</c:v>
                </c:pt>
                <c:pt idx="9141">
                  <c:v>5.0604098428444102</c:v>
                </c:pt>
                <c:pt idx="9142">
                  <c:v>5.2198931022190802</c:v>
                </c:pt>
                <c:pt idx="9143">
                  <c:v>5.3378427945568498</c:v>
                </c:pt>
                <c:pt idx="9144">
                  <c:v>5.4540083708946199</c:v>
                </c:pt>
                <c:pt idx="9145">
                  <c:v>5.6959130752693001</c:v>
                </c:pt>
                <c:pt idx="9146">
                  <c:v>5.9470826586070702</c:v>
                </c:pt>
                <c:pt idx="9147">
                  <c:v>6.0791349769448404</c:v>
                </c:pt>
                <c:pt idx="9148">
                  <c:v>6.1170400713195097</c:v>
                </c:pt>
                <c:pt idx="9149">
                  <c:v>5.89874755365729</c:v>
                </c:pt>
                <c:pt idx="9150">
                  <c:v>5.8406510129950604</c:v>
                </c:pt>
                <c:pt idx="9151">
                  <c:v>5.5301989013697304</c:v>
                </c:pt>
                <c:pt idx="9152">
                  <c:v>5.1514796877075</c:v>
                </c:pt>
                <c:pt idx="9153">
                  <c:v>4.9704692880452797</c:v>
                </c:pt>
                <c:pt idx="9154">
                  <c:v>5.0106858884199497</c:v>
                </c:pt>
                <c:pt idx="9155">
                  <c:v>5.0038427877577201</c:v>
                </c:pt>
                <c:pt idx="9156">
                  <c:v>5.1214822440954899</c:v>
                </c:pt>
                <c:pt idx="9157">
                  <c:v>5.1951304604701702</c:v>
                </c:pt>
                <c:pt idx="9158">
                  <c:v>4.9985064468079399</c:v>
                </c:pt>
                <c:pt idx="9159">
                  <c:v>5.0369888661457098</c:v>
                </c:pt>
                <c:pt idx="9160">
                  <c:v>4.8361916185203802</c:v>
                </c:pt>
                <c:pt idx="9161">
                  <c:v>5.2514827928581598</c:v>
                </c:pt>
                <c:pt idx="9162">
                  <c:v>5.6483403651959296</c:v>
                </c:pt>
                <c:pt idx="9163">
                  <c:v>6.6296100825705997</c:v>
                </c:pt>
                <c:pt idx="9164">
                  <c:v>7.6883882009083697</c:v>
                </c:pt>
                <c:pt idx="9165">
                  <c:v>7.8165407742461497</c:v>
                </c:pt>
                <c:pt idx="9166">
                  <c:v>7.7513361896208197</c:v>
                </c:pt>
                <c:pt idx="9167">
                  <c:v>7.18260587795859</c:v>
                </c:pt>
                <c:pt idx="9168">
                  <c:v>6.9125289112963602</c:v>
                </c:pt>
                <c:pt idx="9169">
                  <c:v>6.6881401186710399</c:v>
                </c:pt>
                <c:pt idx="9170">
                  <c:v>6.4272924350088099</c:v>
                </c:pt>
                <c:pt idx="9171">
                  <c:v>6.5510008253465797</c:v>
                </c:pt>
                <c:pt idx="9172">
                  <c:v>6.4070762777212504</c:v>
                </c:pt>
                <c:pt idx="9173">
                  <c:v>6.7024788360590302</c:v>
                </c:pt>
                <c:pt idx="9174">
                  <c:v>6.5898798553968003</c:v>
                </c:pt>
                <c:pt idx="9175">
                  <c:v>6.3793710517714697</c:v>
                </c:pt>
                <c:pt idx="9176">
                  <c:v>6.2497806351092402</c:v>
                </c:pt>
                <c:pt idx="9177">
                  <c:v>6.2310390484470197</c:v>
                </c:pt>
                <c:pt idx="9178">
                  <c:v>6.2652011968216899</c:v>
                </c:pt>
                <c:pt idx="9179">
                  <c:v>6.2795243701594599</c:v>
                </c:pt>
                <c:pt idx="9180">
                  <c:v>6.3900099764972298</c:v>
                </c:pt>
                <c:pt idx="9181">
                  <c:v>6.3542320058719</c:v>
                </c:pt>
                <c:pt idx="9182">
                  <c:v>6.9755641412096798</c:v>
                </c:pt>
                <c:pt idx="9183">
                  <c:v>9.0280080777604006</c:v>
                </c:pt>
                <c:pt idx="9184">
                  <c:v>8.7016738395050002</c:v>
                </c:pt>
                <c:pt idx="9185">
                  <c:v>7.75405271529978</c:v>
                </c:pt>
                <c:pt idx="9186">
                  <c:v>7.2785376730945597</c:v>
                </c:pt>
                <c:pt idx="9187">
                  <c:v>7.3581602018391497</c:v>
                </c:pt>
                <c:pt idx="9188">
                  <c:v>7.60491957263394</c:v>
                </c:pt>
                <c:pt idx="9189">
                  <c:v>7.3391133734287202</c:v>
                </c:pt>
                <c:pt idx="9190">
                  <c:v>7.2664989511733102</c:v>
                </c:pt>
                <c:pt idx="9191">
                  <c:v>7.2729740009680901</c:v>
                </c:pt>
                <c:pt idx="9192">
                  <c:v>7.3466189807628703</c:v>
                </c:pt>
                <c:pt idx="9193">
                  <c:v>7.2293914335074598</c:v>
                </c:pt>
                <c:pt idx="9194">
                  <c:v>7.4481913743022501</c:v>
                </c:pt>
                <c:pt idx="9195">
                  <c:v>8.0580088940970303</c:v>
                </c:pt>
                <c:pt idx="9196">
                  <c:v>8.3114738658416201</c:v>
                </c:pt>
                <c:pt idx="9197">
                  <c:v>8.4221284486363999</c:v>
                </c:pt>
                <c:pt idx="9198">
                  <c:v>8.5671160304311798</c:v>
                </c:pt>
                <c:pt idx="9199">
                  <c:v>8.74079910417578</c:v>
                </c:pt>
                <c:pt idx="9200">
                  <c:v>8.8402665679705592</c:v>
                </c:pt>
                <c:pt idx="9201">
                  <c:v>9.0868269987653392</c:v>
                </c:pt>
                <c:pt idx="9202">
                  <c:v>9.5278762765099305</c:v>
                </c:pt>
                <c:pt idx="9203">
                  <c:v>9.9834442993047094</c:v>
                </c:pt>
                <c:pt idx="9204">
                  <c:v>10.191003532099501</c:v>
                </c:pt>
                <c:pt idx="9205">
                  <c:v>10.3170119548441</c:v>
                </c:pt>
                <c:pt idx="9206">
                  <c:v>10.324205017638899</c:v>
                </c:pt>
                <c:pt idx="9207">
                  <c:v>10.553797690433599</c:v>
                </c:pt>
                <c:pt idx="9208">
                  <c:v>11.008313573178199</c:v>
                </c:pt>
                <c:pt idx="9209">
                  <c:v>11.203494885973001</c:v>
                </c:pt>
                <c:pt idx="9210">
                  <c:v>11.0777612887678</c:v>
                </c:pt>
                <c:pt idx="9211">
                  <c:v>10.9159105215124</c:v>
                </c:pt>
                <c:pt idx="9212">
                  <c:v>10.7927946843072</c:v>
                </c:pt>
                <c:pt idx="9213">
                  <c:v>11.058874277101999</c:v>
                </c:pt>
                <c:pt idx="9214">
                  <c:v>10.9614214698466</c:v>
                </c:pt>
                <c:pt idx="9215">
                  <c:v>10.840341212641301</c:v>
                </c:pt>
                <c:pt idx="9216">
                  <c:v>10.8883939654361</c:v>
                </c:pt>
                <c:pt idx="9217">
                  <c:v>10.8811180581807</c:v>
                </c:pt>
                <c:pt idx="9218">
                  <c:v>10.6555643609755</c:v>
                </c:pt>
                <c:pt idx="9219">
                  <c:v>9.9799420137702697</c:v>
                </c:pt>
                <c:pt idx="9220">
                  <c:v>8.9864917855148594</c:v>
                </c:pt>
                <c:pt idx="9221">
                  <c:v>9.1385400803096406</c:v>
                </c:pt>
                <c:pt idx="9222">
                  <c:v>8.9651749001044205</c:v>
                </c:pt>
                <c:pt idx="9223">
                  <c:v>9.2835814748490204</c:v>
                </c:pt>
                <c:pt idx="9224">
                  <c:v>9.4333010676438001</c:v>
                </c:pt>
                <c:pt idx="9225">
                  <c:v>9.3909740004385807</c:v>
                </c:pt>
                <c:pt idx="9226">
                  <c:v>9.9676262031831708</c:v>
                </c:pt>
                <c:pt idx="9227">
                  <c:v>10.146376975978001</c:v>
                </c:pt>
                <c:pt idx="9228">
                  <c:v>10.2992580087727</c:v>
                </c:pt>
                <c:pt idx="9229">
                  <c:v>10.3604464515173</c:v>
                </c:pt>
                <c:pt idx="9230">
                  <c:v>10.669012944312099</c:v>
                </c:pt>
                <c:pt idx="9231">
                  <c:v>11.1209746209983</c:v>
                </c:pt>
                <c:pt idx="9232">
                  <c:v>11.3211607615427</c:v>
                </c:pt>
                <c:pt idx="9233">
                  <c:v>11.456517802111</c:v>
                </c:pt>
                <c:pt idx="9234">
                  <c:v>11.6483632826793</c:v>
                </c:pt>
                <c:pt idx="9235">
                  <c:v>11.713615933223601</c:v>
                </c:pt>
                <c:pt idx="9236">
                  <c:v>11.670952853791899</c:v>
                </c:pt>
                <c:pt idx="9237">
                  <c:v>11.6905198243602</c:v>
                </c:pt>
                <c:pt idx="9238">
                  <c:v>11.7597572649046</c:v>
                </c:pt>
                <c:pt idx="9239">
                  <c:v>11.860823915472899</c:v>
                </c:pt>
                <c:pt idx="9240">
                  <c:v>11.938118886041099</c:v>
                </c:pt>
                <c:pt idx="9241">
                  <c:v>11.8231238165855</c:v>
                </c:pt>
                <c:pt idx="9242">
                  <c:v>11.7410144671538</c:v>
                </c:pt>
                <c:pt idx="9243">
                  <c:v>11.5845432877221</c:v>
                </c:pt>
                <c:pt idx="9244">
                  <c:v>11.301616388266501</c:v>
                </c:pt>
                <c:pt idx="9245">
                  <c:v>11.006539208834701</c:v>
                </c:pt>
                <c:pt idx="9246">
                  <c:v>10.788263109402999</c:v>
                </c:pt>
                <c:pt idx="9247">
                  <c:v>10.706524609947399</c:v>
                </c:pt>
                <c:pt idx="9248">
                  <c:v>10.5566520705157</c:v>
                </c:pt>
                <c:pt idx="9249">
                  <c:v>10.473509631083999</c:v>
                </c:pt>
                <c:pt idx="9250">
                  <c:v>10.2329138216283</c:v>
                </c:pt>
                <c:pt idx="9251">
                  <c:v>10.1831716421966</c:v>
                </c:pt>
                <c:pt idx="9252">
                  <c:v>9.8065797327649005</c:v>
                </c:pt>
                <c:pt idx="9253">
                  <c:v>9.63451217330927</c:v>
                </c:pt>
                <c:pt idx="9254">
                  <c:v>9.4217388338775496</c:v>
                </c:pt>
                <c:pt idx="9255">
                  <c:v>9.4540101244458299</c:v>
                </c:pt>
                <c:pt idx="9256">
                  <c:v>9.4488632249902</c:v>
                </c:pt>
                <c:pt idx="9257">
                  <c:v>9.3892400855584892</c:v>
                </c:pt>
                <c:pt idx="9258">
                  <c:v>9.4739137361267698</c:v>
                </c:pt>
                <c:pt idx="9259">
                  <c:v>9.5888272066711409</c:v>
                </c:pt>
                <c:pt idx="9260">
                  <c:v>9.8039113572394196</c:v>
                </c:pt>
                <c:pt idx="9261">
                  <c:v>9.9215295678077098</c:v>
                </c:pt>
                <c:pt idx="9262">
                  <c:v>10.1268667083521</c:v>
                </c:pt>
                <c:pt idx="9263">
                  <c:v>10.2476127489204</c:v>
                </c:pt>
                <c:pt idx="9264">
                  <c:v>10.176504689488601</c:v>
                </c:pt>
                <c:pt idx="9265">
                  <c:v>10.153238390033</c:v>
                </c:pt>
                <c:pt idx="9266">
                  <c:v>9.9224699206012996</c:v>
                </c:pt>
                <c:pt idx="9267">
                  <c:v>9.6905489811695809</c:v>
                </c:pt>
                <c:pt idx="9268">
                  <c:v>9.4896687217139508</c:v>
                </c:pt>
                <c:pt idx="9269">
                  <c:v>9.1364490612822404</c:v>
                </c:pt>
                <c:pt idx="9270">
                  <c:v>9.2191772098505194</c:v>
                </c:pt>
                <c:pt idx="9271">
                  <c:v>9.5559286933948897</c:v>
                </c:pt>
                <c:pt idx="9272">
                  <c:v>9.5946153039631703</c:v>
                </c:pt>
                <c:pt idx="9273">
                  <c:v>9.2971748625314596</c:v>
                </c:pt>
                <c:pt idx="9274">
                  <c:v>9.1558041270758306</c:v>
                </c:pt>
                <c:pt idx="9275">
                  <c:v>9.9485656256441093</c:v>
                </c:pt>
                <c:pt idx="9276">
                  <c:v>10.8347262062124</c:v>
                </c:pt>
                <c:pt idx="9277">
                  <c:v>11.0295252267568</c:v>
                </c:pt>
                <c:pt idx="9278">
                  <c:v>11.384498637325001</c:v>
                </c:pt>
                <c:pt idx="9279">
                  <c:v>11.8090437397728</c:v>
                </c:pt>
                <c:pt idx="9280">
                  <c:v>11.9231950040657</c:v>
                </c:pt>
                <c:pt idx="9281">
                  <c:v>12.0392381883987</c:v>
                </c:pt>
                <c:pt idx="9282">
                  <c:v>12.0203033327317</c:v>
                </c:pt>
                <c:pt idx="9283">
                  <c:v>11.6887808570247</c:v>
                </c:pt>
                <c:pt idx="9284">
                  <c:v>11.2714076013577</c:v>
                </c:pt>
                <c:pt idx="9285">
                  <c:v>10.841108955690601</c:v>
                </c:pt>
                <c:pt idx="9286">
                  <c:v>10.4939920499836</c:v>
                </c:pt>
                <c:pt idx="9287">
                  <c:v>10.534828364316599</c:v>
                </c:pt>
                <c:pt idx="9288">
                  <c:v>10.785005058649601</c:v>
                </c:pt>
                <c:pt idx="9289">
                  <c:v>11.314346402942499</c:v>
                </c:pt>
                <c:pt idx="9290">
                  <c:v>11.8632447472755</c:v>
                </c:pt>
                <c:pt idx="9291">
                  <c:v>12.2415209516085</c:v>
                </c:pt>
                <c:pt idx="9292">
                  <c:v>12.3064778059014</c:v>
                </c:pt>
                <c:pt idx="9293">
                  <c:v>12.3250175102344</c:v>
                </c:pt>
                <c:pt idx="9294">
                  <c:v>12.2031105245674</c:v>
                </c:pt>
                <c:pt idx="9295">
                  <c:v>12.0779477488603</c:v>
                </c:pt>
                <c:pt idx="9296">
                  <c:v>11.988557933193301</c:v>
                </c:pt>
                <c:pt idx="9297">
                  <c:v>12.0196263675263</c:v>
                </c:pt>
                <c:pt idx="9298">
                  <c:v>11.958292561819301</c:v>
                </c:pt>
                <c:pt idx="9299">
                  <c:v>11.8698836361523</c:v>
                </c:pt>
                <c:pt idx="9300">
                  <c:v>11.6614584804852</c:v>
                </c:pt>
                <c:pt idx="9301">
                  <c:v>11.5227095047782</c:v>
                </c:pt>
                <c:pt idx="9302">
                  <c:v>11.4534676891112</c:v>
                </c:pt>
                <c:pt idx="9303">
                  <c:v>11.3774535334442</c:v>
                </c:pt>
                <c:pt idx="9304">
                  <c:v>11.282679407737101</c:v>
                </c:pt>
                <c:pt idx="9305">
                  <c:v>11.187778032070099</c:v>
                </c:pt>
                <c:pt idx="9306">
                  <c:v>11.2087167264031</c:v>
                </c:pt>
                <c:pt idx="9307">
                  <c:v>11.226387430696001</c:v>
                </c:pt>
                <c:pt idx="9308">
                  <c:v>10.798767305028999</c:v>
                </c:pt>
                <c:pt idx="9309">
                  <c:v>10.642226729361999</c:v>
                </c:pt>
                <c:pt idx="9310">
                  <c:v>10.899151873654899</c:v>
                </c:pt>
                <c:pt idx="9311">
                  <c:v>10.808241607987901</c:v>
                </c:pt>
                <c:pt idx="9312">
                  <c:v>10.714537622320901</c:v>
                </c:pt>
                <c:pt idx="9313">
                  <c:v>11.0369475466139</c:v>
                </c:pt>
                <c:pt idx="9314">
                  <c:v>10.9743393409469</c:v>
                </c:pt>
                <c:pt idx="9315">
                  <c:v>10.876051615279801</c:v>
                </c:pt>
                <c:pt idx="9316">
                  <c:v>10.6917526895728</c:v>
                </c:pt>
                <c:pt idx="9317">
                  <c:v>10.6481101839058</c:v>
                </c:pt>
                <c:pt idx="9318">
                  <c:v>10.7878191482388</c:v>
                </c:pt>
                <c:pt idx="9319">
                  <c:v>10.877467892531699</c:v>
                </c:pt>
                <c:pt idx="9320">
                  <c:v>10.717800586864699</c:v>
                </c:pt>
                <c:pt idx="9321">
                  <c:v>10.6151825711977</c:v>
                </c:pt>
                <c:pt idx="9322">
                  <c:v>10.461339225490599</c:v>
                </c:pt>
                <c:pt idx="9323">
                  <c:v>9.8015823698236204</c:v>
                </c:pt>
                <c:pt idx="9324">
                  <c:v>9.2304580341566105</c:v>
                </c:pt>
                <c:pt idx="9325">
                  <c:v>9.0962324424495495</c:v>
                </c:pt>
                <c:pt idx="9326">
                  <c:v>9.8248208227825398</c:v>
                </c:pt>
                <c:pt idx="9327">
                  <c:v>10.1645695782448</c:v>
                </c:pt>
                <c:pt idx="9328">
                  <c:v>10.5687343048077</c:v>
                </c:pt>
                <c:pt idx="9329">
                  <c:v>10.6450075013929</c:v>
                </c:pt>
                <c:pt idx="9330">
                  <c:v>10.583861627977999</c:v>
                </c:pt>
                <c:pt idx="9331">
                  <c:v>10.5123152445409</c:v>
                </c:pt>
                <c:pt idx="9332">
                  <c:v>10.1139529711261</c:v>
                </c:pt>
                <c:pt idx="9333">
                  <c:v>9.5838947317112009</c:v>
                </c:pt>
                <c:pt idx="9334">
                  <c:v>9.0924662752741394</c:v>
                </c:pt>
                <c:pt idx="9335">
                  <c:v>8.7663678398592708</c:v>
                </c:pt>
                <c:pt idx="9336">
                  <c:v>8.5133812714444002</c:v>
                </c:pt>
                <c:pt idx="9337">
                  <c:v>8.2367503110073397</c:v>
                </c:pt>
                <c:pt idx="9338">
                  <c:v>8.0752329055924807</c:v>
                </c:pt>
                <c:pt idx="9339">
                  <c:v>7.8970342181776099</c:v>
                </c:pt>
                <c:pt idx="9340">
                  <c:v>7.7548963907405497</c:v>
                </c:pt>
                <c:pt idx="9341">
                  <c:v>7.7891651533256798</c:v>
                </c:pt>
                <c:pt idx="9342">
                  <c:v>7.8678201189108101</c:v>
                </c:pt>
                <c:pt idx="9343">
                  <c:v>8.0021508744737506</c:v>
                </c:pt>
                <c:pt idx="9344">
                  <c:v>7.9401404560588897</c:v>
                </c:pt>
                <c:pt idx="9345">
                  <c:v>7.8851189666440202</c:v>
                </c:pt>
                <c:pt idx="9346">
                  <c:v>7.6920528862069597</c:v>
                </c:pt>
                <c:pt idx="9347">
                  <c:v>7.4985136867920898</c:v>
                </c:pt>
                <c:pt idx="9348">
                  <c:v>7.3598691163772196</c:v>
                </c:pt>
                <c:pt idx="9349">
                  <c:v>7.41712154294017</c:v>
                </c:pt>
                <c:pt idx="9350">
                  <c:v>7.4967946045253004</c:v>
                </c:pt>
                <c:pt idx="9351">
                  <c:v>7.55058076311043</c:v>
                </c:pt>
                <c:pt idx="9352">
                  <c:v>7.67192797767337</c:v>
                </c:pt>
                <c:pt idx="9353">
                  <c:v>7.7230013302584997</c:v>
                </c:pt>
                <c:pt idx="9354">
                  <c:v>7.8331065728436302</c:v>
                </c:pt>
                <c:pt idx="9355">
                  <c:v>7.9999960824065699</c:v>
                </c:pt>
                <c:pt idx="9356">
                  <c:v>8.1179284629917099</c:v>
                </c:pt>
                <c:pt idx="9357">
                  <c:v>8.2470272165768392</c:v>
                </c:pt>
                <c:pt idx="9358">
                  <c:v>8.3544314071397796</c:v>
                </c:pt>
                <c:pt idx="9359">
                  <c:v>7.82058343072491</c:v>
                </c:pt>
                <c:pt idx="9360">
                  <c:v>7.9514743023100403</c:v>
                </c:pt>
                <c:pt idx="9361">
                  <c:v>7.8168088138729903</c:v>
                </c:pt>
                <c:pt idx="9362">
                  <c:v>7.6704912294581202</c:v>
                </c:pt>
                <c:pt idx="9363">
                  <c:v>7.5471642100432499</c:v>
                </c:pt>
                <c:pt idx="9364">
                  <c:v>7.8684944166061896</c:v>
                </c:pt>
                <c:pt idx="9365">
                  <c:v>8.1695454681913198</c:v>
                </c:pt>
                <c:pt idx="9366">
                  <c:v>8.0412679167764498</c:v>
                </c:pt>
                <c:pt idx="9367">
                  <c:v>8.1023358623394</c:v>
                </c:pt>
                <c:pt idx="9368">
                  <c:v>8.5686966879245308</c:v>
                </c:pt>
                <c:pt idx="9369">
                  <c:v>8.1132517925096597</c:v>
                </c:pt>
                <c:pt idx="9370">
                  <c:v>8.1386604710725994</c:v>
                </c:pt>
                <c:pt idx="9371">
                  <c:v>8.0493481736577301</c:v>
                </c:pt>
                <c:pt idx="9372">
                  <c:v>8.1578376442428606</c:v>
                </c:pt>
                <c:pt idx="9373">
                  <c:v>8.0614148028058104</c:v>
                </c:pt>
                <c:pt idx="9374">
                  <c:v>8.1706276473909405</c:v>
                </c:pt>
                <c:pt idx="9375">
                  <c:v>8.1893397325435604</c:v>
                </c:pt>
                <c:pt idx="9376">
                  <c:v>8.3161870473097892</c:v>
                </c:pt>
                <c:pt idx="9377">
                  <c:v>8.4552251549919593</c:v>
                </c:pt>
                <c:pt idx="9378">
                  <c:v>8.4284492906741306</c:v>
                </c:pt>
                <c:pt idx="9379">
                  <c:v>8.5376285054403507</c:v>
                </c:pt>
                <c:pt idx="9380">
                  <c:v>8.63388089912252</c:v>
                </c:pt>
                <c:pt idx="9381">
                  <c:v>8.6410657628046899</c:v>
                </c:pt>
                <c:pt idx="9382">
                  <c:v>8.6763205625709201</c:v>
                </c:pt>
                <c:pt idx="9383">
                  <c:v>8.6538538782530807</c:v>
                </c:pt>
                <c:pt idx="9384">
                  <c:v>8.8931861699352499</c:v>
                </c:pt>
                <c:pt idx="9385">
                  <c:v>9.0576738077014802</c:v>
                </c:pt>
                <c:pt idx="9386">
                  <c:v>9.1396307903836504</c:v>
                </c:pt>
                <c:pt idx="9387">
                  <c:v>9.1035431110658198</c:v>
                </c:pt>
                <c:pt idx="9388">
                  <c:v>9.1506325018320407</c:v>
                </c:pt>
                <c:pt idx="9389">
                  <c:v>9.16939591551421</c:v>
                </c:pt>
                <c:pt idx="9390">
                  <c:v>9.2151656601963801</c:v>
                </c:pt>
                <c:pt idx="9391">
                  <c:v>9.4492646579626101</c:v>
                </c:pt>
                <c:pt idx="9392">
                  <c:v>9.7039242606447793</c:v>
                </c:pt>
                <c:pt idx="9393">
                  <c:v>9.7745780503269497</c:v>
                </c:pt>
                <c:pt idx="9394">
                  <c:v>9.8135863500931695</c:v>
                </c:pt>
                <c:pt idx="9395">
                  <c:v>9.8840204897753399</c:v>
                </c:pt>
                <c:pt idx="9396">
                  <c:v>9.9135666294575095</c:v>
                </c:pt>
                <c:pt idx="9397">
                  <c:v>9.9084410292237397</c:v>
                </c:pt>
                <c:pt idx="9398">
                  <c:v>9.9366377189059101</c:v>
                </c:pt>
                <c:pt idx="9399">
                  <c:v>9.9588622385880807</c:v>
                </c:pt>
                <c:pt idx="9400">
                  <c:v>10.014676318354301</c:v>
                </c:pt>
                <c:pt idx="9401">
                  <c:v>10.0585804980365</c:v>
                </c:pt>
                <c:pt idx="9402">
                  <c:v>10.148420807718599</c:v>
                </c:pt>
                <c:pt idx="9403">
                  <c:v>10.173408407484899</c:v>
                </c:pt>
                <c:pt idx="9404">
                  <c:v>10.251389177167001</c:v>
                </c:pt>
                <c:pt idx="9405">
                  <c:v>10.190643056849201</c:v>
                </c:pt>
                <c:pt idx="9406">
                  <c:v>10.2306443766154</c:v>
                </c:pt>
                <c:pt idx="9407">
                  <c:v>10.284660586297599</c:v>
                </c:pt>
                <c:pt idx="9408">
                  <c:v>10.496410095979799</c:v>
                </c:pt>
                <c:pt idx="9409">
                  <c:v>10.545937685746001</c:v>
                </c:pt>
                <c:pt idx="9410">
                  <c:v>10.4502593354282</c:v>
                </c:pt>
                <c:pt idx="9411">
                  <c:v>10.348505175110301</c:v>
                </c:pt>
                <c:pt idx="9412">
                  <c:v>10.4525222748766</c:v>
                </c:pt>
                <c:pt idx="9413">
                  <c:v>10.3618985445587</c:v>
                </c:pt>
                <c:pt idx="9414">
                  <c:v>10.319955174240899</c:v>
                </c:pt>
                <c:pt idx="9415">
                  <c:v>10.405344964007099</c:v>
                </c:pt>
                <c:pt idx="9416">
                  <c:v>10.634221983689301</c:v>
                </c:pt>
                <c:pt idx="9417">
                  <c:v>10.7311183133715</c:v>
                </c:pt>
                <c:pt idx="9418">
                  <c:v>10.6478081131377</c:v>
                </c:pt>
                <c:pt idx="9419">
                  <c:v>10.3173529028199</c:v>
                </c:pt>
                <c:pt idx="9420">
                  <c:v>10.327058772501999</c:v>
                </c:pt>
                <c:pt idx="9421">
                  <c:v>10.4010628122683</c:v>
                </c:pt>
                <c:pt idx="9422">
                  <c:v>10.3979016419504</c:v>
                </c:pt>
                <c:pt idx="9423">
                  <c:v>10.244964044017101</c:v>
                </c:pt>
                <c:pt idx="9424">
                  <c:v>9.8874171484287796</c:v>
                </c:pt>
                <c:pt idx="9425">
                  <c:v>9.8842794929485507</c:v>
                </c:pt>
                <c:pt idx="9426">
                  <c:v>9.8413868774683202</c:v>
                </c:pt>
                <c:pt idx="9427">
                  <c:v>9.6666929918800193</c:v>
                </c:pt>
                <c:pt idx="9428">
                  <c:v>9.2374990673997797</c:v>
                </c:pt>
                <c:pt idx="9429">
                  <c:v>8.9423368059195507</c:v>
                </c:pt>
                <c:pt idx="9430">
                  <c:v>9.2989312203312497</c:v>
                </c:pt>
                <c:pt idx="9431">
                  <c:v>9.2521914958510205</c:v>
                </c:pt>
                <c:pt idx="9432">
                  <c:v>9.4966363743707891</c:v>
                </c:pt>
                <c:pt idx="9433">
                  <c:v>9.3965935417824902</c:v>
                </c:pt>
                <c:pt idx="9434">
                  <c:v>9.4920134833022498</c:v>
                </c:pt>
                <c:pt idx="9435">
                  <c:v>9.3680198858220205</c:v>
                </c:pt>
                <c:pt idx="9436">
                  <c:v>9.9319732822337201</c:v>
                </c:pt>
                <c:pt idx="9437">
                  <c:v>9.9775983267534905</c:v>
                </c:pt>
                <c:pt idx="9438">
                  <c:v>10.017271671273299</c:v>
                </c:pt>
                <c:pt idx="9439">
                  <c:v>9.9621969356849593</c:v>
                </c:pt>
                <c:pt idx="9440">
                  <c:v>9.8319319102047196</c:v>
                </c:pt>
                <c:pt idx="9441">
                  <c:v>9.7356288547244905</c:v>
                </c:pt>
                <c:pt idx="9442">
                  <c:v>9.6485819391361893</c:v>
                </c:pt>
                <c:pt idx="9443">
                  <c:v>9.5158744956559609</c:v>
                </c:pt>
                <c:pt idx="9444">
                  <c:v>9.0865447701757205</c:v>
                </c:pt>
                <c:pt idx="9445">
                  <c:v>8.5768531725874197</c:v>
                </c:pt>
                <c:pt idx="9446">
                  <c:v>8.61657092210719</c:v>
                </c:pt>
                <c:pt idx="9447">
                  <c:v>8.5700609856269594</c:v>
                </c:pt>
                <c:pt idx="9448">
                  <c:v>8.3051862010386603</c:v>
                </c:pt>
                <c:pt idx="9449">
                  <c:v>8.1641599965584302</c:v>
                </c:pt>
                <c:pt idx="9450">
                  <c:v>8.9685193500781892</c:v>
                </c:pt>
                <c:pt idx="9451">
                  <c:v>10.374370009489899</c:v>
                </c:pt>
                <c:pt idx="9452">
                  <c:v>11.5205418740097</c:v>
                </c:pt>
                <c:pt idx="9453">
                  <c:v>10.855187898529399</c:v>
                </c:pt>
                <c:pt idx="9454">
                  <c:v>10.6496389929411</c:v>
                </c:pt>
                <c:pt idx="9455">
                  <c:v>10.831098637460901</c:v>
                </c:pt>
                <c:pt idx="9456">
                  <c:v>11.071514351980699</c:v>
                </c:pt>
                <c:pt idx="9457">
                  <c:v>11.099006886392401</c:v>
                </c:pt>
                <c:pt idx="9458">
                  <c:v>10.9936501109121</c:v>
                </c:pt>
                <c:pt idx="9459">
                  <c:v>10.586907675431901</c:v>
                </c:pt>
                <c:pt idx="9460">
                  <c:v>11.0767388198436</c:v>
                </c:pt>
                <c:pt idx="9461">
                  <c:v>10.906756354363401</c:v>
                </c:pt>
                <c:pt idx="9462">
                  <c:v>10.9079931788831</c:v>
                </c:pt>
                <c:pt idx="9463">
                  <c:v>10.8371492732948</c:v>
                </c:pt>
                <c:pt idx="9464">
                  <c:v>11.3625163578146</c:v>
                </c:pt>
                <c:pt idx="9465">
                  <c:v>11.5884223823344</c:v>
                </c:pt>
                <c:pt idx="9466">
                  <c:v>11.642799306746101</c:v>
                </c:pt>
                <c:pt idx="9467">
                  <c:v>11.6333165512658</c:v>
                </c:pt>
                <c:pt idx="9468">
                  <c:v>11.6551328257856</c:v>
                </c:pt>
                <c:pt idx="9469">
                  <c:v>11.373803460197299</c:v>
                </c:pt>
                <c:pt idx="9470">
                  <c:v>11.3160184647171</c:v>
                </c:pt>
                <c:pt idx="9471">
                  <c:v>11.3480373078879</c:v>
                </c:pt>
                <c:pt idx="9472">
                  <c:v>11.222504389726801</c:v>
                </c:pt>
                <c:pt idx="9473">
                  <c:v>10.579592811479101</c:v>
                </c:pt>
                <c:pt idx="9474">
                  <c:v>9.9180085732312797</c:v>
                </c:pt>
                <c:pt idx="9475">
                  <c:v>9.7144247960702597</c:v>
                </c:pt>
                <c:pt idx="9476">
                  <c:v>9.5354385508224802</c:v>
                </c:pt>
                <c:pt idx="9477">
                  <c:v>9.2499025235747006</c:v>
                </c:pt>
                <c:pt idx="9478">
                  <c:v>9.1323034704136798</c:v>
                </c:pt>
                <c:pt idx="9479">
                  <c:v>8.9104946731658998</c:v>
                </c:pt>
                <c:pt idx="9480">
                  <c:v>8.7926758089181298</c:v>
                </c:pt>
                <c:pt idx="9481">
                  <c:v>8.6690614787571008</c:v>
                </c:pt>
                <c:pt idx="9482">
                  <c:v>8.5786662545093293</c:v>
                </c:pt>
                <c:pt idx="9483">
                  <c:v>8.5400096632615501</c:v>
                </c:pt>
                <c:pt idx="9484">
                  <c:v>8.5387411341005297</c:v>
                </c:pt>
                <c:pt idx="9485">
                  <c:v>8.62216249185275</c:v>
                </c:pt>
                <c:pt idx="9486">
                  <c:v>8.6422648176049695</c:v>
                </c:pt>
                <c:pt idx="9487">
                  <c:v>8.6649452164439502</c:v>
                </c:pt>
                <c:pt idx="9488">
                  <c:v>8.5941248431961696</c:v>
                </c:pt>
                <c:pt idx="9489">
                  <c:v>8.5469828699483994</c:v>
                </c:pt>
                <c:pt idx="9490">
                  <c:v>8.5064607967873798</c:v>
                </c:pt>
                <c:pt idx="9491">
                  <c:v>8.6091380625395999</c:v>
                </c:pt>
                <c:pt idx="9492">
                  <c:v>8.6002609482918206</c:v>
                </c:pt>
                <c:pt idx="9493">
                  <c:v>8.6645463721308005</c:v>
                </c:pt>
                <c:pt idx="9494">
                  <c:v>8.6977141688830208</c:v>
                </c:pt>
                <c:pt idx="9495">
                  <c:v>8.6437726436352396</c:v>
                </c:pt>
                <c:pt idx="9496">
                  <c:v>8.3966401404742204</c:v>
                </c:pt>
                <c:pt idx="9497">
                  <c:v>8.4743919042264508</c:v>
                </c:pt>
                <c:pt idx="9498">
                  <c:v>8.6195432359786697</c:v>
                </c:pt>
                <c:pt idx="9499">
                  <c:v>9.1529761378176495</c:v>
                </c:pt>
                <c:pt idx="9500">
                  <c:v>9.7978605795698694</c:v>
                </c:pt>
                <c:pt idx="9501">
                  <c:v>10.5439831413221</c:v>
                </c:pt>
                <c:pt idx="9502">
                  <c:v>10.641002203161101</c:v>
                </c:pt>
                <c:pt idx="9503">
                  <c:v>10.877886594913299</c:v>
                </c:pt>
                <c:pt idx="9504">
                  <c:v>11.3349277066655</c:v>
                </c:pt>
                <c:pt idx="9505">
                  <c:v>11.4629223885045</c:v>
                </c:pt>
                <c:pt idx="9506">
                  <c:v>11.697019800256699</c:v>
                </c:pt>
                <c:pt idx="9507">
                  <c:v>11.6960307320089</c:v>
                </c:pt>
                <c:pt idx="9508">
                  <c:v>11.270638143847901</c:v>
                </c:pt>
                <c:pt idx="9509">
                  <c:v>10.5928253356001</c:v>
                </c:pt>
                <c:pt idx="9510">
                  <c:v>10.9148503673524</c:v>
                </c:pt>
                <c:pt idx="9511">
                  <c:v>10.301260869191299</c:v>
                </c:pt>
                <c:pt idx="9512">
                  <c:v>10.302866600943601</c:v>
                </c:pt>
                <c:pt idx="9513">
                  <c:v>9.9777347026957894</c:v>
                </c:pt>
                <c:pt idx="9514">
                  <c:v>9.6655178945347693</c:v>
                </c:pt>
                <c:pt idx="9515">
                  <c:v>10.438644866287</c:v>
                </c:pt>
                <c:pt idx="9516">
                  <c:v>11.531623998039199</c:v>
                </c:pt>
                <c:pt idx="9517">
                  <c:v>11.3335965698782</c:v>
                </c:pt>
                <c:pt idx="9518">
                  <c:v>11.2966173416304</c:v>
                </c:pt>
                <c:pt idx="9519">
                  <c:v>11.516845259239</c:v>
                </c:pt>
                <c:pt idx="9520">
                  <c:v>11.578457242747101</c:v>
                </c:pt>
                <c:pt idx="9521">
                  <c:v>11.3600513062361</c:v>
                </c:pt>
                <c:pt idx="9522">
                  <c:v>11.247835379725201</c:v>
                </c:pt>
                <c:pt idx="9523">
                  <c:v>10.693555743233301</c:v>
                </c:pt>
                <c:pt idx="9524">
                  <c:v>10.3784042967223</c:v>
                </c:pt>
                <c:pt idx="9525">
                  <c:v>10.064101080211399</c:v>
                </c:pt>
                <c:pt idx="9526">
                  <c:v>10.0644796237195</c:v>
                </c:pt>
                <c:pt idx="9527">
                  <c:v>9.7056635672085392</c:v>
                </c:pt>
                <c:pt idx="9528">
                  <c:v>9.5624608406975593</c:v>
                </c:pt>
                <c:pt idx="9529">
                  <c:v>9.4113259682057198</c:v>
                </c:pt>
                <c:pt idx="9530">
                  <c:v>9.5160818176947402</c:v>
                </c:pt>
                <c:pt idx="9531">
                  <c:v>9.3203847521837702</c:v>
                </c:pt>
                <c:pt idx="9532">
                  <c:v>9.1858897226919201</c:v>
                </c:pt>
                <c:pt idx="9533">
                  <c:v>9.0776163521809394</c:v>
                </c:pt>
                <c:pt idx="9534">
                  <c:v>8.6328820266699697</c:v>
                </c:pt>
                <c:pt idx="9535">
                  <c:v>8.4816269531781199</c:v>
                </c:pt>
                <c:pt idx="9536">
                  <c:v>8.4690112986671409</c:v>
                </c:pt>
                <c:pt idx="9537">
                  <c:v>8.4366421131561697</c:v>
                </c:pt>
                <c:pt idx="9538">
                  <c:v>8.3327403936643201</c:v>
                </c:pt>
                <c:pt idx="9539">
                  <c:v>8.2972593481533501</c:v>
                </c:pt>
                <c:pt idx="9540">
                  <c:v>8.3565738536423702</c:v>
                </c:pt>
                <c:pt idx="9541">
                  <c:v>8.3178064191505197</c:v>
                </c:pt>
                <c:pt idx="9542">
                  <c:v>8.6689980286395496</c:v>
                </c:pt>
                <c:pt idx="9543">
                  <c:v>8.6082808171285699</c:v>
                </c:pt>
                <c:pt idx="9544">
                  <c:v>8.3777647966367308</c:v>
                </c:pt>
                <c:pt idx="9545">
                  <c:v>8.4194070741257505</c:v>
                </c:pt>
                <c:pt idx="9546">
                  <c:v>8.9949161436147698</c:v>
                </c:pt>
                <c:pt idx="9547">
                  <c:v>10.1348963671229</c:v>
                </c:pt>
                <c:pt idx="9548">
                  <c:v>11.745411590611999</c:v>
                </c:pt>
                <c:pt idx="9549">
                  <c:v>11.153855614100999</c:v>
                </c:pt>
                <c:pt idx="9550">
                  <c:v>10.8489474376091</c:v>
                </c:pt>
                <c:pt idx="9551">
                  <c:v>10.841226811098201</c:v>
                </c:pt>
                <c:pt idx="9552">
                  <c:v>10.6332131145872</c:v>
                </c:pt>
                <c:pt idx="9553">
                  <c:v>10.590195318095301</c:v>
                </c:pt>
                <c:pt idx="9554">
                  <c:v>10.500275711584401</c:v>
                </c:pt>
                <c:pt idx="9555">
                  <c:v>10.3857077250734</c:v>
                </c:pt>
                <c:pt idx="9556">
                  <c:v>10.376911048581499</c:v>
                </c:pt>
                <c:pt idx="9557">
                  <c:v>9.8748372420705497</c:v>
                </c:pt>
                <c:pt idx="9558">
                  <c:v>10.081659195559601</c:v>
                </c:pt>
                <c:pt idx="9559">
                  <c:v>10.6623506790677</c:v>
                </c:pt>
                <c:pt idx="9560">
                  <c:v>10.2237437825568</c:v>
                </c:pt>
                <c:pt idx="9561">
                  <c:v>10.368963886045799</c:v>
                </c:pt>
                <c:pt idx="9562">
                  <c:v>9.8731640995539305</c:v>
                </c:pt>
                <c:pt idx="9563">
                  <c:v>10.574230993043001</c:v>
                </c:pt>
                <c:pt idx="9564">
                  <c:v>10.909896336532</c:v>
                </c:pt>
                <c:pt idx="9565">
                  <c:v>10.704634180040101</c:v>
                </c:pt>
                <c:pt idx="9566">
                  <c:v>10.686272903529201</c:v>
                </c:pt>
                <c:pt idx="9567">
                  <c:v>10.723859244301901</c:v>
                </c:pt>
                <c:pt idx="9568">
                  <c:v>11.0904594323785</c:v>
                </c:pt>
                <c:pt idx="9569">
                  <c:v>11.2231660104345</c:v>
                </c:pt>
                <c:pt idx="9570">
                  <c:v>11.0967308784906</c:v>
                </c:pt>
                <c:pt idx="9571">
                  <c:v>11.1278333765671</c:v>
                </c:pt>
                <c:pt idx="9572">
                  <c:v>11.0748051446232</c:v>
                </c:pt>
                <c:pt idx="9573">
                  <c:v>11.1781291426792</c:v>
                </c:pt>
                <c:pt idx="9574">
                  <c:v>10.7622476107558</c:v>
                </c:pt>
                <c:pt idx="9575">
                  <c:v>10.496681898811801</c:v>
                </c:pt>
                <c:pt idx="9576">
                  <c:v>10.519658556867901</c:v>
                </c:pt>
                <c:pt idx="9577">
                  <c:v>10.347284184944399</c:v>
                </c:pt>
                <c:pt idx="9578">
                  <c:v>10.011875643000501</c:v>
                </c:pt>
                <c:pt idx="9579">
                  <c:v>9.5889673210564901</c:v>
                </c:pt>
                <c:pt idx="9580">
                  <c:v>9.5216480191330497</c:v>
                </c:pt>
                <c:pt idx="9581">
                  <c:v>9.6600228471890901</c:v>
                </c:pt>
                <c:pt idx="9582">
                  <c:v>9.4466756352451302</c:v>
                </c:pt>
                <c:pt idx="9583">
                  <c:v>9.1192857473216904</c:v>
                </c:pt>
                <c:pt idx="9584">
                  <c:v>9.07099088137773</c:v>
                </c:pt>
                <c:pt idx="9585">
                  <c:v>9.05338752443377</c:v>
                </c:pt>
                <c:pt idx="9586">
                  <c:v>8.9643631995103306</c:v>
                </c:pt>
                <c:pt idx="9587">
                  <c:v>8.8084590325663701</c:v>
                </c:pt>
                <c:pt idx="9588">
                  <c:v>8.7349311156224108</c:v>
                </c:pt>
                <c:pt idx="9589">
                  <c:v>8.7122381636989701</c:v>
                </c:pt>
                <c:pt idx="9590">
                  <c:v>9.1793092267550094</c:v>
                </c:pt>
                <c:pt idx="9591">
                  <c:v>9.4227053078110394</c:v>
                </c:pt>
                <c:pt idx="9592">
                  <c:v>9.3940338758876099</c:v>
                </c:pt>
                <c:pt idx="9593">
                  <c:v>9.4890638439436401</c:v>
                </c:pt>
                <c:pt idx="9594">
                  <c:v>9.9247643119996791</c:v>
                </c:pt>
                <c:pt idx="9595">
                  <c:v>10.108056660076199</c:v>
                </c:pt>
                <c:pt idx="9596">
                  <c:v>10.175534418132299</c:v>
                </c:pt>
                <c:pt idx="9597">
                  <c:v>10.5308462361883</c:v>
                </c:pt>
                <c:pt idx="9598">
                  <c:v>10.558517124264901</c:v>
                </c:pt>
                <c:pt idx="9599">
                  <c:v>10.5201900023209</c:v>
                </c:pt>
                <c:pt idx="9600">
                  <c:v>10.269441640377</c:v>
                </c:pt>
                <c:pt idx="9601">
                  <c:v>10.383218268453501</c:v>
                </c:pt>
                <c:pt idx="9602">
                  <c:v>10.6588452065096</c:v>
                </c:pt>
                <c:pt idx="9603">
                  <c:v>10.5937264545656</c:v>
                </c:pt>
                <c:pt idx="9604">
                  <c:v>10.496864462642201</c:v>
                </c:pt>
                <c:pt idx="9605">
                  <c:v>10.1752813306982</c:v>
                </c:pt>
                <c:pt idx="9606">
                  <c:v>9.7278825187542406</c:v>
                </c:pt>
                <c:pt idx="9607">
                  <c:v>9.9567922368308004</c:v>
                </c:pt>
                <c:pt idx="9608">
                  <c:v>10.4668875648868</c:v>
                </c:pt>
                <c:pt idx="9609">
                  <c:v>10.4709955629429</c:v>
                </c:pt>
                <c:pt idx="9610">
                  <c:v>10.362739841019399</c:v>
                </c:pt>
                <c:pt idx="9611">
                  <c:v>10.322303629075501</c:v>
                </c:pt>
                <c:pt idx="9612">
                  <c:v>10.174483047131501</c:v>
                </c:pt>
                <c:pt idx="9613">
                  <c:v>10.3007725152081</c:v>
                </c:pt>
                <c:pt idx="9614">
                  <c:v>10.406925493264101</c:v>
                </c:pt>
                <c:pt idx="9615">
                  <c:v>10.4500656513202</c:v>
                </c:pt>
                <c:pt idx="9616">
                  <c:v>10.5082652654356</c:v>
                </c:pt>
                <c:pt idx="9617">
                  <c:v>10.4782628555716</c:v>
                </c:pt>
                <c:pt idx="9618">
                  <c:v>10.3091422057075</c:v>
                </c:pt>
                <c:pt idx="9619">
                  <c:v>10.2597996658581</c:v>
                </c:pt>
                <c:pt idx="9620">
                  <c:v>10.310770325994</c:v>
                </c:pt>
                <c:pt idx="9621">
                  <c:v>10.150791906129999</c:v>
                </c:pt>
                <c:pt idx="9622">
                  <c:v>10.063417376280499</c:v>
                </c:pt>
                <c:pt idx="9623">
                  <c:v>9.8420624964164798</c:v>
                </c:pt>
                <c:pt idx="9624">
                  <c:v>9.3684149165524406</c:v>
                </c:pt>
                <c:pt idx="9625">
                  <c:v>9.4446048267029692</c:v>
                </c:pt>
                <c:pt idx="9626">
                  <c:v>9.4073860368389308</c:v>
                </c:pt>
                <c:pt idx="9627">
                  <c:v>8.8848510109748897</c:v>
                </c:pt>
                <c:pt idx="9628">
                  <c:v>8.7922787721254192</c:v>
                </c:pt>
                <c:pt idx="9629">
                  <c:v>8.8063893342613806</c:v>
                </c:pt>
                <c:pt idx="9630">
                  <c:v>8.3750736083973401</c:v>
                </c:pt>
                <c:pt idx="9631">
                  <c:v>8.2974687965478697</c:v>
                </c:pt>
                <c:pt idx="9632">
                  <c:v>8.3753830946838299</c:v>
                </c:pt>
                <c:pt idx="9633">
                  <c:v>8.4471355288197891</c:v>
                </c:pt>
                <c:pt idx="9634">
                  <c:v>8.2214190989703209</c:v>
                </c:pt>
                <c:pt idx="9635">
                  <c:v>7.7137849881062799</c:v>
                </c:pt>
                <c:pt idx="9636">
                  <c:v>7.5303571502422502</c:v>
                </c:pt>
                <c:pt idx="9637">
                  <c:v>7.5218094733927696</c:v>
                </c:pt>
                <c:pt idx="9638">
                  <c:v>7.6565809485287399</c:v>
                </c:pt>
                <c:pt idx="9639">
                  <c:v>7.5877236596647002</c:v>
                </c:pt>
                <c:pt idx="9640">
                  <c:v>7.5635179848152196</c:v>
                </c:pt>
                <c:pt idx="9641">
                  <c:v>7.5093953119511898</c:v>
                </c:pt>
                <c:pt idx="9642">
                  <c:v>7.6354630820871501</c:v>
                </c:pt>
                <c:pt idx="9643">
                  <c:v>7.86547651223768</c:v>
                </c:pt>
                <c:pt idx="9644">
                  <c:v>7.9247351993736403</c:v>
                </c:pt>
                <c:pt idx="9645">
                  <c:v>8.3826877485095999</c:v>
                </c:pt>
                <c:pt idx="9646">
                  <c:v>8.5651547716601293</c:v>
                </c:pt>
                <c:pt idx="9647">
                  <c:v>8.5396397487960893</c:v>
                </c:pt>
                <c:pt idx="9648">
                  <c:v>8.4421389959320496</c:v>
                </c:pt>
                <c:pt idx="9649">
                  <c:v>9.1027521150825805</c:v>
                </c:pt>
                <c:pt idx="9650">
                  <c:v>9.6997669502185406</c:v>
                </c:pt>
                <c:pt idx="9651">
                  <c:v>9.9023040603545098</c:v>
                </c:pt>
                <c:pt idx="9652">
                  <c:v>10.103165210505001</c:v>
                </c:pt>
                <c:pt idx="9653">
                  <c:v>10.258409680641</c:v>
                </c:pt>
                <c:pt idx="9654">
                  <c:v>10.373002200777</c:v>
                </c:pt>
                <c:pt idx="9655">
                  <c:v>10.400818620927501</c:v>
                </c:pt>
                <c:pt idx="9656">
                  <c:v>10.557704101063401</c:v>
                </c:pt>
                <c:pt idx="9657">
                  <c:v>10.5666578111994</c:v>
                </c:pt>
                <c:pt idx="9658">
                  <c:v>10.7320242513499</c:v>
                </c:pt>
                <c:pt idx="9659">
                  <c:v>10.802127981485899</c:v>
                </c:pt>
                <c:pt idx="9660">
                  <c:v>11.1336951516219</c:v>
                </c:pt>
                <c:pt idx="9661">
                  <c:v>10.7615053217724</c:v>
                </c:pt>
                <c:pt idx="9662">
                  <c:v>8.3600226119083505</c:v>
                </c:pt>
                <c:pt idx="9663">
                  <c:v>11.367352132044299</c:v>
                </c:pt>
                <c:pt idx="9664">
                  <c:v>8.1409590108475207</c:v>
                </c:pt>
                <c:pt idx="9665">
                  <c:v>7.2986316842746</c:v>
                </c:pt>
                <c:pt idx="9666">
                  <c:v>7.23215444070168</c:v>
                </c:pt>
                <c:pt idx="9667">
                  <c:v>7.2195237451832197</c:v>
                </c:pt>
                <c:pt idx="9668">
                  <c:v>7.1965092836103004</c:v>
                </c:pt>
                <c:pt idx="9669">
                  <c:v>7.1123245970373796</c:v>
                </c:pt>
                <c:pt idx="9670">
                  <c:v>6.6628644685189098</c:v>
                </c:pt>
                <c:pt idx="9671">
                  <c:v>6.4545528989459902</c:v>
                </c:pt>
                <c:pt idx="9672">
                  <c:v>6.3421016753730699</c:v>
                </c:pt>
                <c:pt idx="9673">
                  <c:v>6.03742238685461</c:v>
                </c:pt>
                <c:pt idx="9674">
                  <c:v>5.7558472012816901</c:v>
                </c:pt>
                <c:pt idx="9675">
                  <c:v>5.7056757727087701</c:v>
                </c:pt>
                <c:pt idx="9676">
                  <c:v>5.3823031301902997</c:v>
                </c:pt>
                <c:pt idx="9677">
                  <c:v>5.2270333166173799</c:v>
                </c:pt>
                <c:pt idx="9678">
                  <c:v>5.1620861200444601</c:v>
                </c:pt>
                <c:pt idx="9679">
                  <c:v>5.0669727995259999</c:v>
                </c:pt>
                <c:pt idx="9680">
                  <c:v>5.0182471229530803</c:v>
                </c:pt>
                <c:pt idx="9681">
                  <c:v>5.2971001743801596</c:v>
                </c:pt>
                <c:pt idx="9682">
                  <c:v>5.6521596488616996</c:v>
                </c:pt>
                <c:pt idx="9683">
                  <c:v>5.8144097152887797</c:v>
                </c:pt>
                <c:pt idx="9684">
                  <c:v>5.9280582627158598</c:v>
                </c:pt>
                <c:pt idx="9685">
                  <c:v>5.8229552401973903</c:v>
                </c:pt>
                <c:pt idx="9686">
                  <c:v>5.6016734366244698</c:v>
                </c:pt>
                <c:pt idx="9687">
                  <c:v>5.4105186820515501</c:v>
                </c:pt>
                <c:pt idx="9688">
                  <c:v>5.2875418055330901</c:v>
                </c:pt>
                <c:pt idx="9689">
                  <c:v>5.2088709949601704</c:v>
                </c:pt>
                <c:pt idx="9690">
                  <c:v>5.2737671783872502</c:v>
                </c:pt>
                <c:pt idx="9691">
                  <c:v>5.4729683998687797</c:v>
                </c:pt>
                <c:pt idx="9692">
                  <c:v>5.5144961072958596</c:v>
                </c:pt>
                <c:pt idx="9693">
                  <c:v>5.1667097627229399</c:v>
                </c:pt>
                <c:pt idx="9694">
                  <c:v>5.1050574312044796</c:v>
                </c:pt>
                <c:pt idx="9695">
                  <c:v>5.1359201266315599</c:v>
                </c:pt>
                <c:pt idx="9696">
                  <c:v>5.9670956530586396</c:v>
                </c:pt>
                <c:pt idx="9697">
                  <c:v>8.5078393385401796</c:v>
                </c:pt>
                <c:pt idx="9698">
                  <c:v>8.3968238589672595</c:v>
                </c:pt>
                <c:pt idx="9699">
                  <c:v>9.3318315063943391</c:v>
                </c:pt>
                <c:pt idx="9700">
                  <c:v>9.6532924938758704</c:v>
                </c:pt>
                <c:pt idx="9701">
                  <c:v>9.80123849130295</c:v>
                </c:pt>
                <c:pt idx="9702">
                  <c:v>10.12095779873</c:v>
                </c:pt>
                <c:pt idx="9703">
                  <c:v>9.91454637621157</c:v>
                </c:pt>
                <c:pt idx="9704">
                  <c:v>10.249870723638599</c:v>
                </c:pt>
                <c:pt idx="9705">
                  <c:v>10.769930991065699</c:v>
                </c:pt>
                <c:pt idx="9706">
                  <c:v>9.2399222485472592</c:v>
                </c:pt>
                <c:pt idx="9707">
                  <c:v>7.8536240419743404</c:v>
                </c:pt>
                <c:pt idx="9708">
                  <c:v>8.2023045304014204</c:v>
                </c:pt>
                <c:pt idx="9709">
                  <c:v>9.0887695508829598</c:v>
                </c:pt>
                <c:pt idx="9710">
                  <c:v>11.246225288310001</c:v>
                </c:pt>
                <c:pt idx="9711">
                  <c:v>11.237586685737099</c:v>
                </c:pt>
                <c:pt idx="9712">
                  <c:v>10.575199068729599</c:v>
                </c:pt>
                <c:pt idx="9713">
                  <c:v>8.9146185571947605</c:v>
                </c:pt>
                <c:pt idx="9714">
                  <c:v>6.8651002036598898</c:v>
                </c:pt>
                <c:pt idx="9715">
                  <c:v>6.3982149041343499</c:v>
                </c:pt>
                <c:pt idx="9716">
                  <c:v>6.5950591405994796</c:v>
                </c:pt>
                <c:pt idx="9717">
                  <c:v>5.5608661540646196</c:v>
                </c:pt>
                <c:pt idx="9718">
                  <c:v>4.8969837295390697</c:v>
                </c:pt>
                <c:pt idx="9719">
                  <c:v>4.68505778900421</c:v>
                </c:pt>
                <c:pt idx="9720">
                  <c:v>4.66024282246934</c:v>
                </c:pt>
                <c:pt idx="9721">
                  <c:v>4.4849159169438</c:v>
                </c:pt>
                <c:pt idx="9722">
                  <c:v>4.1760530484089298</c:v>
                </c:pt>
                <c:pt idx="9723">
                  <c:v>4.87093735287407</c:v>
                </c:pt>
                <c:pt idx="9724">
                  <c:v>5.0934010033485198</c:v>
                </c:pt>
                <c:pt idx="9725">
                  <c:v>4.94046033181366</c:v>
                </c:pt>
                <c:pt idx="9726">
                  <c:v>5.1668353132787903</c:v>
                </c:pt>
                <c:pt idx="9727">
                  <c:v>4.8469001857532401</c:v>
                </c:pt>
                <c:pt idx="9728">
                  <c:v>4.59241213521838</c:v>
                </c:pt>
                <c:pt idx="9729">
                  <c:v>4.55224950968352</c:v>
                </c:pt>
                <c:pt idx="9730">
                  <c:v>4.4842847321579704</c:v>
                </c:pt>
                <c:pt idx="9731">
                  <c:v>4.0066449996231004</c:v>
                </c:pt>
                <c:pt idx="9732">
                  <c:v>4.0995457460882401</c:v>
                </c:pt>
                <c:pt idx="9733">
                  <c:v>4.2572807385626898</c:v>
                </c:pt>
                <c:pt idx="9734">
                  <c:v>4.0708011310278298</c:v>
                </c:pt>
                <c:pt idx="9735">
                  <c:v>3.9375267544929602</c:v>
                </c:pt>
                <c:pt idx="9736">
                  <c:v>3.91947399496742</c:v>
                </c:pt>
                <c:pt idx="9737">
                  <c:v>3.9697458574325499</c:v>
                </c:pt>
                <c:pt idx="9738">
                  <c:v>4.2422156618976903</c:v>
                </c:pt>
                <c:pt idx="9739">
                  <c:v>4.5058797883721402</c:v>
                </c:pt>
                <c:pt idx="9740">
                  <c:v>4.6130042238372804</c:v>
                </c:pt>
                <c:pt idx="9741">
                  <c:v>5.01783147530241</c:v>
                </c:pt>
                <c:pt idx="9742">
                  <c:v>4.8676830507768702</c:v>
                </c:pt>
                <c:pt idx="9743">
                  <c:v>4.5542250562420001</c:v>
                </c:pt>
                <c:pt idx="9744">
                  <c:v>4.2309356017071398</c:v>
                </c:pt>
                <c:pt idx="9745">
                  <c:v>4.0208407291815904</c:v>
                </c:pt>
                <c:pt idx="9746">
                  <c:v>4.5653118356467299</c:v>
                </c:pt>
                <c:pt idx="9747">
                  <c:v>4.4572415271118597</c:v>
                </c:pt>
                <c:pt idx="9748">
                  <c:v>4.9184592165863101</c:v>
                </c:pt>
                <c:pt idx="9749">
                  <c:v>5.4546904780514502</c:v>
                </c:pt>
                <c:pt idx="9750">
                  <c:v>5.4647273875165796</c:v>
                </c:pt>
                <c:pt idx="9751">
                  <c:v>5.4670805059910403</c:v>
                </c:pt>
                <c:pt idx="9752">
                  <c:v>5.5566791644561704</c:v>
                </c:pt>
                <c:pt idx="9753">
                  <c:v>5.3287734199213102</c:v>
                </c:pt>
                <c:pt idx="9754">
                  <c:v>6.43328047539576</c:v>
                </c:pt>
                <c:pt idx="9755">
                  <c:v>8.3887975808608992</c:v>
                </c:pt>
                <c:pt idx="9756">
                  <c:v>8.1383771153260298</c:v>
                </c:pt>
                <c:pt idx="9757">
                  <c:v>7.9783266708004899</c:v>
                </c:pt>
                <c:pt idx="9758">
                  <c:v>7.78774044226562</c:v>
                </c:pt>
                <c:pt idx="9759">
                  <c:v>9.2027965867307593</c:v>
                </c:pt>
                <c:pt idx="9760">
                  <c:v>9.3633044640011907</c:v>
                </c:pt>
                <c:pt idx="9761">
                  <c:v>8.8068155160698396</c:v>
                </c:pt>
                <c:pt idx="9762">
                  <c:v>7.4631389981384997</c:v>
                </c:pt>
                <c:pt idx="9763">
                  <c:v>4.97576258918411</c:v>
                </c:pt>
                <c:pt idx="9764">
                  <c:v>6.0831187172527601</c:v>
                </c:pt>
                <c:pt idx="9765">
                  <c:v>6.4903360463214099</c:v>
                </c:pt>
                <c:pt idx="9766">
                  <c:v>6.5010972933670299</c:v>
                </c:pt>
                <c:pt idx="9767">
                  <c:v>6.4465787334356799</c:v>
                </c:pt>
                <c:pt idx="9768">
                  <c:v>6.3771440955043301</c:v>
                </c:pt>
                <c:pt idx="9769">
                  <c:v>6.0132359145499503</c:v>
                </c:pt>
                <c:pt idx="9770">
                  <c:v>6.0641933426185997</c:v>
                </c:pt>
                <c:pt idx="9771">
                  <c:v>6.0380510436872497</c:v>
                </c:pt>
                <c:pt idx="9772">
                  <c:v>5.9007560657328701</c:v>
                </c:pt>
                <c:pt idx="9773">
                  <c:v>5.5707594738015196</c:v>
                </c:pt>
                <c:pt idx="9774">
                  <c:v>5.5764396458701704</c:v>
                </c:pt>
                <c:pt idx="9775">
                  <c:v>4.50415771691579</c:v>
                </c:pt>
                <c:pt idx="9776">
                  <c:v>3.6879129509844399</c:v>
                </c:pt>
                <c:pt idx="9777">
                  <c:v>4.1436564680530896</c:v>
                </c:pt>
                <c:pt idx="9778">
                  <c:v>3.7463899300987</c:v>
                </c:pt>
                <c:pt idx="9779">
                  <c:v>3.5999440481673601</c:v>
                </c:pt>
                <c:pt idx="9780">
                  <c:v>3.2883800872360101</c:v>
                </c:pt>
                <c:pt idx="9781">
                  <c:v>2.9446714482816199</c:v>
                </c:pt>
                <c:pt idx="9782">
                  <c:v>2.79962676235027</c:v>
                </c:pt>
                <c:pt idx="9783">
                  <c:v>3.15376337741893</c:v>
                </c:pt>
                <c:pt idx="9784">
                  <c:v>3.5086622064645399</c:v>
                </c:pt>
                <c:pt idx="9785">
                  <c:v>3.6053496275331902</c:v>
                </c:pt>
                <c:pt idx="9786">
                  <c:v>3.5909928986018498</c:v>
                </c:pt>
                <c:pt idx="9787">
                  <c:v>4.1945169296474596</c:v>
                </c:pt>
                <c:pt idx="9788">
                  <c:v>4.8273027877161097</c:v>
                </c:pt>
                <c:pt idx="9789">
                  <c:v>4.86774175878476</c:v>
                </c:pt>
                <c:pt idx="9790">
                  <c:v>4.9568421428303804</c:v>
                </c:pt>
                <c:pt idx="9791">
                  <c:v>4.1668008208990299</c:v>
                </c:pt>
                <c:pt idx="9792">
                  <c:v>3.7789143619676802</c:v>
                </c:pt>
                <c:pt idx="9793">
                  <c:v>3.6143038600133002</c:v>
                </c:pt>
                <c:pt idx="9794">
                  <c:v>4.1051650100819499</c:v>
                </c:pt>
                <c:pt idx="9795">
                  <c:v>4.2330463361505997</c:v>
                </c:pt>
                <c:pt idx="9796">
                  <c:v>3.7727874631962202</c:v>
                </c:pt>
                <c:pt idx="9797">
                  <c:v>3.6361329782648699</c:v>
                </c:pt>
                <c:pt idx="9798">
                  <c:v>4.1770380363335198</c:v>
                </c:pt>
                <c:pt idx="9799">
                  <c:v>3.7160226863791301</c:v>
                </c:pt>
                <c:pt idx="9800">
                  <c:v>3.7565006894477899</c:v>
                </c:pt>
                <c:pt idx="9801">
                  <c:v>4.04722159451644</c:v>
                </c:pt>
                <c:pt idx="9802">
                  <c:v>4.3885295325620497</c:v>
                </c:pt>
                <c:pt idx="9803">
                  <c:v>4.4058831096307101</c:v>
                </c:pt>
                <c:pt idx="9804">
                  <c:v>4.6302091836993604</c:v>
                </c:pt>
                <c:pt idx="9805">
                  <c:v>5.6204593757449697</c:v>
                </c:pt>
                <c:pt idx="9806">
                  <c:v>6.4295186188136197</c:v>
                </c:pt>
                <c:pt idx="9807">
                  <c:v>7.2771306398822801</c:v>
                </c:pt>
                <c:pt idx="9808">
                  <c:v>5.7417435245451998</c:v>
                </c:pt>
                <c:pt idx="9809">
                  <c:v>6.2938344069205598</c:v>
                </c:pt>
                <c:pt idx="9810">
                  <c:v>6.37645057029592</c:v>
                </c:pt>
                <c:pt idx="9811">
                  <c:v>6.5018627624464198</c:v>
                </c:pt>
                <c:pt idx="9812">
                  <c:v>6.0162562298217797</c:v>
                </c:pt>
                <c:pt idx="9813">
                  <c:v>5.3385031091971298</c:v>
                </c:pt>
                <c:pt idx="9814">
                  <c:v>4.1695112243476302</c:v>
                </c:pt>
                <c:pt idx="9815">
                  <c:v>3.08560799772299</c:v>
                </c:pt>
                <c:pt idx="9816">
                  <c:v>2.6134355650983498</c:v>
                </c:pt>
                <c:pt idx="9817">
                  <c:v>2.6972049782488399</c:v>
                </c:pt>
                <c:pt idx="9818">
                  <c:v>2.7098044706242002</c:v>
                </c:pt>
                <c:pt idx="9819">
                  <c:v>2.6199264509995599</c:v>
                </c:pt>
                <c:pt idx="9820">
                  <c:v>2.5224151301500601</c:v>
                </c:pt>
                <c:pt idx="9821">
                  <c:v>2.6122560625254199</c:v>
                </c:pt>
                <c:pt idx="9822">
                  <c:v>2.32624236490078</c:v>
                </c:pt>
                <c:pt idx="9823">
                  <c:v>3.2977132210512701</c:v>
                </c:pt>
                <c:pt idx="9824">
                  <c:v>2.9237211264266301</c:v>
                </c:pt>
                <c:pt idx="9825">
                  <c:v>3.0018684848019901</c:v>
                </c:pt>
                <c:pt idx="9826">
                  <c:v>3.2509947439524902</c:v>
                </c:pt>
                <c:pt idx="9827">
                  <c:v>2.9649478513278398</c:v>
                </c:pt>
                <c:pt idx="9828">
                  <c:v>3.0511848267031998</c:v>
                </c:pt>
                <c:pt idx="9829">
                  <c:v>3.0678290558537</c:v>
                </c:pt>
                <c:pt idx="9830">
                  <c:v>3.1623223432290599</c:v>
                </c:pt>
                <c:pt idx="9831">
                  <c:v>3.2236086776044202</c:v>
                </c:pt>
                <c:pt idx="9832">
                  <c:v>3.1955939747549098</c:v>
                </c:pt>
                <c:pt idx="9833">
                  <c:v>3.40412535813027</c:v>
                </c:pt>
                <c:pt idx="9834">
                  <c:v>3.57418202550563</c:v>
                </c:pt>
                <c:pt idx="9835">
                  <c:v>4.04568179065613</c:v>
                </c:pt>
                <c:pt idx="9836">
                  <c:v>5.5765780420314899</c:v>
                </c:pt>
                <c:pt idx="9837">
                  <c:v>6.6048550684068399</c:v>
                </c:pt>
                <c:pt idx="9838">
                  <c:v>4.8140200125573402</c:v>
                </c:pt>
                <c:pt idx="9839">
                  <c:v>3.7300629099327001</c:v>
                </c:pt>
                <c:pt idx="9840">
                  <c:v>3.8042636033080601</c:v>
                </c:pt>
                <c:pt idx="9850">
                  <c:v>7.0267958641622004</c:v>
                </c:pt>
                <c:pt idx="9851">
                  <c:v>7.8558367415375603</c:v>
                </c:pt>
                <c:pt idx="9852">
                  <c:v>8.1275317829129108</c:v>
                </c:pt>
                <c:pt idx="9853">
                  <c:v>7.8474683900634101</c:v>
                </c:pt>
                <c:pt idx="9854">
                  <c:v>8.9828634854387701</c:v>
                </c:pt>
                <c:pt idx="9855">
                  <c:v>7.6006843178141299</c:v>
                </c:pt>
                <c:pt idx="9856">
                  <c:v>5.3598317356934899</c:v>
                </c:pt>
                <c:pt idx="9857">
                  <c:v>6.1324914144226002</c:v>
                </c:pt>
                <c:pt idx="9858">
                  <c:v>5.4328131371517099</c:v>
                </c:pt>
                <c:pt idx="9859">
                  <c:v>5.80281855394706</c:v>
                </c:pt>
                <c:pt idx="9860">
                  <c:v>5.4081785426761799</c:v>
                </c:pt>
                <c:pt idx="9861">
                  <c:v>5.5989602064052901</c:v>
                </c:pt>
                <c:pt idx="9862">
                  <c:v>4.9341868932006401</c:v>
                </c:pt>
                <c:pt idx="9863">
                  <c:v>5.5778237239297503</c:v>
                </c:pt>
                <c:pt idx="9864">
                  <c:v>4.9582289996588598</c:v>
                </c:pt>
                <c:pt idx="9865">
                  <c:v>4.8573271984542101</c:v>
                </c:pt>
                <c:pt idx="9866">
                  <c:v>3.93647188218333</c:v>
                </c:pt>
                <c:pt idx="9867">
                  <c:v>3.6981458719124398</c:v>
                </c:pt>
                <c:pt idx="9868">
                  <c:v>4.5259699377077904</c:v>
                </c:pt>
                <c:pt idx="9869">
                  <c:v>4.1287296934368998</c:v>
                </c:pt>
                <c:pt idx="9870">
                  <c:v>3.6883046641660102</c:v>
                </c:pt>
                <c:pt idx="9871">
                  <c:v>3.4738492629613602</c:v>
                </c:pt>
                <c:pt idx="9872">
                  <c:v>3.3850321256904801</c:v>
                </c:pt>
                <c:pt idx="9873">
                  <c:v>3.5304776644195899</c:v>
                </c:pt>
                <c:pt idx="9874">
                  <c:v>4.1189429732149403</c:v>
                </c:pt>
                <c:pt idx="9875">
                  <c:v>3.9126200029440499</c:v>
                </c:pt>
                <c:pt idx="9876">
                  <c:v>3.50287755867316</c:v>
                </c:pt>
                <c:pt idx="9877">
                  <c:v>3.4327527004685101</c:v>
                </c:pt>
                <c:pt idx="9878">
                  <c:v>3.3848372971976302</c:v>
                </c:pt>
                <c:pt idx="9879">
                  <c:v>3.4105758659267398</c:v>
                </c:pt>
                <c:pt idx="9880">
                  <c:v>3.4020458977220902</c:v>
                </c:pt>
                <c:pt idx="9881">
                  <c:v>3.4359299444512001</c:v>
                </c:pt>
                <c:pt idx="9882">
                  <c:v>3.9498322271803201</c:v>
                </c:pt>
                <c:pt idx="9883">
                  <c:v>4.4532868549756603</c:v>
                </c:pt>
                <c:pt idx="9884">
                  <c:v>5.1321707927047804</c:v>
                </c:pt>
                <c:pt idx="9885">
                  <c:v>5.6437747394338897</c:v>
                </c:pt>
                <c:pt idx="9886">
                  <c:v>5.7064587422292403</c:v>
                </c:pt>
                <c:pt idx="9887">
                  <c:v>6.7266865249583496</c:v>
                </c:pt>
                <c:pt idx="9888">
                  <c:v>6.0426320536874698</c:v>
                </c:pt>
                <c:pt idx="9889">
                  <c:v>5.5970771444828102</c:v>
                </c:pt>
                <c:pt idx="9890">
                  <c:v>5.3539855422119302</c:v>
                </c:pt>
                <c:pt idx="9891">
                  <c:v>5.3614896319410397</c:v>
                </c:pt>
                <c:pt idx="9892">
                  <c:v>5.9297640057363896</c:v>
                </c:pt>
                <c:pt idx="9893">
                  <c:v>4.9811634004655003</c:v>
                </c:pt>
                <c:pt idx="9894">
                  <c:v>5.18899142919462</c:v>
                </c:pt>
                <c:pt idx="9895">
                  <c:v>7.2714199059899602</c:v>
                </c:pt>
                <c:pt idx="9896">
                  <c:v>6.3361293977190796</c:v>
                </c:pt>
                <c:pt idx="9897">
                  <c:v>6.7465864624481897</c:v>
                </c:pt>
                <c:pt idx="9898">
                  <c:v>7.1227824782435398</c:v>
                </c:pt>
                <c:pt idx="9899">
                  <c:v>8.1128737599726506</c:v>
                </c:pt>
                <c:pt idx="9900">
                  <c:v>7.5997130497017702</c:v>
                </c:pt>
                <c:pt idx="9901">
                  <c:v>7.2848270494971104</c:v>
                </c:pt>
                <c:pt idx="9902">
                  <c:v>7.2130283132262303</c:v>
                </c:pt>
                <c:pt idx="9903">
                  <c:v>5.1343372299553396</c:v>
                </c:pt>
                <c:pt idx="9904">
                  <c:v>6.7441312071255499</c:v>
                </c:pt>
                <c:pt idx="9905">
                  <c:v>6.4364543095885596</c:v>
                </c:pt>
                <c:pt idx="9906">
                  <c:v>6.0613030900515703</c:v>
                </c:pt>
                <c:pt idx="9907">
                  <c:v>5.6638333656251296</c:v>
                </c:pt>
                <c:pt idx="9908">
                  <c:v>4.8840009990881397</c:v>
                </c:pt>
                <c:pt idx="9909">
                  <c:v>4.7233220335511499</c:v>
                </c:pt>
                <c:pt idx="9910">
                  <c:v>4.5312794601247202</c:v>
                </c:pt>
                <c:pt idx="9911">
                  <c:v>4.2862768005877196</c:v>
                </c:pt>
                <c:pt idx="9912">
                  <c:v>4.0420346930507298</c:v>
                </c:pt>
                <c:pt idx="9913">
                  <c:v>4.0367738576242997</c:v>
                </c:pt>
                <c:pt idx="9914">
                  <c:v>3.2810926860873102</c:v>
                </c:pt>
                <c:pt idx="9915">
                  <c:v>3.4536052345503099</c:v>
                </c:pt>
                <c:pt idx="9916">
                  <c:v>3.4853263351238799</c:v>
                </c:pt>
                <c:pt idx="9917">
                  <c:v>4.0160119435868902</c:v>
                </c:pt>
                <c:pt idx="9918">
                  <c:v>3.8401272890498999</c:v>
                </c:pt>
                <c:pt idx="9919">
                  <c:v>3.9119750296234601</c:v>
                </c:pt>
                <c:pt idx="9920">
                  <c:v>3.7592374960864698</c:v>
                </c:pt>
                <c:pt idx="9921">
                  <c:v>3.40887751654948</c:v>
                </c:pt>
                <c:pt idx="9922">
                  <c:v>3.5352975661230501</c:v>
                </c:pt>
                <c:pt idx="9923">
                  <c:v>3.3142768895860502</c:v>
                </c:pt>
                <c:pt idx="9924">
                  <c:v>3.5603653420490602</c:v>
                </c:pt>
                <c:pt idx="9925">
                  <c:v>3.1535877226226301</c:v>
                </c:pt>
                <c:pt idx="9926">
                  <c:v>3.28990299308564</c:v>
                </c:pt>
                <c:pt idx="9927">
                  <c:v>3.7730255535486399</c:v>
                </c:pt>
                <c:pt idx="9928">
                  <c:v>3.5870322461222099</c:v>
                </c:pt>
                <c:pt idx="9929">
                  <c:v>3.6708195805852202</c:v>
                </c:pt>
                <c:pt idx="9930">
                  <c:v>4.0177189580482304</c:v>
                </c:pt>
                <c:pt idx="9931">
                  <c:v>4.7062875096217898</c:v>
                </c:pt>
                <c:pt idx="9932">
                  <c:v>5.1398636880847999</c:v>
                </c:pt>
                <c:pt idx="9933">
                  <c:v>4.9921169405478096</c:v>
                </c:pt>
                <c:pt idx="9934">
                  <c:v>4.3629458411213804</c:v>
                </c:pt>
                <c:pt idx="9935">
                  <c:v>3.8233404905843802</c:v>
                </c:pt>
                <c:pt idx="9936">
                  <c:v>3.94071966404739</c:v>
                </c:pt>
                <c:pt idx="9937">
                  <c:v>3.4182329266209601</c:v>
                </c:pt>
                <c:pt idx="9938">
                  <c:v>3.4727512610839701</c:v>
                </c:pt>
                <c:pt idx="9939">
                  <c:v>3.2534016865469702</c:v>
                </c:pt>
                <c:pt idx="9940">
                  <c:v>3.30804801712054</c:v>
                </c:pt>
                <c:pt idx="9941">
                  <c:v>3.6102819575835499</c:v>
                </c:pt>
                <c:pt idx="9942">
                  <c:v>3.6614663050465599</c:v>
                </c:pt>
                <c:pt idx="9943">
                  <c:v>3.7215978286201201</c:v>
                </c:pt>
                <c:pt idx="9944">
                  <c:v>4.0339799170831299</c:v>
                </c:pt>
                <c:pt idx="9945">
                  <c:v>4.0022612145461398</c:v>
                </c:pt>
                <c:pt idx="9946">
                  <c:v>4.0354239131197103</c:v>
                </c:pt>
                <c:pt idx="9947">
                  <c:v>4.0183307505827104</c:v>
                </c:pt>
                <c:pt idx="9948">
                  <c:v>4.0860928820457199</c:v>
                </c:pt>
                <c:pt idx="9949">
                  <c:v>3.9803599496192898</c:v>
                </c:pt>
                <c:pt idx="9950">
                  <c:v>4.6560524460822998</c:v>
                </c:pt>
                <c:pt idx="9951">
                  <c:v>4.6576271215453096</c:v>
                </c:pt>
                <c:pt idx="9952">
                  <c:v>4.4085092588818</c:v>
                </c:pt>
                <c:pt idx="9953">
                  <c:v>4.4578373969335798</c:v>
                </c:pt>
                <c:pt idx="9954">
                  <c:v>4.2122875749853597</c:v>
                </c:pt>
                <c:pt idx="9955">
                  <c:v>4.0357258709715103</c:v>
                </c:pt>
                <c:pt idx="9956">
                  <c:v>3.9320306850232898</c:v>
                </c:pt>
                <c:pt idx="9957">
                  <c:v>3.7496762890750799</c:v>
                </c:pt>
                <c:pt idx="9958">
                  <c:v>3.64629554506122</c:v>
                </c:pt>
                <c:pt idx="9959">
                  <c:v>3.7869138791130101</c:v>
                </c:pt>
                <c:pt idx="9960">
                  <c:v>4.0126336601647896</c:v>
                </c:pt>
                <c:pt idx="9961">
                  <c:v>4.2054287691509398</c:v>
                </c:pt>
                <c:pt idx="9962">
                  <c:v>4.1303160922027198</c:v>
                </c:pt>
                <c:pt idx="9963">
                  <c:v>3.7133047112545001</c:v>
                </c:pt>
                <c:pt idx="9964">
                  <c:v>3.6644164252406499</c:v>
                </c:pt>
                <c:pt idx="9965">
                  <c:v>4.1296265802924301</c:v>
                </c:pt>
                <c:pt idx="9966">
                  <c:v>4.3164952483442196</c:v>
                </c:pt>
                <c:pt idx="9967">
                  <c:v>4.0964389683303599</c:v>
                </c:pt>
                <c:pt idx="9968">
                  <c:v>3.7406939893821498</c:v>
                </c:pt>
                <c:pt idx="9969">
                  <c:v>3.8355087884339301</c:v>
                </c:pt>
                <c:pt idx="9970">
                  <c:v>3.4912496394200701</c:v>
                </c:pt>
                <c:pt idx="9971">
                  <c:v>3.4233375724718602</c:v>
                </c:pt>
                <c:pt idx="9972">
                  <c:v>3.3642897675236401</c:v>
                </c:pt>
                <c:pt idx="9973">
                  <c:v>3.47363748750979</c:v>
                </c:pt>
                <c:pt idx="9974">
                  <c:v>3.5700030235615698</c:v>
                </c:pt>
                <c:pt idx="9975">
                  <c:v>3.53374653361336</c:v>
                </c:pt>
                <c:pt idx="9976">
                  <c:v>3.4993676825994999</c:v>
                </c:pt>
                <c:pt idx="9977">
                  <c:v>3.47286844065128</c:v>
                </c:pt>
                <c:pt idx="9978">
                  <c:v>3.5460608277030699</c:v>
                </c:pt>
                <c:pt idx="9979">
                  <c:v>4.0542102126892203</c:v>
                </c:pt>
                <c:pt idx="9980">
                  <c:v>4.4812284117410002</c:v>
                </c:pt>
                <c:pt idx="9981">
                  <c:v>4.4883586637927797</c:v>
                </c:pt>
                <c:pt idx="9982">
                  <c:v>4.4676541717789302</c:v>
                </c:pt>
                <c:pt idx="9983">
                  <c:v>4.01949923283071</c:v>
                </c:pt>
                <c:pt idx="9984">
                  <c:v>3.1165084738824902</c:v>
                </c:pt>
                <c:pt idx="9985">
                  <c:v>2.63912567486864</c:v>
                </c:pt>
                <c:pt idx="9986">
                  <c:v>3.04458783192042</c:v>
                </c:pt>
                <c:pt idx="9987">
                  <c:v>3.50281031197221</c:v>
                </c:pt>
                <c:pt idx="9988">
                  <c:v>3.7961776199583501</c:v>
                </c:pt>
                <c:pt idx="9989">
                  <c:v>4.2851306770101401</c:v>
                </c:pt>
                <c:pt idx="9990">
                  <c:v>4.1094582360619203</c:v>
                </c:pt>
                <c:pt idx="9991">
                  <c:v>5.8463847760480698</c:v>
                </c:pt>
                <c:pt idx="9992">
                  <c:v>5.7787066860998504</c:v>
                </c:pt>
                <c:pt idx="9993">
                  <c:v>5.6423448721516296</c:v>
                </c:pt>
                <c:pt idx="9994">
                  <c:v>7.3265604971377796</c:v>
                </c:pt>
                <c:pt idx="9995">
                  <c:v>6.79394742318956</c:v>
                </c:pt>
                <c:pt idx="9996">
                  <c:v>6.5621213342413496</c:v>
                </c:pt>
                <c:pt idx="9997">
                  <c:v>7.3138163772274902</c:v>
                </c:pt>
                <c:pt idx="9998">
                  <c:v>6.6391780632792798</c:v>
                </c:pt>
                <c:pt idx="9999">
                  <c:v>4.0067718693310601</c:v>
                </c:pt>
                <c:pt idx="10000">
                  <c:v>3.24161746404434</c:v>
                </c:pt>
                <c:pt idx="10001">
                  <c:v>2.69319879653264</c:v>
                </c:pt>
                <c:pt idx="10002">
                  <c:v>2.4162120240209499</c:v>
                </c:pt>
                <c:pt idx="10003">
                  <c:v>2.0195453324932902</c:v>
                </c:pt>
                <c:pt idx="10004">
                  <c:v>2.00844861898159</c:v>
                </c:pt>
                <c:pt idx="10005">
                  <c:v>1.7536658664699001</c:v>
                </c:pt>
                <c:pt idx="10006">
                  <c:v>1.8050355449422399</c:v>
                </c:pt>
                <c:pt idx="10007">
                  <c:v>2.2453520444305402</c:v>
                </c:pt>
                <c:pt idx="10008">
                  <c:v>2.3638336309188501</c:v>
                </c:pt>
                <c:pt idx="10009">
                  <c:v>2.25761651239119</c:v>
                </c:pt>
                <c:pt idx="10010">
                  <c:v>2.3435827738794899</c:v>
                </c:pt>
                <c:pt idx="10011">
                  <c:v>2.5069665723678001</c:v>
                </c:pt>
                <c:pt idx="10012">
                  <c:v>2.48472478584014</c:v>
                </c:pt>
                <c:pt idx="10013">
                  <c:v>2.5406990683284398</c:v>
                </c:pt>
                <c:pt idx="10014">
                  <c:v>2.65194430081675</c:v>
                </c:pt>
                <c:pt idx="10015">
                  <c:v>2.7848900592890899</c:v>
                </c:pt>
                <c:pt idx="10016">
                  <c:v>2.8654376447773902</c:v>
                </c:pt>
                <c:pt idx="10017">
                  <c:v>3.2245559352657001</c:v>
                </c:pt>
                <c:pt idx="10018">
                  <c:v>3.38277792073804</c:v>
                </c:pt>
                <c:pt idx="10019">
                  <c:v>3.50173361722634</c:v>
                </c:pt>
                <c:pt idx="10020">
                  <c:v>3.55869007071465</c:v>
                </c:pt>
                <c:pt idx="10021">
                  <c:v>3.59894901918699</c:v>
                </c:pt>
                <c:pt idx="10022">
                  <c:v>3.5940947906752898</c:v>
                </c:pt>
                <c:pt idx="10023">
                  <c:v>3.7684035401635998</c:v>
                </c:pt>
                <c:pt idx="10024">
                  <c:v>3.7172021006359399</c:v>
                </c:pt>
                <c:pt idx="10025">
                  <c:v>3.70505846012425</c:v>
                </c:pt>
                <c:pt idx="10026">
                  <c:v>3.7969663746125502</c:v>
                </c:pt>
                <c:pt idx="10027">
                  <c:v>4.0874030760848896</c:v>
                </c:pt>
                <c:pt idx="10028">
                  <c:v>5.1972312515732</c:v>
                </c:pt>
                <c:pt idx="10029">
                  <c:v>4.8950675110614998</c:v>
                </c:pt>
                <c:pt idx="10030">
                  <c:v>4.7785278745338404</c:v>
                </c:pt>
                <c:pt idx="10031">
                  <c:v>5.0312807310221501</c:v>
                </c:pt>
                <c:pt idx="10032">
                  <c:v>4.9512932565104499</c:v>
                </c:pt>
                <c:pt idx="10033">
                  <c:v>5.1447467739827903</c:v>
                </c:pt>
                <c:pt idx="10034">
                  <c:v>5.2948610124710997</c:v>
                </c:pt>
                <c:pt idx="10035">
                  <c:v>5.4170055819594003</c:v>
                </c:pt>
                <c:pt idx="10036">
                  <c:v>5.5052811814317399</c:v>
                </c:pt>
                <c:pt idx="10037">
                  <c:v>6.2078775289200498</c:v>
                </c:pt>
                <c:pt idx="10038">
                  <c:v>7.2109712904083496</c:v>
                </c:pt>
                <c:pt idx="10039">
                  <c:v>7.3932045878806898</c:v>
                </c:pt>
                <c:pt idx="10040">
                  <c:v>8.4775331683689998</c:v>
                </c:pt>
                <c:pt idx="10041">
                  <c:v>8.9844841798573007</c:v>
                </c:pt>
                <c:pt idx="10042">
                  <c:v>10.3431286263296</c:v>
                </c:pt>
                <c:pt idx="10043">
                  <c:v>10.7349409388179</c:v>
                </c:pt>
                <c:pt idx="10044">
                  <c:v>11.1316905613063</c:v>
                </c:pt>
                <c:pt idx="10045">
                  <c:v>11.972034103778601</c:v>
                </c:pt>
                <c:pt idx="10046">
                  <c:v>13.0116488962669</c:v>
                </c:pt>
                <c:pt idx="10047">
                  <c:v>14.252628678755199</c:v>
                </c:pt>
                <c:pt idx="10048">
                  <c:v>12.4445888920768</c:v>
                </c:pt>
                <c:pt idx="10049">
                  <c:v>11.1008813462803</c:v>
                </c:pt>
                <c:pt idx="10050">
                  <c:v>9.6920073104838202</c:v>
                </c:pt>
                <c:pt idx="10051">
                  <c:v>9.17937311362485</c:v>
                </c:pt>
                <c:pt idx="10052">
                  <c:v>8.6073257138283399</c:v>
                </c:pt>
                <c:pt idx="10053">
                  <c:v>6.7209109460318297</c:v>
                </c:pt>
                <c:pt idx="10054">
                  <c:v>5.8862001601728702</c:v>
                </c:pt>
                <c:pt idx="10055">
                  <c:v>5.6522943343763599</c:v>
                </c:pt>
                <c:pt idx="10056">
                  <c:v>5.7748899195798504</c:v>
                </c:pt>
                <c:pt idx="10057">
                  <c:v>6.7043356537208902</c:v>
                </c:pt>
                <c:pt idx="10058">
                  <c:v>6.4346539509243801</c:v>
                </c:pt>
                <c:pt idx="10059">
                  <c:v>6.2659768611278697</c:v>
                </c:pt>
                <c:pt idx="10060">
                  <c:v>5.6200446542689102</c:v>
                </c:pt>
                <c:pt idx="10061">
                  <c:v>5.4545682464723999</c:v>
                </c:pt>
                <c:pt idx="10062">
                  <c:v>5.60734737267589</c:v>
                </c:pt>
                <c:pt idx="10063">
                  <c:v>5.5412551648169304</c:v>
                </c:pt>
                <c:pt idx="10064">
                  <c:v>5.7263060270204198</c:v>
                </c:pt>
                <c:pt idx="10065">
                  <c:v>5.4257663792239104</c:v>
                </c:pt>
                <c:pt idx="10066">
                  <c:v>5.0941363893649401</c:v>
                </c:pt>
                <c:pt idx="10067">
                  <c:v>5.4790020805684296</c:v>
                </c:pt>
                <c:pt idx="10068">
                  <c:v>3.52008023177192</c:v>
                </c:pt>
                <c:pt idx="10069">
                  <c:v>3.6554871919129601</c:v>
                </c:pt>
                <c:pt idx="10070">
                  <c:v>5.0871697721164502</c:v>
                </c:pt>
                <c:pt idx="10071">
                  <c:v>4.8612728893199399</c:v>
                </c:pt>
                <c:pt idx="10072">
                  <c:v>4.4330890964609804</c:v>
                </c:pt>
                <c:pt idx="10073">
                  <c:v>5.6610027166644699</c:v>
                </c:pt>
                <c:pt idx="10074">
                  <c:v>4.6020078638679598</c:v>
                </c:pt>
                <c:pt idx="10075">
                  <c:v>5.2431816260090001</c:v>
                </c:pt>
                <c:pt idx="10076">
                  <c:v>5.5404405612124901</c:v>
                </c:pt>
                <c:pt idx="10077">
                  <c:v>5.6154525194159799</c:v>
                </c:pt>
                <c:pt idx="10078">
                  <c:v>5.5683535465570202</c:v>
                </c:pt>
                <c:pt idx="10079">
                  <c:v>5.5762271077605101</c:v>
                </c:pt>
                <c:pt idx="10080">
                  <c:v>5.3363504879640002</c:v>
                </c:pt>
                <c:pt idx="10081">
                  <c:v>5.3261105351050402</c:v>
                </c:pt>
                <c:pt idx="10082">
                  <c:v>5.5913192043085296</c:v>
                </c:pt>
                <c:pt idx="10083">
                  <c:v>5.5917239545120196</c:v>
                </c:pt>
                <c:pt idx="10084">
                  <c:v>5.5604557486530499</c:v>
                </c:pt>
                <c:pt idx="10085">
                  <c:v>5.7316502858565501</c:v>
                </c:pt>
                <c:pt idx="10086">
                  <c:v>6.2720420890600401</c:v>
                </c:pt>
                <c:pt idx="10087">
                  <c:v>6.6248133122010699</c:v>
                </c:pt>
                <c:pt idx="10088">
                  <c:v>6.7531872594045597</c:v>
                </c:pt>
                <c:pt idx="10089">
                  <c:v>7.1602275046080504</c:v>
                </c:pt>
                <c:pt idx="10090">
                  <c:v>7.3481349977490904</c:v>
                </c:pt>
                <c:pt idx="10091">
                  <c:v>7.5252255709525802</c:v>
                </c:pt>
                <c:pt idx="10092">
                  <c:v>7.8624407891560697</c:v>
                </c:pt>
                <c:pt idx="10093">
                  <c:v>8.2093932412971107</c:v>
                </c:pt>
                <c:pt idx="10094">
                  <c:v>8.2174578805006</c:v>
                </c:pt>
                <c:pt idx="10095">
                  <c:v>8.0329327847040908</c:v>
                </c:pt>
                <c:pt idx="10096">
                  <c:v>7.5310948775277504</c:v>
                </c:pt>
                <c:pt idx="10097">
                  <c:v>7.0431563840740603</c:v>
                </c:pt>
                <c:pt idx="10098">
                  <c:v>6.6937173996203603</c:v>
                </c:pt>
                <c:pt idx="10099">
                  <c:v>6.0962306211670398</c:v>
                </c:pt>
                <c:pt idx="10100">
                  <c:v>6.5816590877133399</c:v>
                </c:pt>
                <c:pt idx="10101">
                  <c:v>7.0167473962596496</c:v>
                </c:pt>
                <c:pt idx="10102">
                  <c:v>7.0199304698063303</c:v>
                </c:pt>
                <c:pt idx="10103">
                  <c:v>7.2004912563526302</c:v>
                </c:pt>
                <c:pt idx="10104">
                  <c:v>7.1468837788989301</c:v>
                </c:pt>
                <c:pt idx="10105">
                  <c:v>6.5871409804456098</c:v>
                </c:pt>
                <c:pt idx="10106">
                  <c:v>6.3406994849919096</c:v>
                </c:pt>
                <c:pt idx="10107">
                  <c:v>6.1951182635382196</c:v>
                </c:pt>
                <c:pt idx="10108">
                  <c:v>6.0180148630849004</c:v>
                </c:pt>
                <c:pt idx="10109">
                  <c:v>6.0002712776312004</c:v>
                </c:pt>
                <c:pt idx="10110">
                  <c:v>5.9526174071774998</c:v>
                </c:pt>
                <c:pt idx="10111">
                  <c:v>5.7405730747241801</c:v>
                </c:pt>
                <c:pt idx="10112">
                  <c:v>5.5470880902704804</c:v>
                </c:pt>
                <c:pt idx="10113">
                  <c:v>5.3570571698167901</c:v>
                </c:pt>
                <c:pt idx="10114">
                  <c:v>5.3842344593634701</c:v>
                </c:pt>
                <c:pt idx="10115">
                  <c:v>5.2678335329097701</c:v>
                </c:pt>
                <c:pt idx="10116">
                  <c:v>5.2885307054560702</c:v>
                </c:pt>
                <c:pt idx="10117">
                  <c:v>5.0812370290027502</c:v>
                </c:pt>
                <c:pt idx="10118">
                  <c:v>4.9154965565490603</c:v>
                </c:pt>
                <c:pt idx="10119">
                  <c:v>4.9024088590953596</c:v>
                </c:pt>
                <c:pt idx="10120">
                  <c:v>4.7372761876420402</c:v>
                </c:pt>
                <c:pt idx="10121">
                  <c:v>4.7411115641883397</c:v>
                </c:pt>
                <c:pt idx="10122">
                  <c:v>4.8201642357346399</c:v>
                </c:pt>
                <c:pt idx="10123">
                  <c:v>5.0275914992813204</c:v>
                </c:pt>
                <c:pt idx="10124">
                  <c:v>5.2726726628276301</c:v>
                </c:pt>
                <c:pt idx="10125">
                  <c:v>5.5021270053739304</c:v>
                </c:pt>
                <c:pt idx="10126">
                  <c:v>6.0051518449206096</c:v>
                </c:pt>
                <c:pt idx="10127">
                  <c:v>7.0971373944669098</c:v>
                </c:pt>
                <c:pt idx="10128">
                  <c:v>6.8487751020132102</c:v>
                </c:pt>
                <c:pt idx="10129">
                  <c:v>7.1344194945598902</c:v>
                </c:pt>
                <c:pt idx="10130">
                  <c:v>8.1347634451062003</c:v>
                </c:pt>
                <c:pt idx="10131">
                  <c:v>8.6906027086525004</c:v>
                </c:pt>
                <c:pt idx="10132">
                  <c:v>9.6227825251991792</c:v>
                </c:pt>
                <c:pt idx="10133">
                  <c:v>10.291756343745501</c:v>
                </c:pt>
                <c:pt idx="10134">
                  <c:v>11.247909265291799</c:v>
                </c:pt>
                <c:pt idx="10135">
                  <c:v>11.230303136838501</c:v>
                </c:pt>
                <c:pt idx="10136">
                  <c:v>11.500838748384799</c:v>
                </c:pt>
                <c:pt idx="10137">
                  <c:v>11.961809169931101</c:v>
                </c:pt>
                <c:pt idx="10138">
                  <c:v>13.2931713314777</c:v>
                </c:pt>
                <c:pt idx="10139">
                  <c:v>15.9201738830241</c:v>
                </c:pt>
                <c:pt idx="10140">
                  <c:v>15.9123651545704</c:v>
                </c:pt>
                <c:pt idx="10141">
                  <c:v>16.229756856117</c:v>
                </c:pt>
                <c:pt idx="10142">
                  <c:v>15.2837267476633</c:v>
                </c:pt>
                <c:pt idx="10143">
                  <c:v>12.698786269209601</c:v>
                </c:pt>
                <c:pt idx="10144">
                  <c:v>10.98321349299</c:v>
                </c:pt>
                <c:pt idx="10145">
                  <c:v>9.3611369370239306</c:v>
                </c:pt>
                <c:pt idx="10146">
                  <c:v>7.5145345780578303</c:v>
                </c:pt>
                <c:pt idx="10147">
                  <c:v>6.6149169960355696</c:v>
                </c:pt>
                <c:pt idx="10148">
                  <c:v>11.780158397069499</c:v>
                </c:pt>
                <c:pt idx="10149">
                  <c:v>16.326264523103401</c:v>
                </c:pt>
                <c:pt idx="10150">
                  <c:v>16.014127199081098</c:v>
                </c:pt>
                <c:pt idx="10151">
                  <c:v>15.801850245115</c:v>
                </c:pt>
                <c:pt idx="10152">
                  <c:v>15.3987525811489</c:v>
                </c:pt>
                <c:pt idx="10153">
                  <c:v>15.5202661071267</c:v>
                </c:pt>
                <c:pt idx="10154">
                  <c:v>15.371166173160599</c:v>
                </c:pt>
                <c:pt idx="10155">
                  <c:v>15.150974049194501</c:v>
                </c:pt>
                <c:pt idx="10156">
                  <c:v>14.7703935351722</c:v>
                </c:pt>
                <c:pt idx="10157">
                  <c:v>14.4480543312061</c:v>
                </c:pt>
                <c:pt idx="10158">
                  <c:v>14.56143071724</c:v>
                </c:pt>
                <c:pt idx="10159">
                  <c:v>13.9402184032178</c:v>
                </c:pt>
                <c:pt idx="10160">
                  <c:v>13.071005289251699</c:v>
                </c:pt>
                <c:pt idx="10161">
                  <c:v>12.497422615285601</c:v>
                </c:pt>
                <c:pt idx="10162">
                  <c:v>11.894705131263301</c:v>
                </c:pt>
                <c:pt idx="10163">
                  <c:v>11.8686649472972</c:v>
                </c:pt>
                <c:pt idx="10164">
                  <c:v>12.4217613533311</c:v>
                </c:pt>
                <c:pt idx="10165">
                  <c:v>14.4468335393089</c:v>
                </c:pt>
                <c:pt idx="10166">
                  <c:v>14.4653243353428</c:v>
                </c:pt>
                <c:pt idx="10167">
                  <c:v>14.211623791376701</c:v>
                </c:pt>
                <c:pt idx="10168">
                  <c:v>14.222471017354399</c:v>
                </c:pt>
                <c:pt idx="10169">
                  <c:v>14.0364078833883</c:v>
                </c:pt>
                <c:pt idx="10170">
                  <c:v>13.9553027694222</c:v>
                </c:pt>
                <c:pt idx="10171">
                  <c:v>12.960675095399999</c:v>
                </c:pt>
                <c:pt idx="10172">
                  <c:v>12.6465882614339</c:v>
                </c:pt>
                <c:pt idx="10173">
                  <c:v>14.504667167467799</c:v>
                </c:pt>
                <c:pt idx="10174">
                  <c:v>14.357236853445499</c:v>
                </c:pt>
                <c:pt idx="10175">
                  <c:v>14.012271399479401</c:v>
                </c:pt>
                <c:pt idx="10176">
                  <c:v>13.895314825513299</c:v>
                </c:pt>
                <c:pt idx="10177">
                  <c:v>13.5270359214911</c:v>
                </c:pt>
                <c:pt idx="10178">
                  <c:v>11.180948797525</c:v>
                </c:pt>
                <c:pt idx="10179">
                  <c:v>10.323110073558899</c:v>
                </c:pt>
                <c:pt idx="10180">
                  <c:v>11.1228112695366</c:v>
                </c:pt>
                <c:pt idx="10181">
                  <c:v>12.995862885570499</c:v>
                </c:pt>
                <c:pt idx="10182">
                  <c:v>12.284624021604399</c:v>
                </c:pt>
                <c:pt idx="10183">
                  <c:v>11.407021167582201</c:v>
                </c:pt>
                <c:pt idx="10184">
                  <c:v>10.930195563616101</c:v>
                </c:pt>
                <c:pt idx="10185">
                  <c:v>10.85386469965</c:v>
                </c:pt>
                <c:pt idx="10186">
                  <c:v>11.005854765627699</c:v>
                </c:pt>
                <c:pt idx="10187">
                  <c:v>11.3191415516616</c:v>
                </c:pt>
                <c:pt idx="10188">
                  <c:v>13.3213836876955</c:v>
                </c:pt>
                <c:pt idx="10189">
                  <c:v>14.439329283673301</c:v>
                </c:pt>
                <c:pt idx="10190">
                  <c:v>15.6897318897072</c:v>
                </c:pt>
                <c:pt idx="10191">
                  <c:v>15.537295185741099</c:v>
                </c:pt>
                <c:pt idx="10192">
                  <c:v>15.3071364168483</c:v>
                </c:pt>
                <c:pt idx="10193">
                  <c:v>15.122181063140699</c:v>
                </c:pt>
                <c:pt idx="10194">
                  <c:v>14.7340215894331</c:v>
                </c:pt>
                <c:pt idx="10195">
                  <c:v>14.303109825670999</c:v>
                </c:pt>
                <c:pt idx="10196">
                  <c:v>13.8853606819634</c:v>
                </c:pt>
                <c:pt idx="10197">
                  <c:v>13.5242990682558</c:v>
                </c:pt>
                <c:pt idx="10198">
                  <c:v>13.3577153244937</c:v>
                </c:pt>
                <c:pt idx="10199">
                  <c:v>13.7477036007861</c:v>
                </c:pt>
                <c:pt idx="10200">
                  <c:v>13.7783635170785</c:v>
                </c:pt>
                <c:pt idx="10201">
                  <c:v>13.7854144933164</c:v>
                </c:pt>
                <c:pt idx="10202">
                  <c:v>14.118982839608799</c:v>
                </c:pt>
                <c:pt idx="10203">
                  <c:v>14.2893523459012</c:v>
                </c:pt>
                <c:pt idx="10204">
                  <c:v>14.2638414721391</c:v>
                </c:pt>
                <c:pt idx="10205">
                  <c:v>13.9823043084315</c:v>
                </c:pt>
                <c:pt idx="10206">
                  <c:v>13.6918776947238</c:v>
                </c:pt>
                <c:pt idx="10207">
                  <c:v>13.581206230961699</c:v>
                </c:pt>
                <c:pt idx="10208">
                  <c:v>13.593400937254099</c:v>
                </c:pt>
                <c:pt idx="10209">
                  <c:v>13.738068893546499</c:v>
                </c:pt>
                <c:pt idx="10210">
                  <c:v>13.590641789784399</c:v>
                </c:pt>
                <c:pt idx="10211">
                  <c:v>13.516435096076799</c:v>
                </c:pt>
                <c:pt idx="10212">
                  <c:v>13.4283550923692</c:v>
                </c:pt>
                <c:pt idx="10213">
                  <c:v>13.4193543986071</c:v>
                </c:pt>
                <c:pt idx="10214">
                  <c:v>13.7317700448995</c:v>
                </c:pt>
                <c:pt idx="10215">
                  <c:v>13.985363101191901</c:v>
                </c:pt>
                <c:pt idx="10216">
                  <c:v>14.0339909774298</c:v>
                </c:pt>
                <c:pt idx="10217">
                  <c:v>14.0985754737222</c:v>
                </c:pt>
                <c:pt idx="10218">
                  <c:v>13.8838287000146</c:v>
                </c:pt>
                <c:pt idx="10219">
                  <c:v>13.833233586252501</c:v>
                </c:pt>
                <c:pt idx="10220">
                  <c:v>13.566880182544899</c:v>
                </c:pt>
                <c:pt idx="10221">
                  <c:v>13.711211048837299</c:v>
                </c:pt>
                <c:pt idx="10222">
                  <c:v>13.5108697950751</c:v>
                </c:pt>
                <c:pt idx="10223">
                  <c:v>13.1767094613675</c:v>
                </c:pt>
                <c:pt idx="10224">
                  <c:v>13.0793747676599</c:v>
                </c:pt>
                <c:pt idx="10225">
                  <c:v>12.942263233897799</c:v>
                </c:pt>
                <c:pt idx="10226">
                  <c:v>11.620456240190199</c:v>
                </c:pt>
                <c:pt idx="10227">
                  <c:v>11.412771786482599</c:v>
                </c:pt>
                <c:pt idx="10228">
                  <c:v>11.494379192720499</c:v>
                </c:pt>
                <c:pt idx="10229">
                  <c:v>11.9712037190129</c:v>
                </c:pt>
                <c:pt idx="10230">
                  <c:v>11.657143205305299</c:v>
                </c:pt>
                <c:pt idx="10231">
                  <c:v>11.457135351543201</c:v>
                </c:pt>
                <c:pt idx="10232">
                  <c:v>10.9460218978356</c:v>
                </c:pt>
                <c:pt idx="10233">
                  <c:v>11.430905334127999</c:v>
                </c:pt>
                <c:pt idx="10234">
                  <c:v>12.3669493503659</c:v>
                </c:pt>
                <c:pt idx="10235">
                  <c:v>12.027868656658301</c:v>
                </c:pt>
                <c:pt idx="10236">
                  <c:v>11.300161442950699</c:v>
                </c:pt>
                <c:pt idx="10237">
                  <c:v>11.5366890991885</c:v>
                </c:pt>
                <c:pt idx="10238">
                  <c:v>11.9564182854809</c:v>
                </c:pt>
                <c:pt idx="10239">
                  <c:v>12.3205006617733</c:v>
                </c:pt>
                <c:pt idx="10240">
                  <c:v>12.4996722118658</c:v>
                </c:pt>
                <c:pt idx="10241">
                  <c:v>12.6780168058188</c:v>
                </c:pt>
                <c:pt idx="10242">
                  <c:v>12.6433278597717</c:v>
                </c:pt>
                <c:pt idx="10243">
                  <c:v>12.654198323806</c:v>
                </c:pt>
                <c:pt idx="10244">
                  <c:v>12.623578587759001</c:v>
                </c:pt>
                <c:pt idx="10245">
                  <c:v>12.481262191712</c:v>
                </c:pt>
                <c:pt idx="10246">
                  <c:v>12.572689765746301</c:v>
                </c:pt>
                <c:pt idx="10247">
                  <c:v>12.711641819699301</c:v>
                </c:pt>
                <c:pt idx="10248">
                  <c:v>12.499127923652299</c:v>
                </c:pt>
                <c:pt idx="10249">
                  <c:v>12.281484977686601</c:v>
                </c:pt>
                <c:pt idx="10250">
                  <c:v>12.111207981639501</c:v>
                </c:pt>
                <c:pt idx="10251">
                  <c:v>11.8676094455925</c:v>
                </c:pt>
                <c:pt idx="10252">
                  <c:v>11.3450180096268</c:v>
                </c:pt>
                <c:pt idx="10253">
                  <c:v>11.2186897835798</c:v>
                </c:pt>
                <c:pt idx="10254">
                  <c:v>11.629073237532801</c:v>
                </c:pt>
                <c:pt idx="10255">
                  <c:v>12.0799345015671</c:v>
                </c:pt>
                <c:pt idx="10256">
                  <c:v>12.0954991755201</c:v>
                </c:pt>
                <c:pt idx="10257">
                  <c:v>11.261607919473001</c:v>
                </c:pt>
                <c:pt idx="10258">
                  <c:v>11.340721813507299</c:v>
                </c:pt>
                <c:pt idx="10259">
                  <c:v>11.264919387460299</c:v>
                </c:pt>
                <c:pt idx="10260">
                  <c:v>10.9172953314133</c:v>
                </c:pt>
                <c:pt idx="10261">
                  <c:v>10.4816742454476</c:v>
                </c:pt>
                <c:pt idx="10262">
                  <c:v>10.2557686864006</c:v>
                </c:pt>
                <c:pt idx="10263">
                  <c:v>10.1172771773536</c:v>
                </c:pt>
                <c:pt idx="10264">
                  <c:v>10.2332070673879</c:v>
                </c:pt>
                <c:pt idx="10265">
                  <c:v>10.1949742223408</c:v>
                </c:pt>
                <c:pt idx="10266">
                  <c:v>10.990884915293799</c:v>
                </c:pt>
                <c:pt idx="10267">
                  <c:v>11.1372335093281</c:v>
                </c:pt>
                <c:pt idx="10268">
                  <c:v>11.091293183281101</c:v>
                </c:pt>
                <c:pt idx="10269">
                  <c:v>9.79999614823409</c:v>
                </c:pt>
                <c:pt idx="10270">
                  <c:v>9.5438949772683799</c:v>
                </c:pt>
                <c:pt idx="10271">
                  <c:v>9.1477954362213598</c:v>
                </c:pt>
                <c:pt idx="10272">
                  <c:v>9.1326382631743499</c:v>
                </c:pt>
                <c:pt idx="10273">
                  <c:v>8.64099291320864</c:v>
                </c:pt>
                <c:pt idx="10274">
                  <c:v>9.0041577061616191</c:v>
                </c:pt>
                <c:pt idx="10275">
                  <c:v>8.9304746921146094</c:v>
                </c:pt>
                <c:pt idx="10276">
                  <c:v>9.1856819781488994</c:v>
                </c:pt>
                <c:pt idx="10277">
                  <c:v>9.0389918761018908</c:v>
                </c:pt>
                <c:pt idx="10278">
                  <c:v>9.2423287520548705</c:v>
                </c:pt>
                <c:pt idx="10279">
                  <c:v>9.1596898440891596</c:v>
                </c:pt>
                <c:pt idx="10280">
                  <c:v>8.6108728870421505</c:v>
                </c:pt>
                <c:pt idx="10281">
                  <c:v>8.3816789589951295</c:v>
                </c:pt>
                <c:pt idx="10282">
                  <c:v>8.1726905360294193</c:v>
                </c:pt>
                <c:pt idx="10283">
                  <c:v>8.7577043659824092</c:v>
                </c:pt>
                <c:pt idx="10284">
                  <c:v>9.0292273239353893</c:v>
                </c:pt>
                <c:pt idx="10285">
                  <c:v>9.3559828499696795</c:v>
                </c:pt>
                <c:pt idx="10286">
                  <c:v>9.5288609069226702</c:v>
                </c:pt>
                <c:pt idx="10287">
                  <c:v>9.7615900458756499</c:v>
                </c:pt>
                <c:pt idx="10288">
                  <c:v>10.2255756166815</c:v>
                </c:pt>
                <c:pt idx="10289">
                  <c:v>10.466091218194901</c:v>
                </c:pt>
                <c:pt idx="10290">
                  <c:v>9.8129789037082507</c:v>
                </c:pt>
                <c:pt idx="10291">
                  <c:v>9.6206458102543397</c:v>
                </c:pt>
                <c:pt idx="10292">
                  <c:v>9.3952704627677299</c:v>
                </c:pt>
                <c:pt idx="10293">
                  <c:v>9.3926130222811199</c:v>
                </c:pt>
                <c:pt idx="10294">
                  <c:v>9.4671901398272098</c:v>
                </c:pt>
                <c:pt idx="10295">
                  <c:v>9.6074204733405999</c:v>
                </c:pt>
                <c:pt idx="10296">
                  <c:v>9.7577341338539902</c:v>
                </c:pt>
                <c:pt idx="10297">
                  <c:v>9.8785984124000894</c:v>
                </c:pt>
                <c:pt idx="10298">
                  <c:v>9.6806653959134703</c:v>
                </c:pt>
                <c:pt idx="10299">
                  <c:v>9.7296710884268691</c:v>
                </c:pt>
                <c:pt idx="10300">
                  <c:v>9.6666062329729598</c:v>
                </c:pt>
                <c:pt idx="10301">
                  <c:v>9.1638639804863509</c:v>
                </c:pt>
                <c:pt idx="10302">
                  <c:v>8.8653741339997403</c:v>
                </c:pt>
                <c:pt idx="10303">
                  <c:v>8.8563978415458298</c:v>
                </c:pt>
                <c:pt idx="10304">
                  <c:v>8.7986211530592193</c:v>
                </c:pt>
                <c:pt idx="10305">
                  <c:v>8.84279247657261</c:v>
                </c:pt>
                <c:pt idx="10306">
                  <c:v>8.8612838921186992</c:v>
                </c:pt>
                <c:pt idx="10307">
                  <c:v>8.8267004356320893</c:v>
                </c:pt>
                <c:pt idx="10308">
                  <c:v>8.7921169781454793</c:v>
                </c:pt>
                <c:pt idx="10309">
                  <c:v>8.4932029666915803</c:v>
                </c:pt>
                <c:pt idx="10310">
                  <c:v>8.5978784432049693</c:v>
                </c:pt>
                <c:pt idx="10311">
                  <c:v>8.7111806987183602</c:v>
                </c:pt>
                <c:pt idx="10312">
                  <c:v>8.5384720772644496</c:v>
                </c:pt>
                <c:pt idx="10313">
                  <c:v>8.27220444777784</c:v>
                </c:pt>
                <c:pt idx="10314">
                  <c:v>8.5009778662912296</c:v>
                </c:pt>
                <c:pt idx="10315">
                  <c:v>8.6662258248373192</c:v>
                </c:pt>
                <c:pt idx="10316">
                  <c:v>8.8382991353507094</c:v>
                </c:pt>
                <c:pt idx="10317">
                  <c:v>8.7871977258641003</c:v>
                </c:pt>
                <c:pt idx="10318">
                  <c:v>8.3825763334101904</c:v>
                </c:pt>
                <c:pt idx="10319">
                  <c:v>8.2161118279235801</c:v>
                </c:pt>
                <c:pt idx="10320">
                  <c:v>7.93603932743697</c:v>
                </c:pt>
                <c:pt idx="10321">
                  <c:v>7.8631651359830697</c:v>
                </c:pt>
                <c:pt idx="10322">
                  <c:v>8.0607723204964596</c:v>
                </c:pt>
                <c:pt idx="10323">
                  <c:v>8.43514109000985</c:v>
                </c:pt>
                <c:pt idx="10324">
                  <c:v>8.9447660395559403</c:v>
                </c:pt>
                <c:pt idx="10325">
                  <c:v>8.9595068730693299</c:v>
                </c:pt>
                <c:pt idx="10326">
                  <c:v>9.42334662258272</c:v>
                </c:pt>
                <c:pt idx="10327">
                  <c:v>9.2413976501288104</c:v>
                </c:pt>
                <c:pt idx="10328">
                  <c:v>9.2883480166421997</c:v>
                </c:pt>
                <c:pt idx="10329">
                  <c:v>9.3340635411555901</c:v>
                </c:pt>
                <c:pt idx="10330">
                  <c:v>9.5142187267016904</c:v>
                </c:pt>
                <c:pt idx="10331">
                  <c:v>9.4548877272150804</c:v>
                </c:pt>
                <c:pt idx="10332">
                  <c:v>9.38078454572846</c:v>
                </c:pt>
                <c:pt idx="10333">
                  <c:v>9.6157964062745602</c:v>
                </c:pt>
                <c:pt idx="10334">
                  <c:v>9.8192222747879505</c:v>
                </c:pt>
                <c:pt idx="10335">
                  <c:v>9.9240830783013401</c:v>
                </c:pt>
                <c:pt idx="10336">
                  <c:v>9.8773976226136408</c:v>
                </c:pt>
                <c:pt idx="10337">
                  <c:v>10.334207901690201</c:v>
                </c:pt>
                <c:pt idx="10338">
                  <c:v>9.9843247167668601</c:v>
                </c:pt>
                <c:pt idx="10339">
                  <c:v>9.7462955877899393</c:v>
                </c:pt>
                <c:pt idx="10340">
                  <c:v>9.1430877248665503</c:v>
                </c:pt>
                <c:pt idx="10341">
                  <c:v>8.8111142169431496</c:v>
                </c:pt>
                <c:pt idx="10342">
                  <c:v>8.8316734219662401</c:v>
                </c:pt>
                <c:pt idx="10343">
                  <c:v>10.0525448120428</c:v>
                </c:pt>
                <c:pt idx="10344">
                  <c:v>11.1399872071195</c:v>
                </c:pt>
                <c:pt idx="10345">
                  <c:v>11.1898686621425</c:v>
                </c:pt>
                <c:pt idx="10346">
                  <c:v>10.907514227219099</c:v>
                </c:pt>
                <c:pt idx="10347">
                  <c:v>10.7210322922957</c:v>
                </c:pt>
                <c:pt idx="10348">
                  <c:v>10.547584727318799</c:v>
                </c:pt>
                <c:pt idx="10349">
                  <c:v>10.387133232395399</c:v>
                </c:pt>
                <c:pt idx="10350">
                  <c:v>10.966828537472001</c:v>
                </c:pt>
                <c:pt idx="10351">
                  <c:v>10.466847932495099</c:v>
                </c:pt>
                <c:pt idx="10352">
                  <c:v>9.7275918155717402</c:v>
                </c:pt>
                <c:pt idx="10353">
                  <c:v>10.3263456726483</c:v>
                </c:pt>
                <c:pt idx="10354">
                  <c:v>10.0716184376714</c:v>
                </c:pt>
                <c:pt idx="10355">
                  <c:v>10.615762752747999</c:v>
                </c:pt>
                <c:pt idx="10356">
                  <c:v>10.8508873978246</c:v>
                </c:pt>
                <c:pt idx="10357">
                  <c:v>10.7164660528477</c:v>
                </c:pt>
                <c:pt idx="10358">
                  <c:v>10.9997254079243</c:v>
                </c:pt>
                <c:pt idx="10359">
                  <c:v>11.1065790630009</c:v>
                </c:pt>
                <c:pt idx="10360">
                  <c:v>10.900802458024</c:v>
                </c:pt>
                <c:pt idx="10361">
                  <c:v>11.134263403100601</c:v>
                </c:pt>
                <c:pt idx="10362">
                  <c:v>10.6537526281772</c:v>
                </c:pt>
                <c:pt idx="10363">
                  <c:v>10.294883753200301</c:v>
                </c:pt>
                <c:pt idx="10364">
                  <c:v>10.5631201982769</c:v>
                </c:pt>
                <c:pt idx="10365">
                  <c:v>10.299127043353501</c:v>
                </c:pt>
                <c:pt idx="10366">
                  <c:v>10.129010668376599</c:v>
                </c:pt>
                <c:pt idx="10367">
                  <c:v>10.4132520434532</c:v>
                </c:pt>
                <c:pt idx="10368">
                  <c:v>9.5779233035298308</c:v>
                </c:pt>
                <c:pt idx="10369">
                  <c:v>9.8445643035529198</c:v>
                </c:pt>
                <c:pt idx="10370">
                  <c:v>10.2368330586295</c:v>
                </c:pt>
                <c:pt idx="10371">
                  <c:v>10.0739845707061</c:v>
                </c:pt>
                <c:pt idx="10372">
                  <c:v>10.0763373557292</c:v>
                </c:pt>
                <c:pt idx="10373">
                  <c:v>10.708844733805799</c:v>
                </c:pt>
                <c:pt idx="10374">
                  <c:v>10.968244068882401</c:v>
                </c:pt>
                <c:pt idx="10375">
                  <c:v>9.9238912709055107</c:v>
                </c:pt>
                <c:pt idx="10376">
                  <c:v>10.3289164989821</c:v>
                </c:pt>
                <c:pt idx="10377">
                  <c:v>10.4371169940587</c:v>
                </c:pt>
                <c:pt idx="10378">
                  <c:v>10.7454775690818</c:v>
                </c:pt>
                <c:pt idx="10379">
                  <c:v>10.686561864158399</c:v>
                </c:pt>
                <c:pt idx="10380">
                  <c:v>11.790338409235</c:v>
                </c:pt>
                <c:pt idx="10381">
                  <c:v>13.1104474242581</c:v>
                </c:pt>
                <c:pt idx="10382">
                  <c:v>14.5807127093347</c:v>
                </c:pt>
                <c:pt idx="10383">
                  <c:v>14.9023057844113</c:v>
                </c:pt>
                <c:pt idx="10384">
                  <c:v>14.861481646079501</c:v>
                </c:pt>
                <c:pt idx="10385">
                  <c:v>14.6449725544306</c:v>
                </c:pt>
                <c:pt idx="10386">
                  <c:v>14.4649215627818</c:v>
                </c:pt>
                <c:pt idx="10387">
                  <c:v>14.3526174511232</c:v>
                </c:pt>
                <c:pt idx="10388">
                  <c:v>14.1308883894743</c:v>
                </c:pt>
                <c:pt idx="10389">
                  <c:v>14.082169487825499</c:v>
                </c:pt>
                <c:pt idx="10390">
                  <c:v>13.9384680661669</c:v>
                </c:pt>
                <c:pt idx="10391">
                  <c:v>14.008806374518</c:v>
                </c:pt>
                <c:pt idx="10392">
                  <c:v>13.9330824928692</c:v>
                </c:pt>
                <c:pt idx="10393">
                  <c:v>13.9917993912106</c:v>
                </c:pt>
                <c:pt idx="10394">
                  <c:v>14.2665375595617</c:v>
                </c:pt>
                <c:pt idx="10395">
                  <c:v>14.160738117912899</c:v>
                </c:pt>
                <c:pt idx="10396">
                  <c:v>14.1848612162543</c:v>
                </c:pt>
                <c:pt idx="10397">
                  <c:v>14.087604344605399</c:v>
                </c:pt>
                <c:pt idx="10398">
                  <c:v>13.9911937429566</c:v>
                </c:pt>
                <c:pt idx="10399">
                  <c:v>12.456880201298</c:v>
                </c:pt>
                <c:pt idx="10400">
                  <c:v>11.544691839649101</c:v>
                </c:pt>
                <c:pt idx="10401">
                  <c:v>12.0354816780003</c:v>
                </c:pt>
                <c:pt idx="10402">
                  <c:v>11.770379566341701</c:v>
                </c:pt>
                <c:pt idx="10403">
                  <c:v>11.3931808046928</c:v>
                </c:pt>
                <c:pt idx="10404">
                  <c:v>11.654964203044001</c:v>
                </c:pt>
                <c:pt idx="10405">
                  <c:v>11.9124603513854</c:v>
                </c:pt>
                <c:pt idx="10406">
                  <c:v>12.0428307997365</c:v>
                </c:pt>
                <c:pt idx="10407">
                  <c:v>11.892079448087699</c:v>
                </c:pt>
                <c:pt idx="10408">
                  <c:v>12.1940219664291</c:v>
                </c:pt>
                <c:pt idx="10409">
                  <c:v>11.2598677447802</c:v>
                </c:pt>
                <c:pt idx="10410">
                  <c:v>9.6012098271313704</c:v>
                </c:pt>
                <c:pt idx="10411">
                  <c:v>9.8653170124728007</c:v>
                </c:pt>
                <c:pt idx="10412">
                  <c:v>10.2307171398239</c:v>
                </c:pt>
                <c:pt idx="10413">
                  <c:v>10.2500226181751</c:v>
                </c:pt>
                <c:pt idx="10414">
                  <c:v>9.9426823195165106</c:v>
                </c:pt>
                <c:pt idx="10415">
                  <c:v>9.5099698728676394</c:v>
                </c:pt>
                <c:pt idx="10416">
                  <c:v>9.4701329212187702</c:v>
                </c:pt>
                <c:pt idx="10417">
                  <c:v>9.4948809765602107</c:v>
                </c:pt>
                <c:pt idx="10418">
                  <c:v>9.9017907869113397</c:v>
                </c:pt>
                <c:pt idx="10419">
                  <c:v>9.6163802922624697</c:v>
                </c:pt>
                <c:pt idx="10420">
                  <c:v>9.4517316166039098</c:v>
                </c:pt>
                <c:pt idx="10421">
                  <c:v>8.7287946649550392</c:v>
                </c:pt>
                <c:pt idx="10422">
                  <c:v>8.72596660630618</c:v>
                </c:pt>
                <c:pt idx="10423">
                  <c:v>9.5028385966476101</c:v>
                </c:pt>
                <c:pt idx="10424">
                  <c:v>9.4070799389987396</c:v>
                </c:pt>
                <c:pt idx="10425">
                  <c:v>8.9361899293498794</c:v>
                </c:pt>
                <c:pt idx="10426">
                  <c:v>8.5646137806913103</c:v>
                </c:pt>
                <c:pt idx="10427">
                  <c:v>8.7858950660424409</c:v>
                </c:pt>
                <c:pt idx="10428">
                  <c:v>8.9624348933935796</c:v>
                </c:pt>
                <c:pt idx="10429">
                  <c:v>9.5838308097350104</c:v>
                </c:pt>
                <c:pt idx="10430">
                  <c:v>9.5671614750861504</c:v>
                </c:pt>
                <c:pt idx="10431">
                  <c:v>9.4738559214372806</c:v>
                </c:pt>
                <c:pt idx="10432">
                  <c:v>9.8314112615018701</c:v>
                </c:pt>
                <c:pt idx="10433">
                  <c:v>10.0209327473597</c:v>
                </c:pt>
                <c:pt idx="10434">
                  <c:v>9.6503877782175405</c:v>
                </c:pt>
                <c:pt idx="10435">
                  <c:v>9.6849999138965899</c:v>
                </c:pt>
                <c:pt idx="10436">
                  <c:v>10.0833635057544</c:v>
                </c:pt>
                <c:pt idx="10437">
                  <c:v>11.035540343612301</c:v>
                </c:pt>
                <c:pt idx="10438">
                  <c:v>11.3309349772913</c:v>
                </c:pt>
                <c:pt idx="10439">
                  <c:v>11.421669681149099</c:v>
                </c:pt>
                <c:pt idx="10440">
                  <c:v>11.292111585007</c:v>
                </c:pt>
                <c:pt idx="10441">
                  <c:v>11.433926158686001</c:v>
                </c:pt>
                <c:pt idx="10442">
                  <c:v>11.2615462125439</c:v>
                </c:pt>
                <c:pt idx="10443">
                  <c:v>11.260388816401701</c:v>
                </c:pt>
                <c:pt idx="10444">
                  <c:v>11.382581120080699</c:v>
                </c:pt>
                <c:pt idx="10445">
                  <c:v>11.378624543938599</c:v>
                </c:pt>
                <c:pt idx="10446">
                  <c:v>11.6611647677964</c:v>
                </c:pt>
                <c:pt idx="10447">
                  <c:v>11.7975097714755</c:v>
                </c:pt>
                <c:pt idx="10448">
                  <c:v>11.9036637353333</c:v>
                </c:pt>
                <c:pt idx="10449">
                  <c:v>12.092980379191101</c:v>
                </c:pt>
                <c:pt idx="10450">
                  <c:v>12.182911732870201</c:v>
                </c:pt>
                <c:pt idx="10451">
                  <c:v>12.185968616727999</c:v>
                </c:pt>
                <c:pt idx="10452">
                  <c:v>12.1599642705858</c:v>
                </c:pt>
                <c:pt idx="10453">
                  <c:v>12.1531543242649</c:v>
                </c:pt>
                <c:pt idx="10454">
                  <c:v>12.297450468122699</c:v>
                </c:pt>
                <c:pt idx="10455">
                  <c:v>12.396974111980599</c:v>
                </c:pt>
                <c:pt idx="10456">
                  <c:v>12.616723085659601</c:v>
                </c:pt>
                <c:pt idx="10457">
                  <c:v>12.8537793595174</c:v>
                </c:pt>
                <c:pt idx="10458">
                  <c:v>12.9685916033753</c:v>
                </c:pt>
                <c:pt idx="10459">
                  <c:v>13.0944410470543</c:v>
                </c:pt>
                <c:pt idx="10460">
                  <c:v>13.181441740912099</c:v>
                </c:pt>
                <c:pt idx="10461">
                  <c:v>13.296979384769999</c:v>
                </c:pt>
                <c:pt idx="10462">
                  <c:v>13.411572778449001</c:v>
                </c:pt>
                <c:pt idx="10463">
                  <c:v>13.6219177023069</c:v>
                </c:pt>
                <c:pt idx="10464">
                  <c:v>13.756659316164701</c:v>
                </c:pt>
                <c:pt idx="10465">
                  <c:v>14.1418504498437</c:v>
                </c:pt>
                <c:pt idx="10466">
                  <c:v>14.286333983701599</c:v>
                </c:pt>
                <c:pt idx="10467">
                  <c:v>13.7713971675594</c:v>
                </c:pt>
                <c:pt idx="10468">
                  <c:v>13.4500073412385</c:v>
                </c:pt>
                <c:pt idx="10469">
                  <c:v>13.5282314050963</c:v>
                </c:pt>
                <c:pt idx="10470">
                  <c:v>13.4194686489541</c:v>
                </c:pt>
                <c:pt idx="10471">
                  <c:v>13.523210842633199</c:v>
                </c:pt>
                <c:pt idx="10472">
                  <c:v>13.658946796491</c:v>
                </c:pt>
                <c:pt idx="10473">
                  <c:v>13.488385080348801</c:v>
                </c:pt>
                <c:pt idx="10474">
                  <c:v>13.7443580040279</c:v>
                </c:pt>
                <c:pt idx="10475">
                  <c:v>13.750575507885699</c:v>
                </c:pt>
                <c:pt idx="10476">
                  <c:v>13.7088858717436</c:v>
                </c:pt>
                <c:pt idx="10477">
                  <c:v>13.9822700654226</c:v>
                </c:pt>
                <c:pt idx="10478">
                  <c:v>14.076411459280401</c:v>
                </c:pt>
                <c:pt idx="10479">
                  <c:v>14.3433252131383</c:v>
                </c:pt>
                <c:pt idx="10480">
                  <c:v>14.0273959508477</c:v>
                </c:pt>
                <c:pt idx="10481">
                  <c:v>14.0753904626592</c:v>
                </c:pt>
                <c:pt idx="10482">
                  <c:v>14.241462124470701</c:v>
                </c:pt>
                <c:pt idx="10483">
                  <c:v>13.9961919164032</c:v>
                </c:pt>
                <c:pt idx="10484">
                  <c:v>14.078926998214699</c:v>
                </c:pt>
                <c:pt idx="10485">
                  <c:v>14.071219580026201</c:v>
                </c:pt>
                <c:pt idx="10486">
                  <c:v>14.0393268519587</c:v>
                </c:pt>
                <c:pt idx="10487">
                  <c:v>13.9775472837702</c:v>
                </c:pt>
                <c:pt idx="10488">
                  <c:v>13.759155425581699</c:v>
                </c:pt>
                <c:pt idx="10489">
                  <c:v>13.5943619275142</c:v>
                </c:pt>
                <c:pt idx="10490">
                  <c:v>13.5425343393257</c:v>
                </c:pt>
                <c:pt idx="10491">
                  <c:v>13.412018651137201</c:v>
                </c:pt>
                <c:pt idx="10492">
                  <c:v>13.433900853069799</c:v>
                </c:pt>
                <c:pt idx="10493">
                  <c:v>13.506197344881301</c:v>
                </c:pt>
                <c:pt idx="10494">
                  <c:v>13.494236186692801</c:v>
                </c:pt>
                <c:pt idx="10495">
                  <c:v>13.514827318625301</c:v>
                </c:pt>
                <c:pt idx="10496">
                  <c:v>13.517890370436801</c:v>
                </c:pt>
                <c:pt idx="10497">
                  <c:v>13.454619952248301</c:v>
                </c:pt>
                <c:pt idx="10498">
                  <c:v>13.320605854180799</c:v>
                </c:pt>
                <c:pt idx="10499">
                  <c:v>13.0787803259923</c:v>
                </c:pt>
                <c:pt idx="10500">
                  <c:v>13.0989358778038</c:v>
                </c:pt>
                <c:pt idx="10501">
                  <c:v>13.0965470797363</c:v>
                </c:pt>
                <c:pt idx="10502">
                  <c:v>13.028775251547801</c:v>
                </c:pt>
                <c:pt idx="10503">
                  <c:v>12.996537503359299</c:v>
                </c:pt>
                <c:pt idx="10504">
                  <c:v>12.9625822352918</c:v>
                </c:pt>
                <c:pt idx="10505">
                  <c:v>12.991058727103299</c:v>
                </c:pt>
                <c:pt idx="10506">
                  <c:v>13.0504401689148</c:v>
                </c:pt>
                <c:pt idx="10507">
                  <c:v>13.108750240847399</c:v>
                </c:pt>
                <c:pt idx="10508">
                  <c:v>13.0745749126588</c:v>
                </c:pt>
                <c:pt idx="10509">
                  <c:v>13.0338437444703</c:v>
                </c:pt>
                <c:pt idx="10510">
                  <c:v>12.6572095664029</c:v>
                </c:pt>
                <c:pt idx="10511">
                  <c:v>12.118571548214399</c:v>
                </c:pt>
                <c:pt idx="10512">
                  <c:v>11.0932357200259</c:v>
                </c:pt>
                <c:pt idx="10513">
                  <c:v>10.7898014719584</c:v>
                </c:pt>
                <c:pt idx="10514">
                  <c:v>10.490338770769901</c:v>
                </c:pt>
                <c:pt idx="10515">
                  <c:v>10.6396879055814</c:v>
                </c:pt>
                <c:pt idx="10516">
                  <c:v>10.8996456975139</c:v>
                </c:pt>
                <c:pt idx="10517">
                  <c:v>11.0863042493254</c:v>
                </c:pt>
                <c:pt idx="10518">
                  <c:v>11.1361309011369</c:v>
                </c:pt>
                <c:pt idx="10519">
                  <c:v>11.462190933069399</c:v>
                </c:pt>
                <c:pt idx="10520">
                  <c:v>11.1971877948809</c:v>
                </c:pt>
                <c:pt idx="10521">
                  <c:v>11.3191525666924</c:v>
                </c:pt>
                <c:pt idx="10522">
                  <c:v>11.176671698624901</c:v>
                </c:pt>
                <c:pt idx="10523">
                  <c:v>11.0903842804364</c:v>
                </c:pt>
                <c:pt idx="10524">
                  <c:v>11.506443862247901</c:v>
                </c:pt>
                <c:pt idx="10525">
                  <c:v>11.4655335141805</c:v>
                </c:pt>
                <c:pt idx="10526">
                  <c:v>11.7209826159919</c:v>
                </c:pt>
                <c:pt idx="10527">
                  <c:v>11.860812147803401</c:v>
                </c:pt>
                <c:pt idx="10528">
                  <c:v>12.945992438230901</c:v>
                </c:pt>
                <c:pt idx="10529">
                  <c:v>13.049170777046699</c:v>
                </c:pt>
                <c:pt idx="10530">
                  <c:v>12.9802283258625</c:v>
                </c:pt>
                <c:pt idx="10531">
                  <c:v>12.1317382247586</c:v>
                </c:pt>
                <c:pt idx="10532">
                  <c:v>11.647670513574401</c:v>
                </c:pt>
                <c:pt idx="10533">
                  <c:v>11.9482074923902</c:v>
                </c:pt>
                <c:pt idx="10534">
                  <c:v>11.8149562612863</c:v>
                </c:pt>
                <c:pt idx="10535">
                  <c:v>11.4507072301021</c:v>
                </c:pt>
                <c:pt idx="10536">
                  <c:v>11.674832478917899</c:v>
                </c:pt>
                <c:pt idx="10537">
                  <c:v>11.707820767814001</c:v>
                </c:pt>
                <c:pt idx="10538">
                  <c:v>11.6691902666298</c:v>
                </c:pt>
                <c:pt idx="10539">
                  <c:v>11.6289846254456</c:v>
                </c:pt>
                <c:pt idx="10540">
                  <c:v>11.525934724341701</c:v>
                </c:pt>
                <c:pt idx="10541">
                  <c:v>11.3256079131575</c:v>
                </c:pt>
                <c:pt idx="10542">
                  <c:v>11.0382058919734</c:v>
                </c:pt>
                <c:pt idx="10543">
                  <c:v>10.6881907508695</c:v>
                </c:pt>
                <c:pt idx="10544">
                  <c:v>10.601849609685299</c:v>
                </c:pt>
                <c:pt idx="10545">
                  <c:v>10.5575126785011</c:v>
                </c:pt>
                <c:pt idx="10546">
                  <c:v>10.184256329397201</c:v>
                </c:pt>
                <c:pt idx="10547">
                  <c:v>9.7360787092129897</c:v>
                </c:pt>
                <c:pt idx="10548">
                  <c:v>9.6265253650287992</c:v>
                </c:pt>
                <c:pt idx="10549">
                  <c:v>9.1896386089249003</c:v>
                </c:pt>
                <c:pt idx="10550">
                  <c:v>8.9866163627407101</c:v>
                </c:pt>
                <c:pt idx="10551">
                  <c:v>9.3040528855565299</c:v>
                </c:pt>
                <c:pt idx="10552">
                  <c:v>9.21492840345263</c:v>
                </c:pt>
                <c:pt idx="10553">
                  <c:v>9.1771603372684307</c:v>
                </c:pt>
                <c:pt idx="10554">
                  <c:v>9.3454901190842499</c:v>
                </c:pt>
                <c:pt idx="10555">
                  <c:v>9.9969966599803506</c:v>
                </c:pt>
                <c:pt idx="10556">
                  <c:v>9.6630045227961592</c:v>
                </c:pt>
                <c:pt idx="10557">
                  <c:v>8.7879173576119705</c:v>
                </c:pt>
                <c:pt idx="10558">
                  <c:v>8.3965620325080703</c:v>
                </c:pt>
                <c:pt idx="10559">
                  <c:v>8.9726266313238803</c:v>
                </c:pt>
                <c:pt idx="10560">
                  <c:v>9.1059072931396905</c:v>
                </c:pt>
                <c:pt idx="10561">
                  <c:v>8.9304178100357898</c:v>
                </c:pt>
                <c:pt idx="10562">
                  <c:v>8.3945893808516008</c:v>
                </c:pt>
                <c:pt idx="10563">
                  <c:v>8.4528253586674094</c:v>
                </c:pt>
                <c:pt idx="10564">
                  <c:v>8.1773181365635104</c:v>
                </c:pt>
                <c:pt idx="10565">
                  <c:v>8.7629253733793195</c:v>
                </c:pt>
                <c:pt idx="10566">
                  <c:v>9.0824144861951304</c:v>
                </c:pt>
                <c:pt idx="10567">
                  <c:v>9.0212606680912302</c:v>
                </c:pt>
                <c:pt idx="10568">
                  <c:v>8.8509099319070401</c:v>
                </c:pt>
                <c:pt idx="10569">
                  <c:v>8.6330775397228496</c:v>
                </c:pt>
                <c:pt idx="10570">
                  <c:v>8.5210341436189498</c:v>
                </c:pt>
                <c:pt idx="10571">
                  <c:v>9.4697053074347703</c:v>
                </c:pt>
                <c:pt idx="10572">
                  <c:v>9.6263686502505799</c:v>
                </c:pt>
                <c:pt idx="10573">
                  <c:v>9.6752012851466809</c:v>
                </c:pt>
                <c:pt idx="10574">
                  <c:v>10.5013810449625</c:v>
                </c:pt>
                <c:pt idx="10575">
                  <c:v>10.4461351737783</c:v>
                </c:pt>
                <c:pt idx="10576">
                  <c:v>10.4865615669164</c:v>
                </c:pt>
                <c:pt idx="10577">
                  <c:v>10.146081434236301</c:v>
                </c:pt>
                <c:pt idx="10578">
                  <c:v>10.1696043615561</c:v>
                </c:pt>
                <c:pt idx="10579">
                  <c:v>10.1670396589003</c:v>
                </c:pt>
                <c:pt idx="10580">
                  <c:v>10.228319496220101</c:v>
                </c:pt>
                <c:pt idx="10581">
                  <c:v>10.128025383540001</c:v>
                </c:pt>
                <c:pt idx="10582">
                  <c:v>9.6794884028841608</c:v>
                </c:pt>
                <c:pt idx="10583">
                  <c:v>9.6174540782040001</c:v>
                </c:pt>
                <c:pt idx="10584">
                  <c:v>9.3236287285238397</c:v>
                </c:pt>
                <c:pt idx="10585">
                  <c:v>9.3022565018680297</c:v>
                </c:pt>
                <c:pt idx="10586">
                  <c:v>8.4442353611878698</c:v>
                </c:pt>
                <c:pt idx="10587">
                  <c:v>8.2657733705077092</c:v>
                </c:pt>
                <c:pt idx="10588">
                  <c:v>7.6772116888518998</c:v>
                </c:pt>
                <c:pt idx="10589">
                  <c:v>7.67223341517174</c:v>
                </c:pt>
                <c:pt idx="10590">
                  <c:v>6.0568077354915699</c:v>
                </c:pt>
                <c:pt idx="10591">
                  <c:v>4.8581693308357696</c:v>
                </c:pt>
                <c:pt idx="10592">
                  <c:v>4.8927003801555999</c:v>
                </c:pt>
                <c:pt idx="10593">
                  <c:v>4.8956922704754398</c:v>
                </c:pt>
                <c:pt idx="10594">
                  <c:v>4.7798345918196299</c:v>
                </c:pt>
                <c:pt idx="10595">
                  <c:v>4.6115531631394697</c:v>
                </c:pt>
                <c:pt idx="10596">
                  <c:v>4.6452339164593104</c:v>
                </c:pt>
                <c:pt idx="10597">
                  <c:v>5.0744159228035004</c:v>
                </c:pt>
                <c:pt idx="10598">
                  <c:v>5.5118738211233396</c:v>
                </c:pt>
                <c:pt idx="10599">
                  <c:v>5.4423284044431801</c:v>
                </c:pt>
                <c:pt idx="10600">
                  <c:v>5.7822827327873698</c:v>
                </c:pt>
                <c:pt idx="10601">
                  <c:v>6.35859950310721</c:v>
                </c:pt>
                <c:pt idx="10602">
                  <c:v>6.6327704854270504</c:v>
                </c:pt>
                <c:pt idx="10603">
                  <c:v>7.4910503577712397</c:v>
                </c:pt>
                <c:pt idx="10604">
                  <c:v>8.0799233510910806</c:v>
                </c:pt>
                <c:pt idx="10605">
                  <c:v>8.1241743024109194</c:v>
                </c:pt>
                <c:pt idx="10606">
                  <c:v>7.1776491127551099</c:v>
                </c:pt>
                <c:pt idx="10609">
                  <c:v>8.0446095347389797</c:v>
                </c:pt>
                <c:pt idx="10610">
                  <c:v>8.3112119060588192</c:v>
                </c:pt>
                <c:pt idx="10611">
                  <c:v>8.50401251437866</c:v>
                </c:pt>
                <c:pt idx="10612">
                  <c:v>8.7507919617228502</c:v>
                </c:pt>
                <c:pt idx="10613">
                  <c:v>8.5555979480426902</c:v>
                </c:pt>
                <c:pt idx="10614">
                  <c:v>8.6445640173625193</c:v>
                </c:pt>
                <c:pt idx="10615">
                  <c:v>8.5580944327067208</c:v>
                </c:pt>
                <c:pt idx="10616">
                  <c:v>8.2732098290265501</c:v>
                </c:pt>
                <c:pt idx="10617">
                  <c:v>8.1303609893463893</c:v>
                </c:pt>
                <c:pt idx="10618">
                  <c:v>8.2204032426905798</c:v>
                </c:pt>
                <c:pt idx="10619">
                  <c:v>8.4027227430104201</c:v>
                </c:pt>
                <c:pt idx="10620">
                  <c:v>8.9542374713302593</c:v>
                </c:pt>
                <c:pt idx="10621">
                  <c:v>9.2519673706744499</c:v>
                </c:pt>
                <c:pt idx="10622">
                  <c:v>9.9000012009942893</c:v>
                </c:pt>
                <c:pt idx="10623">
                  <c:v>10.1850836113141</c:v>
                </c:pt>
                <c:pt idx="10624">
                  <c:v>10.333690368698299</c:v>
                </c:pt>
                <c:pt idx="10625">
                  <c:v>11.002562046120699</c:v>
                </c:pt>
                <c:pt idx="10626">
                  <c:v>10.487421833542999</c:v>
                </c:pt>
                <c:pt idx="10627">
                  <c:v>9.9804250849264609</c:v>
                </c:pt>
                <c:pt idx="10628">
                  <c:v>9.5195160353488308</c:v>
                </c:pt>
                <c:pt idx="10629">
                  <c:v>8.8157777037712002</c:v>
                </c:pt>
                <c:pt idx="10630">
                  <c:v>8.2226318291546399</c:v>
                </c:pt>
                <c:pt idx="10631">
                  <c:v>7.5424228575770096</c:v>
                </c:pt>
                <c:pt idx="10632">
                  <c:v>8.1268770059993791</c:v>
                </c:pt>
                <c:pt idx="10633">
                  <c:v>8.1871305883828107</c:v>
                </c:pt>
                <c:pt idx="10634">
                  <c:v>8.4752691378051797</c:v>
                </c:pt>
                <c:pt idx="10635">
                  <c:v>8.5422409862275508</c:v>
                </c:pt>
                <c:pt idx="10636">
                  <c:v>8.4210105276109797</c:v>
                </c:pt>
                <c:pt idx="10637">
                  <c:v>9.1108375720333594</c:v>
                </c:pt>
                <c:pt idx="10638">
                  <c:v>9.9090697954557303</c:v>
                </c:pt>
                <c:pt idx="10639">
                  <c:v>11.4596949298392</c:v>
                </c:pt>
                <c:pt idx="10640">
                  <c:v>12.320763687261501</c:v>
                </c:pt>
                <c:pt idx="10641">
                  <c:v>12.3503236646839</c:v>
                </c:pt>
                <c:pt idx="10642">
                  <c:v>12.8084197320673</c:v>
                </c:pt>
                <c:pt idx="10643">
                  <c:v>12.6670538194897</c:v>
                </c:pt>
                <c:pt idx="10644">
                  <c:v>12.308855586912101</c:v>
                </c:pt>
                <c:pt idx="10645">
                  <c:v>11.8214000142955</c:v>
                </c:pt>
                <c:pt idx="10646">
                  <c:v>12.0335631517179</c:v>
                </c:pt>
                <c:pt idx="10647">
                  <c:v>12.5530311991403</c:v>
                </c:pt>
                <c:pt idx="10648">
                  <c:v>12.4358679865237</c:v>
                </c:pt>
                <c:pt idx="10649">
                  <c:v>12.341068223946101</c:v>
                </c:pt>
                <c:pt idx="10650">
                  <c:v>12.4087294613684</c:v>
                </c:pt>
                <c:pt idx="10651">
                  <c:v>11.939781868751901</c:v>
                </c:pt>
                <c:pt idx="10652">
                  <c:v>11.794843996174199</c:v>
                </c:pt>
                <c:pt idx="10653">
                  <c:v>11.402030353596601</c:v>
                </c:pt>
                <c:pt idx="10654">
                  <c:v>11.234933080979999</c:v>
                </c:pt>
                <c:pt idx="10655">
                  <c:v>11.2672220684024</c:v>
                </c:pt>
                <c:pt idx="10656">
                  <c:v>11.351459955824801</c:v>
                </c:pt>
                <c:pt idx="10657">
                  <c:v>11.316546053208199</c:v>
                </c:pt>
                <c:pt idx="10658">
                  <c:v>11.6067525006306</c:v>
                </c:pt>
                <c:pt idx="10659">
                  <c:v>11.522481298053</c:v>
                </c:pt>
                <c:pt idx="10660">
                  <c:v>11.5671069454364</c:v>
                </c:pt>
                <c:pt idx="10661">
                  <c:v>11.856368282858799</c:v>
                </c:pt>
                <c:pt idx="10662">
                  <c:v>11.167376520281101</c:v>
                </c:pt>
                <c:pt idx="10663">
                  <c:v>10.8702403476646</c:v>
                </c:pt>
                <c:pt idx="10664">
                  <c:v>10.982997005086901</c:v>
                </c:pt>
                <c:pt idx="10665">
                  <c:v>11.1370809825093</c:v>
                </c:pt>
                <c:pt idx="10666">
                  <c:v>11.151237109892699</c:v>
                </c:pt>
                <c:pt idx="10667">
                  <c:v>11.203975627315099</c:v>
                </c:pt>
                <c:pt idx="10668">
                  <c:v>11.1702397847375</c:v>
                </c:pt>
                <c:pt idx="10669">
                  <c:v>11.752188452120899</c:v>
                </c:pt>
                <c:pt idx="10670">
                  <c:v>11.8855663095433</c:v>
                </c:pt>
                <c:pt idx="10671">
                  <c:v>13.3858805469657</c:v>
                </c:pt>
                <c:pt idx="10672">
                  <c:v>14.124526947125799</c:v>
                </c:pt>
                <c:pt idx="10673">
                  <c:v>13.2552659000938</c:v>
                </c:pt>
                <c:pt idx="10674">
                  <c:v>12.8145493030617</c:v>
                </c:pt>
                <c:pt idx="10675">
                  <c:v>12.7779056060128</c:v>
                </c:pt>
                <c:pt idx="10676">
                  <c:v>12.8025844589807</c:v>
                </c:pt>
                <c:pt idx="10677">
                  <c:v>12.6967540519487</c:v>
                </c:pt>
                <c:pt idx="10678">
                  <c:v>12.6943182448997</c:v>
                </c:pt>
                <c:pt idx="10679">
                  <c:v>12.800153237867701</c:v>
                </c:pt>
                <c:pt idx="10680">
                  <c:v>12.721216460835601</c:v>
                </c:pt>
                <c:pt idx="10681">
                  <c:v>12.689251343786699</c:v>
                </c:pt>
                <c:pt idx="10682">
                  <c:v>11.9922182667546</c:v>
                </c:pt>
                <c:pt idx="10683">
                  <c:v>11.8521020097226</c:v>
                </c:pt>
                <c:pt idx="10684">
                  <c:v>11.8514291326736</c:v>
                </c:pt>
                <c:pt idx="10685">
                  <c:v>11.9761114056416</c:v>
                </c:pt>
                <c:pt idx="10686">
                  <c:v>11.8965001386095</c:v>
                </c:pt>
                <c:pt idx="10687">
                  <c:v>11.994095371560601</c:v>
                </c:pt>
                <c:pt idx="10688">
                  <c:v>12.137069504528499</c:v>
                </c:pt>
                <c:pt idx="10689">
                  <c:v>12.4535634074965</c:v>
                </c:pt>
                <c:pt idx="10690">
                  <c:v>12.9709481004476</c:v>
                </c:pt>
                <c:pt idx="10691">
                  <c:v>13.315758043415499</c:v>
                </c:pt>
                <c:pt idx="10692">
                  <c:v>13.4685400363834</c:v>
                </c:pt>
                <c:pt idx="10693">
                  <c:v>13.3522380593345</c:v>
                </c:pt>
                <c:pt idx="10694">
                  <c:v>13.205770562302501</c:v>
                </c:pt>
                <c:pt idx="10695">
                  <c:v>13.213120665270401</c:v>
                </c:pt>
                <c:pt idx="10696">
                  <c:v>13.4002757982215</c:v>
                </c:pt>
                <c:pt idx="10697">
                  <c:v>13.803239521189401</c:v>
                </c:pt>
                <c:pt idx="10698">
                  <c:v>14.0166790341574</c:v>
                </c:pt>
                <c:pt idx="10699">
                  <c:v>14.276381237108399</c:v>
                </c:pt>
                <c:pt idx="10700">
                  <c:v>14.229148420076401</c:v>
                </c:pt>
                <c:pt idx="10701">
                  <c:v>14.2076534630443</c:v>
                </c:pt>
                <c:pt idx="10702">
                  <c:v>14.0056996159954</c:v>
                </c:pt>
                <c:pt idx="10703">
                  <c:v>13.488212278963299</c:v>
                </c:pt>
                <c:pt idx="10704">
                  <c:v>13.208958651931299</c:v>
                </c:pt>
                <c:pt idx="10705">
                  <c:v>13.2118224448823</c:v>
                </c:pt>
                <c:pt idx="10706">
                  <c:v>13.1586927178503</c:v>
                </c:pt>
                <c:pt idx="10707">
                  <c:v>13.377581080818199</c:v>
                </c:pt>
                <c:pt idx="10708">
                  <c:v>12.968598553769301</c:v>
                </c:pt>
                <c:pt idx="10709">
                  <c:v>12.469758426737201</c:v>
                </c:pt>
                <c:pt idx="10710">
                  <c:v>12.226884099705201</c:v>
                </c:pt>
                <c:pt idx="10711">
                  <c:v>12.324682492656301</c:v>
                </c:pt>
                <c:pt idx="10712">
                  <c:v>12.5741940856242</c:v>
                </c:pt>
                <c:pt idx="10713">
                  <c:v>12.3357872585921</c:v>
                </c:pt>
                <c:pt idx="10714">
                  <c:v>12.4330618015432</c:v>
                </c:pt>
                <c:pt idx="10715">
                  <c:v>12.234663124511201</c:v>
                </c:pt>
                <c:pt idx="10716">
                  <c:v>12.2626931774791</c:v>
                </c:pt>
                <c:pt idx="10717">
                  <c:v>12.692275840430201</c:v>
                </c:pt>
                <c:pt idx="10718">
                  <c:v>12.7615372533981</c:v>
                </c:pt>
                <c:pt idx="10719">
                  <c:v>12.7702266063661</c:v>
                </c:pt>
                <c:pt idx="10720">
                  <c:v>12.535634418763999</c:v>
                </c:pt>
                <c:pt idx="10721">
                  <c:v>12.873615340616499</c:v>
                </c:pt>
                <c:pt idx="10722">
                  <c:v>13.5896200724689</c:v>
                </c:pt>
                <c:pt idx="10723">
                  <c:v>13.627587944330299</c:v>
                </c:pt>
                <c:pt idx="10724">
                  <c:v>12.9595934561828</c:v>
                </c:pt>
                <c:pt idx="10725">
                  <c:v>12.9266838880352</c:v>
                </c:pt>
                <c:pt idx="10726">
                  <c:v>12.7040957698967</c:v>
                </c:pt>
                <c:pt idx="10727">
                  <c:v>11.9969308217491</c:v>
                </c:pt>
                <c:pt idx="10728">
                  <c:v>11.5209908336016</c:v>
                </c:pt>
                <c:pt idx="10729">
                  <c:v>11.436066915463</c:v>
                </c:pt>
                <c:pt idx="10730">
                  <c:v>11.449271197315401</c:v>
                </c:pt>
                <c:pt idx="10731">
                  <c:v>11.353625009167899</c:v>
                </c:pt>
                <c:pt idx="10732">
                  <c:v>11.3129591910293</c:v>
                </c:pt>
                <c:pt idx="10733">
                  <c:v>11.6996044028818</c:v>
                </c:pt>
                <c:pt idx="10734">
                  <c:v>12.182466094734201</c:v>
                </c:pt>
                <c:pt idx="10735">
                  <c:v>12.1479190865956</c:v>
                </c:pt>
                <c:pt idx="10736">
                  <c:v>12.5038236084481</c:v>
                </c:pt>
                <c:pt idx="10737">
                  <c:v>12.3015505203006</c:v>
                </c:pt>
                <c:pt idx="10738">
                  <c:v>12.133335252162</c:v>
                </c:pt>
                <c:pt idx="10739">
                  <c:v>11.899120084014401</c:v>
                </c:pt>
                <c:pt idx="10740">
                  <c:v>11.707814565866901</c:v>
                </c:pt>
                <c:pt idx="10741">
                  <c:v>11.4544717677283</c:v>
                </c:pt>
                <c:pt idx="10742">
                  <c:v>11.4486685295808</c:v>
                </c:pt>
                <c:pt idx="10743">
                  <c:v>11.095116601433199</c:v>
                </c:pt>
                <c:pt idx="10744">
                  <c:v>10.9032542332946</c:v>
                </c:pt>
                <c:pt idx="10745">
                  <c:v>10.2030932091471</c:v>
                </c:pt>
                <c:pt idx="10746">
                  <c:v>10.449674436999601</c:v>
                </c:pt>
                <c:pt idx="10747">
                  <c:v>11.115869308861001</c:v>
                </c:pt>
                <c:pt idx="10748">
                  <c:v>12.2109721007134</c:v>
                </c:pt>
                <c:pt idx="10749">
                  <c:v>13.208416942565901</c:v>
                </c:pt>
                <c:pt idx="10750">
                  <c:v>13.5848681544273</c:v>
                </c:pt>
                <c:pt idx="10751">
                  <c:v>13.415817846279801</c:v>
                </c:pt>
                <c:pt idx="10752">
                  <c:v>13.263991648132199</c:v>
                </c:pt>
                <c:pt idx="10753">
                  <c:v>12.9500739099936</c:v>
                </c:pt>
                <c:pt idx="10754">
                  <c:v>12.0266984118461</c:v>
                </c:pt>
                <c:pt idx="10755">
                  <c:v>11.4731352736985</c:v>
                </c:pt>
                <c:pt idx="10756">
                  <c:v>11.15015143556</c:v>
                </c:pt>
                <c:pt idx="10757">
                  <c:v>11.537932647412401</c:v>
                </c:pt>
                <c:pt idx="10758">
                  <c:v>11.3871785192649</c:v>
                </c:pt>
                <c:pt idx="10759">
                  <c:v>12.120183421126301</c:v>
                </c:pt>
                <c:pt idx="10760">
                  <c:v>11.867522452978699</c:v>
                </c:pt>
                <c:pt idx="10761">
                  <c:v>11.9485666948312</c:v>
                </c:pt>
                <c:pt idx="10762">
                  <c:v>11.865469346692599</c:v>
                </c:pt>
                <c:pt idx="10763">
                  <c:v>12.375969528545101</c:v>
                </c:pt>
                <c:pt idx="10764">
                  <c:v>12.8168525403975</c:v>
                </c:pt>
                <c:pt idx="10765">
                  <c:v>12.761556752258899</c:v>
                </c:pt>
                <c:pt idx="10766">
                  <c:v>12.950590084111401</c:v>
                </c:pt>
                <c:pt idx="10767">
                  <c:v>13.1288469459639</c:v>
                </c:pt>
                <c:pt idx="10768">
                  <c:v>13.351840885376999</c:v>
                </c:pt>
                <c:pt idx="10769">
                  <c:v>13.3461752322634</c:v>
                </c:pt>
                <c:pt idx="10770">
                  <c:v>13.1571184591497</c:v>
                </c:pt>
                <c:pt idx="10771">
                  <c:v>12.776488336240099</c:v>
                </c:pt>
                <c:pt idx="10772">
                  <c:v>12.279978483126399</c:v>
                </c:pt>
                <c:pt idx="10773">
                  <c:v>11.997737830012699</c:v>
                </c:pt>
                <c:pt idx="10774">
                  <c:v>11.862760107103099</c:v>
                </c:pt>
                <c:pt idx="10775">
                  <c:v>11.576658393989399</c:v>
                </c:pt>
                <c:pt idx="10776">
                  <c:v>11.389997220875699</c:v>
                </c:pt>
                <c:pt idx="10777">
                  <c:v>11.1946027779661</c:v>
                </c:pt>
                <c:pt idx="10778">
                  <c:v>11.068891224852401</c:v>
                </c:pt>
                <c:pt idx="10779">
                  <c:v>10.950154021738699</c:v>
                </c:pt>
                <c:pt idx="10780">
                  <c:v>11.0335521088292</c:v>
                </c:pt>
                <c:pt idx="10781">
                  <c:v>10.9502709257155</c:v>
                </c:pt>
                <c:pt idx="10782">
                  <c:v>10.759962732601799</c:v>
                </c:pt>
                <c:pt idx="10783">
                  <c:v>10.594856609692201</c:v>
                </c:pt>
                <c:pt idx="10784">
                  <c:v>10.621139886578501</c:v>
                </c:pt>
                <c:pt idx="10785">
                  <c:v>10.799847833464799</c:v>
                </c:pt>
                <c:pt idx="10786">
                  <c:v>10.7964773005552</c:v>
                </c:pt>
                <c:pt idx="10787">
                  <c:v>11.6690134174415</c:v>
                </c:pt>
                <c:pt idx="10788">
                  <c:v>12.098200244327799</c:v>
                </c:pt>
                <c:pt idx="10789">
                  <c:v>12.1909446414183</c:v>
                </c:pt>
                <c:pt idx="10790">
                  <c:v>12.3973000783046</c:v>
                </c:pt>
                <c:pt idx="10791">
                  <c:v>11.697618355190899</c:v>
                </c:pt>
                <c:pt idx="10792">
                  <c:v>11.8957959622813</c:v>
                </c:pt>
                <c:pt idx="10793">
                  <c:v>11.418518099167599</c:v>
                </c:pt>
                <c:pt idx="10794">
                  <c:v>10.6413807260539</c:v>
                </c:pt>
                <c:pt idx="10795">
                  <c:v>10.684602023144301</c:v>
                </c:pt>
                <c:pt idx="10796">
                  <c:v>10.014683710030599</c:v>
                </c:pt>
                <c:pt idx="10797">
                  <c:v>9.2729546259169204</c:v>
                </c:pt>
                <c:pt idx="10798">
                  <c:v>9.2963433430073508</c:v>
                </c:pt>
                <c:pt idx="10799">
                  <c:v>9.1566568698936504</c:v>
                </c:pt>
                <c:pt idx="10800">
                  <c:v>9.2031424647799493</c:v>
                </c:pt>
                <c:pt idx="10801">
                  <c:v>9.2026743588703699</c:v>
                </c:pt>
                <c:pt idx="10802">
                  <c:v>8.3469627497566794</c:v>
                </c:pt>
                <c:pt idx="10803">
                  <c:v>7.0277223426429796</c:v>
                </c:pt>
                <c:pt idx="10804">
                  <c:v>6.9895924807333998</c:v>
                </c:pt>
                <c:pt idx="10805">
                  <c:v>7.0932055156197098</c:v>
                </c:pt>
                <c:pt idx="10806">
                  <c:v>7.0730343015060102</c:v>
                </c:pt>
                <c:pt idx="10807">
                  <c:v>7.5772064145964304</c:v>
                </c:pt>
                <c:pt idx="10808">
                  <c:v>7.0237087204827402</c:v>
                </c:pt>
                <c:pt idx="10809">
                  <c:v>7.8149576033690398</c:v>
                </c:pt>
                <c:pt idx="10810">
                  <c:v>11.459491387459501</c:v>
                </c:pt>
                <c:pt idx="10811">
                  <c:v>13.0514332643458</c:v>
                </c:pt>
                <c:pt idx="10812">
                  <c:v>13.526997741232099</c:v>
                </c:pt>
                <c:pt idx="10813">
                  <c:v>13.942494038322501</c:v>
                </c:pt>
                <c:pt idx="10814">
                  <c:v>13.685455145208801</c:v>
                </c:pt>
                <c:pt idx="10815">
                  <c:v>13.4373032720951</c:v>
                </c:pt>
                <c:pt idx="10816">
                  <c:v>13.222837720866</c:v>
                </c:pt>
                <c:pt idx="10817">
                  <c:v>12.9957100813119</c:v>
                </c:pt>
                <c:pt idx="10818">
                  <c:v>12.8259611617577</c:v>
                </c:pt>
                <c:pt idx="10819">
                  <c:v>13.099216751851801</c:v>
                </c:pt>
                <c:pt idx="10820">
                  <c:v>12.7744777622976</c:v>
                </c:pt>
                <c:pt idx="10821">
                  <c:v>12.7038303527435</c:v>
                </c:pt>
                <c:pt idx="10822">
                  <c:v>12.3008064928375</c:v>
                </c:pt>
                <c:pt idx="10823">
                  <c:v>11.9835831332834</c:v>
                </c:pt>
                <c:pt idx="10824">
                  <c:v>11.427075353729199</c:v>
                </c:pt>
                <c:pt idx="10825">
                  <c:v>10.6971186038233</c:v>
                </c:pt>
                <c:pt idx="10826">
                  <c:v>10.7351839942691</c:v>
                </c:pt>
                <c:pt idx="10827">
                  <c:v>11.509822834714999</c:v>
                </c:pt>
                <c:pt idx="10828">
                  <c:v>11.982587834808999</c:v>
                </c:pt>
                <c:pt idx="10829">
                  <c:v>11.9124893352549</c:v>
                </c:pt>
                <c:pt idx="10830">
                  <c:v>11.030677345700701</c:v>
                </c:pt>
                <c:pt idx="10831">
                  <c:v>10.634874005794799</c:v>
                </c:pt>
                <c:pt idx="10832">
                  <c:v>11.495670596240601</c:v>
                </c:pt>
                <c:pt idx="10833">
                  <c:v>11.9756173466865</c:v>
                </c:pt>
                <c:pt idx="10834">
                  <c:v>11.8791071867805</c:v>
                </c:pt>
                <c:pt idx="10835">
                  <c:v>10.7216035972264</c:v>
                </c:pt>
                <c:pt idx="10836">
                  <c:v>10.8356238776722</c:v>
                </c:pt>
                <c:pt idx="10837">
                  <c:v>10.865939137766301</c:v>
                </c:pt>
                <c:pt idx="10838">
                  <c:v>11.1867715682121</c:v>
                </c:pt>
                <c:pt idx="10839">
                  <c:v>11.681888508658</c:v>
                </c:pt>
                <c:pt idx="10840">
                  <c:v>12.036727638752</c:v>
                </c:pt>
                <c:pt idx="10841">
                  <c:v>12.2813392591979</c:v>
                </c:pt>
                <c:pt idx="10842">
                  <c:v>12.111726189643701</c:v>
                </c:pt>
                <c:pt idx="10843">
                  <c:v>12.583258739737801</c:v>
                </c:pt>
                <c:pt idx="10844">
                  <c:v>12.8212334101836</c:v>
                </c:pt>
                <c:pt idx="10845">
                  <c:v>12.1671811106295</c:v>
                </c:pt>
                <c:pt idx="10846">
                  <c:v>12.0744811107235</c:v>
                </c:pt>
                <c:pt idx="10847">
                  <c:v>11.715933721169399</c:v>
                </c:pt>
                <c:pt idx="10848">
                  <c:v>11.7278125316152</c:v>
                </c:pt>
                <c:pt idx="10849">
                  <c:v>12.151012041709301</c:v>
                </c:pt>
                <c:pt idx="10850">
                  <c:v>13.1212053821551</c:v>
                </c:pt>
                <c:pt idx="10851">
                  <c:v>13.667374582600999</c:v>
                </c:pt>
                <c:pt idx="10852">
                  <c:v>13.792938522695</c:v>
                </c:pt>
                <c:pt idx="10853">
                  <c:v>13.635144923140899</c:v>
                </c:pt>
                <c:pt idx="10854">
                  <c:v>12.7857453735867</c:v>
                </c:pt>
                <c:pt idx="10855">
                  <c:v>10.868590713680801</c:v>
                </c:pt>
                <c:pt idx="10856">
                  <c:v>10.6382602001266</c:v>
                </c:pt>
                <c:pt idx="10857">
                  <c:v>10.3800473545725</c:v>
                </c:pt>
                <c:pt idx="10858">
                  <c:v>10.225453336666501</c:v>
                </c:pt>
                <c:pt idx="10859">
                  <c:v>10.2110400081124</c:v>
                </c:pt>
                <c:pt idx="10860">
                  <c:v>10.1943206695582</c:v>
                </c:pt>
                <c:pt idx="10861">
                  <c:v>9.8824169706522795</c:v>
                </c:pt>
                <c:pt idx="10862">
                  <c:v>10.304440024098099</c:v>
                </c:pt>
                <c:pt idx="10863">
                  <c:v>10.615962585544001</c:v>
                </c:pt>
                <c:pt idx="10864">
                  <c:v>10.3456778643496</c:v>
                </c:pt>
                <c:pt idx="10865">
                  <c:v>9.5144917660903801</c:v>
                </c:pt>
                <c:pt idx="10866">
                  <c:v>9.4434401078311403</c:v>
                </c:pt>
                <c:pt idx="10867">
                  <c:v>9.6704541355791704</c:v>
                </c:pt>
                <c:pt idx="10868">
                  <c:v>9.7011555123199393</c:v>
                </c:pt>
                <c:pt idx="10869">
                  <c:v>9.7184685300607097</c:v>
                </c:pt>
                <c:pt idx="10870">
                  <c:v>9.6884797048087403</c:v>
                </c:pt>
                <c:pt idx="10871">
                  <c:v>10.0014999335495</c:v>
                </c:pt>
                <c:pt idx="10872">
                  <c:v>10.346081535290301</c:v>
                </c:pt>
                <c:pt idx="10873">
                  <c:v>10.587435919038301</c:v>
                </c:pt>
                <c:pt idx="10874">
                  <c:v>10.4004396047791</c:v>
                </c:pt>
                <c:pt idx="10875">
                  <c:v>10.228799074519801</c:v>
                </c:pt>
                <c:pt idx="10876">
                  <c:v>10.249085947267901</c:v>
                </c:pt>
                <c:pt idx="10877">
                  <c:v>10.1170016690086</c:v>
                </c:pt>
                <c:pt idx="10878">
                  <c:v>9.8574158767494104</c:v>
                </c:pt>
                <c:pt idx="10879">
                  <c:v>9.6492472234974294</c:v>
                </c:pt>
                <c:pt idx="10880">
                  <c:v>9.3454688232381997</c:v>
                </c:pt>
                <c:pt idx="10881">
                  <c:v>9.5240788209789802</c:v>
                </c:pt>
                <c:pt idx="10882">
                  <c:v>11.093535073727001</c:v>
                </c:pt>
                <c:pt idx="10883">
                  <c:v>12.6476809254678</c:v>
                </c:pt>
                <c:pt idx="10884">
                  <c:v>12.990563917208499</c:v>
                </c:pt>
                <c:pt idx="10885">
                  <c:v>13.1128746289566</c:v>
                </c:pt>
                <c:pt idx="10886">
                  <c:v>12.8684111106973</c:v>
                </c:pt>
                <c:pt idx="10887">
                  <c:v>12.4555665724381</c:v>
                </c:pt>
                <c:pt idx="10888">
                  <c:v>13.5712085341861</c:v>
                </c:pt>
                <c:pt idx="10889">
                  <c:v>13.3863063159269</c:v>
                </c:pt>
                <c:pt idx="10890">
                  <c:v>13.2452851776677</c:v>
                </c:pt>
                <c:pt idx="10891">
                  <c:v>12.4033918494157</c:v>
                </c:pt>
                <c:pt idx="10892">
                  <c:v>12.716163091156499</c:v>
                </c:pt>
                <c:pt idx="10893">
                  <c:v>13.1669571028972</c:v>
                </c:pt>
                <c:pt idx="10894">
                  <c:v>12.9319421046453</c:v>
                </c:pt>
                <c:pt idx="10895">
                  <c:v>13.028373816386001</c:v>
                </c:pt>
                <c:pt idx="10896">
                  <c:v>13.0731045681268</c:v>
                </c:pt>
                <c:pt idx="10897">
                  <c:v>12.593837509874801</c:v>
                </c:pt>
                <c:pt idx="10898">
                  <c:v>11.8906093516156</c:v>
                </c:pt>
                <c:pt idx="10899">
                  <c:v>12.204891453356399</c:v>
                </c:pt>
                <c:pt idx="10900">
                  <c:v>11.7795240551044</c:v>
                </c:pt>
                <c:pt idx="10901">
                  <c:v>11.3815940368452</c:v>
                </c:pt>
                <c:pt idx="10902">
                  <c:v>11.459565048585899</c:v>
                </c:pt>
                <c:pt idx="10903">
                  <c:v>11.217603870334001</c:v>
                </c:pt>
                <c:pt idx="10904">
                  <c:v>11.5323646320747</c:v>
                </c:pt>
                <c:pt idx="10905">
                  <c:v>12.801818703815499</c:v>
                </c:pt>
                <c:pt idx="10906">
                  <c:v>13.9967693455635</c:v>
                </c:pt>
                <c:pt idx="10907">
                  <c:v>13.7587788773043</c:v>
                </c:pt>
                <c:pt idx="10908">
                  <c:v>13.313734529045099</c:v>
                </c:pt>
                <c:pt idx="10909">
                  <c:v>12.821822210793099</c:v>
                </c:pt>
                <c:pt idx="10910">
                  <c:v>12.967608522533901</c:v>
                </c:pt>
                <c:pt idx="10911">
                  <c:v>12.8278204242746</c:v>
                </c:pt>
                <c:pt idx="10912">
                  <c:v>13.096958190211801</c:v>
                </c:pt>
                <c:pt idx="10913">
                  <c:v>13.1950798003339</c:v>
                </c:pt>
                <c:pt idx="10914">
                  <c:v>13.270444980456</c:v>
                </c:pt>
                <c:pt idx="10915">
                  <c:v>13.1392933105771</c:v>
                </c:pt>
                <c:pt idx="10916">
                  <c:v>12.889657310699199</c:v>
                </c:pt>
                <c:pt idx="10917">
                  <c:v>12.5210086208213</c:v>
                </c:pt>
                <c:pt idx="10918">
                  <c:v>12.0097450109423</c:v>
                </c:pt>
                <c:pt idx="10919">
                  <c:v>11.268194681064401</c:v>
                </c:pt>
                <c:pt idx="10920">
                  <c:v>10.7283977251865</c:v>
                </c:pt>
                <c:pt idx="10921">
                  <c:v>9.8686455663075705</c:v>
                </c:pt>
                <c:pt idx="10922">
                  <c:v>8.9317228464296594</c:v>
                </c:pt>
                <c:pt idx="10923">
                  <c:v>9.1448671185517494</c:v>
                </c:pt>
                <c:pt idx="10924">
                  <c:v>9.1263910966728101</c:v>
                </c:pt>
                <c:pt idx="10925">
                  <c:v>10.033120373794899</c:v>
                </c:pt>
                <c:pt idx="10926">
                  <c:v>10.036696934917</c:v>
                </c:pt>
                <c:pt idx="10927">
                  <c:v>10.341405019038101</c:v>
                </c:pt>
                <c:pt idx="10928">
                  <c:v>10.063715427160099</c:v>
                </c:pt>
                <c:pt idx="10929">
                  <c:v>9.9276920012822298</c:v>
                </c:pt>
                <c:pt idx="10930">
                  <c:v>9.8627307214033006</c:v>
                </c:pt>
                <c:pt idx="10931">
                  <c:v>9.28903360952539</c:v>
                </c:pt>
                <c:pt idx="10932">
                  <c:v>9.0711570356474702</c:v>
                </c:pt>
                <c:pt idx="10933">
                  <c:v>8.7993831467685393</c:v>
                </c:pt>
                <c:pt idx="10934">
                  <c:v>9.0488634538906307</c:v>
                </c:pt>
                <c:pt idx="10935">
                  <c:v>8.9170107760127202</c:v>
                </c:pt>
                <c:pt idx="10936">
                  <c:v>8.9047465221337792</c:v>
                </c:pt>
                <c:pt idx="10937">
                  <c:v>9.0511843062558697</c:v>
                </c:pt>
                <c:pt idx="10938">
                  <c:v>9.2530747073779605</c:v>
                </c:pt>
                <c:pt idx="10939">
                  <c:v>9.4130218844990292</c:v>
                </c:pt>
                <c:pt idx="10940">
                  <c:v>9.18835076462112</c:v>
                </c:pt>
                <c:pt idx="10941">
                  <c:v>9.4252572467432003</c:v>
                </c:pt>
                <c:pt idx="10942">
                  <c:v>9.6354788048642703</c:v>
                </c:pt>
                <c:pt idx="10943">
                  <c:v>9.6569891719863605</c:v>
                </c:pt>
                <c:pt idx="10944">
                  <c:v>9.7995369191084496</c:v>
                </c:pt>
                <c:pt idx="10945">
                  <c:v>10.1496512092295</c:v>
                </c:pt>
                <c:pt idx="10946">
                  <c:v>10.262887110351601</c:v>
                </c:pt>
                <c:pt idx="10947">
                  <c:v>9.8963239554736901</c:v>
                </c:pt>
                <c:pt idx="10948">
                  <c:v>10.270718403594801</c:v>
                </c:pt>
                <c:pt idx="10949">
                  <c:v>10.4208567327168</c:v>
                </c:pt>
                <c:pt idx="10950">
                  <c:v>10.732420037838899</c:v>
                </c:pt>
                <c:pt idx="10951">
                  <c:v>10.60113086796</c:v>
                </c:pt>
                <c:pt idx="10952">
                  <c:v>10.482186636082099</c:v>
                </c:pt>
                <c:pt idx="10953">
                  <c:v>10.6549252352042</c:v>
                </c:pt>
                <c:pt idx="10954">
                  <c:v>10.4886802173252</c:v>
                </c:pt>
                <c:pt idx="10955">
                  <c:v>9.8981333324473297</c:v>
                </c:pt>
                <c:pt idx="10956">
                  <c:v>10.0011858535694</c:v>
                </c:pt>
                <c:pt idx="10957">
                  <c:v>12.216709615690499</c:v>
                </c:pt>
                <c:pt idx="10958">
                  <c:v>12.3213798858126</c:v>
                </c:pt>
                <c:pt idx="10959">
                  <c:v>12.223580895934701</c:v>
                </c:pt>
                <c:pt idx="10960">
                  <c:v>12.2404090156901</c:v>
                </c:pt>
                <c:pt idx="10961">
                  <c:v>12.0303119950973</c:v>
                </c:pt>
                <c:pt idx="10962">
                  <c:v>12.243810924504499</c:v>
                </c:pt>
                <c:pt idx="10963">
                  <c:v>12.1420563038645</c:v>
                </c:pt>
                <c:pt idx="10964">
                  <c:v>11.920097883271801</c:v>
                </c:pt>
                <c:pt idx="10965">
                  <c:v>11.764933502679</c:v>
                </c:pt>
                <c:pt idx="10966">
                  <c:v>11.409662582038999</c:v>
                </c:pt>
                <c:pt idx="10967">
                  <c:v>11.4356932814462</c:v>
                </c:pt>
                <c:pt idx="10968">
                  <c:v>11.031705640853501</c:v>
                </c:pt>
                <c:pt idx="10969">
                  <c:v>10.864309561213499</c:v>
                </c:pt>
                <c:pt idx="10970">
                  <c:v>10.627558734620701</c:v>
                </c:pt>
                <c:pt idx="10971">
                  <c:v>10.432704540027901</c:v>
                </c:pt>
                <c:pt idx="10972">
                  <c:v>10.474385442388</c:v>
                </c:pt>
                <c:pt idx="10973">
                  <c:v>10.6206490387952</c:v>
                </c:pt>
                <c:pt idx="10974">
                  <c:v>10.5792889202024</c:v>
                </c:pt>
                <c:pt idx="10975">
                  <c:v>10.7480494575625</c:v>
                </c:pt>
                <c:pt idx="10976">
                  <c:v>10.735123092969699</c:v>
                </c:pt>
                <c:pt idx="10977">
                  <c:v>10.7976481213769</c:v>
                </c:pt>
                <c:pt idx="10978">
                  <c:v>10.371801869737</c:v>
                </c:pt>
                <c:pt idx="10979">
                  <c:v>10.0197417631442</c:v>
                </c:pt>
                <c:pt idx="10980">
                  <c:v>9.9894347615514096</c:v>
                </c:pt>
                <c:pt idx="10981">
                  <c:v>9.9779634109114692</c:v>
                </c:pt>
                <c:pt idx="10982">
                  <c:v>10.0928528513187</c:v>
                </c:pt>
                <c:pt idx="10983">
                  <c:v>10.172583713725899</c:v>
                </c:pt>
                <c:pt idx="10984">
                  <c:v>10.335327517086</c:v>
                </c:pt>
                <c:pt idx="10985">
                  <c:v>10.4889210874932</c:v>
                </c:pt>
                <c:pt idx="10986">
                  <c:v>10.662404910900401</c:v>
                </c:pt>
                <c:pt idx="10987">
                  <c:v>11.0240072712605</c:v>
                </c:pt>
                <c:pt idx="10988">
                  <c:v>11.024990014667701</c:v>
                </c:pt>
                <c:pt idx="10989">
                  <c:v>11.059679188074901</c:v>
                </c:pt>
                <c:pt idx="10990">
                  <c:v>10.992928318434901</c:v>
                </c:pt>
                <c:pt idx="10991">
                  <c:v>11.4671639868422</c:v>
                </c:pt>
                <c:pt idx="10992">
                  <c:v>10.995121811249399</c:v>
                </c:pt>
                <c:pt idx="10993">
                  <c:v>10.4638772936094</c:v>
                </c:pt>
                <c:pt idx="10994">
                  <c:v>10.0562511750166</c:v>
                </c:pt>
                <c:pt idx="10995">
                  <c:v>9.9464781924238608</c:v>
                </c:pt>
                <c:pt idx="10996">
                  <c:v>10.404056168783899</c:v>
                </c:pt>
                <c:pt idx="10997">
                  <c:v>10.5009734031911</c:v>
                </c:pt>
                <c:pt idx="10998">
                  <c:v>9.9972664835983505</c:v>
                </c:pt>
                <c:pt idx="10999">
                  <c:v>9.8984043439584095</c:v>
                </c:pt>
                <c:pt idx="11000">
                  <c:v>10.4756922693656</c:v>
                </c:pt>
                <c:pt idx="11001">
                  <c:v>10.264769180772801</c:v>
                </c:pt>
                <c:pt idx="11002">
                  <c:v>10.7723133641329</c:v>
                </c:pt>
                <c:pt idx="11003">
                  <c:v>11.5682863595401</c:v>
                </c:pt>
                <c:pt idx="11004">
                  <c:v>11.7095605689473</c:v>
                </c:pt>
                <c:pt idx="11005">
                  <c:v>11.9174946283074</c:v>
                </c:pt>
                <c:pt idx="11006">
                  <c:v>11.9947075177146</c:v>
                </c:pt>
                <c:pt idx="11007">
                  <c:v>11.9352146871218</c:v>
                </c:pt>
                <c:pt idx="11008">
                  <c:v>12.1436595534236</c:v>
                </c:pt>
                <c:pt idx="11009">
                  <c:v>12.573171436696301</c:v>
                </c:pt>
                <c:pt idx="11010">
                  <c:v>12.988409549969001</c:v>
                </c:pt>
                <c:pt idx="11011">
                  <c:v>12.8741558432451</c:v>
                </c:pt>
                <c:pt idx="11012">
                  <c:v>12.4383194365178</c:v>
                </c:pt>
                <c:pt idx="11013">
                  <c:v>11.6966071097905</c:v>
                </c:pt>
                <c:pt idx="11014">
                  <c:v>10.648758353066601</c:v>
                </c:pt>
                <c:pt idx="11015">
                  <c:v>10.037356194339299</c:v>
                </c:pt>
                <c:pt idx="11016">
                  <c:v>10.1112497626119</c:v>
                </c:pt>
                <c:pt idx="11017">
                  <c:v>10.2692606968881</c:v>
                </c:pt>
                <c:pt idx="11018">
                  <c:v>9.9894989431607506</c:v>
                </c:pt>
                <c:pt idx="11019">
                  <c:v>9.9718483434334306</c:v>
                </c:pt>
                <c:pt idx="11020">
                  <c:v>8.8966022847095694</c:v>
                </c:pt>
                <c:pt idx="11021">
                  <c:v>8.4556375429822399</c:v>
                </c:pt>
                <c:pt idx="11022">
                  <c:v>7.3771809382549103</c:v>
                </c:pt>
                <c:pt idx="11023">
                  <c:v>6.25650561653105</c:v>
                </c:pt>
                <c:pt idx="11024">
                  <c:v>6.36810981380372</c:v>
                </c:pt>
                <c:pt idx="11025">
                  <c:v>6.5627055740763902</c:v>
                </c:pt>
                <c:pt idx="11026">
                  <c:v>7.4138544893525298</c:v>
                </c:pt>
                <c:pt idx="11027">
                  <c:v>7.7929028176252002</c:v>
                </c:pt>
                <c:pt idx="11028">
                  <c:v>7.9091520108978699</c:v>
                </c:pt>
                <c:pt idx="11029">
                  <c:v>8.58877444017401</c:v>
                </c:pt>
                <c:pt idx="11030">
                  <c:v>8.4884571634466806</c:v>
                </c:pt>
                <c:pt idx="11031">
                  <c:v>8.3522502457193504</c:v>
                </c:pt>
                <c:pt idx="11032">
                  <c:v>8.5595752479954896</c:v>
                </c:pt>
                <c:pt idx="11033">
                  <c:v>8.7655645722681594</c:v>
                </c:pt>
                <c:pt idx="11034">
                  <c:v>9.1406434625408295</c:v>
                </c:pt>
                <c:pt idx="11035">
                  <c:v>10.049760076817</c:v>
                </c:pt>
                <c:pt idx="11036">
                  <c:v>10.1825066110896</c:v>
                </c:pt>
                <c:pt idx="11037">
                  <c:v>9.0722434063623094</c:v>
                </c:pt>
                <c:pt idx="11038">
                  <c:v>9.3376588256384601</c:v>
                </c:pt>
                <c:pt idx="11039">
                  <c:v>10.010564878911101</c:v>
                </c:pt>
                <c:pt idx="11040">
                  <c:v>9.8725131251837901</c:v>
                </c:pt>
                <c:pt idx="11041">
                  <c:v>9.3886187104599408</c:v>
                </c:pt>
                <c:pt idx="11042">
                  <c:v>9.8104570407326097</c:v>
                </c:pt>
                <c:pt idx="11043">
                  <c:v>9.8497253900052808</c:v>
                </c:pt>
                <c:pt idx="11044">
                  <c:v>9.9981363592814194</c:v>
                </c:pt>
                <c:pt idx="11045">
                  <c:v>10.166787119554099</c:v>
                </c:pt>
                <c:pt idx="11046">
                  <c:v>10.8298182418268</c:v>
                </c:pt>
                <c:pt idx="11047">
                  <c:v>11.3447541411029</c:v>
                </c:pt>
                <c:pt idx="11048">
                  <c:v>11.623824794375601</c:v>
                </c:pt>
                <c:pt idx="11049">
                  <c:v>11.765681997648199</c:v>
                </c:pt>
                <c:pt idx="11050">
                  <c:v>11.880181260924401</c:v>
                </c:pt>
                <c:pt idx="11051">
                  <c:v>11.6927977141971</c:v>
                </c:pt>
                <c:pt idx="11052">
                  <c:v>11.7009145774697</c:v>
                </c:pt>
                <c:pt idx="11053">
                  <c:v>12.488930210745901</c:v>
                </c:pt>
                <c:pt idx="11054">
                  <c:v>12.9853792440185</c:v>
                </c:pt>
                <c:pt idx="11055">
                  <c:v>13.7850664672912</c:v>
                </c:pt>
                <c:pt idx="11056">
                  <c:v>13.835215688990299</c:v>
                </c:pt>
                <c:pt idx="11057">
                  <c:v>13.7980572791295</c:v>
                </c:pt>
                <c:pt idx="11058">
                  <c:v>13.698514229268801</c:v>
                </c:pt>
                <c:pt idx="11059">
                  <c:v>13.0929008793536</c:v>
                </c:pt>
                <c:pt idx="11060">
                  <c:v>12.0883588594928</c:v>
                </c:pt>
                <c:pt idx="11061">
                  <c:v>11.687275549632099</c:v>
                </c:pt>
                <c:pt idx="11062">
                  <c:v>11.555269169716899</c:v>
                </c:pt>
                <c:pt idx="11063">
                  <c:v>11.301484079856101</c:v>
                </c:pt>
                <c:pt idx="11064">
                  <c:v>11.2795849099954</c:v>
                </c:pt>
                <c:pt idx="11065">
                  <c:v>11.033258083080201</c:v>
                </c:pt>
                <c:pt idx="11066">
                  <c:v>10.7619335262194</c:v>
                </c:pt>
                <c:pt idx="11067">
                  <c:v>10.7017532163587</c:v>
                </c:pt>
                <c:pt idx="11068">
                  <c:v>10.5950539134435</c:v>
                </c:pt>
                <c:pt idx="11069">
                  <c:v>10.257368187582699</c:v>
                </c:pt>
                <c:pt idx="11070">
                  <c:v>10.455892564721999</c:v>
                </c:pt>
                <c:pt idx="11071">
                  <c:v>10.8992328618068</c:v>
                </c:pt>
                <c:pt idx="11072">
                  <c:v>11.043699418946</c:v>
                </c:pt>
                <c:pt idx="11073">
                  <c:v>10.8539853950852</c:v>
                </c:pt>
                <c:pt idx="11074">
                  <c:v>10.75804249117</c:v>
                </c:pt>
                <c:pt idx="11075">
                  <c:v>10.872656458309301</c:v>
                </c:pt>
                <c:pt idx="11076">
                  <c:v>10.921864552448501</c:v>
                </c:pt>
                <c:pt idx="11077">
                  <c:v>10.6142276295333</c:v>
                </c:pt>
                <c:pt idx="11078">
                  <c:v>10.250883916672599</c:v>
                </c:pt>
                <c:pt idx="11079">
                  <c:v>10.269284036811801</c:v>
                </c:pt>
                <c:pt idx="11080">
                  <c:v>10.0685310008966</c:v>
                </c:pt>
                <c:pt idx="11081">
                  <c:v>9.7875127880358708</c:v>
                </c:pt>
                <c:pt idx="11082">
                  <c:v>10.3346122481751</c:v>
                </c:pt>
                <c:pt idx="11083">
                  <c:v>11.2469344942599</c:v>
                </c:pt>
                <c:pt idx="11084">
                  <c:v>10.7265962473992</c:v>
                </c:pt>
                <c:pt idx="11085">
                  <c:v>9.7163073575384207</c:v>
                </c:pt>
                <c:pt idx="11086">
                  <c:v>9.8126394086232107</c:v>
                </c:pt>
                <c:pt idx="11087">
                  <c:v>9.8166127037624609</c:v>
                </c:pt>
                <c:pt idx="11088">
                  <c:v>9.8288050719017104</c:v>
                </c:pt>
                <c:pt idx="11089">
                  <c:v>10.242688795986499</c:v>
                </c:pt>
                <c:pt idx="11090">
                  <c:v>10.1591621301258</c:v>
                </c:pt>
                <c:pt idx="11091">
                  <c:v>10.483652584265</c:v>
                </c:pt>
                <c:pt idx="11092">
                  <c:v>10.072811896349799</c:v>
                </c:pt>
                <c:pt idx="11093">
                  <c:v>10.192072790489</c:v>
                </c:pt>
                <c:pt idx="11094">
                  <c:v>10.3100727426283</c:v>
                </c:pt>
                <c:pt idx="11095">
                  <c:v>10.764744039713101</c:v>
                </c:pt>
                <c:pt idx="11096">
                  <c:v>10.3070013938523</c:v>
                </c:pt>
                <c:pt idx="11097">
                  <c:v>10.2084063229916</c:v>
                </c:pt>
                <c:pt idx="11098">
                  <c:v>9.9554598920763802</c:v>
                </c:pt>
                <c:pt idx="11099">
                  <c:v>9.7663824702156301</c:v>
                </c:pt>
                <c:pt idx="11100">
                  <c:v>9.4588607553548805</c:v>
                </c:pt>
                <c:pt idx="11101">
                  <c:v>9.9503792114396692</c:v>
                </c:pt>
                <c:pt idx="11102">
                  <c:v>11.7906967645789</c:v>
                </c:pt>
                <c:pt idx="11103">
                  <c:v>12.918531934718199</c:v>
                </c:pt>
                <c:pt idx="11104">
                  <c:v>13.7610377981015</c:v>
                </c:pt>
                <c:pt idx="11105">
                  <c:v>13.616308924861499</c:v>
                </c:pt>
                <c:pt idx="11106">
                  <c:v>13.379598151621501</c:v>
                </c:pt>
                <c:pt idx="11107">
                  <c:v>12.7645496382607</c:v>
                </c:pt>
                <c:pt idx="11108">
                  <c:v>12.0543683050207</c:v>
                </c:pt>
                <c:pt idx="11109">
                  <c:v>11.6047046917807</c:v>
                </c:pt>
                <c:pt idx="11110">
                  <c:v>10.8754548424199</c:v>
                </c:pt>
                <c:pt idx="11111">
                  <c:v>10.252273766179901</c:v>
                </c:pt>
                <c:pt idx="11112">
                  <c:v>9.7620979389399398</c:v>
                </c:pt>
                <c:pt idx="11113">
                  <c:v>9.3711814535791493</c:v>
                </c:pt>
                <c:pt idx="11114">
                  <c:v>8.9013233763391604</c:v>
                </c:pt>
                <c:pt idx="11115">
                  <c:v>8.9923193550991591</c:v>
                </c:pt>
                <c:pt idx="11116">
                  <c:v>9.2213730157383704</c:v>
                </c:pt>
                <c:pt idx="11117">
                  <c:v>9.4187895434983702</c:v>
                </c:pt>
                <c:pt idx="11118">
                  <c:v>9.36299916825838</c:v>
                </c:pt>
                <c:pt idx="11119">
                  <c:v>9.4717599008975899</c:v>
                </c:pt>
                <c:pt idx="11120">
                  <c:v>10.029664565657599</c:v>
                </c:pt>
                <c:pt idx="11121">
                  <c:v>10.2711640924176</c:v>
                </c:pt>
                <c:pt idx="11122">
                  <c:v>10.2509416610568</c:v>
                </c:pt>
                <c:pt idx="11123">
                  <c:v>10.1242227688168</c:v>
                </c:pt>
                <c:pt idx="11124">
                  <c:v>9.9556821365768204</c:v>
                </c:pt>
                <c:pt idx="11125">
                  <c:v>10.407777069215999</c:v>
                </c:pt>
                <c:pt idx="11126">
                  <c:v>10.185741076976001</c:v>
                </c:pt>
                <c:pt idx="11127">
                  <c:v>9.7914634127360305</c:v>
                </c:pt>
                <c:pt idx="11128">
                  <c:v>9.8428306733752393</c:v>
                </c:pt>
                <c:pt idx="11129">
                  <c:v>9.8147055861352506</c:v>
                </c:pt>
                <c:pt idx="11130">
                  <c:v>10.0172636908953</c:v>
                </c:pt>
                <c:pt idx="11131">
                  <c:v>10.4010691675345</c:v>
                </c:pt>
                <c:pt idx="11132">
                  <c:v>10.4652937792945</c:v>
                </c:pt>
                <c:pt idx="11133">
                  <c:v>9.9301729450544691</c:v>
                </c:pt>
                <c:pt idx="11134">
                  <c:v>9.9012909766936801</c:v>
                </c:pt>
                <c:pt idx="11135">
                  <c:v>9.5638788544536908</c:v>
                </c:pt>
                <c:pt idx="11136">
                  <c:v>9.5816216062136892</c:v>
                </c:pt>
                <c:pt idx="11137">
                  <c:v>9.2748237598529002</c:v>
                </c:pt>
                <c:pt idx="11138">
                  <c:v>9.0787299906128993</c:v>
                </c:pt>
                <c:pt idx="11139">
                  <c:v>9.4562912043729099</c:v>
                </c:pt>
                <c:pt idx="11140">
                  <c:v>9.5905941270121193</c:v>
                </c:pt>
                <c:pt idx="11141">
                  <c:v>9.4889787187721204</c:v>
                </c:pt>
                <c:pt idx="11142">
                  <c:v>9.3835201095321299</c:v>
                </c:pt>
                <c:pt idx="11143">
                  <c:v>9.2681938731713291</c:v>
                </c:pt>
                <c:pt idx="11144">
                  <c:v>9.3869460679313406</c:v>
                </c:pt>
                <c:pt idx="11145">
                  <c:v>9.2905658316913495</c:v>
                </c:pt>
                <c:pt idx="11146">
                  <c:v>9.2350318293305502</c:v>
                </c:pt>
                <c:pt idx="11147">
                  <c:v>9.1869171720905598</c:v>
                </c:pt>
                <c:pt idx="11148">
                  <c:v>9.36520907085057</c:v>
                </c:pt>
                <c:pt idx="11149">
                  <c:v>9.7129387974897696</c:v>
                </c:pt>
                <c:pt idx="11150">
                  <c:v>9.89003641824978</c:v>
                </c:pt>
                <c:pt idx="11151">
                  <c:v>11.543709568009801</c:v>
                </c:pt>
                <c:pt idx="11152">
                  <c:v>11.593784015326801</c:v>
                </c:pt>
                <c:pt idx="11153">
                  <c:v>10.6848430523443</c:v>
                </c:pt>
                <c:pt idx="11154">
                  <c:v>10.128498989361701</c:v>
                </c:pt>
                <c:pt idx="11155">
                  <c:v>10.097643582533401</c:v>
                </c:pt>
                <c:pt idx="11156">
                  <c:v>9.8586738335508404</c:v>
                </c:pt>
                <c:pt idx="11157">
                  <c:v>9.5741261885682594</c:v>
                </c:pt>
                <c:pt idx="11158">
                  <c:v>9.3946860397400194</c:v>
                </c:pt>
                <c:pt idx="11159">
                  <c:v>9.0628151927574407</c:v>
                </c:pt>
                <c:pt idx="11160">
                  <c:v>9.0513065877748602</c:v>
                </c:pt>
                <c:pt idx="11161">
                  <c:v>8.8997444669466095</c:v>
                </c:pt>
                <c:pt idx="11162">
                  <c:v>8.70266600696403</c:v>
                </c:pt>
                <c:pt idx="11163">
                  <c:v>8.8978639689814507</c:v>
                </c:pt>
                <c:pt idx="11164">
                  <c:v>9.1750548311532096</c:v>
                </c:pt>
                <c:pt idx="11165">
                  <c:v>8.9253114261706301</c:v>
                </c:pt>
                <c:pt idx="11166">
                  <c:v>8.6103561651880494</c:v>
                </c:pt>
                <c:pt idx="11167">
                  <c:v>8.4946811013598005</c:v>
                </c:pt>
                <c:pt idx="11168">
                  <c:v>8.3760561443772197</c:v>
                </c:pt>
                <c:pt idx="11169">
                  <c:v>8.2558902163946399</c:v>
                </c:pt>
                <c:pt idx="11170">
                  <c:v>8.2294016265663998</c:v>
                </c:pt>
                <c:pt idx="11171">
                  <c:v>8.2476741365838109</c:v>
                </c:pt>
                <c:pt idx="11172">
                  <c:v>8.2491030466012401</c:v>
                </c:pt>
                <c:pt idx="11173">
                  <c:v>8.1791111987729899</c:v>
                </c:pt>
                <c:pt idx="11174">
                  <c:v>8.0822118027904093</c:v>
                </c:pt>
                <c:pt idx="11175">
                  <c:v>8.0035230908078301</c:v>
                </c:pt>
                <c:pt idx="11176">
                  <c:v>7.9177209569795801</c:v>
                </c:pt>
                <c:pt idx="11177">
                  <c:v>7.8647149079969996</c:v>
                </c:pt>
                <c:pt idx="11178">
                  <c:v>7.9571341170144203</c:v>
                </c:pt>
                <c:pt idx="11179">
                  <c:v>8.6250926131861796</c:v>
                </c:pt>
                <c:pt idx="11180">
                  <c:v>8.6852284162036</c:v>
                </c:pt>
                <c:pt idx="11181">
                  <c:v>8.43996213922102</c:v>
                </c:pt>
                <c:pt idx="11182">
                  <c:v>8.9046412163927702</c:v>
                </c:pt>
                <c:pt idx="11183">
                  <c:v>9.47930930241019</c:v>
                </c:pt>
                <c:pt idx="11184">
                  <c:v>10.524342657427599</c:v>
                </c:pt>
                <c:pt idx="11185">
                  <c:v>11.6542222965994</c:v>
                </c:pt>
                <c:pt idx="11186">
                  <c:v>11.6393414686168</c:v>
                </c:pt>
                <c:pt idx="11187">
                  <c:v>11.8874969206342</c:v>
                </c:pt>
                <c:pt idx="11188">
                  <c:v>12.364503012806001</c:v>
                </c:pt>
                <c:pt idx="11189">
                  <c:v>12.2854535148234</c:v>
                </c:pt>
                <c:pt idx="11190">
                  <c:v>12.129397436840801</c:v>
                </c:pt>
                <c:pt idx="11191">
                  <c:v>11.7956372890126</c:v>
                </c:pt>
                <c:pt idx="11192">
                  <c:v>11.57268317103</c:v>
                </c:pt>
                <c:pt idx="11193">
                  <c:v>11.661532743047401</c:v>
                </c:pt>
                <c:pt idx="11194">
                  <c:v>11.6582617652192</c:v>
                </c:pt>
                <c:pt idx="11195">
                  <c:v>12.014032067236601</c:v>
                </c:pt>
                <c:pt idx="11196">
                  <c:v>13.294943419254</c:v>
                </c:pt>
                <c:pt idx="11197">
                  <c:v>15.6089012014257</c:v>
                </c:pt>
                <c:pt idx="11198">
                  <c:v>16.788510113443198</c:v>
                </c:pt>
                <c:pt idx="11199">
                  <c:v>15.086962935460599</c:v>
                </c:pt>
                <c:pt idx="11200">
                  <c:v>14.5462127546911</c:v>
                </c:pt>
                <c:pt idx="11201">
                  <c:v>14.6607369008952</c:v>
                </c:pt>
                <c:pt idx="11202">
                  <c:v>12.5535720770993</c:v>
                </c:pt>
                <c:pt idx="11203">
                  <c:v>10.989563840263999</c:v>
                </c:pt>
                <c:pt idx="11204">
                  <c:v>9.5244633964680698</c:v>
                </c:pt>
                <c:pt idx="11205">
                  <c:v>8.3578763316721698</c:v>
                </c:pt>
                <c:pt idx="11206">
                  <c:v>8.0711268108368603</c:v>
                </c:pt>
                <c:pt idx="11207">
                  <c:v>8.1463214930409595</c:v>
                </c:pt>
                <c:pt idx="11208">
                  <c:v>8.3736442942450608</c:v>
                </c:pt>
                <c:pt idx="11209">
                  <c:v>8.5558776644097492</c:v>
                </c:pt>
                <c:pt idx="11210">
                  <c:v>8.4524009846138508</c:v>
                </c:pt>
                <c:pt idx="11211">
                  <c:v>8.0834174918179507</c:v>
                </c:pt>
                <c:pt idx="11212">
                  <c:v>7.7321081499826398</c:v>
                </c:pt>
                <c:pt idx="11213">
                  <c:v>7.7567044331867399</c:v>
                </c:pt>
                <c:pt idx="11214">
                  <c:v>7.9725491363908398</c:v>
                </c:pt>
                <c:pt idx="11215">
                  <c:v>9.7266596505555292</c:v>
                </c:pt>
                <c:pt idx="11216">
                  <c:v>11.5384330037596</c:v>
                </c:pt>
                <c:pt idx="11217">
                  <c:v>11.3638321699637</c:v>
                </c:pt>
                <c:pt idx="11218">
                  <c:v>11.291372356128401</c:v>
                </c:pt>
                <c:pt idx="11219">
                  <c:v>10.8369020163325</c:v>
                </c:pt>
                <c:pt idx="11220">
                  <c:v>10.5607079295366</c:v>
                </c:pt>
                <c:pt idx="11221">
                  <c:v>10.249217048701301</c:v>
                </c:pt>
                <c:pt idx="11222">
                  <c:v>9.8344508849054204</c:v>
                </c:pt>
                <c:pt idx="11223">
                  <c:v>9.6040205401095093</c:v>
                </c:pt>
                <c:pt idx="11224">
                  <c:v>9.33666662127421</c:v>
                </c:pt>
                <c:pt idx="11225">
                  <c:v>9.1768394034783007</c:v>
                </c:pt>
                <c:pt idx="11226">
                  <c:v>9.0623158236824004</c:v>
                </c:pt>
                <c:pt idx="11227">
                  <c:v>9.1607040488470997</c:v>
                </c:pt>
                <c:pt idx="11228">
                  <c:v>8.8809434870511996</c:v>
                </c:pt>
                <c:pt idx="11229">
                  <c:v>9.03757530725529</c:v>
                </c:pt>
                <c:pt idx="11230">
                  <c:v>8.9737918964199892</c:v>
                </c:pt>
                <c:pt idx="11231">
                  <c:v>9.0215560106240904</c:v>
                </c:pt>
                <c:pt idx="11232">
                  <c:v>9.0166259898281904</c:v>
                </c:pt>
                <c:pt idx="11233">
                  <c:v>8.7444486479928791</c:v>
                </c:pt>
                <c:pt idx="11234">
                  <c:v>8.9871575841969804</c:v>
                </c:pt>
                <c:pt idx="11235">
                  <c:v>9.3247369354010807</c:v>
                </c:pt>
                <c:pt idx="11236">
                  <c:v>12.7635188075658</c:v>
                </c:pt>
                <c:pt idx="11237">
                  <c:v>13.4016714537699</c:v>
                </c:pt>
                <c:pt idx="11238">
                  <c:v>13.283434639974001</c:v>
                </c:pt>
                <c:pt idx="11239">
                  <c:v>12.7582589961387</c:v>
                </c:pt>
                <c:pt idx="11240">
                  <c:v>13.1039954223428</c:v>
                </c:pt>
                <c:pt idx="11241">
                  <c:v>13.5403424685469</c:v>
                </c:pt>
                <c:pt idx="11242">
                  <c:v>14.482370664711601</c:v>
                </c:pt>
                <c:pt idx="11243">
                  <c:v>15.672503010915699</c:v>
                </c:pt>
                <c:pt idx="11244">
                  <c:v>17.145525907119701</c:v>
                </c:pt>
                <c:pt idx="11245">
                  <c:v>17.952205133284401</c:v>
                </c:pt>
                <c:pt idx="11246">
                  <c:v>17.501602239488498</c:v>
                </c:pt>
                <c:pt idx="11247">
                  <c:v>16.853744495692599</c:v>
                </c:pt>
                <c:pt idx="11248">
                  <c:v>17.073402446371801</c:v>
                </c:pt>
                <c:pt idx="11249">
                  <c:v>13.702495961625599</c:v>
                </c:pt>
                <c:pt idx="11250">
                  <c:v>9.8418244738793792</c:v>
                </c:pt>
                <c:pt idx="11251">
                  <c:v>7.6746723900356599</c:v>
                </c:pt>
                <c:pt idx="11252">
                  <c:v>7.8763533962894501</c:v>
                </c:pt>
                <c:pt idx="11253">
                  <c:v>7.8385783345432403</c:v>
                </c:pt>
                <c:pt idx="11254">
                  <c:v>8.1423656876995203</c:v>
                </c:pt>
                <c:pt idx="11255">
                  <c:v>10.7832190149533</c:v>
                </c:pt>
                <c:pt idx="11256">
                  <c:v>11.7214272482071</c:v>
                </c:pt>
                <c:pt idx="11257">
                  <c:v>13.420691513363399</c:v>
                </c:pt>
                <c:pt idx="11258">
                  <c:v>13.0739546086172</c:v>
                </c:pt>
                <c:pt idx="11259">
                  <c:v>11.598888503871001</c:v>
                </c:pt>
                <c:pt idx="11260">
                  <c:v>10.6117744470272</c:v>
                </c:pt>
                <c:pt idx="11261">
                  <c:v>11.148076592281001</c:v>
                </c:pt>
                <c:pt idx="11262">
                  <c:v>10.8230143305348</c:v>
                </c:pt>
                <c:pt idx="11263">
                  <c:v>10.1029395566911</c:v>
                </c:pt>
                <c:pt idx="11264">
                  <c:v>10.3798275779449</c:v>
                </c:pt>
                <c:pt idx="11265">
                  <c:v>10.729971090198701</c:v>
                </c:pt>
                <c:pt idx="11266">
                  <c:v>10.476273693354999</c:v>
                </c:pt>
                <c:pt idx="11267">
                  <c:v>10.0642590406087</c:v>
                </c:pt>
                <c:pt idx="11268">
                  <c:v>10.7033968118625</c:v>
                </c:pt>
                <c:pt idx="11269">
                  <c:v>10.1176132460188</c:v>
                </c:pt>
                <c:pt idx="11270">
                  <c:v>10.0707742842726</c:v>
                </c:pt>
                <c:pt idx="11271">
                  <c:v>9.9929959115263909</c:v>
                </c:pt>
                <c:pt idx="11272">
                  <c:v>10.005750605682699</c:v>
                </c:pt>
                <c:pt idx="11273">
                  <c:v>10.1153555819365</c:v>
                </c:pt>
                <c:pt idx="11274">
                  <c:v>10.6762516021903</c:v>
                </c:pt>
                <c:pt idx="11275">
                  <c:v>11.275778974346499</c:v>
                </c:pt>
                <c:pt idx="11276">
                  <c:v>11.5999647976003</c:v>
                </c:pt>
                <c:pt idx="11277">
                  <c:v>11.1950268228541</c:v>
                </c:pt>
                <c:pt idx="11278">
                  <c:v>11.4503753920104</c:v>
                </c:pt>
                <c:pt idx="11279">
                  <c:v>10.634953456264199</c:v>
                </c:pt>
                <c:pt idx="11280">
                  <c:v>9.3202223515179696</c:v>
                </c:pt>
                <c:pt idx="11281">
                  <c:v>9.2626040776742506</c:v>
                </c:pt>
                <c:pt idx="11282">
                  <c:v>8.7729168609280404</c:v>
                </c:pt>
                <c:pt idx="11283">
                  <c:v>8.3788740401818291</c:v>
                </c:pt>
                <c:pt idx="11284">
                  <c:v>7.7927670843381103</c:v>
                </c:pt>
                <c:pt idx="11285">
                  <c:v>8.3195867625919</c:v>
                </c:pt>
                <c:pt idx="11286">
                  <c:v>8.5462022728456901</c:v>
                </c:pt>
                <c:pt idx="11287">
                  <c:v>8.7121264050019693</c:v>
                </c:pt>
                <c:pt idx="11288">
                  <c:v>8.2437679812557505</c:v>
                </c:pt>
                <c:pt idx="11289">
                  <c:v>8.0973023765095409</c:v>
                </c:pt>
                <c:pt idx="11290">
                  <c:v>8.1182305346658303</c:v>
                </c:pt>
                <c:pt idx="11291">
                  <c:v>7.9962680079196096</c:v>
                </c:pt>
                <c:pt idx="11292">
                  <c:v>8.3845259341734</c:v>
                </c:pt>
                <c:pt idx="11293">
                  <c:v>8.5459732703296805</c:v>
                </c:pt>
                <c:pt idx="11294">
                  <c:v>8.81817408558347</c:v>
                </c:pt>
                <c:pt idx="11295">
                  <c:v>8.9276633838372597</c:v>
                </c:pt>
                <c:pt idx="11296">
                  <c:v>9.4157423353205694</c:v>
                </c:pt>
                <c:pt idx="11297">
                  <c:v>9.3421446942006305</c:v>
                </c:pt>
                <c:pt idx="11298">
                  <c:v>9.4945575820807004</c:v>
                </c:pt>
                <c:pt idx="11299">
                  <c:v>8.6660962929410097</c:v>
                </c:pt>
                <c:pt idx="11300">
                  <c:v>7.75265160982108</c:v>
                </c:pt>
                <c:pt idx="11301">
                  <c:v>7.8308511037011499</c:v>
                </c:pt>
                <c:pt idx="11302">
                  <c:v>8.2530586365614607</c:v>
                </c:pt>
                <c:pt idx="11303">
                  <c:v>8.5467406944415298</c:v>
                </c:pt>
                <c:pt idx="11304">
                  <c:v>9.4581953523215905</c:v>
                </c:pt>
                <c:pt idx="11305">
                  <c:v>10.5446775461819</c:v>
                </c:pt>
                <c:pt idx="11306">
                  <c:v>10.367039999061999</c:v>
                </c:pt>
                <c:pt idx="11307">
                  <c:v>10.019936649942</c:v>
                </c:pt>
                <c:pt idx="11308">
                  <c:v>9.9764682808023508</c:v>
                </c:pt>
                <c:pt idx="11309">
                  <c:v>10.039505588682401</c:v>
                </c:pt>
                <c:pt idx="11310">
                  <c:v>10.1203383445625</c:v>
                </c:pt>
                <c:pt idx="11311">
                  <c:v>10.213191852422799</c:v>
                </c:pt>
                <c:pt idx="11312">
                  <c:v>10.0047316013029</c:v>
                </c:pt>
                <c:pt idx="11313">
                  <c:v>9.5163921071829396</c:v>
                </c:pt>
                <c:pt idx="11314">
                  <c:v>9.2160036810432509</c:v>
                </c:pt>
                <c:pt idx="11315">
                  <c:v>9.2586675019233198</c:v>
                </c:pt>
                <c:pt idx="11316">
                  <c:v>9.6254957848033804</c:v>
                </c:pt>
                <c:pt idx="11317">
                  <c:v>9.9006898846637004</c:v>
                </c:pt>
                <c:pt idx="11318">
                  <c:v>10.1818883985438</c:v>
                </c:pt>
                <c:pt idx="11319">
                  <c:v>10.0177094094238</c:v>
                </c:pt>
                <c:pt idx="11320">
                  <c:v>10.2573715882841</c:v>
                </c:pt>
                <c:pt idx="11321">
                  <c:v>9.9771219891642104</c:v>
                </c:pt>
                <c:pt idx="11322">
                  <c:v>9.5900986950442793</c:v>
                </c:pt>
                <c:pt idx="11323">
                  <c:v>9.1906172529045893</c:v>
                </c:pt>
                <c:pt idx="11324">
                  <c:v>9.2638349297846592</c:v>
                </c:pt>
                <c:pt idx="11325">
                  <c:v>9.04849738866473</c:v>
                </c:pt>
                <c:pt idx="11326">
                  <c:v>9.1122025345250393</c:v>
                </c:pt>
                <c:pt idx="11327">
                  <c:v>9.0234942054051093</c:v>
                </c:pt>
                <c:pt idx="11328">
                  <c:v>9.1801891892851692</c:v>
                </c:pt>
                <c:pt idx="11329">
                  <c:v>9.1759675461454897</c:v>
                </c:pt>
                <c:pt idx="11330">
                  <c:v>7.8606750360255502</c:v>
                </c:pt>
                <c:pt idx="11331">
                  <c:v>7.7908616999056202</c:v>
                </c:pt>
                <c:pt idx="11332">
                  <c:v>8.6679822087659293</c:v>
                </c:pt>
                <c:pt idx="11333">
                  <c:v>10.664121229646</c:v>
                </c:pt>
                <c:pt idx="11334">
                  <c:v>11.318180995526101</c:v>
                </c:pt>
                <c:pt idx="11335">
                  <c:v>11.199426002386399</c:v>
                </c:pt>
                <c:pt idx="11336">
                  <c:v>11.554902758266399</c:v>
                </c:pt>
                <c:pt idx="11337">
                  <c:v>11.912525485146499</c:v>
                </c:pt>
                <c:pt idx="11338">
                  <c:v>11.4863410670068</c:v>
                </c:pt>
                <c:pt idx="11339">
                  <c:v>10.864092106886901</c:v>
                </c:pt>
                <c:pt idx="11340">
                  <c:v>10.143726304767</c:v>
                </c:pt>
                <c:pt idx="11341">
                  <c:v>11.3014436716273</c:v>
                </c:pt>
                <c:pt idx="11342">
                  <c:v>12.9039069055073</c:v>
                </c:pt>
                <c:pt idx="11343">
                  <c:v>13.070721063387399</c:v>
                </c:pt>
                <c:pt idx="11344">
                  <c:v>13.8649623954205</c:v>
                </c:pt>
                <c:pt idx="11345">
                  <c:v>14.681990681426599</c:v>
                </c:pt>
                <c:pt idx="11346">
                  <c:v>15.757357967432601</c:v>
                </c:pt>
                <c:pt idx="11347">
                  <c:v>16.4348332340338</c:v>
                </c:pt>
                <c:pt idx="11348">
                  <c:v>14.6902594900399</c:v>
                </c:pt>
                <c:pt idx="11349">
                  <c:v>13.4877513860459</c:v>
                </c:pt>
                <c:pt idx="11350">
                  <c:v>12.8069041726471</c:v>
                </c:pt>
                <c:pt idx="11351">
                  <c:v>12.462887608653199</c:v>
                </c:pt>
                <c:pt idx="11352">
                  <c:v>14.820142294659201</c:v>
                </c:pt>
                <c:pt idx="11353">
                  <c:v>15.2011611212604</c:v>
                </c:pt>
                <c:pt idx="11354">
                  <c:v>16.287289167266501</c:v>
                </c:pt>
                <c:pt idx="11355">
                  <c:v>16.402627853272499</c:v>
                </c:pt>
                <c:pt idx="11356">
                  <c:v>15.9810707698737</c:v>
                </c:pt>
                <c:pt idx="11357">
                  <c:v>15.842968245879799</c:v>
                </c:pt>
                <c:pt idx="11358">
                  <c:v>15.6283750818858</c:v>
                </c:pt>
                <c:pt idx="11359">
                  <c:v>15.398927868487</c:v>
                </c:pt>
                <c:pt idx="11360">
                  <c:v>15.3439115944931</c:v>
                </c:pt>
                <c:pt idx="11361">
                  <c:v>15.1712593604991</c:v>
                </c:pt>
                <c:pt idx="11362">
                  <c:v>15.151790157100301</c:v>
                </c:pt>
                <c:pt idx="11363">
                  <c:v>15.243414423106399</c:v>
                </c:pt>
                <c:pt idx="11364">
                  <c:v>15.255847699112399</c:v>
                </c:pt>
                <c:pt idx="11365">
                  <c:v>15.231677775713701</c:v>
                </c:pt>
                <c:pt idx="11366">
                  <c:v>15.1060983317197</c:v>
                </c:pt>
                <c:pt idx="11367">
                  <c:v>14.9144643477257</c:v>
                </c:pt>
                <c:pt idx="11368">
                  <c:v>14.820362194327</c:v>
                </c:pt>
                <c:pt idx="11369">
                  <c:v>14.942409400333</c:v>
                </c:pt>
                <c:pt idx="11370">
                  <c:v>14.862519556339</c:v>
                </c:pt>
                <c:pt idx="11371">
                  <c:v>14.615369592940301</c:v>
                </c:pt>
                <c:pt idx="11372">
                  <c:v>14.2731095289463</c:v>
                </c:pt>
                <c:pt idx="11373">
                  <c:v>14.2602898849523</c:v>
                </c:pt>
                <c:pt idx="11374">
                  <c:v>13.7655022415536</c:v>
                </c:pt>
                <c:pt idx="11375">
                  <c:v>13.4273069275596</c:v>
                </c:pt>
                <c:pt idx="11376">
                  <c:v>13.0332710235656</c:v>
                </c:pt>
                <c:pt idx="11377">
                  <c:v>12.549093180166899</c:v>
                </c:pt>
                <c:pt idx="11378">
                  <c:v>12.018424276172899</c:v>
                </c:pt>
                <c:pt idx="11379">
                  <c:v>11.0793923321789</c:v>
                </c:pt>
                <c:pt idx="11380">
                  <c:v>10.251079618780199</c:v>
                </c:pt>
                <c:pt idx="11381">
                  <c:v>10.7784014547862</c:v>
                </c:pt>
                <c:pt idx="11382">
                  <c:v>11.309032590792199</c:v>
                </c:pt>
                <c:pt idx="11383">
                  <c:v>11.376555787393499</c:v>
                </c:pt>
                <c:pt idx="11384">
                  <c:v>10.773934233399499</c:v>
                </c:pt>
                <c:pt idx="11385">
                  <c:v>10.792312439405499</c:v>
                </c:pt>
                <c:pt idx="11386">
                  <c:v>10.9982700860068</c:v>
                </c:pt>
                <c:pt idx="11387">
                  <c:v>10.864514442012799</c:v>
                </c:pt>
                <c:pt idx="11388">
                  <c:v>11.073904118018801</c:v>
                </c:pt>
                <c:pt idx="11389">
                  <c:v>11.3112699346201</c:v>
                </c:pt>
                <c:pt idx="11390">
                  <c:v>11.3242189606261</c:v>
                </c:pt>
                <c:pt idx="11391">
                  <c:v>11.8523774166322</c:v>
                </c:pt>
                <c:pt idx="11392">
                  <c:v>11.582429278240401</c:v>
                </c:pt>
                <c:pt idx="11393">
                  <c:v>11.629045144547099</c:v>
                </c:pt>
                <c:pt idx="11394">
                  <c:v>11.6938905108538</c:v>
                </c:pt>
                <c:pt idx="11395">
                  <c:v>11.759831776953099</c:v>
                </c:pt>
                <c:pt idx="11396">
                  <c:v>11.7175595232598</c:v>
                </c:pt>
                <c:pt idx="11397">
                  <c:v>11.816095409566501</c:v>
                </c:pt>
                <c:pt idx="11398">
                  <c:v>12.0345732956657</c:v>
                </c:pt>
                <c:pt idx="11399">
                  <c:v>11.929196811972499</c:v>
                </c:pt>
                <c:pt idx="11400">
                  <c:v>11.710180398279199</c:v>
                </c:pt>
                <c:pt idx="11401">
                  <c:v>11.5931286743784</c:v>
                </c:pt>
                <c:pt idx="11402">
                  <c:v>11.651911980685099</c:v>
                </c:pt>
                <c:pt idx="11403">
                  <c:v>11.7045727569918</c:v>
                </c:pt>
                <c:pt idx="11404">
                  <c:v>11.6912793630911</c:v>
                </c:pt>
                <c:pt idx="11405">
                  <c:v>11.6687774393978</c:v>
                </c:pt>
                <c:pt idx="11406">
                  <c:v>11.651466995704499</c:v>
                </c:pt>
                <c:pt idx="11407">
                  <c:v>11.7335177718038</c:v>
                </c:pt>
                <c:pt idx="11408">
                  <c:v>11.608817828110499</c:v>
                </c:pt>
                <c:pt idx="11409">
                  <c:v>11.7348273944172</c:v>
                </c:pt>
                <c:pt idx="11410">
                  <c:v>11.6945595405164</c:v>
                </c:pt>
                <c:pt idx="11411">
                  <c:v>11.709634946823099</c:v>
                </c:pt>
                <c:pt idx="11412">
                  <c:v>11.552891503129899</c:v>
                </c:pt>
                <c:pt idx="11413">
                  <c:v>11.126009649229101</c:v>
                </c:pt>
                <c:pt idx="11414">
                  <c:v>11.2295018155358</c:v>
                </c:pt>
                <c:pt idx="11415">
                  <c:v>11.1222541118425</c:v>
                </c:pt>
                <c:pt idx="11416">
                  <c:v>11.438070277941801</c:v>
                </c:pt>
                <c:pt idx="11417">
                  <c:v>12.5306888442485</c:v>
                </c:pt>
                <c:pt idx="11418">
                  <c:v>13.3972862005552</c:v>
                </c:pt>
                <c:pt idx="11419">
                  <c:v>12.564902996654499</c:v>
                </c:pt>
                <c:pt idx="11420">
                  <c:v>12.578599832961199</c:v>
                </c:pt>
                <c:pt idx="11421">
                  <c:v>12.0421041792679</c:v>
                </c:pt>
                <c:pt idx="11422">
                  <c:v>11.1373149053671</c:v>
                </c:pt>
                <c:pt idx="11423">
                  <c:v>9.8882301716738397</c:v>
                </c:pt>
                <c:pt idx="11424">
                  <c:v>9.8333702879805607</c:v>
                </c:pt>
                <c:pt idx="11425">
                  <c:v>9.4958340140798008</c:v>
                </c:pt>
                <c:pt idx="11426">
                  <c:v>9.3142795163865202</c:v>
                </c:pt>
                <c:pt idx="11427">
                  <c:v>8.98609820969323</c:v>
                </c:pt>
                <c:pt idx="11428">
                  <c:v>9.28811189379247</c:v>
                </c:pt>
                <c:pt idx="11429">
                  <c:v>8.7954941910991895</c:v>
                </c:pt>
                <c:pt idx="11430">
                  <c:v>9.2906734274059009</c:v>
                </c:pt>
                <c:pt idx="11431">
                  <c:v>9.5175079345051401</c:v>
                </c:pt>
                <c:pt idx="11432">
                  <c:v>9.5860929778118606</c:v>
                </c:pt>
                <c:pt idx="11433">
                  <c:v>9.9923876341185807</c:v>
                </c:pt>
                <c:pt idx="11434">
                  <c:v>10.6124449602178</c:v>
                </c:pt>
                <c:pt idx="11435">
                  <c:v>11.0663491965245</c:v>
                </c:pt>
                <c:pt idx="11436">
                  <c:v>11.1558033528312</c:v>
                </c:pt>
                <c:pt idx="11437">
                  <c:v>11.3386388889305</c:v>
                </c:pt>
                <c:pt idx="11438">
                  <c:v>11.4844327452372</c:v>
                </c:pt>
                <c:pt idx="11439">
                  <c:v>11.3858550815439</c:v>
                </c:pt>
                <c:pt idx="11440">
                  <c:v>11.2288356337684</c:v>
                </c:pt>
                <c:pt idx="11441">
                  <c:v>11.1413664722629</c:v>
                </c:pt>
                <c:pt idx="11442">
                  <c:v>11.1461459107575</c:v>
                </c:pt>
                <c:pt idx="11443">
                  <c:v>11.174701629220101</c:v>
                </c:pt>
                <c:pt idx="11444">
                  <c:v>11.267090657714601</c:v>
                </c:pt>
                <c:pt idx="11445">
                  <c:v>11.3603105062091</c:v>
                </c:pt>
                <c:pt idx="11446">
                  <c:v>11.361695524671701</c:v>
                </c:pt>
                <c:pt idx="11447">
                  <c:v>11.359034263166301</c:v>
                </c:pt>
                <c:pt idx="11448">
                  <c:v>11.3557985916608</c:v>
                </c:pt>
                <c:pt idx="11449">
                  <c:v>11.3667342401234</c:v>
                </c:pt>
                <c:pt idx="11450">
                  <c:v>11.265476438617901</c:v>
                </c:pt>
                <c:pt idx="11451">
                  <c:v>10.9968093971125</c:v>
                </c:pt>
                <c:pt idx="11452">
                  <c:v>11.0987055455751</c:v>
                </c:pt>
                <c:pt idx="11453">
                  <c:v>11.021707864069599</c:v>
                </c:pt>
                <c:pt idx="11454">
                  <c:v>10.8407198425641</c:v>
                </c:pt>
                <c:pt idx="11455">
                  <c:v>11.036761321026701</c:v>
                </c:pt>
                <c:pt idx="11456">
                  <c:v>10.857586609521301</c:v>
                </c:pt>
                <c:pt idx="11457">
                  <c:v>11.0112036180158</c:v>
                </c:pt>
                <c:pt idx="11458">
                  <c:v>10.9083126464784</c:v>
                </c:pt>
                <c:pt idx="11459">
                  <c:v>11.1096521049729</c:v>
                </c:pt>
                <c:pt idx="11460">
                  <c:v>10.9458492534675</c:v>
                </c:pt>
                <c:pt idx="11461">
                  <c:v>10.794051701930099</c:v>
                </c:pt>
                <c:pt idx="11462">
                  <c:v>10.3786555004246</c:v>
                </c:pt>
                <c:pt idx="11463">
                  <c:v>10.2897326389191</c:v>
                </c:pt>
                <c:pt idx="11464">
                  <c:v>10.0177719103817</c:v>
                </c:pt>
                <c:pt idx="11465">
                  <c:v>9.7833858208762603</c:v>
                </c:pt>
                <c:pt idx="11466">
                  <c:v>9.9489304933707903</c:v>
                </c:pt>
                <c:pt idx="11467">
                  <c:v>10.0371171578334</c:v>
                </c:pt>
                <c:pt idx="11468">
                  <c:v>9.8603440933279298</c:v>
                </c:pt>
                <c:pt idx="11469">
                  <c:v>8.96742804882245</c:v>
                </c:pt>
                <c:pt idx="11470">
                  <c:v>8.7057270102850701</c:v>
                </c:pt>
                <c:pt idx="11471">
                  <c:v>8.8411981087796008</c:v>
                </c:pt>
                <c:pt idx="11472">
                  <c:v>9.1118901862741204</c:v>
                </c:pt>
                <c:pt idx="11473">
                  <c:v>10.111694899736699</c:v>
                </c:pt>
                <c:pt idx="11474">
                  <c:v>9.8858405872312591</c:v>
                </c:pt>
                <c:pt idx="11475">
                  <c:v>9.6891058507257899</c:v>
                </c:pt>
                <c:pt idx="11476">
                  <c:v>9.7328912931884108</c:v>
                </c:pt>
                <c:pt idx="11477">
                  <c:v>10.2577726876829</c:v>
                </c:pt>
                <c:pt idx="11478">
                  <c:v>10.853865596177499</c:v>
                </c:pt>
                <c:pt idx="11479">
                  <c:v>10.982989144640101</c:v>
                </c:pt>
                <c:pt idx="11480">
                  <c:v>10.9927322531346</c:v>
                </c:pt>
                <c:pt idx="11481">
                  <c:v>11.4533095216291</c:v>
                </c:pt>
                <c:pt idx="11482">
                  <c:v>12.681106650091699</c:v>
                </c:pt>
                <c:pt idx="11483">
                  <c:v>12.8107725485863</c:v>
                </c:pt>
                <c:pt idx="11484">
                  <c:v>13.135618177080801</c:v>
                </c:pt>
                <c:pt idx="11485">
                  <c:v>13.3440862955434</c:v>
                </c:pt>
                <c:pt idx="11486">
                  <c:v>13.2407154540379</c:v>
                </c:pt>
                <c:pt idx="11487">
                  <c:v>13.302454012532399</c:v>
                </c:pt>
                <c:pt idx="11488">
                  <c:v>13.3940331409951</c:v>
                </c:pt>
                <c:pt idx="11489">
                  <c:v>13.443038873285101</c:v>
                </c:pt>
                <c:pt idx="11490">
                  <c:v>13.507648769465099</c:v>
                </c:pt>
                <c:pt idx="11491">
                  <c:v>13.489221635348599</c:v>
                </c:pt>
                <c:pt idx="11492">
                  <c:v>13.195456151528701</c:v>
                </c:pt>
                <c:pt idx="11493">
                  <c:v>13.0809227577087</c:v>
                </c:pt>
                <c:pt idx="11494">
                  <c:v>12.9186821635922</c:v>
                </c:pt>
                <c:pt idx="11495">
                  <c:v>12.716492199772199</c:v>
                </c:pt>
                <c:pt idx="11496">
                  <c:v>12.485521355952301</c:v>
                </c:pt>
                <c:pt idx="11497">
                  <c:v>12.3750154918357</c:v>
                </c:pt>
                <c:pt idx="11498">
                  <c:v>12.193222428015799</c:v>
                </c:pt>
                <c:pt idx="11499">
                  <c:v>12.017714224195799</c:v>
                </c:pt>
                <c:pt idx="11500">
                  <c:v>11.9489534600793</c:v>
                </c:pt>
                <c:pt idx="11501">
                  <c:v>11.8772683262593</c:v>
                </c:pt>
                <c:pt idx="11502">
                  <c:v>11.637549812439399</c:v>
                </c:pt>
                <c:pt idx="11503">
                  <c:v>11.3587927483229</c:v>
                </c:pt>
                <c:pt idx="11504">
                  <c:v>11.073854854502899</c:v>
                </c:pt>
                <c:pt idx="11505">
                  <c:v>10.737278670682899</c:v>
                </c:pt>
                <c:pt idx="11506">
                  <c:v>10.5808171475664</c:v>
                </c:pt>
                <c:pt idx="11507">
                  <c:v>10.6133853127465</c:v>
                </c:pt>
                <c:pt idx="11508">
                  <c:v>10.8974424289265</c:v>
                </c:pt>
                <c:pt idx="11509">
                  <c:v>11.08192659481</c:v>
                </c:pt>
                <c:pt idx="11510">
                  <c:v>11.22411420099</c:v>
                </c:pt>
                <c:pt idx="11511">
                  <c:v>11.328404447170101</c:v>
                </c:pt>
                <c:pt idx="11512">
                  <c:v>11.845887103053499</c:v>
                </c:pt>
                <c:pt idx="11513">
                  <c:v>11.963112669233601</c:v>
                </c:pt>
                <c:pt idx="11514">
                  <c:v>12.156959845413599</c:v>
                </c:pt>
                <c:pt idx="11515">
                  <c:v>12.1045994512971</c:v>
                </c:pt>
                <c:pt idx="11516">
                  <c:v>12.7094894774772</c:v>
                </c:pt>
                <c:pt idx="11517">
                  <c:v>12.5493086336572</c:v>
                </c:pt>
                <c:pt idx="11518">
                  <c:v>12.4923890495407</c:v>
                </c:pt>
                <c:pt idx="11519">
                  <c:v>12.3410235857207</c:v>
                </c:pt>
                <c:pt idx="11520">
                  <c:v>12.2516292919008</c:v>
                </c:pt>
                <c:pt idx="11521">
                  <c:v>11.9053861977842</c:v>
                </c:pt>
                <c:pt idx="11522">
                  <c:v>11.3525966739643</c:v>
                </c:pt>
                <c:pt idx="11523">
                  <c:v>10.794957435144299</c:v>
                </c:pt>
                <c:pt idx="11524">
                  <c:v>10.4690543660278</c:v>
                </c:pt>
                <c:pt idx="11525">
                  <c:v>11.428630872207799</c:v>
                </c:pt>
                <c:pt idx="11526">
                  <c:v>11.389579028387899</c:v>
                </c:pt>
                <c:pt idx="11527">
                  <c:v>11.6324226542714</c:v>
                </c:pt>
                <c:pt idx="11528">
                  <c:v>11.6999708904514</c:v>
                </c:pt>
                <c:pt idx="11529">
                  <c:v>12.4714841166314</c:v>
                </c:pt>
                <c:pt idx="11530">
                  <c:v>12.630843092514899</c:v>
                </c:pt>
                <c:pt idx="11531">
                  <c:v>13.551397028695</c:v>
                </c:pt>
                <c:pt idx="11534">
                  <c:v>14.8354073769385</c:v>
                </c:pt>
                <c:pt idx="11535">
                  <c:v>15.5255371931186</c:v>
                </c:pt>
                <c:pt idx="11536">
                  <c:v>15.419389709001999</c:v>
                </c:pt>
                <c:pt idx="11537">
                  <c:v>15.246793758532601</c:v>
                </c:pt>
                <c:pt idx="11538">
                  <c:v>14.993054821298999</c:v>
                </c:pt>
                <c:pt idx="11539">
                  <c:v>14.5400802440895</c:v>
                </c:pt>
                <c:pt idx="11540">
                  <c:v>14.167763836856</c:v>
                </c:pt>
                <c:pt idx="11541">
                  <c:v>13.849191089622501</c:v>
                </c:pt>
                <c:pt idx="11542">
                  <c:v>13.496721362413</c:v>
                </c:pt>
                <c:pt idx="11543">
                  <c:v>12.568048715179501</c:v>
                </c:pt>
                <c:pt idx="11544">
                  <c:v>12.4616382779459</c:v>
                </c:pt>
                <c:pt idx="11545">
                  <c:v>12.437153700736401</c:v>
                </c:pt>
                <c:pt idx="11546">
                  <c:v>12.5542947535029</c:v>
                </c:pt>
                <c:pt idx="11547">
                  <c:v>12.6953003662694</c:v>
                </c:pt>
                <c:pt idx="11548">
                  <c:v>12.5680680990599</c:v>
                </c:pt>
                <c:pt idx="11549">
                  <c:v>12.675472171826399</c:v>
                </c:pt>
                <c:pt idx="11550">
                  <c:v>12.2721554545928</c:v>
                </c:pt>
                <c:pt idx="11551">
                  <c:v>12.0690763473833</c:v>
                </c:pt>
                <c:pt idx="11552">
                  <c:v>11.7669745001498</c:v>
                </c:pt>
                <c:pt idx="11553">
                  <c:v>11.6428941059163</c:v>
                </c:pt>
                <c:pt idx="11554">
                  <c:v>11.4744711787068</c:v>
                </c:pt>
                <c:pt idx="11555">
                  <c:v>11.243524866473299</c:v>
                </c:pt>
                <c:pt idx="11556">
                  <c:v>10.7818565722397</c:v>
                </c:pt>
                <c:pt idx="11557">
                  <c:v>10.3453969830303</c:v>
                </c:pt>
                <c:pt idx="11558">
                  <c:v>9.9977440017967201</c:v>
                </c:pt>
                <c:pt idx="11559">
                  <c:v>10.3682911715632</c:v>
                </c:pt>
                <c:pt idx="11560">
                  <c:v>10.0414760533537</c:v>
                </c:pt>
                <c:pt idx="11561">
                  <c:v>10.138316412120201</c:v>
                </c:pt>
                <c:pt idx="11562">
                  <c:v>10.5709863398866</c:v>
                </c:pt>
                <c:pt idx="11563">
                  <c:v>10.160510253677201</c:v>
                </c:pt>
                <c:pt idx="11564">
                  <c:v>8.8542085764436305</c:v>
                </c:pt>
                <c:pt idx="11565">
                  <c:v>10.118514940210099</c:v>
                </c:pt>
                <c:pt idx="11566">
                  <c:v>10.5539170560006</c:v>
                </c:pt>
                <c:pt idx="11567">
                  <c:v>10.228698961767099</c:v>
                </c:pt>
                <c:pt idx="11568">
                  <c:v>11.0955171655336</c:v>
                </c:pt>
                <c:pt idx="11569">
                  <c:v>10.578360826324101</c:v>
                </c:pt>
                <c:pt idx="11570">
                  <c:v>10.5001573020905</c:v>
                </c:pt>
                <c:pt idx="11571">
                  <c:v>9.3570244458570002</c:v>
                </c:pt>
                <c:pt idx="11572">
                  <c:v>9.2232092816475095</c:v>
                </c:pt>
                <c:pt idx="11573">
                  <c:v>9.4175964274139794</c:v>
                </c:pt>
                <c:pt idx="11574">
                  <c:v>10.0294954471805</c:v>
                </c:pt>
                <c:pt idx="11575">
                  <c:v>11.336405434971001</c:v>
                </c:pt>
                <c:pt idx="11576">
                  <c:v>10.6457065637374</c:v>
                </c:pt>
                <c:pt idx="11577">
                  <c:v>10.868428067503899</c:v>
                </c:pt>
                <c:pt idx="11578">
                  <c:v>11.702292902294399</c:v>
                </c:pt>
                <c:pt idx="11579">
                  <c:v>11.3695825170609</c:v>
                </c:pt>
                <c:pt idx="11580">
                  <c:v>11.8777234578274</c:v>
                </c:pt>
                <c:pt idx="11581">
                  <c:v>12.1311617806179</c:v>
                </c:pt>
                <c:pt idx="11582">
                  <c:v>13.2010607833843</c:v>
                </c:pt>
                <c:pt idx="11583">
                  <c:v>13.8992263361508</c:v>
                </c:pt>
                <c:pt idx="11584">
                  <c:v>14.419034588941299</c:v>
                </c:pt>
                <c:pt idx="11585">
                  <c:v>14.648622586930401</c:v>
                </c:pt>
                <c:pt idx="11586">
                  <c:v>14.5550954801502</c:v>
                </c:pt>
                <c:pt idx="11587">
                  <c:v>14.2597373133716</c:v>
                </c:pt>
                <c:pt idx="11588">
                  <c:v>13.6740904365913</c:v>
                </c:pt>
                <c:pt idx="11589">
                  <c:v>12.654289739811</c:v>
                </c:pt>
                <c:pt idx="11590">
                  <c:v>10.4587722070324</c:v>
                </c:pt>
                <c:pt idx="11591">
                  <c:v>5.8805519392521504</c:v>
                </c:pt>
                <c:pt idx="11592">
                  <c:v>5.1450948064718798</c:v>
                </c:pt>
                <c:pt idx="11593">
                  <c:v>7.4323015926932703</c:v>
                </c:pt>
                <c:pt idx="11594">
                  <c:v>7.836935646913</c:v>
                </c:pt>
                <c:pt idx="11595">
                  <c:v>7.7341152081327396</c:v>
                </c:pt>
                <c:pt idx="11596">
                  <c:v>6.8882861703541298</c:v>
                </c:pt>
                <c:pt idx="11597">
                  <c:v>6.6119448725738597</c:v>
                </c:pt>
                <c:pt idx="11598">
                  <c:v>6.1290593897935999</c:v>
                </c:pt>
                <c:pt idx="11599">
                  <c:v>5.6905374660149901</c:v>
                </c:pt>
                <c:pt idx="11600">
                  <c:v>5.9756911632347203</c:v>
                </c:pt>
                <c:pt idx="11601">
                  <c:v>6.1472371954544602</c:v>
                </c:pt>
                <c:pt idx="11602">
                  <c:v>6.2437450246758397</c:v>
                </c:pt>
                <c:pt idx="11603">
                  <c:v>6.2319300428955797</c:v>
                </c:pt>
                <c:pt idx="11604">
                  <c:v>6.5935407011153204</c:v>
                </c:pt>
                <c:pt idx="11605">
                  <c:v>6.9640804103366998</c:v>
                </c:pt>
                <c:pt idx="11606">
                  <c:v>7.1365638405564402</c:v>
                </c:pt>
                <c:pt idx="11607">
                  <c:v>6.8253421307761801</c:v>
                </c:pt>
                <c:pt idx="11608">
                  <c:v>6.7412479889975598</c:v>
                </c:pt>
                <c:pt idx="11609">
                  <c:v>6.8037208232172999</c:v>
                </c:pt>
                <c:pt idx="11610">
                  <c:v>7.6937392374370299</c:v>
                </c:pt>
                <c:pt idx="11611">
                  <c:v>8.8344125686584203</c:v>
                </c:pt>
                <c:pt idx="11612">
                  <c:v>9.0352714448781608</c:v>
                </c:pt>
                <c:pt idx="11613">
                  <c:v>8.5730122110978897</c:v>
                </c:pt>
                <c:pt idx="11614">
                  <c:v>8.4638038113192806</c:v>
                </c:pt>
                <c:pt idx="11615">
                  <c:v>8.5427198215390199</c:v>
                </c:pt>
                <c:pt idx="11616">
                  <c:v>8.8823167977587492</c:v>
                </c:pt>
                <c:pt idx="11617">
                  <c:v>9.0690481369801397</c:v>
                </c:pt>
                <c:pt idx="11618">
                  <c:v>9.2028008791998701</c:v>
                </c:pt>
                <c:pt idx="11619">
                  <c:v>9.2315099964196108</c:v>
                </c:pt>
                <c:pt idx="11620">
                  <c:v>9.4601639956410004</c:v>
                </c:pt>
                <c:pt idx="11621">
                  <c:v>9.5943235958607307</c:v>
                </c:pt>
                <c:pt idx="11622">
                  <c:v>9.8558328530804697</c:v>
                </c:pt>
                <c:pt idx="11623">
                  <c:v>10.3356334053019</c:v>
                </c:pt>
                <c:pt idx="11624">
                  <c:v>10.6927421125216</c:v>
                </c:pt>
                <c:pt idx="11625">
                  <c:v>11.1938417587413</c:v>
                </c:pt>
                <c:pt idx="11626">
                  <c:v>12.409428098962699</c:v>
                </c:pt>
                <c:pt idx="11627">
                  <c:v>12.7769483821825</c:v>
                </c:pt>
                <c:pt idx="11628">
                  <c:v>13.643026995402201</c:v>
                </c:pt>
                <c:pt idx="11629">
                  <c:v>14.3238852886236</c:v>
                </c:pt>
                <c:pt idx="11630">
                  <c:v>14.365035811843301</c:v>
                </c:pt>
                <c:pt idx="11631">
                  <c:v>14.018692075063001</c:v>
                </c:pt>
                <c:pt idx="11632">
                  <c:v>14.747395518284399</c:v>
                </c:pt>
                <c:pt idx="11633">
                  <c:v>14.836168783906301</c:v>
                </c:pt>
                <c:pt idx="11634">
                  <c:v>13.9617622319241</c:v>
                </c:pt>
                <c:pt idx="11635">
                  <c:v>13.329843259960599</c:v>
                </c:pt>
                <c:pt idx="11636">
                  <c:v>12.6798833779785</c:v>
                </c:pt>
                <c:pt idx="11637">
                  <c:v>12.849105655996301</c:v>
                </c:pt>
                <c:pt idx="11638">
                  <c:v>12.4303591740328</c:v>
                </c:pt>
                <c:pt idx="11639">
                  <c:v>10.5872000400507</c:v>
                </c:pt>
                <c:pt idx="11640">
                  <c:v>9.8316751080685698</c:v>
                </c:pt>
                <c:pt idx="11641">
                  <c:v>7.2860431501050504</c:v>
                </c:pt>
                <c:pt idx="11642">
                  <c:v>5.7709680461229196</c:v>
                </c:pt>
                <c:pt idx="11643">
                  <c:v>5.4112363331407796</c:v>
                </c:pt>
                <c:pt idx="11644">
                  <c:v>4.97801190017727</c:v>
                </c:pt>
                <c:pt idx="11645">
                  <c:v>4.4916903521951399</c:v>
                </c:pt>
                <c:pt idx="11646">
                  <c:v>4.156415963213</c:v>
                </c:pt>
                <c:pt idx="11647">
                  <c:v>4.3608817452494897</c:v>
                </c:pt>
                <c:pt idx="11648">
                  <c:v>4.5214110112673502</c:v>
                </c:pt>
                <c:pt idx="11649">
                  <c:v>4.6132149072852204</c:v>
                </c:pt>
                <c:pt idx="11650">
                  <c:v>5.1096388993217001</c:v>
                </c:pt>
                <c:pt idx="11651">
                  <c:v>5.3511627683395702</c:v>
                </c:pt>
                <c:pt idx="11652">
                  <c:v>6.2637640333574396</c:v>
                </c:pt>
                <c:pt idx="11653">
                  <c:v>5.9508424853939204</c:v>
                </c:pt>
                <c:pt idx="11654">
                  <c:v>6.1509384124117901</c:v>
                </c:pt>
                <c:pt idx="11655">
                  <c:v>5.9467489974296601</c:v>
                </c:pt>
                <c:pt idx="11656">
                  <c:v>5.7017745194661398</c:v>
                </c:pt>
                <c:pt idx="11657">
                  <c:v>6.0725641274840099</c:v>
                </c:pt>
                <c:pt idx="11658">
                  <c:v>6.9017553685018704</c:v>
                </c:pt>
                <c:pt idx="11659">
                  <c:v>7.47469729653836</c:v>
                </c:pt>
                <c:pt idx="11660">
                  <c:v>7.2213678925562297</c:v>
                </c:pt>
                <c:pt idx="11661">
                  <c:v>6.0878796505740898</c:v>
                </c:pt>
                <c:pt idx="11662">
                  <c:v>6.4150538966105799</c:v>
                </c:pt>
                <c:pt idx="11663">
                  <c:v>6.9828309916284397</c:v>
                </c:pt>
                <c:pt idx="11664">
                  <c:v>8.2605939586463109</c:v>
                </c:pt>
                <c:pt idx="11665">
                  <c:v>9.6341151716827902</c:v>
                </c:pt>
                <c:pt idx="11666">
                  <c:v>9.3771044907006598</c:v>
                </c:pt>
                <c:pt idx="11667">
                  <c:v>9.32703530571853</c:v>
                </c:pt>
                <c:pt idx="11668">
                  <c:v>10.269071317754999</c:v>
                </c:pt>
                <c:pt idx="11669">
                  <c:v>10.3048119117729</c:v>
                </c:pt>
                <c:pt idx="11670">
                  <c:v>10.7910533997907</c:v>
                </c:pt>
                <c:pt idx="11671">
                  <c:v>11.1638591468272</c:v>
                </c:pt>
                <c:pt idx="11672">
                  <c:v>11.3418821908451</c:v>
                </c:pt>
                <c:pt idx="11673">
                  <c:v>11.596083784863</c:v>
                </c:pt>
                <c:pt idx="11674">
                  <c:v>11.5171075728994</c:v>
                </c:pt>
                <c:pt idx="11675">
                  <c:v>10.7756832749173</c:v>
                </c:pt>
                <c:pt idx="11676">
                  <c:v>11.1195388469352</c:v>
                </c:pt>
                <c:pt idx="11677">
                  <c:v>12.3007624169717</c:v>
                </c:pt>
                <c:pt idx="11678">
                  <c:v>12.674842244989501</c:v>
                </c:pt>
                <c:pt idx="11679">
                  <c:v>12.776858853007401</c:v>
                </c:pt>
                <c:pt idx="11680">
                  <c:v>12.9888500410439</c:v>
                </c:pt>
                <c:pt idx="11681">
                  <c:v>12.969836801880099</c:v>
                </c:pt>
                <c:pt idx="11682">
                  <c:v>12.732830395492501</c:v>
                </c:pt>
                <c:pt idx="11683">
                  <c:v>12.1786072592413</c:v>
                </c:pt>
                <c:pt idx="11684">
                  <c:v>11.534027512853701</c:v>
                </c:pt>
                <c:pt idx="11685">
                  <c:v>11.5135026364662</c:v>
                </c:pt>
                <c:pt idx="11686">
                  <c:v>11.287483537215</c:v>
                </c:pt>
                <c:pt idx="11687">
                  <c:v>11.118569987827399</c:v>
                </c:pt>
                <c:pt idx="11688">
                  <c:v>11.336696583439799</c:v>
                </c:pt>
                <c:pt idx="11689">
                  <c:v>11.1305682651887</c:v>
                </c:pt>
                <c:pt idx="11690">
                  <c:v>11.064100405801099</c:v>
                </c:pt>
                <c:pt idx="11691">
                  <c:v>11.1630734414135</c:v>
                </c:pt>
                <c:pt idx="11692">
                  <c:v>10.4725021511624</c:v>
                </c:pt>
                <c:pt idx="11693">
                  <c:v>9.6661734377747699</c:v>
                </c:pt>
                <c:pt idx="11694">
                  <c:v>9.4031958763871906</c:v>
                </c:pt>
                <c:pt idx="11695">
                  <c:v>8.6856565631360301</c:v>
                </c:pt>
                <c:pt idx="11696">
                  <c:v>8.5350217747484507</c:v>
                </c:pt>
                <c:pt idx="11697">
                  <c:v>8.9498049963608697</c:v>
                </c:pt>
                <c:pt idx="11698">
                  <c:v>10.6108313501097</c:v>
                </c:pt>
                <c:pt idx="11699">
                  <c:v>11.7406993377221</c:v>
                </c:pt>
                <c:pt idx="11700">
                  <c:v>12.399083381334499</c:v>
                </c:pt>
                <c:pt idx="11701">
                  <c:v>12.9564228450834</c:v>
                </c:pt>
                <c:pt idx="11702">
                  <c:v>12.9998125286958</c:v>
                </c:pt>
                <c:pt idx="11703">
                  <c:v>12.7644681923082</c:v>
                </c:pt>
                <c:pt idx="11704">
                  <c:v>12.8593344560571</c:v>
                </c:pt>
                <c:pt idx="11705">
                  <c:v>13.1165160596695</c:v>
                </c:pt>
                <c:pt idx="11706">
                  <c:v>13.460753233281901</c:v>
                </c:pt>
                <c:pt idx="11707">
                  <c:v>13.2415494970307</c:v>
                </c:pt>
                <c:pt idx="11708">
                  <c:v>12.9447899306432</c:v>
                </c:pt>
                <c:pt idx="11709">
                  <c:v>12.5644432542556</c:v>
                </c:pt>
                <c:pt idx="11710">
                  <c:v>11.407533518004399</c:v>
                </c:pt>
                <c:pt idx="11711">
                  <c:v>10.7534710896168</c:v>
                </c:pt>
                <c:pt idx="11712">
                  <c:v>10.8440375052293</c:v>
                </c:pt>
                <c:pt idx="11713">
                  <c:v>10.9382434149781</c:v>
                </c:pt>
                <c:pt idx="11714">
                  <c:v>10.874110765590499</c:v>
                </c:pt>
                <c:pt idx="11715">
                  <c:v>11.005112896202901</c:v>
                </c:pt>
                <c:pt idx="11716">
                  <c:v>11.097024939951799</c:v>
                </c:pt>
                <c:pt idx="11717">
                  <c:v>11.165864373564199</c:v>
                </c:pt>
                <c:pt idx="11718">
                  <c:v>11.272497577176599</c:v>
                </c:pt>
                <c:pt idx="11719">
                  <c:v>10.9997688209255</c:v>
                </c:pt>
                <c:pt idx="11720">
                  <c:v>11.259749894537901</c:v>
                </c:pt>
                <c:pt idx="11721">
                  <c:v>12.3048878381503</c:v>
                </c:pt>
                <c:pt idx="11722">
                  <c:v>12.3349661618991</c:v>
                </c:pt>
                <c:pt idx="11723">
                  <c:v>11.999162075511499</c:v>
                </c:pt>
                <c:pt idx="11724">
                  <c:v>12.307392429124</c:v>
                </c:pt>
                <c:pt idx="11725">
                  <c:v>12.0123584828728</c:v>
                </c:pt>
                <c:pt idx="11726">
                  <c:v>12.570960286485199</c:v>
                </c:pt>
                <c:pt idx="11727">
                  <c:v>13.0020977400976</c:v>
                </c:pt>
                <c:pt idx="11728">
                  <c:v>13.0388386938465</c:v>
                </c:pt>
                <c:pt idx="11729">
                  <c:v>12.9536662507891</c:v>
                </c:pt>
                <c:pt idx="11730">
                  <c:v>12.7641997611699</c:v>
                </c:pt>
                <c:pt idx="11731">
                  <c:v>12.754530191384999</c:v>
                </c:pt>
                <c:pt idx="11732">
                  <c:v>12.548749921765801</c:v>
                </c:pt>
                <c:pt idx="11733">
                  <c:v>12.314593942146599</c:v>
                </c:pt>
                <c:pt idx="11734">
                  <c:v>11.913560002361599</c:v>
                </c:pt>
                <c:pt idx="11735">
                  <c:v>11.6830152627424</c:v>
                </c:pt>
                <c:pt idx="11736">
                  <c:v>11.623459033123201</c:v>
                </c:pt>
                <c:pt idx="11737">
                  <c:v>11.222347943338301</c:v>
                </c:pt>
                <c:pt idx="11738">
                  <c:v>10.972284313719101</c:v>
                </c:pt>
                <c:pt idx="11739">
                  <c:v>10.894028275099799</c:v>
                </c:pt>
                <c:pt idx="11740">
                  <c:v>10.5592122693149</c:v>
                </c:pt>
                <c:pt idx="11741">
                  <c:v>10.135023725695699</c:v>
                </c:pt>
                <c:pt idx="11742">
                  <c:v>10.022762905076499</c:v>
                </c:pt>
                <c:pt idx="11743">
                  <c:v>9.6471987372915606</c:v>
                </c:pt>
                <c:pt idx="11744">
                  <c:v>9.0291689786723399</c:v>
                </c:pt>
                <c:pt idx="11745">
                  <c:v>9.0541289600531201</c:v>
                </c:pt>
                <c:pt idx="11746">
                  <c:v>8.9743975412682104</c:v>
                </c:pt>
                <c:pt idx="11747">
                  <c:v>8.4466161016489902</c:v>
                </c:pt>
                <c:pt idx="11748">
                  <c:v>8.4131362930297602</c:v>
                </c:pt>
                <c:pt idx="11749">
                  <c:v>8.6549582312448496</c:v>
                </c:pt>
                <c:pt idx="11750">
                  <c:v>8.3251123356256294</c:v>
                </c:pt>
                <c:pt idx="11751">
                  <c:v>8.5123094480064108</c:v>
                </c:pt>
                <c:pt idx="11752">
                  <c:v>9.6291224202214902</c:v>
                </c:pt>
                <c:pt idx="11753">
                  <c:v>10.4699194776023</c:v>
                </c:pt>
                <c:pt idx="11754">
                  <c:v>10.814984693983</c:v>
                </c:pt>
                <c:pt idx="11755">
                  <c:v>10.483577678198101</c:v>
                </c:pt>
                <c:pt idx="11756">
                  <c:v>10.5378869595789</c:v>
                </c:pt>
                <c:pt idx="11757">
                  <c:v>10.8030127399597</c:v>
                </c:pt>
                <c:pt idx="11758">
                  <c:v>9.5159959561747804</c:v>
                </c:pt>
                <c:pt idx="11759">
                  <c:v>9.5964848125555502</c:v>
                </c:pt>
                <c:pt idx="11760">
                  <c:v>8.5705011939363303</c:v>
                </c:pt>
                <c:pt idx="11761">
                  <c:v>7.8461158731514198</c:v>
                </c:pt>
                <c:pt idx="11762">
                  <c:v>10.026845889532201</c:v>
                </c:pt>
                <c:pt idx="11763">
                  <c:v>9.8769478419129708</c:v>
                </c:pt>
                <c:pt idx="11764">
                  <c:v>9.5365587301280605</c:v>
                </c:pt>
                <c:pt idx="11765">
                  <c:v>8.9502543985088394</c:v>
                </c:pt>
                <c:pt idx="11766">
                  <c:v>7.9746580248896199</c:v>
                </c:pt>
                <c:pt idx="11767">
                  <c:v>7.8861211721047004</c:v>
                </c:pt>
                <c:pt idx="11768">
                  <c:v>7.8435537664854804</c:v>
                </c:pt>
                <c:pt idx="11769">
                  <c:v>8.2889365558662593</c:v>
                </c:pt>
                <c:pt idx="11770">
                  <c:v>9.0410869040813502</c:v>
                </c:pt>
                <c:pt idx="11771">
                  <c:v>10.1125067784621</c:v>
                </c:pt>
                <c:pt idx="11772">
                  <c:v>11.228285994842899</c:v>
                </c:pt>
                <c:pt idx="11773">
                  <c:v>13.309132915057999</c:v>
                </c:pt>
                <c:pt idx="11774">
                  <c:v>13.8989457654388</c:v>
                </c:pt>
                <c:pt idx="11775">
                  <c:v>14.2094243058195</c:v>
                </c:pt>
                <c:pt idx="11776">
                  <c:v>14.505155636034599</c:v>
                </c:pt>
                <c:pt idx="11777">
                  <c:v>13.759193404428901</c:v>
                </c:pt>
                <c:pt idx="11778">
                  <c:v>10.3813233268421</c:v>
                </c:pt>
                <c:pt idx="11779">
                  <c:v>9.7335037370745106</c:v>
                </c:pt>
                <c:pt idx="11780">
                  <c:v>11.0237936434877</c:v>
                </c:pt>
                <c:pt idx="11781">
                  <c:v>11.2980756219009</c:v>
                </c:pt>
                <c:pt idx="11782">
                  <c:v>11.2922781141333</c:v>
                </c:pt>
                <c:pt idx="11783">
                  <c:v>11.3151325865465</c:v>
                </c:pt>
                <c:pt idx="11784">
                  <c:v>10.4359132299598</c:v>
                </c:pt>
                <c:pt idx="11785">
                  <c:v>9.2274526771921206</c:v>
                </c:pt>
                <c:pt idx="11786">
                  <c:v>8.4452829866053403</c:v>
                </c:pt>
                <c:pt idx="11787">
                  <c:v>9.2120021290185594</c:v>
                </c:pt>
                <c:pt idx="11788">
                  <c:v>9.1488238692509292</c:v>
                </c:pt>
                <c:pt idx="11789">
                  <c:v>8.0618969436641503</c:v>
                </c:pt>
                <c:pt idx="11790">
                  <c:v>10.9317435300774</c:v>
                </c:pt>
                <c:pt idx="11791">
                  <c:v>10.6951905633097</c:v>
                </c:pt>
                <c:pt idx="11792">
                  <c:v>9.9755388257229605</c:v>
                </c:pt>
                <c:pt idx="11793">
                  <c:v>8.5324430621361795</c:v>
                </c:pt>
                <c:pt idx="11794">
                  <c:v>9.4853095493685409</c:v>
                </c:pt>
                <c:pt idx="11795">
                  <c:v>9.2045452727817594</c:v>
                </c:pt>
                <c:pt idx="11796">
                  <c:v>7.19441872219498</c:v>
                </c:pt>
                <c:pt idx="11797">
                  <c:v>6.5053085614273503</c:v>
                </c:pt>
                <c:pt idx="11798">
                  <c:v>6.4010073218405701</c:v>
                </c:pt>
                <c:pt idx="11799">
                  <c:v>6.4220702832537899</c:v>
                </c:pt>
                <c:pt idx="11800">
                  <c:v>6.3813376194861604</c:v>
                </c:pt>
                <c:pt idx="11801">
                  <c:v>6.7001516618993797</c:v>
                </c:pt>
                <c:pt idx="11802">
                  <c:v>6.6710488173125997</c:v>
                </c:pt>
                <c:pt idx="11803">
                  <c:v>6.7233213205449696</c:v>
                </c:pt>
                <c:pt idx="11804">
                  <c:v>6.9177128889581896</c:v>
                </c:pt>
                <c:pt idx="11805">
                  <c:v>6.9808349563714103</c:v>
                </c:pt>
                <c:pt idx="11806">
                  <c:v>7.1251035016037703</c:v>
                </c:pt>
                <c:pt idx="11807">
                  <c:v>7.2253972200169896</c:v>
                </c:pt>
                <c:pt idx="11808">
                  <c:v>7.4960811364302096</c:v>
                </c:pt>
                <c:pt idx="11809">
                  <c:v>7.6118017146625796</c:v>
                </c:pt>
                <c:pt idx="11810">
                  <c:v>7.3908597470758002</c:v>
                </c:pt>
                <c:pt idx="11811">
                  <c:v>7.2064982524890198</c:v>
                </c:pt>
                <c:pt idx="11812">
                  <c:v>7.12823663072139</c:v>
                </c:pt>
                <c:pt idx="11813">
                  <c:v>7.3449403201346097</c:v>
                </c:pt>
                <c:pt idx="11814">
                  <c:v>7.5278191525478304</c:v>
                </c:pt>
                <c:pt idx="11815">
                  <c:v>7.3781373107802004</c:v>
                </c:pt>
                <c:pt idx="11816">
                  <c:v>7.4152627571934202</c:v>
                </c:pt>
                <c:pt idx="11817">
                  <c:v>7.4723012746066404</c:v>
                </c:pt>
                <c:pt idx="11818">
                  <c:v>7.729900390839</c:v>
                </c:pt>
                <c:pt idx="11819">
                  <c:v>8.1620033682522202</c:v>
                </c:pt>
                <c:pt idx="11820">
                  <c:v>8.5683169486654407</c:v>
                </c:pt>
                <c:pt idx="11821">
                  <c:v>8.7577424648978095</c:v>
                </c:pt>
                <c:pt idx="11822">
                  <c:v>9.2381695223110292</c:v>
                </c:pt>
                <c:pt idx="11823">
                  <c:v>9.4345982367242502</c:v>
                </c:pt>
                <c:pt idx="11824">
                  <c:v>8.7834612419566191</c:v>
                </c:pt>
                <c:pt idx="11825">
                  <c:v>8.7094253343884809</c:v>
                </c:pt>
                <c:pt idx="11826">
                  <c:v>9.0845381298293599</c:v>
                </c:pt>
                <c:pt idx="11827">
                  <c:v>8.7956779501163407</c:v>
                </c:pt>
                <c:pt idx="11828">
                  <c:v>8.0574306535572102</c:v>
                </c:pt>
                <c:pt idx="11829">
                  <c:v>7.88089059399808</c:v>
                </c:pt>
                <c:pt idx="11830">
                  <c:v>7.8667914322850603</c:v>
                </c:pt>
                <c:pt idx="11831">
                  <c:v>7.7762024917259396</c:v>
                </c:pt>
                <c:pt idx="11832">
                  <c:v>7.7595519561668098</c:v>
                </c:pt>
                <c:pt idx="11833">
                  <c:v>7.6086887714537896</c:v>
                </c:pt>
                <c:pt idx="11834">
                  <c:v>7.4570561988946702</c:v>
                </c:pt>
                <c:pt idx="11835">
                  <c:v>7.5059909383355503</c:v>
                </c:pt>
                <c:pt idx="11836">
                  <c:v>7.4142779536225296</c:v>
                </c:pt>
                <c:pt idx="11837">
                  <c:v>7.5623833440633996</c:v>
                </c:pt>
                <c:pt idx="11838">
                  <c:v>7.5751122015042798</c:v>
                </c:pt>
                <c:pt idx="11839">
                  <c:v>7.9966511127912598</c:v>
                </c:pt>
                <c:pt idx="11840">
                  <c:v>8.3899846622321306</c:v>
                </c:pt>
                <c:pt idx="11841">
                  <c:v>8.6660526186730102</c:v>
                </c:pt>
                <c:pt idx="11842">
                  <c:v>8.7291023779599897</c:v>
                </c:pt>
                <c:pt idx="11843">
                  <c:v>8.6612890914008602</c:v>
                </c:pt>
                <c:pt idx="11844">
                  <c:v>8.6517509698417392</c:v>
                </c:pt>
                <c:pt idx="11845">
                  <c:v>8.6661906681287206</c:v>
                </c:pt>
                <c:pt idx="11846">
                  <c:v>8.4172964205695902</c:v>
                </c:pt>
                <c:pt idx="11847">
                  <c:v>8.2029721730104708</c:v>
                </c:pt>
                <c:pt idx="11848">
                  <c:v>8.54983456129745</c:v>
                </c:pt>
                <c:pt idx="11849">
                  <c:v>8.7105591927383195</c:v>
                </c:pt>
                <c:pt idx="11850">
                  <c:v>9.2089805081792004</c:v>
                </c:pt>
                <c:pt idx="11851">
                  <c:v>9.8842381374661805</c:v>
                </c:pt>
                <c:pt idx="11852">
                  <c:v>9.5538807389070506</c:v>
                </c:pt>
                <c:pt idx="11853">
                  <c:v>8.8707829313479305</c:v>
                </c:pt>
                <c:pt idx="11854">
                  <c:v>9.3764856436349096</c:v>
                </c:pt>
                <c:pt idx="11855">
                  <c:v>9.3426987720757797</c:v>
                </c:pt>
                <c:pt idx="11856">
                  <c:v>9.1334570395166601</c:v>
                </c:pt>
                <c:pt idx="11857">
                  <c:v>9.1935936038036399</c:v>
                </c:pt>
                <c:pt idx="11858">
                  <c:v>9.3363405822445102</c:v>
                </c:pt>
                <c:pt idx="11859">
                  <c:v>9.0498821996853902</c:v>
                </c:pt>
                <c:pt idx="11869">
                  <c:v>14.3469670534786</c:v>
                </c:pt>
                <c:pt idx="11870">
                  <c:v>9.3186643099194306</c:v>
                </c:pt>
                <c:pt idx="11871">
                  <c:v>9.0764473233603091</c:v>
                </c:pt>
                <c:pt idx="11872">
                  <c:v>8.8889900796472894</c:v>
                </c:pt>
                <c:pt idx="11873">
                  <c:v>8.5235291568416809</c:v>
                </c:pt>
                <c:pt idx="11874">
                  <c:v>8.5016685055868901</c:v>
                </c:pt>
                <c:pt idx="11875">
                  <c:v>8.2381863127457393</c:v>
                </c:pt>
                <c:pt idx="11876">
                  <c:v>8.0508904994909507</c:v>
                </c:pt>
                <c:pt idx="11877">
                  <c:v>7.5855890012361602</c:v>
                </c:pt>
                <c:pt idx="11878">
                  <c:v>8.2730887063950203</c:v>
                </c:pt>
                <c:pt idx="11879">
                  <c:v>8.8519493581402209</c:v>
                </c:pt>
                <c:pt idx="11880">
                  <c:v>10.782392608885401</c:v>
                </c:pt>
                <c:pt idx="11881">
                  <c:v>11.9958793330443</c:v>
                </c:pt>
                <c:pt idx="11882">
                  <c:v>10.9479116477895</c:v>
                </c:pt>
                <c:pt idx="11883">
                  <c:v>11.211716182534699</c:v>
                </c:pt>
                <c:pt idx="11884">
                  <c:v>11.862965537693601</c:v>
                </c:pt>
                <c:pt idx="11885">
                  <c:v>15.148218833438801</c:v>
                </c:pt>
                <c:pt idx="11886">
                  <c:v>16.385388205184</c:v>
                </c:pt>
                <c:pt idx="11887">
                  <c:v>15.1655977373428</c:v>
                </c:pt>
                <c:pt idx="11888">
                  <c:v>13.978505659088</c:v>
                </c:pt>
                <c:pt idx="11889">
                  <c:v>11.4969815188332</c:v>
                </c:pt>
                <c:pt idx="11890">
                  <c:v>10.771740163992099</c:v>
                </c:pt>
                <c:pt idx="11891">
                  <c:v>10.136162392737299</c:v>
                </c:pt>
                <c:pt idx="11892">
                  <c:v>10.301074862482499</c:v>
                </c:pt>
                <c:pt idx="11893">
                  <c:v>10.4042958716414</c:v>
                </c:pt>
                <c:pt idx="11894">
                  <c:v>10.4146926663866</c:v>
                </c:pt>
                <c:pt idx="11895">
                  <c:v>10.2430691651318</c:v>
                </c:pt>
                <c:pt idx="11896">
                  <c:v>10.2961735662906</c:v>
                </c:pt>
                <c:pt idx="11897">
                  <c:v>10.7494261680359</c:v>
                </c:pt>
                <c:pt idx="11898">
                  <c:v>11.074178103781099</c:v>
                </c:pt>
                <c:pt idx="11899">
                  <c:v>11.0512282679399</c:v>
                </c:pt>
                <c:pt idx="11900">
                  <c:v>11.2082038466851</c:v>
                </c:pt>
                <c:pt idx="11901">
                  <c:v>11.2957580804303</c:v>
                </c:pt>
                <c:pt idx="11902">
                  <c:v>11.3962148565892</c:v>
                </c:pt>
                <c:pt idx="11903">
                  <c:v>11.446088136334399</c:v>
                </c:pt>
                <c:pt idx="11904">
                  <c:v>11.383795679079601</c:v>
                </c:pt>
                <c:pt idx="11905">
                  <c:v>11.5912710002385</c:v>
                </c:pt>
                <c:pt idx="11906">
                  <c:v>11.6581158919837</c:v>
                </c:pt>
                <c:pt idx="11907">
                  <c:v>11.3639697867289</c:v>
                </c:pt>
                <c:pt idx="11908">
                  <c:v>10.935588120887701</c:v>
                </c:pt>
                <c:pt idx="11909">
                  <c:v>10.809716940632899</c:v>
                </c:pt>
                <c:pt idx="11910">
                  <c:v>10.4764397513781</c:v>
                </c:pt>
                <c:pt idx="11911">
                  <c:v>10.242901203537</c:v>
                </c:pt>
                <c:pt idx="11912">
                  <c:v>9.9462339652822092</c:v>
                </c:pt>
                <c:pt idx="11913">
                  <c:v>9.4194910060274193</c:v>
                </c:pt>
                <c:pt idx="11914">
                  <c:v>10.258159331186301</c:v>
                </c:pt>
                <c:pt idx="11915">
                  <c:v>13.3117974499315</c:v>
                </c:pt>
                <c:pt idx="11916">
                  <c:v>14.2178172816767</c:v>
                </c:pt>
                <c:pt idx="11917">
                  <c:v>12.956565013835499</c:v>
                </c:pt>
                <c:pt idx="11918">
                  <c:v>12.214424045580801</c:v>
                </c:pt>
                <c:pt idx="11919">
                  <c:v>10.800595827325999</c:v>
                </c:pt>
                <c:pt idx="11920">
                  <c:v>9.4603670354848202</c:v>
                </c:pt>
                <c:pt idx="11921">
                  <c:v>9.2932112588286095</c:v>
                </c:pt>
                <c:pt idx="11922">
                  <c:v>8.8537135389273907</c:v>
                </c:pt>
                <c:pt idx="11923">
                  <c:v>7.7570871470018998</c:v>
                </c:pt>
                <c:pt idx="11924">
                  <c:v>7.4321161331006804</c:v>
                </c:pt>
                <c:pt idx="11925">
                  <c:v>6.3516412521994496</c:v>
                </c:pt>
                <c:pt idx="11926">
                  <c:v>4.7138390942739701</c:v>
                </c:pt>
                <c:pt idx="11927">
                  <c:v>4.8973666243727401</c:v>
                </c:pt>
                <c:pt idx="11928">
                  <c:v>4.1712850244715201</c:v>
                </c:pt>
                <c:pt idx="11929">
                  <c:v>3.7562777465460302</c:v>
                </c:pt>
                <c:pt idx="11930">
                  <c:v>3.5537220676448098</c:v>
                </c:pt>
                <c:pt idx="11931">
                  <c:v>3.4605863367435901</c:v>
                </c:pt>
                <c:pt idx="11932">
                  <c:v>3.7024218728181002</c:v>
                </c:pt>
                <c:pt idx="11933">
                  <c:v>4.0888178549168801</c:v>
                </c:pt>
                <c:pt idx="11934">
                  <c:v>3.3883395800156499</c:v>
                </c:pt>
                <c:pt idx="11935">
                  <c:v>3.8881671060901701</c:v>
                </c:pt>
                <c:pt idx="11936">
                  <c:v>4.3879946311889402</c:v>
                </c:pt>
                <c:pt idx="11937">
                  <c:v>5.6902950722877197</c:v>
                </c:pt>
                <c:pt idx="11938">
                  <c:v>6.5373021683622401</c:v>
                </c:pt>
                <c:pt idx="11939">
                  <c:v>6.3951292324610103</c:v>
                </c:pt>
                <c:pt idx="11940">
                  <c:v>6.0585343705597801</c:v>
                </c:pt>
                <c:pt idx="11941">
                  <c:v>6.2123144406342998</c:v>
                </c:pt>
                <c:pt idx="11942">
                  <c:v>6.4834673437330803</c:v>
                </c:pt>
                <c:pt idx="11943">
                  <c:v>6.7290703718318499</c:v>
                </c:pt>
                <c:pt idx="11944">
                  <c:v>6.2628897939063704</c:v>
                </c:pt>
                <c:pt idx="11945">
                  <c:v>6.6317245300051404</c:v>
                </c:pt>
                <c:pt idx="11946">
                  <c:v>7.3170767301039197</c:v>
                </c:pt>
                <c:pt idx="11947">
                  <c:v>6.8673169341784304</c:v>
                </c:pt>
                <c:pt idx="11948">
                  <c:v>6.5504826832772096</c:v>
                </c:pt>
                <c:pt idx="11949">
                  <c:v>6.5498162753759903</c:v>
                </c:pt>
                <c:pt idx="11950">
                  <c:v>6.9072283974505</c:v>
                </c:pt>
                <c:pt idx="11951">
                  <c:v>6.6666715865492803</c:v>
                </c:pt>
                <c:pt idx="11952">
                  <c:v>6.5562461346480498</c:v>
                </c:pt>
                <c:pt idx="11953">
                  <c:v>6.1257489837225698</c:v>
                </c:pt>
                <c:pt idx="11954">
                  <c:v>6.0555427618213402</c:v>
                </c:pt>
                <c:pt idx="11955">
                  <c:v>6.1898631409201199</c:v>
                </c:pt>
                <c:pt idx="11956">
                  <c:v>6.36857737299463</c:v>
                </c:pt>
                <c:pt idx="11957">
                  <c:v>6.4922373100934099</c:v>
                </c:pt>
                <c:pt idx="11958">
                  <c:v>6.7143395481921804</c:v>
                </c:pt>
                <c:pt idx="11959">
                  <c:v>7.0288423552666996</c:v>
                </c:pt>
                <c:pt idx="11960">
                  <c:v>7.1486965223654799</c:v>
                </c:pt>
                <c:pt idx="11961">
                  <c:v>7.1285229784642503</c:v>
                </c:pt>
                <c:pt idx="11962">
                  <c:v>7.2328918245387701</c:v>
                </c:pt>
                <c:pt idx="11963">
                  <c:v>8.7135028036375406</c:v>
                </c:pt>
                <c:pt idx="11964">
                  <c:v>8.1825919817363193</c:v>
                </c:pt>
                <c:pt idx="11965">
                  <c:v>7.5856307728108296</c:v>
                </c:pt>
                <c:pt idx="11966">
                  <c:v>8.2094724059096098</c:v>
                </c:pt>
                <c:pt idx="11967">
                  <c:v>10.4454096890084</c:v>
                </c:pt>
                <c:pt idx="11968">
                  <c:v>10.376738132082901</c:v>
                </c:pt>
                <c:pt idx="11969">
                  <c:v>10.709183243657399</c:v>
                </c:pt>
                <c:pt idx="11970">
                  <c:v>10.3439715048167</c:v>
                </c:pt>
                <c:pt idx="11971">
                  <c:v>9.2072347366461695</c:v>
                </c:pt>
                <c:pt idx="11972">
                  <c:v>10.158379335805501</c:v>
                </c:pt>
                <c:pt idx="11973">
                  <c:v>10.350381933964799</c:v>
                </c:pt>
                <c:pt idx="11974">
                  <c:v>9.3716630067942699</c:v>
                </c:pt>
                <c:pt idx="11975">
                  <c:v>8.6123755759535801</c:v>
                </c:pt>
                <c:pt idx="11976">
                  <c:v>8.26290478211288</c:v>
                </c:pt>
                <c:pt idx="11977">
                  <c:v>7.7994049729423702</c:v>
                </c:pt>
                <c:pt idx="11978">
                  <c:v>6.7412141501016798</c:v>
                </c:pt>
                <c:pt idx="11979">
                  <c:v>5.67338659726098</c:v>
                </c:pt>
                <c:pt idx="11980">
                  <c:v>6.5245549210904699</c:v>
                </c:pt>
                <c:pt idx="11981">
                  <c:v>7.0610711172497798</c:v>
                </c:pt>
                <c:pt idx="11982">
                  <c:v>7.3474569244090899</c:v>
                </c:pt>
                <c:pt idx="11983">
                  <c:v>7.0879094242385703</c:v>
                </c:pt>
                <c:pt idx="11984">
                  <c:v>6.7472147133978799</c:v>
                </c:pt>
                <c:pt idx="11985">
                  <c:v>6.8042949155571799</c:v>
                </c:pt>
                <c:pt idx="11986">
                  <c:v>6.26383310438667</c:v>
                </c:pt>
                <c:pt idx="11987">
                  <c:v>6.2346934865459804</c:v>
                </c:pt>
                <c:pt idx="11988">
                  <c:v>6.7320140367052801</c:v>
                </c:pt>
                <c:pt idx="11989">
                  <c:v>6.4581941875347697</c:v>
                </c:pt>
                <c:pt idx="11990">
                  <c:v>6.3147264816940796</c:v>
                </c:pt>
                <c:pt idx="11991">
                  <c:v>6.4447974898533902</c:v>
                </c:pt>
                <c:pt idx="11992">
                  <c:v>6.7904743846828701</c:v>
                </c:pt>
                <c:pt idx="11993">
                  <c:v>7.26777387384218</c:v>
                </c:pt>
                <c:pt idx="11994">
                  <c:v>7.87884447900149</c:v>
                </c:pt>
                <c:pt idx="11995">
                  <c:v>7.6724108448309698</c:v>
                </c:pt>
                <c:pt idx="11996">
                  <c:v>7.2983695709902801</c:v>
                </c:pt>
                <c:pt idx="11997">
                  <c:v>7.0114713351495901</c:v>
                </c:pt>
                <c:pt idx="11998">
                  <c:v>7.0781543519790704</c:v>
                </c:pt>
                <c:pt idx="11999">
                  <c:v>7.3980292061383803</c:v>
                </c:pt>
                <c:pt idx="12000">
                  <c:v>7.34653841229769</c:v>
                </c:pt>
                <c:pt idx="12001">
                  <c:v>7.2995630021271696</c:v>
                </c:pt>
                <c:pt idx="12002">
                  <c:v>7.3806892502864798</c:v>
                </c:pt>
                <c:pt idx="12003">
                  <c:v>7.6144740524457903</c:v>
                </c:pt>
                <c:pt idx="12004">
                  <c:v>7.63296222027527</c:v>
                </c:pt>
                <c:pt idx="12005">
                  <c:v>7.4703980804345802</c:v>
                </c:pt>
                <c:pt idx="12006">
                  <c:v>7.6196990565938902</c:v>
                </c:pt>
                <c:pt idx="12007">
                  <c:v>7.6205143274233702</c:v>
                </c:pt>
                <c:pt idx="12008">
                  <c:v>7.7956568735826801</c:v>
                </c:pt>
                <c:pt idx="12009">
                  <c:v>8.1323634217419905</c:v>
                </c:pt>
                <c:pt idx="12010">
                  <c:v>7.9783173015714697</c:v>
                </c:pt>
                <c:pt idx="12011">
                  <c:v>8.0131339607307801</c:v>
                </c:pt>
                <c:pt idx="12012">
                  <c:v>8.2956000598900896</c:v>
                </c:pt>
                <c:pt idx="12013">
                  <c:v>8.1121022537195699</c:v>
                </c:pt>
                <c:pt idx="12014">
                  <c:v>8.2906415248788807</c:v>
                </c:pt>
                <c:pt idx="12015">
                  <c:v>9.3242941300381901</c:v>
                </c:pt>
                <c:pt idx="12016">
                  <c:v>8.8055702748676694</c:v>
                </c:pt>
                <c:pt idx="12017">
                  <c:v>8.24999562024699</c:v>
                </c:pt>
                <c:pt idx="12018">
                  <c:v>8.0970283108087102</c:v>
                </c:pt>
                <c:pt idx="12019">
                  <c:v>8.1997971051458993</c:v>
                </c:pt>
                <c:pt idx="12020">
                  <c:v>8.4916320777076209</c:v>
                </c:pt>
                <c:pt idx="12021">
                  <c:v>8.5720274152693499</c:v>
                </c:pt>
                <c:pt idx="12022">
                  <c:v>8.7622884956065299</c:v>
                </c:pt>
                <c:pt idx="12023">
                  <c:v>8.3712391321682595</c:v>
                </c:pt>
                <c:pt idx="12024">
                  <c:v>8.4635372397299804</c:v>
                </c:pt>
                <c:pt idx="12025">
                  <c:v>8.5870304430671691</c:v>
                </c:pt>
                <c:pt idx="12026">
                  <c:v>8.8456515176288892</c:v>
                </c:pt>
                <c:pt idx="12027">
                  <c:v>9.0904312171906199</c:v>
                </c:pt>
                <c:pt idx="12028">
                  <c:v>9.3092236995278004</c:v>
                </c:pt>
                <c:pt idx="12029">
                  <c:v>9.4105608430895202</c:v>
                </c:pt>
                <c:pt idx="12030">
                  <c:v>9.4701298216512502</c:v>
                </c:pt>
                <c:pt idx="12031">
                  <c:v>9.1996741029884301</c:v>
                </c:pt>
                <c:pt idx="12032">
                  <c:v>8.7772226015501609</c:v>
                </c:pt>
                <c:pt idx="12033">
                  <c:v>8.8624782881118804</c:v>
                </c:pt>
                <c:pt idx="12034">
                  <c:v>8.7719494954490695</c:v>
                </c:pt>
                <c:pt idx="12035">
                  <c:v>8.5713904270107903</c:v>
                </c:pt>
                <c:pt idx="12036">
                  <c:v>8.8897655365725203</c:v>
                </c:pt>
                <c:pt idx="12037">
                  <c:v>9.0385022159097002</c:v>
                </c:pt>
                <c:pt idx="12038">
                  <c:v>8.8345654524714305</c:v>
                </c:pt>
                <c:pt idx="12039">
                  <c:v>8.8728243050331503</c:v>
                </c:pt>
                <c:pt idx="12040">
                  <c:v>8.74606993837034</c:v>
                </c:pt>
                <c:pt idx="12041">
                  <c:v>8.8905930959320596</c:v>
                </c:pt>
                <c:pt idx="12042">
                  <c:v>8.8693838514937795</c:v>
                </c:pt>
                <c:pt idx="12043">
                  <c:v>8.9465836208309693</c:v>
                </c:pt>
                <c:pt idx="12044">
                  <c:v>9.0579687603926899</c:v>
                </c:pt>
                <c:pt idx="12045">
                  <c:v>8.9878484109544203</c:v>
                </c:pt>
                <c:pt idx="12046">
                  <c:v>8.8446886952916</c:v>
                </c:pt>
                <c:pt idx="12047">
                  <c:v>9.0293315748533303</c:v>
                </c:pt>
                <c:pt idx="12048">
                  <c:v>8.4548450734150506</c:v>
                </c:pt>
                <c:pt idx="12049">
                  <c:v>8.7796251607522393</c:v>
                </c:pt>
                <c:pt idx="12050">
                  <c:v>8.6150933303139592</c:v>
                </c:pt>
                <c:pt idx="12051">
                  <c:v>8.9716531008756899</c:v>
                </c:pt>
                <c:pt idx="12052">
                  <c:v>8.3472052172128706</c:v>
                </c:pt>
                <c:pt idx="12053">
                  <c:v>8.8136566987746008</c:v>
                </c:pt>
                <c:pt idx="12054">
                  <c:v>9.2364030453363206</c:v>
                </c:pt>
                <c:pt idx="12055">
                  <c:v>9.9030800806735009</c:v>
                </c:pt>
                <c:pt idx="12056">
                  <c:v>9.8441769932352301</c:v>
                </c:pt>
                <c:pt idx="12057">
                  <c:v>9.8271765897969505</c:v>
                </c:pt>
                <c:pt idx="12058">
                  <c:v>9.8784609361341396</c:v>
                </c:pt>
                <c:pt idx="12059">
                  <c:v>9.5877192506958604</c:v>
                </c:pt>
                <c:pt idx="12060">
                  <c:v>9.5528673972575895</c:v>
                </c:pt>
                <c:pt idx="12061">
                  <c:v>9.8830963555947697</c:v>
                </c:pt>
                <c:pt idx="12062">
                  <c:v>10.1301764621565</c:v>
                </c:pt>
                <c:pt idx="12063">
                  <c:v>10.4393646837182</c:v>
                </c:pt>
                <c:pt idx="12064">
                  <c:v>10.5017430650554</c:v>
                </c:pt>
                <c:pt idx="12065">
                  <c:v>11.0250374371362</c:v>
                </c:pt>
                <c:pt idx="12066">
                  <c:v>10.303939501554099</c:v>
                </c:pt>
                <c:pt idx="12067">
                  <c:v>9.0172625862568694</c:v>
                </c:pt>
                <c:pt idx="12068">
                  <c:v>9.5982475856747804</c:v>
                </c:pt>
                <c:pt idx="12069">
                  <c:v>10.6179894210927</c:v>
                </c:pt>
                <c:pt idx="12070">
                  <c:v>11.115915804795501</c:v>
                </c:pt>
                <c:pt idx="12071">
                  <c:v>11.082612543213401</c:v>
                </c:pt>
                <c:pt idx="12072">
                  <c:v>11.014740102631301</c:v>
                </c:pt>
                <c:pt idx="12073">
                  <c:v>10.955651909334099</c:v>
                </c:pt>
                <c:pt idx="12074">
                  <c:v>10.821317204752001</c:v>
                </c:pt>
                <c:pt idx="12075">
                  <c:v>10.5959595331699</c:v>
                </c:pt>
                <c:pt idx="12076">
                  <c:v>10.473506802872601</c:v>
                </c:pt>
                <c:pt idx="12077">
                  <c:v>10.465775461290599</c:v>
                </c:pt>
                <c:pt idx="12078">
                  <c:v>10.4745427387085</c:v>
                </c:pt>
                <c:pt idx="12079">
                  <c:v>10.431032998411199</c:v>
                </c:pt>
                <c:pt idx="12080">
                  <c:v>10.4721171618292</c:v>
                </c:pt>
                <c:pt idx="12081">
                  <c:v>10.7536900072471</c:v>
                </c:pt>
                <c:pt idx="12082">
                  <c:v>11.1696824769498</c:v>
                </c:pt>
                <c:pt idx="12083">
                  <c:v>13.1411985163677</c:v>
                </c:pt>
                <c:pt idx="12084">
                  <c:v>15.1962321637857</c:v>
                </c:pt>
                <c:pt idx="12085">
                  <c:v>14.3259052854884</c:v>
                </c:pt>
                <c:pt idx="12086">
                  <c:v>20.0639105069063</c:v>
                </c:pt>
                <c:pt idx="12087">
                  <c:v>21.158702738324202</c:v>
                </c:pt>
                <c:pt idx="12088">
                  <c:v>20.829720130026999</c:v>
                </c:pt>
                <c:pt idx="12089">
                  <c:v>20.457117101444901</c:v>
                </c:pt>
                <c:pt idx="12090">
                  <c:v>19.944944622862799</c:v>
                </c:pt>
                <c:pt idx="12091">
                  <c:v>19.410496604565601</c:v>
                </c:pt>
                <c:pt idx="12092">
                  <c:v>18.901169885983499</c:v>
                </c:pt>
                <c:pt idx="12093">
                  <c:v>18.465095677401401</c:v>
                </c:pt>
                <c:pt idx="12094">
                  <c:v>17.733969459104198</c:v>
                </c:pt>
                <c:pt idx="12095">
                  <c:v>17.945653530522101</c:v>
                </c:pt>
                <c:pt idx="12096">
                  <c:v>17.256412101940001</c:v>
                </c:pt>
                <c:pt idx="12097">
                  <c:v>15.750664673642801</c:v>
                </c:pt>
                <c:pt idx="12098">
                  <c:v>14.0654181850607</c:v>
                </c:pt>
                <c:pt idx="12099">
                  <c:v>12.7148271684786</c:v>
                </c:pt>
                <c:pt idx="12191">
                  <c:v>7.6264425757570597</c:v>
                </c:pt>
                <c:pt idx="12192">
                  <c:v>7.6696909791749697</c:v>
                </c:pt>
                <c:pt idx="12193">
                  <c:v>7.6917413818777396</c:v>
                </c:pt>
                <c:pt idx="12194">
                  <c:v>7.7377952702956501</c:v>
                </c:pt>
                <c:pt idx="12195">
                  <c:v>7.7439303627135603</c:v>
                </c:pt>
                <c:pt idx="12196">
                  <c:v>7.8715766824163298</c:v>
                </c:pt>
                <c:pt idx="12197">
                  <c:v>7.9371439758342399</c:v>
                </c:pt>
                <c:pt idx="12198">
                  <c:v>7.9849554372521601</c:v>
                </c:pt>
                <c:pt idx="12199">
                  <c:v>8.0667872289549205</c:v>
                </c:pt>
                <c:pt idx="12200">
                  <c:v>8.0255208363728396</c:v>
                </c:pt>
                <c:pt idx="12201">
                  <c:v>7.8900903887907496</c:v>
                </c:pt>
                <c:pt idx="12202">
                  <c:v>7.8515229114935199</c:v>
                </c:pt>
                <c:pt idx="12203">
                  <c:v>7.85518337291143</c:v>
                </c:pt>
                <c:pt idx="12204">
                  <c:v>7.6371300303293399</c:v>
                </c:pt>
                <c:pt idx="12205">
                  <c:v>7.7452224820321103</c:v>
                </c:pt>
                <c:pt idx="12206">
                  <c:v>7.6512789494500204</c:v>
                </c:pt>
                <c:pt idx="12207">
                  <c:v>8.6084710208679294</c:v>
                </c:pt>
                <c:pt idx="12208">
                  <c:v>11.3697255015707</c:v>
                </c:pt>
                <c:pt idx="12209">
                  <c:v>9.4090067380916604</c:v>
                </c:pt>
                <c:pt idx="12210">
                  <c:v>8.3876274508592807</c:v>
                </c:pt>
                <c:pt idx="12211">
                  <c:v>9.0383476275096299</c:v>
                </c:pt>
                <c:pt idx="12212">
                  <c:v>9.1343039582772505</c:v>
                </c:pt>
                <c:pt idx="12213">
                  <c:v>9.2675165540448692</c:v>
                </c:pt>
                <c:pt idx="12214">
                  <c:v>9.23979402569522</c:v>
                </c:pt>
                <c:pt idx="12215">
                  <c:v>9.0409307324628401</c:v>
                </c:pt>
                <c:pt idx="12216">
                  <c:v>8.8792063422304608</c:v>
                </c:pt>
                <c:pt idx="12217">
                  <c:v>8.9624986588808095</c:v>
                </c:pt>
                <c:pt idx="12218">
                  <c:v>9.06029398364843</c:v>
                </c:pt>
                <c:pt idx="12219">
                  <c:v>8.9936420634160505</c:v>
                </c:pt>
                <c:pt idx="12220">
                  <c:v>9.06737232506641</c:v>
                </c:pt>
                <c:pt idx="12221">
                  <c:v>9.0900053378340306</c:v>
                </c:pt>
                <c:pt idx="12222">
                  <c:v>8.9828238246016507</c:v>
                </c:pt>
                <c:pt idx="12223">
                  <c:v>8.8778804582519992</c:v>
                </c:pt>
                <c:pt idx="12224">
                  <c:v>8.7434349070196191</c:v>
                </c:pt>
                <c:pt idx="12225">
                  <c:v>8.4444017247872392</c:v>
                </c:pt>
                <c:pt idx="12226">
                  <c:v>8.4007930544375906</c:v>
                </c:pt>
                <c:pt idx="12227">
                  <c:v>8.4578110202052095</c:v>
                </c:pt>
                <c:pt idx="12228">
                  <c:v>8.3782734949728308</c:v>
                </c:pt>
                <c:pt idx="12229">
                  <c:v>8.7375535076231792</c:v>
                </c:pt>
                <c:pt idx="12230">
                  <c:v>8.5966773613907996</c:v>
                </c:pt>
                <c:pt idx="12231">
                  <c:v>8.7889293021584205</c:v>
                </c:pt>
                <c:pt idx="12232">
                  <c:v>8.95529054180877</c:v>
                </c:pt>
                <c:pt idx="12233">
                  <c:v>9.0589295095763909</c:v>
                </c:pt>
                <c:pt idx="12234">
                  <c:v>9.7238862723440107</c:v>
                </c:pt>
                <c:pt idx="12235">
                  <c:v>10.2255380269944</c:v>
                </c:pt>
                <c:pt idx="12236">
                  <c:v>11.058484074761999</c:v>
                </c:pt>
                <c:pt idx="12237">
                  <c:v>11.126037442529601</c:v>
                </c:pt>
                <c:pt idx="12238">
                  <c:v>9.5376420401799606</c:v>
                </c:pt>
                <c:pt idx="12239">
                  <c:v>9.4662034079475799</c:v>
                </c:pt>
                <c:pt idx="12240">
                  <c:v>9.5212783087151909</c:v>
                </c:pt>
                <c:pt idx="12241">
                  <c:v>9.2720580433655506</c:v>
                </c:pt>
                <c:pt idx="12242">
                  <c:v>9.1097892291331704</c:v>
                </c:pt>
                <c:pt idx="12243">
                  <c:v>8.8030186599007898</c:v>
                </c:pt>
                <c:pt idx="12244">
                  <c:v>8.3658899605511401</c:v>
                </c:pt>
                <c:pt idx="12245">
                  <c:v>8.1983412043187602</c:v>
                </c:pt>
                <c:pt idx="12246">
                  <c:v>9.2377912560863802</c:v>
                </c:pt>
                <c:pt idx="12247">
                  <c:v>10.5584908297367</c:v>
                </c:pt>
                <c:pt idx="12248">
                  <c:v>10.811714717504399</c:v>
                </c:pt>
                <c:pt idx="12249">
                  <c:v>9.95841264327197</c:v>
                </c:pt>
                <c:pt idx="12250">
                  <c:v>9.0509462759223194</c:v>
                </c:pt>
                <c:pt idx="12251">
                  <c:v>8.6521346276899394</c:v>
                </c:pt>
                <c:pt idx="12252">
                  <c:v>11.528849338457601</c:v>
                </c:pt>
                <c:pt idx="12253">
                  <c:v>14.499065296107901</c:v>
                </c:pt>
                <c:pt idx="12254">
                  <c:v>16.789304963875502</c:v>
                </c:pt>
                <c:pt idx="12255">
                  <c:v>16.9254248116432</c:v>
                </c:pt>
                <c:pt idx="12256">
                  <c:v>13.479784559293501</c:v>
                </c:pt>
                <c:pt idx="12257">
                  <c:v>10.007044684902301</c:v>
                </c:pt>
                <c:pt idx="12258">
                  <c:v>9.8865949813326193</c:v>
                </c:pt>
                <c:pt idx="12259">
                  <c:v>10.104688743700899</c:v>
                </c:pt>
                <c:pt idx="12260">
                  <c:v>10.0965891081312</c:v>
                </c:pt>
                <c:pt idx="12261">
                  <c:v>10.2778415005615</c:v>
                </c:pt>
                <c:pt idx="12262">
                  <c:v>10.532925249929701</c:v>
                </c:pt>
                <c:pt idx="12263">
                  <c:v>10.85401589936</c:v>
                </c:pt>
                <c:pt idx="12264">
                  <c:v>11.3154316287903</c:v>
                </c:pt>
                <c:pt idx="12265">
                  <c:v>10.9312686881586</c:v>
                </c:pt>
                <c:pt idx="12266">
                  <c:v>10.1798954155889</c:v>
                </c:pt>
                <c:pt idx="12267">
                  <c:v>9.7153007950191697</c:v>
                </c:pt>
                <c:pt idx="12268">
                  <c:v>8.1758149603874308</c:v>
                </c:pt>
                <c:pt idx="12269">
                  <c:v>7.9098711288177297</c:v>
                </c:pt>
                <c:pt idx="12270">
                  <c:v>8.1681197062480209</c:v>
                </c:pt>
                <c:pt idx="12271">
                  <c:v>8.6499793436162804</c:v>
                </c:pt>
                <c:pt idx="12272">
                  <c:v>9.0096269890465805</c:v>
                </c:pt>
                <c:pt idx="12273">
                  <c:v>9.3341395374768705</c:v>
                </c:pt>
                <c:pt idx="12274">
                  <c:v>11.0446555528451</c:v>
                </c:pt>
                <c:pt idx="12275">
                  <c:v>11.3161064822754</c:v>
                </c:pt>
                <c:pt idx="12276">
                  <c:v>11.7064224017057</c:v>
                </c:pt>
                <c:pt idx="12277">
                  <c:v>11.956625741073999</c:v>
                </c:pt>
                <c:pt idx="12278">
                  <c:v>13.100089490504301</c:v>
                </c:pt>
                <c:pt idx="12279">
                  <c:v>15.402508299934601</c:v>
                </c:pt>
                <c:pt idx="12280">
                  <c:v>15.831137249302801</c:v>
                </c:pt>
                <c:pt idx="12281">
                  <c:v>16.0153690987331</c:v>
                </c:pt>
                <c:pt idx="12282">
                  <c:v>16.3845830981634</c:v>
                </c:pt>
                <c:pt idx="12283">
                  <c:v>16.544995327531701</c:v>
                </c:pt>
                <c:pt idx="12284">
                  <c:v>16.557921506962</c:v>
                </c:pt>
                <c:pt idx="12285">
                  <c:v>15.7318991263923</c:v>
                </c:pt>
                <c:pt idx="12286">
                  <c:v>15.4597387257605</c:v>
                </c:pt>
                <c:pt idx="12287">
                  <c:v>14.998823695190801</c:v>
                </c:pt>
                <c:pt idx="12288">
                  <c:v>14.1284708146211</c:v>
                </c:pt>
                <c:pt idx="12289">
                  <c:v>14.368349773989401</c:v>
                </c:pt>
                <c:pt idx="12290">
                  <c:v>13.992993873419699</c:v>
                </c:pt>
                <c:pt idx="12291">
                  <c:v>14.09221916285</c:v>
                </c:pt>
                <c:pt idx="12292">
                  <c:v>13.789036222218201</c:v>
                </c:pt>
                <c:pt idx="12293">
                  <c:v>13.8363368516485</c:v>
                </c:pt>
                <c:pt idx="12294">
                  <c:v>13.436909861078799</c:v>
                </c:pt>
                <c:pt idx="12295">
                  <c:v>12.7543597004471</c:v>
                </c:pt>
                <c:pt idx="12296">
                  <c:v>11.653294699877399</c:v>
                </c:pt>
                <c:pt idx="12297">
                  <c:v>11.4448647193077</c:v>
                </c:pt>
                <c:pt idx="12298">
                  <c:v>12.293797158675901</c:v>
                </c:pt>
                <c:pt idx="12299">
                  <c:v>12.434363538106201</c:v>
                </c:pt>
                <c:pt idx="12300">
                  <c:v>12.4877123075365</c:v>
                </c:pt>
                <c:pt idx="12301">
                  <c:v>12.5890495469048</c:v>
                </c:pt>
                <c:pt idx="12302">
                  <c:v>12.935499816335099</c:v>
                </c:pt>
                <c:pt idx="12303">
                  <c:v>12.7800827657654</c:v>
                </c:pt>
                <c:pt idx="12304">
                  <c:v>12.686212925133599</c:v>
                </c:pt>
                <c:pt idx="12305">
                  <c:v>12.664523311700499</c:v>
                </c:pt>
                <c:pt idx="12306">
                  <c:v>12.6119586353733</c:v>
                </c:pt>
                <c:pt idx="12307">
                  <c:v>12.533084819069799</c:v>
                </c:pt>
                <c:pt idx="12308">
                  <c:v>12.3285523927426</c:v>
                </c:pt>
                <c:pt idx="12309">
                  <c:v>11.4001878764154</c:v>
                </c:pt>
                <c:pt idx="12310">
                  <c:v>10.2961833161119</c:v>
                </c:pt>
                <c:pt idx="12311">
                  <c:v>9.8784418477846803</c:v>
                </c:pt>
                <c:pt idx="12312">
                  <c:v>10.2181382564575</c:v>
                </c:pt>
                <c:pt idx="12313">
                  <c:v>15.741048201153999</c:v>
                </c:pt>
                <c:pt idx="12314">
                  <c:v>18.4713578648268</c:v>
                </c:pt>
                <c:pt idx="12315">
                  <c:v>19.158843468499601</c:v>
                </c:pt>
                <c:pt idx="12316">
                  <c:v>18.917178112196101</c:v>
                </c:pt>
                <c:pt idx="12317">
                  <c:v>18.5902210358689</c:v>
                </c:pt>
                <c:pt idx="12318">
                  <c:v>18.3387022795417</c:v>
                </c:pt>
                <c:pt idx="12319">
                  <c:v>17.667686503238201</c:v>
                </c:pt>
                <c:pt idx="12320">
                  <c:v>17.639417536911001</c:v>
                </c:pt>
                <c:pt idx="12321">
                  <c:v>16.830694130583801</c:v>
                </c:pt>
                <c:pt idx="12322">
                  <c:v>16.739574794280301</c:v>
                </c:pt>
                <c:pt idx="12323">
                  <c:v>16.733404557953101</c:v>
                </c:pt>
                <c:pt idx="12324">
                  <c:v>16.704024111625898</c:v>
                </c:pt>
                <c:pt idx="12325">
                  <c:v>16.471176095322399</c:v>
                </c:pt>
                <c:pt idx="12326">
                  <c:v>16.038289748995201</c:v>
                </c:pt>
                <c:pt idx="12327">
                  <c:v>15.285300292667999</c:v>
                </c:pt>
                <c:pt idx="12328">
                  <c:v>14.8150951963644</c:v>
                </c:pt>
                <c:pt idx="12329">
                  <c:v>13.765847190037301</c:v>
                </c:pt>
                <c:pt idx="12330">
                  <c:v>13.5598363737101</c:v>
                </c:pt>
                <c:pt idx="12331">
                  <c:v>13.3188701974065</c:v>
                </c:pt>
                <c:pt idx="12332">
                  <c:v>13.906003011079299</c:v>
                </c:pt>
                <c:pt idx="12333">
                  <c:v>13.805298864752199</c:v>
                </c:pt>
                <c:pt idx="12334">
                  <c:v>13.2454313284486</c:v>
                </c:pt>
                <c:pt idx="12335">
                  <c:v>12.449107702121401</c:v>
                </c:pt>
                <c:pt idx="12336">
                  <c:v>10.8926055457943</c:v>
                </c:pt>
                <c:pt idx="12337">
                  <c:v>9.8910219954907301</c:v>
                </c:pt>
                <c:pt idx="12338">
                  <c:v>9.4202882041635405</c:v>
                </c:pt>
                <c:pt idx="12339">
                  <c:v>9.4216385478363502</c:v>
                </c:pt>
                <c:pt idx="12340">
                  <c:v>8.9680711425328301</c:v>
                </c:pt>
                <c:pt idx="12341">
                  <c:v>8.6049831092056301</c:v>
                </c:pt>
                <c:pt idx="12342">
                  <c:v>9.5770895718784406</c:v>
                </c:pt>
                <c:pt idx="12343">
                  <c:v>10.540163031574901</c:v>
                </c:pt>
                <c:pt idx="12344">
                  <c:v>10.6930353952477</c:v>
                </c:pt>
                <c:pt idx="12345">
                  <c:v>9.9749397319205393</c:v>
                </c:pt>
                <c:pt idx="12346">
                  <c:v>9.6351376466170198</c:v>
                </c:pt>
                <c:pt idx="12347">
                  <c:v>9.5166535462898292</c:v>
                </c:pt>
                <c:pt idx="12348">
                  <c:v>9.5806876029626302</c:v>
                </c:pt>
                <c:pt idx="12349">
                  <c:v>10.613824414659099</c:v>
                </c:pt>
                <c:pt idx="12350">
                  <c:v>11.2773628173319</c:v>
                </c:pt>
                <c:pt idx="12351">
                  <c:v>11.760749131004699</c:v>
                </c:pt>
                <c:pt idx="12352">
                  <c:v>12.2250157947012</c:v>
                </c:pt>
                <c:pt idx="12353">
                  <c:v>12.8969007220319</c:v>
                </c:pt>
                <c:pt idx="12354">
                  <c:v>13.2638110230761</c:v>
                </c:pt>
                <c:pt idx="12355">
                  <c:v>13.1066636539881</c:v>
                </c:pt>
                <c:pt idx="12356">
                  <c:v>13.2018108650323</c:v>
                </c:pt>
                <c:pt idx="12357">
                  <c:v>13.1781473260765</c:v>
                </c:pt>
                <c:pt idx="12358">
                  <c:v>13.3108773069885</c:v>
                </c:pt>
                <c:pt idx="12359">
                  <c:v>13.426275788032701</c:v>
                </c:pt>
                <c:pt idx="12360">
                  <c:v>13.3008667590769</c:v>
                </c:pt>
                <c:pt idx="12361">
                  <c:v>13.314661769989</c:v>
                </c:pt>
                <c:pt idx="12362">
                  <c:v>13.073368621033101</c:v>
                </c:pt>
                <c:pt idx="12363">
                  <c:v>11.8418855820773</c:v>
                </c:pt>
                <c:pt idx="12364">
                  <c:v>11.5982393629894</c:v>
                </c:pt>
                <c:pt idx="12365">
                  <c:v>12.0335544740336</c:v>
                </c:pt>
                <c:pt idx="12366">
                  <c:v>12.233154735077701</c:v>
                </c:pt>
                <c:pt idx="12367">
                  <c:v>12.335917115989799</c:v>
                </c:pt>
                <c:pt idx="12368">
                  <c:v>12.541702347034001</c:v>
                </c:pt>
                <c:pt idx="12369">
                  <c:v>12.482074778078101</c:v>
                </c:pt>
                <c:pt idx="12370">
                  <c:v>12.4683685989902</c:v>
                </c:pt>
                <c:pt idx="12371">
                  <c:v>12.4676349300344</c:v>
                </c:pt>
                <c:pt idx="12372">
                  <c:v>12.434332031078601</c:v>
                </c:pt>
                <c:pt idx="12373">
                  <c:v>12.542104611990601</c:v>
                </c:pt>
                <c:pt idx="12374">
                  <c:v>12.3498728830348</c:v>
                </c:pt>
                <c:pt idx="12375">
                  <c:v>11.931412684079</c:v>
                </c:pt>
                <c:pt idx="12376">
                  <c:v>11.9172392049911</c:v>
                </c:pt>
                <c:pt idx="12377">
                  <c:v>11.694853926035201</c:v>
                </c:pt>
                <c:pt idx="12378">
                  <c:v>11.7154424570794</c:v>
                </c:pt>
                <c:pt idx="12379">
                  <c:v>11.858454567991499</c:v>
                </c:pt>
                <c:pt idx="12380">
                  <c:v>12.0406028390356</c:v>
                </c:pt>
                <c:pt idx="12381">
                  <c:v>12.281763600079801</c:v>
                </c:pt>
                <c:pt idx="12382">
                  <c:v>11.9610591009919</c:v>
                </c:pt>
                <c:pt idx="12383">
                  <c:v>11.830436962036099</c:v>
                </c:pt>
                <c:pt idx="12384">
                  <c:v>11.490270063080199</c:v>
                </c:pt>
                <c:pt idx="12385">
                  <c:v>11.303708873992299</c:v>
                </c:pt>
                <c:pt idx="12386">
                  <c:v>11.4112827050365</c:v>
                </c:pt>
                <c:pt idx="12387">
                  <c:v>11.467981246080599</c:v>
                </c:pt>
                <c:pt idx="12388">
                  <c:v>11.5008492869927</c:v>
                </c:pt>
                <c:pt idx="12389">
                  <c:v>11.9002777380369</c:v>
                </c:pt>
                <c:pt idx="12390">
                  <c:v>12.2988698290811</c:v>
                </c:pt>
                <c:pt idx="12391">
                  <c:v>12.1302213499931</c:v>
                </c:pt>
                <c:pt idx="12392">
                  <c:v>12.522554361037299</c:v>
                </c:pt>
                <c:pt idx="12393">
                  <c:v>12.629222162081501</c:v>
                </c:pt>
                <c:pt idx="12394">
                  <c:v>12.294001612993601</c:v>
                </c:pt>
                <c:pt idx="12395">
                  <c:v>12.2841977040377</c:v>
                </c:pt>
                <c:pt idx="12396">
                  <c:v>12.3089648750819</c:v>
                </c:pt>
                <c:pt idx="12397">
                  <c:v>12.700874125994</c:v>
                </c:pt>
                <c:pt idx="12398">
                  <c:v>12.9175096670381</c:v>
                </c:pt>
                <c:pt idx="12399">
                  <c:v>13.093826998082299</c:v>
                </c:pt>
                <c:pt idx="12400">
                  <c:v>13.3004473789944</c:v>
                </c:pt>
                <c:pt idx="12401">
                  <c:v>13.324788390901301</c:v>
                </c:pt>
                <c:pt idx="12402">
                  <c:v>13.274674963551099</c:v>
                </c:pt>
                <c:pt idx="12403">
                  <c:v>13.400270726404299</c:v>
                </c:pt>
                <c:pt idx="12404">
                  <c:v>13.3238829690541</c:v>
                </c:pt>
                <c:pt idx="12405">
                  <c:v>12.950691811704001</c:v>
                </c:pt>
                <c:pt idx="12406">
                  <c:v>12.8555711745572</c:v>
                </c:pt>
                <c:pt idx="12407">
                  <c:v>12.584589367207</c:v>
                </c:pt>
                <c:pt idx="12408">
                  <c:v>12.4471762598568</c:v>
                </c:pt>
                <c:pt idx="12409">
                  <c:v>12.376459942709999</c:v>
                </c:pt>
                <c:pt idx="12410">
                  <c:v>11.9881361753599</c:v>
                </c:pt>
                <c:pt idx="12411">
                  <c:v>11.6138576180097</c:v>
                </c:pt>
                <c:pt idx="12412">
                  <c:v>11.2830289408629</c:v>
                </c:pt>
                <c:pt idx="12413">
                  <c:v>11.1366798735127</c:v>
                </c:pt>
                <c:pt idx="12414">
                  <c:v>10.683135770162499</c:v>
                </c:pt>
                <c:pt idx="12415">
                  <c:v>10.4952165070157</c:v>
                </c:pt>
                <c:pt idx="12416">
                  <c:v>10.5528837706656</c:v>
                </c:pt>
                <c:pt idx="12417">
                  <c:v>10.4855609003154</c:v>
                </c:pt>
                <c:pt idx="12418">
                  <c:v>10.2315854951686</c:v>
                </c:pt>
                <c:pt idx="12419">
                  <c:v>10.1626920758184</c:v>
                </c:pt>
                <c:pt idx="12420">
                  <c:v>10.354725615468199</c:v>
                </c:pt>
                <c:pt idx="12421">
                  <c:v>10.415619444321401</c:v>
                </c:pt>
                <c:pt idx="12422">
                  <c:v>10.707001747971301</c:v>
                </c:pt>
                <c:pt idx="12423">
                  <c:v>10.9234536906211</c:v>
                </c:pt>
                <c:pt idx="12424">
                  <c:v>11.500971313474301</c:v>
                </c:pt>
                <c:pt idx="12425">
                  <c:v>11.7095992061241</c:v>
                </c:pt>
                <c:pt idx="12426">
                  <c:v>11.6291086987739</c:v>
                </c:pt>
                <c:pt idx="12427">
                  <c:v>10.7485519916271</c:v>
                </c:pt>
                <c:pt idx="12428">
                  <c:v>10.848246524277</c:v>
                </c:pt>
                <c:pt idx="12429">
                  <c:v>10.8668635369268</c:v>
                </c:pt>
                <c:pt idx="12430">
                  <c:v>10.623697505779999</c:v>
                </c:pt>
                <c:pt idx="12431">
                  <c:v>10.3431143634298</c:v>
                </c:pt>
                <c:pt idx="12432">
                  <c:v>10.284073141079601</c:v>
                </c:pt>
                <c:pt idx="12433">
                  <c:v>10.276339114932799</c:v>
                </c:pt>
                <c:pt idx="12434">
                  <c:v>9.7527448475826599</c:v>
                </c:pt>
                <c:pt idx="12435">
                  <c:v>9.9091070592324701</c:v>
                </c:pt>
                <c:pt idx="12436">
                  <c:v>10.002109510085701</c:v>
                </c:pt>
                <c:pt idx="12437">
                  <c:v>9.6355161417355095</c:v>
                </c:pt>
                <c:pt idx="12438">
                  <c:v>8.7461881993853208</c:v>
                </c:pt>
                <c:pt idx="12439">
                  <c:v>8.1927974622385502</c:v>
                </c:pt>
                <c:pt idx="12440">
                  <c:v>7.9864074518883603</c:v>
                </c:pt>
                <c:pt idx="12441">
                  <c:v>8.5634713585381697</c:v>
                </c:pt>
                <c:pt idx="12442">
                  <c:v>8.8619038143914004</c:v>
                </c:pt>
                <c:pt idx="12443">
                  <c:v>9.0433897840412101</c:v>
                </c:pt>
                <c:pt idx="12444">
                  <c:v>11.218732137690999</c:v>
                </c:pt>
                <c:pt idx="12445">
                  <c:v>14.0563633605442</c:v>
                </c:pt>
                <c:pt idx="12446">
                  <c:v>14.209161993194099</c:v>
                </c:pt>
                <c:pt idx="12447">
                  <c:v>14.3666079358439</c:v>
                </c:pt>
                <c:pt idx="12448">
                  <c:v>14.379761788697101</c:v>
                </c:pt>
                <c:pt idx="12449">
                  <c:v>14.321504659026999</c:v>
                </c:pt>
                <c:pt idx="12450">
                  <c:v>14.2947468771451</c:v>
                </c:pt>
                <c:pt idx="12451">
                  <c:v>14.2835977551638</c:v>
                </c:pt>
                <c:pt idx="12452">
                  <c:v>14.138075233281899</c:v>
                </c:pt>
                <c:pt idx="12453">
                  <c:v>13.5753535814</c:v>
                </c:pt>
                <c:pt idx="12454">
                  <c:v>10.8926791394187</c:v>
                </c:pt>
                <c:pt idx="12455">
                  <c:v>9.7426909955368401</c:v>
                </c:pt>
                <c:pt idx="12456">
                  <c:v>9.96612301465494</c:v>
                </c:pt>
                <c:pt idx="12457">
                  <c:v>9.9456014926736707</c:v>
                </c:pt>
                <c:pt idx="12458">
                  <c:v>9.7379149097917708</c:v>
                </c:pt>
                <c:pt idx="12459">
                  <c:v>9.1966171729098694</c:v>
                </c:pt>
                <c:pt idx="12460">
                  <c:v>9.3035206209285999</c:v>
                </c:pt>
                <c:pt idx="12461">
                  <c:v>9.4820941040467002</c:v>
                </c:pt>
                <c:pt idx="12462">
                  <c:v>9.5570940841648007</c:v>
                </c:pt>
                <c:pt idx="12463">
                  <c:v>9.5979731501835293</c:v>
                </c:pt>
                <c:pt idx="12464">
                  <c:v>9.4249045973016301</c:v>
                </c:pt>
                <c:pt idx="12465">
                  <c:v>9.3905925124197207</c:v>
                </c:pt>
                <c:pt idx="12466">
                  <c:v>9.4134920464384599</c:v>
                </c:pt>
                <c:pt idx="12467">
                  <c:v>9.5121637425565595</c:v>
                </c:pt>
                <c:pt idx="12468">
                  <c:v>9.5548536996746503</c:v>
                </c:pt>
                <c:pt idx="12469">
                  <c:v>9.4369787416933804</c:v>
                </c:pt>
                <c:pt idx="12470">
                  <c:v>9.36220362581148</c:v>
                </c:pt>
                <c:pt idx="12471">
                  <c:v>9.4714591489295792</c:v>
                </c:pt>
                <c:pt idx="12472">
                  <c:v>9.5452122479483101</c:v>
                </c:pt>
                <c:pt idx="12473">
                  <c:v>9.6528795980664093</c:v>
                </c:pt>
                <c:pt idx="12474">
                  <c:v>10.064607072184501</c:v>
                </c:pt>
                <c:pt idx="12475">
                  <c:v>9.9567671452032407</c:v>
                </c:pt>
                <c:pt idx="12476">
                  <c:v>8.9979135333213396</c:v>
                </c:pt>
                <c:pt idx="12477">
                  <c:v>9.0215343684394398</c:v>
                </c:pt>
                <c:pt idx="12478">
                  <c:v>8.6975692884581708</c:v>
                </c:pt>
                <c:pt idx="12479">
                  <c:v>9.01793020057627</c:v>
                </c:pt>
                <c:pt idx="12480">
                  <c:v>8.6889151556943691</c:v>
                </c:pt>
                <c:pt idx="12481">
                  <c:v>8.5763764097131006</c:v>
                </c:pt>
                <c:pt idx="12482">
                  <c:v>9.5979379428311908</c:v>
                </c:pt>
                <c:pt idx="12483">
                  <c:v>9.6972482819492907</c:v>
                </c:pt>
                <c:pt idx="12484">
                  <c:v>10.401297280968</c:v>
                </c:pt>
                <c:pt idx="12485">
                  <c:v>10.912047210086101</c:v>
                </c:pt>
                <c:pt idx="12486">
                  <c:v>12.307507628204201</c:v>
                </c:pt>
                <c:pt idx="12487">
                  <c:v>13.361793246223</c:v>
                </c:pt>
                <c:pt idx="12488">
                  <c:v>13.6584542543411</c:v>
                </c:pt>
                <c:pt idx="12489">
                  <c:v>14.3791281424592</c:v>
                </c:pt>
                <c:pt idx="12490">
                  <c:v>14.429720100477899</c:v>
                </c:pt>
                <c:pt idx="12491">
                  <c:v>13.445714328596001</c:v>
                </c:pt>
                <c:pt idx="12492">
                  <c:v>12.6400237067141</c:v>
                </c:pt>
                <c:pt idx="12493">
                  <c:v>13.0826493647328</c:v>
                </c:pt>
                <c:pt idx="12494">
                  <c:v>14.004940752850899</c:v>
                </c:pt>
                <c:pt idx="12495">
                  <c:v>14.152518080968999</c:v>
                </c:pt>
                <c:pt idx="12496">
                  <c:v>14.5466270689877</c:v>
                </c:pt>
                <c:pt idx="12497">
                  <c:v>14.7270805584971</c:v>
                </c:pt>
                <c:pt idx="12498">
                  <c:v>14.742586849371</c:v>
                </c:pt>
                <c:pt idx="12499">
                  <c:v>14.536008500220699</c:v>
                </c:pt>
                <c:pt idx="12500">
                  <c:v>14.0011580610945</c:v>
                </c:pt>
                <c:pt idx="12501">
                  <c:v>13.4343084119684</c:v>
                </c:pt>
                <c:pt idx="12502">
                  <c:v>12.7456528528181</c:v>
                </c:pt>
                <c:pt idx="12503">
                  <c:v>11.931739413692</c:v>
                </c:pt>
                <c:pt idx="12504">
                  <c:v>11.0511971745658</c:v>
                </c:pt>
                <c:pt idx="12505">
                  <c:v>10.6444078194155</c:v>
                </c:pt>
                <c:pt idx="12506">
                  <c:v>10.5264514942894</c:v>
                </c:pt>
                <c:pt idx="12507">
                  <c:v>9.0903799671631695</c:v>
                </c:pt>
                <c:pt idx="12508">
                  <c:v>8.8835751750129397</c:v>
                </c:pt>
                <c:pt idx="12509">
                  <c:v>9.07037726188676</c:v>
                </c:pt>
                <c:pt idx="12510">
                  <c:v>8.6931395077605806</c:v>
                </c:pt>
                <c:pt idx="12511">
                  <c:v>8.5287477066103392</c:v>
                </c:pt>
                <c:pt idx="12512">
                  <c:v>8.7955733204841593</c:v>
                </c:pt>
                <c:pt idx="12513">
                  <c:v>8.9552768153579798</c:v>
                </c:pt>
                <c:pt idx="12514">
                  <c:v>8.9524666462077498</c:v>
                </c:pt>
                <c:pt idx="12515">
                  <c:v>8.8708675320815598</c:v>
                </c:pt>
                <c:pt idx="12516">
                  <c:v>8.6655551409553802</c:v>
                </c:pt>
                <c:pt idx="12517">
                  <c:v>8.5673170628051505</c:v>
                </c:pt>
                <c:pt idx="12518">
                  <c:v>8.5312009046789701</c:v>
                </c:pt>
                <c:pt idx="12519">
                  <c:v>8.8266757875527908</c:v>
                </c:pt>
                <c:pt idx="12520">
                  <c:v>9.0042252384025492</c:v>
                </c:pt>
                <c:pt idx="12521">
                  <c:v>10.0013765142764</c:v>
                </c:pt>
                <c:pt idx="12522">
                  <c:v>10.4129862381502</c:v>
                </c:pt>
                <c:pt idx="12523">
                  <c:v>8.9792759869999603</c:v>
                </c:pt>
                <c:pt idx="12524">
                  <c:v>8.6513952538737708</c:v>
                </c:pt>
                <c:pt idx="12525">
                  <c:v>8.8805878717475899</c:v>
                </c:pt>
                <c:pt idx="12526">
                  <c:v>12.9770413335974</c:v>
                </c:pt>
                <c:pt idx="12527">
                  <c:v>13.377534714471199</c:v>
                </c:pt>
                <c:pt idx="12528">
                  <c:v>14.196415965345</c:v>
                </c:pt>
                <c:pt idx="12529">
                  <c:v>13.1800718261948</c:v>
                </c:pt>
                <c:pt idx="12530">
                  <c:v>12.3531375470686</c:v>
                </c:pt>
                <c:pt idx="12531">
                  <c:v>11.6218064979424</c:v>
                </c:pt>
                <c:pt idx="12532">
                  <c:v>10.688093483792199</c:v>
                </c:pt>
                <c:pt idx="12533">
                  <c:v>11.078465969666</c:v>
                </c:pt>
                <c:pt idx="12534">
                  <c:v>12.927390010539799</c:v>
                </c:pt>
                <c:pt idx="12535">
                  <c:v>12.840589621389601</c:v>
                </c:pt>
                <c:pt idx="12536">
                  <c:v>13.0995339922634</c:v>
                </c:pt>
                <c:pt idx="12537">
                  <c:v>13.5327396731372</c:v>
                </c:pt>
                <c:pt idx="12538">
                  <c:v>14.152164343987</c:v>
                </c:pt>
                <c:pt idx="12539">
                  <c:v>13.9936249948608</c:v>
                </c:pt>
                <c:pt idx="12540">
                  <c:v>13.5245607657346</c:v>
                </c:pt>
                <c:pt idx="12541">
                  <c:v>13.3203413965844</c:v>
                </c:pt>
                <c:pt idx="12542">
                  <c:v>13.7946647374582</c:v>
                </c:pt>
                <c:pt idx="12543">
                  <c:v>15.049667458331999</c:v>
                </c:pt>
                <c:pt idx="12544">
                  <c:v>15.6549614391818</c:v>
                </c:pt>
                <c:pt idx="12545">
                  <c:v>15.430527614418899</c:v>
                </c:pt>
                <c:pt idx="12546">
                  <c:v>14.6153974240152</c:v>
                </c:pt>
                <c:pt idx="12547">
                  <c:v>13.7594748135992</c:v>
                </c:pt>
                <c:pt idx="12548">
                  <c:v>15.2909053731954</c:v>
                </c:pt>
                <c:pt idx="12549">
                  <c:v>14.176336872791699</c:v>
                </c:pt>
                <c:pt idx="12550">
                  <c:v>13.906035302375701</c:v>
                </c:pt>
                <c:pt idx="12551">
                  <c:v>12.205962951971999</c:v>
                </c:pt>
                <c:pt idx="12552">
                  <c:v>9.6402260175682208</c:v>
                </c:pt>
                <c:pt idx="12587">
                  <c:v>15.4428967972901</c:v>
                </c:pt>
                <c:pt idx="12588">
                  <c:v>15.6555327768864</c:v>
                </c:pt>
                <c:pt idx="12589">
                  <c:v>15.7881699564704</c:v>
                </c:pt>
                <c:pt idx="12590">
                  <c:v>15.941624916066701</c:v>
                </c:pt>
                <c:pt idx="12591">
                  <c:v>15.804409305662899</c:v>
                </c:pt>
                <c:pt idx="12592">
                  <c:v>15.4543404552469</c:v>
                </c:pt>
                <c:pt idx="12593">
                  <c:v>15.3227598059099</c:v>
                </c:pt>
                <c:pt idx="12594">
                  <c:v>15.1011642075654</c:v>
                </c:pt>
                <c:pt idx="12595">
                  <c:v>14.9065932494164</c:v>
                </c:pt>
                <c:pt idx="12596">
                  <c:v>14.6658916810719</c:v>
                </c:pt>
                <c:pt idx="12597">
                  <c:v>14.4196852027275</c:v>
                </c:pt>
                <c:pt idx="12598">
                  <c:v>14.0905619145784</c:v>
                </c:pt>
                <c:pt idx="12599">
                  <c:v>13.459195696234</c:v>
                </c:pt>
                <c:pt idx="12600">
                  <c:v>12.0841701878895</c:v>
                </c:pt>
                <c:pt idx="12601">
                  <c:v>11.6737199297405</c:v>
                </c:pt>
                <c:pt idx="12602">
                  <c:v>10.868401121395999</c:v>
                </c:pt>
                <c:pt idx="12603">
                  <c:v>11.1004210330516</c:v>
                </c:pt>
                <c:pt idx="12604">
                  <c:v>10.723613746902499</c:v>
                </c:pt>
                <c:pt idx="12605">
                  <c:v>9.71969799855807</c:v>
                </c:pt>
                <c:pt idx="12606">
                  <c:v>9.5245033282136102</c:v>
                </c:pt>
                <c:pt idx="12607">
                  <c:v>8.1664374090645602</c:v>
                </c:pt>
                <c:pt idx="12608">
                  <c:v>5.6600130207201103</c:v>
                </c:pt>
                <c:pt idx="12609">
                  <c:v>6.2085619543756598</c:v>
                </c:pt>
                <c:pt idx="12610">
                  <c:v>10.9674728852266</c:v>
                </c:pt>
                <c:pt idx="12611">
                  <c:v>10.560074873882201</c:v>
                </c:pt>
                <c:pt idx="12612">
                  <c:v>9.4346159025377005</c:v>
                </c:pt>
                <c:pt idx="12613">
                  <c:v>10.476089080388601</c:v>
                </c:pt>
                <c:pt idx="12614">
                  <c:v>10.1613440280442</c:v>
                </c:pt>
                <c:pt idx="12615">
                  <c:v>7.8753188356997397</c:v>
                </c:pt>
                <c:pt idx="12616">
                  <c:v>7.07459510055069</c:v>
                </c:pt>
                <c:pt idx="12617">
                  <c:v>7.1982401152062403</c:v>
                </c:pt>
                <c:pt idx="12618">
                  <c:v>8.9434466148617808</c:v>
                </c:pt>
                <c:pt idx="12619">
                  <c:v>8.3002593837127296</c:v>
                </c:pt>
                <c:pt idx="12620">
                  <c:v>8.3722167503682794</c:v>
                </c:pt>
                <c:pt idx="12621">
                  <c:v>8.3656224020238206</c:v>
                </c:pt>
                <c:pt idx="12622">
                  <c:v>7.7635029388747698</c:v>
                </c:pt>
                <c:pt idx="12623">
                  <c:v>7.2647597085303204</c:v>
                </c:pt>
                <c:pt idx="12624">
                  <c:v>7.0220404001858698</c:v>
                </c:pt>
                <c:pt idx="12625">
                  <c:v>6.9220797770368101</c:v>
                </c:pt>
                <c:pt idx="12626">
                  <c:v>6.79581378669236</c:v>
                </c:pt>
                <c:pt idx="12627">
                  <c:v>6.6175082053479102</c:v>
                </c:pt>
                <c:pt idx="12628">
                  <c:v>6.2601287881988599</c:v>
                </c:pt>
                <c:pt idx="12629">
                  <c:v>6.1723792968544</c:v>
                </c:pt>
                <c:pt idx="12630">
                  <c:v>6.0085836575099503</c:v>
                </c:pt>
                <c:pt idx="12631">
                  <c:v>5.9591881163608997</c:v>
                </c:pt>
                <c:pt idx="12632">
                  <c:v>5.8443813040164496</c:v>
                </c:pt>
                <c:pt idx="12633">
                  <c:v>5.92109799767199</c:v>
                </c:pt>
                <c:pt idx="12634">
                  <c:v>6.0235447835229401</c:v>
                </c:pt>
                <c:pt idx="12635">
                  <c:v>6.1576500181784901</c:v>
                </c:pt>
                <c:pt idx="12636">
                  <c:v>6.1638853478340403</c:v>
                </c:pt>
                <c:pt idx="12637">
                  <c:v>13.460432851685001</c:v>
                </c:pt>
                <c:pt idx="12638">
                  <c:v>14.0267378633405</c:v>
                </c:pt>
                <c:pt idx="12639">
                  <c:v>13.853813874996099</c:v>
                </c:pt>
                <c:pt idx="12640">
                  <c:v>13.477148456847001</c:v>
                </c:pt>
                <c:pt idx="12641">
                  <c:v>13.050377172724</c:v>
                </c:pt>
                <c:pt idx="12642">
                  <c:v>12.0977239129219</c:v>
                </c:pt>
                <c:pt idx="12643">
                  <c:v>9.8572599320362606</c:v>
                </c:pt>
                <c:pt idx="12644">
                  <c:v>7.9243391872342404</c:v>
                </c:pt>
                <c:pt idx="12645">
                  <c:v>7.5769412244322201</c:v>
                </c:pt>
                <c:pt idx="12646">
                  <c:v>7.3453402215465404</c:v>
                </c:pt>
                <c:pt idx="12647">
                  <c:v>7.1056207257445196</c:v>
                </c:pt>
                <c:pt idx="12648">
                  <c:v>9.9794074089424996</c:v>
                </c:pt>
                <c:pt idx="12649">
                  <c:v>6.4882436810568196</c:v>
                </c:pt>
                <c:pt idx="12650">
                  <c:v>6.0786246892548004</c:v>
                </c:pt>
                <c:pt idx="12651">
                  <c:v>5.7531619974527803</c:v>
                </c:pt>
                <c:pt idx="12652">
                  <c:v>5.7374262435671</c:v>
                </c:pt>
                <c:pt idx="12653">
                  <c:v>5.77580499676509</c:v>
                </c:pt>
                <c:pt idx="12654">
                  <c:v>5.9249024169630697</c:v>
                </c:pt>
                <c:pt idx="12655">
                  <c:v>5.3174444020773901</c:v>
                </c:pt>
                <c:pt idx="12656">
                  <c:v>4.8204664132753701</c:v>
                </c:pt>
                <c:pt idx="12657">
                  <c:v>4.7644255904733503</c:v>
                </c:pt>
                <c:pt idx="12658">
                  <c:v>4.6281124535876703</c:v>
                </c:pt>
                <c:pt idx="12659">
                  <c:v>4.4478894527856498</c:v>
                </c:pt>
                <c:pt idx="12660">
                  <c:v>4.4459569329836297</c:v>
                </c:pt>
                <c:pt idx="12661">
                  <c:v>4.4508221840979498</c:v>
                </c:pt>
                <c:pt idx="12662">
                  <c:v>4.5568357672959303</c:v>
                </c:pt>
                <c:pt idx="12663">
                  <c:v>4.8158894834939101</c:v>
                </c:pt>
                <c:pt idx="12664">
                  <c:v>4.9080852646082302</c:v>
                </c:pt>
                <c:pt idx="12665">
                  <c:v>5.0368673268062096</c:v>
                </c:pt>
                <c:pt idx="12666">
                  <c:v>5.0615640080041899</c:v>
                </c:pt>
                <c:pt idx="12667">
                  <c:v>5.38879783811851</c:v>
                </c:pt>
                <c:pt idx="12668">
                  <c:v>5.6568732963164896</c:v>
                </c:pt>
                <c:pt idx="12669">
                  <c:v>5.7505900665144702</c:v>
                </c:pt>
                <c:pt idx="12670">
                  <c:v>6.0332303326287997</c:v>
                </c:pt>
                <c:pt idx="12671">
                  <c:v>6.2349272788267802</c:v>
                </c:pt>
                <c:pt idx="12672">
                  <c:v>6.0557005820247598</c:v>
                </c:pt>
                <c:pt idx="12673">
                  <c:v>6.30668008713908</c:v>
                </c:pt>
                <c:pt idx="12674">
                  <c:v>6.6128177603370597</c:v>
                </c:pt>
                <c:pt idx="12675">
                  <c:v>6.9783350995350402</c:v>
                </c:pt>
                <c:pt idx="12676">
                  <c:v>7.5162401586493601</c:v>
                </c:pt>
                <c:pt idx="12677">
                  <c:v>7.5165364408473403</c:v>
                </c:pt>
                <c:pt idx="12678">
                  <c:v>7.9192057150453197</c:v>
                </c:pt>
                <c:pt idx="12679">
                  <c:v>8.3086026351596391</c:v>
                </c:pt>
                <c:pt idx="12680">
                  <c:v>9.4926694473576205</c:v>
                </c:pt>
                <c:pt idx="12681">
                  <c:v>11.798322069555599</c:v>
                </c:pt>
                <c:pt idx="12682">
                  <c:v>15.9490654696699</c:v>
                </c:pt>
                <c:pt idx="12683">
                  <c:v>16.799657639867899</c:v>
                </c:pt>
                <c:pt idx="12684">
                  <c:v>16.0870917300659</c:v>
                </c:pt>
                <c:pt idx="12685">
                  <c:v>15.183280880180201</c:v>
                </c:pt>
                <c:pt idx="12686">
                  <c:v>13.927749430378199</c:v>
                </c:pt>
                <c:pt idx="12687">
                  <c:v>12.5431295705762</c:v>
                </c:pt>
                <c:pt idx="12688">
                  <c:v>11.614627180690499</c:v>
                </c:pt>
                <c:pt idx="12689">
                  <c:v>11.0112107912685</c:v>
                </c:pt>
                <c:pt idx="12690">
                  <c:v>10.5941837422065</c:v>
                </c:pt>
                <c:pt idx="12691">
                  <c:v>10.1594708131166</c:v>
                </c:pt>
                <c:pt idx="12692">
                  <c:v>9.7793335480546695</c:v>
                </c:pt>
                <c:pt idx="12693">
                  <c:v>9.42004064199274</c:v>
                </c:pt>
                <c:pt idx="12694">
                  <c:v>9.3953344309028104</c:v>
                </c:pt>
                <c:pt idx="12695">
                  <c:v>12.1028926068409</c:v>
                </c:pt>
                <c:pt idx="12696">
                  <c:v>15.415590817779</c:v>
                </c:pt>
                <c:pt idx="12697">
                  <c:v>13.297437888689</c:v>
                </c:pt>
                <c:pt idx="12698">
                  <c:v>11.503234259627099</c:v>
                </c:pt>
                <c:pt idx="12699">
                  <c:v>12.2047965005652</c:v>
                </c:pt>
                <c:pt idx="12700">
                  <c:v>13.777779531475201</c:v>
                </c:pt>
                <c:pt idx="12701">
                  <c:v>10.953306082413301</c:v>
                </c:pt>
                <c:pt idx="12702">
                  <c:v>12.6783065333514</c:v>
                </c:pt>
                <c:pt idx="12703">
                  <c:v>9.1774803422614593</c:v>
                </c:pt>
                <c:pt idx="12704">
                  <c:v>7.5067838011995303</c:v>
                </c:pt>
                <c:pt idx="12705">
                  <c:v>7.3579020761376102</c:v>
                </c:pt>
                <c:pt idx="12706">
                  <c:v>7.1991928520476796</c:v>
                </c:pt>
                <c:pt idx="12707">
                  <c:v>6.4191327329857497</c:v>
                </c:pt>
                <c:pt idx="12708">
                  <c:v>5.73991069592382</c:v>
                </c:pt>
                <c:pt idx="12709">
                  <c:v>4.8373233998338998</c:v>
                </c:pt>
                <c:pt idx="12710">
                  <c:v>5.9008171887719696</c:v>
                </c:pt>
                <c:pt idx="12711">
                  <c:v>4.5047795867100398</c:v>
                </c:pt>
                <c:pt idx="12712">
                  <c:v>4.5089664796201099</c:v>
                </c:pt>
                <c:pt idx="12713">
                  <c:v>7.8923643255581801</c:v>
                </c:pt>
                <c:pt idx="12714">
                  <c:v>13.290686664496301</c:v>
                </c:pt>
                <c:pt idx="12715">
                  <c:v>14.8661353954063</c:v>
                </c:pt>
                <c:pt idx="12716">
                  <c:v>15.279231446344401</c:v>
                </c:pt>
                <c:pt idx="12717">
                  <c:v>14.8151876972825</c:v>
                </c:pt>
                <c:pt idx="12718">
                  <c:v>14.0636016181925</c:v>
                </c:pt>
                <c:pt idx="12719">
                  <c:v>13.998865379130599</c:v>
                </c:pt>
                <c:pt idx="12720">
                  <c:v>11.0391079900687</c:v>
                </c:pt>
                <c:pt idx="12721">
                  <c:v>5.2853607369787596</c:v>
                </c:pt>
                <c:pt idx="12722">
                  <c:v>3.6786204249168302</c:v>
                </c:pt>
                <c:pt idx="12723">
                  <c:v>3.6066433308549</c:v>
                </c:pt>
                <c:pt idx="12724">
                  <c:v>3.7957876117649798</c:v>
                </c:pt>
                <c:pt idx="12725">
                  <c:v>4.4906750037030498</c:v>
                </c:pt>
                <c:pt idx="12726">
                  <c:v>9.0851773606411204</c:v>
                </c:pt>
                <c:pt idx="12727">
                  <c:v>11.874246186551201</c:v>
                </c:pt>
                <c:pt idx="12728">
                  <c:v>12.025405047489301</c:v>
                </c:pt>
                <c:pt idx="12729">
                  <c:v>11.6180791584273</c:v>
                </c:pt>
                <c:pt idx="12730">
                  <c:v>11.3765295093374</c:v>
                </c:pt>
                <c:pt idx="12731">
                  <c:v>11.718791720275499</c:v>
                </c:pt>
                <c:pt idx="12732">
                  <c:v>13.9902445912136</c:v>
                </c:pt>
                <c:pt idx="12733">
                  <c:v>16.2160593421236</c:v>
                </c:pt>
                <c:pt idx="12734">
                  <c:v>16.462624993061699</c:v>
                </c:pt>
                <c:pt idx="12735">
                  <c:v>16.301742043999798</c:v>
                </c:pt>
                <c:pt idx="12736">
                  <c:v>15.477297004909801</c:v>
                </c:pt>
                <c:pt idx="12737">
                  <c:v>14.627611069631801</c:v>
                </c:pt>
                <c:pt idx="12738">
                  <c:v>13.285793198101199</c:v>
                </c:pt>
                <c:pt idx="12739">
                  <c:v>11.165669596644999</c:v>
                </c:pt>
                <c:pt idx="12740">
                  <c:v>11.0252927051143</c:v>
                </c:pt>
                <c:pt idx="12741">
                  <c:v>9.9463139365836799</c:v>
                </c:pt>
                <c:pt idx="12742">
                  <c:v>13.1461971021275</c:v>
                </c:pt>
                <c:pt idx="12743">
                  <c:v>10.9944697305968</c:v>
                </c:pt>
                <c:pt idx="12744">
                  <c:v>8.6593365820661692</c:v>
                </c:pt>
                <c:pt idx="12745">
                  <c:v>7.8030778146099697</c:v>
                </c:pt>
                <c:pt idx="12746">
                  <c:v>7.43133567207932</c:v>
                </c:pt>
                <c:pt idx="12747">
                  <c:v>7.2029921475486596</c:v>
                </c:pt>
                <c:pt idx="12748">
                  <c:v>6.8817730370924597</c:v>
                </c:pt>
                <c:pt idx="12749">
                  <c:v>6.8250571885618099</c:v>
                </c:pt>
                <c:pt idx="12750">
                  <c:v>6.3924959700311499</c:v>
                </c:pt>
                <c:pt idx="12751">
                  <c:v>5.8643550235749498</c:v>
                </c:pt>
                <c:pt idx="12752">
                  <c:v>5.7077517440443</c:v>
                </c:pt>
                <c:pt idx="12753">
                  <c:v>7.1881233835136404</c:v>
                </c:pt>
                <c:pt idx="12754">
                  <c:v>6.1639491630574401</c:v>
                </c:pt>
                <c:pt idx="12755">
                  <c:v>6.0464812875267899</c:v>
                </c:pt>
                <c:pt idx="12756">
                  <c:v>6.2703573499961296</c:v>
                </c:pt>
                <c:pt idx="12757">
                  <c:v>6.3853975535399297</c:v>
                </c:pt>
                <c:pt idx="12758">
                  <c:v>6.4026863440092798</c:v>
                </c:pt>
                <c:pt idx="12759">
                  <c:v>6.3808300714786199</c:v>
                </c:pt>
                <c:pt idx="12760">
                  <c:v>6.6424661010224204</c:v>
                </c:pt>
                <c:pt idx="12761">
                  <c:v>6.7905891894917696</c:v>
                </c:pt>
                <c:pt idx="12762">
                  <c:v>6.3659118329611104</c:v>
                </c:pt>
                <c:pt idx="12763">
                  <c:v>5.9755042915049099</c:v>
                </c:pt>
                <c:pt idx="12764">
                  <c:v>6.2605748789742499</c:v>
                </c:pt>
                <c:pt idx="12765">
                  <c:v>5.8140867414436004</c:v>
                </c:pt>
                <c:pt idx="12766">
                  <c:v>5.9769682859874003</c:v>
                </c:pt>
                <c:pt idx="12767">
                  <c:v>6.5352583584567396</c:v>
                </c:pt>
                <c:pt idx="12768">
                  <c:v>7.6941637199260899</c:v>
                </c:pt>
                <c:pt idx="12769">
                  <c:v>8.2005992534698908</c:v>
                </c:pt>
                <c:pt idx="12770">
                  <c:v>8.9294267669392298</c:v>
                </c:pt>
                <c:pt idx="12771">
                  <c:v>9.33512747540858</c:v>
                </c:pt>
                <c:pt idx="12772">
                  <c:v>9.7477592709523808</c:v>
                </c:pt>
                <c:pt idx="12773">
                  <c:v>10.082179720421699</c:v>
                </c:pt>
                <c:pt idx="12774">
                  <c:v>10.1085717258911</c:v>
                </c:pt>
                <c:pt idx="12775">
                  <c:v>10.698670592434899</c:v>
                </c:pt>
                <c:pt idx="12776">
                  <c:v>11.4679994509042</c:v>
                </c:pt>
                <c:pt idx="12777">
                  <c:v>11.4004681793736</c:v>
                </c:pt>
                <c:pt idx="12778">
                  <c:v>10.3874703479174</c:v>
                </c:pt>
                <c:pt idx="12779">
                  <c:v>12.6802409863867</c:v>
                </c:pt>
                <c:pt idx="12780">
                  <c:v>12.205021994856001</c:v>
                </c:pt>
                <c:pt idx="12781">
                  <c:v>11.5140276633998</c:v>
                </c:pt>
                <c:pt idx="12782">
                  <c:v>11.798517541869201</c:v>
                </c:pt>
                <c:pt idx="12783">
                  <c:v>13.392605910338499</c:v>
                </c:pt>
                <c:pt idx="12784">
                  <c:v>14.1234121188823</c:v>
                </c:pt>
                <c:pt idx="12785">
                  <c:v>13.955610532086901</c:v>
                </c:pt>
                <c:pt idx="12786">
                  <c:v>14.048872970087899</c:v>
                </c:pt>
                <c:pt idx="12787">
                  <c:v>14.638546397991901</c:v>
                </c:pt>
                <c:pt idx="12788">
                  <c:v>15.0084780159929</c:v>
                </c:pt>
                <c:pt idx="12789">
                  <c:v>14.415606823993899</c:v>
                </c:pt>
                <c:pt idx="12790">
                  <c:v>14.7097162118979</c:v>
                </c:pt>
                <c:pt idx="12791">
                  <c:v>15.6731433398989</c:v>
                </c:pt>
                <c:pt idx="12792">
                  <c:v>15.2233813178999</c:v>
                </c:pt>
                <c:pt idx="12793">
                  <c:v>15.0875137458039</c:v>
                </c:pt>
                <c:pt idx="12794">
                  <c:v>14.9701950938049</c:v>
                </c:pt>
                <c:pt idx="12795">
                  <c:v>13.144960261805901</c:v>
                </c:pt>
                <c:pt idx="12796">
                  <c:v>11.878913109709901</c:v>
                </c:pt>
                <c:pt idx="12797">
                  <c:v>11.2441779677109</c:v>
                </c:pt>
                <c:pt idx="12798">
                  <c:v>13.4281052957119</c:v>
                </c:pt>
                <c:pt idx="12799">
                  <c:v>15.0237078536159</c:v>
                </c:pt>
                <c:pt idx="12800">
                  <c:v>15.3386119416169</c:v>
                </c:pt>
                <c:pt idx="12801">
                  <c:v>15.004454399617901</c:v>
                </c:pt>
                <c:pt idx="12802">
                  <c:v>14.3139071975219</c:v>
                </c:pt>
                <c:pt idx="12803">
                  <c:v>14.0206042855229</c:v>
                </c:pt>
                <c:pt idx="12804">
                  <c:v>13.843168783523801</c:v>
                </c:pt>
                <c:pt idx="12805">
                  <c:v>13.640754411427899</c:v>
                </c:pt>
                <c:pt idx="12806">
                  <c:v>13.5299397594288</c:v>
                </c:pt>
                <c:pt idx="12807">
                  <c:v>13.451181717429799</c:v>
                </c:pt>
                <c:pt idx="12808">
                  <c:v>12.2866312153338</c:v>
                </c:pt>
                <c:pt idx="12809">
                  <c:v>10.568382843334801</c:v>
                </c:pt>
                <c:pt idx="12810">
                  <c:v>7.8835380153358301</c:v>
                </c:pt>
                <c:pt idx="12811">
                  <c:v>6.5255011762398398</c:v>
                </c:pt>
                <c:pt idx="12812">
                  <c:v>6.0239450022408301</c:v>
                </c:pt>
                <c:pt idx="12813">
                  <c:v>7.6541820612418299</c:v>
                </c:pt>
                <c:pt idx="12814">
                  <c:v>11.910015983145801</c:v>
                </c:pt>
                <c:pt idx="12815">
                  <c:v>12.6508801411468</c:v>
                </c:pt>
                <c:pt idx="12816">
                  <c:v>11.8613605691478</c:v>
                </c:pt>
                <c:pt idx="12817">
                  <c:v>10.4424483350518</c:v>
                </c:pt>
                <c:pt idx="12818">
                  <c:v>9.8135202610528207</c:v>
                </c:pt>
                <c:pt idx="12819">
                  <c:v>10.332715453053799</c:v>
                </c:pt>
                <c:pt idx="12820">
                  <c:v>10.626126760957799</c:v>
                </c:pt>
                <c:pt idx="12821">
                  <c:v>10.7423497689588</c:v>
                </c:pt>
                <c:pt idx="12822">
                  <c:v>10.9794065169598</c:v>
                </c:pt>
                <c:pt idx="12823">
                  <c:v>13.1087148048638</c:v>
                </c:pt>
                <c:pt idx="12824">
                  <c:v>13.587315032864799</c:v>
                </c:pt>
                <c:pt idx="12825">
                  <c:v>13.7939388108658</c:v>
                </c:pt>
                <c:pt idx="12826">
                  <c:v>13.913675788769799</c:v>
                </c:pt>
                <c:pt idx="12827">
                  <c:v>14.4374294867708</c:v>
                </c:pt>
                <c:pt idx="12828">
                  <c:v>14.6849045647718</c:v>
                </c:pt>
                <c:pt idx="12829">
                  <c:v>14.6100140226758</c:v>
                </c:pt>
                <c:pt idx="12830">
                  <c:v>14.570701560676801</c:v>
                </c:pt>
                <c:pt idx="12831">
                  <c:v>14.5170375286778</c:v>
                </c:pt>
                <c:pt idx="12832">
                  <c:v>14.5345969065818</c:v>
                </c:pt>
                <c:pt idx="12833">
                  <c:v>14.6371293563472</c:v>
                </c:pt>
                <c:pt idx="12834">
                  <c:v>14.682496867807901</c:v>
                </c:pt>
                <c:pt idx="12835">
                  <c:v>13.4937565093652</c:v>
                </c:pt>
                <c:pt idx="12836">
                  <c:v>12.5120919608259</c:v>
                </c:pt>
                <c:pt idx="12837">
                  <c:v>11.293467092286701</c:v>
                </c:pt>
                <c:pt idx="12838">
                  <c:v>10.1396831808439</c:v>
                </c:pt>
                <c:pt idx="12839">
                  <c:v>9.9485632203046492</c:v>
                </c:pt>
                <c:pt idx="12840">
                  <c:v>10.172950261765401</c:v>
                </c:pt>
                <c:pt idx="12841">
                  <c:v>10.0557481713226</c:v>
                </c:pt>
                <c:pt idx="12842">
                  <c:v>10.4219844297834</c:v>
                </c:pt>
                <c:pt idx="12843">
                  <c:v>10.1217025672441</c:v>
                </c:pt>
                <c:pt idx="12844">
                  <c:v>9.2518021598013505</c:v>
                </c:pt>
                <c:pt idx="12845">
                  <c:v>8.79543538326209</c:v>
                </c:pt>
                <c:pt idx="12846">
                  <c:v>8.9251936037228194</c:v>
                </c:pt>
                <c:pt idx="12847">
                  <c:v>8.8644582212800707</c:v>
                </c:pt>
                <c:pt idx="12848">
                  <c:v>9.2864743147408007</c:v>
                </c:pt>
                <c:pt idx="12849">
                  <c:v>9.7004049442015408</c:v>
                </c:pt>
                <c:pt idx="12850">
                  <c:v>9.66877624775878</c:v>
                </c:pt>
                <c:pt idx="12851">
                  <c:v>9.6551431142195199</c:v>
                </c:pt>
                <c:pt idx="12852">
                  <c:v>10.273743460680301</c:v>
                </c:pt>
                <c:pt idx="12853">
                  <c:v>9.8364339702375005</c:v>
                </c:pt>
                <c:pt idx="12854">
                  <c:v>10.153398767698199</c:v>
                </c:pt>
                <c:pt idx="12855">
                  <c:v>10.468750289159001</c:v>
                </c:pt>
                <c:pt idx="12856">
                  <c:v>10.684913930716201</c:v>
                </c:pt>
                <c:pt idx="12857">
                  <c:v>10.043171053177</c:v>
                </c:pt>
                <c:pt idx="12858">
                  <c:v>9.2579142956376899</c:v>
                </c:pt>
                <c:pt idx="12859">
                  <c:v>8.2367611941949406</c:v>
                </c:pt>
                <c:pt idx="12860">
                  <c:v>9.3957802946556708</c:v>
                </c:pt>
                <c:pt idx="12861">
                  <c:v>10.958819938116401</c:v>
                </c:pt>
                <c:pt idx="12862">
                  <c:v>9.9679544456736497</c:v>
                </c:pt>
                <c:pt idx="12863">
                  <c:v>8.9810905621343906</c:v>
                </c:pt>
                <c:pt idx="12864">
                  <c:v>9.0794206155951205</c:v>
                </c:pt>
                <c:pt idx="12865">
                  <c:v>10.288155325152401</c:v>
                </c:pt>
                <c:pt idx="12866">
                  <c:v>10.701915475613101</c:v>
                </c:pt>
                <c:pt idx="12867">
                  <c:v>10.656847147073799</c:v>
                </c:pt>
                <c:pt idx="12868">
                  <c:v>10.5294689186311</c:v>
                </c:pt>
                <c:pt idx="12869">
                  <c:v>10.506805010091799</c:v>
                </c:pt>
                <c:pt idx="12870">
                  <c:v>10.0715069375526</c:v>
                </c:pt>
                <c:pt idx="12871">
                  <c:v>9.3930263381098094</c:v>
                </c:pt>
                <c:pt idx="12872">
                  <c:v>9.7847001755705403</c:v>
                </c:pt>
                <c:pt idx="12873">
                  <c:v>11.4542855360313</c:v>
                </c:pt>
                <c:pt idx="12874">
                  <c:v>11.726507657588501</c:v>
                </c:pt>
                <c:pt idx="12875">
                  <c:v>11.4372839290493</c:v>
                </c:pt>
                <c:pt idx="12876">
                  <c:v>11.27475680051</c:v>
                </c:pt>
                <c:pt idx="12877">
                  <c:v>11.0536238420672</c:v>
                </c:pt>
                <c:pt idx="12878">
                  <c:v>11.663095503528</c:v>
                </c:pt>
                <c:pt idx="12879">
                  <c:v>12.3789331849887</c:v>
                </c:pt>
                <c:pt idx="12880">
                  <c:v>12.792124596546</c:v>
                </c:pt>
                <c:pt idx="12881">
                  <c:v>13.0823039657039</c:v>
                </c:pt>
                <c:pt idx="12882">
                  <c:v>13.4087604526202</c:v>
                </c:pt>
                <c:pt idx="12883">
                  <c:v>13.364581949461799</c:v>
                </c:pt>
                <c:pt idx="12884">
                  <c:v>13.191178356378</c:v>
                </c:pt>
                <c:pt idx="12885">
                  <c:v>12.5556380732943</c:v>
                </c:pt>
                <c:pt idx="12886">
                  <c:v>12.077743550135899</c:v>
                </c:pt>
                <c:pt idx="12887">
                  <c:v>12.0258892870522</c:v>
                </c:pt>
                <c:pt idx="12888">
                  <c:v>12.0914999639685</c:v>
                </c:pt>
                <c:pt idx="12889">
                  <c:v>12.09212528081</c:v>
                </c:pt>
                <c:pt idx="12890">
                  <c:v>12.272277937726299</c:v>
                </c:pt>
                <c:pt idx="12891">
                  <c:v>12.182287984642601</c:v>
                </c:pt>
                <c:pt idx="12892">
                  <c:v>12.2434083914842</c:v>
                </c:pt>
                <c:pt idx="12893">
                  <c:v>12.155153578400499</c:v>
                </c:pt>
                <c:pt idx="12894">
                  <c:v>12.211068395316699</c:v>
                </c:pt>
                <c:pt idx="12895">
                  <c:v>12.0519689221583</c:v>
                </c:pt>
                <c:pt idx="12896">
                  <c:v>12.185262139074601</c:v>
                </c:pt>
                <c:pt idx="12897">
                  <c:v>12.0433668059909</c:v>
                </c:pt>
                <c:pt idx="12898">
                  <c:v>12.2287968228324</c:v>
                </c:pt>
                <c:pt idx="12899">
                  <c:v>12.0405295797487</c:v>
                </c:pt>
                <c:pt idx="12900">
                  <c:v>12.951319476665001</c:v>
                </c:pt>
                <c:pt idx="12901">
                  <c:v>13.566945463506601</c:v>
                </c:pt>
                <c:pt idx="12902">
                  <c:v>14.197906800422899</c:v>
                </c:pt>
                <c:pt idx="12903">
                  <c:v>14.2142616073391</c:v>
                </c:pt>
                <c:pt idx="12904">
                  <c:v>13.386692464180699</c:v>
                </c:pt>
                <c:pt idx="12905">
                  <c:v>13.473835791097001</c:v>
                </c:pt>
                <c:pt idx="12906">
                  <c:v>13.3925777180133</c:v>
                </c:pt>
                <c:pt idx="12907">
                  <c:v>13.2774863248549</c:v>
                </c:pt>
                <c:pt idx="12908">
                  <c:v>12.992041201771199</c:v>
                </c:pt>
                <c:pt idx="12909">
                  <c:v>12.1616722986874</c:v>
                </c:pt>
                <c:pt idx="12910">
                  <c:v>11.582677945528999</c:v>
                </c:pt>
                <c:pt idx="12911">
                  <c:v>11.678975912445299</c:v>
                </c:pt>
                <c:pt idx="12912">
                  <c:v>11.4160734593616</c:v>
                </c:pt>
                <c:pt idx="12913">
                  <c:v>11.344618476203101</c:v>
                </c:pt>
                <c:pt idx="12914">
                  <c:v>11.806081503119399</c:v>
                </c:pt>
                <c:pt idx="12915">
                  <c:v>13.8051557300357</c:v>
                </c:pt>
                <c:pt idx="12916">
                  <c:v>12.787500276877299</c:v>
                </c:pt>
                <c:pt idx="12917">
                  <c:v>11.1548377637936</c:v>
                </c:pt>
                <c:pt idx="12918">
                  <c:v>10.4378598847098</c:v>
                </c:pt>
                <c:pt idx="12919">
                  <c:v>9.9916717975514295</c:v>
                </c:pt>
                <c:pt idx="12920">
                  <c:v>10.7894717344677</c:v>
                </c:pt>
                <c:pt idx="12921">
                  <c:v>11.578958621384</c:v>
                </c:pt>
                <c:pt idx="12922">
                  <c:v>12.3901636682256</c:v>
                </c:pt>
                <c:pt idx="12923">
                  <c:v>12.0555625451418</c:v>
                </c:pt>
                <c:pt idx="12924">
                  <c:v>11.6039773020581</c:v>
                </c:pt>
                <c:pt idx="12925">
                  <c:v>11.908623778899701</c:v>
                </c:pt>
                <c:pt idx="12926">
                  <c:v>12.318596425816001</c:v>
                </c:pt>
                <c:pt idx="12927">
                  <c:v>12.5152444727323</c:v>
                </c:pt>
                <c:pt idx="12928">
                  <c:v>12.696098739573801</c:v>
                </c:pt>
                <c:pt idx="12929">
                  <c:v>13.256590106885</c:v>
                </c:pt>
                <c:pt idx="12930">
                  <c:v>13.7073032745564</c:v>
                </c:pt>
                <c:pt idx="12931">
                  <c:v>13.803184052250099</c:v>
                </c:pt>
                <c:pt idx="12932">
                  <c:v>13.840272079921499</c:v>
                </c:pt>
                <c:pt idx="12933">
                  <c:v>13.864359627592901</c:v>
                </c:pt>
                <c:pt idx="12934">
                  <c:v>13.764637835286599</c:v>
                </c:pt>
                <c:pt idx="12935">
                  <c:v>13.984940762958001</c:v>
                </c:pt>
                <c:pt idx="12936">
                  <c:v>13.8876963606294</c:v>
                </c:pt>
                <c:pt idx="12937">
                  <c:v>13.7327135583231</c:v>
                </c:pt>
                <c:pt idx="12938">
                  <c:v>13.6751211959945</c:v>
                </c:pt>
                <c:pt idx="12939">
                  <c:v>13.7657501736659</c:v>
                </c:pt>
                <c:pt idx="12940">
                  <c:v>13.8087381713596</c:v>
                </c:pt>
                <c:pt idx="12941">
                  <c:v>13.947487789030999</c:v>
                </c:pt>
                <c:pt idx="12942">
                  <c:v>13.896226436702401</c:v>
                </c:pt>
                <c:pt idx="12943">
                  <c:v>13.9116476943961</c:v>
                </c:pt>
                <c:pt idx="12944">
                  <c:v>13.908120822067501</c:v>
                </c:pt>
                <c:pt idx="12945">
                  <c:v>13.9310849397389</c:v>
                </c:pt>
                <c:pt idx="12946">
                  <c:v>13.8642238274326</c:v>
                </c:pt>
                <c:pt idx="12947">
                  <c:v>13.696672965104</c:v>
                </c:pt>
                <c:pt idx="12948">
                  <c:v>13.529122092775401</c:v>
                </c:pt>
                <c:pt idx="12949">
                  <c:v>13.680293810469101</c:v>
                </c:pt>
                <c:pt idx="12950">
                  <c:v>13.6858128381405</c:v>
                </c:pt>
                <c:pt idx="12951">
                  <c:v>13.6460270058119</c:v>
                </c:pt>
                <c:pt idx="12952">
                  <c:v>13.8291695935056</c:v>
                </c:pt>
                <c:pt idx="12953">
                  <c:v>14.111072731177</c:v>
                </c:pt>
                <c:pt idx="12954">
                  <c:v>14.1624592888484</c:v>
                </c:pt>
                <c:pt idx="12955">
                  <c:v>13.5140382465421</c:v>
                </c:pt>
                <c:pt idx="12956">
                  <c:v>12.8005329142135</c:v>
                </c:pt>
                <c:pt idx="12957">
                  <c:v>12.251639951884901</c:v>
                </c:pt>
                <c:pt idx="12958">
                  <c:v>12.1496150795786</c:v>
                </c:pt>
                <c:pt idx="12959">
                  <c:v>11.91482798725</c:v>
                </c:pt>
                <c:pt idx="12960">
                  <c:v>12.018770894921399</c:v>
                </c:pt>
                <c:pt idx="12961">
                  <c:v>11.849789112615101</c:v>
                </c:pt>
                <c:pt idx="12962">
                  <c:v>11.8584165802865</c:v>
                </c:pt>
                <c:pt idx="12963">
                  <c:v>11.5780247379579</c:v>
                </c:pt>
                <c:pt idx="12964">
                  <c:v>11.4530904856516</c:v>
                </c:pt>
                <c:pt idx="12965">
                  <c:v>11.209732923322999</c:v>
                </c:pt>
                <c:pt idx="12966">
                  <c:v>11.010326030994401</c:v>
                </c:pt>
                <c:pt idx="12967">
                  <c:v>11.5510334286881</c:v>
                </c:pt>
                <c:pt idx="12968">
                  <c:v>11.842595246359499</c:v>
                </c:pt>
                <c:pt idx="12969">
                  <c:v>12.353717624030899</c:v>
                </c:pt>
                <c:pt idx="12970">
                  <c:v>12.019468751724601</c:v>
                </c:pt>
                <c:pt idx="12971">
                  <c:v>11.887631849396</c:v>
                </c:pt>
                <c:pt idx="12972">
                  <c:v>11.9920968070674</c:v>
                </c:pt>
                <c:pt idx="12973">
                  <c:v>12.589285634761101</c:v>
                </c:pt>
                <c:pt idx="12974">
                  <c:v>12.956909572432499</c:v>
                </c:pt>
                <c:pt idx="12975">
                  <c:v>13.733482150103899</c:v>
                </c:pt>
                <c:pt idx="12976">
                  <c:v>14.278403167797601</c:v>
                </c:pt>
                <c:pt idx="12977">
                  <c:v>14.531494356456999</c:v>
                </c:pt>
                <c:pt idx="12978">
                  <c:v>14.567838236070701</c:v>
                </c:pt>
                <c:pt idx="12979">
                  <c:v>14.6008013758007</c:v>
                </c:pt>
                <c:pt idx="12980">
                  <c:v>14.528818145414499</c:v>
                </c:pt>
                <c:pt idx="12981">
                  <c:v>14.145760605028199</c:v>
                </c:pt>
                <c:pt idx="12982">
                  <c:v>13.759584474758199</c:v>
                </c:pt>
                <c:pt idx="12983">
                  <c:v>13.346619754372</c:v>
                </c:pt>
                <c:pt idx="12984">
                  <c:v>13.1091802739857</c:v>
                </c:pt>
                <c:pt idx="12985">
                  <c:v>12.9205875737157</c:v>
                </c:pt>
                <c:pt idx="12986">
                  <c:v>12.2810713333295</c:v>
                </c:pt>
                <c:pt idx="12987">
                  <c:v>11.5192949529432</c:v>
                </c:pt>
                <c:pt idx="12988">
                  <c:v>10.505773422673199</c:v>
                </c:pt>
                <c:pt idx="12989">
                  <c:v>10.592272102287</c:v>
                </c:pt>
                <c:pt idx="12990">
                  <c:v>11.152953591900699</c:v>
                </c:pt>
                <c:pt idx="12991">
                  <c:v>11.4652681616307</c:v>
                </c:pt>
                <c:pt idx="12992">
                  <c:v>12.032958471244401</c:v>
                </c:pt>
                <c:pt idx="12993">
                  <c:v>12.1741642608582</c:v>
                </c:pt>
                <c:pt idx="12994">
                  <c:v>12.1540907805882</c:v>
                </c:pt>
                <c:pt idx="12995">
                  <c:v>11.7346824702019</c:v>
                </c:pt>
                <c:pt idx="12996">
                  <c:v>11.194372709815701</c:v>
                </c:pt>
                <c:pt idx="12997">
                  <c:v>11.0105801095457</c:v>
                </c:pt>
                <c:pt idx="12998">
                  <c:v>10.7898477191594</c:v>
                </c:pt>
                <c:pt idx="12999">
                  <c:v>10.456751668773199</c:v>
                </c:pt>
                <c:pt idx="13000">
                  <c:v>10.4340110485032</c:v>
                </c:pt>
                <c:pt idx="13001">
                  <c:v>11.1333284581169</c:v>
                </c:pt>
                <c:pt idx="13002">
                  <c:v>11.448937227730701</c:v>
                </c:pt>
                <c:pt idx="13003">
                  <c:v>10.7893754074607</c:v>
                </c:pt>
                <c:pt idx="13004">
                  <c:v>10.8513546270744</c:v>
                </c:pt>
                <c:pt idx="13005">
                  <c:v>9.2504433346881694</c:v>
                </c:pt>
                <c:pt idx="13006">
                  <c:v>9.1140095824181699</c:v>
                </c:pt>
                <c:pt idx="13007">
                  <c:v>9.4263449940319095</c:v>
                </c:pt>
                <c:pt idx="13008">
                  <c:v>8.9430399066456605</c:v>
                </c:pt>
                <c:pt idx="13009">
                  <c:v>9.6024162383756604</c:v>
                </c:pt>
                <c:pt idx="13010">
                  <c:v>9.0149307599894097</c:v>
                </c:pt>
                <c:pt idx="13011">
                  <c:v>9.1242889356031505</c:v>
                </c:pt>
                <c:pt idx="13012">
                  <c:v>9.4634008813331505</c:v>
                </c:pt>
                <c:pt idx="13013">
                  <c:v>9.5105188449468994</c:v>
                </c:pt>
                <c:pt idx="13014">
                  <c:v>9.4779363085606505</c:v>
                </c:pt>
                <c:pt idx="13015">
                  <c:v>9.1731639192906496</c:v>
                </c:pt>
                <c:pt idx="13016">
                  <c:v>8.9289998389043905</c:v>
                </c:pt>
                <c:pt idx="13017">
                  <c:v>9.5174696995181396</c:v>
                </c:pt>
                <c:pt idx="13018">
                  <c:v>9.4427324092481406</c:v>
                </c:pt>
                <c:pt idx="13019">
                  <c:v>9.4029718898618899</c:v>
                </c:pt>
                <c:pt idx="13020">
                  <c:v>9.9657237914756394</c:v>
                </c:pt>
                <c:pt idx="13021">
                  <c:v>10.848985161205601</c:v>
                </c:pt>
                <c:pt idx="13022">
                  <c:v>12.812332430819399</c:v>
                </c:pt>
                <c:pt idx="13023">
                  <c:v>11.2339507604331</c:v>
                </c:pt>
                <c:pt idx="13024">
                  <c:v>14.1011698501631</c:v>
                </c:pt>
                <c:pt idx="13025">
                  <c:v>15.263046501401201</c:v>
                </c:pt>
                <c:pt idx="13026">
                  <c:v>15.458848894308</c:v>
                </c:pt>
                <c:pt idx="13027">
                  <c:v>15.2774994072066</c:v>
                </c:pt>
                <c:pt idx="13028">
                  <c:v>14.9625139601134</c:v>
                </c:pt>
                <c:pt idx="13029">
                  <c:v>14.6218384630202</c:v>
                </c:pt>
                <c:pt idx="13030">
                  <c:v>14.226767185918799</c:v>
                </c:pt>
                <c:pt idx="13031">
                  <c:v>13.3456031588256</c:v>
                </c:pt>
                <c:pt idx="13032">
                  <c:v>11.431816761732399</c:v>
                </c:pt>
                <c:pt idx="13033">
                  <c:v>9.8387550626309697</c:v>
                </c:pt>
                <c:pt idx="13034">
                  <c:v>9.9914229975377697</c:v>
                </c:pt>
                <c:pt idx="13035">
                  <c:v>10.2848807304446</c:v>
                </c:pt>
                <c:pt idx="13036">
                  <c:v>10.414493873343201</c:v>
                </c:pt>
                <c:pt idx="13037">
                  <c:v>9.7685029412499702</c:v>
                </c:pt>
                <c:pt idx="13038">
                  <c:v>8.7397341811567699</c:v>
                </c:pt>
                <c:pt idx="13039">
                  <c:v>8.4824552710553593</c:v>
                </c:pt>
                <c:pt idx="13040">
                  <c:v>8.3354454999621694</c:v>
                </c:pt>
                <c:pt idx="13041">
                  <c:v>8.19911397386897</c:v>
                </c:pt>
                <c:pt idx="13042">
                  <c:v>8.0312563727675599</c:v>
                </c:pt>
                <c:pt idx="13043">
                  <c:v>7.6858862066743603</c:v>
                </c:pt>
                <c:pt idx="13044">
                  <c:v>7.3796574235811701</c:v>
                </c:pt>
                <c:pt idx="13045">
                  <c:v>7.1747490364797599</c:v>
                </c:pt>
                <c:pt idx="13046">
                  <c:v>7.1190948133865604</c:v>
                </c:pt>
                <c:pt idx="13047">
                  <c:v>7.2613499272933701</c:v>
                </c:pt>
                <c:pt idx="13048">
                  <c:v>7.38661196019196</c:v>
                </c:pt>
                <c:pt idx="13049">
                  <c:v>7.9290951620987604</c:v>
                </c:pt>
                <c:pt idx="13050">
                  <c:v>8.2621169170055602</c:v>
                </c:pt>
                <c:pt idx="13051">
                  <c:v>8.6592773169041504</c:v>
                </c:pt>
                <c:pt idx="13052">
                  <c:v>10.327254289811</c:v>
                </c:pt>
                <c:pt idx="13053">
                  <c:v>10.5671636727178</c:v>
                </c:pt>
                <c:pt idx="13054">
                  <c:v>10.3761114156164</c:v>
                </c:pt>
                <c:pt idx="13055">
                  <c:v>10.1563540885232</c:v>
                </c:pt>
                <c:pt idx="13056">
                  <c:v>10.03413725143</c:v>
                </c:pt>
                <c:pt idx="13057">
                  <c:v>10.0429401643286</c:v>
                </c:pt>
                <c:pt idx="13058">
                  <c:v>9.9674456772353501</c:v>
                </c:pt>
                <c:pt idx="13059">
                  <c:v>9.5667836431421591</c:v>
                </c:pt>
                <c:pt idx="13060">
                  <c:v>9.3322125700407508</c:v>
                </c:pt>
                <c:pt idx="13061">
                  <c:v>8.91284153994755</c:v>
                </c:pt>
                <c:pt idx="13062">
                  <c:v>8.9299447448543603</c:v>
                </c:pt>
                <c:pt idx="13063">
                  <c:v>9.36787809875295</c:v>
                </c:pt>
                <c:pt idx="13064">
                  <c:v>9.6465851656597508</c:v>
                </c:pt>
                <c:pt idx="13065">
                  <c:v>9.5098939615665508</c:v>
                </c:pt>
                <c:pt idx="13066">
                  <c:v>9.9494462604651392</c:v>
                </c:pt>
                <c:pt idx="13067">
                  <c:v>12.6428046633719</c:v>
                </c:pt>
                <c:pt idx="13068">
                  <c:v>12.737799486278799</c:v>
                </c:pt>
                <c:pt idx="13069">
                  <c:v>12.1412298491773</c:v>
                </c:pt>
                <c:pt idx="13070">
                  <c:v>11.636319672084101</c:v>
                </c:pt>
                <c:pt idx="13071">
                  <c:v>11.5765782049909</c:v>
                </c:pt>
                <c:pt idx="13072">
                  <c:v>12.0593613778895</c:v>
                </c:pt>
                <c:pt idx="13073">
                  <c:v>12.1922913555105</c:v>
                </c:pt>
                <c:pt idx="13074">
                  <c:v>11.5469364978605</c:v>
                </c:pt>
                <c:pt idx="13075">
                  <c:v>11.3191773001609</c:v>
                </c:pt>
                <c:pt idx="13076">
                  <c:v>10.9375614925109</c:v>
                </c:pt>
                <c:pt idx="13077">
                  <c:v>10.4416128148609</c:v>
                </c:pt>
                <c:pt idx="13078">
                  <c:v>9.96953128716126</c:v>
                </c:pt>
                <c:pt idx="13079">
                  <c:v>9.55837597951124</c:v>
                </c:pt>
                <c:pt idx="13080">
                  <c:v>8.7830798038612095</c:v>
                </c:pt>
                <c:pt idx="13081">
                  <c:v>8.1163671561616102</c:v>
                </c:pt>
                <c:pt idx="13082">
                  <c:v>8.4473688715115909</c:v>
                </c:pt>
                <c:pt idx="13083">
                  <c:v>8.25819342986156</c:v>
                </c:pt>
                <c:pt idx="13084">
                  <c:v>8.5158648811619599</c:v>
                </c:pt>
                <c:pt idx="13085">
                  <c:v>8.5354096945119409</c:v>
                </c:pt>
                <c:pt idx="13086">
                  <c:v>8.3337854298619103</c:v>
                </c:pt>
                <c:pt idx="13087">
                  <c:v>8.2857322151623105</c:v>
                </c:pt>
                <c:pt idx="13088">
                  <c:v>7.7692067935122902</c:v>
                </c:pt>
                <c:pt idx="13089">
                  <c:v>7.6514774518622604</c:v>
                </c:pt>
                <c:pt idx="13090">
                  <c:v>8.8207921701626599</c:v>
                </c:pt>
                <c:pt idx="13091">
                  <c:v>9.3555135085126295</c:v>
                </c:pt>
                <c:pt idx="13092">
                  <c:v>9.1301614958626107</c:v>
                </c:pt>
                <c:pt idx="13093">
                  <c:v>8.4883100311630102</c:v>
                </c:pt>
                <c:pt idx="13094">
                  <c:v>8.5789020265129796</c:v>
                </c:pt>
                <c:pt idx="13095">
                  <c:v>9.1915396378629595</c:v>
                </c:pt>
                <c:pt idx="13096">
                  <c:v>9.6955103991633607</c:v>
                </c:pt>
                <c:pt idx="13097">
                  <c:v>9.8383500735133307</c:v>
                </c:pt>
                <c:pt idx="13098">
                  <c:v>9.5708427738633102</c:v>
                </c:pt>
                <c:pt idx="13099">
                  <c:v>9.4196382431637105</c:v>
                </c:pt>
                <c:pt idx="13100">
                  <c:v>9.3599924055136796</c:v>
                </c:pt>
                <c:pt idx="13101">
                  <c:v>9.4533664608636592</c:v>
                </c:pt>
                <c:pt idx="13102">
                  <c:v>8.7298131851640495</c:v>
                </c:pt>
                <c:pt idx="13103">
                  <c:v>8.1665501165140295</c:v>
                </c:pt>
                <c:pt idx="13104">
                  <c:v>8.4940913818639991</c:v>
                </c:pt>
                <c:pt idx="13105">
                  <c:v>9.5574651451644002</c:v>
                </c:pt>
                <c:pt idx="13106">
                  <c:v>9.9704246415143807</c:v>
                </c:pt>
                <c:pt idx="13107">
                  <c:v>10.3339436448644</c:v>
                </c:pt>
                <c:pt idx="13108">
                  <c:v>10.7686046871648</c:v>
                </c:pt>
                <c:pt idx="13109">
                  <c:v>10.963005799514701</c:v>
                </c:pt>
                <c:pt idx="13110">
                  <c:v>10.8836541318647</c:v>
                </c:pt>
                <c:pt idx="13111">
                  <c:v>10.803734974165099</c:v>
                </c:pt>
                <c:pt idx="13112">
                  <c:v>11.223163306515101</c:v>
                </c:pt>
                <c:pt idx="13113">
                  <c:v>11.8605021488651</c:v>
                </c:pt>
                <c:pt idx="13114">
                  <c:v>13.1085539011655</c:v>
                </c:pt>
                <c:pt idx="13115">
                  <c:v>14.494932333515401</c:v>
                </c:pt>
                <c:pt idx="13116">
                  <c:v>14.7511180458654</c:v>
                </c:pt>
                <c:pt idx="13117">
                  <c:v>14.4657785981658</c:v>
                </c:pt>
                <c:pt idx="13118">
                  <c:v>13.8954787605158</c:v>
                </c:pt>
                <c:pt idx="13119">
                  <c:v>13.0755258728657</c:v>
                </c:pt>
                <c:pt idx="13120">
                  <c:v>13.125207705166099</c:v>
                </c:pt>
                <c:pt idx="13121">
                  <c:v>13.198025466113799</c:v>
                </c:pt>
                <c:pt idx="13122">
                  <c:v>12.117318025628199</c:v>
                </c:pt>
                <c:pt idx="13123">
                  <c:v>11.487775575179599</c:v>
                </c:pt>
                <c:pt idx="13124">
                  <c:v>11.064372344694</c:v>
                </c:pt>
                <c:pt idx="13125">
                  <c:v>10.9990013442084</c:v>
                </c:pt>
                <c:pt idx="13126">
                  <c:v>11.0668973237598</c:v>
                </c:pt>
                <c:pt idx="13127">
                  <c:v>11.086453943274201</c:v>
                </c:pt>
                <c:pt idx="13128">
                  <c:v>11.4249743627886</c:v>
                </c:pt>
                <c:pt idx="13129">
                  <c:v>11.321093962340001</c:v>
                </c:pt>
                <c:pt idx="13130">
                  <c:v>11.0213182118544</c:v>
                </c:pt>
                <c:pt idx="13131">
                  <c:v>10.7979935413688</c:v>
                </c:pt>
                <c:pt idx="13132">
                  <c:v>10.767833820920201</c:v>
                </c:pt>
                <c:pt idx="13133">
                  <c:v>10.4144692704346</c:v>
                </c:pt>
                <c:pt idx="13134">
                  <c:v>10.099849508948999</c:v>
                </c:pt>
                <c:pt idx="13135">
                  <c:v>9.9286114095003803</c:v>
                </c:pt>
                <c:pt idx="13136">
                  <c:v>9.9834314140148095</c:v>
                </c:pt>
                <c:pt idx="13137">
                  <c:v>9.9715261755292506</c:v>
                </c:pt>
                <c:pt idx="13138">
                  <c:v>9.5231106190805797</c:v>
                </c:pt>
                <c:pt idx="13139">
                  <c:v>9.5811290425950109</c:v>
                </c:pt>
                <c:pt idx="13140">
                  <c:v>9.4541986571094494</c:v>
                </c:pt>
                <c:pt idx="13141">
                  <c:v>9.2934165986607802</c:v>
                </c:pt>
                <c:pt idx="13142">
                  <c:v>9.4200723351752202</c:v>
                </c:pt>
                <c:pt idx="13143">
                  <c:v>10.854862805689701</c:v>
                </c:pt>
                <c:pt idx="13144">
                  <c:v>11.843588615241</c:v>
                </c:pt>
                <c:pt idx="13145">
                  <c:v>12.462282294755401</c:v>
                </c:pt>
                <c:pt idx="13146">
                  <c:v>12.966797684269901</c:v>
                </c:pt>
                <c:pt idx="13147">
                  <c:v>13.1405416438212</c:v>
                </c:pt>
                <c:pt idx="13148">
                  <c:v>13.1761568933356</c:v>
                </c:pt>
                <c:pt idx="13149">
                  <c:v>12.653703372850099</c:v>
                </c:pt>
                <c:pt idx="13150">
                  <c:v>12.3050593724014</c:v>
                </c:pt>
                <c:pt idx="13151">
                  <c:v>12.0707641819158</c:v>
                </c:pt>
                <c:pt idx="13152">
                  <c:v>12.5660922714303</c:v>
                </c:pt>
                <c:pt idx="13153">
                  <c:v>12.0181082309816</c:v>
                </c:pt>
                <c:pt idx="13154">
                  <c:v>11.898528640496</c:v>
                </c:pt>
                <c:pt idx="13155">
                  <c:v>11.546734990010499</c:v>
                </c:pt>
                <c:pt idx="13156">
                  <c:v>10.9798979595618</c:v>
                </c:pt>
                <c:pt idx="13157">
                  <c:v>10.956330829076199</c:v>
                </c:pt>
                <c:pt idx="13158">
                  <c:v>10.5967504385907</c:v>
                </c:pt>
                <c:pt idx="13159">
                  <c:v>10.673727428142</c:v>
                </c:pt>
                <c:pt idx="13160">
                  <c:v>11.403691247656401</c:v>
                </c:pt>
                <c:pt idx="13161">
                  <c:v>12.7801546471709</c:v>
                </c:pt>
                <c:pt idx="13162">
                  <c:v>13.1191108767222</c:v>
                </c:pt>
                <c:pt idx="13163">
                  <c:v>13.4198644262366</c:v>
                </c:pt>
                <c:pt idx="13164">
                  <c:v>12.5190683757511</c:v>
                </c:pt>
                <c:pt idx="13165">
                  <c:v>11.566807625302401</c:v>
                </c:pt>
                <c:pt idx="13166">
                  <c:v>11.7384596248168</c:v>
                </c:pt>
                <c:pt idx="13167">
                  <c:v>11.774987364331301</c:v>
                </c:pt>
                <c:pt idx="13168">
                  <c:v>11.7757266738826</c:v>
                </c:pt>
                <c:pt idx="13169">
                  <c:v>12.472674383159401</c:v>
                </c:pt>
                <c:pt idx="13170">
                  <c:v>12.3811997922093</c:v>
                </c:pt>
                <c:pt idx="13171">
                  <c:v>10.9963769112659</c:v>
                </c:pt>
                <c:pt idx="13172">
                  <c:v>10.8195287903158</c:v>
                </c:pt>
                <c:pt idx="13173">
                  <c:v>10.3407419893657</c:v>
                </c:pt>
                <c:pt idx="13174">
                  <c:v>10.169208518422399</c:v>
                </c:pt>
                <c:pt idx="13175">
                  <c:v>9.6177444414722597</c:v>
                </c:pt>
                <c:pt idx="13176">
                  <c:v>9.6922701975221397</c:v>
                </c:pt>
                <c:pt idx="13177">
                  <c:v>9.6950341875788109</c:v>
                </c:pt>
                <c:pt idx="13178">
                  <c:v>9.50040230862869</c:v>
                </c:pt>
                <c:pt idx="13179">
                  <c:v>9.54684429067858</c:v>
                </c:pt>
                <c:pt idx="13180">
                  <c:v>9.5779564917352396</c:v>
                </c:pt>
                <c:pt idx="13181">
                  <c:v>9.7510169137851292</c:v>
                </c:pt>
                <c:pt idx="13182">
                  <c:v>9.7288974078350101</c:v>
                </c:pt>
                <c:pt idx="13183">
                  <c:v>9.7967502428916795</c:v>
                </c:pt>
                <c:pt idx="13184">
                  <c:v>9.9535038789415609</c:v>
                </c:pt>
                <c:pt idx="13185">
                  <c:v>10.0503767379914</c:v>
                </c:pt>
                <c:pt idx="13186">
                  <c:v>10.0027228570481</c:v>
                </c:pt>
                <c:pt idx="13187">
                  <c:v>8.6945581920979897</c:v>
                </c:pt>
                <c:pt idx="13188">
                  <c:v>7.7556879601478803</c:v>
                </c:pt>
                <c:pt idx="13189">
                  <c:v>7.6236496862045504</c:v>
                </c:pt>
                <c:pt idx="13190">
                  <c:v>7.5829799922544296</c:v>
                </c:pt>
                <c:pt idx="13191">
                  <c:v>7.6650015393043098</c:v>
                </c:pt>
                <c:pt idx="13192">
                  <c:v>7.6121488863609796</c:v>
                </c:pt>
                <c:pt idx="13193">
                  <c:v>7.6325060224108601</c:v>
                </c:pt>
                <c:pt idx="13194">
                  <c:v>7.8112970144607496</c:v>
                </c:pt>
                <c:pt idx="13195">
                  <c:v>7.9044604455174099</c:v>
                </c:pt>
                <c:pt idx="13196">
                  <c:v>7.9568413445672999</c:v>
                </c:pt>
                <c:pt idx="13197">
                  <c:v>7.7072811306171802</c:v>
                </c:pt>
                <c:pt idx="13198">
                  <c:v>7.3415533126738497</c:v>
                </c:pt>
                <c:pt idx="13199">
                  <c:v>7.0078211437237297</c:v>
                </c:pt>
                <c:pt idx="13200">
                  <c:v>6.0416775587736096</c:v>
                </c:pt>
                <c:pt idx="13201">
                  <c:v>5.8432180828302798</c:v>
                </c:pt>
                <c:pt idx="13208">
                  <c:v>10.072742746193001</c:v>
                </c:pt>
                <c:pt idx="13209">
                  <c:v>10.275159915242901</c:v>
                </c:pt>
                <c:pt idx="13210">
                  <c:v>9.6407872372995804</c:v>
                </c:pt>
                <c:pt idx="13211">
                  <c:v>9.0641582033494696</c:v>
                </c:pt>
                <c:pt idx="13212">
                  <c:v>8.3275327733993496</c:v>
                </c:pt>
                <c:pt idx="13213">
                  <c:v>8.8208640434560195</c:v>
                </c:pt>
                <c:pt idx="13214">
                  <c:v>9.6864631755058994</c:v>
                </c:pt>
                <c:pt idx="13215">
                  <c:v>10.9057604795558</c:v>
                </c:pt>
                <c:pt idx="13216">
                  <c:v>10.4134811386125</c:v>
                </c:pt>
                <c:pt idx="13217">
                  <c:v>10.3268410761002</c:v>
                </c:pt>
                <c:pt idx="13218">
                  <c:v>10.7802495720062</c:v>
                </c:pt>
                <c:pt idx="13219">
                  <c:v>10.3452256779736</c:v>
                </c:pt>
                <c:pt idx="13220">
                  <c:v>9.5696801668796301</c:v>
                </c:pt>
                <c:pt idx="13221">
                  <c:v>7.7029253567856601</c:v>
                </c:pt>
                <c:pt idx="13222">
                  <c:v>6.3320010197530596</c:v>
                </c:pt>
                <c:pt idx="13223">
                  <c:v>4.9498373016591</c:v>
                </c:pt>
                <c:pt idx="13224">
                  <c:v>4.4257794115651299</c:v>
                </c:pt>
                <c:pt idx="13225">
                  <c:v>4.2292396405325299</c:v>
                </c:pt>
                <c:pt idx="13226">
                  <c:v>4.1408899344385697</c:v>
                </c:pt>
                <c:pt idx="13227">
                  <c:v>4.0014775763446</c:v>
                </c:pt>
                <c:pt idx="13228">
                  <c:v>3.852958468312</c:v>
                </c:pt>
                <c:pt idx="13229">
                  <c:v>3.5388283432180399</c:v>
                </c:pt>
                <c:pt idx="13230">
                  <c:v>3.1998566421240699</c:v>
                </c:pt>
                <c:pt idx="13231">
                  <c:v>3.2155286070914699</c:v>
                </c:pt>
                <c:pt idx="13232">
                  <c:v>2.9034383139975102</c:v>
                </c:pt>
                <c:pt idx="13233">
                  <c:v>2.91214230490354</c:v>
                </c:pt>
                <c:pt idx="13234">
                  <c:v>2.8802093688709398</c:v>
                </c:pt>
                <c:pt idx="13235">
                  <c:v>2.82118091577698</c:v>
                </c:pt>
                <c:pt idx="13236">
                  <c:v>2.9827331156830099</c:v>
                </c:pt>
                <c:pt idx="13237">
                  <c:v>3.7151672506504099</c:v>
                </c:pt>
                <c:pt idx="13238">
                  <c:v>5.6942108605564501</c:v>
                </c:pt>
                <c:pt idx="13239">
                  <c:v>6.7461425324624802</c:v>
                </c:pt>
                <c:pt idx="13240">
                  <c:v>6.9557329014298803</c:v>
                </c:pt>
                <c:pt idx="13241">
                  <c:v>6.8926826163359198</c:v>
                </c:pt>
                <c:pt idx="13242">
                  <c:v>6.3062054822419498</c:v>
                </c:pt>
                <c:pt idx="13243">
                  <c:v>5.9039781482093501</c:v>
                </c:pt>
                <c:pt idx="13244">
                  <c:v>5.4445645691153901</c:v>
                </c:pt>
                <c:pt idx="13245">
                  <c:v>4.8934297940214204</c:v>
                </c:pt>
                <c:pt idx="13246">
                  <c:v>4.8325844759888197</c:v>
                </c:pt>
                <c:pt idx="13247">
                  <c:v>4.6572752468948604</c:v>
                </c:pt>
                <c:pt idx="13248">
                  <c:v>4.4941570518008902</c:v>
                </c:pt>
                <c:pt idx="13249">
                  <c:v>4.4094532077682898</c:v>
                </c:pt>
                <c:pt idx="13250">
                  <c:v>4.1209060296743303</c:v>
                </c:pt>
                <c:pt idx="13251">
                  <c:v>3.90883021258036</c:v>
                </c:pt>
                <c:pt idx="13252">
                  <c:v>3.6445647535477601</c:v>
                </c:pt>
                <c:pt idx="13253">
                  <c:v>3.7173881964538</c:v>
                </c:pt>
                <c:pt idx="13254">
                  <c:v>3.7020836703598299</c:v>
                </c:pt>
                <c:pt idx="13255">
                  <c:v>3.7726374123272302</c:v>
                </c:pt>
                <c:pt idx="13256">
                  <c:v>3.68706180323327</c:v>
                </c:pt>
                <c:pt idx="13257">
                  <c:v>3.5986807881392999</c:v>
                </c:pt>
                <c:pt idx="13258">
                  <c:v>3.5665601301067</c:v>
                </c:pt>
                <c:pt idx="13259">
                  <c:v>6.2807103600127396</c:v>
                </c:pt>
                <c:pt idx="13260">
                  <c:v>8.6654245899187696</c:v>
                </c:pt>
                <c:pt idx="13261">
                  <c:v>8.4179122898861696</c:v>
                </c:pt>
                <c:pt idx="13262">
                  <c:v>8.3446782247922098</c:v>
                </c:pt>
                <c:pt idx="13263">
                  <c:v>7.9763494446982399</c:v>
                </c:pt>
                <c:pt idx="13264">
                  <c:v>8.0483117896656395</c:v>
                </c:pt>
                <c:pt idx="13265">
                  <c:v>8.3151440676001105</c:v>
                </c:pt>
                <c:pt idx="13266">
                  <c:v>8.4537706855658996</c:v>
                </c:pt>
                <c:pt idx="13267">
                  <c:v>8.6305529375849606</c:v>
                </c:pt>
                <c:pt idx="13268">
                  <c:v>8.6885916775507592</c:v>
                </c:pt>
                <c:pt idx="13269">
                  <c:v>8.2478974295165504</c:v>
                </c:pt>
                <c:pt idx="13270">
                  <c:v>7.6295708465356098</c:v>
                </c:pt>
                <c:pt idx="13271">
                  <c:v>7.0145975945014003</c:v>
                </c:pt>
                <c:pt idx="13272">
                  <c:v>6.3235777034671896</c:v>
                </c:pt>
                <c:pt idx="13273">
                  <c:v>5.34044075948625</c:v>
                </c:pt>
                <c:pt idx="13274">
                  <c:v>5.33345312445205</c:v>
                </c:pt>
                <c:pt idx="13275">
                  <c:v>5.5663716354178403</c:v>
                </c:pt>
                <c:pt idx="13276">
                  <c:v>5.5327248424368998</c:v>
                </c:pt>
                <c:pt idx="13277">
                  <c:v>5.70850664240269</c:v>
                </c:pt>
                <c:pt idx="13278">
                  <c:v>5.2065706223684796</c:v>
                </c:pt>
                <c:pt idx="13279">
                  <c:v>4.6500863463875399</c:v>
                </c:pt>
                <c:pt idx="13280">
                  <c:v>4.9035642203533296</c:v>
                </c:pt>
                <c:pt idx="13281">
                  <c:v>4.9904831303191299</c:v>
                </c:pt>
                <c:pt idx="13282">
                  <c:v>4.87264586433818</c:v>
                </c:pt>
                <c:pt idx="13283">
                  <c:v>4.9091620183039799</c:v>
                </c:pt>
                <c:pt idx="13284">
                  <c:v>5.0368607342697702</c:v>
                </c:pt>
                <c:pt idx="13285">
                  <c:v>4.3332744612888296</c:v>
                </c:pt>
                <c:pt idx="13286">
                  <c:v>4.1992810102546203</c:v>
                </c:pt>
                <c:pt idx="13287">
                  <c:v>4.8476224322204198</c:v>
                </c:pt>
                <c:pt idx="13288">
                  <c:v>5.2494020202394696</c:v>
                </c:pt>
                <c:pt idx="13289">
                  <c:v>5.4162801192052701</c:v>
                </c:pt>
                <c:pt idx="13290">
                  <c:v>5.33418951617106</c:v>
                </c:pt>
                <c:pt idx="13291">
                  <c:v>4.4026903241901199</c:v>
                </c:pt>
                <c:pt idx="13292">
                  <c:v>4.39734884815591</c:v>
                </c:pt>
                <c:pt idx="13293">
                  <c:v>4.2593230191217097</c:v>
                </c:pt>
                <c:pt idx="13294">
                  <c:v>4.33957677914076</c:v>
                </c:pt>
                <c:pt idx="13295">
                  <c:v>4.1310155631065602</c:v>
                </c:pt>
                <c:pt idx="13296">
                  <c:v>4.0124950570723499</c:v>
                </c:pt>
                <c:pt idx="13297">
                  <c:v>4.0547181060914097</c:v>
                </c:pt>
                <c:pt idx="13298">
                  <c:v>3.8532953150572</c:v>
                </c:pt>
                <c:pt idx="13299">
                  <c:v>3.901174934023</c:v>
                </c:pt>
                <c:pt idx="13300">
                  <c:v>3.8654916590420498</c:v>
                </c:pt>
                <c:pt idx="13301">
                  <c:v>3.9913799150078502</c:v>
                </c:pt>
                <c:pt idx="13302">
                  <c:v>4.0504798669736397</c:v>
                </c:pt>
                <c:pt idx="13303">
                  <c:v>4.1565056849927</c:v>
                </c:pt>
                <c:pt idx="13304">
                  <c:v>4.2658196939584903</c:v>
                </c:pt>
                <c:pt idx="13305">
                  <c:v>4.24164326092429</c:v>
                </c:pt>
                <c:pt idx="13306">
                  <c:v>4.2362987029433397</c:v>
                </c:pt>
                <c:pt idx="13307">
                  <c:v>4.3234092719091404</c:v>
                </c:pt>
                <c:pt idx="13308">
                  <c:v>4.66058623987493</c:v>
                </c:pt>
                <c:pt idx="13309">
                  <c:v>4.6519576358939903</c:v>
                </c:pt>
                <c:pt idx="13310">
                  <c:v>4.3234726448597796</c:v>
                </c:pt>
                <c:pt idx="13311">
                  <c:v>4.5431694938255802</c:v>
                </c:pt>
                <c:pt idx="13312">
                  <c:v>4.7235018108446303</c:v>
                </c:pt>
                <c:pt idx="13313">
                  <c:v>4.6861843913402996</c:v>
                </c:pt>
                <c:pt idx="13314">
                  <c:v>4.6194880844649102</c:v>
                </c:pt>
                <c:pt idx="13315">
                  <c:v>4.6365662013654001</c:v>
                </c:pt>
                <c:pt idx="13316">
                  <c:v>4.6532002704900099</c:v>
                </c:pt>
                <c:pt idx="13317">
                  <c:v>4.7711494466146096</c:v>
                </c:pt>
                <c:pt idx="13318">
                  <c:v>5.2175619745150996</c:v>
                </c:pt>
                <c:pt idx="13319">
                  <c:v>8.4826731526397108</c:v>
                </c:pt>
                <c:pt idx="13320">
                  <c:v>9.4395641937643102</c:v>
                </c:pt>
                <c:pt idx="13321">
                  <c:v>8.6607778206648103</c:v>
                </c:pt>
                <c:pt idx="13322">
                  <c:v>7.9039135267894096</c:v>
                </c:pt>
                <c:pt idx="13323">
                  <c:v>6.8812038749140099</c:v>
                </c:pt>
                <c:pt idx="13324">
                  <c:v>6.9356594388145103</c:v>
                </c:pt>
                <c:pt idx="13325">
                  <c:v>8.3817748189391104</c:v>
                </c:pt>
                <c:pt idx="13326">
                  <c:v>8.6757621320637206</c:v>
                </c:pt>
                <c:pt idx="13327">
                  <c:v>10.242615716964201</c:v>
                </c:pt>
                <c:pt idx="13328">
                  <c:v>9.9157934640888197</c:v>
                </c:pt>
                <c:pt idx="13329">
                  <c:v>11.9320541312134</c:v>
                </c:pt>
                <c:pt idx="13330">
                  <c:v>14.955740498113901</c:v>
                </c:pt>
                <c:pt idx="13331">
                  <c:v>15.4345909552385</c:v>
                </c:pt>
                <c:pt idx="13332">
                  <c:v>15.692810572363101</c:v>
                </c:pt>
                <c:pt idx="13333">
                  <c:v>14.9804307392636</c:v>
                </c:pt>
                <c:pt idx="13334">
                  <c:v>13.5924507163882</c:v>
                </c:pt>
                <c:pt idx="13335">
                  <c:v>12.450570493512799</c:v>
                </c:pt>
                <c:pt idx="13336">
                  <c:v>12.2293316504133</c:v>
                </c:pt>
                <c:pt idx="13337">
                  <c:v>11.2205961675379</c:v>
                </c:pt>
                <c:pt idx="13338">
                  <c:v>9.7630737166625305</c:v>
                </c:pt>
                <c:pt idx="13339">
                  <c:v>13.416457271563001</c:v>
                </c:pt>
                <c:pt idx="13340">
                  <c:v>13.313230228687599</c:v>
                </c:pt>
                <c:pt idx="13341">
                  <c:v>12.7140468658122</c:v>
                </c:pt>
                <c:pt idx="13342">
                  <c:v>12.2515424727127</c:v>
                </c:pt>
                <c:pt idx="13343">
                  <c:v>10.550883819837299</c:v>
                </c:pt>
                <c:pt idx="13344">
                  <c:v>10.904743586961899</c:v>
                </c:pt>
                <c:pt idx="13345">
                  <c:v>10.8691372138624</c:v>
                </c:pt>
                <c:pt idx="13346">
                  <c:v>10.934600400987</c:v>
                </c:pt>
                <c:pt idx="13347">
                  <c:v>9.3071052541116401</c:v>
                </c:pt>
                <c:pt idx="13348">
                  <c:v>9.3972308920121392</c:v>
                </c:pt>
                <c:pt idx="13349">
                  <c:v>10.2986160221367</c:v>
                </c:pt>
                <c:pt idx="13350">
                  <c:v>12.0261935792613</c:v>
                </c:pt>
                <c:pt idx="13351">
                  <c:v>12.868649126161801</c:v>
                </c:pt>
                <c:pt idx="13352">
                  <c:v>11.2298952432864</c:v>
                </c:pt>
                <c:pt idx="13353">
                  <c:v>10.200852727411</c:v>
                </c:pt>
                <c:pt idx="13354">
                  <c:v>8.9989783443115403</c:v>
                </c:pt>
                <c:pt idx="13355">
                  <c:v>8.9028779024361508</c:v>
                </c:pt>
                <c:pt idx="13356">
                  <c:v>11.1468726015608</c:v>
                </c:pt>
                <c:pt idx="13357">
                  <c:v>12.6621704884612</c:v>
                </c:pt>
                <c:pt idx="13358">
                  <c:v>14.156576495585799</c:v>
                </c:pt>
                <c:pt idx="13359">
                  <c:v>13.1727876027105</c:v>
                </c:pt>
                <c:pt idx="13360">
                  <c:v>13.372531269610899</c:v>
                </c:pt>
                <c:pt idx="13361">
                  <c:v>13.7501470236869</c:v>
                </c:pt>
                <c:pt idx="13362">
                  <c:v>14.1372622345877</c:v>
                </c:pt>
                <c:pt idx="13363">
                  <c:v>15.126115465618801</c:v>
                </c:pt>
                <c:pt idx="13364">
                  <c:v>15.720824706519601</c:v>
                </c:pt>
                <c:pt idx="13365">
                  <c:v>15.9773499874204</c:v>
                </c:pt>
                <c:pt idx="13366">
                  <c:v>15.7504813084515</c:v>
                </c:pt>
                <c:pt idx="13367">
                  <c:v>15.805237229352301</c:v>
                </c:pt>
                <c:pt idx="13368">
                  <c:v>15.364102370253001</c:v>
                </c:pt>
                <c:pt idx="13369">
                  <c:v>13.128000911284101</c:v>
                </c:pt>
                <c:pt idx="13370">
                  <c:v>13.1369805721849</c:v>
                </c:pt>
                <c:pt idx="13371">
                  <c:v>12.0319295330857</c:v>
                </c:pt>
                <c:pt idx="13372">
                  <c:v>11.550713924116801</c:v>
                </c:pt>
                <c:pt idx="13373">
                  <c:v>9.7619552060175696</c:v>
                </c:pt>
                <c:pt idx="13374">
                  <c:v>8.7788897909183294</c:v>
                </c:pt>
                <c:pt idx="13375">
                  <c:v>9.0661730489494605</c:v>
                </c:pt>
                <c:pt idx="13376">
                  <c:v>11.154957597850199</c:v>
                </c:pt>
                <c:pt idx="13377">
                  <c:v>10.963153168751001</c:v>
                </c:pt>
                <c:pt idx="13378">
                  <c:v>12.3392207897821</c:v>
                </c:pt>
                <c:pt idx="13379">
                  <c:v>12.624548980682899</c:v>
                </c:pt>
                <c:pt idx="13380">
                  <c:v>12.637988691583599</c:v>
                </c:pt>
                <c:pt idx="13381">
                  <c:v>10.9838580626148</c:v>
                </c:pt>
                <c:pt idx="13382">
                  <c:v>9.0170555215155499</c:v>
                </c:pt>
                <c:pt idx="13383">
                  <c:v>8.9799205084163098</c:v>
                </c:pt>
                <c:pt idx="13384">
                  <c:v>8.5591311964474404</c:v>
                </c:pt>
                <c:pt idx="13385">
                  <c:v>9.1785147043481992</c:v>
                </c:pt>
                <c:pt idx="13386">
                  <c:v>8.4112287312489702</c:v>
                </c:pt>
                <c:pt idx="13387">
                  <c:v>6.8322298932801004</c:v>
                </c:pt>
                <c:pt idx="13388">
                  <c:v>6.8283785971808602</c:v>
                </c:pt>
                <c:pt idx="13389">
                  <c:v>7.4612577050816302</c:v>
                </c:pt>
                <c:pt idx="13390">
                  <c:v>7.4645732101127598</c:v>
                </c:pt>
                <c:pt idx="13391">
                  <c:v>7.43807166901352</c:v>
                </c:pt>
                <c:pt idx="13392">
                  <c:v>7.5633008219142903</c:v>
                </c:pt>
                <c:pt idx="13393">
                  <c:v>7.6814303419454202</c:v>
                </c:pt>
                <c:pt idx="13394">
                  <c:v>7.7931632538461804</c:v>
                </c:pt>
                <c:pt idx="13395">
                  <c:v>9.1458480287469506</c:v>
                </c:pt>
                <c:pt idx="13396">
                  <c:v>10.3699251067781</c:v>
                </c:pt>
                <c:pt idx="13397">
                  <c:v>10.6068768476788</c:v>
                </c:pt>
                <c:pt idx="13398">
                  <c:v>7.9651717845796002</c:v>
                </c:pt>
                <c:pt idx="13399">
                  <c:v>6.9591072386107298</c:v>
                </c:pt>
                <c:pt idx="13400">
                  <c:v>7.2430303325115002</c:v>
                </c:pt>
                <c:pt idx="13401">
                  <c:v>7.6266023284122602</c:v>
                </c:pt>
                <c:pt idx="13402">
                  <c:v>7.4330387634433901</c:v>
                </c:pt>
                <c:pt idx="13403">
                  <c:v>7.76166324934416</c:v>
                </c:pt>
                <c:pt idx="13404">
                  <c:v>8.6273945252449202</c:v>
                </c:pt>
                <c:pt idx="13405">
                  <c:v>8.0860671732760494</c:v>
                </c:pt>
                <c:pt idx="13406">
                  <c:v>9.34081945017682</c:v>
                </c:pt>
                <c:pt idx="13407">
                  <c:v>10.410521837077599</c:v>
                </c:pt>
                <c:pt idx="13408">
                  <c:v>11.067351108108699</c:v>
                </c:pt>
                <c:pt idx="13409">
                  <c:v>11.4929929793103</c:v>
                </c:pt>
                <c:pt idx="13410">
                  <c:v>12.341993130907399</c:v>
                </c:pt>
                <c:pt idx="13411">
                  <c:v>14.1247568123701</c:v>
                </c:pt>
                <c:pt idx="13412">
                  <c:v>14.3505241439671</c:v>
                </c:pt>
                <c:pt idx="13413">
                  <c:v>13.4161102855641</c:v>
                </c:pt>
                <c:pt idx="13414">
                  <c:v>12.181037767026799</c:v>
                </c:pt>
                <c:pt idx="13415">
                  <c:v>11.4636058486238</c:v>
                </c:pt>
                <c:pt idx="13416">
                  <c:v>11.398017740220901</c:v>
                </c:pt>
                <c:pt idx="13417">
                  <c:v>11.0293058016836</c:v>
                </c:pt>
                <c:pt idx="13418">
                  <c:v>11.2464840132806</c:v>
                </c:pt>
                <c:pt idx="13419">
                  <c:v>11.549393884877601</c:v>
                </c:pt>
                <c:pt idx="13420">
                  <c:v>11.9771967563403</c:v>
                </c:pt>
                <c:pt idx="13421">
                  <c:v>11.427655957937301</c:v>
                </c:pt>
                <c:pt idx="13422">
                  <c:v>11.498356589534399</c:v>
                </c:pt>
                <c:pt idx="13423">
                  <c:v>11.1293461809971</c:v>
                </c:pt>
                <c:pt idx="13424">
                  <c:v>10.1562246625941</c:v>
                </c:pt>
                <c:pt idx="13425">
                  <c:v>9.0748793051911107</c:v>
                </c:pt>
                <c:pt idx="13426">
                  <c:v>9.0106372616538</c:v>
                </c:pt>
                <c:pt idx="13427">
                  <c:v>9.8559255962508292</c:v>
                </c:pt>
                <c:pt idx="13428">
                  <c:v>10.6853672988479</c:v>
                </c:pt>
                <c:pt idx="13429">
                  <c:v>11.461974720310501</c:v>
                </c:pt>
                <c:pt idx="13430">
                  <c:v>12.564297581907599</c:v>
                </c:pt>
                <c:pt idx="13431">
                  <c:v>13.285431053504601</c:v>
                </c:pt>
                <c:pt idx="13432">
                  <c:v>13.0920824949673</c:v>
                </c:pt>
                <c:pt idx="13433">
                  <c:v>12.534754156564301</c:v>
                </c:pt>
                <c:pt idx="13434">
                  <c:v>11.7895825881613</c:v>
                </c:pt>
                <c:pt idx="13435">
                  <c:v>10.874761079623999</c:v>
                </c:pt>
                <c:pt idx="13436">
                  <c:v>10.563703571221099</c:v>
                </c:pt>
                <c:pt idx="13437">
                  <c:v>9.6838211908181009</c:v>
                </c:pt>
                <c:pt idx="13438">
                  <c:v>10.7613640242808</c:v>
                </c:pt>
                <c:pt idx="13439">
                  <c:v>9.2208284698778193</c:v>
                </c:pt>
                <c:pt idx="13440">
                  <c:v>9.3571734654748493</c:v>
                </c:pt>
                <c:pt idx="13441">
                  <c:v>12.1760063689375</c:v>
                </c:pt>
                <c:pt idx="13442">
                  <c:v>12.7443066305346</c:v>
                </c:pt>
                <c:pt idx="13443">
                  <c:v>12.7603888321316</c:v>
                </c:pt>
                <c:pt idx="13444">
                  <c:v>12.2906127835943</c:v>
                </c:pt>
                <c:pt idx="13445">
                  <c:v>10.7719912051913</c:v>
                </c:pt>
                <c:pt idx="13446">
                  <c:v>10.0762489157883</c:v>
                </c:pt>
                <c:pt idx="13447">
                  <c:v>9.8302459652510308</c:v>
                </c:pt>
                <c:pt idx="13448">
                  <c:v>10.617092269848101</c:v>
                </c:pt>
                <c:pt idx="13449">
                  <c:v>10.463248351445101</c:v>
                </c:pt>
                <c:pt idx="13450">
                  <c:v>10.3262770999078</c:v>
                </c:pt>
                <c:pt idx="13451">
                  <c:v>8.5927265865048099</c:v>
                </c:pt>
                <c:pt idx="13452">
                  <c:v>8.0800339301018393</c:v>
                </c:pt>
                <c:pt idx="13453">
                  <c:v>10.1260476565645</c:v>
                </c:pt>
                <c:pt idx="13454">
                  <c:v>13.1894595791616</c:v>
                </c:pt>
                <c:pt idx="13455">
                  <c:v>15.428312460758599</c:v>
                </c:pt>
                <c:pt idx="13456">
                  <c:v>15.3128205522213</c:v>
                </c:pt>
                <c:pt idx="13457">
                  <c:v>14.2520715738183</c:v>
                </c:pt>
                <c:pt idx="13458">
                  <c:v>13.7290614608655</c:v>
                </c:pt>
                <c:pt idx="13459">
                  <c:v>14.154080103312401</c:v>
                </c:pt>
                <c:pt idx="13460">
                  <c:v>14.876013145763199</c:v>
                </c:pt>
                <c:pt idx="13461">
                  <c:v>14.872430148214001</c:v>
                </c:pt>
                <c:pt idx="13462">
                  <c:v>14.8609004506609</c:v>
                </c:pt>
                <c:pt idx="13463">
                  <c:v>14.6100713631117</c:v>
                </c:pt>
                <c:pt idx="13464">
                  <c:v>14.567893425562501</c:v>
                </c:pt>
                <c:pt idx="13465">
                  <c:v>14.707982268009401</c:v>
                </c:pt>
                <c:pt idx="13466">
                  <c:v>14.955506840460201</c:v>
                </c:pt>
                <c:pt idx="13467">
                  <c:v>15.007645912910901</c:v>
                </c:pt>
                <c:pt idx="13468">
                  <c:v>15.0263417953578</c:v>
                </c:pt>
                <c:pt idx="13469">
                  <c:v>15.265664437808599</c:v>
                </c:pt>
                <c:pt idx="13470">
                  <c:v>15.0992876202594</c:v>
                </c:pt>
                <c:pt idx="13471">
                  <c:v>15.031158932706299</c:v>
                </c:pt>
                <c:pt idx="13472">
                  <c:v>14.9649622251571</c:v>
                </c:pt>
                <c:pt idx="13473">
                  <c:v>14.9507757976079</c:v>
                </c:pt>
                <c:pt idx="13474">
                  <c:v>14.9527077400548</c:v>
                </c:pt>
                <c:pt idx="13475">
                  <c:v>14.866979702505599</c:v>
                </c:pt>
                <c:pt idx="13476">
                  <c:v>14.7211352249564</c:v>
                </c:pt>
                <c:pt idx="13477">
                  <c:v>14.596220167403301</c:v>
                </c:pt>
                <c:pt idx="13478">
                  <c:v>14.531920669854101</c:v>
                </c:pt>
                <c:pt idx="13479">
                  <c:v>14.3991619623049</c:v>
                </c:pt>
                <c:pt idx="13480">
                  <c:v>14.3158096247518</c:v>
                </c:pt>
                <c:pt idx="13481">
                  <c:v>14.4024790172026</c:v>
                </c:pt>
                <c:pt idx="13482">
                  <c:v>14.6508593896533</c:v>
                </c:pt>
                <c:pt idx="13483">
                  <c:v>14.735552902100199</c:v>
                </c:pt>
                <c:pt idx="13484">
                  <c:v>14.824929924551</c:v>
                </c:pt>
                <c:pt idx="13485">
                  <c:v>14.4755973170018</c:v>
                </c:pt>
                <c:pt idx="13486">
                  <c:v>13.995450579448701</c:v>
                </c:pt>
                <c:pt idx="13487">
                  <c:v>13.0508188518995</c:v>
                </c:pt>
                <c:pt idx="13488">
                  <c:v>12.649329774350299</c:v>
                </c:pt>
                <c:pt idx="13489">
                  <c:v>12.1875097167972</c:v>
                </c:pt>
                <c:pt idx="13490">
                  <c:v>11.983882689248</c:v>
                </c:pt>
                <c:pt idx="13491">
                  <c:v>13.933876691698799</c:v>
                </c:pt>
                <c:pt idx="13492">
                  <c:v>12.4627195341457</c:v>
                </c:pt>
                <c:pt idx="13493">
                  <c:v>10.0773134415965</c:v>
                </c:pt>
                <c:pt idx="13494">
                  <c:v>8.9370197080472593</c:v>
                </c:pt>
                <c:pt idx="13495">
                  <c:v>9.1758238214941592</c:v>
                </c:pt>
                <c:pt idx="13496">
                  <c:v>9.2321131909449505</c:v>
                </c:pt>
                <c:pt idx="13497">
                  <c:v>9.3571585363957404</c:v>
                </c:pt>
                <c:pt idx="13498">
                  <c:v>9.3375202828426396</c:v>
                </c:pt>
                <c:pt idx="13499">
                  <c:v>9.4904514982934298</c:v>
                </c:pt>
                <c:pt idx="13500">
                  <c:v>10.5276040437442</c:v>
                </c:pt>
                <c:pt idx="13501">
                  <c:v>10.4886620891911</c:v>
                </c:pt>
                <c:pt idx="13502">
                  <c:v>10.810454048641899</c:v>
                </c:pt>
                <c:pt idx="13503">
                  <c:v>11.174070441092701</c:v>
                </c:pt>
                <c:pt idx="13504">
                  <c:v>11.771203393539601</c:v>
                </c:pt>
                <c:pt idx="13505">
                  <c:v>12.7882243659904</c:v>
                </c:pt>
                <c:pt idx="13506">
                  <c:v>12.9332947296516</c:v>
                </c:pt>
                <c:pt idx="13507">
                  <c:v>12.792007444536299</c:v>
                </c:pt>
                <c:pt idx="13508">
                  <c:v>12.817217919398599</c:v>
                </c:pt>
                <c:pt idx="13509">
                  <c:v>12.903088994260999</c:v>
                </c:pt>
                <c:pt idx="13510">
                  <c:v>13.0021300391456</c:v>
                </c:pt>
                <c:pt idx="13511">
                  <c:v>13.302887074008</c:v>
                </c:pt>
                <c:pt idx="13512">
                  <c:v>13.5834753088703</c:v>
                </c:pt>
                <c:pt idx="13513">
                  <c:v>13.667828703754999</c:v>
                </c:pt>
                <c:pt idx="13514">
                  <c:v>13.5291529286173</c:v>
                </c:pt>
                <c:pt idx="13515">
                  <c:v>12.9863150734796</c:v>
                </c:pt>
                <c:pt idx="13516">
                  <c:v>12.523048918364299</c:v>
                </c:pt>
                <c:pt idx="13517">
                  <c:v>11.882263703226601</c:v>
                </c:pt>
                <c:pt idx="13518">
                  <c:v>11.4859079780889</c:v>
                </c:pt>
                <c:pt idx="13519">
                  <c:v>11.2967495529736</c:v>
                </c:pt>
                <c:pt idx="13520">
                  <c:v>11.3939528478359</c:v>
                </c:pt>
                <c:pt idx="13521">
                  <c:v>11.4178108426982</c:v>
                </c:pt>
                <c:pt idx="13522">
                  <c:v>11.9464124175829</c:v>
                </c:pt>
                <c:pt idx="13523">
                  <c:v>11.5391979824452</c:v>
                </c:pt>
                <c:pt idx="13524">
                  <c:v>11.2264465973076</c:v>
                </c:pt>
                <c:pt idx="13525">
                  <c:v>11.230471612192201</c:v>
                </c:pt>
                <c:pt idx="13526">
                  <c:v>11.121385977054601</c:v>
                </c:pt>
                <c:pt idx="13527">
                  <c:v>11.520077691916899</c:v>
                </c:pt>
                <c:pt idx="13528">
                  <c:v>11.8004484968016</c:v>
                </c:pt>
                <c:pt idx="13529">
                  <c:v>11.263454201663899</c:v>
                </c:pt>
                <c:pt idx="13530">
                  <c:v>10.4789804165262</c:v>
                </c:pt>
                <c:pt idx="13531">
                  <c:v>8.4171232544108907</c:v>
                </c:pt>
                <c:pt idx="13532">
                  <c:v>8.6687224472732201</c:v>
                </c:pt>
                <c:pt idx="13533">
                  <c:v>8.9929200411355392</c:v>
                </c:pt>
                <c:pt idx="13534">
                  <c:v>8.96159322602022</c:v>
                </c:pt>
                <c:pt idx="13535">
                  <c:v>8.8885282998825392</c:v>
                </c:pt>
                <c:pt idx="13536">
                  <c:v>8.4979957977448706</c:v>
                </c:pt>
                <c:pt idx="13537">
                  <c:v>8.5406890646295395</c:v>
                </c:pt>
                <c:pt idx="13538">
                  <c:v>8.4259240154918604</c:v>
                </c:pt>
                <c:pt idx="13539">
                  <c:v>8.1139238523541906</c:v>
                </c:pt>
                <c:pt idx="13540">
                  <c:v>7.9766649862388599</c:v>
                </c:pt>
                <c:pt idx="13541">
                  <c:v>7.9074855571011904</c:v>
                </c:pt>
                <c:pt idx="13542">
                  <c:v>8.2089193099635107</c:v>
                </c:pt>
                <c:pt idx="13543">
                  <c:v>8.4454288188481801</c:v>
                </c:pt>
                <c:pt idx="13544">
                  <c:v>8.5554833667105097</c:v>
                </c:pt>
                <c:pt idx="13545">
                  <c:v>11.3385385795728</c:v>
                </c:pt>
                <c:pt idx="13546">
                  <c:v>11.7265456344575</c:v>
                </c:pt>
                <c:pt idx="13547">
                  <c:v>12.010048109319801</c:v>
                </c:pt>
                <c:pt idx="13548">
                  <c:v>12.2054391541822</c:v>
                </c:pt>
                <c:pt idx="13549">
                  <c:v>12.3957828990668</c:v>
                </c:pt>
                <c:pt idx="13550">
                  <c:v>12.4668653439292</c:v>
                </c:pt>
                <c:pt idx="13551">
                  <c:v>12.429200998791501</c:v>
                </c:pt>
                <c:pt idx="13552">
                  <c:v>12.4920314836762</c:v>
                </c:pt>
                <c:pt idx="13553">
                  <c:v>12.3798956385385</c:v>
                </c:pt>
                <c:pt idx="13554">
                  <c:v>12.113801125056</c:v>
                </c:pt>
                <c:pt idx="13555">
                  <c:v>12.0378000531431</c:v>
                </c:pt>
                <c:pt idx="13556">
                  <c:v>11.9722915913759</c:v>
                </c:pt>
                <c:pt idx="13557">
                  <c:v>11.8075187096088</c:v>
                </c:pt>
                <c:pt idx="13558">
                  <c:v>11.3847497376959</c:v>
                </c:pt>
                <c:pt idx="13559">
                  <c:v>11.239982675928699</c:v>
                </c:pt>
                <c:pt idx="13560">
                  <c:v>11.226616564161599</c:v>
                </c:pt>
                <c:pt idx="13561">
                  <c:v>11.3253944022486</c:v>
                </c:pt>
                <c:pt idx="13562">
                  <c:v>11.227777690481499</c:v>
                </c:pt>
                <c:pt idx="13563">
                  <c:v>10.5797290587143</c:v>
                </c:pt>
                <c:pt idx="13564">
                  <c:v>10.660762186801399</c:v>
                </c:pt>
                <c:pt idx="13565">
                  <c:v>11.0307664450342</c:v>
                </c:pt>
                <c:pt idx="13566">
                  <c:v>11.0086735132671</c:v>
                </c:pt>
                <c:pt idx="13567">
                  <c:v>10.8959910413542</c:v>
                </c:pt>
                <c:pt idx="13568">
                  <c:v>10.812940579587</c:v>
                </c:pt>
                <c:pt idx="13569">
                  <c:v>10.5443464098199</c:v>
                </c:pt>
                <c:pt idx="13570">
                  <c:v>10.190773875906901</c:v>
                </c:pt>
                <c:pt idx="13571">
                  <c:v>10.2363148181398</c:v>
                </c:pt>
                <c:pt idx="13572">
                  <c:v>10.3424622493726</c:v>
                </c:pt>
                <c:pt idx="13573">
                  <c:v>10.4177586184597</c:v>
                </c:pt>
                <c:pt idx="13574">
                  <c:v>10.3962011156925</c:v>
                </c:pt>
                <c:pt idx="13575">
                  <c:v>10.2166184609254</c:v>
                </c:pt>
                <c:pt idx="13576">
                  <c:v>9.5443421660124503</c:v>
                </c:pt>
                <c:pt idx="13577">
                  <c:v>8.6137096672453204</c:v>
                </c:pt>
                <c:pt idx="13578">
                  <c:v>8.1012093574781794</c:v>
                </c:pt>
                <c:pt idx="13579">
                  <c:v>7.9201539495652202</c:v>
                </c:pt>
                <c:pt idx="13580">
                  <c:v>7.7708698447980797</c:v>
                </c:pt>
                <c:pt idx="13581">
                  <c:v>7.3311302300309498</c:v>
                </c:pt>
                <c:pt idx="13582">
                  <c:v>7.1477901121179901</c:v>
                </c:pt>
                <c:pt idx="13583">
                  <c:v>7.3012237633508503</c:v>
                </c:pt>
                <c:pt idx="13584">
                  <c:v>7.0164965605837102</c:v>
                </c:pt>
                <c:pt idx="13585">
                  <c:v>7.1271601846707604</c:v>
                </c:pt>
                <c:pt idx="13586">
                  <c:v>7.1131031369036197</c:v>
                </c:pt>
                <c:pt idx="13587">
                  <c:v>6.8761382361364802</c:v>
                </c:pt>
                <c:pt idx="13588">
                  <c:v>6.9110344232235201</c:v>
                </c:pt>
                <c:pt idx="13589">
                  <c:v>6.9408531354563801</c:v>
                </c:pt>
                <c:pt idx="13590">
                  <c:v>6.8324611016892502</c:v>
                </c:pt>
                <c:pt idx="13591">
                  <c:v>6.9725972577762896</c:v>
                </c:pt>
                <c:pt idx="13592">
                  <c:v>10.820801346009199</c:v>
                </c:pt>
                <c:pt idx="13593">
                  <c:v>14.145001984242001</c:v>
                </c:pt>
                <c:pt idx="13594">
                  <c:v>15.5747839023291</c:v>
                </c:pt>
                <c:pt idx="13595">
                  <c:v>16.5946364105619</c:v>
                </c:pt>
                <c:pt idx="13596">
                  <c:v>16.354428898794801</c:v>
                </c:pt>
                <c:pt idx="13597">
                  <c:v>16.000575076881798</c:v>
                </c:pt>
                <c:pt idx="13598">
                  <c:v>16.349542885114701</c:v>
                </c:pt>
                <c:pt idx="13599">
                  <c:v>16.254639423347498</c:v>
                </c:pt>
                <c:pt idx="13600">
                  <c:v>16.4045226014346</c:v>
                </c:pt>
                <c:pt idx="13601">
                  <c:v>16.563957539667499</c:v>
                </c:pt>
                <c:pt idx="13602">
                  <c:v>17.008689728559801</c:v>
                </c:pt>
                <c:pt idx="13603">
                  <c:v>17.258828098017801</c:v>
                </c:pt>
                <c:pt idx="13604">
                  <c:v>16.670945137540599</c:v>
                </c:pt>
                <c:pt idx="13605">
                  <c:v>16.5704136370633</c:v>
                </c:pt>
                <c:pt idx="13606">
                  <c:v>16.5207056465213</c:v>
                </c:pt>
                <c:pt idx="13607">
                  <c:v>16.2235781360441</c:v>
                </c:pt>
                <c:pt idx="13608">
                  <c:v>16.403026785566901</c:v>
                </c:pt>
                <c:pt idx="13609">
                  <c:v>16.656314455024901</c:v>
                </c:pt>
                <c:pt idx="13610">
                  <c:v>16.860535384547699</c:v>
                </c:pt>
                <c:pt idx="13611">
                  <c:v>16.640401794070499</c:v>
                </c:pt>
                <c:pt idx="13612">
                  <c:v>16.685174443528499</c:v>
                </c:pt>
                <c:pt idx="13613">
                  <c:v>16.895404453051299</c:v>
                </c:pt>
                <c:pt idx="13614">
                  <c:v>16.242557762574101</c:v>
                </c:pt>
                <c:pt idx="13615">
                  <c:v>16.335154722032101</c:v>
                </c:pt>
                <c:pt idx="13616">
                  <c:v>16.412269451554899</c:v>
                </c:pt>
                <c:pt idx="13617">
                  <c:v>16.264110021077698</c:v>
                </c:pt>
                <c:pt idx="13618">
                  <c:v>14.366436040535699</c:v>
                </c:pt>
                <c:pt idx="13619">
                  <c:v>14.4123122500585</c:v>
                </c:pt>
                <c:pt idx="13620">
                  <c:v>13.5803616395813</c:v>
                </c:pt>
                <c:pt idx="13621">
                  <c:v>12.9129834190393</c:v>
                </c:pt>
                <c:pt idx="13622">
                  <c:v>15.1271351885621</c:v>
                </c:pt>
                <c:pt idx="13623">
                  <c:v>16.420888428084901</c:v>
                </c:pt>
                <c:pt idx="13624">
                  <c:v>16.505952827542899</c:v>
                </c:pt>
                <c:pt idx="13625">
                  <c:v>16.210860737065701</c:v>
                </c:pt>
                <c:pt idx="13626">
                  <c:v>16.031298936588499</c:v>
                </c:pt>
                <c:pt idx="13627">
                  <c:v>15.600394276046501</c:v>
                </c:pt>
                <c:pt idx="13628">
                  <c:v>15.625533035569299</c:v>
                </c:pt>
                <c:pt idx="13629">
                  <c:v>15.5423739850921</c:v>
                </c:pt>
                <c:pt idx="13630">
                  <c:v>14.9487027545501</c:v>
                </c:pt>
                <c:pt idx="13631">
                  <c:v>14.7183198040729</c:v>
                </c:pt>
                <c:pt idx="13632">
                  <c:v>14.3717973235957</c:v>
                </c:pt>
                <c:pt idx="13633">
                  <c:v>14.491461243053701</c:v>
                </c:pt>
                <c:pt idx="13634">
                  <c:v>14.785831372576499</c:v>
                </c:pt>
                <c:pt idx="13635">
                  <c:v>14.9552811120993</c:v>
                </c:pt>
                <c:pt idx="13636">
                  <c:v>16.220368021557299</c:v>
                </c:pt>
                <c:pt idx="13637">
                  <c:v>15.1398769810801</c:v>
                </c:pt>
                <c:pt idx="13638">
                  <c:v>15.0522135306029</c:v>
                </c:pt>
                <c:pt idx="13639">
                  <c:v>15.512791090060899</c:v>
                </c:pt>
                <c:pt idx="13640">
                  <c:v>14.4719943795837</c:v>
                </c:pt>
                <c:pt idx="13641">
                  <c:v>13.409964109106401</c:v>
                </c:pt>
                <c:pt idx="13642">
                  <c:v>13.3912946285645</c:v>
                </c:pt>
                <c:pt idx="13643">
                  <c:v>14.0073455780872</c:v>
                </c:pt>
                <c:pt idx="13644">
                  <c:v>15.251208917610001</c:v>
                </c:pt>
                <c:pt idx="13645">
                  <c:v>15.620028687068</c:v>
                </c:pt>
                <c:pt idx="13646">
                  <c:v>15.5138062465908</c:v>
                </c:pt>
                <c:pt idx="13647">
                  <c:v>15.3713065561136</c:v>
                </c:pt>
                <c:pt idx="13648">
                  <c:v>15.2478651655716</c:v>
                </c:pt>
                <c:pt idx="13649">
                  <c:v>15.206052965094401</c:v>
                </c:pt>
                <c:pt idx="13650">
                  <c:v>15.4922943699457</c:v>
                </c:pt>
                <c:pt idx="13651">
                  <c:v>15.6012991700297</c:v>
                </c:pt>
                <c:pt idx="13652">
                  <c:v>15.7168328202268</c:v>
                </c:pt>
                <c:pt idx="13653">
                  <c:v>15.675500130423901</c:v>
                </c:pt>
                <c:pt idx="13654">
                  <c:v>15.6120455605079</c:v>
                </c:pt>
                <c:pt idx="13655">
                  <c:v>15.510808130705</c:v>
                </c:pt>
                <c:pt idx="13656">
                  <c:v>15.1066489909021</c:v>
                </c:pt>
                <c:pt idx="13657">
                  <c:v>14.870272270986099</c:v>
                </c:pt>
                <c:pt idx="13658">
                  <c:v>14.647820091183201</c:v>
                </c:pt>
                <c:pt idx="13659">
                  <c:v>14.4121478013803</c:v>
                </c:pt>
                <c:pt idx="13660">
                  <c:v>13.999877561464199</c:v>
                </c:pt>
                <c:pt idx="13661">
                  <c:v>13.5623040316613</c:v>
                </c:pt>
                <c:pt idx="13662">
                  <c:v>13.9231256818584</c:v>
                </c:pt>
                <c:pt idx="13663">
                  <c:v>13.6472988519424</c:v>
                </c:pt>
                <c:pt idx="13664">
                  <c:v>13.7030404021395</c:v>
                </c:pt>
                <c:pt idx="13665">
                  <c:v>13.7802340023366</c:v>
                </c:pt>
                <c:pt idx="13666">
                  <c:v>13.827041272420599</c:v>
                </c:pt>
                <c:pt idx="13667">
                  <c:v>13.988250672617699</c:v>
                </c:pt>
                <c:pt idx="13668">
                  <c:v>14.131466652814799</c:v>
                </c:pt>
                <c:pt idx="13669">
                  <c:v>14.016446202898701</c:v>
                </c:pt>
                <c:pt idx="13670">
                  <c:v>14.0808525230958</c:v>
                </c:pt>
                <c:pt idx="13671">
                  <c:v>14.2858136732929</c:v>
                </c:pt>
                <c:pt idx="13672">
                  <c:v>14.495215693376901</c:v>
                </c:pt>
                <c:pt idx="13673">
                  <c:v>14.780030643573999</c:v>
                </c:pt>
                <c:pt idx="13674">
                  <c:v>14.661814843771101</c:v>
                </c:pt>
                <c:pt idx="13675">
                  <c:v>14.8351826338551</c:v>
                </c:pt>
                <c:pt idx="13676">
                  <c:v>15.270591034052201</c:v>
                </c:pt>
                <c:pt idx="13677">
                  <c:v>15.482535634249301</c:v>
                </c:pt>
                <c:pt idx="13678">
                  <c:v>15.8441963043333</c:v>
                </c:pt>
                <c:pt idx="13679">
                  <c:v>16.189493354530399</c:v>
                </c:pt>
                <c:pt idx="13680">
                  <c:v>16.210513544727501</c:v>
                </c:pt>
                <c:pt idx="13681">
                  <c:v>16.308984364811401</c:v>
                </c:pt>
                <c:pt idx="13682">
                  <c:v>15.991086755008499</c:v>
                </c:pt>
                <c:pt idx="13683">
                  <c:v>15.3349180152056</c:v>
                </c:pt>
                <c:pt idx="13684">
                  <c:v>14.994616695289601</c:v>
                </c:pt>
                <c:pt idx="13685">
                  <c:v>15.502943605486699</c:v>
                </c:pt>
                <c:pt idx="13686">
                  <c:v>15.5971317456838</c:v>
                </c:pt>
                <c:pt idx="13687">
                  <c:v>16.374023425767799</c:v>
                </c:pt>
                <c:pt idx="13688">
                  <c:v>16.991093205964901</c:v>
                </c:pt>
                <c:pt idx="13689">
                  <c:v>16.278365636162</c:v>
                </c:pt>
                <c:pt idx="13690">
                  <c:v>18.003933856245901</c:v>
                </c:pt>
                <c:pt idx="13691">
                  <c:v>17.887676046443001</c:v>
                </c:pt>
                <c:pt idx="13692">
                  <c:v>18.044916226640101</c:v>
                </c:pt>
                <c:pt idx="13693">
                  <c:v>17.5314676567241</c:v>
                </c:pt>
                <c:pt idx="13694">
                  <c:v>17.233828526921201</c:v>
                </c:pt>
                <c:pt idx="13695">
                  <c:v>17.3283460271183</c:v>
                </c:pt>
                <c:pt idx="13696">
                  <c:v>17.4146444172023</c:v>
                </c:pt>
                <c:pt idx="13697">
                  <c:v>17.729415217399399</c:v>
                </c:pt>
                <c:pt idx="13698">
                  <c:v>17.5372440621545</c:v>
                </c:pt>
                <c:pt idx="13699">
                  <c:v>17.446191491498102</c:v>
                </c:pt>
                <c:pt idx="13700">
                  <c:v>17.5605650307314</c:v>
                </c:pt>
                <c:pt idx="13701">
                  <c:v>17.221645169964599</c:v>
                </c:pt>
                <c:pt idx="13702">
                  <c:v>16.779793659308201</c:v>
                </c:pt>
                <c:pt idx="13703">
                  <c:v>16.449459398541499</c:v>
                </c:pt>
                <c:pt idx="13704">
                  <c:v>16.467212007774801</c:v>
                </c:pt>
                <c:pt idx="13705">
                  <c:v>16.296263957118398</c:v>
                </c:pt>
                <c:pt idx="13706">
                  <c:v>16.489607496351599</c:v>
                </c:pt>
                <c:pt idx="13707">
                  <c:v>16.591162935584901</c:v>
                </c:pt>
                <c:pt idx="13708">
                  <c:v>16.475492444928499</c:v>
                </c:pt>
                <c:pt idx="13709">
                  <c:v>16.273107084161801</c:v>
                </c:pt>
                <c:pt idx="13710">
                  <c:v>16.146753213395002</c:v>
                </c:pt>
                <c:pt idx="13711">
                  <c:v>15.999460562738699</c:v>
                </c:pt>
                <c:pt idx="13712">
                  <c:v>15.4951409819719</c:v>
                </c:pt>
                <c:pt idx="13713">
                  <c:v>14.879767241205199</c:v>
                </c:pt>
                <c:pt idx="13714">
                  <c:v>14.3297110305488</c:v>
                </c:pt>
                <c:pt idx="13715">
                  <c:v>13.983536429782101</c:v>
                </c:pt>
                <c:pt idx="13716">
                  <c:v>13.7696363890153</c:v>
                </c:pt>
                <c:pt idx="13717">
                  <c:v>13.7176045383589</c:v>
                </c:pt>
                <c:pt idx="13718">
                  <c:v>13.6737666775922</c:v>
                </c:pt>
                <c:pt idx="13719">
                  <c:v>13.317433066825499</c:v>
                </c:pt>
                <c:pt idx="13720">
                  <c:v>13.0836071661691</c:v>
                </c:pt>
                <c:pt idx="13721">
                  <c:v>12.979960515402301</c:v>
                </c:pt>
                <c:pt idx="13722">
                  <c:v>13.5790447346356</c:v>
                </c:pt>
                <c:pt idx="13723">
                  <c:v>14.0787992439792</c:v>
                </c:pt>
                <c:pt idx="13724">
                  <c:v>13.7181778232125</c:v>
                </c:pt>
                <c:pt idx="13725">
                  <c:v>13.8467010824457</c:v>
                </c:pt>
                <c:pt idx="13726">
                  <c:v>14.4025648917894</c:v>
                </c:pt>
                <c:pt idx="13727">
                  <c:v>14.447769291022601</c:v>
                </c:pt>
                <c:pt idx="13728">
                  <c:v>13.5264708002559</c:v>
                </c:pt>
                <c:pt idx="13729">
                  <c:v>13.1826439495995</c:v>
                </c:pt>
                <c:pt idx="13730">
                  <c:v>12.8201577288328</c:v>
                </c:pt>
                <c:pt idx="13731">
                  <c:v>12.626287188066</c:v>
                </c:pt>
                <c:pt idx="13732">
                  <c:v>12.873511137409601</c:v>
                </c:pt>
                <c:pt idx="13733">
                  <c:v>12.3730166366429</c:v>
                </c:pt>
                <c:pt idx="13734">
                  <c:v>14.3752989358762</c:v>
                </c:pt>
                <c:pt idx="13735">
                  <c:v>15.0885920052198</c:v>
                </c:pt>
                <c:pt idx="13736">
                  <c:v>14.837625054453</c:v>
                </c:pt>
                <c:pt idx="13737">
                  <c:v>14.8528813736863</c:v>
                </c:pt>
                <c:pt idx="13738">
                  <c:v>14.488743753029899</c:v>
                </c:pt>
                <c:pt idx="13739">
                  <c:v>14.055805522263199</c:v>
                </c:pt>
                <c:pt idx="13740">
                  <c:v>13.9416319014964</c:v>
                </c:pt>
                <c:pt idx="13741">
                  <c:v>14.264169050840099</c:v>
                </c:pt>
                <c:pt idx="13742">
                  <c:v>15.2749258000733</c:v>
                </c:pt>
                <c:pt idx="13743">
                  <c:v>15.966517929306599</c:v>
                </c:pt>
                <c:pt idx="13744">
                  <c:v>16.3398546986502</c:v>
                </c:pt>
                <c:pt idx="13745">
                  <c:v>16.636821027883499</c:v>
                </c:pt>
                <c:pt idx="13746">
                  <c:v>16.3095888853784</c:v>
                </c:pt>
                <c:pt idx="13747">
                  <c:v>16.033403181300798</c:v>
                </c:pt>
                <c:pt idx="13748">
                  <c:v>15.3087025070267</c:v>
                </c:pt>
                <c:pt idx="13749">
                  <c:v>15.166723042752601</c:v>
                </c:pt>
                <c:pt idx="13750">
                  <c:v>14.712090308675</c:v>
                </c:pt>
                <c:pt idx="13751">
                  <c:v>14.5662463244009</c:v>
                </c:pt>
                <c:pt idx="13752">
                  <c:v>13.080238100126801</c:v>
                </c:pt>
                <c:pt idx="13753">
                  <c:v>12.9005357860493</c:v>
                </c:pt>
                <c:pt idx="13754">
                  <c:v>13.3139819617752</c:v>
                </c:pt>
                <c:pt idx="13755">
                  <c:v>14.1867926375011</c:v>
                </c:pt>
                <c:pt idx="13756">
                  <c:v>14.629135063423499</c:v>
                </c:pt>
                <c:pt idx="13757">
                  <c:v>14.943540469149401</c:v>
                </c:pt>
                <c:pt idx="13758">
                  <c:v>17.0780223748753</c:v>
                </c:pt>
                <c:pt idx="13759">
                  <c:v>17.300560480797699</c:v>
                </c:pt>
                <c:pt idx="13760">
                  <c:v>17.225354256523602</c:v>
                </c:pt>
                <c:pt idx="13761">
                  <c:v>17.236810772249498</c:v>
                </c:pt>
                <c:pt idx="13762">
                  <c:v>17.2608313681719</c:v>
                </c:pt>
                <c:pt idx="13763">
                  <c:v>17.231268283897801</c:v>
                </c:pt>
                <c:pt idx="13764">
                  <c:v>16.960269759623699</c:v>
                </c:pt>
                <c:pt idx="13765">
                  <c:v>16.6297950855461</c:v>
                </c:pt>
                <c:pt idx="13766">
                  <c:v>16.621479401272001</c:v>
                </c:pt>
                <c:pt idx="13767">
                  <c:v>16.646958376997901</c:v>
                </c:pt>
                <c:pt idx="13768">
                  <c:v>16.562827752920299</c:v>
                </c:pt>
                <c:pt idx="13769">
                  <c:v>16.474652248646201</c:v>
                </c:pt>
                <c:pt idx="13770">
                  <c:v>16.355047424372099</c:v>
                </c:pt>
                <c:pt idx="13771">
                  <c:v>15.9170064202945</c:v>
                </c:pt>
                <c:pt idx="13772">
                  <c:v>15.2191365760204</c:v>
                </c:pt>
                <c:pt idx="13773">
                  <c:v>14.8896992117464</c:v>
                </c:pt>
                <c:pt idx="13774">
                  <c:v>14.397019417668799</c:v>
                </c:pt>
                <c:pt idx="13775">
                  <c:v>13.850968553394701</c:v>
                </c:pt>
                <c:pt idx="13776">
                  <c:v>12.2796081491206</c:v>
                </c:pt>
                <c:pt idx="13777">
                  <c:v>11.515059025043</c:v>
                </c:pt>
                <c:pt idx="13778">
                  <c:v>11.0747663407689</c:v>
                </c:pt>
                <c:pt idx="13779">
                  <c:v>10.773949085494801</c:v>
                </c:pt>
                <c:pt idx="13780">
                  <c:v>9.8578515974171896</c:v>
                </c:pt>
                <c:pt idx="13781">
                  <c:v>10.025067013143101</c:v>
                </c:pt>
                <c:pt idx="13782">
                  <c:v>10.492298289869</c:v>
                </c:pt>
                <c:pt idx="13783">
                  <c:v>11.649764609791401</c:v>
                </c:pt>
                <c:pt idx="13784">
                  <c:v>10.7501888155173</c:v>
                </c:pt>
                <c:pt idx="13785">
                  <c:v>10.1353621552432</c:v>
                </c:pt>
                <c:pt idx="13786">
                  <c:v>10.4571644971656</c:v>
                </c:pt>
                <c:pt idx="13787">
                  <c:v>10.8710856528915</c:v>
                </c:pt>
                <c:pt idx="13788">
                  <c:v>9.9325124056174303</c:v>
                </c:pt>
                <c:pt idx="13789">
                  <c:v>10.4645902475398</c:v>
                </c:pt>
                <c:pt idx="13790">
                  <c:v>10.4910755092657</c:v>
                </c:pt>
                <c:pt idx="13791">
                  <c:v>11.722135165991601</c:v>
                </c:pt>
                <c:pt idx="13792">
                  <c:v>11.928403551914</c:v>
                </c:pt>
                <c:pt idx="13793">
                  <c:v>12.223215337639999</c:v>
                </c:pt>
                <c:pt idx="13794">
                  <c:v>11.9387909208056</c:v>
                </c:pt>
                <c:pt idx="13795">
                  <c:v>10.4013896824572</c:v>
                </c:pt>
                <c:pt idx="13796">
                  <c:v>9.0871786181462504</c:v>
                </c:pt>
                <c:pt idx="13797">
                  <c:v>8.3179145308353206</c:v>
                </c:pt>
                <c:pt idx="13798">
                  <c:v>7.7951038584868497</c:v>
                </c:pt>
                <c:pt idx="13799">
                  <c:v>7.7605137811759199</c:v>
                </c:pt>
                <c:pt idx="13800">
                  <c:v>7.7656068818649997</c:v>
                </c:pt>
                <c:pt idx="13801">
                  <c:v>7.7989175495165304</c:v>
                </c:pt>
                <c:pt idx="13802">
                  <c:v>7.8301134392055998</c:v>
                </c:pt>
                <c:pt idx="13803">
                  <c:v>8.0223628918946801</c:v>
                </c:pt>
                <c:pt idx="13804">
                  <c:v>8.4841380425461992</c:v>
                </c:pt>
                <c:pt idx="13805">
                  <c:v>8.8736698862352803</c:v>
                </c:pt>
                <c:pt idx="13806">
                  <c:v>8.9451670179243497</c:v>
                </c:pt>
                <c:pt idx="13807">
                  <c:v>8.8450792885758798</c:v>
                </c:pt>
                <c:pt idx="13808">
                  <c:v>8.8778333482649501</c:v>
                </c:pt>
                <c:pt idx="13809">
                  <c:v>8.8964522839540301</c:v>
                </c:pt>
                <c:pt idx="13810">
                  <c:v>9.3355496166055492</c:v>
                </c:pt>
                <c:pt idx="13811">
                  <c:v>9.1311393742946301</c:v>
                </c:pt>
                <c:pt idx="13812">
                  <c:v>8.9155313379836993</c:v>
                </c:pt>
                <c:pt idx="13813">
                  <c:v>8.9043985326352306</c:v>
                </c:pt>
                <c:pt idx="13814">
                  <c:v>9.0032580473243105</c:v>
                </c:pt>
                <c:pt idx="13815">
                  <c:v>8.6972501440133794</c:v>
                </c:pt>
                <c:pt idx="13816">
                  <c:v>9.1522461256649095</c:v>
                </c:pt>
                <c:pt idx="13817">
                  <c:v>9.3350596693539796</c:v>
                </c:pt>
                <c:pt idx="13818">
                  <c:v>9.3975611270430601</c:v>
                </c:pt>
                <c:pt idx="13819">
                  <c:v>9.5000561016945806</c:v>
                </c:pt>
                <c:pt idx="13820">
                  <c:v>9.1499390563836602</c:v>
                </c:pt>
                <c:pt idx="13821">
                  <c:v>9.0826683420727292</c:v>
                </c:pt>
                <c:pt idx="13822">
                  <c:v>9.3177000077242607</c:v>
                </c:pt>
                <c:pt idx="13823">
                  <c:v>9.5763758434133308</c:v>
                </c:pt>
                <c:pt idx="13824">
                  <c:v>9.4717227251024099</c:v>
                </c:pt>
                <c:pt idx="13825">
                  <c:v>9.4654133447539301</c:v>
                </c:pt>
                <c:pt idx="13826">
                  <c:v>9.4486945884430096</c:v>
                </c:pt>
                <c:pt idx="13827">
                  <c:v>9.2858587891320798</c:v>
                </c:pt>
                <c:pt idx="13828">
                  <c:v>9.3293211777836103</c:v>
                </c:pt>
                <c:pt idx="13829">
                  <c:v>9.5447935594726907</c:v>
                </c:pt>
                <c:pt idx="13830">
                  <c:v>9.6346146191617592</c:v>
                </c:pt>
                <c:pt idx="13831">
                  <c:v>9.7238252798132905</c:v>
                </c:pt>
                <c:pt idx="13832">
                  <c:v>9.7673735265023591</c:v>
                </c:pt>
                <c:pt idx="13833">
                  <c:v>11.8970551271914</c:v>
                </c:pt>
                <c:pt idx="13834">
                  <c:v>13.129778747843</c:v>
                </c:pt>
                <c:pt idx="13835">
                  <c:v>12.968403178532</c:v>
                </c:pt>
                <c:pt idx="13836">
                  <c:v>12.7986655392211</c:v>
                </c:pt>
                <c:pt idx="13837">
                  <c:v>12.6491886598726</c:v>
                </c:pt>
                <c:pt idx="13838">
                  <c:v>12.2545515505617</c:v>
                </c:pt>
                <c:pt idx="13839">
                  <c:v>12.4298223712508</c:v>
                </c:pt>
                <c:pt idx="13840">
                  <c:v>12.363441841902301</c:v>
                </c:pt>
                <c:pt idx="13841">
                  <c:v>12.9868707525914</c:v>
                </c:pt>
                <c:pt idx="13842">
                  <c:v>12.910166827112</c:v>
                </c:pt>
                <c:pt idx="13843">
                  <c:v>13.0038936455504</c:v>
                </c:pt>
                <c:pt idx="13844">
                  <c:v>12.347382403833601</c:v>
                </c:pt>
                <c:pt idx="13845">
                  <c:v>13.655308622116801</c:v>
                </c:pt>
                <c:pt idx="13846">
                  <c:v>13.400800350555301</c:v>
                </c:pt>
                <c:pt idx="13872">
                  <c:v>10.2471033571604</c:v>
                </c:pt>
                <c:pt idx="13873">
                  <c:v>9.4740411285989197</c:v>
                </c:pt>
                <c:pt idx="13874">
                  <c:v>9.3976296518821005</c:v>
                </c:pt>
                <c:pt idx="13875">
                  <c:v>9.4930546791652795</c:v>
                </c:pt>
                <c:pt idx="13876">
                  <c:v>9.5453608306037694</c:v>
                </c:pt>
                <c:pt idx="13877">
                  <c:v>9.2445526778869507</c:v>
                </c:pt>
                <c:pt idx="13878">
                  <c:v>8.6256545291701308</c:v>
                </c:pt>
                <c:pt idx="13879">
                  <c:v>8.4599235486086197</c:v>
                </c:pt>
                <c:pt idx="13880">
                  <c:v>8.0598189798917996</c:v>
                </c:pt>
                <c:pt idx="13881">
                  <c:v>7.5012903981749703</c:v>
                </c:pt>
                <c:pt idx="13882">
                  <c:v>7.2883803146134598</c:v>
                </c:pt>
                <c:pt idx="13883">
                  <c:v>7.7690206828966399</c:v>
                </c:pt>
                <c:pt idx="13884">
                  <c:v>7.2949103641798203</c:v>
                </c:pt>
                <c:pt idx="13885">
                  <c:v>6.5559231586183104</c:v>
                </c:pt>
                <c:pt idx="13886">
                  <c:v>7.0297517869014898</c:v>
                </c:pt>
                <c:pt idx="13887">
                  <c:v>8.2456803151846696</c:v>
                </c:pt>
                <c:pt idx="13888">
                  <c:v>9.0929180816231607</c:v>
                </c:pt>
                <c:pt idx="13889">
                  <c:v>10.205014668906299</c:v>
                </c:pt>
                <c:pt idx="13890">
                  <c:v>9.9848262701287904</c:v>
                </c:pt>
                <c:pt idx="13891">
                  <c:v>7.6971558243632199</c:v>
                </c:pt>
                <c:pt idx="13892">
                  <c:v>7.5623585095708403</c:v>
                </c:pt>
                <c:pt idx="13893">
                  <c:v>8.2528538587784706</c:v>
                </c:pt>
                <c:pt idx="13894">
                  <c:v>8.5176017650128895</c:v>
                </c:pt>
                <c:pt idx="13895">
                  <c:v>8.8494729702205195</c:v>
                </c:pt>
                <c:pt idx="13896">
                  <c:v>8.9056816394281402</c:v>
                </c:pt>
                <c:pt idx="13897">
                  <c:v>8.6016885326625694</c:v>
                </c:pt>
                <c:pt idx="13898">
                  <c:v>8.5083102968701905</c:v>
                </c:pt>
                <c:pt idx="13899">
                  <c:v>8.5761687270778193</c:v>
                </c:pt>
                <c:pt idx="13900">
                  <c:v>8.5821726413122406</c:v>
                </c:pt>
                <c:pt idx="13901">
                  <c:v>8.5546569075198704</c:v>
                </c:pt>
                <c:pt idx="13902">
                  <c:v>8.5360765537274901</c:v>
                </c:pt>
                <c:pt idx="13903">
                  <c:v>8.5027246049619194</c:v>
                </c:pt>
                <c:pt idx="13904">
                  <c:v>8.5082059251695394</c:v>
                </c:pt>
                <c:pt idx="13905">
                  <c:v>8.6432903873771707</c:v>
                </c:pt>
                <c:pt idx="13906">
                  <c:v>8.7184718066115892</c:v>
                </c:pt>
                <c:pt idx="13907">
                  <c:v>8.7592043898192191</c:v>
                </c:pt>
                <c:pt idx="13908">
                  <c:v>8.8618836030268398</c:v>
                </c:pt>
                <c:pt idx="13909">
                  <c:v>9.0593865042612691</c:v>
                </c:pt>
                <c:pt idx="13910">
                  <c:v>9.2036606024688901</c:v>
                </c:pt>
                <c:pt idx="13911">
                  <c:v>9.7558609096765192</c:v>
                </c:pt>
                <c:pt idx="13912">
                  <c:v>10.3113669329109</c:v>
                </c:pt>
                <c:pt idx="13913">
                  <c:v>10.526051497118599</c:v>
                </c:pt>
                <c:pt idx="13914">
                  <c:v>10.9211633513262</c:v>
                </c:pt>
                <c:pt idx="13915">
                  <c:v>10.758213635560599</c:v>
                </c:pt>
                <c:pt idx="13916">
                  <c:v>10.3016799897682</c:v>
                </c:pt>
                <c:pt idx="13917">
                  <c:v>10.281453603975899</c:v>
                </c:pt>
                <c:pt idx="13918">
                  <c:v>10.5786066682103</c:v>
                </c:pt>
                <c:pt idx="13919">
                  <c:v>10.484052932417899</c:v>
                </c:pt>
                <c:pt idx="13920">
                  <c:v>10.016659776625501</c:v>
                </c:pt>
                <c:pt idx="13921">
                  <c:v>9.7822448618599704</c:v>
                </c:pt>
                <c:pt idx="13922">
                  <c:v>9.6725914900675907</c:v>
                </c:pt>
                <c:pt idx="13923">
                  <c:v>9.73921433927522</c:v>
                </c:pt>
                <c:pt idx="13924">
                  <c:v>9.4883295405096408</c:v>
                </c:pt>
                <c:pt idx="13925">
                  <c:v>9.1889926627172702</c:v>
                </c:pt>
                <c:pt idx="13926">
                  <c:v>8.9970240709248905</c:v>
                </c:pt>
                <c:pt idx="13927">
                  <c:v>9.0356032681593206</c:v>
                </c:pt>
                <c:pt idx="13928">
                  <c:v>9.1252090633669507</c:v>
                </c:pt>
                <c:pt idx="13929">
                  <c:v>9.2538802865745708</c:v>
                </c:pt>
                <c:pt idx="13930">
                  <c:v>8.8739653588089897</c:v>
                </c:pt>
                <c:pt idx="13931">
                  <c:v>8.6652493950166196</c:v>
                </c:pt>
                <c:pt idx="13932">
                  <c:v>8.5092644092242509</c:v>
                </c:pt>
                <c:pt idx="14220">
                  <c:v>15.2199741115931</c:v>
                </c:pt>
                <c:pt idx="14221">
                  <c:v>14.932251755827499</c:v>
                </c:pt>
                <c:pt idx="14222">
                  <c:v>15.0252287000351</c:v>
                </c:pt>
                <c:pt idx="14223">
                  <c:v>15.6062297242427</c:v>
                </c:pt>
                <c:pt idx="14224">
                  <c:v>15.725845628477201</c:v>
                </c:pt>
                <c:pt idx="14225">
                  <c:v>15.925129202684801</c:v>
                </c:pt>
                <c:pt idx="14226">
                  <c:v>16.3855484415913</c:v>
                </c:pt>
                <c:pt idx="14227">
                  <c:v>17.067138205308499</c:v>
                </c:pt>
                <c:pt idx="14228">
                  <c:v>17.247196898866601</c:v>
                </c:pt>
                <c:pt idx="14229">
                  <c:v>17.411813362424599</c:v>
                </c:pt>
                <c:pt idx="14230">
                  <c:v>17.687604326141798</c:v>
                </c:pt>
                <c:pt idx="14231">
                  <c:v>17.487556019699898</c:v>
                </c:pt>
                <c:pt idx="14232">
                  <c:v>17.253467593257898</c:v>
                </c:pt>
                <c:pt idx="14233">
                  <c:v>16.978978786975201</c:v>
                </c:pt>
                <c:pt idx="14234">
                  <c:v>17.027659170533202</c:v>
                </c:pt>
                <c:pt idx="14235">
                  <c:v>16.990944614091301</c:v>
                </c:pt>
                <c:pt idx="14236">
                  <c:v>16.8502806978085</c:v>
                </c:pt>
                <c:pt idx="14237">
                  <c:v>16.839043731366498</c:v>
                </c:pt>
                <c:pt idx="14238">
                  <c:v>16.898978074924599</c:v>
                </c:pt>
                <c:pt idx="14239">
                  <c:v>16.9223310286418</c:v>
                </c:pt>
                <c:pt idx="14240">
                  <c:v>16.953155872199901</c:v>
                </c:pt>
                <c:pt idx="14241">
                  <c:v>16.666226955757899</c:v>
                </c:pt>
                <c:pt idx="14242">
                  <c:v>16.132941919475201</c:v>
                </c:pt>
                <c:pt idx="14243">
                  <c:v>16.019978253033202</c:v>
                </c:pt>
                <c:pt idx="14244">
                  <c:v>15.8580399165913</c:v>
                </c:pt>
                <c:pt idx="14245">
                  <c:v>15.600796650308499</c:v>
                </c:pt>
                <c:pt idx="14246">
                  <c:v>15.1650298538665</c:v>
                </c:pt>
                <c:pt idx="14247">
                  <c:v>14.816347297424601</c:v>
                </c:pt>
                <c:pt idx="14248">
                  <c:v>14.3051673011418</c:v>
                </c:pt>
                <c:pt idx="14249">
                  <c:v>12.5391439746999</c:v>
                </c:pt>
                <c:pt idx="14250">
                  <c:v>11.571924958257901</c:v>
                </c:pt>
                <c:pt idx="14251">
                  <c:v>11.2494746219752</c:v>
                </c:pt>
                <c:pt idx="14252">
                  <c:v>10.451966775533201</c:v>
                </c:pt>
                <c:pt idx="14253">
                  <c:v>8.1385510830912509</c:v>
                </c:pt>
                <c:pt idx="14254">
                  <c:v>8.1903923378084809</c:v>
                </c:pt>
                <c:pt idx="14255">
                  <c:v>7.86003073036653</c:v>
                </c:pt>
                <c:pt idx="14256">
                  <c:v>8.0064004689245802</c:v>
                </c:pt>
                <c:pt idx="14257">
                  <c:v>7.3807027026418099</c:v>
                </c:pt>
                <c:pt idx="14258">
                  <c:v>7.0641903351998598</c:v>
                </c:pt>
                <c:pt idx="14259">
                  <c:v>7.2821025847579097</c:v>
                </c:pt>
                <c:pt idx="14260">
                  <c:v>7.8951172874751396</c:v>
                </c:pt>
                <c:pt idx="14261">
                  <c:v>8.9609368280331907</c:v>
                </c:pt>
                <c:pt idx="14262">
                  <c:v>9.1537712615912401</c:v>
                </c:pt>
                <c:pt idx="14263">
                  <c:v>9.35092987530847</c:v>
                </c:pt>
                <c:pt idx="14264">
                  <c:v>9.7971224388665199</c:v>
                </c:pt>
                <c:pt idx="14265">
                  <c:v>10.2661638824246</c:v>
                </c:pt>
                <c:pt idx="14266">
                  <c:v>10.750874626141799</c:v>
                </c:pt>
                <c:pt idx="14267">
                  <c:v>12.0558527496999</c:v>
                </c:pt>
                <c:pt idx="14268">
                  <c:v>12.5373866832579</c:v>
                </c:pt>
                <c:pt idx="14269">
                  <c:v>13.9102996769751</c:v>
                </c:pt>
                <c:pt idx="14270">
                  <c:v>14.656904940533201</c:v>
                </c:pt>
                <c:pt idx="14271">
                  <c:v>14.759542784091201</c:v>
                </c:pt>
                <c:pt idx="14272">
                  <c:v>15.0204049978085</c:v>
                </c:pt>
                <c:pt idx="14273">
                  <c:v>15.612666221366499</c:v>
                </c:pt>
                <c:pt idx="14274">
                  <c:v>14.7905654854844</c:v>
                </c:pt>
                <c:pt idx="14275">
                  <c:v>15.6146715901672</c:v>
                </c:pt>
                <c:pt idx="14276">
                  <c:v>16.383749004930699</c:v>
                </c:pt>
                <c:pt idx="14277">
                  <c:v>16.374173989694199</c:v>
                </c:pt>
                <c:pt idx="14278">
                  <c:v>16.370875904376899</c:v>
                </c:pt>
                <c:pt idx="14279">
                  <c:v>16.277139949140398</c:v>
                </c:pt>
                <c:pt idx="14280">
                  <c:v>16.2915674739039</c:v>
                </c:pt>
                <c:pt idx="14281">
                  <c:v>16.336850468586601</c:v>
                </c:pt>
                <c:pt idx="14282">
                  <c:v>16.645465103350102</c:v>
                </c:pt>
                <c:pt idx="14283">
                  <c:v>17.404225888113601</c:v>
                </c:pt>
                <c:pt idx="14284">
                  <c:v>20.164402282796399</c:v>
                </c:pt>
                <c:pt idx="14285">
                  <c:v>19.2606255875599</c:v>
                </c:pt>
                <c:pt idx="14286">
                  <c:v>17.654094922323399</c:v>
                </c:pt>
                <c:pt idx="14287">
                  <c:v>17.2439649170061</c:v>
                </c:pt>
                <c:pt idx="14288">
                  <c:v>17.2981970717696</c:v>
                </c:pt>
                <c:pt idx="14289">
                  <c:v>17.158823496533099</c:v>
                </c:pt>
                <c:pt idx="14290">
                  <c:v>17.000632081215802</c:v>
                </c:pt>
                <c:pt idx="14291">
                  <c:v>17.0430869759793</c:v>
                </c:pt>
                <c:pt idx="14292">
                  <c:v>16.899861120742798</c:v>
                </c:pt>
                <c:pt idx="14293">
                  <c:v>16.601839235425601</c:v>
                </c:pt>
                <c:pt idx="14294">
                  <c:v>16.4498076401891</c:v>
                </c:pt>
                <c:pt idx="14295">
                  <c:v>17.016683914952601</c:v>
                </c:pt>
                <c:pt idx="14296">
                  <c:v>16.175514669635302</c:v>
                </c:pt>
                <c:pt idx="14297">
                  <c:v>15.841201404398801</c:v>
                </c:pt>
                <c:pt idx="14298">
                  <c:v>14.540170999162299</c:v>
                </c:pt>
                <c:pt idx="14299">
                  <c:v>14.195915173845</c:v>
                </c:pt>
                <c:pt idx="14300">
                  <c:v>13.7020375086085</c:v>
                </c:pt>
                <c:pt idx="14301">
                  <c:v>13.050686843372</c:v>
                </c:pt>
                <c:pt idx="14302">
                  <c:v>12.9946169080548</c:v>
                </c:pt>
                <c:pt idx="14303">
                  <c:v>12.5606350528183</c:v>
                </c:pt>
                <c:pt idx="14304">
                  <c:v>11.732959387581801</c:v>
                </c:pt>
                <c:pt idx="14305">
                  <c:v>11.3243326522645</c:v>
                </c:pt>
                <c:pt idx="14306">
                  <c:v>11.251713377028</c:v>
                </c:pt>
                <c:pt idx="14307">
                  <c:v>11.5724209717915</c:v>
                </c:pt>
                <c:pt idx="14308">
                  <c:v>11.396025186474199</c:v>
                </c:pt>
                <c:pt idx="14309">
                  <c:v>11.2479590912377</c:v>
                </c:pt>
                <c:pt idx="14310">
                  <c:v>11.1406212560012</c:v>
                </c:pt>
                <c:pt idx="14311">
                  <c:v>11.044728260684</c:v>
                </c:pt>
                <c:pt idx="14312">
                  <c:v>11.110209985447501</c:v>
                </c:pt>
                <c:pt idx="14313">
                  <c:v>11.325170840210999</c:v>
                </c:pt>
                <c:pt idx="14314">
                  <c:v>12.5555719048937</c:v>
                </c:pt>
                <c:pt idx="14315">
                  <c:v>14.232659909657199</c:v>
                </c:pt>
                <c:pt idx="14316">
                  <c:v>14.884635344420699</c:v>
                </c:pt>
                <c:pt idx="14317">
                  <c:v>14.9605477991034</c:v>
                </c:pt>
                <c:pt idx="14318">
                  <c:v>15.0641931038669</c:v>
                </c:pt>
                <c:pt idx="14319">
                  <c:v>15.3454222786304</c:v>
                </c:pt>
                <c:pt idx="14320">
                  <c:v>15.5134388233132</c:v>
                </c:pt>
                <c:pt idx="14321">
                  <c:v>15.2741481980767</c:v>
                </c:pt>
                <c:pt idx="14322">
                  <c:v>15.280113556464199</c:v>
                </c:pt>
                <c:pt idx="14323">
                  <c:v>15.3049318484615</c:v>
                </c:pt>
                <c:pt idx="14324">
                  <c:v>14.8788030804361</c:v>
                </c:pt>
                <c:pt idx="14325">
                  <c:v>14.528896582410701</c:v>
                </c:pt>
                <c:pt idx="14326">
                  <c:v>14.097249234408</c:v>
                </c:pt>
                <c:pt idx="14327">
                  <c:v>13.617327566382601</c:v>
                </c:pt>
                <c:pt idx="14328">
                  <c:v>13.050789608357301</c:v>
                </c:pt>
                <c:pt idx="14329">
                  <c:v>12.2616306803545</c:v>
                </c:pt>
                <c:pt idx="14330">
                  <c:v>11.678413212329099</c:v>
                </c:pt>
                <c:pt idx="14331">
                  <c:v>10.9893407043038</c:v>
                </c:pt>
                <c:pt idx="14332">
                  <c:v>10.717972526301001</c:v>
                </c:pt>
                <c:pt idx="14333">
                  <c:v>10.4790283782757</c:v>
                </c:pt>
                <c:pt idx="14334">
                  <c:v>10.1750430402503</c:v>
                </c:pt>
                <c:pt idx="14335">
                  <c:v>9.9854906322475703</c:v>
                </c:pt>
                <c:pt idx="14336">
                  <c:v>11.1327157442222</c:v>
                </c:pt>
                <c:pt idx="14337">
                  <c:v>12.2767717661968</c:v>
                </c:pt>
                <c:pt idx="14338">
                  <c:v>13.2516749181941</c:v>
                </c:pt>
                <c:pt idx="14435">
                  <c:v>17.257655710457399</c:v>
                </c:pt>
                <c:pt idx="14436">
                  <c:v>17.250065922432</c:v>
                </c:pt>
                <c:pt idx="14437">
                  <c:v>16.8368283844293</c:v>
                </c:pt>
                <c:pt idx="14438">
                  <c:v>16.2693535564039</c:v>
                </c:pt>
                <c:pt idx="14439">
                  <c:v>16.351866938378599</c:v>
                </c:pt>
                <c:pt idx="14440">
                  <c:v>16.4817432103758</c:v>
                </c:pt>
                <c:pt idx="14441">
                  <c:v>16.4475258623504</c:v>
                </c:pt>
                <c:pt idx="14442">
                  <c:v>16.7301271143251</c:v>
                </c:pt>
                <c:pt idx="14443">
                  <c:v>16.6745221063223</c:v>
                </c:pt>
                <c:pt idx="14444">
                  <c:v>16.163265368297001</c:v>
                </c:pt>
                <c:pt idx="14445">
                  <c:v>14.830781040271599</c:v>
                </c:pt>
                <c:pt idx="14446">
                  <c:v>14.7731393622689</c:v>
                </c:pt>
                <c:pt idx="14447">
                  <c:v>14.0232503342435</c:v>
                </c:pt>
                <c:pt idx="14448">
                  <c:v>13.2949995362181</c:v>
                </c:pt>
                <c:pt idx="14449">
                  <c:v>11.5063045682154</c:v>
                </c:pt>
                <c:pt idx="14450">
                  <c:v>10.63252658019</c:v>
                </c:pt>
                <c:pt idx="14451">
                  <c:v>10.261623082164601</c:v>
                </c:pt>
                <c:pt idx="14452">
                  <c:v>10.738701104161899</c:v>
                </c:pt>
                <c:pt idx="14453">
                  <c:v>11.586350656136499</c:v>
                </c:pt>
                <c:pt idx="14454">
                  <c:v>11.2732917881112</c:v>
                </c:pt>
                <c:pt idx="14455">
                  <c:v>11.0487904901084</c:v>
                </c:pt>
                <c:pt idx="14456">
                  <c:v>12.794924292083101</c:v>
                </c:pt>
                <c:pt idx="14457">
                  <c:v>12.9016107340577</c:v>
                </c:pt>
                <c:pt idx="14458">
                  <c:v>12.788869196055</c:v>
                </c:pt>
                <c:pt idx="14459">
                  <c:v>11.9875189180296</c:v>
                </c:pt>
                <c:pt idx="14460">
                  <c:v>12.190546330004199</c:v>
                </c:pt>
                <c:pt idx="14461">
                  <c:v>13.220755102001499</c:v>
                </c:pt>
                <c:pt idx="14462">
                  <c:v>14.008448073976099</c:v>
                </c:pt>
                <c:pt idx="14463">
                  <c:v>14.4185127859507</c:v>
                </c:pt>
                <c:pt idx="14464">
                  <c:v>14.379317807948</c:v>
                </c:pt>
                <c:pt idx="14465">
                  <c:v>14.6399073199226</c:v>
                </c:pt>
                <c:pt idx="14466">
                  <c:v>15.470900657623201</c:v>
                </c:pt>
                <c:pt idx="14467">
                  <c:v>16.278219811009102</c:v>
                </c:pt>
                <c:pt idx="14468">
                  <c:v>16.5321032944709</c:v>
                </c:pt>
                <c:pt idx="14469">
                  <c:v>16.866226457932701</c:v>
                </c:pt>
                <c:pt idx="14470">
                  <c:v>17.149156421318601</c:v>
                </c:pt>
                <c:pt idx="14471">
                  <c:v>17.2210495147804</c:v>
                </c:pt>
                <c:pt idx="14472">
                  <c:v>17.2560422982421</c:v>
                </c:pt>
                <c:pt idx="14473">
                  <c:v>17.518245931628002</c:v>
                </c:pt>
                <c:pt idx="14474">
                  <c:v>17.678615895089798</c:v>
                </c:pt>
                <c:pt idx="14475">
                  <c:v>17.7032436585516</c:v>
                </c:pt>
                <c:pt idx="14476">
                  <c:v>17.7484734619375</c:v>
                </c:pt>
                <c:pt idx="14477">
                  <c:v>17.671082115399301</c:v>
                </c:pt>
                <c:pt idx="14478">
                  <c:v>17.441590408861</c:v>
                </c:pt>
                <c:pt idx="14479">
                  <c:v>17.1208098122469</c:v>
                </c:pt>
                <c:pt idx="14480">
                  <c:v>17.187725845708702</c:v>
                </c:pt>
                <c:pt idx="14481">
                  <c:v>17.246637999170499</c:v>
                </c:pt>
                <c:pt idx="14482">
                  <c:v>17.5395883525564</c:v>
                </c:pt>
                <c:pt idx="14483">
                  <c:v>17.7513898960182</c:v>
                </c:pt>
                <c:pt idx="14484">
                  <c:v>17.903793139480001</c:v>
                </c:pt>
                <c:pt idx="14485">
                  <c:v>17.908772282865801</c:v>
                </c:pt>
                <c:pt idx="14486">
                  <c:v>17.923662456327602</c:v>
                </c:pt>
                <c:pt idx="14487">
                  <c:v>17.760039829789399</c:v>
                </c:pt>
                <c:pt idx="14488">
                  <c:v>17.765876373175299</c:v>
                </c:pt>
                <c:pt idx="14489">
                  <c:v>17.4137269666371</c:v>
                </c:pt>
                <c:pt idx="14490">
                  <c:v>16.743914110098899</c:v>
                </c:pt>
                <c:pt idx="14491">
                  <c:v>16.4081588134848</c:v>
                </c:pt>
                <c:pt idx="14492">
                  <c:v>15.4540450569465</c:v>
                </c:pt>
                <c:pt idx="14493">
                  <c:v>14.9771324004083</c:v>
                </c:pt>
                <c:pt idx="14494">
                  <c:v>14.552915303794199</c:v>
                </c:pt>
                <c:pt idx="14495">
                  <c:v>14.582058207256001</c:v>
                </c:pt>
                <c:pt idx="14496">
                  <c:v>14.9178736907178</c:v>
                </c:pt>
                <c:pt idx="14497">
                  <c:v>14.002622454103699</c:v>
                </c:pt>
                <c:pt idx="14498">
                  <c:v>13.6467468975654</c:v>
                </c:pt>
                <c:pt idx="14499">
                  <c:v>13.918725361027199</c:v>
                </c:pt>
                <c:pt idx="14500">
                  <c:v>13.850983264413101</c:v>
                </c:pt>
                <c:pt idx="14501">
                  <c:v>14.087939477874899</c:v>
                </c:pt>
                <c:pt idx="14502">
                  <c:v>14.399949001336701</c:v>
                </c:pt>
                <c:pt idx="14503">
                  <c:v>14.7762969547226</c:v>
                </c:pt>
                <c:pt idx="14504">
                  <c:v>14.6076581081843</c:v>
                </c:pt>
                <c:pt idx="14505">
                  <c:v>14.1060637016461</c:v>
                </c:pt>
                <c:pt idx="14506">
                  <c:v>14.276491135032</c:v>
                </c:pt>
                <c:pt idx="14507">
                  <c:v>14.6932916784938</c:v>
                </c:pt>
                <c:pt idx="14508">
                  <c:v>15.026292721955601</c:v>
                </c:pt>
                <c:pt idx="14509">
                  <c:v>14.5678037453415</c:v>
                </c:pt>
                <c:pt idx="14510">
                  <c:v>14.607725388803299</c:v>
                </c:pt>
                <c:pt idx="14511">
                  <c:v>14.678002512265</c:v>
                </c:pt>
                <c:pt idx="14512">
                  <c:v>13.986289885650899</c:v>
                </c:pt>
                <c:pt idx="14513">
                  <c:v>14.884782239112701</c:v>
                </c:pt>
                <c:pt idx="14514">
                  <c:v>15.441467689098999</c:v>
                </c:pt>
                <c:pt idx="14515">
                  <c:v>15.916611615621999</c:v>
                </c:pt>
                <c:pt idx="14516">
                  <c:v>16.261191332083801</c:v>
                </c:pt>
                <c:pt idx="14517">
                  <c:v>16.703351208545602</c:v>
                </c:pt>
                <c:pt idx="14518">
                  <c:v>16.839595415068601</c:v>
                </c:pt>
                <c:pt idx="14519">
                  <c:v>16.797917131530401</c:v>
                </c:pt>
                <c:pt idx="14520">
                  <c:v>16.637781247992098</c:v>
                </c:pt>
                <c:pt idx="14521">
                  <c:v>16.767989444515202</c:v>
                </c:pt>
                <c:pt idx="14522">
                  <c:v>17.019585490976901</c:v>
                </c:pt>
                <c:pt idx="14523">
                  <c:v>16.711556957438699</c:v>
                </c:pt>
                <c:pt idx="14524">
                  <c:v>16.6668933839617</c:v>
                </c:pt>
                <c:pt idx="14525">
                  <c:v>17.0869552004235</c:v>
                </c:pt>
                <c:pt idx="14526">
                  <c:v>17.345456506885299</c:v>
                </c:pt>
                <c:pt idx="14527">
                  <c:v>16.829461813408301</c:v>
                </c:pt>
                <c:pt idx="14528">
                  <c:v>16.4003160598701</c:v>
                </c:pt>
                <c:pt idx="14529">
                  <c:v>17.477710886331799</c:v>
                </c:pt>
                <c:pt idx="14530">
                  <c:v>17.334837012854901</c:v>
                </c:pt>
                <c:pt idx="14531">
                  <c:v>16.9686639893166</c:v>
                </c:pt>
                <c:pt idx="14532">
                  <c:v>16.914062055778398</c:v>
                </c:pt>
                <c:pt idx="14533">
                  <c:v>16.8237228923015</c:v>
                </c:pt>
                <c:pt idx="14534">
                  <c:v>16.861980658763201</c:v>
                </c:pt>
                <c:pt idx="14535">
                  <c:v>16.837460255225</c:v>
                </c:pt>
                <c:pt idx="14536">
                  <c:v>16.646862761748</c:v>
                </c:pt>
                <c:pt idx="14537">
                  <c:v>15.6018483382098</c:v>
                </c:pt>
                <c:pt idx="14538">
                  <c:v>15.1121162846716</c:v>
                </c:pt>
                <c:pt idx="14539">
                  <c:v>14.7935483711946</c:v>
                </c:pt>
                <c:pt idx="14540">
                  <c:v>12.740271947656399</c:v>
                </c:pt>
                <c:pt idx="14541">
                  <c:v>12.2939633941181</c:v>
                </c:pt>
                <c:pt idx="14542">
                  <c:v>12.1535205906412</c:v>
                </c:pt>
                <c:pt idx="14543">
                  <c:v>11.768620837102899</c:v>
                </c:pt>
                <c:pt idx="14544">
                  <c:v>11.5628857935647</c:v>
                </c:pt>
                <c:pt idx="14545">
                  <c:v>11.075092720087699</c:v>
                </c:pt>
                <c:pt idx="14546">
                  <c:v>10.583043376549499</c:v>
                </c:pt>
                <c:pt idx="14547">
                  <c:v>10.089661263011299</c:v>
                </c:pt>
                <c:pt idx="14548">
                  <c:v>10.0217158795343</c:v>
                </c:pt>
                <c:pt idx="14549">
                  <c:v>10.218533415996101</c:v>
                </c:pt>
                <c:pt idx="14550">
                  <c:v>10.2451685824579</c:v>
                </c:pt>
                <c:pt idx="14551">
                  <c:v>11.665214658980901</c:v>
                </c:pt>
                <c:pt idx="14552">
                  <c:v>13.2827910654427</c:v>
                </c:pt>
                <c:pt idx="14553">
                  <c:v>13.5030647719044</c:v>
                </c:pt>
                <c:pt idx="14554">
                  <c:v>13.4088269984275</c:v>
                </c:pt>
                <c:pt idx="14555">
                  <c:v>13.4018824248892</c:v>
                </c:pt>
                <c:pt idx="14556">
                  <c:v>12.945609161350999</c:v>
                </c:pt>
                <c:pt idx="14557">
                  <c:v>12.664244527874001</c:v>
                </c:pt>
                <c:pt idx="14558">
                  <c:v>13.1693025443358</c:v>
                </c:pt>
                <c:pt idx="14559">
                  <c:v>14.0309499907976</c:v>
                </c:pt>
                <c:pt idx="14560">
                  <c:v>14.3573614173206</c:v>
                </c:pt>
                <c:pt idx="14561">
                  <c:v>14.5777740737824</c:v>
                </c:pt>
                <c:pt idx="14562">
                  <c:v>14.901251755865299</c:v>
                </c:pt>
                <c:pt idx="14563">
                  <c:v>14.970943603505701</c:v>
                </c:pt>
                <c:pt idx="14564">
                  <c:v>14.9678702112791</c:v>
                </c:pt>
                <c:pt idx="14565">
                  <c:v>14.852627899052401</c:v>
                </c:pt>
                <c:pt idx="14566">
                  <c:v>14.559826656692801</c:v>
                </c:pt>
                <c:pt idx="14567">
                  <c:v>14.201565674466201</c:v>
                </c:pt>
                <c:pt idx="14568">
                  <c:v>13.1193790322396</c:v>
                </c:pt>
                <c:pt idx="14569">
                  <c:v>11.96462370988</c:v>
                </c:pt>
                <c:pt idx="14570">
                  <c:v>11.665268227653399</c:v>
                </c:pt>
                <c:pt idx="14571">
                  <c:v>10.2112712554268</c:v>
                </c:pt>
                <c:pt idx="14572">
                  <c:v>9.2142794230671807</c:v>
                </c:pt>
                <c:pt idx="14573">
                  <c:v>8.7664259408405503</c:v>
                </c:pt>
                <c:pt idx="14574">
                  <c:v>7.6544469566139304</c:v>
                </c:pt>
                <c:pt idx="14575">
                  <c:v>6.9497338862543403</c:v>
                </c:pt>
                <c:pt idx="14576">
                  <c:v>6.3760889830277199</c:v>
                </c:pt>
                <c:pt idx="14577">
                  <c:v>4.9095438408010903</c:v>
                </c:pt>
                <c:pt idx="14578">
                  <c:v>4.4495772884415103</c:v>
                </c:pt>
                <c:pt idx="14579">
                  <c:v>4.4663105252148796</c:v>
                </c:pt>
                <c:pt idx="14580">
                  <c:v>6.4264702859882501</c:v>
                </c:pt>
                <c:pt idx="14581">
                  <c:v>6.7588610716286697</c:v>
                </c:pt>
                <c:pt idx="14582">
                  <c:v>6.7766080834020501</c:v>
                </c:pt>
                <c:pt idx="14583">
                  <c:v>7.3315082721754203</c:v>
                </c:pt>
                <c:pt idx="14584">
                  <c:v>7.88521325481583</c:v>
                </c:pt>
                <c:pt idx="14585">
                  <c:v>8.3657356745892102</c:v>
                </c:pt>
                <c:pt idx="14586">
                  <c:v>8.2180972593625796</c:v>
                </c:pt>
                <c:pt idx="14587">
                  <c:v>8.8140318790030001</c:v>
                </c:pt>
                <c:pt idx="14588">
                  <c:v>9.9004227267763696</c:v>
                </c:pt>
                <c:pt idx="14589">
                  <c:v>10.1861277945497</c:v>
                </c:pt>
                <c:pt idx="14590">
                  <c:v>10.4063049821902</c:v>
                </c:pt>
                <c:pt idx="14591">
                  <c:v>10.636793269963499</c:v>
                </c:pt>
                <c:pt idx="14592">
                  <c:v>10.824890327736901</c:v>
                </c:pt>
                <c:pt idx="14593">
                  <c:v>10.6304509053773</c:v>
                </c:pt>
                <c:pt idx="14594">
                  <c:v>10.3780591531507</c:v>
                </c:pt>
                <c:pt idx="14595">
                  <c:v>10.574125180924099</c:v>
                </c:pt>
                <c:pt idx="14596">
                  <c:v>11.0715460785645</c:v>
                </c:pt>
                <c:pt idx="14597">
                  <c:v>11.917402616337901</c:v>
                </c:pt>
                <c:pt idx="14598">
                  <c:v>13.0307341041112</c:v>
                </c:pt>
                <c:pt idx="14599">
                  <c:v>16.342357431751701</c:v>
                </c:pt>
                <c:pt idx="14600">
                  <c:v>18.000222069525002</c:v>
                </c:pt>
                <c:pt idx="14601">
                  <c:v>18.415925737298402</c:v>
                </c:pt>
                <c:pt idx="14602">
                  <c:v>18.6980642149388</c:v>
                </c:pt>
                <c:pt idx="14603">
                  <c:v>18.694755692712199</c:v>
                </c:pt>
                <c:pt idx="14604">
                  <c:v>18.668233930485599</c:v>
                </c:pt>
                <c:pt idx="14605">
                  <c:v>18.645851348126001</c:v>
                </c:pt>
                <c:pt idx="14606">
                  <c:v>18.7006331158994</c:v>
                </c:pt>
                <c:pt idx="14607">
                  <c:v>18.6403959336727</c:v>
                </c:pt>
                <c:pt idx="14608">
                  <c:v>18.7614028513131</c:v>
                </c:pt>
                <c:pt idx="14609">
                  <c:v>18.707756379086501</c:v>
                </c:pt>
                <c:pt idx="14610">
                  <c:v>18.617623627218901</c:v>
                </c:pt>
                <c:pt idx="14611">
                  <c:v>18.610868295719101</c:v>
                </c:pt>
                <c:pt idx="14612">
                  <c:v>17.873648864131798</c:v>
                </c:pt>
                <c:pt idx="14613">
                  <c:v>15.867761602544499</c:v>
                </c:pt>
                <c:pt idx="14614">
                  <c:v>15.5013234610447</c:v>
                </c:pt>
                <c:pt idx="14615">
                  <c:v>14.7440489194574</c:v>
                </c:pt>
                <c:pt idx="14616">
                  <c:v>13.46786574787</c:v>
                </c:pt>
                <c:pt idx="14617">
                  <c:v>12.6239161163702</c:v>
                </c:pt>
                <c:pt idx="14618">
                  <c:v>11.924014584782901</c:v>
                </c:pt>
                <c:pt idx="14619">
                  <c:v>10.676820603195599</c:v>
                </c:pt>
                <c:pt idx="14620">
                  <c:v>9.6193094716957894</c:v>
                </c:pt>
                <c:pt idx="14621">
                  <c:v>8.9758558001084605</c:v>
                </c:pt>
                <c:pt idx="14622">
                  <c:v>7.9467133285211302</c:v>
                </c:pt>
                <c:pt idx="14623">
                  <c:v>7.8412222650213499</c:v>
                </c:pt>
                <c:pt idx="14624">
                  <c:v>7.8131146504340201</c:v>
                </c:pt>
                <c:pt idx="14625">
                  <c:v>7.9204784278466898</c:v>
                </c:pt>
                <c:pt idx="14626">
                  <c:v>8.1067821533469004</c:v>
                </c:pt>
                <c:pt idx="14627">
                  <c:v>7.8590351767595701</c:v>
                </c:pt>
                <c:pt idx="14628">
                  <c:v>7.8549325951722402</c:v>
                </c:pt>
                <c:pt idx="14629">
                  <c:v>7.9672399306724504</c:v>
                </c:pt>
                <c:pt idx="14630">
                  <c:v>8.0904767920851306</c:v>
                </c:pt>
                <c:pt idx="14631">
                  <c:v>8.4344059294977995</c:v>
                </c:pt>
                <c:pt idx="14632">
                  <c:v>8.6607904889980105</c:v>
                </c:pt>
                <c:pt idx="14633">
                  <c:v>8.8672110414106804</c:v>
                </c:pt>
                <c:pt idx="14634">
                  <c:v>9.4636028398233503</c:v>
                </c:pt>
                <c:pt idx="14635">
                  <c:v>9.8929432483235598</c:v>
                </c:pt>
                <c:pt idx="14636">
                  <c:v>9.8575283167362304</c:v>
                </c:pt>
                <c:pt idx="14637">
                  <c:v>9.7885648051489103</c:v>
                </c:pt>
                <c:pt idx="14638">
                  <c:v>9.51880918364912</c:v>
                </c:pt>
                <c:pt idx="14639">
                  <c:v>8.7461706220617899</c:v>
                </c:pt>
                <c:pt idx="14640">
                  <c:v>7.4285227014744599</c:v>
                </c:pt>
                <c:pt idx="14641">
                  <c:v>7.5817537819746699</c:v>
                </c:pt>
                <c:pt idx="14642">
                  <c:v>8.0759731963873396</c:v>
                </c:pt>
                <c:pt idx="14643">
                  <c:v>7.9799680268000097</c:v>
                </c:pt>
                <c:pt idx="14644">
                  <c:v>7.8558363443002301</c:v>
                </c:pt>
                <c:pt idx="14645">
                  <c:v>8.0789484667128999</c:v>
                </c:pt>
                <c:pt idx="14646">
                  <c:v>10.046383231125599</c:v>
                </c:pt>
                <c:pt idx="14647">
                  <c:v>15.885680689625801</c:v>
                </c:pt>
                <c:pt idx="14648">
                  <c:v>18.154779288038501</c:v>
                </c:pt>
                <c:pt idx="14649">
                  <c:v>18.816231156451099</c:v>
                </c:pt>
                <c:pt idx="14650">
                  <c:v>18.524832854951299</c:v>
                </c:pt>
                <c:pt idx="14651">
                  <c:v>16.970354803364</c:v>
                </c:pt>
                <c:pt idx="14652">
                  <c:v>16.252943891776699</c:v>
                </c:pt>
                <c:pt idx="14653">
                  <c:v>15.677761240276901</c:v>
                </c:pt>
                <c:pt idx="14654">
                  <c:v>14.8349802186896</c:v>
                </c:pt>
                <c:pt idx="14655">
                  <c:v>14.9347528371022</c:v>
                </c:pt>
                <c:pt idx="14656">
                  <c:v>14.991010625602399</c:v>
                </c:pt>
                <c:pt idx="14657">
                  <c:v>14.868550274015099</c:v>
                </c:pt>
                <c:pt idx="14658">
                  <c:v>15.266699693697801</c:v>
                </c:pt>
                <c:pt idx="14659">
                  <c:v>15.1379726148031</c:v>
                </c:pt>
                <c:pt idx="14660">
                  <c:v>14.658430115719501</c:v>
                </c:pt>
                <c:pt idx="14661">
                  <c:v>13.826822516636</c:v>
                </c:pt>
                <c:pt idx="14662">
                  <c:v>12.2258240677413</c:v>
                </c:pt>
                <c:pt idx="14663">
                  <c:v>11.3576474986577</c:v>
                </c:pt>
                <c:pt idx="14664">
                  <c:v>11.1087948195742</c:v>
                </c:pt>
                <c:pt idx="14665">
                  <c:v>11.017665440679499</c:v>
                </c:pt>
                <c:pt idx="14666">
                  <c:v>10.7936685115959</c:v>
                </c:pt>
                <c:pt idx="14667">
                  <c:v>10.469183572512399</c:v>
                </c:pt>
                <c:pt idx="14668">
                  <c:v>10.054219893617701</c:v>
                </c:pt>
                <c:pt idx="14669">
                  <c:v>9.9866201445341094</c:v>
                </c:pt>
                <c:pt idx="14670">
                  <c:v>10.0626908854506</c:v>
                </c:pt>
                <c:pt idx="14671">
                  <c:v>10.0265337665559</c:v>
                </c:pt>
                <c:pt idx="14672">
                  <c:v>10.041063347472299</c:v>
                </c:pt>
                <c:pt idx="14673">
                  <c:v>9.9666527383887598</c:v>
                </c:pt>
                <c:pt idx="14674">
                  <c:v>9.0300084094940605</c:v>
                </c:pt>
                <c:pt idx="14675">
                  <c:v>8.5395716604105107</c:v>
                </c:pt>
                <c:pt idx="14676">
                  <c:v>8.2674421013269601</c:v>
                </c:pt>
                <c:pt idx="14677">
                  <c:v>7.8037922264322601</c:v>
                </c:pt>
                <c:pt idx="14678">
                  <c:v>7.5649470883487</c:v>
                </c:pt>
                <c:pt idx="14679">
                  <c:v>7.3745487322651497</c:v>
                </c:pt>
                <c:pt idx="14680">
                  <c:v>7.3992450033704502</c:v>
                </c:pt>
                <c:pt idx="14681">
                  <c:v>7.4672260972868996</c:v>
                </c:pt>
                <c:pt idx="14682">
                  <c:v>7.5087693482033497</c:v>
                </c:pt>
                <c:pt idx="14683">
                  <c:v>7.4425127803086504</c:v>
                </c:pt>
                <c:pt idx="14684">
                  <c:v>7.4852838792250997</c:v>
                </c:pt>
                <c:pt idx="14685">
                  <c:v>7.5032828111415499</c:v>
                </c:pt>
                <c:pt idx="14686">
                  <c:v>7.4803480532468498</c:v>
                </c:pt>
                <c:pt idx="14687">
                  <c:v>7.2554434121632996</c:v>
                </c:pt>
                <c:pt idx="14688">
                  <c:v>7.1434445930797503</c:v>
                </c:pt>
                <c:pt idx="14689">
                  <c:v>7.0590681651850504</c:v>
                </c:pt>
                <c:pt idx="14690">
                  <c:v>6.8714998381015002</c:v>
                </c:pt>
                <c:pt idx="14691">
                  <c:v>6.78182982101794</c:v>
                </c:pt>
                <c:pt idx="14692">
                  <c:v>6.02128214912325</c:v>
                </c:pt>
                <c:pt idx="14693">
                  <c:v>5.4493055930396901</c:v>
                </c:pt>
                <c:pt idx="14694">
                  <c:v>5.3712716669561402</c:v>
                </c:pt>
                <c:pt idx="14695">
                  <c:v>5.4469446300614397</c:v>
                </c:pt>
                <c:pt idx="14696">
                  <c:v>5.6979310779778896</c:v>
                </c:pt>
                <c:pt idx="14697">
                  <c:v>5.8755101038943396</c:v>
                </c:pt>
                <c:pt idx="14698">
                  <c:v>5.8882452619996402</c:v>
                </c:pt>
                <c:pt idx="14699">
                  <c:v>5.7198201829160897</c:v>
                </c:pt>
                <c:pt idx="14700">
                  <c:v>5.8656198268325399</c:v>
                </c:pt>
                <c:pt idx="14701">
                  <c:v>5.9032974859378404</c:v>
                </c:pt>
                <c:pt idx="14702">
                  <c:v>5.9295347738542903</c:v>
                </c:pt>
                <c:pt idx="14703">
                  <c:v>6.0560636667707399</c:v>
                </c:pt>
                <c:pt idx="14704">
                  <c:v>6.1983835568760401</c:v>
                </c:pt>
                <c:pt idx="14705">
                  <c:v>6.2930297787924898</c:v>
                </c:pt>
                <c:pt idx="14706">
                  <c:v>6.38138592142265</c:v>
                </c:pt>
                <c:pt idx="14707">
                  <c:v>6.0945759818293004</c:v>
                </c:pt>
                <c:pt idx="14708">
                  <c:v>6.2415486122432302</c:v>
                </c:pt>
                <c:pt idx="14709">
                  <c:v>6.11458343565715</c:v>
                </c:pt>
                <c:pt idx="14710">
                  <c:v>6.0990600570637996</c:v>
                </c:pt>
                <c:pt idx="14711">
                  <c:v>6.1159484534777198</c:v>
                </c:pt>
                <c:pt idx="14712">
                  <c:v>6.1998057098916499</c:v>
                </c:pt>
                <c:pt idx="14713">
                  <c:v>6.0028337582982996</c:v>
                </c:pt>
                <c:pt idx="14714">
                  <c:v>5.8735793617122196</c:v>
                </c:pt>
                <c:pt idx="14715">
                  <c:v>5.9983907441261399</c:v>
                </c:pt>
                <c:pt idx="14716">
                  <c:v>6.1443100355327998</c:v>
                </c:pt>
                <c:pt idx="14717">
                  <c:v>6.1518520269467203</c:v>
                </c:pt>
                <c:pt idx="14718">
                  <c:v>6.1732217083606402</c:v>
                </c:pt>
                <c:pt idx="14719">
                  <c:v>6.1927332697672899</c:v>
                </c:pt>
                <c:pt idx="14720">
                  <c:v>6.2407297461812199</c:v>
                </c:pt>
                <c:pt idx="14721">
                  <c:v>6.21555502059514</c:v>
                </c:pt>
                <c:pt idx="14722">
                  <c:v>6.1864108380017901</c:v>
                </c:pt>
                <c:pt idx="14723">
                  <c:v>6.1944956174157202</c:v>
                </c:pt>
                <c:pt idx="14724">
                  <c:v>6.4069677168296399</c:v>
                </c:pt>
                <c:pt idx="14725">
                  <c:v>6.4617942502362897</c:v>
                </c:pt>
                <c:pt idx="14726">
                  <c:v>6.3937336296502103</c:v>
                </c:pt>
                <c:pt idx="14727">
                  <c:v>6.50877344606414</c:v>
                </c:pt>
                <c:pt idx="14728">
                  <c:v>6.4066959024707897</c:v>
                </c:pt>
                <c:pt idx="14729">
                  <c:v>6.4702443858847101</c:v>
                </c:pt>
                <c:pt idx="14730">
                  <c:v>6.49000729229863</c:v>
                </c:pt>
                <c:pt idx="14731">
                  <c:v>6.5289145277052896</c:v>
                </c:pt>
                <c:pt idx="14732">
                  <c:v>6.51945455711921</c:v>
                </c:pt>
                <c:pt idx="14733">
                  <c:v>6.5616228375331298</c:v>
                </c:pt>
                <c:pt idx="14734">
                  <c:v>6.5734361369397796</c:v>
                </c:pt>
                <c:pt idx="14735">
                  <c:v>6.4768344793537</c:v>
                </c:pt>
                <c:pt idx="14736">
                  <c:v>6.4245164067676299</c:v>
                </c:pt>
                <c:pt idx="14737">
                  <c:v>6.4625040641742801</c:v>
                </c:pt>
                <c:pt idx="14738">
                  <c:v>6.5141247165882001</c:v>
                </c:pt>
                <c:pt idx="14739">
                  <c:v>6.5960490640021296</c:v>
                </c:pt>
                <c:pt idx="14740">
                  <c:v>6.6786071424087803</c:v>
                </c:pt>
                <c:pt idx="14741">
                  <c:v>6.7688122578226997</c:v>
                </c:pt>
                <c:pt idx="14742">
                  <c:v>6.8502651702366197</c:v>
                </c:pt>
                <c:pt idx="14743">
                  <c:v>6.8966546916432803</c:v>
                </c:pt>
                <c:pt idx="14744">
                  <c:v>6.9217063030572001</c:v>
                </c:pt>
                <c:pt idx="14745">
                  <c:v>6.8502174284711197</c:v>
                </c:pt>
                <c:pt idx="14746">
                  <c:v>6.9021515788777696</c:v>
                </c:pt>
                <c:pt idx="14747">
                  <c:v>6.8251327382916998</c:v>
                </c:pt>
                <c:pt idx="14748">
                  <c:v>7.0528403167056197</c:v>
                </c:pt>
                <c:pt idx="14749">
                  <c:v>7.0627955341122703</c:v>
                </c:pt>
                <c:pt idx="14750">
                  <c:v>6.9096778625262001</c:v>
                </c:pt>
                <c:pt idx="14751">
                  <c:v>6.8749514089401202</c:v>
                </c:pt>
                <c:pt idx="14752">
                  <c:v>6.9514698933467702</c:v>
                </c:pt>
                <c:pt idx="14753">
                  <c:v>7.0868665857606903</c:v>
                </c:pt>
                <c:pt idx="14754">
                  <c:v>7.1260755016895097</c:v>
                </c:pt>
                <c:pt idx="14755">
                  <c:v>7.0589173330528503</c:v>
                </c:pt>
                <c:pt idx="14756">
                  <c:v>7.0615644415371701</c:v>
                </c:pt>
                <c:pt idx="14757">
                  <c:v>6.9382118940215003</c:v>
                </c:pt>
                <c:pt idx="14758">
                  <c:v>7.0726621813848398</c:v>
                </c:pt>
                <c:pt idx="14759">
                  <c:v>7.3150139788691604</c:v>
                </c:pt>
                <c:pt idx="14760">
                  <c:v>7.36900701635349</c:v>
                </c:pt>
                <c:pt idx="14761">
                  <c:v>7.3812664447168199</c:v>
                </c:pt>
                <c:pt idx="14762">
                  <c:v>7.6135082382011499</c:v>
                </c:pt>
                <c:pt idx="14763">
                  <c:v>7.7631351106854796</c:v>
                </c:pt>
                <c:pt idx="14764">
                  <c:v>7.7447271450488104</c:v>
                </c:pt>
                <c:pt idx="14765">
                  <c:v>7.6507459445331403</c:v>
                </c:pt>
                <c:pt idx="14766">
                  <c:v>7.7001963570174601</c:v>
                </c:pt>
                <c:pt idx="14767">
                  <c:v>7.7533162983807999</c:v>
                </c:pt>
                <c:pt idx="14768">
                  <c:v>7.82737362486513</c:v>
                </c:pt>
                <c:pt idx="14769">
                  <c:v>7.8934561513494499</c:v>
                </c:pt>
                <c:pt idx="14770">
                  <c:v>7.8531307667127903</c:v>
                </c:pt>
                <c:pt idx="14771">
                  <c:v>7.8401306841971197</c:v>
                </c:pt>
                <c:pt idx="14772">
                  <c:v>7.6081021606814403</c:v>
                </c:pt>
                <c:pt idx="14773">
                  <c:v>7.3895039410447803</c:v>
                </c:pt>
                <c:pt idx="14774">
                  <c:v>7.7702632535291096</c:v>
                </c:pt>
                <c:pt idx="14775">
                  <c:v>8.3265909580134299</c:v>
                </c:pt>
                <c:pt idx="14776">
                  <c:v>8.7503911773767697</c:v>
                </c:pt>
                <c:pt idx="14777">
                  <c:v>8.7366083768610903</c:v>
                </c:pt>
                <c:pt idx="14778">
                  <c:v>8.7368267863454196</c:v>
                </c:pt>
                <c:pt idx="14779">
                  <c:v>8.8471950357087596</c:v>
                </c:pt>
                <c:pt idx="14780">
                  <c:v>8.7461228951930803</c:v>
                </c:pt>
                <c:pt idx="14781">
                  <c:v>8.6898029146774096</c:v>
                </c:pt>
                <c:pt idx="14782">
                  <c:v>8.6901546640407492</c:v>
                </c:pt>
                <c:pt idx="14783">
                  <c:v>8.5978942535250695</c:v>
                </c:pt>
                <c:pt idx="14784">
                  <c:v>8.3436972730094006</c:v>
                </c:pt>
                <c:pt idx="14785">
                  <c:v>8.2481522323727301</c:v>
                </c:pt>
                <c:pt idx="14786">
                  <c:v>8.2272316618570596</c:v>
                </c:pt>
                <c:pt idx="14787">
                  <c:v>8.2285643613413804</c:v>
                </c:pt>
                <c:pt idx="14788">
                  <c:v>7.9076687297047199</c:v>
                </c:pt>
                <c:pt idx="14789">
                  <c:v>7.4663373361890502</c:v>
                </c:pt>
                <c:pt idx="14790">
                  <c:v>7.0432129026733703</c:v>
                </c:pt>
                <c:pt idx="14791">
                  <c:v>6.2932358800367103</c:v>
                </c:pt>
                <c:pt idx="14792">
                  <c:v>6.2172271315210397</c:v>
                </c:pt>
                <c:pt idx="14793">
                  <c:v>13.188811528005401</c:v>
                </c:pt>
                <c:pt idx="14794">
                  <c:v>14.604134987368701</c:v>
                </c:pt>
                <c:pt idx="14795">
                  <c:v>14.121769486852999</c:v>
                </c:pt>
                <c:pt idx="14796">
                  <c:v>12.7594265063374</c:v>
                </c:pt>
                <c:pt idx="14797">
                  <c:v>13.3092930857007</c:v>
                </c:pt>
                <c:pt idx="14798">
                  <c:v>13.861416125185</c:v>
                </c:pt>
                <c:pt idx="14799">
                  <c:v>12.115389334669301</c:v>
                </c:pt>
                <c:pt idx="14800">
                  <c:v>11.619013894032699</c:v>
                </c:pt>
                <c:pt idx="14801">
                  <c:v>11.686634473517</c:v>
                </c:pt>
                <c:pt idx="14802">
                  <c:v>10.9960774359767</c:v>
                </c:pt>
                <c:pt idx="14803">
                  <c:v>10.9869353814052</c:v>
                </c:pt>
                <c:pt idx="14804">
                  <c:v>10.6001716767768</c:v>
                </c:pt>
                <c:pt idx="14805">
                  <c:v>10.252349562148501</c:v>
                </c:pt>
                <c:pt idx="14806">
                  <c:v>9.9141599975769399</c:v>
                </c:pt>
                <c:pt idx="14807">
                  <c:v>9.8453129929485605</c:v>
                </c:pt>
                <c:pt idx="14808">
                  <c:v>10.2846038683202</c:v>
                </c:pt>
                <c:pt idx="14809">
                  <c:v>10.337278953748701</c:v>
                </c:pt>
                <c:pt idx="14810">
                  <c:v>14.941238909120299</c:v>
                </c:pt>
                <c:pt idx="14811">
                  <c:v>13.8232893744919</c:v>
                </c:pt>
                <c:pt idx="14812">
                  <c:v>12.862224409920399</c:v>
                </c:pt>
                <c:pt idx="14813">
                  <c:v>10.530740085292001</c:v>
                </c:pt>
                <c:pt idx="14814">
                  <c:v>9.3513076106636497</c:v>
                </c:pt>
                <c:pt idx="14815">
                  <c:v>9.8198717360921197</c:v>
                </c:pt>
                <c:pt idx="14816">
                  <c:v>9.23664503146375</c:v>
                </c:pt>
                <c:pt idx="14817">
                  <c:v>9.0648936568353697</c:v>
                </c:pt>
                <c:pt idx="14818">
                  <c:v>9.5942829222638508</c:v>
                </c:pt>
                <c:pt idx="14819">
                  <c:v>12.306852207635499</c:v>
                </c:pt>
                <c:pt idx="14820">
                  <c:v>12.7754038330071</c:v>
                </c:pt>
                <c:pt idx="14821">
                  <c:v>11.347723288435599</c:v>
                </c:pt>
                <c:pt idx="14822">
                  <c:v>11.294639203807201</c:v>
                </c:pt>
                <c:pt idx="14823">
                  <c:v>10.357403259178801</c:v>
                </c:pt>
                <c:pt idx="14824">
                  <c:v>12.8108456746073</c:v>
                </c:pt>
                <c:pt idx="14825">
                  <c:v>15.6537159599789</c:v>
                </c:pt>
                <c:pt idx="14826">
                  <c:v>15.6986080253506</c:v>
                </c:pt>
                <c:pt idx="14827">
                  <c:v>18.373718060779002</c:v>
                </c:pt>
                <c:pt idx="14828">
                  <c:v>16.712172246150701</c:v>
                </c:pt>
                <c:pt idx="14829">
                  <c:v>18.5495148915223</c:v>
                </c:pt>
                <c:pt idx="14830">
                  <c:v>18.704308596950799</c:v>
                </c:pt>
                <c:pt idx="14831">
                  <c:v>17.219382662322399</c:v>
                </c:pt>
                <c:pt idx="14832">
                  <c:v>14.954007807694</c:v>
                </c:pt>
                <c:pt idx="14833">
                  <c:v>13.6074913531225</c:v>
                </c:pt>
                <c:pt idx="14834">
                  <c:v>10.8514605184941</c:v>
                </c:pt>
                <c:pt idx="14835">
                  <c:v>10.456637643865699</c:v>
                </c:pt>
                <c:pt idx="14836">
                  <c:v>10.7554623192942</c:v>
                </c:pt>
                <c:pt idx="14837">
                  <c:v>11.466480094665799</c:v>
                </c:pt>
                <c:pt idx="14838">
                  <c:v>11.910871390037499</c:v>
                </c:pt>
                <c:pt idx="14839">
                  <c:v>13.6682641954659</c:v>
                </c:pt>
                <c:pt idx="14840">
                  <c:v>13.251443110837601</c:v>
                </c:pt>
                <c:pt idx="14841">
                  <c:v>11.8773628862092</c:v>
                </c:pt>
                <c:pt idx="14842">
                  <c:v>10.671193031637699</c:v>
                </c:pt>
                <c:pt idx="14843">
                  <c:v>10.144639127009301</c:v>
                </c:pt>
                <c:pt idx="14844">
                  <c:v>9.5076967523809301</c:v>
                </c:pt>
                <c:pt idx="14845">
                  <c:v>9.1938855678093994</c:v>
                </c:pt>
                <c:pt idx="14846">
                  <c:v>9.7366740531810301</c:v>
                </c:pt>
                <c:pt idx="14847">
                  <c:v>10.0651499785527</c:v>
                </c:pt>
                <c:pt idx="14848">
                  <c:v>10.684378863981101</c:v>
                </c:pt>
                <c:pt idx="14849">
                  <c:v>10.646865589352799</c:v>
                </c:pt>
                <c:pt idx="14850">
                  <c:v>9.5602541893709994</c:v>
                </c:pt>
                <c:pt idx="14851">
                  <c:v>8.9310970541174601</c:v>
                </c:pt>
                <c:pt idx="14852">
                  <c:v>8.5428376687685699</c:v>
                </c:pt>
                <c:pt idx="14853">
                  <c:v>8.5563350334196695</c:v>
                </c:pt>
                <c:pt idx="14854">
                  <c:v>8.8915504181661298</c:v>
                </c:pt>
                <c:pt idx="14855">
                  <c:v>8.57341508281724</c:v>
                </c:pt>
                <c:pt idx="14856">
                  <c:v>7.99096292746834</c:v>
                </c:pt>
                <c:pt idx="14857">
                  <c:v>7.9479473022147999</c:v>
                </c:pt>
                <c:pt idx="14858">
                  <c:v>8.4162498568659103</c:v>
                </c:pt>
                <c:pt idx="14859">
                  <c:v>8.34089577151701</c:v>
                </c:pt>
                <c:pt idx="14860">
                  <c:v>8.3525028862634692</c:v>
                </c:pt>
                <c:pt idx="14861">
                  <c:v>8.7316081709145799</c:v>
                </c:pt>
                <c:pt idx="14862">
                  <c:v>8.6983820255656799</c:v>
                </c:pt>
                <c:pt idx="14863">
                  <c:v>8.8034641603121493</c:v>
                </c:pt>
                <c:pt idx="14864">
                  <c:v>9.0992438549632499</c:v>
                </c:pt>
                <c:pt idx="14865">
                  <c:v>9.3615673796143497</c:v>
                </c:pt>
                <c:pt idx="14866">
                  <c:v>9.0303398943608197</c:v>
                </c:pt>
                <c:pt idx="14867">
                  <c:v>8.9719498690119206</c:v>
                </c:pt>
                <c:pt idx="14868">
                  <c:v>8.8398853836630202</c:v>
                </c:pt>
                <c:pt idx="14869">
                  <c:v>8.1033406984094896</c:v>
                </c:pt>
                <c:pt idx="14870">
                  <c:v>8.0454961730605898</c:v>
                </c:pt>
                <c:pt idx="14871">
                  <c:v>8.3382078177116998</c:v>
                </c:pt>
                <c:pt idx="14872">
                  <c:v>8.8891375824581598</c:v>
                </c:pt>
                <c:pt idx="14873">
                  <c:v>8.66649487710926</c:v>
                </c:pt>
                <c:pt idx="14874">
                  <c:v>8.7311236517603703</c:v>
                </c:pt>
                <c:pt idx="14875">
                  <c:v>8.7512043765068306</c:v>
                </c:pt>
                <c:pt idx="14876">
                  <c:v>8.3648058611579295</c:v>
                </c:pt>
                <c:pt idx="14877">
                  <c:v>8.1256468658090402</c:v>
                </c:pt>
                <c:pt idx="14878">
                  <c:v>7.8295601605555003</c:v>
                </c:pt>
                <c:pt idx="14879">
                  <c:v>7.7630976252066102</c:v>
                </c:pt>
                <c:pt idx="14880">
                  <c:v>7.5586629068577098</c:v>
                </c:pt>
                <c:pt idx="14881">
                  <c:v>7.3714719726041702</c:v>
                </c:pt>
                <c:pt idx="14882">
                  <c:v>6.8426689752552798</c:v>
                </c:pt>
                <c:pt idx="14883">
                  <c:v>6.9012589289063797</c:v>
                </c:pt>
                <c:pt idx="14884">
                  <c:v>7.8084182286528501</c:v>
                </c:pt>
                <c:pt idx="14885">
                  <c:v>8.3121056233039496</c:v>
                </c:pt>
                <c:pt idx="14886">
                  <c:v>7.5785277609550503</c:v>
                </c:pt>
                <c:pt idx="14887">
                  <c:v>7.9194976727015201</c:v>
                </c:pt>
                <c:pt idx="14888">
                  <c:v>8.2884171373526208</c:v>
                </c:pt>
                <c:pt idx="14889">
                  <c:v>7.8790212820037198</c:v>
                </c:pt>
                <c:pt idx="14890">
                  <c:v>7.0248247197501898</c:v>
                </c:pt>
                <c:pt idx="14891">
                  <c:v>7.0608578524012904</c:v>
                </c:pt>
                <c:pt idx="14892">
                  <c:v>7.1398873560523901</c:v>
                </c:pt>
                <c:pt idx="14893">
                  <c:v>7.3204608497988604</c:v>
                </c:pt>
                <c:pt idx="14894">
                  <c:v>7.1639096964499602</c:v>
                </c:pt>
                <c:pt idx="14895">
                  <c:v>7.13755685510107</c:v>
                </c:pt>
                <c:pt idx="14896">
                  <c:v>7.7313837548475304</c:v>
                </c:pt>
                <c:pt idx="14897">
                  <c:v>8.4082078694986304</c:v>
                </c:pt>
                <c:pt idx="14898">
                  <c:v>8.8906453110055299</c:v>
                </c:pt>
                <c:pt idx="14899">
                  <c:v>8.5994016194002203</c:v>
                </c:pt>
                <c:pt idx="14900">
                  <c:v>7.6559196177981201</c:v>
                </c:pt>
                <c:pt idx="14901">
                  <c:v>6.5470515341960303</c:v>
                </c:pt>
                <c:pt idx="14902">
                  <c:v>6.5338552075907099</c:v>
                </c:pt>
                <c:pt idx="14903">
                  <c:v>6.4794340059886197</c:v>
                </c:pt>
                <c:pt idx="14904">
                  <c:v>6.7821005993865304</c:v>
                </c:pt>
                <c:pt idx="14905">
                  <c:v>7.1549475617812099</c:v>
                </c:pt>
                <c:pt idx="14906">
                  <c:v>7.4235351521791202</c:v>
                </c:pt>
                <c:pt idx="14907">
                  <c:v>7.5671512265770202</c:v>
                </c:pt>
                <c:pt idx="14908">
                  <c:v>7.6304831449717003</c:v>
                </c:pt>
                <c:pt idx="14909">
                  <c:v>7.6219716833696101</c:v>
                </c:pt>
                <c:pt idx="14910">
                  <c:v>7.4671221847675202</c:v>
                </c:pt>
                <c:pt idx="14911">
                  <c:v>7.2227645651622003</c:v>
                </c:pt>
                <c:pt idx="14912">
                  <c:v>6.9517645135601098</c:v>
                </c:pt>
                <c:pt idx="14913">
                  <c:v>6.8868534949580198</c:v>
                </c:pt>
                <c:pt idx="14914">
                  <c:v>6.8726265693527004</c:v>
                </c:pt>
                <c:pt idx="14915">
                  <c:v>6.9088940067506099</c:v>
                </c:pt>
                <c:pt idx="14916">
                  <c:v>6.9885600561485104</c:v>
                </c:pt>
                <c:pt idx="14917">
                  <c:v>7.0074077695431898</c:v>
                </c:pt>
                <c:pt idx="14918">
                  <c:v>6.9615288459410998</c:v>
                </c:pt>
                <c:pt idx="14919">
                  <c:v>7.0714874453390104</c:v>
                </c:pt>
                <c:pt idx="14920">
                  <c:v>7.3299857697336899</c:v>
                </c:pt>
                <c:pt idx="14921">
                  <c:v>7.7170502941316004</c:v>
                </c:pt>
                <c:pt idx="14922">
                  <c:v>7.61700554252951</c:v>
                </c:pt>
                <c:pt idx="14923">
                  <c:v>7.7026293409241902</c:v>
                </c:pt>
                <c:pt idx="14924">
                  <c:v>7.6290748093220904</c:v>
                </c:pt>
                <c:pt idx="14925">
                  <c:v>7.2214343137199997</c:v>
                </c:pt>
                <c:pt idx="14926">
                  <c:v>7.0632569421146796</c:v>
                </c:pt>
                <c:pt idx="14927">
                  <c:v>6.9569491685125904</c:v>
                </c:pt>
                <c:pt idx="14928">
                  <c:v>6.9708142029104998</c:v>
                </c:pt>
                <c:pt idx="14929">
                  <c:v>6.8029736423051803</c:v>
                </c:pt>
                <c:pt idx="14930">
                  <c:v>6.8160827487030904</c:v>
                </c:pt>
                <c:pt idx="14931">
                  <c:v>6.77842592510099</c:v>
                </c:pt>
                <c:pt idx="14932">
                  <c:v>6.5734425894956798</c:v>
                </c:pt>
                <c:pt idx="14933">
                  <c:v>6.4411864098935796</c:v>
                </c:pt>
                <c:pt idx="14934">
                  <c:v>6.5859292432914902</c:v>
                </c:pt>
                <c:pt idx="14935">
                  <c:v>6.51148322168617</c:v>
                </c:pt>
                <c:pt idx="14936">
                  <c:v>6.4509966160840797</c:v>
                </c:pt>
                <c:pt idx="14937">
                  <c:v>6.4286892344819897</c:v>
                </c:pt>
                <c:pt idx="14938">
                  <c:v>6.3760484138766698</c:v>
                </c:pt>
                <c:pt idx="14939">
                  <c:v>6.3819978842745799</c:v>
                </c:pt>
                <c:pt idx="14940">
                  <c:v>6.3490735886724803</c:v>
                </c:pt>
                <c:pt idx="14941">
                  <c:v>6.39197092306717</c:v>
                </c:pt>
                <c:pt idx="14942">
                  <c:v>6.4155703984650696</c:v>
                </c:pt>
                <c:pt idx="14943">
                  <c:v>6.5238939818629804</c:v>
                </c:pt>
                <c:pt idx="14944">
                  <c:v>6.5495846522576597</c:v>
                </c:pt>
                <c:pt idx="14945">
                  <c:v>6.7227979586555699</c:v>
                </c:pt>
                <c:pt idx="14946">
                  <c:v>6.8291303148926303</c:v>
                </c:pt>
                <c:pt idx="14947">
                  <c:v>6.8273588699668899</c:v>
                </c:pt>
                <c:pt idx="14948">
                  <c:v>6.8234302700424099</c:v>
                </c:pt>
                <c:pt idx="14949">
                  <c:v>6.8057396311179401</c:v>
                </c:pt>
                <c:pt idx="14950">
                  <c:v>6.9183703851921896</c:v>
                </c:pt>
                <c:pt idx="14951">
                  <c:v>6.9775796542677098</c:v>
                </c:pt>
                <c:pt idx="14952">
                  <c:v>7.0741826763432396</c:v>
                </c:pt>
                <c:pt idx="14953">
                  <c:v>7.0311271564174902</c:v>
                </c:pt>
                <c:pt idx="14954">
                  <c:v>6.9269017554930103</c:v>
                </c:pt>
                <c:pt idx="14955">
                  <c:v>6.8327871715685404</c:v>
                </c:pt>
                <c:pt idx="14956">
                  <c:v>6.8649198636427897</c:v>
                </c:pt>
                <c:pt idx="14957">
                  <c:v>7.0219808537183201</c:v>
                </c:pt>
                <c:pt idx="14958">
                  <c:v>7.2268095877938396</c:v>
                </c:pt>
                <c:pt idx="14959">
                  <c:v>7.5872788838680902</c:v>
                </c:pt>
                <c:pt idx="14960">
                  <c:v>8.3009240919436191</c:v>
                </c:pt>
                <c:pt idx="14961">
                  <c:v>8.5116115100191401</c:v>
                </c:pt>
                <c:pt idx="14962">
                  <c:v>8.4923001080933904</c:v>
                </c:pt>
                <c:pt idx="14963">
                  <c:v>8.4871222661689192</c:v>
                </c:pt>
                <c:pt idx="14964">
                  <c:v>8.2869964642444405</c:v>
                </c:pt>
                <c:pt idx="14965">
                  <c:v>8.0978172423186994</c:v>
                </c:pt>
                <c:pt idx="14966">
                  <c:v>8.1720580103942204</c:v>
                </c:pt>
                <c:pt idx="14967">
                  <c:v>8.36926292846975</c:v>
                </c:pt>
                <c:pt idx="14968">
                  <c:v>8.6248398865440006</c:v>
                </c:pt>
                <c:pt idx="14969">
                  <c:v>8.6395464646195208</c:v>
                </c:pt>
                <c:pt idx="14970">
                  <c:v>8.2202381426950506</c:v>
                </c:pt>
                <c:pt idx="14971">
                  <c:v>7.3027063137693</c:v>
                </c:pt>
                <c:pt idx="14972">
                  <c:v>6.2406401568448198</c:v>
                </c:pt>
                <c:pt idx="14973">
                  <c:v>5.0434255849203504</c:v>
                </c:pt>
                <c:pt idx="14974">
                  <c:v>6.1725393069946</c:v>
                </c:pt>
                <c:pt idx="14975">
                  <c:v>6.8328378520701296</c:v>
                </c:pt>
                <c:pt idx="14976">
                  <c:v>7.9869790111456496</c:v>
                </c:pt>
                <c:pt idx="14977">
                  <c:v>9.0331363692198998</c:v>
                </c:pt>
                <c:pt idx="14978">
                  <c:v>8.6741351472954307</c:v>
                </c:pt>
                <c:pt idx="14979">
                  <c:v>7.9585886653709501</c:v>
                </c:pt>
                <c:pt idx="14980">
                  <c:v>7.3357336664451998</c:v>
                </c:pt>
                <c:pt idx="14981">
                  <c:v>8.2215855815207295</c:v>
                </c:pt>
                <c:pt idx="14982">
                  <c:v>8.9085403995962498</c:v>
                </c:pt>
                <c:pt idx="14983">
                  <c:v>8.4110663876705107</c:v>
                </c:pt>
                <c:pt idx="14984">
                  <c:v>8.4556501957460295</c:v>
                </c:pt>
                <c:pt idx="14985">
                  <c:v>8.4825536438215607</c:v>
                </c:pt>
                <c:pt idx="14986">
                  <c:v>9.3853690718958092</c:v>
                </c:pt>
                <c:pt idx="14987">
                  <c:v>9.7752696699713297</c:v>
                </c:pt>
                <c:pt idx="14988">
                  <c:v>10.452597648046901</c:v>
                </c:pt>
                <c:pt idx="14989">
                  <c:v>10.416231146121101</c:v>
                </c:pt>
                <c:pt idx="14990">
                  <c:v>9.8729927441966296</c:v>
                </c:pt>
                <c:pt idx="14991">
                  <c:v>12.022520762272199</c:v>
                </c:pt>
                <c:pt idx="14992">
                  <c:v>13.4436195603464</c:v>
                </c:pt>
                <c:pt idx="14993">
                  <c:v>12.532225508421901</c:v>
                </c:pt>
                <c:pt idx="14994">
                  <c:v>13.049143314242</c:v>
                </c:pt>
                <c:pt idx="14995">
                  <c:v>14.2833330677347</c:v>
                </c:pt>
                <c:pt idx="14996">
                  <c:v>18.701697351338499</c:v>
                </c:pt>
                <c:pt idx="14997">
                  <c:v>19.093975864942301</c:v>
                </c:pt>
                <c:pt idx="14998">
                  <c:v>18.303163908435</c:v>
                </c:pt>
                <c:pt idx="14999">
                  <c:v>18.521102912038799</c:v>
                </c:pt>
                <c:pt idx="15000">
                  <c:v>19.142553275642602</c:v>
                </c:pt>
                <c:pt idx="15001">
                  <c:v>20.2612789191353</c:v>
                </c:pt>
                <c:pt idx="15002">
                  <c:v>20.5185818927391</c:v>
                </c:pt>
                <c:pt idx="15003">
                  <c:v>20.1426403763429</c:v>
                </c:pt>
                <c:pt idx="15004">
                  <c:v>19.989697939835601</c:v>
                </c:pt>
                <c:pt idx="15005">
                  <c:v>20.452941323439401</c:v>
                </c:pt>
                <c:pt idx="15006">
                  <c:v>20.058252137043201</c:v>
                </c:pt>
                <c:pt idx="15007">
                  <c:v>19.444783670535902</c:v>
                </c:pt>
                <c:pt idx="15008">
                  <c:v>19.2329539641397</c:v>
                </c:pt>
                <c:pt idx="15009">
                  <c:v>19.251036957743501</c:v>
                </c:pt>
                <c:pt idx="15010">
                  <c:v>19.2394940912362</c:v>
                </c:pt>
                <c:pt idx="15011">
                  <c:v>19.081258894840001</c:v>
                </c:pt>
                <c:pt idx="15012">
                  <c:v>19.305307138443801</c:v>
                </c:pt>
                <c:pt idx="15013">
                  <c:v>19.757666161936498</c:v>
                </c:pt>
                <c:pt idx="15014">
                  <c:v>19.716479275540301</c:v>
                </c:pt>
                <c:pt idx="15015">
                  <c:v>19.521446339144099</c:v>
                </c:pt>
                <c:pt idx="15016">
                  <c:v>19.018359762636798</c:v>
                </c:pt>
                <c:pt idx="15017">
                  <c:v>17.971274866240599</c:v>
                </c:pt>
                <c:pt idx="15018">
                  <c:v>16.642621839844399</c:v>
                </c:pt>
                <c:pt idx="15019">
                  <c:v>15.724427063337099</c:v>
                </c:pt>
                <c:pt idx="15020">
                  <c:v>15.619932296940901</c:v>
                </c:pt>
                <c:pt idx="15021">
                  <c:v>14.600798040544699</c:v>
                </c:pt>
                <c:pt idx="15022">
                  <c:v>14.065478914037399</c:v>
                </c:pt>
                <c:pt idx="15023">
                  <c:v>13.5237986376412</c:v>
                </c:pt>
                <c:pt idx="15024">
                  <c:v>12.651218951244999</c:v>
                </c:pt>
                <c:pt idx="15025">
                  <c:v>12.0954657447377</c:v>
                </c:pt>
                <c:pt idx="15026">
                  <c:v>12.2758704183415</c:v>
                </c:pt>
                <c:pt idx="15027">
                  <c:v>11.7855910719453</c:v>
                </c:pt>
                <c:pt idx="15028">
                  <c:v>10.749118055438</c:v>
                </c:pt>
                <c:pt idx="15029">
                  <c:v>10.5228862290418</c:v>
                </c:pt>
                <c:pt idx="15030">
                  <c:v>12.627987072645601</c:v>
                </c:pt>
                <c:pt idx="15031">
                  <c:v>17.072437686138301</c:v>
                </c:pt>
                <c:pt idx="15032">
                  <c:v>14.1868835597421</c:v>
                </c:pt>
                <c:pt idx="15033">
                  <c:v>10.9900889933459</c:v>
                </c:pt>
                <c:pt idx="15034">
                  <c:v>10.112012716838599</c:v>
                </c:pt>
                <c:pt idx="15035">
                  <c:v>9.4016633604424094</c:v>
                </c:pt>
                <c:pt idx="15036">
                  <c:v>8.7426077340461994</c:v>
                </c:pt>
                <c:pt idx="15037">
                  <c:v>9.9816875675389305</c:v>
                </c:pt>
                <c:pt idx="15038">
                  <c:v>12.063250351142701</c:v>
                </c:pt>
                <c:pt idx="15039">
                  <c:v>13.814797264746501</c:v>
                </c:pt>
                <c:pt idx="15040">
                  <c:v>14.1204435082392</c:v>
                </c:pt>
                <c:pt idx="15041">
                  <c:v>14.798122281843</c:v>
                </c:pt>
                <c:pt idx="15042">
                  <c:v>13.845731300913</c:v>
                </c:pt>
                <c:pt idx="15043">
                  <c:v>11.211304065457799</c:v>
                </c:pt>
                <c:pt idx="15044">
                  <c:v>9.5547554899276008</c:v>
                </c:pt>
                <c:pt idx="15045">
                  <c:v>8.6500628443973699</c:v>
                </c:pt>
                <c:pt idx="15046">
                  <c:v>8.3918423089421808</c:v>
                </c:pt>
                <c:pt idx="15047">
                  <c:v>8.5366844934119506</c:v>
                </c:pt>
                <c:pt idx="15048">
                  <c:v>8.5497942578817199</c:v>
                </c:pt>
                <c:pt idx="15049">
                  <c:v>8.2098001224265307</c:v>
                </c:pt>
                <c:pt idx="15050">
                  <c:v>7.9067325988963004</c:v>
                </c:pt>
                <c:pt idx="15051">
                  <c:v>7.2460783643660696</c:v>
                </c:pt>
                <c:pt idx="15052">
                  <c:v>6.35484139791087</c:v>
                </c:pt>
                <c:pt idx="15053">
                  <c:v>6.04979979138065</c:v>
                </c:pt>
                <c:pt idx="15054">
                  <c:v>6.3800121318504104</c:v>
                </c:pt>
                <c:pt idx="15055">
                  <c:v>6.6245668813952197</c:v>
                </c:pt>
                <c:pt idx="15056">
                  <c:v>6.3866882938649896</c:v>
                </c:pt>
                <c:pt idx="15057">
                  <c:v>6.15821682533476</c:v>
                </c:pt>
                <c:pt idx="15058">
                  <c:v>6.5567832898795704</c:v>
                </c:pt>
                <c:pt idx="15059">
                  <c:v>6.55570826634934</c:v>
                </c:pt>
                <c:pt idx="15060">
                  <c:v>6.5755065128191097</c:v>
                </c:pt>
                <c:pt idx="15061">
                  <c:v>6.85466150836392</c:v>
                </c:pt>
                <c:pt idx="15062">
                  <c:v>7.2058506438336796</c:v>
                </c:pt>
                <c:pt idx="15063">
                  <c:v>7.2666274813034502</c:v>
                </c:pt>
                <c:pt idx="15064">
                  <c:v>7.2745690458482599</c:v>
                </c:pt>
                <c:pt idx="15065">
                  <c:v>7.45976654531803</c:v>
                </c:pt>
                <c:pt idx="15066">
                  <c:v>7.4865287427878</c:v>
                </c:pt>
                <c:pt idx="15067">
                  <c:v>7.5060520883326101</c:v>
                </c:pt>
                <c:pt idx="15068">
                  <c:v>8.1596583078023794</c:v>
                </c:pt>
                <c:pt idx="15069">
                  <c:v>6.8037318702721503</c:v>
                </c:pt>
                <c:pt idx="15070">
                  <c:v>6.36855173981695</c:v>
                </c:pt>
                <c:pt idx="15071">
                  <c:v>6.5976996702867199</c:v>
                </c:pt>
                <c:pt idx="15072">
                  <c:v>7.0736816527564903</c:v>
                </c:pt>
                <c:pt idx="15073">
                  <c:v>7.7256728623013</c:v>
                </c:pt>
                <c:pt idx="15074">
                  <c:v>7.9800509347710697</c:v>
                </c:pt>
                <c:pt idx="15075">
                  <c:v>8.8346683392408405</c:v>
                </c:pt>
                <c:pt idx="15076">
                  <c:v>8.4398809937856498</c:v>
                </c:pt>
                <c:pt idx="15077">
                  <c:v>8.8111860282554204</c:v>
                </c:pt>
                <c:pt idx="15078">
                  <c:v>9.0949071727251791</c:v>
                </c:pt>
                <c:pt idx="15079">
                  <c:v>9.0095892072699897</c:v>
                </c:pt>
                <c:pt idx="15080">
                  <c:v>8.6855415717397602</c:v>
                </c:pt>
                <c:pt idx="15081">
                  <c:v>8.4787413962095304</c:v>
                </c:pt>
                <c:pt idx="15082">
                  <c:v>8.2884711407543392</c:v>
                </c:pt>
                <c:pt idx="15083">
                  <c:v>8.03212438522411</c:v>
                </c:pt>
                <c:pt idx="15084">
                  <c:v>8.4021025596938799</c:v>
                </c:pt>
                <c:pt idx="15085">
                  <c:v>10.4607547642387</c:v>
                </c:pt>
                <c:pt idx="15086">
                  <c:v>11.1161757287085</c:v>
                </c:pt>
                <c:pt idx="15087">
                  <c:v>10.774559413178199</c:v>
                </c:pt>
                <c:pt idx="15088">
                  <c:v>10.657716047723</c:v>
                </c:pt>
                <c:pt idx="15089">
                  <c:v>10.6246954521928</c:v>
                </c:pt>
                <c:pt idx="15090">
                  <c:v>10.4122077374657</c:v>
                </c:pt>
                <c:pt idx="15091">
                  <c:v>10.135343233502001</c:v>
                </c:pt>
                <c:pt idx="15092">
                  <c:v>10.0016936796419</c:v>
                </c:pt>
                <c:pt idx="15093">
                  <c:v>9.7792174857818903</c:v>
                </c:pt>
                <c:pt idx="15094">
                  <c:v>9.6254206718181301</c:v>
                </c:pt>
                <c:pt idx="15095">
                  <c:v>9.7036528979580901</c:v>
                </c:pt>
                <c:pt idx="15096">
                  <c:v>10.022216214098</c:v>
                </c:pt>
                <c:pt idx="15097">
                  <c:v>10.247810750134301</c:v>
                </c:pt>
                <c:pt idx="15098">
                  <c:v>10.0366023162742</c:v>
                </c:pt>
                <c:pt idx="15099">
                  <c:v>9.7335225924141895</c:v>
                </c:pt>
                <c:pt idx="15100">
                  <c:v>9.8763515184504307</c:v>
                </c:pt>
                <c:pt idx="15101">
                  <c:v>10.136770604590399</c:v>
                </c:pt>
                <c:pt idx="15102">
                  <c:v>10.189288390730299</c:v>
                </c:pt>
                <c:pt idx="15103">
                  <c:v>10.1086321867666</c:v>
                </c:pt>
                <c:pt idx="15104">
                  <c:v>10.046034562906501</c:v>
                </c:pt>
                <c:pt idx="15105">
                  <c:v>10.1422604990465</c:v>
                </c:pt>
                <c:pt idx="15106">
                  <c:v>9.7978904550827295</c:v>
                </c:pt>
                <c:pt idx="15107">
                  <c:v>9.8769003212226902</c:v>
                </c:pt>
                <c:pt idx="15108">
                  <c:v>9.9014090773626506</c:v>
                </c:pt>
                <c:pt idx="15109">
                  <c:v>9.7812040833988796</c:v>
                </c:pt>
                <c:pt idx="15110">
                  <c:v>10.159870049538799</c:v>
                </c:pt>
                <c:pt idx="15111">
                  <c:v>10.887905575678801</c:v>
                </c:pt>
                <c:pt idx="15112">
                  <c:v>11.053195671715001</c:v>
                </c:pt>
                <c:pt idx="15113">
                  <c:v>10.846099307855001</c:v>
                </c:pt>
                <c:pt idx="15114">
                  <c:v>11.2119878939949</c:v>
                </c:pt>
                <c:pt idx="15115">
                  <c:v>12.369084450031201</c:v>
                </c:pt>
                <c:pt idx="15214">
                  <c:v>18.502507284464201</c:v>
                </c:pt>
                <c:pt idx="15215">
                  <c:v>19.032890770604102</c:v>
                </c:pt>
                <c:pt idx="15216">
                  <c:v>17.3813399667441</c:v>
                </c:pt>
                <c:pt idx="15217">
                  <c:v>13.655877752780301</c:v>
                </c:pt>
                <c:pt idx="15218">
                  <c:v>15.073834008920301</c:v>
                </c:pt>
                <c:pt idx="15219">
                  <c:v>17.175584355060199</c:v>
                </c:pt>
                <c:pt idx="15220">
                  <c:v>17.165574041096502</c:v>
                </c:pt>
                <c:pt idx="15221">
                  <c:v>16.238935087236399</c:v>
                </c:pt>
                <c:pt idx="15222">
                  <c:v>14.2905304333764</c:v>
                </c:pt>
                <c:pt idx="15223">
                  <c:v>16.996481649412601</c:v>
                </c:pt>
                <c:pt idx="15224">
                  <c:v>21.2738193955526</c:v>
                </c:pt>
                <c:pt idx="15225">
                  <c:v>21.094865921692499</c:v>
                </c:pt>
                <c:pt idx="15226">
                  <c:v>20.591083077728801</c:v>
                </c:pt>
                <c:pt idx="15227">
                  <c:v>20.037303223868701</c:v>
                </c:pt>
                <c:pt idx="15228">
                  <c:v>20.406754790008701</c:v>
                </c:pt>
                <c:pt idx="15229">
                  <c:v>19.908634246044901</c:v>
                </c:pt>
                <c:pt idx="15230">
                  <c:v>19.470741102184899</c:v>
                </c:pt>
                <c:pt idx="15231">
                  <c:v>19.743046848324799</c:v>
                </c:pt>
                <c:pt idx="15232">
                  <c:v>19.974755744361101</c:v>
                </c:pt>
                <c:pt idx="15233">
                  <c:v>19.164493820501001</c:v>
                </c:pt>
                <c:pt idx="15234">
                  <c:v>17.8242599651619</c:v>
                </c:pt>
                <c:pt idx="15235">
                  <c:v>17.292451788348899</c:v>
                </c:pt>
                <c:pt idx="15236">
                  <c:v>17.477848971470099</c:v>
                </c:pt>
                <c:pt idx="15237">
                  <c:v>17.871973654591301</c:v>
                </c:pt>
                <c:pt idx="15238">
                  <c:v>18.194226577778299</c:v>
                </c:pt>
                <c:pt idx="15239">
                  <c:v>18.894146750899498</c:v>
                </c:pt>
                <c:pt idx="15240">
                  <c:v>18.711565404020799</c:v>
                </c:pt>
                <c:pt idx="15241">
                  <c:v>18.493226887207801</c:v>
                </c:pt>
                <c:pt idx="15242">
                  <c:v>16.424824080329</c:v>
                </c:pt>
                <c:pt idx="15243">
                  <c:v>17.909667153450201</c:v>
                </c:pt>
                <c:pt idx="15244">
                  <c:v>19.400714616637199</c:v>
                </c:pt>
                <c:pt idx="15245">
                  <c:v>19.695988859758401</c:v>
                </c:pt>
                <c:pt idx="15246">
                  <c:v>19.417059842879599</c:v>
                </c:pt>
                <c:pt idx="15247">
                  <c:v>18.4645340160667</c:v>
                </c:pt>
                <c:pt idx="15248">
                  <c:v>18.4530307591879</c:v>
                </c:pt>
                <c:pt idx="15249">
                  <c:v>19.4601829023091</c:v>
                </c:pt>
                <c:pt idx="15250">
                  <c:v>20.123807715496099</c:v>
                </c:pt>
                <c:pt idx="15251">
                  <c:v>20.6039362686173</c:v>
                </c:pt>
                <c:pt idx="15252">
                  <c:v>20.498363441738501</c:v>
                </c:pt>
                <c:pt idx="15253">
                  <c:v>20.546863874925499</c:v>
                </c:pt>
                <c:pt idx="15254">
                  <c:v>21.199087138046799</c:v>
                </c:pt>
                <c:pt idx="15255">
                  <c:v>21.148143271167999</c:v>
                </c:pt>
                <c:pt idx="15256">
                  <c:v>21.112707844355</c:v>
                </c:pt>
                <c:pt idx="15257">
                  <c:v>21.025669297476199</c:v>
                </c:pt>
                <c:pt idx="15258">
                  <c:v>20.948327760597401</c:v>
                </c:pt>
                <c:pt idx="15259">
                  <c:v>20.810437313784401</c:v>
                </c:pt>
                <c:pt idx="15260">
                  <c:v>20.576797536905602</c:v>
                </c:pt>
                <c:pt idx="15261">
                  <c:v>20.191054770026799</c:v>
                </c:pt>
                <c:pt idx="15262">
                  <c:v>19.863429003213898</c:v>
                </c:pt>
                <c:pt idx="15263">
                  <c:v>19.744053356335101</c:v>
                </c:pt>
                <c:pt idx="15264">
                  <c:v>19.4398689394563</c:v>
                </c:pt>
                <c:pt idx="15265">
                  <c:v>18.472270892643301</c:v>
                </c:pt>
                <c:pt idx="15266">
                  <c:v>18.378359095764502</c:v>
                </c:pt>
                <c:pt idx="15267">
                  <c:v>18.2834526588857</c:v>
                </c:pt>
                <c:pt idx="15268">
                  <c:v>17.959530892072799</c:v>
                </c:pt>
                <c:pt idx="15269">
                  <c:v>18.059849615194</c:v>
                </c:pt>
                <c:pt idx="15270">
                  <c:v>18.1359699883152</c:v>
                </c:pt>
                <c:pt idx="15271">
                  <c:v>18.187181281502198</c:v>
                </c:pt>
                <c:pt idx="15272">
                  <c:v>18.249067564623399</c:v>
                </c:pt>
                <c:pt idx="15273">
                  <c:v>17.6741691977446</c:v>
                </c:pt>
                <c:pt idx="15274">
                  <c:v>15.8217851109316</c:v>
                </c:pt>
                <c:pt idx="15275">
                  <c:v>14.823527794052801</c:v>
                </c:pt>
                <c:pt idx="15276">
                  <c:v>14.839602037174</c:v>
                </c:pt>
                <c:pt idx="15277">
                  <c:v>15.9711371103611</c:v>
                </c:pt>
                <c:pt idx="15278">
                  <c:v>17.0983922634823</c:v>
                </c:pt>
                <c:pt idx="15279">
                  <c:v>17.869105056603502</c:v>
                </c:pt>
                <c:pt idx="15280">
                  <c:v>17.459040569790499</c:v>
                </c:pt>
                <c:pt idx="15281">
                  <c:v>16.209995412911699</c:v>
                </c:pt>
                <c:pt idx="15282">
                  <c:v>15.9607695171259</c:v>
                </c:pt>
                <c:pt idx="15283">
                  <c:v>15.504420202315099</c:v>
                </c:pt>
                <c:pt idx="15284">
                  <c:v>14.286799167724199</c:v>
                </c:pt>
                <c:pt idx="15285">
                  <c:v>13.2364685431334</c:v>
                </c:pt>
                <c:pt idx="15286">
                  <c:v>13.0982662683226</c:v>
                </c:pt>
                <c:pt idx="15287">
                  <c:v>13.205044183731699</c:v>
                </c:pt>
                <c:pt idx="15288">
                  <c:v>13.3947526091409</c:v>
                </c:pt>
                <c:pt idx="15289">
                  <c:v>14.4294438643301</c:v>
                </c:pt>
                <c:pt idx="15290">
                  <c:v>15.1289907497393</c:v>
                </c:pt>
                <c:pt idx="15291">
                  <c:v>17.307545075148401</c:v>
                </c:pt>
                <c:pt idx="15292">
                  <c:v>19.639236960337598</c:v>
                </c:pt>
                <c:pt idx="15293">
                  <c:v>20.2767956657468</c:v>
                </c:pt>
                <c:pt idx="15294">
                  <c:v>20.1129184611559</c:v>
                </c:pt>
                <c:pt idx="15295">
                  <c:v>19.810485106345102</c:v>
                </c:pt>
                <c:pt idx="15296">
                  <c:v>20.036159451754301</c:v>
                </c:pt>
                <c:pt idx="15297">
                  <c:v>19.7650483071635</c:v>
                </c:pt>
                <c:pt idx="15298">
                  <c:v>19.8548202223526</c:v>
                </c:pt>
                <c:pt idx="15299">
                  <c:v>19.237914777761802</c:v>
                </c:pt>
                <c:pt idx="15300">
                  <c:v>18.856362663171002</c:v>
                </c:pt>
                <c:pt idx="15301">
                  <c:v>19.031030608360201</c:v>
                </c:pt>
                <c:pt idx="15302">
                  <c:v>19.396098803769299</c:v>
                </c:pt>
                <c:pt idx="15303">
                  <c:v>19.426274259178498</c:v>
                </c:pt>
                <c:pt idx="15304">
                  <c:v>20.126457514367701</c:v>
                </c:pt>
                <c:pt idx="15305">
                  <c:v>19.863031849776899</c:v>
                </c:pt>
                <c:pt idx="15306">
                  <c:v>19.178169115186002</c:v>
                </c:pt>
                <c:pt idx="15307">
                  <c:v>18.557937270375199</c:v>
                </c:pt>
                <c:pt idx="15308">
                  <c:v>17.694641685784401</c:v>
                </c:pt>
                <c:pt idx="15309">
                  <c:v>17.148819231193499</c:v>
                </c:pt>
                <c:pt idx="15310">
                  <c:v>16.855139876382701</c:v>
                </c:pt>
                <c:pt idx="15311">
                  <c:v>16.561460521791901</c:v>
                </c:pt>
                <c:pt idx="15313">
                  <c:v>14.929017122390199</c:v>
                </c:pt>
                <c:pt idx="15314">
                  <c:v>14.668751977799401</c:v>
                </c:pt>
                <c:pt idx="15315">
                  <c:v>13.823972753208601</c:v>
                </c:pt>
                <c:pt idx="15316">
                  <c:v>13.8655931283978</c:v>
                </c:pt>
                <c:pt idx="15317">
                  <c:v>14.646695713806899</c:v>
                </c:pt>
                <c:pt idx="15318">
                  <c:v>17.030471369216102</c:v>
                </c:pt>
                <c:pt idx="15319">
                  <c:v>17.242833854405301</c:v>
                </c:pt>
                <c:pt idx="15320">
                  <c:v>17.0760075598144</c:v>
                </c:pt>
                <c:pt idx="15321">
                  <c:v>17.083680695223599</c:v>
                </c:pt>
                <c:pt idx="15322">
                  <c:v>16.722276820412802</c:v>
                </c:pt>
                <c:pt idx="15323">
                  <c:v>16.947178605822</c:v>
                </c:pt>
                <c:pt idx="15324">
                  <c:v>16.927676981231102</c:v>
                </c:pt>
                <c:pt idx="15325">
                  <c:v>16.645269156420301</c:v>
                </c:pt>
                <c:pt idx="15326">
                  <c:v>17.147377401829502</c:v>
                </c:pt>
                <c:pt idx="15327">
                  <c:v>17.599380457238599</c:v>
                </c:pt>
                <c:pt idx="15328">
                  <c:v>17.757765762427798</c:v>
                </c:pt>
                <c:pt idx="15329">
                  <c:v>18.120188247837</c:v>
                </c:pt>
                <c:pt idx="15330">
                  <c:v>18.6220160520684</c:v>
                </c:pt>
                <c:pt idx="15331">
                  <c:v>19.084930345071001</c:v>
                </c:pt>
                <c:pt idx="15332">
                  <c:v>19.324491558030601</c:v>
                </c:pt>
                <c:pt idx="15333">
                  <c:v>19.603930750990202</c:v>
                </c:pt>
                <c:pt idx="15334">
                  <c:v>20.029201293992902</c:v>
                </c:pt>
                <c:pt idx="15335">
                  <c:v>20.045546596952502</c:v>
                </c:pt>
                <c:pt idx="15336">
                  <c:v>19.870597559912099</c:v>
                </c:pt>
                <c:pt idx="15337">
                  <c:v>18.740746392914801</c:v>
                </c:pt>
                <c:pt idx="15338">
                  <c:v>17.6834618358744</c:v>
                </c:pt>
                <c:pt idx="15339">
                  <c:v>17.546558148833999</c:v>
                </c:pt>
                <c:pt idx="15340">
                  <c:v>17.941313831836599</c:v>
                </c:pt>
                <c:pt idx="15341">
                  <c:v>18.7550698447962</c:v>
                </c:pt>
                <c:pt idx="15342">
                  <c:v>18.719425427755802</c:v>
                </c:pt>
                <c:pt idx="15343">
                  <c:v>19.369638630758502</c:v>
                </c:pt>
                <c:pt idx="15344">
                  <c:v>19.853662063718101</c:v>
                </c:pt>
                <c:pt idx="15345">
                  <c:v>19.921136716677701</c:v>
                </c:pt>
                <c:pt idx="15346">
                  <c:v>19.9399214296804</c:v>
                </c:pt>
                <c:pt idx="15347">
                  <c:v>19.854813492640002</c:v>
                </c:pt>
                <c:pt idx="15348">
                  <c:v>19.997032855599599</c:v>
                </c:pt>
                <c:pt idx="15349">
                  <c:v>20.360311858602198</c:v>
                </c:pt>
                <c:pt idx="15350">
                  <c:v>20.6481964315618</c:v>
                </c:pt>
                <c:pt idx="15351">
                  <c:v>20.465566084521502</c:v>
                </c:pt>
                <c:pt idx="15352">
                  <c:v>19.946031487524099</c:v>
                </c:pt>
                <c:pt idx="15353">
                  <c:v>19.4689686204837</c:v>
                </c:pt>
                <c:pt idx="15354">
                  <c:v>19.179440623443298</c:v>
                </c:pt>
                <c:pt idx="15355">
                  <c:v>18.970350296446</c:v>
                </c:pt>
                <c:pt idx="15356">
                  <c:v>18.488392969405599</c:v>
                </c:pt>
                <c:pt idx="15357">
                  <c:v>17.699707472365201</c:v>
                </c:pt>
                <c:pt idx="15358">
                  <c:v>17.094155245367901</c:v>
                </c:pt>
                <c:pt idx="15359">
                  <c:v>16.497861068327499</c:v>
                </c:pt>
                <c:pt idx="15360">
                  <c:v>15.775624991287099</c:v>
                </c:pt>
                <c:pt idx="15361">
                  <c:v>15.3831824642897</c:v>
                </c:pt>
                <c:pt idx="15362">
                  <c:v>14.7632911972493</c:v>
                </c:pt>
                <c:pt idx="15363">
                  <c:v>14.6564249602089</c:v>
                </c:pt>
                <c:pt idx="15364">
                  <c:v>15.681074263211601</c:v>
                </c:pt>
                <c:pt idx="15365">
                  <c:v>16.5036555961712</c:v>
                </c:pt>
                <c:pt idx="15366">
                  <c:v>15.089803779130801</c:v>
                </c:pt>
                <c:pt idx="15367">
                  <c:v>13.125246102133501</c:v>
                </c:pt>
                <c:pt idx="15368">
                  <c:v>12.0554813750931</c:v>
                </c:pt>
                <c:pt idx="15369">
                  <c:v>11.877533778052699</c:v>
                </c:pt>
                <c:pt idx="15370">
                  <c:v>12.5991923810553</c:v>
                </c:pt>
                <c:pt idx="15371">
                  <c:v>13.896995034014999</c:v>
                </c:pt>
                <c:pt idx="15372">
                  <c:v>14.638760636974601</c:v>
                </c:pt>
                <c:pt idx="15373">
                  <c:v>14.8077062799772</c:v>
                </c:pt>
                <c:pt idx="15374">
                  <c:v>15.786901602936799</c:v>
                </c:pt>
                <c:pt idx="15375">
                  <c:v>16.3675892358964</c:v>
                </c:pt>
                <c:pt idx="15376">
                  <c:v>16.913772168899101</c:v>
                </c:pt>
                <c:pt idx="15377">
                  <c:v>18.415843441858701</c:v>
                </c:pt>
                <c:pt idx="15378">
                  <c:v>19.192139707457599</c:v>
                </c:pt>
                <c:pt idx="15379">
                  <c:v>19.161505675673499</c:v>
                </c:pt>
                <c:pt idx="15380">
                  <c:v>19.156964333948</c:v>
                </c:pt>
                <c:pt idx="15381">
                  <c:v>18.768574612222501</c:v>
                </c:pt>
                <c:pt idx="15382">
                  <c:v>16.081951130438402</c:v>
                </c:pt>
                <c:pt idx="15383">
                  <c:v>13.942157338712899</c:v>
                </c:pt>
                <c:pt idx="15384">
                  <c:v>14.6223025669875</c:v>
                </c:pt>
                <c:pt idx="15385">
                  <c:v>14.234513805203299</c:v>
                </c:pt>
                <c:pt idx="15386">
                  <c:v>13.667974443477901</c:v>
                </c:pt>
                <c:pt idx="15387">
                  <c:v>12.702005521752399</c:v>
                </c:pt>
                <c:pt idx="15388">
                  <c:v>12.8540276899683</c:v>
                </c:pt>
                <c:pt idx="15389">
                  <c:v>13.112302018242801</c:v>
                </c:pt>
                <c:pt idx="15390">
                  <c:v>13.184969886517299</c:v>
                </c:pt>
                <c:pt idx="15391">
                  <c:v>13.5721984247332</c:v>
                </c:pt>
                <c:pt idx="15392">
                  <c:v>13.982470763007701</c:v>
                </c:pt>
                <c:pt idx="15393">
                  <c:v>14.453176891282199</c:v>
                </c:pt>
                <c:pt idx="15394">
                  <c:v>14.8146742194981</c:v>
                </c:pt>
                <c:pt idx="15395">
                  <c:v>14.8515774877726</c:v>
                </c:pt>
                <c:pt idx="15396">
                  <c:v>14.841239166047201</c:v>
                </c:pt>
                <c:pt idx="15397">
                  <c:v>15.066152424263</c:v>
                </c:pt>
                <c:pt idx="15398">
                  <c:v>15.1932432725376</c:v>
                </c:pt>
                <c:pt idx="15399">
                  <c:v>14.9240944608121</c:v>
                </c:pt>
                <c:pt idx="15400">
                  <c:v>14.649199599028</c:v>
                </c:pt>
                <c:pt idx="15401">
                  <c:v>15.355252707302499</c:v>
                </c:pt>
                <c:pt idx="15402">
                  <c:v>15.672567075577</c:v>
                </c:pt>
                <c:pt idx="15403">
                  <c:v>16.292178913792899</c:v>
                </c:pt>
                <c:pt idx="15404">
                  <c:v>16.481695402067398</c:v>
                </c:pt>
                <c:pt idx="15405">
                  <c:v>16.7651233203419</c:v>
                </c:pt>
                <c:pt idx="15406">
                  <c:v>16.9415873985578</c:v>
                </c:pt>
                <c:pt idx="15407">
                  <c:v>16.690326526832301</c:v>
                </c:pt>
                <c:pt idx="15408">
                  <c:v>16.1685267551068</c:v>
                </c:pt>
                <c:pt idx="15409">
                  <c:v>15.3624407633227</c:v>
                </c:pt>
                <c:pt idx="15410">
                  <c:v>14.8661841215972</c:v>
                </c:pt>
                <c:pt idx="15411">
                  <c:v>14.551601869871799</c:v>
                </c:pt>
                <c:pt idx="15412">
                  <c:v>14.590701308087599</c:v>
                </c:pt>
                <c:pt idx="15413">
                  <c:v>14.3628648463622</c:v>
                </c:pt>
                <c:pt idx="15414">
                  <c:v>14.335813704636699</c:v>
                </c:pt>
                <c:pt idx="15415">
                  <c:v>16.698919732852598</c:v>
                </c:pt>
                <c:pt idx="15416">
                  <c:v>17.506566911127099</c:v>
                </c:pt>
                <c:pt idx="15417">
                  <c:v>17.859574009401602</c:v>
                </c:pt>
                <c:pt idx="15418">
                  <c:v>17.900667367617501</c:v>
                </c:pt>
                <c:pt idx="15419">
                  <c:v>17.605241405891999</c:v>
                </c:pt>
                <c:pt idx="15420">
                  <c:v>17.281174564166498</c:v>
                </c:pt>
                <c:pt idx="15421">
                  <c:v>16.667658552382399</c:v>
                </c:pt>
                <c:pt idx="15422">
                  <c:v>17.434612580656999</c:v>
                </c:pt>
                <c:pt idx="15423">
                  <c:v>17.478153458931502</c:v>
                </c:pt>
                <c:pt idx="15424">
                  <c:v>17.670407267147301</c:v>
                </c:pt>
                <c:pt idx="15425">
                  <c:v>18.327036415421901</c:v>
                </c:pt>
                <c:pt idx="15426">
                  <c:v>19.1416355604612</c:v>
                </c:pt>
                <c:pt idx="15427">
                  <c:v>19.975075072267799</c:v>
                </c:pt>
                <c:pt idx="15428">
                  <c:v>20.082733734037902</c:v>
                </c:pt>
                <c:pt idx="15429">
                  <c:v>20.112231845808001</c:v>
                </c:pt>
                <c:pt idx="15430">
                  <c:v>20.5083593476147</c:v>
                </c:pt>
                <c:pt idx="15431">
                  <c:v>20.735897959384801</c:v>
                </c:pt>
                <c:pt idx="15432">
                  <c:v>20.447225561154902</c:v>
                </c:pt>
                <c:pt idx="15433">
                  <c:v>20.1803211429615</c:v>
                </c:pt>
                <c:pt idx="15434">
                  <c:v>20.0879939847316</c:v>
                </c:pt>
                <c:pt idx="15435">
                  <c:v>20.158030976501799</c:v>
                </c:pt>
                <c:pt idx="15436">
                  <c:v>20.066936728308399</c:v>
                </c:pt>
                <c:pt idx="15437">
                  <c:v>19.851193110078501</c:v>
                </c:pt>
                <c:pt idx="15438">
                  <c:v>19.548301161848599</c:v>
                </c:pt>
                <c:pt idx="15439">
                  <c:v>19.306349043655299</c:v>
                </c:pt>
                <c:pt idx="15440">
                  <c:v>19.094012575425399</c:v>
                </c:pt>
                <c:pt idx="15441">
                  <c:v>18.690116257195498</c:v>
                </c:pt>
                <c:pt idx="15442">
                  <c:v>18.300497539002102</c:v>
                </c:pt>
                <c:pt idx="15443">
                  <c:v>18.0013054507722</c:v>
                </c:pt>
                <c:pt idx="15444">
                  <c:v>19.4655839125423</c:v>
                </c:pt>
                <c:pt idx="15445">
                  <c:v>20.867636954348999</c:v>
                </c:pt>
                <c:pt idx="15446">
                  <c:v>21.0471122161191</c:v>
                </c:pt>
                <c:pt idx="15447">
                  <c:v>21.715818217889201</c:v>
                </c:pt>
                <c:pt idx="15448">
                  <c:v>20.961335899695801</c:v>
                </c:pt>
                <c:pt idx="15449">
                  <c:v>19.950620721465899</c:v>
                </c:pt>
                <c:pt idx="15450">
                  <c:v>18.615604693236001</c:v>
                </c:pt>
                <c:pt idx="15451">
                  <c:v>17.699804195042699</c:v>
                </c:pt>
                <c:pt idx="15452">
                  <c:v>16.899334326812799</c:v>
                </c:pt>
                <c:pt idx="15453">
                  <c:v>15.6980940885829</c:v>
                </c:pt>
                <c:pt idx="15454">
                  <c:v>16.1196682303895</c:v>
                </c:pt>
                <c:pt idx="15455">
                  <c:v>16.240128102159598</c:v>
                </c:pt>
                <c:pt idx="15456">
                  <c:v>14.647924263929699</c:v>
                </c:pt>
                <c:pt idx="15457">
                  <c:v>13.6981134457364</c:v>
                </c:pt>
                <c:pt idx="15458">
                  <c:v>13.4781959175065</c:v>
                </c:pt>
                <c:pt idx="15459">
                  <c:v>13.303682049276601</c:v>
                </c:pt>
                <c:pt idx="15460">
                  <c:v>13.3929689410832</c:v>
                </c:pt>
                <c:pt idx="15461">
                  <c:v>13.426791602853299</c:v>
                </c:pt>
                <c:pt idx="15462">
                  <c:v>12.916376484623401</c:v>
                </c:pt>
                <c:pt idx="15463">
                  <c:v>14.2029094864301</c:v>
                </c:pt>
                <c:pt idx="15464">
                  <c:v>14.3123950982002</c:v>
                </c:pt>
                <c:pt idx="15465">
                  <c:v>14.352945429970299</c:v>
                </c:pt>
                <c:pt idx="15466">
                  <c:v>14.321070001776899</c:v>
                </c:pt>
                <c:pt idx="15467">
                  <c:v>14.811451743547</c:v>
                </c:pt>
                <c:pt idx="15468">
                  <c:v>15.148669255317101</c:v>
                </c:pt>
                <c:pt idx="15469">
                  <c:v>15.5888110471238</c:v>
                </c:pt>
                <c:pt idx="15470">
                  <c:v>15.800182638893901</c:v>
                </c:pt>
                <c:pt idx="15471">
                  <c:v>16.282779200663999</c:v>
                </c:pt>
                <c:pt idx="15472">
                  <c:v>17.3089429324706</c:v>
                </c:pt>
                <c:pt idx="15473">
                  <c:v>17.889206384240801</c:v>
                </c:pt>
                <c:pt idx="15474">
                  <c:v>18.915853945299499</c:v>
                </c:pt>
                <c:pt idx="15475">
                  <c:v>19.741386215624701</c:v>
                </c:pt>
                <c:pt idx="15476">
                  <c:v>19.805048966004801</c:v>
                </c:pt>
                <c:pt idx="15477">
                  <c:v>19.255969656384899</c:v>
                </c:pt>
                <c:pt idx="15478">
                  <c:v>18.5399012667101</c:v>
                </c:pt>
                <c:pt idx="15479">
                  <c:v>18.555817787090099</c:v>
                </c:pt>
                <c:pt idx="15480">
                  <c:v>18.763972537470199</c:v>
                </c:pt>
                <c:pt idx="15481">
                  <c:v>18.740266307795402</c:v>
                </c:pt>
                <c:pt idx="15482">
                  <c:v>18.583656428175502</c:v>
                </c:pt>
                <c:pt idx="15483">
                  <c:v>18.037393348555501</c:v>
                </c:pt>
                <c:pt idx="15484">
                  <c:v>17.564831538880799</c:v>
                </c:pt>
                <c:pt idx="15485">
                  <c:v>17.2058959492608</c:v>
                </c:pt>
                <c:pt idx="15486">
                  <c:v>17.277364699640898</c:v>
                </c:pt>
                <c:pt idx="15487">
                  <c:v>17.5806898199661</c:v>
                </c:pt>
                <c:pt idx="15488">
                  <c:v>17.3970692203462</c:v>
                </c:pt>
                <c:pt idx="15489">
                  <c:v>17.3777538407262</c:v>
                </c:pt>
                <c:pt idx="15490">
                  <c:v>17.5575748210514</c:v>
                </c:pt>
                <c:pt idx="15491">
                  <c:v>17.2300190814315</c:v>
                </c:pt>
                <c:pt idx="15492">
                  <c:v>17.237288321811501</c:v>
                </c:pt>
                <c:pt idx="15493">
                  <c:v>16.851220172136799</c:v>
                </c:pt>
                <c:pt idx="15494">
                  <c:v>16.7487999725168</c:v>
                </c:pt>
                <c:pt idx="15495">
                  <c:v>16.739737672896901</c:v>
                </c:pt>
                <c:pt idx="15496">
                  <c:v>16.668812413222099</c:v>
                </c:pt>
                <c:pt idx="15497">
                  <c:v>16.228397033602199</c:v>
                </c:pt>
                <c:pt idx="15498">
                  <c:v>15.3070535439822</c:v>
                </c:pt>
                <c:pt idx="15499">
                  <c:v>15.7768518143075</c:v>
                </c:pt>
                <c:pt idx="15500">
                  <c:v>16.420240284687502</c:v>
                </c:pt>
                <c:pt idx="15501">
                  <c:v>16.820089285067599</c:v>
                </c:pt>
                <c:pt idx="15502">
                  <c:v>16.935758175392799</c:v>
                </c:pt>
                <c:pt idx="15503">
                  <c:v>16.7389882657728</c:v>
                </c:pt>
                <c:pt idx="15504">
                  <c:v>15.9522968361529</c:v>
                </c:pt>
                <c:pt idx="15505">
                  <c:v>15.561835466478099</c:v>
                </c:pt>
                <c:pt idx="15506">
                  <c:v>15.381131586858199</c:v>
                </c:pt>
                <c:pt idx="15507">
                  <c:v>14.8906750972382</c:v>
                </c:pt>
                <c:pt idx="15508">
                  <c:v>14.8400852875635</c:v>
                </c:pt>
                <c:pt idx="15509">
                  <c:v>14.857006577943499</c:v>
                </c:pt>
                <c:pt idx="15510">
                  <c:v>15.3839422383236</c:v>
                </c:pt>
                <c:pt idx="15511">
                  <c:v>16.568546858648801</c:v>
                </c:pt>
                <c:pt idx="15512">
                  <c:v>17.324043559028901</c:v>
                </c:pt>
                <c:pt idx="15513">
                  <c:v>17.697635699408899</c:v>
                </c:pt>
                <c:pt idx="15514">
                  <c:v>17.899840349734198</c:v>
                </c:pt>
                <c:pt idx="15515">
                  <c:v>18.034299890114202</c:v>
                </c:pt>
                <c:pt idx="15516">
                  <c:v>17.841719860494301</c:v>
                </c:pt>
                <c:pt idx="15517">
                  <c:v>17.204729680819501</c:v>
                </c:pt>
                <c:pt idx="15518">
                  <c:v>16.8203125111995</c:v>
                </c:pt>
                <c:pt idx="15519">
                  <c:v>17.0711255315796</c:v>
                </c:pt>
                <c:pt idx="15520">
                  <c:v>17.396261501904799</c:v>
                </c:pt>
                <c:pt idx="15521">
                  <c:v>17.7302125922849</c:v>
                </c:pt>
                <c:pt idx="15522">
                  <c:v>18.7670765548486</c:v>
                </c:pt>
                <c:pt idx="15523">
                  <c:v>19.539662449511599</c:v>
                </c:pt>
                <c:pt idx="15524">
                  <c:v>20.4157859542754</c:v>
                </c:pt>
                <c:pt idx="15525">
                  <c:v>20.778248649039199</c:v>
                </c:pt>
                <c:pt idx="15526">
                  <c:v>20.6905052737022</c:v>
                </c:pt>
                <c:pt idx="15527">
                  <c:v>20.483677688465999</c:v>
                </c:pt>
                <c:pt idx="15528">
                  <c:v>20.2528039832297</c:v>
                </c:pt>
                <c:pt idx="15529">
                  <c:v>19.964462997892799</c:v>
                </c:pt>
                <c:pt idx="15530">
                  <c:v>19.310256122656501</c:v>
                </c:pt>
                <c:pt idx="15531">
                  <c:v>18.712206337420302</c:v>
                </c:pt>
                <c:pt idx="15532">
                  <c:v>18.487127272083299</c:v>
                </c:pt>
                <c:pt idx="15533">
                  <c:v>18.338295536847099</c:v>
                </c:pt>
                <c:pt idx="15534">
                  <c:v>17.805575001610801</c:v>
                </c:pt>
                <c:pt idx="15535">
                  <c:v>17.851184496273898</c:v>
                </c:pt>
                <c:pt idx="15536">
                  <c:v>17.925854191037601</c:v>
                </c:pt>
                <c:pt idx="15537">
                  <c:v>17.6828030058014</c:v>
                </c:pt>
                <c:pt idx="15538">
                  <c:v>17.777847260464402</c:v>
                </c:pt>
                <c:pt idx="15539">
                  <c:v>18.125404235228199</c:v>
                </c:pt>
                <c:pt idx="15540">
                  <c:v>18.172799279991999</c:v>
                </c:pt>
                <c:pt idx="15541">
                  <c:v>18.946847484654999</c:v>
                </c:pt>
                <c:pt idx="15542">
                  <c:v>19.4359479094188</c:v>
                </c:pt>
                <c:pt idx="15543">
                  <c:v>19.531596674182499</c:v>
                </c:pt>
                <c:pt idx="15544">
                  <c:v>19.280585478845602</c:v>
                </c:pt>
                <c:pt idx="15545">
                  <c:v>19.195561323609301</c:v>
                </c:pt>
                <c:pt idx="15546">
                  <c:v>19.123183058373101</c:v>
                </c:pt>
                <c:pt idx="15547">
                  <c:v>18.479457153036101</c:v>
                </c:pt>
                <c:pt idx="15548">
                  <c:v>18.1309214977999</c:v>
                </c:pt>
                <c:pt idx="15549">
                  <c:v>17.716407602563599</c:v>
                </c:pt>
                <c:pt idx="15550">
                  <c:v>17.332165637226701</c:v>
                </c:pt>
                <c:pt idx="15551">
                  <c:v>17.203905771990399</c:v>
                </c:pt>
                <c:pt idx="15552">
                  <c:v>17.0870501767542</c:v>
                </c:pt>
                <c:pt idx="15553">
                  <c:v>16.551639821417201</c:v>
                </c:pt>
                <c:pt idx="15554">
                  <c:v>15.963926526181</c:v>
                </c:pt>
                <c:pt idx="15555">
                  <c:v>15.6299729809447</c:v>
                </c:pt>
                <c:pt idx="15556">
                  <c:v>15.8463934656078</c:v>
                </c:pt>
                <c:pt idx="15557">
                  <c:v>15.5924947303715</c:v>
                </c:pt>
                <c:pt idx="15558">
                  <c:v>16.0714319651353</c:v>
                </c:pt>
                <c:pt idx="15559">
                  <c:v>16.909227799798298</c:v>
                </c:pt>
                <c:pt idx="15560">
                  <c:v>18.179995694562098</c:v>
                </c:pt>
                <c:pt idx="15561">
                  <c:v>19.2597383493259</c:v>
                </c:pt>
                <c:pt idx="15562">
                  <c:v>19.566452703988901</c:v>
                </c:pt>
                <c:pt idx="15563">
                  <c:v>19.6582252087527</c:v>
                </c:pt>
                <c:pt idx="15564">
                  <c:v>19.801862143516399</c:v>
                </c:pt>
                <c:pt idx="15565">
                  <c:v>19.641508988179499</c:v>
                </c:pt>
                <c:pt idx="15566">
                  <c:v>19.562828692943199</c:v>
                </c:pt>
                <c:pt idx="15567">
                  <c:v>19.742715627707</c:v>
                </c:pt>
                <c:pt idx="15568">
                  <c:v>20.12724792237</c:v>
                </c:pt>
                <c:pt idx="15569">
                  <c:v>20.649261867133799</c:v>
                </c:pt>
                <c:pt idx="15570">
                  <c:v>21.0405370219997</c:v>
                </c:pt>
                <c:pt idx="15571">
                  <c:v>21.404971116875</c:v>
                </c:pt>
                <c:pt idx="15572">
                  <c:v>21.639042711838702</c:v>
                </c:pt>
                <c:pt idx="15573">
                  <c:v>21.666928396802401</c:v>
                </c:pt>
                <c:pt idx="15574">
                  <c:v>21.428063871677701</c:v>
                </c:pt>
                <c:pt idx="15575">
                  <c:v>21.188055596641401</c:v>
                </c:pt>
                <c:pt idx="15576">
                  <c:v>20.617208661605101</c:v>
                </c:pt>
                <c:pt idx="15577">
                  <c:v>19.853189976480401</c:v>
                </c:pt>
                <c:pt idx="15578">
                  <c:v>19.0712033414441</c:v>
                </c:pt>
                <c:pt idx="15579">
                  <c:v>17.669549286407801</c:v>
                </c:pt>
                <c:pt idx="15580">
                  <c:v>16.275392271283099</c:v>
                </c:pt>
                <c:pt idx="15581">
                  <c:v>15.2371887362468</c:v>
                </c:pt>
                <c:pt idx="15582">
                  <c:v>14.585344381210501</c:v>
                </c:pt>
                <c:pt idx="15583">
                  <c:v>14.474259506085801</c:v>
                </c:pt>
                <c:pt idx="15584">
                  <c:v>14.6988438410495</c:v>
                </c:pt>
                <c:pt idx="15585">
                  <c:v>14.749642596013199</c:v>
                </c:pt>
                <c:pt idx="15586">
                  <c:v>15.0663392908885</c:v>
                </c:pt>
                <c:pt idx="15587">
                  <c:v>14.927643545852201</c:v>
                </c:pt>
                <c:pt idx="15588">
                  <c:v>14.8796068908159</c:v>
                </c:pt>
                <c:pt idx="15589">
                  <c:v>14.677428515691201</c:v>
                </c:pt>
                <c:pt idx="15590">
                  <c:v>15.620218830654901</c:v>
                </c:pt>
                <c:pt idx="15591">
                  <c:v>17.414192095618599</c:v>
                </c:pt>
                <c:pt idx="15592">
                  <c:v>20.067910420493899</c:v>
                </c:pt>
                <c:pt idx="15593">
                  <c:v>20.731143975457599</c:v>
                </c:pt>
                <c:pt idx="15594">
                  <c:v>19.7771633804213</c:v>
                </c:pt>
                <c:pt idx="15595">
                  <c:v>18.855780895296601</c:v>
                </c:pt>
                <c:pt idx="15596">
                  <c:v>16.600485080260299</c:v>
                </c:pt>
                <c:pt idx="15597">
                  <c:v>16.936701555224001</c:v>
                </c:pt>
                <c:pt idx="15598">
                  <c:v>16.357705860099301</c:v>
                </c:pt>
                <c:pt idx="15599">
                  <c:v>16.220029315063002</c:v>
                </c:pt>
                <c:pt idx="15600">
                  <c:v>15.519238350026701</c:v>
                </c:pt>
                <c:pt idx="15601">
                  <c:v>14.845810804901999</c:v>
                </c:pt>
                <c:pt idx="15602">
                  <c:v>14.6896471598657</c:v>
                </c:pt>
                <c:pt idx="15603">
                  <c:v>14.9121928148294</c:v>
                </c:pt>
                <c:pt idx="15604">
                  <c:v>15.3016605797047</c:v>
                </c:pt>
                <c:pt idx="15605">
                  <c:v>15.879759824668399</c:v>
                </c:pt>
                <c:pt idx="15606">
                  <c:v>16.032756039632101</c:v>
                </c:pt>
                <c:pt idx="15607">
                  <c:v>16.129429674507399</c:v>
                </c:pt>
                <c:pt idx="15608">
                  <c:v>19.6349172394711</c:v>
                </c:pt>
                <c:pt idx="15609">
                  <c:v>20.983341424434801</c:v>
                </c:pt>
                <c:pt idx="15610">
                  <c:v>21.0971793493101</c:v>
                </c:pt>
                <c:pt idx="15611">
                  <c:v>21.019134474273802</c:v>
                </c:pt>
                <c:pt idx="15612">
                  <c:v>20.601186809237401</c:v>
                </c:pt>
                <c:pt idx="15613">
                  <c:v>20.920070594112701</c:v>
                </c:pt>
                <c:pt idx="15614">
                  <c:v>21.228068909076502</c:v>
                </c:pt>
                <c:pt idx="15615">
                  <c:v>21.111396424040102</c:v>
                </c:pt>
                <c:pt idx="15616">
                  <c:v>21.679525698915398</c:v>
                </c:pt>
                <c:pt idx="15617">
                  <c:v>21.926443363879098</c:v>
                </c:pt>
                <c:pt idx="15618">
                  <c:v>21.886826813038699</c:v>
                </c:pt>
                <c:pt idx="15619">
                  <c:v>21.510973836443601</c:v>
                </c:pt>
                <c:pt idx="15620">
                  <c:v>20.465874749722399</c:v>
                </c:pt>
                <c:pt idx="15621">
                  <c:v>19.431692803001201</c:v>
                </c:pt>
                <c:pt idx="15622">
                  <c:v>18.380080686406199</c:v>
                </c:pt>
                <c:pt idx="15623">
                  <c:v>16.489679129685001</c:v>
                </c:pt>
                <c:pt idx="15624">
                  <c:v>15.612875302963801</c:v>
                </c:pt>
                <c:pt idx="15625">
                  <c:v>13.8591565863687</c:v>
                </c:pt>
                <c:pt idx="15626">
                  <c:v>13.726934549647501</c:v>
                </c:pt>
                <c:pt idx="15627">
                  <c:v>13.410036222926299</c:v>
                </c:pt>
                <c:pt idx="15628">
                  <c:v>12.8982829663312</c:v>
                </c:pt>
                <c:pt idx="15629">
                  <c:v>12.73656139961</c:v>
                </c:pt>
                <c:pt idx="15630">
                  <c:v>12.7668468528889</c:v>
                </c:pt>
                <c:pt idx="15631">
                  <c:v>12.805991596293801</c:v>
                </c:pt>
                <c:pt idx="15632">
                  <c:v>12.675188099572599</c:v>
                </c:pt>
                <c:pt idx="15633">
                  <c:v>12.514740972851399</c:v>
                </c:pt>
                <c:pt idx="15634">
                  <c:v>12.338796356256299</c:v>
                </c:pt>
                <c:pt idx="15635">
                  <c:v>12.0595754595351</c:v>
                </c:pt>
                <c:pt idx="15636">
                  <c:v>11.981826912813901</c:v>
                </c:pt>
                <c:pt idx="15637">
                  <c:v>12.185185616218799</c:v>
                </c:pt>
                <c:pt idx="15638">
                  <c:v>12.020901439497701</c:v>
                </c:pt>
                <c:pt idx="15639">
                  <c:v>12.0363310127765</c:v>
                </c:pt>
                <c:pt idx="15640">
                  <c:v>12.095294536181401</c:v>
                </c:pt>
                <c:pt idx="15641">
                  <c:v>11.974390049460199</c:v>
                </c:pt>
                <c:pt idx="15642">
                  <c:v>11.183062252738999</c:v>
                </c:pt>
                <c:pt idx="15643">
                  <c:v>12.762361986143899</c:v>
                </c:pt>
                <c:pt idx="15644">
                  <c:v>14.084863459422699</c:v>
                </c:pt>
                <c:pt idx="15645">
                  <c:v>14.668963472701501</c:v>
                </c:pt>
                <c:pt idx="15646">
                  <c:v>15.0555389261065</c:v>
                </c:pt>
                <c:pt idx="15647">
                  <c:v>15.2257921193853</c:v>
                </c:pt>
                <c:pt idx="15648">
                  <c:v>14.5697981926641</c:v>
                </c:pt>
                <c:pt idx="15649">
                  <c:v>14.437529736068999</c:v>
                </c:pt>
                <c:pt idx="15650">
                  <c:v>14.6801794693478</c:v>
                </c:pt>
                <c:pt idx="15651">
                  <c:v>14.9710781826266</c:v>
                </c:pt>
                <c:pt idx="15652">
                  <c:v>15.404243966031499</c:v>
                </c:pt>
                <c:pt idx="15653">
                  <c:v>16.490959519310302</c:v>
                </c:pt>
                <c:pt idx="15654">
                  <c:v>18.217374802589202</c:v>
                </c:pt>
                <c:pt idx="15655">
                  <c:v>19.4068407159941</c:v>
                </c:pt>
                <c:pt idx="15656">
                  <c:v>20.034854429272901</c:v>
                </c:pt>
                <c:pt idx="15657">
                  <c:v>19.657061372551698</c:v>
                </c:pt>
                <c:pt idx="15658">
                  <c:v>19.405558145956601</c:v>
                </c:pt>
                <c:pt idx="15659">
                  <c:v>20.0965990792354</c:v>
                </c:pt>
                <c:pt idx="15660">
                  <c:v>20.420578982514201</c:v>
                </c:pt>
                <c:pt idx="15661">
                  <c:v>19.189088765919099</c:v>
                </c:pt>
                <c:pt idx="15662">
                  <c:v>17.472021889197901</c:v>
                </c:pt>
                <c:pt idx="15663">
                  <c:v>17.5404452424768</c:v>
                </c:pt>
                <c:pt idx="15664">
                  <c:v>19.8176908958817</c:v>
                </c:pt>
                <c:pt idx="15665">
                  <c:v>21.113247439160499</c:v>
                </c:pt>
                <c:pt idx="15666">
                  <c:v>20.761672368506598</c:v>
                </c:pt>
                <c:pt idx="15667">
                  <c:v>17.858137813802401</c:v>
                </c:pt>
                <c:pt idx="15668">
                  <c:v>15.6498479793513</c:v>
                </c:pt>
                <c:pt idx="15669">
                  <c:v>21.4212869649003</c:v>
                </c:pt>
                <c:pt idx="15670">
                  <c:v>22.855796350196002</c:v>
                </c:pt>
                <c:pt idx="15671">
                  <c:v>23.246774695745</c:v>
                </c:pt>
                <c:pt idx="15672">
                  <c:v>23.256613341293999</c:v>
                </c:pt>
                <c:pt idx="15673">
                  <c:v>23.166076226589698</c:v>
                </c:pt>
                <c:pt idx="15674">
                  <c:v>22.931580372138701</c:v>
                </c:pt>
                <c:pt idx="15675">
                  <c:v>22.910609757687599</c:v>
                </c:pt>
                <c:pt idx="15676">
                  <c:v>22.637252782983399</c:v>
                </c:pt>
                <c:pt idx="15677">
                  <c:v>22.6660975585323</c:v>
                </c:pt>
                <c:pt idx="15678">
                  <c:v>22.776814544081301</c:v>
                </c:pt>
                <c:pt idx="15679">
                  <c:v>22.368694649377002</c:v>
                </c:pt>
                <c:pt idx="15680">
                  <c:v>22.641702014926</c:v>
                </c:pt>
                <c:pt idx="15681">
                  <c:v>21.935043480474899</c:v>
                </c:pt>
                <c:pt idx="15682">
                  <c:v>22.1400452357707</c:v>
                </c:pt>
                <c:pt idx="15683">
                  <c:v>21.659134931319599</c:v>
                </c:pt>
                <c:pt idx="15684">
                  <c:v>21.964140676868599</c:v>
                </c:pt>
                <c:pt idx="15685">
                  <c:v>21.0255747121643</c:v>
                </c:pt>
                <c:pt idx="15686">
                  <c:v>23.557251737713301</c:v>
                </c:pt>
                <c:pt idx="15687">
                  <c:v>24.612554803262299</c:v>
                </c:pt>
                <c:pt idx="15688">
                  <c:v>24.654071968558</c:v>
                </c:pt>
                <c:pt idx="15689">
                  <c:v>22.380569504107001</c:v>
                </c:pt>
                <c:pt idx="15690">
                  <c:v>21.904967879655899</c:v>
                </c:pt>
                <c:pt idx="15691">
                  <c:v>20.869399624951701</c:v>
                </c:pt>
                <c:pt idx="15692">
                  <c:v>20.2991928205006</c:v>
                </c:pt>
                <c:pt idx="15693">
                  <c:v>19.883422646049599</c:v>
                </c:pt>
                <c:pt idx="15694">
                  <c:v>20.941384481345299</c:v>
                </c:pt>
                <c:pt idx="15695">
                  <c:v>20.638787576894298</c:v>
                </c:pt>
                <c:pt idx="15696">
                  <c:v>20.909895332443199</c:v>
                </c:pt>
                <c:pt idx="15697">
                  <c:v>20.954173057738998</c:v>
                </c:pt>
                <c:pt idx="15698">
                  <c:v>21.445274083287899</c:v>
                </c:pt>
                <c:pt idx="15699">
                  <c:v>21.902175048836899</c:v>
                </c:pt>
                <c:pt idx="15700">
                  <c:v>22.0762956941326</c:v>
                </c:pt>
                <c:pt idx="15701">
                  <c:v>23.456137759681599</c:v>
                </c:pt>
                <c:pt idx="15702">
                  <c:v>24.162462095230602</c:v>
                </c:pt>
                <c:pt idx="15703">
                  <c:v>24.045239790526299</c:v>
                </c:pt>
                <c:pt idx="15704">
                  <c:v>23.393751186075299</c:v>
                </c:pt>
                <c:pt idx="15705">
                  <c:v>22.818256411624201</c:v>
                </c:pt>
                <c:pt idx="15706">
                  <c:v>22.823536146919999</c:v>
                </c:pt>
                <c:pt idx="15707">
                  <c:v>23.034526612468898</c:v>
                </c:pt>
                <c:pt idx="15708">
                  <c:v>23.2146727480179</c:v>
                </c:pt>
                <c:pt idx="15709">
                  <c:v>22.018270843313601</c:v>
                </c:pt>
                <c:pt idx="15710">
                  <c:v>21.029578758862598</c:v>
                </c:pt>
                <c:pt idx="15711">
                  <c:v>21.969664244411501</c:v>
                </c:pt>
                <c:pt idx="15712">
                  <c:v>22.746039769707298</c:v>
                </c:pt>
                <c:pt idx="15713">
                  <c:v>22.970196895256201</c:v>
                </c:pt>
                <c:pt idx="15714">
                  <c:v>22.7320421108052</c:v>
                </c:pt>
                <c:pt idx="15715">
                  <c:v>22.535886589145001</c:v>
                </c:pt>
                <c:pt idx="15716">
                  <c:v>23.0358552105887</c:v>
                </c:pt>
                <c:pt idx="15717">
                  <c:v>24.064273582032399</c:v>
                </c:pt>
                <c:pt idx="15718">
                  <c:v>24.2229273037645</c:v>
                </c:pt>
                <c:pt idx="15719">
                  <c:v>24.352899015208202</c:v>
                </c:pt>
                <c:pt idx="15720">
                  <c:v>24.023221306651902</c:v>
                </c:pt>
                <c:pt idx="15721">
                  <c:v>23.882774658384001</c:v>
                </c:pt>
                <c:pt idx="15722">
                  <c:v>24.303868469827702</c:v>
                </c:pt>
                <c:pt idx="15723">
                  <c:v>24.324533381271401</c:v>
                </c:pt>
                <c:pt idx="15724">
                  <c:v>24.165065353003499</c:v>
                </c:pt>
                <c:pt idx="15725">
                  <c:v>24.044448244447199</c:v>
                </c:pt>
                <c:pt idx="15726">
                  <c:v>23.6505102058909</c:v>
                </c:pt>
                <c:pt idx="15727">
                  <c:v>23.396353837623</c:v>
                </c:pt>
                <c:pt idx="15728">
                  <c:v>23.273787049066701</c:v>
                </c:pt>
                <c:pt idx="15729">
                  <c:v>23.347284070510401</c:v>
                </c:pt>
                <c:pt idx="15730">
                  <c:v>22.7341241422425</c:v>
                </c:pt>
                <c:pt idx="15731">
                  <c:v>21.7057848436862</c:v>
                </c:pt>
                <c:pt idx="15732">
                  <c:v>19.6616122651299</c:v>
                </c:pt>
                <c:pt idx="15733">
                  <c:v>19.619664166862002</c:v>
                </c:pt>
                <c:pt idx="15734">
                  <c:v>20.912142958305701</c:v>
                </c:pt>
                <c:pt idx="15735">
                  <c:v>20.0960453997494</c:v>
                </c:pt>
                <c:pt idx="15736">
                  <c:v>22.075311501481501</c:v>
                </c:pt>
                <c:pt idx="15737">
                  <c:v>23.432546842925198</c:v>
                </c:pt>
                <c:pt idx="15738">
                  <c:v>22.855050174368898</c:v>
                </c:pt>
                <c:pt idx="15739">
                  <c:v>22.812924976101002</c:v>
                </c:pt>
                <c:pt idx="15740">
                  <c:v>21.919257057544701</c:v>
                </c:pt>
                <c:pt idx="15741">
                  <c:v>20.088907838988401</c:v>
                </c:pt>
                <c:pt idx="15742">
                  <c:v>18.897215620720502</c:v>
                </c:pt>
                <c:pt idx="15743">
                  <c:v>18.180954462164198</c:v>
                </c:pt>
                <c:pt idx="15744">
                  <c:v>17.576165693607901</c:v>
                </c:pt>
                <c:pt idx="15745">
                  <c:v>16.757007185340001</c:v>
                </c:pt>
                <c:pt idx="15746">
                  <c:v>16.562334756783699</c:v>
                </c:pt>
                <c:pt idx="15747">
                  <c:v>16.069678218227399</c:v>
                </c:pt>
                <c:pt idx="15748">
                  <c:v>16.4189122399595</c:v>
                </c:pt>
                <c:pt idx="15749">
                  <c:v>16.756108541403201</c:v>
                </c:pt>
                <c:pt idx="15750">
                  <c:v>17.169474612846901</c:v>
                </c:pt>
                <c:pt idx="15751">
                  <c:v>18.189493794579001</c:v>
                </c:pt>
                <c:pt idx="15752">
                  <c:v>17.455117746022701</c:v>
                </c:pt>
                <c:pt idx="15753">
                  <c:v>14.9272659174664</c:v>
                </c:pt>
                <c:pt idx="15754">
                  <c:v>14.1741162991985</c:v>
                </c:pt>
                <c:pt idx="15755">
                  <c:v>13.823119150642199</c:v>
                </c:pt>
                <c:pt idx="15756">
                  <c:v>13.431032302085899</c:v>
                </c:pt>
                <c:pt idx="15757">
                  <c:v>14.277978803818</c:v>
                </c:pt>
                <c:pt idx="15758">
                  <c:v>15.285993405261699</c:v>
                </c:pt>
                <c:pt idx="15759">
                  <c:v>16.220255736705401</c:v>
                </c:pt>
                <c:pt idx="15760">
                  <c:v>16.707593548437501</c:v>
                </c:pt>
                <c:pt idx="15761">
                  <c:v>17.213354269881201</c:v>
                </c:pt>
                <c:pt idx="15762">
                  <c:v>17.719824721324901</c:v>
                </c:pt>
                <c:pt idx="15763">
                  <c:v>17.764783646090599</c:v>
                </c:pt>
                <c:pt idx="15764">
                  <c:v>19.3282706936617</c:v>
                </c:pt>
                <c:pt idx="15765">
                  <c:v>19.498935521232799</c:v>
                </c:pt>
                <c:pt idx="15766">
                  <c:v>20.054163448923799</c:v>
                </c:pt>
                <c:pt idx="15767">
                  <c:v>20.350876936494899</c:v>
                </c:pt>
                <c:pt idx="15768">
                  <c:v>19.854813574065901</c:v>
                </c:pt>
                <c:pt idx="15769">
                  <c:v>20.421390421757</c:v>
                </c:pt>
                <c:pt idx="15770">
                  <c:v>21.394935409328099</c:v>
                </c:pt>
                <c:pt idx="15771">
                  <c:v>22.574394316899198</c:v>
                </c:pt>
                <c:pt idx="15772">
                  <c:v>21.792234734590199</c:v>
                </c:pt>
                <c:pt idx="15773">
                  <c:v>21.479129372161299</c:v>
                </c:pt>
                <c:pt idx="15774">
                  <c:v>21.193598259732401</c:v>
                </c:pt>
                <c:pt idx="15775">
                  <c:v>20.547320727423401</c:v>
                </c:pt>
                <c:pt idx="15776">
                  <c:v>20.050288264994499</c:v>
                </c:pt>
                <c:pt idx="15777">
                  <c:v>19.8944652225656</c:v>
                </c:pt>
                <c:pt idx="15778">
                  <c:v>19.040783420256599</c:v>
                </c:pt>
                <c:pt idx="15779">
                  <c:v>18.354133767827701</c:v>
                </c:pt>
                <c:pt idx="15780">
                  <c:v>17.929136845398801</c:v>
                </c:pt>
                <c:pt idx="15781">
                  <c:v>15.5833811130898</c:v>
                </c:pt>
                <c:pt idx="15782">
                  <c:v>15.397078470660899</c:v>
                </c:pt>
                <c:pt idx="15783">
                  <c:v>16.145371128232</c:v>
                </c:pt>
                <c:pt idx="15784">
                  <c:v>15.875270685923001</c:v>
                </c:pt>
                <c:pt idx="15785">
                  <c:v>13.3189579434941</c:v>
                </c:pt>
                <c:pt idx="15786">
                  <c:v>11.8435779510652</c:v>
                </c:pt>
                <c:pt idx="15787">
                  <c:v>13.3280228687562</c:v>
                </c:pt>
                <c:pt idx="15788">
                  <c:v>13.961392796327299</c:v>
                </c:pt>
                <c:pt idx="15789">
                  <c:v>14.4695373638984</c:v>
                </c:pt>
                <c:pt idx="15790">
                  <c:v>14.0231732115894</c:v>
                </c:pt>
                <c:pt idx="15791">
                  <c:v>14.000520599160501</c:v>
                </c:pt>
                <c:pt idx="15792">
                  <c:v>11.687976306731599</c:v>
                </c:pt>
                <c:pt idx="15793">
                  <c:v>12.162015174422599</c:v>
                </c:pt>
                <c:pt idx="15794">
                  <c:v>12.146081531993699</c:v>
                </c:pt>
                <c:pt idx="15795">
                  <c:v>12.503087589564799</c:v>
                </c:pt>
                <c:pt idx="15796">
                  <c:v>13.4969399272558</c:v>
                </c:pt>
                <c:pt idx="15797">
                  <c:v>13.3251453448269</c:v>
                </c:pt>
                <c:pt idx="15798">
                  <c:v>14.125556642397999</c:v>
                </c:pt>
                <c:pt idx="15799">
                  <c:v>16.189883130089001</c:v>
                </c:pt>
                <c:pt idx="15800">
                  <c:v>15.7506584576601</c:v>
                </c:pt>
                <c:pt idx="15801">
                  <c:v>15.1261037452312</c:v>
                </c:pt>
                <c:pt idx="15802">
                  <c:v>14.4067640829222</c:v>
                </c:pt>
                <c:pt idx="15803">
                  <c:v>13.470781650493301</c:v>
                </c:pt>
                <c:pt idx="15804">
                  <c:v>13.6970305980644</c:v>
                </c:pt>
                <c:pt idx="15805">
                  <c:v>14.604548155755401</c:v>
                </c:pt>
                <c:pt idx="15806">
                  <c:v>15.281336083326501</c:v>
                </c:pt>
                <c:pt idx="15807">
                  <c:v>15.2493010108976</c:v>
                </c:pt>
                <c:pt idx="15808">
                  <c:v>15.390436608588599</c:v>
                </c:pt>
                <c:pt idx="15809">
                  <c:v>16.285156596159698</c:v>
                </c:pt>
                <c:pt idx="15810">
                  <c:v>16.4720564937308</c:v>
                </c:pt>
                <c:pt idx="15811">
                  <c:v>16.510942491503499</c:v>
                </c:pt>
                <c:pt idx="15812">
                  <c:v>16.602298629257799</c:v>
                </c:pt>
                <c:pt idx="15813">
                  <c:v>15.561829237012001</c:v>
                </c:pt>
                <c:pt idx="15814">
                  <c:v>12.491779544830599</c:v>
                </c:pt>
                <c:pt idx="15815">
                  <c:v>9.0653570285848701</c:v>
                </c:pt>
                <c:pt idx="15816">
                  <c:v>7.8684391333391499</c:v>
                </c:pt>
                <c:pt idx="15817">
                  <c:v>7.7127858241576899</c:v>
                </c:pt>
                <c:pt idx="15818">
                  <c:v>7.6841227949119704</c:v>
                </c:pt>
                <c:pt idx="15819">
                  <c:v>7.7205306506662499</c:v>
                </c:pt>
                <c:pt idx="15820">
                  <c:v>10.0997826314848</c:v>
                </c:pt>
                <c:pt idx="15821">
                  <c:v>12.4531641492391</c:v>
                </c:pt>
                <c:pt idx="15822">
                  <c:v>14.629120986993399</c:v>
                </c:pt>
                <c:pt idx="15823">
                  <c:v>15.2872090848119</c:v>
                </c:pt>
                <c:pt idx="15824">
                  <c:v>13.9475644425662</c:v>
                </c:pt>
                <c:pt idx="15825">
                  <c:v>12.4733372103205</c:v>
                </c:pt>
                <c:pt idx="15826">
                  <c:v>10.098494738138999</c:v>
                </c:pt>
                <c:pt idx="15827">
                  <c:v>8.0707228568932905</c:v>
                </c:pt>
                <c:pt idx="15828">
                  <c:v>7.4203322806475702</c:v>
                </c:pt>
                <c:pt idx="15829">
                  <c:v>7.4725491704661096</c:v>
                </c:pt>
                <c:pt idx="15830">
                  <c:v>7.47855585922039</c:v>
                </c:pt>
                <c:pt idx="15831">
                  <c:v>8.1739295549746807</c:v>
                </c:pt>
                <c:pt idx="15832">
                  <c:v>8.5649540497932204</c:v>
                </c:pt>
                <c:pt idx="15833">
                  <c:v>8.9468172915475002</c:v>
                </c:pt>
                <c:pt idx="15834">
                  <c:v>11.5946697003018</c:v>
                </c:pt>
                <c:pt idx="15835">
                  <c:v>12.614377828120301</c:v>
                </c:pt>
                <c:pt idx="15836">
                  <c:v>12.894390835874599</c:v>
                </c:pt>
                <c:pt idx="15837">
                  <c:v>10.7212028236289</c:v>
                </c:pt>
                <c:pt idx="15838">
                  <c:v>9.7678146114474291</c:v>
                </c:pt>
                <c:pt idx="15839">
                  <c:v>11.3038761592017</c:v>
                </c:pt>
                <c:pt idx="15840">
                  <c:v>11.901462846956001</c:v>
                </c:pt>
                <c:pt idx="15841">
                  <c:v>10.568838184774499</c:v>
                </c:pt>
                <c:pt idx="15842">
                  <c:v>10.051202912528799</c:v>
                </c:pt>
                <c:pt idx="15843">
                  <c:v>9.4076753702830995</c:v>
                </c:pt>
                <c:pt idx="15844">
                  <c:v>10.486764728101599</c:v>
                </c:pt>
                <c:pt idx="15845">
                  <c:v>10.8106643958559</c:v>
                </c:pt>
                <c:pt idx="15846">
                  <c:v>11.5435753136102</c:v>
                </c:pt>
                <c:pt idx="15847">
                  <c:v>13.7860922914287</c:v>
                </c:pt>
                <c:pt idx="15848">
                  <c:v>12.333646429183</c:v>
                </c:pt>
                <c:pt idx="15849">
                  <c:v>12.3021479269373</c:v>
                </c:pt>
                <c:pt idx="15850">
                  <c:v>12.613673424755801</c:v>
                </c:pt>
                <c:pt idx="15851">
                  <c:v>12.998560482510101</c:v>
                </c:pt>
                <c:pt idx="15852">
                  <c:v>12.0061473002644</c:v>
                </c:pt>
                <c:pt idx="15853">
                  <c:v>12.716609278083</c:v>
                </c:pt>
                <c:pt idx="15854">
                  <c:v>12.7396053058372</c:v>
                </c:pt>
                <c:pt idx="15855">
                  <c:v>11.6631172335915</c:v>
                </c:pt>
                <c:pt idx="15856">
                  <c:v>9.8116888714100607</c:v>
                </c:pt>
                <c:pt idx="15857">
                  <c:v>9.63623683916434</c:v>
                </c:pt>
                <c:pt idx="15858">
                  <c:v>9.2870826219186196</c:v>
                </c:pt>
                <c:pt idx="15859">
                  <c:v>9.1213082982964906</c:v>
                </c:pt>
                <c:pt idx="15860">
                  <c:v>9.7228155772287508</c:v>
                </c:pt>
                <c:pt idx="15861">
                  <c:v>10.821930188161</c:v>
                </c:pt>
                <c:pt idx="15862">
                  <c:v>10.5153135989914</c:v>
                </c:pt>
                <c:pt idx="15863">
                  <c:v>8.8835444439236806</c:v>
                </c:pt>
                <c:pt idx="15864">
                  <c:v>8.3423844218559395</c:v>
                </c:pt>
                <c:pt idx="15865">
                  <c:v>7.2801400886863599</c:v>
                </c:pt>
                <c:pt idx="15866">
                  <c:v>6.3261229226186204</c:v>
                </c:pt>
                <c:pt idx="15867">
                  <c:v>6.6427115585508796</c:v>
                </c:pt>
                <c:pt idx="15868">
                  <c:v>7.0842826933812901</c:v>
                </c:pt>
                <c:pt idx="15869">
                  <c:v>7.5127261473135496</c:v>
                </c:pt>
                <c:pt idx="15870">
                  <c:v>8.9548637222458094</c:v>
                </c:pt>
                <c:pt idx="15871">
                  <c:v>9.7739648970762296</c:v>
                </c:pt>
                <c:pt idx="15872">
                  <c:v>10.251068488008499</c:v>
                </c:pt>
                <c:pt idx="15873">
                  <c:v>11.218536098940699</c:v>
                </c:pt>
                <c:pt idx="15874">
                  <c:v>12.670215069771199</c:v>
                </c:pt>
                <c:pt idx="15875">
                  <c:v>13.865779460703401</c:v>
                </c:pt>
                <c:pt idx="15876">
                  <c:v>14.499822271635701</c:v>
                </c:pt>
                <c:pt idx="15877">
                  <c:v>16.327811732466099</c:v>
                </c:pt>
                <c:pt idx="15878">
                  <c:v>18.103572123398401</c:v>
                </c:pt>
                <c:pt idx="15879">
                  <c:v>21.906832814330599</c:v>
                </c:pt>
                <c:pt idx="15880">
                  <c:v>22.430451055161001</c:v>
                </c:pt>
                <c:pt idx="15881">
                  <c:v>22.5040394660933</c:v>
                </c:pt>
                <c:pt idx="15882">
                  <c:v>22.307685687025501</c:v>
                </c:pt>
                <c:pt idx="15883">
                  <c:v>21.462755867856</c:v>
                </c:pt>
                <c:pt idx="15884">
                  <c:v>20.192037568788201</c:v>
                </c:pt>
                <c:pt idx="15891">
                  <c:v>14.141011715110301</c:v>
                </c:pt>
                <c:pt idx="15892">
                  <c:v>12.843295455940799</c:v>
                </c:pt>
                <c:pt idx="15893">
                  <c:v>12.660776186873001</c:v>
                </c:pt>
                <c:pt idx="15894">
                  <c:v>13.0901125078053</c:v>
                </c:pt>
                <c:pt idx="15895">
                  <c:v>12.330645548635699</c:v>
                </c:pt>
                <c:pt idx="15896">
                  <c:v>12.809326269568</c:v>
                </c:pt>
                <c:pt idx="15897">
                  <c:v>12.963421710500199</c:v>
                </c:pt>
                <c:pt idx="15898">
                  <c:v>14.6078747013306</c:v>
                </c:pt>
                <c:pt idx="15899">
                  <c:v>16.597348172262901</c:v>
                </c:pt>
                <c:pt idx="15900">
                  <c:v>17.526539843195099</c:v>
                </c:pt>
                <c:pt idx="15901">
                  <c:v>18.444313684025602</c:v>
                </c:pt>
                <c:pt idx="15902">
                  <c:v>18.557567914957801</c:v>
                </c:pt>
                <c:pt idx="15903">
                  <c:v>19.4013564758901</c:v>
                </c:pt>
                <c:pt idx="15904">
                  <c:v>19.742892766720502</c:v>
                </c:pt>
                <c:pt idx="15905">
                  <c:v>19.216626587652801</c:v>
                </c:pt>
                <c:pt idx="15906">
                  <c:v>18.094091668585001</c:v>
                </c:pt>
                <c:pt idx="15907">
                  <c:v>17.167413639299902</c:v>
                </c:pt>
                <c:pt idx="15908">
                  <c:v>17.732505429981799</c:v>
                </c:pt>
                <c:pt idx="15909">
                  <c:v>17.832604830663701</c:v>
                </c:pt>
                <c:pt idx="15910">
                  <c:v>17.281325251297499</c:v>
                </c:pt>
                <c:pt idx="15911">
                  <c:v>17.1567332119794</c:v>
                </c:pt>
                <c:pt idx="15912">
                  <c:v>16.7164542926614</c:v>
                </c:pt>
                <c:pt idx="15913">
                  <c:v>16.612605703295099</c:v>
                </c:pt>
                <c:pt idx="15914">
                  <c:v>17.593812903977099</c:v>
                </c:pt>
                <c:pt idx="15915">
                  <c:v>18.575462614658999</c:v>
                </c:pt>
                <c:pt idx="15916">
                  <c:v>18.9838324252928</c:v>
                </c:pt>
                <c:pt idx="15917">
                  <c:v>19.605756625974699</c:v>
                </c:pt>
                <c:pt idx="15918">
                  <c:v>19.773500736656601</c:v>
                </c:pt>
                <c:pt idx="15919">
                  <c:v>20.017980477290401</c:v>
                </c:pt>
                <c:pt idx="15920">
                  <c:v>20.233081097972299</c:v>
                </c:pt>
                <c:pt idx="15921">
                  <c:v>20.0924644786543</c:v>
                </c:pt>
                <c:pt idx="15922">
                  <c:v>20.455627689288001</c:v>
                </c:pt>
                <c:pt idx="15923">
                  <c:v>21.14933720997</c:v>
                </c:pt>
                <c:pt idx="15924">
                  <c:v>21.0594549406519</c:v>
                </c:pt>
                <c:pt idx="15925">
                  <c:v>21.277477041285699</c:v>
                </c:pt>
                <c:pt idx="15926">
                  <c:v>21.6956200719676</c:v>
                </c:pt>
                <c:pt idx="15927">
                  <c:v>21.926022892649499</c:v>
                </c:pt>
                <c:pt idx="15928">
                  <c:v>22.021105683283299</c:v>
                </c:pt>
                <c:pt idx="15929">
                  <c:v>21.0306869839652</c:v>
                </c:pt>
                <c:pt idx="15930">
                  <c:v>19.820250044647199</c:v>
                </c:pt>
                <c:pt idx="15931">
                  <c:v>18.905915935280898</c:v>
                </c:pt>
                <c:pt idx="15932">
                  <c:v>18.012143555962901</c:v>
                </c:pt>
                <c:pt idx="15933">
                  <c:v>17.078077526644801</c:v>
                </c:pt>
                <c:pt idx="15934">
                  <c:v>16.733288417278601</c:v>
                </c:pt>
                <c:pt idx="15935">
                  <c:v>16.533353517960499</c:v>
                </c:pt>
                <c:pt idx="15936">
                  <c:v>16.555241198642399</c:v>
                </c:pt>
                <c:pt idx="15937">
                  <c:v>16.2537360992762</c:v>
                </c:pt>
                <c:pt idx="15938">
                  <c:v>16.4826656799581</c:v>
                </c:pt>
                <c:pt idx="15939">
                  <c:v>17.089956290640099</c:v>
                </c:pt>
                <c:pt idx="15940">
                  <c:v>18.036503191273798</c:v>
                </c:pt>
                <c:pt idx="15941">
                  <c:v>18.298378351955801</c:v>
                </c:pt>
                <c:pt idx="15942">
                  <c:v>19.863149792637699</c:v>
                </c:pt>
                <c:pt idx="15943">
                  <c:v>20.038219403271501</c:v>
                </c:pt>
                <c:pt idx="15944">
                  <c:v>19.164576493953401</c:v>
                </c:pt>
                <c:pt idx="15945">
                  <c:v>18.523604134635399</c:v>
                </c:pt>
                <c:pt idx="15946">
                  <c:v>18.374659895269101</c:v>
                </c:pt>
                <c:pt idx="15947">
                  <c:v>18.315778995951</c:v>
                </c:pt>
                <c:pt idx="15948">
                  <c:v>18.562372036633001</c:v>
                </c:pt>
                <c:pt idx="15949">
                  <c:v>18.6444178672667</c:v>
                </c:pt>
                <c:pt idx="15950">
                  <c:v>18.713188747948699</c:v>
                </c:pt>
                <c:pt idx="15951">
                  <c:v>18.355936318630601</c:v>
                </c:pt>
                <c:pt idx="15952">
                  <c:v>18.873822669264399</c:v>
                </c:pt>
                <c:pt idx="15953">
                  <c:v>19.099629309946302</c:v>
                </c:pt>
                <c:pt idx="15954">
                  <c:v>20.128298420628301</c:v>
                </c:pt>
                <c:pt idx="15955">
                  <c:v>20.343465124536301</c:v>
                </c:pt>
                <c:pt idx="15956">
                  <c:v>20.207778461777799</c:v>
                </c:pt>
                <c:pt idx="15957">
                  <c:v>20.546326679019401</c:v>
                </c:pt>
                <c:pt idx="15958">
                  <c:v>20.843445836181701</c:v>
                </c:pt>
                <c:pt idx="15959">
                  <c:v>21.1363815334233</c:v>
                </c:pt>
                <c:pt idx="15960">
                  <c:v>21.0642978806648</c:v>
                </c:pt>
                <c:pt idx="15961">
                  <c:v>20.673038057827199</c:v>
                </c:pt>
                <c:pt idx="15962">
                  <c:v>20.868680435068701</c:v>
                </c:pt>
                <c:pt idx="15963">
                  <c:v>20.939081772310299</c:v>
                </c:pt>
                <c:pt idx="15964">
                  <c:v>20.883651579472598</c:v>
                </c:pt>
                <c:pt idx="15965">
                  <c:v>21.954229776714101</c:v>
                </c:pt>
                <c:pt idx="15966">
                  <c:v>21.308624833955701</c:v>
                </c:pt>
                <c:pt idx="15967">
                  <c:v>21.686131861118</c:v>
                </c:pt>
                <c:pt idx="15968">
                  <c:v>22.4802324783596</c:v>
                </c:pt>
                <c:pt idx="15969">
                  <c:v>21.369378135601099</c:v>
                </c:pt>
                <c:pt idx="15970">
                  <c:v>22.6945356227635</c:v>
                </c:pt>
                <c:pt idx="15971">
                  <c:v>21.933799130004999</c:v>
                </c:pt>
                <c:pt idx="15972">
                  <c:v>22.258332717246599</c:v>
                </c:pt>
                <c:pt idx="15973">
                  <c:v>22.354900074408899</c:v>
                </c:pt>
                <c:pt idx="15974">
                  <c:v>22.5486022916505</c:v>
                </c:pt>
                <c:pt idx="15975">
                  <c:v>22.799776168891999</c:v>
                </c:pt>
                <c:pt idx="15976">
                  <c:v>22.951054466054298</c:v>
                </c:pt>
                <c:pt idx="15977">
                  <c:v>23.0393169232959</c:v>
                </c:pt>
                <c:pt idx="15978">
                  <c:v>22.6066739305375</c:v>
                </c:pt>
                <c:pt idx="15979">
                  <c:v>22.228614797699802</c:v>
                </c:pt>
                <c:pt idx="15980">
                  <c:v>22.521510124941301</c:v>
                </c:pt>
                <c:pt idx="15981">
                  <c:v>23.1973917621829</c:v>
                </c:pt>
                <c:pt idx="15982">
                  <c:v>22.686867239345201</c:v>
                </c:pt>
                <c:pt idx="15983">
                  <c:v>22.082008846586799</c:v>
                </c:pt>
                <c:pt idx="15984">
                  <c:v>21.385161063828299</c:v>
                </c:pt>
                <c:pt idx="15985">
                  <c:v>20.818009850990698</c:v>
                </c:pt>
                <c:pt idx="15986">
                  <c:v>20.200562838232202</c:v>
                </c:pt>
                <c:pt idx="15987">
                  <c:v>19.464334275473799</c:v>
                </c:pt>
                <c:pt idx="15988">
                  <c:v>19.590896492636102</c:v>
                </c:pt>
                <c:pt idx="15989">
                  <c:v>19.3182064498777</c:v>
                </c:pt>
                <c:pt idx="15990">
                  <c:v>19.6702488371192</c:v>
                </c:pt>
                <c:pt idx="15991">
                  <c:v>19.332660324281498</c:v>
                </c:pt>
                <c:pt idx="15992">
                  <c:v>19.118838591523101</c:v>
                </c:pt>
                <c:pt idx="15993">
                  <c:v>19.072983168764701</c:v>
                </c:pt>
                <c:pt idx="15994">
                  <c:v>18.834308505927002</c:v>
                </c:pt>
                <c:pt idx="15995">
                  <c:v>19.809699873168501</c:v>
                </c:pt>
                <c:pt idx="15996">
                  <c:v>19.820621750410101</c:v>
                </c:pt>
                <c:pt idx="15997">
                  <c:v>19.5703044775724</c:v>
                </c:pt>
                <c:pt idx="15998">
                  <c:v>19.043734804814001</c:v>
                </c:pt>
                <c:pt idx="15999">
                  <c:v>19.228337052055501</c:v>
                </c:pt>
                <c:pt idx="16000">
                  <c:v>18.985901669217899</c:v>
                </c:pt>
                <c:pt idx="16001">
                  <c:v>20.922028256459399</c:v>
                </c:pt>
                <c:pt idx="16002">
                  <c:v>21.869800753701</c:v>
                </c:pt>
                <c:pt idx="16003">
                  <c:v>21.3505199655669</c:v>
                </c:pt>
                <c:pt idx="16004">
                  <c:v>20.2117227620836</c:v>
                </c:pt>
                <c:pt idx="16005">
                  <c:v>18.9431784586003</c:v>
                </c:pt>
                <c:pt idx="16006">
                  <c:v>17.361925085407801</c:v>
                </c:pt>
                <c:pt idx="16007">
                  <c:v>16.6813128619244</c:v>
                </c:pt>
                <c:pt idx="16008">
                  <c:v>17.207395788441101</c:v>
                </c:pt>
                <c:pt idx="16009">
                  <c:v>17.0632865252486</c:v>
                </c:pt>
                <c:pt idx="16010">
                  <c:v>16.963253731765299</c:v>
                </c:pt>
                <c:pt idx="16011">
                  <c:v>16.683208858281901</c:v>
                </c:pt>
                <c:pt idx="16012">
                  <c:v>17.708852575089399</c:v>
                </c:pt>
                <c:pt idx="16013">
                  <c:v>18.263271791606101</c:v>
                </c:pt>
                <c:pt idx="16014">
                  <c:v>18.768744178122802</c:v>
                </c:pt>
                <c:pt idx="16015">
                  <c:v>18.467560954930299</c:v>
                </c:pt>
                <c:pt idx="16016">
                  <c:v>18.194157151446898</c:v>
                </c:pt>
                <c:pt idx="16017">
                  <c:v>18.318842507963598</c:v>
                </c:pt>
                <c:pt idx="16018">
                  <c:v>18.437424514771099</c:v>
                </c:pt>
                <c:pt idx="16019">
                  <c:v>18.749396901287799</c:v>
                </c:pt>
                <c:pt idx="16020">
                  <c:v>19.061369277804499</c:v>
                </c:pt>
                <c:pt idx="16021">
                  <c:v>18.921925734612</c:v>
                </c:pt>
                <c:pt idx="16022">
                  <c:v>19.168260681128601</c:v>
                </c:pt>
                <c:pt idx="16023">
                  <c:v>19.186617347645299</c:v>
                </c:pt>
                <c:pt idx="16024">
                  <c:v>19.265491484452799</c:v>
                </c:pt>
                <c:pt idx="16025">
                  <c:v>18.560013610969499</c:v>
                </c:pt>
                <c:pt idx="16026">
                  <c:v>17.438630887486099</c:v>
                </c:pt>
                <c:pt idx="16027">
                  <c:v>15.4865125642936</c:v>
                </c:pt>
                <c:pt idx="16028">
                  <c:v>14.8687620508103</c:v>
                </c:pt>
                <c:pt idx="16029">
                  <c:v>15.836781517326999</c:v>
                </c:pt>
                <c:pt idx="16030">
                  <c:v>12.9103862241345</c:v>
                </c:pt>
                <c:pt idx="16031">
                  <c:v>13.261729000651099</c:v>
                </c:pt>
                <c:pt idx="16032">
                  <c:v>11.820185027167801</c:v>
                </c:pt>
                <c:pt idx="16033">
                  <c:v>12.2495388039753</c:v>
                </c:pt>
                <c:pt idx="16034">
                  <c:v>12.532325130492</c:v>
                </c:pt>
                <c:pt idx="16035">
                  <c:v>12.0606637870086</c:v>
                </c:pt>
                <c:pt idx="16036">
                  <c:v>11.7831091438161</c:v>
                </c:pt>
                <c:pt idx="16037">
                  <c:v>10.604500390332801</c:v>
                </c:pt>
                <c:pt idx="16038">
                  <c:v>10.906537116849499</c:v>
                </c:pt>
                <c:pt idx="16039">
                  <c:v>11.665448133657</c:v>
                </c:pt>
                <c:pt idx="16040">
                  <c:v>14.0506294401736</c:v>
                </c:pt>
                <c:pt idx="16041">
                  <c:v>14.4868998266903</c:v>
                </c:pt>
                <c:pt idx="16042">
                  <c:v>13.055855483497799</c:v>
                </c:pt>
                <c:pt idx="16043">
                  <c:v>11.135184750014499</c:v>
                </c:pt>
                <c:pt idx="16044">
                  <c:v>11.357424546531099</c:v>
                </c:pt>
                <c:pt idx="16045">
                  <c:v>10.8369293633386</c:v>
                </c:pt>
                <c:pt idx="16046">
                  <c:v>10.963455999855301</c:v>
                </c:pt>
                <c:pt idx="16047">
                  <c:v>10.370688136371999</c:v>
                </c:pt>
                <c:pt idx="16048">
                  <c:v>10.293577333179501</c:v>
                </c:pt>
                <c:pt idx="16049">
                  <c:v>9.6429977596961507</c:v>
                </c:pt>
                <c:pt idx="16050">
                  <c:v>9.4286298762128204</c:v>
                </c:pt>
                <c:pt idx="16051">
                  <c:v>10.8808539854586</c:v>
                </c:pt>
                <c:pt idx="16052">
                  <c:v>10.7849319069445</c:v>
                </c:pt>
                <c:pt idx="16053">
                  <c:v>12.630695888430401</c:v>
                </c:pt>
                <c:pt idx="16054">
                  <c:v>13.2850049099477</c:v>
                </c:pt>
                <c:pt idx="16055">
                  <c:v>15.085460471433599</c:v>
                </c:pt>
                <c:pt idx="16056">
                  <c:v>15.580181752919501</c:v>
                </c:pt>
                <c:pt idx="16057">
                  <c:v>15.788360024436701</c:v>
                </c:pt>
                <c:pt idx="16058">
                  <c:v>17.266715845922601</c:v>
                </c:pt>
                <c:pt idx="16059">
                  <c:v>19.174833907408601</c:v>
                </c:pt>
                <c:pt idx="16060">
                  <c:v>16.483802538925801</c:v>
                </c:pt>
                <c:pt idx="16061">
                  <c:v>14.9919333804117</c:v>
                </c:pt>
                <c:pt idx="16062">
                  <c:v>12.7820480918976</c:v>
                </c:pt>
                <c:pt idx="16063">
                  <c:v>10.0432460034149</c:v>
                </c:pt>
                <c:pt idx="16064">
                  <c:v>8.5709314089007798</c:v>
                </c:pt>
                <c:pt idx="16065">
                  <c:v>7.0746562063866998</c:v>
                </c:pt>
                <c:pt idx="16066">
                  <c:v>6.05166937890393</c:v>
                </c:pt>
                <c:pt idx="16067">
                  <c:v>6.8617602793898502</c:v>
                </c:pt>
                <c:pt idx="16068">
                  <c:v>8.2493735788757707</c:v>
                </c:pt>
                <c:pt idx="16069">
                  <c:v>8.97403475039299</c:v>
                </c:pt>
                <c:pt idx="16070">
                  <c:v>10.0746785638789</c:v>
                </c:pt>
                <c:pt idx="16071">
                  <c:v>10.615036035364801</c:v>
                </c:pt>
                <c:pt idx="16072">
                  <c:v>11.031251326882099</c:v>
                </c:pt>
                <c:pt idx="16073">
                  <c:v>11.025505808368001</c:v>
                </c:pt>
                <c:pt idx="16074">
                  <c:v>11.0581160198539</c:v>
                </c:pt>
                <c:pt idx="16075">
                  <c:v>11.0657965713711</c:v>
                </c:pt>
                <c:pt idx="16076">
                  <c:v>11.173699602857001</c:v>
                </c:pt>
                <c:pt idx="16077">
                  <c:v>11.319151374343001</c:v>
                </c:pt>
                <c:pt idx="16078">
                  <c:v>11.3402265358602</c:v>
                </c:pt>
                <c:pt idx="16079">
                  <c:v>11.3987641673461</c:v>
                </c:pt>
                <c:pt idx="16080">
                  <c:v>11.402651858832</c:v>
                </c:pt>
                <c:pt idx="16081">
                  <c:v>11.5790114703493</c:v>
                </c:pt>
                <c:pt idx="16082">
                  <c:v>11.4206553418352</c:v>
                </c:pt>
                <c:pt idx="16083">
                  <c:v>11.103691153321099</c:v>
                </c:pt>
                <c:pt idx="16084">
                  <c:v>10.894550134838299</c:v>
                </c:pt>
                <c:pt idx="16085">
                  <c:v>10.8982097163242</c:v>
                </c:pt>
                <c:pt idx="16086">
                  <c:v>11.2676674378102</c:v>
                </c:pt>
                <c:pt idx="16087">
                  <c:v>10.4448489793274</c:v>
                </c:pt>
                <c:pt idx="16088">
                  <c:v>10.9470395808133</c:v>
                </c:pt>
                <c:pt idx="16089">
                  <c:v>10.6801734222992</c:v>
                </c:pt>
                <c:pt idx="16090">
                  <c:v>10.4190070238165</c:v>
                </c:pt>
                <c:pt idx="16091">
                  <c:v>10.526215025302401</c:v>
                </c:pt>
                <c:pt idx="16092">
                  <c:v>9.8031656167882897</c:v>
                </c:pt>
                <c:pt idx="16093">
                  <c:v>9.4794737783055201</c:v>
                </c:pt>
                <c:pt idx="16094">
                  <c:v>9.1675075997914401</c:v>
                </c:pt>
                <c:pt idx="16095">
                  <c:v>9.0164309912773604</c:v>
                </c:pt>
                <c:pt idx="16096">
                  <c:v>8.3532954487945901</c:v>
                </c:pt>
                <c:pt idx="16097">
                  <c:v>9.2605083742805103</c:v>
                </c:pt>
                <c:pt idx="16098">
                  <c:v>9.6810976157664204</c:v>
                </c:pt>
                <c:pt idx="16099">
                  <c:v>9.8038969846712707</c:v>
                </c:pt>
                <c:pt idx="16100">
                  <c:v>9.7812395009185398</c:v>
                </c:pt>
                <c:pt idx="16101">
                  <c:v>9.0604507271658097</c:v>
                </c:pt>
                <c:pt idx="16102">
                  <c:v>8.1822910994832796</c:v>
                </c:pt>
                <c:pt idx="16103">
                  <c:v>6.2610902167305396</c:v>
                </c:pt>
                <c:pt idx="16104">
                  <c:v>4.7271397829778099</c:v>
                </c:pt>
                <c:pt idx="16105">
                  <c:v>4.5134857422952797</c:v>
                </c:pt>
                <c:pt idx="16106">
                  <c:v>5.00660087354255</c:v>
                </c:pt>
                <c:pt idx="16107">
                  <c:v>5.5443057897898198</c:v>
                </c:pt>
                <c:pt idx="16108">
                  <c:v>5.7132385121072904</c:v>
                </c:pt>
                <c:pt idx="16109">
                  <c:v>5.7038640583545597</c:v>
                </c:pt>
                <c:pt idx="16110">
                  <c:v>5.8238112566018296</c:v>
                </c:pt>
                <c:pt idx="16111">
                  <c:v>5.7612522039192999</c:v>
                </c:pt>
                <c:pt idx="16112">
                  <c:v>5.8277446971665601</c:v>
                </c:pt>
                <c:pt idx="16113">
                  <c:v>5.9692015364138298</c:v>
                </c:pt>
                <c:pt idx="16114">
                  <c:v>6.3917934137312997</c:v>
                </c:pt>
                <c:pt idx="16115">
                  <c:v>9.5141214849785705</c:v>
                </c:pt>
                <c:pt idx="16116">
                  <c:v>9.51864940122584</c:v>
                </c:pt>
                <c:pt idx="16117">
                  <c:v>9.2764766475433102</c:v>
                </c:pt>
                <c:pt idx="16118">
                  <c:v>8.7477646197905798</c:v>
                </c:pt>
                <c:pt idx="16119">
                  <c:v>8.2301826910378395</c:v>
                </c:pt>
                <c:pt idx="16120">
                  <c:v>7.6420888033553096</c:v>
                </c:pt>
                <c:pt idx="16121">
                  <c:v>6.7854564116025804</c:v>
                </c:pt>
                <c:pt idx="16122">
                  <c:v>6.2246637228498498</c:v>
                </c:pt>
                <c:pt idx="16123">
                  <c:v>6.5489515391673203</c:v>
                </c:pt>
                <c:pt idx="16124">
                  <c:v>6.6204288664145903</c:v>
                </c:pt>
                <c:pt idx="16125">
                  <c:v>7.1291768816618504</c:v>
                </c:pt>
                <c:pt idx="16126">
                  <c:v>6.8538199749793201</c:v>
                </c:pt>
                <c:pt idx="16127">
                  <c:v>6.4850804972265896</c:v>
                </c:pt>
                <c:pt idx="16128">
                  <c:v>6.0876701244738598</c:v>
                </c:pt>
                <c:pt idx="16129">
                  <c:v>5.7460088797913302</c:v>
                </c:pt>
                <c:pt idx="16130">
                  <c:v>6.0259264410386004</c:v>
                </c:pt>
                <c:pt idx="16131">
                  <c:v>6.5636755942858702</c:v>
                </c:pt>
                <c:pt idx="16132">
                  <c:v>6.7772879086033404</c:v>
                </c:pt>
                <c:pt idx="16133">
                  <c:v>6.9199460148506002</c:v>
                </c:pt>
                <c:pt idx="16134">
                  <c:v>6.91651583109787</c:v>
                </c:pt>
                <c:pt idx="16135">
                  <c:v>7.2518127044153404</c:v>
                </c:pt>
                <c:pt idx="16136">
                  <c:v>7.34053790466261</c:v>
                </c:pt>
                <c:pt idx="16137">
                  <c:v>7.4951909589098804</c:v>
                </c:pt>
                <c:pt idx="16138">
                  <c:v>7.97776738922735</c:v>
                </c:pt>
                <c:pt idx="16139">
                  <c:v>8.2591744974746195</c:v>
                </c:pt>
                <c:pt idx="16140">
                  <c:v>8.5763476737218909</c:v>
                </c:pt>
                <c:pt idx="16141">
                  <c:v>8.8183111780393499</c:v>
                </c:pt>
                <c:pt idx="16142">
                  <c:v>9.7852005042866192</c:v>
                </c:pt>
                <c:pt idx="16143">
                  <c:v>14.1206355805339</c:v>
                </c:pt>
                <c:pt idx="16144">
                  <c:v>16.3538632468514</c:v>
                </c:pt>
                <c:pt idx="16145">
                  <c:v>18.397719493098599</c:v>
                </c:pt>
                <c:pt idx="16146">
                  <c:v>15.303249819345901</c:v>
                </c:pt>
                <c:pt idx="16147">
                  <c:v>14.1289287981988</c:v>
                </c:pt>
                <c:pt idx="16148">
                  <c:v>14.4561281795678</c:v>
                </c:pt>
                <c:pt idx="16149">
                  <c:v>16.553714310936801</c:v>
                </c:pt>
                <c:pt idx="16150">
                  <c:v>17.082470502233299</c:v>
                </c:pt>
                <c:pt idx="16151">
                  <c:v>13.852786003602301</c:v>
                </c:pt>
                <c:pt idx="16152">
                  <c:v>11.0513103849714</c:v>
                </c:pt>
                <c:pt idx="16153">
                  <c:v>9.4694824762679097</c:v>
                </c:pt>
                <c:pt idx="16154">
                  <c:v>8.7326669876369198</c:v>
                </c:pt>
                <c:pt idx="16155">
                  <c:v>8.7321886090059309</c:v>
                </c:pt>
                <c:pt idx="16156">
                  <c:v>8.36801252830249</c:v>
                </c:pt>
                <c:pt idx="16157">
                  <c:v>8.4906939346714996</c:v>
                </c:pt>
                <c:pt idx="16158">
                  <c:v>8.47211785204051</c:v>
                </c:pt>
                <c:pt idx="16159">
                  <c:v>9.0899538943370608</c:v>
                </c:pt>
                <c:pt idx="16160">
                  <c:v>16.176342875706101</c:v>
                </c:pt>
                <c:pt idx="16161">
                  <c:v>21.642047717075101</c:v>
                </c:pt>
                <c:pt idx="16162">
                  <c:v>21.597412898371601</c:v>
                </c:pt>
                <c:pt idx="16163">
                  <c:v>20.388882989740601</c:v>
                </c:pt>
                <c:pt idx="16164">
                  <c:v>20.583581591109699</c:v>
                </c:pt>
                <c:pt idx="16165">
                  <c:v>19.364463802406199</c:v>
                </c:pt>
                <c:pt idx="16166">
                  <c:v>17.1403547237752</c:v>
                </c:pt>
                <c:pt idx="16167">
                  <c:v>15.878635245144199</c:v>
                </c:pt>
                <c:pt idx="16168">
                  <c:v>16.6899523764408</c:v>
                </c:pt>
                <c:pt idx="16169">
                  <c:v>17.833411287809799</c:v>
                </c:pt>
                <c:pt idx="16170">
                  <c:v>17.1753898191788</c:v>
                </c:pt>
                <c:pt idx="16171">
                  <c:v>14.9069701904754</c:v>
                </c:pt>
                <c:pt idx="16172">
                  <c:v>12.742629731844399</c:v>
                </c:pt>
                <c:pt idx="16173">
                  <c:v>9.9683571732133807</c:v>
                </c:pt>
                <c:pt idx="16174">
                  <c:v>11.240860254509901</c:v>
                </c:pt>
                <c:pt idx="16175">
                  <c:v>11.070541235878901</c:v>
                </c:pt>
                <c:pt idx="16176">
                  <c:v>12.369601817248</c:v>
                </c:pt>
                <c:pt idx="16177">
                  <c:v>12.637932518544501</c:v>
                </c:pt>
                <c:pt idx="16178">
                  <c:v>14.555273399913499</c:v>
                </c:pt>
                <c:pt idx="16179">
                  <c:v>12.6901431012825</c:v>
                </c:pt>
                <c:pt idx="16180">
                  <c:v>12.207347182579101</c:v>
                </c:pt>
                <c:pt idx="16181">
                  <c:v>12.1468509539481</c:v>
                </c:pt>
                <c:pt idx="16182">
                  <c:v>11.6902289353171</c:v>
                </c:pt>
                <c:pt idx="16183">
                  <c:v>11.001702366613699</c:v>
                </c:pt>
                <c:pt idx="16184">
                  <c:v>10.861722907982699</c:v>
                </c:pt>
                <c:pt idx="16185">
                  <c:v>11.277926399351699</c:v>
                </c:pt>
                <c:pt idx="16186">
                  <c:v>11.5540502406482</c:v>
                </c:pt>
                <c:pt idx="16187">
                  <c:v>12.2220446720172</c:v>
                </c:pt>
                <c:pt idx="16188">
                  <c:v>12.615161163386301</c:v>
                </c:pt>
                <c:pt idx="16189">
                  <c:v>13.5366901746828</c:v>
                </c:pt>
                <c:pt idx="16190">
                  <c:v>13.8879211660518</c:v>
                </c:pt>
                <c:pt idx="16191">
                  <c:v>13.6488760574208</c:v>
                </c:pt>
                <c:pt idx="16192">
                  <c:v>13.0736957287174</c:v>
                </c:pt>
                <c:pt idx="16193">
                  <c:v>13.4174260700864</c:v>
                </c:pt>
                <c:pt idx="16194">
                  <c:v>15.2831021814554</c:v>
                </c:pt>
                <c:pt idx="16195">
                  <c:v>17.761818593988199</c:v>
                </c:pt>
                <c:pt idx="16196">
                  <c:v>19.630041217783901</c:v>
                </c:pt>
                <c:pt idx="16197">
                  <c:v>20.128241241579701</c:v>
                </c:pt>
                <c:pt idx="16198">
                  <c:v>18.995668115430799</c:v>
                </c:pt>
                <c:pt idx="16199">
                  <c:v>16.597918289226499</c:v>
                </c:pt>
                <c:pt idx="16200">
                  <c:v>15.190494663022299</c:v>
                </c:pt>
                <c:pt idx="16201">
                  <c:v>15.643087736873399</c:v>
                </c:pt>
                <c:pt idx="16202">
                  <c:v>14.096939390669201</c:v>
                </c:pt>
                <c:pt idx="16203">
                  <c:v>12.955051354464899</c:v>
                </c:pt>
                <c:pt idx="16204">
                  <c:v>12.366938968315999</c:v>
                </c:pt>
                <c:pt idx="16205">
                  <c:v>12.5947291121118</c:v>
                </c:pt>
                <c:pt idx="16206">
                  <c:v>12.682133075907601</c:v>
                </c:pt>
                <c:pt idx="16207">
                  <c:v>12.4065105997587</c:v>
                </c:pt>
                <c:pt idx="16208">
                  <c:v>12.0407895235544</c:v>
                </c:pt>
                <c:pt idx="16209">
                  <c:v>12.0323605773502</c:v>
                </c:pt>
                <c:pt idx="16210">
                  <c:v>11.974157781201299</c:v>
                </c:pt>
                <c:pt idx="16211">
                  <c:v>12.619680844996999</c:v>
                </c:pt>
                <c:pt idx="16212">
                  <c:v>13.1690494287928</c:v>
                </c:pt>
                <c:pt idx="16213">
                  <c:v>13.262781192643899</c:v>
                </c:pt>
                <c:pt idx="16214">
                  <c:v>13.342807546439699</c:v>
                </c:pt>
                <c:pt idx="16215">
                  <c:v>14.600520560235401</c:v>
                </c:pt>
                <c:pt idx="16216">
                  <c:v>15.627116844086499</c:v>
                </c:pt>
                <c:pt idx="16217">
                  <c:v>14.986282937882301</c:v>
                </c:pt>
                <c:pt idx="16218">
                  <c:v>15.0990087416781</c:v>
                </c:pt>
                <c:pt idx="16219">
                  <c:v>14.867988005529201</c:v>
                </c:pt>
                <c:pt idx="16220">
                  <c:v>14.389862029324901</c:v>
                </c:pt>
                <c:pt idx="16221">
                  <c:v>14.8767209631207</c:v>
                </c:pt>
                <c:pt idx="16222">
                  <c:v>13.005749226971799</c:v>
                </c:pt>
                <c:pt idx="16223">
                  <c:v>12.5096317107676</c:v>
                </c:pt>
                <c:pt idx="16224">
                  <c:v>11.935229564563301</c:v>
                </c:pt>
                <c:pt idx="16225">
                  <c:v>12.7745819784144</c:v>
                </c:pt>
                <c:pt idx="16226">
                  <c:v>15.802359492210201</c:v>
                </c:pt>
                <c:pt idx="16227">
                  <c:v>15.7093144260059</c:v>
                </c:pt>
                <c:pt idx="16228">
                  <c:v>15.606445099857</c:v>
                </c:pt>
                <c:pt idx="16229">
                  <c:v>15.938375043652799</c:v>
                </c:pt>
                <c:pt idx="16230">
                  <c:v>14.2056999674486</c:v>
                </c:pt>
                <c:pt idx="16231">
                  <c:v>13.610928381299701</c:v>
                </c:pt>
                <c:pt idx="16232">
                  <c:v>13.6111524350954</c:v>
                </c:pt>
                <c:pt idx="16233">
                  <c:v>14.032120878891201</c:v>
                </c:pt>
                <c:pt idx="16234">
                  <c:v>14.3987358127423</c:v>
                </c:pt>
                <c:pt idx="16235">
                  <c:v>14.6522888565381</c:v>
                </c:pt>
                <c:pt idx="16236">
                  <c:v>15.330367020333799</c:v>
                </c:pt>
                <c:pt idx="16237">
                  <c:v>13.388599354184899</c:v>
                </c:pt>
                <c:pt idx="16238">
                  <c:v>13.6378626679807</c:v>
                </c:pt>
                <c:pt idx="16239">
                  <c:v>13.0481227217764</c:v>
                </c:pt>
                <c:pt idx="16567">
                  <c:v>13.4185143428739</c:v>
                </c:pt>
                <c:pt idx="16568">
                  <c:v>15.3317779066696</c:v>
                </c:pt>
                <c:pt idx="16569">
                  <c:v>17.777181180465401</c:v>
                </c:pt>
                <c:pt idx="16570">
                  <c:v>19.083059904316499</c:v>
                </c:pt>
                <c:pt idx="16571">
                  <c:v>19.155777048112199</c:v>
                </c:pt>
                <c:pt idx="16572">
                  <c:v>19.579571471908</c:v>
                </c:pt>
                <c:pt idx="16573">
                  <c:v>20.7715166457591</c:v>
                </c:pt>
                <c:pt idx="16574">
                  <c:v>21.484114439554901</c:v>
                </c:pt>
                <c:pt idx="16575">
                  <c:v>22.389641343350601</c:v>
                </c:pt>
                <c:pt idx="16576">
                  <c:v>22.7395560572017</c:v>
                </c:pt>
                <c:pt idx="16577">
                  <c:v>22.557802040997501</c:v>
                </c:pt>
                <c:pt idx="16578">
                  <c:v>22.422296854793299</c:v>
                </c:pt>
                <c:pt idx="16579">
                  <c:v>22.4965147091538</c:v>
                </c:pt>
                <c:pt idx="16580">
                  <c:v>22.441674184001499</c:v>
                </c:pt>
                <c:pt idx="16581">
                  <c:v>22.5172830388492</c:v>
                </c:pt>
                <c:pt idx="16582">
                  <c:v>22.406066033659599</c:v>
                </c:pt>
                <c:pt idx="16583">
                  <c:v>22.319164078507299</c:v>
                </c:pt>
                <c:pt idx="16584">
                  <c:v>22.219294503354998</c:v>
                </c:pt>
                <c:pt idx="16585">
                  <c:v>21.9419558081654</c:v>
                </c:pt>
                <c:pt idx="16586">
                  <c:v>21.120684153013102</c:v>
                </c:pt>
                <c:pt idx="16587">
                  <c:v>19.9486307378608</c:v>
                </c:pt>
                <c:pt idx="16588">
                  <c:v>19.091527132671199</c:v>
                </c:pt>
                <c:pt idx="16589">
                  <c:v>18.019265747518901</c:v>
                </c:pt>
                <c:pt idx="16590">
                  <c:v>17.537952082366601</c:v>
                </c:pt>
                <c:pt idx="16591">
                  <c:v>16.781477567176999</c:v>
                </c:pt>
                <c:pt idx="16592">
                  <c:v>15.452904222024699</c:v>
                </c:pt>
                <c:pt idx="16593">
                  <c:v>14.518135566872401</c:v>
                </c:pt>
                <c:pt idx="16594">
                  <c:v>13.911797621682799</c:v>
                </c:pt>
                <c:pt idx="16595">
                  <c:v>12.8967603765305</c:v>
                </c:pt>
                <c:pt idx="16596">
                  <c:v>11.3469535813782</c:v>
                </c:pt>
                <c:pt idx="16597">
                  <c:v>12.310232376188599</c:v>
                </c:pt>
                <c:pt idx="16598">
                  <c:v>14.073668231036301</c:v>
                </c:pt>
                <c:pt idx="16599">
                  <c:v>14.318118595884</c:v>
                </c:pt>
                <c:pt idx="16600">
                  <c:v>14.110550710694399</c:v>
                </c:pt>
                <c:pt idx="16601">
                  <c:v>14.7999699655421</c:v>
                </c:pt>
                <c:pt idx="16602">
                  <c:v>16.078162290389798</c:v>
                </c:pt>
                <c:pt idx="16603">
                  <c:v>15.6267312752002</c:v>
                </c:pt>
                <c:pt idx="16604">
                  <c:v>16.2207848700479</c:v>
                </c:pt>
                <c:pt idx="16605">
                  <c:v>14.9695217748956</c:v>
                </c:pt>
                <c:pt idx="16606">
                  <c:v>13.480166559705999</c:v>
                </c:pt>
                <c:pt idx="16607">
                  <c:v>13.9714058845537</c:v>
                </c:pt>
                <c:pt idx="16608">
                  <c:v>14.9721377294014</c:v>
                </c:pt>
                <c:pt idx="16609">
                  <c:v>14.3662219942118</c:v>
                </c:pt>
                <c:pt idx="16610">
                  <c:v>14.4006448690595</c:v>
                </c:pt>
                <c:pt idx="16611">
                  <c:v>15.5682602339072</c:v>
                </c:pt>
                <c:pt idx="16612">
                  <c:v>16.3314952287176</c:v>
                </c:pt>
                <c:pt idx="16613">
                  <c:v>15.445427383565301</c:v>
                </c:pt>
                <c:pt idx="16614">
                  <c:v>15.808173998413</c:v>
                </c:pt>
                <c:pt idx="16615">
                  <c:v>18.632484923223402</c:v>
                </c:pt>
                <c:pt idx="16616">
                  <c:v>20.083657758071102</c:v>
                </c:pt>
                <c:pt idx="16617">
                  <c:v>20.438441652918801</c:v>
                </c:pt>
                <c:pt idx="16618">
                  <c:v>20.362406347729198</c:v>
                </c:pt>
                <c:pt idx="16619">
                  <c:v>21.2981451925769</c:v>
                </c:pt>
                <c:pt idx="16620">
                  <c:v>22.346709067424602</c:v>
                </c:pt>
                <c:pt idx="16621">
                  <c:v>23.197565792235</c:v>
                </c:pt>
                <c:pt idx="16622">
                  <c:v>23.679696587082699</c:v>
                </c:pt>
                <c:pt idx="16623">
                  <c:v>23.418316361930401</c:v>
                </c:pt>
                <c:pt idx="16624">
                  <c:v>22.902260676740799</c:v>
                </c:pt>
                <c:pt idx="16625">
                  <c:v>22.6787616315885</c:v>
                </c:pt>
                <c:pt idx="16626">
                  <c:v>22.2744274564362</c:v>
                </c:pt>
                <c:pt idx="16627">
                  <c:v>21.678546020894199</c:v>
                </c:pt>
                <c:pt idx="16628">
                  <c:v>21.3039704249761</c:v>
                </c:pt>
                <c:pt idx="16629">
                  <c:v>20.490743189058001</c:v>
                </c:pt>
                <c:pt idx="16630">
                  <c:v>16.898117613273399</c:v>
                </c:pt>
                <c:pt idx="16631">
                  <c:v>14.1384015173553</c:v>
                </c:pt>
                <c:pt idx="16632">
                  <c:v>11.921686571437199</c:v>
                </c:pt>
                <c:pt idx="16633">
                  <c:v>9.9597915656525196</c:v>
                </c:pt>
                <c:pt idx="16634">
                  <c:v>8.1230974297344396</c:v>
                </c:pt>
                <c:pt idx="16635">
                  <c:v>7.0582960838163604</c:v>
                </c:pt>
                <c:pt idx="16636">
                  <c:v>6.6800379650316799</c:v>
                </c:pt>
                <c:pt idx="16637">
                  <c:v>5.6993125691135997</c:v>
                </c:pt>
                <c:pt idx="16638">
                  <c:v>4.9909196921955203</c:v>
                </c:pt>
                <c:pt idx="16639">
                  <c:v>6.4579653634108496</c:v>
                </c:pt>
                <c:pt idx="16640">
                  <c:v>9.0018070844927607</c:v>
                </c:pt>
                <c:pt idx="16641">
                  <c:v>10.7344582485747</c:v>
                </c:pt>
                <c:pt idx="16642">
                  <c:v>12.23846224279</c:v>
                </c:pt>
                <c:pt idx="16643">
                  <c:v>14.4653105768719</c:v>
                </c:pt>
                <c:pt idx="16644">
                  <c:v>12.9024525109538</c:v>
                </c:pt>
                <c:pt idx="16645">
                  <c:v>12.481231475169199</c:v>
                </c:pt>
                <c:pt idx="16646">
                  <c:v>13.912497929251099</c:v>
                </c:pt>
                <c:pt idx="16647">
                  <c:v>12.596400413333001</c:v>
                </c:pt>
                <c:pt idx="16648">
                  <c:v>12.7445769675483</c:v>
                </c:pt>
                <c:pt idx="16649">
                  <c:v>13.7071178916303</c:v>
                </c:pt>
                <c:pt idx="16650">
                  <c:v>8.15370701571217</c:v>
                </c:pt>
                <c:pt idx="16651">
                  <c:v>9.6655636899275006</c:v>
                </c:pt>
                <c:pt idx="16652">
                  <c:v>14.4621159040094</c:v>
                </c:pt>
                <c:pt idx="16653">
                  <c:v>16.172337718091299</c:v>
                </c:pt>
                <c:pt idx="16654">
                  <c:v>15.9724016623067</c:v>
                </c:pt>
                <c:pt idx="16655">
                  <c:v>15.1426933963886</c:v>
                </c:pt>
                <c:pt idx="16656">
                  <c:v>14.5713025404705</c:v>
                </c:pt>
                <c:pt idx="16657">
                  <c:v>13.5359131846858</c:v>
                </c:pt>
                <c:pt idx="16658">
                  <c:v>12.858739048767699</c:v>
                </c:pt>
                <c:pt idx="16659">
                  <c:v>11.1110255728497</c:v>
                </c:pt>
                <c:pt idx="16660">
                  <c:v>7.4351828270649802</c:v>
                </c:pt>
                <c:pt idx="16661">
                  <c:v>6.4825731551469001</c:v>
                </c:pt>
                <c:pt idx="16662">
                  <c:v>7.3372486652288202</c:v>
                </c:pt>
                <c:pt idx="16663">
                  <c:v>7.5246313294441398</c:v>
                </c:pt>
                <c:pt idx="16664">
                  <c:v>6.8247404135260599</c:v>
                </c:pt>
                <c:pt idx="16665">
                  <c:v>7.6604405876079804</c:v>
                </c:pt>
                <c:pt idx="16666">
                  <c:v>15.044504691823301</c:v>
                </c:pt>
                <c:pt idx="16667">
                  <c:v>16.398831785905202</c:v>
                </c:pt>
                <c:pt idx="16668">
                  <c:v>14.725780709987101</c:v>
                </c:pt>
                <c:pt idx="16669">
                  <c:v>14.2667324442025</c:v>
                </c:pt>
                <c:pt idx="16670">
                  <c:v>16.8781727582844</c:v>
                </c:pt>
                <c:pt idx="16671">
                  <c:v>18.755759102366302</c:v>
                </c:pt>
                <c:pt idx="16672">
                  <c:v>17.123146536581601</c:v>
                </c:pt>
                <c:pt idx="16673">
                  <c:v>15.813231470663499</c:v>
                </c:pt>
                <c:pt idx="16674">
                  <c:v>16.879675864745501</c:v>
                </c:pt>
                <c:pt idx="16675">
                  <c:v>15.713295346919899</c:v>
                </c:pt>
                <c:pt idx="16676">
                  <c:v>11.939623276998301</c:v>
                </c:pt>
                <c:pt idx="16677">
                  <c:v>7.2453829870767503</c:v>
                </c:pt>
                <c:pt idx="16678">
                  <c:v>4.6969113590693699</c:v>
                </c:pt>
                <c:pt idx="16679">
                  <c:v>3.5444296171478</c:v>
                </c:pt>
                <c:pt idx="16680">
                  <c:v>3.41451160722622</c:v>
                </c:pt>
                <c:pt idx="16681">
                  <c:v>3.6825022732188502</c:v>
                </c:pt>
                <c:pt idx="16682">
                  <c:v>3.9354881802972699</c:v>
                </c:pt>
                <c:pt idx="16683">
                  <c:v>4.3664566733756898</c:v>
                </c:pt>
                <c:pt idx="16684">
                  <c:v>4.5447073353683196</c:v>
                </c:pt>
                <c:pt idx="16685">
                  <c:v>4.4202008614467401</c:v>
                </c:pt>
                <c:pt idx="16686">
                  <c:v>4.6631838555251699</c:v>
                </c:pt>
                <c:pt idx="16687">
                  <c:v>5.0310575135177897</c:v>
                </c:pt>
                <c:pt idx="16688">
                  <c:v>5.9718426305962096</c:v>
                </c:pt>
                <c:pt idx="16689">
                  <c:v>6.6807765676746396</c:v>
                </c:pt>
                <c:pt idx="16690">
                  <c:v>7.0934350876672703</c:v>
                </c:pt>
                <c:pt idx="16691">
                  <c:v>7.5018530277456899</c:v>
                </c:pt>
                <c:pt idx="16692">
                  <c:v>7.6424233178241101</c:v>
                </c:pt>
                <c:pt idx="16693">
                  <c:v>15.2930162078167</c:v>
                </c:pt>
                <c:pt idx="16694">
                  <c:v>20.899564527895201</c:v>
                </c:pt>
                <c:pt idx="16695">
                  <c:v>26.351067837973599</c:v>
                </c:pt>
                <c:pt idx="16696">
                  <c:v>26.1056781279662</c:v>
                </c:pt>
                <c:pt idx="16697">
                  <c:v>25.242093208044601</c:v>
                </c:pt>
                <c:pt idx="16698">
                  <c:v>24.048664628123099</c:v>
                </c:pt>
                <c:pt idx="16699">
                  <c:v>22.866207688115701</c:v>
                </c:pt>
                <c:pt idx="16700">
                  <c:v>22.465740378194099</c:v>
                </c:pt>
                <c:pt idx="16701">
                  <c:v>20.237425738272499</c:v>
                </c:pt>
                <c:pt idx="16702">
                  <c:v>19.668690618265199</c:v>
                </c:pt>
                <c:pt idx="16703">
                  <c:v>17.912878318343601</c:v>
                </c:pt>
                <c:pt idx="16704">
                  <c:v>18.703103558422001</c:v>
                </c:pt>
                <c:pt idx="16705">
                  <c:v>18.853370578414602</c:v>
                </c:pt>
                <c:pt idx="16706">
                  <c:v>18.8108204084931</c:v>
                </c:pt>
                <c:pt idx="16707">
                  <c:v>18.4530625185715</c:v>
                </c:pt>
                <c:pt idx="16708">
                  <c:v>18.7946637385641</c:v>
                </c:pt>
                <c:pt idx="16709">
                  <c:v>17.257358938642501</c:v>
                </c:pt>
                <c:pt idx="16710">
                  <c:v>13.863063668720899</c:v>
                </c:pt>
                <c:pt idx="16721">
                  <c:v>25.1761088892404</c:v>
                </c:pt>
                <c:pt idx="16722">
                  <c:v>24.9044862893188</c:v>
                </c:pt>
                <c:pt idx="16723">
                  <c:v>24.627318466756002</c:v>
                </c:pt>
                <c:pt idx="16724">
                  <c:v>24.409338561684802</c:v>
                </c:pt>
                <c:pt idx="16725">
                  <c:v>24.058644686613501</c:v>
                </c:pt>
                <c:pt idx="16726">
                  <c:v>23.813949721564899</c:v>
                </c:pt>
                <c:pt idx="16727">
                  <c:v>23.968761996493701</c:v>
                </c:pt>
                <c:pt idx="16728">
                  <c:v>23.7037175514224</c:v>
                </c:pt>
                <c:pt idx="16729">
                  <c:v>22.999032376373901</c:v>
                </c:pt>
                <c:pt idx="16730">
                  <c:v>22.8799732313026</c:v>
                </c:pt>
                <c:pt idx="16731">
                  <c:v>22.6386024962314</c:v>
                </c:pt>
                <c:pt idx="16732">
                  <c:v>22.4061197111828</c:v>
                </c:pt>
                <c:pt idx="16733">
                  <c:v>22.151107016111499</c:v>
                </c:pt>
                <c:pt idx="16734">
                  <c:v>21.3805481310403</c:v>
                </c:pt>
                <c:pt idx="16735">
                  <c:v>21.289871205991702</c:v>
                </c:pt>
                <c:pt idx="16736">
                  <c:v>21.6002612109205</c:v>
                </c:pt>
                <c:pt idx="16737">
                  <c:v>21.787204685849201</c:v>
                </c:pt>
                <c:pt idx="16738">
                  <c:v>21.963531150800598</c:v>
                </c:pt>
                <c:pt idx="16739">
                  <c:v>22.303209385729399</c:v>
                </c:pt>
                <c:pt idx="16740">
                  <c:v>22.156973960658199</c:v>
                </c:pt>
                <c:pt idx="16741">
                  <c:v>22.2340602656096</c:v>
                </c:pt>
                <c:pt idx="16742">
                  <c:v>22.421873440538299</c:v>
                </c:pt>
                <c:pt idx="16743">
                  <c:v>22.427957375467098</c:v>
                </c:pt>
                <c:pt idx="16744">
                  <c:v>21.0823007804185</c:v>
                </c:pt>
                <c:pt idx="16745">
                  <c:v>20.705924335347301</c:v>
                </c:pt>
                <c:pt idx="16746">
                  <c:v>20.418395930275999</c:v>
                </c:pt>
                <c:pt idx="16747">
                  <c:v>19.663296495227399</c:v>
                </c:pt>
                <c:pt idx="16748">
                  <c:v>18.763409270156199</c:v>
                </c:pt>
                <c:pt idx="16749">
                  <c:v>18.569492565085</c:v>
                </c:pt>
                <c:pt idx="16750">
                  <c:v>18.644249880036401</c:v>
                </c:pt>
                <c:pt idx="16751">
                  <c:v>18.675936634965101</c:v>
                </c:pt>
                <c:pt idx="16752">
                  <c:v>17.864153849893899</c:v>
                </c:pt>
                <c:pt idx="16753">
                  <c:v>17.687390294845301</c:v>
                </c:pt>
                <c:pt idx="16754">
                  <c:v>18.014641299774102</c:v>
                </c:pt>
                <c:pt idx="16755">
                  <c:v>17.457377174702799</c:v>
                </c:pt>
                <c:pt idx="16756">
                  <c:v>17.204763059654201</c:v>
                </c:pt>
                <c:pt idx="16757">
                  <c:v>16.398121804582999</c:v>
                </c:pt>
                <c:pt idx="16758">
                  <c:v>15.938243859511701</c:v>
                </c:pt>
                <c:pt idx="16759">
                  <c:v>15.4702319944632</c:v>
                </c:pt>
                <c:pt idx="16760">
                  <c:v>14.5181887693919</c:v>
                </c:pt>
                <c:pt idx="16761">
                  <c:v>14.4839550043207</c:v>
                </c:pt>
                <c:pt idx="16762">
                  <c:v>15.330762669272101</c:v>
                </c:pt>
                <c:pt idx="16763">
                  <c:v>16.7037663742008</c:v>
                </c:pt>
                <c:pt idx="16764">
                  <c:v>18.254883369129601</c:v>
                </c:pt>
                <c:pt idx="16765">
                  <c:v>18.811102344081</c:v>
                </c:pt>
                <c:pt idx="16766">
                  <c:v>19.1486605790098</c:v>
                </c:pt>
                <c:pt idx="16767">
                  <c:v>19.506214193938501</c:v>
                </c:pt>
                <c:pt idx="16768">
                  <c:v>19.402050958889902</c:v>
                </c:pt>
                <c:pt idx="16769">
                  <c:v>19.227777773818701</c:v>
                </c:pt>
                <c:pt idx="16770">
                  <c:v>19.078176968747499</c:v>
                </c:pt>
                <c:pt idx="16771">
                  <c:v>18.7302620561399</c:v>
                </c:pt>
                <c:pt idx="16772">
                  <c:v>19.212595295941799</c:v>
                </c:pt>
                <c:pt idx="16773">
                  <c:v>19.929320185743801</c:v>
                </c:pt>
                <c:pt idx="16774">
                  <c:v>20.423113845592901</c:v>
                </c:pt>
                <c:pt idx="16775">
                  <c:v>20.267051835394899</c:v>
                </c:pt>
                <c:pt idx="16776">
                  <c:v>20.233717645196801</c:v>
                </c:pt>
                <c:pt idx="16777">
                  <c:v>20.2379478650459</c:v>
                </c:pt>
                <c:pt idx="16778">
                  <c:v>20.191508624847899</c:v>
                </c:pt>
                <c:pt idx="16779">
                  <c:v>20.314420244649899</c:v>
                </c:pt>
                <c:pt idx="16780">
                  <c:v>20.329322424499001</c:v>
                </c:pt>
                <c:pt idx="16781">
                  <c:v>20.296299044300898</c:v>
                </c:pt>
                <c:pt idx="16782">
                  <c:v>20.302223124102898</c:v>
                </c:pt>
                <c:pt idx="16783">
                  <c:v>20.511041413952</c:v>
                </c:pt>
                <c:pt idx="16784">
                  <c:v>20.267567613754</c:v>
                </c:pt>
                <c:pt idx="16785">
                  <c:v>19.818796743556</c:v>
                </c:pt>
                <c:pt idx="16786">
                  <c:v>19.368532333405</c:v>
                </c:pt>
                <c:pt idx="16787">
                  <c:v>19.127046273207</c:v>
                </c:pt>
                <c:pt idx="16788">
                  <c:v>19.101864083009001</c:v>
                </c:pt>
                <c:pt idx="16789">
                  <c:v>18.966268832858098</c:v>
                </c:pt>
                <c:pt idx="16790">
                  <c:v>19.797841572660001</c:v>
                </c:pt>
                <c:pt idx="16791">
                  <c:v>21.889112422461999</c:v>
                </c:pt>
                <c:pt idx="16792">
                  <c:v>25.499906372311099</c:v>
                </c:pt>
                <c:pt idx="16793">
                  <c:v>20.9293943121131</c:v>
                </c:pt>
                <c:pt idx="16794">
                  <c:v>19.918958601915101</c:v>
                </c:pt>
                <c:pt idx="16795">
                  <c:v>18.205559781764102</c:v>
                </c:pt>
                <c:pt idx="16796">
                  <c:v>18.310452531566099</c:v>
                </c:pt>
                <c:pt idx="16797">
                  <c:v>18.5393068113681</c:v>
                </c:pt>
                <c:pt idx="16798">
                  <c:v>17.5227604212172</c:v>
                </c:pt>
                <c:pt idx="16799">
                  <c:v>16.645815141019099</c:v>
                </c:pt>
                <c:pt idx="16800">
                  <c:v>15.9379426708211</c:v>
                </c:pt>
                <c:pt idx="16801">
                  <c:v>15.917914720670201</c:v>
                </c:pt>
                <c:pt idx="16802">
                  <c:v>15.6681237304722</c:v>
                </c:pt>
                <c:pt idx="16803">
                  <c:v>14.839813190274199</c:v>
                </c:pt>
                <c:pt idx="16804">
                  <c:v>14.076416710123199</c:v>
                </c:pt>
                <c:pt idx="16805">
                  <c:v>14.618791279925199</c:v>
                </c:pt>
                <c:pt idx="16806">
                  <c:v>15.247868679727199</c:v>
                </c:pt>
                <c:pt idx="16807">
                  <c:v>15.354273019576301</c:v>
                </c:pt>
                <c:pt idx="16808">
                  <c:v>15.4606773593783</c:v>
                </c:pt>
                <c:pt idx="16809">
                  <c:v>15.5670816991802</c:v>
                </c:pt>
                <c:pt idx="16810">
                  <c:v>15.673486039029299</c:v>
                </c:pt>
                <c:pt idx="16811">
                  <c:v>16.063959228831301</c:v>
                </c:pt>
                <c:pt idx="16812">
                  <c:v>16.573343778633301</c:v>
                </c:pt>
                <c:pt idx="16813">
                  <c:v>16.861051138482299</c:v>
                </c:pt>
                <c:pt idx="16814">
                  <c:v>16.975091738284299</c:v>
                </c:pt>
                <c:pt idx="16815">
                  <c:v>17.123189708086301</c:v>
                </c:pt>
                <c:pt idx="16816">
                  <c:v>16.9767854679354</c:v>
                </c:pt>
                <c:pt idx="16817">
                  <c:v>17.032778247737401</c:v>
                </c:pt>
                <c:pt idx="16818">
                  <c:v>17.791102227539302</c:v>
                </c:pt>
                <c:pt idx="16819">
                  <c:v>18.218243570454</c:v>
                </c:pt>
                <c:pt idx="16820">
                  <c:v>18.354047406435601</c:v>
                </c:pt>
                <c:pt idx="16821">
                  <c:v>18.7081754324171</c:v>
                </c:pt>
                <c:pt idx="16822">
                  <c:v>20.015696898310299</c:v>
                </c:pt>
                <c:pt idx="16823">
                  <c:v>21.202975544291899</c:v>
                </c:pt>
                <c:pt idx="16824">
                  <c:v>21.545350230273399</c:v>
                </c:pt>
                <c:pt idx="16825">
                  <c:v>21.602003666166599</c:v>
                </c:pt>
                <c:pt idx="16826">
                  <c:v>21.612400722148099</c:v>
                </c:pt>
                <c:pt idx="16827">
                  <c:v>21.6578475681297</c:v>
                </c:pt>
                <c:pt idx="16828">
                  <c:v>21.419849824022801</c:v>
                </c:pt>
                <c:pt idx="16829">
                  <c:v>21.085216010004402</c:v>
                </c:pt>
                <c:pt idx="16830">
                  <c:v>20.612701135986001</c:v>
                </c:pt>
                <c:pt idx="16831">
                  <c:v>20.349845701879101</c:v>
                </c:pt>
                <c:pt idx="16832">
                  <c:v>19.9467569578607</c:v>
                </c:pt>
                <c:pt idx="16833">
                  <c:v>19.7086563438423</c:v>
                </c:pt>
                <c:pt idx="16834">
                  <c:v>19.5685237697354</c:v>
                </c:pt>
                <c:pt idx="16835">
                  <c:v>19.177168095717001</c:v>
                </c:pt>
                <c:pt idx="16836">
                  <c:v>18.421678021698501</c:v>
                </c:pt>
                <c:pt idx="16837">
                  <c:v>18.378654767591701</c:v>
                </c:pt>
                <c:pt idx="16838">
                  <c:v>18.173407323573301</c:v>
                </c:pt>
                <c:pt idx="16839">
                  <c:v>18.639978949554799</c:v>
                </c:pt>
                <c:pt idx="16840">
                  <c:v>18.911874375448001</c:v>
                </c:pt>
                <c:pt idx="16841">
                  <c:v>17.821530661429499</c:v>
                </c:pt>
                <c:pt idx="16842">
                  <c:v>16.794559827411099</c:v>
                </c:pt>
                <c:pt idx="16843">
                  <c:v>16.486159593304201</c:v>
                </c:pt>
                <c:pt idx="16844">
                  <c:v>16.361420969285799</c:v>
                </c:pt>
                <c:pt idx="16845">
                  <c:v>15.9279908152674</c:v>
                </c:pt>
                <c:pt idx="16846">
                  <c:v>15.4852015211605</c:v>
                </c:pt>
                <c:pt idx="16847">
                  <c:v>14.7414299671421</c:v>
                </c:pt>
                <c:pt idx="16848">
                  <c:v>13.895121053123701</c:v>
                </c:pt>
                <c:pt idx="16849">
                  <c:v>13.3725530190168</c:v>
                </c:pt>
                <c:pt idx="16850">
                  <c:v>13.112105344998399</c:v>
                </c:pt>
                <c:pt idx="16851">
                  <c:v>13.3003046509799</c:v>
                </c:pt>
                <c:pt idx="16852">
                  <c:v>13.4190571568731</c:v>
                </c:pt>
                <c:pt idx="16853">
                  <c:v>13.335525372854701</c:v>
                </c:pt>
                <c:pt idx="16854">
                  <c:v>14.4095961388362</c:v>
                </c:pt>
                <c:pt idx="16855">
                  <c:v>15.5503923947294</c:v>
                </c:pt>
                <c:pt idx="16856">
                  <c:v>17.523718790710902</c:v>
                </c:pt>
                <c:pt idx="16857">
                  <c:v>18.533215966692499</c:v>
                </c:pt>
                <c:pt idx="16858">
                  <c:v>19.229585962585599</c:v>
                </c:pt>
                <c:pt idx="16859">
                  <c:v>20.045260798567199</c:v>
                </c:pt>
                <c:pt idx="16860">
                  <c:v>20.290711744548801</c:v>
                </c:pt>
                <c:pt idx="16861">
                  <c:v>20.761363910441901</c:v>
                </c:pt>
                <c:pt idx="16862">
                  <c:v>21.322981116423499</c:v>
                </c:pt>
                <c:pt idx="16863">
                  <c:v>21.778052452405099</c:v>
                </c:pt>
                <c:pt idx="16864">
                  <c:v>21.9780930682982</c:v>
                </c:pt>
                <c:pt idx="16865">
                  <c:v>22.480882884279801</c:v>
                </c:pt>
                <c:pt idx="16866">
                  <c:v>22.808220140261302</c:v>
                </c:pt>
                <c:pt idx="16867">
                  <c:v>22.7654503337208</c:v>
                </c:pt>
                <c:pt idx="16868">
                  <c:v>22.2164733548207</c:v>
                </c:pt>
                <c:pt idx="16869">
                  <c:v>21.7811986859206</c:v>
                </c:pt>
                <c:pt idx="16870">
                  <c:v>21.6554659169723</c:v>
                </c:pt>
                <c:pt idx="16871">
                  <c:v>21.674413588072099</c:v>
                </c:pt>
                <c:pt idx="16872">
                  <c:v>21.753318299172001</c:v>
                </c:pt>
                <c:pt idx="16873">
                  <c:v>21.724203490223701</c:v>
                </c:pt>
                <c:pt idx="16874">
                  <c:v>21.475448321323601</c:v>
                </c:pt>
                <c:pt idx="16875">
                  <c:v>21.2436136624234</c:v>
                </c:pt>
                <c:pt idx="16876">
                  <c:v>21.0411511734751</c:v>
                </c:pt>
                <c:pt idx="16877">
                  <c:v>20.655331354575001</c:v>
                </c:pt>
                <c:pt idx="16878">
                  <c:v>20.3243137056749</c:v>
                </c:pt>
                <c:pt idx="16879">
                  <c:v>19.902936856726502</c:v>
                </c:pt>
                <c:pt idx="16880">
                  <c:v>19.2829809178264</c:v>
                </c:pt>
                <c:pt idx="16881">
                  <c:v>18.565239358926299</c:v>
                </c:pt>
                <c:pt idx="16882">
                  <c:v>18.591446429977999</c:v>
                </c:pt>
                <c:pt idx="16883">
                  <c:v>18.593385601077902</c:v>
                </c:pt>
                <c:pt idx="16884">
                  <c:v>18.442491412177699</c:v>
                </c:pt>
                <c:pt idx="16885">
                  <c:v>18.337046703229401</c:v>
                </c:pt>
                <c:pt idx="16886">
                  <c:v>15.379108184329301</c:v>
                </c:pt>
                <c:pt idx="16887">
                  <c:v>15.3136514154292</c:v>
                </c:pt>
                <c:pt idx="16888">
                  <c:v>17.420147766480799</c:v>
                </c:pt>
                <c:pt idx="16889">
                  <c:v>18.955696307580698</c:v>
                </c:pt>
                <c:pt idx="16890">
                  <c:v>18.658589328680598</c:v>
                </c:pt>
                <c:pt idx="16891">
                  <c:v>19.9160799497323</c:v>
                </c:pt>
                <c:pt idx="16892">
                  <c:v>19.522323930832101</c:v>
                </c:pt>
                <c:pt idx="16893">
                  <c:v>19.021902541932</c:v>
                </c:pt>
                <c:pt idx="16894">
                  <c:v>19.058109252983702</c:v>
                </c:pt>
                <c:pt idx="16895">
                  <c:v>18.414560834083598</c:v>
                </c:pt>
                <c:pt idx="16896">
                  <c:v>18.081363655183502</c:v>
                </c:pt>
                <c:pt idx="16897">
                  <c:v>17.8088835262351</c:v>
                </c:pt>
                <c:pt idx="16898">
                  <c:v>17.030263937335</c:v>
                </c:pt>
                <c:pt idx="16899">
                  <c:v>16.228847628434899</c:v>
                </c:pt>
                <c:pt idx="16900">
                  <c:v>16.773688469486601</c:v>
                </c:pt>
                <c:pt idx="16901">
                  <c:v>16.732074490586399</c:v>
                </c:pt>
                <c:pt idx="16902">
                  <c:v>17.780310931686302</c:v>
                </c:pt>
                <c:pt idx="16903">
                  <c:v>19.326225762738002</c:v>
                </c:pt>
                <c:pt idx="16904">
                  <c:v>20.5152067338379</c:v>
                </c:pt>
                <c:pt idx="16905">
                  <c:v>21.2350794949378</c:v>
                </c:pt>
                <c:pt idx="16906">
                  <c:v>21.662127775989401</c:v>
                </c:pt>
                <c:pt idx="16907">
                  <c:v>21.9237119270893</c:v>
                </c:pt>
                <c:pt idx="16908">
                  <c:v>21.996069858189198</c:v>
                </c:pt>
                <c:pt idx="16909">
                  <c:v>22.388863789240901</c:v>
                </c:pt>
                <c:pt idx="16910">
                  <c:v>22.908589300340701</c:v>
                </c:pt>
                <c:pt idx="16911">
                  <c:v>23.091567741440599</c:v>
                </c:pt>
                <c:pt idx="16912">
                  <c:v>22.949839542492299</c:v>
                </c:pt>
                <c:pt idx="16913">
                  <c:v>22.486482643592201</c:v>
                </c:pt>
                <c:pt idx="16914">
                  <c:v>22.106696084692</c:v>
                </c:pt>
                <c:pt idx="16915">
                  <c:v>22.373788673744802</c:v>
                </c:pt>
                <c:pt idx="16916">
                  <c:v>22.763893500826502</c:v>
                </c:pt>
                <c:pt idx="16917">
                  <c:v>22.9349290279083</c:v>
                </c:pt>
                <c:pt idx="16918">
                  <c:v>22.971115874998599</c:v>
                </c:pt>
                <c:pt idx="16919">
                  <c:v>23.237246912080298</c:v>
                </c:pt>
                <c:pt idx="16920">
                  <c:v>23.347243989162099</c:v>
                </c:pt>
                <c:pt idx="16921">
                  <c:v>23.195099206252401</c:v>
                </c:pt>
                <c:pt idx="16922">
                  <c:v>23.0529184933342</c:v>
                </c:pt>
                <c:pt idx="16923">
                  <c:v>22.893327920415899</c:v>
                </c:pt>
                <c:pt idx="16924">
                  <c:v>23.032531927506302</c:v>
                </c:pt>
                <c:pt idx="16925">
                  <c:v>22.903518024587999</c:v>
                </c:pt>
                <c:pt idx="16926">
                  <c:v>22.8359655316697</c:v>
                </c:pt>
                <c:pt idx="16927">
                  <c:v>22.661246488760099</c:v>
                </c:pt>
                <c:pt idx="16928">
                  <c:v>21.7698891658418</c:v>
                </c:pt>
                <c:pt idx="16929">
                  <c:v>21.436688452923502</c:v>
                </c:pt>
                <c:pt idx="16930">
                  <c:v>21.126583630013901</c:v>
                </c:pt>
                <c:pt idx="16931">
                  <c:v>21.3552732570956</c:v>
                </c:pt>
                <c:pt idx="16932">
                  <c:v>20.8509317641774</c:v>
                </c:pt>
                <c:pt idx="16933">
                  <c:v>20.500242581267699</c:v>
                </c:pt>
                <c:pt idx="16934">
                  <c:v>21.2261240383495</c:v>
                </c:pt>
                <c:pt idx="16935">
                  <c:v>22.9718387054312</c:v>
                </c:pt>
                <c:pt idx="16936">
                  <c:v>25.593446582521501</c:v>
                </c:pt>
                <c:pt idx="16937">
                  <c:v>26.9338866696033</c:v>
                </c:pt>
                <c:pt idx="16938">
                  <c:v>21.429057116685001</c:v>
                </c:pt>
                <c:pt idx="16939">
                  <c:v>21.094526803775398</c:v>
                </c:pt>
                <c:pt idx="16940">
                  <c:v>20.146842550857102</c:v>
                </c:pt>
                <c:pt idx="16941">
                  <c:v>19.4412560879388</c:v>
                </c:pt>
                <c:pt idx="16942">
                  <c:v>18.5640783650292</c:v>
                </c:pt>
                <c:pt idx="16943">
                  <c:v>16.967161262110899</c:v>
                </c:pt>
                <c:pt idx="16944">
                  <c:v>15.188118349192701</c:v>
                </c:pt>
                <c:pt idx="16945">
                  <c:v>16.020107216283002</c:v>
                </c:pt>
                <c:pt idx="16946">
                  <c:v>15.5281288533647</c:v>
                </c:pt>
                <c:pt idx="16947">
                  <c:v>15.6631855804465</c:v>
                </c:pt>
                <c:pt idx="16948">
                  <c:v>16.056161497536799</c:v>
                </c:pt>
                <c:pt idx="16949">
                  <c:v>17.1458924546186</c:v>
                </c:pt>
                <c:pt idx="16950">
                  <c:v>17.286263051700299</c:v>
                </c:pt>
                <c:pt idx="16951">
                  <c:v>17.090453918790701</c:v>
                </c:pt>
                <c:pt idx="16952">
                  <c:v>18.7065164958724</c:v>
                </c:pt>
                <c:pt idx="16953">
                  <c:v>20.1425682229541</c:v>
                </c:pt>
                <c:pt idx="16954">
                  <c:v>20.504821190044499</c:v>
                </c:pt>
                <c:pt idx="16955">
                  <c:v>20.767741187126202</c:v>
                </c:pt>
                <c:pt idx="16956">
                  <c:v>21.513185514207901</c:v>
                </c:pt>
                <c:pt idx="16957">
                  <c:v>22.044553431298301</c:v>
                </c:pt>
                <c:pt idx="16958">
                  <c:v>22.352376138379999</c:v>
                </c:pt>
                <c:pt idx="16959">
                  <c:v>22.534212845461798</c:v>
                </c:pt>
                <c:pt idx="16960">
                  <c:v>22.342300322552099</c:v>
                </c:pt>
                <c:pt idx="16961">
                  <c:v>22.009954709633899</c:v>
                </c:pt>
                <c:pt idx="16962">
                  <c:v>21.924263346715598</c:v>
                </c:pt>
                <c:pt idx="16963">
                  <c:v>22.073045972318301</c:v>
                </c:pt>
                <c:pt idx="16964">
                  <c:v>22.0169014064018</c:v>
                </c:pt>
                <c:pt idx="16965">
                  <c:v>22.007617490485298</c:v>
                </c:pt>
                <c:pt idx="16966">
                  <c:v>22.177828604641402</c:v>
                </c:pt>
                <c:pt idx="16967">
                  <c:v>22.2065132487249</c:v>
                </c:pt>
                <c:pt idx="16968">
                  <c:v>21.797117282808401</c:v>
                </c:pt>
                <c:pt idx="16969">
                  <c:v>20.8126699369645</c:v>
                </c:pt>
                <c:pt idx="16970">
                  <c:v>17.789394891048001</c:v>
                </c:pt>
                <c:pt idx="16971">
                  <c:v>15.321736375131501</c:v>
                </c:pt>
                <c:pt idx="16972">
                  <c:v>14.6476741592876</c:v>
                </c:pt>
                <c:pt idx="16973">
                  <c:v>15.7784948133711</c:v>
                </c:pt>
                <c:pt idx="16974">
                  <c:v>16.361972837454701</c:v>
                </c:pt>
                <c:pt idx="16975">
                  <c:v>15.5892729616107</c:v>
                </c:pt>
                <c:pt idx="16976">
                  <c:v>15.754360145694299</c:v>
                </c:pt>
                <c:pt idx="16977">
                  <c:v>16.504952899777798</c:v>
                </c:pt>
                <c:pt idx="16978">
                  <c:v>16.542983483933899</c:v>
                </c:pt>
                <c:pt idx="16979">
                  <c:v>16.801176318017401</c:v>
                </c:pt>
                <c:pt idx="16980">
                  <c:v>16.3842244721009</c:v>
                </c:pt>
                <c:pt idx="16981">
                  <c:v>15.627331316256999</c:v>
                </c:pt>
                <c:pt idx="16982">
                  <c:v>14.437528600340499</c:v>
                </c:pt>
                <c:pt idx="16983">
                  <c:v>14.682768954424001</c:v>
                </c:pt>
                <c:pt idx="16984">
                  <c:v>19.577307418580101</c:v>
                </c:pt>
                <c:pt idx="16985">
                  <c:v>19.545692162663599</c:v>
                </c:pt>
                <c:pt idx="16986">
                  <c:v>20.585204836747099</c:v>
                </c:pt>
                <c:pt idx="16987">
                  <c:v>20.064161040903201</c:v>
                </c:pt>
                <c:pt idx="16988">
                  <c:v>18.766223154986701</c:v>
                </c:pt>
                <c:pt idx="16989">
                  <c:v>17.944313639070302</c:v>
                </c:pt>
                <c:pt idx="16990">
                  <c:v>17.0655303032263</c:v>
                </c:pt>
                <c:pt idx="16991">
                  <c:v>15.928051527309901</c:v>
                </c:pt>
                <c:pt idx="16992">
                  <c:v>12.2884750513934</c:v>
                </c:pt>
                <c:pt idx="16993">
                  <c:v>11.0432173155494</c:v>
                </c:pt>
                <c:pt idx="16994">
                  <c:v>11.311795649633</c:v>
                </c:pt>
                <c:pt idx="16995">
                  <c:v>12.8097741537165</c:v>
                </c:pt>
                <c:pt idx="16996">
                  <c:v>12.627969917872599</c:v>
                </c:pt>
                <c:pt idx="16997">
                  <c:v>12.516097791956099</c:v>
                </c:pt>
                <c:pt idx="16998">
                  <c:v>13.408831466039601</c:v>
                </c:pt>
                <c:pt idx="16999">
                  <c:v>13.881098340195701</c:v>
                </c:pt>
                <c:pt idx="17000">
                  <c:v>16.308167244279201</c:v>
                </c:pt>
                <c:pt idx="17001">
                  <c:v>19.976096128362698</c:v>
                </c:pt>
                <c:pt idx="17002">
                  <c:v>20.797470742518801</c:v>
                </c:pt>
                <c:pt idx="17003">
                  <c:v>19.814969436602301</c:v>
                </c:pt>
                <c:pt idx="17004">
                  <c:v>20.2646788006858</c:v>
                </c:pt>
                <c:pt idx="17005">
                  <c:v>20.7488824848419</c:v>
                </c:pt>
                <c:pt idx="17006">
                  <c:v>20.445890348925399</c:v>
                </c:pt>
                <c:pt idx="17007">
                  <c:v>20.049503253009</c:v>
                </c:pt>
                <c:pt idx="17008">
                  <c:v>19.659900217164999</c:v>
                </c:pt>
                <c:pt idx="17009">
                  <c:v>20.077685241248599</c:v>
                </c:pt>
                <c:pt idx="17010">
                  <c:v>20.640527935332099</c:v>
                </c:pt>
                <c:pt idx="17011">
                  <c:v>20.6672586880387</c:v>
                </c:pt>
                <c:pt idx="17012">
                  <c:v>20.339437399490901</c:v>
                </c:pt>
                <c:pt idx="17013">
                  <c:v>20.468002040943201</c:v>
                </c:pt>
                <c:pt idx="17014">
                  <c:v>21.242144901718699</c:v>
                </c:pt>
                <c:pt idx="17015">
                  <c:v>21.513118603170899</c:v>
                </c:pt>
                <c:pt idx="17016">
                  <c:v>20.980500844623101</c:v>
                </c:pt>
                <c:pt idx="17017">
                  <c:v>18.9565854653986</c:v>
                </c:pt>
                <c:pt idx="17018">
                  <c:v>17.5015840668508</c:v>
                </c:pt>
                <c:pt idx="17019">
                  <c:v>16.571135438303099</c:v>
                </c:pt>
                <c:pt idx="17020">
                  <c:v>15.8758484590786</c:v>
                </c:pt>
                <c:pt idx="17021">
                  <c:v>15.4516462305308</c:v>
                </c:pt>
                <c:pt idx="17022">
                  <c:v>15.060925781983</c:v>
                </c:pt>
                <c:pt idx="17023">
                  <c:v>14.9592466927585</c:v>
                </c:pt>
                <c:pt idx="17024">
                  <c:v>14.843799934210701</c:v>
                </c:pt>
                <c:pt idx="17025">
                  <c:v>14.807219485663</c:v>
                </c:pt>
                <c:pt idx="17026">
                  <c:v>14.905846386438499</c:v>
                </c:pt>
                <c:pt idx="17027">
                  <c:v>15.386088637890699</c:v>
                </c:pt>
                <c:pt idx="17028">
                  <c:v>16.327755069342899</c:v>
                </c:pt>
                <c:pt idx="17029">
                  <c:v>18.0191949401184</c:v>
                </c:pt>
                <c:pt idx="17030">
                  <c:v>19.660264721570702</c:v>
                </c:pt>
                <c:pt idx="17031">
                  <c:v>20.444537923022899</c:v>
                </c:pt>
                <c:pt idx="17032">
                  <c:v>22.6938500937984</c:v>
                </c:pt>
                <c:pt idx="17033">
                  <c:v>25.111655905250601</c:v>
                </c:pt>
                <c:pt idx="17057">
                  <c:v>17.559405774690202</c:v>
                </c:pt>
                <c:pt idx="17058">
                  <c:v>18.344733776142501</c:v>
                </c:pt>
                <c:pt idx="17059">
                  <c:v>17.880199957326699</c:v>
                </c:pt>
                <c:pt idx="17060">
                  <c:v>18.1502134393209</c:v>
                </c:pt>
                <c:pt idx="17061">
                  <c:v>17.302898161314999</c:v>
                </c:pt>
                <c:pt idx="17062">
                  <c:v>15.5759611034043</c:v>
                </c:pt>
                <c:pt idx="17063">
                  <c:v>14.341300245398401</c:v>
                </c:pt>
                <c:pt idx="17064">
                  <c:v>13.102297137392499</c:v>
                </c:pt>
                <c:pt idx="17065">
                  <c:v>12.6296403894818</c:v>
                </c:pt>
                <c:pt idx="17066">
                  <c:v>20.467129231475901</c:v>
                </c:pt>
                <c:pt idx="17067">
                  <c:v>18.643995363470101</c:v>
                </c:pt>
                <c:pt idx="17068">
                  <c:v>20.632967905559301</c:v>
                </c:pt>
                <c:pt idx="17069">
                  <c:v>21.389527067553502</c:v>
                </c:pt>
                <c:pt idx="17070">
                  <c:v>21.982890639547598</c:v>
                </c:pt>
                <c:pt idx="17071">
                  <c:v>22.0575669016369</c:v>
                </c:pt>
                <c:pt idx="17072">
                  <c:v>21.965954263631001</c:v>
                </c:pt>
                <c:pt idx="17073">
                  <c:v>23.137705285625199</c:v>
                </c:pt>
                <c:pt idx="17074">
                  <c:v>23.199346057714401</c:v>
                </c:pt>
                <c:pt idx="17075">
                  <c:v>23.569114849708502</c:v>
                </c:pt>
                <c:pt idx="17076">
                  <c:v>23.7697930217027</c:v>
                </c:pt>
                <c:pt idx="17077">
                  <c:v>23.769128613791899</c:v>
                </c:pt>
                <c:pt idx="17078">
                  <c:v>24.041816625786101</c:v>
                </c:pt>
                <c:pt idx="17079">
                  <c:v>24.132520277780198</c:v>
                </c:pt>
                <c:pt idx="17080">
                  <c:v>24.2017487298695</c:v>
                </c:pt>
                <c:pt idx="17081">
                  <c:v>24.203931291863601</c:v>
                </c:pt>
                <c:pt idx="17082">
                  <c:v>23.915683353857698</c:v>
                </c:pt>
                <c:pt idx="17083">
                  <c:v>23.548875785947001</c:v>
                </c:pt>
                <c:pt idx="17084">
                  <c:v>23.247938017941099</c:v>
                </c:pt>
                <c:pt idx="17085">
                  <c:v>22.615792799935299</c:v>
                </c:pt>
                <c:pt idx="17086">
                  <c:v>21.741693132024501</c:v>
                </c:pt>
                <c:pt idx="17087">
                  <c:v>20.578841004018699</c:v>
                </c:pt>
                <c:pt idx="17088">
                  <c:v>19.6916756360128</c:v>
                </c:pt>
                <c:pt idx="17089">
                  <c:v>17.647051518102099</c:v>
                </c:pt>
                <c:pt idx="17090">
                  <c:v>16.4243581000962</c:v>
                </c:pt>
                <c:pt idx="17091">
                  <c:v>14.5438245520903</c:v>
                </c:pt>
                <c:pt idx="17092">
                  <c:v>14.015655234179601</c:v>
                </c:pt>
                <c:pt idx="17093">
                  <c:v>12.2361664761737</c:v>
                </c:pt>
                <c:pt idx="17094">
                  <c:v>10.703099038167901</c:v>
                </c:pt>
                <c:pt idx="17095">
                  <c:v>11.878374800257101</c:v>
                </c:pt>
                <c:pt idx="17096">
                  <c:v>13.103460192251299</c:v>
                </c:pt>
                <c:pt idx="17097">
                  <c:v>13.2144192442454</c:v>
                </c:pt>
                <c:pt idx="17098">
                  <c:v>13.558653456334699</c:v>
                </c:pt>
                <c:pt idx="17099">
                  <c:v>13.3053659583288</c:v>
                </c:pt>
                <c:pt idx="17100">
                  <c:v>13.2941936603229</c:v>
                </c:pt>
                <c:pt idx="17101">
                  <c:v>14.0146006424122</c:v>
                </c:pt>
                <c:pt idx="17102">
                  <c:v>15.306560114406301</c:v>
                </c:pt>
                <c:pt idx="17103">
                  <c:v>15.9551838864005</c:v>
                </c:pt>
                <c:pt idx="17104">
                  <c:v>16.391129718489701</c:v>
                </c:pt>
                <c:pt idx="17105">
                  <c:v>18.178140850483899</c:v>
                </c:pt>
                <c:pt idx="17106">
                  <c:v>19.105488072478</c:v>
                </c:pt>
                <c:pt idx="17107">
                  <c:v>20.104382358724799</c:v>
                </c:pt>
                <c:pt idx="17108">
                  <c:v>20.264064709043598</c:v>
                </c:pt>
                <c:pt idx="17109">
                  <c:v>18.956915219362401</c:v>
                </c:pt>
                <c:pt idx="17110">
                  <c:v>17.470420429749598</c:v>
                </c:pt>
                <c:pt idx="17111">
                  <c:v>19.126700000068301</c:v>
                </c:pt>
                <c:pt idx="17112">
                  <c:v>20.6584464503871</c:v>
                </c:pt>
                <c:pt idx="17113">
                  <c:v>19.707036930774301</c:v>
                </c:pt>
                <c:pt idx="17114">
                  <c:v>18.982043371093098</c:v>
                </c:pt>
                <c:pt idx="17115">
                  <c:v>21.437268621411899</c:v>
                </c:pt>
                <c:pt idx="17116">
                  <c:v>22.600175001798998</c:v>
                </c:pt>
                <c:pt idx="17117">
                  <c:v>24.1893556821178</c:v>
                </c:pt>
                <c:pt idx="17118">
                  <c:v>24.562675282436601</c:v>
                </c:pt>
                <c:pt idx="17119">
                  <c:v>25.234225982823801</c:v>
                </c:pt>
                <c:pt idx="17120">
                  <c:v>25.5603694231425</c:v>
                </c:pt>
                <c:pt idx="17121">
                  <c:v>25.091168393461299</c:v>
                </c:pt>
                <c:pt idx="17122">
                  <c:v>24.605078743848502</c:v>
                </c:pt>
                <c:pt idx="17123">
                  <c:v>24.536168834167299</c:v>
                </c:pt>
                <c:pt idx="17124">
                  <c:v>24.437848474486099</c:v>
                </c:pt>
                <c:pt idx="17125">
                  <c:v>24.331162504873198</c:v>
                </c:pt>
                <c:pt idx="17126">
                  <c:v>24.237647265191999</c:v>
                </c:pt>
                <c:pt idx="17127">
                  <c:v>24.215541535510798</c:v>
                </c:pt>
                <c:pt idx="17128">
                  <c:v>23.782267465897998</c:v>
                </c:pt>
                <c:pt idx="17129">
                  <c:v>23.275629636216799</c:v>
                </c:pt>
                <c:pt idx="17130">
                  <c:v>22.958140366535499</c:v>
                </c:pt>
                <c:pt idx="17131">
                  <c:v>22.070709606922701</c:v>
                </c:pt>
                <c:pt idx="17132">
                  <c:v>21.607276637241501</c:v>
                </c:pt>
                <c:pt idx="17133">
                  <c:v>20.3850108675603</c:v>
                </c:pt>
                <c:pt idx="17134">
                  <c:v>19.656045067947399</c:v>
                </c:pt>
                <c:pt idx="17135">
                  <c:v>18.706389488266201</c:v>
                </c:pt>
                <c:pt idx="17136">
                  <c:v>16.961059698585</c:v>
                </c:pt>
                <c:pt idx="17137">
                  <c:v>14.9530294189722</c:v>
                </c:pt>
                <c:pt idx="17138">
                  <c:v>13.456860249290999</c:v>
                </c:pt>
                <c:pt idx="17139">
                  <c:v>12.1831962696097</c:v>
                </c:pt>
                <c:pt idx="17140">
                  <c:v>10.837351589996899</c:v>
                </c:pt>
                <c:pt idx="17141">
                  <c:v>12.4004620403157</c:v>
                </c:pt>
                <c:pt idx="17142">
                  <c:v>12.7187573806345</c:v>
                </c:pt>
                <c:pt idx="17143">
                  <c:v>12.9292606110217</c:v>
                </c:pt>
                <c:pt idx="17144">
                  <c:v>12.6227712213404</c:v>
                </c:pt>
                <c:pt idx="17145">
                  <c:v>13.648293741659201</c:v>
                </c:pt>
                <c:pt idx="17146">
                  <c:v>13.135836832046399</c:v>
                </c:pt>
                <c:pt idx="17147">
                  <c:v>12.9769629423652</c:v>
                </c:pt>
                <c:pt idx="17148">
                  <c:v>11.901454242684</c:v>
                </c:pt>
                <c:pt idx="17149">
                  <c:v>11.124953093071101</c:v>
                </c:pt>
                <c:pt idx="17150">
                  <c:v>11.1821217133899</c:v>
                </c:pt>
                <c:pt idx="17151">
                  <c:v>11.6278938437087</c:v>
                </c:pt>
                <c:pt idx="17152">
                  <c:v>12.3126045340959</c:v>
                </c:pt>
                <c:pt idx="17153">
                  <c:v>15.0421448144146</c:v>
                </c:pt>
                <c:pt idx="17154">
                  <c:v>15.503417704733399</c:v>
                </c:pt>
                <c:pt idx="17155">
                  <c:v>15.696389643036399</c:v>
                </c:pt>
                <c:pt idx="17156">
                  <c:v>15.511114879252901</c:v>
                </c:pt>
                <c:pt idx="17157">
                  <c:v>14.5806796654694</c:v>
                </c:pt>
                <c:pt idx="17158">
                  <c:v>13.2710574115693</c:v>
                </c:pt>
                <c:pt idx="17159">
                  <c:v>12.1400718277857</c:v>
                </c:pt>
                <c:pt idx="17160">
                  <c:v>10.7958297740022</c:v>
                </c:pt>
                <c:pt idx="17161">
                  <c:v>9.68730312010209</c:v>
                </c:pt>
                <c:pt idx="17162">
                  <c:v>9.9973078863185592</c:v>
                </c:pt>
                <c:pt idx="17163">
                  <c:v>10.392795782535</c:v>
                </c:pt>
                <c:pt idx="17164">
                  <c:v>12.834390258634899</c:v>
                </c:pt>
                <c:pt idx="17165">
                  <c:v>16.141020344851398</c:v>
                </c:pt>
                <c:pt idx="17166">
                  <c:v>18.121515291067901</c:v>
                </c:pt>
                <c:pt idx="17167">
                  <c:v>17.2050283871678</c:v>
                </c:pt>
                <c:pt idx="17168">
                  <c:v>17.5997130533842</c:v>
                </c:pt>
                <c:pt idx="17169">
                  <c:v>16.420384729600698</c:v>
                </c:pt>
                <c:pt idx="17170">
                  <c:v>15.6697365457006</c:v>
                </c:pt>
                <c:pt idx="17171">
                  <c:v>14.6211209219171</c:v>
                </c:pt>
                <c:pt idx="17172">
                  <c:v>13.2312364181335</c:v>
                </c:pt>
                <c:pt idx="17173">
                  <c:v>12.2091136242334</c:v>
                </c:pt>
                <c:pt idx="17174">
                  <c:v>12.3729392504499</c:v>
                </c:pt>
                <c:pt idx="17175">
                  <c:v>12.536672076666401</c:v>
                </c:pt>
                <c:pt idx="17176">
                  <c:v>13.3251808127663</c:v>
                </c:pt>
                <c:pt idx="17177">
                  <c:v>15.517038248982701</c:v>
                </c:pt>
                <c:pt idx="17178">
                  <c:v>18.764039085199201</c:v>
                </c:pt>
                <c:pt idx="17179">
                  <c:v>20.048306811299099</c:v>
                </c:pt>
                <c:pt idx="17180">
                  <c:v>19.525608207515599</c:v>
                </c:pt>
                <c:pt idx="17181">
                  <c:v>17.929930133732</c:v>
                </c:pt>
                <c:pt idx="17182">
                  <c:v>15.971982499831901</c:v>
                </c:pt>
                <c:pt idx="17183">
                  <c:v>14.8753842260484</c:v>
                </c:pt>
                <c:pt idx="17184">
                  <c:v>15.4680484222649</c:v>
                </c:pt>
                <c:pt idx="17185">
                  <c:v>13.431516118364801</c:v>
                </c:pt>
                <c:pt idx="17186">
                  <c:v>13.0417210445812</c:v>
                </c:pt>
                <c:pt idx="17187">
                  <c:v>13.0257950907977</c:v>
                </c:pt>
                <c:pt idx="17188">
                  <c:v>12.6376108968976</c:v>
                </c:pt>
                <c:pt idx="17189">
                  <c:v>13.609112843114101</c:v>
                </c:pt>
                <c:pt idx="17190">
                  <c:v>15.1192727893305</c:v>
                </c:pt>
                <c:pt idx="17191">
                  <c:v>12.663326995430401</c:v>
                </c:pt>
                <c:pt idx="17192">
                  <c:v>13.192704221646901</c:v>
                </c:pt>
                <c:pt idx="17193">
                  <c:v>17.005113847863399</c:v>
                </c:pt>
                <c:pt idx="17194">
                  <c:v>20.8582853139633</c:v>
                </c:pt>
                <c:pt idx="17195">
                  <c:v>18.601804040179701</c:v>
                </c:pt>
                <c:pt idx="17196">
                  <c:v>16.566183966396199</c:v>
                </c:pt>
                <c:pt idx="17197">
                  <c:v>14.7606160724961</c:v>
                </c:pt>
                <c:pt idx="17198">
                  <c:v>14.8733051887126</c:v>
                </c:pt>
                <c:pt idx="17199">
                  <c:v>15.627561784929</c:v>
                </c:pt>
                <c:pt idx="17200">
                  <c:v>17.128689901028899</c:v>
                </c:pt>
                <c:pt idx="17201">
                  <c:v>18.650187127245399</c:v>
                </c:pt>
                <c:pt idx="17202">
                  <c:v>20.038493653461899</c:v>
                </c:pt>
                <c:pt idx="17203">
                  <c:v>21.084163776176101</c:v>
                </c:pt>
                <c:pt idx="17204">
                  <c:v>21.3837153355556</c:v>
                </c:pt>
                <c:pt idx="17234">
                  <c:v>11.618739997610099</c:v>
                </c:pt>
                <c:pt idx="17235">
                  <c:v>12.0792125469896</c:v>
                </c:pt>
                <c:pt idx="17236">
                  <c:v>11.058171526436</c:v>
                </c:pt>
                <c:pt idx="17237">
                  <c:v>9.6989817358155204</c:v>
                </c:pt>
                <c:pt idx="17238">
                  <c:v>9.0484096981950906</c:v>
                </c:pt>
                <c:pt idx="17239">
                  <c:v>8.9281138216414</c:v>
                </c:pt>
                <c:pt idx="17240">
                  <c:v>9.9184925140209703</c:v>
                </c:pt>
                <c:pt idx="17251">
                  <c:v>15.9277479063719</c:v>
                </c:pt>
                <c:pt idx="17252">
                  <c:v>15.802404543660399</c:v>
                </c:pt>
                <c:pt idx="17253">
                  <c:v>14.279066700948899</c:v>
                </c:pt>
                <c:pt idx="17254">
                  <c:v>12.2695948380478</c:v>
                </c:pt>
                <c:pt idx="17255">
                  <c:v>10.7923470453363</c:v>
                </c:pt>
                <c:pt idx="17256">
                  <c:v>9.6137047626248595</c:v>
                </c:pt>
                <c:pt idx="17257">
                  <c:v>9.3159597837237893</c:v>
                </c:pt>
                <c:pt idx="17258">
                  <c:v>8.7253493810123004</c:v>
                </c:pt>
                <c:pt idx="17259">
                  <c:v>8.1719128643008094</c:v>
                </c:pt>
                <c:pt idx="17260">
                  <c:v>8.2011762553997496</c:v>
                </c:pt>
                <c:pt idx="17261">
                  <c:v>8.0709934726882508</c:v>
                </c:pt>
                <c:pt idx="17262">
                  <c:v>7.7591757909767596</c:v>
                </c:pt>
                <c:pt idx="17263">
                  <c:v>8.1338956160756997</c:v>
                </c:pt>
                <c:pt idx="17264">
                  <c:v>10.082046490364201</c:v>
                </c:pt>
                <c:pt idx="17265">
                  <c:v>11.0381172076527</c:v>
                </c:pt>
                <c:pt idx="17266">
                  <c:v>11.072218354751699</c:v>
                </c:pt>
                <c:pt idx="17267">
                  <c:v>8.9593986670401602</c:v>
                </c:pt>
                <c:pt idx="17268">
                  <c:v>8.6450422773286704</c:v>
                </c:pt>
                <c:pt idx="17269">
                  <c:v>8.9494565344276005</c:v>
                </c:pt>
                <c:pt idx="17270">
                  <c:v>8.8533526707161094</c:v>
                </c:pt>
                <c:pt idx="17271">
                  <c:v>9.0460552390046196</c:v>
                </c:pt>
                <c:pt idx="17272">
                  <c:v>9.1859591101035605</c:v>
                </c:pt>
                <c:pt idx="17273">
                  <c:v>9.2041047173920703</c:v>
                </c:pt>
                <c:pt idx="17274">
                  <c:v>8.5031010926805806</c:v>
                </c:pt>
                <c:pt idx="17275">
                  <c:v>7.6199977317795096</c:v>
                </c:pt>
                <c:pt idx="17276">
                  <c:v>8.5623078190680193</c:v>
                </c:pt>
                <c:pt idx="17277">
                  <c:v>9.67975350835653</c:v>
                </c:pt>
                <c:pt idx="17278">
                  <c:v>10.6318709214555</c:v>
                </c:pt>
                <c:pt idx="17279">
                  <c:v>9.43753014074397</c:v>
                </c:pt>
                <c:pt idx="17280">
                  <c:v>11.002578676032501</c:v>
                </c:pt>
                <c:pt idx="17281">
                  <c:v>14.271598653131401</c:v>
                </c:pt>
                <c:pt idx="17282">
                  <c:v>14.880193130419901</c:v>
                </c:pt>
                <c:pt idx="17283">
                  <c:v>14.916977847708401</c:v>
                </c:pt>
                <c:pt idx="17284">
                  <c:v>13.4643598948074</c:v>
                </c:pt>
                <c:pt idx="17285">
                  <c:v>12.936737642095901</c:v>
                </c:pt>
                <c:pt idx="17286">
                  <c:v>14.4102328493844</c:v>
                </c:pt>
                <c:pt idx="17287">
                  <c:v>18.3059868864833</c:v>
                </c:pt>
                <c:pt idx="17288">
                  <c:v>18.584675083771799</c:v>
                </c:pt>
                <c:pt idx="17289">
                  <c:v>18.078037631060301</c:v>
                </c:pt>
                <c:pt idx="17290">
                  <c:v>17.898597038159298</c:v>
                </c:pt>
                <c:pt idx="17291">
                  <c:v>18.185645155447801</c:v>
                </c:pt>
                <c:pt idx="17292">
                  <c:v>18.2884536827363</c:v>
                </c:pt>
                <c:pt idx="17293">
                  <c:v>18.912269519835199</c:v>
                </c:pt>
                <c:pt idx="17294">
                  <c:v>19.882284027123699</c:v>
                </c:pt>
                <c:pt idx="17295">
                  <c:v>21.4533061544122</c:v>
                </c:pt>
                <c:pt idx="17296">
                  <c:v>22.311275851511201</c:v>
                </c:pt>
                <c:pt idx="17297">
                  <c:v>22.750773838799699</c:v>
                </c:pt>
                <c:pt idx="17298">
                  <c:v>23.901724946088201</c:v>
                </c:pt>
                <c:pt idx="17299">
                  <c:v>24.757292135215302</c:v>
                </c:pt>
                <c:pt idx="17300">
                  <c:v>24.418657616478701</c:v>
                </c:pt>
                <c:pt idx="17301">
                  <c:v>24.075290327742099</c:v>
                </c:pt>
                <c:pt idx="17302">
                  <c:v>23.141183689043899</c:v>
                </c:pt>
                <c:pt idx="17303">
                  <c:v>22.645243810307399</c:v>
                </c:pt>
                <c:pt idx="17304">
                  <c:v>22.995415561570798</c:v>
                </c:pt>
                <c:pt idx="17305">
                  <c:v>23.0685227628726</c:v>
                </c:pt>
                <c:pt idx="17306">
                  <c:v>22.557160594136</c:v>
                </c:pt>
                <c:pt idx="17307">
                  <c:v>22.271738385399399</c:v>
                </c:pt>
                <c:pt idx="17308">
                  <c:v>22.164039936701201</c:v>
                </c:pt>
                <c:pt idx="17309">
                  <c:v>22.037074647964602</c:v>
                </c:pt>
                <c:pt idx="17310">
                  <c:v>21.952291449228099</c:v>
                </c:pt>
                <c:pt idx="17311">
                  <c:v>22.233597320529899</c:v>
                </c:pt>
                <c:pt idx="17312">
                  <c:v>22.439009951793299</c:v>
                </c:pt>
                <c:pt idx="17313">
                  <c:v>22.699737923056698</c:v>
                </c:pt>
                <c:pt idx="17314">
                  <c:v>22.5479054243585</c:v>
                </c:pt>
                <c:pt idx="17315">
                  <c:v>22.404440415621899</c:v>
                </c:pt>
                <c:pt idx="17316">
                  <c:v>22.2706674668853</c:v>
                </c:pt>
                <c:pt idx="17317">
                  <c:v>22.490390978187101</c:v>
                </c:pt>
                <c:pt idx="17318">
                  <c:v>22.954048589450601</c:v>
                </c:pt>
                <c:pt idx="17319">
                  <c:v>23.330773970713999</c:v>
                </c:pt>
                <c:pt idx="17320">
                  <c:v>23.391741712015801</c:v>
                </c:pt>
                <c:pt idx="17321">
                  <c:v>21.797793683279199</c:v>
                </c:pt>
                <c:pt idx="17322">
                  <c:v>21.2017259145426</c:v>
                </c:pt>
                <c:pt idx="17323">
                  <c:v>19.959990105844401</c:v>
                </c:pt>
                <c:pt idx="17324">
                  <c:v>19.713361687107799</c:v>
                </c:pt>
                <c:pt idx="17325">
                  <c:v>18.7782120683713</c:v>
                </c:pt>
                <c:pt idx="17326">
                  <c:v>17.852344359673101</c:v>
                </c:pt>
                <c:pt idx="17327">
                  <c:v>17.728288530936499</c:v>
                </c:pt>
                <c:pt idx="17328">
                  <c:v>17.498103382199901</c:v>
                </c:pt>
                <c:pt idx="17329">
                  <c:v>16.109002713501699</c:v>
                </c:pt>
                <c:pt idx="17330">
                  <c:v>15.661230224765101</c:v>
                </c:pt>
                <c:pt idx="17331">
                  <c:v>14.959412676028499</c:v>
                </c:pt>
                <c:pt idx="17332">
                  <c:v>15.871810297330301</c:v>
                </c:pt>
                <c:pt idx="17333">
                  <c:v>15.509896658593799</c:v>
                </c:pt>
                <c:pt idx="17334">
                  <c:v>17.021467069857199</c:v>
                </c:pt>
                <c:pt idx="17335">
                  <c:v>18.074963201159001</c:v>
                </c:pt>
                <c:pt idx="17336">
                  <c:v>17.944490852422401</c:v>
                </c:pt>
                <c:pt idx="17337">
                  <c:v>17.814018493685801</c:v>
                </c:pt>
                <c:pt idx="17338">
                  <c:v>17.221580244987599</c:v>
                </c:pt>
                <c:pt idx="17339">
                  <c:v>17.362753256251001</c:v>
                </c:pt>
                <c:pt idx="17340">
                  <c:v>17.899458027514498</c:v>
                </c:pt>
                <c:pt idx="17341">
                  <c:v>18.286711368816299</c:v>
                </c:pt>
                <c:pt idx="17342">
                  <c:v>17.953461650079699</c:v>
                </c:pt>
                <c:pt idx="17343">
                  <c:v>18.2591410113431</c:v>
                </c:pt>
                <c:pt idx="17344">
                  <c:v>18.547132232644898</c:v>
                </c:pt>
                <c:pt idx="17345">
                  <c:v>19.662977563908299</c:v>
                </c:pt>
                <c:pt idx="17346">
                  <c:v>20.4388040451717</c:v>
                </c:pt>
                <c:pt idx="17347">
                  <c:v>20.315746586565002</c:v>
                </c:pt>
                <c:pt idx="17348">
                  <c:v>20.689792458025199</c:v>
                </c:pt>
                <c:pt idx="17349">
                  <c:v>21.991661419485499</c:v>
                </c:pt>
                <c:pt idx="17350">
                  <c:v>22.3934752309451</c:v>
                </c:pt>
                <c:pt idx="17351">
                  <c:v>22.5435019424053</c:v>
                </c:pt>
                <c:pt idx="17352">
                  <c:v>22.4609229738656</c:v>
                </c:pt>
                <c:pt idx="17353">
                  <c:v>22.2521696853252</c:v>
                </c:pt>
                <c:pt idx="17354">
                  <c:v>22.0478682267854</c:v>
                </c:pt>
                <c:pt idx="17355">
                  <c:v>22.177645238245699</c:v>
                </c:pt>
                <c:pt idx="17356">
                  <c:v>21.882540439705298</c:v>
                </c:pt>
                <c:pt idx="17357">
                  <c:v>22.226839591165501</c:v>
                </c:pt>
                <c:pt idx="17358">
                  <c:v>21.944931392625701</c:v>
                </c:pt>
                <c:pt idx="17359">
                  <c:v>21.882431144085398</c:v>
                </c:pt>
                <c:pt idx="17360">
                  <c:v>22.097147305545601</c:v>
                </c:pt>
                <c:pt idx="17361">
                  <c:v>22.226750837005799</c:v>
                </c:pt>
                <c:pt idx="17362">
                  <c:v>22.129388708465498</c:v>
                </c:pt>
                <c:pt idx="17363">
                  <c:v>22.111324169925702</c:v>
                </c:pt>
                <c:pt idx="17364">
                  <c:v>22.093259631385902</c:v>
                </c:pt>
                <c:pt idx="17365">
                  <c:v>22.199249862845502</c:v>
                </c:pt>
                <c:pt idx="17366">
                  <c:v>22.470031984305798</c:v>
                </c:pt>
                <c:pt idx="17367">
                  <c:v>22.608724375765998</c:v>
                </c:pt>
                <c:pt idx="17368">
                  <c:v>22.7095236272256</c:v>
                </c:pt>
                <c:pt idx="17369">
                  <c:v>21.9563065686859</c:v>
                </c:pt>
                <c:pt idx="17370">
                  <c:v>19.731179360146101</c:v>
                </c:pt>
                <c:pt idx="17371">
                  <c:v>18.646486901605702</c:v>
                </c:pt>
                <c:pt idx="17372">
                  <c:v>18.625378353066001</c:v>
                </c:pt>
                <c:pt idx="17373">
                  <c:v>18.362748874526201</c:v>
                </c:pt>
                <c:pt idx="17374">
                  <c:v>18.051987525985801</c:v>
                </c:pt>
                <c:pt idx="17375">
                  <c:v>17.7079835274461</c:v>
                </c:pt>
                <c:pt idx="17376">
                  <c:v>17.038793578906301</c:v>
                </c:pt>
                <c:pt idx="17377">
                  <c:v>16.369603630365901</c:v>
                </c:pt>
                <c:pt idx="17378">
                  <c:v>16.254708041826198</c:v>
                </c:pt>
                <c:pt idx="17379">
                  <c:v>16.393861813286399</c:v>
                </c:pt>
                <c:pt idx="17380">
                  <c:v>17.100950294745999</c:v>
                </c:pt>
                <c:pt idx="17381">
                  <c:v>17.814780396206199</c:v>
                </c:pt>
                <c:pt idx="17382">
                  <c:v>18.233294487666502</c:v>
                </c:pt>
                <c:pt idx="17383">
                  <c:v>17.957654919126099</c:v>
                </c:pt>
                <c:pt idx="17384">
                  <c:v>17.1682151205863</c:v>
                </c:pt>
                <c:pt idx="17385">
                  <c:v>17.085533322046601</c:v>
                </c:pt>
                <c:pt idx="17386">
                  <c:v>18.014018033506201</c:v>
                </c:pt>
                <c:pt idx="17387">
                  <c:v>18.654649174966401</c:v>
                </c:pt>
                <c:pt idx="17388">
                  <c:v>18.855122186426701</c:v>
                </c:pt>
                <c:pt idx="17389">
                  <c:v>18.978554787886299</c:v>
                </c:pt>
                <c:pt idx="17390">
                  <c:v>18.856551449346501</c:v>
                </c:pt>
                <c:pt idx="17391">
                  <c:v>18.875201010806801</c:v>
                </c:pt>
                <c:pt idx="17392">
                  <c:v>19.817220842266401</c:v>
                </c:pt>
                <c:pt idx="17393">
                  <c:v>20.009766183726601</c:v>
                </c:pt>
                <c:pt idx="17394">
                  <c:v>19.553552445186899</c:v>
                </c:pt>
                <c:pt idx="17395">
                  <c:v>20.077887163849301</c:v>
                </c:pt>
                <c:pt idx="17396">
                  <c:v>20.6565488397416</c:v>
                </c:pt>
                <c:pt idx="17397">
                  <c:v>20.7984994356339</c:v>
                </c:pt>
                <c:pt idx="17398">
                  <c:v>20.361395241451799</c:v>
                </c:pt>
                <c:pt idx="17399">
                  <c:v>20.581481187344099</c:v>
                </c:pt>
                <c:pt idx="17400">
                  <c:v>20.7414546232364</c:v>
                </c:pt>
                <c:pt idx="17401">
                  <c:v>21.2764955090542</c:v>
                </c:pt>
                <c:pt idx="17402">
                  <c:v>21.945635544946501</c:v>
                </c:pt>
                <c:pt idx="17403">
                  <c:v>22.279972030838799</c:v>
                </c:pt>
                <c:pt idx="17404">
                  <c:v>22.366535416656699</c:v>
                </c:pt>
                <c:pt idx="17405">
                  <c:v>22.137671622549</c:v>
                </c:pt>
                <c:pt idx="17406">
                  <c:v>21.927298368441299</c:v>
                </c:pt>
                <c:pt idx="17407">
                  <c:v>21.806378834259199</c:v>
                </c:pt>
                <c:pt idx="17408">
                  <c:v>21.8964651201515</c:v>
                </c:pt>
                <c:pt idx="17409">
                  <c:v>21.8875817860438</c:v>
                </c:pt>
                <c:pt idx="17410">
                  <c:v>21.671090151861598</c:v>
                </c:pt>
                <c:pt idx="17411">
                  <c:v>21.380721387753901</c:v>
                </c:pt>
                <c:pt idx="17412">
                  <c:v>21.184451433646199</c:v>
                </c:pt>
                <c:pt idx="17413">
                  <c:v>21.198963969464099</c:v>
                </c:pt>
                <c:pt idx="17414">
                  <c:v>21.3516305453564</c:v>
                </c:pt>
                <c:pt idx="17415">
                  <c:v>21.898164051248699</c:v>
                </c:pt>
                <c:pt idx="17416">
                  <c:v>22.3359351470666</c:v>
                </c:pt>
                <c:pt idx="17417">
                  <c:v>22.173112992958899</c:v>
                </c:pt>
                <c:pt idx="17418">
                  <c:v>21.915083818851102</c:v>
                </c:pt>
                <c:pt idx="17419">
                  <c:v>21.731124334669001</c:v>
                </c:pt>
                <c:pt idx="17420">
                  <c:v>20.9530028405613</c:v>
                </c:pt>
                <c:pt idx="17421">
                  <c:v>20.0261699164536</c:v>
                </c:pt>
                <c:pt idx="17422">
                  <c:v>19.5474611622715</c:v>
                </c:pt>
                <c:pt idx="17423">
                  <c:v>18.629259978163802</c:v>
                </c:pt>
                <c:pt idx="17424">
                  <c:v>18.2775259640561</c:v>
                </c:pt>
                <c:pt idx="17425">
                  <c:v>18.226810289873999</c:v>
                </c:pt>
                <c:pt idx="17426">
                  <c:v>18.2721974557663</c:v>
                </c:pt>
                <c:pt idx="17427">
                  <c:v>18.583515151658499</c:v>
                </c:pt>
                <c:pt idx="17428">
                  <c:v>18.891434907476398</c:v>
                </c:pt>
                <c:pt idx="17429">
                  <c:v>18.909168313368699</c:v>
                </c:pt>
                <c:pt idx="17430">
                  <c:v>18.684683069260998</c:v>
                </c:pt>
                <c:pt idx="17431">
                  <c:v>19.9750469750789</c:v>
                </c:pt>
                <c:pt idx="17432">
                  <c:v>20.3229989409712</c:v>
                </c:pt>
                <c:pt idx="17433">
                  <c:v>21.126699626863498</c:v>
                </c:pt>
                <c:pt idx="17434">
                  <c:v>20.994018442681401</c:v>
                </c:pt>
                <c:pt idx="17435">
                  <c:v>20.052662078573601</c:v>
                </c:pt>
                <c:pt idx="17436">
                  <c:v>20.293941064465901</c:v>
                </c:pt>
                <c:pt idx="17437">
                  <c:v>19.8524994802838</c:v>
                </c:pt>
                <c:pt idx="17438">
                  <c:v>20.436907676176101</c:v>
                </c:pt>
                <c:pt idx="17439">
                  <c:v>20.4009600220684</c:v>
                </c:pt>
                <c:pt idx="17440">
                  <c:v>20.435656147886299</c:v>
                </c:pt>
                <c:pt idx="17441">
                  <c:v>21.5690918337786</c:v>
                </c:pt>
                <c:pt idx="17442">
                  <c:v>23.498465989670901</c:v>
                </c:pt>
                <c:pt idx="17443">
                  <c:v>24.654450664430598</c:v>
                </c:pt>
                <c:pt idx="17444">
                  <c:v>25.459213218234702</c:v>
                </c:pt>
                <c:pt idx="17445">
                  <c:v>25.471478912038901</c:v>
                </c:pt>
                <c:pt idx="17446">
                  <c:v>24.816815225689599</c:v>
                </c:pt>
                <c:pt idx="17447">
                  <c:v>24.0254770694938</c:v>
                </c:pt>
                <c:pt idx="17448">
                  <c:v>24.077538033297898</c:v>
                </c:pt>
                <c:pt idx="17449">
                  <c:v>23.827571556948602</c:v>
                </c:pt>
                <c:pt idx="17450">
                  <c:v>23.8573500507528</c:v>
                </c:pt>
                <c:pt idx="17451">
                  <c:v>24.9412771145569</c:v>
                </c:pt>
                <c:pt idx="17452">
                  <c:v>25.523558348207601</c:v>
                </c:pt>
                <c:pt idx="17453">
                  <c:v>25.8733110920118</c:v>
                </c:pt>
                <c:pt idx="17454">
                  <c:v>25.948100395815999</c:v>
                </c:pt>
                <c:pt idx="17455">
                  <c:v>25.929638969466598</c:v>
                </c:pt>
                <c:pt idx="17456">
                  <c:v>25.9467150532708</c:v>
                </c:pt>
                <c:pt idx="17457">
                  <c:v>25.983787377075</c:v>
                </c:pt>
                <c:pt idx="17458">
                  <c:v>26.284254470725699</c:v>
                </c:pt>
                <c:pt idx="17459">
                  <c:v>26.491219924529801</c:v>
                </c:pt>
                <c:pt idx="17460">
                  <c:v>26.793258548333998</c:v>
                </c:pt>
                <c:pt idx="17461">
                  <c:v>26.9245063019847</c:v>
                </c:pt>
                <c:pt idx="17462">
                  <c:v>27.0276822157889</c:v>
                </c:pt>
                <c:pt idx="17463">
                  <c:v>27.027395139593001</c:v>
                </c:pt>
                <c:pt idx="17464">
                  <c:v>27.2070853732437</c:v>
                </c:pt>
                <c:pt idx="17465">
                  <c:v>26.6332540170479</c:v>
                </c:pt>
                <c:pt idx="17466">
                  <c:v>26.255776850852001</c:v>
                </c:pt>
                <c:pt idx="17467">
                  <c:v>26.008599084502698</c:v>
                </c:pt>
                <c:pt idx="17468">
                  <c:v>26.136640688306901</c:v>
                </c:pt>
                <c:pt idx="17469">
                  <c:v>26.171373712111102</c:v>
                </c:pt>
                <c:pt idx="17470">
                  <c:v>25.766792745761698</c:v>
                </c:pt>
                <c:pt idx="17471">
                  <c:v>25.013716229565901</c:v>
                </c:pt>
                <c:pt idx="17472">
                  <c:v>23.957513213370099</c:v>
                </c:pt>
                <c:pt idx="17473">
                  <c:v>23.562037477020802</c:v>
                </c:pt>
                <c:pt idx="17474">
                  <c:v>23.0109214208249</c:v>
                </c:pt>
                <c:pt idx="17475">
                  <c:v>23.076662404629101</c:v>
                </c:pt>
                <c:pt idx="17476">
                  <c:v>22.8857173782798</c:v>
                </c:pt>
                <c:pt idx="17477">
                  <c:v>23.0363903220839</c:v>
                </c:pt>
                <c:pt idx="17478">
                  <c:v>23.394279125888101</c:v>
                </c:pt>
                <c:pt idx="17479">
                  <c:v>23.144792709538802</c:v>
                </c:pt>
                <c:pt idx="17480">
                  <c:v>23.297623733342999</c:v>
                </c:pt>
                <c:pt idx="17481">
                  <c:v>23.354965827147101</c:v>
                </c:pt>
                <c:pt idx="17482">
                  <c:v>24.152942830797802</c:v>
                </c:pt>
                <c:pt idx="17483">
                  <c:v>24.677032844602</c:v>
                </c:pt>
                <c:pt idx="17484">
                  <c:v>24.6488184584062</c:v>
                </c:pt>
                <c:pt idx="17485">
                  <c:v>24.506092972056798</c:v>
                </c:pt>
                <c:pt idx="17486">
                  <c:v>23.283624215861</c:v>
                </c:pt>
                <c:pt idx="17487">
                  <c:v>21.575511659665199</c:v>
                </c:pt>
                <c:pt idx="17488">
                  <c:v>23.067620333315901</c:v>
                </c:pt>
                <c:pt idx="17489">
                  <c:v>22.579659727119999</c:v>
                </c:pt>
                <c:pt idx="17490">
                  <c:v>23.2686907009242</c:v>
                </c:pt>
                <c:pt idx="17491">
                  <c:v>23.682781941765299</c:v>
                </c:pt>
                <c:pt idx="17492">
                  <c:v>24.289156299819801</c:v>
                </c:pt>
                <c:pt idx="17493">
                  <c:v>23.550169087874199</c:v>
                </c:pt>
                <c:pt idx="17494">
                  <c:v>22.929258856141001</c:v>
                </c:pt>
                <c:pt idx="17495">
                  <c:v>22.0380891941954</c:v>
                </c:pt>
                <c:pt idx="17496">
                  <c:v>21.829831052249801</c:v>
                </c:pt>
                <c:pt idx="17497">
                  <c:v>22.2372918305166</c:v>
                </c:pt>
                <c:pt idx="17498">
                  <c:v>22.691561118570998</c:v>
                </c:pt>
                <c:pt idx="17499">
                  <c:v>22.2682941866254</c:v>
                </c:pt>
                <c:pt idx="17500">
                  <c:v>20.302744774892201</c:v>
                </c:pt>
                <c:pt idx="17501">
                  <c:v>19.7811980929466</c:v>
                </c:pt>
                <c:pt idx="17502">
                  <c:v>19.092321281000999</c:v>
                </c:pt>
                <c:pt idx="17503">
                  <c:v>19.219278199267801</c:v>
                </c:pt>
                <c:pt idx="17504">
                  <c:v>19.829754137322201</c:v>
                </c:pt>
                <c:pt idx="17505">
                  <c:v>20.671196745376601</c:v>
                </c:pt>
                <c:pt idx="17506">
                  <c:v>21.860390493643401</c:v>
                </c:pt>
                <c:pt idx="17507">
                  <c:v>21.3666760316978</c:v>
                </c:pt>
                <c:pt idx="17508">
                  <c:v>22.2019103397522</c:v>
                </c:pt>
                <c:pt idx="17509">
                  <c:v>25.345193558019002</c:v>
                </c:pt>
                <c:pt idx="17510">
                  <c:v>25.781705956073399</c:v>
                </c:pt>
                <c:pt idx="17511">
                  <c:v>25.638439034127899</c:v>
                </c:pt>
                <c:pt idx="17512">
                  <c:v>25.447996512394599</c:v>
                </c:pt>
                <c:pt idx="17513">
                  <c:v>25.184114030449098</c:v>
                </c:pt>
                <c:pt idx="17514">
                  <c:v>24.9219741785035</c:v>
                </c:pt>
                <c:pt idx="17515">
                  <c:v>24.644777646770201</c:v>
                </c:pt>
                <c:pt idx="17516">
                  <c:v>24.0383901948247</c:v>
                </c:pt>
                <c:pt idx="17517">
                  <c:v>23.436192162879099</c:v>
                </c:pt>
                <c:pt idx="17518">
                  <c:v>22.8853784411459</c:v>
                </c:pt>
                <c:pt idx="17519">
                  <c:v>21.9914832092003</c:v>
                </c:pt>
                <c:pt idx="17520">
                  <c:v>21.161211707254701</c:v>
                </c:pt>
                <c:pt idx="17521">
                  <c:v>18.7618230555215</c:v>
                </c:pt>
                <c:pt idx="17522">
                  <c:v>17.308469063575899</c:v>
                </c:pt>
                <c:pt idx="17523">
                  <c:v>16.024409421630299</c:v>
                </c:pt>
                <c:pt idx="17524">
                  <c:v>15.0363384698971</c:v>
                </c:pt>
                <c:pt idx="17525">
                  <c:v>15.7095401479515</c:v>
                </c:pt>
                <c:pt idx="17526">
                  <c:v>16.817676656005901</c:v>
                </c:pt>
                <c:pt idx="17527">
                  <c:v>15.743979734272701</c:v>
                </c:pt>
                <c:pt idx="17528">
                  <c:v>16.416113902327101</c:v>
                </c:pt>
                <c:pt idx="17529">
                  <c:v>16.378076300381501</c:v>
                </c:pt>
                <c:pt idx="17530">
                  <c:v>19.887242678648299</c:v>
                </c:pt>
                <c:pt idx="17531">
                  <c:v>21.9130908267027</c:v>
                </c:pt>
                <c:pt idx="17532">
                  <c:v>21.443371984757199</c:v>
                </c:pt>
                <c:pt idx="17533">
                  <c:v>20.8001728330239</c:v>
                </c:pt>
                <c:pt idx="17534">
                  <c:v>20.1707887710783</c:v>
                </c:pt>
                <c:pt idx="17535">
                  <c:v>19.915428039132799</c:v>
                </c:pt>
                <c:pt idx="17536">
                  <c:v>17.994945577399498</c:v>
                </c:pt>
                <c:pt idx="17537">
                  <c:v>15.697123735453999</c:v>
                </c:pt>
                <c:pt idx="17538">
                  <c:v>15.2681059835084</c:v>
                </c:pt>
                <c:pt idx="17539">
                  <c:v>14.867153793994101</c:v>
                </c:pt>
                <c:pt idx="17540">
                  <c:v>15.383735706600101</c:v>
                </c:pt>
                <c:pt idx="17541">
                  <c:v>16.081710699206202</c:v>
                </c:pt>
                <c:pt idx="17542">
                  <c:v>16.3105111617059</c:v>
                </c:pt>
                <c:pt idx="17543">
                  <c:v>15.677526224311899</c:v>
                </c:pt>
                <c:pt idx="17544">
                  <c:v>14.925733496917999</c:v>
                </c:pt>
                <c:pt idx="17545">
                  <c:v>14.6194169994176</c:v>
                </c:pt>
                <c:pt idx="17546">
                  <c:v>15.3396087020237</c:v>
                </c:pt>
                <c:pt idx="17547">
                  <c:v>15.9416681646298</c:v>
                </c:pt>
                <c:pt idx="17548">
                  <c:v>15.8723816971294</c:v>
                </c:pt>
                <c:pt idx="17549">
                  <c:v>15.7409490297355</c:v>
                </c:pt>
                <c:pt idx="17550">
                  <c:v>15.7491156223416</c:v>
                </c:pt>
                <c:pt idx="17551">
                  <c:v>15.662623084841201</c:v>
                </c:pt>
                <c:pt idx="17552">
                  <c:v>15.684739557447299</c:v>
                </c:pt>
                <c:pt idx="17553">
                  <c:v>15.7932850600533</c:v>
                </c:pt>
                <c:pt idx="17554">
                  <c:v>16.165085912553</c:v>
                </c:pt>
                <c:pt idx="17555">
                  <c:v>16.1381030551591</c:v>
                </c:pt>
                <c:pt idx="17556">
                  <c:v>16.3715496877651</c:v>
                </c:pt>
                <c:pt idx="17557">
                  <c:v>19.660749860264801</c:v>
                </c:pt>
                <c:pt idx="17558">
                  <c:v>20.360714852870899</c:v>
                </c:pt>
                <c:pt idx="17559">
                  <c:v>20.009039185476901</c:v>
                </c:pt>
                <c:pt idx="17560">
                  <c:v>20.070568787976601</c:v>
                </c:pt>
                <c:pt idx="17561">
                  <c:v>21.434646110582701</c:v>
                </c:pt>
                <c:pt idx="17562">
                  <c:v>21.1498053031887</c:v>
                </c:pt>
                <c:pt idx="17563">
                  <c:v>21.553010125688399</c:v>
                </c:pt>
                <c:pt idx="17564">
                  <c:v>21.1832157782945</c:v>
                </c:pt>
                <c:pt idx="17565">
                  <c:v>20.275833720900501</c:v>
                </c:pt>
                <c:pt idx="17566">
                  <c:v>20.563928683400199</c:v>
                </c:pt>
                <c:pt idx="17567">
                  <c:v>18.512298546006299</c:v>
                </c:pt>
                <c:pt idx="17568">
                  <c:v>19.4006063986123</c:v>
                </c:pt>
                <c:pt idx="17569">
                  <c:v>19.322004301111999</c:v>
                </c:pt>
                <c:pt idx="17570">
                  <c:v>18.876748883718101</c:v>
                </c:pt>
                <c:pt idx="17571">
                  <c:v>17.599693006324099</c:v>
                </c:pt>
                <c:pt idx="17572">
                  <c:v>17.3597392888238</c:v>
                </c:pt>
                <c:pt idx="17573">
                  <c:v>17.427758451429899</c:v>
                </c:pt>
                <c:pt idx="17574">
                  <c:v>16.8349972340359</c:v>
                </c:pt>
                <c:pt idx="17575">
                  <c:v>15.8291304865356</c:v>
                </c:pt>
                <c:pt idx="17576">
                  <c:v>19.546943089141699</c:v>
                </c:pt>
                <c:pt idx="17577">
                  <c:v>21.0247602917477</c:v>
                </c:pt>
                <c:pt idx="17578">
                  <c:v>20.971479374247401</c:v>
                </c:pt>
                <c:pt idx="17579">
                  <c:v>21.335132376853501</c:v>
                </c:pt>
                <c:pt idx="17580">
                  <c:v>21.734912239459501</c:v>
                </c:pt>
                <c:pt idx="17581">
                  <c:v>20.911131001959198</c:v>
                </c:pt>
                <c:pt idx="17582">
                  <c:v>21.455445644565302</c:v>
                </c:pt>
                <c:pt idx="17583">
                  <c:v>23.146523497171302</c:v>
                </c:pt>
                <c:pt idx="17584">
                  <c:v>23.191156439671001</c:v>
                </c:pt>
                <c:pt idx="17585">
                  <c:v>23.061434852277099</c:v>
                </c:pt>
                <c:pt idx="17586">
                  <c:v>21.281714994883099</c:v>
                </c:pt>
                <c:pt idx="17587">
                  <c:v>18.6079092371732</c:v>
                </c:pt>
                <c:pt idx="17588">
                  <c:v>15.0255711393142</c:v>
                </c:pt>
                <c:pt idx="17589">
                  <c:v>13.2636658714553</c:v>
                </c:pt>
                <c:pt idx="17590">
                  <c:v>15.183502513618199</c:v>
                </c:pt>
                <c:pt idx="17591">
                  <c:v>18.314486115759198</c:v>
                </c:pt>
                <c:pt idx="17592">
                  <c:v>17.9812861479002</c:v>
                </c:pt>
                <c:pt idx="17593">
                  <c:v>22.3818789400631</c:v>
                </c:pt>
                <c:pt idx="17594">
                  <c:v>20.6287819922042</c:v>
                </c:pt>
                <c:pt idx="17595">
                  <c:v>21.499458104345202</c:v>
                </c:pt>
                <c:pt idx="17596">
                  <c:v>22.888613786508099</c:v>
                </c:pt>
                <c:pt idx="17597">
                  <c:v>24.1685389486491</c:v>
                </c:pt>
                <c:pt idx="17598">
                  <c:v>24.740430800790101</c:v>
                </c:pt>
                <c:pt idx="17599">
                  <c:v>24.975158222952999</c:v>
                </c:pt>
                <c:pt idx="17600">
                  <c:v>25.6868977450941</c:v>
                </c:pt>
                <c:pt idx="17601">
                  <c:v>25.902375887235099</c:v>
                </c:pt>
                <c:pt idx="17602">
                  <c:v>25.814737129398001</c:v>
                </c:pt>
                <c:pt idx="17603">
                  <c:v>25.003522131539</c:v>
                </c:pt>
                <c:pt idx="17604">
                  <c:v>24.192307133680099</c:v>
                </c:pt>
                <c:pt idx="17605">
                  <c:v>24.251125825842902</c:v>
                </c:pt>
                <c:pt idx="17606">
                  <c:v>25.215958387983999</c:v>
                </c:pt>
                <c:pt idx="17607">
                  <c:v>25.628094680124999</c:v>
                </c:pt>
                <c:pt idx="17608">
                  <c:v>25.4001094522879</c:v>
                </c:pt>
                <c:pt idx="17609">
                  <c:v>24.933869544428902</c:v>
                </c:pt>
                <c:pt idx="17610">
                  <c:v>24.631445716569999</c:v>
                </c:pt>
                <c:pt idx="17611">
                  <c:v>23.967121338732799</c:v>
                </c:pt>
                <c:pt idx="17612">
                  <c:v>23.370265540873898</c:v>
                </c:pt>
                <c:pt idx="17613">
                  <c:v>22.793000703014901</c:v>
                </c:pt>
                <c:pt idx="17614">
                  <c:v>21.898394515177799</c:v>
                </c:pt>
                <c:pt idx="17615">
                  <c:v>20.382540727318801</c:v>
                </c:pt>
                <c:pt idx="17616">
                  <c:v>19.806309989459901</c:v>
                </c:pt>
                <c:pt idx="17617">
                  <c:v>18.484932841622701</c:v>
                </c:pt>
                <c:pt idx="17618">
                  <c:v>16.659067763763801</c:v>
                </c:pt>
                <c:pt idx="17619">
                  <c:v>16.822442045904801</c:v>
                </c:pt>
                <c:pt idx="17620">
                  <c:v>16.9858163380677</c:v>
                </c:pt>
                <c:pt idx="17621">
                  <c:v>17.149190620208699</c:v>
                </c:pt>
                <c:pt idx="17622">
                  <c:v>17.312564912349799</c:v>
                </c:pt>
                <c:pt idx="17623">
                  <c:v>17.475939194512598</c:v>
                </c:pt>
                <c:pt idx="17624">
                  <c:v>20.9167621966537</c:v>
                </c:pt>
                <c:pt idx="17625">
                  <c:v>20.7308600087947</c:v>
                </c:pt>
                <c:pt idx="17626">
                  <c:v>19.833213620957601</c:v>
                </c:pt>
                <c:pt idx="17627">
                  <c:v>19.871782353098599</c:v>
                </c:pt>
                <c:pt idx="17628">
                  <c:v>19.661379695239699</c:v>
                </c:pt>
                <c:pt idx="17629">
                  <c:v>20.281207237402501</c:v>
                </c:pt>
                <c:pt idx="17630">
                  <c:v>20.679800149543599</c:v>
                </c:pt>
                <c:pt idx="17631">
                  <c:v>20.5943791616846</c:v>
                </c:pt>
                <c:pt idx="17632">
                  <c:v>20.987904863847501</c:v>
                </c:pt>
                <c:pt idx="17633">
                  <c:v>20.693621745988501</c:v>
                </c:pt>
                <c:pt idx="17634">
                  <c:v>20.896699478129602</c:v>
                </c:pt>
                <c:pt idx="17635">
                  <c:v>21.743483129872601</c:v>
                </c:pt>
                <c:pt idx="17636">
                  <c:v>21.3675221411041</c:v>
                </c:pt>
                <c:pt idx="17637">
                  <c:v>20.5515678023357</c:v>
                </c:pt>
                <c:pt idx="17638">
                  <c:v>19.785328293784499</c:v>
                </c:pt>
                <c:pt idx="17639">
                  <c:v>18.610072445016002</c:v>
                </c:pt>
                <c:pt idx="17640">
                  <c:v>17.289438116247599</c:v>
                </c:pt>
                <c:pt idx="17641">
                  <c:v>15.827517507696401</c:v>
                </c:pt>
                <c:pt idx="17642">
                  <c:v>15.3255957189279</c:v>
                </c:pt>
                <c:pt idx="17643">
                  <c:v>15.3854504601595</c:v>
                </c:pt>
                <c:pt idx="17644">
                  <c:v>15.4754750416083</c:v>
                </c:pt>
                <c:pt idx="17645">
                  <c:v>15.1692893928399</c:v>
                </c:pt>
                <c:pt idx="17646">
                  <c:v>14.454766144071399</c:v>
                </c:pt>
                <c:pt idx="17647">
                  <c:v>14.4305996655202</c:v>
                </c:pt>
                <c:pt idx="17648">
                  <c:v>14.014688076751799</c:v>
                </c:pt>
                <c:pt idx="17649">
                  <c:v>14.9603925079833</c:v>
                </c:pt>
                <c:pt idx="17650">
                  <c:v>17.3587950094321</c:v>
                </c:pt>
                <c:pt idx="17651">
                  <c:v>19.725629080663701</c:v>
                </c:pt>
                <c:pt idx="17652">
                  <c:v>21.175700401895199</c:v>
                </c:pt>
                <c:pt idx="17653">
                  <c:v>22.120751763344</c:v>
                </c:pt>
                <c:pt idx="17654">
                  <c:v>21.742321064575599</c:v>
                </c:pt>
                <c:pt idx="17655">
                  <c:v>20.524398845807099</c:v>
                </c:pt>
                <c:pt idx="17656">
                  <c:v>17.057143127255902</c:v>
                </c:pt>
                <c:pt idx="17657">
                  <c:v>14.015189858487499</c:v>
                </c:pt>
                <c:pt idx="17658">
                  <c:v>12.018728279718999</c:v>
                </c:pt>
                <c:pt idx="17659">
                  <c:v>13.3236040511678</c:v>
                </c:pt>
                <c:pt idx="17660">
                  <c:v>16.892542982399402</c:v>
                </c:pt>
                <c:pt idx="17661">
                  <c:v>16.4648359636309</c:v>
                </c:pt>
                <c:pt idx="17662">
                  <c:v>15.4616852850797</c:v>
                </c:pt>
                <c:pt idx="17663">
                  <c:v>15.0286396463113</c:v>
                </c:pt>
                <c:pt idx="17664">
                  <c:v>15.5080095475428</c:v>
                </c:pt>
                <c:pt idx="17665">
                  <c:v>16.214508548991599</c:v>
                </c:pt>
                <c:pt idx="17666">
                  <c:v>15.662854610223199</c:v>
                </c:pt>
                <c:pt idx="17667">
                  <c:v>13.8428254314548</c:v>
                </c:pt>
                <c:pt idx="17668">
                  <c:v>12.944202522903501</c:v>
                </c:pt>
                <c:pt idx="17669">
                  <c:v>12.803663724135101</c:v>
                </c:pt>
                <c:pt idx="17670">
                  <c:v>12.3548515753667</c:v>
                </c:pt>
                <c:pt idx="17671">
                  <c:v>12.258546976815399</c:v>
                </c:pt>
                <c:pt idx="17672">
                  <c:v>16.562692108046999</c:v>
                </c:pt>
                <c:pt idx="17673">
                  <c:v>19.773809879278598</c:v>
                </c:pt>
                <c:pt idx="17674">
                  <c:v>18.2631029807273</c:v>
                </c:pt>
                <c:pt idx="17675">
                  <c:v>15.162589731958899</c:v>
                </c:pt>
                <c:pt idx="17676">
                  <c:v>13.313393103190499</c:v>
                </c:pt>
                <c:pt idx="17677">
                  <c:v>13.863486604639199</c:v>
                </c:pt>
                <c:pt idx="17678">
                  <c:v>13.5446897758708</c:v>
                </c:pt>
                <c:pt idx="17679">
                  <c:v>13.911601087102399</c:v>
                </c:pt>
                <c:pt idx="17680">
                  <c:v>15.4878843685511</c:v>
                </c:pt>
                <c:pt idx="17681">
                  <c:v>17.910628259782701</c:v>
                </c:pt>
                <c:pt idx="17682">
                  <c:v>18.262265241014301</c:v>
                </c:pt>
                <c:pt idx="17683">
                  <c:v>17.8708672452983</c:v>
                </c:pt>
                <c:pt idx="17684">
                  <c:v>16.920226042295699</c:v>
                </c:pt>
                <c:pt idx="17685">
                  <c:v>12.4736094092932</c:v>
                </c:pt>
                <c:pt idx="17686">
                  <c:v>10.945974306240799</c:v>
                </c:pt>
                <c:pt idx="17687">
                  <c:v>10.3724996732383</c:v>
                </c:pt>
                <c:pt idx="17688">
                  <c:v>9.8419038702357202</c:v>
                </c:pt>
                <c:pt idx="17689">
                  <c:v>9.6968751771833297</c:v>
                </c:pt>
                <c:pt idx="17690">
                  <c:v>9.4354829441807908</c:v>
                </c:pt>
                <c:pt idx="17691">
                  <c:v>9.5181281641782505</c:v>
                </c:pt>
                <c:pt idx="17692">
                  <c:v>9.8210398681258599</c:v>
                </c:pt>
                <c:pt idx="17693">
                  <c:v>10.056127155123299</c:v>
                </c:pt>
                <c:pt idx="17694">
                  <c:v>10.445757442120801</c:v>
                </c:pt>
                <c:pt idx="17695">
                  <c:v>11.108765949068401</c:v>
                </c:pt>
                <c:pt idx="17696">
                  <c:v>11.713925776065899</c:v>
                </c:pt>
                <c:pt idx="17697">
                  <c:v>12.393702593063299</c:v>
                </c:pt>
                <c:pt idx="17698">
                  <c:v>13.2200264300109</c:v>
                </c:pt>
                <c:pt idx="17699">
                  <c:v>13.896712057008401</c:v>
                </c:pt>
                <c:pt idx="17700">
                  <c:v>14.2856465040058</c:v>
                </c:pt>
                <c:pt idx="17701">
                  <c:v>15.785887340953501</c:v>
                </c:pt>
                <c:pt idx="17702">
                  <c:v>18.508629157950899</c:v>
                </c:pt>
                <c:pt idx="17703">
                  <c:v>19.970375614948399</c:v>
                </c:pt>
                <c:pt idx="17704">
                  <c:v>23.479894891895999</c:v>
                </c:pt>
                <c:pt idx="17705">
                  <c:v>24.532175758893398</c:v>
                </c:pt>
                <c:pt idx="17706">
                  <c:v>24.514655735890901</c:v>
                </c:pt>
                <c:pt idx="17707">
                  <c:v>23.733494692838502</c:v>
                </c:pt>
                <c:pt idx="17708">
                  <c:v>23.066827759835999</c:v>
                </c:pt>
                <c:pt idx="17709">
                  <c:v>22.2840886968334</c:v>
                </c:pt>
                <c:pt idx="17710">
                  <c:v>20.982479903781002</c:v>
                </c:pt>
                <c:pt idx="17711">
                  <c:v>20.0389420707785</c:v>
                </c:pt>
                <c:pt idx="17721">
                  <c:v>20.3977782806036</c:v>
                </c:pt>
                <c:pt idx="17722">
                  <c:v>18.985858187551202</c:v>
                </c:pt>
                <c:pt idx="17723">
                  <c:v>17.002127314548598</c:v>
                </c:pt>
                <c:pt idx="17724">
                  <c:v>16.745504001546099</c:v>
                </c:pt>
                <c:pt idx="17725">
                  <c:v>17.522411448493699</c:v>
                </c:pt>
                <c:pt idx="17726">
                  <c:v>16.773459365491199</c:v>
                </c:pt>
                <c:pt idx="17727">
                  <c:v>16.7970975724886</c:v>
                </c:pt>
                <c:pt idx="17728">
                  <c:v>17.817019049436201</c:v>
                </c:pt>
                <c:pt idx="17729">
                  <c:v>23.363589266433699</c:v>
                </c:pt>
                <c:pt idx="17730">
                  <c:v>22.939584263431101</c:v>
                </c:pt>
                <c:pt idx="17731">
                  <c:v>23.076723573430101</c:v>
                </c:pt>
                <c:pt idx="17732">
                  <c:v>22.1449191464331</c:v>
                </c:pt>
                <c:pt idx="17733">
                  <c:v>21.858609409435999</c:v>
                </c:pt>
                <c:pt idx="17734">
                  <c:v>21.801747072661101</c:v>
                </c:pt>
                <c:pt idx="17735">
                  <c:v>22.283649475664099</c:v>
                </c:pt>
                <c:pt idx="17736">
                  <c:v>23.814375388667099</c:v>
                </c:pt>
                <c:pt idx="17737">
                  <c:v>24.977658441892199</c:v>
                </c:pt>
                <c:pt idx="17738">
                  <c:v>24.757126994895199</c:v>
                </c:pt>
                <c:pt idx="17739">
                  <c:v>24.536595537898201</c:v>
                </c:pt>
                <c:pt idx="17740">
                  <c:v>24.419637071123301</c:v>
                </c:pt>
                <c:pt idx="17741">
                  <c:v>24.500433544126199</c:v>
                </c:pt>
                <c:pt idx="17742">
                  <c:v>24.6309199871292</c:v>
                </c:pt>
                <c:pt idx="17743">
                  <c:v>24.8825816503543</c:v>
                </c:pt>
                <c:pt idx="17744">
                  <c:v>24.986200103357302</c:v>
                </c:pt>
                <c:pt idx="17745">
                  <c:v>24.898654666360301</c:v>
                </c:pt>
                <c:pt idx="17746">
                  <c:v>25.203434409585402</c:v>
                </c:pt>
                <c:pt idx="17747">
                  <c:v>25.2672443225884</c:v>
                </c:pt>
                <c:pt idx="17748">
                  <c:v>25.074541365591301</c:v>
                </c:pt>
                <c:pt idx="17749">
                  <c:v>25.088116258816399</c:v>
                </c:pt>
                <c:pt idx="17750">
                  <c:v>24.9091103918194</c:v>
                </c:pt>
                <c:pt idx="17751">
                  <c:v>24.505057794822399</c:v>
                </c:pt>
                <c:pt idx="17752">
                  <c:v>23.9644328780475</c:v>
                </c:pt>
                <c:pt idx="17753">
                  <c:v>23.719341611050499</c:v>
                </c:pt>
                <c:pt idx="17754">
                  <c:v>23.005211074053399</c:v>
                </c:pt>
                <c:pt idx="17755">
                  <c:v>22.7351473672786</c:v>
                </c:pt>
                <c:pt idx="17756">
                  <c:v>20.3233793602815</c:v>
                </c:pt>
                <c:pt idx="17757">
                  <c:v>20.3612800632845</c:v>
                </c:pt>
                <c:pt idx="17758">
                  <c:v>20.246632086509599</c:v>
                </c:pt>
                <c:pt idx="17759">
                  <c:v>19.366335549512598</c:v>
                </c:pt>
                <c:pt idx="17760">
                  <c:v>18.858799282515601</c:v>
                </c:pt>
                <c:pt idx="17761">
                  <c:v>19.104944595740701</c:v>
                </c:pt>
                <c:pt idx="17762">
                  <c:v>18.383140938743601</c:v>
                </c:pt>
                <c:pt idx="17763">
                  <c:v>18.515410651746599</c:v>
                </c:pt>
                <c:pt idx="17764">
                  <c:v>18.075071414971699</c:v>
                </c:pt>
                <c:pt idx="17765">
                  <c:v>18.1450526779747</c:v>
                </c:pt>
                <c:pt idx="17766">
                  <c:v>18.009985660977701</c:v>
                </c:pt>
                <c:pt idx="17767">
                  <c:v>16.7383754642028</c:v>
                </c:pt>
                <c:pt idx="17768">
                  <c:v>15.615005117205801</c:v>
                </c:pt>
                <c:pt idx="17769">
                  <c:v>15.5313927802087</c:v>
                </c:pt>
                <c:pt idx="17770">
                  <c:v>15.4493679934338</c:v>
                </c:pt>
                <c:pt idx="17771">
                  <c:v>15.3957000564368</c:v>
                </c:pt>
                <c:pt idx="17772">
                  <c:v>13.919892159439801</c:v>
                </c:pt>
                <c:pt idx="17773">
                  <c:v>12.780964972664901</c:v>
                </c:pt>
                <c:pt idx="17774">
                  <c:v>14.165938735667901</c:v>
                </c:pt>
                <c:pt idx="17775">
                  <c:v>18.147942008670899</c:v>
                </c:pt>
                <c:pt idx="17776">
                  <c:v>19.766324791896</c:v>
                </c:pt>
                <c:pt idx="17777">
                  <c:v>21.621162414898901</c:v>
                </c:pt>
                <c:pt idx="17778">
                  <c:v>22.835825727901899</c:v>
                </c:pt>
                <c:pt idx="17779">
                  <c:v>23.199249575270901</c:v>
                </c:pt>
                <c:pt idx="17780">
                  <c:v>23.1847291466485</c:v>
                </c:pt>
                <c:pt idx="17781">
                  <c:v>23.320262198026199</c:v>
                </c:pt>
                <c:pt idx="17782">
                  <c:v>23.513177399382901</c:v>
                </c:pt>
                <c:pt idx="17783">
                  <c:v>23.643924240760501</c:v>
                </c:pt>
                <c:pt idx="17784">
                  <c:v>23.809264712138098</c:v>
                </c:pt>
                <c:pt idx="17785">
                  <c:v>23.8601427734948</c:v>
                </c:pt>
                <c:pt idx="17786">
                  <c:v>24.3330247448724</c:v>
                </c:pt>
                <c:pt idx="17787">
                  <c:v>24.75328019625</c:v>
                </c:pt>
                <c:pt idx="17788">
                  <c:v>24.6976828076067</c:v>
                </c:pt>
                <c:pt idx="17789">
                  <c:v>24.731290328984301</c:v>
                </c:pt>
                <c:pt idx="17790">
                  <c:v>24.637736310361898</c:v>
                </c:pt>
                <c:pt idx="17791">
                  <c:v>24.640047591718599</c:v>
                </c:pt>
                <c:pt idx="17792">
                  <c:v>24.751164683096199</c:v>
                </c:pt>
                <c:pt idx="17793">
                  <c:v>24.656080114473902</c:v>
                </c:pt>
                <c:pt idx="17794">
                  <c:v>24.6048296558305</c:v>
                </c:pt>
                <c:pt idx="17795">
                  <c:v>24.573711937208198</c:v>
                </c:pt>
                <c:pt idx="17796">
                  <c:v>24.326013188585801</c:v>
                </c:pt>
                <c:pt idx="17797">
                  <c:v>24.362630809942502</c:v>
                </c:pt>
                <c:pt idx="17798">
                  <c:v>24.123800851320102</c:v>
                </c:pt>
                <c:pt idx="17799">
                  <c:v>24.3225282826977</c:v>
                </c:pt>
                <c:pt idx="17800">
                  <c:v>24.1869577840544</c:v>
                </c:pt>
                <c:pt idx="17801">
                  <c:v>23.469742135432</c:v>
                </c:pt>
                <c:pt idx="17802">
                  <c:v>22.756735816809599</c:v>
                </c:pt>
                <c:pt idx="17803">
                  <c:v>21.6439688181663</c:v>
                </c:pt>
                <c:pt idx="17804">
                  <c:v>20.407672109543899</c:v>
                </c:pt>
                <c:pt idx="17805">
                  <c:v>19.203758800921499</c:v>
                </c:pt>
                <c:pt idx="17806">
                  <c:v>18.187585642278201</c:v>
                </c:pt>
                <c:pt idx="17807">
                  <c:v>17.572732273655902</c:v>
                </c:pt>
                <c:pt idx="17808">
                  <c:v>17.1952457950335</c:v>
                </c:pt>
                <c:pt idx="17809">
                  <c:v>16.817759316390202</c:v>
                </c:pt>
                <c:pt idx="17810">
                  <c:v>16.4402728377678</c:v>
                </c:pt>
                <c:pt idx="17811">
                  <c:v>16.050415279145401</c:v>
                </c:pt>
                <c:pt idx="17812">
                  <c:v>16.584553860502101</c:v>
                </c:pt>
                <c:pt idx="17813">
                  <c:v>16.974312631879702</c:v>
                </c:pt>
                <c:pt idx="17814">
                  <c:v>16.802336843257301</c:v>
                </c:pt>
                <c:pt idx="17815">
                  <c:v>16.319100834614002</c:v>
                </c:pt>
                <c:pt idx="17816">
                  <c:v>16.200766585991602</c:v>
                </c:pt>
                <c:pt idx="17817">
                  <c:v>16.353035497369198</c:v>
                </c:pt>
                <c:pt idx="17818">
                  <c:v>16.562604728725901</c:v>
                </c:pt>
                <c:pt idx="17819">
                  <c:v>16.852657770103502</c:v>
                </c:pt>
                <c:pt idx="17820">
                  <c:v>16.379753781481199</c:v>
                </c:pt>
                <c:pt idx="17821">
                  <c:v>16.512731842837901</c:v>
                </c:pt>
                <c:pt idx="17822">
                  <c:v>16.438507374215501</c:v>
                </c:pt>
                <c:pt idx="17823">
                  <c:v>16.947380875593101</c:v>
                </c:pt>
                <c:pt idx="17824">
                  <c:v>17.310899876949801</c:v>
                </c:pt>
                <c:pt idx="17825">
                  <c:v>18.8346354883274</c:v>
                </c:pt>
                <c:pt idx="17826">
                  <c:v>20.570065169705</c:v>
                </c:pt>
                <c:pt idx="17827">
                  <c:v>21.819291777309701</c:v>
                </c:pt>
                <c:pt idx="17828">
                  <c:v>21.782503871232699</c:v>
                </c:pt>
                <c:pt idx="17829">
                  <c:v>22.1379194151557</c:v>
                </c:pt>
                <c:pt idx="17830">
                  <c:v>22.113743218919499</c:v>
                </c:pt>
                <c:pt idx="17831">
                  <c:v>21.216680722842501</c:v>
                </c:pt>
                <c:pt idx="17832">
                  <c:v>21.5111648567655</c:v>
                </c:pt>
                <c:pt idx="17833">
                  <c:v>21.759141100529199</c:v>
                </c:pt>
                <c:pt idx="17834">
                  <c:v>21.977464794452199</c:v>
                </c:pt>
                <c:pt idx="17835">
                  <c:v>22.4117691983752</c:v>
                </c:pt>
                <c:pt idx="17836">
                  <c:v>23.174946902138998</c:v>
                </c:pt>
                <c:pt idx="17837">
                  <c:v>23.304842006062</c:v>
                </c:pt>
                <c:pt idx="17838">
                  <c:v>23.291621929984998</c:v>
                </c:pt>
                <c:pt idx="17839">
                  <c:v>23.114315833748702</c:v>
                </c:pt>
                <c:pt idx="17840">
                  <c:v>23.4456231076717</c:v>
                </c:pt>
                <c:pt idx="17841">
                  <c:v>23.731340341594699</c:v>
                </c:pt>
                <c:pt idx="17842">
                  <c:v>23.825943635358499</c:v>
                </c:pt>
                <c:pt idx="17843">
                  <c:v>24.187294399281502</c:v>
                </c:pt>
                <c:pt idx="17844">
                  <c:v>24.5736565032045</c:v>
                </c:pt>
                <c:pt idx="17845">
                  <c:v>24.684035706968199</c:v>
                </c:pt>
                <c:pt idx="17846">
                  <c:v>24.726801610891201</c:v>
                </c:pt>
                <c:pt idx="17847">
                  <c:v>24.712988664814301</c:v>
                </c:pt>
                <c:pt idx="17848">
                  <c:v>24.508564988578001</c:v>
                </c:pt>
                <c:pt idx="17849">
                  <c:v>24.036939432501001</c:v>
                </c:pt>
                <c:pt idx="17850">
                  <c:v>23.914131006424</c:v>
                </c:pt>
                <c:pt idx="17851">
                  <c:v>23.453437390187801</c:v>
                </c:pt>
                <c:pt idx="17852">
                  <c:v>23.032753474110802</c:v>
                </c:pt>
                <c:pt idx="17853">
                  <c:v>22.4681295780338</c:v>
                </c:pt>
                <c:pt idx="17854">
                  <c:v>22.145974001797502</c:v>
                </c:pt>
                <c:pt idx="17855">
                  <c:v>21.448785475720499</c:v>
                </c:pt>
                <c:pt idx="17856">
                  <c:v>21.188487219643498</c:v>
                </c:pt>
                <c:pt idx="17857">
                  <c:v>20.847362383407301</c:v>
                </c:pt>
                <c:pt idx="17858">
                  <c:v>20.523467427330299</c:v>
                </c:pt>
                <c:pt idx="17859">
                  <c:v>20.437751111253299</c:v>
                </c:pt>
                <c:pt idx="17860">
                  <c:v>20.227734105016999</c:v>
                </c:pt>
                <c:pt idx="17861">
                  <c:v>20.154554798940001</c:v>
                </c:pt>
                <c:pt idx="17862">
                  <c:v>20.553668392862999</c:v>
                </c:pt>
                <c:pt idx="17863">
                  <c:v>21.215291436626799</c:v>
                </c:pt>
                <c:pt idx="17864">
                  <c:v>21.294773800549802</c:v>
                </c:pt>
                <c:pt idx="17865">
                  <c:v>21.686574334472802</c:v>
                </c:pt>
                <c:pt idx="17866">
                  <c:v>21.479912318236501</c:v>
                </c:pt>
                <c:pt idx="17867">
                  <c:v>20.986141752159501</c:v>
                </c:pt>
                <c:pt idx="17868">
                  <c:v>20.074516466082599</c:v>
                </c:pt>
                <c:pt idx="17869">
                  <c:v>19.670649739846301</c:v>
                </c:pt>
                <c:pt idx="17870">
                  <c:v>19.819389213769298</c:v>
                </c:pt>
                <c:pt idx="17871">
                  <c:v>20.510297927692299</c:v>
                </c:pt>
                <c:pt idx="17872">
                  <c:v>21.2442801614561</c:v>
                </c:pt>
                <c:pt idx="17873">
                  <c:v>21.860789065379102</c:v>
                </c:pt>
                <c:pt idx="17874">
                  <c:v>23.113012109302101</c:v>
                </c:pt>
                <c:pt idx="17875">
                  <c:v>23.735292492352901</c:v>
                </c:pt>
                <c:pt idx="17876">
                  <c:v>24.521774994766499</c:v>
                </c:pt>
                <c:pt idx="17877">
                  <c:v>25.082684567180099</c:v>
                </c:pt>
                <c:pt idx="17878">
                  <c:v>25.5546578096682</c:v>
                </c:pt>
                <c:pt idx="17879">
                  <c:v>25.3958541120818</c:v>
                </c:pt>
                <c:pt idx="17880">
                  <c:v>25.4918733944954</c:v>
                </c:pt>
                <c:pt idx="17881">
                  <c:v>24.242560976983501</c:v>
                </c:pt>
                <c:pt idx="17882">
                  <c:v>21.4832483393972</c:v>
                </c:pt>
                <c:pt idx="17883">
                  <c:v>22.191439461810798</c:v>
                </c:pt>
                <c:pt idx="17884">
                  <c:v>23.172377594298901</c:v>
                </c:pt>
                <c:pt idx="17885">
                  <c:v>22.5173867467125</c:v>
                </c:pt>
                <c:pt idx="17886">
                  <c:v>22.451795279126099</c:v>
                </c:pt>
                <c:pt idx="17887">
                  <c:v>23.0445134416142</c:v>
                </c:pt>
                <c:pt idx="17888">
                  <c:v>24.615183174027798</c:v>
                </c:pt>
                <c:pt idx="17889">
                  <c:v>25.2061562164414</c:v>
                </c:pt>
                <c:pt idx="17890">
                  <c:v>25.9158985789296</c:v>
                </c:pt>
                <c:pt idx="17891">
                  <c:v>25.956249561343199</c:v>
                </c:pt>
                <c:pt idx="17892">
                  <c:v>25.911709043756801</c:v>
                </c:pt>
                <c:pt idx="17893">
                  <c:v>26.182296306244901</c:v>
                </c:pt>
                <c:pt idx="17894">
                  <c:v>26.552906678658498</c:v>
                </c:pt>
                <c:pt idx="17895">
                  <c:v>26.8248942210721</c:v>
                </c:pt>
                <c:pt idx="17896">
                  <c:v>26.352523693560201</c:v>
                </c:pt>
                <c:pt idx="17897">
                  <c:v>25.779654915973801</c:v>
                </c:pt>
                <c:pt idx="17898">
                  <c:v>25.585282088387501</c:v>
                </c:pt>
                <c:pt idx="17899">
                  <c:v>25.144527030875601</c:v>
                </c:pt>
                <c:pt idx="17900">
                  <c:v>24.4307730432892</c:v>
                </c:pt>
                <c:pt idx="17901">
                  <c:v>23.976409165702801</c:v>
                </c:pt>
                <c:pt idx="17902">
                  <c:v>23.5687960381909</c:v>
                </c:pt>
                <c:pt idx="17903">
                  <c:v>23.1412280106045</c:v>
                </c:pt>
                <c:pt idx="17904">
                  <c:v>22.2481317930181</c:v>
                </c:pt>
                <c:pt idx="17905">
                  <c:v>22.0704933455063</c:v>
                </c:pt>
                <c:pt idx="17906">
                  <c:v>20.730350417919901</c:v>
                </c:pt>
                <c:pt idx="17907">
                  <c:v>19.8023573303335</c:v>
                </c:pt>
                <c:pt idx="17908">
                  <c:v>19.024910262821599</c:v>
                </c:pt>
                <c:pt idx="17909">
                  <c:v>18.5925994652352</c:v>
                </c:pt>
                <c:pt idx="17910">
                  <c:v>18.419727947648799</c:v>
                </c:pt>
                <c:pt idx="17911">
                  <c:v>16.7561486501369</c:v>
                </c:pt>
                <c:pt idx="17912">
                  <c:v>16.337438842550501</c:v>
                </c:pt>
                <c:pt idx="17913">
                  <c:v>16.524160234964199</c:v>
                </c:pt>
                <c:pt idx="17914">
                  <c:v>18.0659416674523</c:v>
                </c:pt>
                <c:pt idx="17915">
                  <c:v>19.8909097698659</c:v>
                </c:pt>
                <c:pt idx="17916">
                  <c:v>19.992270532279498</c:v>
                </c:pt>
                <c:pt idx="17917">
                  <c:v>18.111887584767601</c:v>
                </c:pt>
                <c:pt idx="17918">
                  <c:v>18.508353937181202</c:v>
                </c:pt>
                <c:pt idx="17919">
                  <c:v>18.8563353395948</c:v>
                </c:pt>
                <c:pt idx="17920">
                  <c:v>19.592211832082999</c:v>
                </c:pt>
                <c:pt idx="17921">
                  <c:v>20.010520384496601</c:v>
                </c:pt>
                <c:pt idx="17922">
                  <c:v>19.656148156910199</c:v>
                </c:pt>
                <c:pt idx="17923">
                  <c:v>20.134595055900601</c:v>
                </c:pt>
                <c:pt idx="17924">
                  <c:v>19.3955260513086</c:v>
                </c:pt>
                <c:pt idx="17925">
                  <c:v>18.635766016716602</c:v>
                </c:pt>
                <c:pt idx="17926">
                  <c:v>17.651320532227999</c:v>
                </c:pt>
                <c:pt idx="17927">
                  <c:v>16.921416867636001</c:v>
                </c:pt>
                <c:pt idx="17928">
                  <c:v>15.390042863044</c:v>
                </c:pt>
                <c:pt idx="17929">
                  <c:v>15.353522828555301</c:v>
                </c:pt>
                <c:pt idx="17930">
                  <c:v>17.694559823963299</c:v>
                </c:pt>
                <c:pt idx="17931">
                  <c:v>20.121275009371299</c:v>
                </c:pt>
                <c:pt idx="17932">
                  <c:v>21.488013254882699</c:v>
                </c:pt>
                <c:pt idx="17933">
                  <c:v>22.194946420290599</c:v>
                </c:pt>
                <c:pt idx="17934">
                  <c:v>23.628975005698599</c:v>
                </c:pt>
                <c:pt idx="17935">
                  <c:v>25.772247451209999</c:v>
                </c:pt>
                <c:pt idx="17936">
                  <c:v>25.631280476617999</c:v>
                </c:pt>
                <c:pt idx="17937">
                  <c:v>24.979090532025999</c:v>
                </c:pt>
                <c:pt idx="17938">
                  <c:v>26.684058567537299</c:v>
                </c:pt>
                <c:pt idx="17939">
                  <c:v>27.085465332945301</c:v>
                </c:pt>
                <c:pt idx="17940">
                  <c:v>26.689702658353301</c:v>
                </c:pt>
                <c:pt idx="17941">
                  <c:v>25.4487099938647</c:v>
                </c:pt>
                <c:pt idx="17942">
                  <c:v>24.659916859272698</c:v>
                </c:pt>
                <c:pt idx="17943">
                  <c:v>24.126447564680699</c:v>
                </c:pt>
                <c:pt idx="17944">
                  <c:v>23.926731950192</c:v>
                </c:pt>
                <c:pt idx="17945">
                  <c:v>25.491600715600001</c:v>
                </c:pt>
                <c:pt idx="17946">
                  <c:v>25.596628261008</c:v>
                </c:pt>
                <c:pt idx="17947">
                  <c:v>24.707599606519299</c:v>
                </c:pt>
                <c:pt idx="17948">
                  <c:v>24.167833061927301</c:v>
                </c:pt>
                <c:pt idx="17949">
                  <c:v>23.968687527335302</c:v>
                </c:pt>
                <c:pt idx="17950">
                  <c:v>21.584803292846701</c:v>
                </c:pt>
                <c:pt idx="17951">
                  <c:v>19.597245348254699</c:v>
                </c:pt>
                <c:pt idx="17952">
                  <c:v>16.731303203662701</c:v>
                </c:pt>
                <c:pt idx="17953">
                  <c:v>16.136292309173999</c:v>
                </c:pt>
                <c:pt idx="17954">
                  <c:v>16.610208314582</c:v>
                </c:pt>
                <c:pt idx="17955">
                  <c:v>15.35225503999</c:v>
                </c:pt>
                <c:pt idx="17956">
                  <c:v>15.1334965955014</c:v>
                </c:pt>
                <c:pt idx="17957">
                  <c:v>14.8421565609093</c:v>
                </c:pt>
                <c:pt idx="17958">
                  <c:v>15.0857401363173</c:v>
                </c:pt>
                <c:pt idx="17959">
                  <c:v>15.2571402318287</c:v>
                </c:pt>
                <c:pt idx="17960">
                  <c:v>15.1756825572367</c:v>
                </c:pt>
                <c:pt idx="17961">
                  <c:v>15.0027733926447</c:v>
                </c:pt>
                <c:pt idx="17962">
                  <c:v>14.804160698156</c:v>
                </c:pt>
                <c:pt idx="17963">
                  <c:v>13.030625393564</c:v>
                </c:pt>
                <c:pt idx="17964">
                  <c:v>15.037420638972</c:v>
                </c:pt>
                <c:pt idx="17965">
                  <c:v>14.6069997344834</c:v>
                </c:pt>
                <c:pt idx="17966">
                  <c:v>13.5509716098914</c:v>
                </c:pt>
                <c:pt idx="17967">
                  <c:v>15.106823485299399</c:v>
                </c:pt>
                <c:pt idx="17968">
                  <c:v>16.484162910810699</c:v>
                </c:pt>
                <c:pt idx="17969">
                  <c:v>16.194594006218701</c:v>
                </c:pt>
                <c:pt idx="17970">
                  <c:v>15.748428961626701</c:v>
                </c:pt>
                <c:pt idx="17971">
                  <c:v>14.940355986358201</c:v>
                </c:pt>
                <c:pt idx="17972">
                  <c:v>13.8302002602193</c:v>
                </c:pt>
                <c:pt idx="17973">
                  <c:v>12.9493101140803</c:v>
                </c:pt>
                <c:pt idx="17974">
                  <c:v>12.7605151780093</c:v>
                </c:pt>
                <c:pt idx="17975">
                  <c:v>12.4068502618703</c:v>
                </c:pt>
                <c:pt idx="17976">
                  <c:v>11.9029908157314</c:v>
                </c:pt>
                <c:pt idx="17977">
                  <c:v>11.522350989660399</c:v>
                </c:pt>
                <c:pt idx="17978">
                  <c:v>11.337780223521399</c:v>
                </c:pt>
                <c:pt idx="17979">
                  <c:v>11.2317545773824</c:v>
                </c:pt>
                <c:pt idx="17980">
                  <c:v>11.2438352613114</c:v>
                </c:pt>
                <c:pt idx="17981">
                  <c:v>11.3068860551725</c:v>
                </c:pt>
                <c:pt idx="17982">
                  <c:v>11.3231794990335</c:v>
                </c:pt>
                <c:pt idx="17983">
                  <c:v>11.2357794029625</c:v>
                </c:pt>
                <c:pt idx="17984">
                  <c:v>11.2132953468235</c:v>
                </c:pt>
                <c:pt idx="17985">
                  <c:v>11.192619100684601</c:v>
                </c:pt>
                <c:pt idx="17986">
                  <c:v>10.9224749546135</c:v>
                </c:pt>
                <c:pt idx="17987">
                  <c:v>10.8358671884746</c:v>
                </c:pt>
                <c:pt idx="17988">
                  <c:v>10.825822022335601</c:v>
                </c:pt>
                <c:pt idx="17989">
                  <c:v>10.911840266264599</c:v>
                </c:pt>
                <c:pt idx="17990">
                  <c:v>11.518980330125601</c:v>
                </c:pt>
                <c:pt idx="17991">
                  <c:v>12.4787299839867</c:v>
                </c:pt>
                <c:pt idx="17992">
                  <c:v>12.937909597915599</c:v>
                </c:pt>
                <c:pt idx="17993">
                  <c:v>12.2454574517767</c:v>
                </c:pt>
                <c:pt idx="17994">
                  <c:v>11.6287562956377</c:v>
                </c:pt>
                <c:pt idx="17995">
                  <c:v>11.1863596295667</c:v>
                </c:pt>
                <c:pt idx="17996">
                  <c:v>10.8950774434277</c:v>
                </c:pt>
                <c:pt idx="17997">
                  <c:v>10.570478507288801</c:v>
                </c:pt>
                <c:pt idx="17998">
                  <c:v>10.053380911217801</c:v>
                </c:pt>
                <c:pt idx="17999">
                  <c:v>9.5055379050788105</c:v>
                </c:pt>
                <c:pt idx="18000">
                  <c:v>8.94882207893985</c:v>
                </c:pt>
                <c:pt idx="18001">
                  <c:v>9.0234489528688204</c:v>
                </c:pt>
                <c:pt idx="18002">
                  <c:v>9.0673686467298609</c:v>
                </c:pt>
                <c:pt idx="18003">
                  <c:v>8.9686743705909109</c:v>
                </c:pt>
                <c:pt idx="18004">
                  <c:v>9.2711006445198798</c:v>
                </c:pt>
                <c:pt idx="18005">
                  <c:v>9.6278845083809195</c:v>
                </c:pt>
                <c:pt idx="18006">
                  <c:v>11.190084322242001</c:v>
                </c:pt>
                <c:pt idx="18007">
                  <c:v>11.453143046170901</c:v>
                </c:pt>
                <c:pt idx="18008">
                  <c:v>11.425844790032</c:v>
                </c:pt>
                <c:pt idx="18009">
                  <c:v>11.559903573892999</c:v>
                </c:pt>
                <c:pt idx="18010">
                  <c:v>13.377155397821999</c:v>
                </c:pt>
                <c:pt idx="18011">
                  <c:v>15.135909191683</c:v>
                </c:pt>
                <c:pt idx="18012">
                  <c:v>16.238041695544101</c:v>
                </c:pt>
                <c:pt idx="18013">
                  <c:v>17.543941949473101</c:v>
                </c:pt>
                <c:pt idx="18014">
                  <c:v>17.820864063334099</c:v>
                </c:pt>
                <c:pt idx="18015">
                  <c:v>15.9956508171951</c:v>
                </c:pt>
                <c:pt idx="18016">
                  <c:v>17.1549843211241</c:v>
                </c:pt>
                <c:pt idx="18017">
                  <c:v>20.8945615749852</c:v>
                </c:pt>
                <c:pt idx="18018">
                  <c:v>22.261802558846199</c:v>
                </c:pt>
                <c:pt idx="18019">
                  <c:v>23.141631566771501</c:v>
                </c:pt>
                <c:pt idx="18020">
                  <c:v>25.567869798687301</c:v>
                </c:pt>
                <c:pt idx="18021">
                  <c:v>27.562334550603001</c:v>
                </c:pt>
                <c:pt idx="18022">
                  <c:v>28.4477161424131</c:v>
                </c:pt>
                <c:pt idx="18023">
                  <c:v>28.335731734328899</c:v>
                </c:pt>
                <c:pt idx="18024">
                  <c:v>27.6231555862446</c:v>
                </c:pt>
                <c:pt idx="18025">
                  <c:v>27.176000858054799</c:v>
                </c:pt>
                <c:pt idx="18026">
                  <c:v>26.833325589970499</c:v>
                </c:pt>
                <c:pt idx="18027">
                  <c:v>26.511727241886302</c:v>
                </c:pt>
                <c:pt idx="18028">
                  <c:v>26.1324392936964</c:v>
                </c:pt>
                <c:pt idx="18029">
                  <c:v>25.793365505612101</c:v>
                </c:pt>
                <c:pt idx="18030">
                  <c:v>25.699580167527898</c:v>
                </c:pt>
                <c:pt idx="18031">
                  <c:v>25.245038349338</c:v>
                </c:pt>
                <c:pt idx="18032">
                  <c:v>24.865796591253702</c:v>
                </c:pt>
                <c:pt idx="18033">
                  <c:v>17.438079113169501</c:v>
                </c:pt>
                <c:pt idx="18034">
                  <c:v>17.2996815149796</c:v>
                </c:pt>
                <c:pt idx="18035">
                  <c:v>22.054507826895399</c:v>
                </c:pt>
                <c:pt idx="18036">
                  <c:v>22.7981092288111</c:v>
                </c:pt>
                <c:pt idx="18037">
                  <c:v>21.161224790621201</c:v>
                </c:pt>
                <c:pt idx="18038">
                  <c:v>20.141607932536999</c:v>
                </c:pt>
                <c:pt idx="18039">
                  <c:v>19.960610784452701</c:v>
                </c:pt>
                <c:pt idx="18040">
                  <c:v>19.804562686262798</c:v>
                </c:pt>
                <c:pt idx="18041">
                  <c:v>18.582559218178599</c:v>
                </c:pt>
                <c:pt idx="18042">
                  <c:v>16.1267762700943</c:v>
                </c:pt>
                <c:pt idx="18043">
                  <c:v>15.2907579319045</c:v>
                </c:pt>
                <c:pt idx="18044">
                  <c:v>15.900632063820201</c:v>
                </c:pt>
                <c:pt idx="18045">
                  <c:v>17.184917315735898</c:v>
                </c:pt>
                <c:pt idx="18046">
                  <c:v>17.272192557546099</c:v>
                </c:pt>
                <c:pt idx="18047">
                  <c:v>18.490977799461799</c:v>
                </c:pt>
                <c:pt idx="18048">
                  <c:v>18.7170707713776</c:v>
                </c:pt>
                <c:pt idx="18049">
                  <c:v>18.809227803187699</c:v>
                </c:pt>
                <c:pt idx="18050">
                  <c:v>18.6359126051034</c:v>
                </c:pt>
                <c:pt idx="18051">
                  <c:v>18.7628536170192</c:v>
                </c:pt>
                <c:pt idx="18052">
                  <c:v>18.499353178829299</c:v>
                </c:pt>
                <c:pt idx="18053">
                  <c:v>18.227247490745</c:v>
                </c:pt>
                <c:pt idx="18054">
                  <c:v>18.523118772660801</c:v>
                </c:pt>
                <c:pt idx="18055">
                  <c:v>18.390557664470901</c:v>
                </c:pt>
                <c:pt idx="18056">
                  <c:v>18.831578036386698</c:v>
                </c:pt>
                <c:pt idx="18057">
                  <c:v>19.952417238302399</c:v>
                </c:pt>
                <c:pt idx="18058">
                  <c:v>20.0245322501125</c:v>
                </c:pt>
                <c:pt idx="18059">
                  <c:v>19.461818852028301</c:v>
                </c:pt>
                <c:pt idx="18060">
                  <c:v>18.387290683943998</c:v>
                </c:pt>
                <c:pt idx="18061">
                  <c:v>17.475720335754101</c:v>
                </c:pt>
                <c:pt idx="18062">
                  <c:v>17.679149377669901</c:v>
                </c:pt>
                <c:pt idx="18063">
                  <c:v>17.289218339585599</c:v>
                </c:pt>
                <c:pt idx="18064">
                  <c:v>16.6977776513958</c:v>
                </c:pt>
                <c:pt idx="18065">
                  <c:v>17.805439343311502</c:v>
                </c:pt>
                <c:pt idx="18066">
                  <c:v>18.392309225227301</c:v>
                </c:pt>
                <c:pt idx="18067">
                  <c:v>19.136925653063098</c:v>
                </c:pt>
                <c:pt idx="18068">
                  <c:v>20.3855247269816</c:v>
                </c:pt>
                <c:pt idx="18069">
                  <c:v>20.7541791509001</c:v>
                </c:pt>
                <c:pt idx="18070">
                  <c:v>21.734823034849398</c:v>
                </c:pt>
                <c:pt idx="18071">
                  <c:v>20.193731188767899</c:v>
                </c:pt>
                <c:pt idx="18072">
                  <c:v>18.278496362686401</c:v>
                </c:pt>
                <c:pt idx="18073">
                  <c:v>16.538801436635701</c:v>
                </c:pt>
                <c:pt idx="18074">
                  <c:v>15.1968140405542</c:v>
                </c:pt>
                <c:pt idx="18075">
                  <c:v>14.393370264472701</c:v>
                </c:pt>
                <c:pt idx="18076">
                  <c:v>14.689086128422</c:v>
                </c:pt>
                <c:pt idx="18077">
                  <c:v>15.873327302340501</c:v>
                </c:pt>
                <c:pt idx="18078">
                  <c:v>14.883427846259099</c:v>
                </c:pt>
                <c:pt idx="18079">
                  <c:v>14.765220590208401</c:v>
                </c:pt>
                <c:pt idx="18080">
                  <c:v>14.8438514441269</c:v>
                </c:pt>
                <c:pt idx="18081">
                  <c:v>14.9917208680454</c:v>
                </c:pt>
                <c:pt idx="18082">
                  <c:v>14.766175701994699</c:v>
                </c:pt>
                <c:pt idx="18083">
                  <c:v>14.6535284359132</c:v>
                </c:pt>
                <c:pt idx="18084">
                  <c:v>14.203838119831699</c:v>
                </c:pt>
                <c:pt idx="18085">
                  <c:v>13.395612383781</c:v>
                </c:pt>
                <c:pt idx="18086">
                  <c:v>12.9007763876995</c:v>
                </c:pt>
                <c:pt idx="18087">
                  <c:v>13.564572271617999</c:v>
                </c:pt>
                <c:pt idx="18088">
                  <c:v>17.228337945567301</c:v>
                </c:pt>
                <c:pt idx="18089">
                  <c:v>19.629977229485799</c:v>
                </c:pt>
                <c:pt idx="18090">
                  <c:v>20.131007903404299</c:v>
                </c:pt>
                <c:pt idx="18091">
                  <c:v>19.4868278673536</c:v>
                </c:pt>
                <c:pt idx="18092">
                  <c:v>18.8367479712721</c:v>
                </c:pt>
                <c:pt idx="18093">
                  <c:v>17.4770653151906</c:v>
                </c:pt>
                <c:pt idx="18094">
                  <c:v>17.249425639139901</c:v>
                </c:pt>
                <c:pt idx="18095">
                  <c:v>16.3910836330584</c:v>
                </c:pt>
                <c:pt idx="18096">
                  <c:v>16.787727266976901</c:v>
                </c:pt>
                <c:pt idx="18097">
                  <c:v>17.3804768009262</c:v>
                </c:pt>
                <c:pt idx="18098">
                  <c:v>17.198351004844699</c:v>
                </c:pt>
                <c:pt idx="18099">
                  <c:v>15.810554258763201</c:v>
                </c:pt>
                <c:pt idx="18100">
                  <c:v>16.571222692712499</c:v>
                </c:pt>
                <c:pt idx="18101">
                  <c:v>17.317245026630999</c:v>
                </c:pt>
                <c:pt idx="18102">
                  <c:v>17.733990870549501</c:v>
                </c:pt>
                <c:pt idx="18103">
                  <c:v>17.397393124498802</c:v>
                </c:pt>
                <c:pt idx="18104">
                  <c:v>16.331019718417298</c:v>
                </c:pt>
                <c:pt idx="18105">
                  <c:v>15.8393346223358</c:v>
                </c:pt>
                <c:pt idx="18106">
                  <c:v>14.8210964462851</c:v>
                </c:pt>
                <c:pt idx="18107">
                  <c:v>14.7191392002036</c:v>
                </c:pt>
                <c:pt idx="18108">
                  <c:v>14.548105534122101</c:v>
                </c:pt>
                <c:pt idx="18109">
                  <c:v>15.3912464580715</c:v>
                </c:pt>
                <c:pt idx="18110">
                  <c:v>16.237046801990001</c:v>
                </c:pt>
                <c:pt idx="18111">
                  <c:v>17.825402415908499</c:v>
                </c:pt>
                <c:pt idx="18112">
                  <c:v>19.117427199857801</c:v>
                </c:pt>
                <c:pt idx="18113">
                  <c:v>20.2549245737763</c:v>
                </c:pt>
                <c:pt idx="18114">
                  <c:v>21.348757597694799</c:v>
                </c:pt>
                <c:pt idx="18115">
                  <c:v>22.511684752586</c:v>
                </c:pt>
                <c:pt idx="18116">
                  <c:v>22.708730858432101</c:v>
                </c:pt>
                <c:pt idx="18117">
                  <c:v>22.921345424278201</c:v>
                </c:pt>
                <c:pt idx="18118">
                  <c:v>22.806762050032699</c:v>
                </c:pt>
                <c:pt idx="18119">
                  <c:v>22.432470005878798</c:v>
                </c:pt>
                <c:pt idx="18120">
                  <c:v>22.1908681117248</c:v>
                </c:pt>
                <c:pt idx="18121">
                  <c:v>22.1466115174793</c:v>
                </c:pt>
                <c:pt idx="18122">
                  <c:v>21.864797763325399</c:v>
                </c:pt>
                <c:pt idx="18123">
                  <c:v>22.130052689171499</c:v>
                </c:pt>
                <c:pt idx="18124">
                  <c:v>23.202231024926</c:v>
                </c:pt>
                <c:pt idx="18125">
                  <c:v>23.7415383507721</c:v>
                </c:pt>
                <c:pt idx="18126">
                  <c:v>23.916291116618201</c:v>
                </c:pt>
                <c:pt idx="18127">
                  <c:v>23.977861482372699</c:v>
                </c:pt>
                <c:pt idx="18128">
                  <c:v>23.926372258218699</c:v>
                </c:pt>
                <c:pt idx="18129">
                  <c:v>23.760301504064799</c:v>
                </c:pt>
                <c:pt idx="18130">
                  <c:v>23.598949019819301</c:v>
                </c:pt>
                <c:pt idx="18131">
                  <c:v>23.285853135665398</c:v>
                </c:pt>
                <c:pt idx="18132">
                  <c:v>23.104796761511501</c:v>
                </c:pt>
                <c:pt idx="18133">
                  <c:v>22.898279277265999</c:v>
                </c:pt>
                <c:pt idx="18134">
                  <c:v>23.174700413112099</c:v>
                </c:pt>
                <c:pt idx="18135">
                  <c:v>23.8456517789581</c:v>
                </c:pt>
                <c:pt idx="18136">
                  <c:v>23.819912344712598</c:v>
                </c:pt>
                <c:pt idx="18137">
                  <c:v>23.002093680558701</c:v>
                </c:pt>
                <c:pt idx="18138">
                  <c:v>22.5881449564048</c:v>
                </c:pt>
                <c:pt idx="18139">
                  <c:v>20.6384594621593</c:v>
                </c:pt>
                <c:pt idx="18140">
                  <c:v>20.371132468005399</c:v>
                </c:pt>
                <c:pt idx="18141">
                  <c:v>19.9645268238515</c:v>
                </c:pt>
                <c:pt idx="18142">
                  <c:v>19.450239109605999</c:v>
                </c:pt>
                <c:pt idx="18143">
                  <c:v>17.739410405451999</c:v>
                </c:pt>
                <c:pt idx="18144">
                  <c:v>17.5141157512981</c:v>
                </c:pt>
                <c:pt idx="18145">
                  <c:v>18.780121707052601</c:v>
                </c:pt>
                <c:pt idx="18146">
                  <c:v>16.409135102898698</c:v>
                </c:pt>
                <c:pt idx="18147">
                  <c:v>15.569865938744799</c:v>
                </c:pt>
                <c:pt idx="18148">
                  <c:v>16.626037594499302</c:v>
                </c:pt>
                <c:pt idx="18149">
                  <c:v>17.582499790345398</c:v>
                </c:pt>
                <c:pt idx="18150">
                  <c:v>18.487963896191498</c:v>
                </c:pt>
                <c:pt idx="18151">
                  <c:v>18.768240231945999</c:v>
                </c:pt>
                <c:pt idx="18152">
                  <c:v>18.135511217792001</c:v>
                </c:pt>
                <c:pt idx="18153">
                  <c:v>16.8968437336381</c:v>
                </c:pt>
                <c:pt idx="18154">
                  <c:v>17.536409249392602</c:v>
                </c:pt>
                <c:pt idx="18155">
                  <c:v>18.2805798252387</c:v>
                </c:pt>
                <c:pt idx="18156">
                  <c:v>17.9496745010848</c:v>
                </c:pt>
                <c:pt idx="18157">
                  <c:v>17.262307436839301</c:v>
                </c:pt>
                <c:pt idx="18158">
                  <c:v>17.904977452685401</c:v>
                </c:pt>
                <c:pt idx="18159">
                  <c:v>18.217649548531401</c:v>
                </c:pt>
                <c:pt idx="18160">
                  <c:v>21.455670694285899</c:v>
                </c:pt>
                <c:pt idx="18161">
                  <c:v>22.423043670132</c:v>
                </c:pt>
                <c:pt idx="18162">
                  <c:v>23.565247705978098</c:v>
                </c:pt>
                <c:pt idx="18163">
                  <c:v>24.4849174069622</c:v>
                </c:pt>
                <c:pt idx="18164">
                  <c:v>24.585093463233498</c:v>
                </c:pt>
                <c:pt idx="18165">
                  <c:v>24.4083850795048</c:v>
                </c:pt>
                <c:pt idx="18166">
                  <c:v>24.341453935779601</c:v>
                </c:pt>
                <c:pt idx="18167">
                  <c:v>24.324169642050901</c:v>
                </c:pt>
                <c:pt idx="18168">
                  <c:v>24.022405208322201</c:v>
                </c:pt>
                <c:pt idx="18169">
                  <c:v>23.973544934597001</c:v>
                </c:pt>
                <c:pt idx="18170">
                  <c:v>24.241993770868302</c:v>
                </c:pt>
                <c:pt idx="18171">
                  <c:v>24.309655537139701</c:v>
                </c:pt>
                <c:pt idx="18172">
                  <c:v>24.433686613414501</c:v>
                </c:pt>
                <c:pt idx="18173">
                  <c:v>24.589216329685801</c:v>
                </c:pt>
                <c:pt idx="18174">
                  <c:v>24.578587495957098</c:v>
                </c:pt>
                <c:pt idx="18175">
                  <c:v>24.4340922222319</c:v>
                </c:pt>
                <c:pt idx="18176">
                  <c:v>24.005291508503198</c:v>
                </c:pt>
                <c:pt idx="18177">
                  <c:v>23.991533414774501</c:v>
                </c:pt>
                <c:pt idx="18178">
                  <c:v>24.087546741049302</c:v>
                </c:pt>
                <c:pt idx="18179">
                  <c:v>24.184193707320599</c:v>
                </c:pt>
                <c:pt idx="18180">
                  <c:v>24.4377505035919</c:v>
                </c:pt>
                <c:pt idx="18181">
                  <c:v>24.5051413498668</c:v>
                </c:pt>
                <c:pt idx="18182">
                  <c:v>24.7308449561381</c:v>
                </c:pt>
                <c:pt idx="18183">
                  <c:v>24.548648542409399</c:v>
                </c:pt>
                <c:pt idx="18184">
                  <c:v>24.3479904486842</c:v>
                </c:pt>
                <c:pt idx="18185">
                  <c:v>23.914379034955498</c:v>
                </c:pt>
                <c:pt idx="18186">
                  <c:v>23.325559781226801</c:v>
                </c:pt>
                <c:pt idx="18187">
                  <c:v>22.7422546075016</c:v>
                </c:pt>
                <c:pt idx="18188">
                  <c:v>22.271862293772902</c:v>
                </c:pt>
                <c:pt idx="18189">
                  <c:v>20.8920579800442</c:v>
                </c:pt>
                <c:pt idx="18190">
                  <c:v>20.378670546319</c:v>
                </c:pt>
                <c:pt idx="18191">
                  <c:v>20.461491882590298</c:v>
                </c:pt>
                <c:pt idx="18192">
                  <c:v>19.011513488861599</c:v>
                </c:pt>
                <c:pt idx="18193">
                  <c:v>18.201663045136499</c:v>
                </c:pt>
                <c:pt idx="18194">
                  <c:v>18.951861791407801</c:v>
                </c:pt>
                <c:pt idx="18195">
                  <c:v>18.773529277679099</c:v>
                </c:pt>
                <c:pt idx="18196">
                  <c:v>18.925912143953902</c:v>
                </c:pt>
                <c:pt idx="18197">
                  <c:v>18.318041010225201</c:v>
                </c:pt>
                <c:pt idx="18198">
                  <c:v>18.5036772364965</c:v>
                </c:pt>
                <c:pt idx="18199">
                  <c:v>18.7324423827713</c:v>
                </c:pt>
                <c:pt idx="18200">
                  <c:v>19.090992799042599</c:v>
                </c:pt>
                <c:pt idx="18201">
                  <c:v>18.495675625313901</c:v>
                </c:pt>
                <c:pt idx="18202">
                  <c:v>18.084707481588701</c:v>
                </c:pt>
                <c:pt idx="18203">
                  <c:v>17.654072347860001</c:v>
                </c:pt>
                <c:pt idx="18204">
                  <c:v>17.6529849341313</c:v>
                </c:pt>
                <c:pt idx="18205">
                  <c:v>18.214678480406199</c:v>
                </c:pt>
                <c:pt idx="18206">
                  <c:v>18.194892946677498</c:v>
                </c:pt>
                <c:pt idx="18207">
                  <c:v>18.6333067329488</c:v>
                </c:pt>
                <c:pt idx="18208">
                  <c:v>18.989095499223598</c:v>
                </c:pt>
                <c:pt idx="18209">
                  <c:v>20.245490825494901</c:v>
                </c:pt>
                <c:pt idx="18210">
                  <c:v>21.408535491766202</c:v>
                </c:pt>
                <c:pt idx="18211">
                  <c:v>22.165695866035801</c:v>
                </c:pt>
                <c:pt idx="18212">
                  <c:v>22.7219103382774</c:v>
                </c:pt>
                <c:pt idx="18213">
                  <c:v>22.452576320519</c:v>
                </c:pt>
                <c:pt idx="18214">
                  <c:v>20.219267832818201</c:v>
                </c:pt>
                <c:pt idx="18215">
                  <c:v>18.603697765059799</c:v>
                </c:pt>
                <c:pt idx="18216">
                  <c:v>18.057240387301398</c:v>
                </c:pt>
                <c:pt idx="18217">
                  <c:v>17.387559709600598</c:v>
                </c:pt>
                <c:pt idx="18218">
                  <c:v>17.7360276918421</c:v>
                </c:pt>
                <c:pt idx="18219">
                  <c:v>21.848052514083701</c:v>
                </c:pt>
                <c:pt idx="18220">
                  <c:v>23.560761176382901</c:v>
                </c:pt>
                <c:pt idx="18221">
                  <c:v>23.581260398624501</c:v>
                </c:pt>
                <c:pt idx="18222">
                  <c:v>23.6413823208661</c:v>
                </c:pt>
                <c:pt idx="18223">
                  <c:v>23.510086893165301</c:v>
                </c:pt>
                <c:pt idx="18224">
                  <c:v>23.382242535406899</c:v>
                </c:pt>
                <c:pt idx="18225">
                  <c:v>23.238327807648499</c:v>
                </c:pt>
                <c:pt idx="18226">
                  <c:v>22.9151625699477</c:v>
                </c:pt>
                <c:pt idx="18227">
                  <c:v>22.6632989421893</c:v>
                </c:pt>
                <c:pt idx="18228">
                  <c:v>22.094658274430799</c:v>
                </c:pt>
                <c:pt idx="18229">
                  <c:v>21.976393536730001</c:v>
                </c:pt>
                <c:pt idx="18230">
                  <c:v>22.553705518971601</c:v>
                </c:pt>
                <c:pt idx="18231">
                  <c:v>21.9068013412132</c:v>
                </c:pt>
                <c:pt idx="18232">
                  <c:v>22.0523485235124</c:v>
                </c:pt>
                <c:pt idx="18233">
                  <c:v>22.029961085754</c:v>
                </c:pt>
                <c:pt idx="18234">
                  <c:v>21.159269317995602</c:v>
                </c:pt>
                <c:pt idx="18235">
                  <c:v>20.478873820294801</c:v>
                </c:pt>
                <c:pt idx="18236">
                  <c:v>19.059860852536399</c:v>
                </c:pt>
                <c:pt idx="18237">
                  <c:v>18.381861224778</c:v>
                </c:pt>
                <c:pt idx="18238">
                  <c:v>17.291665637077202</c:v>
                </c:pt>
                <c:pt idx="18239">
                  <c:v>17.179576259318701</c:v>
                </c:pt>
                <c:pt idx="18240">
                  <c:v>17.054142651560301</c:v>
                </c:pt>
                <c:pt idx="18241">
                  <c:v>16.740037033859501</c:v>
                </c:pt>
                <c:pt idx="18242">
                  <c:v>16.833111426101102</c:v>
                </c:pt>
                <c:pt idx="18243">
                  <c:v>15.9943048883427</c:v>
                </c:pt>
                <c:pt idx="18244">
                  <c:v>14.7742527106419</c:v>
                </c:pt>
                <c:pt idx="18245">
                  <c:v>14.9658482728835</c:v>
                </c:pt>
                <c:pt idx="18246">
                  <c:v>15.270661345125101</c:v>
                </c:pt>
                <c:pt idx="18247">
                  <c:v>15.3933816874243</c:v>
                </c:pt>
                <c:pt idx="18248">
                  <c:v>15.0883989096659</c:v>
                </c:pt>
                <c:pt idx="18249">
                  <c:v>17.7480143119075</c:v>
                </c:pt>
                <c:pt idx="18250">
                  <c:v>18.502809714206698</c:v>
                </c:pt>
                <c:pt idx="18251">
                  <c:v>17.4375086364482</c:v>
                </c:pt>
                <c:pt idx="18252">
                  <c:v>16.674013578689799</c:v>
                </c:pt>
                <c:pt idx="18253">
                  <c:v>17.334114840988999</c:v>
                </c:pt>
                <c:pt idx="18254">
                  <c:v>17.088871283230599</c:v>
                </c:pt>
                <c:pt idx="18255">
                  <c:v>17.5125161754722</c:v>
                </c:pt>
                <c:pt idx="18256">
                  <c:v>17.315952007771401</c:v>
                </c:pt>
                <c:pt idx="18257">
                  <c:v>17.906480720013001</c:v>
                </c:pt>
                <c:pt idx="18258">
                  <c:v>18.646094582254602</c:v>
                </c:pt>
                <c:pt idx="18259">
                  <c:v>18.981700545368799</c:v>
                </c:pt>
                <c:pt idx="18260">
                  <c:v>18.258800519325199</c:v>
                </c:pt>
                <c:pt idx="18261">
                  <c:v>17.8875528732815</c:v>
                </c:pt>
                <c:pt idx="18262">
                  <c:v>16.889906347058499</c:v>
                </c:pt>
                <c:pt idx="18263">
                  <c:v>15.758828851014799</c:v>
                </c:pt>
                <c:pt idx="18264">
                  <c:v>14.044254804971199</c:v>
                </c:pt>
                <c:pt idx="18265">
                  <c:v>13.409980178748199</c:v>
                </c:pt>
                <c:pt idx="18266">
                  <c:v>13.6311274827045</c:v>
                </c:pt>
                <c:pt idx="18267">
                  <c:v>13.775660446660901</c:v>
                </c:pt>
                <c:pt idx="18268">
                  <c:v>13.8133205604379</c:v>
                </c:pt>
                <c:pt idx="18269">
                  <c:v>15.6232459743942</c:v>
                </c:pt>
                <c:pt idx="18270">
                  <c:v>17.4630027783505</c:v>
                </c:pt>
                <c:pt idx="18271">
                  <c:v>18.1698278921275</c:v>
                </c:pt>
                <c:pt idx="18272">
                  <c:v>16.7333235660839</c:v>
                </c:pt>
                <c:pt idx="18273">
                  <c:v>16.311189650040198</c:v>
                </c:pt>
                <c:pt idx="18274">
                  <c:v>19.717780803817199</c:v>
                </c:pt>
                <c:pt idx="18275">
                  <c:v>21.205964247773601</c:v>
                </c:pt>
                <c:pt idx="18276">
                  <c:v>20.596144911729901</c:v>
                </c:pt>
                <c:pt idx="18277">
                  <c:v>18.677742275506901</c:v>
                </c:pt>
                <c:pt idx="18281">
                  <c:v>20.858877141152899</c:v>
                </c:pt>
                <c:pt idx="18282">
                  <c:v>19.836118125109198</c:v>
                </c:pt>
                <c:pt idx="18283">
                  <c:v>17.6737826288863</c:v>
                </c:pt>
                <c:pt idx="18284">
                  <c:v>16.521661762842601</c:v>
                </c:pt>
                <c:pt idx="18285">
                  <c:v>16.373401506798899</c:v>
                </c:pt>
                <c:pt idx="18286">
                  <c:v>16.727791590575901</c:v>
                </c:pt>
                <c:pt idx="18287">
                  <c:v>16.435769714532299</c:v>
                </c:pt>
                <c:pt idx="18288">
                  <c:v>16.301798428488599</c:v>
                </c:pt>
                <c:pt idx="18289">
                  <c:v>16.167827142265601</c:v>
                </c:pt>
                <c:pt idx="18290">
                  <c:v>16.033855846221901</c:v>
                </c:pt>
                <c:pt idx="18291">
                  <c:v>15.8998845601783</c:v>
                </c:pt>
                <c:pt idx="18292">
                  <c:v>15.2319326639553</c:v>
                </c:pt>
                <c:pt idx="18293">
                  <c:v>14.945921977911601</c:v>
                </c:pt>
                <c:pt idx="18294">
                  <c:v>15.369818741868</c:v>
                </c:pt>
                <c:pt idx="18295">
                  <c:v>18.177470685645002</c:v>
                </c:pt>
                <c:pt idx="18296">
                  <c:v>16.975942459601299</c:v>
                </c:pt>
                <c:pt idx="18297">
                  <c:v>16.197301693557598</c:v>
                </c:pt>
                <c:pt idx="18298">
                  <c:v>15.4186609373346</c:v>
                </c:pt>
                <c:pt idx="18299">
                  <c:v>14.640020171291001</c:v>
                </c:pt>
                <c:pt idx="18300">
                  <c:v>14.7808223452473</c:v>
                </c:pt>
                <c:pt idx="18301">
                  <c:v>16.2726824290243</c:v>
                </c:pt>
                <c:pt idx="18302">
                  <c:v>16.886890232980601</c:v>
                </c:pt>
                <c:pt idx="18303">
                  <c:v>17.346849226937</c:v>
                </c:pt>
                <c:pt idx="18304">
                  <c:v>18.809420460714001</c:v>
                </c:pt>
                <c:pt idx="18305">
                  <c:v>20.0843545746703</c:v>
                </c:pt>
                <c:pt idx="18306">
                  <c:v>21.753956788626699</c:v>
                </c:pt>
                <c:pt idx="18307">
                  <c:v>21.510209799487502</c:v>
                </c:pt>
                <c:pt idx="18308">
                  <c:v>21.0022952675601</c:v>
                </c:pt>
                <c:pt idx="18309">
                  <c:v>18.604559435632702</c:v>
                </c:pt>
                <c:pt idx="18310">
                  <c:v>18.9632631136698</c:v>
                </c:pt>
                <c:pt idx="18311">
                  <c:v>18.3600130217424</c:v>
                </c:pt>
                <c:pt idx="18312">
                  <c:v>17.414437739815</c:v>
                </c:pt>
                <c:pt idx="18313">
                  <c:v>17.571552477852102</c:v>
                </c:pt>
                <c:pt idx="18314">
                  <c:v>21.7445702159246</c:v>
                </c:pt>
                <c:pt idx="18315">
                  <c:v>22.927926723997199</c:v>
                </c:pt>
                <c:pt idx="18316">
                  <c:v>23.0480680120343</c:v>
                </c:pt>
                <c:pt idx="18317">
                  <c:v>23.258532310106901</c:v>
                </c:pt>
                <c:pt idx="18318">
                  <c:v>23.299895958179501</c:v>
                </c:pt>
                <c:pt idx="18319">
                  <c:v>23.023181236216601</c:v>
                </c:pt>
                <c:pt idx="18320">
                  <c:v>22.536227074289201</c:v>
                </c:pt>
                <c:pt idx="18321">
                  <c:v>22.331910432361799</c:v>
                </c:pt>
                <c:pt idx="18322">
                  <c:v>22.117679530398899</c:v>
                </c:pt>
                <c:pt idx="18323">
                  <c:v>21.824538038471498</c:v>
                </c:pt>
                <c:pt idx="18324">
                  <c:v>21.3925553465441</c:v>
                </c:pt>
                <c:pt idx="18325">
                  <c:v>20.6038548045812</c:v>
                </c:pt>
                <c:pt idx="18326">
                  <c:v>19.641821132653799</c:v>
                </c:pt>
                <c:pt idx="18327">
                  <c:v>18.789509150726399</c:v>
                </c:pt>
                <c:pt idx="18328">
                  <c:v>18.967212078763499</c:v>
                </c:pt>
                <c:pt idx="18329">
                  <c:v>19.249390566836102</c:v>
                </c:pt>
                <c:pt idx="18330">
                  <c:v>18.911602124908601</c:v>
                </c:pt>
                <c:pt idx="18331">
                  <c:v>18.661659452945699</c:v>
                </c:pt>
                <c:pt idx="18332">
                  <c:v>17.937581521018299</c:v>
                </c:pt>
                <c:pt idx="18333">
                  <c:v>16.977854669090899</c:v>
                </c:pt>
                <c:pt idx="18334">
                  <c:v>16.452715067128</c:v>
                </c:pt>
                <c:pt idx="18335">
                  <c:v>15.706303395200599</c:v>
                </c:pt>
                <c:pt idx="18336">
                  <c:v>16.084830713273199</c:v>
                </c:pt>
                <c:pt idx="18337">
                  <c:v>14.845813541310299</c:v>
                </c:pt>
                <c:pt idx="18338">
                  <c:v>14.5523640693829</c:v>
                </c:pt>
                <c:pt idx="18339">
                  <c:v>15.193655227455499</c:v>
                </c:pt>
                <c:pt idx="18340">
                  <c:v>15.4238584254926</c:v>
                </c:pt>
                <c:pt idx="18341">
                  <c:v>16.007547413565199</c:v>
                </c:pt>
                <c:pt idx="18342">
                  <c:v>16.310060581637799</c:v>
                </c:pt>
                <c:pt idx="18343">
                  <c:v>19.588348629674901</c:v>
                </c:pt>
                <c:pt idx="18344">
                  <c:v>19.140255257747501</c:v>
                </c:pt>
                <c:pt idx="18345">
                  <c:v>18.042729275820101</c:v>
                </c:pt>
                <c:pt idx="18346">
                  <c:v>18.0639699538571</c:v>
                </c:pt>
                <c:pt idx="18347">
                  <c:v>18.003281741929701</c:v>
                </c:pt>
                <c:pt idx="18348">
                  <c:v>18.429046860002298</c:v>
                </c:pt>
                <c:pt idx="18349">
                  <c:v>17.6542747180394</c:v>
                </c:pt>
                <c:pt idx="18350">
                  <c:v>17.966418766112</c:v>
                </c:pt>
                <c:pt idx="18351">
                  <c:v>17.8754708741846</c:v>
                </c:pt>
                <c:pt idx="18352">
                  <c:v>18.834619322221702</c:v>
                </c:pt>
                <c:pt idx="18353">
                  <c:v>19.881495820294301</c:v>
                </c:pt>
                <c:pt idx="18354">
                  <c:v>21.426507071504499</c:v>
                </c:pt>
                <c:pt idx="18355">
                  <c:v>22.6098044058547</c:v>
                </c:pt>
                <c:pt idx="18356">
                  <c:v>23.636124690181401</c:v>
                </c:pt>
                <c:pt idx="18357">
                  <c:v>23.510390334508099</c:v>
                </c:pt>
                <c:pt idx="18358">
                  <c:v>23.115157498858299</c:v>
                </c:pt>
                <c:pt idx="18359">
                  <c:v>22.876181443185001</c:v>
                </c:pt>
                <c:pt idx="18360">
                  <c:v>23.115577627511801</c:v>
                </c:pt>
                <c:pt idx="18361">
                  <c:v>23.114550101862001</c:v>
                </c:pt>
                <c:pt idx="18362">
                  <c:v>23.0629792061887</c:v>
                </c:pt>
                <c:pt idx="18363">
                  <c:v>23.091822720515399</c:v>
                </c:pt>
                <c:pt idx="18364">
                  <c:v>23.3509214248656</c:v>
                </c:pt>
                <c:pt idx="18365">
                  <c:v>23.4601797191923</c:v>
                </c:pt>
                <c:pt idx="18366">
                  <c:v>23.648380073519</c:v>
                </c:pt>
                <c:pt idx="18367">
                  <c:v>23.872078637869201</c:v>
                </c:pt>
                <c:pt idx="18368">
                  <c:v>23.694231942195898</c:v>
                </c:pt>
                <c:pt idx="18369">
                  <c:v>23.745274806522701</c:v>
                </c:pt>
                <c:pt idx="18370">
                  <c:v>23.7814767808729</c:v>
                </c:pt>
                <c:pt idx="18371">
                  <c:v>23.996720995199599</c:v>
                </c:pt>
                <c:pt idx="18372">
                  <c:v>24.2828674095263</c:v>
                </c:pt>
                <c:pt idx="18373">
                  <c:v>24.241837323876499</c:v>
                </c:pt>
                <c:pt idx="18374">
                  <c:v>24.2553318682032</c:v>
                </c:pt>
                <c:pt idx="18375">
                  <c:v>24.507695742529901</c:v>
                </c:pt>
                <c:pt idx="18376">
                  <c:v>24.4005535768801</c:v>
                </c:pt>
                <c:pt idx="18377">
                  <c:v>24.333566311206798</c:v>
                </c:pt>
                <c:pt idx="18378">
                  <c:v>24.328461645533601</c:v>
                </c:pt>
                <c:pt idx="18379">
                  <c:v>24.503897589883799</c:v>
                </c:pt>
                <c:pt idx="18380">
                  <c:v>24.415544554210499</c:v>
                </c:pt>
                <c:pt idx="18381">
                  <c:v>23.875487388537199</c:v>
                </c:pt>
                <c:pt idx="18382">
                  <c:v>23.347282862887401</c:v>
                </c:pt>
                <c:pt idx="18383">
                  <c:v>22.526423587214101</c:v>
                </c:pt>
                <c:pt idx="18389">
                  <c:v>21.793729233221399</c:v>
                </c:pt>
                <c:pt idx="18390">
                  <c:v>22.065282817548098</c:v>
                </c:pt>
                <c:pt idx="18391">
                  <c:v>22.813270331898298</c:v>
                </c:pt>
                <c:pt idx="18392">
                  <c:v>23.376096556225001</c:v>
                </c:pt>
                <c:pt idx="18393">
                  <c:v>24.0916115905517</c:v>
                </c:pt>
                <c:pt idx="18394">
                  <c:v>23.8973374849019</c:v>
                </c:pt>
                <c:pt idx="18395">
                  <c:v>23.736929839228701</c:v>
                </c:pt>
                <c:pt idx="18396">
                  <c:v>24.858756293555398</c:v>
                </c:pt>
                <c:pt idx="18397">
                  <c:v>25.0738221579056</c:v>
                </c:pt>
                <c:pt idx="18398">
                  <c:v>25.2988803222323</c:v>
                </c:pt>
                <c:pt idx="18535">
                  <c:v>16.181391906072701</c:v>
                </c:pt>
                <c:pt idx="18536">
                  <c:v>18.7926450903995</c:v>
                </c:pt>
                <c:pt idx="18537">
                  <c:v>22.177634284726199</c:v>
                </c:pt>
                <c:pt idx="18538">
                  <c:v>23.080477059076401</c:v>
                </c:pt>
                <c:pt idx="18539">
                  <c:v>23.148533253403102</c:v>
                </c:pt>
                <c:pt idx="18540">
                  <c:v>23.544096907729799</c:v>
                </c:pt>
                <c:pt idx="18541">
                  <c:v>23.743428732080002</c:v>
                </c:pt>
                <c:pt idx="18542">
                  <c:v>23.701773796406702</c:v>
                </c:pt>
                <c:pt idx="18543">
                  <c:v>24.171564060733498</c:v>
                </c:pt>
                <c:pt idx="18544">
                  <c:v>24.5210321250836</c:v>
                </c:pt>
                <c:pt idx="18545">
                  <c:v>24.821015989410402</c:v>
                </c:pt>
                <c:pt idx="18546">
                  <c:v>25.098296819195198</c:v>
                </c:pt>
                <c:pt idx="18547">
                  <c:v>25.388029994319002</c:v>
                </c:pt>
                <c:pt idx="18548">
                  <c:v>25.117124629641001</c:v>
                </c:pt>
                <c:pt idx="18549">
                  <c:v>24.3983198349631</c:v>
                </c:pt>
                <c:pt idx="18550">
                  <c:v>24.1447017700869</c:v>
                </c:pt>
                <c:pt idx="18551">
                  <c:v>21.886371155408899</c:v>
                </c:pt>
                <c:pt idx="18552">
                  <c:v>21.799697240731</c:v>
                </c:pt>
                <c:pt idx="18553">
                  <c:v>21.0239777858548</c:v>
                </c:pt>
                <c:pt idx="18554">
                  <c:v>20.5160022511769</c:v>
                </c:pt>
                <c:pt idx="18555">
                  <c:v>20.207027696498901</c:v>
                </c:pt>
                <c:pt idx="18556">
                  <c:v>20.846665371622699</c:v>
                </c:pt>
                <c:pt idx="18557">
                  <c:v>22.2358460469448</c:v>
                </c:pt>
                <c:pt idx="18558">
                  <c:v>22.8493200822668</c:v>
                </c:pt>
                <c:pt idx="18559">
                  <c:v>23.120427597390599</c:v>
                </c:pt>
                <c:pt idx="18560">
                  <c:v>23.391655842712701</c:v>
                </c:pt>
                <c:pt idx="18561">
                  <c:v>23.480368338034801</c:v>
                </c:pt>
                <c:pt idx="18562">
                  <c:v>23.234596963158602</c:v>
                </c:pt>
                <c:pt idx="18563">
                  <c:v>23.030323618480601</c:v>
                </c:pt>
                <c:pt idx="18564">
                  <c:v>22.553857703802699</c:v>
                </c:pt>
                <c:pt idx="18565">
                  <c:v>22.179172148926501</c:v>
                </c:pt>
                <c:pt idx="18566">
                  <c:v>19.8110827642485</c:v>
                </c:pt>
                <c:pt idx="18567">
                  <c:v>17.295696449570599</c:v>
                </c:pt>
                <c:pt idx="18568">
                  <c:v>16.220973294694399</c:v>
                </c:pt>
                <c:pt idx="18569">
                  <c:v>16.111176920016501</c:v>
                </c:pt>
                <c:pt idx="18570">
                  <c:v>16.561977145338499</c:v>
                </c:pt>
                <c:pt idx="18571">
                  <c:v>16.3385967804623</c:v>
                </c:pt>
                <c:pt idx="18572">
                  <c:v>16.843783525784399</c:v>
                </c:pt>
                <c:pt idx="18573">
                  <c:v>12.618238891106399</c:v>
                </c:pt>
                <c:pt idx="18574">
                  <c:v>13.823712456230201</c:v>
                </c:pt>
                <c:pt idx="18575">
                  <c:v>14.758096291552301</c:v>
                </c:pt>
                <c:pt idx="18576">
                  <c:v>15.817019036874401</c:v>
                </c:pt>
                <c:pt idx="18577">
                  <c:v>16.454441221998099</c:v>
                </c:pt>
                <c:pt idx="18578">
                  <c:v>16.5947704373202</c:v>
                </c:pt>
                <c:pt idx="18579">
                  <c:v>16.653704322642302</c:v>
                </c:pt>
                <c:pt idx="18580">
                  <c:v>16.6162649377661</c:v>
                </c:pt>
                <c:pt idx="18581">
                  <c:v>16.3042199830881</c:v>
                </c:pt>
                <c:pt idx="18582">
                  <c:v>17.6024079484102</c:v>
                </c:pt>
                <c:pt idx="18583">
                  <c:v>18.515714213534</c:v>
                </c:pt>
                <c:pt idx="18584">
                  <c:v>18.957947378856002</c:v>
                </c:pt>
                <c:pt idx="18585">
                  <c:v>18.295947294178099</c:v>
                </c:pt>
                <c:pt idx="18586">
                  <c:v>17.034844809301902</c:v>
                </c:pt>
                <c:pt idx="18587">
                  <c:v>17.379498734624001</c:v>
                </c:pt>
                <c:pt idx="18588">
                  <c:v>17.466607159946001</c:v>
                </c:pt>
                <c:pt idx="18589">
                  <c:v>17.8823479550698</c:v>
                </c:pt>
                <c:pt idx="18590">
                  <c:v>18.603446790391899</c:v>
                </c:pt>
                <c:pt idx="18591">
                  <c:v>18.9601062157139</c:v>
                </c:pt>
                <c:pt idx="18592">
                  <c:v>20.556069420837702</c:v>
                </c:pt>
                <c:pt idx="18593">
                  <c:v>22.1171527061598</c:v>
                </c:pt>
                <c:pt idx="18594">
                  <c:v>22.901014305863999</c:v>
                </c:pt>
                <c:pt idx="18595">
                  <c:v>23.407489039768102</c:v>
                </c:pt>
                <c:pt idx="18596">
                  <c:v>23.458759363845399</c:v>
                </c:pt>
                <c:pt idx="18597">
                  <c:v>23.3094982779227</c:v>
                </c:pt>
                <c:pt idx="18598">
                  <c:v>23.233524571826798</c:v>
                </c:pt>
                <c:pt idx="18599">
                  <c:v>22.780691375904102</c:v>
                </c:pt>
                <c:pt idx="18600">
                  <c:v>22.218958079981402</c:v>
                </c:pt>
                <c:pt idx="18601">
                  <c:v>22.0113708338856</c:v>
                </c:pt>
                <c:pt idx="18602">
                  <c:v>21.641454867962899</c:v>
                </c:pt>
                <c:pt idx="18603">
                  <c:v>21.899869822040198</c:v>
                </c:pt>
                <c:pt idx="18604">
                  <c:v>22.895138375944299</c:v>
                </c:pt>
                <c:pt idx="18605">
                  <c:v>22.856982760021602</c:v>
                </c:pt>
                <c:pt idx="18606">
                  <c:v>22.347813964098901</c:v>
                </c:pt>
                <c:pt idx="18607">
                  <c:v>21.828647938003002</c:v>
                </c:pt>
                <c:pt idx="18608">
                  <c:v>21.932148102080301</c:v>
                </c:pt>
                <c:pt idx="18609">
                  <c:v>22.453266186157599</c:v>
                </c:pt>
                <c:pt idx="18610">
                  <c:v>22.645504710061701</c:v>
                </c:pt>
                <c:pt idx="18611">
                  <c:v>22.329468374139001</c:v>
                </c:pt>
                <c:pt idx="18612">
                  <c:v>22.887011138216302</c:v>
                </c:pt>
                <c:pt idx="18613">
                  <c:v>22.886916712120499</c:v>
                </c:pt>
                <c:pt idx="18614">
                  <c:v>23.168032486197799</c:v>
                </c:pt>
                <c:pt idx="18615">
                  <c:v>23.749902540275102</c:v>
                </c:pt>
                <c:pt idx="18616">
                  <c:v>23.302298894179199</c:v>
                </c:pt>
                <c:pt idx="18617">
                  <c:v>23.772904128256499</c:v>
                </c:pt>
                <c:pt idx="18618">
                  <c:v>23.108734992333801</c:v>
                </c:pt>
                <c:pt idx="18619">
                  <c:v>23.080009146237899</c:v>
                </c:pt>
                <c:pt idx="18620">
                  <c:v>22.739830390315198</c:v>
                </c:pt>
                <c:pt idx="18621">
                  <c:v>21.922712324392499</c:v>
                </c:pt>
                <c:pt idx="18622">
                  <c:v>21.673246048296701</c:v>
                </c:pt>
                <c:pt idx="18623">
                  <c:v>21.123631292374</c:v>
                </c:pt>
                <c:pt idx="18624">
                  <c:v>20.354180696451301</c:v>
                </c:pt>
                <c:pt idx="18625">
                  <c:v>20.300469290355402</c:v>
                </c:pt>
                <c:pt idx="18626">
                  <c:v>20.314411064432701</c:v>
                </c:pt>
                <c:pt idx="18627">
                  <c:v>20.157972098510001</c:v>
                </c:pt>
                <c:pt idx="18628">
                  <c:v>20.054128502414098</c:v>
                </c:pt>
                <c:pt idx="18629">
                  <c:v>20.258930006491401</c:v>
                </c:pt>
                <c:pt idx="18630">
                  <c:v>20.666184250568701</c:v>
                </c:pt>
                <c:pt idx="18631">
                  <c:v>21.152905034472901</c:v>
                </c:pt>
                <c:pt idx="18632">
                  <c:v>20.9305529885502</c:v>
                </c:pt>
                <c:pt idx="18633">
                  <c:v>20.6182920626274</c:v>
                </c:pt>
                <c:pt idx="18634">
                  <c:v>20.534176986531602</c:v>
                </c:pt>
                <c:pt idx="18635">
                  <c:v>20.7957364606089</c:v>
                </c:pt>
                <c:pt idx="18636">
                  <c:v>21.194079614686199</c:v>
                </c:pt>
                <c:pt idx="18637">
                  <c:v>21.878728758590299</c:v>
                </c:pt>
                <c:pt idx="18638">
                  <c:v>22.105495212667599</c:v>
                </c:pt>
                <c:pt idx="18639">
                  <c:v>22.109053486744902</c:v>
                </c:pt>
                <c:pt idx="18640">
                  <c:v>21.671657710649001</c:v>
                </c:pt>
                <c:pt idx="18641">
                  <c:v>22.344723874726299</c:v>
                </c:pt>
                <c:pt idx="18642">
                  <c:v>23.1677628692502</c:v>
                </c:pt>
                <c:pt idx="18643">
                  <c:v>23.984650474348999</c:v>
                </c:pt>
                <c:pt idx="18644">
                  <c:v>24.6992176291517</c:v>
                </c:pt>
                <c:pt idx="18645">
                  <c:v>25.221687983954499</c:v>
                </c:pt>
                <c:pt idx="18646">
                  <c:v>25.480540809053299</c:v>
                </c:pt>
                <c:pt idx="18647">
                  <c:v>25.6595357038561</c:v>
                </c:pt>
                <c:pt idx="18648">
                  <c:v>25.673743558658899</c:v>
                </c:pt>
                <c:pt idx="18649">
                  <c:v>25.307458843757701</c:v>
                </c:pt>
                <c:pt idx="18650">
                  <c:v>24.586751398560398</c:v>
                </c:pt>
                <c:pt idx="18651">
                  <c:v>24.491645153363201</c:v>
                </c:pt>
                <c:pt idx="18652">
                  <c:v>24.727232388461999</c:v>
                </c:pt>
                <c:pt idx="18653">
                  <c:v>24.896495963264801</c:v>
                </c:pt>
                <c:pt idx="18654">
                  <c:v>24.978143718067599</c:v>
                </c:pt>
                <c:pt idx="18655">
                  <c:v>25.148725603166401</c:v>
                </c:pt>
                <c:pt idx="18656">
                  <c:v>25.261551037969198</c:v>
                </c:pt>
                <c:pt idx="18657">
                  <c:v>24.877167312771899</c:v>
                </c:pt>
                <c:pt idx="18658">
                  <c:v>24.6824018378707</c:v>
                </c:pt>
                <c:pt idx="18659">
                  <c:v>24.563229612673499</c:v>
                </c:pt>
                <c:pt idx="18660">
                  <c:v>24.5911748074763</c:v>
                </c:pt>
                <c:pt idx="18661">
                  <c:v>25.0599072825751</c:v>
                </c:pt>
                <c:pt idx="18662">
                  <c:v>25.1191726773779</c:v>
                </c:pt>
                <c:pt idx="18663">
                  <c:v>25.085103112180601</c:v>
                </c:pt>
                <c:pt idx="18664">
                  <c:v>24.774074507279401</c:v>
                </c:pt>
                <c:pt idx="18665">
                  <c:v>23.898492062082202</c:v>
                </c:pt>
                <c:pt idx="18666">
                  <c:v>23.494614796884999</c:v>
                </c:pt>
                <c:pt idx="18667">
                  <c:v>23.1432939519838</c:v>
                </c:pt>
                <c:pt idx="18668">
                  <c:v>22.2049294867866</c:v>
                </c:pt>
                <c:pt idx="18669">
                  <c:v>21.3657556515893</c:v>
                </c:pt>
                <c:pt idx="18670">
                  <c:v>20.5544519866882</c:v>
                </c:pt>
                <c:pt idx="18671">
                  <c:v>20.7393254614909</c:v>
                </c:pt>
                <c:pt idx="18672">
                  <c:v>19.3219832262937</c:v>
                </c:pt>
                <c:pt idx="18673">
                  <c:v>18.8797234413925</c:v>
                </c:pt>
                <c:pt idx="18674">
                  <c:v>18.8136154461953</c:v>
                </c:pt>
                <c:pt idx="18675">
                  <c:v>18.374920470997999</c:v>
                </c:pt>
                <c:pt idx="18676">
                  <c:v>18.015451216096899</c:v>
                </c:pt>
                <c:pt idx="18677">
                  <c:v>17.5813554008996</c:v>
                </c:pt>
                <c:pt idx="18678">
                  <c:v>18.397532005702399</c:v>
                </c:pt>
                <c:pt idx="18679">
                  <c:v>19.540797180801199</c:v>
                </c:pt>
                <c:pt idx="18680">
                  <c:v>20.274258465603999</c:v>
                </c:pt>
                <c:pt idx="18681">
                  <c:v>20.670070680406798</c:v>
                </c:pt>
                <c:pt idx="18682">
                  <c:v>21.2141183455056</c:v>
                </c:pt>
                <c:pt idx="18683">
                  <c:v>21.758166020308298</c:v>
                </c:pt>
                <c:pt idx="18684">
                  <c:v>22.302213685111099</c:v>
                </c:pt>
                <c:pt idx="18685">
                  <c:v>22.846261360209901</c:v>
                </c:pt>
                <c:pt idx="18686">
                  <c:v>23.390309025012701</c:v>
                </c:pt>
                <c:pt idx="18687">
                  <c:v>23.5849180098155</c:v>
                </c:pt>
                <c:pt idx="18688">
                  <c:v>23.996020554914299</c:v>
                </c:pt>
                <c:pt idx="18689">
                  <c:v>24.778404359717001</c:v>
                </c:pt>
                <c:pt idx="18690">
                  <c:v>25.1403678930327</c:v>
                </c:pt>
                <c:pt idx="18691">
                  <c:v>25.641646435009601</c:v>
                </c:pt>
                <c:pt idx="18692">
                  <c:v>25.7787772169203</c:v>
                </c:pt>
                <c:pt idx="18693">
                  <c:v>25.7749197988311</c:v>
                </c:pt>
                <c:pt idx="18694">
                  <c:v>25.753118070807901</c:v>
                </c:pt>
                <c:pt idx="18695">
                  <c:v>26.1404240927187</c:v>
                </c:pt>
                <c:pt idx="18696">
                  <c:v>26.0093106246294</c:v>
                </c:pt>
                <c:pt idx="18697">
                  <c:v>26.111062136606201</c:v>
                </c:pt>
                <c:pt idx="18698">
                  <c:v>25.991785808517001</c:v>
                </c:pt>
                <c:pt idx="18699">
                  <c:v>25.431913930427701</c:v>
                </c:pt>
                <c:pt idx="18700">
                  <c:v>25.4101912824046</c:v>
                </c:pt>
                <c:pt idx="18701">
                  <c:v>25.786868614315299</c:v>
                </c:pt>
                <c:pt idx="18702">
                  <c:v>25.932470906226001</c:v>
                </c:pt>
                <c:pt idx="18703">
                  <c:v>25.915735588202899</c:v>
                </c:pt>
                <c:pt idx="18704">
                  <c:v>26.0101858801136</c:v>
                </c:pt>
                <c:pt idx="18705">
                  <c:v>26.241179762024402</c:v>
                </c:pt>
                <c:pt idx="18706">
                  <c:v>26.3311587340012</c:v>
                </c:pt>
                <c:pt idx="18707">
                  <c:v>26.080920575912</c:v>
                </c:pt>
                <c:pt idx="18708">
                  <c:v>25.571272937822702</c:v>
                </c:pt>
                <c:pt idx="18709">
                  <c:v>25.374322219799499</c:v>
                </c:pt>
                <c:pt idx="18710">
                  <c:v>25.0995483417103</c:v>
                </c:pt>
                <c:pt idx="18711">
                  <c:v>25.479523103620998</c:v>
                </c:pt>
                <c:pt idx="18712">
                  <c:v>25.709874245597899</c:v>
                </c:pt>
                <c:pt idx="18713">
                  <c:v>25.520598637508598</c:v>
                </c:pt>
                <c:pt idx="18714">
                  <c:v>24.715515569419399</c:v>
                </c:pt>
                <c:pt idx="18715">
                  <c:v>24.3613996813962</c:v>
                </c:pt>
                <c:pt idx="18716">
                  <c:v>22.976213983306899</c:v>
                </c:pt>
                <c:pt idx="18717">
                  <c:v>22.369670555217699</c:v>
                </c:pt>
                <c:pt idx="18718">
                  <c:v>22.063301367194502</c:v>
                </c:pt>
                <c:pt idx="18719">
                  <c:v>21.593232329105302</c:v>
                </c:pt>
                <c:pt idx="18720">
                  <c:v>20.707139161015998</c:v>
                </c:pt>
                <c:pt idx="18721">
                  <c:v>20.6025892629929</c:v>
                </c:pt>
                <c:pt idx="18722">
                  <c:v>20.575409214903601</c:v>
                </c:pt>
                <c:pt idx="18723">
                  <c:v>20.232230726814301</c:v>
                </c:pt>
                <c:pt idx="18724">
                  <c:v>19.763562718791199</c:v>
                </c:pt>
                <c:pt idx="18725">
                  <c:v>19.924352650701898</c:v>
                </c:pt>
                <c:pt idx="18726">
                  <c:v>19.335555452612699</c:v>
                </c:pt>
                <c:pt idx="18727">
                  <c:v>19.981041334589499</c:v>
                </c:pt>
                <c:pt idx="18728">
                  <c:v>20.298642046500198</c:v>
                </c:pt>
                <c:pt idx="18729">
                  <c:v>21.185115868411</c:v>
                </c:pt>
                <c:pt idx="18730">
                  <c:v>21.287219610387801</c:v>
                </c:pt>
                <c:pt idx="18731">
                  <c:v>21.6782776022986</c:v>
                </c:pt>
                <c:pt idx="18732">
                  <c:v>21.7652678242093</c:v>
                </c:pt>
                <c:pt idx="18733">
                  <c:v>21.914372826186199</c:v>
                </c:pt>
                <c:pt idx="18734">
                  <c:v>21.970872968096899</c:v>
                </c:pt>
                <c:pt idx="18735">
                  <c:v>23.262047030007601</c:v>
                </c:pt>
                <c:pt idx="18736">
                  <c:v>24.070828991984499</c:v>
                </c:pt>
                <c:pt idx="18737">
                  <c:v>25.030970983895202</c:v>
                </c:pt>
                <c:pt idx="18738">
                  <c:v>25.723635305664001</c:v>
                </c:pt>
                <c:pt idx="18739">
                  <c:v>25.961671197478999</c:v>
                </c:pt>
                <c:pt idx="18740">
                  <c:v>25.905341709037899</c:v>
                </c:pt>
                <c:pt idx="18741">
                  <c:v>26.061175920596899</c:v>
                </c:pt>
                <c:pt idx="18742">
                  <c:v>26.426811392411899</c:v>
                </c:pt>
                <c:pt idx="18743">
                  <c:v>23.4828661139708</c:v>
                </c:pt>
                <c:pt idx="18744">
                  <c:v>24.614836725529798</c:v>
                </c:pt>
                <c:pt idx="18745">
                  <c:v>26.4536000473448</c:v>
                </c:pt>
                <c:pt idx="18746">
                  <c:v>26.777665118903698</c:v>
                </c:pt>
                <c:pt idx="18747">
                  <c:v>26.210195930462699</c:v>
                </c:pt>
                <c:pt idx="18748">
                  <c:v>25.991676212277699</c:v>
                </c:pt>
                <c:pt idx="18749">
                  <c:v>26.125229563836601</c:v>
                </c:pt>
                <c:pt idx="18750">
                  <c:v>22.7727707353956</c:v>
                </c:pt>
                <c:pt idx="18751">
                  <c:v>19.8475376272105</c:v>
                </c:pt>
                <c:pt idx="18752">
                  <c:v>17.8656845387695</c:v>
                </c:pt>
                <c:pt idx="18753">
                  <c:v>21.4669506203285</c:v>
                </c:pt>
                <c:pt idx="18754">
                  <c:v>23.434626512143399</c:v>
                </c:pt>
                <c:pt idx="18755">
                  <c:v>18.851684463702401</c:v>
                </c:pt>
                <c:pt idx="18756">
                  <c:v>17.7337774952613</c:v>
                </c:pt>
                <c:pt idx="18757">
                  <c:v>20.1786309870763</c:v>
                </c:pt>
                <c:pt idx="18758">
                  <c:v>24.008535248635301</c:v>
                </c:pt>
                <c:pt idx="18759">
                  <c:v>24.834752050194201</c:v>
                </c:pt>
                <c:pt idx="18760">
                  <c:v>25.507933552009199</c:v>
                </c:pt>
                <c:pt idx="18761">
                  <c:v>25.9192961835682</c:v>
                </c:pt>
                <c:pt idx="18762">
                  <c:v>25.174336935127101</c:v>
                </c:pt>
                <c:pt idx="18763">
                  <c:v>24.683516126942099</c:v>
                </c:pt>
                <c:pt idx="18764">
                  <c:v>23.723837668501101</c:v>
                </c:pt>
                <c:pt idx="18765">
                  <c:v>21.990187390060001</c:v>
                </c:pt>
                <c:pt idx="18766">
                  <c:v>20.163907151875001</c:v>
                </c:pt>
                <c:pt idx="18767">
                  <c:v>20.219352923433998</c:v>
                </c:pt>
                <c:pt idx="18768">
                  <c:v>19.668967744992901</c:v>
                </c:pt>
                <c:pt idx="18769">
                  <c:v>18.892653236807899</c:v>
                </c:pt>
                <c:pt idx="18770">
                  <c:v>18.6566476583669</c:v>
                </c:pt>
                <c:pt idx="18771">
                  <c:v>18.070683529925802</c:v>
                </c:pt>
                <c:pt idx="18772">
                  <c:v>16.919602021740801</c:v>
                </c:pt>
                <c:pt idx="18773">
                  <c:v>16.5266149232998</c:v>
                </c:pt>
                <c:pt idx="18774">
                  <c:v>15.7398089948587</c:v>
                </c:pt>
                <c:pt idx="18775">
                  <c:v>15.591314246673701</c:v>
                </c:pt>
                <c:pt idx="18776">
                  <c:v>14.980451698232599</c:v>
                </c:pt>
                <c:pt idx="18777">
                  <c:v>13.1855833997916</c:v>
                </c:pt>
                <c:pt idx="18778">
                  <c:v>12.4260469416066</c:v>
                </c:pt>
                <c:pt idx="18779">
                  <c:v>12.4443846131655</c:v>
                </c:pt>
                <c:pt idx="18780">
                  <c:v>15.6097554647245</c:v>
                </c:pt>
                <c:pt idx="18781">
                  <c:v>17.2534864365395</c:v>
                </c:pt>
                <c:pt idx="18782">
                  <c:v>17.8015553880984</c:v>
                </c:pt>
                <c:pt idx="18783">
                  <c:v>18.5385015796574</c:v>
                </c:pt>
                <c:pt idx="18784">
                  <c:v>20.829322601472398</c:v>
                </c:pt>
                <c:pt idx="18785">
                  <c:v>20.011550933031302</c:v>
                </c:pt>
                <c:pt idx="18786">
                  <c:v>21.733732594051599</c:v>
                </c:pt>
                <c:pt idx="18787">
                  <c:v>21.804455844657099</c:v>
                </c:pt>
                <c:pt idx="18788">
                  <c:v>20.2580687052121</c:v>
                </c:pt>
                <c:pt idx="18789">
                  <c:v>18.530128995767001</c:v>
                </c:pt>
                <c:pt idx="18790">
                  <c:v>16.5425926763725</c:v>
                </c:pt>
                <c:pt idx="18791">
                  <c:v>16.069828866927502</c:v>
                </c:pt>
                <c:pt idx="18792">
                  <c:v>14.0079090274824</c:v>
                </c:pt>
                <c:pt idx="18793">
                  <c:v>13.2761163080879</c:v>
                </c:pt>
                <c:pt idx="18794">
                  <c:v>12.310679228642901</c:v>
                </c:pt>
                <c:pt idx="18795">
                  <c:v>12.2245585291978</c:v>
                </c:pt>
                <c:pt idx="18796">
                  <c:v>12.6637705798033</c:v>
                </c:pt>
                <c:pt idx="18797">
                  <c:v>12.6399351303583</c:v>
                </c:pt>
                <c:pt idx="18798">
                  <c:v>12.523307280913199</c:v>
                </c:pt>
                <c:pt idx="18799">
                  <c:v>12.4646177515187</c:v>
                </c:pt>
                <c:pt idx="18800">
                  <c:v>12.538106952073701</c:v>
                </c:pt>
                <c:pt idx="18801">
                  <c:v>12.5741619026286</c:v>
                </c:pt>
                <c:pt idx="18802">
                  <c:v>12.566260503234099</c:v>
                </c:pt>
                <c:pt idx="18803">
                  <c:v>12.6216520737891</c:v>
                </c:pt>
                <c:pt idx="18804">
                  <c:v>12.641687634344001</c:v>
                </c:pt>
                <c:pt idx="18805">
                  <c:v>12.6007717149495</c:v>
                </c:pt>
                <c:pt idx="18806">
                  <c:v>12.6155404455045</c:v>
                </c:pt>
                <c:pt idx="18807">
                  <c:v>12.702758046059399</c:v>
                </c:pt>
                <c:pt idx="18808">
                  <c:v>12.885068746664899</c:v>
                </c:pt>
                <c:pt idx="18809">
                  <c:v>12.9032058072199</c:v>
                </c:pt>
                <c:pt idx="18810">
                  <c:v>12.820001677774799</c:v>
                </c:pt>
                <c:pt idx="18811">
                  <c:v>12.822213888380301</c:v>
                </c:pt>
                <c:pt idx="18812">
                  <c:v>13.8691578189353</c:v>
                </c:pt>
                <c:pt idx="18813">
                  <c:v>16.789952549490199</c:v>
                </c:pt>
                <c:pt idx="18814">
                  <c:v>19.088138460095699</c:v>
                </c:pt>
                <c:pt idx="18815">
                  <c:v>17.3347746406507</c:v>
                </c:pt>
                <c:pt idx="18816">
                  <c:v>17.608060271205598</c:v>
                </c:pt>
                <c:pt idx="18817">
                  <c:v>14.7576807118111</c:v>
                </c:pt>
                <c:pt idx="18818">
                  <c:v>15.075127432365999</c:v>
                </c:pt>
                <c:pt idx="18819">
                  <c:v>16.407576532920999</c:v>
                </c:pt>
                <c:pt idx="18820">
                  <c:v>16.581810583526501</c:v>
                </c:pt>
                <c:pt idx="18821">
                  <c:v>16.4616977740815</c:v>
                </c:pt>
                <c:pt idx="18822">
                  <c:v>17.351786734636399</c:v>
                </c:pt>
                <c:pt idx="18823">
                  <c:v>17.720617375241901</c:v>
                </c:pt>
                <c:pt idx="18824">
                  <c:v>18.3487855357969</c:v>
                </c:pt>
                <c:pt idx="18825">
                  <c:v>18.4007761163518</c:v>
                </c:pt>
                <c:pt idx="18826">
                  <c:v>17.823268386957299</c:v>
                </c:pt>
                <c:pt idx="18827">
                  <c:v>18.065199917512199</c:v>
                </c:pt>
                <c:pt idx="18828">
                  <c:v>17.817907468067201</c:v>
                </c:pt>
                <c:pt idx="18829">
                  <c:v>16.824588128672701</c:v>
                </c:pt>
                <c:pt idx="18830">
                  <c:v>17.394683009227599</c:v>
                </c:pt>
                <c:pt idx="18831">
                  <c:v>18.442557459782599</c:v>
                </c:pt>
                <c:pt idx="18832">
                  <c:v>20.076603140388102</c:v>
                </c:pt>
                <c:pt idx="18833">
                  <c:v>20.480469430943</c:v>
                </c:pt>
                <c:pt idx="18834">
                  <c:v>19.473070479779299</c:v>
                </c:pt>
                <c:pt idx="18835">
                  <c:v>19.9558050869765</c:v>
                </c:pt>
                <c:pt idx="18836">
                  <c:v>20.152365764078201</c:v>
                </c:pt>
                <c:pt idx="18837">
                  <c:v>18.621339171179802</c:v>
                </c:pt>
                <c:pt idx="18838">
                  <c:v>15.091893458376999</c:v>
                </c:pt>
                <c:pt idx="18839">
                  <c:v>13.8491403754786</c:v>
                </c:pt>
                <c:pt idx="18840">
                  <c:v>12.7518947925803</c:v>
                </c:pt>
                <c:pt idx="18841">
                  <c:v>11.5277162697775</c:v>
                </c:pt>
                <c:pt idx="18842">
                  <c:v>11.022061846879099</c:v>
                </c:pt>
                <c:pt idx="18843">
                  <c:v>9.9283879539807298</c:v>
                </c:pt>
                <c:pt idx="18844">
                  <c:v>9.4674617811779207</c:v>
                </c:pt>
                <c:pt idx="18845">
                  <c:v>9.3803926982795591</c:v>
                </c:pt>
                <c:pt idx="18846">
                  <c:v>9.3514246253811901</c:v>
                </c:pt>
                <c:pt idx="18847">
                  <c:v>9.2877873025783799</c:v>
                </c:pt>
                <c:pt idx="18848">
                  <c:v>9.2142289396800194</c:v>
                </c:pt>
                <c:pt idx="18849">
                  <c:v>9.2030208367816595</c:v>
                </c:pt>
                <c:pt idx="18850">
                  <c:v>9.2831874939788399</c:v>
                </c:pt>
                <c:pt idx="18851">
                  <c:v>9.1189847410804798</c:v>
                </c:pt>
                <c:pt idx="18852">
                  <c:v>9.0109449581821206</c:v>
                </c:pt>
                <c:pt idx="18853">
                  <c:v>9.0998655453793003</c:v>
                </c:pt>
                <c:pt idx="18854">
                  <c:v>9.3514296624809408</c:v>
                </c:pt>
                <c:pt idx="18855">
                  <c:v>9.5589737695825807</c:v>
                </c:pt>
                <c:pt idx="18856">
                  <c:v>9.8905567667797705</c:v>
                </c:pt>
                <c:pt idx="18857">
                  <c:v>10.069659063881399</c:v>
                </c:pt>
                <c:pt idx="18858">
                  <c:v>10.099177720983</c:v>
                </c:pt>
                <c:pt idx="18859">
                  <c:v>10.5543085581802</c:v>
                </c:pt>
                <c:pt idx="18860">
                  <c:v>12.453259545281901</c:v>
                </c:pt>
                <c:pt idx="18861">
                  <c:v>15.215286372383501</c:v>
                </c:pt>
                <c:pt idx="18862">
                  <c:v>17.7496653595807</c:v>
                </c:pt>
                <c:pt idx="18863">
                  <c:v>17.614716396682301</c:v>
                </c:pt>
                <c:pt idx="18864">
                  <c:v>17.420142223784001</c:v>
                </c:pt>
                <c:pt idx="18865">
                  <c:v>19.584995780981199</c:v>
                </c:pt>
                <c:pt idx="18866">
                  <c:v>19.716611038082799</c:v>
                </c:pt>
                <c:pt idx="18867">
                  <c:v>18.045587965184399</c:v>
                </c:pt>
                <c:pt idx="18868">
                  <c:v>17.244298882381599</c:v>
                </c:pt>
                <c:pt idx="18869">
                  <c:v>18.174792499483299</c:v>
                </c:pt>
                <c:pt idx="18870">
                  <c:v>18.648485906584899</c:v>
                </c:pt>
                <c:pt idx="18871">
                  <c:v>19.204305973782098</c:v>
                </c:pt>
                <c:pt idx="18872">
                  <c:v>20.5568399208837</c:v>
                </c:pt>
                <c:pt idx="18873">
                  <c:v>20.1800697079854</c:v>
                </c:pt>
                <c:pt idx="18874">
                  <c:v>19.188185845182499</c:v>
                </c:pt>
                <c:pt idx="18875">
                  <c:v>17.9292323622842</c:v>
                </c:pt>
                <c:pt idx="18876">
                  <c:v>16.996854499385801</c:v>
                </c:pt>
                <c:pt idx="18877">
                  <c:v>17.095545016582999</c:v>
                </c:pt>
                <c:pt idx="18878">
                  <c:v>17.765061783684601</c:v>
                </c:pt>
                <c:pt idx="18879">
                  <c:v>18.595304330786298</c:v>
                </c:pt>
                <c:pt idx="18880">
                  <c:v>20.0832672079835</c:v>
                </c:pt>
                <c:pt idx="18881">
                  <c:v>21.1376150150851</c:v>
                </c:pt>
                <c:pt idx="18882">
                  <c:v>21.6523666058138</c:v>
                </c:pt>
                <c:pt idx="18883">
                  <c:v>21.622861130330001</c:v>
                </c:pt>
                <c:pt idx="18884">
                  <c:v>20.8763089346497</c:v>
                </c:pt>
                <c:pt idx="18885">
                  <c:v>19.712132768969401</c:v>
                </c:pt>
                <c:pt idx="18886">
                  <c:v>17.7858555134856</c:v>
                </c:pt>
                <c:pt idx="18887">
                  <c:v>15.7973712878052</c:v>
                </c:pt>
                <c:pt idx="18888">
                  <c:v>13.7932399621249</c:v>
                </c:pt>
                <c:pt idx="18889">
                  <c:v>11.894842786641201</c:v>
                </c:pt>
                <c:pt idx="18890">
                  <c:v>11.2804828809608</c:v>
                </c:pt>
                <c:pt idx="18891">
                  <c:v>11.4663312052805</c:v>
                </c:pt>
                <c:pt idx="18892">
                  <c:v>18.658686729796699</c:v>
                </c:pt>
                <c:pt idx="18893">
                  <c:v>23.5772592741164</c:v>
                </c:pt>
                <c:pt idx="18894">
                  <c:v>24.008265298436001</c:v>
                </c:pt>
                <c:pt idx="18895">
                  <c:v>23.454923182952299</c:v>
                </c:pt>
                <c:pt idx="18896">
                  <c:v>24.580371677271899</c:v>
                </c:pt>
                <c:pt idx="18897">
                  <c:v>24.439839531591598</c:v>
                </c:pt>
                <c:pt idx="18898">
                  <c:v>25.2478131161078</c:v>
                </c:pt>
                <c:pt idx="18899">
                  <c:v>25.3044578104275</c:v>
                </c:pt>
                <c:pt idx="18900">
                  <c:v>25.587166144747101</c:v>
                </c:pt>
                <c:pt idx="18901">
                  <c:v>25.8506462192634</c:v>
                </c:pt>
                <c:pt idx="18902">
                  <c:v>25.767600323583</c:v>
                </c:pt>
                <c:pt idx="18903">
                  <c:v>25.957759207902701</c:v>
                </c:pt>
                <c:pt idx="18904">
                  <c:v>25.7993934424189</c:v>
                </c:pt>
                <c:pt idx="18905">
                  <c:v>24.810886926738601</c:v>
                </c:pt>
                <c:pt idx="18906">
                  <c:v>23.7660812910582</c:v>
                </c:pt>
                <c:pt idx="18907">
                  <c:v>23.2038810755745</c:v>
                </c:pt>
                <c:pt idx="18908">
                  <c:v>22.006056659894099</c:v>
                </c:pt>
                <c:pt idx="18909">
                  <c:v>20.892888934213801</c:v>
                </c:pt>
                <c:pt idx="18910">
                  <c:v>20.270512468730001</c:v>
                </c:pt>
                <c:pt idx="18911">
                  <c:v>19.0627071030497</c:v>
                </c:pt>
                <c:pt idx="18912">
                  <c:v>18.7820911973694</c:v>
                </c:pt>
                <c:pt idx="18913">
                  <c:v>19.3318277818856</c:v>
                </c:pt>
                <c:pt idx="18914">
                  <c:v>18.4247089062053</c:v>
                </c:pt>
                <c:pt idx="18915">
                  <c:v>16.773143790524902</c:v>
                </c:pt>
                <c:pt idx="18916">
                  <c:v>16.312757135041199</c:v>
                </c:pt>
                <c:pt idx="18917">
                  <c:v>14.9474098793608</c:v>
                </c:pt>
                <c:pt idx="18918">
                  <c:v>14.7310697036805</c:v>
                </c:pt>
                <c:pt idx="18919">
                  <c:v>14.263717838196699</c:v>
                </c:pt>
                <c:pt idx="18920">
                  <c:v>13.4724675025164</c:v>
                </c:pt>
                <c:pt idx="18921">
                  <c:v>12.647146856836001</c:v>
                </c:pt>
                <c:pt idx="18922">
                  <c:v>11.805975421352301</c:v>
                </c:pt>
                <c:pt idx="18923">
                  <c:v>11.8909325056719</c:v>
                </c:pt>
                <c:pt idx="18924">
                  <c:v>12.617403259991599</c:v>
                </c:pt>
                <c:pt idx="18925">
                  <c:v>13.390710864507801</c:v>
                </c:pt>
                <c:pt idx="18926">
                  <c:v>14.2306946288275</c:v>
                </c:pt>
                <c:pt idx="18927">
                  <c:v>15.2045148131471</c:v>
                </c:pt>
                <c:pt idx="18928">
                  <c:v>17.416087287663402</c:v>
                </c:pt>
                <c:pt idx="18929">
                  <c:v>19.554466131982998</c:v>
                </c:pt>
                <c:pt idx="18930">
                  <c:v>21.901387867586699</c:v>
                </c:pt>
                <c:pt idx="18931">
                  <c:v>22.8461931041189</c:v>
                </c:pt>
                <c:pt idx="18932">
                  <c:v>22.497311541313302</c:v>
                </c:pt>
                <c:pt idx="18933">
                  <c:v>22.410093528507801</c:v>
                </c:pt>
                <c:pt idx="18934">
                  <c:v>22.795290335039901</c:v>
                </c:pt>
                <c:pt idx="18935">
                  <c:v>22.765310332234399</c:v>
                </c:pt>
                <c:pt idx="18936">
                  <c:v>22.8571413894289</c:v>
                </c:pt>
                <c:pt idx="18937">
                  <c:v>22.720722155960999</c:v>
                </c:pt>
                <c:pt idx="18938">
                  <c:v>22.8719993731555</c:v>
                </c:pt>
                <c:pt idx="18939">
                  <c:v>23.107519040349999</c:v>
                </c:pt>
                <c:pt idx="18940">
                  <c:v>23.3312636868821</c:v>
                </c:pt>
                <c:pt idx="18941">
                  <c:v>23.519967724076601</c:v>
                </c:pt>
                <c:pt idx="18942">
                  <c:v>23.552009391271099</c:v>
                </c:pt>
                <c:pt idx="18943">
                  <c:v>23.601946687803199</c:v>
                </c:pt>
                <c:pt idx="18944">
                  <c:v>23.656376894997699</c:v>
                </c:pt>
                <c:pt idx="18945">
                  <c:v>23.702626702192099</c:v>
                </c:pt>
                <c:pt idx="18946">
                  <c:v>23.642415818724299</c:v>
                </c:pt>
                <c:pt idx="18947">
                  <c:v>23.771445215918799</c:v>
                </c:pt>
                <c:pt idx="18948">
                  <c:v>23.685510773113201</c:v>
                </c:pt>
                <c:pt idx="18949">
                  <c:v>24.1464459396454</c:v>
                </c:pt>
                <c:pt idx="18950">
                  <c:v>24.200471556839801</c:v>
                </c:pt>
                <c:pt idx="18951">
                  <c:v>24.107867714034299</c:v>
                </c:pt>
                <c:pt idx="18952">
                  <c:v>24.229442840566499</c:v>
                </c:pt>
                <c:pt idx="18953">
                  <c:v>23.6705844277609</c:v>
                </c:pt>
                <c:pt idx="18958">
                  <c:v>18.434365872408598</c:v>
                </c:pt>
                <c:pt idx="18959">
                  <c:v>17.908241299603102</c:v>
                </c:pt>
                <c:pt idx="18960">
                  <c:v>17.2880747267976</c:v>
                </c:pt>
                <c:pt idx="18961">
                  <c:v>17.377189053329701</c:v>
                </c:pt>
                <c:pt idx="18962">
                  <c:v>17.5919697505242</c:v>
                </c:pt>
                <c:pt idx="18963">
                  <c:v>17.585094307718698</c:v>
                </c:pt>
                <c:pt idx="18964">
                  <c:v>17.275334834250799</c:v>
                </c:pt>
                <c:pt idx="18965">
                  <c:v>17.7028498414453</c:v>
                </c:pt>
                <c:pt idx="18966">
                  <c:v>17.875576588639799</c:v>
                </c:pt>
                <c:pt idx="18967">
                  <c:v>17.380932835171901</c:v>
                </c:pt>
                <c:pt idx="18968">
                  <c:v>18.303612632366399</c:v>
                </c:pt>
                <c:pt idx="18969">
                  <c:v>19.150641079560799</c:v>
                </c:pt>
                <c:pt idx="18970">
                  <c:v>19.807899196093</c:v>
                </c:pt>
                <c:pt idx="18971">
                  <c:v>20.173428963287499</c:v>
                </c:pt>
                <c:pt idx="18972">
                  <c:v>20.800503450481902</c:v>
                </c:pt>
                <c:pt idx="18973">
                  <c:v>20.803535067014099</c:v>
                </c:pt>
                <c:pt idx="18974">
                  <c:v>21.086535034208499</c:v>
                </c:pt>
                <c:pt idx="18975">
                  <c:v>21.802206701403001</c:v>
                </c:pt>
                <c:pt idx="18976">
                  <c:v>22.5742992379352</c:v>
                </c:pt>
                <c:pt idx="18977">
                  <c:v>22.835337845129601</c:v>
                </c:pt>
                <c:pt idx="18978">
                  <c:v>23.635296815895199</c:v>
                </c:pt>
                <c:pt idx="18979">
                  <c:v>23.768875500038899</c:v>
                </c:pt>
                <c:pt idx="18980">
                  <c:v>24.156884904114701</c:v>
                </c:pt>
                <c:pt idx="18981">
                  <c:v>24.403755888190499</c:v>
                </c:pt>
                <c:pt idx="18982">
                  <c:v>24.497329112334199</c:v>
                </c:pt>
                <c:pt idx="18983">
                  <c:v>24.225115426409999</c:v>
                </c:pt>
                <c:pt idx="18984">
                  <c:v>24.040614250485799</c:v>
                </c:pt>
                <c:pt idx="18985">
                  <c:v>24.408822584629501</c:v>
                </c:pt>
                <c:pt idx="18986">
                  <c:v>24.351131048705302</c:v>
                </c:pt>
                <c:pt idx="18987">
                  <c:v>24.049378362781098</c:v>
                </c:pt>
                <c:pt idx="18988">
                  <c:v>23.9056546269248</c:v>
                </c:pt>
                <c:pt idx="18989">
                  <c:v>23.7948018210006</c:v>
                </c:pt>
                <c:pt idx="18990">
                  <c:v>24.000635835076402</c:v>
                </c:pt>
                <c:pt idx="18991">
                  <c:v>23.675914759220099</c:v>
                </c:pt>
                <c:pt idx="18992">
                  <c:v>23.6852017132959</c:v>
                </c:pt>
                <c:pt idx="18993">
                  <c:v>24.241544797371699</c:v>
                </c:pt>
                <c:pt idx="18994">
                  <c:v>24.4239065015154</c:v>
                </c:pt>
                <c:pt idx="18995">
                  <c:v>24.354651415591199</c:v>
                </c:pt>
                <c:pt idx="18996">
                  <c:v>24.490052689666999</c:v>
                </c:pt>
                <c:pt idx="18997">
                  <c:v>24.068726883810701</c:v>
                </c:pt>
                <c:pt idx="18998">
                  <c:v>24.0731384478865</c:v>
                </c:pt>
                <c:pt idx="18999">
                  <c:v>23.9511314419623</c:v>
                </c:pt>
                <c:pt idx="19000">
                  <c:v>24.399450506106</c:v>
                </c:pt>
                <c:pt idx="19001">
                  <c:v>24.205066140181799</c:v>
                </c:pt>
                <c:pt idx="19002">
                  <c:v>23.142252874257601</c:v>
                </c:pt>
                <c:pt idx="19003">
                  <c:v>21.8046658184013</c:v>
                </c:pt>
                <c:pt idx="19004">
                  <c:v>21.093728422477099</c:v>
                </c:pt>
                <c:pt idx="19005">
                  <c:v>20.405494896552899</c:v>
                </c:pt>
                <c:pt idx="19006">
                  <c:v>19.7922666006966</c:v>
                </c:pt>
                <c:pt idx="19007">
                  <c:v>19.933560764772398</c:v>
                </c:pt>
                <c:pt idx="19008">
                  <c:v>19.028318288848201</c:v>
                </c:pt>
                <c:pt idx="19009">
                  <c:v>18.299206662991899</c:v>
                </c:pt>
                <c:pt idx="19010">
                  <c:v>17.292084637067699</c:v>
                </c:pt>
                <c:pt idx="19011">
                  <c:v>16.633354431143498</c:v>
                </c:pt>
                <c:pt idx="19012">
                  <c:v>16.3212302052872</c:v>
                </c:pt>
                <c:pt idx="19013">
                  <c:v>16.147616269362999</c:v>
                </c:pt>
                <c:pt idx="19014">
                  <c:v>15.797750033438801</c:v>
                </c:pt>
                <c:pt idx="19015">
                  <c:v>15.6252063275825</c:v>
                </c:pt>
                <c:pt idx="19016">
                  <c:v>16.6722217216583</c:v>
                </c:pt>
                <c:pt idx="19017">
                  <c:v>18.1048086557341</c:v>
                </c:pt>
                <c:pt idx="19018">
                  <c:v>18.8780995598778</c:v>
                </c:pt>
                <c:pt idx="19019">
                  <c:v>19.9222085239536</c:v>
                </c:pt>
                <c:pt idx="19020">
                  <c:v>21.073962018029398</c:v>
                </c:pt>
                <c:pt idx="19021">
                  <c:v>21.386672632173099</c:v>
                </c:pt>
                <c:pt idx="19022">
                  <c:v>21.135182796248898</c:v>
                </c:pt>
                <c:pt idx="19023">
                  <c:v>21.595336970324698</c:v>
                </c:pt>
                <c:pt idx="19024">
                  <c:v>22.0932291144684</c:v>
                </c:pt>
                <c:pt idx="19025">
                  <c:v>23.3966336585442</c:v>
                </c:pt>
                <c:pt idx="19026">
                  <c:v>24.538849715653001</c:v>
                </c:pt>
                <c:pt idx="19027">
                  <c:v>24.840834875874901</c:v>
                </c:pt>
                <c:pt idx="19028">
                  <c:v>24.296459136009901</c:v>
                </c:pt>
                <c:pt idx="19029">
                  <c:v>24.294447586144901</c:v>
                </c:pt>
                <c:pt idx="19030">
                  <c:v>24.028631536366799</c:v>
                </c:pt>
                <c:pt idx="19031">
                  <c:v>23.902137746501801</c:v>
                </c:pt>
                <c:pt idx="19032">
                  <c:v>23.8289633766368</c:v>
                </c:pt>
                <c:pt idx="19033">
                  <c:v>23.7033870768587</c:v>
                </c:pt>
                <c:pt idx="19034">
                  <c:v>23.866763766993699</c:v>
                </c:pt>
                <c:pt idx="19035">
                  <c:v>23.9570853871287</c:v>
                </c:pt>
                <c:pt idx="19036">
                  <c:v>24.159219807350599</c:v>
                </c:pt>
                <c:pt idx="19037">
                  <c:v>24.2853970574856</c:v>
                </c:pt>
                <c:pt idx="19038">
                  <c:v>23.8702824476206</c:v>
                </c:pt>
                <c:pt idx="19039">
                  <c:v>24.194990857842502</c:v>
                </c:pt>
                <c:pt idx="19040">
                  <c:v>25.069772427977501</c:v>
                </c:pt>
                <c:pt idx="19041">
                  <c:v>24.5114952581125</c:v>
                </c:pt>
                <c:pt idx="19042">
                  <c:v>23.976692708334401</c:v>
                </c:pt>
                <c:pt idx="19043">
                  <c:v>23.722704818469399</c:v>
                </c:pt>
                <c:pt idx="19044">
                  <c:v>23.4687169186044</c:v>
                </c:pt>
                <c:pt idx="19045">
                  <c:v>23.189546618826402</c:v>
                </c:pt>
                <c:pt idx="19046">
                  <c:v>22.874028168961299</c:v>
                </c:pt>
                <c:pt idx="19047">
                  <c:v>22.7968236090963</c:v>
                </c:pt>
                <c:pt idx="19048">
                  <c:v>23.0347941793183</c:v>
                </c:pt>
                <c:pt idx="19049">
                  <c:v>22.913198619453201</c:v>
                </c:pt>
                <c:pt idx="19050">
                  <c:v>22.506301039588202</c:v>
                </c:pt>
                <c:pt idx="19051">
                  <c:v>21.909122379810199</c:v>
                </c:pt>
                <c:pt idx="19052">
                  <c:v>19.912038719945201</c:v>
                </c:pt>
                <c:pt idx="19053">
                  <c:v>18.1081192800801</c:v>
                </c:pt>
                <c:pt idx="19054">
                  <c:v>17.2395094803021</c:v>
                </c:pt>
                <c:pt idx="19055">
                  <c:v>17.512265760437099</c:v>
                </c:pt>
                <c:pt idx="19056">
                  <c:v>18.662626590572</c:v>
                </c:pt>
                <c:pt idx="19057">
                  <c:v>17.386669800793999</c:v>
                </c:pt>
                <c:pt idx="19058">
                  <c:v>16.836239930929001</c:v>
                </c:pt>
                <c:pt idx="19059">
                  <c:v>17.082426601064</c:v>
                </c:pt>
                <c:pt idx="19060">
                  <c:v>17.188416741285899</c:v>
                </c:pt>
                <c:pt idx="19061">
                  <c:v>16.704910731420899</c:v>
                </c:pt>
                <c:pt idx="19062">
                  <c:v>16.431031281555899</c:v>
                </c:pt>
                <c:pt idx="19063">
                  <c:v>15.871806611777799</c:v>
                </c:pt>
                <c:pt idx="19064">
                  <c:v>18.6914924419128</c:v>
                </c:pt>
                <c:pt idx="19065">
                  <c:v>19.8591438420478</c:v>
                </c:pt>
                <c:pt idx="19066">
                  <c:v>19.834102842269701</c:v>
                </c:pt>
                <c:pt idx="19067">
                  <c:v>19.371750302404699</c:v>
                </c:pt>
                <c:pt idx="19068">
                  <c:v>18.766002452539698</c:v>
                </c:pt>
                <c:pt idx="19069">
                  <c:v>19.324550822761601</c:v>
                </c:pt>
                <c:pt idx="19070">
                  <c:v>20.017868422896601</c:v>
                </c:pt>
                <c:pt idx="19071">
                  <c:v>20.4572607430316</c:v>
                </c:pt>
                <c:pt idx="19072">
                  <c:v>21.002673823253499</c:v>
                </c:pt>
                <c:pt idx="19073">
                  <c:v>22.270025263388501</c:v>
                </c:pt>
                <c:pt idx="19074">
                  <c:v>23.0552941117956</c:v>
                </c:pt>
                <c:pt idx="19075">
                  <c:v>23.383137968524899</c:v>
                </c:pt>
                <c:pt idx="19076">
                  <c:v>23.641414435224601</c:v>
                </c:pt>
                <c:pt idx="19077">
                  <c:v>23.6237250919243</c:v>
                </c:pt>
                <c:pt idx="19078">
                  <c:v>23.500084808653501</c:v>
                </c:pt>
                <c:pt idx="19079">
                  <c:v>18.948009755353201</c:v>
                </c:pt>
                <c:pt idx="19080">
                  <c:v>16.593113632052901</c:v>
                </c:pt>
                <c:pt idx="19081">
                  <c:v>17.375547648782199</c:v>
                </c:pt>
                <c:pt idx="19082">
                  <c:v>18.808933865481901</c:v>
                </c:pt>
                <c:pt idx="19083">
                  <c:v>21.141854942181599</c:v>
                </c:pt>
                <c:pt idx="19084">
                  <c:v>22.197538048910801</c:v>
                </c:pt>
                <c:pt idx="19085">
                  <c:v>23.166921925610499</c:v>
                </c:pt>
                <c:pt idx="19086">
                  <c:v>24.223154682310199</c:v>
                </c:pt>
                <c:pt idx="19087">
                  <c:v>23.782067789039498</c:v>
                </c:pt>
                <c:pt idx="19088">
                  <c:v>23.643180315739201</c:v>
                </c:pt>
                <c:pt idx="19089">
                  <c:v>23.541304162438902</c:v>
                </c:pt>
                <c:pt idx="19090">
                  <c:v>23.548446479168199</c:v>
                </c:pt>
                <c:pt idx="19091">
                  <c:v>23.234614585867799</c:v>
                </c:pt>
                <c:pt idx="19092">
                  <c:v>23.336368842567499</c:v>
                </c:pt>
                <c:pt idx="19093">
                  <c:v>23.379117649296798</c:v>
                </c:pt>
                <c:pt idx="19094">
                  <c:v>23.141445975996501</c:v>
                </c:pt>
                <c:pt idx="19095">
                  <c:v>23.2897237826962</c:v>
                </c:pt>
                <c:pt idx="19096">
                  <c:v>23.407809219425499</c:v>
                </c:pt>
                <c:pt idx="19097">
                  <c:v>23.243542966125201</c:v>
                </c:pt>
                <c:pt idx="19098">
                  <c:v>23.115875662824799</c:v>
                </c:pt>
                <c:pt idx="19099">
                  <c:v>22.649340999554099</c:v>
                </c:pt>
                <c:pt idx="19100">
                  <c:v>21.884430966253799</c:v>
                </c:pt>
                <c:pt idx="19101">
                  <c:v>21.385859422953502</c:v>
                </c:pt>
                <c:pt idx="19102">
                  <c:v>20.5795911696828</c:v>
                </c:pt>
                <c:pt idx="19103">
                  <c:v>19.8837518263825</c:v>
                </c:pt>
                <c:pt idx="19104">
                  <c:v>19.096368873082099</c:v>
                </c:pt>
                <c:pt idx="19105">
                  <c:v>18.258452119811398</c:v>
                </c:pt>
                <c:pt idx="19106">
                  <c:v>18.3007073065111</c:v>
                </c:pt>
                <c:pt idx="19107">
                  <c:v>18.668861613210801</c:v>
                </c:pt>
                <c:pt idx="19108">
                  <c:v>18.056694469940101</c:v>
                </c:pt>
                <c:pt idx="19109">
                  <c:v>18.240801046639799</c:v>
                </c:pt>
                <c:pt idx="19110">
                  <c:v>18.9681209433395</c:v>
                </c:pt>
                <c:pt idx="19111">
                  <c:v>18.722139220068701</c:v>
                </c:pt>
                <c:pt idx="19112">
                  <c:v>17.961712516768401</c:v>
                </c:pt>
                <c:pt idx="19113">
                  <c:v>17.4298788534681</c:v>
                </c:pt>
                <c:pt idx="19114">
                  <c:v>17.2907454701974</c:v>
                </c:pt>
                <c:pt idx="19115">
                  <c:v>18.299951816897099</c:v>
                </c:pt>
                <c:pt idx="19116">
                  <c:v>18.4605350935968</c:v>
                </c:pt>
                <c:pt idx="19117">
                  <c:v>19.109577670326001</c:v>
                </c:pt>
                <c:pt idx="19118">
                  <c:v>19.424176507025699</c:v>
                </c:pt>
                <c:pt idx="19119">
                  <c:v>19.536434323725398</c:v>
                </c:pt>
                <c:pt idx="19120">
                  <c:v>20.2271571404547</c:v>
                </c:pt>
                <c:pt idx="19121">
                  <c:v>21.4106530271544</c:v>
                </c:pt>
                <c:pt idx="19122">
                  <c:v>21.906130279433299</c:v>
                </c:pt>
                <c:pt idx="19123">
                  <c:v>22.4898838073028</c:v>
                </c:pt>
                <c:pt idx="19124">
                  <c:v>22.959181395170901</c:v>
                </c:pt>
                <c:pt idx="19125">
                  <c:v>23.3727361230391</c:v>
                </c:pt>
                <c:pt idx="19126">
                  <c:v>23.296234910908598</c:v>
                </c:pt>
                <c:pt idx="19127">
                  <c:v>23.253735118776799</c:v>
                </c:pt>
                <c:pt idx="19128">
                  <c:v>23.231062016644898</c:v>
                </c:pt>
                <c:pt idx="19129">
                  <c:v>23.439389334514502</c:v>
                </c:pt>
                <c:pt idx="19130">
                  <c:v>23.801888902382601</c:v>
                </c:pt>
                <c:pt idx="19131">
                  <c:v>24.0774071502507</c:v>
                </c:pt>
                <c:pt idx="19132">
                  <c:v>24.025712348120301</c:v>
                </c:pt>
                <c:pt idx="19133">
                  <c:v>24.057330405988399</c:v>
                </c:pt>
                <c:pt idx="19134">
                  <c:v>23.921858433856599</c:v>
                </c:pt>
                <c:pt idx="19135">
                  <c:v>23.6513534217261</c:v>
                </c:pt>
                <c:pt idx="19136">
                  <c:v>23.455920139594198</c:v>
                </c:pt>
                <c:pt idx="19137">
                  <c:v>23.467945707462398</c:v>
                </c:pt>
                <c:pt idx="19138">
                  <c:v>23.6097383253319</c:v>
                </c:pt>
                <c:pt idx="19139">
                  <c:v>23.641802353200099</c:v>
                </c:pt>
                <c:pt idx="19140">
                  <c:v>23.9253655110682</c:v>
                </c:pt>
                <c:pt idx="19141">
                  <c:v>23.845692378937699</c:v>
                </c:pt>
                <c:pt idx="19142">
                  <c:v>23.938669546805901</c:v>
                </c:pt>
                <c:pt idx="19143">
                  <c:v>24.046398634673999</c:v>
                </c:pt>
                <c:pt idx="19144">
                  <c:v>24.431835492543598</c:v>
                </c:pt>
                <c:pt idx="19145">
                  <c:v>24.579841350411701</c:v>
                </c:pt>
                <c:pt idx="19146">
                  <c:v>22.711984628279801</c:v>
                </c:pt>
                <c:pt idx="19147">
                  <c:v>21.459437156149399</c:v>
                </c:pt>
                <c:pt idx="19148">
                  <c:v>20.325067444017499</c:v>
                </c:pt>
                <c:pt idx="19149">
                  <c:v>19.828519351885699</c:v>
                </c:pt>
                <c:pt idx="19150">
                  <c:v>19.730502129755202</c:v>
                </c:pt>
                <c:pt idx="19151">
                  <c:v>19.3264504276233</c:v>
                </c:pt>
                <c:pt idx="19152">
                  <c:v>19.2514352054915</c:v>
                </c:pt>
                <c:pt idx="19153">
                  <c:v>19.209073033361001</c:v>
                </c:pt>
                <c:pt idx="19154">
                  <c:v>18.797689681229201</c:v>
                </c:pt>
                <c:pt idx="19155">
                  <c:v>18.646129969097299</c:v>
                </c:pt>
                <c:pt idx="19156">
                  <c:v>18.424881326966801</c:v>
                </c:pt>
                <c:pt idx="19157">
                  <c:v>18.298972514835</c:v>
                </c:pt>
                <c:pt idx="19158">
                  <c:v>18.591733922703099</c:v>
                </c:pt>
                <c:pt idx="19159">
                  <c:v>19.259265610572701</c:v>
                </c:pt>
                <c:pt idx="19160">
                  <c:v>19.386470518440799</c:v>
                </c:pt>
                <c:pt idx="19161">
                  <c:v>18.592731356308899</c:v>
                </c:pt>
                <c:pt idx="19162">
                  <c:v>18.195371844178499</c:v>
                </c:pt>
                <c:pt idx="19163">
                  <c:v>19.155188352046601</c:v>
                </c:pt>
                <c:pt idx="19164">
                  <c:v>19.8403673899148</c:v>
                </c:pt>
                <c:pt idx="19165">
                  <c:v>21.021719117784301</c:v>
                </c:pt>
                <c:pt idx="19166">
                  <c:v>20.896542845652402</c:v>
                </c:pt>
                <c:pt idx="19167">
                  <c:v>21.287028073520599</c:v>
                </c:pt>
                <c:pt idx="19168">
                  <c:v>21.988969671390102</c:v>
                </c:pt>
                <c:pt idx="19169">
                  <c:v>22.3317077592583</c:v>
                </c:pt>
                <c:pt idx="19170">
                  <c:v>22.5337112700247</c:v>
                </c:pt>
                <c:pt idx="19171">
                  <c:v>23.191378613697498</c:v>
                </c:pt>
                <c:pt idx="19172">
                  <c:v>23.820764467358401</c:v>
                </c:pt>
                <c:pt idx="19173">
                  <c:v>23.585804221019298</c:v>
                </c:pt>
                <c:pt idx="19174">
                  <c:v>23.350769324692099</c:v>
                </c:pt>
                <c:pt idx="19175">
                  <c:v>23.120189868352998</c:v>
                </c:pt>
                <c:pt idx="19176">
                  <c:v>22.732708542013899</c:v>
                </c:pt>
                <c:pt idx="19177">
                  <c:v>22.9759602056867</c:v>
                </c:pt>
                <c:pt idx="19178">
                  <c:v>23.908312229347601</c:v>
                </c:pt>
                <c:pt idx="19179">
                  <c:v>24.294039313008501</c:v>
                </c:pt>
                <c:pt idx="19180">
                  <c:v>24.336682726681399</c:v>
                </c:pt>
                <c:pt idx="19181">
                  <c:v>24.325356330342299</c:v>
                </c:pt>
                <c:pt idx="19182">
                  <c:v>24.195835494003202</c:v>
                </c:pt>
                <c:pt idx="19183">
                  <c:v>24.125534067676</c:v>
                </c:pt>
                <c:pt idx="19184">
                  <c:v>23.899671251336901</c:v>
                </c:pt>
                <c:pt idx="19185">
                  <c:v>23.945404454997799</c:v>
                </c:pt>
                <c:pt idx="19186">
                  <c:v>23.822720198670599</c:v>
                </c:pt>
                <c:pt idx="19187">
                  <c:v>23.742528332331499</c:v>
                </c:pt>
                <c:pt idx="19188">
                  <c:v>23.8350709959924</c:v>
                </c:pt>
                <c:pt idx="19189">
                  <c:v>22.986059689665201</c:v>
                </c:pt>
                <c:pt idx="19190">
                  <c:v>23.365658543326099</c:v>
                </c:pt>
                <c:pt idx="19191">
                  <c:v>24.612190446987</c:v>
                </c:pt>
                <c:pt idx="19192">
                  <c:v>25.327573720659899</c:v>
                </c:pt>
                <c:pt idx="19193">
                  <c:v>24.721195184320798</c:v>
                </c:pt>
                <c:pt idx="19194">
                  <c:v>23.475310537981699</c:v>
                </c:pt>
                <c:pt idx="19195">
                  <c:v>23.0312616116545</c:v>
                </c:pt>
                <c:pt idx="19196">
                  <c:v>21.862794655315401</c:v>
                </c:pt>
                <c:pt idx="19197">
                  <c:v>20.723163788976301</c:v>
                </c:pt>
                <c:pt idx="19198">
                  <c:v>19.7993902926491</c:v>
                </c:pt>
                <c:pt idx="19199">
                  <c:v>19.612484916309999</c:v>
                </c:pt>
                <c:pt idx="19200">
                  <c:v>18.628356629970899</c:v>
                </c:pt>
                <c:pt idx="19201">
                  <c:v>17.897186923643702</c:v>
                </c:pt>
                <c:pt idx="19202">
                  <c:v>17.934209957304599</c:v>
                </c:pt>
                <c:pt idx="19203">
                  <c:v>18.021132820965502</c:v>
                </c:pt>
                <c:pt idx="19204">
                  <c:v>18.071919014638301</c:v>
                </c:pt>
                <c:pt idx="19205">
                  <c:v>18.2846101382992</c:v>
                </c:pt>
                <c:pt idx="19206">
                  <c:v>18.346690091960099</c:v>
                </c:pt>
                <c:pt idx="19207">
                  <c:v>18.874779185632999</c:v>
                </c:pt>
                <c:pt idx="19208">
                  <c:v>20.401673539293899</c:v>
                </c:pt>
                <c:pt idx="19209">
                  <c:v>20.5653613629548</c:v>
                </c:pt>
                <c:pt idx="19210">
                  <c:v>20.8614318466276</c:v>
                </c:pt>
                <c:pt idx="19211">
                  <c:v>20.872673480288501</c:v>
                </c:pt>
                <c:pt idx="19212">
                  <c:v>21.055889063949401</c:v>
                </c:pt>
                <c:pt idx="19213">
                  <c:v>21.026560517622201</c:v>
                </c:pt>
                <c:pt idx="19214">
                  <c:v>21.1399622312831</c:v>
                </c:pt>
                <c:pt idx="19215">
                  <c:v>21.383617844943998</c:v>
                </c:pt>
                <c:pt idx="19216">
                  <c:v>21.938759728616802</c:v>
                </c:pt>
                <c:pt idx="19217">
                  <c:v>22.158129922277698</c:v>
                </c:pt>
                <c:pt idx="19218">
                  <c:v>22.455989335110299</c:v>
                </c:pt>
                <c:pt idx="19219">
                  <c:v>23.127972967176099</c:v>
                </c:pt>
                <c:pt idx="19220">
                  <c:v>23.1630660091528</c:v>
                </c:pt>
                <c:pt idx="19221">
                  <c:v>23.234626601129399</c:v>
                </c:pt>
                <c:pt idx="19222">
                  <c:v>23.315005803195199</c:v>
                </c:pt>
                <c:pt idx="19223">
                  <c:v>23.2680539051719</c:v>
                </c:pt>
                <c:pt idx="19224">
                  <c:v>23.062499817148499</c:v>
                </c:pt>
                <c:pt idx="19225">
                  <c:v>22.363335849214302</c:v>
                </c:pt>
                <c:pt idx="19226">
                  <c:v>20.638119881190899</c:v>
                </c:pt>
                <c:pt idx="19227">
                  <c:v>19.895463033167601</c:v>
                </c:pt>
                <c:pt idx="19228">
                  <c:v>19.363507235233399</c:v>
                </c:pt>
                <c:pt idx="19229">
                  <c:v>20.585853187209999</c:v>
                </c:pt>
                <c:pt idx="19230">
                  <c:v>20.861503879186699</c:v>
                </c:pt>
                <c:pt idx="19231">
                  <c:v>21.496570401252502</c:v>
                </c:pt>
                <c:pt idx="19232">
                  <c:v>21.1459912732291</c:v>
                </c:pt>
                <c:pt idx="19233">
                  <c:v>20.7502594952058</c:v>
                </c:pt>
                <c:pt idx="19234">
                  <c:v>20.3215592372716</c:v>
                </c:pt>
                <c:pt idx="19235">
                  <c:v>20.593275229248199</c:v>
                </c:pt>
                <c:pt idx="19236">
                  <c:v>21.1617202612249</c:v>
                </c:pt>
                <c:pt idx="19237">
                  <c:v>21.613023003290699</c:v>
                </c:pt>
                <c:pt idx="19238">
                  <c:v>19.6984791552673</c:v>
                </c:pt>
                <c:pt idx="19239">
                  <c:v>15.996529317244001</c:v>
                </c:pt>
                <c:pt idx="19240">
                  <c:v>16.126718839309799</c:v>
                </c:pt>
                <c:pt idx="19241">
                  <c:v>18.803591041286399</c:v>
                </c:pt>
                <c:pt idx="19242">
                  <c:v>19.607592503263099</c:v>
                </c:pt>
                <c:pt idx="19243">
                  <c:v>19.0356014853289</c:v>
                </c:pt>
                <c:pt idx="19244">
                  <c:v>17.3713843373055</c:v>
                </c:pt>
                <c:pt idx="19245">
                  <c:v>15.7802070892822</c:v>
                </c:pt>
                <c:pt idx="19246">
                  <c:v>14.552633971348</c:v>
                </c:pt>
                <c:pt idx="19247">
                  <c:v>15.0733333633246</c:v>
                </c:pt>
                <c:pt idx="19248">
                  <c:v>15.3553959253013</c:v>
                </c:pt>
                <c:pt idx="19249">
                  <c:v>13.491413357367099</c:v>
                </c:pt>
                <c:pt idx="19250">
                  <c:v>12.606707629343701</c:v>
                </c:pt>
                <c:pt idx="19251">
                  <c:v>14.3615842113203</c:v>
                </c:pt>
                <c:pt idx="19252">
                  <c:v>16.001363553386199</c:v>
                </c:pt>
                <c:pt idx="19253">
                  <c:v>16.318642035362799</c:v>
                </c:pt>
                <c:pt idx="19254">
                  <c:v>15.3930489073394</c:v>
                </c:pt>
                <c:pt idx="19255">
                  <c:v>14.1725177094053</c:v>
                </c:pt>
                <c:pt idx="19256">
                  <c:v>14.5400086113819</c:v>
                </c:pt>
                <c:pt idx="19257">
                  <c:v>15.706392223358501</c:v>
                </c:pt>
                <c:pt idx="19258">
                  <c:v>18.8360439454244</c:v>
                </c:pt>
                <c:pt idx="19259">
                  <c:v>21.520810437401</c:v>
                </c:pt>
                <c:pt idx="19260">
                  <c:v>21.219920179377599</c:v>
                </c:pt>
                <c:pt idx="19261">
                  <c:v>20.862328881443499</c:v>
                </c:pt>
                <c:pt idx="19262">
                  <c:v>21.023494623420099</c:v>
                </c:pt>
                <c:pt idx="19263">
                  <c:v>21.287569905396701</c:v>
                </c:pt>
                <c:pt idx="19264">
                  <c:v>21.5597442874625</c:v>
                </c:pt>
                <c:pt idx="19265">
                  <c:v>21.496098609439201</c:v>
                </c:pt>
                <c:pt idx="19266">
                  <c:v>21.264773885045599</c:v>
                </c:pt>
                <c:pt idx="19267">
                  <c:v>20.966292694359002</c:v>
                </c:pt>
                <c:pt idx="19268">
                  <c:v>21.220600053601899</c:v>
                </c:pt>
                <c:pt idx="19269">
                  <c:v>21.229922432844798</c:v>
                </c:pt>
                <c:pt idx="19270">
                  <c:v>20.602105352158201</c:v>
                </c:pt>
                <c:pt idx="19271">
                  <c:v>20.018204201401101</c:v>
                </c:pt>
                <c:pt idx="19272">
                  <c:v>20.393897550644098</c:v>
                </c:pt>
                <c:pt idx="19273">
                  <c:v>20.161512259957501</c:v>
                </c:pt>
                <c:pt idx="19274">
                  <c:v>20.376064839200399</c:v>
                </c:pt>
                <c:pt idx="19275">
                  <c:v>21.435677598443299</c:v>
                </c:pt>
                <c:pt idx="19276">
                  <c:v>22.3855221177567</c:v>
                </c:pt>
                <c:pt idx="19277">
                  <c:v>23.807287106999599</c:v>
                </c:pt>
                <c:pt idx="19278">
                  <c:v>23.232270556242501</c:v>
                </c:pt>
                <c:pt idx="19279">
                  <c:v>22.8952112555559</c:v>
                </c:pt>
                <c:pt idx="19280">
                  <c:v>22.646088304798798</c:v>
                </c:pt>
                <c:pt idx="19281">
                  <c:v>22.8145128740417</c:v>
                </c:pt>
                <c:pt idx="19282">
                  <c:v>23.092571313355101</c:v>
                </c:pt>
                <c:pt idx="19283">
                  <c:v>22.787173662598001</c:v>
                </c:pt>
                <c:pt idx="19284">
                  <c:v>23.957783331840901</c:v>
                </c:pt>
                <c:pt idx="19285">
                  <c:v>22.702907151154299</c:v>
                </c:pt>
                <c:pt idx="19286">
                  <c:v>21.096762300397199</c:v>
                </c:pt>
                <c:pt idx="19287">
                  <c:v>19.868090949640099</c:v>
                </c:pt>
                <c:pt idx="19288">
                  <c:v>19.084465888953499</c:v>
                </c:pt>
                <c:pt idx="19289">
                  <c:v>20.5659862181964</c:v>
                </c:pt>
                <c:pt idx="19290">
                  <c:v>20.872072307439399</c:v>
                </c:pt>
                <c:pt idx="19291">
                  <c:v>16.143147476752802</c:v>
                </c:pt>
                <c:pt idx="19292">
                  <c:v>13.381114525995701</c:v>
                </c:pt>
                <c:pt idx="19293">
                  <c:v>13.7995007252386</c:v>
                </c:pt>
                <c:pt idx="19294">
                  <c:v>13.667151854551999</c:v>
                </c:pt>
                <c:pt idx="19295">
                  <c:v>15.5410231437949</c:v>
                </c:pt>
                <c:pt idx="19296">
                  <c:v>17.7642614930378</c:v>
                </c:pt>
                <c:pt idx="19297">
                  <c:v>16.189025222351201</c:v>
                </c:pt>
                <c:pt idx="19298">
                  <c:v>14.7455711015941</c:v>
                </c:pt>
                <c:pt idx="19299">
                  <c:v>15.917659910836999</c:v>
                </c:pt>
                <c:pt idx="19300">
                  <c:v>15.2286050101504</c:v>
                </c:pt>
                <c:pt idx="19301">
                  <c:v>14.5056546293933</c:v>
                </c:pt>
                <c:pt idx="19302">
                  <c:v>13.4611019686362</c:v>
                </c:pt>
                <c:pt idx="19303">
                  <c:v>14.4809997679496</c:v>
                </c:pt>
                <c:pt idx="19304">
                  <c:v>14.9003764971925</c:v>
                </c:pt>
                <c:pt idx="19305">
                  <c:v>19.6127272264354</c:v>
                </c:pt>
                <c:pt idx="19306">
                  <c:v>19.358718745748799</c:v>
                </c:pt>
                <c:pt idx="19307">
                  <c:v>18.125075334991699</c:v>
                </c:pt>
                <c:pt idx="19308">
                  <c:v>17.365322174234599</c:v>
                </c:pt>
                <c:pt idx="19309">
                  <c:v>16.682702493548</c:v>
                </c:pt>
                <c:pt idx="19310">
                  <c:v>17.523778192790999</c:v>
                </c:pt>
                <c:pt idx="19311">
                  <c:v>18.4255921520339</c:v>
                </c:pt>
                <c:pt idx="19312">
                  <c:v>20.385858571347299</c:v>
                </c:pt>
                <c:pt idx="19313">
                  <c:v>22.132923710590202</c:v>
                </c:pt>
                <c:pt idx="19314">
                  <c:v>21.8858067749231</c:v>
                </c:pt>
                <c:pt idx="19315">
                  <c:v>21.232270294301902</c:v>
                </c:pt>
                <c:pt idx="19316">
                  <c:v>18.947997193788702</c:v>
                </c:pt>
                <c:pt idx="19317">
                  <c:v>17.6464320532755</c:v>
                </c:pt>
                <c:pt idx="19318">
                  <c:v>15.204805172654201</c:v>
                </c:pt>
                <c:pt idx="19319">
                  <c:v>15.165503062140999</c:v>
                </c:pt>
                <c:pt idx="19320">
                  <c:v>20.3524386116278</c:v>
                </c:pt>
                <c:pt idx="19321">
                  <c:v>22.106314191006501</c:v>
                </c:pt>
                <c:pt idx="19322">
                  <c:v>22.108988550493301</c:v>
                </c:pt>
                <c:pt idx="19323">
                  <c:v>22.817915669980199</c:v>
                </c:pt>
                <c:pt idx="19324">
                  <c:v>23.625744789358901</c:v>
                </c:pt>
                <c:pt idx="19325">
                  <c:v>23.469489638845701</c:v>
                </c:pt>
                <c:pt idx="19326">
                  <c:v>23.3378280383325</c:v>
                </c:pt>
                <c:pt idx="19327">
                  <c:v>23.193460957711199</c:v>
                </c:pt>
                <c:pt idx="19328">
                  <c:v>23.007200727198001</c:v>
                </c:pt>
                <c:pt idx="19329">
                  <c:v>22.711592456684802</c:v>
                </c:pt>
                <c:pt idx="19330">
                  <c:v>22.7505222460635</c:v>
                </c:pt>
                <c:pt idx="19331">
                  <c:v>23.010883055550401</c:v>
                </c:pt>
                <c:pt idx="19332">
                  <c:v>22.379371385037199</c:v>
                </c:pt>
                <c:pt idx="19333">
                  <c:v>22.8424369244159</c:v>
                </c:pt>
                <c:pt idx="19334">
                  <c:v>22.467056853902701</c:v>
                </c:pt>
                <c:pt idx="19335">
                  <c:v>21.968219153389501</c:v>
                </c:pt>
                <c:pt idx="19336">
                  <c:v>21.905594922768199</c:v>
                </c:pt>
                <c:pt idx="19337">
                  <c:v>22.556343442254999</c:v>
                </c:pt>
                <c:pt idx="19338">
                  <c:v>22.6114742517418</c:v>
                </c:pt>
                <c:pt idx="19339">
                  <c:v>22.076576841120598</c:v>
                </c:pt>
                <c:pt idx="19340">
                  <c:v>20.9087545706074</c:v>
                </c:pt>
                <c:pt idx="19341">
                  <c:v>19.945210340094199</c:v>
                </c:pt>
                <c:pt idx="19342">
                  <c:v>19.754690399472899</c:v>
                </c:pt>
                <c:pt idx="19343">
                  <c:v>19.2837076289597</c:v>
                </c:pt>
                <c:pt idx="19344">
                  <c:v>18.592972868446498</c:v>
                </c:pt>
                <c:pt idx="19345">
                  <c:v>18.289856487825201</c:v>
                </c:pt>
                <c:pt idx="19346">
                  <c:v>17.737421657312101</c:v>
                </c:pt>
                <c:pt idx="19347">
                  <c:v>18.101188276798901</c:v>
                </c:pt>
                <c:pt idx="19348">
                  <c:v>18.2928918461776</c:v>
                </c:pt>
                <c:pt idx="19349">
                  <c:v>18.110007285664398</c:v>
                </c:pt>
                <c:pt idx="19350">
                  <c:v>17.960525655151201</c:v>
                </c:pt>
                <c:pt idx="19351">
                  <c:v>19.4453784345299</c:v>
                </c:pt>
                <c:pt idx="19352">
                  <c:v>20.215716954016699</c:v>
                </c:pt>
                <c:pt idx="19353">
                  <c:v>20.597482013503502</c:v>
                </c:pt>
                <c:pt idx="19354">
                  <c:v>21.1890278028823</c:v>
                </c:pt>
                <c:pt idx="19355">
                  <c:v>21.4906585823691</c:v>
                </c:pt>
                <c:pt idx="19356">
                  <c:v>21.940634231855899</c:v>
                </c:pt>
                <c:pt idx="19357">
                  <c:v>22.1937571512346</c:v>
                </c:pt>
                <c:pt idx="19358">
                  <c:v>22.4424259407214</c:v>
                </c:pt>
                <c:pt idx="19359">
                  <c:v>23.0960179102082</c:v>
                </c:pt>
                <c:pt idx="19360">
                  <c:v>23.7100347995869</c:v>
                </c:pt>
                <c:pt idx="19361">
                  <c:v>23.778735439073699</c:v>
                </c:pt>
                <c:pt idx="19362">
                  <c:v>23.978148214998502</c:v>
                </c:pt>
                <c:pt idx="19363">
                  <c:v>24.168251477271902</c:v>
                </c:pt>
                <c:pt idx="19364">
                  <c:v>24.322376509624199</c:v>
                </c:pt>
                <c:pt idx="19365">
                  <c:v>24.206096341976501</c:v>
                </c:pt>
                <c:pt idx="19366">
                  <c:v>24.156152634249899</c:v>
                </c:pt>
                <c:pt idx="19367">
                  <c:v>24.226330666602198</c:v>
                </c:pt>
                <c:pt idx="19368">
                  <c:v>23.903046828954501</c:v>
                </c:pt>
                <c:pt idx="19369">
                  <c:v>23.707315831227898</c:v>
                </c:pt>
                <c:pt idx="19370">
                  <c:v>23.3574699535802</c:v>
                </c:pt>
                <c:pt idx="19371">
                  <c:v>22.825322985932601</c:v>
                </c:pt>
                <c:pt idx="19372">
                  <c:v>22.4635597182059</c:v>
                </c:pt>
                <c:pt idx="19373">
                  <c:v>22.787287940558201</c:v>
                </c:pt>
                <c:pt idx="19374">
                  <c:v>22.914502632910601</c:v>
                </c:pt>
                <c:pt idx="19375">
                  <c:v>21.911559555183899</c:v>
                </c:pt>
                <c:pt idx="19376">
                  <c:v>21.889751087536201</c:v>
                </c:pt>
                <c:pt idx="19377">
                  <c:v>21.817249209888601</c:v>
                </c:pt>
                <c:pt idx="19378">
                  <c:v>21.585619002161899</c:v>
                </c:pt>
                <c:pt idx="19379">
                  <c:v>22.385848434514301</c:v>
                </c:pt>
                <c:pt idx="19380">
                  <c:v>22.363842266866602</c:v>
                </c:pt>
                <c:pt idx="19381">
                  <c:v>22.039516979139901</c:v>
                </c:pt>
                <c:pt idx="19382">
                  <c:v>22.284936221492298</c:v>
                </c:pt>
                <c:pt idx="19383">
                  <c:v>23.256669553844599</c:v>
                </c:pt>
                <c:pt idx="19384">
                  <c:v>23.293549146118</c:v>
                </c:pt>
                <c:pt idx="19385">
                  <c:v>21.738403428470299</c:v>
                </c:pt>
                <c:pt idx="19386">
                  <c:v>22.060082740822601</c:v>
                </c:pt>
                <c:pt idx="19387">
                  <c:v>21.103800603096001</c:v>
                </c:pt>
                <c:pt idx="19388">
                  <c:v>20.446163555448301</c:v>
                </c:pt>
                <c:pt idx="19389">
                  <c:v>20.707388047800599</c:v>
                </c:pt>
                <c:pt idx="19390">
                  <c:v>21.766973160073999</c:v>
                </c:pt>
                <c:pt idx="19391">
                  <c:v>22.051547402426301</c:v>
                </c:pt>
                <c:pt idx="19392">
                  <c:v>21.726290214778601</c:v>
                </c:pt>
                <c:pt idx="19393">
                  <c:v>21.758376117051998</c:v>
                </c:pt>
                <c:pt idx="19394">
                  <c:v>21.9246287194043</c:v>
                </c:pt>
                <c:pt idx="19395">
                  <c:v>21.753142071756599</c:v>
                </c:pt>
                <c:pt idx="19396">
                  <c:v>21.675227884030001</c:v>
                </c:pt>
                <c:pt idx="19397">
                  <c:v>21.3475308663823</c:v>
                </c:pt>
                <c:pt idx="19398">
                  <c:v>21.2236671287347</c:v>
                </c:pt>
                <c:pt idx="19399">
                  <c:v>21.698347681007998</c:v>
                </c:pt>
                <c:pt idx="19400">
                  <c:v>22.2788074833603</c:v>
                </c:pt>
                <c:pt idx="19401">
                  <c:v>23.004782725712701</c:v>
                </c:pt>
                <c:pt idx="19402">
                  <c:v>22.959238887986</c:v>
                </c:pt>
                <c:pt idx="19403">
                  <c:v>23.622920140338401</c:v>
                </c:pt>
                <c:pt idx="19404">
                  <c:v>24.292535812690701</c:v>
                </c:pt>
                <c:pt idx="19405">
                  <c:v>24.971592304963998</c:v>
                </c:pt>
                <c:pt idx="19406">
                  <c:v>25.272818627316401</c:v>
                </c:pt>
                <c:pt idx="19407">
                  <c:v>25.475024529668701</c:v>
                </c:pt>
                <c:pt idx="19408">
                  <c:v>25.816597661942001</c:v>
                </c:pt>
                <c:pt idx="19409">
                  <c:v>25.778703234294401</c:v>
                </c:pt>
                <c:pt idx="19410">
                  <c:v>25.635950400947301</c:v>
                </c:pt>
                <c:pt idx="19411">
                  <c:v>25.804142711943701</c:v>
                </c:pt>
                <c:pt idx="19412">
                  <c:v>24.273014092829701</c:v>
                </c:pt>
                <c:pt idx="19413">
                  <c:v>23.237260503715699</c:v>
                </c:pt>
                <c:pt idx="19414">
                  <c:v>21.972432974712</c:v>
                </c:pt>
                <c:pt idx="19415">
                  <c:v>23.311533635598</c:v>
                </c:pt>
                <c:pt idx="19416">
                  <c:v>23.420797156483999</c:v>
                </c:pt>
                <c:pt idx="19417">
                  <c:v>18.9977923174803</c:v>
                </c:pt>
                <c:pt idx="19418">
                  <c:v>17.128826548366298</c:v>
                </c:pt>
                <c:pt idx="19419">
                  <c:v>16.220183999252299</c:v>
                </c:pt>
                <c:pt idx="19420">
                  <c:v>15.1956529002487</c:v>
                </c:pt>
                <c:pt idx="19421">
                  <c:v>14.7427289611347</c:v>
                </c:pt>
                <c:pt idx="19422">
                  <c:v>15.071041192020701</c:v>
                </c:pt>
                <c:pt idx="19423">
                  <c:v>15.170771803017001</c:v>
                </c:pt>
                <c:pt idx="19424">
                  <c:v>15.334987413903001</c:v>
                </c:pt>
                <c:pt idx="19425">
                  <c:v>14.736619194789</c:v>
                </c:pt>
                <c:pt idx="19426">
                  <c:v>14.1346868957853</c:v>
                </c:pt>
                <c:pt idx="19427">
                  <c:v>13.9263921366713</c:v>
                </c:pt>
                <c:pt idx="19428">
                  <c:v>13.783794287557299</c:v>
                </c:pt>
                <c:pt idx="19429">
                  <c:v>13.654245108553701</c:v>
                </c:pt>
                <c:pt idx="19430">
                  <c:v>13.5012802394397</c:v>
                </c:pt>
                <c:pt idx="19431">
                  <c:v>13.4466281403257</c:v>
                </c:pt>
                <c:pt idx="19432">
                  <c:v>13.575231661322</c:v>
                </c:pt>
                <c:pt idx="19433">
                  <c:v>13.464084172208</c:v>
                </c:pt>
                <c:pt idx="19434">
                  <c:v>14.007091493094</c:v>
                </c:pt>
                <c:pt idx="19435">
                  <c:v>15.0512890040903</c:v>
                </c:pt>
                <c:pt idx="19436">
                  <c:v>16.820738904976299</c:v>
                </c:pt>
                <c:pt idx="19437">
                  <c:v>18.755561875862298</c:v>
                </c:pt>
                <c:pt idx="19438">
                  <c:v>19.112775536858699</c:v>
                </c:pt>
                <c:pt idx="19439">
                  <c:v>17.227826937744702</c:v>
                </c:pt>
                <c:pt idx="19440">
                  <c:v>15.9596253486307</c:v>
                </c:pt>
                <c:pt idx="19441">
                  <c:v>15.735495159627</c:v>
                </c:pt>
                <c:pt idx="19442">
                  <c:v>16.945132850513001</c:v>
                </c:pt>
                <c:pt idx="19443">
                  <c:v>17.492844241398998</c:v>
                </c:pt>
                <c:pt idx="19444">
                  <c:v>17.707868472395301</c:v>
                </c:pt>
                <c:pt idx="19445">
                  <c:v>18.2867468032813</c:v>
                </c:pt>
                <c:pt idx="19446">
                  <c:v>18.542889294167399</c:v>
                </c:pt>
                <c:pt idx="19447">
                  <c:v>19.176253995163702</c:v>
                </c:pt>
                <c:pt idx="19448">
                  <c:v>21.463310896049698</c:v>
                </c:pt>
                <c:pt idx="19449">
                  <c:v>23.034731586935699</c:v>
                </c:pt>
                <c:pt idx="19450">
                  <c:v>23.359528967932</c:v>
                </c:pt>
                <c:pt idx="19451">
                  <c:v>23.782216778818</c:v>
                </c:pt>
                <c:pt idx="19452">
                  <c:v>23.736773329704</c:v>
                </c:pt>
                <c:pt idx="19453">
                  <c:v>23.4730108307004</c:v>
                </c:pt>
                <c:pt idx="19454">
                  <c:v>23.653485221586401</c:v>
                </c:pt>
                <c:pt idx="19455">
                  <c:v>24.1460135524724</c:v>
                </c:pt>
                <c:pt idx="19456">
                  <c:v>24.135746583468698</c:v>
                </c:pt>
                <c:pt idx="19457">
                  <c:v>23.8485479943547</c:v>
                </c:pt>
                <c:pt idx="19458">
                  <c:v>23.898698053578102</c:v>
                </c:pt>
                <c:pt idx="19459">
                  <c:v>23.148759811229699</c:v>
                </c:pt>
                <c:pt idx="19460">
                  <c:v>22.475376958801501</c:v>
                </c:pt>
                <c:pt idx="19461">
                  <c:v>23.7075558563734</c:v>
                </c:pt>
                <c:pt idx="19462">
                  <c:v>25.082632594024901</c:v>
                </c:pt>
                <c:pt idx="19463">
                  <c:v>25.508374491596701</c:v>
                </c:pt>
                <c:pt idx="19464">
                  <c:v>25.0915380291686</c:v>
                </c:pt>
                <c:pt idx="19465">
                  <c:v>24.124871906820101</c:v>
                </c:pt>
                <c:pt idx="19466">
                  <c:v>24.207341584392001</c:v>
                </c:pt>
                <c:pt idx="19467">
                  <c:v>24.450136911963799</c:v>
                </c:pt>
                <c:pt idx="19468">
                  <c:v>24.559483119615301</c:v>
                </c:pt>
                <c:pt idx="19469">
                  <c:v>24.536987757187202</c:v>
                </c:pt>
                <c:pt idx="19470">
                  <c:v>24.208568994758998</c:v>
                </c:pt>
                <c:pt idx="19471">
                  <c:v>23.365821302410598</c:v>
                </c:pt>
                <c:pt idx="19472">
                  <c:v>23.6017612199824</c:v>
                </c:pt>
                <c:pt idx="19473">
                  <c:v>23.893044337554301</c:v>
                </c:pt>
                <c:pt idx="19474">
                  <c:v>23.4816745652058</c:v>
                </c:pt>
                <c:pt idx="19475">
                  <c:v>23.0080021927776</c:v>
                </c:pt>
                <c:pt idx="19476">
                  <c:v>22.991019040349499</c:v>
                </c:pt>
                <c:pt idx="19477">
                  <c:v>22.615359558001</c:v>
                </c:pt>
                <c:pt idx="19478">
                  <c:v>22.781890775572901</c:v>
                </c:pt>
                <c:pt idx="19479">
                  <c:v>22.7472206331447</c:v>
                </c:pt>
                <c:pt idx="19480">
                  <c:v>25.578929390796201</c:v>
                </c:pt>
                <c:pt idx="19481">
                  <c:v>28.319801928368101</c:v>
                </c:pt>
                <c:pt idx="19482">
                  <c:v>25.881044815939902</c:v>
                </c:pt>
                <c:pt idx="19483">
                  <c:v>22.3941202235915</c:v>
                </c:pt>
                <c:pt idx="19484">
                  <c:v>20.808715931163299</c:v>
                </c:pt>
                <c:pt idx="19485">
                  <c:v>20.3828100187351</c:v>
                </c:pt>
                <c:pt idx="19486">
                  <c:v>20.229914886386702</c:v>
                </c:pt>
                <c:pt idx="19487">
                  <c:v>19.611168653958501</c:v>
                </c:pt>
                <c:pt idx="19488">
                  <c:v>20.0029528215304</c:v>
                </c:pt>
                <c:pt idx="19489">
                  <c:v>20.085039489181899</c:v>
                </c:pt>
                <c:pt idx="19490">
                  <c:v>20.4580012967538</c:v>
                </c:pt>
                <c:pt idx="19491">
                  <c:v>19.6377506043256</c:v>
                </c:pt>
                <c:pt idx="19492">
                  <c:v>20.4859581819771</c:v>
                </c:pt>
                <c:pt idx="19493">
                  <c:v>21.925215329549001</c:v>
                </c:pt>
                <c:pt idx="19494">
                  <c:v>21.032198667120799</c:v>
                </c:pt>
                <c:pt idx="19495">
                  <c:v>19.707494284772402</c:v>
                </c:pt>
                <c:pt idx="19496">
                  <c:v>19.574945952344201</c:v>
                </c:pt>
                <c:pt idx="19497">
                  <c:v>18.675716579915999</c:v>
                </c:pt>
                <c:pt idx="19498">
                  <c:v>17.5894556475676</c:v>
                </c:pt>
                <c:pt idx="19499">
                  <c:v>18.1368948251394</c:v>
                </c:pt>
                <c:pt idx="19500">
                  <c:v>19.663747752711298</c:v>
                </c:pt>
                <c:pt idx="19501">
                  <c:v>19.9041251703628</c:v>
                </c:pt>
                <c:pt idx="19502">
                  <c:v>20.0573608079346</c:v>
                </c:pt>
                <c:pt idx="19503">
                  <c:v>20.679072615506499</c:v>
                </c:pt>
                <c:pt idx="19504">
                  <c:v>21.237624273158001</c:v>
                </c:pt>
                <c:pt idx="19505">
                  <c:v>22.355223050729901</c:v>
                </c:pt>
                <c:pt idx="19506">
                  <c:v>23.862071883660999</c:v>
                </c:pt>
                <c:pt idx="19507">
                  <c:v>24.5914132019712</c:v>
                </c:pt>
                <c:pt idx="19508">
                  <c:v>24.487573520295001</c:v>
                </c:pt>
                <c:pt idx="19509">
                  <c:v>24.098180678618899</c:v>
                </c:pt>
                <c:pt idx="19510">
                  <c:v>23.846274336929</c:v>
                </c:pt>
                <c:pt idx="19511">
                  <c:v>23.702439225252899</c:v>
                </c:pt>
                <c:pt idx="19512">
                  <c:v>23.736439633576701</c:v>
                </c:pt>
                <c:pt idx="19513">
                  <c:v>23.854804511886901</c:v>
                </c:pt>
                <c:pt idx="19514">
                  <c:v>23.552812780210701</c:v>
                </c:pt>
                <c:pt idx="19515">
                  <c:v>23.568704498534501</c:v>
                </c:pt>
                <c:pt idx="19516">
                  <c:v>23.672105136844699</c:v>
                </c:pt>
                <c:pt idx="19517">
                  <c:v>23.6767023051686</c:v>
                </c:pt>
                <c:pt idx="19518">
                  <c:v>23.855203073492401</c:v>
                </c:pt>
                <c:pt idx="19519">
                  <c:v>23.666175931802599</c:v>
                </c:pt>
                <c:pt idx="19520">
                  <c:v>23.634665410126399</c:v>
                </c:pt>
                <c:pt idx="19521">
                  <c:v>23.5602862484502</c:v>
                </c:pt>
                <c:pt idx="19522">
                  <c:v>23.6512117167604</c:v>
                </c:pt>
                <c:pt idx="19523">
                  <c:v>23.6471238550842</c:v>
                </c:pt>
                <c:pt idx="19524">
                  <c:v>23.777793323408101</c:v>
                </c:pt>
                <c:pt idx="19525">
                  <c:v>23.970342771718201</c:v>
                </c:pt>
                <c:pt idx="19526">
                  <c:v>24.101551750042098</c:v>
                </c:pt>
                <c:pt idx="19527">
                  <c:v>24.384822528365898</c:v>
                </c:pt>
                <c:pt idx="19528">
                  <c:v>24.714283006676101</c:v>
                </c:pt>
                <c:pt idx="19529">
                  <c:v>25.111260934999901</c:v>
                </c:pt>
                <c:pt idx="19530">
                  <c:v>24.663527843323699</c:v>
                </c:pt>
                <c:pt idx="19531">
                  <c:v>24.148797051633899</c:v>
                </c:pt>
                <c:pt idx="19532">
                  <c:v>23.040565849957702</c:v>
                </c:pt>
                <c:pt idx="19533">
                  <c:v>21.987947218281601</c:v>
                </c:pt>
                <c:pt idx="19534">
                  <c:v>21.0379163065918</c:v>
                </c:pt>
                <c:pt idx="19535">
                  <c:v>19.804991124915599</c:v>
                </c:pt>
                <c:pt idx="19536">
                  <c:v>18.017997283239399</c:v>
                </c:pt>
                <c:pt idx="19537">
                  <c:v>17.978698801549601</c:v>
                </c:pt>
                <c:pt idx="19538">
                  <c:v>18.680635339873401</c:v>
                </c:pt>
                <c:pt idx="19539">
                  <c:v>17.4794544181973</c:v>
                </c:pt>
                <c:pt idx="19540">
                  <c:v>17.267438236507399</c:v>
                </c:pt>
                <c:pt idx="19541">
                  <c:v>17.714945544831298</c:v>
                </c:pt>
                <c:pt idx="19542">
                  <c:v>19.0961538831551</c:v>
                </c:pt>
                <c:pt idx="19543">
                  <c:v>19.081483011465298</c:v>
                </c:pt>
                <c:pt idx="19544">
                  <c:v>19.489679129789099</c:v>
                </c:pt>
                <c:pt idx="19545">
                  <c:v>19.422285348112901</c:v>
                </c:pt>
                <c:pt idx="19546">
                  <c:v>20.018343766423101</c:v>
                </c:pt>
                <c:pt idx="19547">
                  <c:v>20.9974665147469</c:v>
                </c:pt>
                <c:pt idx="19548">
                  <c:v>19.6425951430708</c:v>
                </c:pt>
                <c:pt idx="19549">
                  <c:v>20.425128891380901</c:v>
                </c:pt>
                <c:pt idx="19550">
                  <c:v>21.073388969704801</c:v>
                </c:pt>
                <c:pt idx="19551">
                  <c:v>22.649259968028598</c:v>
                </c:pt>
                <c:pt idx="19552">
                  <c:v>23.048531306338798</c:v>
                </c:pt>
                <c:pt idx="19553">
                  <c:v>22.842608438645399</c:v>
                </c:pt>
                <c:pt idx="19554">
                  <c:v>22.619487114938799</c:v>
                </c:pt>
                <c:pt idx="19555">
                  <c:v>22.625969551207099</c:v>
                </c:pt>
                <c:pt idx="19556">
                  <c:v>22.753058437500499</c:v>
                </c:pt>
                <c:pt idx="19557">
                  <c:v>22.792873413793998</c:v>
                </c:pt>
                <c:pt idx="19558">
                  <c:v>22.773823060062199</c:v>
                </c:pt>
                <c:pt idx="19559">
                  <c:v>23.029525386355701</c:v>
                </c:pt>
                <c:pt idx="19560">
                  <c:v>23.184245352649199</c:v>
                </c:pt>
                <c:pt idx="19561">
                  <c:v>23.215844188917401</c:v>
                </c:pt>
                <c:pt idx="19562">
                  <c:v>23.3390253152109</c:v>
                </c:pt>
                <c:pt idx="19563">
                  <c:v>23.340221571504401</c:v>
                </c:pt>
                <c:pt idx="19564">
                  <c:v>23.3411336777726</c:v>
                </c:pt>
                <c:pt idx="19565">
                  <c:v>23.460550974066098</c:v>
                </c:pt>
                <c:pt idx="19566">
                  <c:v>23.518737410359599</c:v>
                </c:pt>
                <c:pt idx="19567">
                  <c:v>23.7114746166278</c:v>
                </c:pt>
                <c:pt idx="19568">
                  <c:v>23.788219992921299</c:v>
                </c:pt>
                <c:pt idx="19569">
                  <c:v>23.890010829214699</c:v>
                </c:pt>
                <c:pt idx="19570">
                  <c:v>24.0476345054829</c:v>
                </c:pt>
                <c:pt idx="19571">
                  <c:v>24.194039191776401</c:v>
                </c:pt>
                <c:pt idx="19572">
                  <c:v>24.241536168069899</c:v>
                </c:pt>
                <c:pt idx="19573">
                  <c:v>24.248406324338099</c:v>
                </c:pt>
                <c:pt idx="19574">
                  <c:v>24.044708470631601</c:v>
                </c:pt>
                <c:pt idx="19575">
                  <c:v>23.873405936925099</c:v>
                </c:pt>
                <c:pt idx="19576">
                  <c:v>23.749808273193299</c:v>
                </c:pt>
                <c:pt idx="19577">
                  <c:v>23.786509209486798</c:v>
                </c:pt>
                <c:pt idx="19578">
                  <c:v>23.790635045780299</c:v>
                </c:pt>
                <c:pt idx="19579">
                  <c:v>23.718333902048499</c:v>
                </c:pt>
                <c:pt idx="19580">
                  <c:v>23.141323998341999</c:v>
                </c:pt>
                <c:pt idx="19581">
                  <c:v>21.7938109546355</c:v>
                </c:pt>
                <c:pt idx="19582">
                  <c:v>21.295885950903699</c:v>
                </c:pt>
                <c:pt idx="19583">
                  <c:v>20.821767697197199</c:v>
                </c:pt>
                <c:pt idx="19584">
                  <c:v>20.389781403490598</c:v>
                </c:pt>
                <c:pt idx="19585">
                  <c:v>20.3913914997588</c:v>
                </c:pt>
                <c:pt idx="19586">
                  <c:v>21.5038047060523</c:v>
                </c:pt>
                <c:pt idx="19587">
                  <c:v>22.0297767523458</c:v>
                </c:pt>
                <c:pt idx="19588">
                  <c:v>21.702236628613999</c:v>
                </c:pt>
                <c:pt idx="19589">
                  <c:v>20.8371760349075</c:v>
                </c:pt>
                <c:pt idx="19590">
                  <c:v>20.816122201201001</c:v>
                </c:pt>
                <c:pt idx="19591">
                  <c:v>20.5064891474692</c:v>
                </c:pt>
                <c:pt idx="19592">
                  <c:v>19.947354263762701</c:v>
                </c:pt>
                <c:pt idx="19593">
                  <c:v>20.4569584200562</c:v>
                </c:pt>
                <c:pt idx="19594">
                  <c:v>20.188176216324401</c:v>
                </c:pt>
                <c:pt idx="19595">
                  <c:v>20.525359232617902</c:v>
                </c:pt>
                <c:pt idx="19596">
                  <c:v>20.890925268911399</c:v>
                </c:pt>
                <c:pt idx="19597">
                  <c:v>21.426729455179601</c:v>
                </c:pt>
                <c:pt idx="19598">
                  <c:v>21.402966761473099</c:v>
                </c:pt>
                <c:pt idx="19599">
                  <c:v>21.780267307766501</c:v>
                </c:pt>
                <c:pt idx="19600">
                  <c:v>21.570378134034701</c:v>
                </c:pt>
                <c:pt idx="19601">
                  <c:v>21.7154061710287</c:v>
                </c:pt>
                <c:pt idx="19602">
                  <c:v>22.790105768829999</c:v>
                </c:pt>
                <c:pt idx="19603">
                  <c:v>23.385848656306699</c:v>
                </c:pt>
                <c:pt idx="19604">
                  <c:v>23.795318234107999</c:v>
                </c:pt>
                <c:pt idx="19605">
                  <c:v>24.247507161909301</c:v>
                </c:pt>
                <c:pt idx="19606">
                  <c:v>24.007107869386001</c:v>
                </c:pt>
                <c:pt idx="19607">
                  <c:v>23.6941989971873</c:v>
                </c:pt>
                <c:pt idx="19608">
                  <c:v>23.837211244988499</c:v>
                </c:pt>
                <c:pt idx="19609">
                  <c:v>24.1898297924653</c:v>
                </c:pt>
                <c:pt idx="19610">
                  <c:v>24.356942900266599</c:v>
                </c:pt>
                <c:pt idx="19611">
                  <c:v>24.2972388580678</c:v>
                </c:pt>
                <c:pt idx="19612">
                  <c:v>24.027361905544598</c:v>
                </c:pt>
                <c:pt idx="19613">
                  <c:v>24.202476583345799</c:v>
                </c:pt>
                <c:pt idx="19614">
                  <c:v>24.328213081147101</c:v>
                </c:pt>
                <c:pt idx="19615">
                  <c:v>24.358249978623899</c:v>
                </c:pt>
                <c:pt idx="19616">
                  <c:v>24.3692977764251</c:v>
                </c:pt>
                <c:pt idx="19617">
                  <c:v>24.207780224226401</c:v>
                </c:pt>
                <c:pt idx="19618">
                  <c:v>24.017121631703102</c:v>
                </c:pt>
                <c:pt idx="19619">
                  <c:v>23.608438019504401</c:v>
                </c:pt>
                <c:pt idx="19620">
                  <c:v>23.2247627873057</c:v>
                </c:pt>
                <c:pt idx="19621">
                  <c:v>22.892805434782399</c:v>
                </c:pt>
                <c:pt idx="19622">
                  <c:v>22.462758782583698</c:v>
                </c:pt>
                <c:pt idx="19623">
                  <c:v>21.979217070385001</c:v>
                </c:pt>
                <c:pt idx="19624">
                  <c:v>22.089688067861701</c:v>
                </c:pt>
                <c:pt idx="19625">
                  <c:v>22.150860605662999</c:v>
                </c:pt>
                <c:pt idx="19626">
                  <c:v>21.389094563464301</c:v>
                </c:pt>
                <c:pt idx="19627">
                  <c:v>20.898455740940999</c:v>
                </c:pt>
                <c:pt idx="19628">
                  <c:v>20.413709618742299</c:v>
                </c:pt>
                <c:pt idx="19629">
                  <c:v>20.560367096543601</c:v>
                </c:pt>
                <c:pt idx="19630">
                  <c:v>20.751132174020299</c:v>
                </c:pt>
                <c:pt idx="19631">
                  <c:v>20.580208661821601</c:v>
                </c:pt>
                <c:pt idx="19632">
                  <c:v>18.1642190896229</c:v>
                </c:pt>
                <c:pt idx="19633">
                  <c:v>18.8401851470996</c:v>
                </c:pt>
                <c:pt idx="19634">
                  <c:v>18.1294867249009</c:v>
                </c:pt>
                <c:pt idx="19635">
                  <c:v>17.501692412702202</c:v>
                </c:pt>
                <c:pt idx="19647">
                  <c:v>24.002084685019302</c:v>
                </c:pt>
                <c:pt idx="19648">
                  <c:v>24.572322362495999</c:v>
                </c:pt>
                <c:pt idx="19649">
                  <c:v>24.230289740811202</c:v>
                </c:pt>
                <c:pt idx="19650">
                  <c:v>24.300189219534499</c:v>
                </c:pt>
                <c:pt idx="19651">
                  <c:v>24.473781848228899</c:v>
                </c:pt>
                <c:pt idx="19652">
                  <c:v>24.7662128469523</c:v>
                </c:pt>
                <c:pt idx="19653">
                  <c:v>24.965416895675599</c:v>
                </c:pt>
                <c:pt idx="19654">
                  <c:v>24.957268194369998</c:v>
                </c:pt>
                <c:pt idx="19655">
                  <c:v>24.9927845430934</c:v>
                </c:pt>
                <c:pt idx="19656">
                  <c:v>24.819179021816801</c:v>
                </c:pt>
                <c:pt idx="19657">
                  <c:v>24.536781990511098</c:v>
                </c:pt>
                <c:pt idx="19658">
                  <c:v>24.0579869892345</c:v>
                </c:pt>
                <c:pt idx="19659">
                  <c:v>23.637826427957901</c:v>
                </c:pt>
                <c:pt idx="19660">
                  <c:v>23.245597626652302</c:v>
                </c:pt>
                <c:pt idx="19661">
                  <c:v>22.967894665375599</c:v>
                </c:pt>
                <c:pt idx="19662">
                  <c:v>22.532736994099</c:v>
                </c:pt>
                <c:pt idx="19663">
                  <c:v>21.906195382793399</c:v>
                </c:pt>
                <c:pt idx="19664">
                  <c:v>21.816302961516801</c:v>
                </c:pt>
                <c:pt idx="19665">
                  <c:v>21.963849620240101</c:v>
                </c:pt>
                <c:pt idx="19666">
                  <c:v>22.127046538934501</c:v>
                </c:pt>
                <c:pt idx="19667">
                  <c:v>22.350260867657902</c:v>
                </c:pt>
                <c:pt idx="19668">
                  <c:v>22.616279216381201</c:v>
                </c:pt>
                <c:pt idx="19669">
                  <c:v>21.964080225075602</c:v>
                </c:pt>
                <c:pt idx="19670">
                  <c:v>21.412457263798998</c:v>
                </c:pt>
                <c:pt idx="19671">
                  <c:v>20.163993752522401</c:v>
                </c:pt>
                <c:pt idx="19672">
                  <c:v>18.559392691216701</c:v>
                </c:pt>
                <c:pt idx="19673">
                  <c:v>17.528931879940099</c:v>
                </c:pt>
                <c:pt idx="19674">
                  <c:v>16.352217648663501</c:v>
                </c:pt>
                <c:pt idx="19675">
                  <c:v>16.981314727357901</c:v>
                </c:pt>
                <c:pt idx="19676">
                  <c:v>17.340681186081198</c:v>
                </c:pt>
                <c:pt idx="19677">
                  <c:v>17.516195994804601</c:v>
                </c:pt>
                <c:pt idx="19678">
                  <c:v>17.847086513499001</c:v>
                </c:pt>
                <c:pt idx="19679">
                  <c:v>17.402397862222401</c:v>
                </c:pt>
                <c:pt idx="19680">
                  <c:v>16.726888920945701</c:v>
                </c:pt>
                <c:pt idx="19681">
                  <c:v>16.6591716896401</c:v>
                </c:pt>
                <c:pt idx="19682">
                  <c:v>16.676295688363499</c:v>
                </c:pt>
                <c:pt idx="19683">
                  <c:v>16.6181760670868</c:v>
                </c:pt>
                <c:pt idx="19684">
                  <c:v>16.868769205781199</c:v>
                </c:pt>
                <c:pt idx="19685">
                  <c:v>17.132286284504598</c:v>
                </c:pt>
                <c:pt idx="19686">
                  <c:v>17.581478793228001</c:v>
                </c:pt>
                <c:pt idx="19687">
                  <c:v>18.824958671922399</c:v>
                </c:pt>
                <c:pt idx="19688">
                  <c:v>21.8795157306457</c:v>
                </c:pt>
                <c:pt idx="19689">
                  <c:v>22.912596549369098</c:v>
                </c:pt>
                <c:pt idx="19690">
                  <c:v>22.9170274880635</c:v>
                </c:pt>
                <c:pt idx="19691">
                  <c:v>22.891757996786801</c:v>
                </c:pt>
                <c:pt idx="19692">
                  <c:v>23.0123932455102</c:v>
                </c:pt>
                <c:pt idx="19693">
                  <c:v>23.657068014204601</c:v>
                </c:pt>
                <c:pt idx="19694">
                  <c:v>23.868949952927998</c:v>
                </c:pt>
                <c:pt idx="19695">
                  <c:v>23.851522281651299</c:v>
                </c:pt>
                <c:pt idx="19696">
                  <c:v>23.855457460345701</c:v>
                </c:pt>
                <c:pt idx="19697">
                  <c:v>23.826276796071301</c:v>
                </c:pt>
                <c:pt idx="19698">
                  <c:v>24.1094762388622</c:v>
                </c:pt>
                <c:pt idx="19699">
                  <c:v>24.4888471914477</c:v>
                </c:pt>
                <c:pt idx="19700">
                  <c:v>24.388762924238499</c:v>
                </c:pt>
                <c:pt idx="19701">
                  <c:v>24.126220887029401</c:v>
                </c:pt>
                <c:pt idx="19702">
                  <c:v>23.9538363996149</c:v>
                </c:pt>
                <c:pt idx="19703">
                  <c:v>23.874158872405701</c:v>
                </c:pt>
                <c:pt idx="19704">
                  <c:v>23.8521542351966</c:v>
                </c:pt>
                <c:pt idx="19705">
                  <c:v>23.7960079777821</c:v>
                </c:pt>
                <c:pt idx="19706">
                  <c:v>23.7011365005729</c:v>
                </c:pt>
                <c:pt idx="19707">
                  <c:v>23.333452963363801</c:v>
                </c:pt>
                <c:pt idx="19708">
                  <c:v>22.803194995949301</c:v>
                </c:pt>
                <c:pt idx="19709">
                  <c:v>22.0990643487401</c:v>
                </c:pt>
                <c:pt idx="19710">
                  <c:v>22.254968401530999</c:v>
                </c:pt>
                <c:pt idx="19711">
                  <c:v>21.664341214116501</c:v>
                </c:pt>
                <c:pt idx="19712">
                  <c:v>20.616036546907399</c:v>
                </c:pt>
                <c:pt idx="19713">
                  <c:v>21.335915489698198</c:v>
                </c:pt>
                <c:pt idx="19714">
                  <c:v>21.373148222283699</c:v>
                </c:pt>
                <c:pt idx="19715">
                  <c:v>21.9777108750746</c:v>
                </c:pt>
                <c:pt idx="19716">
                  <c:v>22.1674614578654</c:v>
                </c:pt>
                <c:pt idx="19717">
                  <c:v>21.460155010450901</c:v>
                </c:pt>
                <c:pt idx="19718">
                  <c:v>20.4820086232418</c:v>
                </c:pt>
                <c:pt idx="19719">
                  <c:v>18.281682296032599</c:v>
                </c:pt>
                <c:pt idx="19720">
                  <c:v>18.317173808618101</c:v>
                </c:pt>
                <c:pt idx="19721">
                  <c:v>20.021336811409</c:v>
                </c:pt>
                <c:pt idx="19722">
                  <c:v>21.527312754199802</c:v>
                </c:pt>
                <c:pt idx="19723">
                  <c:v>22.191966056785301</c:v>
                </c:pt>
                <c:pt idx="19724">
                  <c:v>22.317700019576201</c:v>
                </c:pt>
                <c:pt idx="19725">
                  <c:v>22.126865572366999</c:v>
                </c:pt>
                <c:pt idx="19726">
                  <c:v>22.129008734952599</c:v>
                </c:pt>
                <c:pt idx="19727">
                  <c:v>22.2759761977434</c:v>
                </c:pt>
                <c:pt idx="19728">
                  <c:v>22.7183163705342</c:v>
                </c:pt>
                <c:pt idx="19729">
                  <c:v>22.7105477831198</c:v>
                </c:pt>
                <c:pt idx="19730">
                  <c:v>23.454140355910599</c:v>
                </c:pt>
                <c:pt idx="19731">
                  <c:v>23.337918958701401</c:v>
                </c:pt>
                <c:pt idx="19732">
                  <c:v>23.416697031287001</c:v>
                </c:pt>
                <c:pt idx="19733">
                  <c:v>23.330855174077801</c:v>
                </c:pt>
                <c:pt idx="19734">
                  <c:v>23.4268114268686</c:v>
                </c:pt>
                <c:pt idx="19735">
                  <c:v>23.9150080794542</c:v>
                </c:pt>
                <c:pt idx="19736">
                  <c:v>24.346255082245001</c:v>
                </c:pt>
                <c:pt idx="19737">
                  <c:v>24.2564212550358</c:v>
                </c:pt>
                <c:pt idx="19738">
                  <c:v>23.835242347621399</c:v>
                </c:pt>
                <c:pt idx="19739">
                  <c:v>23.286229970412201</c:v>
                </c:pt>
                <c:pt idx="19740">
                  <c:v>23.225205083203001</c:v>
                </c:pt>
                <c:pt idx="19741">
                  <c:v>23.555043745788598</c:v>
                </c:pt>
                <c:pt idx="19742">
                  <c:v>23.5573141385794</c:v>
                </c:pt>
                <c:pt idx="19743">
                  <c:v>23.3393770113702</c:v>
                </c:pt>
                <c:pt idx="19744">
                  <c:v>23.3695971339558</c:v>
                </c:pt>
                <c:pt idx="19745">
                  <c:v>23.6976574823688</c:v>
                </c:pt>
                <c:pt idx="19746">
                  <c:v>24.125638776353199</c:v>
                </c:pt>
                <c:pt idx="19747">
                  <c:v>24.278156200274601</c:v>
                </c:pt>
                <c:pt idx="19748">
                  <c:v>24.328806524258901</c:v>
                </c:pt>
                <c:pt idx="19749">
                  <c:v>24.296754738243301</c:v>
                </c:pt>
                <c:pt idx="19750">
                  <c:v>24.152884442164702</c:v>
                </c:pt>
                <c:pt idx="19751">
                  <c:v>24.0017065261491</c:v>
                </c:pt>
                <c:pt idx="19752">
                  <c:v>23.948579880133501</c:v>
                </c:pt>
                <c:pt idx="19753">
                  <c:v>23.990829054054899</c:v>
                </c:pt>
                <c:pt idx="19754">
                  <c:v>24.145647918039302</c:v>
                </c:pt>
                <c:pt idx="19755">
                  <c:v>23.990808862023599</c:v>
                </c:pt>
                <c:pt idx="19756">
                  <c:v>24.509444205945002</c:v>
                </c:pt>
                <c:pt idx="19757">
                  <c:v>24.338800209929399</c:v>
                </c:pt>
                <c:pt idx="19758">
                  <c:v>24.107193553913799</c:v>
                </c:pt>
                <c:pt idx="19759">
                  <c:v>23.918193297835199</c:v>
                </c:pt>
                <c:pt idx="19760">
                  <c:v>23.540810771819601</c:v>
                </c:pt>
                <c:pt idx="19761">
                  <c:v>22.986377315803999</c:v>
                </c:pt>
                <c:pt idx="19762">
                  <c:v>22.616051239725302</c:v>
                </c:pt>
                <c:pt idx="19763">
                  <c:v>23.062531223709701</c:v>
                </c:pt>
                <c:pt idx="19764">
                  <c:v>23.5051239276941</c:v>
                </c:pt>
                <c:pt idx="19765">
                  <c:v>23.559580561615501</c:v>
                </c:pt>
                <c:pt idx="19766">
                  <c:v>23.0600255155999</c:v>
                </c:pt>
                <c:pt idx="19767">
                  <c:v>22.312475079584299</c:v>
                </c:pt>
                <c:pt idx="19768">
                  <c:v>21.941290813505599</c:v>
                </c:pt>
                <c:pt idx="19769">
                  <c:v>22.25978514749</c:v>
                </c:pt>
                <c:pt idx="19770">
                  <c:v>22.183651641474398</c:v>
                </c:pt>
                <c:pt idx="19771">
                  <c:v>20.817572985395799</c:v>
                </c:pt>
                <c:pt idx="19772">
                  <c:v>19.037150299380201</c:v>
                </c:pt>
                <c:pt idx="19773">
                  <c:v>20.950578103364599</c:v>
                </c:pt>
                <c:pt idx="19774">
                  <c:v>22.756686887285898</c:v>
                </c:pt>
                <c:pt idx="19775">
                  <c:v>22.8554532812703</c:v>
                </c:pt>
                <c:pt idx="19776">
                  <c:v>22.355606025254701</c:v>
                </c:pt>
                <c:pt idx="19777">
                  <c:v>21.597747489176101</c:v>
                </c:pt>
                <c:pt idx="19778">
                  <c:v>21.015818223160501</c:v>
                </c:pt>
                <c:pt idx="19779">
                  <c:v>21.170441647144902</c:v>
                </c:pt>
                <c:pt idx="19780">
                  <c:v>21.5182664110662</c:v>
                </c:pt>
                <c:pt idx="19781">
                  <c:v>21.6351210450506</c:v>
                </c:pt>
                <c:pt idx="19782">
                  <c:v>21.557408509035</c:v>
                </c:pt>
                <c:pt idx="19783">
                  <c:v>21.934507322956399</c:v>
                </c:pt>
                <c:pt idx="19784">
                  <c:v>22.694121886940799</c:v>
                </c:pt>
                <c:pt idx="19785">
                  <c:v>23.5279697309252</c:v>
                </c:pt>
                <c:pt idx="19786">
                  <c:v>24.257967654846599</c:v>
                </c:pt>
                <c:pt idx="19787">
                  <c:v>25.183713708830901</c:v>
                </c:pt>
                <c:pt idx="19788">
                  <c:v>26.011249192815299</c:v>
                </c:pt>
                <c:pt idx="19789">
                  <c:v>26.400508276736701</c:v>
                </c:pt>
                <c:pt idx="19790">
                  <c:v>26.6570530507211</c:v>
                </c:pt>
                <c:pt idx="19791">
                  <c:v>26.716512794705501</c:v>
                </c:pt>
                <c:pt idx="19792">
                  <c:v>26.8405365886269</c:v>
                </c:pt>
                <c:pt idx="19793">
                  <c:v>26.8730264160431</c:v>
                </c:pt>
                <c:pt idx="19794">
                  <c:v>26.713060836872799</c:v>
                </c:pt>
                <c:pt idx="19795">
                  <c:v>26.5034786376909</c:v>
                </c:pt>
                <c:pt idx="19796">
                  <c:v>26.428438418520599</c:v>
                </c:pt>
                <c:pt idx="19797">
                  <c:v>26.353494129350199</c:v>
                </c:pt>
                <c:pt idx="19798">
                  <c:v>26.261674310168399</c:v>
                </c:pt>
                <c:pt idx="19799">
                  <c:v>26.148791680998102</c:v>
                </c:pt>
                <c:pt idx="19800">
                  <c:v>26.076632781827701</c:v>
                </c:pt>
                <c:pt idx="19801">
                  <c:v>25.903093042645899</c:v>
                </c:pt>
                <c:pt idx="19802">
                  <c:v>26.0394754034755</c:v>
                </c:pt>
                <c:pt idx="19803">
                  <c:v>25.7722764243052</c:v>
                </c:pt>
                <c:pt idx="19815">
                  <c:v>25.665809904215099</c:v>
                </c:pt>
                <c:pt idx="19816">
                  <c:v>25.3477274950333</c:v>
                </c:pt>
                <c:pt idx="19817">
                  <c:v>25.5038089858629</c:v>
                </c:pt>
                <c:pt idx="19818">
                  <c:v>25.1145243766926</c:v>
                </c:pt>
                <c:pt idx="19819">
                  <c:v>23.801849557510799</c:v>
                </c:pt>
                <c:pt idx="19820">
                  <c:v>23.565507958340401</c:v>
                </c:pt>
                <c:pt idx="19821">
                  <c:v>23.879270169170098</c:v>
                </c:pt>
                <c:pt idx="19822">
                  <c:v>23.586497469988199</c:v>
                </c:pt>
                <c:pt idx="19823">
                  <c:v>23.391496720817901</c:v>
                </c:pt>
                <c:pt idx="19824">
                  <c:v>23.1776993416476</c:v>
                </c:pt>
                <c:pt idx="19825">
                  <c:v>22.6698914224657</c:v>
                </c:pt>
                <c:pt idx="19826">
                  <c:v>22.1509663232954</c:v>
                </c:pt>
                <c:pt idx="19827">
                  <c:v>20.3990107941251</c:v>
                </c:pt>
                <c:pt idx="19828">
                  <c:v>20.617280224943201</c:v>
                </c:pt>
                <c:pt idx="19829">
                  <c:v>21.802231535772901</c:v>
                </c:pt>
                <c:pt idx="19830">
                  <c:v>22.105965726602498</c:v>
                </c:pt>
                <c:pt idx="19831">
                  <c:v>22.6367230274207</c:v>
                </c:pt>
                <c:pt idx="19832">
                  <c:v>24.0153346182504</c:v>
                </c:pt>
                <c:pt idx="19833">
                  <c:v>25.070358029080001</c:v>
                </c:pt>
                <c:pt idx="19834">
                  <c:v>25.549779399898199</c:v>
                </c:pt>
                <c:pt idx="19835">
                  <c:v>25.979109170727799</c:v>
                </c:pt>
                <c:pt idx="19836">
                  <c:v>26.431671801557499</c:v>
                </c:pt>
                <c:pt idx="19837">
                  <c:v>26.903215962375601</c:v>
                </c:pt>
                <c:pt idx="19838">
                  <c:v>27.294546233205299</c:v>
                </c:pt>
                <c:pt idx="19839">
                  <c:v>27.344291634034999</c:v>
                </c:pt>
                <c:pt idx="19840">
                  <c:v>27.294601964853101</c:v>
                </c:pt>
                <c:pt idx="19841">
                  <c:v>27.285152315865702</c:v>
                </c:pt>
                <c:pt idx="19842">
                  <c:v>27.306358587040101</c:v>
                </c:pt>
                <c:pt idx="19843">
                  <c:v>27.239787368261901</c:v>
                </c:pt>
                <c:pt idx="19844">
                  <c:v>27.282878939436301</c:v>
                </c:pt>
                <c:pt idx="19845">
                  <c:v>27.474517760610599</c:v>
                </c:pt>
                <c:pt idx="19846">
                  <c:v>27.538647131832501</c:v>
                </c:pt>
                <c:pt idx="19847">
                  <c:v>27.5477744230068</c:v>
                </c:pt>
                <c:pt idx="19848">
                  <c:v>27.512213354181199</c:v>
                </c:pt>
                <c:pt idx="19849">
                  <c:v>27.504615145403001</c:v>
                </c:pt>
                <c:pt idx="19850">
                  <c:v>27.316016676577402</c:v>
                </c:pt>
                <c:pt idx="19851">
                  <c:v>27.330736077751801</c:v>
                </c:pt>
                <c:pt idx="19852">
                  <c:v>27.299654098973601</c:v>
                </c:pt>
                <c:pt idx="19853">
                  <c:v>27.368632550148</c:v>
                </c:pt>
                <c:pt idx="19854">
                  <c:v>27.191393441322401</c:v>
                </c:pt>
                <c:pt idx="19855">
                  <c:v>26.972867082544202</c:v>
                </c:pt>
                <c:pt idx="19856">
                  <c:v>26.527395623718601</c:v>
                </c:pt>
                <c:pt idx="19857">
                  <c:v>25.843832434892899</c:v>
                </c:pt>
                <c:pt idx="19858">
                  <c:v>24.922685716114799</c:v>
                </c:pt>
                <c:pt idx="19859">
                  <c:v>24.092049267289202</c:v>
                </c:pt>
                <c:pt idx="19860">
                  <c:v>25.0564700984635</c:v>
                </c:pt>
                <c:pt idx="19861">
                  <c:v>25.9024637196854</c:v>
                </c:pt>
                <c:pt idx="19862">
                  <c:v>25.354917390859701</c:v>
                </c:pt>
                <c:pt idx="19863">
                  <c:v>25.583587622034099</c:v>
                </c:pt>
                <c:pt idx="19864">
                  <c:v>25.893978853255899</c:v>
                </c:pt>
                <c:pt idx="19865">
                  <c:v>25.307919144430301</c:v>
                </c:pt>
                <c:pt idx="19866">
                  <c:v>26.146746485604702</c:v>
                </c:pt>
                <c:pt idx="19867">
                  <c:v>24.953374886826499</c:v>
                </c:pt>
                <c:pt idx="19868">
                  <c:v>24.371638528000901</c:v>
                </c:pt>
                <c:pt idx="19869">
                  <c:v>23.561211769175198</c:v>
                </c:pt>
                <c:pt idx="19870">
                  <c:v>22.108029860397099</c:v>
                </c:pt>
                <c:pt idx="19871">
                  <c:v>18.355192671571501</c:v>
                </c:pt>
                <c:pt idx="19872">
                  <c:v>16.581479362745799</c:v>
                </c:pt>
                <c:pt idx="19873">
                  <c:v>18.832927333967699</c:v>
                </c:pt>
                <c:pt idx="19874">
                  <c:v>18.559360585141999</c:v>
                </c:pt>
                <c:pt idx="19875">
                  <c:v>16.8508403563164</c:v>
                </c:pt>
                <c:pt idx="19876">
                  <c:v>17.601092847538201</c:v>
                </c:pt>
                <c:pt idx="19877">
                  <c:v>18.9857359287126</c:v>
                </c:pt>
                <c:pt idx="19878">
                  <c:v>19.197338319886999</c:v>
                </c:pt>
                <c:pt idx="19879">
                  <c:v>19.070471841108802</c:v>
                </c:pt>
                <c:pt idx="19880">
                  <c:v>21.756357212283199</c:v>
                </c:pt>
                <c:pt idx="19881">
                  <c:v>23.0103086234576</c:v>
                </c:pt>
                <c:pt idx="19882">
                  <c:v>23.4785215146794</c:v>
                </c:pt>
                <c:pt idx="19883">
                  <c:v>24.291441835853799</c:v>
                </c:pt>
                <c:pt idx="19884">
                  <c:v>24.8323323070281</c:v>
                </c:pt>
                <c:pt idx="19885">
                  <c:v>25.21889966825</c:v>
                </c:pt>
                <c:pt idx="19886">
                  <c:v>25.727904449424301</c:v>
                </c:pt>
                <c:pt idx="19887">
                  <c:v>26.0565895705987</c:v>
                </c:pt>
                <c:pt idx="19888">
                  <c:v>26.428820521820501</c:v>
                </c:pt>
                <c:pt idx="19889">
                  <c:v>26.465522351592401</c:v>
                </c:pt>
                <c:pt idx="19890">
                  <c:v>26.334623119901899</c:v>
                </c:pt>
                <c:pt idx="19891">
                  <c:v>26.2703654784261</c:v>
                </c:pt>
                <c:pt idx="19892">
                  <c:v>26.2692476967357</c:v>
                </c:pt>
                <c:pt idx="19893">
                  <c:v>26.456204155045199</c:v>
                </c:pt>
                <c:pt idx="19894">
                  <c:v>26.421652433569399</c:v>
                </c:pt>
                <c:pt idx="19895">
                  <c:v>26.298352301879</c:v>
                </c:pt>
                <c:pt idx="19896">
                  <c:v>26.181805000188501</c:v>
                </c:pt>
                <c:pt idx="19897">
                  <c:v>25.6831678187127</c:v>
                </c:pt>
                <c:pt idx="19898">
                  <c:v>25.948224827022202</c:v>
                </c:pt>
                <c:pt idx="19899">
                  <c:v>25.7521047953318</c:v>
                </c:pt>
                <c:pt idx="19900">
                  <c:v>24.017580103856002</c:v>
                </c:pt>
                <c:pt idx="19901">
                  <c:v>21.143673972165502</c:v>
                </c:pt>
                <c:pt idx="19902">
                  <c:v>19.312551370475099</c:v>
                </c:pt>
                <c:pt idx="19903">
                  <c:v>18.335750278999299</c:v>
                </c:pt>
                <c:pt idx="19904">
                  <c:v>22.662539487308798</c:v>
                </c:pt>
                <c:pt idx="19905">
                  <c:v>21.690149875618399</c:v>
                </c:pt>
                <c:pt idx="19906">
                  <c:v>15.280401564142601</c:v>
                </c:pt>
                <c:pt idx="19907">
                  <c:v>14.870569092452101</c:v>
                </c:pt>
                <c:pt idx="19908">
                  <c:v>14.8296298907617</c:v>
                </c:pt>
                <c:pt idx="19909">
                  <c:v>14.9187177892859</c:v>
                </c:pt>
                <c:pt idx="19910">
                  <c:v>15.1962839575954</c:v>
                </c:pt>
                <c:pt idx="19911">
                  <c:v>15.4486655059049</c:v>
                </c:pt>
                <c:pt idx="19912">
                  <c:v>15.8211007444292</c:v>
                </c:pt>
                <c:pt idx="19913">
                  <c:v>16.201130902738701</c:v>
                </c:pt>
                <c:pt idx="19914">
                  <c:v>16.463634071048201</c:v>
                </c:pt>
                <c:pt idx="19915">
                  <c:v>19.293806969572501</c:v>
                </c:pt>
                <c:pt idx="19916">
                  <c:v>19.857407817881999</c:v>
                </c:pt>
                <c:pt idx="19917">
                  <c:v>21.3987014161915</c:v>
                </c:pt>
                <c:pt idx="19918">
                  <c:v>21.117241054715802</c:v>
                </c:pt>
                <c:pt idx="19919">
                  <c:v>22.2688632330253</c:v>
                </c:pt>
                <c:pt idx="19920">
                  <c:v>21.228166781334799</c:v>
                </c:pt>
                <c:pt idx="19921">
                  <c:v>19.7112839698591</c:v>
                </c:pt>
                <c:pt idx="19922">
                  <c:v>17.871043058168599</c:v>
                </c:pt>
                <c:pt idx="19923">
                  <c:v>18.327844526478099</c:v>
                </c:pt>
                <c:pt idx="19924">
                  <c:v>18.848081805002401</c:v>
                </c:pt>
                <c:pt idx="19925">
                  <c:v>18.782551103311899</c:v>
                </c:pt>
                <c:pt idx="19926">
                  <c:v>18.399868421621399</c:v>
                </c:pt>
                <c:pt idx="19927">
                  <c:v>18.206321630145698</c:v>
                </c:pt>
                <c:pt idx="19928">
                  <c:v>19.453796168455199</c:v>
                </c:pt>
                <c:pt idx="19929">
                  <c:v>21.2212821467647</c:v>
                </c:pt>
                <c:pt idx="19930">
                  <c:v>21.881644515288901</c:v>
                </c:pt>
                <c:pt idx="19931">
                  <c:v>23.0630790535985</c:v>
                </c:pt>
                <c:pt idx="19932">
                  <c:v>24.020206711907999</c:v>
                </c:pt>
                <c:pt idx="19933">
                  <c:v>23.889974650432201</c:v>
                </c:pt>
                <c:pt idx="19934">
                  <c:v>24.232678808741799</c:v>
                </c:pt>
                <c:pt idx="19935">
                  <c:v>24.4911104270513</c:v>
                </c:pt>
                <c:pt idx="19936">
                  <c:v>24.792147315575502</c:v>
                </c:pt>
                <c:pt idx="19937">
                  <c:v>24.699880302957101</c:v>
                </c:pt>
                <c:pt idx="19938">
                  <c:v>24.2868224994636</c:v>
                </c:pt>
                <c:pt idx="19939">
                  <c:v>23.071679436036799</c:v>
                </c:pt>
                <c:pt idx="19940">
                  <c:v>21.851851772543299</c:v>
                </c:pt>
                <c:pt idx="19941">
                  <c:v>19.582152409049801</c:v>
                </c:pt>
                <c:pt idx="19942">
                  <c:v>15.579342745623</c:v>
                </c:pt>
                <c:pt idx="19943">
                  <c:v>12.9760843621295</c:v>
                </c:pt>
                <c:pt idx="19944">
                  <c:v>11.9055247886361</c:v>
                </c:pt>
                <c:pt idx="19945">
                  <c:v>11.5458527352092</c:v>
                </c:pt>
                <c:pt idx="19946">
                  <c:v>11.916993561715699</c:v>
                </c:pt>
                <c:pt idx="19947">
                  <c:v>12.1881771082223</c:v>
                </c:pt>
                <c:pt idx="19948">
                  <c:v>12.097264204795399</c:v>
                </c:pt>
                <c:pt idx="19949">
                  <c:v>11.993774081302</c:v>
                </c:pt>
                <c:pt idx="19950">
                  <c:v>11.607469867808501</c:v>
                </c:pt>
                <c:pt idx="19951">
                  <c:v>11.6629841143817</c:v>
                </c:pt>
                <c:pt idx="19952">
                  <c:v>11.5512220408882</c:v>
                </c:pt>
                <c:pt idx="19953">
                  <c:v>11.5104190873947</c:v>
                </c:pt>
                <c:pt idx="19954">
                  <c:v>11.9235847839679</c:v>
                </c:pt>
                <c:pt idx="19955">
                  <c:v>11.964089800474399</c:v>
                </c:pt>
                <c:pt idx="19956">
                  <c:v>11.912224126980901</c:v>
                </c:pt>
                <c:pt idx="19957">
                  <c:v>12.150971943554101</c:v>
                </c:pt>
                <c:pt idx="19958">
                  <c:v>12.059103540060599</c:v>
                </c:pt>
                <c:pt idx="19959">
                  <c:v>11.631570956567099</c:v>
                </c:pt>
                <c:pt idx="19960">
                  <c:v>11.3214121431403</c:v>
                </c:pt>
                <c:pt idx="19961">
                  <c:v>11.2536743196468</c:v>
                </c:pt>
                <c:pt idx="19962">
                  <c:v>10.765253796153299</c:v>
                </c:pt>
                <c:pt idx="19963">
                  <c:v>10.5787720627265</c:v>
                </c:pt>
                <c:pt idx="19964">
                  <c:v>10.550259189233</c:v>
                </c:pt>
                <c:pt idx="19965">
                  <c:v>12.6384044057395</c:v>
                </c:pt>
                <c:pt idx="19966">
                  <c:v>17.439250332312699</c:v>
                </c:pt>
                <c:pt idx="19967">
                  <c:v>18.049838908819201</c:v>
                </c:pt>
                <c:pt idx="19968">
                  <c:v>18.352553345325699</c:v>
                </c:pt>
                <c:pt idx="19969">
                  <c:v>11.6556925918989</c:v>
                </c:pt>
                <c:pt idx="19970">
                  <c:v>10.8854330584054</c:v>
                </c:pt>
                <c:pt idx="19971">
                  <c:v>12.0704917949119</c:v>
                </c:pt>
                <c:pt idx="19972">
                  <c:v>14.2070370914851</c:v>
                </c:pt>
                <c:pt idx="19973">
                  <c:v>15.546250997991599</c:v>
                </c:pt>
                <c:pt idx="19974">
                  <c:v>15.276041004498101</c:v>
                </c:pt>
                <c:pt idx="19975">
                  <c:v>15.4966642310713</c:v>
                </c:pt>
                <c:pt idx="19976">
                  <c:v>17.685655247577799</c:v>
                </c:pt>
                <c:pt idx="19977">
                  <c:v>20.5227051640844</c:v>
                </c:pt>
                <c:pt idx="19978">
                  <c:v>21.385693780657501</c:v>
                </c:pt>
                <c:pt idx="19979">
                  <c:v>21.666127897163999</c:v>
                </c:pt>
                <c:pt idx="19980">
                  <c:v>21.5141326436706</c:v>
                </c:pt>
                <c:pt idx="19981">
                  <c:v>23.022181080243701</c:v>
                </c:pt>
                <c:pt idx="19982">
                  <c:v>23.6169208367503</c:v>
                </c:pt>
                <c:pt idx="19983">
                  <c:v>24.538102963256801</c:v>
                </c:pt>
                <c:pt idx="19984">
                  <c:v>25.2258185998299</c:v>
                </c:pt>
                <c:pt idx="19985">
                  <c:v>25.362696811447702</c:v>
                </c:pt>
                <c:pt idx="19986">
                  <c:v>24.3392877881891</c:v>
                </c:pt>
                <c:pt idx="19987">
                  <c:v>21.9432479649623</c:v>
                </c:pt>
                <c:pt idx="19988">
                  <c:v>18.834612881703801</c:v>
                </c:pt>
                <c:pt idx="19989">
                  <c:v>18.181026288445199</c:v>
                </c:pt>
                <c:pt idx="19990">
                  <c:v>16.004675185218399</c:v>
                </c:pt>
                <c:pt idx="19991">
                  <c:v>13.225246011959801</c:v>
                </c:pt>
                <c:pt idx="19992">
                  <c:v>12.2392727787013</c:v>
                </c:pt>
                <c:pt idx="19993">
                  <c:v>11.679341725474499</c:v>
                </c:pt>
                <c:pt idx="19994">
                  <c:v>11.692286442215901</c:v>
                </c:pt>
                <c:pt idx="19995">
                  <c:v>11.4887173989574</c:v>
                </c:pt>
                <c:pt idx="19996">
                  <c:v>13.382898135730599</c:v>
                </c:pt>
                <c:pt idx="19997">
                  <c:v>12.248773962472001</c:v>
                </c:pt>
                <c:pt idx="19998">
                  <c:v>12.511346259213401</c:v>
                </c:pt>
                <c:pt idx="19999">
                  <c:v>11.813433385986601</c:v>
                </c:pt>
                <c:pt idx="20000">
                  <c:v>11.8141313827281</c:v>
                </c:pt>
                <c:pt idx="20001">
                  <c:v>12.274859469469501</c:v>
                </c:pt>
                <c:pt idx="20002">
                  <c:v>11.9450556462427</c:v>
                </c:pt>
                <c:pt idx="20003">
                  <c:v>11.6523386429841</c:v>
                </c:pt>
                <c:pt idx="20004">
                  <c:v>11.3755166697256</c:v>
                </c:pt>
                <c:pt idx="20005">
                  <c:v>12.590629556498801</c:v>
                </c:pt>
                <c:pt idx="20006">
                  <c:v>14.8976650332402</c:v>
                </c:pt>
                <c:pt idx="20007">
                  <c:v>15.896733959981701</c:v>
                </c:pt>
                <c:pt idx="20008">
                  <c:v>16.1664679167549</c:v>
                </c:pt>
                <c:pt idx="20009">
                  <c:v>16.218917313496299</c:v>
                </c:pt>
                <c:pt idx="20010">
                  <c:v>15.7284457302377</c:v>
                </c:pt>
                <c:pt idx="20011">
                  <c:v>14.847345157010899</c:v>
                </c:pt>
                <c:pt idx="20012">
                  <c:v>13.4175958937524</c:v>
                </c:pt>
                <c:pt idx="20013">
                  <c:v>12.9337495604938</c:v>
                </c:pt>
                <c:pt idx="20014">
                  <c:v>11.272048337267</c:v>
                </c:pt>
                <c:pt idx="20023">
                  <c:v>17.961972078035199</c:v>
                </c:pt>
                <c:pt idx="20024">
                  <c:v>17.139422174776701</c:v>
                </c:pt>
                <c:pt idx="20025">
                  <c:v>15.8811025015181</c:v>
                </c:pt>
                <c:pt idx="20026">
                  <c:v>15.5916768882913</c:v>
                </c:pt>
                <c:pt idx="20027">
                  <c:v>14.9371101850328</c:v>
                </c:pt>
                <c:pt idx="20028">
                  <c:v>17.9122300717742</c:v>
                </c:pt>
                <c:pt idx="20029">
                  <c:v>17.917167088547401</c:v>
                </c:pt>
                <c:pt idx="20030">
                  <c:v>18.362104305288799</c:v>
                </c:pt>
                <c:pt idx="20031">
                  <c:v>19.9473434620303</c:v>
                </c:pt>
                <c:pt idx="20032">
                  <c:v>20.412573488803499</c:v>
                </c:pt>
                <c:pt idx="20033">
                  <c:v>20.835773191865002</c:v>
                </c:pt>
                <c:pt idx="20034">
                  <c:v>22.081220191305299</c:v>
                </c:pt>
                <c:pt idx="20035">
                  <c:v>23.030402960613198</c:v>
                </c:pt>
                <c:pt idx="20036">
                  <c:v>22.868094150053501</c:v>
                </c:pt>
                <c:pt idx="20037">
                  <c:v>19.501724939493801</c:v>
                </c:pt>
                <c:pt idx="20038">
                  <c:v>16.292374258801701</c:v>
                </c:pt>
                <c:pt idx="20039">
                  <c:v>13.680387868242001</c:v>
                </c:pt>
                <c:pt idx="20040">
                  <c:v>12.669661587682301</c:v>
                </c:pt>
                <c:pt idx="20041">
                  <c:v>14.7457446269902</c:v>
                </c:pt>
                <c:pt idx="20042">
                  <c:v>16.069184446430501</c:v>
                </c:pt>
                <c:pt idx="20043">
                  <c:v>12.1860498358709</c:v>
                </c:pt>
                <c:pt idx="20044">
                  <c:v>13.686388865178699</c:v>
                </c:pt>
                <c:pt idx="20045">
                  <c:v>18.292231104618999</c:v>
                </c:pt>
                <c:pt idx="20046">
                  <c:v>18.2421481540594</c:v>
                </c:pt>
                <c:pt idx="20047">
                  <c:v>20.764400453367202</c:v>
                </c:pt>
                <c:pt idx="20048">
                  <c:v>21.796783182807602</c:v>
                </c:pt>
                <c:pt idx="20049">
                  <c:v>21.142145472247901</c:v>
                </c:pt>
                <c:pt idx="20050">
                  <c:v>21.5163086115558</c:v>
                </c:pt>
                <c:pt idx="20051">
                  <c:v>22.916794610996099</c:v>
                </c:pt>
                <c:pt idx="20052">
                  <c:v>23.838325550436402</c:v>
                </c:pt>
                <c:pt idx="20053">
                  <c:v>24.1661381597443</c:v>
                </c:pt>
                <c:pt idx="20054">
                  <c:v>23.810378039184599</c:v>
                </c:pt>
                <c:pt idx="20055">
                  <c:v>23.703497998624901</c:v>
                </c:pt>
                <c:pt idx="20056">
                  <c:v>22.706789877932799</c:v>
                </c:pt>
                <c:pt idx="20057">
                  <c:v>23.4654261273731</c:v>
                </c:pt>
                <c:pt idx="20058">
                  <c:v>22.985058616813401</c:v>
                </c:pt>
                <c:pt idx="20059">
                  <c:v>21.362114646121299</c:v>
                </c:pt>
                <c:pt idx="20060">
                  <c:v>21.348942875561601</c:v>
                </c:pt>
                <c:pt idx="20061">
                  <c:v>22.235383385001899</c:v>
                </c:pt>
                <c:pt idx="20062">
                  <c:v>20.590620304309802</c:v>
                </c:pt>
                <c:pt idx="20063">
                  <c:v>19.816426883750101</c:v>
                </c:pt>
                <c:pt idx="20064">
                  <c:v>19.4993655431904</c:v>
                </c:pt>
                <c:pt idx="20065">
                  <c:v>19.191696432498301</c:v>
                </c:pt>
                <c:pt idx="20066">
                  <c:v>19.179924181938599</c:v>
                </c:pt>
                <c:pt idx="20067">
                  <c:v>18.913477051378901</c:v>
                </c:pt>
                <c:pt idx="20068">
                  <c:v>18.697889310686801</c:v>
                </c:pt>
                <c:pt idx="20069">
                  <c:v>18.672812220127099</c:v>
                </c:pt>
                <c:pt idx="20070">
                  <c:v>19.385835369567399</c:v>
                </c:pt>
                <c:pt idx="20071">
                  <c:v>20.6693866488753</c:v>
                </c:pt>
                <c:pt idx="20072">
                  <c:v>20.9858671583156</c:v>
                </c:pt>
                <c:pt idx="20073">
                  <c:v>20.649422867755899</c:v>
                </c:pt>
                <c:pt idx="20074">
                  <c:v>20.133922647063802</c:v>
                </c:pt>
                <c:pt idx="20075">
                  <c:v>19.974172996504102</c:v>
                </c:pt>
                <c:pt idx="20076">
                  <c:v>19.7860516359444</c:v>
                </c:pt>
                <c:pt idx="20077">
                  <c:v>19.903787515252301</c:v>
                </c:pt>
                <c:pt idx="20078">
                  <c:v>20.1459065846926</c:v>
                </c:pt>
                <c:pt idx="20079">
                  <c:v>20.486187564132901</c:v>
                </c:pt>
                <c:pt idx="20080">
                  <c:v>20.745342713440799</c:v>
                </c:pt>
                <c:pt idx="20081">
                  <c:v>21.363511744214101</c:v>
                </c:pt>
                <c:pt idx="20082">
                  <c:v>21.542638206248999</c:v>
                </c:pt>
                <c:pt idx="20083">
                  <c:v>22.392338008351501</c:v>
                </c:pt>
                <c:pt idx="20084">
                  <c:v>23.292914400386302</c:v>
                </c:pt>
                <c:pt idx="20085">
                  <c:v>23.982087162421099</c:v>
                </c:pt>
                <c:pt idx="20086">
                  <c:v>23.903709484523599</c:v>
                </c:pt>
                <c:pt idx="20087">
                  <c:v>23.704681016558499</c:v>
                </c:pt>
                <c:pt idx="20088">
                  <c:v>23.573860328593302</c:v>
                </c:pt>
                <c:pt idx="20089">
                  <c:v>23.3054261306958</c:v>
                </c:pt>
                <c:pt idx="20090">
                  <c:v>22.768167402730601</c:v>
                </c:pt>
                <c:pt idx="20091">
                  <c:v>22.292970264765501</c:v>
                </c:pt>
                <c:pt idx="20092">
                  <c:v>20.434810396867999</c:v>
                </c:pt>
                <c:pt idx="20093">
                  <c:v>19.617818778902802</c:v>
                </c:pt>
                <c:pt idx="20094">
                  <c:v>18.5724386309377</c:v>
                </c:pt>
                <c:pt idx="20095">
                  <c:v>17.989209683040201</c:v>
                </c:pt>
                <c:pt idx="20096">
                  <c:v>18.085624035075</c:v>
                </c:pt>
                <c:pt idx="20097">
                  <c:v>18.451033517109799</c:v>
                </c:pt>
                <c:pt idx="20098">
                  <c:v>19.245128869212301</c:v>
                </c:pt>
                <c:pt idx="20099">
                  <c:v>19.7423328312472</c:v>
                </c:pt>
                <c:pt idx="20100">
                  <c:v>20.106778373282001</c:v>
                </c:pt>
                <c:pt idx="20101">
                  <c:v>20.449237455384502</c:v>
                </c:pt>
                <c:pt idx="20102">
                  <c:v>20.571521367419301</c:v>
                </c:pt>
                <c:pt idx="20103">
                  <c:v>20.607758279454199</c:v>
                </c:pt>
                <c:pt idx="20104">
                  <c:v>20.838294491556699</c:v>
                </c:pt>
                <c:pt idx="20105">
                  <c:v>21.077117323591501</c:v>
                </c:pt>
                <c:pt idx="20106">
                  <c:v>22.328517695626399</c:v>
                </c:pt>
                <c:pt idx="20107">
                  <c:v>22.979108107728901</c:v>
                </c:pt>
                <c:pt idx="20108">
                  <c:v>22.7251181297637</c:v>
                </c:pt>
                <c:pt idx="20109">
                  <c:v>22.5673304417985</c:v>
                </c:pt>
                <c:pt idx="20110">
                  <c:v>22.068392703901001</c:v>
                </c:pt>
                <c:pt idx="20111">
                  <c:v>21.313533555935901</c:v>
                </c:pt>
                <c:pt idx="20112">
                  <c:v>20.300443367970701</c:v>
                </c:pt>
                <c:pt idx="20113">
                  <c:v>19.922316280073201</c:v>
                </c:pt>
                <c:pt idx="20114">
                  <c:v>18.973287502108001</c:v>
                </c:pt>
                <c:pt idx="20115">
                  <c:v>18.568810224142901</c:v>
                </c:pt>
                <c:pt idx="20116">
                  <c:v>18.7992728762454</c:v>
                </c:pt>
                <c:pt idx="20117">
                  <c:v>18.276081308280201</c:v>
                </c:pt>
                <c:pt idx="20118">
                  <c:v>17.203642580315101</c:v>
                </c:pt>
                <c:pt idx="20119">
                  <c:v>17.1981099524176</c:v>
                </c:pt>
                <c:pt idx="20120">
                  <c:v>18.124253204452401</c:v>
                </c:pt>
                <c:pt idx="20121">
                  <c:v>18.383581196487199</c:v>
                </c:pt>
                <c:pt idx="20122">
                  <c:v>17.203729808589699</c:v>
                </c:pt>
                <c:pt idx="20123">
                  <c:v>16.833190940624601</c:v>
                </c:pt>
                <c:pt idx="20124">
                  <c:v>16.712571952659399</c:v>
                </c:pt>
                <c:pt idx="20125">
                  <c:v>16.945641724761899</c:v>
                </c:pt>
                <c:pt idx="20126">
                  <c:v>17.225447606796699</c:v>
                </c:pt>
                <c:pt idx="20127">
                  <c:v>18.773351398831601</c:v>
                </c:pt>
                <c:pt idx="20128">
                  <c:v>21.0439941009341</c:v>
                </c:pt>
                <c:pt idx="20129">
                  <c:v>20.539625758920199</c:v>
                </c:pt>
                <c:pt idx="20130">
                  <c:v>21.386341732890699</c:v>
                </c:pt>
                <c:pt idx="20131">
                  <c:v>21.772877566836399</c:v>
                </c:pt>
                <c:pt idx="20132">
                  <c:v>22.173692370806801</c:v>
                </c:pt>
                <c:pt idx="20133">
                  <c:v>22.415599694777299</c:v>
                </c:pt>
                <c:pt idx="20134">
                  <c:v>22.4176161087229</c:v>
                </c:pt>
                <c:pt idx="20135">
                  <c:v>22.369636142693398</c:v>
                </c:pt>
                <c:pt idx="20136">
                  <c:v>22.377303526663798</c:v>
                </c:pt>
                <c:pt idx="20137">
                  <c:v>22.337939930609501</c:v>
                </c:pt>
                <c:pt idx="20138">
                  <c:v>22.16173239458</c:v>
                </c:pt>
                <c:pt idx="20139">
                  <c:v>22.059158308550401</c:v>
                </c:pt>
                <c:pt idx="20140">
                  <c:v>21.848497892496098</c:v>
                </c:pt>
                <c:pt idx="20141">
                  <c:v>21.758786156466599</c:v>
                </c:pt>
                <c:pt idx="20142">
                  <c:v>22.176036440436999</c:v>
                </c:pt>
                <c:pt idx="20143">
                  <c:v>22.1481694143827</c:v>
                </c:pt>
                <c:pt idx="20144">
                  <c:v>22.428014128353102</c:v>
                </c:pt>
                <c:pt idx="20145">
                  <c:v>22.4250017223236</c:v>
                </c:pt>
                <c:pt idx="20146">
                  <c:v>22.423117526269301</c:v>
                </c:pt>
                <c:pt idx="20147">
                  <c:v>22.3979099002397</c:v>
                </c:pt>
                <c:pt idx="20148">
                  <c:v>22.406149044210199</c:v>
                </c:pt>
                <c:pt idx="20149">
                  <c:v>21.9728385581558</c:v>
                </c:pt>
                <c:pt idx="20150">
                  <c:v>22.3227531521263</c:v>
                </c:pt>
                <c:pt idx="20151">
                  <c:v>22.520010566096801</c:v>
                </c:pt>
                <c:pt idx="20152">
                  <c:v>22.627657700042398</c:v>
                </c:pt>
                <c:pt idx="20153">
                  <c:v>22.622056114012899</c:v>
                </c:pt>
                <c:pt idx="20154">
                  <c:v>22.152900507983301</c:v>
                </c:pt>
                <c:pt idx="20155">
                  <c:v>20.869937601928999</c:v>
                </c:pt>
                <c:pt idx="20156">
                  <c:v>19.9785240258995</c:v>
                </c:pt>
                <c:pt idx="20157">
                  <c:v>19.280943359869902</c:v>
                </c:pt>
                <c:pt idx="20158">
                  <c:v>18.109083983815601</c:v>
                </c:pt>
                <c:pt idx="20159">
                  <c:v>17.567638297786001</c:v>
                </c:pt>
                <c:pt idx="20160">
                  <c:v>17.178843881756499</c:v>
                </c:pt>
                <c:pt idx="20161">
                  <c:v>16.960193345702201</c:v>
                </c:pt>
                <c:pt idx="20162">
                  <c:v>16.868133909672601</c:v>
                </c:pt>
                <c:pt idx="20163">
                  <c:v>17.174905753643099</c:v>
                </c:pt>
                <c:pt idx="20164">
                  <c:v>16.7830783675888</c:v>
                </c:pt>
                <c:pt idx="20165">
                  <c:v>17.093324421559199</c:v>
                </c:pt>
                <c:pt idx="20166">
                  <c:v>19.211343955529699</c:v>
                </c:pt>
                <c:pt idx="20167">
                  <c:v>18.993263179475299</c:v>
                </c:pt>
                <c:pt idx="20168">
                  <c:v>18.504766893445801</c:v>
                </c:pt>
                <c:pt idx="20169">
                  <c:v>17.772543947416299</c:v>
                </c:pt>
                <c:pt idx="20170">
                  <c:v>18.409830111361899</c:v>
                </c:pt>
                <c:pt idx="20171">
                  <c:v>19.0370517653324</c:v>
                </c:pt>
                <c:pt idx="20172">
                  <c:v>19.308285109302801</c:v>
                </c:pt>
                <c:pt idx="20173">
                  <c:v>18.556187073248498</c:v>
                </c:pt>
                <c:pt idx="20174">
                  <c:v>18.523528437218999</c:v>
                </c:pt>
                <c:pt idx="20175">
                  <c:v>19.148328851189401</c:v>
                </c:pt>
                <c:pt idx="20176">
                  <c:v>20.4893858451351</c:v>
                </c:pt>
                <c:pt idx="20177">
                  <c:v>21.560985938431099</c:v>
                </c:pt>
                <c:pt idx="20178">
                  <c:v>22.267341121042701</c:v>
                </c:pt>
                <c:pt idx="20179">
                  <c:v>22.5440006836576</c:v>
                </c:pt>
                <c:pt idx="20180">
                  <c:v>22.2442358662692</c:v>
                </c:pt>
                <c:pt idx="20181">
                  <c:v>21.703876328880799</c:v>
                </c:pt>
                <c:pt idx="20182">
                  <c:v>21.635995521495701</c:v>
                </c:pt>
                <c:pt idx="20183">
                  <c:v>21.699215304107302</c:v>
                </c:pt>
                <c:pt idx="20184">
                  <c:v>21.8154966167189</c:v>
                </c:pt>
                <c:pt idx="20185">
                  <c:v>21.7997990993338</c:v>
                </c:pt>
                <c:pt idx="20186">
                  <c:v>21.826618911945399</c:v>
                </c:pt>
                <c:pt idx="20187">
                  <c:v>21.750067834557001</c:v>
                </c:pt>
                <c:pt idx="20188">
                  <c:v>21.7702111171719</c:v>
                </c:pt>
                <c:pt idx="20189">
                  <c:v>21.832231219783498</c:v>
                </c:pt>
                <c:pt idx="20190">
                  <c:v>21.9394106023951</c:v>
                </c:pt>
                <c:pt idx="20191">
                  <c:v>22.070624115009998</c:v>
                </c:pt>
                <c:pt idx="20192">
                  <c:v>21.876123577621598</c:v>
                </c:pt>
                <c:pt idx="20193">
                  <c:v>21.636722300233199</c:v>
                </c:pt>
                <c:pt idx="20194">
                  <c:v>21.655411702848099</c:v>
                </c:pt>
                <c:pt idx="20195">
                  <c:v>21.866425065459701</c:v>
                </c:pt>
                <c:pt idx="20196">
                  <c:v>21.858610128071302</c:v>
                </c:pt>
                <c:pt idx="20197">
                  <c:v>21.454094490686199</c:v>
                </c:pt>
                <c:pt idx="20198">
                  <c:v>21.300703823297798</c:v>
                </c:pt>
                <c:pt idx="20199">
                  <c:v>21.422383215909399</c:v>
                </c:pt>
                <c:pt idx="20200">
                  <c:v>21.351679618524301</c:v>
                </c:pt>
                <c:pt idx="20201">
                  <c:v>22.539014141135901</c:v>
                </c:pt>
                <c:pt idx="20202">
                  <c:v>22.588881073747501</c:v>
                </c:pt>
                <c:pt idx="20203">
                  <c:v>22.6859168563624</c:v>
                </c:pt>
                <c:pt idx="20204">
                  <c:v>22.200954818974001</c:v>
                </c:pt>
                <c:pt idx="20205">
                  <c:v>21.9778623115856</c:v>
                </c:pt>
                <c:pt idx="20206">
                  <c:v>20.497189634200499</c:v>
                </c:pt>
                <c:pt idx="20207">
                  <c:v>19.179881136812099</c:v>
                </c:pt>
                <c:pt idx="20208">
                  <c:v>19.327475059423701</c:v>
                </c:pt>
                <c:pt idx="20209">
                  <c:v>17.703821932038601</c:v>
                </c:pt>
                <c:pt idx="20210">
                  <c:v>17.930909574650201</c:v>
                </c:pt>
                <c:pt idx="20211">
                  <c:v>15.568226567261799</c:v>
                </c:pt>
                <c:pt idx="20212">
                  <c:v>15.127798509876699</c:v>
                </c:pt>
                <c:pt idx="20213">
                  <c:v>16.7928630424883</c:v>
                </c:pt>
                <c:pt idx="20214">
                  <c:v>16.986983275099899</c:v>
                </c:pt>
                <c:pt idx="20215">
                  <c:v>17.313062357714799</c:v>
                </c:pt>
                <c:pt idx="20216">
                  <c:v>18.336409950326399</c:v>
                </c:pt>
                <c:pt idx="20217">
                  <c:v>18.473171832938</c:v>
                </c:pt>
                <c:pt idx="20218">
                  <c:v>18.071852765552901</c:v>
                </c:pt>
                <c:pt idx="20219">
                  <c:v>18.3569461481645</c:v>
                </c:pt>
                <c:pt idx="20220">
                  <c:v>18.821558970776099</c:v>
                </c:pt>
                <c:pt idx="20221">
                  <c:v>18.998077513390999</c:v>
                </c:pt>
                <c:pt idx="20222">
                  <c:v>18.904576676002598</c:v>
                </c:pt>
                <c:pt idx="20223">
                  <c:v>20.5191152586142</c:v>
                </c:pt>
                <c:pt idx="20224">
                  <c:v>21.779137681229098</c:v>
                </c:pt>
                <c:pt idx="20225">
                  <c:v>21.9207396476667</c:v>
                </c:pt>
                <c:pt idx="20226">
                  <c:v>22.410180517948401</c:v>
                </c:pt>
                <c:pt idx="20227">
                  <c:v>22.646004738182601</c:v>
                </c:pt>
                <c:pt idx="20228">
                  <c:v>22.661670088464302</c:v>
                </c:pt>
                <c:pt idx="20229">
                  <c:v>22.608569148746</c:v>
                </c:pt>
                <c:pt idx="20230">
                  <c:v>22.857116928980101</c:v>
                </c:pt>
                <c:pt idx="20231">
                  <c:v>22.670979949261898</c:v>
                </c:pt>
                <c:pt idx="20232">
                  <c:v>22.6207377795436</c:v>
                </c:pt>
                <c:pt idx="20233">
                  <c:v>22.5330567497777</c:v>
                </c:pt>
                <c:pt idx="20234">
                  <c:v>22.288625740059398</c:v>
                </c:pt>
                <c:pt idx="20235">
                  <c:v>22.043632620341199</c:v>
                </c:pt>
                <c:pt idx="20236">
                  <c:v>21.6536235005753</c:v>
                </c:pt>
                <c:pt idx="20237">
                  <c:v>22.715317380857002</c:v>
                </c:pt>
                <c:pt idx="20238">
                  <c:v>22.6827127311388</c:v>
                </c:pt>
                <c:pt idx="20239">
                  <c:v>22.425265831372901</c:v>
                </c:pt>
                <c:pt idx="20240">
                  <c:v>22.418494601654601</c:v>
                </c:pt>
                <c:pt idx="20241">
                  <c:v>22.0932818519363</c:v>
                </c:pt>
                <c:pt idx="20242">
                  <c:v>21.613212492170501</c:v>
                </c:pt>
                <c:pt idx="20243">
                  <c:v>21.989990772452199</c:v>
                </c:pt>
                <c:pt idx="20244">
                  <c:v>21.750391332733901</c:v>
                </c:pt>
                <c:pt idx="20245">
                  <c:v>21.770304102968101</c:v>
                </c:pt>
                <c:pt idx="20246">
                  <c:v>22.1533660832498</c:v>
                </c:pt>
                <c:pt idx="20247">
                  <c:v>23.8437915635315</c:v>
                </c:pt>
                <c:pt idx="20248">
                  <c:v>24.772197403765698</c:v>
                </c:pt>
                <c:pt idx="20249">
                  <c:v>26.835893514047399</c:v>
                </c:pt>
                <c:pt idx="20250">
                  <c:v>27.635986344329101</c:v>
                </c:pt>
                <c:pt idx="20251">
                  <c:v>23.1953406645633</c:v>
                </c:pt>
                <c:pt idx="20252">
                  <c:v>21.552556284845</c:v>
                </c:pt>
                <c:pt idx="20253">
                  <c:v>19.751435645126701</c:v>
                </c:pt>
                <c:pt idx="20254">
                  <c:v>19.060136675360901</c:v>
                </c:pt>
                <c:pt idx="20255">
                  <c:v>18.393704405642598</c:v>
                </c:pt>
                <c:pt idx="20256">
                  <c:v>17.806173615924301</c:v>
                </c:pt>
                <c:pt idx="20257">
                  <c:v>17.805793226158499</c:v>
                </c:pt>
                <c:pt idx="20258">
                  <c:v>18.4822025564402</c:v>
                </c:pt>
                <c:pt idx="20259">
                  <c:v>18.561689506721901</c:v>
                </c:pt>
                <c:pt idx="20260">
                  <c:v>19.244588586956102</c:v>
                </c:pt>
                <c:pt idx="20261">
                  <c:v>18.621521497237801</c:v>
                </c:pt>
                <c:pt idx="20262">
                  <c:v>18.190728637519499</c:v>
                </c:pt>
                <c:pt idx="20263">
                  <c:v>18.667004757753599</c:v>
                </c:pt>
                <c:pt idx="20264">
                  <c:v>18.245523388035402</c:v>
                </c:pt>
                <c:pt idx="20265">
                  <c:v>17.938496478317099</c:v>
                </c:pt>
                <c:pt idx="20266">
                  <c:v>18.3901879385512</c:v>
                </c:pt>
                <c:pt idx="20267">
                  <c:v>19.378301908832899</c:v>
                </c:pt>
                <c:pt idx="20268">
                  <c:v>19.927988439114699</c:v>
                </c:pt>
                <c:pt idx="20269">
                  <c:v>20.0596206793488</c:v>
                </c:pt>
                <c:pt idx="20270">
                  <c:v>20.287636329630502</c:v>
                </c:pt>
                <c:pt idx="20271">
                  <c:v>20.616177549912202</c:v>
                </c:pt>
                <c:pt idx="20272">
                  <c:v>21.138930520146399</c:v>
                </c:pt>
                <c:pt idx="20273">
                  <c:v>21.897822908330799</c:v>
                </c:pt>
                <c:pt idx="20274">
                  <c:v>21.901547414396699</c:v>
                </c:pt>
                <c:pt idx="20275">
                  <c:v>22.1465669104741</c:v>
                </c:pt>
                <c:pt idx="20276">
                  <c:v>22.20295799654</c:v>
                </c:pt>
                <c:pt idx="20277">
                  <c:v>22.595919542606001</c:v>
                </c:pt>
                <c:pt idx="20278">
                  <c:v>22.794919818683301</c:v>
                </c:pt>
                <c:pt idx="20279">
                  <c:v>22.7719922947493</c:v>
                </c:pt>
                <c:pt idx="20280">
                  <c:v>22.596391080815199</c:v>
                </c:pt>
                <c:pt idx="20281">
                  <c:v>21.351375716892601</c:v>
                </c:pt>
                <c:pt idx="20282">
                  <c:v>20.495890802958499</c:v>
                </c:pt>
                <c:pt idx="20283">
                  <c:v>19.919262149024501</c:v>
                </c:pt>
                <c:pt idx="20284">
                  <c:v>19.119858705101802</c:v>
                </c:pt>
                <c:pt idx="20285">
                  <c:v>17.743001121167801</c:v>
                </c:pt>
                <c:pt idx="20286">
                  <c:v>15.7151971672338</c:v>
                </c:pt>
                <c:pt idx="20287">
                  <c:v>14.666007323311099</c:v>
                </c:pt>
                <c:pt idx="20288">
                  <c:v>14.573134559376999</c:v>
                </c:pt>
                <c:pt idx="20289">
                  <c:v>15.025860225442999</c:v>
                </c:pt>
                <c:pt idx="20290">
                  <c:v>14.6217993315203</c:v>
                </c:pt>
                <c:pt idx="20291">
                  <c:v>13.759089527586299</c:v>
                </c:pt>
                <c:pt idx="20292">
                  <c:v>13.999453693652301</c:v>
                </c:pt>
                <c:pt idx="20293">
                  <c:v>14.1414958997296</c:v>
                </c:pt>
                <c:pt idx="20294">
                  <c:v>13.8937104557955</c:v>
                </c:pt>
                <c:pt idx="20295">
                  <c:v>13.824743691861499</c:v>
                </c:pt>
                <c:pt idx="20296">
                  <c:v>13.840098307938799</c:v>
                </c:pt>
                <c:pt idx="20297">
                  <c:v>14.2496933340048</c:v>
                </c:pt>
                <c:pt idx="20298">
                  <c:v>14.841324350070799</c:v>
                </c:pt>
                <c:pt idx="20299">
                  <c:v>13.941560966148099</c:v>
                </c:pt>
                <c:pt idx="20300">
                  <c:v>14.1676267422141</c:v>
                </c:pt>
                <c:pt idx="20301">
                  <c:v>13.56456254828</c:v>
                </c:pt>
                <c:pt idx="20302">
                  <c:v>10.6882760443573</c:v>
                </c:pt>
                <c:pt idx="20303">
                  <c:v>10.6578996104233</c:v>
                </c:pt>
                <c:pt idx="20304">
                  <c:v>9.9328540914892791</c:v>
                </c:pt>
                <c:pt idx="20305">
                  <c:v>8.9341913765665897</c:v>
                </c:pt>
                <c:pt idx="20306">
                  <c:v>9.4432791176325601</c:v>
                </c:pt>
                <c:pt idx="20307">
                  <c:v>9.9483994036985308</c:v>
                </c:pt>
                <c:pt idx="20308">
                  <c:v>11.5620450007758</c:v>
                </c:pt>
                <c:pt idx="20309">
                  <c:v>12.1317424668418</c:v>
                </c:pt>
                <c:pt idx="20310">
                  <c:v>13.083663232907799</c:v>
                </c:pt>
                <c:pt idx="20311">
                  <c:v>13.2268562189851</c:v>
                </c:pt>
                <c:pt idx="20312">
                  <c:v>12.8234207850511</c:v>
                </c:pt>
                <c:pt idx="20313">
                  <c:v>21.704039611117</c:v>
                </c:pt>
                <c:pt idx="20314">
                  <c:v>22.845615037194399</c:v>
                </c:pt>
                <c:pt idx="20315">
                  <c:v>23.160613573260299</c:v>
                </c:pt>
                <c:pt idx="20316">
                  <c:v>23.1066778593263</c:v>
                </c:pt>
                <c:pt idx="20317">
                  <c:v>22.505230075403599</c:v>
                </c:pt>
                <c:pt idx="20318">
                  <c:v>21.7097834414696</c:v>
                </c:pt>
                <c:pt idx="20319">
                  <c:v>22.0138120675355</c:v>
                </c:pt>
                <c:pt idx="20320">
                  <c:v>22.185702663612901</c:v>
                </c:pt>
                <c:pt idx="20321">
                  <c:v>22.231740626443599</c:v>
                </c:pt>
                <c:pt idx="20322">
                  <c:v>22.368569556086701</c:v>
                </c:pt>
                <c:pt idx="20323">
                  <c:v>22.748279725608199</c:v>
                </c:pt>
                <c:pt idx="20324">
                  <c:v>22.7984052552513</c:v>
                </c:pt>
                <c:pt idx="20325">
                  <c:v>22.1982639048944</c:v>
                </c:pt>
                <c:pt idx="20326">
                  <c:v>20.386816934415901</c:v>
                </c:pt>
                <c:pt idx="20327">
                  <c:v>19.856060494059001</c:v>
                </c:pt>
                <c:pt idx="20328">
                  <c:v>18.6371377637021</c:v>
                </c:pt>
                <c:pt idx="20329">
                  <c:v>19.6293953432235</c:v>
                </c:pt>
                <c:pt idx="20330">
                  <c:v>18.4713773028666</c:v>
                </c:pt>
                <c:pt idx="20331">
                  <c:v>16.906786642509701</c:v>
                </c:pt>
                <c:pt idx="20332">
                  <c:v>15.675825702031201</c:v>
                </c:pt>
                <c:pt idx="20333">
                  <c:v>13.592667201674301</c:v>
                </c:pt>
                <c:pt idx="20334">
                  <c:v>14.6752754413174</c:v>
                </c:pt>
                <c:pt idx="20335">
                  <c:v>12.120174510838799</c:v>
                </c:pt>
                <c:pt idx="20336">
                  <c:v>10.499279310481899</c:v>
                </c:pt>
                <c:pt idx="20337">
                  <c:v>9.6831718431250202</c:v>
                </c:pt>
                <c:pt idx="20338">
                  <c:v>9.98787078964647</c:v>
                </c:pt>
                <c:pt idx="20339">
                  <c:v>11.299057579289601</c:v>
                </c:pt>
                <c:pt idx="20340">
                  <c:v>14.0069915989327</c:v>
                </c:pt>
                <c:pt idx="20341">
                  <c:v>15.9966367784541</c:v>
                </c:pt>
                <c:pt idx="20342">
                  <c:v>14.8837509280972</c:v>
                </c:pt>
                <c:pt idx="20343">
                  <c:v>13.841573737740299</c:v>
                </c:pt>
                <c:pt idx="20344">
                  <c:v>12.2666967672618</c:v>
                </c:pt>
                <c:pt idx="20345">
                  <c:v>11.7136058169049</c:v>
                </c:pt>
                <c:pt idx="20346">
                  <c:v>12.259785396548001</c:v>
                </c:pt>
                <c:pt idx="20347">
                  <c:v>11.253367636069401</c:v>
                </c:pt>
                <c:pt idx="20348">
                  <c:v>12.267015365712499</c:v>
                </c:pt>
                <c:pt idx="20349">
                  <c:v>17.0681718453556</c:v>
                </c:pt>
                <c:pt idx="20350">
                  <c:v>19.287063224877102</c:v>
                </c:pt>
                <c:pt idx="20351">
                  <c:v>19.048255444520201</c:v>
                </c:pt>
                <c:pt idx="20352">
                  <c:v>18.078575594163301</c:v>
                </c:pt>
                <c:pt idx="20353">
                  <c:v>17.703549463684698</c:v>
                </c:pt>
                <c:pt idx="20354">
                  <c:v>15.6502143433278</c:v>
                </c:pt>
                <c:pt idx="20355">
                  <c:v>14.716751672970901</c:v>
                </c:pt>
                <c:pt idx="20356">
                  <c:v>14.7774564724924</c:v>
                </c:pt>
                <c:pt idx="20357">
                  <c:v>16.8815437121355</c:v>
                </c:pt>
                <c:pt idx="20358">
                  <c:v>20.202965191778599</c:v>
                </c:pt>
                <c:pt idx="20359">
                  <c:v>20.494393951300101</c:v>
                </c:pt>
                <c:pt idx="20360">
                  <c:v>22.959123570943198</c:v>
                </c:pt>
                <c:pt idx="20361">
                  <c:v>24.5676141805863</c:v>
                </c:pt>
                <c:pt idx="20362">
                  <c:v>25.815289030107699</c:v>
                </c:pt>
                <c:pt idx="20363">
                  <c:v>26.475670539750801</c:v>
                </c:pt>
                <c:pt idx="20364">
                  <c:v>26.5196698493939</c:v>
                </c:pt>
                <c:pt idx="20365">
                  <c:v>25.8518339189154</c:v>
                </c:pt>
                <c:pt idx="20366">
                  <c:v>24.6272316985585</c:v>
                </c:pt>
                <c:pt idx="20367">
                  <c:v>23.656792118201601</c:v>
                </c:pt>
                <c:pt idx="20368">
                  <c:v>22.902288567723001</c:v>
                </c:pt>
                <c:pt idx="20369">
                  <c:v>22.501699285355102</c:v>
                </c:pt>
                <c:pt idx="20370">
                  <c:v>22.776462910867401</c:v>
                </c:pt>
                <c:pt idx="20371">
                  <c:v>22.250231326562801</c:v>
                </c:pt>
                <c:pt idx="20372">
                  <c:v>21.609452782075099</c:v>
                </c:pt>
                <c:pt idx="20373">
                  <c:v>21.518392447587399</c:v>
                </c:pt>
                <c:pt idx="20374">
                  <c:v>21.3338153332828</c:v>
                </c:pt>
                <c:pt idx="20375">
                  <c:v>21.482067048795098</c:v>
                </c:pt>
                <c:pt idx="20376">
                  <c:v>20.8289399743073</c:v>
                </c:pt>
                <c:pt idx="20377">
                  <c:v>18.6921881600028</c:v>
                </c:pt>
                <c:pt idx="20378">
                  <c:v>17.800948405515001</c:v>
                </c:pt>
                <c:pt idx="20379">
                  <c:v>18.941532101027299</c:v>
                </c:pt>
                <c:pt idx="20380">
                  <c:v>19.663302246722701</c:v>
                </c:pt>
                <c:pt idx="20381">
                  <c:v>20.424806332235001</c:v>
                </c:pt>
                <c:pt idx="20382">
                  <c:v>20.302704947747301</c:v>
                </c:pt>
                <c:pt idx="20383">
                  <c:v>20.268446063442699</c:v>
                </c:pt>
                <c:pt idx="20384">
                  <c:v>20.243642208954999</c:v>
                </c:pt>
                <c:pt idx="20385">
                  <c:v>20.043566864467198</c:v>
                </c:pt>
                <c:pt idx="20386">
                  <c:v>19.8571832201627</c:v>
                </c:pt>
                <c:pt idx="20387">
                  <c:v>19.8271898756749</c:v>
                </c:pt>
                <c:pt idx="20388">
                  <c:v>19.7971965211872</c:v>
                </c:pt>
                <c:pt idx="20389">
                  <c:v>19.577391246882598</c:v>
                </c:pt>
                <c:pt idx="20390">
                  <c:v>19.535977232394899</c:v>
                </c:pt>
                <c:pt idx="20391">
                  <c:v>19.494606407907199</c:v>
                </c:pt>
                <c:pt idx="20392">
                  <c:v>19.759044753602598</c:v>
                </c:pt>
                <c:pt idx="20393">
                  <c:v>19.843740369114901</c:v>
                </c:pt>
                <c:pt idx="20394">
                  <c:v>19.675020364627098</c:v>
                </c:pt>
                <c:pt idx="20395">
                  <c:v>19.7173969603225</c:v>
                </c:pt>
                <c:pt idx="20396">
                  <c:v>20.425388215834801</c:v>
                </c:pt>
                <c:pt idx="20397">
                  <c:v>20.987659701347098</c:v>
                </c:pt>
                <c:pt idx="20398">
                  <c:v>21.0739830070425</c:v>
                </c:pt>
                <c:pt idx="20399">
                  <c:v>20.1995309225548</c:v>
                </c:pt>
                <c:pt idx="20400">
                  <c:v>19.865300978067101</c:v>
                </c:pt>
                <c:pt idx="20401">
                  <c:v>19.197966033762501</c:v>
                </c:pt>
                <c:pt idx="20402">
                  <c:v>21.217957579274799</c:v>
                </c:pt>
                <c:pt idx="20403">
                  <c:v>20.496134154787001</c:v>
                </c:pt>
                <c:pt idx="20404">
                  <c:v>20.0459923004824</c:v>
                </c:pt>
                <c:pt idx="20405">
                  <c:v>20.701646035994699</c:v>
                </c:pt>
                <c:pt idx="20406">
                  <c:v>22.823187641507001</c:v>
                </c:pt>
                <c:pt idx="20407">
                  <c:v>22.2232716572024</c:v>
                </c:pt>
                <c:pt idx="20408">
                  <c:v>19.242197402714702</c:v>
                </c:pt>
                <c:pt idx="20409">
                  <c:v>16.362645968227</c:v>
                </c:pt>
                <c:pt idx="20410">
                  <c:v>15.7293066939224</c:v>
                </c:pt>
                <c:pt idx="20411">
                  <c:v>16.672113219434699</c:v>
                </c:pt>
                <c:pt idx="20412">
                  <c:v>17.600516154946899</c:v>
                </c:pt>
                <c:pt idx="20413">
                  <c:v>17.284354090642299</c:v>
                </c:pt>
                <c:pt idx="20414">
                  <c:v>16.946271516154599</c:v>
                </c:pt>
                <c:pt idx="20415">
                  <c:v>17.114309741666901</c:v>
                </c:pt>
                <c:pt idx="20416">
                  <c:v>18.763079707362301</c:v>
                </c:pt>
                <c:pt idx="20417">
                  <c:v>19.455240692607799</c:v>
                </c:pt>
                <c:pt idx="20418">
                  <c:v>20.3034878376303</c:v>
                </c:pt>
                <c:pt idx="20419">
                  <c:v>20.556839662712999</c:v>
                </c:pt>
                <c:pt idx="20420">
                  <c:v>20.9480738377355</c:v>
                </c:pt>
                <c:pt idx="20421">
                  <c:v>22.1990605727581</c:v>
                </c:pt>
                <c:pt idx="20422">
                  <c:v>22.976400917840699</c:v>
                </c:pt>
                <c:pt idx="20423">
                  <c:v>23.103907312863299</c:v>
                </c:pt>
                <c:pt idx="20424">
                  <c:v>23.119440027885801</c:v>
                </c:pt>
                <c:pt idx="20425">
                  <c:v>22.827757752968498</c:v>
                </c:pt>
                <c:pt idx="20426">
                  <c:v>22.575136387991002</c:v>
                </c:pt>
                <c:pt idx="20427">
                  <c:v>22.466061403013601</c:v>
                </c:pt>
                <c:pt idx="20428">
                  <c:v>22.495958198096201</c:v>
                </c:pt>
                <c:pt idx="20429">
                  <c:v>22.788185013118799</c:v>
                </c:pt>
                <c:pt idx="20430">
                  <c:v>22.801708888141299</c:v>
                </c:pt>
                <c:pt idx="20431">
                  <c:v>22.792832463223998</c:v>
                </c:pt>
                <c:pt idx="20432">
                  <c:v>22.723178838246501</c:v>
                </c:pt>
                <c:pt idx="20433">
                  <c:v>22.309644603269099</c:v>
                </c:pt>
                <c:pt idx="20434">
                  <c:v>22.1150193783517</c:v>
                </c:pt>
                <c:pt idx="20435">
                  <c:v>22.124793743374301</c:v>
                </c:pt>
                <c:pt idx="20436">
                  <c:v>22.289530248396801</c:v>
                </c:pt>
                <c:pt idx="20437">
                  <c:v>22.421994733479501</c:v>
                </c:pt>
                <c:pt idx="20438">
                  <c:v>22.565593768502001</c:v>
                </c:pt>
                <c:pt idx="20439">
                  <c:v>22.8070388635246</c:v>
                </c:pt>
                <c:pt idx="20440">
                  <c:v>22.977062268607199</c:v>
                </c:pt>
                <c:pt idx="20441">
                  <c:v>22.906779923629799</c:v>
                </c:pt>
                <c:pt idx="20442">
                  <c:v>22.083803068652301</c:v>
                </c:pt>
                <c:pt idx="20443">
                  <c:v>20.048865003734999</c:v>
                </c:pt>
                <c:pt idx="20444">
                  <c:v>17.906526858757498</c:v>
                </c:pt>
                <c:pt idx="20445">
                  <c:v>16.511526363780099</c:v>
                </c:pt>
                <c:pt idx="20446">
                  <c:v>15.663239258862699</c:v>
                </c:pt>
                <c:pt idx="20447">
                  <c:v>14.6657324838853</c:v>
                </c:pt>
                <c:pt idx="20448">
                  <c:v>13.510446288907801</c:v>
                </c:pt>
                <c:pt idx="20449">
                  <c:v>13.5686452739905</c:v>
                </c:pt>
                <c:pt idx="20450">
                  <c:v>14.238782299013099</c:v>
                </c:pt>
                <c:pt idx="20451">
                  <c:v>14.572853544035601</c:v>
                </c:pt>
                <c:pt idx="20452">
                  <c:v>13.6553189091183</c:v>
                </c:pt>
                <c:pt idx="20453">
                  <c:v>13.3611076041408</c:v>
                </c:pt>
                <c:pt idx="20454">
                  <c:v>13.6893613291634</c:v>
                </c:pt>
                <c:pt idx="20455">
                  <c:v>14.089444954246</c:v>
                </c:pt>
                <c:pt idx="20456">
                  <c:v>14.288176769268601</c:v>
                </c:pt>
                <c:pt idx="20457">
                  <c:v>14.672818484291099</c:v>
                </c:pt>
                <c:pt idx="20458">
                  <c:v>14.8967231493738</c:v>
                </c:pt>
                <c:pt idx="20459">
                  <c:v>14.735951784396301</c:v>
                </c:pt>
                <c:pt idx="20460">
                  <c:v>15.5208288994189</c:v>
                </c:pt>
                <c:pt idx="20461">
                  <c:v>16.167856524501499</c:v>
                </c:pt>
                <c:pt idx="20462">
                  <c:v>17.313924069524099</c:v>
                </c:pt>
                <c:pt idx="20463">
                  <c:v>18.158698394546601</c:v>
                </c:pt>
                <c:pt idx="20464">
                  <c:v>19.0136001396293</c:v>
                </c:pt>
                <c:pt idx="20465">
                  <c:v>20.022799896501802</c:v>
                </c:pt>
                <c:pt idx="20466">
                  <c:v>20.8237796253064</c:v>
                </c:pt>
                <c:pt idx="20467">
                  <c:v>20.801922073941199</c:v>
                </c:pt>
                <c:pt idx="20468">
                  <c:v>20.991298322745799</c:v>
                </c:pt>
                <c:pt idx="20469">
                  <c:v>21.255910191550502</c:v>
                </c:pt>
                <c:pt idx="20470">
                  <c:v>21.286977710185301</c:v>
                </c:pt>
                <c:pt idx="20471">
                  <c:v>21.325967258989898</c:v>
                </c:pt>
                <c:pt idx="20472">
                  <c:v>21.502372137794499</c:v>
                </c:pt>
                <c:pt idx="20473">
                  <c:v>21.646021396429301</c:v>
                </c:pt>
                <c:pt idx="20474">
                  <c:v>21.660670155233898</c:v>
                </c:pt>
                <c:pt idx="20475">
                  <c:v>21.6564601740386</c:v>
                </c:pt>
                <c:pt idx="20476">
                  <c:v>21.534209742673401</c:v>
                </c:pt>
                <c:pt idx="20477">
                  <c:v>21.236227561478</c:v>
                </c:pt>
                <c:pt idx="20478">
                  <c:v>21.068876410282598</c:v>
                </c:pt>
                <c:pt idx="20479">
                  <c:v>20.9695820189174</c:v>
                </c:pt>
                <c:pt idx="20480">
                  <c:v>20.858723277722</c:v>
                </c:pt>
                <c:pt idx="20481">
                  <c:v>21.088224306526602</c:v>
                </c:pt>
                <c:pt idx="20482">
                  <c:v>21.289831975161398</c:v>
                </c:pt>
                <c:pt idx="20483">
                  <c:v>21.232968033966099</c:v>
                </c:pt>
                <c:pt idx="20484">
                  <c:v>21.081680802770698</c:v>
                </c:pt>
                <c:pt idx="20485">
                  <c:v>20.541329731405501</c:v>
                </c:pt>
                <c:pt idx="20486">
                  <c:v>19.863510740210099</c:v>
                </c:pt>
                <c:pt idx="20487">
                  <c:v>20.084312169014702</c:v>
                </c:pt>
                <c:pt idx="20488">
                  <c:v>20.944621727649501</c:v>
                </c:pt>
                <c:pt idx="20489">
                  <c:v>21.0240932464542</c:v>
                </c:pt>
                <c:pt idx="20490">
                  <c:v>20.570404565258801</c:v>
                </c:pt>
                <c:pt idx="20491">
                  <c:v>19.381270323893599</c:v>
                </c:pt>
                <c:pt idx="20492">
                  <c:v>17.0896361326982</c:v>
                </c:pt>
                <c:pt idx="20493">
                  <c:v>15.0560354015028</c:v>
                </c:pt>
                <c:pt idx="20494">
                  <c:v>13.4013465501376</c:v>
                </c:pt>
                <c:pt idx="20495">
                  <c:v>13.559966948942201</c:v>
                </c:pt>
                <c:pt idx="20496">
                  <c:v>13.1022145877469</c:v>
                </c:pt>
                <c:pt idx="20497">
                  <c:v>13.106626476381701</c:v>
                </c:pt>
                <c:pt idx="20498">
                  <c:v>13.920812995186299</c:v>
                </c:pt>
                <c:pt idx="20499">
                  <c:v>14.498781813990901</c:v>
                </c:pt>
                <c:pt idx="20500">
                  <c:v>15.359592942625699</c:v>
                </c:pt>
                <c:pt idx="20501">
                  <c:v>15.7788442114303</c:v>
                </c:pt>
                <c:pt idx="20502">
                  <c:v>16.049526040234898</c:v>
                </c:pt>
                <c:pt idx="20503">
                  <c:v>17.3188805988698</c:v>
                </c:pt>
                <c:pt idx="20504">
                  <c:v>17.683428847674399</c:v>
                </c:pt>
                <c:pt idx="20505">
                  <c:v>18.014723226478999</c:v>
                </c:pt>
                <c:pt idx="20506">
                  <c:v>18.928315855113802</c:v>
                </c:pt>
                <c:pt idx="20507">
                  <c:v>19.9136318539184</c:v>
                </c:pt>
                <c:pt idx="20508">
                  <c:v>20.483857962723</c:v>
                </c:pt>
                <c:pt idx="20509">
                  <c:v>19.744948011357899</c:v>
                </c:pt>
                <c:pt idx="20510">
                  <c:v>18.958224990162499</c:v>
                </c:pt>
                <c:pt idx="20511">
                  <c:v>19.065575988967101</c:v>
                </c:pt>
                <c:pt idx="20512">
                  <c:v>19.131626137601899</c:v>
                </c:pt>
                <c:pt idx="20593">
                  <c:v>18.5494140789143</c:v>
                </c:pt>
                <c:pt idx="20594">
                  <c:v>18.158772734136001</c:v>
                </c:pt>
                <c:pt idx="20595">
                  <c:v>17.838053279357698</c:v>
                </c:pt>
                <c:pt idx="20596">
                  <c:v>18.276001674451798</c:v>
                </c:pt>
                <c:pt idx="20597">
                  <c:v>18.261773459673499</c:v>
                </c:pt>
                <c:pt idx="20598">
                  <c:v>18.390598364895201</c:v>
                </c:pt>
                <c:pt idx="20599">
                  <c:v>18.584073199989302</c:v>
                </c:pt>
                <c:pt idx="20600">
                  <c:v>18.939776005211002</c:v>
                </c:pt>
                <c:pt idx="20601">
                  <c:v>19.9383842804327</c:v>
                </c:pt>
                <c:pt idx="20602">
                  <c:v>21.588516465526901</c:v>
                </c:pt>
                <c:pt idx="20603">
                  <c:v>22.7223806807486</c:v>
                </c:pt>
                <c:pt idx="20604">
                  <c:v>23.449149915970299</c:v>
                </c:pt>
                <c:pt idx="20605">
                  <c:v>23.713559451064398</c:v>
                </c:pt>
                <c:pt idx="20606">
                  <c:v>23.7097416762861</c:v>
                </c:pt>
                <c:pt idx="20607">
                  <c:v>23.577582191507801</c:v>
                </c:pt>
                <c:pt idx="20608">
                  <c:v>23.510505406601901</c:v>
                </c:pt>
                <c:pt idx="20609">
                  <c:v>22.965025036750799</c:v>
                </c:pt>
                <c:pt idx="20610">
                  <c:v>22.933410451735998</c:v>
                </c:pt>
                <c:pt idx="20611">
                  <c:v>23.1352682768477</c:v>
                </c:pt>
                <c:pt idx="20612">
                  <c:v>23.280586161833</c:v>
                </c:pt>
                <c:pt idx="20613">
                  <c:v>23.2887194168182</c:v>
                </c:pt>
                <c:pt idx="20614">
                  <c:v>23.2754083419299</c:v>
                </c:pt>
                <c:pt idx="20615">
                  <c:v>23.300958036915201</c:v>
                </c:pt>
                <c:pt idx="20616">
                  <c:v>23.2171632319004</c:v>
                </c:pt>
                <c:pt idx="20617">
                  <c:v>23.061873587012101</c:v>
                </c:pt>
                <c:pt idx="20618">
                  <c:v>23.014127011997399</c:v>
                </c:pt>
                <c:pt idx="20619">
                  <c:v>23.1094936569826</c:v>
                </c:pt>
                <c:pt idx="20620">
                  <c:v>23.0907820320943</c:v>
                </c:pt>
                <c:pt idx="20621">
                  <c:v>22.8000359070796</c:v>
                </c:pt>
                <c:pt idx="20622">
                  <c:v>22.4911029920648</c:v>
                </c:pt>
                <c:pt idx="20623">
                  <c:v>22.5011825271765</c:v>
                </c:pt>
                <c:pt idx="20624">
                  <c:v>22.998706242161798</c:v>
                </c:pt>
                <c:pt idx="20625">
                  <c:v>23.037649287147001</c:v>
                </c:pt>
                <c:pt idx="20626">
                  <c:v>22.780429532258701</c:v>
                </c:pt>
                <c:pt idx="20627">
                  <c:v>22.364345427244</c:v>
                </c:pt>
                <c:pt idx="20628">
                  <c:v>22.1137244122292</c:v>
                </c:pt>
                <c:pt idx="20629">
                  <c:v>21.7700893973409</c:v>
                </c:pt>
                <c:pt idx="20630">
                  <c:v>21.569293292326201</c:v>
                </c:pt>
                <c:pt idx="20631">
                  <c:v>22.3066186573114</c:v>
                </c:pt>
                <c:pt idx="20632">
                  <c:v>20.960008332423101</c:v>
                </c:pt>
                <c:pt idx="20633">
                  <c:v>21.871655147408401</c:v>
                </c:pt>
                <c:pt idx="20634">
                  <c:v>21.940121122393599</c:v>
                </c:pt>
                <c:pt idx="20635">
                  <c:v>21.046092177505301</c:v>
                </c:pt>
                <c:pt idx="20636">
                  <c:v>19.182846542490601</c:v>
                </c:pt>
                <c:pt idx="20637">
                  <c:v>18.104126137475799</c:v>
                </c:pt>
                <c:pt idx="20638">
                  <c:v>17.556823532587501</c:v>
                </c:pt>
                <c:pt idx="20639">
                  <c:v>18.041238777572801</c:v>
                </c:pt>
                <c:pt idx="20640">
                  <c:v>17.151298142558002</c:v>
                </c:pt>
                <c:pt idx="20641">
                  <c:v>17.070402557669698</c:v>
                </c:pt>
                <c:pt idx="20642">
                  <c:v>16.057007532655</c:v>
                </c:pt>
                <c:pt idx="20643">
                  <c:v>16.050400887640201</c:v>
                </c:pt>
                <c:pt idx="20644">
                  <c:v>16.4932833627519</c:v>
                </c:pt>
                <c:pt idx="20645">
                  <c:v>16.551058497737198</c:v>
                </c:pt>
                <c:pt idx="20646">
                  <c:v>16.540431332722399</c:v>
                </c:pt>
                <c:pt idx="20647">
                  <c:v>17.620771447834102</c:v>
                </c:pt>
                <c:pt idx="20648">
                  <c:v>19.148506432819399</c:v>
                </c:pt>
                <c:pt idx="20649">
                  <c:v>18.555335957804601</c:v>
                </c:pt>
                <c:pt idx="20650">
                  <c:v>18.4725143629163</c:v>
                </c:pt>
                <c:pt idx="20651">
                  <c:v>18.890109927901602</c:v>
                </c:pt>
                <c:pt idx="20652">
                  <c:v>19.6425346728868</c:v>
                </c:pt>
                <c:pt idx="20653">
                  <c:v>19.6537086179985</c:v>
                </c:pt>
                <c:pt idx="20654">
                  <c:v>20.438327772983801</c:v>
                </c:pt>
                <c:pt idx="20655">
                  <c:v>21.249333997969</c:v>
                </c:pt>
                <c:pt idx="20656">
                  <c:v>21.9538741430807</c:v>
                </c:pt>
                <c:pt idx="20657">
                  <c:v>23.022681401339899</c:v>
                </c:pt>
                <c:pt idx="20658">
                  <c:v>23.876253962916199</c:v>
                </c:pt>
                <c:pt idx="20659">
                  <c:v>23.882838904497699</c:v>
                </c:pt>
                <c:pt idx="20660">
                  <c:v>23.925235486074001</c:v>
                </c:pt>
                <c:pt idx="20661">
                  <c:v>24.185777277650299</c:v>
                </c:pt>
                <c:pt idx="20662">
                  <c:v>24.305558089231901</c:v>
                </c:pt>
                <c:pt idx="20663">
                  <c:v>24.081094830808201</c:v>
                </c:pt>
                <c:pt idx="20664">
                  <c:v>24.061537312384502</c:v>
                </c:pt>
                <c:pt idx="20665">
                  <c:v>24.2045416139661</c:v>
                </c:pt>
                <c:pt idx="20666">
                  <c:v>23.7093403355424</c:v>
                </c:pt>
                <c:pt idx="20667">
                  <c:v>23.7745957171187</c:v>
                </c:pt>
                <c:pt idx="20668">
                  <c:v>24.093494238700199</c:v>
                </c:pt>
                <c:pt idx="20669">
                  <c:v>23.881822090276501</c:v>
                </c:pt>
                <c:pt idx="20670">
                  <c:v>23.8671790018529</c:v>
                </c:pt>
                <c:pt idx="20671">
                  <c:v>23.627880283434401</c:v>
                </c:pt>
                <c:pt idx="20672">
                  <c:v>23.231565575010698</c:v>
                </c:pt>
                <c:pt idx="20673">
                  <c:v>23.019151236587</c:v>
                </c:pt>
                <c:pt idx="20674">
                  <c:v>22.0779585581686</c:v>
                </c:pt>
                <c:pt idx="20675">
                  <c:v>21.786445609744899</c:v>
                </c:pt>
                <c:pt idx="20676">
                  <c:v>22.3753548713212</c:v>
                </c:pt>
                <c:pt idx="20677">
                  <c:v>23.007255682902802</c:v>
                </c:pt>
                <c:pt idx="20678">
                  <c:v>24.132153444479101</c:v>
                </c:pt>
                <c:pt idx="20679">
                  <c:v>23.7339103060554</c:v>
                </c:pt>
                <c:pt idx="20680">
                  <c:v>23.273837647636899</c:v>
                </c:pt>
                <c:pt idx="20681">
                  <c:v>24.093694879213199</c:v>
                </c:pt>
                <c:pt idx="20682">
                  <c:v>24.1645848307896</c:v>
                </c:pt>
                <c:pt idx="20683">
                  <c:v>22.657373052371099</c:v>
                </c:pt>
                <c:pt idx="20684">
                  <c:v>21.411752993947399</c:v>
                </c:pt>
                <c:pt idx="20685">
                  <c:v>20.0940031355237</c:v>
                </c:pt>
                <c:pt idx="20686">
                  <c:v>19.876018317105299</c:v>
                </c:pt>
                <c:pt idx="20687">
                  <c:v>19.3132454186816</c:v>
                </c:pt>
                <c:pt idx="20688">
                  <c:v>18.4352335302579</c:v>
                </c:pt>
                <c:pt idx="20689">
                  <c:v>17.956967091839399</c:v>
                </c:pt>
                <c:pt idx="20690">
                  <c:v>17.330763033415799</c:v>
                </c:pt>
                <c:pt idx="20691">
                  <c:v>16.696980794992101</c:v>
                </c:pt>
                <c:pt idx="20692">
                  <c:v>16.194338986573602</c:v>
                </c:pt>
                <c:pt idx="20693">
                  <c:v>15.0919790281499</c:v>
                </c:pt>
                <c:pt idx="20694">
                  <c:v>16.232539029726201</c:v>
                </c:pt>
                <c:pt idx="20695">
                  <c:v>17.7031407613078</c:v>
                </c:pt>
                <c:pt idx="20696">
                  <c:v>17.600272242884099</c:v>
                </c:pt>
                <c:pt idx="20697">
                  <c:v>17.176400434460401</c:v>
                </c:pt>
                <c:pt idx="20698">
                  <c:v>17.233826326041999</c:v>
                </c:pt>
                <c:pt idx="20699">
                  <c:v>17.330758557618299</c:v>
                </c:pt>
                <c:pt idx="20700">
                  <c:v>18.149431039194599</c:v>
                </c:pt>
                <c:pt idx="20701">
                  <c:v>19.093959710776101</c:v>
                </c:pt>
                <c:pt idx="20702">
                  <c:v>19.965573802352498</c:v>
                </c:pt>
                <c:pt idx="20703">
                  <c:v>21.678401343928801</c:v>
                </c:pt>
                <c:pt idx="20704">
                  <c:v>22.239710659404501</c:v>
                </c:pt>
                <c:pt idx="20705">
                  <c:v>22.799496408723599</c:v>
                </c:pt>
                <c:pt idx="20706">
                  <c:v>23.116355108042701</c:v>
                </c:pt>
                <c:pt idx="20707">
                  <c:v>23.183739167494601</c:v>
                </c:pt>
                <c:pt idx="20708">
                  <c:v>23.0415612868137</c:v>
                </c:pt>
                <c:pt idx="20709">
                  <c:v>23.0330343261328</c:v>
                </c:pt>
                <c:pt idx="20710">
                  <c:v>23.082138845584701</c:v>
                </c:pt>
                <c:pt idx="20711">
                  <c:v>23.042561984903799</c:v>
                </c:pt>
                <c:pt idx="20712">
                  <c:v>22.423441734222902</c:v>
                </c:pt>
                <c:pt idx="20713">
                  <c:v>20.6836906736748</c:v>
                </c:pt>
                <c:pt idx="20714">
                  <c:v>18.811489222993899</c:v>
                </c:pt>
                <c:pt idx="20715">
                  <c:v>17.941546232313001</c:v>
                </c:pt>
                <c:pt idx="20716">
                  <c:v>16.8475675917649</c:v>
                </c:pt>
                <c:pt idx="20717">
                  <c:v>15.618829361084</c:v>
                </c:pt>
                <c:pt idx="20718">
                  <c:v>14.801541980403099</c:v>
                </c:pt>
                <c:pt idx="20719">
                  <c:v>14.614294399855</c:v>
                </c:pt>
                <c:pt idx="20720">
                  <c:v>14.3207745491741</c:v>
                </c:pt>
                <c:pt idx="20721">
                  <c:v>14.138764348493201</c:v>
                </c:pt>
                <c:pt idx="20722">
                  <c:v>13.788196447945101</c:v>
                </c:pt>
                <c:pt idx="20723">
                  <c:v>13.8205979872642</c:v>
                </c:pt>
                <c:pt idx="20724">
                  <c:v>13.4730197965833</c:v>
                </c:pt>
                <c:pt idx="20725">
                  <c:v>12.6797377260351</c:v>
                </c:pt>
                <c:pt idx="20726">
                  <c:v>12.0199758553543</c:v>
                </c:pt>
                <c:pt idx="20727">
                  <c:v>11.5380548246734</c:v>
                </c:pt>
                <c:pt idx="20728">
                  <c:v>10.7366940711252</c:v>
                </c:pt>
                <c:pt idx="20729">
                  <c:v>10.4738088354444</c:v>
                </c:pt>
                <c:pt idx="20730">
                  <c:v>10.1330087097635</c:v>
                </c:pt>
                <c:pt idx="20731">
                  <c:v>10.2550681962153</c:v>
                </c:pt>
                <c:pt idx="20732">
                  <c:v>10.8735253115345</c:v>
                </c:pt>
                <c:pt idx="20733">
                  <c:v>13.0519706108536</c:v>
                </c:pt>
                <c:pt idx="20734">
                  <c:v>14.7192460803054</c:v>
                </c:pt>
                <c:pt idx="20735">
                  <c:v>15.3038074096246</c:v>
                </c:pt>
                <c:pt idx="20736">
                  <c:v>15.7170549789437</c:v>
                </c:pt>
                <c:pt idx="20737">
                  <c:v>16.294906268395501</c:v>
                </c:pt>
                <c:pt idx="20738">
                  <c:v>15.139469737714601</c:v>
                </c:pt>
                <c:pt idx="20739">
                  <c:v>15.4453955370338</c:v>
                </c:pt>
                <c:pt idx="20740">
                  <c:v>16.012806176485601</c:v>
                </c:pt>
                <c:pt idx="20741">
                  <c:v>15.799526845804699</c:v>
                </c:pt>
                <c:pt idx="20742">
                  <c:v>15.2853119551239</c:v>
                </c:pt>
                <c:pt idx="20743">
                  <c:v>15.0060780445757</c:v>
                </c:pt>
                <c:pt idx="20744">
                  <c:v>15.0746265638948</c:v>
                </c:pt>
                <c:pt idx="20745">
                  <c:v>15.758823253214</c:v>
                </c:pt>
                <c:pt idx="20746">
                  <c:v>15.7052868226658</c:v>
                </c:pt>
                <c:pt idx="20747">
                  <c:v>15.397580521984899</c:v>
                </c:pt>
                <c:pt idx="20748">
                  <c:v>15.9456073313041</c:v>
                </c:pt>
                <c:pt idx="20749">
                  <c:v>16.364959930755901</c:v>
                </c:pt>
                <c:pt idx="20750">
                  <c:v>17.405257170075</c:v>
                </c:pt>
                <c:pt idx="20751">
                  <c:v>17.567932439394198</c:v>
                </c:pt>
                <c:pt idx="20752">
                  <c:v>17.756559510812</c:v>
                </c:pt>
                <c:pt idx="20753">
                  <c:v>19.257418724141001</c:v>
                </c:pt>
                <c:pt idx="20754">
                  <c:v>20.327915007470001</c:v>
                </c:pt>
                <c:pt idx="20755">
                  <c:v>20.100994600713701</c:v>
                </c:pt>
                <c:pt idx="20756">
                  <c:v>20.055617444042699</c:v>
                </c:pt>
                <c:pt idx="20757">
                  <c:v>21.012846157371701</c:v>
                </c:pt>
                <c:pt idx="20758">
                  <c:v>21.285771000615402</c:v>
                </c:pt>
                <c:pt idx="20759">
                  <c:v>21.626046883944401</c:v>
                </c:pt>
                <c:pt idx="20760">
                  <c:v>21.8031996172734</c:v>
                </c:pt>
                <c:pt idx="20761">
                  <c:v>20.928497270517099</c:v>
                </c:pt>
                <c:pt idx="20762">
                  <c:v>20.383686603846101</c:v>
                </c:pt>
                <c:pt idx="20763">
                  <c:v>19.175254617175099</c:v>
                </c:pt>
                <c:pt idx="20764">
                  <c:v>17.477190900418801</c:v>
                </c:pt>
                <c:pt idx="20765">
                  <c:v>15.8857436737478</c:v>
                </c:pt>
                <c:pt idx="20766">
                  <c:v>15.5778602770768</c:v>
                </c:pt>
                <c:pt idx="20767">
                  <c:v>15.179930340320601</c:v>
                </c:pt>
                <c:pt idx="20768">
                  <c:v>14.3254132836495</c:v>
                </c:pt>
                <c:pt idx="20769">
                  <c:v>14.1395316169785</c:v>
                </c:pt>
                <c:pt idx="20770">
                  <c:v>14.209918800222299</c:v>
                </c:pt>
                <c:pt idx="20771">
                  <c:v>15.2331938435512</c:v>
                </c:pt>
                <c:pt idx="20772">
                  <c:v>19.036283186880201</c:v>
                </c:pt>
                <c:pt idx="20773">
                  <c:v>19.257559950124001</c:v>
                </c:pt>
                <c:pt idx="20774">
                  <c:v>20.721440013452899</c:v>
                </c:pt>
                <c:pt idx="20775">
                  <c:v>21.493207646781901</c:v>
                </c:pt>
                <c:pt idx="20776">
                  <c:v>21.755161090025702</c:v>
                </c:pt>
                <c:pt idx="20777">
                  <c:v>22.049409243354699</c:v>
                </c:pt>
                <c:pt idx="20778">
                  <c:v>21.706656636683601</c:v>
                </c:pt>
                <c:pt idx="20779">
                  <c:v>20.973397089927399</c:v>
                </c:pt>
                <c:pt idx="20780">
                  <c:v>20.212542223256399</c:v>
                </c:pt>
                <c:pt idx="20781">
                  <c:v>19.010590186585301</c:v>
                </c:pt>
                <c:pt idx="20782">
                  <c:v>18.158511899829101</c:v>
                </c:pt>
                <c:pt idx="20783">
                  <c:v>17.016371323158101</c:v>
                </c:pt>
                <c:pt idx="20784">
                  <c:v>16.472160106486999</c:v>
                </c:pt>
                <c:pt idx="20785">
                  <c:v>15.289879059730801</c:v>
                </c:pt>
                <c:pt idx="20786">
                  <c:v>15.004368193059801</c:v>
                </c:pt>
                <c:pt idx="20787">
                  <c:v>15.9213072263888</c:v>
                </c:pt>
                <c:pt idx="20788">
                  <c:v>15.6669054696325</c:v>
                </c:pt>
                <c:pt idx="20789">
                  <c:v>15.3090605429615</c:v>
                </c:pt>
                <c:pt idx="20790">
                  <c:v>15.4400209362905</c:v>
                </c:pt>
                <c:pt idx="20791">
                  <c:v>15.5858335195342</c:v>
                </c:pt>
                <c:pt idx="20792">
                  <c:v>17.567826462863199</c:v>
                </c:pt>
                <c:pt idx="20793">
                  <c:v>17.8442747261922</c:v>
                </c:pt>
                <c:pt idx="20794">
                  <c:v>17.842599659435901</c:v>
                </c:pt>
                <c:pt idx="20795">
                  <c:v>18.0977419227649</c:v>
                </c:pt>
                <c:pt idx="20796">
                  <c:v>18.381398706093901</c:v>
                </c:pt>
                <c:pt idx="20797">
                  <c:v>18.8466258593376</c:v>
                </c:pt>
                <c:pt idx="20798">
                  <c:v>19.230859532666599</c:v>
                </c:pt>
                <c:pt idx="20799">
                  <c:v>19.318007315995601</c:v>
                </c:pt>
                <c:pt idx="20800">
                  <c:v>19.765148358801401</c:v>
                </c:pt>
                <c:pt idx="20801">
                  <c:v>20.5414808612583</c:v>
                </c:pt>
                <c:pt idx="20802">
                  <c:v>21.011158503715301</c:v>
                </c:pt>
                <c:pt idx="20803">
                  <c:v>20.889004116076102</c:v>
                </c:pt>
                <c:pt idx="20804">
                  <c:v>20.798505458533</c:v>
                </c:pt>
                <c:pt idx="20805">
                  <c:v>20.773684410990001</c:v>
                </c:pt>
                <c:pt idx="20806">
                  <c:v>20.325558083350799</c:v>
                </c:pt>
                <c:pt idx="20807">
                  <c:v>20.117101695807801</c:v>
                </c:pt>
                <c:pt idx="20808">
                  <c:v>19.175292108264699</c:v>
                </c:pt>
                <c:pt idx="20809">
                  <c:v>18.944601910625501</c:v>
                </c:pt>
                <c:pt idx="20810">
                  <c:v>19.114372243082499</c:v>
                </c:pt>
                <c:pt idx="20811">
                  <c:v>18.990300255539399</c:v>
                </c:pt>
                <c:pt idx="20812">
                  <c:v>17.691248687900199</c:v>
                </c:pt>
                <c:pt idx="20813">
                  <c:v>14.9196229403572</c:v>
                </c:pt>
                <c:pt idx="20814">
                  <c:v>13.422880952814101</c:v>
                </c:pt>
                <c:pt idx="20815">
                  <c:v>12.0310175151749</c:v>
                </c:pt>
                <c:pt idx="20816">
                  <c:v>11.6150311976319</c:v>
                </c:pt>
                <c:pt idx="20817">
                  <c:v>11.2545669400889</c:v>
                </c:pt>
                <c:pt idx="20818">
                  <c:v>13.407770932449701</c:v>
                </c:pt>
                <c:pt idx="20819">
                  <c:v>15.758951414906599</c:v>
                </c:pt>
                <c:pt idx="20820">
                  <c:v>16.449849937363599</c:v>
                </c:pt>
                <c:pt idx="20821">
                  <c:v>16.095892839724399</c:v>
                </c:pt>
                <c:pt idx="20822">
                  <c:v>16.170634462181301</c:v>
                </c:pt>
                <c:pt idx="20823">
                  <c:v>16.499348374638299</c:v>
                </c:pt>
                <c:pt idx="20824">
                  <c:v>16.456045626999099</c:v>
                </c:pt>
                <c:pt idx="20825">
                  <c:v>16.872902999455999</c:v>
                </c:pt>
                <c:pt idx="20826">
                  <c:v>16.565805531913</c:v>
                </c:pt>
                <c:pt idx="20827">
                  <c:v>15.282535634273801</c:v>
                </c:pt>
                <c:pt idx="20828">
                  <c:v>14.0840272867308</c:v>
                </c:pt>
                <c:pt idx="20829">
                  <c:v>14.025057949187699</c:v>
                </c:pt>
                <c:pt idx="20830">
                  <c:v>14.775983311548501</c:v>
                </c:pt>
                <c:pt idx="20831">
                  <c:v>17.166591764005499</c:v>
                </c:pt>
                <c:pt idx="20832">
                  <c:v>18.263875306462399</c:v>
                </c:pt>
                <c:pt idx="20833">
                  <c:v>17.5207603188232</c:v>
                </c:pt>
                <c:pt idx="20834">
                  <c:v>16.380780321280199</c:v>
                </c:pt>
                <c:pt idx="20835">
                  <c:v>15.5283647437372</c:v>
                </c:pt>
                <c:pt idx="20836">
                  <c:v>15.892484276097999</c:v>
                </c:pt>
                <c:pt idx="20837">
                  <c:v>17.3434638785549</c:v>
                </c:pt>
                <c:pt idx="20838">
                  <c:v>17.941160471011901</c:v>
                </c:pt>
                <c:pt idx="20839">
                  <c:v>18.628618373372699</c:v>
                </c:pt>
                <c:pt idx="20840">
                  <c:v>20.2312645458296</c:v>
                </c:pt>
                <c:pt idx="20841">
                  <c:v>21.241670998286601</c:v>
                </c:pt>
                <c:pt idx="20842">
                  <c:v>21.843267300647401</c:v>
                </c:pt>
                <c:pt idx="20843">
                  <c:v>21.6738584731043</c:v>
                </c:pt>
                <c:pt idx="20844">
                  <c:v>21.5213242155613</c:v>
                </c:pt>
                <c:pt idx="20845">
                  <c:v>21.9522259279221</c:v>
                </c:pt>
                <c:pt idx="20846">
                  <c:v>22.348408510379102</c:v>
                </c:pt>
                <c:pt idx="20847">
                  <c:v>22.671644852836</c:v>
                </c:pt>
                <c:pt idx="20848">
                  <c:v>23.0139734458498</c:v>
                </c:pt>
                <c:pt idx="20849">
                  <c:v>23.521383379576999</c:v>
                </c:pt>
                <c:pt idx="20850">
                  <c:v>23.9476053933043</c:v>
                </c:pt>
                <c:pt idx="20851">
                  <c:v>23.761906217035001</c:v>
                </c:pt>
                <c:pt idx="20852">
                  <c:v>23.539835260762299</c:v>
                </c:pt>
                <c:pt idx="20853">
                  <c:v>23.151059364489601</c:v>
                </c:pt>
                <c:pt idx="20854">
                  <c:v>22.678329738220199</c:v>
                </c:pt>
                <c:pt idx="20855">
                  <c:v>22.451070281947501</c:v>
                </c:pt>
                <c:pt idx="20856">
                  <c:v>21.962347435674801</c:v>
                </c:pt>
                <c:pt idx="20857">
                  <c:v>21.027028179405502</c:v>
                </c:pt>
                <c:pt idx="20858">
                  <c:v>20.014368853132801</c:v>
                </c:pt>
                <c:pt idx="20859">
                  <c:v>19.3317921068601</c:v>
                </c:pt>
                <c:pt idx="20860">
                  <c:v>18.225310580590701</c:v>
                </c:pt>
                <c:pt idx="20861">
                  <c:v>16.716774504318</c:v>
                </c:pt>
                <c:pt idx="20862">
                  <c:v>16.146129388045299</c:v>
                </c:pt>
                <c:pt idx="20863">
                  <c:v>15.871316481776001</c:v>
                </c:pt>
                <c:pt idx="20864">
                  <c:v>15.901919165503299</c:v>
                </c:pt>
                <c:pt idx="20865">
                  <c:v>15.4204098892305</c:v>
                </c:pt>
                <c:pt idx="20866">
                  <c:v>16.470341332961201</c:v>
                </c:pt>
                <c:pt idx="20867">
                  <c:v>18.379009826688499</c:v>
                </c:pt>
                <c:pt idx="20868">
                  <c:v>18.6799294204158</c:v>
                </c:pt>
                <c:pt idx="20869">
                  <c:v>18.524921824146499</c:v>
                </c:pt>
                <c:pt idx="20870">
                  <c:v>16.213658187873801</c:v>
                </c:pt>
                <c:pt idx="20871">
                  <c:v>14.838895731600999</c:v>
                </c:pt>
                <c:pt idx="20872">
                  <c:v>14.317149555331699</c:v>
                </c:pt>
                <c:pt idx="20873">
                  <c:v>14.165762149059001</c:v>
                </c:pt>
                <c:pt idx="20874">
                  <c:v>13.605358052786301</c:v>
                </c:pt>
                <c:pt idx="20875">
                  <c:v>13.062544346517001</c:v>
                </c:pt>
                <c:pt idx="20876">
                  <c:v>12.808654400244199</c:v>
                </c:pt>
                <c:pt idx="20877">
                  <c:v>12.105229163971501</c:v>
                </c:pt>
                <c:pt idx="20878">
                  <c:v>13.587029197702201</c:v>
                </c:pt>
                <c:pt idx="20879">
                  <c:v>13.4567906514295</c:v>
                </c:pt>
                <c:pt idx="20880">
                  <c:v>13.276352415156801</c:v>
                </c:pt>
                <c:pt idx="20881">
                  <c:v>13.2670358588874</c:v>
                </c:pt>
                <c:pt idx="20882">
                  <c:v>14.2499750226147</c:v>
                </c:pt>
                <c:pt idx="20883">
                  <c:v>15.615114616342</c:v>
                </c:pt>
                <c:pt idx="20884">
                  <c:v>15.8869338400727</c:v>
                </c:pt>
                <c:pt idx="20885">
                  <c:v>16.347636963799999</c:v>
                </c:pt>
                <c:pt idx="20886">
                  <c:v>16.732780387527299</c:v>
                </c:pt>
                <c:pt idx="20887">
                  <c:v>16.589661211257901</c:v>
                </c:pt>
                <c:pt idx="20888">
                  <c:v>19.1263191049852</c:v>
                </c:pt>
                <c:pt idx="20889">
                  <c:v>20.703855708712499</c:v>
                </c:pt>
                <c:pt idx="20890">
                  <c:v>21.592958752443199</c:v>
                </c:pt>
                <c:pt idx="20891">
                  <c:v>22.367009426170501</c:v>
                </c:pt>
                <c:pt idx="20892">
                  <c:v>22.533745589897698</c:v>
                </c:pt>
                <c:pt idx="20893">
                  <c:v>22.396441323628402</c:v>
                </c:pt>
                <c:pt idx="20894">
                  <c:v>22.2767629573557</c:v>
                </c:pt>
                <c:pt idx="20895">
                  <c:v>22.190563221083</c:v>
                </c:pt>
                <c:pt idx="20896">
                  <c:v>21.8387691244785</c:v>
                </c:pt>
                <c:pt idx="20897">
                  <c:v>22.039098567563698</c:v>
                </c:pt>
                <c:pt idx="20898">
                  <c:v>22.6158296306489</c:v>
                </c:pt>
                <c:pt idx="20899">
                  <c:v>22.9953811036583</c:v>
                </c:pt>
                <c:pt idx="20900">
                  <c:v>23.219778286743502</c:v>
                </c:pt>
                <c:pt idx="20901">
                  <c:v>23.069001399828601</c:v>
                </c:pt>
                <c:pt idx="20902">
                  <c:v>22.641804662838101</c:v>
                </c:pt>
                <c:pt idx="20903">
                  <c:v>22.3437541159232</c:v>
                </c:pt>
                <c:pt idx="20904">
                  <c:v>22.354372009008401</c:v>
                </c:pt>
                <c:pt idx="20905">
                  <c:v>22.278399412017801</c:v>
                </c:pt>
                <c:pt idx="20906">
                  <c:v>22.214440645103</c:v>
                </c:pt>
                <c:pt idx="20907">
                  <c:v>21.709337168188199</c:v>
                </c:pt>
                <c:pt idx="20908">
                  <c:v>21.108631381197601</c:v>
                </c:pt>
                <c:pt idx="20909">
                  <c:v>19.732122104282801</c:v>
                </c:pt>
                <c:pt idx="20910">
                  <c:v>18.453536657368002</c:v>
                </c:pt>
                <c:pt idx="20911">
                  <c:v>17.685590970377401</c:v>
                </c:pt>
                <c:pt idx="20912">
                  <c:v>15.9594520234626</c:v>
                </c:pt>
                <c:pt idx="20913">
                  <c:v>14.7940415765478</c:v>
                </c:pt>
                <c:pt idx="20914">
                  <c:v>15.457590199557201</c:v>
                </c:pt>
                <c:pt idx="20915">
                  <c:v>18.6033277026424</c:v>
                </c:pt>
                <c:pt idx="20916">
                  <c:v>20.325824065727598</c:v>
                </c:pt>
                <c:pt idx="20917">
                  <c:v>20.241951168737</c:v>
                </c:pt>
                <c:pt idx="20918">
                  <c:v>19.8692022718222</c:v>
                </c:pt>
                <c:pt idx="20919">
                  <c:v>18.4239022149074</c:v>
                </c:pt>
                <c:pt idx="20920">
                  <c:v>16.0750509479168</c:v>
                </c:pt>
                <c:pt idx="20921">
                  <c:v>15.280677911002</c:v>
                </c:pt>
                <c:pt idx="20922">
                  <c:v>13.9778677340871</c:v>
                </c:pt>
                <c:pt idx="20923">
                  <c:v>13.980896167096599</c:v>
                </c:pt>
                <c:pt idx="20924">
                  <c:v>16.035773520181699</c:v>
                </c:pt>
                <c:pt idx="20925">
                  <c:v>16.028174083266901</c:v>
                </c:pt>
                <c:pt idx="20926">
                  <c:v>16.1464924662763</c:v>
                </c:pt>
                <c:pt idx="20927">
                  <c:v>15.751449069361501</c:v>
                </c:pt>
                <c:pt idx="20928">
                  <c:v>15.5611567824467</c:v>
                </c:pt>
                <c:pt idx="20929">
                  <c:v>15.150049285456101</c:v>
                </c:pt>
                <c:pt idx="20930">
                  <c:v>15.1659442785413</c:v>
                </c:pt>
                <c:pt idx="20931">
                  <c:v>13.4888433116265</c:v>
                </c:pt>
                <c:pt idx="20932">
                  <c:v>12.3185763646359</c:v>
                </c:pt>
                <c:pt idx="20933">
                  <c:v>12.7836952377211</c:v>
                </c:pt>
                <c:pt idx="20934">
                  <c:v>15.0989146308063</c:v>
                </c:pt>
                <c:pt idx="20935">
                  <c:v>18.156294163815701</c:v>
                </c:pt>
                <c:pt idx="20936">
                  <c:v>21.755985166900899</c:v>
                </c:pt>
                <c:pt idx="20937">
                  <c:v>23.029075179986101</c:v>
                </c:pt>
                <c:pt idx="20938">
                  <c:v>23.792500642995499</c:v>
                </c:pt>
                <c:pt idx="20939">
                  <c:v>24.451829756080699</c:v>
                </c:pt>
                <c:pt idx="20940">
                  <c:v>25.123180199165901</c:v>
                </c:pt>
                <c:pt idx="20941">
                  <c:v>25.526283382175301</c:v>
                </c:pt>
                <c:pt idx="20942">
                  <c:v>25.463491315260502</c:v>
                </c:pt>
                <c:pt idx="20943">
                  <c:v>25.311105608345599</c:v>
                </c:pt>
                <c:pt idx="20944">
                  <c:v>25.1495438051161</c:v>
                </c:pt>
                <c:pt idx="20945">
                  <c:v>24.879386175654901</c:v>
                </c:pt>
                <c:pt idx="20946">
                  <c:v>24.681912816193801</c:v>
                </c:pt>
                <c:pt idx="20947">
                  <c:v>24.7147519768486</c:v>
                </c:pt>
                <c:pt idx="20948">
                  <c:v>24.6556763673874</c:v>
                </c:pt>
                <c:pt idx="20949">
                  <c:v>24.719615217926201</c:v>
                </c:pt>
                <c:pt idx="20950">
                  <c:v>24.5641801785811</c:v>
                </c:pt>
                <c:pt idx="20951">
                  <c:v>24.4537103291199</c:v>
                </c:pt>
                <c:pt idx="20952">
                  <c:v>24.398402089658699</c:v>
                </c:pt>
                <c:pt idx="20953">
                  <c:v>24.176032790313499</c:v>
                </c:pt>
                <c:pt idx="20954">
                  <c:v>23.884369240852301</c:v>
                </c:pt>
                <c:pt idx="20955">
                  <c:v>23.747890601391202</c:v>
                </c:pt>
                <c:pt idx="20956">
                  <c:v>23.389342492046001</c:v>
                </c:pt>
                <c:pt idx="20957">
                  <c:v>22.9538095825848</c:v>
                </c:pt>
                <c:pt idx="20958">
                  <c:v>22.9485516731236</c:v>
                </c:pt>
                <c:pt idx="20959">
                  <c:v>23.048597193778502</c:v>
                </c:pt>
                <c:pt idx="20960">
                  <c:v>22.872873604317299</c:v>
                </c:pt>
                <c:pt idx="20961">
                  <c:v>22.8090393948561</c:v>
                </c:pt>
                <c:pt idx="20962">
                  <c:v>23.223525005510901</c:v>
                </c:pt>
                <c:pt idx="20963">
                  <c:v>22.6441906760497</c:v>
                </c:pt>
                <c:pt idx="20964">
                  <c:v>22.558049416588599</c:v>
                </c:pt>
                <c:pt idx="20965">
                  <c:v>22.455444207243399</c:v>
                </c:pt>
                <c:pt idx="20966">
                  <c:v>21.3085174777822</c:v>
                </c:pt>
                <c:pt idx="20967">
                  <c:v>21.552771228320999</c:v>
                </c:pt>
                <c:pt idx="20968">
                  <c:v>22.098530798975901</c:v>
                </c:pt>
                <c:pt idx="20969">
                  <c:v>22.255472219514701</c:v>
                </c:pt>
                <c:pt idx="20970">
                  <c:v>22.4748852900535</c:v>
                </c:pt>
                <c:pt idx="20971">
                  <c:v>22.271000940708301</c:v>
                </c:pt>
                <c:pt idx="20972">
                  <c:v>21.985688291247101</c:v>
                </c:pt>
                <c:pt idx="20973">
                  <c:v>22.145832731786001</c:v>
                </c:pt>
                <c:pt idx="20974">
                  <c:v>21.017551932440799</c:v>
                </c:pt>
                <c:pt idx="20975">
                  <c:v>20.110863642979599</c:v>
                </c:pt>
                <c:pt idx="20976">
                  <c:v>19.892628063518401</c:v>
                </c:pt>
                <c:pt idx="20977">
                  <c:v>19.162825924173202</c:v>
                </c:pt>
                <c:pt idx="20978">
                  <c:v>17.4665575047121</c:v>
                </c:pt>
                <c:pt idx="20979">
                  <c:v>16.305443325250899</c:v>
                </c:pt>
                <c:pt idx="20980">
                  <c:v>14.897989215905699</c:v>
                </c:pt>
                <c:pt idx="20981">
                  <c:v>14.137960686444501</c:v>
                </c:pt>
                <c:pt idx="20982">
                  <c:v>13.4069988869834</c:v>
                </c:pt>
                <c:pt idx="20983">
                  <c:v>15.3554351176382</c:v>
                </c:pt>
                <c:pt idx="20984">
                  <c:v>18.240233958177001</c:v>
                </c:pt>
                <c:pt idx="20985">
                  <c:v>18.6772248587158</c:v>
                </c:pt>
                <c:pt idx="20986">
                  <c:v>19.026153179370699</c:v>
                </c:pt>
                <c:pt idx="20987">
                  <c:v>19.059846779909499</c:v>
                </c:pt>
                <c:pt idx="20988">
                  <c:v>19.201122440448302</c:v>
                </c:pt>
                <c:pt idx="20989">
                  <c:v>19.628642171103099</c:v>
                </c:pt>
                <c:pt idx="20990">
                  <c:v>20.4626848516419</c:v>
                </c:pt>
                <c:pt idx="20991">
                  <c:v>21.638107762180798</c:v>
                </c:pt>
                <c:pt idx="20992">
                  <c:v>22.348855099806801</c:v>
                </c:pt>
                <c:pt idx="20993">
                  <c:v>22.874611034351702</c:v>
                </c:pt>
                <c:pt idx="20994">
                  <c:v>22.9944603288967</c:v>
                </c:pt>
                <c:pt idx="20995">
                  <c:v>23.019445413379401</c:v>
                </c:pt>
                <c:pt idx="20996">
                  <c:v>23.200673367924299</c:v>
                </c:pt>
                <c:pt idx="21244">
                  <c:v>29.597959009903601</c:v>
                </c:pt>
                <c:pt idx="21245">
                  <c:v>29.2254106744486</c:v>
                </c:pt>
                <c:pt idx="21246">
                  <c:v>28.742055498993501</c:v>
                </c:pt>
                <c:pt idx="21247">
                  <c:v>28.348950153476199</c:v>
                </c:pt>
                <c:pt idx="21248">
                  <c:v>28.6828602480211</c:v>
                </c:pt>
                <c:pt idx="21249">
                  <c:v>28.592322962566101</c:v>
                </c:pt>
                <c:pt idx="21250">
                  <c:v>28.137111267048802</c:v>
                </c:pt>
                <c:pt idx="21251">
                  <c:v>27.758643571593701</c:v>
                </c:pt>
                <c:pt idx="21252">
                  <c:v>27.278291006138701</c:v>
                </c:pt>
                <c:pt idx="21253">
                  <c:v>26.946963390621399</c:v>
                </c:pt>
                <c:pt idx="21254">
                  <c:v>26.7618581351663</c:v>
                </c:pt>
                <c:pt idx="21255">
                  <c:v>25.6562175797112</c:v>
                </c:pt>
                <c:pt idx="21256">
                  <c:v>24.504408274193999</c:v>
                </c:pt>
                <c:pt idx="21257">
                  <c:v>22.8306602687389</c:v>
                </c:pt>
                <c:pt idx="21258">
                  <c:v>25.471591333283801</c:v>
                </c:pt>
                <c:pt idx="21259">
                  <c:v>24.217072037766599</c:v>
                </c:pt>
                <c:pt idx="21260">
                  <c:v>23.050965552311499</c:v>
                </c:pt>
                <c:pt idx="21261">
                  <c:v>20.6714187068564</c:v>
                </c:pt>
                <c:pt idx="21262">
                  <c:v>21.622977401339099</c:v>
                </c:pt>
                <c:pt idx="21263">
                  <c:v>21.363367535884102</c:v>
                </c:pt>
                <c:pt idx="21264">
                  <c:v>20.865198720428999</c:v>
                </c:pt>
                <c:pt idx="21265">
                  <c:v>21.575809094911701</c:v>
                </c:pt>
                <c:pt idx="21266">
                  <c:v>21.027082439456599</c:v>
                </c:pt>
                <c:pt idx="21267">
                  <c:v>21.0497268740016</c:v>
                </c:pt>
                <c:pt idx="21268">
                  <c:v>18.6149955684843</c:v>
                </c:pt>
                <c:pt idx="21269">
                  <c:v>16.953575053029201</c:v>
                </c:pt>
                <c:pt idx="21270">
                  <c:v>17.537916457574099</c:v>
                </c:pt>
                <c:pt idx="21271">
                  <c:v>18.4125775720569</c:v>
                </c:pt>
                <c:pt idx="21272">
                  <c:v>19.8915527466018</c:v>
                </c:pt>
                <c:pt idx="21273">
                  <c:v>27.072478971146701</c:v>
                </c:pt>
                <c:pt idx="21274">
                  <c:v>28.1453496756295</c:v>
                </c:pt>
                <c:pt idx="21275">
                  <c:v>27.937426230174399</c:v>
                </c:pt>
                <c:pt idx="21276">
                  <c:v>28.163037584719302</c:v>
                </c:pt>
                <c:pt idx="21277">
                  <c:v>28.622707139201999</c:v>
                </c:pt>
                <c:pt idx="21278">
                  <c:v>27.925243713747001</c:v>
                </c:pt>
                <c:pt idx="21279">
                  <c:v>26.820578108291901</c:v>
                </c:pt>
                <c:pt idx="21280">
                  <c:v>25.4502524998586</c:v>
                </c:pt>
                <c:pt idx="21281">
                  <c:v>21.798300248483802</c:v>
                </c:pt>
                <c:pt idx="21282">
                  <c:v>19.651133137108999</c:v>
                </c:pt>
                <c:pt idx="21283">
                  <c:v>19.842721315917299</c:v>
                </c:pt>
                <c:pt idx="21284">
                  <c:v>22.3041257045425</c:v>
                </c:pt>
                <c:pt idx="21285">
                  <c:v>24.152531723167701</c:v>
                </c:pt>
                <c:pt idx="21286">
                  <c:v>24.657912071976</c:v>
                </c:pt>
                <c:pt idx="21287">
                  <c:v>24.272921730601201</c:v>
                </c:pt>
                <c:pt idx="21288">
                  <c:v>22.065848589226398</c:v>
                </c:pt>
                <c:pt idx="21289">
                  <c:v>21.919318098034701</c:v>
                </c:pt>
                <c:pt idx="21290">
                  <c:v>23.866026996659901</c:v>
                </c:pt>
                <c:pt idx="21291">
                  <c:v>24.359303345285099</c:v>
                </c:pt>
                <c:pt idx="21292">
                  <c:v>23.655730164093502</c:v>
                </c:pt>
                <c:pt idx="21293">
                  <c:v>23.190165592718699</c:v>
                </c:pt>
                <c:pt idx="21294">
                  <c:v>22.721831521343901</c:v>
                </c:pt>
                <c:pt idx="21295">
                  <c:v>23.040050120152198</c:v>
                </c:pt>
                <c:pt idx="21296">
                  <c:v>22.838895198777401</c:v>
                </c:pt>
                <c:pt idx="21297">
                  <c:v>22.393538147402602</c:v>
                </c:pt>
                <c:pt idx="21298">
                  <c:v>22.291201306210901</c:v>
                </c:pt>
                <c:pt idx="21299">
                  <c:v>21.885755994836099</c:v>
                </c:pt>
                <c:pt idx="21300">
                  <c:v>21.205746663461301</c:v>
                </c:pt>
                <c:pt idx="21301">
                  <c:v>20.491917242269601</c:v>
                </c:pt>
                <c:pt idx="21302">
                  <c:v>19.804027740894799</c:v>
                </c:pt>
                <c:pt idx="21303">
                  <c:v>19.175714879520001</c:v>
                </c:pt>
                <c:pt idx="21304">
                  <c:v>19.0846335183283</c:v>
                </c:pt>
                <c:pt idx="21305">
                  <c:v>19.620593346953498</c:v>
                </c:pt>
                <c:pt idx="21306">
                  <c:v>19.9083592255787</c:v>
                </c:pt>
                <c:pt idx="21307">
                  <c:v>19.5040932443871</c:v>
                </c:pt>
                <c:pt idx="21308">
                  <c:v>19.4007751430123</c:v>
                </c:pt>
                <c:pt idx="21309">
                  <c:v>20.106876411637501</c:v>
                </c:pt>
                <c:pt idx="21310">
                  <c:v>20.0380728404458</c:v>
                </c:pt>
                <c:pt idx="21311">
                  <c:v>19.827685379070999</c:v>
                </c:pt>
                <c:pt idx="21312">
                  <c:v>21.022012967696199</c:v>
                </c:pt>
                <c:pt idx="21313">
                  <c:v>20.5270068165045</c:v>
                </c:pt>
                <c:pt idx="21314">
                  <c:v>19.2587358551297</c:v>
                </c:pt>
                <c:pt idx="21315">
                  <c:v>18.3990967937549</c:v>
                </c:pt>
                <c:pt idx="21316">
                  <c:v>18.010363192563201</c:v>
                </c:pt>
                <c:pt idx="21317">
                  <c:v>19.080695331188402</c:v>
                </c:pt>
                <c:pt idx="21318">
                  <c:v>19.696081239813601</c:v>
                </c:pt>
                <c:pt idx="21319">
                  <c:v>20.387581358621901</c:v>
                </c:pt>
                <c:pt idx="21320">
                  <c:v>22.981939797247101</c:v>
                </c:pt>
                <c:pt idx="21321">
                  <c:v>23.6599692858724</c:v>
                </c:pt>
                <c:pt idx="21322">
                  <c:v>23.747097664680702</c:v>
                </c:pt>
                <c:pt idx="21323">
                  <c:v>23.712194643305899</c:v>
                </c:pt>
                <c:pt idx="21324">
                  <c:v>23.582087111931099</c:v>
                </c:pt>
                <c:pt idx="21325">
                  <c:v>23.0046819107394</c:v>
                </c:pt>
                <c:pt idx="21326">
                  <c:v>22.531617769364601</c:v>
                </c:pt>
                <c:pt idx="21327">
                  <c:v>22.027473047989801</c:v>
                </c:pt>
                <c:pt idx="21328">
                  <c:v>22.169833613340298</c:v>
                </c:pt>
                <c:pt idx="21329">
                  <c:v>22.141379825272399</c:v>
                </c:pt>
                <c:pt idx="21330">
                  <c:v>22.151436057204499</c:v>
                </c:pt>
                <c:pt idx="21331">
                  <c:v>22.705160928696699</c:v>
                </c:pt>
                <c:pt idx="21332">
                  <c:v>23.1441124506287</c:v>
                </c:pt>
                <c:pt idx="21333">
                  <c:v>23.1170021825608</c:v>
                </c:pt>
                <c:pt idx="21334">
                  <c:v>22.924856094052998</c:v>
                </c:pt>
                <c:pt idx="21335">
                  <c:v>22.9568970259851</c:v>
                </c:pt>
                <c:pt idx="21336">
                  <c:v>23.102989437917199</c:v>
                </c:pt>
                <c:pt idx="21337">
                  <c:v>21.928256999409399</c:v>
                </c:pt>
                <c:pt idx="21338">
                  <c:v>19.888575241341499</c:v>
                </c:pt>
                <c:pt idx="21339">
                  <c:v>19.286456903273599</c:v>
                </c:pt>
                <c:pt idx="21340">
                  <c:v>18.730801044765801</c:v>
                </c:pt>
                <c:pt idx="21341">
                  <c:v>19.404380036697798</c:v>
                </c:pt>
                <c:pt idx="21342">
                  <c:v>19.9253196686299</c:v>
                </c:pt>
                <c:pt idx="21343">
                  <c:v>20.721911590122101</c:v>
                </c:pt>
                <c:pt idx="21344">
                  <c:v>20.591828972054198</c:v>
                </c:pt>
                <c:pt idx="21345">
                  <c:v>19.909678883986299</c:v>
                </c:pt>
                <c:pt idx="21346">
                  <c:v>18.874475775478501</c:v>
                </c:pt>
                <c:pt idx="21347">
                  <c:v>19.270006497410598</c:v>
                </c:pt>
                <c:pt idx="21348">
                  <c:v>19.888916099342701</c:v>
                </c:pt>
                <c:pt idx="21349">
                  <c:v>20.309825770834902</c:v>
                </c:pt>
                <c:pt idx="21350">
                  <c:v>20.560164922766901</c:v>
                </c:pt>
                <c:pt idx="21351">
                  <c:v>20.162571644699</c:v>
                </c:pt>
                <c:pt idx="21352">
                  <c:v>19.967148876191199</c:v>
                </c:pt>
                <c:pt idx="21353">
                  <c:v>20.0604110181233</c:v>
                </c:pt>
                <c:pt idx="21354">
                  <c:v>19.1056617900554</c:v>
                </c:pt>
                <c:pt idx="21355">
                  <c:v>18.500270011547599</c:v>
                </c:pt>
                <c:pt idx="21356">
                  <c:v>21.369079863479701</c:v>
                </c:pt>
                <c:pt idx="21357">
                  <c:v>20.038172915411799</c:v>
                </c:pt>
                <c:pt idx="21358">
                  <c:v>22.943723766904</c:v>
                </c:pt>
                <c:pt idx="21359">
                  <c:v>23.629073538836099</c:v>
                </c:pt>
                <c:pt idx="21360">
                  <c:v>22.3385569807681</c:v>
                </c:pt>
                <c:pt idx="21365">
                  <c:v>23.903662129548799</c:v>
                </c:pt>
                <c:pt idx="21366">
                  <c:v>23.928098431480901</c:v>
                </c:pt>
                <c:pt idx="21367">
                  <c:v>23.618771442973099</c:v>
                </c:pt>
                <c:pt idx="21376">
                  <c:v>22.954587516761599</c:v>
                </c:pt>
                <c:pt idx="21377">
                  <c:v>23.2806682738821</c:v>
                </c:pt>
                <c:pt idx="21378">
                  <c:v>23.105898921002598</c:v>
                </c:pt>
                <c:pt idx="21379">
                  <c:v>22.931129568384101</c:v>
                </c:pt>
                <c:pt idx="21380">
                  <c:v>22.763416225504599</c:v>
                </c:pt>
                <c:pt idx="21381">
                  <c:v>22.8670568926252</c:v>
                </c:pt>
                <c:pt idx="21382">
                  <c:v>23.1538823400066</c:v>
                </c:pt>
                <c:pt idx="21383">
                  <c:v>23.4618485471272</c:v>
                </c:pt>
                <c:pt idx="21384">
                  <c:v>23.458765564247699</c:v>
                </c:pt>
                <c:pt idx="21385">
                  <c:v>23.605797221629199</c:v>
                </c:pt>
                <c:pt idx="21386">
                  <c:v>23.4859183187497</c:v>
                </c:pt>
                <c:pt idx="21387">
                  <c:v>23.423598105870301</c:v>
                </c:pt>
                <c:pt idx="21388">
                  <c:v>23.0561674132517</c:v>
                </c:pt>
                <c:pt idx="21389">
                  <c:v>23.023012020372299</c:v>
                </c:pt>
                <c:pt idx="21390">
                  <c:v>22.5354507574928</c:v>
                </c:pt>
                <c:pt idx="21391">
                  <c:v>22.358833724874302</c:v>
                </c:pt>
                <c:pt idx="21392">
                  <c:v>21.851075111994799</c:v>
                </c:pt>
                <c:pt idx="21393">
                  <c:v>22.259815219115399</c:v>
                </c:pt>
                <c:pt idx="21394">
                  <c:v>22.387317676496799</c:v>
                </c:pt>
                <c:pt idx="21395">
                  <c:v>22.804261473617402</c:v>
                </c:pt>
                <c:pt idx="21396">
                  <c:v>23.385261810737902</c:v>
                </c:pt>
                <c:pt idx="21397">
                  <c:v>23.825520018119398</c:v>
                </c:pt>
                <c:pt idx="21398">
                  <c:v>24.178977455239899</c:v>
                </c:pt>
                <c:pt idx="21399">
                  <c:v>23.337237422360399</c:v>
                </c:pt>
                <c:pt idx="21400">
                  <c:v>24.114764369741899</c:v>
                </c:pt>
                <c:pt idx="21401">
                  <c:v>24.595879466862399</c:v>
                </c:pt>
                <c:pt idx="21402">
                  <c:v>23.976515973982998</c:v>
                </c:pt>
                <c:pt idx="21403">
                  <c:v>22.9625394613644</c:v>
                </c:pt>
                <c:pt idx="21404">
                  <c:v>21.255274248485001</c:v>
                </c:pt>
                <c:pt idx="21405">
                  <c:v>22.058098905605501</c:v>
                </c:pt>
                <c:pt idx="21406">
                  <c:v>22.189058512987</c:v>
                </c:pt>
                <c:pt idx="21407">
                  <c:v>21.913482230107501</c:v>
                </c:pt>
                <c:pt idx="21408">
                  <c:v>21.7292546972281</c:v>
                </c:pt>
                <c:pt idx="21409">
                  <c:v>21.349102184609499</c:v>
                </c:pt>
                <c:pt idx="21410">
                  <c:v>22.2749464217301</c:v>
                </c:pt>
                <c:pt idx="21411">
                  <c:v>22.269551408850599</c:v>
                </c:pt>
                <c:pt idx="21412">
                  <c:v>21.9535081962321</c:v>
                </c:pt>
                <c:pt idx="21413">
                  <c:v>22.016708323352599</c:v>
                </c:pt>
                <c:pt idx="21414">
                  <c:v>22.780664210473201</c:v>
                </c:pt>
                <c:pt idx="21415">
                  <c:v>24.1342545578546</c:v>
                </c:pt>
                <c:pt idx="21416">
                  <c:v>24.416540414975099</c:v>
                </c:pt>
                <c:pt idx="21417">
                  <c:v>24.531919472095701</c:v>
                </c:pt>
                <c:pt idx="21418">
                  <c:v>24.603017389477099</c:v>
                </c:pt>
                <c:pt idx="21419">
                  <c:v>24.562207116597701</c:v>
                </c:pt>
                <c:pt idx="21420">
                  <c:v>24.3130651237182</c:v>
                </c:pt>
                <c:pt idx="21421">
                  <c:v>23.753218421099699</c:v>
                </c:pt>
                <c:pt idx="21422">
                  <c:v>23.233092498220199</c:v>
                </c:pt>
                <c:pt idx="21423">
                  <c:v>23.029504775340801</c:v>
                </c:pt>
                <c:pt idx="21424">
                  <c:v>23.3010961727222</c:v>
                </c:pt>
                <c:pt idx="21425">
                  <c:v>23.490208089842799</c:v>
                </c:pt>
                <c:pt idx="21426">
                  <c:v>23.534391766963299</c:v>
                </c:pt>
                <c:pt idx="21427">
                  <c:v>23.672719264344799</c:v>
                </c:pt>
                <c:pt idx="21428">
                  <c:v>23.8048429114653</c:v>
                </c:pt>
                <c:pt idx="21429">
                  <c:v>23.955384938585901</c:v>
                </c:pt>
                <c:pt idx="21430">
                  <c:v>23.9698465859673</c:v>
                </c:pt>
                <c:pt idx="21431">
                  <c:v>24.077397673087901</c:v>
                </c:pt>
                <c:pt idx="21432">
                  <c:v>24.104682020208401</c:v>
                </c:pt>
                <c:pt idx="21433">
                  <c:v>23.8381498475899</c:v>
                </c:pt>
                <c:pt idx="21434">
                  <c:v>23.905022814710399</c:v>
                </c:pt>
                <c:pt idx="21435">
                  <c:v>23.793027451830898</c:v>
                </c:pt>
                <c:pt idx="21436">
                  <c:v>23.7763471692124</c:v>
                </c:pt>
                <c:pt idx="21437">
                  <c:v>23.963984716332899</c:v>
                </c:pt>
                <c:pt idx="21438">
                  <c:v>23.910856203453498</c:v>
                </c:pt>
                <c:pt idx="21439">
                  <c:v>23.630711150834902</c:v>
                </c:pt>
                <c:pt idx="21440">
                  <c:v>23.238250847955499</c:v>
                </c:pt>
                <c:pt idx="21441">
                  <c:v>23.009406995075999</c:v>
                </c:pt>
                <c:pt idx="21442">
                  <c:v>22.8899136324575</c:v>
                </c:pt>
                <c:pt idx="21443">
                  <c:v>22.538533069578001</c:v>
                </c:pt>
                <c:pt idx="21444">
                  <c:v>22.106133766698601</c:v>
                </c:pt>
                <c:pt idx="21445">
                  <c:v>21.795853604080001</c:v>
                </c:pt>
                <c:pt idx="21446">
                  <c:v>21.871296361200599</c:v>
                </c:pt>
                <c:pt idx="21447">
                  <c:v>22.091798928321101</c:v>
                </c:pt>
                <c:pt idx="21448">
                  <c:v>22.1941291857026</c:v>
                </c:pt>
                <c:pt idx="21449">
                  <c:v>22.162490912823099</c:v>
                </c:pt>
                <c:pt idx="21450">
                  <c:v>22.142846149943701</c:v>
                </c:pt>
                <c:pt idx="21451">
                  <c:v>21.932651307325099</c:v>
                </c:pt>
                <c:pt idx="21452">
                  <c:v>21.163045814445699</c:v>
                </c:pt>
                <c:pt idx="21453">
                  <c:v>19.408836231566202</c:v>
                </c:pt>
                <c:pt idx="21454">
                  <c:v>18.3707362789477</c:v>
                </c:pt>
                <c:pt idx="21455">
                  <c:v>19.1411352960682</c:v>
                </c:pt>
                <c:pt idx="21456">
                  <c:v>18.984873893188698</c:v>
                </c:pt>
                <c:pt idx="21457">
                  <c:v>17.6957837005702</c:v>
                </c:pt>
                <c:pt idx="21458">
                  <c:v>17.632912637690701</c:v>
                </c:pt>
                <c:pt idx="21459">
                  <c:v>16.8574085548113</c:v>
                </c:pt>
                <c:pt idx="21460">
                  <c:v>17.553629122192699</c:v>
                </c:pt>
                <c:pt idx="21461">
                  <c:v>17.152908099313301</c:v>
                </c:pt>
                <c:pt idx="21462">
                  <c:v>17.311594146433801</c:v>
                </c:pt>
                <c:pt idx="21463">
                  <c:v>17.198321253815301</c:v>
                </c:pt>
                <c:pt idx="21464">
                  <c:v>18.040501690935798</c:v>
                </c:pt>
                <c:pt idx="21465">
                  <c:v>20.066601918056399</c:v>
                </c:pt>
                <c:pt idx="21466">
                  <c:v>21.4063653254378</c:v>
                </c:pt>
                <c:pt idx="21467">
                  <c:v>21.7829340625584</c:v>
                </c:pt>
                <c:pt idx="21468">
                  <c:v>21.514016219678901</c:v>
                </c:pt>
                <c:pt idx="21469">
                  <c:v>21.8356499470604</c:v>
                </c:pt>
                <c:pt idx="21470">
                  <c:v>22.5608536641809</c:v>
                </c:pt>
                <c:pt idx="21471">
                  <c:v>22.882272831301499</c:v>
                </c:pt>
                <c:pt idx="21472">
                  <c:v>23.188121348682898</c:v>
                </c:pt>
                <c:pt idx="21473">
                  <c:v>23.317525515803499</c:v>
                </c:pt>
                <c:pt idx="21474">
                  <c:v>23.441371622923999</c:v>
                </c:pt>
                <c:pt idx="21475">
                  <c:v>23.5403845503055</c:v>
                </c:pt>
                <c:pt idx="21476">
                  <c:v>23.540571527426</c:v>
                </c:pt>
                <c:pt idx="21477">
                  <c:v>23.430275654546499</c:v>
                </c:pt>
                <c:pt idx="21478">
                  <c:v>23.196694521927999</c:v>
                </c:pt>
                <c:pt idx="21479">
                  <c:v>22.3691024390485</c:v>
                </c:pt>
                <c:pt idx="21480">
                  <c:v>21.423673336169099</c:v>
                </c:pt>
                <c:pt idx="21481">
                  <c:v>21.384750453550499</c:v>
                </c:pt>
                <c:pt idx="21482">
                  <c:v>21.061536400671098</c:v>
                </c:pt>
                <c:pt idx="21483">
                  <c:v>21.680941427791598</c:v>
                </c:pt>
                <c:pt idx="21484">
                  <c:v>20.6290858251731</c:v>
                </c:pt>
                <c:pt idx="21485">
                  <c:v>18.924030442293599</c:v>
                </c:pt>
                <c:pt idx="21486">
                  <c:v>20.289734709414201</c:v>
                </c:pt>
                <c:pt idx="21487">
                  <c:v>21.3820144267956</c:v>
                </c:pt>
                <c:pt idx="21488">
                  <c:v>21.575541193916202</c:v>
                </c:pt>
                <c:pt idx="21489">
                  <c:v>21.091491281036699</c:v>
                </c:pt>
                <c:pt idx="21490">
                  <c:v>21.064214398418201</c:v>
                </c:pt>
                <c:pt idx="21491">
                  <c:v>21.1665242555387</c:v>
                </c:pt>
                <c:pt idx="21492">
                  <c:v>20.750495282659301</c:v>
                </c:pt>
                <c:pt idx="21493">
                  <c:v>19.990379440040702</c:v>
                </c:pt>
                <c:pt idx="21494">
                  <c:v>20.842376297161302</c:v>
                </c:pt>
                <c:pt idx="21495">
                  <c:v>19.524666964281799</c:v>
                </c:pt>
                <c:pt idx="21496">
                  <c:v>17.818844321663299</c:v>
                </c:pt>
                <c:pt idx="21497">
                  <c:v>18.368670748783799</c:v>
                </c:pt>
                <c:pt idx="21498">
                  <c:v>18.250280885904299</c:v>
                </c:pt>
                <c:pt idx="21499">
                  <c:v>18.376125333285799</c:v>
                </c:pt>
                <c:pt idx="21500">
                  <c:v>18.398761000406299</c:v>
                </c:pt>
                <c:pt idx="21501">
                  <c:v>18.854903897526899</c:v>
                </c:pt>
                <c:pt idx="21502">
                  <c:v>18.523015344908298</c:v>
                </c:pt>
                <c:pt idx="21503">
                  <c:v>18.062459552028901</c:v>
                </c:pt>
                <c:pt idx="21504">
                  <c:v>18.977604349149399</c:v>
                </c:pt>
                <c:pt idx="21505">
                  <c:v>19.7321650665309</c:v>
                </c:pt>
                <c:pt idx="21506">
                  <c:v>19.6277963736514</c:v>
                </c:pt>
                <c:pt idx="21507">
                  <c:v>19.497386330771999</c:v>
                </c:pt>
                <c:pt idx="21508">
                  <c:v>19.263740038153401</c:v>
                </c:pt>
                <c:pt idx="21509">
                  <c:v>18.901528725274002</c:v>
                </c:pt>
                <c:pt idx="21510">
                  <c:v>19.015313492394501</c:v>
                </c:pt>
                <c:pt idx="21511">
                  <c:v>18.878029509775999</c:v>
                </c:pt>
                <c:pt idx="21512">
                  <c:v>18.846058206896501</c:v>
                </c:pt>
                <c:pt idx="21513">
                  <c:v>20.524358684017098</c:v>
                </c:pt>
                <c:pt idx="21514">
                  <c:v>21.9789002513985</c:v>
                </c:pt>
                <c:pt idx="21515">
                  <c:v>22.368219508519001</c:v>
                </c:pt>
                <c:pt idx="21516">
                  <c:v>22.254055235639601</c:v>
                </c:pt>
                <c:pt idx="21517">
                  <c:v>22.205930803021001</c:v>
                </c:pt>
                <c:pt idx="21518">
                  <c:v>22.1394155101416</c:v>
                </c:pt>
                <c:pt idx="21519">
                  <c:v>21.9971900672621</c:v>
                </c:pt>
                <c:pt idx="21520">
                  <c:v>21.8131249811243</c:v>
                </c:pt>
                <c:pt idx="21521">
                  <c:v>22.315581211258301</c:v>
                </c:pt>
                <c:pt idx="21522">
                  <c:v>22.824077541392299</c:v>
                </c:pt>
                <c:pt idx="21523">
                  <c:v>22.9754867116417</c:v>
                </c:pt>
                <c:pt idx="21524">
                  <c:v>22.707046491775699</c:v>
                </c:pt>
                <c:pt idx="21525">
                  <c:v>22.7297852919097</c:v>
                </c:pt>
                <c:pt idx="21526">
                  <c:v>22.6121444121591</c:v>
                </c:pt>
                <c:pt idx="21527">
                  <c:v>22.4303073622931</c:v>
                </c:pt>
                <c:pt idx="21528">
                  <c:v>22.2172621924271</c:v>
                </c:pt>
                <c:pt idx="21529">
                  <c:v>21.842282622676599</c:v>
                </c:pt>
                <c:pt idx="21530">
                  <c:v>21.678904612810499</c:v>
                </c:pt>
                <c:pt idx="21531">
                  <c:v>20.695474372944499</c:v>
                </c:pt>
                <c:pt idx="21532">
                  <c:v>20.321566883193999</c:v>
                </c:pt>
                <c:pt idx="21533">
                  <c:v>19.935661993327901</c:v>
                </c:pt>
                <c:pt idx="21534">
                  <c:v>20.755087903461899</c:v>
                </c:pt>
                <c:pt idx="21535">
                  <c:v>20.270629353711399</c:v>
                </c:pt>
                <c:pt idx="21536">
                  <c:v>20.8706478738453</c:v>
                </c:pt>
                <c:pt idx="21537">
                  <c:v>20.544932093979298</c:v>
                </c:pt>
                <c:pt idx="21538">
                  <c:v>20.986330644228801</c:v>
                </c:pt>
                <c:pt idx="21539">
                  <c:v>20.323226694362798</c:v>
                </c:pt>
                <c:pt idx="21540">
                  <c:v>20.089395864496701</c:v>
                </c:pt>
                <c:pt idx="21541">
                  <c:v>20.147152744746201</c:v>
                </c:pt>
                <c:pt idx="21542">
                  <c:v>19.750214334880202</c:v>
                </c:pt>
                <c:pt idx="21543">
                  <c:v>19.0119223050141</c:v>
                </c:pt>
                <c:pt idx="21544">
                  <c:v>19.228907795263599</c:v>
                </c:pt>
                <c:pt idx="21545">
                  <c:v>19.1092270553976</c:v>
                </c:pt>
                <c:pt idx="21546">
                  <c:v>19.8363416755315</c:v>
                </c:pt>
                <c:pt idx="21547">
                  <c:v>19.473773005780998</c:v>
                </c:pt>
                <c:pt idx="21548">
                  <c:v>18.048799215915</c:v>
                </c:pt>
                <c:pt idx="21549">
                  <c:v>18.9068197560489</c:v>
                </c:pt>
                <c:pt idx="21550">
                  <c:v>18.6225925962984</c:v>
                </c:pt>
                <c:pt idx="21551">
                  <c:v>17.9675131164324</c:v>
                </c:pt>
                <c:pt idx="21552">
                  <c:v>17.924745076566399</c:v>
                </c:pt>
                <c:pt idx="21553">
                  <c:v>17.916495356815801</c:v>
                </c:pt>
                <c:pt idx="21554">
                  <c:v>16.071325986949802</c:v>
                </c:pt>
                <c:pt idx="21555">
                  <c:v>15.2374017770838</c:v>
                </c:pt>
                <c:pt idx="21556">
                  <c:v>15.3800185973332</c:v>
                </c:pt>
                <c:pt idx="21557">
                  <c:v>15.076876677467199</c:v>
                </c:pt>
                <c:pt idx="21558">
                  <c:v>15.2646528476012</c:v>
                </c:pt>
                <c:pt idx="21559">
                  <c:v>15.8674366078506</c:v>
                </c:pt>
                <c:pt idx="21560">
                  <c:v>17.7797071579846</c:v>
                </c:pt>
                <c:pt idx="21561">
                  <c:v>18.7925883181186</c:v>
                </c:pt>
                <c:pt idx="21562">
                  <c:v>19.106423018368002</c:v>
                </c:pt>
                <c:pt idx="21563">
                  <c:v>19.063856508501999</c:v>
                </c:pt>
                <c:pt idx="21564">
                  <c:v>19.590168868635999</c:v>
                </c:pt>
                <c:pt idx="21565">
                  <c:v>19.757531588885399</c:v>
                </c:pt>
                <c:pt idx="21566">
                  <c:v>20.2172150790194</c:v>
                </c:pt>
                <c:pt idx="21567">
                  <c:v>21.066939669153399</c:v>
                </c:pt>
                <c:pt idx="21568">
                  <c:v>21.798634727049201</c:v>
                </c:pt>
                <c:pt idx="21569">
                  <c:v>22.304203102533499</c:v>
                </c:pt>
                <c:pt idx="21570">
                  <c:v>22.5271106080178</c:v>
                </c:pt>
                <c:pt idx="21571">
                  <c:v>22.390842373456099</c:v>
                </c:pt>
                <c:pt idx="21572">
                  <c:v>22.118437458940399</c:v>
                </c:pt>
                <c:pt idx="21573">
                  <c:v>21.980123224424698</c:v>
                </c:pt>
                <c:pt idx="21574">
                  <c:v>21.566956899863101</c:v>
                </c:pt>
                <c:pt idx="21575">
                  <c:v>21.588349745347401</c:v>
                </c:pt>
                <c:pt idx="21576">
                  <c:v>21.626162120831701</c:v>
                </c:pt>
                <c:pt idx="21577">
                  <c:v>21.169227426270002</c:v>
                </c:pt>
                <c:pt idx="21578">
                  <c:v>21.2478574117543</c:v>
                </c:pt>
                <c:pt idx="21579">
                  <c:v>21.624115207238599</c:v>
                </c:pt>
                <c:pt idx="21580">
                  <c:v>22.046354712677001</c:v>
                </c:pt>
                <c:pt idx="21581">
                  <c:v>22.051864048161299</c:v>
                </c:pt>
                <c:pt idx="21582">
                  <c:v>22.014543943645599</c:v>
                </c:pt>
                <c:pt idx="21583">
                  <c:v>21.628129389083899</c:v>
                </c:pt>
                <c:pt idx="21584">
                  <c:v>21.236918074568202</c:v>
                </c:pt>
                <c:pt idx="21585">
                  <c:v>20.905874260052499</c:v>
                </c:pt>
                <c:pt idx="21586">
                  <c:v>20.4085294954909</c:v>
                </c:pt>
                <c:pt idx="21587">
                  <c:v>20.278712050975201</c:v>
                </c:pt>
                <c:pt idx="21588">
                  <c:v>20.217569046459399</c:v>
                </c:pt>
                <c:pt idx="21589">
                  <c:v>20.099658351897801</c:v>
                </c:pt>
                <c:pt idx="21590">
                  <c:v>19.735485507382101</c:v>
                </c:pt>
                <c:pt idx="21591">
                  <c:v>19.632018302866399</c:v>
                </c:pt>
                <c:pt idx="21592">
                  <c:v>19.592098378304801</c:v>
                </c:pt>
                <c:pt idx="21593">
                  <c:v>19.922623503789101</c:v>
                </c:pt>
                <c:pt idx="21594">
                  <c:v>20.534086349273299</c:v>
                </c:pt>
                <c:pt idx="21595">
                  <c:v>20.4264609947117</c:v>
                </c:pt>
                <c:pt idx="21596">
                  <c:v>20.078606590195999</c:v>
                </c:pt>
                <c:pt idx="21597">
                  <c:v>19.325263345680298</c:v>
                </c:pt>
                <c:pt idx="21598">
                  <c:v>19.4223774711187</c:v>
                </c:pt>
                <c:pt idx="21599">
                  <c:v>19.533156356602898</c:v>
                </c:pt>
                <c:pt idx="21600">
                  <c:v>19.2873354720872</c:v>
                </c:pt>
                <c:pt idx="21601">
                  <c:v>19.0498374775256</c:v>
                </c:pt>
                <c:pt idx="21602">
                  <c:v>19.095972913009899</c:v>
                </c:pt>
                <c:pt idx="21603">
                  <c:v>18.4171622384942</c:v>
                </c:pt>
                <c:pt idx="21604">
                  <c:v>17.5688219739326</c:v>
                </c:pt>
                <c:pt idx="21605">
                  <c:v>17.591199719416799</c:v>
                </c:pt>
                <c:pt idx="21606">
                  <c:v>17.199846244901099</c:v>
                </c:pt>
                <c:pt idx="21607">
                  <c:v>18.805500830339501</c:v>
                </c:pt>
                <c:pt idx="21608">
                  <c:v>20.425815935823799</c:v>
                </c:pt>
                <c:pt idx="21609">
                  <c:v>20.668152401308099</c:v>
                </c:pt>
                <c:pt idx="21610">
                  <c:v>20.789509386746399</c:v>
                </c:pt>
                <c:pt idx="21611">
                  <c:v>20.795601792230698</c:v>
                </c:pt>
                <c:pt idx="21612">
                  <c:v>20.844524607715002</c:v>
                </c:pt>
                <c:pt idx="21613">
                  <c:v>20.8454339131534</c:v>
                </c:pt>
                <c:pt idx="21614">
                  <c:v>20.8609527386377</c:v>
                </c:pt>
                <c:pt idx="21615">
                  <c:v>20.999447514122</c:v>
                </c:pt>
                <c:pt idx="21616">
                  <c:v>21.231253489996899</c:v>
                </c:pt>
                <c:pt idx="21617">
                  <c:v>21.334892306304798</c:v>
                </c:pt>
                <c:pt idx="21618">
                  <c:v>21.253559442612701</c:v>
                </c:pt>
                <c:pt idx="21619">
                  <c:v>21.157211809013202</c:v>
                </c:pt>
                <c:pt idx="21620">
                  <c:v>21.059956345321101</c:v>
                </c:pt>
                <c:pt idx="21621">
                  <c:v>21.021415871628999</c:v>
                </c:pt>
                <c:pt idx="21622">
                  <c:v>21.056510538029499</c:v>
                </c:pt>
                <c:pt idx="21623">
                  <c:v>20.974798834337498</c:v>
                </c:pt>
                <c:pt idx="21624">
                  <c:v>21.027561260645399</c:v>
                </c:pt>
                <c:pt idx="21625">
                  <c:v>20.848046597045901</c:v>
                </c:pt>
                <c:pt idx="21626">
                  <c:v>20.884591133353801</c:v>
                </c:pt>
                <c:pt idx="21627">
                  <c:v>20.9477180696617</c:v>
                </c:pt>
                <c:pt idx="21628">
                  <c:v>21.253389716062198</c:v>
                </c:pt>
                <c:pt idx="21629">
                  <c:v>21.363844562370101</c:v>
                </c:pt>
                <c:pt idx="21630">
                  <c:v>21.080115488678</c:v>
                </c:pt>
                <c:pt idx="21631">
                  <c:v>20.875990995078499</c:v>
                </c:pt>
                <c:pt idx="21632">
                  <c:v>20.9994360913864</c:v>
                </c:pt>
                <c:pt idx="21633">
                  <c:v>20.651249447694401</c:v>
                </c:pt>
                <c:pt idx="21634">
                  <c:v>20.282377994094801</c:v>
                </c:pt>
                <c:pt idx="21635">
                  <c:v>19.864971450402798</c:v>
                </c:pt>
                <c:pt idx="21636">
                  <c:v>19.602496126710701</c:v>
                </c:pt>
                <c:pt idx="21637">
                  <c:v>19.022291293111198</c:v>
                </c:pt>
                <c:pt idx="21638">
                  <c:v>19.082595859419101</c:v>
                </c:pt>
                <c:pt idx="21639">
                  <c:v>18.957819635726999</c:v>
                </c:pt>
                <c:pt idx="21640">
                  <c:v>19.080351822127501</c:v>
                </c:pt>
                <c:pt idx="21641">
                  <c:v>19.589740288435401</c:v>
                </c:pt>
                <c:pt idx="21642">
                  <c:v>20.358080324743302</c:v>
                </c:pt>
                <c:pt idx="21643">
                  <c:v>19.825533811143799</c:v>
                </c:pt>
                <c:pt idx="21644">
                  <c:v>18.768674757451699</c:v>
                </c:pt>
                <c:pt idx="21645">
                  <c:v>18.040116083759699</c:v>
                </c:pt>
                <c:pt idx="21646">
                  <c:v>16.807647820160099</c:v>
                </c:pt>
                <c:pt idx="21647">
                  <c:v>16.500700416468099</c:v>
                </c:pt>
                <c:pt idx="21648">
                  <c:v>16.295690482775999</c:v>
                </c:pt>
                <c:pt idx="21649">
                  <c:v>15.818664839176501</c:v>
                </c:pt>
                <c:pt idx="21650">
                  <c:v>15.868868645484399</c:v>
                </c:pt>
                <c:pt idx="21651">
                  <c:v>15.1422875317923</c:v>
                </c:pt>
                <c:pt idx="21652">
                  <c:v>15.0768377281928</c:v>
                </c:pt>
                <c:pt idx="21653">
                  <c:v>14.908545204500699</c:v>
                </c:pt>
                <c:pt idx="21654">
                  <c:v>14.573448370808601</c:v>
                </c:pt>
                <c:pt idx="21655">
                  <c:v>14.085302367209099</c:v>
                </c:pt>
                <c:pt idx="21656">
                  <c:v>14.029732973517</c:v>
                </c:pt>
                <c:pt idx="21657">
                  <c:v>15.694308479825001</c:v>
                </c:pt>
                <c:pt idx="21658">
                  <c:v>16.880417576225401</c:v>
                </c:pt>
                <c:pt idx="21659">
                  <c:v>17.841601272533399</c:v>
                </c:pt>
                <c:pt idx="21660">
                  <c:v>18.444875498841299</c:v>
                </c:pt>
                <c:pt idx="21661">
                  <c:v>18.777046395241801</c:v>
                </c:pt>
                <c:pt idx="21662">
                  <c:v>19.069553501549699</c:v>
                </c:pt>
                <c:pt idx="21663">
                  <c:v>19.232534567857599</c:v>
                </c:pt>
                <c:pt idx="21664">
                  <c:v>19.034479105375901</c:v>
                </c:pt>
                <c:pt idx="21665">
                  <c:v>18.964765174115101</c:v>
                </c:pt>
                <c:pt idx="21666">
                  <c:v>19.012516392854302</c:v>
                </c:pt>
                <c:pt idx="21667">
                  <c:v>19.156295351138098</c:v>
                </c:pt>
                <c:pt idx="21668">
                  <c:v>19.497299949877402</c:v>
                </c:pt>
                <c:pt idx="21669">
                  <c:v>20.464796718616601</c:v>
                </c:pt>
                <c:pt idx="21670">
                  <c:v>21.0189582069004</c:v>
                </c:pt>
                <c:pt idx="21671">
                  <c:v>20.760595145639599</c:v>
                </c:pt>
                <c:pt idx="21672">
                  <c:v>20.9347625943788</c:v>
                </c:pt>
                <c:pt idx="21673">
                  <c:v>21.353301962662599</c:v>
                </c:pt>
                <c:pt idx="21674">
                  <c:v>21.7156807714019</c:v>
                </c:pt>
                <c:pt idx="21675">
                  <c:v>21.838301620141099</c:v>
                </c:pt>
                <c:pt idx="21676">
                  <c:v>21.8603476184249</c:v>
                </c:pt>
                <c:pt idx="21677">
                  <c:v>21.7774673671641</c:v>
                </c:pt>
                <c:pt idx="21678">
                  <c:v>21.676625395903301</c:v>
                </c:pt>
                <c:pt idx="21679">
                  <c:v>21.699532724187101</c:v>
                </c:pt>
                <c:pt idx="21680">
                  <c:v>21.658633762926399</c:v>
                </c:pt>
                <c:pt idx="21681">
                  <c:v>21.665926381665599</c:v>
                </c:pt>
                <c:pt idx="21682">
                  <c:v>21.689411679949401</c:v>
                </c:pt>
                <c:pt idx="21683">
                  <c:v>21.602263208688601</c:v>
                </c:pt>
                <c:pt idx="21684">
                  <c:v>21.5151147274278</c:v>
                </c:pt>
                <c:pt idx="21685">
                  <c:v>21.547663825711599</c:v>
                </c:pt>
                <c:pt idx="21686">
                  <c:v>21.501646004450901</c:v>
                </c:pt>
                <c:pt idx="21687">
                  <c:v>21.322269013190098</c:v>
                </c:pt>
                <c:pt idx="21688">
                  <c:v>21.266607961473898</c:v>
                </c:pt>
                <c:pt idx="21689">
                  <c:v>21.663853390213099</c:v>
                </c:pt>
                <c:pt idx="21690">
                  <c:v>21.853858788952301</c:v>
                </c:pt>
                <c:pt idx="21691">
                  <c:v>21.703036967236098</c:v>
                </c:pt>
                <c:pt idx="21692">
                  <c:v>21.1376993159754</c:v>
                </c:pt>
                <c:pt idx="21693">
                  <c:v>20.3872488247146</c:v>
                </c:pt>
                <c:pt idx="21700">
                  <c:v>19.273694164522901</c:v>
                </c:pt>
                <c:pt idx="21701">
                  <c:v>19.463946383262101</c:v>
                </c:pt>
                <c:pt idx="21702">
                  <c:v>19.365084572001301</c:v>
                </c:pt>
                <c:pt idx="21703">
                  <c:v>19.4726612102851</c:v>
                </c:pt>
                <c:pt idx="21704">
                  <c:v>19.572568609024401</c:v>
                </c:pt>
                <c:pt idx="21705">
                  <c:v>19.672476007763599</c:v>
                </c:pt>
                <c:pt idx="21706">
                  <c:v>19.553402626047401</c:v>
                </c:pt>
                <c:pt idx="21707">
                  <c:v>19.487500424786599</c:v>
                </c:pt>
                <c:pt idx="21708">
                  <c:v>19.541089053525798</c:v>
                </c:pt>
                <c:pt idx="21709">
                  <c:v>19.5815039318096</c:v>
                </c:pt>
                <c:pt idx="21710">
                  <c:v>19.468684170548901</c:v>
                </c:pt>
                <c:pt idx="21711">
                  <c:v>19.409428599288098</c:v>
                </c:pt>
                <c:pt idx="21712">
                  <c:v>19.117203752705599</c:v>
                </c:pt>
                <c:pt idx="21713">
                  <c:v>18.880446101540802</c:v>
                </c:pt>
                <c:pt idx="21714">
                  <c:v>18.702500660376099</c:v>
                </c:pt>
                <c:pt idx="21715">
                  <c:v>18.651498079235701</c:v>
                </c:pt>
                <c:pt idx="21716">
                  <c:v>18.666589768070999</c:v>
                </c:pt>
                <c:pt idx="21717">
                  <c:v>18.489323976906199</c:v>
                </c:pt>
                <c:pt idx="21718">
                  <c:v>18.5116490857659</c:v>
                </c:pt>
                <c:pt idx="21719">
                  <c:v>18.599457254601099</c:v>
                </c:pt>
                <c:pt idx="21720">
                  <c:v>18.7087961634364</c:v>
                </c:pt>
                <c:pt idx="21721">
                  <c:v>18.828582182296</c:v>
                </c:pt>
                <c:pt idx="21722">
                  <c:v>18.9221165111313</c:v>
                </c:pt>
                <c:pt idx="21723">
                  <c:v>18.952375139966499</c:v>
                </c:pt>
                <c:pt idx="21724">
                  <c:v>18.9533609288262</c:v>
                </c:pt>
                <c:pt idx="21725">
                  <c:v>18.875375107661402</c:v>
                </c:pt>
                <c:pt idx="21726">
                  <c:v>18.766081826496698</c:v>
                </c:pt>
                <c:pt idx="21727">
                  <c:v>18.686943655356298</c:v>
                </c:pt>
                <c:pt idx="21728">
                  <c:v>18.6155291741916</c:v>
                </c:pt>
                <c:pt idx="21729">
                  <c:v>18.425925393026802</c:v>
                </c:pt>
                <c:pt idx="21730">
                  <c:v>18.278091921886499</c:v>
                </c:pt>
                <c:pt idx="21731">
                  <c:v>18.2245431407217</c:v>
                </c:pt>
                <c:pt idx="21732">
                  <c:v>17.957097629557001</c:v>
                </c:pt>
                <c:pt idx="21733">
                  <c:v>17.645093008416602</c:v>
                </c:pt>
                <c:pt idx="21734">
                  <c:v>17.349350977251898</c:v>
                </c:pt>
                <c:pt idx="21735">
                  <c:v>16.978011046087101</c:v>
                </c:pt>
                <c:pt idx="21736">
                  <c:v>16.643490674946801</c:v>
                </c:pt>
                <c:pt idx="21737">
                  <c:v>16.474243303782</c:v>
                </c:pt>
                <c:pt idx="21738">
                  <c:v>16.8576726926173</c:v>
                </c:pt>
                <c:pt idx="21739">
                  <c:v>16.698102221476901</c:v>
                </c:pt>
                <c:pt idx="21740">
                  <c:v>16.941228100312198</c:v>
                </c:pt>
                <c:pt idx="22417">
                  <c:v>16.5497930272908</c:v>
                </c:pt>
                <c:pt idx="22418">
                  <c:v>18.2048778661261</c:v>
                </c:pt>
                <c:pt idx="22419">
                  <c:v>17.907290414961299</c:v>
                </c:pt>
                <c:pt idx="22420">
                  <c:v>15.914167153820999</c:v>
                </c:pt>
                <c:pt idx="22421">
                  <c:v>16.727061282656202</c:v>
                </c:pt>
                <c:pt idx="22422">
                  <c:v>17.025484221491499</c:v>
                </c:pt>
                <c:pt idx="22423">
                  <c:v>17.2802704903511</c:v>
                </c:pt>
                <c:pt idx="22424">
                  <c:v>18.123738789186401</c:v>
                </c:pt>
                <c:pt idx="22425">
                  <c:v>17.036578618021601</c:v>
                </c:pt>
                <c:pt idx="22426">
                  <c:v>15.201180236881299</c:v>
                </c:pt>
                <c:pt idx="22427">
                  <c:v>14.9250688957165</c:v>
                </c:pt>
                <c:pt idx="22428">
                  <c:v>14.5165380345518</c:v>
                </c:pt>
                <c:pt idx="22429">
                  <c:v>14.878793603411401</c:v>
                </c:pt>
                <c:pt idx="22430">
                  <c:v>15.479276172246699</c:v>
                </c:pt>
                <c:pt idx="22431">
                  <c:v>15.778568037526099</c:v>
                </c:pt>
                <c:pt idx="22432">
                  <c:v>16.058019029255401</c:v>
                </c:pt>
                <c:pt idx="22433">
                  <c:v>15.8194340009894</c:v>
                </c:pt>
                <c:pt idx="22434">
                  <c:v>13.9472031327235</c:v>
                </c:pt>
                <c:pt idx="22435">
                  <c:v>12.915575754452799</c:v>
                </c:pt>
                <c:pt idx="22436">
                  <c:v>12.7544623161868</c:v>
                </c:pt>
                <c:pt idx="22437">
                  <c:v>13.105330427920901</c:v>
                </c:pt>
                <c:pt idx="22438">
                  <c:v>13.304765749650199</c:v>
                </c:pt>
                <c:pt idx="22439">
                  <c:v>13.4004276213842</c:v>
                </c:pt>
                <c:pt idx="22440">
                  <c:v>13.5731007031182</c:v>
                </c:pt>
                <c:pt idx="22441">
                  <c:v>14.047434354847599</c:v>
                </c:pt>
                <c:pt idx="22442">
                  <c:v>14.220946566581601</c:v>
                </c:pt>
                <c:pt idx="22443">
                  <c:v>15.318403678315599</c:v>
                </c:pt>
                <c:pt idx="22444">
                  <c:v>16.330213680044899</c:v>
                </c:pt>
                <c:pt idx="22445">
                  <c:v>16.498927571778999</c:v>
                </c:pt>
                <c:pt idx="22446">
                  <c:v>16.303770353512999</c:v>
                </c:pt>
                <c:pt idx="22447">
                  <c:v>16.556895145242301</c:v>
                </c:pt>
                <c:pt idx="22448">
                  <c:v>18.4782722569764</c:v>
                </c:pt>
                <c:pt idx="22449">
                  <c:v>19.3642557287104</c:v>
                </c:pt>
                <c:pt idx="22450">
                  <c:v>19.392967540439699</c:v>
                </c:pt>
                <c:pt idx="22451">
                  <c:v>19.0098409421737</c:v>
                </c:pt>
                <c:pt idx="22452">
                  <c:v>19.384418073907799</c:v>
                </c:pt>
                <c:pt idx="22453">
                  <c:v>19.522822925637101</c:v>
                </c:pt>
                <c:pt idx="22454">
                  <c:v>19.512307267371099</c:v>
                </c:pt>
                <c:pt idx="22455">
                  <c:v>19.113231809105098</c:v>
                </c:pt>
                <c:pt idx="22456">
                  <c:v>18.224068020834501</c:v>
                </c:pt>
                <c:pt idx="22457">
                  <c:v>17.1434998125685</c:v>
                </c:pt>
                <c:pt idx="22458">
                  <c:v>15.511148314302501</c:v>
                </c:pt>
                <c:pt idx="22459">
                  <c:v>14.0603791960318</c:v>
                </c:pt>
                <c:pt idx="22460">
                  <c:v>12.8502381077659</c:v>
                </c:pt>
                <c:pt idx="22461">
                  <c:v>11.811417449499899</c:v>
                </c:pt>
                <c:pt idx="22462">
                  <c:v>12.472888431229199</c:v>
                </c:pt>
                <c:pt idx="22463">
                  <c:v>13.4355918929633</c:v>
                </c:pt>
                <c:pt idx="22464">
                  <c:v>12.465148554697301</c:v>
                </c:pt>
                <c:pt idx="22465">
                  <c:v>11.248121716426599</c:v>
                </c:pt>
                <c:pt idx="22466">
                  <c:v>11.413358338160601</c:v>
                </c:pt>
                <c:pt idx="22467">
                  <c:v>10.6121458398947</c:v>
                </c:pt>
                <c:pt idx="22468">
                  <c:v>10.747934301623999</c:v>
                </c:pt>
                <c:pt idx="22469">
                  <c:v>10.607102703358001</c:v>
                </c:pt>
                <c:pt idx="22470">
                  <c:v>11.5762071650921</c:v>
                </c:pt>
                <c:pt idx="22471">
                  <c:v>12.1545132868214</c:v>
                </c:pt>
                <c:pt idx="22472">
                  <c:v>12.5495658285554</c:v>
                </c:pt>
                <c:pt idx="22473">
                  <c:v>13.188925180289401</c:v>
                </c:pt>
                <c:pt idx="22474">
                  <c:v>13.4319222620188</c:v>
                </c:pt>
                <c:pt idx="22475">
                  <c:v>13.740899983752801</c:v>
                </c:pt>
                <c:pt idx="22476">
                  <c:v>14.740135755486801</c:v>
                </c:pt>
                <c:pt idx="22477">
                  <c:v>15.020410217216099</c:v>
                </c:pt>
                <c:pt idx="22478">
                  <c:v>14.480738218950201</c:v>
                </c:pt>
                <c:pt idx="22479">
                  <c:v>14.544357383815401</c:v>
                </c:pt>
                <c:pt idx="22480">
                  <c:v>14.548927041809501</c:v>
                </c:pt>
                <c:pt idx="22481">
                  <c:v>14.540303349804701</c:v>
                </c:pt>
                <c:pt idx="22482">
                  <c:v>14.6169314077999</c:v>
                </c:pt>
                <c:pt idx="22483">
                  <c:v>14.5693525757939</c:v>
                </c:pt>
                <c:pt idx="22484">
                  <c:v>14.6862930337891</c:v>
                </c:pt>
                <c:pt idx="22485">
                  <c:v>14.7157906217844</c:v>
                </c:pt>
                <c:pt idx="22486">
                  <c:v>14.622788829778401</c:v>
                </c:pt>
                <c:pt idx="22487">
                  <c:v>14.3641710777736</c:v>
                </c:pt>
                <c:pt idx="22488">
                  <c:v>14.2905249257688</c:v>
                </c:pt>
                <c:pt idx="22489">
                  <c:v>14.2741348637629</c:v>
                </c:pt>
                <c:pt idx="22490">
                  <c:v>14.2269489117581</c:v>
                </c:pt>
                <c:pt idx="22491">
                  <c:v>14.3660829497533</c:v>
                </c:pt>
                <c:pt idx="22492">
                  <c:v>14.4304355377473</c:v>
                </c:pt>
                <c:pt idx="22493">
                  <c:v>14.4366396457426</c:v>
                </c:pt>
                <c:pt idx="22494">
                  <c:v>14.2708270037378</c:v>
                </c:pt>
                <c:pt idx="22495">
                  <c:v>14.185160501731801</c:v>
                </c:pt>
                <c:pt idx="22496">
                  <c:v>14.060443379726999</c:v>
                </c:pt>
                <c:pt idx="22497">
                  <c:v>14.1443857277222</c:v>
                </c:pt>
                <c:pt idx="22498">
                  <c:v>13.8154539057163</c:v>
                </c:pt>
                <c:pt idx="22499">
                  <c:v>13.1965219537115</c:v>
                </c:pt>
                <c:pt idx="22500">
                  <c:v>12.9488445617067</c:v>
                </c:pt>
                <c:pt idx="22501">
                  <c:v>12.6817830797008</c:v>
                </c:pt>
                <c:pt idx="22502">
                  <c:v>12.506430187695999</c:v>
                </c:pt>
                <c:pt idx="22503">
                  <c:v>12.4013713756912</c:v>
                </c:pt>
                <c:pt idx="22504">
                  <c:v>12.3804223636852</c:v>
                </c:pt>
                <c:pt idx="22505">
                  <c:v>12.413665441680401</c:v>
                </c:pt>
                <c:pt idx="22506">
                  <c:v>12.549595299675699</c:v>
                </c:pt>
                <c:pt idx="22507">
                  <c:v>12.1798652076697</c:v>
                </c:pt>
                <c:pt idx="22508">
                  <c:v>12.2026576256649</c:v>
                </c:pt>
                <c:pt idx="22509">
                  <c:v>12.1262482836601</c:v>
                </c:pt>
                <c:pt idx="22510">
                  <c:v>12.059682021654201</c:v>
                </c:pt>
                <c:pt idx="22511">
                  <c:v>12.0709338296494</c:v>
                </c:pt>
                <c:pt idx="22512">
                  <c:v>11.7943788476446</c:v>
                </c:pt>
                <c:pt idx="22513">
                  <c:v>11.659024285638599</c:v>
                </c:pt>
                <c:pt idx="22514">
                  <c:v>11.4076787236339</c:v>
                </c:pt>
                <c:pt idx="22515">
                  <c:v>11.0559727216291</c:v>
                </c:pt>
                <c:pt idx="22516">
                  <c:v>11.102881509623099</c:v>
                </c:pt>
                <c:pt idx="22517">
                  <c:v>11.579436787618301</c:v>
                </c:pt>
                <c:pt idx="22518">
                  <c:v>11.782281895613499</c:v>
                </c:pt>
                <c:pt idx="22519">
                  <c:v>11.8305572636076</c:v>
                </c:pt>
                <c:pt idx="22520">
                  <c:v>11.7719377816028</c:v>
                </c:pt>
                <c:pt idx="22521">
                  <c:v>10.940091189598</c:v>
                </c:pt>
                <c:pt idx="22522">
                  <c:v>10.914710077592099</c:v>
                </c:pt>
                <c:pt idx="22523">
                  <c:v>11.265820605587299</c:v>
                </c:pt>
                <c:pt idx="22524">
                  <c:v>10.8095044935825</c:v>
                </c:pt>
                <c:pt idx="22525">
                  <c:v>10.5006560615765</c:v>
                </c:pt>
                <c:pt idx="22526">
                  <c:v>11.0801776295717</c:v>
                </c:pt>
                <c:pt idx="22527">
                  <c:v>11.341922861519899</c:v>
                </c:pt>
                <c:pt idx="22528">
                  <c:v>11.673081957463401</c:v>
                </c:pt>
                <c:pt idx="22529">
                  <c:v>12.2408780533403</c:v>
                </c:pt>
                <c:pt idx="22530">
                  <c:v>13.0482667692173</c:v>
                </c:pt>
                <c:pt idx="22531">
                  <c:v>13.0123159251608</c:v>
                </c:pt>
                <c:pt idx="22532">
                  <c:v>12.2706565710377</c:v>
                </c:pt>
                <c:pt idx="22533">
                  <c:v>11.8184407769147</c:v>
                </c:pt>
                <c:pt idx="22534">
                  <c:v>11.820131342858099</c:v>
                </c:pt>
                <c:pt idx="22535">
                  <c:v>11.4758322187351</c:v>
                </c:pt>
                <c:pt idx="22536">
                  <c:v>11.490372314612101</c:v>
                </c:pt>
                <c:pt idx="22537">
                  <c:v>11.0504728805555</c:v>
                </c:pt>
                <c:pt idx="22538">
                  <c:v>10.4008131764325</c:v>
                </c:pt>
                <c:pt idx="22539">
                  <c:v>9.9555020283094908</c:v>
                </c:pt>
                <c:pt idx="22540">
                  <c:v>9.9064483442529401</c:v>
                </c:pt>
                <c:pt idx="22541">
                  <c:v>9.8549144501299093</c:v>
                </c:pt>
                <c:pt idx="22542">
                  <c:v>9.8075658060068793</c:v>
                </c:pt>
                <c:pt idx="22543">
                  <c:v>9.7639687029503399</c:v>
                </c:pt>
                <c:pt idx="22544">
                  <c:v>10.0137070318273</c:v>
                </c:pt>
                <c:pt idx="22545">
                  <c:v>9.7209029427042797</c:v>
                </c:pt>
                <c:pt idx="22546">
                  <c:v>8.8465878296477296</c:v>
                </c:pt>
                <c:pt idx="22547">
                  <c:v>8.5629193835247008</c:v>
                </c:pt>
                <c:pt idx="22548">
                  <c:v>8.1627879044016698</c:v>
                </c:pt>
                <c:pt idx="22549">
                  <c:v>7.7653722713451296</c:v>
                </c:pt>
                <c:pt idx="22550">
                  <c:v>6.9481307622220996</c:v>
                </c:pt>
                <c:pt idx="22551">
                  <c:v>6.9276411860990699</c:v>
                </c:pt>
                <c:pt idx="22552">
                  <c:v>6.8759638620425196</c:v>
                </c:pt>
                <c:pt idx="22553">
                  <c:v>6.4071883429194898</c:v>
                </c:pt>
                <c:pt idx="22554">
                  <c:v>6.1483191697964701</c:v>
                </c:pt>
                <c:pt idx="22555">
                  <c:v>6.05983038773992</c:v>
                </c:pt>
                <c:pt idx="22556">
                  <c:v>6.2031434776168899</c:v>
                </c:pt>
                <c:pt idx="22557">
                  <c:v>6.3932031934938598</c:v>
                </c:pt>
                <c:pt idx="22558">
                  <c:v>6.4767755474373097</c:v>
                </c:pt>
                <c:pt idx="22559">
                  <c:v>6.5794788203142804</c:v>
                </c:pt>
                <c:pt idx="22560">
                  <c:v>6.6871066531912602</c:v>
                </c:pt>
                <c:pt idx="22561">
                  <c:v>6.84043068113471</c:v>
                </c:pt>
                <c:pt idx="22562">
                  <c:v>6.8411757400116802</c:v>
                </c:pt>
                <c:pt idx="22563">
                  <c:v>6.96121261588865</c:v>
                </c:pt>
                <c:pt idx="22564">
                  <c:v>7.0672848128321002</c:v>
                </c:pt>
                <c:pt idx="22565">
                  <c:v>7.1581540327090698</c:v>
                </c:pt>
                <c:pt idx="22566">
                  <c:v>7.1236232305860501</c:v>
                </c:pt>
                <c:pt idx="22567">
                  <c:v>7.0055757295295003</c:v>
                </c:pt>
                <c:pt idx="22568">
                  <c:v>7.01442445740647</c:v>
                </c:pt>
                <c:pt idx="22569">
                  <c:v>7.0499950692834403</c:v>
                </c:pt>
                <c:pt idx="22570">
                  <c:v>6.9844837542268898</c:v>
                </c:pt>
                <c:pt idx="22571">
                  <c:v>7.0170316591038704</c:v>
                </c:pt>
                <c:pt idx="22572">
                  <c:v>7.0125007849808396</c:v>
                </c:pt>
                <c:pt idx="22573">
                  <c:v>7.0590065749242896</c:v>
                </c:pt>
                <c:pt idx="22574">
                  <c:v>7.05634867380126</c:v>
                </c:pt>
                <c:pt idx="22575">
                  <c:v>7.0152295993817102</c:v>
                </c:pt>
                <c:pt idx="22576">
                  <c:v>7.0059164586987297</c:v>
                </c:pt>
                <c:pt idx="22577">
                  <c:v>7.0165972490012098</c:v>
                </c:pt>
                <c:pt idx="22578">
                  <c:v>7.0768514813036996</c:v>
                </c:pt>
                <c:pt idx="22579">
                  <c:v>6.8986249816207099</c:v>
                </c:pt>
                <c:pt idx="22580">
                  <c:v>6.8278696089231996</c:v>
                </c:pt>
                <c:pt idx="22581">
                  <c:v>6.7318454282256797</c:v>
                </c:pt>
                <c:pt idx="22582">
                  <c:v>6.7719598835427002</c:v>
                </c:pt>
                <c:pt idx="22583">
                  <c:v>6.8416824338451798</c:v>
                </c:pt>
                <c:pt idx="22584">
                  <c:v>6.8929508311476697</c:v>
                </c:pt>
                <c:pt idx="22585">
                  <c:v>7.04959193146468</c:v>
                </c:pt>
                <c:pt idx="22586">
                  <c:v>6.9821287557671701</c:v>
                </c:pt>
                <c:pt idx="22587">
                  <c:v>7.1079428110696501</c:v>
                </c:pt>
                <c:pt idx="22588">
                  <c:v>7.0153983973866696</c:v>
                </c:pt>
                <c:pt idx="22589">
                  <c:v>6.9115204836891504</c:v>
                </c:pt>
                <c:pt idx="22590">
                  <c:v>6.67110589499163</c:v>
                </c:pt>
                <c:pt idx="22591">
                  <c:v>6.6125013573086502</c:v>
                </c:pt>
                <c:pt idx="22592">
                  <c:v>6.49968350861114</c:v>
                </c:pt>
                <c:pt idx="22593">
                  <c:v>6.44151734991362</c:v>
                </c:pt>
                <c:pt idx="22594">
                  <c:v>6.6777733712306304</c:v>
                </c:pt>
                <c:pt idx="22595">
                  <c:v>6.84500909353312</c:v>
                </c:pt>
                <c:pt idx="22596">
                  <c:v>6.8600180678356004</c:v>
                </c:pt>
                <c:pt idx="22597">
                  <c:v>6.8921246681526203</c:v>
                </c:pt>
                <c:pt idx="22598">
                  <c:v>6.8544859124551003</c:v>
                </c:pt>
                <c:pt idx="22599">
                  <c:v>6.8840908317575904</c:v>
                </c:pt>
                <c:pt idx="22600">
                  <c:v>7.0686908350745998</c:v>
                </c:pt>
                <c:pt idx="22601">
                  <c:v>7.1594583693770897</c:v>
                </c:pt>
                <c:pt idx="22602">
                  <c:v>7.2097170176795702</c:v>
                </c:pt>
                <c:pt idx="22603">
                  <c:v>7.1121753179965896</c:v>
                </c:pt>
                <c:pt idx="22604">
                  <c:v>7.05617527229907</c:v>
                </c:pt>
                <c:pt idx="22605">
                  <c:v>6.8792146936015603</c:v>
                </c:pt>
                <c:pt idx="22606">
                  <c:v>6.8018898689185701</c:v>
                </c:pt>
                <c:pt idx="22607">
                  <c:v>6.7955594552210501</c:v>
                </c:pt>
                <c:pt idx="22608">
                  <c:v>6.8560229155235399</c:v>
                </c:pt>
                <c:pt idx="22609">
                  <c:v>6.9646105418405604</c:v>
                </c:pt>
                <c:pt idx="22610">
                  <c:v>6.8776551671430397</c:v>
                </c:pt>
                <c:pt idx="22611">
                  <c:v>6.7012408244455202</c:v>
                </c:pt>
                <c:pt idx="22612">
                  <c:v>6.3531911637625402</c:v>
                </c:pt>
                <c:pt idx="22613">
                  <c:v>6.4502954840650197</c:v>
                </c:pt>
                <c:pt idx="22614">
                  <c:v>6.6958731243675098</c:v>
                </c:pt>
                <c:pt idx="22615">
                  <c:v>6.7571328576845202</c:v>
                </c:pt>
                <c:pt idx="22616">
                  <c:v>6.84498499098701</c:v>
                </c:pt>
                <c:pt idx="22617">
                  <c:v>6.9401236642894899</c:v>
                </c:pt>
                <c:pt idx="22618">
                  <c:v>6.86860186560651</c:v>
                </c:pt>
                <c:pt idx="22619">
                  <c:v>6.8308520259089898</c:v>
                </c:pt>
                <c:pt idx="22620">
                  <c:v>6.8662811752114798</c:v>
                </c:pt>
                <c:pt idx="22621">
                  <c:v>6.8163231895284904</c:v>
                </c:pt>
                <c:pt idx="22622">
                  <c:v>6.7139426408309797</c:v>
                </c:pt>
                <c:pt idx="22623">
                  <c:v>6.6153970728347398</c:v>
                </c:pt>
                <c:pt idx="22624">
                  <c:v>6.5283448256020202</c:v>
                </c:pt>
                <c:pt idx="22625">
                  <c:v>6.5237895022805601</c:v>
                </c:pt>
                <c:pt idx="22626">
                  <c:v>6.7055837469591104</c:v>
                </c:pt>
                <c:pt idx="22627">
                  <c:v>6.8064780707263903</c:v>
                </c:pt>
                <c:pt idx="22628">
                  <c:v>6.8850115104049401</c:v>
                </c:pt>
                <c:pt idx="22629">
                  <c:v>6.9155658580834798</c:v>
                </c:pt>
                <c:pt idx="22630">
                  <c:v>6.9526940308507603</c:v>
                </c:pt>
                <c:pt idx="22631">
                  <c:v>7.0610511835293099</c:v>
                </c:pt>
                <c:pt idx="22632">
                  <c:v>7.0469296332078599</c:v>
                </c:pt>
                <c:pt idx="22633">
                  <c:v>7.0549208379751303</c:v>
                </c:pt>
                <c:pt idx="22634">
                  <c:v>7.03950623665368</c:v>
                </c:pt>
                <c:pt idx="22635">
                  <c:v>7.1308898703322301</c:v>
                </c:pt>
                <c:pt idx="22636">
                  <c:v>7.1546576960995001</c:v>
                </c:pt>
                <c:pt idx="22637">
                  <c:v>6.9120182397780496</c:v>
                </c:pt>
                <c:pt idx="22638">
                  <c:v>6.6659580164566004</c:v>
                </c:pt>
                <c:pt idx="22639">
                  <c:v>6.58530030122387</c:v>
                </c:pt>
                <c:pt idx="22640">
                  <c:v>6.4998491499024196</c:v>
                </c:pt>
                <c:pt idx="22641">
                  <c:v>6.3584053615809699</c:v>
                </c:pt>
                <c:pt idx="22642">
                  <c:v>6.4118414073482404</c:v>
                </c:pt>
                <c:pt idx="22643">
                  <c:v>6.3524976190267903</c:v>
                </c:pt>
                <c:pt idx="22644">
                  <c:v>6.3375641007053396</c:v>
                </c:pt>
                <c:pt idx="22645">
                  <c:v>6.3469852174726196</c:v>
                </c:pt>
                <c:pt idx="22646">
                  <c:v>6.3835184221511598</c:v>
                </c:pt>
                <c:pt idx="22647">
                  <c:v>6.28652205182971</c:v>
                </c:pt>
                <c:pt idx="22648">
                  <c:v>6.2491013085969902</c:v>
                </c:pt>
                <c:pt idx="22649">
                  <c:v>6.26008687927553</c:v>
                </c:pt>
                <c:pt idx="22650">
                  <c:v>6.2020357479540804</c:v>
                </c:pt>
                <c:pt idx="22651">
                  <c:v>6.1187355237213596</c:v>
                </c:pt>
                <c:pt idx="22652">
                  <c:v>6.1343670763998999</c:v>
                </c:pt>
                <c:pt idx="22653">
                  <c:v>6.0986441760784498</c:v>
                </c:pt>
                <c:pt idx="22654">
                  <c:v>6.0486370678457302</c:v>
                </c:pt>
                <c:pt idx="22655">
                  <c:v>6.0416568675242797</c:v>
                </c:pt>
                <c:pt idx="22656">
                  <c:v>5.9715348082028203</c:v>
                </c:pt>
                <c:pt idx="22657">
                  <c:v>5.8158760999701</c:v>
                </c:pt>
                <c:pt idx="22658">
                  <c:v>5.7180680546486498</c:v>
                </c:pt>
                <c:pt idx="22659">
                  <c:v>5.6037353693272003</c:v>
                </c:pt>
                <c:pt idx="22660">
                  <c:v>5.7032570410944698</c:v>
                </c:pt>
                <c:pt idx="22661">
                  <c:v>6.1938053237730202</c:v>
                </c:pt>
                <c:pt idx="22662">
                  <c:v>6.1754778934515704</c:v>
                </c:pt>
                <c:pt idx="22663">
                  <c:v>6.2364920452188404</c:v>
                </c:pt>
                <c:pt idx="22664">
                  <c:v>6.2132081898973901</c:v>
                </c:pt>
                <c:pt idx="22665">
                  <c:v>6.1326763835759399</c:v>
                </c:pt>
                <c:pt idx="22666">
                  <c:v>6.1677324963432101</c:v>
                </c:pt>
                <c:pt idx="22667">
                  <c:v>6.1630055980217602</c:v>
                </c:pt>
                <c:pt idx="22668">
                  <c:v>6.0926232347003104</c:v>
                </c:pt>
                <c:pt idx="22669">
                  <c:v>6.05040571746758</c:v>
                </c:pt>
                <c:pt idx="22670">
                  <c:v>5.9344473851461297</c:v>
                </c:pt>
                <c:pt idx="22671">
                  <c:v>5.8145342543806997</c:v>
                </c:pt>
                <c:pt idx="22672">
                  <c:v>5.7470405972127896</c:v>
                </c:pt>
                <c:pt idx="22673">
                  <c:v>5.8403579090296098</c:v>
                </c:pt>
                <c:pt idx="22674">
                  <c:v>5.9439802128464203</c:v>
                </c:pt>
                <c:pt idx="22675">
                  <c:v>5.9021291006785104</c:v>
                </c:pt>
                <c:pt idx="22676">
                  <c:v>5.9473414494953296</c:v>
                </c:pt>
                <c:pt idx="22677">
                  <c:v>5.9512361943121501</c:v>
                </c:pt>
                <c:pt idx="22678">
                  <c:v>5.92168266814424</c:v>
                </c:pt>
                <c:pt idx="22679">
                  <c:v>5.9090951989610598</c:v>
                </c:pt>
                <c:pt idx="22680">
                  <c:v>5.9305424467778698</c:v>
                </c:pt>
                <c:pt idx="22681">
                  <c:v>5.90348958460996</c:v>
                </c:pt>
                <c:pt idx="22682">
                  <c:v>5.8822569144267796</c:v>
                </c:pt>
                <c:pt idx="22683">
                  <c:v>5.8161723742435996</c:v>
                </c:pt>
                <c:pt idx="22684">
                  <c:v>5.7873919460756902</c:v>
                </c:pt>
                <c:pt idx="22685">
                  <c:v>5.9643551698925101</c:v>
                </c:pt>
                <c:pt idx="22686">
                  <c:v>6.0297343487093302</c:v>
                </c:pt>
                <c:pt idx="22687">
                  <c:v>6.0859474965414204</c:v>
                </c:pt>
                <c:pt idx="22688">
                  <c:v>6.1286275333582303</c:v>
                </c:pt>
                <c:pt idx="22689">
                  <c:v>6.1052082921750497</c:v>
                </c:pt>
                <c:pt idx="22690">
                  <c:v>6.1455136800071397</c:v>
                </c:pt>
                <c:pt idx="22691">
                  <c:v>6.1099310178239596</c:v>
                </c:pt>
                <c:pt idx="22692">
                  <c:v>6.1628074736407799</c:v>
                </c:pt>
                <c:pt idx="22693">
                  <c:v>6.2396624524728699</c:v>
                </c:pt>
                <c:pt idx="22694">
                  <c:v>6.2801859792896799</c:v>
                </c:pt>
                <c:pt idx="22695">
                  <c:v>6.3923758161065001</c:v>
                </c:pt>
                <c:pt idx="22696">
                  <c:v>6.3712020319385898</c:v>
                </c:pt>
                <c:pt idx="22697">
                  <c:v>6.3650261977554097</c:v>
                </c:pt>
                <c:pt idx="22698">
                  <c:v>6.3047447205722298</c:v>
                </c:pt>
                <c:pt idx="22699">
                  <c:v>6.1674062244043197</c:v>
                </c:pt>
                <c:pt idx="22700">
                  <c:v>6.09688697622114</c:v>
                </c:pt>
                <c:pt idx="22701">
                  <c:v>6.02152745203795</c:v>
                </c:pt>
                <c:pt idx="22702">
                  <c:v>5.9826970298700397</c:v>
                </c:pt>
                <c:pt idx="22703">
                  <c:v>6.0020929026868597</c:v>
                </c:pt>
                <c:pt idx="22704">
                  <c:v>6.0383979525036802</c:v>
                </c:pt>
                <c:pt idx="22705">
                  <c:v>6.05365945933577</c:v>
                </c:pt>
                <c:pt idx="22706">
                  <c:v>6.0926817371525903</c:v>
                </c:pt>
                <c:pt idx="22707">
                  <c:v>6.1446266239694003</c:v>
                </c:pt>
                <c:pt idx="22708">
                  <c:v>6.3038222568014897</c:v>
                </c:pt>
                <c:pt idx="22709">
                  <c:v>6.4357067716183103</c:v>
                </c:pt>
                <c:pt idx="22710">
                  <c:v>6.5278886904351303</c:v>
                </c:pt>
                <c:pt idx="22711">
                  <c:v>6.4568928082672201</c:v>
                </c:pt>
                <c:pt idx="22712">
                  <c:v>6.4245254150840401</c:v>
                </c:pt>
                <c:pt idx="22713">
                  <c:v>6.3525990749008603</c:v>
                </c:pt>
                <c:pt idx="22714">
                  <c:v>6.3475818467329503</c:v>
                </c:pt>
                <c:pt idx="22715">
                  <c:v>6.4690381415497598</c:v>
                </c:pt>
                <c:pt idx="22716">
                  <c:v>6.7692268483665803</c:v>
                </c:pt>
                <c:pt idx="22717">
                  <c:v>7.02272792219867</c:v>
                </c:pt>
                <c:pt idx="22718">
                  <c:v>6.8999804970154903</c:v>
                </c:pt>
                <c:pt idx="22719">
                  <c:v>6.5734046056468598</c:v>
                </c:pt>
                <c:pt idx="22720">
                  <c:v>6.3416148910853298</c:v>
                </c:pt>
                <c:pt idx="22721">
                  <c:v>6.4053446475438802</c:v>
                </c:pt>
                <c:pt idx="22722">
                  <c:v>6.63933430400244</c:v>
                </c:pt>
                <c:pt idx="22723">
                  <c:v>6.7261751914409098</c:v>
                </c:pt>
                <c:pt idx="22724">
                  <c:v>6.61048755889946</c:v>
                </c:pt>
                <c:pt idx="22725">
                  <c:v>6.5885518343580101</c:v>
                </c:pt>
                <c:pt idx="22726">
                  <c:v>6.5781609937964802</c:v>
                </c:pt>
                <c:pt idx="22727">
                  <c:v>6.5276378222550298</c:v>
                </c:pt>
                <c:pt idx="22728">
                  <c:v>6.5027712027135802</c:v>
                </c:pt>
                <c:pt idx="22729">
                  <c:v>6.4429373501520599</c:v>
                </c:pt>
                <c:pt idx="22730">
                  <c:v>6.4211243426106099</c:v>
                </c:pt>
                <c:pt idx="22731">
                  <c:v>6.6516664320691596</c:v>
                </c:pt>
                <c:pt idx="22732">
                  <c:v>6.6167703945076299</c:v>
                </c:pt>
                <c:pt idx="22733">
                  <c:v>6.6160757659661797</c:v>
                </c:pt>
                <c:pt idx="22734">
                  <c:v>6.5813130444247303</c:v>
                </c:pt>
                <c:pt idx="22735">
                  <c:v>6.4218863998632099</c:v>
                </c:pt>
                <c:pt idx="22736">
                  <c:v>6.3570613743217601</c:v>
                </c:pt>
                <c:pt idx="22737">
                  <c:v>6.4573054247803103</c:v>
                </c:pt>
                <c:pt idx="22738">
                  <c:v>6.5817819112187799</c:v>
                </c:pt>
                <c:pt idx="22739">
                  <c:v>6.7312820536773303</c:v>
                </c:pt>
                <c:pt idx="22740">
                  <c:v>6.7676534261358796</c:v>
                </c:pt>
                <c:pt idx="22741">
                  <c:v>6.6314183565743603</c:v>
                </c:pt>
                <c:pt idx="22742">
                  <c:v>6.6160411120329101</c:v>
                </c:pt>
                <c:pt idx="22743">
                  <c:v>6.7186691424914597</c:v>
                </c:pt>
                <c:pt idx="22744">
                  <c:v>6.5561481989299297</c:v>
                </c:pt>
                <c:pt idx="22745">
                  <c:v>6.40294490138848</c:v>
                </c:pt>
                <c:pt idx="22746">
                  <c:v>6.3761091188470296</c:v>
                </c:pt>
                <c:pt idx="22747">
                  <c:v>6.1097406052855101</c:v>
                </c:pt>
                <c:pt idx="22748">
                  <c:v>5.8229265767440603</c:v>
                </c:pt>
                <c:pt idx="22749">
                  <c:v>5.6581451132026102</c:v>
                </c:pt>
                <c:pt idx="22750">
                  <c:v>5.5194211206410797</c:v>
                </c:pt>
                <c:pt idx="22751">
                  <c:v>5.4869171980996301</c:v>
                </c:pt>
                <c:pt idx="22752">
                  <c:v>5.4704389815581802</c:v>
                </c:pt>
                <c:pt idx="22753">
                  <c:v>5.2935256249966498</c:v>
                </c:pt>
                <c:pt idx="22754">
                  <c:v>5.1246312084552104</c:v>
                </c:pt>
                <c:pt idx="22755">
                  <c:v>4.8573124389137599</c:v>
                </c:pt>
                <c:pt idx="22756">
                  <c:v>4.6967330493522299</c:v>
                </c:pt>
                <c:pt idx="22757">
                  <c:v>4.6923094198107798</c:v>
                </c:pt>
                <c:pt idx="22758">
                  <c:v>4.5547173752693304</c:v>
                </c:pt>
                <c:pt idx="22759">
                  <c:v>4.7266595117078101</c:v>
                </c:pt>
                <c:pt idx="22760">
                  <c:v>4.7497240471663602</c:v>
                </c:pt>
                <c:pt idx="22761">
                  <c:v>4.5983792856249099</c:v>
                </c:pt>
                <c:pt idx="22762">
                  <c:v>4.6269906700633801</c:v>
                </c:pt>
                <c:pt idx="22763">
                  <c:v>4.6612031905219302</c:v>
                </c:pt>
                <c:pt idx="22764">
                  <c:v>4.82342025598048</c:v>
                </c:pt>
                <c:pt idx="22765">
                  <c:v>4.90667747841895</c:v>
                </c:pt>
                <c:pt idx="22766">
                  <c:v>5.0167105148775004</c:v>
                </c:pt>
                <c:pt idx="22767">
                  <c:v>5.1301776403400803</c:v>
                </c:pt>
                <c:pt idx="22768">
                  <c:v>5.17682436279964</c:v>
                </c:pt>
                <c:pt idx="22769">
                  <c:v>5.2518099992589997</c:v>
                </c:pt>
                <c:pt idx="22770">
                  <c:v>5.39348171971836</c:v>
                </c:pt>
                <c:pt idx="22771">
                  <c:v>5.5126311041779203</c:v>
                </c:pt>
                <c:pt idx="22772">
                  <c:v>5.6155789816372703</c:v>
                </c:pt>
                <c:pt idx="22773">
                  <c:v>5.5551378670966303</c:v>
                </c:pt>
                <c:pt idx="22774">
                  <c:v>5.4742844005561899</c:v>
                </c:pt>
                <c:pt idx="22775">
                  <c:v>5.42372253801555</c:v>
                </c:pt>
                <c:pt idx="22776">
                  <c:v>5.3760699534749099</c:v>
                </c:pt>
                <c:pt idx="22777">
                  <c:v>5.3079591099344698</c:v>
                </c:pt>
                <c:pt idx="22778">
                  <c:v>5.28831285439382</c:v>
                </c:pt>
                <c:pt idx="22779">
                  <c:v>5.2600197328531797</c:v>
                </c:pt>
                <c:pt idx="22780">
                  <c:v>5.3185190973127403</c:v>
                </c:pt>
                <c:pt idx="22781">
                  <c:v>5.3445241807721002</c:v>
                </c:pt>
                <c:pt idx="22782">
                  <c:v>5.4209932702314596</c:v>
                </c:pt>
                <c:pt idx="22783">
                  <c:v>5.2358809546910203</c:v>
                </c:pt>
                <c:pt idx="22784">
                  <c:v>5.32914486115037</c:v>
                </c:pt>
                <c:pt idx="22785">
                  <c:v>5.4386372646097296</c:v>
                </c:pt>
                <c:pt idx="22786">
                  <c:v>5.4366919300692897</c:v>
                </c:pt>
                <c:pt idx="22787">
                  <c:v>5.2770966715286498</c:v>
                </c:pt>
                <c:pt idx="22788">
                  <c:v>5.2140176419880104</c:v>
                </c:pt>
                <c:pt idx="22789">
                  <c:v>5.2029692604475697</c:v>
                </c:pt>
                <c:pt idx="22790">
                  <c:v>5.2620292679069296</c:v>
                </c:pt>
                <c:pt idx="22791">
                  <c:v>5.3134712303662797</c:v>
                </c:pt>
                <c:pt idx="22792">
                  <c:v>5.3628651088258401</c:v>
                </c:pt>
                <c:pt idx="22793">
                  <c:v>5.3539845642852004</c:v>
                </c:pt>
                <c:pt idx="22794">
                  <c:v>5.4053872937445604</c:v>
                </c:pt>
                <c:pt idx="22795">
                  <c:v>5.4011134002041201</c:v>
                </c:pt>
                <c:pt idx="22796">
                  <c:v>5.3716455846634803</c:v>
                </c:pt>
                <c:pt idx="22797">
                  <c:v>5.3896334561228301</c:v>
                </c:pt>
                <c:pt idx="22798">
                  <c:v>5.4895551195824002</c:v>
                </c:pt>
                <c:pt idx="22799">
                  <c:v>5.5194972860417497</c:v>
                </c:pt>
                <c:pt idx="22800">
                  <c:v>5.6142691065011103</c:v>
                </c:pt>
                <c:pt idx="22801">
                  <c:v>5.6274217209606698</c:v>
                </c:pt>
                <c:pt idx="22802">
                  <c:v>5.5478010374200304</c:v>
                </c:pt>
                <c:pt idx="22803">
                  <c:v>5.3882372518793797</c:v>
                </c:pt>
                <c:pt idx="22804">
                  <c:v>5.3572143273389496</c:v>
                </c:pt>
                <c:pt idx="22805">
                  <c:v>5.4004538627983001</c:v>
                </c:pt>
                <c:pt idx="22806">
                  <c:v>5.63236950125766</c:v>
                </c:pt>
                <c:pt idx="22807">
                  <c:v>5.6949596547172199</c:v>
                </c:pt>
                <c:pt idx="22808">
                  <c:v>5.6147902721765801</c:v>
                </c:pt>
                <c:pt idx="22809">
                  <c:v>5.48480573163594</c:v>
                </c:pt>
                <c:pt idx="22810">
                  <c:v>5.3931534020954999</c:v>
                </c:pt>
                <c:pt idx="22811">
                  <c:v>5.4949095735548497</c:v>
                </c:pt>
                <c:pt idx="22812">
                  <c:v>5.5281481410142099</c:v>
                </c:pt>
                <c:pt idx="22813">
                  <c:v>5.5764457324737702</c:v>
                </c:pt>
                <c:pt idx="22814">
                  <c:v>5.7404476249331298</c:v>
                </c:pt>
                <c:pt idx="22815">
                  <c:v>5.7476071670587503</c:v>
                </c:pt>
                <c:pt idx="22816">
                  <c:v>5.8154790087957098</c:v>
                </c:pt>
                <c:pt idx="22817">
                  <c:v>6.5615197506182197</c:v>
                </c:pt>
                <c:pt idx="22818">
                  <c:v>7.3191901334407303</c:v>
                </c:pt>
                <c:pt idx="22819">
                  <c:v>8.08857444817769</c:v>
                </c:pt>
                <c:pt idx="22820">
                  <c:v>8.8871520360002005</c:v>
                </c:pt>
                <c:pt idx="22821">
                  <c:v>8.57106023682271</c:v>
                </c:pt>
                <c:pt idx="22822">
                  <c:v>8.4433335595596706</c:v>
                </c:pt>
                <c:pt idx="22823">
                  <c:v>8.4244962333821807</c:v>
                </c:pt>
                <c:pt idx="22824">
                  <c:v>8.4208647412046904</c:v>
                </c:pt>
                <c:pt idx="22825">
                  <c:v>8.2650544369416501</c:v>
                </c:pt>
                <c:pt idx="22826">
                  <c:v>8.2058934567641604</c:v>
                </c:pt>
                <c:pt idx="22827">
                  <c:v>8.0960954715866702</c:v>
                </c:pt>
                <c:pt idx="22828">
                  <c:v>8.1125468213236296</c:v>
                </c:pt>
                <c:pt idx="22829">
                  <c:v>7.8966809711461403</c:v>
                </c:pt>
                <c:pt idx="22830">
                  <c:v>8.0917270949686504</c:v>
                </c:pt>
                <c:pt idx="22831">
                  <c:v>8.1046181637056094</c:v>
                </c:pt>
                <c:pt idx="22832">
                  <c:v>8.0246544665281192</c:v>
                </c:pt>
                <c:pt idx="22833">
                  <c:v>7.9200556753506302</c:v>
                </c:pt>
                <c:pt idx="22834">
                  <c:v>7.7793009830875901</c:v>
                </c:pt>
                <c:pt idx="22835">
                  <c:v>7.8669681589101002</c:v>
                </c:pt>
                <c:pt idx="22836">
                  <c:v>8.1914324817326101</c:v>
                </c:pt>
                <c:pt idx="22837">
                  <c:v>8.4498480614695701</c:v>
                </c:pt>
                <c:pt idx="22838">
                  <c:v>8.7878127402920807</c:v>
                </c:pt>
                <c:pt idx="22839">
                  <c:v>9.1570664881145891</c:v>
                </c:pt>
                <c:pt idx="22840">
                  <c:v>9.4450616988515499</c:v>
                </c:pt>
                <c:pt idx="22841">
                  <c:v>10.1139150486741</c:v>
                </c:pt>
                <c:pt idx="22842">
                  <c:v>10.361063553496599</c:v>
                </c:pt>
                <c:pt idx="22843">
                  <c:v>10.490687398233501</c:v>
                </c:pt>
                <c:pt idx="22844">
                  <c:v>10.605700863056001</c:v>
                </c:pt>
                <c:pt idx="22845">
                  <c:v>10.889161967878501</c:v>
                </c:pt>
                <c:pt idx="22846">
                  <c:v>11.075701152615499</c:v>
                </c:pt>
                <c:pt idx="22847">
                  <c:v>11.054243897438001</c:v>
                </c:pt>
                <c:pt idx="22848">
                  <c:v>10.928593802260499</c:v>
                </c:pt>
                <c:pt idx="22849">
                  <c:v>10.9069968369975</c:v>
                </c:pt>
                <c:pt idx="22850">
                  <c:v>10.54496097182</c:v>
                </c:pt>
                <c:pt idx="22851">
                  <c:v>10.436057016642501</c:v>
                </c:pt>
                <c:pt idx="22852">
                  <c:v>10.8545550113795</c:v>
                </c:pt>
                <c:pt idx="22853">
                  <c:v>11.596256456201999</c:v>
                </c:pt>
                <c:pt idx="22854">
                  <c:v>12.1245085810245</c:v>
                </c:pt>
                <c:pt idx="22855">
                  <c:v>11.7200212757614</c:v>
                </c:pt>
                <c:pt idx="22856">
                  <c:v>11.821872050584</c:v>
                </c:pt>
                <c:pt idx="22857">
                  <c:v>11.8029839554065</c:v>
                </c:pt>
                <c:pt idx="22858">
                  <c:v>11.442896580143399</c:v>
                </c:pt>
                <c:pt idx="22859">
                  <c:v>11.281631994965901</c:v>
                </c:pt>
                <c:pt idx="22860">
                  <c:v>11.123864829788401</c:v>
                </c:pt>
                <c:pt idx="22861">
                  <c:v>10.7141249445254</c:v>
                </c:pt>
                <c:pt idx="22862">
                  <c:v>10.4774350693479</c:v>
                </c:pt>
                <c:pt idx="22863">
                  <c:v>10.168455903742901</c:v>
                </c:pt>
                <c:pt idx="22864">
                  <c:v>9.69492018770557</c:v>
                </c:pt>
                <c:pt idx="22865">
                  <c:v>9.4090244886281695</c:v>
                </c:pt>
                <c:pt idx="22866">
                  <c:v>9.8382988955507606</c:v>
                </c:pt>
                <c:pt idx="22867">
                  <c:v>11.832814699513399</c:v>
                </c:pt>
                <c:pt idx="22868">
                  <c:v>11.359943623435999</c:v>
                </c:pt>
                <c:pt idx="22869">
                  <c:v>11.4406827373586</c:v>
                </c:pt>
                <c:pt idx="22870">
                  <c:v>12.188413581321299</c:v>
                </c:pt>
                <c:pt idx="22871">
                  <c:v>12.632656675243901</c:v>
                </c:pt>
                <c:pt idx="22872">
                  <c:v>12.860980229166501</c:v>
                </c:pt>
                <c:pt idx="22873">
                  <c:v>12.3209131831292</c:v>
                </c:pt>
                <c:pt idx="22874">
                  <c:v>11.6177980070518</c:v>
                </c:pt>
                <c:pt idx="22875">
                  <c:v>11.3787008909744</c:v>
                </c:pt>
                <c:pt idx="22876">
                  <c:v>11.284957774937</c:v>
                </c:pt>
                <c:pt idx="22877">
                  <c:v>11.477691308859599</c:v>
                </c:pt>
                <c:pt idx="22878">
                  <c:v>12.477200042782201</c:v>
                </c:pt>
                <c:pt idx="22879">
                  <c:v>12.7198211267449</c:v>
                </c:pt>
                <c:pt idx="22880">
                  <c:v>12.8439328706675</c:v>
                </c:pt>
                <c:pt idx="22881">
                  <c:v>12.5790124645901</c:v>
                </c:pt>
                <c:pt idx="22882">
                  <c:v>12.5031907685528</c:v>
                </c:pt>
                <c:pt idx="22883">
                  <c:v>12.510422382475401</c:v>
                </c:pt>
                <c:pt idx="22884">
                  <c:v>12.266075876398</c:v>
                </c:pt>
                <c:pt idx="22885">
                  <c:v>11.6959002103606</c:v>
                </c:pt>
                <c:pt idx="22886">
                  <c:v>10.575837044283199</c:v>
                </c:pt>
                <c:pt idx="22887">
                  <c:v>9.52464926420582</c:v>
                </c:pt>
                <c:pt idx="22888">
                  <c:v>9.5688690081684893</c:v>
                </c:pt>
                <c:pt idx="22889">
                  <c:v>10.228127896091101</c:v>
                </c:pt>
                <c:pt idx="22890">
                  <c:v>10.282601170013701</c:v>
                </c:pt>
                <c:pt idx="22891">
                  <c:v>9.9479541939763507</c:v>
                </c:pt>
                <c:pt idx="22892">
                  <c:v>9.5924046178989499</c:v>
                </c:pt>
                <c:pt idx="22893">
                  <c:v>9.3095702038215506</c:v>
                </c:pt>
                <c:pt idx="22894">
                  <c:v>9.1358451277842203</c:v>
                </c:pt>
                <c:pt idx="22895">
                  <c:v>9.0377234117068106</c:v>
                </c:pt>
                <c:pt idx="22896">
                  <c:v>8.8942119226294096</c:v>
                </c:pt>
                <c:pt idx="22897">
                  <c:v>8.8302360865920804</c:v>
                </c:pt>
                <c:pt idx="22898">
                  <c:v>8.5300567115146801</c:v>
                </c:pt>
                <c:pt idx="22899">
                  <c:v>8.2931697154372799</c:v>
                </c:pt>
                <c:pt idx="22900">
                  <c:v>8.3319631533999505</c:v>
                </c:pt>
                <c:pt idx="22901">
                  <c:v>8.6899657473225407</c:v>
                </c:pt>
                <c:pt idx="22902">
                  <c:v>8.5622730852451401</c:v>
                </c:pt>
                <c:pt idx="22903">
                  <c:v>8.5264557512078092</c:v>
                </c:pt>
                <c:pt idx="22904">
                  <c:v>7.7959330451304103</c:v>
                </c:pt>
                <c:pt idx="22905">
                  <c:v>7.6104797870530003</c:v>
                </c:pt>
                <c:pt idx="22906">
                  <c:v>9.3128610970156807</c:v>
                </c:pt>
                <c:pt idx="22907">
                  <c:v>11.5042954669383</c:v>
                </c:pt>
                <c:pt idx="22908">
                  <c:v>11.3979783808609</c:v>
                </c:pt>
                <c:pt idx="22909">
                  <c:v>11.083908624823501</c:v>
                </c:pt>
                <c:pt idx="22910">
                  <c:v>12.7010084787461</c:v>
                </c:pt>
                <c:pt idx="22911">
                  <c:v>13.813899440510101</c:v>
                </c:pt>
                <c:pt idx="22912">
                  <c:v>12.334127170062001</c:v>
                </c:pt>
                <c:pt idx="22913">
                  <c:v>10.4359928497192</c:v>
                </c:pt>
                <c:pt idx="22914">
                  <c:v>10.2020906293764</c:v>
                </c:pt>
                <c:pt idx="22915">
                  <c:v>10.0615317589283</c:v>
                </c:pt>
                <c:pt idx="22916">
                  <c:v>10.0186925685855</c:v>
                </c:pt>
                <c:pt idx="22917">
                  <c:v>10.0724148082427</c:v>
                </c:pt>
                <c:pt idx="22918">
                  <c:v>10.2754367377946</c:v>
                </c:pt>
                <c:pt idx="22919">
                  <c:v>10.854284887451801</c:v>
                </c:pt>
                <c:pt idx="22920">
                  <c:v>11.1308363971091</c:v>
                </c:pt>
                <c:pt idx="22921">
                  <c:v>11.403214806661</c:v>
                </c:pt>
                <c:pt idx="22922">
                  <c:v>11.5364233063182</c:v>
                </c:pt>
                <c:pt idx="22923">
                  <c:v>11.7623636859754</c:v>
                </c:pt>
                <c:pt idx="22924">
                  <c:v>11.9687107855273</c:v>
                </c:pt>
                <c:pt idx="22925">
                  <c:v>11.9504653951845</c:v>
                </c:pt>
                <c:pt idx="22926">
                  <c:v>12.2139944948417</c:v>
                </c:pt>
                <c:pt idx="22927">
                  <c:v>12.307943354393601</c:v>
                </c:pt>
                <c:pt idx="22928">
                  <c:v>12.581005664050799</c:v>
                </c:pt>
                <c:pt idx="22929">
                  <c:v>13.410371733708001</c:v>
                </c:pt>
                <c:pt idx="22930">
                  <c:v>14.239737803259899</c:v>
                </c:pt>
                <c:pt idx="22931">
                  <c:v>13.6979874929171</c:v>
                </c:pt>
                <c:pt idx="22932">
                  <c:v>14.000605052574301</c:v>
                </c:pt>
                <c:pt idx="22933">
                  <c:v>13.9816863621263</c:v>
                </c:pt>
                <c:pt idx="22934">
                  <c:v>14.205724621783499</c:v>
                </c:pt>
                <c:pt idx="22935">
                  <c:v>13.752691111440701</c:v>
                </c:pt>
                <c:pt idx="22936">
                  <c:v>13.7468496409926</c:v>
                </c:pt>
                <c:pt idx="22937">
                  <c:v>13.8237556406498</c:v>
                </c:pt>
                <c:pt idx="22938">
                  <c:v>13.918842860307</c:v>
                </c:pt>
                <c:pt idx="22939">
                  <c:v>14.3297546898589</c:v>
                </c:pt>
                <c:pt idx="22940">
                  <c:v>15.2783953195161</c:v>
                </c:pt>
                <c:pt idx="22941">
                  <c:v>16.516633249173299</c:v>
                </c:pt>
                <c:pt idx="22942">
                  <c:v>16.713247448725198</c:v>
                </c:pt>
                <c:pt idx="22943">
                  <c:v>16.726521978382401</c:v>
                </c:pt>
                <c:pt idx="22944">
                  <c:v>16.050177758039599</c:v>
                </c:pt>
                <c:pt idx="22945">
                  <c:v>15.9396259575916</c:v>
                </c:pt>
                <c:pt idx="22946">
                  <c:v>15.736601307248799</c:v>
                </c:pt>
                <c:pt idx="22947">
                  <c:v>14.841908316906</c:v>
                </c:pt>
                <c:pt idx="22948">
                  <c:v>14.603069826457901</c:v>
                </c:pt>
                <c:pt idx="22949">
                  <c:v>17.186917286115101</c:v>
                </c:pt>
                <c:pt idx="22950">
                  <c:v>18.667890805772299</c:v>
                </c:pt>
                <c:pt idx="22951">
                  <c:v>18.754438855324199</c:v>
                </c:pt>
                <c:pt idx="22952">
                  <c:v>16.611870054981399</c:v>
                </c:pt>
                <c:pt idx="22953">
                  <c:v>15.7566317846386</c:v>
                </c:pt>
                <c:pt idx="22954">
                  <c:v>15.3096427241905</c:v>
                </c:pt>
                <c:pt idx="22955">
                  <c:v>15.7784386638477</c:v>
                </c:pt>
                <c:pt idx="22956">
                  <c:v>16.1213711235049</c:v>
                </c:pt>
                <c:pt idx="22957">
                  <c:v>16.875222633056801</c:v>
                </c:pt>
                <c:pt idx="22958">
                  <c:v>17.313764982714101</c:v>
                </c:pt>
                <c:pt idx="22959">
                  <c:v>18.000136317180299</c:v>
                </c:pt>
                <c:pt idx="22960">
                  <c:v>17.9652231663771</c:v>
                </c:pt>
                <c:pt idx="22961">
                  <c:v>17.678573835637401</c:v>
                </c:pt>
                <c:pt idx="22962">
                  <c:v>17.986636284897699</c:v>
                </c:pt>
                <c:pt idx="22963">
                  <c:v>17.8900658340945</c:v>
                </c:pt>
                <c:pt idx="22964">
                  <c:v>18.043432733354798</c:v>
                </c:pt>
                <c:pt idx="22965">
                  <c:v>18.048371472615202</c:v>
                </c:pt>
                <c:pt idx="22966">
                  <c:v>17.9290498118119</c:v>
                </c:pt>
                <c:pt idx="22967">
                  <c:v>17.749469721072298</c:v>
                </c:pt>
                <c:pt idx="22968">
                  <c:v>17.949360890332599</c:v>
                </c:pt>
                <c:pt idx="22969">
                  <c:v>18.270260469529401</c:v>
                </c:pt>
                <c:pt idx="22970">
                  <c:v>18.298870718789701</c:v>
                </c:pt>
                <c:pt idx="22971">
                  <c:v>18.237697528049999</c:v>
                </c:pt>
                <c:pt idx="22972">
                  <c:v>18.137161547246802</c:v>
                </c:pt>
                <c:pt idx="22973">
                  <c:v>17.977445596507099</c:v>
                </c:pt>
                <c:pt idx="22974">
                  <c:v>17.987104385767498</c:v>
                </c:pt>
                <c:pt idx="22975">
                  <c:v>18.119731824964202</c:v>
                </c:pt>
                <c:pt idx="22976">
                  <c:v>17.9144352542246</c:v>
                </c:pt>
                <c:pt idx="22977">
                  <c:v>17.780425483484901</c:v>
                </c:pt>
                <c:pt idx="22978">
                  <c:v>17.834533212681698</c:v>
                </c:pt>
                <c:pt idx="22979">
                  <c:v>17.745406401941999</c:v>
                </c:pt>
                <c:pt idx="22980">
                  <c:v>17.417282251202298</c:v>
                </c:pt>
                <c:pt idx="22981">
                  <c:v>17.249632380399099</c:v>
                </c:pt>
                <c:pt idx="22982">
                  <c:v>17.363824759659401</c:v>
                </c:pt>
                <c:pt idx="22983">
                  <c:v>17.589785538919799</c:v>
                </c:pt>
                <c:pt idx="22984">
                  <c:v>17.7232820281165</c:v>
                </c:pt>
                <c:pt idx="22985">
                  <c:v>17.805022607376898</c:v>
                </c:pt>
                <c:pt idx="22986">
                  <c:v>17.869048206637199</c:v>
                </c:pt>
                <c:pt idx="22987">
                  <c:v>17.972043215833999</c:v>
                </c:pt>
                <c:pt idx="22988">
                  <c:v>17.866806445094301</c:v>
                </c:pt>
                <c:pt idx="22989">
                  <c:v>18.046474634354599</c:v>
                </c:pt>
                <c:pt idx="22990">
                  <c:v>18.268742853551402</c:v>
                </c:pt>
                <c:pt idx="22991">
                  <c:v>18.120496202811701</c:v>
                </c:pt>
                <c:pt idx="22992">
                  <c:v>18.140330302072101</c:v>
                </c:pt>
                <c:pt idx="22993">
                  <c:v>18.197294081268801</c:v>
                </c:pt>
                <c:pt idx="22994">
                  <c:v>18.020487180529202</c:v>
                </c:pt>
                <c:pt idx="22995">
                  <c:v>17.5803563397895</c:v>
                </c:pt>
                <c:pt idx="22996">
                  <c:v>17.398451438986299</c:v>
                </c:pt>
                <c:pt idx="22997">
                  <c:v>16.7495484482466</c:v>
                </c:pt>
                <c:pt idx="22998">
                  <c:v>15.379923577506901</c:v>
                </c:pt>
                <c:pt idx="22999">
                  <c:v>15.358158056703701</c:v>
                </c:pt>
                <c:pt idx="23000">
                  <c:v>17.113543165964</c:v>
                </c:pt>
                <c:pt idx="23001">
                  <c:v>17.561739315224401</c:v>
                </c:pt>
                <c:pt idx="23002">
                  <c:v>17.2980090444211</c:v>
                </c:pt>
                <c:pt idx="23003">
                  <c:v>17.4875115936815</c:v>
                </c:pt>
                <c:pt idx="23004">
                  <c:v>17.782392152941799</c:v>
                </c:pt>
                <c:pt idx="23005">
                  <c:v>18.134273652138599</c:v>
                </c:pt>
                <c:pt idx="23006">
                  <c:v>18.430612391398899</c:v>
                </c:pt>
                <c:pt idx="23007">
                  <c:v>18.6303269201725</c:v>
                </c:pt>
                <c:pt idx="23008">
                  <c:v>18.600388378488599</c:v>
                </c:pt>
                <c:pt idx="23009">
                  <c:v>18.548259456723699</c:v>
                </c:pt>
                <c:pt idx="23010">
                  <c:v>18.200070474958899</c:v>
                </c:pt>
                <c:pt idx="23011">
                  <c:v>17.094215773275</c:v>
                </c:pt>
                <c:pt idx="23012">
                  <c:v>17.3496551715102</c:v>
                </c:pt>
                <c:pt idx="23013">
                  <c:v>17.136873759745299</c:v>
                </c:pt>
                <c:pt idx="23014">
                  <c:v>17.0772307580615</c:v>
                </c:pt>
                <c:pt idx="23015">
                  <c:v>16.715559266296601</c:v>
                </c:pt>
                <c:pt idx="23016">
                  <c:v>16.7398033745318</c:v>
                </c:pt>
                <c:pt idx="23017">
                  <c:v>16.539356722847899</c:v>
                </c:pt>
                <c:pt idx="23018">
                  <c:v>16.602988551083001</c:v>
                </c:pt>
                <c:pt idx="23019">
                  <c:v>16.6913504493182</c:v>
                </c:pt>
                <c:pt idx="23020">
                  <c:v>16.5991816076343</c:v>
                </c:pt>
                <c:pt idx="23021">
                  <c:v>16.5847293258695</c:v>
                </c:pt>
                <c:pt idx="23022">
                  <c:v>16.669653454104601</c:v>
                </c:pt>
                <c:pt idx="23023">
                  <c:v>17.035767782420699</c:v>
                </c:pt>
                <c:pt idx="23024">
                  <c:v>16.821930590655899</c:v>
                </c:pt>
                <c:pt idx="23025">
                  <c:v>16.457715628890998</c:v>
                </c:pt>
                <c:pt idx="23026">
                  <c:v>15.8090007672072</c:v>
                </c:pt>
                <c:pt idx="23027">
                  <c:v>15.2995636754423</c:v>
                </c:pt>
                <c:pt idx="23028">
                  <c:v>14.9777240536775</c:v>
                </c:pt>
                <c:pt idx="23029">
                  <c:v>15.0402328019936</c:v>
                </c:pt>
                <c:pt idx="23030">
                  <c:v>15.8112599202288</c:v>
                </c:pt>
                <c:pt idx="23031">
                  <c:v>16.266859298463899</c:v>
                </c:pt>
                <c:pt idx="23032">
                  <c:v>16.43876458678</c:v>
                </c:pt>
                <c:pt idx="23033">
                  <c:v>16.398247075015199</c:v>
                </c:pt>
                <c:pt idx="23034">
                  <c:v>16.9783811132503</c:v>
                </c:pt>
                <c:pt idx="23035">
                  <c:v>17.085597731566502</c:v>
                </c:pt>
                <c:pt idx="23036">
                  <c:v>16.7913822898016</c:v>
                </c:pt>
                <c:pt idx="23037">
                  <c:v>16.375957128036799</c:v>
                </c:pt>
                <c:pt idx="23038">
                  <c:v>15.047568076352899</c:v>
                </c:pt>
                <c:pt idx="23039">
                  <c:v>14.518439144587999</c:v>
                </c:pt>
                <c:pt idx="23040">
                  <c:v>13.6949094528232</c:v>
                </c:pt>
                <c:pt idx="23041">
                  <c:v>13.2336817211393</c:v>
                </c:pt>
                <c:pt idx="23042">
                  <c:v>12.3538575093745</c:v>
                </c:pt>
                <c:pt idx="23043">
                  <c:v>11.8454344276096</c:v>
                </c:pt>
                <c:pt idx="23044">
                  <c:v>12.0487349559258</c:v>
                </c:pt>
                <c:pt idx="23045">
                  <c:v>12.2257012241609</c:v>
                </c:pt>
                <c:pt idx="23046">
                  <c:v>12.6678801123961</c:v>
                </c:pt>
                <c:pt idx="23047">
                  <c:v>12.914985140712201</c:v>
                </c:pt>
                <c:pt idx="23048">
                  <c:v>13.5400985189473</c:v>
                </c:pt>
                <c:pt idx="23049">
                  <c:v>16.589270547182501</c:v>
                </c:pt>
                <c:pt idx="23050">
                  <c:v>15.1677387254986</c:v>
                </c:pt>
                <c:pt idx="23051">
                  <c:v>17.7550883137338</c:v>
                </c:pt>
                <c:pt idx="23052">
                  <c:v>16.707156321968899</c:v>
                </c:pt>
                <c:pt idx="23053">
                  <c:v>17.867161720285001</c:v>
                </c:pt>
                <c:pt idx="23054">
                  <c:v>18.7614765485202</c:v>
                </c:pt>
                <c:pt idx="23055">
                  <c:v>17.209495931034201</c:v>
                </c:pt>
                <c:pt idx="23056">
                  <c:v>17.244174097864899</c:v>
                </c:pt>
                <c:pt idx="23057">
                  <c:v>17.609876294681602</c:v>
                </c:pt>
                <c:pt idx="23058">
                  <c:v>17.608543281498399</c:v>
                </c:pt>
                <c:pt idx="23059">
                  <c:v>17.2751054883291</c:v>
                </c:pt>
                <c:pt idx="23060">
                  <c:v>17.113398535145802</c:v>
                </c:pt>
                <c:pt idx="23061">
                  <c:v>16.6670297319626</c:v>
                </c:pt>
                <c:pt idx="23062">
                  <c:v>16.0347832087933</c:v>
                </c:pt>
                <c:pt idx="23063">
                  <c:v>15.3122882656101</c:v>
                </c:pt>
                <c:pt idx="23064">
                  <c:v>15.0906323924268</c:v>
                </c:pt>
                <c:pt idx="23065">
                  <c:v>14.832029599257501</c:v>
                </c:pt>
                <c:pt idx="23066">
                  <c:v>14.915673956074301</c:v>
                </c:pt>
                <c:pt idx="23067">
                  <c:v>14.923330572891</c:v>
                </c:pt>
                <c:pt idx="23068">
                  <c:v>14.7782590397217</c:v>
                </c:pt>
                <c:pt idx="23069">
                  <c:v>14.554606696538499</c:v>
                </c:pt>
                <c:pt idx="23070">
                  <c:v>14.0722923933552</c:v>
                </c:pt>
                <c:pt idx="23071">
                  <c:v>13.669001920185901</c:v>
                </c:pt>
                <c:pt idx="23072">
                  <c:v>13.3872992070027</c:v>
                </c:pt>
                <c:pt idx="23073">
                  <c:v>13.541884993819499</c:v>
                </c:pt>
                <c:pt idx="23074">
                  <c:v>13.396998060650199</c:v>
                </c:pt>
                <c:pt idx="23075">
                  <c:v>13.3601720674669</c:v>
                </c:pt>
                <c:pt idx="23076">
                  <c:v>13.332548684283701</c:v>
                </c:pt>
                <c:pt idx="23077">
                  <c:v>13.2671278811144</c:v>
                </c:pt>
                <c:pt idx="23078">
                  <c:v>13.2691047379311</c:v>
                </c:pt>
                <c:pt idx="23079">
                  <c:v>13.1382794547479</c:v>
                </c:pt>
                <c:pt idx="23080">
                  <c:v>13.0588695815786</c:v>
                </c:pt>
                <c:pt idx="23081">
                  <c:v>13.1237375583953</c:v>
                </c:pt>
                <c:pt idx="23082">
                  <c:v>13.654842195212099</c:v>
                </c:pt>
                <c:pt idx="23083">
                  <c:v>13.6061670620428</c:v>
                </c:pt>
                <c:pt idx="23084">
                  <c:v>13.5425397088596</c:v>
                </c:pt>
                <c:pt idx="23085">
                  <c:v>13.6858819856763</c:v>
                </c:pt>
                <c:pt idx="23086">
                  <c:v>12.872353622506999</c:v>
                </c:pt>
                <c:pt idx="23087">
                  <c:v>12.6671040493238</c:v>
                </c:pt>
                <c:pt idx="23088">
                  <c:v>12.4512280461405</c:v>
                </c:pt>
                <c:pt idx="23089">
                  <c:v>12.002576812971199</c:v>
                </c:pt>
                <c:pt idx="23090">
                  <c:v>11.726266659787999</c:v>
                </c:pt>
                <c:pt idx="23091">
                  <c:v>13.2028466166048</c:v>
                </c:pt>
                <c:pt idx="23092">
                  <c:v>13.498203873435401</c:v>
                </c:pt>
                <c:pt idx="23093">
                  <c:v>13.7636471802522</c:v>
                </c:pt>
                <c:pt idx="23094">
                  <c:v>13.915214957069001</c:v>
                </c:pt>
                <c:pt idx="23095">
                  <c:v>13.724891963899699</c:v>
                </c:pt>
                <c:pt idx="23096">
                  <c:v>14.481460470716399</c:v>
                </c:pt>
                <c:pt idx="23097">
                  <c:v>14.6040057175332</c:v>
                </c:pt>
                <c:pt idx="23098">
                  <c:v>14.640836514363899</c:v>
                </c:pt>
                <c:pt idx="23099">
                  <c:v>15.231451501180601</c:v>
                </c:pt>
                <c:pt idx="23100">
                  <c:v>16.1811148979974</c:v>
                </c:pt>
                <c:pt idx="23101">
                  <c:v>17.036757914828101</c:v>
                </c:pt>
                <c:pt idx="23102">
                  <c:v>17.5190623816449</c:v>
                </c:pt>
                <c:pt idx="23103">
                  <c:v>18.096616263707801</c:v>
                </c:pt>
                <c:pt idx="23104">
                  <c:v>17.788056141039799</c:v>
                </c:pt>
                <c:pt idx="23105">
                  <c:v>16.694791318343899</c:v>
                </c:pt>
                <c:pt idx="23106">
                  <c:v>16.548659175648002</c:v>
                </c:pt>
                <c:pt idx="23107">
                  <c:v>15.84661830298</c:v>
                </c:pt>
                <c:pt idx="23108">
                  <c:v>15.8377725002841</c:v>
                </c:pt>
                <c:pt idx="23109">
                  <c:v>15.5023160875882</c:v>
                </c:pt>
                <c:pt idx="23110">
                  <c:v>15.0770900749202</c:v>
                </c:pt>
                <c:pt idx="23111">
                  <c:v>14.241636822224301</c:v>
                </c:pt>
                <c:pt idx="23112">
                  <c:v>13.739507459528401</c:v>
                </c:pt>
                <c:pt idx="23113">
                  <c:v>13.6289641768604</c:v>
                </c:pt>
                <c:pt idx="23114">
                  <c:v>13.5627452741646</c:v>
                </c:pt>
                <c:pt idx="23115">
                  <c:v>13.468658591468699</c:v>
                </c:pt>
                <c:pt idx="23116">
                  <c:v>13.3186338188007</c:v>
                </c:pt>
                <c:pt idx="23117">
                  <c:v>13.2915812061048</c:v>
                </c:pt>
                <c:pt idx="23118">
                  <c:v>13.2434949934089</c:v>
                </c:pt>
                <c:pt idx="23119">
                  <c:v>13.226354640740899</c:v>
                </c:pt>
                <c:pt idx="23120">
                  <c:v>13.177649778045</c:v>
                </c:pt>
                <c:pt idx="23121">
                  <c:v>13.277299315349101</c:v>
                </c:pt>
                <c:pt idx="23122">
                  <c:v>13.362870072681099</c:v>
                </c:pt>
                <c:pt idx="23123">
                  <c:v>13.3861980099852</c:v>
                </c:pt>
                <c:pt idx="23124">
                  <c:v>13.404949577289299</c:v>
                </c:pt>
                <c:pt idx="23125">
                  <c:v>13.420263024621301</c:v>
                </c:pt>
                <c:pt idx="23126">
                  <c:v>13.375897651925399</c:v>
                </c:pt>
                <c:pt idx="23127">
                  <c:v>13.397896409229499</c:v>
                </c:pt>
                <c:pt idx="23128">
                  <c:v>13.4335095965615</c:v>
                </c:pt>
                <c:pt idx="23129">
                  <c:v>13.519454923865601</c:v>
                </c:pt>
                <c:pt idx="23130">
                  <c:v>13.637087751169799</c:v>
                </c:pt>
                <c:pt idx="23131">
                  <c:v>13.806815528501801</c:v>
                </c:pt>
                <c:pt idx="23132">
                  <c:v>13.8838406658059</c:v>
                </c:pt>
                <c:pt idx="23133">
                  <c:v>13.58927412311</c:v>
                </c:pt>
                <c:pt idx="23134">
                  <c:v>13.185888270442</c:v>
                </c:pt>
                <c:pt idx="23135">
                  <c:v>12.9740585477461</c:v>
                </c:pt>
                <c:pt idx="23136">
                  <c:v>12.668986885050201</c:v>
                </c:pt>
                <c:pt idx="23137">
                  <c:v>12.4904375923822</c:v>
                </c:pt>
                <c:pt idx="23138">
                  <c:v>12.263030829686301</c:v>
                </c:pt>
                <c:pt idx="23139">
                  <c:v>12.239351546990401</c:v>
                </c:pt>
                <c:pt idx="23140">
                  <c:v>12.269804094322399</c:v>
                </c:pt>
                <c:pt idx="23141">
                  <c:v>12.443310401626499</c:v>
                </c:pt>
                <c:pt idx="23142">
                  <c:v>13.0080162289306</c:v>
                </c:pt>
                <c:pt idx="23143">
                  <c:v>12.825479526262599</c:v>
                </c:pt>
                <c:pt idx="23144">
                  <c:v>12.6605641135667</c:v>
                </c:pt>
                <c:pt idx="23145">
                  <c:v>12.619890780870801</c:v>
                </c:pt>
                <c:pt idx="23146">
                  <c:v>12.815790968202901</c:v>
                </c:pt>
                <c:pt idx="23147">
                  <c:v>13.180793625507</c:v>
                </c:pt>
                <c:pt idx="23148">
                  <c:v>14.0863763428111</c:v>
                </c:pt>
                <c:pt idx="23149">
                  <c:v>14.121735880143101</c:v>
                </c:pt>
                <c:pt idx="23150">
                  <c:v>14.4331095374472</c:v>
                </c:pt>
                <c:pt idx="23151">
                  <c:v>14.4451549006069</c:v>
                </c:pt>
                <c:pt idx="23152">
                  <c:v>14.503899479599101</c:v>
                </c:pt>
                <c:pt idx="23153">
                  <c:v>14.4917374986428</c:v>
                </c:pt>
                <c:pt idx="23154">
                  <c:v>14.4471952676864</c:v>
                </c:pt>
                <c:pt idx="23155">
                  <c:v>14.5077207466787</c:v>
                </c:pt>
                <c:pt idx="23156">
                  <c:v>14.3097769257223</c:v>
                </c:pt>
                <c:pt idx="23157">
                  <c:v>13.8017712347659</c:v>
                </c:pt>
                <c:pt idx="23158">
                  <c:v>13.6671284037582</c:v>
                </c:pt>
                <c:pt idx="23159">
                  <c:v>13.5039450728018</c:v>
                </c:pt>
                <c:pt idx="23160">
                  <c:v>13.6529322018455</c:v>
                </c:pt>
                <c:pt idx="23161">
                  <c:v>13.9550398108377</c:v>
                </c:pt>
                <c:pt idx="23162">
                  <c:v>14.150531199881399</c:v>
                </c:pt>
                <c:pt idx="23163">
                  <c:v>14.234793618925</c:v>
                </c:pt>
                <c:pt idx="23164">
                  <c:v>14.2559400779173</c:v>
                </c:pt>
                <c:pt idx="23165">
                  <c:v>14.2826319569609</c:v>
                </c:pt>
                <c:pt idx="23166">
                  <c:v>14.428341066004499</c:v>
                </c:pt>
                <c:pt idx="23167">
                  <c:v>14.6047628649968</c:v>
                </c:pt>
                <c:pt idx="23168">
                  <c:v>14.794038634040399</c:v>
                </c:pt>
                <c:pt idx="23169">
                  <c:v>14.963934033084</c:v>
                </c:pt>
                <c:pt idx="23170">
                  <c:v>14.5609487720763</c:v>
                </c:pt>
                <c:pt idx="23171">
                  <c:v>14.114344941119899</c:v>
                </c:pt>
                <c:pt idx="23172">
                  <c:v>13.8877037401636</c:v>
                </c:pt>
                <c:pt idx="23173">
                  <c:v>13.432748499155799</c:v>
                </c:pt>
                <c:pt idx="23174">
                  <c:v>13.468669428199499</c:v>
                </c:pt>
                <c:pt idx="23175">
                  <c:v>13.533656907243101</c:v>
                </c:pt>
                <c:pt idx="23176">
                  <c:v>13.8587724762354</c:v>
                </c:pt>
                <c:pt idx="23177">
                  <c:v>14.261092995279</c:v>
                </c:pt>
                <c:pt idx="23178">
                  <c:v>14.927127084322599</c:v>
                </c:pt>
                <c:pt idx="23179">
                  <c:v>14.966143543314899</c:v>
                </c:pt>
                <c:pt idx="23180">
                  <c:v>15.2395830323585</c:v>
                </c:pt>
                <c:pt idx="23181">
                  <c:v>14.839589291402101</c:v>
                </c:pt>
                <c:pt idx="23182">
                  <c:v>14.181463530394399</c:v>
                </c:pt>
                <c:pt idx="23183">
                  <c:v>13.864712949437999</c:v>
                </c:pt>
                <c:pt idx="23184">
                  <c:v>13.679435318481699</c:v>
                </c:pt>
                <c:pt idx="23185">
                  <c:v>13.2006477074739</c:v>
                </c:pt>
                <c:pt idx="23186">
                  <c:v>13.1214820565176</c:v>
                </c:pt>
                <c:pt idx="23187">
                  <c:v>12.910562205561201</c:v>
                </c:pt>
                <c:pt idx="23188">
                  <c:v>13.676249454553499</c:v>
                </c:pt>
                <c:pt idx="23189">
                  <c:v>14.7250962535971</c:v>
                </c:pt>
                <c:pt idx="23190">
                  <c:v>14.440554132640701</c:v>
                </c:pt>
                <c:pt idx="23191">
                  <c:v>14.101928951633001</c:v>
                </c:pt>
                <c:pt idx="23192">
                  <c:v>13.3231434306766</c:v>
                </c:pt>
                <c:pt idx="23193">
                  <c:v>13.222306839720201</c:v>
                </c:pt>
                <c:pt idx="23194">
                  <c:v>13.3944540387125</c:v>
                </c:pt>
                <c:pt idx="23195">
                  <c:v>13.4499024877561</c:v>
                </c:pt>
                <c:pt idx="23196">
                  <c:v>12.9737815967998</c:v>
                </c:pt>
                <c:pt idx="23197">
                  <c:v>12.792068085792</c:v>
                </c:pt>
                <c:pt idx="23198">
                  <c:v>14.1914953148357</c:v>
                </c:pt>
                <c:pt idx="23199">
                  <c:v>14.500061163502901</c:v>
                </c:pt>
                <c:pt idx="23200">
                  <c:v>14.7042061118274</c:v>
                </c:pt>
                <c:pt idx="23201">
                  <c:v>14.7110697500708</c:v>
                </c:pt>
                <c:pt idx="23202">
                  <c:v>14.650696808314301</c:v>
                </c:pt>
                <c:pt idx="23203">
                  <c:v>14.3152172566388</c:v>
                </c:pt>
                <c:pt idx="23204">
                  <c:v>14.1259382548823</c:v>
                </c:pt>
                <c:pt idx="23205">
                  <c:v>14.2550318931257</c:v>
                </c:pt>
                <c:pt idx="23206">
                  <c:v>14.0620048014503</c:v>
                </c:pt>
                <c:pt idx="23207">
                  <c:v>13.6762369596937</c:v>
                </c:pt>
                <c:pt idx="23208">
                  <c:v>13.3180943279371</c:v>
                </c:pt>
                <c:pt idx="23209">
                  <c:v>13.5347288862617</c:v>
                </c:pt>
                <c:pt idx="23210">
                  <c:v>13.7386084445051</c:v>
                </c:pt>
                <c:pt idx="23211">
                  <c:v>13.7221668427485</c:v>
                </c:pt>
                <c:pt idx="23212">
                  <c:v>13.702350891073101</c:v>
                </c:pt>
                <c:pt idx="23213">
                  <c:v>13.697881319316499</c:v>
                </c:pt>
                <c:pt idx="23214">
                  <c:v>13.72081783756</c:v>
                </c:pt>
                <c:pt idx="23215">
                  <c:v>13.723159045884501</c:v>
                </c:pt>
                <c:pt idx="23216">
                  <c:v>13.684248284128</c:v>
                </c:pt>
                <c:pt idx="23217">
                  <c:v>13.6265909523714</c:v>
                </c:pt>
                <c:pt idx="23218">
                  <c:v>13.626751950695899</c:v>
                </c:pt>
                <c:pt idx="23219">
                  <c:v>13.693177478939401</c:v>
                </c:pt>
                <c:pt idx="23220">
                  <c:v>13.683600787182799</c:v>
                </c:pt>
                <c:pt idx="23221">
                  <c:v>13.636731765507401</c:v>
                </c:pt>
                <c:pt idx="23222">
                  <c:v>13.6997323237508</c:v>
                </c:pt>
                <c:pt idx="23223">
                  <c:v>13.7176403919942</c:v>
                </c:pt>
                <c:pt idx="23224">
                  <c:v>13.8099061203188</c:v>
                </c:pt>
                <c:pt idx="23225">
                  <c:v>13.906293708562201</c:v>
                </c:pt>
                <c:pt idx="23226">
                  <c:v>14.143418506805601</c:v>
                </c:pt>
                <c:pt idx="23227">
                  <c:v>14.164412655130199</c:v>
                </c:pt>
                <c:pt idx="23228">
                  <c:v>13.8639476333736</c:v>
                </c:pt>
                <c:pt idx="23229">
                  <c:v>13.5963192716171</c:v>
                </c:pt>
                <c:pt idx="23230">
                  <c:v>12.755372629941601</c:v>
                </c:pt>
                <c:pt idx="23231">
                  <c:v>11.314818708185101</c:v>
                </c:pt>
                <c:pt idx="23232">
                  <c:v>11.9876519764285</c:v>
                </c:pt>
                <c:pt idx="23233">
                  <c:v>11.8841578547531</c:v>
                </c:pt>
                <c:pt idx="23234">
                  <c:v>11.1867773429965</c:v>
                </c:pt>
                <c:pt idx="23235">
                  <c:v>11.1081103812399</c:v>
                </c:pt>
                <c:pt idx="23236">
                  <c:v>11.492891699564501</c:v>
                </c:pt>
                <c:pt idx="23237">
                  <c:v>11.170461347807899</c:v>
                </c:pt>
                <c:pt idx="23238">
                  <c:v>11.2843043060513</c:v>
                </c:pt>
                <c:pt idx="23239">
                  <c:v>12.1009676743759</c:v>
                </c:pt>
                <c:pt idx="23240">
                  <c:v>12.5296165926193</c:v>
                </c:pt>
                <c:pt idx="23241">
                  <c:v>12.213221480862799</c:v>
                </c:pt>
                <c:pt idx="23242">
                  <c:v>12.8810729391873</c:v>
                </c:pt>
                <c:pt idx="23243">
                  <c:v>14.3504490174307</c:v>
                </c:pt>
                <c:pt idx="23244">
                  <c:v>15.245985085674199</c:v>
                </c:pt>
                <c:pt idx="23245">
                  <c:v>15.3266508939987</c:v>
                </c:pt>
                <c:pt idx="23246">
                  <c:v>15.9467567522422</c:v>
                </c:pt>
                <c:pt idx="23247">
                  <c:v>16.323711064160801</c:v>
                </c:pt>
                <c:pt idx="23248">
                  <c:v>16.699684489719601</c:v>
                </c:pt>
                <c:pt idx="23249">
                  <c:v>16.752583545377998</c:v>
                </c:pt>
                <c:pt idx="23250">
                  <c:v>17.057814211036401</c:v>
                </c:pt>
                <c:pt idx="23251">
                  <c:v>17.5154184265952</c:v>
                </c:pt>
                <c:pt idx="23252">
                  <c:v>17.3670342122536</c:v>
                </c:pt>
                <c:pt idx="23253">
                  <c:v>15.9963167479119</c:v>
                </c:pt>
                <c:pt idx="23254">
                  <c:v>15.271504153470801</c:v>
                </c:pt>
                <c:pt idx="23255">
                  <c:v>14.9927361191291</c:v>
                </c:pt>
                <c:pt idx="23256">
                  <c:v>15.387400294787501</c:v>
                </c:pt>
                <c:pt idx="23257">
                  <c:v>15.582975420346299</c:v>
                </c:pt>
                <c:pt idx="23258">
                  <c:v>15.568131256004699</c:v>
                </c:pt>
                <c:pt idx="23259">
                  <c:v>15.4452815816631</c:v>
                </c:pt>
                <c:pt idx="23260">
                  <c:v>15.4991808172219</c:v>
                </c:pt>
                <c:pt idx="23261">
                  <c:v>16.2943223928803</c:v>
                </c:pt>
                <c:pt idx="23262">
                  <c:v>15.770167198538701</c:v>
                </c:pt>
                <c:pt idx="23263">
                  <c:v>15.8930305740975</c:v>
                </c:pt>
                <c:pt idx="23264">
                  <c:v>16.441555729755901</c:v>
                </c:pt>
                <c:pt idx="23265">
                  <c:v>16.0496846054142</c:v>
                </c:pt>
                <c:pt idx="23266">
                  <c:v>15.8429624409731</c:v>
                </c:pt>
                <c:pt idx="23267">
                  <c:v>15.5382989066314</c:v>
                </c:pt>
                <c:pt idx="23268">
                  <c:v>15.6740444822898</c:v>
                </c:pt>
                <c:pt idx="23269">
                  <c:v>15.1664955678486</c:v>
                </c:pt>
                <c:pt idx="23270">
                  <c:v>15.350060813507</c:v>
                </c:pt>
                <c:pt idx="23271">
                  <c:v>15.639707659165399</c:v>
                </c:pt>
                <c:pt idx="23272">
                  <c:v>16.777090714724199</c:v>
                </c:pt>
                <c:pt idx="23273">
                  <c:v>18.3919268503826</c:v>
                </c:pt>
                <c:pt idx="23274">
                  <c:v>18.510119816041001</c:v>
                </c:pt>
                <c:pt idx="23275">
                  <c:v>17.8829244315998</c:v>
                </c:pt>
                <c:pt idx="23276">
                  <c:v>17.859985737258199</c:v>
                </c:pt>
                <c:pt idx="23277">
                  <c:v>18.009835752916501</c:v>
                </c:pt>
                <c:pt idx="23278">
                  <c:v>17.447954668475401</c:v>
                </c:pt>
                <c:pt idx="23279">
                  <c:v>16.668927084133699</c:v>
                </c:pt>
                <c:pt idx="23280">
                  <c:v>16.1247454397921</c:v>
                </c:pt>
                <c:pt idx="23281">
                  <c:v>16.291152915350899</c:v>
                </c:pt>
                <c:pt idx="23282">
                  <c:v>15.440522281009301</c:v>
                </c:pt>
                <c:pt idx="23283">
                  <c:v>13.8635381866677</c:v>
                </c:pt>
                <c:pt idx="23284">
                  <c:v>13.829299392226501</c:v>
                </c:pt>
                <c:pt idx="23285">
                  <c:v>12.468462267884901</c:v>
                </c:pt>
                <c:pt idx="23286">
                  <c:v>13.876772163543199</c:v>
                </c:pt>
                <c:pt idx="23287">
                  <c:v>12.883365519102099</c:v>
                </c:pt>
                <c:pt idx="23288">
                  <c:v>12.6226984647605</c:v>
                </c:pt>
                <c:pt idx="23289">
                  <c:v>13.3310192904188</c:v>
                </c:pt>
                <c:pt idx="23290">
                  <c:v>13.938894065977699</c:v>
                </c:pt>
                <c:pt idx="23291">
                  <c:v>14.288139391635999</c:v>
                </c:pt>
                <c:pt idx="23292">
                  <c:v>14.296132167294401</c:v>
                </c:pt>
                <c:pt idx="23293">
                  <c:v>14.7708975328532</c:v>
                </c:pt>
                <c:pt idx="23294">
                  <c:v>14.7238493085116</c:v>
                </c:pt>
                <c:pt idx="23295">
                  <c:v>15.1880533457689</c:v>
                </c:pt>
                <c:pt idx="23296">
                  <c:v>15.2073342246305</c:v>
                </c:pt>
                <c:pt idx="23297">
                  <c:v>15.2182441934285</c:v>
                </c:pt>
                <c:pt idx="23298">
                  <c:v>15.0317364522265</c:v>
                </c:pt>
                <c:pt idx="23299">
                  <c:v>14.939878181088099</c:v>
                </c:pt>
                <c:pt idx="23300">
                  <c:v>14.952963799886099</c:v>
                </c:pt>
                <c:pt idx="23301">
                  <c:v>14.939112148684</c:v>
                </c:pt>
                <c:pt idx="23302">
                  <c:v>14.7854054375457</c:v>
                </c:pt>
                <c:pt idx="23303">
                  <c:v>14.350079996343601</c:v>
                </c:pt>
                <c:pt idx="23304">
                  <c:v>13.0554611351416</c:v>
                </c:pt>
                <c:pt idx="23305">
                  <c:v>11.9085301940032</c:v>
                </c:pt>
                <c:pt idx="23306">
                  <c:v>11.546121262801201</c:v>
                </c:pt>
                <c:pt idx="23307">
                  <c:v>11.619030661599099</c:v>
                </c:pt>
                <c:pt idx="23308">
                  <c:v>11.7588617204608</c:v>
                </c:pt>
                <c:pt idx="23309">
                  <c:v>11.2190304792587</c:v>
                </c:pt>
                <c:pt idx="23310">
                  <c:v>10.8953881280567</c:v>
                </c:pt>
                <c:pt idx="23311">
                  <c:v>10.8089835469183</c:v>
                </c:pt>
                <c:pt idx="23312">
                  <c:v>10.676441435716301</c:v>
                </c:pt>
                <c:pt idx="23313">
                  <c:v>10.8092356545143</c:v>
                </c:pt>
                <c:pt idx="23314">
                  <c:v>10.984344303375901</c:v>
                </c:pt>
                <c:pt idx="23315">
                  <c:v>11.047712282173901</c:v>
                </c:pt>
                <c:pt idx="23316">
                  <c:v>11.7993448109718</c:v>
                </c:pt>
                <c:pt idx="23317">
                  <c:v>11.9207610098335</c:v>
                </c:pt>
                <c:pt idx="23318">
                  <c:v>12.379476188631401</c:v>
                </c:pt>
                <c:pt idx="23319">
                  <c:v>12.9328449274294</c:v>
                </c:pt>
                <c:pt idx="23320">
                  <c:v>11.991020906291</c:v>
                </c:pt>
                <c:pt idx="23321">
                  <c:v>11.207932295089</c:v>
                </c:pt>
                <c:pt idx="23322">
                  <c:v>11.291370443886899</c:v>
                </c:pt>
                <c:pt idx="23323">
                  <c:v>11.7905177027486</c:v>
                </c:pt>
                <c:pt idx="23324">
                  <c:v>12.3365272615465</c:v>
                </c:pt>
                <c:pt idx="23325">
                  <c:v>12.9516365403445</c:v>
                </c:pt>
                <c:pt idx="23326">
                  <c:v>12.9922385592061</c:v>
                </c:pt>
                <c:pt idx="23327">
                  <c:v>12.852784768004099</c:v>
                </c:pt>
                <c:pt idx="23328">
                  <c:v>12.6059185968021</c:v>
                </c:pt>
                <c:pt idx="23329">
                  <c:v>12.4417001556637</c:v>
                </c:pt>
                <c:pt idx="23330">
                  <c:v>12.5140746344617</c:v>
                </c:pt>
                <c:pt idx="23331">
                  <c:v>12.3936811632596</c:v>
                </c:pt>
                <c:pt idx="23332">
                  <c:v>12.0662654021212</c:v>
                </c:pt>
                <c:pt idx="23333">
                  <c:v>12.070397990919201</c:v>
                </c:pt>
                <c:pt idx="23334">
                  <c:v>12.3804036897172</c:v>
                </c:pt>
                <c:pt idx="23335">
                  <c:v>12.6165349185788</c:v>
                </c:pt>
                <c:pt idx="23336">
                  <c:v>12.8993107173768</c:v>
                </c:pt>
                <c:pt idx="23337">
                  <c:v>12.881729216174699</c:v>
                </c:pt>
                <c:pt idx="23338">
                  <c:v>12.6995961450364</c:v>
                </c:pt>
                <c:pt idx="23339">
                  <c:v>12.559139743834301</c:v>
                </c:pt>
                <c:pt idx="23340">
                  <c:v>11.811055382632301</c:v>
                </c:pt>
                <c:pt idx="23341">
                  <c:v>11.466550811493899</c:v>
                </c:pt>
                <c:pt idx="23342">
                  <c:v>11.5229972202919</c:v>
                </c:pt>
                <c:pt idx="23343">
                  <c:v>11.766933931008699</c:v>
                </c:pt>
                <c:pt idx="23344">
                  <c:v>12.144358513532</c:v>
                </c:pt>
                <c:pt idx="23345">
                  <c:v>12.689240476265301</c:v>
                </c:pt>
                <c:pt idx="23346">
                  <c:v>13.1344462389987</c:v>
                </c:pt>
                <c:pt idx="23347">
                  <c:v>13.213918731522</c:v>
                </c:pt>
                <c:pt idx="23348">
                  <c:v>13.450342504255399</c:v>
                </c:pt>
                <c:pt idx="23349">
                  <c:v>13.518652416988701</c:v>
                </c:pt>
                <c:pt idx="23350">
                  <c:v>14.014794049512</c:v>
                </c:pt>
                <c:pt idx="23351">
                  <c:v>14.480881862245401</c:v>
                </c:pt>
                <c:pt idx="23352">
                  <c:v>15.2056175349787</c:v>
                </c:pt>
                <c:pt idx="23353">
                  <c:v>15.983564097502001</c:v>
                </c:pt>
                <c:pt idx="23354">
                  <c:v>16.753066550235399</c:v>
                </c:pt>
                <c:pt idx="23355">
                  <c:v>17.116229732968701</c:v>
                </c:pt>
                <c:pt idx="23356">
                  <c:v>17.460883095492001</c:v>
                </c:pt>
                <c:pt idx="23357">
                  <c:v>17.4140596882254</c:v>
                </c:pt>
                <c:pt idx="23358">
                  <c:v>17.088942560958699</c:v>
                </c:pt>
                <c:pt idx="23359">
                  <c:v>16.508375773482001</c:v>
                </c:pt>
                <c:pt idx="23360">
                  <c:v>16.573574516215398</c:v>
                </c:pt>
                <c:pt idx="23361">
                  <c:v>16.200967728948701</c:v>
                </c:pt>
                <c:pt idx="23362">
                  <c:v>15.867489641472099</c:v>
                </c:pt>
                <c:pt idx="23363">
                  <c:v>15.5340115442054</c:v>
                </c:pt>
                <c:pt idx="23364">
                  <c:v>15.670402246938799</c:v>
                </c:pt>
                <c:pt idx="23365">
                  <c:v>15.8096331194621</c:v>
                </c:pt>
                <c:pt idx="23366">
                  <c:v>16.1628679321954</c:v>
                </c:pt>
                <c:pt idx="23367">
                  <c:v>16.222625024928799</c:v>
                </c:pt>
                <c:pt idx="23368">
                  <c:v>16.483414117452099</c:v>
                </c:pt>
                <c:pt idx="23369">
                  <c:v>16.095452060185401</c:v>
                </c:pt>
                <c:pt idx="23370">
                  <c:v>16.3080439329188</c:v>
                </c:pt>
                <c:pt idx="23371">
                  <c:v>16.873205415442101</c:v>
                </c:pt>
                <c:pt idx="23372">
                  <c:v>17.469626338175399</c:v>
                </c:pt>
                <c:pt idx="23373">
                  <c:v>17.700515060908799</c:v>
                </c:pt>
                <c:pt idx="23374">
                  <c:v>17.620531113432101</c:v>
                </c:pt>
                <c:pt idx="23375">
                  <c:v>17.374431996165399</c:v>
                </c:pt>
                <c:pt idx="23376">
                  <c:v>17.136383188898801</c:v>
                </c:pt>
                <c:pt idx="23377">
                  <c:v>17.014275211422099</c:v>
                </c:pt>
                <c:pt idx="23383">
                  <c:v>14.5670218574021</c:v>
                </c:pt>
                <c:pt idx="23384">
                  <c:v>14.4429605001355</c:v>
                </c:pt>
                <c:pt idx="23385">
                  <c:v>15.4268491428688</c:v>
                </c:pt>
                <c:pt idx="23386">
                  <c:v>15.4375875053921</c:v>
                </c:pt>
                <c:pt idx="23387">
                  <c:v>15.5916578281255</c:v>
                </c:pt>
                <c:pt idx="23388">
                  <c:v>16.329624960858801</c:v>
                </c:pt>
                <c:pt idx="23389">
                  <c:v>16.381915323382099</c:v>
                </c:pt>
                <c:pt idx="23390">
                  <c:v>16.411961693735801</c:v>
                </c:pt>
                <c:pt idx="23391">
                  <c:v>16.305342791635699</c:v>
                </c:pt>
                <c:pt idx="23392">
                  <c:v>15.9634760895332</c:v>
                </c:pt>
                <c:pt idx="23393">
                  <c:v>15.697622487433099</c:v>
                </c:pt>
                <c:pt idx="23394">
                  <c:v>15.524982815332899</c:v>
                </c:pt>
                <c:pt idx="23395">
                  <c:v>15.369892373230501</c:v>
                </c:pt>
                <c:pt idx="23396">
                  <c:v>15.3635777011303</c:v>
                </c:pt>
                <c:pt idx="23397">
                  <c:v>15.6414040390301</c:v>
                </c:pt>
                <c:pt idx="23398">
                  <c:v>15.709518096927701</c:v>
                </c:pt>
                <c:pt idx="23399">
                  <c:v>15.533229134827501</c:v>
                </c:pt>
                <c:pt idx="23400">
                  <c:v>15.4089998127274</c:v>
                </c:pt>
                <c:pt idx="23401">
                  <c:v>15.3675962406249</c:v>
                </c:pt>
                <c:pt idx="23402">
                  <c:v>15.5358216185248</c:v>
                </c:pt>
                <c:pt idx="23403">
                  <c:v>15.2787112964246</c:v>
                </c:pt>
                <c:pt idx="23404">
                  <c:v>15.3436110743221</c:v>
                </c:pt>
                <c:pt idx="23405">
                  <c:v>15.460348082222</c:v>
                </c:pt>
                <c:pt idx="23406">
                  <c:v>15.580262540121799</c:v>
                </c:pt>
                <c:pt idx="23407">
                  <c:v>15.454707948019401</c:v>
                </c:pt>
                <c:pt idx="23408">
                  <c:v>15.9651664659192</c:v>
                </c:pt>
                <c:pt idx="23409">
                  <c:v>16.426282923818999</c:v>
                </c:pt>
                <c:pt idx="23410">
                  <c:v>16.268750521716601</c:v>
                </c:pt>
                <c:pt idx="23411">
                  <c:v>16.451307329616402</c:v>
                </c:pt>
                <c:pt idx="23412">
                  <c:v>16.419466697516299</c:v>
                </c:pt>
                <c:pt idx="23413">
                  <c:v>16.421485285413802</c:v>
                </c:pt>
                <c:pt idx="23414">
                  <c:v>16.6474932333137</c:v>
                </c:pt>
                <c:pt idx="23415">
                  <c:v>16.413814161213502</c:v>
                </c:pt>
                <c:pt idx="23416">
                  <c:v>16.317297739111101</c:v>
                </c:pt>
                <c:pt idx="23417">
                  <c:v>16.926520577010901</c:v>
                </c:pt>
                <c:pt idx="23418">
                  <c:v>17.9377675549107</c:v>
                </c:pt>
                <c:pt idx="23419">
                  <c:v>19.5643987728083</c:v>
                </c:pt>
                <c:pt idx="23420">
                  <c:v>18.231769170708102</c:v>
                </c:pt>
                <c:pt idx="23421">
                  <c:v>16.819492888608</c:v>
                </c:pt>
                <c:pt idx="23422">
                  <c:v>16.817661736505499</c:v>
                </c:pt>
                <c:pt idx="23423">
                  <c:v>16.448459444405401</c:v>
                </c:pt>
                <c:pt idx="23424">
                  <c:v>15.892340652305201</c:v>
                </c:pt>
                <c:pt idx="23425">
                  <c:v>15.0799671602028</c:v>
                </c:pt>
                <c:pt idx="23426">
                  <c:v>13.857103968102599</c:v>
                </c:pt>
                <c:pt idx="23427">
                  <c:v>13.753555476002401</c:v>
                </c:pt>
                <c:pt idx="23428">
                  <c:v>13.815189223899999</c:v>
                </c:pt>
                <c:pt idx="23429">
                  <c:v>14.3445668617998</c:v>
                </c:pt>
                <c:pt idx="23430">
                  <c:v>14.425103179699599</c:v>
                </c:pt>
                <c:pt idx="23431">
                  <c:v>14.3304690275972</c:v>
                </c:pt>
                <c:pt idx="23432">
                  <c:v>13.665779495497</c:v>
                </c:pt>
                <c:pt idx="23433">
                  <c:v>14.1181469033969</c:v>
                </c:pt>
                <c:pt idx="23434">
                  <c:v>14.869435331294399</c:v>
                </c:pt>
                <c:pt idx="23435">
                  <c:v>15.1103378091943</c:v>
                </c:pt>
                <c:pt idx="23436">
                  <c:v>15.4617930770941</c:v>
                </c:pt>
                <c:pt idx="23437">
                  <c:v>15.6690178649917</c:v>
                </c:pt>
                <c:pt idx="23438">
                  <c:v>15.9986123501356</c:v>
                </c:pt>
                <c:pt idx="23439">
                  <c:v>15.917253892513299</c:v>
                </c:pt>
                <c:pt idx="23440">
                  <c:v>15.9108576749177</c:v>
                </c:pt>
                <c:pt idx="23441">
                  <c:v>15.3235455172954</c:v>
                </c:pt>
                <c:pt idx="23442">
                  <c:v>15.084653549673099</c:v>
                </c:pt>
                <c:pt idx="23443">
                  <c:v>14.915022832077399</c:v>
                </c:pt>
                <c:pt idx="23444">
                  <c:v>15.0550159044551</c:v>
                </c:pt>
                <c:pt idx="23445">
                  <c:v>15.106777336832801</c:v>
                </c:pt>
                <c:pt idx="23446">
                  <c:v>15.0923338592372</c:v>
                </c:pt>
                <c:pt idx="23447">
                  <c:v>15.1532020216149</c:v>
                </c:pt>
                <c:pt idx="23448">
                  <c:v>15.256287073992601</c:v>
                </c:pt>
                <c:pt idx="23449">
                  <c:v>15.561736676397</c:v>
                </c:pt>
                <c:pt idx="23450">
                  <c:v>15.7574755287747</c:v>
                </c:pt>
                <c:pt idx="23451">
                  <c:v>16.426945441152402</c:v>
                </c:pt>
                <c:pt idx="23452">
                  <c:v>15.506202533556699</c:v>
                </c:pt>
                <c:pt idx="23453">
                  <c:v>15.1563865159344</c:v>
                </c:pt>
                <c:pt idx="23454">
                  <c:v>14.768039258312101</c:v>
                </c:pt>
                <c:pt idx="23455">
                  <c:v>14.648617820716501</c:v>
                </c:pt>
                <c:pt idx="23456">
                  <c:v>14.4676761630942</c:v>
                </c:pt>
                <c:pt idx="23457">
                  <c:v>14.423715855471899</c:v>
                </c:pt>
                <c:pt idx="23458">
                  <c:v>14.1406204778763</c:v>
                </c:pt>
                <c:pt idx="23459">
                  <c:v>14.030984460254</c:v>
                </c:pt>
                <c:pt idx="23460">
                  <c:v>13.9604993226317</c:v>
                </c:pt>
                <c:pt idx="23461">
                  <c:v>13.902790135036</c:v>
                </c:pt>
                <c:pt idx="23462">
                  <c:v>13.9179389374137</c:v>
                </c:pt>
                <c:pt idx="23463">
                  <c:v>13.9780687797914</c:v>
                </c:pt>
                <c:pt idx="23464">
                  <c:v>14.0972630521958</c:v>
                </c:pt>
                <c:pt idx="23465">
                  <c:v>14.303076364573499</c:v>
                </c:pt>
                <c:pt idx="23466">
                  <c:v>14.5564713469512</c:v>
                </c:pt>
                <c:pt idx="23467">
                  <c:v>14.633689589355599</c:v>
                </c:pt>
                <c:pt idx="23468">
                  <c:v>14.545127691733301</c:v>
                </c:pt>
                <c:pt idx="23469">
                  <c:v>14.285786504111</c:v>
                </c:pt>
                <c:pt idx="23470">
                  <c:v>13.7559133965153</c:v>
                </c:pt>
                <c:pt idx="23471">
                  <c:v>12.577822898893</c:v>
                </c:pt>
                <c:pt idx="23472">
                  <c:v>12.1831725212707</c:v>
                </c:pt>
                <c:pt idx="23473">
                  <c:v>11.9049718136751</c:v>
                </c:pt>
                <c:pt idx="23474">
                  <c:v>12.2254132560528</c:v>
                </c:pt>
                <c:pt idx="23475">
                  <c:v>12.678474298430499</c:v>
                </c:pt>
                <c:pt idx="23476">
                  <c:v>12.8178284008349</c:v>
                </c:pt>
                <c:pt idx="23477">
                  <c:v>12.560504593212601</c:v>
                </c:pt>
                <c:pt idx="23478">
                  <c:v>12.5756631355903</c:v>
                </c:pt>
                <c:pt idx="23479">
                  <c:v>12.719811057994599</c:v>
                </c:pt>
                <c:pt idx="23480">
                  <c:v>13.348715700372299</c:v>
                </c:pt>
                <c:pt idx="23481">
                  <c:v>14.338257402749999</c:v>
                </c:pt>
                <c:pt idx="23482">
                  <c:v>14.6039786951544</c:v>
                </c:pt>
                <c:pt idx="23483">
                  <c:v>14.3639138775321</c:v>
                </c:pt>
                <c:pt idx="23484">
                  <c:v>14.1982060499098</c:v>
                </c:pt>
                <c:pt idx="23485">
                  <c:v>14.5874021123142</c:v>
                </c:pt>
                <c:pt idx="23486">
                  <c:v>15.113924169935199</c:v>
                </c:pt>
                <c:pt idx="23487">
                  <c:v>15.2166876228166</c:v>
                </c:pt>
                <c:pt idx="23488">
                  <c:v>15.4316821556767</c:v>
                </c:pt>
                <c:pt idx="23489">
                  <c:v>15.5928525585581</c:v>
                </c:pt>
                <c:pt idx="23490">
                  <c:v>15.794435841439499</c:v>
                </c:pt>
                <c:pt idx="23491">
                  <c:v>16.093509774299701</c:v>
                </c:pt>
                <c:pt idx="23492">
                  <c:v>16.295052217181102</c:v>
                </c:pt>
                <c:pt idx="23493">
                  <c:v>16.4218255400625</c:v>
                </c:pt>
                <c:pt idx="23494">
                  <c:v>16.2038636629227</c:v>
                </c:pt>
                <c:pt idx="23495">
                  <c:v>16.1353072458041</c:v>
                </c:pt>
                <c:pt idx="23496">
                  <c:v>15.7975158186855</c:v>
                </c:pt>
                <c:pt idx="23497">
                  <c:v>15.5640307115456</c:v>
                </c:pt>
                <c:pt idx="23498">
                  <c:v>15.273447094427</c:v>
                </c:pt>
                <c:pt idx="23499">
                  <c:v>15.1632194873084</c:v>
                </c:pt>
                <c:pt idx="23500">
                  <c:v>14.8341290601686</c:v>
                </c:pt>
                <c:pt idx="23501">
                  <c:v>14.98533575305</c:v>
                </c:pt>
                <c:pt idx="23502">
                  <c:v>15.0632716159314</c:v>
                </c:pt>
                <c:pt idx="23503">
                  <c:v>15.1471980487916</c:v>
                </c:pt>
                <c:pt idx="23504">
                  <c:v>14.990260031672999</c:v>
                </c:pt>
                <c:pt idx="23505">
                  <c:v>14.7330855145544</c:v>
                </c:pt>
                <c:pt idx="23506">
                  <c:v>14.7189587174145</c:v>
                </c:pt>
                <c:pt idx="23507">
                  <c:v>14.153153810295899</c:v>
                </c:pt>
                <c:pt idx="23508">
                  <c:v>14.5155437031774</c:v>
                </c:pt>
                <c:pt idx="23509">
                  <c:v>15.405873696037499</c:v>
                </c:pt>
                <c:pt idx="23510">
                  <c:v>15.143624098918901</c:v>
                </c:pt>
                <c:pt idx="23511">
                  <c:v>14.9910937118003</c:v>
                </c:pt>
                <c:pt idx="23512">
                  <c:v>14.9574676446605</c:v>
                </c:pt>
                <c:pt idx="23513">
                  <c:v>14.776039807541901</c:v>
                </c:pt>
                <c:pt idx="23514">
                  <c:v>14.743045390423299</c:v>
                </c:pt>
                <c:pt idx="23515">
                  <c:v>14.4687950432834</c:v>
                </c:pt>
                <c:pt idx="23516">
                  <c:v>13.6967149061649</c:v>
                </c:pt>
                <c:pt idx="23517">
                  <c:v>13.773273719046299</c:v>
                </c:pt>
                <c:pt idx="23518">
                  <c:v>12.667391391906399</c:v>
                </c:pt>
                <c:pt idx="23519">
                  <c:v>12.3553873647878</c:v>
                </c:pt>
                <c:pt idx="23520">
                  <c:v>11.9730457476692</c:v>
                </c:pt>
                <c:pt idx="23521">
                  <c:v>12.044223730529399</c:v>
                </c:pt>
                <c:pt idx="23522">
                  <c:v>11.695296423410801</c:v>
                </c:pt>
                <c:pt idx="23523">
                  <c:v>11.562732736292199</c:v>
                </c:pt>
                <c:pt idx="23524">
                  <c:v>11.476256179152401</c:v>
                </c:pt>
                <c:pt idx="23525">
                  <c:v>11.232257752033799</c:v>
                </c:pt>
                <c:pt idx="23526">
                  <c:v>11.172300304915201</c:v>
                </c:pt>
                <c:pt idx="23527">
                  <c:v>11.0221381977753</c:v>
                </c:pt>
                <c:pt idx="23528">
                  <c:v>10.8999432106567</c:v>
                </c:pt>
                <c:pt idx="23529">
                  <c:v>10.880883333538099</c:v>
                </c:pt>
                <c:pt idx="23530">
                  <c:v>10.8983491963983</c:v>
                </c:pt>
                <c:pt idx="23531">
                  <c:v>10.9983215492797</c:v>
                </c:pt>
                <c:pt idx="23532">
                  <c:v>11.0688746321611</c:v>
                </c:pt>
                <c:pt idx="23533">
                  <c:v>11.275777525021301</c:v>
                </c:pt>
                <c:pt idx="23534">
                  <c:v>11.5004428742284</c:v>
                </c:pt>
                <c:pt idx="23535">
                  <c:v>11.8714202297126</c:v>
                </c:pt>
                <c:pt idx="23536">
                  <c:v>11.843446655311601</c:v>
                </c:pt>
                <c:pt idx="23537">
                  <c:v>11.8697588207958</c:v>
                </c:pt>
                <c:pt idx="23538">
                  <c:v>12.0289869062801</c:v>
                </c:pt>
                <c:pt idx="23539">
                  <c:v>12.169962621879099</c:v>
                </c:pt>
                <c:pt idx="23540">
                  <c:v>12.2613866773633</c:v>
                </c:pt>
                <c:pt idx="23541">
                  <c:v>12.247401902847599</c:v>
                </c:pt>
                <c:pt idx="23542">
                  <c:v>12.3017312284466</c:v>
                </c:pt>
                <c:pt idx="23543">
                  <c:v>12.2907996239308</c:v>
                </c:pt>
                <c:pt idx="23544">
                  <c:v>12.053662289415</c:v>
                </c:pt>
                <c:pt idx="23545">
                  <c:v>11.8792349550141</c:v>
                </c:pt>
                <c:pt idx="23546">
                  <c:v>11.872714970498301</c:v>
                </c:pt>
                <c:pt idx="23547">
                  <c:v>11.859828035982501</c:v>
                </c:pt>
                <c:pt idx="23548">
                  <c:v>12.0595306515815</c:v>
                </c:pt>
                <c:pt idx="23549">
                  <c:v>11.971988037065801</c:v>
                </c:pt>
                <c:pt idx="23550">
                  <c:v>11.47429016255</c:v>
                </c:pt>
                <c:pt idx="23551">
                  <c:v>11.312548578149</c:v>
                </c:pt>
                <c:pt idx="23552">
                  <c:v>11.328458943633301</c:v>
                </c:pt>
                <c:pt idx="23553">
                  <c:v>11.276516699117501</c:v>
                </c:pt>
                <c:pt idx="23554">
                  <c:v>11.249310034716499</c:v>
                </c:pt>
                <c:pt idx="23555">
                  <c:v>11.1972684802007</c:v>
                </c:pt>
                <c:pt idx="23556">
                  <c:v>11.085488745685</c:v>
                </c:pt>
                <c:pt idx="23557">
                  <c:v>11.022790981284</c:v>
                </c:pt>
                <c:pt idx="23558">
                  <c:v>11.0401271567682</c:v>
                </c:pt>
                <c:pt idx="23559">
                  <c:v>10.9730720822525</c:v>
                </c:pt>
                <c:pt idx="23560">
                  <c:v>10.890594647851501</c:v>
                </c:pt>
                <c:pt idx="23561">
                  <c:v>10.830054333335699</c:v>
                </c:pt>
                <c:pt idx="23562">
                  <c:v>10.854710598819899</c:v>
                </c:pt>
                <c:pt idx="23563">
                  <c:v>10.864125544419</c:v>
                </c:pt>
                <c:pt idx="23564">
                  <c:v>10.566789039903201</c:v>
                </c:pt>
                <c:pt idx="23565">
                  <c:v>10.3459640323874</c:v>
                </c:pt>
                <c:pt idx="23566">
                  <c:v>10.1919361199864</c:v>
                </c:pt>
                <c:pt idx="23567">
                  <c:v>9.9452894254706692</c:v>
                </c:pt>
                <c:pt idx="23568">
                  <c:v>9.6344743669548993</c:v>
                </c:pt>
                <c:pt idx="23569">
                  <c:v>9.2139101435539192</c:v>
                </c:pt>
                <c:pt idx="23570">
                  <c:v>9.0000284330381497</c:v>
                </c:pt>
                <c:pt idx="23571">
                  <c:v>8.8505125825223807</c:v>
                </c:pt>
                <c:pt idx="23572">
                  <c:v>8.5593630561214091</c:v>
                </c:pt>
                <c:pt idx="23573">
                  <c:v>8.5925398826056405</c:v>
                </c:pt>
                <c:pt idx="23574">
                  <c:v>8.9167691910898608</c:v>
                </c:pt>
                <c:pt idx="23575">
                  <c:v>9.1394692856888895</c:v>
                </c:pt>
                <c:pt idx="23576">
                  <c:v>8.9602317991731208</c:v>
                </c:pt>
                <c:pt idx="23577">
                  <c:v>8.7206024336573496</c:v>
                </c:pt>
                <c:pt idx="23578">
                  <c:v>8.9338571372563695</c:v>
                </c:pt>
                <c:pt idx="23579">
                  <c:v>8.9253280337406</c:v>
                </c:pt>
                <c:pt idx="23580">
                  <c:v>9.2001853172248307</c:v>
                </c:pt>
                <c:pt idx="23581">
                  <c:v>9.6851460088238497</c:v>
                </c:pt>
                <c:pt idx="23582">
                  <c:v>10.0468937016891</c:v>
                </c:pt>
                <c:pt idx="23583">
                  <c:v>10.4274841350119</c:v>
                </c:pt>
                <c:pt idx="23584">
                  <c:v>10.3783347572352</c:v>
                </c:pt>
                <c:pt idx="23585">
                  <c:v>10.477595629558</c:v>
                </c:pt>
                <c:pt idx="23586">
                  <c:v>10.591430541880801</c:v>
                </c:pt>
                <c:pt idx="23587">
                  <c:v>10.5158484041041</c:v>
                </c:pt>
                <c:pt idx="23588">
                  <c:v>10.7418891964269</c:v>
                </c:pt>
                <c:pt idx="23589">
                  <c:v>10.928540648749699</c:v>
                </c:pt>
                <c:pt idx="23590">
                  <c:v>11.107447980972999</c:v>
                </c:pt>
                <c:pt idx="23591">
                  <c:v>11.204195233295801</c:v>
                </c:pt>
                <c:pt idx="23592">
                  <c:v>11.2862196056186</c:v>
                </c:pt>
                <c:pt idx="23593">
                  <c:v>11.4392265778419</c:v>
                </c:pt>
                <c:pt idx="23594">
                  <c:v>11.472077950164699</c:v>
                </c:pt>
                <c:pt idx="23595">
                  <c:v>11.5175275724875</c:v>
                </c:pt>
                <c:pt idx="23596">
                  <c:v>11.527774124710801</c:v>
                </c:pt>
                <c:pt idx="23597">
                  <c:v>11.440198197033601</c:v>
                </c:pt>
                <c:pt idx="23598">
                  <c:v>11.3051603393564</c:v>
                </c:pt>
                <c:pt idx="23599">
                  <c:v>11.1609790315797</c:v>
                </c:pt>
                <c:pt idx="23600">
                  <c:v>11.1866024039025</c:v>
                </c:pt>
                <c:pt idx="23601">
                  <c:v>11.1092345262253</c:v>
                </c:pt>
                <c:pt idx="23602">
                  <c:v>11.2093919484485</c:v>
                </c:pt>
                <c:pt idx="23603">
                  <c:v>11.2886633807714</c:v>
                </c:pt>
                <c:pt idx="23604">
                  <c:v>11.3504035530942</c:v>
                </c:pt>
                <c:pt idx="23605">
                  <c:v>11.4600009653174</c:v>
                </c:pt>
                <c:pt idx="23606">
                  <c:v>11.5864432176403</c:v>
                </c:pt>
                <c:pt idx="23607">
                  <c:v>11.6094000099631</c:v>
                </c:pt>
                <c:pt idx="23608">
                  <c:v>11.5647276221863</c:v>
                </c:pt>
                <c:pt idx="23609">
                  <c:v>11.6242635245092</c:v>
                </c:pt>
                <c:pt idx="23610">
                  <c:v>11.755838446832</c:v>
                </c:pt>
                <c:pt idx="23611">
                  <c:v>11.894986849055201</c:v>
                </c:pt>
                <c:pt idx="23612">
                  <c:v>12.0595672913781</c:v>
                </c:pt>
                <c:pt idx="23613">
                  <c:v>12.0191547837009</c:v>
                </c:pt>
                <c:pt idx="23614">
                  <c:v>12.4219952659241</c:v>
                </c:pt>
                <c:pt idx="23615">
                  <c:v>12.367390198247</c:v>
                </c:pt>
                <c:pt idx="23616">
                  <c:v>12.813923710569799</c:v>
                </c:pt>
                <c:pt idx="23617">
                  <c:v>13.042856832792999</c:v>
                </c:pt>
                <c:pt idx="23618">
                  <c:v>13.2333709551159</c:v>
                </c:pt>
                <c:pt idx="23619">
                  <c:v>13.781887347438699</c:v>
                </c:pt>
                <c:pt idx="23620">
                  <c:v>14.810147169661899</c:v>
                </c:pt>
                <c:pt idx="23621">
                  <c:v>15.653215001984799</c:v>
                </c:pt>
                <c:pt idx="23622">
                  <c:v>15.277247004307601</c:v>
                </c:pt>
                <c:pt idx="23623">
                  <c:v>15.1743295065308</c:v>
                </c:pt>
                <c:pt idx="23624">
                  <c:v>15.2974257888536</c:v>
                </c:pt>
                <c:pt idx="23625">
                  <c:v>15.6609183711765</c:v>
                </c:pt>
                <c:pt idx="23626">
                  <c:v>15.9318622733997</c:v>
                </c:pt>
                <c:pt idx="23627">
                  <c:v>16.8361546657225</c:v>
                </c:pt>
                <c:pt idx="23628">
                  <c:v>16.743628728045401</c:v>
                </c:pt>
                <c:pt idx="23629">
                  <c:v>17.864339570268601</c:v>
                </c:pt>
                <c:pt idx="23630">
                  <c:v>18.583703725016498</c:v>
                </c:pt>
                <c:pt idx="23631">
                  <c:v>19.035296512177901</c:v>
                </c:pt>
                <c:pt idx="23632">
                  <c:v>19.314233499272198</c:v>
                </c:pt>
                <c:pt idx="23633">
                  <c:v>19.465044266433601</c:v>
                </c:pt>
                <c:pt idx="23634">
                  <c:v>19.637216823594901</c:v>
                </c:pt>
                <c:pt idx="23635">
                  <c:v>19.194927440689298</c:v>
                </c:pt>
                <c:pt idx="23636">
                  <c:v>18.901677307850601</c:v>
                </c:pt>
                <c:pt idx="23637">
                  <c:v>18.740261005012002</c:v>
                </c:pt>
                <c:pt idx="23638">
                  <c:v>18.697658012106299</c:v>
                </c:pt>
                <c:pt idx="23639">
                  <c:v>18.100356249267701</c:v>
                </c:pt>
                <c:pt idx="23640">
                  <c:v>17.245860696428998</c:v>
                </c:pt>
                <c:pt idx="23641">
                  <c:v>15.855763873523401</c:v>
                </c:pt>
                <c:pt idx="23642">
                  <c:v>15.745312580684701</c:v>
                </c:pt>
                <c:pt idx="23643">
                  <c:v>15.8139653478461</c:v>
                </c:pt>
                <c:pt idx="23644">
                  <c:v>15.9839881549404</c:v>
                </c:pt>
                <c:pt idx="23645">
                  <c:v>15.991825502101801</c:v>
                </c:pt>
                <c:pt idx="23646">
                  <c:v>15.9018008892631</c:v>
                </c:pt>
                <c:pt idx="23647">
                  <c:v>15.536162546357501</c:v>
                </c:pt>
                <c:pt idx="23648">
                  <c:v>14.8192682335188</c:v>
                </c:pt>
                <c:pt idx="23649">
                  <c:v>14.4918450806802</c:v>
                </c:pt>
                <c:pt idx="23650">
                  <c:v>14.2316809577745</c:v>
                </c:pt>
                <c:pt idx="23651">
                  <c:v>14.0577151749359</c:v>
                </c:pt>
                <c:pt idx="23652">
                  <c:v>14.2913473120972</c:v>
                </c:pt>
                <c:pt idx="23653">
                  <c:v>14.4581505191916</c:v>
                </c:pt>
                <c:pt idx="23654">
                  <c:v>14.116571586352901</c:v>
                </c:pt>
                <c:pt idx="23655">
                  <c:v>14.065865993514301</c:v>
                </c:pt>
                <c:pt idx="23656">
                  <c:v>14.0714446406086</c:v>
                </c:pt>
                <c:pt idx="23657">
                  <c:v>14.328807457770001</c:v>
                </c:pt>
                <c:pt idx="23658">
                  <c:v>14.8847214649313</c:v>
                </c:pt>
                <c:pt idx="23659">
                  <c:v>15.6435059520257</c:v>
                </c:pt>
                <c:pt idx="23660">
                  <c:v>15.537539969187</c:v>
                </c:pt>
                <c:pt idx="23661">
                  <c:v>15.387336976348401</c:v>
                </c:pt>
                <c:pt idx="23662">
                  <c:v>14.644931783442701</c:v>
                </c:pt>
                <c:pt idx="23663">
                  <c:v>14.342525010604099</c:v>
                </c:pt>
                <c:pt idx="23664">
                  <c:v>14.3706469177654</c:v>
                </c:pt>
                <c:pt idx="23665">
                  <c:v>14.8276102248598</c:v>
                </c:pt>
                <c:pt idx="23666">
                  <c:v>14.486323722021099</c:v>
                </c:pt>
                <c:pt idx="23667">
                  <c:v>14.0900412891825</c:v>
                </c:pt>
                <c:pt idx="23668">
                  <c:v>14.131081326276799</c:v>
                </c:pt>
                <c:pt idx="23669">
                  <c:v>14.202334683438201</c:v>
                </c:pt>
                <c:pt idx="23670">
                  <c:v>14.090389860599499</c:v>
                </c:pt>
                <c:pt idx="23671">
                  <c:v>13.6074965276939</c:v>
                </c:pt>
                <c:pt idx="23672">
                  <c:v>13.765910484855199</c:v>
                </c:pt>
                <c:pt idx="23673">
                  <c:v>15.2366023020165</c:v>
                </c:pt>
                <c:pt idx="23674">
                  <c:v>17.2457461091109</c:v>
                </c:pt>
                <c:pt idx="23675">
                  <c:v>18.393633026272301</c:v>
                </c:pt>
                <c:pt idx="23676">
                  <c:v>18.9100196034336</c:v>
                </c:pt>
                <c:pt idx="23677">
                  <c:v>19.422663560528001</c:v>
                </c:pt>
                <c:pt idx="23678">
                  <c:v>19.9711241537156</c:v>
                </c:pt>
                <c:pt idx="23679">
                  <c:v>20.063938352956601</c:v>
                </c:pt>
                <c:pt idx="23680">
                  <c:v>19.716635192054699</c:v>
                </c:pt>
                <c:pt idx="23681">
                  <c:v>19.383643371295701</c:v>
                </c:pt>
                <c:pt idx="23682">
                  <c:v>18.102201000536802</c:v>
                </c:pt>
                <c:pt idx="23683">
                  <c:v>15.9499912496349</c:v>
                </c:pt>
                <c:pt idx="23684">
                  <c:v>15.7077533388759</c:v>
                </c:pt>
                <c:pt idx="23685">
                  <c:v>14.7170963881169</c:v>
                </c:pt>
                <c:pt idx="23686">
                  <c:v>14.918489487215099</c:v>
                </c:pt>
                <c:pt idx="23687">
                  <c:v>14.5192814464561</c:v>
                </c:pt>
                <c:pt idx="23688">
                  <c:v>14.607786335697099</c:v>
                </c:pt>
                <c:pt idx="23689">
                  <c:v>15.499760134795199</c:v>
                </c:pt>
                <c:pt idx="23690">
                  <c:v>14.4088192640362</c:v>
                </c:pt>
                <c:pt idx="23691">
                  <c:v>14.3231671532772</c:v>
                </c:pt>
                <c:pt idx="23692">
                  <c:v>14.670950902375401</c:v>
                </c:pt>
                <c:pt idx="23693">
                  <c:v>14.8279075516164</c:v>
                </c:pt>
                <c:pt idx="23694">
                  <c:v>14.820106200857399</c:v>
                </c:pt>
                <c:pt idx="23695">
                  <c:v>14.795159329955499</c:v>
                </c:pt>
                <c:pt idx="23696">
                  <c:v>14.5834791491966</c:v>
                </c:pt>
                <c:pt idx="23697">
                  <c:v>14.371834848437601</c:v>
                </c:pt>
                <c:pt idx="23698">
                  <c:v>14.319802177535699</c:v>
                </c:pt>
                <c:pt idx="23699">
                  <c:v>15.2364800267767</c:v>
                </c:pt>
                <c:pt idx="23700">
                  <c:v>16.330149676017701</c:v>
                </c:pt>
                <c:pt idx="23701">
                  <c:v>15.749728445115901</c:v>
                </c:pt>
                <c:pt idx="23702">
                  <c:v>16.595593374356898</c:v>
                </c:pt>
                <c:pt idx="23703">
                  <c:v>16.9268704935979</c:v>
                </c:pt>
                <c:pt idx="23704">
                  <c:v>16.627589192696</c:v>
                </c:pt>
                <c:pt idx="23705">
                  <c:v>16.388305441937</c:v>
                </c:pt>
                <c:pt idx="23706">
                  <c:v>16.291173741178</c:v>
                </c:pt>
                <c:pt idx="23707">
                  <c:v>16.6763399302762</c:v>
                </c:pt>
                <c:pt idx="23708">
                  <c:v>17.052191479517202</c:v>
                </c:pt>
                <c:pt idx="23709">
                  <c:v>17.414990138758199</c:v>
                </c:pt>
                <c:pt idx="23710">
                  <c:v>17.968716957856401</c:v>
                </c:pt>
                <c:pt idx="23711">
                  <c:v>17.8508305570974</c:v>
                </c:pt>
                <c:pt idx="23712">
                  <c:v>18.616336356338401</c:v>
                </c:pt>
                <c:pt idx="23713">
                  <c:v>17.757167015436501</c:v>
                </c:pt>
                <c:pt idx="23714">
                  <c:v>15.857120364677501</c:v>
                </c:pt>
                <c:pt idx="23715">
                  <c:v>16.216025683918499</c:v>
                </c:pt>
                <c:pt idx="23716">
                  <c:v>16.149502073016698</c:v>
                </c:pt>
                <c:pt idx="23717">
                  <c:v>16.0084613022577</c:v>
                </c:pt>
                <c:pt idx="23718">
                  <c:v>16.064199411498699</c:v>
                </c:pt>
                <c:pt idx="23719">
                  <c:v>16.516557810596801</c:v>
                </c:pt>
                <c:pt idx="23720">
                  <c:v>16.107463199837799</c:v>
                </c:pt>
                <c:pt idx="23721">
                  <c:v>14.808576119078801</c:v>
                </c:pt>
                <c:pt idx="23722">
                  <c:v>14.666729508176999</c:v>
                </c:pt>
                <c:pt idx="23723">
                  <c:v>15.193479807418001</c:v>
                </c:pt>
                <c:pt idx="23724">
                  <c:v>16.090740776659</c:v>
                </c:pt>
                <c:pt idx="23725">
                  <c:v>17.282435075757199</c:v>
                </c:pt>
                <c:pt idx="23726">
                  <c:v>18.336007668693</c:v>
                </c:pt>
                <c:pt idx="23727">
                  <c:v>18.472005395188301</c:v>
                </c:pt>
                <c:pt idx="23728">
                  <c:v>18.835627181919499</c:v>
                </c:pt>
                <c:pt idx="23729">
                  <c:v>19.004127708414799</c:v>
                </c:pt>
                <c:pt idx="23730">
                  <c:v>19.004640454910199</c:v>
                </c:pt>
                <c:pt idx="23731">
                  <c:v>18.861660571641401</c:v>
                </c:pt>
                <c:pt idx="23732">
                  <c:v>18.321219488136698</c:v>
                </c:pt>
                <c:pt idx="23733">
                  <c:v>15.359339284632</c:v>
                </c:pt>
                <c:pt idx="23734">
                  <c:v>14.2091403513632</c:v>
                </c:pt>
                <c:pt idx="23735">
                  <c:v>14.0549265378586</c:v>
                </c:pt>
                <c:pt idx="23736">
                  <c:v>14.0434411343539</c:v>
                </c:pt>
                <c:pt idx="23737">
                  <c:v>14.355348711085099</c:v>
                </c:pt>
                <c:pt idx="23738">
                  <c:v>15.6747530575804</c:v>
                </c:pt>
                <c:pt idx="23739">
                  <c:v>17.513308874075801</c:v>
                </c:pt>
                <c:pt idx="23740">
                  <c:v>18.274155370807001</c:v>
                </c:pt>
                <c:pt idx="23741">
                  <c:v>18.278093757302301</c:v>
                </c:pt>
                <c:pt idx="23742">
                  <c:v>16.947025393797599</c:v>
                </c:pt>
                <c:pt idx="23743">
                  <c:v>11.914135480528801</c:v>
                </c:pt>
                <c:pt idx="23744">
                  <c:v>10.5057344610242</c:v>
                </c:pt>
                <c:pt idx="23745">
                  <c:v>10.860856755519499</c:v>
                </c:pt>
                <c:pt idx="23746">
                  <c:v>10.0703103812507</c:v>
                </c:pt>
                <c:pt idx="23747">
                  <c:v>11.167355767746001</c:v>
                </c:pt>
                <c:pt idx="23748">
                  <c:v>10.828821366241399</c:v>
                </c:pt>
                <c:pt idx="23749">
                  <c:v>10.765612132972599</c:v>
                </c:pt>
                <c:pt idx="23750">
                  <c:v>10.3774337554679</c:v>
                </c:pt>
                <c:pt idx="23751">
                  <c:v>10.715651888963199</c:v>
                </c:pt>
                <c:pt idx="23752">
                  <c:v>11.3477841796945</c:v>
                </c:pt>
                <c:pt idx="23753">
                  <c:v>11.6918720461898</c:v>
                </c:pt>
                <c:pt idx="23754">
                  <c:v>11.639724752685099</c:v>
                </c:pt>
                <c:pt idx="23755">
                  <c:v>11.4554305794163</c:v>
                </c:pt>
                <c:pt idx="23756">
                  <c:v>11.131559665911601</c:v>
                </c:pt>
                <c:pt idx="23757">
                  <c:v>10.165113876407</c:v>
                </c:pt>
                <c:pt idx="23758">
                  <c:v>9.4761056701381907</c:v>
                </c:pt>
                <c:pt idx="23759">
                  <c:v>10.3609511646335</c:v>
                </c:pt>
                <c:pt idx="23760">
                  <c:v>10.9905009521288</c:v>
                </c:pt>
                <c:pt idx="23761">
                  <c:v>11.2299349988601</c:v>
                </c:pt>
                <c:pt idx="23762">
                  <c:v>11.2299101753554</c:v>
                </c:pt>
                <c:pt idx="23763">
                  <c:v>11.137392881850699</c:v>
                </c:pt>
                <c:pt idx="23764">
                  <c:v>13.3805661385819</c:v>
                </c:pt>
                <c:pt idx="23765">
                  <c:v>13.5624208650773</c:v>
                </c:pt>
                <c:pt idx="23766">
                  <c:v>12.448020731572599</c:v>
                </c:pt>
                <c:pt idx="23767">
                  <c:v>13.3175213983038</c:v>
                </c:pt>
                <c:pt idx="23768">
                  <c:v>12.2961826147991</c:v>
                </c:pt>
                <c:pt idx="23769">
                  <c:v>10.8311882512944</c:v>
                </c:pt>
                <c:pt idx="23770">
                  <c:v>11.051598518025701</c:v>
                </c:pt>
                <c:pt idx="23771">
                  <c:v>13.161196184521</c:v>
                </c:pt>
                <c:pt idx="23772">
                  <c:v>14.3648785010163</c:v>
                </c:pt>
                <c:pt idx="23773">
                  <c:v>13.1408336177475</c:v>
                </c:pt>
                <c:pt idx="23774">
                  <c:v>13.4595562732744</c:v>
                </c:pt>
                <c:pt idx="23775">
                  <c:v>12.264451117895799</c:v>
                </c:pt>
                <c:pt idx="23776">
                  <c:v>12.476784422576801</c:v>
                </c:pt>
                <c:pt idx="23777">
                  <c:v>12.161060827198201</c:v>
                </c:pt>
                <c:pt idx="23778">
                  <c:v>11.869427221819601</c:v>
                </c:pt>
                <c:pt idx="23779">
                  <c:v>11.776340976500499</c:v>
                </c:pt>
                <c:pt idx="23780">
                  <c:v>11.6925810311219</c:v>
                </c:pt>
                <c:pt idx="23781">
                  <c:v>11.5251608157433</c:v>
                </c:pt>
                <c:pt idx="23782">
                  <c:v>11.1887727904243</c:v>
                </c:pt>
                <c:pt idx="23783">
                  <c:v>11.2958673950457</c:v>
                </c:pt>
                <c:pt idx="23784">
                  <c:v>11.2656147196671</c:v>
                </c:pt>
                <c:pt idx="23785">
                  <c:v>11.2634050943481</c:v>
                </c:pt>
                <c:pt idx="23786">
                  <c:v>10.9808003989695</c:v>
                </c:pt>
                <c:pt idx="23787">
                  <c:v>11.2657984335909</c:v>
                </c:pt>
                <c:pt idx="23788">
                  <c:v>11.1520291582718</c:v>
                </c:pt>
                <c:pt idx="23789">
                  <c:v>11.111658602893201</c:v>
                </c:pt>
                <c:pt idx="23790">
                  <c:v>11.1537019275146</c:v>
                </c:pt>
                <c:pt idx="23791">
                  <c:v>11.0571068221956</c:v>
                </c:pt>
                <c:pt idx="23792">
                  <c:v>11.017665336817</c:v>
                </c:pt>
                <c:pt idx="23793">
                  <c:v>11.035206741438399</c:v>
                </c:pt>
                <c:pt idx="23794">
                  <c:v>11.011939166119401</c:v>
                </c:pt>
                <c:pt idx="23795">
                  <c:v>10.841776520740799</c:v>
                </c:pt>
                <c:pt idx="23796">
                  <c:v>10.8491273653622</c:v>
                </c:pt>
                <c:pt idx="23797">
                  <c:v>10.9711096700431</c:v>
                </c:pt>
                <c:pt idx="23798">
                  <c:v>11.153764524664499</c:v>
                </c:pt>
                <c:pt idx="23799">
                  <c:v>12.3426689592859</c:v>
                </c:pt>
                <c:pt idx="23800">
                  <c:v>13.9913276739669</c:v>
                </c:pt>
                <c:pt idx="23801">
                  <c:v>14.242392658588299</c:v>
                </c:pt>
                <c:pt idx="23802">
                  <c:v>13.897088903209699</c:v>
                </c:pt>
                <c:pt idx="23803">
                  <c:v>14.518695817890601</c:v>
                </c:pt>
                <c:pt idx="23804">
                  <c:v>14.2062420225121</c:v>
                </c:pt>
                <c:pt idx="23805">
                  <c:v>13.435988067133501</c:v>
                </c:pt>
                <c:pt idx="23806">
                  <c:v>14.162405001814401</c:v>
                </c:pt>
                <c:pt idx="23807">
                  <c:v>14.5618057864358</c:v>
                </c:pt>
                <c:pt idx="23808">
                  <c:v>14.9227868110572</c:v>
                </c:pt>
                <c:pt idx="23809">
                  <c:v>14.667555645738201</c:v>
                </c:pt>
                <c:pt idx="23810">
                  <c:v>14.312156670359601</c:v>
                </c:pt>
                <c:pt idx="23811">
                  <c:v>12.986680864981</c:v>
                </c:pt>
                <c:pt idx="23812">
                  <c:v>12.4691414596619</c:v>
                </c:pt>
                <c:pt idx="23813">
                  <c:v>13.048258704283301</c:v>
                </c:pt>
                <c:pt idx="23814">
                  <c:v>13.1556538689048</c:v>
                </c:pt>
                <c:pt idx="23815">
                  <c:v>12.7054185935857</c:v>
                </c:pt>
                <c:pt idx="23816">
                  <c:v>12.347809528207099</c:v>
                </c:pt>
                <c:pt idx="23817">
                  <c:v>13.017157642828501</c:v>
                </c:pt>
                <c:pt idx="23818">
                  <c:v>12.218262167509501</c:v>
                </c:pt>
                <c:pt idx="23819">
                  <c:v>11.2128691421309</c:v>
                </c:pt>
                <c:pt idx="23820">
                  <c:v>11.086213476752301</c:v>
                </c:pt>
                <c:pt idx="23821">
                  <c:v>11.670043011433201</c:v>
                </c:pt>
                <c:pt idx="23822">
                  <c:v>12.1131422012153</c:v>
                </c:pt>
                <c:pt idx="23823">
                  <c:v>12.355219116187801</c:v>
                </c:pt>
                <c:pt idx="23824">
                  <c:v>12.527399331136801</c:v>
                </c:pt>
                <c:pt idx="23825">
                  <c:v>12.700857176109199</c:v>
                </c:pt>
                <c:pt idx="23826">
                  <c:v>12.9160410110816</c:v>
                </c:pt>
                <c:pt idx="23827">
                  <c:v>12.9240543760307</c:v>
                </c:pt>
                <c:pt idx="23828">
                  <c:v>13.3079136410031</c:v>
                </c:pt>
                <c:pt idx="23829">
                  <c:v>13.388221675975499</c:v>
                </c:pt>
                <c:pt idx="23830">
                  <c:v>13.7677950409246</c:v>
                </c:pt>
                <c:pt idx="23831">
                  <c:v>14.045361515897</c:v>
                </c:pt>
                <c:pt idx="23832">
                  <c:v>13.9646044308694</c:v>
                </c:pt>
                <c:pt idx="23833">
                  <c:v>13.889081755818401</c:v>
                </c:pt>
                <c:pt idx="23834">
                  <c:v>13.7206238807909</c:v>
                </c:pt>
                <c:pt idx="23835">
                  <c:v>13.353774845763301</c:v>
                </c:pt>
                <c:pt idx="23836">
                  <c:v>12.931889750712299</c:v>
                </c:pt>
                <c:pt idx="23837">
                  <c:v>13.151753685684699</c:v>
                </c:pt>
                <c:pt idx="23838">
                  <c:v>13.785177490657199</c:v>
                </c:pt>
                <c:pt idx="23839">
                  <c:v>14.242331255606199</c:v>
                </c:pt>
                <c:pt idx="23840">
                  <c:v>14.300909490578601</c:v>
                </c:pt>
                <c:pt idx="23841">
                  <c:v>14.144944545551001</c:v>
                </c:pt>
                <c:pt idx="23842">
                  <c:v>14.1359429505001</c:v>
                </c:pt>
                <c:pt idx="23843">
                  <c:v>14.1565065254725</c:v>
                </c:pt>
                <c:pt idx="23844">
                  <c:v>14.2612707204449</c:v>
                </c:pt>
                <c:pt idx="23845">
                  <c:v>14.2621330553939</c:v>
                </c:pt>
                <c:pt idx="23846">
                  <c:v>14.2551249103664</c:v>
                </c:pt>
                <c:pt idx="23847">
                  <c:v>14.3674787553388</c:v>
                </c:pt>
                <c:pt idx="23848">
                  <c:v>14.3491242002878</c:v>
                </c:pt>
                <c:pt idx="23849">
                  <c:v>14.4215268052602</c:v>
                </c:pt>
                <c:pt idx="23850">
                  <c:v>14.4359672302327</c:v>
                </c:pt>
                <c:pt idx="23851">
                  <c:v>14.5377040051817</c:v>
                </c:pt>
                <c:pt idx="23852">
                  <c:v>14.545403260154099</c:v>
                </c:pt>
                <c:pt idx="23853">
                  <c:v>14.7040411951265</c:v>
                </c:pt>
                <c:pt idx="23854">
                  <c:v>14.8808076600756</c:v>
                </c:pt>
                <c:pt idx="23855">
                  <c:v>15.128107755047999</c:v>
                </c:pt>
                <c:pt idx="23856">
                  <c:v>14.965794630020399</c:v>
                </c:pt>
                <c:pt idx="23857">
                  <c:v>14.982550874969499</c:v>
                </c:pt>
                <c:pt idx="23858">
                  <c:v>14.526732439941901</c:v>
                </c:pt>
                <c:pt idx="23859">
                  <c:v>14.8135042849143</c:v>
                </c:pt>
                <c:pt idx="23860">
                  <c:v>14.8838620698633</c:v>
                </c:pt>
                <c:pt idx="23861">
                  <c:v>15.237033704835801</c:v>
                </c:pt>
                <c:pt idx="23862">
                  <c:v>15.1822292298082</c:v>
                </c:pt>
                <c:pt idx="23863">
                  <c:v>14.661316464757199</c:v>
                </c:pt>
                <c:pt idx="23864">
                  <c:v>14.2854620597296</c:v>
                </c:pt>
                <c:pt idx="23865">
                  <c:v>14.5385116747021</c:v>
                </c:pt>
                <c:pt idx="23866">
                  <c:v>14.6253956296511</c:v>
                </c:pt>
                <c:pt idx="23867">
                  <c:v>14.477536714623501</c:v>
                </c:pt>
                <c:pt idx="23868">
                  <c:v>14.7254427395959</c:v>
                </c:pt>
                <c:pt idx="23869">
                  <c:v>15.028532494545001</c:v>
                </c:pt>
                <c:pt idx="23870">
                  <c:v>15.1995153019898</c:v>
                </c:pt>
                <c:pt idx="23871">
                  <c:v>15.237460461915701</c:v>
                </c:pt>
                <c:pt idx="23872">
                  <c:v>15.592108531794301</c:v>
                </c:pt>
                <c:pt idx="23873">
                  <c:v>15.7303384417201</c:v>
                </c:pt>
                <c:pt idx="23874">
                  <c:v>15.6789573516459</c:v>
                </c:pt>
                <c:pt idx="23875">
                  <c:v>15.3657656715245</c:v>
                </c:pt>
                <c:pt idx="23876">
                  <c:v>15.100671531450301</c:v>
                </c:pt>
                <c:pt idx="23877">
                  <c:v>14.9763888913762</c:v>
                </c:pt>
                <c:pt idx="23878">
                  <c:v>14.7674072812547</c:v>
                </c:pt>
                <c:pt idx="23879">
                  <c:v>14.741746141180601</c:v>
                </c:pt>
                <c:pt idx="23880">
                  <c:v>14.462649131106399</c:v>
                </c:pt>
                <c:pt idx="23881">
                  <c:v>14.211552920985</c:v>
                </c:pt>
                <c:pt idx="23882">
                  <c:v>14.4379168009108</c:v>
                </c:pt>
                <c:pt idx="23883">
                  <c:v>14.2573078908366</c:v>
                </c:pt>
                <c:pt idx="23884">
                  <c:v>14.6410112507152</c:v>
                </c:pt>
                <c:pt idx="23885">
                  <c:v>14.553920810641101</c:v>
                </c:pt>
                <c:pt idx="23886">
                  <c:v>14.8043293205669</c:v>
                </c:pt>
                <c:pt idx="23887">
                  <c:v>14.6902083204455</c:v>
                </c:pt>
                <c:pt idx="23888">
                  <c:v>15.152776280371301</c:v>
                </c:pt>
                <c:pt idx="23889">
                  <c:v>15.807776210297099</c:v>
                </c:pt>
                <c:pt idx="23890">
                  <c:v>16.2049905001757</c:v>
                </c:pt>
                <c:pt idx="23891">
                  <c:v>15.9685162301015</c:v>
                </c:pt>
                <c:pt idx="23892">
                  <c:v>15.365389300027401</c:v>
                </c:pt>
                <c:pt idx="23893">
                  <c:v>15.100580949906</c:v>
                </c:pt>
                <c:pt idx="23894">
                  <c:v>14.884087549831801</c:v>
                </c:pt>
                <c:pt idx="23895">
                  <c:v>14.619848149757599</c:v>
                </c:pt>
                <c:pt idx="23896">
                  <c:v>14.599316479636199</c:v>
                </c:pt>
                <c:pt idx="23897">
                  <c:v>14.696752749562</c:v>
                </c:pt>
                <c:pt idx="23898">
                  <c:v>15.347863139487901</c:v>
                </c:pt>
                <c:pt idx="23899">
                  <c:v>15.7405190293664</c:v>
                </c:pt>
                <c:pt idx="23900">
                  <c:v>15.9631570392923</c:v>
                </c:pt>
                <c:pt idx="23901">
                  <c:v>15.6525435692181</c:v>
                </c:pt>
                <c:pt idx="23902">
                  <c:v>15.882601799096699</c:v>
                </c:pt>
                <c:pt idx="23903">
                  <c:v>16.1961205590225</c:v>
                </c:pt>
                <c:pt idx="23904">
                  <c:v>15.2264618289484</c:v>
                </c:pt>
                <c:pt idx="23905">
                  <c:v>15.0070636488269</c:v>
                </c:pt>
                <c:pt idx="23906">
                  <c:v>14.4379820987528</c:v>
                </c:pt>
                <c:pt idx="23907">
                  <c:v>14.096427688678601</c:v>
                </c:pt>
                <c:pt idx="23908">
                  <c:v>13.8605331685572</c:v>
                </c:pt>
                <c:pt idx="23909">
                  <c:v>13.233051778483</c:v>
                </c:pt>
                <c:pt idx="23910">
                  <c:v>13.2774380684088</c:v>
                </c:pt>
                <c:pt idx="23911">
                  <c:v>13.3447604182874</c:v>
                </c:pt>
                <c:pt idx="23912">
                  <c:v>13.095529008213299</c:v>
                </c:pt>
                <c:pt idx="23913">
                  <c:v>13.783786438139099</c:v>
                </c:pt>
                <c:pt idx="23914">
                  <c:v>14.2605491180177</c:v>
                </c:pt>
                <c:pt idx="23915">
                  <c:v>14.9836344779435</c:v>
                </c:pt>
                <c:pt idx="23916">
                  <c:v>15.9542117278693</c:v>
                </c:pt>
                <c:pt idx="23917">
                  <c:v>15.534322857747901</c:v>
                </c:pt>
                <c:pt idx="23918">
                  <c:v>15.9695876576211</c:v>
                </c:pt>
                <c:pt idx="23919">
                  <c:v>16.216770767419199</c:v>
                </c:pt>
                <c:pt idx="23920">
                  <c:v>15.971242297232701</c:v>
                </c:pt>
                <c:pt idx="23921">
                  <c:v>15.798403287030901</c:v>
                </c:pt>
                <c:pt idx="23922">
                  <c:v>15.625203766828999</c:v>
                </c:pt>
                <c:pt idx="23923">
                  <c:v>15.4328083166425</c:v>
                </c:pt>
                <c:pt idx="23924">
                  <c:v>15.066481596440701</c:v>
                </c:pt>
                <c:pt idx="23925">
                  <c:v>15.036401886238799</c:v>
                </c:pt>
                <c:pt idx="23926">
                  <c:v>15.1055794260523</c:v>
                </c:pt>
                <c:pt idx="23927">
                  <c:v>15.2675346258505</c:v>
                </c:pt>
                <c:pt idx="23928">
                  <c:v>15.453569745648601</c:v>
                </c:pt>
                <c:pt idx="23929">
                  <c:v>15.5454660554621</c:v>
                </c:pt>
                <c:pt idx="23930">
                  <c:v>15.6725378152603</c:v>
                </c:pt>
                <c:pt idx="23931">
                  <c:v>15.5722788150584</c:v>
                </c:pt>
                <c:pt idx="23932">
                  <c:v>15.4953989548719</c:v>
                </c:pt>
                <c:pt idx="23933">
                  <c:v>15.708341254670099</c:v>
                </c:pt>
                <c:pt idx="23934">
                  <c:v>15.300150224468201</c:v>
                </c:pt>
                <c:pt idx="23935">
                  <c:v>15.310864774281701</c:v>
                </c:pt>
                <c:pt idx="23936">
                  <c:v>15.1522948140799</c:v>
                </c:pt>
                <c:pt idx="23937">
                  <c:v>15.059107353878</c:v>
                </c:pt>
                <c:pt idx="23938">
                  <c:v>14.8391896736915</c:v>
                </c:pt>
                <c:pt idx="23939">
                  <c:v>14.716205723489599</c:v>
                </c:pt>
                <c:pt idx="23940">
                  <c:v>14.594631553287799</c:v>
                </c:pt>
                <c:pt idx="23941">
                  <c:v>15.0820464231013</c:v>
                </c:pt>
                <c:pt idx="23942">
                  <c:v>14.997418322899399</c:v>
                </c:pt>
                <c:pt idx="23943">
                  <c:v>14.744515202697601</c:v>
                </c:pt>
                <c:pt idx="23944">
                  <c:v>15.3148576625111</c:v>
                </c:pt>
                <c:pt idx="23945">
                  <c:v>16.1625280723092</c:v>
                </c:pt>
                <c:pt idx="23946">
                  <c:v>17.058398122107398</c:v>
                </c:pt>
                <c:pt idx="23947">
                  <c:v>17.899558271920899</c:v>
                </c:pt>
                <c:pt idx="23948">
                  <c:v>19.346215311719</c:v>
                </c:pt>
                <c:pt idx="23949">
                  <c:v>18.415971641517199</c:v>
                </c:pt>
                <c:pt idx="23950">
                  <c:v>15.0950032513307</c:v>
                </c:pt>
                <c:pt idx="23951">
                  <c:v>14.0700778811288</c:v>
                </c:pt>
                <c:pt idx="23952">
                  <c:v>13.222518860927</c:v>
                </c:pt>
                <c:pt idx="23953">
                  <c:v>13.5706241507405</c:v>
                </c:pt>
                <c:pt idx="23954">
                  <c:v>12.8359202205386</c:v>
                </c:pt>
                <c:pt idx="23955">
                  <c:v>13.0963067803368</c:v>
                </c:pt>
                <c:pt idx="23956">
                  <c:v>13.487460380150299</c:v>
                </c:pt>
                <c:pt idx="23957">
                  <c:v>13.354603509948401</c:v>
                </c:pt>
                <c:pt idx="23958">
                  <c:v>12.173367809746599</c:v>
                </c:pt>
                <c:pt idx="23959">
                  <c:v>11.60646819956</c:v>
                </c:pt>
                <c:pt idx="23960">
                  <c:v>10.3766415783582</c:v>
                </c:pt>
                <c:pt idx="23961">
                  <c:v>10.4145777001564</c:v>
                </c:pt>
                <c:pt idx="23962">
                  <c:v>10.955973668969801</c:v>
                </c:pt>
                <c:pt idx="23963">
                  <c:v>11.597500848768</c:v>
                </c:pt>
                <c:pt idx="23964">
                  <c:v>12.1300663985662</c:v>
                </c:pt>
                <c:pt idx="23965">
                  <c:v>12.930014738379599</c:v>
                </c:pt>
                <c:pt idx="23966">
                  <c:v>14.2125148871439</c:v>
                </c:pt>
                <c:pt idx="23967">
                  <c:v>14.8376118148526</c:v>
                </c:pt>
                <c:pt idx="23968">
                  <c:v>14.020332792636999</c:v>
                </c:pt>
                <c:pt idx="23969">
                  <c:v>12.239625820345699</c:v>
                </c:pt>
                <c:pt idx="23970">
                  <c:v>11.3934997180544</c:v>
                </c:pt>
                <c:pt idx="23971">
                  <c:v>11.3772550358388</c:v>
                </c:pt>
                <c:pt idx="23972">
                  <c:v>11.0493374635475</c:v>
                </c:pt>
                <c:pt idx="23973">
                  <c:v>11.5094043412562</c:v>
                </c:pt>
                <c:pt idx="23974">
                  <c:v>11.9372668190406</c:v>
                </c:pt>
                <c:pt idx="23975">
                  <c:v>12.256778136749301</c:v>
                </c:pt>
                <c:pt idx="23976">
                  <c:v>12.108117634458001</c:v>
                </c:pt>
                <c:pt idx="23977">
                  <c:v>12.2368697422424</c:v>
                </c:pt>
                <c:pt idx="23978">
                  <c:v>12.3613605799511</c:v>
                </c:pt>
                <c:pt idx="23979">
                  <c:v>12.371858927659799</c:v>
                </c:pt>
                <c:pt idx="23980">
                  <c:v>12.3838860854442</c:v>
                </c:pt>
                <c:pt idx="23981">
                  <c:v>12.3453749031529</c:v>
                </c:pt>
                <c:pt idx="23982">
                  <c:v>12.0752207008616</c:v>
                </c:pt>
                <c:pt idx="23983">
                  <c:v>11.962230258646001</c:v>
                </c:pt>
                <c:pt idx="23984">
                  <c:v>11.912108276354701</c:v>
                </c:pt>
                <c:pt idx="23985">
                  <c:v>12.138480214063399</c:v>
                </c:pt>
                <c:pt idx="23986">
                  <c:v>11.994177151847801</c:v>
                </c:pt>
                <c:pt idx="23987">
                  <c:v>11.683235409556501</c:v>
                </c:pt>
                <c:pt idx="23988">
                  <c:v>11.595352167265199</c:v>
                </c:pt>
                <c:pt idx="23989">
                  <c:v>11.6479214150496</c:v>
                </c:pt>
                <c:pt idx="23990">
                  <c:v>11.4315574727583</c:v>
                </c:pt>
                <c:pt idx="23991">
                  <c:v>11.230473020467</c:v>
                </c:pt>
                <c:pt idx="23992">
                  <c:v>11.196626068251399</c:v>
                </c:pt>
                <c:pt idx="23993">
                  <c:v>11.8053215559601</c:v>
                </c:pt>
                <c:pt idx="23994">
                  <c:v>12.064562433668801</c:v>
                </c:pt>
                <c:pt idx="23995">
                  <c:v>12.1902743114532</c:v>
                </c:pt>
                <c:pt idx="23996">
                  <c:v>11.7356555791619</c:v>
                </c:pt>
                <c:pt idx="23997">
                  <c:v>11.229462836870599</c:v>
                </c:pt>
                <c:pt idx="23998">
                  <c:v>10.422045404655</c:v>
                </c:pt>
                <c:pt idx="23999">
                  <c:v>9.9780294073637101</c:v>
                </c:pt>
                <c:pt idx="24000">
                  <c:v>9.9551478060724197</c:v>
                </c:pt>
                <c:pt idx="24001">
                  <c:v>9.8605909758568</c:v>
                </c:pt>
                <c:pt idx="24002">
                  <c:v>9.3632462365655105</c:v>
                </c:pt>
                <c:pt idx="24003">
                  <c:v>9.0292478512742207</c:v>
                </c:pt>
                <c:pt idx="24004">
                  <c:v>8.3156276410586099</c:v>
                </c:pt>
                <c:pt idx="24005">
                  <c:v>10.1049825247673</c:v>
                </c:pt>
                <c:pt idx="24006">
                  <c:v>9.8316261984760303</c:v>
                </c:pt>
                <c:pt idx="24007">
                  <c:v>8.8891744622604101</c:v>
                </c:pt>
                <c:pt idx="24008">
                  <c:v>9.1348667949691205</c:v>
                </c:pt>
                <c:pt idx="24009">
                  <c:v>8.7489871346778294</c:v>
                </c:pt>
                <c:pt idx="24010">
                  <c:v>8.6910211634622208</c:v>
                </c:pt>
                <c:pt idx="24011">
                  <c:v>9.4209448261709294</c:v>
                </c:pt>
                <c:pt idx="24012">
                  <c:v>9.4754413738796401</c:v>
                </c:pt>
                <c:pt idx="24013">
                  <c:v>10.313314900664</c:v>
                </c:pt>
                <c:pt idx="24014">
                  <c:v>10.720046166920699</c:v>
                </c:pt>
                <c:pt idx="24015">
                  <c:v>9.8468345287372507</c:v>
                </c:pt>
                <c:pt idx="24016">
                  <c:v>10.080682259596299</c:v>
                </c:pt>
                <c:pt idx="24017">
                  <c:v>10.2759566114129</c:v>
                </c:pt>
                <c:pt idx="24018">
                  <c:v>10.1653167862294</c:v>
                </c:pt>
                <c:pt idx="24019">
                  <c:v>9.9493080090884707</c:v>
                </c:pt>
                <c:pt idx="24020">
                  <c:v>10.000017986905</c:v>
                </c:pt>
                <c:pt idx="24021">
                  <c:v>9.9371422897214998</c:v>
                </c:pt>
                <c:pt idx="24022">
                  <c:v>9.8570217285805999</c:v>
                </c:pt>
                <c:pt idx="24023">
                  <c:v>9.8711767783971105</c:v>
                </c:pt>
                <c:pt idx="24024">
                  <c:v>9.7236649812136307</c:v>
                </c:pt>
                <c:pt idx="24025">
                  <c:v>9.4905949320727299</c:v>
                </c:pt>
                <c:pt idx="24026">
                  <c:v>9.5183521438892402</c:v>
                </c:pt>
                <c:pt idx="24027">
                  <c:v>9.7763272547057607</c:v>
                </c:pt>
                <c:pt idx="24028">
                  <c:v>9.7412822095648508</c:v>
                </c:pt>
                <c:pt idx="24029">
                  <c:v>9.1870752053813707</c:v>
                </c:pt>
                <c:pt idx="24030">
                  <c:v>9.0278459651978906</c:v>
                </c:pt>
                <c:pt idx="24031">
                  <c:v>8.9142574470569809</c:v>
                </c:pt>
                <c:pt idx="24032">
                  <c:v>8.8549406678735103</c:v>
                </c:pt>
                <c:pt idx="24033">
                  <c:v>8.6364056536900193</c:v>
                </c:pt>
                <c:pt idx="24034">
                  <c:v>8.4698641115491107</c:v>
                </c:pt>
                <c:pt idx="24035">
                  <c:v>8.4204919543656302</c:v>
                </c:pt>
                <c:pt idx="24036">
                  <c:v>8.3157762741821504</c:v>
                </c:pt>
                <c:pt idx="24037">
                  <c:v>8.2679650350412395</c:v>
                </c:pt>
                <c:pt idx="24038">
                  <c:v>8.4379395918577593</c:v>
                </c:pt>
                <c:pt idx="24039">
                  <c:v>8.4829363826742803</c:v>
                </c:pt>
                <c:pt idx="24040">
                  <c:v>8.3653560615333706</c:v>
                </c:pt>
                <c:pt idx="24041">
                  <c:v>8.4224540083498898</c:v>
                </c:pt>
                <c:pt idx="24042">
                  <c:v>8.7844658981664097</c:v>
                </c:pt>
                <c:pt idx="24043">
                  <c:v>9.3594103470255003</c:v>
                </c:pt>
                <c:pt idx="24044">
                  <c:v>9.3907441208420206</c:v>
                </c:pt>
                <c:pt idx="24045">
                  <c:v>9.25238474065854</c:v>
                </c:pt>
                <c:pt idx="24058">
                  <c:v>8.9067114954861495</c:v>
                </c:pt>
                <c:pt idx="24059">
                  <c:v>9.6473074503026695</c:v>
                </c:pt>
                <c:pt idx="24060">
                  <c:v>9.9235133831191895</c:v>
                </c:pt>
                <c:pt idx="24061">
                  <c:v>9.9660870139782798</c:v>
                </c:pt>
                <c:pt idx="24062">
                  <c:v>10.3827043046496</c:v>
                </c:pt>
                <c:pt idx="24063">
                  <c:v>10.881733651226901</c:v>
                </c:pt>
                <c:pt idx="24064">
                  <c:v>11.076334307703499</c:v>
                </c:pt>
                <c:pt idx="24065">
                  <c:v>10.7246554542808</c:v>
                </c:pt>
                <c:pt idx="24066">
                  <c:v>10.3017203608581</c:v>
                </c:pt>
                <c:pt idx="24067">
                  <c:v>10.420417827334701</c:v>
                </c:pt>
                <c:pt idx="24068">
                  <c:v>10.322514753911999</c:v>
                </c:pt>
                <c:pt idx="24069">
                  <c:v>10.2288793104894</c:v>
                </c:pt>
                <c:pt idx="24070">
                  <c:v>10.3587805469659</c:v>
                </c:pt>
                <c:pt idx="24071">
                  <c:v>10.815320543543301</c:v>
                </c:pt>
                <c:pt idx="24072">
                  <c:v>11.0935612401206</c:v>
                </c:pt>
                <c:pt idx="24073">
                  <c:v>11.2094709465972</c:v>
                </c:pt>
                <c:pt idx="24074">
                  <c:v>11.2575229031745</c:v>
                </c:pt>
                <c:pt idx="24075">
                  <c:v>11.2224381597518</c:v>
                </c:pt>
                <c:pt idx="24076">
                  <c:v>11.2012203962284</c:v>
                </c:pt>
                <c:pt idx="24077">
                  <c:v>11.3604566928057</c:v>
                </c:pt>
                <c:pt idx="24078">
                  <c:v>11.632591809382999</c:v>
                </c:pt>
                <c:pt idx="24079">
                  <c:v>11.2134783358596</c:v>
                </c:pt>
                <c:pt idx="24080">
                  <c:v>11.2872441924369</c:v>
                </c:pt>
                <c:pt idx="24081">
                  <c:v>11.5985217890142</c:v>
                </c:pt>
                <c:pt idx="24082">
                  <c:v>11.4005592454908</c:v>
                </c:pt>
                <c:pt idx="24083">
                  <c:v>11.068709502068099</c:v>
                </c:pt>
                <c:pt idx="24084">
                  <c:v>11.381878218645401</c:v>
                </c:pt>
                <c:pt idx="24085">
                  <c:v>11.669776435121999</c:v>
                </c:pt>
                <c:pt idx="24086">
                  <c:v>11.470331271699299</c:v>
                </c:pt>
                <c:pt idx="24087">
                  <c:v>11.6287127582767</c:v>
                </c:pt>
                <c:pt idx="24088">
                  <c:v>11.740466654753201</c:v>
                </c:pt>
                <c:pt idx="24089">
                  <c:v>12.039828291330601</c:v>
                </c:pt>
                <c:pt idx="24090">
                  <c:v>12.3778713679079</c:v>
                </c:pt>
                <c:pt idx="24091">
                  <c:v>12.5236909643845</c:v>
                </c:pt>
                <c:pt idx="24092">
                  <c:v>12.8919104409618</c:v>
                </c:pt>
                <c:pt idx="24093">
                  <c:v>13.029714227539101</c:v>
                </c:pt>
                <c:pt idx="24094">
                  <c:v>12.958011334015699</c:v>
                </c:pt>
                <c:pt idx="24095">
                  <c:v>12.784520950593</c:v>
                </c:pt>
                <c:pt idx="24096">
                  <c:v>12.9318622371703</c:v>
                </c:pt>
                <c:pt idx="24097">
                  <c:v>13.0792035236469</c:v>
                </c:pt>
                <c:pt idx="24098">
                  <c:v>13.337696760224199</c:v>
                </c:pt>
                <c:pt idx="24099">
                  <c:v>13.288538546801499</c:v>
                </c:pt>
                <c:pt idx="24100">
                  <c:v>13.400955753278099</c:v>
                </c:pt>
                <c:pt idx="24101">
                  <c:v>13.9666280098554</c:v>
                </c:pt>
                <c:pt idx="24102">
                  <c:v>14.1005293164327</c:v>
                </c:pt>
                <c:pt idx="24103">
                  <c:v>13.8299332829093</c:v>
                </c:pt>
                <c:pt idx="24104">
                  <c:v>13.686894979486601</c:v>
                </c:pt>
                <c:pt idx="24105">
                  <c:v>13.396348086063901</c:v>
                </c:pt>
                <c:pt idx="24106">
                  <c:v>13.5023452625405</c:v>
                </c:pt>
                <c:pt idx="24107">
                  <c:v>13.6935599391179</c:v>
                </c:pt>
                <c:pt idx="24108">
                  <c:v>14.313301255695199</c:v>
                </c:pt>
                <c:pt idx="24109">
                  <c:v>14.347667552171799</c:v>
                </c:pt>
                <c:pt idx="24110">
                  <c:v>14.488882602440301</c:v>
                </c:pt>
                <c:pt idx="24111">
                  <c:v>14.2717310663649</c:v>
                </c:pt>
                <c:pt idx="24112">
                  <c:v>14.186679620287</c:v>
                </c:pt>
                <c:pt idx="24113">
                  <c:v>13.956863354211601</c:v>
                </c:pt>
                <c:pt idx="24114">
                  <c:v>13.6772379181362</c:v>
                </c:pt>
                <c:pt idx="24115">
                  <c:v>13.3949801420583</c:v>
                </c:pt>
                <c:pt idx="24116">
                  <c:v>13.296682145982899</c:v>
                </c:pt>
                <c:pt idx="24117">
                  <c:v>13.4957509099075</c:v>
                </c:pt>
                <c:pt idx="24118">
                  <c:v>13.595456203829601</c:v>
                </c:pt>
                <c:pt idx="24119">
                  <c:v>14.008712167754201</c:v>
                </c:pt>
                <c:pt idx="24120">
                  <c:v>13.9163922416788</c:v>
                </c:pt>
                <c:pt idx="24121">
                  <c:v>14.514047545601001</c:v>
                </c:pt>
                <c:pt idx="24122">
                  <c:v>14.8425153495256</c:v>
                </c:pt>
                <c:pt idx="24123">
                  <c:v>14.882844353450199</c:v>
                </c:pt>
                <c:pt idx="24124">
                  <c:v>15.012393647372299</c:v>
                </c:pt>
                <c:pt idx="24125">
                  <c:v>14.8962017112969</c:v>
                </c:pt>
                <c:pt idx="24126">
                  <c:v>14.827222395221501</c:v>
                </c:pt>
                <c:pt idx="24127">
                  <c:v>14.9673734591436</c:v>
                </c:pt>
                <c:pt idx="24128">
                  <c:v>14.952876553068201</c:v>
                </c:pt>
                <c:pt idx="24129">
                  <c:v>14.502338996992799</c:v>
                </c:pt>
                <c:pt idx="24130">
                  <c:v>14.329684950915</c:v>
                </c:pt>
                <c:pt idx="24131">
                  <c:v>14.3321684548396</c:v>
                </c:pt>
                <c:pt idx="24132">
                  <c:v>14.331532588764199</c:v>
                </c:pt>
                <c:pt idx="24133">
                  <c:v>13.9661998926863</c:v>
                </c:pt>
                <c:pt idx="24134">
                  <c:v>13.849734636610901</c:v>
                </c:pt>
                <c:pt idx="24135">
                  <c:v>12.6317790005355</c:v>
                </c:pt>
                <c:pt idx="24136">
                  <c:v>12.140016794457599</c:v>
                </c:pt>
                <c:pt idx="24137">
                  <c:v>11.9797513283822</c:v>
                </c:pt>
                <c:pt idx="24138">
                  <c:v>11.669527282306801</c:v>
                </c:pt>
                <c:pt idx="24139">
                  <c:v>11.9703790362289</c:v>
                </c:pt>
                <c:pt idx="24140">
                  <c:v>11.7453130701535</c:v>
                </c:pt>
                <c:pt idx="24141">
                  <c:v>9.7051654220781494</c:v>
                </c:pt>
                <c:pt idx="24142">
                  <c:v>8.8850006030002699</c:v>
                </c:pt>
                <c:pt idx="24143">
                  <c:v>8.8172643389248702</c:v>
                </c:pt>
                <c:pt idx="24144">
                  <c:v>10.503866475849501</c:v>
                </c:pt>
                <c:pt idx="24145">
                  <c:v>12.3768133397716</c:v>
                </c:pt>
                <c:pt idx="24146">
                  <c:v>12.7996985636962</c:v>
                </c:pt>
                <c:pt idx="24147">
                  <c:v>12.7331659776208</c:v>
                </c:pt>
                <c:pt idx="24148">
                  <c:v>11.8453092015429</c:v>
                </c:pt>
                <c:pt idx="24149">
                  <c:v>11.385974755467499</c:v>
                </c:pt>
                <c:pt idx="24150">
                  <c:v>10.481850849392099</c:v>
                </c:pt>
                <c:pt idx="24151">
                  <c:v>9.2724276903142595</c:v>
                </c:pt>
                <c:pt idx="24152">
                  <c:v>8.4049885642388595</c:v>
                </c:pt>
                <c:pt idx="24153">
                  <c:v>8.6074330331634599</c:v>
                </c:pt>
                <c:pt idx="24154">
                  <c:v>9.3423257000855902</c:v>
                </c:pt>
                <c:pt idx="24155">
                  <c:v>10.1529370040102</c:v>
                </c:pt>
                <c:pt idx="24156">
                  <c:v>15.5584971729348</c:v>
                </c:pt>
                <c:pt idx="24157">
                  <c:v>15.8551117768569</c:v>
                </c:pt>
                <c:pt idx="24158">
                  <c:v>15.9465718455993</c:v>
                </c:pt>
                <c:pt idx="24159">
                  <c:v>15.9685389691482</c:v>
                </c:pt>
                <c:pt idx="24160">
                  <c:v>15.5987515827264</c:v>
                </c:pt>
                <c:pt idx="24161">
                  <c:v>15.4245367162753</c:v>
                </c:pt>
                <c:pt idx="24162">
                  <c:v>15.2663224098242</c:v>
                </c:pt>
                <c:pt idx="24163">
                  <c:v>15.1345531834023</c:v>
                </c:pt>
                <c:pt idx="24164">
                  <c:v>15.0571410869512</c:v>
                </c:pt>
                <c:pt idx="24165">
                  <c:v>14.8796973705001</c:v>
                </c:pt>
                <c:pt idx="24166">
                  <c:v>14.6234329140783</c:v>
                </c:pt>
                <c:pt idx="24167">
                  <c:v>14.486477757627201</c:v>
                </c:pt>
                <c:pt idx="24168">
                  <c:v>14.526312271176099</c:v>
                </c:pt>
                <c:pt idx="24169">
                  <c:v>14.2053176747542</c:v>
                </c:pt>
                <c:pt idx="24170">
                  <c:v>13.9204639983031</c:v>
                </c:pt>
                <c:pt idx="24172">
                  <c:v>13.022626105430099</c:v>
                </c:pt>
                <c:pt idx="24173">
                  <c:v>12.562454378979099</c:v>
                </c:pt>
                <c:pt idx="24174">
                  <c:v>12.510658712528</c:v>
                </c:pt>
                <c:pt idx="24175">
                  <c:v>12.5412729361061</c:v>
                </c:pt>
                <c:pt idx="24176">
                  <c:v>11.935883569654999</c:v>
                </c:pt>
                <c:pt idx="24177">
                  <c:v>11.7466467432039</c:v>
                </c:pt>
                <c:pt idx="24178">
                  <c:v>11.265834856782</c:v>
                </c:pt>
                <c:pt idx="24179">
                  <c:v>10.936148670331001</c:v>
                </c:pt>
                <c:pt idx="24180">
                  <c:v>10.8102433138799</c:v>
                </c:pt>
                <c:pt idx="24181">
                  <c:v>10.559491557457999</c:v>
                </c:pt>
                <c:pt idx="24182">
                  <c:v>10.304639383006901</c:v>
                </c:pt>
                <c:pt idx="24183">
                  <c:v>10.1422039385558</c:v>
                </c:pt>
                <c:pt idx="24184">
                  <c:v>9.9525999961339302</c:v>
                </c:pt>
                <c:pt idx="24185">
                  <c:v>10.005706658682801</c:v>
                </c:pt>
                <c:pt idx="24186">
                  <c:v>10.261118374231801</c:v>
                </c:pt>
                <c:pt idx="24187">
                  <c:v>10.536403488809899</c:v>
                </c:pt>
                <c:pt idx="24188">
                  <c:v>10.7355522823588</c:v>
                </c:pt>
                <c:pt idx="24189">
                  <c:v>11.1005788059077</c:v>
                </c:pt>
                <c:pt idx="24190">
                  <c:v>11.841488829485799</c:v>
                </c:pt>
                <c:pt idx="24191">
                  <c:v>12.652214953034701</c:v>
                </c:pt>
                <c:pt idx="24192">
                  <c:v>12.963906936583699</c:v>
                </c:pt>
                <c:pt idx="24193">
                  <c:v>12.761037830161801</c:v>
                </c:pt>
                <c:pt idx="24194">
                  <c:v>12.4088771137107</c:v>
                </c:pt>
                <c:pt idx="24195">
                  <c:v>12.193421857259599</c:v>
                </c:pt>
                <c:pt idx="24196">
                  <c:v>12.1777582308377</c:v>
                </c:pt>
                <c:pt idx="24197">
                  <c:v>11.995917534386599</c:v>
                </c:pt>
                <c:pt idx="24198">
                  <c:v>11.947733037935601</c:v>
                </c:pt>
                <c:pt idx="24199">
                  <c:v>11.7309111915137</c:v>
                </c:pt>
                <c:pt idx="24200">
                  <c:v>11.399630905062599</c:v>
                </c:pt>
                <c:pt idx="24201">
                  <c:v>11.5467165386115</c:v>
                </c:pt>
                <c:pt idx="24202">
                  <c:v>11.674665222189599</c:v>
                </c:pt>
                <c:pt idx="24203">
                  <c:v>11.6153577457385</c:v>
                </c:pt>
                <c:pt idx="24204">
                  <c:v>11.8116921792874</c:v>
                </c:pt>
                <c:pt idx="24205">
                  <c:v>11.862587052865599</c:v>
                </c:pt>
                <c:pt idx="24206">
                  <c:v>12.112553587277</c:v>
                </c:pt>
                <c:pt idx="24207">
                  <c:v>12.3678096325452</c:v>
                </c:pt>
                <c:pt idx="24208">
                  <c:v>12.6126157278586</c:v>
                </c:pt>
                <c:pt idx="24209">
                  <c:v>12.5714685031268</c:v>
                </c:pt>
                <c:pt idx="24210">
                  <c:v>12.8487775683951</c:v>
                </c:pt>
                <c:pt idx="24211">
                  <c:v>12.7642468837085</c:v>
                </c:pt>
                <c:pt idx="24212">
                  <c:v>12.8587542489767</c:v>
                </c:pt>
                <c:pt idx="24213">
                  <c:v>12.814583544244901</c:v>
                </c:pt>
                <c:pt idx="24214">
                  <c:v>12.8916712995583</c:v>
                </c:pt>
                <c:pt idx="24215">
                  <c:v>12.851722484826601</c:v>
                </c:pt>
                <c:pt idx="24216">
                  <c:v>13.030476860094801</c:v>
                </c:pt>
                <c:pt idx="24217">
                  <c:v>13.117766745408201</c:v>
                </c:pt>
                <c:pt idx="24218">
                  <c:v>13.019936730676401</c:v>
                </c:pt>
                <c:pt idx="24219">
                  <c:v>12.861868655944701</c:v>
                </c:pt>
                <c:pt idx="24220">
                  <c:v>12.5971226712581</c:v>
                </c:pt>
                <c:pt idx="24221">
                  <c:v>12.3962824465263</c:v>
                </c:pt>
                <c:pt idx="24222">
                  <c:v>12.155175221794501</c:v>
                </c:pt>
                <c:pt idx="24223">
                  <c:v>12.023861427107899</c:v>
                </c:pt>
                <c:pt idx="24224">
                  <c:v>11.933467372376199</c:v>
                </c:pt>
                <c:pt idx="24225">
                  <c:v>11.596370177644401</c:v>
                </c:pt>
                <c:pt idx="24226">
                  <c:v>10.9243265029578</c:v>
                </c:pt>
                <c:pt idx="24227">
                  <c:v>10.490784058226</c:v>
                </c:pt>
                <c:pt idx="24228">
                  <c:v>10.524615353494299</c:v>
                </c:pt>
                <c:pt idx="24229">
                  <c:v>10.6068145688077</c:v>
                </c:pt>
                <c:pt idx="24230">
                  <c:v>10.7970035740759</c:v>
                </c:pt>
                <c:pt idx="24231">
                  <c:v>10.654301009344101</c:v>
                </c:pt>
                <c:pt idx="24232">
                  <c:v>10.601759914657499</c:v>
                </c:pt>
                <c:pt idx="24233">
                  <c:v>10.916183849925799</c:v>
                </c:pt>
                <c:pt idx="24234">
                  <c:v>11.133277395194</c:v>
                </c:pt>
                <c:pt idx="24235">
                  <c:v>10.728561580507399</c:v>
                </c:pt>
                <c:pt idx="24236">
                  <c:v>10.4186585057756</c:v>
                </c:pt>
                <c:pt idx="24237">
                  <c:v>10.040212511043899</c:v>
                </c:pt>
                <c:pt idx="24238">
                  <c:v>10.0657289293573</c:v>
                </c:pt>
                <c:pt idx="24239">
                  <c:v>10.0785869276255</c:v>
                </c:pt>
                <c:pt idx="24240">
                  <c:v>10.115598958893701</c:v>
                </c:pt>
                <c:pt idx="24241">
                  <c:v>10.0024310922071</c:v>
                </c:pt>
                <c:pt idx="24242">
                  <c:v>9.9022837154753702</c:v>
                </c:pt>
                <c:pt idx="24243">
                  <c:v>9.8529196937435994</c:v>
                </c:pt>
                <c:pt idx="24244">
                  <c:v>9.8341251980570092</c:v>
                </c:pt>
                <c:pt idx="24245">
                  <c:v>9.7961017543252407</c:v>
                </c:pt>
                <c:pt idx="24246">
                  <c:v>9.6590751365934704</c:v>
                </c:pt>
                <c:pt idx="24247">
                  <c:v>9.4323567619068704</c:v>
                </c:pt>
                <c:pt idx="24248">
                  <c:v>9.3869269291751003</c:v>
                </c:pt>
                <c:pt idx="24249">
                  <c:v>9.2635076304433301</c:v>
                </c:pt>
                <c:pt idx="24250">
                  <c:v>9.3018674347567405</c:v>
                </c:pt>
                <c:pt idx="24251">
                  <c:v>9.2975529400249695</c:v>
                </c:pt>
                <c:pt idx="24252">
                  <c:v>9.2345584172932007</c:v>
                </c:pt>
                <c:pt idx="24253">
                  <c:v>9.3618151026066005</c:v>
                </c:pt>
                <c:pt idx="24254">
                  <c:v>9.3171009456249791</c:v>
                </c:pt>
                <c:pt idx="24255">
                  <c:v>9.3540815364237098</c:v>
                </c:pt>
                <c:pt idx="24256">
                  <c:v>9.3587899861830408</c:v>
                </c:pt>
                <c:pt idx="24257">
                  <c:v>9.42918888998177</c:v>
                </c:pt>
                <c:pt idx="24258">
                  <c:v>9.5655395467804905</c:v>
                </c:pt>
                <c:pt idx="24259">
                  <c:v>9.6013691885398291</c:v>
                </c:pt>
                <c:pt idx="24260">
                  <c:v>9.6459238573385502</c:v>
                </c:pt>
                <c:pt idx="24261">
                  <c:v>9.7611402211372802</c:v>
                </c:pt>
                <c:pt idx="24262">
                  <c:v>9.8782082288966109</c:v>
                </c:pt>
                <c:pt idx="24263">
                  <c:v>9.9088097436953397</c:v>
                </c:pt>
                <c:pt idx="24264">
                  <c:v>9.9115968984940697</c:v>
                </c:pt>
                <c:pt idx="24265">
                  <c:v>9.7233866062533991</c:v>
                </c:pt>
                <c:pt idx="24266">
                  <c:v>9.84790173905213</c:v>
                </c:pt>
                <c:pt idx="24267">
                  <c:v>10.2083759018509</c:v>
                </c:pt>
                <c:pt idx="24268">
                  <c:v>10.4357658206102</c:v>
                </c:pt>
                <c:pt idx="24269">
                  <c:v>10.5438353294089</c:v>
                </c:pt>
                <c:pt idx="24270">
                  <c:v>10.634248688207601</c:v>
                </c:pt>
                <c:pt idx="24271">
                  <c:v>10.701405246966999</c:v>
                </c:pt>
                <c:pt idx="24272">
                  <c:v>10.7580271857657</c:v>
                </c:pt>
                <c:pt idx="24273">
                  <c:v>10.792990634564401</c:v>
                </c:pt>
                <c:pt idx="24274">
                  <c:v>10.8868781833238</c:v>
                </c:pt>
                <c:pt idx="24275">
                  <c:v>11.033407122122499</c:v>
                </c:pt>
                <c:pt idx="24276">
                  <c:v>11.0485014409212</c:v>
                </c:pt>
                <c:pt idx="24277">
                  <c:v>11.1562916196805</c:v>
                </c:pt>
                <c:pt idx="24278">
                  <c:v>11.356293428479299</c:v>
                </c:pt>
                <c:pt idx="24279">
                  <c:v>11.450808347278</c:v>
                </c:pt>
                <c:pt idx="24280">
                  <c:v>11.7321891460373</c:v>
                </c:pt>
                <c:pt idx="24281">
                  <c:v>11.927016084836101</c:v>
                </c:pt>
                <c:pt idx="24282">
                  <c:v>12.0911036936348</c:v>
                </c:pt>
                <c:pt idx="24283">
                  <c:v>12.3532267523941</c:v>
                </c:pt>
                <c:pt idx="24284">
                  <c:v>12.524437121192801</c:v>
                </c:pt>
                <c:pt idx="24285">
                  <c:v>12.533302969991601</c:v>
                </c:pt>
                <c:pt idx="24286">
                  <c:v>12.595516788750899</c:v>
                </c:pt>
                <c:pt idx="24287">
                  <c:v>12.770365447549599</c:v>
                </c:pt>
                <c:pt idx="24288">
                  <c:v>12.864735036348399</c:v>
                </c:pt>
                <c:pt idx="24289">
                  <c:v>12.882448475107701</c:v>
                </c:pt>
                <c:pt idx="24290">
                  <c:v>12.756034313906399</c:v>
                </c:pt>
                <c:pt idx="24291">
                  <c:v>12.7738549027051</c:v>
                </c:pt>
                <c:pt idx="24292">
                  <c:v>12.9530988114645</c:v>
                </c:pt>
                <c:pt idx="24293">
                  <c:v>13.119390090263201</c:v>
                </c:pt>
                <c:pt idx="24294">
                  <c:v>13.1334611190619</c:v>
                </c:pt>
                <c:pt idx="24295">
                  <c:v>13.1102528878213</c:v>
                </c:pt>
                <c:pt idx="24296">
                  <c:v>13.05833672662</c:v>
                </c:pt>
                <c:pt idx="24297">
                  <c:v>13.198975245418699</c:v>
                </c:pt>
                <c:pt idx="24298">
                  <c:v>13.274534304177999</c:v>
                </c:pt>
                <c:pt idx="24299">
                  <c:v>13.4478019129768</c:v>
                </c:pt>
                <c:pt idx="24300">
                  <c:v>13.3439140217755</c:v>
                </c:pt>
                <c:pt idx="24301">
                  <c:v>13.6491675305348</c:v>
                </c:pt>
                <c:pt idx="24302">
                  <c:v>15.4220064625886</c:v>
                </c:pt>
                <c:pt idx="24303">
                  <c:v>15.7276264478554</c:v>
                </c:pt>
                <c:pt idx="24304">
                  <c:v>15.707698993200101</c:v>
                </c:pt>
                <c:pt idx="24305">
                  <c:v>15.7364349684669</c:v>
                </c:pt>
                <c:pt idx="24306">
                  <c:v>15.6349643037337</c:v>
                </c:pt>
                <c:pt idx="24307">
                  <c:v>15.643469909078499</c:v>
                </c:pt>
                <c:pt idx="24308">
                  <c:v>15.4836967443453</c:v>
                </c:pt>
                <c:pt idx="24309">
                  <c:v>15.390030099612099</c:v>
                </c:pt>
                <c:pt idx="24310">
                  <c:v>14.848959514956899</c:v>
                </c:pt>
                <c:pt idx="24311">
                  <c:v>14.739704030223701</c:v>
                </c:pt>
                <c:pt idx="24312">
                  <c:v>14.780524525490501</c:v>
                </c:pt>
                <c:pt idx="24313">
                  <c:v>14.3140740608352</c:v>
                </c:pt>
                <c:pt idx="24314">
                  <c:v>14.112958246102099</c:v>
                </c:pt>
                <c:pt idx="24315">
                  <c:v>14.5560982413689</c:v>
                </c:pt>
                <c:pt idx="24316">
                  <c:v>14.885558386713599</c:v>
                </c:pt>
                <c:pt idx="24317">
                  <c:v>14.967510371980399</c:v>
                </c:pt>
                <c:pt idx="24318">
                  <c:v>14.9263660972472</c:v>
                </c:pt>
                <c:pt idx="24319">
                  <c:v>14.631564532592</c:v>
                </c:pt>
                <c:pt idx="24320">
                  <c:v>14.824653127858801</c:v>
                </c:pt>
                <c:pt idx="24321">
                  <c:v>14.9053494431256</c:v>
                </c:pt>
                <c:pt idx="24322">
                  <c:v>14.487648218470399</c:v>
                </c:pt>
                <c:pt idx="24323">
                  <c:v>14.7518609737372</c:v>
                </c:pt>
                <c:pt idx="24324">
                  <c:v>15.109965499004</c:v>
                </c:pt>
                <c:pt idx="24325">
                  <c:v>15.2080821043487</c:v>
                </c:pt>
                <c:pt idx="24326">
                  <c:v>15.077316139615499</c:v>
                </c:pt>
                <c:pt idx="24327">
                  <c:v>14.864616874882399</c:v>
                </c:pt>
                <c:pt idx="24328">
                  <c:v>13.3952617302271</c:v>
                </c:pt>
                <c:pt idx="24329">
                  <c:v>12.475950325493899</c:v>
                </c:pt>
                <c:pt idx="24330">
                  <c:v>12.334899140760699</c:v>
                </c:pt>
                <c:pt idx="24331">
                  <c:v>11.9359145561055</c:v>
                </c:pt>
                <c:pt idx="24332">
                  <c:v>11.362728631372301</c:v>
                </c:pt>
                <c:pt idx="24333">
                  <c:v>11.0877831966391</c:v>
                </c:pt>
                <c:pt idx="24334">
                  <c:v>10.5369176619838</c:v>
                </c:pt>
                <c:pt idx="24335">
                  <c:v>10.0376888972507</c:v>
                </c:pt>
                <c:pt idx="24336">
                  <c:v>9.9182796505174906</c:v>
                </c:pt>
                <c:pt idx="24337">
                  <c:v>10.306602257862201</c:v>
                </c:pt>
                <c:pt idx="24338">
                  <c:v>10.171802293129</c:v>
                </c:pt>
                <c:pt idx="24339">
                  <c:v>9.8213257343958595</c:v>
                </c:pt>
                <c:pt idx="24340">
                  <c:v>9.2558010787405909</c:v>
                </c:pt>
                <c:pt idx="24341">
                  <c:v>9.3647715030074092</c:v>
                </c:pt>
                <c:pt idx="24342">
                  <c:v>9.3945633012742302</c:v>
                </c:pt>
                <c:pt idx="24343">
                  <c:v>9.1606437896189696</c:v>
                </c:pt>
                <c:pt idx="24344">
                  <c:v>8.9477503728857908</c:v>
                </c:pt>
                <c:pt idx="24345">
                  <c:v>8.9406733271526093</c:v>
                </c:pt>
                <c:pt idx="24346">
                  <c:v>8.8475920964973405</c:v>
                </c:pt>
                <c:pt idx="24347">
                  <c:v>8.7875089787641603</c:v>
                </c:pt>
                <c:pt idx="24348">
                  <c:v>8.7078947860309803</c:v>
                </c:pt>
                <c:pt idx="24349">
                  <c:v>8.6801910883757198</c:v>
                </c:pt>
                <c:pt idx="24350">
                  <c:v>8.6830615054492792</c:v>
                </c:pt>
                <c:pt idx="24351">
                  <c:v>8.8654833383483105</c:v>
                </c:pt>
                <c:pt idx="24352">
                  <c:v>8.9307319132728207</c:v>
                </c:pt>
                <c:pt idx="24353">
                  <c:v>9.0244612371718507</c:v>
                </c:pt>
                <c:pt idx="24354">
                  <c:v>9.1014026320708794</c:v>
                </c:pt>
                <c:pt idx="24355">
                  <c:v>9.0629060089953892</c:v>
                </c:pt>
                <c:pt idx="24356">
                  <c:v>8.9878977718944206</c:v>
                </c:pt>
                <c:pt idx="24357">
                  <c:v>8.8774535467934594</c:v>
                </c:pt>
                <c:pt idx="24358">
                  <c:v>8.8295460317179693</c:v>
                </c:pt>
                <c:pt idx="24359">
                  <c:v>8.7857377916170005</c:v>
                </c:pt>
                <c:pt idx="24360">
                  <c:v>8.7473768035160298</c:v>
                </c:pt>
                <c:pt idx="24361">
                  <c:v>8.8028472464405407</c:v>
                </c:pt>
                <c:pt idx="24362">
                  <c:v>8.8205229173395701</c:v>
                </c:pt>
                <c:pt idx="24363">
                  <c:v>8.8026479922386098</c:v>
                </c:pt>
                <c:pt idx="24364">
                  <c:v>8.6993986201631195</c:v>
                </c:pt>
                <c:pt idx="24365">
                  <c:v>8.7218529420621493</c:v>
                </c:pt>
                <c:pt idx="24366">
                  <c:v>8.7488065319611792</c:v>
                </c:pt>
                <c:pt idx="24367">
                  <c:v>8.7216889308856906</c:v>
                </c:pt>
                <c:pt idx="24368">
                  <c:v>8.7926083247847195</c:v>
                </c:pt>
                <c:pt idx="24369">
                  <c:v>8.8508209156837498</c:v>
                </c:pt>
                <c:pt idx="24370">
                  <c:v>8.8722788736082698</c:v>
                </c:pt>
                <c:pt idx="24371">
                  <c:v>8.9195168195072991</c:v>
                </c:pt>
                <c:pt idx="24372">
                  <c:v>8.9894372314063293</c:v>
                </c:pt>
                <c:pt idx="24373">
                  <c:v>9.0331814913308399</c:v>
                </c:pt>
                <c:pt idx="24374">
                  <c:v>9.1128187342298705</c:v>
                </c:pt>
                <c:pt idx="24375">
                  <c:v>9.2052049991289007</c:v>
                </c:pt>
                <c:pt idx="24376">
                  <c:v>9.28015096005341</c:v>
                </c:pt>
                <c:pt idx="24377">
                  <c:v>9.3927252789524402</c:v>
                </c:pt>
                <c:pt idx="24378">
                  <c:v>9.6093366158514701</c:v>
                </c:pt>
                <c:pt idx="24379">
                  <c:v>9.7662647537759906</c:v>
                </c:pt>
                <c:pt idx="24380">
                  <c:v>9.7985774616750199</c:v>
                </c:pt>
                <c:pt idx="24381">
                  <c:v>9.9005535955740491</c:v>
                </c:pt>
                <c:pt idx="24382">
                  <c:v>10.0721136484986</c:v>
                </c:pt>
                <c:pt idx="24383">
                  <c:v>9.9430088513975896</c:v>
                </c:pt>
                <c:pt idx="24384">
                  <c:v>9.8453740242966195</c:v>
                </c:pt>
                <c:pt idx="24385">
                  <c:v>9.5268628852211297</c:v>
                </c:pt>
                <c:pt idx="24386">
                  <c:v>9.27176962812017</c:v>
                </c:pt>
                <c:pt idx="24387">
                  <c:v>9.1319637850192006</c:v>
                </c:pt>
                <c:pt idx="24388">
                  <c:v>9.4910679369437094</c:v>
                </c:pt>
                <c:pt idx="24389">
                  <c:v>9.9029642088427394</c:v>
                </c:pt>
                <c:pt idx="24390">
                  <c:v>9.8541005517417695</c:v>
                </c:pt>
                <c:pt idx="24391">
                  <c:v>9.8538458146662808</c:v>
                </c:pt>
                <c:pt idx="24392">
                  <c:v>9.9677750275653096</c:v>
                </c:pt>
                <c:pt idx="24393">
                  <c:v>10.0226218204643</c:v>
                </c:pt>
                <c:pt idx="24394">
                  <c:v>10.0176208133889</c:v>
                </c:pt>
                <c:pt idx="24395">
                  <c:v>9.9125992662878897</c:v>
                </c:pt>
                <c:pt idx="24396">
                  <c:v>9.9143312591869197</c:v>
                </c:pt>
                <c:pt idx="24397">
                  <c:v>9.8704913521114293</c:v>
                </c:pt>
                <c:pt idx="24398">
                  <c:v>9.8285073227237501</c:v>
                </c:pt>
                <c:pt idx="24399">
                  <c:v>9.8557897410735897</c:v>
                </c:pt>
                <c:pt idx="24400">
                  <c:v>9.8206998093810896</c:v>
                </c:pt>
                <c:pt idx="24401">
                  <c:v>9.8048000277309306</c:v>
                </c:pt>
                <c:pt idx="24402">
                  <c:v>9.6817736210807706</c:v>
                </c:pt>
                <c:pt idx="24403">
                  <c:v>9.59623770338826</c:v>
                </c:pt>
                <c:pt idx="24404">
                  <c:v>9.4696607127381007</c:v>
                </c:pt>
                <c:pt idx="24405">
                  <c:v>9.1746244230879395</c:v>
                </c:pt>
                <c:pt idx="24406">
                  <c:v>8.9629205703954309</c:v>
                </c:pt>
                <c:pt idx="24407">
                  <c:v>8.9560787607452692</c:v>
                </c:pt>
                <c:pt idx="24408">
                  <c:v>9.0616027580951108</c:v>
                </c:pt>
                <c:pt idx="24409">
                  <c:v>9.3614100234026107</c:v>
                </c:pt>
                <c:pt idx="24410">
                  <c:v>9.6330920027524503</c:v>
                </c:pt>
                <c:pt idx="24411">
                  <c:v>9.6793554581022807</c:v>
                </c:pt>
                <c:pt idx="24412">
                  <c:v>9.5431440654097806</c:v>
                </c:pt>
                <c:pt idx="24413">
                  <c:v>9.6786958157596192</c:v>
                </c:pt>
                <c:pt idx="24414">
                  <c:v>9.7678058481094592</c:v>
                </c:pt>
                <c:pt idx="24415">
                  <c:v>10.131913994416999</c:v>
                </c:pt>
                <c:pt idx="24416">
                  <c:v>11.2538199927668</c:v>
                </c:pt>
                <c:pt idx="24417">
                  <c:v>12.4802245011166</c:v>
                </c:pt>
                <c:pt idx="24418">
                  <c:v>12.515636969424101</c:v>
                </c:pt>
                <c:pt idx="24419">
                  <c:v>12.839124177774</c:v>
                </c:pt>
                <c:pt idx="24420">
                  <c:v>12.9061844761238</c:v>
                </c:pt>
                <c:pt idx="24421">
                  <c:v>12.931121564431299</c:v>
                </c:pt>
                <c:pt idx="24422">
                  <c:v>12.9138043227811</c:v>
                </c:pt>
                <c:pt idx="24423">
                  <c:v>12.901868301131</c:v>
                </c:pt>
                <c:pt idx="24424">
                  <c:v>13.415648099438499</c:v>
                </c:pt>
                <c:pt idx="24425">
                  <c:v>13.7400624577883</c:v>
                </c:pt>
                <c:pt idx="24426">
                  <c:v>13.7281059261382</c:v>
                </c:pt>
                <c:pt idx="24427">
                  <c:v>13.776187084445599</c:v>
                </c:pt>
                <c:pt idx="24428">
                  <c:v>13.8853887827955</c:v>
                </c:pt>
                <c:pt idx="24429">
                  <c:v>14.0091010811453</c:v>
                </c:pt>
                <c:pt idx="24430">
                  <c:v>14.0601660494528</c:v>
                </c:pt>
                <c:pt idx="24431">
                  <c:v>13.939529367802701</c:v>
                </c:pt>
                <c:pt idx="24432">
                  <c:v>13.684021726152499</c:v>
                </c:pt>
                <c:pt idx="24433">
                  <c:v>13.41771771446</c:v>
                </c:pt>
                <c:pt idx="24434">
                  <c:v>13.118409522809801</c:v>
                </c:pt>
                <c:pt idx="24435">
                  <c:v>13.1531542911597</c:v>
                </c:pt>
                <c:pt idx="24436">
                  <c:v>13.1181822894672</c:v>
                </c:pt>
                <c:pt idx="24437">
                  <c:v>12.971908187817</c:v>
                </c:pt>
                <c:pt idx="24438">
                  <c:v>12.8633571261668</c:v>
                </c:pt>
                <c:pt idx="24439">
                  <c:v>13.0754844844743</c:v>
                </c:pt>
                <c:pt idx="24440">
                  <c:v>13.994743322824201</c:v>
                </c:pt>
                <c:pt idx="24441">
                  <c:v>13.606265661174</c:v>
                </c:pt>
                <c:pt idx="24442">
                  <c:v>13.047753829481501</c:v>
                </c:pt>
                <c:pt idx="24443">
                  <c:v>12.6439840778313</c:v>
                </c:pt>
                <c:pt idx="24444">
                  <c:v>13.053058386181201</c:v>
                </c:pt>
                <c:pt idx="24445">
                  <c:v>13.949196144488701</c:v>
                </c:pt>
                <c:pt idx="24446">
                  <c:v>14.0736906789146</c:v>
                </c:pt>
                <c:pt idx="24447">
                  <c:v>14.0288423193893</c:v>
                </c:pt>
                <c:pt idx="24448">
                  <c:v>14.012001819898201</c:v>
                </c:pt>
                <c:pt idx="24449">
                  <c:v>14.0969152003728</c:v>
                </c:pt>
                <c:pt idx="24450">
                  <c:v>13.653204890847499</c:v>
                </c:pt>
                <c:pt idx="24451">
                  <c:v>13.2970087113564</c:v>
                </c:pt>
                <c:pt idx="24452">
                  <c:v>13.1005586918311</c:v>
                </c:pt>
                <c:pt idx="24453">
                  <c:v>13.212329582305699</c:v>
                </c:pt>
                <c:pt idx="24454">
                  <c:v>13.307261162814701</c:v>
                </c:pt>
                <c:pt idx="24455">
                  <c:v>13.3489743732893</c:v>
                </c:pt>
                <c:pt idx="24456">
                  <c:v>13.2030575337639</c:v>
                </c:pt>
                <c:pt idx="24457">
                  <c:v>13.3130026142729</c:v>
                </c:pt>
                <c:pt idx="24458">
                  <c:v>13.601453024747499</c:v>
                </c:pt>
                <c:pt idx="24459">
                  <c:v>13.5793412552222</c:v>
                </c:pt>
                <c:pt idx="24460">
                  <c:v>13.6376096057311</c:v>
                </c:pt>
                <c:pt idx="24461">
                  <c:v>13.656641716205799</c:v>
                </c:pt>
                <c:pt idx="24462">
                  <c:v>13.2849391166804</c:v>
                </c:pt>
                <c:pt idx="24463">
                  <c:v>13.0071492071893</c:v>
                </c:pt>
                <c:pt idx="24464">
                  <c:v>12.926041597664</c:v>
                </c:pt>
                <c:pt idx="24465">
                  <c:v>13.168600548138601</c:v>
                </c:pt>
                <c:pt idx="24466">
                  <c:v>13.1333553586476</c:v>
                </c:pt>
                <c:pt idx="24467">
                  <c:v>12.960366339122199</c:v>
                </c:pt>
                <c:pt idx="24468">
                  <c:v>12.550317659596899</c:v>
                </c:pt>
                <c:pt idx="24469">
                  <c:v>12.1570455601058</c:v>
                </c:pt>
                <c:pt idx="24470">
                  <c:v>12.2261982605804</c:v>
                </c:pt>
                <c:pt idx="24471">
                  <c:v>12.3675479810551</c:v>
                </c:pt>
                <c:pt idx="24472">
                  <c:v>12.423327111563999</c:v>
                </c:pt>
                <c:pt idx="24473">
                  <c:v>12.4169478120387</c:v>
                </c:pt>
                <c:pt idx="24474">
                  <c:v>12.3452964625133</c:v>
                </c:pt>
                <c:pt idx="24475">
                  <c:v>12.253030753022299</c:v>
                </c:pt>
                <c:pt idx="24476">
                  <c:v>12.2136892534969</c:v>
                </c:pt>
                <c:pt idx="24477">
                  <c:v>12.130959113971601</c:v>
                </c:pt>
                <c:pt idx="24478">
                  <c:v>12.0910338944805</c:v>
                </c:pt>
                <c:pt idx="24479">
                  <c:v>12.0039450149551</c:v>
                </c:pt>
                <c:pt idx="24480">
                  <c:v>11.9510291254298</c:v>
                </c:pt>
                <c:pt idx="24481">
                  <c:v>11.547969375938701</c:v>
                </c:pt>
                <c:pt idx="24482">
                  <c:v>11.0022966664134</c:v>
                </c:pt>
                <c:pt idx="24483">
                  <c:v>11.158262346888</c:v>
                </c:pt>
                <c:pt idx="24484">
                  <c:v>10.443043207397</c:v>
                </c:pt>
                <c:pt idx="24485">
                  <c:v>9.9492727078716001</c:v>
                </c:pt>
                <c:pt idx="24486">
                  <c:v>9.94836029834625</c:v>
                </c:pt>
                <c:pt idx="24487">
                  <c:v>9.8845608988551792</c:v>
                </c:pt>
                <c:pt idx="24488">
                  <c:v>9.56587304032983</c:v>
                </c:pt>
                <c:pt idx="24489">
                  <c:v>9.5903146468044707</c:v>
                </c:pt>
                <c:pt idx="24490">
                  <c:v>9.5052040343134099</c:v>
                </c:pt>
                <c:pt idx="24491">
                  <c:v>9.4364504627880592</c:v>
                </c:pt>
                <c:pt idx="24492">
                  <c:v>9.6802239132627008</c:v>
                </c:pt>
                <c:pt idx="24493">
                  <c:v>10.048773591771599</c:v>
                </c:pt>
                <c:pt idx="24494">
                  <c:v>9.6677394209948595</c:v>
                </c:pt>
                <c:pt idx="24495">
                  <c:v>9.46759499098237</c:v>
                </c:pt>
                <c:pt idx="24496">
                  <c:v>9.7727063509601493</c:v>
                </c:pt>
                <c:pt idx="24497">
                  <c:v>10.038821624947699</c:v>
                </c:pt>
                <c:pt idx="24498">
                  <c:v>10.170976932935201</c:v>
                </c:pt>
                <c:pt idx="24499">
                  <c:v>10.237363350913</c:v>
                </c:pt>
                <c:pt idx="24500">
                  <c:v>10.3257630989005</c:v>
                </c:pt>
                <c:pt idx="24501">
                  <c:v>10.427011836887999</c:v>
                </c:pt>
                <c:pt idx="24502">
                  <c:v>10.5921857648658</c:v>
                </c:pt>
                <c:pt idx="24503">
                  <c:v>10.670408482853301</c:v>
                </c:pt>
                <c:pt idx="24504">
                  <c:v>10.631916510840799</c:v>
                </c:pt>
                <c:pt idx="24505">
                  <c:v>10.6194633888186</c:v>
                </c:pt>
                <c:pt idx="24506">
                  <c:v>10.7582621468061</c:v>
                </c:pt>
                <c:pt idx="24507">
                  <c:v>10.995863614793601</c:v>
                </c:pt>
                <c:pt idx="24508">
                  <c:v>11.003940732771399</c:v>
                </c:pt>
                <c:pt idx="24509">
                  <c:v>10.938083340758901</c:v>
                </c:pt>
                <c:pt idx="24510">
                  <c:v>10.861551798746399</c:v>
                </c:pt>
                <c:pt idx="24511">
                  <c:v>10.767433166724199</c:v>
                </c:pt>
                <c:pt idx="24512">
                  <c:v>10.6773867147117</c:v>
                </c:pt>
                <c:pt idx="24513">
                  <c:v>10.728979122699201</c:v>
                </c:pt>
                <c:pt idx="24514">
                  <c:v>10.745015360677</c:v>
                </c:pt>
                <c:pt idx="24515">
                  <c:v>10.8276877086645</c:v>
                </c:pt>
                <c:pt idx="24516">
                  <c:v>10.864256056652</c:v>
                </c:pt>
                <c:pt idx="24517">
                  <c:v>10.912497634629799</c:v>
                </c:pt>
                <c:pt idx="24518">
                  <c:v>10.9383468526173</c:v>
                </c:pt>
                <c:pt idx="24519">
                  <c:v>10.9651272706048</c:v>
                </c:pt>
                <c:pt idx="24520">
                  <c:v>10.9435568785826</c:v>
                </c:pt>
                <c:pt idx="24521">
                  <c:v>10.9189327265701</c:v>
                </c:pt>
                <c:pt idx="24522">
                  <c:v>10.9185452545576</c:v>
                </c:pt>
                <c:pt idx="24523">
                  <c:v>11.0243700125354</c:v>
                </c:pt>
                <c:pt idx="24524">
                  <c:v>11.2302070705229</c:v>
                </c:pt>
                <c:pt idx="24525">
                  <c:v>11.4565078885104</c:v>
                </c:pt>
                <c:pt idx="24526">
                  <c:v>11.602721976488199</c:v>
                </c:pt>
                <c:pt idx="24527">
                  <c:v>11.696599904475701</c:v>
                </c:pt>
                <c:pt idx="24528">
                  <c:v>11.768527332463201</c:v>
                </c:pt>
                <c:pt idx="24529">
                  <c:v>11.865724170441</c:v>
                </c:pt>
                <c:pt idx="24530">
                  <c:v>11.6656012784285</c:v>
                </c:pt>
                <c:pt idx="24531">
                  <c:v>11.434345596416</c:v>
                </c:pt>
                <c:pt idx="24532">
                  <c:v>11.1769494143938</c:v>
                </c:pt>
                <c:pt idx="24533">
                  <c:v>10.998522312381301</c:v>
                </c:pt>
                <c:pt idx="24534">
                  <c:v>10.676788670368801</c:v>
                </c:pt>
                <c:pt idx="24535">
                  <c:v>10.486733718346599</c:v>
                </c:pt>
                <c:pt idx="24536">
                  <c:v>10.6342757963341</c:v>
                </c:pt>
                <c:pt idx="24537">
                  <c:v>10.3912365143216</c:v>
                </c:pt>
                <c:pt idx="24538">
                  <c:v>9.9009279622994004</c:v>
                </c:pt>
                <c:pt idx="24539">
                  <c:v>10.204808920286901</c:v>
                </c:pt>
                <c:pt idx="24540">
                  <c:v>10.515504168274401</c:v>
                </c:pt>
                <c:pt idx="24541">
                  <c:v>10.635400626252199</c:v>
                </c:pt>
                <c:pt idx="24542">
                  <c:v>11.452950720318601</c:v>
                </c:pt>
                <c:pt idx="24543">
                  <c:v>12.302139530461201</c:v>
                </c:pt>
                <c:pt idx="24544">
                  <c:v>12.747526720601201</c:v>
                </c:pt>
                <c:pt idx="24545">
                  <c:v>12.4580829707439</c:v>
                </c:pt>
                <c:pt idx="24546">
                  <c:v>12.179467690886501</c:v>
                </c:pt>
                <c:pt idx="24547">
                  <c:v>11.7488254010266</c:v>
                </c:pt>
                <c:pt idx="24548">
                  <c:v>11.3212589211692</c:v>
                </c:pt>
                <c:pt idx="24549">
                  <c:v>11.330987281311801</c:v>
                </c:pt>
                <c:pt idx="24550">
                  <c:v>11.410274621451901</c:v>
                </c:pt>
                <c:pt idx="24551">
                  <c:v>11.4820924115945</c:v>
                </c:pt>
                <c:pt idx="24552">
                  <c:v>11.5264544517372</c:v>
                </c:pt>
                <c:pt idx="24553">
                  <c:v>11.568087191877201</c:v>
                </c:pt>
                <c:pt idx="24554">
                  <c:v>11.5049656720198</c:v>
                </c:pt>
                <c:pt idx="24555">
                  <c:v>11.554479222162501</c:v>
                </c:pt>
                <c:pt idx="24556">
                  <c:v>11.425995722302501</c:v>
                </c:pt>
                <c:pt idx="24557">
                  <c:v>11.3610790424452</c:v>
                </c:pt>
                <c:pt idx="24558">
                  <c:v>11.1836784825878</c:v>
                </c:pt>
                <c:pt idx="24559">
                  <c:v>11.188606182727799</c:v>
                </c:pt>
                <c:pt idx="24560">
                  <c:v>11.022227302870499</c:v>
                </c:pt>
                <c:pt idx="24561">
                  <c:v>10.9431276330131</c:v>
                </c:pt>
                <c:pt idx="24562">
                  <c:v>10.896206663153199</c:v>
                </c:pt>
                <c:pt idx="24563">
                  <c:v>10.788458083295801</c:v>
                </c:pt>
                <c:pt idx="24564">
                  <c:v>10.799429123438401</c:v>
                </c:pt>
                <c:pt idx="24565">
                  <c:v>10.6766514235785</c:v>
                </c:pt>
                <c:pt idx="24566">
                  <c:v>10.639741823721099</c:v>
                </c:pt>
                <c:pt idx="24567">
                  <c:v>10.539890553863801</c:v>
                </c:pt>
                <c:pt idx="24568">
                  <c:v>10.5444565540038</c:v>
                </c:pt>
                <c:pt idx="24569">
                  <c:v>11.135117384146399</c:v>
                </c:pt>
                <c:pt idx="24570">
                  <c:v>11.820045694289099</c:v>
                </c:pt>
                <c:pt idx="24571">
                  <c:v>12.8879219744291</c:v>
                </c:pt>
                <c:pt idx="24572">
                  <c:v>14.342320974571701</c:v>
                </c:pt>
                <c:pt idx="24573">
                  <c:v>15.510101424714399</c:v>
                </c:pt>
                <c:pt idx="24574">
                  <c:v>15.5460221948544</c:v>
                </c:pt>
                <c:pt idx="24575">
                  <c:v>13.0556374549971</c:v>
                </c:pt>
                <c:pt idx="24576">
                  <c:v>12.714299205139699</c:v>
                </c:pt>
                <c:pt idx="24577">
                  <c:v>12.6700618752797</c:v>
                </c:pt>
                <c:pt idx="24578">
                  <c:v>12.2688937454224</c:v>
                </c:pt>
                <c:pt idx="24579">
                  <c:v>11.889610935565001</c:v>
                </c:pt>
                <c:pt idx="24580">
                  <c:v>11.9131447257051</c:v>
                </c:pt>
                <c:pt idx="24581">
                  <c:v>11.969439115847701</c:v>
                </c:pt>
                <c:pt idx="24582">
                  <c:v>11.2252781259903</c:v>
                </c:pt>
                <c:pt idx="24583">
                  <c:v>10.1950292961304</c:v>
                </c:pt>
                <c:pt idx="24584">
                  <c:v>9.8044866942730309</c:v>
                </c:pt>
                <c:pt idx="24585">
                  <c:v>9.8182043524156697</c:v>
                </c:pt>
                <c:pt idx="24586">
                  <c:v>9.8472182015557106</c:v>
                </c:pt>
                <c:pt idx="24587">
                  <c:v>10.2097815866983</c:v>
                </c:pt>
                <c:pt idx="24588">
                  <c:v>11.986729296841</c:v>
                </c:pt>
                <c:pt idx="24589">
                  <c:v>12.141491006980999</c:v>
                </c:pt>
                <c:pt idx="24590">
                  <c:v>12.0944457614376</c:v>
                </c:pt>
                <c:pt idx="24591">
                  <c:v>11.927230010197601</c:v>
                </c:pt>
                <c:pt idx="24592">
                  <c:v>11.8715271389846</c:v>
                </c:pt>
                <c:pt idx="24593">
                  <c:v>11.6908496577446</c:v>
                </c:pt>
                <c:pt idx="24594">
                  <c:v>11.8022517865046</c:v>
                </c:pt>
                <c:pt idx="24595">
                  <c:v>11.759386085291499</c:v>
                </c:pt>
                <c:pt idx="24596">
                  <c:v>11.218894504051599</c:v>
                </c:pt>
                <c:pt idx="24597">
                  <c:v>10.8789622228116</c:v>
                </c:pt>
                <c:pt idx="24598">
                  <c:v>10.3577680715985</c:v>
                </c:pt>
                <c:pt idx="24599">
                  <c:v>10.0406712703585</c:v>
                </c:pt>
                <c:pt idx="24600">
                  <c:v>10.0128232191185</c:v>
                </c:pt>
                <c:pt idx="24601">
                  <c:v>9.9725853879054807</c:v>
                </c:pt>
                <c:pt idx="24602">
                  <c:v>9.9403530066654895</c:v>
                </c:pt>
                <c:pt idx="24603">
                  <c:v>9.9687807054255</c:v>
                </c:pt>
                <c:pt idx="24604">
                  <c:v>10.573236474212401</c:v>
                </c:pt>
                <c:pt idx="24605">
                  <c:v>11.164169382972499</c:v>
                </c:pt>
                <c:pt idx="24606">
                  <c:v>11.8754600117325</c:v>
                </c:pt>
                <c:pt idx="24607">
                  <c:v>11.9158228405194</c:v>
                </c:pt>
                <c:pt idx="24608">
                  <c:v>12.6817047992794</c:v>
                </c:pt>
                <c:pt idx="24609">
                  <c:v>12.465841708039401</c:v>
                </c:pt>
                <c:pt idx="24610">
                  <c:v>11.969007936826401</c:v>
                </c:pt>
                <c:pt idx="24611">
                  <c:v>11.649001415586399</c:v>
                </c:pt>
                <c:pt idx="24612">
                  <c:v>11.529564364346401</c:v>
                </c:pt>
                <c:pt idx="24613">
                  <c:v>10.9180467531333</c:v>
                </c:pt>
                <c:pt idx="24614">
                  <c:v>10.8454618218934</c:v>
                </c:pt>
                <c:pt idx="24615">
                  <c:v>10.755101670653399</c:v>
                </c:pt>
                <c:pt idx="24616">
                  <c:v>10.677956049440301</c:v>
                </c:pt>
                <c:pt idx="24617">
                  <c:v>10.4425859982003</c:v>
                </c:pt>
                <c:pt idx="24618">
                  <c:v>10.337790136960299</c:v>
                </c:pt>
                <c:pt idx="24619">
                  <c:v>10.6031856957473</c:v>
                </c:pt>
                <c:pt idx="24620">
                  <c:v>10.7249674445073</c:v>
                </c:pt>
                <c:pt idx="24621">
                  <c:v>11.016560663267301</c:v>
                </c:pt>
                <c:pt idx="24622">
                  <c:v>11.2241724620542</c:v>
                </c:pt>
                <c:pt idx="24623">
                  <c:v>11.4403971408143</c:v>
                </c:pt>
                <c:pt idx="24624">
                  <c:v>11.523179889574299</c:v>
                </c:pt>
                <c:pt idx="24625">
                  <c:v>10.9510506883612</c:v>
                </c:pt>
                <c:pt idx="24626">
                  <c:v>10.2648628771212</c:v>
                </c:pt>
                <c:pt idx="24627">
                  <c:v>9.7489297368812302</c:v>
                </c:pt>
                <c:pt idx="24628">
                  <c:v>10.1960276546682</c:v>
                </c:pt>
                <c:pt idx="24629">
                  <c:v>10.8526173834282</c:v>
                </c:pt>
                <c:pt idx="24630">
                  <c:v>10.838276822188201</c:v>
                </c:pt>
                <c:pt idx="24631">
                  <c:v>10.791849570975099</c:v>
                </c:pt>
                <c:pt idx="24632">
                  <c:v>10.4101671697351</c:v>
                </c:pt>
                <c:pt idx="24633">
                  <c:v>10.144948248495201</c:v>
                </c:pt>
                <c:pt idx="24634">
                  <c:v>10.020484447282101</c:v>
                </c:pt>
                <c:pt idx="24635">
                  <c:v>9.9553164360421107</c:v>
                </c:pt>
                <c:pt idx="24636">
                  <c:v>10.0792025948021</c:v>
                </c:pt>
                <c:pt idx="24637">
                  <c:v>10.350787063589101</c:v>
                </c:pt>
                <c:pt idx="24638">
                  <c:v>10.4282722213312</c:v>
                </c:pt>
                <c:pt idx="24639">
                  <c:v>10.460314418056999</c:v>
                </c:pt>
                <c:pt idx="24640">
                  <c:v>10.496754074805599</c:v>
                </c:pt>
                <c:pt idx="24641">
                  <c:v>10.520860121531401</c:v>
                </c:pt>
                <c:pt idx="24642">
                  <c:v>10.5766604382572</c:v>
                </c:pt>
                <c:pt idx="24643">
                  <c:v>10.5608278850058</c:v>
                </c:pt>
                <c:pt idx="24644">
                  <c:v>10.546070611731601</c:v>
                </c:pt>
                <c:pt idx="24645">
                  <c:v>10.4983110184574</c:v>
                </c:pt>
                <c:pt idx="24646">
                  <c:v>10.399422335205999</c:v>
                </c:pt>
                <c:pt idx="24647">
                  <c:v>10.243101961931799</c:v>
                </c:pt>
                <c:pt idx="24648">
                  <c:v>10.176687168657599</c:v>
                </c:pt>
                <c:pt idx="24649">
                  <c:v>10.172460045406201</c:v>
                </c:pt>
                <c:pt idx="24650">
                  <c:v>10.140400742132</c:v>
                </c:pt>
                <c:pt idx="24651">
                  <c:v>10.191626818857801</c:v>
                </c:pt>
                <c:pt idx="24652">
                  <c:v>10.280090915606401</c:v>
                </c:pt>
                <c:pt idx="24653">
                  <c:v>10.422570912332199</c:v>
                </c:pt>
                <c:pt idx="24654">
                  <c:v>10.515841079057999</c:v>
                </c:pt>
                <c:pt idx="24655">
                  <c:v>10.600312395806601</c:v>
                </c:pt>
                <c:pt idx="24656">
                  <c:v>10.633072302532399</c:v>
                </c:pt>
                <c:pt idx="24657">
                  <c:v>10.629726799258201</c:v>
                </c:pt>
                <c:pt idx="24658">
                  <c:v>10.5123818860068</c:v>
                </c:pt>
                <c:pt idx="24659">
                  <c:v>10.581885492732599</c:v>
                </c:pt>
                <c:pt idx="24660">
                  <c:v>10.679038139458401</c:v>
                </c:pt>
                <c:pt idx="24661">
                  <c:v>10.667770706207</c:v>
                </c:pt>
                <c:pt idx="24662">
                  <c:v>10.6785079429328</c:v>
                </c:pt>
                <c:pt idx="24663">
                  <c:v>10.646673979658599</c:v>
                </c:pt>
                <c:pt idx="24664">
                  <c:v>10.642125206407201</c:v>
                </c:pt>
                <c:pt idx="24665">
                  <c:v>10.647941883133001</c:v>
                </c:pt>
                <c:pt idx="24666">
                  <c:v>10.7356620798588</c:v>
                </c:pt>
                <c:pt idx="24667">
                  <c:v>10.9552497866074</c:v>
                </c:pt>
                <c:pt idx="24668">
                  <c:v>10.988555613333199</c:v>
                </c:pt>
                <c:pt idx="24669">
                  <c:v>10.816673150059</c:v>
                </c:pt>
                <c:pt idx="24670">
                  <c:v>10.6748814668076</c:v>
                </c:pt>
                <c:pt idx="24671">
                  <c:v>10.5696613535334</c:v>
                </c:pt>
                <c:pt idx="24672">
                  <c:v>10.110059780259199</c:v>
                </c:pt>
                <c:pt idx="24673">
                  <c:v>9.8630323570078406</c:v>
                </c:pt>
                <c:pt idx="24674">
                  <c:v>9.6755634537336395</c:v>
                </c:pt>
                <c:pt idx="24675">
                  <c:v>9.6437630474594407</c:v>
                </c:pt>
                <c:pt idx="24676">
                  <c:v>9.7133960172080407</c:v>
                </c:pt>
                <c:pt idx="24677">
                  <c:v>9.7121886639338406</c:v>
                </c:pt>
                <c:pt idx="24678">
                  <c:v>9.7642000106596392</c:v>
                </c:pt>
                <c:pt idx="24679">
                  <c:v>9.6880135374082403</c:v>
                </c:pt>
                <c:pt idx="24680">
                  <c:v>9.5872248331340408</c:v>
                </c:pt>
                <c:pt idx="24681">
                  <c:v>9.5256071918598408</c:v>
                </c:pt>
                <c:pt idx="24682">
                  <c:v>9.5370616006084408</c:v>
                </c:pt>
                <c:pt idx="24683">
                  <c:v>9.5380726163342402</c:v>
                </c:pt>
                <c:pt idx="24684">
                  <c:v>9.6367770310600491</c:v>
                </c:pt>
                <c:pt idx="24685">
                  <c:v>9.6877832278086409</c:v>
                </c:pt>
                <c:pt idx="24686">
                  <c:v>9.6703968920656909</c:v>
                </c:pt>
                <c:pt idx="24687">
                  <c:v>9.6592534138698092</c:v>
                </c:pt>
                <c:pt idx="24688">
                  <c:v>9.7186527756523908</c:v>
                </c:pt>
                <c:pt idx="24689">
                  <c:v>9.7615866474565198</c:v>
                </c:pt>
                <c:pt idx="24690">
                  <c:v>9.7873475792606399</c:v>
                </c:pt>
                <c:pt idx="24691">
                  <c:v>9.8050569610432206</c:v>
                </c:pt>
                <c:pt idx="24692">
                  <c:v>9.8096248828473502</c:v>
                </c:pt>
                <c:pt idx="24693">
                  <c:v>10.012849294651501</c:v>
                </c:pt>
                <c:pt idx="24694">
                  <c:v>10.194855766434101</c:v>
                </c:pt>
                <c:pt idx="24695">
                  <c:v>9.9096082582381797</c:v>
                </c:pt>
                <c:pt idx="24696">
                  <c:v>9.9904821400422996</c:v>
                </c:pt>
                <c:pt idx="24697">
                  <c:v>10.0972313818249</c:v>
                </c:pt>
                <c:pt idx="24698">
                  <c:v>10.251569803629</c:v>
                </c:pt>
                <c:pt idx="24699">
                  <c:v>10.498271505433101</c:v>
                </c:pt>
                <c:pt idx="24700">
                  <c:v>10.662849537215701</c:v>
                </c:pt>
                <c:pt idx="24701">
                  <c:v>10.8019024990198</c:v>
                </c:pt>
                <c:pt idx="24702">
                  <c:v>10.801983640824</c:v>
                </c:pt>
                <c:pt idx="24703">
                  <c:v>10.853832432606501</c:v>
                </c:pt>
                <c:pt idx="24704">
                  <c:v>10.8527968344107</c:v>
                </c:pt>
                <c:pt idx="24705">
                  <c:v>10.849905566214799</c:v>
                </c:pt>
                <c:pt idx="24706">
                  <c:v>10.9213152879974</c:v>
                </c:pt>
                <c:pt idx="24707">
                  <c:v>11.0597412098015</c:v>
                </c:pt>
                <c:pt idx="24708">
                  <c:v>11.0763901616056</c:v>
                </c:pt>
                <c:pt idx="24709">
                  <c:v>11.048815683388201</c:v>
                </c:pt>
                <c:pt idx="24710">
                  <c:v>10.987595525192299</c:v>
                </c:pt>
                <c:pt idx="24711">
                  <c:v>10.8759564069964</c:v>
                </c:pt>
                <c:pt idx="24712">
                  <c:v>10.701430618779</c:v>
                </c:pt>
                <c:pt idx="24713">
                  <c:v>10.689930080583199</c:v>
                </c:pt>
                <c:pt idx="24714">
                  <c:v>10.716169632387301</c:v>
                </c:pt>
                <c:pt idx="24715">
                  <c:v>10.6952785641699</c:v>
                </c:pt>
                <c:pt idx="24716">
                  <c:v>10.727536805973999</c:v>
                </c:pt>
                <c:pt idx="24717">
                  <c:v>10.710814497778101</c:v>
                </c:pt>
                <c:pt idx="24718">
                  <c:v>10.690878189560699</c:v>
                </c:pt>
                <c:pt idx="24719">
                  <c:v>10.336688411364801</c:v>
                </c:pt>
                <c:pt idx="24720">
                  <c:v>10.1270993331689</c:v>
                </c:pt>
                <c:pt idx="24721">
                  <c:v>10.094638094951501</c:v>
                </c:pt>
                <c:pt idx="24722">
                  <c:v>9.9767638467556505</c:v>
                </c:pt>
                <c:pt idx="24723">
                  <c:v>9.9288106485597698</c:v>
                </c:pt>
                <c:pt idx="24724">
                  <c:v>9.8395165303423493</c:v>
                </c:pt>
                <c:pt idx="24725">
                  <c:v>9.7957586121464697</c:v>
                </c:pt>
                <c:pt idx="24726">
                  <c:v>9.7661234539506001</c:v>
                </c:pt>
                <c:pt idx="24727">
                  <c:v>9.6894155117331806</c:v>
                </c:pt>
                <c:pt idx="24728">
                  <c:v>9.7570386775373006</c:v>
                </c:pt>
                <c:pt idx="24729">
                  <c:v>9.8566647993414307</c:v>
                </c:pt>
                <c:pt idx="24730">
                  <c:v>9.9983301311240105</c:v>
                </c:pt>
                <c:pt idx="24731">
                  <c:v>10.3790682529281</c:v>
                </c:pt>
                <c:pt idx="24732">
                  <c:v>10.800683084732301</c:v>
                </c:pt>
                <c:pt idx="24733">
                  <c:v>11.0412483665148</c:v>
                </c:pt>
                <c:pt idx="24734">
                  <c:v>11.090249566223299</c:v>
                </c:pt>
                <c:pt idx="24735">
                  <c:v>11.413118213794601</c:v>
                </c:pt>
                <c:pt idx="24736">
                  <c:v>11.968534301460799</c:v>
                </c:pt>
                <c:pt idx="24737">
                  <c:v>12.655555549032099</c:v>
                </c:pt>
                <c:pt idx="24738">
                  <c:v>13.4011190266033</c:v>
                </c:pt>
                <c:pt idx="24739">
                  <c:v>13.4179053342696</c:v>
                </c:pt>
                <c:pt idx="24740">
                  <c:v>14.2401461218408</c:v>
                </c:pt>
                <c:pt idx="24741">
                  <c:v>14.4767285794121</c:v>
                </c:pt>
                <c:pt idx="24742">
                  <c:v>14.3285244770783</c:v>
                </c:pt>
                <c:pt idx="24743">
                  <c:v>14.2852559546496</c:v>
                </c:pt>
                <c:pt idx="24744">
                  <c:v>14.3463137722208</c:v>
                </c:pt>
                <c:pt idx="24745">
                  <c:v>14.090021499886999</c:v>
                </c:pt>
                <c:pt idx="24746">
                  <c:v>13.7980602574583</c:v>
                </c:pt>
                <c:pt idx="24747">
                  <c:v>13.387345875029499</c:v>
                </c:pt>
                <c:pt idx="24748">
                  <c:v>13.117340472695799</c:v>
                </c:pt>
                <c:pt idx="24749">
                  <c:v>13.053779850267</c:v>
                </c:pt>
                <c:pt idx="24750">
                  <c:v>13.0874416878383</c:v>
                </c:pt>
                <c:pt idx="24751">
                  <c:v>13.4624640855045</c:v>
                </c:pt>
                <c:pt idx="24752">
                  <c:v>13.579860023075801</c:v>
                </c:pt>
                <c:pt idx="24753">
                  <c:v>13.662489700647001</c:v>
                </c:pt>
                <c:pt idx="24754">
                  <c:v>13.907047938313299</c:v>
                </c:pt>
                <c:pt idx="24756">
                  <c:v>14.036723623455799</c:v>
                </c:pt>
                <c:pt idx="24757">
                  <c:v>14.065887191122</c:v>
                </c:pt>
                <c:pt idx="24758">
                  <c:v>14.127997408693201</c:v>
                </c:pt>
                <c:pt idx="24759">
                  <c:v>14.1169733362645</c:v>
                </c:pt>
                <c:pt idx="24760">
                  <c:v>14.046592293930701</c:v>
                </c:pt>
                <c:pt idx="24761">
                  <c:v>14.032915831502001</c:v>
                </c:pt>
                <c:pt idx="24762">
                  <c:v>14.017045529073201</c:v>
                </c:pt>
                <c:pt idx="24763">
                  <c:v>13.996503076739501</c:v>
                </c:pt>
                <c:pt idx="24764">
                  <c:v>14.0710664243107</c:v>
                </c:pt>
                <c:pt idx="24765">
                  <c:v>14.131820081881999</c:v>
                </c:pt>
                <c:pt idx="24766">
                  <c:v>13.8945161395482</c:v>
                </c:pt>
                <c:pt idx="24767">
                  <c:v>14.6448335471195</c:v>
                </c:pt>
                <c:pt idx="24768">
                  <c:v>15.146786874690701</c:v>
                </c:pt>
                <c:pt idx="24769">
                  <c:v>15.041302332356899</c:v>
                </c:pt>
                <c:pt idx="24770">
                  <c:v>14.515942609928199</c:v>
                </c:pt>
                <c:pt idx="24771">
                  <c:v>13.383366147499499</c:v>
                </c:pt>
                <c:pt idx="24772">
                  <c:v>13.0578252351657</c:v>
                </c:pt>
                <c:pt idx="24773">
                  <c:v>12.777321042736901</c:v>
                </c:pt>
                <c:pt idx="24774">
                  <c:v>11.749410800308199</c:v>
                </c:pt>
                <c:pt idx="24775">
                  <c:v>11.4278925679744</c:v>
                </c:pt>
                <c:pt idx="24776">
                  <c:v>10.8680498055457</c:v>
                </c:pt>
                <c:pt idx="24777">
                  <c:v>10.2728259531169</c:v>
                </c:pt>
                <c:pt idx="24778">
                  <c:v>9.8675672807831596</c:v>
                </c:pt>
                <c:pt idx="24779">
                  <c:v>10.1652030283544</c:v>
                </c:pt>
                <c:pt idx="24780">
                  <c:v>10.2299233659257</c:v>
                </c:pt>
                <c:pt idx="24781">
                  <c:v>10.302872953591899</c:v>
                </c:pt>
                <c:pt idx="24783">
                  <c:v>9.5044938643079195</c:v>
                </c:pt>
                <c:pt idx="24784">
                  <c:v>9.7729544087653899</c:v>
                </c:pt>
                <c:pt idx="24785">
                  <c:v>9.2072600124204893</c:v>
                </c:pt>
                <c:pt idx="24786">
                  <c:v>9.4518413280755809</c:v>
                </c:pt>
                <c:pt idx="24787">
                  <c:v>9.6106824225330492</c:v>
                </c:pt>
                <c:pt idx="24788">
                  <c:v>9.7787741571881508</c:v>
                </c:pt>
                <c:pt idx="24789">
                  <c:v>9.3772707708432499</c:v>
                </c:pt>
                <c:pt idx="24790">
                  <c:v>8.8223364863007099</c:v>
                </c:pt>
                <c:pt idx="24791">
                  <c:v>8.5107718289558107</c:v>
                </c:pt>
                <c:pt idx="24792">
                  <c:v>8.4084953666109108</c:v>
                </c:pt>
                <c:pt idx="24793">
                  <c:v>8.3587178360683794</c:v>
                </c:pt>
                <c:pt idx="24794">
                  <c:v>8.6064726267234697</c:v>
                </c:pt>
                <c:pt idx="24795">
                  <c:v>8.6262305263785706</c:v>
                </c:pt>
                <c:pt idx="24796">
                  <c:v>8.7882093148360401</c:v>
                </c:pt>
                <c:pt idx="24797">
                  <c:v>8.8001730544911396</c:v>
                </c:pt>
                <c:pt idx="24798">
                  <c:v>8.5375233671462407</c:v>
                </c:pt>
                <c:pt idx="24799">
                  <c:v>7.9399210396036999</c:v>
                </c:pt>
                <c:pt idx="24800">
                  <c:v>6.9715143042588004</c:v>
                </c:pt>
                <c:pt idx="24801">
                  <c:v>5.9539159229139003</c:v>
                </c:pt>
                <c:pt idx="24802">
                  <c:v>5.8796706193713604</c:v>
                </c:pt>
                <c:pt idx="24803">
                  <c:v>5.8895130610264603</c:v>
                </c:pt>
                <c:pt idx="24804">
                  <c:v>6.6051436286815601</c:v>
                </c:pt>
                <c:pt idx="24805">
                  <c:v>6.8580318811390297</c:v>
                </c:pt>
                <c:pt idx="24806">
                  <c:v>6.8385572837941302</c:v>
                </c:pt>
                <c:pt idx="24807">
                  <c:v>7.5150138564492304</c:v>
                </c:pt>
                <c:pt idx="24808">
                  <c:v>6.9074803069066899</c:v>
                </c:pt>
                <c:pt idx="24809">
                  <c:v>5.9275665395617896</c:v>
                </c:pt>
                <c:pt idx="24810">
                  <c:v>5.9869685652168902</c:v>
                </c:pt>
                <c:pt idx="24811">
                  <c:v>6.9004216676743502</c:v>
                </c:pt>
                <c:pt idx="24812">
                  <c:v>7.5188009013294499</c:v>
                </c:pt>
                <c:pt idx="24813">
                  <c:v>7.6667047629845504</c:v>
                </c:pt>
                <c:pt idx="24814">
                  <c:v>7.9467748184420204</c:v>
                </c:pt>
                <c:pt idx="24815">
                  <c:v>8.5048318520971105</c:v>
                </c:pt>
                <c:pt idx="24816">
                  <c:v>8.8583562667522102</c:v>
                </c:pt>
                <c:pt idx="24817">
                  <c:v>8.9788960272096805</c:v>
                </c:pt>
                <c:pt idx="24818">
                  <c:v>8.8926238778647804</c:v>
                </c:pt>
                <c:pt idx="24819">
                  <c:v>8.9530825815198796</c:v>
                </c:pt>
                <c:pt idx="24820">
                  <c:v>8.6921758719773408</c:v>
                </c:pt>
                <c:pt idx="24821">
                  <c:v>8.5834760936324397</c:v>
                </c:pt>
                <c:pt idx="24822">
                  <c:v>8.2197024052875403</c:v>
                </c:pt>
                <c:pt idx="24823">
                  <c:v>8.4734189007449991</c:v>
                </c:pt>
                <c:pt idx="24824">
                  <c:v>8.3837829584001007</c:v>
                </c:pt>
                <c:pt idx="24825">
                  <c:v>8.2753202450551999</c:v>
                </c:pt>
                <c:pt idx="24826">
                  <c:v>8.8306196385126707</c:v>
                </c:pt>
                <c:pt idx="24827">
                  <c:v>9.7838487901677702</c:v>
                </c:pt>
                <c:pt idx="24828">
                  <c:v>10.142027893822901</c:v>
                </c:pt>
                <c:pt idx="24829">
                  <c:v>10.340234005280299</c:v>
                </c:pt>
                <c:pt idx="24830">
                  <c:v>10.429754950607901</c:v>
                </c:pt>
                <c:pt idx="24831">
                  <c:v>10.498041036521</c:v>
                </c:pt>
                <c:pt idx="24832">
                  <c:v>10.480588912480201</c:v>
                </c:pt>
                <c:pt idx="24833">
                  <c:v>10.338249538393301</c:v>
                </c:pt>
                <c:pt idx="24834">
                  <c:v>10.1926257093064</c:v>
                </c:pt>
                <c:pt idx="24835">
                  <c:v>10.0695585392656</c:v>
                </c:pt>
                <c:pt idx="24836">
                  <c:v>9.9612286121786493</c:v>
                </c:pt>
                <c:pt idx="24837">
                  <c:v>10.0465017730917</c:v>
                </c:pt>
                <c:pt idx="24838">
                  <c:v>10.089260087050899</c:v>
                </c:pt>
                <c:pt idx="24839">
                  <c:v>10.092291426964</c:v>
                </c:pt>
                <c:pt idx="24840">
                  <c:v>10.0635926278771</c:v>
                </c:pt>
                <c:pt idx="24841">
                  <c:v>10.0102564988363</c:v>
                </c:pt>
                <c:pt idx="24842">
                  <c:v>9.9808632017493402</c:v>
                </c:pt>
                <c:pt idx="24843">
                  <c:v>9.9878355326624195</c:v>
                </c:pt>
                <c:pt idx="24844">
                  <c:v>9.9735390916216193</c:v>
                </c:pt>
                <c:pt idx="24845">
                  <c:v>9.8802025515346905</c:v>
                </c:pt>
                <c:pt idx="24846">
                  <c:v>9.8020201224477699</c:v>
                </c:pt>
                <c:pt idx="24847">
                  <c:v>9.7394981774069702</c:v>
                </c:pt>
                <c:pt idx="24848">
                  <c:v>9.6886683393200403</c:v>
                </c:pt>
                <c:pt idx="24849">
                  <c:v>9.6486587422331205</c:v>
                </c:pt>
                <c:pt idx="24850">
                  <c:v>9.6273732321923102</c:v>
                </c:pt>
                <c:pt idx="24851">
                  <c:v>9.5647283741053908</c:v>
                </c:pt>
                <c:pt idx="24852">
                  <c:v>9.5103117170184692</c:v>
                </c:pt>
                <c:pt idx="24853">
                  <c:v>9.4751696059776602</c:v>
                </c:pt>
                <c:pt idx="24854">
                  <c:v>9.4534071318907404</c:v>
                </c:pt>
                <c:pt idx="24855">
                  <c:v>9.4611079618038207</c:v>
                </c:pt>
                <c:pt idx="24856">
                  <c:v>9.4935183407630106</c:v>
                </c:pt>
                <c:pt idx="24857">
                  <c:v>9.5101010646760908</c:v>
                </c:pt>
                <c:pt idx="24858">
                  <c:v>9.6146150875891703</c:v>
                </c:pt>
                <c:pt idx="24859">
                  <c:v>9.8420447495483607</c:v>
                </c:pt>
                <c:pt idx="24860">
                  <c:v>10.026899610461401</c:v>
                </c:pt>
                <c:pt idx="24861">
                  <c:v>10.3044061443745</c:v>
                </c:pt>
                <c:pt idx="24862">
                  <c:v>10.3474024303337</c:v>
                </c:pt>
                <c:pt idx="24863">
                  <c:v>10.359090916246799</c:v>
                </c:pt>
                <c:pt idx="24864">
                  <c:v>10.373112082159899</c:v>
                </c:pt>
                <c:pt idx="24865">
                  <c:v>10.3137528081191</c:v>
                </c:pt>
                <c:pt idx="24866">
                  <c:v>10.330916714032099</c:v>
                </c:pt>
                <c:pt idx="24867">
                  <c:v>10.415831999945199</c:v>
                </c:pt>
                <c:pt idx="24868">
                  <c:v>10.510965135904399</c:v>
                </c:pt>
                <c:pt idx="24869">
                  <c:v>10.4456733818175</c:v>
                </c:pt>
                <c:pt idx="24870">
                  <c:v>10.402782897730599</c:v>
                </c:pt>
                <c:pt idx="24871">
                  <c:v>10.5297996136898</c:v>
                </c:pt>
                <c:pt idx="24872">
                  <c:v>10.5849949096028</c:v>
                </c:pt>
                <c:pt idx="24873">
                  <c:v>10.518616675515901</c:v>
                </c:pt>
                <c:pt idx="24874">
                  <c:v>10.606237471475101</c:v>
                </c:pt>
                <c:pt idx="24875">
                  <c:v>10.5622847573882</c:v>
                </c:pt>
                <c:pt idx="24876">
                  <c:v>10.528765353301299</c:v>
                </c:pt>
                <c:pt idx="24877">
                  <c:v>10.4910893492605</c:v>
                </c:pt>
                <c:pt idx="24878">
                  <c:v>10.4793630245454</c:v>
                </c:pt>
                <c:pt idx="24879">
                  <c:v>10.425953819218</c:v>
                </c:pt>
                <c:pt idx="24880">
                  <c:v>10.4897383138926</c:v>
                </c:pt>
                <c:pt idx="24881">
                  <c:v>10.6198044985652</c:v>
                </c:pt>
                <c:pt idx="24882">
                  <c:v>10.6408391832377</c:v>
                </c:pt>
                <c:pt idx="24883">
                  <c:v>10.670420727912401</c:v>
                </c:pt>
                <c:pt idx="24884">
                  <c:v>10.708701112585</c:v>
                </c:pt>
                <c:pt idx="24885">
                  <c:v>11.1122095972575</c:v>
                </c:pt>
                <c:pt idx="24886">
                  <c:v>11.1262825419322</c:v>
                </c:pt>
                <c:pt idx="24887">
                  <c:v>11.3063295566047</c:v>
                </c:pt>
                <c:pt idx="24888">
                  <c:v>11.2588117512773</c:v>
                </c:pt>
                <c:pt idx="24889">
                  <c:v>11.221890495952</c:v>
                </c:pt>
                <c:pt idx="24890">
                  <c:v>11.1853716106245</c:v>
                </c:pt>
                <c:pt idx="24891">
                  <c:v>11.2200545952971</c:v>
                </c:pt>
                <c:pt idx="24892">
                  <c:v>11.306705759971701</c:v>
                </c:pt>
                <c:pt idx="24893">
                  <c:v>11.3717149746443</c:v>
                </c:pt>
                <c:pt idx="24894">
                  <c:v>11.3586872893168</c:v>
                </c:pt>
                <c:pt idx="24895">
                  <c:v>11.3416293339915</c:v>
                </c:pt>
                <c:pt idx="24896">
                  <c:v>11.342636538664101</c:v>
                </c:pt>
                <c:pt idx="24897">
                  <c:v>11.402354943336601</c:v>
                </c:pt>
                <c:pt idx="24898">
                  <c:v>11.469626578011299</c:v>
                </c:pt>
                <c:pt idx="24899">
                  <c:v>11.5861286226838</c:v>
                </c:pt>
                <c:pt idx="24900">
                  <c:v>11.711363977356401</c:v>
                </c:pt>
                <c:pt idx="24901">
                  <c:v>11.8798472520311</c:v>
                </c:pt>
                <c:pt idx="24902">
                  <c:v>12.013690446703601</c:v>
                </c:pt>
                <c:pt idx="24903">
                  <c:v>12.1971520313762</c:v>
                </c:pt>
                <c:pt idx="24904">
                  <c:v>12.347830476050801</c:v>
                </c:pt>
                <c:pt idx="24905">
                  <c:v>12.4866346807234</c:v>
                </c:pt>
                <c:pt idx="24906">
                  <c:v>12.755858655395899</c:v>
                </c:pt>
                <c:pt idx="24907">
                  <c:v>13.094983650070599</c:v>
                </c:pt>
                <c:pt idx="24908">
                  <c:v>13.306199284743199</c:v>
                </c:pt>
                <c:pt idx="24909">
                  <c:v>13.122404259415701</c:v>
                </c:pt>
                <c:pt idx="24910">
                  <c:v>13.214250754090401</c:v>
                </c:pt>
                <c:pt idx="24911">
                  <c:v>13.313600268762899</c:v>
                </c:pt>
                <c:pt idx="24912">
                  <c:v>13.434050443435501</c:v>
                </c:pt>
                <c:pt idx="24913">
                  <c:v>13.3477347181102</c:v>
                </c:pt>
                <c:pt idx="24914">
                  <c:v>13.2272260427827</c:v>
                </c:pt>
                <c:pt idx="24915">
                  <c:v>13.1784862274553</c:v>
                </c:pt>
                <c:pt idx="24916">
                  <c:v>13.1084637021299</c:v>
                </c:pt>
                <c:pt idx="24917">
                  <c:v>13.1262089468025</c:v>
                </c:pt>
                <c:pt idx="24918">
                  <c:v>13.063292661475</c:v>
                </c:pt>
                <c:pt idx="24919">
                  <c:v>12.911395276149699</c:v>
                </c:pt>
                <c:pt idx="24920">
                  <c:v>12.956266890822301</c:v>
                </c:pt>
                <c:pt idx="24921">
                  <c:v>13.080969545494799</c:v>
                </c:pt>
                <c:pt idx="24922">
                  <c:v>12.9338137201695</c:v>
                </c:pt>
                <c:pt idx="24923">
                  <c:v>13.911883754842</c:v>
                </c:pt>
                <c:pt idx="24924">
                  <c:v>14.3378002195146</c:v>
                </c:pt>
                <c:pt idx="24925">
                  <c:v>14.352359884189299</c:v>
                </c:pt>
                <c:pt idx="24926">
                  <c:v>14.326831359743499</c:v>
                </c:pt>
                <c:pt idx="24927">
                  <c:v>14.3336866861664</c:v>
                </c:pt>
                <c:pt idx="24928">
                  <c:v>14.3492946226275</c:v>
                </c:pt>
                <c:pt idx="24929">
                  <c:v>14.3670591990505</c:v>
                </c:pt>
                <c:pt idx="24930">
                  <c:v>14.315992565473501</c:v>
                </c:pt>
                <c:pt idx="24931">
                  <c:v>14.1877771619346</c:v>
                </c:pt>
                <c:pt idx="24932">
                  <c:v>14.0796938583575</c:v>
                </c:pt>
                <c:pt idx="24933">
                  <c:v>13.710694254780501</c:v>
                </c:pt>
                <c:pt idx="24934">
                  <c:v>12.365883321241601</c:v>
                </c:pt>
                <c:pt idx="24935">
                  <c:v>10.978787057664601</c:v>
                </c:pt>
                <c:pt idx="24936">
                  <c:v>10.6570148640875</c:v>
                </c:pt>
                <c:pt idx="24937">
                  <c:v>9.8432307185486394</c:v>
                </c:pt>
                <c:pt idx="24938">
                  <c:v>9.9729405369716009</c:v>
                </c:pt>
                <c:pt idx="24939">
                  <c:v>11.373498383394599</c:v>
                </c:pt>
                <c:pt idx="24940">
                  <c:v>11.461835909855701</c:v>
                </c:pt>
                <c:pt idx="24941">
                  <c:v>11.305650436278601</c:v>
                </c:pt>
                <c:pt idx="24942">
                  <c:v>10.5341438527016</c:v>
                </c:pt>
                <c:pt idx="24943">
                  <c:v>9.9703901491627107</c:v>
                </c:pt>
                <c:pt idx="24944">
                  <c:v>9.5223755145856703</c:v>
                </c:pt>
                <c:pt idx="24945">
                  <c:v>9.08487163200863</c:v>
                </c:pt>
                <c:pt idx="24946">
                  <c:v>8.8587925814697499</c:v>
                </c:pt>
                <c:pt idx="24947">
                  <c:v>8.8266681068927095</c:v>
                </c:pt>
                <c:pt idx="24948">
                  <c:v>8.6705044973156706</c:v>
                </c:pt>
                <c:pt idx="24949">
                  <c:v>8.7074652827767807</c:v>
                </c:pt>
                <c:pt idx="24950">
                  <c:v>8.6616237571997399</c:v>
                </c:pt>
                <c:pt idx="24951">
                  <c:v>8.7731072726227008</c:v>
                </c:pt>
                <c:pt idx="24952">
                  <c:v>8.7568586500838208</c:v>
                </c:pt>
                <c:pt idx="24953">
                  <c:v>8.5908941815067799</c:v>
                </c:pt>
                <c:pt idx="24954">
                  <c:v>8.8425322759297398</c:v>
                </c:pt>
                <c:pt idx="24955">
                  <c:v>9.0750229003908505</c:v>
                </c:pt>
                <c:pt idx="24956">
                  <c:v>8.8343646498138106</c:v>
                </c:pt>
                <c:pt idx="24957">
                  <c:v>8.7653931732367703</c:v>
                </c:pt>
                <c:pt idx="24958">
                  <c:v>9.1070961516978901</c:v>
                </c:pt>
                <c:pt idx="24959">
                  <c:v>9.3911183981208506</c:v>
                </c:pt>
                <c:pt idx="24960">
                  <c:v>9.5242542195438098</c:v>
                </c:pt>
                <c:pt idx="24961">
                  <c:v>9.6428534800049199</c:v>
                </c:pt>
                <c:pt idx="24962">
                  <c:v>9.4510354204278801</c:v>
                </c:pt>
                <c:pt idx="24963">
                  <c:v>9.43444044585085</c:v>
                </c:pt>
                <c:pt idx="24964">
                  <c:v>9.8012009483119602</c:v>
                </c:pt>
                <c:pt idx="24965">
                  <c:v>10.0567730007349</c:v>
                </c:pt>
                <c:pt idx="24966">
                  <c:v>10.312049907157901</c:v>
                </c:pt>
                <c:pt idx="24967">
                  <c:v>10.202796873619</c:v>
                </c:pt>
                <c:pt idx="24968">
                  <c:v>10.117961150041999</c:v>
                </c:pt>
                <c:pt idx="24969">
                  <c:v>9.7757618254649206</c:v>
                </c:pt>
                <c:pt idx="24970">
                  <c:v>9.5198728119260299</c:v>
                </c:pt>
                <c:pt idx="24971">
                  <c:v>9.4579081903489897</c:v>
                </c:pt>
                <c:pt idx="24972">
                  <c:v>9.4199655577719508</c:v>
                </c:pt>
                <c:pt idx="24973">
                  <c:v>9.3200085812330702</c:v>
                </c:pt>
                <c:pt idx="24974">
                  <c:v>9.2981841355836607</c:v>
                </c:pt>
                <c:pt idx="24975">
                  <c:v>9.3686178798720405</c:v>
                </c:pt>
                <c:pt idx="24976">
                  <c:v>9.35685870017012</c:v>
                </c:pt>
                <c:pt idx="24977">
                  <c:v>9.3767025734585001</c:v>
                </c:pt>
                <c:pt idx="24978">
                  <c:v>9.3856102957468792</c:v>
                </c:pt>
                <c:pt idx="24979">
                  <c:v>9.3398416960449602</c:v>
                </c:pt>
                <c:pt idx="24980">
                  <c:v>9.3141080733333403</c:v>
                </c:pt>
                <c:pt idx="24981">
                  <c:v>9.44121815762173</c:v>
                </c:pt>
                <c:pt idx="24982">
                  <c:v>9.4603552189198101</c:v>
                </c:pt>
                <c:pt idx="24983">
                  <c:v>9.7905670132081895</c:v>
                </c:pt>
                <c:pt idx="24984">
                  <c:v>10.0982314654966</c:v>
                </c:pt>
                <c:pt idx="24985">
                  <c:v>10.0650235597946</c:v>
                </c:pt>
                <c:pt idx="24986">
                  <c:v>9.9582113340830301</c:v>
                </c:pt>
                <c:pt idx="24987">
                  <c:v>10.0111860283714</c:v>
                </c:pt>
                <c:pt idx="24988">
                  <c:v>10.376111982669499</c:v>
                </c:pt>
                <c:pt idx="24989">
                  <c:v>11.3449265269579</c:v>
                </c:pt>
                <c:pt idx="24990">
                  <c:v>11.4017732812463</c:v>
                </c:pt>
                <c:pt idx="24991">
                  <c:v>11.3807308755443</c:v>
                </c:pt>
                <c:pt idx="24992">
                  <c:v>11.3588060998327</c:v>
                </c:pt>
                <c:pt idx="24993">
                  <c:v>11.6316954541211</c:v>
                </c:pt>
                <c:pt idx="24994">
                  <c:v>11.7263275784192</c:v>
                </c:pt>
                <c:pt idx="24995">
                  <c:v>11.855288342707601</c:v>
                </c:pt>
                <c:pt idx="24996">
                  <c:v>11.757401336995899</c:v>
                </c:pt>
                <c:pt idx="24997">
                  <c:v>11.863967071294001</c:v>
                </c:pt>
                <c:pt idx="24998">
                  <c:v>11.818602355582399</c:v>
                </c:pt>
                <c:pt idx="24999">
                  <c:v>11.6965845198708</c:v>
                </c:pt>
                <c:pt idx="25000">
                  <c:v>12.064033294168899</c:v>
                </c:pt>
                <c:pt idx="25001">
                  <c:v>12.2765660884572</c:v>
                </c:pt>
                <c:pt idx="25002">
                  <c:v>12.1542358027456</c:v>
                </c:pt>
                <c:pt idx="25003">
                  <c:v>12.276144627043699</c:v>
                </c:pt>
                <c:pt idx="25004">
                  <c:v>12.2933838913321</c:v>
                </c:pt>
                <c:pt idx="25005">
                  <c:v>11.997347995620499</c:v>
                </c:pt>
                <c:pt idx="25006">
                  <c:v>11.891187879918499</c:v>
                </c:pt>
                <c:pt idx="25007">
                  <c:v>11.677834914206899</c:v>
                </c:pt>
                <c:pt idx="25008">
                  <c:v>11.368795678495299</c:v>
                </c:pt>
                <c:pt idx="25009">
                  <c:v>11.0725803927934</c:v>
                </c:pt>
                <c:pt idx="25010">
                  <c:v>10.5955554470818</c:v>
                </c:pt>
                <c:pt idx="25011">
                  <c:v>10.2821670113702</c:v>
                </c:pt>
                <c:pt idx="25012">
                  <c:v>9.9845104756682392</c:v>
                </c:pt>
                <c:pt idx="25013">
                  <c:v>9.8872123999566206</c:v>
                </c:pt>
                <c:pt idx="25014">
                  <c:v>9.6036112662450002</c:v>
                </c:pt>
                <c:pt idx="25015">
                  <c:v>9.5981249435430804</c:v>
                </c:pt>
                <c:pt idx="25016">
                  <c:v>9.6458222728314595</c:v>
                </c:pt>
                <c:pt idx="25017">
                  <c:v>9.8524418471198398</c:v>
                </c:pt>
                <c:pt idx="25018">
                  <c:v>9.5951492964179206</c:v>
                </c:pt>
                <c:pt idx="25019">
                  <c:v>9.3704823817062994</c:v>
                </c:pt>
                <c:pt idx="25020">
                  <c:v>9.2848364409946793</c:v>
                </c:pt>
                <c:pt idx="25021">
                  <c:v>9.2374118162927701</c:v>
                </c:pt>
                <c:pt idx="25022">
                  <c:v>9.0648775175848204</c:v>
                </c:pt>
                <c:pt idx="25023">
                  <c:v>9.0807851518738492</c:v>
                </c:pt>
                <c:pt idx="25024">
                  <c:v>9.10390222819135</c:v>
                </c:pt>
                <c:pt idx="25025">
                  <c:v>9.0652191094803793</c:v>
                </c:pt>
                <c:pt idx="25026">
                  <c:v>9.0176027897694002</c:v>
                </c:pt>
                <c:pt idx="25027">
                  <c:v>9.0038793950869103</c:v>
                </c:pt>
                <c:pt idx="25028">
                  <c:v>9.0126970483759301</c:v>
                </c:pt>
                <c:pt idx="25029">
                  <c:v>9.09088635666496</c:v>
                </c:pt>
                <c:pt idx="25030">
                  <c:v>9.1423231619824605</c:v>
                </c:pt>
                <c:pt idx="25031">
                  <c:v>9.1423507992714903</c:v>
                </c:pt>
                <c:pt idx="25032">
                  <c:v>9.1479468045605099</c:v>
                </c:pt>
                <c:pt idx="25033">
                  <c:v>9.1729841348780194</c:v>
                </c:pt>
                <c:pt idx="25034">
                  <c:v>9.1657309601670391</c:v>
                </c:pt>
                <c:pt idx="25035">
                  <c:v>9.0802610444560692</c:v>
                </c:pt>
                <c:pt idx="25036">
                  <c:v>9.1476610457735692</c:v>
                </c:pt>
                <c:pt idx="25037">
                  <c:v>9.1570431880626</c:v>
                </c:pt>
                <c:pt idx="25038">
                  <c:v>9.1748572753516306</c:v>
                </c:pt>
                <c:pt idx="25039">
                  <c:v>9.0922094636691302</c:v>
                </c:pt>
                <c:pt idx="25040">
                  <c:v>9.0460191009581497</c:v>
                </c:pt>
                <c:pt idx="25041">
                  <c:v>9.0063875452471809</c:v>
                </c:pt>
                <c:pt idx="25042">
                  <c:v>8.96455237656469</c:v>
                </c:pt>
                <c:pt idx="25043">
                  <c:v>8.9499252138537102</c:v>
                </c:pt>
                <c:pt idx="25044">
                  <c:v>8.9654319081427403</c:v>
                </c:pt>
                <c:pt idx="25045">
                  <c:v>9.1310390424602392</c:v>
                </c:pt>
                <c:pt idx="25046">
                  <c:v>9.2266580417492605</c:v>
                </c:pt>
                <c:pt idx="25047">
                  <c:v>9.2659699020382895</c:v>
                </c:pt>
                <c:pt idx="25048">
                  <c:v>9.2309050193557898</c:v>
                </c:pt>
                <c:pt idx="25049">
                  <c:v>9.3126506076448194</c:v>
                </c:pt>
                <c:pt idx="25050">
                  <c:v>9.3856922089338504</c:v>
                </c:pt>
                <c:pt idx="25051">
                  <c:v>9.6656382342513503</c:v>
                </c:pt>
                <c:pt idx="25052">
                  <c:v>10.2100569945404</c:v>
                </c:pt>
                <c:pt idx="25053">
                  <c:v>10.4298980828294</c:v>
                </c:pt>
                <c:pt idx="25054">
                  <c:v>10.3377166511469</c:v>
                </c:pt>
                <c:pt idx="25055">
                  <c:v>10.289654299435901</c:v>
                </c:pt>
                <c:pt idx="25056">
                  <c:v>10.286796667725</c:v>
                </c:pt>
                <c:pt idx="25057">
                  <c:v>10.2592388860425</c:v>
                </c:pt>
                <c:pt idx="25058">
                  <c:v>10.3018650643315</c:v>
                </c:pt>
                <c:pt idx="25059">
                  <c:v>10.2805180626205</c:v>
                </c:pt>
                <c:pt idx="25060">
                  <c:v>10.119046380938</c:v>
                </c:pt>
                <c:pt idx="25061">
                  <c:v>10.045350179227</c:v>
                </c:pt>
                <c:pt idx="25062">
                  <c:v>10.031952527516101</c:v>
                </c:pt>
                <c:pt idx="25063">
                  <c:v>10.020755925833599</c:v>
                </c:pt>
                <c:pt idx="25064">
                  <c:v>10.0095688141226</c:v>
                </c:pt>
                <c:pt idx="25065">
                  <c:v>10.0197347624116</c:v>
                </c:pt>
                <c:pt idx="25066">
                  <c:v>10.0223998607291</c:v>
                </c:pt>
                <c:pt idx="25067">
                  <c:v>9.9329239390181492</c:v>
                </c:pt>
                <c:pt idx="25068">
                  <c:v>9.9204171273071804</c:v>
                </c:pt>
                <c:pt idx="25069">
                  <c:v>10.0918792656247</c:v>
                </c:pt>
                <c:pt idx="25070">
                  <c:v>11.8325888831298</c:v>
                </c:pt>
                <c:pt idx="25071">
                  <c:v>12.4877181698696</c:v>
                </c:pt>
                <c:pt idx="25072">
                  <c:v>12.7017735665858</c:v>
                </c:pt>
                <c:pt idx="25073">
                  <c:v>12.523615133325499</c:v>
                </c:pt>
                <c:pt idx="25074">
                  <c:v>12.2826269900653</c:v>
                </c:pt>
                <c:pt idx="25075">
                  <c:v>11.7158323467815</c:v>
                </c:pt>
                <c:pt idx="25076">
                  <c:v>10.656610943521301</c:v>
                </c:pt>
                <c:pt idx="25077">
                  <c:v>9.4268964222610805</c:v>
                </c:pt>
                <c:pt idx="25078">
                  <c:v>8.8943518399773005</c:v>
                </c:pt>
                <c:pt idx="25079">
                  <c:v>8.4120793427170693</c:v>
                </c:pt>
                <c:pt idx="25080">
                  <c:v>8.2049595254568306</c:v>
                </c:pt>
                <c:pt idx="25081">
                  <c:v>8.3840430521730607</c:v>
                </c:pt>
                <c:pt idx="25082">
                  <c:v>8.5479520819128307</c:v>
                </c:pt>
                <c:pt idx="25083">
                  <c:v>8.8345163246526006</c:v>
                </c:pt>
                <c:pt idx="25084">
                  <c:v>9.0154754233688195</c:v>
                </c:pt>
                <c:pt idx="25085">
                  <c:v>9.0566233451085907</c:v>
                </c:pt>
                <c:pt idx="25086">
                  <c:v>8.9541295118483504</c:v>
                </c:pt>
                <c:pt idx="25087">
                  <c:v>9.5978906535645798</c:v>
                </c:pt>
                <c:pt idx="25088">
                  <c:v>9.6611972983043497</c:v>
                </c:pt>
                <c:pt idx="25089">
                  <c:v>9.6323299830441105</c:v>
                </c:pt>
                <c:pt idx="25090">
                  <c:v>10.6664611677603</c:v>
                </c:pt>
                <c:pt idx="25091">
                  <c:v>11.0917588845001</c:v>
                </c:pt>
                <c:pt idx="25092">
                  <c:v>11.2609839912399</c:v>
                </c:pt>
                <c:pt idx="25093">
                  <c:v>11.260151577956099</c:v>
                </c:pt>
                <c:pt idx="25094">
                  <c:v>11.4272232646959</c:v>
                </c:pt>
                <c:pt idx="25095">
                  <c:v>11.5335752014356</c:v>
                </c:pt>
                <c:pt idx="25096">
                  <c:v>11.4476369781519</c:v>
                </c:pt>
                <c:pt idx="25097">
                  <c:v>11.4003213748916</c:v>
                </c:pt>
                <c:pt idx="25098">
                  <c:v>11.4430382916314</c:v>
                </c:pt>
                <c:pt idx="25099">
                  <c:v>11.463576988347601</c:v>
                </c:pt>
                <c:pt idx="25100">
                  <c:v>11.4808327950874</c:v>
                </c:pt>
                <c:pt idx="25101">
                  <c:v>11.787350721827201</c:v>
                </c:pt>
                <c:pt idx="25102">
                  <c:v>12.023619998543399</c:v>
                </c:pt>
                <c:pt idx="25103">
                  <c:v>12.3252938752831</c:v>
                </c:pt>
                <c:pt idx="25104">
                  <c:v>12.5546038720229</c:v>
                </c:pt>
                <c:pt idx="25105">
                  <c:v>12.646585838739099</c:v>
                </c:pt>
                <c:pt idx="25106">
                  <c:v>12.6685976154789</c:v>
                </c:pt>
                <c:pt idx="25107">
                  <c:v>12.837835402218699</c:v>
                </c:pt>
                <c:pt idx="25108">
                  <c:v>13.214600258934899</c:v>
                </c:pt>
                <c:pt idx="25109">
                  <c:v>13.3216200756747</c:v>
                </c:pt>
                <c:pt idx="25110">
                  <c:v>12.6704547424144</c:v>
                </c:pt>
                <c:pt idx="25111">
                  <c:v>12.383552499130699</c:v>
                </c:pt>
                <c:pt idx="25112">
                  <c:v>12.926489305870399</c:v>
                </c:pt>
                <c:pt idx="25113">
                  <c:v>13.3543934726102</c:v>
                </c:pt>
                <c:pt idx="25114">
                  <c:v>12.967556439326399</c:v>
                </c:pt>
                <c:pt idx="25115">
                  <c:v>13.0570326960662</c:v>
                </c:pt>
                <c:pt idx="25116">
                  <c:v>13.227995512805901</c:v>
                </c:pt>
                <c:pt idx="25117">
                  <c:v>13.4457009295222</c:v>
                </c:pt>
                <c:pt idx="25118">
                  <c:v>13.475389864872</c:v>
                </c:pt>
                <c:pt idx="25119">
                  <c:v>13.668480358835801</c:v>
                </c:pt>
                <c:pt idx="25120">
                  <c:v>13.9390628227652</c:v>
                </c:pt>
                <c:pt idx="25121">
                  <c:v>14.122988776729001</c:v>
                </c:pt>
                <c:pt idx="25122">
                  <c:v>14.1483271006928</c:v>
                </c:pt>
                <c:pt idx="25123">
                  <c:v>14.1681001346222</c:v>
                </c:pt>
                <c:pt idx="25124">
                  <c:v>14.118109188586001</c:v>
                </c:pt>
                <c:pt idx="25125">
                  <c:v>13.7804580725498</c:v>
                </c:pt>
                <c:pt idx="25126">
                  <c:v>13.537193816479199</c:v>
                </c:pt>
                <c:pt idx="25127">
                  <c:v>13.310620080443</c:v>
                </c:pt>
                <c:pt idx="25128">
                  <c:v>13.4740794444067</c:v>
                </c:pt>
                <c:pt idx="25129">
                  <c:v>13.609196858336199</c:v>
                </c:pt>
                <c:pt idx="25130">
                  <c:v>13.3220887522999</c:v>
                </c:pt>
                <c:pt idx="25131">
                  <c:v>13.103220776263701</c:v>
                </c:pt>
                <c:pt idx="25132">
                  <c:v>13.0295888201931</c:v>
                </c:pt>
                <c:pt idx="25133">
                  <c:v>13.098533914156899</c:v>
                </c:pt>
                <c:pt idx="25134">
                  <c:v>13.0376062081207</c:v>
                </c:pt>
                <c:pt idx="25135">
                  <c:v>12.9528983720501</c:v>
                </c:pt>
                <c:pt idx="25136">
                  <c:v>12.8113879060139</c:v>
                </c:pt>
                <c:pt idx="25137">
                  <c:v>12.650489509977699</c:v>
                </c:pt>
                <c:pt idx="25138">
                  <c:v>12.583030043907099</c:v>
                </c:pt>
                <c:pt idx="25139">
                  <c:v>12.6095180278709</c:v>
                </c:pt>
                <c:pt idx="25140">
                  <c:v>12.6116359618347</c:v>
                </c:pt>
                <c:pt idx="25141">
                  <c:v>12.5538299257641</c:v>
                </c:pt>
                <c:pt idx="25142">
                  <c:v>12.541004349727899</c:v>
                </c:pt>
                <c:pt idx="25143">
                  <c:v>12.6201815836916</c:v>
                </c:pt>
                <c:pt idx="25144">
                  <c:v>12.6575709976211</c:v>
                </c:pt>
                <c:pt idx="25145">
                  <c:v>12.6757288415848</c:v>
                </c:pt>
                <c:pt idx="25146">
                  <c:v>12.7194889955486</c:v>
                </c:pt>
                <c:pt idx="25147">
                  <c:v>12.763509269478099</c:v>
                </c:pt>
                <c:pt idx="25148">
                  <c:v>12.8181341334418</c:v>
                </c:pt>
                <c:pt idx="25149">
                  <c:v>12.8951346974056</c:v>
                </c:pt>
                <c:pt idx="25150">
                  <c:v>13.095655811335</c:v>
                </c:pt>
                <c:pt idx="25151">
                  <c:v>13.359035765298801</c:v>
                </c:pt>
                <c:pt idx="25152">
                  <c:v>13.572161139262599</c:v>
                </c:pt>
                <c:pt idx="25153">
                  <c:v>13.561253813192</c:v>
                </c:pt>
                <c:pt idx="25154">
                  <c:v>13.7688785871558</c:v>
                </c:pt>
                <c:pt idx="25155">
                  <c:v>13.6667317411196</c:v>
                </c:pt>
                <c:pt idx="25156">
                  <c:v>13.704034375049</c:v>
                </c:pt>
                <c:pt idx="25157">
                  <c:v>13.3500115090128</c:v>
                </c:pt>
                <c:pt idx="25158">
                  <c:v>13.132263642976501</c:v>
                </c:pt>
                <c:pt idx="25159">
                  <c:v>12.665046996906</c:v>
                </c:pt>
                <c:pt idx="25160">
                  <c:v>12.593124980869799</c:v>
                </c:pt>
                <c:pt idx="25161">
                  <c:v>12.6114133548335</c:v>
                </c:pt>
                <c:pt idx="25162">
                  <c:v>12.328957768763001</c:v>
                </c:pt>
                <c:pt idx="25163">
                  <c:v>12.5479783727267</c:v>
                </c:pt>
                <c:pt idx="25164">
                  <c:v>12.9327404866905</c:v>
                </c:pt>
                <c:pt idx="25165">
                  <c:v>13.019086610619899</c:v>
                </c:pt>
                <c:pt idx="25166">
                  <c:v>13.1622278507862</c:v>
                </c:pt>
                <c:pt idx="25167">
                  <c:v>12.937770787128899</c:v>
                </c:pt>
                <c:pt idx="25168">
                  <c:v>12.921916813509901</c:v>
                </c:pt>
                <c:pt idx="25169">
                  <c:v>12.9550296098526</c:v>
                </c:pt>
                <c:pt idx="25170">
                  <c:v>13.1357302961953</c:v>
                </c:pt>
                <c:pt idx="25171">
                  <c:v>12.8471950425764</c:v>
                </c:pt>
                <c:pt idx="25172">
                  <c:v>12.765937798919101</c:v>
                </c:pt>
                <c:pt idx="25173">
                  <c:v>12.617303945261799</c:v>
                </c:pt>
                <c:pt idx="25174">
                  <c:v>12.252573921642901</c:v>
                </c:pt>
                <c:pt idx="25175">
                  <c:v>12.041428857985601</c:v>
                </c:pt>
                <c:pt idx="25176">
                  <c:v>11.890062064328299</c:v>
                </c:pt>
                <c:pt idx="25177">
                  <c:v>11.637471460709399</c:v>
                </c:pt>
                <c:pt idx="25178">
                  <c:v>11.466953797052</c:v>
                </c:pt>
                <c:pt idx="25179">
                  <c:v>11.254360293394701</c:v>
                </c:pt>
                <c:pt idx="25180">
                  <c:v>10.7427738297758</c:v>
                </c:pt>
                <c:pt idx="25181">
                  <c:v>10.3036306761185</c:v>
                </c:pt>
                <c:pt idx="25182">
                  <c:v>10.1450452524612</c:v>
                </c:pt>
                <c:pt idx="25183">
                  <c:v>10.048787378842301</c:v>
                </c:pt>
                <c:pt idx="25184">
                  <c:v>9.8419173151849897</c:v>
                </c:pt>
                <c:pt idx="25185">
                  <c:v>9.7953693655276801</c:v>
                </c:pt>
                <c:pt idx="25186">
                  <c:v>9.8505513579087598</c:v>
                </c:pt>
                <c:pt idx="25187">
                  <c:v>9.8472399042514596</c:v>
                </c:pt>
                <c:pt idx="25188">
                  <c:v>9.9642009905941507</c:v>
                </c:pt>
                <c:pt idx="25189">
                  <c:v>10.0129128969752</c:v>
                </c:pt>
                <c:pt idx="25190">
                  <c:v>9.8986204333179302</c:v>
                </c:pt>
                <c:pt idx="25191">
                  <c:v>9.9376114396606301</c:v>
                </c:pt>
                <c:pt idx="25192">
                  <c:v>9.9249588560417106</c:v>
                </c:pt>
                <c:pt idx="25193">
                  <c:v>9.6773927533843995</c:v>
                </c:pt>
                <c:pt idx="25194">
                  <c:v>9.5262637147270901</c:v>
                </c:pt>
                <c:pt idx="25195">
                  <c:v>9.9001635251081801</c:v>
                </c:pt>
                <c:pt idx="25196">
                  <c:v>10.445571941450901</c:v>
                </c:pt>
                <c:pt idx="25197">
                  <c:v>9.5858002807935705</c:v>
                </c:pt>
                <c:pt idx="25198">
                  <c:v>9.3678892351746494</c:v>
                </c:pt>
                <c:pt idx="25199">
                  <c:v>8.6352989945173402</c:v>
                </c:pt>
                <c:pt idx="25200">
                  <c:v>8.44779347386004</c:v>
                </c:pt>
                <c:pt idx="25201">
                  <c:v>9.7025302822411206</c:v>
                </c:pt>
                <c:pt idx="25202">
                  <c:v>10.199002379583799</c:v>
                </c:pt>
                <c:pt idx="25203">
                  <c:v>10.541573535926499</c:v>
                </c:pt>
                <c:pt idx="25204">
                  <c:v>9.9286142923075893</c:v>
                </c:pt>
                <c:pt idx="25205">
                  <c:v>9.4567303226502801</c:v>
                </c:pt>
                <c:pt idx="25206">
                  <c:v>9.6708267709929796</c:v>
                </c:pt>
                <c:pt idx="25207">
                  <c:v>10.0362745613741</c:v>
                </c:pt>
                <c:pt idx="25208">
                  <c:v>10.925256377716799</c:v>
                </c:pt>
                <c:pt idx="25209">
                  <c:v>11.315326334059501</c:v>
                </c:pt>
                <c:pt idx="25210">
                  <c:v>11.479414320440499</c:v>
                </c:pt>
                <c:pt idx="25211">
                  <c:v>11.5185190967832</c:v>
                </c:pt>
                <c:pt idx="25212">
                  <c:v>11.5482689031259</c:v>
                </c:pt>
                <c:pt idx="25213">
                  <c:v>11.160147079507</c:v>
                </c:pt>
                <c:pt idx="25214">
                  <c:v>10.8176104463606</c:v>
                </c:pt>
                <c:pt idx="25215">
                  <c:v>10.3434629537361</c:v>
                </c:pt>
                <c:pt idx="25216">
                  <c:v>10.488309681119199</c:v>
                </c:pt>
                <c:pt idx="25217">
                  <c:v>10.6991464484947</c:v>
                </c:pt>
                <c:pt idx="25218">
                  <c:v>10.5143922958702</c:v>
                </c:pt>
                <c:pt idx="25219">
                  <c:v>10.795803113253401</c:v>
                </c:pt>
                <c:pt idx="25220">
                  <c:v>11.1306651306289</c:v>
                </c:pt>
                <c:pt idx="25221">
                  <c:v>11.212278858004399</c:v>
                </c:pt>
                <c:pt idx="25222">
                  <c:v>11.0556784453875</c:v>
                </c:pt>
                <c:pt idx="25223">
                  <c:v>10.677515612763001</c:v>
                </c:pt>
                <c:pt idx="25224">
                  <c:v>10.7701248801385</c:v>
                </c:pt>
                <c:pt idx="25225">
                  <c:v>10.7720189875216</c:v>
                </c:pt>
                <c:pt idx="25226">
                  <c:v>10.7081947148971</c:v>
                </c:pt>
                <c:pt idx="25227">
                  <c:v>10.6054617522726</c:v>
                </c:pt>
                <c:pt idx="25228">
                  <c:v>10.4291012996558</c:v>
                </c:pt>
                <c:pt idx="25229">
                  <c:v>10.175429387031301</c:v>
                </c:pt>
                <c:pt idx="25230">
                  <c:v>10.0648335344067</c:v>
                </c:pt>
                <c:pt idx="25231">
                  <c:v>9.9194291417898892</c:v>
                </c:pt>
                <c:pt idx="25232">
                  <c:v>9.8825362091653801</c:v>
                </c:pt>
                <c:pt idx="25233">
                  <c:v>9.7412398365408706</c:v>
                </c:pt>
                <c:pt idx="25234">
                  <c:v>9.5095533359240196</c:v>
                </c:pt>
                <c:pt idx="25235">
                  <c:v>9.3669735942995107</c:v>
                </c:pt>
                <c:pt idx="25236">
                  <c:v>9.4163190236749994</c:v>
                </c:pt>
                <c:pt idx="25237">
                  <c:v>9.5506776850581492</c:v>
                </c:pt>
                <c:pt idx="25238">
                  <c:v>9.5484295104336407</c:v>
                </c:pt>
                <c:pt idx="25239">
                  <c:v>9.5094672648091301</c:v>
                </c:pt>
                <c:pt idx="25240">
                  <c:v>9.4981036691922807</c:v>
                </c:pt>
                <c:pt idx="25241">
                  <c:v>9.6655593385677694</c:v>
                </c:pt>
                <c:pt idx="25242">
                  <c:v>9.9160079729432606</c:v>
                </c:pt>
                <c:pt idx="25243">
                  <c:v>10.214819760326399</c:v>
                </c:pt>
                <c:pt idx="25244">
                  <c:v>10.6206345777019</c:v>
                </c:pt>
                <c:pt idx="25245">
                  <c:v>10.3217034650774</c:v>
                </c:pt>
                <c:pt idx="25246">
                  <c:v>10.246191372460499</c:v>
                </c:pt>
                <c:pt idx="25247">
                  <c:v>9.9913666698360295</c:v>
                </c:pt>
                <c:pt idx="25248">
                  <c:v>9.6347601502115197</c:v>
                </c:pt>
                <c:pt idx="25249">
                  <c:v>9.5448829465946705</c:v>
                </c:pt>
                <c:pt idx="25250">
                  <c:v>9.6199322089701607</c:v>
                </c:pt>
                <c:pt idx="25251">
                  <c:v>9.4260639153456491</c:v>
                </c:pt>
                <c:pt idx="25252">
                  <c:v>9.2837825667287994</c:v>
                </c:pt>
                <c:pt idx="25253">
                  <c:v>9.3889253061042908</c:v>
                </c:pt>
                <c:pt idx="25254">
                  <c:v>9.4705760884797705</c:v>
                </c:pt>
                <c:pt idx="25255">
                  <c:v>9.9119015088629308</c:v>
                </c:pt>
                <c:pt idx="25256">
                  <c:v>10.113651526238399</c:v>
                </c:pt>
                <c:pt idx="25257">
                  <c:v>10.167681573613899</c:v>
                </c:pt>
                <c:pt idx="25258">
                  <c:v>10.213719480997099</c:v>
                </c:pt>
                <c:pt idx="25259">
                  <c:v>10.2417054483725</c:v>
                </c:pt>
                <c:pt idx="25260">
                  <c:v>11.553558995748</c:v>
                </c:pt>
                <c:pt idx="25261">
                  <c:v>12.760092333131199</c:v>
                </c:pt>
                <c:pt idx="25262">
                  <c:v>13.4965248866446</c:v>
                </c:pt>
                <c:pt idx="25263">
                  <c:v>13.052233486294501</c:v>
                </c:pt>
                <c:pt idx="25264">
                  <c:v>12.6318596759559</c:v>
                </c:pt>
                <c:pt idx="25265">
                  <c:v>12.5171233056058</c:v>
                </c:pt>
                <c:pt idx="25266">
                  <c:v>12.5260349452557</c:v>
                </c:pt>
                <c:pt idx="25267">
                  <c:v>12.5623415449171</c:v>
                </c:pt>
                <c:pt idx="25268">
                  <c:v>12.651220094567</c:v>
                </c:pt>
                <c:pt idx="25269">
                  <c:v>12.4196308342169</c:v>
                </c:pt>
                <c:pt idx="25270">
                  <c:v>12.0662841338783</c:v>
                </c:pt>
                <c:pt idx="25271">
                  <c:v>11.8493638535282</c:v>
                </c:pt>
                <c:pt idx="25272">
                  <c:v>11.5912312331781</c:v>
                </c:pt>
                <c:pt idx="25273">
                  <c:v>11.401712112839499</c:v>
                </c:pt>
                <c:pt idx="25274">
                  <c:v>10.9050172024894</c:v>
                </c:pt>
                <c:pt idx="25275">
                  <c:v>10.6359925121393</c:v>
                </c:pt>
                <c:pt idx="25276">
                  <c:v>10.4777169518007</c:v>
                </c:pt>
                <c:pt idx="25277">
                  <c:v>10.488872011450599</c:v>
                </c:pt>
                <c:pt idx="25278">
                  <c:v>11.321823061100501</c:v>
                </c:pt>
                <c:pt idx="25279">
                  <c:v>11.767249460761899</c:v>
                </c:pt>
                <c:pt idx="25280">
                  <c:v>11.7253173604118</c:v>
                </c:pt>
                <c:pt idx="25281">
                  <c:v>11.4854631800617</c:v>
                </c:pt>
                <c:pt idx="25282">
                  <c:v>11.071082969723101</c:v>
                </c:pt>
                <c:pt idx="25283">
                  <c:v>11.230713739373</c:v>
                </c:pt>
                <c:pt idx="25284">
                  <c:v>11.2326660590229</c:v>
                </c:pt>
                <c:pt idx="25285">
                  <c:v>10.9069036986843</c:v>
                </c:pt>
                <c:pt idx="25286">
                  <c:v>10.982446098334201</c:v>
                </c:pt>
                <c:pt idx="25287">
                  <c:v>11.366989487984201</c:v>
                </c:pt>
                <c:pt idx="25288">
                  <c:v>11.5359165176455</c:v>
                </c:pt>
                <c:pt idx="25289">
                  <c:v>11.930435457295401</c:v>
                </c:pt>
                <c:pt idx="25290">
                  <c:v>11.9232539569454</c:v>
                </c:pt>
                <c:pt idx="25291">
                  <c:v>12.118366796606701</c:v>
                </c:pt>
                <c:pt idx="25292">
                  <c:v>12.367202006256701</c:v>
                </c:pt>
                <c:pt idx="25293">
                  <c:v>12.7485730259066</c:v>
                </c:pt>
                <c:pt idx="25294">
                  <c:v>12.875880775568</c:v>
                </c:pt>
                <c:pt idx="25295">
                  <c:v>12.7218772652179</c:v>
                </c:pt>
                <c:pt idx="25296">
                  <c:v>12.6864371548678</c:v>
                </c:pt>
                <c:pt idx="25297">
                  <c:v>12.662835604529199</c:v>
                </c:pt>
                <c:pt idx="25298">
                  <c:v>12.553550584179099</c:v>
                </c:pt>
                <c:pt idx="25299">
                  <c:v>12.682324053828999</c:v>
                </c:pt>
                <c:pt idx="25300">
                  <c:v>12.595059983490399</c:v>
                </c:pt>
                <c:pt idx="25301">
                  <c:v>12.825478413140299</c:v>
                </c:pt>
                <c:pt idx="25302">
                  <c:v>12.569054212790199</c:v>
                </c:pt>
                <c:pt idx="25303">
                  <c:v>12.412137002451599</c:v>
                </c:pt>
                <c:pt idx="25304">
                  <c:v>12.6216267321015</c:v>
                </c:pt>
                <c:pt idx="25305">
                  <c:v>12.637799371751401</c:v>
                </c:pt>
                <c:pt idx="25306">
                  <c:v>12.2809665614128</c:v>
                </c:pt>
                <c:pt idx="25307">
                  <c:v>12.2585433710627</c:v>
                </c:pt>
                <c:pt idx="25308">
                  <c:v>12.2967670307126</c:v>
                </c:pt>
                <c:pt idx="25309">
                  <c:v>12.281018750374001</c:v>
                </c:pt>
                <c:pt idx="25310">
                  <c:v>12.4482230108399</c:v>
                </c:pt>
                <c:pt idx="25311">
                  <c:v>12.691320872115</c:v>
                </c:pt>
                <c:pt idx="25312">
                  <c:v>12.6767894334209</c:v>
                </c:pt>
                <c:pt idx="25313">
                  <c:v>12.5620695646959</c:v>
                </c:pt>
                <c:pt idx="25314">
                  <c:v>12.342010635971</c:v>
                </c:pt>
                <c:pt idx="25315">
                  <c:v>12.3236829972768</c:v>
                </c:pt>
                <c:pt idx="25316">
                  <c:v>11.7992742385519</c:v>
                </c:pt>
                <c:pt idx="25317">
                  <c:v>10.449783569827</c:v>
                </c:pt>
                <c:pt idx="25318">
                  <c:v>10.0295178911328</c:v>
                </c:pt>
                <c:pt idx="25319">
                  <c:v>9.8583952424079104</c:v>
                </c:pt>
                <c:pt idx="25320">
                  <c:v>9.8405256836829906</c:v>
                </c:pt>
                <c:pt idx="25321">
                  <c:v>9.9008825349888205</c:v>
                </c:pt>
                <c:pt idx="25322">
                  <c:v>10.622694226263899</c:v>
                </c:pt>
                <c:pt idx="25323">
                  <c:v>11.173317007539</c:v>
                </c:pt>
                <c:pt idx="25324">
                  <c:v>10.882304258844799</c:v>
                </c:pt>
                <c:pt idx="25325">
                  <c:v>10.731497490119899</c:v>
                </c:pt>
                <c:pt idx="25326">
                  <c:v>10.395770121395</c:v>
                </c:pt>
                <c:pt idx="25327">
                  <c:v>9.9901722927007999</c:v>
                </c:pt>
                <c:pt idx="25328">
                  <c:v>9.8773296739758791</c:v>
                </c:pt>
                <c:pt idx="25329">
                  <c:v>9.7366626352509495</c:v>
                </c:pt>
                <c:pt idx="25330">
                  <c:v>9.4741960345567904</c:v>
                </c:pt>
                <c:pt idx="25331">
                  <c:v>9.3761427078318604</c:v>
                </c:pt>
                <c:pt idx="25332">
                  <c:v>9.3709853551069404</c:v>
                </c:pt>
                <c:pt idx="25333">
                  <c:v>9.2490127924127705</c:v>
                </c:pt>
                <c:pt idx="25334">
                  <c:v>9.2098389256878601</c:v>
                </c:pt>
                <c:pt idx="25335">
                  <c:v>9.1218763099629303</c:v>
                </c:pt>
                <c:pt idx="25336">
                  <c:v>9.0747271892687706</c:v>
                </c:pt>
                <c:pt idx="25337">
                  <c:v>9.0759327285438403</c:v>
                </c:pt>
                <c:pt idx="25338">
                  <c:v>9.1118078958189201</c:v>
                </c:pt>
                <c:pt idx="25339">
                  <c:v>9.4348206541247492</c:v>
                </c:pt>
                <c:pt idx="25340">
                  <c:v>9.8683881893998304</c:v>
                </c:pt>
                <c:pt idx="25341">
                  <c:v>10.3720043206749</c:v>
                </c:pt>
                <c:pt idx="25342">
                  <c:v>10.1586550519807</c:v>
                </c:pt>
                <c:pt idx="25343">
                  <c:v>10.2323034632558</c:v>
                </c:pt>
                <c:pt idx="25344">
                  <c:v>10.436650954530901</c:v>
                </c:pt>
                <c:pt idx="25345">
                  <c:v>9.3373679988367293</c:v>
                </c:pt>
                <c:pt idx="25346">
                  <c:v>9.2528313791118109</c:v>
                </c:pt>
                <c:pt idx="25347">
                  <c:v>9.1954574873868893</c:v>
                </c:pt>
                <c:pt idx="25348">
                  <c:v>9.4611162136927192</c:v>
                </c:pt>
                <c:pt idx="25349">
                  <c:v>9.5139760509678002</c:v>
                </c:pt>
                <c:pt idx="25350">
                  <c:v>9.5907383822428791</c:v>
                </c:pt>
                <c:pt idx="25351">
                  <c:v>9.6306372435487102</c:v>
                </c:pt>
                <c:pt idx="25352">
                  <c:v>9.4923255548237897</c:v>
                </c:pt>
                <c:pt idx="25353">
                  <c:v>9.4943503060988697</c:v>
                </c:pt>
                <c:pt idx="25354">
                  <c:v>9.6016700674047009</c:v>
                </c:pt>
                <c:pt idx="25355">
                  <c:v>9.12660056367978</c:v>
                </c:pt>
                <c:pt idx="25356">
                  <c:v>10.482184419954899</c:v>
                </c:pt>
                <c:pt idx="25357">
                  <c:v>11.7082776212607</c:v>
                </c:pt>
                <c:pt idx="25358">
                  <c:v>13.1076749051969</c:v>
                </c:pt>
                <c:pt idx="25359">
                  <c:v>13.840143081947801</c:v>
                </c:pt>
                <c:pt idx="25360">
                  <c:v>13.178271378299399</c:v>
                </c:pt>
                <c:pt idx="25361">
                  <c:v>12.8044816150502</c:v>
                </c:pt>
                <c:pt idx="25362">
                  <c:v>12.7742799918011</c:v>
                </c:pt>
                <c:pt idx="25363">
                  <c:v>12.575313538152701</c:v>
                </c:pt>
                <c:pt idx="25364">
                  <c:v>11.546813834903601</c:v>
                </c:pt>
                <c:pt idx="25365">
                  <c:v>10.785008351654501</c:v>
                </c:pt>
                <c:pt idx="25366">
                  <c:v>10.6813312980061</c:v>
                </c:pt>
                <c:pt idx="25367">
                  <c:v>10.496414284757</c:v>
                </c:pt>
                <c:pt idx="25368">
                  <c:v>10.9503718315078</c:v>
                </c:pt>
                <c:pt idx="25369">
                  <c:v>10.5719475178594</c:v>
                </c:pt>
                <c:pt idx="25370">
                  <c:v>11.0931169246103</c:v>
                </c:pt>
                <c:pt idx="25371">
                  <c:v>11.301424611361201</c:v>
                </c:pt>
                <c:pt idx="25372">
                  <c:v>11.4811233977128</c:v>
                </c:pt>
                <c:pt idx="25373">
                  <c:v>12.3558274344637</c:v>
                </c:pt>
                <c:pt idx="25374">
                  <c:v>13.0968549812145</c:v>
                </c:pt>
                <c:pt idx="25375">
                  <c:v>13.5124760575662</c:v>
                </c:pt>
                <c:pt idx="25376">
                  <c:v>13.793563274317</c:v>
                </c:pt>
                <c:pt idx="25377">
                  <c:v>13.7631224710679</c:v>
                </c:pt>
                <c:pt idx="25378">
                  <c:v>13.2734302774195</c:v>
                </c:pt>
                <c:pt idx="25379">
                  <c:v>13.648462754170399</c:v>
                </c:pt>
                <c:pt idx="25380">
                  <c:v>13.7559338909213</c:v>
                </c:pt>
                <c:pt idx="25381">
                  <c:v>13.873697677272901</c:v>
                </c:pt>
                <c:pt idx="25382">
                  <c:v>13.4696606740237</c:v>
                </c:pt>
                <c:pt idx="25383">
                  <c:v>12.725849500774601</c:v>
                </c:pt>
                <c:pt idx="25384">
                  <c:v>12.4070470671262</c:v>
                </c:pt>
                <c:pt idx="25385">
                  <c:v>11.9832862038771</c:v>
                </c:pt>
                <c:pt idx="25386">
                  <c:v>12.063415850627999</c:v>
                </c:pt>
                <c:pt idx="25387">
                  <c:v>13.068649966979599</c:v>
                </c:pt>
                <c:pt idx="25398">
                  <c:v>12.0720931700414</c:v>
                </c:pt>
                <c:pt idx="25399">
                  <c:v>11.959840736393</c:v>
                </c:pt>
                <c:pt idx="25400">
                  <c:v>11.8134036831439</c:v>
                </c:pt>
                <c:pt idx="25401">
                  <c:v>11.8255618198948</c:v>
                </c:pt>
                <c:pt idx="25402">
                  <c:v>11.824448156246399</c:v>
                </c:pt>
                <c:pt idx="25403">
                  <c:v>11.7553592929973</c:v>
                </c:pt>
                <c:pt idx="25404">
                  <c:v>12.011223209748101</c:v>
                </c:pt>
                <c:pt idx="25405">
                  <c:v>12.164885246099701</c:v>
                </c:pt>
                <c:pt idx="25406">
                  <c:v>12.0375452031251</c:v>
                </c:pt>
                <c:pt idx="25407">
                  <c:v>11.989996780168299</c:v>
                </c:pt>
                <c:pt idx="25408">
                  <c:v>11.974891477530701</c:v>
                </c:pt>
                <c:pt idx="25409">
                  <c:v>11.8811555245739</c:v>
                </c:pt>
                <c:pt idx="25410">
                  <c:v>11.8018944816172</c:v>
                </c:pt>
                <c:pt idx="25411">
                  <c:v>11.6895062989795</c:v>
                </c:pt>
                <c:pt idx="25412">
                  <c:v>11.5820581960228</c:v>
                </c:pt>
                <c:pt idx="25413">
                  <c:v>11.575619703066</c:v>
                </c:pt>
                <c:pt idx="25414">
                  <c:v>11.545305790428401</c:v>
                </c:pt>
                <c:pt idx="25415">
                  <c:v>11.5062035974716</c:v>
                </c:pt>
                <c:pt idx="25416">
                  <c:v>11.433738024514801</c:v>
                </c:pt>
                <c:pt idx="25417">
                  <c:v>11.3415815818772</c:v>
                </c:pt>
                <c:pt idx="25418">
                  <c:v>11.3284255089204</c:v>
                </c:pt>
                <c:pt idx="25419">
                  <c:v>11.286081145963699</c:v>
                </c:pt>
                <c:pt idx="25420">
                  <c:v>11.278673203326001</c:v>
                </c:pt>
                <c:pt idx="25421">
                  <c:v>11.169852160369301</c:v>
                </c:pt>
                <c:pt idx="25422">
                  <c:v>11.059835637412499</c:v>
                </c:pt>
                <c:pt idx="25423">
                  <c:v>11.0191165047749</c:v>
                </c:pt>
                <c:pt idx="25424">
                  <c:v>10.975743171818101</c:v>
                </c:pt>
                <c:pt idx="25425">
                  <c:v>10.966385088861299</c:v>
                </c:pt>
                <c:pt idx="25426">
                  <c:v>10.9154286762237</c:v>
                </c:pt>
                <c:pt idx="25427">
                  <c:v>11.062830083266901</c:v>
                </c:pt>
                <c:pt idx="25428">
                  <c:v>11.3491094003102</c:v>
                </c:pt>
                <c:pt idx="25429">
                  <c:v>11.5329511376725</c:v>
                </c:pt>
                <c:pt idx="25430">
                  <c:v>11.732601274715799</c:v>
                </c:pt>
                <c:pt idx="25431">
                  <c:v>11.831686941758999</c:v>
                </c:pt>
                <c:pt idx="25432">
                  <c:v>11.723714799121399</c:v>
                </c:pt>
                <c:pt idx="25433">
                  <c:v>11.587226396164599</c:v>
                </c:pt>
                <c:pt idx="25434">
                  <c:v>11.5082744032078</c:v>
                </c:pt>
                <c:pt idx="25435">
                  <c:v>11.952225780570201</c:v>
                </c:pt>
                <c:pt idx="25436">
                  <c:v>11.978774627613401</c:v>
                </c:pt>
                <c:pt idx="25437">
                  <c:v>12.2176833346567</c:v>
                </c:pt>
                <c:pt idx="25438">
                  <c:v>11.887400602019</c:v>
                </c:pt>
                <c:pt idx="25439">
                  <c:v>11.1483780090623</c:v>
                </c:pt>
                <c:pt idx="25440">
                  <c:v>10.4714179261055</c:v>
                </c:pt>
                <c:pt idx="25441">
                  <c:v>10.6143153734679</c:v>
                </c:pt>
                <c:pt idx="25442">
                  <c:v>10.8268542905111</c:v>
                </c:pt>
                <c:pt idx="25443">
                  <c:v>10.8169230575543</c:v>
                </c:pt>
                <c:pt idx="25444">
                  <c:v>10.6445647949167</c:v>
                </c:pt>
                <c:pt idx="25445">
                  <c:v>10.1490561219599</c:v>
                </c:pt>
                <c:pt idx="25446">
                  <c:v>9.5176217760031907</c:v>
                </c:pt>
                <c:pt idx="25447">
                  <c:v>8.7977918073655506</c:v>
                </c:pt>
                <c:pt idx="25448">
                  <c:v>8.6492553104087797</c:v>
                </c:pt>
                <c:pt idx="25449">
                  <c:v>8.4670016244520205</c:v>
                </c:pt>
                <c:pt idx="25450">
                  <c:v>8.5122588918143798</c:v>
                </c:pt>
                <c:pt idx="25451">
                  <c:v>8.20269364785762</c:v>
                </c:pt>
                <c:pt idx="25452">
                  <c:v>8.14729932190086</c:v>
                </c:pt>
                <c:pt idx="25453">
                  <c:v>8.4399412722632192</c:v>
                </c:pt>
                <c:pt idx="25454">
                  <c:v>8.9169998204138299</c:v>
                </c:pt>
                <c:pt idx="25455">
                  <c:v>8.7640234667828398</c:v>
                </c:pt>
                <c:pt idx="25456">
                  <c:v>9.3672674401601306</c:v>
                </c:pt>
                <c:pt idx="25457">
                  <c:v>8.9998713565291393</c:v>
                </c:pt>
                <c:pt idx="25458">
                  <c:v>8.7659398348981394</c:v>
                </c:pt>
                <c:pt idx="25459">
                  <c:v>8.7743583422754305</c:v>
                </c:pt>
                <c:pt idx="25460">
                  <c:v>8.6680407816444394</c:v>
                </c:pt>
                <c:pt idx="25461">
                  <c:v>8.6457929680134402</c:v>
                </c:pt>
                <c:pt idx="25462">
                  <c:v>8.6353181293907308</c:v>
                </c:pt>
                <c:pt idx="25463">
                  <c:v>8.9523039057597398</c:v>
                </c:pt>
                <c:pt idx="25464">
                  <c:v>9.0393867891287503</c:v>
                </c:pt>
                <c:pt idx="25465">
                  <c:v>9.4153186675060407</c:v>
                </c:pt>
                <c:pt idx="25466">
                  <c:v>9.8463243178750393</c:v>
                </c:pt>
                <c:pt idx="25467">
                  <c:v>9.9416931942440492</c:v>
                </c:pt>
                <c:pt idx="25468">
                  <c:v>9.8207640196213397</c:v>
                </c:pt>
                <c:pt idx="25469">
                  <c:v>9.8328314719903496</c:v>
                </c:pt>
                <c:pt idx="25470">
                  <c:v>9.5515483133593495</c:v>
                </c:pt>
                <c:pt idx="25471">
                  <c:v>9.6455556537366398</c:v>
                </c:pt>
                <c:pt idx="25472">
                  <c:v>9.6740552301056493</c:v>
                </c:pt>
                <c:pt idx="25473">
                  <c:v>9.5608499764746604</c:v>
                </c:pt>
                <c:pt idx="25474">
                  <c:v>9.4179274578519507</c:v>
                </c:pt>
                <c:pt idx="25475">
                  <c:v>9.5141370662209503</c:v>
                </c:pt>
                <c:pt idx="25476">
                  <c:v>9.5845585045899604</c:v>
                </c:pt>
                <c:pt idx="25477">
                  <c:v>9.5580634889672496</c:v>
                </c:pt>
                <c:pt idx="25478">
                  <c:v>9.5095105703362606</c:v>
                </c:pt>
                <c:pt idx="25479">
                  <c:v>9.55447792170526</c:v>
                </c:pt>
                <c:pt idx="25480">
                  <c:v>9.5865021000825497</c:v>
                </c:pt>
                <c:pt idx="25481">
                  <c:v>9.7105883714515606</c:v>
                </c:pt>
                <c:pt idx="25482">
                  <c:v>9.6860093838205596</c:v>
                </c:pt>
                <c:pt idx="25483">
                  <c:v>9.6335428681978499</c:v>
                </c:pt>
                <c:pt idx="25484">
                  <c:v>9.6143565015668599</c:v>
                </c:pt>
                <c:pt idx="25485">
                  <c:v>9.6880099029358693</c:v>
                </c:pt>
                <c:pt idx="25486">
                  <c:v>9.7409042633131602</c:v>
                </c:pt>
                <c:pt idx="25487">
                  <c:v>9.7253484846821596</c:v>
                </c:pt>
                <c:pt idx="25488">
                  <c:v>9.6842483540511708</c:v>
                </c:pt>
                <c:pt idx="25489">
                  <c:v>9.7303678104284597</c:v>
                </c:pt>
                <c:pt idx="25490">
                  <c:v>9.7812769427974704</c:v>
                </c:pt>
                <c:pt idx="25491">
                  <c:v>9.7709891231664692</c:v>
                </c:pt>
                <c:pt idx="25492">
                  <c:v>9.7580243555437605</c:v>
                </c:pt>
                <c:pt idx="25493">
                  <c:v>9.9569693279127698</c:v>
                </c:pt>
                <c:pt idx="25494">
                  <c:v>9.90953468728177</c:v>
                </c:pt>
                <c:pt idx="25495">
                  <c:v>9.86599044665906</c:v>
                </c:pt>
                <c:pt idx="25496">
                  <c:v>9.9280329560280691</c:v>
                </c:pt>
                <c:pt idx="25497">
                  <c:v>10.0686054853971</c:v>
                </c:pt>
                <c:pt idx="25498">
                  <c:v>10.722029954774399</c:v>
                </c:pt>
                <c:pt idx="25499">
                  <c:v>10.9715776641434</c:v>
                </c:pt>
                <c:pt idx="25500">
                  <c:v>10.962357743512401</c:v>
                </c:pt>
                <c:pt idx="25501">
                  <c:v>10.936615972889699</c:v>
                </c:pt>
                <c:pt idx="25502">
                  <c:v>11.022491681729401</c:v>
                </c:pt>
                <c:pt idx="25503">
                  <c:v>11.0153828400365</c:v>
                </c:pt>
                <c:pt idx="25504">
                  <c:v>11.008725518360899</c:v>
                </c:pt>
                <c:pt idx="25505">
                  <c:v>11.191565106668101</c:v>
                </c:pt>
                <c:pt idx="25506">
                  <c:v>11.302131734975299</c:v>
                </c:pt>
                <c:pt idx="25507">
                  <c:v>11.2577253132997</c:v>
                </c:pt>
                <c:pt idx="25508">
                  <c:v>11.340748751606901</c:v>
                </c:pt>
                <c:pt idx="25509">
                  <c:v>11.519537769914001</c:v>
                </c:pt>
                <c:pt idx="25510">
                  <c:v>11.5526967282384</c:v>
                </c:pt>
                <c:pt idx="25511">
                  <c:v>11.499009376545599</c:v>
                </c:pt>
                <c:pt idx="25512">
                  <c:v>11.490394414852799</c:v>
                </c:pt>
                <c:pt idx="25513">
                  <c:v>11.5385992131772</c:v>
                </c:pt>
                <c:pt idx="25514">
                  <c:v>11.5399834514843</c:v>
                </c:pt>
                <c:pt idx="25515">
                  <c:v>11.4911237297915</c:v>
                </c:pt>
                <c:pt idx="25516">
                  <c:v>11.471103918115899</c:v>
                </c:pt>
                <c:pt idx="25517">
                  <c:v>11.4566611064231</c:v>
                </c:pt>
                <c:pt idx="25518">
                  <c:v>11.4378519447303</c:v>
                </c:pt>
                <c:pt idx="25519">
                  <c:v>11.463260793054699</c:v>
                </c:pt>
                <c:pt idx="25520">
                  <c:v>11.470953321361799</c:v>
                </c:pt>
                <c:pt idx="25521">
                  <c:v>11.455972059669</c:v>
                </c:pt>
                <c:pt idx="25522">
                  <c:v>11.4407425479934</c:v>
                </c:pt>
                <c:pt idx="25523">
                  <c:v>11.4446485863006</c:v>
                </c:pt>
                <c:pt idx="25524">
                  <c:v>11.4506005846078</c:v>
                </c:pt>
                <c:pt idx="25525">
                  <c:v>11.5000119129322</c:v>
                </c:pt>
                <c:pt idx="25526">
                  <c:v>11.5372663812393</c:v>
                </c:pt>
                <c:pt idx="25527">
                  <c:v>11.5413613395465</c:v>
                </c:pt>
                <c:pt idx="25528">
                  <c:v>11.570310277870901</c:v>
                </c:pt>
                <c:pt idx="25529">
                  <c:v>11.597344516178101</c:v>
                </c:pt>
                <c:pt idx="25530">
                  <c:v>11.621770074485299</c:v>
                </c:pt>
                <c:pt idx="25531">
                  <c:v>11.6731936828097</c:v>
                </c:pt>
                <c:pt idx="25532">
                  <c:v>11.758332851116799</c:v>
                </c:pt>
                <c:pt idx="25533">
                  <c:v>11.887033239423999</c:v>
                </c:pt>
                <c:pt idx="25534">
                  <c:v>11.968299927748401</c:v>
                </c:pt>
                <c:pt idx="25535">
                  <c:v>12.0818288660556</c:v>
                </c:pt>
                <c:pt idx="25536">
                  <c:v>12.1161104243627</c:v>
                </c:pt>
                <c:pt idx="25537">
                  <c:v>12.1878768326872</c:v>
                </c:pt>
                <c:pt idx="25538">
                  <c:v>12.277793670994299</c:v>
                </c:pt>
                <c:pt idx="25539">
                  <c:v>12.3503431993015</c:v>
                </c:pt>
                <c:pt idx="25540">
                  <c:v>12.3057065976259</c:v>
                </c:pt>
                <c:pt idx="25541">
                  <c:v>12.111529725933099</c:v>
                </c:pt>
                <c:pt idx="25542">
                  <c:v>12.146573024240199</c:v>
                </c:pt>
                <c:pt idx="25543">
                  <c:v>12.1049256625647</c:v>
                </c:pt>
                <c:pt idx="25544">
                  <c:v>11.903441530871801</c:v>
                </c:pt>
                <c:pt idx="25545">
                  <c:v>11.867065529178999</c:v>
                </c:pt>
                <c:pt idx="25546">
                  <c:v>11.8746564275034</c:v>
                </c:pt>
                <c:pt idx="25547">
                  <c:v>12.083556365810599</c:v>
                </c:pt>
                <c:pt idx="25548">
                  <c:v>12.2017542241177</c:v>
                </c:pt>
                <c:pt idx="25549">
                  <c:v>12.1849125124421</c:v>
                </c:pt>
                <c:pt idx="25550">
                  <c:v>12.1884583707493</c:v>
                </c:pt>
                <c:pt idx="25551">
                  <c:v>12.225064963106099</c:v>
                </c:pt>
                <c:pt idx="25552">
                  <c:v>12.3424789295814</c:v>
                </c:pt>
                <c:pt idx="25553">
                  <c:v>12.329347105959201</c:v>
                </c:pt>
                <c:pt idx="25554">
                  <c:v>12.217145252337</c:v>
                </c:pt>
                <c:pt idx="25555">
                  <c:v>12.197941358812299</c:v>
                </c:pt>
                <c:pt idx="25556">
                  <c:v>12.200527935190101</c:v>
                </c:pt>
                <c:pt idx="25557">
                  <c:v>12.1231351215679</c:v>
                </c:pt>
                <c:pt idx="25558">
                  <c:v>11.864616378043101</c:v>
                </c:pt>
                <c:pt idx="25559">
                  <c:v>11.7284955244209</c:v>
                </c:pt>
                <c:pt idx="25560">
                  <c:v>11.5133544607988</c:v>
                </c:pt>
                <c:pt idx="25561">
                  <c:v>11.262200707273999</c:v>
                </c:pt>
                <c:pt idx="25562">
                  <c:v>10.992037183651799</c:v>
                </c:pt>
                <c:pt idx="25563">
                  <c:v>10.6025082800296</c:v>
                </c:pt>
                <c:pt idx="25564">
                  <c:v>10.477791986504901</c:v>
                </c:pt>
                <c:pt idx="25565">
                  <c:v>10.146769832882701</c:v>
                </c:pt>
                <c:pt idx="25566">
                  <c:v>9.7747091792604994</c:v>
                </c:pt>
                <c:pt idx="25567">
                  <c:v>9.7730522857357691</c:v>
                </c:pt>
                <c:pt idx="25568">
                  <c:v>9.9269110521135708</c:v>
                </c:pt>
                <c:pt idx="25569">
                  <c:v>10.3901707484914</c:v>
                </c:pt>
                <c:pt idx="25570">
                  <c:v>10.6708172249666</c:v>
                </c:pt>
                <c:pt idx="25571">
                  <c:v>10.5414965913444</c:v>
                </c:pt>
                <c:pt idx="25572">
                  <c:v>10.434568927722299</c:v>
                </c:pt>
                <c:pt idx="25573">
                  <c:v>10.1521529041975</c:v>
                </c:pt>
                <c:pt idx="25574">
                  <c:v>10.177313960575299</c:v>
                </c:pt>
                <c:pt idx="25575">
                  <c:v>10.1597036969531</c:v>
                </c:pt>
                <c:pt idx="25576">
                  <c:v>10.224595323428399</c:v>
                </c:pt>
                <c:pt idx="25577">
                  <c:v>10.367731709806201</c:v>
                </c:pt>
                <c:pt idx="25578">
                  <c:v>10.528874286183999</c:v>
                </c:pt>
                <c:pt idx="25579">
                  <c:v>10.9995216726593</c:v>
                </c:pt>
                <c:pt idx="25580">
                  <c:v>11.376667029037099</c:v>
                </c:pt>
                <c:pt idx="25581">
                  <c:v>11.5422012554149</c:v>
                </c:pt>
                <c:pt idx="25582">
                  <c:v>11.7990989918901</c:v>
                </c:pt>
                <c:pt idx="25583">
                  <c:v>11.936114318268</c:v>
                </c:pt>
                <c:pt idx="25584">
                  <c:v>11.9719868846458</c:v>
                </c:pt>
                <c:pt idx="25585">
                  <c:v>11.866517091121001</c:v>
                </c:pt>
                <c:pt idx="25586">
                  <c:v>11.868448007498801</c:v>
                </c:pt>
                <c:pt idx="25587">
                  <c:v>11.706205343876601</c:v>
                </c:pt>
                <c:pt idx="25588">
                  <c:v>11.9073517503519</c:v>
                </c:pt>
                <c:pt idx="25589">
                  <c:v>12.045645966729699</c:v>
                </c:pt>
                <c:pt idx="25590">
                  <c:v>12.1893851131075</c:v>
                </c:pt>
                <c:pt idx="25591">
                  <c:v>12.4034047995828</c:v>
                </c:pt>
                <c:pt idx="25592">
                  <c:v>12.4670169959606</c:v>
                </c:pt>
                <c:pt idx="25593">
                  <c:v>12.1019998523384</c:v>
                </c:pt>
                <c:pt idx="25594">
                  <c:v>11.970016108813599</c:v>
                </c:pt>
                <c:pt idx="25595">
                  <c:v>11.9046633751915</c:v>
                </c:pt>
                <c:pt idx="25596">
                  <c:v>11.809734631569301</c:v>
                </c:pt>
                <c:pt idx="25597">
                  <c:v>12.1283423480445</c:v>
                </c:pt>
                <c:pt idx="25598">
                  <c:v>12.4713495044223</c:v>
                </c:pt>
                <c:pt idx="25599">
                  <c:v>12.508364394689</c:v>
                </c:pt>
                <c:pt idx="25600">
                  <c:v>12.4451941388671</c:v>
                </c:pt>
                <c:pt idx="25601">
                  <c:v>12.538229373064301</c:v>
                </c:pt>
                <c:pt idx="25602">
                  <c:v>12.555453807261401</c:v>
                </c:pt>
                <c:pt idx="25603">
                  <c:v>12.3639053214395</c:v>
                </c:pt>
                <c:pt idx="25604">
                  <c:v>12.3359283856367</c:v>
                </c:pt>
                <c:pt idx="25605">
                  <c:v>12.3969099298338</c:v>
                </c:pt>
                <c:pt idx="25606">
                  <c:v>12.5065285840119</c:v>
                </c:pt>
                <c:pt idx="25607">
                  <c:v>12.585064488209101</c:v>
                </c:pt>
                <c:pt idx="25608">
                  <c:v>12.617871132406201</c:v>
                </c:pt>
                <c:pt idx="25609">
                  <c:v>12.6110187265843</c:v>
                </c:pt>
                <c:pt idx="25610">
                  <c:v>12.6695278807815</c:v>
                </c:pt>
                <c:pt idx="25611">
                  <c:v>12.7329114049786</c:v>
                </c:pt>
                <c:pt idx="25612">
                  <c:v>12.6510428391567</c:v>
                </c:pt>
                <c:pt idx="25613">
                  <c:v>12.5464879133539</c:v>
                </c:pt>
                <c:pt idx="25614">
                  <c:v>12.443956107550999</c:v>
                </c:pt>
                <c:pt idx="25615">
                  <c:v>12.372997651729101</c:v>
                </c:pt>
                <c:pt idx="25616">
                  <c:v>12.153935955926199</c:v>
                </c:pt>
                <c:pt idx="25617">
                  <c:v>12.040558410123399</c:v>
                </c:pt>
                <c:pt idx="25618">
                  <c:v>11.9282061243015</c:v>
                </c:pt>
                <c:pt idx="25619">
                  <c:v>11.8871581384986</c:v>
                </c:pt>
                <c:pt idx="25620">
                  <c:v>11.8719454026958</c:v>
                </c:pt>
                <c:pt idx="25621">
                  <c:v>11.9347903068739</c:v>
                </c:pt>
                <c:pt idx="25622">
                  <c:v>11.641186441071</c:v>
                </c:pt>
                <c:pt idx="25623">
                  <c:v>11.3084060752682</c:v>
                </c:pt>
                <c:pt idx="25624">
                  <c:v>11.088407369446299</c:v>
                </c:pt>
                <c:pt idx="25625">
                  <c:v>10.9456973736434</c:v>
                </c:pt>
                <c:pt idx="25626">
                  <c:v>11.059757077840599</c:v>
                </c:pt>
                <c:pt idx="25627">
                  <c:v>11.5329591920187</c:v>
                </c:pt>
                <c:pt idx="25628">
                  <c:v>11.907848436215801</c:v>
                </c:pt>
                <c:pt idx="25629">
                  <c:v>12.319062700412999</c:v>
                </c:pt>
                <c:pt idx="25630">
                  <c:v>11.769284234591099</c:v>
                </c:pt>
                <c:pt idx="25631">
                  <c:v>11.8817168987882</c:v>
                </c:pt>
                <c:pt idx="25632">
                  <c:v>11.5633128329854</c:v>
                </c:pt>
                <c:pt idx="25633">
                  <c:v>11.0596887471635</c:v>
                </c:pt>
                <c:pt idx="25634">
                  <c:v>10.705644121360599</c:v>
                </c:pt>
                <c:pt idx="25635">
                  <c:v>10.4683477355577</c:v>
                </c:pt>
                <c:pt idx="25636">
                  <c:v>10.566078919735901</c:v>
                </c:pt>
                <c:pt idx="25637">
                  <c:v>10.183532803933</c:v>
                </c:pt>
                <c:pt idx="25638">
                  <c:v>10.0025215381301</c:v>
                </c:pt>
                <c:pt idx="25639">
                  <c:v>9.7993943923082796</c:v>
                </c:pt>
                <c:pt idx="25640">
                  <c:v>10.0009343965054</c:v>
                </c:pt>
                <c:pt idx="25641">
                  <c:v>9.5406989107025399</c:v>
                </c:pt>
                <c:pt idx="25642">
                  <c:v>9.0887884808806803</c:v>
                </c:pt>
                <c:pt idx="25643">
                  <c:v>8.8388801290778005</c:v>
                </c:pt>
                <c:pt idx="25644">
                  <c:v>9.2867849582749304</c:v>
                </c:pt>
                <c:pt idx="25645">
                  <c:v>9.9296705574530701</c:v>
                </c:pt>
                <c:pt idx="25646">
                  <c:v>10.8905095416502</c:v>
                </c:pt>
                <c:pt idx="25647">
                  <c:v>11.1118718329471</c:v>
                </c:pt>
                <c:pt idx="25648">
                  <c:v>11.0356910213773</c:v>
                </c:pt>
                <c:pt idx="25649">
                  <c:v>10.5936154797449</c:v>
                </c:pt>
                <c:pt idx="25650">
                  <c:v>9.8631929881125995</c:v>
                </c:pt>
                <c:pt idx="25651">
                  <c:v>9.31112875554272</c:v>
                </c:pt>
                <c:pt idx="25652">
                  <c:v>9.2024360799103899</c:v>
                </c:pt>
                <c:pt idx="25653">
                  <c:v>8.7970477942780594</c:v>
                </c:pt>
                <c:pt idx="25654">
                  <c:v>8.5930411707081795</c:v>
                </c:pt>
                <c:pt idx="25655">
                  <c:v>8.8802083560758494</c:v>
                </c:pt>
                <c:pt idx="25656">
                  <c:v>8.7118528514435205</c:v>
                </c:pt>
                <c:pt idx="25657">
                  <c:v>8.8473287598736405</c:v>
                </c:pt>
                <c:pt idx="25658">
                  <c:v>8.5267391342413195</c:v>
                </c:pt>
                <c:pt idx="25659">
                  <c:v>8.3300330746089895</c:v>
                </c:pt>
                <c:pt idx="25660">
                  <c:v>8.1533221250391108</c:v>
                </c:pt>
                <c:pt idx="25661">
                  <c:v>8.1525670434067798</c:v>
                </c:pt>
                <c:pt idx="25662">
                  <c:v>8.1118925147744498</c:v>
                </c:pt>
                <c:pt idx="25663">
                  <c:v>7.9399166622045696</c:v>
                </c:pt>
                <c:pt idx="25664">
                  <c:v>7.8898956505722397</c:v>
                </c:pt>
                <c:pt idx="25665">
                  <c:v>7.7495638689399096</c:v>
                </c:pt>
                <c:pt idx="25666">
                  <c:v>7.7336615133700297</c:v>
                </c:pt>
                <c:pt idx="25667">
                  <c:v>7.7845003157377004</c:v>
                </c:pt>
                <c:pt idx="25668">
                  <c:v>7.7950812911053804</c:v>
                </c:pt>
                <c:pt idx="25669">
                  <c:v>7.7884711955354904</c:v>
                </c:pt>
                <c:pt idx="25670">
                  <c:v>7.8580222129031698</c:v>
                </c:pt>
                <c:pt idx="25671">
                  <c:v>7.8159525142708404</c:v>
                </c:pt>
                <c:pt idx="25672">
                  <c:v>7.7091523437009597</c:v>
                </c:pt>
                <c:pt idx="25673">
                  <c:v>7.4524599850686304</c:v>
                </c:pt>
                <c:pt idx="25674">
                  <c:v>7.2385229164362999</c:v>
                </c:pt>
                <c:pt idx="25675">
                  <c:v>7.4000712768664201</c:v>
                </c:pt>
                <c:pt idx="25676">
                  <c:v>7.3720997692340902</c:v>
                </c:pt>
                <c:pt idx="25677">
                  <c:v>7.5708244006017598</c:v>
                </c:pt>
                <c:pt idx="25678">
                  <c:v>7.3152139260318796</c:v>
                </c:pt>
                <c:pt idx="25679">
                  <c:v>7.1802295473995503</c:v>
                </c:pt>
                <c:pt idx="25680">
                  <c:v>7.0382357637672301</c:v>
                </c:pt>
                <c:pt idx="25681">
                  <c:v>6.9815193661973396</c:v>
                </c:pt>
                <c:pt idx="25682">
                  <c:v>7.1652613925650099</c:v>
                </c:pt>
                <c:pt idx="25683">
                  <c:v>7.4063278779326902</c:v>
                </c:pt>
                <c:pt idx="25684">
                  <c:v>7.4103359943628098</c:v>
                </c:pt>
                <c:pt idx="25685">
                  <c:v>7.6382437607304796</c:v>
                </c:pt>
                <c:pt idx="25686">
                  <c:v>7.82055342709815</c:v>
                </c:pt>
                <c:pt idx="25687">
                  <c:v>7.6581687325282699</c:v>
                </c:pt>
                <c:pt idx="25688">
                  <c:v>7.8661711008959401</c:v>
                </c:pt>
                <c:pt idx="25689">
                  <c:v>8.07869868026361</c:v>
                </c:pt>
                <c:pt idx="25690">
                  <c:v>8.0255966296937302</c:v>
                </c:pt>
                <c:pt idx="25691">
                  <c:v>8.9297039160613991</c:v>
                </c:pt>
                <c:pt idx="25692">
                  <c:v>9.2230231104290699</c:v>
                </c:pt>
                <c:pt idx="25693">
                  <c:v>9.2699558788591894</c:v>
                </c:pt>
                <c:pt idx="25694">
                  <c:v>9.3031841872268597</c:v>
                </c:pt>
                <c:pt idx="25695">
                  <c:v>10.0671502530901</c:v>
                </c:pt>
                <c:pt idx="25696">
                  <c:v>10.476261886472299</c:v>
                </c:pt>
                <c:pt idx="25697">
                  <c:v>10.722880519853</c:v>
                </c:pt>
                <c:pt idx="25698">
                  <c:v>10.7806743932336</c:v>
                </c:pt>
                <c:pt idx="25699">
                  <c:v>10.571569646615799</c:v>
                </c:pt>
                <c:pt idx="25700">
                  <c:v>10.1500945599965</c:v>
                </c:pt>
                <c:pt idx="25701">
                  <c:v>9.9236399133771105</c:v>
                </c:pt>
                <c:pt idx="25702">
                  <c:v>9.8018208767592991</c:v>
                </c:pt>
                <c:pt idx="25703">
                  <c:v>8.8661171471399491</c:v>
                </c:pt>
                <c:pt idx="25704">
                  <c:v>8.5535794705205994</c:v>
                </c:pt>
                <c:pt idx="25705">
                  <c:v>8.5257097719027808</c:v>
                </c:pt>
                <c:pt idx="25706">
                  <c:v>8.4149307512834302</c:v>
                </c:pt>
                <c:pt idx="25707">
                  <c:v>8.2170281516640795</c:v>
                </c:pt>
                <c:pt idx="25708">
                  <c:v>8.0123169120462592</c:v>
                </c:pt>
                <c:pt idx="25709">
                  <c:v>8.0710306534269094</c:v>
                </c:pt>
                <c:pt idx="25710">
                  <c:v>8.6259715768075598</c:v>
                </c:pt>
                <c:pt idx="25711">
                  <c:v>8.7841799151897497</c:v>
                </c:pt>
                <c:pt idx="25712">
                  <c:v>8.9761667445703992</c:v>
                </c:pt>
                <c:pt idx="25713">
                  <c:v>8.8479255489510393</c:v>
                </c:pt>
                <c:pt idx="25714">
                  <c:v>8.6762131883332305</c:v>
                </c:pt>
                <c:pt idx="25715">
                  <c:v>8.7150070857138804</c:v>
                </c:pt>
                <c:pt idx="25716">
                  <c:v>8.7603776910945292</c:v>
                </c:pt>
                <c:pt idx="25717">
                  <c:v>8.7402674124767099</c:v>
                </c:pt>
                <c:pt idx="25718">
                  <c:v>9.0476989608573604</c:v>
                </c:pt>
                <c:pt idx="25719">
                  <c:v>9.0136364062380103</c:v>
                </c:pt>
                <c:pt idx="25720">
                  <c:v>8.8918266596201896</c:v>
                </c:pt>
                <c:pt idx="25721">
                  <c:v>8.8723035750008403</c:v>
                </c:pt>
                <c:pt idx="25722">
                  <c:v>8.6158597993814894</c:v>
                </c:pt>
                <c:pt idx="25723">
                  <c:v>8.6834048097636796</c:v>
                </c:pt>
                <c:pt idx="25724">
                  <c:v>9.0613580411443202</c:v>
                </c:pt>
                <c:pt idx="25725">
                  <c:v>8.7908955325249707</c:v>
                </c:pt>
                <c:pt idx="25726">
                  <c:v>8.4054327979071601</c:v>
                </c:pt>
                <c:pt idx="25727">
                  <c:v>8.0482352822878092</c:v>
                </c:pt>
                <c:pt idx="25728">
                  <c:v>7.6963036036684498</c:v>
                </c:pt>
                <c:pt idx="25729">
                  <c:v>7.5181011000506404</c:v>
                </c:pt>
                <c:pt idx="25730">
                  <c:v>7.4732718224312897</c:v>
                </c:pt>
                <c:pt idx="25731">
                  <c:v>7.4288349708119403</c:v>
                </c:pt>
                <c:pt idx="25732">
                  <c:v>7.4067401601941203</c:v>
                </c:pt>
                <c:pt idx="25733">
                  <c:v>6.9963870505747696</c:v>
                </c:pt>
                <c:pt idx="25734">
                  <c:v>6.7295052619554196</c:v>
                </c:pt>
                <c:pt idx="25735">
                  <c:v>6.5711706143376096</c:v>
                </c:pt>
                <c:pt idx="25736">
                  <c:v>6.5612034257182499</c:v>
                </c:pt>
                <c:pt idx="25737">
                  <c:v>6.6895723900988999</c:v>
                </c:pt>
                <c:pt idx="25738">
                  <c:v>6.7127897604810904</c:v>
                </c:pt>
                <c:pt idx="25739">
                  <c:v>6.7103294568617402</c:v>
                </c:pt>
                <c:pt idx="25740">
                  <c:v>6.7640312592423797</c:v>
                </c:pt>
                <c:pt idx="25741">
                  <c:v>6.7836938656245698</c:v>
                </c:pt>
                <c:pt idx="25742">
                  <c:v>6.9918263690052198</c:v>
                </c:pt>
                <c:pt idx="25743">
                  <c:v>6.8508517271874103</c:v>
                </c:pt>
                <c:pt idx="25744">
                  <c:v>7.05267029200271</c:v>
                </c:pt>
                <c:pt idx="25745">
                  <c:v>7.1472439070808598</c:v>
                </c:pt>
                <c:pt idx="25746">
                  <c:v>7.2661096481590199</c:v>
                </c:pt>
                <c:pt idx="25747">
                  <c:v>7.4219088249743201</c:v>
                </c:pt>
                <c:pt idx="25748">
                  <c:v>8.0974394720524803</c:v>
                </c:pt>
                <c:pt idx="25749">
                  <c:v>8.2119112021306293</c:v>
                </c:pt>
                <c:pt idx="25750">
                  <c:v>7.9355283149459401</c:v>
                </c:pt>
                <c:pt idx="25751">
                  <c:v>7.9005528310240898</c:v>
                </c:pt>
                <c:pt idx="25752">
                  <c:v>7.8912040861022499</c:v>
                </c:pt>
                <c:pt idx="25753">
                  <c:v>7.8673561119175499</c:v>
                </c:pt>
                <c:pt idx="25754">
                  <c:v>8.0829354419956996</c:v>
                </c:pt>
                <c:pt idx="25755">
                  <c:v>8.2708361100738603</c:v>
                </c:pt>
                <c:pt idx="25756">
                  <c:v>8.3829423988891598</c:v>
                </c:pt>
                <c:pt idx="25757">
                  <c:v>8.3610172859673195</c:v>
                </c:pt>
                <c:pt idx="25758">
                  <c:v>8.2332314660454706</c:v>
                </c:pt>
                <c:pt idx="25759">
                  <c:v>8.1978424838607804</c:v>
                </c:pt>
                <c:pt idx="25760">
                  <c:v>8.2910623019389291</c:v>
                </c:pt>
                <c:pt idx="25761">
                  <c:v>8.3508703930170896</c:v>
                </c:pt>
                <c:pt idx="25762">
                  <c:v>8.4309592888323905</c:v>
                </c:pt>
                <c:pt idx="25763">
                  <c:v>8.3668928099105404</c:v>
                </c:pt>
                <c:pt idx="25764">
                  <c:v>8.2928932769886998</c:v>
                </c:pt>
                <c:pt idx="25765">
                  <c:v>8.2649429468040001</c:v>
                </c:pt>
                <c:pt idx="25766">
                  <c:v>8.2787761278821606</c:v>
                </c:pt>
                <c:pt idx="25767">
                  <c:v>8.4100891799603108</c:v>
                </c:pt>
                <c:pt idx="25768">
                  <c:v>8.5550610527756206</c:v>
                </c:pt>
                <c:pt idx="25769">
                  <c:v>8.9389338548537705</c:v>
                </c:pt>
                <c:pt idx="25770">
                  <c:v>9.2226146079319307</c:v>
                </c:pt>
                <c:pt idx="25771">
                  <c:v>9.3874019987472295</c:v>
                </c:pt>
                <c:pt idx="25772">
                  <c:v>9.6904799658253804</c:v>
                </c:pt>
                <c:pt idx="25773">
                  <c:v>9.55317605390354</c:v>
                </c:pt>
                <c:pt idx="25774">
                  <c:v>9.6382636887188404</c:v>
                </c:pt>
                <c:pt idx="25775">
                  <c:v>9.7836797667970004</c:v>
                </c:pt>
                <c:pt idx="25776">
                  <c:v>9.8193282028751501</c:v>
                </c:pt>
                <c:pt idx="25777">
                  <c:v>9.7800067146904599</c:v>
                </c:pt>
                <c:pt idx="25778">
                  <c:v>9.6246801887686093</c:v>
                </c:pt>
                <c:pt idx="25779">
                  <c:v>9.4731342448467704</c:v>
                </c:pt>
                <c:pt idx="25780">
                  <c:v>9.4832490976620694</c:v>
                </c:pt>
                <c:pt idx="25781">
                  <c:v>9.5491906737402203</c:v>
                </c:pt>
                <c:pt idx="25782">
                  <c:v>9.5385154618183794</c:v>
                </c:pt>
                <c:pt idx="25783">
                  <c:v>9.6283176946336795</c:v>
                </c:pt>
                <c:pt idx="25784">
                  <c:v>9.8831988727118407</c:v>
                </c:pt>
                <c:pt idx="25785">
                  <c:v>10.02456028279</c:v>
                </c:pt>
                <c:pt idx="25786">
                  <c:v>10.2915252436053</c:v>
                </c:pt>
                <c:pt idx="25792">
                  <c:v>8.1741740729791292</c:v>
                </c:pt>
                <c:pt idx="25793">
                  <c:v>9.4918484050232408</c:v>
                </c:pt>
                <c:pt idx="25794">
                  <c:v>9.3912186660673491</c:v>
                </c:pt>
                <c:pt idx="25795">
                  <c:v>9.3347199022573104</c:v>
                </c:pt>
                <c:pt idx="25796">
                  <c:v>9.2519415553014195</c:v>
                </c:pt>
                <c:pt idx="25797">
                  <c:v>9.2433958943455306</c:v>
                </c:pt>
                <c:pt idx="25798">
                  <c:v>9.54428279453548</c:v>
                </c:pt>
                <c:pt idx="25799">
                  <c:v>9.5305208365795906</c:v>
                </c:pt>
                <c:pt idx="25800">
                  <c:v>9.6811430796237001</c:v>
                </c:pt>
                <c:pt idx="25801">
                  <c:v>9.5203296678136606</c:v>
                </c:pt>
                <c:pt idx="25802">
                  <c:v>9.3825232128577696</c:v>
                </c:pt>
                <c:pt idx="25803">
                  <c:v>9.2257042419018802</c:v>
                </c:pt>
                <c:pt idx="25804">
                  <c:v>9.1057885670918299</c:v>
                </c:pt>
                <c:pt idx="25805">
                  <c:v>8.9458943061359406</c:v>
                </c:pt>
                <c:pt idx="25806">
                  <c:v>8.7147998931800501</c:v>
                </c:pt>
                <c:pt idx="25807">
                  <c:v>8.5112023523700095</c:v>
                </c:pt>
                <c:pt idx="25808">
                  <c:v>8.3621134144141198</c:v>
                </c:pt>
                <c:pt idx="25809">
                  <c:v>8.2663427804582295</c:v>
                </c:pt>
                <c:pt idx="25810">
                  <c:v>8.1628014366481807</c:v>
                </c:pt>
                <c:pt idx="25811">
                  <c:v>8.1577180016922899</c:v>
                </c:pt>
                <c:pt idx="25812">
                  <c:v>8.0694753267364003</c:v>
                </c:pt>
                <c:pt idx="25813">
                  <c:v>7.9714421249263596</c:v>
                </c:pt>
                <c:pt idx="25814">
                  <c:v>8.0068060659704692</c:v>
                </c:pt>
                <c:pt idx="25815">
                  <c:v>8.1437525840145799</c:v>
                </c:pt>
                <c:pt idx="25816">
                  <c:v>8.2036702332045301</c:v>
                </c:pt>
                <c:pt idx="25817">
                  <c:v>8.1564342322486407</c:v>
                </c:pt>
                <c:pt idx="25818">
                  <c:v>8.2116272512927502</c:v>
                </c:pt>
                <c:pt idx="25819">
                  <c:v>8.4753915794827108</c:v>
                </c:pt>
                <c:pt idx="25820">
                  <c:v>8.7771453455268205</c:v>
                </c:pt>
                <c:pt idx="25821">
                  <c:v>8.7232934645709292</c:v>
                </c:pt>
                <c:pt idx="25822">
                  <c:v>8.6255646157608794</c:v>
                </c:pt>
                <c:pt idx="25823">
                  <c:v>8.5777448248049897</c:v>
                </c:pt>
                <c:pt idx="25824">
                  <c:v>8.5333152828491006</c:v>
                </c:pt>
                <c:pt idx="25825">
                  <c:v>8.3049052980390599</c:v>
                </c:pt>
                <c:pt idx="25826">
                  <c:v>8.0889604250831706</c:v>
                </c:pt>
                <c:pt idx="25827">
                  <c:v>7.7283256881272804</c:v>
                </c:pt>
                <c:pt idx="25828">
                  <c:v>7.5913135303172297</c:v>
                </c:pt>
                <c:pt idx="25829">
                  <c:v>7.0595915583613396</c:v>
                </c:pt>
                <c:pt idx="25830">
                  <c:v>6.9162548954054497</c:v>
                </c:pt>
                <c:pt idx="25831">
                  <c:v>7.4317999105953998</c:v>
                </c:pt>
                <c:pt idx="25832">
                  <c:v>7.3668579356395201</c:v>
                </c:pt>
                <c:pt idx="25833">
                  <c:v>6.7701861776836196</c:v>
                </c:pt>
                <c:pt idx="25834">
                  <c:v>6.7306273828735801</c:v>
                </c:pt>
                <c:pt idx="25835">
                  <c:v>7.3806201349176899</c:v>
                </c:pt>
                <c:pt idx="25836">
                  <c:v>7.2632911019617996</c:v>
                </c:pt>
                <c:pt idx="25837">
                  <c:v>7.9222666261517496</c:v>
                </c:pt>
                <c:pt idx="25838">
                  <c:v>8.8042603911958608</c:v>
                </c:pt>
                <c:pt idx="25839">
                  <c:v>8.8345767127832708</c:v>
                </c:pt>
                <c:pt idx="25840">
                  <c:v>8.7509991099127902</c:v>
                </c:pt>
                <c:pt idx="25841">
                  <c:v>8.9691558361251804</c:v>
                </c:pt>
                <c:pt idx="25842">
                  <c:v>8.9831006433375702</c:v>
                </c:pt>
                <c:pt idx="25843">
                  <c:v>9.0194957524670905</c:v>
                </c:pt>
                <c:pt idx="25844">
                  <c:v>8.7750816216794796</c:v>
                </c:pt>
                <c:pt idx="25845">
                  <c:v>9.01927716789187</c:v>
                </c:pt>
                <c:pt idx="25846">
                  <c:v>8.9102389970213896</c:v>
                </c:pt>
                <c:pt idx="25847">
                  <c:v>8.8897508532337799</c:v>
                </c:pt>
                <c:pt idx="25848">
                  <c:v>8.78563680044617</c:v>
                </c:pt>
                <c:pt idx="25849">
                  <c:v>8.8729578385756902</c:v>
                </c:pt>
                <c:pt idx="25850">
                  <c:v>8.8165775087880807</c:v>
                </c:pt>
                <c:pt idx="25851">
                  <c:v>8.4988564580004802</c:v>
                </c:pt>
                <c:pt idx="25852">
                  <c:v>7.7674172191300004</c:v>
                </c:pt>
                <c:pt idx="25853">
                  <c:v>7.7356659093423898</c:v>
                </c:pt>
                <c:pt idx="25854">
                  <c:v>7.3854327455547804</c:v>
                </c:pt>
                <c:pt idx="25855">
                  <c:v>7.2037796846843003</c:v>
                </c:pt>
                <c:pt idx="25856">
                  <c:v>7.3235031698966901</c:v>
                </c:pt>
                <c:pt idx="25857">
                  <c:v>6.8352664281090796</c:v>
                </c:pt>
                <c:pt idx="25858">
                  <c:v>6.4793964552386001</c:v>
                </c:pt>
                <c:pt idx="25859">
                  <c:v>6.1595253484509902</c:v>
                </c:pt>
                <c:pt idx="25860">
                  <c:v>6.7846426186633799</c:v>
                </c:pt>
                <c:pt idx="25861">
                  <c:v>7.2393119617929003</c:v>
                </c:pt>
                <c:pt idx="25862">
                  <c:v>7.7827181140052897</c:v>
                </c:pt>
                <c:pt idx="25863">
                  <c:v>7.8931477912176797</c:v>
                </c:pt>
                <c:pt idx="25864">
                  <c:v>8.3476960933471993</c:v>
                </c:pt>
                <c:pt idx="25865">
                  <c:v>8.3029489905595906</c:v>
                </c:pt>
                <c:pt idx="25866">
                  <c:v>8.8186555377719795</c:v>
                </c:pt>
                <c:pt idx="25867">
                  <c:v>9.3635295879014997</c:v>
                </c:pt>
                <c:pt idx="25868">
                  <c:v>9.5451609931138908</c:v>
                </c:pt>
                <c:pt idx="25869">
                  <c:v>9.6824676583262796</c:v>
                </c:pt>
                <c:pt idx="25870">
                  <c:v>9.6373720774557992</c:v>
                </c:pt>
                <c:pt idx="25871">
                  <c:v>9.5691195096681891</c:v>
                </c:pt>
                <c:pt idx="25872">
                  <c:v>9.6201141878805796</c:v>
                </c:pt>
                <c:pt idx="25873">
                  <c:v>9.2239915550100999</c:v>
                </c:pt>
                <c:pt idx="25874">
                  <c:v>9.5871550742224905</c:v>
                </c:pt>
                <c:pt idx="25875">
                  <c:v>9.7491420004348797</c:v>
                </c:pt>
                <c:pt idx="25876">
                  <c:v>9.5846830375643997</c:v>
                </c:pt>
                <c:pt idx="25877">
                  <c:v>9.4634375917767901</c:v>
                </c:pt>
                <c:pt idx="25878">
                  <c:v>9.5128331309891792</c:v>
                </c:pt>
                <c:pt idx="25879">
                  <c:v>9.6323103621186998</c:v>
                </c:pt>
                <c:pt idx="25880">
                  <c:v>9.4254768833310898</c:v>
                </c:pt>
                <c:pt idx="25881">
                  <c:v>9.6075146695434803</c:v>
                </c:pt>
                <c:pt idx="25882">
                  <c:v>9.8631225866730006</c:v>
                </c:pt>
                <c:pt idx="25883">
                  <c:v>9.2932405478853894</c:v>
                </c:pt>
                <c:pt idx="25884">
                  <c:v>9.4414040340977898</c:v>
                </c:pt>
                <c:pt idx="25885">
                  <c:v>10.2526748402273</c:v>
                </c:pt>
                <c:pt idx="25886">
                  <c:v>10.999772550439699</c:v>
                </c:pt>
                <c:pt idx="25887">
                  <c:v>10.927125850472899</c:v>
                </c:pt>
                <c:pt idx="25888">
                  <c:v>10.517890170374899</c:v>
                </c:pt>
                <c:pt idx="25889">
                  <c:v>9.7529804551563206</c:v>
                </c:pt>
                <c:pt idx="25890">
                  <c:v>9.3984658839376891</c:v>
                </c:pt>
                <c:pt idx="25891">
                  <c:v>8.8570818308397108</c:v>
                </c:pt>
                <c:pt idx="25892">
                  <c:v>8.3987648606210907</c:v>
                </c:pt>
                <c:pt idx="25893">
                  <c:v>8.1541811264024702</c:v>
                </c:pt>
                <c:pt idx="25894">
                  <c:v>7.9933412883044896</c:v>
                </c:pt>
                <c:pt idx="25895">
                  <c:v>7.8875831070858604</c:v>
                </c:pt>
                <c:pt idx="25896">
                  <c:v>7.8452371538672399</c:v>
                </c:pt>
                <c:pt idx="25897">
                  <c:v>7.8897383337692597</c:v>
                </c:pt>
                <c:pt idx="25898">
                  <c:v>7.9182145365506296</c:v>
                </c:pt>
                <c:pt idx="25899">
                  <c:v>8.0803256303320108</c:v>
                </c:pt>
                <c:pt idx="25900">
                  <c:v>8.1263987272340295</c:v>
                </c:pt>
                <c:pt idx="25901">
                  <c:v>8.0173735460154099</c:v>
                </c:pt>
                <c:pt idx="25902">
                  <c:v>7.8272202937967803</c:v>
                </c:pt>
                <c:pt idx="25903">
                  <c:v>7.5758759456988001</c:v>
                </c:pt>
                <c:pt idx="25904">
                  <c:v>7.4070600684801802</c:v>
                </c:pt>
                <c:pt idx="25905">
                  <c:v>7.2324344052615599</c:v>
                </c:pt>
                <c:pt idx="25906">
                  <c:v>7.0951833741635797</c:v>
                </c:pt>
                <c:pt idx="25907">
                  <c:v>7.02022261994495</c:v>
                </c:pt>
                <c:pt idx="25908">
                  <c:v>7.0083675877263296</c:v>
                </c:pt>
                <c:pt idx="25909">
                  <c:v>7.0324024016283504</c:v>
                </c:pt>
                <c:pt idx="25910">
                  <c:v>7.0349493154097296</c:v>
                </c:pt>
                <c:pt idx="25911">
                  <c:v>6.9946633511911003</c:v>
                </c:pt>
                <c:pt idx="25912">
                  <c:v>6.9483981070931202</c:v>
                </c:pt>
                <c:pt idx="25913">
                  <c:v>6.9144421218745</c:v>
                </c:pt>
                <c:pt idx="25914">
                  <c:v>6.8070498396558703</c:v>
                </c:pt>
                <c:pt idx="25915">
                  <c:v>6.8685605285578903</c:v>
                </c:pt>
                <c:pt idx="25916">
                  <c:v>7.0205896933392697</c:v>
                </c:pt>
                <c:pt idx="25917">
                  <c:v>6.9577491431206502</c:v>
                </c:pt>
                <c:pt idx="25918">
                  <c:v>6.7726947730226703</c:v>
                </c:pt>
                <c:pt idx="25919">
                  <c:v>6.7177082468040403</c:v>
                </c:pt>
                <c:pt idx="25920">
                  <c:v>6.4894623285854198</c:v>
                </c:pt>
                <c:pt idx="25921">
                  <c:v>6.1780628384874401</c:v>
                </c:pt>
                <c:pt idx="25922">
                  <c:v>6.1610541402688197</c:v>
                </c:pt>
                <c:pt idx="25923">
                  <c:v>6.1110987550501896</c:v>
                </c:pt>
                <c:pt idx="25924">
                  <c:v>6.0826697459522103</c:v>
                </c:pt>
                <c:pt idx="25925">
                  <c:v>6.0148499897335901</c:v>
                </c:pt>
                <c:pt idx="25926">
                  <c:v>5.76044831351496</c:v>
                </c:pt>
                <c:pt idx="25927">
                  <c:v>5.7465737014169802</c:v>
                </c:pt>
                <c:pt idx="25928">
                  <c:v>5.7229910391983596</c:v>
                </c:pt>
                <c:pt idx="25929">
                  <c:v>5.8102020059797397</c:v>
                </c:pt>
                <c:pt idx="25930">
                  <c:v>5.9965244688817601</c:v>
                </c:pt>
                <c:pt idx="25931">
                  <c:v>5.7494715746631302</c:v>
                </c:pt>
                <c:pt idx="25932">
                  <c:v>5.6600382384445096</c:v>
                </c:pt>
                <c:pt idx="25933">
                  <c:v>5.2084786663465303</c:v>
                </c:pt>
                <c:pt idx="25934">
                  <c:v>5.0620416391279104</c:v>
                </c:pt>
                <c:pt idx="25935">
                  <c:v>4.9195552117228596</c:v>
                </c:pt>
                <c:pt idx="25936">
                  <c:v>4.7810193862023596</c:v>
                </c:pt>
                <c:pt idx="25937">
                  <c:v>5.1210281976384797</c:v>
                </c:pt>
                <c:pt idx="25938">
                  <c:v>5.4071460570746002</c:v>
                </c:pt>
                <c:pt idx="25939">
                  <c:v>5.4180947015540903</c:v>
                </c:pt>
                <c:pt idx="25940">
                  <c:v>5.3207233049902198</c:v>
                </c:pt>
                <c:pt idx="25941">
                  <c:v>5.1965292644263403</c:v>
                </c:pt>
                <c:pt idx="25942">
                  <c:v>5.1977503679058303</c:v>
                </c:pt>
                <c:pt idx="25943">
                  <c:v>5.2623797313419498</c:v>
                </c:pt>
                <c:pt idx="25944">
                  <c:v>5.3604609427780803</c:v>
                </c:pt>
                <c:pt idx="25945">
                  <c:v>5.47958627625757</c:v>
                </c:pt>
                <c:pt idx="25946">
                  <c:v>5.5174192436936904</c:v>
                </c:pt>
                <c:pt idx="25947">
                  <c:v>5.4657295051298096</c:v>
                </c:pt>
                <c:pt idx="25948">
                  <c:v>5.4185902416093104</c:v>
                </c:pt>
                <c:pt idx="25949">
                  <c:v>5.4739073040454302</c:v>
                </c:pt>
                <c:pt idx="25950">
                  <c:v>5.43258454548155</c:v>
                </c:pt>
                <c:pt idx="25951">
                  <c:v>5.3911030409610499</c:v>
                </c:pt>
                <c:pt idx="25952">
                  <c:v>5.4028811563971697</c:v>
                </c:pt>
                <c:pt idx="25953">
                  <c:v>5.3940457628332901</c:v>
                </c:pt>
                <c:pt idx="25954">
                  <c:v>5.4248944043127896</c:v>
                </c:pt>
                <c:pt idx="25955">
                  <c:v>5.4404012947489102</c:v>
                </c:pt>
                <c:pt idx="25956">
                  <c:v>5.3436566891850301</c:v>
                </c:pt>
                <c:pt idx="25957">
                  <c:v>5.3312653866645299</c:v>
                </c:pt>
                <c:pt idx="25958">
                  <c:v>5.3353050281006498</c:v>
                </c:pt>
                <c:pt idx="25959">
                  <c:v>5.3524244915367696</c:v>
                </c:pt>
                <c:pt idx="25960">
                  <c:v>5.3722090210162703</c:v>
                </c:pt>
                <c:pt idx="25961">
                  <c:v>5.3843710594523904</c:v>
                </c:pt>
                <c:pt idx="25962">
                  <c:v>5.4227397418885097</c:v>
                </c:pt>
                <c:pt idx="25963">
                  <c:v>5.5129329483680101</c:v>
                </c:pt>
                <c:pt idx="25964">
                  <c:v>5.5655761838041302</c:v>
                </c:pt>
                <c:pt idx="25965">
                  <c:v>5.6144057322402503</c:v>
                </c:pt>
                <c:pt idx="25966">
                  <c:v>5.6464394257197501</c:v>
                </c:pt>
                <c:pt idx="25967">
                  <c:v>5.7373813841558698</c:v>
                </c:pt>
                <c:pt idx="25968">
                  <c:v>5.8317460595919899</c:v>
                </c:pt>
                <c:pt idx="25969">
                  <c:v>5.9147413630714896</c:v>
                </c:pt>
                <c:pt idx="25970">
                  <c:v>5.9392168235076097</c:v>
                </c:pt>
                <c:pt idx="25971">
                  <c:v>5.8771668459437301</c:v>
                </c:pt>
                <c:pt idx="25972">
                  <c:v>5.7830835884232297</c:v>
                </c:pt>
                <c:pt idx="25973">
                  <c:v>5.7808822288593502</c:v>
                </c:pt>
                <c:pt idx="25974">
                  <c:v>5.7796344772954704</c:v>
                </c:pt>
                <c:pt idx="25975">
                  <c:v>5.7717633467749598</c:v>
                </c:pt>
                <c:pt idx="25976">
                  <c:v>5.80692625221109</c:v>
                </c:pt>
                <c:pt idx="25977">
                  <c:v>5.7995630416472101</c:v>
                </c:pt>
                <c:pt idx="25978">
                  <c:v>5.8452620201267003</c:v>
                </c:pt>
                <c:pt idx="25979">
                  <c:v>5.8855853985628199</c:v>
                </c:pt>
                <c:pt idx="25980">
                  <c:v>6.0168057889989397</c:v>
                </c:pt>
                <c:pt idx="25981">
                  <c:v>6.0409652684784403</c:v>
                </c:pt>
                <c:pt idx="25982">
                  <c:v>5.9971927219145602</c:v>
                </c:pt>
                <c:pt idx="25983">
                  <c:v>6.0947904415610603</c:v>
                </c:pt>
                <c:pt idx="25984">
                  <c:v>6.1701176164293097</c:v>
                </c:pt>
                <c:pt idx="25985">
                  <c:v>6.2050941333039598</c:v>
                </c:pt>
                <c:pt idx="25986">
                  <c:v>6.28383915617861</c:v>
                </c:pt>
                <c:pt idx="25987">
                  <c:v>6.3928620130468703</c:v>
                </c:pt>
                <c:pt idx="25988">
                  <c:v>6.34216477192152</c:v>
                </c:pt>
                <c:pt idx="25989">
                  <c:v>6.1340148297961701</c:v>
                </c:pt>
                <c:pt idx="25990">
                  <c:v>6.1539580306644197</c:v>
                </c:pt>
                <c:pt idx="25991">
                  <c:v>6.2342911695390697</c:v>
                </c:pt>
                <c:pt idx="25992">
                  <c:v>6.2914601274137203</c:v>
                </c:pt>
                <c:pt idx="25993">
                  <c:v>6.3398823162819804</c:v>
                </c:pt>
                <c:pt idx="25994">
                  <c:v>6.4133859871566301</c:v>
                </c:pt>
                <c:pt idx="25995">
                  <c:v>6.4747475650312802</c:v>
                </c:pt>
                <c:pt idx="25996">
                  <c:v>6.5649271408995302</c:v>
                </c:pt>
                <c:pt idx="25997">
                  <c:v>6.68758469877418</c:v>
                </c:pt>
                <c:pt idx="25998">
                  <c:v>6.83378424764883</c:v>
                </c:pt>
                <c:pt idx="25999">
                  <c:v>6.8786500565170803</c:v>
                </c:pt>
                <c:pt idx="26000">
                  <c:v>6.8979311643917303</c:v>
                </c:pt>
                <c:pt idx="26001">
                  <c:v>6.9015109672663799</c:v>
                </c:pt>
                <c:pt idx="26002">
                  <c:v>6.9155577011346399</c:v>
                </c:pt>
                <c:pt idx="26003">
                  <c:v>6.9391499930092904</c:v>
                </c:pt>
                <c:pt idx="26004">
                  <c:v>6.9710259908839403</c:v>
                </c:pt>
                <c:pt idx="26005">
                  <c:v>6.9957624617521903</c:v>
                </c:pt>
                <c:pt idx="26006">
                  <c:v>6.9970199246268399</c:v>
                </c:pt>
                <c:pt idx="26007">
                  <c:v>7.0131565375014899</c:v>
                </c:pt>
                <c:pt idx="26008">
                  <c:v>7.0355359603697503</c:v>
                </c:pt>
                <c:pt idx="26009">
                  <c:v>7.1075604872443998</c:v>
                </c:pt>
                <c:pt idx="26010">
                  <c:v>7.1936091971190503</c:v>
                </c:pt>
                <c:pt idx="26011">
                  <c:v>7.2926964089873003</c:v>
                </c:pt>
                <c:pt idx="26012">
                  <c:v>7.4144256318619499</c:v>
                </c:pt>
                <c:pt idx="26013">
                  <c:v>7.5960912577366004</c:v>
                </c:pt>
                <c:pt idx="26014">
                  <c:v>7.73776182360485</c:v>
                </c:pt>
                <c:pt idx="26015">
                  <c:v>7.7305812794794999</c:v>
                </c:pt>
                <c:pt idx="26016">
                  <c:v>7.7198746793541497</c:v>
                </c:pt>
                <c:pt idx="26017">
                  <c:v>7.7049877282224104</c:v>
                </c:pt>
                <c:pt idx="26018">
                  <c:v>7.6656365080970597</c:v>
                </c:pt>
                <c:pt idx="26019">
                  <c:v>7.5933964269717098</c:v>
                </c:pt>
                <c:pt idx="26020">
                  <c:v>7.61830525283996</c:v>
                </c:pt>
                <c:pt idx="26021">
                  <c:v>7.5946584117146099</c:v>
                </c:pt>
                <c:pt idx="26022">
                  <c:v>7.5845651035892603</c:v>
                </c:pt>
                <c:pt idx="26023">
                  <c:v>7.6607983074575197</c:v>
                </c:pt>
                <c:pt idx="26024">
                  <c:v>7.4645499713321701</c:v>
                </c:pt>
                <c:pt idx="26025">
                  <c:v>7.3916717882068204</c:v>
                </c:pt>
                <c:pt idx="26026">
                  <c:v>7.4188599800750703</c:v>
                </c:pt>
                <c:pt idx="26027">
                  <c:v>7.7076419759497199</c:v>
                </c:pt>
                <c:pt idx="26028">
                  <c:v>7.7797709018243699</c:v>
                </c:pt>
                <c:pt idx="26029">
                  <c:v>7.6394009756926202</c:v>
                </c:pt>
                <c:pt idx="26030">
                  <c:v>7.2357362645672696</c:v>
                </c:pt>
                <c:pt idx="26031">
                  <c:v>6.9975757437897599</c:v>
                </c:pt>
                <c:pt idx="26032">
                  <c:v>6.6636121152005696</c:v>
                </c:pt>
                <c:pt idx="26033">
                  <c:v>6.58913032385595</c:v>
                </c:pt>
                <c:pt idx="26034">
                  <c:v>6.5118046495113298</c:v>
                </c:pt>
                <c:pt idx="26035">
                  <c:v>6.1999730629221403</c:v>
                </c:pt>
                <c:pt idx="26036">
                  <c:v>6.2950252715775203</c:v>
                </c:pt>
                <c:pt idx="26037">
                  <c:v>6.3285868292328997</c:v>
                </c:pt>
                <c:pt idx="26038">
                  <c:v>6.63342310164371</c:v>
                </c:pt>
                <c:pt idx="26039">
                  <c:v>7.9273822992990901</c:v>
                </c:pt>
                <c:pt idx="26040">
                  <c:v>8.2405698239544698</c:v>
                </c:pt>
                <c:pt idx="26041">
                  <c:v>8.21236429736528</c:v>
                </c:pt>
                <c:pt idx="26042">
                  <c:v>8.0676341440206603</c:v>
                </c:pt>
                <c:pt idx="26043">
                  <c:v>8.1035078486760401</c:v>
                </c:pt>
                <c:pt idx="26044">
                  <c:v>8.2360027120868509</c:v>
                </c:pt>
                <c:pt idx="26045">
                  <c:v>8.2021274367422308</c:v>
                </c:pt>
                <c:pt idx="26046">
                  <c:v>8.1119811113976201</c:v>
                </c:pt>
                <c:pt idx="26047">
                  <c:v>8.2407449518084306</c:v>
                </c:pt>
                <c:pt idx="26048">
                  <c:v>8.3021316304638102</c:v>
                </c:pt>
                <c:pt idx="26049">
                  <c:v>8.3305400361191904</c:v>
                </c:pt>
                <c:pt idx="26050">
                  <c:v>8.4049340525300007</c:v>
                </c:pt>
                <c:pt idx="26051">
                  <c:v>8.4179447781853796</c:v>
                </c:pt>
                <c:pt idx="26052">
                  <c:v>8.5515941768407604</c:v>
                </c:pt>
                <c:pt idx="26053">
                  <c:v>8.9447880512515692</c:v>
                </c:pt>
                <c:pt idx="26054">
                  <c:v>9.0779280389069505</c:v>
                </c:pt>
                <c:pt idx="26055">
                  <c:v>9.2146304605623293</c:v>
                </c:pt>
                <c:pt idx="26056">
                  <c:v>9.2572061259731395</c:v>
                </c:pt>
                <c:pt idx="26057">
                  <c:v>9.2690289926285203</c:v>
                </c:pt>
                <c:pt idx="26058">
                  <c:v>9.3064745032838996</c:v>
                </c:pt>
                <c:pt idx="26059">
                  <c:v>9.3681446466947094</c:v>
                </c:pt>
                <c:pt idx="26060">
                  <c:v>9.4315880453500895</c:v>
                </c:pt>
                <c:pt idx="26061">
                  <c:v>9.5135370180054704</c:v>
                </c:pt>
                <c:pt idx="26062">
                  <c:v>9.8336407824162801</c:v>
                </c:pt>
                <c:pt idx="26063">
                  <c:v>9.7497892660716605</c:v>
                </c:pt>
                <c:pt idx="26064">
                  <c:v>9.7034950477270403</c:v>
                </c:pt>
                <c:pt idx="26065">
                  <c:v>10.111789117137899</c:v>
                </c:pt>
                <c:pt idx="26066">
                  <c:v>10.1883165287932</c:v>
                </c:pt>
                <c:pt idx="26067">
                  <c:v>9.8391941454486105</c:v>
                </c:pt>
                <c:pt idx="26075">
                  <c:v>7.6751566029579399</c:v>
                </c:pt>
                <c:pt idx="26076">
                  <c:v>8.8636369136133304</c:v>
                </c:pt>
                <c:pt idx="26077">
                  <c:v>9.2311294930241399</c:v>
                </c:pt>
                <c:pt idx="26078">
                  <c:v>9.2823033586795205</c:v>
                </c:pt>
                <c:pt idx="26079">
                  <c:v>9.1299426161730004</c:v>
                </c:pt>
                <c:pt idx="26080">
                  <c:v>8.9563247374518795</c:v>
                </c:pt>
                <c:pt idx="26081">
                  <c:v>8.7794420926768897</c:v>
                </c:pt>
                <c:pt idx="26082">
                  <c:v>8.6097170089018995</c:v>
                </c:pt>
                <c:pt idx="26083">
                  <c:v>8.7644950441807694</c:v>
                </c:pt>
                <c:pt idx="26084">
                  <c:v>9.0043189294057804</c:v>
                </c:pt>
                <c:pt idx="26085">
                  <c:v>9.3057518086307898</c:v>
                </c:pt>
                <c:pt idx="26086">
                  <c:v>9.3768417499096692</c:v>
                </c:pt>
                <c:pt idx="26087">
                  <c:v>9.4837589591346791</c:v>
                </c:pt>
                <c:pt idx="26088">
                  <c:v>9.3419407753596904</c:v>
                </c:pt>
                <c:pt idx="26089">
                  <c:v>9.2359627186385609</c:v>
                </c:pt>
                <c:pt idx="26090">
                  <c:v>8.9461742628635701</c:v>
                </c:pt>
                <c:pt idx="26091">
                  <c:v>8.7448565910885794</c:v>
                </c:pt>
                <c:pt idx="26092">
                  <c:v>8.6758127723674594</c:v>
                </c:pt>
                <c:pt idx="26093">
                  <c:v>8.4189587205924692</c:v>
                </c:pt>
                <c:pt idx="26094">
                  <c:v>8.2612852328174693</c:v>
                </c:pt>
                <c:pt idx="26095">
                  <c:v>8.4039118980963501</c:v>
                </c:pt>
                <c:pt idx="26096">
                  <c:v>8.8243534503213592</c:v>
                </c:pt>
                <c:pt idx="26097">
                  <c:v>8.9323404495463699</c:v>
                </c:pt>
                <c:pt idx="26098">
                  <c:v>9.0511875368252497</c:v>
                </c:pt>
                <c:pt idx="26099">
                  <c:v>9.3019710430502496</c:v>
                </c:pt>
                <c:pt idx="26100">
                  <c:v>9.55275454827526</c:v>
                </c:pt>
                <c:pt idx="26101">
                  <c:v>9.27138798155414</c:v>
                </c:pt>
                <c:pt idx="26102">
                  <c:v>8.7191167737791506</c:v>
                </c:pt>
                <c:pt idx="26103">
                  <c:v>9.1521005330041607</c:v>
                </c:pt>
                <c:pt idx="26104">
                  <c:v>9.3254157102830302</c:v>
                </c:pt>
                <c:pt idx="26105">
                  <c:v>8.9009161585080392</c:v>
                </c:pt>
                <c:pt idx="26106">
                  <c:v>8.8488543667330504</c:v>
                </c:pt>
                <c:pt idx="26107">
                  <c:v>8.5767224310119303</c:v>
                </c:pt>
                <c:pt idx="26108">
                  <c:v>8.8063235982369399</c:v>
                </c:pt>
                <c:pt idx="26109">
                  <c:v>8.7530770234619499</c:v>
                </c:pt>
                <c:pt idx="26110">
                  <c:v>8.5250524157408201</c:v>
                </c:pt>
                <c:pt idx="26111">
                  <c:v>8.5509389049658306</c:v>
                </c:pt>
                <c:pt idx="26112">
                  <c:v>8.6014726511908393</c:v>
                </c:pt>
                <c:pt idx="26113">
                  <c:v>8.4800369714697208</c:v>
                </c:pt>
                <c:pt idx="26114">
                  <c:v>8.6214248096947301</c:v>
                </c:pt>
                <c:pt idx="26115">
                  <c:v>8.6155669829197308</c:v>
                </c:pt>
                <c:pt idx="26125">
                  <c:v>6.0010961683852999</c:v>
                </c:pt>
                <c:pt idx="26126">
                  <c:v>5.9468714616103</c:v>
                </c:pt>
                <c:pt idx="26127">
                  <c:v>6.7552969999396897</c:v>
                </c:pt>
                <c:pt idx="26128">
                  <c:v>6.5889353101431496</c:v>
                </c:pt>
                <c:pt idx="26129">
                  <c:v>6.1535678007348</c:v>
                </c:pt>
                <c:pt idx="26130">
                  <c:v>5.9644816973264598</c:v>
                </c:pt>
                <c:pt idx="26131">
                  <c:v>5.9891691785299104</c:v>
                </c:pt>
                <c:pt idx="26132">
                  <c:v>6.3299593621215697</c:v>
                </c:pt>
                <c:pt idx="26133">
                  <c:v>6.61685195371322</c:v>
                </c:pt>
                <c:pt idx="26134">
                  <c:v>6.6930219179166697</c:v>
                </c:pt>
                <c:pt idx="26135">
                  <c:v>6.8566583135083299</c:v>
                </c:pt>
                <c:pt idx="26136">
                  <c:v>6.7414369100999796</c:v>
                </c:pt>
                <c:pt idx="26137">
                  <c:v>6.7071903133034398</c:v>
                </c:pt>
                <c:pt idx="26138">
                  <c:v>6.8031514188950899</c:v>
                </c:pt>
                <c:pt idx="26139">
                  <c:v>6.8189771574867404</c:v>
                </c:pt>
                <c:pt idx="26140">
                  <c:v>6.7633404666901997</c:v>
                </c:pt>
                <c:pt idx="26141">
                  <c:v>6.8858509742818503</c:v>
                </c:pt>
                <c:pt idx="26142">
                  <c:v>6.9483212338735099</c:v>
                </c:pt>
                <c:pt idx="26143">
                  <c:v>7.0205301960769599</c:v>
                </c:pt>
                <c:pt idx="26144">
                  <c:v>7.03390792466862</c:v>
                </c:pt>
                <c:pt idx="26145">
                  <c:v>7.1052583762602701</c:v>
                </c:pt>
                <c:pt idx="26146">
                  <c:v>7.1150174494637302</c:v>
                </c:pt>
                <c:pt idx="26147">
                  <c:v>7.1732466880553796</c:v>
                </c:pt>
                <c:pt idx="26148">
                  <c:v>7.1705271166470297</c:v>
                </c:pt>
                <c:pt idx="26149">
                  <c:v>7.1772252158504903</c:v>
                </c:pt>
                <c:pt idx="26150">
                  <c:v>7.2799034294421396</c:v>
                </c:pt>
                <c:pt idx="26151">
                  <c:v>7.3731290480337996</c:v>
                </c:pt>
                <c:pt idx="26152">
                  <c:v>7.2892295032372498</c:v>
                </c:pt>
                <c:pt idx="26153">
                  <c:v>7.2100491608289099</c:v>
                </c:pt>
                <c:pt idx="26154">
                  <c:v>7.3052374804205602</c:v>
                </c:pt>
                <c:pt idx="26155">
                  <c:v>7.36455165762401</c:v>
                </c:pt>
                <c:pt idx="26156">
                  <c:v>7.4326079702156704</c:v>
                </c:pt>
                <c:pt idx="26157">
                  <c:v>7.5617299168073204</c:v>
                </c:pt>
                <c:pt idx="26158">
                  <c:v>7.5951402420107801</c:v>
                </c:pt>
                <c:pt idx="26159">
                  <c:v>7.4033418176024304</c:v>
                </c:pt>
                <c:pt idx="26160">
                  <c:v>7.0432835631940902</c:v>
                </c:pt>
                <c:pt idx="26161">
                  <c:v>7.2662940363975403</c:v>
                </c:pt>
                <c:pt idx="26162">
                  <c:v>7.4164917089891897</c:v>
                </c:pt>
                <c:pt idx="26163">
                  <c:v>7.9211638995808498</c:v>
                </c:pt>
                <c:pt idx="26164">
                  <c:v>8.0626225077842992</c:v>
                </c:pt>
                <c:pt idx="26165">
                  <c:v>7.8045540153759596</c:v>
                </c:pt>
                <c:pt idx="26166">
                  <c:v>7.8781965329676096</c:v>
                </c:pt>
                <c:pt idx="26167">
                  <c:v>8.16240961617107</c:v>
                </c:pt>
                <c:pt idx="26168">
                  <c:v>8.3784227357627206</c:v>
                </c:pt>
                <c:pt idx="26169">
                  <c:v>8.4312954273543692</c:v>
                </c:pt>
                <c:pt idx="26170">
                  <c:v>8.5380623575578305</c:v>
                </c:pt>
                <c:pt idx="26171">
                  <c:v>8.8937819781494802</c:v>
                </c:pt>
                <c:pt idx="26172">
                  <c:v>8.5713836307411402</c:v>
                </c:pt>
                <c:pt idx="26173">
                  <c:v>8.5664451059445899</c:v>
                </c:pt>
                <c:pt idx="26174">
                  <c:v>8.6754626395362493</c:v>
                </c:pt>
                <c:pt idx="26175">
                  <c:v>8.4932671141222809</c:v>
                </c:pt>
                <c:pt idx="26176">
                  <c:v>7.81239441401907</c:v>
                </c:pt>
                <c:pt idx="26177">
                  <c:v>7.5288735902080699</c:v>
                </c:pt>
                <c:pt idx="26178">
                  <c:v>7.1053819103970604</c:v>
                </c:pt>
                <c:pt idx="26179">
                  <c:v>8.4424835442938502</c:v>
                </c:pt>
                <c:pt idx="26180">
                  <c:v>8.3238897174828406</c:v>
                </c:pt>
                <c:pt idx="26181">
                  <c:v>8.1586397616718394</c:v>
                </c:pt>
                <c:pt idx="26182">
                  <c:v>7.9182986605686301</c:v>
                </c:pt>
                <c:pt idx="26183">
                  <c:v>7.6769069247576196</c:v>
                </c:pt>
                <c:pt idx="26184">
                  <c:v>7.45527569894662</c:v>
                </c:pt>
                <c:pt idx="26185">
                  <c:v>7.2792505988434097</c:v>
                </c:pt>
                <c:pt idx="26186">
                  <c:v>7.36273193703241</c:v>
                </c:pt>
                <c:pt idx="26187">
                  <c:v>7.3380501192213998</c:v>
                </c:pt>
                <c:pt idx="26188">
                  <c:v>7.2120065301181899</c:v>
                </c:pt>
                <c:pt idx="26189">
                  <c:v>7.0023360113071798</c:v>
                </c:pt>
                <c:pt idx="26190">
                  <c:v>7.0417031124961804</c:v>
                </c:pt>
                <c:pt idx="26191">
                  <c:v>6.93082020639297</c:v>
                </c:pt>
                <c:pt idx="26192">
                  <c:v>6.7196617965819598</c:v>
                </c:pt>
                <c:pt idx="26193">
                  <c:v>6.0794160247709597</c:v>
                </c:pt>
                <c:pt idx="26194">
                  <c:v>5.7746203836677497</c:v>
                </c:pt>
                <c:pt idx="26195">
                  <c:v>6.3750504348567398</c:v>
                </c:pt>
                <c:pt idx="26196">
                  <c:v>6.4178874610457397</c:v>
                </c:pt>
                <c:pt idx="26197">
                  <c:v>6.0994186759425304</c:v>
                </c:pt>
                <c:pt idx="26198">
                  <c:v>5.7538784271315198</c:v>
                </c:pt>
                <c:pt idx="26199">
                  <c:v>5.57458412632052</c:v>
                </c:pt>
                <c:pt idx="26200">
                  <c:v>5.7192501422173097</c:v>
                </c:pt>
                <c:pt idx="26201">
                  <c:v>5.5294999774063003</c:v>
                </c:pt>
                <c:pt idx="26202">
                  <c:v>5.5659614915953002</c:v>
                </c:pt>
                <c:pt idx="26203">
                  <c:v>5.7260319944920903</c:v>
                </c:pt>
                <c:pt idx="26204">
                  <c:v>5.6209106886810796</c:v>
                </c:pt>
                <c:pt idx="26205">
                  <c:v>5.1021500698700804</c:v>
                </c:pt>
                <c:pt idx="26206">
                  <c:v>4.7410331797668697</c:v>
                </c:pt>
                <c:pt idx="26207">
                  <c:v>4.8899337919558601</c:v>
                </c:pt>
                <c:pt idx="26208">
                  <c:v>4.72094146214486</c:v>
                </c:pt>
                <c:pt idx="26209">
                  <c:v>4.9849612820416498</c:v>
                </c:pt>
                <c:pt idx="26210">
                  <c:v>5.12547754223064</c:v>
                </c:pt>
                <c:pt idx="26211">
                  <c:v>5.1459994564196396</c:v>
                </c:pt>
                <c:pt idx="26212">
                  <c:v>5.0231471463164299</c:v>
                </c:pt>
                <c:pt idx="26213">
                  <c:v>4.66714212050542</c:v>
                </c:pt>
                <c:pt idx="26214">
                  <c:v>4.7744621516944203</c:v>
                </c:pt>
                <c:pt idx="26215">
                  <c:v>4.7578737185912097</c:v>
                </c:pt>
                <c:pt idx="26216">
                  <c:v>4.6938372197801996</c:v>
                </c:pt>
                <c:pt idx="26217">
                  <c:v>4.4871331519691999</c:v>
                </c:pt>
                <c:pt idx="26218">
                  <c:v>5.0596485768659898</c:v>
                </c:pt>
                <c:pt idx="26219">
                  <c:v>4.8397271680549796</c:v>
                </c:pt>
                <c:pt idx="26220">
                  <c:v>4.4100888462439798</c:v>
                </c:pt>
                <c:pt idx="26221">
                  <c:v>4.0737349701407704</c:v>
                </c:pt>
                <c:pt idx="26222">
                  <c:v>3.5381701623297599</c:v>
                </c:pt>
                <c:pt idx="26223">
                  <c:v>3.4783230678444501</c:v>
                </c:pt>
                <c:pt idx="26224">
                  <c:v>3.3117111317701902</c:v>
                </c:pt>
                <c:pt idx="26225">
                  <c:v>3.4906500989563698</c:v>
                </c:pt>
                <c:pt idx="26226">
                  <c:v>4.1586411251425499</c:v>
                </c:pt>
                <c:pt idx="26227">
                  <c:v>4.3763234050682902</c:v>
                </c:pt>
                <c:pt idx="26228">
                  <c:v>4.7470755962544704</c:v>
                </c:pt>
                <c:pt idx="26229">
                  <c:v>4.9042179504406498</c:v>
                </c:pt>
                <c:pt idx="26230">
                  <c:v>5.0733705573663901</c:v>
                </c:pt>
                <c:pt idx="26231">
                  <c:v>5.18614998955257</c:v>
                </c:pt>
                <c:pt idx="26232">
                  <c:v>5.2357144747387503</c:v>
                </c:pt>
                <c:pt idx="26233">
                  <c:v>5.3508251866644896</c:v>
                </c:pt>
                <c:pt idx="26234">
                  <c:v>5.5316920528506701</c:v>
                </c:pt>
                <c:pt idx="26235">
                  <c:v>5.5657203120368504</c:v>
                </c:pt>
                <c:pt idx="26236">
                  <c:v>4.7368666289625896</c:v>
                </c:pt>
                <c:pt idx="26237">
                  <c:v>4.09307548714877</c:v>
                </c:pt>
                <c:pt idx="26238">
                  <c:v>4.0058893423349504</c:v>
                </c:pt>
                <c:pt idx="26239">
                  <c:v>4.3268360632606901</c:v>
                </c:pt>
                <c:pt idx="26240">
                  <c:v>4.5710294864468697</c:v>
                </c:pt>
                <c:pt idx="26241">
                  <c:v>4.7112021766330496</c:v>
                </c:pt>
                <c:pt idx="26242">
                  <c:v>4.5585914455587897</c:v>
                </c:pt>
                <c:pt idx="26243">
                  <c:v>4.8418176447449701</c:v>
                </c:pt>
                <c:pt idx="26244">
                  <c:v>5.5886767639311499</c:v>
                </c:pt>
                <c:pt idx="26245">
                  <c:v>5.7242237658568902</c:v>
                </c:pt>
                <c:pt idx="26246">
                  <c:v>5.3637641100430704</c:v>
                </c:pt>
                <c:pt idx="26247">
                  <c:v>5.0454223362292501</c:v>
                </c:pt>
                <c:pt idx="26248">
                  <c:v>5.2680422501549904</c:v>
                </c:pt>
                <c:pt idx="26249">
                  <c:v>5.5040603383411701</c:v>
                </c:pt>
                <c:pt idx="26250">
                  <c:v>5.5636502735273501</c:v>
                </c:pt>
                <c:pt idx="26251">
                  <c:v>5.5287005664530904</c:v>
                </c:pt>
                <c:pt idx="26252">
                  <c:v>5.4995777246392699</c:v>
                </c:pt>
                <c:pt idx="26253">
                  <c:v>5.3253324148254499</c:v>
                </c:pt>
                <c:pt idx="26254">
                  <c:v>5.5680437447511899</c:v>
                </c:pt>
                <c:pt idx="26255">
                  <c:v>6.0370924179373704</c:v>
                </c:pt>
                <c:pt idx="26256">
                  <c:v>5.7735361181235501</c:v>
                </c:pt>
                <c:pt idx="26257">
                  <c:v>5.6072100880492899</c:v>
                </c:pt>
                <c:pt idx="26258">
                  <c:v>5.7000418532354704</c:v>
                </c:pt>
                <c:pt idx="26259">
                  <c:v>5.7330156674216504</c:v>
                </c:pt>
                <c:pt idx="26260">
                  <c:v>5.6002823503473902</c:v>
                </c:pt>
                <c:pt idx="26261">
                  <c:v>5.4948921485335704</c:v>
                </c:pt>
                <c:pt idx="26262">
                  <c:v>5.5188758457197498</c:v>
                </c:pt>
                <c:pt idx="26263">
                  <c:v>5.3499171766454801</c:v>
                </c:pt>
                <c:pt idx="26264">
                  <c:v>5.96443045183167</c:v>
                </c:pt>
                <c:pt idx="26265">
                  <c:v>6.1987775390178497</c:v>
                </c:pt>
                <c:pt idx="26266">
                  <c:v>6.1951467649435896</c:v>
                </c:pt>
                <c:pt idx="26267">
                  <c:v>6.1907867961297702</c:v>
                </c:pt>
                <c:pt idx="26268">
                  <c:v>6.0895359873159496</c:v>
                </c:pt>
                <c:pt idx="26269">
                  <c:v>6.08197030824169</c:v>
                </c:pt>
                <c:pt idx="26270">
                  <c:v>6.1466589634278703</c:v>
                </c:pt>
                <c:pt idx="26271">
                  <c:v>6.1861237548068599</c:v>
                </c:pt>
                <c:pt idx="26272">
                  <c:v>6.3189125006811597</c:v>
                </c:pt>
                <c:pt idx="26273">
                  <c:v>6.4749115664957699</c:v>
                </c:pt>
                <c:pt idx="26274">
                  <c:v>6.59400955131039</c:v>
                </c:pt>
                <c:pt idx="26275">
                  <c:v>6.7079900781846797</c:v>
                </c:pt>
                <c:pt idx="26276">
                  <c:v>6.7112261629993002</c:v>
                </c:pt>
                <c:pt idx="26277">
                  <c:v>6.6285514398139096</c:v>
                </c:pt>
                <c:pt idx="26278">
                  <c:v>6.9174727636882096</c:v>
                </c:pt>
                <c:pt idx="26279">
                  <c:v>7.1310267105028204</c:v>
                </c:pt>
                <c:pt idx="26280">
                  <c:v>7.3262482003174298</c:v>
                </c:pt>
                <c:pt idx="26281">
                  <c:v>7.3643247061917299</c:v>
                </c:pt>
                <c:pt idx="26282">
                  <c:v>7.4933157050063404</c:v>
                </c:pt>
                <c:pt idx="26283">
                  <c:v>7.5984954498209598</c:v>
                </c:pt>
                <c:pt idx="26284">
                  <c:v>7.6392923376952497</c:v>
                </c:pt>
                <c:pt idx="26285">
                  <c:v>7.6438016305098699</c:v>
                </c:pt>
                <c:pt idx="26286">
                  <c:v>7.62148505532448</c:v>
                </c:pt>
                <c:pt idx="26287">
                  <c:v>7.6566367031987799</c:v>
                </c:pt>
                <c:pt idx="26288">
                  <c:v>7.7709449870133902</c:v>
                </c:pt>
                <c:pt idx="26289">
                  <c:v>7.8482328718280101</c:v>
                </c:pt>
                <c:pt idx="26290">
                  <c:v>7.9506826417022998</c:v>
                </c:pt>
                <c:pt idx="26291">
                  <c:v>8.0753817415169102</c:v>
                </c:pt>
                <c:pt idx="26292">
                  <c:v>8.1675343173315298</c:v>
                </c:pt>
                <c:pt idx="26293">
                  <c:v>8.31654135420583</c:v>
                </c:pt>
                <c:pt idx="26294">
                  <c:v>8.3751388880204392</c:v>
                </c:pt>
                <c:pt idx="26295">
                  <c:v>8.5042764048350499</c:v>
                </c:pt>
                <c:pt idx="26296">
                  <c:v>8.5964408327093498</c:v>
                </c:pt>
                <c:pt idx="26297">
                  <c:v>8.6749428275239602</c:v>
                </c:pt>
                <c:pt idx="26298">
                  <c:v>8.7132544063385708</c:v>
                </c:pt>
                <c:pt idx="26299">
                  <c:v>8.8026264012128692</c:v>
                </c:pt>
                <c:pt idx="26300">
                  <c:v>8.8677928020274805</c:v>
                </c:pt>
                <c:pt idx="26301">
                  <c:v>8.9857189628420997</c:v>
                </c:pt>
                <c:pt idx="26302">
                  <c:v>9.0912447317163902</c:v>
                </c:pt>
                <c:pt idx="26303">
                  <c:v>9.2823336145310105</c:v>
                </c:pt>
                <c:pt idx="26304">
                  <c:v>9.4160049563456205</c:v>
                </c:pt>
                <c:pt idx="26305">
                  <c:v>9.5440004342199192</c:v>
                </c:pt>
                <c:pt idx="26306">
                  <c:v>9.5333549650345297</c:v>
                </c:pt>
                <c:pt idx="26307">
                  <c:v>9.6659825728491509</c:v>
                </c:pt>
                <c:pt idx="26308">
                  <c:v>9.6451168317234401</c:v>
                </c:pt>
                <c:pt idx="26309">
                  <c:v>9.8536726515380604</c:v>
                </c:pt>
                <c:pt idx="26310">
                  <c:v>9.8401010873526698</c:v>
                </c:pt>
                <c:pt idx="26311">
                  <c:v>10.100257346227</c:v>
                </c:pt>
                <c:pt idx="26312">
                  <c:v>10.392415371041601</c:v>
                </c:pt>
                <c:pt idx="26313">
                  <c:v>10.2776469798562</c:v>
                </c:pt>
                <c:pt idx="26314">
                  <c:v>10.431308531730499</c:v>
                </c:pt>
                <c:pt idx="26315">
                  <c:v>10.167597342545101</c:v>
                </c:pt>
                <c:pt idx="26316">
                  <c:v>9.9911476723597197</c:v>
                </c:pt>
                <c:pt idx="26317">
                  <c:v>10.173836092234</c:v>
                </c:pt>
                <c:pt idx="26318">
                  <c:v>10.432944671048601</c:v>
                </c:pt>
                <c:pt idx="26319">
                  <c:v>10.6112265042049</c:v>
                </c:pt>
                <c:pt idx="26320">
                  <c:v>10.5538096374353</c:v>
                </c:pt>
                <c:pt idx="26321">
                  <c:v>10.5186842365594</c:v>
                </c:pt>
                <c:pt idx="26322">
                  <c:v>10.4948630526836</c:v>
                </c:pt>
                <c:pt idx="26323">
                  <c:v>10.3493013979139</c:v>
                </c:pt>
                <c:pt idx="26324">
                  <c:v>10.2824053470381</c:v>
                </c:pt>
                <c:pt idx="26325">
                  <c:v>10.3569012901623</c:v>
                </c:pt>
                <c:pt idx="26326">
                  <c:v>10.329797754392599</c:v>
                </c:pt>
                <c:pt idx="26327">
                  <c:v>10.2666486375168</c:v>
                </c:pt>
                <c:pt idx="26328">
                  <c:v>10.252264380641</c:v>
                </c:pt>
                <c:pt idx="26329">
                  <c:v>10.3850647808713</c:v>
                </c:pt>
                <c:pt idx="26330">
                  <c:v>10.4164988439955</c:v>
                </c:pt>
                <c:pt idx="26331">
                  <c:v>10.4576201741197</c:v>
                </c:pt>
                <c:pt idx="26332">
                  <c:v>10.493667773349999</c:v>
                </c:pt>
                <c:pt idx="26333">
                  <c:v>10.5092245594742</c:v>
                </c:pt>
                <c:pt idx="26334">
                  <c:v>10.622090234598399</c:v>
                </c:pt>
                <c:pt idx="26335">
                  <c:v>10.7635695008287</c:v>
                </c:pt>
                <c:pt idx="26336">
                  <c:v>10.9150430109529</c:v>
                </c:pt>
                <c:pt idx="26337">
                  <c:v>11.033318051077</c:v>
                </c:pt>
                <c:pt idx="26338">
                  <c:v>11.077026586307399</c:v>
                </c:pt>
                <c:pt idx="26339">
                  <c:v>11.172253214431599</c:v>
                </c:pt>
                <c:pt idx="26340">
                  <c:v>11.137531260555701</c:v>
                </c:pt>
                <c:pt idx="26341">
                  <c:v>11.0857924957861</c:v>
                </c:pt>
                <c:pt idx="26342">
                  <c:v>10.8765193889103</c:v>
                </c:pt>
                <c:pt idx="26343">
                  <c:v>10.851675060034401</c:v>
                </c:pt>
                <c:pt idx="26344">
                  <c:v>10.7106724462648</c:v>
                </c:pt>
                <c:pt idx="26345">
                  <c:v>10.642260212389001</c:v>
                </c:pt>
                <c:pt idx="26346">
                  <c:v>10.486417394513101</c:v>
                </c:pt>
                <c:pt idx="26347">
                  <c:v>10.0407862937435</c:v>
                </c:pt>
                <c:pt idx="26348">
                  <c:v>9.4519092308676402</c:v>
                </c:pt>
                <c:pt idx="26349">
                  <c:v>9.5400029379918099</c:v>
                </c:pt>
                <c:pt idx="26350">
                  <c:v>9.5885313832221701</c:v>
                </c:pt>
                <c:pt idx="26351">
                  <c:v>9.3707456283463308</c:v>
                </c:pt>
                <c:pt idx="26352">
                  <c:v>9.4014302224705002</c:v>
                </c:pt>
                <c:pt idx="26353">
                  <c:v>9.6097630577008601</c:v>
                </c:pt>
                <c:pt idx="26354">
                  <c:v>9.6325350828250205</c:v>
                </c:pt>
                <c:pt idx="26355">
                  <c:v>9.4699196639491898</c:v>
                </c:pt>
                <c:pt idx="26748">
                  <c:v>6.4445607176577404</c:v>
                </c:pt>
                <c:pt idx="26749">
                  <c:v>5.7193760858880998</c:v>
                </c:pt>
                <c:pt idx="26750">
                  <c:v>5.4057812120122604</c:v>
                </c:pt>
                <c:pt idx="26751">
                  <c:v>5.6120689697028103</c:v>
                </c:pt>
                <c:pt idx="26752">
                  <c:v>5.7695310520199499</c:v>
                </c:pt>
                <c:pt idx="26753">
                  <c:v>5.74881344230241</c:v>
                </c:pt>
                <c:pt idx="26754">
                  <c:v>5.8973171305848702</c:v>
                </c:pt>
                <c:pt idx="26755">
                  <c:v>6.1917330699020203</c:v>
                </c:pt>
                <c:pt idx="26756">
                  <c:v>6.3495260391844797</c:v>
                </c:pt>
                <c:pt idx="26757">
                  <c:v>6.2965827734669402</c:v>
                </c:pt>
                <c:pt idx="26758">
                  <c:v>6.0856063257840898</c:v>
                </c:pt>
                <c:pt idx="26759">
                  <c:v>5.8782931560665403</c:v>
                </c:pt>
                <c:pt idx="26760">
                  <c:v>5.8876158363490001</c:v>
                </c:pt>
                <c:pt idx="26761">
                  <c:v>5.9079672936661503</c:v>
                </c:pt>
                <c:pt idx="26762">
                  <c:v>5.87989706794861</c:v>
                </c:pt>
                <c:pt idx="26763">
                  <c:v>5.6417116992310703</c:v>
                </c:pt>
                <c:pt idx="26764">
                  <c:v>5.5426642165482196</c:v>
                </c:pt>
                <c:pt idx="26765">
                  <c:v>5.7094407468306798</c:v>
                </c:pt>
                <c:pt idx="26766">
                  <c:v>5.8339987831131399</c:v>
                </c:pt>
                <c:pt idx="26767">
                  <c:v>5.7751530334302803</c:v>
                </c:pt>
                <c:pt idx="26768">
                  <c:v>5.8312396557127402</c:v>
                </c:pt>
                <c:pt idx="26769">
                  <c:v>5.8832581539952002</c:v>
                </c:pt>
                <c:pt idx="26770">
                  <c:v>5.9339365103123498</c:v>
                </c:pt>
                <c:pt idx="26771">
                  <c:v>5.95132769259481</c:v>
                </c:pt>
                <c:pt idx="26772">
                  <c:v>5.8742562358772696</c:v>
                </c:pt>
                <c:pt idx="26773">
                  <c:v>5.84817411019442</c:v>
                </c:pt>
                <c:pt idx="26774">
                  <c:v>5.66290020847687</c:v>
                </c:pt>
                <c:pt idx="26775">
                  <c:v>5.4816932297593297</c:v>
                </c:pt>
                <c:pt idx="26776">
                  <c:v>5.7141692540764799</c:v>
                </c:pt>
                <c:pt idx="26777">
                  <c:v>5.66544903035894</c:v>
                </c:pt>
                <c:pt idx="26778">
                  <c:v>5.9249262016413997</c:v>
                </c:pt>
                <c:pt idx="26779">
                  <c:v>6.1027989739585502</c:v>
                </c:pt>
                <c:pt idx="26780">
                  <c:v>6.1716772152410098</c:v>
                </c:pt>
                <c:pt idx="26781">
                  <c:v>6.1475846865234596</c:v>
                </c:pt>
                <c:pt idx="26782">
                  <c:v>6.1725846878406099</c:v>
                </c:pt>
                <c:pt idx="26783">
                  <c:v>6.0479577411230698</c:v>
                </c:pt>
                <c:pt idx="26784">
                  <c:v>6.0262653654055303</c:v>
                </c:pt>
                <c:pt idx="26785">
                  <c:v>5.7356371037226799</c:v>
                </c:pt>
                <c:pt idx="26786">
                  <c:v>5.4723094610051399</c:v>
                </c:pt>
                <c:pt idx="26787">
                  <c:v>5.7122324392876003</c:v>
                </c:pt>
                <c:pt idx="26788">
                  <c:v>5.9211724186047503</c:v>
                </c:pt>
                <c:pt idx="26789">
                  <c:v>5.2501762728871997</c:v>
                </c:pt>
                <c:pt idx="26790">
                  <c:v>4.5775312611696597</c:v>
                </c:pt>
                <c:pt idx="26791">
                  <c:v>3.8146746224868102</c:v>
                </c:pt>
                <c:pt idx="26792">
                  <c:v>3.4523469597692702</c:v>
                </c:pt>
                <c:pt idx="26793">
                  <c:v>6.3046857990517298</c:v>
                </c:pt>
                <c:pt idx="26794">
                  <c:v>10.309365173368899</c:v>
                </c:pt>
                <c:pt idx="26795">
                  <c:v>8.6294415336513399</c:v>
                </c:pt>
                <c:pt idx="26796">
                  <c:v>7.6872053479337898</c:v>
                </c:pt>
                <c:pt idx="26797">
                  <c:v>8.0189143292509399</c:v>
                </c:pt>
                <c:pt idx="26798">
                  <c:v>8.6789404915333996</c:v>
                </c:pt>
                <c:pt idx="26799">
                  <c:v>8.3747958196760095</c:v>
                </c:pt>
                <c:pt idx="26800">
                  <c:v>8.8574986797281205</c:v>
                </c:pt>
                <c:pt idx="26801">
                  <c:v>8.6973890917227195</c:v>
                </c:pt>
                <c:pt idx="26802">
                  <c:v>8.3216757617173105</c:v>
                </c:pt>
                <c:pt idx="26803">
                  <c:v>7.8403072807694301</c:v>
                </c:pt>
                <c:pt idx="26804">
                  <c:v>7.76817720076403</c:v>
                </c:pt>
                <c:pt idx="26805">
                  <c:v>7.7189652497586199</c:v>
                </c:pt>
                <c:pt idx="26806">
                  <c:v>7.7334125318107398</c:v>
                </c:pt>
                <c:pt idx="26807">
                  <c:v>7.69628162680534</c:v>
                </c:pt>
                <c:pt idx="26808">
                  <c:v>7.3104298407999302</c:v>
                </c:pt>
                <c:pt idx="26809">
                  <c:v>7.29881202385205</c:v>
                </c:pt>
                <c:pt idx="26810">
                  <c:v>7.0792233478466402</c:v>
                </c:pt>
                <c:pt idx="26811">
                  <c:v>7.2027152768412401</c:v>
                </c:pt>
                <c:pt idx="26812">
                  <c:v>7.1883705478933599</c:v>
                </c:pt>
                <c:pt idx="26813">
                  <c:v>6.9532413808879499</c:v>
                </c:pt>
                <c:pt idx="26814">
                  <c:v>6.6493129348825502</c:v>
                </c:pt>
                <c:pt idx="26815">
                  <c:v>6.4567089579346701</c:v>
                </c:pt>
                <c:pt idx="26816">
                  <c:v>6.5047016419292598</c:v>
                </c:pt>
                <c:pt idx="26817">
                  <c:v>6.0509149549238499</c:v>
                </c:pt>
                <c:pt idx="26818">
                  <c:v>5.8602547629759698</c:v>
                </c:pt>
                <c:pt idx="26819">
                  <c:v>5.7925365549705701</c:v>
                </c:pt>
                <c:pt idx="26820">
                  <c:v>5.7061903189651604</c:v>
                </c:pt>
                <c:pt idx="26821">
                  <c:v>5.7241362690172801</c:v>
                </c:pt>
                <c:pt idx="26822">
                  <c:v>5.6249259650118804</c:v>
                </c:pt>
                <c:pt idx="26823">
                  <c:v>5.4365791690064702</c:v>
                </c:pt>
                <c:pt idx="26824">
                  <c:v>5.2642564030585897</c:v>
                </c:pt>
                <c:pt idx="26825">
                  <c:v>5.0932826350531801</c:v>
                </c:pt>
                <c:pt idx="26826">
                  <c:v>5.14743909804778</c:v>
                </c:pt>
                <c:pt idx="26827">
                  <c:v>5.2627495960998996</c:v>
                </c:pt>
                <c:pt idx="26828">
                  <c:v>5.4043941950944898</c:v>
                </c:pt>
                <c:pt idx="26829">
                  <c:v>5.31723447708909</c:v>
                </c:pt>
                <c:pt idx="26830">
                  <c:v>5.5234337561412099</c:v>
                </c:pt>
                <c:pt idx="26831">
                  <c:v>5.9819155161357997</c:v>
                </c:pt>
                <c:pt idx="26832">
                  <c:v>6.6939751571303896</c:v>
                </c:pt>
                <c:pt idx="26833">
                  <c:v>6.6823418401825103</c:v>
                </c:pt>
                <c:pt idx="26834">
                  <c:v>6.6388880871771097</c:v>
                </c:pt>
                <c:pt idx="26835">
                  <c:v>6.3049689061717</c:v>
                </c:pt>
                <c:pt idx="26836">
                  <c:v>5.54271654122382</c:v>
                </c:pt>
                <c:pt idx="26837">
                  <c:v>6.0353321392184203</c:v>
                </c:pt>
                <c:pt idx="26838">
                  <c:v>6.1535339122130104</c:v>
                </c:pt>
                <c:pt idx="26839">
                  <c:v>6.5038007232651296</c:v>
                </c:pt>
                <c:pt idx="26840">
                  <c:v>6.5041464052597204</c:v>
                </c:pt>
                <c:pt idx="26841">
                  <c:v>6.6305044482543201</c:v>
                </c:pt>
                <c:pt idx="26842">
                  <c:v>7.7493837153064398</c:v>
                </c:pt>
                <c:pt idx="26843">
                  <c:v>7.8906875713010303</c:v>
                </c:pt>
                <c:pt idx="26844">
                  <c:v>7.9042024152956296</c:v>
                </c:pt>
                <c:pt idx="26845">
                  <c:v>8.5891081393477506</c:v>
                </c:pt>
                <c:pt idx="26846">
                  <c:v>8.7098705253423407</c:v>
                </c:pt>
                <c:pt idx="26847">
                  <c:v>8.9081702293951395</c:v>
                </c:pt>
                <c:pt idx="26848">
                  <c:v>9.3608273975024794</c:v>
                </c:pt>
                <c:pt idx="26849">
                  <c:v>9.2372446426474699</c:v>
                </c:pt>
                <c:pt idx="26850">
                  <c:v>8.7306362277924503</c:v>
                </c:pt>
                <c:pt idx="26851">
                  <c:v>7.8946242868998002</c:v>
                </c:pt>
                <c:pt idx="26852">
                  <c:v>7.6813994900447904</c:v>
                </c:pt>
                <c:pt idx="26853">
                  <c:v>7.6156242671897703</c:v>
                </c:pt>
                <c:pt idx="26854">
                  <c:v>7.7590879522971203</c:v>
                </c:pt>
                <c:pt idx="26855">
                  <c:v>7.8908747804420996</c:v>
                </c:pt>
                <c:pt idx="26856">
                  <c:v>8.5225613465870893</c:v>
                </c:pt>
                <c:pt idx="26857">
                  <c:v>8.8323669006944403</c:v>
                </c:pt>
                <c:pt idx="26858">
                  <c:v>9.0398534428394193</c:v>
                </c:pt>
                <c:pt idx="26859">
                  <c:v>8.8228407559844104</c:v>
                </c:pt>
                <c:pt idx="26860">
                  <c:v>8.5253598720917498</c:v>
                </c:pt>
                <c:pt idx="26861">
                  <c:v>7.7891878812367397</c:v>
                </c:pt>
                <c:pt idx="26862">
                  <c:v>7.7559176033817199</c:v>
                </c:pt>
                <c:pt idx="26863">
                  <c:v>8.3801804904890709</c:v>
                </c:pt>
                <c:pt idx="26864">
                  <c:v>8.9904492446340605</c:v>
                </c:pt>
                <c:pt idx="26865">
                  <c:v>9.3689956907790393</c:v>
                </c:pt>
                <c:pt idx="26866">
                  <c:v>9.7084293328863893</c:v>
                </c:pt>
                <c:pt idx="26867">
                  <c:v>10.3100019560314</c:v>
                </c:pt>
                <c:pt idx="26868">
                  <c:v>11.4998153991764</c:v>
                </c:pt>
                <c:pt idx="26869">
                  <c:v>12.3230377322837</c:v>
                </c:pt>
                <c:pt idx="26870">
                  <c:v>12.4056700254287</c:v>
                </c:pt>
                <c:pt idx="26871">
                  <c:v>12.215050748573701</c:v>
                </c:pt>
                <c:pt idx="26872">
                  <c:v>12.150396631681</c:v>
                </c:pt>
                <c:pt idx="26873">
                  <c:v>12.052766104826</c:v>
                </c:pt>
                <c:pt idx="26874">
                  <c:v>12.157866507971001</c:v>
                </c:pt>
                <c:pt idx="26875">
                  <c:v>13.237732251078301</c:v>
                </c:pt>
                <c:pt idx="26876">
                  <c:v>13.5684184342233</c:v>
                </c:pt>
                <c:pt idx="26877">
                  <c:v>13.8977066373683</c:v>
                </c:pt>
                <c:pt idx="26878">
                  <c:v>13.4388769004757</c:v>
                </c:pt>
                <c:pt idx="26879">
                  <c:v>12.1882130036206</c:v>
                </c:pt>
                <c:pt idx="26880">
                  <c:v>11.1628881567656</c:v>
                </c:pt>
                <c:pt idx="26881">
                  <c:v>10.122455729873</c:v>
                </c:pt>
                <c:pt idx="26882">
                  <c:v>9.8631935630179601</c:v>
                </c:pt>
                <c:pt idx="26883">
                  <c:v>11.1976632861629</c:v>
                </c:pt>
                <c:pt idx="26884">
                  <c:v>10.719107759270299</c:v>
                </c:pt>
                <c:pt idx="26885">
                  <c:v>10.231744432415301</c:v>
                </c:pt>
                <c:pt idx="26886">
                  <c:v>9.1052533255602608</c:v>
                </c:pt>
                <c:pt idx="26887">
                  <c:v>8.1660512396676097</c:v>
                </c:pt>
                <c:pt idx="26888">
                  <c:v>6.7114483148125901</c:v>
                </c:pt>
                <c:pt idx="26889">
                  <c:v>5.2080577709575797</c:v>
                </c:pt>
                <c:pt idx="26890">
                  <c:v>4.7719023460649304</c:v>
                </c:pt>
                <c:pt idx="26891">
                  <c:v>4.7160419382099104</c:v>
                </c:pt>
                <c:pt idx="26892">
                  <c:v>5.2848716563549001</c:v>
                </c:pt>
                <c:pt idx="26893">
                  <c:v>6.1233803724622398</c:v>
                </c:pt>
                <c:pt idx="26894">
                  <c:v>6.56746825160723</c:v>
                </c:pt>
                <c:pt idx="26895">
                  <c:v>6.8094905873071898</c:v>
                </c:pt>
                <c:pt idx="26896">
                  <c:v>6.9396486195615399</c:v>
                </c:pt>
                <c:pt idx="26897">
                  <c:v>7.1365424067959102</c:v>
                </c:pt>
                <c:pt idx="26898">
                  <c:v>7.2866689090302801</c:v>
                </c:pt>
                <c:pt idx="26899">
                  <c:v>7.4342413822846201</c:v>
                </c:pt>
                <c:pt idx="26900">
                  <c:v>7.5483790285190002</c:v>
                </c:pt>
                <c:pt idx="26901">
                  <c:v>7.6937928127533697</c:v>
                </c:pt>
                <c:pt idx="26902">
                  <c:v>7.31521382400771</c:v>
                </c:pt>
                <c:pt idx="26903">
                  <c:v>6.8026459122420802</c:v>
                </c:pt>
                <c:pt idx="26904">
                  <c:v>6.3446805634764596</c:v>
                </c:pt>
                <c:pt idx="26905">
                  <c:v>5.7313804707307998</c:v>
                </c:pt>
                <c:pt idx="26906">
                  <c:v>5.35595427196517</c:v>
                </c:pt>
                <c:pt idx="26907">
                  <c:v>5.1415859861995399</c:v>
                </c:pt>
                <c:pt idx="26908">
                  <c:v>5.1304997044538903</c:v>
                </c:pt>
                <c:pt idx="26909">
                  <c:v>5.1784475016882601</c:v>
                </c:pt>
                <c:pt idx="26910">
                  <c:v>5.1195923089226296</c:v>
                </c:pt>
                <c:pt idx="26911">
                  <c:v>5.1744749061769699</c:v>
                </c:pt>
                <c:pt idx="26912">
                  <c:v>5.2540932154113502</c:v>
                </c:pt>
                <c:pt idx="26913">
                  <c:v>5.1474045056457198</c:v>
                </c:pt>
                <c:pt idx="26914">
                  <c:v>5.1842547199000597</c:v>
                </c:pt>
                <c:pt idx="26915">
                  <c:v>5.1203972301344303</c:v>
                </c:pt>
                <c:pt idx="26916">
                  <c:v>4.7914823763688101</c:v>
                </c:pt>
                <c:pt idx="26917">
                  <c:v>4.52307457262315</c:v>
                </c:pt>
                <c:pt idx="26918">
                  <c:v>4.31983885785752</c:v>
                </c:pt>
                <c:pt idx="26919">
                  <c:v>4.2239339880918898</c:v>
                </c:pt>
                <c:pt idx="26920">
                  <c:v>4.6164551073462299</c:v>
                </c:pt>
                <c:pt idx="26921">
                  <c:v>4.69912945758061</c:v>
                </c:pt>
                <c:pt idx="26922">
                  <c:v>4.70231680881498</c:v>
                </c:pt>
                <c:pt idx="26923">
                  <c:v>5.0156778210693203</c:v>
                </c:pt>
                <c:pt idx="26924">
                  <c:v>5.3144169693037</c:v>
                </c:pt>
                <c:pt idx="26925">
                  <c:v>6.6239955325380704</c:v>
                </c:pt>
                <c:pt idx="26926">
                  <c:v>10.0370459037924</c:v>
                </c:pt>
                <c:pt idx="26927">
                  <c:v>9.9686749900267806</c:v>
                </c:pt>
                <c:pt idx="26928">
                  <c:v>8.7540150642611607</c:v>
                </c:pt>
                <c:pt idx="26929">
                  <c:v>8.4730124515154994</c:v>
                </c:pt>
                <c:pt idx="26930">
                  <c:v>7.9433367987498702</c:v>
                </c:pt>
                <c:pt idx="26931">
                  <c:v>8.1884760509842405</c:v>
                </c:pt>
                <c:pt idx="26932">
                  <c:v>8.4152667592385804</c:v>
                </c:pt>
                <c:pt idx="26933">
                  <c:v>8.3577816104729603</c:v>
                </c:pt>
                <c:pt idx="26934">
                  <c:v>8.5153857987073298</c:v>
                </c:pt>
                <c:pt idx="26935">
                  <c:v>8.6088994659616702</c:v>
                </c:pt>
                <c:pt idx="26936">
                  <c:v>8.5641851551960499</c:v>
                </c:pt>
                <c:pt idx="26937">
                  <c:v>8.8550221904304198</c:v>
                </c:pt>
                <c:pt idx="26938">
                  <c:v>9.9487379086847607</c:v>
                </c:pt>
                <c:pt idx="26939">
                  <c:v>11.454128304919101</c:v>
                </c:pt>
                <c:pt idx="26940">
                  <c:v>11.877001031153499</c:v>
                </c:pt>
                <c:pt idx="26941">
                  <c:v>11.8230752874078</c:v>
                </c:pt>
                <c:pt idx="26942">
                  <c:v>11.473930523642199</c:v>
                </c:pt>
                <c:pt idx="26943">
                  <c:v>11.0238455441296</c:v>
                </c:pt>
                <c:pt idx="26944">
                  <c:v>10.6944797889246</c:v>
                </c:pt>
                <c:pt idx="26945">
                  <c:v>10.4177066936456</c:v>
                </c:pt>
                <c:pt idx="26946">
                  <c:v>9.5170991483666398</c:v>
                </c:pt>
                <c:pt idx="26947">
                  <c:v>9.1778830721617197</c:v>
                </c:pt>
                <c:pt idx="26948">
                  <c:v>9.2075520698827198</c:v>
                </c:pt>
                <c:pt idx="26949">
                  <c:v>8.8566946956037196</c:v>
                </c:pt>
                <c:pt idx="26950">
                  <c:v>8.4189330343987905</c:v>
                </c:pt>
                <c:pt idx="26951">
                  <c:v>7.9956176171197999</c:v>
                </c:pt>
                <c:pt idx="26952">
                  <c:v>7.6031965868407996</c:v>
                </c:pt>
                <c:pt idx="26953">
                  <c:v>7.4653976856358701</c:v>
                </c:pt>
                <c:pt idx="26954">
                  <c:v>7.4701087223568701</c:v>
                </c:pt>
                <c:pt idx="26955">
                  <c:v>7.5260350870778696</c:v>
                </c:pt>
                <c:pt idx="26956">
                  <c:v>7.4948849838729403</c:v>
                </c:pt>
                <c:pt idx="26957">
                  <c:v>7.1804243445939502</c:v>
                </c:pt>
                <c:pt idx="26958">
                  <c:v>6.8017928493149498</c:v>
                </c:pt>
                <c:pt idx="26959">
                  <c:v>6.6502962231100202</c:v>
                </c:pt>
                <c:pt idx="26960">
                  <c:v>6.5117372888310197</c:v>
                </c:pt>
                <c:pt idx="26961">
                  <c:v>6.1217504655520303</c:v>
                </c:pt>
                <c:pt idx="26962">
                  <c:v>5.8808807693471001</c:v>
                </c:pt>
                <c:pt idx="26963">
                  <c:v>5.8116571760681</c:v>
                </c:pt>
                <c:pt idx="26964">
                  <c:v>5.7921388987890996</c:v>
                </c:pt>
                <c:pt idx="26965">
                  <c:v>5.6905924435841699</c:v>
                </c:pt>
                <c:pt idx="26966">
                  <c:v>5.6009804673051802</c:v>
                </c:pt>
                <c:pt idx="26967">
                  <c:v>5.5822623070261796</c:v>
                </c:pt>
                <c:pt idx="26968">
                  <c:v>5.5528601348212501</c:v>
                </c:pt>
                <c:pt idx="26969">
                  <c:v>5.49923536154225</c:v>
                </c:pt>
                <c:pt idx="26970">
                  <c:v>5.5366052562632504</c:v>
                </c:pt>
                <c:pt idx="26971">
                  <c:v>5.6520549660583299</c:v>
                </c:pt>
                <c:pt idx="26972">
                  <c:v>5.7546255217793298</c:v>
                </c:pt>
                <c:pt idx="26973">
                  <c:v>5.8638362675003304</c:v>
                </c:pt>
                <c:pt idx="26974">
                  <c:v>6.2317447432954003</c:v>
                </c:pt>
                <c:pt idx="26975">
                  <c:v>6.5208575090164</c:v>
                </c:pt>
                <c:pt idx="26976">
                  <c:v>6.7619834427374101</c:v>
                </c:pt>
                <c:pt idx="26977">
                  <c:v>7.0977533875324799</c:v>
                </c:pt>
                <c:pt idx="26978">
                  <c:v>7.3069380852534804</c:v>
                </c:pt>
                <c:pt idx="26979">
                  <c:v>7.4955640599744804</c:v>
                </c:pt>
                <c:pt idx="26980">
                  <c:v>8.25274057076955</c:v>
                </c:pt>
                <c:pt idx="26981">
                  <c:v>8.6945284854905491</c:v>
                </c:pt>
                <c:pt idx="26982">
                  <c:v>9.1754902892115595</c:v>
                </c:pt>
                <c:pt idx="26983">
                  <c:v>10.0566788940066</c:v>
                </c:pt>
                <c:pt idx="26984">
                  <c:v>10.506099698727599</c:v>
                </c:pt>
                <c:pt idx="26985">
                  <c:v>10.806518313448599</c:v>
                </c:pt>
                <c:pt idx="26986">
                  <c:v>9.8892544082436995</c:v>
                </c:pt>
                <c:pt idx="26987">
                  <c:v>9.5808579929647095</c:v>
                </c:pt>
                <c:pt idx="26988">
                  <c:v>11.3198135576857</c:v>
                </c:pt>
                <c:pt idx="26989">
                  <c:v>11.7849130324808</c:v>
                </c:pt>
                <c:pt idx="26990">
                  <c:v>11.841963467201801</c:v>
                </c:pt>
                <c:pt idx="26991">
                  <c:v>11.739451390506501</c:v>
                </c:pt>
                <c:pt idx="26992">
                  <c:v>11.6884823923547</c:v>
                </c:pt>
                <c:pt idx="26993">
                  <c:v>11.548635964306801</c:v>
                </c:pt>
                <c:pt idx="26994">
                  <c:v>11.5311833062588</c:v>
                </c:pt>
                <c:pt idx="26995">
                  <c:v>11.454019418107</c:v>
                </c:pt>
                <c:pt idx="26996">
                  <c:v>11.462420900059101</c:v>
                </c:pt>
                <c:pt idx="26997">
                  <c:v>11.2804646320111</c:v>
                </c:pt>
                <c:pt idx="26998">
                  <c:v>10.639408553859299</c:v>
                </c:pt>
                <c:pt idx="26999">
                  <c:v>10.4262304758114</c:v>
                </c:pt>
                <c:pt idx="27000">
                  <c:v>10.3531096277634</c:v>
                </c:pt>
                <c:pt idx="27001">
                  <c:v>10.4812819396116</c:v>
                </c:pt>
                <c:pt idx="27002">
                  <c:v>10.7179808715637</c:v>
                </c:pt>
                <c:pt idx="27003">
                  <c:v>10.7235119535157</c:v>
                </c:pt>
                <c:pt idx="27004">
                  <c:v>10.7443808353639</c:v>
                </c:pt>
                <c:pt idx="27005">
                  <c:v>10.946894617316</c:v>
                </c:pt>
                <c:pt idx="27006">
                  <c:v>11.073466359268</c:v>
                </c:pt>
                <c:pt idx="27007">
                  <c:v>10.937660271116201</c:v>
                </c:pt>
                <c:pt idx="27008">
                  <c:v>10.802256283068299</c:v>
                </c:pt>
                <c:pt idx="27009">
                  <c:v>10.7068977950203</c:v>
                </c:pt>
                <c:pt idx="27010">
                  <c:v>10.4207761468685</c:v>
                </c:pt>
                <c:pt idx="27011">
                  <c:v>10.2115792488206</c:v>
                </c:pt>
                <c:pt idx="27012">
                  <c:v>9.6752846007726401</c:v>
                </c:pt>
                <c:pt idx="27013">
                  <c:v>9.5643652426207897</c:v>
                </c:pt>
                <c:pt idx="27014">
                  <c:v>9.2424424865728696</c:v>
                </c:pt>
                <c:pt idx="27015">
                  <c:v>9.1040510005249402</c:v>
                </c:pt>
                <c:pt idx="27016">
                  <c:v>8.7606419013730896</c:v>
                </c:pt>
                <c:pt idx="27017">
                  <c:v>8.8966287883251702</c:v>
                </c:pt>
                <c:pt idx="27018">
                  <c:v>9.1929564492772506</c:v>
                </c:pt>
                <c:pt idx="27019">
                  <c:v>10.499776134125399</c:v>
                </c:pt>
                <c:pt idx="27020">
                  <c:v>11.5816474360775</c:v>
                </c:pt>
                <c:pt idx="27021">
                  <c:v>12.413059048029501</c:v>
                </c:pt>
                <c:pt idx="27022">
                  <c:v>9.4311068998776904</c:v>
                </c:pt>
                <c:pt idx="27023">
                  <c:v>8.3476319588297692</c:v>
                </c:pt>
                <c:pt idx="27024">
                  <c:v>7.62166988178185</c:v>
                </c:pt>
                <c:pt idx="27025">
                  <c:v>7.3204407196299899</c:v>
                </c:pt>
                <c:pt idx="27026">
                  <c:v>7.1509188335820699</c:v>
                </c:pt>
                <c:pt idx="27027">
                  <c:v>7.24810240953415</c:v>
                </c:pt>
                <c:pt idx="27028">
                  <c:v>7.0521321523822902</c:v>
                </c:pt>
                <c:pt idx="27029">
                  <c:v>7.0917520163343699</c:v>
                </c:pt>
                <c:pt idx="27030">
                  <c:v>7.0096642662864497</c:v>
                </c:pt>
                <c:pt idx="27031">
                  <c:v>6.3339369731346</c:v>
                </c:pt>
                <c:pt idx="27032">
                  <c:v>6.6058681850866696</c:v>
                </c:pt>
                <c:pt idx="27033">
                  <c:v>6.4025880810387497</c:v>
                </c:pt>
                <c:pt idx="27034">
                  <c:v>6.9304942288869</c:v>
                </c:pt>
                <c:pt idx="27035">
                  <c:v>7.11274624483897</c:v>
                </c:pt>
                <c:pt idx="27036">
                  <c:v>6.98852085779105</c:v>
                </c:pt>
                <c:pt idx="27037">
                  <c:v>8.0118222956392007</c:v>
                </c:pt>
                <c:pt idx="27038">
                  <c:v>8.8394195225912799</c:v>
                </c:pt>
                <c:pt idx="27039">
                  <c:v>8.5948739394588092</c:v>
                </c:pt>
                <c:pt idx="27040">
                  <c:v>8.3077013352078097</c:v>
                </c:pt>
                <c:pt idx="27041">
                  <c:v>8.4284113159519496</c:v>
                </c:pt>
                <c:pt idx="27042">
                  <c:v>8.28272032569609</c:v>
                </c:pt>
                <c:pt idx="27043">
                  <c:v>7.69834918744509</c:v>
                </c:pt>
                <c:pt idx="27044">
                  <c:v>6.9620323111892297</c:v>
                </c:pt>
                <c:pt idx="27045">
                  <c:v>6.7409789299333696</c:v>
                </c:pt>
                <c:pt idx="27046">
                  <c:v>6.5472192676823697</c:v>
                </c:pt>
                <c:pt idx="27047">
                  <c:v>6.3962167234265097</c:v>
                </c:pt>
                <c:pt idx="27048">
                  <c:v>6.1849415401706498</c:v>
                </c:pt>
                <c:pt idx="27049">
                  <c:v>6.0200764509196496</c:v>
                </c:pt>
                <c:pt idx="27050">
                  <c:v>6.1095664286637898</c:v>
                </c:pt>
                <c:pt idx="27051">
                  <c:v>6.1550972364079399</c:v>
                </c:pt>
                <c:pt idx="27052">
                  <c:v>6.22259708615693</c:v>
                </c:pt>
                <c:pt idx="27053">
                  <c:v>6.2281740899010796</c:v>
                </c:pt>
                <c:pt idx="27054">
                  <c:v>6.3090909116452201</c:v>
                </c:pt>
                <c:pt idx="27055">
                  <c:v>6.3524560893942201</c:v>
                </c:pt>
                <c:pt idx="27056">
                  <c:v>6.3755002161383603</c:v>
                </c:pt>
                <c:pt idx="27057">
                  <c:v>6.4227048978825003</c:v>
                </c:pt>
                <c:pt idx="27058">
                  <c:v>6.5191964266314999</c:v>
                </c:pt>
                <c:pt idx="27059">
                  <c:v>6.6535262973756399</c:v>
                </c:pt>
                <c:pt idx="27060">
                  <c:v>6.8089389991197802</c:v>
                </c:pt>
                <c:pt idx="27061">
                  <c:v>6.7021766348687803</c:v>
                </c:pt>
                <c:pt idx="27062">
                  <c:v>6.7852778956129196</c:v>
                </c:pt>
                <c:pt idx="27063">
                  <c:v>6.7685333123570599</c:v>
                </c:pt>
                <c:pt idx="27064">
                  <c:v>6.7639025661060597</c:v>
                </c:pt>
                <c:pt idx="27065">
                  <c:v>6.8688264678501998</c:v>
                </c:pt>
                <c:pt idx="27066">
                  <c:v>6.8922354645943402</c:v>
                </c:pt>
                <c:pt idx="27067">
                  <c:v>6.8347297393433397</c:v>
                </c:pt>
                <c:pt idx="27068">
                  <c:v>7.2580283800874801</c:v>
                </c:pt>
                <c:pt idx="27069">
                  <c:v>7.54882034183162</c:v>
                </c:pt>
                <c:pt idx="27070">
                  <c:v>7.9449878765806199</c:v>
                </c:pt>
                <c:pt idx="27071">
                  <c:v>7.5997391943247603</c:v>
                </c:pt>
                <c:pt idx="27072">
                  <c:v>7.44489961506891</c:v>
                </c:pt>
                <c:pt idx="27073">
                  <c:v>6.5413167698179002</c:v>
                </c:pt>
                <c:pt idx="27074">
                  <c:v>5.9174106615620499</c:v>
                </c:pt>
                <c:pt idx="27075">
                  <c:v>5.6852323113061898</c:v>
                </c:pt>
                <c:pt idx="27076">
                  <c:v>5.7057071560551904</c:v>
                </c:pt>
                <c:pt idx="27077">
                  <c:v>6.2738065097993303</c:v>
                </c:pt>
                <c:pt idx="27078">
                  <c:v>6.2773064635434697</c:v>
                </c:pt>
                <c:pt idx="27079">
                  <c:v>5.4293023482924703</c:v>
                </c:pt>
                <c:pt idx="27080">
                  <c:v>5.4422263430366096</c:v>
                </c:pt>
                <c:pt idx="27081">
                  <c:v>4.9201190427807502</c:v>
                </c:pt>
                <c:pt idx="27082">
                  <c:v>4.78632036052975</c:v>
                </c:pt>
                <c:pt idx="27083">
                  <c:v>6.96191790227389</c:v>
                </c:pt>
                <c:pt idx="27084">
                  <c:v>6.3716992220180302</c:v>
                </c:pt>
                <c:pt idx="27085">
                  <c:v>5.8852452707670304</c:v>
                </c:pt>
                <c:pt idx="27086">
                  <c:v>5.7625880515111696</c:v>
                </c:pt>
                <c:pt idx="27087">
                  <c:v>6.6633953956972301</c:v>
                </c:pt>
                <c:pt idx="27088">
                  <c:v>6.0100944073045497</c:v>
                </c:pt>
                <c:pt idx="27089">
                  <c:v>5.3863774689467103</c:v>
                </c:pt>
                <c:pt idx="27090">
                  <c:v>5.3862596235888596</c:v>
                </c:pt>
                <c:pt idx="27091">
                  <c:v>6.3186466301961799</c:v>
                </c:pt>
                <c:pt idx="27092">
                  <c:v>7.7412766508383397</c:v>
                </c:pt>
                <c:pt idx="27093">
                  <c:v>8.2563501484805002</c:v>
                </c:pt>
                <c:pt idx="27094">
                  <c:v>8.8679666770878196</c:v>
                </c:pt>
                <c:pt idx="27095">
                  <c:v>8.9835374827299699</c:v>
                </c:pt>
                <c:pt idx="27096">
                  <c:v>9.0372038263721297</c:v>
                </c:pt>
                <c:pt idx="27097">
                  <c:v>9.0473954359794497</c:v>
                </c:pt>
                <c:pt idx="27098">
                  <c:v>9.1806520776216107</c:v>
                </c:pt>
                <c:pt idx="27099">
                  <c:v>9.4136295422637595</c:v>
                </c:pt>
                <c:pt idx="27100">
                  <c:v>9.3439437548710806</c:v>
                </c:pt>
                <c:pt idx="27101">
                  <c:v>9.1687326165132408</c:v>
                </c:pt>
                <c:pt idx="27102">
                  <c:v>9.1278071641553993</c:v>
                </c:pt>
                <c:pt idx="27103">
                  <c:v>8.9532128047627104</c:v>
                </c:pt>
                <c:pt idx="27104">
                  <c:v>9.0046968364048698</c:v>
                </c:pt>
                <c:pt idx="27105">
                  <c:v>8.8162776960470293</c:v>
                </c:pt>
                <c:pt idx="27106">
                  <c:v>8.8288144376543496</c:v>
                </c:pt>
                <c:pt idx="27107">
                  <c:v>8.6778306382965003</c:v>
                </c:pt>
                <c:pt idx="27108">
                  <c:v>8.4967159909386591</c:v>
                </c:pt>
                <c:pt idx="27109">
                  <c:v>8.4180615085459802</c:v>
                </c:pt>
                <c:pt idx="27110">
                  <c:v>8.3999456331881408</c:v>
                </c:pt>
                <c:pt idx="27111">
                  <c:v>8.4277537688302893</c:v>
                </c:pt>
                <c:pt idx="27112">
                  <c:v>8.4429561704376095</c:v>
                </c:pt>
                <c:pt idx="27113">
                  <c:v>8.7825941940797705</c:v>
                </c:pt>
                <c:pt idx="27114">
                  <c:v>9.3370263857219307</c:v>
                </c:pt>
                <c:pt idx="27115">
                  <c:v>10.0565821673292</c:v>
                </c:pt>
                <c:pt idx="27116">
                  <c:v>8.9182554719713991</c:v>
                </c:pt>
                <c:pt idx="27117">
                  <c:v>8.0076613216135595</c:v>
                </c:pt>
                <c:pt idx="27118">
                  <c:v>6.83908698522088</c:v>
                </c:pt>
                <c:pt idx="27119">
                  <c:v>6.56009015886303</c:v>
                </c:pt>
                <c:pt idx="27120">
                  <c:v>5.9821068585051904</c:v>
                </c:pt>
                <c:pt idx="27121">
                  <c:v>5.7129676971125098</c:v>
                </c:pt>
                <c:pt idx="27122">
                  <c:v>5.5614064917546697</c:v>
                </c:pt>
                <c:pt idx="27123">
                  <c:v>5.3682196303968199</c:v>
                </c:pt>
                <c:pt idx="27124">
                  <c:v>5.3234484200041399</c:v>
                </c:pt>
                <c:pt idx="27125">
                  <c:v>5.1348091596463004</c:v>
                </c:pt>
                <c:pt idx="27126">
                  <c:v>4.9439711502884602</c:v>
                </c:pt>
                <c:pt idx="27127">
                  <c:v>4.9206465158957799</c:v>
                </c:pt>
                <c:pt idx="27128">
                  <c:v>4.8972232375379301</c:v>
                </c:pt>
                <c:pt idx="27129">
                  <c:v>4.8750127181800904</c:v>
                </c:pt>
                <c:pt idx="27130">
                  <c:v>4.8668574577874102</c:v>
                </c:pt>
                <c:pt idx="27131">
                  <c:v>4.8588899024295698</c:v>
                </c:pt>
                <c:pt idx="27132">
                  <c:v>4.7809690120717203</c:v>
                </c:pt>
                <c:pt idx="27133">
                  <c:v>4.9021764266790404</c:v>
                </c:pt>
                <c:pt idx="27134">
                  <c:v>5.9825198663211996</c:v>
                </c:pt>
                <c:pt idx="27135">
                  <c:v>6.61778017196335</c:v>
                </c:pt>
                <c:pt idx="27136">
                  <c:v>6.72526755512063</c:v>
                </c:pt>
                <c:pt idx="27137">
                  <c:v>6.7646390278123896</c:v>
                </c:pt>
                <c:pt idx="27138">
                  <c:v>6.8809449725041496</c:v>
                </c:pt>
                <c:pt idx="27139">
                  <c:v>6.7155368103019599</c:v>
                </c:pt>
                <c:pt idx="27140">
                  <c:v>6.5772055519937203</c:v>
                </c:pt>
                <c:pt idx="27141">
                  <c:v>6.4919093666854799</c:v>
                </c:pt>
                <c:pt idx="27142">
                  <c:v>6.2691578984832903</c:v>
                </c:pt>
                <c:pt idx="27143">
                  <c:v>5.9088502521750499</c:v>
                </c:pt>
                <c:pt idx="27144">
                  <c:v>5.8310305478668099</c:v>
                </c:pt>
                <c:pt idx="27145">
                  <c:v>5.9259199006646197</c:v>
                </c:pt>
                <c:pt idx="27146">
                  <c:v>6.2797676023563804</c:v>
                </c:pt>
                <c:pt idx="27147">
                  <c:v>6.6466464090481301</c:v>
                </c:pt>
                <c:pt idx="27148">
                  <c:v>6.97141526484595</c:v>
                </c:pt>
                <c:pt idx="27149">
                  <c:v>7.0497912085376999</c:v>
                </c:pt>
                <c:pt idx="27150">
                  <c:v>6.9178104402294602</c:v>
                </c:pt>
                <c:pt idx="27151">
                  <c:v>6.5846851210272801</c:v>
                </c:pt>
                <c:pt idx="27152">
                  <c:v>6.2769990477190296</c:v>
                </c:pt>
                <c:pt idx="27153">
                  <c:v>5.9177769554107904</c:v>
                </c:pt>
                <c:pt idx="27154">
                  <c:v>5.6119083732085997</c:v>
                </c:pt>
                <c:pt idx="27155">
                  <c:v>5.3321919409003602</c:v>
                </c:pt>
                <c:pt idx="27156">
                  <c:v>5.1124350945921204</c:v>
                </c:pt>
                <c:pt idx="27157">
                  <c:v>5.0597317643899302</c:v>
                </c:pt>
                <c:pt idx="27158">
                  <c:v>4.8411375420816896</c:v>
                </c:pt>
                <c:pt idx="27159">
                  <c:v>4.6952583717734502</c:v>
                </c:pt>
                <c:pt idx="27160">
                  <c:v>4.5368501245712602</c:v>
                </c:pt>
                <c:pt idx="27161">
                  <c:v>4.4173683082630202</c:v>
                </c:pt>
                <c:pt idx="27162">
                  <c:v>4.4373732239547801</c:v>
                </c:pt>
                <c:pt idx="27163">
                  <c:v>4.7168013887525904</c:v>
                </c:pt>
                <c:pt idx="27164">
                  <c:v>5.3204028764443496</c:v>
                </c:pt>
                <c:pt idx="27165">
                  <c:v>4.9228269971360996</c:v>
                </c:pt>
                <c:pt idx="27166">
                  <c:v>4.6904328499339201</c:v>
                </c:pt>
                <c:pt idx="27167">
                  <c:v>4.6939663156256701</c:v>
                </c:pt>
                <c:pt idx="27168">
                  <c:v>4.82906482331743</c:v>
                </c:pt>
                <c:pt idx="27169">
                  <c:v>4.8055280141152403</c:v>
                </c:pt>
                <c:pt idx="27170">
                  <c:v>4.8234254228070004</c:v>
                </c:pt>
                <c:pt idx="27171">
                  <c:v>4.9783303554987599</c:v>
                </c:pt>
                <c:pt idx="27172">
                  <c:v>5.2005998742965698</c:v>
                </c:pt>
                <c:pt idx="27173">
                  <c:v>5.4082786339883304</c:v>
                </c:pt>
                <c:pt idx="27174">
                  <c:v>5.5520409346800896</c:v>
                </c:pt>
                <c:pt idx="27175">
                  <c:v>5.7975732574779002</c:v>
                </c:pt>
                <c:pt idx="27176">
                  <c:v>6.0499057811696604</c:v>
                </c:pt>
                <c:pt idx="27177">
                  <c:v>6.1664979108614197</c:v>
                </c:pt>
                <c:pt idx="27178">
                  <c:v>6.2815671166592297</c:v>
                </c:pt>
                <c:pt idx="27179">
                  <c:v>6.2773773143509901</c:v>
                </c:pt>
                <c:pt idx="27180">
                  <c:v>6.2549067370427398</c:v>
                </c:pt>
                <c:pt idx="27181">
                  <c:v>6.3750723818405604</c:v>
                </c:pt>
                <c:pt idx="27182">
                  <c:v>6.84986448953231</c:v>
                </c:pt>
                <c:pt idx="27183">
                  <c:v>7.19764142322407</c:v>
                </c:pt>
                <c:pt idx="27184">
                  <c:v>7.0352959195010403</c:v>
                </c:pt>
                <c:pt idx="27185">
                  <c:v>6.7104713641836398</c:v>
                </c:pt>
                <c:pt idx="27186">
                  <c:v>6.4986677958662504</c:v>
                </c:pt>
                <c:pt idx="27187">
                  <c:v>6.1065608795638102</c:v>
                </c:pt>
                <c:pt idx="27188">
                  <c:v>6.17447629724641</c:v>
                </c:pt>
                <c:pt idx="27189">
                  <c:v>5.7602659999290102</c:v>
                </c:pt>
                <c:pt idx="27190">
                  <c:v>5.4538167566265798</c:v>
                </c:pt>
                <c:pt idx="27191">
                  <c:v>5.3724841383091801</c:v>
                </c:pt>
                <c:pt idx="27192">
                  <c:v>5.4163369799917804</c:v>
                </c:pt>
                <c:pt idx="27193">
                  <c:v>5.4613575256893503</c:v>
                </c:pt>
                <c:pt idx="27194">
                  <c:v>5.6193648953719499</c:v>
                </c:pt>
                <c:pt idx="27195">
                  <c:v>5.4641075680545503</c:v>
                </c:pt>
                <c:pt idx="27196">
                  <c:v>5.4134691357521199</c:v>
                </c:pt>
                <c:pt idx="27197">
                  <c:v>5.3901107484347204</c:v>
                </c:pt>
                <c:pt idx="27198">
                  <c:v>5.2638576331173201</c:v>
                </c:pt>
                <c:pt idx="27199">
                  <c:v>5.2887029498148799</c:v>
                </c:pt>
                <c:pt idx="27200">
                  <c:v>5.3413726224974898</c:v>
                </c:pt>
                <c:pt idx="27201">
                  <c:v>5.33266424718009</c:v>
                </c:pt>
                <c:pt idx="27202">
                  <c:v>5.2882588088776501</c:v>
                </c:pt>
                <c:pt idx="27203">
                  <c:v>5.1113557495602597</c:v>
                </c:pt>
                <c:pt idx="27204">
                  <c:v>5.20874864524286</c:v>
                </c:pt>
                <c:pt idx="27205">
                  <c:v>5.2718944529404199</c:v>
                </c:pt>
                <c:pt idx="27206">
                  <c:v>5.2256426666230196</c:v>
                </c:pt>
                <c:pt idx="27207">
                  <c:v>5.3641111833056296</c:v>
                </c:pt>
                <c:pt idx="27208">
                  <c:v>5.26790445100319</c:v>
                </c:pt>
                <c:pt idx="27209">
                  <c:v>5.2806112826857898</c:v>
                </c:pt>
                <c:pt idx="27210">
                  <c:v>5.2329115813684002</c:v>
                </c:pt>
                <c:pt idx="27211">
                  <c:v>6.0019731510659602</c:v>
                </c:pt>
                <c:pt idx="27212">
                  <c:v>7.2560431157485601</c:v>
                </c:pt>
                <c:pt idx="27213">
                  <c:v>7.3548068964311701</c:v>
                </c:pt>
                <c:pt idx="27214">
                  <c:v>7.8474260961287303</c:v>
                </c:pt>
                <c:pt idx="27215">
                  <c:v>8.1324022008113293</c:v>
                </c:pt>
                <c:pt idx="27216">
                  <c:v>7.7637267194939303</c:v>
                </c:pt>
                <c:pt idx="27217">
                  <c:v>6.4580814081915001</c:v>
                </c:pt>
                <c:pt idx="27218">
                  <c:v>6.9870998438741001</c:v>
                </c:pt>
                <c:pt idx="27219">
                  <c:v>7.7379643255566997</c:v>
                </c:pt>
                <c:pt idx="27220">
                  <c:v>7.7988120922542699</c:v>
                </c:pt>
                <c:pt idx="27221">
                  <c:v>7.3148781459368699</c:v>
                </c:pt>
                <c:pt idx="27222">
                  <c:v>7.1864813626194701</c:v>
                </c:pt>
                <c:pt idx="27223">
                  <c:v>7.3867401403170403</c:v>
                </c:pt>
                <c:pt idx="27224">
                  <c:v>7.22612075999964</c:v>
                </c:pt>
                <c:pt idx="27225">
                  <c:v>7.1302475646822403</c:v>
                </c:pt>
                <c:pt idx="27226">
                  <c:v>6.15891064937981</c:v>
                </c:pt>
                <c:pt idx="27227">
                  <c:v>5.5711642130624099</c:v>
                </c:pt>
                <c:pt idx="27228">
                  <c:v>6.8235958047450103</c:v>
                </c:pt>
                <c:pt idx="27229">
                  <c:v>8.2464573484425703</c:v>
                </c:pt>
                <c:pt idx="27230">
                  <c:v>8.7842996521251795</c:v>
                </c:pt>
                <c:pt idx="27231">
                  <c:v>10.256474563807799</c:v>
                </c:pt>
                <c:pt idx="27232">
                  <c:v>10.8452758301835</c:v>
                </c:pt>
                <c:pt idx="27233">
                  <c:v>10.2997764562386</c:v>
                </c:pt>
                <c:pt idx="27234">
                  <c:v>10.048585802293699</c:v>
                </c:pt>
                <c:pt idx="27235">
                  <c:v>9.8940439183184896</c:v>
                </c:pt>
                <c:pt idx="27236">
                  <c:v>9.9520455243735899</c:v>
                </c:pt>
                <c:pt idx="27237">
                  <c:v>9.3375095304286901</c:v>
                </c:pt>
                <c:pt idx="27238">
                  <c:v>8.6293979104534806</c:v>
                </c:pt>
                <c:pt idx="27239">
                  <c:v>6.9233281685085801</c:v>
                </c:pt>
                <c:pt idx="27240">
                  <c:v>5.1566032095636798</c:v>
                </c:pt>
                <c:pt idx="27241">
                  <c:v>4.7003356195884596</c:v>
                </c:pt>
                <c:pt idx="27242">
                  <c:v>3.8777473756435601</c:v>
                </c:pt>
                <c:pt idx="27243">
                  <c:v>3.6385180156986698</c:v>
                </c:pt>
                <c:pt idx="27244">
                  <c:v>3.92926363472345</c:v>
                </c:pt>
                <c:pt idx="27245">
                  <c:v>3.6748922937785502</c:v>
                </c:pt>
                <c:pt idx="27246">
                  <c:v>4.3065158718336498</c:v>
                </c:pt>
                <c:pt idx="27247">
                  <c:v>4.7897882068584403</c:v>
                </c:pt>
                <c:pt idx="27248">
                  <c:v>4.7849619069135398</c:v>
                </c:pt>
                <c:pt idx="27249">
                  <c:v>6.2763556429686398</c:v>
                </c:pt>
                <c:pt idx="27250">
                  <c:v>7.1107932379934198</c:v>
                </c:pt>
                <c:pt idx="27251">
                  <c:v>6.6039728890485199</c:v>
                </c:pt>
                <c:pt idx="27252">
                  <c:v>4.7821252511036203</c:v>
                </c:pt>
                <c:pt idx="27253">
                  <c:v>4.8219893281284101</c:v>
                </c:pt>
                <c:pt idx="27254">
                  <c:v>6.5376891101835097</c:v>
                </c:pt>
                <c:pt idx="27255">
                  <c:v>5.7607063622386097</c:v>
                </c:pt>
                <c:pt idx="27256">
                  <c:v>5.45030750726339</c:v>
                </c:pt>
                <c:pt idx="27257">
                  <c:v>5.5137265883184901</c:v>
                </c:pt>
                <c:pt idx="27258">
                  <c:v>5.1834508993736002</c:v>
                </c:pt>
                <c:pt idx="27259">
                  <c:v>5.2119929543983803</c:v>
                </c:pt>
                <c:pt idx="27260">
                  <c:v>5.4558846934534797</c:v>
                </c:pt>
                <c:pt idx="27261">
                  <c:v>5.0947839865085802</c:v>
                </c:pt>
                <c:pt idx="27262">
                  <c:v>4.6758895015333604</c:v>
                </c:pt>
                <c:pt idx="27263">
                  <c:v>4.58680767358846</c:v>
                </c:pt>
                <c:pt idx="27264">
                  <c:v>4.2089459006435703</c:v>
                </c:pt>
                <c:pt idx="27265">
                  <c:v>4.2046623886683498</c:v>
                </c:pt>
                <c:pt idx="27266">
                  <c:v>3.8333602767234498</c:v>
                </c:pt>
                <c:pt idx="27267">
                  <c:v>3.2842661017785502</c:v>
                </c:pt>
                <c:pt idx="27268">
                  <c:v>3.0797111738033398</c:v>
                </c:pt>
                <c:pt idx="27269">
                  <c:v>2.8285384508584399</c:v>
                </c:pt>
                <c:pt idx="27270">
                  <c:v>3.04765930891354</c:v>
                </c:pt>
                <c:pt idx="27271">
                  <c:v>3.3348291239383201</c:v>
                </c:pt>
                <c:pt idx="27272">
                  <c:v>3.4986889749934198</c:v>
                </c:pt>
                <c:pt idx="27273">
                  <c:v>4.0712453390485202</c:v>
                </c:pt>
                <c:pt idx="27274">
                  <c:v>4.6764096610733104</c:v>
                </c:pt>
                <c:pt idx="27275">
                  <c:v>4.8847780521284099</c:v>
                </c:pt>
                <c:pt idx="27276">
                  <c:v>4.9218213451835098</c:v>
                </c:pt>
                <c:pt idx="27277">
                  <c:v>5.3074010162082903</c:v>
                </c:pt>
                <c:pt idx="27278">
                  <c:v>5.3624257182633901</c:v>
                </c:pt>
                <c:pt idx="27279">
                  <c:v>4.5225406103184902</c:v>
                </c:pt>
                <c:pt idx="27280">
                  <c:v>4.0945094314003203</c:v>
                </c:pt>
                <c:pt idx="27281">
                  <c:v>4.0327559825574504</c:v>
                </c:pt>
                <c:pt idx="27282">
                  <c:v>4.1959747807145797</c:v>
                </c:pt>
                <c:pt idx="27283">
                  <c:v>4.4283554558751401</c:v>
                </c:pt>
                <c:pt idx="27284">
                  <c:v>4.8877470140322696</c:v>
                </c:pt>
                <c:pt idx="27285">
                  <c:v>5.1904308721893999</c:v>
                </c:pt>
                <c:pt idx="27286">
                  <c:v>5.3469235223499698</c:v>
                </c:pt>
                <c:pt idx="27287">
                  <c:v>5.4925995375071004</c:v>
                </c:pt>
                <c:pt idx="27288">
                  <c:v>5.38468407066423</c:v>
                </c:pt>
                <c:pt idx="27289">
                  <c:v>5.3274192998247898</c:v>
                </c:pt>
                <c:pt idx="27290">
                  <c:v>5.4318764309819203</c:v>
                </c:pt>
                <c:pt idx="27291">
                  <c:v>5.2622237291390501</c:v>
                </c:pt>
                <c:pt idx="27292">
                  <c:v>5.2967815542996197</c:v>
                </c:pt>
                <c:pt idx="27293">
                  <c:v>5.2551756504567502</c:v>
                </c:pt>
                <c:pt idx="27294">
                  <c:v>5.0859015516138797</c:v>
                </c:pt>
                <c:pt idx="27295">
                  <c:v>5.0453328107744397</c:v>
                </c:pt>
                <c:pt idx="27296">
                  <c:v>5.2021370049315703</c:v>
                </c:pt>
                <c:pt idx="27297">
                  <c:v>5.1042610170887004</c:v>
                </c:pt>
                <c:pt idx="27298">
                  <c:v>5.1580124462492698</c:v>
                </c:pt>
                <c:pt idx="27299">
                  <c:v>5.1551487924063997</c:v>
                </c:pt>
                <c:pt idx="27300">
                  <c:v>5.24882329656353</c:v>
                </c:pt>
                <c:pt idx="27301">
                  <c:v>5.3063196527240901</c:v>
                </c:pt>
                <c:pt idx="27302">
                  <c:v>5.3815037568812203</c:v>
                </c:pt>
                <c:pt idx="27303">
                  <c:v>5.3896817650383504</c:v>
                </c:pt>
                <c:pt idx="27304">
                  <c:v>5.4871973401989198</c:v>
                </c:pt>
                <c:pt idx="27305">
                  <c:v>5.5996666323560502</c:v>
                </c:pt>
                <c:pt idx="27306">
                  <c:v>5.7533038185131797</c:v>
                </c:pt>
                <c:pt idx="27307">
                  <c:v>6.0249913036737404</c:v>
                </c:pt>
                <c:pt idx="27308">
                  <c:v>6.19825523583087</c:v>
                </c:pt>
                <c:pt idx="27309">
                  <c:v>6.3990043499880001</c:v>
                </c:pt>
                <c:pt idx="27310">
                  <c:v>6.2184939251485698</c:v>
                </c:pt>
                <c:pt idx="27311">
                  <c:v>6.0861173893057003</c:v>
                </c:pt>
                <c:pt idx="27312">
                  <c:v>6.1177883764628298</c:v>
                </c:pt>
                <c:pt idx="27313">
                  <c:v>6.2730281076233902</c:v>
                </c:pt>
                <c:pt idx="27314">
                  <c:v>6.4248673217805203</c:v>
                </c:pt>
                <c:pt idx="27315">
                  <c:v>6.4830470029376501</c:v>
                </c:pt>
                <c:pt idx="27316">
                  <c:v>6.5538723390982101</c:v>
                </c:pt>
                <c:pt idx="27317">
                  <c:v>6.6986225542553397</c:v>
                </c:pt>
                <c:pt idx="27318">
                  <c:v>6.7941658874124702</c:v>
                </c:pt>
                <c:pt idx="27319">
                  <c:v>6.9720964615730399</c:v>
                </c:pt>
                <c:pt idx="27320">
                  <c:v>7.0999384087301696</c:v>
                </c:pt>
                <c:pt idx="27321">
                  <c:v>7.3607532038872998</c:v>
                </c:pt>
                <c:pt idx="27322">
                  <c:v>7.6059327970478599</c:v>
                </c:pt>
                <c:pt idx="27323">
                  <c:v>7.9562787312049901</c:v>
                </c:pt>
                <c:pt idx="27324">
                  <c:v>8.28009488936212</c:v>
                </c:pt>
                <c:pt idx="27325">
                  <c:v>8.0959255695226897</c:v>
                </c:pt>
                <c:pt idx="27326">
                  <c:v>7.9696903466798199</c:v>
                </c:pt>
                <c:pt idx="27327">
                  <c:v>7.5308932368369499</c:v>
                </c:pt>
                <c:pt idx="27328">
                  <c:v>7.51016111544266</c:v>
                </c:pt>
                <c:pt idx="27329">
                  <c:v>7.8911370585452598</c:v>
                </c:pt>
                <c:pt idx="27330">
                  <c:v>8.2390534676478708</c:v>
                </c:pt>
                <c:pt idx="27331">
                  <c:v>8.3895523265993699</c:v>
                </c:pt>
                <c:pt idx="27332">
                  <c:v>8.5527812287019707</c:v>
                </c:pt>
                <c:pt idx="27333">
                  <c:v>8.6314614818045801</c:v>
                </c:pt>
                <c:pt idx="27334">
                  <c:v>8.6391007757560807</c:v>
                </c:pt>
                <c:pt idx="27335">
                  <c:v>8.6285684368586892</c:v>
                </c:pt>
                <c:pt idx="27336">
                  <c:v>8.6598630939612899</c:v>
                </c:pt>
                <c:pt idx="27337">
                  <c:v>8.6375989289127997</c:v>
                </c:pt>
                <c:pt idx="27338">
                  <c:v>8.7524837330153993</c:v>
                </c:pt>
                <c:pt idx="27339">
                  <c:v>8.8186959831180101</c:v>
                </c:pt>
                <c:pt idx="27340">
                  <c:v>8.8770077110695098</c:v>
                </c:pt>
                <c:pt idx="27341">
                  <c:v>8.9010188391721208</c:v>
                </c:pt>
                <c:pt idx="27342">
                  <c:v>8.7070788232747205</c:v>
                </c:pt>
                <c:pt idx="27343">
                  <c:v>8.6583446412262308</c:v>
                </c:pt>
                <c:pt idx="27344">
                  <c:v>8.6505792223288296</c:v>
                </c:pt>
                <c:pt idx="27345">
                  <c:v>8.5636472064314404</c:v>
                </c:pt>
                <c:pt idx="27346">
                  <c:v>8.4779534933829392</c:v>
                </c:pt>
                <c:pt idx="27347">
                  <c:v>8.4720594194855501</c:v>
                </c:pt>
                <c:pt idx="27348">
                  <c:v>8.4162173985881505</c:v>
                </c:pt>
                <c:pt idx="27349">
                  <c:v>8.3765217825396601</c:v>
                </c:pt>
                <c:pt idx="27350">
                  <c:v>8.3005810536422597</c:v>
                </c:pt>
                <c:pt idx="27351">
                  <c:v>8.2892083157448599</c:v>
                </c:pt>
                <c:pt idx="27352">
                  <c:v>8.2704399506963693</c:v>
                </c:pt>
                <c:pt idx="27353">
                  <c:v>8.3481794677989694</c:v>
                </c:pt>
                <c:pt idx="27354">
                  <c:v>8.5343474789015801</c:v>
                </c:pt>
                <c:pt idx="27355">
                  <c:v>8.7035118828530802</c:v>
                </c:pt>
                <c:pt idx="27356">
                  <c:v>8.7466437659556906</c:v>
                </c:pt>
                <c:pt idx="27357">
                  <c:v>8.7716215370582908</c:v>
                </c:pt>
                <c:pt idx="27358">
                  <c:v>8.6870490940098009</c:v>
                </c:pt>
                <c:pt idx="27359">
                  <c:v>8.7774105231123993</c:v>
                </c:pt>
                <c:pt idx="27360">
                  <c:v>8.7693465892150098</c:v>
                </c:pt>
                <c:pt idx="27365">
                  <c:v>9.4437614604258293</c:v>
                </c:pt>
                <c:pt idx="27366">
                  <c:v>8.3406902875284299</c:v>
                </c:pt>
                <c:pt idx="27367">
                  <c:v>8.2148382864799405</c:v>
                </c:pt>
                <c:pt idx="27368">
                  <c:v>8.2380191445825393</c:v>
                </c:pt>
                <c:pt idx="27369">
                  <c:v>8.2407403276851507</c:v>
                </c:pt>
                <c:pt idx="27370">
                  <c:v>8.3101991586366495</c:v>
                </c:pt>
                <c:pt idx="27371">
                  <c:v>8.3481389357392608</c:v>
                </c:pt>
                <c:pt idx="27372">
                  <c:v>8.3917337088418602</c:v>
                </c:pt>
                <c:pt idx="27373">
                  <c:v>8.4336144827933701</c:v>
                </c:pt>
                <c:pt idx="27374">
                  <c:v>8.4020666188959705</c:v>
                </c:pt>
                <c:pt idx="27375">
                  <c:v>8.3345624959985791</c:v>
                </c:pt>
                <c:pt idx="27376">
                  <c:v>8.4394860113269203</c:v>
                </c:pt>
                <c:pt idx="27377">
                  <c:v>8.5467359701772008</c:v>
                </c:pt>
                <c:pt idx="27378">
                  <c:v>8.6663003820274902</c:v>
                </c:pt>
                <c:pt idx="27379">
                  <c:v>8.7005119567434992</c:v>
                </c:pt>
                <c:pt idx="27380">
                  <c:v>8.70264614259378</c:v>
                </c:pt>
                <c:pt idx="27381">
                  <c:v>8.6430180074440592</c:v>
                </c:pt>
                <c:pt idx="27382">
                  <c:v>8.6031915361600699</c:v>
                </c:pt>
                <c:pt idx="27383">
                  <c:v>8.7195997970103498</c:v>
                </c:pt>
                <c:pt idx="27384">
                  <c:v>8.7188809588606304</c:v>
                </c:pt>
                <c:pt idx="27385">
                  <c:v>8.9455454765766405</c:v>
                </c:pt>
                <c:pt idx="27386">
                  <c:v>10.4344220064269</c:v>
                </c:pt>
                <c:pt idx="27387">
                  <c:v>10.7961223142772</c:v>
                </c:pt>
                <c:pt idx="27388">
                  <c:v>10.0214586349932</c:v>
                </c:pt>
                <c:pt idx="27389">
                  <c:v>9.4244712518434994</c:v>
                </c:pt>
                <c:pt idx="27390">
                  <c:v>9.6260586386937792</c:v>
                </c:pt>
                <c:pt idx="27391">
                  <c:v>10.079361991409799</c:v>
                </c:pt>
                <c:pt idx="27392">
                  <c:v>10.684896833260099</c:v>
                </c:pt>
                <c:pt idx="27393">
                  <c:v>11.683383421110401</c:v>
                </c:pt>
                <c:pt idx="27394">
                  <c:v>11.795478728826399</c:v>
                </c:pt>
                <c:pt idx="27395">
                  <c:v>10.9225557666766</c:v>
                </c:pt>
                <c:pt idx="27396">
                  <c:v>10.242778687526901</c:v>
                </c:pt>
                <c:pt idx="27397">
                  <c:v>10.9171542922429</c:v>
                </c:pt>
                <c:pt idx="27398">
                  <c:v>10.717052000093201</c:v>
                </c:pt>
                <c:pt idx="27399">
                  <c:v>10.619448057943501</c:v>
                </c:pt>
                <c:pt idx="27400">
                  <c:v>10.718641665659501</c:v>
                </c:pt>
                <c:pt idx="27401">
                  <c:v>11.1982724835098</c:v>
                </c:pt>
                <c:pt idx="27402">
                  <c:v>11.472024131360101</c:v>
                </c:pt>
                <c:pt idx="27403">
                  <c:v>11.472994859076101</c:v>
                </c:pt>
                <c:pt idx="27404">
                  <c:v>11.646355246926399</c:v>
                </c:pt>
                <c:pt idx="27405">
                  <c:v>11.8751574547766</c:v>
                </c:pt>
                <c:pt idx="27406">
                  <c:v>12.0533365224927</c:v>
                </c:pt>
                <c:pt idx="27407">
                  <c:v>12.1349742303429</c:v>
                </c:pt>
                <c:pt idx="27408">
                  <c:v>12.564060748193199</c:v>
                </c:pt>
                <c:pt idx="27409">
                  <c:v>14.455834495909199</c:v>
                </c:pt>
                <c:pt idx="27410">
                  <c:v>14.0905072237595</c:v>
                </c:pt>
                <c:pt idx="27411">
                  <c:v>12.4158948616098</c:v>
                </c:pt>
                <c:pt idx="27412">
                  <c:v>12.2762593893258</c:v>
                </c:pt>
                <c:pt idx="27413">
                  <c:v>14.7550094871761</c:v>
                </c:pt>
                <c:pt idx="27414">
                  <c:v>14.702141835026399</c:v>
                </c:pt>
                <c:pt idx="27415">
                  <c:v>13.6502799927424</c:v>
                </c:pt>
                <c:pt idx="27416">
                  <c:v>12.4196211205927</c:v>
                </c:pt>
                <c:pt idx="27417">
                  <c:v>12.4194311684429</c:v>
                </c:pt>
                <c:pt idx="27418">
                  <c:v>16.270005506158899</c:v>
                </c:pt>
                <c:pt idx="27419">
                  <c:v>16.586724114009201</c:v>
                </c:pt>
                <c:pt idx="27420">
                  <c:v>13.529637331859499</c:v>
                </c:pt>
                <c:pt idx="27421">
                  <c:v>14.303515639575499</c:v>
                </c:pt>
                <c:pt idx="27422">
                  <c:v>15.293598617425801</c:v>
                </c:pt>
                <c:pt idx="27423">
                  <c:v>14.817133255276101</c:v>
                </c:pt>
                <c:pt idx="27424">
                  <c:v>14.5414474740339</c:v>
                </c:pt>
                <c:pt idx="27425">
                  <c:v>12.4411487638903</c:v>
                </c:pt>
                <c:pt idx="27426">
                  <c:v>11.932674093746799</c:v>
                </c:pt>
                <c:pt idx="27427">
                  <c:v>12.3606031936856</c:v>
                </c:pt>
                <c:pt idx="27428">
                  <c:v>13.551517743542099</c:v>
                </c:pt>
                <c:pt idx="27429">
                  <c:v>12.757207203398499</c:v>
                </c:pt>
                <c:pt idx="27430">
                  <c:v>12.130000353337399</c:v>
                </c:pt>
                <c:pt idx="27431">
                  <c:v>12.9833941431938</c:v>
                </c:pt>
                <c:pt idx="27432">
                  <c:v>13.3652669930503</c:v>
                </c:pt>
                <c:pt idx="27433">
                  <c:v>13.1910673829892</c:v>
                </c:pt>
                <c:pt idx="27434">
                  <c:v>12.802126202845599</c:v>
                </c:pt>
                <c:pt idx="27435">
                  <c:v>14.839067082702</c:v>
                </c:pt>
                <c:pt idx="27436">
                  <c:v>16.3441741126409</c:v>
                </c:pt>
                <c:pt idx="27437">
                  <c:v>16.477152132497402</c:v>
                </c:pt>
                <c:pt idx="27438">
                  <c:v>16.539268952353801</c:v>
                </c:pt>
                <c:pt idx="27439">
                  <c:v>16.356820842292699</c:v>
                </c:pt>
                <c:pt idx="27440">
                  <c:v>16.2609927021491</c:v>
                </c:pt>
                <c:pt idx="27441">
                  <c:v>16.188576792005598</c:v>
                </c:pt>
                <c:pt idx="27442">
                  <c:v>16.1698171919444</c:v>
                </c:pt>
                <c:pt idx="27443">
                  <c:v>16.150841551800902</c:v>
                </c:pt>
                <c:pt idx="27444">
                  <c:v>16.069698281657299</c:v>
                </c:pt>
                <c:pt idx="27445">
                  <c:v>15.9475634115962</c:v>
                </c:pt>
                <c:pt idx="27446">
                  <c:v>15.941154891452699</c:v>
                </c:pt>
                <c:pt idx="27447">
                  <c:v>15.864976691309099</c:v>
                </c:pt>
                <c:pt idx="27448">
                  <c:v>15.564962981248</c:v>
                </c:pt>
                <c:pt idx="27449">
                  <c:v>15.374120191104399</c:v>
                </c:pt>
                <c:pt idx="27450">
                  <c:v>15.254276010960901</c:v>
                </c:pt>
                <c:pt idx="27451">
                  <c:v>15.0969964708997</c:v>
                </c:pt>
                <c:pt idx="27452">
                  <c:v>15.0782841907562</c:v>
                </c:pt>
                <c:pt idx="27453">
                  <c:v>15.0950211806126</c:v>
                </c:pt>
                <c:pt idx="27454">
                  <c:v>14.993783410551501</c:v>
                </c:pt>
                <c:pt idx="27455">
                  <c:v>14.9748343104079</c:v>
                </c:pt>
                <c:pt idx="27456">
                  <c:v>15.051855870264401</c:v>
                </c:pt>
                <c:pt idx="27457">
                  <c:v>15.0812287102033</c:v>
                </c:pt>
                <c:pt idx="27458">
                  <c:v>14.963694420059699</c:v>
                </c:pt>
                <c:pt idx="27459">
                  <c:v>15.0003087099161</c:v>
                </c:pt>
                <c:pt idx="27460">
                  <c:v>14.996586189855</c:v>
                </c:pt>
                <c:pt idx="27461">
                  <c:v>14.921954209711499</c:v>
                </c:pt>
                <c:pt idx="27462">
                  <c:v>14.7612984195679</c:v>
                </c:pt>
                <c:pt idx="27463">
                  <c:v>14.0401825195068</c:v>
                </c:pt>
                <c:pt idx="27464">
                  <c:v>13.8472167393632</c:v>
                </c:pt>
                <c:pt idx="27465">
                  <c:v>13.233174979219701</c:v>
                </c:pt>
                <c:pt idx="27466">
                  <c:v>13.196073009158599</c:v>
                </c:pt>
                <c:pt idx="27467">
                  <c:v>12.509260469015</c:v>
                </c:pt>
                <c:pt idx="27468">
                  <c:v>12.4610554488714</c:v>
                </c:pt>
                <c:pt idx="27469">
                  <c:v>12.8897668888103</c:v>
                </c:pt>
                <c:pt idx="27470">
                  <c:v>13.331876638666801</c:v>
                </c:pt>
                <c:pt idx="27471">
                  <c:v>13.8985735385232</c:v>
                </c:pt>
                <c:pt idx="27472">
                  <c:v>14.1347158279484</c:v>
                </c:pt>
                <c:pt idx="27473">
                  <c:v>13.729919096794299</c:v>
                </c:pt>
                <c:pt idx="27474">
                  <c:v>13.4566637956401</c:v>
                </c:pt>
                <c:pt idx="27475">
                  <c:v>13.1628211145216</c:v>
                </c:pt>
                <c:pt idx="27476">
                  <c:v>13.0530092833674</c:v>
                </c:pt>
                <c:pt idx="27477">
                  <c:v>12.9954573022132</c:v>
                </c:pt>
                <c:pt idx="27478">
                  <c:v>12.768078071094701</c:v>
                </c:pt>
                <c:pt idx="27479">
                  <c:v>12.413925599940599</c:v>
                </c:pt>
                <c:pt idx="27480">
                  <c:v>12.161577188786399</c:v>
                </c:pt>
                <c:pt idx="27481">
                  <c:v>11.7255425076679</c:v>
                </c:pt>
                <c:pt idx="27482">
                  <c:v>11.873590316513701</c:v>
                </c:pt>
                <c:pt idx="27483">
                  <c:v>11.4476872553596</c:v>
                </c:pt>
                <c:pt idx="27484">
                  <c:v>11.238765194240999</c:v>
                </c:pt>
                <c:pt idx="27485">
                  <c:v>11.215845923086899</c:v>
                </c:pt>
                <c:pt idx="27486">
                  <c:v>11.1419910819327</c:v>
                </c:pt>
                <c:pt idx="27487">
                  <c:v>11.139010170814201</c:v>
                </c:pt>
                <c:pt idx="27488">
                  <c:v>11.05961756966</c:v>
                </c:pt>
                <c:pt idx="27489">
                  <c:v>10.7574487585059</c:v>
                </c:pt>
                <c:pt idx="27490">
                  <c:v>10.516668957387299</c:v>
                </c:pt>
                <c:pt idx="27491">
                  <c:v>10.4365358062332</c:v>
                </c:pt>
                <c:pt idx="27492">
                  <c:v>10.497069405078999</c:v>
                </c:pt>
                <c:pt idx="27493">
                  <c:v>10.276862003960501</c:v>
                </c:pt>
                <c:pt idx="27494">
                  <c:v>10.3048295928063</c:v>
                </c:pt>
                <c:pt idx="27495">
                  <c:v>10.2149173516522</c:v>
                </c:pt>
                <c:pt idx="27496">
                  <c:v>10.224178400533599</c:v>
                </c:pt>
                <c:pt idx="27497">
                  <c:v>10.1091907823795</c:v>
                </c:pt>
                <c:pt idx="27498">
                  <c:v>10.4892608482253</c:v>
                </c:pt>
                <c:pt idx="27499">
                  <c:v>11.890678387106799</c:v>
                </c:pt>
                <c:pt idx="27500">
                  <c:v>12.9654633959526</c:v>
                </c:pt>
                <c:pt idx="27501">
                  <c:v>13.9586747547985</c:v>
                </c:pt>
                <c:pt idx="27502">
                  <c:v>15.306078383679999</c:v>
                </c:pt>
                <c:pt idx="27503">
                  <c:v>15.5868973825258</c:v>
                </c:pt>
                <c:pt idx="27504">
                  <c:v>9.7994342143716295</c:v>
                </c:pt>
                <c:pt idx="27505">
                  <c:v>9.0339255872531101</c:v>
                </c:pt>
                <c:pt idx="27506">
                  <c:v>9.0246248980989403</c:v>
                </c:pt>
                <c:pt idx="27507">
                  <c:v>8.8846026329447803</c:v>
                </c:pt>
                <c:pt idx="27508">
                  <c:v>9.3800126328262596</c:v>
                </c:pt>
                <c:pt idx="27509">
                  <c:v>9.2608499406721005</c:v>
                </c:pt>
                <c:pt idx="27510">
                  <c:v>8.9740355105179308</c:v>
                </c:pt>
                <c:pt idx="27511">
                  <c:v>8.8883326523994093</c:v>
                </c:pt>
                <c:pt idx="27512">
                  <c:v>9.3644898342452496</c:v>
                </c:pt>
                <c:pt idx="27513">
                  <c:v>9.16395110009109</c:v>
                </c:pt>
                <c:pt idx="27514">
                  <c:v>8.8516338879725698</c:v>
                </c:pt>
                <c:pt idx="27515">
                  <c:v>8.6855008068183999</c:v>
                </c:pt>
                <c:pt idx="27516">
                  <c:v>9.4249048736642393</c:v>
                </c:pt>
                <c:pt idx="27517">
                  <c:v>9.6686128695457203</c:v>
                </c:pt>
                <c:pt idx="27518">
                  <c:v>10.135789475391601</c:v>
                </c:pt>
                <c:pt idx="27519">
                  <c:v>10.6452996142374</c:v>
                </c:pt>
                <c:pt idx="27520">
                  <c:v>10.5966072896935</c:v>
                </c:pt>
                <c:pt idx="27521">
                  <c:v>10.4088264917158</c:v>
                </c:pt>
                <c:pt idx="27522">
                  <c:v>10.461698283738</c:v>
                </c:pt>
                <c:pt idx="27523">
                  <c:v>10.48566271572</c:v>
                </c:pt>
                <c:pt idx="27524">
                  <c:v>10.6018955877423</c:v>
                </c:pt>
                <c:pt idx="27525">
                  <c:v>10.6986745097645</c:v>
                </c:pt>
                <c:pt idx="27526">
                  <c:v>10.8245349717466</c:v>
                </c:pt>
                <c:pt idx="27527">
                  <c:v>10.394202483768799</c:v>
                </c:pt>
                <c:pt idx="27528">
                  <c:v>10.375698215790999</c:v>
                </c:pt>
                <c:pt idx="27529">
                  <c:v>10.387255627773101</c:v>
                </c:pt>
                <c:pt idx="27530">
                  <c:v>10.563724929795301</c:v>
                </c:pt>
                <c:pt idx="27531">
                  <c:v>11.4040055318175</c:v>
                </c:pt>
                <c:pt idx="27532">
                  <c:v>12.1982971837996</c:v>
                </c:pt>
                <c:pt idx="27533">
                  <c:v>11.395838815821801</c:v>
                </c:pt>
                <c:pt idx="27534">
                  <c:v>11.4430286078441</c:v>
                </c:pt>
                <c:pt idx="27535">
                  <c:v>11.6538960898261</c:v>
                </c:pt>
                <c:pt idx="27536">
                  <c:v>11.829791581848299</c:v>
                </c:pt>
                <c:pt idx="27537">
                  <c:v>12.1692580338706</c:v>
                </c:pt>
                <c:pt idx="27538">
                  <c:v>12.3048585958526</c:v>
                </c:pt>
                <c:pt idx="27539">
                  <c:v>12.025281917874899</c:v>
                </c:pt>
                <c:pt idx="27540">
                  <c:v>11.8854601598971</c:v>
                </c:pt>
                <c:pt idx="27541">
                  <c:v>11.925547561879201</c:v>
                </c:pt>
                <c:pt idx="27542">
                  <c:v>11.8046394739014</c:v>
                </c:pt>
                <c:pt idx="27543">
                  <c:v>11.484558065923601</c:v>
                </c:pt>
                <c:pt idx="27544">
                  <c:v>11.8151448079057</c:v>
                </c:pt>
                <c:pt idx="27545">
                  <c:v>11.782258269927899</c:v>
                </c:pt>
                <c:pt idx="27546">
                  <c:v>11.888290371950101</c:v>
                </c:pt>
                <c:pt idx="27547">
                  <c:v>11.8037345339322</c:v>
                </c:pt>
                <c:pt idx="27548">
                  <c:v>11.756434295954399</c:v>
                </c:pt>
                <c:pt idx="27549">
                  <c:v>11.9506000679766</c:v>
                </c:pt>
                <c:pt idx="27550">
                  <c:v>12.1512807099587</c:v>
                </c:pt>
                <c:pt idx="27551">
                  <c:v>11.8160546019809</c:v>
                </c:pt>
                <c:pt idx="27552">
                  <c:v>11.9738070640032</c:v>
                </c:pt>
                <c:pt idx="27553">
                  <c:v>11.5140506859852</c:v>
                </c:pt>
                <c:pt idx="27554">
                  <c:v>11.399446318007399</c:v>
                </c:pt>
                <c:pt idx="27555">
                  <c:v>11.3724472600297</c:v>
                </c:pt>
                <c:pt idx="27556">
                  <c:v>11.0324421420117</c:v>
                </c:pt>
                <c:pt idx="27557">
                  <c:v>11.268909124034</c:v>
                </c:pt>
                <c:pt idx="27558">
                  <c:v>11.333038326056201</c:v>
                </c:pt>
                <c:pt idx="27559">
                  <c:v>12.2017847280383</c:v>
                </c:pt>
                <c:pt idx="27560">
                  <c:v>11.535362670060501</c:v>
                </c:pt>
                <c:pt idx="27561">
                  <c:v>10.803185942082701</c:v>
                </c:pt>
                <c:pt idx="27562">
                  <c:v>11.029567034064801</c:v>
                </c:pt>
                <c:pt idx="27563">
                  <c:v>10.841105966087</c:v>
                </c:pt>
                <c:pt idx="27564">
                  <c:v>10.6641342281092</c:v>
                </c:pt>
                <c:pt idx="27565">
                  <c:v>11.0648208800913</c:v>
                </c:pt>
                <c:pt idx="27566">
                  <c:v>11.565102802113501</c:v>
                </c:pt>
                <c:pt idx="27567">
                  <c:v>11.6582755041357</c:v>
                </c:pt>
                <c:pt idx="27568">
                  <c:v>11.757720164441499</c:v>
                </c:pt>
                <c:pt idx="27569">
                  <c:v>11.2634377330901</c:v>
                </c:pt>
                <c:pt idx="27570">
                  <c:v>11.1004598417386</c:v>
                </c:pt>
                <c:pt idx="27571">
                  <c:v>11.1754741604061</c:v>
                </c:pt>
                <c:pt idx="27572">
                  <c:v>10.793032099054701</c:v>
                </c:pt>
                <c:pt idx="27573">
                  <c:v>11.4610553977032</c:v>
                </c:pt>
                <c:pt idx="27574">
                  <c:v>11.2793815863707</c:v>
                </c:pt>
                <c:pt idx="27575">
                  <c:v>10.818244285019199</c:v>
                </c:pt>
                <c:pt idx="27576">
                  <c:v>10.492700173667799</c:v>
                </c:pt>
                <c:pt idx="27577">
                  <c:v>10.9741910923353</c:v>
                </c:pt>
                <c:pt idx="27578">
                  <c:v>10.946915200983801</c:v>
                </c:pt>
                <c:pt idx="27579">
                  <c:v>10.188403033632399</c:v>
                </c:pt>
                <c:pt idx="27580">
                  <c:v>10.0677728962998</c:v>
                </c:pt>
                <c:pt idx="27581">
                  <c:v>9.6171308919484009</c:v>
                </c:pt>
                <c:pt idx="27582">
                  <c:v>9.3031939865969608</c:v>
                </c:pt>
                <c:pt idx="27583">
                  <c:v>9.2120110422644199</c:v>
                </c:pt>
                <c:pt idx="27584">
                  <c:v>9.1005956099129808</c:v>
                </c:pt>
                <c:pt idx="27585">
                  <c:v>8.97040914756154</c:v>
                </c:pt>
                <c:pt idx="27586">
                  <c:v>9.3352410782290001</c:v>
                </c:pt>
                <c:pt idx="27587">
                  <c:v>10.636259148877601</c:v>
                </c:pt>
                <c:pt idx="27588">
                  <c:v>11.1870779375261</c:v>
                </c:pt>
                <c:pt idx="27589">
                  <c:v>11.279889196193601</c:v>
                </c:pt>
                <c:pt idx="27590">
                  <c:v>11.327689684842101</c:v>
                </c:pt>
                <c:pt idx="27591">
                  <c:v>11.0160378434907</c:v>
                </c:pt>
                <c:pt idx="27592">
                  <c:v>10.8278505921582</c:v>
                </c:pt>
                <c:pt idx="27593">
                  <c:v>10.8153723208067</c:v>
                </c:pt>
                <c:pt idx="27594">
                  <c:v>11.8203053294553</c:v>
                </c:pt>
                <c:pt idx="27595">
                  <c:v>11.834277718122699</c:v>
                </c:pt>
                <c:pt idx="27596">
                  <c:v>10.5048405267713</c:v>
                </c:pt>
                <c:pt idx="27597">
                  <c:v>10.8368895754199</c:v>
                </c:pt>
                <c:pt idx="27598">
                  <c:v>10.3824413540873</c:v>
                </c:pt>
                <c:pt idx="27599">
                  <c:v>10.5191856827359</c:v>
                </c:pt>
                <c:pt idx="27600">
                  <c:v>10.6763829813844</c:v>
                </c:pt>
                <c:pt idx="27601">
                  <c:v>10.5664204000519</c:v>
                </c:pt>
                <c:pt idx="27602">
                  <c:v>10.519220308700501</c:v>
                </c:pt>
                <c:pt idx="27603">
                  <c:v>10.261885847348999</c:v>
                </c:pt>
                <c:pt idx="27604">
                  <c:v>10.0660684490165</c:v>
                </c:pt>
                <c:pt idx="27605">
                  <c:v>10.367759344665</c:v>
                </c:pt>
                <c:pt idx="27606">
                  <c:v>10.369875263313601</c:v>
                </c:pt>
                <c:pt idx="27607">
                  <c:v>10.7932731219811</c:v>
                </c:pt>
                <c:pt idx="27608">
                  <c:v>11.2980880706296</c:v>
                </c:pt>
                <c:pt idx="27609">
                  <c:v>11.7286178592782</c:v>
                </c:pt>
                <c:pt idx="27610">
                  <c:v>11.257284727945599</c:v>
                </c:pt>
                <c:pt idx="27611">
                  <c:v>11.239459526594199</c:v>
                </c:pt>
                <c:pt idx="27612">
                  <c:v>11.3306727152428</c:v>
                </c:pt>
                <c:pt idx="27613">
                  <c:v>11.192853553910201</c:v>
                </c:pt>
                <c:pt idx="27614">
                  <c:v>11.494825122558799</c:v>
                </c:pt>
                <c:pt idx="27615">
                  <c:v>11.5873422712073</c:v>
                </c:pt>
                <c:pt idx="27616">
                  <c:v>11.578761819730699</c:v>
                </c:pt>
                <c:pt idx="27617">
                  <c:v>11.4457883780853</c:v>
                </c:pt>
                <c:pt idx="27618">
                  <c:v>10.698936376439899</c:v>
                </c:pt>
                <c:pt idx="27619">
                  <c:v>10.477048784829501</c:v>
                </c:pt>
                <c:pt idx="27620">
                  <c:v>10.5217201131841</c:v>
                </c:pt>
                <c:pt idx="27621">
                  <c:v>10.6404924315387</c:v>
                </c:pt>
                <c:pt idx="27622">
                  <c:v>10.8110266699282</c:v>
                </c:pt>
                <c:pt idx="27623">
                  <c:v>10.729511528282799</c:v>
                </c:pt>
                <c:pt idx="27624">
                  <c:v>11.1629039766375</c:v>
                </c:pt>
                <c:pt idx="27625">
                  <c:v>11.413241095027001</c:v>
                </c:pt>
                <c:pt idx="27626">
                  <c:v>11.4997823033816</c:v>
                </c:pt>
                <c:pt idx="27627">
                  <c:v>11.2964222617362</c:v>
                </c:pt>
                <c:pt idx="27628">
                  <c:v>11.123634170125801</c:v>
                </c:pt>
                <c:pt idx="27629">
                  <c:v>11.054941448480401</c:v>
                </c:pt>
                <c:pt idx="27630">
                  <c:v>10.856353206834999</c:v>
                </c:pt>
                <c:pt idx="27631">
                  <c:v>10.762807805224501</c:v>
                </c:pt>
                <c:pt idx="27632">
                  <c:v>10.523622283579201</c:v>
                </c:pt>
                <c:pt idx="27633">
                  <c:v>10.5287809519338</c:v>
                </c:pt>
                <c:pt idx="27634">
                  <c:v>10.459695030323299</c:v>
                </c:pt>
                <c:pt idx="27635">
                  <c:v>10.6021945286779</c:v>
                </c:pt>
                <c:pt idx="27636">
                  <c:v>10.7722026870325</c:v>
                </c:pt>
                <c:pt idx="27637">
                  <c:v>10.861408735422099</c:v>
                </c:pt>
                <c:pt idx="27638">
                  <c:v>10.908589623776701</c:v>
                </c:pt>
                <c:pt idx="27639">
                  <c:v>10.8866722121313</c:v>
                </c:pt>
                <c:pt idx="27640">
                  <c:v>10.8851825905209</c:v>
                </c:pt>
                <c:pt idx="27641">
                  <c:v>10.9722279788755</c:v>
                </c:pt>
                <c:pt idx="27642">
                  <c:v>11.022153447230099</c:v>
                </c:pt>
                <c:pt idx="27643">
                  <c:v>10.984598605619601</c:v>
                </c:pt>
                <c:pt idx="27644">
                  <c:v>11.0607905339743</c:v>
                </c:pt>
                <c:pt idx="27645">
                  <c:v>11.1225539323289</c:v>
                </c:pt>
                <c:pt idx="27646">
                  <c:v>11.306033260718401</c:v>
                </c:pt>
                <c:pt idx="27647">
                  <c:v>12.071650189073001</c:v>
                </c:pt>
                <c:pt idx="27648">
                  <c:v>12.1209623274276</c:v>
                </c:pt>
                <c:pt idx="27649">
                  <c:v>12.0869266358172</c:v>
                </c:pt>
                <c:pt idx="27650">
                  <c:v>12.170777404171799</c:v>
                </c:pt>
                <c:pt idx="27651">
                  <c:v>11.4825948425264</c:v>
                </c:pt>
                <c:pt idx="27652">
                  <c:v>11.523000380916001</c:v>
                </c:pt>
                <c:pt idx="27653">
                  <c:v>10.9962451292706</c:v>
                </c:pt>
                <c:pt idx="27654">
                  <c:v>10.507667347625199</c:v>
                </c:pt>
                <c:pt idx="27655">
                  <c:v>11.0935324360147</c:v>
                </c:pt>
                <c:pt idx="27656">
                  <c:v>11.1254546143693</c:v>
                </c:pt>
                <c:pt idx="27657">
                  <c:v>10.322435832724</c:v>
                </c:pt>
                <c:pt idx="27658">
                  <c:v>10.4105822511135</c:v>
                </c:pt>
                <c:pt idx="27659">
                  <c:v>10.2390693494681</c:v>
                </c:pt>
                <c:pt idx="27660">
                  <c:v>10.4248199978227</c:v>
                </c:pt>
                <c:pt idx="27661">
                  <c:v>10.335465926212301</c:v>
                </c:pt>
                <c:pt idx="27662">
                  <c:v>10.7211648845669</c:v>
                </c:pt>
                <c:pt idx="27663">
                  <c:v>10.631812022921499</c:v>
                </c:pt>
                <c:pt idx="27664">
                  <c:v>10.416714560371901</c:v>
                </c:pt>
                <c:pt idx="27665">
                  <c:v>10.2689693968497</c:v>
                </c:pt>
                <c:pt idx="27666">
                  <c:v>10.226610213327399</c:v>
                </c:pt>
                <c:pt idx="27667">
                  <c:v>10.2790293498362</c:v>
                </c:pt>
                <c:pt idx="27668">
                  <c:v>10.346449916314</c:v>
                </c:pt>
                <c:pt idx="27669">
                  <c:v>10.4703978027917</c:v>
                </c:pt>
                <c:pt idx="27670">
                  <c:v>10.0885225193006</c:v>
                </c:pt>
                <c:pt idx="27671">
                  <c:v>10.6943713857783</c:v>
                </c:pt>
                <c:pt idx="27672">
                  <c:v>9.6096222872560393</c:v>
                </c:pt>
                <c:pt idx="27673">
                  <c:v>9.6313888437648796</c:v>
                </c:pt>
                <c:pt idx="27674">
                  <c:v>9.7285763882426206</c:v>
                </c:pt>
                <c:pt idx="27675">
                  <c:v>9.66270137672036</c:v>
                </c:pt>
                <c:pt idx="27676">
                  <c:v>8.5902444982292003</c:v>
                </c:pt>
                <c:pt idx="27677">
                  <c:v>7.8219124387069403</c:v>
                </c:pt>
                <c:pt idx="27678">
                  <c:v>7.2981650011846799</c:v>
                </c:pt>
                <c:pt idx="27679">
                  <c:v>7.4322886786935198</c:v>
                </c:pt>
                <c:pt idx="27680">
                  <c:v>7.7965262071712598</c:v>
                </c:pt>
                <c:pt idx="27681">
                  <c:v>8.3862521936489998</c:v>
                </c:pt>
                <c:pt idx="27682">
                  <c:v>8.6907218801578399</c:v>
                </c:pt>
                <c:pt idx="27683">
                  <c:v>8.9169666186355805</c:v>
                </c:pt>
                <c:pt idx="27684">
                  <c:v>8.6145198661133193</c:v>
                </c:pt>
                <c:pt idx="27685">
                  <c:v>8.7073078586221602</c:v>
                </c:pt>
                <c:pt idx="27686">
                  <c:v>8.9311888380998994</c:v>
                </c:pt>
                <c:pt idx="27687">
                  <c:v>8.6257478655776403</c:v>
                </c:pt>
                <c:pt idx="27688">
                  <c:v>8.7395642980864796</c:v>
                </c:pt>
                <c:pt idx="27689">
                  <c:v>9.2689619225642197</c:v>
                </c:pt>
                <c:pt idx="27690">
                  <c:v>10.202228649042</c:v>
                </c:pt>
                <c:pt idx="27691">
                  <c:v>11.5811960755508</c:v>
                </c:pt>
                <c:pt idx="27692">
                  <c:v>13.074851882028501</c:v>
                </c:pt>
                <c:pt idx="27693">
                  <c:v>12.388465878506301</c:v>
                </c:pt>
                <c:pt idx="27694">
                  <c:v>8.5614110950151208</c:v>
                </c:pt>
                <c:pt idx="27695">
                  <c:v>8.1079191034928595</c:v>
                </c:pt>
                <c:pt idx="27696">
                  <c:v>8.1884003659705993</c:v>
                </c:pt>
                <c:pt idx="27697">
                  <c:v>7.6148399774794404</c:v>
                </c:pt>
                <c:pt idx="27698">
                  <c:v>7.40971867795718</c:v>
                </c:pt>
                <c:pt idx="27699">
                  <c:v>7.2580323434349197</c:v>
                </c:pt>
                <c:pt idx="27700">
                  <c:v>7.2474459239437596</c:v>
                </c:pt>
                <c:pt idx="27701">
                  <c:v>6.8004452004214997</c:v>
                </c:pt>
                <c:pt idx="27702">
                  <c:v>6.6362257578992399</c:v>
                </c:pt>
                <c:pt idx="27703">
                  <c:v>6.8553129274080797</c:v>
                </c:pt>
                <c:pt idx="27704">
                  <c:v>6.8265258618858198</c:v>
                </c:pt>
                <c:pt idx="27705">
                  <c:v>6.7510151963635598</c:v>
                </c:pt>
                <c:pt idx="27706">
                  <c:v>6.7620378768723999</c:v>
                </c:pt>
                <c:pt idx="27707">
                  <c:v>6.7040427723501397</c:v>
                </c:pt>
                <c:pt idx="27708">
                  <c:v>7.00701194182788</c:v>
                </c:pt>
                <c:pt idx="27709">
                  <c:v>6.9419721443367202</c:v>
                </c:pt>
                <c:pt idx="27710">
                  <c:v>7.23955047281446</c:v>
                </c:pt>
                <c:pt idx="27711">
                  <c:v>7.8418466402922</c:v>
                </c:pt>
                <c:pt idx="27712">
                  <c:v>9.1913957845429799</c:v>
                </c:pt>
                <c:pt idx="27713">
                  <c:v>9.0123772895158005</c:v>
                </c:pt>
                <c:pt idx="27714">
                  <c:v>8.1363347504886292</c:v>
                </c:pt>
                <c:pt idx="27715">
                  <c:v>7.5622712604611699</c:v>
                </c:pt>
                <c:pt idx="27716">
                  <c:v>7.4101974124339902</c:v>
                </c:pt>
                <c:pt idx="27717">
                  <c:v>7.4673849094068201</c:v>
                </c:pt>
                <c:pt idx="27718">
                  <c:v>7.4988196273793504</c:v>
                </c:pt>
                <c:pt idx="27719">
                  <c:v>7.4134883563521798</c:v>
                </c:pt>
                <c:pt idx="27720">
                  <c:v>7.56620261332501</c:v>
                </c:pt>
                <c:pt idx="27721">
                  <c:v>7.3050533262975401</c:v>
                </c:pt>
                <c:pt idx="27722">
                  <c:v>7.3036359822703698</c:v>
                </c:pt>
                <c:pt idx="27723">
                  <c:v>7.1412228852431996</c:v>
                </c:pt>
                <c:pt idx="27724">
                  <c:v>7.1740227662157299</c:v>
                </c:pt>
                <c:pt idx="27725">
                  <c:v>6.90168357418856</c:v>
                </c:pt>
                <c:pt idx="27726">
                  <c:v>6.7145257891613799</c:v>
                </c:pt>
                <c:pt idx="27727">
                  <c:v>6.7782600151339203</c:v>
                </c:pt>
                <c:pt idx="27728">
                  <c:v>6.7428366001067399</c:v>
                </c:pt>
                <c:pt idx="27729">
                  <c:v>6.7605658940795701</c:v>
                </c:pt>
                <c:pt idx="27730">
                  <c:v>6.7559865090521001</c:v>
                </c:pt>
                <c:pt idx="27731">
                  <c:v>6.7410730500249301</c:v>
                </c:pt>
                <c:pt idx="27732">
                  <c:v>6.8487103469977599</c:v>
                </c:pt>
                <c:pt idx="27733">
                  <c:v>6.8524207269702897</c:v>
                </c:pt>
                <c:pt idx="27734">
                  <c:v>6.9624971569431198</c:v>
                </c:pt>
                <c:pt idx="27735">
                  <c:v>7.1232107009159504</c:v>
                </c:pt>
                <c:pt idx="27736">
                  <c:v>6.9288707178884801</c:v>
                </c:pt>
                <c:pt idx="27737">
                  <c:v>6.8468882338613097</c:v>
                </c:pt>
                <c:pt idx="27738">
                  <c:v>6.8286071078341299</c:v>
                </c:pt>
                <c:pt idx="27739">
                  <c:v>6.8939168728066704</c:v>
                </c:pt>
                <c:pt idx="27740">
                  <c:v>6.81849372577949</c:v>
                </c:pt>
                <c:pt idx="27741">
                  <c:v>6.6713035637523204</c:v>
                </c:pt>
                <c:pt idx="27742">
                  <c:v>6.76106704472486</c:v>
                </c:pt>
                <c:pt idx="27743">
                  <c:v>6.83782344769768</c:v>
                </c:pt>
                <c:pt idx="27744">
                  <c:v>6.5754410776705097</c:v>
                </c:pt>
                <c:pt idx="27745">
                  <c:v>6.4646139786430403</c:v>
                </c:pt>
                <c:pt idx="27746">
                  <c:v>6.3875180306158699</c:v>
                </c:pt>
                <c:pt idx="27747">
                  <c:v>6.5973773475886999</c:v>
                </c:pt>
                <c:pt idx="27748">
                  <c:v>6.4199052325612298</c:v>
                </c:pt>
                <c:pt idx="27749">
                  <c:v>6.7006030495340596</c:v>
                </c:pt>
                <c:pt idx="27750">
                  <c:v>6.5240498545068899</c:v>
                </c:pt>
                <c:pt idx="27751">
                  <c:v>6.4019459694794199</c:v>
                </c:pt>
                <c:pt idx="27752">
                  <c:v>6.6978307354522499</c:v>
                </c:pt>
                <c:pt idx="27753">
                  <c:v>6.4190514894250699</c:v>
                </c:pt>
                <c:pt idx="27754">
                  <c:v>6.5160106533976103</c:v>
                </c:pt>
                <c:pt idx="27755">
                  <c:v>6.6046131743704297</c:v>
                </c:pt>
                <c:pt idx="28433">
                  <c:v>10.672850464402201</c:v>
                </c:pt>
                <c:pt idx="28434">
                  <c:v>10.7942947014045</c:v>
                </c:pt>
                <c:pt idx="28435">
                  <c:v>10.515367928278501</c:v>
                </c:pt>
                <c:pt idx="28436">
                  <c:v>10.498078475280799</c:v>
                </c:pt>
                <c:pt idx="28437">
                  <c:v>10.9435354622831</c:v>
                </c:pt>
                <c:pt idx="28438">
                  <c:v>11.694498009157201</c:v>
                </c:pt>
                <c:pt idx="28439">
                  <c:v>11.835402576159501</c:v>
                </c:pt>
                <c:pt idx="28440">
                  <c:v>12.0209360931617</c:v>
                </c:pt>
                <c:pt idx="28441">
                  <c:v>12.090970620035799</c:v>
                </c:pt>
                <c:pt idx="28442">
                  <c:v>12.203802947038101</c:v>
                </c:pt>
                <c:pt idx="28443">
                  <c:v>12.057727184040401</c:v>
                </c:pt>
                <c:pt idx="28444">
                  <c:v>11.7970402809144</c:v>
                </c:pt>
                <c:pt idx="28445">
                  <c:v>11.553267337916701</c:v>
                </c:pt>
                <c:pt idx="28446">
                  <c:v>11.160284034919</c:v>
                </c:pt>
                <c:pt idx="28447">
                  <c:v>10.7981542217931</c:v>
                </c:pt>
                <c:pt idx="28448">
                  <c:v>10.4966964987953</c:v>
                </c:pt>
                <c:pt idx="28449">
                  <c:v>10.430288015797601</c:v>
                </c:pt>
                <c:pt idx="28450">
                  <c:v>10.564760242671699</c:v>
                </c:pt>
                <c:pt idx="28451">
                  <c:v>10.597139799674</c:v>
                </c:pt>
                <c:pt idx="28452">
                  <c:v>10.6827749366762</c:v>
                </c:pt>
                <c:pt idx="28453">
                  <c:v>10.692899973550301</c:v>
                </c:pt>
                <c:pt idx="28454">
                  <c:v>10.607221560552601</c:v>
                </c:pt>
                <c:pt idx="28455">
                  <c:v>10.5037832775549</c:v>
                </c:pt>
                <c:pt idx="28456">
                  <c:v>10.626166024428899</c:v>
                </c:pt>
                <c:pt idx="28457">
                  <c:v>10.528023791431201</c:v>
                </c:pt>
                <c:pt idx="28458">
                  <c:v>10.388235698433499</c:v>
                </c:pt>
                <c:pt idx="28459">
                  <c:v>10.4277738653076</c:v>
                </c:pt>
                <c:pt idx="28460">
                  <c:v>10.4936369623099</c:v>
                </c:pt>
                <c:pt idx="28461">
                  <c:v>10.3001870193121</c:v>
                </c:pt>
                <c:pt idx="28462">
                  <c:v>10.2184072151862</c:v>
                </c:pt>
                <c:pt idx="28463">
                  <c:v>10.000579673188501</c:v>
                </c:pt>
                <c:pt idx="28464">
                  <c:v>9.7318279931907608</c:v>
                </c:pt>
                <c:pt idx="28465">
                  <c:v>9.5247850730648302</c:v>
                </c:pt>
                <c:pt idx="28466">
                  <c:v>9.8331516860671098</c:v>
                </c:pt>
                <c:pt idx="28467">
                  <c:v>10.0993426630694</c:v>
                </c:pt>
                <c:pt idx="28468">
                  <c:v>10.088989838943499</c:v>
                </c:pt>
                <c:pt idx="28469">
                  <c:v>9.9970542649457403</c:v>
                </c:pt>
                <c:pt idx="28470">
                  <c:v>9.7724389219480194</c:v>
                </c:pt>
                <c:pt idx="28471">
                  <c:v>10.119805767822101</c:v>
                </c:pt>
                <c:pt idx="28472">
                  <c:v>10.503490295824401</c:v>
                </c:pt>
                <c:pt idx="28473">
                  <c:v>10.6801508128267</c:v>
                </c:pt>
                <c:pt idx="28474">
                  <c:v>10.068235747700699</c:v>
                </c:pt>
                <c:pt idx="28475">
                  <c:v>10.374409248703</c:v>
                </c:pt>
                <c:pt idx="28476">
                  <c:v>10.2635633397053</c:v>
                </c:pt>
                <c:pt idx="28477">
                  <c:v>9.9206286205793504</c:v>
                </c:pt>
                <c:pt idx="28478">
                  <c:v>9.5505862585816299</c:v>
                </c:pt>
                <c:pt idx="28479">
                  <c:v>9.82978337958391</c:v>
                </c:pt>
                <c:pt idx="28480">
                  <c:v>9.9484876133455398</c:v>
                </c:pt>
                <c:pt idx="28481">
                  <c:v>9.7385291410674206</c:v>
                </c:pt>
                <c:pt idx="28482">
                  <c:v>9.4208554227893</c:v>
                </c:pt>
                <c:pt idx="28483">
                  <c:v>9.0059116155384409</c:v>
                </c:pt>
                <c:pt idx="28484">
                  <c:v>8.4073317562603194</c:v>
                </c:pt>
                <c:pt idx="28485">
                  <c:v>8.5239120579821996</c:v>
                </c:pt>
                <c:pt idx="28486">
                  <c:v>9.0041702377313406</c:v>
                </c:pt>
                <c:pt idx="28487">
                  <c:v>8.8528050434532197</c:v>
                </c:pt>
                <c:pt idx="28488">
                  <c:v>9.2393426051751</c:v>
                </c:pt>
                <c:pt idx="28489">
                  <c:v>9.2245336119242403</c:v>
                </c:pt>
                <c:pt idx="28490">
                  <c:v>9.0880273946461205</c:v>
                </c:pt>
                <c:pt idx="28491">
                  <c:v>9.1974024713679992</c:v>
                </c:pt>
                <c:pt idx="28492">
                  <c:v>9.1338626291171394</c:v>
                </c:pt>
                <c:pt idx="28493">
                  <c:v>8.9594272128390209</c:v>
                </c:pt>
                <c:pt idx="28494">
                  <c:v>9.4621926255609008</c:v>
                </c:pt>
                <c:pt idx="28495">
                  <c:v>9.4956060793100399</c:v>
                </c:pt>
                <c:pt idx="28496">
                  <c:v>9.5425072780319198</c:v>
                </c:pt>
                <c:pt idx="28497">
                  <c:v>9.4464266017537994</c:v>
                </c:pt>
                <c:pt idx="28498">
                  <c:v>9.5036495455029399</c:v>
                </c:pt>
                <c:pt idx="28499">
                  <c:v>9.4860510102248199</c:v>
                </c:pt>
                <c:pt idx="28500">
                  <c:v>9.4891833899466995</c:v>
                </c:pt>
                <c:pt idx="28501">
                  <c:v>9.1635889926958392</c:v>
                </c:pt>
                <c:pt idx="28502">
                  <c:v>9.1746701544177203</c:v>
                </c:pt>
                <c:pt idx="28503">
                  <c:v>9.3780883161395998</c:v>
                </c:pt>
                <c:pt idx="28504">
                  <c:v>9.4281211768887392</c:v>
                </c:pt>
                <c:pt idx="28505">
                  <c:v>9.2724749636106196</c:v>
                </c:pt>
                <c:pt idx="28506">
                  <c:v>9.3442592793324994</c:v>
                </c:pt>
                <c:pt idx="28507">
                  <c:v>9.5740571750816397</c:v>
                </c:pt>
                <c:pt idx="28508">
                  <c:v>9.7040748998035191</c:v>
                </c:pt>
                <c:pt idx="28509">
                  <c:v>9.8497910745254007</c:v>
                </c:pt>
                <c:pt idx="28510">
                  <c:v>10.2749342472745</c:v>
                </c:pt>
                <c:pt idx="28511">
                  <c:v>10.5394133769964</c:v>
                </c:pt>
                <c:pt idx="28512">
                  <c:v>10.445792296718301</c:v>
                </c:pt>
                <c:pt idx="28513">
                  <c:v>10.480442396467399</c:v>
                </c:pt>
                <c:pt idx="28514">
                  <c:v>10.5635737011893</c:v>
                </c:pt>
                <c:pt idx="28515">
                  <c:v>10.636713305911201</c:v>
                </c:pt>
                <c:pt idx="28516">
                  <c:v>10.607919210660301</c:v>
                </c:pt>
                <c:pt idx="28517">
                  <c:v>10.559183565382201</c:v>
                </c:pt>
                <c:pt idx="28518">
                  <c:v>10.766924470104099</c:v>
                </c:pt>
                <c:pt idx="28519">
                  <c:v>11.1781973948532</c:v>
                </c:pt>
                <c:pt idx="28520">
                  <c:v>11.5050902995751</c:v>
                </c:pt>
                <c:pt idx="28521">
                  <c:v>10.721155994297</c:v>
                </c:pt>
                <c:pt idx="28522">
                  <c:v>9.9153708280461395</c:v>
                </c:pt>
                <c:pt idx="28523">
                  <c:v>9.9128289327680204</c:v>
                </c:pt>
                <c:pt idx="28524">
                  <c:v>9.6440856874899001</c:v>
                </c:pt>
                <c:pt idx="28525">
                  <c:v>9.8315390022390403</c:v>
                </c:pt>
                <c:pt idx="28526">
                  <c:v>10.0378860569609</c:v>
                </c:pt>
                <c:pt idx="28527">
                  <c:v>10.462090472682799</c:v>
                </c:pt>
                <c:pt idx="28528">
                  <c:v>11.102176957431899</c:v>
                </c:pt>
                <c:pt idx="28529">
                  <c:v>10.974297352153799</c:v>
                </c:pt>
                <c:pt idx="28530">
                  <c:v>11.112800426875699</c:v>
                </c:pt>
                <c:pt idx="28531">
                  <c:v>11.330526731624801</c:v>
                </c:pt>
                <c:pt idx="28532">
                  <c:v>11.462023966346701</c:v>
                </c:pt>
                <c:pt idx="28533">
                  <c:v>11.4187886410686</c:v>
                </c:pt>
                <c:pt idx="28534">
                  <c:v>11.383476015817701</c:v>
                </c:pt>
                <c:pt idx="28535">
                  <c:v>11.2311278705396</c:v>
                </c:pt>
                <c:pt idx="28536">
                  <c:v>11.2021742152615</c:v>
                </c:pt>
                <c:pt idx="28537">
                  <c:v>11.1395640700106</c:v>
                </c:pt>
                <c:pt idx="28538">
                  <c:v>11.096455154732499</c:v>
                </c:pt>
                <c:pt idx="28539">
                  <c:v>11.020579259454401</c:v>
                </c:pt>
                <c:pt idx="28540">
                  <c:v>10.9254324542035</c:v>
                </c:pt>
                <c:pt idx="28541">
                  <c:v>10.9413909589254</c:v>
                </c:pt>
                <c:pt idx="28542">
                  <c:v>10.9541430936473</c:v>
                </c:pt>
                <c:pt idx="28543">
                  <c:v>10.9062042783964</c:v>
                </c:pt>
                <c:pt idx="28544">
                  <c:v>10.8827707231183</c:v>
                </c:pt>
                <c:pt idx="28545">
                  <c:v>10.8135259778402</c:v>
                </c:pt>
                <c:pt idx="28546">
                  <c:v>10.744280792589301</c:v>
                </c:pt>
                <c:pt idx="28547">
                  <c:v>10.6599844373112</c:v>
                </c:pt>
                <c:pt idx="28548">
                  <c:v>10.664236792033099</c:v>
                </c:pt>
                <c:pt idx="28549">
                  <c:v>10.6408582967822</c:v>
                </c:pt>
                <c:pt idx="28550">
                  <c:v>10.5771690715041</c:v>
                </c:pt>
                <c:pt idx="28551">
                  <c:v>10.440997386226</c:v>
                </c:pt>
                <c:pt idx="28552">
                  <c:v>10.3780496009751</c:v>
                </c:pt>
                <c:pt idx="28553">
                  <c:v>10.375869025697</c:v>
                </c:pt>
                <c:pt idx="28554">
                  <c:v>10.4099343004189</c:v>
                </c:pt>
                <c:pt idx="28555">
                  <c:v>10.358207275168001</c:v>
                </c:pt>
                <c:pt idx="28556">
                  <c:v>10.236073558889901</c:v>
                </c:pt>
                <c:pt idx="28557">
                  <c:v>10.351209924611799</c:v>
                </c:pt>
                <c:pt idx="28558">
                  <c:v>10.4381981893609</c:v>
                </c:pt>
                <c:pt idx="28559">
                  <c:v>10.563914464082799</c:v>
                </c:pt>
                <c:pt idx="28560">
                  <c:v>10.763126118804699</c:v>
                </c:pt>
                <c:pt idx="28561">
                  <c:v>10.4709771935538</c:v>
                </c:pt>
                <c:pt idx="28562">
                  <c:v>10.4163941582757</c:v>
                </c:pt>
                <c:pt idx="28563">
                  <c:v>10.1313535279976</c:v>
                </c:pt>
                <c:pt idx="28564">
                  <c:v>10.341484437746701</c:v>
                </c:pt>
                <c:pt idx="28565">
                  <c:v>10.745889122468601</c:v>
                </c:pt>
                <c:pt idx="28566">
                  <c:v>11.0082803971905</c:v>
                </c:pt>
                <c:pt idx="28567">
                  <c:v>10.9847447519396</c:v>
                </c:pt>
                <c:pt idx="28568">
                  <c:v>10.607452166661499</c:v>
                </c:pt>
                <c:pt idx="28569">
                  <c:v>10.660919511383399</c:v>
                </c:pt>
                <c:pt idx="28570">
                  <c:v>10.4923907461325</c:v>
                </c:pt>
                <c:pt idx="28571">
                  <c:v>10.196415599854401</c:v>
                </c:pt>
                <c:pt idx="28572">
                  <c:v>10.0021464185763</c:v>
                </c:pt>
                <c:pt idx="28573">
                  <c:v>10.114745082325401</c:v>
                </c:pt>
                <c:pt idx="28574">
                  <c:v>10.007756770047299</c:v>
                </c:pt>
                <c:pt idx="28575">
                  <c:v>9.4902648387691997</c:v>
                </c:pt>
                <c:pt idx="28576">
                  <c:v>9.4138579344324107</c:v>
                </c:pt>
                <c:pt idx="28577">
                  <c:v>9.0917358589435207</c:v>
                </c:pt>
                <c:pt idx="28578">
                  <c:v>8.9551285624546395</c:v>
                </c:pt>
                <c:pt idx="28579">
                  <c:v>8.6643131551019295</c:v>
                </c:pt>
                <c:pt idx="28580">
                  <c:v>8.4047670856130505</c:v>
                </c:pt>
                <c:pt idx="28581">
                  <c:v>8.1245221351241597</c:v>
                </c:pt>
                <c:pt idx="28582">
                  <c:v>7.6584824597714602</c:v>
                </c:pt>
                <c:pt idx="28583">
                  <c:v>7.2243515062825701</c:v>
                </c:pt>
                <c:pt idx="28584">
                  <c:v>7.23714436279369</c:v>
                </c:pt>
                <c:pt idx="28585">
                  <c:v>7.3765876664409804</c:v>
                </c:pt>
                <c:pt idx="28586">
                  <c:v>7.2505173339521001</c:v>
                </c:pt>
                <c:pt idx="28587">
                  <c:v>7.0307650074632102</c:v>
                </c:pt>
                <c:pt idx="28588">
                  <c:v>6.8653607531105099</c:v>
                </c:pt>
                <c:pt idx="28589">
                  <c:v>6.8966191736216196</c:v>
                </c:pt>
                <c:pt idx="28590">
                  <c:v>6.87243041213274</c:v>
                </c:pt>
                <c:pt idx="28591">
                  <c:v>7.2643385207800302</c:v>
                </c:pt>
                <c:pt idx="28592">
                  <c:v>7.8759546112911503</c:v>
                </c:pt>
                <c:pt idx="28593">
                  <c:v>8.0961690818022607</c:v>
                </c:pt>
                <c:pt idx="28594">
                  <c:v>7.9003288574495603</c:v>
                </c:pt>
                <c:pt idx="28595">
                  <c:v>7.7635079829606699</c:v>
                </c:pt>
                <c:pt idx="28596">
                  <c:v>7.5991954274717903</c:v>
                </c:pt>
                <c:pt idx="28597">
                  <c:v>7.5162569401190904</c:v>
                </c:pt>
                <c:pt idx="28598">
                  <c:v>7.1831593246301999</c:v>
                </c:pt>
                <c:pt idx="28599">
                  <c:v>6.8696950921413196</c:v>
                </c:pt>
                <c:pt idx="28600">
                  <c:v>6.5917765987886101</c:v>
                </c:pt>
                <c:pt idx="28601">
                  <c:v>6.5075570322997303</c:v>
                </c:pt>
                <c:pt idx="28602">
                  <c:v>6.5077073708108397</c:v>
                </c:pt>
                <c:pt idx="28603">
                  <c:v>6.7080203624581403</c:v>
                </c:pt>
                <c:pt idx="28604">
                  <c:v>6.7453297329692496</c:v>
                </c:pt>
                <c:pt idx="28605">
                  <c:v>6.4738893064803698</c:v>
                </c:pt>
                <c:pt idx="28606">
                  <c:v>6.8273091031276598</c:v>
                </c:pt>
                <c:pt idx="28607">
                  <c:v>6.8581789916387796</c:v>
                </c:pt>
                <c:pt idx="28608">
                  <c:v>6.7610410251498898</c:v>
                </c:pt>
                <c:pt idx="28609">
                  <c:v>6.8326467657971897</c:v>
                </c:pt>
                <c:pt idx="28610">
                  <c:v>6.8548503933082996</c:v>
                </c:pt>
                <c:pt idx="28611">
                  <c:v>7.0190974928194203</c:v>
                </c:pt>
                <c:pt idx="28612">
                  <c:v>6.8104817734667096</c:v>
                </c:pt>
                <c:pt idx="28613">
                  <c:v>6.8480892189778304</c:v>
                </c:pt>
                <c:pt idx="28614">
                  <c:v>6.8650592424889396</c:v>
                </c:pt>
                <c:pt idx="28615">
                  <c:v>6.8858667921362402</c:v>
                </c:pt>
                <c:pt idx="28616">
                  <c:v>6.8915890556473496</c:v>
                </c:pt>
                <c:pt idx="28617">
                  <c:v>6.7051821291584703</c:v>
                </c:pt>
                <c:pt idx="28618">
                  <c:v>6.57716469180576</c:v>
                </c:pt>
                <c:pt idx="28619">
                  <c:v>6.6393946483168804</c:v>
                </c:pt>
                <c:pt idx="28620">
                  <c:v>7.8841893188279899</c:v>
                </c:pt>
                <c:pt idx="28621">
                  <c:v>8.1771225074752891</c:v>
                </c:pt>
                <c:pt idx="28622">
                  <c:v>8.1917003599864007</c:v>
                </c:pt>
                <c:pt idx="28623">
                  <c:v>8.1204347104975199</c:v>
                </c:pt>
                <c:pt idx="28624">
                  <c:v>8.0684146196634892</c:v>
                </c:pt>
                <c:pt idx="28625">
                  <c:v>7.8693685232773696</c:v>
                </c:pt>
                <c:pt idx="28626">
                  <c:v>7.83838275289125</c:v>
                </c:pt>
                <c:pt idx="28627">
                  <c:v>7.6756928484581399</c:v>
                </c:pt>
                <c:pt idx="28628">
                  <c:v>7.2402818700720202</c:v>
                </c:pt>
                <c:pt idx="28629">
                  <c:v>6.9829931816858997</c:v>
                </c:pt>
                <c:pt idx="28630">
                  <c:v>6.9149790222528003</c:v>
                </c:pt>
                <c:pt idx="28631">
                  <c:v>6.7273513508666696</c:v>
                </c:pt>
                <c:pt idx="28632">
                  <c:v>6.4967525634805501</c:v>
                </c:pt>
                <c:pt idx="28633">
                  <c:v>6.4305433870474502</c:v>
                </c:pt>
                <c:pt idx="28634">
                  <c:v>6.49488967366133</c:v>
                </c:pt>
                <c:pt idx="28635">
                  <c:v>6.5804159322752103</c:v>
                </c:pt>
                <c:pt idx="28636">
                  <c:v>6.6431137068421</c:v>
                </c:pt>
                <c:pt idx="28637">
                  <c:v>6.6927673574559803</c:v>
                </c:pt>
                <c:pt idx="28638">
                  <c:v>6.8146968270698602</c:v>
                </c:pt>
                <c:pt idx="28639">
                  <c:v>6.8798181976367498</c:v>
                </c:pt>
                <c:pt idx="28640">
                  <c:v>6.9707741712506301</c:v>
                </c:pt>
                <c:pt idx="28641">
                  <c:v>7.1691470988645101</c:v>
                </c:pt>
                <c:pt idx="28642">
                  <c:v>7.5527126354314102</c:v>
                </c:pt>
                <c:pt idx="28643">
                  <c:v>7.7431949830452904</c:v>
                </c:pt>
                <c:pt idx="28644">
                  <c:v>7.8123500706591704</c:v>
                </c:pt>
                <c:pt idx="28645">
                  <c:v>7.4857278102260603</c:v>
                </c:pt>
                <c:pt idx="28646">
                  <c:v>7.2073240588399399</c:v>
                </c:pt>
                <c:pt idx="28647">
                  <c:v>7.1519385344538202</c:v>
                </c:pt>
                <c:pt idx="28648">
                  <c:v>7.2264448730207098</c:v>
                </c:pt>
                <c:pt idx="28649">
                  <c:v>7.3748090006345901</c:v>
                </c:pt>
                <c:pt idx="28650">
                  <c:v>7.91996989424847</c:v>
                </c:pt>
                <c:pt idx="28651">
                  <c:v>8.5097047118153704</c:v>
                </c:pt>
                <c:pt idx="28652">
                  <c:v>9.4500091634292502</c:v>
                </c:pt>
                <c:pt idx="28653">
                  <c:v>10.224007291043099</c:v>
                </c:pt>
                <c:pt idx="28654">
                  <c:v>10.56095211061</c:v>
                </c:pt>
                <c:pt idx="28655">
                  <c:v>10.4033654902239</c:v>
                </c:pt>
                <c:pt idx="28656">
                  <c:v>10.409343819837799</c:v>
                </c:pt>
                <c:pt idx="28657">
                  <c:v>10.191518199404699</c:v>
                </c:pt>
                <c:pt idx="28658">
                  <c:v>10.1438086790186</c:v>
                </c:pt>
                <c:pt idx="28659">
                  <c:v>10.300613168632401</c:v>
                </c:pt>
                <c:pt idx="28660">
                  <c:v>10.102297068199301</c:v>
                </c:pt>
                <c:pt idx="28661">
                  <c:v>9.8839307678131991</c:v>
                </c:pt>
                <c:pt idx="28662">
                  <c:v>9.7933329574270793</c:v>
                </c:pt>
                <c:pt idx="28663">
                  <c:v>9.5789414529939805</c:v>
                </c:pt>
                <c:pt idx="28664">
                  <c:v>9.0853876506078599</c:v>
                </c:pt>
                <c:pt idx="28665">
                  <c:v>8.7676782422217396</c:v>
                </c:pt>
                <c:pt idx="28666">
                  <c:v>9.5635232447886303</c:v>
                </c:pt>
                <c:pt idx="28667">
                  <c:v>11.5153662154025</c:v>
                </c:pt>
                <c:pt idx="28668">
                  <c:v>11.566676045016401</c:v>
                </c:pt>
                <c:pt idx="28669">
                  <c:v>11.8018862345833</c:v>
                </c:pt>
                <c:pt idx="28670">
                  <c:v>11.7813796241972</c:v>
                </c:pt>
                <c:pt idx="28671">
                  <c:v>11.372666613811001</c:v>
                </c:pt>
                <c:pt idx="28672">
                  <c:v>11.505222069098499</c:v>
                </c:pt>
                <c:pt idx="28673">
                  <c:v>11.426260480166301</c:v>
                </c:pt>
                <c:pt idx="28674">
                  <c:v>11.2265578512341</c:v>
                </c:pt>
                <c:pt idx="28675">
                  <c:v>10.7553443222191</c:v>
                </c:pt>
                <c:pt idx="28676">
                  <c:v>10.287366033286901</c:v>
                </c:pt>
                <c:pt idx="28677">
                  <c:v>9.97934071435464</c:v>
                </c:pt>
                <c:pt idx="28678">
                  <c:v>9.7115352533396599</c:v>
                </c:pt>
                <c:pt idx="28679">
                  <c:v>9.4639539314074401</c:v>
                </c:pt>
                <c:pt idx="28680">
                  <c:v>9.2481279554752192</c:v>
                </c:pt>
                <c:pt idx="28681">
                  <c:v>9.1429596224602392</c:v>
                </c:pt>
                <c:pt idx="28682">
                  <c:v>9.11230921452802</c:v>
                </c:pt>
                <c:pt idx="28683">
                  <c:v>9.1884510235957997</c:v>
                </c:pt>
                <c:pt idx="28684">
                  <c:v>9.2794725805808191</c:v>
                </c:pt>
                <c:pt idx="28685">
                  <c:v>9.1385091196485995</c:v>
                </c:pt>
                <c:pt idx="28686">
                  <c:v>8.9038545097163802</c:v>
                </c:pt>
                <c:pt idx="28687">
                  <c:v>8.2124668097014002</c:v>
                </c:pt>
                <c:pt idx="28688">
                  <c:v>8.5788934797691798</c:v>
                </c:pt>
                <c:pt idx="28689">
                  <c:v>7.6612202648369596</c:v>
                </c:pt>
                <c:pt idx="28690">
                  <c:v>8.7246134048219801</c:v>
                </c:pt>
                <c:pt idx="28691">
                  <c:v>9.0092929478897599</c:v>
                </c:pt>
                <c:pt idx="28692">
                  <c:v>9.1113832799575398</c:v>
                </c:pt>
                <c:pt idx="28693">
                  <c:v>9.2231870189425607</c:v>
                </c:pt>
                <c:pt idx="28694">
                  <c:v>9.2486458280103392</c:v>
                </c:pt>
                <c:pt idx="28695">
                  <c:v>9.3983287750781201</c:v>
                </c:pt>
                <c:pt idx="28696">
                  <c:v>9.5855525470631395</c:v>
                </c:pt>
                <c:pt idx="28697">
                  <c:v>9.76987124313092</c:v>
                </c:pt>
                <c:pt idx="28698">
                  <c:v>9.5829980941987003</c:v>
                </c:pt>
                <c:pt idx="28699">
                  <c:v>9.4396228451837203</c:v>
                </c:pt>
                <c:pt idx="28700">
                  <c:v>9.5665633902515008</c:v>
                </c:pt>
                <c:pt idx="28701">
                  <c:v>9.7204165513192802</c:v>
                </c:pt>
                <c:pt idx="28702">
                  <c:v>9.4914808433043003</c:v>
                </c:pt>
                <c:pt idx="28703">
                  <c:v>10.074100308372101</c:v>
                </c:pt>
                <c:pt idx="28704">
                  <c:v>10.950737972439899</c:v>
                </c:pt>
                <c:pt idx="28705">
                  <c:v>10.2504433034249</c:v>
                </c:pt>
                <c:pt idx="28706">
                  <c:v>10.490256124492699</c:v>
                </c:pt>
                <c:pt idx="28707">
                  <c:v>10.4738091255604</c:v>
                </c:pt>
                <c:pt idx="28708">
                  <c:v>10.9571600665455</c:v>
                </c:pt>
                <c:pt idx="28709">
                  <c:v>10.7055883176132</c:v>
                </c:pt>
                <c:pt idx="28710">
                  <c:v>11.390444498680999</c:v>
                </c:pt>
                <c:pt idx="28711">
                  <c:v>12.352782409666</c:v>
                </c:pt>
                <c:pt idx="28712">
                  <c:v>11.6470352207338</c:v>
                </c:pt>
                <c:pt idx="28713">
                  <c:v>11.345876041801599</c:v>
                </c:pt>
                <c:pt idx="28714">
                  <c:v>10.8463519327866</c:v>
                </c:pt>
                <c:pt idx="28715">
                  <c:v>10.1724251388544</c:v>
                </c:pt>
                <c:pt idx="28716">
                  <c:v>10.2301187449222</c:v>
                </c:pt>
                <c:pt idx="28717">
                  <c:v>10.6591130959072</c:v>
                </c:pt>
                <c:pt idx="28718">
                  <c:v>11.097708756975001</c:v>
                </c:pt>
                <c:pt idx="28719">
                  <c:v>11.238619528042801</c:v>
                </c:pt>
                <c:pt idx="28720">
                  <c:v>11.1130548566647</c:v>
                </c:pt>
                <c:pt idx="28721">
                  <c:v>10.754020832825301</c:v>
                </c:pt>
                <c:pt idx="28722">
                  <c:v>10.486412788986</c:v>
                </c:pt>
                <c:pt idx="28723">
                  <c:v>10.4291751055706</c:v>
                </c:pt>
                <c:pt idx="28724">
                  <c:v>10.486660541731201</c:v>
                </c:pt>
                <c:pt idx="28725">
                  <c:v>10.251715427891799</c:v>
                </c:pt>
                <c:pt idx="28726">
                  <c:v>10.210373074476401</c:v>
                </c:pt>
                <c:pt idx="28727">
                  <c:v>9.9961772506370501</c:v>
                </c:pt>
                <c:pt idx="28728">
                  <c:v>9.5890984117976803</c:v>
                </c:pt>
                <c:pt idx="28729">
                  <c:v>9.4458595473822804</c:v>
                </c:pt>
                <c:pt idx="28730">
                  <c:v>9.8100096195429103</c:v>
                </c:pt>
                <c:pt idx="28731">
                  <c:v>9.9873132057035399</c:v>
                </c:pt>
                <c:pt idx="28732">
                  <c:v>9.6767284002881304</c:v>
                </c:pt>
                <c:pt idx="28733">
                  <c:v>9.49891414044877</c:v>
                </c:pt>
                <c:pt idx="28734">
                  <c:v>9.3246180786094008</c:v>
                </c:pt>
                <c:pt idx="28735">
                  <c:v>9.3022044081939903</c:v>
                </c:pt>
                <c:pt idx="28736">
                  <c:v>9.3236941403546201</c:v>
                </c:pt>
                <c:pt idx="28737">
                  <c:v>9.0875037965152607</c:v>
                </c:pt>
                <c:pt idx="28738">
                  <c:v>8.6792184950998497</c:v>
                </c:pt>
                <c:pt idx="28739">
                  <c:v>8.6286997192604797</c:v>
                </c:pt>
                <c:pt idx="28740">
                  <c:v>8.4589807814211095</c:v>
                </c:pt>
                <c:pt idx="28741">
                  <c:v>8.4146997680057094</c:v>
                </c:pt>
                <c:pt idx="28742">
                  <c:v>8.2646633831663401</c:v>
                </c:pt>
                <c:pt idx="28743">
                  <c:v>8.1171271563269691</c:v>
                </c:pt>
                <c:pt idx="28744">
                  <c:v>8.0631284899115698</c:v>
                </c:pt>
                <c:pt idx="28745">
                  <c:v>8.1570575040722009</c:v>
                </c:pt>
                <c:pt idx="28746">
                  <c:v>8.6592626862328306</c:v>
                </c:pt>
                <c:pt idx="28747">
                  <c:v>8.7102327728174291</c:v>
                </c:pt>
                <c:pt idx="28748">
                  <c:v>8.6320541179780594</c:v>
                </c:pt>
                <c:pt idx="28749">
                  <c:v>8.7679802471386896</c:v>
                </c:pt>
                <c:pt idx="28750">
                  <c:v>8.8135982547232903</c:v>
                </c:pt>
                <c:pt idx="28767">
                  <c:v>10.4628265925738</c:v>
                </c:pt>
                <c:pt idx="28768">
                  <c:v>12.1518193704251</c:v>
                </c:pt>
                <c:pt idx="28769">
                  <c:v>12.131021539211501</c:v>
                </c:pt>
                <c:pt idx="28770">
                  <c:v>12.0799837479979</c:v>
                </c:pt>
                <c:pt idx="28771">
                  <c:v>11.9364355069493</c:v>
                </c:pt>
                <c:pt idx="28772">
                  <c:v>11.3756830457357</c:v>
                </c:pt>
                <c:pt idx="28773">
                  <c:v>10.700821904522201</c:v>
                </c:pt>
                <c:pt idx="28774">
                  <c:v>10.3561921934736</c:v>
                </c:pt>
                <c:pt idx="28775">
                  <c:v>10.14892330226</c:v>
                </c:pt>
                <c:pt idx="28776">
                  <c:v>9.7179956710464008</c:v>
                </c:pt>
                <c:pt idx="28777">
                  <c:v>9.7754912899977899</c:v>
                </c:pt>
                <c:pt idx="28778">
                  <c:v>9.1544407787842097</c:v>
                </c:pt>
                <c:pt idx="28779">
                  <c:v>8.4161039675706295</c:v>
                </c:pt>
                <c:pt idx="28780">
                  <c:v>7.7163653385220199</c:v>
                </c:pt>
                <c:pt idx="28781">
                  <c:v>7.5566975933084501</c:v>
                </c:pt>
                <c:pt idx="28782">
                  <c:v>7.1824970950948703</c:v>
                </c:pt>
                <c:pt idx="28783">
                  <c:v>8.7421025530462604</c:v>
                </c:pt>
                <c:pt idx="28784">
                  <c:v>8.9254700618326801</c:v>
                </c:pt>
                <c:pt idx="28785">
                  <c:v>9.0089122306190994</c:v>
                </c:pt>
                <c:pt idx="28786">
                  <c:v>8.99690517957049</c:v>
                </c:pt>
                <c:pt idx="28787">
                  <c:v>8.6829110783569092</c:v>
                </c:pt>
                <c:pt idx="28788">
                  <c:v>8.5145502971433409</c:v>
                </c:pt>
                <c:pt idx="28789">
                  <c:v>8.6801120160947303</c:v>
                </c:pt>
                <c:pt idx="28790">
                  <c:v>8.1489941348811499</c:v>
                </c:pt>
                <c:pt idx="28791">
                  <c:v>8.3304259536675698</c:v>
                </c:pt>
                <c:pt idx="28792">
                  <c:v>9.0090684026189596</c:v>
                </c:pt>
                <c:pt idx="28793">
                  <c:v>9.0207620314053791</c:v>
                </c:pt>
                <c:pt idx="28794">
                  <c:v>11.2994637101918</c:v>
                </c:pt>
                <c:pt idx="28795">
                  <c:v>12.6620560391432</c:v>
                </c:pt>
                <c:pt idx="28796">
                  <c:v>13.950193737929601</c:v>
                </c:pt>
                <c:pt idx="28797">
                  <c:v>11.247938996716</c:v>
                </c:pt>
                <c:pt idx="28798">
                  <c:v>9.9353098856674293</c:v>
                </c:pt>
                <c:pt idx="28799">
                  <c:v>9.4057513844538505</c:v>
                </c:pt>
                <c:pt idx="28800">
                  <c:v>10.2358959332403</c:v>
                </c:pt>
                <c:pt idx="28801">
                  <c:v>10.625017562191699</c:v>
                </c:pt>
                <c:pt idx="28802">
                  <c:v>11.0503669009781</c:v>
                </c:pt>
                <c:pt idx="28803">
                  <c:v>10.1982490397645</c:v>
                </c:pt>
                <c:pt idx="28804">
                  <c:v>9.1905794987159002</c:v>
                </c:pt>
                <c:pt idx="28805">
                  <c:v>8.9711914575023197</c:v>
                </c:pt>
                <c:pt idx="28806">
                  <c:v>9.4007607262887394</c:v>
                </c:pt>
                <c:pt idx="28807">
                  <c:v>9.3868842352401405</c:v>
                </c:pt>
                <c:pt idx="28808">
                  <c:v>10.0780603640266</c:v>
                </c:pt>
                <c:pt idx="28809">
                  <c:v>10.542942662812999</c:v>
                </c:pt>
                <c:pt idx="28810">
                  <c:v>10.419574691764399</c:v>
                </c:pt>
                <c:pt idx="28811">
                  <c:v>10.414996500550799</c:v>
                </c:pt>
                <c:pt idx="28812">
                  <c:v>10.7169452393372</c:v>
                </c:pt>
                <c:pt idx="28813">
                  <c:v>11.0777505682886</c:v>
                </c:pt>
                <c:pt idx="28814">
                  <c:v>11.132143457074999</c:v>
                </c:pt>
                <c:pt idx="28815">
                  <c:v>11.0547498958614</c:v>
                </c:pt>
                <c:pt idx="28816">
                  <c:v>11.337978592624401</c:v>
                </c:pt>
                <c:pt idx="28817">
                  <c:v>11.8216617471136</c:v>
                </c:pt>
                <c:pt idx="28818">
                  <c:v>12.1464277016028</c:v>
                </c:pt>
                <c:pt idx="28819">
                  <c:v>12.201738766034</c:v>
                </c:pt>
                <c:pt idx="28820">
                  <c:v>12.4156092505232</c:v>
                </c:pt>
                <c:pt idx="28821">
                  <c:v>12.514317175012399</c:v>
                </c:pt>
                <c:pt idx="28822">
                  <c:v>12.585856029443599</c:v>
                </c:pt>
                <c:pt idx="28823">
                  <c:v>12.6500097139328</c:v>
                </c:pt>
                <c:pt idx="28824">
                  <c:v>12.718565368422</c:v>
                </c:pt>
                <c:pt idx="28825">
                  <c:v>12.4832525328532</c:v>
                </c:pt>
                <c:pt idx="28826">
                  <c:v>12.132780247342399</c:v>
                </c:pt>
                <c:pt idx="28827">
                  <c:v>11.9692740018316</c:v>
                </c:pt>
                <c:pt idx="28828">
                  <c:v>11.7009050862628</c:v>
                </c:pt>
                <c:pt idx="28829">
                  <c:v>11.720515800752001</c:v>
                </c:pt>
                <c:pt idx="28830">
                  <c:v>11.743797655241201</c:v>
                </c:pt>
                <c:pt idx="28831">
                  <c:v>11.7342082596724</c:v>
                </c:pt>
                <c:pt idx="28832">
                  <c:v>11.7590579341616</c:v>
                </c:pt>
                <c:pt idx="28833">
                  <c:v>11.856082838650799</c:v>
                </c:pt>
                <c:pt idx="28834">
                  <c:v>11.682809053082</c:v>
                </c:pt>
                <c:pt idx="28835">
                  <c:v>11.6936977975712</c:v>
                </c:pt>
                <c:pt idx="28836">
                  <c:v>11.5520246320604</c:v>
                </c:pt>
                <c:pt idx="28837">
                  <c:v>11.7917202864916</c:v>
                </c:pt>
                <c:pt idx="28838">
                  <c:v>11.2826850609808</c:v>
                </c:pt>
                <c:pt idx="28839">
                  <c:v>11.03691068547</c:v>
                </c:pt>
                <c:pt idx="28840">
                  <c:v>11.1246695199012</c:v>
                </c:pt>
                <c:pt idx="28841">
                  <c:v>11.6549848243904</c:v>
                </c:pt>
                <c:pt idx="28842">
                  <c:v>12.8732019388796</c:v>
                </c:pt>
                <c:pt idx="28843">
                  <c:v>13.7608660633108</c:v>
                </c:pt>
                <c:pt idx="28844">
                  <c:v>11.9022485378</c:v>
                </c:pt>
                <c:pt idx="28845">
                  <c:v>11.2954887622892</c:v>
                </c:pt>
                <c:pt idx="28846">
                  <c:v>9.6981979367204296</c:v>
                </c:pt>
                <c:pt idx="28847">
                  <c:v>9.3188211812096</c:v>
                </c:pt>
                <c:pt idx="28848">
                  <c:v>9.0697104656987708</c:v>
                </c:pt>
                <c:pt idx="28849">
                  <c:v>9.2942342901300297</c:v>
                </c:pt>
                <c:pt idx="28850">
                  <c:v>9.8892167046191997</c:v>
                </c:pt>
                <c:pt idx="28851">
                  <c:v>9.2346980391083697</c:v>
                </c:pt>
                <c:pt idx="28852">
                  <c:v>9.15137014353963</c:v>
                </c:pt>
                <c:pt idx="28853">
                  <c:v>9.0737156680288003</c:v>
                </c:pt>
                <c:pt idx="28854">
                  <c:v>9.6761863625179707</c:v>
                </c:pt>
                <c:pt idx="28855">
                  <c:v>9.4957614469492295</c:v>
                </c:pt>
                <c:pt idx="28856">
                  <c:v>9.0926752114384009</c:v>
                </c:pt>
                <c:pt idx="28857">
                  <c:v>8.9785007959275802</c:v>
                </c:pt>
                <c:pt idx="28858">
                  <c:v>8.9401112403588296</c:v>
                </c:pt>
                <c:pt idx="28859">
                  <c:v>8.3296580948479999</c:v>
                </c:pt>
                <c:pt idx="28860">
                  <c:v>8.7390016193371807</c:v>
                </c:pt>
                <c:pt idx="28861">
                  <c:v>9.2812456537684405</c:v>
                </c:pt>
                <c:pt idx="28862">
                  <c:v>8.7808944682576104</c:v>
                </c:pt>
                <c:pt idx="28863">
                  <c:v>9.0902441727467806</c:v>
                </c:pt>
                <c:pt idx="28864">
                  <c:v>8.6998790989331596</c:v>
                </c:pt>
                <c:pt idx="28865">
                  <c:v>8.0544641768105407</c:v>
                </c:pt>
                <c:pt idx="28866">
                  <c:v>8.0412959246879208</c:v>
                </c:pt>
                <c:pt idx="28867">
                  <c:v>7.8744423928491001</c:v>
                </c:pt>
                <c:pt idx="28868">
                  <c:v>7.5171490407264798</c:v>
                </c:pt>
                <c:pt idx="28869">
                  <c:v>7.0784748576038599</c:v>
                </c:pt>
                <c:pt idx="28870">
                  <c:v>6.1037813967650401</c:v>
                </c:pt>
                <c:pt idx="28871">
                  <c:v>4.1047887176424203</c:v>
                </c:pt>
                <c:pt idx="28872">
                  <c:v>3.0465795845198</c:v>
                </c:pt>
                <c:pt idx="28873">
                  <c:v>1.29995830768098</c:v>
                </c:pt>
                <c:pt idx="28874">
                  <c:v>1.3143386325583599</c:v>
                </c:pt>
                <c:pt idx="28875">
                  <c:v>1.24835871143574</c:v>
                </c:pt>
                <c:pt idx="28876">
                  <c:v>1.20980342459692</c:v>
                </c:pt>
                <c:pt idx="28877">
                  <c:v>1.3698083494743001</c:v>
                </c:pt>
                <c:pt idx="28878">
                  <c:v>1.2090247113516801</c:v>
                </c:pt>
                <c:pt idx="28879">
                  <c:v>1.69216161551286</c:v>
                </c:pt>
                <c:pt idx="28880">
                  <c:v>2.4961345283902401</c:v>
                </c:pt>
                <c:pt idx="28881">
                  <c:v>2.6256116392676199</c:v>
                </c:pt>
                <c:pt idx="28882">
                  <c:v>2.7473017154288102</c:v>
                </c:pt>
                <c:pt idx="28883">
                  <c:v>2.7065635883061798</c:v>
                </c:pt>
                <c:pt idx="28884">
                  <c:v>3.1999527341835599</c:v>
                </c:pt>
                <c:pt idx="28885">
                  <c:v>3.3956015373447501</c:v>
                </c:pt>
                <c:pt idx="28886">
                  <c:v>3.3740636342221202</c:v>
                </c:pt>
                <c:pt idx="28887">
                  <c:v>3.6008877100994998</c:v>
                </c:pt>
                <c:pt idx="28888">
                  <c:v>4.1906650462606896</c:v>
                </c:pt>
                <c:pt idx="28889">
                  <c:v>4.6910566641380598</c:v>
                </c:pt>
                <c:pt idx="28890">
                  <c:v>5.0980227660154398</c:v>
                </c:pt>
                <c:pt idx="28891">
                  <c:v>5.0056073911766301</c:v>
                </c:pt>
                <c:pt idx="28892">
                  <c:v>4.4232263490540102</c:v>
                </c:pt>
                <c:pt idx="28893">
                  <c:v>4.6693488759313801</c:v>
                </c:pt>
                <c:pt idx="28894">
                  <c:v>5.2241848710925698</c:v>
                </c:pt>
                <c:pt idx="28895">
                  <c:v>5.7814741709699504</c:v>
                </c:pt>
                <c:pt idx="28896">
                  <c:v>6.2132762598473299</c:v>
                </c:pt>
                <c:pt idx="28897">
                  <c:v>6.2383956570085104</c:v>
                </c:pt>
                <c:pt idx="28898">
                  <c:v>5.91728558988589</c:v>
                </c:pt>
                <c:pt idx="28899">
                  <c:v>4.61439677876327</c:v>
                </c:pt>
                <c:pt idx="28900">
                  <c:v>5.8935122019244499</c:v>
                </c:pt>
                <c:pt idx="28901">
                  <c:v>3.75863213380183</c:v>
                </c:pt>
                <c:pt idx="28902">
                  <c:v>4.5310675966792102</c:v>
                </c:pt>
                <c:pt idx="28903">
                  <c:v>4.4295436098403904</c:v>
                </c:pt>
                <c:pt idx="28904">
                  <c:v>5.0308448467177698</c:v>
                </c:pt>
                <c:pt idx="28905">
                  <c:v>5.9280571695951503</c:v>
                </c:pt>
                <c:pt idx="28906">
                  <c:v>6.86255395375633</c:v>
                </c:pt>
                <c:pt idx="28907">
                  <c:v>7.3963854616337104</c:v>
                </c:pt>
                <c:pt idx="28908">
                  <c:v>8.8150505995110908</c:v>
                </c:pt>
                <c:pt idx="28909">
                  <c:v>10.7414247976723</c:v>
                </c:pt>
                <c:pt idx="28910">
                  <c:v>12.0828943555496</c:v>
                </c:pt>
                <c:pt idx="28911">
                  <c:v>11.725834483427001</c:v>
                </c:pt>
                <c:pt idx="28912">
                  <c:v>11.584538112917601</c:v>
                </c:pt>
                <c:pt idx="28913">
                  <c:v>11.303049973582301</c:v>
                </c:pt>
                <c:pt idx="28914">
                  <c:v>10.967157484246901</c:v>
                </c:pt>
                <c:pt idx="28915">
                  <c:v>10.5914028048358</c:v>
                </c:pt>
                <c:pt idx="28916">
                  <c:v>8.5573837255004204</c:v>
                </c:pt>
                <c:pt idx="28917">
                  <c:v>6.9464228561650696</c:v>
                </c:pt>
                <c:pt idx="28918">
                  <c:v>6.1606187317538899</c:v>
                </c:pt>
                <c:pt idx="28919">
                  <c:v>6.5258287274185403</c:v>
                </c:pt>
                <c:pt idx="28920">
                  <c:v>6.9142692280832003</c:v>
                </c:pt>
                <c:pt idx="28921">
                  <c:v>7.9447994586720201</c:v>
                </c:pt>
                <c:pt idx="28922">
                  <c:v>7.78462752933667</c:v>
                </c:pt>
                <c:pt idx="28923">
                  <c:v>7.3772946100013304</c:v>
                </c:pt>
                <c:pt idx="28924">
                  <c:v>7.6399954205901501</c:v>
                </c:pt>
                <c:pt idx="28925">
                  <c:v>7.9718170212548003</c:v>
                </c:pt>
                <c:pt idx="28926">
                  <c:v>8.1735337019194603</c:v>
                </c:pt>
                <c:pt idx="28927">
                  <c:v>8.2597798625082799</c:v>
                </c:pt>
                <c:pt idx="28928">
                  <c:v>7.9970695131729297</c:v>
                </c:pt>
                <c:pt idx="28929">
                  <c:v>7.8899286438375897</c:v>
                </c:pt>
                <c:pt idx="28930">
                  <c:v>7.6889551444264104</c:v>
                </c:pt>
                <c:pt idx="28931">
                  <c:v>7.5751040750910601</c:v>
                </c:pt>
                <c:pt idx="28932">
                  <c:v>7.58157344575572</c:v>
                </c:pt>
                <c:pt idx="28933">
                  <c:v>7.5268387463445396</c:v>
                </c:pt>
                <c:pt idx="28934">
                  <c:v>7.5764879870091901</c:v>
                </c:pt>
                <c:pt idx="28935">
                  <c:v>7.2898947476738503</c:v>
                </c:pt>
                <c:pt idx="28936">
                  <c:v>6.9187539182626701</c:v>
                </c:pt>
                <c:pt idx="28937">
                  <c:v>6.8475051189273204</c:v>
                </c:pt>
                <c:pt idx="28938">
                  <c:v>6.7642217195919798</c:v>
                </c:pt>
                <c:pt idx="28939">
                  <c:v>5.9092184831807897</c:v>
                </c:pt>
                <c:pt idx="28940">
                  <c:v>5.3253523648454504</c:v>
                </c:pt>
                <c:pt idx="28941">
                  <c:v>5.9560963945101104</c:v>
                </c:pt>
                <c:pt idx="28942">
                  <c:v>7.3785829920989201</c:v>
                </c:pt>
                <c:pt idx="28943">
                  <c:v>6.8413699327635804</c:v>
                </c:pt>
                <c:pt idx="28944">
                  <c:v>6.8741965334282398</c:v>
                </c:pt>
                <c:pt idx="28945">
                  <c:v>6.4148747960170498</c:v>
                </c:pt>
                <c:pt idx="28946">
                  <c:v>5.3569864616817098</c:v>
                </c:pt>
                <c:pt idx="28947">
                  <c:v>5.3192089293463702</c:v>
                </c:pt>
                <c:pt idx="28948">
                  <c:v>6.8795181759351802</c:v>
                </c:pt>
                <c:pt idx="28949">
                  <c:v>8.3093689965998401</c:v>
                </c:pt>
                <c:pt idx="28950">
                  <c:v>8.4709586872645009</c:v>
                </c:pt>
                <c:pt idx="28951">
                  <c:v>8.3564320878533103</c:v>
                </c:pt>
                <c:pt idx="28952">
                  <c:v>9.7697300685179709</c:v>
                </c:pt>
                <c:pt idx="28953">
                  <c:v>10.4508261491826</c:v>
                </c:pt>
                <c:pt idx="28954">
                  <c:v>11.686233539771401</c:v>
                </c:pt>
                <c:pt idx="28955">
                  <c:v>11.8171580404361</c:v>
                </c:pt>
                <c:pt idx="28956">
                  <c:v>11.7207105811008</c:v>
                </c:pt>
                <c:pt idx="28957">
                  <c:v>11.7199681016896</c:v>
                </c:pt>
                <c:pt idx="28958">
                  <c:v>11.6412930723542</c:v>
                </c:pt>
                <c:pt idx="28959">
                  <c:v>11.6527398730189</c:v>
                </c:pt>
                <c:pt idx="28960">
                  <c:v>11.5969164497574</c:v>
                </c:pt>
                <c:pt idx="28961">
                  <c:v>11.390813762681701</c:v>
                </c:pt>
                <c:pt idx="28962">
                  <c:v>10.9259138456061</c:v>
                </c:pt>
                <c:pt idx="28963">
                  <c:v>10.7981882285655</c:v>
                </c:pt>
                <c:pt idx="28964">
                  <c:v>10.5482218414898</c:v>
                </c:pt>
                <c:pt idx="28965">
                  <c:v>10.1338523244142</c:v>
                </c:pt>
                <c:pt idx="28966">
                  <c:v>10.0106565673736</c:v>
                </c:pt>
                <c:pt idx="28967">
                  <c:v>9.8729512202979492</c:v>
                </c:pt>
                <c:pt idx="28968">
                  <c:v>9.4729936932223193</c:v>
                </c:pt>
                <c:pt idx="28969">
                  <c:v>9.1438389661816899</c:v>
                </c:pt>
                <c:pt idx="28970">
                  <c:v>9.2982477891060604</c:v>
                </c:pt>
                <c:pt idx="28971">
                  <c:v>9.0454476720304307</c:v>
                </c:pt>
                <c:pt idx="28972">
                  <c:v>8.8881999949898098</c:v>
                </c:pt>
                <c:pt idx="28973">
                  <c:v>8.7354598279141804</c:v>
                </c:pt>
                <c:pt idx="28974">
                  <c:v>8.6435776808385505</c:v>
                </c:pt>
                <c:pt idx="28975">
                  <c:v>8.4537068837979206</c:v>
                </c:pt>
                <c:pt idx="28976">
                  <c:v>8.1412756367222894</c:v>
                </c:pt>
                <c:pt idx="28977">
                  <c:v>7.9531604196466601</c:v>
                </c:pt>
                <c:pt idx="28978">
                  <c:v>7.8809617926060298</c:v>
                </c:pt>
                <c:pt idx="28979">
                  <c:v>7.7821232855304103</c:v>
                </c:pt>
                <c:pt idx="28980">
                  <c:v>7.97457276845478</c:v>
                </c:pt>
                <c:pt idx="28981">
                  <c:v>7.5330561814141497</c:v>
                </c:pt>
                <c:pt idx="28982">
                  <c:v>7.3919708743385204</c:v>
                </c:pt>
                <c:pt idx="28983">
                  <c:v>6.9230455172628904</c:v>
                </c:pt>
                <c:pt idx="28984">
                  <c:v>7.1109753902222597</c:v>
                </c:pt>
                <c:pt idx="28985">
                  <c:v>8.4045879231466305</c:v>
                </c:pt>
                <c:pt idx="28986">
                  <c:v>7.7929303960710099</c:v>
                </c:pt>
                <c:pt idx="28987">
                  <c:v>7.6892241190303796</c:v>
                </c:pt>
                <c:pt idx="28988">
                  <c:v>7.6874842519547499</c:v>
                </c:pt>
                <c:pt idx="28989">
                  <c:v>7.7133349548791204</c:v>
                </c:pt>
                <c:pt idx="28990">
                  <c:v>7.7766663078384903</c:v>
                </c:pt>
                <c:pt idx="28991">
                  <c:v>8.2473457307628593</c:v>
                </c:pt>
                <c:pt idx="28992">
                  <c:v>8.3918467136872295</c:v>
                </c:pt>
                <c:pt idx="28993">
                  <c:v>8.5065627266465995</c:v>
                </c:pt>
                <c:pt idx="28994">
                  <c:v>8.55924649957098</c:v>
                </c:pt>
                <c:pt idx="28995">
                  <c:v>8.8488224824953505</c:v>
                </c:pt>
                <c:pt idx="28996">
                  <c:v>9.09651082545472</c:v>
                </c:pt>
                <c:pt idx="28997">
                  <c:v>9.1570372083790907</c:v>
                </c:pt>
                <c:pt idx="28998">
                  <c:v>9.2392868813034603</c:v>
                </c:pt>
                <c:pt idx="28999">
                  <c:v>9.3705900342628308</c:v>
                </c:pt>
                <c:pt idx="29000">
                  <c:v>9.7851605571872007</c:v>
                </c:pt>
                <c:pt idx="29001">
                  <c:v>9.76293047011157</c:v>
                </c:pt>
                <c:pt idx="29002">
                  <c:v>9.8311531230709495</c:v>
                </c:pt>
                <c:pt idx="29003">
                  <c:v>10.7344619259953</c:v>
                </c:pt>
                <c:pt idx="29004">
                  <c:v>10.928333178919701</c:v>
                </c:pt>
                <c:pt idx="29005">
                  <c:v>11.8722968418791</c:v>
                </c:pt>
                <c:pt idx="29006">
                  <c:v>12.4719143448034</c:v>
                </c:pt>
                <c:pt idx="29007">
                  <c:v>12.945305857727799</c:v>
                </c:pt>
                <c:pt idx="29008">
                  <c:v>13.2775079506872</c:v>
                </c:pt>
                <c:pt idx="29009">
                  <c:v>12.9659487304389</c:v>
                </c:pt>
                <c:pt idx="29010">
                  <c:v>12.071306397067</c:v>
                </c:pt>
                <c:pt idx="29011">
                  <c:v>10.8211666335927</c:v>
                </c:pt>
                <c:pt idx="29012">
                  <c:v>9.9743722202208502</c:v>
                </c:pt>
                <c:pt idx="29013">
                  <c:v>9.4913035468489504</c:v>
                </c:pt>
                <c:pt idx="29014">
                  <c:v>9.4755464933747096</c:v>
                </c:pt>
                <c:pt idx="29015">
                  <c:v>9.4168090300028098</c:v>
                </c:pt>
                <c:pt idx="29016">
                  <c:v>9.5246240766309196</c:v>
                </c:pt>
                <c:pt idx="29017">
                  <c:v>9.3682265131566709</c:v>
                </c:pt>
                <c:pt idx="29018">
                  <c:v>10.1374426297848</c:v>
                </c:pt>
                <c:pt idx="29019">
                  <c:v>10.0596752964129</c:v>
                </c:pt>
                <c:pt idx="29020">
                  <c:v>9.4555332229386408</c:v>
                </c:pt>
                <c:pt idx="29021">
                  <c:v>9.1338895995667393</c:v>
                </c:pt>
                <c:pt idx="29022">
                  <c:v>8.6311991461948505</c:v>
                </c:pt>
                <c:pt idx="29023">
                  <c:v>8.2453521427206002</c:v>
                </c:pt>
                <c:pt idx="29024">
                  <c:v>8.23244903934871</c:v>
                </c:pt>
                <c:pt idx="29025">
                  <c:v>7.5773979859768099</c:v>
                </c:pt>
                <c:pt idx="29026">
                  <c:v>8.4687814025025698</c:v>
                </c:pt>
                <c:pt idx="29027">
                  <c:v>7.5406564991306704</c:v>
                </c:pt>
                <c:pt idx="29028">
                  <c:v>7.8577720857587696</c:v>
                </c:pt>
                <c:pt idx="29029">
                  <c:v>7.7073855622845304</c:v>
                </c:pt>
                <c:pt idx="29030">
                  <c:v>7.3286844189126299</c:v>
                </c:pt>
                <c:pt idx="29031">
                  <c:v>6.94023014554074</c:v>
                </c:pt>
                <c:pt idx="29032">
                  <c:v>6.3097010040664898</c:v>
                </c:pt>
                <c:pt idx="29033">
                  <c:v>6.5326945586946001</c:v>
                </c:pt>
                <c:pt idx="29034">
                  <c:v>7.0211823453226998</c:v>
                </c:pt>
                <c:pt idx="29035">
                  <c:v>7.5180175918484604</c:v>
                </c:pt>
                <c:pt idx="29036">
                  <c:v>7.0983919484765599</c:v>
                </c:pt>
                <c:pt idx="29037">
                  <c:v>6.6960686381046699</c:v>
                </c:pt>
                <c:pt idx="29038">
                  <c:v>6.7194501316304196</c:v>
                </c:pt>
                <c:pt idx="29039">
                  <c:v>6.5656860022585297</c:v>
                </c:pt>
                <c:pt idx="29040">
                  <c:v>6.2266155798866301</c:v>
                </c:pt>
                <c:pt idx="29041">
                  <c:v>4.14332503241239</c:v>
                </c:pt>
                <c:pt idx="29042">
                  <c:v>3.9862737490404898</c:v>
                </c:pt>
                <c:pt idx="29043">
                  <c:v>2.53841537466859</c:v>
                </c:pt>
                <c:pt idx="29044">
                  <c:v>2.4469794511943501</c:v>
                </c:pt>
                <c:pt idx="29045">
                  <c:v>2.58153761682245</c:v>
                </c:pt>
                <c:pt idx="29046">
                  <c:v>2.1898784614505602</c:v>
                </c:pt>
                <c:pt idx="29047">
                  <c:v>2.8144633339763101</c:v>
                </c:pt>
                <c:pt idx="29048">
                  <c:v>2.3634532456044202</c:v>
                </c:pt>
                <c:pt idx="29049">
                  <c:v>3.6124925112325199</c:v>
                </c:pt>
                <c:pt idx="29050">
                  <c:v>4.2188121267582801</c:v>
                </c:pt>
                <c:pt idx="29051">
                  <c:v>4.0500802913863803</c:v>
                </c:pt>
                <c:pt idx="29052">
                  <c:v>4.0612018470144902</c:v>
                </c:pt>
                <c:pt idx="29053">
                  <c:v>5.7260585895402398</c:v>
                </c:pt>
                <c:pt idx="29054">
                  <c:v>7.4177215971683497</c:v>
                </c:pt>
                <c:pt idx="29055">
                  <c:v>9.9058461837964504</c:v>
                </c:pt>
                <c:pt idx="29056">
                  <c:v>9.0452021303222008</c:v>
                </c:pt>
                <c:pt idx="29057">
                  <c:v>8.2181743470323205</c:v>
                </c:pt>
                <c:pt idx="29058">
                  <c:v>6.9461636036973697</c:v>
                </c:pt>
                <c:pt idx="29059">
                  <c:v>6.1519825096158502</c:v>
                </c:pt>
                <c:pt idx="29060">
                  <c:v>5.6304269922809</c:v>
                </c:pt>
                <c:pt idx="29061">
                  <c:v>5.3857522289459503</c:v>
                </c:pt>
                <c:pt idx="29062">
                  <c:v>5.2763201088644403</c:v>
                </c:pt>
                <c:pt idx="29063">
                  <c:v>5.9831848665294904</c:v>
                </c:pt>
                <c:pt idx="29064">
                  <c:v>5.6930205291945404</c:v>
                </c:pt>
                <c:pt idx="29065">
                  <c:v>4.9322241181130302</c:v>
                </c:pt>
                <c:pt idx="29066">
                  <c:v>3.9283594727780802</c:v>
                </c:pt>
                <c:pt idx="29067">
                  <c:v>3.68344139544313</c:v>
                </c:pt>
                <c:pt idx="29068">
                  <c:v>3.3420050083616202</c:v>
                </c:pt>
                <c:pt idx="29069">
                  <c:v>3.30349553602667</c:v>
                </c:pt>
                <c:pt idx="29070">
                  <c:v>3.2026689386917102</c:v>
                </c:pt>
                <c:pt idx="29071">
                  <c:v>3.1809542896102001</c:v>
                </c:pt>
                <c:pt idx="29072">
                  <c:v>3.07786318527525</c:v>
                </c:pt>
                <c:pt idx="29073">
                  <c:v>3.1748838689403001</c:v>
                </c:pt>
                <c:pt idx="29074">
                  <c:v>3.3135225898587901</c:v>
                </c:pt>
                <c:pt idx="29075">
                  <c:v>3.3289349795238401</c:v>
                </c:pt>
                <c:pt idx="29076">
                  <c:v>3.29479926318889</c:v>
                </c:pt>
                <c:pt idx="29077">
                  <c:v>3.70958324510738</c:v>
                </c:pt>
                <c:pt idx="29078">
                  <c:v>3.7480307327724298</c:v>
                </c:pt>
                <c:pt idx="29079">
                  <c:v>3.4982009384374799</c:v>
                </c:pt>
                <c:pt idx="29080">
                  <c:v>3.4881753883559701</c:v>
                </c:pt>
                <c:pt idx="29081">
                  <c:v>3.95265975902102</c:v>
                </c:pt>
                <c:pt idx="29082">
                  <c:v>4.27049178868607</c:v>
                </c:pt>
                <c:pt idx="29083">
                  <c:v>3.5228625096045501</c:v>
                </c:pt>
                <c:pt idx="29084">
                  <c:v>3.2876207992695998</c:v>
                </c:pt>
                <c:pt idx="29085">
                  <c:v>3.4669685689346501</c:v>
                </c:pt>
                <c:pt idx="29086">
                  <c:v>3.5009984418531399</c:v>
                </c:pt>
                <c:pt idx="29087">
                  <c:v>3.8208825065181902</c:v>
                </c:pt>
                <c:pt idx="29088">
                  <c:v>4.2456622271832396</c:v>
                </c:pt>
                <c:pt idx="29089">
                  <c:v>3.9852865721017299</c:v>
                </c:pt>
                <c:pt idx="29090">
                  <c:v>3.3013463177667801</c:v>
                </c:pt>
                <c:pt idx="29091">
                  <c:v>2.9215400454318301</c:v>
                </c:pt>
                <c:pt idx="29092">
                  <c:v>2.8084638573503198</c:v>
                </c:pt>
                <c:pt idx="29093">
                  <c:v>2.7713625780153701</c:v>
                </c:pt>
                <c:pt idx="29094">
                  <c:v>2.3485026656804102</c:v>
                </c:pt>
                <c:pt idx="29095">
                  <c:v>1.8751943725989</c:v>
                </c:pt>
                <c:pt idx="29096">
                  <c:v>1.4462259852639501</c:v>
                </c:pt>
                <c:pt idx="29097">
                  <c:v>1.433010323929</c:v>
                </c:pt>
                <c:pt idx="29098">
                  <c:v>1.41979466284749</c:v>
                </c:pt>
                <c:pt idx="29099">
                  <c:v>2.0237308125125399</c:v>
                </c:pt>
                <c:pt idx="29100">
                  <c:v>2.7523033221775899</c:v>
                </c:pt>
                <c:pt idx="29101">
                  <c:v>4.5757121480960796</c:v>
                </c:pt>
                <c:pt idx="29102">
                  <c:v>4.7270807577611302</c:v>
                </c:pt>
                <c:pt idx="29103">
                  <c:v>5.9598620774261803</c:v>
                </c:pt>
                <c:pt idx="29104">
                  <c:v>8.7735123843446701</c:v>
                </c:pt>
                <c:pt idx="29105">
                  <c:v>12.582844679330901</c:v>
                </c:pt>
                <c:pt idx="29106">
                  <c:v>14.6687060128471</c:v>
                </c:pt>
                <c:pt idx="29107">
                  <c:v>14.610144246032499</c:v>
                </c:pt>
                <c:pt idx="29108">
                  <c:v>13.630016629548599</c:v>
                </c:pt>
                <c:pt idx="29109">
                  <c:v>12.5044036030647</c:v>
                </c:pt>
                <c:pt idx="29110">
                  <c:v>11.9821013762501</c:v>
                </c:pt>
                <c:pt idx="29111">
                  <c:v>11.4788810297662</c:v>
                </c:pt>
                <c:pt idx="29112">
                  <c:v>10.871997583282401</c:v>
                </c:pt>
                <c:pt idx="29113">
                  <c:v>10.3919547064678</c:v>
                </c:pt>
                <c:pt idx="29114">
                  <c:v>10.0564529299839</c:v>
                </c:pt>
                <c:pt idx="29115">
                  <c:v>9.6735147535000401</c:v>
                </c:pt>
                <c:pt idx="29116">
                  <c:v>9.6079242866854102</c:v>
                </c:pt>
                <c:pt idx="29117">
                  <c:v>9.6491888302015507</c:v>
                </c:pt>
                <c:pt idx="29118">
                  <c:v>9.5822739737176903</c:v>
                </c:pt>
                <c:pt idx="29119">
                  <c:v>9.5024062269030605</c:v>
                </c:pt>
                <c:pt idx="29120">
                  <c:v>9.6737468204192005</c:v>
                </c:pt>
                <c:pt idx="29121">
                  <c:v>9.6624445439353508</c:v>
                </c:pt>
                <c:pt idx="29122">
                  <c:v>9.4664036071207196</c:v>
                </c:pt>
                <c:pt idx="29123">
                  <c:v>8.9220514906368606</c:v>
                </c:pt>
                <c:pt idx="29124">
                  <c:v>7.7884999341530001</c:v>
                </c:pt>
                <c:pt idx="29125">
                  <c:v>6.6549483673383696</c:v>
                </c:pt>
                <c:pt idx="29126">
                  <c:v>6.4656452208545101</c:v>
                </c:pt>
                <c:pt idx="29127">
                  <c:v>5.9959389843706496</c:v>
                </c:pt>
                <c:pt idx="29128">
                  <c:v>7.16638336755602</c:v>
                </c:pt>
                <c:pt idx="29129">
                  <c:v>7.7220342610721699</c:v>
                </c:pt>
                <c:pt idx="29130">
                  <c:v>8.4271490445883099</c:v>
                </c:pt>
                <c:pt idx="29131">
                  <c:v>9.2216645777736801</c:v>
                </c:pt>
                <c:pt idx="29132">
                  <c:v>9.6920710912898205</c:v>
                </c:pt>
                <c:pt idx="29133">
                  <c:v>10.227288884806001</c:v>
                </c:pt>
                <c:pt idx="29134">
                  <c:v>10.8481743079913</c:v>
                </c:pt>
                <c:pt idx="29135">
                  <c:v>10.785230721507499</c:v>
                </c:pt>
                <c:pt idx="29136">
                  <c:v>10.328594295023599</c:v>
                </c:pt>
                <c:pt idx="29137">
                  <c:v>11.064806868209001</c:v>
                </c:pt>
                <c:pt idx="29138">
                  <c:v>11.077992201725101</c:v>
                </c:pt>
                <c:pt idx="29139">
                  <c:v>10.946124835241299</c:v>
                </c:pt>
                <c:pt idx="29140">
                  <c:v>11.335634678426601</c:v>
                </c:pt>
                <c:pt idx="29141">
                  <c:v>11.618091621942799</c:v>
                </c:pt>
                <c:pt idx="29142">
                  <c:v>11.850403995458899</c:v>
                </c:pt>
                <c:pt idx="29143">
                  <c:v>11.9059332986443</c:v>
                </c:pt>
                <c:pt idx="29144">
                  <c:v>12.385147982160399</c:v>
                </c:pt>
                <c:pt idx="29145">
                  <c:v>12.8794521456766</c:v>
                </c:pt>
                <c:pt idx="29146">
                  <c:v>12.680176498861901</c:v>
                </c:pt>
                <c:pt idx="29147">
                  <c:v>12.8902707223781</c:v>
                </c:pt>
                <c:pt idx="29148">
                  <c:v>12.5106840858942</c:v>
                </c:pt>
                <c:pt idx="29149">
                  <c:v>12.5325523690796</c:v>
                </c:pt>
                <c:pt idx="29150">
                  <c:v>12.6720530925957</c:v>
                </c:pt>
                <c:pt idx="29151">
                  <c:v>12.801520096111901</c:v>
                </c:pt>
                <c:pt idx="29152">
                  <c:v>12.7375145492973</c:v>
                </c:pt>
                <c:pt idx="29153">
                  <c:v>12.5947742800921</c:v>
                </c:pt>
                <c:pt idx="29154">
                  <c:v>12.9702641780174</c:v>
                </c:pt>
                <c:pt idx="29155">
                  <c:v>13.2475340660271</c:v>
                </c:pt>
                <c:pt idx="29156">
                  <c:v>13.278513303952399</c:v>
                </c:pt>
                <c:pt idx="29157">
                  <c:v>13.460740151877699</c:v>
                </c:pt>
                <c:pt idx="29158">
                  <c:v>13.4000523998874</c:v>
                </c:pt>
                <c:pt idx="29159">
                  <c:v>13.369890727812701</c:v>
                </c:pt>
                <c:pt idx="29160">
                  <c:v>13.376314025738001</c:v>
                </c:pt>
                <c:pt idx="29161">
                  <c:v>13.270469183747601</c:v>
                </c:pt>
                <c:pt idx="29162">
                  <c:v>13.2054595416729</c:v>
                </c:pt>
                <c:pt idx="29163">
                  <c:v>13.0873567095982</c:v>
                </c:pt>
                <c:pt idx="29164">
                  <c:v>13.0940886576079</c:v>
                </c:pt>
                <c:pt idx="29165">
                  <c:v>13.2191393455332</c:v>
                </c:pt>
                <c:pt idx="29166">
                  <c:v>13.310768003458501</c:v>
                </c:pt>
                <c:pt idx="29167">
                  <c:v>13.3750060314682</c:v>
                </c:pt>
                <c:pt idx="29168">
                  <c:v>13.4562677193935</c:v>
                </c:pt>
                <c:pt idx="29169">
                  <c:v>13.431731327318801</c:v>
                </c:pt>
                <c:pt idx="29170">
                  <c:v>13.434812135328499</c:v>
                </c:pt>
                <c:pt idx="29171">
                  <c:v>13.295940073253799</c:v>
                </c:pt>
                <c:pt idx="29172">
                  <c:v>13.378944271179099</c:v>
                </c:pt>
                <c:pt idx="29173">
                  <c:v>13.374585389188701</c:v>
                </c:pt>
                <c:pt idx="29174">
                  <c:v>13.368518827114</c:v>
                </c:pt>
                <c:pt idx="29175">
                  <c:v>13.427518725039301</c:v>
                </c:pt>
                <c:pt idx="29176">
                  <c:v>13.489701073049</c:v>
                </c:pt>
                <c:pt idx="29177">
                  <c:v>13.559649010974301</c:v>
                </c:pt>
                <c:pt idx="29178">
                  <c:v>13.5223651588996</c:v>
                </c:pt>
                <c:pt idx="29179">
                  <c:v>13.6457537269093</c:v>
                </c:pt>
                <c:pt idx="29180">
                  <c:v>13.604999124834601</c:v>
                </c:pt>
                <c:pt idx="29181">
                  <c:v>13.2116730227599</c:v>
                </c:pt>
                <c:pt idx="29182">
                  <c:v>12.8510692507696</c:v>
                </c:pt>
                <c:pt idx="29183">
                  <c:v>11.9759237486949</c:v>
                </c:pt>
                <c:pt idx="29184">
                  <c:v>9.8804443766201508</c:v>
                </c:pt>
                <c:pt idx="29185">
                  <c:v>8.2975459246298406</c:v>
                </c:pt>
                <c:pt idx="29186">
                  <c:v>8.0134564025551303</c:v>
                </c:pt>
                <c:pt idx="29187">
                  <c:v>8.0184026804804294</c:v>
                </c:pt>
                <c:pt idx="29188">
                  <c:v>7.9662528984901098</c:v>
                </c:pt>
                <c:pt idx="29189">
                  <c:v>7.4915264664154098</c:v>
                </c:pt>
                <c:pt idx="29190">
                  <c:v>7.5469846043407003</c:v>
                </c:pt>
                <c:pt idx="29191">
                  <c:v>7.5366072123503898</c:v>
                </c:pt>
                <c:pt idx="29192">
                  <c:v>7.5222301702756802</c:v>
                </c:pt>
                <c:pt idx="29193">
                  <c:v>7.5328925382009801</c:v>
                </c:pt>
                <c:pt idx="29194">
                  <c:v>7.7929658562106701</c:v>
                </c:pt>
                <c:pt idx="29195">
                  <c:v>7.62829129413596</c:v>
                </c:pt>
                <c:pt idx="29196">
                  <c:v>7.6395420320612599</c:v>
                </c:pt>
                <c:pt idx="29197">
                  <c:v>11.2908931500709</c:v>
                </c:pt>
                <c:pt idx="29198">
                  <c:v>11.4297932279962</c:v>
                </c:pt>
                <c:pt idx="29199">
                  <c:v>11.499374715921499</c:v>
                </c:pt>
                <c:pt idx="29200">
                  <c:v>11.1776529239312</c:v>
                </c:pt>
                <c:pt idx="29201">
                  <c:v>10.860523791522001</c:v>
                </c:pt>
                <c:pt idx="29202">
                  <c:v>10.0848611888494</c:v>
                </c:pt>
                <c:pt idx="29203">
                  <c:v>10.152510776062201</c:v>
                </c:pt>
                <c:pt idx="29204">
                  <c:v>10.006715943389599</c:v>
                </c:pt>
                <c:pt idx="29205">
                  <c:v>9.7503499807169902</c:v>
                </c:pt>
                <c:pt idx="29206">
                  <c:v>9.4803984579297698</c:v>
                </c:pt>
                <c:pt idx="29207">
                  <c:v>8.6484641552571695</c:v>
                </c:pt>
                <c:pt idx="29208">
                  <c:v>8.3520873725845597</c:v>
                </c:pt>
                <c:pt idx="29209">
                  <c:v>7.9436356697973398</c:v>
                </c:pt>
                <c:pt idx="29210">
                  <c:v>7.2296174571247303</c:v>
                </c:pt>
                <c:pt idx="29211">
                  <c:v>7.0776415844521301</c:v>
                </c:pt>
                <c:pt idx="29212">
                  <c:v>7.0980669516649098</c:v>
                </c:pt>
                <c:pt idx="29213">
                  <c:v>7.0637761889922999</c:v>
                </c:pt>
                <c:pt idx="29214">
                  <c:v>7.0829867263197004</c:v>
                </c:pt>
                <c:pt idx="29215">
                  <c:v>7.1097584335324804</c:v>
                </c:pt>
                <c:pt idx="29216">
                  <c:v>7.2285754508598803</c:v>
                </c:pt>
                <c:pt idx="29217">
                  <c:v>7.83632456818727</c:v>
                </c:pt>
                <c:pt idx="29218">
                  <c:v>8.8629394454000501</c:v>
                </c:pt>
                <c:pt idx="29219">
                  <c:v>9.9955677927274493</c:v>
                </c:pt>
                <c:pt idx="29220">
                  <c:v>10.3269044100548</c:v>
                </c:pt>
                <c:pt idx="29221">
                  <c:v>10.5999484272676</c:v>
                </c:pt>
                <c:pt idx="29222">
                  <c:v>10.586697984595</c:v>
                </c:pt>
                <c:pt idx="29223">
                  <c:v>10.8208673919224</c:v>
                </c:pt>
                <c:pt idx="29224">
                  <c:v>10.6867938191352</c:v>
                </c:pt>
                <c:pt idx="29225">
                  <c:v>10.359455876462601</c:v>
                </c:pt>
                <c:pt idx="29226">
                  <c:v>9.4219251037899792</c:v>
                </c:pt>
                <c:pt idx="29227">
                  <c:v>8.4662207810027592</c:v>
                </c:pt>
                <c:pt idx="29228">
                  <c:v>9.0719742483301609</c:v>
                </c:pt>
                <c:pt idx="29229">
                  <c:v>8.8632172856575497</c:v>
                </c:pt>
                <c:pt idx="29230">
                  <c:v>8.5181203828703307</c:v>
                </c:pt>
                <c:pt idx="29231">
                  <c:v>8.8554564201977204</c:v>
                </c:pt>
                <c:pt idx="29232">
                  <c:v>10.127683967525099</c:v>
                </c:pt>
                <c:pt idx="29233">
                  <c:v>10.934669354737901</c:v>
                </c:pt>
                <c:pt idx="29234">
                  <c:v>10.8832617520653</c:v>
                </c:pt>
                <c:pt idx="29235">
                  <c:v>10.788563899392701</c:v>
                </c:pt>
                <c:pt idx="29236">
                  <c:v>10.7448792566055</c:v>
                </c:pt>
                <c:pt idx="29237">
                  <c:v>10.6234534839329</c:v>
                </c:pt>
                <c:pt idx="29238">
                  <c:v>9.7799228712602595</c:v>
                </c:pt>
                <c:pt idx="29239">
                  <c:v>10.446167978472999</c:v>
                </c:pt>
                <c:pt idx="29240">
                  <c:v>9.9348008158004308</c:v>
                </c:pt>
                <c:pt idx="29241">
                  <c:v>11.3602966631278</c:v>
                </c:pt>
                <c:pt idx="29242">
                  <c:v>11.8400497403406</c:v>
                </c:pt>
                <c:pt idx="29243">
                  <c:v>10.464623507668</c:v>
                </c:pt>
                <c:pt idx="29244">
                  <c:v>10.8984669849954</c:v>
                </c:pt>
                <c:pt idx="29245">
                  <c:v>11.144555502208201</c:v>
                </c:pt>
                <c:pt idx="29246">
                  <c:v>11.855045799535599</c:v>
                </c:pt>
                <c:pt idx="29247">
                  <c:v>11.911923256863</c:v>
                </c:pt>
                <c:pt idx="29248">
                  <c:v>11.895987494075801</c:v>
                </c:pt>
                <c:pt idx="29249">
                  <c:v>12.123961470149601</c:v>
                </c:pt>
                <c:pt idx="29250">
                  <c:v>10.711770234917299</c:v>
                </c:pt>
                <c:pt idx="29251">
                  <c:v>11.0476890597176</c:v>
                </c:pt>
                <c:pt idx="29252">
                  <c:v>10.8836709744853</c:v>
                </c:pt>
                <c:pt idx="29253">
                  <c:v>10.643519519252999</c:v>
                </c:pt>
                <c:pt idx="29254">
                  <c:v>10.7555034240534</c:v>
                </c:pt>
                <c:pt idx="29255">
                  <c:v>10.982778218821</c:v>
                </c:pt>
                <c:pt idx="29256">
                  <c:v>10.6295492235887</c:v>
                </c:pt>
                <c:pt idx="29257">
                  <c:v>10.3633971183891</c:v>
                </c:pt>
                <c:pt idx="29258">
                  <c:v>10.188694893156701</c:v>
                </c:pt>
                <c:pt idx="29259">
                  <c:v>10.1420124979244</c:v>
                </c:pt>
                <c:pt idx="29260">
                  <c:v>10.4016757427248</c:v>
                </c:pt>
                <c:pt idx="29261">
                  <c:v>10.6689119874925</c:v>
                </c:pt>
                <c:pt idx="29262">
                  <c:v>10.818190282260099</c:v>
                </c:pt>
                <c:pt idx="29263">
                  <c:v>10.969507537060499</c:v>
                </c:pt>
                <c:pt idx="29264">
                  <c:v>10.969524251828201</c:v>
                </c:pt>
                <c:pt idx="29265">
                  <c:v>10.8587469165958</c:v>
                </c:pt>
                <c:pt idx="29266">
                  <c:v>10.5521136113962</c:v>
                </c:pt>
                <c:pt idx="29267">
                  <c:v>10.3990006661639</c:v>
                </c:pt>
                <c:pt idx="29268">
                  <c:v>10.208079330931501</c:v>
                </c:pt>
                <c:pt idx="29269">
                  <c:v>10.020518495731899</c:v>
                </c:pt>
                <c:pt idx="29270">
                  <c:v>10.043401230499599</c:v>
                </c:pt>
                <c:pt idx="29271">
                  <c:v>10.1079819052673</c:v>
                </c:pt>
                <c:pt idx="29272">
                  <c:v>10.249714070067601</c:v>
                </c:pt>
                <c:pt idx="29273">
                  <c:v>10.3944518648353</c:v>
                </c:pt>
                <c:pt idx="29274">
                  <c:v>10.613804059603</c:v>
                </c:pt>
                <c:pt idx="29275">
                  <c:v>10.6386089244034</c:v>
                </c:pt>
                <c:pt idx="29276">
                  <c:v>10.765523369171</c:v>
                </c:pt>
                <c:pt idx="29277">
                  <c:v>11.118372493938701</c:v>
                </c:pt>
                <c:pt idx="29278">
                  <c:v>11.915006598739099</c:v>
                </c:pt>
                <c:pt idx="29279">
                  <c:v>12.0965821235067</c:v>
                </c:pt>
                <c:pt idx="29280">
                  <c:v>11.685101328274399</c:v>
                </c:pt>
                <c:pt idx="29281">
                  <c:v>11.253287793074801</c:v>
                </c:pt>
                <c:pt idx="29282">
                  <c:v>10.929324967842501</c:v>
                </c:pt>
                <c:pt idx="29283">
                  <c:v>10.400262722610099</c:v>
                </c:pt>
                <c:pt idx="29284">
                  <c:v>10.0623932974105</c:v>
                </c:pt>
                <c:pt idx="29285">
                  <c:v>10.2315433521782</c:v>
                </c:pt>
                <c:pt idx="29286">
                  <c:v>10.3360026369458</c:v>
                </c:pt>
                <c:pt idx="29287">
                  <c:v>10.2517887617462</c:v>
                </c:pt>
                <c:pt idx="29288">
                  <c:v>10.5344512265139</c:v>
                </c:pt>
                <c:pt idx="29289">
                  <c:v>10.0459813612816</c:v>
                </c:pt>
                <c:pt idx="29290">
                  <c:v>9.3952069460819292</c:v>
                </c:pt>
                <c:pt idx="29291">
                  <c:v>10.238276110849601</c:v>
                </c:pt>
                <c:pt idx="29292">
                  <c:v>10.4229513356173</c:v>
                </c:pt>
                <c:pt idx="29293">
                  <c:v>10.0713956604176</c:v>
                </c:pt>
                <c:pt idx="29294">
                  <c:v>10.1992946351853</c:v>
                </c:pt>
                <c:pt idx="29295">
                  <c:v>10.913050169952999</c:v>
                </c:pt>
                <c:pt idx="29296">
                  <c:v>11.170370774753399</c:v>
                </c:pt>
                <c:pt idx="29297">
                  <c:v>10.912580871365201</c:v>
                </c:pt>
                <c:pt idx="29298">
                  <c:v>10.8963093897767</c:v>
                </c:pt>
                <c:pt idx="29299">
                  <c:v>10.770999048345301</c:v>
                </c:pt>
                <c:pt idx="29300">
                  <c:v>10.8399318667568</c:v>
                </c:pt>
                <c:pt idx="29301">
                  <c:v>10.9762802151683</c:v>
                </c:pt>
                <c:pt idx="29302">
                  <c:v>10.759060573737001</c:v>
                </c:pt>
                <c:pt idx="29303">
                  <c:v>10.765346922148501</c:v>
                </c:pt>
                <c:pt idx="29304">
                  <c:v>10.93352986056</c:v>
                </c:pt>
                <c:pt idx="29305">
                  <c:v>10.9303423391286</c:v>
                </c:pt>
                <c:pt idx="29306">
                  <c:v>11.048425297540099</c:v>
                </c:pt>
                <c:pt idx="29307">
                  <c:v>10.9295391959516</c:v>
                </c:pt>
                <c:pt idx="29308">
                  <c:v>10.711996124520301</c:v>
                </c:pt>
                <c:pt idx="29309">
                  <c:v>9.65634315293177</c:v>
                </c:pt>
                <c:pt idx="29310">
                  <c:v>9.9120237413432601</c:v>
                </c:pt>
                <c:pt idx="29311">
                  <c:v>9.7548343899119399</c:v>
                </c:pt>
                <c:pt idx="29312">
                  <c:v>9.0062414083234206</c:v>
                </c:pt>
                <c:pt idx="29313">
                  <c:v>8.7495298967349093</c:v>
                </c:pt>
                <c:pt idx="29314">
                  <c:v>8.2381178453035897</c:v>
                </c:pt>
                <c:pt idx="29315">
                  <c:v>8.0850255037150696</c:v>
                </c:pt>
                <c:pt idx="29316">
                  <c:v>8.0780553921265597</c:v>
                </c:pt>
                <c:pt idx="29317">
                  <c:v>8.6127793606952405</c:v>
                </c:pt>
                <c:pt idx="29318">
                  <c:v>9.4435023691067208</c:v>
                </c:pt>
                <c:pt idx="29319">
                  <c:v>9.5969545875182103</c:v>
                </c:pt>
                <c:pt idx="29320">
                  <c:v>10.965860066086901</c:v>
                </c:pt>
                <c:pt idx="29321">
                  <c:v>11.7292190444984</c:v>
                </c:pt>
                <c:pt idx="29322">
                  <c:v>11.846658472909899</c:v>
                </c:pt>
                <c:pt idx="29323">
                  <c:v>13.0576702514785</c:v>
                </c:pt>
                <c:pt idx="29324">
                  <c:v>14.98883545989</c:v>
                </c:pt>
                <c:pt idx="29325">
                  <c:v>16.5791390983015</c:v>
                </c:pt>
                <c:pt idx="29326">
                  <c:v>10.4285590468702</c:v>
                </c:pt>
                <c:pt idx="29327">
                  <c:v>9.8285362852816807</c:v>
                </c:pt>
                <c:pt idx="29328">
                  <c:v>9.6529885436931693</c:v>
                </c:pt>
                <c:pt idx="29329">
                  <c:v>10.3609350122618</c:v>
                </c:pt>
                <c:pt idx="29330">
                  <c:v>10.7891119506733</c:v>
                </c:pt>
                <c:pt idx="29331">
                  <c:v>10.885592159084799</c:v>
                </c:pt>
                <c:pt idx="29332">
                  <c:v>10.697386997653499</c:v>
                </c:pt>
                <c:pt idx="29333">
                  <c:v>10.946599516065</c:v>
                </c:pt>
                <c:pt idx="29334">
                  <c:v>11.506697724476499</c:v>
                </c:pt>
                <c:pt idx="29335">
                  <c:v>11.7962654130451</c:v>
                </c:pt>
                <c:pt idx="29336">
                  <c:v>11.6066910914566</c:v>
                </c:pt>
                <c:pt idx="29337">
                  <c:v>12.0417285398681</c:v>
                </c:pt>
                <c:pt idx="29338">
                  <c:v>12.467043768436801</c:v>
                </c:pt>
                <c:pt idx="29339">
                  <c:v>12.947790886848299</c:v>
                </c:pt>
                <c:pt idx="29340">
                  <c:v>13.4455416752598</c:v>
                </c:pt>
                <c:pt idx="29341">
                  <c:v>13.2872516938284</c:v>
                </c:pt>
                <c:pt idx="29342">
                  <c:v>13.285426252239899</c:v>
                </c:pt>
                <c:pt idx="29343">
                  <c:v>12.4462528306514</c:v>
                </c:pt>
                <c:pt idx="29344">
                  <c:v>12.2064368192201</c:v>
                </c:pt>
                <c:pt idx="29345">
                  <c:v>11.7165619146819</c:v>
                </c:pt>
                <c:pt idx="29346">
                  <c:v>11.5703365271739</c:v>
                </c:pt>
                <c:pt idx="29347">
                  <c:v>11.8986079698795</c:v>
                </c:pt>
                <c:pt idx="29348">
                  <c:v>12.1746965923715</c:v>
                </c:pt>
                <c:pt idx="29349">
                  <c:v>12.3501739648634</c:v>
                </c:pt>
                <c:pt idx="29350">
                  <c:v>11.838426437569099</c:v>
                </c:pt>
                <c:pt idx="29351">
                  <c:v>10.890875780061</c:v>
                </c:pt>
                <c:pt idx="29352">
                  <c:v>9.7072038425529801</c:v>
                </c:pt>
                <c:pt idx="29353">
                  <c:v>8.4084887852586405</c:v>
                </c:pt>
                <c:pt idx="29354">
                  <c:v>7.0219491177505899</c:v>
                </c:pt>
                <c:pt idx="29355">
                  <c:v>6.9280698202425404</c:v>
                </c:pt>
                <c:pt idx="29356">
                  <c:v>6.9718856429482097</c:v>
                </c:pt>
                <c:pt idx="29357">
                  <c:v>6.5227809554401501</c:v>
                </c:pt>
                <c:pt idx="29358">
                  <c:v>5.2692661849320999</c:v>
                </c:pt>
                <c:pt idx="29359">
                  <c:v>4.9327330396377702</c:v>
                </c:pt>
                <c:pt idx="29360">
                  <c:v>5.1898497301297102</c:v>
                </c:pt>
                <c:pt idx="29361">
                  <c:v>5.4954442626216604</c:v>
                </c:pt>
                <c:pt idx="29362">
                  <c:v>5.2938817773273303</c:v>
                </c:pt>
                <c:pt idx="29363">
                  <c:v>5.01100756681927</c:v>
                </c:pt>
                <c:pt idx="29364">
                  <c:v>4.9203876353112204</c:v>
                </c:pt>
                <c:pt idx="29365">
                  <c:v>4.9332648440168896</c:v>
                </c:pt>
                <c:pt idx="29366">
                  <c:v>5.06412930750884</c:v>
                </c:pt>
                <c:pt idx="29367">
                  <c:v>5.1154961440007796</c:v>
                </c:pt>
                <c:pt idx="29368">
                  <c:v>5.2609813337064502</c:v>
                </c:pt>
                <c:pt idx="29369">
                  <c:v>5.4400784201984003</c:v>
                </c:pt>
                <c:pt idx="29370">
                  <c:v>5.2920724946903404</c:v>
                </c:pt>
                <c:pt idx="29371">
                  <c:v>5.47937519939601</c:v>
                </c:pt>
                <c:pt idx="29372">
                  <c:v>5.4684652998879599</c:v>
                </c:pt>
                <c:pt idx="29373">
                  <c:v>5.7434192913799098</c:v>
                </c:pt>
                <c:pt idx="29374">
                  <c:v>5.5147738900855696</c:v>
                </c:pt>
                <c:pt idx="29375">
                  <c:v>5.48891976957752</c:v>
                </c:pt>
                <c:pt idx="29376">
                  <c:v>5.5871737990694701</c:v>
                </c:pt>
                <c:pt idx="29377">
                  <c:v>5.4805444977751296</c:v>
                </c:pt>
                <c:pt idx="29378">
                  <c:v>5.0602726312670798</c:v>
                </c:pt>
                <c:pt idx="29379">
                  <c:v>5.3960589257590303</c:v>
                </c:pt>
                <c:pt idx="29380">
                  <c:v>6.0785334244646902</c:v>
                </c:pt>
                <c:pt idx="29381">
                  <c:v>6.3506229269566399</c:v>
                </c:pt>
                <c:pt idx="29382">
                  <c:v>6.6686704594485899</c:v>
                </c:pt>
                <c:pt idx="29383">
                  <c:v>7.9843630821542497</c:v>
                </c:pt>
                <c:pt idx="29384">
                  <c:v>10.6480682646462</c:v>
                </c:pt>
                <c:pt idx="29385">
                  <c:v>10.8822759171381</c:v>
                </c:pt>
                <c:pt idx="29386">
                  <c:v>11.0949280598438</c:v>
                </c:pt>
                <c:pt idx="29387">
                  <c:v>11.497071562335799</c:v>
                </c:pt>
                <c:pt idx="29388">
                  <c:v>10.8215014948277</c:v>
                </c:pt>
                <c:pt idx="29389">
                  <c:v>12.622241637533399</c:v>
                </c:pt>
                <c:pt idx="29390">
                  <c:v>12.853704660025301</c:v>
                </c:pt>
                <c:pt idx="29391">
                  <c:v>13.275786222517301</c:v>
                </c:pt>
                <c:pt idx="29392">
                  <c:v>13.131430085222901</c:v>
                </c:pt>
                <c:pt idx="29393">
                  <c:v>12.684079782416999</c:v>
                </c:pt>
                <c:pt idx="29394">
                  <c:v>12.8459417142166</c:v>
                </c:pt>
                <c:pt idx="29395">
                  <c:v>12.4925897065001</c:v>
                </c:pt>
                <c:pt idx="29396">
                  <c:v>12.0996598182998</c:v>
                </c:pt>
                <c:pt idx="29397">
                  <c:v>11.9354230700994</c:v>
                </c:pt>
                <c:pt idx="29398">
                  <c:v>10.949595962383</c:v>
                </c:pt>
                <c:pt idx="29399">
                  <c:v>9.9172610441826095</c:v>
                </c:pt>
                <c:pt idx="29400">
                  <c:v>8.2766255259822508</c:v>
                </c:pt>
                <c:pt idx="29401">
                  <c:v>7.0572960982657804</c:v>
                </c:pt>
                <c:pt idx="29402">
                  <c:v>5.2905329000654202</c:v>
                </c:pt>
                <c:pt idx="29403">
                  <c:v>4.9467277708650697</c:v>
                </c:pt>
                <c:pt idx="29404">
                  <c:v>4.6919571951485901</c:v>
                </c:pt>
                <c:pt idx="29405">
                  <c:v>3.9633499209482399</c:v>
                </c:pt>
                <c:pt idx="29406">
                  <c:v>3.8105022707478899</c:v>
                </c:pt>
                <c:pt idx="29407">
                  <c:v>3.59973716403141</c:v>
                </c:pt>
                <c:pt idx="29408">
                  <c:v>3.4031747718310599</c:v>
                </c:pt>
                <c:pt idx="29409">
                  <c:v>3.5421027556307001</c:v>
                </c:pt>
                <c:pt idx="29410">
                  <c:v>4.0641374229142304</c:v>
                </c:pt>
                <c:pt idx="29411">
                  <c:v>4.3787298547138702</c:v>
                </c:pt>
                <c:pt idx="29412">
                  <c:v>4.5357938195135201</c:v>
                </c:pt>
                <c:pt idx="29413">
                  <c:v>4.9923395817970402</c:v>
                </c:pt>
                <c:pt idx="29414">
                  <c:v>6.58117179359669</c:v>
                </c:pt>
                <c:pt idx="29415">
                  <c:v>6.3880907453963403</c:v>
                </c:pt>
                <c:pt idx="29416">
                  <c:v>5.9262739376798601</c:v>
                </c:pt>
                <c:pt idx="29447">
                  <c:v>14.680651118307701</c:v>
                </c:pt>
                <c:pt idx="29448">
                  <c:v>13.2849782001073</c:v>
                </c:pt>
                <c:pt idx="29449">
                  <c:v>12.244512172390801</c:v>
                </c:pt>
                <c:pt idx="29450">
                  <c:v>11.3837379241905</c:v>
                </c:pt>
                <c:pt idx="29451">
                  <c:v>11.0151446259901</c:v>
                </c:pt>
                <c:pt idx="29452">
                  <c:v>10.2130367582737</c:v>
                </c:pt>
                <c:pt idx="29453">
                  <c:v>9.2843411900733006</c:v>
                </c:pt>
                <c:pt idx="29454">
                  <c:v>11.080814201872901</c:v>
                </c:pt>
                <c:pt idx="29455">
                  <c:v>12.0639040941565</c:v>
                </c:pt>
                <c:pt idx="29456">
                  <c:v>11.6067755859561</c:v>
                </c:pt>
                <c:pt idx="29457">
                  <c:v>11.2233019177558</c:v>
                </c:pt>
                <c:pt idx="29458">
                  <c:v>10.542674250039299</c:v>
                </c:pt>
                <c:pt idx="29459">
                  <c:v>10.1890504718389</c:v>
                </c:pt>
                <c:pt idx="29460">
                  <c:v>8.8343127536385797</c:v>
                </c:pt>
                <c:pt idx="29461">
                  <c:v>8.6325499459221096</c:v>
                </c:pt>
                <c:pt idx="29462">
                  <c:v>8.3974163777217505</c:v>
                </c:pt>
                <c:pt idx="29463">
                  <c:v>6.6776486495213998</c:v>
                </c:pt>
                <c:pt idx="29464">
                  <c:v>8.3908155518049199</c:v>
                </c:pt>
                <c:pt idx="29465">
                  <c:v>9.1169586936045697</c:v>
                </c:pt>
                <c:pt idx="29466">
                  <c:v>9.5417547854042102</c:v>
                </c:pt>
                <c:pt idx="29467">
                  <c:v>10.337634287687701</c:v>
                </c:pt>
                <c:pt idx="29468">
                  <c:v>11.367139869487399</c:v>
                </c:pt>
                <c:pt idx="29469">
                  <c:v>11.912984021287</c:v>
                </c:pt>
                <c:pt idx="29470">
                  <c:v>12.5986410635706</c:v>
                </c:pt>
                <c:pt idx="29471">
                  <c:v>12.343419535370201</c:v>
                </c:pt>
                <c:pt idx="29472">
                  <c:v>11.5034643671698</c:v>
                </c:pt>
                <c:pt idx="29473">
                  <c:v>11.7954310494534</c:v>
                </c:pt>
                <c:pt idx="29474">
                  <c:v>12.067461731252999</c:v>
                </c:pt>
                <c:pt idx="29475">
                  <c:v>12.1748032630527</c:v>
                </c:pt>
                <c:pt idx="29476">
                  <c:v>11.9414051753362</c:v>
                </c:pt>
                <c:pt idx="29477">
                  <c:v>12.2935985971358</c:v>
                </c:pt>
                <c:pt idx="29478">
                  <c:v>13.3112824389355</c:v>
                </c:pt>
                <c:pt idx="29479">
                  <c:v>13.561254591219001</c:v>
                </c:pt>
                <c:pt idx="29480">
                  <c:v>12.7113882030187</c:v>
                </c:pt>
                <c:pt idx="29481">
                  <c:v>11.9691687548183</c:v>
                </c:pt>
                <c:pt idx="29482">
                  <c:v>14.989698937101799</c:v>
                </c:pt>
                <c:pt idx="29483">
                  <c:v>16.0644402689015</c:v>
                </c:pt>
                <c:pt idx="29484">
                  <c:v>16.031181140701101</c:v>
                </c:pt>
                <c:pt idx="29485">
                  <c:v>16.3158554129846</c:v>
                </c:pt>
                <c:pt idx="29486">
                  <c:v>16.109104964784301</c:v>
                </c:pt>
                <c:pt idx="29487">
                  <c:v>16.0557795565839</c:v>
                </c:pt>
                <c:pt idx="29488">
                  <c:v>15.839061018867501</c:v>
                </c:pt>
                <c:pt idx="29489">
                  <c:v>15.403663537244199</c:v>
                </c:pt>
                <c:pt idx="29490">
                  <c:v>14.6283628023471</c:v>
                </c:pt>
                <c:pt idx="29491">
                  <c:v>13.831723087516201</c:v>
                </c:pt>
                <c:pt idx="29492">
                  <c:v>12.656944692619099</c:v>
                </c:pt>
                <c:pt idx="29493">
                  <c:v>10.9664376777221</c:v>
                </c:pt>
                <c:pt idx="29494">
                  <c:v>8.7172399628911599</c:v>
                </c:pt>
                <c:pt idx="29495">
                  <c:v>6.6887978079941401</c:v>
                </c:pt>
                <c:pt idx="29496">
                  <c:v>5.9725351430971099</c:v>
                </c:pt>
                <c:pt idx="29497">
                  <c:v>5.4577310382661501</c:v>
                </c:pt>
                <c:pt idx="29498">
                  <c:v>5.3755200133691297</c:v>
                </c:pt>
                <c:pt idx="29499">
                  <c:v>5.4143591784721004</c:v>
                </c:pt>
                <c:pt idx="29500">
                  <c:v>5.1428666036411403</c:v>
                </c:pt>
                <c:pt idx="29501">
                  <c:v>4.7794025087441199</c:v>
                </c:pt>
                <c:pt idx="29502">
                  <c:v>4.4386077738470897</c:v>
                </c:pt>
                <c:pt idx="29503">
                  <c:v>4.12372458901614</c:v>
                </c:pt>
                <c:pt idx="29504">
                  <c:v>4.0281273241191098</c:v>
                </c:pt>
                <c:pt idx="29505">
                  <c:v>5.9389560492220896</c:v>
                </c:pt>
                <c:pt idx="29506">
                  <c:v>9.4072625843911304</c:v>
                </c:pt>
                <c:pt idx="29507">
                  <c:v>9.3135549694940991</c:v>
                </c:pt>
                <c:pt idx="29508">
                  <c:v>8.3857332045970701</c:v>
                </c:pt>
                <c:pt idx="29509">
                  <c:v>7.82426075976612</c:v>
                </c:pt>
                <c:pt idx="29510">
                  <c:v>7.1496452748690897</c:v>
                </c:pt>
                <c:pt idx="29511">
                  <c:v>5.8566281899720698</c:v>
                </c:pt>
                <c:pt idx="29512">
                  <c:v>3.9357555151411101</c:v>
                </c:pt>
                <c:pt idx="29513">
                  <c:v>3.8310296802440802</c:v>
                </c:pt>
                <c:pt idx="29514">
                  <c:v>5.6726203153470598</c:v>
                </c:pt>
                <c:pt idx="29515">
                  <c:v>5.3920301705161</c:v>
                </c:pt>
                <c:pt idx="29516">
                  <c:v>5.4554944956190701</c:v>
                </c:pt>
                <c:pt idx="29517">
                  <c:v>3.2895146307220502</c:v>
                </c:pt>
                <c:pt idx="29518">
                  <c:v>4.3744616058910903</c:v>
                </c:pt>
                <c:pt idx="29519">
                  <c:v>5.1096153209940596</c:v>
                </c:pt>
                <c:pt idx="29520">
                  <c:v>4.9787548160970401</c:v>
                </c:pt>
                <c:pt idx="29521">
                  <c:v>6.7725365412660796</c:v>
                </c:pt>
                <c:pt idx="29522">
                  <c:v>6.6344211263690598</c:v>
                </c:pt>
                <c:pt idx="29523">
                  <c:v>6.0935483914720301</c:v>
                </c:pt>
                <c:pt idx="29524">
                  <c:v>5.5552621166410701</c:v>
                </c:pt>
                <c:pt idx="29525">
                  <c:v>5.2150784717440501</c:v>
                </c:pt>
                <c:pt idx="29526">
                  <c:v>4.65148616684702</c:v>
                </c:pt>
                <c:pt idx="29527">
                  <c:v>3.8663849520160598</c:v>
                </c:pt>
                <c:pt idx="29528">
                  <c:v>8.6742894671190403</c:v>
                </c:pt>
                <c:pt idx="29529">
                  <c:v>10.785030032222</c:v>
                </c:pt>
                <c:pt idx="29530">
                  <c:v>11.674834337391101</c:v>
                </c:pt>
                <c:pt idx="29531">
                  <c:v>14.473165422494001</c:v>
                </c:pt>
                <c:pt idx="29532">
                  <c:v>15.647882767597</c:v>
                </c:pt>
                <c:pt idx="29533">
                  <c:v>16.290339942766</c:v>
                </c:pt>
                <c:pt idx="29534">
                  <c:v>16.091652237868999</c:v>
                </c:pt>
                <c:pt idx="29535">
                  <c:v>15.727755982972001</c:v>
                </c:pt>
                <c:pt idx="29536">
                  <c:v>15.301046278140999</c:v>
                </c:pt>
                <c:pt idx="29537">
                  <c:v>14.7997777819949</c:v>
                </c:pt>
                <c:pt idx="29538">
                  <c:v>14.398472124654999</c:v>
                </c:pt>
                <c:pt idx="29539">
                  <c:v>13.9723993372265</c:v>
                </c:pt>
                <c:pt idx="29540">
                  <c:v>13.5026421598866</c:v>
                </c:pt>
                <c:pt idx="29541">
                  <c:v>13.0637349925466</c:v>
                </c:pt>
                <c:pt idx="29542">
                  <c:v>12.591891375118101</c:v>
                </c:pt>
                <c:pt idx="29543">
                  <c:v>12.3278451277782</c:v>
                </c:pt>
                <c:pt idx="29544">
                  <c:v>11.7836089504383</c:v>
                </c:pt>
                <c:pt idx="29545">
                  <c:v>11.2785466830098</c:v>
                </c:pt>
                <c:pt idx="29546">
                  <c:v>11.2279111356698</c:v>
                </c:pt>
                <c:pt idx="29547">
                  <c:v>10.976472388329899</c:v>
                </c:pt>
                <c:pt idx="29548">
                  <c:v>10.633343460901401</c:v>
                </c:pt>
                <c:pt idx="29549">
                  <c:v>10.0190025035615</c:v>
                </c:pt>
                <c:pt idx="29550">
                  <c:v>9.6541165162215208</c:v>
                </c:pt>
                <c:pt idx="29551">
                  <c:v>9.5201390787930205</c:v>
                </c:pt>
                <c:pt idx="29552">
                  <c:v>8.1531581814530902</c:v>
                </c:pt>
                <c:pt idx="29553">
                  <c:v>7.8391696241131497</c:v>
                </c:pt>
                <c:pt idx="29554">
                  <c:v>7.6609255366846503</c:v>
                </c:pt>
                <c:pt idx="29555">
                  <c:v>6.9804308993447099</c:v>
                </c:pt>
                <c:pt idx="29556">
                  <c:v>6.6879466820047702</c:v>
                </c:pt>
                <c:pt idx="29557">
                  <c:v>5.47603810457628</c:v>
                </c:pt>
                <c:pt idx="29558">
                  <c:v>6.18023619723634</c:v>
                </c:pt>
                <c:pt idx="29559">
                  <c:v>6.2201234198964004</c:v>
                </c:pt>
                <c:pt idx="29560">
                  <c:v>8.2241034024679092</c:v>
                </c:pt>
                <c:pt idx="29561">
                  <c:v>9.3925001451279702</c:v>
                </c:pt>
                <c:pt idx="29562">
                  <c:v>10.383318257788</c:v>
                </c:pt>
                <c:pt idx="29563">
                  <c:v>10.681440450359499</c:v>
                </c:pt>
                <c:pt idx="29564">
                  <c:v>7.0690572830195997</c:v>
                </c:pt>
                <c:pt idx="29565">
                  <c:v>11.1054520756797</c:v>
                </c:pt>
                <c:pt idx="29566">
                  <c:v>11.386805728251201</c:v>
                </c:pt>
                <c:pt idx="29567">
                  <c:v>11.1134393009112</c:v>
                </c:pt>
                <c:pt idx="29568">
                  <c:v>10.8006152535713</c:v>
                </c:pt>
                <c:pt idx="29569">
                  <c:v>11.2299381861428</c:v>
                </c:pt>
                <c:pt idx="29570">
                  <c:v>11.563763048802899</c:v>
                </c:pt>
                <c:pt idx="29571">
                  <c:v>10.5440426914629</c:v>
                </c:pt>
                <c:pt idx="29572">
                  <c:v>9.8552109840344198</c:v>
                </c:pt>
                <c:pt idx="29573">
                  <c:v>9.5554590766944791</c:v>
                </c:pt>
                <c:pt idx="29574">
                  <c:v>8.2255189593545399</c:v>
                </c:pt>
                <c:pt idx="29575">
                  <c:v>7.7194884019260499</c:v>
                </c:pt>
                <c:pt idx="29576">
                  <c:v>6.8670748745861099</c:v>
                </c:pt>
                <c:pt idx="29577">
                  <c:v>6.6187329772461698</c:v>
                </c:pt>
                <c:pt idx="29578">
                  <c:v>9.9262505098176792</c:v>
                </c:pt>
                <c:pt idx="29579">
                  <c:v>10.3833227424777</c:v>
                </c:pt>
                <c:pt idx="29580">
                  <c:v>10.4913267251378</c:v>
                </c:pt>
                <c:pt idx="29581">
                  <c:v>10.4756442777093</c:v>
                </c:pt>
                <c:pt idx="29582">
                  <c:v>15.3233106003694</c:v>
                </c:pt>
                <c:pt idx="29583">
                  <c:v>15.7791940930294</c:v>
                </c:pt>
                <c:pt idx="29584">
                  <c:v>15.7300379656009</c:v>
                </c:pt>
                <c:pt idx="29585">
                  <c:v>14.7257559810988</c:v>
                </c:pt>
                <c:pt idx="29586">
                  <c:v>13.2268376594574</c:v>
                </c:pt>
                <c:pt idx="29587">
                  <c:v>12.382088777663499</c:v>
                </c:pt>
                <c:pt idx="29588">
                  <c:v>11.6682070560221</c:v>
                </c:pt>
                <c:pt idx="29589">
                  <c:v>11.204575544380701</c:v>
                </c:pt>
                <c:pt idx="29590">
                  <c:v>11.069831252586701</c:v>
                </c:pt>
                <c:pt idx="29591">
                  <c:v>11.473207860945401</c:v>
                </c:pt>
                <c:pt idx="29592">
                  <c:v>11.296256699303999</c:v>
                </c:pt>
                <c:pt idx="29593">
                  <c:v>12.17849558751</c:v>
                </c:pt>
                <c:pt idx="29594">
                  <c:v>13.080415015868599</c:v>
                </c:pt>
                <c:pt idx="29595">
                  <c:v>13.0612413442272</c:v>
                </c:pt>
                <c:pt idx="29596">
                  <c:v>12.4757981224333</c:v>
                </c:pt>
                <c:pt idx="29597">
                  <c:v>8.6820689107918891</c:v>
                </c:pt>
                <c:pt idx="29598">
                  <c:v>9.0119781391505001</c:v>
                </c:pt>
                <c:pt idx="29599">
                  <c:v>11.315646697356501</c:v>
                </c:pt>
                <c:pt idx="29600">
                  <c:v>12.4287866957151</c:v>
                </c:pt>
                <c:pt idx="29601">
                  <c:v>10.581078334073799</c:v>
                </c:pt>
                <c:pt idx="29602">
                  <c:v>11.392073732279799</c:v>
                </c:pt>
                <c:pt idx="29603">
                  <c:v>10.6306123806384</c:v>
                </c:pt>
                <c:pt idx="29604">
                  <c:v>11.614656598997</c:v>
                </c:pt>
                <c:pt idx="29605">
                  <c:v>9.1933050972030603</c:v>
                </c:pt>
                <c:pt idx="29606">
                  <c:v>9.6709064455616698</c:v>
                </c:pt>
                <c:pt idx="29607">
                  <c:v>8.22278443392028</c:v>
                </c:pt>
                <c:pt idx="29608">
                  <c:v>6.4664068821263196</c:v>
                </c:pt>
                <c:pt idx="29609">
                  <c:v>5.4219749304849296</c:v>
                </c:pt>
                <c:pt idx="29610">
                  <c:v>5.6011405988435401</c:v>
                </c:pt>
                <c:pt idx="29611">
                  <c:v>5.85558603704958</c:v>
                </c:pt>
                <c:pt idx="29612">
                  <c:v>5.5568933154081899</c:v>
                </c:pt>
                <c:pt idx="29613">
                  <c:v>6.1564143037668098</c:v>
                </c:pt>
                <c:pt idx="29614">
                  <c:v>5.4604641219728398</c:v>
                </c:pt>
                <c:pt idx="29615">
                  <c:v>5.2364925103314501</c:v>
                </c:pt>
                <c:pt idx="29616">
                  <c:v>6.0101021986900696</c:v>
                </c:pt>
                <c:pt idx="29617">
                  <c:v>6.8472959668961098</c:v>
                </c:pt>
                <c:pt idx="29618">
                  <c:v>6.6921807852547204</c:v>
                </c:pt>
                <c:pt idx="29619">
                  <c:v>10.432623103613301</c:v>
                </c:pt>
                <c:pt idx="29620">
                  <c:v>14.075061101819401</c:v>
                </c:pt>
                <c:pt idx="29621">
                  <c:v>13.089768330178</c:v>
                </c:pt>
                <c:pt idx="29622">
                  <c:v>13.363210368536601</c:v>
                </c:pt>
                <c:pt idx="29623">
                  <c:v>11.613494316742599</c:v>
                </c:pt>
                <c:pt idx="29624">
                  <c:v>9.8306735751012404</c:v>
                </c:pt>
                <c:pt idx="29625">
                  <c:v>8.6001650934598501</c:v>
                </c:pt>
                <c:pt idx="29626">
                  <c:v>7.3815860916658904</c:v>
                </c:pt>
                <c:pt idx="29627">
                  <c:v>9.4482409400244993</c:v>
                </c:pt>
                <c:pt idx="29628">
                  <c:v>11.087044738383099</c:v>
                </c:pt>
                <c:pt idx="29629">
                  <c:v>11.911933946589199</c:v>
                </c:pt>
                <c:pt idx="29630">
                  <c:v>11.543639494947801</c:v>
                </c:pt>
                <c:pt idx="29631">
                  <c:v>13.1181886833064</c:v>
                </c:pt>
                <c:pt idx="29632">
                  <c:v>13.715887901512399</c:v>
                </c:pt>
                <c:pt idx="29633">
                  <c:v>13.70918290575</c:v>
                </c:pt>
                <c:pt idx="29634">
                  <c:v>13.650683596076499</c:v>
                </c:pt>
                <c:pt idx="29635">
                  <c:v>13.8662235456628</c:v>
                </c:pt>
                <c:pt idx="29636">
                  <c:v>13.2508215859892</c:v>
                </c:pt>
                <c:pt idx="29637">
                  <c:v>12.9803547963157</c:v>
                </c:pt>
                <c:pt idx="29638">
                  <c:v>13.415057095902</c:v>
                </c:pt>
                <c:pt idx="29639">
                  <c:v>13.8797169662285</c:v>
                </c:pt>
                <c:pt idx="29640">
                  <c:v>14.3296444865549</c:v>
                </c:pt>
                <c:pt idx="29641">
                  <c:v>13.9702709661412</c:v>
                </c:pt>
                <c:pt idx="29642">
                  <c:v>13.4567244564677</c:v>
                </c:pt>
                <c:pt idx="29643">
                  <c:v>13.782267666794199</c:v>
                </c:pt>
                <c:pt idx="29644">
                  <c:v>13.8096155063804</c:v>
                </c:pt>
                <c:pt idx="29645">
                  <c:v>12.8430343367069</c:v>
                </c:pt>
                <c:pt idx="29646">
                  <c:v>9.5927488370333798</c:v>
                </c:pt>
                <c:pt idx="29647">
                  <c:v>8.3565350266196106</c:v>
                </c:pt>
                <c:pt idx="29648">
                  <c:v>8.2589409069461102</c:v>
                </c:pt>
                <c:pt idx="29649">
                  <c:v>8.6552800672725994</c:v>
                </c:pt>
                <c:pt idx="29650">
                  <c:v>9.0604886068588293</c:v>
                </c:pt>
                <c:pt idx="29651">
                  <c:v>9.2290292571853207</c:v>
                </c:pt>
                <c:pt idx="29652">
                  <c:v>9.5364271175118098</c:v>
                </c:pt>
                <c:pt idx="29653">
                  <c:v>9.9219298070980493</c:v>
                </c:pt>
                <c:pt idx="29654">
                  <c:v>10.5324095974245</c:v>
                </c:pt>
                <c:pt idx="29655">
                  <c:v>9.1700432877510298</c:v>
                </c:pt>
                <c:pt idx="29656">
                  <c:v>7.6161738473372598</c:v>
                </c:pt>
                <c:pt idx="29657">
                  <c:v>7.2027298376637603</c:v>
                </c:pt>
                <c:pt idx="29658">
                  <c:v>8.00913426799025</c:v>
                </c:pt>
                <c:pt idx="29659">
                  <c:v>8.5182948675764791</c:v>
                </c:pt>
                <c:pt idx="29662">
                  <c:v>8.9687542778156999</c:v>
                </c:pt>
                <c:pt idx="29663">
                  <c:v>9.9647981881421899</c:v>
                </c:pt>
                <c:pt idx="29664">
                  <c:v>10.2115851084687</c:v>
                </c:pt>
                <c:pt idx="29665">
                  <c:v>9.8882668980549102</c:v>
                </c:pt>
                <c:pt idx="29666">
                  <c:v>9.6808561383813991</c:v>
                </c:pt>
                <c:pt idx="29667">
                  <c:v>9.1667664587078903</c:v>
                </c:pt>
                <c:pt idx="29668">
                  <c:v>10.733231818294099</c:v>
                </c:pt>
                <c:pt idx="29669">
                  <c:v>10.8711849086206</c:v>
                </c:pt>
                <c:pt idx="29670">
                  <c:v>11.2108134489471</c:v>
                </c:pt>
                <c:pt idx="29671">
                  <c:v>10.447956298533301</c:v>
                </c:pt>
                <c:pt idx="29672">
                  <c:v>10.7992239388598</c:v>
                </c:pt>
                <c:pt idx="29673">
                  <c:v>11.079026099186301</c:v>
                </c:pt>
                <c:pt idx="29674">
                  <c:v>11.5471212587726</c:v>
                </c:pt>
                <c:pt idx="29675">
                  <c:v>11.4042435290991</c:v>
                </c:pt>
                <c:pt idx="29676">
                  <c:v>10.054852309425501</c:v>
                </c:pt>
                <c:pt idx="29677">
                  <c:v>9.6847244590117807</c:v>
                </c:pt>
                <c:pt idx="29678">
                  <c:v>9.9912276193382699</c:v>
                </c:pt>
                <c:pt idx="29679">
                  <c:v>9.6448443096647605</c:v>
                </c:pt>
                <c:pt idx="29680">
                  <c:v>9.4287170192509997</c:v>
                </c:pt>
                <c:pt idx="29681">
                  <c:v>9.9915702366438097</c:v>
                </c:pt>
                <c:pt idx="29682">
                  <c:v>10.273394120765699</c:v>
                </c:pt>
                <c:pt idx="29683">
                  <c:v>10.1944012250916</c:v>
                </c:pt>
                <c:pt idx="29684">
                  <c:v>9.6805689692134997</c:v>
                </c:pt>
                <c:pt idx="29685">
                  <c:v>9.4507637333353607</c:v>
                </c:pt>
                <c:pt idx="29686">
                  <c:v>9.6588511776613402</c:v>
                </c:pt>
                <c:pt idx="29687">
                  <c:v>10.1729530717832</c:v>
                </c:pt>
                <c:pt idx="29688">
                  <c:v>10.4084694659051</c:v>
                </c:pt>
                <c:pt idx="29689">
                  <c:v>9.8599440002310299</c:v>
                </c:pt>
                <c:pt idx="29690">
                  <c:v>9.9213277443528902</c:v>
                </c:pt>
                <c:pt idx="29691">
                  <c:v>8.88614251847474</c:v>
                </c:pt>
                <c:pt idx="29692">
                  <c:v>8.9046991128007207</c:v>
                </c:pt>
                <c:pt idx="29693">
                  <c:v>9.1608632669225791</c:v>
                </c:pt>
                <c:pt idx="29694">
                  <c:v>8.3816176010444305</c:v>
                </c:pt>
                <c:pt idx="29695">
                  <c:v>8.4498380553704102</c:v>
                </c:pt>
                <c:pt idx="29696">
                  <c:v>8.0920066694922692</c:v>
                </c:pt>
                <c:pt idx="29697">
                  <c:v>8.9160972636141302</c:v>
                </c:pt>
                <c:pt idx="29698">
                  <c:v>9.1706062679401104</c:v>
                </c:pt>
                <c:pt idx="29699">
                  <c:v>8.42776710206196</c:v>
                </c:pt>
                <c:pt idx="29700">
                  <c:v>8.1914897861838192</c:v>
                </c:pt>
                <c:pt idx="29701">
                  <c:v>7.8763299205098001</c:v>
                </c:pt>
                <c:pt idx="29702">
                  <c:v>7.8877901646316504</c:v>
                </c:pt>
                <c:pt idx="29703">
                  <c:v>8.7890776287535104</c:v>
                </c:pt>
                <c:pt idx="29704">
                  <c:v>9.3314833330794897</c:v>
                </c:pt>
                <c:pt idx="29705">
                  <c:v>9.9052502572013505</c:v>
                </c:pt>
                <c:pt idx="29706">
                  <c:v>8.1017050313232009</c:v>
                </c:pt>
                <c:pt idx="29707">
                  <c:v>7.5395344256491796</c:v>
                </c:pt>
                <c:pt idx="29708">
                  <c:v>7.3832455497710399</c:v>
                </c:pt>
                <c:pt idx="29709">
                  <c:v>7.4989469538928901</c:v>
                </c:pt>
                <c:pt idx="29710">
                  <c:v>8.0091673082188706</c:v>
                </c:pt>
                <c:pt idx="29711">
                  <c:v>8.0725198323407295</c:v>
                </c:pt>
                <c:pt idx="29712">
                  <c:v>7.69536299646259</c:v>
                </c:pt>
                <c:pt idx="29713">
                  <c:v>7.4241227107885699</c:v>
                </c:pt>
                <c:pt idx="29714">
                  <c:v>7.5590548749104203</c:v>
                </c:pt>
                <c:pt idx="29715">
                  <c:v>7.2050209390322797</c:v>
                </c:pt>
                <c:pt idx="29716">
                  <c:v>7.2593565133582603</c:v>
                </c:pt>
                <c:pt idx="29717">
                  <c:v>7.7760461774801097</c:v>
                </c:pt>
                <c:pt idx="29718">
                  <c:v>7.7158608616019704</c:v>
                </c:pt>
                <c:pt idx="29719">
                  <c:v>7.4446574659279499</c:v>
                </c:pt>
                <c:pt idx="29720">
                  <c:v>6.9580081500498103</c:v>
                </c:pt>
                <c:pt idx="29721">
                  <c:v>6.5670688541716604</c:v>
                </c:pt>
                <c:pt idx="29722">
                  <c:v>6.5142470884976396</c:v>
                </c:pt>
                <c:pt idx="29723">
                  <c:v>6.8804711026194996</c:v>
                </c:pt>
                <c:pt idx="29724">
                  <c:v>6.8655045167413604</c:v>
                </c:pt>
                <c:pt idx="29725">
                  <c:v>6.8841224910673304</c:v>
                </c:pt>
                <c:pt idx="29726">
                  <c:v>7.3344594351891903</c:v>
                </c:pt>
                <c:pt idx="29727">
                  <c:v>7.7449904293110503</c:v>
                </c:pt>
                <c:pt idx="29728">
                  <c:v>9.3370954636370307</c:v>
                </c:pt>
                <c:pt idx="29729">
                  <c:v>10.6718937376368</c:v>
                </c:pt>
                <c:pt idx="29730">
                  <c:v>10.839217381459701</c:v>
                </c:pt>
                <c:pt idx="29731">
                  <c:v>10.317578475640399</c:v>
                </c:pt>
                <c:pt idx="29732">
                  <c:v>9.8664489894633007</c:v>
                </c:pt>
                <c:pt idx="29733">
                  <c:v>9.9609744832862095</c:v>
                </c:pt>
                <c:pt idx="29734">
                  <c:v>9.9527569974668602</c:v>
                </c:pt>
                <c:pt idx="29735">
                  <c:v>10.1861591312898</c:v>
                </c:pt>
                <c:pt idx="29736">
                  <c:v>10.631662315112701</c:v>
                </c:pt>
                <c:pt idx="29737">
                  <c:v>10.578553799293299</c:v>
                </c:pt>
                <c:pt idx="29738">
                  <c:v>10.6122158831162</c:v>
                </c:pt>
                <c:pt idx="29739">
                  <c:v>10.368893986939099</c:v>
                </c:pt>
                <c:pt idx="29740">
                  <c:v>10.2960017711198</c:v>
                </c:pt>
                <c:pt idx="29741">
                  <c:v>10.0657850049427</c:v>
                </c:pt>
                <c:pt idx="29742">
                  <c:v>9.9281781587656006</c:v>
                </c:pt>
                <c:pt idx="29743">
                  <c:v>9.8762349929462605</c:v>
                </c:pt>
                <c:pt idx="29744">
                  <c:v>10.0716284267692</c:v>
                </c:pt>
                <c:pt idx="29745">
                  <c:v>9.9752757005920696</c:v>
                </c:pt>
                <c:pt idx="29746">
                  <c:v>9.7684128047727192</c:v>
                </c:pt>
                <c:pt idx="29747">
                  <c:v>9.5221425585956307</c:v>
                </c:pt>
                <c:pt idx="29748">
                  <c:v>9.4858039324185306</c:v>
                </c:pt>
                <c:pt idx="29749">
                  <c:v>9.4543226465991808</c:v>
                </c:pt>
                <c:pt idx="29750">
                  <c:v>9.8237887504220893</c:v>
                </c:pt>
                <c:pt idx="29751">
                  <c:v>9.9622420542449994</c:v>
                </c:pt>
                <c:pt idx="29752">
                  <c:v>10.4076231584257</c:v>
                </c:pt>
                <c:pt idx="29753">
                  <c:v>12.3199028622486</c:v>
                </c:pt>
                <c:pt idx="29754">
                  <c:v>12.9984861260715</c:v>
                </c:pt>
                <c:pt idx="29755">
                  <c:v>10.8052912702521</c:v>
                </c:pt>
                <c:pt idx="29756">
                  <c:v>10.818384754075</c:v>
                </c:pt>
                <c:pt idx="29757">
                  <c:v>11.2313019778979</c:v>
                </c:pt>
                <c:pt idx="29758">
                  <c:v>11.6089822620786</c:v>
                </c:pt>
                <c:pt idx="29759">
                  <c:v>11.4769365859015</c:v>
                </c:pt>
                <c:pt idx="29760">
                  <c:v>11.6867729897244</c:v>
                </c:pt>
                <c:pt idx="29761">
                  <c:v>10.820811093905</c:v>
                </c:pt>
                <c:pt idx="29762">
                  <c:v>10.2680800777279</c:v>
                </c:pt>
                <c:pt idx="29763">
                  <c:v>10.3219024615509</c:v>
                </c:pt>
                <c:pt idx="29764">
                  <c:v>10.527234075731499</c:v>
                </c:pt>
                <c:pt idx="29765">
                  <c:v>10.261233159554401</c:v>
                </c:pt>
                <c:pt idx="29766">
                  <c:v>9.9398167833773208</c:v>
                </c:pt>
                <c:pt idx="29767">
                  <c:v>9.8281451075579707</c:v>
                </c:pt>
                <c:pt idx="29768">
                  <c:v>9.5872127313808804</c:v>
                </c:pt>
                <c:pt idx="29769">
                  <c:v>9.9101714152037808</c:v>
                </c:pt>
                <c:pt idx="29770">
                  <c:v>10.9072299593844</c:v>
                </c:pt>
                <c:pt idx="29771">
                  <c:v>10.790722913207301</c:v>
                </c:pt>
                <c:pt idx="29775">
                  <c:v>11.241656948856701</c:v>
                </c:pt>
                <c:pt idx="29776">
                  <c:v>12.6387850830374</c:v>
                </c:pt>
                <c:pt idx="29777">
                  <c:v>13.2010596038157</c:v>
                </c:pt>
                <c:pt idx="29778">
                  <c:v>13.109969021664</c:v>
                </c:pt>
                <c:pt idx="29779">
                  <c:v>12.686482199548999</c:v>
                </c:pt>
                <c:pt idx="29780">
                  <c:v>12.253988857397299</c:v>
                </c:pt>
                <c:pt idx="29781">
                  <c:v>11.9297013752456</c:v>
                </c:pt>
                <c:pt idx="29782">
                  <c:v>11.5815702131307</c:v>
                </c:pt>
                <c:pt idx="29783">
                  <c:v>11.394650990979001</c:v>
                </c:pt>
                <c:pt idx="29784">
                  <c:v>10.567827458827299</c:v>
                </c:pt>
                <c:pt idx="29785">
                  <c:v>10.398491966712401</c:v>
                </c:pt>
                <c:pt idx="29786">
                  <c:v>11.5579905345607</c:v>
                </c:pt>
                <c:pt idx="29787">
                  <c:v>10.642876032408999</c:v>
                </c:pt>
                <c:pt idx="29788">
                  <c:v>10.330939250294</c:v>
                </c:pt>
                <c:pt idx="29789">
                  <c:v>9.8381381481423507</c:v>
                </c:pt>
                <c:pt idx="29790">
                  <c:v>9.2222684259906504</c:v>
                </c:pt>
                <c:pt idx="29791">
                  <c:v>8.7297549038757207</c:v>
                </c:pt>
                <c:pt idx="29792">
                  <c:v>8.7940152317240194</c:v>
                </c:pt>
                <c:pt idx="29793">
                  <c:v>10.0232043895723</c:v>
                </c:pt>
                <c:pt idx="29794">
                  <c:v>10.4430912074574</c:v>
                </c:pt>
                <c:pt idx="29795">
                  <c:v>10.542237415305699</c:v>
                </c:pt>
                <c:pt idx="29796">
                  <c:v>11.332079873153999</c:v>
                </c:pt>
                <c:pt idx="29797">
                  <c:v>10.312353711039099</c:v>
                </c:pt>
                <c:pt idx="29798">
                  <c:v>10.015480408887401</c:v>
                </c:pt>
                <c:pt idx="29799">
                  <c:v>9.22850002673567</c:v>
                </c:pt>
                <c:pt idx="29800">
                  <c:v>8.8543453346207404</c:v>
                </c:pt>
                <c:pt idx="29801">
                  <c:v>10.320503442469001</c:v>
                </c:pt>
                <c:pt idx="29802">
                  <c:v>13.260890300317399</c:v>
                </c:pt>
                <c:pt idx="29803">
                  <c:v>15.6778713982024</c:v>
                </c:pt>
                <c:pt idx="29804">
                  <c:v>14.9253559860507</c:v>
                </c:pt>
                <c:pt idx="29805">
                  <c:v>9.5632965838990192</c:v>
                </c:pt>
                <c:pt idx="29806">
                  <c:v>9.9770521717840897</c:v>
                </c:pt>
                <c:pt idx="29807">
                  <c:v>9.3740226196323899</c:v>
                </c:pt>
                <c:pt idx="29808">
                  <c:v>8.8440036574806999</c:v>
                </c:pt>
                <c:pt idx="29809">
                  <c:v>7.6051797853657703</c:v>
                </c:pt>
                <c:pt idx="29810">
                  <c:v>7.0807725332140699</c:v>
                </c:pt>
                <c:pt idx="29811">
                  <c:v>7.3874886110623699</c:v>
                </c:pt>
                <c:pt idx="29812">
                  <c:v>6.6077738989474399</c:v>
                </c:pt>
                <c:pt idx="29813">
                  <c:v>5.2344588567957402</c:v>
                </c:pt>
                <c:pt idx="29814">
                  <c:v>4.4365592046440501</c:v>
                </c:pt>
                <c:pt idx="29815">
                  <c:v>4.8129438725291198</c:v>
                </c:pt>
                <c:pt idx="29816">
                  <c:v>3.78764629037742</c:v>
                </c:pt>
                <c:pt idx="29817">
                  <c:v>3.44902052822572</c:v>
                </c:pt>
                <c:pt idx="29818">
                  <c:v>3.9865020661107899</c:v>
                </c:pt>
                <c:pt idx="29819">
                  <c:v>3.11586417395909</c:v>
                </c:pt>
                <c:pt idx="29820">
                  <c:v>3.2651385118073999</c:v>
                </c:pt>
                <c:pt idx="29821">
                  <c:v>3.84330214969247</c:v>
                </c:pt>
                <c:pt idx="29822">
                  <c:v>3.9842197475407701</c:v>
                </c:pt>
                <c:pt idx="29823">
                  <c:v>13.091564755389101</c:v>
                </c:pt>
                <c:pt idx="29824">
                  <c:v>14.461743153274099</c:v>
                </c:pt>
                <c:pt idx="29825">
                  <c:v>14.7623303272894</c:v>
                </c:pt>
                <c:pt idx="29826">
                  <c:v>14.5000552277303</c:v>
                </c:pt>
                <c:pt idx="29827">
                  <c:v>13.932889077483299</c:v>
                </c:pt>
                <c:pt idx="29828">
                  <c:v>13.2122505879243</c:v>
                </c:pt>
                <c:pt idx="29829">
                  <c:v>11.027567438365301</c:v>
                </c:pt>
                <c:pt idx="29830">
                  <c:v>9.9025924881182998</c:v>
                </c:pt>
                <c:pt idx="29831">
                  <c:v>9.00142646855927</c:v>
                </c:pt>
                <c:pt idx="29832">
                  <c:v>7.8030769990002504</c:v>
                </c:pt>
                <c:pt idx="29833">
                  <c:v>6.7816687987532598</c:v>
                </c:pt>
                <c:pt idx="29834">
                  <c:v>6.3015174591942298</c:v>
                </c:pt>
                <c:pt idx="29835">
                  <c:v>4.1222941196351996</c:v>
                </c:pt>
                <c:pt idx="29836">
                  <c:v>3.84190382938821</c:v>
                </c:pt>
                <c:pt idx="29837">
                  <c:v>4.9367189598291903</c:v>
                </c:pt>
                <c:pt idx="29838">
                  <c:v>4.4477006202701599</c:v>
                </c:pt>
                <c:pt idx="29839">
                  <c:v>5.8598378900231696</c:v>
                </c:pt>
                <c:pt idx="29840">
                  <c:v>5.7560421704641396</c:v>
                </c:pt>
                <c:pt idx="29841">
                  <c:v>6.2948149409051197</c:v>
                </c:pt>
                <c:pt idx="29842">
                  <c:v>6.4961259606581203</c:v>
                </c:pt>
                <c:pt idx="29843">
                  <c:v>6.5450335910991004</c:v>
                </c:pt>
                <c:pt idx="29844">
                  <c:v>5.9203060415400701</c:v>
                </c:pt>
                <c:pt idx="29845">
                  <c:v>7.5304594312930799</c:v>
                </c:pt>
                <c:pt idx="29846">
                  <c:v>8.1976166917340603</c:v>
                </c:pt>
                <c:pt idx="29847">
                  <c:v>9.0084450321750307</c:v>
                </c:pt>
                <c:pt idx="29848">
                  <c:v>7.4105865319280397</c:v>
                </c:pt>
                <c:pt idx="29849">
                  <c:v>5.3417978423690098</c:v>
                </c:pt>
                <c:pt idx="29850">
                  <c:v>4.3994262428099802</c:v>
                </c:pt>
                <c:pt idx="29851">
                  <c:v>4.28043391256299</c:v>
                </c:pt>
                <c:pt idx="29852">
                  <c:v>4.2336408930039697</c:v>
                </c:pt>
                <c:pt idx="29853">
                  <c:v>4.0186315084449404</c:v>
                </c:pt>
                <c:pt idx="29854">
                  <c:v>4.6332171931979502</c:v>
                </c:pt>
                <c:pt idx="29855">
                  <c:v>5.0913052736389197</c:v>
                </c:pt>
                <c:pt idx="29856">
                  <c:v>4.5014626710799002</c:v>
                </c:pt>
                <c:pt idx="29857">
                  <c:v>5.0834810038329099</c:v>
                </c:pt>
                <c:pt idx="29858">
                  <c:v>5.2917908442738799</c:v>
                </c:pt>
                <c:pt idx="29859">
                  <c:v>6.2973501347148497</c:v>
                </c:pt>
                <c:pt idx="29860">
                  <c:v>7.3560718944678598</c:v>
                </c:pt>
                <c:pt idx="29861">
                  <c:v>4.8854921949088403</c:v>
                </c:pt>
                <c:pt idx="29862">
                  <c:v>5.2270093753498097</c:v>
                </c:pt>
                <c:pt idx="29863">
                  <c:v>5.4914758451028201</c:v>
                </c:pt>
                <c:pt idx="29864">
                  <c:v>6.2734096055437902</c:v>
                </c:pt>
                <c:pt idx="29865">
                  <c:v>6.2972632759847604</c:v>
                </c:pt>
                <c:pt idx="29866">
                  <c:v>6.3236118357377702</c:v>
                </c:pt>
                <c:pt idx="29867">
                  <c:v>5.9121932361787497</c:v>
                </c:pt>
                <c:pt idx="29868">
                  <c:v>5.9412827566197199</c:v>
                </c:pt>
                <c:pt idx="29869">
                  <c:v>6.11168419637273</c:v>
                </c:pt>
                <c:pt idx="29870">
                  <c:v>6.8269635068136996</c:v>
                </c:pt>
                <c:pt idx="29871">
                  <c:v>7.6886048472546804</c:v>
                </c:pt>
                <c:pt idx="29872">
                  <c:v>7.4438438070076902</c:v>
                </c:pt>
                <c:pt idx="29873">
                  <c:v>6.6110249688623099</c:v>
                </c:pt>
                <c:pt idx="29874">
                  <c:v>5.4779654467880396</c:v>
                </c:pt>
                <c:pt idx="29875">
                  <c:v>5.8431881649849498</c:v>
                </c:pt>
                <c:pt idx="29876">
                  <c:v>6.3350965779106803</c:v>
                </c:pt>
                <c:pt idx="29877">
                  <c:v>6.9978846308364</c:v>
                </c:pt>
                <c:pt idx="29878">
                  <c:v>9.8284039240333207</c:v>
                </c:pt>
                <c:pt idx="29879">
                  <c:v>8.7080398969590505</c:v>
                </c:pt>
                <c:pt idx="29880">
                  <c:v>9.4082884098847703</c:v>
                </c:pt>
                <c:pt idx="29881">
                  <c:v>9.3027121330816893</c:v>
                </c:pt>
                <c:pt idx="29882">
                  <c:v>9.4403928760074098</c:v>
                </c:pt>
                <c:pt idx="29883">
                  <c:v>10.3475459589331</c:v>
                </c:pt>
                <c:pt idx="29884">
                  <c:v>9.9439006321300507</c:v>
                </c:pt>
                <c:pt idx="29885">
                  <c:v>10.3362474650558</c:v>
                </c:pt>
                <c:pt idx="29886">
                  <c:v>12.938067877981499</c:v>
                </c:pt>
                <c:pt idx="29887">
                  <c:v>17.551696381178399</c:v>
                </c:pt>
                <c:pt idx="29888">
                  <c:v>18.605233794104102</c:v>
                </c:pt>
                <c:pt idx="29889">
                  <c:v>18.305155177029899</c:v>
                </c:pt>
                <c:pt idx="29890">
                  <c:v>17.443514870226799</c:v>
                </c:pt>
                <c:pt idx="29891">
                  <c:v>16.9652018031525</c:v>
                </c:pt>
                <c:pt idx="29892">
                  <c:v>16.538025696078201</c:v>
                </c:pt>
                <c:pt idx="29893">
                  <c:v>17.054504439275199</c:v>
                </c:pt>
                <c:pt idx="29894">
                  <c:v>17.5167697422009</c:v>
                </c:pt>
                <c:pt idx="29895">
                  <c:v>17.365908695126599</c:v>
                </c:pt>
                <c:pt idx="29896">
                  <c:v>16.667707748323501</c:v>
                </c:pt>
                <c:pt idx="29897">
                  <c:v>16.543023891249199</c:v>
                </c:pt>
                <c:pt idx="29898">
                  <c:v>15.055473414174999</c:v>
                </c:pt>
                <c:pt idx="29899">
                  <c:v>12.394099717371899</c:v>
                </c:pt>
                <c:pt idx="29900">
                  <c:v>11.503248620297599</c:v>
                </c:pt>
                <c:pt idx="29901">
                  <c:v>10.641012883223301</c:v>
                </c:pt>
                <c:pt idx="29902">
                  <c:v>10.1494599864203</c:v>
                </c:pt>
                <c:pt idx="29903">
                  <c:v>10.688997069346</c:v>
                </c:pt>
                <c:pt idx="29904">
                  <c:v>9.6121138222717004</c:v>
                </c:pt>
                <c:pt idx="29905">
                  <c:v>9.4983719454686195</c:v>
                </c:pt>
                <c:pt idx="29906">
                  <c:v>9.3721888983943398</c:v>
                </c:pt>
                <c:pt idx="29907">
                  <c:v>8.9104675213200704</c:v>
                </c:pt>
                <c:pt idx="29908">
                  <c:v>9.4446079245169798</c:v>
                </c:pt>
                <c:pt idx="29909">
                  <c:v>10.6226701574427</c:v>
                </c:pt>
                <c:pt idx="29910">
                  <c:v>10.482967240368399</c:v>
                </c:pt>
                <c:pt idx="29911">
                  <c:v>9.5751707335653506</c:v>
                </c:pt>
                <c:pt idx="29912">
                  <c:v>9.8079596764910804</c:v>
                </c:pt>
                <c:pt idx="29913">
                  <c:v>9.4570730094167992</c:v>
                </c:pt>
                <c:pt idx="29914">
                  <c:v>10.334423502613699</c:v>
                </c:pt>
                <c:pt idx="29915">
                  <c:v>11.5163502755394</c:v>
                </c:pt>
                <c:pt idx="29916">
                  <c:v>11.3600461884652</c:v>
                </c:pt>
                <c:pt idx="29917">
                  <c:v>10.9062319116621</c:v>
                </c:pt>
                <c:pt idx="29918">
                  <c:v>10.5235073345878</c:v>
                </c:pt>
                <c:pt idx="29919">
                  <c:v>9.9684405575135298</c:v>
                </c:pt>
                <c:pt idx="29920">
                  <c:v>9.7286323707104501</c:v>
                </c:pt>
                <c:pt idx="29921">
                  <c:v>10.1701158344889</c:v>
                </c:pt>
                <c:pt idx="29922">
                  <c:v>10.3809810492445</c:v>
                </c:pt>
                <c:pt idx="29923">
                  <c:v>10.3922136239231</c:v>
                </c:pt>
                <c:pt idx="29924">
                  <c:v>10.683081108678699</c:v>
                </c:pt>
                <c:pt idx="29925">
                  <c:v>11.793900543434299</c:v>
                </c:pt>
                <c:pt idx="29926">
                  <c:v>12.455211988112801</c:v>
                </c:pt>
                <c:pt idx="29927">
                  <c:v>12.4026439428684</c:v>
                </c:pt>
                <c:pt idx="29928">
                  <c:v>13.200082877624</c:v>
                </c:pt>
                <c:pt idx="29929">
                  <c:v>13.8353493323026</c:v>
                </c:pt>
                <c:pt idx="29930">
                  <c:v>14.1327703270582</c:v>
                </c:pt>
                <c:pt idx="29931">
                  <c:v>14.231297761813799</c:v>
                </c:pt>
                <c:pt idx="29932">
                  <c:v>14.385261466492301</c:v>
                </c:pt>
                <c:pt idx="29933">
                  <c:v>14.3606943612479</c:v>
                </c:pt>
                <c:pt idx="29934">
                  <c:v>14.171305166003499</c:v>
                </c:pt>
                <c:pt idx="29935">
                  <c:v>13.914841200682099</c:v>
                </c:pt>
                <c:pt idx="29936">
                  <c:v>13.685931505437701</c:v>
                </c:pt>
                <c:pt idx="29937">
                  <c:v>13.7205630401933</c:v>
                </c:pt>
                <c:pt idx="29938">
                  <c:v>13.4174818048718</c:v>
                </c:pt>
                <c:pt idx="29939">
                  <c:v>13.246053779627401</c:v>
                </c:pt>
                <c:pt idx="29940">
                  <c:v>13.186612274383</c:v>
                </c:pt>
                <c:pt idx="29941">
                  <c:v>13.0832522990616</c:v>
                </c:pt>
                <c:pt idx="29942">
                  <c:v>12.859599033817201</c:v>
                </c:pt>
                <c:pt idx="29943">
                  <c:v>12.477314798572801</c:v>
                </c:pt>
                <c:pt idx="29944">
                  <c:v>12.0176657532513</c:v>
                </c:pt>
                <c:pt idx="29945">
                  <c:v>12.1263792380069</c:v>
                </c:pt>
                <c:pt idx="29946">
                  <c:v>12.1636488027625</c:v>
                </c:pt>
                <c:pt idx="29947">
                  <c:v>12.367084637441099</c:v>
                </c:pt>
                <c:pt idx="29948">
                  <c:v>11.9995690821967</c:v>
                </c:pt>
                <c:pt idx="29949">
                  <c:v>11.5414759269522</c:v>
                </c:pt>
                <c:pt idx="29950">
                  <c:v>11.271794011630799</c:v>
                </c:pt>
                <c:pt idx="29951">
                  <c:v>11.3142811563864</c:v>
                </c:pt>
                <c:pt idx="29952">
                  <c:v>12.118796261142</c:v>
                </c:pt>
                <c:pt idx="29953">
                  <c:v>12.791659705820599</c:v>
                </c:pt>
                <c:pt idx="29954">
                  <c:v>11.672785100576199</c:v>
                </c:pt>
                <c:pt idx="29955">
                  <c:v>11.4993244853317</c:v>
                </c:pt>
                <c:pt idx="29956">
                  <c:v>10.5632888900103</c:v>
                </c:pt>
                <c:pt idx="29957">
                  <c:v>10.3275001947659</c:v>
                </c:pt>
                <c:pt idx="29958">
                  <c:v>10.0860868695215</c:v>
                </c:pt>
                <c:pt idx="29959">
                  <c:v>10.2164021342001</c:v>
                </c:pt>
                <c:pt idx="29960">
                  <c:v>12.2655660489556</c:v>
                </c:pt>
                <c:pt idx="29961">
                  <c:v>13.282524353711199</c:v>
                </c:pt>
                <c:pt idx="29962">
                  <c:v>12.0383760883898</c:v>
                </c:pt>
                <c:pt idx="29963">
                  <c:v>12.1559134731454</c:v>
                </c:pt>
                <c:pt idx="29964">
                  <c:v>11.556350147901</c:v>
                </c:pt>
                <c:pt idx="29965">
                  <c:v>10.640301812579599</c:v>
                </c:pt>
                <c:pt idx="29966">
                  <c:v>10.0251438973351</c:v>
                </c:pt>
                <c:pt idx="29967">
                  <c:v>9.8542907720907404</c:v>
                </c:pt>
                <c:pt idx="29968">
                  <c:v>10.010208296769299</c:v>
                </c:pt>
                <c:pt idx="29969">
                  <c:v>10.3957514783209</c:v>
                </c:pt>
                <c:pt idx="29970">
                  <c:v>11.119732626597401</c:v>
                </c:pt>
                <c:pt idx="29971">
                  <c:v>11.1959626049957</c:v>
                </c:pt>
                <c:pt idx="29972">
                  <c:v>11.076126983272299</c:v>
                </c:pt>
                <c:pt idx="29973">
                  <c:v>11.1800431515488</c:v>
                </c:pt>
                <c:pt idx="29974">
                  <c:v>11.334413079947099</c:v>
                </c:pt>
                <c:pt idx="29975">
                  <c:v>11.3969410382237</c:v>
                </c:pt>
                <c:pt idx="29976">
                  <c:v>11.231253426500301</c:v>
                </c:pt>
                <c:pt idx="29977">
                  <c:v>11.362181164898599</c:v>
                </c:pt>
                <c:pt idx="29978">
                  <c:v>11.3798951531751</c:v>
                </c:pt>
                <c:pt idx="29979">
                  <c:v>11.4680787414517</c:v>
                </c:pt>
                <c:pt idx="29980">
                  <c:v>11.28765851985</c:v>
                </c:pt>
                <c:pt idx="29981">
                  <c:v>10.8229088181265</c:v>
                </c:pt>
                <c:pt idx="29982">
                  <c:v>10.4207491264031</c:v>
                </c:pt>
                <c:pt idx="29983">
                  <c:v>10.1404485748014</c:v>
                </c:pt>
                <c:pt idx="29984">
                  <c:v>9.7701679130779606</c:v>
                </c:pt>
                <c:pt idx="29985">
                  <c:v>9.5994553513545302</c:v>
                </c:pt>
                <c:pt idx="29986">
                  <c:v>9.4765023597528195</c:v>
                </c:pt>
                <c:pt idx="29987">
                  <c:v>9.35764874802938</c:v>
                </c:pt>
                <c:pt idx="29988">
                  <c:v>9.0747730863059406</c:v>
                </c:pt>
                <c:pt idx="29989">
                  <c:v>9.1170687447042393</c:v>
                </c:pt>
                <c:pt idx="29990">
                  <c:v>8.8501257129808</c:v>
                </c:pt>
                <c:pt idx="29991">
                  <c:v>8.6792026812573599</c:v>
                </c:pt>
                <c:pt idx="29992">
                  <c:v>8.7767946796556604</c:v>
                </c:pt>
                <c:pt idx="29993">
                  <c:v>8.3871586979322199</c:v>
                </c:pt>
                <c:pt idx="29994">
                  <c:v>8.5736970062087803</c:v>
                </c:pt>
                <c:pt idx="29995">
                  <c:v>9.3330586346070792</c:v>
                </c:pt>
                <c:pt idx="29996">
                  <c:v>9.8293467828836398</c:v>
                </c:pt>
                <c:pt idx="29997">
                  <c:v>9.8885830311602003</c:v>
                </c:pt>
                <c:pt idx="29998">
                  <c:v>9.8538073695584991</c:v>
                </c:pt>
                <c:pt idx="29999">
                  <c:v>9.3615518278350596</c:v>
                </c:pt>
                <c:pt idx="30000">
                  <c:v>8.7666154361116195</c:v>
                </c:pt>
                <c:pt idx="30001">
                  <c:v>8.8751178245099194</c:v>
                </c:pt>
                <c:pt idx="30002">
                  <c:v>8.8771126027864806</c:v>
                </c:pt>
                <c:pt idx="30003">
                  <c:v>8.6944976710630399</c:v>
                </c:pt>
                <c:pt idx="30004">
                  <c:v>8.9272271994613401</c:v>
                </c:pt>
                <c:pt idx="30005">
                  <c:v>8.8145766777379002</c:v>
                </c:pt>
                <c:pt idx="30006">
                  <c:v>8.2830154960144604</c:v>
                </c:pt>
                <c:pt idx="30007">
                  <c:v>8.5255820744127497</c:v>
                </c:pt>
                <c:pt idx="30008">
                  <c:v>10.8982780326893</c:v>
                </c:pt>
                <c:pt idx="30009">
                  <c:v>9.7461197709658691</c:v>
                </c:pt>
                <c:pt idx="30010">
                  <c:v>9.04515488936417</c:v>
                </c:pt>
                <c:pt idx="30011">
                  <c:v>10.5714617576407</c:v>
                </c:pt>
                <c:pt idx="30012">
                  <c:v>11.900527865917301</c:v>
                </c:pt>
                <c:pt idx="30013">
                  <c:v>10.0460082343156</c:v>
                </c:pt>
                <c:pt idx="30014">
                  <c:v>10.318047182592201</c:v>
                </c:pt>
                <c:pt idx="30015">
                  <c:v>9.7420908908687096</c:v>
                </c:pt>
                <c:pt idx="30016">
                  <c:v>10.563195649267</c:v>
                </c:pt>
                <c:pt idx="30017">
                  <c:v>11.274756520414099</c:v>
                </c:pt>
                <c:pt idx="30018">
                  <c:v>11.3925531544004</c:v>
                </c:pt>
                <c:pt idx="30019">
                  <c:v>11.7070013485961</c:v>
                </c:pt>
                <c:pt idx="30020">
                  <c:v>11.9085951925824</c:v>
                </c:pt>
                <c:pt idx="30021">
                  <c:v>12.1296989465687</c:v>
                </c:pt>
                <c:pt idx="30022">
                  <c:v>12.615337910764399</c:v>
                </c:pt>
                <c:pt idx="30023">
                  <c:v>12.870463294750699</c:v>
                </c:pt>
                <c:pt idx="30024">
                  <c:v>12.287250888737001</c:v>
                </c:pt>
                <c:pt idx="30025">
                  <c:v>11.984902812932701</c:v>
                </c:pt>
                <c:pt idx="30026">
                  <c:v>11.856241066919001</c:v>
                </c:pt>
                <c:pt idx="30027">
                  <c:v>11.9911437909053</c:v>
                </c:pt>
                <c:pt idx="30028">
                  <c:v>12.083080755101101</c:v>
                </c:pt>
                <c:pt idx="30029">
                  <c:v>11.151009739087399</c:v>
                </c:pt>
                <c:pt idx="30030">
                  <c:v>10.784572673073701</c:v>
                </c:pt>
                <c:pt idx="30031">
                  <c:v>10.370046217269399</c:v>
                </c:pt>
                <c:pt idx="30032">
                  <c:v>10.1277953612557</c:v>
                </c:pt>
                <c:pt idx="30033">
                  <c:v>10.153898695242001</c:v>
                </c:pt>
                <c:pt idx="30034">
                  <c:v>9.9746823794376809</c:v>
                </c:pt>
                <c:pt idx="30035">
                  <c:v>9.5695467934239904</c:v>
                </c:pt>
                <c:pt idx="30036">
                  <c:v>9.3505491874102908</c:v>
                </c:pt>
                <c:pt idx="30037">
                  <c:v>9.2930925616060005</c:v>
                </c:pt>
                <c:pt idx="30038">
                  <c:v>9.1812116855923005</c:v>
                </c:pt>
                <c:pt idx="30039">
                  <c:v>8.8280090195785998</c:v>
                </c:pt>
                <c:pt idx="30040">
                  <c:v>8.16916748377432</c:v>
                </c:pt>
                <c:pt idx="30041">
                  <c:v>8.0136949377606204</c:v>
                </c:pt>
                <c:pt idx="30042">
                  <c:v>7.9097350117469203</c:v>
                </c:pt>
                <c:pt idx="30043">
                  <c:v>7.4059769059426301</c:v>
                </c:pt>
                <c:pt idx="30044">
                  <c:v>6.9085972799289301</c:v>
                </c:pt>
                <c:pt idx="30045">
                  <c:v>7.4103475639152299</c:v>
                </c:pt>
                <c:pt idx="30046">
                  <c:v>7.8875685681109502</c:v>
                </c:pt>
                <c:pt idx="30047">
                  <c:v>6.5118684420972501</c:v>
                </c:pt>
                <c:pt idx="30048">
                  <c:v>5.56470144608355</c:v>
                </c:pt>
                <c:pt idx="30049">
                  <c:v>4.8152127902792596</c:v>
                </c:pt>
                <c:pt idx="30050">
                  <c:v>4.4505437542655599</c:v>
                </c:pt>
                <c:pt idx="30051">
                  <c:v>3.8159416382518598</c:v>
                </c:pt>
                <c:pt idx="30052">
                  <c:v>3.6560765424475701</c:v>
                </c:pt>
                <c:pt idx="30053">
                  <c:v>3.83705420643388</c:v>
                </c:pt>
                <c:pt idx="30054">
                  <c:v>3.6259351004201799</c:v>
                </c:pt>
                <c:pt idx="30055">
                  <c:v>3.6489032246158901</c:v>
                </c:pt>
                <c:pt idx="30056">
                  <c:v>3.82948188860219</c:v>
                </c:pt>
                <c:pt idx="30057">
                  <c:v>8.8057112025884905</c:v>
                </c:pt>
                <c:pt idx="30058">
                  <c:v>11.1822267367842</c:v>
                </c:pt>
                <c:pt idx="30059">
                  <c:v>11.296619700770499</c:v>
                </c:pt>
                <c:pt idx="30060">
                  <c:v>12.1280770647568</c:v>
                </c:pt>
                <c:pt idx="30061">
                  <c:v>11.6937047689525</c:v>
                </c:pt>
                <c:pt idx="30062">
                  <c:v>10.938161352938801</c:v>
                </c:pt>
                <c:pt idx="30063">
                  <c:v>11.558743806925101</c:v>
                </c:pt>
                <c:pt idx="30064">
                  <c:v>12.136685471120799</c:v>
                </c:pt>
                <c:pt idx="30065">
                  <c:v>11.798936213852199</c:v>
                </c:pt>
                <c:pt idx="30066">
                  <c:v>11.8575699957564</c:v>
                </c:pt>
                <c:pt idx="30067">
                  <c:v>11.2818004866721</c:v>
                </c:pt>
                <c:pt idx="30068">
                  <c:v>10.346543328576301</c:v>
                </c:pt>
                <c:pt idx="30069">
                  <c:v>9.4248045804805205</c:v>
                </c:pt>
                <c:pt idx="30070">
                  <c:v>8.4720604713962508</c:v>
                </c:pt>
                <c:pt idx="30071">
                  <c:v>8.1748348633004504</c:v>
                </c:pt>
                <c:pt idx="30072">
                  <c:v>8.2449007052046603</c:v>
                </c:pt>
                <c:pt idx="30073">
                  <c:v>7.1857906161203804</c:v>
                </c:pt>
                <c:pt idx="30074">
                  <c:v>7.2914479480245902</c:v>
                </c:pt>
                <c:pt idx="30075">
                  <c:v>7.0422838399287899</c:v>
                </c:pt>
                <c:pt idx="30076">
                  <c:v>7.2270777708445202</c:v>
                </c:pt>
                <c:pt idx="30077">
                  <c:v>7.0725817127487201</c:v>
                </c:pt>
                <c:pt idx="30078">
                  <c:v>7.2476326846529302</c:v>
                </c:pt>
                <c:pt idx="30079">
                  <c:v>7.1513768955686503</c:v>
                </c:pt>
                <c:pt idx="30080">
                  <c:v>7.0788791074728596</c:v>
                </c:pt>
                <c:pt idx="30081">
                  <c:v>6.9106626593770697</c:v>
                </c:pt>
                <c:pt idx="30082">
                  <c:v>7.1179210502927903</c:v>
                </c:pt>
                <c:pt idx="30083">
                  <c:v>7.378430542197</c:v>
                </c:pt>
                <c:pt idx="30084">
                  <c:v>7.4379829341011998</c:v>
                </c:pt>
                <c:pt idx="30085">
                  <c:v>7.4162679550169299</c:v>
                </c:pt>
                <c:pt idx="30086">
                  <c:v>7.6696116669211296</c:v>
                </c:pt>
                <c:pt idx="30087">
                  <c:v>7.94736281882534</c:v>
                </c:pt>
                <c:pt idx="30088">
                  <c:v>8.3475023097410599</c:v>
                </c:pt>
                <c:pt idx="30089">
                  <c:v>8.9469740516452703</c:v>
                </c:pt>
                <c:pt idx="30090">
                  <c:v>10.284397673549501</c:v>
                </c:pt>
                <c:pt idx="30091">
                  <c:v>9.9218564544651997</c:v>
                </c:pt>
                <c:pt idx="30092">
                  <c:v>10.2641805963694</c:v>
                </c:pt>
                <c:pt idx="30102">
                  <c:v>5.7425635244460196</c:v>
                </c:pt>
                <c:pt idx="30103">
                  <c:v>5.9118836553617404</c:v>
                </c:pt>
                <c:pt idx="30104">
                  <c:v>6.1685306372659499</c:v>
                </c:pt>
                <c:pt idx="30105">
                  <c:v>5.3166952131701501</c:v>
                </c:pt>
                <c:pt idx="30106">
                  <c:v>5.6460137170858804</c:v>
                </c:pt>
                <c:pt idx="30107">
                  <c:v>6.72901537099008</c:v>
                </c:pt>
                <c:pt idx="30108">
                  <c:v>10.572444781894299</c:v>
                </c:pt>
                <c:pt idx="30109">
                  <c:v>11.323230662809999</c:v>
                </c:pt>
                <c:pt idx="30110">
                  <c:v>11.476266514714199</c:v>
                </c:pt>
                <c:pt idx="30111">
                  <c:v>11.7067018366184</c:v>
                </c:pt>
                <c:pt idx="30112">
                  <c:v>11.8519614575342</c:v>
                </c:pt>
                <c:pt idx="30113">
                  <c:v>11.390524239290601</c:v>
                </c:pt>
                <c:pt idx="30114">
                  <c:v>10.139952660518601</c:v>
                </c:pt>
                <c:pt idx="30115">
                  <c:v>9.5209499218242701</c:v>
                </c:pt>
                <c:pt idx="30116">
                  <c:v>9.4028420730522608</c:v>
                </c:pt>
                <c:pt idx="30117">
                  <c:v>9.3379675142802494</c:v>
                </c:pt>
                <c:pt idx="30118">
                  <c:v>8.8383572755858992</c:v>
                </c:pt>
                <c:pt idx="30119">
                  <c:v>8.7671341868138892</c:v>
                </c:pt>
                <c:pt idx="30120">
                  <c:v>8.4668028380418807</c:v>
                </c:pt>
                <c:pt idx="30121">
                  <c:v>8.3282500993475299</c:v>
                </c:pt>
                <c:pt idx="30122">
                  <c:v>8.2475577305755206</c:v>
                </c:pt>
                <c:pt idx="30123">
                  <c:v>8.0491977518035007</c:v>
                </c:pt>
                <c:pt idx="30124">
                  <c:v>8.0955355131091604</c:v>
                </c:pt>
                <c:pt idx="30125">
                  <c:v>8.3090630643371401</c:v>
                </c:pt>
                <c:pt idx="30126">
                  <c:v>8.9823158855651304</c:v>
                </c:pt>
                <c:pt idx="30127">
                  <c:v>9.0391981268707795</c:v>
                </c:pt>
                <c:pt idx="30128">
                  <c:v>8.9971080980987708</c:v>
                </c:pt>
                <c:pt idx="30129">
                  <c:v>8.9245967193267592</c:v>
                </c:pt>
                <c:pt idx="30130">
                  <c:v>8.8711646306324106</c:v>
                </c:pt>
                <c:pt idx="30131">
                  <c:v>9.0538641018604</c:v>
                </c:pt>
                <c:pt idx="30132">
                  <c:v>9.3505027430883896</c:v>
                </c:pt>
                <c:pt idx="30133">
                  <c:v>8.9833725243940403</c:v>
                </c:pt>
                <c:pt idx="30134">
                  <c:v>8.6127648556220304</c:v>
                </c:pt>
                <c:pt idx="30135">
                  <c:v>8.89274968685001</c:v>
                </c:pt>
                <c:pt idx="30136">
                  <c:v>9.5311688181556704</c:v>
                </c:pt>
                <c:pt idx="30137">
                  <c:v>9.7128243793836599</c:v>
                </c:pt>
                <c:pt idx="30138">
                  <c:v>10.315640060611599</c:v>
                </c:pt>
                <c:pt idx="30139">
                  <c:v>10.2980371619173</c:v>
                </c:pt>
                <c:pt idx="30140">
                  <c:v>9.8789242331452805</c:v>
                </c:pt>
                <c:pt idx="30141">
                  <c:v>10.0520334343733</c:v>
                </c:pt>
                <c:pt idx="30142">
                  <c:v>9.8901641656789199</c:v>
                </c:pt>
                <c:pt idx="30143">
                  <c:v>9.3279682069069096</c:v>
                </c:pt>
                <c:pt idx="30144">
                  <c:v>9.3532119381348995</c:v>
                </c:pt>
                <c:pt idx="30145">
                  <c:v>8.9904400694405506</c:v>
                </c:pt>
                <c:pt idx="30146">
                  <c:v>8.7729152806685402</c:v>
                </c:pt>
                <c:pt idx="30147">
                  <c:v>8.6188100618965304</c:v>
                </c:pt>
                <c:pt idx="30148">
                  <c:v>8.4006618932021802</c:v>
                </c:pt>
                <c:pt idx="30149">
                  <c:v>8.0363897244301707</c:v>
                </c:pt>
                <c:pt idx="30150">
                  <c:v>8.1955073056581504</c:v>
                </c:pt>
                <c:pt idx="30151">
                  <c:v>7.9489034069638098</c:v>
                </c:pt>
                <c:pt idx="30152">
                  <c:v>11.704571978191799</c:v>
                </c:pt>
                <c:pt idx="30153">
                  <c:v>14.8560756294198</c:v>
                </c:pt>
                <c:pt idx="30154">
                  <c:v>15.0340283707254</c:v>
                </c:pt>
                <c:pt idx="30155">
                  <c:v>15.0281382419534</c:v>
                </c:pt>
                <c:pt idx="30156">
                  <c:v>14.9455751931814</c:v>
                </c:pt>
                <c:pt idx="30157">
                  <c:v>14.787277874487099</c:v>
                </c:pt>
                <c:pt idx="30158">
                  <c:v>14.193852115715099</c:v>
                </c:pt>
                <c:pt idx="30159">
                  <c:v>14.220422196943</c:v>
                </c:pt>
                <c:pt idx="30160">
                  <c:v>14.1649434482487</c:v>
                </c:pt>
                <c:pt idx="30161">
                  <c:v>14.0178134023034</c:v>
                </c:pt>
                <c:pt idx="30162">
                  <c:v>13.5884521092353</c:v>
                </c:pt>
                <c:pt idx="30163">
                  <c:v>13.327264246103899</c:v>
                </c:pt>
                <c:pt idx="30164">
                  <c:v>13.195203953035801</c:v>
                </c:pt>
                <c:pt idx="30165">
                  <c:v>13.076878289967601</c:v>
                </c:pt>
                <c:pt idx="30166">
                  <c:v>12.8391337468362</c:v>
                </c:pt>
                <c:pt idx="30167">
                  <c:v>12.240824033768099</c:v>
                </c:pt>
                <c:pt idx="30168">
                  <c:v>11.704748260699899</c:v>
                </c:pt>
                <c:pt idx="30169">
                  <c:v>11.8258078275686</c:v>
                </c:pt>
                <c:pt idx="30170">
                  <c:v>12.947775294500399</c:v>
                </c:pt>
                <c:pt idx="30171">
                  <c:v>12.6963327514322</c:v>
                </c:pt>
                <c:pt idx="30172">
                  <c:v>12.499821318300899</c:v>
                </c:pt>
                <c:pt idx="30173">
                  <c:v>12.3967227952327</c:v>
                </c:pt>
                <c:pt idx="30174">
                  <c:v>12.0879165921645</c:v>
                </c:pt>
                <c:pt idx="30175">
                  <c:v>11.993892839033199</c:v>
                </c:pt>
                <c:pt idx="30176">
                  <c:v>11.697259915965001</c:v>
                </c:pt>
                <c:pt idx="30177">
                  <c:v>11.8871183228968</c:v>
                </c:pt>
                <c:pt idx="30178">
                  <c:v>11.9331486597655</c:v>
                </c:pt>
                <c:pt idx="30179">
                  <c:v>11.976665326697301</c:v>
                </c:pt>
                <c:pt idx="30180">
                  <c:v>11.9550376036291</c:v>
                </c:pt>
                <c:pt idx="30181">
                  <c:v>11.708590700497799</c:v>
                </c:pt>
                <c:pt idx="30182">
                  <c:v>11.4562631774296</c:v>
                </c:pt>
                <c:pt idx="30183">
                  <c:v>11.399983714361399</c:v>
                </c:pt>
                <c:pt idx="30184">
                  <c:v>12.0122939712301</c:v>
                </c:pt>
                <c:pt idx="30185">
                  <c:v>12.2122989881619</c:v>
                </c:pt>
                <c:pt idx="30186">
                  <c:v>11.991073495093699</c:v>
                </c:pt>
                <c:pt idx="30187">
                  <c:v>11.7312549919624</c:v>
                </c:pt>
                <c:pt idx="30188">
                  <c:v>11.4991127488942</c:v>
                </c:pt>
                <c:pt idx="30189">
                  <c:v>10.827793185826</c:v>
                </c:pt>
                <c:pt idx="30190">
                  <c:v>10.6736413926947</c:v>
                </c:pt>
                <c:pt idx="30191">
                  <c:v>10.367505279626499</c:v>
                </c:pt>
                <c:pt idx="30192">
                  <c:v>9.9467088765583203</c:v>
                </c:pt>
                <c:pt idx="30193">
                  <c:v>9.7821897834269897</c:v>
                </c:pt>
                <c:pt idx="30194">
                  <c:v>9.9436352903588094</c:v>
                </c:pt>
                <c:pt idx="30195">
                  <c:v>9.8883709572906202</c:v>
                </c:pt>
                <c:pt idx="30196">
                  <c:v>9.8353144641592998</c:v>
                </c:pt>
                <c:pt idx="30197">
                  <c:v>10.1848396310911</c:v>
                </c:pt>
                <c:pt idx="30198">
                  <c:v>10.5765144280229</c:v>
                </c:pt>
                <c:pt idx="30199">
                  <c:v>11.191313734891599</c:v>
                </c:pt>
                <c:pt idx="30200">
                  <c:v>11.397601781823401</c:v>
                </c:pt>
                <c:pt idx="30201">
                  <c:v>11.0633212287552</c:v>
                </c:pt>
                <c:pt idx="30202">
                  <c:v>11.0017951256239</c:v>
                </c:pt>
                <c:pt idx="30203">
                  <c:v>11.2915415125557</c:v>
                </c:pt>
                <c:pt idx="30204">
                  <c:v>12.2560592594875</c:v>
                </c:pt>
                <c:pt idx="30205">
                  <c:v>12.6147285863562</c:v>
                </c:pt>
                <c:pt idx="30206">
                  <c:v>13.124467123287999</c:v>
                </c:pt>
                <c:pt idx="30207">
                  <c:v>13.385853030219801</c:v>
                </c:pt>
                <c:pt idx="30208">
                  <c:v>13.3550461070885</c:v>
                </c:pt>
                <c:pt idx="30209">
                  <c:v>13.2727627995519</c:v>
                </c:pt>
                <c:pt idx="30210">
                  <c:v>13.2875602575635</c:v>
                </c:pt>
                <c:pt idx="30211">
                  <c:v>13.2198702254657</c:v>
                </c:pt>
                <c:pt idx="30212">
                  <c:v>12.7982740434772</c:v>
                </c:pt>
                <c:pt idx="30213">
                  <c:v>12.291088431488699</c:v>
                </c:pt>
                <c:pt idx="30214">
                  <c:v>11.7635826093909</c:v>
                </c:pt>
                <c:pt idx="30215">
                  <c:v>11.0514009774024</c:v>
                </c:pt>
                <c:pt idx="30216">
                  <c:v>10.194081795413901</c:v>
                </c:pt>
                <c:pt idx="30217">
                  <c:v>10.436254693316201</c:v>
                </c:pt>
                <c:pt idx="30218">
                  <c:v>10.500600131327699</c:v>
                </c:pt>
                <c:pt idx="30219">
                  <c:v>10.0667238393392</c:v>
                </c:pt>
                <c:pt idx="30220">
                  <c:v>9.4102321372414206</c:v>
                </c:pt>
                <c:pt idx="30221">
                  <c:v>7.6456801912529304</c:v>
                </c:pt>
                <c:pt idx="30222">
                  <c:v>7.1739099392644397</c:v>
                </c:pt>
                <c:pt idx="30223">
                  <c:v>7.0369195641666602</c:v>
                </c:pt>
                <c:pt idx="30224">
                  <c:v>7.0108826271781801</c:v>
                </c:pt>
                <c:pt idx="30225">
                  <c:v>7.44829381718968</c:v>
                </c:pt>
                <c:pt idx="30226">
                  <c:v>9.70605590509191</c:v>
                </c:pt>
                <c:pt idx="30227">
                  <c:v>10.6530304631034</c:v>
                </c:pt>
                <c:pt idx="30228">
                  <c:v>10.7667789811149</c:v>
                </c:pt>
                <c:pt idx="30229">
                  <c:v>10.2535677590172</c:v>
                </c:pt>
                <c:pt idx="30230">
                  <c:v>10.5345990770287</c:v>
                </c:pt>
                <c:pt idx="30231">
                  <c:v>10.5485547950402</c:v>
                </c:pt>
                <c:pt idx="30232">
                  <c:v>10.509617762942399</c:v>
                </c:pt>
                <c:pt idx="30233">
                  <c:v>10.7740560209539</c:v>
                </c:pt>
                <c:pt idx="30234">
                  <c:v>11.2817508689654</c:v>
                </c:pt>
                <c:pt idx="30235">
                  <c:v>11.1512776468676</c:v>
                </c:pt>
                <c:pt idx="30236">
                  <c:v>10.9861531448792</c:v>
                </c:pt>
                <c:pt idx="30237">
                  <c:v>11.097345482890701</c:v>
                </c:pt>
                <c:pt idx="30238">
                  <c:v>11.1582702207929</c:v>
                </c:pt>
                <c:pt idx="30239">
                  <c:v>10.601305078804399</c:v>
                </c:pt>
                <c:pt idx="30240">
                  <c:v>10.394007176815901</c:v>
                </c:pt>
                <c:pt idx="30241">
                  <c:v>9.7381731547181403</c:v>
                </c:pt>
                <c:pt idx="30242">
                  <c:v>9.4983441227296499</c:v>
                </c:pt>
                <c:pt idx="30243">
                  <c:v>9.3605578407411603</c:v>
                </c:pt>
                <c:pt idx="30244">
                  <c:v>8.0080279696433898</c:v>
                </c:pt>
                <c:pt idx="30245">
                  <c:v>6.5928002116549003</c:v>
                </c:pt>
                <c:pt idx="30246">
                  <c:v>5.9490293196664101</c:v>
                </c:pt>
                <c:pt idx="30247">
                  <c:v>5.2411779625686297</c:v>
                </c:pt>
                <c:pt idx="30248">
                  <c:v>5.1827294435801399</c:v>
                </c:pt>
                <c:pt idx="30249">
                  <c:v>5.7354725045916499</c:v>
                </c:pt>
                <c:pt idx="30250">
                  <c:v>6.6811191744938796</c:v>
                </c:pt>
                <c:pt idx="30251">
                  <c:v>6.81611861450539</c:v>
                </c:pt>
                <c:pt idx="30252">
                  <c:v>6.9868237605169004</c:v>
                </c:pt>
                <c:pt idx="30253">
                  <c:v>6.1200653964191298</c:v>
                </c:pt>
                <c:pt idx="30254">
                  <c:v>6.5758896644306404</c:v>
                </c:pt>
                <c:pt idx="30255">
                  <c:v>7.2867712814421504</c:v>
                </c:pt>
                <c:pt idx="30256">
                  <c:v>7.9800111303443702</c:v>
                </c:pt>
                <c:pt idx="30257">
                  <c:v>8.5305707159778699</c:v>
                </c:pt>
                <c:pt idx="30258">
                  <c:v>8.1021674661485505</c:v>
                </c:pt>
                <c:pt idx="30259">
                  <c:v>9.1073121864474302</c:v>
                </c:pt>
                <c:pt idx="30260">
                  <c:v>9.5882598816181002</c:v>
                </c:pt>
                <c:pt idx="30261">
                  <c:v>9.3782074167887792</c:v>
                </c:pt>
                <c:pt idx="30262">
                  <c:v>9.1520663620876608</c:v>
                </c:pt>
                <c:pt idx="30263">
                  <c:v>9.2684933672583298</c:v>
                </c:pt>
                <c:pt idx="30264">
                  <c:v>9.3188498524290093</c:v>
                </c:pt>
                <c:pt idx="30265">
                  <c:v>9.2043097177278899</c:v>
                </c:pt>
                <c:pt idx="30266">
                  <c:v>9.4193458528985605</c:v>
                </c:pt>
                <c:pt idx="30267">
                  <c:v>9.3833853680692396</c:v>
                </c:pt>
                <c:pt idx="30268">
                  <c:v>9.5199747033681206</c:v>
                </c:pt>
                <c:pt idx="30269">
                  <c:v>9.4286105385387895</c:v>
                </c:pt>
                <c:pt idx="30270">
                  <c:v>9.1492955837094705</c:v>
                </c:pt>
                <c:pt idx="30271">
                  <c:v>9.3814912290083505</c:v>
                </c:pt>
                <c:pt idx="30272">
                  <c:v>9.3154636141790199</c:v>
                </c:pt>
                <c:pt idx="30273">
                  <c:v>9.2789986193497</c:v>
                </c:pt>
                <c:pt idx="30274">
                  <c:v>8.9712483446485791</c:v>
                </c:pt>
                <c:pt idx="30275">
                  <c:v>9.1862918198192496</c:v>
                </c:pt>
                <c:pt idx="30276">
                  <c:v>9.4747257549899206</c:v>
                </c:pt>
                <c:pt idx="30277">
                  <c:v>9.3898327102888093</c:v>
                </c:pt>
                <c:pt idx="30278">
                  <c:v>9.4203671654594796</c:v>
                </c:pt>
                <c:pt idx="30279">
                  <c:v>9.1677032706301507</c:v>
                </c:pt>
                <c:pt idx="30280">
                  <c:v>9.3184265859290303</c:v>
                </c:pt>
                <c:pt idx="30281">
                  <c:v>9.6993590310997106</c:v>
                </c:pt>
                <c:pt idx="30282">
                  <c:v>9.8963426862703798</c:v>
                </c:pt>
                <c:pt idx="30283">
                  <c:v>9.7771536015692604</c:v>
                </c:pt>
                <c:pt idx="30284">
                  <c:v>9.8018190067399402</c:v>
                </c:pt>
                <c:pt idx="30285">
                  <c:v>10.3355736319106</c:v>
                </c:pt>
                <c:pt idx="30286">
                  <c:v>10.895271577209501</c:v>
                </c:pt>
                <c:pt idx="30287">
                  <c:v>11.175032542380199</c:v>
                </c:pt>
                <c:pt idx="30288">
                  <c:v>10.872200447550799</c:v>
                </c:pt>
                <c:pt idx="30289">
                  <c:v>9.75136154284972</c:v>
                </c:pt>
                <c:pt idx="30290">
                  <c:v>9.1508893880203992</c:v>
                </c:pt>
                <c:pt idx="30291">
                  <c:v>9.2270845431910704</c:v>
                </c:pt>
                <c:pt idx="30292">
                  <c:v>9.3656008484899491</c:v>
                </c:pt>
                <c:pt idx="30293">
                  <c:v>9.2591637336606301</c:v>
                </c:pt>
                <c:pt idx="30294">
                  <c:v>9.3995409388313007</c:v>
                </c:pt>
                <c:pt idx="30295">
                  <c:v>10.8199049141302</c:v>
                </c:pt>
                <c:pt idx="30296">
                  <c:v>12.189575049300901</c:v>
                </c:pt>
                <c:pt idx="30297">
                  <c:v>12.6214700144715</c:v>
                </c:pt>
                <c:pt idx="30298">
                  <c:v>11.691182099770399</c:v>
                </c:pt>
                <c:pt idx="30299">
                  <c:v>11.8317095249411</c:v>
                </c:pt>
                <c:pt idx="30300">
                  <c:v>11.5275543201118</c:v>
                </c:pt>
                <c:pt idx="30301">
                  <c:v>10.648195405410601</c:v>
                </c:pt>
                <c:pt idx="30302">
                  <c:v>10.3324919105813</c:v>
                </c:pt>
                <c:pt idx="30303">
                  <c:v>11.250537125752</c:v>
                </c:pt>
                <c:pt idx="30304">
                  <c:v>11.4339894310509</c:v>
                </c:pt>
                <c:pt idx="30305">
                  <c:v>12.090627063013301</c:v>
                </c:pt>
                <c:pt idx="30306">
                  <c:v>12.0585942818151</c:v>
                </c:pt>
                <c:pt idx="30307">
                  <c:v>12.2796464206117</c:v>
                </c:pt>
                <c:pt idx="30308">
                  <c:v>12.302072759413599</c:v>
                </c:pt>
                <c:pt idx="30309">
                  <c:v>12.5444887882154</c:v>
                </c:pt>
                <c:pt idx="30310">
                  <c:v>12.183507377012001</c:v>
                </c:pt>
                <c:pt idx="30311">
                  <c:v>12.124804825813801</c:v>
                </c:pt>
                <c:pt idx="30312">
                  <c:v>11.7603872446157</c:v>
                </c:pt>
                <c:pt idx="30313">
                  <c:v>11.305886923412199</c:v>
                </c:pt>
                <c:pt idx="30314">
                  <c:v>10.9047540322141</c:v>
                </c:pt>
                <c:pt idx="30315">
                  <c:v>10.578079841015899</c:v>
                </c:pt>
                <c:pt idx="30316">
                  <c:v>10.1764474698125</c:v>
                </c:pt>
                <c:pt idx="30317">
                  <c:v>9.3883278086143296</c:v>
                </c:pt>
                <c:pt idx="30318">
                  <c:v>8.8282721374161799</c:v>
                </c:pt>
                <c:pt idx="30319">
                  <c:v>9.1959750062127501</c:v>
                </c:pt>
                <c:pt idx="30320">
                  <c:v>9.4757216650145892</c:v>
                </c:pt>
                <c:pt idx="30321">
                  <c:v>9.2591479438164406</c:v>
                </c:pt>
                <c:pt idx="30322">
                  <c:v>9.3470320026130107</c:v>
                </c:pt>
                <c:pt idx="30323">
                  <c:v>9.6654024914148504</c:v>
                </c:pt>
                <c:pt idx="30324">
                  <c:v>10.059160250216699</c:v>
                </c:pt>
                <c:pt idx="30325">
                  <c:v>10.6873677390133</c:v>
                </c:pt>
                <c:pt idx="30326">
                  <c:v>10.6786435378151</c:v>
                </c:pt>
                <c:pt idx="30327">
                  <c:v>10.557776546616999</c:v>
                </c:pt>
                <c:pt idx="30328">
                  <c:v>10.990649185413499</c:v>
                </c:pt>
                <c:pt idx="30329">
                  <c:v>11.2902252542154</c:v>
                </c:pt>
                <c:pt idx="30330">
                  <c:v>11.073221283017199</c:v>
                </c:pt>
                <c:pt idx="30331">
                  <c:v>11.9846024418138</c:v>
                </c:pt>
                <c:pt idx="30332">
                  <c:v>12.1034104306156</c:v>
                </c:pt>
                <c:pt idx="30333">
                  <c:v>11.9403359494175</c:v>
                </c:pt>
                <c:pt idx="30334">
                  <c:v>11.868596828214001</c:v>
                </c:pt>
                <c:pt idx="30335">
                  <c:v>11.6601707170159</c:v>
                </c:pt>
                <c:pt idx="30336">
                  <c:v>10.995874455817701</c:v>
                </c:pt>
                <c:pt idx="30337">
                  <c:v>10.7727813646143</c:v>
                </c:pt>
                <c:pt idx="30338">
                  <c:v>10.0969843934162</c:v>
                </c:pt>
                <c:pt idx="30339">
                  <c:v>9.0938366422179993</c:v>
                </c:pt>
                <c:pt idx="30340">
                  <c:v>8.5819159610145608</c:v>
                </c:pt>
                <c:pt idx="30341">
                  <c:v>8.2330892698164106</c:v>
                </c:pt>
                <c:pt idx="30342">
                  <c:v>10.074662458618301</c:v>
                </c:pt>
                <c:pt idx="30343">
                  <c:v>14.031199547414801</c:v>
                </c:pt>
                <c:pt idx="30344">
                  <c:v>13.5970365262167</c:v>
                </c:pt>
                <c:pt idx="30345">
                  <c:v>13.271254035018501</c:v>
                </c:pt>
                <c:pt idx="30346">
                  <c:v>12.944218863815101</c:v>
                </c:pt>
                <c:pt idx="30347">
                  <c:v>13.151659152616901</c:v>
                </c:pt>
                <c:pt idx="30348">
                  <c:v>13.813841601418799</c:v>
                </c:pt>
                <c:pt idx="30349">
                  <c:v>12.9746897102153</c:v>
                </c:pt>
                <c:pt idx="30350">
                  <c:v>12.195537629017201</c:v>
                </c:pt>
                <c:pt idx="30351">
                  <c:v>12.127010557819</c:v>
                </c:pt>
                <c:pt idx="30352">
                  <c:v>13.4848793466156</c:v>
                </c:pt>
                <c:pt idx="30353">
                  <c:v>12.344963685812401</c:v>
                </c:pt>
                <c:pt idx="30354">
                  <c:v>11.776489135358799</c:v>
                </c:pt>
                <c:pt idx="30355">
                  <c:v>10.7774183250266</c:v>
                </c:pt>
                <c:pt idx="30356">
                  <c:v>9.1051850645730301</c:v>
                </c:pt>
                <c:pt idx="30357">
                  <c:v>8.1745798941194998</c:v>
                </c:pt>
                <c:pt idx="30358">
                  <c:v>7.9452564237872503</c:v>
                </c:pt>
                <c:pt idx="30359">
                  <c:v>7.6531263153337097</c:v>
                </c:pt>
                <c:pt idx="30360">
                  <c:v>7.5601192768801697</c:v>
                </c:pt>
                <c:pt idx="30361">
                  <c:v>8.0935812325479208</c:v>
                </c:pt>
                <c:pt idx="30362">
                  <c:v>8.3809373020943898</c:v>
                </c:pt>
                <c:pt idx="30363">
                  <c:v>8.2662996516408498</c:v>
                </c:pt>
                <c:pt idx="30364">
                  <c:v>8.4395843313086001</c:v>
                </c:pt>
                <c:pt idx="30365">
                  <c:v>8.7369868508550699</c:v>
                </c:pt>
                <c:pt idx="30366">
                  <c:v>8.8491356304015305</c:v>
                </c:pt>
                <c:pt idx="30367">
                  <c:v>8.8318810700692794</c:v>
                </c:pt>
                <c:pt idx="30368">
                  <c:v>9.0073947196157391</c:v>
                </c:pt>
                <c:pt idx="30369">
                  <c:v>8.9850578491621995</c:v>
                </c:pt>
                <c:pt idx="30370">
                  <c:v>9.1169225688299598</c:v>
                </c:pt>
                <c:pt idx="30371">
                  <c:v>9.0280909183764209</c:v>
                </c:pt>
                <c:pt idx="30372">
                  <c:v>8.8254266279228801</c:v>
                </c:pt>
                <c:pt idx="30373">
                  <c:v>8.6544711075906307</c:v>
                </c:pt>
                <c:pt idx="30374">
                  <c:v>8.7500682071370903</c:v>
                </c:pt>
                <c:pt idx="30375">
                  <c:v>8.8103980866835592</c:v>
                </c:pt>
                <c:pt idx="30376">
                  <c:v>8.7625880863513093</c:v>
                </c:pt>
                <c:pt idx="30377">
                  <c:v>8.8852064258977705</c:v>
                </c:pt>
                <c:pt idx="30378">
                  <c:v>8.9589589854442302</c:v>
                </c:pt>
                <c:pt idx="30379">
                  <c:v>9.0716646051119891</c:v>
                </c:pt>
                <c:pt idx="30380">
                  <c:v>9.4861522946584493</c:v>
                </c:pt>
                <c:pt idx="30381">
                  <c:v>9.5569902842049093</c:v>
                </c:pt>
                <c:pt idx="30382">
                  <c:v>9.1445546938726601</c:v>
                </c:pt>
                <c:pt idx="30383">
                  <c:v>8.2026064034191304</c:v>
                </c:pt>
                <c:pt idx="30384">
                  <c:v>7.73045027296559</c:v>
                </c:pt>
                <c:pt idx="30385">
                  <c:v>7.4004878816333397</c:v>
                </c:pt>
                <c:pt idx="30386">
                  <c:v>6.7558447641798001</c:v>
                </c:pt>
                <c:pt idx="30387">
                  <c:v>7.01175167372626</c:v>
                </c:pt>
                <c:pt idx="30388">
                  <c:v>7.0564618113940103</c:v>
                </c:pt>
                <c:pt idx="30389">
                  <c:v>6.5201984719404802</c:v>
                </c:pt>
                <c:pt idx="30390">
                  <c:v>6.3345264364869402</c:v>
                </c:pt>
                <c:pt idx="30391">
                  <c:v>6.72678679215469</c:v>
                </c:pt>
                <c:pt idx="30392">
                  <c:v>8.06495887970115</c:v>
                </c:pt>
                <c:pt idx="30393">
                  <c:v>11.6564966192476</c:v>
                </c:pt>
                <c:pt idx="30394">
                  <c:v>12.208980358915399</c:v>
                </c:pt>
                <c:pt idx="30395">
                  <c:v>13.226208128461799</c:v>
                </c:pt>
                <c:pt idx="30396">
                  <c:v>15.040260948008299</c:v>
                </c:pt>
                <c:pt idx="30397">
                  <c:v>15.893553087676001</c:v>
                </c:pt>
                <c:pt idx="30398">
                  <c:v>15.8106824872225</c:v>
                </c:pt>
                <c:pt idx="30399">
                  <c:v>15.189325916769</c:v>
                </c:pt>
                <c:pt idx="30400">
                  <c:v>15.3374723464367</c:v>
                </c:pt>
                <c:pt idx="30401">
                  <c:v>15.401072376781499</c:v>
                </c:pt>
                <c:pt idx="30402">
                  <c:v>15.010628178010499</c:v>
                </c:pt>
                <c:pt idx="30403">
                  <c:v>15.0207299991204</c:v>
                </c:pt>
                <c:pt idx="30404">
                  <c:v>15.3130234703494</c:v>
                </c:pt>
                <c:pt idx="30405">
                  <c:v>15.342264851578401</c:v>
                </c:pt>
                <c:pt idx="30406">
                  <c:v>14.661376632688301</c:v>
                </c:pt>
                <c:pt idx="30407">
                  <c:v>14.0855078639173</c:v>
                </c:pt>
                <c:pt idx="30408">
                  <c:v>14.0592140451463</c:v>
                </c:pt>
                <c:pt idx="30409">
                  <c:v>13.8436363862562</c:v>
                </c:pt>
                <c:pt idx="30410">
                  <c:v>13.710528077485201</c:v>
                </c:pt>
                <c:pt idx="30411">
                  <c:v>13.6881036687142</c:v>
                </c:pt>
                <c:pt idx="30412">
                  <c:v>13.4461316998241</c:v>
                </c:pt>
                <c:pt idx="30413">
                  <c:v>13.0858904110531</c:v>
                </c:pt>
                <c:pt idx="30414">
                  <c:v>13.3942889122821</c:v>
                </c:pt>
                <c:pt idx="30415">
                  <c:v>13.054303113392001</c:v>
                </c:pt>
                <c:pt idx="30416">
                  <c:v>13.026777484621</c:v>
                </c:pt>
                <c:pt idx="30417">
                  <c:v>12.80573878585</c:v>
                </c:pt>
                <c:pt idx="30418">
                  <c:v>12.553639386959899</c:v>
                </c:pt>
                <c:pt idx="30419">
                  <c:v>12.2159717981889</c:v>
                </c:pt>
                <c:pt idx="30420">
                  <c:v>12.1494266594179</c:v>
                </c:pt>
                <c:pt idx="30421">
                  <c:v>12.0828815105278</c:v>
                </c:pt>
                <c:pt idx="30422">
                  <c:v>11.6072974517568</c:v>
                </c:pt>
                <c:pt idx="30423">
                  <c:v>11.3325466529857</c:v>
                </c:pt>
                <c:pt idx="30424">
                  <c:v>12.2009392240957</c:v>
                </c:pt>
                <c:pt idx="30425">
                  <c:v>13.596590255324699</c:v>
                </c:pt>
                <c:pt idx="30426">
                  <c:v>11.2628602365536</c:v>
                </c:pt>
                <c:pt idx="30427">
                  <c:v>10.2387552776636</c:v>
                </c:pt>
                <c:pt idx="30428">
                  <c:v>8.5851403288925496</c:v>
                </c:pt>
                <c:pt idx="30429">
                  <c:v>8.6519504401215297</c:v>
                </c:pt>
                <c:pt idx="30430">
                  <c:v>8.7107246212314706</c:v>
                </c:pt>
                <c:pt idx="30431">
                  <c:v>8.2095686224604503</c:v>
                </c:pt>
                <c:pt idx="30432">
                  <c:v>8.2194511936894195</c:v>
                </c:pt>
                <c:pt idx="30433">
                  <c:v>8.0681078047993608</c:v>
                </c:pt>
                <c:pt idx="30434">
                  <c:v>7.4565872620283402</c:v>
                </c:pt>
                <c:pt idx="30435">
                  <c:v>8.0433063672573102</c:v>
                </c:pt>
                <c:pt idx="30436">
                  <c:v>7.5580650113672503</c:v>
                </c:pt>
                <c:pt idx="30437">
                  <c:v>7.2180538355962298</c:v>
                </c:pt>
                <c:pt idx="30438">
                  <c:v>7.0425530568252004</c:v>
                </c:pt>
                <c:pt idx="30439">
                  <c:v>7.0459497529351403</c:v>
                </c:pt>
                <c:pt idx="30440">
                  <c:v>7.7938726231641198</c:v>
                </c:pt>
                <c:pt idx="30441">
                  <c:v>10.224623144393099</c:v>
                </c:pt>
                <c:pt idx="30442">
                  <c:v>10.684775715502999</c:v>
                </c:pt>
                <c:pt idx="30443">
                  <c:v>11.149556576732</c:v>
                </c:pt>
                <c:pt idx="30444">
                  <c:v>11.356944847961</c:v>
                </c:pt>
                <c:pt idx="30445">
                  <c:v>11.6761177590709</c:v>
                </c:pt>
                <c:pt idx="30446">
                  <c:v>11.962310810299901</c:v>
                </c:pt>
                <c:pt idx="30447">
                  <c:v>12.3119097315289</c:v>
                </c:pt>
                <c:pt idx="30448">
                  <c:v>12.3863423226388</c:v>
                </c:pt>
                <c:pt idx="30449">
                  <c:v>12.4025834791265</c:v>
                </c:pt>
                <c:pt idx="30450">
                  <c:v>12.285037570789701</c:v>
                </c:pt>
                <c:pt idx="30451">
                  <c:v>11.975703842566601</c:v>
                </c:pt>
                <c:pt idx="30452">
                  <c:v>11.470220254229901</c:v>
                </c:pt>
                <c:pt idx="30453">
                  <c:v>10.203605585893101</c:v>
                </c:pt>
                <c:pt idx="30454">
                  <c:v>8.4308914176700203</c:v>
                </c:pt>
                <c:pt idx="30455">
                  <c:v>8.0132189293332594</c:v>
                </c:pt>
                <c:pt idx="30456">
                  <c:v>7.6000638329964998</c:v>
                </c:pt>
                <c:pt idx="30457">
                  <c:v>6.8612051897733997</c:v>
                </c:pt>
                <c:pt idx="30458">
                  <c:v>5.7851391044366496</c:v>
                </c:pt>
                <c:pt idx="30459">
                  <c:v>5.7406105370998901</c:v>
                </c:pt>
                <c:pt idx="30460">
                  <c:v>5.9391866088767902</c:v>
                </c:pt>
                <c:pt idx="30461">
                  <c:v>6.2694063925400298</c:v>
                </c:pt>
                <c:pt idx="30462">
                  <c:v>6.6464220962032803</c:v>
                </c:pt>
                <c:pt idx="30463">
                  <c:v>5.9684533839801803</c:v>
                </c:pt>
                <c:pt idx="30464">
                  <c:v>5.4187826766434197</c:v>
                </c:pt>
                <c:pt idx="30465">
                  <c:v>5.1081848943066701</c:v>
                </c:pt>
                <c:pt idx="30466">
                  <c:v>4.9980697180835696</c:v>
                </c:pt>
                <c:pt idx="30467">
                  <c:v>5.1958405467468101</c:v>
                </c:pt>
                <c:pt idx="30468">
                  <c:v>5.7790445024100601</c:v>
                </c:pt>
                <c:pt idx="30469">
                  <c:v>6.0571138441869596</c:v>
                </c:pt>
                <c:pt idx="30470">
                  <c:v>6.0904741888501999</c:v>
                </c:pt>
                <c:pt idx="30471">
                  <c:v>6.0660808735134397</c:v>
                </c:pt>
                <c:pt idx="30472">
                  <c:v>6.2865317852903502</c:v>
                </c:pt>
                <c:pt idx="30473">
                  <c:v>6.6669186799535902</c:v>
                </c:pt>
                <c:pt idx="30474">
                  <c:v>6.2827786156168299</c:v>
                </c:pt>
                <c:pt idx="30475">
                  <c:v>5.9106833273937402</c:v>
                </c:pt>
                <c:pt idx="30476">
                  <c:v>5.8639051620569802</c:v>
                </c:pt>
                <c:pt idx="30477">
                  <c:v>5.8680510447202199</c:v>
                </c:pt>
                <c:pt idx="30478">
                  <c:v>6.0632933184971201</c:v>
                </c:pt>
                <c:pt idx="30479">
                  <c:v>6.1232435121603697</c:v>
                </c:pt>
                <c:pt idx="30480">
                  <c:v>6.2745806608236103</c:v>
                </c:pt>
                <c:pt idx="30481">
                  <c:v>5.8921603736005101</c:v>
                </c:pt>
                <c:pt idx="30482">
                  <c:v>5.5880063552637598</c:v>
                </c:pt>
                <c:pt idx="30483">
                  <c:v>5.4301668489269996</c:v>
                </c:pt>
                <c:pt idx="30484">
                  <c:v>5.4872609027039001</c:v>
                </c:pt>
                <c:pt idx="30485">
                  <c:v>5.3369145603671404</c:v>
                </c:pt>
                <c:pt idx="30486">
                  <c:v>6.1991378030303901</c:v>
                </c:pt>
                <c:pt idx="30487">
                  <c:v>6.6024901228072901</c:v>
                </c:pt>
                <c:pt idx="30488">
                  <c:v>7.4197103354705298</c:v>
                </c:pt>
                <c:pt idx="30489">
                  <c:v>8.5511156971337794</c:v>
                </c:pt>
                <c:pt idx="30490">
                  <c:v>10.7074097189107</c:v>
                </c:pt>
                <c:pt idx="30491">
                  <c:v>11.670397450573899</c:v>
                </c:pt>
                <c:pt idx="30492">
                  <c:v>12.6803908822372</c:v>
                </c:pt>
                <c:pt idx="30493">
                  <c:v>12.886578984014101</c:v>
                </c:pt>
                <c:pt idx="30494">
                  <c:v>12.9160842156773</c:v>
                </c:pt>
                <c:pt idx="30495">
                  <c:v>13.0622840973406</c:v>
                </c:pt>
                <c:pt idx="30496">
                  <c:v>13.0768496391175</c:v>
                </c:pt>
                <c:pt idx="30497">
                  <c:v>13.212179093010199</c:v>
                </c:pt>
                <c:pt idx="30498">
                  <c:v>13.0939825491224</c:v>
                </c:pt>
                <c:pt idx="30499">
                  <c:v>12.840354765376199</c:v>
                </c:pt>
                <c:pt idx="30500">
                  <c:v>12.6326866014884</c:v>
                </c:pt>
                <c:pt idx="30501">
                  <c:v>12.4401602976007</c:v>
                </c:pt>
                <c:pt idx="30502">
                  <c:v>12.3215802438545</c:v>
                </c:pt>
                <c:pt idx="30503">
                  <c:v>11.9051375099667</c:v>
                </c:pt>
                <c:pt idx="30504">
                  <c:v>11.671028846078899</c:v>
                </c:pt>
                <c:pt idx="30505">
                  <c:v>10.9075246323328</c:v>
                </c:pt>
                <c:pt idx="30506">
                  <c:v>10.016777548445001</c:v>
                </c:pt>
                <c:pt idx="30507">
                  <c:v>9.1134718345572097</c:v>
                </c:pt>
                <c:pt idx="30508">
                  <c:v>8.3322511108110202</c:v>
                </c:pt>
                <c:pt idx="30509">
                  <c:v>7.5417534569232503</c:v>
                </c:pt>
                <c:pt idx="30510">
                  <c:v>6.8307816450354801</c:v>
                </c:pt>
                <c:pt idx="30511">
                  <c:v>6.66448177528929</c:v>
                </c:pt>
                <c:pt idx="30512">
                  <c:v>6.0905105554015204</c:v>
                </c:pt>
                <c:pt idx="30513">
                  <c:v>5.8997448815137501</c:v>
                </c:pt>
                <c:pt idx="30514">
                  <c:v>6.1672707197675596</c:v>
                </c:pt>
                <c:pt idx="30515">
                  <c:v>6.4469380388797903</c:v>
                </c:pt>
                <c:pt idx="30516">
                  <c:v>6.55355334699202</c:v>
                </c:pt>
                <c:pt idx="30517">
                  <c:v>6.6690449492458201</c:v>
                </c:pt>
                <c:pt idx="30518">
                  <c:v>6.5524754083580499</c:v>
                </c:pt>
                <c:pt idx="30519">
                  <c:v>6.1329398544702904</c:v>
                </c:pt>
                <c:pt idx="30520">
                  <c:v>7.2369970947240896</c:v>
                </c:pt>
                <c:pt idx="30521">
                  <c:v>8.1881844008363203</c:v>
                </c:pt>
                <c:pt idx="30522">
                  <c:v>8.4348605769485605</c:v>
                </c:pt>
                <c:pt idx="30523">
                  <c:v>7.9133809332023599</c:v>
                </c:pt>
                <c:pt idx="30524">
                  <c:v>6.0102560233145903</c:v>
                </c:pt>
                <c:pt idx="30525">
                  <c:v>4.7803492884268204</c:v>
                </c:pt>
                <c:pt idx="30526">
                  <c:v>6.4386692056806298</c:v>
                </c:pt>
                <c:pt idx="30527">
                  <c:v>6.5738772377928596</c:v>
                </c:pt>
                <c:pt idx="30528">
                  <c:v>6.4393742809050902</c:v>
                </c:pt>
                <c:pt idx="30529">
                  <c:v>5.8978735031589</c:v>
                </c:pt>
                <c:pt idx="30530">
                  <c:v>5.1139185572711297</c:v>
                </c:pt>
                <c:pt idx="30531">
                  <c:v>3.9110071203833598</c:v>
                </c:pt>
                <c:pt idx="30532">
                  <c:v>3.12891120363716</c:v>
                </c:pt>
                <c:pt idx="30533">
                  <c:v>1.9700985077494</c:v>
                </c:pt>
                <c:pt idx="30534">
                  <c:v>2.6708636888616302</c:v>
                </c:pt>
                <c:pt idx="30535">
                  <c:v>2.34035913211543</c:v>
                </c:pt>
                <c:pt idx="30536">
                  <c:v>1.81213357622766</c:v>
                </c:pt>
                <c:pt idx="30537">
                  <c:v>1.3358454893398899</c:v>
                </c:pt>
                <c:pt idx="30538">
                  <c:v>1.1627825915937</c:v>
                </c:pt>
                <c:pt idx="30539">
                  <c:v>1.1290245467059301</c:v>
                </c:pt>
                <c:pt idx="30540">
                  <c:v>3.8445378548181601</c:v>
                </c:pt>
                <c:pt idx="30541">
                  <c:v>14.686479654072</c:v>
                </c:pt>
                <c:pt idx="30542">
                  <c:v>14.826917170184201</c:v>
                </c:pt>
                <c:pt idx="30543">
                  <c:v>14.6612838562964</c:v>
                </c:pt>
                <c:pt idx="30544">
                  <c:v>14.379513002550199</c:v>
                </c:pt>
                <c:pt idx="30545">
                  <c:v>14.256142476757599</c:v>
                </c:pt>
                <c:pt idx="30546">
                  <c:v>13.757497259213499</c:v>
                </c:pt>
                <c:pt idx="30547">
                  <c:v>13.338753121381499</c:v>
                </c:pt>
                <c:pt idx="30548">
                  <c:v>12.8663806338373</c:v>
                </c:pt>
                <c:pt idx="30549">
                  <c:v>10.6551952862932</c:v>
                </c:pt>
                <c:pt idx="30550">
                  <c:v>9.1423494484612302</c:v>
                </c:pt>
                <c:pt idx="30551">
                  <c:v>9.9156635009170806</c:v>
                </c:pt>
                <c:pt idx="30552">
                  <c:v>10.487046123372901</c:v>
                </c:pt>
                <c:pt idx="30553">
                  <c:v>11.082135235540999</c:v>
                </c:pt>
                <c:pt idx="30554">
                  <c:v>11.262171107996799</c:v>
                </c:pt>
                <c:pt idx="30555">
                  <c:v>10.7420366504527</c:v>
                </c:pt>
                <c:pt idx="30556">
                  <c:v>10.385800362620699</c:v>
                </c:pt>
                <c:pt idx="30557">
                  <c:v>8.6491864650765695</c:v>
                </c:pt>
                <c:pt idx="30558">
                  <c:v>9.6040091675324195</c:v>
                </c:pt>
                <c:pt idx="30559">
                  <c:v>9.8701775097004507</c:v>
                </c:pt>
                <c:pt idx="30560">
                  <c:v>10.4940349721563</c:v>
                </c:pt>
                <c:pt idx="30561">
                  <c:v>9.9523971346121591</c:v>
                </c:pt>
                <c:pt idx="30562">
                  <c:v>9.8451435667801999</c:v>
                </c:pt>
                <c:pt idx="30563">
                  <c:v>9.7460307092360505</c:v>
                </c:pt>
                <c:pt idx="30564">
                  <c:v>8.8696979416919</c:v>
                </c:pt>
                <c:pt idx="30565">
                  <c:v>8.1347930438599398</c:v>
                </c:pt>
                <c:pt idx="30566">
                  <c:v>7.4733263163157897</c:v>
                </c:pt>
                <c:pt idx="30567">
                  <c:v>6.8594532237716397</c:v>
                </c:pt>
                <c:pt idx="30568">
                  <c:v>6.6384519419396799</c:v>
                </c:pt>
                <c:pt idx="30569">
                  <c:v>6.4832459463955301</c:v>
                </c:pt>
                <c:pt idx="30570">
                  <c:v>6.3411926128513798</c:v>
                </c:pt>
                <c:pt idx="30571">
                  <c:v>6.1515207400194196</c:v>
                </c:pt>
                <c:pt idx="30572">
                  <c:v>6.2087486664752696</c:v>
                </c:pt>
                <c:pt idx="30573">
                  <c:v>6.3245623969311202</c:v>
                </c:pt>
                <c:pt idx="30574">
                  <c:v>6.18047523409916</c:v>
                </c:pt>
                <c:pt idx="30575">
                  <c:v>6.3500038495550104</c:v>
                </c:pt>
                <c:pt idx="30576">
                  <c:v>6.5711239390108602</c:v>
                </c:pt>
                <c:pt idx="30577">
                  <c:v>6.7374326801789</c:v>
                </c:pt>
                <c:pt idx="30578">
                  <c:v>6.7560451416347496</c:v>
                </c:pt>
                <c:pt idx="30579">
                  <c:v>6.5240597960905999</c:v>
                </c:pt>
                <c:pt idx="30580">
                  <c:v>6.3716354142586402</c:v>
                </c:pt>
                <c:pt idx="30581">
                  <c:v>6.06397167371449</c:v>
                </c:pt>
                <c:pt idx="30582">
                  <c:v>6.1237957031703401</c:v>
                </c:pt>
                <c:pt idx="30583">
                  <c:v>4.4589212103383797</c:v>
                </c:pt>
                <c:pt idx="30584">
                  <c:v>3.5342057277942298</c:v>
                </c:pt>
                <c:pt idx="30585">
                  <c:v>3.8179501102500901</c:v>
                </c:pt>
                <c:pt idx="30586">
                  <c:v>3.73195803941812</c:v>
                </c:pt>
                <c:pt idx="30587">
                  <c:v>4.4620997738739696</c:v>
                </c:pt>
                <c:pt idx="30588">
                  <c:v>4.8182516483298299</c:v>
                </c:pt>
                <c:pt idx="30589">
                  <c:v>5.2893975984978603</c:v>
                </c:pt>
                <c:pt idx="30590">
                  <c:v>5.4371339529537197</c:v>
                </c:pt>
                <c:pt idx="30591">
                  <c:v>5.1819429994095696</c:v>
                </c:pt>
                <c:pt idx="30592">
                  <c:v>6.6566966475775997</c:v>
                </c:pt>
                <c:pt idx="30593">
                  <c:v>8.0667307434792406</c:v>
                </c:pt>
                <c:pt idx="30594">
                  <c:v>7.6751862826401398</c:v>
                </c:pt>
                <c:pt idx="30595">
                  <c:v>7.0908891020354901</c:v>
                </c:pt>
                <c:pt idx="30596">
                  <c:v>6.5434524431963901</c:v>
                </c:pt>
                <c:pt idx="30597">
                  <c:v>6.2551824723572897</c:v>
                </c:pt>
                <c:pt idx="30598">
                  <c:v>6.1731780217526397</c:v>
                </c:pt>
                <c:pt idx="30599">
                  <c:v>5.9554559239135401</c:v>
                </c:pt>
                <c:pt idx="30600">
                  <c:v>5.9318279250744297</c:v>
                </c:pt>
                <c:pt idx="30601">
                  <c:v>5.8477649374697798</c:v>
                </c:pt>
                <c:pt idx="30602">
                  <c:v>6.30952688763068</c:v>
                </c:pt>
                <c:pt idx="30603">
                  <c:v>6.5315242547915799</c:v>
                </c:pt>
                <c:pt idx="30604">
                  <c:v>5.6820965801869301</c:v>
                </c:pt>
                <c:pt idx="30605">
                  <c:v>5.1874220923478296</c:v>
                </c:pt>
                <c:pt idx="30606">
                  <c:v>5.0007306005087298</c:v>
                </c:pt>
                <c:pt idx="30607">
                  <c:v>4.6575194649040803</c:v>
                </c:pt>
                <c:pt idx="30608">
                  <c:v>4.3686549350649804</c:v>
                </c:pt>
                <c:pt idx="30609">
                  <c:v>3.9918713002258799</c:v>
                </c:pt>
                <c:pt idx="30610">
                  <c:v>3.35918069862123</c:v>
                </c:pt>
                <c:pt idx="30611">
                  <c:v>2.4232135087821201</c:v>
                </c:pt>
                <c:pt idx="30612">
                  <c:v>2.73793312594302</c:v>
                </c:pt>
                <c:pt idx="30613">
                  <c:v>3.0683652883383701</c:v>
                </c:pt>
                <c:pt idx="30614">
                  <c:v>3.2994858634992701</c:v>
                </c:pt>
                <c:pt idx="30615">
                  <c:v>3.7353367296601698</c:v>
                </c:pt>
                <c:pt idx="30616">
                  <c:v>4.5320033830555202</c:v>
                </c:pt>
                <c:pt idx="30617">
                  <c:v>5.2022050852164199</c:v>
                </c:pt>
                <c:pt idx="30618">
                  <c:v>6.0687840953773202</c:v>
                </c:pt>
                <c:pt idx="30619">
                  <c:v>6.4554716957726699</c:v>
                </c:pt>
                <c:pt idx="30620">
                  <c:v>6.7557611359335699</c:v>
                </c:pt>
                <c:pt idx="30621">
                  <c:v>6.8400500130944701</c:v>
                </c:pt>
                <c:pt idx="30622">
                  <c:v>7.0026103344898099</c:v>
                </c:pt>
                <c:pt idx="30623">
                  <c:v>7.31043160065071</c:v>
                </c:pt>
                <c:pt idx="30624">
                  <c:v>10.8436652198116</c:v>
                </c:pt>
                <c:pt idx="30625">
                  <c:v>11.723818959207</c:v>
                </c:pt>
                <c:pt idx="30626">
                  <c:v>12.481817668367899</c:v>
                </c:pt>
                <c:pt idx="30627">
                  <c:v>14.1500708375288</c:v>
                </c:pt>
                <c:pt idx="30628">
                  <c:v>14.368080886924099</c:v>
                </c:pt>
                <c:pt idx="30629">
                  <c:v>14.842854266085</c:v>
                </c:pt>
                <c:pt idx="30630">
                  <c:v>15.1132015652459</c:v>
                </c:pt>
                <c:pt idx="30631">
                  <c:v>14.749229114641301</c:v>
                </c:pt>
                <c:pt idx="30632">
                  <c:v>14.470604343802201</c:v>
                </c:pt>
                <c:pt idx="30633">
                  <c:v>13.6047652129631</c:v>
                </c:pt>
                <c:pt idx="30634">
                  <c:v>13.1435769523584</c:v>
                </c:pt>
                <c:pt idx="30635">
                  <c:v>13.131210961519299</c:v>
                </c:pt>
                <c:pt idx="30636">
                  <c:v>13.1867633506802</c:v>
                </c:pt>
                <c:pt idx="30637">
                  <c:v>14.052799290075599</c:v>
                </c:pt>
                <c:pt idx="30638">
                  <c:v>14.363408419236499</c:v>
                </c:pt>
                <c:pt idx="30639">
                  <c:v>14.6674923583973</c:v>
                </c:pt>
                <c:pt idx="30640">
                  <c:v>14.9604599277927</c:v>
                </c:pt>
                <c:pt idx="30641">
                  <c:v>14.6235301929554</c:v>
                </c:pt>
                <c:pt idx="30642">
                  <c:v>14.2058332642754</c:v>
                </c:pt>
                <c:pt idx="30643">
                  <c:v>13.673867685394301</c:v>
                </c:pt>
                <c:pt idx="30644">
                  <c:v>13.3350627167144</c:v>
                </c:pt>
                <c:pt idx="30645">
                  <c:v>12.8743765480344</c:v>
                </c:pt>
                <c:pt idx="30646">
                  <c:v>12.467602409153301</c:v>
                </c:pt>
                <c:pt idx="30647">
                  <c:v>12.1236828304733</c:v>
                </c:pt>
                <c:pt idx="30648">
                  <c:v>11.6847750317934</c:v>
                </c:pt>
                <c:pt idx="30649">
                  <c:v>12.032703942912301</c:v>
                </c:pt>
                <c:pt idx="30650">
                  <c:v>12.408455014232301</c:v>
                </c:pt>
                <c:pt idx="30651">
                  <c:v>12.770374465552401</c:v>
                </c:pt>
                <c:pt idx="30652">
                  <c:v>13.1104201166713</c:v>
                </c:pt>
                <c:pt idx="30653">
                  <c:v>11.0940800079913</c:v>
                </c:pt>
                <c:pt idx="30654">
                  <c:v>9.4194961393113399</c:v>
                </c:pt>
                <c:pt idx="30655">
                  <c:v>7.9271204804302302</c:v>
                </c:pt>
                <c:pt idx="30656">
                  <c:v>6.8629872557502702</c:v>
                </c:pt>
                <c:pt idx="30657">
                  <c:v>6.01322007307032</c:v>
                </c:pt>
                <c:pt idx="30658">
                  <c:v>5.7578096131892096</c:v>
                </c:pt>
                <c:pt idx="30659">
                  <c:v>7.1637402495092504</c:v>
                </c:pt>
                <c:pt idx="30660">
                  <c:v>9.1217511868293002</c:v>
                </c:pt>
                <c:pt idx="30661">
                  <c:v>10.639990987948201</c:v>
                </c:pt>
                <c:pt idx="30662">
                  <c:v>9.4980627092682308</c:v>
                </c:pt>
                <c:pt idx="30663">
                  <c:v>8.2272951605882803</c:v>
                </c:pt>
                <c:pt idx="30664">
                  <c:v>6.0020649297071698</c:v>
                </c:pt>
                <c:pt idx="30665">
                  <c:v>5.1858970360272103</c:v>
                </c:pt>
                <c:pt idx="30666">
                  <c:v>5.7529145043472498</c:v>
                </c:pt>
                <c:pt idx="30667">
                  <c:v>4.7121398014661402</c:v>
                </c:pt>
                <c:pt idx="30668">
                  <c:v>5.4671680867861898</c:v>
                </c:pt>
                <c:pt idx="30669">
                  <c:v>5.9191950271062304</c:v>
                </c:pt>
                <c:pt idx="30670">
                  <c:v>5.6575542912251198</c:v>
                </c:pt>
                <c:pt idx="30671">
                  <c:v>7.4899140505451696</c:v>
                </c:pt>
                <c:pt idx="30672">
                  <c:v>7.2511142898652103</c:v>
                </c:pt>
                <c:pt idx="30673">
                  <c:v>7.7476087329840997</c:v>
                </c:pt>
                <c:pt idx="30674">
                  <c:v>8.3249928243041502</c:v>
                </c:pt>
                <c:pt idx="30675">
                  <c:v>11.084703005624201</c:v>
                </c:pt>
                <c:pt idx="30676">
                  <c:v>12.1025257567431</c:v>
                </c:pt>
                <c:pt idx="30677">
                  <c:v>11.7809731780631</c:v>
                </c:pt>
                <c:pt idx="30678">
                  <c:v>13.7911250193832</c:v>
                </c:pt>
                <c:pt idx="30679">
                  <c:v>15.4361286005021</c:v>
                </c:pt>
                <c:pt idx="30680">
                  <c:v>15.206396421822101</c:v>
                </c:pt>
                <c:pt idx="30681">
                  <c:v>17.331488433142098</c:v>
                </c:pt>
                <c:pt idx="30682">
                  <c:v>17.743891854261001</c:v>
                </c:pt>
                <c:pt idx="30683">
                  <c:v>14.7755536255811</c:v>
                </c:pt>
                <c:pt idx="30684">
                  <c:v>10.471413206901101</c:v>
                </c:pt>
                <c:pt idx="30685">
                  <c:v>12.39211301802</c:v>
                </c:pt>
                <c:pt idx="30686">
                  <c:v>11.7161651493401</c:v>
                </c:pt>
                <c:pt idx="30687">
                  <c:v>10.4049832506601</c:v>
                </c:pt>
                <c:pt idx="30688">
                  <c:v>10.688694041779</c:v>
                </c:pt>
                <c:pt idx="30689">
                  <c:v>11.0344404023761</c:v>
                </c:pt>
                <c:pt idx="30690">
                  <c:v>11.430937702194001</c:v>
                </c:pt>
                <c:pt idx="30691">
                  <c:v>11.762462171968201</c:v>
                </c:pt>
                <c:pt idx="30692">
                  <c:v>12.288137151786101</c:v>
                </c:pt>
                <c:pt idx="30693">
                  <c:v>13.044898241604001</c:v>
                </c:pt>
                <c:pt idx="30694">
                  <c:v>14.0213885913782</c:v>
                </c:pt>
                <c:pt idx="30695">
                  <c:v>14.578546461196099</c:v>
                </c:pt>
                <c:pt idx="30696">
                  <c:v>15.509381431014001</c:v>
                </c:pt>
                <c:pt idx="30697">
                  <c:v>16.3030622807882</c:v>
                </c:pt>
                <c:pt idx="30698">
                  <c:v>16.4221303506061</c:v>
                </c:pt>
                <c:pt idx="30699">
                  <c:v>16.429464270423999</c:v>
                </c:pt>
                <c:pt idx="30700">
                  <c:v>16.414534290198201</c:v>
                </c:pt>
                <c:pt idx="30701">
                  <c:v>16.1438921900161</c:v>
                </c:pt>
                <c:pt idx="30702">
                  <c:v>15.622390529834</c:v>
                </c:pt>
                <c:pt idx="30703">
                  <c:v>15.8886386896082</c:v>
                </c:pt>
                <c:pt idx="30704">
                  <c:v>15.6949645994261</c:v>
                </c:pt>
                <c:pt idx="30705">
                  <c:v>15.554497679243999</c:v>
                </c:pt>
                <c:pt idx="30706">
                  <c:v>15.0783499690182</c:v>
                </c:pt>
                <c:pt idx="30707">
                  <c:v>14.7436388188361</c:v>
                </c:pt>
                <c:pt idx="30708">
                  <c:v>14.468058318654</c:v>
                </c:pt>
                <c:pt idx="30709">
                  <c:v>13.9876293884282</c:v>
                </c:pt>
                <c:pt idx="30710">
                  <c:v>14.3030736482461</c:v>
                </c:pt>
                <c:pt idx="30711">
                  <c:v>14.690557458063999</c:v>
                </c:pt>
                <c:pt idx="30712">
                  <c:v>15.3575624678382</c:v>
                </c:pt>
                <c:pt idx="30713">
                  <c:v>15.760946227656101</c:v>
                </c:pt>
                <c:pt idx="30714">
                  <c:v>15.923893267474</c:v>
                </c:pt>
                <c:pt idx="30715">
                  <c:v>15.6086534072482</c:v>
                </c:pt>
                <c:pt idx="30716">
                  <c:v>15.3798368670661</c:v>
                </c:pt>
                <c:pt idx="30717">
                  <c:v>15.339409306884001</c:v>
                </c:pt>
                <c:pt idx="30718">
                  <c:v>15.420028876658201</c:v>
                </c:pt>
                <c:pt idx="30719">
                  <c:v>15.137864956476101</c:v>
                </c:pt>
                <c:pt idx="30720">
                  <c:v>15.275818146294</c:v>
                </c:pt>
                <c:pt idx="30721">
                  <c:v>15.178119396068199</c:v>
                </c:pt>
                <c:pt idx="30722">
                  <c:v>15.595089975886101</c:v>
                </c:pt>
                <c:pt idx="30723">
                  <c:v>15.011145235703999</c:v>
                </c:pt>
                <c:pt idx="30724">
                  <c:v>14.500966715478199</c:v>
                </c:pt>
                <c:pt idx="30725">
                  <c:v>13.258017895296099</c:v>
                </c:pt>
                <c:pt idx="30726">
                  <c:v>12.618614085114</c:v>
                </c:pt>
                <c:pt idx="30727">
                  <c:v>11.5279349248882</c:v>
                </c:pt>
                <c:pt idx="30728">
                  <c:v>11.2773654747061</c:v>
                </c:pt>
                <c:pt idx="30729">
                  <c:v>10.919780144523999</c:v>
                </c:pt>
                <c:pt idx="30730">
                  <c:v>10.600398734298199</c:v>
                </c:pt>
                <c:pt idx="30731">
                  <c:v>9.9414825841160699</c:v>
                </c:pt>
                <c:pt idx="30732">
                  <c:v>10.139399923934</c:v>
                </c:pt>
                <c:pt idx="30733">
                  <c:v>10.2200018637082</c:v>
                </c:pt>
                <c:pt idx="30734">
                  <c:v>10.266290683526099</c:v>
                </c:pt>
                <c:pt idx="30735">
                  <c:v>10.362694573343999</c:v>
                </c:pt>
                <c:pt idx="30736">
                  <c:v>10.7861999631182</c:v>
                </c:pt>
                <c:pt idx="30737">
                  <c:v>11.3128563205013</c:v>
                </c:pt>
                <c:pt idx="30738">
                  <c:v>10.8250103953979</c:v>
                </c:pt>
                <c:pt idx="30739">
                  <c:v>10.1482847203959</c:v>
                </c:pt>
                <c:pt idx="30740">
                  <c:v>10.3534117452924</c:v>
                </c:pt>
                <c:pt idx="30741">
                  <c:v>10.034201780189001</c:v>
                </c:pt>
                <c:pt idx="30742">
                  <c:v>9.9253530451869594</c:v>
                </c:pt>
                <c:pt idx="30743">
                  <c:v>9.8056269500835302</c:v>
                </c:pt>
                <c:pt idx="30744">
                  <c:v>9.7754131949801</c:v>
                </c:pt>
                <c:pt idx="30745">
                  <c:v>9.8113295599780699</c:v>
                </c:pt>
                <c:pt idx="30746">
                  <c:v>9.9026433248746404</c:v>
                </c:pt>
                <c:pt idx="30747">
                  <c:v>10.1000166697712</c:v>
                </c:pt>
                <c:pt idx="30748">
                  <c:v>9.9701182547691793</c:v>
                </c:pt>
                <c:pt idx="30749">
                  <c:v>9.9554138796657501</c:v>
                </c:pt>
                <c:pt idx="30750">
                  <c:v>10.1800824145623</c:v>
                </c:pt>
                <c:pt idx="30751">
                  <c:v>10.6569083695603</c:v>
                </c:pt>
                <c:pt idx="30752">
                  <c:v>10.889386824456899</c:v>
                </c:pt>
                <c:pt idx="30753">
                  <c:v>11.2959923093534</c:v>
                </c:pt>
                <c:pt idx="30754">
                  <c:v>11.688154554351399</c:v>
                </c:pt>
                <c:pt idx="30755">
                  <c:v>12.645589779248001</c:v>
                </c:pt>
                <c:pt idx="30756">
                  <c:v>13.443839334144499</c:v>
                </c:pt>
                <c:pt idx="30757">
                  <c:v>13.5292812691425</c:v>
                </c:pt>
                <c:pt idx="30758">
                  <c:v>13.786400654039101</c:v>
                </c:pt>
                <c:pt idx="30759">
                  <c:v>14.088047058935601</c:v>
                </c:pt>
                <c:pt idx="30760">
                  <c:v>14.179702473933601</c:v>
                </c:pt>
                <c:pt idx="30761">
                  <c:v>14.081363598830199</c:v>
                </c:pt>
                <c:pt idx="30762">
                  <c:v>13.966480423726701</c:v>
                </c:pt>
                <c:pt idx="30763">
                  <c:v>13.9934073487247</c:v>
                </c:pt>
                <c:pt idx="30764">
                  <c:v>13.596148833621299</c:v>
                </c:pt>
                <c:pt idx="30765">
                  <c:v>13.1681663285179</c:v>
                </c:pt>
                <c:pt idx="30766">
                  <c:v>12.1246721135158</c:v>
                </c:pt>
                <c:pt idx="30767">
                  <c:v>10.9274834084124</c:v>
                </c:pt>
                <c:pt idx="30768">
                  <c:v>10.755007653309001</c:v>
                </c:pt>
                <c:pt idx="30769">
                  <c:v>11.590058138306899</c:v>
                </c:pt>
                <c:pt idx="30770">
                  <c:v>11.4981888332035</c:v>
                </c:pt>
                <c:pt idx="30771">
                  <c:v>10.479718378100101</c:v>
                </c:pt>
                <c:pt idx="30772">
                  <c:v>10.963699353098001</c:v>
                </c:pt>
                <c:pt idx="30773">
                  <c:v>11.2536579779946</c:v>
                </c:pt>
                <c:pt idx="30774">
                  <c:v>11.072543872891201</c:v>
                </c:pt>
                <c:pt idx="30775">
                  <c:v>11.4661534778892</c:v>
                </c:pt>
                <c:pt idx="30776">
                  <c:v>11.3819897427857</c:v>
                </c:pt>
                <c:pt idx="30777">
                  <c:v>11.1440470976823</c:v>
                </c:pt>
                <c:pt idx="30778">
                  <c:v>11.154626342680301</c:v>
                </c:pt>
                <c:pt idx="30779">
                  <c:v>11.358417397576799</c:v>
                </c:pt>
                <c:pt idx="30780">
                  <c:v>11.3037984524734</c:v>
                </c:pt>
                <c:pt idx="30781">
                  <c:v>11.397688597471401</c:v>
                </c:pt>
                <c:pt idx="30782">
                  <c:v>11.123859112367899</c:v>
                </c:pt>
                <c:pt idx="30783">
                  <c:v>11.8919406272645</c:v>
                </c:pt>
                <c:pt idx="30784">
                  <c:v>13.0793436322625</c:v>
                </c:pt>
                <c:pt idx="30785">
                  <c:v>13.1196057785632</c:v>
                </c:pt>
                <c:pt idx="30786">
                  <c:v>13.3638371163279</c:v>
                </c:pt>
                <c:pt idx="30787">
                  <c:v>13.421841304026501</c:v>
                </c:pt>
                <c:pt idx="30788">
                  <c:v>13.118050591791301</c:v>
                </c:pt>
                <c:pt idx="30789">
                  <c:v>13.056824089556001</c:v>
                </c:pt>
                <c:pt idx="30790">
                  <c:v>13.3934148572546</c:v>
                </c:pt>
                <c:pt idx="30791">
                  <c:v>12.9967649550193</c:v>
                </c:pt>
                <c:pt idx="30792">
                  <c:v>13.100257852784001</c:v>
                </c:pt>
                <c:pt idx="30793">
                  <c:v>13.2323691404826</c:v>
                </c:pt>
                <c:pt idx="30794">
                  <c:v>13.1253711582474</c:v>
                </c:pt>
                <c:pt idx="30795">
                  <c:v>13.122075766012101</c:v>
                </c:pt>
                <c:pt idx="30796">
                  <c:v>13.1368276937107</c:v>
                </c:pt>
                <c:pt idx="30797">
                  <c:v>13.1656759714754</c:v>
                </c:pt>
                <c:pt idx="30798">
                  <c:v>13.1836341592401</c:v>
                </c:pt>
                <c:pt idx="30799">
                  <c:v>13.023111056938699</c:v>
                </c:pt>
                <c:pt idx="30800">
                  <c:v>13.1043520647035</c:v>
                </c:pt>
                <c:pt idx="30801">
                  <c:v>12.895481632468201</c:v>
                </c:pt>
                <c:pt idx="30802">
                  <c:v>12.7899014301668</c:v>
                </c:pt>
                <c:pt idx="30803">
                  <c:v>12.553949507931501</c:v>
                </c:pt>
                <c:pt idx="30804">
                  <c:v>12.268251355696201</c:v>
                </c:pt>
                <c:pt idx="30805">
                  <c:v>12.2034940033948</c:v>
                </c:pt>
                <c:pt idx="30806">
                  <c:v>11.8855711711595</c:v>
                </c:pt>
                <c:pt idx="30807">
                  <c:v>11.9463077289243</c:v>
                </c:pt>
                <c:pt idx="30808">
                  <c:v>12.1714136666229</c:v>
                </c:pt>
                <c:pt idx="30809">
                  <c:v>12.570152984387599</c:v>
                </c:pt>
                <c:pt idx="30810">
                  <c:v>12.428206412152299</c:v>
                </c:pt>
                <c:pt idx="30811">
                  <c:v>12.1217426598509</c:v>
                </c:pt>
                <c:pt idx="30812">
                  <c:v>11.8226813976156</c:v>
                </c:pt>
                <c:pt idx="30813">
                  <c:v>11.272984175380399</c:v>
                </c:pt>
                <c:pt idx="30814">
                  <c:v>10.593020503079</c:v>
                </c:pt>
                <c:pt idx="30815">
                  <c:v>10.5952341308437</c:v>
                </c:pt>
                <c:pt idx="30816">
                  <c:v>10.233579408608399</c:v>
                </c:pt>
                <c:pt idx="30817">
                  <c:v>9.5695067163070107</c:v>
                </c:pt>
                <c:pt idx="30818">
                  <c:v>9.3504912040717407</c:v>
                </c:pt>
                <c:pt idx="30819">
                  <c:v>9.2391273418364701</c:v>
                </c:pt>
                <c:pt idx="30820">
                  <c:v>8.8170994995350593</c:v>
                </c:pt>
                <c:pt idx="30821">
                  <c:v>7.9218396772997801</c:v>
                </c:pt>
                <c:pt idx="30822">
                  <c:v>7.4790184560645097</c:v>
                </c:pt>
                <c:pt idx="30823">
                  <c:v>7.6422306397630999</c:v>
                </c:pt>
                <c:pt idx="30824">
                  <c:v>8.6036618105278304</c:v>
                </c:pt>
                <c:pt idx="30825">
                  <c:v>9.40520631829256</c:v>
                </c:pt>
                <c:pt idx="30826">
                  <c:v>8.4218366459911493</c:v>
                </c:pt>
                <c:pt idx="30827">
                  <c:v>8.6191497537558792</c:v>
                </c:pt>
                <c:pt idx="30828">
                  <c:v>8.6853761815206099</c:v>
                </c:pt>
                <c:pt idx="30829">
                  <c:v>8.3022205492192001</c:v>
                </c:pt>
                <c:pt idx="30830">
                  <c:v>8.7810204969839294</c:v>
                </c:pt>
                <c:pt idx="30831">
                  <c:v>8.2158723947486596</c:v>
                </c:pt>
                <c:pt idx="30832">
                  <c:v>9.02211001244725</c:v>
                </c:pt>
                <c:pt idx="30833">
                  <c:v>10.4872230102083</c:v>
                </c:pt>
                <c:pt idx="30834">
                  <c:v>10.771671647936801</c:v>
                </c:pt>
                <c:pt idx="30835">
                  <c:v>11.2636381956798</c:v>
                </c:pt>
                <c:pt idx="30836">
                  <c:v>11.211160263408299</c:v>
                </c:pt>
                <c:pt idx="30837">
                  <c:v>10.9350752211369</c:v>
                </c:pt>
                <c:pt idx="30838">
                  <c:v>9.9702056488798707</c:v>
                </c:pt>
                <c:pt idx="30839">
                  <c:v>9.2357077966084002</c:v>
                </c:pt>
                <c:pt idx="30840">
                  <c:v>9.2753666543369295</c:v>
                </c:pt>
                <c:pt idx="30841">
                  <c:v>9.4773282320799392</c:v>
                </c:pt>
                <c:pt idx="30842">
                  <c:v>9.77493569980847</c:v>
                </c:pt>
                <c:pt idx="30843">
                  <c:v>10.330538987537</c:v>
                </c:pt>
                <c:pt idx="30844">
                  <c:v>10.82197858528</c:v>
                </c:pt>
                <c:pt idx="30845">
                  <c:v>10.7519859530085</c:v>
                </c:pt>
                <c:pt idx="30846">
                  <c:v>11.191005120737101</c:v>
                </c:pt>
                <c:pt idx="30847">
                  <c:v>11.027351498480099</c:v>
                </c:pt>
                <c:pt idx="30848">
                  <c:v>10.947628746208601</c:v>
                </c:pt>
                <c:pt idx="30849">
                  <c:v>10.8527027939371</c:v>
                </c:pt>
                <c:pt idx="30850">
                  <c:v>10.7946679616801</c:v>
                </c:pt>
                <c:pt idx="30851">
                  <c:v>10.732860639408701</c:v>
                </c:pt>
                <c:pt idx="30852">
                  <c:v>10.6749595571372</c:v>
                </c:pt>
                <c:pt idx="30853">
                  <c:v>10.8084842748802</c:v>
                </c:pt>
                <c:pt idx="30854">
                  <c:v>10.8014572226087</c:v>
                </c:pt>
                <c:pt idx="30855">
                  <c:v>11.2724069603373</c:v>
                </c:pt>
                <c:pt idx="30856">
                  <c:v>11.2786576780803</c:v>
                </c:pt>
                <c:pt idx="30857">
                  <c:v>11.351115955808799</c:v>
                </c:pt>
                <c:pt idx="30858">
                  <c:v>11.7270353935373</c:v>
                </c:pt>
                <c:pt idx="30859">
                  <c:v>11.9102681212803</c:v>
                </c:pt>
                <c:pt idx="30860">
                  <c:v>11.608227049008899</c:v>
                </c:pt>
                <c:pt idx="30861">
                  <c:v>10.6659460567374</c:v>
                </c:pt>
                <c:pt idx="30862">
                  <c:v>10.3502660544804</c:v>
                </c:pt>
                <c:pt idx="30863">
                  <c:v>9.6157030322089199</c:v>
                </c:pt>
                <c:pt idx="30864">
                  <c:v>8.9088410199374408</c:v>
                </c:pt>
                <c:pt idx="30865">
                  <c:v>10.0844500076805</c:v>
                </c:pt>
                <c:pt idx="30866">
                  <c:v>8.9859122954089798</c:v>
                </c:pt>
                <c:pt idx="30867">
                  <c:v>8.8981170831375103</c:v>
                </c:pt>
                <c:pt idx="30868">
                  <c:v>8.56918743088052</c:v>
                </c:pt>
                <c:pt idx="30869">
                  <c:v>7.7830305186090403</c:v>
                </c:pt>
                <c:pt idx="30870">
                  <c:v>8.4677388863375693</c:v>
                </c:pt>
                <c:pt idx="30871">
                  <c:v>7.5450365330805802</c:v>
                </c:pt>
                <c:pt idx="30872">
                  <c:v>7.5916002248091097</c:v>
                </c:pt>
                <c:pt idx="30873">
                  <c:v>8.9662823595376295</c:v>
                </c:pt>
                <c:pt idx="30874">
                  <c:v>10.0188896872806</c:v>
                </c:pt>
                <c:pt idx="30875">
                  <c:v>9.6898237450091695</c:v>
                </c:pt>
                <c:pt idx="30876">
                  <c:v>9.3681873327376994</c:v>
                </c:pt>
                <c:pt idx="30877">
                  <c:v>8.6811707404807095</c:v>
                </c:pt>
                <c:pt idx="30878">
                  <c:v>7.8956291182092402</c:v>
                </c:pt>
                <c:pt idx="30879">
                  <c:v>8.1326079659377601</c:v>
                </c:pt>
                <c:pt idx="30880">
                  <c:v>10.2914948636808</c:v>
                </c:pt>
                <c:pt idx="30881">
                  <c:v>10.980800895584601</c:v>
                </c:pt>
                <c:pt idx="30882">
                  <c:v>11.719540401660799</c:v>
                </c:pt>
                <c:pt idx="30883">
                  <c:v>12.279504787759601</c:v>
                </c:pt>
                <c:pt idx="30884">
                  <c:v>12.379616983835801</c:v>
                </c:pt>
                <c:pt idx="30885">
                  <c:v>12.011170249912</c:v>
                </c:pt>
                <c:pt idx="30886">
                  <c:v>12.0828323860108</c:v>
                </c:pt>
                <c:pt idx="30887">
                  <c:v>12.099177912087001</c:v>
                </c:pt>
                <c:pt idx="30888">
                  <c:v>11.506931218163199</c:v>
                </c:pt>
                <c:pt idx="30889">
                  <c:v>11.472073684262</c:v>
                </c:pt>
                <c:pt idx="30890">
                  <c:v>11.503781730338201</c:v>
                </c:pt>
                <c:pt idx="30891">
                  <c:v>11.7528826764144</c:v>
                </c:pt>
                <c:pt idx="30892">
                  <c:v>11.9360050925132</c:v>
                </c:pt>
                <c:pt idx="30893">
                  <c:v>11.8891777285894</c:v>
                </c:pt>
                <c:pt idx="30894">
                  <c:v>11.9009046446656</c:v>
                </c:pt>
                <c:pt idx="30895">
                  <c:v>11.8524255607644</c:v>
                </c:pt>
                <c:pt idx="30896">
                  <c:v>11.988560716840601</c:v>
                </c:pt>
                <c:pt idx="30897">
                  <c:v>11.8316742529168</c:v>
                </c:pt>
                <c:pt idx="30898">
                  <c:v>11.9448659890156</c:v>
                </c:pt>
                <c:pt idx="30899">
                  <c:v>12.2292429650918</c:v>
                </c:pt>
                <c:pt idx="30900">
                  <c:v>12.184421701168</c:v>
                </c:pt>
                <c:pt idx="30901">
                  <c:v>12.0956032972668</c:v>
                </c:pt>
                <c:pt idx="30902">
                  <c:v>11.788565903343001</c:v>
                </c:pt>
                <c:pt idx="30903">
                  <c:v>11.6037112394192</c:v>
                </c:pt>
                <c:pt idx="30904">
                  <c:v>11.881906565517999</c:v>
                </c:pt>
                <c:pt idx="30905">
                  <c:v>11.862254311594199</c:v>
                </c:pt>
                <c:pt idx="30906">
                  <c:v>11.5983337676704</c:v>
                </c:pt>
                <c:pt idx="30907">
                  <c:v>11.474150873769201</c:v>
                </c:pt>
                <c:pt idx="30908">
                  <c:v>11.0698094598454</c:v>
                </c:pt>
                <c:pt idx="30909">
                  <c:v>10.7233816559216</c:v>
                </c:pt>
                <c:pt idx="30910">
                  <c:v>10.606482922020399</c:v>
                </c:pt>
                <c:pt idx="30911">
                  <c:v>10.307597078096601</c:v>
                </c:pt>
                <c:pt idx="30912">
                  <c:v>9.9384802941727592</c:v>
                </c:pt>
                <c:pt idx="30913">
                  <c:v>9.8459024902715608</c:v>
                </c:pt>
                <c:pt idx="30914">
                  <c:v>9.6474408563477603</c:v>
                </c:pt>
                <c:pt idx="30915">
                  <c:v>9.60076045242395</c:v>
                </c:pt>
                <c:pt idx="30916">
                  <c:v>9.5115862085227594</c:v>
                </c:pt>
                <c:pt idx="30917">
                  <c:v>8.5006198245989602</c:v>
                </c:pt>
                <c:pt idx="30918">
                  <c:v>7.9413627206751496</c:v>
                </c:pt>
                <c:pt idx="30919">
                  <c:v>8.6724557567739602</c:v>
                </c:pt>
                <c:pt idx="30920">
                  <c:v>9.3612226728501504</c:v>
                </c:pt>
                <c:pt idx="30921">
                  <c:v>9.6950736889263496</c:v>
                </c:pt>
                <c:pt idx="30922">
                  <c:v>10.5241983950252</c:v>
                </c:pt>
                <c:pt idx="30923">
                  <c:v>10.352371201101301</c:v>
                </c:pt>
                <c:pt idx="30924">
                  <c:v>9.9532576171775506</c:v>
                </c:pt>
                <c:pt idx="30925">
                  <c:v>9.9001694932763495</c:v>
                </c:pt>
                <c:pt idx="30926">
                  <c:v>10.121199299352501</c:v>
                </c:pt>
                <c:pt idx="30927">
                  <c:v>10.8093710454287</c:v>
                </c:pt>
                <c:pt idx="30928">
                  <c:v>11.490053231527501</c:v>
                </c:pt>
                <c:pt idx="30929">
                  <c:v>11.964079428077399</c:v>
                </c:pt>
                <c:pt idx="30930">
                  <c:v>12.236955335163101</c:v>
                </c:pt>
                <c:pt idx="30931">
                  <c:v>12.4007621720976</c:v>
                </c:pt>
                <c:pt idx="30932">
                  <c:v>12.442006949183201</c:v>
                </c:pt>
                <c:pt idx="30933">
                  <c:v>12.264667086268799</c:v>
                </c:pt>
                <c:pt idx="30934">
                  <c:v>12.1640961032034</c:v>
                </c:pt>
                <c:pt idx="30935">
                  <c:v>12.284133080288999</c:v>
                </c:pt>
                <c:pt idx="30936">
                  <c:v>12.199892177374601</c:v>
                </c:pt>
                <c:pt idx="30937">
                  <c:v>11.9079734443091</c:v>
                </c:pt>
                <c:pt idx="30938">
                  <c:v>11.470931991394799</c:v>
                </c:pt>
                <c:pt idx="30939">
                  <c:v>10.8760538284804</c:v>
                </c:pt>
                <c:pt idx="30940">
                  <c:v>10.9900288754149</c:v>
                </c:pt>
                <c:pt idx="30941">
                  <c:v>10.9655809625005</c:v>
                </c:pt>
                <c:pt idx="30942">
                  <c:v>10.8897392995862</c:v>
                </c:pt>
                <c:pt idx="30943">
                  <c:v>10.6540286265207</c:v>
                </c:pt>
                <c:pt idx="30944">
                  <c:v>10.7248769836063</c:v>
                </c:pt>
                <c:pt idx="30945">
                  <c:v>10.889546730691899</c:v>
                </c:pt>
                <c:pt idx="30946">
                  <c:v>11.1606520576265</c:v>
                </c:pt>
                <c:pt idx="30947">
                  <c:v>11.140988174712099</c:v>
                </c:pt>
                <c:pt idx="30948">
                  <c:v>11.1323908517977</c:v>
                </c:pt>
                <c:pt idx="30949">
                  <c:v>11.5321975187322</c:v>
                </c:pt>
                <c:pt idx="30950">
                  <c:v>11.7368666258179</c:v>
                </c:pt>
                <c:pt idx="30951">
                  <c:v>11.4503712329035</c:v>
                </c:pt>
                <c:pt idx="30952">
                  <c:v>9.9666947698380302</c:v>
                </c:pt>
                <c:pt idx="30953">
                  <c:v>11.0711767969236</c:v>
                </c:pt>
                <c:pt idx="30954">
                  <c:v>11.3133870940093</c:v>
                </c:pt>
                <c:pt idx="30955">
                  <c:v>10.530149980943801</c:v>
                </c:pt>
                <c:pt idx="30956">
                  <c:v>11.7333724380294</c:v>
                </c:pt>
                <c:pt idx="30957">
                  <c:v>10.931241895115001</c:v>
                </c:pt>
                <c:pt idx="30958">
                  <c:v>10.5358527320496</c:v>
                </c:pt>
                <c:pt idx="30959">
                  <c:v>11.275282339135201</c:v>
                </c:pt>
                <c:pt idx="30960">
                  <c:v>12.0697330762208</c:v>
                </c:pt>
                <c:pt idx="30961">
                  <c:v>10.2872762431554</c:v>
                </c:pt>
                <c:pt idx="30962">
                  <c:v>7.12856942324097</c:v>
                </c:pt>
                <c:pt idx="30963">
                  <c:v>6.9310654333265997</c:v>
                </c:pt>
                <c:pt idx="30964">
                  <c:v>7.52447191326113</c:v>
                </c:pt>
                <c:pt idx="30965">
                  <c:v>7.1701648403467502</c:v>
                </c:pt>
                <c:pt idx="30966">
                  <c:v>7.9758251014323696</c:v>
                </c:pt>
                <c:pt idx="30967">
                  <c:v>7.5205752643668999</c:v>
                </c:pt>
                <c:pt idx="30968">
                  <c:v>8.2638014124525299</c:v>
                </c:pt>
                <c:pt idx="30969">
                  <c:v>7.6504491735381501</c:v>
                </c:pt>
                <c:pt idx="30970">
                  <c:v>7.2017680134726803</c:v>
                </c:pt>
                <c:pt idx="30971">
                  <c:v>7.2998279545582996</c:v>
                </c:pt>
                <c:pt idx="30972">
                  <c:v>7.0437293676439303</c:v>
                </c:pt>
                <c:pt idx="30973">
                  <c:v>6.6899337115784601</c:v>
                </c:pt>
                <c:pt idx="30974">
                  <c:v>7.4229137246640802</c:v>
                </c:pt>
                <c:pt idx="30975">
                  <c:v>7.6849247897496999</c:v>
                </c:pt>
                <c:pt idx="30976">
                  <c:v>8.5921725086842304</c:v>
                </c:pt>
                <c:pt idx="30977">
                  <c:v>8.9348626657698507</c:v>
                </c:pt>
                <c:pt idx="30978">
                  <c:v>8.7074839987449693</c:v>
                </c:pt>
                <c:pt idx="30979">
                  <c:v>8.8386541376405194</c:v>
                </c:pt>
                <c:pt idx="30980">
                  <c:v>8.8830951164040002</c:v>
                </c:pt>
                <c:pt idx="30981">
                  <c:v>8.6109178251674905</c:v>
                </c:pt>
                <c:pt idx="30982">
                  <c:v>8.6699400140630392</c:v>
                </c:pt>
                <c:pt idx="30983">
                  <c:v>8.7801159128265294</c:v>
                </c:pt>
                <c:pt idx="30984">
                  <c:v>8.8474308915900206</c:v>
                </c:pt>
                <c:pt idx="30985">
                  <c:v>8.9376005304855592</c:v>
                </c:pt>
                <c:pt idx="30986">
                  <c:v>9.1052350692490496</c:v>
                </c:pt>
                <c:pt idx="30987">
                  <c:v>9.1594486080125392</c:v>
                </c:pt>
                <c:pt idx="30988">
                  <c:v>9.1235250269080801</c:v>
                </c:pt>
                <c:pt idx="30989">
                  <c:v>9.2082495456715705</c:v>
                </c:pt>
                <c:pt idx="30990">
                  <c:v>9.2696711444350601</c:v>
                </c:pt>
                <c:pt idx="30991">
                  <c:v>9.2673690933306005</c:v>
                </c:pt>
                <c:pt idx="30992">
                  <c:v>9.1992346120940898</c:v>
                </c:pt>
                <c:pt idx="30993">
                  <c:v>8.9325209608575804</c:v>
                </c:pt>
                <c:pt idx="30994">
                  <c:v>8.6296357597531301</c:v>
                </c:pt>
                <c:pt idx="30995">
                  <c:v>8.5864485585166097</c:v>
                </c:pt>
                <c:pt idx="30996">
                  <c:v>8.6147210372801002</c:v>
                </c:pt>
                <c:pt idx="30997">
                  <c:v>8.8577402061756505</c:v>
                </c:pt>
                <c:pt idx="30998">
                  <c:v>9.1621515849391297</c:v>
                </c:pt>
                <c:pt idx="30999">
                  <c:v>9.24251406370262</c:v>
                </c:pt>
                <c:pt idx="31000">
                  <c:v>9.0775595125981692</c:v>
                </c:pt>
                <c:pt idx="31001">
                  <c:v>8.9246798013616608</c:v>
                </c:pt>
                <c:pt idx="31002">
                  <c:v>9.0384156001251501</c:v>
                </c:pt>
                <c:pt idx="31003">
                  <c:v>9.3118216890206895</c:v>
                </c:pt>
                <c:pt idx="31004">
                  <c:v>9.4069415077841807</c:v>
                </c:pt>
                <c:pt idx="31005">
                  <c:v>9.2821104665476692</c:v>
                </c:pt>
                <c:pt idx="31006">
                  <c:v>8.7230491254432092</c:v>
                </c:pt>
                <c:pt idx="31007">
                  <c:v>8.2807986642066993</c:v>
                </c:pt>
                <c:pt idx="31008">
                  <c:v>7.9066429419701896</c:v>
                </c:pt>
                <c:pt idx="31009">
                  <c:v>8.4137151418657297</c:v>
                </c:pt>
                <c:pt idx="31010">
                  <c:v>8.3576550506292193</c:v>
                </c:pt>
                <c:pt idx="31011">
                  <c:v>7.7733522013927097</c:v>
                </c:pt>
                <c:pt idx="31012">
                  <c:v>7.6927264112882501</c:v>
                </c:pt>
                <c:pt idx="31013">
                  <c:v>7.4893255360517399</c:v>
                </c:pt>
                <c:pt idx="31014">
                  <c:v>6.9548332988152302</c:v>
                </c:pt>
                <c:pt idx="31015">
                  <c:v>7.1252426597107803</c:v>
                </c:pt>
                <c:pt idx="31016">
                  <c:v>7.4540678854742604</c:v>
                </c:pt>
                <c:pt idx="31017">
                  <c:v>7.7655930412377501</c:v>
                </c:pt>
                <c:pt idx="31018">
                  <c:v>7.9227061411333004</c:v>
                </c:pt>
                <c:pt idx="31019">
                  <c:v>7.7919297958967899</c:v>
                </c:pt>
                <c:pt idx="31020">
                  <c:v>8.0356690986602803</c:v>
                </c:pt>
                <c:pt idx="31021">
                  <c:v>8.5756151075558193</c:v>
                </c:pt>
                <c:pt idx="31022">
                  <c:v>9.4675513363193105</c:v>
                </c:pt>
                <c:pt idx="31023">
                  <c:v>9.7715749450828007</c:v>
                </c:pt>
                <c:pt idx="31024">
                  <c:v>10.086937133978299</c:v>
                </c:pt>
                <c:pt idx="31025">
                  <c:v>10.1414182627418</c:v>
                </c:pt>
                <c:pt idx="31026">
                  <c:v>10.4481815947381</c:v>
                </c:pt>
                <c:pt idx="31027">
                  <c:v>10.520975710093399</c:v>
                </c:pt>
                <c:pt idx="31028">
                  <c:v>10.592141115325701</c:v>
                </c:pt>
                <c:pt idx="31029">
                  <c:v>10.587191540558001</c:v>
                </c:pt>
                <c:pt idx="31030">
                  <c:v>10.5480891659133</c:v>
                </c:pt>
                <c:pt idx="31031">
                  <c:v>10.6090511911456</c:v>
                </c:pt>
                <c:pt idx="31032">
                  <c:v>10.412755166377901</c:v>
                </c:pt>
                <c:pt idx="31033">
                  <c:v>10.180579051733201</c:v>
                </c:pt>
                <c:pt idx="31034">
                  <c:v>8.6644940869655205</c:v>
                </c:pt>
                <c:pt idx="31035">
                  <c:v>7.1995505881978401</c:v>
                </c:pt>
                <c:pt idx="31036">
                  <c:v>5.9654272215531199</c:v>
                </c:pt>
                <c:pt idx="31037">
                  <c:v>5.6098297737854299</c:v>
                </c:pt>
                <c:pt idx="31038">
                  <c:v>5.6088201700177498</c:v>
                </c:pt>
                <c:pt idx="31039">
                  <c:v>5.8283137623730301</c:v>
                </c:pt>
                <c:pt idx="31040">
                  <c:v>6.3694060686053398</c:v>
                </c:pt>
                <c:pt idx="31041">
                  <c:v>7.2716469908376498</c:v>
                </c:pt>
                <c:pt idx="31042">
                  <c:v>6.6419625591929403</c:v>
                </c:pt>
                <c:pt idx="31043">
                  <c:v>5.8646457024252499</c:v>
                </c:pt>
                <c:pt idx="31044">
                  <c:v>6.4399655766575599</c:v>
                </c:pt>
                <c:pt idx="31045">
                  <c:v>7.2828643660128503</c:v>
                </c:pt>
                <c:pt idx="31046">
                  <c:v>6.4595184852451597</c:v>
                </c:pt>
                <c:pt idx="31047">
                  <c:v>5.6619125754774702</c:v>
                </c:pt>
                <c:pt idx="31048">
                  <c:v>5.1815561228327596</c:v>
                </c:pt>
                <c:pt idx="31049">
                  <c:v>4.6509124310650698</c:v>
                </c:pt>
                <c:pt idx="31050">
                  <c:v>4.1246353882973796</c:v>
                </c:pt>
                <c:pt idx="31051">
                  <c:v>5.74972340465267</c:v>
                </c:pt>
                <c:pt idx="31052">
                  <c:v>6.2083368848849796</c:v>
                </c:pt>
                <c:pt idx="31053">
                  <c:v>5.6372218161172896</c:v>
                </c:pt>
                <c:pt idx="31054">
                  <c:v>6.01097555447258</c:v>
                </c:pt>
                <c:pt idx="31055">
                  <c:v>6.1306288337048898</c:v>
                </c:pt>
                <c:pt idx="31056">
                  <c:v>5.9281133429372002</c:v>
                </c:pt>
                <c:pt idx="31057">
                  <c:v>5.8173710752924901</c:v>
                </c:pt>
                <c:pt idx="31058">
                  <c:v>5.8220234255248</c:v>
                </c:pt>
                <c:pt idx="31059">
                  <c:v>5.7866289517571099</c:v>
                </c:pt>
                <c:pt idx="31060">
                  <c:v>5.4222025871124</c:v>
                </c:pt>
                <c:pt idx="31061">
                  <c:v>5.0821863673447103</c:v>
                </c:pt>
                <c:pt idx="31062">
                  <c:v>5.6142593865770198</c:v>
                </c:pt>
                <c:pt idx="31063">
                  <c:v>5.5132632009323101</c:v>
                </c:pt>
                <c:pt idx="31064">
                  <c:v>6.7359860181646196</c:v>
                </c:pt>
                <c:pt idx="31065">
                  <c:v>7.9758591703969302</c:v>
                </c:pt>
                <c:pt idx="31066">
                  <c:v>8.4780462357522097</c:v>
                </c:pt>
                <c:pt idx="31067">
                  <c:v>11.735298250984499</c:v>
                </c:pt>
                <c:pt idx="31068">
                  <c:v>12.4782216362168</c:v>
                </c:pt>
                <c:pt idx="31069">
                  <c:v>12.5971964615721</c:v>
                </c:pt>
                <c:pt idx="31070">
                  <c:v>12.577511786804401</c:v>
                </c:pt>
                <c:pt idx="31071">
                  <c:v>12.095459362036699</c:v>
                </c:pt>
                <c:pt idx="31072">
                  <c:v>11.731220957392001</c:v>
                </c:pt>
                <c:pt idx="31073">
                  <c:v>11.8441318226243</c:v>
                </c:pt>
                <c:pt idx="31074">
                  <c:v>11.954999385351201</c:v>
                </c:pt>
                <c:pt idx="31075">
                  <c:v>11.984197935598599</c:v>
                </c:pt>
                <c:pt idx="31076">
                  <c:v>12.009257295874001</c:v>
                </c:pt>
                <c:pt idx="31077">
                  <c:v>11.6770165561494</c:v>
                </c:pt>
                <c:pt idx="31078">
                  <c:v>11.0524038263968</c:v>
                </c:pt>
                <c:pt idx="31079">
                  <c:v>10.794264366672101</c:v>
                </c:pt>
                <c:pt idx="31080">
                  <c:v>10.5060240469475</c:v>
                </c:pt>
                <c:pt idx="31081">
                  <c:v>9.9542646671948898</c:v>
                </c:pt>
                <c:pt idx="31082">
                  <c:v>9.4365452674702706</c:v>
                </c:pt>
                <c:pt idx="31083">
                  <c:v>8.6328636477456406</c:v>
                </c:pt>
                <c:pt idx="31084">
                  <c:v>7.56749491799303</c:v>
                </c:pt>
                <c:pt idx="31085">
                  <c:v>8.8226606682683997</c:v>
                </c:pt>
                <c:pt idx="31086">
                  <c:v>5.7949270485437703</c:v>
                </c:pt>
                <c:pt idx="31087">
                  <c:v>6.3747907787911702</c:v>
                </c:pt>
                <c:pt idx="31088">
                  <c:v>6.1809602450665402</c:v>
                </c:pt>
                <c:pt idx="31089">
                  <c:v>5.5743517833419096</c:v>
                </c:pt>
                <c:pt idx="31090">
                  <c:v>5.7486753595893001</c:v>
                </c:pt>
                <c:pt idx="31091">
                  <c:v>7.13779078486467</c:v>
                </c:pt>
                <c:pt idx="31092">
                  <c:v>7.1317087311400398</c:v>
                </c:pt>
                <c:pt idx="31093">
                  <c:v>7.9269456303874399</c:v>
                </c:pt>
                <c:pt idx="31094">
                  <c:v>8.3655264606628101</c:v>
                </c:pt>
                <c:pt idx="31095">
                  <c:v>8.2921111709381794</c:v>
                </c:pt>
                <c:pt idx="31096">
                  <c:v>8.5377266911855703</c:v>
                </c:pt>
                <c:pt idx="31097">
                  <c:v>9.0098696814609394</c:v>
                </c:pt>
                <c:pt idx="31098">
                  <c:v>8.6462625617363091</c:v>
                </c:pt>
                <c:pt idx="31099">
                  <c:v>7.9041387519837096</c:v>
                </c:pt>
                <c:pt idx="31100">
                  <c:v>7.7602804122590801</c:v>
                </c:pt>
                <c:pt idx="31101">
                  <c:v>7.6840772125344499</c:v>
                </c:pt>
                <c:pt idx="31102">
                  <c:v>7.4201653527818401</c:v>
                </c:pt>
                <c:pt idx="31103">
                  <c:v>6.73739188405722</c:v>
                </c:pt>
                <c:pt idx="31104">
                  <c:v>6.4422093293325897</c:v>
                </c:pt>
                <c:pt idx="31105">
                  <c:v>5.90711668957998</c:v>
                </c:pt>
                <c:pt idx="31106">
                  <c:v>5.1842081268553502</c:v>
                </c:pt>
                <c:pt idx="31107">
                  <c:v>4.80136806013072</c:v>
                </c:pt>
                <c:pt idx="31108">
                  <c:v>4.3897009463781202</c:v>
                </c:pt>
                <c:pt idx="31109">
                  <c:v>3.9192229726534902</c:v>
                </c:pt>
                <c:pt idx="31110">
                  <c:v>3.2846662759288598</c:v>
                </c:pt>
                <c:pt idx="31111">
                  <c:v>3.7655580051762501</c:v>
                </c:pt>
                <c:pt idx="31112">
                  <c:v>4.2918260194516202</c:v>
                </c:pt>
                <c:pt idx="31113">
                  <c:v>4.3138821047269902</c:v>
                </c:pt>
                <c:pt idx="31114">
                  <c:v>4.1082105829743902</c:v>
                </c:pt>
                <c:pt idx="31115">
                  <c:v>4.1252817242497599</c:v>
                </c:pt>
                <c:pt idx="31116">
                  <c:v>4.1582486965251304</c:v>
                </c:pt>
                <c:pt idx="31117">
                  <c:v>4.3881034627725199</c:v>
                </c:pt>
                <c:pt idx="31118">
                  <c:v>4.4480277600478901</c:v>
                </c:pt>
                <c:pt idx="31119">
                  <c:v>7.4335334173232699</c:v>
                </c:pt>
                <c:pt idx="31120">
                  <c:v>10.5094564175707</c:v>
                </c:pt>
                <c:pt idx="31121">
                  <c:v>10.695654607846</c:v>
                </c:pt>
                <c:pt idx="31122">
                  <c:v>10.9924796595517</c:v>
                </c:pt>
                <c:pt idx="31123">
                  <c:v>8.3738929127834307</c:v>
                </c:pt>
                <c:pt idx="31124">
                  <c:v>6.1329856188505998</c:v>
                </c:pt>
                <c:pt idx="31125">
                  <c:v>5.7922311179177601</c:v>
                </c:pt>
                <c:pt idx="31126">
                  <c:v>5.9870425991495102</c:v>
                </c:pt>
                <c:pt idx="31127">
                  <c:v>6.1396371602166804</c:v>
                </c:pt>
                <c:pt idx="31128">
                  <c:v>6.3348666252838397</c:v>
                </c:pt>
                <c:pt idx="31129">
                  <c:v>6.6846508355155896</c:v>
                </c:pt>
                <c:pt idx="31130">
                  <c:v>6.9179178465827604</c:v>
                </c:pt>
                <c:pt idx="31131">
                  <c:v>7.1265439016499199</c:v>
                </c:pt>
                <c:pt idx="31132">
                  <c:v>7.2919395108816696</c:v>
                </c:pt>
                <c:pt idx="31133">
                  <c:v>7.4399259139488398</c:v>
                </c:pt>
                <c:pt idx="31134">
                  <c:v>7.5640695870160002</c:v>
                </c:pt>
                <c:pt idx="31135">
                  <c:v>7.6996801002477504</c:v>
                </c:pt>
                <c:pt idx="31136">
                  <c:v>7.6900513333149201</c:v>
                </c:pt>
                <c:pt idx="31137">
                  <c:v>7.5805532263820803</c:v>
                </c:pt>
                <c:pt idx="31138">
                  <c:v>7.55762843961383</c:v>
                </c:pt>
                <c:pt idx="31139">
                  <c:v>7.6406776426810001</c:v>
                </c:pt>
                <c:pt idx="31140">
                  <c:v>7.6047107957481597</c:v>
                </c:pt>
                <c:pt idx="31141">
                  <c:v>7.4847482189799104</c:v>
                </c:pt>
                <c:pt idx="31142">
                  <c:v>7.5544861120470701</c:v>
                </c:pt>
                <c:pt idx="31143">
                  <c:v>7.67417830511424</c:v>
                </c:pt>
                <c:pt idx="31144">
                  <c:v>7.9216771983459902</c:v>
                </c:pt>
                <c:pt idx="31145">
                  <c:v>7.0796035614131503</c:v>
                </c:pt>
                <c:pt idx="31146">
                  <c:v>6.3914792214803198</c:v>
                </c:pt>
                <c:pt idx="31147">
                  <c:v>5.9830315737120703</c:v>
                </c:pt>
                <c:pt idx="31148">
                  <c:v>5.5683669617792297</c:v>
                </c:pt>
                <c:pt idx="31149">
                  <c:v>5.3643419058464001</c:v>
                </c:pt>
                <c:pt idx="31150">
                  <c:v>4.7951057870781497</c:v>
                </c:pt>
                <c:pt idx="31151">
                  <c:v>4.1113862071453102</c:v>
                </c:pt>
                <c:pt idx="31152">
                  <c:v>4.0665762372124803</c:v>
                </c:pt>
                <c:pt idx="31153">
                  <c:v>3.9041627284442302</c:v>
                </c:pt>
                <c:pt idx="31154">
                  <c:v>3.74018793251139</c:v>
                </c:pt>
                <c:pt idx="31155">
                  <c:v>3.4514495775785599</c:v>
                </c:pt>
                <c:pt idx="31156">
                  <c:v>3.6082973048103102</c:v>
                </c:pt>
                <c:pt idx="31157">
                  <c:v>3.6324305018774701</c:v>
                </c:pt>
                <c:pt idx="31158">
                  <c:v>3.64731222294464</c:v>
                </c:pt>
                <c:pt idx="31159">
                  <c:v>3.5275206341763901</c:v>
                </c:pt>
                <c:pt idx="31160">
                  <c:v>3.6430618082435502</c:v>
                </c:pt>
                <c:pt idx="31161">
                  <c:v>3.3846978723107202</c:v>
                </c:pt>
                <c:pt idx="31162">
                  <c:v>3.3023470755424702</c:v>
                </c:pt>
                <c:pt idx="31163">
                  <c:v>3.4263874736096298</c:v>
                </c:pt>
                <c:pt idx="31164">
                  <c:v>3.1368541986767999</c:v>
                </c:pt>
                <c:pt idx="31165">
                  <c:v>7.6344784039085498</c:v>
                </c:pt>
                <c:pt idx="31166">
                  <c:v>9.9832279469757097</c:v>
                </c:pt>
                <c:pt idx="31167">
                  <c:v>11.044943970042899</c:v>
                </c:pt>
                <c:pt idx="31168">
                  <c:v>11.367238803274599</c:v>
                </c:pt>
                <c:pt idx="31169">
                  <c:v>11.292389686341799</c:v>
                </c:pt>
                <c:pt idx="31170">
                  <c:v>11.2863371966583</c:v>
                </c:pt>
                <c:pt idx="31171">
                  <c:v>11.365420884244701</c:v>
                </c:pt>
                <c:pt idx="31172">
                  <c:v>11.408737001890501</c:v>
                </c:pt>
                <c:pt idx="31173">
                  <c:v>11.1257121795364</c:v>
                </c:pt>
                <c:pt idx="31174">
                  <c:v>10.1832645471227</c:v>
                </c:pt>
                <c:pt idx="31175">
                  <c:v>8.6875804447685994</c:v>
                </c:pt>
                <c:pt idx="31176">
                  <c:v>8.0422731324144596</c:v>
                </c:pt>
                <c:pt idx="31177">
                  <c:v>7.2085054900008299</c:v>
                </c:pt>
                <c:pt idx="31178">
                  <c:v>7.4323435276466903</c:v>
                </c:pt>
                <c:pt idx="31179">
                  <c:v>7.65602388529254</c:v>
                </c:pt>
                <c:pt idx="31180">
                  <c:v>7.3675435828789198</c:v>
                </c:pt>
                <c:pt idx="31181">
                  <c:v>6.4536173135247701</c:v>
                </c:pt>
                <c:pt idx="31182">
                  <c:v>5.7120707981706298</c:v>
                </c:pt>
                <c:pt idx="31183">
                  <c:v>5.5833680567570001</c:v>
                </c:pt>
                <c:pt idx="31184">
                  <c:v>5.5918465414028597</c:v>
                </c:pt>
                <c:pt idx="31185">
                  <c:v>5.7101446450487101</c:v>
                </c:pt>
                <c:pt idx="31186">
                  <c:v>5.8413352856350897</c:v>
                </c:pt>
                <c:pt idx="31187">
                  <c:v>6.20498011428095</c:v>
                </c:pt>
                <c:pt idx="31188">
                  <c:v>6.6228836339267998</c:v>
                </c:pt>
                <c:pt idx="31189">
                  <c:v>6.9443090315131801</c:v>
                </c:pt>
                <c:pt idx="31190">
                  <c:v>6.5073970131590304</c:v>
                </c:pt>
                <c:pt idx="31191">
                  <c:v>6.0655080208048799</c:v>
                </c:pt>
                <c:pt idx="31192">
                  <c:v>6.0465415193912602</c:v>
                </c:pt>
                <c:pt idx="31193">
                  <c:v>6.1294850420371203</c:v>
                </c:pt>
                <c:pt idx="31194">
                  <c:v>6.1125826396829703</c:v>
                </c:pt>
                <c:pt idx="31195">
                  <c:v>6.18024704726934</c:v>
                </c:pt>
                <c:pt idx="31196">
                  <c:v>5.8165491919152004</c:v>
                </c:pt>
                <c:pt idx="31197">
                  <c:v>5.5799149495610596</c:v>
                </c:pt>
                <c:pt idx="31198">
                  <c:v>5.3142814731474299</c:v>
                </c:pt>
                <c:pt idx="31199">
                  <c:v>5.2153016227932802</c:v>
                </c:pt>
                <c:pt idx="31200">
                  <c:v>4.8611175144391403</c:v>
                </c:pt>
                <c:pt idx="31201">
                  <c:v>4.5428788930255202</c:v>
                </c:pt>
                <c:pt idx="31202">
                  <c:v>4.23954739167137</c:v>
                </c:pt>
                <c:pt idx="31203">
                  <c:v>4.2568245803172298</c:v>
                </c:pt>
                <c:pt idx="31204">
                  <c:v>4.1600525979035998</c:v>
                </c:pt>
                <c:pt idx="31205">
                  <c:v>4.15493515754945</c:v>
                </c:pt>
                <c:pt idx="31206">
                  <c:v>4.24276092219531</c:v>
                </c:pt>
                <c:pt idx="31207">
                  <c:v>4.1982506677816902</c:v>
                </c:pt>
                <c:pt idx="31208">
                  <c:v>3.98132419742754</c:v>
                </c:pt>
                <c:pt idx="31209">
                  <c:v>3.8155058170734</c:v>
                </c:pt>
                <c:pt idx="31210">
                  <c:v>4.1219486166597701</c:v>
                </c:pt>
                <c:pt idx="31211">
                  <c:v>4.1485375283056296</c:v>
                </c:pt>
                <c:pt idx="31212">
                  <c:v>4.0867752709514802</c:v>
                </c:pt>
                <c:pt idx="31213">
                  <c:v>4.4070221395378599</c:v>
                </c:pt>
                <c:pt idx="31214">
                  <c:v>4.4753780291837097</c:v>
                </c:pt>
                <c:pt idx="31215">
                  <c:v>5.4371925568295696</c:v>
                </c:pt>
                <c:pt idx="31216">
                  <c:v>9.5442792274159398</c:v>
                </c:pt>
                <c:pt idx="31217">
                  <c:v>10.6303792650618</c:v>
                </c:pt>
                <c:pt idx="31218">
                  <c:v>10.853098355949101</c:v>
                </c:pt>
                <c:pt idx="31219">
                  <c:v>10.994119650051299</c:v>
                </c:pt>
                <c:pt idx="31220">
                  <c:v>10.7208902441619</c:v>
                </c:pt>
                <c:pt idx="31221">
                  <c:v>10.0058059782724</c:v>
                </c:pt>
                <c:pt idx="31222">
                  <c:v>9.6891078523745904</c:v>
                </c:pt>
                <c:pt idx="31223">
                  <c:v>9.0325792864851095</c:v>
                </c:pt>
                <c:pt idx="31224">
                  <c:v>8.2957372405956402</c:v>
                </c:pt>
                <c:pt idx="31225">
                  <c:v>7.8619954446978397</c:v>
                </c:pt>
                <c:pt idx="31226">
                  <c:v>7.3857980488083701</c:v>
                </c:pt>
                <c:pt idx="31227">
                  <c:v>6.8695247829188899</c:v>
                </c:pt>
                <c:pt idx="31228">
                  <c:v>7.0577362270210999</c:v>
                </c:pt>
                <c:pt idx="31229">
                  <c:v>7.5318717011316201</c:v>
                </c:pt>
                <c:pt idx="31230">
                  <c:v>7.5128997252421499</c:v>
                </c:pt>
                <c:pt idx="31231">
                  <c:v>7.0462127793443496</c:v>
                </c:pt>
                <c:pt idx="31232">
                  <c:v>5.7417542304548803</c:v>
                </c:pt>
                <c:pt idx="31233">
                  <c:v>4.7632692725653998</c:v>
                </c:pt>
                <c:pt idx="31234">
                  <c:v>4.8459465086676099</c:v>
                </c:pt>
                <c:pt idx="31235">
                  <c:v>4.6398219287781304</c:v>
                </c:pt>
                <c:pt idx="31236">
                  <c:v>4.57095628488866</c:v>
                </c:pt>
                <c:pt idx="31237">
                  <c:v>4.7478465449908702</c:v>
                </c:pt>
                <c:pt idx="31238">
                  <c:v>4.9587059841013899</c:v>
                </c:pt>
                <c:pt idx="31239">
                  <c:v>4.4397249472119196</c:v>
                </c:pt>
                <c:pt idx="31240">
                  <c:v>4.5376231943141203</c:v>
                </c:pt>
                <c:pt idx="31241">
                  <c:v>4.9637954954246499</c:v>
                </c:pt>
                <c:pt idx="31242">
                  <c:v>4.4911055175351704</c:v>
                </c:pt>
                <c:pt idx="31243">
                  <c:v>4.1060889656373796</c:v>
                </c:pt>
                <c:pt idx="31244">
                  <c:v>3.6228467907479001</c:v>
                </c:pt>
                <c:pt idx="31245">
                  <c:v>3.3384388718584299</c:v>
                </c:pt>
                <c:pt idx="31246">
                  <c:v>3.4122280869606301</c:v>
                </c:pt>
                <c:pt idx="31247">
                  <c:v>3.5975975570711598</c:v>
                </c:pt>
                <c:pt idx="31248">
                  <c:v>3.5754682981816801</c:v>
                </c:pt>
                <c:pt idx="31249">
                  <c:v>3.5893913332838898</c:v>
                </c:pt>
                <c:pt idx="31250">
                  <c:v>3.6878545393944102</c:v>
                </c:pt>
                <c:pt idx="31251">
                  <c:v>3.99601035350494</c:v>
                </c:pt>
                <c:pt idx="31252">
                  <c:v>7.0974841156071502</c:v>
                </c:pt>
                <c:pt idx="31253">
                  <c:v>7.8239970697176702</c:v>
                </c:pt>
                <c:pt idx="31254">
                  <c:v>9.2577273638282005</c:v>
                </c:pt>
                <c:pt idx="31255">
                  <c:v>9.8229848479303996</c:v>
                </c:pt>
                <c:pt idx="31256">
                  <c:v>8.9357547920409299</c:v>
                </c:pt>
                <c:pt idx="31257">
                  <c:v>7.8401051961514501</c:v>
                </c:pt>
                <c:pt idx="31258">
                  <c:v>7.0427564902536597</c:v>
                </c:pt>
                <c:pt idx="31259">
                  <c:v>6.5534337373641796</c:v>
                </c:pt>
                <c:pt idx="31260">
                  <c:v>6.30970029647471</c:v>
                </c:pt>
                <c:pt idx="31261">
                  <c:v>7.2832358625769098</c:v>
                </c:pt>
                <c:pt idx="31262">
                  <c:v>8.0399588666874404</c:v>
                </c:pt>
                <c:pt idx="31263">
                  <c:v>9.1388000507979701</c:v>
                </c:pt>
                <c:pt idx="31264">
                  <c:v>9.6326063249001699</c:v>
                </c:pt>
                <c:pt idx="31265">
                  <c:v>11.674859629010699</c:v>
                </c:pt>
                <c:pt idx="31266">
                  <c:v>11.708961855952399</c:v>
                </c:pt>
                <c:pt idx="31267">
                  <c:v>9.2935137957101208</c:v>
                </c:pt>
                <c:pt idx="31268">
                  <c:v>8.1630840854869096</c:v>
                </c:pt>
                <c:pt idx="31269">
                  <c:v>7.3212683252637003</c:v>
                </c:pt>
                <c:pt idx="31270">
                  <c:v>7.5877804750214004</c:v>
                </c:pt>
                <c:pt idx="31271">
                  <c:v>7.5419670147981899</c:v>
                </c:pt>
                <c:pt idx="31272">
                  <c:v>7.6923080345749799</c:v>
                </c:pt>
                <c:pt idx="31273">
                  <c:v>7.7103264243326697</c:v>
                </c:pt>
                <c:pt idx="31274">
                  <c:v>7.4772260941094597</c:v>
                </c:pt>
                <c:pt idx="31275">
                  <c:v>7.7231425838862497</c:v>
                </c:pt>
                <c:pt idx="31276">
                  <c:v>8.0383380236439503</c:v>
                </c:pt>
                <c:pt idx="31277">
                  <c:v>8.39601711342074</c:v>
                </c:pt>
                <c:pt idx="31278">
                  <c:v>8.6426884131975292</c:v>
                </c:pt>
                <c:pt idx="31279">
                  <c:v>8.8013791729552207</c:v>
                </c:pt>
                <c:pt idx="31280">
                  <c:v>8.8224058327320094</c:v>
                </c:pt>
                <c:pt idx="31281">
                  <c:v>8.7426164125088004</c:v>
                </c:pt>
                <c:pt idx="31282">
                  <c:v>8.5789337522664901</c:v>
                </c:pt>
                <c:pt idx="31283">
                  <c:v>8.4179129820432799</c:v>
                </c:pt>
                <c:pt idx="31284">
                  <c:v>8.3261718918200707</c:v>
                </c:pt>
                <c:pt idx="31285">
                  <c:v>8.2152737315777706</c:v>
                </c:pt>
                <c:pt idx="31286">
                  <c:v>8.1261742913545607</c:v>
                </c:pt>
                <c:pt idx="31287">
                  <c:v>8.0751888211313503</c:v>
                </c:pt>
                <c:pt idx="31288">
                  <c:v>8.1840815508890401</c:v>
                </c:pt>
                <c:pt idx="31289">
                  <c:v>8.0584970206658308</c:v>
                </c:pt>
                <c:pt idx="31290">
                  <c:v>7.3583848704426202</c:v>
                </c:pt>
                <c:pt idx="31291">
                  <c:v>7.3944164802003103</c:v>
                </c:pt>
                <c:pt idx="31292">
                  <c:v>7.4774646899770998</c:v>
                </c:pt>
                <c:pt idx="31293">
                  <c:v>8.0995066497539003</c:v>
                </c:pt>
                <c:pt idx="31294">
                  <c:v>9.1216260595115894</c:v>
                </c:pt>
                <c:pt idx="31295">
                  <c:v>8.8190629492883801</c:v>
                </c:pt>
                <c:pt idx="31296">
                  <c:v>7.7275002890651701</c:v>
                </c:pt>
                <c:pt idx="31297">
                  <c:v>7.0818871388228599</c:v>
                </c:pt>
                <c:pt idx="31298">
                  <c:v>7.0472508885996499</c:v>
                </c:pt>
                <c:pt idx="31299">
                  <c:v>7.3892361483764404</c:v>
                </c:pt>
                <c:pt idx="31300">
                  <c:v>7.5704604981341399</c:v>
                </c:pt>
                <c:pt idx="31301">
                  <c:v>7.8838472679109302</c:v>
                </c:pt>
                <c:pt idx="31302">
                  <c:v>8.2021063476877192</c:v>
                </c:pt>
                <c:pt idx="31303">
                  <c:v>8.3208379774454109</c:v>
                </c:pt>
                <c:pt idx="31304">
                  <c:v>7.9558347772221998</c:v>
                </c:pt>
                <c:pt idx="31305">
                  <c:v>8.2964349269989892</c:v>
                </c:pt>
                <c:pt idx="31306">
                  <c:v>8.5845756767566908</c:v>
                </c:pt>
                <c:pt idx="31307">
                  <c:v>8.6716873465334707</c:v>
                </c:pt>
                <c:pt idx="31308">
                  <c:v>8.9907269963102703</c:v>
                </c:pt>
                <c:pt idx="31309">
                  <c:v>11.205627376068</c:v>
                </c:pt>
                <c:pt idx="31310">
                  <c:v>11.3900567158447</c:v>
                </c:pt>
                <c:pt idx="31311">
                  <c:v>10.885317655621501</c:v>
                </c:pt>
                <c:pt idx="31312">
                  <c:v>10.6970996653792</c:v>
                </c:pt>
                <c:pt idx="31313">
                  <c:v>9.9260645551560192</c:v>
                </c:pt>
                <c:pt idx="31314">
                  <c:v>10.5901155120096</c:v>
                </c:pt>
                <c:pt idx="31315">
                  <c:v>10.928310905946899</c:v>
                </c:pt>
                <c:pt idx="31316">
                  <c:v>9.5351765998629396</c:v>
                </c:pt>
                <c:pt idx="31317">
                  <c:v>6.9993755337790002</c:v>
                </c:pt>
                <c:pt idx="31318">
                  <c:v>7.50276314771624</c:v>
                </c:pt>
                <c:pt idx="31319">
                  <c:v>6.4554140586323001</c:v>
                </c:pt>
                <c:pt idx="31320">
                  <c:v>5.2031133255483599</c:v>
                </c:pt>
                <c:pt idx="31321">
                  <c:v>4.4384973694856003</c:v>
                </c:pt>
                <c:pt idx="31322">
                  <c:v>2.6047781314016598</c:v>
                </c:pt>
                <c:pt idx="31323">
                  <c:v>1.44328452231772</c:v>
                </c:pt>
                <c:pt idx="31324">
                  <c:v>1.36493600325496</c:v>
                </c:pt>
                <c:pt idx="31325">
                  <c:v>1.7564128561710199</c:v>
                </c:pt>
                <c:pt idx="31326">
                  <c:v>3.8026898700870801</c:v>
                </c:pt>
                <c:pt idx="31327">
                  <c:v>5.6679446960243203</c:v>
                </c:pt>
                <c:pt idx="31328">
                  <c:v>7.9422813669403798</c:v>
                </c:pt>
                <c:pt idx="31329">
                  <c:v>7.4517685208564401</c:v>
                </c:pt>
                <c:pt idx="31330">
                  <c:v>9.22974084479368</c:v>
                </c:pt>
                <c:pt idx="31331">
                  <c:v>8.5283489587097403</c:v>
                </c:pt>
                <c:pt idx="31332">
                  <c:v>8.8255852726257995</c:v>
                </c:pt>
                <c:pt idx="31333">
                  <c:v>9.2103853065630403</c:v>
                </c:pt>
                <c:pt idx="31334">
                  <c:v>8.8773410004791007</c:v>
                </c:pt>
                <c:pt idx="31335">
                  <c:v>8.9657384843951604</c:v>
                </c:pt>
                <c:pt idx="31336">
                  <c:v>8.9033143083323996</c:v>
                </c:pt>
                <c:pt idx="31337">
                  <c:v>8.4396104922484607</c:v>
                </c:pt>
                <c:pt idx="31338">
                  <c:v>7.5894328361645202</c:v>
                </c:pt>
                <c:pt idx="31339">
                  <c:v>6.3978466411017596</c:v>
                </c:pt>
                <c:pt idx="31340">
                  <c:v>4.3621223880178199</c:v>
                </c:pt>
                <c:pt idx="31341">
                  <c:v>4.3415265869338802</c:v>
                </c:pt>
                <c:pt idx="31342">
                  <c:v>4.5770174558711201</c:v>
                </c:pt>
                <c:pt idx="31343">
                  <c:v>3.9888420787871799</c:v>
                </c:pt>
                <c:pt idx="31344">
                  <c:v>3.7006621047032402</c:v>
                </c:pt>
                <c:pt idx="31345">
                  <c:v>3.8211050376404798</c:v>
                </c:pt>
                <c:pt idx="31346">
                  <c:v>4.06607060655654</c:v>
                </c:pt>
                <c:pt idx="31347">
                  <c:v>4.2912268034726004</c:v>
                </c:pt>
                <c:pt idx="31348">
                  <c:v>4.2319587614098397</c:v>
                </c:pt>
                <c:pt idx="31349">
                  <c:v>4.3904024243258997</c:v>
                </c:pt>
                <c:pt idx="31350">
                  <c:v>4.8676922372419602</c:v>
                </c:pt>
                <c:pt idx="31351">
                  <c:v>5.1589808481792003</c:v>
                </c:pt>
                <c:pt idx="31352">
                  <c:v>5.2479686840952597</c:v>
                </c:pt>
                <c:pt idx="31353">
                  <c:v>5.5869422650113201</c:v>
                </c:pt>
                <c:pt idx="31354">
                  <c:v>6.6043077779485602</c:v>
                </c:pt>
                <c:pt idx="31355">
                  <c:v>7.0712268228646202</c:v>
                </c:pt>
                <c:pt idx="31356">
                  <c:v>7.2533495167806796</c:v>
                </c:pt>
                <c:pt idx="31357">
                  <c:v>7.7968864007179199</c:v>
                </c:pt>
                <c:pt idx="31358">
                  <c:v>7.9149081046339802</c:v>
                </c:pt>
                <c:pt idx="31359">
                  <c:v>7.8226612185500404</c:v>
                </c:pt>
                <c:pt idx="31360">
                  <c:v>8.0203345124872794</c:v>
                </c:pt>
                <c:pt idx="31361">
                  <c:v>8.7142136564033397</c:v>
                </c:pt>
                <c:pt idx="31362">
                  <c:v>8.9435963442974398</c:v>
                </c:pt>
                <c:pt idx="31363">
                  <c:v>8.6374618962243908</c:v>
                </c:pt>
                <c:pt idx="31364">
                  <c:v>8.1020289580778595</c:v>
                </c:pt>
                <c:pt idx="31365">
                  <c:v>8.4771491999313309</c:v>
                </c:pt>
                <c:pt idx="31366">
                  <c:v>8.4001987618582792</c:v>
                </c:pt>
                <c:pt idx="31367">
                  <c:v>7.7813176037117397</c:v>
                </c:pt>
                <c:pt idx="31368">
                  <c:v>7.2106846755652096</c:v>
                </c:pt>
                <c:pt idx="31369">
                  <c:v>7.0162661574921596</c:v>
                </c:pt>
                <c:pt idx="31370">
                  <c:v>6.2372814903456302</c:v>
                </c:pt>
                <c:pt idx="31371">
                  <c:v>5.7963527191990902</c:v>
                </c:pt>
                <c:pt idx="31372">
                  <c:v>5.6216548871260503</c:v>
                </c:pt>
                <c:pt idx="31373">
                  <c:v>6.9427998049795097</c:v>
                </c:pt>
                <c:pt idx="31374">
                  <c:v>8.0745587968329797</c:v>
                </c:pt>
                <c:pt idx="31375">
                  <c:v>7.6234315787599298</c:v>
                </c:pt>
                <c:pt idx="31376">
                  <c:v>7.1791700206133999</c:v>
                </c:pt>
                <c:pt idx="31377">
                  <c:v>6.6530834064668598</c:v>
                </c:pt>
                <c:pt idx="31378">
                  <c:v>7.0903457743938096</c:v>
                </c:pt>
                <c:pt idx="31379">
                  <c:v>7.2795440062472796</c:v>
                </c:pt>
                <c:pt idx="31380">
                  <c:v>7.1292806081007498</c:v>
                </c:pt>
                <c:pt idx="31381">
                  <c:v>8.1943596200277007</c:v>
                </c:pt>
                <c:pt idx="31382">
                  <c:v>11.449339771881199</c:v>
                </c:pt>
                <c:pt idx="31383">
                  <c:v>10.735529703734599</c:v>
                </c:pt>
                <c:pt idx="31384">
                  <c:v>11.3018253956616</c:v>
                </c:pt>
                <c:pt idx="31385">
                  <c:v>9.8776281575150495</c:v>
                </c:pt>
                <c:pt idx="31386">
                  <c:v>8.5592285493685196</c:v>
                </c:pt>
                <c:pt idx="31387">
                  <c:v>7.78004936129547</c:v>
                </c:pt>
                <c:pt idx="31388">
                  <c:v>7.85089346314893</c:v>
                </c:pt>
                <c:pt idx="31389">
                  <c:v>6.0402666140023999</c:v>
                </c:pt>
                <c:pt idx="31390">
                  <c:v>4.2521407209293498</c:v>
                </c:pt>
                <c:pt idx="31391">
                  <c:v>4.2735436477828204</c:v>
                </c:pt>
                <c:pt idx="31392">
                  <c:v>5.1757617186362799</c:v>
                </c:pt>
                <c:pt idx="31393">
                  <c:v>5.4427089975632299</c:v>
                </c:pt>
                <c:pt idx="31394">
                  <c:v>4.9904293794166996</c:v>
                </c:pt>
                <c:pt idx="31395">
                  <c:v>2.9952626682701702</c:v>
                </c:pt>
                <c:pt idx="31396">
                  <c:v>3.0693660391971198</c:v>
                </c:pt>
                <c:pt idx="31397">
                  <c:v>3.6589453870505801</c:v>
                </c:pt>
                <c:pt idx="31398">
                  <c:v>4.8979956529040498</c:v>
                </c:pt>
                <c:pt idx="31399">
                  <c:v>7.4768130938309998</c:v>
                </c:pt>
                <c:pt idx="31400">
                  <c:v>10.8540006156845</c:v>
                </c:pt>
                <c:pt idx="31401">
                  <c:v>9.42348769753794</c:v>
                </c:pt>
                <c:pt idx="31402">
                  <c:v>8.2028109094648798</c:v>
                </c:pt>
                <c:pt idx="31403">
                  <c:v>7.5185702313183498</c:v>
                </c:pt>
                <c:pt idx="31404">
                  <c:v>6.6496251331718197</c:v>
                </c:pt>
                <c:pt idx="31405">
                  <c:v>5.9104087750987704</c:v>
                </c:pt>
                <c:pt idx="31406">
                  <c:v>6.6464154869522396</c:v>
                </c:pt>
                <c:pt idx="31407">
                  <c:v>8.2670235188057006</c:v>
                </c:pt>
                <c:pt idx="31408">
                  <c:v>9.1610222207326508</c:v>
                </c:pt>
                <c:pt idx="31409">
                  <c:v>8.8465357525861208</c:v>
                </c:pt>
                <c:pt idx="31410">
                  <c:v>10.502619116832699</c:v>
                </c:pt>
                <c:pt idx="31411">
                  <c:v>10.9977933034933</c:v>
                </c:pt>
                <c:pt idx="31412">
                  <c:v>9.6246938001621203</c:v>
                </c:pt>
                <c:pt idx="31413">
                  <c:v>6.7319219168309603</c:v>
                </c:pt>
                <c:pt idx="31414">
                  <c:v>5.1105422854915696</c:v>
                </c:pt>
                <c:pt idx="31415">
                  <c:v>4.87232430916041</c:v>
                </c:pt>
                <c:pt idx="31416">
                  <c:v>4.1737114098292496</c:v>
                </c:pt>
                <c:pt idx="31417">
                  <c:v>4.1770998324898496</c:v>
                </c:pt>
                <c:pt idx="31418">
                  <c:v>3.9349040211586899</c:v>
                </c:pt>
                <c:pt idx="31419">
                  <c:v>4.3380662248275303</c:v>
                </c:pt>
                <c:pt idx="31420">
                  <c:v>4.5003863494881298</c:v>
                </c:pt>
                <c:pt idx="31421">
                  <c:v>4.7744314971569697</c:v>
                </c:pt>
                <c:pt idx="31422">
                  <c:v>5.0967765688258098</c:v>
                </c:pt>
                <c:pt idx="31423">
                  <c:v>4.9040052774864096</c:v>
                </c:pt>
                <c:pt idx="31424">
                  <c:v>5.1654302641552503</c:v>
                </c:pt>
                <c:pt idx="31425">
                  <c:v>5.6160624508240904</c:v>
                </c:pt>
                <c:pt idx="31426">
                  <c:v>5.7313366044847003</c:v>
                </c:pt>
                <c:pt idx="31427">
                  <c:v>5.7405083631535403</c:v>
                </c:pt>
                <c:pt idx="31428">
                  <c:v>5.7704404248223797</c:v>
                </c:pt>
                <c:pt idx="31429">
                  <c:v>6.2589228064829801</c:v>
                </c:pt>
                <c:pt idx="31430">
                  <c:v>6.8878019801518198</c:v>
                </c:pt>
                <c:pt idx="31431">
                  <c:v>7.0709345568206601</c:v>
                </c:pt>
                <c:pt idx="31432">
                  <c:v>6.7892292434812598</c:v>
                </c:pt>
                <c:pt idx="31433">
                  <c:v>6.2004389751501003</c:v>
                </c:pt>
                <c:pt idx="31434">
                  <c:v>6.2671294148189398</c:v>
                </c:pt>
                <c:pt idx="31435">
                  <c:v>6.0139848914795397</c:v>
                </c:pt>
                <c:pt idx="31436">
                  <c:v>5.71014611914838</c:v>
                </c:pt>
                <c:pt idx="31437">
                  <c:v>5.8700766098172199</c:v>
                </c:pt>
                <c:pt idx="31438">
                  <c:v>5.48375911547783</c:v>
                </c:pt>
                <c:pt idx="31439">
                  <c:v>5.1389609351466703</c:v>
                </c:pt>
                <c:pt idx="31440">
                  <c:v>4.9246565518155103</c:v>
                </c:pt>
                <c:pt idx="31441">
                  <c:v>4.8069029294761103</c:v>
                </c:pt>
                <c:pt idx="31442">
                  <c:v>4.7178820401449499</c:v>
                </c:pt>
                <c:pt idx="31443">
                  <c:v>4.7123280638137901</c:v>
                </c:pt>
                <c:pt idx="31444">
                  <c:v>4.7538044394743899</c:v>
                </c:pt>
                <c:pt idx="31445">
                  <c:v>5.0177502271432299</c:v>
                </c:pt>
                <c:pt idx="31446">
                  <c:v>5.4778799238120701</c:v>
                </c:pt>
                <c:pt idx="31447">
                  <c:v>6.0001379154726697</c:v>
                </c:pt>
                <c:pt idx="31448">
                  <c:v>6.3084067571415101</c:v>
                </c:pt>
                <c:pt idx="31449">
                  <c:v>6.3664910168103503</c:v>
                </c:pt>
                <c:pt idx="31450">
                  <c:v>6.26829750847096</c:v>
                </c:pt>
                <c:pt idx="31451">
                  <c:v>5.9361344891397998</c:v>
                </c:pt>
                <c:pt idx="31452">
                  <c:v>5.7707077428086402</c:v>
                </c:pt>
                <c:pt idx="31453">
                  <c:v>5.8429514334692403</c:v>
                </c:pt>
                <c:pt idx="31454">
                  <c:v>6.6257002901380799</c:v>
                </c:pt>
                <c:pt idx="31455">
                  <c:v>7.1184228768069202</c:v>
                </c:pt>
                <c:pt idx="31456">
                  <c:v>7.8231120234675204</c:v>
                </c:pt>
                <c:pt idx="31457">
                  <c:v>9.1120578401363606</c:v>
                </c:pt>
                <c:pt idx="31458">
                  <c:v>9.2465435201172994</c:v>
                </c:pt>
                <c:pt idx="31459">
                  <c:v>8.5487758829564999</c:v>
                </c:pt>
                <c:pt idx="31460">
                  <c:v>7.9006834964970798</c:v>
                </c:pt>
                <c:pt idx="31461">
                  <c:v>7.7929932400376503</c:v>
                </c:pt>
                <c:pt idx="31462">
                  <c:v>7.7234396928768598</c:v>
                </c:pt>
                <c:pt idx="31463">
                  <c:v>7.5205123764174298</c:v>
                </c:pt>
                <c:pt idx="31464">
                  <c:v>7.3152906199579997</c:v>
                </c:pt>
                <c:pt idx="31465">
                  <c:v>7.23092991279721</c:v>
                </c:pt>
                <c:pt idx="31466">
                  <c:v>7.2484327963377799</c:v>
                </c:pt>
                <c:pt idx="31467">
                  <c:v>7.32209686987835</c:v>
                </c:pt>
                <c:pt idx="31468">
                  <c:v>7.4734868027175603</c:v>
                </c:pt>
                <c:pt idx="31469">
                  <c:v>7.58667582625813</c:v>
                </c:pt>
                <c:pt idx="31470">
                  <c:v>7.74686426979871</c:v>
                </c:pt>
                <c:pt idx="31471">
                  <c:v>7.8245059526379102</c:v>
                </c:pt>
                <c:pt idx="31472">
                  <c:v>7.9407989961784899</c:v>
                </c:pt>
                <c:pt idx="31473">
                  <c:v>8.1161859997190593</c:v>
                </c:pt>
                <c:pt idx="31474">
                  <c:v>8.1599934925582698</c:v>
                </c:pt>
                <c:pt idx="31475">
                  <c:v>8.1264193660988404</c:v>
                </c:pt>
                <c:pt idx="31476">
                  <c:v>8.0547565096394091</c:v>
                </c:pt>
                <c:pt idx="31477">
                  <c:v>8.1025031924786202</c:v>
                </c:pt>
                <c:pt idx="31478">
                  <c:v>8.1944878660191893</c:v>
                </c:pt>
                <c:pt idx="31479">
                  <c:v>8.1639882395597692</c:v>
                </c:pt>
                <c:pt idx="31480">
                  <c:v>9.0132677923989704</c:v>
                </c:pt>
                <c:pt idx="31481">
                  <c:v>9.8381794459395504</c:v>
                </c:pt>
                <c:pt idx="31482">
                  <c:v>10.2648627094801</c:v>
                </c:pt>
                <c:pt idx="31483">
                  <c:v>10.094584942319299</c:v>
                </c:pt>
                <c:pt idx="31484">
                  <c:v>10.1962675258599</c:v>
                </c:pt>
                <c:pt idx="31490">
                  <c:v>7.7944735867006001</c:v>
                </c:pt>
                <c:pt idx="31491">
                  <c:v>8.4909211272411795</c:v>
                </c:pt>
                <c:pt idx="31492">
                  <c:v>9.0723104620803792</c:v>
                </c:pt>
                <c:pt idx="31493">
                  <c:v>9.7266055256209594</c:v>
                </c:pt>
                <c:pt idx="31494">
                  <c:v>9.3902367291615292</c:v>
                </c:pt>
                <c:pt idx="31495">
                  <c:v>8.23207329500074</c:v>
                </c:pt>
                <c:pt idx="31496">
                  <c:v>8.3088020605413107</c:v>
                </c:pt>
                <c:pt idx="31497">
                  <c:v>8.8934681160818805</c:v>
                </c:pt>
                <c:pt idx="31498">
                  <c:v>9.3096659689210899</c:v>
                </c:pt>
                <c:pt idx="31499">
                  <c:v>8.8750547314616597</c:v>
                </c:pt>
                <c:pt idx="31500">
                  <c:v>8.2551852390022393</c:v>
                </c:pt>
                <c:pt idx="31501">
                  <c:v>8.4257235778414401</c:v>
                </c:pt>
                <c:pt idx="31502">
                  <c:v>13.087205275382001</c:v>
                </c:pt>
                <c:pt idx="31503">
                  <c:v>13.2843250089226</c:v>
                </c:pt>
                <c:pt idx="31504">
                  <c:v>12.308127761761799</c:v>
                </c:pt>
                <c:pt idx="31505">
                  <c:v>11.236558305302401</c:v>
                </c:pt>
                <c:pt idx="31506">
                  <c:v>10.733640173152899</c:v>
                </c:pt>
                <c:pt idx="31507">
                  <c:v>10.3324066050389</c:v>
                </c:pt>
                <c:pt idx="31508">
                  <c:v>10.008421676962101</c:v>
                </c:pt>
                <c:pt idx="31509">
                  <c:v>9.8571589738852197</c:v>
                </c:pt>
                <c:pt idx="31510">
                  <c:v>9.2468054627713094</c:v>
                </c:pt>
                <c:pt idx="31511">
                  <c:v>8.4994199426944501</c:v>
                </c:pt>
                <c:pt idx="31512">
                  <c:v>8.3028157196175805</c:v>
                </c:pt>
                <c:pt idx="31513">
                  <c:v>8.1718075165036801</c:v>
                </c:pt>
                <c:pt idx="31514">
                  <c:v>8.2467897224268096</c:v>
                </c:pt>
                <c:pt idx="31515">
                  <c:v>8.4769937283499495</c:v>
                </c:pt>
                <c:pt idx="31516">
                  <c:v>8.6123734122360407</c:v>
                </c:pt>
                <c:pt idx="31517">
                  <c:v>8.7452075311591795</c:v>
                </c:pt>
                <c:pt idx="31518">
                  <c:v>8.8483214550823099</c:v>
                </c:pt>
                <c:pt idx="31519">
                  <c:v>8.8811472449684103</c:v>
                </c:pt>
                <c:pt idx="31520">
                  <c:v>8.4505058488915399</c:v>
                </c:pt>
                <c:pt idx="31521">
                  <c:v>8.5917977488146793</c:v>
                </c:pt>
                <c:pt idx="31522">
                  <c:v>8.8126448847007701</c:v>
                </c:pt>
                <c:pt idx="31523">
                  <c:v>8.7606014276239108</c:v>
                </c:pt>
                <c:pt idx="31524">
                  <c:v>8.9079989515470395</c:v>
                </c:pt>
                <c:pt idx="31525">
                  <c:v>9.1660898234331398</c:v>
                </c:pt>
                <c:pt idx="31526">
                  <c:v>9.4088423613562693</c:v>
                </c:pt>
                <c:pt idx="31527">
                  <c:v>9.5194411042794105</c:v>
                </c:pt>
                <c:pt idx="31528">
                  <c:v>9.5628864041655</c:v>
                </c:pt>
                <c:pt idx="31529">
                  <c:v>11.4705271770886</c:v>
                </c:pt>
                <c:pt idx="31530">
                  <c:v>14.7942639790118</c:v>
                </c:pt>
                <c:pt idx="31531">
                  <c:v>15.100496700897899</c:v>
                </c:pt>
                <c:pt idx="31532">
                  <c:v>13.064952172821</c:v>
                </c:pt>
                <c:pt idx="31533">
                  <c:v>12.3166996447441</c:v>
                </c:pt>
                <c:pt idx="31534">
                  <c:v>12.6439481066302</c:v>
                </c:pt>
                <c:pt idx="31535">
                  <c:v>13.3706755885534</c:v>
                </c:pt>
                <c:pt idx="31536">
                  <c:v>13.8735624004765</c:v>
                </c:pt>
                <c:pt idx="31537">
                  <c:v>13.9091721023626</c:v>
                </c:pt>
                <c:pt idx="31538">
                  <c:v>13.867465384285699</c:v>
                </c:pt>
                <c:pt idx="31539">
                  <c:v>13.523955436208899</c:v>
                </c:pt>
                <c:pt idx="31540">
                  <c:v>12.610870818095</c:v>
                </c:pt>
                <c:pt idx="31541">
                  <c:v>13.417079410018101</c:v>
                </c:pt>
                <c:pt idx="31542">
                  <c:v>13.295399971941199</c:v>
                </c:pt>
                <c:pt idx="31543">
                  <c:v>12.820518943827301</c:v>
                </c:pt>
                <c:pt idx="31544">
                  <c:v>12.3567363657505</c:v>
                </c:pt>
                <c:pt idx="31545">
                  <c:v>11.449051607673599</c:v>
                </c:pt>
                <c:pt idx="31546">
                  <c:v>12.6627405195597</c:v>
                </c:pt>
                <c:pt idx="31547">
                  <c:v>12.308358311482801</c:v>
                </c:pt>
                <c:pt idx="31548">
                  <c:v>11.756278603406001</c:v>
                </c:pt>
                <c:pt idx="31549">
                  <c:v>11.464600105292099</c:v>
                </c:pt>
                <c:pt idx="31550">
                  <c:v>10.302181937215201</c:v>
                </c:pt>
                <c:pt idx="31551">
                  <c:v>10.2651465991383</c:v>
                </c:pt>
                <c:pt idx="31552">
                  <c:v>10.307618721024401</c:v>
                </c:pt>
                <c:pt idx="31553">
                  <c:v>9.7338443209475596</c:v>
                </c:pt>
                <c:pt idx="31554">
                  <c:v>10.207059766356901</c:v>
                </c:pt>
                <c:pt idx="31555">
                  <c:v>11.847814801223</c:v>
                </c:pt>
                <c:pt idx="31556">
                  <c:v>14.213844636114199</c:v>
                </c:pt>
                <c:pt idx="31557">
                  <c:v>14.0258757310053</c:v>
                </c:pt>
                <c:pt idx="31558">
                  <c:v>13.096693115871499</c:v>
                </c:pt>
                <c:pt idx="31559">
                  <c:v>12.947772490762601</c:v>
                </c:pt>
                <c:pt idx="31560">
                  <c:v>13.112304045653801</c:v>
                </c:pt>
                <c:pt idx="31561">
                  <c:v>13.260135780519899</c:v>
                </c:pt>
                <c:pt idx="31562">
                  <c:v>13.4389496754111</c:v>
                </c:pt>
                <c:pt idx="31563">
                  <c:v>13.4567103803022</c:v>
                </c:pt>
                <c:pt idx="31564">
                  <c:v>13.4685784751684</c:v>
                </c:pt>
                <c:pt idx="31565">
                  <c:v>13.126269660059499</c:v>
                </c:pt>
                <c:pt idx="31566">
                  <c:v>12.676636704950701</c:v>
                </c:pt>
                <c:pt idx="31567">
                  <c:v>12.789682879816899</c:v>
                </c:pt>
                <c:pt idx="31568">
                  <c:v>12.884491114708</c:v>
                </c:pt>
                <c:pt idx="31569">
                  <c:v>12.971667429599099</c:v>
                </c:pt>
                <c:pt idx="31570">
                  <c:v>13.122520374465299</c:v>
                </c:pt>
                <c:pt idx="31571">
                  <c:v>12.7256556093564</c:v>
                </c:pt>
                <c:pt idx="31572">
                  <c:v>12.369249644247599</c:v>
                </c:pt>
                <c:pt idx="31573">
                  <c:v>12.0121179591138</c:v>
                </c:pt>
                <c:pt idx="31574">
                  <c:v>11.2407081240049</c:v>
                </c:pt>
                <c:pt idx="31575">
                  <c:v>10.796314208896</c:v>
                </c:pt>
                <c:pt idx="31576">
                  <c:v>11.0630642837622</c:v>
                </c:pt>
                <c:pt idx="31577">
                  <c:v>10.1520565866534</c:v>
                </c:pt>
                <c:pt idx="31578">
                  <c:v>9.5836601265444799</c:v>
                </c:pt>
                <c:pt idx="31579">
                  <c:v>9.9780258004106699</c:v>
                </c:pt>
                <c:pt idx="31580">
                  <c:v>10.3224468733018</c:v>
                </c:pt>
                <c:pt idx="31581">
                  <c:v>10.229641148192901</c:v>
                </c:pt>
                <c:pt idx="31582">
                  <c:v>9.5718426450591192</c:v>
                </c:pt>
                <c:pt idx="31583">
                  <c:v>8.3348889439502596</c:v>
                </c:pt>
                <c:pt idx="31584">
                  <c:v>7.7419404178413904</c:v>
                </c:pt>
                <c:pt idx="31585">
                  <c:v>7.7052683617075797</c:v>
                </c:pt>
                <c:pt idx="31586">
                  <c:v>7.0839053775987102</c:v>
                </c:pt>
                <c:pt idx="31587">
                  <c:v>6.8178734644898498</c:v>
                </c:pt>
                <c:pt idx="31588">
                  <c:v>7.2461464613560302</c:v>
                </c:pt>
                <c:pt idx="31589">
                  <c:v>7.5857143852471696</c:v>
                </c:pt>
                <c:pt idx="31590">
                  <c:v>8.2315252841383</c:v>
                </c:pt>
                <c:pt idx="31591">
                  <c:v>8.3354152610044903</c:v>
                </c:pt>
                <c:pt idx="31592">
                  <c:v>8.4621212038956202</c:v>
                </c:pt>
                <c:pt idx="31593">
                  <c:v>9.3763358857867498</c:v>
                </c:pt>
                <c:pt idx="31594">
                  <c:v>11.5273285116529</c:v>
                </c:pt>
                <c:pt idx="31595">
                  <c:v>12.677026726544099</c:v>
                </c:pt>
                <c:pt idx="31596">
                  <c:v>13.0466083114352</c:v>
                </c:pt>
                <c:pt idx="31597">
                  <c:v>13.6194810463014</c:v>
                </c:pt>
                <c:pt idx="31598">
                  <c:v>14.044371391192501</c:v>
                </c:pt>
                <c:pt idx="31599">
                  <c:v>14.5128123160837</c:v>
                </c:pt>
                <c:pt idx="31600">
                  <c:v>14.7198654909498</c:v>
                </c:pt>
                <c:pt idx="31601">
                  <c:v>14.834785095840999</c:v>
                </c:pt>
                <c:pt idx="31602">
                  <c:v>14.899727707601899</c:v>
                </c:pt>
                <c:pt idx="31603">
                  <c:v>14.8771281162783</c:v>
                </c:pt>
                <c:pt idx="31604">
                  <c:v>14.759547504869699</c:v>
                </c:pt>
                <c:pt idx="31605">
                  <c:v>14.1017460234611</c:v>
                </c:pt>
                <c:pt idx="31606">
                  <c:v>13.3453148421374</c:v>
                </c:pt>
                <c:pt idx="31607">
                  <c:v>12.995130210728799</c:v>
                </c:pt>
                <c:pt idx="31608">
                  <c:v>12.098321339320201</c:v>
                </c:pt>
                <c:pt idx="31609">
                  <c:v>11.247981057996601</c:v>
                </c:pt>
                <c:pt idx="31610">
                  <c:v>11.288169656588</c:v>
                </c:pt>
                <c:pt idx="31611">
                  <c:v>10.707960485179401</c:v>
                </c:pt>
                <c:pt idx="31612">
                  <c:v>10.7316317038558</c:v>
                </c:pt>
                <c:pt idx="31613">
                  <c:v>10.737779812447201</c:v>
                </c:pt>
                <c:pt idx="31614">
                  <c:v>10.369152501038601</c:v>
                </c:pt>
                <c:pt idx="31615">
                  <c:v>10.321125889715001</c:v>
                </c:pt>
                <c:pt idx="31616">
                  <c:v>9.9686389313063497</c:v>
                </c:pt>
                <c:pt idx="31617">
                  <c:v>9.3068045218977407</c:v>
                </c:pt>
                <c:pt idx="31618">
                  <c:v>9.5134484165741302</c:v>
                </c:pt>
                <c:pt idx="31619">
                  <c:v>9.5145925331655299</c:v>
                </c:pt>
                <c:pt idx="31620">
                  <c:v>9.3850259257569206</c:v>
                </c:pt>
                <c:pt idx="31621">
                  <c:v>9.1797420794333</c:v>
                </c:pt>
                <c:pt idx="31622">
                  <c:v>8.5644412930247</c:v>
                </c:pt>
                <c:pt idx="31623">
                  <c:v>8.0937564816160901</c:v>
                </c:pt>
                <c:pt idx="31624">
                  <c:v>7.62297322829248</c:v>
                </c:pt>
                <c:pt idx="31625">
                  <c:v>8.1052973148838703</c:v>
                </c:pt>
                <c:pt idx="31626">
                  <c:v>7.3999142844752601</c:v>
                </c:pt>
                <c:pt idx="31627">
                  <c:v>6.1650625341516498</c:v>
                </c:pt>
                <c:pt idx="31628">
                  <c:v>5.5610612957430403</c:v>
                </c:pt>
                <c:pt idx="31629">
                  <c:v>5.2207037853344396</c:v>
                </c:pt>
                <c:pt idx="31630">
                  <c:v>4.9060761500108203</c:v>
                </c:pt>
                <c:pt idx="31631">
                  <c:v>5.2417627686022197</c:v>
                </c:pt>
                <c:pt idx="31632">
                  <c:v>4.8747145411936099</c:v>
                </c:pt>
                <c:pt idx="31633">
                  <c:v>4.74226612987</c:v>
                </c:pt>
                <c:pt idx="31634">
                  <c:v>4.5173510344613899</c:v>
                </c:pt>
                <c:pt idx="31635">
                  <c:v>4.1015609410527798</c:v>
                </c:pt>
                <c:pt idx="31636">
                  <c:v>3.8856537477291702</c:v>
                </c:pt>
                <c:pt idx="31637">
                  <c:v>3.7591696583205598</c:v>
                </c:pt>
                <c:pt idx="31638">
                  <c:v>3.72524993891196</c:v>
                </c:pt>
                <c:pt idx="31639">
                  <c:v>3.62500178158834</c:v>
                </c:pt>
                <c:pt idx="31640">
                  <c:v>3.4075964381797399</c:v>
                </c:pt>
                <c:pt idx="31641">
                  <c:v>3.5002241527711302</c:v>
                </c:pt>
                <c:pt idx="31642">
                  <c:v>3.5198089324475101</c:v>
                </c:pt>
                <c:pt idx="31643">
                  <c:v>3.3560919120389099</c:v>
                </c:pt>
                <c:pt idx="31644">
                  <c:v>3.0615524956303002</c:v>
                </c:pt>
                <c:pt idx="31645">
                  <c:v>3.1956893823066901</c:v>
                </c:pt>
                <c:pt idx="31646">
                  <c:v>5.1930129888980803</c:v>
                </c:pt>
                <c:pt idx="31647">
                  <c:v>10.4057810054895</c:v>
                </c:pt>
                <c:pt idx="31648">
                  <c:v>11.730117084165901</c:v>
                </c:pt>
                <c:pt idx="31649">
                  <c:v>12.2522186927573</c:v>
                </c:pt>
                <c:pt idx="31650">
                  <c:v>12.2198829197518</c:v>
                </c:pt>
                <c:pt idx="31651">
                  <c:v>9.4867532482156598</c:v>
                </c:pt>
                <c:pt idx="31652">
                  <c:v>6.2063739606238499</c:v>
                </c:pt>
                <c:pt idx="31653">
                  <c:v>5.6243818750320402</c:v>
                </c:pt>
                <c:pt idx="31654">
                  <c:v>5.6647405594958897</c:v>
                </c:pt>
                <c:pt idx="31655">
                  <c:v>6.0324331649040799</c:v>
                </c:pt>
                <c:pt idx="31656">
                  <c:v>6.1244151853122597</c:v>
                </c:pt>
                <c:pt idx="31657">
                  <c:v>5.3098525577761198</c:v>
                </c:pt>
                <c:pt idx="31658">
                  <c:v>5.3740515691843003</c:v>
                </c:pt>
                <c:pt idx="31659">
                  <c:v>5.1216692565924902</c:v>
                </c:pt>
                <c:pt idx="31660">
                  <c:v>4.9538108170563504</c:v>
                </c:pt>
                <c:pt idx="31661">
                  <c:v>4.6353599154645302</c:v>
                </c:pt>
                <c:pt idx="31662">
                  <c:v>4.0597074648727203</c:v>
                </c:pt>
                <c:pt idx="31663">
                  <c:v>4.1628490323365703</c:v>
                </c:pt>
                <c:pt idx="31664">
                  <c:v>4.6495640087447603</c:v>
                </c:pt>
                <c:pt idx="31665">
                  <c:v>4.8829839461529403</c:v>
                </c:pt>
                <c:pt idx="31666">
                  <c:v>5.0329364986167997</c:v>
                </c:pt>
                <c:pt idx="31667">
                  <c:v>5.2031248940249899</c:v>
                </c:pt>
                <c:pt idx="31668">
                  <c:v>5.3398324674331699</c:v>
                </c:pt>
                <c:pt idx="31669">
                  <c:v>5.4465461408970297</c:v>
                </c:pt>
                <c:pt idx="31670">
                  <c:v>5.5754853223052097</c:v>
                </c:pt>
                <c:pt idx="31671">
                  <c:v>5.6868261547134002</c:v>
                </c:pt>
                <c:pt idx="31672">
                  <c:v>5.6843217341772503</c:v>
                </c:pt>
                <c:pt idx="31673">
                  <c:v>5.25376122558544</c:v>
                </c:pt>
                <c:pt idx="31674">
                  <c:v>5.3126919709936304</c:v>
                </c:pt>
                <c:pt idx="31675">
                  <c:v>5.1847689814574798</c:v>
                </c:pt>
                <c:pt idx="31676">
                  <c:v>4.99795910786567</c:v>
                </c:pt>
                <c:pt idx="31677">
                  <c:v>4.9463724842738497</c:v>
                </c:pt>
                <c:pt idx="31678">
                  <c:v>4.9285153357377096</c:v>
                </c:pt>
                <c:pt idx="31679">
                  <c:v>4.9841242711458902</c:v>
                </c:pt>
                <c:pt idx="31680">
                  <c:v>4.7590947225540798</c:v>
                </c:pt>
                <c:pt idx="31681">
                  <c:v>4.4107987220179403</c:v>
                </c:pt>
                <c:pt idx="31682">
                  <c:v>4.5059588884261199</c:v>
                </c:pt>
                <c:pt idx="31683">
                  <c:v>3.9942058858343099</c:v>
                </c:pt>
                <c:pt idx="31684">
                  <c:v>4.3924590482981598</c:v>
                </c:pt>
                <c:pt idx="31685">
                  <c:v>5.0366885997063502</c:v>
                </c:pt>
                <c:pt idx="31686">
                  <c:v>5.2845266711145298</c:v>
                </c:pt>
                <c:pt idx="31687">
                  <c:v>6.4708247385783899</c:v>
                </c:pt>
                <c:pt idx="31688">
                  <c:v>5.6775863319865802</c:v>
                </c:pt>
                <c:pt idx="31689">
                  <c:v>4.1119860203947596</c:v>
                </c:pt>
                <c:pt idx="31690">
                  <c:v>4.3190883658586197</c:v>
                </c:pt>
                <c:pt idx="31691">
                  <c:v>6.4184779132668002</c:v>
                </c:pt>
                <c:pt idx="31692">
                  <c:v>4.7551838446749901</c:v>
                </c:pt>
                <c:pt idx="31693">
                  <c:v>4.7592194751388401</c:v>
                </c:pt>
                <c:pt idx="31694">
                  <c:v>7.7113720405470296</c:v>
                </c:pt>
                <c:pt idx="31695">
                  <c:v>11.778093623955201</c:v>
                </c:pt>
                <c:pt idx="31696">
                  <c:v>11.4392440694191</c:v>
                </c:pt>
                <c:pt idx="31697">
                  <c:v>14.769536104827299</c:v>
                </c:pt>
                <c:pt idx="31698">
                  <c:v>16.1498690363347</c:v>
                </c:pt>
                <c:pt idx="31699">
                  <c:v>17.917044243849599</c:v>
                </c:pt>
                <c:pt idx="31700">
                  <c:v>18.318817181538101</c:v>
                </c:pt>
                <c:pt idx="31701">
                  <c:v>17.624099109226599</c:v>
                </c:pt>
                <c:pt idx="31702">
                  <c:v>16.795052666741601</c:v>
                </c:pt>
                <c:pt idx="31703">
                  <c:v>17.644251544430102</c:v>
                </c:pt>
                <c:pt idx="31704">
                  <c:v>14.3405825221186</c:v>
                </c:pt>
                <c:pt idx="31705">
                  <c:v>7.8501619166335397</c:v>
                </c:pt>
                <c:pt idx="31706">
                  <c:v>7.0405604023220398</c:v>
                </c:pt>
                <c:pt idx="31707">
                  <c:v>16.159151635010598</c:v>
                </c:pt>
                <c:pt idx="31708">
                  <c:v>17.8435654525255</c:v>
                </c:pt>
                <c:pt idx="31709">
                  <c:v>17.684116690214001</c:v>
                </c:pt>
                <c:pt idx="31710">
                  <c:v>17.3070736579025</c:v>
                </c:pt>
                <c:pt idx="31711">
                  <c:v>16.908840155417501</c:v>
                </c:pt>
                <c:pt idx="31712">
                  <c:v>16.547444943106001</c:v>
                </c:pt>
                <c:pt idx="31713">
                  <c:v>16.304455100794499</c:v>
                </c:pt>
                <c:pt idx="31714">
                  <c:v>16.1760278583094</c:v>
                </c:pt>
                <c:pt idx="31715">
                  <c:v>15.9035719659979</c:v>
                </c:pt>
                <c:pt idx="31716">
                  <c:v>15.661302533686399</c:v>
                </c:pt>
                <c:pt idx="31717">
                  <c:v>15.3005540912014</c:v>
                </c:pt>
                <c:pt idx="31718">
                  <c:v>15.514758398889899</c:v>
                </c:pt>
                <c:pt idx="31719">
                  <c:v>15.4025223365784</c:v>
                </c:pt>
                <c:pt idx="31720">
                  <c:v>15.1450155140933</c:v>
                </c:pt>
                <c:pt idx="31721">
                  <c:v>14.8453583117818</c:v>
                </c:pt>
                <c:pt idx="31722">
                  <c:v>14.653515079470299</c:v>
                </c:pt>
                <c:pt idx="31723">
                  <c:v>13.8338905269853</c:v>
                </c:pt>
                <c:pt idx="31724">
                  <c:v>13.1424354346738</c:v>
                </c:pt>
                <c:pt idx="31725">
                  <c:v>12.775278802362299</c:v>
                </c:pt>
                <c:pt idx="31726">
                  <c:v>12.4884299498773</c:v>
                </c:pt>
                <c:pt idx="31727">
                  <c:v>12.287297117565799</c:v>
                </c:pt>
                <c:pt idx="31728">
                  <c:v>12.046343955254301</c:v>
                </c:pt>
                <c:pt idx="31729">
                  <c:v>11.6807548627692</c:v>
                </c:pt>
                <c:pt idx="31730">
                  <c:v>11.5770552904577</c:v>
                </c:pt>
                <c:pt idx="31731">
                  <c:v>11.4166595781462</c:v>
                </c:pt>
                <c:pt idx="31732">
                  <c:v>11.6711487956612</c:v>
                </c:pt>
                <c:pt idx="31733">
                  <c:v>11.435447843349699</c:v>
                </c:pt>
                <c:pt idx="31734">
                  <c:v>11.272419701038199</c:v>
                </c:pt>
                <c:pt idx="31735">
                  <c:v>12.0694552585531</c:v>
                </c:pt>
                <c:pt idx="31736">
                  <c:v>11.936054236241599</c:v>
                </c:pt>
                <c:pt idx="31737">
                  <c:v>11.906222353930101</c:v>
                </c:pt>
                <c:pt idx="31738">
                  <c:v>11.9059262914451</c:v>
                </c:pt>
                <c:pt idx="31739">
                  <c:v>10.868672439133601</c:v>
                </c:pt>
                <c:pt idx="31740">
                  <c:v>8.6991682308221101</c:v>
                </c:pt>
                <c:pt idx="31741">
                  <c:v>7.5861568713370602</c:v>
                </c:pt>
                <c:pt idx="31742">
                  <c:v>8.1138650120255598</c:v>
                </c:pt>
                <c:pt idx="31743">
                  <c:v>8.8588126207140707</c:v>
                </c:pt>
                <c:pt idx="31744">
                  <c:v>8.9819401652290107</c:v>
                </c:pt>
                <c:pt idx="31745">
                  <c:v>9.6586010719175199</c:v>
                </c:pt>
                <c:pt idx="31746">
                  <c:v>10.6815690999181</c:v>
                </c:pt>
                <c:pt idx="31747">
                  <c:v>11.851168312156799</c:v>
                </c:pt>
                <c:pt idx="31748">
                  <c:v>12.7530802744143</c:v>
                </c:pt>
                <c:pt idx="31749">
                  <c:v>13.383919856671699</c:v>
                </c:pt>
                <c:pt idx="31750">
                  <c:v>13.7997198089104</c:v>
                </c:pt>
                <c:pt idx="31751">
                  <c:v>14.034988591167901</c:v>
                </c:pt>
                <c:pt idx="31752">
                  <c:v>14.110640773425301</c:v>
                </c:pt>
                <c:pt idx="31753">
                  <c:v>14.160425675663999</c:v>
                </c:pt>
                <c:pt idx="31754">
                  <c:v>14.1336588779215</c:v>
                </c:pt>
                <c:pt idx="31755">
                  <c:v>14.1504351201789</c:v>
                </c:pt>
                <c:pt idx="31756">
                  <c:v>14.0539280724176</c:v>
                </c:pt>
                <c:pt idx="31757">
                  <c:v>13.783506074675101</c:v>
                </c:pt>
                <c:pt idx="31758">
                  <c:v>13.833033156932499</c:v>
                </c:pt>
                <c:pt idx="31759">
                  <c:v>14.0411135891712</c:v>
                </c:pt>
                <c:pt idx="31760">
                  <c:v>14.082141021428701</c:v>
                </c:pt>
                <c:pt idx="31761">
                  <c:v>14.056159703686101</c:v>
                </c:pt>
                <c:pt idx="31762">
                  <c:v>14.054766925924801</c:v>
                </c:pt>
                <c:pt idx="31763">
                  <c:v>13.979885068182201</c:v>
                </c:pt>
                <c:pt idx="31764">
                  <c:v>13.705510330439701</c:v>
                </c:pt>
                <c:pt idx="31765">
                  <c:v>13.4659186926784</c:v>
                </c:pt>
                <c:pt idx="31766">
                  <c:v>13.323166854935801</c:v>
                </c:pt>
                <c:pt idx="31767">
                  <c:v>13.0427443571933</c:v>
                </c:pt>
                <c:pt idx="31768">
                  <c:v>12.933398489431999</c:v>
                </c:pt>
                <c:pt idx="31769">
                  <c:v>11.953860791689401</c:v>
                </c:pt>
                <c:pt idx="31770">
                  <c:v>11.4312121939469</c:v>
                </c:pt>
                <c:pt idx="31771">
                  <c:v>11.671409826185601</c:v>
                </c:pt>
                <c:pt idx="31772">
                  <c:v>10.975135838443</c:v>
                </c:pt>
                <c:pt idx="31773">
                  <c:v>10.834333780700501</c:v>
                </c:pt>
                <c:pt idx="31774">
                  <c:v>10.1044753019392</c:v>
                </c:pt>
                <c:pt idx="31775">
                  <c:v>10.1340724751966</c:v>
                </c:pt>
                <c:pt idx="31776">
                  <c:v>9.7549719694540702</c:v>
                </c:pt>
                <c:pt idx="31777">
                  <c:v>9.6372059306927707</c:v>
                </c:pt>
                <c:pt idx="31778">
                  <c:v>9.4042056099502194</c:v>
                </c:pt>
                <c:pt idx="31779">
                  <c:v>9.1966279192076694</c:v>
                </c:pt>
                <c:pt idx="31780">
                  <c:v>9.1716393134463594</c:v>
                </c:pt>
                <c:pt idx="31781">
                  <c:v>9.2763191517038095</c:v>
                </c:pt>
                <c:pt idx="31782">
                  <c:v>9.3627187219612598</c:v>
                </c:pt>
                <c:pt idx="31783">
                  <c:v>9.4949980901999496</c:v>
                </c:pt>
                <c:pt idx="31784">
                  <c:v>10.549252345457401</c:v>
                </c:pt>
                <c:pt idx="31785">
                  <c:v>10.7357513177149</c:v>
                </c:pt>
                <c:pt idx="31786">
                  <c:v>11.0311272599535</c:v>
                </c:pt>
                <c:pt idx="31787">
                  <c:v>11.130427922211</c:v>
                </c:pt>
                <c:pt idx="31788">
                  <c:v>11.256473104468499</c:v>
                </c:pt>
                <c:pt idx="31789">
                  <c:v>11.285728626707099</c:v>
                </c:pt>
                <c:pt idx="31790">
                  <c:v>11.1207851389646</c:v>
                </c:pt>
                <c:pt idx="31791">
                  <c:v>11.023836781222</c:v>
                </c:pt>
                <c:pt idx="31792">
                  <c:v>10.7791677234607</c:v>
                </c:pt>
                <c:pt idx="31793">
                  <c:v>11.156234185718199</c:v>
                </c:pt>
                <c:pt idx="31794">
                  <c:v>11.0730798484399</c:v>
                </c:pt>
                <c:pt idx="31795">
                  <c:v>10.6965294716321</c:v>
                </c:pt>
                <c:pt idx="31796">
                  <c:v>10.2615152678041</c:v>
                </c:pt>
                <c:pt idx="31797">
                  <c:v>9.4503761519760499</c:v>
                </c:pt>
                <c:pt idx="31798">
                  <c:v>9.3806439121682903</c:v>
                </c:pt>
                <c:pt idx="31799">
                  <c:v>9.0091399073402592</c:v>
                </c:pt>
                <c:pt idx="31800">
                  <c:v>8.63155798251222</c:v>
                </c:pt>
                <c:pt idx="31801">
                  <c:v>8.3132360897044695</c:v>
                </c:pt>
                <c:pt idx="31802">
                  <c:v>8.9344605638764296</c:v>
                </c:pt>
                <c:pt idx="31803">
                  <c:v>9.8668169660484004</c:v>
                </c:pt>
                <c:pt idx="31804">
                  <c:v>11.943509960240601</c:v>
                </c:pt>
                <c:pt idx="31805">
                  <c:v>12.3661691634126</c:v>
                </c:pt>
                <c:pt idx="31806">
                  <c:v>12.2506652465846</c:v>
                </c:pt>
                <c:pt idx="31807">
                  <c:v>12.113317379776801</c:v>
                </c:pt>
                <c:pt idx="31808">
                  <c:v>12.0049812029488</c:v>
                </c:pt>
                <c:pt idx="31809">
                  <c:v>12.020797086120799</c:v>
                </c:pt>
                <c:pt idx="31810">
                  <c:v>12.171767169313</c:v>
                </c:pt>
                <c:pt idx="31811">
                  <c:v>12.293639152484999</c:v>
                </c:pt>
                <c:pt idx="31812">
                  <c:v>12.0800302456569</c:v>
                </c:pt>
                <c:pt idx="31813">
                  <c:v>11.6572810088492</c:v>
                </c:pt>
                <c:pt idx="31814">
                  <c:v>11.8040466920211</c:v>
                </c:pt>
                <c:pt idx="31815">
                  <c:v>11.815249565193101</c:v>
                </c:pt>
                <c:pt idx="31816">
                  <c:v>12.2478261483854</c:v>
                </c:pt>
                <c:pt idx="31817">
                  <c:v>12.796566331557299</c:v>
                </c:pt>
                <c:pt idx="31818">
                  <c:v>12.2444055647293</c:v>
                </c:pt>
                <c:pt idx="31819">
                  <c:v>11.580599157921499</c:v>
                </c:pt>
                <c:pt idx="31820">
                  <c:v>11.611493141093501</c:v>
                </c:pt>
                <c:pt idx="31821">
                  <c:v>11.191406374265499</c:v>
                </c:pt>
                <c:pt idx="31822">
                  <c:v>10.997334807457699</c:v>
                </c:pt>
                <c:pt idx="31823">
                  <c:v>10.3096262956297</c:v>
                </c:pt>
                <c:pt idx="31824">
                  <c:v>10.210809502801601</c:v>
                </c:pt>
                <c:pt idx="31825">
                  <c:v>9.1286325849938894</c:v>
                </c:pt>
                <c:pt idx="31826">
                  <c:v>9.2173627871658503</c:v>
                </c:pt>
                <c:pt idx="31827">
                  <c:v>10.0380087083378</c:v>
                </c:pt>
                <c:pt idx="31828">
                  <c:v>9.9018066725300695</c:v>
                </c:pt>
                <c:pt idx="31829">
                  <c:v>10.278529747702001</c:v>
                </c:pt>
                <c:pt idx="31830">
                  <c:v>10.884403612873999</c:v>
                </c:pt>
                <c:pt idx="31831">
                  <c:v>11.1823099060662</c:v>
                </c:pt>
                <c:pt idx="31832">
                  <c:v>11.3645718592382</c:v>
                </c:pt>
                <c:pt idx="31833">
                  <c:v>11.074922472410201</c:v>
                </c:pt>
                <c:pt idx="31834">
                  <c:v>10.6760956056024</c:v>
                </c:pt>
                <c:pt idx="31835">
                  <c:v>10.228371609774401</c:v>
                </c:pt>
                <c:pt idx="31836">
                  <c:v>10.7439318819464</c:v>
                </c:pt>
                <c:pt idx="31837">
                  <c:v>11.1196500851386</c:v>
                </c:pt>
                <c:pt idx="31838">
                  <c:v>10.6242368883106</c:v>
                </c:pt>
                <c:pt idx="31839">
                  <c:v>10.6555672114825</c:v>
                </c:pt>
                <c:pt idx="31840">
                  <c:v>11.307994054674801</c:v>
                </c:pt>
                <c:pt idx="31841">
                  <c:v>11.088043297846699</c:v>
                </c:pt>
                <c:pt idx="31842">
                  <c:v>10.8422887704478</c:v>
                </c:pt>
                <c:pt idx="31843">
                  <c:v>10.8728703724904</c:v>
                </c:pt>
                <c:pt idx="31844">
                  <c:v>11.154965484524901</c:v>
                </c:pt>
                <c:pt idx="31845">
                  <c:v>11.304607196559299</c:v>
                </c:pt>
                <c:pt idx="31846">
                  <c:v>11.1590980586019</c:v>
                </c:pt>
                <c:pt idx="31847">
                  <c:v>11.1591133406364</c:v>
                </c:pt>
                <c:pt idx="31848">
                  <c:v>11.521408272670801</c:v>
                </c:pt>
                <c:pt idx="31849">
                  <c:v>11.6649435147134</c:v>
                </c:pt>
                <c:pt idx="31850">
                  <c:v>11.526943066747901</c:v>
                </c:pt>
                <c:pt idx="31851">
                  <c:v>11.529004988782299</c:v>
                </c:pt>
                <c:pt idx="31852">
                  <c:v>11.6672790408249</c:v>
                </c:pt>
                <c:pt idx="31853">
                  <c:v>11.6198903028594</c:v>
                </c:pt>
                <c:pt idx="31854">
                  <c:v>11.548786994893799</c:v>
                </c:pt>
                <c:pt idx="31855">
                  <c:v>11.5010957669364</c:v>
                </c:pt>
                <c:pt idx="31856">
                  <c:v>11.7775273389709</c:v>
                </c:pt>
                <c:pt idx="31857">
                  <c:v>11.173112631005299</c:v>
                </c:pt>
                <c:pt idx="31858">
                  <c:v>10.946503143047901</c:v>
                </c:pt>
                <c:pt idx="31859">
                  <c:v>10.886423945082401</c:v>
                </c:pt>
                <c:pt idx="31860">
                  <c:v>11.1611148371168</c:v>
                </c:pt>
                <c:pt idx="31861">
                  <c:v>10.903683739159399</c:v>
                </c:pt>
                <c:pt idx="31862">
                  <c:v>10.7177653911939</c:v>
                </c:pt>
                <c:pt idx="31863">
                  <c:v>11.271676183228299</c:v>
                </c:pt>
                <c:pt idx="31864">
                  <c:v>11.234513365270899</c:v>
                </c:pt>
                <c:pt idx="31865">
                  <c:v>11.4010422473054</c:v>
                </c:pt>
                <c:pt idx="31866">
                  <c:v>10.9705996493398</c:v>
                </c:pt>
                <c:pt idx="31867">
                  <c:v>10.879672171382399</c:v>
                </c:pt>
                <c:pt idx="31868">
                  <c:v>10.323574016416901</c:v>
                </c:pt>
                <c:pt idx="31869">
                  <c:v>10.335628535451299</c:v>
                </c:pt>
                <c:pt idx="31870">
                  <c:v>10.4048280674939</c:v>
                </c:pt>
                <c:pt idx="31871">
                  <c:v>10.107826120528401</c:v>
                </c:pt>
                <c:pt idx="31872">
                  <c:v>9.72490050656282</c:v>
                </c:pt>
                <c:pt idx="31873">
                  <c:v>9.4909581016054503</c:v>
                </c:pt>
                <c:pt idx="31874">
                  <c:v>9.1846095346398808</c:v>
                </c:pt>
                <c:pt idx="31875">
                  <c:v>9.0116543216743192</c:v>
                </c:pt>
                <c:pt idx="31876">
                  <c:v>9.2003565197169603</c:v>
                </c:pt>
                <c:pt idx="31877">
                  <c:v>9.0885447977513891</c:v>
                </c:pt>
                <c:pt idx="31878">
                  <c:v>9.3155859247858199</c:v>
                </c:pt>
                <c:pt idx="31879">
                  <c:v>9.4499620888284603</c:v>
                </c:pt>
                <c:pt idx="31880">
                  <c:v>9.9652414398628899</c:v>
                </c:pt>
                <c:pt idx="31881">
                  <c:v>10.9875766798973</c:v>
                </c:pt>
                <c:pt idx="31882">
                  <c:v>11.57449626194</c:v>
                </c:pt>
                <c:pt idx="31883">
                  <c:v>11.786309433974401</c:v>
                </c:pt>
                <c:pt idx="31884">
                  <c:v>11.8079995260088</c:v>
                </c:pt>
                <c:pt idx="31885">
                  <c:v>11.6585472680515</c:v>
                </c:pt>
                <c:pt idx="31886">
                  <c:v>11.508087900085901</c:v>
                </c:pt>
                <c:pt idx="31887">
                  <c:v>11.4196371021203</c:v>
                </c:pt>
                <c:pt idx="31888">
                  <c:v>11.648187454163001</c:v>
                </c:pt>
                <c:pt idx="31889">
                  <c:v>11.737304856197399</c:v>
                </c:pt>
                <c:pt idx="31890">
                  <c:v>11.628722393788401</c:v>
                </c:pt>
                <c:pt idx="31891">
                  <c:v>11.541033826986499</c:v>
                </c:pt>
                <c:pt idx="31892">
                  <c:v>11.331837610110499</c:v>
                </c:pt>
                <c:pt idx="31893">
                  <c:v>11.189186873234499</c:v>
                </c:pt>
                <c:pt idx="31894">
                  <c:v>10.979603886432599</c:v>
                </c:pt>
                <c:pt idx="31895">
                  <c:v>10.3135530095566</c:v>
                </c:pt>
                <c:pt idx="31896">
                  <c:v>10.048303940680499</c:v>
                </c:pt>
                <c:pt idx="31897">
                  <c:v>10.2691662188787</c:v>
                </c:pt>
                <c:pt idx="31898">
                  <c:v>10.4926085990027</c:v>
                </c:pt>
                <c:pt idx="31899">
                  <c:v>10.6935394221266</c:v>
                </c:pt>
                <c:pt idx="31900">
                  <c:v>10.3228030453248</c:v>
                </c:pt>
                <c:pt idx="31901">
                  <c:v>10.359021748448701</c:v>
                </c:pt>
                <c:pt idx="31902">
                  <c:v>9.9403393255727099</c:v>
                </c:pt>
                <c:pt idx="31903">
                  <c:v>9.1045185047708603</c:v>
                </c:pt>
                <c:pt idx="31904">
                  <c:v>7.7916358018948202</c:v>
                </c:pt>
                <c:pt idx="31905">
                  <c:v>6.0539112420187902</c:v>
                </c:pt>
                <c:pt idx="31906">
                  <c:v>6.0442343942169403</c:v>
                </c:pt>
                <c:pt idx="31907">
                  <c:v>7.0274408763409104</c:v>
                </c:pt>
                <c:pt idx="31908">
                  <c:v>5.8404612304648698</c:v>
                </c:pt>
                <c:pt idx="31909">
                  <c:v>4.7143587526630197</c:v>
                </c:pt>
                <c:pt idx="31910">
                  <c:v>4.7787466567869901</c:v>
                </c:pt>
                <c:pt idx="31911">
                  <c:v>5.47850557591096</c:v>
                </c:pt>
                <c:pt idx="31912">
                  <c:v>4.7735134971091</c:v>
                </c:pt>
                <c:pt idx="31913">
                  <c:v>4.4353786632330703</c:v>
                </c:pt>
                <c:pt idx="31914">
                  <c:v>5.7379018443570402</c:v>
                </c:pt>
                <c:pt idx="31915">
                  <c:v>5.7244290245551799</c:v>
                </c:pt>
                <c:pt idx="31916">
                  <c:v>6.2184700736791498</c:v>
                </c:pt>
                <c:pt idx="31917">
                  <c:v>5.2148351268031199</c:v>
                </c:pt>
                <c:pt idx="31918">
                  <c:v>5.6230487250012704</c:v>
                </c:pt>
                <c:pt idx="31919">
                  <c:v>5.6221900491252299</c:v>
                </c:pt>
                <c:pt idx="31920">
                  <c:v>5.2547478512492001</c:v>
                </c:pt>
                <c:pt idx="31921">
                  <c:v>4.5889021814473496</c:v>
                </c:pt>
                <c:pt idx="31922">
                  <c:v>2.7635571255713098</c:v>
                </c:pt>
                <c:pt idx="31923">
                  <c:v>2.5108959716952799</c:v>
                </c:pt>
                <c:pt idx="31924">
                  <c:v>2.5764142468934299</c:v>
                </c:pt>
                <c:pt idx="31925">
                  <c:v>2.6271461230174</c:v>
                </c:pt>
                <c:pt idx="31926">
                  <c:v>2.4936955771413598</c:v>
                </c:pt>
                <c:pt idx="31927">
                  <c:v>2.7640725913395099</c:v>
                </c:pt>
                <c:pt idx="31928">
                  <c:v>6.4254190334634798</c:v>
                </c:pt>
                <c:pt idx="31929">
                  <c:v>10.0119865345874</c:v>
                </c:pt>
                <c:pt idx="31930">
                  <c:v>10.032714727785599</c:v>
                </c:pt>
                <c:pt idx="31931">
                  <c:v>10.490126192909599</c:v>
                </c:pt>
                <c:pt idx="31932">
                  <c:v>10.655897746033499</c:v>
                </c:pt>
                <c:pt idx="31933">
                  <c:v>10.1175181992317</c:v>
                </c:pt>
                <c:pt idx="31934">
                  <c:v>10.4130744523556</c:v>
                </c:pt>
                <c:pt idx="31935">
                  <c:v>11.5542408554796</c:v>
                </c:pt>
                <c:pt idx="31936">
                  <c:v>11.9944634486778</c:v>
                </c:pt>
                <c:pt idx="31937">
                  <c:v>11.7433205018017</c:v>
                </c:pt>
                <c:pt idx="31938">
                  <c:v>11.3779316467068</c:v>
                </c:pt>
                <c:pt idx="31939">
                  <c:v>10.673407523372401</c:v>
                </c:pt>
                <c:pt idx="31940">
                  <c:v>9.5357702181113897</c:v>
                </c:pt>
                <c:pt idx="31941">
                  <c:v>7.3948498898503896</c:v>
                </c:pt>
                <c:pt idx="31942">
                  <c:v>4.5991989315159501</c:v>
                </c:pt>
                <c:pt idx="31943">
                  <c:v>3.39075630925494</c:v>
                </c:pt>
                <c:pt idx="31944">
                  <c:v>3.4498800769939399</c:v>
                </c:pt>
                <c:pt idx="31945">
                  <c:v>3.45406813265949</c:v>
                </c:pt>
                <c:pt idx="31946">
                  <c:v>3.48660520839849</c:v>
                </c:pt>
                <c:pt idx="31947">
                  <c:v>4.0971732361374897</c:v>
                </c:pt>
                <c:pt idx="31948">
                  <c:v>2.93800922680304</c:v>
                </c:pt>
                <c:pt idx="31949">
                  <c:v>2.77447269254204</c:v>
                </c:pt>
                <c:pt idx="31950">
                  <c:v>3.1336595562810401</c:v>
                </c:pt>
                <c:pt idx="31951">
                  <c:v>3.3038181059465899</c:v>
                </c:pt>
                <c:pt idx="31952">
                  <c:v>3.5752921096855901</c:v>
                </c:pt>
                <c:pt idx="31953">
                  <c:v>4.5782223764245904</c:v>
                </c:pt>
                <c:pt idx="31954">
                  <c:v>5.6649685510901397</c:v>
                </c:pt>
                <c:pt idx="31955">
                  <c:v>6.0849406548291398</c:v>
                </c:pt>
                <c:pt idx="31956">
                  <c:v>6.68300045056814</c:v>
                </c:pt>
                <c:pt idx="31957">
                  <c:v>7.1293295672336896</c:v>
                </c:pt>
                <c:pt idx="31958">
                  <c:v>7.4649176339726901</c:v>
                </c:pt>
                <c:pt idx="31959">
                  <c:v>7.7308860977116902</c:v>
                </c:pt>
                <c:pt idx="31960">
                  <c:v>7.7747658463772398</c:v>
                </c:pt>
                <c:pt idx="31961">
                  <c:v>7.4917758411162403</c:v>
                </c:pt>
                <c:pt idx="31962">
                  <c:v>7.3754240498552397</c:v>
                </c:pt>
                <c:pt idx="31963">
                  <c:v>7.2678158815207903</c:v>
                </c:pt>
                <c:pt idx="31964">
                  <c:v>7.2428096972597897</c:v>
                </c:pt>
                <c:pt idx="31965">
                  <c:v>7.2132315309987796</c:v>
                </c:pt>
                <c:pt idx="31966">
                  <c:v>7.3722469446643402</c:v>
                </c:pt>
                <c:pt idx="31967">
                  <c:v>7.4425043344033401</c:v>
                </c:pt>
                <c:pt idx="31968">
                  <c:v>7.0769255891423297</c:v>
                </c:pt>
                <c:pt idx="31969">
                  <c:v>6.8934841998078902</c:v>
                </c:pt>
                <c:pt idx="31970">
                  <c:v>6.8067408835468797</c:v>
                </c:pt>
                <c:pt idx="31971">
                  <c:v>10.3376310682859</c:v>
                </c:pt>
                <c:pt idx="31972">
                  <c:v>10.415514564951399</c:v>
                </c:pt>
                <c:pt idx="31973">
                  <c:v>9.41354661069043</c:v>
                </c:pt>
                <c:pt idx="31974">
                  <c:v>9.4656691024294304</c:v>
                </c:pt>
                <c:pt idx="31975">
                  <c:v>11.509457865094999</c:v>
                </c:pt>
                <c:pt idx="31976">
                  <c:v>12.002280451834</c:v>
                </c:pt>
                <c:pt idx="31977">
                  <c:v>12.886088828573</c:v>
                </c:pt>
                <c:pt idx="31978">
                  <c:v>13.801219755238501</c:v>
                </c:pt>
                <c:pt idx="31979">
                  <c:v>13.294705901977499</c:v>
                </c:pt>
                <c:pt idx="31980">
                  <c:v>11.9467889587165</c:v>
                </c:pt>
                <c:pt idx="31981">
                  <c:v>11.7345693153821</c:v>
                </c:pt>
                <c:pt idx="31982">
                  <c:v>10.401367012121099</c:v>
                </c:pt>
                <c:pt idx="31983">
                  <c:v>9.9864366228600794</c:v>
                </c:pt>
                <c:pt idx="31984">
                  <c:v>10.0034710145256</c:v>
                </c:pt>
                <c:pt idx="31985">
                  <c:v>9.4177019712646306</c:v>
                </c:pt>
                <c:pt idx="31986">
                  <c:v>8.7533407640916696</c:v>
                </c:pt>
                <c:pt idx="31987">
                  <c:v>8.0029779990143908</c:v>
                </c:pt>
                <c:pt idx="31988">
                  <c:v>7.3842731398844297</c:v>
                </c:pt>
                <c:pt idx="31989">
                  <c:v>6.9129938847544699</c:v>
                </c:pt>
                <c:pt idx="31990">
                  <c:v>6.5127002356771904</c:v>
                </c:pt>
                <c:pt idx="31991">
                  <c:v>6.4494049295472298</c:v>
                </c:pt>
                <c:pt idx="31992">
                  <c:v>6.4007037394172697</c:v>
                </c:pt>
                <c:pt idx="31993">
                  <c:v>6.3944750153399896</c:v>
                </c:pt>
                <c:pt idx="31994">
                  <c:v>6.5784391712100296</c:v>
                </c:pt>
                <c:pt idx="31995">
                  <c:v>6.7746137020800701</c:v>
                </c:pt>
                <c:pt idx="31996">
                  <c:v>6.9557484740028004</c:v>
                </c:pt>
                <c:pt idx="31997">
                  <c:v>7.1121730228728399</c:v>
                </c:pt>
                <c:pt idx="31998">
                  <c:v>7.1430133777428697</c:v>
                </c:pt>
                <c:pt idx="31999">
                  <c:v>7.1463235166655998</c:v>
                </c:pt>
                <c:pt idx="32000">
                  <c:v>7.20850112953564</c:v>
                </c:pt>
                <c:pt idx="32001">
                  <c:v>7.2852252344056803</c:v>
                </c:pt>
                <c:pt idx="32002">
                  <c:v>7.4347016413283997</c:v>
                </c:pt>
                <c:pt idx="32003">
                  <c:v>7.4636963951984399</c:v>
                </c:pt>
                <c:pt idx="32004">
                  <c:v>7.6142069870684796</c:v>
                </c:pt>
                <c:pt idx="32005">
                  <c:v>7.2684248529911999</c:v>
                </c:pt>
                <c:pt idx="32006">
                  <c:v>7.23490172286124</c:v>
                </c:pt>
                <c:pt idx="32007">
                  <c:v>7.4839823287312797</c:v>
                </c:pt>
                <c:pt idx="32008">
                  <c:v>7.5989620516540004</c:v>
                </c:pt>
                <c:pt idx="32009">
                  <c:v>7.3235079955240403</c:v>
                </c:pt>
                <c:pt idx="32010">
                  <c:v>6.98648774339408</c:v>
                </c:pt>
                <c:pt idx="32011">
                  <c:v>6.6095820913168</c:v>
                </c:pt>
                <c:pt idx="32012">
                  <c:v>6.4673593401868397</c:v>
                </c:pt>
                <c:pt idx="32013">
                  <c:v>6.2809416090568799</c:v>
                </c:pt>
                <c:pt idx="32014">
                  <c:v>6.5694503539796001</c:v>
                </c:pt>
                <c:pt idx="32015">
                  <c:v>6.8837602498496402</c:v>
                </c:pt>
                <c:pt idx="32016">
                  <c:v>6.8183789877196803</c:v>
                </c:pt>
                <c:pt idx="32017">
                  <c:v>6.7742368516424003</c:v>
                </c:pt>
                <c:pt idx="32018">
                  <c:v>6.77382086451244</c:v>
                </c:pt>
                <c:pt idx="32019">
                  <c:v>6.7815376723824796</c:v>
                </c:pt>
                <c:pt idx="32020">
                  <c:v>6.7833273883052101</c:v>
                </c:pt>
                <c:pt idx="32021">
                  <c:v>6.9991159431752399</c:v>
                </c:pt>
                <c:pt idx="32022">
                  <c:v>7.4442983390452797</c:v>
                </c:pt>
                <c:pt idx="32023">
                  <c:v>8.8928762369680108</c:v>
                </c:pt>
                <c:pt idx="32024">
                  <c:v>9.5671258558380501</c:v>
                </c:pt>
                <c:pt idx="32025">
                  <c:v>10.127484195708099</c:v>
                </c:pt>
                <c:pt idx="32026">
                  <c:v>11.1629111746308</c:v>
                </c:pt>
                <c:pt idx="32027">
                  <c:v>10.4922985415008</c:v>
                </c:pt>
                <c:pt idx="32028">
                  <c:v>9.2221741483708897</c:v>
                </c:pt>
                <c:pt idx="32029">
                  <c:v>9.3811222852936105</c:v>
                </c:pt>
                <c:pt idx="32030">
                  <c:v>8.8414716701636493</c:v>
                </c:pt>
                <c:pt idx="32031">
                  <c:v>8.62684079403369</c:v>
                </c:pt>
                <c:pt idx="32032">
                  <c:v>8.8305419369564095</c:v>
                </c:pt>
                <c:pt idx="32033">
                  <c:v>8.3273326388264497</c:v>
                </c:pt>
                <c:pt idx="32034">
                  <c:v>8.2551450030923696</c:v>
                </c:pt>
                <c:pt idx="32035">
                  <c:v>7.6080756227789896</c:v>
                </c:pt>
                <c:pt idx="32036">
                  <c:v>7.2246739934562596</c:v>
                </c:pt>
                <c:pt idx="32037">
                  <c:v>6.7343401951335302</c:v>
                </c:pt>
                <c:pt idx="32038">
                  <c:v>6.4537708508201597</c:v>
                </c:pt>
                <c:pt idx="32039">
                  <c:v>6.2407012554974299</c:v>
                </c:pt>
                <c:pt idx="32040">
                  <c:v>6.2856139181746897</c:v>
                </c:pt>
                <c:pt idx="32041">
                  <c:v>6.2773538708613197</c:v>
                </c:pt>
                <c:pt idx="32042">
                  <c:v>6.0952119945385901</c:v>
                </c:pt>
                <c:pt idx="32043">
                  <c:v>5.8952429902158601</c:v>
                </c:pt>
                <c:pt idx="32044">
                  <c:v>5.6658171649024904</c:v>
                </c:pt>
                <c:pt idx="32045">
                  <c:v>5.6109369135797502</c:v>
                </c:pt>
                <c:pt idx="32046">
                  <c:v>5.6432977952570198</c:v>
                </c:pt>
                <c:pt idx="32047">
                  <c:v>5.5988129829436497</c:v>
                </c:pt>
                <c:pt idx="32048">
                  <c:v>5.5619201006209202</c:v>
                </c:pt>
                <c:pt idx="32049">
                  <c:v>5.6633556842981898</c:v>
                </c:pt>
                <c:pt idx="32050">
                  <c:v>5.6407103399848104</c:v>
                </c:pt>
                <c:pt idx="32051">
                  <c:v>5.4760995986620804</c:v>
                </c:pt>
                <c:pt idx="32052">
                  <c:v>5.2825683923393498</c:v>
                </c:pt>
                <c:pt idx="32053">
                  <c:v>5.0093627840259796</c:v>
                </c:pt>
                <c:pt idx="32054">
                  <c:v>4.7802416747032499</c:v>
                </c:pt>
                <c:pt idx="32055">
                  <c:v>5.0620744333805101</c:v>
                </c:pt>
                <c:pt idx="32056">
                  <c:v>5.6468560760671398</c:v>
                </c:pt>
                <c:pt idx="32057">
                  <c:v>5.4645504827444098</c:v>
                </c:pt>
                <c:pt idx="32058">
                  <c:v>4.5506660764216802</c:v>
                </c:pt>
                <c:pt idx="32059">
                  <c:v>4.31975343810831</c:v>
                </c:pt>
                <c:pt idx="32060">
                  <c:v>4.52723003078557</c:v>
                </c:pt>
                <c:pt idx="32061">
                  <c:v>5.19558782546284</c:v>
                </c:pt>
                <c:pt idx="32062">
                  <c:v>4.8490894781494696</c:v>
                </c:pt>
                <c:pt idx="32063">
                  <c:v>4.59275614982674</c:v>
                </c:pt>
                <c:pt idx="32064">
                  <c:v>4.5841741515040102</c:v>
                </c:pt>
                <c:pt idx="32065">
                  <c:v>4.5573296211906298</c:v>
                </c:pt>
                <c:pt idx="32066">
                  <c:v>4.8058151588679001</c:v>
                </c:pt>
                <c:pt idx="32067">
                  <c:v>4.6608533625451702</c:v>
                </c:pt>
                <c:pt idx="32068">
                  <c:v>4.9824832112318003</c:v>
                </c:pt>
                <c:pt idx="32069">
                  <c:v>5.0380044909090698</c:v>
                </c:pt>
                <c:pt idx="32070">
                  <c:v>5.8097373395863299</c:v>
                </c:pt>
                <c:pt idx="32071">
                  <c:v>7.2548752242729604</c:v>
                </c:pt>
                <c:pt idx="32072">
                  <c:v>8.6235358219502292</c:v>
                </c:pt>
                <c:pt idx="32073">
                  <c:v>9.1994211806274997</c:v>
                </c:pt>
                <c:pt idx="32074">
                  <c:v>8.3577672373141301</c:v>
                </c:pt>
                <c:pt idx="32075">
                  <c:v>8.3646849769913896</c:v>
                </c:pt>
                <c:pt idx="32076">
                  <c:v>8.3234129716686596</c:v>
                </c:pt>
                <c:pt idx="32077">
                  <c:v>7.12615348935529</c:v>
                </c:pt>
                <c:pt idx="32078">
                  <c:v>8.3265295460325603</c:v>
                </c:pt>
                <c:pt idx="32079">
                  <c:v>7.6244556007098296</c:v>
                </c:pt>
                <c:pt idx="32080">
                  <c:v>8.0724835263964501</c:v>
                </c:pt>
                <c:pt idx="32081">
                  <c:v>8.1870782310737198</c:v>
                </c:pt>
                <c:pt idx="32082">
                  <c:v>7.6319177279857797</c:v>
                </c:pt>
                <c:pt idx="32083">
                  <c:v>7.1716757830309197</c:v>
                </c:pt>
                <c:pt idx="32084">
                  <c:v>6.0796969592394596</c:v>
                </c:pt>
                <c:pt idx="32085">
                  <c:v>5.2882747134479997</c:v>
                </c:pt>
                <c:pt idx="32086">
                  <c:v>4.7667479924931504</c:v>
                </c:pt>
                <c:pt idx="32087">
                  <c:v>4.6905839027016896</c:v>
                </c:pt>
                <c:pt idx="32088">
                  <c:v>4.7071563749102197</c:v>
                </c:pt>
                <c:pt idx="32089">
                  <c:v>4.81354642395537</c:v>
                </c:pt>
                <c:pt idx="32090">
                  <c:v>4.8539268521639096</c:v>
                </c:pt>
                <c:pt idx="32091">
                  <c:v>4.9795015483724496</c:v>
                </c:pt>
                <c:pt idx="32092">
                  <c:v>5.1138428904176001</c:v>
                </c:pt>
                <c:pt idx="32093">
                  <c:v>5.2721045496261301</c:v>
                </c:pt>
                <c:pt idx="32094">
                  <c:v>5.3040163078346696</c:v>
                </c:pt>
                <c:pt idx="32095">
                  <c:v>5.2556219188798199</c:v>
                </c:pt>
                <c:pt idx="32096">
                  <c:v>5.35088353608836</c:v>
                </c:pt>
                <c:pt idx="32097">
                  <c:v>5.5018059002969002</c:v>
                </c:pt>
                <c:pt idx="32098">
                  <c:v>5.6490311133420397</c:v>
                </c:pt>
                <c:pt idx="32099">
                  <c:v>5.6616833715505797</c:v>
                </c:pt>
                <c:pt idx="32101">
                  <c:v>5.7272956808042697</c:v>
                </c:pt>
                <c:pt idx="32102">
                  <c:v>5.8105645010128102</c:v>
                </c:pt>
                <c:pt idx="32103">
                  <c:v>5.9659629132213396</c:v>
                </c:pt>
                <c:pt idx="32104">
                  <c:v>6.3038986272664896</c:v>
                </c:pt>
                <c:pt idx="32105">
                  <c:v>7.0874212574750297</c:v>
                </c:pt>
                <c:pt idx="32106">
                  <c:v>7.4400842436835699</c:v>
                </c:pt>
                <c:pt idx="32107">
                  <c:v>7.34087114972872</c:v>
                </c:pt>
                <c:pt idx="32108">
                  <c:v>7.1875967989372498</c:v>
                </c:pt>
                <c:pt idx="32109">
                  <c:v>7.0572028541457898</c:v>
                </c:pt>
                <c:pt idx="32110">
                  <c:v>8.38412534619094</c:v>
                </c:pt>
                <c:pt idx="32111">
                  <c:v>10.5155407673995</c:v>
                </c:pt>
                <c:pt idx="32112">
                  <c:v>10.268353819608</c:v>
                </c:pt>
                <c:pt idx="32113">
                  <c:v>10.7558572736532</c:v>
                </c:pt>
                <c:pt idx="32114">
                  <c:v>11.354513303861699</c:v>
                </c:pt>
                <c:pt idx="32115">
                  <c:v>12.1194599140702</c:v>
                </c:pt>
                <c:pt idx="32116">
                  <c:v>12.5429217441154</c:v>
                </c:pt>
                <c:pt idx="32117">
                  <c:v>12.4726651943239</c:v>
                </c:pt>
                <c:pt idx="32118">
                  <c:v>12.545826584532501</c:v>
                </c:pt>
                <c:pt idx="32119">
                  <c:v>12.9001573845776</c:v>
                </c:pt>
                <c:pt idx="32120">
                  <c:v>13.9649125647862</c:v>
                </c:pt>
                <c:pt idx="32121">
                  <c:v>13.737127734994701</c:v>
                </c:pt>
                <c:pt idx="32122">
                  <c:v>13.485734785039799</c:v>
                </c:pt>
                <c:pt idx="32123">
                  <c:v>13.5086131452484</c:v>
                </c:pt>
                <c:pt idx="32124">
                  <c:v>13.5644778954569</c:v>
                </c:pt>
                <c:pt idx="32125">
                  <c:v>14.2702740455021</c:v>
                </c:pt>
                <c:pt idx="32126">
                  <c:v>14.3839329957106</c:v>
                </c:pt>
                <c:pt idx="32127">
                  <c:v>13.846982845919101</c:v>
                </c:pt>
                <c:pt idx="32128">
                  <c:v>13.286477805964299</c:v>
                </c:pt>
                <c:pt idx="32129">
                  <c:v>11.4816871761728</c:v>
                </c:pt>
                <c:pt idx="32130">
                  <c:v>10.1445662750794</c:v>
                </c:pt>
                <c:pt idx="32131">
                  <c:v>8.9160695317324308</c:v>
                </c:pt>
                <c:pt idx="32132">
                  <c:v>7.3024342792192396</c:v>
                </c:pt>
                <c:pt idx="32133">
                  <c:v>6.6337400277060601</c:v>
                </c:pt>
                <c:pt idx="32134">
                  <c:v>6.8318672883591196</c:v>
                </c:pt>
                <c:pt idx="32135">
                  <c:v>6.5437383398459401</c:v>
                </c:pt>
                <c:pt idx="32136">
                  <c:v>6.3502614963327497</c:v>
                </c:pt>
                <c:pt idx="32137">
                  <c:v>6.2423846069858202</c:v>
                </c:pt>
                <c:pt idx="32138">
                  <c:v>6.2717660704726299</c:v>
                </c:pt>
                <c:pt idx="32139">
                  <c:v>6.3305436799594403</c:v>
                </c:pt>
                <c:pt idx="32140">
                  <c:v>6.3970953396125099</c:v>
                </c:pt>
                <c:pt idx="32141">
                  <c:v>6.4672778130993303</c:v>
                </c:pt>
                <c:pt idx="32142">
                  <c:v>6.5398545565861399</c:v>
                </c:pt>
                <c:pt idx="32143">
                  <c:v>6.5674738712392102</c:v>
                </c:pt>
                <c:pt idx="32144">
                  <c:v>6.5118251117260204</c:v>
                </c:pt>
                <c:pt idx="32145">
                  <c:v>6.4309662952128299</c:v>
                </c:pt>
                <c:pt idx="32146">
                  <c:v>6.3446303658658998</c:v>
                </c:pt>
                <c:pt idx="32147">
                  <c:v>6.3242156953527102</c:v>
                </c:pt>
                <c:pt idx="32148">
                  <c:v>6.4295821318395303</c:v>
                </c:pt>
                <c:pt idx="32149">
                  <c:v>7.1894175064925898</c:v>
                </c:pt>
                <c:pt idx="32150">
                  <c:v>6.2697051969794098</c:v>
                </c:pt>
                <c:pt idx="32151">
                  <c:v>6.24487658446622</c:v>
                </c:pt>
                <c:pt idx="32152">
                  <c:v>7.8286553571192901</c:v>
                </c:pt>
                <c:pt idx="32153">
                  <c:v>7.5561123226060998</c:v>
                </c:pt>
                <c:pt idx="32168">
                  <c:v>6.6400532227395699</c:v>
                </c:pt>
                <c:pt idx="32169">
                  <c:v>8.1989698702263905</c:v>
                </c:pt>
                <c:pt idx="32170">
                  <c:v>8.5046106318794497</c:v>
                </c:pt>
                <c:pt idx="32171">
                  <c:v>9.3967453263662701</c:v>
                </c:pt>
                <c:pt idx="32172">
                  <c:v>9.4110090908530797</c:v>
                </c:pt>
                <c:pt idx="32173">
                  <c:v>9.6097606555061503</c:v>
                </c:pt>
                <c:pt idx="32174">
                  <c:v>9.4772410279929602</c:v>
                </c:pt>
                <c:pt idx="32175">
                  <c:v>9.6864873984797804</c:v>
                </c:pt>
                <c:pt idx="32176">
                  <c:v>10.5701171891328</c:v>
                </c:pt>
                <c:pt idx="32177">
                  <c:v>10.765913404619701</c:v>
                </c:pt>
                <c:pt idx="32178">
                  <c:v>10.2878440139304</c:v>
                </c:pt>
                <c:pt idx="32179">
                  <c:v>8.73939104509906</c:v>
                </c:pt>
                <c:pt idx="32180">
                  <c:v>8.1068911563071797</c:v>
                </c:pt>
                <c:pt idx="32181">
                  <c:v>7.6421158445153097</c:v>
                </c:pt>
                <c:pt idx="32182">
                  <c:v>7.1065697766839797</c:v>
                </c:pt>
                <c:pt idx="32183">
                  <c:v>6.9102064778920997</c:v>
                </c:pt>
                <c:pt idx="32184">
                  <c:v>6.8476632881002297</c:v>
                </c:pt>
                <c:pt idx="32185">
                  <c:v>6.5145764892688902</c:v>
                </c:pt>
                <c:pt idx="32186">
                  <c:v>6.2138157004770198</c:v>
                </c:pt>
                <c:pt idx="32187">
                  <c:v>5.9706307916851502</c:v>
                </c:pt>
                <c:pt idx="32188">
                  <c:v>5.8152228468538096</c:v>
                </c:pt>
                <c:pt idx="32189">
                  <c:v>5.3979377910619402</c:v>
                </c:pt>
                <c:pt idx="32190">
                  <c:v>5.0277108972700599</c:v>
                </c:pt>
                <c:pt idx="32191">
                  <c:v>5.1300499244387296</c:v>
                </c:pt>
                <c:pt idx="32192">
                  <c:v>5.1850160046468599</c:v>
                </c:pt>
                <c:pt idx="32193">
                  <c:v>5.1406214208549796</c:v>
                </c:pt>
                <c:pt idx="32194">
                  <c:v>5.1683956580236501</c:v>
                </c:pt>
                <c:pt idx="32195">
                  <c:v>5.2060021572317696</c:v>
                </c:pt>
                <c:pt idx="32196">
                  <c:v>6.3237829264399004</c:v>
                </c:pt>
                <c:pt idx="32197">
                  <c:v>6.8406386906085697</c:v>
                </c:pt>
                <c:pt idx="32198">
                  <c:v>6.8150732998166896</c:v>
                </c:pt>
                <c:pt idx="32199">
                  <c:v>6.5789088560248201</c:v>
                </c:pt>
                <c:pt idx="32200">
                  <c:v>6.5009711401934904</c:v>
                </c:pt>
                <c:pt idx="32201">
                  <c:v>5.9470892544016101</c:v>
                </c:pt>
                <c:pt idx="32202">
                  <c:v>6.18214855360974</c:v>
                </c:pt>
                <c:pt idx="32203">
                  <c:v>6.3706231207783999</c:v>
                </c:pt>
                <c:pt idx="32204">
                  <c:v>6.1076308089865297</c:v>
                </c:pt>
                <c:pt idx="32205">
                  <c:v>6.3953519621946597</c:v>
                </c:pt>
                <c:pt idx="32206">
                  <c:v>6.6457008553633203</c:v>
                </c:pt>
                <c:pt idx="32207">
                  <c:v>7.50715804357145</c:v>
                </c:pt>
                <c:pt idx="32208">
                  <c:v>7.1812782697795701</c:v>
                </c:pt>
                <c:pt idx="32209">
                  <c:v>7.3691227339482399</c:v>
                </c:pt>
                <c:pt idx="32210">
                  <c:v>9.7493949001563607</c:v>
                </c:pt>
                <c:pt idx="32211">
                  <c:v>12.1195781493645</c:v>
                </c:pt>
                <c:pt idx="32212">
                  <c:v>13.9091104025332</c:v>
                </c:pt>
                <c:pt idx="32213">
                  <c:v>13.960855535741301</c:v>
                </c:pt>
                <c:pt idx="32214">
                  <c:v>13.0303553089494</c:v>
                </c:pt>
                <c:pt idx="32215">
                  <c:v>11.4997202221181</c:v>
                </c:pt>
                <c:pt idx="32216">
                  <c:v>10.953305895326199</c:v>
                </c:pt>
                <c:pt idx="32217">
                  <c:v>11.4842965185343</c:v>
                </c:pt>
                <c:pt idx="32218">
                  <c:v>12.397888791703</c:v>
                </c:pt>
                <c:pt idx="32219">
                  <c:v>10.5753494349111</c:v>
                </c:pt>
                <c:pt idx="32220">
                  <c:v>10.405093168119199</c:v>
                </c:pt>
                <c:pt idx="32221">
                  <c:v>12.091420471287901</c:v>
                </c:pt>
                <c:pt idx="32222">
                  <c:v>11.652178924496001</c:v>
                </c:pt>
                <c:pt idx="32223">
                  <c:v>11.1198143277042</c:v>
                </c:pt>
                <c:pt idx="32224">
                  <c:v>13.538324550872799</c:v>
                </c:pt>
                <c:pt idx="32225">
                  <c:v>15.204841564081001</c:v>
                </c:pt>
                <c:pt idx="32226">
                  <c:v>15.224920823193299</c:v>
                </c:pt>
                <c:pt idx="32227">
                  <c:v>14.584335598228501</c:v>
                </c:pt>
                <c:pt idx="32228">
                  <c:v>14.4633839932126</c:v>
                </c:pt>
                <c:pt idx="32229">
                  <c:v>15.9884257581967</c:v>
                </c:pt>
                <c:pt idx="32230">
                  <c:v>16.419102683232001</c:v>
                </c:pt>
                <c:pt idx="32231">
                  <c:v>17.043840058216102</c:v>
                </c:pt>
                <c:pt idx="32232">
                  <c:v>16.8518049832002</c:v>
                </c:pt>
                <c:pt idx="32233">
                  <c:v>15.4111162782355</c:v>
                </c:pt>
                <c:pt idx="32234">
                  <c:v>13.4561062732195</c:v>
                </c:pt>
                <c:pt idx="32235">
                  <c:v>11.6700136282036</c:v>
                </c:pt>
                <c:pt idx="32236">
                  <c:v>9.3021763892389107</c:v>
                </c:pt>
                <c:pt idx="32237">
                  <c:v>9.4049554932229995</c:v>
                </c:pt>
                <c:pt idx="32238">
                  <c:v>11.885945913207101</c:v>
                </c:pt>
                <c:pt idx="32239">
                  <c:v>15.310418608242401</c:v>
                </c:pt>
                <c:pt idx="32240">
                  <c:v>15.459418233226501</c:v>
                </c:pt>
                <c:pt idx="32241">
                  <c:v>14.966395998210499</c:v>
                </c:pt>
                <c:pt idx="32242">
                  <c:v>14.500051433245799</c:v>
                </c:pt>
                <c:pt idx="32243">
                  <c:v>14.144443498229901</c:v>
                </c:pt>
                <c:pt idx="32244">
                  <c:v>10.876695383214001</c:v>
                </c:pt>
                <c:pt idx="32245">
                  <c:v>8.6202387532492804</c:v>
                </c:pt>
                <c:pt idx="32246">
                  <c:v>7.7975430812333704</c:v>
                </c:pt>
                <c:pt idx="32247">
                  <c:v>7.4814194072174498</c:v>
                </c:pt>
                <c:pt idx="32248">
                  <c:v>7.4350784432527401</c:v>
                </c:pt>
                <c:pt idx="32249">
                  <c:v>6.6917037492368303</c:v>
                </c:pt>
                <c:pt idx="32250">
                  <c:v>4.2618547002209102</c:v>
                </c:pt>
                <c:pt idx="32251">
                  <c:v>3.9168766152562</c:v>
                </c:pt>
                <c:pt idx="32252">
                  <c:v>4.7798444522402797</c:v>
                </c:pt>
                <c:pt idx="32253">
                  <c:v>5.1394278142243701</c:v>
                </c:pt>
                <c:pt idx="32254">
                  <c:v>5.4509149962596499</c:v>
                </c:pt>
                <c:pt idx="32255">
                  <c:v>5.5447427842437396</c:v>
                </c:pt>
                <c:pt idx="32256">
                  <c:v>5.5450607432278298</c:v>
                </c:pt>
                <c:pt idx="32257">
                  <c:v>5.8606886242631102</c:v>
                </c:pt>
                <c:pt idx="32258">
                  <c:v>6.1377180512471998</c:v>
                </c:pt>
                <c:pt idx="32259">
                  <c:v>6.2307209342312797</c:v>
                </c:pt>
                <c:pt idx="32260">
                  <c:v>6.4011816582665704</c:v>
                </c:pt>
                <c:pt idx="32261">
                  <c:v>6.5874239302506501</c:v>
                </c:pt>
                <c:pt idx="32262">
                  <c:v>6.8224806052347402</c:v>
                </c:pt>
                <c:pt idx="32263">
                  <c:v>7.2600237112700201</c:v>
                </c:pt>
                <c:pt idx="32264">
                  <c:v>6.8775958232541097</c:v>
                </c:pt>
                <c:pt idx="32265">
                  <c:v>7.0645963062382</c:v>
                </c:pt>
                <c:pt idx="32266">
                  <c:v>6.7881165342734802</c:v>
                </c:pt>
                <c:pt idx="32267">
                  <c:v>7.2720091702575704</c:v>
                </c:pt>
                <c:pt idx="32268">
                  <c:v>7.3742615142416499</c:v>
                </c:pt>
                <c:pt idx="32269">
                  <c:v>7.29563291627694</c:v>
                </c:pt>
                <c:pt idx="32270">
                  <c:v>7.1034357112610298</c:v>
                </c:pt>
                <c:pt idx="32271">
                  <c:v>7.0548531332451097</c:v>
                </c:pt>
                <c:pt idx="32272">
                  <c:v>7.0468707352804003</c:v>
                </c:pt>
                <c:pt idx="32273">
                  <c:v>7.2416124012644802</c:v>
                </c:pt>
                <c:pt idx="32274">
                  <c:v>7.5490512561781404</c:v>
                </c:pt>
                <c:pt idx="32275">
                  <c:v>7.7140347019706601</c:v>
                </c:pt>
                <c:pt idx="32276">
                  <c:v>7.6510002528705003</c:v>
                </c:pt>
                <c:pt idx="32277">
                  <c:v>7.2172894307703501</c:v>
                </c:pt>
                <c:pt idx="32278">
                  <c:v>6.9076306315628697</c:v>
                </c:pt>
                <c:pt idx="32279">
                  <c:v>6.8066742114627097</c:v>
                </c:pt>
                <c:pt idx="32280">
                  <c:v>6.7553033313625503</c:v>
                </c:pt>
                <c:pt idx="32281">
                  <c:v>6.85186674115507</c:v>
                </c:pt>
                <c:pt idx="32282">
                  <c:v>6.9005768140549204</c:v>
                </c:pt>
                <c:pt idx="32283">
                  <c:v>6.8728511859547599</c:v>
                </c:pt>
                <c:pt idx="32284">
                  <c:v>6.9090178907472799</c:v>
                </c:pt>
                <c:pt idx="32285">
                  <c:v>6.9360730296471198</c:v>
                </c:pt>
                <c:pt idx="32286">
                  <c:v>6.8889082315469601</c:v>
                </c:pt>
                <c:pt idx="32287">
                  <c:v>6.8975115103394904</c:v>
                </c:pt>
                <c:pt idx="32288">
                  <c:v>6.9424374702393301</c:v>
                </c:pt>
                <c:pt idx="32289">
                  <c:v>7.2798419911391701</c:v>
                </c:pt>
                <c:pt idx="32290">
                  <c:v>6.9880494639316897</c:v>
                </c:pt>
                <c:pt idx="32291">
                  <c:v>7.35015289483154</c:v>
                </c:pt>
                <c:pt idx="32292">
                  <c:v>7.1805973737313797</c:v>
                </c:pt>
                <c:pt idx="32293">
                  <c:v>6.5958611675238998</c:v>
                </c:pt>
                <c:pt idx="32294">
                  <c:v>5.8921673464237401</c:v>
                </c:pt>
                <c:pt idx="32295">
                  <c:v>5.7385452293235799</c:v>
                </c:pt>
                <c:pt idx="32296">
                  <c:v>6.2614421041161004</c:v>
                </c:pt>
                <c:pt idx="32297">
                  <c:v>6.6897705230159499</c:v>
                </c:pt>
                <c:pt idx="32298">
                  <c:v>6.1198025569157899</c:v>
                </c:pt>
                <c:pt idx="32299">
                  <c:v>6.04165461070831</c:v>
                </c:pt>
                <c:pt idx="32300">
                  <c:v>6.2352085996081499</c:v>
                </c:pt>
                <c:pt idx="32301">
                  <c:v>5.870493059508</c:v>
                </c:pt>
                <c:pt idx="32302">
                  <c:v>5.85502631030052</c:v>
                </c:pt>
                <c:pt idx="32303">
                  <c:v>5.41911308620036</c:v>
                </c:pt>
                <c:pt idx="32304">
                  <c:v>5.3550453841002001</c:v>
                </c:pt>
                <c:pt idx="32305">
                  <c:v>5.24133108289272</c:v>
                </c:pt>
                <c:pt idx="32306">
                  <c:v>5.3623976477925703</c:v>
                </c:pt>
                <c:pt idx="32307">
                  <c:v>5.8123603646924096</c:v>
                </c:pt>
                <c:pt idx="32308">
                  <c:v>6.0424999884849298</c:v>
                </c:pt>
                <c:pt idx="32309">
                  <c:v>6.9155369973847698</c:v>
                </c:pt>
                <c:pt idx="32310">
                  <c:v>7.31418498128461</c:v>
                </c:pt>
                <c:pt idx="32311">
                  <c:v>8.3015071450771298</c:v>
                </c:pt>
                <c:pt idx="32312">
                  <c:v>12.582053860977</c:v>
                </c:pt>
                <c:pt idx="32313">
                  <c:v>15.094569643876801</c:v>
                </c:pt>
                <c:pt idx="32314">
                  <c:v>14.742519476669299</c:v>
                </c:pt>
                <c:pt idx="32315">
                  <c:v>14.3148519595692</c:v>
                </c:pt>
                <c:pt idx="32316">
                  <c:v>14.046547172468999</c:v>
                </c:pt>
                <c:pt idx="32317">
                  <c:v>13.991862285261501</c:v>
                </c:pt>
                <c:pt idx="32318">
                  <c:v>13.9326853981614</c:v>
                </c:pt>
                <c:pt idx="32319">
                  <c:v>13.0151835910612</c:v>
                </c:pt>
                <c:pt idx="32320">
                  <c:v>12.8415991338538</c:v>
                </c:pt>
                <c:pt idx="32321">
                  <c:v>12.8165864367536</c:v>
                </c:pt>
                <c:pt idx="32322">
                  <c:v>12.9637093894309</c:v>
                </c:pt>
                <c:pt idx="32323">
                  <c:v>13.0246415517743</c:v>
                </c:pt>
                <c:pt idx="32324">
                  <c:v>11.9103443542315</c:v>
                </c:pt>
                <c:pt idx="32325">
                  <c:v>10.890783916688701</c:v>
                </c:pt>
                <c:pt idx="32326">
                  <c:v>10.908000459031999</c:v>
                </c:pt>
                <c:pt idx="32327">
                  <c:v>10.543443311489201</c:v>
                </c:pt>
                <c:pt idx="32328">
                  <c:v>9.9435155969463604</c:v>
                </c:pt>
                <c:pt idx="32329">
                  <c:v>9.5892142072897499</c:v>
                </c:pt>
                <c:pt idx="32330">
                  <c:v>9.3863383497469002</c:v>
                </c:pt>
                <c:pt idx="32331">
                  <c:v>9.3385444072040595</c:v>
                </c:pt>
                <c:pt idx="32332">
                  <c:v>9.6267342395474493</c:v>
                </c:pt>
                <c:pt idx="32333">
                  <c:v>10.0264396990046</c:v>
                </c:pt>
                <c:pt idx="32334">
                  <c:v>10.302970850461801</c:v>
                </c:pt>
                <c:pt idx="32335">
                  <c:v>10.575697897805201</c:v>
                </c:pt>
                <c:pt idx="32336">
                  <c:v>10.7701729132623</c:v>
                </c:pt>
                <c:pt idx="32337">
                  <c:v>10.6095624517195</c:v>
                </c:pt>
                <c:pt idx="32338">
                  <c:v>10.3071586850629</c:v>
                </c:pt>
                <c:pt idx="32339">
                  <c:v>9.9899201055200209</c:v>
                </c:pt>
                <c:pt idx="32340">
                  <c:v>9.80779884797718</c:v>
                </c:pt>
                <c:pt idx="32341">
                  <c:v>9.5750383463205697</c:v>
                </c:pt>
                <c:pt idx="32342">
                  <c:v>9.5615276057777301</c:v>
                </c:pt>
                <c:pt idx="32343">
                  <c:v>9.8738450172348902</c:v>
                </c:pt>
                <c:pt idx="32344">
                  <c:v>10.4863886465783</c:v>
                </c:pt>
                <c:pt idx="32345">
                  <c:v>10.654845962035401</c:v>
                </c:pt>
                <c:pt idx="32346">
                  <c:v>10.828550787492601</c:v>
                </c:pt>
                <c:pt idx="32347">
                  <c:v>11.490008859835999</c:v>
                </c:pt>
                <c:pt idx="32348">
                  <c:v>11.9829223522931</c:v>
                </c:pt>
                <c:pt idx="32349">
                  <c:v>12.2947686847503</c:v>
                </c:pt>
                <c:pt idx="32350">
                  <c:v>12.3153571770937</c:v>
                </c:pt>
                <c:pt idx="32351">
                  <c:v>12.222880419550799</c:v>
                </c:pt>
                <c:pt idx="32352">
                  <c:v>12.707563362008001</c:v>
                </c:pt>
                <c:pt idx="32353">
                  <c:v>13.1225996443514</c:v>
                </c:pt>
                <c:pt idx="32354">
                  <c:v>12.8513208968086</c:v>
                </c:pt>
                <c:pt idx="32355">
                  <c:v>13.0269589992657</c:v>
                </c:pt>
                <c:pt idx="32356">
                  <c:v>13.6977938916091</c:v>
                </c:pt>
                <c:pt idx="32357">
                  <c:v>14.1081160940663</c:v>
                </c:pt>
                <c:pt idx="32358">
                  <c:v>14.690870436523401</c:v>
                </c:pt>
                <c:pt idx="32359">
                  <c:v>15.6878396588668</c:v>
                </c:pt>
                <c:pt idx="32360">
                  <c:v>17.174089241324001</c:v>
                </c:pt>
                <c:pt idx="32361">
                  <c:v>16.903176103781099</c:v>
                </c:pt>
                <c:pt idx="32362">
                  <c:v>16.863171206124498</c:v>
                </c:pt>
                <c:pt idx="32363">
                  <c:v>17.7317804185817</c:v>
                </c:pt>
                <c:pt idx="32364">
                  <c:v>18.3515712710388</c:v>
                </c:pt>
                <c:pt idx="32365">
                  <c:v>17.726084103382199</c:v>
                </c:pt>
                <c:pt idx="32366">
                  <c:v>16.620275335839398</c:v>
                </c:pt>
                <c:pt idx="32367">
                  <c:v>13.903521698296499</c:v>
                </c:pt>
                <c:pt idx="32368">
                  <c:v>12.4760963606399</c:v>
                </c:pt>
                <c:pt idx="32369">
                  <c:v>12.306734813097099</c:v>
                </c:pt>
                <c:pt idx="32370">
                  <c:v>12.4110783451475</c:v>
                </c:pt>
                <c:pt idx="32371">
                  <c:v>12.3816770668394</c:v>
                </c:pt>
                <c:pt idx="32372">
                  <c:v>11.720742058393</c:v>
                </c:pt>
                <c:pt idx="32373">
                  <c:v>11.033731259946499</c:v>
                </c:pt>
                <c:pt idx="32374">
                  <c:v>10.621351848638501</c:v>
                </c:pt>
                <c:pt idx="32375">
                  <c:v>10.685529409192</c:v>
                </c:pt>
                <c:pt idx="32376">
                  <c:v>10.342527420745601</c:v>
                </c:pt>
                <c:pt idx="32377">
                  <c:v>10.247890843437499</c:v>
                </c:pt>
                <c:pt idx="32378">
                  <c:v>9.7456614739910901</c:v>
                </c:pt>
                <c:pt idx="32379">
                  <c:v>9.4308633025446404</c:v>
                </c:pt>
                <c:pt idx="32380">
                  <c:v>11.8854264412366</c:v>
                </c:pt>
                <c:pt idx="32381">
                  <c:v>16.413325992790099</c:v>
                </c:pt>
                <c:pt idx="32382">
                  <c:v>16.649717454343701</c:v>
                </c:pt>
                <c:pt idx="32383">
                  <c:v>13.6594675260357</c:v>
                </c:pt>
                <c:pt idx="32384">
                  <c:v>9.4260338075891994</c:v>
                </c:pt>
                <c:pt idx="32385">
                  <c:v>8.1919474931427505</c:v>
                </c:pt>
                <c:pt idx="32386">
                  <c:v>7.9438027438347101</c:v>
                </c:pt>
                <c:pt idx="32387">
                  <c:v>8.1356869693882601</c:v>
                </c:pt>
                <c:pt idx="32388">
                  <c:v>7.9148157989418104</c:v>
                </c:pt>
                <c:pt idx="32389">
                  <c:v>8.2485703346337704</c:v>
                </c:pt>
                <c:pt idx="32390">
                  <c:v>8.21825054818731</c:v>
                </c:pt>
                <c:pt idx="32391">
                  <c:v>7.9161895817408601</c:v>
                </c:pt>
                <c:pt idx="32392">
                  <c:v>7.7307743234328203</c:v>
                </c:pt>
                <c:pt idx="32393">
                  <c:v>7.8543564779863697</c:v>
                </c:pt>
                <c:pt idx="32394">
                  <c:v>8.1971322225399206</c:v>
                </c:pt>
                <c:pt idx="32395">
                  <c:v>8.5699720312318792</c:v>
                </c:pt>
                <c:pt idx="32396">
                  <c:v>8.5034203437854305</c:v>
                </c:pt>
                <c:pt idx="32397">
                  <c:v>7.7799699833389804</c:v>
                </c:pt>
                <c:pt idx="32398">
                  <c:v>7.1422921150309397</c:v>
                </c:pt>
                <c:pt idx="32399">
                  <c:v>7.2281360415844897</c:v>
                </c:pt>
                <c:pt idx="32401">
                  <c:v>6.8748173008299904</c:v>
                </c:pt>
                <c:pt idx="32402">
                  <c:v>6.9216756433835398</c:v>
                </c:pt>
                <c:pt idx="32403">
                  <c:v>6.8757150149370903</c:v>
                </c:pt>
                <c:pt idx="32404">
                  <c:v>6.9641210566290503</c:v>
                </c:pt>
                <c:pt idx="32405">
                  <c:v>6.8957903171826</c:v>
                </c:pt>
                <c:pt idx="32406">
                  <c:v>6.9135448607361498</c:v>
                </c:pt>
                <c:pt idx="32407">
                  <c:v>10.033407258428101</c:v>
                </c:pt>
                <c:pt idx="32408">
                  <c:v>15.3411932959817</c:v>
                </c:pt>
                <c:pt idx="32409">
                  <c:v>12.722277737535199</c:v>
                </c:pt>
                <c:pt idx="32410">
                  <c:v>11.221050059227199</c:v>
                </c:pt>
                <c:pt idx="32411">
                  <c:v>10.932589100780699</c:v>
                </c:pt>
                <c:pt idx="32412">
                  <c:v>13.945048362334299</c:v>
                </c:pt>
                <c:pt idx="32413">
                  <c:v>10.706295734026201</c:v>
                </c:pt>
                <c:pt idx="32414">
                  <c:v>11.141156375579801</c:v>
                </c:pt>
                <c:pt idx="32415">
                  <c:v>10.218482988133299</c:v>
                </c:pt>
                <c:pt idx="32416">
                  <c:v>9.2094118458252794</c:v>
                </c:pt>
                <c:pt idx="32417">
                  <c:v>9.4781774083788299</c:v>
                </c:pt>
                <c:pt idx="32418">
                  <c:v>9.2680454800324608</c:v>
                </c:pt>
                <c:pt idx="32419">
                  <c:v>8.6006197128413806</c:v>
                </c:pt>
                <c:pt idx="32420">
                  <c:v>8.0989011166413096</c:v>
                </c:pt>
                <c:pt idx="32421">
                  <c:v>7.4322777994412403</c:v>
                </c:pt>
                <c:pt idx="32422">
                  <c:v>7.1667987512501599</c:v>
                </c:pt>
                <c:pt idx="32423">
                  <c:v>6.82687579505009</c:v>
                </c:pt>
                <c:pt idx="32424">
                  <c:v>6.6779184238500298</c:v>
                </c:pt>
                <c:pt idx="32425">
                  <c:v>6.6638344376589398</c:v>
                </c:pt>
                <c:pt idx="32426">
                  <c:v>5.9773748954588797</c:v>
                </c:pt>
                <c:pt idx="32427">
                  <c:v>5.54131036525881</c:v>
                </c:pt>
                <c:pt idx="32428">
                  <c:v>5.3043949360677303</c:v>
                </c:pt>
                <c:pt idx="32429">
                  <c:v>5.5324272828676602</c:v>
                </c:pt>
                <c:pt idx="32430">
                  <c:v>5.7650735766675902</c:v>
                </c:pt>
                <c:pt idx="32431">
                  <c:v>5.8897989694765096</c:v>
                </c:pt>
                <c:pt idx="32432">
                  <c:v>5.8625112632764402</c:v>
                </c:pt>
                <c:pt idx="32433">
                  <c:v>5.7325347970763803</c:v>
                </c:pt>
                <c:pt idx="32434">
                  <c:v>5.6603443648852902</c:v>
                </c:pt>
                <c:pt idx="32435">
                  <c:v>6.21565286968523</c:v>
                </c:pt>
                <c:pt idx="32436">
                  <c:v>6.7678024984851604</c:v>
                </c:pt>
                <c:pt idx="32437">
                  <c:v>6.97672920329408</c:v>
                </c:pt>
                <c:pt idx="32438">
                  <c:v>7.1989764360940098</c:v>
                </c:pt>
                <c:pt idx="32439">
                  <c:v>7.3176778278939398</c:v>
                </c:pt>
                <c:pt idx="32440">
                  <c:v>7.37764838970286</c:v>
                </c:pt>
                <c:pt idx="32441">
                  <c:v>7.2760788545027903</c:v>
                </c:pt>
                <c:pt idx="32442">
                  <c:v>7.1360169263027204</c:v>
                </c:pt>
                <c:pt idx="32443">
                  <c:v>6.9651760521116399</c:v>
                </c:pt>
                <c:pt idx="32444">
                  <c:v>6.6554687639115704</c:v>
                </c:pt>
                <c:pt idx="32445">
                  <c:v>6.3281933107115096</c:v>
                </c:pt>
                <c:pt idx="32446">
                  <c:v>6.3221999265204198</c:v>
                </c:pt>
                <c:pt idx="32447">
                  <c:v>6.3008480643203599</c:v>
                </c:pt>
                <c:pt idx="32448">
                  <c:v>6.2086637211202902</c:v>
                </c:pt>
                <c:pt idx="32449">
                  <c:v>6.2589306289292104</c:v>
                </c:pt>
                <c:pt idx="32450">
                  <c:v>6.2184123677291403</c:v>
                </c:pt>
                <c:pt idx="32451">
                  <c:v>6.03645193852907</c:v>
                </c:pt>
                <c:pt idx="32452">
                  <c:v>5.44156152433799</c:v>
                </c:pt>
                <c:pt idx="32453">
                  <c:v>5.51608174513792</c:v>
                </c:pt>
                <c:pt idx="32454">
                  <c:v>4.9938148039378598</c:v>
                </c:pt>
                <c:pt idx="32794">
                  <c:v>18.8934521869393</c:v>
                </c:pt>
                <c:pt idx="32795">
                  <c:v>17.605641406739199</c:v>
                </c:pt>
                <c:pt idx="32796">
                  <c:v>18.570651966539099</c:v>
                </c:pt>
                <c:pt idx="32797">
                  <c:v>16.087539366348</c:v>
                </c:pt>
                <c:pt idx="32798">
                  <c:v>13.510441216147999</c:v>
                </c:pt>
                <c:pt idx="32799">
                  <c:v>11.7125036059479</c:v>
                </c:pt>
                <c:pt idx="32800">
                  <c:v>10.911048785756799</c:v>
                </c:pt>
                <c:pt idx="32801">
                  <c:v>10.3091928755568</c:v>
                </c:pt>
                <c:pt idx="32802">
                  <c:v>8.8151543129703906</c:v>
                </c:pt>
                <c:pt idx="32803">
                  <c:v>6.4708645870816603</c:v>
                </c:pt>
                <c:pt idx="32804">
                  <c:v>4.49221784506737</c:v>
                </c:pt>
                <c:pt idx="32805">
                  <c:v>4.2686681280530898</c:v>
                </c:pt>
                <c:pt idx="32806">
                  <c:v>12.642195792164401</c:v>
                </c:pt>
                <c:pt idx="32807">
                  <c:v>17.029414469150101</c:v>
                </c:pt>
                <c:pt idx="32808">
                  <c:v>18.502515306135798</c:v>
                </c:pt>
                <c:pt idx="32809">
                  <c:v>18.427354203247098</c:v>
                </c:pt>
                <c:pt idx="32810">
                  <c:v>18.890427270232799</c:v>
                </c:pt>
                <c:pt idx="32811">
                  <c:v>14.794136177218499</c:v>
                </c:pt>
                <c:pt idx="32812">
                  <c:v>7.7894068973297399</c:v>
                </c:pt>
                <c:pt idx="32813">
                  <c:v>7.3236971273154596</c:v>
                </c:pt>
                <c:pt idx="32814">
                  <c:v>9.8492555933011694</c:v>
                </c:pt>
                <c:pt idx="32815">
                  <c:v>12.2228878054124</c:v>
                </c:pt>
                <c:pt idx="32816">
                  <c:v>8.6465541673981505</c:v>
                </c:pt>
                <c:pt idx="32817">
                  <c:v>15.3321387593839</c:v>
                </c:pt>
                <c:pt idx="32818">
                  <c:v>10.264304636495099</c:v>
                </c:pt>
                <c:pt idx="32819">
                  <c:v>7.9326815664808503</c:v>
                </c:pt>
                <c:pt idx="32820">
                  <c:v>6.0650588314665601</c:v>
                </c:pt>
                <c:pt idx="32821">
                  <c:v>6.9056691465778304</c:v>
                </c:pt>
                <c:pt idx="32822">
                  <c:v>6.6761061865635396</c:v>
                </c:pt>
                <c:pt idx="32823">
                  <c:v>6.91020130854925</c:v>
                </c:pt>
                <c:pt idx="32824">
                  <c:v>9.1688139076605193</c:v>
                </c:pt>
                <c:pt idx="32825">
                  <c:v>10.0932809556462</c:v>
                </c:pt>
                <c:pt idx="32826">
                  <c:v>7.57140996063195</c:v>
                </c:pt>
                <c:pt idx="32827">
                  <c:v>7.4829959757432203</c:v>
                </c:pt>
                <c:pt idx="32828">
                  <c:v>7.1244237047289296</c:v>
                </c:pt>
                <c:pt idx="32829">
                  <c:v>6.69310705171464</c:v>
                </c:pt>
                <c:pt idx="32830">
                  <c:v>6.4813517628259101</c:v>
                </c:pt>
                <c:pt idx="32831">
                  <c:v>6.2432723668116203</c:v>
                </c:pt>
                <c:pt idx="32832">
                  <c:v>6.0541714077973401</c:v>
                </c:pt>
                <c:pt idx="32833">
                  <c:v>5.9541665449086096</c:v>
                </c:pt>
                <c:pt idx="32834">
                  <c:v>5.9071945658943203</c:v>
                </c:pt>
                <c:pt idx="32835">
                  <c:v>5.9813821888800298</c:v>
                </c:pt>
                <c:pt idx="32836">
                  <c:v>6.0328731719912998</c:v>
                </c:pt>
                <c:pt idx="32837">
                  <c:v>6.09168937497701</c:v>
                </c:pt>
                <c:pt idx="32838">
                  <c:v>6.0289856939627304</c:v>
                </c:pt>
                <c:pt idx="32839">
                  <c:v>6.0308162270740002</c:v>
                </c:pt>
                <c:pt idx="32840">
                  <c:v>6.0368385060597101</c:v>
                </c:pt>
                <c:pt idx="32841">
                  <c:v>14.363652628045401</c:v>
                </c:pt>
                <c:pt idx="32842">
                  <c:v>15.5738240651567</c:v>
                </c:pt>
                <c:pt idx="32843">
                  <c:v>15.2134857221424</c:v>
                </c:pt>
                <c:pt idx="32844">
                  <c:v>14.4658652891281</c:v>
                </c:pt>
                <c:pt idx="32845">
                  <c:v>12.1234186862394</c:v>
                </c:pt>
                <c:pt idx="32846">
                  <c:v>9.5317948832250998</c:v>
                </c:pt>
                <c:pt idx="32847">
                  <c:v>9.1538425132108099</c:v>
                </c:pt>
                <c:pt idx="32848">
                  <c:v>9.7516106873220796</c:v>
                </c:pt>
                <c:pt idx="32849">
                  <c:v>9.5735920943077897</c:v>
                </c:pt>
                <c:pt idx="32850">
                  <c:v>9.3429174408170397</c:v>
                </c:pt>
                <c:pt idx="32851">
                  <c:v>8.8864488128137094</c:v>
                </c:pt>
                <c:pt idx="32852">
                  <c:v>8.5306931919363205</c:v>
                </c:pt>
                <c:pt idx="32853">
                  <c:v>8.4935629010589295</c:v>
                </c:pt>
                <c:pt idx="32854">
                  <c:v>8.3377325720556108</c:v>
                </c:pt>
                <c:pt idx="32855">
                  <c:v>8.5181180231782108</c:v>
                </c:pt>
                <c:pt idx="32856">
                  <c:v>9.83684078030082</c:v>
                </c:pt>
                <c:pt idx="32857">
                  <c:v>8.4379367422975005</c:v>
                </c:pt>
                <c:pt idx="32858">
                  <c:v>8.1298339094201104</c:v>
                </c:pt>
                <c:pt idx="32859">
                  <c:v>12.705084364542699</c:v>
                </c:pt>
                <c:pt idx="32860">
                  <c:v>18.695383612539398</c:v>
                </c:pt>
                <c:pt idx="32861">
                  <c:v>19.421351450662002</c:v>
                </c:pt>
                <c:pt idx="32862">
                  <c:v>18.727260058784601</c:v>
                </c:pt>
                <c:pt idx="32863">
                  <c:v>18.422043136781301</c:v>
                </c:pt>
                <c:pt idx="32864">
                  <c:v>15.440435264903901</c:v>
                </c:pt>
                <c:pt idx="32865">
                  <c:v>13.1035630530265</c:v>
                </c:pt>
                <c:pt idx="32866">
                  <c:v>11.1069198710232</c:v>
                </c:pt>
                <c:pt idx="32867">
                  <c:v>12.5598956391458</c:v>
                </c:pt>
                <c:pt idx="32868">
                  <c:v>10.552092967268401</c:v>
                </c:pt>
                <c:pt idx="32869">
                  <c:v>9.5285248642650604</c:v>
                </c:pt>
                <c:pt idx="32870">
                  <c:v>9.3710586273876704</c:v>
                </c:pt>
                <c:pt idx="32871">
                  <c:v>10.1222880615103</c:v>
                </c:pt>
                <c:pt idx="32872">
                  <c:v>11.0198546295069</c:v>
                </c:pt>
                <c:pt idx="32873">
                  <c:v>14.604929147629599</c:v>
                </c:pt>
                <c:pt idx="32874">
                  <c:v>15.9057598557522</c:v>
                </c:pt>
                <c:pt idx="32875">
                  <c:v>14.893566243748801</c:v>
                </c:pt>
                <c:pt idx="32876">
                  <c:v>17.191384591871401</c:v>
                </c:pt>
                <c:pt idx="32877">
                  <c:v>18.703186489994099</c:v>
                </c:pt>
                <c:pt idx="32878">
                  <c:v>17.710075287990701</c:v>
                </c:pt>
                <c:pt idx="32879">
                  <c:v>12.293505706113301</c:v>
                </c:pt>
                <c:pt idx="32880">
                  <c:v>6.6212605772359501</c:v>
                </c:pt>
                <c:pt idx="32881">
                  <c:v>15.376109792232601</c:v>
                </c:pt>
                <c:pt idx="32882">
                  <c:v>16.580904700355202</c:v>
                </c:pt>
                <c:pt idx="32883">
                  <c:v>15.9316673884778</c:v>
                </c:pt>
                <c:pt idx="32884">
                  <c:v>16.178803426474499</c:v>
                </c:pt>
                <c:pt idx="32885">
                  <c:v>15.7499621645971</c:v>
                </c:pt>
                <c:pt idx="32886">
                  <c:v>15.5491737827197</c:v>
                </c:pt>
                <c:pt idx="32887">
                  <c:v>15.3514712707164</c:v>
                </c:pt>
                <c:pt idx="32888">
                  <c:v>15.290223098839</c:v>
                </c:pt>
                <c:pt idx="32889">
                  <c:v>15.8910514169616</c:v>
                </c:pt>
                <c:pt idx="32890">
                  <c:v>17.040223974958302</c:v>
                </c:pt>
                <c:pt idx="32891">
                  <c:v>16.672032693080901</c:v>
                </c:pt>
                <c:pt idx="32892">
                  <c:v>16.0971544812035</c:v>
                </c:pt>
                <c:pt idx="32893">
                  <c:v>15.649881319200199</c:v>
                </c:pt>
                <c:pt idx="32894">
                  <c:v>14.714221117322801</c:v>
                </c:pt>
                <c:pt idx="32895">
                  <c:v>13.070747325445399</c:v>
                </c:pt>
                <c:pt idx="32896">
                  <c:v>12.1010610734421</c:v>
                </c:pt>
                <c:pt idx="32897">
                  <c:v>11.079387261564699</c:v>
                </c:pt>
                <c:pt idx="32898">
                  <c:v>10.3384278402139</c:v>
                </c:pt>
                <c:pt idx="32899">
                  <c:v>9.2970634394574798</c:v>
                </c:pt>
                <c:pt idx="32900">
                  <c:v>8.8884510475256704</c:v>
                </c:pt>
                <c:pt idx="32901">
                  <c:v>8.4080059085938501</c:v>
                </c:pt>
                <c:pt idx="32902">
                  <c:v>7.6167306578374401</c:v>
                </c:pt>
                <c:pt idx="32903">
                  <c:v>7.4627627009056301</c:v>
                </c:pt>
                <c:pt idx="32904">
                  <c:v>8.0642759389738199</c:v>
                </c:pt>
                <c:pt idx="32908">
                  <c:v>21.7548019515974</c:v>
                </c:pt>
                <c:pt idx="32909">
                  <c:v>21.891989060665601</c:v>
                </c:pt>
                <c:pt idx="32910">
                  <c:v>21.1925640897337</c:v>
                </c:pt>
                <c:pt idx="32911">
                  <c:v>21.091051268977299</c:v>
                </c:pt>
                <c:pt idx="32912">
                  <c:v>21.4151503880455</c:v>
                </c:pt>
                <c:pt idx="32913">
                  <c:v>21.0230831171137</c:v>
                </c:pt>
                <c:pt idx="32914">
                  <c:v>20.5733793163573</c:v>
                </c:pt>
                <c:pt idx="32915">
                  <c:v>18.177193865425501</c:v>
                </c:pt>
                <c:pt idx="32916">
                  <c:v>7.3548986604936699</c:v>
                </c:pt>
                <c:pt idx="32917">
                  <c:v>6.3183504457372601</c:v>
                </c:pt>
                <c:pt idx="32918">
                  <c:v>5.5422250028054503</c:v>
                </c:pt>
                <c:pt idx="32919">
                  <c:v>6.0946612488736296</c:v>
                </c:pt>
                <c:pt idx="32920">
                  <c:v>6.6140552021172301</c:v>
                </c:pt>
                <c:pt idx="32921">
                  <c:v>8.3198262871854105</c:v>
                </c:pt>
                <c:pt idx="32922">
                  <c:v>11.9994378092536</c:v>
                </c:pt>
                <c:pt idx="32923">
                  <c:v>14.749445158497201</c:v>
                </c:pt>
                <c:pt idx="32924">
                  <c:v>13.4187153975654</c:v>
                </c:pt>
                <c:pt idx="32925">
                  <c:v>13.618803636633601</c:v>
                </c:pt>
                <c:pt idx="32926">
                  <c:v>13.9455679058772</c:v>
                </c:pt>
                <c:pt idx="32927">
                  <c:v>10.4966132249453</c:v>
                </c:pt>
                <c:pt idx="32928">
                  <c:v>10.724736804013499</c:v>
                </c:pt>
                <c:pt idx="32929">
                  <c:v>11.2435226432571</c:v>
                </c:pt>
                <c:pt idx="32930">
                  <c:v>9.7083292623253001</c:v>
                </c:pt>
                <c:pt idx="32931">
                  <c:v>10.061236701393501</c:v>
                </c:pt>
                <c:pt idx="32932">
                  <c:v>10.036857330637099</c:v>
                </c:pt>
                <c:pt idx="32933">
                  <c:v>10.0750945097053</c:v>
                </c:pt>
                <c:pt idx="32934">
                  <c:v>10.9676720187735</c:v>
                </c:pt>
                <c:pt idx="32935">
                  <c:v>12.961771318017</c:v>
                </c:pt>
                <c:pt idx="32936">
                  <c:v>11.8284638270852</c:v>
                </c:pt>
                <c:pt idx="32937">
                  <c:v>10.8064525261534</c:v>
                </c:pt>
                <c:pt idx="32938">
                  <c:v>10.751989305397</c:v>
                </c:pt>
                <c:pt idx="32939">
                  <c:v>10.1065666444652</c:v>
                </c:pt>
                <c:pt idx="32940">
                  <c:v>9.0223379105333805</c:v>
                </c:pt>
                <c:pt idx="32941">
                  <c:v>8.9512026007769698</c:v>
                </c:pt>
                <c:pt idx="32942">
                  <c:v>8.9587455568451606</c:v>
                </c:pt>
                <c:pt idx="32943">
                  <c:v>8.6125074989133505</c:v>
                </c:pt>
                <c:pt idx="32944">
                  <c:v>10.150734370156901</c:v>
                </c:pt>
                <c:pt idx="32945">
                  <c:v>12.7486221792251</c:v>
                </c:pt>
                <c:pt idx="32946">
                  <c:v>14.5364893698671</c:v>
                </c:pt>
                <c:pt idx="32947">
                  <c:v>16.043595072070101</c:v>
                </c:pt>
                <c:pt idx="32948">
                  <c:v>16.365391464390399</c:v>
                </c:pt>
                <c:pt idx="32949">
                  <c:v>16.773186016710699</c:v>
                </c:pt>
                <c:pt idx="32950">
                  <c:v>16.568817538913699</c:v>
                </c:pt>
                <c:pt idx="32951">
                  <c:v>17.063537921234001</c:v>
                </c:pt>
                <c:pt idx="32952">
                  <c:v>16.0158187235543</c:v>
                </c:pt>
                <c:pt idx="32953">
                  <c:v>15.3422938357573</c:v>
                </c:pt>
                <c:pt idx="32954">
                  <c:v>13.9394965980776</c:v>
                </c:pt>
                <c:pt idx="32955">
                  <c:v>15.219545180397899</c:v>
                </c:pt>
                <c:pt idx="32956">
                  <c:v>15.0846636726009</c:v>
                </c:pt>
                <c:pt idx="32957">
                  <c:v>14.285636234921199</c:v>
                </c:pt>
                <c:pt idx="32958">
                  <c:v>14.190601077241499</c:v>
                </c:pt>
                <c:pt idx="32959">
                  <c:v>13.044798619444499</c:v>
                </c:pt>
                <c:pt idx="32960">
                  <c:v>12.9816776517648</c:v>
                </c:pt>
                <c:pt idx="32961">
                  <c:v>15.8049713040851</c:v>
                </c:pt>
                <c:pt idx="32962">
                  <c:v>17.5883796462881</c:v>
                </c:pt>
                <c:pt idx="32963">
                  <c:v>17.377382858608399</c:v>
                </c:pt>
                <c:pt idx="32964">
                  <c:v>16.281376630928701</c:v>
                </c:pt>
                <c:pt idx="32965">
                  <c:v>12.1678924231317</c:v>
                </c:pt>
                <c:pt idx="32966">
                  <c:v>10.003028945452</c:v>
                </c:pt>
                <c:pt idx="32967">
                  <c:v>9.4162220577723001</c:v>
                </c:pt>
                <c:pt idx="32968">
                  <c:v>8.8112344979753292</c:v>
                </c:pt>
                <c:pt idx="32969">
                  <c:v>9.8075116622956209</c:v>
                </c:pt>
                <c:pt idx="32970">
                  <c:v>12.343171744615899</c:v>
                </c:pt>
                <c:pt idx="32971">
                  <c:v>13.888382886818899</c:v>
                </c:pt>
                <c:pt idx="32972">
                  <c:v>14.0458175591392</c:v>
                </c:pt>
                <c:pt idx="32973">
                  <c:v>13.8344652714595</c:v>
                </c:pt>
                <c:pt idx="32974">
                  <c:v>15.623406863662501</c:v>
                </c:pt>
                <c:pt idx="32975">
                  <c:v>15.2169284659828</c:v>
                </c:pt>
                <c:pt idx="32976">
                  <c:v>14.605182688303101</c:v>
                </c:pt>
                <c:pt idx="32977">
                  <c:v>12.3063530505061</c:v>
                </c:pt>
                <c:pt idx="32978">
                  <c:v>11.875774972826401</c:v>
                </c:pt>
                <c:pt idx="32979">
                  <c:v>12.080923235146701</c:v>
                </c:pt>
                <c:pt idx="32980">
                  <c:v>10.4947084573497</c:v>
                </c:pt>
                <c:pt idx="32981">
                  <c:v>11.46552133967</c:v>
                </c:pt>
                <c:pt idx="32982">
                  <c:v>11.011063401990301</c:v>
                </c:pt>
                <c:pt idx="32983">
                  <c:v>10.3164471141933</c:v>
                </c:pt>
                <c:pt idx="32984">
                  <c:v>10.902731256513601</c:v>
                </c:pt>
                <c:pt idx="32985">
                  <c:v>11.744671888833899</c:v>
                </c:pt>
                <c:pt idx="32986">
                  <c:v>14.7960956510369</c:v>
                </c:pt>
                <c:pt idx="32987">
                  <c:v>16.0686723833572</c:v>
                </c:pt>
                <c:pt idx="32988">
                  <c:v>13.8093554856775</c:v>
                </c:pt>
                <c:pt idx="32989">
                  <c:v>13.1681864778805</c:v>
                </c:pt>
                <c:pt idx="32990">
                  <c:v>13.0704601302008</c:v>
                </c:pt>
                <c:pt idx="32991">
                  <c:v>13.424726152521099</c:v>
                </c:pt>
                <c:pt idx="32992">
                  <c:v>13.6619497547241</c:v>
                </c:pt>
                <c:pt idx="32993">
                  <c:v>12.669689787044399</c:v>
                </c:pt>
                <c:pt idx="32994">
                  <c:v>12.240480919132599</c:v>
                </c:pt>
                <c:pt idx="32995">
                  <c:v>11.314422090837899</c:v>
                </c:pt>
                <c:pt idx="32996">
                  <c:v>9.4212142537125203</c:v>
                </c:pt>
                <c:pt idx="32997">
                  <c:v>8.6628830155871608</c:v>
                </c:pt>
                <c:pt idx="32998">
                  <c:v>8.34340353429244</c:v>
                </c:pt>
                <c:pt idx="32999">
                  <c:v>7.5596620611670904</c:v>
                </c:pt>
                <c:pt idx="33000">
                  <c:v>7.4137036970417398</c:v>
                </c:pt>
                <c:pt idx="33001">
                  <c:v>7.64506294774701</c:v>
                </c:pt>
                <c:pt idx="33002">
                  <c:v>7.91692604162166</c:v>
                </c:pt>
                <c:pt idx="33003">
                  <c:v>9.6687268284963093</c:v>
                </c:pt>
                <c:pt idx="33004">
                  <c:v>8.4176923882015906</c:v>
                </c:pt>
                <c:pt idx="33005">
                  <c:v>8.22776099407624</c:v>
                </c:pt>
                <c:pt idx="33006">
                  <c:v>8.7417601629508805</c:v>
                </c:pt>
                <c:pt idx="33007">
                  <c:v>9.0151082216561598</c:v>
                </c:pt>
                <c:pt idx="33008">
                  <c:v>8.6749833335308093</c:v>
                </c:pt>
                <c:pt idx="33009">
                  <c:v>8.2793224724054504</c:v>
                </c:pt>
                <c:pt idx="33010">
                  <c:v>8.1685253851107298</c:v>
                </c:pt>
                <c:pt idx="33011">
                  <c:v>7.9565625449853803</c:v>
                </c:pt>
                <c:pt idx="33012">
                  <c:v>8.2084025858600302</c:v>
                </c:pt>
                <c:pt idx="33013">
                  <c:v>8.7672917025653003</c:v>
                </c:pt>
                <c:pt idx="33014">
                  <c:v>9.9811447804399496</c:v>
                </c:pt>
                <c:pt idx="33015">
                  <c:v>9.8886360883146001</c:v>
                </c:pt>
                <c:pt idx="33016">
                  <c:v>10.9319139590199</c:v>
                </c:pt>
                <c:pt idx="33017">
                  <c:v>11.4330121308945</c:v>
                </c:pt>
                <c:pt idx="33018">
                  <c:v>11.6909469627692</c:v>
                </c:pt>
                <c:pt idx="33019">
                  <c:v>11.483709224474399</c:v>
                </c:pt>
                <c:pt idx="33020">
                  <c:v>11.849920166349101</c:v>
                </c:pt>
                <c:pt idx="33021">
                  <c:v>14.5345363782237</c:v>
                </c:pt>
                <c:pt idx="33022">
                  <c:v>15.448755509929001</c:v>
                </c:pt>
                <c:pt idx="33023">
                  <c:v>16.222744601803701</c:v>
                </c:pt>
                <c:pt idx="33024">
                  <c:v>15.4772865236783</c:v>
                </c:pt>
                <c:pt idx="33025">
                  <c:v>14.7511632253836</c:v>
                </c:pt>
                <c:pt idx="33026">
                  <c:v>14.172306187258201</c:v>
                </c:pt>
                <c:pt idx="33027">
                  <c:v>13.2929724491329</c:v>
                </c:pt>
                <c:pt idx="33028">
                  <c:v>12.837449180838201</c:v>
                </c:pt>
                <c:pt idx="33029">
                  <c:v>14.547137352712801</c:v>
                </c:pt>
                <c:pt idx="33030">
                  <c:v>15.4710823345875</c:v>
                </c:pt>
                <c:pt idx="33031">
                  <c:v>18.745886056292701</c:v>
                </c:pt>
                <c:pt idx="33032">
                  <c:v>20.094282508167399</c:v>
                </c:pt>
                <c:pt idx="33033">
                  <c:v>19.923394440041999</c:v>
                </c:pt>
                <c:pt idx="33034">
                  <c:v>20.198649891747301</c:v>
                </c:pt>
                <c:pt idx="33035">
                  <c:v>20.002997193622001</c:v>
                </c:pt>
                <c:pt idx="33036">
                  <c:v>18.972301975496599</c:v>
                </c:pt>
                <c:pt idx="33037">
                  <c:v>20.254594477201898</c:v>
                </c:pt>
                <c:pt idx="33038">
                  <c:v>20.4172436890765</c:v>
                </c:pt>
                <c:pt idx="33039">
                  <c:v>18.764526410951198</c:v>
                </c:pt>
                <c:pt idx="33040">
                  <c:v>16.429920952656499</c:v>
                </c:pt>
                <c:pt idx="33041">
                  <c:v>14.2278510445311</c:v>
                </c:pt>
                <c:pt idx="33042">
                  <c:v>12.701332969546399</c:v>
                </c:pt>
                <c:pt idx="33043">
                  <c:v>12.658840167741801</c:v>
                </c:pt>
                <c:pt idx="33044">
                  <c:v>12.075603065781699</c:v>
                </c:pt>
                <c:pt idx="33045">
                  <c:v>10.7869916438215</c:v>
                </c:pt>
                <c:pt idx="33046">
                  <c:v>10.227177157017</c:v>
                </c:pt>
                <c:pt idx="33047">
                  <c:v>10.119042989056799</c:v>
                </c:pt>
                <c:pt idx="33048">
                  <c:v>9.9177204760966706</c:v>
                </c:pt>
                <c:pt idx="33049">
                  <c:v>9.4610787922921205</c:v>
                </c:pt>
                <c:pt idx="33050">
                  <c:v>9.6002102363319697</c:v>
                </c:pt>
                <c:pt idx="33051">
                  <c:v>9.6798869953718203</c:v>
                </c:pt>
                <c:pt idx="33052">
                  <c:v>9.7491135525672608</c:v>
                </c:pt>
                <c:pt idx="33053">
                  <c:v>9.8990761346071103</c:v>
                </c:pt>
                <c:pt idx="33054">
                  <c:v>10.142772804647</c:v>
                </c:pt>
                <c:pt idx="33055">
                  <c:v>10.259148163842401</c:v>
                </c:pt>
                <c:pt idx="33056">
                  <c:v>10.331728780882299</c:v>
                </c:pt>
                <c:pt idx="33057">
                  <c:v>10.506014140922099</c:v>
                </c:pt>
                <c:pt idx="33058">
                  <c:v>10.3225267991176</c:v>
                </c:pt>
                <c:pt idx="33059">
                  <c:v>10.6937868071574</c:v>
                </c:pt>
                <c:pt idx="33060">
                  <c:v>10.725336345197199</c:v>
                </c:pt>
                <c:pt idx="33061">
                  <c:v>10.978750733392699</c:v>
                </c:pt>
                <c:pt idx="33062">
                  <c:v>11.2806920614325</c:v>
                </c:pt>
                <c:pt idx="33063">
                  <c:v>11.398581149472401</c:v>
                </c:pt>
                <c:pt idx="33064">
                  <c:v>11.216245197667799</c:v>
                </c:pt>
                <c:pt idx="33065">
                  <c:v>10.8935471457077</c:v>
                </c:pt>
                <c:pt idx="33066">
                  <c:v>10.792200813747501</c:v>
                </c:pt>
                <c:pt idx="33067">
                  <c:v>10.699369531943001</c:v>
                </c:pt>
                <c:pt idx="33068">
                  <c:v>10.5986929799828</c:v>
                </c:pt>
                <c:pt idx="33069">
                  <c:v>10.5722137080227</c:v>
                </c:pt>
                <c:pt idx="33070">
                  <c:v>10.450819456218101</c:v>
                </c:pt>
                <c:pt idx="33071">
                  <c:v>10.303672514258</c:v>
                </c:pt>
                <c:pt idx="33072">
                  <c:v>10.136692902297799</c:v>
                </c:pt>
                <c:pt idx="33073">
                  <c:v>13.1015657204933</c:v>
                </c:pt>
                <c:pt idx="33074">
                  <c:v>14.9004192785331</c:v>
                </c:pt>
                <c:pt idx="33075">
                  <c:v>16.025326186573</c:v>
                </c:pt>
                <c:pt idx="33076">
                  <c:v>17.4143721847684</c:v>
                </c:pt>
                <c:pt idx="33077">
                  <c:v>17.293038222808299</c:v>
                </c:pt>
                <c:pt idx="33078">
                  <c:v>18.319929160848101</c:v>
                </c:pt>
                <c:pt idx="33079">
                  <c:v>19.087689399043601</c:v>
                </c:pt>
                <c:pt idx="33080">
                  <c:v>18.522564407083401</c:v>
                </c:pt>
                <c:pt idx="33081">
                  <c:v>17.299231875123301</c:v>
                </c:pt>
                <c:pt idx="33082">
                  <c:v>15.653252653318701</c:v>
                </c:pt>
                <c:pt idx="33083">
                  <c:v>15.650576151358599</c:v>
                </c:pt>
                <c:pt idx="33084">
                  <c:v>14.527017069398401</c:v>
                </c:pt>
                <c:pt idx="33085">
                  <c:v>12.4801941375939</c:v>
                </c:pt>
                <c:pt idx="33086">
                  <c:v>14.0275706856337</c:v>
                </c:pt>
                <c:pt idx="33087">
                  <c:v>14.450944743673601</c:v>
                </c:pt>
                <c:pt idx="33088">
                  <c:v>14.064047331869</c:v>
                </c:pt>
                <c:pt idx="33089">
                  <c:v>13.972019979908801</c:v>
                </c:pt>
                <c:pt idx="33090">
                  <c:v>12.995609117473601</c:v>
                </c:pt>
                <c:pt idx="33091">
                  <c:v>11.9519042046243</c:v>
                </c:pt>
                <c:pt idx="33092">
                  <c:v>12.180979071766499</c:v>
                </c:pt>
                <c:pt idx="33093">
                  <c:v>12.031387918908701</c:v>
                </c:pt>
                <c:pt idx="33094">
                  <c:v>11.820438556059401</c:v>
                </c:pt>
                <c:pt idx="33095">
                  <c:v>11.4487144732016</c:v>
                </c:pt>
                <c:pt idx="33096">
                  <c:v>11.260904770343799</c:v>
                </c:pt>
                <c:pt idx="33097">
                  <c:v>10.475725987494499</c:v>
                </c:pt>
                <c:pt idx="33098">
                  <c:v>10.2119813346367</c:v>
                </c:pt>
                <c:pt idx="33099">
                  <c:v>10.285367291778901</c:v>
                </c:pt>
                <c:pt idx="33100">
                  <c:v>9.4665800149295993</c:v>
                </c:pt>
                <c:pt idx="33101">
                  <c:v>9.3046827150718094</c:v>
                </c:pt>
                <c:pt idx="33102">
                  <c:v>8.7262264202140205</c:v>
                </c:pt>
                <c:pt idx="33103">
                  <c:v>8.9410057093647008</c:v>
                </c:pt>
                <c:pt idx="33104">
                  <c:v>9.0672856425069099</c:v>
                </c:pt>
                <c:pt idx="33105">
                  <c:v>9.2535136806491192</c:v>
                </c:pt>
                <c:pt idx="33106">
                  <c:v>9.41869292379981</c:v>
                </c:pt>
                <c:pt idx="33107">
                  <c:v>9.5640881619420206</c:v>
                </c:pt>
                <c:pt idx="33108">
                  <c:v>9.6371863460842206</c:v>
                </c:pt>
                <c:pt idx="33109">
                  <c:v>9.6056752312349101</c:v>
                </c:pt>
                <c:pt idx="33110">
                  <c:v>9.5415169953771208</c:v>
                </c:pt>
                <c:pt idx="33111">
                  <c:v>9.5794487225193308</c:v>
                </c:pt>
                <c:pt idx="33112">
                  <c:v>9.8366543046700201</c:v>
                </c:pt>
                <c:pt idx="33113">
                  <c:v>9.7388976408122208</c:v>
                </c:pt>
                <c:pt idx="33114">
                  <c:v>9.7535281399544296</c:v>
                </c:pt>
                <c:pt idx="33115">
                  <c:v>9.7604511721051193</c:v>
                </c:pt>
                <c:pt idx="33116">
                  <c:v>9.6499811492473295</c:v>
                </c:pt>
                <c:pt idx="33117">
                  <c:v>9.4872216463895391</c:v>
                </c:pt>
                <c:pt idx="33118">
                  <c:v>9.1468921055402195</c:v>
                </c:pt>
                <c:pt idx="33119">
                  <c:v>9.0105252456824303</c:v>
                </c:pt>
                <c:pt idx="33120">
                  <c:v>8.8774696578246406</c:v>
                </c:pt>
                <c:pt idx="33121">
                  <c:v>8.7585457999753196</c:v>
                </c:pt>
                <c:pt idx="33122">
                  <c:v>8.6485368281175301</c:v>
                </c:pt>
                <c:pt idx="33123">
                  <c:v>13.0394394532597</c:v>
                </c:pt>
                <c:pt idx="33124">
                  <c:v>14.4289702104104</c:v>
                </c:pt>
                <c:pt idx="33125">
                  <c:v>15.0614254575526</c:v>
                </c:pt>
                <c:pt idx="33126">
                  <c:v>18.775980604694801</c:v>
                </c:pt>
                <c:pt idx="33127">
                  <c:v>19.499652021845499</c:v>
                </c:pt>
                <c:pt idx="33128">
                  <c:v>17.4017338889877</c:v>
                </c:pt>
                <c:pt idx="33129">
                  <c:v>15.351029956129899</c:v>
                </c:pt>
                <c:pt idx="33130">
                  <c:v>13.963148733280599</c:v>
                </c:pt>
                <c:pt idx="33131">
                  <c:v>12.957193790422799</c:v>
                </c:pt>
                <c:pt idx="33132">
                  <c:v>12.436763597565101</c:v>
                </c:pt>
                <c:pt idx="33133">
                  <c:v>12.4296801647157</c:v>
                </c:pt>
                <c:pt idx="33134">
                  <c:v>12.1544614918579</c:v>
                </c:pt>
                <c:pt idx="33135">
                  <c:v>12.745877839000199</c:v>
                </c:pt>
                <c:pt idx="33136">
                  <c:v>11.924878356150799</c:v>
                </c:pt>
                <c:pt idx="33137">
                  <c:v>11.106577733293101</c:v>
                </c:pt>
                <c:pt idx="33138">
                  <c:v>11.510266139290801</c:v>
                </c:pt>
                <c:pt idx="33139">
                  <c:v>11.536989634274899</c:v>
                </c:pt>
                <c:pt idx="33140">
                  <c:v>10.899576149060101</c:v>
                </c:pt>
                <c:pt idx="33141">
                  <c:v>10.280436063845199</c:v>
                </c:pt>
                <c:pt idx="33142">
                  <c:v>9.9579989888294005</c:v>
                </c:pt>
                <c:pt idx="33143">
                  <c:v>9.7310527736145698</c:v>
                </c:pt>
                <c:pt idx="33144">
                  <c:v>9.7641128483997299</c:v>
                </c:pt>
                <c:pt idx="33145">
                  <c:v>9.7662601933838893</c:v>
                </c:pt>
                <c:pt idx="33146">
                  <c:v>9.9965137881690609</c:v>
                </c:pt>
                <c:pt idx="33147">
                  <c:v>11.956912302954199</c:v>
                </c:pt>
                <c:pt idx="33148">
                  <c:v>12.8388946679384</c:v>
                </c:pt>
                <c:pt idx="33149">
                  <c:v>12.4513412727235</c:v>
                </c:pt>
                <c:pt idx="33150">
                  <c:v>11.8376211375087</c:v>
                </c:pt>
                <c:pt idx="33151">
                  <c:v>11.259861942492901</c:v>
                </c:pt>
                <c:pt idx="33152">
                  <c:v>10.112595237278001</c:v>
                </c:pt>
                <c:pt idx="33153">
                  <c:v>9.7866134420631994</c:v>
                </c:pt>
                <c:pt idx="33154">
                  <c:v>9.9364921370473507</c:v>
                </c:pt>
                <c:pt idx="33155">
                  <c:v>10.492991461832499</c:v>
                </c:pt>
                <c:pt idx="33156">
                  <c:v>14.194644016617699</c:v>
                </c:pt>
                <c:pt idx="33157">
                  <c:v>13.453247501601799</c:v>
                </c:pt>
                <c:pt idx="33158">
                  <c:v>14.654426526387001</c:v>
                </c:pt>
                <c:pt idx="33159">
                  <c:v>21.5467462311722</c:v>
                </c:pt>
                <c:pt idx="33160">
                  <c:v>19.614678256156299</c:v>
                </c:pt>
                <c:pt idx="33161">
                  <c:v>13.565646010941499</c:v>
                </c:pt>
                <c:pt idx="33162">
                  <c:v>10.5100733357267</c:v>
                </c:pt>
                <c:pt idx="33163">
                  <c:v>9.3583073407108195</c:v>
                </c:pt>
                <c:pt idx="33164">
                  <c:v>10.633855125496</c:v>
                </c:pt>
                <c:pt idx="33165">
                  <c:v>17.616053600281202</c:v>
                </c:pt>
                <c:pt idx="33166">
                  <c:v>14.428092115265301</c:v>
                </c:pt>
                <c:pt idx="33167">
                  <c:v>13.6114655900505</c:v>
                </c:pt>
                <c:pt idx="33168">
                  <c:v>13.3412684848356</c:v>
                </c:pt>
                <c:pt idx="33173">
                  <c:v>19.106162089159401</c:v>
                </c:pt>
                <c:pt idx="33174">
                  <c:v>20.7512015939446</c:v>
                </c:pt>
                <c:pt idx="33175">
                  <c:v>19.163282178928799</c:v>
                </c:pt>
                <c:pt idx="33176">
                  <c:v>17.858724973713901</c:v>
                </c:pt>
                <c:pt idx="33177">
                  <c:v>14.8063030084991</c:v>
                </c:pt>
                <c:pt idx="33178">
                  <c:v>12.595000043483299</c:v>
                </c:pt>
                <c:pt idx="33179">
                  <c:v>13.940524738268399</c:v>
                </c:pt>
                <c:pt idx="33180">
                  <c:v>14.0415643530536</c:v>
                </c:pt>
                <c:pt idx="33181">
                  <c:v>14.955874538037699</c:v>
                </c:pt>
                <c:pt idx="33182">
                  <c:v>15.2105817728229</c:v>
                </c:pt>
                <c:pt idx="33183">
                  <c:v>14.507526517608101</c:v>
                </c:pt>
                <c:pt idx="33184">
                  <c:v>14.4157804525922</c:v>
                </c:pt>
                <c:pt idx="33185">
                  <c:v>14.3450431773774</c:v>
                </c:pt>
                <c:pt idx="33186">
                  <c:v>13.4597128302328</c:v>
                </c:pt>
                <c:pt idx="33187">
                  <c:v>12.361380701263201</c:v>
                </c:pt>
                <c:pt idx="33188">
                  <c:v>11.919695252241</c:v>
                </c:pt>
                <c:pt idx="33189">
                  <c:v>10.8434983032188</c:v>
                </c:pt>
                <c:pt idx="33190">
                  <c:v>10.9337280942493</c:v>
                </c:pt>
                <c:pt idx="33191">
                  <c:v>12.1039891452271</c:v>
                </c:pt>
                <c:pt idx="33192">
                  <c:v>13.781299786204899</c:v>
                </c:pt>
                <c:pt idx="33193">
                  <c:v>13.9166862172354</c:v>
                </c:pt>
                <c:pt idx="33194">
                  <c:v>14.579371348213201</c:v>
                </c:pt>
                <c:pt idx="33195">
                  <c:v>15.543588619191</c:v>
                </c:pt>
                <c:pt idx="33196">
                  <c:v>17.975865280221502</c:v>
                </c:pt>
                <c:pt idx="33197">
                  <c:v>19.5423996511993</c:v>
                </c:pt>
                <c:pt idx="33198">
                  <c:v>17.5203448921771</c:v>
                </c:pt>
                <c:pt idx="33199">
                  <c:v>18.3619200732076</c:v>
                </c:pt>
                <c:pt idx="33200">
                  <c:v>19.541058654185399</c:v>
                </c:pt>
                <c:pt idx="33201">
                  <c:v>19.913309195163201</c:v>
                </c:pt>
                <c:pt idx="33202">
                  <c:v>18.448058346193601</c:v>
                </c:pt>
                <c:pt idx="33203">
                  <c:v>16.382557757171501</c:v>
                </c:pt>
                <c:pt idx="33204">
                  <c:v>17.1791383681493</c:v>
                </c:pt>
                <c:pt idx="33205">
                  <c:v>16.8571338491797</c:v>
                </c:pt>
                <c:pt idx="33206">
                  <c:v>13.9102524501575</c:v>
                </c:pt>
                <c:pt idx="33207">
                  <c:v>14.5146247611354</c:v>
                </c:pt>
                <c:pt idx="33208">
                  <c:v>16.728456102165801</c:v>
                </c:pt>
                <c:pt idx="33209">
                  <c:v>19.119170523143602</c:v>
                </c:pt>
                <c:pt idx="33210">
                  <c:v>19.8653750841214</c:v>
                </c:pt>
                <c:pt idx="33211">
                  <c:v>19.518964025151899</c:v>
                </c:pt>
                <c:pt idx="33212">
                  <c:v>19.2256328661297</c:v>
                </c:pt>
                <c:pt idx="33213">
                  <c:v>17.025994607107499</c:v>
                </c:pt>
                <c:pt idx="33214">
                  <c:v>16.509350428137999</c:v>
                </c:pt>
                <c:pt idx="33215">
                  <c:v>15.7967785791158</c:v>
                </c:pt>
                <c:pt idx="33216">
                  <c:v>15.4700723200936</c:v>
                </c:pt>
                <c:pt idx="33217">
                  <c:v>14.5182258911241</c:v>
                </c:pt>
                <c:pt idx="33218">
                  <c:v>14.5764028321019</c:v>
                </c:pt>
                <c:pt idx="33219">
                  <c:v>14.3921962630797</c:v>
                </c:pt>
                <c:pt idx="33220">
                  <c:v>14.8729849441102</c:v>
                </c:pt>
                <c:pt idx="33221">
                  <c:v>15.968764835088001</c:v>
                </c:pt>
                <c:pt idx="33222">
                  <c:v>16.1685746960658</c:v>
                </c:pt>
                <c:pt idx="33223">
                  <c:v>15.6732300370962</c:v>
                </c:pt>
                <c:pt idx="33224">
                  <c:v>14.881646818074101</c:v>
                </c:pt>
                <c:pt idx="33225">
                  <c:v>14.2997200790519</c:v>
                </c:pt>
                <c:pt idx="33226">
                  <c:v>13.7712141800823</c:v>
                </c:pt>
                <c:pt idx="33227">
                  <c:v>13.7098066510601</c:v>
                </c:pt>
                <c:pt idx="33228">
                  <c:v>13.465549912037901</c:v>
                </c:pt>
                <c:pt idx="33229">
                  <c:v>12.914844733068399</c:v>
                </c:pt>
                <c:pt idx="33230">
                  <c:v>12.8827695940462</c:v>
                </c:pt>
                <c:pt idx="33231">
                  <c:v>13.407880025023999</c:v>
                </c:pt>
                <c:pt idx="33232">
                  <c:v>12.971331896054499</c:v>
                </c:pt>
                <c:pt idx="33233">
                  <c:v>12.9163258170323</c:v>
                </c:pt>
                <c:pt idx="33234">
                  <c:v>13.9054262980101</c:v>
                </c:pt>
                <c:pt idx="33235">
                  <c:v>12.6620839749775</c:v>
                </c:pt>
                <c:pt idx="33236">
                  <c:v>11.6843840578911</c:v>
                </c:pt>
                <c:pt idx="33237">
                  <c:v>11.5289332108048</c:v>
                </c:pt>
                <c:pt idx="33238">
                  <c:v>15.365077423597601</c:v>
                </c:pt>
                <c:pt idx="33239">
                  <c:v>20.471603006511199</c:v>
                </c:pt>
                <c:pt idx="33240">
                  <c:v>21.171503599424799</c:v>
                </c:pt>
                <c:pt idx="33241">
                  <c:v>21.555579212217602</c:v>
                </c:pt>
                <c:pt idx="33242">
                  <c:v>21.287931825131199</c:v>
                </c:pt>
                <c:pt idx="33243">
                  <c:v>21.138429578044899</c:v>
                </c:pt>
                <c:pt idx="33244">
                  <c:v>20.8525680408376</c:v>
                </c:pt>
                <c:pt idx="33245">
                  <c:v>21.1699564937513</c:v>
                </c:pt>
                <c:pt idx="33246">
                  <c:v>20.940612306664899</c:v>
                </c:pt>
                <c:pt idx="33247">
                  <c:v>20.636959019457699</c:v>
                </c:pt>
                <c:pt idx="33248">
                  <c:v>20.582741832371301</c:v>
                </c:pt>
                <c:pt idx="33249">
                  <c:v>20.270313105284998</c:v>
                </c:pt>
                <c:pt idx="33250">
                  <c:v>19.952179068077701</c:v>
                </c:pt>
                <c:pt idx="33251">
                  <c:v>19.597946240991401</c:v>
                </c:pt>
                <c:pt idx="33252">
                  <c:v>19.430548083904998</c:v>
                </c:pt>
                <c:pt idx="33253">
                  <c:v>19.050529416697799</c:v>
                </c:pt>
                <c:pt idx="33254">
                  <c:v>18.940368179611401</c:v>
                </c:pt>
                <c:pt idx="33255">
                  <c:v>19.574896402524999</c:v>
                </c:pt>
                <c:pt idx="33256">
                  <c:v>19.585046455317801</c:v>
                </c:pt>
                <c:pt idx="33257">
                  <c:v>19.080303538231501</c:v>
                </c:pt>
                <c:pt idx="33258">
                  <c:v>18.149477281145099</c:v>
                </c:pt>
                <c:pt idx="33259">
                  <c:v>18.012909803937902</c:v>
                </c:pt>
                <c:pt idx="33260">
                  <c:v>18.324661876851501</c:v>
                </c:pt>
                <c:pt idx="33261">
                  <c:v>18.119893429765099</c:v>
                </c:pt>
                <c:pt idx="33262">
                  <c:v>17.8726817625579</c:v>
                </c:pt>
                <c:pt idx="33263">
                  <c:v>17.8742560754716</c:v>
                </c:pt>
                <c:pt idx="33264">
                  <c:v>17.9525803783852</c:v>
                </c:pt>
                <c:pt idx="33265">
                  <c:v>18.046107681178</c:v>
                </c:pt>
                <c:pt idx="33266">
                  <c:v>18.166470844091599</c:v>
                </c:pt>
                <c:pt idx="33267">
                  <c:v>18.4428120270052</c:v>
                </c:pt>
                <c:pt idx="33268">
                  <c:v>18.422980919798</c:v>
                </c:pt>
                <c:pt idx="33269">
                  <c:v>18.657390792711599</c:v>
                </c:pt>
                <c:pt idx="33270">
                  <c:v>19.284065485625302</c:v>
                </c:pt>
                <c:pt idx="33271">
                  <c:v>19.704581038418102</c:v>
                </c:pt>
                <c:pt idx="33272">
                  <c:v>20.065608271331701</c:v>
                </c:pt>
                <c:pt idx="33273">
                  <c:v>20.365493694245298</c:v>
                </c:pt>
                <c:pt idx="33274">
                  <c:v>20.315300707038102</c:v>
                </c:pt>
                <c:pt idx="33275">
                  <c:v>19.9209696399517</c:v>
                </c:pt>
                <c:pt idx="33276">
                  <c:v>19.302289012865401</c:v>
                </c:pt>
                <c:pt idx="33277">
                  <c:v>18.6918230756581</c:v>
                </c:pt>
                <c:pt idx="33278">
                  <c:v>18.423525478571801</c:v>
                </c:pt>
                <c:pt idx="33279">
                  <c:v>18.6516647214854</c:v>
                </c:pt>
                <c:pt idx="33280">
                  <c:v>19.043068044278201</c:v>
                </c:pt>
                <c:pt idx="33281">
                  <c:v>19.411682467191799</c:v>
                </c:pt>
                <c:pt idx="33282">
                  <c:v>19.580422800105499</c:v>
                </c:pt>
                <c:pt idx="33283">
                  <c:v>19.891390359860601</c:v>
                </c:pt>
                <c:pt idx="33284">
                  <c:v>20.0867112166612</c:v>
                </c:pt>
                <c:pt idx="33285">
                  <c:v>20.102478733461702</c:v>
                </c:pt>
                <c:pt idx="33286">
                  <c:v>20.109174690247599</c:v>
                </c:pt>
                <c:pt idx="33287">
                  <c:v>20.261962687048101</c:v>
                </c:pt>
                <c:pt idx="33288">
                  <c:v>20.242849663848599</c:v>
                </c:pt>
                <c:pt idx="33289">
                  <c:v>20.152930680634501</c:v>
                </c:pt>
                <c:pt idx="33290">
                  <c:v>19.9643789374351</c:v>
                </c:pt>
                <c:pt idx="33291">
                  <c:v>19.720730554235601</c:v>
                </c:pt>
                <c:pt idx="33292">
                  <c:v>19.620871651021499</c:v>
                </c:pt>
                <c:pt idx="33293">
                  <c:v>19.888279457822001</c:v>
                </c:pt>
                <c:pt idx="33294">
                  <c:v>19.530592374622501</c:v>
                </c:pt>
                <c:pt idx="33295">
                  <c:v>19.476228981408401</c:v>
                </c:pt>
                <c:pt idx="33296">
                  <c:v>18.888049098208899</c:v>
                </c:pt>
                <c:pt idx="33297">
                  <c:v>19.129331825009402</c:v>
                </c:pt>
                <c:pt idx="33298">
                  <c:v>19.115433711795401</c:v>
                </c:pt>
                <c:pt idx="33299">
                  <c:v>19.266071618595898</c:v>
                </c:pt>
                <c:pt idx="33300">
                  <c:v>19.1790168853964</c:v>
                </c:pt>
                <c:pt idx="33301">
                  <c:v>19.104128422182299</c:v>
                </c:pt>
                <c:pt idx="33302">
                  <c:v>18.875372118982799</c:v>
                </c:pt>
                <c:pt idx="33303">
                  <c:v>19.173112935783301</c:v>
                </c:pt>
                <c:pt idx="33304">
                  <c:v>19.444099522569299</c:v>
                </c:pt>
                <c:pt idx="33305">
                  <c:v>18.491346499369801</c:v>
                </c:pt>
                <c:pt idx="33306">
                  <c:v>16.623067216170298</c:v>
                </c:pt>
                <c:pt idx="33307">
                  <c:v>14.614633872956199</c:v>
                </c:pt>
                <c:pt idx="33308">
                  <c:v>13.0709033997567</c:v>
                </c:pt>
                <c:pt idx="33309">
                  <c:v>11.040213656557199</c:v>
                </c:pt>
                <c:pt idx="33310">
                  <c:v>12.594535783343201</c:v>
                </c:pt>
                <c:pt idx="33311">
                  <c:v>15.625865300143699</c:v>
                </c:pt>
                <c:pt idx="33312">
                  <c:v>14.9946939369442</c:v>
                </c:pt>
                <c:pt idx="33313">
                  <c:v>15.3058247337301</c:v>
                </c:pt>
                <c:pt idx="33314">
                  <c:v>13.990436650530601</c:v>
                </c:pt>
                <c:pt idx="33315">
                  <c:v>12.2513364173311</c:v>
                </c:pt>
                <c:pt idx="33316">
                  <c:v>11.759435964116999</c:v>
                </c:pt>
                <c:pt idx="33317">
                  <c:v>12.252273090917599</c:v>
                </c:pt>
                <c:pt idx="33318">
                  <c:v>12.917236377718099</c:v>
                </c:pt>
                <c:pt idx="33319">
                  <c:v>13.255942444504001</c:v>
                </c:pt>
                <c:pt idx="33320">
                  <c:v>16.225878491304499</c:v>
                </c:pt>
                <c:pt idx="33321">
                  <c:v>17.875227848104998</c:v>
                </c:pt>
                <c:pt idx="33322">
                  <c:v>18.4627140648909</c:v>
                </c:pt>
                <c:pt idx="33323">
                  <c:v>18.471839151691398</c:v>
                </c:pt>
                <c:pt idx="33324">
                  <c:v>18.108120318491999</c:v>
                </c:pt>
                <c:pt idx="33325">
                  <c:v>17.937748365277901</c:v>
                </c:pt>
                <c:pt idx="33326">
                  <c:v>18.237224732078399</c:v>
                </c:pt>
                <c:pt idx="33327">
                  <c:v>18.7280224088789</c:v>
                </c:pt>
                <c:pt idx="33328">
                  <c:v>18.6602926856648</c:v>
                </c:pt>
                <c:pt idx="33329">
                  <c:v>19.364735742465299</c:v>
                </c:pt>
                <c:pt idx="33330">
                  <c:v>19.5732720092658</c:v>
                </c:pt>
                <c:pt idx="33331">
                  <c:v>19.2963919335455</c:v>
                </c:pt>
                <c:pt idx="33332">
                  <c:v>17.700612265248701</c:v>
                </c:pt>
                <c:pt idx="33333">
                  <c:v>13.789724506952</c:v>
                </c:pt>
                <c:pt idx="33334">
                  <c:v>11.6085204788778</c:v>
                </c:pt>
                <c:pt idx="33335">
                  <c:v>10.8235166905811</c:v>
                </c:pt>
                <c:pt idx="33336">
                  <c:v>7.2623019432843297</c:v>
                </c:pt>
                <c:pt idx="33337">
                  <c:v>5.5531122522101901</c:v>
                </c:pt>
                <c:pt idx="33338">
                  <c:v>5.0329998449134399</c:v>
                </c:pt>
                <c:pt idx="33339">
                  <c:v>4.7320870406166797</c:v>
                </c:pt>
                <c:pt idx="33340">
                  <c:v>4.4208913575425397</c:v>
                </c:pt>
                <c:pt idx="33341">
                  <c:v>5.5899737992457901</c:v>
                </c:pt>
                <c:pt idx="33342">
                  <c:v>7.2399829309490302</c:v>
                </c:pt>
                <c:pt idx="33343">
                  <c:v>8.0079155828748902</c:v>
                </c:pt>
                <c:pt idx="33344">
                  <c:v>8.6608420535781399</c:v>
                </c:pt>
                <c:pt idx="33345">
                  <c:v>9.47960242828138</c:v>
                </c:pt>
                <c:pt idx="33346">
                  <c:v>9.9484104502072395</c:v>
                </c:pt>
                <c:pt idx="33347">
                  <c:v>10.2807179319105</c:v>
                </c:pt>
                <c:pt idx="33348">
                  <c:v>10.369267803613701</c:v>
                </c:pt>
                <c:pt idx="33349">
                  <c:v>10.315669565539601</c:v>
                </c:pt>
                <c:pt idx="33350">
                  <c:v>10.2688617472428</c:v>
                </c:pt>
                <c:pt idx="33351">
                  <c:v>10.338496598946101</c:v>
                </c:pt>
                <c:pt idx="33352">
                  <c:v>11.0823352508719</c:v>
                </c:pt>
                <c:pt idx="33353">
                  <c:v>13.0126977525752</c:v>
                </c:pt>
                <c:pt idx="33354">
                  <c:v>11.944627464278399</c:v>
                </c:pt>
                <c:pt idx="33355">
                  <c:v>10.911624266204299</c:v>
                </c:pt>
                <c:pt idx="33356">
                  <c:v>11.240773387907501</c:v>
                </c:pt>
                <c:pt idx="33357">
                  <c:v>11.0923903796108</c:v>
                </c:pt>
                <c:pt idx="33358">
                  <c:v>10.903016021536599</c:v>
                </c:pt>
                <c:pt idx="33359">
                  <c:v>10.465979913239901</c:v>
                </c:pt>
                <c:pt idx="33360">
                  <c:v>9.9166246849431303</c:v>
                </c:pt>
                <c:pt idx="33361">
                  <c:v>9.5733381068689898</c:v>
                </c:pt>
                <c:pt idx="33362">
                  <c:v>9.4036751585722307</c:v>
                </c:pt>
                <c:pt idx="33363">
                  <c:v>9.5364098602754801</c:v>
                </c:pt>
                <c:pt idx="33364">
                  <c:v>9.0017688222013401</c:v>
                </c:pt>
                <c:pt idx="33365">
                  <c:v>8.4541711439045795</c:v>
                </c:pt>
                <c:pt idx="33366">
                  <c:v>7.9891189456078298</c:v>
                </c:pt>
                <c:pt idx="33367">
                  <c:v>7.93953452053369</c:v>
                </c:pt>
                <c:pt idx="33368">
                  <c:v>10.367021659236901</c:v>
                </c:pt>
                <c:pt idx="33369">
                  <c:v>10.551308790940199</c:v>
                </c:pt>
                <c:pt idx="33370">
                  <c:v>9.1075789828660394</c:v>
                </c:pt>
                <c:pt idx="33371">
                  <c:v>8.5278293045692806</c:v>
                </c:pt>
                <c:pt idx="33372">
                  <c:v>8.9840814762725305</c:v>
                </c:pt>
                <c:pt idx="33373">
                  <c:v>11.5059227181984</c:v>
                </c:pt>
                <c:pt idx="33374">
                  <c:v>11.583321239901601</c:v>
                </c:pt>
                <c:pt idx="33375">
                  <c:v>11.8526408616049</c:v>
                </c:pt>
                <c:pt idx="33376">
                  <c:v>12.0342511235307</c:v>
                </c:pt>
                <c:pt idx="33377">
                  <c:v>11.005731225233999</c:v>
                </c:pt>
                <c:pt idx="33378">
                  <c:v>10.4590983669372</c:v>
                </c:pt>
                <c:pt idx="33379">
                  <c:v>11.2879225690513</c:v>
                </c:pt>
                <c:pt idx="33380">
                  <c:v>12.4300479812124</c:v>
                </c:pt>
                <c:pt idx="33381">
                  <c:v>13.1557007533735</c:v>
                </c:pt>
                <c:pt idx="33382">
                  <c:v>13.5610241955291</c:v>
                </c:pt>
                <c:pt idx="33383">
                  <c:v>13.581447757690199</c:v>
                </c:pt>
                <c:pt idx="33384">
                  <c:v>12.7158273898514</c:v>
                </c:pt>
                <c:pt idx="33385">
                  <c:v>12.431137942006901</c:v>
                </c:pt>
                <c:pt idx="33386">
                  <c:v>11.8351823041681</c:v>
                </c:pt>
                <c:pt idx="33387">
                  <c:v>10.9674272563292</c:v>
                </c:pt>
                <c:pt idx="33388">
                  <c:v>10.1175377084848</c:v>
                </c:pt>
                <c:pt idx="33389">
                  <c:v>9.6145015306459101</c:v>
                </c:pt>
                <c:pt idx="33390">
                  <c:v>9.4165653328070391</c:v>
                </c:pt>
                <c:pt idx="33391">
                  <c:v>8.6977642949625995</c:v>
                </c:pt>
                <c:pt idx="33392">
                  <c:v>8.1563513671237402</c:v>
                </c:pt>
                <c:pt idx="33393">
                  <c:v>7.8998402552848699</c:v>
                </c:pt>
                <c:pt idx="33394">
                  <c:v>7.85268107144043</c:v>
                </c:pt>
                <c:pt idx="33395">
                  <c:v>8.1399821736015703</c:v>
                </c:pt>
                <c:pt idx="33396">
                  <c:v>8.3396290657627006</c:v>
                </c:pt>
                <c:pt idx="33397">
                  <c:v>9.0345335679182597</c:v>
                </c:pt>
                <c:pt idx="33398">
                  <c:v>9.2743430400793905</c:v>
                </c:pt>
                <c:pt idx="33399">
                  <c:v>9.4761242822405301</c:v>
                </c:pt>
                <c:pt idx="33400">
                  <c:v>9.9773099643960901</c:v>
                </c:pt>
                <c:pt idx="33401">
                  <c:v>9.7326723665572299</c:v>
                </c:pt>
                <c:pt idx="33402">
                  <c:v>10.033846998718399</c:v>
                </c:pt>
                <c:pt idx="33403">
                  <c:v>9.4321760008739197</c:v>
                </c:pt>
                <c:pt idx="33404">
                  <c:v>9.4884886930350607</c:v>
                </c:pt>
                <c:pt idx="33405">
                  <c:v>9.67279295519619</c:v>
                </c:pt>
                <c:pt idx="33406">
                  <c:v>9.04968187735175</c:v>
                </c:pt>
                <c:pt idx="33407">
                  <c:v>8.7687487195128906</c:v>
                </c:pt>
                <c:pt idx="33408">
                  <c:v>8.8011621816740195</c:v>
                </c:pt>
                <c:pt idx="33409">
                  <c:v>8.6115361038295806</c:v>
                </c:pt>
                <c:pt idx="33410">
                  <c:v>8.2421695959907204</c:v>
                </c:pt>
                <c:pt idx="33411">
                  <c:v>8.1303855881518494</c:v>
                </c:pt>
                <c:pt idx="33412">
                  <c:v>8.1058745593074093</c:v>
                </c:pt>
                <c:pt idx="33413">
                  <c:v>7.7186767474685398</c:v>
                </c:pt>
                <c:pt idx="33414">
                  <c:v>7.5593218776296798</c:v>
                </c:pt>
                <c:pt idx="33415">
                  <c:v>7.4035874107852404</c:v>
                </c:pt>
                <c:pt idx="33416">
                  <c:v>7.2654643469463798</c:v>
                </c:pt>
                <c:pt idx="33417">
                  <c:v>6.9772454551075098</c:v>
                </c:pt>
                <c:pt idx="33418">
                  <c:v>9.4025345432630694</c:v>
                </c:pt>
                <c:pt idx="33419">
                  <c:v>9.8004970254242103</c:v>
                </c:pt>
                <c:pt idx="33420">
                  <c:v>9.8698122175853396</c:v>
                </c:pt>
                <c:pt idx="33421">
                  <c:v>9.8242988597408996</c:v>
                </c:pt>
                <c:pt idx="33422">
                  <c:v>9.62219527190204</c:v>
                </c:pt>
                <c:pt idx="33423">
                  <c:v>9.4665029640631708</c:v>
                </c:pt>
                <c:pt idx="33424">
                  <c:v>9.4104132762187298</c:v>
                </c:pt>
                <c:pt idx="33425">
                  <c:v>9.6609282683798607</c:v>
                </c:pt>
                <c:pt idx="33426">
                  <c:v>9.6976375705409996</c:v>
                </c:pt>
                <c:pt idx="33427">
                  <c:v>10.004013024936</c:v>
                </c:pt>
                <c:pt idx="33428">
                  <c:v>10.214968681619199</c:v>
                </c:pt>
                <c:pt idx="33429">
                  <c:v>10.1412797383023</c:v>
                </c:pt>
                <c:pt idx="33430">
                  <c:v>10.0321683548592</c:v>
                </c:pt>
                <c:pt idx="33431">
                  <c:v>9.8331519715423994</c:v>
                </c:pt>
                <c:pt idx="33432">
                  <c:v>9.8704919282255705</c:v>
                </c:pt>
                <c:pt idx="33433">
                  <c:v>9.9424536947824507</c:v>
                </c:pt>
                <c:pt idx="33434">
                  <c:v>10.0107459714656</c:v>
                </c:pt>
                <c:pt idx="33435">
                  <c:v>10.068582358148801</c:v>
                </c:pt>
                <c:pt idx="33436">
                  <c:v>10.1252908547057</c:v>
                </c:pt>
                <c:pt idx="33437">
                  <c:v>10.1535811213888</c:v>
                </c:pt>
                <c:pt idx="33438">
                  <c:v>10.178985198072001</c:v>
                </c:pt>
                <c:pt idx="33439">
                  <c:v>10.484775994628899</c:v>
                </c:pt>
                <c:pt idx="33440">
                  <c:v>11.628357441312099</c:v>
                </c:pt>
                <c:pt idx="33441">
                  <c:v>11.720280147995201</c:v>
                </c:pt>
                <c:pt idx="33442">
                  <c:v>11.3053511045521</c:v>
                </c:pt>
                <c:pt idx="33443">
                  <c:v>12.2369197912353</c:v>
                </c:pt>
                <c:pt idx="33448">
                  <c:v>14.231806274398499</c:v>
                </c:pt>
                <c:pt idx="33449">
                  <c:v>13.660858751081699</c:v>
                </c:pt>
                <c:pt idx="33450">
                  <c:v>13.7210890877649</c:v>
                </c:pt>
                <c:pt idx="33451">
                  <c:v>13.575690814321799</c:v>
                </c:pt>
                <c:pt idx="33452">
                  <c:v>13.6016571410049</c:v>
                </c:pt>
                <c:pt idx="33453">
                  <c:v>14.7191674476881</c:v>
                </c:pt>
                <c:pt idx="33454">
                  <c:v>15.337852004245001</c:v>
                </c:pt>
                <c:pt idx="33455">
                  <c:v>16.382834500928102</c:v>
                </c:pt>
                <c:pt idx="33456">
                  <c:v>16.969818777611302</c:v>
                </c:pt>
                <c:pt idx="33457">
                  <c:v>15.6572846641682</c:v>
                </c:pt>
                <c:pt idx="33458">
                  <c:v>14.9198954308513</c:v>
                </c:pt>
                <c:pt idx="33459">
                  <c:v>15.374083447534501</c:v>
                </c:pt>
                <c:pt idx="33460">
                  <c:v>15.307761184091399</c:v>
                </c:pt>
                <c:pt idx="33461">
                  <c:v>16.2824050607746</c:v>
                </c:pt>
                <c:pt idx="33462">
                  <c:v>19.104239417457698</c:v>
                </c:pt>
                <c:pt idx="33463">
                  <c:v>19.0693658640146</c:v>
                </c:pt>
                <c:pt idx="33464">
                  <c:v>18.300472720697801</c:v>
                </c:pt>
                <c:pt idx="33465">
                  <c:v>18.062690587380899</c:v>
                </c:pt>
                <c:pt idx="33466">
                  <c:v>17.851757733937799</c:v>
                </c:pt>
                <c:pt idx="33467">
                  <c:v>16.929219170621</c:v>
                </c:pt>
                <c:pt idx="33468">
                  <c:v>15.6507805573042</c:v>
                </c:pt>
                <c:pt idx="33469">
                  <c:v>17.232316273860999</c:v>
                </c:pt>
                <c:pt idx="33470">
                  <c:v>18.952237920544199</c:v>
                </c:pt>
                <c:pt idx="33471">
                  <c:v>17.843509727227399</c:v>
                </c:pt>
                <c:pt idx="33472">
                  <c:v>16.4310291337843</c:v>
                </c:pt>
                <c:pt idx="33473">
                  <c:v>16.578393840467399</c:v>
                </c:pt>
                <c:pt idx="33474">
                  <c:v>16.359928197150602</c:v>
                </c:pt>
                <c:pt idx="33475">
                  <c:v>18.923142212747901</c:v>
                </c:pt>
                <c:pt idx="33476">
                  <c:v>21.085023537468299</c:v>
                </c:pt>
                <c:pt idx="33477">
                  <c:v>20.8079589721888</c:v>
                </c:pt>
                <c:pt idx="33478">
                  <c:v>20.003881366904899</c:v>
                </c:pt>
                <c:pt idx="33479">
                  <c:v>19.899061331625301</c:v>
                </c:pt>
                <c:pt idx="33480">
                  <c:v>19.8329329463458</c:v>
                </c:pt>
                <c:pt idx="33481">
                  <c:v>19.2377600810619</c:v>
                </c:pt>
                <c:pt idx="33482">
                  <c:v>19.352700535782301</c:v>
                </c:pt>
                <c:pt idx="33483">
                  <c:v>18.995760250502801</c:v>
                </c:pt>
                <c:pt idx="33484">
                  <c:v>18.7068868852189</c:v>
                </c:pt>
                <c:pt idx="33485">
                  <c:v>18.888598439939301</c:v>
                </c:pt>
                <c:pt idx="33486">
                  <c:v>19.305822544659801</c:v>
                </c:pt>
                <c:pt idx="33487">
                  <c:v>19.513008249375901</c:v>
                </c:pt>
                <c:pt idx="33488">
                  <c:v>19.629390114096299</c:v>
                </c:pt>
                <c:pt idx="33489">
                  <c:v>19.656389008816799</c:v>
                </c:pt>
                <c:pt idx="33490">
                  <c:v>19.7493490135329</c:v>
                </c:pt>
                <c:pt idx="33491">
                  <c:v>19.791764038253302</c:v>
                </c:pt>
                <c:pt idx="33492">
                  <c:v>20.146351132973798</c:v>
                </c:pt>
                <c:pt idx="33493">
                  <c:v>20.399029717689899</c:v>
                </c:pt>
                <c:pt idx="33494">
                  <c:v>20.2801450024103</c:v>
                </c:pt>
                <c:pt idx="33495">
                  <c:v>20.496288977130799</c:v>
                </c:pt>
                <c:pt idx="33496">
                  <c:v>20.244270361846901</c:v>
                </c:pt>
                <c:pt idx="33497">
                  <c:v>19.1751644365673</c:v>
                </c:pt>
                <c:pt idx="33498">
                  <c:v>18.523388901287799</c:v>
                </c:pt>
                <c:pt idx="33499">
                  <c:v>17.8858069960039</c:v>
                </c:pt>
                <c:pt idx="33500">
                  <c:v>16.618051880724298</c:v>
                </c:pt>
                <c:pt idx="33501">
                  <c:v>15.801405495444801</c:v>
                </c:pt>
                <c:pt idx="33502">
                  <c:v>15.712119800160901</c:v>
                </c:pt>
                <c:pt idx="33503">
                  <c:v>15.137445894881299</c:v>
                </c:pt>
                <c:pt idx="33504">
                  <c:v>14.986157289601801</c:v>
                </c:pt>
                <c:pt idx="33505">
                  <c:v>14.425120164317899</c:v>
                </c:pt>
                <c:pt idx="33506">
                  <c:v>14.3470929290383</c:v>
                </c:pt>
                <c:pt idx="33507">
                  <c:v>14.612965313758799</c:v>
                </c:pt>
                <c:pt idx="33508">
                  <c:v>14.6976719884749</c:v>
                </c:pt>
                <c:pt idx="33509">
                  <c:v>14.840602153195301</c:v>
                </c:pt>
                <c:pt idx="33510">
                  <c:v>13.7388179279158</c:v>
                </c:pt>
                <c:pt idx="33511">
                  <c:v>13.712396832631899</c:v>
                </c:pt>
                <c:pt idx="33512">
                  <c:v>13.395632397352299</c:v>
                </c:pt>
                <c:pt idx="33513">
                  <c:v>14.331995142072801</c:v>
                </c:pt>
                <c:pt idx="33514">
                  <c:v>14.623777546788901</c:v>
                </c:pt>
                <c:pt idx="33515">
                  <c:v>14.581904471509301</c:v>
                </c:pt>
                <c:pt idx="33516">
                  <c:v>15.3645070862298</c:v>
                </c:pt>
                <c:pt idx="33517">
                  <c:v>15.1950221809459</c:v>
                </c:pt>
                <c:pt idx="33518">
                  <c:v>16.542499455666299</c:v>
                </c:pt>
                <c:pt idx="33519">
                  <c:v>17.704700270386802</c:v>
                </c:pt>
                <c:pt idx="33520">
                  <c:v>17.517652215102899</c:v>
                </c:pt>
                <c:pt idx="33521">
                  <c:v>18.941463569823298</c:v>
                </c:pt>
                <c:pt idx="33522">
                  <c:v>19.296894424543801</c:v>
                </c:pt>
                <c:pt idx="33523">
                  <c:v>19.517609530854799</c:v>
                </c:pt>
                <c:pt idx="33524">
                  <c:v>20.401236348796701</c:v>
                </c:pt>
                <c:pt idx="33525">
                  <c:v>20.718047396738601</c:v>
                </c:pt>
                <c:pt idx="33526">
                  <c:v>20.768578374587801</c:v>
                </c:pt>
                <c:pt idx="33527">
                  <c:v>20.552601722529701</c:v>
                </c:pt>
                <c:pt idx="33528">
                  <c:v>20.611312620471601</c:v>
                </c:pt>
                <c:pt idx="33529">
                  <c:v>20.084953958320799</c:v>
                </c:pt>
                <c:pt idx="33530">
                  <c:v>19.701457166262699</c:v>
                </c:pt>
                <c:pt idx="33531">
                  <c:v>19.241184354204599</c:v>
                </c:pt>
                <c:pt idx="33532">
                  <c:v>19.0308681620537</c:v>
                </c:pt>
                <c:pt idx="33533">
                  <c:v>18.890914989995601</c:v>
                </c:pt>
                <c:pt idx="33534">
                  <c:v>18.523608717937499</c:v>
                </c:pt>
                <c:pt idx="33535">
                  <c:v>18.175334945786702</c:v>
                </c:pt>
                <c:pt idx="33536">
                  <c:v>17.899911023728599</c:v>
                </c:pt>
                <c:pt idx="33537">
                  <c:v>17.523409581670499</c:v>
                </c:pt>
                <c:pt idx="33538">
                  <c:v>17.1883971295197</c:v>
                </c:pt>
                <c:pt idx="33539">
                  <c:v>16.994977647461599</c:v>
                </c:pt>
                <c:pt idx="33540">
                  <c:v>16.823644695403502</c:v>
                </c:pt>
                <c:pt idx="33541">
                  <c:v>17.0499615432526</c:v>
                </c:pt>
                <c:pt idx="33542">
                  <c:v>17.6568914911946</c:v>
                </c:pt>
                <c:pt idx="33543">
                  <c:v>17.9210352691365</c:v>
                </c:pt>
                <c:pt idx="33544">
                  <c:v>17.714017166985599</c:v>
                </c:pt>
                <c:pt idx="33545">
                  <c:v>16.964598434927499</c:v>
                </c:pt>
                <c:pt idx="33546">
                  <c:v>16.806268402869399</c:v>
                </c:pt>
                <c:pt idx="33547">
                  <c:v>16.753091460718601</c:v>
                </c:pt>
                <c:pt idx="33548">
                  <c:v>16.869185048660501</c:v>
                </c:pt>
                <c:pt idx="33549">
                  <c:v>15.9154177166024</c:v>
                </c:pt>
                <c:pt idx="33550">
                  <c:v>15.8673068544516</c:v>
                </c:pt>
                <c:pt idx="33551">
                  <c:v>15.6745603623935</c:v>
                </c:pt>
                <c:pt idx="33552">
                  <c:v>15.071139100335399</c:v>
                </c:pt>
                <c:pt idx="33553">
                  <c:v>14.645379018184499</c:v>
                </c:pt>
                <c:pt idx="33554">
                  <c:v>14.861027436126401</c:v>
                </c:pt>
                <c:pt idx="33555">
                  <c:v>14.5798623940684</c:v>
                </c:pt>
                <c:pt idx="33556">
                  <c:v>15.129927191917499</c:v>
                </c:pt>
                <c:pt idx="33557">
                  <c:v>15.418871989859401</c:v>
                </c:pt>
                <c:pt idx="33558">
                  <c:v>15.8065472778013</c:v>
                </c:pt>
                <c:pt idx="33559">
                  <c:v>15.8636492456505</c:v>
                </c:pt>
                <c:pt idx="33560">
                  <c:v>17.306232373592401</c:v>
                </c:pt>
                <c:pt idx="33561">
                  <c:v>17.753319411534299</c:v>
                </c:pt>
                <c:pt idx="33562">
                  <c:v>18.429512239383499</c:v>
                </c:pt>
                <c:pt idx="33563">
                  <c:v>18.518640337325401</c:v>
                </c:pt>
                <c:pt idx="33564">
                  <c:v>18.966577445267301</c:v>
                </c:pt>
                <c:pt idx="33565">
                  <c:v>19.220547903116401</c:v>
                </c:pt>
                <c:pt idx="33566">
                  <c:v>19.089087641058299</c:v>
                </c:pt>
                <c:pt idx="33567">
                  <c:v>19.0823311390002</c:v>
                </c:pt>
                <c:pt idx="33568">
                  <c:v>19.216649496849399</c:v>
                </c:pt>
                <c:pt idx="33569">
                  <c:v>19.5147144147913</c:v>
                </c:pt>
                <c:pt idx="33570">
                  <c:v>19.456894622733198</c:v>
                </c:pt>
                <c:pt idx="33571">
                  <c:v>18.974240304988101</c:v>
                </c:pt>
                <c:pt idx="33572">
                  <c:v>18.866014851688501</c:v>
                </c:pt>
                <c:pt idx="33573">
                  <c:v>18.8311149283888</c:v>
                </c:pt>
                <c:pt idx="33574">
                  <c:v>19.1008394351447</c:v>
                </c:pt>
                <c:pt idx="33575">
                  <c:v>18.741908591845</c:v>
                </c:pt>
                <c:pt idx="33576">
                  <c:v>18.076576698545399</c:v>
                </c:pt>
                <c:pt idx="33577">
                  <c:v>16.655485855301201</c:v>
                </c:pt>
                <c:pt idx="33578">
                  <c:v>16.713330252001601</c:v>
                </c:pt>
                <c:pt idx="33579">
                  <c:v>15.815603448701999</c:v>
                </c:pt>
                <c:pt idx="33580">
                  <c:v>15.4259903954578</c:v>
                </c:pt>
                <c:pt idx="33581">
                  <c:v>15.4737507521582</c:v>
                </c:pt>
                <c:pt idx="33582">
                  <c:v>15.2947628488586</c:v>
                </c:pt>
                <c:pt idx="33583">
                  <c:v>15.1638970756144</c:v>
                </c:pt>
                <c:pt idx="33584">
                  <c:v>14.9082292223148</c:v>
                </c:pt>
                <c:pt idx="33585">
                  <c:v>14.666538099015201</c:v>
                </c:pt>
                <c:pt idx="33586">
                  <c:v>14.553175645771001</c:v>
                </c:pt>
                <c:pt idx="33587">
                  <c:v>14.2567739924714</c:v>
                </c:pt>
                <c:pt idx="33588">
                  <c:v>13.567529519171799</c:v>
                </c:pt>
                <c:pt idx="33589">
                  <c:v>13.0871078759276</c:v>
                </c:pt>
                <c:pt idx="33590">
                  <c:v>13.126967592628001</c:v>
                </c:pt>
                <c:pt idx="33591">
                  <c:v>14.016004839328399</c:v>
                </c:pt>
                <c:pt idx="33592">
                  <c:v>13.5059691360842</c:v>
                </c:pt>
                <c:pt idx="33593">
                  <c:v>13.0294924227846</c:v>
                </c:pt>
                <c:pt idx="33594">
                  <c:v>13.691586529485001</c:v>
                </c:pt>
                <c:pt idx="33595">
                  <c:v>14.567823186240799</c:v>
                </c:pt>
                <c:pt idx="33596">
                  <c:v>15.5697366529412</c:v>
                </c:pt>
                <c:pt idx="33597">
                  <c:v>15.7395970696415</c:v>
                </c:pt>
                <c:pt idx="33598">
                  <c:v>15.465256466397401</c:v>
                </c:pt>
                <c:pt idx="33599">
                  <c:v>15.013024193097699</c:v>
                </c:pt>
                <c:pt idx="33600">
                  <c:v>14.202926299798101</c:v>
                </c:pt>
                <c:pt idx="33601">
                  <c:v>12.865194356553999</c:v>
                </c:pt>
                <c:pt idx="33602">
                  <c:v>12.726905873254299</c:v>
                </c:pt>
                <c:pt idx="33603">
                  <c:v>13.050136099954701</c:v>
                </c:pt>
                <c:pt idx="33604">
                  <c:v>13.6561691867105</c:v>
                </c:pt>
                <c:pt idx="33605">
                  <c:v>13.451779573410899</c:v>
                </c:pt>
                <c:pt idx="33606">
                  <c:v>13.8769811901113</c:v>
                </c:pt>
                <c:pt idx="33607">
                  <c:v>14.5841145668671</c:v>
                </c:pt>
                <c:pt idx="33608">
                  <c:v>17.103343943567499</c:v>
                </c:pt>
                <c:pt idx="33609">
                  <c:v>17.630967140267899</c:v>
                </c:pt>
                <c:pt idx="33610">
                  <c:v>17.925603457023701</c:v>
                </c:pt>
                <c:pt idx="33611">
                  <c:v>17.8007585837241</c:v>
                </c:pt>
                <c:pt idx="33612">
                  <c:v>17.014306410424499</c:v>
                </c:pt>
                <c:pt idx="33613">
                  <c:v>16.796423167180301</c:v>
                </c:pt>
                <c:pt idx="33614">
                  <c:v>16.632469103880702</c:v>
                </c:pt>
                <c:pt idx="33615">
                  <c:v>16.905089760581099</c:v>
                </c:pt>
                <c:pt idx="33616">
                  <c:v>16.7615291373369</c:v>
                </c:pt>
                <c:pt idx="33617">
                  <c:v>17.3331186140373</c:v>
                </c:pt>
                <c:pt idx="33618">
                  <c:v>18.440421480737701</c:v>
                </c:pt>
                <c:pt idx="33619">
                  <c:v>19.6022132134398</c:v>
                </c:pt>
                <c:pt idx="33620">
                  <c:v>19.956270122073299</c:v>
                </c:pt>
                <c:pt idx="33621">
                  <c:v>19.008610630706698</c:v>
                </c:pt>
                <c:pt idx="33622">
                  <c:v>17.663888129282501</c:v>
                </c:pt>
                <c:pt idx="33623">
                  <c:v>16.006604027916001</c:v>
                </c:pt>
                <c:pt idx="33624">
                  <c:v>15.0672564865494</c:v>
                </c:pt>
                <c:pt idx="33625">
                  <c:v>14.559553265125199</c:v>
                </c:pt>
                <c:pt idx="33626">
                  <c:v>14.5291774237587</c:v>
                </c:pt>
                <c:pt idx="33627">
                  <c:v>14.4264415923921</c:v>
                </c:pt>
                <c:pt idx="33628">
                  <c:v>14.3621850009679</c:v>
                </c:pt>
                <c:pt idx="33629">
                  <c:v>14.6034955996014</c:v>
                </c:pt>
                <c:pt idx="33630">
                  <c:v>14.996431438234801</c:v>
                </c:pt>
                <c:pt idx="33631">
                  <c:v>15.1935133768106</c:v>
                </c:pt>
                <c:pt idx="33632">
                  <c:v>15.428291855444099</c:v>
                </c:pt>
                <c:pt idx="33633">
                  <c:v>15.500973154077499</c:v>
                </c:pt>
                <c:pt idx="33634">
                  <c:v>15.3490350026533</c:v>
                </c:pt>
                <c:pt idx="33635">
                  <c:v>15.243616941286801</c:v>
                </c:pt>
                <c:pt idx="33636">
                  <c:v>15.4497144599202</c:v>
                </c:pt>
                <c:pt idx="33637">
                  <c:v>15.679546958495999</c:v>
                </c:pt>
                <c:pt idx="33638">
                  <c:v>15.9696143071295</c:v>
                </c:pt>
                <c:pt idx="33639">
                  <c:v>16.126070785762899</c:v>
                </c:pt>
                <c:pt idx="33640">
                  <c:v>15.9379582143387</c:v>
                </c:pt>
                <c:pt idx="33641">
                  <c:v>15.236816322972199</c:v>
                </c:pt>
                <c:pt idx="33642">
                  <c:v>14.4342362416056</c:v>
                </c:pt>
                <c:pt idx="33643">
                  <c:v>14.167422250181399</c:v>
                </c:pt>
                <c:pt idx="33644">
                  <c:v>13.6009750388149</c:v>
                </c:pt>
                <c:pt idx="33645">
                  <c:v>12.8042286574483</c:v>
                </c:pt>
                <c:pt idx="33646">
                  <c:v>13.901131796024099</c:v>
                </c:pt>
                <c:pt idx="33647">
                  <c:v>14.7059680746576</c:v>
                </c:pt>
                <c:pt idx="33648">
                  <c:v>15.115546843291</c:v>
                </c:pt>
                <c:pt idx="33649">
                  <c:v>14.4196430118668</c:v>
                </c:pt>
                <c:pt idx="33650">
                  <c:v>13.546093300500299</c:v>
                </c:pt>
                <c:pt idx="33651">
                  <c:v>13.0966584891337</c:v>
                </c:pt>
                <c:pt idx="33652">
                  <c:v>13.410490127709499</c:v>
                </c:pt>
                <c:pt idx="33653">
                  <c:v>13.650107966342899</c:v>
                </c:pt>
                <c:pt idx="33654">
                  <c:v>13.7146445849764</c:v>
                </c:pt>
                <c:pt idx="33655">
                  <c:v>13.9872317135522</c:v>
                </c:pt>
                <c:pt idx="33656">
                  <c:v>15.926417042185699</c:v>
                </c:pt>
                <c:pt idx="33657">
                  <c:v>16.516777990819101</c:v>
                </c:pt>
                <c:pt idx="33658">
                  <c:v>17.142777499394899</c:v>
                </c:pt>
                <c:pt idx="33659">
                  <c:v>18.0705941680284</c:v>
                </c:pt>
                <c:pt idx="33660">
                  <c:v>19.5635132166618</c:v>
                </c:pt>
                <c:pt idx="33661">
                  <c:v>20.241238725237601</c:v>
                </c:pt>
                <c:pt idx="33662">
                  <c:v>20.553382823871001</c:v>
                </c:pt>
                <c:pt idx="33663">
                  <c:v>20.2530647525045</c:v>
                </c:pt>
                <c:pt idx="33664">
                  <c:v>17.069055661080299</c:v>
                </c:pt>
                <c:pt idx="33665">
                  <c:v>15.189994849713701</c:v>
                </c:pt>
                <c:pt idx="33666">
                  <c:v>15.9533095783472</c:v>
                </c:pt>
                <c:pt idx="33667">
                  <c:v>15.468500485285301</c:v>
                </c:pt>
                <c:pt idx="33668">
                  <c:v>15.439691110768599</c:v>
                </c:pt>
                <c:pt idx="33669">
                  <c:v>15.7985758462519</c:v>
                </c:pt>
                <c:pt idx="33670">
                  <c:v>16.174857651326999</c:v>
                </c:pt>
                <c:pt idx="33671">
                  <c:v>16.6867153568103</c:v>
                </c:pt>
                <c:pt idx="33672">
                  <c:v>17.028651402293601</c:v>
                </c:pt>
                <c:pt idx="33673">
                  <c:v>17.153825897368598</c:v>
                </c:pt>
                <c:pt idx="33674">
                  <c:v>17.304411012851901</c:v>
                </c:pt>
                <c:pt idx="33675">
                  <c:v>17.707598968335201</c:v>
                </c:pt>
                <c:pt idx="33676">
                  <c:v>18.261981093410199</c:v>
                </c:pt>
                <c:pt idx="33677">
                  <c:v>17.980071668893501</c:v>
                </c:pt>
                <c:pt idx="33678">
                  <c:v>17.897257494376799</c:v>
                </c:pt>
                <c:pt idx="33679">
                  <c:v>17.728259909451801</c:v>
                </c:pt>
                <c:pt idx="33680">
                  <c:v>17.609047294935099</c:v>
                </c:pt>
                <c:pt idx="33681">
                  <c:v>17.601089140418399</c:v>
                </c:pt>
                <c:pt idx="33682">
                  <c:v>17.871488675493499</c:v>
                </c:pt>
                <c:pt idx="33683">
                  <c:v>18.880507220976799</c:v>
                </c:pt>
                <c:pt idx="33684">
                  <c:v>19.334354416460101</c:v>
                </c:pt>
                <c:pt idx="33685">
                  <c:v>19.384952431535101</c:v>
                </c:pt>
                <c:pt idx="33686">
                  <c:v>19.206501857018399</c:v>
                </c:pt>
                <c:pt idx="33687">
                  <c:v>19.4145021825017</c:v>
                </c:pt>
                <c:pt idx="33688">
                  <c:v>19.187423577576698</c:v>
                </c:pt>
                <c:pt idx="33689">
                  <c:v>19.779729873059999</c:v>
                </c:pt>
                <c:pt idx="33690">
                  <c:v>19.869212018543301</c:v>
                </c:pt>
                <c:pt idx="33691">
                  <c:v>19.560258003618401</c:v>
                </c:pt>
                <c:pt idx="33692">
                  <c:v>19.0688580991017</c:v>
                </c:pt>
                <c:pt idx="33693">
                  <c:v>18.589484954584901</c:v>
                </c:pt>
                <c:pt idx="33694">
                  <c:v>18.511453089660002</c:v>
                </c:pt>
                <c:pt idx="33695">
                  <c:v>17.457736455143301</c:v>
                </c:pt>
                <c:pt idx="33696">
                  <c:v>17.4926284006266</c:v>
                </c:pt>
                <c:pt idx="33703">
                  <c:v>15.3210085377849</c:v>
                </c:pt>
                <c:pt idx="33704">
                  <c:v>13.9594370532682</c:v>
                </c:pt>
                <c:pt idx="33705">
                  <c:v>14.1682062987515</c:v>
                </c:pt>
                <c:pt idx="33706">
                  <c:v>14.9396381238265</c:v>
                </c:pt>
                <c:pt idx="33707">
                  <c:v>14.7983288793098</c:v>
                </c:pt>
                <c:pt idx="33708">
                  <c:v>14.5101472947931</c:v>
                </c:pt>
                <c:pt idx="33709">
                  <c:v>14.951311089868099</c:v>
                </c:pt>
                <c:pt idx="33710">
                  <c:v>15.371449085351401</c:v>
                </c:pt>
                <c:pt idx="33711">
                  <c:v>15.9517428708347</c:v>
                </c:pt>
                <c:pt idx="33712">
                  <c:v>16.593106355909701</c:v>
                </c:pt>
                <c:pt idx="33713">
                  <c:v>17.103464311393001</c:v>
                </c:pt>
                <c:pt idx="33714">
                  <c:v>17.671598996876298</c:v>
                </c:pt>
                <c:pt idx="33715">
                  <c:v>17.772253681625401</c:v>
                </c:pt>
                <c:pt idx="33716">
                  <c:v>17.101874546321302</c:v>
                </c:pt>
                <c:pt idx="33717">
                  <c:v>16.203479411017302</c:v>
                </c:pt>
                <c:pt idx="33718">
                  <c:v>15.766960845684</c:v>
                </c:pt>
                <c:pt idx="33719">
                  <c:v>15.332171430379899</c:v>
                </c:pt>
                <c:pt idx="33720">
                  <c:v>14.8646786450759</c:v>
                </c:pt>
                <c:pt idx="33721">
                  <c:v>14.2282631797426</c:v>
                </c:pt>
                <c:pt idx="33722">
                  <c:v>13.8049803244385</c:v>
                </c:pt>
                <c:pt idx="33723">
                  <c:v>13.8499901691345</c:v>
                </c:pt>
                <c:pt idx="33724">
                  <c:v>16.006829753801199</c:v>
                </c:pt>
                <c:pt idx="33725">
                  <c:v>16.013963678497099</c:v>
                </c:pt>
                <c:pt idx="33726">
                  <c:v>19.238545233193101</c:v>
                </c:pt>
                <c:pt idx="33727">
                  <c:v>20.500787157859801</c:v>
                </c:pt>
                <c:pt idx="33728">
                  <c:v>20.2110452125557</c:v>
                </c:pt>
                <c:pt idx="33729">
                  <c:v>20.3051403772517</c:v>
                </c:pt>
                <c:pt idx="33730">
                  <c:v>20.056825271918399</c:v>
                </c:pt>
                <c:pt idx="33731">
                  <c:v>20.755239276614301</c:v>
                </c:pt>
                <c:pt idx="33732">
                  <c:v>21.511562471310299</c:v>
                </c:pt>
                <c:pt idx="33733">
                  <c:v>21.096967805976998</c:v>
                </c:pt>
                <c:pt idx="33734">
                  <c:v>20.8725619606729</c:v>
                </c:pt>
                <c:pt idx="33735">
                  <c:v>20.875296655368899</c:v>
                </c:pt>
                <c:pt idx="33736">
                  <c:v>20.8339948300356</c:v>
                </c:pt>
                <c:pt idx="33737">
                  <c:v>20.370396154731498</c:v>
                </c:pt>
                <c:pt idx="33738">
                  <c:v>19.229819449427499</c:v>
                </c:pt>
                <c:pt idx="33739">
                  <c:v>18.9284173940942</c:v>
                </c:pt>
                <c:pt idx="33740">
                  <c:v>18.327761608790102</c:v>
                </c:pt>
                <c:pt idx="33741">
                  <c:v>17.5415327334861</c:v>
                </c:pt>
                <c:pt idx="33742">
                  <c:v>16.835423348152801</c:v>
                </c:pt>
                <c:pt idx="33743">
                  <c:v>16.3505410428487</c:v>
                </c:pt>
                <c:pt idx="33744">
                  <c:v>15.8060805775447</c:v>
                </c:pt>
                <c:pt idx="33745">
                  <c:v>15.4634571022114</c:v>
                </c:pt>
                <c:pt idx="33746">
                  <c:v>14.7071502169073</c:v>
                </c:pt>
                <c:pt idx="33747">
                  <c:v>15.021195471603299</c:v>
                </c:pt>
                <c:pt idx="33748">
                  <c:v>15.61680261627</c:v>
                </c:pt>
                <c:pt idx="33749">
                  <c:v>15.5756875209659</c:v>
                </c:pt>
                <c:pt idx="33750">
                  <c:v>15.3505480956619</c:v>
                </c:pt>
                <c:pt idx="33751">
                  <c:v>15.477295000328599</c:v>
                </c:pt>
                <c:pt idx="33752">
                  <c:v>14.0854561250245</c:v>
                </c:pt>
                <c:pt idx="33753">
                  <c:v>13.9036132897205</c:v>
                </c:pt>
                <c:pt idx="33754">
                  <c:v>14.9130961843872</c:v>
                </c:pt>
                <c:pt idx="33755">
                  <c:v>15.247110539083099</c:v>
                </c:pt>
                <c:pt idx="33756">
                  <c:v>15.8392945537791</c:v>
                </c:pt>
                <c:pt idx="33757">
                  <c:v>16.452482018445799</c:v>
                </c:pt>
                <c:pt idx="33758">
                  <c:v>15.7779331831417</c:v>
                </c:pt>
                <c:pt idx="33759">
                  <c:v>16.711341767837698</c:v>
                </c:pt>
                <c:pt idx="33760">
                  <c:v>17.644734422504399</c:v>
                </c:pt>
                <c:pt idx="33761">
                  <c:v>17.442883707200298</c:v>
                </c:pt>
                <c:pt idx="33762">
                  <c:v>18.135372751896298</c:v>
                </c:pt>
                <c:pt idx="33763">
                  <c:v>18.656261407890799</c:v>
                </c:pt>
                <c:pt idx="33764">
                  <c:v>17.877921555180698</c:v>
                </c:pt>
                <c:pt idx="33765">
                  <c:v>17.684171542470601</c:v>
                </c:pt>
                <c:pt idx="33766">
                  <c:v>17.1116836399042</c:v>
                </c:pt>
                <c:pt idx="33767">
                  <c:v>15.641253147194099</c:v>
                </c:pt>
                <c:pt idx="33768">
                  <c:v>13.620101764484</c:v>
                </c:pt>
                <c:pt idx="33769">
                  <c:v>13.1989410219175</c:v>
                </c:pt>
                <c:pt idx="33770">
                  <c:v>12.857431909207399</c:v>
                </c:pt>
                <c:pt idx="33771">
                  <c:v>12.8289127164973</c:v>
                </c:pt>
                <c:pt idx="33772">
                  <c:v>12.677193063930799</c:v>
                </c:pt>
                <c:pt idx="33773">
                  <c:v>12.697033391220801</c:v>
                </c:pt>
                <c:pt idx="33774">
                  <c:v>12.6564468585107</c:v>
                </c:pt>
                <c:pt idx="33775">
                  <c:v>12.7043680459442</c:v>
                </c:pt>
                <c:pt idx="33776">
                  <c:v>12.7736976932341</c:v>
                </c:pt>
                <c:pt idx="33777">
                  <c:v>12.818714970524001</c:v>
                </c:pt>
                <c:pt idx="33778">
                  <c:v>13.0934456479575</c:v>
                </c:pt>
                <c:pt idx="33779">
                  <c:v>13.8238714252474</c:v>
                </c:pt>
                <c:pt idx="33780">
                  <c:v>13.5563658225374</c:v>
                </c:pt>
                <c:pt idx="33781">
                  <c:v>13.2038891899709</c:v>
                </c:pt>
                <c:pt idx="33782">
                  <c:v>13.244922457260801</c:v>
                </c:pt>
                <c:pt idx="33783">
                  <c:v>13.4810095945507</c:v>
                </c:pt>
                <c:pt idx="33784">
                  <c:v>13.978542371984201</c:v>
                </c:pt>
                <c:pt idx="33785">
                  <c:v>13.921519499274099</c:v>
                </c:pt>
                <c:pt idx="33786">
                  <c:v>13.766868216563999</c:v>
                </c:pt>
                <c:pt idx="33787">
                  <c:v>13.8755789139976</c:v>
                </c:pt>
                <c:pt idx="33788">
                  <c:v>14.583476001287501</c:v>
                </c:pt>
                <c:pt idx="33789">
                  <c:v>15.0272015085774</c:v>
                </c:pt>
                <c:pt idx="33790">
                  <c:v>14.2572313160109</c:v>
                </c:pt>
                <c:pt idx="33791">
                  <c:v>14.2109072133008</c:v>
                </c:pt>
                <c:pt idx="33792">
                  <c:v>13.564780550590701</c:v>
                </c:pt>
                <c:pt idx="33793">
                  <c:v>13.369200398024301</c:v>
                </c:pt>
                <c:pt idx="33794">
                  <c:v>12.5395875253142</c:v>
                </c:pt>
                <c:pt idx="33795">
                  <c:v>12.7046402026041</c:v>
                </c:pt>
                <c:pt idx="33796">
                  <c:v>13.1865646400376</c:v>
                </c:pt>
                <c:pt idx="33797">
                  <c:v>12.410481867327499</c:v>
                </c:pt>
                <c:pt idx="33798">
                  <c:v>11.693180574617401</c:v>
                </c:pt>
                <c:pt idx="33799">
                  <c:v>11.483558142050899</c:v>
                </c:pt>
                <c:pt idx="33800">
                  <c:v>11.6635168593409</c:v>
                </c:pt>
                <c:pt idx="33801">
                  <c:v>11.629605206630799</c:v>
                </c:pt>
                <c:pt idx="33802">
                  <c:v>11.574030754064299</c:v>
                </c:pt>
                <c:pt idx="33803">
                  <c:v>12.301368781354199</c:v>
                </c:pt>
                <c:pt idx="33804">
                  <c:v>12.8908138386441</c:v>
                </c:pt>
                <c:pt idx="33805">
                  <c:v>13.1866308260776</c:v>
                </c:pt>
                <c:pt idx="33806">
                  <c:v>14.5896882333676</c:v>
                </c:pt>
                <c:pt idx="33807">
                  <c:v>15.2065290206575</c:v>
                </c:pt>
                <c:pt idx="33808">
                  <c:v>15.752018778090999</c:v>
                </c:pt>
                <c:pt idx="33809">
                  <c:v>15.330782525380901</c:v>
                </c:pt>
                <c:pt idx="33810">
                  <c:v>15.435393812670799</c:v>
                </c:pt>
                <c:pt idx="33811">
                  <c:v>16.337334433919899</c:v>
                </c:pt>
                <c:pt idx="33812">
                  <c:v>16.8039021188597</c:v>
                </c:pt>
                <c:pt idx="33813">
                  <c:v>17.224247503799401</c:v>
                </c:pt>
                <c:pt idx="33814">
                  <c:v>17.697735708830699</c:v>
                </c:pt>
                <c:pt idx="33815">
                  <c:v>17.419580203770401</c:v>
                </c:pt>
                <c:pt idx="33816">
                  <c:v>16.713329408710202</c:v>
                </c:pt>
                <c:pt idx="33817">
                  <c:v>15.9693110637415</c:v>
                </c:pt>
                <c:pt idx="33818">
                  <c:v>15.9635325386812</c:v>
                </c:pt>
                <c:pt idx="33819">
                  <c:v>16.806615413621</c:v>
                </c:pt>
                <c:pt idx="33820">
                  <c:v>16.5252765886523</c:v>
                </c:pt>
                <c:pt idx="33821">
                  <c:v>15.079956403592</c:v>
                </c:pt>
                <c:pt idx="33822">
                  <c:v>14.322763238531699</c:v>
                </c:pt>
                <c:pt idx="33823">
                  <c:v>14.148089873563</c:v>
                </c:pt>
                <c:pt idx="33824">
                  <c:v>14.0858526585028</c:v>
                </c:pt>
                <c:pt idx="33825">
                  <c:v>14.1001036234425</c:v>
                </c:pt>
                <c:pt idx="33826">
                  <c:v>14.048153698473801</c:v>
                </c:pt>
                <c:pt idx="33827">
                  <c:v>14.004426713413499</c:v>
                </c:pt>
                <c:pt idx="33828">
                  <c:v>14.2291687383533</c:v>
                </c:pt>
                <c:pt idx="33829">
                  <c:v>14.326359213384601</c:v>
                </c:pt>
                <c:pt idx="33830">
                  <c:v>14.4016159483243</c:v>
                </c:pt>
                <c:pt idx="33831">
                  <c:v>14.232340243264</c:v>
                </c:pt>
                <c:pt idx="33832">
                  <c:v>14.1640770382953</c:v>
                </c:pt>
                <c:pt idx="33833">
                  <c:v>13.7384570032351</c:v>
                </c:pt>
                <c:pt idx="33834">
                  <c:v>13.332510208174799</c:v>
                </c:pt>
                <c:pt idx="33835">
                  <c:v>13.400488063206099</c:v>
                </c:pt>
                <c:pt idx="33836">
                  <c:v>13.655883818145799</c:v>
                </c:pt>
                <c:pt idx="33837">
                  <c:v>13.1408403030856</c:v>
                </c:pt>
                <c:pt idx="33838">
                  <c:v>12.9863850181169</c:v>
                </c:pt>
                <c:pt idx="33839">
                  <c:v>12.6773172930566</c:v>
                </c:pt>
                <c:pt idx="33840">
                  <c:v>12.3888369479963</c:v>
                </c:pt>
                <c:pt idx="33841">
                  <c:v>11.5373599730276</c:v>
                </c:pt>
                <c:pt idx="33842">
                  <c:v>11.1331743379674</c:v>
                </c:pt>
                <c:pt idx="33843">
                  <c:v>10.644576262907099</c:v>
                </c:pt>
                <c:pt idx="33844">
                  <c:v>10.710163747938401</c:v>
                </c:pt>
                <c:pt idx="33845">
                  <c:v>11.4339952128782</c:v>
                </c:pt>
                <c:pt idx="33846">
                  <c:v>11.600600997817899</c:v>
                </c:pt>
                <c:pt idx="33847">
                  <c:v>12.2458893628492</c:v>
                </c:pt>
                <c:pt idx="33848">
                  <c:v>12.770197857788901</c:v>
                </c:pt>
                <c:pt idx="33849">
                  <c:v>11.310208032728699</c:v>
                </c:pt>
                <c:pt idx="33850">
                  <c:v>10.91356295776</c:v>
                </c:pt>
                <c:pt idx="33851">
                  <c:v>10.6542580626997</c:v>
                </c:pt>
                <c:pt idx="33852">
                  <c:v>10.555104317639399</c:v>
                </c:pt>
                <c:pt idx="33853">
                  <c:v>9.9814551146707302</c:v>
                </c:pt>
                <c:pt idx="33854">
                  <c:v>10.1150157356105</c:v>
                </c:pt>
                <c:pt idx="33855">
                  <c:v>11.5430427725502</c:v>
                </c:pt>
                <c:pt idx="33856">
                  <c:v>12.6331216575815</c:v>
                </c:pt>
                <c:pt idx="33857">
                  <c:v>13.7646494125212</c:v>
                </c:pt>
                <c:pt idx="33858">
                  <c:v>14.204895527461</c:v>
                </c:pt>
                <c:pt idx="33859">
                  <c:v>14.5622017004588</c:v>
                </c:pt>
                <c:pt idx="33860">
                  <c:v>14.0818701014715</c:v>
                </c:pt>
                <c:pt idx="33861">
                  <c:v>13.0459562924843</c:v>
                </c:pt>
                <c:pt idx="33862">
                  <c:v>11.7196196331967</c:v>
                </c:pt>
                <c:pt idx="33863">
                  <c:v>10.9528381742095</c:v>
                </c:pt>
                <c:pt idx="33864">
                  <c:v>10.519132785222199</c:v>
                </c:pt>
                <c:pt idx="33865">
                  <c:v>10.1968528909347</c:v>
                </c:pt>
                <c:pt idx="33866">
                  <c:v>10.1413501559474</c:v>
                </c:pt>
                <c:pt idx="33867">
                  <c:v>10.373954390960201</c:v>
                </c:pt>
                <c:pt idx="33868">
                  <c:v>10.349924128672599</c:v>
                </c:pt>
                <c:pt idx="33869">
                  <c:v>10.532221501685401</c:v>
                </c:pt>
                <c:pt idx="33870">
                  <c:v>10.8844769406981</c:v>
                </c:pt>
                <c:pt idx="33871">
                  <c:v>10.7872103514106</c:v>
                </c:pt>
                <c:pt idx="33872">
                  <c:v>11.043403352423301</c:v>
                </c:pt>
                <c:pt idx="33873">
                  <c:v>11.397742143436</c:v>
                </c:pt>
                <c:pt idx="33874">
                  <c:v>11.475237804148501</c:v>
                </c:pt>
                <c:pt idx="33875">
                  <c:v>10.1813572271612</c:v>
                </c:pt>
                <c:pt idx="33876">
                  <c:v>9.1838645201739801</c:v>
                </c:pt>
                <c:pt idx="33877">
                  <c:v>8.6250801468864307</c:v>
                </c:pt>
                <c:pt idx="33878">
                  <c:v>8.1307142188991701</c:v>
                </c:pt>
                <c:pt idx="33879">
                  <c:v>8.6524894219119108</c:v>
                </c:pt>
                <c:pt idx="33880">
                  <c:v>10.6781624496244</c:v>
                </c:pt>
                <c:pt idx="33881">
                  <c:v>11.4094583406371</c:v>
                </c:pt>
                <c:pt idx="33882">
                  <c:v>11.8234525216499</c:v>
                </c:pt>
                <c:pt idx="33883">
                  <c:v>9.7055330463623104</c:v>
                </c:pt>
                <c:pt idx="33884">
                  <c:v>9.3644523653750493</c:v>
                </c:pt>
                <c:pt idx="33885">
                  <c:v>9.8553724203877895</c:v>
                </c:pt>
                <c:pt idx="33886">
                  <c:v>11.505206585100201</c:v>
                </c:pt>
                <c:pt idx="33887">
                  <c:v>12.015370146113</c:v>
                </c:pt>
                <c:pt idx="33888">
                  <c:v>13.338663307125699</c:v>
                </c:pt>
                <c:pt idx="33889">
                  <c:v>14.8107101578382</c:v>
                </c:pt>
                <c:pt idx="33890">
                  <c:v>15.1729078088509</c:v>
                </c:pt>
                <c:pt idx="33891">
                  <c:v>14.9566084998637</c:v>
                </c:pt>
                <c:pt idx="33892">
                  <c:v>14.1458244305761</c:v>
                </c:pt>
                <c:pt idx="33893">
                  <c:v>14.071172261588901</c:v>
                </c:pt>
                <c:pt idx="33894">
                  <c:v>14.625806422601601</c:v>
                </c:pt>
                <c:pt idx="33895">
                  <c:v>13.8645826133141</c:v>
                </c:pt>
                <c:pt idx="33896">
                  <c:v>13.5730226043268</c:v>
                </c:pt>
                <c:pt idx="33897">
                  <c:v>13.520494655339499</c:v>
                </c:pt>
                <c:pt idx="33898">
                  <c:v>14.359667506052</c:v>
                </c:pt>
                <c:pt idx="33899">
                  <c:v>14.8581077470647</c:v>
                </c:pt>
                <c:pt idx="33900">
                  <c:v>15.814029348077501</c:v>
                </c:pt>
                <c:pt idx="33901">
                  <c:v>16.643848648789898</c:v>
                </c:pt>
                <c:pt idx="33902">
                  <c:v>17.888356099802699</c:v>
                </c:pt>
                <c:pt idx="33903">
                  <c:v>19.3917896408154</c:v>
                </c:pt>
                <c:pt idx="33904">
                  <c:v>19.944466361527901</c:v>
                </c:pt>
                <c:pt idx="33905">
                  <c:v>20.2948593725406</c:v>
                </c:pt>
                <c:pt idx="33906">
                  <c:v>21.175201833553398</c:v>
                </c:pt>
                <c:pt idx="33907">
                  <c:v>21.5701295231157</c:v>
                </c:pt>
                <c:pt idx="33908">
                  <c:v>21.971966671729799</c:v>
                </c:pt>
                <c:pt idx="33909">
                  <c:v>21.781251610343901</c:v>
                </c:pt>
                <c:pt idx="33910">
                  <c:v>21.329743558933501</c:v>
                </c:pt>
                <c:pt idx="33911">
                  <c:v>21.1607236675476</c:v>
                </c:pt>
                <c:pt idx="33912">
                  <c:v>21.007018536161599</c:v>
                </c:pt>
                <c:pt idx="33913">
                  <c:v>20.777858074751201</c:v>
                </c:pt>
                <c:pt idx="33914">
                  <c:v>20.663937813365301</c:v>
                </c:pt>
                <c:pt idx="33915">
                  <c:v>20.424903301979398</c:v>
                </c:pt>
                <c:pt idx="33916">
                  <c:v>20.600133290568898</c:v>
                </c:pt>
                <c:pt idx="33917">
                  <c:v>20.142069589182999</c:v>
                </c:pt>
                <c:pt idx="33918">
                  <c:v>20.186848887797101</c:v>
                </c:pt>
                <c:pt idx="33919">
                  <c:v>20.209069516386698</c:v>
                </c:pt>
                <c:pt idx="33920">
                  <c:v>21.1634346250008</c:v>
                </c:pt>
                <c:pt idx="33921">
                  <c:v>21.263736263614799</c:v>
                </c:pt>
                <c:pt idx="33922">
                  <c:v>21.152618762204401</c:v>
                </c:pt>
                <c:pt idx="33923">
                  <c:v>20.383459840818499</c:v>
                </c:pt>
                <c:pt idx="33924">
                  <c:v>20.165637329432599</c:v>
                </c:pt>
                <c:pt idx="33925">
                  <c:v>19.8820726980221</c:v>
                </c:pt>
                <c:pt idx="33926">
                  <c:v>20.152105666636199</c:v>
                </c:pt>
                <c:pt idx="33927">
                  <c:v>20.569798225250299</c:v>
                </c:pt>
                <c:pt idx="33928">
                  <c:v>20.8112963138399</c:v>
                </c:pt>
                <c:pt idx="33929">
                  <c:v>20.2850417524539</c:v>
                </c:pt>
                <c:pt idx="33930">
                  <c:v>19.562595371067999</c:v>
                </c:pt>
                <c:pt idx="33931">
                  <c:v>19.338391079657601</c:v>
                </c:pt>
                <c:pt idx="33932">
                  <c:v>19.190077398271701</c:v>
                </c:pt>
                <c:pt idx="33933">
                  <c:v>18.994985486885799</c:v>
                </c:pt>
                <c:pt idx="33934">
                  <c:v>18.265638385475299</c:v>
                </c:pt>
                <c:pt idx="33935">
                  <c:v>17.677114494089398</c:v>
                </c:pt>
                <c:pt idx="33936">
                  <c:v>17.160890402703501</c:v>
                </c:pt>
                <c:pt idx="33937">
                  <c:v>16.9944912312931</c:v>
                </c:pt>
                <c:pt idx="33938">
                  <c:v>16.6050865999071</c:v>
                </c:pt>
                <c:pt idx="33939">
                  <c:v>16.0798445285212</c:v>
                </c:pt>
                <c:pt idx="33940">
                  <c:v>16.113918837110798</c:v>
                </c:pt>
                <c:pt idx="33941">
                  <c:v>16.112341065724902</c:v>
                </c:pt>
                <c:pt idx="33942">
                  <c:v>16.607883754338999</c:v>
                </c:pt>
                <c:pt idx="33943">
                  <c:v>16.853754672928499</c:v>
                </c:pt>
                <c:pt idx="33944">
                  <c:v>16.976125381542602</c:v>
                </c:pt>
                <c:pt idx="33945">
                  <c:v>17.320348610156699</c:v>
                </c:pt>
                <c:pt idx="33946">
                  <c:v>18.446003558746298</c:v>
                </c:pt>
                <c:pt idx="33947">
                  <c:v>18.114688357360301</c:v>
                </c:pt>
                <c:pt idx="33948">
                  <c:v>17.414964865974401</c:v>
                </c:pt>
                <c:pt idx="33949">
                  <c:v>16.902773054564001</c:v>
                </c:pt>
                <c:pt idx="33950">
                  <c:v>17.310043143178099</c:v>
                </c:pt>
                <c:pt idx="33951">
                  <c:v>17.886172501792199</c:v>
                </c:pt>
                <c:pt idx="33952">
                  <c:v>17.880592590381699</c:v>
                </c:pt>
                <c:pt idx="33953">
                  <c:v>18.590680098995801</c:v>
                </c:pt>
                <c:pt idx="33954">
                  <c:v>19.261033447609901</c:v>
                </c:pt>
                <c:pt idx="33955">
                  <c:v>19.646234197329399</c:v>
                </c:pt>
                <c:pt idx="33956">
                  <c:v>19.898120308275001</c:v>
                </c:pt>
                <c:pt idx="33957">
                  <c:v>20.114427059220699</c:v>
                </c:pt>
                <c:pt idx="33958">
                  <c:v>19.487048809941101</c:v>
                </c:pt>
                <c:pt idx="33959">
                  <c:v>18.042751260886799</c:v>
                </c:pt>
                <c:pt idx="33960">
                  <c:v>17.046537511832401</c:v>
                </c:pt>
                <c:pt idx="33961">
                  <c:v>15.997268632552901</c:v>
                </c:pt>
                <c:pt idx="33962">
                  <c:v>15.6954078834985</c:v>
                </c:pt>
                <c:pt idx="33963">
                  <c:v>18.5862378544441</c:v>
                </c:pt>
                <c:pt idx="33964">
                  <c:v>19.748482565164601</c:v>
                </c:pt>
                <c:pt idx="33965">
                  <c:v>20.134041176110198</c:v>
                </c:pt>
                <c:pt idx="33966">
                  <c:v>21.482606707055901</c:v>
                </c:pt>
                <c:pt idx="33967">
                  <c:v>21.5056013277764</c:v>
                </c:pt>
                <c:pt idx="33968">
                  <c:v>21.287263068722002</c:v>
                </c:pt>
                <c:pt idx="33969">
                  <c:v>20.6664434096676</c:v>
                </c:pt>
                <c:pt idx="33970">
                  <c:v>19.663100330388101</c:v>
                </c:pt>
                <c:pt idx="33971">
                  <c:v>18.503726101333701</c:v>
                </c:pt>
                <c:pt idx="33972">
                  <c:v>18.604772012279401</c:v>
                </c:pt>
                <c:pt idx="33973">
                  <c:v>18.728417132999802</c:v>
                </c:pt>
                <c:pt idx="33974">
                  <c:v>17.7641340039455</c:v>
                </c:pt>
                <c:pt idx="33975">
                  <c:v>17.895956414891099</c:v>
                </c:pt>
                <c:pt idx="33976">
                  <c:v>19.443809895611601</c:v>
                </c:pt>
                <c:pt idx="33977">
                  <c:v>19.738978146557201</c:v>
                </c:pt>
                <c:pt idx="33978">
                  <c:v>18.1348898675028</c:v>
                </c:pt>
                <c:pt idx="33979">
                  <c:v>16.417809518223301</c:v>
                </c:pt>
                <c:pt idx="33980">
                  <c:v>15.763089029168899</c:v>
                </c:pt>
                <c:pt idx="33981">
                  <c:v>17.2114751701146</c:v>
                </c:pt>
                <c:pt idx="33982">
                  <c:v>17.173170490835101</c:v>
                </c:pt>
                <c:pt idx="33983">
                  <c:v>16.520146391780699</c:v>
                </c:pt>
                <c:pt idx="33984">
                  <c:v>16.1105709227263</c:v>
                </c:pt>
                <c:pt idx="33985">
                  <c:v>15.369530083446801</c:v>
                </c:pt>
                <c:pt idx="33986">
                  <c:v>14.829669634392401</c:v>
                </c:pt>
                <c:pt idx="33987">
                  <c:v>14.5575190353381</c:v>
                </c:pt>
                <c:pt idx="33988">
                  <c:v>14.875174756058501</c:v>
                </c:pt>
                <c:pt idx="33989">
                  <c:v>16.072521147004199</c:v>
                </c:pt>
                <c:pt idx="33990">
                  <c:v>16.7249635279498</c:v>
                </c:pt>
                <c:pt idx="33991">
                  <c:v>17.2738865386703</c:v>
                </c:pt>
                <c:pt idx="33992">
                  <c:v>19.735736399615899</c:v>
                </c:pt>
                <c:pt idx="33993">
                  <c:v>20.7748474205615</c:v>
                </c:pt>
                <c:pt idx="33994">
                  <c:v>21.297721701282001</c:v>
                </c:pt>
                <c:pt idx="33995">
                  <c:v>21.728504382227602</c:v>
                </c:pt>
                <c:pt idx="33996">
                  <c:v>21.9658350831733</c:v>
                </c:pt>
                <c:pt idx="33997">
                  <c:v>22.069154593893799</c:v>
                </c:pt>
                <c:pt idx="33998">
                  <c:v>22.422335524839401</c:v>
                </c:pt>
                <c:pt idx="33999">
                  <c:v>22.713039105785001</c:v>
                </c:pt>
                <c:pt idx="34000">
                  <c:v>22.742360796505501</c:v>
                </c:pt>
                <c:pt idx="34001">
                  <c:v>23.1904408474511</c:v>
                </c:pt>
                <c:pt idx="34002">
                  <c:v>23.205528508396799</c:v>
                </c:pt>
                <c:pt idx="34003">
                  <c:v>22.999026483985698</c:v>
                </c:pt>
                <c:pt idx="34004">
                  <c:v>22.650180314628301</c:v>
                </c:pt>
                <c:pt idx="34005">
                  <c:v>22.109671625270899</c:v>
                </c:pt>
                <c:pt idx="34006">
                  <c:v>21.143618655800399</c:v>
                </c:pt>
                <c:pt idx="34007">
                  <c:v>20.118253916442999</c:v>
                </c:pt>
                <c:pt idx="34008">
                  <c:v>18.258653377085501</c:v>
                </c:pt>
                <c:pt idx="34009">
                  <c:v>17.376585317615099</c:v>
                </c:pt>
                <c:pt idx="34010">
                  <c:v>15.755720028257601</c:v>
                </c:pt>
                <c:pt idx="34011">
                  <c:v>14.690874888900201</c:v>
                </c:pt>
                <c:pt idx="34012">
                  <c:v>14.6532311194297</c:v>
                </c:pt>
                <c:pt idx="34013">
                  <c:v>15.199355520072301</c:v>
                </c:pt>
                <c:pt idx="34014">
                  <c:v>16.044416150714898</c:v>
                </c:pt>
                <c:pt idx="34015">
                  <c:v>15.5471520112444</c:v>
                </c:pt>
                <c:pt idx="34016">
                  <c:v>14.751455941887</c:v>
                </c:pt>
                <c:pt idx="34017">
                  <c:v>15.2230951725296</c:v>
                </c:pt>
                <c:pt idx="34018">
                  <c:v>15.8628436130591</c:v>
                </c:pt>
                <c:pt idx="34019">
                  <c:v>16.521959123701599</c:v>
                </c:pt>
                <c:pt idx="34020">
                  <c:v>16.736862984344199</c:v>
                </c:pt>
                <c:pt idx="34021">
                  <c:v>16.273278044873699</c:v>
                </c:pt>
                <c:pt idx="34022">
                  <c:v>16.799493375516299</c:v>
                </c:pt>
                <c:pt idx="34023">
                  <c:v>16.512332186158901</c:v>
                </c:pt>
                <c:pt idx="34024">
                  <c:v>17.050369246688401</c:v>
                </c:pt>
                <c:pt idx="34025">
                  <c:v>17.211319237331001</c:v>
                </c:pt>
                <c:pt idx="34026">
                  <c:v>16.607849217973602</c:v>
                </c:pt>
                <c:pt idx="34027">
                  <c:v>17.959559468503102</c:v>
                </c:pt>
                <c:pt idx="34028">
                  <c:v>18.733039479145699</c:v>
                </c:pt>
                <c:pt idx="34029">
                  <c:v>18.304521989788199</c:v>
                </c:pt>
                <c:pt idx="34030">
                  <c:v>18.363782870317699</c:v>
                </c:pt>
                <c:pt idx="34031">
                  <c:v>18.6122423809603</c:v>
                </c:pt>
                <c:pt idx="34032">
                  <c:v>18.106118011602899</c:v>
                </c:pt>
                <c:pt idx="34033">
                  <c:v>17.451459602132399</c:v>
                </c:pt>
                <c:pt idx="34034">
                  <c:v>18.663092032775001</c:v>
                </c:pt>
                <c:pt idx="34035">
                  <c:v>19.0461797034176</c:v>
                </c:pt>
                <c:pt idx="34036">
                  <c:v>19.456597003947099</c:v>
                </c:pt>
                <c:pt idx="34037">
                  <c:v>19.675623934589701</c:v>
                </c:pt>
                <c:pt idx="34038">
                  <c:v>20.218306155232199</c:v>
                </c:pt>
                <c:pt idx="34039">
                  <c:v>21.501739775761799</c:v>
                </c:pt>
                <c:pt idx="34040">
                  <c:v>22.7669450664043</c:v>
                </c:pt>
                <c:pt idx="34041">
                  <c:v>23.142619977046898</c:v>
                </c:pt>
                <c:pt idx="34042">
                  <c:v>23.294111757576399</c:v>
                </c:pt>
                <c:pt idx="34043">
                  <c:v>23.353678568218999</c:v>
                </c:pt>
                <c:pt idx="34044">
                  <c:v>23.4598889888616</c:v>
                </c:pt>
                <c:pt idx="34045">
                  <c:v>23.6007906793911</c:v>
                </c:pt>
                <c:pt idx="34046">
                  <c:v>23.790245070033698</c:v>
                </c:pt>
                <c:pt idx="34047">
                  <c:v>24.108203500676201</c:v>
                </c:pt>
                <c:pt idx="34048">
                  <c:v>24.291577721205801</c:v>
                </c:pt>
                <c:pt idx="34049">
                  <c:v>25.005813721848298</c:v>
                </c:pt>
                <c:pt idx="34050">
                  <c:v>25.291592102490899</c:v>
                </c:pt>
                <c:pt idx="34051">
                  <c:v>24.608163476334799</c:v>
                </c:pt>
                <c:pt idx="34052">
                  <c:v>23.540444953495701</c:v>
                </c:pt>
                <c:pt idx="34053">
                  <c:v>23.117902690656599</c:v>
                </c:pt>
                <c:pt idx="34054">
                  <c:v>23.8566906580138</c:v>
                </c:pt>
                <c:pt idx="34055">
                  <c:v>23.929676055174699</c:v>
                </c:pt>
                <c:pt idx="34056">
                  <c:v>19.6067547023356</c:v>
                </c:pt>
                <c:pt idx="34057">
                  <c:v>22.136225379692799</c:v>
                </c:pt>
                <c:pt idx="34058">
                  <c:v>20.625293696853699</c:v>
                </c:pt>
                <c:pt idx="34059">
                  <c:v>17.395817504014602</c:v>
                </c:pt>
                <c:pt idx="34060">
                  <c:v>19.861434231371799</c:v>
                </c:pt>
                <c:pt idx="34061">
                  <c:v>20.627585048532701</c:v>
                </c:pt>
                <c:pt idx="34062">
                  <c:v>21.417663445693599</c:v>
                </c:pt>
                <c:pt idx="34063">
                  <c:v>22.655926693050802</c:v>
                </c:pt>
                <c:pt idx="34064">
                  <c:v>23.552118030211702</c:v>
                </c:pt>
                <c:pt idx="34065">
                  <c:v>23.918855947372599</c:v>
                </c:pt>
                <c:pt idx="34066">
                  <c:v>22.674959624729699</c:v>
                </c:pt>
                <c:pt idx="34067">
                  <c:v>17.180677901890601</c:v>
                </c:pt>
                <c:pt idx="34068">
                  <c:v>14.242480929051499</c:v>
                </c:pt>
                <c:pt idx="34069">
                  <c:v>14.8374665664087</c:v>
                </c:pt>
                <c:pt idx="34070">
                  <c:v>14.868367673569599</c:v>
                </c:pt>
                <c:pt idx="34071">
                  <c:v>15.822669420730501</c:v>
                </c:pt>
                <c:pt idx="34072">
                  <c:v>14.6803977980877</c:v>
                </c:pt>
                <c:pt idx="34073">
                  <c:v>15.011228695248599</c:v>
                </c:pt>
                <c:pt idx="34074">
                  <c:v>16.274134422409499</c:v>
                </c:pt>
                <c:pt idx="34075">
                  <c:v>19.391682749766701</c:v>
                </c:pt>
                <c:pt idx="34076">
                  <c:v>19.846566986927598</c:v>
                </c:pt>
                <c:pt idx="34077">
                  <c:v>20.222070324088499</c:v>
                </c:pt>
                <c:pt idx="34078">
                  <c:v>19.846747541445701</c:v>
                </c:pt>
                <c:pt idx="34079">
                  <c:v>18.899232738606599</c:v>
                </c:pt>
                <c:pt idx="34080">
                  <c:v>18.700465535767499</c:v>
                </c:pt>
                <c:pt idx="34081">
                  <c:v>18.585918323124599</c:v>
                </c:pt>
                <c:pt idx="34082">
                  <c:v>18.557321420285501</c:v>
                </c:pt>
                <c:pt idx="34083">
                  <c:v>18.709832837446498</c:v>
                </c:pt>
                <c:pt idx="34084">
                  <c:v>19.450383094803598</c:v>
                </c:pt>
                <c:pt idx="34085">
                  <c:v>20.0307410019645</c:v>
                </c:pt>
                <c:pt idx="34086">
                  <c:v>22.084394739125401</c:v>
                </c:pt>
                <c:pt idx="34087">
                  <c:v>23.429955106482598</c:v>
                </c:pt>
                <c:pt idx="34088">
                  <c:v>23.682583663643499</c:v>
                </c:pt>
                <c:pt idx="34089">
                  <c:v>23.994673560804401</c:v>
                </c:pt>
                <c:pt idx="34090">
                  <c:v>24.0433853081616</c:v>
                </c:pt>
                <c:pt idx="34091">
                  <c:v>23.6124453153225</c:v>
                </c:pt>
                <c:pt idx="34092">
                  <c:v>23.670786462483399</c:v>
                </c:pt>
                <c:pt idx="34093">
                  <c:v>23.174475659840599</c:v>
                </c:pt>
                <c:pt idx="34094">
                  <c:v>20.860962067001498</c:v>
                </c:pt>
                <c:pt idx="34095">
                  <c:v>19.6022800241624</c:v>
                </c:pt>
                <c:pt idx="34096">
                  <c:v>19.3399090215195</c:v>
                </c:pt>
                <c:pt idx="34097">
                  <c:v>19.656264058680399</c:v>
                </c:pt>
                <c:pt idx="34098">
                  <c:v>19.390535245841399</c:v>
                </c:pt>
                <c:pt idx="34099">
                  <c:v>18.493953726016102</c:v>
                </c:pt>
                <c:pt idx="34100">
                  <c:v>17.805608788754501</c:v>
                </c:pt>
                <c:pt idx="34101">
                  <c:v>16.832268341492998</c:v>
                </c:pt>
                <c:pt idx="34102">
                  <c:v>16.3090275745889</c:v>
                </c:pt>
                <c:pt idx="34103">
                  <c:v>16.511878327327398</c:v>
                </c:pt>
                <c:pt idx="34104">
                  <c:v>16.6723649200658</c:v>
                </c:pt>
                <c:pt idx="34105">
                  <c:v>17.303002963161699</c:v>
                </c:pt>
                <c:pt idx="34106">
                  <c:v>18.005387165900199</c:v>
                </c:pt>
                <c:pt idx="34107">
                  <c:v>17.450686268638599</c:v>
                </c:pt>
                <c:pt idx="34108">
                  <c:v>14.8160629717345</c:v>
                </c:pt>
                <c:pt idx="34109">
                  <c:v>14.298116204473001</c:v>
                </c:pt>
                <c:pt idx="34110">
                  <c:v>13.691073867211401</c:v>
                </c:pt>
                <c:pt idx="34111">
                  <c:v>13.5048475303073</c:v>
                </c:pt>
                <c:pt idx="34112">
                  <c:v>13.403254613045799</c:v>
                </c:pt>
                <c:pt idx="34113">
                  <c:v>13.2349708157842</c:v>
                </c:pt>
                <c:pt idx="34114">
                  <c:v>13.094207628880101</c:v>
                </c:pt>
                <c:pt idx="34115">
                  <c:v>12.783785931618601</c:v>
                </c:pt>
                <c:pt idx="34116">
                  <c:v>12.6964898743571</c:v>
                </c:pt>
                <c:pt idx="34117">
                  <c:v>12.7994479374529</c:v>
                </c:pt>
                <c:pt idx="34118">
                  <c:v>12.8289518501914</c:v>
                </c:pt>
                <c:pt idx="34119">
                  <c:v>12.8622773029299</c:v>
                </c:pt>
                <c:pt idx="34120">
                  <c:v>12.9097604260257</c:v>
                </c:pt>
                <c:pt idx="34121">
                  <c:v>12.7525568687642</c:v>
                </c:pt>
                <c:pt idx="34122">
                  <c:v>12.6834188815027</c:v>
                </c:pt>
                <c:pt idx="34123">
                  <c:v>12.5660149845985</c:v>
                </c:pt>
                <c:pt idx="34124">
                  <c:v>12.733971357336999</c:v>
                </c:pt>
                <c:pt idx="34125">
                  <c:v>14.6181907800755</c:v>
                </c:pt>
                <c:pt idx="34126">
                  <c:v>14.3046295031713</c:v>
                </c:pt>
                <c:pt idx="34127">
                  <c:v>13.1134807359098</c:v>
                </c:pt>
                <c:pt idx="34128">
                  <c:v>12.076822988648299</c:v>
                </c:pt>
                <c:pt idx="34129">
                  <c:v>11.6259847217441</c:v>
                </c:pt>
                <c:pt idx="34130">
                  <c:v>11.386447274482601</c:v>
                </c:pt>
                <c:pt idx="34131">
                  <c:v>11.7674212372211</c:v>
                </c:pt>
                <c:pt idx="34132">
                  <c:v>12.274765270316999</c:v>
                </c:pt>
                <c:pt idx="34133">
                  <c:v>12.9367076730554</c:v>
                </c:pt>
                <c:pt idx="34134">
                  <c:v>15.3317948357939</c:v>
                </c:pt>
                <c:pt idx="34135">
                  <c:v>17.108540788889801</c:v>
                </c:pt>
                <c:pt idx="34136">
                  <c:v>16.8699008716282</c:v>
                </c:pt>
                <c:pt idx="34137">
                  <c:v>15.7650825343667</c:v>
                </c:pt>
                <c:pt idx="34138">
                  <c:v>15.0571430574626</c:v>
                </c:pt>
                <c:pt idx="34139">
                  <c:v>14.548435320200999</c:v>
                </c:pt>
                <c:pt idx="34140">
                  <c:v>13.6735532729395</c:v>
                </c:pt>
                <c:pt idx="34141">
                  <c:v>13.5665397360354</c:v>
                </c:pt>
                <c:pt idx="34142">
                  <c:v>13.5766443787738</c:v>
                </c:pt>
                <c:pt idx="34143">
                  <c:v>13.5803320215123</c:v>
                </c:pt>
                <c:pt idx="34144">
                  <c:v>13.7767596446082</c:v>
                </c:pt>
                <c:pt idx="34145">
                  <c:v>14.359861127346701</c:v>
                </c:pt>
                <c:pt idx="34146">
                  <c:v>15.1834668000851</c:v>
                </c:pt>
                <c:pt idx="34147">
                  <c:v>15.6031650873126</c:v>
                </c:pt>
                <c:pt idx="34148">
                  <c:v>15.2706595684694</c:v>
                </c:pt>
                <c:pt idx="34149">
                  <c:v>14.9165279996263</c:v>
                </c:pt>
                <c:pt idx="34150">
                  <c:v>14.7491782107061</c:v>
                </c:pt>
                <c:pt idx="34151">
                  <c:v>14.6735397618629</c:v>
                </c:pt>
                <c:pt idx="34152">
                  <c:v>14.005464343019799</c:v>
                </c:pt>
                <c:pt idx="34153">
                  <c:v>13.227939104099599</c:v>
                </c:pt>
                <c:pt idx="34154">
                  <c:v>12.5947226852564</c:v>
                </c:pt>
                <c:pt idx="34155">
                  <c:v>12.2276797464132</c:v>
                </c:pt>
                <c:pt idx="34156">
                  <c:v>12.1278366774931</c:v>
                </c:pt>
                <c:pt idx="34157">
                  <c:v>12.0448088286499</c:v>
                </c:pt>
                <c:pt idx="34158">
                  <c:v>11.752528349806701</c:v>
                </c:pt>
                <c:pt idx="34159">
                  <c:v>11.495955350886501</c:v>
                </c:pt>
                <c:pt idx="34160">
                  <c:v>11.292243752043399</c:v>
                </c:pt>
                <c:pt idx="34161">
                  <c:v>10.979476413200199</c:v>
                </c:pt>
                <c:pt idx="34162">
                  <c:v>10.66033398928</c:v>
                </c:pt>
                <c:pt idx="34163">
                  <c:v>10.4998156684369</c:v>
                </c:pt>
                <c:pt idx="34164">
                  <c:v>10.2976490355937</c:v>
                </c:pt>
                <c:pt idx="34165">
                  <c:v>10.1916574396735</c:v>
                </c:pt>
                <c:pt idx="34166">
                  <c:v>10.2507119928304</c:v>
                </c:pt>
                <c:pt idx="34167">
                  <c:v>10.370120249987201</c:v>
                </c:pt>
                <c:pt idx="34168">
                  <c:v>10.493124706067</c:v>
                </c:pt>
                <c:pt idx="34169">
                  <c:v>10.284626126223801</c:v>
                </c:pt>
                <c:pt idx="34170">
                  <c:v>10.0387794133807</c:v>
                </c:pt>
                <c:pt idx="34171">
                  <c:v>10.064149145460499</c:v>
                </c:pt>
                <c:pt idx="34172">
                  <c:v>10.3693794226173</c:v>
                </c:pt>
                <c:pt idx="34173">
                  <c:v>11.221983696774201</c:v>
                </c:pt>
                <c:pt idx="34174">
                  <c:v>11.633483697854</c:v>
                </c:pt>
                <c:pt idx="34175">
                  <c:v>11.0765753390108</c:v>
                </c:pt>
                <c:pt idx="34176">
                  <c:v>10.481489976167699</c:v>
                </c:pt>
                <c:pt idx="34177">
                  <c:v>10.487981961247501</c:v>
                </c:pt>
                <c:pt idx="34178">
                  <c:v>11.459343982404301</c:v>
                </c:pt>
                <c:pt idx="34179">
                  <c:v>10.987082173561101</c:v>
                </c:pt>
                <c:pt idx="34180">
                  <c:v>11.143376434640899</c:v>
                </c:pt>
                <c:pt idx="34181">
                  <c:v>11.3328673757978</c:v>
                </c:pt>
                <c:pt idx="34182">
                  <c:v>11.197392156954599</c:v>
                </c:pt>
                <c:pt idx="34183">
                  <c:v>10.561175598034399</c:v>
                </c:pt>
                <c:pt idx="34184">
                  <c:v>10.281727728191299</c:v>
                </c:pt>
                <c:pt idx="34185">
                  <c:v>10.182696004348101</c:v>
                </c:pt>
                <c:pt idx="34186">
                  <c:v>10.6112444854279</c:v>
                </c:pt>
                <c:pt idx="34187">
                  <c:v>11.2885741025848</c:v>
                </c:pt>
                <c:pt idx="34188">
                  <c:v>12.2672380737416</c:v>
                </c:pt>
                <c:pt idx="34189">
                  <c:v>13.554052414821401</c:v>
                </c:pt>
                <c:pt idx="34190">
                  <c:v>14.3186869259782</c:v>
                </c:pt>
                <c:pt idx="34191">
                  <c:v>15.336085247135101</c:v>
                </c:pt>
                <c:pt idx="34192">
                  <c:v>17.700267968214899</c:v>
                </c:pt>
                <c:pt idx="34193">
                  <c:v>19.008637559371699</c:v>
                </c:pt>
                <c:pt idx="34194">
                  <c:v>19.136109110528601</c:v>
                </c:pt>
                <c:pt idx="34195">
                  <c:v>19.4295361070875</c:v>
                </c:pt>
                <c:pt idx="34196">
                  <c:v>19.001256699270701</c:v>
                </c:pt>
                <c:pt idx="34197">
                  <c:v>18.521576541453801</c:v>
                </c:pt>
                <c:pt idx="34198">
                  <c:v>16.5707801433696</c:v>
                </c:pt>
                <c:pt idx="34199">
                  <c:v>14.3248388555527</c:v>
                </c:pt>
                <c:pt idx="34200">
                  <c:v>13.786556747735901</c:v>
                </c:pt>
                <c:pt idx="34201">
                  <c:v>15.0662713496517</c:v>
                </c:pt>
                <c:pt idx="34202">
                  <c:v>15.5791528818348</c:v>
                </c:pt>
                <c:pt idx="34203">
                  <c:v>16.964267514017902</c:v>
                </c:pt>
                <c:pt idx="34204">
                  <c:v>17.780628555933699</c:v>
                </c:pt>
                <c:pt idx="34205">
                  <c:v>18.896711648116899</c:v>
                </c:pt>
                <c:pt idx="34206">
                  <c:v>19.077655860299998</c:v>
                </c:pt>
                <c:pt idx="34207">
                  <c:v>17.991463542215801</c:v>
                </c:pt>
                <c:pt idx="34208">
                  <c:v>18.0349639943989</c:v>
                </c:pt>
                <c:pt idx="34209">
                  <c:v>17.9433627965821</c:v>
                </c:pt>
                <c:pt idx="34210">
                  <c:v>17.798273878497799</c:v>
                </c:pt>
                <c:pt idx="34211">
                  <c:v>17.968154440681001</c:v>
                </c:pt>
                <c:pt idx="34212">
                  <c:v>18.931109402864099</c:v>
                </c:pt>
                <c:pt idx="34213">
                  <c:v>19.475370924779899</c:v>
                </c:pt>
                <c:pt idx="34214">
                  <c:v>20.045436646963001</c:v>
                </c:pt>
                <c:pt idx="34215">
                  <c:v>20.1981931991462</c:v>
                </c:pt>
                <c:pt idx="34216">
                  <c:v>20.826100921061901</c:v>
                </c:pt>
                <c:pt idx="34217">
                  <c:v>20.802561453245101</c:v>
                </c:pt>
                <c:pt idx="34218">
                  <c:v>19.535378765428199</c:v>
                </c:pt>
                <c:pt idx="34219">
                  <c:v>17.500882817343999</c:v>
                </c:pt>
                <c:pt idx="34220">
                  <c:v>16.800461669527099</c:v>
                </c:pt>
                <c:pt idx="34221">
                  <c:v>17.395204791710299</c:v>
                </c:pt>
                <c:pt idx="34222">
                  <c:v>17.864354843626099</c:v>
                </c:pt>
                <c:pt idx="34223">
                  <c:v>17.009567285809201</c:v>
                </c:pt>
                <c:pt idx="34224">
                  <c:v>16.898687477992301</c:v>
                </c:pt>
                <c:pt idx="34225">
                  <c:v>17.137066019908101</c:v>
                </c:pt>
                <c:pt idx="34226">
                  <c:v>16.7623248120913</c:v>
                </c:pt>
                <c:pt idx="34227">
                  <c:v>16.4485512242744</c:v>
                </c:pt>
                <c:pt idx="34228">
                  <c:v>16.200098676190201</c:v>
                </c:pt>
                <c:pt idx="34229">
                  <c:v>16.6234942783733</c:v>
                </c:pt>
                <c:pt idx="34230">
                  <c:v>17.173971260556499</c:v>
                </c:pt>
                <c:pt idx="34231">
                  <c:v>16.304374702472199</c:v>
                </c:pt>
                <c:pt idx="34232">
                  <c:v>15.478796204655399</c:v>
                </c:pt>
                <c:pt idx="34233">
                  <c:v>16.0563911868385</c:v>
                </c:pt>
                <c:pt idx="34234">
                  <c:v>15.119807428754299</c:v>
                </c:pt>
                <c:pt idx="34235">
                  <c:v>16.081541110937401</c:v>
                </c:pt>
                <c:pt idx="34236">
                  <c:v>16.107930873120601</c:v>
                </c:pt>
                <c:pt idx="34237">
                  <c:v>17.258496635036298</c:v>
                </c:pt>
                <c:pt idx="34238">
                  <c:v>18.689226217219499</c:v>
                </c:pt>
                <c:pt idx="34239">
                  <c:v>21.2943517794026</c:v>
                </c:pt>
                <c:pt idx="34240">
                  <c:v>22.5491510913184</c:v>
                </c:pt>
                <c:pt idx="34241">
                  <c:v>23.077889753501498</c:v>
                </c:pt>
                <c:pt idx="34242">
                  <c:v>23.561553025684699</c:v>
                </c:pt>
                <c:pt idx="34243">
                  <c:v>23.718032750404699</c:v>
                </c:pt>
                <c:pt idx="34244">
                  <c:v>23.785710518117099</c:v>
                </c:pt>
                <c:pt idx="34245">
                  <c:v>23.944104205829401</c:v>
                </c:pt>
                <c:pt idx="34246">
                  <c:v>23.817471243496499</c:v>
                </c:pt>
                <c:pt idx="34247">
                  <c:v>23.2909542212088</c:v>
                </c:pt>
                <c:pt idx="34248">
                  <c:v>23.301917068921199</c:v>
                </c:pt>
                <c:pt idx="34249">
                  <c:v>23.434873796588199</c:v>
                </c:pt>
                <c:pt idx="34250">
                  <c:v>23.881795214300599</c:v>
                </c:pt>
                <c:pt idx="34251">
                  <c:v>23.871538642013</c:v>
                </c:pt>
                <c:pt idx="34252">
                  <c:v>23.686238629679998</c:v>
                </c:pt>
                <c:pt idx="34253">
                  <c:v>23.653753717392402</c:v>
                </c:pt>
                <c:pt idx="34254">
                  <c:v>23.513752645104699</c:v>
                </c:pt>
                <c:pt idx="34255">
                  <c:v>23.276891562771802</c:v>
                </c:pt>
                <c:pt idx="34256">
                  <c:v>23.372580820484099</c:v>
                </c:pt>
                <c:pt idx="34257">
                  <c:v>23.654483528196501</c:v>
                </c:pt>
                <c:pt idx="34258">
                  <c:v>23.765515715863501</c:v>
                </c:pt>
                <c:pt idx="34259">
                  <c:v>23.819761643575902</c:v>
                </c:pt>
                <c:pt idx="34260">
                  <c:v>23.7446233512883</c:v>
                </c:pt>
                <c:pt idx="34261">
                  <c:v>23.667491868955299</c:v>
                </c:pt>
                <c:pt idx="34262">
                  <c:v>23.696621126667701</c:v>
                </c:pt>
                <c:pt idx="34263">
                  <c:v>23.65376588438</c:v>
                </c:pt>
                <c:pt idx="34264">
                  <c:v>23.454896892047099</c:v>
                </c:pt>
                <c:pt idx="34265">
                  <c:v>23.2352974397594</c:v>
                </c:pt>
                <c:pt idx="34266">
                  <c:v>23.100756137471802</c:v>
                </c:pt>
                <c:pt idx="34267">
                  <c:v>22.607452145138801</c:v>
                </c:pt>
                <c:pt idx="34268">
                  <c:v>21.524686702851199</c:v>
                </c:pt>
                <c:pt idx="34269">
                  <c:v>20.6943759505636</c:v>
                </c:pt>
                <c:pt idx="34270">
                  <c:v>20.532747318230602</c:v>
                </c:pt>
                <c:pt idx="34271">
                  <c:v>19.882333825943</c:v>
                </c:pt>
                <c:pt idx="34272">
                  <c:v>19.426910553655301</c:v>
                </c:pt>
                <c:pt idx="34273">
                  <c:v>18.5313393713224</c:v>
                </c:pt>
                <c:pt idx="34274">
                  <c:v>17.995891419034699</c:v>
                </c:pt>
                <c:pt idx="34275">
                  <c:v>18.911954076747101</c:v>
                </c:pt>
                <c:pt idx="34276">
                  <c:v>19.377676334414101</c:v>
                </c:pt>
                <c:pt idx="34277">
                  <c:v>20.239736682126502</c:v>
                </c:pt>
                <c:pt idx="34278">
                  <c:v>19.905696039838901</c:v>
                </c:pt>
                <c:pt idx="34279">
                  <c:v>18.653397607505902</c:v>
                </c:pt>
                <c:pt idx="34280">
                  <c:v>18.6949893452183</c:v>
                </c:pt>
                <c:pt idx="34281">
                  <c:v>18.5480921129306</c:v>
                </c:pt>
                <c:pt idx="34282">
                  <c:v>19.437809230597701</c:v>
                </c:pt>
                <c:pt idx="34283">
                  <c:v>20.332378298310001</c:v>
                </c:pt>
                <c:pt idx="34284">
                  <c:v>20.5102296560224</c:v>
                </c:pt>
                <c:pt idx="34285">
                  <c:v>20.363184233689399</c:v>
                </c:pt>
                <c:pt idx="34286">
                  <c:v>20.4328870214018</c:v>
                </c:pt>
                <c:pt idx="34287">
                  <c:v>21.374535889114199</c:v>
                </c:pt>
                <c:pt idx="34288">
                  <c:v>20.5595017767812</c:v>
                </c:pt>
                <c:pt idx="34289">
                  <c:v>19.5119714444936</c:v>
                </c:pt>
                <c:pt idx="34290">
                  <c:v>21.182830242205899</c:v>
                </c:pt>
                <c:pt idx="34291">
                  <c:v>22.2230525672074</c:v>
                </c:pt>
                <c:pt idx="34292">
                  <c:v>23.0756420095673</c:v>
                </c:pt>
                <c:pt idx="34293">
                  <c:v>23.305238751927298</c:v>
                </c:pt>
                <c:pt idx="34294">
                  <c:v>23.174694054301298</c:v>
                </c:pt>
                <c:pt idx="34295">
                  <c:v>22.968458476661201</c:v>
                </c:pt>
                <c:pt idx="34296">
                  <c:v>23.190957479021201</c:v>
                </c:pt>
                <c:pt idx="34297">
                  <c:v>23.125261671395201</c:v>
                </c:pt>
                <c:pt idx="34298">
                  <c:v>23.2407090937552</c:v>
                </c:pt>
                <c:pt idx="34299">
                  <c:v>22.682890736115102</c:v>
                </c:pt>
                <c:pt idx="34300">
                  <c:v>22.999316368489101</c:v>
                </c:pt>
                <c:pt idx="34301">
                  <c:v>22.587839520849101</c:v>
                </c:pt>
                <c:pt idx="34302">
                  <c:v>22.955866763208999</c:v>
                </c:pt>
                <c:pt idx="34303">
                  <c:v>25.109093215583101</c:v>
                </c:pt>
                <c:pt idx="34304">
                  <c:v>24.996797767943001</c:v>
                </c:pt>
                <c:pt idx="34305">
                  <c:v>24.103533780303</c:v>
                </c:pt>
                <c:pt idx="34306">
                  <c:v>22.706638302677</c:v>
                </c:pt>
                <c:pt idx="34307">
                  <c:v>22.603687375036898</c:v>
                </c:pt>
                <c:pt idx="34308">
                  <c:v>22.149697657396899</c:v>
                </c:pt>
                <c:pt idx="34309">
                  <c:v>21.8988614697709</c:v>
                </c:pt>
                <c:pt idx="34310">
                  <c:v>21.5651051421309</c:v>
                </c:pt>
                <c:pt idx="34311">
                  <c:v>21.6191704244908</c:v>
                </c:pt>
                <c:pt idx="34312">
                  <c:v>21.738868576864899</c:v>
                </c:pt>
                <c:pt idx="34313">
                  <c:v>21.1905219692248</c:v>
                </c:pt>
                <c:pt idx="34314">
                  <c:v>20.8724117515847</c:v>
                </c:pt>
                <c:pt idx="34315">
                  <c:v>19.9857893039588</c:v>
                </c:pt>
                <c:pt idx="34316">
                  <c:v>19.395082976318701</c:v>
                </c:pt>
                <c:pt idx="34317">
                  <c:v>19.3217702486787</c:v>
                </c:pt>
                <c:pt idx="34318">
                  <c:v>18.7852031210527</c:v>
                </c:pt>
                <c:pt idx="34319">
                  <c:v>18.5602711534127</c:v>
                </c:pt>
                <c:pt idx="34320">
                  <c:v>17.934469645772602</c:v>
                </c:pt>
                <c:pt idx="34321">
                  <c:v>16.923273598146601</c:v>
                </c:pt>
                <c:pt idx="34322">
                  <c:v>16.597065310506601</c:v>
                </c:pt>
                <c:pt idx="34323">
                  <c:v>16.574299322866501</c:v>
                </c:pt>
                <c:pt idx="34324">
                  <c:v>16.2524071452406</c:v>
                </c:pt>
                <c:pt idx="34325">
                  <c:v>16.549924087600498</c:v>
                </c:pt>
                <c:pt idx="34326">
                  <c:v>16.102456829960499</c:v>
                </c:pt>
                <c:pt idx="34327">
                  <c:v>15.8505132423345</c:v>
                </c:pt>
                <c:pt idx="34328">
                  <c:v>16.273311854694398</c:v>
                </c:pt>
                <c:pt idx="34329">
                  <c:v>19.0343343370544</c:v>
                </c:pt>
                <c:pt idx="34330">
                  <c:v>19.9642189094284</c:v>
                </c:pt>
                <c:pt idx="34331">
                  <c:v>20.879801021788399</c:v>
                </c:pt>
                <c:pt idx="34332">
                  <c:v>21.509772674148302</c:v>
                </c:pt>
                <c:pt idx="34333">
                  <c:v>20.987623526522299</c:v>
                </c:pt>
                <c:pt idx="34334">
                  <c:v>19.721516418882299</c:v>
                </c:pt>
                <c:pt idx="34335">
                  <c:v>19.190251981242199</c:v>
                </c:pt>
                <c:pt idx="34336">
                  <c:v>19.654437893616301</c:v>
                </c:pt>
                <c:pt idx="34337">
                  <c:v>20.900495975976199</c:v>
                </c:pt>
                <c:pt idx="34338">
                  <c:v>21.6796107683362</c:v>
                </c:pt>
                <c:pt idx="34339">
                  <c:v>21.541276006905601</c:v>
                </c:pt>
                <c:pt idx="34340">
                  <c:v>21.051845171630799</c:v>
                </c:pt>
                <c:pt idx="34341">
                  <c:v>19.176092236355998</c:v>
                </c:pt>
                <c:pt idx="34342">
                  <c:v>16.703048931167</c:v>
                </c:pt>
                <c:pt idx="34343">
                  <c:v>16.189158285892201</c:v>
                </c:pt>
                <c:pt idx="34344">
                  <c:v>15.950490850617401</c:v>
                </c:pt>
                <c:pt idx="34345">
                  <c:v>15.4663668154283</c:v>
                </c:pt>
                <c:pt idx="34346">
                  <c:v>14.693546150153599</c:v>
                </c:pt>
                <c:pt idx="34347">
                  <c:v>14.9601085848788</c:v>
                </c:pt>
                <c:pt idx="34348">
                  <c:v>16.777884109689701</c:v>
                </c:pt>
                <c:pt idx="34349">
                  <c:v>15.703159234414899</c:v>
                </c:pt>
                <c:pt idx="34350">
                  <c:v>13.8495394191401</c:v>
                </c:pt>
                <c:pt idx="34351">
                  <c:v>14.3065564839511</c:v>
                </c:pt>
                <c:pt idx="34352">
                  <c:v>14.4424669086763</c:v>
                </c:pt>
                <c:pt idx="34353">
                  <c:v>16.725283073401499</c:v>
                </c:pt>
                <c:pt idx="34354">
                  <c:v>18.1496049982124</c:v>
                </c:pt>
                <c:pt idx="34355">
                  <c:v>16.3689984529376</c:v>
                </c:pt>
                <c:pt idx="34356">
                  <c:v>16.595959037662801</c:v>
                </c:pt>
                <c:pt idx="34357">
                  <c:v>18.342599912473801</c:v>
                </c:pt>
                <c:pt idx="34358">
                  <c:v>17.486019037199</c:v>
                </c:pt>
                <c:pt idx="34359">
                  <c:v>16.540899511924199</c:v>
                </c:pt>
                <c:pt idx="34360">
                  <c:v>16.245756596735198</c:v>
                </c:pt>
                <c:pt idx="34361">
                  <c:v>16.2771733714604</c:v>
                </c:pt>
                <c:pt idx="34362">
                  <c:v>17.327569096185599</c:v>
                </c:pt>
                <c:pt idx="34363">
                  <c:v>18.202212830996501</c:v>
                </c:pt>
                <c:pt idx="34364">
                  <c:v>18.0733713057217</c:v>
                </c:pt>
                <c:pt idx="34365">
                  <c:v>18.237386280446898</c:v>
                </c:pt>
                <c:pt idx="34366">
                  <c:v>18.117836415257901</c:v>
                </c:pt>
                <c:pt idx="34367">
                  <c:v>17.740773389983101</c:v>
                </c:pt>
                <c:pt idx="34368">
                  <c:v>17.3232738047083</c:v>
                </c:pt>
                <c:pt idx="34369">
                  <c:v>17.612434869519198</c:v>
                </c:pt>
                <c:pt idx="34370">
                  <c:v>17.267608794244499</c:v>
                </c:pt>
                <c:pt idx="34371">
                  <c:v>17.624689328969701</c:v>
                </c:pt>
                <c:pt idx="34372">
                  <c:v>18.775167933780601</c:v>
                </c:pt>
                <c:pt idx="34373">
                  <c:v>19.605789018505799</c:v>
                </c:pt>
                <c:pt idx="34374">
                  <c:v>19.910649663230998</c:v>
                </c:pt>
                <c:pt idx="34375">
                  <c:v>19.799953088041999</c:v>
                </c:pt>
                <c:pt idx="34376">
                  <c:v>19.568488332767199</c:v>
                </c:pt>
                <c:pt idx="34377">
                  <c:v>18.584649657492399</c:v>
                </c:pt>
                <c:pt idx="34378">
                  <c:v>18.134268282303299</c:v>
                </c:pt>
                <c:pt idx="34379">
                  <c:v>17.710069787028502</c:v>
                </c:pt>
                <c:pt idx="34380">
                  <c:v>17.791691061753699</c:v>
                </c:pt>
                <c:pt idx="34381">
                  <c:v>19.154810876564699</c:v>
                </c:pt>
                <c:pt idx="34382">
                  <c:v>20.107649671289899</c:v>
                </c:pt>
                <c:pt idx="34383">
                  <c:v>19.729649256015101</c:v>
                </c:pt>
                <c:pt idx="34384">
                  <c:v>20.1457856208261</c:v>
                </c:pt>
                <c:pt idx="34385">
                  <c:v>21.139659665551299</c:v>
                </c:pt>
                <c:pt idx="34386">
                  <c:v>20.269336830276501</c:v>
                </c:pt>
                <c:pt idx="34387">
                  <c:v>19.4643815065102</c:v>
                </c:pt>
                <c:pt idx="34388">
                  <c:v>16.963236703975301</c:v>
                </c:pt>
                <c:pt idx="34389">
                  <c:v>14.059710521440399</c:v>
                </c:pt>
                <c:pt idx="34390">
                  <c:v>12.5184308792869</c:v>
                </c:pt>
                <c:pt idx="34391">
                  <c:v>12.112676026752</c:v>
                </c:pt>
                <c:pt idx="34392">
                  <c:v>12.147046694217099</c:v>
                </c:pt>
                <c:pt idx="34393">
                  <c:v>12.9377386720637</c:v>
                </c:pt>
                <c:pt idx="34394">
                  <c:v>12.4882102995288</c:v>
                </c:pt>
                <c:pt idx="34395">
                  <c:v>11.749798241993901</c:v>
                </c:pt>
                <c:pt idx="34396">
                  <c:v>11.959587754840401</c:v>
                </c:pt>
                <c:pt idx="34397">
                  <c:v>11.815656082305599</c:v>
                </c:pt>
                <c:pt idx="34398">
                  <c:v>11.352020581770701</c:v>
                </c:pt>
                <c:pt idx="34399">
                  <c:v>11.129382077617199</c:v>
                </c:pt>
                <c:pt idx="34400">
                  <c:v>11.1647772870823</c:v>
                </c:pt>
                <c:pt idx="34401">
                  <c:v>11.0959859535474</c:v>
                </c:pt>
                <c:pt idx="34402">
                  <c:v>11.132469673394001</c:v>
                </c:pt>
                <c:pt idx="34403">
                  <c:v>11.537407125859101</c:v>
                </c:pt>
                <c:pt idx="34404">
                  <c:v>11.9491817253242</c:v>
                </c:pt>
                <c:pt idx="34405">
                  <c:v>12.000219863170701</c:v>
                </c:pt>
                <c:pt idx="34406">
                  <c:v>12.025212150635801</c:v>
                </c:pt>
                <c:pt idx="34407">
                  <c:v>11.9573028881009</c:v>
                </c:pt>
                <c:pt idx="34408">
                  <c:v>11.0177030089475</c:v>
                </c:pt>
                <c:pt idx="34409">
                  <c:v>10.2677859924126</c:v>
                </c:pt>
                <c:pt idx="34410">
                  <c:v>10.362389375877701</c:v>
                </c:pt>
                <c:pt idx="34411">
                  <c:v>11.2500167787242</c:v>
                </c:pt>
                <c:pt idx="34412">
                  <c:v>11.7536028561893</c:v>
                </c:pt>
                <c:pt idx="34413">
                  <c:v>11.8465660036544</c:v>
                </c:pt>
                <c:pt idx="34414">
                  <c:v>11.759199031501</c:v>
                </c:pt>
                <c:pt idx="34415">
                  <c:v>11.8179499389661</c:v>
                </c:pt>
                <c:pt idx="34416">
                  <c:v>12.1661367964312</c:v>
                </c:pt>
                <c:pt idx="34417">
                  <c:v>12.5970824142777</c:v>
                </c:pt>
                <c:pt idx="34418">
                  <c:v>12.6861528717429</c:v>
                </c:pt>
                <c:pt idx="34419">
                  <c:v>12.360288669208</c:v>
                </c:pt>
                <c:pt idx="34420">
                  <c:v>12.674867087054499</c:v>
                </c:pt>
                <c:pt idx="34421">
                  <c:v>13.406859724519601</c:v>
                </c:pt>
                <c:pt idx="34422">
                  <c:v>13.445542591984699</c:v>
                </c:pt>
                <c:pt idx="34423">
                  <c:v>12.614265729831301</c:v>
                </c:pt>
                <c:pt idx="34424">
                  <c:v>12.0242211872964</c:v>
                </c:pt>
                <c:pt idx="34425">
                  <c:v>12.137232764761499</c:v>
                </c:pt>
                <c:pt idx="34426">
                  <c:v>12.162193212608001</c:v>
                </c:pt>
                <c:pt idx="34427">
                  <c:v>11.9528175800731</c:v>
                </c:pt>
                <c:pt idx="34428">
                  <c:v>11.7653084275382</c:v>
                </c:pt>
                <c:pt idx="34429">
                  <c:v>12.4676175753848</c:v>
                </c:pt>
                <c:pt idx="34430">
                  <c:v>12.739336422849901</c:v>
                </c:pt>
                <c:pt idx="34431">
                  <c:v>13.041416160315</c:v>
                </c:pt>
                <c:pt idx="34432">
                  <c:v>12.511712928161501</c:v>
                </c:pt>
                <c:pt idx="34433">
                  <c:v>12.2751204956266</c:v>
                </c:pt>
                <c:pt idx="34434">
                  <c:v>12.944865203091799</c:v>
                </c:pt>
                <c:pt idx="34435">
                  <c:v>13.335771985147</c:v>
                </c:pt>
                <c:pt idx="34436">
                  <c:v>13.551282671232199</c:v>
                </c:pt>
                <c:pt idx="34437">
                  <c:v>12.705229797317299</c:v>
                </c:pt>
                <c:pt idx="34438">
                  <c:v>12.2057263632166</c:v>
                </c:pt>
                <c:pt idx="34439">
                  <c:v>12.3885509493018</c:v>
                </c:pt>
                <c:pt idx="34440">
                  <c:v>12.9090633353869</c:v>
                </c:pt>
                <c:pt idx="34441">
                  <c:v>13.828424131286299</c:v>
                </c:pt>
                <c:pt idx="34442">
                  <c:v>15.1910198473714</c:v>
                </c:pt>
                <c:pt idx="34443">
                  <c:v>16.0420376634566</c:v>
                </c:pt>
                <c:pt idx="34444">
                  <c:v>16.4016606493559</c:v>
                </c:pt>
                <c:pt idx="34445">
                  <c:v>17.132226645441001</c:v>
                </c:pt>
                <c:pt idx="34446">
                  <c:v>16.707055831526201</c:v>
                </c:pt>
                <c:pt idx="34447">
                  <c:v>16.6747064874255</c:v>
                </c:pt>
                <c:pt idx="34448">
                  <c:v>16.3003564335107</c:v>
                </c:pt>
                <c:pt idx="34449">
                  <c:v>14.7135429695958</c:v>
                </c:pt>
                <c:pt idx="34450">
                  <c:v>13.1450239354951</c:v>
                </c:pt>
                <c:pt idx="34451">
                  <c:v>12.4643671315803</c:v>
                </c:pt>
                <c:pt idx="34452">
                  <c:v>12.4609246176654</c:v>
                </c:pt>
                <c:pt idx="34453">
                  <c:v>12.6426080535648</c:v>
                </c:pt>
                <c:pt idx="34454">
                  <c:v>12.5400348196499</c:v>
                </c:pt>
                <c:pt idx="34455">
                  <c:v>14.331363345735101</c:v>
                </c:pt>
                <c:pt idx="34456">
                  <c:v>14.993059831634399</c:v>
                </c:pt>
                <c:pt idx="34457">
                  <c:v>14.5563308177195</c:v>
                </c:pt>
                <c:pt idx="34458">
                  <c:v>14.2441242638047</c:v>
                </c:pt>
                <c:pt idx="34459">
                  <c:v>14.075192799704</c:v>
                </c:pt>
                <c:pt idx="34460">
                  <c:v>13.7177032957891</c:v>
                </c:pt>
                <c:pt idx="34461">
                  <c:v>13.449740741874299</c:v>
                </c:pt>
                <c:pt idx="34462">
                  <c:v>12.8070691977736</c:v>
                </c:pt>
                <c:pt idx="34463">
                  <c:v>12.318371933858799</c:v>
                </c:pt>
                <c:pt idx="34464">
                  <c:v>11.877879339943901</c:v>
                </c:pt>
                <c:pt idx="34465">
                  <c:v>11.377854305843201</c:v>
                </c:pt>
                <c:pt idx="34466">
                  <c:v>10.7849561489284</c:v>
                </c:pt>
                <c:pt idx="34467">
                  <c:v>10.693089082013501</c:v>
                </c:pt>
                <c:pt idx="34468">
                  <c:v>10.551708664912899</c:v>
                </c:pt>
                <c:pt idx="34469">
                  <c:v>10.863707855997999</c:v>
                </c:pt>
                <c:pt idx="34470">
                  <c:v>11.5515101960832</c:v>
                </c:pt>
                <c:pt idx="34471">
                  <c:v>12.0354776719825</c:v>
                </c:pt>
                <c:pt idx="34472">
                  <c:v>12.2796958180676</c:v>
                </c:pt>
                <c:pt idx="34473">
                  <c:v>12.4590173941528</c:v>
                </c:pt>
                <c:pt idx="34474">
                  <c:v>13.0432664800521</c:v>
                </c:pt>
                <c:pt idx="34475">
                  <c:v>13.646930276137301</c:v>
                </c:pt>
                <c:pt idx="34476">
                  <c:v>13.540046072222401</c:v>
                </c:pt>
                <c:pt idx="34477">
                  <c:v>13.469714828121701</c:v>
                </c:pt>
                <c:pt idx="34478">
                  <c:v>13.9145053242069</c:v>
                </c:pt>
                <c:pt idx="34479">
                  <c:v>13.684442390292</c:v>
                </c:pt>
                <c:pt idx="34480">
                  <c:v>15.3327598761913</c:v>
                </c:pt>
                <c:pt idx="34481">
                  <c:v>16.891163272276501</c:v>
                </c:pt>
                <c:pt idx="34482">
                  <c:v>17.968440558361699</c:v>
                </c:pt>
                <c:pt idx="34483">
                  <c:v>18.8059988345045</c:v>
                </c:pt>
                <c:pt idx="34484">
                  <c:v>19.506385351027301</c:v>
                </c:pt>
                <c:pt idx="34485">
                  <c:v>19.816651947550099</c:v>
                </c:pt>
                <c:pt idx="34486">
                  <c:v>19.8112231240253</c:v>
                </c:pt>
                <c:pt idx="34487">
                  <c:v>19.460986970548099</c:v>
                </c:pt>
                <c:pt idx="34488">
                  <c:v>18.1664284570709</c:v>
                </c:pt>
                <c:pt idx="34489">
                  <c:v>14.745609183546</c:v>
                </c:pt>
                <c:pt idx="34490">
                  <c:v>12.197972460068801</c:v>
                </c:pt>
                <c:pt idx="34491">
                  <c:v>10.6170660585916</c:v>
                </c:pt>
                <c:pt idx="34492">
                  <c:v>9.7804028150668003</c:v>
                </c:pt>
                <c:pt idx="34493">
                  <c:v>9.4213841815896</c:v>
                </c:pt>
                <c:pt idx="34494">
                  <c:v>9.4759432291124099</c:v>
                </c:pt>
                <c:pt idx="34495">
                  <c:v>9.5035008555875695</c:v>
                </c:pt>
                <c:pt idx="34496">
                  <c:v>10.028925057110399</c:v>
                </c:pt>
                <c:pt idx="34497">
                  <c:v>10.1429271266332</c:v>
                </c:pt>
                <c:pt idx="34498">
                  <c:v>10.1094066331083</c:v>
                </c:pt>
                <c:pt idx="34499">
                  <c:v>10.0639482586311</c:v>
                </c:pt>
                <c:pt idx="34500">
                  <c:v>9.9296533821539601</c:v>
                </c:pt>
                <c:pt idx="34501">
                  <c:v>9.9185541956291203</c:v>
                </c:pt>
                <c:pt idx="34502">
                  <c:v>9.9143353391519202</c:v>
                </c:pt>
                <c:pt idx="34503">
                  <c:v>9.9787341386747297</c:v>
                </c:pt>
                <c:pt idx="34504">
                  <c:v>9.9772498601498896</c:v>
                </c:pt>
                <c:pt idx="34505">
                  <c:v>9.8286929276726909</c:v>
                </c:pt>
                <c:pt idx="34506">
                  <c:v>9.8311510811955003</c:v>
                </c:pt>
                <c:pt idx="34507">
                  <c:v>9.3616114776706603</c:v>
                </c:pt>
                <c:pt idx="34508">
                  <c:v>9.1269800561934709</c:v>
                </c:pt>
                <c:pt idx="34509">
                  <c:v>8.8265958587162707</c:v>
                </c:pt>
                <c:pt idx="34510">
                  <c:v>9.1402618911914395</c:v>
                </c:pt>
                <c:pt idx="34511">
                  <c:v>10.6235592527142</c:v>
                </c:pt>
                <c:pt idx="34512">
                  <c:v>10.330550592237101</c:v>
                </c:pt>
                <c:pt idx="34513">
                  <c:v>10.0067735057122</c:v>
                </c:pt>
                <c:pt idx="34514">
                  <c:v>9.9797901342350208</c:v>
                </c:pt>
                <c:pt idx="34515">
                  <c:v>9.7153877137578206</c:v>
                </c:pt>
                <c:pt idx="34516">
                  <c:v>9.1784227202329802</c:v>
                </c:pt>
                <c:pt idx="34517">
                  <c:v>10.0836250017558</c:v>
                </c:pt>
                <c:pt idx="34518">
                  <c:v>12.1891375222786</c:v>
                </c:pt>
                <c:pt idx="34519">
                  <c:v>13.7166650487538</c:v>
                </c:pt>
                <c:pt idx="34520">
                  <c:v>15.448605085276601</c:v>
                </c:pt>
                <c:pt idx="34521">
                  <c:v>17.411601411799399</c:v>
                </c:pt>
                <c:pt idx="34522">
                  <c:v>17.526890308274499</c:v>
                </c:pt>
                <c:pt idx="34523">
                  <c:v>17.597561424797298</c:v>
                </c:pt>
                <c:pt idx="34524">
                  <c:v>17.639265391320102</c:v>
                </c:pt>
                <c:pt idx="34525">
                  <c:v>17.904462307795299</c:v>
                </c:pt>
                <c:pt idx="34526">
                  <c:v>17.835783004318099</c:v>
                </c:pt>
                <c:pt idx="34527">
                  <c:v>17.580198500840901</c:v>
                </c:pt>
                <c:pt idx="34528">
                  <c:v>17.5347692973161</c:v>
                </c:pt>
                <c:pt idx="34529">
                  <c:v>17.971543343838899</c:v>
                </c:pt>
                <c:pt idx="34530">
                  <c:v>18.644753020361701</c:v>
                </c:pt>
                <c:pt idx="34531">
                  <c:v>19.263942462617099</c:v>
                </c:pt>
                <c:pt idx="34532">
                  <c:v>19.4072894507017</c:v>
                </c:pt>
                <c:pt idx="34533">
                  <c:v>19.2059376987864</c:v>
                </c:pt>
                <c:pt idx="34534">
                  <c:v>19.181633686819701</c:v>
                </c:pt>
                <c:pt idx="34535">
                  <c:v>19.2014130949043</c:v>
                </c:pt>
                <c:pt idx="34536">
                  <c:v>19.412624572988999</c:v>
                </c:pt>
                <c:pt idx="34537">
                  <c:v>19.2231940510223</c:v>
                </c:pt>
                <c:pt idx="34538">
                  <c:v>19.038577819106902</c:v>
                </c:pt>
                <c:pt idx="34539">
                  <c:v>18.946277717191599</c:v>
                </c:pt>
                <c:pt idx="34540">
                  <c:v>18.671640525224898</c:v>
                </c:pt>
                <c:pt idx="34541">
                  <c:v>18.253661213309499</c:v>
                </c:pt>
                <c:pt idx="34542">
                  <c:v>16.167226091394198</c:v>
                </c:pt>
                <c:pt idx="34543">
                  <c:v>13.135207919427501</c:v>
                </c:pt>
                <c:pt idx="34544">
                  <c:v>10.551852240512099</c:v>
                </c:pt>
                <c:pt idx="34545">
                  <c:v>10.0413251835968</c:v>
                </c:pt>
                <c:pt idx="34546">
                  <c:v>8.8910199296300796</c:v>
                </c:pt>
                <c:pt idx="34547">
                  <c:v>9.0804906007147199</c:v>
                </c:pt>
                <c:pt idx="34548">
                  <c:v>9.0850215587993599</c:v>
                </c:pt>
                <c:pt idx="34549">
                  <c:v>9.0570017298326793</c:v>
                </c:pt>
                <c:pt idx="34550">
                  <c:v>9.1865096959173105</c:v>
                </c:pt>
                <c:pt idx="34551">
                  <c:v>9.0083530140019494</c:v>
                </c:pt>
                <c:pt idx="34552">
                  <c:v>8.5672829260352703</c:v>
                </c:pt>
                <c:pt idx="34553">
                  <c:v>7.48618829311991</c:v>
                </c:pt>
                <c:pt idx="34554">
                  <c:v>7.9978206882045502</c:v>
                </c:pt>
                <c:pt idx="34555">
                  <c:v>9.5857998752378695</c:v>
                </c:pt>
                <c:pt idx="34556">
                  <c:v>11.486541593322499</c:v>
                </c:pt>
                <c:pt idx="34557">
                  <c:v>11.166354910407099</c:v>
                </c:pt>
                <c:pt idx="34558">
                  <c:v>12.045430930440499</c:v>
                </c:pt>
                <c:pt idx="34559">
                  <c:v>12.385897698525101</c:v>
                </c:pt>
                <c:pt idx="34560">
                  <c:v>14.2250516466097</c:v>
                </c:pt>
                <c:pt idx="34561">
                  <c:v>14.7830346646431</c:v>
                </c:pt>
                <c:pt idx="34562">
                  <c:v>15.7840608127277</c:v>
                </c:pt>
                <c:pt idx="34563">
                  <c:v>15.8820828108123</c:v>
                </c:pt>
                <c:pt idx="34564">
                  <c:v>15.749640528845701</c:v>
                </c:pt>
                <c:pt idx="34565">
                  <c:v>16.849476796930301</c:v>
                </c:pt>
                <c:pt idx="34566">
                  <c:v>17.977185765014902</c:v>
                </c:pt>
                <c:pt idx="34567">
                  <c:v>18.079613253048201</c:v>
                </c:pt>
                <c:pt idx="34568">
                  <c:v>17.653451191132898</c:v>
                </c:pt>
                <c:pt idx="34569">
                  <c:v>16.873352659217499</c:v>
                </c:pt>
                <c:pt idx="34570">
                  <c:v>17.3896949172508</c:v>
                </c:pt>
                <c:pt idx="34571">
                  <c:v>17.443099445335498</c:v>
                </c:pt>
                <c:pt idx="34572">
                  <c:v>17.341794343420101</c:v>
                </c:pt>
                <c:pt idx="34573">
                  <c:v>17.256509161453401</c:v>
                </c:pt>
                <c:pt idx="34574">
                  <c:v>17.145972619538099</c:v>
                </c:pt>
                <c:pt idx="34575">
                  <c:v>18.103101947622701</c:v>
                </c:pt>
                <c:pt idx="34576">
                  <c:v>18.833272655656</c:v>
                </c:pt>
                <c:pt idx="34577">
                  <c:v>19.197187473740701</c:v>
                </c:pt>
                <c:pt idx="34578">
                  <c:v>19.3293777718253</c:v>
                </c:pt>
                <c:pt idx="34579">
                  <c:v>20.119261657677701</c:v>
                </c:pt>
                <c:pt idx="34580">
                  <c:v>20.467780901420198</c:v>
                </c:pt>
                <c:pt idx="34581">
                  <c:v>20.9061973651628</c:v>
                </c:pt>
                <c:pt idx="34582">
                  <c:v>21.061744928798898</c:v>
                </c:pt>
                <c:pt idx="34583">
                  <c:v>21.246482982541401</c:v>
                </c:pt>
                <c:pt idx="34584">
                  <c:v>21.335753256283901</c:v>
                </c:pt>
                <c:pt idx="34585">
                  <c:v>21.273035969920102</c:v>
                </c:pt>
                <c:pt idx="34586">
                  <c:v>20.9881981836626</c:v>
                </c:pt>
                <c:pt idx="34587">
                  <c:v>20.954217337405101</c:v>
                </c:pt>
                <c:pt idx="34588">
                  <c:v>19.8606708210412</c:v>
                </c:pt>
                <c:pt idx="34589">
                  <c:v>17.959954764783699</c:v>
                </c:pt>
                <c:pt idx="34590">
                  <c:v>15.6905275685262</c:v>
                </c:pt>
                <c:pt idx="34591">
                  <c:v>14.113887592162399</c:v>
                </c:pt>
                <c:pt idx="34592">
                  <c:v>13.6862744259049</c:v>
                </c:pt>
                <c:pt idx="34593">
                  <c:v>13.3205309896474</c:v>
                </c:pt>
                <c:pt idx="34594">
                  <c:v>12.770445293283499</c:v>
                </c:pt>
                <c:pt idx="34595">
                  <c:v>13.8110146170261</c:v>
                </c:pt>
                <c:pt idx="34596">
                  <c:v>12.3848371707686</c:v>
                </c:pt>
                <c:pt idx="34597">
                  <c:v>10.5355346424047</c:v>
                </c:pt>
                <c:pt idx="34598">
                  <c:v>15.054491098147199</c:v>
                </c:pt>
                <c:pt idx="34599">
                  <c:v>16.293869501889699</c:v>
                </c:pt>
                <c:pt idx="34600">
                  <c:v>17.0711580655259</c:v>
                </c:pt>
                <c:pt idx="34601">
                  <c:v>19.7628746792684</c:v>
                </c:pt>
                <c:pt idx="34602">
                  <c:v>19.723132633010898</c:v>
                </c:pt>
                <c:pt idx="34603">
                  <c:v>19.563700646647</c:v>
                </c:pt>
                <c:pt idx="34604">
                  <c:v>20.3499526903895</c:v>
                </c:pt>
                <c:pt idx="34605">
                  <c:v>18.321833114132101</c:v>
                </c:pt>
                <c:pt idx="34606">
                  <c:v>16.790684417768201</c:v>
                </c:pt>
                <c:pt idx="34607">
                  <c:v>16.6705341815107</c:v>
                </c:pt>
                <c:pt idx="34608">
                  <c:v>15.9219185652532</c:v>
                </c:pt>
                <c:pt idx="34609">
                  <c:v>15.946684668889301</c:v>
                </c:pt>
                <c:pt idx="34610">
                  <c:v>16.1649586226319</c:v>
                </c:pt>
                <c:pt idx="34611">
                  <c:v>16.405739916374401</c:v>
                </c:pt>
                <c:pt idx="34612">
                  <c:v>16.3384665300105</c:v>
                </c:pt>
                <c:pt idx="34613">
                  <c:v>16.139654783752999</c:v>
                </c:pt>
                <c:pt idx="34614">
                  <c:v>15.5107100174955</c:v>
                </c:pt>
                <c:pt idx="34615">
                  <c:v>15.0205203011317</c:v>
                </c:pt>
                <c:pt idx="34616">
                  <c:v>15.205732914874201</c:v>
                </c:pt>
                <c:pt idx="34617">
                  <c:v>14.911521808616699</c:v>
                </c:pt>
                <c:pt idx="34618">
                  <c:v>14.952476042252799</c:v>
                </c:pt>
                <c:pt idx="34619">
                  <c:v>16.947537955995301</c:v>
                </c:pt>
                <c:pt idx="34620">
                  <c:v>18.4246577497379</c:v>
                </c:pt>
                <c:pt idx="34621">
                  <c:v>19.546621783374</c:v>
                </c:pt>
                <c:pt idx="34622">
                  <c:v>19.2378762471165</c:v>
                </c:pt>
                <c:pt idx="34623">
                  <c:v>19.563167050859001</c:v>
                </c:pt>
                <c:pt idx="34624">
                  <c:v>20.2295176044952</c:v>
                </c:pt>
                <c:pt idx="34625">
                  <c:v>21.029564728237698</c:v>
                </c:pt>
                <c:pt idx="34626">
                  <c:v>22.039148631980201</c:v>
                </c:pt>
                <c:pt idx="34627">
                  <c:v>22.428459318931601</c:v>
                </c:pt>
                <c:pt idx="34628">
                  <c:v>20.874566709289699</c:v>
                </c:pt>
                <c:pt idx="34629">
                  <c:v>16.7740776896479</c:v>
                </c:pt>
                <c:pt idx="34630">
                  <c:v>14.576713269941299</c:v>
                </c:pt>
                <c:pt idx="34631">
                  <c:v>12.6685153802994</c:v>
                </c:pt>
                <c:pt idx="34632">
                  <c:v>11.5432292376576</c:v>
                </c:pt>
                <c:pt idx="34633">
                  <c:v>11.602008769951</c:v>
                </c:pt>
                <c:pt idx="34634">
                  <c:v>13.8489488513091</c:v>
                </c:pt>
                <c:pt idx="34635">
                  <c:v>11.8993820016673</c:v>
                </c:pt>
                <c:pt idx="34636">
                  <c:v>14.586102631960699</c:v>
                </c:pt>
                <c:pt idx="34637">
                  <c:v>20.012943332318802</c:v>
                </c:pt>
                <c:pt idx="34638">
                  <c:v>20.665823102676999</c:v>
                </c:pt>
                <c:pt idx="34639">
                  <c:v>22.558830792970401</c:v>
                </c:pt>
                <c:pt idx="34640">
                  <c:v>22.7245272233286</c:v>
                </c:pt>
                <c:pt idx="34641">
                  <c:v>22.568014863686699</c:v>
                </c:pt>
                <c:pt idx="34642">
                  <c:v>21.589274823980102</c:v>
                </c:pt>
                <c:pt idx="34643">
                  <c:v>22.2802085343383</c:v>
                </c:pt>
                <c:pt idx="34644">
                  <c:v>22.225889814696401</c:v>
                </c:pt>
                <c:pt idx="34645">
                  <c:v>22.791818594989799</c:v>
                </c:pt>
                <c:pt idx="34646">
                  <c:v>24.200364685347999</c:v>
                </c:pt>
                <c:pt idx="34647">
                  <c:v>25.094554045706101</c:v>
                </c:pt>
                <c:pt idx="34648">
                  <c:v>23.7614369959995</c:v>
                </c:pt>
                <c:pt idx="34649">
                  <c:v>24.078274396357699</c:v>
                </c:pt>
                <c:pt idx="34650">
                  <c:v>23.830904576715799</c:v>
                </c:pt>
                <c:pt idx="34651">
                  <c:v>23.505320797009201</c:v>
                </c:pt>
                <c:pt idx="34652">
                  <c:v>23.230384767367401</c:v>
                </c:pt>
                <c:pt idx="34653">
                  <c:v>23.036719317725499</c:v>
                </c:pt>
                <c:pt idx="34654">
                  <c:v>22.440284638018898</c:v>
                </c:pt>
                <c:pt idx="34655">
                  <c:v>22.216737578377099</c:v>
                </c:pt>
                <c:pt idx="34656">
                  <c:v>21.012853908735199</c:v>
                </c:pt>
                <c:pt idx="34657">
                  <c:v>20.7111970690286</c:v>
                </c:pt>
                <c:pt idx="34658">
                  <c:v>20.386173989386801</c:v>
                </c:pt>
                <c:pt idx="34659">
                  <c:v>20.355384629744901</c:v>
                </c:pt>
                <c:pt idx="34660">
                  <c:v>19.8610833600383</c:v>
                </c:pt>
                <c:pt idx="34661">
                  <c:v>19.734128430396499</c:v>
                </c:pt>
                <c:pt idx="34662">
                  <c:v>18.790258260754602</c:v>
                </c:pt>
                <c:pt idx="34663">
                  <c:v>20.078098521047998</c:v>
                </c:pt>
                <c:pt idx="34664">
                  <c:v>19.1894880414062</c:v>
                </c:pt>
                <c:pt idx="34665">
                  <c:v>18.8927071317643</c:v>
                </c:pt>
                <c:pt idx="34666">
                  <c:v>19.664813852057701</c:v>
                </c:pt>
                <c:pt idx="34667">
                  <c:v>19.3009868524159</c:v>
                </c:pt>
                <c:pt idx="34668">
                  <c:v>19.277556842774001</c:v>
                </c:pt>
                <c:pt idx="34669">
                  <c:v>19.783156093067401</c:v>
                </c:pt>
                <c:pt idx="34670">
                  <c:v>20.765661423425598</c:v>
                </c:pt>
                <c:pt idx="34671">
                  <c:v>19.6543221237838</c:v>
                </c:pt>
                <c:pt idx="34672">
                  <c:v>19.464762614077099</c:v>
                </c:pt>
                <c:pt idx="34673">
                  <c:v>19.6635197644353</c:v>
                </c:pt>
                <c:pt idx="34674">
                  <c:v>21.5330033947935</c:v>
                </c:pt>
                <c:pt idx="34675">
                  <c:v>21.9146887186557</c:v>
                </c:pt>
                <c:pt idx="34676">
                  <c:v>22.553719966187501</c:v>
                </c:pt>
                <c:pt idx="34677">
                  <c:v>22.760602513719199</c:v>
                </c:pt>
                <c:pt idx="34678">
                  <c:v>23.143797621086001</c:v>
                </c:pt>
                <c:pt idx="34679">
                  <c:v>23.656155748617699</c:v>
                </c:pt>
                <c:pt idx="34680">
                  <c:v>23.883720726149399</c:v>
                </c:pt>
                <c:pt idx="34681">
                  <c:v>24.225152743516201</c:v>
                </c:pt>
                <c:pt idx="34682">
                  <c:v>24.0739575010479</c:v>
                </c:pt>
                <c:pt idx="34683">
                  <c:v>23.995482298579699</c:v>
                </c:pt>
                <c:pt idx="34684">
                  <c:v>24.6362447159464</c:v>
                </c:pt>
                <c:pt idx="34685">
                  <c:v>24.182977323478202</c:v>
                </c:pt>
                <c:pt idx="34686">
                  <c:v>24.178266241009901</c:v>
                </c:pt>
                <c:pt idx="34687">
                  <c:v>23.9100876183767</c:v>
                </c:pt>
                <c:pt idx="34688">
                  <c:v>23.822030905908399</c:v>
                </c:pt>
                <c:pt idx="34689">
                  <c:v>23.944467973440101</c:v>
                </c:pt>
                <c:pt idx="34690">
                  <c:v>23.7633325408069</c:v>
                </c:pt>
                <c:pt idx="34691">
                  <c:v>23.833211258338601</c:v>
                </c:pt>
                <c:pt idx="34692">
                  <c:v>23.903313125870401</c:v>
                </c:pt>
                <c:pt idx="34693">
                  <c:v>23.9457000432371</c:v>
                </c:pt>
                <c:pt idx="34694">
                  <c:v>23.497506570768898</c:v>
                </c:pt>
                <c:pt idx="34695">
                  <c:v>23.655405968300599</c:v>
                </c:pt>
                <c:pt idx="34696">
                  <c:v>23.573889375667299</c:v>
                </c:pt>
                <c:pt idx="34697">
                  <c:v>23.0562032431991</c:v>
                </c:pt>
                <c:pt idx="34698">
                  <c:v>22.6160438007308</c:v>
                </c:pt>
                <c:pt idx="34699">
                  <c:v>22.368074408097598</c:v>
                </c:pt>
                <c:pt idx="34700">
                  <c:v>22.149288965629299</c:v>
                </c:pt>
                <c:pt idx="34701">
                  <c:v>21.429068563161099</c:v>
                </c:pt>
                <c:pt idx="34702">
                  <c:v>20.913948640527799</c:v>
                </c:pt>
                <c:pt idx="34703">
                  <c:v>20.206884458059601</c:v>
                </c:pt>
                <c:pt idx="34704">
                  <c:v>19.815100065591299</c:v>
                </c:pt>
                <c:pt idx="34705">
                  <c:v>18.906181972957999</c:v>
                </c:pt>
                <c:pt idx="34706">
                  <c:v>18.758833090489802</c:v>
                </c:pt>
                <c:pt idx="34707">
                  <c:v>17.6502736480215</c:v>
                </c:pt>
                <c:pt idx="34708">
                  <c:v>17.1317129753883</c:v>
                </c:pt>
                <c:pt idx="34709">
                  <c:v>16.73577426292</c:v>
                </c:pt>
                <c:pt idx="34710">
                  <c:v>15.8326238804518</c:v>
                </c:pt>
                <c:pt idx="34711">
                  <c:v>15.8957402278185</c:v>
                </c:pt>
                <c:pt idx="34712">
                  <c:v>16.906977285350301</c:v>
                </c:pt>
                <c:pt idx="34713">
                  <c:v>18.858407632881999</c:v>
                </c:pt>
                <c:pt idx="34714">
                  <c:v>18.112286810248701</c:v>
                </c:pt>
                <c:pt idx="34715">
                  <c:v>18.614068087780499</c:v>
                </c:pt>
                <c:pt idx="34716">
                  <c:v>17.6557743553122</c:v>
                </c:pt>
                <c:pt idx="34717">
                  <c:v>17.348026992678999</c:v>
                </c:pt>
                <c:pt idx="34718">
                  <c:v>17.505504690210699</c:v>
                </c:pt>
                <c:pt idx="34719">
                  <c:v>17.7651222877425</c:v>
                </c:pt>
                <c:pt idx="34720">
                  <c:v>17.8973341251092</c:v>
                </c:pt>
                <c:pt idx="34721">
                  <c:v>19.217224742641001</c:v>
                </c:pt>
                <c:pt idx="34722">
                  <c:v>21.159207510172699</c:v>
                </c:pt>
                <c:pt idx="34723">
                  <c:v>22.5525146971171</c:v>
                </c:pt>
                <c:pt idx="34724">
                  <c:v>22.931468183623601</c:v>
                </c:pt>
                <c:pt idx="34725">
                  <c:v>22.185398810130199</c:v>
                </c:pt>
                <c:pt idx="34726">
                  <c:v>20.756798826976901</c:v>
                </c:pt>
                <c:pt idx="34727">
                  <c:v>19.867788743483501</c:v>
                </c:pt>
                <c:pt idx="34728">
                  <c:v>19.5594199399901</c:v>
                </c:pt>
                <c:pt idx="34729">
                  <c:v>23.1412698568368</c:v>
                </c:pt>
                <c:pt idx="34730">
                  <c:v>24.147222523343402</c:v>
                </c:pt>
                <c:pt idx="34731">
                  <c:v>24.219873059849899</c:v>
                </c:pt>
                <c:pt idx="34732">
                  <c:v>24.1708701866967</c:v>
                </c:pt>
                <c:pt idx="34733">
                  <c:v>23.745500323203199</c:v>
                </c:pt>
                <c:pt idx="34734">
                  <c:v>23.8262499797098</c:v>
                </c:pt>
                <c:pt idx="34735">
                  <c:v>23.309356186556499</c:v>
                </c:pt>
                <c:pt idx="34736">
                  <c:v>22.6832078630631</c:v>
                </c:pt>
                <c:pt idx="34737">
                  <c:v>23.981863639569699</c:v>
                </c:pt>
                <c:pt idx="34738">
                  <c:v>25.3891349764164</c:v>
                </c:pt>
                <c:pt idx="34739">
                  <c:v>25.381816822923</c:v>
                </c:pt>
                <c:pt idx="34740">
                  <c:v>25.219808499429501</c:v>
                </c:pt>
                <c:pt idx="34741">
                  <c:v>24.479982876276299</c:v>
                </c:pt>
                <c:pt idx="34742">
                  <c:v>23.359510402782799</c:v>
                </c:pt>
                <c:pt idx="34743">
                  <c:v>23.197602319289398</c:v>
                </c:pt>
                <c:pt idx="34744">
                  <c:v>22.913771566136099</c:v>
                </c:pt>
                <c:pt idx="34745">
                  <c:v>22.4080222226427</c:v>
                </c:pt>
                <c:pt idx="34746">
                  <c:v>22.086557069149301</c:v>
                </c:pt>
                <c:pt idx="34747">
                  <c:v>21.720023275995999</c:v>
                </c:pt>
                <c:pt idx="34748">
                  <c:v>21.591156562502601</c:v>
                </c:pt>
                <c:pt idx="34749">
                  <c:v>20.990107019009098</c:v>
                </c:pt>
                <c:pt idx="34750">
                  <c:v>20.263226385855901</c:v>
                </c:pt>
                <c:pt idx="34751">
                  <c:v>19.901655882362402</c:v>
                </c:pt>
                <c:pt idx="34752">
                  <c:v>18.769439078868999</c:v>
                </c:pt>
                <c:pt idx="34753">
                  <c:v>17.205276375715702</c:v>
                </c:pt>
                <c:pt idx="34754">
                  <c:v>16.305155812222299</c:v>
                </c:pt>
                <c:pt idx="34755">
                  <c:v>15.9743954187289</c:v>
                </c:pt>
                <c:pt idx="34756">
                  <c:v>15.765792065575599</c:v>
                </c:pt>
                <c:pt idx="34757">
                  <c:v>15.4874097520822</c:v>
                </c:pt>
                <c:pt idx="34758">
                  <c:v>15.9322859585887</c:v>
                </c:pt>
                <c:pt idx="34759">
                  <c:v>15.779763295435499</c:v>
                </c:pt>
                <c:pt idx="34760">
                  <c:v>14.034676031942</c:v>
                </c:pt>
                <c:pt idx="34761">
                  <c:v>13.3485847684486</c:v>
                </c:pt>
                <c:pt idx="34762">
                  <c:v>14.532693895295299</c:v>
                </c:pt>
                <c:pt idx="34763">
                  <c:v>14.9816797918019</c:v>
                </c:pt>
                <c:pt idx="34764">
                  <c:v>16.1931863783085</c:v>
                </c:pt>
                <c:pt idx="34765">
                  <c:v>17.103608995155199</c:v>
                </c:pt>
                <c:pt idx="34766">
                  <c:v>17.792368601661799</c:v>
                </c:pt>
                <c:pt idx="34767">
                  <c:v>18.322956348168301</c:v>
                </c:pt>
                <c:pt idx="34768">
                  <c:v>16.928704205015102</c:v>
                </c:pt>
                <c:pt idx="34769">
                  <c:v>14.841027231521601</c:v>
                </c:pt>
                <c:pt idx="34770">
                  <c:v>15.9942324280282</c:v>
                </c:pt>
                <c:pt idx="34771">
                  <c:v>16.317502555292801</c:v>
                </c:pt>
                <c:pt idx="34772">
                  <c:v>16.970644702801099</c:v>
                </c:pt>
                <c:pt idx="34773">
                  <c:v>17.936989910309499</c:v>
                </c:pt>
                <c:pt idx="34774">
                  <c:v>19.523965837693201</c:v>
                </c:pt>
                <c:pt idx="34775">
                  <c:v>20.720607745201502</c:v>
                </c:pt>
                <c:pt idx="34776">
                  <c:v>20.310267232709801</c:v>
                </c:pt>
                <c:pt idx="34777">
                  <c:v>20.073744430093601</c:v>
                </c:pt>
                <c:pt idx="34778">
                  <c:v>19.855773927601899</c:v>
                </c:pt>
                <c:pt idx="34779">
                  <c:v>19.499530175110198</c:v>
                </c:pt>
                <c:pt idx="34780">
                  <c:v>18.667506442493998</c:v>
                </c:pt>
                <c:pt idx="34781">
                  <c:v>18.404619460002301</c:v>
                </c:pt>
                <c:pt idx="34782">
                  <c:v>14.277476597510599</c:v>
                </c:pt>
                <c:pt idx="34783">
                  <c:v>12.1374377348943</c:v>
                </c:pt>
                <c:pt idx="34784">
                  <c:v>11.5828350534027</c:v>
                </c:pt>
                <c:pt idx="34785">
                  <c:v>11.648034560911</c:v>
                </c:pt>
                <c:pt idx="34786">
                  <c:v>11.872023639294699</c:v>
                </c:pt>
                <c:pt idx="34788">
                  <c:v>12.093534452311401</c:v>
                </c:pt>
                <c:pt idx="34789">
                  <c:v>12.349894719695101</c:v>
                </c:pt>
                <c:pt idx="34790">
                  <c:v>12.5360032272034</c:v>
                </c:pt>
                <c:pt idx="34791">
                  <c:v>12.550418404711801</c:v>
                </c:pt>
                <c:pt idx="34792">
                  <c:v>12.7146505920955</c:v>
                </c:pt>
                <c:pt idx="34793">
                  <c:v>13.6897875496038</c:v>
                </c:pt>
                <c:pt idx="34794">
                  <c:v>16.857460007112099</c:v>
                </c:pt>
                <c:pt idx="34795">
                  <c:v>17.9004595144959</c:v>
                </c:pt>
                <c:pt idx="34796">
                  <c:v>15.7991429120042</c:v>
                </c:pt>
                <c:pt idx="34797">
                  <c:v>15.221905789512499</c:v>
                </c:pt>
                <c:pt idx="34798">
                  <c:v>15.199506236896299</c:v>
                </c:pt>
                <c:pt idx="34799">
                  <c:v>15.407887534404599</c:v>
                </c:pt>
                <c:pt idx="34800">
                  <c:v>14.486191121912899</c:v>
                </c:pt>
                <c:pt idx="34801">
                  <c:v>13.870160869296599</c:v>
                </c:pt>
                <c:pt idx="34802">
                  <c:v>13.561867766804999</c:v>
                </c:pt>
                <c:pt idx="34803">
                  <c:v>13.691158834313301</c:v>
                </c:pt>
                <c:pt idx="34804">
                  <c:v>13.695620731697</c:v>
                </c:pt>
                <c:pt idx="34805">
                  <c:v>13.7729735992054</c:v>
                </c:pt>
                <c:pt idx="34806">
                  <c:v>14.587474166713699</c:v>
                </c:pt>
                <c:pt idx="34807">
                  <c:v>14.9045670240974</c:v>
                </c:pt>
                <c:pt idx="34808">
                  <c:v>15.2017370616057</c:v>
                </c:pt>
                <c:pt idx="34809">
                  <c:v>17.8975801191141</c:v>
                </c:pt>
                <c:pt idx="34810">
                  <c:v>19.387239696497801</c:v>
                </c:pt>
                <c:pt idx="34811">
                  <c:v>18.674562124006101</c:v>
                </c:pt>
                <c:pt idx="34812">
                  <c:v>17.871234381514402</c:v>
                </c:pt>
                <c:pt idx="34813">
                  <c:v>15.736526248898199</c:v>
                </c:pt>
                <c:pt idx="34814">
                  <c:v>15.0209832264065</c:v>
                </c:pt>
                <c:pt idx="34815">
                  <c:v>17.721152003914799</c:v>
                </c:pt>
                <c:pt idx="34816">
                  <c:v>19.430695741298599</c:v>
                </c:pt>
                <c:pt idx="34817">
                  <c:v>20.161184268806899</c:v>
                </c:pt>
                <c:pt idx="34818">
                  <c:v>21.408060506315199</c:v>
                </c:pt>
                <c:pt idx="34819">
                  <c:v>21.544782001462501</c:v>
                </c:pt>
                <c:pt idx="34820">
                  <c:v>21.317142044345101</c:v>
                </c:pt>
                <c:pt idx="34821">
                  <c:v>20.397052077227698</c:v>
                </c:pt>
                <c:pt idx="34822">
                  <c:v>18.880791630413899</c:v>
                </c:pt>
                <c:pt idx="34823">
                  <c:v>17.118017393296501</c:v>
                </c:pt>
                <c:pt idx="34824">
                  <c:v>15.6188940161791</c:v>
                </c:pt>
                <c:pt idx="34825">
                  <c:v>14.8674104293653</c:v>
                </c:pt>
                <c:pt idx="34826">
                  <c:v>14.8768554522479</c:v>
                </c:pt>
                <c:pt idx="34827">
                  <c:v>17.4968608651305</c:v>
                </c:pt>
                <c:pt idx="34828">
                  <c:v>21.234251758316599</c:v>
                </c:pt>
                <c:pt idx="34829">
                  <c:v>20.642417151199201</c:v>
                </c:pt>
                <c:pt idx="34830">
                  <c:v>19.9231825740818</c:v>
                </c:pt>
                <c:pt idx="34831">
                  <c:v>18.381457497267998</c:v>
                </c:pt>
                <c:pt idx="34832">
                  <c:v>17.327885170150601</c:v>
                </c:pt>
                <c:pt idx="34833">
                  <c:v>15.9194408330332</c:v>
                </c:pt>
                <c:pt idx="34834">
                  <c:v>12.5081249562193</c:v>
                </c:pt>
                <c:pt idx="34835">
                  <c:v>10.616277668101899</c:v>
                </c:pt>
                <c:pt idx="34836">
                  <c:v>11.4864665829845</c:v>
                </c:pt>
                <c:pt idx="34837">
                  <c:v>9.6211903001706993</c:v>
                </c:pt>
                <c:pt idx="34838">
                  <c:v>8.3716296400532997</c:v>
                </c:pt>
                <c:pt idx="34839">
                  <c:v>8.5626287279359001</c:v>
                </c:pt>
                <c:pt idx="34840">
                  <c:v>10.103500162122099</c:v>
                </c:pt>
                <c:pt idx="34841">
                  <c:v>10.425051907004701</c:v>
                </c:pt>
                <c:pt idx="34842">
                  <c:v>12.654182099887301</c:v>
                </c:pt>
                <c:pt idx="34843">
                  <c:v>15.5605703930734</c:v>
                </c:pt>
                <c:pt idx="34844">
                  <c:v>18.801868335956001</c:v>
                </c:pt>
                <c:pt idx="34845">
                  <c:v>18.0625810588386</c:v>
                </c:pt>
                <c:pt idx="34846">
                  <c:v>15.8164878120248</c:v>
                </c:pt>
                <c:pt idx="34847">
                  <c:v>15.2943339449074</c:v>
                </c:pt>
                <c:pt idx="34848">
                  <c:v>13.867494717790001</c:v>
                </c:pt>
                <c:pt idx="34849">
                  <c:v>12.7825989709761</c:v>
                </c:pt>
                <c:pt idx="34850">
                  <c:v>11.680866293858699</c:v>
                </c:pt>
                <c:pt idx="34851">
                  <c:v>10.517147379741299</c:v>
                </c:pt>
                <c:pt idx="34852">
                  <c:v>10.5626168099275</c:v>
                </c:pt>
                <c:pt idx="34853">
                  <c:v>11.2701701628101</c:v>
                </c:pt>
                <c:pt idx="34854">
                  <c:v>11.5581783556927</c:v>
                </c:pt>
                <c:pt idx="34855">
                  <c:v>13.932615408878901</c:v>
                </c:pt>
                <c:pt idx="34856">
                  <c:v>13.8268177417615</c:v>
                </c:pt>
                <c:pt idx="34857">
                  <c:v>12.4217319346441</c:v>
                </c:pt>
                <c:pt idx="34858">
                  <c:v>12.041562757830199</c:v>
                </c:pt>
                <c:pt idx="34859">
                  <c:v>12.835988990712799</c:v>
                </c:pt>
                <c:pt idx="34860">
                  <c:v>14.753182443595399</c:v>
                </c:pt>
                <c:pt idx="34861">
                  <c:v>14.992943666781599</c:v>
                </c:pt>
                <c:pt idx="34862">
                  <c:v>14.9082300596642</c:v>
                </c:pt>
                <c:pt idx="34863">
                  <c:v>14.609030472546801</c:v>
                </c:pt>
                <c:pt idx="34864">
                  <c:v>14.6318006257329</c:v>
                </c:pt>
                <c:pt idx="34865">
                  <c:v>14.215783908615499</c:v>
                </c:pt>
                <c:pt idx="34866">
                  <c:v>13.1601607214981</c:v>
                </c:pt>
                <c:pt idx="34867">
                  <c:v>15.151167949285</c:v>
                </c:pt>
                <c:pt idx="34868">
                  <c:v>16.0846696415494</c:v>
                </c:pt>
                <c:pt idx="34869">
                  <c:v>14.8469279038138</c:v>
                </c:pt>
                <c:pt idx="34870">
                  <c:v>13.301162525877</c:v>
                </c:pt>
                <c:pt idx="34871">
                  <c:v>13.602589418141401</c:v>
                </c:pt>
                <c:pt idx="34872">
                  <c:v>14.0829291304057</c:v>
                </c:pt>
                <c:pt idx="34873">
                  <c:v>13.477610142468899</c:v>
                </c:pt>
                <c:pt idx="34874">
                  <c:v>12.514470234733301</c:v>
                </c:pt>
                <c:pt idx="34875">
                  <c:v>12.019736126997699</c:v>
                </c:pt>
                <c:pt idx="34876">
                  <c:v>12.0743819390608</c:v>
                </c:pt>
                <c:pt idx="34877">
                  <c:v>13.765644961325201</c:v>
                </c:pt>
                <c:pt idx="34878">
                  <c:v>15.0883587035896</c:v>
                </c:pt>
                <c:pt idx="34879">
                  <c:v>16.0055050856527</c:v>
                </c:pt>
                <c:pt idx="34880">
                  <c:v>16.2304511279171</c:v>
                </c:pt>
                <c:pt idx="34881">
                  <c:v>15.835797220181499</c:v>
                </c:pt>
                <c:pt idx="34882">
                  <c:v>15.0807667322446</c:v>
                </c:pt>
                <c:pt idx="34883">
                  <c:v>14.721133274509</c:v>
                </c:pt>
                <c:pt idx="34884">
                  <c:v>14.5115829867734</c:v>
                </c:pt>
                <c:pt idx="34885">
                  <c:v>14.673926478836499</c:v>
                </c:pt>
                <c:pt idx="34886">
                  <c:v>15.0683479011009</c:v>
                </c:pt>
                <c:pt idx="34887">
                  <c:v>14.698925443365299</c:v>
                </c:pt>
                <c:pt idx="34888">
                  <c:v>14.6047053754284</c:v>
                </c:pt>
                <c:pt idx="34889">
                  <c:v>14.2989876776928</c:v>
                </c:pt>
                <c:pt idx="34890">
                  <c:v>14.206674249957199</c:v>
                </c:pt>
                <c:pt idx="34891">
                  <c:v>14.2650486620203</c:v>
                </c:pt>
                <c:pt idx="34892">
                  <c:v>13.619087434284699</c:v>
                </c:pt>
                <c:pt idx="34893">
                  <c:v>13.017574506549099</c:v>
                </c:pt>
                <c:pt idx="34894">
                  <c:v>12.8371700986122</c:v>
                </c:pt>
                <c:pt idx="34895">
                  <c:v>12.6285625108766</c:v>
                </c:pt>
                <c:pt idx="34896">
                  <c:v>12.197522993141</c:v>
                </c:pt>
                <c:pt idx="34897">
                  <c:v>12.136377385204099</c:v>
                </c:pt>
                <c:pt idx="34898">
                  <c:v>12.3839959174685</c:v>
                </c:pt>
                <c:pt idx="34899">
                  <c:v>12.6966873097329</c:v>
                </c:pt>
                <c:pt idx="34900">
                  <c:v>14.038914381795999</c:v>
                </c:pt>
                <c:pt idx="34901">
                  <c:v>16.261399054060401</c:v>
                </c:pt>
                <c:pt idx="34902">
                  <c:v>16.334274226324801</c:v>
                </c:pt>
                <c:pt idx="34903">
                  <c:v>16.855935728387902</c:v>
                </c:pt>
                <c:pt idx="34904">
                  <c:v>14.993080690652301</c:v>
                </c:pt>
                <c:pt idx="34905">
                  <c:v>14.2697220929167</c:v>
                </c:pt>
                <c:pt idx="34906">
                  <c:v>14.375887274979799</c:v>
                </c:pt>
                <c:pt idx="34907">
                  <c:v>15.391611497244201</c:v>
                </c:pt>
                <c:pt idx="34908">
                  <c:v>16.227915769508598</c:v>
                </c:pt>
                <c:pt idx="34909">
                  <c:v>16.242582811571701</c:v>
                </c:pt>
                <c:pt idx="34910">
                  <c:v>16.186981783836099</c:v>
                </c:pt>
                <c:pt idx="34911">
                  <c:v>15.762450866100499</c:v>
                </c:pt>
                <c:pt idx="34912">
                  <c:v>17.306528468163599</c:v>
                </c:pt>
                <c:pt idx="34913">
                  <c:v>19.523960790427999</c:v>
                </c:pt>
                <c:pt idx="34914">
                  <c:v>20.579065342692399</c:v>
                </c:pt>
                <c:pt idx="34915">
                  <c:v>22.639471414114901</c:v>
                </c:pt>
                <c:pt idx="34916">
                  <c:v>23.446899525004302</c:v>
                </c:pt>
                <c:pt idx="34917">
                  <c:v>24.005416505893599</c:v>
                </c:pt>
                <c:pt idx="34918">
                  <c:v>24.288272516844401</c:v>
                </c:pt>
                <c:pt idx="34919">
                  <c:v>24.622112347733701</c:v>
                </c:pt>
                <c:pt idx="34920">
                  <c:v>24.280332308623102</c:v>
                </c:pt>
                <c:pt idx="34921">
                  <c:v>23.715065769573901</c:v>
                </c:pt>
                <c:pt idx="34922">
                  <c:v>23.437497620463201</c:v>
                </c:pt>
                <c:pt idx="34923">
                  <c:v>23.506645471352599</c:v>
                </c:pt>
                <c:pt idx="34924">
                  <c:v>23.355538342303401</c:v>
                </c:pt>
                <c:pt idx="34925">
                  <c:v>22.9615653931927</c:v>
                </c:pt>
                <c:pt idx="34926">
                  <c:v>22.712547784081998</c:v>
                </c:pt>
                <c:pt idx="34927">
                  <c:v>22.455757025032799</c:v>
                </c:pt>
                <c:pt idx="34928">
                  <c:v>22.714100575922199</c:v>
                </c:pt>
                <c:pt idx="34929">
                  <c:v>22.503303126811499</c:v>
                </c:pt>
                <c:pt idx="34930">
                  <c:v>22.529849177762301</c:v>
                </c:pt>
                <c:pt idx="34931">
                  <c:v>22.668489198651699</c:v>
                </c:pt>
                <c:pt idx="34932">
                  <c:v>22.687249319540999</c:v>
                </c:pt>
                <c:pt idx="34933">
                  <c:v>22.963053190491799</c:v>
                </c:pt>
                <c:pt idx="34934">
                  <c:v>22.800460391381101</c:v>
                </c:pt>
                <c:pt idx="34935">
                  <c:v>23.105703692270499</c:v>
                </c:pt>
                <c:pt idx="34936">
                  <c:v>23.0143552532213</c:v>
                </c:pt>
                <c:pt idx="34937">
                  <c:v>22.2543858741106</c:v>
                </c:pt>
                <c:pt idx="34938">
                  <c:v>20.693759874999898</c:v>
                </c:pt>
                <c:pt idx="34939">
                  <c:v>20.005997545950802</c:v>
                </c:pt>
                <c:pt idx="34940">
                  <c:v>18.976381896840099</c:v>
                </c:pt>
                <c:pt idx="34941">
                  <c:v>18.405105067729401</c:v>
                </c:pt>
                <c:pt idx="34942">
                  <c:v>17.881126258680201</c:v>
                </c:pt>
                <c:pt idx="34943">
                  <c:v>17.5029541495696</c:v>
                </c:pt>
                <c:pt idx="34944">
                  <c:v>16.9488277504589</c:v>
                </c:pt>
                <c:pt idx="34945">
                  <c:v>16.4447627814097</c:v>
                </c:pt>
                <c:pt idx="34946">
                  <c:v>15.918809842299</c:v>
                </c:pt>
                <c:pt idx="34947">
                  <c:v>16.291376743188401</c:v>
                </c:pt>
                <c:pt idx="34948">
                  <c:v>15.7565602641392</c:v>
                </c:pt>
                <c:pt idx="34949">
                  <c:v>15.6364677550285</c:v>
                </c:pt>
                <c:pt idx="34950">
                  <c:v>14.8552820759179</c:v>
                </c:pt>
                <c:pt idx="34951">
                  <c:v>14.159610806868701</c:v>
                </c:pt>
                <c:pt idx="34952">
                  <c:v>13.583307167758001</c:v>
                </c:pt>
                <c:pt idx="34953">
                  <c:v>14.3929377486473</c:v>
                </c:pt>
                <c:pt idx="34954">
                  <c:v>15.056533619598101</c:v>
                </c:pt>
                <c:pt idx="34955">
                  <c:v>15.035223010487501</c:v>
                </c:pt>
                <c:pt idx="34956">
                  <c:v>15.034146091376799</c:v>
                </c:pt>
                <c:pt idx="34957">
                  <c:v>14.9845414123276</c:v>
                </c:pt>
                <c:pt idx="34958">
                  <c:v>13.643306093216999</c:v>
                </c:pt>
                <c:pt idx="34959">
                  <c:v>13.778444084106299</c:v>
                </c:pt>
                <c:pt idx="34960">
                  <c:v>13.9531900650571</c:v>
                </c:pt>
                <c:pt idx="34961">
                  <c:v>14.3593363959464</c:v>
                </c:pt>
                <c:pt idx="34962">
                  <c:v>16.288675296835802</c:v>
                </c:pt>
                <c:pt idx="34963">
                  <c:v>17.2228686670847</c:v>
                </c:pt>
                <c:pt idx="34964">
                  <c:v>17.568153186631498</c:v>
                </c:pt>
                <c:pt idx="34965">
                  <c:v>17.874434216178301</c:v>
                </c:pt>
                <c:pt idx="34966">
                  <c:v>18.7627647456152</c:v>
                </c:pt>
                <c:pt idx="34967">
                  <c:v>19.714582115161999</c:v>
                </c:pt>
                <c:pt idx="34968">
                  <c:v>20.2761046547087</c:v>
                </c:pt>
                <c:pt idx="34969">
                  <c:v>20.670985584145601</c:v>
                </c:pt>
                <c:pt idx="34970">
                  <c:v>20.804880633692399</c:v>
                </c:pt>
                <c:pt idx="34971">
                  <c:v>20.4328783132392</c:v>
                </c:pt>
                <c:pt idx="34972">
                  <c:v>20.0922035926761</c:v>
                </c:pt>
                <c:pt idx="34973">
                  <c:v>20.765977152222899</c:v>
                </c:pt>
                <c:pt idx="34974">
                  <c:v>20.453737491769701</c:v>
                </c:pt>
                <c:pt idx="34975">
                  <c:v>19.701312591206602</c:v>
                </c:pt>
                <c:pt idx="34976">
                  <c:v>19.7954088007534</c:v>
                </c:pt>
                <c:pt idx="34977">
                  <c:v>19.317937890300101</c:v>
                </c:pt>
                <c:pt idx="34978">
                  <c:v>20.251739379737</c:v>
                </c:pt>
                <c:pt idx="34979">
                  <c:v>20.382313829283799</c:v>
                </c:pt>
                <c:pt idx="34980">
                  <c:v>19.275168538830599</c:v>
                </c:pt>
                <c:pt idx="34981">
                  <c:v>20.275719358267501</c:v>
                </c:pt>
                <c:pt idx="34982">
                  <c:v>21.766666007814301</c:v>
                </c:pt>
                <c:pt idx="34983">
                  <c:v>22.031576037361098</c:v>
                </c:pt>
                <c:pt idx="34984">
                  <c:v>23.837903176798001</c:v>
                </c:pt>
                <c:pt idx="34985">
                  <c:v>22.698469876344799</c:v>
                </c:pt>
                <c:pt idx="34986">
                  <c:v>20.041367525891499</c:v>
                </c:pt>
                <c:pt idx="34987">
                  <c:v>18.792540305328401</c:v>
                </c:pt>
                <c:pt idx="34988">
                  <c:v>17.857008324875199</c:v>
                </c:pt>
                <c:pt idx="34989">
                  <c:v>16.139870904422001</c:v>
                </c:pt>
                <c:pt idx="34990">
                  <c:v>15.960766893858899</c:v>
                </c:pt>
                <c:pt idx="34991">
                  <c:v>15.6627804034057</c:v>
                </c:pt>
                <c:pt idx="34992">
                  <c:v>16.2794101029525</c:v>
                </c:pt>
                <c:pt idx="34993">
                  <c:v>15.781646882389399</c:v>
                </c:pt>
                <c:pt idx="34994">
                  <c:v>15.0079331719362</c:v>
                </c:pt>
                <c:pt idx="34995">
                  <c:v>14.481881111482901</c:v>
                </c:pt>
                <c:pt idx="34996">
                  <c:v>13.418110740919801</c:v>
                </c:pt>
                <c:pt idx="34997">
                  <c:v>13.6731666504666</c:v>
                </c:pt>
                <c:pt idx="34998">
                  <c:v>14.5661356000134</c:v>
                </c:pt>
                <c:pt idx="34999">
                  <c:v>13.919475999450301</c:v>
                </c:pt>
                <c:pt idx="35000">
                  <c:v>17.522265498997101</c:v>
                </c:pt>
                <c:pt idx="35001">
                  <c:v>18.3801226585439</c:v>
                </c:pt>
                <c:pt idx="35002">
                  <c:v>17.8714615479808</c:v>
                </c:pt>
                <c:pt idx="35003">
                  <c:v>17.424693517527601</c:v>
                </c:pt>
                <c:pt idx="35004">
                  <c:v>16.708340597074301</c:v>
                </c:pt>
                <c:pt idx="35005">
                  <c:v>15.706657806511201</c:v>
                </c:pt>
                <c:pt idx="35006">
                  <c:v>15.542305456057999</c:v>
                </c:pt>
                <c:pt idx="35007">
                  <c:v>16.055205795604799</c:v>
                </c:pt>
                <c:pt idx="35008">
                  <c:v>17.5191495550417</c:v>
                </c:pt>
                <c:pt idx="35009">
                  <c:v>19.515664624588499</c:v>
                </c:pt>
                <c:pt idx="35010">
                  <c:v>20.995264504135299</c:v>
                </c:pt>
                <c:pt idx="35011">
                  <c:v>21.701591025638798</c:v>
                </c:pt>
                <c:pt idx="35012">
                  <c:v>21.79353961927</c:v>
                </c:pt>
                <c:pt idx="35013">
                  <c:v>21.769233292901301</c:v>
                </c:pt>
                <c:pt idx="35014">
                  <c:v>21.555499086559099</c:v>
                </c:pt>
                <c:pt idx="35015">
                  <c:v>21.1896286901903</c:v>
                </c:pt>
                <c:pt idx="35016">
                  <c:v>20.423200093821599</c:v>
                </c:pt>
                <c:pt idx="35017">
                  <c:v>19.015416737479399</c:v>
                </c:pt>
                <c:pt idx="35018">
                  <c:v>19.012020761110701</c:v>
                </c:pt>
                <c:pt idx="35019">
                  <c:v>19.937371214741901</c:v>
                </c:pt>
                <c:pt idx="35020">
                  <c:v>20.419206658399698</c:v>
                </c:pt>
                <c:pt idx="35021">
                  <c:v>20.753811292030999</c:v>
                </c:pt>
                <c:pt idx="35022">
                  <c:v>20.169027325662199</c:v>
                </c:pt>
                <c:pt idx="35023">
                  <c:v>21.060724519320001</c:v>
                </c:pt>
                <c:pt idx="35024">
                  <c:v>20.269250112951301</c:v>
                </c:pt>
                <c:pt idx="35025">
                  <c:v>20.314765316582601</c:v>
                </c:pt>
                <c:pt idx="35026">
                  <c:v>21.122947400240399</c:v>
                </c:pt>
                <c:pt idx="35027">
                  <c:v>21.368264093871598</c:v>
                </c:pt>
                <c:pt idx="35028">
                  <c:v>21.735050157502901</c:v>
                </c:pt>
                <c:pt idx="35029">
                  <c:v>21.196963121160699</c:v>
                </c:pt>
                <c:pt idx="35030">
                  <c:v>21.404259244791898</c:v>
                </c:pt>
                <c:pt idx="35031">
                  <c:v>22.877364128423199</c:v>
                </c:pt>
                <c:pt idx="35032">
                  <c:v>22.632309672081</c:v>
                </c:pt>
                <c:pt idx="35033">
                  <c:v>20.834211605712301</c:v>
                </c:pt>
                <c:pt idx="35034">
                  <c:v>20.225260419343499</c:v>
                </c:pt>
                <c:pt idx="35035">
                  <c:v>19.8350869730013</c:v>
                </c:pt>
                <c:pt idx="35036">
                  <c:v>18.2508065066326</c:v>
                </c:pt>
                <c:pt idx="35037">
                  <c:v>17.376174420263801</c:v>
                </c:pt>
                <c:pt idx="35038">
                  <c:v>16.380047933921599</c:v>
                </c:pt>
                <c:pt idx="35039">
                  <c:v>16.639514797552899</c:v>
                </c:pt>
                <c:pt idx="35040">
                  <c:v>16.917906831184101</c:v>
                </c:pt>
                <c:pt idx="35041">
                  <c:v>16.2082185248419</c:v>
                </c:pt>
                <c:pt idx="35042">
                  <c:v>15.4763257984732</c:v>
                </c:pt>
                <c:pt idx="35043">
                  <c:v>15.429593672104501</c:v>
                </c:pt>
                <c:pt idx="35044">
                  <c:v>16.0479435357623</c:v>
                </c:pt>
                <c:pt idx="35045">
                  <c:v>16.0644321493935</c:v>
                </c:pt>
                <c:pt idx="35046">
                  <c:v>15.5402475330248</c:v>
                </c:pt>
                <c:pt idx="35047">
                  <c:v>15.7668835266826</c:v>
                </c:pt>
                <c:pt idx="35048">
                  <c:v>16.2372366003138</c:v>
                </c:pt>
                <c:pt idx="35049">
                  <c:v>16.208583783945102</c:v>
                </c:pt>
                <c:pt idx="35050">
                  <c:v>15.2109649276029</c:v>
                </c:pt>
                <c:pt idx="35051">
                  <c:v>15.297904281234199</c:v>
                </c:pt>
                <c:pt idx="35052">
                  <c:v>15.6426762548654</c:v>
                </c:pt>
                <c:pt idx="35053">
                  <c:v>16.4897932985232</c:v>
                </c:pt>
                <c:pt idx="35054">
                  <c:v>17.598443502154499</c:v>
                </c:pt>
                <c:pt idx="35055">
                  <c:v>18.310474635785699</c:v>
                </c:pt>
                <c:pt idx="35056">
                  <c:v>19.8499463594435</c:v>
                </c:pt>
                <c:pt idx="35057">
                  <c:v>20.633405333074801</c:v>
                </c:pt>
                <c:pt idx="35058">
                  <c:v>20.9594093067061</c:v>
                </c:pt>
                <c:pt idx="35059">
                  <c:v>20.882824805580402</c:v>
                </c:pt>
                <c:pt idx="35060">
                  <c:v>21.240785279807</c:v>
                </c:pt>
                <c:pt idx="35061">
                  <c:v>21.945345184033599</c:v>
                </c:pt>
                <c:pt idx="35062">
                  <c:v>22.149765287832299</c:v>
                </c:pt>
                <c:pt idx="35063">
                  <c:v>22.174119342058901</c:v>
                </c:pt>
                <c:pt idx="35064">
                  <c:v>22.378591056285501</c:v>
                </c:pt>
                <c:pt idx="35065">
                  <c:v>22.351121730084301</c:v>
                </c:pt>
                <c:pt idx="35066">
                  <c:v>22.275602944310901</c:v>
                </c:pt>
                <c:pt idx="35067">
                  <c:v>22.0136053085375</c:v>
                </c:pt>
                <c:pt idx="35068">
                  <c:v>21.8432164423362</c:v>
                </c:pt>
                <c:pt idx="35069">
                  <c:v>21.437847926562799</c:v>
                </c:pt>
                <c:pt idx="35070">
                  <c:v>21.169017550789398</c:v>
                </c:pt>
                <c:pt idx="35071">
                  <c:v>21.041792844588102</c:v>
                </c:pt>
                <c:pt idx="35072">
                  <c:v>20.624964468814799</c:v>
                </c:pt>
                <c:pt idx="35073">
                  <c:v>20.5579250730414</c:v>
                </c:pt>
                <c:pt idx="35074">
                  <c:v>20.7600546068401</c:v>
                </c:pt>
                <c:pt idx="35075">
                  <c:v>20.595530551066702</c:v>
                </c:pt>
                <c:pt idx="35076">
                  <c:v>20.8263704052933</c:v>
                </c:pt>
                <c:pt idx="35077">
                  <c:v>20.727410029091999</c:v>
                </c:pt>
                <c:pt idx="35078">
                  <c:v>20.8627404033186</c:v>
                </c:pt>
                <c:pt idx="35079">
                  <c:v>20.557603257545299</c:v>
                </c:pt>
                <c:pt idx="35080">
                  <c:v>21.098237111344002</c:v>
                </c:pt>
                <c:pt idx="35081">
                  <c:v>21.2116929355706</c:v>
                </c:pt>
                <c:pt idx="35082">
                  <c:v>19.787321249797198</c:v>
                </c:pt>
                <c:pt idx="35083">
                  <c:v>18.6999991435959</c:v>
                </c:pt>
                <c:pt idx="35084">
                  <c:v>18.496799437822499</c:v>
                </c:pt>
                <c:pt idx="35085">
                  <c:v>18.449814342049098</c:v>
                </c:pt>
                <c:pt idx="35086">
                  <c:v>18.861728885847899</c:v>
                </c:pt>
                <c:pt idx="35087">
                  <c:v>18.142267350074501</c:v>
                </c:pt>
                <c:pt idx="35088">
                  <c:v>17.468144974301101</c:v>
                </c:pt>
                <c:pt idx="35089">
                  <c:v>16.829543788099802</c:v>
                </c:pt>
                <c:pt idx="35090">
                  <c:v>16.4151382923264</c:v>
                </c:pt>
                <c:pt idx="35091">
                  <c:v>15.854581366553001</c:v>
                </c:pt>
                <c:pt idx="35092">
                  <c:v>16.458212620351802</c:v>
                </c:pt>
                <c:pt idx="35093">
                  <c:v>16.642735634578401</c:v>
                </c:pt>
                <c:pt idx="35094">
                  <c:v>15.695554558805</c:v>
                </c:pt>
                <c:pt idx="35095">
                  <c:v>16.1157197726037</c:v>
                </c:pt>
                <c:pt idx="35096">
                  <c:v>16.284384116830299</c:v>
                </c:pt>
                <c:pt idx="35097">
                  <c:v>17.4496218910569</c:v>
                </c:pt>
                <c:pt idx="35098">
                  <c:v>17.975283394855701</c:v>
                </c:pt>
                <c:pt idx="35099">
                  <c:v>17.368557129082301</c:v>
                </c:pt>
                <c:pt idx="35100">
                  <c:v>16.898518953308901</c:v>
                </c:pt>
                <c:pt idx="35101">
                  <c:v>17.952653387107599</c:v>
                </c:pt>
                <c:pt idx="35102">
                  <c:v>17.897561891334199</c:v>
                </c:pt>
                <c:pt idx="35103">
                  <c:v>18.558010295560798</c:v>
                </c:pt>
                <c:pt idx="35104">
                  <c:v>19.305607779359502</c:v>
                </c:pt>
                <c:pt idx="35105">
                  <c:v>20.2272555535862</c:v>
                </c:pt>
                <c:pt idx="35106">
                  <c:v>20.9175456278128</c:v>
                </c:pt>
                <c:pt idx="35107">
                  <c:v>21.363911384834001</c:v>
                </c:pt>
                <c:pt idx="35108">
                  <c:v>21.049346805149</c:v>
                </c:pt>
                <c:pt idx="35109">
                  <c:v>20.370913615464101</c:v>
                </c:pt>
                <c:pt idx="35110">
                  <c:v>19.431684246349501</c:v>
                </c:pt>
                <c:pt idx="35111">
                  <c:v>17.981886776664599</c:v>
                </c:pt>
                <c:pt idx="35112">
                  <c:v>17.790667666979601</c:v>
                </c:pt>
                <c:pt idx="35113">
                  <c:v>17.968357647865101</c:v>
                </c:pt>
                <c:pt idx="35114">
                  <c:v>17.9621874581801</c:v>
                </c:pt>
                <c:pt idx="35115">
                  <c:v>17.9176766184952</c:v>
                </c:pt>
                <c:pt idx="35116">
                  <c:v>17.855067189380598</c:v>
                </c:pt>
                <c:pt idx="35117">
                  <c:v>17.806694669695698</c:v>
                </c:pt>
                <c:pt idx="35118">
                  <c:v>18.0306056600107</c:v>
                </c:pt>
                <c:pt idx="35119">
                  <c:v>17.904500140896101</c:v>
                </c:pt>
                <c:pt idx="35120">
                  <c:v>17.390508781211199</c:v>
                </c:pt>
                <c:pt idx="35121">
                  <c:v>16.810133471526299</c:v>
                </c:pt>
                <c:pt idx="35122">
                  <c:v>16.7501443224117</c:v>
                </c:pt>
                <c:pt idx="35123">
                  <c:v>16.0988136027268</c:v>
                </c:pt>
                <c:pt idx="35124">
                  <c:v>15.2602200930418</c:v>
                </c:pt>
                <c:pt idx="35125">
                  <c:v>15.387493153927201</c:v>
                </c:pt>
                <c:pt idx="35126">
                  <c:v>14.8723952242423</c:v>
                </c:pt>
                <c:pt idx="35127">
                  <c:v>14.8044205145574</c:v>
                </c:pt>
                <c:pt idx="35128">
                  <c:v>14.6982457954428</c:v>
                </c:pt>
                <c:pt idx="35129">
                  <c:v>14.1399365457578</c:v>
                </c:pt>
                <c:pt idx="35130">
                  <c:v>13.4104807560729</c:v>
                </c:pt>
                <c:pt idx="35131">
                  <c:v>13.042109226958299</c:v>
                </c:pt>
                <c:pt idx="35132">
                  <c:v>12.4480829892734</c:v>
                </c:pt>
                <c:pt idx="35133">
                  <c:v>12.140463902588399</c:v>
                </c:pt>
                <c:pt idx="35134">
                  <c:v>11.466433670473799</c:v>
                </c:pt>
                <c:pt idx="35135">
                  <c:v>11.4005279627889</c:v>
                </c:pt>
                <c:pt idx="35136">
                  <c:v>11.321586026104001</c:v>
                </c:pt>
                <c:pt idx="35137">
                  <c:v>11.0296317049894</c:v>
                </c:pt>
                <c:pt idx="35138">
                  <c:v>10.895367310304501</c:v>
                </c:pt>
                <c:pt idx="35139">
                  <c:v>10.8742734386195</c:v>
                </c:pt>
                <c:pt idx="35140">
                  <c:v>11.3622524395049</c:v>
                </c:pt>
                <c:pt idx="35141">
                  <c:v>11.701558886819999</c:v>
                </c:pt>
                <c:pt idx="35142">
                  <c:v>12.882227942135099</c:v>
                </c:pt>
                <c:pt idx="35143">
                  <c:v>15.1810797730205</c:v>
                </c:pt>
                <c:pt idx="35144">
                  <c:v>15.8795445033355</c:v>
                </c:pt>
                <c:pt idx="35145">
                  <c:v>16.304665363650599</c:v>
                </c:pt>
                <c:pt idx="35146">
                  <c:v>16.011440194536</c:v>
                </c:pt>
                <c:pt idx="35147">
                  <c:v>15.9665019048511</c:v>
                </c:pt>
                <c:pt idx="35148">
                  <c:v>15.473449305166101</c:v>
                </c:pt>
                <c:pt idx="35149">
                  <c:v>15.6923437260516</c:v>
                </c:pt>
                <c:pt idx="35150">
                  <c:v>15.624703086366599</c:v>
                </c:pt>
                <c:pt idx="35151">
                  <c:v>13.912185476681699</c:v>
                </c:pt>
                <c:pt idx="35152">
                  <c:v>12.920707097567099</c:v>
                </c:pt>
                <c:pt idx="35153">
                  <c:v>11.4558034478822</c:v>
                </c:pt>
                <c:pt idx="35154">
                  <c:v>10.7194916881972</c:v>
                </c:pt>
                <c:pt idx="35155">
                  <c:v>12.2972495474102</c:v>
                </c:pt>
                <c:pt idx="35156">
                  <c:v>22.205626794659299</c:v>
                </c:pt>
                <c:pt idx="35157">
                  <c:v>26.049509581908399</c:v>
                </c:pt>
                <c:pt idx="35158">
                  <c:v>25.036858168947099</c:v>
                </c:pt>
                <c:pt idx="35159">
                  <c:v>23.3284676661962</c:v>
                </c:pt>
                <c:pt idx="35160">
                  <c:v>23.583975313445301</c:v>
                </c:pt>
                <c:pt idx="35161">
                  <c:v>24.818246280483901</c:v>
                </c:pt>
                <c:pt idx="35162">
                  <c:v>25.075290867732999</c:v>
                </c:pt>
                <c:pt idx="35163">
                  <c:v>24.484780894982102</c:v>
                </c:pt>
                <c:pt idx="35164">
                  <c:v>23.0100358120207</c:v>
                </c:pt>
                <c:pt idx="35165">
                  <c:v>23.3012263392698</c:v>
                </c:pt>
                <c:pt idx="35166">
                  <c:v>23.634026226519001</c:v>
                </c:pt>
                <c:pt idx="35167">
                  <c:v>23.618708243557599</c:v>
                </c:pt>
                <c:pt idx="35168">
                  <c:v>23.3584593408067</c:v>
                </c:pt>
                <c:pt idx="35169">
                  <c:v>23.025563238055799</c:v>
                </c:pt>
                <c:pt idx="35170">
                  <c:v>21.818933395094401</c:v>
                </c:pt>
                <c:pt idx="35171">
                  <c:v>20.058691962343499</c:v>
                </c:pt>
                <c:pt idx="35172">
                  <c:v>19.140901159592602</c:v>
                </c:pt>
                <c:pt idx="35173">
                  <c:v>18.782933806631199</c:v>
                </c:pt>
                <c:pt idx="35174">
                  <c:v>19.249055393880401</c:v>
                </c:pt>
                <c:pt idx="35175">
                  <c:v>19.0277471911295</c:v>
                </c:pt>
                <c:pt idx="35176">
                  <c:v>19.2590410381681</c:v>
                </c:pt>
                <c:pt idx="35177">
                  <c:v>16.843004115417202</c:v>
                </c:pt>
                <c:pt idx="35178">
                  <c:v>15.7026068326663</c:v>
                </c:pt>
                <c:pt idx="35179">
                  <c:v>15.5263782997049</c:v>
                </c:pt>
                <c:pt idx="35180">
                  <c:v>15.674576356954001</c:v>
                </c:pt>
                <c:pt idx="35181">
                  <c:v>14.974243984203101</c:v>
                </c:pt>
                <c:pt idx="35182">
                  <c:v>14.927755251241701</c:v>
                </c:pt>
                <c:pt idx="35183">
                  <c:v>15.735514978490899</c:v>
                </c:pt>
                <c:pt idx="35184">
                  <c:v>15.818658875740001</c:v>
                </c:pt>
                <c:pt idx="35185">
                  <c:v>15.9113375227786</c:v>
                </c:pt>
                <c:pt idx="35186">
                  <c:v>15.949121480027699</c:v>
                </c:pt>
                <c:pt idx="35187">
                  <c:v>16.3134708372768</c:v>
                </c:pt>
                <c:pt idx="35188">
                  <c:v>16.422157134315398</c:v>
                </c:pt>
                <c:pt idx="35189">
                  <c:v>16.696779871564502</c:v>
                </c:pt>
                <c:pt idx="35190">
                  <c:v>17.0022479388136</c:v>
                </c:pt>
                <c:pt idx="35191">
                  <c:v>17.6936124158523</c:v>
                </c:pt>
                <c:pt idx="35192">
                  <c:v>18.489196733101402</c:v>
                </c:pt>
                <c:pt idx="35193">
                  <c:v>19.226381840350498</c:v>
                </c:pt>
                <c:pt idx="35194">
                  <c:v>18.855086747389102</c:v>
                </c:pt>
                <c:pt idx="35195">
                  <c:v>18.2652929346382</c:v>
                </c:pt>
                <c:pt idx="35196">
                  <c:v>17.903286001887299</c:v>
                </c:pt>
                <c:pt idx="35197">
                  <c:v>18.210153458925902</c:v>
                </c:pt>
                <c:pt idx="35198">
                  <c:v>19.032717116175</c:v>
                </c:pt>
                <c:pt idx="35199">
                  <c:v>18.7723427734241</c:v>
                </c:pt>
                <c:pt idx="35200">
                  <c:v>19.8821893704628</c:v>
                </c:pt>
                <c:pt idx="35201">
                  <c:v>19.930970807711901</c:v>
                </c:pt>
                <c:pt idx="35202">
                  <c:v>20.311956284960999</c:v>
                </c:pt>
                <c:pt idx="35203">
                  <c:v>20.756406564369001</c:v>
                </c:pt>
                <c:pt idx="35204">
                  <c:v>21.074763666307302</c:v>
                </c:pt>
                <c:pt idx="35205">
                  <c:v>21.221051168245602</c:v>
                </c:pt>
                <c:pt idx="35206">
                  <c:v>22.001401520112701</c:v>
                </c:pt>
                <c:pt idx="35207">
                  <c:v>22.712176792051</c:v>
                </c:pt>
                <c:pt idx="35208">
                  <c:v>22.965880313989199</c:v>
                </c:pt>
                <c:pt idx="35209">
                  <c:v>22.6426309858563</c:v>
                </c:pt>
                <c:pt idx="35210">
                  <c:v>22.260527017794601</c:v>
                </c:pt>
                <c:pt idx="35211">
                  <c:v>22.467464409732901</c:v>
                </c:pt>
                <c:pt idx="35212">
                  <c:v>22.3291793015999</c:v>
                </c:pt>
                <c:pt idx="35213">
                  <c:v>22.500179203538199</c:v>
                </c:pt>
                <c:pt idx="35214">
                  <c:v>22.089910525476501</c:v>
                </c:pt>
                <c:pt idx="35215">
                  <c:v>22.3877890473435</c:v>
                </c:pt>
                <c:pt idx="35216">
                  <c:v>21.848895529281801</c:v>
                </c:pt>
                <c:pt idx="35217">
                  <c:v>22.544666711220099</c:v>
                </c:pt>
                <c:pt idx="35218">
                  <c:v>22.0380366430871</c:v>
                </c:pt>
                <c:pt idx="35219">
                  <c:v>21.880116675025398</c:v>
                </c:pt>
                <c:pt idx="35220">
                  <c:v>21.788554956963701</c:v>
                </c:pt>
                <c:pt idx="35221">
                  <c:v>22.153842628830699</c:v>
                </c:pt>
                <c:pt idx="35222">
                  <c:v>22.502788110769</c:v>
                </c:pt>
                <c:pt idx="35223">
                  <c:v>22.794209432707301</c:v>
                </c:pt>
                <c:pt idx="35224">
                  <c:v>23.096879354574298</c:v>
                </c:pt>
                <c:pt idx="35225">
                  <c:v>22.037715766512601</c:v>
                </c:pt>
                <c:pt idx="35226">
                  <c:v>20.767295228450902</c:v>
                </c:pt>
                <c:pt idx="35227">
                  <c:v>20.296184070317999</c:v>
                </c:pt>
                <c:pt idx="35228">
                  <c:v>19.6544852022562</c:v>
                </c:pt>
                <c:pt idx="35229">
                  <c:v>19.298938484194501</c:v>
                </c:pt>
                <c:pt idx="35230">
                  <c:v>17.607853626061601</c:v>
                </c:pt>
                <c:pt idx="35231">
                  <c:v>16.565046917999901</c:v>
                </c:pt>
                <c:pt idx="35232">
                  <c:v>16.648789769938102</c:v>
                </c:pt>
                <c:pt idx="35233">
                  <c:v>15.859963871805199</c:v>
                </c:pt>
                <c:pt idx="35234">
                  <c:v>15.8727858237435</c:v>
                </c:pt>
                <c:pt idx="35235">
                  <c:v>15.743826765681799</c:v>
                </c:pt>
                <c:pt idx="35236">
                  <c:v>15.6572318875488</c:v>
                </c:pt>
                <c:pt idx="35237">
                  <c:v>16.628137059487099</c:v>
                </c:pt>
                <c:pt idx="35238">
                  <c:v>17.477044741425399</c:v>
                </c:pt>
                <c:pt idx="35239">
                  <c:v>17.977077183292401</c:v>
                </c:pt>
                <c:pt idx="35240">
                  <c:v>18.352493425230701</c:v>
                </c:pt>
                <c:pt idx="35241">
                  <c:v>18.739937067168999</c:v>
                </c:pt>
                <c:pt idx="35242">
                  <c:v>18.534036909036001</c:v>
                </c:pt>
                <c:pt idx="35243">
                  <c:v>18.6605108809743</c:v>
                </c:pt>
                <c:pt idx="35244">
                  <c:v>19.1919575729126</c:v>
                </c:pt>
                <c:pt idx="35245">
                  <c:v>19.635737244779602</c:v>
                </c:pt>
                <c:pt idx="35246">
                  <c:v>20.063812796717901</c:v>
                </c:pt>
                <c:pt idx="35247">
                  <c:v>20.609713378656199</c:v>
                </c:pt>
                <c:pt idx="35248">
                  <c:v>20.890441250523299</c:v>
                </c:pt>
                <c:pt idx="35249">
                  <c:v>20.8958661424615</c:v>
                </c:pt>
                <c:pt idx="35250">
                  <c:v>20.9473029743998</c:v>
                </c:pt>
                <c:pt idx="35251">
                  <c:v>21.552668309407899</c:v>
                </c:pt>
                <c:pt idx="35252">
                  <c:v>22.0874578976312</c:v>
                </c:pt>
                <c:pt idx="35253">
                  <c:v>22.2434778958546</c:v>
                </c:pt>
                <c:pt idx="35254">
                  <c:v>22.547174763998299</c:v>
                </c:pt>
                <c:pt idx="35255">
                  <c:v>22.641582832221602</c:v>
                </c:pt>
                <c:pt idx="35256">
                  <c:v>22.531539180445002</c:v>
                </c:pt>
                <c:pt idx="35257">
                  <c:v>22.234236488588699</c:v>
                </c:pt>
                <c:pt idx="35258">
                  <c:v>21.583572656812098</c:v>
                </c:pt>
                <c:pt idx="35259">
                  <c:v>21.225103465035399</c:v>
                </c:pt>
                <c:pt idx="35260">
                  <c:v>21.371457003179099</c:v>
                </c:pt>
                <c:pt idx="35261">
                  <c:v>21.7884320714025</c:v>
                </c:pt>
                <c:pt idx="35262">
                  <c:v>22.322578109625798</c:v>
                </c:pt>
                <c:pt idx="35263">
                  <c:v>22.234003137769498</c:v>
                </c:pt>
                <c:pt idx="35264">
                  <c:v>22.228750465992899</c:v>
                </c:pt>
                <c:pt idx="35265">
                  <c:v>21.7879517742162</c:v>
                </c:pt>
                <c:pt idx="35266">
                  <c:v>21.2054886923599</c:v>
                </c:pt>
                <c:pt idx="35267">
                  <c:v>21.0287009505833</c:v>
                </c:pt>
                <c:pt idx="35268">
                  <c:v>21.036245728806598</c:v>
                </c:pt>
                <c:pt idx="35269">
                  <c:v>21.141672826950298</c:v>
                </c:pt>
                <c:pt idx="35270">
                  <c:v>21.0621262351737</c:v>
                </c:pt>
                <c:pt idx="35271">
                  <c:v>21.139869813396999</c:v>
                </c:pt>
                <c:pt idx="35272">
                  <c:v>21.104722871540702</c:v>
                </c:pt>
                <c:pt idx="35273">
                  <c:v>20.819987009764102</c:v>
                </c:pt>
                <c:pt idx="35274">
                  <c:v>20.515947317987401</c:v>
                </c:pt>
                <c:pt idx="35275">
                  <c:v>20.207396126131101</c:v>
                </c:pt>
                <c:pt idx="35276">
                  <c:v>19.808478314354499</c:v>
                </c:pt>
                <c:pt idx="35277">
                  <c:v>19.084243622577802</c:v>
                </c:pt>
                <c:pt idx="35278">
                  <c:v>19.025431390721501</c:v>
                </c:pt>
                <c:pt idx="35279">
                  <c:v>18.640964178944898</c:v>
                </c:pt>
                <c:pt idx="35280">
                  <c:v>17.915480567168199</c:v>
                </c:pt>
                <c:pt idx="35281">
                  <c:v>17.562534715311902</c:v>
                </c:pt>
                <c:pt idx="35282">
                  <c:v>17.045165413535301</c:v>
                </c:pt>
                <c:pt idx="35283">
                  <c:v>16.670338961758599</c:v>
                </c:pt>
                <c:pt idx="35284">
                  <c:v>16.4126439099023</c:v>
                </c:pt>
                <c:pt idx="35285">
                  <c:v>16.537028488125699</c:v>
                </c:pt>
                <c:pt idx="35286">
                  <c:v>17.430099456349001</c:v>
                </c:pt>
                <c:pt idx="35287">
                  <c:v>18.672148864492701</c:v>
                </c:pt>
                <c:pt idx="35288">
                  <c:v>19.2077388827161</c:v>
                </c:pt>
                <c:pt idx="35289">
                  <c:v>18.376927630939399</c:v>
                </c:pt>
                <c:pt idx="35290">
                  <c:v>19.196294699083101</c:v>
                </c:pt>
                <c:pt idx="35291">
                  <c:v>18.9490570073065</c:v>
                </c:pt>
                <c:pt idx="35292">
                  <c:v>19.397415365529799</c:v>
                </c:pt>
                <c:pt idx="35293">
                  <c:v>19.898386563673501</c:v>
                </c:pt>
                <c:pt idx="35294">
                  <c:v>20.186938291896901</c:v>
                </c:pt>
                <c:pt idx="35295">
                  <c:v>20.7121636101202</c:v>
                </c:pt>
                <c:pt idx="35296">
                  <c:v>21.2798787782639</c:v>
                </c:pt>
                <c:pt idx="35297">
                  <c:v>21.477104816487302</c:v>
                </c:pt>
                <c:pt idx="35298">
                  <c:v>21.646803824710599</c:v>
                </c:pt>
                <c:pt idx="35299">
                  <c:v>21.7519158810906</c:v>
                </c:pt>
                <c:pt idx="35300">
                  <c:v>21.847685225732999</c:v>
                </c:pt>
                <c:pt idx="35301">
                  <c:v>21.974488310375499</c:v>
                </c:pt>
                <c:pt idx="35302">
                  <c:v>22.082812975087599</c:v>
                </c:pt>
                <c:pt idx="35303">
                  <c:v>21.972230679730099</c:v>
                </c:pt>
                <c:pt idx="35304">
                  <c:v>21.9088741843726</c:v>
                </c:pt>
                <c:pt idx="35305">
                  <c:v>21.522543079084699</c:v>
                </c:pt>
                <c:pt idx="35306">
                  <c:v>21.422178073727199</c:v>
                </c:pt>
                <c:pt idx="35307">
                  <c:v>21.2164699983696</c:v>
                </c:pt>
                <c:pt idx="35308">
                  <c:v>21.277077673081799</c:v>
                </c:pt>
                <c:pt idx="35309">
                  <c:v>21.595543887724201</c:v>
                </c:pt>
                <c:pt idx="35310">
                  <c:v>21.642219792366699</c:v>
                </c:pt>
                <c:pt idx="35311">
                  <c:v>21.6753161070788</c:v>
                </c:pt>
                <c:pt idx="35312">
                  <c:v>21.703518001721299</c:v>
                </c:pt>
                <c:pt idx="35313">
                  <c:v>21.624216726363802</c:v>
                </c:pt>
                <c:pt idx="35314">
                  <c:v>21.734850601075902</c:v>
                </c:pt>
                <c:pt idx="35315">
                  <c:v>21.763377585718398</c:v>
                </c:pt>
                <c:pt idx="35316">
                  <c:v>21.925551360360799</c:v>
                </c:pt>
                <c:pt idx="35317">
                  <c:v>21.887894025072899</c:v>
                </c:pt>
                <c:pt idx="35318">
                  <c:v>21.548708009715401</c:v>
                </c:pt>
                <c:pt idx="35319">
                  <c:v>21.579795184357899</c:v>
                </c:pt>
                <c:pt idx="35320">
                  <c:v>21.838298729070001</c:v>
                </c:pt>
                <c:pt idx="35321">
                  <c:v>21.414756093712501</c:v>
                </c:pt>
                <c:pt idx="35322">
                  <c:v>21.054642428354999</c:v>
                </c:pt>
                <c:pt idx="35323">
                  <c:v>20.9339808330671</c:v>
                </c:pt>
                <c:pt idx="35821">
                  <c:v>22.243725056579301</c:v>
                </c:pt>
                <c:pt idx="35822">
                  <c:v>23.5707466912218</c:v>
                </c:pt>
                <c:pt idx="35823">
                  <c:v>23.739923685864301</c:v>
                </c:pt>
                <c:pt idx="35824">
                  <c:v>22.8527805305764</c:v>
                </c:pt>
                <c:pt idx="35825">
                  <c:v>22.217221155218802</c:v>
                </c:pt>
                <c:pt idx="35826">
                  <c:v>20.508338489861298</c:v>
                </c:pt>
                <c:pt idx="35827">
                  <c:v>19.2773049945366</c:v>
                </c:pt>
                <c:pt idx="35828">
                  <c:v>18.690584049186398</c:v>
                </c:pt>
                <c:pt idx="35829">
                  <c:v>21.315388153836299</c:v>
                </c:pt>
                <c:pt idx="35830">
                  <c:v>23.842177388328999</c:v>
                </c:pt>
                <c:pt idx="35831">
                  <c:v>23.942897642978799</c:v>
                </c:pt>
                <c:pt idx="35832">
                  <c:v>21.549652817628701</c:v>
                </c:pt>
                <c:pt idx="35833">
                  <c:v>17.679255942121401</c:v>
                </c:pt>
                <c:pt idx="35834">
                  <c:v>14.521608546771199</c:v>
                </c:pt>
                <c:pt idx="35835">
                  <c:v>12.718312331421</c:v>
                </c:pt>
                <c:pt idx="35836">
                  <c:v>11.390348785913799</c:v>
                </c:pt>
                <c:pt idx="35837">
                  <c:v>21.8882962705636</c:v>
                </c:pt>
                <c:pt idx="35838">
                  <c:v>21.9646102052134</c:v>
                </c:pt>
                <c:pt idx="35839">
                  <c:v>19.717303969706101</c:v>
                </c:pt>
                <c:pt idx="35840">
                  <c:v>13.678875084355999</c:v>
                </c:pt>
                <c:pt idx="35841">
                  <c:v>12.402467489005801</c:v>
                </c:pt>
                <c:pt idx="35842">
                  <c:v>15.2537525634985</c:v>
                </c:pt>
                <c:pt idx="35843">
                  <c:v>20.332140258148399</c:v>
                </c:pt>
                <c:pt idx="35844">
                  <c:v>22.916360482798201</c:v>
                </c:pt>
                <c:pt idx="35845">
                  <c:v>24.1840805372909</c:v>
                </c:pt>
                <c:pt idx="35846">
                  <c:v>25.077893921940699</c:v>
                </c:pt>
                <c:pt idx="35847">
                  <c:v>24.1615962665906</c:v>
                </c:pt>
                <c:pt idx="35848">
                  <c:v>25.794305481083299</c:v>
                </c:pt>
                <c:pt idx="35849">
                  <c:v>25.823866135733098</c:v>
                </c:pt>
                <c:pt idx="35850">
                  <c:v>24.370235290382901</c:v>
                </c:pt>
                <c:pt idx="35851">
                  <c:v>23.064837914875699</c:v>
                </c:pt>
                <c:pt idx="35852">
                  <c:v>22.055877649525499</c:v>
                </c:pt>
                <c:pt idx="35853">
                  <c:v>21.3274225941753</c:v>
                </c:pt>
                <c:pt idx="35854">
                  <c:v>20.633099928667999</c:v>
                </c:pt>
                <c:pt idx="35855">
                  <c:v>20.209621803317901</c:v>
                </c:pt>
                <c:pt idx="35856">
                  <c:v>19.099754247967699</c:v>
                </c:pt>
                <c:pt idx="35857">
                  <c:v>18.257628142460401</c:v>
                </c:pt>
                <c:pt idx="35858">
                  <c:v>18.762491717110301</c:v>
                </c:pt>
                <c:pt idx="35859">
                  <c:v>18.705337921760101</c:v>
                </c:pt>
                <c:pt idx="35860">
                  <c:v>17.998431276252798</c:v>
                </c:pt>
                <c:pt idx="35861">
                  <c:v>17.023493690902601</c:v>
                </c:pt>
                <c:pt idx="35862">
                  <c:v>18.0351462855525</c:v>
                </c:pt>
                <c:pt idx="35863">
                  <c:v>17.5762936800452</c:v>
                </c:pt>
                <c:pt idx="35864">
                  <c:v>17.637061584695001</c:v>
                </c:pt>
                <c:pt idx="35865">
                  <c:v>21.207899909344899</c:v>
                </c:pt>
                <c:pt idx="35866">
                  <c:v>22.332416533837598</c:v>
                </c:pt>
                <c:pt idx="35867">
                  <c:v>21.605971528487402</c:v>
                </c:pt>
                <c:pt idx="35868">
                  <c:v>21.426570243137199</c:v>
                </c:pt>
                <c:pt idx="35869">
                  <c:v>21.616929917629999</c:v>
                </c:pt>
                <c:pt idx="35870">
                  <c:v>20.7529756822798</c:v>
                </c:pt>
                <c:pt idx="35871">
                  <c:v>21.7882749769296</c:v>
                </c:pt>
                <c:pt idx="35872">
                  <c:v>22.7464894614223</c:v>
                </c:pt>
                <c:pt idx="35873">
                  <c:v>24.655066206072199</c:v>
                </c:pt>
                <c:pt idx="35874">
                  <c:v>25.3154756193438</c:v>
                </c:pt>
                <c:pt idx="35875">
                  <c:v>25.308387061393201</c:v>
                </c:pt>
                <c:pt idx="35876">
                  <c:v>25.1549123631127</c:v>
                </c:pt>
                <c:pt idx="35877">
                  <c:v>25.568900364832199</c:v>
                </c:pt>
                <c:pt idx="35878">
                  <c:v>25.677429086881599</c:v>
                </c:pt>
                <c:pt idx="35879">
                  <c:v>25.638741058601099</c:v>
                </c:pt>
                <c:pt idx="35880">
                  <c:v>25.173191390320699</c:v>
                </c:pt>
                <c:pt idx="35881">
                  <c:v>24.67248797237</c:v>
                </c:pt>
                <c:pt idx="35882">
                  <c:v>24.499096604089601</c:v>
                </c:pt>
                <c:pt idx="35883">
                  <c:v>24.517487835809099</c:v>
                </c:pt>
                <c:pt idx="35884">
                  <c:v>24.144313837858501</c:v>
                </c:pt>
                <c:pt idx="35885">
                  <c:v>23.848818379577999</c:v>
                </c:pt>
                <c:pt idx="35886">
                  <c:v>23.561737261297601</c:v>
                </c:pt>
                <c:pt idx="35887">
                  <c:v>23.583583073346901</c:v>
                </c:pt>
                <c:pt idx="35888">
                  <c:v>23.489262205066499</c:v>
                </c:pt>
                <c:pt idx="35889">
                  <c:v>23.145575416785999</c:v>
                </c:pt>
                <c:pt idx="35890">
                  <c:v>23.016151678835399</c:v>
                </c:pt>
                <c:pt idx="35891">
                  <c:v>23.047685530554901</c:v>
                </c:pt>
                <c:pt idx="35892">
                  <c:v>23.138820852274499</c:v>
                </c:pt>
                <c:pt idx="35893">
                  <c:v>23.267608314323802</c:v>
                </c:pt>
                <c:pt idx="35894">
                  <c:v>23.2126581560434</c:v>
                </c:pt>
                <c:pt idx="35895">
                  <c:v>23.299296177762901</c:v>
                </c:pt>
                <c:pt idx="35896">
                  <c:v>23.8830483598123</c:v>
                </c:pt>
                <c:pt idx="35897">
                  <c:v>23.853382871531799</c:v>
                </c:pt>
                <c:pt idx="35898">
                  <c:v>23.682239423251399</c:v>
                </c:pt>
                <c:pt idx="35899">
                  <c:v>23.277222155300699</c:v>
                </c:pt>
                <c:pt idx="35900">
                  <c:v>22.4220579170203</c:v>
                </c:pt>
                <c:pt idx="35901">
                  <c:v>21.534998128739801</c:v>
                </c:pt>
                <c:pt idx="35902">
                  <c:v>21.119106440789199</c:v>
                </c:pt>
                <c:pt idx="35903">
                  <c:v>20.922033142508699</c:v>
                </c:pt>
                <c:pt idx="35904">
                  <c:v>20.072793884228201</c:v>
                </c:pt>
                <c:pt idx="35905">
                  <c:v>19.332401316277601</c:v>
                </c:pt>
                <c:pt idx="35906">
                  <c:v>18.633783257997099</c:v>
                </c:pt>
                <c:pt idx="35907">
                  <c:v>17.6964879797167</c:v>
                </c:pt>
                <c:pt idx="35908">
                  <c:v>17.275890591766</c:v>
                </c:pt>
                <c:pt idx="35909">
                  <c:v>17.1659294634856</c:v>
                </c:pt>
                <c:pt idx="35910">
                  <c:v>17.709088275205101</c:v>
                </c:pt>
                <c:pt idx="35911">
                  <c:v>18.3021944872545</c:v>
                </c:pt>
                <c:pt idx="35912">
                  <c:v>18.291673818974001</c:v>
                </c:pt>
                <c:pt idx="35913">
                  <c:v>17.9181290806936</c:v>
                </c:pt>
                <c:pt idx="35914">
                  <c:v>18.3091062027429</c:v>
                </c:pt>
                <c:pt idx="35915">
                  <c:v>18.5766745144625</c:v>
                </c:pt>
                <c:pt idx="35916">
                  <c:v>18.774004756181998</c:v>
                </c:pt>
                <c:pt idx="35917">
                  <c:v>19.9801157282314</c:v>
                </c:pt>
                <c:pt idx="35918">
                  <c:v>21.1011317299509</c:v>
                </c:pt>
                <c:pt idx="35919">
                  <c:v>20.8871551716705</c:v>
                </c:pt>
                <c:pt idx="35920">
                  <c:v>21.370550493719801</c:v>
                </c:pt>
                <c:pt idx="35921">
                  <c:v>22.220218415439401</c:v>
                </c:pt>
                <c:pt idx="35922">
                  <c:v>22.9250780891117</c:v>
                </c:pt>
                <c:pt idx="35923">
                  <c:v>23.3252741349148</c:v>
                </c:pt>
                <c:pt idx="35924">
                  <c:v>23.6484048306245</c:v>
                </c:pt>
                <c:pt idx="35925">
                  <c:v>23.8193189863341</c:v>
                </c:pt>
                <c:pt idx="35926">
                  <c:v>23.9774415021372</c:v>
                </c:pt>
                <c:pt idx="35927">
                  <c:v>24.2901317478468</c:v>
                </c:pt>
                <c:pt idx="35928">
                  <c:v>24.001151273556498</c:v>
                </c:pt>
                <c:pt idx="35929">
                  <c:v>23.702959769359602</c:v>
                </c:pt>
                <c:pt idx="35930">
                  <c:v>23.4107366450692</c:v>
                </c:pt>
                <c:pt idx="35931">
                  <c:v>23.375343230778899</c:v>
                </c:pt>
                <c:pt idx="35932">
                  <c:v>23.068117766581899</c:v>
                </c:pt>
                <c:pt idx="35933">
                  <c:v>22.772444802291599</c:v>
                </c:pt>
                <c:pt idx="35934">
                  <c:v>22.3703528480012</c:v>
                </c:pt>
                <c:pt idx="35935">
                  <c:v>22.2967198338043</c:v>
                </c:pt>
                <c:pt idx="35936">
                  <c:v>20.732881759514001</c:v>
                </c:pt>
                <c:pt idx="35937">
                  <c:v>19.572120285223601</c:v>
                </c:pt>
                <c:pt idx="35938">
                  <c:v>20.725361351026699</c:v>
                </c:pt>
                <c:pt idx="35939">
                  <c:v>19.902503026736301</c:v>
                </c:pt>
                <c:pt idx="35940">
                  <c:v>19.288588862446002</c:v>
                </c:pt>
                <c:pt idx="35941">
                  <c:v>18.221199918249098</c:v>
                </c:pt>
                <c:pt idx="35942">
                  <c:v>17.613636843958702</c:v>
                </c:pt>
                <c:pt idx="35943">
                  <c:v>17.278116209668401</c:v>
                </c:pt>
                <c:pt idx="35944">
                  <c:v>17.432687445471402</c:v>
                </c:pt>
                <c:pt idx="35945">
                  <c:v>17.1129510211811</c:v>
                </c:pt>
                <c:pt idx="35946">
                  <c:v>17.2344173268907</c:v>
                </c:pt>
                <c:pt idx="35947">
                  <c:v>17.3565280926938</c:v>
                </c:pt>
                <c:pt idx="35948">
                  <c:v>17.236602678403401</c:v>
                </c:pt>
                <c:pt idx="35949">
                  <c:v>17.586713434113101</c:v>
                </c:pt>
                <c:pt idx="35950">
                  <c:v>17.221972619916201</c:v>
                </c:pt>
                <c:pt idx="35951">
                  <c:v>16.285441525625799</c:v>
                </c:pt>
                <c:pt idx="35952">
                  <c:v>15.043648871335501</c:v>
                </c:pt>
                <c:pt idx="35953">
                  <c:v>14.7127864471385</c:v>
                </c:pt>
                <c:pt idx="35954">
                  <c:v>14.6961035728482</c:v>
                </c:pt>
                <c:pt idx="35955">
                  <c:v>15.035484638557801</c:v>
                </c:pt>
                <c:pt idx="35956">
                  <c:v>15.272090964360901</c:v>
                </c:pt>
                <c:pt idx="35957">
                  <c:v>15.2298839800706</c:v>
                </c:pt>
                <c:pt idx="35958">
                  <c:v>15.5700460757802</c:v>
                </c:pt>
                <c:pt idx="35959">
                  <c:v>15.6694266915833</c:v>
                </c:pt>
                <c:pt idx="35960">
                  <c:v>15.2877228772929</c:v>
                </c:pt>
                <c:pt idx="35961">
                  <c:v>15.221672713002601</c:v>
                </c:pt>
                <c:pt idx="35962">
                  <c:v>15.942916108805701</c:v>
                </c:pt>
                <c:pt idx="35963">
                  <c:v>15.4693378245153</c:v>
                </c:pt>
                <c:pt idx="35964">
                  <c:v>13.818722700225001</c:v>
                </c:pt>
                <c:pt idx="35965">
                  <c:v>15.276767196028</c:v>
                </c:pt>
                <c:pt idx="35966">
                  <c:v>17.4746619417377</c:v>
                </c:pt>
                <c:pt idx="35967">
                  <c:v>18.1046989874473</c:v>
                </c:pt>
                <c:pt idx="35968">
                  <c:v>18.739637873250398</c:v>
                </c:pt>
                <c:pt idx="35969">
                  <c:v>19.457266058960101</c:v>
                </c:pt>
                <c:pt idx="35970">
                  <c:v>20.918509367622999</c:v>
                </c:pt>
                <c:pt idx="35971">
                  <c:v>21.4815717491783</c:v>
                </c:pt>
                <c:pt idx="35972">
                  <c:v>21.096221550880198</c:v>
                </c:pt>
                <c:pt idx="35973">
                  <c:v>20.386696262582198</c:v>
                </c:pt>
                <c:pt idx="35974">
                  <c:v>18.518552374137499</c:v>
                </c:pt>
                <c:pt idx="35975">
                  <c:v>17.731462335839399</c:v>
                </c:pt>
                <c:pt idx="35976">
                  <c:v>17.531603117541302</c:v>
                </c:pt>
                <c:pt idx="35977">
                  <c:v>17.3106848590967</c:v>
                </c:pt>
                <c:pt idx="35978">
                  <c:v>17.200350450798599</c:v>
                </c:pt>
                <c:pt idx="35979">
                  <c:v>16.346545402500499</c:v>
                </c:pt>
                <c:pt idx="35980">
                  <c:v>16.004119824055898</c:v>
                </c:pt>
                <c:pt idx="35981">
                  <c:v>16.096425645757801</c:v>
                </c:pt>
                <c:pt idx="35982">
                  <c:v>16.758567197459701</c:v>
                </c:pt>
                <c:pt idx="35983">
                  <c:v>18.986772679015001</c:v>
                </c:pt>
                <c:pt idx="35984">
                  <c:v>20.334645220717</c:v>
                </c:pt>
                <c:pt idx="35985">
                  <c:v>21.706086842418902</c:v>
                </c:pt>
                <c:pt idx="35986">
                  <c:v>22.141303493974199</c:v>
                </c:pt>
                <c:pt idx="35987">
                  <c:v>23.629490355676101</c:v>
                </c:pt>
                <c:pt idx="35988">
                  <c:v>24.7333978473781</c:v>
                </c:pt>
                <c:pt idx="35989">
                  <c:v>23.635783868933402</c:v>
                </c:pt>
                <c:pt idx="35990">
                  <c:v>23.532157860635301</c:v>
                </c:pt>
                <c:pt idx="35991">
                  <c:v>23.419077752337198</c:v>
                </c:pt>
                <c:pt idx="35992">
                  <c:v>23.361348993892602</c:v>
                </c:pt>
                <c:pt idx="35993">
                  <c:v>23.0939489755945</c:v>
                </c:pt>
                <c:pt idx="35994">
                  <c:v>22.911958597296401</c:v>
                </c:pt>
                <c:pt idx="35995">
                  <c:v>22.789081098851799</c:v>
                </c:pt>
                <c:pt idx="35996">
                  <c:v>22.6675152205537</c:v>
                </c:pt>
                <c:pt idx="35997">
                  <c:v>22.386730122255599</c:v>
                </c:pt>
                <c:pt idx="35998">
                  <c:v>21.578312933810899</c:v>
                </c:pt>
                <c:pt idx="35999">
                  <c:v>20.922588365512901</c:v>
                </c:pt>
                <c:pt idx="36000">
                  <c:v>20.4896559872148</c:v>
                </c:pt>
                <c:pt idx="36001">
                  <c:v>20.1405758287701</c:v>
                </c:pt>
                <c:pt idx="36002">
                  <c:v>19.721412030471999</c:v>
                </c:pt>
                <c:pt idx="36003">
                  <c:v>18.351389642173899</c:v>
                </c:pt>
                <c:pt idx="36004">
                  <c:v>18.395171213729299</c:v>
                </c:pt>
                <c:pt idx="36005">
                  <c:v>17.923724205431199</c:v>
                </c:pt>
                <c:pt idx="36006">
                  <c:v>17.7596799771331</c:v>
                </c:pt>
                <c:pt idx="36007">
                  <c:v>19.414702678688499</c:v>
                </c:pt>
                <c:pt idx="36008">
                  <c:v>22.2144357503904</c:v>
                </c:pt>
                <c:pt idx="36009">
                  <c:v>21.655686902092299</c:v>
                </c:pt>
                <c:pt idx="36010">
                  <c:v>20.998112363647699</c:v>
                </c:pt>
                <c:pt idx="36011">
                  <c:v>20.256507395349601</c:v>
                </c:pt>
                <c:pt idx="36012">
                  <c:v>20.480174427051502</c:v>
                </c:pt>
                <c:pt idx="36013">
                  <c:v>20.920347768606799</c:v>
                </c:pt>
                <c:pt idx="36014">
                  <c:v>20.0039470503087</c:v>
                </c:pt>
                <c:pt idx="36015">
                  <c:v>18.685915562010699</c:v>
                </c:pt>
                <c:pt idx="36016">
                  <c:v>19.851345813565999</c:v>
                </c:pt>
                <c:pt idx="36017">
                  <c:v>22.7077580652679</c:v>
                </c:pt>
                <c:pt idx="36018">
                  <c:v>24.206623178587201</c:v>
                </c:pt>
                <c:pt idx="36019">
                  <c:v>24.825556033458099</c:v>
                </c:pt>
                <c:pt idx="36020">
                  <c:v>25.690890388349999</c:v>
                </c:pt>
                <c:pt idx="36021">
                  <c:v>26.384109953241801</c:v>
                </c:pt>
                <c:pt idx="36022">
                  <c:v>26.552257108112698</c:v>
                </c:pt>
                <c:pt idx="36023">
                  <c:v>26.290244773004499</c:v>
                </c:pt>
                <c:pt idx="36024">
                  <c:v>26.3360141878963</c:v>
                </c:pt>
                <c:pt idx="36025">
                  <c:v>25.967482312767199</c:v>
                </c:pt>
                <c:pt idx="36026">
                  <c:v>26.033037137659001</c:v>
                </c:pt>
                <c:pt idx="36027">
                  <c:v>26.118624682550799</c:v>
                </c:pt>
                <c:pt idx="36028">
                  <c:v>25.930321477421799</c:v>
                </c:pt>
                <c:pt idx="36029">
                  <c:v>25.984722702313601</c:v>
                </c:pt>
                <c:pt idx="36030">
                  <c:v>25.570288127205401</c:v>
                </c:pt>
                <c:pt idx="36031">
                  <c:v>24.978639072076302</c:v>
                </c:pt>
                <c:pt idx="36032">
                  <c:v>24.3203557369681</c:v>
                </c:pt>
                <c:pt idx="36033">
                  <c:v>23.1907001018599</c:v>
                </c:pt>
                <c:pt idx="36034">
                  <c:v>22.636049196730799</c:v>
                </c:pt>
                <c:pt idx="36035">
                  <c:v>23.1974922716226</c:v>
                </c:pt>
                <c:pt idx="36036">
                  <c:v>23.504650036514398</c:v>
                </c:pt>
                <c:pt idx="36037">
                  <c:v>22.7332835313854</c:v>
                </c:pt>
                <c:pt idx="36038">
                  <c:v>23.251672036277199</c:v>
                </c:pt>
                <c:pt idx="36039">
                  <c:v>24.226713721168998</c:v>
                </c:pt>
                <c:pt idx="36040">
                  <c:v>25.122541726039898</c:v>
                </c:pt>
                <c:pt idx="36041">
                  <c:v>25.058493440931699</c:v>
                </c:pt>
                <c:pt idx="36042">
                  <c:v>24.477760105823499</c:v>
                </c:pt>
                <c:pt idx="36043">
                  <c:v>23.5538680806944</c:v>
                </c:pt>
                <c:pt idx="36044">
                  <c:v>22.7684407755862</c:v>
                </c:pt>
                <c:pt idx="36045">
                  <c:v>22.3084148304781</c:v>
                </c:pt>
                <c:pt idx="36046">
                  <c:v>21.944485835348999</c:v>
                </c:pt>
                <c:pt idx="36047">
                  <c:v>21.5726812702408</c:v>
                </c:pt>
                <c:pt idx="36048">
                  <c:v>20.729410745132601</c:v>
                </c:pt>
                <c:pt idx="36049">
                  <c:v>19.954917920003499</c:v>
                </c:pt>
                <c:pt idx="36050">
                  <c:v>19.558006194895299</c:v>
                </c:pt>
                <c:pt idx="36051">
                  <c:v>18.268910089787099</c:v>
                </c:pt>
                <c:pt idx="36052">
                  <c:v>16.859481464658</c:v>
                </c:pt>
                <c:pt idx="36053">
                  <c:v>17.1661233595499</c:v>
                </c:pt>
                <c:pt idx="36054">
                  <c:v>18.662212204441701</c:v>
                </c:pt>
                <c:pt idx="36055">
                  <c:v>19.0469406093126</c:v>
                </c:pt>
                <c:pt idx="36056">
                  <c:v>18.5068665542044</c:v>
                </c:pt>
                <c:pt idx="36057">
                  <c:v>19.738496209096201</c:v>
                </c:pt>
                <c:pt idx="36058">
                  <c:v>19.205481783967102</c:v>
                </c:pt>
                <c:pt idx="36059">
                  <c:v>18.3759421388589</c:v>
                </c:pt>
                <c:pt idx="36060">
                  <c:v>17.382024543750699</c:v>
                </c:pt>
                <c:pt idx="36061">
                  <c:v>17.789104428621702</c:v>
                </c:pt>
                <c:pt idx="36062">
                  <c:v>19.9227941135135</c:v>
                </c:pt>
                <c:pt idx="36063">
                  <c:v>21.3640872784053</c:v>
                </c:pt>
                <c:pt idx="36064">
                  <c:v>22.757842673276201</c:v>
                </c:pt>
                <c:pt idx="36065">
                  <c:v>21.967657118167999</c:v>
                </c:pt>
                <c:pt idx="36066">
                  <c:v>19.652446410682</c:v>
                </c:pt>
                <c:pt idx="36067">
                  <c:v>19.398175580702699</c:v>
                </c:pt>
                <c:pt idx="36068">
                  <c:v>19.589574120891498</c:v>
                </c:pt>
                <c:pt idx="36069">
                  <c:v>20.373514551080302</c:v>
                </c:pt>
                <c:pt idx="36070">
                  <c:v>21.326080191100999</c:v>
                </c:pt>
                <c:pt idx="36071">
                  <c:v>23.4637018712898</c:v>
                </c:pt>
                <c:pt idx="36072">
                  <c:v>25.5974313814786</c:v>
                </c:pt>
                <c:pt idx="36073">
                  <c:v>25.962323281499199</c:v>
                </c:pt>
                <c:pt idx="36074">
                  <c:v>25.718469801687998</c:v>
                </c:pt>
                <c:pt idx="36075">
                  <c:v>25.715809281876801</c:v>
                </c:pt>
                <c:pt idx="36076">
                  <c:v>25.6795974518975</c:v>
                </c:pt>
                <c:pt idx="36077">
                  <c:v>25.483321682086299</c:v>
                </c:pt>
                <c:pt idx="36078">
                  <c:v>25.2644197222751</c:v>
                </c:pt>
                <c:pt idx="36079">
                  <c:v>25.1434413622958</c:v>
                </c:pt>
                <c:pt idx="36080">
                  <c:v>25.288120542484599</c:v>
                </c:pt>
                <c:pt idx="36081">
                  <c:v>25.1675801226734</c:v>
                </c:pt>
                <c:pt idx="36082">
                  <c:v>25.223290802693999</c:v>
                </c:pt>
                <c:pt idx="36083">
                  <c:v>25.3545998128828</c:v>
                </c:pt>
                <c:pt idx="36084">
                  <c:v>25.219387173071599</c:v>
                </c:pt>
                <c:pt idx="36085">
                  <c:v>25.2087186830923</c:v>
                </c:pt>
                <c:pt idx="36086">
                  <c:v>24.886536693281101</c:v>
                </c:pt>
                <c:pt idx="36087">
                  <c:v>25.265895673469899</c:v>
                </c:pt>
                <c:pt idx="36088">
                  <c:v>24.8520599634906</c:v>
                </c:pt>
                <c:pt idx="36089">
                  <c:v>23.907945703679399</c:v>
                </c:pt>
                <c:pt idx="36090">
                  <c:v>22.546935073868202</c:v>
                </c:pt>
                <c:pt idx="36091">
                  <c:v>21.2776787138889</c:v>
                </c:pt>
                <c:pt idx="36092">
                  <c:v>19.882200064077601</c:v>
                </c:pt>
                <c:pt idx="36093">
                  <c:v>19.130365184266399</c:v>
                </c:pt>
                <c:pt idx="36094">
                  <c:v>18.7780839742871</c:v>
                </c:pt>
                <c:pt idx="36095">
                  <c:v>18.0139590844759</c:v>
                </c:pt>
                <c:pt idx="36096">
                  <c:v>16.392094324664701</c:v>
                </c:pt>
                <c:pt idx="36097">
                  <c:v>14.970088214685401</c:v>
                </c:pt>
                <c:pt idx="36098">
                  <c:v>16.4694524448742</c:v>
                </c:pt>
                <c:pt idx="36099">
                  <c:v>16.284540705063002</c:v>
                </c:pt>
                <c:pt idx="36100">
                  <c:v>15.6850946050837</c:v>
                </c:pt>
                <c:pt idx="36101">
                  <c:v>15.8898864652725</c:v>
                </c:pt>
                <c:pt idx="36102">
                  <c:v>16.136337185461301</c:v>
                </c:pt>
                <c:pt idx="36103">
                  <c:v>16.548923545481902</c:v>
                </c:pt>
                <c:pt idx="36104">
                  <c:v>17.5706243756707</c:v>
                </c:pt>
                <c:pt idx="36105">
                  <c:v>20.046883255859498</c:v>
                </c:pt>
                <c:pt idx="36106">
                  <c:v>20.656236605880199</c:v>
                </c:pt>
                <c:pt idx="36107">
                  <c:v>20.269322766068999</c:v>
                </c:pt>
                <c:pt idx="36108">
                  <c:v>19.2189411662578</c:v>
                </c:pt>
                <c:pt idx="36109">
                  <c:v>17.089541956278499</c:v>
                </c:pt>
                <c:pt idx="36110">
                  <c:v>14.775469996467301</c:v>
                </c:pt>
                <c:pt idx="36111">
                  <c:v>15.0515849766561</c:v>
                </c:pt>
                <c:pt idx="36112">
                  <c:v>16.270512276676701</c:v>
                </c:pt>
                <c:pt idx="36113">
                  <c:v>18.5718997768655</c:v>
                </c:pt>
                <c:pt idx="36114">
                  <c:v>19.757323833017299</c:v>
                </c:pt>
                <c:pt idx="36115">
                  <c:v>20.936765085001198</c:v>
                </c:pt>
                <c:pt idx="36116">
                  <c:v>21.464623867095298</c:v>
                </c:pt>
                <c:pt idx="36117">
                  <c:v>21.930716319189401</c:v>
                </c:pt>
                <c:pt idx="36118">
                  <c:v>22.6264074911732</c:v>
                </c:pt>
                <c:pt idx="36119">
                  <c:v>24.124023623267298</c:v>
                </c:pt>
                <c:pt idx="36120">
                  <c:v>23.9985138253614</c:v>
                </c:pt>
                <c:pt idx="36121">
                  <c:v>23.931021417345299</c:v>
                </c:pt>
                <c:pt idx="36122">
                  <c:v>24.201108139439398</c:v>
                </c:pt>
                <c:pt idx="36123">
                  <c:v>24.6824389715335</c:v>
                </c:pt>
                <c:pt idx="36124">
                  <c:v>24.6535506135173</c:v>
                </c:pt>
                <c:pt idx="36125">
                  <c:v>24.704512395611399</c:v>
                </c:pt>
                <c:pt idx="36126">
                  <c:v>24.590929987705501</c:v>
                </c:pt>
                <c:pt idx="36127">
                  <c:v>24.642830879689399</c:v>
                </c:pt>
                <c:pt idx="36128">
                  <c:v>24.752992351783501</c:v>
                </c:pt>
                <c:pt idx="36129">
                  <c:v>24.897272933877598</c:v>
                </c:pt>
                <c:pt idx="36130">
                  <c:v>24.790125575861399</c:v>
                </c:pt>
                <c:pt idx="36131">
                  <c:v>25.1089458079555</c:v>
                </c:pt>
                <c:pt idx="36132">
                  <c:v>25.5701093700496</c:v>
                </c:pt>
                <c:pt idx="36133">
                  <c:v>25.778485692033499</c:v>
                </c:pt>
                <c:pt idx="36134">
                  <c:v>25.972704144127601</c:v>
                </c:pt>
                <c:pt idx="36135">
                  <c:v>26.161848216221699</c:v>
                </c:pt>
                <c:pt idx="36136">
                  <c:v>26.254101288205501</c:v>
                </c:pt>
                <c:pt idx="36137">
                  <c:v>25.946361360299601</c:v>
                </c:pt>
                <c:pt idx="36138">
                  <c:v>25.062082572393699</c:v>
                </c:pt>
                <c:pt idx="36139">
                  <c:v>24.189227304377599</c:v>
                </c:pt>
                <c:pt idx="36140">
                  <c:v>23.566063926471699</c:v>
                </c:pt>
                <c:pt idx="36141">
                  <c:v>21.450005848565802</c:v>
                </c:pt>
                <c:pt idx="36142">
                  <c:v>20.668264890549601</c:v>
                </c:pt>
                <c:pt idx="36152">
                  <c:v>19.1509145011599</c:v>
                </c:pt>
                <c:pt idx="36153">
                  <c:v>19.290166173254001</c:v>
                </c:pt>
                <c:pt idx="36154">
                  <c:v>20.104593595237802</c:v>
                </c:pt>
                <c:pt idx="36155">
                  <c:v>18.916516987331899</c:v>
                </c:pt>
                <c:pt idx="36156">
                  <c:v>18.962102079426</c:v>
                </c:pt>
                <c:pt idx="36157">
                  <c:v>19.2198756914099</c:v>
                </c:pt>
                <c:pt idx="36158">
                  <c:v>18.640215373503999</c:v>
                </c:pt>
                <c:pt idx="36159">
                  <c:v>19.3356401155981</c:v>
                </c:pt>
                <c:pt idx="36160">
                  <c:v>20.187414187581901</c:v>
                </c:pt>
                <c:pt idx="36161">
                  <c:v>21.056194999675999</c:v>
                </c:pt>
                <c:pt idx="36162">
                  <c:v>21.678499342283999</c:v>
                </c:pt>
                <c:pt idx="36163">
                  <c:v>22.420806735351999</c:v>
                </c:pt>
                <c:pt idx="36164">
                  <c:v>22.3291514984424</c:v>
                </c:pt>
                <c:pt idx="36165">
                  <c:v>22.6572144815329</c:v>
                </c:pt>
                <c:pt idx="36166">
                  <c:v>23.100774794600898</c:v>
                </c:pt>
                <c:pt idx="36167">
                  <c:v>22.596927857691401</c:v>
                </c:pt>
                <c:pt idx="36168">
                  <c:v>20.330716900781798</c:v>
                </c:pt>
                <c:pt idx="36169">
                  <c:v>17.546669853849799</c:v>
                </c:pt>
                <c:pt idx="36170">
                  <c:v>15.680182666940301</c:v>
                </c:pt>
                <c:pt idx="36171">
                  <c:v>14.346403700030701</c:v>
                </c:pt>
                <c:pt idx="36172">
                  <c:v>13.2864550030988</c:v>
                </c:pt>
                <c:pt idx="36173">
                  <c:v>12.668117226189199</c:v>
                </c:pt>
                <c:pt idx="36174">
                  <c:v>12.772708929279601</c:v>
                </c:pt>
                <c:pt idx="36175">
                  <c:v>12.8592819223477</c:v>
                </c:pt>
                <c:pt idx="36176">
                  <c:v>13.1812337054381</c:v>
                </c:pt>
                <c:pt idx="36177">
                  <c:v>13.6599922685285</c:v>
                </c:pt>
                <c:pt idx="36178">
                  <c:v>14.1088125915966</c:v>
                </c:pt>
                <c:pt idx="36179">
                  <c:v>15.465307474687</c:v>
                </c:pt>
                <c:pt idx="36180">
                  <c:v>15.997159637777401</c:v>
                </c:pt>
                <c:pt idx="36181">
                  <c:v>17.438002710845499</c:v>
                </c:pt>
                <c:pt idx="36182">
                  <c:v>19.460766223935899</c:v>
                </c:pt>
                <c:pt idx="36183">
                  <c:v>19.8336874570264</c:v>
                </c:pt>
                <c:pt idx="36184">
                  <c:v>20.2698152900944</c:v>
                </c:pt>
                <c:pt idx="36185">
                  <c:v>21.267999063184799</c:v>
                </c:pt>
                <c:pt idx="36186">
                  <c:v>20.710906816275301</c:v>
                </c:pt>
                <c:pt idx="36187">
                  <c:v>21.779730959343301</c:v>
                </c:pt>
                <c:pt idx="36188">
                  <c:v>21.136234952433799</c:v>
                </c:pt>
                <c:pt idx="36189">
                  <c:v>21.2321776955242</c:v>
                </c:pt>
                <c:pt idx="36190">
                  <c:v>19.912597188592201</c:v>
                </c:pt>
                <c:pt idx="36191">
                  <c:v>19.705406221682701</c:v>
                </c:pt>
                <c:pt idx="36192">
                  <c:v>19.3766640747731</c:v>
                </c:pt>
                <c:pt idx="36193">
                  <c:v>18.132137607841202</c:v>
                </c:pt>
                <c:pt idx="36194">
                  <c:v>17.018794840931601</c:v>
                </c:pt>
                <c:pt idx="36195">
                  <c:v>15.212269144022001</c:v>
                </c:pt>
                <c:pt idx="36196">
                  <c:v>16.3680439370901</c:v>
                </c:pt>
                <c:pt idx="36197">
                  <c:v>15.279367060180499</c:v>
                </c:pt>
                <c:pt idx="36198">
                  <c:v>16.697441363270901</c:v>
                </c:pt>
                <c:pt idx="36199">
                  <c:v>18.167325836339</c:v>
                </c:pt>
                <c:pt idx="36200">
                  <c:v>18.1431203194294</c:v>
                </c:pt>
                <c:pt idx="36201">
                  <c:v>17.452572852519801</c:v>
                </c:pt>
                <c:pt idx="36202">
                  <c:v>17.3324113855879</c:v>
                </c:pt>
                <c:pt idx="36203">
                  <c:v>17.9633305086783</c:v>
                </c:pt>
                <c:pt idx="36204">
                  <c:v>18.152897401768801</c:v>
                </c:pt>
                <c:pt idx="36205">
                  <c:v>18.6364073348368</c:v>
                </c:pt>
                <c:pt idx="36206">
                  <c:v>20.499109177927199</c:v>
                </c:pt>
                <c:pt idx="36207">
                  <c:v>21.8457350810177</c:v>
                </c:pt>
                <c:pt idx="36208">
                  <c:v>23.085620134085701</c:v>
                </c:pt>
                <c:pt idx="36209">
                  <c:v>24.333918567176202</c:v>
                </c:pt>
                <c:pt idx="36210">
                  <c:v>24.903213208518299</c:v>
                </c:pt>
                <c:pt idx="36211">
                  <c:v>24.992562068189301</c:v>
                </c:pt>
                <c:pt idx="36212">
                  <c:v>24.739718777727902</c:v>
                </c:pt>
                <c:pt idx="36213">
                  <c:v>24.1840491072665</c:v>
                </c:pt>
                <c:pt idx="36214">
                  <c:v>23.683185176937499</c:v>
                </c:pt>
                <c:pt idx="36215">
                  <c:v>23.1500778364761</c:v>
                </c:pt>
                <c:pt idx="36216">
                  <c:v>22.7725526560147</c:v>
                </c:pt>
                <c:pt idx="36217">
                  <c:v>22.811204935685701</c:v>
                </c:pt>
                <c:pt idx="36218">
                  <c:v>22.888698295224302</c:v>
                </c:pt>
                <c:pt idx="36219">
                  <c:v>22.800596344763001</c:v>
                </c:pt>
                <c:pt idx="36220">
                  <c:v>22.880782204433899</c:v>
                </c:pt>
                <c:pt idx="36221">
                  <c:v>22.756774813972498</c:v>
                </c:pt>
                <c:pt idx="36222">
                  <c:v>22.432050363511198</c:v>
                </c:pt>
                <c:pt idx="36223">
                  <c:v>21.313023213182099</c:v>
                </c:pt>
                <c:pt idx="36224">
                  <c:v>19.016035132720798</c:v>
                </c:pt>
                <c:pt idx="36225">
                  <c:v>18.3697378822594</c:v>
                </c:pt>
                <c:pt idx="36226">
                  <c:v>18.2753342519303</c:v>
                </c:pt>
                <c:pt idx="36227">
                  <c:v>17.824787141468999</c:v>
                </c:pt>
                <c:pt idx="36228">
                  <c:v>17.060675561007599</c:v>
                </c:pt>
                <c:pt idx="36229">
                  <c:v>17.160284820678601</c:v>
                </c:pt>
                <c:pt idx="36230">
                  <c:v>18.3432111402172</c:v>
                </c:pt>
                <c:pt idx="36231">
                  <c:v>19.887978299755801</c:v>
                </c:pt>
                <c:pt idx="36232">
                  <c:v>19.769805549426799</c:v>
                </c:pt>
                <c:pt idx="36233">
                  <c:v>21.7745519989654</c:v>
                </c:pt>
                <c:pt idx="36234">
                  <c:v>21.142083108504</c:v>
                </c:pt>
                <c:pt idx="36235">
                  <c:v>21.531571328175001</c:v>
                </c:pt>
                <c:pt idx="36236">
                  <c:v>21.695490357713599</c:v>
                </c:pt>
                <c:pt idx="36237">
                  <c:v>20.753385217252202</c:v>
                </c:pt>
                <c:pt idx="36238">
                  <c:v>19.632217656923199</c:v>
                </c:pt>
                <c:pt idx="36239">
                  <c:v>18.080746906461801</c:v>
                </c:pt>
                <c:pt idx="36240">
                  <c:v>16.7962318660005</c:v>
                </c:pt>
                <c:pt idx="36241">
                  <c:v>15.748616195671399</c:v>
                </c:pt>
                <c:pt idx="36242">
                  <c:v>14.921866475210001</c:v>
                </c:pt>
                <c:pt idx="36243">
                  <c:v>14.9097557847487</c:v>
                </c:pt>
                <c:pt idx="36244">
                  <c:v>14.4499948344196</c:v>
                </c:pt>
                <c:pt idx="36245">
                  <c:v>14.358114023958301</c:v>
                </c:pt>
                <c:pt idx="36246">
                  <c:v>14.9653230434969</c:v>
                </c:pt>
                <c:pt idx="36247">
                  <c:v>12.4010543231678</c:v>
                </c:pt>
                <c:pt idx="36248">
                  <c:v>12.254785932706501</c:v>
                </c:pt>
                <c:pt idx="36249">
                  <c:v>12.4444075222451</c:v>
                </c:pt>
                <c:pt idx="36250">
                  <c:v>10.975599251916099</c:v>
                </c:pt>
                <c:pt idx="36251">
                  <c:v>12.0470771214547</c:v>
                </c:pt>
                <c:pt idx="36252">
                  <c:v>14.0941772609933</c:v>
                </c:pt>
                <c:pt idx="36253">
                  <c:v>17.276198730664301</c:v>
                </c:pt>
                <c:pt idx="36254">
                  <c:v>19.2726374902029</c:v>
                </c:pt>
                <c:pt idx="36255">
                  <c:v>20.739412979741498</c:v>
                </c:pt>
                <c:pt idx="36256">
                  <c:v>18.9117476794125</c:v>
                </c:pt>
                <c:pt idx="36257">
                  <c:v>20.8761144089511</c:v>
                </c:pt>
                <c:pt idx="36258">
                  <c:v>21.762102105735998</c:v>
                </c:pt>
                <c:pt idx="36259">
                  <c:v>22.661443589804701</c:v>
                </c:pt>
                <c:pt idx="36260">
                  <c:v>23.116840813888501</c:v>
                </c:pt>
                <c:pt idx="36261">
                  <c:v>24.012488367972299</c:v>
                </c:pt>
                <c:pt idx="36262">
                  <c:v>23.919012512041</c:v>
                </c:pt>
                <c:pt idx="36263">
                  <c:v>23.608852156124801</c:v>
                </c:pt>
                <c:pt idx="36264">
                  <c:v>23.174772720208701</c:v>
                </c:pt>
                <c:pt idx="36265">
                  <c:v>23.126536524277299</c:v>
                </c:pt>
                <c:pt idx="36266">
                  <c:v>23.3102856283612</c:v>
                </c:pt>
                <c:pt idx="36267">
                  <c:v>23.580525892444999</c:v>
                </c:pt>
                <c:pt idx="36268">
                  <c:v>23.735596286513701</c:v>
                </c:pt>
                <c:pt idx="36269">
                  <c:v>24.254346070597499</c:v>
                </c:pt>
                <c:pt idx="36270">
                  <c:v>24.288609304681302</c:v>
                </c:pt>
                <c:pt idx="36271">
                  <c:v>24.00995803875</c:v>
                </c:pt>
                <c:pt idx="36272">
                  <c:v>23.9672395128338</c:v>
                </c:pt>
                <c:pt idx="36273">
                  <c:v>23.953641116917701</c:v>
                </c:pt>
                <c:pt idx="36274">
                  <c:v>23.652120750986299</c:v>
                </c:pt>
                <c:pt idx="36275">
                  <c:v>23.300870385070201</c:v>
                </c:pt>
                <c:pt idx="36276">
                  <c:v>23.112841139154</c:v>
                </c:pt>
                <c:pt idx="36277">
                  <c:v>22.284064973222598</c:v>
                </c:pt>
                <c:pt idx="36278">
                  <c:v>22.193500377306499</c:v>
                </c:pt>
                <c:pt idx="36279">
                  <c:v>22.5633199813903</c:v>
                </c:pt>
                <c:pt idx="36280">
                  <c:v>22.397868515458999</c:v>
                </c:pt>
                <c:pt idx="36281">
                  <c:v>21.802962799542801</c:v>
                </c:pt>
                <c:pt idx="36282">
                  <c:v>20.765490763626701</c:v>
                </c:pt>
                <c:pt idx="36283">
                  <c:v>19.468291237695301</c:v>
                </c:pt>
                <c:pt idx="36284">
                  <c:v>18.336894121779199</c:v>
                </c:pt>
                <c:pt idx="36285">
                  <c:v>17.396049105863</c:v>
                </c:pt>
                <c:pt idx="36286">
                  <c:v>16.7362284699316</c:v>
                </c:pt>
                <c:pt idx="36287">
                  <c:v>15.9323433640155</c:v>
                </c:pt>
                <c:pt idx="36288">
                  <c:v>14.7814847180993</c:v>
                </c:pt>
                <c:pt idx="36289">
                  <c:v>13.877165302168001</c:v>
                </c:pt>
                <c:pt idx="36290">
                  <c:v>13.753419686251799</c:v>
                </c:pt>
                <c:pt idx="36291">
                  <c:v>13.8015119603357</c:v>
                </c:pt>
                <c:pt idx="36292">
                  <c:v>14.0232327644043</c:v>
                </c:pt>
                <c:pt idx="36293">
                  <c:v>14.059396378488101</c:v>
                </c:pt>
                <c:pt idx="36294">
                  <c:v>14.966625802572</c:v>
                </c:pt>
                <c:pt idx="36295">
                  <c:v>15.675587566640599</c:v>
                </c:pt>
                <c:pt idx="36296">
                  <c:v>15.5387206707245</c:v>
                </c:pt>
                <c:pt idx="36297">
                  <c:v>15.347276544808301</c:v>
                </c:pt>
                <c:pt idx="36298">
                  <c:v>14.882627948876999</c:v>
                </c:pt>
                <c:pt idx="36299">
                  <c:v>14.899062892960799</c:v>
                </c:pt>
                <c:pt idx="36300">
                  <c:v>14.760939627044699</c:v>
                </c:pt>
                <c:pt idx="36301">
                  <c:v>16.023709081113299</c:v>
                </c:pt>
                <c:pt idx="36302">
                  <c:v>16.269041675197101</c:v>
                </c:pt>
                <c:pt idx="36303">
                  <c:v>18.229641839281001</c:v>
                </c:pt>
                <c:pt idx="36304">
                  <c:v>17.926630563349601</c:v>
                </c:pt>
                <c:pt idx="36305">
                  <c:v>18.0804796174335</c:v>
                </c:pt>
                <c:pt idx="36306">
                  <c:v>19.389728277615699</c:v>
                </c:pt>
                <c:pt idx="36307">
                  <c:v>19.5763288439666</c:v>
                </c:pt>
                <c:pt idx="36308">
                  <c:v>18.974766320199599</c:v>
                </c:pt>
                <c:pt idx="36309">
                  <c:v>18.018217116432499</c:v>
                </c:pt>
                <c:pt idx="36310">
                  <c:v>16.2973825127835</c:v>
                </c:pt>
                <c:pt idx="36311">
                  <c:v>14.8896567990164</c:v>
                </c:pt>
                <c:pt idx="36312">
                  <c:v>13.047110495249299</c:v>
                </c:pt>
                <c:pt idx="36313">
                  <c:v>11.1683502116003</c:v>
                </c:pt>
                <c:pt idx="36314">
                  <c:v>10.422545227833201</c:v>
                </c:pt>
                <c:pt idx="36315">
                  <c:v>10.1700051140661</c:v>
                </c:pt>
                <c:pt idx="36316">
                  <c:v>9.7680387904170605</c:v>
                </c:pt>
                <c:pt idx="36317">
                  <c:v>9.6320171966499704</c:v>
                </c:pt>
                <c:pt idx="36318">
                  <c:v>9.5481803828828706</c:v>
                </c:pt>
                <c:pt idx="36319">
                  <c:v>9.5885224292338602</c:v>
                </c:pt>
                <c:pt idx="36320">
                  <c:v>10.1567885954668</c:v>
                </c:pt>
                <c:pt idx="36321">
                  <c:v>10.078175361699699</c:v>
                </c:pt>
                <c:pt idx="36322">
                  <c:v>9.6572126480506704</c:v>
                </c:pt>
                <c:pt idx="36323">
                  <c:v>9.7861664942835702</c:v>
                </c:pt>
                <c:pt idx="36324">
                  <c:v>9.8136770105164803</c:v>
                </c:pt>
                <c:pt idx="36325">
                  <c:v>9.4752392668674705</c:v>
                </c:pt>
                <c:pt idx="36326">
                  <c:v>9.0774335241003801</c:v>
                </c:pt>
                <c:pt idx="36327">
                  <c:v>8.7046291443332908</c:v>
                </c:pt>
                <c:pt idx="36328">
                  <c:v>9.8383168356842798</c:v>
                </c:pt>
                <c:pt idx="36329">
                  <c:v>10.4093517319172</c:v>
                </c:pt>
                <c:pt idx="36330">
                  <c:v>12.1681886281501</c:v>
                </c:pt>
                <c:pt idx="36331">
                  <c:v>12.4143871345011</c:v>
                </c:pt>
                <c:pt idx="36332">
                  <c:v>14.376925300733999</c:v>
                </c:pt>
                <c:pt idx="36333">
                  <c:v>12.8359080469669</c:v>
                </c:pt>
                <c:pt idx="36334">
                  <c:v>10.236667253317901</c:v>
                </c:pt>
                <c:pt idx="36335">
                  <c:v>9.6639894995507891</c:v>
                </c:pt>
                <c:pt idx="36336">
                  <c:v>9.0948037227837002</c:v>
                </c:pt>
                <c:pt idx="36337">
                  <c:v>8.6723994581346897</c:v>
                </c:pt>
                <c:pt idx="36338">
                  <c:v>9.5264086583676004</c:v>
                </c:pt>
                <c:pt idx="36339">
                  <c:v>9.2867508246004995</c:v>
                </c:pt>
                <c:pt idx="36340">
                  <c:v>8.5418688479515001</c:v>
                </c:pt>
                <c:pt idx="36341">
                  <c:v>9.1934205671844005</c:v>
                </c:pt>
                <c:pt idx="36342">
                  <c:v>10.5348797134173</c:v>
                </c:pt>
                <c:pt idx="36343">
                  <c:v>10.877656299768301</c:v>
                </c:pt>
                <c:pt idx="36344">
                  <c:v>14.524963626001201</c:v>
                </c:pt>
                <c:pt idx="36345">
                  <c:v>14.8581338922341</c:v>
                </c:pt>
                <c:pt idx="36346">
                  <c:v>13.255496578585101</c:v>
                </c:pt>
                <c:pt idx="36347">
                  <c:v>12.814101014818</c:v>
                </c:pt>
                <c:pt idx="36348">
                  <c:v>13.3650910110509</c:v>
                </c:pt>
                <c:pt idx="36349">
                  <c:v>14.2663113174019</c:v>
                </c:pt>
                <c:pt idx="36350">
                  <c:v>14.7501738536348</c:v>
                </c:pt>
                <c:pt idx="36351">
                  <c:v>15.0776073798677</c:v>
                </c:pt>
                <c:pt idx="36352">
                  <c:v>14.6656769962187</c:v>
                </c:pt>
                <c:pt idx="36353">
                  <c:v>14.564811352451599</c:v>
                </c:pt>
                <c:pt idx="36354">
                  <c:v>15.01891249188</c:v>
                </c:pt>
                <c:pt idx="36355">
                  <c:v>15.4304652646167</c:v>
                </c:pt>
                <c:pt idx="36356">
                  <c:v>15.2577016172435</c:v>
                </c:pt>
                <c:pt idx="36357">
                  <c:v>13.1526804098703</c:v>
                </c:pt>
                <c:pt idx="36358">
                  <c:v>9.0244045826069605</c:v>
                </c:pt>
                <c:pt idx="36359">
                  <c:v>6.8822415632337801</c:v>
                </c:pt>
                <c:pt idx="36360">
                  <c:v>6.0724960328606103</c:v>
                </c:pt>
                <c:pt idx="36361">
                  <c:v>5.8746602265972596</c:v>
                </c:pt>
                <c:pt idx="36362">
                  <c:v>5.5309584602240802</c:v>
                </c:pt>
                <c:pt idx="36363">
                  <c:v>5.4715727398509104</c:v>
                </c:pt>
                <c:pt idx="36364">
                  <c:v>5.5342592895875597</c:v>
                </c:pt>
                <c:pt idx="36365">
                  <c:v>5.8257508382143799</c:v>
                </c:pt>
                <c:pt idx="36366">
                  <c:v>5.7733419138412003</c:v>
                </c:pt>
                <c:pt idx="36367">
                  <c:v>5.9044130155778598</c:v>
                </c:pt>
                <c:pt idx="36368">
                  <c:v>6.0878148052046797</c:v>
                </c:pt>
                <c:pt idx="36369">
                  <c:v>6.1206716118314999</c:v>
                </c:pt>
                <c:pt idx="36370">
                  <c:v>6.4529578715681604</c:v>
                </c:pt>
                <c:pt idx="36371">
                  <c:v>17.253212717195002</c:v>
                </c:pt>
                <c:pt idx="36372">
                  <c:v>19.045121829821799</c:v>
                </c:pt>
                <c:pt idx="36373">
                  <c:v>19.8070356925585</c:v>
                </c:pt>
                <c:pt idx="36374">
                  <c:v>18.552629595185302</c:v>
                </c:pt>
                <c:pt idx="36375">
                  <c:v>18.135971217812099</c:v>
                </c:pt>
                <c:pt idx="36376">
                  <c:v>16.768064860548801</c:v>
                </c:pt>
                <c:pt idx="36377">
                  <c:v>14.035885933175599</c:v>
                </c:pt>
                <c:pt idx="36378">
                  <c:v>10.6948481858024</c:v>
                </c:pt>
                <c:pt idx="36379">
                  <c:v>9.4209873685390502</c:v>
                </c:pt>
                <c:pt idx="36380">
                  <c:v>9.0748872911658705</c:v>
                </c:pt>
                <c:pt idx="36381">
                  <c:v>7.3284132797927004</c:v>
                </c:pt>
                <c:pt idx="36382">
                  <c:v>7.2926254045293497</c:v>
                </c:pt>
                <c:pt idx="36383">
                  <c:v>7.7348093711561701</c:v>
                </c:pt>
                <c:pt idx="36384">
                  <c:v>7.0299425907829898</c:v>
                </c:pt>
                <c:pt idx="36385">
                  <c:v>7.25675769251965</c:v>
                </c:pt>
                <c:pt idx="36386">
                  <c:v>7.3856189761464703</c:v>
                </c:pt>
                <c:pt idx="36387">
                  <c:v>7.8923250167732899</c:v>
                </c:pt>
                <c:pt idx="36388">
                  <c:v>8.3501203075099504</c:v>
                </c:pt>
                <c:pt idx="36389">
                  <c:v>8.4415184891367705</c:v>
                </c:pt>
                <c:pt idx="36390">
                  <c:v>8.4925258987635903</c:v>
                </c:pt>
                <c:pt idx="36391">
                  <c:v>9.1748779405002399</c:v>
                </c:pt>
                <c:pt idx="36392">
                  <c:v>9.7540744931270709</c:v>
                </c:pt>
                <c:pt idx="36393">
                  <c:v>8.4639522797538902</c:v>
                </c:pt>
                <c:pt idx="36394">
                  <c:v>8.1470448364905401</c:v>
                </c:pt>
                <c:pt idx="36395">
                  <c:v>8.9823661411173692</c:v>
                </c:pt>
                <c:pt idx="36396">
                  <c:v>9.32749715374419</c:v>
                </c:pt>
                <c:pt idx="36397">
                  <c:v>9.8941513364808404</c:v>
                </c:pt>
                <c:pt idx="36398">
                  <c:v>10.558039619107699</c:v>
                </c:pt>
                <c:pt idx="36399">
                  <c:v>11.005372831734499</c:v>
                </c:pt>
                <c:pt idx="36400">
                  <c:v>11.680979554471101</c:v>
                </c:pt>
                <c:pt idx="36401">
                  <c:v>12.777205757098001</c:v>
                </c:pt>
                <c:pt idx="36402">
                  <c:v>13.4535861689908</c:v>
                </c:pt>
                <c:pt idx="36403">
                  <c:v>12.0121267101934</c:v>
                </c:pt>
                <c:pt idx="36404">
                  <c:v>11.565911051389</c:v>
                </c:pt>
                <c:pt idx="36405">
                  <c:v>11.057632392584701</c:v>
                </c:pt>
                <c:pt idx="36406">
                  <c:v>10.316806493787301</c:v>
                </c:pt>
                <c:pt idx="36407">
                  <c:v>9.6486303049828805</c:v>
                </c:pt>
                <c:pt idx="36408">
                  <c:v>9.0240987861785005</c:v>
                </c:pt>
                <c:pt idx="36409">
                  <c:v>8.8811525273811007</c:v>
                </c:pt>
                <c:pt idx="36410">
                  <c:v>8.8876631085767208</c:v>
                </c:pt>
                <c:pt idx="36411">
                  <c:v>8.9558840697723401</c:v>
                </c:pt>
                <c:pt idx="36412">
                  <c:v>8.9377597509749496</c:v>
                </c:pt>
                <c:pt idx="36413">
                  <c:v>8.8885578521705693</c:v>
                </c:pt>
                <c:pt idx="36414">
                  <c:v>8.8261938333661902</c:v>
                </c:pt>
                <c:pt idx="36415">
                  <c:v>8.6543480845687899</c:v>
                </c:pt>
                <c:pt idx="36416">
                  <c:v>8.5798859657644098</c:v>
                </c:pt>
                <c:pt idx="36417">
                  <c:v>8.4563183499600303</c:v>
                </c:pt>
                <c:pt idx="36418">
                  <c:v>8.4914993581626295</c:v>
                </c:pt>
                <c:pt idx="36419">
                  <c:v>8.9231572593582502</c:v>
                </c:pt>
                <c:pt idx="36420">
                  <c:v>9.2211547905538698</c:v>
                </c:pt>
                <c:pt idx="36421">
                  <c:v>9.3755233117564707</c:v>
                </c:pt>
                <c:pt idx="36422">
                  <c:v>8.0643585459520892</c:v>
                </c:pt>
                <c:pt idx="36423">
                  <c:v>7.6489954631477097</c:v>
                </c:pt>
                <c:pt idx="36424">
                  <c:v>7.5649525693503099</c:v>
                </c:pt>
                <c:pt idx="36425">
                  <c:v>7.2391720025459296</c:v>
                </c:pt>
                <c:pt idx="36426">
                  <c:v>6.9842141087415497</c:v>
                </c:pt>
                <c:pt idx="36427">
                  <c:v>6.9891951189441599</c:v>
                </c:pt>
                <c:pt idx="36428">
                  <c:v>6.9031959501397804</c:v>
                </c:pt>
                <c:pt idx="36429">
                  <c:v>6.3937610813354002</c:v>
                </c:pt>
                <c:pt idx="36430">
                  <c:v>5.9484655735379999</c:v>
                </c:pt>
                <c:pt idx="36431">
                  <c:v>6.2048460177336198</c:v>
                </c:pt>
                <c:pt idx="36432">
                  <c:v>6.4653352429292399</c:v>
                </c:pt>
                <c:pt idx="36433">
                  <c:v>6.6091367181318397</c:v>
                </c:pt>
                <c:pt idx="36434">
                  <c:v>6.77911670932746</c:v>
                </c:pt>
                <c:pt idx="36435">
                  <c:v>6.8841604125230802</c:v>
                </c:pt>
                <c:pt idx="36436">
                  <c:v>7.0173477777256803</c:v>
                </c:pt>
                <c:pt idx="36437">
                  <c:v>7.2838667919212998</c:v>
                </c:pt>
                <c:pt idx="36438">
                  <c:v>7.4973351951169196</c:v>
                </c:pt>
                <c:pt idx="36439">
                  <c:v>7.77922062531953</c:v>
                </c:pt>
                <c:pt idx="36440">
                  <c:v>11.481021514515099</c:v>
                </c:pt>
                <c:pt idx="36441">
                  <c:v>10.757577185710799</c:v>
                </c:pt>
                <c:pt idx="36442">
                  <c:v>10.511585836913399</c:v>
                </c:pt>
                <c:pt idx="36443">
                  <c:v>9.7902339681089892</c:v>
                </c:pt>
                <c:pt idx="36444">
                  <c:v>8.6848549893046094</c:v>
                </c:pt>
                <c:pt idx="36445">
                  <c:v>8.5413185105072102</c:v>
                </c:pt>
                <c:pt idx="36446">
                  <c:v>8.8035449017028302</c:v>
                </c:pt>
                <c:pt idx="36447">
                  <c:v>10.020958812898501</c:v>
                </c:pt>
                <c:pt idx="36448">
                  <c:v>11.4210158941011</c:v>
                </c:pt>
                <c:pt idx="36449">
                  <c:v>12.4611156752967</c:v>
                </c:pt>
                <c:pt idx="36450">
                  <c:v>12.7104790551089</c:v>
                </c:pt>
                <c:pt idx="36451">
                  <c:v>11.4693962534941</c:v>
                </c:pt>
                <c:pt idx="36452">
                  <c:v>10.177880461951</c:v>
                </c:pt>
                <c:pt idx="36453">
                  <c:v>8.9792918104079504</c:v>
                </c:pt>
                <c:pt idx="36454">
                  <c:v>7.8421257547931997</c:v>
                </c:pt>
                <c:pt idx="36455">
                  <c:v>7.5904977412501102</c:v>
                </c:pt>
                <c:pt idx="36456">
                  <c:v>7.47068007370701</c:v>
                </c:pt>
                <c:pt idx="36457">
                  <c:v>7.4982565290922603</c:v>
                </c:pt>
                <c:pt idx="36458">
                  <c:v>7.27611230154917</c:v>
                </c:pt>
                <c:pt idx="36459">
                  <c:v>7.0676261930060704</c:v>
                </c:pt>
                <c:pt idx="36460">
                  <c:v>12.456045689391299</c:v>
                </c:pt>
                <c:pt idx="36461">
                  <c:v>17.343812167848199</c:v>
                </c:pt>
                <c:pt idx="36462">
                  <c:v>17.905758266305099</c:v>
                </c:pt>
                <c:pt idx="36463">
                  <c:v>18.468549984690402</c:v>
                </c:pt>
                <c:pt idx="36464">
                  <c:v>17.9580141131473</c:v>
                </c:pt>
                <c:pt idx="36465">
                  <c:v>19.279157901604201</c:v>
                </c:pt>
                <c:pt idx="36466">
                  <c:v>19.996495329989401</c:v>
                </c:pt>
                <c:pt idx="36467">
                  <c:v>18.226961048446402</c:v>
                </c:pt>
                <c:pt idx="36468">
                  <c:v>14.0891926269033</c:v>
                </c:pt>
                <c:pt idx="36469">
                  <c:v>14.290639025288501</c:v>
                </c:pt>
                <c:pt idx="36470">
                  <c:v>16.269782643745401</c:v>
                </c:pt>
                <c:pt idx="36471">
                  <c:v>15.0637370822023</c:v>
                </c:pt>
                <c:pt idx="36472">
                  <c:v>13.554603640587599</c:v>
                </c:pt>
                <c:pt idx="36473">
                  <c:v>11.5343331990445</c:v>
                </c:pt>
                <c:pt idx="36474">
                  <c:v>9.3843775075013802</c:v>
                </c:pt>
                <c:pt idx="36475">
                  <c:v>8.3230774568866295</c:v>
                </c:pt>
                <c:pt idx="36476">
                  <c:v>9.6694119843435296</c:v>
                </c:pt>
                <c:pt idx="36477">
                  <c:v>11.5523716628004</c:v>
                </c:pt>
                <c:pt idx="36478">
                  <c:v>11.3445620211857</c:v>
                </c:pt>
                <c:pt idx="36479">
                  <c:v>12.3679715896426</c:v>
                </c:pt>
                <c:pt idx="36480">
                  <c:v>12.7394324980995</c:v>
                </c:pt>
                <c:pt idx="36481">
                  <c:v>14.492137946484799</c:v>
                </c:pt>
                <c:pt idx="36482">
                  <c:v>12.3701055249417</c:v>
                </c:pt>
                <c:pt idx="36483">
                  <c:v>11.234720913398601</c:v>
                </c:pt>
                <c:pt idx="36484">
                  <c:v>11.3083581717838</c:v>
                </c:pt>
                <c:pt idx="36485">
                  <c:v>11.8385042102407</c:v>
                </c:pt>
                <c:pt idx="36486">
                  <c:v>11.6478402886976</c:v>
                </c:pt>
                <c:pt idx="36487">
                  <c:v>12.6672434270829</c:v>
                </c:pt>
                <c:pt idx="36488">
                  <c:v>14.386826975539799</c:v>
                </c:pt>
                <c:pt idx="36489">
                  <c:v>11.4769937739967</c:v>
                </c:pt>
                <c:pt idx="36490">
                  <c:v>10.910097812381901</c:v>
                </c:pt>
                <c:pt idx="36491">
                  <c:v>12.4039083608388</c:v>
                </c:pt>
                <c:pt idx="36492">
                  <c:v>11.9491969692957</c:v>
                </c:pt>
                <c:pt idx="36493">
                  <c:v>12.334163867680999</c:v>
                </c:pt>
                <c:pt idx="36494">
                  <c:v>12.5671160961379</c:v>
                </c:pt>
                <c:pt idx="36495">
                  <c:v>10.3294044345948</c:v>
                </c:pt>
                <c:pt idx="36496">
                  <c:v>9.9781996529800505</c:v>
                </c:pt>
                <c:pt idx="36497">
                  <c:v>9.9321050314369597</c:v>
                </c:pt>
                <c:pt idx="36498">
                  <c:v>9.5779931722590899</c:v>
                </c:pt>
                <c:pt idx="36499">
                  <c:v>9.8747133454298197</c:v>
                </c:pt>
                <c:pt idx="36500">
                  <c:v>9.63707627858658</c:v>
                </c:pt>
                <c:pt idx="36501">
                  <c:v>9.5656241817433401</c:v>
                </c:pt>
                <c:pt idx="36502">
                  <c:v>9.8825962949140802</c:v>
                </c:pt>
                <c:pt idx="36503">
                  <c:v>10.336245998070799</c:v>
                </c:pt>
                <c:pt idx="36504">
                  <c:v>10.800133611227601</c:v>
                </c:pt>
                <c:pt idx="36505">
                  <c:v>11.4509810343983</c:v>
                </c:pt>
                <c:pt idx="36506">
                  <c:v>14.6959080575551</c:v>
                </c:pt>
                <c:pt idx="36507">
                  <c:v>21.062813650711899</c:v>
                </c:pt>
                <c:pt idx="36508">
                  <c:v>22.530010013882599</c:v>
                </c:pt>
                <c:pt idx="36509">
                  <c:v>23.104688587039401</c:v>
                </c:pt>
                <c:pt idx="36510">
                  <c:v>23.107442290196101</c:v>
                </c:pt>
                <c:pt idx="36511">
                  <c:v>22.985521263366898</c:v>
                </c:pt>
                <c:pt idx="36512">
                  <c:v>22.864456756523602</c:v>
                </c:pt>
                <c:pt idx="36513">
                  <c:v>22.979652279680401</c:v>
                </c:pt>
                <c:pt idx="36514">
                  <c:v>22.7945785128511</c:v>
                </c:pt>
                <c:pt idx="36515">
                  <c:v>22.009571556007899</c:v>
                </c:pt>
                <c:pt idx="36516">
                  <c:v>21.224564599164601</c:v>
                </c:pt>
                <c:pt idx="36517">
                  <c:v>19.915533262335401</c:v>
                </c:pt>
                <c:pt idx="36518">
                  <c:v>17.471290655492101</c:v>
                </c:pt>
                <c:pt idx="36519">
                  <c:v>15.3376476386489</c:v>
                </c:pt>
                <c:pt idx="36520">
                  <c:v>14.325621971819601</c:v>
                </c:pt>
                <c:pt idx="36521">
                  <c:v>13.1084393649764</c:v>
                </c:pt>
                <c:pt idx="36522">
                  <c:v>10.0954219981331</c:v>
                </c:pt>
                <c:pt idx="36523">
                  <c:v>8.1024828373038904</c:v>
                </c:pt>
                <c:pt idx="36524">
                  <c:v>11.9617909344606</c:v>
                </c:pt>
                <c:pt idx="36525">
                  <c:v>12.266416407617401</c:v>
                </c:pt>
                <c:pt idx="36526">
                  <c:v>11.538260470788099</c:v>
                </c:pt>
                <c:pt idx="36527">
                  <c:v>10.597407893944901</c:v>
                </c:pt>
                <c:pt idx="36528">
                  <c:v>9.3660959771016596</c:v>
                </c:pt>
                <c:pt idx="36529">
                  <c:v>7.5610842322723997</c:v>
                </c:pt>
                <c:pt idx="36530">
                  <c:v>7.3870192254291602</c:v>
                </c:pt>
                <c:pt idx="36531">
                  <c:v>7.8328918485859198</c:v>
                </c:pt>
                <c:pt idx="36532">
                  <c:v>8.2208706437566601</c:v>
                </c:pt>
                <c:pt idx="36533">
                  <c:v>9.4923705029134204</c:v>
                </c:pt>
                <c:pt idx="36534">
                  <c:v>11.7756018860702</c:v>
                </c:pt>
                <c:pt idx="36535">
                  <c:v>12.6458205292409</c:v>
                </c:pt>
                <c:pt idx="36536">
                  <c:v>11.927598902397699</c:v>
                </c:pt>
                <c:pt idx="36537">
                  <c:v>11.317049655554399</c:v>
                </c:pt>
                <c:pt idx="36538">
                  <c:v>10.8568749787252</c:v>
                </c:pt>
                <c:pt idx="36539">
                  <c:v>10.242114701881899</c:v>
                </c:pt>
                <c:pt idx="36540">
                  <c:v>10.1476713550387</c:v>
                </c:pt>
                <c:pt idx="36541">
                  <c:v>9.9805527482094298</c:v>
                </c:pt>
                <c:pt idx="36542">
                  <c:v>9.89780935136619</c:v>
                </c:pt>
                <c:pt idx="36543">
                  <c:v>9.9933329145229504</c:v>
                </c:pt>
                <c:pt idx="36544">
                  <c:v>10.042489987693701</c:v>
                </c:pt>
                <c:pt idx="36545">
                  <c:v>10.2783654608504</c:v>
                </c:pt>
                <c:pt idx="36546">
                  <c:v>10.3917311962624</c:v>
                </c:pt>
                <c:pt idx="36547">
                  <c:v>10.3092126339145</c:v>
                </c:pt>
                <c:pt idx="36548">
                  <c:v>10.280014681597899</c:v>
                </c:pt>
                <c:pt idx="36549">
                  <c:v>10.1337320992812</c:v>
                </c:pt>
                <c:pt idx="36550">
                  <c:v>10.085246836933299</c:v>
                </c:pt>
                <c:pt idx="36551">
                  <c:v>9.8903983546166607</c:v>
                </c:pt>
                <c:pt idx="36552">
                  <c:v>10.4035149723</c:v>
                </c:pt>
                <c:pt idx="36553">
                  <c:v>10.636625729952099</c:v>
                </c:pt>
                <c:pt idx="36554">
                  <c:v>10.7483003576355</c:v>
                </c:pt>
                <c:pt idx="36555">
                  <c:v>10.8673453553188</c:v>
                </c:pt>
                <c:pt idx="36556">
                  <c:v>10.944861362970901</c:v>
                </c:pt>
                <c:pt idx="36557">
                  <c:v>11.0642469306542</c:v>
                </c:pt>
                <c:pt idx="36558">
                  <c:v>10.8849392883376</c:v>
                </c:pt>
                <c:pt idx="36559">
                  <c:v>10.6305995959897</c:v>
                </c:pt>
                <c:pt idx="36560">
                  <c:v>10.345392253672999</c:v>
                </c:pt>
                <c:pt idx="36561">
                  <c:v>10.197189841356399</c:v>
                </c:pt>
                <c:pt idx="36562">
                  <c:v>9.9847146090084902</c:v>
                </c:pt>
                <c:pt idx="36563">
                  <c:v>9.8291549966918197</c:v>
                </c:pt>
                <c:pt idx="36564">
                  <c:v>9.5852700543751599</c:v>
                </c:pt>
                <c:pt idx="36565">
                  <c:v>9.4622408420272706</c:v>
                </c:pt>
                <c:pt idx="36566">
                  <c:v>9.4225637297106104</c:v>
                </c:pt>
                <c:pt idx="36567">
                  <c:v>9.3259000073939493</c:v>
                </c:pt>
                <c:pt idx="36568">
                  <c:v>9.4612318250460596</c:v>
                </c:pt>
                <c:pt idx="36569">
                  <c:v>9.8185135727293993</c:v>
                </c:pt>
                <c:pt idx="36570">
                  <c:v>9.7696458004127393</c:v>
                </c:pt>
                <c:pt idx="36571">
                  <c:v>9.0948132980648495</c:v>
                </c:pt>
                <c:pt idx="36572">
                  <c:v>9.1736537057481904</c:v>
                </c:pt>
                <c:pt idx="36573">
                  <c:v>9.2824367434315302</c:v>
                </c:pt>
                <c:pt idx="36574">
                  <c:v>9.3495004610836396</c:v>
                </c:pt>
                <c:pt idx="36575">
                  <c:v>8.8723857787669793</c:v>
                </c:pt>
                <c:pt idx="36576">
                  <c:v>8.6563020564503201</c:v>
                </c:pt>
                <c:pt idx="36577">
                  <c:v>7.8324705951024303</c:v>
                </c:pt>
                <c:pt idx="36578">
                  <c:v>7.6962446317857696</c:v>
                </c:pt>
                <c:pt idx="36579">
                  <c:v>7.6999140554691001</c:v>
                </c:pt>
                <c:pt idx="36580">
                  <c:v>7.94797476512122</c:v>
                </c:pt>
                <c:pt idx="36581">
                  <c:v>8.5053543538045506</c:v>
                </c:pt>
                <c:pt idx="36582">
                  <c:v>11.006906562487901</c:v>
                </c:pt>
                <c:pt idx="36583">
                  <c:v>11.564683860140001</c:v>
                </c:pt>
                <c:pt idx="36584">
                  <c:v>10.3562127378233</c:v>
                </c:pt>
                <c:pt idx="36585">
                  <c:v>11.195062285506699</c:v>
                </c:pt>
                <c:pt idx="36586">
                  <c:v>12.019726643158799</c:v>
                </c:pt>
                <c:pt idx="36587">
                  <c:v>12.1312033108421</c:v>
                </c:pt>
                <c:pt idx="36588">
                  <c:v>12.749600588525499</c:v>
                </c:pt>
                <c:pt idx="36589">
                  <c:v>12.1905738561776</c:v>
                </c:pt>
                <c:pt idx="36590">
                  <c:v>12.238583043860899</c:v>
                </c:pt>
                <c:pt idx="36591">
                  <c:v>11.572514241544299</c:v>
                </c:pt>
                <c:pt idx="36592">
                  <c:v>12.484558089196399</c:v>
                </c:pt>
                <c:pt idx="36593">
                  <c:v>12.5112272668797</c:v>
                </c:pt>
                <c:pt idx="36594">
                  <c:v>12.843743598187899</c:v>
                </c:pt>
                <c:pt idx="36595">
                  <c:v>13.0577391128936</c:v>
                </c:pt>
                <c:pt idx="36596">
                  <c:v>12.126169527935801</c:v>
                </c:pt>
                <c:pt idx="36597">
                  <c:v>11.567569042977899</c:v>
                </c:pt>
                <c:pt idx="36598">
                  <c:v>10.7730224576836</c:v>
                </c:pt>
                <c:pt idx="36599">
                  <c:v>9.5408410727257706</c:v>
                </c:pt>
                <c:pt idx="36600">
                  <c:v>9.0382731937679193</c:v>
                </c:pt>
                <c:pt idx="36601">
                  <c:v>9.9186673124736107</c:v>
                </c:pt>
                <c:pt idx="36602">
                  <c:v>9.8451278675157603</c:v>
                </c:pt>
                <c:pt idx="36603">
                  <c:v>9.8910213525578996</c:v>
                </c:pt>
                <c:pt idx="36604">
                  <c:v>10.751133157263601</c:v>
                </c:pt>
                <c:pt idx="36605">
                  <c:v>12.0987363723057</c:v>
                </c:pt>
                <c:pt idx="36606">
                  <c:v>12.914278967347901</c:v>
                </c:pt>
                <c:pt idx="36607">
                  <c:v>10.5624471220536</c:v>
                </c:pt>
                <c:pt idx="36608">
                  <c:v>16.143018057095698</c:v>
                </c:pt>
                <c:pt idx="36609">
                  <c:v>17.942651332137899</c:v>
                </c:pt>
                <c:pt idx="36610">
                  <c:v>15.6764725868436</c:v>
                </c:pt>
                <c:pt idx="36611">
                  <c:v>11.3855702618857</c:v>
                </c:pt>
                <c:pt idx="36612">
                  <c:v>13.8133372969279</c:v>
                </c:pt>
                <c:pt idx="36613">
                  <c:v>13.1196728216336</c:v>
                </c:pt>
                <c:pt idx="36614">
                  <c:v>13.4933650466757</c:v>
                </c:pt>
                <c:pt idx="36615">
                  <c:v>14.3727812817179</c:v>
                </c:pt>
                <c:pt idx="36616">
                  <c:v>14.0247401464235</c:v>
                </c:pt>
                <c:pt idx="36617">
                  <c:v>18.784405971465699</c:v>
                </c:pt>
                <c:pt idx="36618">
                  <c:v>18.8393654665078</c:v>
                </c:pt>
                <c:pt idx="36619">
                  <c:v>19.872937351213501</c:v>
                </c:pt>
                <c:pt idx="36620">
                  <c:v>21.1595055762557</c:v>
                </c:pt>
                <c:pt idx="36621">
                  <c:v>20.677764471297799</c:v>
                </c:pt>
                <c:pt idx="36622">
                  <c:v>20.4303628760035</c:v>
                </c:pt>
                <c:pt idx="36623">
                  <c:v>20.326902091045699</c:v>
                </c:pt>
                <c:pt idx="36624">
                  <c:v>20.076956516087801</c:v>
                </c:pt>
                <c:pt idx="36625">
                  <c:v>19.9058599707935</c:v>
                </c:pt>
                <c:pt idx="36626">
                  <c:v>19.3291428658356</c:v>
                </c:pt>
                <c:pt idx="36627">
                  <c:v>18.387729580877799</c:v>
                </c:pt>
                <c:pt idx="36628">
                  <c:v>17.837725405583502</c:v>
                </c:pt>
                <c:pt idx="36629">
                  <c:v>18.157714190625601</c:v>
                </c:pt>
                <c:pt idx="36630">
                  <c:v>18.2637424256678</c:v>
                </c:pt>
                <c:pt idx="36631">
                  <c:v>18.0699833803735</c:v>
                </c:pt>
                <c:pt idx="36632">
                  <c:v>17.958443295415599</c:v>
                </c:pt>
                <c:pt idx="36633">
                  <c:v>18.034785720457801</c:v>
                </c:pt>
                <c:pt idx="36634">
                  <c:v>18.0307873051635</c:v>
                </c:pt>
                <c:pt idx="36635">
                  <c:v>18.639360470205599</c:v>
                </c:pt>
                <c:pt idx="36636">
                  <c:v>19.200529945247801</c:v>
                </c:pt>
                <c:pt idx="36637">
                  <c:v>19.208396359953401</c:v>
                </c:pt>
                <c:pt idx="36638">
                  <c:v>20.457757924995601</c:v>
                </c:pt>
                <c:pt idx="36639">
                  <c:v>21.550638910037701</c:v>
                </c:pt>
                <c:pt idx="36640">
                  <c:v>22.736144004743402</c:v>
                </c:pt>
                <c:pt idx="36641">
                  <c:v>23.773566749785601</c:v>
                </c:pt>
                <c:pt idx="36642">
                  <c:v>24.319273656289099</c:v>
                </c:pt>
                <c:pt idx="36643">
                  <c:v>24.259236734124801</c:v>
                </c:pt>
                <c:pt idx="36644">
                  <c:v>24.089643171974402</c:v>
                </c:pt>
                <c:pt idx="36645">
                  <c:v>23.9587092498241</c:v>
                </c:pt>
                <c:pt idx="36646">
                  <c:v>24.047319867659802</c:v>
                </c:pt>
                <c:pt idx="36647">
                  <c:v>24.082943855509399</c:v>
                </c:pt>
                <c:pt idx="36648">
                  <c:v>24.2667074133591</c:v>
                </c:pt>
                <c:pt idx="36649">
                  <c:v>23.772568951194799</c:v>
                </c:pt>
                <c:pt idx="36650">
                  <c:v>24.179966469044398</c:v>
                </c:pt>
                <c:pt idx="36651">
                  <c:v>24.052328456894099</c:v>
                </c:pt>
                <c:pt idx="36652">
                  <c:v>24.0161022347298</c:v>
                </c:pt>
                <c:pt idx="36653">
                  <c:v>23.979768272579399</c:v>
                </c:pt>
                <c:pt idx="36654">
                  <c:v>23.0024120904291</c:v>
                </c:pt>
                <c:pt idx="36655">
                  <c:v>23.022574068264799</c:v>
                </c:pt>
                <c:pt idx="36656">
                  <c:v>22.880701556114399</c:v>
                </c:pt>
                <c:pt idx="36657">
                  <c:v>22.902579683964099</c:v>
                </c:pt>
                <c:pt idx="36658">
                  <c:v>22.902699341799799</c:v>
                </c:pt>
                <c:pt idx="36659">
                  <c:v>22.987393769649401</c:v>
                </c:pt>
                <c:pt idx="36660">
                  <c:v>23.024448667499101</c:v>
                </c:pt>
                <c:pt idx="36661">
                  <c:v>23.1283542253348</c:v>
                </c:pt>
                <c:pt idx="36662">
                  <c:v>23.558548553184401</c:v>
                </c:pt>
                <c:pt idx="36663">
                  <c:v>23.780768471034101</c:v>
                </c:pt>
                <c:pt idx="36664">
                  <c:v>24.196095058869801</c:v>
                </c:pt>
                <c:pt idx="36665">
                  <c:v>24.135894916719401</c:v>
                </c:pt>
                <c:pt idx="36666">
                  <c:v>22.686809694569099</c:v>
                </c:pt>
                <c:pt idx="36667">
                  <c:v>21.334420952404798</c:v>
                </c:pt>
                <c:pt idx="36668">
                  <c:v>20.344923880254399</c:v>
                </c:pt>
                <c:pt idx="36669">
                  <c:v>19.776695348104099</c:v>
                </c:pt>
                <c:pt idx="36670">
                  <c:v>18.837857045939799</c:v>
                </c:pt>
                <c:pt idx="36671">
                  <c:v>18.700261663789401</c:v>
                </c:pt>
                <c:pt idx="36672">
                  <c:v>17.950288401639099</c:v>
                </c:pt>
                <c:pt idx="36673">
                  <c:v>17.590434749474799</c:v>
                </c:pt>
                <c:pt idx="36674">
                  <c:v>17.200084077324401</c:v>
                </c:pt>
                <c:pt idx="36675">
                  <c:v>18.134214475174101</c:v>
                </c:pt>
                <c:pt idx="36676">
                  <c:v>18.170504983009799</c:v>
                </c:pt>
                <c:pt idx="36677">
                  <c:v>19.023185260859499</c:v>
                </c:pt>
                <c:pt idx="36678">
                  <c:v>19.490578758709098</c:v>
                </c:pt>
                <c:pt idx="36679">
                  <c:v>19.1517954965448</c:v>
                </c:pt>
                <c:pt idx="36680">
                  <c:v>18.808559334394499</c:v>
                </c:pt>
                <c:pt idx="36681">
                  <c:v>19.448234682244099</c:v>
                </c:pt>
                <c:pt idx="36682">
                  <c:v>18.863045660079798</c:v>
                </c:pt>
                <c:pt idx="36683">
                  <c:v>19.311556457929498</c:v>
                </c:pt>
                <c:pt idx="36684">
                  <c:v>19.246786015779101</c:v>
                </c:pt>
                <c:pt idx="36685">
                  <c:v>19.8182670936148</c:v>
                </c:pt>
                <c:pt idx="36686">
                  <c:v>19.3702477514645</c:v>
                </c:pt>
                <c:pt idx="36687">
                  <c:v>20.6398063093141</c:v>
                </c:pt>
                <c:pt idx="36688">
                  <c:v>21.3641291071498</c:v>
                </c:pt>
                <c:pt idx="36689">
                  <c:v>22.781520854999499</c:v>
                </c:pt>
                <c:pt idx="36690">
                  <c:v>23.530660478287501</c:v>
                </c:pt>
                <c:pt idx="36691">
                  <c:v>23.831441927072401</c:v>
                </c:pt>
                <c:pt idx="36692">
                  <c:v>23.9612561857586</c:v>
                </c:pt>
                <c:pt idx="36693">
                  <c:v>24.274039014444899</c:v>
                </c:pt>
                <c:pt idx="36694">
                  <c:v>24.3510180832298</c:v>
                </c:pt>
                <c:pt idx="36695">
                  <c:v>23.876424091916</c:v>
                </c:pt>
                <c:pt idx="36696">
                  <c:v>23.381879490602199</c:v>
                </c:pt>
                <c:pt idx="36697">
                  <c:v>23.345916709387101</c:v>
                </c:pt>
                <c:pt idx="36698">
                  <c:v>23.7330842980734</c:v>
                </c:pt>
                <c:pt idx="36699">
                  <c:v>23.433724506759599</c:v>
                </c:pt>
                <c:pt idx="36700">
                  <c:v>23.4466541455445</c:v>
                </c:pt>
                <c:pt idx="36701">
                  <c:v>23.301914334230698</c:v>
                </c:pt>
                <c:pt idx="36702">
                  <c:v>23.687365752917</c:v>
                </c:pt>
                <c:pt idx="36703">
                  <c:v>23.206205011701901</c:v>
                </c:pt>
                <c:pt idx="36704">
                  <c:v>23.290667770388101</c:v>
                </c:pt>
                <c:pt idx="36705">
                  <c:v>23.4706724090743</c:v>
                </c:pt>
                <c:pt idx="36706">
                  <c:v>23.258892677859201</c:v>
                </c:pt>
                <c:pt idx="36707">
                  <c:v>23.1223702865455</c:v>
                </c:pt>
                <c:pt idx="36708">
                  <c:v>23.089994125231701</c:v>
                </c:pt>
                <c:pt idx="36709">
                  <c:v>22.730387754016601</c:v>
                </c:pt>
                <c:pt idx="36710">
                  <c:v>22.724519502702801</c:v>
                </c:pt>
                <c:pt idx="36711">
                  <c:v>23.233645531389001</c:v>
                </c:pt>
                <c:pt idx="36712">
                  <c:v>23.545885750174001</c:v>
                </c:pt>
                <c:pt idx="36713">
                  <c:v>22.378246128860201</c:v>
                </c:pt>
                <c:pt idx="36714">
                  <c:v>21.1478658575464</c:v>
                </c:pt>
                <c:pt idx="36715">
                  <c:v>20.234434146331299</c:v>
                </c:pt>
                <c:pt idx="36716">
                  <c:v>20.227956795017501</c:v>
                </c:pt>
                <c:pt idx="36717">
                  <c:v>19.3562622937038</c:v>
                </c:pt>
                <c:pt idx="36718">
                  <c:v>18.210856242488699</c:v>
                </c:pt>
                <c:pt idx="36719">
                  <c:v>17.815902681174901</c:v>
                </c:pt>
                <c:pt idx="36720">
                  <c:v>16.5882123198611</c:v>
                </c:pt>
                <c:pt idx="36721">
                  <c:v>14.809947538646</c:v>
                </c:pt>
                <c:pt idx="36722">
                  <c:v>13.286768917332299</c:v>
                </c:pt>
                <c:pt idx="36723">
                  <c:v>12.1451947660185</c:v>
                </c:pt>
                <c:pt idx="36724">
                  <c:v>12.6741903048034</c:v>
                </c:pt>
                <c:pt idx="36725">
                  <c:v>12.594959323489601</c:v>
                </c:pt>
                <c:pt idx="36726">
                  <c:v>11.5163258121759</c:v>
                </c:pt>
                <c:pt idx="36727">
                  <c:v>11.6187956009608</c:v>
                </c:pt>
                <c:pt idx="36728">
                  <c:v>12.575873619647</c:v>
                </c:pt>
                <c:pt idx="36729">
                  <c:v>11.4784571683332</c:v>
                </c:pt>
                <c:pt idx="36730">
                  <c:v>10.7961328671181</c:v>
                </c:pt>
                <c:pt idx="36731">
                  <c:v>15.694012045804399</c:v>
                </c:pt>
                <c:pt idx="36732">
                  <c:v>19.303786194490598</c:v>
                </c:pt>
                <c:pt idx="36733">
                  <c:v>18.475386363275501</c:v>
                </c:pt>
                <c:pt idx="36734">
                  <c:v>19.432457401961699</c:v>
                </c:pt>
                <c:pt idx="36735">
                  <c:v>18.787845540647901</c:v>
                </c:pt>
                <c:pt idx="36736">
                  <c:v>16.978219139432898</c:v>
                </c:pt>
                <c:pt idx="36737">
                  <c:v>17.946116618119099</c:v>
                </c:pt>
                <c:pt idx="36738">
                  <c:v>18.246922295502799</c:v>
                </c:pt>
                <c:pt idx="36739">
                  <c:v>17.642450661521099</c:v>
                </c:pt>
                <c:pt idx="36740">
                  <c:v>15.3136919076921</c:v>
                </c:pt>
                <c:pt idx="36741">
                  <c:v>15.400511903863199</c:v>
                </c:pt>
                <c:pt idx="36742">
                  <c:v>18.276797059881499</c:v>
                </c:pt>
                <c:pt idx="36743">
                  <c:v>18.968303446052499</c:v>
                </c:pt>
                <c:pt idx="36744">
                  <c:v>17.923743242223601</c:v>
                </c:pt>
                <c:pt idx="36745">
                  <c:v>17.742470768241802</c:v>
                </c:pt>
                <c:pt idx="36746">
                  <c:v>17.6828251144129</c:v>
                </c:pt>
                <c:pt idx="36747">
                  <c:v>17.398508890583901</c:v>
                </c:pt>
                <c:pt idx="36748">
                  <c:v>17.554967476602201</c:v>
                </c:pt>
                <c:pt idx="36749">
                  <c:v>18.0136564327732</c:v>
                </c:pt>
                <c:pt idx="36750">
                  <c:v>18.426487838944301</c:v>
                </c:pt>
                <c:pt idx="36751">
                  <c:v>18.856885804962602</c:v>
                </c:pt>
                <c:pt idx="36752">
                  <c:v>19.3680966311336</c:v>
                </c:pt>
                <c:pt idx="36753">
                  <c:v>19.851159207304701</c:v>
                </c:pt>
                <c:pt idx="36754">
                  <c:v>20.263359113322899</c:v>
                </c:pt>
                <c:pt idx="36755">
                  <c:v>20.452919729493999</c:v>
                </c:pt>
                <c:pt idx="36756">
                  <c:v>20.717426375664999</c:v>
                </c:pt>
                <c:pt idx="36757">
                  <c:v>21.052716541683299</c:v>
                </c:pt>
                <c:pt idx="36758">
                  <c:v>21.4529284878544</c:v>
                </c:pt>
                <c:pt idx="36759">
                  <c:v>21.763006124025399</c:v>
                </c:pt>
                <c:pt idx="36760">
                  <c:v>22.008909560043701</c:v>
                </c:pt>
                <c:pt idx="36761">
                  <c:v>21.7792071262147</c:v>
                </c:pt>
                <c:pt idx="36762">
                  <c:v>21.120076282385799</c:v>
                </c:pt>
                <c:pt idx="36763">
                  <c:v>20.481613078403999</c:v>
                </c:pt>
                <c:pt idx="36764">
                  <c:v>19.372520974575099</c:v>
                </c:pt>
                <c:pt idx="36765">
                  <c:v>18.7914518107461</c:v>
                </c:pt>
                <c:pt idx="36766">
                  <c:v>18.280863756764401</c:v>
                </c:pt>
                <c:pt idx="36767">
                  <c:v>17.9837172629355</c:v>
                </c:pt>
                <c:pt idx="36768">
                  <c:v>16.979107979106502</c:v>
                </c:pt>
                <c:pt idx="36769">
                  <c:v>16.6033390651248</c:v>
                </c:pt>
                <c:pt idx="36770">
                  <c:v>15.4121040012958</c:v>
                </c:pt>
                <c:pt idx="36771">
                  <c:v>15.505774957466899</c:v>
                </c:pt>
                <c:pt idx="36772">
                  <c:v>15.735725013485199</c:v>
                </c:pt>
                <c:pt idx="36773">
                  <c:v>15.4210227396562</c:v>
                </c:pt>
                <c:pt idx="36774">
                  <c:v>15.4705617558272</c:v>
                </c:pt>
                <c:pt idx="36775">
                  <c:v>17.444724141845501</c:v>
                </c:pt>
                <c:pt idx="36776">
                  <c:v>17.669212868016601</c:v>
                </c:pt>
                <c:pt idx="36777">
                  <c:v>19.233199484187601</c:v>
                </c:pt>
                <c:pt idx="36778">
                  <c:v>19.0984409702059</c:v>
                </c:pt>
                <c:pt idx="36779">
                  <c:v>19.810541316376899</c:v>
                </c:pt>
                <c:pt idx="36780">
                  <c:v>19.981657002548001</c:v>
                </c:pt>
                <c:pt idx="36781">
                  <c:v>20.193460448566299</c:v>
                </c:pt>
                <c:pt idx="36782">
                  <c:v>21.0025441047373</c:v>
                </c:pt>
                <c:pt idx="36783">
                  <c:v>21.465062580908398</c:v>
                </c:pt>
                <c:pt idx="36784">
                  <c:v>22.452041626926601</c:v>
                </c:pt>
                <c:pt idx="36785">
                  <c:v>23.302690873097699</c:v>
                </c:pt>
                <c:pt idx="36786">
                  <c:v>24.138038811347901</c:v>
                </c:pt>
                <c:pt idx="36787">
                  <c:v>24.279535471679999</c:v>
                </c:pt>
                <c:pt idx="36788">
                  <c:v>24.600920991922901</c:v>
                </c:pt>
                <c:pt idx="36789">
                  <c:v>24.757702122165799</c:v>
                </c:pt>
                <c:pt idx="36790">
                  <c:v>24.320562562497901</c:v>
                </c:pt>
                <c:pt idx="36791">
                  <c:v>24.030048502740801</c:v>
                </c:pt>
                <c:pt idx="36792">
                  <c:v>23.543398032983699</c:v>
                </c:pt>
                <c:pt idx="36793">
                  <c:v>23.567471953315899</c:v>
                </c:pt>
                <c:pt idx="36794">
                  <c:v>23.557665623558801</c:v>
                </c:pt>
                <c:pt idx="36795">
                  <c:v>23.621269723801699</c:v>
                </c:pt>
                <c:pt idx="36796">
                  <c:v>23.3559687741338</c:v>
                </c:pt>
                <c:pt idx="36797">
                  <c:v>22.8684285243767</c:v>
                </c:pt>
                <c:pt idx="36798">
                  <c:v>21.715813014619599</c:v>
                </c:pt>
                <c:pt idx="36799">
                  <c:v>21.1896545849518</c:v>
                </c:pt>
                <c:pt idx="36800">
                  <c:v>20.9796826451947</c:v>
                </c:pt>
                <c:pt idx="36801">
                  <c:v>21.087802805437502</c:v>
                </c:pt>
                <c:pt idx="36802">
                  <c:v>21.181655815769702</c:v>
                </c:pt>
                <c:pt idx="36803">
                  <c:v>21.5324432260126</c:v>
                </c:pt>
                <c:pt idx="36804">
                  <c:v>20.9845118362555</c:v>
                </c:pt>
                <c:pt idx="36805">
                  <c:v>19.999347776587602</c:v>
                </c:pt>
                <c:pt idx="36806">
                  <c:v>18.0410253268305</c:v>
                </c:pt>
                <c:pt idx="36807">
                  <c:v>15.9458281970734</c:v>
                </c:pt>
                <c:pt idx="36808">
                  <c:v>15.997597767405599</c:v>
                </c:pt>
                <c:pt idx="36809">
                  <c:v>16.8210386976485</c:v>
                </c:pt>
                <c:pt idx="36810">
                  <c:v>17.427583017891401</c:v>
                </c:pt>
                <c:pt idx="36811">
                  <c:v>17.581339618223499</c:v>
                </c:pt>
                <c:pt idx="36812">
                  <c:v>16.825609668466399</c:v>
                </c:pt>
                <c:pt idx="36813">
                  <c:v>17.955284178709299</c:v>
                </c:pt>
                <c:pt idx="36814">
                  <c:v>17.485415679041399</c:v>
                </c:pt>
                <c:pt idx="36815">
                  <c:v>17.203594299284301</c:v>
                </c:pt>
                <c:pt idx="36816">
                  <c:v>16.3745187795272</c:v>
                </c:pt>
                <c:pt idx="36817">
                  <c:v>16.5794165998594</c:v>
                </c:pt>
                <c:pt idx="36818">
                  <c:v>16.566923380102299</c:v>
                </c:pt>
                <c:pt idx="36819">
                  <c:v>15.4277498403452</c:v>
                </c:pt>
                <c:pt idx="36820">
                  <c:v>15.1221818006773</c:v>
                </c:pt>
                <c:pt idx="36821">
                  <c:v>15.8670220509202</c:v>
                </c:pt>
                <c:pt idx="36822">
                  <c:v>16.979019521163099</c:v>
                </c:pt>
                <c:pt idx="36823">
                  <c:v>17.212882021495201</c:v>
                </c:pt>
                <c:pt idx="36824">
                  <c:v>16.8928075717381</c:v>
                </c:pt>
                <c:pt idx="36825">
                  <c:v>16.593868881980999</c:v>
                </c:pt>
                <c:pt idx="36826">
                  <c:v>16.802820702313198</c:v>
                </c:pt>
                <c:pt idx="36827">
                  <c:v>16.7620710725561</c:v>
                </c:pt>
                <c:pt idx="36828">
                  <c:v>17.199144842799001</c:v>
                </c:pt>
                <c:pt idx="36829">
                  <c:v>17.760757193131099</c:v>
                </c:pt>
                <c:pt idx="36830">
                  <c:v>18.376551793373999</c:v>
                </c:pt>
                <c:pt idx="36831">
                  <c:v>19.133401593616899</c:v>
                </c:pt>
                <c:pt idx="36832">
                  <c:v>19.212937363949099</c:v>
                </c:pt>
                <c:pt idx="36833">
                  <c:v>19.030141724191999</c:v>
                </c:pt>
                <c:pt idx="36834">
                  <c:v>18.9079760575599</c:v>
                </c:pt>
                <c:pt idx="36835">
                  <c:v>19.277068944013301</c:v>
                </c:pt>
                <c:pt idx="36836">
                  <c:v>19.309643060577798</c:v>
                </c:pt>
                <c:pt idx="36837">
                  <c:v>19.057399607142301</c:v>
                </c:pt>
                <c:pt idx="36838">
                  <c:v>18.438767663595701</c:v>
                </c:pt>
                <c:pt idx="36839">
                  <c:v>17.392830260160199</c:v>
                </c:pt>
                <c:pt idx="36840">
                  <c:v>15.643644846724699</c:v>
                </c:pt>
                <c:pt idx="36841">
                  <c:v>13.488697273178101</c:v>
                </c:pt>
                <c:pt idx="36842">
                  <c:v>12.2892099597426</c:v>
                </c:pt>
                <c:pt idx="36843">
                  <c:v>11.849226396307101</c:v>
                </c:pt>
                <c:pt idx="36844">
                  <c:v>11.8905715727605</c:v>
                </c:pt>
                <c:pt idx="36845">
                  <c:v>11.967984299325</c:v>
                </c:pt>
                <c:pt idx="36846">
                  <c:v>12.073243555889499</c:v>
                </c:pt>
                <c:pt idx="36847">
                  <c:v>12.1416516823429</c:v>
                </c:pt>
                <c:pt idx="36848">
                  <c:v>12.361710108907401</c:v>
                </c:pt>
                <c:pt idx="36849">
                  <c:v>12.6781051454719</c:v>
                </c:pt>
                <c:pt idx="36850">
                  <c:v>12.9109257119253</c:v>
                </c:pt>
                <c:pt idx="36851">
                  <c:v>12.969473428489801</c:v>
                </c:pt>
                <c:pt idx="36852">
                  <c:v>12.9282356850543</c:v>
                </c:pt>
                <c:pt idx="36853">
                  <c:v>12.784786471507701</c:v>
                </c:pt>
                <c:pt idx="36854">
                  <c:v>12.742924968072201</c:v>
                </c:pt>
                <c:pt idx="36855">
                  <c:v>12.5719425646367</c:v>
                </c:pt>
                <c:pt idx="36856">
                  <c:v>12.259475091090099</c:v>
                </c:pt>
                <c:pt idx="36857">
                  <c:v>11.874430157654601</c:v>
                </c:pt>
                <c:pt idx="36858">
                  <c:v>11.6218947442191</c:v>
                </c:pt>
                <c:pt idx="36859">
                  <c:v>11.6940024606725</c:v>
                </c:pt>
                <c:pt idx="36860">
                  <c:v>11.905525687237001</c:v>
                </c:pt>
                <c:pt idx="36861">
                  <c:v>13.3165254338015</c:v>
                </c:pt>
                <c:pt idx="36862">
                  <c:v>12.973820480254901</c:v>
                </c:pt>
                <c:pt idx="36863">
                  <c:v>12.838829056819399</c:v>
                </c:pt>
                <c:pt idx="36864">
                  <c:v>12.5554430333839</c:v>
                </c:pt>
                <c:pt idx="36865">
                  <c:v>13.8284441798373</c:v>
                </c:pt>
                <c:pt idx="36866">
                  <c:v>14.229994256401801</c:v>
                </c:pt>
                <c:pt idx="36867">
                  <c:v>15.936746032966299</c:v>
                </c:pt>
                <c:pt idx="36868">
                  <c:v>15.9912536194197</c:v>
                </c:pt>
                <c:pt idx="36869">
                  <c:v>15.9664485959842</c:v>
                </c:pt>
                <c:pt idx="36870">
                  <c:v>16.681251772548698</c:v>
                </c:pt>
                <c:pt idx="36871">
                  <c:v>17.298510439002101</c:v>
                </c:pt>
                <c:pt idx="36872">
                  <c:v>20.077905765566602</c:v>
                </c:pt>
                <c:pt idx="36873">
                  <c:v>21.038111762131098</c:v>
                </c:pt>
                <c:pt idx="36874">
                  <c:v>20.796256928584501</c:v>
                </c:pt>
                <c:pt idx="36875">
                  <c:v>20.819734665148999</c:v>
                </c:pt>
                <c:pt idx="36876">
                  <c:v>20.8129063417135</c:v>
                </c:pt>
                <c:pt idx="36877">
                  <c:v>21.1329036281669</c:v>
                </c:pt>
                <c:pt idx="36878">
                  <c:v>21.680714514731399</c:v>
                </c:pt>
                <c:pt idx="36879">
                  <c:v>21.909259541295899</c:v>
                </c:pt>
                <c:pt idx="36880">
                  <c:v>21.907829647749299</c:v>
                </c:pt>
                <c:pt idx="36881">
                  <c:v>22.149790624313798</c:v>
                </c:pt>
                <c:pt idx="36882">
                  <c:v>22.7365024695202</c:v>
                </c:pt>
                <c:pt idx="36883">
                  <c:v>22.398179773225401</c:v>
                </c:pt>
                <c:pt idx="36884">
                  <c:v>21.7984815870918</c:v>
                </c:pt>
                <c:pt idx="36885">
                  <c:v>21.178873000958099</c:v>
                </c:pt>
                <c:pt idx="36886">
                  <c:v>20.717995644663301</c:v>
                </c:pt>
                <c:pt idx="36887">
                  <c:v>19.495537528529699</c:v>
                </c:pt>
                <c:pt idx="36888">
                  <c:v>18.680477372395998</c:v>
                </c:pt>
                <c:pt idx="36889">
                  <c:v>17.252802996101199</c:v>
                </c:pt>
                <c:pt idx="36890">
                  <c:v>16.012467699967502</c:v>
                </c:pt>
                <c:pt idx="36891">
                  <c:v>15.170288293833901</c:v>
                </c:pt>
                <c:pt idx="36892">
                  <c:v>14.735390207539099</c:v>
                </c:pt>
                <c:pt idx="36893">
                  <c:v>15.103076741405401</c:v>
                </c:pt>
                <c:pt idx="36894">
                  <c:v>14.6541250552718</c:v>
                </c:pt>
                <c:pt idx="36895">
                  <c:v>14.446913308977001</c:v>
                </c:pt>
                <c:pt idx="36896">
                  <c:v>14.7534208128433</c:v>
                </c:pt>
                <c:pt idx="36897">
                  <c:v>15.690876376709699</c:v>
                </c:pt>
                <c:pt idx="36898">
                  <c:v>16.776615740414801</c:v>
                </c:pt>
                <c:pt idx="36899">
                  <c:v>18.236630464281198</c:v>
                </c:pt>
                <c:pt idx="36900">
                  <c:v>19.860673498147602</c:v>
                </c:pt>
                <c:pt idx="36901">
                  <c:v>19.348856251852698</c:v>
                </c:pt>
                <c:pt idx="36902">
                  <c:v>16.197553325719099</c:v>
                </c:pt>
                <c:pt idx="36903">
                  <c:v>14.7234991295855</c:v>
                </c:pt>
                <c:pt idx="36904">
                  <c:v>16.3205520732906</c:v>
                </c:pt>
                <c:pt idx="36905">
                  <c:v>16.792385017156999</c:v>
                </c:pt>
                <c:pt idx="36906">
                  <c:v>16.8792026310234</c:v>
                </c:pt>
                <c:pt idx="36907">
                  <c:v>16.471549644728501</c:v>
                </c:pt>
                <c:pt idx="36908">
                  <c:v>16.238686278594901</c:v>
                </c:pt>
                <c:pt idx="36909">
                  <c:v>16.6880937224613</c:v>
                </c:pt>
                <c:pt idx="36910">
                  <c:v>17.349637826166401</c:v>
                </c:pt>
                <c:pt idx="36911">
                  <c:v>17.4731091800328</c:v>
                </c:pt>
                <c:pt idx="36912">
                  <c:v>18.371982133899198</c:v>
                </c:pt>
                <c:pt idx="36913">
                  <c:v>18.643725987604299</c:v>
                </c:pt>
                <c:pt idx="36914">
                  <c:v>19.251161951470699</c:v>
                </c:pt>
                <c:pt idx="36915">
                  <c:v>19.573739085337099</c:v>
                </c:pt>
                <c:pt idx="36916">
                  <c:v>19.4205355590422</c:v>
                </c:pt>
                <c:pt idx="36917">
                  <c:v>19.507799352908599</c:v>
                </c:pt>
                <c:pt idx="36918">
                  <c:v>19.391663036775</c:v>
                </c:pt>
                <c:pt idx="36919">
                  <c:v>21.036440610480099</c:v>
                </c:pt>
                <c:pt idx="36920">
                  <c:v>23.075931974346499</c:v>
                </c:pt>
                <c:pt idx="36921">
                  <c:v>23.315739158212899</c:v>
                </c:pt>
                <c:pt idx="36922">
                  <c:v>23.370803251918002</c:v>
                </c:pt>
                <c:pt idx="36923">
                  <c:v>23.583121645784399</c:v>
                </c:pt>
                <c:pt idx="36924">
                  <c:v>23.957468039650699</c:v>
                </c:pt>
                <c:pt idx="36925">
                  <c:v>24.592571613355901</c:v>
                </c:pt>
                <c:pt idx="36926">
                  <c:v>25.555858617222299</c:v>
                </c:pt>
                <c:pt idx="36927">
                  <c:v>25.786790441088598</c:v>
                </c:pt>
                <c:pt idx="36928">
                  <c:v>25.625631244793801</c:v>
                </c:pt>
                <c:pt idx="36929">
                  <c:v>25.513571118660199</c:v>
                </c:pt>
                <c:pt idx="36930">
                  <c:v>25.746435956807499</c:v>
                </c:pt>
                <c:pt idx="36931">
                  <c:v>25.230491489175201</c:v>
                </c:pt>
                <c:pt idx="36932">
                  <c:v>23.968141461547798</c:v>
                </c:pt>
                <c:pt idx="36933">
                  <c:v>24.790633873920299</c:v>
                </c:pt>
                <c:pt idx="36934">
                  <c:v>26.024772536288001</c:v>
                </c:pt>
                <c:pt idx="36935">
                  <c:v>26.7350123386605</c:v>
                </c:pt>
                <c:pt idx="36936">
                  <c:v>26.9675416710331</c:v>
                </c:pt>
                <c:pt idx="36937">
                  <c:v>26.921058053400699</c:v>
                </c:pt>
                <c:pt idx="36938">
                  <c:v>26.7798152457733</c:v>
                </c:pt>
                <c:pt idx="36939">
                  <c:v>26.599499308145901</c:v>
                </c:pt>
                <c:pt idx="36940">
                  <c:v>26.555940180513499</c:v>
                </c:pt>
                <c:pt idx="36941">
                  <c:v>26.0435676528861</c:v>
                </c:pt>
                <c:pt idx="36942">
                  <c:v>26.599570975258601</c:v>
                </c:pt>
                <c:pt idx="36943">
                  <c:v>26.0106548176263</c:v>
                </c:pt>
                <c:pt idx="36944">
                  <c:v>25.830287299998801</c:v>
                </c:pt>
                <c:pt idx="36945">
                  <c:v>25.5939972723714</c:v>
                </c:pt>
                <c:pt idx="36946">
                  <c:v>24.116431214739102</c:v>
                </c:pt>
                <c:pt idx="36947">
                  <c:v>24.812173447111601</c:v>
                </c:pt>
                <c:pt idx="36948">
                  <c:v>24.593706649484201</c:v>
                </c:pt>
                <c:pt idx="36949">
                  <c:v>24.701276461851801</c:v>
                </c:pt>
                <c:pt idx="36950">
                  <c:v>25.376380344224401</c:v>
                </c:pt>
                <c:pt idx="36951">
                  <c:v>24.956200356596899</c:v>
                </c:pt>
                <c:pt idx="36952">
                  <c:v>23.948726828964599</c:v>
                </c:pt>
                <c:pt idx="36953">
                  <c:v>24.3946696613372</c:v>
                </c:pt>
                <c:pt idx="36954">
                  <c:v>23.609186183709699</c:v>
                </c:pt>
                <c:pt idx="36955">
                  <c:v>23.329137936077402</c:v>
                </c:pt>
                <c:pt idx="36956">
                  <c:v>22.5202456384499</c:v>
                </c:pt>
                <c:pt idx="36957">
                  <c:v>21.598405770822499</c:v>
                </c:pt>
                <c:pt idx="36958">
                  <c:v>21.776999943190098</c:v>
                </c:pt>
                <c:pt idx="36959">
                  <c:v>22.115089945562701</c:v>
                </c:pt>
                <c:pt idx="36960">
                  <c:v>21.5868322279353</c:v>
                </c:pt>
                <c:pt idx="36961">
                  <c:v>20.7470439203029</c:v>
                </c:pt>
                <c:pt idx="36962">
                  <c:v>20.160974242675501</c:v>
                </c:pt>
                <c:pt idx="36963">
                  <c:v>20.368626955048001</c:v>
                </c:pt>
                <c:pt idx="36964">
                  <c:v>20.263133517415699</c:v>
                </c:pt>
                <c:pt idx="36965">
                  <c:v>19.6523847397882</c:v>
                </c:pt>
                <c:pt idx="36966">
                  <c:v>19.775019762160799</c:v>
                </c:pt>
                <c:pt idx="36967">
                  <c:v>21.017698364528499</c:v>
                </c:pt>
                <c:pt idx="36968">
                  <c:v>22.651246156900999</c:v>
                </c:pt>
                <c:pt idx="36969">
                  <c:v>23.351254129273599</c:v>
                </c:pt>
                <c:pt idx="36970">
                  <c:v>22.9764571616412</c:v>
                </c:pt>
                <c:pt idx="36971">
                  <c:v>22.457048754013801</c:v>
                </c:pt>
                <c:pt idx="36972">
                  <c:v>22.074247666386299</c:v>
                </c:pt>
                <c:pt idx="36973">
                  <c:v>22.688240248753999</c:v>
                </c:pt>
                <c:pt idx="36974">
                  <c:v>23.268735001126601</c:v>
                </c:pt>
                <c:pt idx="36975">
                  <c:v>23.720842823499101</c:v>
                </c:pt>
                <c:pt idx="36976">
                  <c:v>24.519641855866801</c:v>
                </c:pt>
                <c:pt idx="36977">
                  <c:v>24.837189838239301</c:v>
                </c:pt>
                <c:pt idx="36978">
                  <c:v>25.103986761412202</c:v>
                </c:pt>
                <c:pt idx="36979">
                  <c:v>25.1522352055059</c:v>
                </c:pt>
                <c:pt idx="36980">
                  <c:v>24.192817619409499</c:v>
                </c:pt>
                <c:pt idx="36981">
                  <c:v>23.3744113933131</c:v>
                </c:pt>
                <c:pt idx="36982">
                  <c:v>22.276684487406801</c:v>
                </c:pt>
                <c:pt idx="36983">
                  <c:v>21.8312958413104</c:v>
                </c:pt>
                <c:pt idx="36984">
                  <c:v>19.753177295213899</c:v>
                </c:pt>
                <c:pt idx="36985">
                  <c:v>18.771463269307599</c:v>
                </c:pt>
                <c:pt idx="36986">
                  <c:v>19.4545512532112</c:v>
                </c:pt>
                <c:pt idx="36987">
                  <c:v>18.828551037114799</c:v>
                </c:pt>
                <c:pt idx="36988">
                  <c:v>17.7519874512085</c:v>
                </c:pt>
                <c:pt idx="36989">
                  <c:v>17.485888945112102</c:v>
                </c:pt>
                <c:pt idx="36990">
                  <c:v>17.188137619015599</c:v>
                </c:pt>
                <c:pt idx="36991">
                  <c:v>17.133076313109399</c:v>
                </c:pt>
                <c:pt idx="36992">
                  <c:v>17.153781767012902</c:v>
                </c:pt>
                <c:pt idx="36993">
                  <c:v>17.0943140309165</c:v>
                </c:pt>
                <c:pt idx="36994">
                  <c:v>17.223576965010199</c:v>
                </c:pt>
                <c:pt idx="36995">
                  <c:v>17.274172308913801</c:v>
                </c:pt>
                <c:pt idx="36996">
                  <c:v>17.191708482817301</c:v>
                </c:pt>
                <c:pt idx="36997">
                  <c:v>17.164692896911099</c:v>
                </c:pt>
                <c:pt idx="36998">
                  <c:v>17.038202780814601</c:v>
                </c:pt>
                <c:pt idx="36999">
                  <c:v>16.857490104718199</c:v>
                </c:pt>
                <c:pt idx="37000">
                  <c:v>16.898102938811899</c:v>
                </c:pt>
                <c:pt idx="37001">
                  <c:v>17.065709442715502</c:v>
                </c:pt>
                <c:pt idx="37002">
                  <c:v>16.797771846619</c:v>
                </c:pt>
                <c:pt idx="37003">
                  <c:v>15.954541490712799</c:v>
                </c:pt>
                <c:pt idx="37004">
                  <c:v>18.111463834616298</c:v>
                </c:pt>
                <c:pt idx="37005">
                  <c:v>17.052826348519901</c:v>
                </c:pt>
                <c:pt idx="37006">
                  <c:v>17.649612392613601</c:v>
                </c:pt>
                <c:pt idx="37007">
                  <c:v>17.839563286517201</c:v>
                </c:pt>
                <c:pt idx="37008">
                  <c:v>15.7703599004208</c:v>
                </c:pt>
                <c:pt idx="37009">
                  <c:v>16.7460366745145</c:v>
                </c:pt>
                <c:pt idx="37010">
                  <c:v>17.745248708418</c:v>
                </c:pt>
                <c:pt idx="37011">
                  <c:v>18.2731909223216</c:v>
                </c:pt>
                <c:pt idx="37012">
                  <c:v>17.7931581364153</c:v>
                </c:pt>
                <c:pt idx="37013">
                  <c:v>17.791337410318899</c:v>
                </c:pt>
                <c:pt idx="37014">
                  <c:v>18.1300809542225</c:v>
                </c:pt>
                <c:pt idx="37015">
                  <c:v>18.314483658316199</c:v>
                </c:pt>
                <c:pt idx="37016">
                  <c:v>20.7738986522197</c:v>
                </c:pt>
                <c:pt idx="37017">
                  <c:v>21.1722993461233</c:v>
                </c:pt>
                <c:pt idx="37018">
                  <c:v>20.059175600216999</c:v>
                </c:pt>
                <c:pt idx="37019">
                  <c:v>18.1639698741206</c:v>
                </c:pt>
                <c:pt idx="37020">
                  <c:v>17.798596478024201</c:v>
                </c:pt>
                <c:pt idx="37021">
                  <c:v>18.586835362117899</c:v>
                </c:pt>
                <c:pt idx="37022">
                  <c:v>18.290603356021499</c:v>
                </c:pt>
                <c:pt idx="37023">
                  <c:v>18.038594399925</c:v>
                </c:pt>
                <c:pt idx="37024">
                  <c:v>19.2887213840187</c:v>
                </c:pt>
                <c:pt idx="37025">
                  <c:v>21.1604291379223</c:v>
                </c:pt>
                <c:pt idx="37026">
                  <c:v>20.8561963459731</c:v>
                </c:pt>
                <c:pt idx="37027">
                  <c:v>19.855234148186302</c:v>
                </c:pt>
                <c:pt idx="37028">
                  <c:v>19.972680480481401</c:v>
                </c:pt>
                <c:pt idx="37029">
                  <c:v>20.075484562776602</c:v>
                </c:pt>
                <c:pt idx="37030">
                  <c:v>18.513286044989702</c:v>
                </c:pt>
                <c:pt idx="37031">
                  <c:v>17.168683007284901</c:v>
                </c:pt>
                <c:pt idx="37032">
                  <c:v>14.96177970958</c:v>
                </c:pt>
                <c:pt idx="37033">
                  <c:v>12.952864031793199</c:v>
                </c:pt>
                <c:pt idx="37034">
                  <c:v>11.545385484088399</c:v>
                </c:pt>
                <c:pt idx="37035">
                  <c:v>11.5760626963835</c:v>
                </c:pt>
                <c:pt idx="37036">
                  <c:v>12.3048593885967</c:v>
                </c:pt>
                <c:pt idx="37037">
                  <c:v>12.8756363708919</c:v>
                </c:pt>
                <c:pt idx="37038">
                  <c:v>11.942910263187001</c:v>
                </c:pt>
                <c:pt idx="37039">
                  <c:v>11.266829205400199</c:v>
                </c:pt>
                <c:pt idx="37040">
                  <c:v>9.9447483896953397</c:v>
                </c:pt>
                <c:pt idx="37041">
                  <c:v>10.0448008939905</c:v>
                </c:pt>
                <c:pt idx="37042">
                  <c:v>11.8511018422037</c:v>
                </c:pt>
                <c:pt idx="37043">
                  <c:v>12.024628174498799</c:v>
                </c:pt>
                <c:pt idx="37044">
                  <c:v>11.989734196794</c:v>
                </c:pt>
                <c:pt idx="37045">
                  <c:v>12.3024749890072</c:v>
                </c:pt>
                <c:pt idx="37046">
                  <c:v>13.0028501813023</c:v>
                </c:pt>
                <c:pt idx="37047">
                  <c:v>13.4135389635975</c:v>
                </c:pt>
                <c:pt idx="37048">
                  <c:v>13.4443192358106</c:v>
                </c:pt>
                <c:pt idx="37049">
                  <c:v>12.959335368105799</c:v>
                </c:pt>
                <c:pt idx="37050">
                  <c:v>12.247990610400899</c:v>
                </c:pt>
                <c:pt idx="37051">
                  <c:v>11.6523620326141</c:v>
                </c:pt>
                <c:pt idx="37052">
                  <c:v>13.585487054909301</c:v>
                </c:pt>
                <c:pt idx="37053">
                  <c:v>14.0359600972044</c:v>
                </c:pt>
                <c:pt idx="37054">
                  <c:v>14.1780036594176</c:v>
                </c:pt>
                <c:pt idx="37055">
                  <c:v>14.7423563917128</c:v>
                </c:pt>
                <c:pt idx="37056">
                  <c:v>14.6463330640079</c:v>
                </c:pt>
                <c:pt idx="37057">
                  <c:v>14.221782756221099</c:v>
                </c:pt>
                <c:pt idx="37058">
                  <c:v>13.7663347585162</c:v>
                </c:pt>
                <c:pt idx="37059">
                  <c:v>13.682087590811401</c:v>
                </c:pt>
                <c:pt idx="37060">
                  <c:v>13.492333023024599</c:v>
                </c:pt>
                <c:pt idx="37061">
                  <c:v>13.943227655319699</c:v>
                </c:pt>
                <c:pt idx="37062">
                  <c:v>14.5337248876149</c:v>
                </c:pt>
                <c:pt idx="37063">
                  <c:v>15.3433739698281</c:v>
                </c:pt>
                <c:pt idx="37064">
                  <c:v>16.620597692123201</c:v>
                </c:pt>
                <c:pt idx="37065">
                  <c:v>18.9317807344184</c:v>
                </c:pt>
                <c:pt idx="37066">
                  <c:v>20.1617895066315</c:v>
                </c:pt>
                <c:pt idx="37067">
                  <c:v>20.676473198926701</c:v>
                </c:pt>
                <c:pt idx="37068">
                  <c:v>21.6177621912218</c:v>
                </c:pt>
                <c:pt idx="37069">
                  <c:v>22.311394753435</c:v>
                </c:pt>
                <c:pt idx="37070">
                  <c:v>22.788256135730201</c:v>
                </c:pt>
                <c:pt idx="37071">
                  <c:v>23.211121668025299</c:v>
                </c:pt>
                <c:pt idx="37072">
                  <c:v>23.3816907702385</c:v>
                </c:pt>
                <c:pt idx="37073">
                  <c:v>23.688428146041701</c:v>
                </c:pt>
                <c:pt idx="37074">
                  <c:v>23.5381211853481</c:v>
                </c:pt>
                <c:pt idx="37075">
                  <c:v>23.071590194585799</c:v>
                </c:pt>
                <c:pt idx="37076">
                  <c:v>22.623117443892198</c:v>
                </c:pt>
                <c:pt idx="37077">
                  <c:v>21.776001873198599</c:v>
                </c:pt>
                <c:pt idx="37078">
                  <c:v>21.3363514124364</c:v>
                </c:pt>
                <c:pt idx="37079">
                  <c:v>20.693470131742799</c:v>
                </c:pt>
                <c:pt idx="37080">
                  <c:v>20.180328621049199</c:v>
                </c:pt>
                <c:pt idx="37081">
                  <c:v>18.241834440287001</c:v>
                </c:pt>
                <c:pt idx="37082">
                  <c:v>17.743695999593399</c:v>
                </c:pt>
                <c:pt idx="37083">
                  <c:v>17.920803608899799</c:v>
                </c:pt>
                <c:pt idx="37084">
                  <c:v>16.0902329381375</c:v>
                </c:pt>
                <c:pt idx="37085">
                  <c:v>13.676122267443899</c:v>
                </c:pt>
                <c:pt idx="37086">
                  <c:v>12.7889457567503</c:v>
                </c:pt>
                <c:pt idx="37087">
                  <c:v>12.4578498159881</c:v>
                </c:pt>
                <c:pt idx="37088">
                  <c:v>12.717250675294499</c:v>
                </c:pt>
                <c:pt idx="37089">
                  <c:v>12.9609006046009</c:v>
                </c:pt>
                <c:pt idx="37090">
                  <c:v>12.9294793138387</c:v>
                </c:pt>
                <c:pt idx="37091">
                  <c:v>13.0269535731451</c:v>
                </c:pt>
                <c:pt idx="37092">
                  <c:v>13.067773272451401</c:v>
                </c:pt>
                <c:pt idx="37093">
                  <c:v>12.612424781689199</c:v>
                </c:pt>
                <c:pt idx="37094">
                  <c:v>11.923857630995601</c:v>
                </c:pt>
                <c:pt idx="37095">
                  <c:v>11.074772652302</c:v>
                </c:pt>
                <c:pt idx="37096">
                  <c:v>10.9984935685398</c:v>
                </c:pt>
                <c:pt idx="37097">
                  <c:v>10.9126330568462</c:v>
                </c:pt>
                <c:pt idx="37098">
                  <c:v>10.5228364571526</c:v>
                </c:pt>
                <c:pt idx="37099">
                  <c:v>10.3082137453904</c:v>
                </c:pt>
                <c:pt idx="37100">
                  <c:v>11.3921433346967</c:v>
                </c:pt>
                <c:pt idx="37101">
                  <c:v>17.089909236003098</c:v>
                </c:pt>
                <c:pt idx="37102">
                  <c:v>17.205635595240899</c:v>
                </c:pt>
                <c:pt idx="37103">
                  <c:v>16.598258434547301</c:v>
                </c:pt>
                <c:pt idx="37104">
                  <c:v>14.557037973853699</c:v>
                </c:pt>
                <c:pt idx="37105">
                  <c:v>12.674162663091501</c:v>
                </c:pt>
                <c:pt idx="37106">
                  <c:v>12.0772000023979</c:v>
                </c:pt>
                <c:pt idx="37107">
                  <c:v>14.7608388517043</c:v>
                </c:pt>
                <c:pt idx="37108">
                  <c:v>16.389757710942</c:v>
                </c:pt>
                <c:pt idx="37109">
                  <c:v>17.222929240248401</c:v>
                </c:pt>
                <c:pt idx="37110">
                  <c:v>17.4017797295548</c:v>
                </c:pt>
                <c:pt idx="37111">
                  <c:v>19.017019128792601</c:v>
                </c:pt>
                <c:pt idx="37112">
                  <c:v>21.966890128098999</c:v>
                </c:pt>
                <c:pt idx="37113">
                  <c:v>22.9275369874054</c:v>
                </c:pt>
                <c:pt idx="37114">
                  <c:v>22.888524686643201</c:v>
                </c:pt>
                <c:pt idx="37115">
                  <c:v>22.948203625949599</c:v>
                </c:pt>
                <c:pt idx="37116">
                  <c:v>22.809725675256001</c:v>
                </c:pt>
                <c:pt idx="37117">
                  <c:v>23.4657708344937</c:v>
                </c:pt>
                <c:pt idx="37118">
                  <c:v>24.142412073800099</c:v>
                </c:pt>
                <c:pt idx="37119">
                  <c:v>24.579377833106498</c:v>
                </c:pt>
                <c:pt idx="37120">
                  <c:v>24.915395102344299</c:v>
                </c:pt>
                <c:pt idx="37121">
                  <c:v>25.363324131464299</c:v>
                </c:pt>
                <c:pt idx="37122">
                  <c:v>26.1328873403933</c:v>
                </c:pt>
                <c:pt idx="37123">
                  <c:v>26.359673419266901</c:v>
                </c:pt>
                <c:pt idx="37124">
                  <c:v>26.342357528195901</c:v>
                </c:pt>
                <c:pt idx="37125">
                  <c:v>26.147742237124799</c:v>
                </c:pt>
                <c:pt idx="37126">
                  <c:v>25.7654224059984</c:v>
                </c:pt>
                <c:pt idx="37127">
                  <c:v>25.300148804927399</c:v>
                </c:pt>
                <c:pt idx="37128">
                  <c:v>24.996178973856299</c:v>
                </c:pt>
                <c:pt idx="37129">
                  <c:v>24.719754402729901</c:v>
                </c:pt>
                <c:pt idx="37130">
                  <c:v>24.0541886416589</c:v>
                </c:pt>
                <c:pt idx="37131">
                  <c:v>23.267814040587801</c:v>
                </c:pt>
                <c:pt idx="37132">
                  <c:v>22.760351259461402</c:v>
                </c:pt>
                <c:pt idx="37133">
                  <c:v>21.827824868390401</c:v>
                </c:pt>
                <c:pt idx="37134">
                  <c:v>19.8308653973193</c:v>
                </c:pt>
                <c:pt idx="37135">
                  <c:v>17.6921580761929</c:v>
                </c:pt>
                <c:pt idx="37136">
                  <c:v>16.775485995121901</c:v>
                </c:pt>
                <c:pt idx="37137">
                  <c:v>16.613480414050901</c:v>
                </c:pt>
                <c:pt idx="37138">
                  <c:v>17.317610792924398</c:v>
                </c:pt>
                <c:pt idx="37139">
                  <c:v>18.2445478418534</c:v>
                </c:pt>
                <c:pt idx="37140">
                  <c:v>15.648989970782401</c:v>
                </c:pt>
                <c:pt idx="37141">
                  <c:v>16.891112989656001</c:v>
                </c:pt>
                <c:pt idx="37142">
                  <c:v>20.305451418584902</c:v>
                </c:pt>
                <c:pt idx="37143">
                  <c:v>22.5694548075139</c:v>
                </c:pt>
                <c:pt idx="37144">
                  <c:v>22.681371326387499</c:v>
                </c:pt>
                <c:pt idx="37145">
                  <c:v>24.183075725316399</c:v>
                </c:pt>
                <c:pt idx="37146">
                  <c:v>22.822549214245399</c:v>
                </c:pt>
                <c:pt idx="37147">
                  <c:v>23.019648103119</c:v>
                </c:pt>
                <c:pt idx="37148">
                  <c:v>22.1179090120479</c:v>
                </c:pt>
                <c:pt idx="37149">
                  <c:v>21.0473431509769</c:v>
                </c:pt>
                <c:pt idx="37150">
                  <c:v>21.084212849850498</c:v>
                </c:pt>
                <c:pt idx="37151">
                  <c:v>20.8973562187795</c:v>
                </c:pt>
                <c:pt idx="37152">
                  <c:v>20.155698977708401</c:v>
                </c:pt>
                <c:pt idx="37153">
                  <c:v>19.788213196581999</c:v>
                </c:pt>
                <c:pt idx="37154">
                  <c:v>19.293389615511</c:v>
                </c:pt>
                <c:pt idx="37155">
                  <c:v>18.728048444439899</c:v>
                </c:pt>
                <c:pt idx="37156">
                  <c:v>18.634220363313499</c:v>
                </c:pt>
                <c:pt idx="37157">
                  <c:v>18.7419674722425</c:v>
                </c:pt>
                <c:pt idx="37158">
                  <c:v>19.215913391171402</c:v>
                </c:pt>
                <c:pt idx="37159">
                  <c:v>20.536272140045</c:v>
                </c:pt>
                <c:pt idx="37160">
                  <c:v>22.631439168974001</c:v>
                </c:pt>
                <c:pt idx="37161">
                  <c:v>22.798203997902899</c:v>
                </c:pt>
                <c:pt idx="37162">
                  <c:v>22.839295516776499</c:v>
                </c:pt>
                <c:pt idx="37163">
                  <c:v>22.553741805705499</c:v>
                </c:pt>
                <c:pt idx="37164">
                  <c:v>23.2148126546345</c:v>
                </c:pt>
                <c:pt idx="37165">
                  <c:v>23.923702723508001</c:v>
                </c:pt>
                <c:pt idx="37166">
                  <c:v>24.073237172437</c:v>
                </c:pt>
                <c:pt idx="37167">
                  <c:v>24.218582311365999</c:v>
                </c:pt>
                <c:pt idx="37168">
                  <c:v>24.4041139302396</c:v>
                </c:pt>
                <c:pt idx="37169">
                  <c:v>24.394241340093998</c:v>
                </c:pt>
                <c:pt idx="37170">
                  <c:v>24.941627000885799</c:v>
                </c:pt>
                <c:pt idx="37171">
                  <c:v>25.4871625115886</c:v>
                </c:pt>
                <c:pt idx="37172">
                  <c:v>25.912817012380401</c:v>
                </c:pt>
                <c:pt idx="37173">
                  <c:v>26.146834433172302</c:v>
                </c:pt>
                <c:pt idx="37174">
                  <c:v>25.8812377738751</c:v>
                </c:pt>
                <c:pt idx="37175">
                  <c:v>25.9676878246669</c:v>
                </c:pt>
                <c:pt idx="37176">
                  <c:v>25.9659958954588</c:v>
                </c:pt>
                <c:pt idx="37177">
                  <c:v>25.745738396161599</c:v>
                </c:pt>
                <c:pt idx="37178">
                  <c:v>25.770671646953399</c:v>
                </c:pt>
                <c:pt idx="37179">
                  <c:v>25.6659419177453</c:v>
                </c:pt>
                <c:pt idx="37180">
                  <c:v>25.568108878448101</c:v>
                </c:pt>
                <c:pt idx="37181">
                  <c:v>25.038987419239898</c:v>
                </c:pt>
                <c:pt idx="37182">
                  <c:v>24.6630995700318</c:v>
                </c:pt>
                <c:pt idx="37183">
                  <c:v>23.697332430734601</c:v>
                </c:pt>
                <c:pt idx="37184">
                  <c:v>21.6050851115264</c:v>
                </c:pt>
                <c:pt idx="37185">
                  <c:v>20.823566342318301</c:v>
                </c:pt>
                <c:pt idx="37186">
                  <c:v>22.363201243021098</c:v>
                </c:pt>
                <c:pt idx="37187">
                  <c:v>24.0250454838129</c:v>
                </c:pt>
                <c:pt idx="37188">
                  <c:v>24.9269197546048</c:v>
                </c:pt>
                <c:pt idx="37189">
                  <c:v>24.034763645307599</c:v>
                </c:pt>
                <c:pt idx="37190">
                  <c:v>24.3906125360994</c:v>
                </c:pt>
                <c:pt idx="37191">
                  <c:v>25.305883756891301</c:v>
                </c:pt>
                <c:pt idx="37192">
                  <c:v>26.575164597594</c:v>
                </c:pt>
                <c:pt idx="37193">
                  <c:v>25.562311798385899</c:v>
                </c:pt>
                <c:pt idx="37194">
                  <c:v>25.099736019177801</c:v>
                </c:pt>
                <c:pt idx="37195">
                  <c:v>23.248572409880499</c:v>
                </c:pt>
                <c:pt idx="37196">
                  <c:v>20.476622280672402</c:v>
                </c:pt>
                <c:pt idx="37197">
                  <c:v>19.475260231464301</c:v>
                </c:pt>
                <c:pt idx="37198">
                  <c:v>18.758609652166999</c:v>
                </c:pt>
                <c:pt idx="37199">
                  <c:v>20.235737292958898</c:v>
                </c:pt>
                <c:pt idx="37200">
                  <c:v>20.808216013750801</c:v>
                </c:pt>
                <c:pt idx="37201">
                  <c:v>20.981694164453501</c:v>
                </c:pt>
                <c:pt idx="37202">
                  <c:v>20.361145195245399</c:v>
                </c:pt>
                <c:pt idx="37203">
                  <c:v>20.480121626037299</c:v>
                </c:pt>
                <c:pt idx="37204">
                  <c:v>20.60756513674</c:v>
                </c:pt>
                <c:pt idx="37205">
                  <c:v>21.0723446175319</c:v>
                </c:pt>
                <c:pt idx="37206">
                  <c:v>21.196220418323801</c:v>
                </c:pt>
                <c:pt idx="37207">
                  <c:v>22.4852976990265</c:v>
                </c:pt>
                <c:pt idx="37208">
                  <c:v>23.890918159818401</c:v>
                </c:pt>
                <c:pt idx="37209">
                  <c:v>24.4209730906103</c:v>
                </c:pt>
                <c:pt idx="37210">
                  <c:v>24.571106771313001</c:v>
                </c:pt>
                <c:pt idx="37211">
                  <c:v>24.452144042104901</c:v>
                </c:pt>
                <c:pt idx="37212">
                  <c:v>24.271301762896801</c:v>
                </c:pt>
                <c:pt idx="37213">
                  <c:v>24.718759063599499</c:v>
                </c:pt>
                <c:pt idx="37214">
                  <c:v>25.0569576043914</c:v>
                </c:pt>
                <c:pt idx="37215">
                  <c:v>25.2865679851833</c:v>
                </c:pt>
                <c:pt idx="37216">
                  <c:v>25.804253725885999</c:v>
                </c:pt>
                <c:pt idx="37217">
                  <c:v>26.242689035953799</c:v>
                </c:pt>
                <c:pt idx="37218">
                  <c:v>26.6853510952125</c:v>
                </c:pt>
                <c:pt idx="37219">
                  <c:v>27.0041819146203</c:v>
                </c:pt>
                <c:pt idx="37220">
                  <c:v>26.969851213879</c:v>
                </c:pt>
                <c:pt idx="37221">
                  <c:v>26.9725955031377</c:v>
                </c:pt>
                <c:pt idx="37222">
                  <c:v>26.8929738625454</c:v>
                </c:pt>
                <c:pt idx="37223">
                  <c:v>26.8975300918041</c:v>
                </c:pt>
                <c:pt idx="37224">
                  <c:v>26.793876181062899</c:v>
                </c:pt>
                <c:pt idx="37225">
                  <c:v>26.452517960470601</c:v>
                </c:pt>
                <c:pt idx="37226">
                  <c:v>26.319966299729298</c:v>
                </c:pt>
                <c:pt idx="37227">
                  <c:v>26.706172538988</c:v>
                </c:pt>
                <c:pt idx="37228">
                  <c:v>26.454554898395799</c:v>
                </c:pt>
                <c:pt idx="37229">
                  <c:v>26.519520497654501</c:v>
                </c:pt>
                <c:pt idx="37230">
                  <c:v>26.4185872669132</c:v>
                </c:pt>
                <c:pt idx="37231">
                  <c:v>26.2949815263209</c:v>
                </c:pt>
                <c:pt idx="37232">
                  <c:v>26.053114295579601</c:v>
                </c:pt>
                <c:pt idx="37233">
                  <c:v>26.0393797848383</c:v>
                </c:pt>
                <c:pt idx="37234">
                  <c:v>26.089300484246099</c:v>
                </c:pt>
                <c:pt idx="37235">
                  <c:v>25.6985097835048</c:v>
                </c:pt>
                <c:pt idx="37236">
                  <c:v>25.780509342763501</c:v>
                </c:pt>
                <c:pt idx="37237">
                  <c:v>25.695744922171201</c:v>
                </c:pt>
                <c:pt idx="37238">
                  <c:v>25.634648201429901</c:v>
                </c:pt>
                <c:pt idx="37239">
                  <c:v>25.559941080688699</c:v>
                </c:pt>
                <c:pt idx="37240">
                  <c:v>25.531950120096401</c:v>
                </c:pt>
                <c:pt idx="37241">
                  <c:v>25.590427129355099</c:v>
                </c:pt>
                <c:pt idx="37242">
                  <c:v>24.734356238613799</c:v>
                </c:pt>
                <c:pt idx="37243">
                  <c:v>24.057446578021601</c:v>
                </c:pt>
                <c:pt idx="37244">
                  <c:v>23.746197487280298</c:v>
                </c:pt>
                <c:pt idx="37245">
                  <c:v>22.945766616539</c:v>
                </c:pt>
                <c:pt idx="37246">
                  <c:v>21.5745847259467</c:v>
                </c:pt>
                <c:pt idx="37247">
                  <c:v>19.9417964252054</c:v>
                </c:pt>
                <c:pt idx="37248">
                  <c:v>18.136452244464099</c:v>
                </c:pt>
                <c:pt idx="37249">
                  <c:v>15.4870055238719</c:v>
                </c:pt>
                <c:pt idx="37250">
                  <c:v>14.4336900631306</c:v>
                </c:pt>
                <c:pt idx="37251">
                  <c:v>14.9673775623893</c:v>
                </c:pt>
                <c:pt idx="37252">
                  <c:v>15.741312731797001</c:v>
                </c:pt>
                <c:pt idx="37253">
                  <c:v>16.1559744410558</c:v>
                </c:pt>
                <c:pt idx="37254">
                  <c:v>16.723223910314498</c:v>
                </c:pt>
                <c:pt idx="37255">
                  <c:v>18.9975698897222</c:v>
                </c:pt>
                <c:pt idx="37256">
                  <c:v>21.641014838980901</c:v>
                </c:pt>
                <c:pt idx="37257">
                  <c:v>21.741476258239601</c:v>
                </c:pt>
                <c:pt idx="37258">
                  <c:v>20.921567487647401</c:v>
                </c:pt>
                <c:pt idx="37259">
                  <c:v>20.490527256906098</c:v>
                </c:pt>
                <c:pt idx="37260">
                  <c:v>20.329785106164799</c:v>
                </c:pt>
                <c:pt idx="37261">
                  <c:v>20.624036645572499</c:v>
                </c:pt>
                <c:pt idx="37262">
                  <c:v>20.912138064831201</c:v>
                </c:pt>
                <c:pt idx="37263">
                  <c:v>22.332986114089898</c:v>
                </c:pt>
                <c:pt idx="37264">
                  <c:v>22.6461422034977</c:v>
                </c:pt>
                <c:pt idx="37265">
                  <c:v>22.705308325307701</c:v>
                </c:pt>
                <c:pt idx="37266">
                  <c:v>22.471704809680599</c:v>
                </c:pt>
                <c:pt idx="37267">
                  <c:v>20.883962044169799</c:v>
                </c:pt>
                <c:pt idx="37268">
                  <c:v>18.7912882685428</c:v>
                </c:pt>
                <c:pt idx="37269">
                  <c:v>17.9073081129157</c:v>
                </c:pt>
                <c:pt idx="37270">
                  <c:v>16.845372327404899</c:v>
                </c:pt>
                <c:pt idx="37271">
                  <c:v>15.379808361777901</c:v>
                </c:pt>
                <c:pt idx="37272">
                  <c:v>14.729185726150799</c:v>
                </c:pt>
                <c:pt idx="37273">
                  <c:v>14.03980488064</c:v>
                </c:pt>
                <c:pt idx="37274">
                  <c:v>13.761981765012999</c:v>
                </c:pt>
                <c:pt idx="37275">
                  <c:v>13.8358136093859</c:v>
                </c:pt>
                <c:pt idx="37276">
                  <c:v>14.629955293875099</c:v>
                </c:pt>
                <c:pt idx="37277">
                  <c:v>14.124718978248101</c:v>
                </c:pt>
                <c:pt idx="37278">
                  <c:v>13.228957262621</c:v>
                </c:pt>
                <c:pt idx="37279">
                  <c:v>12.392323127110201</c:v>
                </c:pt>
                <c:pt idx="37280">
                  <c:v>11.971162391483199</c:v>
                </c:pt>
                <c:pt idx="37281">
                  <c:v>13.8691270858561</c:v>
                </c:pt>
                <c:pt idx="37282">
                  <c:v>11.871830530345299</c:v>
                </c:pt>
                <c:pt idx="37283">
                  <c:v>11.053500011718199</c:v>
                </c:pt>
                <c:pt idx="37284">
                  <c:v>11.5917211590912</c:v>
                </c:pt>
                <c:pt idx="37285">
                  <c:v>11.2544300145804</c:v>
                </c:pt>
                <c:pt idx="37286">
                  <c:v>11.759246107953301</c:v>
                </c:pt>
                <c:pt idx="37287">
                  <c:v>11.637219132326299</c:v>
                </c:pt>
                <c:pt idx="37288">
                  <c:v>13.742840146815499</c:v>
                </c:pt>
                <c:pt idx="37289">
                  <c:v>17.9402948811884</c:v>
                </c:pt>
                <c:pt idx="37290">
                  <c:v>19.9692249455614</c:v>
                </c:pt>
                <c:pt idx="37291">
                  <c:v>20.538298370050601</c:v>
                </c:pt>
                <c:pt idx="37292">
                  <c:v>19.9160636544235</c:v>
                </c:pt>
                <c:pt idx="37293">
                  <c:v>17.186095538796501</c:v>
                </c:pt>
                <c:pt idx="37294">
                  <c:v>18.686665113285699</c:v>
                </c:pt>
                <c:pt idx="37295">
                  <c:v>16.865717847658601</c:v>
                </c:pt>
                <c:pt idx="37296">
                  <c:v>13.457400492031599</c:v>
                </c:pt>
                <c:pt idx="37297">
                  <c:v>16.696669896520799</c:v>
                </c:pt>
                <c:pt idx="37298">
                  <c:v>13.744695700893701</c:v>
                </c:pt>
                <c:pt idx="37299">
                  <c:v>13.190452775266699</c:v>
                </c:pt>
                <c:pt idx="37300">
                  <c:v>13.0467661697559</c:v>
                </c:pt>
                <c:pt idx="37301">
                  <c:v>13.0469827341288</c:v>
                </c:pt>
                <c:pt idx="37302">
                  <c:v>15.1373536185018</c:v>
                </c:pt>
                <c:pt idx="37303">
                  <c:v>16.297789992991</c:v>
                </c:pt>
                <c:pt idx="37304">
                  <c:v>17.752240177363898</c:v>
                </c:pt>
                <c:pt idx="37305">
                  <c:v>19.512061461736899</c:v>
                </c:pt>
                <c:pt idx="37306">
                  <c:v>19.462552046226101</c:v>
                </c:pt>
                <c:pt idx="37307">
                  <c:v>19.073095900599</c:v>
                </c:pt>
                <c:pt idx="37308">
                  <c:v>19.589439884971998</c:v>
                </c:pt>
                <c:pt idx="37309">
                  <c:v>20.2984383494612</c:v>
                </c:pt>
                <c:pt idx="37310">
                  <c:v>20.6875022438341</c:v>
                </c:pt>
                <c:pt idx="37311">
                  <c:v>19.895789048207099</c:v>
                </c:pt>
                <c:pt idx="37312">
                  <c:v>19.714201992696299</c:v>
                </c:pt>
                <c:pt idx="37313">
                  <c:v>20.524079377115399</c:v>
                </c:pt>
                <c:pt idx="37314">
                  <c:v>20.858795621710101</c:v>
                </c:pt>
                <c:pt idx="37315">
                  <c:v>20.619289196058698</c:v>
                </c:pt>
                <c:pt idx="37316">
                  <c:v>19.282975550653401</c:v>
                </c:pt>
                <c:pt idx="37317">
                  <c:v>17.990396395248101</c:v>
                </c:pt>
                <c:pt idx="37318">
                  <c:v>15.508286699596701</c:v>
                </c:pt>
                <c:pt idx="37319">
                  <c:v>13.988541974191399</c:v>
                </c:pt>
                <c:pt idx="37320">
                  <c:v>13.4154095987861</c:v>
                </c:pt>
                <c:pt idx="37321">
                  <c:v>13.3461905831347</c:v>
                </c:pt>
                <c:pt idx="37322">
                  <c:v>13.2897200477294</c:v>
                </c:pt>
                <c:pt idx="37323">
                  <c:v>13.3470098623241</c:v>
                </c:pt>
                <c:pt idx="37324">
                  <c:v>13.351011586672801</c:v>
                </c:pt>
                <c:pt idx="37325">
                  <c:v>13.7205896312674</c:v>
                </c:pt>
                <c:pt idx="37326">
                  <c:v>14.5543793158621</c:v>
                </c:pt>
                <c:pt idx="37327">
                  <c:v>17.950103820210799</c:v>
                </c:pt>
                <c:pt idx="37328">
                  <c:v>19.4598770148054</c:v>
                </c:pt>
                <c:pt idx="37329">
                  <c:v>22.898648109400099</c:v>
                </c:pt>
                <c:pt idx="37330">
                  <c:v>24.019360813748801</c:v>
                </c:pt>
                <c:pt idx="37331">
                  <c:v>21.483080788343401</c:v>
                </c:pt>
                <c:pt idx="37332">
                  <c:v>14.779353252938099</c:v>
                </c:pt>
                <c:pt idx="37333">
                  <c:v>20.3313383972868</c:v>
                </c:pt>
                <c:pt idx="37334">
                  <c:v>17.683706781881501</c:v>
                </c:pt>
                <c:pt idx="37335">
                  <c:v>20.971954666476101</c:v>
                </c:pt>
                <c:pt idx="37336">
                  <c:v>21.113543990824802</c:v>
                </c:pt>
                <c:pt idx="37337">
                  <c:v>20.960496205419499</c:v>
                </c:pt>
                <c:pt idx="37338">
                  <c:v>20.2595079900141</c:v>
                </c:pt>
                <c:pt idx="37339">
                  <c:v>21.183815324362801</c:v>
                </c:pt>
                <c:pt idx="37340">
                  <c:v>22.371908188957502</c:v>
                </c:pt>
                <c:pt idx="37341">
                  <c:v>21.714523343552099</c:v>
                </c:pt>
                <c:pt idx="37342">
                  <c:v>21.172642517900801</c:v>
                </c:pt>
                <c:pt idx="37343">
                  <c:v>21.072800532495499</c:v>
                </c:pt>
                <c:pt idx="37344">
                  <c:v>20.5051859770901</c:v>
                </c:pt>
                <c:pt idx="37345">
                  <c:v>19.524471141438799</c:v>
                </c:pt>
                <c:pt idx="37346">
                  <c:v>19.107782256033499</c:v>
                </c:pt>
                <c:pt idx="37347">
                  <c:v>18.907928320628201</c:v>
                </c:pt>
                <c:pt idx="37348">
                  <c:v>18.6395528649768</c:v>
                </c:pt>
                <c:pt idx="37349">
                  <c:v>18.067778279571499</c:v>
                </c:pt>
                <c:pt idx="37350">
                  <c:v>18.1519797241662</c:v>
                </c:pt>
                <c:pt idx="37351">
                  <c:v>18.149179748514801</c:v>
                </c:pt>
                <c:pt idx="37352">
                  <c:v>19.998862533109499</c:v>
                </c:pt>
                <c:pt idx="37353">
                  <c:v>22.741177617704199</c:v>
                </c:pt>
                <c:pt idx="37354">
                  <c:v>23.6314183320528</c:v>
                </c:pt>
                <c:pt idx="37355">
                  <c:v>23.7417983166475</c:v>
                </c:pt>
                <c:pt idx="37356">
                  <c:v>24.010067381242202</c:v>
                </c:pt>
                <c:pt idx="37357">
                  <c:v>24.6902317855908</c:v>
                </c:pt>
                <c:pt idx="37358">
                  <c:v>25.370444010185501</c:v>
                </c:pt>
                <c:pt idx="37359">
                  <c:v>26.055700304780199</c:v>
                </c:pt>
                <c:pt idx="37360">
                  <c:v>26.935445269128898</c:v>
                </c:pt>
                <c:pt idx="37361">
                  <c:v>27.465696133953202</c:v>
                </c:pt>
                <c:pt idx="37362">
                  <c:v>27.585540688767601</c:v>
                </c:pt>
                <c:pt idx="37363">
                  <c:v>26.825777404006899</c:v>
                </c:pt>
                <c:pt idx="37364">
                  <c:v>25.7045487988213</c:v>
                </c:pt>
                <c:pt idx="37365">
                  <c:v>24.088868703635701</c:v>
                </c:pt>
                <c:pt idx="37366">
                  <c:v>24.557814618875</c:v>
                </c:pt>
                <c:pt idx="37367">
                  <c:v>23.757303223689402</c:v>
                </c:pt>
                <c:pt idx="37368">
                  <c:v>23.8197286385039</c:v>
                </c:pt>
                <c:pt idx="37369">
                  <c:v>24.300719793743099</c:v>
                </c:pt>
                <c:pt idx="37370">
                  <c:v>25.4149205485576</c:v>
                </c:pt>
                <c:pt idx="37371">
                  <c:v>25.660283573371999</c:v>
                </c:pt>
                <c:pt idx="37372">
                  <c:v>25.196596558611301</c:v>
                </c:pt>
                <c:pt idx="37373">
                  <c:v>25.2256955334257</c:v>
                </c:pt>
                <c:pt idx="37374">
                  <c:v>24.955421358240098</c:v>
                </c:pt>
                <c:pt idx="37375">
                  <c:v>24.911112883479401</c:v>
                </c:pt>
                <c:pt idx="37376">
                  <c:v>24.127952288293798</c:v>
                </c:pt>
                <c:pt idx="37377">
                  <c:v>22.413758963108201</c:v>
                </c:pt>
                <c:pt idx="37378">
                  <c:v>21.450548898347499</c:v>
                </c:pt>
                <c:pt idx="37379">
                  <c:v>18.659256873161901</c:v>
                </c:pt>
                <c:pt idx="37380">
                  <c:v>16.462685327976398</c:v>
                </c:pt>
                <c:pt idx="37381">
                  <c:v>15.759211373215599</c:v>
                </c:pt>
                <c:pt idx="37382">
                  <c:v>15.0197868780301</c:v>
                </c:pt>
                <c:pt idx="37383">
                  <c:v>14.316356522844501</c:v>
                </c:pt>
                <c:pt idx="37384">
                  <c:v>13.307466858083799</c:v>
                </c:pt>
                <c:pt idx="37385">
                  <c:v>13.688127862898201</c:v>
                </c:pt>
                <c:pt idx="37386">
                  <c:v>13.6491487477126</c:v>
                </c:pt>
                <c:pt idx="37387">
                  <c:v>14.236145822951899</c:v>
                </c:pt>
                <c:pt idx="37388">
                  <c:v>12.618154897766299</c:v>
                </c:pt>
                <c:pt idx="37393">
                  <c:v>11.3966052226881</c:v>
                </c:pt>
                <c:pt idx="37394">
                  <c:v>12.696332367502499</c:v>
                </c:pt>
                <c:pt idx="37395">
                  <c:v>13.528065422317001</c:v>
                </c:pt>
                <c:pt idx="37396">
                  <c:v>14.0827653175562</c:v>
                </c:pt>
                <c:pt idx="37397">
                  <c:v>15.282307482370699</c:v>
                </c:pt>
                <c:pt idx="37398">
                  <c:v>16.2504090671851</c:v>
                </c:pt>
                <c:pt idx="37399">
                  <c:v>19.556906942424401</c:v>
                </c:pt>
                <c:pt idx="37400">
                  <c:v>20.515095827238799</c:v>
                </c:pt>
                <c:pt idx="37401">
                  <c:v>21.404158962053199</c:v>
                </c:pt>
                <c:pt idx="37402">
                  <c:v>21.5702645572925</c:v>
                </c:pt>
                <c:pt idx="37403">
                  <c:v>21.3550252721069</c:v>
                </c:pt>
                <c:pt idx="37404">
                  <c:v>20.9730099669213</c:v>
                </c:pt>
                <c:pt idx="37405">
                  <c:v>21.166875822160598</c:v>
                </c:pt>
                <c:pt idx="37406">
                  <c:v>21.217907616975001</c:v>
                </c:pt>
                <c:pt idx="37407">
                  <c:v>21.053037011789499</c:v>
                </c:pt>
                <c:pt idx="37408">
                  <c:v>21.5265857770287</c:v>
                </c:pt>
                <c:pt idx="37409">
                  <c:v>22.934504192760102</c:v>
                </c:pt>
                <c:pt idx="37410">
                  <c:v>23.688030729572301</c:v>
                </c:pt>
                <c:pt idx="37411">
                  <c:v>23.658043406350501</c:v>
                </c:pt>
                <c:pt idx="37412">
                  <c:v>23.608157153162701</c:v>
                </c:pt>
                <c:pt idx="37413">
                  <c:v>23.6204924399749</c:v>
                </c:pt>
                <c:pt idx="37414">
                  <c:v>23.6825792467531</c:v>
                </c:pt>
                <c:pt idx="37415">
                  <c:v>23.2468750035653</c:v>
                </c:pt>
                <c:pt idx="37416">
                  <c:v>21.6326175503775</c:v>
                </c:pt>
                <c:pt idx="37417">
                  <c:v>18.639883127155699</c:v>
                </c:pt>
                <c:pt idx="37418">
                  <c:v>17.300676393967901</c:v>
                </c:pt>
                <c:pt idx="37419">
                  <c:v>18.4205037107801</c:v>
                </c:pt>
                <c:pt idx="37420">
                  <c:v>20.480858527558301</c:v>
                </c:pt>
                <c:pt idx="37421">
                  <c:v>21.8943636443705</c:v>
                </c:pt>
                <c:pt idx="37422">
                  <c:v>22.1790815811827</c:v>
                </c:pt>
                <c:pt idx="37423">
                  <c:v>22.732038697960899</c:v>
                </c:pt>
                <c:pt idx="37424">
                  <c:v>22.883891834773099</c:v>
                </c:pt>
                <c:pt idx="37425">
                  <c:v>22.233709961585301</c:v>
                </c:pt>
                <c:pt idx="37426">
                  <c:v>21.4937419983635</c:v>
                </c:pt>
                <c:pt idx="37427">
                  <c:v>20.795167065175701</c:v>
                </c:pt>
                <c:pt idx="37428">
                  <c:v>22.534665781987901</c:v>
                </c:pt>
                <c:pt idx="37429">
                  <c:v>23.766667698766099</c:v>
                </c:pt>
                <c:pt idx="37430">
                  <c:v>22.732934315578301</c:v>
                </c:pt>
                <c:pt idx="37431">
                  <c:v>22.3111373623905</c:v>
                </c:pt>
                <c:pt idx="37432">
                  <c:v>24.067464519168698</c:v>
                </c:pt>
                <c:pt idx="37433">
                  <c:v>25.061279965980901</c:v>
                </c:pt>
                <c:pt idx="37434">
                  <c:v>22.8543879927931</c:v>
                </c:pt>
                <c:pt idx="37435">
                  <c:v>22.096144679571299</c:v>
                </c:pt>
                <c:pt idx="37436">
                  <c:v>21.728911056383499</c:v>
                </c:pt>
                <c:pt idx="37437">
                  <c:v>21.644851233195698</c:v>
                </c:pt>
                <c:pt idx="37438">
                  <c:v>21.689703499973898</c:v>
                </c:pt>
                <c:pt idx="37439">
                  <c:v>21.0463327167861</c:v>
                </c:pt>
                <c:pt idx="37440">
                  <c:v>19.9117304635983</c:v>
                </c:pt>
                <c:pt idx="37441">
                  <c:v>19.194893360376501</c:v>
                </c:pt>
                <c:pt idx="37442">
                  <c:v>18.107278827188701</c:v>
                </c:pt>
                <c:pt idx="37443">
                  <c:v>18.2005172140009</c:v>
                </c:pt>
                <c:pt idx="37444">
                  <c:v>17.533327810779099</c:v>
                </c:pt>
                <c:pt idx="37445">
                  <c:v>17.309599547591301</c:v>
                </c:pt>
                <c:pt idx="37446">
                  <c:v>17.392431764403501</c:v>
                </c:pt>
                <c:pt idx="37447">
                  <c:v>17.252282271181699</c:v>
                </c:pt>
                <c:pt idx="37448">
                  <c:v>17.1520585179939</c:v>
                </c:pt>
                <c:pt idx="37449">
                  <c:v>18.826320924806101</c:v>
                </c:pt>
                <c:pt idx="37450">
                  <c:v>20.729642091584299</c:v>
                </c:pt>
                <c:pt idx="37451">
                  <c:v>20.7388950883965</c:v>
                </c:pt>
                <c:pt idx="37452">
                  <c:v>20.867666395208701</c:v>
                </c:pt>
                <c:pt idx="37453">
                  <c:v>21.380753451986902</c:v>
                </c:pt>
                <c:pt idx="37454">
                  <c:v>21.8263792987991</c:v>
                </c:pt>
                <c:pt idx="37455">
                  <c:v>22.0181543856113</c:v>
                </c:pt>
                <c:pt idx="37456">
                  <c:v>22.1462222223895</c:v>
                </c:pt>
                <c:pt idx="37457">
                  <c:v>22.142329993019398</c:v>
                </c:pt>
                <c:pt idx="37458">
                  <c:v>22.2000778474487</c:v>
                </c:pt>
                <c:pt idx="37459">
                  <c:v>22.041933141895399</c:v>
                </c:pt>
                <c:pt idx="37460">
                  <c:v>21.952630676324699</c:v>
                </c:pt>
                <c:pt idx="37461">
                  <c:v>21.883779190754002</c:v>
                </c:pt>
                <c:pt idx="37462">
                  <c:v>21.829943185200701</c:v>
                </c:pt>
                <c:pt idx="37463">
                  <c:v>21.775432519630002</c:v>
                </c:pt>
                <c:pt idx="37464">
                  <c:v>21.897865774059301</c:v>
                </c:pt>
                <c:pt idx="37465">
                  <c:v>22.169205658506002</c:v>
                </c:pt>
                <c:pt idx="37466">
                  <c:v>22.254896152935299</c:v>
                </c:pt>
                <c:pt idx="37467">
                  <c:v>22.317970627364598</c:v>
                </c:pt>
                <c:pt idx="37468">
                  <c:v>22.345442021811198</c:v>
                </c:pt>
                <c:pt idx="37469">
                  <c:v>22.1684116062405</c:v>
                </c:pt>
                <c:pt idx="37470">
                  <c:v>22.1876692206698</c:v>
                </c:pt>
                <c:pt idx="37471">
                  <c:v>22.007413415116499</c:v>
                </c:pt>
                <c:pt idx="37472">
                  <c:v>21.857741329545799</c:v>
                </c:pt>
                <c:pt idx="37473">
                  <c:v>21.608773463975101</c:v>
                </c:pt>
                <c:pt idx="37474">
                  <c:v>21.3559023084218</c:v>
                </c:pt>
                <c:pt idx="37475">
                  <c:v>21.363847082851098</c:v>
                </c:pt>
                <c:pt idx="37476">
                  <c:v>21.1411497772804</c:v>
                </c:pt>
                <c:pt idx="37477">
                  <c:v>21.3244437617271</c:v>
                </c:pt>
                <c:pt idx="37478">
                  <c:v>21.482041196156398</c:v>
                </c:pt>
                <c:pt idx="37479">
                  <c:v>21.088681100585699</c:v>
                </c:pt>
                <c:pt idx="37480">
                  <c:v>21.214761545032299</c:v>
                </c:pt>
                <c:pt idx="37481">
                  <c:v>21.628937019461599</c:v>
                </c:pt>
                <c:pt idx="37482">
                  <c:v>21.6105078438909</c:v>
                </c:pt>
                <c:pt idx="37483">
                  <c:v>21.3580272983376</c:v>
                </c:pt>
                <c:pt idx="37484">
                  <c:v>20.047566342766899</c:v>
                </c:pt>
                <c:pt idx="37485">
                  <c:v>19.3196163671962</c:v>
                </c:pt>
                <c:pt idx="37486">
                  <c:v>18.983656921642901</c:v>
                </c:pt>
                <c:pt idx="37487">
                  <c:v>18.953666206072199</c:v>
                </c:pt>
                <c:pt idx="37488">
                  <c:v>18.221901960501501</c:v>
                </c:pt>
                <c:pt idx="37489">
                  <c:v>17.420929994948199</c:v>
                </c:pt>
                <c:pt idx="37490">
                  <c:v>16.582661279377501</c:v>
                </c:pt>
                <c:pt idx="37491">
                  <c:v>16.6787519238068</c:v>
                </c:pt>
                <c:pt idx="37492">
                  <c:v>16.121644968253499</c:v>
                </c:pt>
                <c:pt idx="37493">
                  <c:v>16.413302472682801</c:v>
                </c:pt>
                <c:pt idx="37494">
                  <c:v>16.749610537112002</c:v>
                </c:pt>
                <c:pt idx="37495">
                  <c:v>17.0660116115587</c:v>
                </c:pt>
                <c:pt idx="37496">
                  <c:v>17.784627975987998</c:v>
                </c:pt>
                <c:pt idx="37497">
                  <c:v>19.6556597104173</c:v>
                </c:pt>
                <c:pt idx="37498">
                  <c:v>20.273547694864</c:v>
                </c:pt>
                <c:pt idx="37499">
                  <c:v>20.242173159293301</c:v>
                </c:pt>
                <c:pt idx="37500">
                  <c:v>20.502235493722601</c:v>
                </c:pt>
                <c:pt idx="37501">
                  <c:v>21.210906898169299</c:v>
                </c:pt>
                <c:pt idx="37502">
                  <c:v>22.1318352225986</c:v>
                </c:pt>
                <c:pt idx="37503">
                  <c:v>22.618681737027899</c:v>
                </c:pt>
                <c:pt idx="37504">
                  <c:v>22.713263261474602</c:v>
                </c:pt>
                <c:pt idx="37505">
                  <c:v>22.5480143439476</c:v>
                </c:pt>
                <c:pt idx="37506">
                  <c:v>22.895705884481298</c:v>
                </c:pt>
                <c:pt idx="37507">
                  <c:v>23.1914342049852</c:v>
                </c:pt>
                <c:pt idx="37508">
                  <c:v>23.651498465518898</c:v>
                </c:pt>
                <c:pt idx="37509">
                  <c:v>24.013236586052599</c:v>
                </c:pt>
                <c:pt idx="37510">
                  <c:v>23.9930836065564</c:v>
                </c:pt>
                <c:pt idx="37511">
                  <c:v>23.8382450270901</c:v>
                </c:pt>
                <c:pt idx="37512">
                  <c:v>23.682104037623802</c:v>
                </c:pt>
                <c:pt idx="37513">
                  <c:v>23.432631248127699</c:v>
                </c:pt>
                <c:pt idx="37514">
                  <c:v>23.154927808661402</c:v>
                </c:pt>
                <c:pt idx="37515">
                  <c:v>23.241211389195101</c:v>
                </c:pt>
                <c:pt idx="37516">
                  <c:v>23.3820516296989</c:v>
                </c:pt>
                <c:pt idx="37517">
                  <c:v>23.396583830232601</c:v>
                </c:pt>
                <c:pt idx="37518">
                  <c:v>23.3433430907664</c:v>
                </c:pt>
                <c:pt idx="37519">
                  <c:v>23.237568001270201</c:v>
                </c:pt>
                <c:pt idx="37520">
                  <c:v>23.266136111803899</c:v>
                </c:pt>
                <c:pt idx="37521">
                  <c:v>23.118960432337602</c:v>
                </c:pt>
                <c:pt idx="37522">
                  <c:v>23.0640731728415</c:v>
                </c:pt>
                <c:pt idx="37523">
                  <c:v>23.2521607433752</c:v>
                </c:pt>
                <c:pt idx="37524">
                  <c:v>22.7274466239089</c:v>
                </c:pt>
                <c:pt idx="37525">
                  <c:v>22.6025112944127</c:v>
                </c:pt>
                <c:pt idx="37526">
                  <c:v>21.987905514946402</c:v>
                </c:pt>
                <c:pt idx="37527">
                  <c:v>22.264873695480102</c:v>
                </c:pt>
                <c:pt idx="37528">
                  <c:v>23.249097085984001</c:v>
                </c:pt>
                <c:pt idx="37529">
                  <c:v>24.869293696517701</c:v>
                </c:pt>
                <c:pt idx="37530">
                  <c:v>23.152508487051399</c:v>
                </c:pt>
                <c:pt idx="37531">
                  <c:v>22.815773537555199</c:v>
                </c:pt>
                <c:pt idx="37532">
                  <c:v>22.4223989780889</c:v>
                </c:pt>
                <c:pt idx="37533">
                  <c:v>21.711084328622601</c:v>
                </c:pt>
                <c:pt idx="37534">
                  <c:v>20.780381079126499</c:v>
                </c:pt>
                <c:pt idx="37535">
                  <c:v>20.3075188696602</c:v>
                </c:pt>
                <c:pt idx="37536">
                  <c:v>19.583649230193899</c:v>
                </c:pt>
                <c:pt idx="37537">
                  <c:v>19.185391680697698</c:v>
                </c:pt>
                <c:pt idx="37538">
                  <c:v>19.174104971231401</c:v>
                </c:pt>
                <c:pt idx="37539">
                  <c:v>18.4765813317651</c:v>
                </c:pt>
                <c:pt idx="37540">
                  <c:v>18.411579492268999</c:v>
                </c:pt>
                <c:pt idx="37541">
                  <c:v>18.3644217728027</c:v>
                </c:pt>
                <c:pt idx="37542">
                  <c:v>18.375453963336401</c:v>
                </c:pt>
                <c:pt idx="37543">
                  <c:v>17.921361883840198</c:v>
                </c:pt>
                <c:pt idx="37544">
                  <c:v>17.864380924374</c:v>
                </c:pt>
                <c:pt idx="37545">
                  <c:v>20.149277224907699</c:v>
                </c:pt>
                <c:pt idx="37546">
                  <c:v>20.3754752754115</c:v>
                </c:pt>
                <c:pt idx="37547">
                  <c:v>20.420844765945201</c:v>
                </c:pt>
                <c:pt idx="37548">
                  <c:v>20.4373222564789</c:v>
                </c:pt>
                <c:pt idx="37549">
                  <c:v>20.359810126982801</c:v>
                </c:pt>
                <c:pt idx="37550">
                  <c:v>21.037455377516501</c:v>
                </c:pt>
                <c:pt idx="37551">
                  <c:v>22.104360808050199</c:v>
                </c:pt>
                <c:pt idx="37552">
                  <c:v>21.925791648554</c:v>
                </c:pt>
                <c:pt idx="37553">
                  <c:v>22.5768615617975</c:v>
                </c:pt>
                <c:pt idx="37554">
                  <c:v>23.414323087706599</c:v>
                </c:pt>
                <c:pt idx="37555">
                  <c:v>23.999275203709502</c:v>
                </c:pt>
                <c:pt idx="37556">
                  <c:v>24.398354879618601</c:v>
                </c:pt>
                <c:pt idx="37557">
                  <c:v>24.6102813555277</c:v>
                </c:pt>
                <c:pt idx="37558">
                  <c:v>24.399782411530602</c:v>
                </c:pt>
                <c:pt idx="37559">
                  <c:v>23.806394077439698</c:v>
                </c:pt>
                <c:pt idx="37560">
                  <c:v>23.847153223348801</c:v>
                </c:pt>
                <c:pt idx="37561">
                  <c:v>23.500911759351698</c:v>
                </c:pt>
                <c:pt idx="37562">
                  <c:v>23.5977594652608</c:v>
                </c:pt>
                <c:pt idx="37563">
                  <c:v>23.508625491169902</c:v>
                </c:pt>
                <c:pt idx="37564">
                  <c:v>22.889070997172801</c:v>
                </c:pt>
                <c:pt idx="37565">
                  <c:v>21.9655888430819</c:v>
                </c:pt>
                <c:pt idx="37566">
                  <c:v>20.569444348990999</c:v>
                </c:pt>
                <c:pt idx="37567">
                  <c:v>21.705013364993899</c:v>
                </c:pt>
                <c:pt idx="37568">
                  <c:v>23.103643350902999</c:v>
                </c:pt>
                <c:pt idx="37569">
                  <c:v>22.503347426812098</c:v>
                </c:pt>
                <c:pt idx="37570">
                  <c:v>23.223886692815</c:v>
                </c:pt>
                <c:pt idx="37571">
                  <c:v>21.681142598724101</c:v>
                </c:pt>
                <c:pt idx="37572">
                  <c:v>20.965646074633199</c:v>
                </c:pt>
                <c:pt idx="37573">
                  <c:v>19.695768630636099</c:v>
                </c:pt>
                <c:pt idx="37574">
                  <c:v>18.6550588565452</c:v>
                </c:pt>
                <c:pt idx="37575">
                  <c:v>18.2039780924542</c:v>
                </c:pt>
                <c:pt idx="37576">
                  <c:v>18.238988478457198</c:v>
                </c:pt>
                <c:pt idx="37577">
                  <c:v>19.382613314366299</c:v>
                </c:pt>
                <c:pt idx="37578">
                  <c:v>20.3351234002753</c:v>
                </c:pt>
                <c:pt idx="37579">
                  <c:v>19.792850526278301</c:v>
                </c:pt>
                <c:pt idx="37580">
                  <c:v>17.642913642187398</c:v>
                </c:pt>
                <c:pt idx="37581">
                  <c:v>16.3304388080964</c:v>
                </c:pt>
                <c:pt idx="37582">
                  <c:v>16.0536207340994</c:v>
                </c:pt>
                <c:pt idx="37583">
                  <c:v>15.3225873400085</c:v>
                </c:pt>
                <c:pt idx="37584">
                  <c:v>14.283224125917499</c:v>
                </c:pt>
                <c:pt idx="37585">
                  <c:v>13.2214760019205</c:v>
                </c:pt>
                <c:pt idx="37586">
                  <c:v>13.3011050878295</c:v>
                </c:pt>
                <c:pt idx="37587">
                  <c:v>13.033192183738599</c:v>
                </c:pt>
                <c:pt idx="37588">
                  <c:v>13.5676748897416</c:v>
                </c:pt>
                <c:pt idx="37589">
                  <c:v>13.4941826256506</c:v>
                </c:pt>
                <c:pt idx="37590">
                  <c:v>14.3852873215597</c:v>
                </c:pt>
                <c:pt idx="37591">
                  <c:v>15.707217307562701</c:v>
                </c:pt>
                <c:pt idx="37592">
                  <c:v>16.6748472034717</c:v>
                </c:pt>
                <c:pt idx="37593">
                  <c:v>15.669971679380801</c:v>
                </c:pt>
                <c:pt idx="37594">
                  <c:v>15.6915643553838</c:v>
                </c:pt>
                <c:pt idx="37595">
                  <c:v>17.7863288412928</c:v>
                </c:pt>
                <c:pt idx="37596">
                  <c:v>18.905051597201901</c:v>
                </c:pt>
                <c:pt idx="37597">
                  <c:v>18.754114783204798</c:v>
                </c:pt>
                <c:pt idx="37598">
                  <c:v>19.096690499113901</c:v>
                </c:pt>
                <c:pt idx="37599">
                  <c:v>19.891668295022999</c:v>
                </c:pt>
                <c:pt idx="37600">
                  <c:v>20.883814841025899</c:v>
                </c:pt>
                <c:pt idx="37601">
                  <c:v>21.252962781284801</c:v>
                </c:pt>
                <c:pt idx="37602">
                  <c:v>21.801150745943701</c:v>
                </c:pt>
                <c:pt idx="37603">
                  <c:v>22.017314790555599</c:v>
                </c:pt>
                <c:pt idx="37604">
                  <c:v>21.8903970152145</c:v>
                </c:pt>
                <c:pt idx="37605">
                  <c:v>21.498024299873499</c:v>
                </c:pt>
                <c:pt idx="37606">
                  <c:v>20.7522005344854</c:v>
                </c:pt>
                <c:pt idx="37607">
                  <c:v>18.803015709144301</c:v>
                </c:pt>
                <c:pt idx="37608">
                  <c:v>17.7395787838032</c:v>
                </c:pt>
                <c:pt idx="37609">
                  <c:v>17.091173058415102</c:v>
                </c:pt>
                <c:pt idx="37610">
                  <c:v>16.140193483074</c:v>
                </c:pt>
                <c:pt idx="37611">
                  <c:v>16.288468437732998</c:v>
                </c:pt>
                <c:pt idx="37612">
                  <c:v>17.860109282344901</c:v>
                </c:pt>
                <c:pt idx="37613">
                  <c:v>19.2562612170038</c:v>
                </c:pt>
                <c:pt idx="37614">
                  <c:v>22.0239827116627</c:v>
                </c:pt>
                <c:pt idx="37615">
                  <c:v>22.3462630862746</c:v>
                </c:pt>
                <c:pt idx="37616">
                  <c:v>23.027706300933499</c:v>
                </c:pt>
                <c:pt idx="37617">
                  <c:v>22.710738115592498</c:v>
                </c:pt>
                <c:pt idx="37618">
                  <c:v>22.965040490204402</c:v>
                </c:pt>
                <c:pt idx="37619">
                  <c:v>22.577503924863301</c:v>
                </c:pt>
                <c:pt idx="37620">
                  <c:v>22.3250259995222</c:v>
                </c:pt>
                <c:pt idx="37621">
                  <c:v>23.169473274134099</c:v>
                </c:pt>
                <c:pt idx="37622">
                  <c:v>23.095107598793</c:v>
                </c:pt>
                <c:pt idx="37623">
                  <c:v>24.365042463451999</c:v>
                </c:pt>
                <c:pt idx="37624">
                  <c:v>25.5563542280638</c:v>
                </c:pt>
                <c:pt idx="37625">
                  <c:v>27.4319784627228</c:v>
                </c:pt>
                <c:pt idx="37626">
                  <c:v>29.590240467381701</c:v>
                </c:pt>
                <c:pt idx="37627">
                  <c:v>24.4116488019936</c:v>
                </c:pt>
                <c:pt idx="37628">
                  <c:v>22.202058726652499</c:v>
                </c:pt>
                <c:pt idx="37629">
                  <c:v>21.3269885313114</c:v>
                </c:pt>
                <c:pt idx="37630">
                  <c:v>20.2057094859233</c:v>
                </c:pt>
                <c:pt idx="37631">
                  <c:v>19.940574440582299</c:v>
                </c:pt>
                <c:pt idx="37632">
                  <c:v>19.316229495241199</c:v>
                </c:pt>
                <c:pt idx="37633">
                  <c:v>19.067947299853099</c:v>
                </c:pt>
                <c:pt idx="37634">
                  <c:v>18.302627314512002</c:v>
                </c:pt>
                <c:pt idx="37635">
                  <c:v>18.056289419170898</c:v>
                </c:pt>
                <c:pt idx="37636">
                  <c:v>17.557679183782799</c:v>
                </c:pt>
                <c:pt idx="37637">
                  <c:v>16.857097278441799</c:v>
                </c:pt>
                <c:pt idx="37638">
                  <c:v>15.9823488331007</c:v>
                </c:pt>
                <c:pt idx="37639">
                  <c:v>15.048077047712599</c:v>
                </c:pt>
                <c:pt idx="37640">
                  <c:v>15.515278782371499</c:v>
                </c:pt>
                <c:pt idx="37641">
                  <c:v>17.052599637030401</c:v>
                </c:pt>
                <c:pt idx="37642">
                  <c:v>18.316266091642301</c:v>
                </c:pt>
                <c:pt idx="37643">
                  <c:v>19.759626256301299</c:v>
                </c:pt>
                <c:pt idx="37644">
                  <c:v>20.172484140960201</c:v>
                </c:pt>
                <c:pt idx="37645">
                  <c:v>20.902661925572101</c:v>
                </c:pt>
                <c:pt idx="37646">
                  <c:v>21.723840460230999</c:v>
                </c:pt>
                <c:pt idx="37647">
                  <c:v>21.253867064889899</c:v>
                </c:pt>
                <c:pt idx="37648">
                  <c:v>21.330456449501799</c:v>
                </c:pt>
                <c:pt idx="37649">
                  <c:v>21.940718497129499</c:v>
                </c:pt>
                <c:pt idx="37650">
                  <c:v>22.6275482777299</c:v>
                </c:pt>
                <c:pt idx="37651">
                  <c:v>23.011443698271901</c:v>
                </c:pt>
                <c:pt idx="37652">
                  <c:v>23.8192831288723</c:v>
                </c:pt>
                <c:pt idx="37653">
                  <c:v>24.217070069472701</c:v>
                </c:pt>
                <c:pt idx="37654">
                  <c:v>24.276307280014699</c:v>
                </c:pt>
                <c:pt idx="37655">
                  <c:v>24.422880650615099</c:v>
                </c:pt>
                <c:pt idx="37656">
                  <c:v>24.5275347712155</c:v>
                </c:pt>
                <c:pt idx="37657">
                  <c:v>24.4496443617575</c:v>
                </c:pt>
                <c:pt idx="37658">
                  <c:v>24.328024232357901</c:v>
                </c:pt>
                <c:pt idx="37659">
                  <c:v>24.2102240229583</c:v>
                </c:pt>
                <c:pt idx="37660">
                  <c:v>24.221347073500301</c:v>
                </c:pt>
                <c:pt idx="37661">
                  <c:v>24.085868314100701</c:v>
                </c:pt>
                <c:pt idx="37662">
                  <c:v>24.046462944701101</c:v>
                </c:pt>
                <c:pt idx="37663">
                  <c:v>24.172366845243101</c:v>
                </c:pt>
                <c:pt idx="37664">
                  <c:v>24.3652019158435</c:v>
                </c:pt>
                <c:pt idx="37665">
                  <c:v>24.436251286443898</c:v>
                </c:pt>
                <c:pt idx="37666">
                  <c:v>24.463590076985898</c:v>
                </c:pt>
                <c:pt idx="37667">
                  <c:v>24.575025367586299</c:v>
                </c:pt>
                <c:pt idx="37668">
                  <c:v>24.4944020481867</c:v>
                </c:pt>
                <c:pt idx="37669">
                  <c:v>24.343033878728701</c:v>
                </c:pt>
                <c:pt idx="37670">
                  <c:v>24.2067072593291</c:v>
                </c:pt>
                <c:pt idx="37671">
                  <c:v>24.198203969929502</c:v>
                </c:pt>
                <c:pt idx="37672">
                  <c:v>24.1988194504715</c:v>
                </c:pt>
                <c:pt idx="37673">
                  <c:v>24.2783677410719</c:v>
                </c:pt>
                <c:pt idx="37674">
                  <c:v>24.129792541672298</c:v>
                </c:pt>
                <c:pt idx="37675">
                  <c:v>23.780805842214299</c:v>
                </c:pt>
                <c:pt idx="37676">
                  <c:v>22.763658602814701</c:v>
                </c:pt>
                <c:pt idx="37677">
                  <c:v>21.171071713415099</c:v>
                </c:pt>
                <c:pt idx="37678">
                  <c:v>19.956299193957101</c:v>
                </c:pt>
                <c:pt idx="37679">
                  <c:v>19.172988364557501</c:v>
                </c:pt>
                <c:pt idx="37680">
                  <c:v>18.719265845157899</c:v>
                </c:pt>
                <c:pt idx="37681">
                  <c:v>18.560174945699899</c:v>
                </c:pt>
                <c:pt idx="37682">
                  <c:v>18.8691504163003</c:v>
                </c:pt>
                <c:pt idx="37683">
                  <c:v>19.652492346900701</c:v>
                </c:pt>
                <c:pt idx="37684">
                  <c:v>18.863825167442702</c:v>
                </c:pt>
                <c:pt idx="37685">
                  <c:v>18.899869868043101</c:v>
                </c:pt>
                <c:pt idx="37686">
                  <c:v>19.2534059386435</c:v>
                </c:pt>
                <c:pt idx="37687">
                  <c:v>19.169064019185502</c:v>
                </c:pt>
                <c:pt idx="37688">
                  <c:v>19.287931719785899</c:v>
                </c:pt>
                <c:pt idx="37689">
                  <c:v>19.7039889503863</c:v>
                </c:pt>
                <c:pt idx="37690">
                  <c:v>20.3654483409283</c:v>
                </c:pt>
                <c:pt idx="37691">
                  <c:v>21.7468735015287</c:v>
                </c:pt>
                <c:pt idx="37692">
                  <c:v>21.833942522129099</c:v>
                </c:pt>
                <c:pt idx="37693">
                  <c:v>21.938725202671101</c:v>
                </c:pt>
                <c:pt idx="37694">
                  <c:v>22.5517791532715</c:v>
                </c:pt>
                <c:pt idx="37695">
                  <c:v>23.494830583871899</c:v>
                </c:pt>
                <c:pt idx="37696">
                  <c:v>24.033321234414</c:v>
                </c:pt>
                <c:pt idx="37697">
                  <c:v>24.246494208011299</c:v>
                </c:pt>
                <c:pt idx="37698">
                  <c:v>24.4584569046024</c:v>
                </c:pt>
                <c:pt idx="37699">
                  <c:v>24.907062191144298</c:v>
                </c:pt>
                <c:pt idx="37700">
                  <c:v>25.115171007735398</c:v>
                </c:pt>
                <c:pt idx="37701">
                  <c:v>25.286056464326499</c:v>
                </c:pt>
                <c:pt idx="37702">
                  <c:v>25.473213380868401</c:v>
                </c:pt>
                <c:pt idx="37703">
                  <c:v>25.196199927459499</c:v>
                </c:pt>
                <c:pt idx="37704">
                  <c:v>24.737625154050502</c:v>
                </c:pt>
                <c:pt idx="37705">
                  <c:v>24.899217370592499</c:v>
                </c:pt>
                <c:pt idx="37706">
                  <c:v>24.908024627183501</c:v>
                </c:pt>
                <c:pt idx="37707">
                  <c:v>24.880682643774598</c:v>
                </c:pt>
                <c:pt idx="37708">
                  <c:v>25.009766850316598</c:v>
                </c:pt>
                <c:pt idx="37709">
                  <c:v>24.962953416907599</c:v>
                </c:pt>
                <c:pt idx="37710">
                  <c:v>25.077667503498699</c:v>
                </c:pt>
                <c:pt idx="37711">
                  <c:v>24.947064080040601</c:v>
                </c:pt>
                <c:pt idx="37712">
                  <c:v>24.861589916631701</c:v>
                </c:pt>
                <c:pt idx="37713">
                  <c:v>25.001026443222798</c:v>
                </c:pt>
                <c:pt idx="37714">
                  <c:v>24.754227999764701</c:v>
                </c:pt>
                <c:pt idx="37715">
                  <c:v>24.686033576355801</c:v>
                </c:pt>
                <c:pt idx="37716">
                  <c:v>24.202757702946801</c:v>
                </c:pt>
                <c:pt idx="37717">
                  <c:v>24.488826469488799</c:v>
                </c:pt>
                <c:pt idx="37718">
                  <c:v>24.732212856079801</c:v>
                </c:pt>
                <c:pt idx="37719">
                  <c:v>24.5249379126709</c:v>
                </c:pt>
                <c:pt idx="37720">
                  <c:v>24.732093449212801</c:v>
                </c:pt>
                <c:pt idx="37721">
                  <c:v>24.687332005803899</c:v>
                </c:pt>
                <c:pt idx="37722">
                  <c:v>23.852184102395</c:v>
                </c:pt>
                <c:pt idx="37723">
                  <c:v>23.262603248936902</c:v>
                </c:pt>
                <c:pt idx="37724">
                  <c:v>22.066071275528</c:v>
                </c:pt>
                <c:pt idx="37725">
                  <c:v>21.439662682119</c:v>
                </c:pt>
                <c:pt idx="37726">
                  <c:v>21.368265038661001</c:v>
                </c:pt>
                <c:pt idx="37727">
                  <c:v>20.783419545251999</c:v>
                </c:pt>
                <c:pt idx="37728">
                  <c:v>20.6770444718431</c:v>
                </c:pt>
                <c:pt idx="37729">
                  <c:v>20.261817308385002</c:v>
                </c:pt>
                <c:pt idx="37730">
                  <c:v>20.046541514976099</c:v>
                </c:pt>
                <c:pt idx="37731">
                  <c:v>20.102258801567199</c:v>
                </c:pt>
                <c:pt idx="37732">
                  <c:v>19.603073478109099</c:v>
                </c:pt>
                <c:pt idx="37733">
                  <c:v>19.014007034700199</c:v>
                </c:pt>
                <c:pt idx="37734">
                  <c:v>18.649296131291202</c:v>
                </c:pt>
                <c:pt idx="37735">
                  <c:v>19.066603797833199</c:v>
                </c:pt>
                <c:pt idx="37736">
                  <c:v>19.987357164424299</c:v>
                </c:pt>
                <c:pt idx="37737">
                  <c:v>21.286430231015299</c:v>
                </c:pt>
                <c:pt idx="37738">
                  <c:v>21.435738187557298</c:v>
                </c:pt>
                <c:pt idx="37739">
                  <c:v>21.982334364148301</c:v>
                </c:pt>
                <c:pt idx="37740">
                  <c:v>22.425682450739401</c:v>
                </c:pt>
                <c:pt idx="37741">
                  <c:v>22.857031057281301</c:v>
                </c:pt>
                <c:pt idx="37742">
                  <c:v>23.5396178138724</c:v>
                </c:pt>
                <c:pt idx="37743">
                  <c:v>23.969061310463498</c:v>
                </c:pt>
                <c:pt idx="37744">
                  <c:v>24.2342651570054</c:v>
                </c:pt>
                <c:pt idx="37745">
                  <c:v>24.4211413657729</c:v>
                </c:pt>
                <c:pt idx="37746">
                  <c:v>24.6897217766933</c:v>
                </c:pt>
                <c:pt idx="37747">
                  <c:v>24.8518761876303</c:v>
                </c:pt>
                <c:pt idx="37748">
                  <c:v>24.912118808550701</c:v>
                </c:pt>
                <c:pt idx="37749">
                  <c:v>24.826421709471099</c:v>
                </c:pt>
                <c:pt idx="37750">
                  <c:v>24.803845540408201</c:v>
                </c:pt>
                <c:pt idx="37751">
                  <c:v>24.5044740913286</c:v>
                </c:pt>
                <c:pt idx="37752">
                  <c:v>24.560507532248899</c:v>
                </c:pt>
                <c:pt idx="37753">
                  <c:v>23.889817953186</c:v>
                </c:pt>
                <c:pt idx="37754">
                  <c:v>24.130831384106401</c:v>
                </c:pt>
                <c:pt idx="37755">
                  <c:v>23.741250845026801</c:v>
                </c:pt>
                <c:pt idx="37756">
                  <c:v>23.394367715963899</c:v>
                </c:pt>
                <c:pt idx="37757">
                  <c:v>23.068579236884201</c:v>
                </c:pt>
                <c:pt idx="37758">
                  <c:v>23.682568877804599</c:v>
                </c:pt>
                <c:pt idx="37759">
                  <c:v>23.049588798741699</c:v>
                </c:pt>
                <c:pt idx="37760">
                  <c:v>25.485243219662099</c:v>
                </c:pt>
                <c:pt idx="37761">
                  <c:v>24.783719470582501</c:v>
                </c:pt>
                <c:pt idx="37762">
                  <c:v>23.2731067115195</c:v>
                </c:pt>
                <c:pt idx="37763">
                  <c:v>22.833288582439899</c:v>
                </c:pt>
                <c:pt idx="37764">
                  <c:v>22.747359783360299</c:v>
                </c:pt>
                <c:pt idx="37765">
                  <c:v>23.5852473842974</c:v>
                </c:pt>
                <c:pt idx="37766">
                  <c:v>22.911302385217802</c:v>
                </c:pt>
                <c:pt idx="37767">
                  <c:v>22.7059877161381</c:v>
                </c:pt>
                <c:pt idx="37768">
                  <c:v>22.426144567075202</c:v>
                </c:pt>
                <c:pt idx="37769">
                  <c:v>22.4184175579956</c:v>
                </c:pt>
                <c:pt idx="37770">
                  <c:v>22.144616358916</c:v>
                </c:pt>
                <c:pt idx="37771">
                  <c:v>21.440831999853099</c:v>
                </c:pt>
                <c:pt idx="37772">
                  <c:v>20.6830194907734</c:v>
                </c:pt>
                <c:pt idx="37773">
                  <c:v>20.0857353616938</c:v>
                </c:pt>
                <c:pt idx="37774">
                  <c:v>19.1503156826309</c:v>
                </c:pt>
                <c:pt idx="37775">
                  <c:v>18.040908603551301</c:v>
                </c:pt>
                <c:pt idx="37776">
                  <c:v>18.594527394471701</c:v>
                </c:pt>
                <c:pt idx="37777">
                  <c:v>18.2933990654087</c:v>
                </c:pt>
                <c:pt idx="37778">
                  <c:v>18.2495282163291</c:v>
                </c:pt>
                <c:pt idx="37779">
                  <c:v>17.9631012372495</c:v>
                </c:pt>
                <c:pt idx="37780">
                  <c:v>17.826203128186599</c:v>
                </c:pt>
                <c:pt idx="37781">
                  <c:v>18.142821939107002</c:v>
                </c:pt>
                <c:pt idx="37782">
                  <c:v>18.302744720027299</c:v>
                </c:pt>
                <c:pt idx="37783">
                  <c:v>18.336528830964401</c:v>
                </c:pt>
                <c:pt idx="37784">
                  <c:v>19.332165021884801</c:v>
                </c:pt>
                <c:pt idx="37785">
                  <c:v>20.184520332805199</c:v>
                </c:pt>
                <c:pt idx="37786">
                  <c:v>20.833004643742299</c:v>
                </c:pt>
                <c:pt idx="37787">
                  <c:v>21.805273644662599</c:v>
                </c:pt>
                <c:pt idx="37788">
                  <c:v>22.480684935583</c:v>
                </c:pt>
                <c:pt idx="37789">
                  <c:v>22.7559734665201</c:v>
                </c:pt>
                <c:pt idx="37790">
                  <c:v>23.0546972774405</c:v>
                </c:pt>
                <c:pt idx="37791">
                  <c:v>23.342168418360899</c:v>
                </c:pt>
                <c:pt idx="37792">
                  <c:v>23.829874469297899</c:v>
                </c:pt>
                <c:pt idx="37793">
                  <c:v>24.3374274869002</c:v>
                </c:pt>
                <c:pt idx="37794">
                  <c:v>24.409078501180801</c:v>
                </c:pt>
                <c:pt idx="37795">
                  <c:v>24.371669205487699</c:v>
                </c:pt>
                <c:pt idx="37796">
                  <c:v>24.147391869768299</c:v>
                </c:pt>
                <c:pt idx="37797">
                  <c:v>23.985317654048998</c:v>
                </c:pt>
                <c:pt idx="37798">
                  <c:v>23.787509098355802</c:v>
                </c:pt>
                <c:pt idx="37799">
                  <c:v>23.827595982636499</c:v>
                </c:pt>
                <c:pt idx="37800">
                  <c:v>23.744273666917199</c:v>
                </c:pt>
                <c:pt idx="37801">
                  <c:v>23.314548731224001</c:v>
                </c:pt>
                <c:pt idx="37802">
                  <c:v>23.0380115655047</c:v>
                </c:pt>
                <c:pt idx="37803">
                  <c:v>22.472252459785299</c:v>
                </c:pt>
                <c:pt idx="37804">
                  <c:v>22.354106474092202</c:v>
                </c:pt>
                <c:pt idx="37805">
                  <c:v>22.999047808372801</c:v>
                </c:pt>
                <c:pt idx="37806">
                  <c:v>24.448386402653501</c:v>
                </c:pt>
                <c:pt idx="37807">
                  <c:v>25.350294146960302</c:v>
                </c:pt>
                <c:pt idx="37808">
                  <c:v>23.732255131241001</c:v>
                </c:pt>
                <c:pt idx="37809">
                  <c:v>22.960981095521699</c:v>
                </c:pt>
                <c:pt idx="37810">
                  <c:v>22.011522369828501</c:v>
                </c:pt>
                <c:pt idx="37811">
                  <c:v>21.762927864109201</c:v>
                </c:pt>
                <c:pt idx="37812">
                  <c:v>22.2071217583898</c:v>
                </c:pt>
                <c:pt idx="37813">
                  <c:v>22.5555575826967</c:v>
                </c:pt>
                <c:pt idx="37814">
                  <c:v>21.231448156977301</c:v>
                </c:pt>
                <c:pt idx="37815">
                  <c:v>21.809715801258001</c:v>
                </c:pt>
                <c:pt idx="37816">
                  <c:v>23.3013511655648</c:v>
                </c:pt>
                <c:pt idx="37817">
                  <c:v>24.085698449845498</c:v>
                </c:pt>
                <c:pt idx="37818">
                  <c:v>21.818176054126202</c:v>
                </c:pt>
                <c:pt idx="37819">
                  <c:v>21.338156458433001</c:v>
                </c:pt>
                <c:pt idx="37820">
                  <c:v>19.736092152713699</c:v>
                </c:pt>
                <c:pt idx="37821">
                  <c:v>19.047783516994301</c:v>
                </c:pt>
                <c:pt idx="37822">
                  <c:v>18.702342741301202</c:v>
                </c:pt>
                <c:pt idx="37823">
                  <c:v>17.8352718355818</c:v>
                </c:pt>
                <c:pt idx="37824">
                  <c:v>17.2258879098625</c:v>
                </c:pt>
                <c:pt idx="37825">
                  <c:v>16.177664694169302</c:v>
                </c:pt>
                <c:pt idx="37826">
                  <c:v>16.163988098450002</c:v>
                </c:pt>
                <c:pt idx="37827">
                  <c:v>15.3958640627307</c:v>
                </c:pt>
                <c:pt idx="37828">
                  <c:v>15.924438837037499</c:v>
                </c:pt>
                <c:pt idx="37829">
                  <c:v>16.419413391318201</c:v>
                </c:pt>
                <c:pt idx="37830">
                  <c:v>15.490289395598801</c:v>
                </c:pt>
                <c:pt idx="37831">
                  <c:v>16.208318949905699</c:v>
                </c:pt>
                <c:pt idx="37832">
                  <c:v>18.097492404186301</c:v>
                </c:pt>
                <c:pt idx="37833">
                  <c:v>20.754881078467001</c:v>
                </c:pt>
                <c:pt idx="37834">
                  <c:v>21.583165112773798</c:v>
                </c:pt>
                <c:pt idx="37835">
                  <c:v>21.711278497054501</c:v>
                </c:pt>
                <c:pt idx="37836">
                  <c:v>21.899096201335201</c:v>
                </c:pt>
                <c:pt idx="37837">
                  <c:v>22.256861065641999</c:v>
                </c:pt>
                <c:pt idx="37838">
                  <c:v>22.6053190299227</c:v>
                </c:pt>
                <c:pt idx="37839">
                  <c:v>23.067729964203298</c:v>
                </c:pt>
                <c:pt idx="37840">
                  <c:v>23.4303056585102</c:v>
                </c:pt>
                <c:pt idx="37841">
                  <c:v>23.512138858142801</c:v>
                </c:pt>
                <c:pt idx="37842">
                  <c:v>23.571387313112801</c:v>
                </c:pt>
                <c:pt idx="37843">
                  <c:v>23.629262308149698</c:v>
                </c:pt>
                <c:pt idx="37844">
                  <c:v>23.5713073531197</c:v>
                </c:pt>
                <c:pt idx="37845">
                  <c:v>23.4989018680897</c:v>
                </c:pt>
                <c:pt idx="37846">
                  <c:v>23.410912973126699</c:v>
                </c:pt>
                <c:pt idx="37847">
                  <c:v>23.362329818096701</c:v>
                </c:pt>
                <c:pt idx="37848">
                  <c:v>23.335282733066698</c:v>
                </c:pt>
                <c:pt idx="37849">
                  <c:v>23.198206678103599</c:v>
                </c:pt>
                <c:pt idx="37850">
                  <c:v>23.1673970930736</c:v>
                </c:pt>
                <c:pt idx="37851">
                  <c:v>23.050253108043599</c:v>
                </c:pt>
                <c:pt idx="37852">
                  <c:v>23.0495164930805</c:v>
                </c:pt>
                <c:pt idx="37853">
                  <c:v>22.8092090780505</c:v>
                </c:pt>
                <c:pt idx="37854">
                  <c:v>22.8887407530205</c:v>
                </c:pt>
                <c:pt idx="37855">
                  <c:v>22.4920630180575</c:v>
                </c:pt>
                <c:pt idx="37856">
                  <c:v>22.262417813027501</c:v>
                </c:pt>
                <c:pt idx="37857">
                  <c:v>22.229410517997501</c:v>
                </c:pt>
                <c:pt idx="37859">
                  <c:v>22.723731758004401</c:v>
                </c:pt>
                <c:pt idx="37860">
                  <c:v>22.781397252974401</c:v>
                </c:pt>
                <c:pt idx="37861">
                  <c:v>22.353790138011298</c:v>
                </c:pt>
                <c:pt idx="37862">
                  <c:v>21.940584712981298</c:v>
                </c:pt>
                <c:pt idx="37863">
                  <c:v>21.9483070979513</c:v>
                </c:pt>
                <c:pt idx="37864">
                  <c:v>22.044042972988301</c:v>
                </c:pt>
                <c:pt idx="37865">
                  <c:v>21.301343817958301</c:v>
                </c:pt>
                <c:pt idx="37866">
                  <c:v>20.6295887229283</c:v>
                </c:pt>
                <c:pt idx="37867">
                  <c:v>20.2082435479652</c:v>
                </c:pt>
                <c:pt idx="37868">
                  <c:v>19.972444852935201</c:v>
                </c:pt>
                <c:pt idx="37869">
                  <c:v>19.388147747905201</c:v>
                </c:pt>
                <c:pt idx="37870">
                  <c:v>17.7484151829421</c:v>
                </c:pt>
                <c:pt idx="37871">
                  <c:v>18.269804747912101</c:v>
                </c:pt>
                <c:pt idx="37872">
                  <c:v>17.150892672882101</c:v>
                </c:pt>
                <c:pt idx="37873">
                  <c:v>16.574874417919101</c:v>
                </c:pt>
                <c:pt idx="37874">
                  <c:v>16.3643918228891</c:v>
                </c:pt>
                <c:pt idx="37875">
                  <c:v>16.274565427859098</c:v>
                </c:pt>
                <c:pt idx="37876">
                  <c:v>15.580561942896001</c:v>
                </c:pt>
                <c:pt idx="37877">
                  <c:v>15.863960557865999</c:v>
                </c:pt>
                <c:pt idx="37878">
                  <c:v>16.058146442836001</c:v>
                </c:pt>
                <c:pt idx="37879">
                  <c:v>17.0261749178729</c:v>
                </c:pt>
                <c:pt idx="37880">
                  <c:v>18.199970142842901</c:v>
                </c:pt>
                <c:pt idx="37881">
                  <c:v>17.0656922378129</c:v>
                </c:pt>
                <c:pt idx="37882">
                  <c:v>17.413702202849901</c:v>
                </c:pt>
                <c:pt idx="37883">
                  <c:v>17.654933197819901</c:v>
                </c:pt>
                <c:pt idx="37884">
                  <c:v>18.6025427427899</c:v>
                </c:pt>
                <c:pt idx="37885">
                  <c:v>19.7541341078268</c:v>
                </c:pt>
                <c:pt idx="37886">
                  <c:v>21.1463956727968</c:v>
                </c:pt>
                <c:pt idx="37887">
                  <c:v>21.658496457766802</c:v>
                </c:pt>
                <c:pt idx="37888">
                  <c:v>22.2008707728037</c:v>
                </c:pt>
                <c:pt idx="37889">
                  <c:v>22.575226147066299</c:v>
                </c:pt>
                <c:pt idx="37890">
                  <c:v>22.898738030677499</c:v>
                </c:pt>
                <c:pt idx="37891">
                  <c:v>23.0495475541987</c:v>
                </c:pt>
                <c:pt idx="37892">
                  <c:v>23.113541027809902</c:v>
                </c:pt>
                <c:pt idx="37893">
                  <c:v>23.020427821421102</c:v>
                </c:pt>
                <c:pt idx="37894">
                  <c:v>23.089191004942201</c:v>
                </c:pt>
                <c:pt idx="37895">
                  <c:v>23.016317888553399</c:v>
                </c:pt>
                <c:pt idx="37896">
                  <c:v>22.848869012164599</c:v>
                </c:pt>
                <c:pt idx="37897">
                  <c:v>22.762026355685801</c:v>
                </c:pt>
                <c:pt idx="37898">
                  <c:v>22.698696769297001</c:v>
                </c:pt>
                <c:pt idx="37899">
                  <c:v>22.5136978329081</c:v>
                </c:pt>
                <c:pt idx="37900">
                  <c:v>22.1001662864293</c:v>
                </c:pt>
                <c:pt idx="37901">
                  <c:v>21.6322282700405</c:v>
                </c:pt>
                <c:pt idx="37902">
                  <c:v>22.300228193651702</c:v>
                </c:pt>
                <c:pt idx="37903">
                  <c:v>21.904182637172902</c:v>
                </c:pt>
                <c:pt idx="37904">
                  <c:v>22.110768040784102</c:v>
                </c:pt>
                <c:pt idx="37905">
                  <c:v>21.965085894395301</c:v>
                </c:pt>
                <c:pt idx="37906">
                  <c:v>22.320299757916398</c:v>
                </c:pt>
                <c:pt idx="37907">
                  <c:v>21.845354081527599</c:v>
                </c:pt>
                <c:pt idx="37908">
                  <c:v>21.6619889651388</c:v>
                </c:pt>
                <c:pt idx="37909">
                  <c:v>21.809380118659998</c:v>
                </c:pt>
                <c:pt idx="37910">
                  <c:v>21.0906476822712</c:v>
                </c:pt>
                <c:pt idx="37911">
                  <c:v>21.693913865882401</c:v>
                </c:pt>
                <c:pt idx="37912">
                  <c:v>23.230464519403501</c:v>
                </c:pt>
                <c:pt idx="37913">
                  <c:v>23.311217633014699</c:v>
                </c:pt>
                <c:pt idx="37914">
                  <c:v>20.919651056625899</c:v>
                </c:pt>
                <c:pt idx="37915">
                  <c:v>18.970475430147101</c:v>
                </c:pt>
                <c:pt idx="37916">
                  <c:v>17.8422490337583</c:v>
                </c:pt>
                <c:pt idx="37917">
                  <c:v>21.045355457369499</c:v>
                </c:pt>
                <c:pt idx="37918">
                  <c:v>20.849332610890599</c:v>
                </c:pt>
                <c:pt idx="37919">
                  <c:v>20.8037220045018</c:v>
                </c:pt>
                <c:pt idx="37920">
                  <c:v>20.397841048113001</c:v>
                </c:pt>
                <c:pt idx="37921">
                  <c:v>19.716561831634198</c:v>
                </c:pt>
                <c:pt idx="37922">
                  <c:v>18.956076465245399</c:v>
                </c:pt>
                <c:pt idx="37923">
                  <c:v>18.803081048856601</c:v>
                </c:pt>
                <c:pt idx="37924">
                  <c:v>17.9728493923777</c:v>
                </c:pt>
                <c:pt idx="37925">
                  <c:v>17.4476748059889</c:v>
                </c:pt>
                <c:pt idx="37926">
                  <c:v>16.976508689600099</c:v>
                </c:pt>
                <c:pt idx="37927">
                  <c:v>17.161212873121301</c:v>
                </c:pt>
                <c:pt idx="37928">
                  <c:v>18.395693246732499</c:v>
                </c:pt>
                <c:pt idx="37929">
                  <c:v>19.735525260343699</c:v>
                </c:pt>
                <c:pt idx="37930">
                  <c:v>20.884152373864801</c:v>
                </c:pt>
                <c:pt idx="37931">
                  <c:v>22.063164057476001</c:v>
                </c:pt>
                <c:pt idx="37932">
                  <c:v>23.035954981087201</c:v>
                </c:pt>
                <c:pt idx="37933">
                  <c:v>23.683862404608401</c:v>
                </c:pt>
                <c:pt idx="37934">
                  <c:v>24.100165488219599</c:v>
                </c:pt>
                <c:pt idx="37935">
                  <c:v>24.456289631830799</c:v>
                </c:pt>
                <c:pt idx="37936">
                  <c:v>24.7209615753519</c:v>
                </c:pt>
                <c:pt idx="37937">
                  <c:v>24.8547377440985</c:v>
                </c:pt>
                <c:pt idx="37938">
                  <c:v>24.758657797947301</c:v>
                </c:pt>
                <c:pt idx="37939">
                  <c:v>24.645724381799301</c:v>
                </c:pt>
                <c:pt idx="37940">
                  <c:v>24.536102745648002</c:v>
                </c:pt>
                <c:pt idx="37941">
                  <c:v>24.5766703794968</c:v>
                </c:pt>
                <c:pt idx="37942">
                  <c:v>24.558009533348802</c:v>
                </c:pt>
                <c:pt idx="37943">
                  <c:v>24.4281451371975</c:v>
                </c:pt>
                <c:pt idx="37944">
                  <c:v>24.210851871046302</c:v>
                </c:pt>
                <c:pt idx="37945">
                  <c:v>24.091606984898299</c:v>
                </c:pt>
                <c:pt idx="37946">
                  <c:v>23.840763208746999</c:v>
                </c:pt>
                <c:pt idx="37947">
                  <c:v>24.0270113625958</c:v>
                </c:pt>
                <c:pt idx="37948">
                  <c:v>23.789421596447799</c:v>
                </c:pt>
                <c:pt idx="37949">
                  <c:v>23.488424560296501</c:v>
                </c:pt>
                <c:pt idx="37950">
                  <c:v>23.9968286441453</c:v>
                </c:pt>
                <c:pt idx="37951">
                  <c:v>23.327100227997299</c:v>
                </c:pt>
                <c:pt idx="37952">
                  <c:v>23.458528721846001</c:v>
                </c:pt>
                <c:pt idx="37953">
                  <c:v>23.178209965694801</c:v>
                </c:pt>
                <c:pt idx="37954">
                  <c:v>23.110930219546798</c:v>
                </c:pt>
                <c:pt idx="37955">
                  <c:v>22.809742383395498</c:v>
                </c:pt>
                <c:pt idx="37956">
                  <c:v>22.593174067244298</c:v>
                </c:pt>
                <c:pt idx="37957">
                  <c:v>23.0263016010963</c:v>
                </c:pt>
                <c:pt idx="37958">
                  <c:v>23.053803784945</c:v>
                </c:pt>
                <c:pt idx="37959">
                  <c:v>23.995126708793698</c:v>
                </c:pt>
                <c:pt idx="37960">
                  <c:v>24.636108602645798</c:v>
                </c:pt>
                <c:pt idx="37961">
                  <c:v>25.628660126494498</c:v>
                </c:pt>
                <c:pt idx="37962">
                  <c:v>23.837890270343198</c:v>
                </c:pt>
                <c:pt idx="37963">
                  <c:v>22.625353704195302</c:v>
                </c:pt>
                <c:pt idx="37964">
                  <c:v>21.710404258044001</c:v>
                </c:pt>
                <c:pt idx="37965">
                  <c:v>21.5006724818927</c:v>
                </c:pt>
                <c:pt idx="37966">
                  <c:v>21.505501025744799</c:v>
                </c:pt>
                <c:pt idx="37967">
                  <c:v>20.9187293295935</c:v>
                </c:pt>
                <c:pt idx="37968">
                  <c:v>20.784764463442201</c:v>
                </c:pt>
                <c:pt idx="37969">
                  <c:v>20.056451977294302</c:v>
                </c:pt>
                <c:pt idx="37970">
                  <c:v>19.327826051142999</c:v>
                </c:pt>
                <c:pt idx="37971">
                  <c:v>19.040465974991701</c:v>
                </c:pt>
                <c:pt idx="37972">
                  <c:v>19.629754238843802</c:v>
                </c:pt>
                <c:pt idx="37973">
                  <c:v>19.161314292692499</c:v>
                </c:pt>
                <c:pt idx="37974">
                  <c:v>19.495043446541199</c:v>
                </c:pt>
                <c:pt idx="37975">
                  <c:v>21.2837674703933</c:v>
                </c:pt>
                <c:pt idx="37976">
                  <c:v>21.357317534242</c:v>
                </c:pt>
                <c:pt idx="37977">
                  <c:v>21.2537863180907</c:v>
                </c:pt>
                <c:pt idx="37978">
                  <c:v>20.7665958519428</c:v>
                </c:pt>
                <c:pt idx="37979">
                  <c:v>20.950842715791499</c:v>
                </c:pt>
                <c:pt idx="37980">
                  <c:v>21.547907319640199</c:v>
                </c:pt>
                <c:pt idx="37981">
                  <c:v>22.095670723492301</c:v>
                </c:pt>
                <c:pt idx="37982">
                  <c:v>22.747518397341</c:v>
                </c:pt>
                <c:pt idx="37983">
                  <c:v>23.1823160311897</c:v>
                </c:pt>
                <c:pt idx="37984">
                  <c:v>23.418200325041798</c:v>
                </c:pt>
                <c:pt idx="37985">
                  <c:v>23.6582122113448</c:v>
                </c:pt>
                <c:pt idx="37986">
                  <c:v>23.866822340065301</c:v>
                </c:pt>
                <c:pt idx="37987">
                  <c:v>23.868703608891799</c:v>
                </c:pt>
                <c:pt idx="37988">
                  <c:v>23.486802867612401</c:v>
                </c:pt>
                <c:pt idx="37989">
                  <c:v>22.704639616333001</c:v>
                </c:pt>
                <c:pt idx="37990">
                  <c:v>20.8978247851595</c:v>
                </c:pt>
                <c:pt idx="37991">
                  <c:v>18.982688723880099</c:v>
                </c:pt>
                <c:pt idx="37992">
                  <c:v>21.838167312600699</c:v>
                </c:pt>
                <c:pt idx="37993">
                  <c:v>20.803925671427201</c:v>
                </c:pt>
                <c:pt idx="37994">
                  <c:v>17.781310340147801</c:v>
                </c:pt>
                <c:pt idx="37995">
                  <c:v>16.044450608868399</c:v>
                </c:pt>
                <c:pt idx="37996">
                  <c:v>15.474551647694801</c:v>
                </c:pt>
                <c:pt idx="37997">
                  <c:v>15.3651382064154</c:v>
                </c:pt>
                <c:pt idx="37998">
                  <c:v>15.580811495136</c:v>
                </c:pt>
                <c:pt idx="37999">
                  <c:v>15.8487002739625</c:v>
                </c:pt>
                <c:pt idx="38000">
                  <c:v>16.072873712683101</c:v>
                </c:pt>
                <c:pt idx="38001">
                  <c:v>16.334645071403699</c:v>
                </c:pt>
                <c:pt idx="38002">
                  <c:v>16.582032670230198</c:v>
                </c:pt>
                <c:pt idx="38003">
                  <c:v>16.6049886289508</c:v>
                </c:pt>
                <c:pt idx="38004">
                  <c:v>16.7737030476714</c:v>
                </c:pt>
                <c:pt idx="38005">
                  <c:v>16.979469316497799</c:v>
                </c:pt>
                <c:pt idx="38006">
                  <c:v>17.461132795218401</c:v>
                </c:pt>
                <c:pt idx="38007">
                  <c:v>18.307674963939</c:v>
                </c:pt>
                <c:pt idx="38008">
                  <c:v>17.917563212765501</c:v>
                </c:pt>
                <c:pt idx="38009">
                  <c:v>18.941700101486099</c:v>
                </c:pt>
                <c:pt idx="38010">
                  <c:v>20.6565494002067</c:v>
                </c:pt>
                <c:pt idx="38011">
                  <c:v>20.374167589033199</c:v>
                </c:pt>
                <c:pt idx="38012">
                  <c:v>20.000785407753799</c:v>
                </c:pt>
                <c:pt idx="38013">
                  <c:v>19.152065726474401</c:v>
                </c:pt>
                <c:pt idx="38014">
                  <c:v>18.6356726453009</c:v>
                </c:pt>
                <c:pt idx="38015">
                  <c:v>18.3029747640214</c:v>
                </c:pt>
                <c:pt idx="38016">
                  <c:v>17.972048402742001</c:v>
                </c:pt>
                <c:pt idx="38017">
                  <c:v>17.707584751568501</c:v>
                </c:pt>
                <c:pt idx="38018">
                  <c:v>17.4962747902891</c:v>
                </c:pt>
                <c:pt idx="38019">
                  <c:v>17.780832199009701</c:v>
                </c:pt>
                <c:pt idx="38020">
                  <c:v>16.718649507836201</c:v>
                </c:pt>
                <c:pt idx="38021">
                  <c:v>16.4008607665568</c:v>
                </c:pt>
                <c:pt idx="38022">
                  <c:v>17.7366874752774</c:v>
                </c:pt>
                <c:pt idx="38023">
                  <c:v>17.923151794103902</c:v>
                </c:pt>
                <c:pt idx="38024">
                  <c:v>18.3321122828245</c:v>
                </c:pt>
                <c:pt idx="38025">
                  <c:v>18.657717101545</c:v>
                </c:pt>
                <c:pt idx="38026">
                  <c:v>18.658564200371501</c:v>
                </c:pt>
                <c:pt idx="38027">
                  <c:v>18.6534427490921</c:v>
                </c:pt>
                <c:pt idx="38028">
                  <c:v>18.555801197812698</c:v>
                </c:pt>
                <c:pt idx="38029">
                  <c:v>18.4601538666392</c:v>
                </c:pt>
                <c:pt idx="38030">
                  <c:v>17.963903975359798</c:v>
                </c:pt>
                <c:pt idx="38031">
                  <c:v>17.7479086840804</c:v>
                </c:pt>
                <c:pt idx="38032">
                  <c:v>19.785952922906901</c:v>
                </c:pt>
                <c:pt idx="38033">
                  <c:v>20.322464683247301</c:v>
                </c:pt>
                <c:pt idx="38034">
                  <c:v>20.926943665260801</c:v>
                </c:pt>
                <c:pt idx="38035">
                  <c:v>21.304189227231401</c:v>
                </c:pt>
                <c:pt idx="38036">
                  <c:v>20.8486665492449</c:v>
                </c:pt>
                <c:pt idx="38037">
                  <c:v>20.956446161258398</c:v>
                </c:pt>
                <c:pt idx="38038">
                  <c:v>21.122939913229001</c:v>
                </c:pt>
                <c:pt idx="38039">
                  <c:v>21.6040669852425</c:v>
                </c:pt>
                <c:pt idx="38040">
                  <c:v>21.901744297255998</c:v>
                </c:pt>
                <c:pt idx="38041">
                  <c:v>22.6171897392265</c:v>
                </c:pt>
                <c:pt idx="38042">
                  <c:v>22.915292211240001</c:v>
                </c:pt>
                <c:pt idx="38043">
                  <c:v>23.092550203253499</c:v>
                </c:pt>
                <c:pt idx="38044">
                  <c:v>23.066103915224101</c:v>
                </c:pt>
                <c:pt idx="38045">
                  <c:v>22.9273054872376</c:v>
                </c:pt>
                <c:pt idx="38046">
                  <c:v>22.7254933192511</c:v>
                </c:pt>
                <c:pt idx="38047">
                  <c:v>22.6899479912217</c:v>
                </c:pt>
                <c:pt idx="38048">
                  <c:v>22.7647218332351</c:v>
                </c:pt>
                <c:pt idx="38049">
                  <c:v>22.575226995248599</c:v>
                </c:pt>
                <c:pt idx="38050">
                  <c:v>22.1987641372192</c:v>
                </c:pt>
                <c:pt idx="38051">
                  <c:v>22.823261489232699</c:v>
                </c:pt>
                <c:pt idx="38052">
                  <c:v>22.009893251246201</c:v>
                </c:pt>
                <c:pt idx="38053">
                  <c:v>21.357150223216799</c:v>
                </c:pt>
                <c:pt idx="38054">
                  <c:v>21.724412715230301</c:v>
                </c:pt>
                <c:pt idx="38055">
                  <c:v>21.668911027243801</c:v>
                </c:pt>
                <c:pt idx="38056">
                  <c:v>22.564953599214299</c:v>
                </c:pt>
                <c:pt idx="38057">
                  <c:v>24.304779291227799</c:v>
                </c:pt>
                <c:pt idx="38058">
                  <c:v>23.5630161532413</c:v>
                </c:pt>
                <c:pt idx="38059">
                  <c:v>22.3480685252119</c:v>
                </c:pt>
                <c:pt idx="38060">
                  <c:v>21.157812987225402</c:v>
                </c:pt>
                <c:pt idx="38061">
                  <c:v>19.965077809238899</c:v>
                </c:pt>
                <c:pt idx="38062">
                  <c:v>18.492068331209499</c:v>
                </c:pt>
                <c:pt idx="38063">
                  <c:v>17.576268473222999</c:v>
                </c:pt>
                <c:pt idx="38064">
                  <c:v>17.091934785236401</c:v>
                </c:pt>
                <c:pt idx="38065">
                  <c:v>16.479783287206999</c:v>
                </c:pt>
                <c:pt idx="38066">
                  <c:v>14.1638637292205</c:v>
                </c:pt>
                <c:pt idx="38067">
                  <c:v>14.813400121234</c:v>
                </c:pt>
                <c:pt idx="38068">
                  <c:v>15.310282953204601</c:v>
                </c:pt>
                <c:pt idx="38069">
                  <c:v>15.1704164252181</c:v>
                </c:pt>
                <c:pt idx="38070">
                  <c:v>14.6823045372316</c:v>
                </c:pt>
                <c:pt idx="38071">
                  <c:v>14.4839360292021</c:v>
                </c:pt>
                <c:pt idx="38072">
                  <c:v>14.512533511215601</c:v>
                </c:pt>
                <c:pt idx="38073">
                  <c:v>16.267350013229098</c:v>
                </c:pt>
                <c:pt idx="38074">
                  <c:v>18.6159630151997</c:v>
                </c:pt>
                <c:pt idx="38075">
                  <c:v>19.749193787213201</c:v>
                </c:pt>
                <c:pt idx="38076">
                  <c:v>20.643531469226701</c:v>
                </c:pt>
                <c:pt idx="38077">
                  <c:v>21.076491001197301</c:v>
                </c:pt>
                <c:pt idx="38078">
                  <c:v>21.9278815232108</c:v>
                </c:pt>
                <c:pt idx="38079">
                  <c:v>22.604169295224199</c:v>
                </c:pt>
                <c:pt idx="38080">
                  <c:v>22.880191537194801</c:v>
                </c:pt>
                <c:pt idx="38081">
                  <c:v>22.724238999010801</c:v>
                </c:pt>
                <c:pt idx="38082">
                  <c:v>21.4102057905938</c:v>
                </c:pt>
                <c:pt idx="38083">
                  <c:v>20.929891722232998</c:v>
                </c:pt>
                <c:pt idx="38084">
                  <c:v>20.667836293815999</c:v>
                </c:pt>
                <c:pt idx="38085">
                  <c:v>20.282375235399002</c:v>
                </c:pt>
                <c:pt idx="38086">
                  <c:v>19.9017695970382</c:v>
                </c:pt>
                <c:pt idx="38087">
                  <c:v>19.123670108621202</c:v>
                </c:pt>
                <c:pt idx="38088">
                  <c:v>17.486702370204199</c:v>
                </c:pt>
                <c:pt idx="38089">
                  <c:v>16.363413651843398</c:v>
                </c:pt>
                <c:pt idx="38090">
                  <c:v>15.022327723426301</c:v>
                </c:pt>
                <c:pt idx="38091">
                  <c:v>13.636592985009299</c:v>
                </c:pt>
                <c:pt idx="38092">
                  <c:v>13.383577536648501</c:v>
                </c:pt>
                <c:pt idx="38093">
                  <c:v>13.116929988231499</c:v>
                </c:pt>
                <c:pt idx="38094">
                  <c:v>12.793391949814501</c:v>
                </c:pt>
                <c:pt idx="38095">
                  <c:v>12.516343291453699</c:v>
                </c:pt>
                <c:pt idx="38096">
                  <c:v>13.0184770430367</c:v>
                </c:pt>
                <c:pt idx="38097">
                  <c:v>13.797938114619701</c:v>
                </c:pt>
                <c:pt idx="38098">
                  <c:v>13.9250468762589</c:v>
                </c:pt>
                <c:pt idx="38099">
                  <c:v>14.715811617841901</c:v>
                </c:pt>
                <c:pt idx="38100">
                  <c:v>15.8435898694249</c:v>
                </c:pt>
                <c:pt idx="38101">
                  <c:v>17.630217541064098</c:v>
                </c:pt>
                <c:pt idx="38102">
                  <c:v>19.047278842647099</c:v>
                </c:pt>
                <c:pt idx="38103">
                  <c:v>18.985041534230099</c:v>
                </c:pt>
                <c:pt idx="38104">
                  <c:v>18.2027219958693</c:v>
                </c:pt>
                <c:pt idx="38105">
                  <c:v>17.783176317452298</c:v>
                </c:pt>
                <c:pt idx="38106">
                  <c:v>17.781279099035299</c:v>
                </c:pt>
                <c:pt idx="38107">
                  <c:v>16.411107600674502</c:v>
                </c:pt>
                <c:pt idx="38108">
                  <c:v>14.9505446722575</c:v>
                </c:pt>
                <c:pt idx="38109">
                  <c:v>14.8165389138405</c:v>
                </c:pt>
                <c:pt idx="38110">
                  <c:v>14.5364806554797</c:v>
                </c:pt>
                <c:pt idx="38111">
                  <c:v>14.1704039170627</c:v>
                </c:pt>
                <c:pt idx="38112">
                  <c:v>13.0971991286457</c:v>
                </c:pt>
                <c:pt idx="38113">
                  <c:v>12.327765480284899</c:v>
                </c:pt>
                <c:pt idx="38114">
                  <c:v>13.1710345518679</c:v>
                </c:pt>
                <c:pt idx="38115">
                  <c:v>14.8999175334509</c:v>
                </c:pt>
                <c:pt idx="38116">
                  <c:v>14.6989994650901</c:v>
                </c:pt>
                <c:pt idx="38117">
                  <c:v>15.197669696673101</c:v>
                </c:pt>
                <c:pt idx="38118">
                  <c:v>15.339078488256099</c:v>
                </c:pt>
                <c:pt idx="38119">
                  <c:v>15.5281571498953</c:v>
                </c:pt>
                <c:pt idx="38120">
                  <c:v>17.8974033114783</c:v>
                </c:pt>
                <c:pt idx="38121">
                  <c:v>18.272463433061301</c:v>
                </c:pt>
                <c:pt idx="38122">
                  <c:v>17.825035124700499</c:v>
                </c:pt>
                <c:pt idx="38123">
                  <c:v>17.0195818862835</c:v>
                </c:pt>
                <c:pt idx="38124">
                  <c:v>16.539016977866499</c:v>
                </c:pt>
                <c:pt idx="38125">
                  <c:v>16.6078260495057</c:v>
                </c:pt>
                <c:pt idx="38126">
                  <c:v>16.250668341088701</c:v>
                </c:pt>
                <c:pt idx="38127">
                  <c:v>15.9150425926717</c:v>
                </c:pt>
                <c:pt idx="38128">
                  <c:v>15.3126114743109</c:v>
                </c:pt>
                <c:pt idx="38129">
                  <c:v>15.383489411754301</c:v>
                </c:pt>
                <c:pt idx="38130">
                  <c:v>15.516124425098299</c:v>
                </c:pt>
                <c:pt idx="38131">
                  <c:v>15.4629662083859</c:v>
                </c:pt>
                <c:pt idx="38132">
                  <c:v>14.7828534617299</c:v>
                </c:pt>
                <c:pt idx="38133">
                  <c:v>14.418813845073901</c:v>
                </c:pt>
                <c:pt idx="38134">
                  <c:v>14.167320688361499</c:v>
                </c:pt>
                <c:pt idx="38135">
                  <c:v>13.6595758617055</c:v>
                </c:pt>
                <c:pt idx="38136">
                  <c:v>12.545113815049501</c:v>
                </c:pt>
                <c:pt idx="38137">
                  <c:v>11.3248168183371</c:v>
                </c:pt>
                <c:pt idx="38138">
                  <c:v>10.549038601681101</c:v>
                </c:pt>
                <c:pt idx="38139">
                  <c:v>10.163204455025101</c:v>
                </c:pt>
                <c:pt idx="38140">
                  <c:v>9.7487155113126693</c:v>
                </c:pt>
                <c:pt idx="38141">
                  <c:v>9.4052597726566791</c:v>
                </c:pt>
                <c:pt idx="38142">
                  <c:v>8.6436256640006892</c:v>
                </c:pt>
                <c:pt idx="38143">
                  <c:v>7.7213142582882801</c:v>
                </c:pt>
                <c:pt idx="38144">
                  <c:v>7.63031380463228</c:v>
                </c:pt>
                <c:pt idx="38145">
                  <c:v>9.4263384279762903</c:v>
                </c:pt>
                <c:pt idx="38146">
                  <c:v>9.1456779402638801</c:v>
                </c:pt>
                <c:pt idx="38147">
                  <c:v>6.3306547426078899</c:v>
                </c:pt>
                <c:pt idx="38148">
                  <c:v>6.0481215249518998</c:v>
                </c:pt>
                <c:pt idx="38149">
                  <c:v>5.5130055982394897</c:v>
                </c:pt>
                <c:pt idx="38150">
                  <c:v>5.8212259625835001</c:v>
                </c:pt>
                <c:pt idx="38151">
                  <c:v>5.5903637559275001</c:v>
                </c:pt>
                <c:pt idx="38152">
                  <c:v>5.13070362621509</c:v>
                </c:pt>
                <c:pt idx="38153">
                  <c:v>5.2071323015591</c:v>
                </c:pt>
                <c:pt idx="38154">
                  <c:v>5.4384682339031096</c:v>
                </c:pt>
                <c:pt idx="38155">
                  <c:v>4.7709572441906998</c:v>
                </c:pt>
                <c:pt idx="38156">
                  <c:v>4.3167966345347102</c:v>
                </c:pt>
                <c:pt idx="38157">
                  <c:v>4.77253769887872</c:v>
                </c:pt>
                <c:pt idx="38158">
                  <c:v>9.1612090761662994</c:v>
                </c:pt>
                <c:pt idx="38159">
                  <c:v>11.4882569115103</c:v>
                </c:pt>
                <c:pt idx="38160">
                  <c:v>11.9234239048543</c:v>
                </c:pt>
                <c:pt idx="38161">
                  <c:v>12.2747280581419</c:v>
                </c:pt>
                <c:pt idx="38162">
                  <c:v>12.317033141485901</c:v>
                </c:pt>
                <c:pt idx="38163">
                  <c:v>12.2560330448299</c:v>
                </c:pt>
                <c:pt idx="38164">
                  <c:v>12.0745738381175</c:v>
                </c:pt>
                <c:pt idx="38165">
                  <c:v>11.9494030114615</c:v>
                </c:pt>
                <c:pt idx="38166">
                  <c:v>13.0305274248055</c:v>
                </c:pt>
                <c:pt idx="38167">
                  <c:v>18.389469618093099</c:v>
                </c:pt>
                <c:pt idx="38168">
                  <c:v>20.6661899814371</c:v>
                </c:pt>
                <c:pt idx="38169">
                  <c:v>21.2323489747811</c:v>
                </c:pt>
                <c:pt idx="38170">
                  <c:v>21.931564108068699</c:v>
                </c:pt>
                <c:pt idx="38171">
                  <c:v>22.267574691412701</c:v>
                </c:pt>
                <c:pt idx="38172">
                  <c:v>22.2241208347567</c:v>
                </c:pt>
                <c:pt idx="38173">
                  <c:v>21.3801952680443</c:v>
                </c:pt>
                <c:pt idx="38174">
                  <c:v>21.2682131713883</c:v>
                </c:pt>
                <c:pt idx="38175">
                  <c:v>21.904176964732301</c:v>
                </c:pt>
                <c:pt idx="38176">
                  <c:v>21.976808688019901</c:v>
                </c:pt>
                <c:pt idx="38177">
                  <c:v>22.2492603921742</c:v>
                </c:pt>
                <c:pt idx="38178">
                  <c:v>22.4619482072208</c:v>
                </c:pt>
                <c:pt idx="38179">
                  <c:v>22.3943742619809</c:v>
                </c:pt>
                <c:pt idx="38180">
                  <c:v>22.271340887027499</c:v>
                </c:pt>
                <c:pt idx="38181">
                  <c:v>22.936702802074102</c:v>
                </c:pt>
                <c:pt idx="38182">
                  <c:v>23.022790806834202</c:v>
                </c:pt>
                <c:pt idx="38183">
                  <c:v>22.879204821880801</c:v>
                </c:pt>
                <c:pt idx="38184">
                  <c:v>22.358097306927402</c:v>
                </c:pt>
                <c:pt idx="38185">
                  <c:v>21.8953082616875</c:v>
                </c:pt>
                <c:pt idx="38186">
                  <c:v>20.370141236734199</c:v>
                </c:pt>
                <c:pt idx="38187">
                  <c:v>22.196542481780799</c:v>
                </c:pt>
                <c:pt idx="38188">
                  <c:v>22.4398385765409</c:v>
                </c:pt>
                <c:pt idx="38189">
                  <c:v>22.2116300315875</c:v>
                </c:pt>
                <c:pt idx="38190">
                  <c:v>20.392614406634099</c:v>
                </c:pt>
                <c:pt idx="38191">
                  <c:v>20.934706671394199</c:v>
                </c:pt>
                <c:pt idx="38192">
                  <c:v>21.461274296440799</c:v>
                </c:pt>
                <c:pt idx="38193">
                  <c:v>16.9000992014874</c:v>
                </c:pt>
                <c:pt idx="38194">
                  <c:v>18.581401186247501</c:v>
                </c:pt>
                <c:pt idx="38195">
                  <c:v>14.4258118612941</c:v>
                </c:pt>
                <c:pt idx="38196">
                  <c:v>13.121811626340801</c:v>
                </c:pt>
                <c:pt idx="38197">
                  <c:v>14.2964195211009</c:v>
                </c:pt>
                <c:pt idx="38198">
                  <c:v>13.5782626361475</c:v>
                </c:pt>
                <c:pt idx="38199">
                  <c:v>15.288881801194099</c:v>
                </c:pt>
                <c:pt idx="38200">
                  <c:v>13.681595465954199</c:v>
                </c:pt>
                <c:pt idx="38201">
                  <c:v>14.5588558110008</c:v>
                </c:pt>
                <c:pt idx="38202">
                  <c:v>15.1836776660474</c:v>
                </c:pt>
                <c:pt idx="38203">
                  <c:v>16.146505510807501</c:v>
                </c:pt>
                <c:pt idx="38204">
                  <c:v>16.771014375854101</c:v>
                </c:pt>
                <c:pt idx="38205">
                  <c:v>17.199643340900799</c:v>
                </c:pt>
                <c:pt idx="38206">
                  <c:v>18.542471065660799</c:v>
                </c:pt>
                <c:pt idx="38207">
                  <c:v>21.591059500707502</c:v>
                </c:pt>
                <c:pt idx="38208">
                  <c:v>23.572098925754101</c:v>
                </c:pt>
                <c:pt idx="38209">
                  <c:v>23.344235700514201</c:v>
                </c:pt>
                <c:pt idx="38210">
                  <c:v>22.507336245560801</c:v>
                </c:pt>
                <c:pt idx="38211">
                  <c:v>23.367213460607399</c:v>
                </c:pt>
                <c:pt idx="38212">
                  <c:v>23.395145685367499</c:v>
                </c:pt>
                <c:pt idx="38213">
                  <c:v>23.581694870414101</c:v>
                </c:pt>
                <c:pt idx="38214">
                  <c:v>23.713866215460801</c:v>
                </c:pt>
                <c:pt idx="38215">
                  <c:v>24.038756570220801</c:v>
                </c:pt>
                <c:pt idx="38216">
                  <c:v>25.445735565267501</c:v>
                </c:pt>
                <c:pt idx="38217">
                  <c:v>26.3538760203141</c:v>
                </c:pt>
                <c:pt idx="38218">
                  <c:v>26.870457655074201</c:v>
                </c:pt>
                <c:pt idx="38219">
                  <c:v>26.816964120120801</c:v>
                </c:pt>
                <c:pt idx="38220">
                  <c:v>27.442654815167401</c:v>
                </c:pt>
                <c:pt idx="38221">
                  <c:v>27.8257175899275</c:v>
                </c:pt>
                <c:pt idx="38222">
                  <c:v>28.0670392749741</c:v>
                </c:pt>
                <c:pt idx="38223">
                  <c:v>28.083576090020799</c:v>
                </c:pt>
                <c:pt idx="38224">
                  <c:v>28.331791989915299</c:v>
                </c:pt>
                <c:pt idx="38225">
                  <c:v>28.487678765075199</c:v>
                </c:pt>
                <c:pt idx="38226">
                  <c:v>28.518974970235199</c:v>
                </c:pt>
                <c:pt idx="38227">
                  <c:v>28.383644395544199</c:v>
                </c:pt>
                <c:pt idx="38228">
                  <c:v>28.276339060704199</c:v>
                </c:pt>
                <c:pt idx="38229">
                  <c:v>28.1912806758641</c:v>
                </c:pt>
                <c:pt idx="38230">
                  <c:v>27.822924121173202</c:v>
                </c:pt>
                <c:pt idx="38231">
                  <c:v>27.8904110563331</c:v>
                </c:pt>
                <c:pt idx="38232">
                  <c:v>27.426704461493099</c:v>
                </c:pt>
                <c:pt idx="38233">
                  <c:v>26.940214406802099</c:v>
                </c:pt>
                <c:pt idx="38234">
                  <c:v>27.315086201962099</c:v>
                </c:pt>
                <c:pt idx="38235">
                  <c:v>26.557228327122001</c:v>
                </c:pt>
                <c:pt idx="38236">
                  <c:v>26.538141122431099</c:v>
                </c:pt>
                <c:pt idx="38237">
                  <c:v>26.232010737591001</c:v>
                </c:pt>
                <c:pt idx="38238">
                  <c:v>26.446836222750999</c:v>
                </c:pt>
                <c:pt idx="38239">
                  <c:v>26.579241838060099</c:v>
                </c:pt>
                <c:pt idx="38240">
                  <c:v>26.576144343220001</c:v>
                </c:pt>
                <c:pt idx="38241">
                  <c:v>25.845710498379901</c:v>
                </c:pt>
                <c:pt idx="38242">
                  <c:v>24.502417183689001</c:v>
                </c:pt>
                <c:pt idx="38243">
                  <c:v>25.271617168848898</c:v>
                </c:pt>
                <c:pt idx="38244">
                  <c:v>25.140749794008901</c:v>
                </c:pt>
                <c:pt idx="38245">
                  <c:v>24.792380199318</c:v>
                </c:pt>
                <c:pt idx="38246">
                  <c:v>24.1560445744779</c:v>
                </c:pt>
                <c:pt idx="38247">
                  <c:v>24.416069789637799</c:v>
                </c:pt>
                <c:pt idx="38248">
                  <c:v>24.646031344946898</c:v>
                </c:pt>
                <c:pt idx="38249">
                  <c:v>23.003742400106798</c:v>
                </c:pt>
                <c:pt idx="38250">
                  <c:v>22.7459245552668</c:v>
                </c:pt>
                <c:pt idx="38251">
                  <c:v>22.559591200575898</c:v>
                </c:pt>
                <c:pt idx="38252">
                  <c:v>23.087990535735798</c:v>
                </c:pt>
                <c:pt idx="38253">
                  <c:v>22.895551540895699</c:v>
                </c:pt>
                <c:pt idx="38254">
                  <c:v>22.611701106204801</c:v>
                </c:pt>
                <c:pt idx="38255">
                  <c:v>22.2446332913647</c:v>
                </c:pt>
                <c:pt idx="38256">
                  <c:v>21.655752226524701</c:v>
                </c:pt>
                <c:pt idx="38257">
                  <c:v>21.580044351833799</c:v>
                </c:pt>
                <c:pt idx="38258">
                  <c:v>21.8958119469937</c:v>
                </c:pt>
                <c:pt idx="38259">
                  <c:v>21.655959752153599</c:v>
                </c:pt>
                <c:pt idx="38260">
                  <c:v>21.2993224474627</c:v>
                </c:pt>
                <c:pt idx="38261">
                  <c:v>21.258301192622699</c:v>
                </c:pt>
                <c:pt idx="38262">
                  <c:v>21.308325637782598</c:v>
                </c:pt>
                <c:pt idx="38263">
                  <c:v>22.664034423091699</c:v>
                </c:pt>
                <c:pt idx="38264">
                  <c:v>23.537744828251601</c:v>
                </c:pt>
                <c:pt idx="38265">
                  <c:v>22.9816223234115</c:v>
                </c:pt>
                <c:pt idx="38266">
                  <c:v>21.800277208720601</c:v>
                </c:pt>
                <c:pt idx="38267">
                  <c:v>20.4651197938806</c:v>
                </c:pt>
                <c:pt idx="38268">
                  <c:v>19.426521169040502</c:v>
                </c:pt>
                <c:pt idx="38269">
                  <c:v>19.643045154349601</c:v>
                </c:pt>
                <c:pt idx="38270">
                  <c:v>19.723673199509498</c:v>
                </c:pt>
                <c:pt idx="38271">
                  <c:v>19.8830817346694</c:v>
                </c:pt>
                <c:pt idx="38272">
                  <c:v>20.596843872665399</c:v>
                </c:pt>
                <c:pt idx="38273">
                  <c:v>21.669340513192999</c:v>
                </c:pt>
                <c:pt idx="38274">
                  <c:v>22.305133733720599</c:v>
                </c:pt>
                <c:pt idx="38275">
                  <c:v>22.7745300244144</c:v>
                </c:pt>
                <c:pt idx="38276">
                  <c:v>23.049830244942001</c:v>
                </c:pt>
                <c:pt idx="38277">
                  <c:v>23.285989905469599</c:v>
                </c:pt>
                <c:pt idx="38278">
                  <c:v>23.137579806163401</c:v>
                </c:pt>
                <c:pt idx="38279">
                  <c:v>23.001343396690999</c:v>
                </c:pt>
                <c:pt idx="38280">
                  <c:v>23.3526930772186</c:v>
                </c:pt>
                <c:pt idx="38281">
                  <c:v>23.4394260279124</c:v>
                </c:pt>
                <c:pt idx="38282">
                  <c:v>23.331454838439999</c:v>
                </c:pt>
                <c:pt idx="38283">
                  <c:v>23.064378858967601</c:v>
                </c:pt>
                <c:pt idx="38284">
                  <c:v>22.9598678496613</c:v>
                </c:pt>
                <c:pt idx="38285">
                  <c:v>22.907971250188901</c:v>
                </c:pt>
                <c:pt idx="38286">
                  <c:v>22.9071719207165</c:v>
                </c:pt>
                <c:pt idx="38287">
                  <c:v>22.967870611410302</c:v>
                </c:pt>
                <c:pt idx="38288">
                  <c:v>23.073139961937901</c:v>
                </c:pt>
                <c:pt idx="38289">
                  <c:v>22.861457892465499</c:v>
                </c:pt>
                <c:pt idx="38290">
                  <c:v>22.528797133159301</c:v>
                </c:pt>
                <c:pt idx="38291">
                  <c:v>22.3636728536869</c:v>
                </c:pt>
                <c:pt idx="38292">
                  <c:v>22.2562560142145</c:v>
                </c:pt>
                <c:pt idx="38293">
                  <c:v>22.284823004908301</c:v>
                </c:pt>
                <c:pt idx="38294">
                  <c:v>21.9676151054359</c:v>
                </c:pt>
                <c:pt idx="38295">
                  <c:v>21.346189175963499</c:v>
                </c:pt>
                <c:pt idx="38296">
                  <c:v>21.933933816657301</c:v>
                </c:pt>
                <c:pt idx="38297">
                  <c:v>24.467561057184898</c:v>
                </c:pt>
                <c:pt idx="38298">
                  <c:v>24.4919705277125</c:v>
                </c:pt>
                <c:pt idx="38299">
                  <c:v>21.191972418406301</c:v>
                </c:pt>
                <c:pt idx="38300">
                  <c:v>20.993660668933899</c:v>
                </c:pt>
                <c:pt idx="38301">
                  <c:v>19.9712727694615</c:v>
                </c:pt>
                <c:pt idx="38302">
                  <c:v>19.022015760155199</c:v>
                </c:pt>
                <c:pt idx="38303">
                  <c:v>17.902679850682802</c:v>
                </c:pt>
                <c:pt idx="38304">
                  <c:v>17.5940763012104</c:v>
                </c:pt>
                <c:pt idx="38305">
                  <c:v>17.138918861904202</c:v>
                </c:pt>
                <c:pt idx="38306">
                  <c:v>16.084530742431799</c:v>
                </c:pt>
                <c:pt idx="38307">
                  <c:v>15.688102132959401</c:v>
                </c:pt>
                <c:pt idx="38308">
                  <c:v>15.4143493236532</c:v>
                </c:pt>
                <c:pt idx="38309">
                  <c:v>15.6753331541808</c:v>
                </c:pt>
                <c:pt idx="38310">
                  <c:v>15.941131904708399</c:v>
                </c:pt>
                <c:pt idx="38311">
                  <c:v>15.9393446354022</c:v>
                </c:pt>
                <c:pt idx="38312">
                  <c:v>15.9758283259298</c:v>
                </c:pt>
                <c:pt idx="38313">
                  <c:v>16.177563836457399</c:v>
                </c:pt>
                <c:pt idx="38314">
                  <c:v>16.781679367151199</c:v>
                </c:pt>
                <c:pt idx="38315">
                  <c:v>16.551277127678802</c:v>
                </c:pt>
                <c:pt idx="38316">
                  <c:v>17.013685308206401</c:v>
                </c:pt>
                <c:pt idx="38317">
                  <c:v>17.306685388900199</c:v>
                </c:pt>
                <c:pt idx="38318">
                  <c:v>17.5881862494278</c:v>
                </c:pt>
                <c:pt idx="38319">
                  <c:v>18.959362889955401</c:v>
                </c:pt>
                <c:pt idx="38320">
                  <c:v>19.999834842168699</c:v>
                </c:pt>
                <c:pt idx="38321">
                  <c:v>20.6100278458348</c:v>
                </c:pt>
                <c:pt idx="38322">
                  <c:v>21.317647699500998</c:v>
                </c:pt>
                <c:pt idx="38323">
                  <c:v>21.6858268230547</c:v>
                </c:pt>
                <c:pt idx="38324">
                  <c:v>21.647355666720902</c:v>
                </c:pt>
                <c:pt idx="38325">
                  <c:v>21.453481760387099</c:v>
                </c:pt>
                <c:pt idx="38326">
                  <c:v>21.392603333940801</c:v>
                </c:pt>
                <c:pt idx="38327">
                  <c:v>21.563861717607001</c:v>
                </c:pt>
                <c:pt idx="38328">
                  <c:v>20.950408421273199</c:v>
                </c:pt>
                <c:pt idx="38329">
                  <c:v>21.660661334826901</c:v>
                </c:pt>
                <c:pt idx="38330">
                  <c:v>22.054007468493101</c:v>
                </c:pt>
                <c:pt idx="38331">
                  <c:v>22.095812382159199</c:v>
                </c:pt>
                <c:pt idx="38332">
                  <c:v>22.154447745712901</c:v>
                </c:pt>
                <c:pt idx="38333">
                  <c:v>22.187817909379099</c:v>
                </c:pt>
                <c:pt idx="38334">
                  <c:v>22.3598767230453</c:v>
                </c:pt>
                <c:pt idx="38335">
                  <c:v>22.534635636598999</c:v>
                </c:pt>
                <c:pt idx="38336">
                  <c:v>22.752008800265202</c:v>
                </c:pt>
                <c:pt idx="38337">
                  <c:v>22.617306703931401</c:v>
                </c:pt>
                <c:pt idx="38338">
                  <c:v>22.223386377485099</c:v>
                </c:pt>
                <c:pt idx="38339">
                  <c:v>21.734985621151299</c:v>
                </c:pt>
                <c:pt idx="38340">
                  <c:v>20.972953684817401</c:v>
                </c:pt>
                <c:pt idx="38341">
                  <c:v>20.490312678371101</c:v>
                </c:pt>
                <c:pt idx="38342">
                  <c:v>20.6227011420373</c:v>
                </c:pt>
                <c:pt idx="38343">
                  <c:v>20.649229235703501</c:v>
                </c:pt>
                <c:pt idx="38344">
                  <c:v>20.739596879257199</c:v>
                </c:pt>
                <c:pt idx="38345">
                  <c:v>20.785980902923399</c:v>
                </c:pt>
                <c:pt idx="38346">
                  <c:v>20.725644026589599</c:v>
                </c:pt>
                <c:pt idx="38347">
                  <c:v>20.6041264401433</c:v>
                </c:pt>
                <c:pt idx="38348">
                  <c:v>20.5817773538095</c:v>
                </c:pt>
                <c:pt idx="38349">
                  <c:v>19.9751816774756</c:v>
                </c:pt>
                <c:pt idx="38350">
                  <c:v>19.4022861010294</c:v>
                </c:pt>
                <c:pt idx="38351">
                  <c:v>18.777986764695498</c:v>
                </c:pt>
                <c:pt idx="38352">
                  <c:v>18.790687958361701</c:v>
                </c:pt>
                <c:pt idx="38353">
                  <c:v>18.503325491915401</c:v>
                </c:pt>
                <c:pt idx="38354">
                  <c:v>17.6669760955816</c:v>
                </c:pt>
                <c:pt idx="38355">
                  <c:v>17.1493195992478</c:v>
                </c:pt>
                <c:pt idx="38356">
                  <c:v>16.482173502801501</c:v>
                </c:pt>
                <c:pt idx="38357">
                  <c:v>16.5880816964677</c:v>
                </c:pt>
                <c:pt idx="38358">
                  <c:v>16.692104460133798</c:v>
                </c:pt>
                <c:pt idx="38359">
                  <c:v>17.076574583687599</c:v>
                </c:pt>
                <c:pt idx="38360">
                  <c:v>17.122409677353701</c:v>
                </c:pt>
                <c:pt idx="38361">
                  <c:v>19.437944151019899</c:v>
                </c:pt>
                <c:pt idx="38362">
                  <c:v>22.325335694573599</c:v>
                </c:pt>
                <c:pt idx="38363">
                  <c:v>22.520515088239801</c:v>
                </c:pt>
                <c:pt idx="38364">
                  <c:v>22.084557181906</c:v>
                </c:pt>
                <c:pt idx="38365">
                  <c:v>22.766979645459699</c:v>
                </c:pt>
                <c:pt idx="38366">
                  <c:v>23.509801149125899</c:v>
                </c:pt>
                <c:pt idx="38367">
                  <c:v>23.047861362791998</c:v>
                </c:pt>
                <c:pt idx="38368">
                  <c:v>22.5521746426747</c:v>
                </c:pt>
                <c:pt idx="38369">
                  <c:v>21.9806350688817</c:v>
                </c:pt>
                <c:pt idx="38370">
                  <c:v>21.820833965088699</c:v>
                </c:pt>
                <c:pt idx="38371">
                  <c:v>21.718495021510901</c:v>
                </c:pt>
                <c:pt idx="38372">
                  <c:v>21.794376837717898</c:v>
                </c:pt>
                <c:pt idx="38373">
                  <c:v>21.8180407439249</c:v>
                </c:pt>
                <c:pt idx="38374">
                  <c:v>21.9444873103471</c:v>
                </c:pt>
                <c:pt idx="38375">
                  <c:v>20.523880536554099</c:v>
                </c:pt>
                <c:pt idx="38376">
                  <c:v>17.006480652761098</c:v>
                </c:pt>
                <c:pt idx="38377">
                  <c:v>14.7219404691834</c:v>
                </c:pt>
                <c:pt idx="38378">
                  <c:v>14.571739015390399</c:v>
                </c:pt>
                <c:pt idx="38379">
                  <c:v>14.076883121597399</c:v>
                </c:pt>
                <c:pt idx="38380">
                  <c:v>14.0553116880196</c:v>
                </c:pt>
                <c:pt idx="38381">
                  <c:v>13.8863072142266</c:v>
                </c:pt>
                <c:pt idx="38382">
                  <c:v>14.3312833404336</c:v>
                </c:pt>
                <c:pt idx="38383">
                  <c:v>14.708674066855799</c:v>
                </c:pt>
                <c:pt idx="38384">
                  <c:v>15.0090377030628</c:v>
                </c:pt>
                <c:pt idx="38385">
                  <c:v>15.712090849269799</c:v>
                </c:pt>
                <c:pt idx="38386">
                  <c:v>16.010171395692002</c:v>
                </c:pt>
                <c:pt idx="38387">
                  <c:v>15.901600581899</c:v>
                </c:pt>
                <c:pt idx="38388">
                  <c:v>15.145985818106</c:v>
                </c:pt>
                <c:pt idx="38389">
                  <c:v>15.6543845745282</c:v>
                </c:pt>
                <c:pt idx="38390">
                  <c:v>16.326592750735202</c:v>
                </c:pt>
                <c:pt idx="38391">
                  <c:v>15.3654619769422</c:v>
                </c:pt>
                <c:pt idx="38392">
                  <c:v>15.036116343364499</c:v>
                </c:pt>
                <c:pt idx="38393">
                  <c:v>14.914529249571499</c:v>
                </c:pt>
                <c:pt idx="38394">
                  <c:v>14.540422675778499</c:v>
                </c:pt>
                <c:pt idx="38395">
                  <c:v>13.453890832200701</c:v>
                </c:pt>
                <c:pt idx="38396">
                  <c:v>12.6427782284077</c:v>
                </c:pt>
                <c:pt idx="38397">
                  <c:v>10.973200614614701</c:v>
                </c:pt>
                <c:pt idx="38398">
                  <c:v>10.9681572410369</c:v>
                </c:pt>
                <c:pt idx="38399">
                  <c:v>11.4178164572439</c:v>
                </c:pt>
                <c:pt idx="38400">
                  <c:v>11.7783489734509</c:v>
                </c:pt>
                <c:pt idx="38401">
                  <c:v>11.3636051498731</c:v>
                </c:pt>
                <c:pt idx="38402">
                  <c:v>11.178500046080099</c:v>
                </c:pt>
                <c:pt idx="38403">
                  <c:v>11.952328892287101</c:v>
                </c:pt>
                <c:pt idx="38404">
                  <c:v>12.761910788709301</c:v>
                </c:pt>
                <c:pt idx="38405">
                  <c:v>13.1378291149163</c:v>
                </c:pt>
                <c:pt idx="38406">
                  <c:v>12.6217806911234</c:v>
                </c:pt>
                <c:pt idx="38407">
                  <c:v>14.5146674975456</c:v>
                </c:pt>
                <c:pt idx="38408">
                  <c:v>15.676037563752599</c:v>
                </c:pt>
                <c:pt idx="38409">
                  <c:v>15.4618539499596</c:v>
                </c:pt>
                <c:pt idx="38410">
                  <c:v>14.7999986863818</c:v>
                </c:pt>
                <c:pt idx="38411">
                  <c:v>14.176383832588799</c:v>
                </c:pt>
                <c:pt idx="38412">
                  <c:v>13.7899350387958</c:v>
                </c:pt>
                <c:pt idx="38413">
                  <c:v>14.563491705218</c:v>
                </c:pt>
                <c:pt idx="38414">
                  <c:v>15.306495891425</c:v>
                </c:pt>
                <c:pt idx="38415">
                  <c:v>15.911734567631999</c:v>
                </c:pt>
                <c:pt idx="38416">
                  <c:v>17.0101396888907</c:v>
                </c:pt>
                <c:pt idx="38417">
                  <c:v>17.894553124878801</c:v>
                </c:pt>
                <c:pt idx="38418">
                  <c:v>18.758925850866799</c:v>
                </c:pt>
                <c:pt idx="38419">
                  <c:v>19.1235155367673</c:v>
                </c:pt>
                <c:pt idx="38420">
                  <c:v>19.2036346827554</c:v>
                </c:pt>
                <c:pt idx="38421">
                  <c:v>19.149912418743401</c:v>
                </c:pt>
                <c:pt idx="38422">
                  <c:v>19.070762544643902</c:v>
                </c:pt>
                <c:pt idx="38423">
                  <c:v>18.513442090632001</c:v>
                </c:pt>
                <c:pt idx="38424">
                  <c:v>18.033769236620099</c:v>
                </c:pt>
                <c:pt idx="38425">
                  <c:v>17.094454902520599</c:v>
                </c:pt>
                <c:pt idx="38426">
                  <c:v>16.759457198508599</c:v>
                </c:pt>
                <c:pt idx="38427">
                  <c:v>17.374966434496699</c:v>
                </c:pt>
                <c:pt idx="38428">
                  <c:v>17.901350940397201</c:v>
                </c:pt>
                <c:pt idx="38429">
                  <c:v>17.8278351763853</c:v>
                </c:pt>
                <c:pt idx="38430">
                  <c:v>16.505883412373301</c:v>
                </c:pt>
                <c:pt idx="38431">
                  <c:v>16.8500679882738</c:v>
                </c:pt>
                <c:pt idx="38432">
                  <c:v>17.584862024261898</c:v>
                </c:pt>
                <c:pt idx="38433">
                  <c:v>18.081776890250001</c:v>
                </c:pt>
                <c:pt idx="38434">
                  <c:v>18.1548751561504</c:v>
                </c:pt>
                <c:pt idx="38435">
                  <c:v>18.353175732138499</c:v>
                </c:pt>
                <c:pt idx="38436">
                  <c:v>18.214288438126601</c:v>
                </c:pt>
                <c:pt idx="38437">
                  <c:v>18.029510994027099</c:v>
                </c:pt>
                <c:pt idx="38438">
                  <c:v>18.241806230015101</c:v>
                </c:pt>
                <c:pt idx="38439">
                  <c:v>18.2051280460032</c:v>
                </c:pt>
                <c:pt idx="38440">
                  <c:v>18.023691441903701</c:v>
                </c:pt>
                <c:pt idx="38441">
                  <c:v>18.4133085278918</c:v>
                </c:pt>
                <c:pt idx="38442">
                  <c:v>17.789678193879801</c:v>
                </c:pt>
                <c:pt idx="38443">
                  <c:v>16.139980989780302</c:v>
                </c:pt>
                <c:pt idx="38444">
                  <c:v>15.270166135768401</c:v>
                </c:pt>
                <c:pt idx="38445">
                  <c:v>12.317599441756499</c:v>
                </c:pt>
                <c:pt idx="38446">
                  <c:v>11.1197314276569</c:v>
                </c:pt>
                <c:pt idx="38447">
                  <c:v>8.3584270536450092</c:v>
                </c:pt>
                <c:pt idx="38448">
                  <c:v>9.6763347286330799</c:v>
                </c:pt>
                <c:pt idx="38449">
                  <c:v>11.0523929755336</c:v>
                </c:pt>
                <c:pt idx="38450">
                  <c:v>12.2117573315216</c:v>
                </c:pt>
                <c:pt idx="38451">
                  <c:v>11.917592247509701</c:v>
                </c:pt>
                <c:pt idx="38452">
                  <c:v>12.152591473410199</c:v>
                </c:pt>
                <c:pt idx="38453">
                  <c:v>12.5063103593983</c:v>
                </c:pt>
                <c:pt idx="38454">
                  <c:v>13.4084209353863</c:v>
                </c:pt>
                <c:pt idx="38455">
                  <c:v>14.397187351286799</c:v>
                </c:pt>
                <c:pt idx="38456">
                  <c:v>16.427479797274898</c:v>
                </c:pt>
                <c:pt idx="38457">
                  <c:v>18.257669263263001</c:v>
                </c:pt>
                <c:pt idx="38458">
                  <c:v>19.051176909163502</c:v>
                </c:pt>
                <c:pt idx="38459">
                  <c:v>19.6296751251515</c:v>
                </c:pt>
                <c:pt idx="38460">
                  <c:v>20.3583747511396</c:v>
                </c:pt>
                <c:pt idx="38461">
                  <c:v>21.198717607040098</c:v>
                </c:pt>
                <c:pt idx="38462">
                  <c:v>21.747925373028099</c:v>
                </c:pt>
                <c:pt idx="38463">
                  <c:v>21.8962083190162</c:v>
                </c:pt>
                <c:pt idx="38464">
                  <c:v>21.897664351058999</c:v>
                </c:pt>
                <c:pt idx="38465">
                  <c:v>21.875559339289001</c:v>
                </c:pt>
                <c:pt idx="38466">
                  <c:v>21.775395787518999</c:v>
                </c:pt>
                <c:pt idx="38467">
                  <c:v>21.5572176057806</c:v>
                </c:pt>
                <c:pt idx="38468">
                  <c:v>21.398690064010601</c:v>
                </c:pt>
                <c:pt idx="38469">
                  <c:v>21.189998882240602</c:v>
                </c:pt>
                <c:pt idx="38470">
                  <c:v>20.985965350502202</c:v>
                </c:pt>
                <c:pt idx="38471">
                  <c:v>20.637198248732201</c:v>
                </c:pt>
                <c:pt idx="38472">
                  <c:v>20.2246745669622</c:v>
                </c:pt>
                <c:pt idx="38473">
                  <c:v>19.613810585223899</c:v>
                </c:pt>
                <c:pt idx="38474">
                  <c:v>19.324835563453899</c:v>
                </c:pt>
                <c:pt idx="38475">
                  <c:v>18.674771911683901</c:v>
                </c:pt>
                <c:pt idx="38476">
                  <c:v>17.422234179945502</c:v>
                </c:pt>
                <c:pt idx="38477">
                  <c:v>15.9706652081755</c:v>
                </c:pt>
                <c:pt idx="38478">
                  <c:v>13.9700001064055</c:v>
                </c:pt>
                <c:pt idx="38479">
                  <c:v>15.3870621446671</c:v>
                </c:pt>
                <c:pt idx="38480">
                  <c:v>13.7294247828971</c:v>
                </c:pt>
                <c:pt idx="38481">
                  <c:v>13.596078051127099</c:v>
                </c:pt>
                <c:pt idx="38482">
                  <c:v>13.544876579388699</c:v>
                </c:pt>
                <c:pt idx="38483">
                  <c:v>12.414097017618699</c:v>
                </c:pt>
                <c:pt idx="38484">
                  <c:v>12.460737695848801</c:v>
                </c:pt>
                <c:pt idx="38485">
                  <c:v>10.521511044110399</c:v>
                </c:pt>
                <c:pt idx="38486">
                  <c:v>10.798261202340401</c:v>
                </c:pt>
                <c:pt idx="38487">
                  <c:v>15.0442288305704</c:v>
                </c:pt>
                <c:pt idx="38488">
                  <c:v>15.049831738831999</c:v>
                </c:pt>
                <c:pt idx="38489">
                  <c:v>15.008442887061999</c:v>
                </c:pt>
                <c:pt idx="38490">
                  <c:v>14.271878375291999</c:v>
                </c:pt>
                <c:pt idx="38491">
                  <c:v>14.939491693553601</c:v>
                </c:pt>
                <c:pt idx="38492">
                  <c:v>15.2731107317836</c:v>
                </c:pt>
                <c:pt idx="38493">
                  <c:v>15.758986760013601</c:v>
                </c:pt>
                <c:pt idx="38494">
                  <c:v>15.885021618275299</c:v>
                </c:pt>
                <c:pt idx="38495">
                  <c:v>15.801734176505301</c:v>
                </c:pt>
                <c:pt idx="38496">
                  <c:v>14.9690237147353</c:v>
                </c:pt>
                <c:pt idx="38497">
                  <c:v>13.9645135529969</c:v>
                </c:pt>
                <c:pt idx="38498">
                  <c:v>14.1200598712269</c:v>
                </c:pt>
                <c:pt idx="38499">
                  <c:v>13.750877339456901</c:v>
                </c:pt>
                <c:pt idx="38500">
                  <c:v>13.322693717718501</c:v>
                </c:pt>
                <c:pt idx="38501">
                  <c:v>12.5627701059485</c:v>
                </c:pt>
                <c:pt idx="38502">
                  <c:v>11.090174864178501</c:v>
                </c:pt>
                <c:pt idx="38503">
                  <c:v>10.1458920324402</c:v>
                </c:pt>
                <c:pt idx="38504">
                  <c:v>11.3343226606702</c:v>
                </c:pt>
                <c:pt idx="38505">
                  <c:v>15.680977298900199</c:v>
                </c:pt>
                <c:pt idx="38506">
                  <c:v>17.949710007161801</c:v>
                </c:pt>
                <c:pt idx="38507">
                  <c:v>18.7000262453918</c:v>
                </c:pt>
                <c:pt idx="38508">
                  <c:v>18.6444016236218</c:v>
                </c:pt>
                <c:pt idx="38509">
                  <c:v>19.2169001418834</c:v>
                </c:pt>
                <c:pt idx="38510">
                  <c:v>19.625591340113399</c:v>
                </c:pt>
                <c:pt idx="38511">
                  <c:v>19.408492398343402</c:v>
                </c:pt>
                <c:pt idx="38512">
                  <c:v>19.3146198496182</c:v>
                </c:pt>
                <c:pt idx="38513">
                  <c:v>19.3659440039063</c:v>
                </c:pt>
                <c:pt idx="38514">
                  <c:v>19.4923058681944</c:v>
                </c:pt>
                <c:pt idx="38515">
                  <c:v>19.420538242424701</c:v>
                </c:pt>
                <c:pt idx="38516">
                  <c:v>19.164865556712801</c:v>
                </c:pt>
                <c:pt idx="38517">
                  <c:v>16.757853011000901</c:v>
                </c:pt>
                <c:pt idx="38518">
                  <c:v>12.3390311052312</c:v>
                </c:pt>
                <c:pt idx="38519">
                  <c:v>8.0756759695193203</c:v>
                </c:pt>
                <c:pt idx="38520">
                  <c:v>6.9327025228074302</c:v>
                </c:pt>
                <c:pt idx="38521">
                  <c:v>5.9280565010377204</c:v>
                </c:pt>
                <c:pt idx="38522">
                  <c:v>5.0453176343258397</c:v>
                </c:pt>
                <c:pt idx="38523">
                  <c:v>4.6636618756139603</c:v>
                </c:pt>
                <c:pt idx="38524">
                  <c:v>4.5476044628442498</c:v>
                </c:pt>
                <c:pt idx="38525">
                  <c:v>4.6051586171323597</c:v>
                </c:pt>
                <c:pt idx="38526">
                  <c:v>4.1142849634204799</c:v>
                </c:pt>
                <c:pt idx="38527">
                  <c:v>4.3335856466507696</c:v>
                </c:pt>
                <c:pt idx="38528">
                  <c:v>4.8815755269388896</c:v>
                </c:pt>
                <c:pt idx="38529">
                  <c:v>5.7685082602270104</c:v>
                </c:pt>
                <c:pt idx="38530">
                  <c:v>6.9957444854573003</c:v>
                </c:pt>
                <c:pt idx="38531">
                  <c:v>7.2638952177454099</c:v>
                </c:pt>
                <c:pt idx="38532">
                  <c:v>12.0086028850335</c:v>
                </c:pt>
                <c:pt idx="38533">
                  <c:v>13.5562679892638</c:v>
                </c:pt>
                <c:pt idx="38534">
                  <c:v>11.3828625835519</c:v>
                </c:pt>
                <c:pt idx="38535">
                  <c:v>11.356009227840101</c:v>
                </c:pt>
                <c:pt idx="38536">
                  <c:v>10.2023217020703</c:v>
                </c:pt>
                <c:pt idx="38537">
                  <c:v>11.0006590463585</c:v>
                </c:pt>
                <c:pt idx="38538">
                  <c:v>14.2408367906466</c:v>
                </c:pt>
                <c:pt idx="38539">
                  <c:v>13.9234611548769</c:v>
                </c:pt>
                <c:pt idx="38540">
                  <c:v>14.574775469165001</c:v>
                </c:pt>
                <c:pt idx="38541">
                  <c:v>14.6041830634531</c:v>
                </c:pt>
                <c:pt idx="38542">
                  <c:v>14.420653397683401</c:v>
                </c:pt>
                <c:pt idx="38543">
                  <c:v>14.3921908819715</c:v>
                </c:pt>
                <c:pt idx="38544">
                  <c:v>14.532703036259599</c:v>
                </c:pt>
                <c:pt idx="38545">
                  <c:v>14.0841651104899</c:v>
                </c:pt>
                <c:pt idx="38546">
                  <c:v>13.321699124778</c:v>
                </c:pt>
                <c:pt idx="38547">
                  <c:v>11.854107929066201</c:v>
                </c:pt>
                <c:pt idx="38548">
                  <c:v>10.0698732532964</c:v>
                </c:pt>
                <c:pt idx="38549">
                  <c:v>10.901492177584601</c:v>
                </c:pt>
                <c:pt idx="38550">
                  <c:v>12.4435387618727</c:v>
                </c:pt>
                <c:pt idx="38551">
                  <c:v>14.091029206103</c:v>
                </c:pt>
                <c:pt idx="38552">
                  <c:v>15.7203683303911</c:v>
                </c:pt>
                <c:pt idx="38553">
                  <c:v>17.855724644679199</c:v>
                </c:pt>
                <c:pt idx="38554">
                  <c:v>19.6019658789095</c:v>
                </c:pt>
                <c:pt idx="38555">
                  <c:v>20.978326923197599</c:v>
                </c:pt>
                <c:pt idx="38556">
                  <c:v>21.609574357485702</c:v>
                </c:pt>
                <c:pt idx="38557">
                  <c:v>21.633940351715999</c:v>
                </c:pt>
                <c:pt idx="38558">
                  <c:v>22.2366380960041</c:v>
                </c:pt>
                <c:pt idx="38559">
                  <c:v>22.515101860292301</c:v>
                </c:pt>
                <c:pt idx="38560">
                  <c:v>22.560077353386401</c:v>
                </c:pt>
                <c:pt idx="38561">
                  <c:v>22.195625015368901</c:v>
                </c:pt>
                <c:pt idx="38562">
                  <c:v>21.404968237351401</c:v>
                </c:pt>
                <c:pt idx="38563">
                  <c:v>19.7560695893693</c:v>
                </c:pt>
                <c:pt idx="38564">
                  <c:v>17.788821901351799</c:v>
                </c:pt>
                <c:pt idx="38565">
                  <c:v>16.907381973334299</c:v>
                </c:pt>
                <c:pt idx="38566">
                  <c:v>14.508921385352201</c:v>
                </c:pt>
                <c:pt idx="38567">
                  <c:v>13.9680693773347</c:v>
                </c:pt>
                <c:pt idx="38568">
                  <c:v>13.4452015593172</c:v>
                </c:pt>
                <c:pt idx="38569">
                  <c:v>13.234277241335</c:v>
                </c:pt>
                <c:pt idx="38570">
                  <c:v>13.108311603317601</c:v>
                </c:pt>
                <c:pt idx="38571">
                  <c:v>13.138786815300101</c:v>
                </c:pt>
                <c:pt idx="38572">
                  <c:v>13.4193656473179</c:v>
                </c:pt>
                <c:pt idx="38573">
                  <c:v>13.513205949300501</c:v>
                </c:pt>
                <c:pt idx="38574">
                  <c:v>13.213927361283</c:v>
                </c:pt>
                <c:pt idx="38575">
                  <c:v>12.652320863300799</c:v>
                </c:pt>
                <c:pt idx="38576">
                  <c:v>12.9195492352833</c:v>
                </c:pt>
                <c:pt idx="38577">
                  <c:v>13.1705980572659</c:v>
                </c:pt>
                <c:pt idx="38578">
                  <c:v>12.8478556992837</c:v>
                </c:pt>
                <c:pt idx="38579">
                  <c:v>12.734544151266199</c:v>
                </c:pt>
                <c:pt idx="38580">
                  <c:v>12.8059137932488</c:v>
                </c:pt>
                <c:pt idx="38581">
                  <c:v>12.878349665266599</c:v>
                </c:pt>
                <c:pt idx="38582">
                  <c:v>12.8286228672491</c:v>
                </c:pt>
                <c:pt idx="38583">
                  <c:v>13.614466889231601</c:v>
                </c:pt>
                <c:pt idx="38584">
                  <c:v>13.6893146312495</c:v>
                </c:pt>
                <c:pt idx="38585">
                  <c:v>13.572499973232</c:v>
                </c:pt>
                <c:pt idx="38586">
                  <c:v>13.679207455214501</c:v>
                </c:pt>
                <c:pt idx="38587">
                  <c:v>13.3424504872324</c:v>
                </c:pt>
                <c:pt idx="38588">
                  <c:v>13.5758851992149</c:v>
                </c:pt>
                <c:pt idx="38589">
                  <c:v>13.673107681197401</c:v>
                </c:pt>
                <c:pt idx="38590">
                  <c:v>13.5114300332153</c:v>
                </c:pt>
                <c:pt idx="38591">
                  <c:v>13.3279161851978</c:v>
                </c:pt>
                <c:pt idx="38592">
                  <c:v>13.2138057871803</c:v>
                </c:pt>
                <c:pt idx="38593">
                  <c:v>13.109612679198101</c:v>
                </c:pt>
                <c:pt idx="38594">
                  <c:v>12.8151464011807</c:v>
                </c:pt>
                <c:pt idx="38595">
                  <c:v>12.5134560331632</c:v>
                </c:pt>
                <c:pt idx="38596">
                  <c:v>13.092160985181</c:v>
                </c:pt>
                <c:pt idx="38597">
                  <c:v>13.953145267163601</c:v>
                </c:pt>
                <c:pt idx="38598">
                  <c:v>14.1657674191461</c:v>
                </c:pt>
                <c:pt idx="38599">
                  <c:v>14.5557778111639</c:v>
                </c:pt>
                <c:pt idx="38600">
                  <c:v>16.588437303146499</c:v>
                </c:pt>
                <c:pt idx="38601">
                  <c:v>19.117149665128998</c:v>
                </c:pt>
                <c:pt idx="38602">
                  <c:v>20.317610207146799</c:v>
                </c:pt>
                <c:pt idx="38603">
                  <c:v>20.7239733691293</c:v>
                </c:pt>
                <c:pt idx="38604">
                  <c:v>20.953695071111898</c:v>
                </c:pt>
                <c:pt idx="38605">
                  <c:v>20.647607193129701</c:v>
                </c:pt>
                <c:pt idx="38606">
                  <c:v>20.410362645112201</c:v>
                </c:pt>
                <c:pt idx="38607">
                  <c:v>21.046218247094799</c:v>
                </c:pt>
                <c:pt idx="38608">
                  <c:v>21.703446544581599</c:v>
                </c:pt>
                <c:pt idx="38609">
                  <c:v>22.103740837528299</c:v>
                </c:pt>
                <c:pt idx="38610">
                  <c:v>22.3203279004751</c:v>
                </c:pt>
                <c:pt idx="38611">
                  <c:v>22.169189963383499</c:v>
                </c:pt>
                <c:pt idx="38612">
                  <c:v>21.9593099863303</c:v>
                </c:pt>
                <c:pt idx="38613">
                  <c:v>21.368766339276998</c:v>
                </c:pt>
                <c:pt idx="38614">
                  <c:v>20.337759102185402</c:v>
                </c:pt>
                <c:pt idx="38615">
                  <c:v>18.860350525132201</c:v>
                </c:pt>
                <c:pt idx="38616">
                  <c:v>17.615331918079001</c:v>
                </c:pt>
                <c:pt idx="38617">
                  <c:v>16.6960474809873</c:v>
                </c:pt>
                <c:pt idx="38618">
                  <c:v>16.220706403934098</c:v>
                </c:pt>
                <c:pt idx="38619">
                  <c:v>15.3771087068809</c:v>
                </c:pt>
                <c:pt idx="38620">
                  <c:v>14.810367619789201</c:v>
                </c:pt>
                <c:pt idx="38621">
                  <c:v>13.902958862736</c:v>
                </c:pt>
                <c:pt idx="38622">
                  <c:v>13.192485385682801</c:v>
                </c:pt>
                <c:pt idx="38623">
                  <c:v>12.852190558591101</c:v>
                </c:pt>
                <c:pt idx="38624">
                  <c:v>12.7856283315379</c:v>
                </c:pt>
                <c:pt idx="38625">
                  <c:v>12.8257950744847</c:v>
                </c:pt>
                <c:pt idx="38626">
                  <c:v>13.0018826973931</c:v>
                </c:pt>
                <c:pt idx="38627">
                  <c:v>13.4244476003398</c:v>
                </c:pt>
                <c:pt idx="38628">
                  <c:v>13.6681243032866</c:v>
                </c:pt>
                <c:pt idx="38629">
                  <c:v>13.881041786195</c:v>
                </c:pt>
                <c:pt idx="38630">
                  <c:v>16.743962859141799</c:v>
                </c:pt>
                <c:pt idx="38631">
                  <c:v>18.940523962088498</c:v>
                </c:pt>
                <c:pt idx="38632">
                  <c:v>15.497156434996899</c:v>
                </c:pt>
                <c:pt idx="38633">
                  <c:v>14.9155332779437</c:v>
                </c:pt>
                <c:pt idx="38634">
                  <c:v>15.8602478208905</c:v>
                </c:pt>
                <c:pt idx="38635">
                  <c:v>18.4042203737988</c:v>
                </c:pt>
                <c:pt idx="38636">
                  <c:v>19.6481377367456</c:v>
                </c:pt>
                <c:pt idx="38637">
                  <c:v>18.950252769692401</c:v>
                </c:pt>
                <c:pt idx="38638">
                  <c:v>18.409004372600702</c:v>
                </c:pt>
                <c:pt idx="38639">
                  <c:v>18.883546265547501</c:v>
                </c:pt>
                <c:pt idx="38640">
                  <c:v>18.4064214184943</c:v>
                </c:pt>
                <c:pt idx="38641">
                  <c:v>18.257183781402599</c:v>
                </c:pt>
                <c:pt idx="38642">
                  <c:v>18.0085342243494</c:v>
                </c:pt>
                <c:pt idx="38643">
                  <c:v>17.879548187296201</c:v>
                </c:pt>
                <c:pt idx="38644">
                  <c:v>17.9016303302046</c:v>
                </c:pt>
                <c:pt idx="38645">
                  <c:v>17.574902793151299</c:v>
                </c:pt>
                <c:pt idx="38646">
                  <c:v>17.336269706098101</c:v>
                </c:pt>
                <c:pt idx="38647">
                  <c:v>17.5747088690065</c:v>
                </c:pt>
                <c:pt idx="38648">
                  <c:v>18.4192369719533</c:v>
                </c:pt>
                <c:pt idx="38649">
                  <c:v>19.083279214899999</c:v>
                </c:pt>
                <c:pt idx="38650">
                  <c:v>19.402991937808402</c:v>
                </c:pt>
                <c:pt idx="38651">
                  <c:v>19.574460350755199</c:v>
                </c:pt>
                <c:pt idx="38652">
                  <c:v>19.772335473702</c:v>
                </c:pt>
                <c:pt idx="38653">
                  <c:v>20.448367366610299</c:v>
                </c:pt>
                <c:pt idx="38654">
                  <c:v>21.0959473395571</c:v>
                </c:pt>
                <c:pt idx="38655">
                  <c:v>21.394758522503899</c:v>
                </c:pt>
                <c:pt idx="38656">
                  <c:v>21.728173121114398</c:v>
                </c:pt>
                <c:pt idx="38657">
                  <c:v>21.856103725474</c:v>
                </c:pt>
                <c:pt idx="38658">
                  <c:v>21.849378399833601</c:v>
                </c:pt>
                <c:pt idx="38659">
                  <c:v>21.730374684130901</c:v>
                </c:pt>
                <c:pt idx="38660">
                  <c:v>21.8006605684905</c:v>
                </c:pt>
                <c:pt idx="38661">
                  <c:v>21.802987042850098</c:v>
                </c:pt>
                <c:pt idx="38662">
                  <c:v>21.6239818671474</c:v>
                </c:pt>
                <c:pt idx="38663">
                  <c:v>21.419197271506999</c:v>
                </c:pt>
                <c:pt idx="38664">
                  <c:v>21.3974209158667</c:v>
                </c:pt>
                <c:pt idx="38665">
                  <c:v>21.3102397701639</c:v>
                </c:pt>
                <c:pt idx="38666">
                  <c:v>21.259744534523499</c:v>
                </c:pt>
                <c:pt idx="38667">
                  <c:v>21.267249878883199</c:v>
                </c:pt>
                <c:pt idx="38668">
                  <c:v>21.3254662331804</c:v>
                </c:pt>
                <c:pt idx="38669">
                  <c:v>21.192195587539999</c:v>
                </c:pt>
                <c:pt idx="38670">
                  <c:v>21.319173021899701</c:v>
                </c:pt>
                <c:pt idx="38671">
                  <c:v>21.112359206196899</c:v>
                </c:pt>
                <c:pt idx="38672">
                  <c:v>20.234010550556601</c:v>
                </c:pt>
                <c:pt idx="38673">
                  <c:v>19.997077444916201</c:v>
                </c:pt>
                <c:pt idx="38674">
                  <c:v>20.160214399213402</c:v>
                </c:pt>
                <c:pt idx="38675">
                  <c:v>20.131899203573099</c:v>
                </c:pt>
                <c:pt idx="38676">
                  <c:v>20.304486007932699</c:v>
                </c:pt>
                <c:pt idx="38677">
                  <c:v>19.939160752229999</c:v>
                </c:pt>
                <c:pt idx="38678">
                  <c:v>19.7631565165896</c:v>
                </c:pt>
                <c:pt idx="38679">
                  <c:v>20.503558680949201</c:v>
                </c:pt>
                <c:pt idx="38680">
                  <c:v>22.538291765246498</c:v>
                </c:pt>
                <c:pt idx="38681">
                  <c:v>23.173676659606102</c:v>
                </c:pt>
                <c:pt idx="38682">
                  <c:v>20.4935924939657</c:v>
                </c:pt>
                <c:pt idx="38683">
                  <c:v>20.016277678262998</c:v>
                </c:pt>
                <c:pt idx="38684">
                  <c:v>19.296756142622598</c:v>
                </c:pt>
                <c:pt idx="38685">
                  <c:v>18.2314153969822</c:v>
                </c:pt>
                <c:pt idx="38686">
                  <c:v>18.415867571279499</c:v>
                </c:pt>
                <c:pt idx="38687">
                  <c:v>18.9669091056391</c:v>
                </c:pt>
                <c:pt idx="38688">
                  <c:v>19.006766239998701</c:v>
                </c:pt>
                <c:pt idx="38689">
                  <c:v>18.553395284295998</c:v>
                </c:pt>
                <c:pt idx="38690">
                  <c:v>18.319968078655599</c:v>
                </c:pt>
                <c:pt idx="38691">
                  <c:v>17.929359913015201</c:v>
                </c:pt>
                <c:pt idx="38692">
                  <c:v>18.651393877312501</c:v>
                </c:pt>
                <c:pt idx="38693">
                  <c:v>18.6374690616721</c:v>
                </c:pt>
                <c:pt idx="38694">
                  <c:v>19.160861566031802</c:v>
                </c:pt>
                <c:pt idx="38695">
                  <c:v>19.238160820329</c:v>
                </c:pt>
                <c:pt idx="38696">
                  <c:v>19.5018499746886</c:v>
                </c:pt>
                <c:pt idx="38697">
                  <c:v>20.051174779048299</c:v>
                </c:pt>
                <c:pt idx="38698">
                  <c:v>20.705517133345499</c:v>
                </c:pt>
                <c:pt idx="38699">
                  <c:v>21.153236717705202</c:v>
                </c:pt>
                <c:pt idx="38700">
                  <c:v>21.785647462064802</c:v>
                </c:pt>
                <c:pt idx="38701">
                  <c:v>22.231465466362</c:v>
                </c:pt>
                <c:pt idx="38702">
                  <c:v>22.725540830721702</c:v>
                </c:pt>
                <c:pt idx="38703">
                  <c:v>23.042288725081299</c:v>
                </c:pt>
                <c:pt idx="38704">
                  <c:v>23.3112797823892</c:v>
                </c:pt>
                <c:pt idx="38705">
                  <c:v>23.3956438827406</c:v>
                </c:pt>
                <c:pt idx="38706">
                  <c:v>23.420632113092001</c:v>
                </c:pt>
                <c:pt idx="38707">
                  <c:v>23.1808836634637</c:v>
                </c:pt>
                <c:pt idx="38708">
                  <c:v>22.931315963815099</c:v>
                </c:pt>
                <c:pt idx="38709">
                  <c:v>22.7526198441665</c:v>
                </c:pt>
                <c:pt idx="38710">
                  <c:v>22.459678144538199</c:v>
                </c:pt>
                <c:pt idx="38711">
                  <c:v>21.955880094889601</c:v>
                </c:pt>
                <c:pt idx="38712">
                  <c:v>21.475892555241</c:v>
                </c:pt>
                <c:pt idx="38713">
                  <c:v>21.4351754456127</c:v>
                </c:pt>
                <c:pt idx="38714">
                  <c:v>21.400151315964099</c:v>
                </c:pt>
                <c:pt idx="38715">
                  <c:v>20.988331226315498</c:v>
                </c:pt>
                <c:pt idx="38716">
                  <c:v>21.1728461166873</c:v>
                </c:pt>
                <c:pt idx="38717">
                  <c:v>20.751339177038599</c:v>
                </c:pt>
                <c:pt idx="38718">
                  <c:v>20.82650911739</c:v>
                </c:pt>
                <c:pt idx="38719">
                  <c:v>20.238331067761798</c:v>
                </c:pt>
                <c:pt idx="38720">
                  <c:v>20.284955958113098</c:v>
                </c:pt>
                <c:pt idx="38721">
                  <c:v>19.806550138464502</c:v>
                </c:pt>
                <c:pt idx="38722">
                  <c:v>20.788997308836301</c:v>
                </c:pt>
                <c:pt idx="38723">
                  <c:v>19.724318199187699</c:v>
                </c:pt>
                <c:pt idx="38724">
                  <c:v>19.594126729538999</c:v>
                </c:pt>
                <c:pt idx="38725">
                  <c:v>18.922622029910801</c:v>
                </c:pt>
                <c:pt idx="38726">
                  <c:v>19.3470426102622</c:v>
                </c:pt>
                <c:pt idx="38727">
                  <c:v>19.139798510613598</c:v>
                </c:pt>
                <c:pt idx="38728">
                  <c:v>20.4061431809853</c:v>
                </c:pt>
                <c:pt idx="38729">
                  <c:v>22.7521763413367</c:v>
                </c:pt>
                <c:pt idx="38730">
                  <c:v>26.570473311688101</c:v>
                </c:pt>
                <c:pt idx="38731">
                  <c:v>29.151677032059801</c:v>
                </c:pt>
                <c:pt idx="38732">
                  <c:v>27.845193142411201</c:v>
                </c:pt>
                <c:pt idx="38733">
                  <c:v>21.819818412762601</c:v>
                </c:pt>
                <c:pt idx="38734">
                  <c:v>20.746853083134301</c:v>
                </c:pt>
                <c:pt idx="38735">
                  <c:v>19.919489413485699</c:v>
                </c:pt>
                <c:pt idx="38736">
                  <c:v>18.537035153837099</c:v>
                </c:pt>
                <c:pt idx="38737">
                  <c:v>17.1642598042088</c:v>
                </c:pt>
                <c:pt idx="38738">
                  <c:v>16.313935914560201</c:v>
                </c:pt>
                <c:pt idx="38739">
                  <c:v>15.7333525649116</c:v>
                </c:pt>
                <c:pt idx="38740">
                  <c:v>15.4647070552834</c:v>
                </c:pt>
                <c:pt idx="38741">
                  <c:v>15.907979395634699</c:v>
                </c:pt>
                <c:pt idx="38742">
                  <c:v>16.296914455986101</c:v>
                </c:pt>
                <c:pt idx="38743">
                  <c:v>16.597437876357901</c:v>
                </c:pt>
                <c:pt idx="38744">
                  <c:v>16.601595196709301</c:v>
                </c:pt>
                <c:pt idx="38745">
                  <c:v>17.995179027060601</c:v>
                </c:pt>
                <c:pt idx="38746">
                  <c:v>19.365976457432399</c:v>
                </c:pt>
                <c:pt idx="38747">
                  <c:v>20.304632267783798</c:v>
                </c:pt>
                <c:pt idx="38748">
                  <c:v>21.049049338135202</c:v>
                </c:pt>
                <c:pt idx="38749">
                  <c:v>21.633702918506899</c:v>
                </c:pt>
                <c:pt idx="38750">
                  <c:v>22.3154310388583</c:v>
                </c:pt>
                <c:pt idx="38751">
                  <c:v>22.8393568492097</c:v>
                </c:pt>
                <c:pt idx="38752">
                  <c:v>23.119741393466501</c:v>
                </c:pt>
                <c:pt idx="38753">
                  <c:v>23.561742201605501</c:v>
                </c:pt>
                <c:pt idx="38754">
                  <c:v>23.786541899744599</c:v>
                </c:pt>
                <c:pt idx="38755">
                  <c:v>23.795531297854801</c:v>
                </c:pt>
                <c:pt idx="38756">
                  <c:v>23.6999224159939</c:v>
                </c:pt>
                <c:pt idx="38757">
                  <c:v>23.731166804132901</c:v>
                </c:pt>
                <c:pt idx="38758">
                  <c:v>23.7366224522431</c:v>
                </c:pt>
                <c:pt idx="38759">
                  <c:v>23.675773430382201</c:v>
                </c:pt>
                <c:pt idx="38760">
                  <c:v>23.689216678521301</c:v>
                </c:pt>
                <c:pt idx="38761">
                  <c:v>23.483232516631499</c:v>
                </c:pt>
                <c:pt idx="38762">
                  <c:v>23.145212684770499</c:v>
                </c:pt>
                <c:pt idx="38763">
                  <c:v>22.6650192329096</c:v>
                </c:pt>
                <c:pt idx="38764">
                  <c:v>22.495699351019798</c:v>
                </c:pt>
                <c:pt idx="38765">
                  <c:v>22.036306089158899</c:v>
                </c:pt>
                <c:pt idx="38766">
                  <c:v>21.842992177297901</c:v>
                </c:pt>
                <c:pt idx="38767">
                  <c:v>21.604915035408101</c:v>
                </c:pt>
                <c:pt idx="38768">
                  <c:v>21.534320643547201</c:v>
                </c:pt>
                <c:pt idx="38769">
                  <c:v>21.468896661686301</c:v>
                </c:pt>
                <c:pt idx="38770">
                  <c:v>21.2414157197965</c:v>
                </c:pt>
                <c:pt idx="38771">
                  <c:v>21.167838827935501</c:v>
                </c:pt>
                <c:pt idx="38772">
                  <c:v>21.407518366074601</c:v>
                </c:pt>
                <c:pt idx="38773">
                  <c:v>21.127730444184799</c:v>
                </c:pt>
                <c:pt idx="38774">
                  <c:v>20.984030482323899</c:v>
                </c:pt>
                <c:pt idx="38775">
                  <c:v>20.997971490462898</c:v>
                </c:pt>
                <c:pt idx="38776">
                  <c:v>22.3246940485732</c:v>
                </c:pt>
                <c:pt idx="38777">
                  <c:v>24.080526146712199</c:v>
                </c:pt>
                <c:pt idx="38778">
                  <c:v>26.9106249848513</c:v>
                </c:pt>
                <c:pt idx="38779">
                  <c:v>28.929329892961501</c:v>
                </c:pt>
                <c:pt idx="38780">
                  <c:v>24.4982469411006</c:v>
                </c:pt>
                <c:pt idx="38781">
                  <c:v>22.3450882292396</c:v>
                </c:pt>
                <c:pt idx="38782">
                  <c:v>21.8360782473498</c:v>
                </c:pt>
                <c:pt idx="38783">
                  <c:v>21.1379789454889</c:v>
                </c:pt>
                <c:pt idx="38784">
                  <c:v>19.977087833628001</c:v>
                </c:pt>
                <c:pt idx="38785">
                  <c:v>19.470273971738202</c:v>
                </c:pt>
                <c:pt idx="38786">
                  <c:v>18.837181289877201</c:v>
                </c:pt>
                <c:pt idx="38787">
                  <c:v>17.792678008016299</c:v>
                </c:pt>
                <c:pt idx="38788">
                  <c:v>17.455815536126501</c:v>
                </c:pt>
                <c:pt idx="38789">
                  <c:v>17.352005374265602</c:v>
                </c:pt>
                <c:pt idx="38790">
                  <c:v>17.292672202404599</c:v>
                </c:pt>
                <c:pt idx="38791">
                  <c:v>17.506591490514801</c:v>
                </c:pt>
                <c:pt idx="38792">
                  <c:v>17.738637088653899</c:v>
                </c:pt>
                <c:pt idx="38793">
                  <c:v>19.798653326793001</c:v>
                </c:pt>
                <c:pt idx="38794">
                  <c:v>20.536125054903199</c:v>
                </c:pt>
                <c:pt idx="38795">
                  <c:v>21.174847683042199</c:v>
                </c:pt>
                <c:pt idx="38796">
                  <c:v>21.6247568111813</c:v>
                </c:pt>
                <c:pt idx="38797">
                  <c:v>21.689319089291502</c:v>
                </c:pt>
                <c:pt idx="38798">
                  <c:v>21.676834407430601</c:v>
                </c:pt>
                <c:pt idx="38799">
                  <c:v>22.098939965569599</c:v>
                </c:pt>
                <c:pt idx="38800">
                  <c:v>22.194567194961198</c:v>
                </c:pt>
                <c:pt idx="38801">
                  <c:v>22.1411764456013</c:v>
                </c:pt>
                <c:pt idx="38802">
                  <c:v>22.297571896241401</c:v>
                </c:pt>
                <c:pt idx="38803">
                  <c:v>22.3407596770253</c:v>
                </c:pt>
                <c:pt idx="38804">
                  <c:v>22.409905617665402</c:v>
                </c:pt>
                <c:pt idx="38805">
                  <c:v>22.4831733183055</c:v>
                </c:pt>
                <c:pt idx="38806">
                  <c:v>22.320982909089398</c:v>
                </c:pt>
                <c:pt idx="38807">
                  <c:v>22.062720969729501</c:v>
                </c:pt>
                <c:pt idx="38808">
                  <c:v>21.986279800369601</c:v>
                </c:pt>
                <c:pt idx="38809">
                  <c:v>21.678990401153499</c:v>
                </c:pt>
                <c:pt idx="38810">
                  <c:v>21.395454521793599</c:v>
                </c:pt>
                <c:pt idx="38811">
                  <c:v>21.8457461424337</c:v>
                </c:pt>
                <c:pt idx="38812">
                  <c:v>21.731764673217601</c:v>
                </c:pt>
                <c:pt idx="38813">
                  <c:v>21.519083953857699</c:v>
                </c:pt>
                <c:pt idx="38814">
                  <c:v>21.2338266944978</c:v>
                </c:pt>
                <c:pt idx="38815">
                  <c:v>21.034779515281699</c:v>
                </c:pt>
                <c:pt idx="38816">
                  <c:v>21.4831355759218</c:v>
                </c:pt>
                <c:pt idx="38817">
                  <c:v>21.1537229565619</c:v>
                </c:pt>
                <c:pt idx="38818">
                  <c:v>20.942789607345802</c:v>
                </c:pt>
                <c:pt idx="38819">
                  <c:v>21.182007507985901</c:v>
                </c:pt>
                <c:pt idx="38820">
                  <c:v>21.054595288626</c:v>
                </c:pt>
                <c:pt idx="38821">
                  <c:v>20.303146849409998</c:v>
                </c:pt>
                <c:pt idx="38822">
                  <c:v>20.588799250050101</c:v>
                </c:pt>
                <c:pt idx="38823">
                  <c:v>20.075349550690198</c:v>
                </c:pt>
                <c:pt idx="38824">
                  <c:v>20.704365991474099</c:v>
                </c:pt>
                <c:pt idx="38825">
                  <c:v>22.920101832114199</c:v>
                </c:pt>
                <c:pt idx="38826">
                  <c:v>25.948268822754301</c:v>
                </c:pt>
                <c:pt idx="38827">
                  <c:v>28.219289623538199</c:v>
                </c:pt>
                <c:pt idx="38828">
                  <c:v>21.3544178441783</c:v>
                </c:pt>
                <c:pt idx="38829">
                  <c:v>18.2445372548184</c:v>
                </c:pt>
                <c:pt idx="38830">
                  <c:v>14.6629058256023</c:v>
                </c:pt>
                <c:pt idx="38831">
                  <c:v>13.3990586062424</c:v>
                </c:pt>
                <c:pt idx="38832">
                  <c:v>14.351171056882499</c:v>
                </c:pt>
                <c:pt idx="38833">
                  <c:v>14.918729967666399</c:v>
                </c:pt>
                <c:pt idx="38834">
                  <c:v>14.4315919783065</c:v>
                </c:pt>
                <c:pt idx="38835">
                  <c:v>13.1803995789466</c:v>
                </c:pt>
                <c:pt idx="38836">
                  <c:v>12.093378979730501</c:v>
                </c:pt>
                <c:pt idx="38837">
                  <c:v>11.0864187803706</c:v>
                </c:pt>
                <c:pt idx="38838">
                  <c:v>11.3823254710107</c:v>
                </c:pt>
                <c:pt idx="38839">
                  <c:v>12.1079441317946</c:v>
                </c:pt>
                <c:pt idx="38840">
                  <c:v>12.1027735124347</c:v>
                </c:pt>
                <c:pt idx="38841">
                  <c:v>11.6414819130748</c:v>
                </c:pt>
                <c:pt idx="38842">
                  <c:v>12.1947369438587</c:v>
                </c:pt>
                <c:pt idx="38843">
                  <c:v>16.818421074498801</c:v>
                </c:pt>
                <c:pt idx="38844">
                  <c:v>18.920562555138901</c:v>
                </c:pt>
                <c:pt idx="38845">
                  <c:v>20.007011485922799</c:v>
                </c:pt>
                <c:pt idx="38846">
                  <c:v>20.949793326562901</c:v>
                </c:pt>
                <c:pt idx="38847">
                  <c:v>21.396166567203</c:v>
                </c:pt>
                <c:pt idx="38848">
                  <c:v>21.7131478895963</c:v>
                </c:pt>
                <c:pt idx="38849">
                  <c:v>21.909299653495498</c:v>
                </c:pt>
                <c:pt idx="38850">
                  <c:v>21.772068007394701</c:v>
                </c:pt>
                <c:pt idx="38851">
                  <c:v>21.630889811324501</c:v>
                </c:pt>
                <c:pt idx="38852">
                  <c:v>21.0340099252237</c:v>
                </c:pt>
                <c:pt idx="38853">
                  <c:v>19.956122229123</c:v>
                </c:pt>
                <c:pt idx="38854">
                  <c:v>19.965313733052799</c:v>
                </c:pt>
                <c:pt idx="38855">
                  <c:v>20.135843926951999</c:v>
                </c:pt>
                <c:pt idx="38856">
                  <c:v>19.837922300851201</c:v>
                </c:pt>
                <c:pt idx="38857">
                  <c:v>19.299201264781001</c:v>
                </c:pt>
                <c:pt idx="38858">
                  <c:v>18.9545016886802</c:v>
                </c:pt>
                <c:pt idx="38859">
                  <c:v>18.7232082525795</c:v>
                </c:pt>
                <c:pt idx="38860">
                  <c:v>18.5441752765093</c:v>
                </c:pt>
                <c:pt idx="38861">
                  <c:v>18.5540431904085</c:v>
                </c:pt>
                <c:pt idx="38862">
                  <c:v>18.749190594307699</c:v>
                </c:pt>
                <c:pt idx="38863">
                  <c:v>18.611157648237501</c:v>
                </c:pt>
                <c:pt idx="38864">
                  <c:v>18.323239052136699</c:v>
                </c:pt>
                <c:pt idx="38865">
                  <c:v>18.362493696036001</c:v>
                </c:pt>
                <c:pt idx="38866">
                  <c:v>18.592819799965799</c:v>
                </c:pt>
                <c:pt idx="38867">
                  <c:v>18.569236913865002</c:v>
                </c:pt>
                <c:pt idx="38868">
                  <c:v>18.294384477764201</c:v>
                </c:pt>
                <c:pt idx="38869">
                  <c:v>17.857613611693999</c:v>
                </c:pt>
                <c:pt idx="38870">
                  <c:v>18.133508795593201</c:v>
                </c:pt>
                <c:pt idx="38871">
                  <c:v>18.056096419492501</c:v>
                </c:pt>
                <c:pt idx="38872">
                  <c:v>18.680071613422299</c:v>
                </c:pt>
                <c:pt idx="38873">
                  <c:v>18.809049697321498</c:v>
                </c:pt>
                <c:pt idx="38874">
                  <c:v>17.257312831220698</c:v>
                </c:pt>
                <c:pt idx="38875">
                  <c:v>15.0756632351505</c:v>
                </c:pt>
                <c:pt idx="38876">
                  <c:v>15.250889119049701</c:v>
                </c:pt>
                <c:pt idx="38877">
                  <c:v>14.2208952129489</c:v>
                </c:pt>
                <c:pt idx="38884">
                  <c:v>10.7705499903352</c:v>
                </c:pt>
                <c:pt idx="38885">
                  <c:v>11.171477634234501</c:v>
                </c:pt>
                <c:pt idx="38886">
                  <c:v>11.265567178133701</c:v>
                </c:pt>
                <c:pt idx="38887">
                  <c:v>11.1428047620635</c:v>
                </c:pt>
                <c:pt idx="38888">
                  <c:v>11.5577552959627</c:v>
                </c:pt>
                <c:pt idx="38889">
                  <c:v>11.6592117698619</c:v>
                </c:pt>
                <c:pt idx="38890">
                  <c:v>12.8725550737917</c:v>
                </c:pt>
                <c:pt idx="38891">
                  <c:v>15.777407307691</c:v>
                </c:pt>
                <c:pt idx="38892">
                  <c:v>16.788163151590201</c:v>
                </c:pt>
                <c:pt idx="38893">
                  <c:v>17.05362469552</c:v>
                </c:pt>
                <c:pt idx="38894">
                  <c:v>17.2979028194192</c:v>
                </c:pt>
                <c:pt idx="38895">
                  <c:v>17.469230473318401</c:v>
                </c:pt>
                <c:pt idx="38896">
                  <c:v>17.763861817193</c:v>
                </c:pt>
                <c:pt idx="38897">
                  <c:v>17.861690920958701</c:v>
                </c:pt>
                <c:pt idx="38898">
                  <c:v>17.405305354724302</c:v>
                </c:pt>
                <c:pt idx="38899">
                  <c:v>17.0566731985855</c:v>
                </c:pt>
                <c:pt idx="38900">
                  <c:v>16.2063660923511</c:v>
                </c:pt>
                <c:pt idx="38901">
                  <c:v>14.7622481461168</c:v>
                </c:pt>
                <c:pt idx="38902">
                  <c:v>11.1581880299779</c:v>
                </c:pt>
                <c:pt idx="38903">
                  <c:v>9.9797577237435604</c:v>
                </c:pt>
                <c:pt idx="38904">
                  <c:v>9.5798376975092108</c:v>
                </c:pt>
                <c:pt idx="38905">
                  <c:v>7.9537399393703501</c:v>
                </c:pt>
                <c:pt idx="38906">
                  <c:v>7.8498493691359998</c:v>
                </c:pt>
                <c:pt idx="38907">
                  <c:v>7.8836717779016503</c:v>
                </c:pt>
                <c:pt idx="38908">
                  <c:v>8.2640820477627805</c:v>
                </c:pt>
                <c:pt idx="38909">
                  <c:v>7.9783417115284303</c:v>
                </c:pt>
                <c:pt idx="38910">
                  <c:v>7.9105629972940896</c:v>
                </c:pt>
                <c:pt idx="38911">
                  <c:v>8.5473044091552204</c:v>
                </c:pt>
                <c:pt idx="38912">
                  <c:v>8.90053867092087</c:v>
                </c:pt>
                <c:pt idx="38913">
                  <c:v>8.4915492536865198</c:v>
                </c:pt>
                <c:pt idx="38914">
                  <c:v>8.5947069925476605</c:v>
                </c:pt>
                <c:pt idx="38915">
                  <c:v>8.3218169323133093</c:v>
                </c:pt>
                <c:pt idx="38916">
                  <c:v>7.97682307107896</c:v>
                </c:pt>
                <c:pt idx="38917">
                  <c:v>7.4421310619400902</c:v>
                </c:pt>
                <c:pt idx="38918">
                  <c:v>8.0415795397057508</c:v>
                </c:pt>
                <c:pt idx="38919">
                  <c:v>9.0138450914713992</c:v>
                </c:pt>
                <c:pt idx="38920">
                  <c:v>12.0394033383325</c:v>
                </c:pt>
                <c:pt idx="38921">
                  <c:v>11.9514536920982</c:v>
                </c:pt>
                <c:pt idx="38922">
                  <c:v>9.0085318138638399</c:v>
                </c:pt>
                <c:pt idx="38923">
                  <c:v>8.3953686187249694</c:v>
                </c:pt>
                <c:pt idx="38924">
                  <c:v>7.30435927149062</c:v>
                </c:pt>
                <c:pt idx="38925">
                  <c:v>7.7588984852562701</c:v>
                </c:pt>
                <c:pt idx="38926">
                  <c:v>7.9111495731173997</c:v>
                </c:pt>
                <c:pt idx="38927">
                  <c:v>8.1844610888830491</c:v>
                </c:pt>
                <c:pt idx="38928">
                  <c:v>7.6188882316487101</c:v>
                </c:pt>
                <c:pt idx="38929">
                  <c:v>6.9024937285098398</c:v>
                </c:pt>
                <c:pt idx="38930">
                  <c:v>6.84108383627549</c:v>
                </c:pt>
                <c:pt idx="38931">
                  <c:v>7.2208192120411399</c:v>
                </c:pt>
                <c:pt idx="38932">
                  <c:v>6.3272087259022802</c:v>
                </c:pt>
                <c:pt idx="38933">
                  <c:v>6.7166777176679302</c:v>
                </c:pt>
                <c:pt idx="38934">
                  <c:v>7.8140962624335799</c:v>
                </c:pt>
                <c:pt idx="38935">
                  <c:v>8.6310661522947107</c:v>
                </c:pt>
                <c:pt idx="38936">
                  <c:v>9.1299808540603706</c:v>
                </c:pt>
                <c:pt idx="38937">
                  <c:v>9.7012149328260193</c:v>
                </c:pt>
                <c:pt idx="38938">
                  <c:v>10.036365186687201</c:v>
                </c:pt>
                <c:pt idx="38939">
                  <c:v>13.3375555704528</c:v>
                </c:pt>
                <c:pt idx="38940">
                  <c:v>17.034423204218498</c:v>
                </c:pt>
                <c:pt idx="38941">
                  <c:v>18.632343528079598</c:v>
                </c:pt>
                <c:pt idx="38942">
                  <c:v>19.3093866318452</c:v>
                </c:pt>
                <c:pt idx="38943">
                  <c:v>19.7636746656109</c:v>
                </c:pt>
                <c:pt idx="38944">
                  <c:v>19.6168607740745</c:v>
                </c:pt>
                <c:pt idx="38945">
                  <c:v>19.3519477971534</c:v>
                </c:pt>
                <c:pt idx="38946">
                  <c:v>19.166792300232299</c:v>
                </c:pt>
                <c:pt idx="38947">
                  <c:v>18.958722593103499</c:v>
                </c:pt>
                <c:pt idx="38948">
                  <c:v>18.8478573261824</c:v>
                </c:pt>
                <c:pt idx="38949">
                  <c:v>17.995807549261301</c:v>
                </c:pt>
                <c:pt idx="38950">
                  <c:v>17.598190902132501</c:v>
                </c:pt>
                <c:pt idx="38951">
                  <c:v>14.675797845211401</c:v>
                </c:pt>
                <c:pt idx="38952">
                  <c:v>14.9528191582903</c:v>
                </c:pt>
                <c:pt idx="38953">
                  <c:v>15.0989553311615</c:v>
                </c:pt>
                <c:pt idx="38954">
                  <c:v>13.6372928342404</c:v>
                </c:pt>
                <c:pt idx="38955">
                  <c:v>14.6707735273193</c:v>
                </c:pt>
                <c:pt idx="38956">
                  <c:v>16.404900520190498</c:v>
                </c:pt>
                <c:pt idx="38957">
                  <c:v>16.7749929032694</c:v>
                </c:pt>
                <c:pt idx="38958">
                  <c:v>16.789521916348299</c:v>
                </c:pt>
                <c:pt idx="38959">
                  <c:v>16.172053589219502</c:v>
                </c:pt>
                <c:pt idx="38960">
                  <c:v>15.779690612298401</c:v>
                </c:pt>
                <c:pt idx="38961">
                  <c:v>15.052428625377299</c:v>
                </c:pt>
                <c:pt idx="38963">
                  <c:v>12.9941804513274</c:v>
                </c:pt>
                <c:pt idx="38964">
                  <c:v>12.2152583544063</c:v>
                </c:pt>
                <c:pt idx="38965">
                  <c:v>11.510593087277501</c:v>
                </c:pt>
                <c:pt idx="38966">
                  <c:v>10.527029400356399</c:v>
                </c:pt>
                <c:pt idx="38967">
                  <c:v>9.2049234334352903</c:v>
                </c:pt>
                <c:pt idx="38968">
                  <c:v>8.8803193003065299</c:v>
                </c:pt>
                <c:pt idx="38969">
                  <c:v>6.7449373683854104</c:v>
                </c:pt>
                <c:pt idx="38970">
                  <c:v>5.7168848684642901</c:v>
                </c:pt>
                <c:pt idx="38971">
                  <c:v>5.47718988133553</c:v>
                </c:pt>
                <c:pt idx="38972">
                  <c:v>5.9512975474144101</c:v>
                </c:pt>
                <c:pt idx="38973">
                  <c:v>7.5874825844932996</c:v>
                </c:pt>
                <c:pt idx="38974">
                  <c:v>7.2127026593645303</c:v>
                </c:pt>
                <c:pt idx="38975">
                  <c:v>7.4009889434434104</c:v>
                </c:pt>
                <c:pt idx="38976">
                  <c:v>8.2869517335223009</c:v>
                </c:pt>
                <c:pt idx="38977">
                  <c:v>7.19971716939353</c:v>
                </c:pt>
                <c:pt idx="38978">
                  <c:v>7.9222455514724199</c:v>
                </c:pt>
                <c:pt idx="38979">
                  <c:v>7.9670999125512996</c:v>
                </c:pt>
                <c:pt idx="38980">
                  <c:v>8.7926553664225295</c:v>
                </c:pt>
                <c:pt idx="38981">
                  <c:v>8.0568923045014191</c:v>
                </c:pt>
                <c:pt idx="38982">
                  <c:v>10.590359338580299</c:v>
                </c:pt>
                <c:pt idx="38983">
                  <c:v>11.236862861451501</c:v>
                </c:pt>
                <c:pt idx="38984">
                  <c:v>11.734148804530401</c:v>
                </c:pt>
                <c:pt idx="38985">
                  <c:v>11.8965195276093</c:v>
                </c:pt>
                <c:pt idx="38986">
                  <c:v>18.371917570480498</c:v>
                </c:pt>
                <c:pt idx="38987">
                  <c:v>21.0675035835594</c:v>
                </c:pt>
                <c:pt idx="38988">
                  <c:v>19.328035416638301</c:v>
                </c:pt>
                <c:pt idx="38989">
                  <c:v>20.1714144195095</c:v>
                </c:pt>
                <c:pt idx="38990">
                  <c:v>22.152748202588398</c:v>
                </c:pt>
                <c:pt idx="38991">
                  <c:v>22.282268725667301</c:v>
                </c:pt>
                <c:pt idx="38992">
                  <c:v>19.700606378538499</c:v>
                </c:pt>
                <c:pt idx="38993">
                  <c:v>15.189072921617401</c:v>
                </c:pt>
                <c:pt idx="38994">
                  <c:v>13.395273404696299</c:v>
                </c:pt>
                <c:pt idx="38995">
                  <c:v>15.5456497875675</c:v>
                </c:pt>
                <c:pt idx="38996">
                  <c:v>16.655174690646401</c:v>
                </c:pt>
                <c:pt idx="38997">
                  <c:v>16.057070573725301</c:v>
                </c:pt>
                <c:pt idx="38998">
                  <c:v>15.747740626596499</c:v>
                </c:pt>
                <c:pt idx="38999">
                  <c:v>14.788137139675399</c:v>
                </c:pt>
                <c:pt idx="39000">
                  <c:v>14.1925370027543</c:v>
                </c:pt>
                <c:pt idx="39001">
                  <c:v>13.106238515625501</c:v>
                </c:pt>
                <c:pt idx="39002">
                  <c:v>11.975576998704399</c:v>
                </c:pt>
                <c:pt idx="39003">
                  <c:v>11.2025601217833</c:v>
                </c:pt>
                <c:pt idx="39004">
                  <c:v>8.8880917566545499</c:v>
                </c:pt>
                <c:pt idx="39005">
                  <c:v>6.5622856697334297</c:v>
                </c:pt>
                <c:pt idx="39006">
                  <c:v>5.3188875278123202</c:v>
                </c:pt>
                <c:pt idx="39007">
                  <c:v>5.2809842996835501</c:v>
                </c:pt>
                <c:pt idx="39008">
                  <c:v>4.6588055197624403</c:v>
                </c:pt>
                <c:pt idx="39009">
                  <c:v>4.5286202338413197</c:v>
                </c:pt>
                <c:pt idx="39010">
                  <c:v>4.6206803167125496</c:v>
                </c:pt>
                <c:pt idx="39011">
                  <c:v>4.5994482787914404</c:v>
                </c:pt>
                <c:pt idx="39012">
                  <c:v>4.4869596258703197</c:v>
                </c:pt>
                <c:pt idx="39013">
                  <c:v>5.3364682647415602</c:v>
                </c:pt>
                <c:pt idx="39014">
                  <c:v>6.4250518238204402</c:v>
                </c:pt>
                <c:pt idx="39015">
                  <c:v>7.5845487278993202</c:v>
                </c:pt>
                <c:pt idx="39016">
                  <c:v>8.2258361387705605</c:v>
                </c:pt>
                <c:pt idx="39017">
                  <c:v>7.7240099608494397</c:v>
                </c:pt>
                <c:pt idx="39018">
                  <c:v>6.48311697292832</c:v>
                </c:pt>
                <c:pt idx="39019">
                  <c:v>6.6263012397995604</c:v>
                </c:pt>
                <c:pt idx="39020">
                  <c:v>6.7693004468784403</c:v>
                </c:pt>
                <c:pt idx="39021">
                  <c:v>7.70887273395733</c:v>
                </c:pt>
                <c:pt idx="39022">
                  <c:v>7.9466929528285597</c:v>
                </c:pt>
                <c:pt idx="39023">
                  <c:v>8.38809609590745</c:v>
                </c:pt>
                <c:pt idx="39024">
                  <c:v>11.671143034986301</c:v>
                </c:pt>
                <c:pt idx="39025">
                  <c:v>13.241199077857599</c:v>
                </c:pt>
                <c:pt idx="39026">
                  <c:v>13.7507227609364</c:v>
                </c:pt>
                <c:pt idx="39027">
                  <c:v>13.695813234015301</c:v>
                </c:pt>
                <c:pt idx="39028">
                  <c:v>12.8718005668866</c:v>
                </c:pt>
                <c:pt idx="39029">
                  <c:v>13.8834250999654</c:v>
                </c:pt>
                <c:pt idx="39030">
                  <c:v>15.773078023044301</c:v>
                </c:pt>
                <c:pt idx="39031">
                  <c:v>16.4976763859156</c:v>
                </c:pt>
                <c:pt idx="39032">
                  <c:v>18.386632298994499</c:v>
                </c:pt>
                <c:pt idx="39033">
                  <c:v>20.536921262073299</c:v>
                </c:pt>
                <c:pt idx="39034">
                  <c:v>19.426735194944602</c:v>
                </c:pt>
                <c:pt idx="39035">
                  <c:v>19.012900338023499</c:v>
                </c:pt>
                <c:pt idx="39036">
                  <c:v>18.197915431102299</c:v>
                </c:pt>
                <c:pt idx="39037">
                  <c:v>17.441685533973601</c:v>
                </c:pt>
                <c:pt idx="39038">
                  <c:v>16.0320795770525</c:v>
                </c:pt>
                <c:pt idx="39039">
                  <c:v>19.429906760131299</c:v>
                </c:pt>
                <c:pt idx="39040">
                  <c:v>23.3614794500856</c:v>
                </c:pt>
                <c:pt idx="39041">
                  <c:v>24.526168687128798</c:v>
                </c:pt>
                <c:pt idx="39042">
                  <c:v>24.752337594171902</c:v>
                </c:pt>
                <c:pt idx="39043">
                  <c:v>24.6157965015726</c:v>
                </c:pt>
                <c:pt idx="39044">
                  <c:v>24.639434048615701</c:v>
                </c:pt>
                <c:pt idx="39045">
                  <c:v>24.401282865658899</c:v>
                </c:pt>
                <c:pt idx="39046">
                  <c:v>24.184663993059601</c:v>
                </c:pt>
                <c:pt idx="39047">
                  <c:v>24.017465620102701</c:v>
                </c:pt>
                <c:pt idx="39048">
                  <c:v>23.8697795871458</c:v>
                </c:pt>
                <c:pt idx="39049">
                  <c:v>23.556489934546601</c:v>
                </c:pt>
                <c:pt idx="39050">
                  <c:v>23.196854991589699</c:v>
                </c:pt>
                <c:pt idx="39051">
                  <c:v>22.854468628632802</c:v>
                </c:pt>
                <c:pt idx="39052">
                  <c:v>22.4815439860335</c:v>
                </c:pt>
                <c:pt idx="39053">
                  <c:v>21.986336523076702</c:v>
                </c:pt>
                <c:pt idx="39054">
                  <c:v>21.263978540119801</c:v>
                </c:pt>
                <c:pt idx="39055">
                  <c:v>20.702259157520501</c:v>
                </c:pt>
                <c:pt idx="39056">
                  <c:v>20.2319678645637</c:v>
                </c:pt>
                <c:pt idx="39057">
                  <c:v>19.9819363316068</c:v>
                </c:pt>
                <c:pt idx="39058">
                  <c:v>20.143187359007499</c:v>
                </c:pt>
                <c:pt idx="39059">
                  <c:v>19.516922196050601</c:v>
                </c:pt>
                <c:pt idx="39060">
                  <c:v>19.0805873830938</c:v>
                </c:pt>
                <c:pt idx="39061">
                  <c:v>18.644568530494499</c:v>
                </c:pt>
                <c:pt idx="39062">
                  <c:v>19.364992767537601</c:v>
                </c:pt>
                <c:pt idx="39063">
                  <c:v>19.694486664580701</c:v>
                </c:pt>
                <c:pt idx="39064">
                  <c:v>20.867820461981498</c:v>
                </c:pt>
                <c:pt idx="39065">
                  <c:v>22.7637185990246</c:v>
                </c:pt>
                <c:pt idx="39066">
                  <c:v>25.727642526067701</c:v>
                </c:pt>
                <c:pt idx="39067">
                  <c:v>19.9275665734684</c:v>
                </c:pt>
                <c:pt idx="39068">
                  <c:v>16.517691370511599</c:v>
                </c:pt>
                <c:pt idx="39069">
                  <c:v>15.116056997554701</c:v>
                </c:pt>
                <c:pt idx="39070">
                  <c:v>15.5347742149554</c:v>
                </c:pt>
                <c:pt idx="39071">
                  <c:v>15.599155671998499</c:v>
                </c:pt>
                <c:pt idx="39072">
                  <c:v>15.5680120690417</c:v>
                </c:pt>
                <c:pt idx="39073">
                  <c:v>14.8048998564424</c:v>
                </c:pt>
                <c:pt idx="39074">
                  <c:v>13.4638449334855</c:v>
                </c:pt>
                <c:pt idx="39075">
                  <c:v>11.8620476405286</c:v>
                </c:pt>
                <c:pt idx="39076">
                  <c:v>11.7209613479294</c:v>
                </c:pt>
                <c:pt idx="39077">
                  <c:v>11.834607974972499</c:v>
                </c:pt>
                <c:pt idx="39078">
                  <c:v>11.2356205320156</c:v>
                </c:pt>
                <c:pt idx="39079">
                  <c:v>11.159201189416301</c:v>
                </c:pt>
                <c:pt idx="39080">
                  <c:v>10.2693480064595</c:v>
                </c:pt>
                <c:pt idx="39081">
                  <c:v>9.3245539135025997</c:v>
                </c:pt>
                <c:pt idx="39082">
                  <c:v>9.3401531769033195</c:v>
                </c:pt>
                <c:pt idx="39083">
                  <c:v>8.8426288619464497</c:v>
                </c:pt>
                <c:pt idx="39084">
                  <c:v>13.8393782849896</c:v>
                </c:pt>
                <c:pt idx="39085">
                  <c:v>17.2933681523903</c:v>
                </c:pt>
                <c:pt idx="39086">
                  <c:v>18.6042223994334</c:v>
                </c:pt>
                <c:pt idx="39087">
                  <c:v>18.959402436476601</c:v>
                </c:pt>
                <c:pt idx="39088">
                  <c:v>19.163826193715799</c:v>
                </c:pt>
                <c:pt idx="39089">
                  <c:v>19.359857950605601</c:v>
                </c:pt>
                <c:pt idx="39090">
                  <c:v>19.0011121274954</c:v>
                </c:pt>
                <c:pt idx="39091">
                  <c:v>18.6149021842681</c:v>
                </c:pt>
                <c:pt idx="39092">
                  <c:v>18.153171651157901</c:v>
                </c:pt>
                <c:pt idx="39093">
                  <c:v>18.332265368047601</c:v>
                </c:pt>
                <c:pt idx="39094">
                  <c:v>18.258224884820301</c:v>
                </c:pt>
                <c:pt idx="39095">
                  <c:v>17.923329181710098</c:v>
                </c:pt>
                <c:pt idx="39096">
                  <c:v>17.289130708599899</c:v>
                </c:pt>
                <c:pt idx="39097">
                  <c:v>17.6202539953726</c:v>
                </c:pt>
                <c:pt idx="39098">
                  <c:v>16.5844486622624</c:v>
                </c:pt>
                <c:pt idx="39099">
                  <c:v>16.345092919152101</c:v>
                </c:pt>
                <c:pt idx="39100">
                  <c:v>16.2047138359248</c:v>
                </c:pt>
                <c:pt idx="39101">
                  <c:v>16.497805082814601</c:v>
                </c:pt>
                <c:pt idx="39102">
                  <c:v>16.750297719704399</c:v>
                </c:pt>
                <c:pt idx="39103">
                  <c:v>16.307507206477101</c:v>
                </c:pt>
                <c:pt idx="39104">
                  <c:v>15.1450717233669</c:v>
                </c:pt>
                <c:pt idx="39105">
                  <c:v>15.9992399902566</c:v>
                </c:pt>
                <c:pt idx="39106">
                  <c:v>15.6062175970293</c:v>
                </c:pt>
                <c:pt idx="39107">
                  <c:v>14.9675179439191</c:v>
                </c:pt>
                <c:pt idx="39108">
                  <c:v>14.4186919808089</c:v>
                </c:pt>
                <c:pt idx="39109">
                  <c:v>14.2412458675816</c:v>
                </c:pt>
                <c:pt idx="39110">
                  <c:v>14.479962274471401</c:v>
                </c:pt>
                <c:pt idx="39111">
                  <c:v>14.639722181361099</c:v>
                </c:pt>
                <c:pt idx="39112">
                  <c:v>14.6813802681338</c:v>
                </c:pt>
                <c:pt idx="39113">
                  <c:v>15.2047657250236</c:v>
                </c:pt>
                <c:pt idx="39114">
                  <c:v>15.1799768019134</c:v>
                </c:pt>
                <c:pt idx="39115">
                  <c:v>14.5621424086861</c:v>
                </c:pt>
                <c:pt idx="39116">
                  <c:v>14.116145135575801</c:v>
                </c:pt>
                <c:pt idx="39117">
                  <c:v>14.6394825824656</c:v>
                </c:pt>
                <c:pt idx="39118">
                  <c:v>14.5065645292383</c:v>
                </c:pt>
                <c:pt idx="39119">
                  <c:v>14.8331411761281</c:v>
                </c:pt>
                <c:pt idx="39120">
                  <c:v>15.291287603017899</c:v>
                </c:pt>
                <c:pt idx="39121">
                  <c:v>15.185023579790601</c:v>
                </c:pt>
                <c:pt idx="39122">
                  <c:v>13.076255096680301</c:v>
                </c:pt>
                <c:pt idx="39123">
                  <c:v>11.7731747535701</c:v>
                </c:pt>
                <c:pt idx="39124">
                  <c:v>11.945383150342799</c:v>
                </c:pt>
                <c:pt idx="39125">
                  <c:v>12.077358827232599</c:v>
                </c:pt>
                <c:pt idx="39126">
                  <c:v>12.7118424241224</c:v>
                </c:pt>
                <c:pt idx="39127">
                  <c:v>13.3435046008951</c:v>
                </c:pt>
                <c:pt idx="39128">
                  <c:v>16.3068324577848</c:v>
                </c:pt>
                <c:pt idx="39129">
                  <c:v>18.035580504674599</c:v>
                </c:pt>
                <c:pt idx="39130">
                  <c:v>18.200199411447301</c:v>
                </c:pt>
                <c:pt idx="39131">
                  <c:v>18.621613688337099</c:v>
                </c:pt>
                <c:pt idx="39132">
                  <c:v>20.0228127852269</c:v>
                </c:pt>
                <c:pt idx="39133">
                  <c:v>21.119844151999601</c:v>
                </c:pt>
                <c:pt idx="39134">
                  <c:v>21.492188058889301</c:v>
                </c:pt>
                <c:pt idx="39135">
                  <c:v>21.916015275779099</c:v>
                </c:pt>
                <c:pt idx="39136">
                  <c:v>22.0854213096856</c:v>
                </c:pt>
                <c:pt idx="39137">
                  <c:v>21.5710269908013</c:v>
                </c:pt>
                <c:pt idx="39138">
                  <c:v>20.722864531917001</c:v>
                </c:pt>
                <c:pt idx="39139">
                  <c:v>19.552066573032398</c:v>
                </c:pt>
                <c:pt idx="39140">
                  <c:v>19.159300314148101</c:v>
                </c:pt>
                <c:pt idx="39141">
                  <c:v>18.2472080352638</c:v>
                </c:pt>
                <c:pt idx="39142">
                  <c:v>17.208153116379201</c:v>
                </c:pt>
                <c:pt idx="39143">
                  <c:v>16.5136738874949</c:v>
                </c:pt>
                <c:pt idx="39144">
                  <c:v>15.125487878610601</c:v>
                </c:pt>
                <c:pt idx="39145">
                  <c:v>14.0496363797259</c:v>
                </c:pt>
                <c:pt idx="39146">
                  <c:v>12.890544110841599</c:v>
                </c:pt>
                <c:pt idx="39147">
                  <c:v>11.1803380619574</c:v>
                </c:pt>
                <c:pt idx="39148">
                  <c:v>10.8334262330727</c:v>
                </c:pt>
                <c:pt idx="39149">
                  <c:v>12.2133474441884</c:v>
                </c:pt>
                <c:pt idx="39150">
                  <c:v>11.2466255653041</c:v>
                </c:pt>
                <c:pt idx="39151">
                  <c:v>10.9659919464195</c:v>
                </c:pt>
                <c:pt idx="39152">
                  <c:v>10.2088950575352</c:v>
                </c:pt>
                <c:pt idx="39153">
                  <c:v>9.3328741086508895</c:v>
                </c:pt>
                <c:pt idx="39154">
                  <c:v>9.9196938557662495</c:v>
                </c:pt>
                <c:pt idx="39156">
                  <c:v>11.0179037719977</c:v>
                </c:pt>
                <c:pt idx="39157">
                  <c:v>10.818078253113001</c:v>
                </c:pt>
                <c:pt idx="39158">
                  <c:v>12.0107430442287</c:v>
                </c:pt>
                <c:pt idx="39159">
                  <c:v>12.385545115344399</c:v>
                </c:pt>
                <c:pt idx="39160">
                  <c:v>12.0019947164598</c:v>
                </c:pt>
                <c:pt idx="39161">
                  <c:v>11.235270217575501</c:v>
                </c:pt>
                <c:pt idx="39162">
                  <c:v>10.368917618691199</c:v>
                </c:pt>
                <c:pt idx="39163">
                  <c:v>13.1079175198066</c:v>
                </c:pt>
                <c:pt idx="39164">
                  <c:v>12.771175480922301</c:v>
                </c:pt>
                <c:pt idx="39165">
                  <c:v>14.528129192038</c:v>
                </c:pt>
                <c:pt idx="39166">
                  <c:v>15.514276073153299</c:v>
                </c:pt>
                <c:pt idx="39167">
                  <c:v>15.679149484269001</c:v>
                </c:pt>
                <c:pt idx="39168">
                  <c:v>15.4870075753847</c:v>
                </c:pt>
                <c:pt idx="39169">
                  <c:v>15.1901628065001</c:v>
                </c:pt>
                <c:pt idx="39170">
                  <c:v>14.2810806476158</c:v>
                </c:pt>
                <c:pt idx="39171">
                  <c:v>13.2687180887315</c:v>
                </c:pt>
                <c:pt idx="39172">
                  <c:v>14.3471266998469</c:v>
                </c:pt>
                <c:pt idx="39173">
                  <c:v>15.3066030209626</c:v>
                </c:pt>
                <c:pt idx="39174">
                  <c:v>15.860322972078301</c:v>
                </c:pt>
                <c:pt idx="39175">
                  <c:v>16.095684623193598</c:v>
                </c:pt>
                <c:pt idx="39176">
                  <c:v>15.857450114309399</c:v>
                </c:pt>
                <c:pt idx="39177">
                  <c:v>16.842592325425102</c:v>
                </c:pt>
                <c:pt idx="39178">
                  <c:v>18.9306141065404</c:v>
                </c:pt>
                <c:pt idx="39179">
                  <c:v>20.147973217656101</c:v>
                </c:pt>
                <c:pt idx="39180">
                  <c:v>20.542514118771798</c:v>
                </c:pt>
                <c:pt idx="39181">
                  <c:v>20.8532064598872</c:v>
                </c:pt>
                <c:pt idx="39182">
                  <c:v>21.493755461002898</c:v>
                </c:pt>
                <c:pt idx="39183">
                  <c:v>21.951901492118601</c:v>
                </c:pt>
                <c:pt idx="39184">
                  <c:v>21.9731252502344</c:v>
                </c:pt>
                <c:pt idx="39185">
                  <c:v>21.910322095372599</c:v>
                </c:pt>
                <c:pt idx="39186">
                  <c:v>21.8143173705107</c:v>
                </c:pt>
                <c:pt idx="39187">
                  <c:v>21.8560793555883</c:v>
                </c:pt>
                <c:pt idx="39188">
                  <c:v>22.095687760726399</c:v>
                </c:pt>
                <c:pt idx="39189">
                  <c:v>22.215575135864601</c:v>
                </c:pt>
                <c:pt idx="39190">
                  <c:v>22.1944791009421</c:v>
                </c:pt>
                <c:pt idx="39191">
                  <c:v>22.085735746080299</c:v>
                </c:pt>
                <c:pt idx="39192">
                  <c:v>21.892421981218401</c:v>
                </c:pt>
                <c:pt idx="39193">
                  <c:v>21.506661546296002</c:v>
                </c:pt>
                <c:pt idx="39194">
                  <c:v>20.697980241434099</c:v>
                </c:pt>
                <c:pt idx="39195">
                  <c:v>20.7251186665723</c:v>
                </c:pt>
                <c:pt idx="39196">
                  <c:v>19.7497659316499</c:v>
                </c:pt>
                <c:pt idx="39197">
                  <c:v>19.392849726788</c:v>
                </c:pt>
                <c:pt idx="39198">
                  <c:v>18.9579213519261</c:v>
                </c:pt>
                <c:pt idx="39199">
                  <c:v>18.0320259970037</c:v>
                </c:pt>
                <c:pt idx="39200">
                  <c:v>17.377800282141902</c:v>
                </c:pt>
                <c:pt idx="39201">
                  <c:v>17.356614277279999</c:v>
                </c:pt>
                <c:pt idx="39202">
                  <c:v>17.320299172357601</c:v>
                </c:pt>
                <c:pt idx="39203">
                  <c:v>18.316182617495699</c:v>
                </c:pt>
                <c:pt idx="39204">
                  <c:v>18.6507387626339</c:v>
                </c:pt>
                <c:pt idx="39205">
                  <c:v>17.700716777711399</c:v>
                </c:pt>
                <c:pt idx="39206">
                  <c:v>17.482057502849599</c:v>
                </c:pt>
                <c:pt idx="39207">
                  <c:v>17.9687794079877</c:v>
                </c:pt>
                <c:pt idx="39208">
                  <c:v>18.807036513065299</c:v>
                </c:pt>
                <c:pt idx="39209">
                  <c:v>18.657082988203399</c:v>
                </c:pt>
                <c:pt idx="39210">
                  <c:v>18.4477944433416</c:v>
                </c:pt>
                <c:pt idx="39211">
                  <c:v>17.7098699884192</c:v>
                </c:pt>
                <c:pt idx="39212">
                  <c:v>17.127923113557301</c:v>
                </c:pt>
                <c:pt idx="39213">
                  <c:v>17.3808329986954</c:v>
                </c:pt>
                <c:pt idx="39214">
                  <c:v>17.395959533772999</c:v>
                </c:pt>
                <c:pt idx="39215">
                  <c:v>17.455621408911199</c:v>
                </c:pt>
                <c:pt idx="39216">
                  <c:v>17.908411484049299</c:v>
                </c:pt>
                <c:pt idx="39217">
                  <c:v>17.264089769126901</c:v>
                </c:pt>
                <c:pt idx="39218">
                  <c:v>16.144064954265001</c:v>
                </c:pt>
                <c:pt idx="39219">
                  <c:v>15.2358572294031</c:v>
                </c:pt>
                <c:pt idx="39220">
                  <c:v>15.2318660044807</c:v>
                </c:pt>
                <c:pt idx="39221">
                  <c:v>15.7154136996189</c:v>
                </c:pt>
                <c:pt idx="39222">
                  <c:v>16.242862104756998</c:v>
                </c:pt>
                <c:pt idx="39223">
                  <c:v>16.601664039834599</c:v>
                </c:pt>
                <c:pt idx="39224">
                  <c:v>16.963531624972699</c:v>
                </c:pt>
                <c:pt idx="39225">
                  <c:v>18.8338769301109</c:v>
                </c:pt>
                <c:pt idx="39226">
                  <c:v>20.039575335188498</c:v>
                </c:pt>
                <c:pt idx="39227">
                  <c:v>21.4379572303266</c:v>
                </c:pt>
                <c:pt idx="39228">
                  <c:v>21.980776835464699</c:v>
                </c:pt>
                <c:pt idx="39229">
                  <c:v>22.242985420542301</c:v>
                </c:pt>
                <c:pt idx="39230">
                  <c:v>22.360971495680399</c:v>
                </c:pt>
                <c:pt idx="39231">
                  <c:v>22.321028270818601</c:v>
                </c:pt>
                <c:pt idx="39232">
                  <c:v>22.012281345844801</c:v>
                </c:pt>
                <c:pt idx="39233">
                  <c:v>21.286300060857101</c:v>
                </c:pt>
                <c:pt idx="39234">
                  <c:v>20.947030345869301</c:v>
                </c:pt>
                <c:pt idx="39235">
                  <c:v>20.833211790886001</c:v>
                </c:pt>
                <c:pt idx="39236">
                  <c:v>20.713035885898201</c:v>
                </c:pt>
                <c:pt idx="39237">
                  <c:v>20.726526280910502</c:v>
                </c:pt>
                <c:pt idx="39238">
                  <c:v>20.7405660459271</c:v>
                </c:pt>
                <c:pt idx="39239">
                  <c:v>20.520126260939399</c:v>
                </c:pt>
                <c:pt idx="39240">
                  <c:v>20.589463635951599</c:v>
                </c:pt>
                <c:pt idx="39241">
                  <c:v>20.414492870968299</c:v>
                </c:pt>
                <c:pt idx="39242">
                  <c:v>20.511828485980502</c:v>
                </c:pt>
                <c:pt idx="39243">
                  <c:v>20.189771540992801</c:v>
                </c:pt>
                <c:pt idx="39244">
                  <c:v>20.453570016009401</c:v>
                </c:pt>
                <c:pt idx="39245">
                  <c:v>19.380386781021699</c:v>
                </c:pt>
                <c:pt idx="39246">
                  <c:v>15.6279831260339</c:v>
                </c:pt>
                <c:pt idx="39247">
                  <c:v>11.5465275610505</c:v>
                </c:pt>
                <c:pt idx="39248">
                  <c:v>9.5447373650627902</c:v>
                </c:pt>
                <c:pt idx="39249">
                  <c:v>15.369011131075</c:v>
                </c:pt>
                <c:pt idx="39250">
                  <c:v>19.327068956091701</c:v>
                </c:pt>
                <c:pt idx="39251">
                  <c:v>19.724153561103901</c:v>
                </c:pt>
                <c:pt idx="39252">
                  <c:v>17.286342796116202</c:v>
                </c:pt>
                <c:pt idx="39253">
                  <c:v>16.2590830711328</c:v>
                </c:pt>
                <c:pt idx="39254">
                  <c:v>19.195213536145101</c:v>
                </c:pt>
                <c:pt idx="39255">
                  <c:v>19.081929591157301</c:v>
                </c:pt>
                <c:pt idx="39256">
                  <c:v>19.447779686174002</c:v>
                </c:pt>
                <c:pt idx="39257">
                  <c:v>18.550702601186199</c:v>
                </c:pt>
                <c:pt idx="39258">
                  <c:v>18.424531636198498</c:v>
                </c:pt>
                <c:pt idx="39259">
                  <c:v>18.282056481215101</c:v>
                </c:pt>
                <c:pt idx="39260">
                  <c:v>18.184184666227399</c:v>
                </c:pt>
                <c:pt idx="39261">
                  <c:v>19.370215791239598</c:v>
                </c:pt>
                <c:pt idx="39262">
                  <c:v>20.310677466256202</c:v>
                </c:pt>
                <c:pt idx="39263">
                  <c:v>19.703665521268501</c:v>
                </c:pt>
                <c:pt idx="39264">
                  <c:v>18.431671796280799</c:v>
                </c:pt>
                <c:pt idx="39265">
                  <c:v>17.0627870712974</c:v>
                </c:pt>
                <c:pt idx="39266">
                  <c:v>16.020895326309599</c:v>
                </c:pt>
                <c:pt idx="39267">
                  <c:v>16.148296341321899</c:v>
                </c:pt>
                <c:pt idx="39268">
                  <c:v>13.7406517863385</c:v>
                </c:pt>
                <c:pt idx="39269">
                  <c:v>15.4104904613508</c:v>
                </c:pt>
                <c:pt idx="39270">
                  <c:v>15.935353436363</c:v>
                </c:pt>
                <c:pt idx="39271">
                  <c:v>16.9959017813797</c:v>
                </c:pt>
                <c:pt idx="39272">
                  <c:v>19.782905546391898</c:v>
                </c:pt>
                <c:pt idx="39273">
                  <c:v>20.6578087514042</c:v>
                </c:pt>
                <c:pt idx="39274">
                  <c:v>21.1155986864208</c:v>
                </c:pt>
                <c:pt idx="39275">
                  <c:v>21.4269325014331</c:v>
                </c:pt>
                <c:pt idx="39276">
                  <c:v>22.1598734064453</c:v>
                </c:pt>
                <c:pt idx="39277">
                  <c:v>22.681607951461999</c:v>
                </c:pt>
                <c:pt idx="39278">
                  <c:v>22.8170353164742</c:v>
                </c:pt>
                <c:pt idx="39279">
                  <c:v>22.9845010114865</c:v>
                </c:pt>
                <c:pt idx="39280">
                  <c:v>23.193805748653901</c:v>
                </c:pt>
                <c:pt idx="39281">
                  <c:v>23.2123923379655</c:v>
                </c:pt>
                <c:pt idx="39282">
                  <c:v>23.222962787277002</c:v>
                </c:pt>
                <c:pt idx="39283">
                  <c:v>23.126264986599502</c:v>
                </c:pt>
                <c:pt idx="39284">
                  <c:v>22.798005595911</c:v>
                </c:pt>
                <c:pt idx="39285">
                  <c:v>22.587216455222599</c:v>
                </c:pt>
                <c:pt idx="39286">
                  <c:v>22.245956734545</c:v>
                </c:pt>
                <c:pt idx="39287">
                  <c:v>20.9054998438566</c:v>
                </c:pt>
                <c:pt idx="39288">
                  <c:v>19.515017953168101</c:v>
                </c:pt>
                <c:pt idx="39289">
                  <c:v>17.821936982490602</c:v>
                </c:pt>
                <c:pt idx="39290">
                  <c:v>12.3725835318021</c:v>
                </c:pt>
                <c:pt idx="39291">
                  <c:v>11.636311991113701</c:v>
                </c:pt>
                <c:pt idx="39292">
                  <c:v>11.120363050436101</c:v>
                </c:pt>
                <c:pt idx="39293">
                  <c:v>10.4732269597477</c:v>
                </c:pt>
                <c:pt idx="39294">
                  <c:v>9.8902609120592206</c:v>
                </c:pt>
                <c:pt idx="39295">
                  <c:v>9.8182567473816906</c:v>
                </c:pt>
                <c:pt idx="39296">
                  <c:v>12.3100393076932</c:v>
                </c:pt>
                <c:pt idx="39297">
                  <c:v>16.162449647004799</c:v>
                </c:pt>
                <c:pt idx="39298">
                  <c:v>16.258826476327201</c:v>
                </c:pt>
                <c:pt idx="39299">
                  <c:v>13.057681525638801</c:v>
                </c:pt>
                <c:pt idx="39300">
                  <c:v>13.198987334950299</c:v>
                </c:pt>
                <c:pt idx="39301">
                  <c:v>14.1754837442728</c:v>
                </c:pt>
                <c:pt idx="39302">
                  <c:v>14.388627633584299</c:v>
                </c:pt>
                <c:pt idx="39303">
                  <c:v>14.9619173928959</c:v>
                </c:pt>
                <c:pt idx="39304">
                  <c:v>12.696291332218401</c:v>
                </c:pt>
                <c:pt idx="39305">
                  <c:v>14.0168362015299</c:v>
                </c:pt>
                <c:pt idx="39306">
                  <c:v>14.847389900841399</c:v>
                </c:pt>
                <c:pt idx="39307">
                  <c:v>15.053356980163899</c:v>
                </c:pt>
                <c:pt idx="39308">
                  <c:v>16.090405379475399</c:v>
                </c:pt>
                <c:pt idx="39309">
                  <c:v>16.811621908787</c:v>
                </c:pt>
                <c:pt idx="39310">
                  <c:v>16.423762958109499</c:v>
                </c:pt>
                <c:pt idx="39311">
                  <c:v>15.737061177420999</c:v>
                </c:pt>
                <c:pt idx="39312">
                  <c:v>17.515379086732501</c:v>
                </c:pt>
                <c:pt idx="39313">
                  <c:v>16.841424326055002</c:v>
                </c:pt>
                <c:pt idx="39314">
                  <c:v>16.705550555366599</c:v>
                </c:pt>
                <c:pt idx="39315">
                  <c:v>15.7784182846781</c:v>
                </c:pt>
                <c:pt idx="39316">
                  <c:v>15.5794407440006</c:v>
                </c:pt>
                <c:pt idx="39317">
                  <c:v>16.380288623312101</c:v>
                </c:pt>
                <c:pt idx="39318">
                  <c:v>17.1820803126237</c:v>
                </c:pt>
                <c:pt idx="39319">
                  <c:v>19.103367091946101</c:v>
                </c:pt>
                <c:pt idx="39320">
                  <c:v>20.846246311257701</c:v>
                </c:pt>
                <c:pt idx="39321">
                  <c:v>21.362326740569198</c:v>
                </c:pt>
                <c:pt idx="39322">
                  <c:v>21.308814179891701</c:v>
                </c:pt>
                <c:pt idx="39323">
                  <c:v>21.1123552292032</c:v>
                </c:pt>
                <c:pt idx="39324">
                  <c:v>21.519404608514801</c:v>
                </c:pt>
                <c:pt idx="39325">
                  <c:v>21.885223457837199</c:v>
                </c:pt>
                <c:pt idx="39326">
                  <c:v>22.257681337148799</c:v>
                </c:pt>
                <c:pt idx="39327">
                  <c:v>22.319691666460301</c:v>
                </c:pt>
                <c:pt idx="39328">
                  <c:v>22.417642589185501</c:v>
                </c:pt>
                <c:pt idx="39329">
                  <c:v>22.5562366553191</c:v>
                </c:pt>
                <c:pt idx="39330">
                  <c:v>22.459339951452701</c:v>
                </c:pt>
                <c:pt idx="39331">
                  <c:v>21.7853607075509</c:v>
                </c:pt>
                <c:pt idx="39332">
                  <c:v>21.514845273684401</c:v>
                </c:pt>
                <c:pt idx="39333">
                  <c:v>18.737964129818</c:v>
                </c:pt>
                <c:pt idx="39334">
                  <c:v>15.9817664859162</c:v>
                </c:pt>
                <c:pt idx="39335">
                  <c:v>15.5064321420498</c:v>
                </c:pt>
                <c:pt idx="39336">
                  <c:v>15.2017648781834</c:v>
                </c:pt>
                <c:pt idx="39337">
                  <c:v>14.6873660942816</c:v>
                </c:pt>
                <c:pt idx="39338">
                  <c:v>13.7338696904151</c:v>
                </c:pt>
                <c:pt idx="39339">
                  <c:v>13.6319301565487</c:v>
                </c:pt>
                <c:pt idx="39340">
                  <c:v>13.1896564826469</c:v>
                </c:pt>
                <c:pt idx="39341">
                  <c:v>13.4974915187805</c:v>
                </c:pt>
                <c:pt idx="39342">
                  <c:v>13.095531424914</c:v>
                </c:pt>
                <c:pt idx="39343">
                  <c:v>13.984735841012199</c:v>
                </c:pt>
                <c:pt idx="39344">
                  <c:v>14.5329181271458</c:v>
                </c:pt>
                <c:pt idx="39345">
                  <c:v>13.8933774632794</c:v>
                </c:pt>
                <c:pt idx="39346">
                  <c:v>14.6738577693776</c:v>
                </c:pt>
                <c:pt idx="39347">
                  <c:v>14.594609775511101</c:v>
                </c:pt>
                <c:pt idx="39348">
                  <c:v>16.046031771644699</c:v>
                </c:pt>
                <c:pt idx="39349">
                  <c:v>16.9751058977429</c:v>
                </c:pt>
                <c:pt idx="39350">
                  <c:v>17.555890393876499</c:v>
                </c:pt>
                <c:pt idx="39351">
                  <c:v>17.9151449200101</c:v>
                </c:pt>
                <c:pt idx="39352">
                  <c:v>18.558619136108302</c:v>
                </c:pt>
                <c:pt idx="39353">
                  <c:v>18.4277144822418</c:v>
                </c:pt>
                <c:pt idx="39354">
                  <c:v>18.798629118375398</c:v>
                </c:pt>
                <c:pt idx="39355">
                  <c:v>19.601362894473599</c:v>
                </c:pt>
                <c:pt idx="39356">
                  <c:v>18.593832330607199</c:v>
                </c:pt>
                <c:pt idx="39357">
                  <c:v>13.3141446567407</c:v>
                </c:pt>
                <c:pt idx="39358">
                  <c:v>11.306791342838901</c:v>
                </c:pt>
                <c:pt idx="39359">
                  <c:v>10.881219568972501</c:v>
                </c:pt>
                <c:pt idx="39360">
                  <c:v>10.7125330351061</c:v>
                </c:pt>
                <c:pt idx="39361">
                  <c:v>10.683757301204301</c:v>
                </c:pt>
                <c:pt idx="39362">
                  <c:v>10.591382077337901</c:v>
                </c:pt>
                <c:pt idx="39363">
                  <c:v>10.618102643471399</c:v>
                </c:pt>
                <c:pt idx="39364">
                  <c:v>10.5528220395696</c:v>
                </c:pt>
                <c:pt idx="39365">
                  <c:v>13.9489757257032</c:v>
                </c:pt>
                <c:pt idx="39366">
                  <c:v>17.517156041836799</c:v>
                </c:pt>
                <c:pt idx="39367">
                  <c:v>18.647459187934999</c:v>
                </c:pt>
                <c:pt idx="39368">
                  <c:v>21.288029094068499</c:v>
                </c:pt>
                <c:pt idx="39369">
                  <c:v>21.496098550202099</c:v>
                </c:pt>
                <c:pt idx="39370">
                  <c:v>22.203994006300299</c:v>
                </c:pt>
                <c:pt idx="39371">
                  <c:v>22.8504142124339</c:v>
                </c:pt>
                <c:pt idx="39372">
                  <c:v>23.155406398567401</c:v>
                </c:pt>
                <c:pt idx="39373">
                  <c:v>23.5351589446656</c:v>
                </c:pt>
                <c:pt idx="39374">
                  <c:v>22.614914400799201</c:v>
                </c:pt>
                <c:pt idx="39375">
                  <c:v>22.285426880003499</c:v>
                </c:pt>
                <c:pt idx="39376">
                  <c:v>22.4507519723537</c:v>
                </c:pt>
                <c:pt idx="39377">
                  <c:v>22.4836131845673</c:v>
                </c:pt>
                <c:pt idx="39378">
                  <c:v>22.282293446780798</c:v>
                </c:pt>
                <c:pt idx="39379">
                  <c:v>23.330604709131102</c:v>
                </c:pt>
                <c:pt idx="39380">
                  <c:v>24.406874771344601</c:v>
                </c:pt>
                <c:pt idx="39381">
                  <c:v>22.542107233558198</c:v>
                </c:pt>
                <c:pt idx="39382">
                  <c:v>23.3379982259084</c:v>
                </c:pt>
                <c:pt idx="39383">
                  <c:v>23.786138118122</c:v>
                </c:pt>
                <c:pt idx="39384">
                  <c:v>22.968037510335499</c:v>
                </c:pt>
                <c:pt idx="39385">
                  <c:v>19.483356562685799</c:v>
                </c:pt>
                <c:pt idx="39386">
                  <c:v>18.7816925348993</c:v>
                </c:pt>
                <c:pt idx="39387">
                  <c:v>18.635293807112902</c:v>
                </c:pt>
                <c:pt idx="39388">
                  <c:v>16.882056949463099</c:v>
                </c:pt>
                <c:pt idx="39389">
                  <c:v>19.704914211676702</c:v>
                </c:pt>
                <c:pt idx="39390">
                  <c:v>21.324576663890198</c:v>
                </c:pt>
                <c:pt idx="39391">
                  <c:v>22.5960546862405</c:v>
                </c:pt>
                <c:pt idx="39392">
                  <c:v>23.381982268453999</c:v>
                </c:pt>
                <c:pt idx="39393">
                  <c:v>23.0034423806676</c:v>
                </c:pt>
                <c:pt idx="39394">
                  <c:v>19.1266665230178</c:v>
                </c:pt>
                <c:pt idx="39395">
                  <c:v>15.4837842952314</c:v>
                </c:pt>
                <c:pt idx="39396">
                  <c:v>14.8966486174449</c:v>
                </c:pt>
                <c:pt idx="39397">
                  <c:v>14.2013377397952</c:v>
                </c:pt>
                <c:pt idx="39398">
                  <c:v>14.0315699220087</c:v>
                </c:pt>
                <c:pt idx="39399">
                  <c:v>13.994605524222299</c:v>
                </c:pt>
                <c:pt idx="39400">
                  <c:v>14.562423666572499</c:v>
                </c:pt>
                <c:pt idx="39401">
                  <c:v>14.907315258786101</c:v>
                </c:pt>
                <c:pt idx="39402">
                  <c:v>15.3620037709996</c:v>
                </c:pt>
                <c:pt idx="39403">
                  <c:v>13.741934373349901</c:v>
                </c:pt>
                <c:pt idx="39404">
                  <c:v>13.308221725563399</c:v>
                </c:pt>
                <c:pt idx="39405">
                  <c:v>12.198784047777</c:v>
                </c:pt>
                <c:pt idx="39406">
                  <c:v>11.7219178501272</c:v>
                </c:pt>
                <c:pt idx="39407">
                  <c:v>11.3662221723407</c:v>
                </c:pt>
                <c:pt idx="39408">
                  <c:v>11.2035783445543</c:v>
                </c:pt>
                <c:pt idx="39409">
                  <c:v>11.0524330169045</c:v>
                </c:pt>
                <c:pt idx="39410">
                  <c:v>10.7258271691181</c:v>
                </c:pt>
                <c:pt idx="39411">
                  <c:v>10.1868690113316</c:v>
                </c:pt>
                <c:pt idx="39412">
                  <c:v>10.2458794136819</c:v>
                </c:pt>
                <c:pt idx="39413">
                  <c:v>10.2633189958954</c:v>
                </c:pt>
                <c:pt idx="39414">
                  <c:v>10.243600948109</c:v>
                </c:pt>
                <c:pt idx="39415">
                  <c:v>10.384899530459199</c:v>
                </c:pt>
                <c:pt idx="39416">
                  <c:v>10.5800833326728</c:v>
                </c:pt>
                <c:pt idx="39417">
                  <c:v>10.441040694886301</c:v>
                </c:pt>
                <c:pt idx="39418">
                  <c:v>9.6357056082365808</c:v>
                </c:pt>
                <c:pt idx="39419">
                  <c:v>8.8275274744501306</c:v>
                </c:pt>
                <c:pt idx="39420">
                  <c:v>15.015843391663701</c:v>
                </c:pt>
                <c:pt idx="39421">
                  <c:v>22.9903076040139</c:v>
                </c:pt>
                <c:pt idx="39422">
                  <c:v>23.578157626227501</c:v>
                </c:pt>
                <c:pt idx="39423">
                  <c:v>22.888242147982801</c:v>
                </c:pt>
                <c:pt idx="39424">
                  <c:v>20.836891769356999</c:v>
                </c:pt>
                <c:pt idx="39425">
                  <c:v>12.790166110687201</c:v>
                </c:pt>
                <c:pt idx="39426">
                  <c:v>11.3042233920174</c:v>
                </c:pt>
                <c:pt idx="39427">
                  <c:v>11.5532085633916</c:v>
                </c:pt>
                <c:pt idx="39428">
                  <c:v>12.4546411447218</c:v>
                </c:pt>
                <c:pt idx="39429">
                  <c:v>13.208520826051901</c:v>
                </c:pt>
                <c:pt idx="39430">
                  <c:v>24.820380787426199</c:v>
                </c:pt>
                <c:pt idx="39431">
                  <c:v>28.262467578756301</c:v>
                </c:pt>
                <c:pt idx="39432">
                  <c:v>26.8197840000865</c:v>
                </c:pt>
                <c:pt idx="39433">
                  <c:v>21.1787712214607</c:v>
                </c:pt>
                <c:pt idx="39434">
                  <c:v>20.758068362790901</c:v>
                </c:pt>
                <c:pt idx="39435">
                  <c:v>19.1859164241211</c:v>
                </c:pt>
                <c:pt idx="39436">
                  <c:v>13.4885197354953</c:v>
                </c:pt>
                <c:pt idx="39437">
                  <c:v>12.173233276825499</c:v>
                </c:pt>
                <c:pt idx="39438">
                  <c:v>11.9538140681556</c:v>
                </c:pt>
                <c:pt idx="39439">
                  <c:v>11.902657729529899</c:v>
                </c:pt>
                <c:pt idx="39440">
                  <c:v>11.915983800859999</c:v>
                </c:pt>
                <c:pt idx="39441">
                  <c:v>12.0516462821902</c:v>
                </c:pt>
                <c:pt idx="39442">
                  <c:v>12.4776007435644</c:v>
                </c:pt>
                <c:pt idx="39443">
                  <c:v>12.7785776248946</c:v>
                </c:pt>
                <c:pt idx="39444">
                  <c:v>12.584541466224801</c:v>
                </c:pt>
                <c:pt idx="39445">
                  <c:v>12.725221727598999</c:v>
                </c:pt>
                <c:pt idx="39446">
                  <c:v>12.5176537889292</c:v>
                </c:pt>
                <c:pt idx="39447">
                  <c:v>12.483431140259301</c:v>
                </c:pt>
                <c:pt idx="39448">
                  <c:v>12.4948295916336</c:v>
                </c:pt>
                <c:pt idx="39449">
                  <c:v>12.2016633029637</c:v>
                </c:pt>
                <c:pt idx="39450">
                  <c:v>12.0526479142939</c:v>
                </c:pt>
                <c:pt idx="39451">
                  <c:v>12.005626335668101</c:v>
                </c:pt>
                <c:pt idx="39452">
                  <c:v>12.0220329469983</c:v>
                </c:pt>
                <c:pt idx="39453">
                  <c:v>12.038435468328499</c:v>
                </c:pt>
                <c:pt idx="39454">
                  <c:v>12.0696099197027</c:v>
                </c:pt>
                <c:pt idx="39455">
                  <c:v>12.007899781032901</c:v>
                </c:pt>
                <c:pt idx="39456">
                  <c:v>11.915362332362999</c:v>
                </c:pt>
                <c:pt idx="39457">
                  <c:v>11.443814273737299</c:v>
                </c:pt>
                <c:pt idx="39458">
                  <c:v>11.2180735050674</c:v>
                </c:pt>
                <c:pt idx="39459">
                  <c:v>10.6202356363976</c:v>
                </c:pt>
                <c:pt idx="39460">
                  <c:v>10.6590917477718</c:v>
                </c:pt>
                <c:pt idx="39461">
                  <c:v>12.014309649102</c:v>
                </c:pt>
                <c:pt idx="39462">
                  <c:v>13.354000310432101</c:v>
                </c:pt>
                <c:pt idx="39463">
                  <c:v>12.035888521806401</c:v>
                </c:pt>
                <c:pt idx="39464">
                  <c:v>11.3681873031365</c:v>
                </c:pt>
                <c:pt idx="39465">
                  <c:v>11.0797368744667</c:v>
                </c:pt>
                <c:pt idx="39466">
                  <c:v>11.707992595840899</c:v>
                </c:pt>
                <c:pt idx="39467">
                  <c:v>12.042703247171101</c:v>
                </c:pt>
                <c:pt idx="39468">
                  <c:v>12.007234798501299</c:v>
                </c:pt>
                <c:pt idx="39469">
                  <c:v>11.4803597198755</c:v>
                </c:pt>
                <c:pt idx="39470">
                  <c:v>11.814969051205701</c:v>
                </c:pt>
                <c:pt idx="39471">
                  <c:v>12.0853395591093</c:v>
                </c:pt>
                <c:pt idx="39472">
                  <c:v>11.878113093486199</c:v>
                </c:pt>
                <c:pt idx="39473">
                  <c:v>11.536283588043499</c:v>
                </c:pt>
                <c:pt idx="39474">
                  <c:v>11.439518122600701</c:v>
                </c:pt>
                <c:pt idx="39475">
                  <c:v>11.542147606977601</c:v>
                </c:pt>
                <c:pt idx="39476">
                  <c:v>12.0583214315348</c:v>
                </c:pt>
                <c:pt idx="39477">
                  <c:v>12.020125756092099</c:v>
                </c:pt>
                <c:pt idx="39478">
                  <c:v>11.837997410469001</c:v>
                </c:pt>
                <c:pt idx="39479">
                  <c:v>12.005325415026199</c:v>
                </c:pt>
                <c:pt idx="39480">
                  <c:v>12.3682561295835</c:v>
                </c:pt>
                <c:pt idx="39481">
                  <c:v>22.891420873960399</c:v>
                </c:pt>
                <c:pt idx="39482">
                  <c:v>27.092578808517601</c:v>
                </c:pt>
                <c:pt idx="39483">
                  <c:v>24.976317913074901</c:v>
                </c:pt>
                <c:pt idx="39484">
                  <c:v>26.320157517451801</c:v>
                </c:pt>
                <c:pt idx="39485">
                  <c:v>26.197215902008999</c:v>
                </c:pt>
                <c:pt idx="39486">
                  <c:v>21.474221686566299</c:v>
                </c:pt>
                <c:pt idx="39487">
                  <c:v>15.6794219809432</c:v>
                </c:pt>
                <c:pt idx="39488">
                  <c:v>13.5715125355004</c:v>
                </c:pt>
                <c:pt idx="39489">
                  <c:v>13.0582384000577</c:v>
                </c:pt>
                <c:pt idx="39490">
                  <c:v>17.700008564434601</c:v>
                </c:pt>
                <c:pt idx="39491">
                  <c:v>15.897685638991801</c:v>
                </c:pt>
                <c:pt idx="39492">
                  <c:v>14.589290903549101</c:v>
                </c:pt>
                <c:pt idx="39493">
                  <c:v>18.293134237925901</c:v>
                </c:pt>
                <c:pt idx="39494">
                  <c:v>18.0590491424832</c:v>
                </c:pt>
                <c:pt idx="39495">
                  <c:v>15.9268825970404</c:v>
                </c:pt>
                <c:pt idx="39496">
                  <c:v>17.3786428414173</c:v>
                </c:pt>
                <c:pt idx="39497">
                  <c:v>18.4467811359746</c:v>
                </c:pt>
                <c:pt idx="39498">
                  <c:v>18.1727224405318</c:v>
                </c:pt>
                <c:pt idx="39499">
                  <c:v>18.500456414908701</c:v>
                </c:pt>
                <c:pt idx="39500">
                  <c:v>18.449313589466001</c:v>
                </c:pt>
                <c:pt idx="39501">
                  <c:v>19.646921614023199</c:v>
                </c:pt>
                <c:pt idx="39502">
                  <c:v>14.6576541884001</c:v>
                </c:pt>
                <c:pt idx="39503">
                  <c:v>19.946832852957399</c:v>
                </c:pt>
                <c:pt idx="39504">
                  <c:v>14.6088112475146</c:v>
                </c:pt>
                <c:pt idx="39505">
                  <c:v>22.653710261891501</c:v>
                </c:pt>
                <c:pt idx="39506">
                  <c:v>20.154759686448799</c:v>
                </c:pt>
                <c:pt idx="39507">
                  <c:v>15.093894561006</c:v>
                </c:pt>
                <c:pt idx="39508">
                  <c:v>17.093303915382901</c:v>
                </c:pt>
                <c:pt idx="39509">
                  <c:v>16.0373951199402</c:v>
                </c:pt>
                <c:pt idx="39510">
                  <c:v>15.486183204497401</c:v>
                </c:pt>
                <c:pt idx="39511">
                  <c:v>15.912918688874299</c:v>
                </c:pt>
                <c:pt idx="39512">
                  <c:v>15.1617090834315</c:v>
                </c:pt>
                <c:pt idx="39513">
                  <c:v>14.8382545879888</c:v>
                </c:pt>
                <c:pt idx="39514">
                  <c:v>21.514428832365699</c:v>
                </c:pt>
                <c:pt idx="39515">
                  <c:v>25.435253766922902</c:v>
                </c:pt>
                <c:pt idx="39516">
                  <c:v>25.4880441614802</c:v>
                </c:pt>
                <c:pt idx="39517">
                  <c:v>25.429403925857098</c:v>
                </c:pt>
                <c:pt idx="39518">
                  <c:v>25.456408430414299</c:v>
                </c:pt>
                <c:pt idx="39519">
                  <c:v>25.316222757433501</c:v>
                </c:pt>
                <c:pt idx="39520">
                  <c:v>25.201272496802702</c:v>
                </c:pt>
                <c:pt idx="39521">
                  <c:v>25.091094146245901</c:v>
                </c:pt>
                <c:pt idx="39522">
                  <c:v>25.025078545688999</c:v>
                </c:pt>
                <c:pt idx="39523">
                  <c:v>25.105174775058199</c:v>
                </c:pt>
                <c:pt idx="39524">
                  <c:v>25.847122834501398</c:v>
                </c:pt>
                <c:pt idx="39525">
                  <c:v>20.572357073944499</c:v>
                </c:pt>
                <c:pt idx="39526">
                  <c:v>20.163832533313698</c:v>
                </c:pt>
                <c:pt idx="39527">
                  <c:v>17.862001952756899</c:v>
                </c:pt>
                <c:pt idx="39528">
                  <c:v>16.308765692200001</c:v>
                </c:pt>
                <c:pt idx="39529">
                  <c:v>16.340142381569201</c:v>
                </c:pt>
                <c:pt idx="39530">
                  <c:v>16.952981141012401</c:v>
                </c:pt>
                <c:pt idx="39531">
                  <c:v>17.506958860455502</c:v>
                </c:pt>
                <c:pt idx="39532">
                  <c:v>17.510197569824701</c:v>
                </c:pt>
                <c:pt idx="39533">
                  <c:v>16.507983939267799</c:v>
                </c:pt>
                <c:pt idx="39534">
                  <c:v>16.046383548710999</c:v>
                </c:pt>
                <c:pt idx="39535">
                  <c:v>15.5372905680802</c:v>
                </c:pt>
                <c:pt idx="39536">
                  <c:v>16.7299767975233</c:v>
                </c:pt>
                <c:pt idx="39537">
                  <c:v>17.639611916966501</c:v>
                </c:pt>
                <c:pt idx="39538">
                  <c:v>18.068924476335699</c:v>
                </c:pt>
                <c:pt idx="39539">
                  <c:v>18.178739915778799</c:v>
                </c:pt>
                <c:pt idx="39540">
                  <c:v>18.565525185222</c:v>
                </c:pt>
                <c:pt idx="39541">
                  <c:v>19.150768544591202</c:v>
                </c:pt>
                <c:pt idx="39542">
                  <c:v>18.999569974034301</c:v>
                </c:pt>
                <c:pt idx="39543">
                  <c:v>17.989076123477499</c:v>
                </c:pt>
                <c:pt idx="39544">
                  <c:v>18.049967322846701</c:v>
                </c:pt>
                <c:pt idx="39545">
                  <c:v>18.2883906222898</c:v>
                </c:pt>
                <c:pt idx="39546">
                  <c:v>19.373316971733001</c:v>
                </c:pt>
                <c:pt idx="39547">
                  <c:v>21.401828981102199</c:v>
                </c:pt>
                <c:pt idx="39548">
                  <c:v>22.085876910545299</c:v>
                </c:pt>
                <c:pt idx="39549">
                  <c:v>20.760208519988399</c:v>
                </c:pt>
                <c:pt idx="39550">
                  <c:v>20.4734616193576</c:v>
                </c:pt>
                <c:pt idx="39551">
                  <c:v>19.926801538800799</c:v>
                </c:pt>
                <c:pt idx="39552">
                  <c:v>19.875768418243901</c:v>
                </c:pt>
                <c:pt idx="39553">
                  <c:v>20.032063017613101</c:v>
                </c:pt>
                <c:pt idx="39554">
                  <c:v>19.567603727056301</c:v>
                </c:pt>
                <c:pt idx="39555">
                  <c:v>19.854815996499401</c:v>
                </c:pt>
                <c:pt idx="39556">
                  <c:v>19.487947995868598</c:v>
                </c:pt>
                <c:pt idx="39557">
                  <c:v>18.6273435153118</c:v>
                </c:pt>
                <c:pt idx="39558">
                  <c:v>18.370492944754901</c:v>
                </c:pt>
                <c:pt idx="39559">
                  <c:v>18.825596584124099</c:v>
                </c:pt>
                <c:pt idx="39560">
                  <c:v>19.233064243567298</c:v>
                </c:pt>
                <c:pt idx="39561">
                  <c:v>21.689615393010399</c:v>
                </c:pt>
                <c:pt idx="39562">
                  <c:v>22.434233682379599</c:v>
                </c:pt>
                <c:pt idx="39563">
                  <c:v>22.937288441822801</c:v>
                </c:pt>
                <c:pt idx="39564">
                  <c:v>23.5353883812659</c:v>
                </c:pt>
                <c:pt idx="39565">
                  <c:v>23.973223120635101</c:v>
                </c:pt>
                <c:pt idx="39566">
                  <c:v>24.233175860078202</c:v>
                </c:pt>
                <c:pt idx="39567">
                  <c:v>24.354130660700399</c:v>
                </c:pt>
                <c:pt idx="39568">
                  <c:v>24.379193832559999</c:v>
                </c:pt>
                <c:pt idx="39569">
                  <c:v>24.487748584287701</c:v>
                </c:pt>
                <c:pt idx="39570">
                  <c:v>24.445614256015499</c:v>
                </c:pt>
                <c:pt idx="39571">
                  <c:v>24.199291707874998</c:v>
                </c:pt>
                <c:pt idx="39572">
                  <c:v>23.729824229602801</c:v>
                </c:pt>
                <c:pt idx="39573">
                  <c:v>23.546547861330598</c:v>
                </c:pt>
                <c:pt idx="39574">
                  <c:v>23.332010173190099</c:v>
                </c:pt>
                <c:pt idx="39575">
                  <c:v>23.099076304917901</c:v>
                </c:pt>
                <c:pt idx="39576">
                  <c:v>22.850763196645602</c:v>
                </c:pt>
                <c:pt idx="39577">
                  <c:v>22.6371336685052</c:v>
                </c:pt>
                <c:pt idx="39578">
                  <c:v>22.1435406102329</c:v>
                </c:pt>
                <c:pt idx="39579">
                  <c:v>21.485989871960701</c:v>
                </c:pt>
                <c:pt idx="39580">
                  <c:v>21.323024173820201</c:v>
                </c:pt>
                <c:pt idx="39581">
                  <c:v>21.567275395547998</c:v>
                </c:pt>
                <c:pt idx="39582">
                  <c:v>21.541554427275798</c:v>
                </c:pt>
                <c:pt idx="39583">
                  <c:v>20.408754309135301</c:v>
                </c:pt>
                <c:pt idx="39584">
                  <c:v>19.4733826308631</c:v>
                </c:pt>
                <c:pt idx="39585">
                  <c:v>18.451276802590801</c:v>
                </c:pt>
                <c:pt idx="39586">
                  <c:v>18.512640544450399</c:v>
                </c:pt>
                <c:pt idx="39587">
                  <c:v>17.9726312861781</c:v>
                </c:pt>
                <c:pt idx="39588">
                  <c:v>18.391096657905901</c:v>
                </c:pt>
                <c:pt idx="39589">
                  <c:v>19.151135659765401</c:v>
                </c:pt>
                <c:pt idx="39590">
                  <c:v>19.122533261493199</c:v>
                </c:pt>
                <c:pt idx="39591">
                  <c:v>19.258710143220899</c:v>
                </c:pt>
                <c:pt idx="39592">
                  <c:v>19.2799021250805</c:v>
                </c:pt>
                <c:pt idx="39593">
                  <c:v>21.106359726808201</c:v>
                </c:pt>
                <c:pt idx="39594">
                  <c:v>23.992578958536001</c:v>
                </c:pt>
                <c:pt idx="39595">
                  <c:v>26.851224620395499</c:v>
                </c:pt>
                <c:pt idx="39596">
                  <c:v>23.199380802123301</c:v>
                </c:pt>
                <c:pt idx="39597">
                  <c:v>19.655362123851098</c:v>
                </c:pt>
                <c:pt idx="39598">
                  <c:v>19.273791795710601</c:v>
                </c:pt>
                <c:pt idx="39599">
                  <c:v>18.500307387438401</c:v>
                </c:pt>
                <c:pt idx="39600">
                  <c:v>17.708187479166099</c:v>
                </c:pt>
                <c:pt idx="39601">
                  <c:v>17.795860301025701</c:v>
                </c:pt>
                <c:pt idx="39602">
                  <c:v>16.546225812753399</c:v>
                </c:pt>
                <c:pt idx="39603">
                  <c:v>11.6215513544812</c:v>
                </c:pt>
                <c:pt idx="39604">
                  <c:v>10.7392570663407</c:v>
                </c:pt>
                <c:pt idx="39605">
                  <c:v>12.155684758068499</c:v>
                </c:pt>
                <c:pt idx="39606">
                  <c:v>12.3386446797962</c:v>
                </c:pt>
                <c:pt idx="39607">
                  <c:v>13.069516301655799</c:v>
                </c:pt>
                <c:pt idx="39608">
                  <c:v>12.8217094933835</c:v>
                </c:pt>
                <c:pt idx="39609">
                  <c:v>16.796042255111299</c:v>
                </c:pt>
                <c:pt idx="39610">
                  <c:v>18.5947825369709</c:v>
                </c:pt>
                <c:pt idx="39611">
                  <c:v>19.4290480886986</c:v>
                </c:pt>
                <c:pt idx="39612">
                  <c:v>19.698332490426399</c:v>
                </c:pt>
                <c:pt idx="39613">
                  <c:v>19.819201962285899</c:v>
                </c:pt>
                <c:pt idx="39614">
                  <c:v>19.847405524013698</c:v>
                </c:pt>
                <c:pt idx="39615">
                  <c:v>19.5392259696102</c:v>
                </c:pt>
                <c:pt idx="39616">
                  <c:v>19.642135639111999</c:v>
                </c:pt>
                <c:pt idx="39617">
                  <c:v>19.924574198630101</c:v>
                </c:pt>
                <c:pt idx="39618">
                  <c:v>20.013093718148301</c:v>
                </c:pt>
                <c:pt idx="39619">
                  <c:v>20.073904817650099</c:v>
                </c:pt>
                <c:pt idx="39620">
                  <c:v>19.8528259171683</c:v>
                </c:pt>
                <c:pt idx="39621">
                  <c:v>19.5202766366864</c:v>
                </c:pt>
                <c:pt idx="39622">
                  <c:v>19.425970436188202</c:v>
                </c:pt>
                <c:pt idx="39623">
                  <c:v>19.603784785706399</c:v>
                </c:pt>
                <c:pt idx="39624">
                  <c:v>19.468539255224599</c:v>
                </c:pt>
                <c:pt idx="39625">
                  <c:v>18.938434094726301</c:v>
                </c:pt>
                <c:pt idx="39626">
                  <c:v>18.379847164244499</c:v>
                </c:pt>
                <c:pt idx="39627">
                  <c:v>17.8264821837627</c:v>
                </c:pt>
                <c:pt idx="39628">
                  <c:v>17.510309113264501</c:v>
                </c:pt>
                <c:pt idx="39629">
                  <c:v>18.149507552782701</c:v>
                </c:pt>
                <c:pt idx="39630">
                  <c:v>18.896979402300801</c:v>
                </c:pt>
                <c:pt idx="39631">
                  <c:v>19.053076041802601</c:v>
                </c:pt>
                <c:pt idx="39632">
                  <c:v>19.144582161320798</c:v>
                </c:pt>
                <c:pt idx="39633">
                  <c:v>19.354458160838998</c:v>
                </c:pt>
                <c:pt idx="39634">
                  <c:v>19.429374830340699</c:v>
                </c:pt>
                <c:pt idx="39635">
                  <c:v>19.1994733198589</c:v>
                </c:pt>
                <c:pt idx="39636">
                  <c:v>19.4584468393771</c:v>
                </c:pt>
                <c:pt idx="39637">
                  <c:v>19.082808408878901</c:v>
                </c:pt>
                <c:pt idx="39638">
                  <c:v>18.693507158397001</c:v>
                </c:pt>
                <c:pt idx="39639">
                  <c:v>19.2442832179152</c:v>
                </c:pt>
                <c:pt idx="39640">
                  <c:v>18.666104757416999</c:v>
                </c:pt>
                <c:pt idx="39641">
                  <c:v>16.499827286935201</c:v>
                </c:pt>
                <c:pt idx="39642">
                  <c:v>16.536316056453401</c:v>
                </c:pt>
                <c:pt idx="39643">
                  <c:v>16.719924055955101</c:v>
                </c:pt>
                <c:pt idx="39644">
                  <c:v>16.635358525473301</c:v>
                </c:pt>
                <c:pt idx="39645">
                  <c:v>16.733842654991498</c:v>
                </c:pt>
                <c:pt idx="39646">
                  <c:v>16.5328610644933</c:v>
                </c:pt>
                <c:pt idx="39647">
                  <c:v>16.446260114011402</c:v>
                </c:pt>
                <c:pt idx="39648">
                  <c:v>16.6347765335296</c:v>
                </c:pt>
                <c:pt idx="39649">
                  <c:v>16.245906993031401</c:v>
                </c:pt>
                <c:pt idx="39650">
                  <c:v>15.192637582549599</c:v>
                </c:pt>
                <c:pt idx="39651">
                  <c:v>14.473288042067701</c:v>
                </c:pt>
                <c:pt idx="39652">
                  <c:v>13.9663965215695</c:v>
                </c:pt>
                <c:pt idx="39653">
                  <c:v>13.1240765410877</c:v>
                </c:pt>
                <c:pt idx="39654">
                  <c:v>14.0132843706059</c:v>
                </c:pt>
                <c:pt idx="39655">
                  <c:v>14.6183237401077</c:v>
                </c:pt>
                <c:pt idx="39656">
                  <c:v>16.946162099625798</c:v>
                </c:pt>
                <c:pt idx="39657">
                  <c:v>19.155920109143999</c:v>
                </c:pt>
                <c:pt idx="39658">
                  <c:v>19.407691648645802</c:v>
                </c:pt>
                <c:pt idx="39659">
                  <c:v>19.208984638164001</c:v>
                </c:pt>
                <c:pt idx="39660">
                  <c:v>18.730369727682099</c:v>
                </c:pt>
                <c:pt idx="39661">
                  <c:v>18.5616218371839</c:v>
                </c:pt>
                <c:pt idx="39662">
                  <c:v>19.177901586702099</c:v>
                </c:pt>
                <c:pt idx="39663">
                  <c:v>19.672534778271501</c:v>
                </c:pt>
                <c:pt idx="39664">
                  <c:v>19.6381300819607</c:v>
                </c:pt>
                <c:pt idx="39665">
                  <c:v>20.189521995534299</c:v>
                </c:pt>
                <c:pt idx="39666">
                  <c:v>20.5668584691078</c:v>
                </c:pt>
                <c:pt idx="39667">
                  <c:v>21.004272492797</c:v>
                </c:pt>
                <c:pt idx="39668">
                  <c:v>20.777912906370599</c:v>
                </c:pt>
                <c:pt idx="39669">
                  <c:v>19.816019369944101</c:v>
                </c:pt>
                <c:pt idx="39670">
                  <c:v>18.8255503136333</c:v>
                </c:pt>
                <c:pt idx="39671">
                  <c:v>16.2984257972068</c:v>
                </c:pt>
                <c:pt idx="39672">
                  <c:v>14.0941193607804</c:v>
                </c:pt>
                <c:pt idx="39673">
                  <c:v>11.1885577044696</c:v>
                </c:pt>
                <c:pt idx="39674">
                  <c:v>11.9671202880431</c:v>
                </c:pt>
                <c:pt idx="39675">
                  <c:v>9.9915362716166705</c:v>
                </c:pt>
                <c:pt idx="39676">
                  <c:v>10.5820566953059</c:v>
                </c:pt>
                <c:pt idx="39677">
                  <c:v>10.326732428879399</c:v>
                </c:pt>
                <c:pt idx="39678">
                  <c:v>10.490328082453001</c:v>
                </c:pt>
                <c:pt idx="39679">
                  <c:v>11.030581256142099</c:v>
                </c:pt>
                <c:pt idx="39680">
                  <c:v>11.612952059715701</c:v>
                </c:pt>
                <c:pt idx="39681">
                  <c:v>11.7282581332892</c:v>
                </c:pt>
                <c:pt idx="39682">
                  <c:v>11.8612398069784</c:v>
                </c:pt>
                <c:pt idx="39683">
                  <c:v>11.840113250551999</c:v>
                </c:pt>
                <c:pt idx="39684">
                  <c:v>11.674272144125499</c:v>
                </c:pt>
                <c:pt idx="39685">
                  <c:v>11.6840631178147</c:v>
                </c:pt>
                <c:pt idx="39686">
                  <c:v>11.8025490613883</c:v>
                </c:pt>
                <c:pt idx="39687">
                  <c:v>12.1211194349618</c:v>
                </c:pt>
                <c:pt idx="39688">
                  <c:v>11.979754868651</c:v>
                </c:pt>
                <c:pt idx="39689">
                  <c:v>13.441085282224501</c:v>
                </c:pt>
                <c:pt idx="39690">
                  <c:v>14.331552725798099</c:v>
                </c:pt>
                <c:pt idx="39691">
                  <c:v>13.2700145494873</c:v>
                </c:pt>
                <c:pt idx="39692">
                  <c:v>11.052600193060799</c:v>
                </c:pt>
                <c:pt idx="39693">
                  <c:v>11.570080336634399</c:v>
                </c:pt>
                <c:pt idx="39694">
                  <c:v>10.687886510323599</c:v>
                </c:pt>
                <c:pt idx="39695">
                  <c:v>10.6152680638971</c:v>
                </c:pt>
                <c:pt idx="39696">
                  <c:v>10.5900593774707</c:v>
                </c:pt>
                <c:pt idx="39697">
                  <c:v>10.9903589911599</c:v>
                </c:pt>
                <c:pt idx="39698">
                  <c:v>12.3291248047334</c:v>
                </c:pt>
                <c:pt idx="39699">
                  <c:v>12.679478838306901</c:v>
                </c:pt>
                <c:pt idx="39700">
                  <c:v>13.117061821996099</c:v>
                </c:pt>
                <c:pt idx="39701">
                  <c:v>13.166135255569699</c:v>
                </c:pt>
                <c:pt idx="39702">
                  <c:v>13.800219829143201</c:v>
                </c:pt>
                <c:pt idx="39703">
                  <c:v>14.706919932832401</c:v>
                </c:pt>
                <c:pt idx="39704">
                  <c:v>13.647064926405999</c:v>
                </c:pt>
                <c:pt idx="39705">
                  <c:v>14.655854989979501</c:v>
                </c:pt>
                <c:pt idx="39706">
                  <c:v>15.7457742836687</c:v>
                </c:pt>
                <c:pt idx="39707">
                  <c:v>16.2161636372422</c:v>
                </c:pt>
                <c:pt idx="39708">
                  <c:v>17.160975980815799</c:v>
                </c:pt>
                <c:pt idx="39709">
                  <c:v>17.676423974504999</c:v>
                </c:pt>
                <c:pt idx="39710">
                  <c:v>18.709268068078501</c:v>
                </c:pt>
                <c:pt idx="39711">
                  <c:v>18.4248746914013</c:v>
                </c:pt>
                <c:pt idx="39712">
                  <c:v>19.382543354493301</c:v>
                </c:pt>
                <c:pt idx="39713">
                  <c:v>19.9151356576184</c:v>
                </c:pt>
                <c:pt idx="39714">
                  <c:v>20.2752198507435</c:v>
                </c:pt>
                <c:pt idx="39715">
                  <c:v>20.5466769038355</c:v>
                </c:pt>
                <c:pt idx="39716">
                  <c:v>20.4433129169606</c:v>
                </c:pt>
                <c:pt idx="39717">
                  <c:v>19.9140052900858</c:v>
                </c:pt>
                <c:pt idx="39718">
                  <c:v>18.566396443177702</c:v>
                </c:pt>
                <c:pt idx="39719">
                  <c:v>17.244171726302898</c:v>
                </c:pt>
                <c:pt idx="39720">
                  <c:v>15.337160199428</c:v>
                </c:pt>
                <c:pt idx="39721">
                  <c:v>15.37007135252</c:v>
                </c:pt>
                <c:pt idx="39722">
                  <c:v>14.9338110656451</c:v>
                </c:pt>
                <c:pt idx="39723">
                  <c:v>14.8395127687703</c:v>
                </c:pt>
                <c:pt idx="39724">
                  <c:v>14.3340144218622</c:v>
                </c:pt>
                <c:pt idx="39725">
                  <c:v>13.8153194749873</c:v>
                </c:pt>
                <c:pt idx="39726">
                  <c:v>13.096297288112501</c:v>
                </c:pt>
                <c:pt idx="39727">
                  <c:v>12.376449411204399</c:v>
                </c:pt>
                <c:pt idx="39728">
                  <c:v>12.155331424329599</c:v>
                </c:pt>
                <c:pt idx="39729">
                  <c:v>12.694909927454701</c:v>
                </c:pt>
                <c:pt idx="39730">
                  <c:v>12.818340830546701</c:v>
                </c:pt>
                <c:pt idx="39731">
                  <c:v>12.1104356336718</c:v>
                </c:pt>
                <c:pt idx="39732">
                  <c:v>11.445918636797</c:v>
                </c:pt>
                <c:pt idx="39733">
                  <c:v>11.436681999888901</c:v>
                </c:pt>
                <c:pt idx="39734">
                  <c:v>12.833902643014101</c:v>
                </c:pt>
                <c:pt idx="39735">
                  <c:v>14.6986188961392</c:v>
                </c:pt>
                <c:pt idx="39736">
                  <c:v>16.3292879392312</c:v>
                </c:pt>
                <c:pt idx="39737">
                  <c:v>16.013728522356299</c:v>
                </c:pt>
                <c:pt idx="39738">
                  <c:v>15.3164748254814</c:v>
                </c:pt>
                <c:pt idx="39739">
                  <c:v>14.8930042385734</c:v>
                </c:pt>
                <c:pt idx="39740">
                  <c:v>13.400911101698499</c:v>
                </c:pt>
                <c:pt idx="39741">
                  <c:v>14.2902224548237</c:v>
                </c:pt>
                <c:pt idx="39742">
                  <c:v>14.822062427915601</c:v>
                </c:pt>
                <c:pt idx="39743">
                  <c:v>13.8232128010408</c:v>
                </c:pt>
                <c:pt idx="39744">
                  <c:v>13.1184693341659</c:v>
                </c:pt>
                <c:pt idx="39745">
                  <c:v>12.1381091872579</c:v>
                </c:pt>
                <c:pt idx="39746">
                  <c:v>12.123419650382999</c:v>
                </c:pt>
                <c:pt idx="39747">
                  <c:v>11.9506938735082</c:v>
                </c:pt>
                <c:pt idx="39748">
                  <c:v>12.9083003466001</c:v>
                </c:pt>
                <c:pt idx="39749">
                  <c:v>12.8952826597253</c:v>
                </c:pt>
                <c:pt idx="39750">
                  <c:v>13.642010312850401</c:v>
                </c:pt>
                <c:pt idx="39751">
                  <c:v>13.6812824559423</c:v>
                </c:pt>
                <c:pt idx="39752">
                  <c:v>13.5395766390675</c:v>
                </c:pt>
                <c:pt idx="39753">
                  <c:v>14.148199832192599</c:v>
                </c:pt>
                <c:pt idx="39754">
                  <c:v>16.7752352252846</c:v>
                </c:pt>
                <c:pt idx="39755">
                  <c:v>17.897080438409699</c:v>
                </c:pt>
                <c:pt idx="39756">
                  <c:v>18.4501745915349</c:v>
                </c:pt>
                <c:pt idx="39757">
                  <c:v>19.153333294626801</c:v>
                </c:pt>
                <c:pt idx="39758">
                  <c:v>19.355730727752</c:v>
                </c:pt>
                <c:pt idx="39759">
                  <c:v>19.131482201928399</c:v>
                </c:pt>
                <c:pt idx="39760">
                  <c:v>19.247299737216402</c:v>
                </c:pt>
                <c:pt idx="39761">
                  <c:v>19.2114965423923</c:v>
                </c:pt>
                <c:pt idx="39762">
                  <c:v>19.104768577568102</c:v>
                </c:pt>
                <c:pt idx="39763">
                  <c:v>18.8686032428561</c:v>
                </c:pt>
                <c:pt idx="39764">
                  <c:v>18.805442318032</c:v>
                </c:pt>
                <c:pt idx="39765">
                  <c:v>17.920459273207801</c:v>
                </c:pt>
                <c:pt idx="39766">
                  <c:v>17.049108248495799</c:v>
                </c:pt>
                <c:pt idx="39767">
                  <c:v>17.1220229136716</c:v>
                </c:pt>
                <c:pt idx="39768">
                  <c:v>17.468927348847501</c:v>
                </c:pt>
                <c:pt idx="39769">
                  <c:v>17.8226582041355</c:v>
                </c:pt>
                <c:pt idx="39770">
                  <c:v>18.050247639311301</c:v>
                </c:pt>
                <c:pt idx="39771">
                  <c:v>17.144712074487199</c:v>
                </c:pt>
                <c:pt idx="39772">
                  <c:v>16.043586359775201</c:v>
                </c:pt>
                <c:pt idx="39773">
                  <c:v>16.113323504951001</c:v>
                </c:pt>
                <c:pt idx="39774">
                  <c:v>16.1871130901269</c:v>
                </c:pt>
                <c:pt idx="39775">
                  <c:v>16.041292455414901</c:v>
                </c:pt>
                <c:pt idx="39776">
                  <c:v>16.0662765905907</c:v>
                </c:pt>
                <c:pt idx="39777">
                  <c:v>16.2962866057665</c:v>
                </c:pt>
                <c:pt idx="39778">
                  <c:v>16.685992481054601</c:v>
                </c:pt>
                <c:pt idx="39779">
                  <c:v>16.808142306230401</c:v>
                </c:pt>
                <c:pt idx="39780">
                  <c:v>16.6586910814062</c:v>
                </c:pt>
                <c:pt idx="39781">
                  <c:v>16.642877516694298</c:v>
                </c:pt>
                <c:pt idx="39782">
                  <c:v>16.793666931870099</c:v>
                </c:pt>
                <c:pt idx="39783">
                  <c:v>17.185306377045901</c:v>
                </c:pt>
                <c:pt idx="39784">
                  <c:v>17.042044712333901</c:v>
                </c:pt>
                <c:pt idx="39785">
                  <c:v>16.749128347509799</c:v>
                </c:pt>
                <c:pt idx="39786">
                  <c:v>16.626157512685602</c:v>
                </c:pt>
                <c:pt idx="39787">
                  <c:v>16.097233067973601</c:v>
                </c:pt>
                <c:pt idx="39788">
                  <c:v>15.2674967331495</c:v>
                </c:pt>
                <c:pt idx="39789">
                  <c:v>14.5004834583253</c:v>
                </c:pt>
                <c:pt idx="39790">
                  <c:v>13.088386813613299</c:v>
                </c:pt>
                <c:pt idx="39791">
                  <c:v>11.916491908789199</c:v>
                </c:pt>
                <c:pt idx="39792">
                  <c:v>11.151163733964999</c:v>
                </c:pt>
                <c:pt idx="39793">
                  <c:v>10.360256039253001</c:v>
                </c:pt>
                <c:pt idx="39794">
                  <c:v>8.5844001294288503</c:v>
                </c:pt>
                <c:pt idx="39795">
                  <c:v>6.7096802576046803</c:v>
                </c:pt>
                <c:pt idx="39796">
                  <c:v>7.1020729458926999</c:v>
                </c:pt>
                <c:pt idx="39797">
                  <c:v>8.1673413790685405</c:v>
                </c:pt>
                <c:pt idx="39798">
                  <c:v>8.8780126902443701</c:v>
                </c:pt>
                <c:pt idx="39799">
                  <c:v>10.9218885205324</c:v>
                </c:pt>
                <c:pt idx="39800">
                  <c:v>11.0180207557082</c:v>
                </c:pt>
                <c:pt idx="39801">
                  <c:v>10.245385430884101</c:v>
                </c:pt>
                <c:pt idx="39802">
                  <c:v>9.0371892591720808</c:v>
                </c:pt>
                <c:pt idx="39803">
                  <c:v>8.6427590853479206</c:v>
                </c:pt>
                <c:pt idx="39804">
                  <c:v>12.654997506523699</c:v>
                </c:pt>
                <c:pt idx="39805">
                  <c:v>13.3569039518118</c:v>
                </c:pt>
                <c:pt idx="39806">
                  <c:v>14.1064216869876</c:v>
                </c:pt>
                <c:pt idx="39807">
                  <c:v>15.3869490480838</c:v>
                </c:pt>
                <c:pt idx="39808">
                  <c:v>15.84388058507</c:v>
                </c:pt>
                <c:pt idx="39809">
                  <c:v>16.0407861721656</c:v>
                </c:pt>
                <c:pt idx="39810">
                  <c:v>15.4269157892612</c:v>
                </c:pt>
                <c:pt idx="39811">
                  <c:v>14.5589282162474</c:v>
                </c:pt>
                <c:pt idx="39812">
                  <c:v>12.4612145133431</c:v>
                </c:pt>
                <c:pt idx="39813">
                  <c:v>11.2727046604387</c:v>
                </c:pt>
                <c:pt idx="39814">
                  <c:v>10.278527127424899</c:v>
                </c:pt>
                <c:pt idx="39815">
                  <c:v>9.8610527445205491</c:v>
                </c:pt>
                <c:pt idx="39816">
                  <c:v>10.0521958416162</c:v>
                </c:pt>
                <c:pt idx="39817">
                  <c:v>10.1758875186024</c:v>
                </c:pt>
                <c:pt idx="39818">
                  <c:v>10.367927085698</c:v>
                </c:pt>
                <c:pt idx="39819">
                  <c:v>10.2839080527937</c:v>
                </c:pt>
                <c:pt idx="39820">
                  <c:v>10.241937729779901</c:v>
                </c:pt>
                <c:pt idx="39821">
                  <c:v>10.405471906875499</c:v>
                </c:pt>
                <c:pt idx="39822">
                  <c:v>10.452654643971099</c:v>
                </c:pt>
                <c:pt idx="39823">
                  <c:v>13.7079909609573</c:v>
                </c:pt>
                <c:pt idx="39824">
                  <c:v>17.165327488052998</c:v>
                </c:pt>
                <c:pt idx="39825">
                  <c:v>16.998455195148601</c:v>
                </c:pt>
                <c:pt idx="39826">
                  <c:v>16.841600712134799</c:v>
                </c:pt>
                <c:pt idx="39827">
                  <c:v>16.024286749230399</c:v>
                </c:pt>
                <c:pt idx="39828">
                  <c:v>14.0406626563261</c:v>
                </c:pt>
                <c:pt idx="39829">
                  <c:v>13.6937693533123</c:v>
                </c:pt>
                <c:pt idx="39830">
                  <c:v>12.9119782304079</c:v>
                </c:pt>
                <c:pt idx="39831">
                  <c:v>12.554263767503601</c:v>
                </c:pt>
                <c:pt idx="39832">
                  <c:v>12.673960924489799</c:v>
                </c:pt>
                <c:pt idx="39833">
                  <c:v>12.730663161585399</c:v>
                </c:pt>
                <c:pt idx="39834">
                  <c:v>12.910985638681</c:v>
                </c:pt>
                <c:pt idx="39835">
                  <c:v>13.3585517256672</c:v>
                </c:pt>
                <c:pt idx="39836">
                  <c:v>13.730229262762901</c:v>
                </c:pt>
                <c:pt idx="39837">
                  <c:v>13.739777599858501</c:v>
                </c:pt>
                <c:pt idx="39838">
                  <c:v>13.1353365268447</c:v>
                </c:pt>
                <c:pt idx="39839">
                  <c:v>12.9825253139403</c:v>
                </c:pt>
                <c:pt idx="39840">
                  <c:v>12.837745541036</c:v>
                </c:pt>
                <c:pt idx="39841">
                  <c:v>12.6916609880222</c:v>
                </c:pt>
                <c:pt idx="39842">
                  <c:v>13.1148480451178</c:v>
                </c:pt>
                <c:pt idx="39843">
                  <c:v>16.053896752213401</c:v>
                </c:pt>
                <c:pt idx="39844">
                  <c:v>16.024373549199701</c:v>
                </c:pt>
                <c:pt idx="39845">
                  <c:v>17.172348856295301</c:v>
                </c:pt>
                <c:pt idx="39846">
                  <c:v>19.056965193390901</c:v>
                </c:pt>
                <c:pt idx="39847">
                  <c:v>18.6523051203771</c:v>
                </c:pt>
                <c:pt idx="39848">
                  <c:v>18.3504474574728</c:v>
                </c:pt>
                <c:pt idx="39849">
                  <c:v>18.096636794568401</c:v>
                </c:pt>
                <c:pt idx="39850">
                  <c:v>18.3382509615546</c:v>
                </c:pt>
                <c:pt idx="39851">
                  <c:v>18.4215769286502</c:v>
                </c:pt>
                <c:pt idx="39852">
                  <c:v>18.8919552357459</c:v>
                </c:pt>
                <c:pt idx="39853">
                  <c:v>18.887060692732099</c:v>
                </c:pt>
                <c:pt idx="39854">
                  <c:v>18.1302321298277</c:v>
                </c:pt>
                <c:pt idx="39855">
                  <c:v>18.112685746821299</c:v>
                </c:pt>
                <c:pt idx="39856">
                  <c:v>18.434717923693899</c:v>
                </c:pt>
                <c:pt idx="39857">
                  <c:v>18.5315112705354</c:v>
                </c:pt>
                <c:pt idx="39858">
                  <c:v>18.741609447376799</c:v>
                </c:pt>
                <c:pt idx="39859">
                  <c:v>18.0878801442494</c:v>
                </c:pt>
                <c:pt idx="39860">
                  <c:v>17.369513941090801</c:v>
                </c:pt>
                <c:pt idx="39861">
                  <c:v>17.3161457879323</c:v>
                </c:pt>
                <c:pt idx="39862">
                  <c:v>15.6574667648048</c:v>
                </c:pt>
                <c:pt idx="39863">
                  <c:v>15.7817046216463</c:v>
                </c:pt>
                <c:pt idx="39864">
                  <c:v>16.5442595784878</c:v>
                </c:pt>
                <c:pt idx="39865">
                  <c:v>17.035165405360299</c:v>
                </c:pt>
                <c:pt idx="39866">
                  <c:v>17.167537012201802</c:v>
                </c:pt>
                <c:pt idx="39867">
                  <c:v>17.593629949043201</c:v>
                </c:pt>
                <c:pt idx="39868">
                  <c:v>18.2819280659158</c:v>
                </c:pt>
                <c:pt idx="39869">
                  <c:v>17.707523182757299</c:v>
                </c:pt>
                <c:pt idx="39870">
                  <c:v>18.282725029598701</c:v>
                </c:pt>
                <c:pt idx="39871">
                  <c:v>17.799299656471302</c:v>
                </c:pt>
                <c:pt idx="39872">
                  <c:v>18.078458273312702</c:v>
                </c:pt>
                <c:pt idx="39873">
                  <c:v>18.566475380154198</c:v>
                </c:pt>
                <c:pt idx="39874">
                  <c:v>18.565296077026701</c:v>
                </c:pt>
                <c:pt idx="39875">
                  <c:v>18.0362353038682</c:v>
                </c:pt>
                <c:pt idx="39876">
                  <c:v>19.1268201807097</c:v>
                </c:pt>
                <c:pt idx="39877">
                  <c:v>18.925058967582199</c:v>
                </c:pt>
                <c:pt idx="39878">
                  <c:v>19.030235314423699</c:v>
                </c:pt>
                <c:pt idx="39879">
                  <c:v>18.157030551265098</c:v>
                </c:pt>
                <c:pt idx="39880">
                  <c:v>17.773536248137699</c:v>
                </c:pt>
                <c:pt idx="39881">
                  <c:v>18.579275074979201</c:v>
                </c:pt>
                <c:pt idx="39882">
                  <c:v>18.920815871820601</c:v>
                </c:pt>
                <c:pt idx="39888">
                  <c:v>14.3768250229316</c:v>
                </c:pt>
                <c:pt idx="39889">
                  <c:v>14.8700581298041</c:v>
                </c:pt>
                <c:pt idx="39890">
                  <c:v>13.6497163766456</c:v>
                </c:pt>
                <c:pt idx="39891">
                  <c:v>13.070090993487</c:v>
                </c:pt>
                <c:pt idx="39892">
                  <c:v>12.292741230359599</c:v>
                </c:pt>
                <c:pt idx="39893">
                  <c:v>11.937462507201101</c:v>
                </c:pt>
                <c:pt idx="39894">
                  <c:v>11.5296146840425</c:v>
                </c:pt>
                <c:pt idx="39895">
                  <c:v>11.0456394509151</c:v>
                </c:pt>
                <c:pt idx="39896">
                  <c:v>10.821714887756499</c:v>
                </c:pt>
                <c:pt idx="39897">
                  <c:v>10.833455984598</c:v>
                </c:pt>
                <c:pt idx="39898">
                  <c:v>10.9495368314705</c:v>
                </c:pt>
                <c:pt idx="39899">
                  <c:v>11.190968608312</c:v>
                </c:pt>
                <c:pt idx="39900">
                  <c:v>11.3160591351535</c:v>
                </c:pt>
                <c:pt idx="39901">
                  <c:v>11.422569462026001</c:v>
                </c:pt>
                <c:pt idx="39902">
                  <c:v>11.5310212488675</c:v>
                </c:pt>
                <c:pt idx="39903">
                  <c:v>11.5802239717648</c:v>
                </c:pt>
                <c:pt idx="39904">
                  <c:v>12.0285204407294</c:v>
                </c:pt>
                <c:pt idx="39905">
                  <c:v>13.4272126596936</c:v>
                </c:pt>
                <c:pt idx="39906">
                  <c:v>13.954754978657901</c:v>
                </c:pt>
                <c:pt idx="39907">
                  <c:v>14.460182947622499</c:v>
                </c:pt>
                <c:pt idx="39908">
                  <c:v>14.8872622365867</c:v>
                </c:pt>
                <c:pt idx="39909">
                  <c:v>14.8798467455509</c:v>
                </c:pt>
                <c:pt idx="39910">
                  <c:v>14.9205249145155</c:v>
                </c:pt>
                <c:pt idx="39911">
                  <c:v>14.9370831134797</c:v>
                </c:pt>
                <c:pt idx="39912">
                  <c:v>15.241792382443901</c:v>
                </c:pt>
                <c:pt idx="39913">
                  <c:v>15.6037321614085</c:v>
                </c:pt>
                <c:pt idx="39914">
                  <c:v>15.5162924003727</c:v>
                </c:pt>
                <c:pt idx="39915">
                  <c:v>15.6302422693369</c:v>
                </c:pt>
                <c:pt idx="39916">
                  <c:v>15.767111648301499</c:v>
                </c:pt>
                <c:pt idx="39917">
                  <c:v>15.825695147265799</c:v>
                </c:pt>
                <c:pt idx="39918">
                  <c:v>15.65544605623</c:v>
                </c:pt>
                <c:pt idx="39919">
                  <c:v>16.2464583351946</c:v>
                </c:pt>
                <c:pt idx="39920">
                  <c:v>16.220933874158799</c:v>
                </c:pt>
                <c:pt idx="39921">
                  <c:v>16.342439633123</c:v>
                </c:pt>
                <c:pt idx="39922">
                  <c:v>16.383358602087601</c:v>
                </c:pt>
                <c:pt idx="39923">
                  <c:v>16.465619561051799</c:v>
                </c:pt>
                <c:pt idx="39924">
                  <c:v>16.216031580016001</c:v>
                </c:pt>
                <c:pt idx="39925">
                  <c:v>16.0130623389806</c:v>
                </c:pt>
                <c:pt idx="39926">
                  <c:v>15.914201007944801</c:v>
                </c:pt>
                <c:pt idx="39927">
                  <c:v>15.891517946909101</c:v>
                </c:pt>
                <c:pt idx="39928">
                  <c:v>15.8967089258737</c:v>
                </c:pt>
                <c:pt idx="39929">
                  <c:v>15.6460505448379</c:v>
                </c:pt>
                <c:pt idx="39930">
                  <c:v>15.496403953802099</c:v>
                </c:pt>
                <c:pt idx="39931">
                  <c:v>15.160354202766699</c:v>
                </c:pt>
                <c:pt idx="39932">
                  <c:v>14.7153514517309</c:v>
                </c:pt>
                <c:pt idx="39933">
                  <c:v>14.4355997206951</c:v>
                </c:pt>
                <c:pt idx="39934">
                  <c:v>14.3477493596597</c:v>
                </c:pt>
                <c:pt idx="39935">
                  <c:v>14.137537018623901</c:v>
                </c:pt>
                <c:pt idx="39936">
                  <c:v>13.8601141175881</c:v>
                </c:pt>
                <c:pt idx="39937">
                  <c:v>13.9287831965527</c:v>
                </c:pt>
                <c:pt idx="39938">
                  <c:v>13.821757395517</c:v>
                </c:pt>
                <c:pt idx="39939">
                  <c:v>13.384997514481199</c:v>
                </c:pt>
                <c:pt idx="39940">
                  <c:v>13.3013287334458</c:v>
                </c:pt>
                <c:pt idx="39941">
                  <c:v>13.34864650241</c:v>
                </c:pt>
                <c:pt idx="39942">
                  <c:v>13.3077450113742</c:v>
                </c:pt>
                <c:pt idx="39943">
                  <c:v>13.0437965003388</c:v>
                </c:pt>
                <c:pt idx="39944">
                  <c:v>12.970372259303</c:v>
                </c:pt>
                <c:pt idx="39945">
                  <c:v>12.8323008182672</c:v>
                </c:pt>
                <c:pt idx="39946">
                  <c:v>12.904023477231799</c:v>
                </c:pt>
                <c:pt idx="39947">
                  <c:v>12.919386166196</c:v>
                </c:pt>
                <c:pt idx="39948">
                  <c:v>12.8206292851602</c:v>
                </c:pt>
                <c:pt idx="39949">
                  <c:v>13.5669868041249</c:v>
                </c:pt>
                <c:pt idx="39950">
                  <c:v>13.826961533089101</c:v>
                </c:pt>
                <c:pt idx="39951">
                  <c:v>13.8160051342409</c:v>
                </c:pt>
                <c:pt idx="39952">
                  <c:v>13.8128111476677</c:v>
                </c:pt>
                <c:pt idx="39953">
                  <c:v>13.8526183209589</c:v>
                </c:pt>
                <c:pt idx="39954">
                  <c:v>13.74839210425</c:v>
                </c:pt>
                <c:pt idx="39955">
                  <c:v>13.705509807676799</c:v>
                </c:pt>
                <c:pt idx="39956">
                  <c:v>13.677925060967899</c:v>
                </c:pt>
                <c:pt idx="39957">
                  <c:v>13.626449394259099</c:v>
                </c:pt>
                <c:pt idx="39958">
                  <c:v>13.580352647685899</c:v>
                </c:pt>
                <c:pt idx="39959">
                  <c:v>13.572643970976999</c:v>
                </c:pt>
                <c:pt idx="39960">
                  <c:v>13.4149504542681</c:v>
                </c:pt>
                <c:pt idx="39961">
                  <c:v>13.303912077694999</c:v>
                </c:pt>
                <c:pt idx="39962">
                  <c:v>13.263932070986099</c:v>
                </c:pt>
                <c:pt idx="39963">
                  <c:v>13.2200993942772</c:v>
                </c:pt>
                <c:pt idx="39964">
                  <c:v>13.0971751677041</c:v>
                </c:pt>
                <c:pt idx="39965">
                  <c:v>12.793380380995201</c:v>
                </c:pt>
                <c:pt idx="39966">
                  <c:v>12.855615814286301</c:v>
                </c:pt>
                <c:pt idx="39967">
                  <c:v>13.0304326277132</c:v>
                </c:pt>
                <c:pt idx="39968">
                  <c:v>12.853475421004299</c:v>
                </c:pt>
                <c:pt idx="39969">
                  <c:v>12.7696077342954</c:v>
                </c:pt>
                <c:pt idx="39970">
                  <c:v>12.806647597722201</c:v>
                </c:pt>
                <c:pt idx="39971">
                  <c:v>12.853118281013399</c:v>
                </c:pt>
                <c:pt idx="39972">
                  <c:v>13.0441772743045</c:v>
                </c:pt>
                <c:pt idx="39973">
                  <c:v>13.328759987731299</c:v>
                </c:pt>
                <c:pt idx="39974">
                  <c:v>13.444082311022401</c:v>
                </c:pt>
                <c:pt idx="39975">
                  <c:v>13.3808321943136</c:v>
                </c:pt>
                <c:pt idx="39976">
                  <c:v>13.239662237740401</c:v>
                </c:pt>
                <c:pt idx="39977">
                  <c:v>13.108059001031499</c:v>
                </c:pt>
                <c:pt idx="39978">
                  <c:v>13.1896665743227</c:v>
                </c:pt>
                <c:pt idx="39979">
                  <c:v>12.9334985977495</c:v>
                </c:pt>
                <c:pt idx="39980">
                  <c:v>12.522523181040601</c:v>
                </c:pt>
                <c:pt idx="39981">
                  <c:v>12.3257331443317</c:v>
                </c:pt>
                <c:pt idx="39982">
                  <c:v>12.241348497758599</c:v>
                </c:pt>
                <c:pt idx="39983">
                  <c:v>12.0438904310497</c:v>
                </c:pt>
                <c:pt idx="39984">
                  <c:v>11.7466763843408</c:v>
                </c:pt>
                <c:pt idx="39985">
                  <c:v>11.6193770977677</c:v>
                </c:pt>
                <c:pt idx="39986">
                  <c:v>11.1779765110588</c:v>
                </c:pt>
                <c:pt idx="39987">
                  <c:v>11.221290554349901</c:v>
                </c:pt>
                <c:pt idx="39988">
                  <c:v>11.3098082577767</c:v>
                </c:pt>
                <c:pt idx="39989">
                  <c:v>11.4698794910679</c:v>
                </c:pt>
                <c:pt idx="39990">
                  <c:v>11.189328054359001</c:v>
                </c:pt>
                <c:pt idx="39991">
                  <c:v>10.972666137785801</c:v>
                </c:pt>
                <c:pt idx="39992">
                  <c:v>10.787645261077</c:v>
                </c:pt>
                <c:pt idx="39993">
                  <c:v>11.2066272443681</c:v>
                </c:pt>
                <c:pt idx="39994">
                  <c:v>11.860975717794901</c:v>
                </c:pt>
                <c:pt idx="39995">
                  <c:v>12.132306921086</c:v>
                </c:pt>
                <c:pt idx="39996">
                  <c:v>12.6463359143772</c:v>
                </c:pt>
                <c:pt idx="39997">
                  <c:v>14.054572807804</c:v>
                </c:pt>
                <c:pt idx="39998">
                  <c:v>15.979322351095099</c:v>
                </c:pt>
                <c:pt idx="39999">
                  <c:v>17.5551618405831</c:v>
                </c:pt>
                <c:pt idx="40000">
                  <c:v>17.478207566229401</c:v>
                </c:pt>
                <c:pt idx="40001">
                  <c:v>17.3986792820109</c:v>
                </c:pt>
                <c:pt idx="40002">
                  <c:v>17.9216745977924</c:v>
                </c:pt>
                <c:pt idx="40003">
                  <c:v>18.031911233438699</c:v>
                </c:pt>
                <c:pt idx="40004">
                  <c:v>17.438357259220101</c:v>
                </c:pt>
                <c:pt idx="40005">
                  <c:v>17.053332335001699</c:v>
                </c:pt>
                <c:pt idx="40006">
                  <c:v>16.316549720647998</c:v>
                </c:pt>
                <c:pt idx="40007">
                  <c:v>15.597124476429499</c:v>
                </c:pt>
                <c:pt idx="40008">
                  <c:v>15.5446016722109</c:v>
                </c:pt>
                <c:pt idx="40009">
                  <c:v>15.0756919178573</c:v>
                </c:pt>
                <c:pt idx="40010">
                  <c:v>14.8738714736388</c:v>
                </c:pt>
                <c:pt idx="40011">
                  <c:v>14.284059709420299</c:v>
                </c:pt>
                <c:pt idx="40012">
                  <c:v>14.8027621050666</c:v>
                </c:pt>
                <c:pt idx="40013">
                  <c:v>15.473319840848101</c:v>
                </c:pt>
                <c:pt idx="40014">
                  <c:v>15.3196762666295</c:v>
                </c:pt>
                <c:pt idx="40015">
                  <c:v>14.390174262275901</c:v>
                </c:pt>
                <c:pt idx="40016">
                  <c:v>14.0323921380574</c:v>
                </c:pt>
                <c:pt idx="40017">
                  <c:v>14.2236150538389</c:v>
                </c:pt>
                <c:pt idx="40018">
                  <c:v>14.5460648094852</c:v>
                </c:pt>
                <c:pt idx="40019">
                  <c:v>14.5357238252667</c:v>
                </c:pt>
                <c:pt idx="40020">
                  <c:v>15.1718361410482</c:v>
                </c:pt>
                <c:pt idx="40021">
                  <c:v>14.4638927466945</c:v>
                </c:pt>
                <c:pt idx="40022">
                  <c:v>14.125633942476</c:v>
                </c:pt>
                <c:pt idx="40023">
                  <c:v>14.0137118382575</c:v>
                </c:pt>
                <c:pt idx="40024">
                  <c:v>13.469225063903799</c:v>
                </c:pt>
                <c:pt idx="40025">
                  <c:v>13.341865539685299</c:v>
                </c:pt>
                <c:pt idx="40026">
                  <c:v>13.241289765466799</c:v>
                </c:pt>
                <c:pt idx="40027">
                  <c:v>13.227044181113101</c:v>
                </c:pt>
                <c:pt idx="40028">
                  <c:v>15.0163263968946</c:v>
                </c:pt>
                <c:pt idx="40029">
                  <c:v>14.987424222676101</c:v>
                </c:pt>
                <c:pt idx="40030">
                  <c:v>14.1232512383224</c:v>
                </c:pt>
                <c:pt idx="40031">
                  <c:v>15.320148674103899</c:v>
                </c:pt>
                <c:pt idx="40032">
                  <c:v>16.0874873098854</c:v>
                </c:pt>
                <c:pt idx="40033">
                  <c:v>17.0849186755317</c:v>
                </c:pt>
                <c:pt idx="40034">
                  <c:v>17.2324215713132</c:v>
                </c:pt>
                <c:pt idx="40035">
                  <c:v>15.9417673670947</c:v>
                </c:pt>
                <c:pt idx="40036">
                  <c:v>15.417984862740999</c:v>
                </c:pt>
                <c:pt idx="40037">
                  <c:v>14.6505882285225</c:v>
                </c:pt>
                <c:pt idx="40038">
                  <c:v>14.486955374303999</c:v>
                </c:pt>
                <c:pt idx="40039">
                  <c:v>14.861438919950301</c:v>
                </c:pt>
                <c:pt idx="40040">
                  <c:v>14.8169980557318</c:v>
                </c:pt>
                <c:pt idx="40041">
                  <c:v>15.8371358815133</c:v>
                </c:pt>
                <c:pt idx="40042">
                  <c:v>17.266416037159601</c:v>
                </c:pt>
                <c:pt idx="40043">
                  <c:v>18.1946682629411</c:v>
                </c:pt>
                <c:pt idx="40044">
                  <c:v>18.703141618722601</c:v>
                </c:pt>
                <c:pt idx="40045">
                  <c:v>18.510701004368901</c:v>
                </c:pt>
                <c:pt idx="40046">
                  <c:v>18.333321540150401</c:v>
                </c:pt>
                <c:pt idx="40047">
                  <c:v>18.426622416426401</c:v>
                </c:pt>
                <c:pt idx="40048">
                  <c:v>19.181456883098502</c:v>
                </c:pt>
                <c:pt idx="40049">
                  <c:v>19.719594319848699</c:v>
                </c:pt>
                <c:pt idx="40050">
                  <c:v>19.811007466598902</c:v>
                </c:pt>
                <c:pt idx="40051">
                  <c:v>20.043290883271101</c:v>
                </c:pt>
                <c:pt idx="40052">
                  <c:v>20.2820601300213</c:v>
                </c:pt>
                <c:pt idx="40053">
                  <c:v>20.237474126771399</c:v>
                </c:pt>
                <c:pt idx="40054">
                  <c:v>19.999139763443601</c:v>
                </c:pt>
                <c:pt idx="40055">
                  <c:v>20.178799870193799</c:v>
                </c:pt>
                <c:pt idx="40056">
                  <c:v>19.996214016943998</c:v>
                </c:pt>
                <c:pt idx="40057">
                  <c:v>19.531107763616099</c:v>
                </c:pt>
                <c:pt idx="40058">
                  <c:v>19.331101720366298</c:v>
                </c:pt>
                <c:pt idx="40059">
                  <c:v>19.089204977116498</c:v>
                </c:pt>
                <c:pt idx="40060">
                  <c:v>18.893201563788601</c:v>
                </c:pt>
                <c:pt idx="40061">
                  <c:v>18.724942470538799</c:v>
                </c:pt>
                <c:pt idx="40062">
                  <c:v>18.230244787288999</c:v>
                </c:pt>
                <c:pt idx="40063">
                  <c:v>18.321907793961099</c:v>
                </c:pt>
                <c:pt idx="40064">
                  <c:v>18.574363360711299</c:v>
                </c:pt>
                <c:pt idx="40065">
                  <c:v>18.942369927461499</c:v>
                </c:pt>
                <c:pt idx="40066">
                  <c:v>19.3583314341336</c:v>
                </c:pt>
                <c:pt idx="40067">
                  <c:v>19.8348993708838</c:v>
                </c:pt>
                <c:pt idx="40068">
                  <c:v>19.934426557634001</c:v>
                </c:pt>
                <c:pt idx="40069">
                  <c:v>20.040260104306199</c:v>
                </c:pt>
                <c:pt idx="40070">
                  <c:v>19.823107791056302</c:v>
                </c:pt>
                <c:pt idx="40071">
                  <c:v>19.6000792778065</c:v>
                </c:pt>
                <c:pt idx="40072">
                  <c:v>19.755204734478699</c:v>
                </c:pt>
                <c:pt idx="40073">
                  <c:v>20.551115451228899</c:v>
                </c:pt>
                <c:pt idx="40074">
                  <c:v>20.991289447979099</c:v>
                </c:pt>
                <c:pt idx="40075">
                  <c:v>20.907277284651201</c:v>
                </c:pt>
                <c:pt idx="40076">
                  <c:v>19.631100921401401</c:v>
                </c:pt>
                <c:pt idx="40077">
                  <c:v>18.472042278151601</c:v>
                </c:pt>
                <c:pt idx="40078">
                  <c:v>18.037719644823699</c:v>
                </c:pt>
                <c:pt idx="40079">
                  <c:v>17.744726981573901</c:v>
                </c:pt>
                <c:pt idx="40080">
                  <c:v>17.822632418324101</c:v>
                </c:pt>
                <c:pt idx="40081">
                  <c:v>16.814857294996202</c:v>
                </c:pt>
                <c:pt idx="40082">
                  <c:v>16.3201674917464</c:v>
                </c:pt>
                <c:pt idx="40083">
                  <c:v>16.776978438496599</c:v>
                </c:pt>
                <c:pt idx="40084">
                  <c:v>16.671818815168699</c:v>
                </c:pt>
                <c:pt idx="40085">
                  <c:v>16.408730701918898</c:v>
                </c:pt>
                <c:pt idx="40086">
                  <c:v>16.7117450386691</c:v>
                </c:pt>
                <c:pt idx="40087">
                  <c:v>16.808888635341301</c:v>
                </c:pt>
                <c:pt idx="40088">
                  <c:v>16.4065464420914</c:v>
                </c:pt>
                <c:pt idx="40089">
                  <c:v>16.713305178841601</c:v>
                </c:pt>
                <c:pt idx="40090">
                  <c:v>17.4060559955138</c:v>
                </c:pt>
                <c:pt idx="40091">
                  <c:v>17.615595992264002</c:v>
                </c:pt>
                <c:pt idx="40092">
                  <c:v>17.557664039014199</c:v>
                </c:pt>
                <c:pt idx="40093">
                  <c:v>17.365772635686302</c:v>
                </c:pt>
                <c:pt idx="40094">
                  <c:v>17.083452602436498</c:v>
                </c:pt>
                <c:pt idx="40095">
                  <c:v>16.6247396489427</c:v>
                </c:pt>
                <c:pt idx="40096">
                  <c:v>16.288727125256301</c:v>
                </c:pt>
                <c:pt idx="40097">
                  <c:v>15.918447661446701</c:v>
                </c:pt>
                <c:pt idx="40098">
                  <c:v>15.766565617637101</c:v>
                </c:pt>
                <c:pt idx="40099">
                  <c:v>15.921041353950701</c:v>
                </c:pt>
                <c:pt idx="40100">
                  <c:v>16.004454770141098</c:v>
                </c:pt>
                <c:pt idx="40101">
                  <c:v>16.2796311463315</c:v>
                </c:pt>
                <c:pt idx="40102">
                  <c:v>16.7868183226451</c:v>
                </c:pt>
                <c:pt idx="40103">
                  <c:v>17.070841358835501</c:v>
                </c:pt>
                <c:pt idx="40104">
                  <c:v>17.4379252250259</c:v>
                </c:pt>
                <c:pt idx="40105">
                  <c:v>16.760339201339502</c:v>
                </c:pt>
                <c:pt idx="40106">
                  <c:v>17.173735137529899</c:v>
                </c:pt>
                <c:pt idx="40107">
                  <c:v>17.1399966237203</c:v>
                </c:pt>
                <c:pt idx="40108">
                  <c:v>17.048367340033899</c:v>
                </c:pt>
                <c:pt idx="40109">
                  <c:v>16.863723056224298</c:v>
                </c:pt>
                <c:pt idx="40110">
                  <c:v>16.5735947124147</c:v>
                </c:pt>
                <c:pt idx="40111">
                  <c:v>16.804705868728298</c:v>
                </c:pt>
                <c:pt idx="40112">
                  <c:v>16.770789704918698</c:v>
                </c:pt>
                <c:pt idx="40113">
                  <c:v>17.116586121109101</c:v>
                </c:pt>
                <c:pt idx="40114">
                  <c:v>17.3809577674227</c:v>
                </c:pt>
                <c:pt idx="40115">
                  <c:v>17.220463053613098</c:v>
                </c:pt>
                <c:pt idx="40116">
                  <c:v>17.144759149803601</c:v>
                </c:pt>
                <c:pt idx="40117">
                  <c:v>17.258909206117099</c:v>
                </c:pt>
                <c:pt idx="40118">
                  <c:v>17.427504662307499</c:v>
                </c:pt>
                <c:pt idx="40119">
                  <c:v>17.345141348498</c:v>
                </c:pt>
                <c:pt idx="40120">
                  <c:v>17.169411184811501</c:v>
                </c:pt>
                <c:pt idx="40121">
                  <c:v>17.940859521001901</c:v>
                </c:pt>
                <c:pt idx="40122">
                  <c:v>19.199521527192399</c:v>
                </c:pt>
                <c:pt idx="40123">
                  <c:v>20.788733833505901</c:v>
                </c:pt>
                <c:pt idx="40124">
                  <c:v>18.5196707596963</c:v>
                </c:pt>
                <c:pt idx="40125">
                  <c:v>16.982027205886801</c:v>
                </c:pt>
                <c:pt idx="40126">
                  <c:v>16.285782532200301</c:v>
                </c:pt>
                <c:pt idx="40127">
                  <c:v>14.996884208390799</c:v>
                </c:pt>
                <c:pt idx="40128">
                  <c:v>14.0521037745812</c:v>
                </c:pt>
                <c:pt idx="40129">
                  <c:v>13.3624706908947</c:v>
                </c:pt>
                <c:pt idx="40130">
                  <c:v>13.191883207085199</c:v>
                </c:pt>
                <c:pt idx="40131">
                  <c:v>12.9052659832756</c:v>
                </c:pt>
                <c:pt idx="40132">
                  <c:v>12.4177778495891</c:v>
                </c:pt>
                <c:pt idx="40133">
                  <c:v>11.918350585779599</c:v>
                </c:pt>
                <c:pt idx="40134">
                  <c:v>11.251422171970001</c:v>
                </c:pt>
                <c:pt idx="40135">
                  <c:v>10.9135623582835</c:v>
                </c:pt>
                <c:pt idx="40136">
                  <c:v>11.019487134474</c:v>
                </c:pt>
                <c:pt idx="40137">
                  <c:v>11.8526088606644</c:v>
                </c:pt>
                <c:pt idx="40138">
                  <c:v>12.661349226977901</c:v>
                </c:pt>
                <c:pt idx="40139">
                  <c:v>13.393100903168399</c:v>
                </c:pt>
                <c:pt idx="40140">
                  <c:v>14.096905819358801</c:v>
                </c:pt>
                <c:pt idx="40141">
                  <c:v>14.976091965672399</c:v>
                </c:pt>
                <c:pt idx="40142">
                  <c:v>15.5783037118628</c:v>
                </c:pt>
                <c:pt idx="40143">
                  <c:v>16.742734512042599</c:v>
                </c:pt>
                <c:pt idx="40144">
                  <c:v>17.512734006234101</c:v>
                </c:pt>
                <c:pt idx="40145">
                  <c:v>17.9078325204595</c:v>
                </c:pt>
                <c:pt idx="40146">
                  <c:v>18.325528934684801</c:v>
                </c:pt>
                <c:pt idx="40147">
                  <c:v>18.6433627988763</c:v>
                </c:pt>
                <c:pt idx="40148">
                  <c:v>18.486393163101599</c:v>
                </c:pt>
                <c:pt idx="40149">
                  <c:v>17.613608167327001</c:v>
                </c:pt>
                <c:pt idx="40150">
                  <c:v>17.594742491518399</c:v>
                </c:pt>
                <c:pt idx="40151">
                  <c:v>18.029653275743801</c:v>
                </c:pt>
                <c:pt idx="40152">
                  <c:v>19.0398375899691</c:v>
                </c:pt>
                <c:pt idx="40153">
                  <c:v>18.021156204160601</c:v>
                </c:pt>
                <c:pt idx="40154">
                  <c:v>17.395915748385899</c:v>
                </c:pt>
                <c:pt idx="40155">
                  <c:v>16.7655484326113</c:v>
                </c:pt>
                <c:pt idx="40156">
                  <c:v>16.900945116802799</c:v>
                </c:pt>
                <c:pt idx="40157">
                  <c:v>16.833772001028098</c:v>
                </c:pt>
                <c:pt idx="40158">
                  <c:v>16.745067765253399</c:v>
                </c:pt>
                <c:pt idx="40159">
                  <c:v>16.5011167394449</c:v>
                </c:pt>
                <c:pt idx="40160">
                  <c:v>16.429182913670299</c:v>
                </c:pt>
                <c:pt idx="40161">
                  <c:v>16.294419607895598</c:v>
                </c:pt>
                <c:pt idx="40162">
                  <c:v>16.141791552087099</c:v>
                </c:pt>
                <c:pt idx="40163">
                  <c:v>16.277455926312399</c:v>
                </c:pt>
                <c:pt idx="40164">
                  <c:v>15.5388519305377</c:v>
                </c:pt>
                <c:pt idx="40165">
                  <c:v>14.9742099047292</c:v>
                </c:pt>
                <c:pt idx="40166">
                  <c:v>14.266769098954599</c:v>
                </c:pt>
                <c:pt idx="40167">
                  <c:v>14.3834766131799</c:v>
                </c:pt>
                <c:pt idx="40168">
                  <c:v>14.658748867371401</c:v>
                </c:pt>
                <c:pt idx="40169">
                  <c:v>15.614266651596701</c:v>
                </c:pt>
                <c:pt idx="40170">
                  <c:v>16.166927495822101</c:v>
                </c:pt>
                <c:pt idx="40171">
                  <c:v>15.2747298700136</c:v>
                </c:pt>
                <c:pt idx="40172">
                  <c:v>13.497315684238901</c:v>
                </c:pt>
                <c:pt idx="40173">
                  <c:v>13.7398171384642</c:v>
                </c:pt>
                <c:pt idx="40174">
                  <c:v>13.856262202655699</c:v>
                </c:pt>
                <c:pt idx="40175">
                  <c:v>13.586682656881001</c:v>
                </c:pt>
                <c:pt idx="40176">
                  <c:v>13.1720521211064</c:v>
                </c:pt>
                <c:pt idx="40177">
                  <c:v>13.1246088052979</c:v>
                </c:pt>
                <c:pt idx="40178">
                  <c:v>12.9469351595232</c:v>
                </c:pt>
                <c:pt idx="40179">
                  <c:v>13.0426659937485</c:v>
                </c:pt>
                <c:pt idx="40180">
                  <c:v>13.098153337939999</c:v>
                </c:pt>
                <c:pt idx="40181">
                  <c:v>13.0223485421654</c:v>
                </c:pt>
                <c:pt idx="40182">
                  <c:v>12.8874449363907</c:v>
                </c:pt>
                <c:pt idx="40183">
                  <c:v>12.8100745905822</c:v>
                </c:pt>
                <c:pt idx="40184">
                  <c:v>13.3809674148075</c:v>
                </c:pt>
                <c:pt idx="40185">
                  <c:v>13.9575918290329</c:v>
                </c:pt>
                <c:pt idx="40186">
                  <c:v>14.335889413224301</c:v>
                </c:pt>
                <c:pt idx="40187">
                  <c:v>15.6738344774497</c:v>
                </c:pt>
                <c:pt idx="40188">
                  <c:v>16.506883731675</c:v>
                </c:pt>
                <c:pt idx="40189">
                  <c:v>16.979215925866502</c:v>
                </c:pt>
                <c:pt idx="40190">
                  <c:v>17.144604370091798</c:v>
                </c:pt>
                <c:pt idx="40191">
                  <c:v>17.239500223676298</c:v>
                </c:pt>
                <c:pt idx="40192">
                  <c:v>17.551830336654501</c:v>
                </c:pt>
                <c:pt idx="40193">
                  <c:v>17.840214119560098</c:v>
                </c:pt>
                <c:pt idx="40194">
                  <c:v>18.151688842465799</c:v>
                </c:pt>
                <c:pt idx="40195">
                  <c:v>18.286674265443999</c:v>
                </c:pt>
                <c:pt idx="40196">
                  <c:v>17.950196848349599</c:v>
                </c:pt>
                <c:pt idx="40197">
                  <c:v>17.3959249112553</c:v>
                </c:pt>
                <c:pt idx="40198">
                  <c:v>17.054966364233401</c:v>
                </c:pt>
                <c:pt idx="40199">
                  <c:v>16.449869987139099</c:v>
                </c:pt>
                <c:pt idx="40200">
                  <c:v>15.865526110044801</c:v>
                </c:pt>
                <c:pt idx="40201">
                  <c:v>15.1754124430229</c:v>
                </c:pt>
                <c:pt idx="40202">
                  <c:v>15.197741745928599</c:v>
                </c:pt>
                <c:pt idx="40203">
                  <c:v>15.365193438834201</c:v>
                </c:pt>
                <c:pt idx="40204">
                  <c:v>15.3618282418124</c:v>
                </c:pt>
                <c:pt idx="40205">
                  <c:v>14.9217358947181</c:v>
                </c:pt>
                <c:pt idx="40206">
                  <c:v>14.3370469276237</c:v>
                </c:pt>
                <c:pt idx="40207">
                  <c:v>13.907115480601901</c:v>
                </c:pt>
                <c:pt idx="40208">
                  <c:v>13.5547860235075</c:v>
                </c:pt>
                <c:pt idx="40209">
                  <c:v>13.5808522064132</c:v>
                </c:pt>
                <c:pt idx="40210">
                  <c:v>13.6918227393914</c:v>
                </c:pt>
                <c:pt idx="40211">
                  <c:v>13.863970362297</c:v>
                </c:pt>
                <c:pt idx="40212">
                  <c:v>13.8437973552027</c:v>
                </c:pt>
                <c:pt idx="40213">
                  <c:v>13.708286968180801</c:v>
                </c:pt>
                <c:pt idx="40214">
                  <c:v>13.6194137810865</c:v>
                </c:pt>
                <c:pt idx="40215">
                  <c:v>13.2902530439922</c:v>
                </c:pt>
                <c:pt idx="40216">
                  <c:v>12.6836749269703</c:v>
                </c:pt>
                <c:pt idx="40217">
                  <c:v>12.696096049875999</c:v>
                </c:pt>
                <c:pt idx="40218">
                  <c:v>13.0077839427816</c:v>
                </c:pt>
                <c:pt idx="40219">
                  <c:v>12.1285243257598</c:v>
                </c:pt>
                <c:pt idx="40220">
                  <c:v>10.9272002286655</c:v>
                </c:pt>
                <c:pt idx="40221">
                  <c:v>10.515000211571101</c:v>
                </c:pt>
                <c:pt idx="40222">
                  <c:v>10.492927684549301</c:v>
                </c:pt>
                <c:pt idx="40223">
                  <c:v>10.352443667454899</c:v>
                </c:pt>
                <c:pt idx="40224">
                  <c:v>10.2098318003606</c:v>
                </c:pt>
                <c:pt idx="40225">
                  <c:v>9.9520652033387602</c:v>
                </c:pt>
                <c:pt idx="40226">
                  <c:v>9.53513259624442</c:v>
                </c:pt>
                <c:pt idx="40227">
                  <c:v>9.2204796631500798</c:v>
                </c:pt>
                <c:pt idx="40228">
                  <c:v>9.3125600821282397</c:v>
                </c:pt>
                <c:pt idx="40229">
                  <c:v>9.4456988450339008</c:v>
                </c:pt>
                <c:pt idx="40230">
                  <c:v>9.4325183779395605</c:v>
                </c:pt>
                <c:pt idx="40231">
                  <c:v>9.5514663709177192</c:v>
                </c:pt>
                <c:pt idx="40232">
                  <c:v>9.5873062038233794</c:v>
                </c:pt>
                <c:pt idx="40233">
                  <c:v>11.981465796728999</c:v>
                </c:pt>
                <c:pt idx="40234">
                  <c:v>13.979375179707199</c:v>
                </c:pt>
                <c:pt idx="40235">
                  <c:v>14.279053582612899</c:v>
                </c:pt>
                <c:pt idx="40236">
                  <c:v>14.9936978655185</c:v>
                </c:pt>
                <c:pt idx="40237">
                  <c:v>15.768480658496699</c:v>
                </c:pt>
                <c:pt idx="40238">
                  <c:v>16.762457231402301</c:v>
                </c:pt>
                <c:pt idx="40239">
                  <c:v>17.0273883566569</c:v>
                </c:pt>
                <c:pt idx="40240">
                  <c:v>17.357182544215899</c:v>
                </c:pt>
                <c:pt idx="40241">
                  <c:v>17.841310081884199</c:v>
                </c:pt>
                <c:pt idx="40242">
                  <c:v>17.928020969552499</c:v>
                </c:pt>
                <c:pt idx="40243">
                  <c:v>17.764668297111601</c:v>
                </c:pt>
                <c:pt idx="40244">
                  <c:v>17.2664168347798</c:v>
                </c:pt>
                <c:pt idx="40245">
                  <c:v>16.537004122448099</c:v>
                </c:pt>
                <c:pt idx="40246">
                  <c:v>15.4220401500072</c:v>
                </c:pt>
                <c:pt idx="40247">
                  <c:v>14.311109727675399</c:v>
                </c:pt>
                <c:pt idx="40248">
                  <c:v>13.5360067053437</c:v>
                </c:pt>
                <c:pt idx="40249">
                  <c:v>12.988253442902799</c:v>
                </c:pt>
                <c:pt idx="40250">
                  <c:v>12.724569020571</c:v>
                </c:pt>
                <c:pt idx="40251">
                  <c:v>12.379168758239301</c:v>
                </c:pt>
                <c:pt idx="40252">
                  <c:v>12.1751024857984</c:v>
                </c:pt>
                <c:pt idx="40253">
                  <c:v>11.9862661134666</c:v>
                </c:pt>
                <c:pt idx="40254">
                  <c:v>11.7974297411349</c:v>
                </c:pt>
                <c:pt idx="40255">
                  <c:v>12.208593368694</c:v>
                </c:pt>
                <c:pt idx="40256">
                  <c:v>13.419756996362199</c:v>
                </c:pt>
                <c:pt idx="40257">
                  <c:v>14.6309206240305</c:v>
                </c:pt>
                <c:pt idx="40258">
                  <c:v>14.5420842515896</c:v>
                </c:pt>
                <c:pt idx="40259">
                  <c:v>15.253247879257801</c:v>
                </c:pt>
                <c:pt idx="40260">
                  <c:v>15.8644115069261</c:v>
                </c:pt>
                <c:pt idx="40261">
                  <c:v>16.075575134485199</c:v>
                </c:pt>
                <c:pt idx="40262">
                  <c:v>15.786738762153499</c:v>
                </c:pt>
                <c:pt idx="40263">
                  <c:v>15.5979023898217</c:v>
                </c:pt>
                <c:pt idx="40264">
                  <c:v>15.0090660173808</c:v>
                </c:pt>
                <c:pt idx="40265">
                  <c:v>14.520229645049101</c:v>
                </c:pt>
                <c:pt idx="40266">
                  <c:v>14.431393272717299</c:v>
                </c:pt>
                <c:pt idx="40267">
                  <c:v>14.5425569002764</c:v>
                </c:pt>
                <c:pt idx="40268">
                  <c:v>15.153720527944699</c:v>
                </c:pt>
                <c:pt idx="40269">
                  <c:v>15.764884155612901</c:v>
                </c:pt>
                <c:pt idx="40270">
                  <c:v>16.076047783172001</c:v>
                </c:pt>
                <c:pt idx="40271">
                  <c:v>15.6872114108403</c:v>
                </c:pt>
                <c:pt idx="40272">
                  <c:v>15.2983750385085</c:v>
                </c:pt>
                <c:pt idx="40273">
                  <c:v>15.0095386660676</c:v>
                </c:pt>
                <c:pt idx="40274">
                  <c:v>14.620702293735899</c:v>
                </c:pt>
                <c:pt idx="40275">
                  <c:v>14.531865921404099</c:v>
                </c:pt>
                <c:pt idx="40276">
                  <c:v>14.143029548963201</c:v>
                </c:pt>
                <c:pt idx="40277">
                  <c:v>14.5541931766315</c:v>
                </c:pt>
                <c:pt idx="40278">
                  <c:v>14.365356804299701</c:v>
                </c:pt>
                <c:pt idx="40279">
                  <c:v>14.676520431858799</c:v>
                </c:pt>
                <c:pt idx="40280">
                  <c:v>16.287684059527098</c:v>
                </c:pt>
                <c:pt idx="40281">
                  <c:v>16.998847687195401</c:v>
                </c:pt>
                <c:pt idx="40282">
                  <c:v>16.810011314754401</c:v>
                </c:pt>
                <c:pt idx="40283">
                  <c:v>16.421174942422699</c:v>
                </c:pt>
                <c:pt idx="40284">
                  <c:v>16.532338570090999</c:v>
                </c:pt>
                <c:pt idx="40285">
                  <c:v>16.143502197650001</c:v>
                </c:pt>
                <c:pt idx="40286">
                  <c:v>16.254665825318298</c:v>
                </c:pt>
                <c:pt idx="40287">
                  <c:v>16.458891088766801</c:v>
                </c:pt>
                <c:pt idx="40288">
                  <c:v>16.256177987973601</c:v>
                </c:pt>
                <c:pt idx="40289">
                  <c:v>16.053464887153801</c:v>
                </c:pt>
                <c:pt idx="40290">
                  <c:v>15.9507517863341</c:v>
                </c:pt>
                <c:pt idx="40291">
                  <c:v>15.948038685540901</c:v>
                </c:pt>
                <c:pt idx="40292">
                  <c:v>16.045325584721098</c:v>
                </c:pt>
                <c:pt idx="40293">
                  <c:v>16.342612483901402</c:v>
                </c:pt>
                <c:pt idx="40294">
                  <c:v>15.9398993831082</c:v>
                </c:pt>
                <c:pt idx="40295">
                  <c:v>16.237186282288398</c:v>
                </c:pt>
                <c:pt idx="40296">
                  <c:v>16.634473181468699</c:v>
                </c:pt>
                <c:pt idx="40297">
                  <c:v>16.931760080675499</c:v>
                </c:pt>
                <c:pt idx="40298">
                  <c:v>17.0290469798557</c:v>
                </c:pt>
                <c:pt idx="40299">
                  <c:v>16.626333879036</c:v>
                </c:pt>
                <c:pt idx="40300">
                  <c:v>16.723620778242701</c:v>
                </c:pt>
                <c:pt idx="40301">
                  <c:v>16.720907677423</c:v>
                </c:pt>
                <c:pt idx="40302">
                  <c:v>16.8181945766033</c:v>
                </c:pt>
                <c:pt idx="40303">
                  <c:v>16.61548147581</c:v>
                </c:pt>
                <c:pt idx="40304">
                  <c:v>16.812768374990299</c:v>
                </c:pt>
                <c:pt idx="40305">
                  <c:v>16.310055274170502</c:v>
                </c:pt>
                <c:pt idx="40306">
                  <c:v>16.107342173377301</c:v>
                </c:pt>
                <c:pt idx="40307">
                  <c:v>16.504629072557599</c:v>
                </c:pt>
                <c:pt idx="40308">
                  <c:v>17.701915971737801</c:v>
                </c:pt>
                <c:pt idx="40309">
                  <c:v>17.599202870944598</c:v>
                </c:pt>
                <c:pt idx="40310">
                  <c:v>17.696489770124899</c:v>
                </c:pt>
                <c:pt idx="40311">
                  <c:v>18.393776669305101</c:v>
                </c:pt>
                <c:pt idx="40312">
                  <c:v>18.3910635685119</c:v>
                </c:pt>
                <c:pt idx="40313">
                  <c:v>17.9883504676922</c:v>
                </c:pt>
                <c:pt idx="40314">
                  <c:v>19.9856373668724</c:v>
                </c:pt>
                <c:pt idx="40315">
                  <c:v>21.982924266079198</c:v>
                </c:pt>
                <c:pt idx="40316">
                  <c:v>22.880211165259499</c:v>
                </c:pt>
                <c:pt idx="40317">
                  <c:v>18.577498064439698</c:v>
                </c:pt>
                <c:pt idx="40318">
                  <c:v>16.674784963646498</c:v>
                </c:pt>
                <c:pt idx="40319">
                  <c:v>15.272071862826801</c:v>
                </c:pt>
                <c:pt idx="40320">
                  <c:v>14.769358762007</c:v>
                </c:pt>
                <c:pt idx="40321">
                  <c:v>13.5666456612138</c:v>
                </c:pt>
                <c:pt idx="40322">
                  <c:v>13.163932560394001</c:v>
                </c:pt>
                <c:pt idx="40323">
                  <c:v>12.761219459574299</c:v>
                </c:pt>
                <c:pt idx="40324">
                  <c:v>13.2585063587811</c:v>
                </c:pt>
                <c:pt idx="40325">
                  <c:v>13.255793257961299</c:v>
                </c:pt>
                <c:pt idx="40326">
                  <c:v>13.1530801571416</c:v>
                </c:pt>
                <c:pt idx="40327">
                  <c:v>13.150367056348401</c:v>
                </c:pt>
                <c:pt idx="40328">
                  <c:v>13.3476539555286</c:v>
                </c:pt>
                <c:pt idx="40329">
                  <c:v>14.244940854708901</c:v>
                </c:pt>
                <c:pt idx="40330">
                  <c:v>14.5422277539157</c:v>
                </c:pt>
                <c:pt idx="40331">
                  <c:v>15.4395146530959</c:v>
                </c:pt>
                <c:pt idx="40332">
                  <c:v>16.436801552276201</c:v>
                </c:pt>
                <c:pt idx="40333">
                  <c:v>16.934088451482999</c:v>
                </c:pt>
                <c:pt idx="40334">
                  <c:v>17.831375350663201</c:v>
                </c:pt>
                <c:pt idx="40335">
                  <c:v>18.525685313566399</c:v>
                </c:pt>
                <c:pt idx="40336">
                  <c:v>18.417018340256501</c:v>
                </c:pt>
                <c:pt idx="40337">
                  <c:v>18.208351366861901</c:v>
                </c:pt>
                <c:pt idx="40338">
                  <c:v>18.199684393467201</c:v>
                </c:pt>
                <c:pt idx="40339">
                  <c:v>17.891017420157301</c:v>
                </c:pt>
                <c:pt idx="40340">
                  <c:v>17.8823504467627</c:v>
                </c:pt>
                <c:pt idx="40341">
                  <c:v>17.373683473368001</c:v>
                </c:pt>
                <c:pt idx="40342">
                  <c:v>17.0650165000581</c:v>
                </c:pt>
                <c:pt idx="40343">
                  <c:v>16.8563495266635</c:v>
                </c:pt>
                <c:pt idx="40344">
                  <c:v>15.8476825532688</c:v>
                </c:pt>
                <c:pt idx="40345">
                  <c:v>15.239015579958901</c:v>
                </c:pt>
                <c:pt idx="40346">
                  <c:v>15.130348606564301</c:v>
                </c:pt>
                <c:pt idx="40347">
                  <c:v>15.521681633169599</c:v>
                </c:pt>
                <c:pt idx="40348">
                  <c:v>15.3130146598597</c:v>
                </c:pt>
                <c:pt idx="40349">
                  <c:v>14.7043476864651</c:v>
                </c:pt>
                <c:pt idx="40350">
                  <c:v>14.995680713070399</c:v>
                </c:pt>
                <c:pt idx="40351">
                  <c:v>14.6870137397605</c:v>
                </c:pt>
                <c:pt idx="40352">
                  <c:v>14.6783467663659</c:v>
                </c:pt>
                <c:pt idx="40353">
                  <c:v>14.469679792971201</c:v>
                </c:pt>
                <c:pt idx="40354">
                  <c:v>14.6610128196613</c:v>
                </c:pt>
                <c:pt idx="40355">
                  <c:v>14.9523458462667</c:v>
                </c:pt>
                <c:pt idx="40356">
                  <c:v>15.143678872872</c:v>
                </c:pt>
                <c:pt idx="40357">
                  <c:v>14.935011899562101</c:v>
                </c:pt>
                <c:pt idx="40358">
                  <c:v>14.5263449261675</c:v>
                </c:pt>
                <c:pt idx="40359">
                  <c:v>14.417677952772801</c:v>
                </c:pt>
                <c:pt idx="40360">
                  <c:v>14.6090109794629</c:v>
                </c:pt>
                <c:pt idx="40361">
                  <c:v>14.700344006068301</c:v>
                </c:pt>
                <c:pt idx="40362">
                  <c:v>15.191677032673599</c:v>
                </c:pt>
                <c:pt idx="40363">
                  <c:v>15.0830100593637</c:v>
                </c:pt>
                <c:pt idx="40364">
                  <c:v>14.7743430859691</c:v>
                </c:pt>
                <c:pt idx="40365">
                  <c:v>13.9656761125744</c:v>
                </c:pt>
                <c:pt idx="40366">
                  <c:v>13.157009139264501</c:v>
                </c:pt>
                <c:pt idx="40367">
                  <c:v>12.2483421658699</c:v>
                </c:pt>
                <c:pt idx="40368">
                  <c:v>11.8396751924752</c:v>
                </c:pt>
                <c:pt idx="40369">
                  <c:v>12.031008219165299</c:v>
                </c:pt>
                <c:pt idx="40370">
                  <c:v>11.3223412457707</c:v>
                </c:pt>
                <c:pt idx="40371">
                  <c:v>10.313674272376</c:v>
                </c:pt>
                <c:pt idx="40372">
                  <c:v>9.6050072990661199</c:v>
                </c:pt>
                <c:pt idx="40373">
                  <c:v>9.1963403256714695</c:v>
                </c:pt>
                <c:pt idx="40374">
                  <c:v>8.8876733522768205</c:v>
                </c:pt>
                <c:pt idx="40375">
                  <c:v>9.4790063789669201</c:v>
                </c:pt>
                <c:pt idx="40376">
                  <c:v>9.3703394055722704</c:v>
                </c:pt>
                <c:pt idx="40377">
                  <c:v>10.0616724321776</c:v>
                </c:pt>
                <c:pt idx="40378">
                  <c:v>9.4530054588677199</c:v>
                </c:pt>
                <c:pt idx="40379">
                  <c:v>9.8443384854730702</c:v>
                </c:pt>
                <c:pt idx="40380">
                  <c:v>10.6356715120784</c:v>
                </c:pt>
                <c:pt idx="40381">
                  <c:v>12.727004538768499</c:v>
                </c:pt>
                <c:pt idx="40382">
                  <c:v>13.9183375653739</c:v>
                </c:pt>
                <c:pt idx="40383">
                  <c:v>15.0168801884423</c:v>
                </c:pt>
                <c:pt idx="40384">
                  <c:v>16.322632407967902</c:v>
                </c:pt>
                <c:pt idx="40385">
                  <c:v>16.9283846275498</c:v>
                </c:pt>
                <c:pt idx="40386">
                  <c:v>16.334136847131699</c:v>
                </c:pt>
                <c:pt idx="40387">
                  <c:v>15.7398890666573</c:v>
                </c:pt>
                <c:pt idx="40388">
                  <c:v>14.145641286239201</c:v>
                </c:pt>
                <c:pt idx="40389">
                  <c:v>12.151393505821099</c:v>
                </c:pt>
                <c:pt idx="40390">
                  <c:v>9.1571457253467408</c:v>
                </c:pt>
                <c:pt idx="40391">
                  <c:v>7.86289794492862</c:v>
                </c:pt>
                <c:pt idx="40392">
                  <c:v>8.8686501645105</c:v>
                </c:pt>
                <c:pt idx="40393">
                  <c:v>10.5744023840361</c:v>
                </c:pt>
                <c:pt idx="40394">
                  <c:v>9.0801546036180198</c:v>
                </c:pt>
                <c:pt idx="40395">
                  <c:v>7.7859068231999</c:v>
                </c:pt>
                <c:pt idx="40396">
                  <c:v>7.2916590427255299</c:v>
                </c:pt>
                <c:pt idx="40397">
                  <c:v>7.19741126230742</c:v>
                </c:pt>
                <c:pt idx="40398">
                  <c:v>7.1031634818893004</c:v>
                </c:pt>
                <c:pt idx="40399">
                  <c:v>7.0089157014149297</c:v>
                </c:pt>
                <c:pt idx="40400">
                  <c:v>7.0146679209968097</c:v>
                </c:pt>
                <c:pt idx="40401">
                  <c:v>7.0204201405787003</c:v>
                </c:pt>
                <c:pt idx="40402">
                  <c:v>7.32617236010433</c:v>
                </c:pt>
                <c:pt idx="40403">
                  <c:v>8.2319245796862095</c:v>
                </c:pt>
                <c:pt idx="40404">
                  <c:v>8.4376767992681003</c:v>
                </c:pt>
                <c:pt idx="40405">
                  <c:v>10.6434290187937</c:v>
                </c:pt>
                <c:pt idx="40406">
                  <c:v>10.9491812383756</c:v>
                </c:pt>
                <c:pt idx="40407">
                  <c:v>11.8549334579575</c:v>
                </c:pt>
                <c:pt idx="40408">
                  <c:v>11.760685677483099</c:v>
                </c:pt>
                <c:pt idx="40409">
                  <c:v>11.966437897064999</c:v>
                </c:pt>
                <c:pt idx="40410">
                  <c:v>12.4721901166469</c:v>
                </c:pt>
                <c:pt idx="40411">
                  <c:v>12.0779423361725</c:v>
                </c:pt>
                <c:pt idx="40412">
                  <c:v>11.7836945557544</c:v>
                </c:pt>
                <c:pt idx="40413">
                  <c:v>11.089446775336301</c:v>
                </c:pt>
                <c:pt idx="40414">
                  <c:v>10.695198994861901</c:v>
                </c:pt>
                <c:pt idx="40415">
                  <c:v>10.0009512144438</c:v>
                </c:pt>
                <c:pt idx="40416">
                  <c:v>8.7067034340256892</c:v>
                </c:pt>
                <c:pt idx="40417">
                  <c:v>8.0124556535513207</c:v>
                </c:pt>
                <c:pt idx="40418">
                  <c:v>7.3182078731331996</c:v>
                </c:pt>
                <c:pt idx="40419">
                  <c:v>6.0239600927150896</c:v>
                </c:pt>
                <c:pt idx="40420">
                  <c:v>5.8297123122407202</c:v>
                </c:pt>
                <c:pt idx="40421">
                  <c:v>6.6354645318226</c:v>
                </c:pt>
                <c:pt idx="40422">
                  <c:v>7.14121675140448</c:v>
                </c:pt>
                <c:pt idx="40423">
                  <c:v>6.8469689709301198</c:v>
                </c:pt>
                <c:pt idx="40424">
                  <c:v>7.2527211905120001</c:v>
                </c:pt>
                <c:pt idx="40425">
                  <c:v>7.6584734100938796</c:v>
                </c:pt>
                <c:pt idx="40426">
                  <c:v>7.6642256296195201</c:v>
                </c:pt>
                <c:pt idx="40427">
                  <c:v>7.9699778492014</c:v>
                </c:pt>
                <c:pt idx="40428">
                  <c:v>11.575730068783299</c:v>
                </c:pt>
                <c:pt idx="40429">
                  <c:v>15.0814822883089</c:v>
                </c:pt>
                <c:pt idx="40430">
                  <c:v>15.1872345078908</c:v>
                </c:pt>
                <c:pt idx="40431">
                  <c:v>14.492986727472699</c:v>
                </c:pt>
                <c:pt idx="40432">
                  <c:v>14.098738946998299</c:v>
                </c:pt>
                <c:pt idx="40433">
                  <c:v>13.1044911665802</c:v>
                </c:pt>
                <c:pt idx="40434">
                  <c:v>10.7102433861621</c:v>
                </c:pt>
                <c:pt idx="40435">
                  <c:v>9.3159956056877107</c:v>
                </c:pt>
                <c:pt idx="40436">
                  <c:v>9.1217478252695905</c:v>
                </c:pt>
                <c:pt idx="40437">
                  <c:v>9.2275000448514799</c:v>
                </c:pt>
                <c:pt idx="40438">
                  <c:v>9.0332522643771096</c:v>
                </c:pt>
                <c:pt idx="40439">
                  <c:v>8.9390044839589908</c:v>
                </c:pt>
                <c:pt idx="40440">
                  <c:v>9.0447567035408696</c:v>
                </c:pt>
                <c:pt idx="40441">
                  <c:v>8.8505089230665099</c:v>
                </c:pt>
                <c:pt idx="40442">
                  <c:v>8.6562611426483898</c:v>
                </c:pt>
                <c:pt idx="40443">
                  <c:v>8.6620133622302706</c:v>
                </c:pt>
                <c:pt idx="40444">
                  <c:v>8.6677655817559103</c:v>
                </c:pt>
                <c:pt idx="40445">
                  <c:v>8.7735178013377908</c:v>
                </c:pt>
                <c:pt idx="40446">
                  <c:v>8.8792700209196695</c:v>
                </c:pt>
                <c:pt idx="40447">
                  <c:v>8.9850222404453</c:v>
                </c:pt>
                <c:pt idx="40448">
                  <c:v>9.0907744600271894</c:v>
                </c:pt>
                <c:pt idx="40449">
                  <c:v>9.1965266796090699</c:v>
                </c:pt>
                <c:pt idx="40450">
                  <c:v>9.2022788991347007</c:v>
                </c:pt>
                <c:pt idx="40451">
                  <c:v>9.1080311187165801</c:v>
                </c:pt>
                <c:pt idx="40452">
                  <c:v>9.0137833382984702</c:v>
                </c:pt>
                <c:pt idx="40453">
                  <c:v>8.9195355578240996</c:v>
                </c:pt>
                <c:pt idx="40454">
                  <c:v>8.9252877774059804</c:v>
                </c:pt>
                <c:pt idx="40455">
                  <c:v>8.8310399969878599</c:v>
                </c:pt>
                <c:pt idx="40456">
                  <c:v>8.7367922165134999</c:v>
                </c:pt>
                <c:pt idx="40457">
                  <c:v>8.7425444360953808</c:v>
                </c:pt>
                <c:pt idx="40458">
                  <c:v>8.6482966556772602</c:v>
                </c:pt>
                <c:pt idx="40459">
                  <c:v>8.5540488752029002</c:v>
                </c:pt>
                <c:pt idx="40460">
                  <c:v>8.5598010947847794</c:v>
                </c:pt>
                <c:pt idx="40461">
                  <c:v>8.4655533143666606</c:v>
                </c:pt>
                <c:pt idx="40462">
                  <c:v>8.4713055338923002</c:v>
                </c:pt>
                <c:pt idx="40463">
                  <c:v>8.5770577534741808</c:v>
                </c:pt>
                <c:pt idx="40464">
                  <c:v>8.6828099730560595</c:v>
                </c:pt>
                <c:pt idx="40465">
                  <c:v>8.7885621925816899</c:v>
                </c:pt>
                <c:pt idx="40466">
                  <c:v>8.69431441216358</c:v>
                </c:pt>
                <c:pt idx="40467">
                  <c:v>8.6000666317454595</c:v>
                </c:pt>
                <c:pt idx="40468">
                  <c:v>8.6058188512710903</c:v>
                </c:pt>
                <c:pt idx="40469">
                  <c:v>8.6115710708529694</c:v>
                </c:pt>
                <c:pt idx="40470">
                  <c:v>8.7173232904348605</c:v>
                </c:pt>
                <c:pt idx="40471">
                  <c:v>8.7230755099604895</c:v>
                </c:pt>
                <c:pt idx="40472">
                  <c:v>8.6288277295423708</c:v>
                </c:pt>
                <c:pt idx="40473">
                  <c:v>8.6345799491242605</c:v>
                </c:pt>
                <c:pt idx="40474">
                  <c:v>11.840332168649899</c:v>
                </c:pt>
                <c:pt idx="40475">
                  <c:v>14.9460843882318</c:v>
                </c:pt>
                <c:pt idx="40476">
                  <c:v>15.5518366078137</c:v>
                </c:pt>
                <c:pt idx="40477">
                  <c:v>15.757588827339299</c:v>
                </c:pt>
                <c:pt idx="40478">
                  <c:v>15.563341046921201</c:v>
                </c:pt>
                <c:pt idx="40479">
                  <c:v>15.169093266503101</c:v>
                </c:pt>
                <c:pt idx="40480">
                  <c:v>13.8748454860287</c:v>
                </c:pt>
                <c:pt idx="40481">
                  <c:v>13.0805977056106</c:v>
                </c:pt>
                <c:pt idx="40482">
                  <c:v>12.4863499251924</c:v>
                </c:pt>
                <c:pt idx="40483">
                  <c:v>11.8921021447181</c:v>
                </c:pt>
                <c:pt idx="40484">
                  <c:v>11.397854364300001</c:v>
                </c:pt>
                <c:pt idx="40485">
                  <c:v>10.503606583881799</c:v>
                </c:pt>
                <c:pt idx="40486">
                  <c:v>10.609358803407501</c:v>
                </c:pt>
                <c:pt idx="40487">
                  <c:v>10.215111022989401</c:v>
                </c:pt>
                <c:pt idx="40488">
                  <c:v>10.1208632425712</c:v>
                </c:pt>
                <c:pt idx="40489">
                  <c:v>10.1266154620969</c:v>
                </c:pt>
                <c:pt idx="40490">
                  <c:v>10.132367681678801</c:v>
                </c:pt>
                <c:pt idx="40491">
                  <c:v>10.1381199012606</c:v>
                </c:pt>
                <c:pt idx="40492">
                  <c:v>10.2438721207863</c:v>
                </c:pt>
                <c:pt idx="40493">
                  <c:v>10.2496243403682</c:v>
                </c:pt>
                <c:pt idx="40494">
                  <c:v>9.8553765599500398</c:v>
                </c:pt>
                <c:pt idx="40495">
                  <c:v>9.9611287794756702</c:v>
                </c:pt>
                <c:pt idx="40496">
                  <c:v>10.1668809990576</c:v>
                </c:pt>
                <c:pt idx="40497">
                  <c:v>10.5726332186394</c:v>
                </c:pt>
                <c:pt idx="40498">
                  <c:v>10.778385438165101</c:v>
                </c:pt>
                <c:pt idx="40499">
                  <c:v>10.984137657747</c:v>
                </c:pt>
                <c:pt idx="40500">
                  <c:v>11.089889877328799</c:v>
                </c:pt>
                <c:pt idx="40501">
                  <c:v>10.9956420968545</c:v>
                </c:pt>
                <c:pt idx="40502">
                  <c:v>10.801394316436401</c:v>
                </c:pt>
                <c:pt idx="40503">
                  <c:v>10.7071465360182</c:v>
                </c:pt>
                <c:pt idx="40504">
                  <c:v>10.612898755543901</c:v>
                </c:pt>
                <c:pt idx="40505">
                  <c:v>10.4186509751258</c:v>
                </c:pt>
                <c:pt idx="40506">
                  <c:v>10.3244031947076</c:v>
                </c:pt>
                <c:pt idx="40515">
                  <c:v>9.0761731707758297</c:v>
                </c:pt>
                <c:pt idx="40516">
                  <c:v>9.1819253903014602</c:v>
                </c:pt>
                <c:pt idx="40517">
                  <c:v>9.1876776098833499</c:v>
                </c:pt>
                <c:pt idx="40518">
                  <c:v>9.1934298294652308</c:v>
                </c:pt>
                <c:pt idx="40519">
                  <c:v>9.0991820489908601</c:v>
                </c:pt>
                <c:pt idx="40520">
                  <c:v>9.1049342685727392</c:v>
                </c:pt>
                <c:pt idx="40521">
                  <c:v>9.2106864881546304</c:v>
                </c:pt>
                <c:pt idx="40522">
                  <c:v>9.3164387076802608</c:v>
                </c:pt>
                <c:pt idx="40523">
                  <c:v>9.4221909272621396</c:v>
                </c:pt>
                <c:pt idx="40524">
                  <c:v>9.4279431468440205</c:v>
                </c:pt>
                <c:pt idx="40525">
                  <c:v>9.5336953663696598</c:v>
                </c:pt>
                <c:pt idx="40526">
                  <c:v>9.5394475859515406</c:v>
                </c:pt>
                <c:pt idx="40527">
                  <c:v>9.5413720752489102</c:v>
                </c:pt>
                <c:pt idx="40528">
                  <c:v>9.5394688342536504</c:v>
                </c:pt>
                <c:pt idx="40529">
                  <c:v>9.5375655932397692</c:v>
                </c:pt>
                <c:pt idx="40530">
                  <c:v>9.5356623522259003</c:v>
                </c:pt>
                <c:pt idx="40531">
                  <c:v>9.5337591112306299</c:v>
                </c:pt>
                <c:pt idx="40532">
                  <c:v>9.5318558702167504</c:v>
                </c:pt>
                <c:pt idx="40533">
                  <c:v>9.6299526292028794</c:v>
                </c:pt>
                <c:pt idx="40534">
                  <c:v>9.7280493882076104</c:v>
                </c:pt>
                <c:pt idx="40535">
                  <c:v>9.8261461471937395</c:v>
                </c:pt>
                <c:pt idx="40536">
                  <c:v>9.82424290617986</c:v>
                </c:pt>
                <c:pt idx="40537">
                  <c:v>9.8223396651846002</c:v>
                </c:pt>
                <c:pt idx="40538">
                  <c:v>9.8204364241707207</c:v>
                </c:pt>
                <c:pt idx="40539">
                  <c:v>9.8185331831568501</c:v>
                </c:pt>
                <c:pt idx="40540">
                  <c:v>9.9166299421615793</c:v>
                </c:pt>
                <c:pt idx="40541">
                  <c:v>9.9147267011477105</c:v>
                </c:pt>
                <c:pt idx="40542">
                  <c:v>9.9128234601338292</c:v>
                </c:pt>
                <c:pt idx="40543">
                  <c:v>10.010920219138599</c:v>
                </c:pt>
                <c:pt idx="40544">
                  <c:v>10.0090169781247</c:v>
                </c:pt>
                <c:pt idx="40545">
                  <c:v>10.107113737110801</c:v>
                </c:pt>
                <c:pt idx="40546">
                  <c:v>10.1052104961155</c:v>
                </c:pt>
                <c:pt idx="40547">
                  <c:v>10.2033072551017</c:v>
                </c:pt>
                <c:pt idx="40548">
                  <c:v>10.1014040140878</c:v>
                </c:pt>
                <c:pt idx="40549">
                  <c:v>10.099500773092499</c:v>
                </c:pt>
                <c:pt idx="40550">
                  <c:v>9.8975975320786596</c:v>
                </c:pt>
                <c:pt idx="40551">
                  <c:v>9.89569429106478</c:v>
                </c:pt>
                <c:pt idx="40552">
                  <c:v>9.8937910500695203</c:v>
                </c:pt>
                <c:pt idx="40553">
                  <c:v>9.8918878090556408</c:v>
                </c:pt>
                <c:pt idx="40554">
                  <c:v>9.9899845680417592</c:v>
                </c:pt>
                <c:pt idx="40555">
                  <c:v>9.9880813270464994</c:v>
                </c:pt>
                <c:pt idx="40556">
                  <c:v>9.8861780860326203</c:v>
                </c:pt>
                <c:pt idx="40557">
                  <c:v>9.78427484501875</c:v>
                </c:pt>
                <c:pt idx="40558">
                  <c:v>9.68237160402348</c:v>
                </c:pt>
                <c:pt idx="40559">
                  <c:v>9.48046836300961</c:v>
                </c:pt>
                <c:pt idx="40560">
                  <c:v>9.4785651219957305</c:v>
                </c:pt>
                <c:pt idx="40561">
                  <c:v>9.3766618810004694</c:v>
                </c:pt>
                <c:pt idx="40562">
                  <c:v>9.2747586399865902</c:v>
                </c:pt>
                <c:pt idx="40563">
                  <c:v>9.2728553989727107</c:v>
                </c:pt>
                <c:pt idx="40564">
                  <c:v>9.1709521579774496</c:v>
                </c:pt>
                <c:pt idx="40565">
                  <c:v>9.1690489169635701</c:v>
                </c:pt>
                <c:pt idx="40566">
                  <c:v>8.9671456759497001</c:v>
                </c:pt>
                <c:pt idx="40567">
                  <c:v>8.6652424349544308</c:v>
                </c:pt>
                <c:pt idx="40568">
                  <c:v>8.4633391939405591</c:v>
                </c:pt>
                <c:pt idx="40569">
                  <c:v>8.4614359529266796</c:v>
                </c:pt>
                <c:pt idx="40570">
                  <c:v>8.4595327119314199</c:v>
                </c:pt>
                <c:pt idx="40571">
                  <c:v>8.55762947091754</c:v>
                </c:pt>
                <c:pt idx="40572">
                  <c:v>9.1557262299036601</c:v>
                </c:pt>
                <c:pt idx="40573">
                  <c:v>9.3538229889083997</c:v>
                </c:pt>
                <c:pt idx="40574">
                  <c:v>9.4519197478945198</c:v>
                </c:pt>
                <c:pt idx="40575">
                  <c:v>9.5506791172135994</c:v>
                </c:pt>
                <c:pt idx="40576">
                  <c:v>9.6501010968759005</c:v>
                </c:pt>
                <c:pt idx="40577">
                  <c:v>9.7495230765325598</c:v>
                </c:pt>
                <c:pt idx="40578">
                  <c:v>9.7489450561892106</c:v>
                </c:pt>
                <c:pt idx="40579">
                  <c:v>9.7483670358515209</c:v>
                </c:pt>
                <c:pt idx="40580">
                  <c:v>9.6477890155081703</c:v>
                </c:pt>
                <c:pt idx="40581">
                  <c:v>9.6472109951648299</c:v>
                </c:pt>
                <c:pt idx="40582">
                  <c:v>9.2466329748271399</c:v>
                </c:pt>
                <c:pt idx="40583">
                  <c:v>8.8460549544837903</c:v>
                </c:pt>
                <c:pt idx="40584">
                  <c:v>8.6454769341404401</c:v>
                </c:pt>
                <c:pt idx="40585">
                  <c:v>8.6448989138027503</c:v>
                </c:pt>
                <c:pt idx="40586">
                  <c:v>8.4443208934594001</c:v>
                </c:pt>
                <c:pt idx="40587">
                  <c:v>8.6437428731160608</c:v>
                </c:pt>
                <c:pt idx="40588">
                  <c:v>9.1431648527783604</c:v>
                </c:pt>
                <c:pt idx="40589">
                  <c:v>8.8425868324350194</c:v>
                </c:pt>
                <c:pt idx="40590">
                  <c:v>8.7420088120916706</c:v>
                </c:pt>
                <c:pt idx="40591">
                  <c:v>8.3414307917539805</c:v>
                </c:pt>
                <c:pt idx="40592">
                  <c:v>8.0408527714106306</c:v>
                </c:pt>
                <c:pt idx="40593">
                  <c:v>8.3402747510672892</c:v>
                </c:pt>
                <c:pt idx="40594">
                  <c:v>8.5396967307295899</c:v>
                </c:pt>
                <c:pt idx="40595">
                  <c:v>8.5391187103862496</c:v>
                </c:pt>
                <c:pt idx="40596">
                  <c:v>8.5385406900429004</c:v>
                </c:pt>
                <c:pt idx="40597">
                  <c:v>8.8379626697052096</c:v>
                </c:pt>
                <c:pt idx="40598">
                  <c:v>9.1373846493618593</c:v>
                </c:pt>
                <c:pt idx="40599">
                  <c:v>9.4368066290185197</c:v>
                </c:pt>
                <c:pt idx="40600">
                  <c:v>9.6362286086808204</c:v>
                </c:pt>
                <c:pt idx="40601">
                  <c:v>9.7356505883374798</c:v>
                </c:pt>
                <c:pt idx="40602">
                  <c:v>9.7350725679941306</c:v>
                </c:pt>
                <c:pt idx="40603">
                  <c:v>9.6344945476564394</c:v>
                </c:pt>
                <c:pt idx="40604">
                  <c:v>9.6339165273130902</c:v>
                </c:pt>
                <c:pt idx="40605">
                  <c:v>9.3333385069697492</c:v>
                </c:pt>
                <c:pt idx="40606">
                  <c:v>8.8327604866320506</c:v>
                </c:pt>
                <c:pt idx="40607">
                  <c:v>8.3321824662887103</c:v>
                </c:pt>
                <c:pt idx="40608">
                  <c:v>7.9316044459453598</c:v>
                </c:pt>
                <c:pt idx="40609">
                  <c:v>8.4310264256076692</c:v>
                </c:pt>
                <c:pt idx="40610">
                  <c:v>8.7304484052643208</c:v>
                </c:pt>
                <c:pt idx="40611">
                  <c:v>8.7298703849209804</c:v>
                </c:pt>
                <c:pt idx="40612">
                  <c:v>9.2292923645832801</c:v>
                </c:pt>
                <c:pt idx="40613">
                  <c:v>9.2287143442399309</c:v>
                </c:pt>
                <c:pt idx="40614">
                  <c:v>9.3281363238965902</c:v>
                </c:pt>
                <c:pt idx="40615">
                  <c:v>9.4275583035589001</c:v>
                </c:pt>
                <c:pt idx="40616">
                  <c:v>9.4269802832155492</c:v>
                </c:pt>
                <c:pt idx="40617">
                  <c:v>9.4264022628722</c:v>
                </c:pt>
                <c:pt idx="40618">
                  <c:v>9.5258242425345099</c:v>
                </c:pt>
                <c:pt idx="40619">
                  <c:v>9.6252462221911603</c:v>
                </c:pt>
                <c:pt idx="40620">
                  <c:v>10.3246682018478</c:v>
                </c:pt>
                <c:pt idx="40621">
                  <c:v>11.1240901815101</c:v>
                </c:pt>
                <c:pt idx="40622">
                  <c:v>11.3235121611668</c:v>
                </c:pt>
                <c:pt idx="40623">
                  <c:v>11.432917877900801</c:v>
                </c:pt>
                <c:pt idx="40624">
                  <c:v>11.2523073315924</c:v>
                </c:pt>
                <c:pt idx="40625">
                  <c:v>11.071696785473501</c:v>
                </c:pt>
                <c:pt idx="40626">
                  <c:v>10.991086239354701</c:v>
                </c:pt>
                <c:pt idx="40627">
                  <c:v>10.8104756930462</c:v>
                </c:pt>
                <c:pt idx="40628">
                  <c:v>10.7298651469274</c:v>
                </c:pt>
                <c:pt idx="40629">
                  <c:v>10.149254600808501</c:v>
                </c:pt>
                <c:pt idx="40630">
                  <c:v>9.8686440545000806</c:v>
                </c:pt>
                <c:pt idx="40631">
                  <c:v>9.2880335083812309</c:v>
                </c:pt>
                <c:pt idx="40632">
                  <c:v>9.4074229622623804</c:v>
                </c:pt>
                <c:pt idx="40633">
                  <c:v>9.7268124159539298</c:v>
                </c:pt>
                <c:pt idx="40634">
                  <c:v>10.0462018698351</c:v>
                </c:pt>
                <c:pt idx="40635">
                  <c:v>10.5655913237162</c:v>
                </c:pt>
                <c:pt idx="40636">
                  <c:v>11.0849807774078</c:v>
                </c:pt>
                <c:pt idx="40637">
                  <c:v>11.1043702312889</c:v>
                </c:pt>
                <c:pt idx="40638">
                  <c:v>11.423759685170101</c:v>
                </c:pt>
                <c:pt idx="40639">
                  <c:v>11.4431491388616</c:v>
                </c:pt>
                <c:pt idx="40640">
                  <c:v>11.462538592742799</c:v>
                </c:pt>
                <c:pt idx="40641">
                  <c:v>11.381928046623999</c:v>
                </c:pt>
                <c:pt idx="40642">
                  <c:v>11.201317500315501</c:v>
                </c:pt>
                <c:pt idx="40643">
                  <c:v>11.120706954196701</c:v>
                </c:pt>
                <c:pt idx="40644">
                  <c:v>10.9400964080778</c:v>
                </c:pt>
                <c:pt idx="40645">
                  <c:v>10.8594858617694</c:v>
                </c:pt>
                <c:pt idx="40646">
                  <c:v>10.778875315650501</c:v>
                </c:pt>
                <c:pt idx="40647">
                  <c:v>10.698264769531701</c:v>
                </c:pt>
                <c:pt idx="40648">
                  <c:v>10.417654223223201</c:v>
                </c:pt>
                <c:pt idx="40649">
                  <c:v>10.337043677104401</c:v>
                </c:pt>
                <c:pt idx="40650">
                  <c:v>10.4564331309855</c:v>
                </c:pt>
                <c:pt idx="40651">
                  <c:v>10.5758225846771</c:v>
                </c:pt>
                <c:pt idx="40652">
                  <c:v>11.2952120385582</c:v>
                </c:pt>
                <c:pt idx="40653">
                  <c:v>12.5146014924394</c:v>
                </c:pt>
                <c:pt idx="40654">
                  <c:v>13.033990946130899</c:v>
                </c:pt>
                <c:pt idx="40655">
                  <c:v>17.953380400012101</c:v>
                </c:pt>
                <c:pt idx="40656">
                  <c:v>18.972769853893201</c:v>
                </c:pt>
                <c:pt idx="40657">
                  <c:v>18.592159307584801</c:v>
                </c:pt>
                <c:pt idx="40658">
                  <c:v>18.411548761465902</c:v>
                </c:pt>
                <c:pt idx="40659">
                  <c:v>19.030938215347099</c:v>
                </c:pt>
                <c:pt idx="40660">
                  <c:v>19.4503276690386</c:v>
                </c:pt>
                <c:pt idx="40661">
                  <c:v>18.669717122919799</c:v>
                </c:pt>
                <c:pt idx="40662">
                  <c:v>16.889106576800899</c:v>
                </c:pt>
                <c:pt idx="40663">
                  <c:v>17.008496030492498</c:v>
                </c:pt>
                <c:pt idx="40664">
                  <c:v>17.027885484373702</c:v>
                </c:pt>
                <c:pt idx="40665">
                  <c:v>16.6472749382548</c:v>
                </c:pt>
                <c:pt idx="40666">
                  <c:v>17.466664391946399</c:v>
                </c:pt>
                <c:pt idx="40667">
                  <c:v>18.786053845827499</c:v>
                </c:pt>
                <c:pt idx="40668">
                  <c:v>19.005443299708698</c:v>
                </c:pt>
                <c:pt idx="40669">
                  <c:v>19.424832753400199</c:v>
                </c:pt>
                <c:pt idx="40670">
                  <c:v>19.844222207281401</c:v>
                </c:pt>
                <c:pt idx="40671">
                  <c:v>19.9431277825522</c:v>
                </c:pt>
                <c:pt idx="40672">
                  <c:v>19.821549479280701</c:v>
                </c:pt>
                <c:pt idx="40673">
                  <c:v>19.399971175798299</c:v>
                </c:pt>
                <c:pt idx="40674">
                  <c:v>18.678392872315801</c:v>
                </c:pt>
                <c:pt idx="40675">
                  <c:v>18.556814569044299</c:v>
                </c:pt>
                <c:pt idx="40676">
                  <c:v>18.035236265561799</c:v>
                </c:pt>
                <c:pt idx="40677">
                  <c:v>19.5136579620793</c:v>
                </c:pt>
                <c:pt idx="40678">
                  <c:v>20.592079658807801</c:v>
                </c:pt>
                <c:pt idx="40679">
                  <c:v>20.1705013553253</c:v>
                </c:pt>
                <c:pt idx="40680">
                  <c:v>19.248923051842802</c:v>
                </c:pt>
                <c:pt idx="40681">
                  <c:v>12.1273447485713</c:v>
                </c:pt>
                <c:pt idx="40682">
                  <c:v>9.7057664450888108</c:v>
                </c:pt>
                <c:pt idx="40683">
                  <c:v>9.5841881416063206</c:v>
                </c:pt>
                <c:pt idx="40684">
                  <c:v>9.5626098383348292</c:v>
                </c:pt>
                <c:pt idx="40685">
                  <c:v>9.4410315348523408</c:v>
                </c:pt>
                <c:pt idx="40686">
                  <c:v>9.4194532313698396</c:v>
                </c:pt>
                <c:pt idx="40687">
                  <c:v>9.4978749280983603</c:v>
                </c:pt>
                <c:pt idx="40688">
                  <c:v>9.4762966246158609</c:v>
                </c:pt>
                <c:pt idx="40689">
                  <c:v>9.4547183211333596</c:v>
                </c:pt>
                <c:pt idx="40690">
                  <c:v>9.63314001786188</c:v>
                </c:pt>
                <c:pt idx="40691">
                  <c:v>9.4115617143793795</c:v>
                </c:pt>
                <c:pt idx="40692">
                  <c:v>8.88998341089688</c:v>
                </c:pt>
                <c:pt idx="40693">
                  <c:v>8.4684051076254008</c:v>
                </c:pt>
                <c:pt idx="40694">
                  <c:v>7.8468268041428999</c:v>
                </c:pt>
                <c:pt idx="40695">
                  <c:v>7.5252485006604104</c:v>
                </c:pt>
                <c:pt idx="40696">
                  <c:v>7.4036701973889203</c:v>
                </c:pt>
                <c:pt idx="40697">
                  <c:v>6.9820918939064303</c:v>
                </c:pt>
                <c:pt idx="40698">
                  <c:v>7.0605135904239296</c:v>
                </c:pt>
                <c:pt idx="40699">
                  <c:v>7.2389352871524402</c:v>
                </c:pt>
                <c:pt idx="40700">
                  <c:v>7.3173569836699501</c:v>
                </c:pt>
                <c:pt idx="40701">
                  <c:v>7.6957786801874501</c:v>
                </c:pt>
                <c:pt idx="40702">
                  <c:v>7.6742003769159703</c:v>
                </c:pt>
                <c:pt idx="40703">
                  <c:v>7.4526220734334698</c:v>
                </c:pt>
                <c:pt idx="40704">
                  <c:v>7.03104376995097</c:v>
                </c:pt>
                <c:pt idx="40705">
                  <c:v>6.7094654666794904</c:v>
                </c:pt>
                <c:pt idx="40706">
                  <c:v>6.5878871631969904</c:v>
                </c:pt>
                <c:pt idx="40707">
                  <c:v>6.6663088597144897</c:v>
                </c:pt>
                <c:pt idx="40708">
                  <c:v>7.0447305564430103</c:v>
                </c:pt>
                <c:pt idx="40709">
                  <c:v>6.9231522529605103</c:v>
                </c:pt>
                <c:pt idx="40710">
                  <c:v>6.8015739494780201</c:v>
                </c:pt>
                <c:pt idx="40711">
                  <c:v>6.8799956462065301</c:v>
                </c:pt>
                <c:pt idx="40712">
                  <c:v>7.2584173427240399</c:v>
                </c:pt>
                <c:pt idx="40713">
                  <c:v>7.2368390392415396</c:v>
                </c:pt>
                <c:pt idx="40714">
                  <c:v>7.1152607359700504</c:v>
                </c:pt>
                <c:pt idx="40715">
                  <c:v>7.0936824324875598</c:v>
                </c:pt>
                <c:pt idx="40716">
                  <c:v>6.7721041290050596</c:v>
                </c:pt>
                <c:pt idx="40717">
                  <c:v>6.3505258257335804</c:v>
                </c:pt>
                <c:pt idx="40718">
                  <c:v>6.2289475222510804</c:v>
                </c:pt>
                <c:pt idx="40719">
                  <c:v>6.2172056531089597</c:v>
                </c:pt>
                <c:pt idx="40720">
                  <c:v>6.2153002183945496</c:v>
                </c:pt>
                <c:pt idx="40721">
                  <c:v>6.2133947836615198</c:v>
                </c:pt>
                <c:pt idx="40722">
                  <c:v>6.2114893489284801</c:v>
                </c:pt>
                <c:pt idx="40723">
                  <c:v>6.2095839142140701</c:v>
                </c:pt>
                <c:pt idx="40724">
                  <c:v>6.1076784794810397</c:v>
                </c:pt>
                <c:pt idx="40725">
                  <c:v>6.0057730447479996</c:v>
                </c:pt>
                <c:pt idx="40726">
                  <c:v>5.9038676100335898</c:v>
                </c:pt>
                <c:pt idx="40727">
                  <c:v>5.7019621753005501</c:v>
                </c:pt>
                <c:pt idx="40728">
                  <c:v>5.7000567405675202</c:v>
                </c:pt>
                <c:pt idx="40729">
                  <c:v>5.8981513058531103</c:v>
                </c:pt>
                <c:pt idx="40730">
                  <c:v>6.1962458711200696</c:v>
                </c:pt>
                <c:pt idx="40731">
                  <c:v>6.4943404363870396</c:v>
                </c:pt>
                <c:pt idx="40732">
                  <c:v>6.8924350016726299</c:v>
                </c:pt>
                <c:pt idx="40733">
                  <c:v>7.0905295669395896</c:v>
                </c:pt>
                <c:pt idx="40734">
                  <c:v>7.1886241322065603</c:v>
                </c:pt>
                <c:pt idx="40735">
                  <c:v>7.1867186974921502</c:v>
                </c:pt>
                <c:pt idx="40736">
                  <c:v>7.2848132627591102</c:v>
                </c:pt>
                <c:pt idx="40737">
                  <c:v>7.88290782802608</c:v>
                </c:pt>
                <c:pt idx="40738">
                  <c:v>7.88100239331167</c:v>
                </c:pt>
                <c:pt idx="40739">
                  <c:v>8.47909695857863</c:v>
                </c:pt>
                <c:pt idx="40740">
                  <c:v>8.9771915238455904</c:v>
                </c:pt>
                <c:pt idx="40741">
                  <c:v>9.7752860891311908</c:v>
                </c:pt>
                <c:pt idx="40742">
                  <c:v>10.5733806543982</c:v>
                </c:pt>
                <c:pt idx="40743">
                  <c:v>10.871475219665101</c:v>
                </c:pt>
                <c:pt idx="40744">
                  <c:v>10.669569784950699</c:v>
                </c:pt>
                <c:pt idx="40745">
                  <c:v>10.567664350217701</c:v>
                </c:pt>
                <c:pt idx="40746">
                  <c:v>10.3657589154846</c:v>
                </c:pt>
                <c:pt idx="40747">
                  <c:v>8.9638534807702293</c:v>
                </c:pt>
                <c:pt idx="40748">
                  <c:v>8.0619480460371893</c:v>
                </c:pt>
                <c:pt idx="40749">
                  <c:v>8.1600426113041493</c:v>
                </c:pt>
                <c:pt idx="40750">
                  <c:v>8.1581371765897508</c:v>
                </c:pt>
                <c:pt idx="40751">
                  <c:v>7.8562317418567096</c:v>
                </c:pt>
                <c:pt idx="40752">
                  <c:v>7.5543263071236701</c:v>
                </c:pt>
                <c:pt idx="40753">
                  <c:v>7.4524208724092702</c:v>
                </c:pt>
                <c:pt idx="40754">
                  <c:v>7.0505154376762302</c:v>
                </c:pt>
                <c:pt idx="40755">
                  <c:v>6.5486100029431897</c:v>
                </c:pt>
                <c:pt idx="40756">
                  <c:v>6.4467045682287898</c:v>
                </c:pt>
                <c:pt idx="40757">
                  <c:v>6.5447991334957498</c:v>
                </c:pt>
                <c:pt idx="40758">
                  <c:v>6.6428936987627099</c:v>
                </c:pt>
                <c:pt idx="40759">
                  <c:v>6.5409882640483099</c:v>
                </c:pt>
                <c:pt idx="40760">
                  <c:v>6.4390828293152698</c:v>
                </c:pt>
                <c:pt idx="40761">
                  <c:v>6.23717739458223</c:v>
                </c:pt>
                <c:pt idx="40762">
                  <c:v>6.13527195986783</c:v>
                </c:pt>
                <c:pt idx="40763">
                  <c:v>6.1333665251347904</c:v>
                </c:pt>
                <c:pt idx="40764">
                  <c:v>6.1314610904017499</c:v>
                </c:pt>
                <c:pt idx="40765">
                  <c:v>6.1295556556873398</c:v>
                </c:pt>
                <c:pt idx="40766">
                  <c:v>6.2276502209543096</c:v>
                </c:pt>
                <c:pt idx="40767">
                  <c:v>6.3298548239197201</c:v>
                </c:pt>
                <c:pt idx="40768">
                  <c:v>6.3361694645505402</c:v>
                </c:pt>
                <c:pt idx="40769">
                  <c:v>6.2424841052431104</c:v>
                </c:pt>
                <c:pt idx="40770">
                  <c:v>6.1487987459356903</c:v>
                </c:pt>
                <c:pt idx="40771">
                  <c:v>6.1551133865665104</c:v>
                </c:pt>
                <c:pt idx="40772">
                  <c:v>6.0614280272590797</c:v>
                </c:pt>
                <c:pt idx="40773">
                  <c:v>5.9677426679516499</c:v>
                </c:pt>
                <c:pt idx="40774">
                  <c:v>5.5740573085824696</c:v>
                </c:pt>
                <c:pt idx="40775">
                  <c:v>5.2803719492750503</c:v>
                </c:pt>
                <c:pt idx="40776">
                  <c:v>5.0866865899676199</c:v>
                </c:pt>
                <c:pt idx="40777">
                  <c:v>4.9930012305984404</c:v>
                </c:pt>
                <c:pt idx="40778">
                  <c:v>4.79931587129101</c:v>
                </c:pt>
                <c:pt idx="40779">
                  <c:v>4.7056305119835802</c:v>
                </c:pt>
                <c:pt idx="40780">
                  <c:v>4.6119451526143997</c:v>
                </c:pt>
                <c:pt idx="40781">
                  <c:v>4.6182597933069802</c:v>
                </c:pt>
                <c:pt idx="40782">
                  <c:v>4.7245744339995497</c:v>
                </c:pt>
                <c:pt idx="40783">
                  <c:v>5.93088907463037</c:v>
                </c:pt>
                <c:pt idx="40784">
                  <c:v>7.7372037153229396</c:v>
                </c:pt>
                <c:pt idx="40785">
                  <c:v>8.7435183560155192</c:v>
                </c:pt>
                <c:pt idx="40786">
                  <c:v>8.9498329966463395</c:v>
                </c:pt>
                <c:pt idx="40787">
                  <c:v>8.2561476373389109</c:v>
                </c:pt>
                <c:pt idx="40788">
                  <c:v>8.0624622780314805</c:v>
                </c:pt>
                <c:pt idx="40789">
                  <c:v>8.2687769186623008</c:v>
                </c:pt>
                <c:pt idx="40790">
                  <c:v>8.6750915593548807</c:v>
                </c:pt>
                <c:pt idx="40791">
                  <c:v>9.6814062000474497</c:v>
                </c:pt>
                <c:pt idx="40792">
                  <c:v>10.9877208406783</c:v>
                </c:pt>
                <c:pt idx="40793">
                  <c:v>10.994035481370799</c:v>
                </c:pt>
                <c:pt idx="40794">
                  <c:v>10.300350122063399</c:v>
                </c:pt>
                <c:pt idx="40795">
                  <c:v>9.8066647626942292</c:v>
                </c:pt>
                <c:pt idx="40796">
                  <c:v>9.7129794033868109</c:v>
                </c:pt>
                <c:pt idx="40797">
                  <c:v>10.0192940440794</c:v>
                </c:pt>
                <c:pt idx="40798">
                  <c:v>10.3256086847102</c:v>
                </c:pt>
                <c:pt idx="40799">
                  <c:v>10.431923325402799</c:v>
                </c:pt>
                <c:pt idx="40800">
                  <c:v>10.5382379660953</c:v>
                </c:pt>
                <c:pt idx="40801">
                  <c:v>10.7445526067262</c:v>
                </c:pt>
                <c:pt idx="40802">
                  <c:v>10.8508672474187</c:v>
                </c:pt>
                <c:pt idx="40803">
                  <c:v>11.1571818881113</c:v>
                </c:pt>
                <c:pt idx="40804">
                  <c:v>11.163496528742099</c:v>
                </c:pt>
                <c:pt idx="40805">
                  <c:v>11.369811169434699</c:v>
                </c:pt>
                <c:pt idx="40806">
                  <c:v>11.4761258101273</c:v>
                </c:pt>
                <c:pt idx="40807">
                  <c:v>11.4824404507581</c:v>
                </c:pt>
                <c:pt idx="40808">
                  <c:v>11.488755091450701</c:v>
                </c:pt>
                <c:pt idx="40809">
                  <c:v>11.4950697321432</c:v>
                </c:pt>
                <c:pt idx="40810">
                  <c:v>11.601384372774101</c:v>
                </c:pt>
                <c:pt idx="40811">
                  <c:v>11.507699013466601</c:v>
                </c:pt>
                <c:pt idx="40812">
                  <c:v>11.214013654159199</c:v>
                </c:pt>
                <c:pt idx="40813">
                  <c:v>10.620328294789999</c:v>
                </c:pt>
                <c:pt idx="40814">
                  <c:v>10.326642935482599</c:v>
                </c:pt>
                <c:pt idx="40815">
                  <c:v>10.4335394218283</c:v>
                </c:pt>
                <c:pt idx="40816">
                  <c:v>10.741017753757999</c:v>
                </c:pt>
                <c:pt idx="40817">
                  <c:v>10.9484960857608</c:v>
                </c:pt>
                <c:pt idx="40818">
                  <c:v>11.055974417763601</c:v>
                </c:pt>
                <c:pt idx="40819">
                  <c:v>11.3634527496933</c:v>
                </c:pt>
                <c:pt idx="40820">
                  <c:v>11.870931081696201</c:v>
                </c:pt>
                <c:pt idx="40821">
                  <c:v>12.478409413699</c:v>
                </c:pt>
                <c:pt idx="40822">
                  <c:v>12.8858877456287</c:v>
                </c:pt>
                <c:pt idx="40823">
                  <c:v>13.093366077631501</c:v>
                </c:pt>
                <c:pt idx="40824">
                  <c:v>13.300844409634401</c:v>
                </c:pt>
                <c:pt idx="40825">
                  <c:v>13.508322741564101</c:v>
                </c:pt>
                <c:pt idx="40826">
                  <c:v>14.0158010735669</c:v>
                </c:pt>
                <c:pt idx="40827">
                  <c:v>14.4232794055697</c:v>
                </c:pt>
                <c:pt idx="40828">
                  <c:v>15.5307577374994</c:v>
                </c:pt>
                <c:pt idx="40829">
                  <c:v>15.838236069502299</c:v>
                </c:pt>
                <c:pt idx="40830">
                  <c:v>15.8457144015051</c:v>
                </c:pt>
                <c:pt idx="40831">
                  <c:v>15.853192733434801</c:v>
                </c:pt>
                <c:pt idx="40832">
                  <c:v>15.660671065437599</c:v>
                </c:pt>
                <c:pt idx="40833">
                  <c:v>15.5681493974405</c:v>
                </c:pt>
                <c:pt idx="40835">
                  <c:v>15.483106061373</c:v>
                </c:pt>
                <c:pt idx="40836">
                  <c:v>15.4905843933758</c:v>
                </c:pt>
                <c:pt idx="40837">
                  <c:v>15.4980627253055</c:v>
                </c:pt>
                <c:pt idx="40838">
                  <c:v>15.405541057308399</c:v>
                </c:pt>
                <c:pt idx="40839">
                  <c:v>15.313019389311201</c:v>
                </c:pt>
                <c:pt idx="40840">
                  <c:v>15.2204977212409</c:v>
                </c:pt>
                <c:pt idx="40841">
                  <c:v>15.1279760532437</c:v>
                </c:pt>
                <c:pt idx="40842">
                  <c:v>15.0354543852466</c:v>
                </c:pt>
                <c:pt idx="40843">
                  <c:v>14.9429327171763</c:v>
                </c:pt>
                <c:pt idx="40844">
                  <c:v>14.950411049179101</c:v>
                </c:pt>
                <c:pt idx="40845">
                  <c:v>14.757889381181901</c:v>
                </c:pt>
                <c:pt idx="40846">
                  <c:v>14.1653677131116</c:v>
                </c:pt>
                <c:pt idx="40847">
                  <c:v>14.272846045114401</c:v>
                </c:pt>
                <c:pt idx="40848">
                  <c:v>14.0803243771173</c:v>
                </c:pt>
                <c:pt idx="40849">
                  <c:v>13.887802709047</c:v>
                </c:pt>
                <c:pt idx="40850">
                  <c:v>13.1952810410498</c:v>
                </c:pt>
                <c:pt idx="40851">
                  <c:v>12.8027593730526</c:v>
                </c:pt>
                <c:pt idx="40852">
                  <c:v>12.9102377049823</c:v>
                </c:pt>
                <c:pt idx="40853">
                  <c:v>13.517716036985201</c:v>
                </c:pt>
                <c:pt idx="40854">
                  <c:v>13.225194368987999</c:v>
                </c:pt>
                <c:pt idx="40855">
                  <c:v>12.6326727009177</c:v>
                </c:pt>
                <c:pt idx="40856">
                  <c:v>12.9401510329205</c:v>
                </c:pt>
                <c:pt idx="40857">
                  <c:v>13.047629364923401</c:v>
                </c:pt>
                <c:pt idx="40858">
                  <c:v>13.155107696853101</c:v>
                </c:pt>
                <c:pt idx="40859">
                  <c:v>12.962586028855901</c:v>
                </c:pt>
                <c:pt idx="40860">
                  <c:v>13.170064360858699</c:v>
                </c:pt>
                <c:pt idx="40861">
                  <c:v>13.277542692788399</c:v>
                </c:pt>
                <c:pt idx="40862">
                  <c:v>13.485021024791299</c:v>
                </c:pt>
                <c:pt idx="40863">
                  <c:v>13.688668718548101</c:v>
                </c:pt>
                <c:pt idx="40864">
                  <c:v>13.488485774034</c:v>
                </c:pt>
                <c:pt idx="40865">
                  <c:v>13.288302829518001</c:v>
                </c:pt>
                <c:pt idx="40866">
                  <c:v>13.088119885002101</c:v>
                </c:pt>
                <c:pt idx="40867">
                  <c:v>13.087936940487999</c:v>
                </c:pt>
                <c:pt idx="40868">
                  <c:v>13.387753995972099</c:v>
                </c:pt>
                <c:pt idx="40869">
                  <c:v>14.1875710514561</c:v>
                </c:pt>
                <c:pt idx="40870">
                  <c:v>14.687388106942</c:v>
                </c:pt>
                <c:pt idx="40871">
                  <c:v>14.887205162426101</c:v>
                </c:pt>
                <c:pt idx="40872">
                  <c:v>14.787022217910099</c:v>
                </c:pt>
                <c:pt idx="40873">
                  <c:v>14.986839273396001</c:v>
                </c:pt>
                <c:pt idx="40874">
                  <c:v>15.186656328880099</c:v>
                </c:pt>
                <c:pt idx="40875">
                  <c:v>15.2864733843642</c:v>
                </c:pt>
                <c:pt idx="40876">
                  <c:v>15.286290439849999</c:v>
                </c:pt>
                <c:pt idx="40877">
                  <c:v>15.2861074953341</c:v>
                </c:pt>
                <c:pt idx="40878">
                  <c:v>15.385924550818199</c:v>
                </c:pt>
                <c:pt idx="40879">
                  <c:v>15.585741606304</c:v>
                </c:pt>
                <c:pt idx="40880">
                  <c:v>15.585558661788101</c:v>
                </c:pt>
                <c:pt idx="40881">
                  <c:v>15.685375717272199</c:v>
                </c:pt>
                <c:pt idx="40882">
                  <c:v>15.585192772758001</c:v>
                </c:pt>
                <c:pt idx="40883">
                  <c:v>15.385009828242101</c:v>
                </c:pt>
                <c:pt idx="40884">
                  <c:v>15.3848268837262</c:v>
                </c:pt>
                <c:pt idx="40885">
                  <c:v>15.1846439392121</c:v>
                </c:pt>
                <c:pt idx="40886">
                  <c:v>14.9844609946961</c:v>
                </c:pt>
                <c:pt idx="40887">
                  <c:v>14.984278050180199</c:v>
                </c:pt>
                <c:pt idx="40888">
                  <c:v>15.084095105666099</c:v>
                </c:pt>
                <c:pt idx="40889">
                  <c:v>15.083912161150201</c:v>
                </c:pt>
                <c:pt idx="40890">
                  <c:v>15.0837292166342</c:v>
                </c:pt>
                <c:pt idx="40891">
                  <c:v>15.1835462721201</c:v>
                </c:pt>
                <c:pt idx="40892">
                  <c:v>15.1833633276042</c:v>
                </c:pt>
                <c:pt idx="40893">
                  <c:v>15.1831803830882</c:v>
                </c:pt>
                <c:pt idx="40894">
                  <c:v>15.0829974385741</c:v>
                </c:pt>
                <c:pt idx="40895">
                  <c:v>14.782814494058201</c:v>
                </c:pt>
                <c:pt idx="40896">
                  <c:v>14.482631549542299</c:v>
                </c:pt>
                <c:pt idx="40897">
                  <c:v>14.0824486050281</c:v>
                </c:pt>
                <c:pt idx="40898">
                  <c:v>13.7822656605122</c:v>
                </c:pt>
                <c:pt idx="40899">
                  <c:v>13.1820827159963</c:v>
                </c:pt>
                <c:pt idx="40900">
                  <c:v>12.781899771482101</c:v>
                </c:pt>
                <c:pt idx="40901">
                  <c:v>11.881716826966199</c:v>
                </c:pt>
                <c:pt idx="40902">
                  <c:v>11.681533882450299</c:v>
                </c:pt>
                <c:pt idx="40903">
                  <c:v>11.581350937936101</c:v>
                </c:pt>
                <c:pt idx="40904">
                  <c:v>12.1811679934202</c:v>
                </c:pt>
                <c:pt idx="40905">
                  <c:v>11.8809850489043</c:v>
                </c:pt>
                <c:pt idx="40906">
                  <c:v>10.9808021043902</c:v>
                </c:pt>
                <c:pt idx="40907">
                  <c:v>9.2806191598742398</c:v>
                </c:pt>
                <c:pt idx="40908">
                  <c:v>9.0804362153583096</c:v>
                </c:pt>
                <c:pt idx="40909">
                  <c:v>9.1802532708441795</c:v>
                </c:pt>
                <c:pt idx="40910">
                  <c:v>9.8845609344278191</c:v>
                </c:pt>
                <c:pt idx="40911">
                  <c:v>11.0933592061424</c:v>
                </c:pt>
                <c:pt idx="40912">
                  <c:v>13.302157477771001</c:v>
                </c:pt>
                <c:pt idx="40913">
                  <c:v>13.5109557494855</c:v>
                </c:pt>
                <c:pt idx="40914">
                  <c:v>13.419754021200101</c:v>
                </c:pt>
                <c:pt idx="40915">
                  <c:v>12.7285522928287</c:v>
                </c:pt>
                <c:pt idx="40916">
                  <c:v>12.037350564543299</c:v>
                </c:pt>
                <c:pt idx="40917">
                  <c:v>11.446148836257899</c:v>
                </c:pt>
                <c:pt idx="40918">
                  <c:v>11.554947107886401</c:v>
                </c:pt>
                <c:pt idx="40919">
                  <c:v>11.963745379601001</c:v>
                </c:pt>
                <c:pt idx="40920">
                  <c:v>11.872543651315601</c:v>
                </c:pt>
                <c:pt idx="40921">
                  <c:v>12.281341922944099</c:v>
                </c:pt>
                <c:pt idx="40922">
                  <c:v>12.9901401946587</c:v>
                </c:pt>
                <c:pt idx="40923">
                  <c:v>13.0989384663733</c:v>
                </c:pt>
                <c:pt idx="40924">
                  <c:v>13.507736738001899</c:v>
                </c:pt>
                <c:pt idx="40925">
                  <c:v>14.516535009716399</c:v>
                </c:pt>
                <c:pt idx="40926">
                  <c:v>15.225333281431</c:v>
                </c:pt>
                <c:pt idx="40927">
                  <c:v>15.5341315530596</c:v>
                </c:pt>
                <c:pt idx="40928">
                  <c:v>15.6429298247742</c:v>
                </c:pt>
                <c:pt idx="40929">
                  <c:v>15.851728096488801</c:v>
                </c:pt>
                <c:pt idx="40930">
                  <c:v>15.8605263681173</c:v>
                </c:pt>
                <c:pt idx="40931">
                  <c:v>15.069324639831899</c:v>
                </c:pt>
                <c:pt idx="40932">
                  <c:v>15.078122911546499</c:v>
                </c:pt>
                <c:pt idx="40933">
                  <c:v>14.586921183175001</c:v>
                </c:pt>
                <c:pt idx="40934">
                  <c:v>14.395719454889599</c:v>
                </c:pt>
                <c:pt idx="40935">
                  <c:v>14.6045177266042</c:v>
                </c:pt>
                <c:pt idx="40936">
                  <c:v>14.7133159982327</c:v>
                </c:pt>
                <c:pt idx="40937">
                  <c:v>14.7221142699473</c:v>
                </c:pt>
                <c:pt idx="40938">
                  <c:v>14.4309125416619</c:v>
                </c:pt>
                <c:pt idx="40939">
                  <c:v>16.339710813290498</c:v>
                </c:pt>
                <c:pt idx="40940">
                  <c:v>17.548509085005101</c:v>
                </c:pt>
                <c:pt idx="40941">
                  <c:v>18.7573073567196</c:v>
                </c:pt>
                <c:pt idx="40942">
                  <c:v>18.5661056283482</c:v>
                </c:pt>
                <c:pt idx="40943">
                  <c:v>19.0749039000628</c:v>
                </c:pt>
                <c:pt idx="40944">
                  <c:v>19.483702171777399</c:v>
                </c:pt>
                <c:pt idx="40945">
                  <c:v>19.792500443405899</c:v>
                </c:pt>
                <c:pt idx="40946">
                  <c:v>19.1012987151205</c:v>
                </c:pt>
                <c:pt idx="40947">
                  <c:v>18.710096986835101</c:v>
                </c:pt>
                <c:pt idx="40948">
                  <c:v>18.618895258463599</c:v>
                </c:pt>
                <c:pt idx="40949">
                  <c:v>18.7276935301782</c:v>
                </c:pt>
                <c:pt idx="40950">
                  <c:v>18.536491801892801</c:v>
                </c:pt>
                <c:pt idx="40951">
                  <c:v>19.0452900735214</c:v>
                </c:pt>
                <c:pt idx="40952">
                  <c:v>18.754088345235999</c:v>
                </c:pt>
                <c:pt idx="40953">
                  <c:v>17.962886616950499</c:v>
                </c:pt>
                <c:pt idx="40954">
                  <c:v>18.171684888579101</c:v>
                </c:pt>
                <c:pt idx="40955">
                  <c:v>18.280483160293699</c:v>
                </c:pt>
                <c:pt idx="40956">
                  <c:v>18.289281432008298</c:v>
                </c:pt>
                <c:pt idx="40957">
                  <c:v>18.098079703636799</c:v>
                </c:pt>
                <c:pt idx="40958">
                  <c:v>18.102861888441701</c:v>
                </c:pt>
                <c:pt idx="40959">
                  <c:v>18.5036279863087</c:v>
                </c:pt>
                <c:pt idx="40960">
                  <c:v>18.404394084168299</c:v>
                </c:pt>
                <c:pt idx="40961">
                  <c:v>18.805160182035301</c:v>
                </c:pt>
                <c:pt idx="40962">
                  <c:v>19.005926279902301</c:v>
                </c:pt>
                <c:pt idx="40963">
                  <c:v>18.7066923777619</c:v>
                </c:pt>
                <c:pt idx="40964">
                  <c:v>18.607458475628999</c:v>
                </c:pt>
                <c:pt idx="40965">
                  <c:v>18.708224573496</c:v>
                </c:pt>
                <c:pt idx="40966">
                  <c:v>18.608990671355599</c:v>
                </c:pt>
                <c:pt idx="40967">
                  <c:v>18.4097567692226</c:v>
                </c:pt>
                <c:pt idx="40968">
                  <c:v>18.310522867089698</c:v>
                </c:pt>
                <c:pt idx="40969">
                  <c:v>18.311288964949199</c:v>
                </c:pt>
                <c:pt idx="40970">
                  <c:v>18.212055062816301</c:v>
                </c:pt>
                <c:pt idx="40971">
                  <c:v>17.912821160683301</c:v>
                </c:pt>
                <c:pt idx="40972">
                  <c:v>17.813587258542899</c:v>
                </c:pt>
                <c:pt idx="40973">
                  <c:v>17.814353356409899</c:v>
                </c:pt>
                <c:pt idx="40974">
                  <c:v>17.415119454277001</c:v>
                </c:pt>
                <c:pt idx="40975">
                  <c:v>17.415885552136501</c:v>
                </c:pt>
                <c:pt idx="40976">
                  <c:v>17.416651650003601</c:v>
                </c:pt>
                <c:pt idx="40977">
                  <c:v>17.217417747870599</c:v>
                </c:pt>
                <c:pt idx="40978">
                  <c:v>17.118183845730201</c:v>
                </c:pt>
                <c:pt idx="40979">
                  <c:v>17.218949943597199</c:v>
                </c:pt>
                <c:pt idx="40980">
                  <c:v>16.8197160414643</c:v>
                </c:pt>
                <c:pt idx="40981">
                  <c:v>16.820482139323801</c:v>
                </c:pt>
                <c:pt idx="40982">
                  <c:v>16.8212482371909</c:v>
                </c:pt>
                <c:pt idx="40983">
                  <c:v>16.5220143350579</c:v>
                </c:pt>
                <c:pt idx="40984">
                  <c:v>16.722780432917499</c:v>
                </c:pt>
                <c:pt idx="40985">
                  <c:v>16.923546530784499</c:v>
                </c:pt>
                <c:pt idx="40986">
                  <c:v>17.924312628651599</c:v>
                </c:pt>
                <c:pt idx="40987">
                  <c:v>17.625078726511099</c:v>
                </c:pt>
                <c:pt idx="40988">
                  <c:v>17.425844824378199</c:v>
                </c:pt>
                <c:pt idx="40989">
                  <c:v>15.926610922245199</c:v>
                </c:pt>
                <c:pt idx="40990">
                  <c:v>15.3273770201048</c:v>
                </c:pt>
                <c:pt idx="40991">
                  <c:v>15.3281431179718</c:v>
                </c:pt>
                <c:pt idx="40992">
                  <c:v>15.128909215838901</c:v>
                </c:pt>
                <c:pt idx="40993">
                  <c:v>14.829675313698401</c:v>
                </c:pt>
                <c:pt idx="40994">
                  <c:v>15.630441411565499</c:v>
                </c:pt>
                <c:pt idx="40995">
                  <c:v>17.4312075094325</c:v>
                </c:pt>
                <c:pt idx="40996">
                  <c:v>20.031973607292102</c:v>
                </c:pt>
                <c:pt idx="40997">
                  <c:v>18.732739705159101</c:v>
                </c:pt>
                <c:pt idx="40998">
                  <c:v>17.333505803026199</c:v>
                </c:pt>
                <c:pt idx="40999">
                  <c:v>16.3342719008857</c:v>
                </c:pt>
                <c:pt idx="41000">
                  <c:v>15.835037998752799</c:v>
                </c:pt>
                <c:pt idx="41001">
                  <c:v>15.435804096619799</c:v>
                </c:pt>
                <c:pt idx="41002">
                  <c:v>15.436570194479399</c:v>
                </c:pt>
                <c:pt idx="41003">
                  <c:v>15.7373362923464</c:v>
                </c:pt>
                <c:pt idx="41004">
                  <c:v>15.638102390213501</c:v>
                </c:pt>
                <c:pt idx="41005">
                  <c:v>15.338868488073</c:v>
                </c:pt>
                <c:pt idx="41006">
                  <c:v>15.333441960382901</c:v>
                </c:pt>
                <c:pt idx="41007">
                  <c:v>13.821822807092399</c:v>
                </c:pt>
                <c:pt idx="41008">
                  <c:v>13.810203653915501</c:v>
                </c:pt>
                <c:pt idx="41009">
                  <c:v>13.598584500625</c:v>
                </c:pt>
                <c:pt idx="41010">
                  <c:v>13.4869653473345</c:v>
                </c:pt>
                <c:pt idx="41011">
                  <c:v>13.6753461941576</c:v>
                </c:pt>
                <c:pt idx="41012">
                  <c:v>13.863727040867101</c:v>
                </c:pt>
                <c:pt idx="41013">
                  <c:v>13.4521078875766</c:v>
                </c:pt>
                <c:pt idx="41014">
                  <c:v>13.0404887343997</c:v>
                </c:pt>
                <c:pt idx="41015">
                  <c:v>13.328869581109201</c:v>
                </c:pt>
                <c:pt idx="41016">
                  <c:v>13.317250427818699</c:v>
                </c:pt>
                <c:pt idx="41017">
                  <c:v>13.305631274641801</c:v>
                </c:pt>
                <c:pt idx="41018">
                  <c:v>13.5940121213513</c:v>
                </c:pt>
                <c:pt idx="41019">
                  <c:v>13.782392968060799</c:v>
                </c:pt>
                <c:pt idx="41020">
                  <c:v>13.870773814883901</c:v>
                </c:pt>
                <c:pt idx="41021">
                  <c:v>14.0591546615934</c:v>
                </c:pt>
                <c:pt idx="41022">
                  <c:v>13.9475355083029</c:v>
                </c:pt>
                <c:pt idx="41023">
                  <c:v>13.835916355126001</c:v>
                </c:pt>
                <c:pt idx="41024">
                  <c:v>13.9242972018355</c:v>
                </c:pt>
                <c:pt idx="41025">
                  <c:v>14.112678048545</c:v>
                </c:pt>
                <c:pt idx="41026">
                  <c:v>14.3010588953682</c:v>
                </c:pt>
                <c:pt idx="41027">
                  <c:v>14.389439742077601</c:v>
                </c:pt>
                <c:pt idx="41028">
                  <c:v>14.377820588787101</c:v>
                </c:pt>
                <c:pt idx="41029">
                  <c:v>13.8662014356103</c:v>
                </c:pt>
                <c:pt idx="41030">
                  <c:v>14.154582282319801</c:v>
                </c:pt>
                <c:pt idx="41031">
                  <c:v>14.3429631290293</c:v>
                </c:pt>
                <c:pt idx="41032">
                  <c:v>14.231343975852401</c:v>
                </c:pt>
                <c:pt idx="41033">
                  <c:v>14.119724822561899</c:v>
                </c:pt>
                <c:pt idx="41034">
                  <c:v>14.108105669271399</c:v>
                </c:pt>
                <c:pt idx="41035">
                  <c:v>13.8964865160945</c:v>
                </c:pt>
                <c:pt idx="41036">
                  <c:v>13.684867362804001</c:v>
                </c:pt>
                <c:pt idx="41037">
                  <c:v>13.2732482095135</c:v>
                </c:pt>
                <c:pt idx="41038">
                  <c:v>13.061629056336599</c:v>
                </c:pt>
                <c:pt idx="41039">
                  <c:v>12.7500099030461</c:v>
                </c:pt>
                <c:pt idx="41040">
                  <c:v>12.238390749755601</c:v>
                </c:pt>
                <c:pt idx="41041">
                  <c:v>11.9267715965787</c:v>
                </c:pt>
                <c:pt idx="41042">
                  <c:v>11.4151524432882</c:v>
                </c:pt>
                <c:pt idx="41043">
                  <c:v>10.9035332899977</c:v>
                </c:pt>
                <c:pt idx="41044">
                  <c:v>10.7919141368208</c:v>
                </c:pt>
                <c:pt idx="41045">
                  <c:v>10.580294983530299</c:v>
                </c:pt>
                <c:pt idx="41046">
                  <c:v>8.9686758302397802</c:v>
                </c:pt>
                <c:pt idx="41047">
                  <c:v>6.1570566770628998</c:v>
                </c:pt>
                <c:pt idx="41048">
                  <c:v>5.2454375237723898</c:v>
                </c:pt>
                <c:pt idx="41049">
                  <c:v>4.8338183704818896</c:v>
                </c:pt>
                <c:pt idx="41050">
                  <c:v>4.4221992173049998</c:v>
                </c:pt>
                <c:pt idx="41051">
                  <c:v>4.0105800640145004</c:v>
                </c:pt>
                <c:pt idx="41052">
                  <c:v>3.8989609107239902</c:v>
                </c:pt>
                <c:pt idx="41053">
                  <c:v>4.5873417575471098</c:v>
                </c:pt>
                <c:pt idx="41054">
                  <c:v>4.8743915397116897</c:v>
                </c:pt>
                <c:pt idx="41055">
                  <c:v>5.0601102573220604</c:v>
                </c:pt>
                <c:pt idx="41056">
                  <c:v>5.1458289750720798</c:v>
                </c:pt>
                <c:pt idx="41057">
                  <c:v>5.1315476926824504</c:v>
                </c:pt>
                <c:pt idx="41058">
                  <c:v>5.3172664102928202</c:v>
                </c:pt>
                <c:pt idx="41059">
                  <c:v>5.3029851280428399</c:v>
                </c:pt>
                <c:pt idx="41060">
                  <c:v>5.3887038456532101</c:v>
                </c:pt>
                <c:pt idx="41061">
                  <c:v>5.3744225632635798</c:v>
                </c:pt>
                <c:pt idx="41062">
                  <c:v>5.3601412810136004</c:v>
                </c:pt>
                <c:pt idx="41063">
                  <c:v>5.1458599986239699</c:v>
                </c:pt>
                <c:pt idx="41064">
                  <c:v>5.0315787162343399</c:v>
                </c:pt>
                <c:pt idx="41065">
                  <c:v>4.8172974339843604</c:v>
                </c:pt>
                <c:pt idx="41066">
                  <c:v>4.9030161515947297</c:v>
                </c:pt>
                <c:pt idx="41067">
                  <c:v>4.7887348692050997</c:v>
                </c:pt>
                <c:pt idx="41068">
                  <c:v>4.37445358695512</c:v>
                </c:pt>
                <c:pt idx="41069">
                  <c:v>4.26017230456549</c:v>
                </c:pt>
                <c:pt idx="41070">
                  <c:v>4.2458910221758597</c:v>
                </c:pt>
                <c:pt idx="41071">
                  <c:v>4.2316097399258803</c:v>
                </c:pt>
                <c:pt idx="41072">
                  <c:v>4.1173284575362503</c:v>
                </c:pt>
                <c:pt idx="41073">
                  <c:v>3.8030471751466202</c:v>
                </c:pt>
                <c:pt idx="41074">
                  <c:v>3.7887658928966399</c:v>
                </c:pt>
                <c:pt idx="41075">
                  <c:v>3.77448461050701</c:v>
                </c:pt>
                <c:pt idx="41076">
                  <c:v>3.9602033281173799</c:v>
                </c:pt>
                <c:pt idx="41077">
                  <c:v>3.6459220458674002</c:v>
                </c:pt>
                <c:pt idx="41078">
                  <c:v>3.73164076347777</c:v>
                </c:pt>
                <c:pt idx="41079">
                  <c:v>3.9173594810881398</c:v>
                </c:pt>
                <c:pt idx="41080">
                  <c:v>3.7030781988381598</c:v>
                </c:pt>
                <c:pt idx="41081">
                  <c:v>3.78879691644853</c:v>
                </c:pt>
                <c:pt idx="41082">
                  <c:v>3.5745156340588999</c:v>
                </c:pt>
                <c:pt idx="41083">
                  <c:v>3.5602343518089201</c:v>
                </c:pt>
                <c:pt idx="41084">
                  <c:v>3.4459530694192901</c:v>
                </c:pt>
                <c:pt idx="41085">
                  <c:v>3.13167178702966</c:v>
                </c:pt>
                <c:pt idx="41086">
                  <c:v>3.1173905047796802</c:v>
                </c:pt>
                <c:pt idx="41087">
                  <c:v>3.2031092223900499</c:v>
                </c:pt>
                <c:pt idx="41088">
                  <c:v>3.18882794000042</c:v>
                </c:pt>
                <c:pt idx="41089">
                  <c:v>3.0745466577504401</c:v>
                </c:pt>
                <c:pt idx="41090">
                  <c:v>2.9602653753608101</c:v>
                </c:pt>
                <c:pt idx="41091">
                  <c:v>2.9459840929711798</c:v>
                </c:pt>
                <c:pt idx="41092">
                  <c:v>2.8317028107211999</c:v>
                </c:pt>
                <c:pt idx="41093">
                  <c:v>2.81742152833157</c:v>
                </c:pt>
                <c:pt idx="41094">
                  <c:v>2.8031402459419401</c:v>
                </c:pt>
                <c:pt idx="41095">
                  <c:v>2.8888589636919599</c:v>
                </c:pt>
                <c:pt idx="41096">
                  <c:v>2.87457768130233</c:v>
                </c:pt>
                <c:pt idx="41097">
                  <c:v>2.8602963989127002</c:v>
                </c:pt>
                <c:pt idx="41098">
                  <c:v>2.8460151166627199</c:v>
                </c:pt>
                <c:pt idx="41099">
                  <c:v>2.9317338342730901</c:v>
                </c:pt>
                <c:pt idx="41100">
                  <c:v>3.0174525518834598</c:v>
                </c:pt>
                <c:pt idx="41101">
                  <c:v>3.2031712696334802</c:v>
                </c:pt>
                <c:pt idx="41102">
                  <c:v>3.19587226944987</c:v>
                </c:pt>
                <c:pt idx="41103">
                  <c:v>3.1955555515210499</c:v>
                </c:pt>
                <c:pt idx="41104">
                  <c:v>3.1952388335953201</c:v>
                </c:pt>
                <c:pt idx="41105">
                  <c:v>3.1949221156665</c:v>
                </c:pt>
                <c:pt idx="41106">
                  <c:v>3.1946053977376798</c:v>
                </c:pt>
                <c:pt idx="41107">
                  <c:v>3.0942886798119602</c:v>
                </c:pt>
                <c:pt idx="41108">
                  <c:v>2.99397196188314</c:v>
                </c:pt>
                <c:pt idx="41109">
                  <c:v>3.0936552439543199</c:v>
                </c:pt>
                <c:pt idx="41110">
                  <c:v>2.9933385260285998</c:v>
                </c:pt>
                <c:pt idx="41111">
                  <c:v>3.1930218080997799</c:v>
                </c:pt>
                <c:pt idx="41112">
                  <c:v>3.2927050901709598</c:v>
                </c:pt>
                <c:pt idx="41113">
                  <c:v>3.3923883722452302</c:v>
                </c:pt>
                <c:pt idx="41114">
                  <c:v>3.5920716543164102</c:v>
                </c:pt>
                <c:pt idx="41115">
                  <c:v>3.7917549363875902</c:v>
                </c:pt>
                <c:pt idx="41116">
                  <c:v>3.99143821846187</c:v>
                </c:pt>
                <c:pt idx="41117">
                  <c:v>3.7911215005330501</c:v>
                </c:pt>
                <c:pt idx="41118">
                  <c:v>3.89080478260423</c:v>
                </c:pt>
                <c:pt idx="41119">
                  <c:v>3.89048806467851</c:v>
                </c:pt>
                <c:pt idx="41120">
                  <c:v>3.7901713467496898</c:v>
                </c:pt>
                <c:pt idx="41121">
                  <c:v>3.8898546288208702</c:v>
                </c:pt>
                <c:pt idx="41122">
                  <c:v>3.88953791089514</c:v>
                </c:pt>
                <c:pt idx="41123">
                  <c:v>3.7892211929663202</c:v>
                </c:pt>
                <c:pt idx="41124">
                  <c:v>3.7889044750375001</c:v>
                </c:pt>
                <c:pt idx="41125">
                  <c:v>3.9885877571117798</c:v>
                </c:pt>
                <c:pt idx="41126">
                  <c:v>3.9882710391829601</c:v>
                </c:pt>
                <c:pt idx="41127">
                  <c:v>4.1879543212541401</c:v>
                </c:pt>
                <c:pt idx="41128">
                  <c:v>4.2876376033284203</c:v>
                </c:pt>
                <c:pt idx="41129">
                  <c:v>4.4873208853996003</c:v>
                </c:pt>
                <c:pt idx="41130">
                  <c:v>4.5870041674707798</c:v>
                </c:pt>
                <c:pt idx="41131">
                  <c:v>4.5866874495450496</c:v>
                </c:pt>
                <c:pt idx="41132">
                  <c:v>4.4863707316162298</c:v>
                </c:pt>
                <c:pt idx="41133">
                  <c:v>4.38605401368741</c:v>
                </c:pt>
                <c:pt idx="41134">
                  <c:v>4.2857372957616899</c:v>
                </c:pt>
                <c:pt idx="41135">
                  <c:v>4.1854205778328701</c:v>
                </c:pt>
                <c:pt idx="41136">
                  <c:v>4.18510385990405</c:v>
                </c:pt>
                <c:pt idx="41137">
                  <c:v>3.9847871419783298</c:v>
                </c:pt>
                <c:pt idx="41138">
                  <c:v>3.9844704240495101</c:v>
                </c:pt>
                <c:pt idx="41139">
                  <c:v>3.8841537061206899</c:v>
                </c:pt>
                <c:pt idx="41140">
                  <c:v>3.7838369881949601</c:v>
                </c:pt>
                <c:pt idx="41141">
                  <c:v>3.7835202702661399</c:v>
                </c:pt>
                <c:pt idx="41142">
                  <c:v>3.7832035523373202</c:v>
                </c:pt>
                <c:pt idx="41143">
                  <c:v>3.7828868344115998</c:v>
                </c:pt>
                <c:pt idx="41144">
                  <c:v>3.68257011648278</c:v>
                </c:pt>
                <c:pt idx="41145">
                  <c:v>3.7822533985539599</c:v>
                </c:pt>
                <c:pt idx="41146">
                  <c:v>3.78193668062824</c:v>
                </c:pt>
                <c:pt idx="41147">
                  <c:v>3.8816199626994199</c:v>
                </c:pt>
                <c:pt idx="41148">
                  <c:v>3.8813032447706002</c:v>
                </c:pt>
                <c:pt idx="41149">
                  <c:v>3.7809865268448699</c:v>
                </c:pt>
                <c:pt idx="41150">
                  <c:v>3.8811523294339501</c:v>
                </c:pt>
                <c:pt idx="41151">
                  <c:v>3.9818006525443099</c:v>
                </c:pt>
                <c:pt idx="41152">
                  <c:v>3.9824489756483201</c:v>
                </c:pt>
                <c:pt idx="41153">
                  <c:v>4.0830972987586698</c:v>
                </c:pt>
                <c:pt idx="41154">
                  <c:v>4.3837456218690196</c:v>
                </c:pt>
                <c:pt idx="41155">
                  <c:v>4.9843939449730401</c:v>
                </c:pt>
                <c:pt idx="41156">
                  <c:v>5.3850422680833896</c:v>
                </c:pt>
                <c:pt idx="41157">
                  <c:v>5.4856905911937401</c:v>
                </c:pt>
                <c:pt idx="41158">
                  <c:v>5.3863389142977596</c:v>
                </c:pt>
                <c:pt idx="41159">
                  <c:v>5.4869872374081101</c:v>
                </c:pt>
                <c:pt idx="41160">
                  <c:v>5.4876355605184601</c:v>
                </c:pt>
                <c:pt idx="41161">
                  <c:v>5.4882838836224703</c:v>
                </c:pt>
                <c:pt idx="41162">
                  <c:v>5.4889322067328301</c:v>
                </c:pt>
                <c:pt idx="41163">
                  <c:v>5.6895805298431803</c:v>
                </c:pt>
                <c:pt idx="41164">
                  <c:v>5.6902288529471896</c:v>
                </c:pt>
                <c:pt idx="41165">
                  <c:v>5.4908771760575403</c:v>
                </c:pt>
                <c:pt idx="41166">
                  <c:v>5.4915254991679001</c:v>
                </c:pt>
                <c:pt idx="41167">
                  <c:v>5.4921738222719103</c:v>
                </c:pt>
                <c:pt idx="41168">
                  <c:v>5.2928221453822601</c:v>
                </c:pt>
                <c:pt idx="41169">
                  <c:v>4.9934704684926201</c:v>
                </c:pt>
                <c:pt idx="41170">
                  <c:v>4.7941187915966301</c:v>
                </c:pt>
                <c:pt idx="41171">
                  <c:v>4.8947671147069798</c:v>
                </c:pt>
                <c:pt idx="41172">
                  <c:v>4.7954154378173302</c:v>
                </c:pt>
                <c:pt idx="41173">
                  <c:v>4.4960637609213503</c:v>
                </c:pt>
                <c:pt idx="41174">
                  <c:v>4.2967120840317001</c:v>
                </c:pt>
                <c:pt idx="41175">
                  <c:v>4.09736040714205</c:v>
                </c:pt>
                <c:pt idx="41176">
                  <c:v>4.1980087302460598</c:v>
                </c:pt>
                <c:pt idx="41177">
                  <c:v>4.0986570533564199</c:v>
                </c:pt>
                <c:pt idx="41178">
                  <c:v>4.3993053764667698</c:v>
                </c:pt>
                <c:pt idx="41179">
                  <c:v>4.2999536995707803</c:v>
                </c:pt>
                <c:pt idx="41180">
                  <c:v>4.5006020226811296</c:v>
                </c:pt>
                <c:pt idx="41181">
                  <c:v>4.6012503457914899</c:v>
                </c:pt>
                <c:pt idx="41182">
                  <c:v>4.6018986688955001</c:v>
                </c:pt>
                <c:pt idx="41183">
                  <c:v>4.5025469920058496</c:v>
                </c:pt>
                <c:pt idx="41184">
                  <c:v>4.3031953151162003</c:v>
                </c:pt>
                <c:pt idx="41185">
                  <c:v>4.0038436382202196</c:v>
                </c:pt>
                <c:pt idx="41186">
                  <c:v>3.8044919613305699</c:v>
                </c:pt>
                <c:pt idx="41187">
                  <c:v>3.7051402844409198</c:v>
                </c:pt>
                <c:pt idx="41188">
                  <c:v>3.9057886075449302</c:v>
                </c:pt>
                <c:pt idx="41189">
                  <c:v>3.8064369306552899</c:v>
                </c:pt>
                <c:pt idx="41190">
                  <c:v>4.0070852537656396</c:v>
                </c:pt>
                <c:pt idx="41191">
                  <c:v>4.20773357686965</c:v>
                </c:pt>
                <c:pt idx="41192">
                  <c:v>4.3083818999800103</c:v>
                </c:pt>
                <c:pt idx="41193">
                  <c:v>4.40903022309036</c:v>
                </c:pt>
                <c:pt idx="41194">
                  <c:v>4.5096785461943698</c:v>
                </c:pt>
                <c:pt idx="41195">
                  <c:v>4.6103268693047204</c:v>
                </c:pt>
                <c:pt idx="41196">
                  <c:v>4.7109751924150798</c:v>
                </c:pt>
                <c:pt idx="41197">
                  <c:v>4.4116235155190902</c:v>
                </c:pt>
                <c:pt idx="41198">
                  <c:v>4.2097705197631097</c:v>
                </c:pt>
                <c:pt idx="41199">
                  <c:v>4.2054162051233304</c:v>
                </c:pt>
                <c:pt idx="41200">
                  <c:v>4.0010618905261301</c:v>
                </c:pt>
                <c:pt idx="41201">
                  <c:v>3.8967075758863499</c:v>
                </c:pt>
                <c:pt idx="41202">
                  <c:v>3.8923532612465701</c:v>
                </c:pt>
                <c:pt idx="41203">
                  <c:v>3.8879989466493701</c:v>
                </c:pt>
                <c:pt idx="41204">
                  <c:v>3.58364463200959</c:v>
                </c:pt>
                <c:pt idx="41205">
                  <c:v>3.5792903173698098</c:v>
                </c:pt>
                <c:pt idx="41206">
                  <c:v>3.4749360027726102</c:v>
                </c:pt>
                <c:pt idx="41207">
                  <c:v>3.5705816881328301</c:v>
                </c:pt>
                <c:pt idx="41208">
                  <c:v>3.4662273734930502</c:v>
                </c:pt>
                <c:pt idx="41209">
                  <c:v>3.4618730588958502</c:v>
                </c:pt>
                <c:pt idx="41210">
                  <c:v>3.5575187442560701</c:v>
                </c:pt>
                <c:pt idx="41211">
                  <c:v>3.5531644296162899</c:v>
                </c:pt>
                <c:pt idx="41212">
                  <c:v>3.6488101150191001</c:v>
                </c:pt>
                <c:pt idx="41213">
                  <c:v>3.6444558003793199</c:v>
                </c:pt>
                <c:pt idx="41214">
                  <c:v>3.6401014857395402</c:v>
                </c:pt>
                <c:pt idx="41215">
                  <c:v>3.6357471711423401</c:v>
                </c:pt>
                <c:pt idx="41216">
                  <c:v>3.6313928565025599</c:v>
                </c:pt>
                <c:pt idx="41217">
                  <c:v>3.7270385418627798</c:v>
                </c:pt>
                <c:pt idx="41218">
                  <c:v>3.7226842272655798</c:v>
                </c:pt>
                <c:pt idx="41219">
                  <c:v>3.5183299126257999</c:v>
                </c:pt>
                <c:pt idx="41220">
                  <c:v>3.5139755979860201</c:v>
                </c:pt>
                <c:pt idx="41221">
                  <c:v>3.40962128338882</c:v>
                </c:pt>
                <c:pt idx="41222">
                  <c:v>3.5052669687490399</c:v>
                </c:pt>
                <c:pt idx="41223">
                  <c:v>3.6009126541092602</c:v>
                </c:pt>
                <c:pt idx="41224">
                  <c:v>3.39655833951206</c:v>
                </c:pt>
                <c:pt idx="41225">
                  <c:v>3.3922040248722798</c:v>
                </c:pt>
                <c:pt idx="41226">
                  <c:v>3.4878497102325001</c:v>
                </c:pt>
                <c:pt idx="41227">
                  <c:v>3.4834953956353001</c:v>
                </c:pt>
                <c:pt idx="41228">
                  <c:v>3.3791410809955198</c:v>
                </c:pt>
                <c:pt idx="41229">
                  <c:v>3.4747867663557401</c:v>
                </c:pt>
                <c:pt idx="41230">
                  <c:v>3.2704324517585399</c:v>
                </c:pt>
                <c:pt idx="41231">
                  <c:v>3.3660781371187598</c:v>
                </c:pt>
                <c:pt idx="41232">
                  <c:v>3.3617238224789801</c:v>
                </c:pt>
                <c:pt idx="41233">
                  <c:v>3.2573695078817799</c:v>
                </c:pt>
                <c:pt idx="41234">
                  <c:v>3.1530151932420001</c:v>
                </c:pt>
                <c:pt idx="41235">
                  <c:v>3.0486608786022198</c:v>
                </c:pt>
                <c:pt idx="41236">
                  <c:v>2.84430656400502</c:v>
                </c:pt>
                <c:pt idx="41237">
                  <c:v>2.9399522493652399</c:v>
                </c:pt>
                <c:pt idx="41238">
                  <c:v>3.0355979347254598</c:v>
                </c:pt>
                <c:pt idx="41241">
                  <c:v>3.02253499084871</c:v>
                </c:pt>
                <c:pt idx="41242">
                  <c:v>2.7181806762515102</c:v>
                </c:pt>
                <c:pt idx="41243">
                  <c:v>2.9138263616117301</c:v>
                </c:pt>
                <c:pt idx="41244">
                  <c:v>2.9094720469719499</c:v>
                </c:pt>
                <c:pt idx="41245">
                  <c:v>3.00511773237475</c:v>
                </c:pt>
                <c:pt idx="41246">
                  <c:v>4.3018575972303204</c:v>
                </c:pt>
                <c:pt idx="41247">
                  <c:v>6.0996916415888798</c:v>
                </c:pt>
                <c:pt idx="41248">
                  <c:v>5.5975256859686198</c:v>
                </c:pt>
                <c:pt idx="41249">
                  <c:v>5.1953597303271897</c:v>
                </c:pt>
                <c:pt idx="41250">
                  <c:v>4.3931937746857503</c:v>
                </c:pt>
                <c:pt idx="41251">
                  <c:v>3.3910278190654899</c:v>
                </c:pt>
                <c:pt idx="41252">
                  <c:v>3.2888618634240601</c:v>
                </c:pt>
                <c:pt idx="41253">
                  <c:v>3.18669590778262</c:v>
                </c:pt>
                <c:pt idx="41254">
                  <c:v>3.0845299521623599</c:v>
                </c:pt>
                <c:pt idx="41255">
                  <c:v>2.88236399652093</c:v>
                </c:pt>
                <c:pt idx="41256">
                  <c:v>2.78019804087949</c:v>
                </c:pt>
                <c:pt idx="41257">
                  <c:v>2.6780320852592299</c:v>
                </c:pt>
                <c:pt idx="41258">
                  <c:v>2.5758661296178</c:v>
                </c:pt>
                <c:pt idx="41259">
                  <c:v>2.5737001739763601</c:v>
                </c:pt>
                <c:pt idx="41260">
                  <c:v>2.5715342183561001</c:v>
                </c:pt>
                <c:pt idx="41261">
                  <c:v>2.4693682627146698</c:v>
                </c:pt>
                <c:pt idx="41262">
                  <c:v>2.4672023070732298</c:v>
                </c:pt>
                <c:pt idx="41263">
                  <c:v>2.4650363514529698</c:v>
                </c:pt>
                <c:pt idx="41264">
                  <c:v>2.5628703958115402</c:v>
                </c:pt>
                <c:pt idx="41265">
                  <c:v>2.5607044401700998</c:v>
                </c:pt>
                <c:pt idx="41266">
                  <c:v>2.6585384845498399</c:v>
                </c:pt>
                <c:pt idx="41267">
                  <c:v>2.6563725289084101</c:v>
                </c:pt>
                <c:pt idx="41268">
                  <c:v>2.7542065732669698</c:v>
                </c:pt>
                <c:pt idx="41269">
                  <c:v>2.95204061764671</c:v>
                </c:pt>
                <c:pt idx="41270">
                  <c:v>3.0498746620052701</c:v>
                </c:pt>
                <c:pt idx="41271">
                  <c:v>3.0477087063638399</c:v>
                </c:pt>
                <c:pt idx="41272">
                  <c:v>3.14554275074358</c:v>
                </c:pt>
                <c:pt idx="41273">
                  <c:v>3.04337679510214</c:v>
                </c:pt>
                <c:pt idx="41274">
                  <c:v>3.1412108394607099</c:v>
                </c:pt>
                <c:pt idx="41275">
                  <c:v>3.3390448838404501</c:v>
                </c:pt>
                <c:pt idx="41276">
                  <c:v>3.3368789281990101</c:v>
                </c:pt>
                <c:pt idx="41277">
                  <c:v>3.2347129725575798</c:v>
                </c:pt>
                <c:pt idx="41278">
                  <c:v>3.2325470169373198</c:v>
                </c:pt>
                <c:pt idx="41279">
                  <c:v>3.33038106129588</c:v>
                </c:pt>
                <c:pt idx="41280">
                  <c:v>3.2282151056544501</c:v>
                </c:pt>
                <c:pt idx="41281">
                  <c:v>3.2260491500341901</c:v>
                </c:pt>
                <c:pt idx="41282">
                  <c:v>3.52388319439275</c:v>
                </c:pt>
                <c:pt idx="41283">
                  <c:v>3.5217172387513198</c:v>
                </c:pt>
                <c:pt idx="41284">
                  <c:v>3.3195512831310601</c:v>
                </c:pt>
                <c:pt idx="41285">
                  <c:v>3.3173853274896201</c:v>
                </c:pt>
                <c:pt idx="41286">
                  <c:v>3.2152193718481898</c:v>
                </c:pt>
                <c:pt idx="41287">
                  <c:v>3.3130534162279299</c:v>
                </c:pt>
                <c:pt idx="41288">
                  <c:v>3.4108874605864901</c:v>
                </c:pt>
                <c:pt idx="41289">
                  <c:v>3.50872150494506</c:v>
                </c:pt>
                <c:pt idx="41290">
                  <c:v>3.6065555493248</c:v>
                </c:pt>
                <c:pt idx="41291">
                  <c:v>4.1043895936833596</c:v>
                </c:pt>
                <c:pt idx="41292">
                  <c:v>4.6022236380419299</c:v>
                </c:pt>
                <c:pt idx="41293">
                  <c:v>6.2000576824216704</c:v>
                </c:pt>
                <c:pt idx="41294">
                  <c:v>8.1066933662931699</c:v>
                </c:pt>
                <c:pt idx="41295">
                  <c:v>8.8221306897390797</c:v>
                </c:pt>
                <c:pt idx="41296">
                  <c:v>9.8375680130340299</c:v>
                </c:pt>
                <c:pt idx="41297">
                  <c:v>10.3530053364799</c:v>
                </c:pt>
                <c:pt idx="41298">
                  <c:v>10.9684426599259</c:v>
                </c:pt>
                <c:pt idx="41299">
                  <c:v>11.383879983220799</c:v>
                </c:pt>
                <c:pt idx="41300">
                  <c:v>11.6993173066667</c:v>
                </c:pt>
                <c:pt idx="41301">
                  <c:v>12.2147546301126</c:v>
                </c:pt>
                <c:pt idx="41302">
                  <c:v>12.330191953407599</c:v>
                </c:pt>
                <c:pt idx="41303">
                  <c:v>12.345629276853501</c:v>
                </c:pt>
                <c:pt idx="41304">
                  <c:v>12.4610666002994</c:v>
                </c:pt>
                <c:pt idx="41305">
                  <c:v>12.376503923594401</c:v>
                </c:pt>
                <c:pt idx="41306">
                  <c:v>12.3919412470403</c:v>
                </c:pt>
                <c:pt idx="41307">
                  <c:v>12.207378570486201</c:v>
                </c:pt>
                <c:pt idx="41308">
                  <c:v>12.1228158937811</c:v>
                </c:pt>
                <c:pt idx="41309">
                  <c:v>12.138253217227099</c:v>
                </c:pt>
                <c:pt idx="41310">
                  <c:v>12.253690540673</c:v>
                </c:pt>
                <c:pt idx="41311">
                  <c:v>12.169127863967899</c:v>
                </c:pt>
                <c:pt idx="41312">
                  <c:v>12.284565187413801</c:v>
                </c:pt>
                <c:pt idx="41313">
                  <c:v>12.200002510859701</c:v>
                </c:pt>
                <c:pt idx="41314">
                  <c:v>11.8154398341547</c:v>
                </c:pt>
                <c:pt idx="41315">
                  <c:v>11.730877157600601</c:v>
                </c:pt>
                <c:pt idx="41316">
                  <c:v>11.4463144810465</c:v>
                </c:pt>
                <c:pt idx="41317">
                  <c:v>11.3617518043415</c:v>
                </c:pt>
                <c:pt idx="41318">
                  <c:v>11.577189127787401</c:v>
                </c:pt>
                <c:pt idx="41319">
                  <c:v>11.592626451233301</c:v>
                </c:pt>
                <c:pt idx="41320">
                  <c:v>12.108063774528199</c:v>
                </c:pt>
                <c:pt idx="41321">
                  <c:v>11.923501097974199</c:v>
                </c:pt>
                <c:pt idx="41322">
                  <c:v>11.838938421420099</c:v>
                </c:pt>
                <c:pt idx="41323">
                  <c:v>12.254375744715</c:v>
                </c:pt>
                <c:pt idx="41324">
                  <c:v>12.3698130681609</c:v>
                </c:pt>
                <c:pt idx="41325">
                  <c:v>12.585250391606801</c:v>
                </c:pt>
                <c:pt idx="41326">
                  <c:v>11.500687714901799</c:v>
                </c:pt>
                <c:pt idx="41327">
                  <c:v>11.1161250383477</c:v>
                </c:pt>
                <c:pt idx="41328">
                  <c:v>10.931562361793601</c:v>
                </c:pt>
                <c:pt idx="41329">
                  <c:v>10.7469996850886</c:v>
                </c:pt>
                <c:pt idx="41330">
                  <c:v>10.0624370085345</c:v>
                </c:pt>
                <c:pt idx="41331">
                  <c:v>9.7778743319803993</c:v>
                </c:pt>
                <c:pt idx="41332">
                  <c:v>9.5933116552753503</c:v>
                </c:pt>
                <c:pt idx="41333">
                  <c:v>9.50874897872127</c:v>
                </c:pt>
                <c:pt idx="41334">
                  <c:v>9.5241863021671804</c:v>
                </c:pt>
                <c:pt idx="41335">
                  <c:v>10.039623625462101</c:v>
                </c:pt>
                <c:pt idx="41336">
                  <c:v>10.255060948908</c:v>
                </c:pt>
                <c:pt idx="41337">
                  <c:v>10.170498272353999</c:v>
                </c:pt>
                <c:pt idx="41338">
                  <c:v>10.1859355956489</c:v>
                </c:pt>
                <c:pt idx="41339">
                  <c:v>10.1013729190948</c:v>
                </c:pt>
                <c:pt idx="41340">
                  <c:v>10.0168102425407</c:v>
                </c:pt>
                <c:pt idx="41341">
                  <c:v>9.9322475658356808</c:v>
                </c:pt>
                <c:pt idx="41342">
                  <c:v>10.6391597001468</c:v>
                </c:pt>
                <c:pt idx="41343">
                  <c:v>12.3375466452636</c:v>
                </c:pt>
                <c:pt idx="41344">
                  <c:v>12.4359335903961</c:v>
                </c:pt>
                <c:pt idx="41345">
                  <c:v>12.534320535512901</c:v>
                </c:pt>
                <c:pt idx="41346">
                  <c:v>12.232707480629699</c:v>
                </c:pt>
                <c:pt idx="41347">
                  <c:v>12.231094425762301</c:v>
                </c:pt>
                <c:pt idx="41348">
                  <c:v>12.129481370879001</c:v>
                </c:pt>
                <c:pt idx="41349">
                  <c:v>12.327868315995801</c:v>
                </c:pt>
                <c:pt idx="41350">
                  <c:v>12.0262552611284</c:v>
                </c:pt>
                <c:pt idx="41351">
                  <c:v>11.524642206245201</c:v>
                </c:pt>
                <c:pt idx="41352">
                  <c:v>11.223029151361899</c:v>
                </c:pt>
                <c:pt idx="41353">
                  <c:v>11.621416096494499</c:v>
                </c:pt>
                <c:pt idx="41354">
                  <c:v>12.2198030416113</c:v>
                </c:pt>
                <c:pt idx="41355">
                  <c:v>12.218189986728101</c:v>
                </c:pt>
                <c:pt idx="41356">
                  <c:v>12.4165769318606</c:v>
                </c:pt>
                <c:pt idx="41357">
                  <c:v>12.6149638769774</c:v>
                </c:pt>
                <c:pt idx="41358">
                  <c:v>12.613350822094199</c:v>
                </c:pt>
                <c:pt idx="41359">
                  <c:v>12.5117377672267</c:v>
                </c:pt>
                <c:pt idx="41360">
                  <c:v>12.410124712343499</c:v>
                </c:pt>
                <c:pt idx="41361">
                  <c:v>12.208511657460299</c:v>
                </c:pt>
                <c:pt idx="41362">
                  <c:v>11.906898602592801</c:v>
                </c:pt>
                <c:pt idx="41363">
                  <c:v>11.7052855477096</c:v>
                </c:pt>
                <c:pt idx="41364">
                  <c:v>11.6036724928264</c:v>
                </c:pt>
                <c:pt idx="41365">
                  <c:v>11.802059437959</c:v>
                </c:pt>
                <c:pt idx="41366">
                  <c:v>11.8004463830757</c:v>
                </c:pt>
                <c:pt idx="41367">
                  <c:v>11.9988333281925</c:v>
                </c:pt>
                <c:pt idx="41368">
                  <c:v>11.9972202733251</c:v>
                </c:pt>
                <c:pt idx="41369">
                  <c:v>12.195607218441801</c:v>
                </c:pt>
                <c:pt idx="41370">
                  <c:v>12.1939941635586</c:v>
                </c:pt>
                <c:pt idx="41371">
                  <c:v>12.192381108691199</c:v>
                </c:pt>
                <c:pt idx="41372">
                  <c:v>11.790768053808</c:v>
                </c:pt>
                <c:pt idx="41373">
                  <c:v>11.1891549989247</c:v>
                </c:pt>
                <c:pt idx="41374">
                  <c:v>10.5875419440573</c:v>
                </c:pt>
                <c:pt idx="41375">
                  <c:v>10.085928889174101</c:v>
                </c:pt>
                <c:pt idx="41376">
                  <c:v>10.284315834290901</c:v>
                </c:pt>
                <c:pt idx="41377">
                  <c:v>10.0827027794234</c:v>
                </c:pt>
                <c:pt idx="41378">
                  <c:v>10.1810897245402</c:v>
                </c:pt>
                <c:pt idx="41379">
                  <c:v>10.179476669656999</c:v>
                </c:pt>
                <c:pt idx="41380">
                  <c:v>9.8778636147895291</c:v>
                </c:pt>
                <c:pt idx="41381">
                  <c:v>9.5762505599063097</c:v>
                </c:pt>
                <c:pt idx="41382">
                  <c:v>10.4746375050231</c:v>
                </c:pt>
                <c:pt idx="41383">
                  <c:v>10.9730244501556</c:v>
                </c:pt>
                <c:pt idx="41384">
                  <c:v>10.9714113952724</c:v>
                </c:pt>
                <c:pt idx="41385">
                  <c:v>10.869798340389201</c:v>
                </c:pt>
                <c:pt idx="41386">
                  <c:v>9.7681852855217599</c:v>
                </c:pt>
                <c:pt idx="41387">
                  <c:v>11.666572230638501</c:v>
                </c:pt>
                <c:pt idx="41388">
                  <c:v>12.364959175755301</c:v>
                </c:pt>
                <c:pt idx="41389">
                  <c:v>12.663346120887899</c:v>
                </c:pt>
                <c:pt idx="41390">
                  <c:v>12.9610732767746</c:v>
                </c:pt>
                <c:pt idx="41391">
                  <c:v>13.458140643426599</c:v>
                </c:pt>
                <c:pt idx="41392">
                  <c:v>13.7552080101073</c:v>
                </c:pt>
                <c:pt idx="41393">
                  <c:v>14.2522753767593</c:v>
                </c:pt>
                <c:pt idx="41394">
                  <c:v>14.349342743411301</c:v>
                </c:pt>
                <c:pt idx="41395">
                  <c:v>14.046410110091999</c:v>
                </c:pt>
                <c:pt idx="41396">
                  <c:v>13.543477476744</c:v>
                </c:pt>
                <c:pt idx="41397">
                  <c:v>11.940544843395999</c:v>
                </c:pt>
                <c:pt idx="41398">
                  <c:v>10.337612210076699</c:v>
                </c:pt>
                <c:pt idx="41399">
                  <c:v>9.6346795767286899</c:v>
                </c:pt>
                <c:pt idx="41400">
                  <c:v>9.0317469433806892</c:v>
                </c:pt>
                <c:pt idx="41401">
                  <c:v>8.3288143100613805</c:v>
                </c:pt>
                <c:pt idx="41402">
                  <c:v>7.6258816767133899</c:v>
                </c:pt>
                <c:pt idx="41403">
                  <c:v>7.7229490433654</c:v>
                </c:pt>
                <c:pt idx="41404">
                  <c:v>7.72001641004608</c:v>
                </c:pt>
                <c:pt idx="41405">
                  <c:v>7.8170837766980901</c:v>
                </c:pt>
                <c:pt idx="41406">
                  <c:v>7.9141511433501002</c:v>
                </c:pt>
                <c:pt idx="41407">
                  <c:v>8.2112185100307808</c:v>
                </c:pt>
                <c:pt idx="41408">
                  <c:v>8.6082858766827908</c:v>
                </c:pt>
                <c:pt idx="41409">
                  <c:v>9.0053532433348007</c:v>
                </c:pt>
                <c:pt idx="41410">
                  <c:v>9.0024206100154895</c:v>
                </c:pt>
                <c:pt idx="41411">
                  <c:v>8.6994879766675002</c:v>
                </c:pt>
                <c:pt idx="41412">
                  <c:v>8.2965553433195005</c:v>
                </c:pt>
                <c:pt idx="41413">
                  <c:v>7.9936227100001904</c:v>
                </c:pt>
                <c:pt idx="41414">
                  <c:v>7.7906900766521998</c:v>
                </c:pt>
                <c:pt idx="41415">
                  <c:v>7.3877574433042099</c:v>
                </c:pt>
                <c:pt idx="41416">
                  <c:v>7.4848248099848904</c:v>
                </c:pt>
                <c:pt idx="41417">
                  <c:v>7.0818921766368996</c:v>
                </c:pt>
                <c:pt idx="41418">
                  <c:v>6.7789595432889103</c:v>
                </c:pt>
                <c:pt idx="41419">
                  <c:v>6.4760269099695904</c:v>
                </c:pt>
                <c:pt idx="41420">
                  <c:v>6.2730942766215998</c:v>
                </c:pt>
                <c:pt idx="41421">
                  <c:v>6.0701616432736101</c:v>
                </c:pt>
                <c:pt idx="41422">
                  <c:v>5.7672290099543</c:v>
                </c:pt>
                <c:pt idx="41423">
                  <c:v>5.6642963766063001</c:v>
                </c:pt>
                <c:pt idx="41424">
                  <c:v>5.3613637432583099</c:v>
                </c:pt>
                <c:pt idx="41425">
                  <c:v>5.0584311099389998</c:v>
                </c:pt>
                <c:pt idx="41426">
                  <c:v>5.0554984765910103</c:v>
                </c:pt>
                <c:pt idx="41427">
                  <c:v>5.5525658432430101</c:v>
                </c:pt>
                <c:pt idx="41428">
                  <c:v>5.8496332099236996</c:v>
                </c:pt>
                <c:pt idx="41429">
                  <c:v>5.9467005765757097</c:v>
                </c:pt>
                <c:pt idx="41430">
                  <c:v>6.0437679432277198</c:v>
                </c:pt>
                <c:pt idx="41431">
                  <c:v>5.6408353099084003</c:v>
                </c:pt>
                <c:pt idx="41432">
                  <c:v>5.7379026765604104</c:v>
                </c:pt>
                <c:pt idx="41433">
                  <c:v>5.9349700432124202</c:v>
                </c:pt>
                <c:pt idx="41434">
                  <c:v>6.1320374098931101</c:v>
                </c:pt>
                <c:pt idx="41435">
                  <c:v>6.1291047765451099</c:v>
                </c:pt>
                <c:pt idx="41436">
                  <c:v>6.1261721431971203</c:v>
                </c:pt>
                <c:pt idx="41437">
                  <c:v>6.1232395098778101</c:v>
                </c:pt>
                <c:pt idx="41438">
                  <c:v>6.4187262528652997</c:v>
                </c:pt>
                <c:pt idx="41439">
                  <c:v>6.0126323721772303</c:v>
                </c:pt>
                <c:pt idx="41440">
                  <c:v>5.6065384915487497</c:v>
                </c:pt>
                <c:pt idx="41441">
                  <c:v>4.60044461086067</c:v>
                </c:pt>
                <c:pt idx="41442">
                  <c:v>3.9943507301726</c:v>
                </c:pt>
                <c:pt idx="41443">
                  <c:v>4.4882568495441202</c:v>
                </c:pt>
                <c:pt idx="41444">
                  <c:v>4.7821629688560501</c:v>
                </c:pt>
                <c:pt idx="41445">
                  <c:v>4.1760690881679796</c:v>
                </c:pt>
                <c:pt idx="41446">
                  <c:v>4.4699752075395001</c:v>
                </c:pt>
                <c:pt idx="41447">
                  <c:v>4.76388132685143</c:v>
                </c:pt>
                <c:pt idx="41448">
                  <c:v>5.3577874461633597</c:v>
                </c:pt>
                <c:pt idx="41449">
                  <c:v>5.7516935655348798</c:v>
                </c:pt>
                <c:pt idx="41450">
                  <c:v>5.8455996848468104</c:v>
                </c:pt>
                <c:pt idx="41451">
                  <c:v>5.9395058041587401</c:v>
                </c:pt>
                <c:pt idx="41452">
                  <c:v>6.0334119235302603</c:v>
                </c:pt>
                <c:pt idx="41453">
                  <c:v>6.2273180428421897</c:v>
                </c:pt>
                <c:pt idx="41454">
                  <c:v>6.22122416215411</c:v>
                </c:pt>
                <c:pt idx="41455">
                  <c:v>6.2151302815256404</c:v>
                </c:pt>
                <c:pt idx="41456">
                  <c:v>6.1090364008375602</c:v>
                </c:pt>
                <c:pt idx="41457">
                  <c:v>6.1029425201494902</c:v>
                </c:pt>
                <c:pt idx="41458">
                  <c:v>6.1968486395210096</c:v>
                </c:pt>
                <c:pt idx="41459">
                  <c:v>6.2907547588329402</c:v>
                </c:pt>
                <c:pt idx="41460">
                  <c:v>6.3846608781448699</c:v>
                </c:pt>
                <c:pt idx="41461">
                  <c:v>6.4785669975163902</c:v>
                </c:pt>
                <c:pt idx="41462">
                  <c:v>6.4724731168283203</c:v>
                </c:pt>
                <c:pt idx="41463">
                  <c:v>6.56637923614025</c:v>
                </c:pt>
                <c:pt idx="41464">
                  <c:v>6.5602853555117697</c:v>
                </c:pt>
                <c:pt idx="41465">
                  <c:v>6.6541914748237003</c:v>
                </c:pt>
                <c:pt idx="41466">
                  <c:v>6.74809759413563</c:v>
                </c:pt>
                <c:pt idx="41467">
                  <c:v>6.8420037135071503</c:v>
                </c:pt>
                <c:pt idx="41468">
                  <c:v>6.7359098328190701</c:v>
                </c:pt>
                <c:pt idx="41469">
                  <c:v>6.7298159521310001</c:v>
                </c:pt>
                <c:pt idx="41470">
                  <c:v>6.7237220715025199</c:v>
                </c:pt>
                <c:pt idx="41471">
                  <c:v>6.71762819081445</c:v>
                </c:pt>
                <c:pt idx="41472">
                  <c:v>6.6115343101263804</c:v>
                </c:pt>
                <c:pt idx="41473">
                  <c:v>6.5054404294978996</c:v>
                </c:pt>
                <c:pt idx="41474">
                  <c:v>6.39934654880983</c:v>
                </c:pt>
                <c:pt idx="41475">
                  <c:v>6.1932526681217599</c:v>
                </c:pt>
                <c:pt idx="41476">
                  <c:v>5.9871587874932803</c:v>
                </c:pt>
                <c:pt idx="41477">
                  <c:v>6.0810649068052101</c:v>
                </c:pt>
                <c:pt idx="41478">
                  <c:v>5.9749710261171396</c:v>
                </c:pt>
                <c:pt idx="41479">
                  <c:v>6.0688771454886599</c:v>
                </c:pt>
                <c:pt idx="41480">
                  <c:v>6.0627832648005899</c:v>
                </c:pt>
                <c:pt idx="41481">
                  <c:v>6.1566893841125099</c:v>
                </c:pt>
                <c:pt idx="41482">
                  <c:v>6.2505955034840399</c:v>
                </c:pt>
                <c:pt idx="41483">
                  <c:v>7.6445016227959597</c:v>
                </c:pt>
                <c:pt idx="41484">
                  <c:v>10.0384077421079</c:v>
                </c:pt>
                <c:pt idx="41485">
                  <c:v>12.0323138614794</c:v>
                </c:pt>
                <c:pt idx="41486">
                  <c:v>12.9316459725963</c:v>
                </c:pt>
                <c:pt idx="41487">
                  <c:v>11.7364040755559</c:v>
                </c:pt>
                <c:pt idx="41488">
                  <c:v>10.541162178469101</c:v>
                </c:pt>
                <c:pt idx="41489">
                  <c:v>9.6459202814287597</c:v>
                </c:pt>
                <c:pt idx="41490">
                  <c:v>8.9506783843884392</c:v>
                </c:pt>
                <c:pt idx="41491">
                  <c:v>9.0554364873015807</c:v>
                </c:pt>
                <c:pt idx="41492">
                  <c:v>9.3601945902612602</c:v>
                </c:pt>
                <c:pt idx="41493">
                  <c:v>9.2649526932209305</c:v>
                </c:pt>
                <c:pt idx="41494">
                  <c:v>9.2697107961340794</c:v>
                </c:pt>
                <c:pt idx="41495">
                  <c:v>9.4744688990937505</c:v>
                </c:pt>
                <c:pt idx="41496">
                  <c:v>9.4792270020534293</c:v>
                </c:pt>
                <c:pt idx="41497">
                  <c:v>9.5839851049665707</c:v>
                </c:pt>
                <c:pt idx="41498">
                  <c:v>9.6887432079262492</c:v>
                </c:pt>
                <c:pt idx="41499">
                  <c:v>9.9935013108859199</c:v>
                </c:pt>
                <c:pt idx="41500">
                  <c:v>10.1982594137991</c:v>
                </c:pt>
                <c:pt idx="41501">
                  <c:v>10.4030175167587</c:v>
                </c:pt>
                <c:pt idx="41502">
                  <c:v>10.607775619718399</c:v>
                </c:pt>
                <c:pt idx="41503">
                  <c:v>10.6125337226316</c:v>
                </c:pt>
                <c:pt idx="41504">
                  <c:v>10.917291825591199</c:v>
                </c:pt>
                <c:pt idx="41505">
                  <c:v>10.8220499285509</c:v>
                </c:pt>
                <c:pt idx="41506">
                  <c:v>10.8268080314641</c:v>
                </c:pt>
                <c:pt idx="41507">
                  <c:v>10.6315661344237</c:v>
                </c:pt>
                <c:pt idx="41508">
                  <c:v>10.336324237383399</c:v>
                </c:pt>
                <c:pt idx="41509">
                  <c:v>10.041082340296599</c:v>
                </c:pt>
                <c:pt idx="41510">
                  <c:v>10.0458404432562</c:v>
                </c:pt>
                <c:pt idx="41511">
                  <c:v>10.350598546215901</c:v>
                </c:pt>
                <c:pt idx="41512">
                  <c:v>9.3553566491290496</c:v>
                </c:pt>
                <c:pt idx="41513">
                  <c:v>8.4601147520887299</c:v>
                </c:pt>
                <c:pt idx="41514">
                  <c:v>8.3648728550484002</c:v>
                </c:pt>
                <c:pt idx="41515">
                  <c:v>7.86963095796155</c:v>
                </c:pt>
                <c:pt idx="41516">
                  <c:v>7.8743890609212199</c:v>
                </c:pt>
                <c:pt idx="41517">
                  <c:v>7.6791471638809004</c:v>
                </c:pt>
                <c:pt idx="41518">
                  <c:v>7.0839052667940496</c:v>
                </c:pt>
                <c:pt idx="41519">
                  <c:v>6.2886633697537198</c:v>
                </c:pt>
                <c:pt idx="41520">
                  <c:v>5.8934214727134</c:v>
                </c:pt>
                <c:pt idx="41521">
                  <c:v>5.9981795756265397</c:v>
                </c:pt>
                <c:pt idx="41522">
                  <c:v>5.9029376785862198</c:v>
                </c:pt>
                <c:pt idx="41523">
                  <c:v>6.0076957815458902</c:v>
                </c:pt>
                <c:pt idx="41524">
                  <c:v>6.1124538844590397</c:v>
                </c:pt>
                <c:pt idx="41525">
                  <c:v>6.4172119874187104</c:v>
                </c:pt>
                <c:pt idx="41526">
                  <c:v>6.5219700903783897</c:v>
                </c:pt>
                <c:pt idx="41527">
                  <c:v>6.4267281932915301</c:v>
                </c:pt>
                <c:pt idx="41528">
                  <c:v>6.63148629625121</c:v>
                </c:pt>
                <c:pt idx="41529">
                  <c:v>6.8362443992108801</c:v>
                </c:pt>
                <c:pt idx="41530">
                  <c:v>6.7410025021240303</c:v>
                </c:pt>
                <c:pt idx="41531">
                  <c:v>6.74576060508371</c:v>
                </c:pt>
                <c:pt idx="41532">
                  <c:v>7.9505187080433801</c:v>
                </c:pt>
                <c:pt idx="41533">
                  <c:v>7.9552768109565299</c:v>
                </c:pt>
                <c:pt idx="41534">
                  <c:v>7.75821276224183</c:v>
                </c:pt>
                <c:pt idx="41535">
                  <c:v>8.1593265618400306</c:v>
                </c:pt>
                <c:pt idx="41536">
                  <c:v>8.7604403614273298</c:v>
                </c:pt>
                <c:pt idx="41537">
                  <c:v>8.9615541610255303</c:v>
                </c:pt>
                <c:pt idx="41538">
                  <c:v>9.2626679606237303</c:v>
                </c:pt>
                <c:pt idx="41539">
                  <c:v>9.3637817602110296</c:v>
                </c:pt>
                <c:pt idx="41540">
                  <c:v>9.4648955598092304</c:v>
                </c:pt>
                <c:pt idx="41541">
                  <c:v>9.6660093594074308</c:v>
                </c:pt>
                <c:pt idx="41542">
                  <c:v>9.8671231589947297</c:v>
                </c:pt>
                <c:pt idx="41543">
                  <c:v>9.8682369585929308</c:v>
                </c:pt>
                <c:pt idx="41544">
                  <c:v>9.8693507581911302</c:v>
                </c:pt>
                <c:pt idx="41545">
                  <c:v>9.9704645577784294</c:v>
                </c:pt>
                <c:pt idx="41546">
                  <c:v>9.8715783573766291</c:v>
                </c:pt>
                <c:pt idx="41547">
                  <c:v>9.8726921569748303</c:v>
                </c:pt>
                <c:pt idx="41548">
                  <c:v>10.073805956562101</c:v>
                </c:pt>
                <c:pt idx="41549">
                  <c:v>10.0749197561603</c:v>
                </c:pt>
                <c:pt idx="41550">
                  <c:v>10.276033555758501</c:v>
                </c:pt>
                <c:pt idx="41551">
                  <c:v>10.3771473553458</c:v>
                </c:pt>
                <c:pt idx="41552">
                  <c:v>10.578261154944</c:v>
                </c:pt>
                <c:pt idx="41553">
                  <c:v>10.4793749545422</c:v>
                </c:pt>
                <c:pt idx="41554">
                  <c:v>10.4804887541295</c:v>
                </c:pt>
                <c:pt idx="41555">
                  <c:v>10.2816025537277</c:v>
                </c:pt>
                <c:pt idx="41556">
                  <c:v>10.182716353325899</c:v>
                </c:pt>
                <c:pt idx="41557">
                  <c:v>10.2838301529132</c:v>
                </c:pt>
                <c:pt idx="41558">
                  <c:v>10.1849439525114</c:v>
                </c:pt>
                <c:pt idx="41559">
                  <c:v>10.0860577521096</c:v>
                </c:pt>
                <c:pt idx="41560">
                  <c:v>10.087171551696899</c:v>
                </c:pt>
                <c:pt idx="41561">
                  <c:v>9.7882853512951407</c:v>
                </c:pt>
                <c:pt idx="41562">
                  <c:v>9.4893991508933304</c:v>
                </c:pt>
                <c:pt idx="41563">
                  <c:v>8.69051295048064</c:v>
                </c:pt>
                <c:pt idx="41564">
                  <c:v>7.8916267500788404</c:v>
                </c:pt>
                <c:pt idx="41565">
                  <c:v>8.3927405496770398</c:v>
                </c:pt>
                <c:pt idx="41566">
                  <c:v>8.5938543492643404</c:v>
                </c:pt>
                <c:pt idx="41567">
                  <c:v>8.4949681488625401</c:v>
                </c:pt>
                <c:pt idx="41568">
                  <c:v>9.0960819484607391</c:v>
                </c:pt>
                <c:pt idx="41569">
                  <c:v>9.1971957480480402</c:v>
                </c:pt>
                <c:pt idx="41570">
                  <c:v>8.7983095476462392</c:v>
                </c:pt>
                <c:pt idx="41571">
                  <c:v>8.4994233472444396</c:v>
                </c:pt>
                <c:pt idx="41572">
                  <c:v>8.3005371468317399</c:v>
                </c:pt>
                <c:pt idx="41573">
                  <c:v>8.3016509464299393</c:v>
                </c:pt>
                <c:pt idx="41574">
                  <c:v>8.3027647460281404</c:v>
                </c:pt>
                <c:pt idx="41575">
                  <c:v>8.2038785456154493</c:v>
                </c:pt>
                <c:pt idx="41576">
                  <c:v>8.2049923452136397</c:v>
                </c:pt>
                <c:pt idx="41577">
                  <c:v>8.3061061448118405</c:v>
                </c:pt>
                <c:pt idx="41578">
                  <c:v>8.3072199443991508</c:v>
                </c:pt>
                <c:pt idx="41579">
                  <c:v>8.3083337439973501</c:v>
                </c:pt>
                <c:pt idx="41580">
                  <c:v>8.5094475435955399</c:v>
                </c:pt>
                <c:pt idx="41581">
                  <c:v>8.7105613431828495</c:v>
                </c:pt>
                <c:pt idx="41582">
                  <c:v>9.01070665627865</c:v>
                </c:pt>
                <c:pt idx="41583">
                  <c:v>11.4098834828653</c:v>
                </c:pt>
                <c:pt idx="41584">
                  <c:v>12.20906030946</c:v>
                </c:pt>
                <c:pt idx="41585">
                  <c:v>12.508237136046599</c:v>
                </c:pt>
                <c:pt idx="41586">
                  <c:v>12.507413962633301</c:v>
                </c:pt>
                <c:pt idx="41587">
                  <c:v>12.306590789228</c:v>
                </c:pt>
                <c:pt idx="41588">
                  <c:v>12.205767615814599</c:v>
                </c:pt>
                <c:pt idx="41589">
                  <c:v>12.204944442401301</c:v>
                </c:pt>
                <c:pt idx="41590">
                  <c:v>12.1041212689959</c:v>
                </c:pt>
                <c:pt idx="41591">
                  <c:v>12.003298095582601</c:v>
                </c:pt>
                <c:pt idx="41592">
                  <c:v>11.8024749221692</c:v>
                </c:pt>
                <c:pt idx="41593">
                  <c:v>11.601651748763899</c:v>
                </c:pt>
                <c:pt idx="41594">
                  <c:v>11.500828575350599</c:v>
                </c:pt>
                <c:pt idx="41595">
                  <c:v>11.3000054019372</c:v>
                </c:pt>
                <c:pt idx="41596">
                  <c:v>11.299182228531899</c:v>
                </c:pt>
                <c:pt idx="41597">
                  <c:v>11.198359055118599</c:v>
                </c:pt>
                <c:pt idx="41598">
                  <c:v>11.0975358817052</c:v>
                </c:pt>
                <c:pt idx="41599">
                  <c:v>10.7967127082999</c:v>
                </c:pt>
                <c:pt idx="41600">
                  <c:v>10.3958895348865</c:v>
                </c:pt>
                <c:pt idx="41601">
                  <c:v>10.3950663614732</c:v>
                </c:pt>
                <c:pt idx="41602">
                  <c:v>10.294243188067901</c:v>
                </c:pt>
                <c:pt idx="41603">
                  <c:v>10.0934200146545</c:v>
                </c:pt>
                <c:pt idx="41604">
                  <c:v>9.7925968412411493</c:v>
                </c:pt>
                <c:pt idx="41605">
                  <c:v>9.7917736678358391</c:v>
                </c:pt>
                <c:pt idx="41606">
                  <c:v>10.990950494422499</c:v>
                </c:pt>
                <c:pt idx="41607">
                  <c:v>11.2901273210091</c:v>
                </c:pt>
                <c:pt idx="41608">
                  <c:v>11.289304147603801</c:v>
                </c:pt>
                <c:pt idx="41609">
                  <c:v>10.8884809741905</c:v>
                </c:pt>
                <c:pt idx="41610">
                  <c:v>10.687657800777099</c:v>
                </c:pt>
                <c:pt idx="41611">
                  <c:v>10.5868346273718</c:v>
                </c:pt>
                <c:pt idx="41612">
                  <c:v>10.3860114539584</c:v>
                </c:pt>
                <c:pt idx="41613">
                  <c:v>10.085188280545101</c:v>
                </c:pt>
                <c:pt idx="41614">
                  <c:v>9.4843651071397801</c:v>
                </c:pt>
                <c:pt idx="41615">
                  <c:v>9.2835419337264309</c:v>
                </c:pt>
                <c:pt idx="41616">
                  <c:v>8.88271876031307</c:v>
                </c:pt>
                <c:pt idx="41617">
                  <c:v>8.5818955869077609</c:v>
                </c:pt>
                <c:pt idx="41618">
                  <c:v>8.2810724134944103</c:v>
                </c:pt>
                <c:pt idx="41619">
                  <c:v>7.8802492400810502</c:v>
                </c:pt>
                <c:pt idx="41620">
                  <c:v>7.4794260666757397</c:v>
                </c:pt>
                <c:pt idx="41621">
                  <c:v>7.2786028932623896</c:v>
                </c:pt>
                <c:pt idx="41622">
                  <c:v>7.2777797198490299</c:v>
                </c:pt>
                <c:pt idx="41623">
                  <c:v>7.2769565464437198</c:v>
                </c:pt>
                <c:pt idx="41624">
                  <c:v>7.2761333730303699</c:v>
                </c:pt>
                <c:pt idx="41625">
                  <c:v>7.4753101996170104</c:v>
                </c:pt>
                <c:pt idx="41626">
                  <c:v>7.8744870262116997</c:v>
                </c:pt>
                <c:pt idx="41627">
                  <c:v>13.3736638527983</c:v>
                </c:pt>
                <c:pt idx="41628">
                  <c:v>13.772840679385</c:v>
                </c:pt>
                <c:pt idx="41629">
                  <c:v>13.8720175059797</c:v>
                </c:pt>
                <c:pt idx="41630">
                  <c:v>13.9733872473484</c:v>
                </c:pt>
                <c:pt idx="41631">
                  <c:v>13.9769499035145</c:v>
                </c:pt>
                <c:pt idx="41632">
                  <c:v>13.9805125596457</c:v>
                </c:pt>
                <c:pt idx="41633">
                  <c:v>13.6840752158118</c:v>
                </c:pt>
                <c:pt idx="41634">
                  <c:v>13.487637871977901</c:v>
                </c:pt>
                <c:pt idx="41635">
                  <c:v>12.791200528109099</c:v>
                </c:pt>
                <c:pt idx="41636">
                  <c:v>11.1947631842752</c:v>
                </c:pt>
                <c:pt idx="41637">
                  <c:v>10.4983258404413</c:v>
                </c:pt>
                <c:pt idx="41638">
                  <c:v>10.2018884965726</c:v>
                </c:pt>
                <c:pt idx="41639">
                  <c:v>10.4054511527386</c:v>
                </c:pt>
                <c:pt idx="41640">
                  <c:v>10.8090138089047</c:v>
                </c:pt>
                <c:pt idx="41641">
                  <c:v>11.212576465035999</c:v>
                </c:pt>
                <c:pt idx="41642">
                  <c:v>10.816139121202101</c:v>
                </c:pt>
                <c:pt idx="41643">
                  <c:v>11.0197017773682</c:v>
                </c:pt>
                <c:pt idx="41644">
                  <c:v>11.023264433499399</c:v>
                </c:pt>
                <c:pt idx="41645">
                  <c:v>10.8268270896655</c:v>
                </c:pt>
                <c:pt idx="41646">
                  <c:v>10.7303897458316</c:v>
                </c:pt>
                <c:pt idx="41647">
                  <c:v>10.1339524019628</c:v>
                </c:pt>
                <c:pt idx="41648">
                  <c:v>9.7375150581289098</c:v>
                </c:pt>
                <c:pt idx="41649">
                  <c:v>10.341077714295</c:v>
                </c:pt>
                <c:pt idx="41650">
                  <c:v>10.644640370426201</c:v>
                </c:pt>
                <c:pt idx="41651">
                  <c:v>10.7482030265923</c:v>
                </c:pt>
                <c:pt idx="41652">
                  <c:v>11.351765682758399</c:v>
                </c:pt>
                <c:pt idx="41653">
                  <c:v>11.5553283388897</c:v>
                </c:pt>
                <c:pt idx="41654">
                  <c:v>11.4588909950557</c:v>
                </c:pt>
                <c:pt idx="41655">
                  <c:v>11.5624536512218</c:v>
                </c:pt>
                <c:pt idx="41656">
                  <c:v>11.466016307353099</c:v>
                </c:pt>
                <c:pt idx="41657">
                  <c:v>11.1695789635192</c:v>
                </c:pt>
                <c:pt idx="41658">
                  <c:v>11.273141619685299</c:v>
                </c:pt>
                <c:pt idx="41659">
                  <c:v>11.176704275816499</c:v>
                </c:pt>
                <c:pt idx="41660">
                  <c:v>10.8802669319826</c:v>
                </c:pt>
                <c:pt idx="41661">
                  <c:v>9.9838295881486694</c:v>
                </c:pt>
                <c:pt idx="41662">
                  <c:v>9.2873922442799195</c:v>
                </c:pt>
                <c:pt idx="41663">
                  <c:v>8.6909549004460107</c:v>
                </c:pt>
                <c:pt idx="41664">
                  <c:v>9.1945175566120891</c:v>
                </c:pt>
                <c:pt idx="41665">
                  <c:v>9.29808021274334</c:v>
                </c:pt>
                <c:pt idx="41666">
                  <c:v>9.1016428689094298</c:v>
                </c:pt>
                <c:pt idx="41667">
                  <c:v>8.7052055250755203</c:v>
                </c:pt>
                <c:pt idx="41668">
                  <c:v>8.4087681812067601</c:v>
                </c:pt>
                <c:pt idx="41669">
                  <c:v>8.1123308373728502</c:v>
                </c:pt>
                <c:pt idx="41670">
                  <c:v>8.0158934935389308</c:v>
                </c:pt>
                <c:pt idx="41671">
                  <c:v>8.7194561496701795</c:v>
                </c:pt>
                <c:pt idx="41672">
                  <c:v>9.7230188058362703</c:v>
                </c:pt>
                <c:pt idx="41673">
                  <c:v>10.3265814620024</c:v>
                </c:pt>
                <c:pt idx="41674">
                  <c:v>11.030144118133601</c:v>
                </c:pt>
                <c:pt idx="41675">
                  <c:v>12.433706774299701</c:v>
                </c:pt>
                <c:pt idx="41676">
                  <c:v>12.6372694304658</c:v>
                </c:pt>
                <c:pt idx="41677">
                  <c:v>12.740832086597001</c:v>
                </c:pt>
                <c:pt idx="41678">
                  <c:v>12.9430990159827</c:v>
                </c:pt>
                <c:pt idx="41679">
                  <c:v>13.444070218578901</c:v>
                </c:pt>
                <c:pt idx="41680">
                  <c:v>14.145041421165599</c:v>
                </c:pt>
                <c:pt idx="41681">
                  <c:v>14.446012623761799</c:v>
                </c:pt>
                <c:pt idx="41682">
                  <c:v>14.146983826357999</c:v>
                </c:pt>
                <c:pt idx="41683">
                  <c:v>14.3479550289447</c:v>
                </c:pt>
                <c:pt idx="41684">
                  <c:v>14.0489262315409</c:v>
                </c:pt>
                <c:pt idx="41685">
                  <c:v>13.549897434137099</c:v>
                </c:pt>
                <c:pt idx="41686">
                  <c:v>12.850868636723799</c:v>
                </c:pt>
                <c:pt idx="41687">
                  <c:v>11.051839839319999</c:v>
                </c:pt>
                <c:pt idx="41688">
                  <c:v>10.352811041916199</c:v>
                </c:pt>
                <c:pt idx="41689">
                  <c:v>11.153782244502899</c:v>
                </c:pt>
                <c:pt idx="41690">
                  <c:v>10.3547534470991</c:v>
                </c:pt>
                <c:pt idx="41691">
                  <c:v>9.75572464969534</c:v>
                </c:pt>
                <c:pt idx="41692">
                  <c:v>9.6566958522820503</c:v>
                </c:pt>
                <c:pt idx="41693">
                  <c:v>9.4576670548782502</c:v>
                </c:pt>
                <c:pt idx="41694">
                  <c:v>9.3586382574744498</c:v>
                </c:pt>
                <c:pt idx="41695">
                  <c:v>9.3596094600611597</c:v>
                </c:pt>
                <c:pt idx="41696">
                  <c:v>9.56058066265736</c:v>
                </c:pt>
                <c:pt idx="41697">
                  <c:v>9.7615518652535602</c:v>
                </c:pt>
                <c:pt idx="41698">
                  <c:v>9.6625230678402705</c:v>
                </c:pt>
                <c:pt idx="41699">
                  <c:v>9.6634942704364697</c:v>
                </c:pt>
                <c:pt idx="41700">
                  <c:v>9.5644654730326799</c:v>
                </c:pt>
                <c:pt idx="41701">
                  <c:v>9.5654366756193792</c:v>
                </c:pt>
                <c:pt idx="41702">
                  <c:v>9.5664078782155801</c:v>
                </c:pt>
                <c:pt idx="41703">
                  <c:v>9.7673790808117893</c:v>
                </c:pt>
                <c:pt idx="41704">
                  <c:v>9.86835028339849</c:v>
                </c:pt>
                <c:pt idx="41705">
                  <c:v>9.8693214859946998</c:v>
                </c:pt>
                <c:pt idx="41706">
                  <c:v>10.0702926885909</c:v>
                </c:pt>
                <c:pt idx="41707">
                  <c:v>10.2712638911776</c:v>
                </c:pt>
                <c:pt idx="41708">
                  <c:v>10.472235093773801</c:v>
                </c:pt>
                <c:pt idx="41709">
                  <c:v>10.773206296370001</c:v>
                </c:pt>
                <c:pt idx="41710">
                  <c:v>10.1741774989567</c:v>
                </c:pt>
                <c:pt idx="41711">
                  <c:v>10.175148701552899</c:v>
                </c:pt>
                <c:pt idx="41712">
                  <c:v>10.6761199041491</c:v>
                </c:pt>
                <c:pt idx="41713">
                  <c:v>11.0770911067358</c:v>
                </c:pt>
                <c:pt idx="41714">
                  <c:v>10.878062309332</c:v>
                </c:pt>
                <c:pt idx="41715">
                  <c:v>11.379033511928199</c:v>
                </c:pt>
                <c:pt idx="41716">
                  <c:v>11.9800047145149</c:v>
                </c:pt>
                <c:pt idx="41717">
                  <c:v>12.480975917111101</c:v>
                </c:pt>
                <c:pt idx="41718">
                  <c:v>12.0819471197073</c:v>
                </c:pt>
                <c:pt idx="41719">
                  <c:v>12.1829183222941</c:v>
                </c:pt>
                <c:pt idx="41720">
                  <c:v>12.183889524890301</c:v>
                </c:pt>
                <c:pt idx="41721">
                  <c:v>12.1848607274865</c:v>
                </c:pt>
                <c:pt idx="41722">
                  <c:v>11.9858319300732</c:v>
                </c:pt>
                <c:pt idx="41723">
                  <c:v>12.086803132669401</c:v>
                </c:pt>
                <c:pt idx="41724">
                  <c:v>12.8877743352656</c:v>
                </c:pt>
                <c:pt idx="41725">
                  <c:v>14.2887455378523</c:v>
                </c:pt>
                <c:pt idx="41726">
                  <c:v>15.193995191228</c:v>
                </c:pt>
                <c:pt idx="41727">
                  <c:v>15.403523295413301</c:v>
                </c:pt>
                <c:pt idx="41728">
                  <c:v>15.8130513995053</c:v>
                </c:pt>
                <c:pt idx="41729">
                  <c:v>15.8225795036905</c:v>
                </c:pt>
                <c:pt idx="41730">
                  <c:v>15.832107607875701</c:v>
                </c:pt>
                <c:pt idx="41731">
                  <c:v>15.9416357119678</c:v>
                </c:pt>
                <c:pt idx="41732">
                  <c:v>16.251163816152999</c:v>
                </c:pt>
                <c:pt idx="41733">
                  <c:v>16.360691920338201</c:v>
                </c:pt>
                <c:pt idx="41734">
                  <c:v>16.470220024430201</c:v>
                </c:pt>
                <c:pt idx="41735">
                  <c:v>16.479748128615402</c:v>
                </c:pt>
                <c:pt idx="41736">
                  <c:v>16.5892762328006</c:v>
                </c:pt>
                <c:pt idx="41737">
                  <c:v>16.4988043368927</c:v>
                </c:pt>
                <c:pt idx="41738">
                  <c:v>16.508332441077901</c:v>
                </c:pt>
                <c:pt idx="41739">
                  <c:v>16.517860545263101</c:v>
                </c:pt>
                <c:pt idx="41740">
                  <c:v>16.427388649355098</c:v>
                </c:pt>
                <c:pt idx="41741">
                  <c:v>16.3369167535404</c:v>
                </c:pt>
                <c:pt idx="41742">
                  <c:v>16.246444857725599</c:v>
                </c:pt>
                <c:pt idx="41743">
                  <c:v>16.255972961817601</c:v>
                </c:pt>
                <c:pt idx="41744">
                  <c:v>16.3655010660028</c:v>
                </c:pt>
                <c:pt idx="41745">
                  <c:v>16.275029170187999</c:v>
                </c:pt>
                <c:pt idx="41746">
                  <c:v>16.4845572742801</c:v>
                </c:pt>
                <c:pt idx="41747">
                  <c:v>16.294085378465301</c:v>
                </c:pt>
                <c:pt idx="41748">
                  <c:v>16.303613482650501</c:v>
                </c:pt>
                <c:pt idx="41749">
                  <c:v>16.613141586742501</c:v>
                </c:pt>
                <c:pt idx="41750">
                  <c:v>16.8226696909277</c:v>
                </c:pt>
                <c:pt idx="41751">
                  <c:v>16.432197795113002</c:v>
                </c:pt>
                <c:pt idx="41752">
                  <c:v>16.241725899205001</c:v>
                </c:pt>
                <c:pt idx="41753">
                  <c:v>16.251254003390201</c:v>
                </c:pt>
                <c:pt idx="41754">
                  <c:v>16.460782107575401</c:v>
                </c:pt>
                <c:pt idx="41755">
                  <c:v>16.570310211667501</c:v>
                </c:pt>
                <c:pt idx="41756">
                  <c:v>15.8798383158527</c:v>
                </c:pt>
                <c:pt idx="41757">
                  <c:v>15.189366420037899</c:v>
                </c:pt>
                <c:pt idx="41758">
                  <c:v>14.4988945241299</c:v>
                </c:pt>
                <c:pt idx="41759">
                  <c:v>13.508422628315101</c:v>
                </c:pt>
                <c:pt idx="41760">
                  <c:v>11.117950732500301</c:v>
                </c:pt>
                <c:pt idx="41761">
                  <c:v>9.5274788365923797</c:v>
                </c:pt>
                <c:pt idx="41762">
                  <c:v>9.8370069407775897</c:v>
                </c:pt>
                <c:pt idx="41763">
                  <c:v>9.4465350449628005</c:v>
                </c:pt>
                <c:pt idx="41764">
                  <c:v>9.8560631490548403</c:v>
                </c:pt>
                <c:pt idx="41765">
                  <c:v>11.0655912532401</c:v>
                </c:pt>
                <c:pt idx="41766">
                  <c:v>11.8751193574253</c:v>
                </c:pt>
                <c:pt idx="41767">
                  <c:v>12.3846474615173</c:v>
                </c:pt>
                <c:pt idx="41768">
                  <c:v>12.9941755657025</c:v>
                </c:pt>
                <c:pt idx="41769">
                  <c:v>12.8037036698877</c:v>
                </c:pt>
                <c:pt idx="41770">
                  <c:v>12.2132317739798</c:v>
                </c:pt>
                <c:pt idx="41771">
                  <c:v>11.922759878164999</c:v>
                </c:pt>
                <c:pt idx="41772">
                  <c:v>12.0322879823502</c:v>
                </c:pt>
                <c:pt idx="41773">
                  <c:v>12.841816086442201</c:v>
                </c:pt>
                <c:pt idx="41774">
                  <c:v>13.044340449815101</c:v>
                </c:pt>
                <c:pt idx="41775">
                  <c:v>13.1398610723266</c:v>
                </c:pt>
                <c:pt idx="41776">
                  <c:v>12.7353816948819</c:v>
                </c:pt>
                <c:pt idx="41777">
                  <c:v>12.3309023173934</c:v>
                </c:pt>
                <c:pt idx="41778">
                  <c:v>12.1264229399049</c:v>
                </c:pt>
                <c:pt idx="41779">
                  <c:v>12.021943562460301</c:v>
                </c:pt>
                <c:pt idx="41780">
                  <c:v>11.6174641849718</c:v>
                </c:pt>
                <c:pt idx="41781">
                  <c:v>11.2129848074833</c:v>
                </c:pt>
                <c:pt idx="41782">
                  <c:v>11.108505430038599</c:v>
                </c:pt>
                <c:pt idx="41783">
                  <c:v>10.904026052550099</c:v>
                </c:pt>
                <c:pt idx="41784">
                  <c:v>10.7995466750617</c:v>
                </c:pt>
                <c:pt idx="41785">
                  <c:v>10.695067297616999</c:v>
                </c:pt>
                <c:pt idx="41786">
                  <c:v>10.6905879201285</c:v>
                </c:pt>
                <c:pt idx="41787">
                  <c:v>10.58610854264</c:v>
                </c:pt>
                <c:pt idx="41788">
                  <c:v>10.581629165195301</c:v>
                </c:pt>
                <c:pt idx="41789">
                  <c:v>10.4771497877069</c:v>
                </c:pt>
                <c:pt idx="41790">
                  <c:v>10.472670410218401</c:v>
                </c:pt>
                <c:pt idx="41791">
                  <c:v>10.468191032773699</c:v>
                </c:pt>
                <c:pt idx="41792">
                  <c:v>10.5637116552852</c:v>
                </c:pt>
                <c:pt idx="41793">
                  <c:v>10.7592322777967</c:v>
                </c:pt>
                <c:pt idx="41794">
                  <c:v>10.8547529003521</c:v>
                </c:pt>
                <c:pt idx="41795">
                  <c:v>10.950273522863601</c:v>
                </c:pt>
                <c:pt idx="41796">
                  <c:v>10.9457941453751</c:v>
                </c:pt>
                <c:pt idx="41797">
                  <c:v>10.841314767930401</c:v>
                </c:pt>
                <c:pt idx="41798">
                  <c:v>10.9368353904419</c:v>
                </c:pt>
                <c:pt idx="41799">
                  <c:v>10.732356012953501</c:v>
                </c:pt>
                <c:pt idx="41800">
                  <c:v>10.927876635508801</c:v>
                </c:pt>
                <c:pt idx="41801">
                  <c:v>10.723397258020301</c:v>
                </c:pt>
                <c:pt idx="41802">
                  <c:v>10.7189178805318</c:v>
                </c:pt>
                <c:pt idx="41803">
                  <c:v>11.114438503087101</c:v>
                </c:pt>
                <c:pt idx="41804">
                  <c:v>11.0099591255987</c:v>
                </c:pt>
                <c:pt idx="41805">
                  <c:v>10.505479748110201</c:v>
                </c:pt>
                <c:pt idx="41806">
                  <c:v>10.3010003706655</c:v>
                </c:pt>
                <c:pt idx="41807">
                  <c:v>10.296520993176999</c:v>
                </c:pt>
                <c:pt idx="41808">
                  <c:v>10.4920416156885</c:v>
                </c:pt>
                <c:pt idx="41809">
                  <c:v>10.587562238243899</c:v>
                </c:pt>
                <c:pt idx="41810">
                  <c:v>10.2830828607554</c:v>
                </c:pt>
                <c:pt idx="41811">
                  <c:v>9.9786034832669106</c:v>
                </c:pt>
                <c:pt idx="41812">
                  <c:v>9.8741241058222293</c:v>
                </c:pt>
                <c:pt idx="41813">
                  <c:v>9.9696447283337495</c:v>
                </c:pt>
                <c:pt idx="41814">
                  <c:v>9.8651653508452704</c:v>
                </c:pt>
                <c:pt idx="41815">
                  <c:v>9.9606859734005901</c:v>
                </c:pt>
                <c:pt idx="41816">
                  <c:v>9.8562065959121092</c:v>
                </c:pt>
                <c:pt idx="41817">
                  <c:v>10.051727218423601</c:v>
                </c:pt>
                <c:pt idx="41818">
                  <c:v>10.147247840979</c:v>
                </c:pt>
                <c:pt idx="41819">
                  <c:v>10.242768463490499</c:v>
                </c:pt>
                <c:pt idx="41820">
                  <c:v>10.338289086002</c:v>
                </c:pt>
                <c:pt idx="41821">
                  <c:v>10.733809708557301</c:v>
                </c:pt>
                <c:pt idx="41822">
                  <c:v>11.5305788898562</c:v>
                </c:pt>
                <c:pt idx="41823">
                  <c:v>11.628596629951</c:v>
                </c:pt>
                <c:pt idx="41824">
                  <c:v>11.5266143700653</c:v>
                </c:pt>
                <c:pt idx="41825">
                  <c:v>11.4246321101602</c:v>
                </c:pt>
                <c:pt idx="41826">
                  <c:v>11.4226498502551</c:v>
                </c:pt>
                <c:pt idx="41827">
                  <c:v>11.3206675903694</c:v>
                </c:pt>
                <c:pt idx="41828">
                  <c:v>11.3186853304643</c:v>
                </c:pt>
                <c:pt idx="41829">
                  <c:v>11.416703070559199</c:v>
                </c:pt>
                <c:pt idx="41830">
                  <c:v>11.3147208106734</c:v>
                </c:pt>
                <c:pt idx="41831">
                  <c:v>11.512738550768301</c:v>
                </c:pt>
                <c:pt idx="41832">
                  <c:v>11.410756290863199</c:v>
                </c:pt>
                <c:pt idx="41833">
                  <c:v>11.308774030977499</c:v>
                </c:pt>
                <c:pt idx="41834">
                  <c:v>11.306791771072399</c:v>
                </c:pt>
                <c:pt idx="41835">
                  <c:v>11.1048095111673</c:v>
                </c:pt>
                <c:pt idx="41836">
                  <c:v>10.902827251281501</c:v>
                </c:pt>
                <c:pt idx="41837">
                  <c:v>10.7008449913764</c:v>
                </c:pt>
                <c:pt idx="41838">
                  <c:v>10.4988627314713</c:v>
                </c:pt>
                <c:pt idx="41839">
                  <c:v>10.296880471585601</c:v>
                </c:pt>
                <c:pt idx="41840">
                  <c:v>10.194898211680499</c:v>
                </c:pt>
                <c:pt idx="41841">
                  <c:v>10.092915951775399</c:v>
                </c:pt>
                <c:pt idx="41842">
                  <c:v>10.0909336918896</c:v>
                </c:pt>
                <c:pt idx="41843">
                  <c:v>10.188951431984499</c:v>
                </c:pt>
                <c:pt idx="41844">
                  <c:v>10.3869691720794</c:v>
                </c:pt>
                <c:pt idx="41845">
                  <c:v>10.484986912193699</c:v>
                </c:pt>
                <c:pt idx="41846">
                  <c:v>10.3830046522886</c:v>
                </c:pt>
                <c:pt idx="41847">
                  <c:v>10.581022392383501</c:v>
                </c:pt>
                <c:pt idx="41848">
                  <c:v>10.6790401324977</c:v>
                </c:pt>
                <c:pt idx="41849">
                  <c:v>10.577057872592601</c:v>
                </c:pt>
                <c:pt idx="41850">
                  <c:v>10.975075612687499</c:v>
                </c:pt>
                <c:pt idx="41851">
                  <c:v>10.5730933528018</c:v>
                </c:pt>
                <c:pt idx="41852">
                  <c:v>10.971111092896701</c:v>
                </c:pt>
                <c:pt idx="41853">
                  <c:v>10.869128832991599</c:v>
                </c:pt>
                <c:pt idx="41854">
                  <c:v>10.667146573105899</c:v>
                </c:pt>
                <c:pt idx="41855">
                  <c:v>10.5651643132007</c:v>
                </c:pt>
                <c:pt idx="41856">
                  <c:v>10.6631820532956</c:v>
                </c:pt>
                <c:pt idx="41857">
                  <c:v>10.661199793409899</c:v>
                </c:pt>
                <c:pt idx="41858">
                  <c:v>10.659217533504799</c:v>
                </c:pt>
                <c:pt idx="41859">
                  <c:v>10.5572352735997</c:v>
                </c:pt>
                <c:pt idx="41860">
                  <c:v>10.555253013713999</c:v>
                </c:pt>
                <c:pt idx="41862">
                  <c:v>11.0512884939037</c:v>
                </c:pt>
                <c:pt idx="41863">
                  <c:v>11.049306234017999</c:v>
                </c:pt>
                <c:pt idx="41864">
                  <c:v>10.9473239741129</c:v>
                </c:pt>
                <c:pt idx="41865">
                  <c:v>11.2453417142078</c:v>
                </c:pt>
                <c:pt idx="41866">
                  <c:v>11.2433594543221</c:v>
                </c:pt>
                <c:pt idx="41867">
                  <c:v>11.241377194417</c:v>
                </c:pt>
                <c:pt idx="41868">
                  <c:v>11.2393949345118</c:v>
                </c:pt>
                <c:pt idx="41869">
                  <c:v>11.537412674626101</c:v>
                </c:pt>
                <c:pt idx="41870">
                  <c:v>13.0395797444181</c:v>
                </c:pt>
                <c:pt idx="41871">
                  <c:v>13.3458961439361</c:v>
                </c:pt>
                <c:pt idx="41872">
                  <c:v>13.552212543392301</c:v>
                </c:pt>
                <c:pt idx="41873">
                  <c:v>13.4585289429103</c:v>
                </c:pt>
                <c:pt idx="41874">
                  <c:v>13.564845342428301</c:v>
                </c:pt>
                <c:pt idx="41875">
                  <c:v>13.471161741884501</c:v>
                </c:pt>
                <c:pt idx="41876">
                  <c:v>13.277478141402501</c:v>
                </c:pt>
                <c:pt idx="41877">
                  <c:v>13.1837945409205</c:v>
                </c:pt>
                <c:pt idx="41878">
                  <c:v>12.8901109403768</c:v>
                </c:pt>
                <c:pt idx="41879">
                  <c:v>13.1964273398948</c:v>
                </c:pt>
                <c:pt idx="41880">
                  <c:v>12.5027437394128</c:v>
                </c:pt>
                <c:pt idx="41881">
                  <c:v>12.709060138869001</c:v>
                </c:pt>
                <c:pt idx="41882">
                  <c:v>12.815376538387</c:v>
                </c:pt>
                <c:pt idx="41883">
                  <c:v>12.821692937905</c:v>
                </c:pt>
                <c:pt idx="41884">
                  <c:v>12.8280093373612</c:v>
                </c:pt>
                <c:pt idx="41885">
                  <c:v>12.6343257368792</c:v>
                </c:pt>
                <c:pt idx="41886">
                  <c:v>12.4406421363972</c:v>
                </c:pt>
                <c:pt idx="41887">
                  <c:v>12.6469585358535</c:v>
                </c:pt>
                <c:pt idx="41888">
                  <c:v>12.4532749353715</c:v>
                </c:pt>
                <c:pt idx="41889">
                  <c:v>12.2595913348895</c:v>
                </c:pt>
                <c:pt idx="41890">
                  <c:v>12.4659077343457</c:v>
                </c:pt>
                <c:pt idx="41891">
                  <c:v>12.672224133863701</c:v>
                </c:pt>
                <c:pt idx="41892">
                  <c:v>12.4785405333817</c:v>
                </c:pt>
                <c:pt idx="41893">
                  <c:v>12.4848569328379</c:v>
                </c:pt>
                <c:pt idx="41894">
                  <c:v>12.591173332355901</c:v>
                </c:pt>
                <c:pt idx="41895">
                  <c:v>12.3974897318739</c:v>
                </c:pt>
                <c:pt idx="41896">
                  <c:v>12.0038061313301</c:v>
                </c:pt>
                <c:pt idx="41897">
                  <c:v>12.810122530848099</c:v>
                </c:pt>
                <c:pt idx="41898">
                  <c:v>13.4164389303661</c:v>
                </c:pt>
                <c:pt idx="41899">
                  <c:v>12.8227553298224</c:v>
                </c:pt>
                <c:pt idx="41900">
                  <c:v>12.9290717293404</c:v>
                </c:pt>
                <c:pt idx="41901">
                  <c:v>12.6353881288584</c:v>
                </c:pt>
                <c:pt idx="41902">
                  <c:v>12.341704528314599</c:v>
                </c:pt>
                <c:pt idx="41903">
                  <c:v>12.3480209278326</c:v>
                </c:pt>
                <c:pt idx="41904">
                  <c:v>11.954337327350601</c:v>
                </c:pt>
                <c:pt idx="41905">
                  <c:v>11.860653726806801</c:v>
                </c:pt>
                <c:pt idx="41906">
                  <c:v>11.7669701263248</c:v>
                </c:pt>
                <c:pt idx="41907">
                  <c:v>11.773286525842799</c:v>
                </c:pt>
                <c:pt idx="41908">
                  <c:v>11.8796029252991</c:v>
                </c:pt>
                <c:pt idx="41909">
                  <c:v>12.1859193248171</c:v>
                </c:pt>
                <c:pt idx="41910">
                  <c:v>12.492235724335099</c:v>
                </c:pt>
                <c:pt idx="41911">
                  <c:v>12.498552123791301</c:v>
                </c:pt>
                <c:pt idx="41912">
                  <c:v>12.704868523309299</c:v>
                </c:pt>
                <c:pt idx="41913">
                  <c:v>13.011184922827301</c:v>
                </c:pt>
                <c:pt idx="41914">
                  <c:v>13.2175013222835</c:v>
                </c:pt>
                <c:pt idx="41915">
                  <c:v>13.5238177218015</c:v>
                </c:pt>
                <c:pt idx="41916">
                  <c:v>13.930134121319499</c:v>
                </c:pt>
                <c:pt idx="41917">
                  <c:v>14.3364505207758</c:v>
                </c:pt>
                <c:pt idx="41918">
                  <c:v>14.739052282908499</c:v>
                </c:pt>
                <c:pt idx="41919">
                  <c:v>15.13793940763</c:v>
                </c:pt>
                <c:pt idx="41920">
                  <c:v>15.6368265323624</c:v>
                </c:pt>
                <c:pt idx="41921">
                  <c:v>15.9357136570839</c:v>
                </c:pt>
                <c:pt idx="41922">
                  <c:v>16.334600781805399</c:v>
                </c:pt>
                <c:pt idx="41923">
                  <c:v>16.933487906537799</c:v>
                </c:pt>
                <c:pt idx="41924">
                  <c:v>17.032375031259399</c:v>
                </c:pt>
                <c:pt idx="41925">
                  <c:v>16.9312621559809</c:v>
                </c:pt>
                <c:pt idx="41926">
                  <c:v>16.930149280713302</c:v>
                </c:pt>
                <c:pt idx="41927">
                  <c:v>17.029036405434798</c:v>
                </c:pt>
                <c:pt idx="41928">
                  <c:v>16.627923530156298</c:v>
                </c:pt>
                <c:pt idx="41929">
                  <c:v>16.226810654888698</c:v>
                </c:pt>
                <c:pt idx="41930">
                  <c:v>15.9256977796102</c:v>
                </c:pt>
                <c:pt idx="41931">
                  <c:v>15.9245849043317</c:v>
                </c:pt>
                <c:pt idx="41932">
                  <c:v>15.823472029064099</c:v>
                </c:pt>
                <c:pt idx="41933">
                  <c:v>15.9223591537856</c:v>
                </c:pt>
                <c:pt idx="41934">
                  <c:v>15.8212462785072</c:v>
                </c:pt>
                <c:pt idx="41935">
                  <c:v>15.720133403239499</c:v>
                </c:pt>
                <c:pt idx="41936">
                  <c:v>15.6190205279611</c:v>
                </c:pt>
                <c:pt idx="41937">
                  <c:v>15.417907652682601</c:v>
                </c:pt>
                <c:pt idx="41938">
                  <c:v>15.116794777415</c:v>
                </c:pt>
                <c:pt idx="41939">
                  <c:v>14.5156819021365</c:v>
                </c:pt>
                <c:pt idx="41940">
                  <c:v>14.114569026858</c:v>
                </c:pt>
                <c:pt idx="41941">
                  <c:v>14.0134561515904</c:v>
                </c:pt>
                <c:pt idx="41942">
                  <c:v>14.012343276311899</c:v>
                </c:pt>
                <c:pt idx="41943">
                  <c:v>14.111230401033399</c:v>
                </c:pt>
                <c:pt idx="41944">
                  <c:v>14.810117525765801</c:v>
                </c:pt>
                <c:pt idx="41945">
                  <c:v>14.9090046504874</c:v>
                </c:pt>
                <c:pt idx="41946">
                  <c:v>14.907891775208901</c:v>
                </c:pt>
                <c:pt idx="41947">
                  <c:v>14.8067788999413</c:v>
                </c:pt>
                <c:pt idx="41948">
                  <c:v>14.605666024662799</c:v>
                </c:pt>
                <c:pt idx="41949">
                  <c:v>14.204553149384299</c:v>
                </c:pt>
                <c:pt idx="41950">
                  <c:v>13.803440274116699</c:v>
                </c:pt>
                <c:pt idx="41951">
                  <c:v>13.102327398838201</c:v>
                </c:pt>
                <c:pt idx="41952">
                  <c:v>12.0012145235597</c:v>
                </c:pt>
                <c:pt idx="41953">
                  <c:v>11.6001016482921</c:v>
                </c:pt>
                <c:pt idx="41954">
                  <c:v>11.6989887730136</c:v>
                </c:pt>
                <c:pt idx="41955">
                  <c:v>11.897875897735201</c:v>
                </c:pt>
                <c:pt idx="41956">
                  <c:v>10.896763022467599</c:v>
                </c:pt>
                <c:pt idx="41957">
                  <c:v>10.095650147189099</c:v>
                </c:pt>
                <c:pt idx="41958">
                  <c:v>9.4945372719105805</c:v>
                </c:pt>
                <c:pt idx="41959">
                  <c:v>11.293424396642999</c:v>
                </c:pt>
                <c:pt idx="41960">
                  <c:v>11.0923115213645</c:v>
                </c:pt>
                <c:pt idx="41961">
                  <c:v>10.891198646086</c:v>
                </c:pt>
                <c:pt idx="41962">
                  <c:v>10.5900857708184</c:v>
                </c:pt>
                <c:pt idx="41963">
                  <c:v>10.388972895539901</c:v>
                </c:pt>
                <c:pt idx="41964">
                  <c:v>10.487860020261399</c:v>
                </c:pt>
                <c:pt idx="41965">
                  <c:v>10.686747144993801</c:v>
                </c:pt>
                <c:pt idx="41966">
                  <c:v>10.8857770773715</c:v>
                </c:pt>
                <c:pt idx="41967">
                  <c:v>10.9849498174062</c:v>
                </c:pt>
                <c:pt idx="41968">
                  <c:v>11.084122557449</c:v>
                </c:pt>
                <c:pt idx="41969">
                  <c:v>11.1832952974838</c:v>
                </c:pt>
                <c:pt idx="41970">
                  <c:v>11.2824680375185</c:v>
                </c:pt>
                <c:pt idx="41971">
                  <c:v>11.3816407775613</c:v>
                </c:pt>
                <c:pt idx="41972">
                  <c:v>11.6808135175961</c:v>
                </c:pt>
                <c:pt idx="41973">
                  <c:v>11.879986257630801</c:v>
                </c:pt>
                <c:pt idx="41974">
                  <c:v>11.979158997673601</c:v>
                </c:pt>
                <c:pt idx="41975">
                  <c:v>12.0783317377083</c:v>
                </c:pt>
                <c:pt idx="41976">
                  <c:v>12.0775044777431</c:v>
                </c:pt>
                <c:pt idx="41977">
                  <c:v>12.0766772177859</c:v>
                </c:pt>
                <c:pt idx="41978">
                  <c:v>11.9758499578206</c:v>
                </c:pt>
                <c:pt idx="41979">
                  <c:v>11.975022697855399</c:v>
                </c:pt>
                <c:pt idx="41980">
                  <c:v>12.7741954378982</c:v>
                </c:pt>
                <c:pt idx="41981">
                  <c:v>12.973368177932899</c:v>
                </c:pt>
                <c:pt idx="41982">
                  <c:v>13.272540917967699</c:v>
                </c:pt>
                <c:pt idx="41983">
                  <c:v>13.471713658010501</c:v>
                </c:pt>
                <c:pt idx="41984">
                  <c:v>13.4708863980452</c:v>
                </c:pt>
                <c:pt idx="41985">
                  <c:v>12.9700591380799</c:v>
                </c:pt>
                <c:pt idx="41986">
                  <c:v>12.769231878122801</c:v>
                </c:pt>
                <c:pt idx="41987">
                  <c:v>12.768404618157501</c:v>
                </c:pt>
                <c:pt idx="41988">
                  <c:v>12.267577358192201</c:v>
                </c:pt>
                <c:pt idx="41989">
                  <c:v>12.1667500982351</c:v>
                </c:pt>
                <c:pt idx="41990">
                  <c:v>11.965922838269799</c:v>
                </c:pt>
                <c:pt idx="41991">
                  <c:v>11.7650955783045</c:v>
                </c:pt>
                <c:pt idx="41992">
                  <c:v>11.364268318347399</c:v>
                </c:pt>
                <c:pt idx="41993">
                  <c:v>11.5634410583821</c:v>
                </c:pt>
                <c:pt idx="41994">
                  <c:v>12.262613798416799</c:v>
                </c:pt>
                <c:pt idx="41995">
                  <c:v>12.4617865384596</c:v>
                </c:pt>
                <c:pt idx="41996">
                  <c:v>13.0609592784944</c:v>
                </c:pt>
                <c:pt idx="41997">
                  <c:v>13.3601320185291</c:v>
                </c:pt>
                <c:pt idx="41998">
                  <c:v>12.759304758571901</c:v>
                </c:pt>
                <c:pt idx="41999">
                  <c:v>12.8584774986067</c:v>
                </c:pt>
                <c:pt idx="42000">
                  <c:v>13.8576502386414</c:v>
                </c:pt>
                <c:pt idx="42001">
                  <c:v>13.2568229786842</c:v>
                </c:pt>
                <c:pt idx="42002">
                  <c:v>12.355995718719001</c:v>
                </c:pt>
                <c:pt idx="42003">
                  <c:v>12.0551684587537</c:v>
                </c:pt>
                <c:pt idx="42004">
                  <c:v>11.4543411987965</c:v>
                </c:pt>
                <c:pt idx="42005">
                  <c:v>11.253513938831301</c:v>
                </c:pt>
                <c:pt idx="42006">
                  <c:v>11.152686678866001</c:v>
                </c:pt>
                <c:pt idx="42007">
                  <c:v>10.8518594189088</c:v>
                </c:pt>
                <c:pt idx="42008">
                  <c:v>10.3510321589435</c:v>
                </c:pt>
                <c:pt idx="42009">
                  <c:v>10.450204898978299</c:v>
                </c:pt>
                <c:pt idx="42010">
                  <c:v>10.449377639021099</c:v>
                </c:pt>
                <c:pt idx="42011">
                  <c:v>10.548550379055801</c:v>
                </c:pt>
                <c:pt idx="42012">
                  <c:v>10.9477231190906</c:v>
                </c:pt>
                <c:pt idx="42013">
                  <c:v>10.846895859133401</c:v>
                </c:pt>
                <c:pt idx="42014">
                  <c:v>10.5458932905154</c:v>
                </c:pt>
                <c:pt idx="42015">
                  <c:v>11.1447154132434</c:v>
                </c:pt>
                <c:pt idx="42016">
                  <c:v>11.643537535982899</c:v>
                </c:pt>
                <c:pt idx="42017">
                  <c:v>11.942359658710901</c:v>
                </c:pt>
                <c:pt idx="42018">
                  <c:v>11.9411817814389</c:v>
                </c:pt>
                <c:pt idx="42019">
                  <c:v>11.8400039041785</c:v>
                </c:pt>
                <c:pt idx="42020">
                  <c:v>11.838826026906499</c:v>
                </c:pt>
                <c:pt idx="42021">
                  <c:v>11.8376481496345</c:v>
                </c:pt>
                <c:pt idx="42022">
                  <c:v>11.736470272374</c:v>
                </c:pt>
                <c:pt idx="42023">
                  <c:v>11.735292395102</c:v>
                </c:pt>
                <c:pt idx="42024">
                  <c:v>11.53411451783</c:v>
                </c:pt>
                <c:pt idx="42025">
                  <c:v>11.832936640569599</c:v>
                </c:pt>
                <c:pt idx="42026">
                  <c:v>11.7317587632976</c:v>
                </c:pt>
                <c:pt idx="42027">
                  <c:v>11.730580886025599</c:v>
                </c:pt>
                <c:pt idx="42028">
                  <c:v>12.029403008765099</c:v>
                </c:pt>
                <c:pt idx="42029">
                  <c:v>12.0282251314931</c:v>
                </c:pt>
                <c:pt idx="42030">
                  <c:v>12.1270472542211</c:v>
                </c:pt>
                <c:pt idx="42031">
                  <c:v>11.9258693769607</c:v>
                </c:pt>
                <c:pt idx="42032">
                  <c:v>11.824691499688701</c:v>
                </c:pt>
                <c:pt idx="42033">
                  <c:v>11.8235136224167</c:v>
                </c:pt>
                <c:pt idx="42034">
                  <c:v>11.822335745156201</c:v>
                </c:pt>
                <c:pt idx="42035">
                  <c:v>12.2211578678842</c:v>
                </c:pt>
                <c:pt idx="42036">
                  <c:v>12.3199799906122</c:v>
                </c:pt>
                <c:pt idx="42037">
                  <c:v>12.6188021133518</c:v>
                </c:pt>
                <c:pt idx="42038">
                  <c:v>13.2176242360798</c:v>
                </c:pt>
                <c:pt idx="42039">
                  <c:v>13.216446358807801</c:v>
                </c:pt>
                <c:pt idx="42040">
                  <c:v>13.515268481547301</c:v>
                </c:pt>
                <c:pt idx="42041">
                  <c:v>13.214090604275301</c:v>
                </c:pt>
                <c:pt idx="42042">
                  <c:v>12.7129127270033</c:v>
                </c:pt>
                <c:pt idx="42043">
                  <c:v>12.911734849742899</c:v>
                </c:pt>
                <c:pt idx="42044">
                  <c:v>12.9105569724709</c:v>
                </c:pt>
                <c:pt idx="42045">
                  <c:v>13.0093790951989</c:v>
                </c:pt>
                <c:pt idx="42046">
                  <c:v>13.108201217938401</c:v>
                </c:pt>
                <c:pt idx="42047">
                  <c:v>13.407023340666401</c:v>
                </c:pt>
                <c:pt idx="42048">
                  <c:v>13.605845463394401</c:v>
                </c:pt>
                <c:pt idx="42049">
                  <c:v>13.4046675861339</c:v>
                </c:pt>
                <c:pt idx="42050">
                  <c:v>13.603489708862</c:v>
                </c:pt>
                <c:pt idx="42051">
                  <c:v>13.502311831589999</c:v>
                </c:pt>
                <c:pt idx="42052">
                  <c:v>13.6011339543295</c:v>
                </c:pt>
                <c:pt idx="42053">
                  <c:v>12.1999560770575</c:v>
                </c:pt>
                <c:pt idx="42054">
                  <c:v>12.198778199785499</c:v>
                </c:pt>
                <c:pt idx="42055">
                  <c:v>11.797600322525</c:v>
                </c:pt>
                <c:pt idx="42056">
                  <c:v>11.496422445253099</c:v>
                </c:pt>
                <c:pt idx="42057">
                  <c:v>11.3952445679811</c:v>
                </c:pt>
                <c:pt idx="42058">
                  <c:v>11.494066690720601</c:v>
                </c:pt>
                <c:pt idx="42059">
                  <c:v>11.592888813448599</c:v>
                </c:pt>
                <c:pt idx="42060">
                  <c:v>11.991710936176601</c:v>
                </c:pt>
                <c:pt idx="42061">
                  <c:v>13.2905330589161</c:v>
                </c:pt>
                <c:pt idx="42062">
                  <c:v>13.9963302886497</c:v>
                </c:pt>
                <c:pt idx="42063">
                  <c:v>14.309102625437401</c:v>
                </c:pt>
                <c:pt idx="42064">
                  <c:v>14.421874962100301</c:v>
                </c:pt>
                <c:pt idx="42065">
                  <c:v>14.4346472988881</c:v>
                </c:pt>
                <c:pt idx="42066">
                  <c:v>14.8474196356758</c:v>
                </c:pt>
                <c:pt idx="42067">
                  <c:v>14.9601919723387</c:v>
                </c:pt>
                <c:pt idx="42068">
                  <c:v>14.9729643091265</c:v>
                </c:pt>
                <c:pt idx="42069">
                  <c:v>14.885736645914299</c:v>
                </c:pt>
                <c:pt idx="42070">
                  <c:v>14.9985089825771</c:v>
                </c:pt>
                <c:pt idx="42071">
                  <c:v>15.2112813193649</c:v>
                </c:pt>
                <c:pt idx="42072">
                  <c:v>15.2240536561527</c:v>
                </c:pt>
                <c:pt idx="42073">
                  <c:v>15.236825992815501</c:v>
                </c:pt>
                <c:pt idx="42074">
                  <c:v>15.049598329603301</c:v>
                </c:pt>
                <c:pt idx="42075">
                  <c:v>14.9623706663911</c:v>
                </c:pt>
                <c:pt idx="42076">
                  <c:v>14.975143003053899</c:v>
                </c:pt>
                <c:pt idx="42077">
                  <c:v>15.0879153398417</c:v>
                </c:pt>
                <c:pt idx="42078">
                  <c:v>15.200687676629499</c:v>
                </c:pt>
                <c:pt idx="42079">
                  <c:v>15.413460013292299</c:v>
                </c:pt>
                <c:pt idx="42080">
                  <c:v>15.426232350080101</c:v>
                </c:pt>
                <c:pt idx="42081">
                  <c:v>15.4390046868679</c:v>
                </c:pt>
                <c:pt idx="42082">
                  <c:v>15.351777023530801</c:v>
                </c:pt>
                <c:pt idx="42083">
                  <c:v>15.364549360318501</c:v>
                </c:pt>
                <c:pt idx="42084">
                  <c:v>15.4773216971063</c:v>
                </c:pt>
                <c:pt idx="42085">
                  <c:v>15.190094033769199</c:v>
                </c:pt>
                <c:pt idx="42086">
                  <c:v>15.1028663705569</c:v>
                </c:pt>
                <c:pt idx="42087">
                  <c:v>14.7156387073447</c:v>
                </c:pt>
                <c:pt idx="42088">
                  <c:v>14.4284110440076</c:v>
                </c:pt>
                <c:pt idx="42089">
                  <c:v>14.541183380795299</c:v>
                </c:pt>
                <c:pt idx="42090">
                  <c:v>14.953955717583099</c:v>
                </c:pt>
                <c:pt idx="42091">
                  <c:v>15.166728054246001</c:v>
                </c:pt>
                <c:pt idx="42092">
                  <c:v>15.179500391033701</c:v>
                </c:pt>
                <c:pt idx="42093">
                  <c:v>15.2922727278215</c:v>
                </c:pt>
                <c:pt idx="42094">
                  <c:v>15.605045064484401</c:v>
                </c:pt>
                <c:pt idx="42095">
                  <c:v>15.817817401272199</c:v>
                </c:pt>
                <c:pt idx="42096">
                  <c:v>16.330589738059899</c:v>
                </c:pt>
                <c:pt idx="42097">
                  <c:v>16.343362074722801</c:v>
                </c:pt>
                <c:pt idx="42098">
                  <c:v>16.756134411510601</c:v>
                </c:pt>
                <c:pt idx="42099">
                  <c:v>16.5689067482983</c:v>
                </c:pt>
                <c:pt idx="42100">
                  <c:v>16.281679084961201</c:v>
                </c:pt>
                <c:pt idx="42101">
                  <c:v>15.994451421749</c:v>
                </c:pt>
                <c:pt idx="42102">
                  <c:v>15.707223758536699</c:v>
                </c:pt>
                <c:pt idx="42103">
                  <c:v>15.4199960951996</c:v>
                </c:pt>
                <c:pt idx="42104">
                  <c:v>14.8327684319874</c:v>
                </c:pt>
                <c:pt idx="42105">
                  <c:v>13.645540768775099</c:v>
                </c:pt>
                <c:pt idx="42106">
                  <c:v>14.258313105438001</c:v>
                </c:pt>
                <c:pt idx="42107">
                  <c:v>14.7710854422258</c:v>
                </c:pt>
                <c:pt idx="42108">
                  <c:v>15.383857779013599</c:v>
                </c:pt>
                <c:pt idx="42109">
                  <c:v>15.3966301156764</c:v>
                </c:pt>
                <c:pt idx="42110">
                  <c:v>14.601027161554899</c:v>
                </c:pt>
                <c:pt idx="42111">
                  <c:v>13.6970489164657</c:v>
                </c:pt>
                <c:pt idx="42112">
                  <c:v>14.4930706714153</c:v>
                </c:pt>
                <c:pt idx="42113">
                  <c:v>15.089092426326101</c:v>
                </c:pt>
                <c:pt idx="42114">
                  <c:v>15.485114181236799</c:v>
                </c:pt>
                <c:pt idx="42115">
                  <c:v>15.581135936186399</c:v>
                </c:pt>
                <c:pt idx="42116">
                  <c:v>15.7771576910972</c:v>
                </c:pt>
                <c:pt idx="42117">
                  <c:v>15.7731794460079</c:v>
                </c:pt>
                <c:pt idx="42118">
                  <c:v>15.7692012009576</c:v>
                </c:pt>
                <c:pt idx="42119">
                  <c:v>15.7652229558683</c:v>
                </c:pt>
                <c:pt idx="42120">
                  <c:v>15.6612447107791</c:v>
                </c:pt>
                <c:pt idx="42121">
                  <c:v>15.5572664657287</c:v>
                </c:pt>
                <c:pt idx="42122">
                  <c:v>15.5532882206394</c:v>
                </c:pt>
                <c:pt idx="42123">
                  <c:v>15.5493099755502</c:v>
                </c:pt>
                <c:pt idx="42124">
                  <c:v>15.5453317304998</c:v>
                </c:pt>
                <c:pt idx="42125">
                  <c:v>15.4413534854106</c:v>
                </c:pt>
                <c:pt idx="42126">
                  <c:v>15.3373752403213</c:v>
                </c:pt>
                <c:pt idx="42127">
                  <c:v>15.033396995271</c:v>
                </c:pt>
                <c:pt idx="42128">
                  <c:v>14.729418750181701</c:v>
                </c:pt>
                <c:pt idx="42129">
                  <c:v>15.1254405050925</c:v>
                </c:pt>
                <c:pt idx="42130">
                  <c:v>15.121462260042099</c:v>
                </c:pt>
                <c:pt idx="42131">
                  <c:v>14.9174840149528</c:v>
                </c:pt>
                <c:pt idx="42132">
                  <c:v>14.8135057698636</c:v>
                </c:pt>
                <c:pt idx="42133">
                  <c:v>14.7095275248132</c:v>
                </c:pt>
                <c:pt idx="42134">
                  <c:v>14.605549279724</c:v>
                </c:pt>
                <c:pt idx="42135">
                  <c:v>14.401571034634699</c:v>
                </c:pt>
                <c:pt idx="42136">
                  <c:v>14.1975927895844</c:v>
                </c:pt>
                <c:pt idx="42137">
                  <c:v>13.993614544495101</c:v>
                </c:pt>
                <c:pt idx="42138">
                  <c:v>13.889636299405799</c:v>
                </c:pt>
                <c:pt idx="42139">
                  <c:v>14.5856580543555</c:v>
                </c:pt>
                <c:pt idx="42140">
                  <c:v>14.1816798092662</c:v>
                </c:pt>
                <c:pt idx="42141">
                  <c:v>13.677701564176999</c:v>
                </c:pt>
                <c:pt idx="42142">
                  <c:v>13.373723319126601</c:v>
                </c:pt>
                <c:pt idx="42143">
                  <c:v>13.769745074037401</c:v>
                </c:pt>
                <c:pt idx="42144">
                  <c:v>13.765766828948101</c:v>
                </c:pt>
                <c:pt idx="42145">
                  <c:v>13.4617885838978</c:v>
                </c:pt>
                <c:pt idx="42146">
                  <c:v>13.2578103388085</c:v>
                </c:pt>
                <c:pt idx="42147">
                  <c:v>12.9538320937192</c:v>
                </c:pt>
                <c:pt idx="42148">
                  <c:v>12.4498538486689</c:v>
                </c:pt>
                <c:pt idx="42149">
                  <c:v>11.7458756035796</c:v>
                </c:pt>
                <c:pt idx="42150">
                  <c:v>11.6418973584904</c:v>
                </c:pt>
                <c:pt idx="42151">
                  <c:v>11.037919113439999</c:v>
                </c:pt>
                <c:pt idx="42152">
                  <c:v>11.0339408683508</c:v>
                </c:pt>
                <c:pt idx="42153">
                  <c:v>11.0299626232615</c:v>
                </c:pt>
                <c:pt idx="42154">
                  <c:v>10.7259843782111</c:v>
                </c:pt>
                <c:pt idx="42155">
                  <c:v>10.5220061331219</c:v>
                </c:pt>
                <c:pt idx="42156">
                  <c:v>10.6180278880326</c:v>
                </c:pt>
                <c:pt idx="42157">
                  <c:v>10.6140496429823</c:v>
                </c:pt>
                <c:pt idx="42158">
                  <c:v>11.1091419805144</c:v>
                </c:pt>
                <c:pt idx="42159">
                  <c:v>12.3033049006615</c:v>
                </c:pt>
                <c:pt idx="42160">
                  <c:v>12.1974678208657</c:v>
                </c:pt>
                <c:pt idx="42161">
                  <c:v>11.9916307410128</c:v>
                </c:pt>
                <c:pt idx="42162">
                  <c:v>12.085793661159901</c:v>
                </c:pt>
                <c:pt idx="42163">
                  <c:v>11.779956581364001</c:v>
                </c:pt>
                <c:pt idx="42164">
                  <c:v>11.474119501511099</c:v>
                </c:pt>
                <c:pt idx="42165">
                  <c:v>11.4682824216582</c:v>
                </c:pt>
                <c:pt idx="42166">
                  <c:v>11.1624453418624</c:v>
                </c:pt>
                <c:pt idx="42167">
                  <c:v>10.756608262009401</c:v>
                </c:pt>
                <c:pt idx="42168">
                  <c:v>10.8507711821565</c:v>
                </c:pt>
                <c:pt idx="42169">
                  <c:v>11.1449341023607</c:v>
                </c:pt>
                <c:pt idx="42170">
                  <c:v>11.339097022507801</c:v>
                </c:pt>
                <c:pt idx="42171">
                  <c:v>11.133259942654901</c:v>
                </c:pt>
                <c:pt idx="42172">
                  <c:v>11.127422862859</c:v>
                </c:pt>
                <c:pt idx="42173">
                  <c:v>11.8215857830061</c:v>
                </c:pt>
                <c:pt idx="42174">
                  <c:v>12.0157487031532</c:v>
                </c:pt>
                <c:pt idx="42175">
                  <c:v>11.809911623357401</c:v>
                </c:pt>
                <c:pt idx="42176">
                  <c:v>11.204074543504399</c:v>
                </c:pt>
                <c:pt idx="42177">
                  <c:v>11.0982374636515</c:v>
                </c:pt>
                <c:pt idx="42178">
                  <c:v>11.3924003838557</c:v>
                </c:pt>
                <c:pt idx="42179">
                  <c:v>11.4865633040028</c:v>
                </c:pt>
                <c:pt idx="42180">
                  <c:v>11.3807262241499</c:v>
                </c:pt>
                <c:pt idx="42181">
                  <c:v>11.274889144354001</c:v>
                </c:pt>
                <c:pt idx="42182">
                  <c:v>11.1690520645011</c:v>
                </c:pt>
                <c:pt idx="42183">
                  <c:v>11.263214984648201</c:v>
                </c:pt>
                <c:pt idx="42184">
                  <c:v>11.257377904852399</c:v>
                </c:pt>
                <c:pt idx="42185">
                  <c:v>11.251540824999401</c:v>
                </c:pt>
                <c:pt idx="42186">
                  <c:v>11.345703745146499</c:v>
                </c:pt>
                <c:pt idx="42187">
                  <c:v>11.439866665350699</c:v>
                </c:pt>
                <c:pt idx="42188">
                  <c:v>11.4340295854978</c:v>
                </c:pt>
                <c:pt idx="42189">
                  <c:v>11.428192505644899</c:v>
                </c:pt>
                <c:pt idx="42190">
                  <c:v>11.522355425849</c:v>
                </c:pt>
                <c:pt idx="42191">
                  <c:v>11.416518345996099</c:v>
                </c:pt>
                <c:pt idx="42192">
                  <c:v>11.1106812661432</c:v>
                </c:pt>
                <c:pt idx="42193">
                  <c:v>11.4048441863474</c:v>
                </c:pt>
                <c:pt idx="42194">
                  <c:v>11.099007106494399</c:v>
                </c:pt>
                <c:pt idx="42195">
                  <c:v>10.6931700266415</c:v>
                </c:pt>
                <c:pt idx="42196">
                  <c:v>10.5873329468457</c:v>
                </c:pt>
                <c:pt idx="42197">
                  <c:v>9.7814958669927794</c:v>
                </c:pt>
                <c:pt idx="42198">
                  <c:v>10.475658787139899</c:v>
                </c:pt>
                <c:pt idx="42199">
                  <c:v>10.069821707344</c:v>
                </c:pt>
                <c:pt idx="42200">
                  <c:v>9.6639846274911108</c:v>
                </c:pt>
                <c:pt idx="42201">
                  <c:v>9.5581475476381907</c:v>
                </c:pt>
                <c:pt idx="42202">
                  <c:v>10.0523104678424</c:v>
                </c:pt>
                <c:pt idx="42203">
                  <c:v>10.9464733879894</c:v>
                </c:pt>
                <c:pt idx="42204">
                  <c:v>11.5406363081365</c:v>
                </c:pt>
                <c:pt idx="42205">
                  <c:v>11.6347992283407</c:v>
                </c:pt>
                <c:pt idx="42206">
                  <c:v>10.528510546015101</c:v>
                </c:pt>
                <c:pt idx="42207">
                  <c:v>9.8217702612136204</c:v>
                </c:pt>
                <c:pt idx="42208">
                  <c:v>9.7150299764780694</c:v>
                </c:pt>
                <c:pt idx="42209">
                  <c:v>9.4082896916766092</c:v>
                </c:pt>
                <c:pt idx="42210">
                  <c:v>9.4015494068751497</c:v>
                </c:pt>
                <c:pt idx="42211">
                  <c:v>9.3948091221396002</c:v>
                </c:pt>
                <c:pt idx="42212">
                  <c:v>9.3880688373381407</c:v>
                </c:pt>
                <c:pt idx="42213">
                  <c:v>9.3813285525366794</c:v>
                </c:pt>
                <c:pt idx="42214">
                  <c:v>9.4745882678011402</c:v>
                </c:pt>
                <c:pt idx="42215">
                  <c:v>9.66784798299968</c:v>
                </c:pt>
                <c:pt idx="42216">
                  <c:v>9.6611076981982205</c:v>
                </c:pt>
                <c:pt idx="42217">
                  <c:v>10.0543674134627</c:v>
                </c:pt>
                <c:pt idx="42218">
                  <c:v>10.2476271286612</c:v>
                </c:pt>
                <c:pt idx="42219">
                  <c:v>10.040886843859701</c:v>
                </c:pt>
                <c:pt idx="42220">
                  <c:v>9.9341465591241995</c:v>
                </c:pt>
                <c:pt idx="42221">
                  <c:v>9.8274062743227404</c:v>
                </c:pt>
                <c:pt idx="42222">
                  <c:v>9.9206659895212805</c:v>
                </c:pt>
                <c:pt idx="42223">
                  <c:v>10.1139257047857</c:v>
                </c:pt>
                <c:pt idx="42224">
                  <c:v>10.207185419984301</c:v>
                </c:pt>
                <c:pt idx="42225">
                  <c:v>10.2004451351828</c:v>
                </c:pt>
                <c:pt idx="42226">
                  <c:v>10.093704850447301</c:v>
                </c:pt>
                <c:pt idx="42227">
                  <c:v>9.9869645656458008</c:v>
                </c:pt>
                <c:pt idx="42229">
                  <c:v>9.97348399610879</c:v>
                </c:pt>
                <c:pt idx="42230">
                  <c:v>9.8667437113073309</c:v>
                </c:pt>
                <c:pt idx="42231">
                  <c:v>9.7600034265058699</c:v>
                </c:pt>
                <c:pt idx="42232">
                  <c:v>9.6532631417703207</c:v>
                </c:pt>
                <c:pt idx="42233">
                  <c:v>9.8465228569688605</c:v>
                </c:pt>
                <c:pt idx="42234">
                  <c:v>9.8397825721673993</c:v>
                </c:pt>
                <c:pt idx="42235">
                  <c:v>9.8330422874318497</c:v>
                </c:pt>
                <c:pt idx="42236">
                  <c:v>9.8263020026303902</c:v>
                </c:pt>
                <c:pt idx="42237">
                  <c:v>9.8195617178289307</c:v>
                </c:pt>
                <c:pt idx="42238">
                  <c:v>10.1128214330934</c:v>
                </c:pt>
                <c:pt idx="42239">
                  <c:v>10.5060811482919</c:v>
                </c:pt>
                <c:pt idx="42240">
                  <c:v>10.799340863490499</c:v>
                </c:pt>
                <c:pt idx="42241">
                  <c:v>11.092600578754899</c:v>
                </c:pt>
                <c:pt idx="42242">
                  <c:v>11.6858602939535</c:v>
                </c:pt>
                <c:pt idx="42243">
                  <c:v>11.979120009152</c:v>
                </c:pt>
                <c:pt idx="42244">
                  <c:v>11.0723797244164</c:v>
                </c:pt>
                <c:pt idx="42245">
                  <c:v>9.3656394396149807</c:v>
                </c:pt>
                <c:pt idx="42246">
                  <c:v>8.3588991548135301</c:v>
                </c:pt>
                <c:pt idx="42247">
                  <c:v>8.0521588700779798</c:v>
                </c:pt>
                <c:pt idx="42248">
                  <c:v>10.2454185852765</c:v>
                </c:pt>
                <c:pt idx="42249">
                  <c:v>10.5386783004751</c:v>
                </c:pt>
                <c:pt idx="42250">
                  <c:v>11.431938015739499</c:v>
                </c:pt>
                <c:pt idx="42251">
                  <c:v>11.625197730938</c:v>
                </c:pt>
                <c:pt idx="42252">
                  <c:v>11.4184574461366</c:v>
                </c:pt>
                <c:pt idx="42253">
                  <c:v>11.511717161401</c:v>
                </c:pt>
                <c:pt idx="42254">
                  <c:v>11.610735414505699</c:v>
                </c:pt>
                <c:pt idx="42255">
                  <c:v>11.8155122055568</c:v>
                </c:pt>
                <c:pt idx="42256">
                  <c:v>11.7202889965611</c:v>
                </c:pt>
                <c:pt idx="42257">
                  <c:v>12.2250657876122</c:v>
                </c:pt>
                <c:pt idx="42258">
                  <c:v>12.1298425786633</c:v>
                </c:pt>
                <c:pt idx="42259">
                  <c:v>12.2346193696676</c:v>
                </c:pt>
                <c:pt idx="42260">
                  <c:v>12.2393961607187</c:v>
                </c:pt>
                <c:pt idx="42261">
                  <c:v>11.7441729517698</c:v>
                </c:pt>
                <c:pt idx="42262">
                  <c:v>11.2489497427741</c:v>
                </c:pt>
                <c:pt idx="42263">
                  <c:v>10.953726533825201</c:v>
                </c:pt>
                <c:pt idx="42264">
                  <c:v>10.7585033248762</c:v>
                </c:pt>
                <c:pt idx="42265">
                  <c:v>10.5632801158806</c:v>
                </c:pt>
                <c:pt idx="42266">
                  <c:v>10.5680569069317</c:v>
                </c:pt>
                <c:pt idx="42267">
                  <c:v>10.372833697982699</c:v>
                </c:pt>
                <c:pt idx="42268">
                  <c:v>10.177610488987099</c:v>
                </c:pt>
                <c:pt idx="42269">
                  <c:v>10.0823872800381</c:v>
                </c:pt>
                <c:pt idx="42270">
                  <c:v>9.9871640710892002</c:v>
                </c:pt>
                <c:pt idx="42271">
                  <c:v>9.6919408620935492</c:v>
                </c:pt>
                <c:pt idx="42272">
                  <c:v>9.3967176531446093</c:v>
                </c:pt>
                <c:pt idx="42273">
                  <c:v>9.2014944441956708</c:v>
                </c:pt>
                <c:pt idx="42274">
                  <c:v>9.1062712352000297</c:v>
                </c:pt>
                <c:pt idx="42275">
                  <c:v>9.1110480262510904</c:v>
                </c:pt>
                <c:pt idx="42276">
                  <c:v>9.0158248173021605</c:v>
                </c:pt>
                <c:pt idx="42277">
                  <c:v>9.0206016083065101</c:v>
                </c:pt>
                <c:pt idx="42278">
                  <c:v>9.0253783993575691</c:v>
                </c:pt>
                <c:pt idx="42279">
                  <c:v>9.0301551904086406</c:v>
                </c:pt>
                <c:pt idx="42280">
                  <c:v>9.0349319814129903</c:v>
                </c:pt>
                <c:pt idx="42281">
                  <c:v>9.1397087724640507</c:v>
                </c:pt>
                <c:pt idx="42282">
                  <c:v>9.24448556351512</c:v>
                </c:pt>
                <c:pt idx="42283">
                  <c:v>9.3492623545194693</c:v>
                </c:pt>
                <c:pt idx="42284">
                  <c:v>9.5540391455705294</c:v>
                </c:pt>
                <c:pt idx="42285">
                  <c:v>9.8588159366215908</c:v>
                </c:pt>
                <c:pt idx="42286">
                  <c:v>10.1635927276259</c:v>
                </c:pt>
                <c:pt idx="42287">
                  <c:v>10.668369518677</c:v>
                </c:pt>
                <c:pt idx="42288">
                  <c:v>10.873146309728099</c:v>
                </c:pt>
                <c:pt idx="42289">
                  <c:v>10.977923100732401</c:v>
                </c:pt>
                <c:pt idx="42290">
                  <c:v>10.882699891783499</c:v>
                </c:pt>
                <c:pt idx="42291">
                  <c:v>10.6874766828346</c:v>
                </c:pt>
                <c:pt idx="42292">
                  <c:v>10.5922534738389</c:v>
                </c:pt>
                <c:pt idx="42293">
                  <c:v>10.59703026489</c:v>
                </c:pt>
                <c:pt idx="42294">
                  <c:v>10.401807055940999</c:v>
                </c:pt>
                <c:pt idx="42295">
                  <c:v>10.306583846945401</c:v>
                </c:pt>
                <c:pt idx="42296">
                  <c:v>10.311360637996501</c:v>
                </c:pt>
                <c:pt idx="42297">
                  <c:v>10.316137429047499</c:v>
                </c:pt>
                <c:pt idx="42298">
                  <c:v>10.220914220051901</c:v>
                </c:pt>
                <c:pt idx="42299">
                  <c:v>10.225691011102899</c:v>
                </c:pt>
                <c:pt idx="42300">
                  <c:v>10.230467802153999</c:v>
                </c:pt>
                <c:pt idx="42301">
                  <c:v>10.335244593158301</c:v>
                </c:pt>
                <c:pt idx="42302">
                  <c:v>9.8363746655904301</c:v>
                </c:pt>
                <c:pt idx="42303">
                  <c:v>9.9338580193780697</c:v>
                </c:pt>
                <c:pt idx="42304">
                  <c:v>10.131341373190301</c:v>
                </c:pt>
                <c:pt idx="42305">
                  <c:v>10.1288247269779</c:v>
                </c:pt>
                <c:pt idx="42306">
                  <c:v>10.026308080765601</c:v>
                </c:pt>
                <c:pt idx="42307">
                  <c:v>9.9237914345778204</c:v>
                </c:pt>
                <c:pt idx="42308">
                  <c:v>9.8212747883654608</c:v>
                </c:pt>
                <c:pt idx="42309">
                  <c:v>9.8187581421530901</c:v>
                </c:pt>
                <c:pt idx="42310">
                  <c:v>9.8162414959653397</c:v>
                </c:pt>
                <c:pt idx="42311">
                  <c:v>9.8137248497529708</c:v>
                </c:pt>
                <c:pt idx="42312">
                  <c:v>9.8112082035406001</c:v>
                </c:pt>
                <c:pt idx="42313">
                  <c:v>9.7086915573528501</c:v>
                </c:pt>
                <c:pt idx="42314">
                  <c:v>9.7061749111404794</c:v>
                </c:pt>
                <c:pt idx="42315">
                  <c:v>9.50365826492812</c:v>
                </c:pt>
                <c:pt idx="42316">
                  <c:v>9.3011416187403597</c:v>
                </c:pt>
                <c:pt idx="42317">
                  <c:v>9.2986249725279908</c:v>
                </c:pt>
                <c:pt idx="42318">
                  <c:v>9.3961083263156304</c:v>
                </c:pt>
                <c:pt idx="42319">
                  <c:v>9.3935916801278694</c:v>
                </c:pt>
                <c:pt idx="42320">
                  <c:v>9.4910750339155108</c:v>
                </c:pt>
                <c:pt idx="42321">
                  <c:v>9.5885583877031397</c:v>
                </c:pt>
                <c:pt idx="42322">
                  <c:v>9.6860417415153908</c:v>
                </c:pt>
                <c:pt idx="42323">
                  <c:v>9.7835250953030197</c:v>
                </c:pt>
                <c:pt idx="42324">
                  <c:v>9.7810084490906508</c:v>
                </c:pt>
                <c:pt idx="42325">
                  <c:v>9.8784918029029001</c:v>
                </c:pt>
                <c:pt idx="42326">
                  <c:v>9.7759751566905297</c:v>
                </c:pt>
                <c:pt idx="42327">
                  <c:v>9.7734585104781697</c:v>
                </c:pt>
                <c:pt idx="42328">
                  <c:v>9.7709418642904105</c:v>
                </c:pt>
                <c:pt idx="42329">
                  <c:v>9.7684252180780504</c:v>
                </c:pt>
                <c:pt idx="42330">
                  <c:v>9.7659085718656797</c:v>
                </c:pt>
                <c:pt idx="42331">
                  <c:v>9.8633919256779201</c:v>
                </c:pt>
                <c:pt idx="42332">
                  <c:v>9.8608752794655601</c:v>
                </c:pt>
                <c:pt idx="42333">
                  <c:v>9.5583586332531905</c:v>
                </c:pt>
                <c:pt idx="42334">
                  <c:v>9.2558419870654394</c:v>
                </c:pt>
                <c:pt idx="42335">
                  <c:v>8.5533253408530694</c:v>
                </c:pt>
                <c:pt idx="42336">
                  <c:v>7.8508086946407003</c:v>
                </c:pt>
                <c:pt idx="42337">
                  <c:v>7.7482920484529503</c:v>
                </c:pt>
                <c:pt idx="42338">
                  <c:v>8.1457754022405808</c:v>
                </c:pt>
                <c:pt idx="42339">
                  <c:v>7.9432587560282197</c:v>
                </c:pt>
                <c:pt idx="42340">
                  <c:v>7.8407421098404599</c:v>
                </c:pt>
                <c:pt idx="42341">
                  <c:v>7.3382254636280901</c:v>
                </c:pt>
                <c:pt idx="42342">
                  <c:v>6.8357088174157301</c:v>
                </c:pt>
                <c:pt idx="42343">
                  <c:v>6.7331921712279703</c:v>
                </c:pt>
                <c:pt idx="42344">
                  <c:v>6.9306755250156096</c:v>
                </c:pt>
                <c:pt idx="42345">
                  <c:v>6.4281588788032398</c:v>
                </c:pt>
                <c:pt idx="42346">
                  <c:v>5.5256422326154899</c:v>
                </c:pt>
                <c:pt idx="42347">
                  <c:v>5.2231255864031203</c:v>
                </c:pt>
                <c:pt idx="42348">
                  <c:v>5.3206089401907501</c:v>
                </c:pt>
                <c:pt idx="42349">
                  <c:v>5.6180922940029996</c:v>
                </c:pt>
                <c:pt idx="42350">
                  <c:v>5.8143212914131004</c:v>
                </c:pt>
                <c:pt idx="42351">
                  <c:v>6.0092959324369097</c:v>
                </c:pt>
                <c:pt idx="42352">
                  <c:v>6.1042705735098597</c:v>
                </c:pt>
                <c:pt idx="42353">
                  <c:v>6.1992452145336703</c:v>
                </c:pt>
                <c:pt idx="42354">
                  <c:v>6.29421985555748</c:v>
                </c:pt>
                <c:pt idx="42355">
                  <c:v>6.3891944966304397</c:v>
                </c:pt>
                <c:pt idx="42356">
                  <c:v>6.1841691376542496</c:v>
                </c:pt>
                <c:pt idx="42357">
                  <c:v>5.8791437786780598</c:v>
                </c:pt>
                <c:pt idx="42358">
                  <c:v>5.8741184197510101</c:v>
                </c:pt>
                <c:pt idx="42359">
                  <c:v>5.8690930607748202</c:v>
                </c:pt>
                <c:pt idx="42360">
                  <c:v>5.7640677017986297</c:v>
                </c:pt>
                <c:pt idx="42361">
                  <c:v>5.6590423428715804</c:v>
                </c:pt>
                <c:pt idx="42362">
                  <c:v>5.4540169838953902</c:v>
                </c:pt>
                <c:pt idx="42363">
                  <c:v>5.4489916249192003</c:v>
                </c:pt>
                <c:pt idx="42364">
                  <c:v>5.5439662659921503</c:v>
                </c:pt>
                <c:pt idx="42365">
                  <c:v>5.63894090701596</c:v>
                </c:pt>
                <c:pt idx="42366">
                  <c:v>5.63391554803977</c:v>
                </c:pt>
                <c:pt idx="42367">
                  <c:v>5.8288901891127303</c:v>
                </c:pt>
                <c:pt idx="42368">
                  <c:v>6.1238648301365401</c:v>
                </c:pt>
                <c:pt idx="42369">
                  <c:v>6.2188394711603401</c:v>
                </c:pt>
                <c:pt idx="42370">
                  <c:v>6.0138141122333</c:v>
                </c:pt>
                <c:pt idx="42371">
                  <c:v>5.8087887532571099</c:v>
                </c:pt>
                <c:pt idx="42372">
                  <c:v>5.6037633942809197</c:v>
                </c:pt>
                <c:pt idx="42373">
                  <c:v>5.2987380353538702</c:v>
                </c:pt>
                <c:pt idx="42374">
                  <c:v>5.2937126763776803</c:v>
                </c:pt>
                <c:pt idx="42375">
                  <c:v>5.38868731740149</c:v>
                </c:pt>
                <c:pt idx="42376">
                  <c:v>5.6836619584744401</c:v>
                </c:pt>
                <c:pt idx="42377">
                  <c:v>5.5786365994982496</c:v>
                </c:pt>
                <c:pt idx="42378">
                  <c:v>5.6736112405220602</c:v>
                </c:pt>
                <c:pt idx="42379">
                  <c:v>5.7685858815950199</c:v>
                </c:pt>
                <c:pt idx="42380">
                  <c:v>6.0635605226188201</c:v>
                </c:pt>
                <c:pt idx="42381">
                  <c:v>6.0585351636426399</c:v>
                </c:pt>
                <c:pt idx="42382">
                  <c:v>6.0535098047155902</c:v>
                </c:pt>
                <c:pt idx="42383">
                  <c:v>6.2484844457394004</c:v>
                </c:pt>
                <c:pt idx="42384">
                  <c:v>6.2434590867632096</c:v>
                </c:pt>
                <c:pt idx="42385">
                  <c:v>6.1384337278361603</c:v>
                </c:pt>
                <c:pt idx="42386">
                  <c:v>6.1334083688599703</c:v>
                </c:pt>
                <c:pt idx="42387">
                  <c:v>5.9283830098837802</c:v>
                </c:pt>
                <c:pt idx="42388">
                  <c:v>5.9233576509567296</c:v>
                </c:pt>
                <c:pt idx="42389">
                  <c:v>5.9183322919805397</c:v>
                </c:pt>
                <c:pt idx="42390">
                  <c:v>5.9133069330043497</c:v>
                </c:pt>
                <c:pt idx="42391">
                  <c:v>6.5082815740772997</c:v>
                </c:pt>
                <c:pt idx="42392">
                  <c:v>7.0032562151011097</c:v>
                </c:pt>
                <c:pt idx="42393">
                  <c:v>6.7982308561249196</c:v>
                </c:pt>
                <c:pt idx="42394">
                  <c:v>6.7932054971978797</c:v>
                </c:pt>
                <c:pt idx="42395">
                  <c:v>7.4881801382216899</c:v>
                </c:pt>
                <c:pt idx="42396">
                  <c:v>8.0831547792455005</c:v>
                </c:pt>
                <c:pt idx="42397">
                  <c:v>7.6781294203184496</c:v>
                </c:pt>
                <c:pt idx="42398">
                  <c:v>7.4759846303769102</c:v>
                </c:pt>
                <c:pt idx="42399">
                  <c:v>7.3767204094901402</c:v>
                </c:pt>
                <c:pt idx="42400">
                  <c:v>7.2774561885961697</c:v>
                </c:pt>
                <c:pt idx="42401">
                  <c:v>7.3781919677094097</c:v>
                </c:pt>
                <c:pt idx="42402">
                  <c:v>7.3789277468226402</c:v>
                </c:pt>
                <c:pt idx="42403">
                  <c:v>7.3796635259286703</c:v>
                </c:pt>
                <c:pt idx="42404">
                  <c:v>7.3803993050418999</c:v>
                </c:pt>
                <c:pt idx="42405">
                  <c:v>7.3811350841551304</c:v>
                </c:pt>
                <c:pt idx="42406">
                  <c:v>7.5818708632611704</c:v>
                </c:pt>
                <c:pt idx="42407">
                  <c:v>7.6826066423743997</c:v>
                </c:pt>
                <c:pt idx="42408">
                  <c:v>7.4833424214876301</c:v>
                </c:pt>
                <c:pt idx="42409">
                  <c:v>7.78407820059366</c:v>
                </c:pt>
                <c:pt idx="42410">
                  <c:v>7.5848139797068903</c:v>
                </c:pt>
                <c:pt idx="42411">
                  <c:v>7.4855497588201301</c:v>
                </c:pt>
                <c:pt idx="42412">
                  <c:v>7.5862855379261598</c:v>
                </c:pt>
                <c:pt idx="42413">
                  <c:v>7.2870213170393896</c:v>
                </c:pt>
                <c:pt idx="42538">
                  <c:v>7.0789937058910102</c:v>
                </c:pt>
                <c:pt idx="42539">
                  <c:v>6.9797294850042402</c:v>
                </c:pt>
                <c:pt idx="42540">
                  <c:v>6.18046526411747</c:v>
                </c:pt>
                <c:pt idx="42541">
                  <c:v>6.2812010432235104</c:v>
                </c:pt>
                <c:pt idx="42542">
                  <c:v>6.3769256290723</c:v>
                </c:pt>
                <c:pt idx="42543">
                  <c:v>6.4676390216216397</c:v>
                </c:pt>
                <c:pt idx="42544">
                  <c:v>6.2583524142618003</c:v>
                </c:pt>
                <c:pt idx="42545">
                  <c:v>5.8490658068111498</c:v>
                </c:pt>
                <c:pt idx="42546">
                  <c:v>6.8397791993604899</c:v>
                </c:pt>
                <c:pt idx="42547">
                  <c:v>7.4304925920006504</c:v>
                </c:pt>
                <c:pt idx="42548">
                  <c:v>7.5212059845499901</c:v>
                </c:pt>
                <c:pt idx="42549">
                  <c:v>7.4119193770993403</c:v>
                </c:pt>
                <c:pt idx="42550">
                  <c:v>7.4026327697395002</c:v>
                </c:pt>
                <c:pt idx="42551">
                  <c:v>7.49334616228884</c:v>
                </c:pt>
                <c:pt idx="42552">
                  <c:v>7.3840595548381902</c:v>
                </c:pt>
                <c:pt idx="42553">
                  <c:v>7.3747729474783403</c:v>
                </c:pt>
                <c:pt idx="42554">
                  <c:v>7.3654863400276902</c:v>
                </c:pt>
                <c:pt idx="42555">
                  <c:v>6.9561997325770299</c:v>
                </c:pt>
                <c:pt idx="42556">
                  <c:v>6.8469131252171902</c:v>
                </c:pt>
                <c:pt idx="42557">
                  <c:v>6.7376265177665404</c:v>
                </c:pt>
                <c:pt idx="42558">
                  <c:v>6.62833991031588</c:v>
                </c:pt>
                <c:pt idx="42559">
                  <c:v>6.5190533029560402</c:v>
                </c:pt>
                <c:pt idx="42560">
                  <c:v>6.60976669550538</c:v>
                </c:pt>
                <c:pt idx="42561">
                  <c:v>6.80048008805473</c:v>
                </c:pt>
                <c:pt idx="42562">
                  <c:v>6.7911934806948899</c:v>
                </c:pt>
                <c:pt idx="42563">
                  <c:v>6.8819068732442297</c:v>
                </c:pt>
                <c:pt idx="42564">
                  <c:v>6.7726202657935799</c:v>
                </c:pt>
                <c:pt idx="42565">
                  <c:v>6.96333365843374</c:v>
                </c:pt>
                <c:pt idx="42566">
                  <c:v>7.0540470509830797</c:v>
                </c:pt>
                <c:pt idx="42567">
                  <c:v>7.0447604435324296</c:v>
                </c:pt>
                <c:pt idx="42568">
                  <c:v>6.8354738361725804</c:v>
                </c:pt>
                <c:pt idx="42569">
                  <c:v>6.8261872287219303</c:v>
                </c:pt>
                <c:pt idx="42570">
                  <c:v>6.91690062127127</c:v>
                </c:pt>
                <c:pt idx="42571">
                  <c:v>7.2076140139114298</c:v>
                </c:pt>
                <c:pt idx="42572">
                  <c:v>7.09832740646078</c:v>
                </c:pt>
                <c:pt idx="42573">
                  <c:v>6.5890407990101201</c:v>
                </c:pt>
                <c:pt idx="42574">
                  <c:v>6.1797541916502796</c:v>
                </c:pt>
                <c:pt idx="42575">
                  <c:v>6.2704675841996202</c:v>
                </c:pt>
                <c:pt idx="42576">
                  <c:v>6.0611809767489699</c:v>
                </c:pt>
                <c:pt idx="42577">
                  <c:v>5.5518943693891298</c:v>
                </c:pt>
                <c:pt idx="42578">
                  <c:v>5.2426077619384701</c:v>
                </c:pt>
                <c:pt idx="42579">
                  <c:v>5.4333211544878202</c:v>
                </c:pt>
                <c:pt idx="42580">
                  <c:v>5.4240345471279703</c:v>
                </c:pt>
                <c:pt idx="42581">
                  <c:v>5.5147479396773198</c:v>
                </c:pt>
                <c:pt idx="42582">
                  <c:v>5.40546133222667</c:v>
                </c:pt>
                <c:pt idx="42583">
                  <c:v>5.19617472486682</c:v>
                </c:pt>
                <c:pt idx="42584">
                  <c:v>5.38688811741617</c:v>
                </c:pt>
                <c:pt idx="42585">
                  <c:v>5.4776015099655098</c:v>
                </c:pt>
                <c:pt idx="42586">
                  <c:v>5.36831490260567</c:v>
                </c:pt>
                <c:pt idx="42587">
                  <c:v>5.3590282951550101</c:v>
                </c:pt>
                <c:pt idx="42588">
                  <c:v>5.1497416877043598</c:v>
                </c:pt>
                <c:pt idx="42589">
                  <c:v>5.2404550803445202</c:v>
                </c:pt>
                <c:pt idx="42590">
                  <c:v>5.33333642055746</c:v>
                </c:pt>
                <c:pt idx="42591">
                  <c:v>5.3283857084491304</c:v>
                </c:pt>
                <c:pt idx="42592">
                  <c:v>5.32343499638921</c:v>
                </c:pt>
                <c:pt idx="42593">
                  <c:v>5.1184842842808802</c:v>
                </c:pt>
                <c:pt idx="42594">
                  <c:v>5.1135335721725497</c:v>
                </c:pt>
                <c:pt idx="42595">
                  <c:v>5.0085828601126403</c:v>
                </c:pt>
                <c:pt idx="42596">
                  <c:v>5.4036321480043101</c:v>
                </c:pt>
                <c:pt idx="42597">
                  <c:v>5.4986814358959801</c:v>
                </c:pt>
                <c:pt idx="42598">
                  <c:v>5.6937307238360599</c:v>
                </c:pt>
                <c:pt idx="42599">
                  <c:v>5.5887800117277404</c:v>
                </c:pt>
                <c:pt idx="42600">
                  <c:v>5.6838292996194104</c:v>
                </c:pt>
                <c:pt idx="42601">
                  <c:v>5.67887858755949</c:v>
                </c:pt>
                <c:pt idx="42602">
                  <c:v>5.4739278754511602</c:v>
                </c:pt>
                <c:pt idx="42603">
                  <c:v>5.4689771633428297</c:v>
                </c:pt>
                <c:pt idx="42604">
                  <c:v>5.46402645128292</c:v>
                </c:pt>
                <c:pt idx="42605">
                  <c:v>5.55907573917459</c:v>
                </c:pt>
                <c:pt idx="42606">
                  <c:v>5.7541250270662596</c:v>
                </c:pt>
                <c:pt idx="42607">
                  <c:v>5.7491743150063499</c:v>
                </c:pt>
                <c:pt idx="42608">
                  <c:v>5.6442236028980197</c:v>
                </c:pt>
                <c:pt idx="42609">
                  <c:v>5.5392728907896904</c:v>
                </c:pt>
                <c:pt idx="42610">
                  <c:v>5.4343221787297704</c:v>
                </c:pt>
                <c:pt idx="42611">
                  <c:v>5.4293714666214399</c:v>
                </c:pt>
                <c:pt idx="42612">
                  <c:v>5.42442075451312</c:v>
                </c:pt>
                <c:pt idx="42613">
                  <c:v>5.5194700424532002</c:v>
                </c:pt>
                <c:pt idx="42614">
                  <c:v>5.2145193303448698</c:v>
                </c:pt>
                <c:pt idx="42615">
                  <c:v>5.1095686182365396</c:v>
                </c:pt>
                <c:pt idx="42616">
                  <c:v>5.3046179061766301</c:v>
                </c:pt>
                <c:pt idx="42617">
                  <c:v>5.2996671940682996</c:v>
                </c:pt>
                <c:pt idx="42618">
                  <c:v>4.9947164819599701</c:v>
                </c:pt>
                <c:pt idx="42619">
                  <c:v>4.7897657699000504</c:v>
                </c:pt>
                <c:pt idx="42620">
                  <c:v>4.5848150577917197</c:v>
                </c:pt>
                <c:pt idx="42621">
                  <c:v>4.5798643456833901</c:v>
                </c:pt>
                <c:pt idx="42622">
                  <c:v>4.5749136336234804</c:v>
                </c:pt>
                <c:pt idx="42623">
                  <c:v>4.4699629215151502</c:v>
                </c:pt>
                <c:pt idx="42624">
                  <c:v>4.4650122094068196</c:v>
                </c:pt>
                <c:pt idx="42625">
                  <c:v>4.2600614973469098</c:v>
                </c:pt>
                <c:pt idx="42626">
                  <c:v>3.8551107852385802</c:v>
                </c:pt>
                <c:pt idx="42627">
                  <c:v>3.5501600731302498</c:v>
                </c:pt>
                <c:pt idx="42628">
                  <c:v>3.4452093610703298</c:v>
                </c:pt>
                <c:pt idx="42629">
                  <c:v>3.6402586489620101</c:v>
                </c:pt>
                <c:pt idx="42630">
                  <c:v>3.7353079368536801</c:v>
                </c:pt>
                <c:pt idx="42631">
                  <c:v>3.6303572247937601</c:v>
                </c:pt>
                <c:pt idx="42632">
                  <c:v>3.5254065126854299</c:v>
                </c:pt>
                <c:pt idx="42633">
                  <c:v>3.4204558005771002</c:v>
                </c:pt>
                <c:pt idx="42634">
                  <c:v>3.3155050885171899</c:v>
                </c:pt>
                <c:pt idx="42635">
                  <c:v>3.4105543764088599</c:v>
                </c:pt>
                <c:pt idx="42636">
                  <c:v>3.5056036643005299</c:v>
                </c:pt>
                <c:pt idx="42637">
                  <c:v>4.0006529522406096</c:v>
                </c:pt>
                <c:pt idx="42638">
                  <c:v>4.6953513897590504</c:v>
                </c:pt>
                <c:pt idx="42639">
                  <c:v>4.6896989769017896</c:v>
                </c:pt>
                <c:pt idx="42640">
                  <c:v>4.6840465640998001</c:v>
                </c:pt>
                <c:pt idx="42641">
                  <c:v>4.47839415124254</c:v>
                </c:pt>
                <c:pt idx="42642">
                  <c:v>4.5727417383852798</c:v>
                </c:pt>
                <c:pt idx="42643">
                  <c:v>4.5670893255833001</c:v>
                </c:pt>
                <c:pt idx="42644">
                  <c:v>4.16143691272603</c:v>
                </c:pt>
                <c:pt idx="42645">
                  <c:v>3.9557844998687699</c:v>
                </c:pt>
                <c:pt idx="42646">
                  <c:v>4.0501320870667898</c:v>
                </c:pt>
                <c:pt idx="42647">
                  <c:v>3.9444796742095298</c:v>
                </c:pt>
                <c:pt idx="42648">
                  <c:v>3.9388272613522699</c:v>
                </c:pt>
                <c:pt idx="42649">
                  <c:v>3.93317484855028</c:v>
                </c:pt>
                <c:pt idx="42650">
                  <c:v>4.0275224356930197</c:v>
                </c:pt>
                <c:pt idx="42651">
                  <c:v>4.1218700228357603</c:v>
                </c:pt>
                <c:pt idx="42652">
                  <c:v>4.1162176100337797</c:v>
                </c:pt>
                <c:pt idx="42653">
                  <c:v>4.2105651971765203</c:v>
                </c:pt>
                <c:pt idx="42654">
                  <c:v>4.1049127843192599</c:v>
                </c:pt>
                <c:pt idx="42655">
                  <c:v>4.1992603715172701</c:v>
                </c:pt>
                <c:pt idx="42656">
                  <c:v>4.1936079586600101</c:v>
                </c:pt>
                <c:pt idx="42657">
                  <c:v>4.0879555458027497</c:v>
                </c:pt>
                <c:pt idx="42658">
                  <c:v>4.08230313300077</c:v>
                </c:pt>
                <c:pt idx="42659">
                  <c:v>4.07665072014351</c:v>
                </c:pt>
                <c:pt idx="42660">
                  <c:v>4.0709983072862501</c:v>
                </c:pt>
                <c:pt idx="42661">
                  <c:v>3.9653458944842601</c:v>
                </c:pt>
                <c:pt idx="42662">
                  <c:v>3.9596934816270002</c:v>
                </c:pt>
                <c:pt idx="42663">
                  <c:v>4.0540410687697399</c:v>
                </c:pt>
                <c:pt idx="42664">
                  <c:v>4.0483886559677602</c:v>
                </c:pt>
                <c:pt idx="42665">
                  <c:v>4.0427362431105003</c:v>
                </c:pt>
                <c:pt idx="42666">
                  <c:v>4.13708383025324</c:v>
                </c:pt>
                <c:pt idx="42667">
                  <c:v>4.1314314174512496</c:v>
                </c:pt>
                <c:pt idx="42668">
                  <c:v>4.1257790045939897</c:v>
                </c:pt>
                <c:pt idx="42669">
                  <c:v>3.9201265917367301</c:v>
                </c:pt>
                <c:pt idx="42670">
                  <c:v>3.8144741789347498</c:v>
                </c:pt>
                <c:pt idx="42671">
                  <c:v>3.7088217660774898</c:v>
                </c:pt>
                <c:pt idx="42672">
                  <c:v>3.5031693532202302</c:v>
                </c:pt>
                <c:pt idx="42673">
                  <c:v>3.19751694041824</c:v>
                </c:pt>
                <c:pt idx="42674">
                  <c:v>3.19186452756098</c:v>
                </c:pt>
                <c:pt idx="42675">
                  <c:v>3.4862121147037199</c:v>
                </c:pt>
                <c:pt idx="42676">
                  <c:v>3.4805597019017398</c:v>
                </c:pt>
                <c:pt idx="42677">
                  <c:v>3.3749072890444798</c:v>
                </c:pt>
                <c:pt idx="42678">
                  <c:v>3.3692548761872199</c:v>
                </c:pt>
                <c:pt idx="42679">
                  <c:v>3.3636024633852299</c:v>
                </c:pt>
                <c:pt idx="42680">
                  <c:v>3.35795005052797</c:v>
                </c:pt>
                <c:pt idx="42681">
                  <c:v>3.9522976376707102</c:v>
                </c:pt>
                <c:pt idx="42682">
                  <c:v>4.1466452248687302</c:v>
                </c:pt>
                <c:pt idx="42683">
                  <c:v>5.8409928120114696</c:v>
                </c:pt>
                <c:pt idx="42684">
                  <c:v>5.9353403991542102</c:v>
                </c:pt>
                <c:pt idx="42685">
                  <c:v>5.9296879863522198</c:v>
                </c:pt>
                <c:pt idx="42686">
                  <c:v>6.0296623038341703</c:v>
                </c:pt>
                <c:pt idx="42687">
                  <c:v>7.3352633516946204</c:v>
                </c:pt>
                <c:pt idx="42688">
                  <c:v>7.9408643995003096</c:v>
                </c:pt>
                <c:pt idx="42689">
                  <c:v>8.8464654473607602</c:v>
                </c:pt>
                <c:pt idx="42690">
                  <c:v>8.1520664952212201</c:v>
                </c:pt>
                <c:pt idx="42691">
                  <c:v>8.8576675430268992</c:v>
                </c:pt>
                <c:pt idx="42692">
                  <c:v>6.9632685908873597</c:v>
                </c:pt>
                <c:pt idx="42693">
                  <c:v>4.46886963874781</c:v>
                </c:pt>
                <c:pt idx="42694">
                  <c:v>4.5744706865535001</c:v>
                </c:pt>
                <c:pt idx="42695">
                  <c:v>6.3800717344139501</c:v>
                </c:pt>
                <c:pt idx="42696">
                  <c:v>6.3856727822744102</c:v>
                </c:pt>
                <c:pt idx="42697">
                  <c:v>5.5912738300800902</c:v>
                </c:pt>
                <c:pt idx="42698">
                  <c:v>5.1968748779405498</c:v>
                </c:pt>
                <c:pt idx="42699">
                  <c:v>5.4024759258010002</c:v>
                </c:pt>
                <c:pt idx="42700">
                  <c:v>5.3080769736066902</c:v>
                </c:pt>
                <c:pt idx="42701">
                  <c:v>5.2136780214671399</c:v>
                </c:pt>
                <c:pt idx="42702">
                  <c:v>4.9192790693276001</c:v>
                </c:pt>
                <c:pt idx="42703">
                  <c:v>4.9248801171332799</c:v>
                </c:pt>
                <c:pt idx="42704">
                  <c:v>5.0304811649937404</c:v>
                </c:pt>
                <c:pt idx="42705">
                  <c:v>5.1360822128541903</c:v>
                </c:pt>
                <c:pt idx="42706">
                  <c:v>5.0416832606598803</c:v>
                </c:pt>
                <c:pt idx="42707">
                  <c:v>5.1472843085203301</c:v>
                </c:pt>
                <c:pt idx="42708">
                  <c:v>5.5528853563807896</c:v>
                </c:pt>
                <c:pt idx="42709">
                  <c:v>5.4584864041864698</c:v>
                </c:pt>
                <c:pt idx="42710">
                  <c:v>5.2640874520469296</c:v>
                </c:pt>
                <c:pt idx="42711">
                  <c:v>5.0696884999073797</c:v>
                </c:pt>
                <c:pt idx="42712">
                  <c:v>4.87528954771307</c:v>
                </c:pt>
                <c:pt idx="42713">
                  <c:v>4.9808905955735199</c:v>
                </c:pt>
                <c:pt idx="42714">
                  <c:v>4.9864916434339799</c:v>
                </c:pt>
                <c:pt idx="42715">
                  <c:v>4.8920926912396601</c:v>
                </c:pt>
                <c:pt idx="42716">
                  <c:v>5.2976937391001204</c:v>
                </c:pt>
                <c:pt idx="42717">
                  <c:v>5.4032947869605703</c:v>
                </c:pt>
                <c:pt idx="42718">
                  <c:v>5.5088958347662604</c:v>
                </c:pt>
                <c:pt idx="42719">
                  <c:v>5.4144968826267101</c:v>
                </c:pt>
                <c:pt idx="42720">
                  <c:v>5.4200979304871701</c:v>
                </c:pt>
                <c:pt idx="42721">
                  <c:v>5.42569897829285</c:v>
                </c:pt>
                <c:pt idx="42722">
                  <c:v>5.43130002615331</c:v>
                </c:pt>
                <c:pt idx="42723">
                  <c:v>5.4369010740137602</c:v>
                </c:pt>
                <c:pt idx="42724">
                  <c:v>5.3425021218194502</c:v>
                </c:pt>
                <c:pt idx="42725">
                  <c:v>5.4481031696799</c:v>
                </c:pt>
                <c:pt idx="42726">
                  <c:v>5.5537042175403597</c:v>
                </c:pt>
                <c:pt idx="42727">
                  <c:v>5.6593052653460401</c:v>
                </c:pt>
                <c:pt idx="42728">
                  <c:v>5.6649063132065001</c:v>
                </c:pt>
                <c:pt idx="42729">
                  <c:v>5.5705073610669604</c:v>
                </c:pt>
                <c:pt idx="42730">
                  <c:v>5.4761084088726397</c:v>
                </c:pt>
                <c:pt idx="42731">
                  <c:v>5.48170945673309</c:v>
                </c:pt>
                <c:pt idx="42732">
                  <c:v>5.0873105045935496</c:v>
                </c:pt>
                <c:pt idx="42733">
                  <c:v>4.9929115523992298</c:v>
                </c:pt>
                <c:pt idx="42734">
                  <c:v>5.3938857794383104</c:v>
                </c:pt>
                <c:pt idx="42735">
                  <c:v>5.6902331856236801</c:v>
                </c:pt>
                <c:pt idx="42736">
                  <c:v>5.7865805918447801</c:v>
                </c:pt>
                <c:pt idx="42737">
                  <c:v>5.5829279980301498</c:v>
                </c:pt>
                <c:pt idx="42738">
                  <c:v>5.67927540421553</c:v>
                </c:pt>
                <c:pt idx="42739">
                  <c:v>5.5756228104366201</c:v>
                </c:pt>
                <c:pt idx="42740">
                  <c:v>5.5719702166219998</c:v>
                </c:pt>
                <c:pt idx="42741">
                  <c:v>5.7683176228073698</c:v>
                </c:pt>
                <c:pt idx="42742">
                  <c:v>5.8646650290284699</c:v>
                </c:pt>
                <c:pt idx="42743">
                  <c:v>5.9610124352138403</c:v>
                </c:pt>
                <c:pt idx="42744">
                  <c:v>5.9573598413992199</c:v>
                </c:pt>
                <c:pt idx="42745">
                  <c:v>6.0537072476203102</c:v>
                </c:pt>
                <c:pt idx="42746">
                  <c:v>6.0500546538056899</c:v>
                </c:pt>
                <c:pt idx="42747">
                  <c:v>5.9464020599910601</c:v>
                </c:pt>
                <c:pt idx="42748">
                  <c:v>5.9427494662121498</c:v>
                </c:pt>
                <c:pt idx="42749">
                  <c:v>6.03909687239753</c:v>
                </c:pt>
                <c:pt idx="42750">
                  <c:v>6.0354442785829097</c:v>
                </c:pt>
                <c:pt idx="42751">
                  <c:v>6.1317916848039999</c:v>
                </c:pt>
                <c:pt idx="42752">
                  <c:v>6.1281390909893796</c:v>
                </c:pt>
                <c:pt idx="42753">
                  <c:v>6.1244864971747504</c:v>
                </c:pt>
                <c:pt idx="42754">
                  <c:v>6.1208339033958401</c:v>
                </c:pt>
                <c:pt idx="42755">
                  <c:v>6.1171813095812198</c:v>
                </c:pt>
                <c:pt idx="42756">
                  <c:v>6.0135287157665998</c:v>
                </c:pt>
                <c:pt idx="42757">
                  <c:v>6.0098761219876904</c:v>
                </c:pt>
                <c:pt idx="42758">
                  <c:v>5.9062235281730597</c:v>
                </c:pt>
                <c:pt idx="42759">
                  <c:v>5.9025709343584403</c:v>
                </c:pt>
                <c:pt idx="42760">
                  <c:v>5.7989183405795304</c:v>
                </c:pt>
                <c:pt idx="42761">
                  <c:v>5.5952657467649098</c:v>
                </c:pt>
                <c:pt idx="42762">
                  <c:v>5.6916131529502803</c:v>
                </c:pt>
                <c:pt idx="42763">
                  <c:v>5.7879605591713803</c:v>
                </c:pt>
                <c:pt idx="42764">
                  <c:v>6.08430796535675</c:v>
                </c:pt>
                <c:pt idx="42765">
                  <c:v>6.2806553715421298</c:v>
                </c:pt>
                <c:pt idx="42766">
                  <c:v>6.3770027777632201</c:v>
                </c:pt>
                <c:pt idx="42767">
                  <c:v>6.1733501839485996</c:v>
                </c:pt>
                <c:pt idx="42768">
                  <c:v>6.1696975901339703</c:v>
                </c:pt>
                <c:pt idx="42769">
                  <c:v>5.5660449963550702</c:v>
                </c:pt>
                <c:pt idx="42770">
                  <c:v>5.3623924025404399</c:v>
                </c:pt>
                <c:pt idx="42771">
                  <c:v>5.4587398087258201</c:v>
                </c:pt>
                <c:pt idx="42772">
                  <c:v>5.3550872149469102</c:v>
                </c:pt>
                <c:pt idx="42773">
                  <c:v>5.7514346211322902</c:v>
                </c:pt>
                <c:pt idx="42774">
                  <c:v>6.5477820273176599</c:v>
                </c:pt>
                <c:pt idx="42775">
                  <c:v>6.4441294335387598</c:v>
                </c:pt>
                <c:pt idx="42776">
                  <c:v>6.5404768397241302</c:v>
                </c:pt>
                <c:pt idx="42777">
                  <c:v>6.3368242459095097</c:v>
                </c:pt>
                <c:pt idx="42778">
                  <c:v>6.6331716521306001</c:v>
                </c:pt>
                <c:pt idx="42779">
                  <c:v>6.4295190583159796</c:v>
                </c:pt>
                <c:pt idx="42780">
                  <c:v>6.52586646450135</c:v>
                </c:pt>
                <c:pt idx="42781">
                  <c:v>6.8222138707224396</c:v>
                </c:pt>
                <c:pt idx="42782">
                  <c:v>7.0218482519691703</c:v>
                </c:pt>
                <c:pt idx="42783">
                  <c:v>7.2247696083002104</c:v>
                </c:pt>
                <c:pt idx="42784">
                  <c:v>7.3276909646026702</c:v>
                </c:pt>
                <c:pt idx="42785">
                  <c:v>7.2306123209337096</c:v>
                </c:pt>
                <c:pt idx="42786">
                  <c:v>7.3335336772647404</c:v>
                </c:pt>
                <c:pt idx="42787">
                  <c:v>7.3364550335672103</c:v>
                </c:pt>
                <c:pt idx="42788">
                  <c:v>6.6393763898982501</c:v>
                </c:pt>
                <c:pt idx="42789">
                  <c:v>6.3422977462292804</c:v>
                </c:pt>
                <c:pt idx="42790">
                  <c:v>6.44521910253175</c:v>
                </c:pt>
                <c:pt idx="42791">
                  <c:v>6.5481404588627798</c:v>
                </c:pt>
                <c:pt idx="42792">
                  <c:v>6.5510618151938198</c:v>
                </c:pt>
                <c:pt idx="42793">
                  <c:v>6.4539831714962901</c:v>
                </c:pt>
                <c:pt idx="42794">
                  <c:v>5.9569045278273203</c:v>
                </c:pt>
                <c:pt idx="42795">
                  <c:v>5.4598258841583602</c:v>
                </c:pt>
                <c:pt idx="42796">
                  <c:v>5.4627472404608204</c:v>
                </c:pt>
                <c:pt idx="42797">
                  <c:v>5.56566859679186</c:v>
                </c:pt>
                <c:pt idx="42798">
                  <c:v>5.4685899531228896</c:v>
                </c:pt>
                <c:pt idx="42799">
                  <c:v>5.4715113094253596</c:v>
                </c:pt>
                <c:pt idx="42800">
                  <c:v>5.6744326657563997</c:v>
                </c:pt>
                <c:pt idx="42801">
                  <c:v>5.7773540220874304</c:v>
                </c:pt>
                <c:pt idx="42802">
                  <c:v>5.7802753783899004</c:v>
                </c:pt>
                <c:pt idx="42803">
                  <c:v>5.7831967347209297</c:v>
                </c:pt>
                <c:pt idx="42804">
                  <c:v>5.9861180910519698</c:v>
                </c:pt>
                <c:pt idx="42805">
                  <c:v>6.1890394473544399</c:v>
                </c:pt>
                <c:pt idx="42806">
                  <c:v>6.2919608036854697</c:v>
                </c:pt>
                <c:pt idx="42807">
                  <c:v>6.3948821600164996</c:v>
                </c:pt>
                <c:pt idx="42808">
                  <c:v>6.3978035163189704</c:v>
                </c:pt>
                <c:pt idx="42809">
                  <c:v>6.4007248726500103</c:v>
                </c:pt>
                <c:pt idx="42810">
                  <c:v>6.4036462289810396</c:v>
                </c:pt>
                <c:pt idx="42811">
                  <c:v>6.9065675852835096</c:v>
                </c:pt>
                <c:pt idx="42812">
                  <c:v>7.3094889416145401</c:v>
                </c:pt>
                <c:pt idx="42813">
                  <c:v>7.4124102979455797</c:v>
                </c:pt>
                <c:pt idx="42814">
                  <c:v>7.5153316542480502</c:v>
                </c:pt>
                <c:pt idx="42815">
                  <c:v>7.4182530105790798</c:v>
                </c:pt>
                <c:pt idx="42816">
                  <c:v>7.2211743669101196</c:v>
                </c:pt>
                <c:pt idx="42817">
                  <c:v>7.1240957232125801</c:v>
                </c:pt>
                <c:pt idx="42818">
                  <c:v>7.3270170795436202</c:v>
                </c:pt>
                <c:pt idx="42819">
                  <c:v>7.5299384358746497</c:v>
                </c:pt>
                <c:pt idx="42820">
                  <c:v>7.43285979217712</c:v>
                </c:pt>
                <c:pt idx="42821">
                  <c:v>7.2357811485081598</c:v>
                </c:pt>
                <c:pt idx="42822">
                  <c:v>7.4387025048391902</c:v>
                </c:pt>
                <c:pt idx="42823">
                  <c:v>7.5416238611416597</c:v>
                </c:pt>
                <c:pt idx="42824">
                  <c:v>7.5445452174726899</c:v>
                </c:pt>
                <c:pt idx="42825">
                  <c:v>7.3474665738037297</c:v>
                </c:pt>
                <c:pt idx="42826">
                  <c:v>6.8503879301061996</c:v>
                </c:pt>
                <c:pt idx="42827">
                  <c:v>6.6533092864372296</c:v>
                </c:pt>
                <c:pt idx="42828">
                  <c:v>6.3562306427682698</c:v>
                </c:pt>
                <c:pt idx="42829">
                  <c:v>6.6591519990707297</c:v>
                </c:pt>
                <c:pt idx="42830">
                  <c:v>6.8600675956313601</c:v>
                </c:pt>
                <c:pt idx="42831">
                  <c:v>7.1589774324075499</c:v>
                </c:pt>
                <c:pt idx="42832">
                  <c:v>7.5578872691944099</c:v>
                </c:pt>
                <c:pt idx="42833">
                  <c:v>7.8567971059705997</c:v>
                </c:pt>
                <c:pt idx="42834">
                  <c:v>8.0557069427468004</c:v>
                </c:pt>
                <c:pt idx="42835">
                  <c:v>8.1546167795336508</c:v>
                </c:pt>
                <c:pt idx="42836">
                  <c:v>8.1535266163098505</c:v>
                </c:pt>
                <c:pt idx="42837">
                  <c:v>8.0524364530860399</c:v>
                </c:pt>
                <c:pt idx="42838">
                  <c:v>7.9513462898728999</c:v>
                </c:pt>
                <c:pt idx="42839">
                  <c:v>7.8502561266491</c:v>
                </c:pt>
                <c:pt idx="42840">
                  <c:v>7.7491659634252903</c:v>
                </c:pt>
                <c:pt idx="42841">
                  <c:v>7.7480758002121499</c:v>
                </c:pt>
                <c:pt idx="42842">
                  <c:v>7.7469856369883399</c:v>
                </c:pt>
                <c:pt idx="42843">
                  <c:v>7.6458954737645399</c:v>
                </c:pt>
                <c:pt idx="42844">
                  <c:v>7.5448053105513901</c:v>
                </c:pt>
                <c:pt idx="42845">
                  <c:v>7.5437151473275899</c:v>
                </c:pt>
                <c:pt idx="42846">
                  <c:v>7.4426249841037802</c:v>
                </c:pt>
                <c:pt idx="42847">
                  <c:v>7.4415348208906398</c:v>
                </c:pt>
                <c:pt idx="42848">
                  <c:v>7.5404446576668303</c:v>
                </c:pt>
                <c:pt idx="42849">
                  <c:v>7.53935449444303</c:v>
                </c:pt>
                <c:pt idx="42850">
                  <c:v>7.6382643312298901</c:v>
                </c:pt>
                <c:pt idx="42851">
                  <c:v>7.6371741680060801</c:v>
                </c:pt>
                <c:pt idx="42852">
                  <c:v>7.7360840047822803</c:v>
                </c:pt>
                <c:pt idx="42853">
                  <c:v>7.9349938415691303</c:v>
                </c:pt>
                <c:pt idx="42854">
                  <c:v>7.9339036783453301</c:v>
                </c:pt>
                <c:pt idx="42855">
                  <c:v>8.0328135151215196</c:v>
                </c:pt>
                <c:pt idx="42856">
                  <c:v>8.0317233519083793</c:v>
                </c:pt>
                <c:pt idx="42857">
                  <c:v>8.1306331886845804</c:v>
                </c:pt>
                <c:pt idx="42858">
                  <c:v>8.2295430254607709</c:v>
                </c:pt>
                <c:pt idx="42859">
                  <c:v>8.4284528622476298</c:v>
                </c:pt>
                <c:pt idx="42860">
                  <c:v>8.5273626990238203</c:v>
                </c:pt>
                <c:pt idx="42861">
                  <c:v>8.6262725358000196</c:v>
                </c:pt>
                <c:pt idx="42862">
                  <c:v>8.72518237258687</c:v>
                </c:pt>
                <c:pt idx="42863">
                  <c:v>8.6240922093630701</c:v>
                </c:pt>
                <c:pt idx="42864">
                  <c:v>8.0230020461392595</c:v>
                </c:pt>
                <c:pt idx="42865">
                  <c:v>7.9219118829261204</c:v>
                </c:pt>
                <c:pt idx="42866">
                  <c:v>7.6208217197023203</c:v>
                </c:pt>
                <c:pt idx="42867">
                  <c:v>7.6197315564785102</c:v>
                </c:pt>
                <c:pt idx="42868">
                  <c:v>7.81864139326537</c:v>
                </c:pt>
                <c:pt idx="42869">
                  <c:v>7.7175512300415603</c:v>
                </c:pt>
                <c:pt idx="42870">
                  <c:v>7.5164610668177598</c:v>
                </c:pt>
                <c:pt idx="42871">
                  <c:v>7.3153709036046104</c:v>
                </c:pt>
                <c:pt idx="42872">
                  <c:v>7.5142807403808103</c:v>
                </c:pt>
                <c:pt idx="42873">
                  <c:v>7.7131905771570004</c:v>
                </c:pt>
                <c:pt idx="42874">
                  <c:v>7.8121004139438597</c:v>
                </c:pt>
                <c:pt idx="42875">
                  <c:v>7.9110102507200599</c:v>
                </c:pt>
                <c:pt idx="42876">
                  <c:v>8.0099200874962495</c:v>
                </c:pt>
                <c:pt idx="42877">
                  <c:v>8.1088299242831106</c:v>
                </c:pt>
                <c:pt idx="42878">
                  <c:v>8.4083730849923999</c:v>
                </c:pt>
                <c:pt idx="42879">
                  <c:v>8.5085495696392108</c:v>
                </c:pt>
                <c:pt idx="42880">
                  <c:v>8.5087260542842902</c:v>
                </c:pt>
                <c:pt idx="42881">
                  <c:v>8.5089025389310997</c:v>
                </c:pt>
                <c:pt idx="42882">
                  <c:v>8.5090790235779199</c:v>
                </c:pt>
                <c:pt idx="42883">
                  <c:v>8.7092555082230003</c:v>
                </c:pt>
                <c:pt idx="42884">
                  <c:v>8.6094319928698102</c:v>
                </c:pt>
                <c:pt idx="42885">
                  <c:v>8.5096084775166201</c:v>
                </c:pt>
                <c:pt idx="42886">
                  <c:v>8.6097849621617097</c:v>
                </c:pt>
                <c:pt idx="42887">
                  <c:v>8.6099614468085193</c:v>
                </c:pt>
                <c:pt idx="42888">
                  <c:v>8.7101379314553302</c:v>
                </c:pt>
                <c:pt idx="42889">
                  <c:v>8.8103144161004199</c:v>
                </c:pt>
                <c:pt idx="42890">
                  <c:v>8.9104909007472308</c:v>
                </c:pt>
                <c:pt idx="42891">
                  <c:v>9.1106673853940396</c:v>
                </c:pt>
                <c:pt idx="42892">
                  <c:v>9.2108438700391204</c:v>
                </c:pt>
                <c:pt idx="42893">
                  <c:v>9.8110203546859402</c:v>
                </c:pt>
                <c:pt idx="42894">
                  <c:v>9.8111968393327498</c:v>
                </c:pt>
                <c:pt idx="42895">
                  <c:v>9.1113733239778298</c:v>
                </c:pt>
                <c:pt idx="42896">
                  <c:v>8.9115498086246401</c:v>
                </c:pt>
                <c:pt idx="42897">
                  <c:v>8.7117262932714503</c:v>
                </c:pt>
                <c:pt idx="42898">
                  <c:v>8.4119027779165396</c:v>
                </c:pt>
                <c:pt idx="42899">
                  <c:v>8.1120792625633502</c:v>
                </c:pt>
                <c:pt idx="42900">
                  <c:v>8.1122557472101597</c:v>
                </c:pt>
                <c:pt idx="42901">
                  <c:v>8.2124322318552494</c:v>
                </c:pt>
                <c:pt idx="42902">
                  <c:v>8.1126087165020593</c:v>
                </c:pt>
                <c:pt idx="42903">
                  <c:v>8.1127852011488706</c:v>
                </c:pt>
                <c:pt idx="42904">
                  <c:v>8.2129616857939496</c:v>
                </c:pt>
                <c:pt idx="42905">
                  <c:v>8.0131381704407598</c:v>
                </c:pt>
                <c:pt idx="42906">
                  <c:v>8.1133146550875797</c:v>
                </c:pt>
                <c:pt idx="42907">
                  <c:v>8.3134911397326601</c:v>
                </c:pt>
                <c:pt idx="42908">
                  <c:v>8.4136676243794692</c:v>
                </c:pt>
                <c:pt idx="42909">
                  <c:v>8.5138441090262802</c:v>
                </c:pt>
                <c:pt idx="42910">
                  <c:v>8.9140205936713706</c:v>
                </c:pt>
                <c:pt idx="42911">
                  <c:v>9.0141970783181797</c:v>
                </c:pt>
                <c:pt idx="42912">
                  <c:v>9.5143735629649893</c:v>
                </c:pt>
                <c:pt idx="42913">
                  <c:v>9.9145500476100707</c:v>
                </c:pt>
                <c:pt idx="42914">
                  <c:v>10.114726532256901</c:v>
                </c:pt>
                <c:pt idx="42915">
                  <c:v>10.1149030169037</c:v>
                </c:pt>
                <c:pt idx="42916">
                  <c:v>10.1150795015488</c:v>
                </c:pt>
                <c:pt idx="42917">
                  <c:v>10.3152559861956</c:v>
                </c:pt>
                <c:pt idx="42918">
                  <c:v>10.7154324708424</c:v>
                </c:pt>
                <c:pt idx="42919">
                  <c:v>9.7156089554874896</c:v>
                </c:pt>
                <c:pt idx="42920">
                  <c:v>9.2157854401342991</c:v>
                </c:pt>
                <c:pt idx="42921">
                  <c:v>9.1159619247811108</c:v>
                </c:pt>
                <c:pt idx="42922">
                  <c:v>8.8161384094262001</c:v>
                </c:pt>
                <c:pt idx="42923">
                  <c:v>8.3163148940730096</c:v>
                </c:pt>
                <c:pt idx="42924">
                  <c:v>8.3164913787198191</c:v>
                </c:pt>
                <c:pt idx="42925">
                  <c:v>9.2166678633649095</c:v>
                </c:pt>
                <c:pt idx="42926">
                  <c:v>11.819701354502399</c:v>
                </c:pt>
                <c:pt idx="42927">
                  <c:v>12.025591852150701</c:v>
                </c:pt>
                <c:pt idx="42928">
                  <c:v>11.9314823497413</c:v>
                </c:pt>
                <c:pt idx="42929">
                  <c:v>11.637372847389599</c:v>
                </c:pt>
                <c:pt idx="42930">
                  <c:v>12.3432633450378</c:v>
                </c:pt>
                <c:pt idx="42931">
                  <c:v>12.0491538426284</c:v>
                </c:pt>
                <c:pt idx="42932">
                  <c:v>11.4550443402767</c:v>
                </c:pt>
                <c:pt idx="42933">
                  <c:v>11.1609348379249</c:v>
                </c:pt>
                <c:pt idx="42934">
                  <c:v>11.166825335515499</c:v>
                </c:pt>
                <c:pt idx="42935">
                  <c:v>11.5727158331638</c:v>
                </c:pt>
                <c:pt idx="42936">
                  <c:v>11.678606330812</c:v>
                </c:pt>
                <c:pt idx="42937">
                  <c:v>11.784496828402601</c:v>
                </c:pt>
                <c:pt idx="42938">
                  <c:v>11.5903873260509</c:v>
                </c:pt>
                <c:pt idx="42939">
                  <c:v>11.6962778236991</c:v>
                </c:pt>
                <c:pt idx="42940">
                  <c:v>11.702168321289699</c:v>
                </c:pt>
                <c:pt idx="42941">
                  <c:v>11.108058818938</c:v>
                </c:pt>
                <c:pt idx="42942">
                  <c:v>10.8139493165862</c:v>
                </c:pt>
                <c:pt idx="42943">
                  <c:v>11.0198398141768</c:v>
                </c:pt>
                <c:pt idx="42944">
                  <c:v>10.825730311825099</c:v>
                </c:pt>
                <c:pt idx="42945">
                  <c:v>10.9316208094733</c:v>
                </c:pt>
                <c:pt idx="42946">
                  <c:v>10.9375113070639</c:v>
                </c:pt>
                <c:pt idx="42947">
                  <c:v>10.443401804712201</c:v>
                </c:pt>
                <c:pt idx="42948">
                  <c:v>10.2492923023604</c:v>
                </c:pt>
                <c:pt idx="42949">
                  <c:v>10.355182799951001</c:v>
                </c:pt>
                <c:pt idx="42950">
                  <c:v>10.361073297599299</c:v>
                </c:pt>
                <c:pt idx="42951">
                  <c:v>10.066963795247499</c:v>
                </c:pt>
                <c:pt idx="42952">
                  <c:v>9.8728542928381309</c:v>
                </c:pt>
                <c:pt idx="42953">
                  <c:v>9.9787447904863704</c:v>
                </c:pt>
                <c:pt idx="42954">
                  <c:v>10.084635288134599</c:v>
                </c:pt>
                <c:pt idx="42955">
                  <c:v>10.4905257857252</c:v>
                </c:pt>
                <c:pt idx="42956">
                  <c:v>10.6964162833735</c:v>
                </c:pt>
                <c:pt idx="42957">
                  <c:v>10.8023067810217</c:v>
                </c:pt>
                <c:pt idx="42958">
                  <c:v>10.808197278612299</c:v>
                </c:pt>
                <c:pt idx="42959">
                  <c:v>10.7140877762606</c:v>
                </c:pt>
                <c:pt idx="42960">
                  <c:v>10.3199782739088</c:v>
                </c:pt>
                <c:pt idx="42961">
                  <c:v>10.0258687714994</c:v>
                </c:pt>
                <c:pt idx="42962">
                  <c:v>10.431759269147699</c:v>
                </c:pt>
                <c:pt idx="42963">
                  <c:v>10.737649766795901</c:v>
                </c:pt>
                <c:pt idx="42964">
                  <c:v>10.843540264386499</c:v>
                </c:pt>
                <c:pt idx="42965">
                  <c:v>10.949430762034799</c:v>
                </c:pt>
                <c:pt idx="42966">
                  <c:v>11.455321259683</c:v>
                </c:pt>
                <c:pt idx="42967">
                  <c:v>11.361211757273599</c:v>
                </c:pt>
                <c:pt idx="42968">
                  <c:v>11.1671022549219</c:v>
                </c:pt>
                <c:pt idx="42969">
                  <c:v>11.5729927525701</c:v>
                </c:pt>
                <c:pt idx="42970">
                  <c:v>11.0788832501607</c:v>
                </c:pt>
                <c:pt idx="42971">
                  <c:v>11.184773747809</c:v>
                </c:pt>
                <c:pt idx="42972">
                  <c:v>11.3906642454572</c:v>
                </c:pt>
                <c:pt idx="42973">
                  <c:v>11.2965547430478</c:v>
                </c:pt>
                <c:pt idx="42974">
                  <c:v>11.100782904260999</c:v>
                </c:pt>
                <c:pt idx="42975">
                  <c:v>11.2033487290274</c:v>
                </c:pt>
                <c:pt idx="42976">
                  <c:v>11.3059145537687</c:v>
                </c:pt>
                <c:pt idx="42977">
                  <c:v>11.308480378535201</c:v>
                </c:pt>
                <c:pt idx="42978">
                  <c:v>11.5110462033016</c:v>
                </c:pt>
                <c:pt idx="42979">
                  <c:v>11.5136120280429</c:v>
                </c:pt>
                <c:pt idx="42980">
                  <c:v>11.116177852809299</c:v>
                </c:pt>
                <c:pt idx="42981">
                  <c:v>11.318743677575799</c:v>
                </c:pt>
                <c:pt idx="42982">
                  <c:v>11.5213095023171</c:v>
                </c:pt>
                <c:pt idx="42983">
                  <c:v>11.323875327083501</c:v>
                </c:pt>
                <c:pt idx="42984">
                  <c:v>11.4264411518499</c:v>
                </c:pt>
                <c:pt idx="42985">
                  <c:v>11.2290069765913</c:v>
                </c:pt>
                <c:pt idx="42986">
                  <c:v>11.1315728013577</c:v>
                </c:pt>
                <c:pt idx="42987">
                  <c:v>11.034138626124101</c:v>
                </c:pt>
                <c:pt idx="42988">
                  <c:v>10.936704450865401</c:v>
                </c:pt>
                <c:pt idx="42989">
                  <c:v>10.8392702756319</c:v>
                </c:pt>
                <c:pt idx="42990">
                  <c:v>10.8418361003983</c:v>
                </c:pt>
                <c:pt idx="42991">
                  <c:v>10.7444019251396</c:v>
                </c:pt>
                <c:pt idx="42992">
                  <c:v>10.546967749906001</c:v>
                </c:pt>
                <c:pt idx="42993">
                  <c:v>10.349533574672501</c:v>
                </c:pt>
                <c:pt idx="42994">
                  <c:v>10.352099399413801</c:v>
                </c:pt>
                <c:pt idx="42995">
                  <c:v>10.254665224180201</c:v>
                </c:pt>
                <c:pt idx="42996">
                  <c:v>10.057231048946599</c:v>
                </c:pt>
                <c:pt idx="42997">
                  <c:v>9.8597968736879604</c:v>
                </c:pt>
                <c:pt idx="42998">
                  <c:v>9.8623626984543797</c:v>
                </c:pt>
                <c:pt idx="42999">
                  <c:v>9.7649285232208101</c:v>
                </c:pt>
                <c:pt idx="43000">
                  <c:v>9.6674943479621405</c:v>
                </c:pt>
                <c:pt idx="43001">
                  <c:v>9.6700601727285598</c:v>
                </c:pt>
                <c:pt idx="43002">
                  <c:v>9.8726259974949802</c:v>
                </c:pt>
                <c:pt idx="43003">
                  <c:v>9.8751918222363102</c:v>
                </c:pt>
                <c:pt idx="43004">
                  <c:v>9.8777576470027295</c:v>
                </c:pt>
                <c:pt idx="43005">
                  <c:v>9.9803234717691591</c:v>
                </c:pt>
                <c:pt idx="43006">
                  <c:v>10.082889296510499</c:v>
                </c:pt>
                <c:pt idx="43007">
                  <c:v>10.2854551212769</c:v>
                </c:pt>
                <c:pt idx="43008">
                  <c:v>10.3880209460433</c:v>
                </c:pt>
                <c:pt idx="43009">
                  <c:v>10.1905867707847</c:v>
                </c:pt>
                <c:pt idx="43010">
                  <c:v>9.9931525955510807</c:v>
                </c:pt>
                <c:pt idx="43011">
                  <c:v>9.9957184203175107</c:v>
                </c:pt>
                <c:pt idx="43012">
                  <c:v>9.9982842450588407</c:v>
                </c:pt>
                <c:pt idx="43013">
                  <c:v>9.7008500698252593</c:v>
                </c:pt>
                <c:pt idx="43014">
                  <c:v>9.7034158945916804</c:v>
                </c:pt>
                <c:pt idx="43015">
                  <c:v>9.4059817193330097</c:v>
                </c:pt>
                <c:pt idx="43016">
                  <c:v>9.3085475440994401</c:v>
                </c:pt>
                <c:pt idx="43017">
                  <c:v>9.3111133688658594</c:v>
                </c:pt>
                <c:pt idx="43018">
                  <c:v>9.2136791936071898</c:v>
                </c:pt>
                <c:pt idx="43019">
                  <c:v>9.2162450183736109</c:v>
                </c:pt>
                <c:pt idx="43020">
                  <c:v>9.3188108431400298</c:v>
                </c:pt>
                <c:pt idx="43021">
                  <c:v>9.3213766678813599</c:v>
                </c:pt>
                <c:pt idx="43022">
                  <c:v>9.2211831006448008</c:v>
                </c:pt>
                <c:pt idx="43023">
                  <c:v>9.2182301413859804</c:v>
                </c:pt>
                <c:pt idx="43024">
                  <c:v>9.2152771821560293</c:v>
                </c:pt>
                <c:pt idx="43025">
                  <c:v>8.9123242228972099</c:v>
                </c:pt>
                <c:pt idx="43026">
                  <c:v>8.9093712636383806</c:v>
                </c:pt>
                <c:pt idx="43027">
                  <c:v>9.0064183044084398</c:v>
                </c:pt>
                <c:pt idx="43028">
                  <c:v>8.8034653451496094</c:v>
                </c:pt>
                <c:pt idx="43029">
                  <c:v>8.8005123858907908</c:v>
                </c:pt>
                <c:pt idx="43030">
                  <c:v>8.7975594266608397</c:v>
                </c:pt>
                <c:pt idx="43031">
                  <c:v>8.6946064674020196</c:v>
                </c:pt>
                <c:pt idx="43032">
                  <c:v>8.5916535081431995</c:v>
                </c:pt>
                <c:pt idx="43033">
                  <c:v>8.4887005489132505</c:v>
                </c:pt>
                <c:pt idx="43034">
                  <c:v>8.4857475896544301</c:v>
                </c:pt>
                <c:pt idx="43035">
                  <c:v>8.4827946303956008</c:v>
                </c:pt>
                <c:pt idx="43036">
                  <c:v>8.4798416711656603</c:v>
                </c:pt>
                <c:pt idx="43037">
                  <c:v>8.4768887119068292</c:v>
                </c:pt>
                <c:pt idx="43038">
                  <c:v>8.4739357526480106</c:v>
                </c:pt>
                <c:pt idx="43039">
                  <c:v>8.4709827934180595</c:v>
                </c:pt>
                <c:pt idx="43040">
                  <c:v>8.3680298341592394</c:v>
                </c:pt>
                <c:pt idx="43041">
                  <c:v>8.3650768749004207</c:v>
                </c:pt>
                <c:pt idx="43042">
                  <c:v>8.3621239156704696</c:v>
                </c:pt>
                <c:pt idx="43043">
                  <c:v>8.3591709564116403</c:v>
                </c:pt>
                <c:pt idx="43044">
                  <c:v>8.3562179971528199</c:v>
                </c:pt>
                <c:pt idx="43045">
                  <c:v>8.5532650379228805</c:v>
                </c:pt>
                <c:pt idx="43046">
                  <c:v>8.5503120786640494</c:v>
                </c:pt>
                <c:pt idx="43047">
                  <c:v>8.4473591194052293</c:v>
                </c:pt>
                <c:pt idx="43048">
                  <c:v>8.2444061601752807</c:v>
                </c:pt>
                <c:pt idx="43049">
                  <c:v>8.2414532009164603</c:v>
                </c:pt>
                <c:pt idx="43050">
                  <c:v>8.2385002416576398</c:v>
                </c:pt>
                <c:pt idx="43051">
                  <c:v>8.3355472824276902</c:v>
                </c:pt>
                <c:pt idx="43052">
                  <c:v>8.4325943231688694</c:v>
                </c:pt>
                <c:pt idx="43053">
                  <c:v>8.2296413639100408</c:v>
                </c:pt>
                <c:pt idx="43054">
                  <c:v>8.1266884046801007</c:v>
                </c:pt>
                <c:pt idx="43055">
                  <c:v>8.0237354454212699</c:v>
                </c:pt>
                <c:pt idx="43056">
                  <c:v>8.0207824861624495</c:v>
                </c:pt>
                <c:pt idx="43057">
                  <c:v>8.0178295269325002</c:v>
                </c:pt>
                <c:pt idx="43058">
                  <c:v>7.6148765676736803</c:v>
                </c:pt>
                <c:pt idx="43059">
                  <c:v>7.5119236084148602</c:v>
                </c:pt>
                <c:pt idx="43060">
                  <c:v>7.2089706491849102</c:v>
                </c:pt>
                <c:pt idx="43061">
                  <c:v>6.6060176899260901</c:v>
                </c:pt>
                <c:pt idx="43062">
                  <c:v>6.80306473066726</c:v>
                </c:pt>
                <c:pt idx="43063">
                  <c:v>6.8001117714373196</c:v>
                </c:pt>
                <c:pt idx="43064">
                  <c:v>6.6971588121784897</c:v>
                </c:pt>
                <c:pt idx="43065">
                  <c:v>6.7942058529196698</c:v>
                </c:pt>
                <c:pt idx="43066">
                  <c:v>6.7912528936897196</c:v>
                </c:pt>
                <c:pt idx="43067">
                  <c:v>6.6882999344309004</c:v>
                </c:pt>
                <c:pt idx="43068">
                  <c:v>6.7853469751720796</c:v>
                </c:pt>
                <c:pt idx="43069">
                  <c:v>6.6823940159421298</c:v>
                </c:pt>
                <c:pt idx="43070">
                  <c:v>6.8794410566832997</c:v>
                </c:pt>
                <c:pt idx="43071">
                  <c:v>7.2750807438705802</c:v>
                </c:pt>
                <c:pt idx="43072">
                  <c:v>7.4693130775505097</c:v>
                </c:pt>
                <c:pt idx="43073">
                  <c:v>7.6635454111740504</c:v>
                </c:pt>
                <c:pt idx="43074">
                  <c:v>7.6577777447975803</c:v>
                </c:pt>
                <c:pt idx="43075">
                  <c:v>7.5520100784775197</c:v>
                </c:pt>
                <c:pt idx="43076">
                  <c:v>7.5462424121010603</c:v>
                </c:pt>
                <c:pt idx="43077">
                  <c:v>7.5404747457245902</c:v>
                </c:pt>
                <c:pt idx="43078">
                  <c:v>7.4347070794045296</c:v>
                </c:pt>
                <c:pt idx="43079">
                  <c:v>7.22893941302807</c:v>
                </c:pt>
                <c:pt idx="43080">
                  <c:v>7.2231717466515999</c:v>
                </c:pt>
                <c:pt idx="43081">
                  <c:v>7.3174040803315403</c:v>
                </c:pt>
                <c:pt idx="43082">
                  <c:v>7.3116364139550702</c:v>
                </c:pt>
                <c:pt idx="43083">
                  <c:v>7.3058687475786099</c:v>
                </c:pt>
                <c:pt idx="43084">
                  <c:v>7.3001010812585401</c:v>
                </c:pt>
                <c:pt idx="43085">
                  <c:v>7.0943334148820796</c:v>
                </c:pt>
                <c:pt idx="43086">
                  <c:v>6.9885657485056196</c:v>
                </c:pt>
                <c:pt idx="43087">
                  <c:v>6.9827980821855498</c:v>
                </c:pt>
                <c:pt idx="43088">
                  <c:v>6.9770304158090903</c:v>
                </c:pt>
                <c:pt idx="43089">
                  <c:v>6.8712627494326197</c:v>
                </c:pt>
                <c:pt idx="43090">
                  <c:v>6.9654950831125602</c:v>
                </c:pt>
                <c:pt idx="43091">
                  <c:v>6.9597274167360998</c:v>
                </c:pt>
                <c:pt idx="43092">
                  <c:v>6.9539597503596298</c:v>
                </c:pt>
                <c:pt idx="43093">
                  <c:v>6.9481920840395697</c:v>
                </c:pt>
                <c:pt idx="43094">
                  <c:v>6.8424244176630999</c:v>
                </c:pt>
                <c:pt idx="43095">
                  <c:v>6.9366567512866402</c:v>
                </c:pt>
                <c:pt idx="43096">
                  <c:v>7.0308890849665797</c:v>
                </c:pt>
                <c:pt idx="43097">
                  <c:v>7.1251214185901102</c:v>
                </c:pt>
                <c:pt idx="43098">
                  <c:v>7.2193537522136504</c:v>
                </c:pt>
                <c:pt idx="43099">
                  <c:v>7.3135860858935899</c:v>
                </c:pt>
                <c:pt idx="43100">
                  <c:v>7.6078184195171197</c:v>
                </c:pt>
                <c:pt idx="43101">
                  <c:v>7.7020507531406599</c:v>
                </c:pt>
                <c:pt idx="43102">
                  <c:v>7.7962830868205897</c:v>
                </c:pt>
                <c:pt idx="43103">
                  <c:v>7.9905154204441304</c:v>
                </c:pt>
                <c:pt idx="43104">
                  <c:v>8.08474775406766</c:v>
                </c:pt>
                <c:pt idx="43105">
                  <c:v>7.8789800877475997</c:v>
                </c:pt>
                <c:pt idx="43106">
                  <c:v>7.6732124213711401</c:v>
                </c:pt>
                <c:pt idx="43107">
                  <c:v>7.7674447549946697</c:v>
                </c:pt>
                <c:pt idx="43108">
                  <c:v>7.8616770886746101</c:v>
                </c:pt>
                <c:pt idx="43109">
                  <c:v>7.85590942229814</c:v>
                </c:pt>
                <c:pt idx="43110">
                  <c:v>7.9501417559216803</c:v>
                </c:pt>
                <c:pt idx="43111">
                  <c:v>7.8443740896016196</c:v>
                </c:pt>
                <c:pt idx="43112">
                  <c:v>7.9386064232251501</c:v>
                </c:pt>
                <c:pt idx="43113">
                  <c:v>8.13283875684869</c:v>
                </c:pt>
                <c:pt idx="43114">
                  <c:v>8.7270710905286197</c:v>
                </c:pt>
                <c:pt idx="43115">
                  <c:v>9.6213034241521598</c:v>
                </c:pt>
                <c:pt idx="43116">
                  <c:v>10.5155357577757</c:v>
                </c:pt>
                <c:pt idx="43117">
                  <c:v>10.8097680914556</c:v>
                </c:pt>
                <c:pt idx="43118">
                  <c:v>10.5040004250792</c:v>
                </c:pt>
                <c:pt idx="43119">
                  <c:v>10.3003399449242</c:v>
                </c:pt>
                <c:pt idx="43120">
                  <c:v>9.9987866510206196</c:v>
                </c:pt>
                <c:pt idx="43121">
                  <c:v>9.6972333571018599</c:v>
                </c:pt>
                <c:pt idx="43122">
                  <c:v>9.2956800631830898</c:v>
                </c:pt>
                <c:pt idx="43123">
                  <c:v>8.8941267692795201</c:v>
                </c:pt>
                <c:pt idx="43124">
                  <c:v>8.19257347536076</c:v>
                </c:pt>
                <c:pt idx="43125">
                  <c:v>7.9910201814419901</c:v>
                </c:pt>
                <c:pt idx="43126">
                  <c:v>7.7894668875384196</c:v>
                </c:pt>
                <c:pt idx="43127">
                  <c:v>7.5879135936196596</c:v>
                </c:pt>
                <c:pt idx="43128">
                  <c:v>7.3863602997008897</c:v>
                </c:pt>
                <c:pt idx="43129">
                  <c:v>7.2848070057973198</c:v>
                </c:pt>
                <c:pt idx="43130">
                  <c:v>7.3832537118785604</c:v>
                </c:pt>
                <c:pt idx="43131">
                  <c:v>7.08170041795979</c:v>
                </c:pt>
                <c:pt idx="43132">
                  <c:v>7.0801471240562197</c:v>
                </c:pt>
                <c:pt idx="43133">
                  <c:v>7.0785938301374598</c:v>
                </c:pt>
                <c:pt idx="43134">
                  <c:v>6.8770405362186899</c:v>
                </c:pt>
                <c:pt idx="43135">
                  <c:v>6.9754872423151202</c:v>
                </c:pt>
                <c:pt idx="43136">
                  <c:v>6.9739339483963603</c:v>
                </c:pt>
                <c:pt idx="43137">
                  <c:v>6.9723806544775897</c:v>
                </c:pt>
                <c:pt idx="43138">
                  <c:v>6.7708273605740201</c:v>
                </c:pt>
                <c:pt idx="43139">
                  <c:v>6.6692740666552597</c:v>
                </c:pt>
                <c:pt idx="43140">
                  <c:v>6.66772077273649</c:v>
                </c:pt>
                <c:pt idx="43141">
                  <c:v>6.4661674788329204</c:v>
                </c:pt>
                <c:pt idx="43142">
                  <c:v>6.4646141849141596</c:v>
                </c:pt>
                <c:pt idx="43143">
                  <c:v>6.4630608909953899</c:v>
                </c:pt>
                <c:pt idx="43144">
                  <c:v>6.36150759709182</c:v>
                </c:pt>
                <c:pt idx="43145">
                  <c:v>6.3599543031730601</c:v>
                </c:pt>
                <c:pt idx="43146">
                  <c:v>6.3584010092542904</c:v>
                </c:pt>
                <c:pt idx="43147">
                  <c:v>6.5568477153507203</c:v>
                </c:pt>
                <c:pt idx="43148">
                  <c:v>6.8552944214319602</c:v>
                </c:pt>
                <c:pt idx="43149">
                  <c:v>6.25374112751319</c:v>
                </c:pt>
                <c:pt idx="43150">
                  <c:v>5.9521878336096199</c:v>
                </c:pt>
                <c:pt idx="43151">
                  <c:v>5.95063453969086</c:v>
                </c:pt>
                <c:pt idx="43152">
                  <c:v>6.0490812457720899</c:v>
                </c:pt>
                <c:pt idx="43153">
                  <c:v>5.7475279518685198</c:v>
                </c:pt>
                <c:pt idx="43154">
                  <c:v>5.8459746579497596</c:v>
                </c:pt>
                <c:pt idx="43155">
                  <c:v>5.7444213640309902</c:v>
                </c:pt>
                <c:pt idx="43156">
                  <c:v>5.5428680701274198</c:v>
                </c:pt>
                <c:pt idx="43157">
                  <c:v>5.74131477620866</c:v>
                </c:pt>
                <c:pt idx="43158">
                  <c:v>5.7397614822898904</c:v>
                </c:pt>
                <c:pt idx="43159">
                  <c:v>5.5382081883863199</c:v>
                </c:pt>
                <c:pt idx="43160">
                  <c:v>5.7366548944675602</c:v>
                </c:pt>
                <c:pt idx="43161">
                  <c:v>5.7351016005487896</c:v>
                </c:pt>
                <c:pt idx="43162">
                  <c:v>5.7335483066452202</c:v>
                </c:pt>
                <c:pt idx="43163">
                  <c:v>5.9319950127264596</c:v>
                </c:pt>
                <c:pt idx="43164">
                  <c:v>6.4304417188076899</c:v>
                </c:pt>
                <c:pt idx="43165">
                  <c:v>7.0288884249041201</c:v>
                </c:pt>
                <c:pt idx="43166">
                  <c:v>7.82733513098536</c:v>
                </c:pt>
                <c:pt idx="43167">
                  <c:v>8.3271041737934794</c:v>
                </c:pt>
                <c:pt idx="43168">
                  <c:v>8.5281955533270608</c:v>
                </c:pt>
                <c:pt idx="43169">
                  <c:v>8.6292869328713007</c:v>
                </c:pt>
                <c:pt idx="43170">
                  <c:v>8.7303783124155494</c:v>
                </c:pt>
                <c:pt idx="43171">
                  <c:v>8.8314696919491293</c:v>
                </c:pt>
                <c:pt idx="43172">
                  <c:v>8.9325610714933799</c:v>
                </c:pt>
                <c:pt idx="43173">
                  <c:v>8.8336524510376293</c:v>
                </c:pt>
                <c:pt idx="43174">
                  <c:v>8.9347438305712004</c:v>
                </c:pt>
                <c:pt idx="43175">
                  <c:v>9.0358352101154509</c:v>
                </c:pt>
                <c:pt idx="43176">
                  <c:v>9.1369265896596996</c:v>
                </c:pt>
                <c:pt idx="43177">
                  <c:v>9.3380179691932792</c:v>
                </c:pt>
                <c:pt idx="43178">
                  <c:v>9.2391093487375304</c:v>
                </c:pt>
                <c:pt idx="43179">
                  <c:v>9.3402007282817703</c:v>
                </c:pt>
                <c:pt idx="43180">
                  <c:v>9.1412921078153495</c:v>
                </c:pt>
                <c:pt idx="43181">
                  <c:v>8.8423834873595997</c:v>
                </c:pt>
                <c:pt idx="43182">
                  <c:v>8.7434748669038491</c:v>
                </c:pt>
                <c:pt idx="43183">
                  <c:v>8.5445662464374195</c:v>
                </c:pt>
                <c:pt idx="43184">
                  <c:v>8.3456576259816693</c:v>
                </c:pt>
                <c:pt idx="43185">
                  <c:v>8.5467490055259194</c:v>
                </c:pt>
                <c:pt idx="43186">
                  <c:v>8.6478403850594994</c:v>
                </c:pt>
                <c:pt idx="43187">
                  <c:v>8.6489317646037502</c:v>
                </c:pt>
                <c:pt idx="43188">
                  <c:v>8.5500231441479908</c:v>
                </c:pt>
                <c:pt idx="43189">
                  <c:v>8.7511145236815704</c:v>
                </c:pt>
                <c:pt idx="43190">
                  <c:v>8.8522059032258191</c:v>
                </c:pt>
                <c:pt idx="43191">
                  <c:v>8.7532972827700704</c:v>
                </c:pt>
                <c:pt idx="43192">
                  <c:v>8.8543886623036396</c:v>
                </c:pt>
                <c:pt idx="43193">
                  <c:v>9.3554800418478905</c:v>
                </c:pt>
                <c:pt idx="43194">
                  <c:v>9.6565714213921403</c:v>
                </c:pt>
                <c:pt idx="43195">
                  <c:v>9.7576628009257202</c:v>
                </c:pt>
                <c:pt idx="43196">
                  <c:v>9.9587541804699597</c:v>
                </c:pt>
                <c:pt idx="43197">
                  <c:v>10.0598455600142</c:v>
                </c:pt>
                <c:pt idx="43198">
                  <c:v>10.160936939547801</c:v>
                </c:pt>
                <c:pt idx="43199">
                  <c:v>9.0620283190920397</c:v>
                </c:pt>
                <c:pt idx="43200">
                  <c:v>8.2631196986362898</c:v>
                </c:pt>
                <c:pt idx="43201">
                  <c:v>8.0642110781698602</c:v>
                </c:pt>
                <c:pt idx="43202">
                  <c:v>7.5653024577141101</c:v>
                </c:pt>
                <c:pt idx="43203">
                  <c:v>7.4663938372583596</c:v>
                </c:pt>
                <c:pt idx="43204">
                  <c:v>7.7674852167919397</c:v>
                </c:pt>
                <c:pt idx="43205">
                  <c:v>8.6685765963361803</c:v>
                </c:pt>
                <c:pt idx="43206">
                  <c:v>10.3696679758804</c:v>
                </c:pt>
                <c:pt idx="43207">
                  <c:v>9.3707593554140107</c:v>
                </c:pt>
                <c:pt idx="43208">
                  <c:v>9.1718507349582605</c:v>
                </c:pt>
                <c:pt idx="43209">
                  <c:v>9.4729421145025103</c:v>
                </c:pt>
                <c:pt idx="43210">
                  <c:v>9.7740334940360807</c:v>
                </c:pt>
                <c:pt idx="43211">
                  <c:v>10.0751248735803</c:v>
                </c:pt>
                <c:pt idx="43212">
                  <c:v>9.9762162531245799</c:v>
                </c:pt>
                <c:pt idx="43213">
                  <c:v>9.9773076326581602</c:v>
                </c:pt>
                <c:pt idx="43214">
                  <c:v>10.0783990122024</c:v>
                </c:pt>
                <c:pt idx="43215">
                  <c:v>10.1812577138992</c:v>
                </c:pt>
                <c:pt idx="43216">
                  <c:v>10.685883737715701</c:v>
                </c:pt>
                <c:pt idx="43217">
                  <c:v>10.8905097615774</c:v>
                </c:pt>
                <c:pt idx="43218">
                  <c:v>10.8951357854392</c:v>
                </c:pt>
                <c:pt idx="43219">
                  <c:v>10.799761809255701</c:v>
                </c:pt>
                <c:pt idx="43220">
                  <c:v>10.7043878331174</c:v>
                </c:pt>
                <c:pt idx="43221">
                  <c:v>10.6090138569791</c:v>
                </c:pt>
                <c:pt idx="43222">
                  <c:v>10.5136398807956</c:v>
                </c:pt>
                <c:pt idx="43223">
                  <c:v>10.018265904657399</c:v>
                </c:pt>
                <c:pt idx="43224">
                  <c:v>9.5228919285190994</c:v>
                </c:pt>
                <c:pt idx="43225">
                  <c:v>9.6275179523355892</c:v>
                </c:pt>
                <c:pt idx="43226">
                  <c:v>9.6321439761973302</c:v>
                </c:pt>
                <c:pt idx="43227">
                  <c:v>9.6367700000590606</c:v>
                </c:pt>
                <c:pt idx="43228">
                  <c:v>9.7413960238755504</c:v>
                </c:pt>
                <c:pt idx="43229">
                  <c:v>9.7460220477372808</c:v>
                </c:pt>
                <c:pt idx="43230">
                  <c:v>9.75064807159902</c:v>
                </c:pt>
                <c:pt idx="43231">
                  <c:v>9.7552740954155102</c:v>
                </c:pt>
                <c:pt idx="43232">
                  <c:v>9.8599001192772402</c:v>
                </c:pt>
                <c:pt idx="43233">
                  <c:v>9.6645261431389802</c:v>
                </c:pt>
                <c:pt idx="43234">
                  <c:v>9.6691521669554703</c:v>
                </c:pt>
                <c:pt idx="43235">
                  <c:v>9.5737781908171993</c:v>
                </c:pt>
                <c:pt idx="43236">
                  <c:v>9.47840421467893</c:v>
                </c:pt>
                <c:pt idx="43237">
                  <c:v>9.5830302384954305</c:v>
                </c:pt>
                <c:pt idx="43238">
                  <c:v>9.5876562623571608</c:v>
                </c:pt>
                <c:pt idx="43239">
                  <c:v>9.4922822862188898</c:v>
                </c:pt>
                <c:pt idx="43240">
                  <c:v>9.9969083100353906</c:v>
                </c:pt>
                <c:pt idx="43241">
                  <c:v>10.201534333897101</c:v>
                </c:pt>
                <c:pt idx="43242">
                  <c:v>10.606160357758901</c:v>
                </c:pt>
                <c:pt idx="43243">
                  <c:v>11.2107863815753</c:v>
                </c:pt>
                <c:pt idx="43244">
                  <c:v>12.2154124054371</c:v>
                </c:pt>
                <c:pt idx="43245">
                  <c:v>13.320038429298799</c:v>
                </c:pt>
                <c:pt idx="43246">
                  <c:v>13.9246644531153</c:v>
                </c:pt>
                <c:pt idx="43247">
                  <c:v>13.629290476976999</c:v>
                </c:pt>
                <c:pt idx="43248">
                  <c:v>12.2339165008388</c:v>
                </c:pt>
                <c:pt idx="43249">
                  <c:v>11.438542524655301</c:v>
                </c:pt>
                <c:pt idx="43250">
                  <c:v>10.943168548517001</c:v>
                </c:pt>
                <c:pt idx="43251">
                  <c:v>10.547794572378701</c:v>
                </c:pt>
                <c:pt idx="43252">
                  <c:v>10.252420596195201</c:v>
                </c:pt>
                <c:pt idx="43253">
                  <c:v>9.9570466200569498</c:v>
                </c:pt>
                <c:pt idx="43254">
                  <c:v>9.4616726439186802</c:v>
                </c:pt>
                <c:pt idx="43255">
                  <c:v>9.1662986677351803</c:v>
                </c:pt>
                <c:pt idx="43256">
                  <c:v>8.0709246915969093</c:v>
                </c:pt>
                <c:pt idx="43257">
                  <c:v>7.8755507154586404</c:v>
                </c:pt>
                <c:pt idx="43258">
                  <c:v>8.7801767392751398</c:v>
                </c:pt>
                <c:pt idx="43259">
                  <c:v>9.0848027631368709</c:v>
                </c:pt>
                <c:pt idx="43260">
                  <c:v>9.2894287869986005</c:v>
                </c:pt>
                <c:pt idx="43261">
                  <c:v>9.3940548108150992</c:v>
                </c:pt>
                <c:pt idx="43262">
                  <c:v>9.6986808346768303</c:v>
                </c:pt>
                <c:pt idx="43263">
                  <c:v>9.9004766553894807</c:v>
                </c:pt>
                <c:pt idx="43264">
                  <c:v>9.8994422729434</c:v>
                </c:pt>
                <c:pt idx="43265">
                  <c:v>9.8984078904872099</c:v>
                </c:pt>
                <c:pt idx="43266">
                  <c:v>9.8973735080310199</c:v>
                </c:pt>
                <c:pt idx="43267">
                  <c:v>9.9963391255849405</c:v>
                </c:pt>
                <c:pt idx="43268">
                  <c:v>9.9953047431287505</c:v>
                </c:pt>
                <c:pt idx="43269">
                  <c:v>9.7942703606725505</c:v>
                </c:pt>
                <c:pt idx="43270">
                  <c:v>9.5932359782264705</c:v>
                </c:pt>
                <c:pt idx="43271">
                  <c:v>9.2922015957702797</c:v>
                </c:pt>
                <c:pt idx="43272">
                  <c:v>9.19116721331409</c:v>
                </c:pt>
                <c:pt idx="43273">
                  <c:v>9.1901328308680093</c:v>
                </c:pt>
                <c:pt idx="43274">
                  <c:v>9.3890984484118203</c:v>
                </c:pt>
                <c:pt idx="43275">
                  <c:v>9.3880640659556196</c:v>
                </c:pt>
                <c:pt idx="43276">
                  <c:v>9.1870296835095395</c:v>
                </c:pt>
                <c:pt idx="43277">
                  <c:v>9.0859953010533498</c:v>
                </c:pt>
                <c:pt idx="43278">
                  <c:v>8.8849609185971605</c:v>
                </c:pt>
                <c:pt idx="43279">
                  <c:v>8.8839265361510797</c:v>
                </c:pt>
                <c:pt idx="43280">
                  <c:v>8.7828921536948901</c:v>
                </c:pt>
                <c:pt idx="43281">
                  <c:v>8.2818577712386894</c:v>
                </c:pt>
                <c:pt idx="43282">
                  <c:v>7.9808233887926097</c:v>
                </c:pt>
                <c:pt idx="43283">
                  <c:v>7.7797890063364203</c:v>
                </c:pt>
                <c:pt idx="43284">
                  <c:v>7.7787546238802303</c:v>
                </c:pt>
                <c:pt idx="43285">
                  <c:v>7.7777202414341504</c:v>
                </c:pt>
                <c:pt idx="43286">
                  <c:v>7.6766858589779599</c:v>
                </c:pt>
                <c:pt idx="43287">
                  <c:v>7.6756514765217601</c:v>
                </c:pt>
                <c:pt idx="43288">
                  <c:v>7.8746170940756901</c:v>
                </c:pt>
                <c:pt idx="43289">
                  <c:v>7.9735827116194899</c:v>
                </c:pt>
                <c:pt idx="43290">
                  <c:v>8.0725483291633005</c:v>
                </c:pt>
                <c:pt idx="43291">
                  <c:v>8.1715139467172193</c:v>
                </c:pt>
                <c:pt idx="43292">
                  <c:v>8.47047956426103</c:v>
                </c:pt>
                <c:pt idx="43293">
                  <c:v>8.26944518180483</c:v>
                </c:pt>
                <c:pt idx="43294">
                  <c:v>7.9684107993587601</c:v>
                </c:pt>
                <c:pt idx="43295">
                  <c:v>7.8673764169025597</c:v>
                </c:pt>
                <c:pt idx="43296">
                  <c:v>7.5663420344463699</c:v>
                </c:pt>
                <c:pt idx="43297">
                  <c:v>7.3653076520002898</c:v>
                </c:pt>
                <c:pt idx="43298">
                  <c:v>7.3642732695440998</c:v>
                </c:pt>
                <c:pt idx="43299">
                  <c:v>7.5632388870879002</c:v>
                </c:pt>
                <c:pt idx="43300">
                  <c:v>7.4622045046418304</c:v>
                </c:pt>
                <c:pt idx="43301">
                  <c:v>7.0611701221856302</c:v>
                </c:pt>
                <c:pt idx="43302">
                  <c:v>7.0601357397294402</c:v>
                </c:pt>
                <c:pt idx="43303">
                  <c:v>7.0591013572833603</c:v>
                </c:pt>
                <c:pt idx="43304">
                  <c:v>6.5580669748271703</c:v>
                </c:pt>
                <c:pt idx="43305">
                  <c:v>6.2570325923709698</c:v>
                </c:pt>
                <c:pt idx="43306">
                  <c:v>6.3559982099249002</c:v>
                </c:pt>
                <c:pt idx="43307">
                  <c:v>6.6549638274687002</c:v>
                </c:pt>
                <c:pt idx="43308">
                  <c:v>6.8539294450125103</c:v>
                </c:pt>
                <c:pt idx="43309">
                  <c:v>6.9528950625664301</c:v>
                </c:pt>
                <c:pt idx="43310">
                  <c:v>6.5518606801102397</c:v>
                </c:pt>
                <c:pt idx="43311">
                  <c:v>6.2493068753595402</c:v>
                </c:pt>
                <c:pt idx="43312">
                  <c:v>6.3452336483435596</c:v>
                </c:pt>
                <c:pt idx="43313">
                  <c:v>6.4411604212877496</c:v>
                </c:pt>
                <c:pt idx="43314">
                  <c:v>6.5370871942319404</c:v>
                </c:pt>
                <c:pt idx="43315">
                  <c:v>6.5330139672159602</c:v>
                </c:pt>
                <c:pt idx="43316">
                  <c:v>6.6289407401601501</c:v>
                </c:pt>
                <c:pt idx="43317">
                  <c:v>6.5248675131043399</c:v>
                </c:pt>
                <c:pt idx="43318">
                  <c:v>6.5207942860883703</c:v>
                </c:pt>
                <c:pt idx="43319">
                  <c:v>6.5167210590325499</c:v>
                </c:pt>
                <c:pt idx="43320">
                  <c:v>6.6126478319767399</c:v>
                </c:pt>
                <c:pt idx="43321">
                  <c:v>6.6085746049607703</c:v>
                </c:pt>
                <c:pt idx="43322">
                  <c:v>6.5045013779049601</c:v>
                </c:pt>
                <c:pt idx="43323">
                  <c:v>6.4004281508491498</c:v>
                </c:pt>
                <c:pt idx="43324">
                  <c:v>6.4963549238331701</c:v>
                </c:pt>
                <c:pt idx="43325">
                  <c:v>6.3922816967773599</c:v>
                </c:pt>
                <c:pt idx="43326">
                  <c:v>6.3882084697215502</c:v>
                </c:pt>
                <c:pt idx="43327">
                  <c:v>6.2841352427055703</c:v>
                </c:pt>
                <c:pt idx="43328">
                  <c:v>6.1800620156497601</c:v>
                </c:pt>
                <c:pt idx="43329">
                  <c:v>6.0759887885939499</c:v>
                </c:pt>
                <c:pt idx="43330">
                  <c:v>5.97191556157797</c:v>
                </c:pt>
                <c:pt idx="43331">
                  <c:v>5.9678423345221603</c:v>
                </c:pt>
                <c:pt idx="43332">
                  <c:v>6.0637691074663502</c:v>
                </c:pt>
                <c:pt idx="43333">
                  <c:v>5.9596958804503704</c:v>
                </c:pt>
                <c:pt idx="43334">
                  <c:v>5.9556226533945598</c:v>
                </c:pt>
                <c:pt idx="43335">
                  <c:v>6.7515494263387499</c:v>
                </c:pt>
                <c:pt idx="43336">
                  <c:v>7.2474761993227697</c:v>
                </c:pt>
                <c:pt idx="43337">
                  <c:v>6.9434029722669601</c:v>
                </c:pt>
                <c:pt idx="43338">
                  <c:v>7.3393297452111499</c:v>
                </c:pt>
                <c:pt idx="43339">
                  <c:v>8.0352565181951707</c:v>
                </c:pt>
                <c:pt idx="43340">
                  <c:v>8.4311832911393605</c:v>
                </c:pt>
                <c:pt idx="43341">
                  <c:v>8.6271100640835492</c:v>
                </c:pt>
                <c:pt idx="43342">
                  <c:v>8.7230368370675695</c:v>
                </c:pt>
                <c:pt idx="43343">
                  <c:v>9.0189636100117596</c:v>
                </c:pt>
                <c:pt idx="43344">
                  <c:v>9.4148903829559494</c:v>
                </c:pt>
                <c:pt idx="43345">
                  <c:v>9.3108171559399704</c:v>
                </c:pt>
                <c:pt idx="43346">
                  <c:v>9.5067439288841609</c:v>
                </c:pt>
                <c:pt idx="43347">
                  <c:v>9.5026707018283503</c:v>
                </c:pt>
                <c:pt idx="43348">
                  <c:v>9.7985974748123805</c:v>
                </c:pt>
                <c:pt idx="43349">
                  <c:v>9.9945242477565603</c:v>
                </c:pt>
                <c:pt idx="43350">
                  <c:v>10.2904510207008</c:v>
                </c:pt>
                <c:pt idx="43351">
                  <c:v>10.486377793684801</c:v>
                </c:pt>
                <c:pt idx="43352">
                  <c:v>10.582304566629</c:v>
                </c:pt>
                <c:pt idx="43353">
                  <c:v>10.6782313395732</c:v>
                </c:pt>
                <c:pt idx="43354">
                  <c:v>11.4741581125572</c:v>
                </c:pt>
                <c:pt idx="43355">
                  <c:v>10.9700848855014</c:v>
                </c:pt>
                <c:pt idx="43356">
                  <c:v>10.866011658445601</c:v>
                </c:pt>
                <c:pt idx="43357">
                  <c:v>11.561938431429599</c:v>
                </c:pt>
                <c:pt idx="43358">
                  <c:v>11.657865204373801</c:v>
                </c:pt>
                <c:pt idx="43359">
                  <c:v>11.8583948152926</c:v>
                </c:pt>
                <c:pt idx="43360">
                  <c:v>11.363527264167899</c:v>
                </c:pt>
                <c:pt idx="43361">
                  <c:v>10.668659713093501</c:v>
                </c:pt>
                <c:pt idx="43362">
                  <c:v>10.373792162019001</c:v>
                </c:pt>
                <c:pt idx="43363">
                  <c:v>10.6789246108944</c:v>
                </c:pt>
                <c:pt idx="43364">
                  <c:v>11.0840570598199</c:v>
                </c:pt>
                <c:pt idx="43365">
                  <c:v>11.589189508745401</c:v>
                </c:pt>
                <c:pt idx="43366">
                  <c:v>11.694321957620801</c:v>
                </c:pt>
                <c:pt idx="43367">
                  <c:v>11.5994544065463</c:v>
                </c:pt>
                <c:pt idx="43368">
                  <c:v>11.504586855471899</c:v>
                </c:pt>
                <c:pt idx="43369">
                  <c:v>11.6097193043472</c:v>
                </c:pt>
                <c:pt idx="43370">
                  <c:v>11.8148517532728</c:v>
                </c:pt>
                <c:pt idx="43371">
                  <c:v>11.4199842021983</c:v>
                </c:pt>
                <c:pt idx="43372">
                  <c:v>10.925116651073701</c:v>
                </c:pt>
                <c:pt idx="43373">
                  <c:v>10.9302490999992</c:v>
                </c:pt>
                <c:pt idx="43374">
                  <c:v>11.1353815489248</c:v>
                </c:pt>
                <c:pt idx="43375">
                  <c:v>11.140513997800101</c:v>
                </c:pt>
                <c:pt idx="43376">
                  <c:v>10.9456464467256</c:v>
                </c:pt>
                <c:pt idx="43377">
                  <c:v>10.7507788956512</c:v>
                </c:pt>
                <c:pt idx="43378">
                  <c:v>10.655911344526499</c:v>
                </c:pt>
                <c:pt idx="43379">
                  <c:v>10.361043793452099</c:v>
                </c:pt>
                <c:pt idx="43380">
                  <c:v>10.066176242377599</c:v>
                </c:pt>
                <c:pt idx="43381">
                  <c:v>9.67130869125298</c:v>
                </c:pt>
                <c:pt idx="43382">
                  <c:v>9.3764411401785193</c:v>
                </c:pt>
                <c:pt idx="43383">
                  <c:v>9.0815735891040603</c:v>
                </c:pt>
                <c:pt idx="43384">
                  <c:v>8.58670603797942</c:v>
                </c:pt>
                <c:pt idx="43385">
                  <c:v>8.2918384869049593</c:v>
                </c:pt>
                <c:pt idx="43386">
                  <c:v>8.0969709358305</c:v>
                </c:pt>
                <c:pt idx="43387">
                  <c:v>8.1021033847058597</c:v>
                </c:pt>
                <c:pt idx="43388">
                  <c:v>8.0072358336314</c:v>
                </c:pt>
                <c:pt idx="43389">
                  <c:v>8.01236828255694</c:v>
                </c:pt>
                <c:pt idx="43390">
                  <c:v>7.8175007314323004</c:v>
                </c:pt>
                <c:pt idx="43391">
                  <c:v>7.7226331803578399</c:v>
                </c:pt>
                <c:pt idx="43392">
                  <c:v>7.6277656292833802</c:v>
                </c:pt>
                <c:pt idx="43393">
                  <c:v>7.7328980781587298</c:v>
                </c:pt>
                <c:pt idx="43394">
                  <c:v>8.0380305270842705</c:v>
                </c:pt>
                <c:pt idx="43395">
                  <c:v>8.34316297600982</c:v>
                </c:pt>
                <c:pt idx="43396">
                  <c:v>8.2482954248851694</c:v>
                </c:pt>
                <c:pt idx="43397">
                  <c:v>8.1534278738107098</c:v>
                </c:pt>
                <c:pt idx="43398">
                  <c:v>8.1585603227362604</c:v>
                </c:pt>
                <c:pt idx="43399">
                  <c:v>8.1636927716116094</c:v>
                </c:pt>
                <c:pt idx="43400">
                  <c:v>8.0688252205371498</c:v>
                </c:pt>
                <c:pt idx="43401">
                  <c:v>7.8739576694627003</c:v>
                </c:pt>
                <c:pt idx="43402">
                  <c:v>7.67909011833805</c:v>
                </c:pt>
                <c:pt idx="43403">
                  <c:v>7.4842225672635898</c:v>
                </c:pt>
                <c:pt idx="43404">
                  <c:v>7.4893550161891298</c:v>
                </c:pt>
                <c:pt idx="43405">
                  <c:v>7.59448746506449</c:v>
                </c:pt>
                <c:pt idx="43406">
                  <c:v>7.6996199139900297</c:v>
                </c:pt>
                <c:pt idx="43407">
                  <c:v>7.8017584888363603</c:v>
                </c:pt>
                <c:pt idx="43408">
                  <c:v>7.9009031895909398</c:v>
                </c:pt>
                <c:pt idx="43409">
                  <c:v>7.8000478903371597</c:v>
                </c:pt>
                <c:pt idx="43410">
                  <c:v>7.89919259108337</c:v>
                </c:pt>
                <c:pt idx="43411">
                  <c:v>7.7983372918379503</c:v>
                </c:pt>
                <c:pt idx="43412">
                  <c:v>7.6974819925841702</c:v>
                </c:pt>
                <c:pt idx="43413">
                  <c:v>7.69662669333038</c:v>
                </c:pt>
                <c:pt idx="43414">
                  <c:v>7.5957713940849603</c:v>
                </c:pt>
                <c:pt idx="43415">
                  <c:v>7.5949160948311798</c:v>
                </c:pt>
                <c:pt idx="43416">
                  <c:v>7.4940607955773899</c:v>
                </c:pt>
                <c:pt idx="43417">
                  <c:v>7.4932054963319699</c:v>
                </c:pt>
                <c:pt idx="43418">
                  <c:v>7.3923501970781897</c:v>
                </c:pt>
                <c:pt idx="43419">
                  <c:v>7.1914948978244002</c:v>
                </c:pt>
                <c:pt idx="43420">
                  <c:v>7.0906395985789796</c:v>
                </c:pt>
                <c:pt idx="43421">
                  <c:v>6.8897842993251999</c:v>
                </c:pt>
                <c:pt idx="43422">
                  <c:v>6.78892900007141</c:v>
                </c:pt>
                <c:pt idx="43423">
                  <c:v>6.7880737008259899</c:v>
                </c:pt>
                <c:pt idx="43424">
                  <c:v>6.7872184015722103</c:v>
                </c:pt>
                <c:pt idx="43425">
                  <c:v>6.6863631023184196</c:v>
                </c:pt>
                <c:pt idx="43426">
                  <c:v>6.6855078030730004</c:v>
                </c:pt>
                <c:pt idx="43427">
                  <c:v>6.5846525038192203</c:v>
                </c:pt>
                <c:pt idx="43428">
                  <c:v>6.6837972045654297</c:v>
                </c:pt>
                <c:pt idx="43429">
                  <c:v>6.6829419053200096</c:v>
                </c:pt>
                <c:pt idx="43430">
                  <c:v>6.7820866060662297</c:v>
                </c:pt>
                <c:pt idx="43431">
                  <c:v>6.88123130681244</c:v>
                </c:pt>
                <c:pt idx="43432">
                  <c:v>6.7803760075670203</c:v>
                </c:pt>
                <c:pt idx="43433">
                  <c:v>6.7795207083132398</c:v>
                </c:pt>
                <c:pt idx="43434">
                  <c:v>6.5786654090594503</c:v>
                </c:pt>
                <c:pt idx="43435">
                  <c:v>6.6778101098140299</c:v>
                </c:pt>
                <c:pt idx="43436">
                  <c:v>6.8769548105602496</c:v>
                </c:pt>
                <c:pt idx="43437">
                  <c:v>6.6760995113064601</c:v>
                </c:pt>
                <c:pt idx="43438">
                  <c:v>6.5752442120610404</c:v>
                </c:pt>
                <c:pt idx="43439">
                  <c:v>6.7743889128072503</c:v>
                </c:pt>
                <c:pt idx="43440">
                  <c:v>6.7735336135534698</c:v>
                </c:pt>
                <c:pt idx="43441">
                  <c:v>7.47267831430805</c:v>
                </c:pt>
                <c:pt idx="43442">
                  <c:v>7.7718230150542702</c:v>
                </c:pt>
                <c:pt idx="43443">
                  <c:v>7.77096771580048</c:v>
                </c:pt>
                <c:pt idx="43444">
                  <c:v>7.7701124165550599</c:v>
                </c:pt>
                <c:pt idx="43445">
                  <c:v>7.8692571173012702</c:v>
                </c:pt>
                <c:pt idx="43446">
                  <c:v>7.9684018180474903</c:v>
                </c:pt>
                <c:pt idx="43447">
                  <c:v>7.9675465188020702</c:v>
                </c:pt>
                <c:pt idx="43448">
                  <c:v>7.8666912195482803</c:v>
                </c:pt>
                <c:pt idx="43449">
                  <c:v>7.8658359202944999</c:v>
                </c:pt>
                <c:pt idx="43450">
                  <c:v>7.8649806210490798</c:v>
                </c:pt>
                <c:pt idx="43451">
                  <c:v>7.9641253217952901</c:v>
                </c:pt>
                <c:pt idx="43452">
                  <c:v>7.7632700225415103</c:v>
                </c:pt>
                <c:pt idx="43453">
                  <c:v>7.8624147232960899</c:v>
                </c:pt>
                <c:pt idx="43454">
                  <c:v>8.2615594240423</c:v>
                </c:pt>
                <c:pt idx="43455">
                  <c:v>8.0599455622385108</c:v>
                </c:pt>
                <c:pt idx="43456">
                  <c:v>7.6575731379026202</c:v>
                </c:pt>
                <c:pt idx="43457">
                  <c:v>7.4552007135435199</c:v>
                </c:pt>
                <c:pt idx="43458">
                  <c:v>7.3528282891844201</c:v>
                </c:pt>
                <c:pt idx="43459">
                  <c:v>7.2504558648485302</c:v>
                </c:pt>
                <c:pt idx="43460">
                  <c:v>7.2480834404894301</c:v>
                </c:pt>
                <c:pt idx="43461">
                  <c:v>7.24571101613033</c:v>
                </c:pt>
                <c:pt idx="43462">
                  <c:v>7.1433385917944401</c:v>
                </c:pt>
                <c:pt idx="43463">
                  <c:v>7.14096616743534</c:v>
                </c:pt>
                <c:pt idx="43464">
                  <c:v>7.03859374307625</c:v>
                </c:pt>
                <c:pt idx="43465">
                  <c:v>6.8362213187403498</c:v>
                </c:pt>
                <c:pt idx="43466">
                  <c:v>6.73384889438125</c:v>
                </c:pt>
                <c:pt idx="43467">
                  <c:v>6.7314764700221597</c:v>
                </c:pt>
                <c:pt idx="43468">
                  <c:v>6.5291040456862603</c:v>
                </c:pt>
                <c:pt idx="43469">
                  <c:v>6.4267316213271704</c:v>
                </c:pt>
                <c:pt idx="43470">
                  <c:v>6.5243591969680699</c:v>
                </c:pt>
                <c:pt idx="43471">
                  <c:v>6.6219867726321704</c:v>
                </c:pt>
                <c:pt idx="43472">
                  <c:v>6.7196143482730797</c:v>
                </c:pt>
                <c:pt idx="43473">
                  <c:v>6.9172419239139797</c:v>
                </c:pt>
                <c:pt idx="43474">
                  <c:v>7.01486949957809</c:v>
                </c:pt>
                <c:pt idx="43475">
                  <c:v>7.1124970752189904</c:v>
                </c:pt>
                <c:pt idx="43476">
                  <c:v>7.3101246508598896</c:v>
                </c:pt>
                <c:pt idx="43477">
                  <c:v>7.4077522265239999</c:v>
                </c:pt>
                <c:pt idx="43478">
                  <c:v>7.5053798021649003</c:v>
                </c:pt>
                <c:pt idx="43479">
                  <c:v>7.6030073778057998</c:v>
                </c:pt>
                <c:pt idx="43480">
                  <c:v>7.8006349534699098</c:v>
                </c:pt>
                <c:pt idx="43481">
                  <c:v>7.7982625291108096</c:v>
                </c:pt>
                <c:pt idx="43482">
                  <c:v>7.7958901047517202</c:v>
                </c:pt>
                <c:pt idx="43483">
                  <c:v>7.7935176804158202</c:v>
                </c:pt>
                <c:pt idx="43484">
                  <c:v>7.8911452560567197</c:v>
                </c:pt>
                <c:pt idx="43485">
                  <c:v>7.9887728316976299</c:v>
                </c:pt>
                <c:pt idx="43486">
                  <c:v>7.8864004073617302</c:v>
                </c:pt>
                <c:pt idx="43487">
                  <c:v>7.8840279830026398</c:v>
                </c:pt>
                <c:pt idx="43488">
                  <c:v>7.5816555586435399</c:v>
                </c:pt>
                <c:pt idx="43489">
                  <c:v>7.1792831343076404</c:v>
                </c:pt>
                <c:pt idx="43490">
                  <c:v>6.6769107099485501</c:v>
                </c:pt>
                <c:pt idx="43491">
                  <c:v>6.1745382855894499</c:v>
                </c:pt>
                <c:pt idx="43492">
                  <c:v>6.4721658612535498</c:v>
                </c:pt>
                <c:pt idx="43493">
                  <c:v>6.6697934368944596</c:v>
                </c:pt>
                <c:pt idx="43494">
                  <c:v>6.4674210125353602</c:v>
                </c:pt>
                <c:pt idx="43495">
                  <c:v>6.5650485881994696</c:v>
                </c:pt>
                <c:pt idx="43496">
                  <c:v>6.9626761638403698</c:v>
                </c:pt>
                <c:pt idx="43497">
                  <c:v>8.6603037394812805</c:v>
                </c:pt>
                <c:pt idx="43498">
                  <c:v>9.8579313151453807</c:v>
                </c:pt>
                <c:pt idx="43499">
                  <c:v>10.055558890786299</c:v>
                </c:pt>
                <c:pt idx="43500">
                  <c:v>9.5531864664271904</c:v>
                </c:pt>
                <c:pt idx="43501">
                  <c:v>9.5508140420912895</c:v>
                </c:pt>
                <c:pt idx="43502">
                  <c:v>9.4484416177321897</c:v>
                </c:pt>
                <c:pt idx="43503">
                  <c:v>9.0470874682655804</c:v>
                </c:pt>
                <c:pt idx="43504">
                  <c:v>7.9467515937018502</c:v>
                </c:pt>
                <c:pt idx="43505">
                  <c:v>7.4464157191348299</c:v>
                </c:pt>
                <c:pt idx="43506">
                  <c:v>7.0460798445678101</c:v>
                </c:pt>
                <c:pt idx="43507">
                  <c:v>6.8457439700040803</c:v>
                </c:pt>
                <c:pt idx="43508">
                  <c:v>6.9454080954370596</c:v>
                </c:pt>
                <c:pt idx="43509">
                  <c:v>6.9450722208700499</c:v>
                </c:pt>
                <c:pt idx="43510">
                  <c:v>6.84473634630631</c:v>
                </c:pt>
                <c:pt idx="43511">
                  <c:v>6.8444004717393003</c:v>
                </c:pt>
                <c:pt idx="43512">
                  <c:v>6.84406459717228</c:v>
                </c:pt>
                <c:pt idx="43513">
                  <c:v>6.9437287226085402</c:v>
                </c:pt>
                <c:pt idx="43514">
                  <c:v>6.9433928480415297</c:v>
                </c:pt>
                <c:pt idx="43515">
                  <c:v>6.8430569734745097</c:v>
                </c:pt>
                <c:pt idx="43516">
                  <c:v>6.9427210989107797</c:v>
                </c:pt>
                <c:pt idx="43517">
                  <c:v>7.0423852243437599</c:v>
                </c:pt>
                <c:pt idx="43518">
                  <c:v>7.1420493497767401</c:v>
                </c:pt>
                <c:pt idx="43519">
                  <c:v>7.1417134752130096</c:v>
                </c:pt>
                <c:pt idx="43520">
                  <c:v>7.0413776006459896</c:v>
                </c:pt>
                <c:pt idx="43521">
                  <c:v>7.0410417260789799</c:v>
                </c:pt>
                <c:pt idx="43522">
                  <c:v>7.2407058515152398</c:v>
                </c:pt>
                <c:pt idx="43523">
                  <c:v>7.34036997694822</c:v>
                </c:pt>
                <c:pt idx="43524">
                  <c:v>7.3400341023812103</c:v>
                </c:pt>
                <c:pt idx="43525">
                  <c:v>7.3396982278174701</c:v>
                </c:pt>
                <c:pt idx="43526">
                  <c:v>7.43936235325046</c:v>
                </c:pt>
                <c:pt idx="43527">
                  <c:v>7.4390264786834397</c:v>
                </c:pt>
                <c:pt idx="43528">
                  <c:v>7.4386906041197101</c:v>
                </c:pt>
                <c:pt idx="43529">
                  <c:v>7.6383547295526899</c:v>
                </c:pt>
                <c:pt idx="43530">
                  <c:v>7.5380188549856699</c:v>
                </c:pt>
                <c:pt idx="43531">
                  <c:v>7.5376829804219403</c:v>
                </c:pt>
                <c:pt idx="43532">
                  <c:v>7.6373471058549196</c:v>
                </c:pt>
                <c:pt idx="43533">
                  <c:v>7.7370112312879096</c:v>
                </c:pt>
                <c:pt idx="43534">
                  <c:v>7.9366753567241703</c:v>
                </c:pt>
                <c:pt idx="43535">
                  <c:v>8.0363394821571497</c:v>
                </c:pt>
                <c:pt idx="43536">
                  <c:v>8.3360036075901398</c:v>
                </c:pt>
                <c:pt idx="43537">
                  <c:v>8.3356677330264102</c:v>
                </c:pt>
                <c:pt idx="43538">
                  <c:v>8.2353318584593893</c:v>
                </c:pt>
                <c:pt idx="43539">
                  <c:v>8.1349959838923702</c:v>
                </c:pt>
                <c:pt idx="43540">
                  <c:v>8.2346601093286402</c:v>
                </c:pt>
                <c:pt idx="43541">
                  <c:v>8.2343242347616208</c:v>
                </c:pt>
                <c:pt idx="43542">
                  <c:v>8.1339883601945999</c:v>
                </c:pt>
                <c:pt idx="43543">
                  <c:v>8.1336524856308703</c:v>
                </c:pt>
                <c:pt idx="43544">
                  <c:v>9.3333166110638501</c:v>
                </c:pt>
                <c:pt idx="43545">
                  <c:v>9.53298073649683</c:v>
                </c:pt>
                <c:pt idx="43546">
                  <c:v>9.8326448619330993</c:v>
                </c:pt>
                <c:pt idx="43547">
                  <c:v>9.5323089873660791</c:v>
                </c:pt>
                <c:pt idx="43548">
                  <c:v>9.2319731127990696</c:v>
                </c:pt>
                <c:pt idx="43549">
                  <c:v>9.1316372382353403</c:v>
                </c:pt>
                <c:pt idx="43550">
                  <c:v>9.0313013636683195</c:v>
                </c:pt>
                <c:pt idx="43551">
                  <c:v>9.1324999852209903</c:v>
                </c:pt>
                <c:pt idx="43552">
                  <c:v>9.0352331028773492</c:v>
                </c:pt>
                <c:pt idx="43553">
                  <c:v>8.8379662205604408</c:v>
                </c:pt>
                <c:pt idx="43554">
                  <c:v>8.8406993382435193</c:v>
                </c:pt>
                <c:pt idx="43555">
                  <c:v>8.8434324558998796</c:v>
                </c:pt>
                <c:pt idx="43556">
                  <c:v>8.9461655735829595</c:v>
                </c:pt>
                <c:pt idx="43557">
                  <c:v>9.2488986912660494</c:v>
                </c:pt>
                <c:pt idx="43558">
                  <c:v>9.4516318089224107</c:v>
                </c:pt>
                <c:pt idx="43559">
                  <c:v>9.5543649266054906</c:v>
                </c:pt>
                <c:pt idx="43560">
                  <c:v>9.6570980442885794</c:v>
                </c:pt>
                <c:pt idx="43561">
                  <c:v>9.7598311619449305</c:v>
                </c:pt>
                <c:pt idx="43562">
                  <c:v>9.8625642796280193</c:v>
                </c:pt>
                <c:pt idx="43563">
                  <c:v>10.2652973973111</c:v>
                </c:pt>
                <c:pt idx="43564">
                  <c:v>10.368030514967501</c:v>
                </c:pt>
                <c:pt idx="43565">
                  <c:v>10.470763632650501</c:v>
                </c:pt>
                <c:pt idx="43566">
                  <c:v>10.373496750333601</c:v>
                </c:pt>
                <c:pt idx="43567">
                  <c:v>10.176229867989999</c:v>
                </c:pt>
                <c:pt idx="43568">
                  <c:v>9.8789629856730805</c:v>
                </c:pt>
                <c:pt idx="43569">
                  <c:v>10.081696103356199</c:v>
                </c:pt>
                <c:pt idx="43570">
                  <c:v>9.68442922101252</c:v>
                </c:pt>
                <c:pt idx="43571">
                  <c:v>9.4871623386955992</c:v>
                </c:pt>
                <c:pt idx="43572">
                  <c:v>9.4898954563786901</c:v>
                </c:pt>
                <c:pt idx="43573">
                  <c:v>9.4926285740350504</c:v>
                </c:pt>
                <c:pt idx="43574">
                  <c:v>9.4953616917181307</c:v>
                </c:pt>
                <c:pt idx="43575">
                  <c:v>9.6980948094012192</c:v>
                </c:pt>
                <c:pt idx="43576">
                  <c:v>9.6008279270575692</c:v>
                </c:pt>
                <c:pt idx="43577">
                  <c:v>9.7035610447406597</c:v>
                </c:pt>
                <c:pt idx="43578">
                  <c:v>9.9062941624237499</c:v>
                </c:pt>
                <c:pt idx="43579">
                  <c:v>10.009027280080099</c:v>
                </c:pt>
                <c:pt idx="43580">
                  <c:v>10.011760397763201</c:v>
                </c:pt>
                <c:pt idx="43581">
                  <c:v>10.1144935154463</c:v>
                </c:pt>
                <c:pt idx="43582">
                  <c:v>10.2172266331026</c:v>
                </c:pt>
                <c:pt idx="43583">
                  <c:v>10.6199597507857</c:v>
                </c:pt>
                <c:pt idx="43584">
                  <c:v>10.822692868468801</c:v>
                </c:pt>
                <c:pt idx="43585">
                  <c:v>10.8254259861252</c:v>
                </c:pt>
                <c:pt idx="43586">
                  <c:v>11.0281591038082</c:v>
                </c:pt>
                <c:pt idx="43587">
                  <c:v>10.9308922214913</c:v>
                </c:pt>
                <c:pt idx="43588">
                  <c:v>10.3336253391477</c:v>
                </c:pt>
                <c:pt idx="43589">
                  <c:v>10.1363584568308</c:v>
                </c:pt>
                <c:pt idx="43590">
                  <c:v>10.1390915745139</c:v>
                </c:pt>
                <c:pt idx="43591">
                  <c:v>9.9418246921702202</c:v>
                </c:pt>
                <c:pt idx="43592">
                  <c:v>9.5445578098533002</c:v>
                </c:pt>
                <c:pt idx="43593">
                  <c:v>9.34729092753639</c:v>
                </c:pt>
                <c:pt idx="43594">
                  <c:v>9.3500240451927397</c:v>
                </c:pt>
                <c:pt idx="43595">
                  <c:v>9.5527571628758299</c:v>
                </c:pt>
                <c:pt idx="43596">
                  <c:v>10.055490280558899</c:v>
                </c:pt>
                <c:pt idx="43597">
                  <c:v>10.2582233982153</c:v>
                </c:pt>
                <c:pt idx="43598">
                  <c:v>10.1609565158984</c:v>
                </c:pt>
                <c:pt idx="43599">
                  <c:v>10.165235364665801</c:v>
                </c:pt>
                <c:pt idx="43600">
                  <c:v>10.171059944471599</c:v>
                </c:pt>
                <c:pt idx="43601">
                  <c:v>9.9768845243342792</c:v>
                </c:pt>
                <c:pt idx="43602">
                  <c:v>9.8827091041969801</c:v>
                </c:pt>
                <c:pt idx="43603">
                  <c:v>9.7885336840027097</c:v>
                </c:pt>
                <c:pt idx="43604">
                  <c:v>9.39435826386541</c:v>
                </c:pt>
                <c:pt idx="43605">
                  <c:v>9.3001828437281002</c:v>
                </c:pt>
                <c:pt idx="43606">
                  <c:v>9.2060074235338405</c:v>
                </c:pt>
                <c:pt idx="43607">
                  <c:v>9.4118320033965297</c:v>
                </c:pt>
                <c:pt idx="43608">
                  <c:v>9.4176565832592303</c:v>
                </c:pt>
                <c:pt idx="43609">
                  <c:v>9.4234811630649702</c:v>
                </c:pt>
                <c:pt idx="43610">
                  <c:v>9.8293057429276605</c:v>
                </c:pt>
                <c:pt idx="43611">
                  <c:v>10.3351303227904</c:v>
                </c:pt>
                <c:pt idx="43612">
                  <c:v>10.340954902596099</c:v>
                </c:pt>
                <c:pt idx="43613">
                  <c:v>10.6467794824588</c:v>
                </c:pt>
                <c:pt idx="43614">
                  <c:v>9.9526040623214804</c:v>
                </c:pt>
                <c:pt idx="43615">
                  <c:v>9.7584286421272193</c:v>
                </c:pt>
                <c:pt idx="43616">
                  <c:v>9.3642532219899106</c:v>
                </c:pt>
                <c:pt idx="43617">
                  <c:v>9.6700778018526101</c:v>
                </c:pt>
                <c:pt idx="43618">
                  <c:v>9.9759023816583507</c:v>
                </c:pt>
                <c:pt idx="43619">
                  <c:v>10.381726961521</c:v>
                </c:pt>
                <c:pt idx="43620">
                  <c:v>10.5875515413837</c:v>
                </c:pt>
                <c:pt idx="43621">
                  <c:v>10.5933761211895</c:v>
                </c:pt>
                <c:pt idx="43622">
                  <c:v>10.599200701052199</c:v>
                </c:pt>
                <c:pt idx="43623">
                  <c:v>10.5050252809149</c:v>
                </c:pt>
                <c:pt idx="43624">
                  <c:v>10.2108498607206</c:v>
                </c:pt>
                <c:pt idx="43625">
                  <c:v>10.116674440583299</c:v>
                </c:pt>
                <c:pt idx="43626">
                  <c:v>10.122499020446</c:v>
                </c:pt>
                <c:pt idx="43627">
                  <c:v>9.9283236002517299</c:v>
                </c:pt>
                <c:pt idx="43628">
                  <c:v>9.9341481801144198</c:v>
                </c:pt>
                <c:pt idx="43629">
                  <c:v>9.9399727599771204</c:v>
                </c:pt>
                <c:pt idx="43630">
                  <c:v>10.045797339782901</c:v>
                </c:pt>
                <c:pt idx="43631">
                  <c:v>10.1516219196455</c:v>
                </c:pt>
                <c:pt idx="43632">
                  <c:v>10.457446499508199</c:v>
                </c:pt>
                <c:pt idx="43633">
                  <c:v>10.563271079313999</c:v>
                </c:pt>
                <c:pt idx="43634">
                  <c:v>10.5690956591767</c:v>
                </c:pt>
                <c:pt idx="43635">
                  <c:v>10.5749202390394</c:v>
                </c:pt>
                <c:pt idx="43636">
                  <c:v>10.580744818845099</c:v>
                </c:pt>
                <c:pt idx="43637">
                  <c:v>10.386569398707801</c:v>
                </c:pt>
                <c:pt idx="43638">
                  <c:v>10.492393978570499</c:v>
                </c:pt>
                <c:pt idx="43639">
                  <c:v>10.4982185583762</c:v>
                </c:pt>
                <c:pt idx="43640">
                  <c:v>10.504043138238901</c:v>
                </c:pt>
                <c:pt idx="43641">
                  <c:v>10.509867718101599</c:v>
                </c:pt>
                <c:pt idx="43642">
                  <c:v>10.5156922979074</c:v>
                </c:pt>
                <c:pt idx="43643">
                  <c:v>10.321516877770099</c:v>
                </c:pt>
                <c:pt idx="43644">
                  <c:v>10.6273414576328</c:v>
                </c:pt>
                <c:pt idx="43645">
                  <c:v>10.5331660374385</c:v>
                </c:pt>
                <c:pt idx="43646">
                  <c:v>10.438990617301201</c:v>
                </c:pt>
                <c:pt idx="43647">
                  <c:v>10.3393911872622</c:v>
                </c:pt>
                <c:pt idx="43648">
                  <c:v>10.2343677473329</c:v>
                </c:pt>
                <c:pt idx="43649">
                  <c:v>9.8293443073544502</c:v>
                </c:pt>
                <c:pt idx="43650">
                  <c:v>9.8243208673759899</c:v>
                </c:pt>
                <c:pt idx="43651">
                  <c:v>10.419297427446599</c:v>
                </c:pt>
                <c:pt idx="43652">
                  <c:v>10.3142739874682</c:v>
                </c:pt>
                <c:pt idx="43653">
                  <c:v>9.5092505474897298</c:v>
                </c:pt>
                <c:pt idx="43654">
                  <c:v>9.1042271075603907</c:v>
                </c:pt>
                <c:pt idx="43655">
                  <c:v>9.19920366758193</c:v>
                </c:pt>
                <c:pt idx="43656">
                  <c:v>9.4941802276034704</c:v>
                </c:pt>
                <c:pt idx="43657">
                  <c:v>9.0891567876741295</c:v>
                </c:pt>
                <c:pt idx="43658">
                  <c:v>8.8841333476956699</c:v>
                </c:pt>
                <c:pt idx="43659">
                  <c:v>8.8791099077172095</c:v>
                </c:pt>
                <c:pt idx="43660">
                  <c:v>8.8740864677878708</c:v>
                </c:pt>
                <c:pt idx="43661">
                  <c:v>8.6690630278094094</c:v>
                </c:pt>
                <c:pt idx="43662">
                  <c:v>8.6640395878309509</c:v>
                </c:pt>
                <c:pt idx="43663">
                  <c:v>8.6590161479016103</c:v>
                </c:pt>
                <c:pt idx="43664">
                  <c:v>8.7539927079231497</c:v>
                </c:pt>
                <c:pt idx="43665">
                  <c:v>8.7489692679446893</c:v>
                </c:pt>
                <c:pt idx="43666">
                  <c:v>9.2439458280153506</c:v>
                </c:pt>
                <c:pt idx="43667">
                  <c:v>9.6389223880368906</c:v>
                </c:pt>
                <c:pt idx="43668">
                  <c:v>9.7338989480584299</c:v>
                </c:pt>
                <c:pt idx="43669">
                  <c:v>9.5288755081291008</c:v>
                </c:pt>
                <c:pt idx="43670">
                  <c:v>9.7238520681506309</c:v>
                </c:pt>
                <c:pt idx="43671">
                  <c:v>10.118828628172199</c:v>
                </c:pt>
                <c:pt idx="43672">
                  <c:v>10.313805188242799</c:v>
                </c:pt>
                <c:pt idx="43673">
                  <c:v>10.408781748264399</c:v>
                </c:pt>
                <c:pt idx="43674">
                  <c:v>10.503758308285899</c:v>
                </c:pt>
                <c:pt idx="43675">
                  <c:v>10.3987348683566</c:v>
                </c:pt>
                <c:pt idx="43676">
                  <c:v>11.0937114283781</c:v>
                </c:pt>
                <c:pt idx="43677">
                  <c:v>11.1886879883997</c:v>
                </c:pt>
                <c:pt idx="43678">
                  <c:v>11.183664548470301</c:v>
                </c:pt>
                <c:pt idx="43679">
                  <c:v>11.2786411084919</c:v>
                </c:pt>
                <c:pt idx="43680">
                  <c:v>11.0736176685134</c:v>
                </c:pt>
                <c:pt idx="43681">
                  <c:v>11.0685942285841</c:v>
                </c:pt>
                <c:pt idx="43682">
                  <c:v>10.7635707886056</c:v>
                </c:pt>
                <c:pt idx="43683">
                  <c:v>10.4585473486271</c:v>
                </c:pt>
                <c:pt idx="43684">
                  <c:v>9.5535239086977999</c:v>
                </c:pt>
                <c:pt idx="43685">
                  <c:v>8.4485004687193399</c:v>
                </c:pt>
                <c:pt idx="43686">
                  <c:v>8.1434770287408806</c:v>
                </c:pt>
                <c:pt idx="43687">
                  <c:v>10.5384535888115</c:v>
                </c:pt>
                <c:pt idx="43688">
                  <c:v>9.7334301488330794</c:v>
                </c:pt>
                <c:pt idx="43689">
                  <c:v>10.328406708854599</c:v>
                </c:pt>
                <c:pt idx="43690">
                  <c:v>9.7233832689252804</c:v>
                </c:pt>
                <c:pt idx="43691">
                  <c:v>9.6183598289468204</c:v>
                </c:pt>
                <c:pt idx="43692">
                  <c:v>10.113336388968399</c:v>
                </c:pt>
                <c:pt idx="43693">
                  <c:v>10.508312949039</c:v>
                </c:pt>
                <c:pt idx="43694">
                  <c:v>10.803289509060599</c:v>
                </c:pt>
                <c:pt idx="43695">
                  <c:v>10.800506895244</c:v>
                </c:pt>
                <c:pt idx="43696">
                  <c:v>11.0999651076103</c:v>
                </c:pt>
                <c:pt idx="43697">
                  <c:v>10.8994233199713</c:v>
                </c:pt>
                <c:pt idx="43698">
                  <c:v>10.698881532332299</c:v>
                </c:pt>
                <c:pt idx="43699">
                  <c:v>10.6983397446986</c:v>
                </c:pt>
                <c:pt idx="43700">
                  <c:v>10.197797957059599</c:v>
                </c:pt>
                <c:pt idx="43701">
                  <c:v>10.1972561694206</c:v>
                </c:pt>
                <c:pt idx="43702">
                  <c:v>10.196714381786901</c:v>
                </c:pt>
                <c:pt idx="43703">
                  <c:v>10.0961725941479</c:v>
                </c:pt>
                <c:pt idx="43704">
                  <c:v>10.2956308065089</c:v>
                </c:pt>
                <c:pt idx="43705">
                  <c:v>10.395089018875201</c:v>
                </c:pt>
                <c:pt idx="43706">
                  <c:v>10.394547231236199</c:v>
                </c:pt>
                <c:pt idx="43707">
                  <c:v>10.0940054435971</c:v>
                </c:pt>
                <c:pt idx="43708">
                  <c:v>9.8934636559634406</c:v>
                </c:pt>
                <c:pt idx="43709">
                  <c:v>9.8929218683244393</c:v>
                </c:pt>
                <c:pt idx="43710">
                  <c:v>9.7923800806854295</c:v>
                </c:pt>
                <c:pt idx="43711">
                  <c:v>9.99183829305173</c:v>
                </c:pt>
                <c:pt idx="43712">
                  <c:v>10.0912965054127</c:v>
                </c:pt>
                <c:pt idx="43713">
                  <c:v>9.8907547177737207</c:v>
                </c:pt>
                <c:pt idx="43714">
                  <c:v>9.8902129301400095</c:v>
                </c:pt>
                <c:pt idx="43715">
                  <c:v>10.089671142501</c:v>
                </c:pt>
                <c:pt idx="43716">
                  <c:v>10.389129354862</c:v>
                </c:pt>
                <c:pt idx="43717">
                  <c:v>10.488587567228301</c:v>
                </c:pt>
                <c:pt idx="43718">
                  <c:v>10.3880457795893</c:v>
                </c:pt>
                <c:pt idx="43719">
                  <c:v>10.287503991950301</c:v>
                </c:pt>
                <c:pt idx="43720">
                  <c:v>10.2869622043166</c:v>
                </c:pt>
                <c:pt idx="43721">
                  <c:v>10.4864204166776</c:v>
                </c:pt>
                <c:pt idx="43722">
                  <c:v>10.785878629038599</c:v>
                </c:pt>
                <c:pt idx="43723">
                  <c:v>11.2853368414049</c:v>
                </c:pt>
                <c:pt idx="43724">
                  <c:v>10.784795053765899</c:v>
                </c:pt>
                <c:pt idx="43725">
                  <c:v>9.9842532661268599</c:v>
                </c:pt>
                <c:pt idx="43726">
                  <c:v>9.7837114784931494</c:v>
                </c:pt>
                <c:pt idx="43727">
                  <c:v>9.4831696908541492</c:v>
                </c:pt>
                <c:pt idx="43728">
                  <c:v>9.7826279032151504</c:v>
                </c:pt>
                <c:pt idx="43729">
                  <c:v>9.6820861155814395</c:v>
                </c:pt>
                <c:pt idx="43730">
                  <c:v>9.3815443279424304</c:v>
                </c:pt>
                <c:pt idx="43731">
                  <c:v>9.2810025403034295</c:v>
                </c:pt>
                <c:pt idx="43732">
                  <c:v>9.5804607526697207</c:v>
                </c:pt>
                <c:pt idx="43733">
                  <c:v>9.5799189650307195</c:v>
                </c:pt>
                <c:pt idx="43734">
                  <c:v>9.5793771773917094</c:v>
                </c:pt>
                <c:pt idx="43735">
                  <c:v>9.4788353897580109</c:v>
                </c:pt>
                <c:pt idx="43736">
                  <c:v>9.2782936021190103</c:v>
                </c:pt>
                <c:pt idx="43737">
                  <c:v>8.9777518144799995</c:v>
                </c:pt>
                <c:pt idx="43738">
                  <c:v>8.8772100268462903</c:v>
                </c:pt>
                <c:pt idx="43739">
                  <c:v>9.2766682392072894</c:v>
                </c:pt>
                <c:pt idx="43740">
                  <c:v>9.4761264515682804</c:v>
                </c:pt>
                <c:pt idx="43741">
                  <c:v>9.7755846639345805</c:v>
                </c:pt>
                <c:pt idx="43742">
                  <c:v>9.9750428762955803</c:v>
                </c:pt>
                <c:pt idx="43743">
                  <c:v>9.9770633732962395</c:v>
                </c:pt>
                <c:pt idx="43744">
                  <c:v>10.1816461549096</c:v>
                </c:pt>
                <c:pt idx="43745">
                  <c:v>10.486228936567899</c:v>
                </c:pt>
                <c:pt idx="43746">
                  <c:v>10.690811718226101</c:v>
                </c:pt>
                <c:pt idx="43747">
                  <c:v>10.6953944998395</c:v>
                </c:pt>
                <c:pt idx="43748">
                  <c:v>10.099977281497701</c:v>
                </c:pt>
                <c:pt idx="43749">
                  <c:v>10.204560063156</c:v>
                </c:pt>
                <c:pt idx="43750">
                  <c:v>10.309142844769401</c:v>
                </c:pt>
                <c:pt idx="43751">
                  <c:v>10.413725626427601</c:v>
                </c:pt>
                <c:pt idx="43752">
                  <c:v>10.618308408085801</c:v>
                </c:pt>
                <c:pt idx="43753">
                  <c:v>10.722891189699199</c:v>
                </c:pt>
                <c:pt idx="43754">
                  <c:v>10.827473971357501</c:v>
                </c:pt>
                <c:pt idx="43755">
                  <c:v>11.1320567530157</c:v>
                </c:pt>
                <c:pt idx="43756">
                  <c:v>11.536639534629099</c:v>
                </c:pt>
                <c:pt idx="43757">
                  <c:v>11.641222316287299</c:v>
                </c:pt>
                <c:pt idx="43758">
                  <c:v>11.7458050979455</c:v>
                </c:pt>
                <c:pt idx="43759">
                  <c:v>11.7503878795589</c:v>
                </c:pt>
                <c:pt idx="43760">
                  <c:v>11.7549706612172</c:v>
                </c:pt>
                <c:pt idx="43761">
                  <c:v>12.0595534428754</c:v>
                </c:pt>
                <c:pt idx="43762">
                  <c:v>11.964136224488801</c:v>
                </c:pt>
                <c:pt idx="43763">
                  <c:v>11.768719006147</c:v>
                </c:pt>
                <c:pt idx="43764">
                  <c:v>11.8733017878053</c:v>
                </c:pt>
                <c:pt idx="43765">
                  <c:v>11.877884569418701</c:v>
                </c:pt>
                <c:pt idx="43766">
                  <c:v>11.882467351076899</c:v>
                </c:pt>
                <c:pt idx="43767">
                  <c:v>11.7870501327351</c:v>
                </c:pt>
                <c:pt idx="43768">
                  <c:v>11.691632914348499</c:v>
                </c:pt>
                <c:pt idx="43769">
                  <c:v>11.696215696006799</c:v>
                </c:pt>
                <c:pt idx="43770">
                  <c:v>11.700798477665</c:v>
                </c:pt>
                <c:pt idx="43771">
                  <c:v>11.8053812592784</c:v>
                </c:pt>
                <c:pt idx="43772">
                  <c:v>11.809964040936601</c:v>
                </c:pt>
                <c:pt idx="43773">
                  <c:v>11.7145468225948</c:v>
                </c:pt>
                <c:pt idx="43774">
                  <c:v>12.119129604208201</c:v>
                </c:pt>
                <c:pt idx="43775">
                  <c:v>12.4237123858665</c:v>
                </c:pt>
                <c:pt idx="43776">
                  <c:v>12.4282951675247</c:v>
                </c:pt>
                <c:pt idx="43777">
                  <c:v>12.3328779491381</c:v>
                </c:pt>
                <c:pt idx="43778">
                  <c:v>12.4374607307963</c:v>
                </c:pt>
                <c:pt idx="43779">
                  <c:v>12.4420435124546</c:v>
                </c:pt>
                <c:pt idx="43780">
                  <c:v>12.346626294068001</c:v>
                </c:pt>
                <c:pt idx="43781">
                  <c:v>12.5512090757262</c:v>
                </c:pt>
                <c:pt idx="43782">
                  <c:v>12.555791857384399</c:v>
                </c:pt>
                <c:pt idx="43783">
                  <c:v>12.760374638997799</c:v>
                </c:pt>
                <c:pt idx="43784">
                  <c:v>12.764957420656099</c:v>
                </c:pt>
                <c:pt idx="43785">
                  <c:v>12.7695402023143</c:v>
                </c:pt>
                <c:pt idx="43786">
                  <c:v>12.674122983927701</c:v>
                </c:pt>
                <c:pt idx="43787">
                  <c:v>12.5787057655859</c:v>
                </c:pt>
                <c:pt idx="43788">
                  <c:v>12.7832885472441</c:v>
                </c:pt>
                <c:pt idx="43789">
                  <c:v>12.7878713288575</c:v>
                </c:pt>
                <c:pt idx="43790">
                  <c:v>12.692454110515801</c:v>
                </c:pt>
                <c:pt idx="43791">
                  <c:v>12.593376828430101</c:v>
                </c:pt>
                <c:pt idx="43792">
                  <c:v>12.690639482601799</c:v>
                </c:pt>
                <c:pt idx="43793">
                  <c:v>12.7879021367467</c:v>
                </c:pt>
                <c:pt idx="43794">
                  <c:v>12.785164790891701</c:v>
                </c:pt>
                <c:pt idx="43795">
                  <c:v>12.5824274450634</c:v>
                </c:pt>
                <c:pt idx="43796">
                  <c:v>12.3796900992083</c:v>
                </c:pt>
                <c:pt idx="43797">
                  <c:v>12.2769527533532</c:v>
                </c:pt>
                <c:pt idx="43798">
                  <c:v>11.9742154075249</c:v>
                </c:pt>
                <c:pt idx="43799">
                  <c:v>11.571478061669801</c:v>
                </c:pt>
                <c:pt idx="43800">
                  <c:v>11.4687407158147</c:v>
                </c:pt>
                <c:pt idx="43801">
                  <c:v>11.2660033699864</c:v>
                </c:pt>
                <c:pt idx="43802">
                  <c:v>11.263266024131299</c:v>
                </c:pt>
                <c:pt idx="43803">
                  <c:v>11.1605286782763</c:v>
                </c:pt>
                <c:pt idx="43804">
                  <c:v>11.157791332447999</c:v>
                </c:pt>
                <c:pt idx="43805">
                  <c:v>11.1550539865929</c:v>
                </c:pt>
                <c:pt idx="43806">
                  <c:v>11.1523166407378</c:v>
                </c:pt>
                <c:pt idx="43807">
                  <c:v>10.8495792949095</c:v>
                </c:pt>
                <c:pt idx="43808">
                  <c:v>10.846841949054401</c:v>
                </c:pt>
                <c:pt idx="43809">
                  <c:v>10.644104603199301</c:v>
                </c:pt>
                <c:pt idx="43810">
                  <c:v>10.641367257371</c:v>
                </c:pt>
                <c:pt idx="43811">
                  <c:v>10.738629911515901</c:v>
                </c:pt>
                <c:pt idx="43812">
                  <c:v>10.6358925656609</c:v>
                </c:pt>
                <c:pt idx="43813">
                  <c:v>10.7331552198326</c:v>
                </c:pt>
                <c:pt idx="43814">
                  <c:v>10.6304178739775</c:v>
                </c:pt>
                <c:pt idx="43815">
                  <c:v>10.627680528122401</c:v>
                </c:pt>
                <c:pt idx="43816">
                  <c:v>10.724943182294099</c:v>
                </c:pt>
                <c:pt idx="43817">
                  <c:v>10.922205836439</c:v>
                </c:pt>
                <c:pt idx="43818">
                  <c:v>10.919468490583901</c:v>
                </c:pt>
                <c:pt idx="43819">
                  <c:v>11.116731144755599</c:v>
                </c:pt>
                <c:pt idx="43820">
                  <c:v>10.813993798900499</c:v>
                </c:pt>
                <c:pt idx="43821">
                  <c:v>10.3112564530455</c:v>
                </c:pt>
                <c:pt idx="43822">
                  <c:v>10.6085191072172</c:v>
                </c:pt>
                <c:pt idx="43823">
                  <c:v>10.605781761362101</c:v>
                </c:pt>
                <c:pt idx="43824">
                  <c:v>10.803044415506999</c:v>
                </c:pt>
                <c:pt idx="43825">
                  <c:v>10.4003070696787</c:v>
                </c:pt>
                <c:pt idx="43826">
                  <c:v>10.5975697238236</c:v>
                </c:pt>
                <c:pt idx="43827">
                  <c:v>10.194832377968501</c:v>
                </c:pt>
                <c:pt idx="43828">
                  <c:v>9.4920950321402202</c:v>
                </c:pt>
                <c:pt idx="43829">
                  <c:v>9.0893576862851493</c:v>
                </c:pt>
                <c:pt idx="43830">
                  <c:v>8.7866203404300691</c:v>
                </c:pt>
                <c:pt idx="43831">
                  <c:v>8.6838829946017597</c:v>
                </c:pt>
                <c:pt idx="43832">
                  <c:v>8.6811456487466803</c:v>
                </c:pt>
                <c:pt idx="43833">
                  <c:v>8.6784083028916008</c:v>
                </c:pt>
                <c:pt idx="43834">
                  <c:v>8.8756709570632903</c:v>
                </c:pt>
                <c:pt idx="43835">
                  <c:v>9.0729336112082102</c:v>
                </c:pt>
                <c:pt idx="43836">
                  <c:v>9.47019626535314</c:v>
                </c:pt>
                <c:pt idx="43837">
                  <c:v>9.7674589195248203</c:v>
                </c:pt>
                <c:pt idx="43838">
                  <c:v>10.1647215736697</c:v>
                </c:pt>
                <c:pt idx="43839">
                  <c:v>10.359054962585301</c:v>
                </c:pt>
                <c:pt idx="43840">
                  <c:v>9.8504590863349897</c:v>
                </c:pt>
                <c:pt idx="43841">
                  <c:v>9.4418632100006601</c:v>
                </c:pt>
                <c:pt idx="43842">
                  <c:v>9.4332673336663202</c:v>
                </c:pt>
                <c:pt idx="43843">
                  <c:v>9.3246714574160396</c:v>
                </c:pt>
                <c:pt idx="43844">
                  <c:v>9.3160755810816998</c:v>
                </c:pt>
                <c:pt idx="43845">
                  <c:v>9.3074797047473705</c:v>
                </c:pt>
                <c:pt idx="43846">
                  <c:v>9.4988838284970907</c:v>
                </c:pt>
                <c:pt idx="43847">
                  <c:v>9.6902879521627501</c:v>
                </c:pt>
                <c:pt idx="43848">
                  <c:v>9.5816920758284105</c:v>
                </c:pt>
                <c:pt idx="43849">
                  <c:v>9.4730961995781406</c:v>
                </c:pt>
                <c:pt idx="43850">
                  <c:v>9.1645003232438</c:v>
                </c:pt>
                <c:pt idx="43851">
                  <c:v>9.1559044469094601</c:v>
                </c:pt>
                <c:pt idx="43852">
                  <c:v>8.9473085706591906</c:v>
                </c:pt>
                <c:pt idx="43853">
                  <c:v>8.8387126943248493</c:v>
                </c:pt>
                <c:pt idx="43854">
                  <c:v>8.8301168179905094</c:v>
                </c:pt>
                <c:pt idx="43855">
                  <c:v>8.9215209417402299</c:v>
                </c:pt>
                <c:pt idx="43856">
                  <c:v>8.9129250654059007</c:v>
                </c:pt>
                <c:pt idx="43857">
                  <c:v>8.9043291890715608</c:v>
                </c:pt>
                <c:pt idx="43858">
                  <c:v>8.9957333128212795</c:v>
                </c:pt>
                <c:pt idx="43859">
                  <c:v>8.8871374364869506</c:v>
                </c:pt>
                <c:pt idx="43860">
                  <c:v>8.9785415601526104</c:v>
                </c:pt>
                <c:pt idx="43861">
                  <c:v>8.7699456839023302</c:v>
                </c:pt>
                <c:pt idx="43862">
                  <c:v>8.7613498075679903</c:v>
                </c:pt>
                <c:pt idx="43863">
                  <c:v>8.6527539312336597</c:v>
                </c:pt>
                <c:pt idx="43864">
                  <c:v>8.6441580549833805</c:v>
                </c:pt>
                <c:pt idx="43865">
                  <c:v>8.6355621786490406</c:v>
                </c:pt>
                <c:pt idx="43866">
                  <c:v>8.7269663023147093</c:v>
                </c:pt>
                <c:pt idx="43867">
                  <c:v>8.5183704260644308</c:v>
                </c:pt>
                <c:pt idx="43868">
                  <c:v>8.4097745497300895</c:v>
                </c:pt>
                <c:pt idx="43869">
                  <c:v>8.30117867339575</c:v>
                </c:pt>
                <c:pt idx="43870">
                  <c:v>7.7925827971454797</c:v>
                </c:pt>
                <c:pt idx="43871">
                  <c:v>8.1839869208111402</c:v>
                </c:pt>
                <c:pt idx="43872">
                  <c:v>7.9753910444768001</c:v>
                </c:pt>
                <c:pt idx="43873">
                  <c:v>7.5667951682265304</c:v>
                </c:pt>
                <c:pt idx="43874">
                  <c:v>7.95819929189219</c:v>
                </c:pt>
                <c:pt idx="43875">
                  <c:v>8.3496034155578496</c:v>
                </c:pt>
                <c:pt idx="43876">
                  <c:v>8.4410075393075701</c:v>
                </c:pt>
                <c:pt idx="43877">
                  <c:v>8.4324116629732409</c:v>
                </c:pt>
                <c:pt idx="43878">
                  <c:v>8.3238157866388995</c:v>
                </c:pt>
                <c:pt idx="43879">
                  <c:v>8.2152199103886208</c:v>
                </c:pt>
                <c:pt idx="43880">
                  <c:v>8.3066240340542805</c:v>
                </c:pt>
                <c:pt idx="43881">
                  <c:v>8.3980281577199491</c:v>
                </c:pt>
                <c:pt idx="43882">
                  <c:v>8.38943228146967</c:v>
                </c:pt>
                <c:pt idx="43883">
                  <c:v>8.3808364051353301</c:v>
                </c:pt>
                <c:pt idx="43884">
                  <c:v>8.4722405288010005</c:v>
                </c:pt>
                <c:pt idx="43885">
                  <c:v>8.5636446525507193</c:v>
                </c:pt>
                <c:pt idx="43886">
                  <c:v>8.7550487762163804</c:v>
                </c:pt>
                <c:pt idx="43887">
                  <c:v>8.7245577042813807</c:v>
                </c:pt>
                <c:pt idx="43888">
                  <c:v>8.5721714371050606</c:v>
                </c:pt>
                <c:pt idx="43889">
                  <c:v>8.4197851694164605</c:v>
                </c:pt>
                <c:pt idx="43890">
                  <c:v>8.2673989017278693</c:v>
                </c:pt>
                <c:pt idx="43891">
                  <c:v>8.0150126345515496</c:v>
                </c:pt>
                <c:pt idx="43892">
                  <c:v>7.7626263668629498</c:v>
                </c:pt>
                <c:pt idx="43893">
                  <c:v>7.8102400991743499</c:v>
                </c:pt>
                <c:pt idx="43894">
                  <c:v>7.85785383199803</c:v>
                </c:pt>
                <c:pt idx="43895">
                  <c:v>7.9054675643094301</c:v>
                </c:pt>
                <c:pt idx="43896">
                  <c:v>7.95308129662084</c:v>
                </c:pt>
                <c:pt idx="43897">
                  <c:v>8.00069502944452</c:v>
                </c:pt>
                <c:pt idx="43898">
                  <c:v>8.0483087617559192</c:v>
                </c:pt>
                <c:pt idx="43899">
                  <c:v>7.9959224940673197</c:v>
                </c:pt>
                <c:pt idx="43900">
                  <c:v>7.9435362268910001</c:v>
                </c:pt>
                <c:pt idx="43901">
                  <c:v>7.9911499592024002</c:v>
                </c:pt>
                <c:pt idx="43902">
                  <c:v>7.9387636915137998</c:v>
                </c:pt>
                <c:pt idx="43903">
                  <c:v>7.8863774243374802</c:v>
                </c:pt>
                <c:pt idx="43904">
                  <c:v>7.9339911566488901</c:v>
                </c:pt>
                <c:pt idx="43905">
                  <c:v>7.8816048889602897</c:v>
                </c:pt>
                <c:pt idx="43906">
                  <c:v>7.8292186217839701</c:v>
                </c:pt>
                <c:pt idx="43907">
                  <c:v>7.7768323540953697</c:v>
                </c:pt>
                <c:pt idx="43909">
                  <c:v>7.6720598192304497</c:v>
                </c:pt>
                <c:pt idx="43910">
                  <c:v>7.6196735515418501</c:v>
                </c:pt>
                <c:pt idx="43911">
                  <c:v>7.5672872838532497</c:v>
                </c:pt>
                <c:pt idx="43912">
                  <c:v>7.5149010166769399</c:v>
                </c:pt>
                <c:pt idx="43913">
                  <c:v>7.3625147489883398</c:v>
                </c:pt>
                <c:pt idx="43914">
                  <c:v>7.2101284812997397</c:v>
                </c:pt>
                <c:pt idx="43915">
                  <c:v>7.1577422141234202</c:v>
                </c:pt>
                <c:pt idx="43916">
                  <c:v>7.0053559464348201</c:v>
                </c:pt>
                <c:pt idx="43917">
                  <c:v>6.85296967874622</c:v>
                </c:pt>
                <c:pt idx="43918">
                  <c:v>6.7005834115698999</c:v>
                </c:pt>
                <c:pt idx="43919">
                  <c:v>6.5481971438813096</c:v>
                </c:pt>
                <c:pt idx="43920">
                  <c:v>6.49581087619271</c:v>
                </c:pt>
                <c:pt idx="43921">
                  <c:v>6.5434246090163901</c:v>
                </c:pt>
                <c:pt idx="43922">
                  <c:v>6.6910383413277899</c:v>
                </c:pt>
                <c:pt idx="43923">
                  <c:v>6.6386520736391903</c:v>
                </c:pt>
                <c:pt idx="43924">
                  <c:v>6.4862658064628702</c:v>
                </c:pt>
                <c:pt idx="43925">
                  <c:v>6.1338795387742699</c:v>
                </c:pt>
                <c:pt idx="43926">
                  <c:v>6.1814932710856798</c:v>
                </c:pt>
                <c:pt idx="43927">
                  <c:v>6.1291070039093603</c:v>
                </c:pt>
                <c:pt idx="43928">
                  <c:v>5.9767207362207602</c:v>
                </c:pt>
                <c:pt idx="43929">
                  <c:v>5.9243344685321597</c:v>
                </c:pt>
                <c:pt idx="43930">
                  <c:v>5.7719482013558396</c:v>
                </c:pt>
                <c:pt idx="43931">
                  <c:v>5.7195619336672401</c:v>
                </c:pt>
                <c:pt idx="43932">
                  <c:v>5.9671756659786404</c:v>
                </c:pt>
                <c:pt idx="43933">
                  <c:v>5.9147893988023199</c:v>
                </c:pt>
                <c:pt idx="43934">
                  <c:v>5.9624031311137298</c:v>
                </c:pt>
                <c:pt idx="43935">
                  <c:v>6.0121428857252504</c:v>
                </c:pt>
                <c:pt idx="43936">
                  <c:v>5.9640086618651402</c:v>
                </c:pt>
                <c:pt idx="43937">
                  <c:v>5.8158744394901198</c:v>
                </c:pt>
                <c:pt idx="43938">
                  <c:v>5.8677402171150899</c:v>
                </c:pt>
                <c:pt idx="43939">
                  <c:v>6.0196059932549897</c:v>
                </c:pt>
                <c:pt idx="43940">
                  <c:v>6.1714717708799602</c:v>
                </c:pt>
                <c:pt idx="43941">
                  <c:v>6.3233375485049397</c:v>
                </c:pt>
                <c:pt idx="43942">
                  <c:v>6.5752033246448303</c:v>
                </c:pt>
                <c:pt idx="43943">
                  <c:v>6.8270691022698102</c:v>
                </c:pt>
                <c:pt idx="43944">
                  <c:v>7.1789348798947801</c:v>
                </c:pt>
                <c:pt idx="43945">
                  <c:v>7.5308006560346801</c:v>
                </c:pt>
                <c:pt idx="43946">
                  <c:v>7.5826664336596501</c:v>
                </c:pt>
                <c:pt idx="43947">
                  <c:v>7.5345322112846302</c:v>
                </c:pt>
                <c:pt idx="43948">
                  <c:v>7.6863979874245301</c:v>
                </c:pt>
                <c:pt idx="43949">
                  <c:v>7.7382637650495001</c:v>
                </c:pt>
                <c:pt idx="43950">
                  <c:v>7.9901295426744703</c:v>
                </c:pt>
                <c:pt idx="43951">
                  <c:v>8.3419953188143694</c:v>
                </c:pt>
                <c:pt idx="43952">
                  <c:v>8.5938610964393494</c:v>
                </c:pt>
                <c:pt idx="43953">
                  <c:v>8.8457268740643205</c:v>
                </c:pt>
                <c:pt idx="43954">
                  <c:v>8.9975926502042203</c:v>
                </c:pt>
                <c:pt idx="43955">
                  <c:v>9.1494584278291899</c:v>
                </c:pt>
                <c:pt idx="43956">
                  <c:v>9.5013242054541696</c:v>
                </c:pt>
                <c:pt idx="43957">
                  <c:v>9.3531899815940598</c:v>
                </c:pt>
                <c:pt idx="43958">
                  <c:v>9.6050557592190398</c:v>
                </c:pt>
                <c:pt idx="43959">
                  <c:v>9.5569215368440101</c:v>
                </c:pt>
                <c:pt idx="43960">
                  <c:v>9.6087873129839103</c:v>
                </c:pt>
                <c:pt idx="43961">
                  <c:v>9.76065309060888</c:v>
                </c:pt>
                <c:pt idx="43962">
                  <c:v>10.012518868233901</c:v>
                </c:pt>
                <c:pt idx="43963">
                  <c:v>9.8643846443737608</c:v>
                </c:pt>
                <c:pt idx="43964">
                  <c:v>9.7162504219987298</c:v>
                </c:pt>
                <c:pt idx="43965">
                  <c:v>9.7681161996236998</c:v>
                </c:pt>
                <c:pt idx="43966">
                  <c:v>9.6199819757636007</c:v>
                </c:pt>
                <c:pt idx="43967">
                  <c:v>9.7718477533885704</c:v>
                </c:pt>
                <c:pt idx="43968">
                  <c:v>10.223713531013599</c:v>
                </c:pt>
                <c:pt idx="43969">
                  <c:v>10.6755793071534</c:v>
                </c:pt>
                <c:pt idx="43970">
                  <c:v>10.9274450847784</c:v>
                </c:pt>
                <c:pt idx="43971">
                  <c:v>10.879310862403401</c:v>
                </c:pt>
                <c:pt idx="43972">
                  <c:v>10.931176638543301</c:v>
                </c:pt>
                <c:pt idx="43973">
                  <c:v>11.083042416168301</c:v>
                </c:pt>
                <c:pt idx="43974">
                  <c:v>11.234908193793199</c:v>
                </c:pt>
                <c:pt idx="43975">
                  <c:v>11.386773969933101</c:v>
                </c:pt>
                <c:pt idx="43976">
                  <c:v>11.6386397475581</c:v>
                </c:pt>
                <c:pt idx="43977">
                  <c:v>11.7905055251831</c:v>
                </c:pt>
                <c:pt idx="43978">
                  <c:v>11.942371301323</c:v>
                </c:pt>
                <c:pt idx="43979">
                  <c:v>12.094237078948</c:v>
                </c:pt>
                <c:pt idx="43980">
                  <c:v>12.2461028565729</c:v>
                </c:pt>
                <c:pt idx="43981">
                  <c:v>12.4979686327128</c:v>
                </c:pt>
                <c:pt idx="43982">
                  <c:v>12.6498344103378</c:v>
                </c:pt>
                <c:pt idx="43983">
                  <c:v>12.6969670914846</c:v>
                </c:pt>
                <c:pt idx="43984">
                  <c:v>12.539366675985001</c:v>
                </c:pt>
                <c:pt idx="43985">
                  <c:v>12.4817662599221</c:v>
                </c:pt>
                <c:pt idx="43986">
                  <c:v>12.4241658438592</c:v>
                </c:pt>
                <c:pt idx="43987">
                  <c:v>12.3665654283596</c:v>
                </c:pt>
                <c:pt idx="43988">
                  <c:v>12.308965012296699</c:v>
                </c:pt>
                <c:pt idx="43989">
                  <c:v>12.3513645962338</c:v>
                </c:pt>
                <c:pt idx="43990">
                  <c:v>12.3937641807342</c:v>
                </c:pt>
                <c:pt idx="43991">
                  <c:v>12.3361637646713</c:v>
                </c:pt>
                <c:pt idx="43992">
                  <c:v>12.378563348608401</c:v>
                </c:pt>
                <c:pt idx="43993">
                  <c:v>12.320962933108801</c:v>
                </c:pt>
                <c:pt idx="43994">
                  <c:v>12.3633625170459</c:v>
                </c:pt>
                <c:pt idx="43995">
                  <c:v>12.305762100982999</c:v>
                </c:pt>
                <c:pt idx="43996">
                  <c:v>12.348161685483401</c:v>
                </c:pt>
                <c:pt idx="43997">
                  <c:v>12.2905612694205</c:v>
                </c:pt>
                <c:pt idx="43998">
                  <c:v>12.3329608533576</c:v>
                </c:pt>
                <c:pt idx="43999">
                  <c:v>12.275360437858</c:v>
                </c:pt>
                <c:pt idx="44000">
                  <c:v>12.317760021795101</c:v>
                </c:pt>
                <c:pt idx="44001">
                  <c:v>12.2601596057322</c:v>
                </c:pt>
                <c:pt idx="44002">
                  <c:v>12.3025591902326</c:v>
                </c:pt>
                <c:pt idx="44003">
                  <c:v>12.344958774169701</c:v>
                </c:pt>
                <c:pt idx="44004">
                  <c:v>12.2873583581068</c:v>
                </c:pt>
                <c:pt idx="44005">
                  <c:v>12.3297579426072</c:v>
                </c:pt>
                <c:pt idx="44006">
                  <c:v>12.372157526544299</c:v>
                </c:pt>
                <c:pt idx="44007">
                  <c:v>12.6145571104814</c:v>
                </c:pt>
                <c:pt idx="44008">
                  <c:v>12.9569566949818</c:v>
                </c:pt>
                <c:pt idx="44009">
                  <c:v>13.1993562789189</c:v>
                </c:pt>
                <c:pt idx="44010">
                  <c:v>13.341755862855999</c:v>
                </c:pt>
                <c:pt idx="44011">
                  <c:v>13.4841554473564</c:v>
                </c:pt>
                <c:pt idx="44012">
                  <c:v>13.626555031293501</c:v>
                </c:pt>
                <c:pt idx="44013">
                  <c:v>12.2689546152306</c:v>
                </c:pt>
                <c:pt idx="44014">
                  <c:v>11.911354199731001</c:v>
                </c:pt>
                <c:pt idx="44015">
                  <c:v>11.8537537836681</c:v>
                </c:pt>
                <c:pt idx="44016">
                  <c:v>11.8961533676052</c:v>
                </c:pt>
                <c:pt idx="44017">
                  <c:v>11.8385529521056</c:v>
                </c:pt>
                <c:pt idx="44018">
                  <c:v>11.880952536042701</c:v>
                </c:pt>
                <c:pt idx="44019">
                  <c:v>11.9233521199798</c:v>
                </c:pt>
                <c:pt idx="44020">
                  <c:v>11.9657517044802</c:v>
                </c:pt>
                <c:pt idx="44021">
                  <c:v>11.908151288417301</c:v>
                </c:pt>
                <c:pt idx="44022">
                  <c:v>11.8505508723544</c:v>
                </c:pt>
                <c:pt idx="44023">
                  <c:v>11.8929504568548</c:v>
                </c:pt>
                <c:pt idx="44024">
                  <c:v>11.8353500407919</c:v>
                </c:pt>
                <c:pt idx="44025">
                  <c:v>11.777749624728999</c:v>
                </c:pt>
                <c:pt idx="44026">
                  <c:v>11.720149209229399</c:v>
                </c:pt>
                <c:pt idx="44027">
                  <c:v>11.662548793166501</c:v>
                </c:pt>
                <c:pt idx="44028">
                  <c:v>11.804948377103599</c:v>
                </c:pt>
                <c:pt idx="44029">
                  <c:v>11.847347961603999</c:v>
                </c:pt>
                <c:pt idx="44030">
                  <c:v>11.8897475455411</c:v>
                </c:pt>
                <c:pt idx="44031">
                  <c:v>12.042752183388</c:v>
                </c:pt>
                <c:pt idx="44032">
                  <c:v>12.3063618755747</c:v>
                </c:pt>
                <c:pt idx="44033">
                  <c:v>12.2699715674055</c:v>
                </c:pt>
                <c:pt idx="44034">
                  <c:v>12.133581259236299</c:v>
                </c:pt>
                <c:pt idx="44035">
                  <c:v>11.997190951423001</c:v>
                </c:pt>
                <c:pt idx="44036">
                  <c:v>11.960800643253799</c:v>
                </c:pt>
                <c:pt idx="44037">
                  <c:v>11.9244103350846</c:v>
                </c:pt>
                <c:pt idx="44038">
                  <c:v>11.388020027271301</c:v>
                </c:pt>
                <c:pt idx="44039">
                  <c:v>11.2516297191021</c:v>
                </c:pt>
                <c:pt idx="44040">
                  <c:v>11.115239410932899</c:v>
                </c:pt>
                <c:pt idx="44041">
                  <c:v>10.978849103119501</c:v>
                </c:pt>
                <c:pt idx="44042">
                  <c:v>10.6424587949504</c:v>
                </c:pt>
                <c:pt idx="44043">
                  <c:v>10.606068486781201</c:v>
                </c:pt>
                <c:pt idx="44044">
                  <c:v>10.7696781789678</c:v>
                </c:pt>
                <c:pt idx="44045">
                  <c:v>10.833287870798699</c:v>
                </c:pt>
                <c:pt idx="44046">
                  <c:v>10.7968975626295</c:v>
                </c:pt>
                <c:pt idx="44047">
                  <c:v>10.860507254816101</c:v>
                </c:pt>
                <c:pt idx="44048">
                  <c:v>10.8241169466469</c:v>
                </c:pt>
                <c:pt idx="44049">
                  <c:v>10.7877266384778</c:v>
                </c:pt>
                <c:pt idx="44050">
                  <c:v>10.751336330664399</c:v>
                </c:pt>
                <c:pt idx="44051">
                  <c:v>10.7149460224952</c:v>
                </c:pt>
                <c:pt idx="44052">
                  <c:v>10.578555714326001</c:v>
                </c:pt>
                <c:pt idx="44053">
                  <c:v>10.5421654065127</c:v>
                </c:pt>
                <c:pt idx="44054">
                  <c:v>10.5057750983435</c:v>
                </c:pt>
                <c:pt idx="44055">
                  <c:v>10.369384790174299</c:v>
                </c:pt>
                <c:pt idx="44056">
                  <c:v>10.332994482361</c:v>
                </c:pt>
                <c:pt idx="44057">
                  <c:v>10.296604174191801</c:v>
                </c:pt>
                <c:pt idx="44058">
                  <c:v>10.360213866022599</c:v>
                </c:pt>
                <c:pt idx="44059">
                  <c:v>10.3238235582093</c:v>
                </c:pt>
                <c:pt idx="44060">
                  <c:v>10.3874332500401</c:v>
                </c:pt>
                <c:pt idx="44061">
                  <c:v>10.351042941870899</c:v>
                </c:pt>
                <c:pt idx="44062">
                  <c:v>10.4146526340576</c:v>
                </c:pt>
                <c:pt idx="44063">
                  <c:v>10.4782623258884</c:v>
                </c:pt>
                <c:pt idx="44064">
                  <c:v>10.4418720177192</c:v>
                </c:pt>
                <c:pt idx="44065">
                  <c:v>10.505481709905901</c:v>
                </c:pt>
                <c:pt idx="44066">
                  <c:v>10.669091401736701</c:v>
                </c:pt>
                <c:pt idx="44067">
                  <c:v>10.732701093567499</c:v>
                </c:pt>
                <c:pt idx="44068">
                  <c:v>10.6963107857542</c:v>
                </c:pt>
                <c:pt idx="44069">
                  <c:v>10.559920477585001</c:v>
                </c:pt>
                <c:pt idx="44070">
                  <c:v>10.4235301694158</c:v>
                </c:pt>
                <c:pt idx="44071">
                  <c:v>10.4871398616025</c:v>
                </c:pt>
                <c:pt idx="44072">
                  <c:v>10.550749553433301</c:v>
                </c:pt>
                <c:pt idx="44073">
                  <c:v>10.614359245264099</c:v>
                </c:pt>
                <c:pt idx="44074">
                  <c:v>10.6779689374508</c:v>
                </c:pt>
                <c:pt idx="44075">
                  <c:v>10.6415786292816</c:v>
                </c:pt>
                <c:pt idx="44076">
                  <c:v>10.7051883211124</c:v>
                </c:pt>
                <c:pt idx="44077">
                  <c:v>10.668798013299099</c:v>
                </c:pt>
                <c:pt idx="44078">
                  <c:v>10.6324077051299</c:v>
                </c:pt>
                <c:pt idx="44079">
                  <c:v>10.624483057823401</c:v>
                </c:pt>
                <c:pt idx="44080">
                  <c:v>10.5450240713777</c:v>
                </c:pt>
                <c:pt idx="44081">
                  <c:v>10.4655650851329</c:v>
                </c:pt>
                <c:pt idx="44082">
                  <c:v>10.486106098888101</c:v>
                </c:pt>
                <c:pt idx="44083">
                  <c:v>10.506647112442399</c:v>
                </c:pt>
                <c:pt idx="44084">
                  <c:v>10.4271881261975</c:v>
                </c:pt>
                <c:pt idx="44085">
                  <c:v>10.347729139952699</c:v>
                </c:pt>
                <c:pt idx="44086">
                  <c:v>10.368270153507</c:v>
                </c:pt>
                <c:pt idx="44087">
                  <c:v>10.2888111672622</c:v>
                </c:pt>
                <c:pt idx="44088">
                  <c:v>10.309352181017299</c:v>
                </c:pt>
                <c:pt idx="44089">
                  <c:v>10.2298931945716</c:v>
                </c:pt>
                <c:pt idx="44090">
                  <c:v>10.2504342083268</c:v>
                </c:pt>
                <c:pt idx="44091">
                  <c:v>10.370975222082</c:v>
                </c:pt>
                <c:pt idx="44092">
                  <c:v>10.391516235636299</c:v>
                </c:pt>
                <c:pt idx="44093">
                  <c:v>10.412057249391401</c:v>
                </c:pt>
                <c:pt idx="44094">
                  <c:v>10.4325982631466</c:v>
                </c:pt>
                <c:pt idx="44095">
                  <c:v>10.453139276700901</c:v>
                </c:pt>
                <c:pt idx="44096">
                  <c:v>10.4736802904561</c:v>
                </c:pt>
                <c:pt idx="44097">
                  <c:v>10.4942213042112</c:v>
                </c:pt>
                <c:pt idx="44098">
                  <c:v>10.5147623177655</c:v>
                </c:pt>
                <c:pt idx="44099">
                  <c:v>10.4353033315207</c:v>
                </c:pt>
                <c:pt idx="44100">
                  <c:v>10.3558443452759</c:v>
                </c:pt>
                <c:pt idx="44101">
                  <c:v>10.3763853588302</c:v>
                </c:pt>
                <c:pt idx="44102">
                  <c:v>10.4969263725853</c:v>
                </c:pt>
                <c:pt idx="44103">
                  <c:v>10.517467386340501</c:v>
                </c:pt>
                <c:pt idx="44104">
                  <c:v>10.5380083998948</c:v>
                </c:pt>
                <c:pt idx="44105">
                  <c:v>10.558549413650001</c:v>
                </c:pt>
                <c:pt idx="44106">
                  <c:v>10.579090427405101</c:v>
                </c:pt>
                <c:pt idx="44107">
                  <c:v>10.699631440959401</c:v>
                </c:pt>
                <c:pt idx="44108">
                  <c:v>10.920172454714599</c:v>
                </c:pt>
                <c:pt idx="44109">
                  <c:v>11.1407134684698</c:v>
                </c:pt>
                <c:pt idx="44110">
                  <c:v>11.461254482024099</c:v>
                </c:pt>
                <c:pt idx="44111">
                  <c:v>11.7817954957792</c:v>
                </c:pt>
                <c:pt idx="44112">
                  <c:v>11.9023365095344</c:v>
                </c:pt>
                <c:pt idx="44113">
                  <c:v>11.8228775230887</c:v>
                </c:pt>
                <c:pt idx="44114">
                  <c:v>11.6434185368439</c:v>
                </c:pt>
                <c:pt idx="44115">
                  <c:v>11.563959550599</c:v>
                </c:pt>
                <c:pt idx="44116">
                  <c:v>11.5845005641533</c:v>
                </c:pt>
                <c:pt idx="44117">
                  <c:v>11.5050415779085</c:v>
                </c:pt>
                <c:pt idx="44118">
                  <c:v>11.525582591663699</c:v>
                </c:pt>
                <c:pt idx="44119">
                  <c:v>11.546123605218</c:v>
                </c:pt>
                <c:pt idx="44120">
                  <c:v>11.4666646189731</c:v>
                </c:pt>
                <c:pt idx="44121">
                  <c:v>11.2872056327283</c:v>
                </c:pt>
                <c:pt idx="44122">
                  <c:v>11.207746646282599</c:v>
                </c:pt>
                <c:pt idx="44123">
                  <c:v>11.2282876600378</c:v>
                </c:pt>
                <c:pt idx="44124">
                  <c:v>11.3488286737929</c:v>
                </c:pt>
                <c:pt idx="44125">
                  <c:v>11.4693696873472</c:v>
                </c:pt>
                <c:pt idx="44126">
                  <c:v>11.589910701102401</c:v>
                </c:pt>
                <c:pt idx="44127">
                  <c:v>11.7007508741686</c:v>
                </c:pt>
                <c:pt idx="44128">
                  <c:v>11.7018902064668</c:v>
                </c:pt>
                <c:pt idx="44129">
                  <c:v>11.703029538776301</c:v>
                </c:pt>
                <c:pt idx="44130">
                  <c:v>11.704168871085701</c:v>
                </c:pt>
                <c:pt idx="44131">
                  <c:v>11.705308203384</c:v>
                </c:pt>
                <c:pt idx="44132">
                  <c:v>11.806447535693399</c:v>
                </c:pt>
                <c:pt idx="44133">
                  <c:v>11.807586868002801</c:v>
                </c:pt>
                <c:pt idx="44134">
                  <c:v>11.8087262003011</c:v>
                </c:pt>
                <c:pt idx="44135">
                  <c:v>11.8098655326105</c:v>
                </c:pt>
                <c:pt idx="44136">
                  <c:v>11.911004864919899</c:v>
                </c:pt>
                <c:pt idx="44137">
                  <c:v>11.812144197218201</c:v>
                </c:pt>
                <c:pt idx="44138">
                  <c:v>11.813283529527601</c:v>
                </c:pt>
                <c:pt idx="44139">
                  <c:v>11.814422861837</c:v>
                </c:pt>
                <c:pt idx="44140">
                  <c:v>11.8155621941353</c:v>
                </c:pt>
                <c:pt idx="44141">
                  <c:v>11.8167015264447</c:v>
                </c:pt>
                <c:pt idx="44142">
                  <c:v>11.817840858754099</c:v>
                </c:pt>
                <c:pt idx="44143">
                  <c:v>11.8189801910524</c:v>
                </c:pt>
                <c:pt idx="44144">
                  <c:v>11.8201195233618</c:v>
                </c:pt>
                <c:pt idx="44145">
                  <c:v>11.821258855671299</c:v>
                </c:pt>
                <c:pt idx="44146">
                  <c:v>11.822398187969499</c:v>
                </c:pt>
                <c:pt idx="44147">
                  <c:v>11.723537520279001</c:v>
                </c:pt>
                <c:pt idx="44148">
                  <c:v>11.7246768525884</c:v>
                </c:pt>
                <c:pt idx="44149">
                  <c:v>11.7258161848867</c:v>
                </c:pt>
                <c:pt idx="44150">
                  <c:v>11.7269555171961</c:v>
                </c:pt>
                <c:pt idx="44151">
                  <c:v>11.6280948495055</c:v>
                </c:pt>
                <c:pt idx="44152">
                  <c:v>11.629234181803801</c:v>
                </c:pt>
                <c:pt idx="44153">
                  <c:v>11.530373514113201</c:v>
                </c:pt>
                <c:pt idx="44154">
                  <c:v>11.531512846422601</c:v>
                </c:pt>
                <c:pt idx="44155">
                  <c:v>11.4326521787209</c:v>
                </c:pt>
                <c:pt idx="44156">
                  <c:v>11.4337915110303</c:v>
                </c:pt>
                <c:pt idx="44157">
                  <c:v>11.3349308433397</c:v>
                </c:pt>
                <c:pt idx="44158">
                  <c:v>11.236070175638</c:v>
                </c:pt>
                <c:pt idx="44159">
                  <c:v>11.1372095079474</c:v>
                </c:pt>
                <c:pt idx="44257">
                  <c:v>9.5488640739029105</c:v>
                </c:pt>
                <c:pt idx="44258">
                  <c:v>9.9500034062123301</c:v>
                </c:pt>
                <c:pt idx="44259">
                  <c:v>10.151142738521701</c:v>
                </c:pt>
                <c:pt idx="44260">
                  <c:v>10.25228207082</c:v>
                </c:pt>
                <c:pt idx="44261">
                  <c:v>10.1534214031294</c:v>
                </c:pt>
                <c:pt idx="44262">
                  <c:v>10.154560735438899</c:v>
                </c:pt>
                <c:pt idx="44263">
                  <c:v>10.155700067737101</c:v>
                </c:pt>
                <c:pt idx="44264">
                  <c:v>10.2568394000466</c:v>
                </c:pt>
                <c:pt idx="44265">
                  <c:v>9.7579787323559799</c:v>
                </c:pt>
                <c:pt idx="44266">
                  <c:v>9.3591180646542593</c:v>
                </c:pt>
                <c:pt idx="44267">
                  <c:v>9.6602573969636794</c:v>
                </c:pt>
                <c:pt idx="44268">
                  <c:v>9.2613967292731001</c:v>
                </c:pt>
                <c:pt idx="44269">
                  <c:v>9.4625360615713792</c:v>
                </c:pt>
                <c:pt idx="44270">
                  <c:v>9.6636753938807995</c:v>
                </c:pt>
                <c:pt idx="44271">
                  <c:v>9.6417080844902205</c:v>
                </c:pt>
                <c:pt idx="44272">
                  <c:v>9.7966341336790208</c:v>
                </c:pt>
                <c:pt idx="44273">
                  <c:v>9.7515601824270508</c:v>
                </c:pt>
                <c:pt idx="44274">
                  <c:v>9.4064862311750801</c:v>
                </c:pt>
                <c:pt idx="44275">
                  <c:v>9.4614122803638807</c:v>
                </c:pt>
                <c:pt idx="44276">
                  <c:v>9.5163383291118997</c:v>
                </c:pt>
                <c:pt idx="44277">
                  <c:v>9.2712643778599304</c:v>
                </c:pt>
                <c:pt idx="44278">
                  <c:v>8.9261904270487307</c:v>
                </c:pt>
                <c:pt idx="44279">
                  <c:v>8.7811164757967592</c:v>
                </c:pt>
                <c:pt idx="44280">
                  <c:v>8.6360425245447896</c:v>
                </c:pt>
                <c:pt idx="44281">
                  <c:v>8.3909685737335895</c:v>
                </c:pt>
                <c:pt idx="44282">
                  <c:v>8.2458946224816092</c:v>
                </c:pt>
                <c:pt idx="44283">
                  <c:v>8.3008206712296406</c:v>
                </c:pt>
                <c:pt idx="44284">
                  <c:v>8.5557467204184405</c:v>
                </c:pt>
                <c:pt idx="44285">
                  <c:v>8.6106727691664702</c:v>
                </c:pt>
                <c:pt idx="44286">
                  <c:v>9.0655988179144895</c:v>
                </c:pt>
                <c:pt idx="44287">
                  <c:v>9.5205248671032905</c:v>
                </c:pt>
                <c:pt idx="44288">
                  <c:v>9.7754509158513194</c:v>
                </c:pt>
                <c:pt idx="44289">
                  <c:v>9.7303769645993494</c:v>
                </c:pt>
                <c:pt idx="44290">
                  <c:v>9.9853030137881493</c:v>
                </c:pt>
                <c:pt idx="44291">
                  <c:v>9.9402290625361793</c:v>
                </c:pt>
                <c:pt idx="44292">
                  <c:v>9.8951551112842004</c:v>
                </c:pt>
                <c:pt idx="44293">
                  <c:v>9.9500811604729993</c:v>
                </c:pt>
                <c:pt idx="44294">
                  <c:v>13.205007209221</c:v>
                </c:pt>
                <c:pt idx="44295">
                  <c:v>24.3599332579691</c:v>
                </c:pt>
                <c:pt idx="44296">
                  <c:v>27.814859307157899</c:v>
                </c:pt>
                <c:pt idx="44297">
                  <c:v>20.169785355905901</c:v>
                </c:pt>
                <c:pt idx="44298">
                  <c:v>18.5247114046539</c:v>
                </c:pt>
                <c:pt idx="44299">
                  <c:v>24.2796374538427</c:v>
                </c:pt>
                <c:pt idx="44300">
                  <c:v>29.234563502590699</c:v>
                </c:pt>
                <c:pt idx="44301">
                  <c:v>29.089489551338801</c:v>
                </c:pt>
                <c:pt idx="44302">
                  <c:v>23.944415600527599</c:v>
                </c:pt>
                <c:pt idx="44303">
                  <c:v>18.699341649275599</c:v>
                </c:pt>
                <c:pt idx="44304">
                  <c:v>14.7542676980236</c:v>
                </c:pt>
                <c:pt idx="44305">
                  <c:v>13.809193747212399</c:v>
                </c:pt>
                <c:pt idx="44306">
                  <c:v>13.164119795960399</c:v>
                </c:pt>
                <c:pt idx="44307">
                  <c:v>13.3190458447085</c:v>
                </c:pt>
                <c:pt idx="44308">
                  <c:v>12.673971893897299</c:v>
                </c:pt>
                <c:pt idx="44309">
                  <c:v>11.8288979426453</c:v>
                </c:pt>
                <c:pt idx="44310">
                  <c:v>10.6838239913933</c:v>
                </c:pt>
                <c:pt idx="44311">
                  <c:v>10.638750040582099</c:v>
                </c:pt>
                <c:pt idx="44312">
                  <c:v>11.1936760893302</c:v>
                </c:pt>
                <c:pt idx="44313">
                  <c:v>11.6486021380782</c:v>
                </c:pt>
                <c:pt idx="44314">
                  <c:v>11.303528187267</c:v>
                </c:pt>
                <c:pt idx="44315">
                  <c:v>10.758454236015</c:v>
                </c:pt>
                <c:pt idx="44316">
                  <c:v>9.4133802847630399</c:v>
                </c:pt>
                <c:pt idx="44317">
                  <c:v>9.2683063339518394</c:v>
                </c:pt>
                <c:pt idx="44318">
                  <c:v>8.8232323826998602</c:v>
                </c:pt>
                <c:pt idx="44319">
                  <c:v>8.4180325074584204</c:v>
                </c:pt>
                <c:pt idx="44320">
                  <c:v>8.2527067081669507</c:v>
                </c:pt>
                <c:pt idx="44321">
                  <c:v>8.18738090921455</c:v>
                </c:pt>
                <c:pt idx="44322">
                  <c:v>7.9220551102621597</c:v>
                </c:pt>
                <c:pt idx="44323">
                  <c:v>8.1567293109706807</c:v>
                </c:pt>
                <c:pt idx="44324">
                  <c:v>7.6914035120182902</c:v>
                </c:pt>
                <c:pt idx="44325">
                  <c:v>5.0260777130658898</c:v>
                </c:pt>
                <c:pt idx="44326">
                  <c:v>3.7607519137744201</c:v>
                </c:pt>
                <c:pt idx="44327">
                  <c:v>3.8954261148220302</c:v>
                </c:pt>
                <c:pt idx="44328">
                  <c:v>4.1301003158696297</c:v>
                </c:pt>
                <c:pt idx="44329">
                  <c:v>4.5647745165781597</c:v>
                </c:pt>
                <c:pt idx="44330">
                  <c:v>4.7994487176257596</c:v>
                </c:pt>
                <c:pt idx="44331">
                  <c:v>4.9341229186733697</c:v>
                </c:pt>
                <c:pt idx="44332">
                  <c:v>4.9687971193818896</c:v>
                </c:pt>
                <c:pt idx="44333">
                  <c:v>5.0034713204295</c:v>
                </c:pt>
                <c:pt idx="44334">
                  <c:v>5.4381455214771002</c:v>
                </c:pt>
                <c:pt idx="44335">
                  <c:v>5.67281972218563</c:v>
                </c:pt>
                <c:pt idx="44336">
                  <c:v>5.8074939232332401</c:v>
                </c:pt>
                <c:pt idx="44337">
                  <c:v>5.8421681242808399</c:v>
                </c:pt>
                <c:pt idx="44338">
                  <c:v>5.9768423249893701</c:v>
                </c:pt>
                <c:pt idx="44339">
                  <c:v>6.0115165260369698</c:v>
                </c:pt>
                <c:pt idx="44340">
                  <c:v>6.0461907270845803</c:v>
                </c:pt>
                <c:pt idx="44341">
                  <c:v>5.9808649277930996</c:v>
                </c:pt>
                <c:pt idx="44342">
                  <c:v>6.0155391288407101</c:v>
                </c:pt>
                <c:pt idx="44343">
                  <c:v>5.9502133298883102</c:v>
                </c:pt>
                <c:pt idx="44344">
                  <c:v>5.9848875305968399</c:v>
                </c:pt>
                <c:pt idx="44345">
                  <c:v>5.91956173164444</c:v>
                </c:pt>
                <c:pt idx="44346">
                  <c:v>6.0542359326920501</c:v>
                </c:pt>
                <c:pt idx="44347">
                  <c:v>6.3889101334005796</c:v>
                </c:pt>
                <c:pt idx="44348">
                  <c:v>6.22358433444818</c:v>
                </c:pt>
                <c:pt idx="44349">
                  <c:v>5.7582585354957798</c:v>
                </c:pt>
                <c:pt idx="44350">
                  <c:v>5.9929327362043097</c:v>
                </c:pt>
                <c:pt idx="44351">
                  <c:v>6.3276069372519199</c:v>
                </c:pt>
                <c:pt idx="44352">
                  <c:v>6.5622811382995199</c:v>
                </c:pt>
                <c:pt idx="44353">
                  <c:v>6.5969553390080504</c:v>
                </c:pt>
                <c:pt idx="44354">
                  <c:v>6.3316295400556504</c:v>
                </c:pt>
                <c:pt idx="44355">
                  <c:v>6.3663037411032599</c:v>
                </c:pt>
                <c:pt idx="44356">
                  <c:v>6.4009779418117896</c:v>
                </c:pt>
                <c:pt idx="44357">
                  <c:v>6.6356521428593904</c:v>
                </c:pt>
                <c:pt idx="44358">
                  <c:v>6.1703263439069902</c:v>
                </c:pt>
                <c:pt idx="44359">
                  <c:v>6.90500054461552</c:v>
                </c:pt>
                <c:pt idx="44360">
                  <c:v>7.0396747456631301</c:v>
                </c:pt>
                <c:pt idx="44361">
                  <c:v>6.9743489467107302</c:v>
                </c:pt>
                <c:pt idx="44362">
                  <c:v>6.8090231474192597</c:v>
                </c:pt>
                <c:pt idx="44363">
                  <c:v>7.0436973484668597</c:v>
                </c:pt>
                <c:pt idx="44364">
                  <c:v>7.0783715495144701</c:v>
                </c:pt>
                <c:pt idx="44365">
                  <c:v>7.5130457502230001</c:v>
                </c:pt>
                <c:pt idx="44366">
                  <c:v>7.7477199512706001</c:v>
                </c:pt>
                <c:pt idx="44367">
                  <c:v>7.7640498946985703</c:v>
                </c:pt>
                <c:pt idx="44368">
                  <c:v>7.6620355803984799</c:v>
                </c:pt>
                <c:pt idx="44369">
                  <c:v>7.7600212660786898</c:v>
                </c:pt>
                <c:pt idx="44370">
                  <c:v>7.6580069517589102</c:v>
                </c:pt>
                <c:pt idx="44371">
                  <c:v>7.7559926374588199</c:v>
                </c:pt>
                <c:pt idx="44372">
                  <c:v>7.6539783231390297</c:v>
                </c:pt>
                <c:pt idx="44373">
                  <c:v>7.65196400881924</c:v>
                </c:pt>
                <c:pt idx="44374">
                  <c:v>7.5499496945191504</c:v>
                </c:pt>
                <c:pt idx="44375">
                  <c:v>7.4479353801993602</c:v>
                </c:pt>
                <c:pt idx="44376">
                  <c:v>7.4459210658795696</c:v>
                </c:pt>
                <c:pt idx="44377">
                  <c:v>7.34390675157948</c:v>
                </c:pt>
                <c:pt idx="44378">
                  <c:v>7.2418924372596898</c:v>
                </c:pt>
                <c:pt idx="44379">
                  <c:v>7.0398781229398999</c:v>
                </c:pt>
                <c:pt idx="44380">
                  <c:v>6.9378638086398103</c:v>
                </c:pt>
                <c:pt idx="44381">
                  <c:v>6.8358494943200299</c:v>
                </c:pt>
                <c:pt idx="44382">
                  <c:v>6.8338351800002402</c:v>
                </c:pt>
                <c:pt idx="44383">
                  <c:v>6.8318208657001502</c:v>
                </c:pt>
                <c:pt idx="44384">
                  <c:v>6.8298065513803596</c:v>
                </c:pt>
                <c:pt idx="44385">
                  <c:v>6.7277922370605703</c:v>
                </c:pt>
                <c:pt idx="44386">
                  <c:v>6.7257779227604804</c:v>
                </c:pt>
                <c:pt idx="44387">
                  <c:v>6.7237636084406898</c:v>
                </c:pt>
                <c:pt idx="44388">
                  <c:v>6.7217492941209001</c:v>
                </c:pt>
                <c:pt idx="44389">
                  <c:v>6.7197349798208101</c:v>
                </c:pt>
                <c:pt idx="44390">
                  <c:v>6.7177206655010204</c:v>
                </c:pt>
                <c:pt idx="44391">
                  <c:v>6.8157063511812401</c:v>
                </c:pt>
                <c:pt idx="44392">
                  <c:v>6.9136920368811499</c:v>
                </c:pt>
                <c:pt idx="44393">
                  <c:v>6.9116777225613601</c:v>
                </c:pt>
                <c:pt idx="44394">
                  <c:v>6.8096634082415699</c:v>
                </c:pt>
                <c:pt idx="44395">
                  <c:v>7.1076490939414798</c:v>
                </c:pt>
                <c:pt idx="44396">
                  <c:v>7.2056347796216897</c:v>
                </c:pt>
                <c:pt idx="44397">
                  <c:v>6.7036204653019</c:v>
                </c:pt>
                <c:pt idx="44398">
                  <c:v>6.4016061510018103</c:v>
                </c:pt>
                <c:pt idx="44399">
                  <c:v>5.9995918366820202</c:v>
                </c:pt>
                <c:pt idx="44400">
                  <c:v>5.5975775223622302</c:v>
                </c:pt>
                <c:pt idx="44401">
                  <c:v>5.3955632080621401</c:v>
                </c:pt>
                <c:pt idx="44402">
                  <c:v>6.0935488937423603</c:v>
                </c:pt>
                <c:pt idx="44403">
                  <c:v>6.6915345794225702</c:v>
                </c:pt>
                <c:pt idx="44404">
                  <c:v>6.8895202651224796</c:v>
                </c:pt>
                <c:pt idx="44405">
                  <c:v>6.7875059508026903</c:v>
                </c:pt>
                <c:pt idx="44406">
                  <c:v>7.2854916364828997</c:v>
                </c:pt>
                <c:pt idx="44407">
                  <c:v>7.7834773221828097</c:v>
                </c:pt>
                <c:pt idx="44408">
                  <c:v>7.3814630078630197</c:v>
                </c:pt>
                <c:pt idx="44409">
                  <c:v>7.37944869354323</c:v>
                </c:pt>
                <c:pt idx="44410">
                  <c:v>7.5774343792431402</c:v>
                </c:pt>
                <c:pt idx="44411">
                  <c:v>8.6754200649233493</c:v>
                </c:pt>
                <c:pt idx="44412">
                  <c:v>8.8734057506035704</c:v>
                </c:pt>
                <c:pt idx="44413">
                  <c:v>9.2713914363034799</c:v>
                </c:pt>
                <c:pt idx="44414">
                  <c:v>9.4693771219836904</c:v>
                </c:pt>
                <c:pt idx="44415">
                  <c:v>8.5702636427731598</c:v>
                </c:pt>
                <c:pt idx="44416">
                  <c:v>8.8740509986551306</c:v>
                </c:pt>
                <c:pt idx="44417">
                  <c:v>8.7778383545741292</c:v>
                </c:pt>
                <c:pt idx="44418">
                  <c:v>8.6816257104931296</c:v>
                </c:pt>
                <c:pt idx="44419">
                  <c:v>8.8854130663750901</c:v>
                </c:pt>
                <c:pt idx="44420">
                  <c:v>8.8892004222940901</c:v>
                </c:pt>
                <c:pt idx="44421">
                  <c:v>9.0929877782130895</c:v>
                </c:pt>
                <c:pt idx="44422">
                  <c:v>8.7967751340950606</c:v>
                </c:pt>
                <c:pt idx="44423">
                  <c:v>8.7005624900140592</c:v>
                </c:pt>
                <c:pt idx="44424">
                  <c:v>8.50434984593306</c:v>
                </c:pt>
                <c:pt idx="44425">
                  <c:v>8.7081372018150205</c:v>
                </c:pt>
                <c:pt idx="44426">
                  <c:v>8.8119245577340308</c:v>
                </c:pt>
                <c:pt idx="44427">
                  <c:v>8.6157119136530191</c:v>
                </c:pt>
                <c:pt idx="44428">
                  <c:v>8.5194992695349896</c:v>
                </c:pt>
                <c:pt idx="44429">
                  <c:v>8.2232866254539907</c:v>
                </c:pt>
                <c:pt idx="44430">
                  <c:v>7.92707398137299</c:v>
                </c:pt>
                <c:pt idx="44431">
                  <c:v>7.8308613372549596</c:v>
                </c:pt>
                <c:pt idx="44432">
                  <c:v>7.6346486931739603</c:v>
                </c:pt>
                <c:pt idx="44433">
                  <c:v>8.1384360490929595</c:v>
                </c:pt>
                <c:pt idx="44434">
                  <c:v>8.2422234049749203</c:v>
                </c:pt>
                <c:pt idx="44435">
                  <c:v>8.0460107608939193</c:v>
                </c:pt>
                <c:pt idx="44436">
                  <c:v>7.8497981168129201</c:v>
                </c:pt>
                <c:pt idx="44437">
                  <c:v>7.3535854726948902</c:v>
                </c:pt>
                <c:pt idx="44438">
                  <c:v>7.3573728286138902</c:v>
                </c:pt>
                <c:pt idx="44439">
                  <c:v>7.7611601845328897</c:v>
                </c:pt>
                <c:pt idx="44440">
                  <c:v>8.3649475404148603</c:v>
                </c:pt>
                <c:pt idx="44441">
                  <c:v>8.5687348963338508</c:v>
                </c:pt>
                <c:pt idx="44442">
                  <c:v>8.8725222522528604</c:v>
                </c:pt>
                <c:pt idx="44443">
                  <c:v>9.1763096081348206</c:v>
                </c:pt>
                <c:pt idx="44444">
                  <c:v>9.2800969640538202</c:v>
                </c:pt>
                <c:pt idx="44445">
                  <c:v>8.8838843199728199</c:v>
                </c:pt>
                <c:pt idx="44446">
                  <c:v>8.1876716758547907</c:v>
                </c:pt>
                <c:pt idx="44447">
                  <c:v>7.89145903177379</c:v>
                </c:pt>
                <c:pt idx="44448">
                  <c:v>8.1952463876927908</c:v>
                </c:pt>
                <c:pt idx="44449">
                  <c:v>7.4990337435747501</c:v>
                </c:pt>
                <c:pt idx="44450">
                  <c:v>7.3028210994937499</c:v>
                </c:pt>
                <c:pt idx="44451">
                  <c:v>7.2066084554127503</c:v>
                </c:pt>
                <c:pt idx="44452">
                  <c:v>8.1103958112947208</c:v>
                </c:pt>
                <c:pt idx="44453">
                  <c:v>8.8141831672137201</c:v>
                </c:pt>
                <c:pt idx="44454">
                  <c:v>7.4179705231327198</c:v>
                </c:pt>
                <c:pt idx="44455">
                  <c:v>6.9217578790146801</c:v>
                </c:pt>
                <c:pt idx="44456">
                  <c:v>6.1255452349336901</c:v>
                </c:pt>
                <c:pt idx="44457">
                  <c:v>6.4293325908526899</c:v>
                </c:pt>
                <c:pt idx="44458">
                  <c:v>8.4331199467346494</c:v>
                </c:pt>
                <c:pt idx="44459">
                  <c:v>8.5369073026536508</c:v>
                </c:pt>
                <c:pt idx="44460">
                  <c:v>9.5406946585726509</c:v>
                </c:pt>
                <c:pt idx="44461">
                  <c:v>9.6444820144546206</c:v>
                </c:pt>
                <c:pt idx="44462">
                  <c:v>9.4482693703736196</c:v>
                </c:pt>
                <c:pt idx="44463">
                  <c:v>9.9532388683047692</c:v>
                </c:pt>
                <c:pt idx="44464">
                  <c:v>10.0593905081962</c:v>
                </c:pt>
                <c:pt idx="44465">
                  <c:v>9.1655421481477202</c:v>
                </c:pt>
                <c:pt idx="44466">
                  <c:v>6.9716937880992704</c:v>
                </c:pt>
                <c:pt idx="44467">
                  <c:v>6.4778454279906601</c:v>
                </c:pt>
                <c:pt idx="44468">
                  <c:v>6.6839970679422196</c:v>
                </c:pt>
                <c:pt idx="44469">
                  <c:v>8.2901487078937706</c:v>
                </c:pt>
                <c:pt idx="44470">
                  <c:v>10.8963003477852</c:v>
                </c:pt>
                <c:pt idx="44543">
                  <c:v>12.245370062804801</c:v>
                </c:pt>
                <c:pt idx="44544">
                  <c:v>12.351521702756299</c:v>
                </c:pt>
                <c:pt idx="44545">
                  <c:v>12.4576733426477</c:v>
                </c:pt>
                <c:pt idx="44546">
                  <c:v>12.6638249825993</c:v>
                </c:pt>
                <c:pt idx="44547">
                  <c:v>12.569976622550801</c:v>
                </c:pt>
                <c:pt idx="44548">
                  <c:v>12.6761282624422</c:v>
                </c:pt>
                <c:pt idx="44549">
                  <c:v>11.982279902393801</c:v>
                </c:pt>
                <c:pt idx="44550">
                  <c:v>11.188431542345301</c:v>
                </c:pt>
                <c:pt idx="44551">
                  <c:v>11.394583182236699</c:v>
                </c:pt>
                <c:pt idx="44552">
                  <c:v>11.8007348221883</c:v>
                </c:pt>
                <c:pt idx="44553">
                  <c:v>11.4068864621398</c:v>
                </c:pt>
                <c:pt idx="44554">
                  <c:v>10.9130381020312</c:v>
                </c:pt>
                <c:pt idx="44555">
                  <c:v>11.4191897419828</c:v>
                </c:pt>
                <c:pt idx="44556">
                  <c:v>12.2253413819343</c:v>
                </c:pt>
                <c:pt idx="44557">
                  <c:v>12.231493021825701</c:v>
                </c:pt>
                <c:pt idx="44558">
                  <c:v>12.5376446617773</c:v>
                </c:pt>
                <c:pt idx="44559">
                  <c:v>12.736032607506001</c:v>
                </c:pt>
                <c:pt idx="44560">
                  <c:v>13.0266568590494</c:v>
                </c:pt>
                <c:pt idx="44561">
                  <c:v>12.7172811105011</c:v>
                </c:pt>
                <c:pt idx="44562">
                  <c:v>12.607905361952801</c:v>
                </c:pt>
                <c:pt idx="44563">
                  <c:v>12.498529613496199</c:v>
                </c:pt>
                <c:pt idx="44564">
                  <c:v>12.4891538649479</c:v>
                </c:pt>
                <c:pt idx="44565">
                  <c:v>12.5797781163996</c:v>
                </c:pt>
                <c:pt idx="44566">
                  <c:v>12.870402367943001</c:v>
                </c:pt>
                <c:pt idx="44567">
                  <c:v>12.561026619394701</c:v>
                </c:pt>
                <c:pt idx="44568">
                  <c:v>12.351650870846401</c:v>
                </c:pt>
                <c:pt idx="44569">
                  <c:v>12.242275122389801</c:v>
                </c:pt>
                <c:pt idx="44570">
                  <c:v>11.932899373841501</c:v>
                </c:pt>
                <c:pt idx="44571">
                  <c:v>12.123523625293201</c:v>
                </c:pt>
                <c:pt idx="44572">
                  <c:v>11.3141478768365</c:v>
                </c:pt>
                <c:pt idx="44573">
                  <c:v>11.004772128288201</c:v>
                </c:pt>
                <c:pt idx="44574">
                  <c:v>10.595396379739899</c:v>
                </c:pt>
                <c:pt idx="44575">
                  <c:v>10.486020631283299</c:v>
                </c:pt>
                <c:pt idx="44576">
                  <c:v>10.476644882735</c:v>
                </c:pt>
                <c:pt idx="44577">
                  <c:v>10.2672691341867</c:v>
                </c:pt>
                <c:pt idx="44578">
                  <c:v>10.0578933857301</c:v>
                </c:pt>
                <c:pt idx="44579">
                  <c:v>9.7485176371817897</c:v>
                </c:pt>
                <c:pt idx="44580">
                  <c:v>9.6391418886334908</c:v>
                </c:pt>
                <c:pt idx="44581">
                  <c:v>9.42976614017687</c:v>
                </c:pt>
                <c:pt idx="44582">
                  <c:v>9.5203903916285704</c:v>
                </c:pt>
                <c:pt idx="44583">
                  <c:v>9.5110146430802605</c:v>
                </c:pt>
                <c:pt idx="44584">
                  <c:v>9.6016388946236493</c:v>
                </c:pt>
                <c:pt idx="44585">
                  <c:v>9.6922631460753408</c:v>
                </c:pt>
                <c:pt idx="44586">
                  <c:v>10.382887397527</c:v>
                </c:pt>
                <c:pt idx="44587">
                  <c:v>11.973511649070399</c:v>
                </c:pt>
                <c:pt idx="44588">
                  <c:v>13.264135900522099</c:v>
                </c:pt>
                <c:pt idx="44589">
                  <c:v>13.7547601519738</c:v>
                </c:pt>
                <c:pt idx="44590">
                  <c:v>10.945384403517201</c:v>
                </c:pt>
                <c:pt idx="44591">
                  <c:v>10.3360086549689</c:v>
                </c:pt>
                <c:pt idx="44592">
                  <c:v>9.9266329064206005</c:v>
                </c:pt>
                <c:pt idx="44593">
                  <c:v>9.6172571579639801</c:v>
                </c:pt>
                <c:pt idx="44594">
                  <c:v>9.1078814094156808</c:v>
                </c:pt>
                <c:pt idx="44595">
                  <c:v>8.5985056608673691</c:v>
                </c:pt>
                <c:pt idx="44596">
                  <c:v>8.8891299124107608</c:v>
                </c:pt>
                <c:pt idx="44597">
                  <c:v>8.8797541638624597</c:v>
                </c:pt>
                <c:pt idx="44598">
                  <c:v>9.0703784153141491</c:v>
                </c:pt>
                <c:pt idx="44600">
                  <c:v>9.0516269183092302</c:v>
                </c:pt>
                <c:pt idx="44601">
                  <c:v>8.8422511697609298</c:v>
                </c:pt>
                <c:pt idx="44602">
                  <c:v>9.0328754213043201</c:v>
                </c:pt>
                <c:pt idx="44603">
                  <c:v>9.7234996727560095</c:v>
                </c:pt>
                <c:pt idx="44604">
                  <c:v>10.314123924207699</c:v>
                </c:pt>
                <c:pt idx="44605">
                  <c:v>10.304748175751101</c:v>
                </c:pt>
                <c:pt idx="44606">
                  <c:v>10.395372427202799</c:v>
                </c:pt>
                <c:pt idx="44607">
                  <c:v>10.589246178578801</c:v>
                </c:pt>
                <c:pt idx="44608">
                  <c:v>10.68636942993</c:v>
                </c:pt>
                <c:pt idx="44609">
                  <c:v>11.083492681253</c:v>
                </c:pt>
                <c:pt idx="44610">
                  <c:v>11.080615932576</c:v>
                </c:pt>
                <c:pt idx="44611">
                  <c:v>10.877739183927201</c:v>
                </c:pt>
                <c:pt idx="44612">
                  <c:v>10.6748624352502</c:v>
                </c:pt>
                <c:pt idx="44613">
                  <c:v>10.271985686573201</c:v>
                </c:pt>
                <c:pt idx="44614">
                  <c:v>9.6691089379243795</c:v>
                </c:pt>
                <c:pt idx="44615">
                  <c:v>9.4662321892474104</c:v>
                </c:pt>
                <c:pt idx="44616">
                  <c:v>9.5633554405704402</c:v>
                </c:pt>
                <c:pt idx="44617">
                  <c:v>9.2604786919215893</c:v>
                </c:pt>
                <c:pt idx="44618">
                  <c:v>9.1576019432446198</c:v>
                </c:pt>
                <c:pt idx="44619">
                  <c:v>9.5547251945676503</c:v>
                </c:pt>
                <c:pt idx="44620">
                  <c:v>10.0518484459188</c:v>
                </c:pt>
                <c:pt idx="44621">
                  <c:v>10.1489716972418</c:v>
                </c:pt>
                <c:pt idx="44622">
                  <c:v>10.3460949485649</c:v>
                </c:pt>
                <c:pt idx="44623">
                  <c:v>11.043218199916</c:v>
                </c:pt>
                <c:pt idx="44624">
                  <c:v>10.940341451239</c:v>
                </c:pt>
                <c:pt idx="44625">
                  <c:v>10.637464702562101</c:v>
                </c:pt>
                <c:pt idx="44626">
                  <c:v>10.4345879539132</c:v>
                </c:pt>
                <c:pt idx="44627">
                  <c:v>10.3317112052362</c:v>
                </c:pt>
                <c:pt idx="44628">
                  <c:v>10.1288344565593</c:v>
                </c:pt>
                <c:pt idx="44629">
                  <c:v>9.9259577079104293</c:v>
                </c:pt>
                <c:pt idx="44630">
                  <c:v>9.6230809592334605</c:v>
                </c:pt>
                <c:pt idx="44631">
                  <c:v>9.5202042105564892</c:v>
                </c:pt>
                <c:pt idx="44632">
                  <c:v>9.4173274619076395</c:v>
                </c:pt>
                <c:pt idx="44633">
                  <c:v>9.4144507132306696</c:v>
                </c:pt>
                <c:pt idx="44634">
                  <c:v>9.3115739645537001</c:v>
                </c:pt>
                <c:pt idx="44635">
                  <c:v>9.2086972159048504</c:v>
                </c:pt>
                <c:pt idx="44636">
                  <c:v>9.1058204672278809</c:v>
                </c:pt>
                <c:pt idx="44637">
                  <c:v>9.1029437185509092</c:v>
                </c:pt>
                <c:pt idx="44638">
                  <c:v>9.1000669699020609</c:v>
                </c:pt>
                <c:pt idx="44639">
                  <c:v>9.7971902212250903</c:v>
                </c:pt>
                <c:pt idx="44640">
                  <c:v>10.4943134725481</c:v>
                </c:pt>
                <c:pt idx="44641">
                  <c:v>10.4914367238993</c:v>
                </c:pt>
                <c:pt idx="44642">
                  <c:v>11.4885599752223</c:v>
                </c:pt>
                <c:pt idx="44643">
                  <c:v>12.8856832265453</c:v>
                </c:pt>
                <c:pt idx="44644">
                  <c:v>12.7828064778965</c:v>
                </c:pt>
                <c:pt idx="44645">
                  <c:v>10.979929729219499</c:v>
                </c:pt>
                <c:pt idx="44646">
                  <c:v>9.8770529805425404</c:v>
                </c:pt>
                <c:pt idx="44647">
                  <c:v>9.3741762318936903</c:v>
                </c:pt>
                <c:pt idx="44648">
                  <c:v>8.6712994832167194</c:v>
                </c:pt>
                <c:pt idx="44649">
                  <c:v>8.0684227345397499</c:v>
                </c:pt>
                <c:pt idx="44650">
                  <c:v>8.1655459858908994</c:v>
                </c:pt>
                <c:pt idx="44651">
                  <c:v>8.0626692372139299</c:v>
                </c:pt>
                <c:pt idx="44652">
                  <c:v>7.6597924885369597</c:v>
                </c:pt>
                <c:pt idx="44653">
                  <c:v>8.0569157398881099</c:v>
                </c:pt>
                <c:pt idx="44654">
                  <c:v>8.1540389912111397</c:v>
                </c:pt>
                <c:pt idx="44655">
                  <c:v>8.0511622425341702</c:v>
                </c:pt>
                <c:pt idx="44656">
                  <c:v>7.6515453232174098</c:v>
                </c:pt>
                <c:pt idx="44657">
                  <c:v>7.5551882332273701</c:v>
                </c:pt>
                <c:pt idx="44658">
                  <c:v>7.75883114323734</c:v>
                </c:pt>
                <c:pt idx="44659">
                  <c:v>7.7624740532116796</c:v>
                </c:pt>
                <c:pt idx="44660">
                  <c:v>7.6661169632216399</c:v>
                </c:pt>
                <c:pt idx="44661">
                  <c:v>7.9697598732316104</c:v>
                </c:pt>
                <c:pt idx="44662">
                  <c:v>7.8734027832059503</c:v>
                </c:pt>
                <c:pt idx="44663">
                  <c:v>8.0770456932159096</c:v>
                </c:pt>
                <c:pt idx="44664">
                  <c:v>8.1806886032258799</c:v>
                </c:pt>
                <c:pt idx="44665">
                  <c:v>8.0843315132002207</c:v>
                </c:pt>
                <c:pt idx="44666">
                  <c:v>8.28797442321018</c:v>
                </c:pt>
                <c:pt idx="44667">
                  <c:v>8.1916173332201403</c:v>
                </c:pt>
                <c:pt idx="44668">
                  <c:v>8.1952602431944808</c:v>
                </c:pt>
                <c:pt idx="44669">
                  <c:v>8.3989031532044507</c:v>
                </c:pt>
                <c:pt idx="44670">
                  <c:v>8.5025460632144103</c:v>
                </c:pt>
                <c:pt idx="44671">
                  <c:v>8.40618897318876</c:v>
                </c:pt>
                <c:pt idx="44672">
                  <c:v>8.40983188319872</c:v>
                </c:pt>
                <c:pt idx="44673">
                  <c:v>8.6134747932086899</c:v>
                </c:pt>
                <c:pt idx="44674">
                  <c:v>8.8171177031830208</c:v>
                </c:pt>
                <c:pt idx="44675">
                  <c:v>8.9207606131929893</c:v>
                </c:pt>
                <c:pt idx="44676">
                  <c:v>8.9244035232029493</c:v>
                </c:pt>
                <c:pt idx="44677">
                  <c:v>8.9280464331772897</c:v>
                </c:pt>
                <c:pt idx="44678">
                  <c:v>9.03168934318726</c:v>
                </c:pt>
                <c:pt idx="44679">
                  <c:v>8.9353322531972204</c:v>
                </c:pt>
                <c:pt idx="44680">
                  <c:v>8.9389751631715608</c:v>
                </c:pt>
                <c:pt idx="44681">
                  <c:v>8.9426180731815297</c:v>
                </c:pt>
                <c:pt idx="44682">
                  <c:v>9.0462609831914893</c:v>
                </c:pt>
                <c:pt idx="44683">
                  <c:v>9.0499038931658298</c:v>
                </c:pt>
                <c:pt idx="44684">
                  <c:v>9.0535468031758004</c:v>
                </c:pt>
                <c:pt idx="44685">
                  <c:v>9.15718971318576</c:v>
                </c:pt>
                <c:pt idx="44686">
                  <c:v>9.3608326231600998</c:v>
                </c:pt>
                <c:pt idx="44687">
                  <c:v>9.4644755331700701</c:v>
                </c:pt>
                <c:pt idx="44688">
                  <c:v>9.6681184431800293</c:v>
                </c:pt>
                <c:pt idx="44689">
                  <c:v>9.9717613531543705</c:v>
                </c:pt>
                <c:pt idx="44690">
                  <c:v>9.9754042631643394</c:v>
                </c:pt>
                <c:pt idx="44691">
                  <c:v>10.1790471731743</c:v>
                </c:pt>
                <c:pt idx="44692">
                  <c:v>10.1826900831486</c:v>
                </c:pt>
                <c:pt idx="44693">
                  <c:v>10.186332993158601</c:v>
                </c:pt>
                <c:pt idx="44694">
                  <c:v>10.0899759031686</c:v>
                </c:pt>
                <c:pt idx="44695">
                  <c:v>10.0936188131429</c:v>
                </c:pt>
                <c:pt idx="44696">
                  <c:v>10.2972617231529</c:v>
                </c:pt>
                <c:pt idx="44697">
                  <c:v>10.3009046331628</c:v>
                </c:pt>
                <c:pt idx="44698">
                  <c:v>10.3045475431372</c:v>
                </c:pt>
                <c:pt idx="44699">
                  <c:v>10.8081904531471</c:v>
                </c:pt>
                <c:pt idx="44700">
                  <c:v>10.811833363157101</c:v>
                </c:pt>
                <c:pt idx="44701">
                  <c:v>10.7154762731315</c:v>
                </c:pt>
                <c:pt idx="44702">
                  <c:v>10.7191191831414</c:v>
                </c:pt>
                <c:pt idx="44703">
                  <c:v>11.122762093151399</c:v>
                </c:pt>
                <c:pt idx="44704">
                  <c:v>11.325189080791899</c:v>
                </c:pt>
                <c:pt idx="44705">
                  <c:v>11.1264001461257</c:v>
                </c:pt>
                <c:pt idx="44706">
                  <c:v>10.927611211459499</c:v>
                </c:pt>
                <c:pt idx="44707">
                  <c:v>10.8288222767815</c:v>
                </c:pt>
                <c:pt idx="44708">
                  <c:v>10.7300333421153</c:v>
                </c:pt>
                <c:pt idx="44709">
                  <c:v>10.631244407449101</c:v>
                </c:pt>
                <c:pt idx="44710">
                  <c:v>10.532455472771099</c:v>
                </c:pt>
                <c:pt idx="44711">
                  <c:v>10.5336665381049</c:v>
                </c:pt>
                <c:pt idx="44712">
                  <c:v>10.5348776034387</c:v>
                </c:pt>
                <c:pt idx="44713">
                  <c:v>10.5360886687607</c:v>
                </c:pt>
                <c:pt idx="44714">
                  <c:v>10.5372997340945</c:v>
                </c:pt>
                <c:pt idx="44715">
                  <c:v>10.338510799428301</c:v>
                </c:pt>
                <c:pt idx="44716">
                  <c:v>10.1397218647503</c:v>
                </c:pt>
                <c:pt idx="44717">
                  <c:v>10.1409329300841</c:v>
                </c:pt>
                <c:pt idx="44718">
                  <c:v>10.1421439954179</c:v>
                </c:pt>
                <c:pt idx="44719">
                  <c:v>10.1433550607398</c:v>
                </c:pt>
                <c:pt idx="44720">
                  <c:v>10.2445661260737</c:v>
                </c:pt>
                <c:pt idx="44721">
                  <c:v>10.2457771914075</c:v>
                </c:pt>
                <c:pt idx="44722">
                  <c:v>10.546988256729399</c:v>
                </c:pt>
                <c:pt idx="44723">
                  <c:v>10.6481993220633</c:v>
                </c:pt>
                <c:pt idx="44724">
                  <c:v>10.4494103873971</c:v>
                </c:pt>
                <c:pt idx="44725">
                  <c:v>10.250621452719001</c:v>
                </c:pt>
                <c:pt idx="44726">
                  <c:v>10.0518325180528</c:v>
                </c:pt>
                <c:pt idx="44727">
                  <c:v>9.8530435833866594</c:v>
                </c:pt>
                <c:pt idx="44728">
                  <c:v>10.0542546487086</c:v>
                </c:pt>
                <c:pt idx="44729">
                  <c:v>10.355465714042399</c:v>
                </c:pt>
                <c:pt idx="44730">
                  <c:v>10.956676779376201</c:v>
                </c:pt>
                <c:pt idx="44731">
                  <c:v>11.1578878446982</c:v>
                </c:pt>
                <c:pt idx="44732">
                  <c:v>11.459098910032001</c:v>
                </c:pt>
                <c:pt idx="44733">
                  <c:v>12.060309975365801</c:v>
                </c:pt>
                <c:pt idx="44734">
                  <c:v>11.961521040687799</c:v>
                </c:pt>
                <c:pt idx="44735">
                  <c:v>11.462732106021599</c:v>
                </c:pt>
                <c:pt idx="44736">
                  <c:v>10.8639431713554</c:v>
                </c:pt>
                <c:pt idx="44737">
                  <c:v>11.065154236677399</c:v>
                </c:pt>
                <c:pt idx="44738">
                  <c:v>11.7663653020112</c:v>
                </c:pt>
                <c:pt idx="44739">
                  <c:v>11.867576367345</c:v>
                </c:pt>
                <c:pt idx="44740">
                  <c:v>11.868787432667</c:v>
                </c:pt>
                <c:pt idx="44741">
                  <c:v>11.769998498000801</c:v>
                </c:pt>
                <c:pt idx="44742">
                  <c:v>11.371209563334601</c:v>
                </c:pt>
                <c:pt idx="44743">
                  <c:v>11.272420628656601</c:v>
                </c:pt>
                <c:pt idx="44744">
                  <c:v>11.1736316939904</c:v>
                </c:pt>
                <c:pt idx="44745">
                  <c:v>10.874842759324199</c:v>
                </c:pt>
                <c:pt idx="44746">
                  <c:v>10.6760538246462</c:v>
                </c:pt>
                <c:pt idx="44747">
                  <c:v>10.67726488998</c:v>
                </c:pt>
                <c:pt idx="44748">
                  <c:v>10.8784759553138</c:v>
                </c:pt>
                <c:pt idx="44749">
                  <c:v>10.7796870206358</c:v>
                </c:pt>
                <c:pt idx="44750">
                  <c:v>10.7808980859696</c:v>
                </c:pt>
                <c:pt idx="44751">
                  <c:v>11.482109151303399</c:v>
                </c:pt>
                <c:pt idx="44752">
                  <c:v>11.6830723540254</c:v>
                </c:pt>
                <c:pt idx="44753">
                  <c:v>11.7837876941575</c:v>
                </c:pt>
                <c:pt idx="44754">
                  <c:v>11.384503034289599</c:v>
                </c:pt>
                <c:pt idx="44755">
                  <c:v>11.3852183744147</c:v>
                </c:pt>
                <c:pt idx="44756">
                  <c:v>11.2859337145468</c:v>
                </c:pt>
                <c:pt idx="44757">
                  <c:v>11.086649054679</c:v>
                </c:pt>
                <c:pt idx="44758">
                  <c:v>10.687364394804099</c:v>
                </c:pt>
                <c:pt idx="44759">
                  <c:v>10.688079734936199</c:v>
                </c:pt>
                <c:pt idx="44760">
                  <c:v>10.688795075068301</c:v>
                </c:pt>
                <c:pt idx="44761">
                  <c:v>10.7895104151934</c:v>
                </c:pt>
                <c:pt idx="44762">
                  <c:v>10.890225755325501</c:v>
                </c:pt>
                <c:pt idx="44763">
                  <c:v>10.8909410954577</c:v>
                </c:pt>
                <c:pt idx="44764">
                  <c:v>10.391656435582799</c:v>
                </c:pt>
                <c:pt idx="44765">
                  <c:v>9.8923717757148992</c:v>
                </c:pt>
                <c:pt idx="44766">
                  <c:v>9.6930871158470193</c:v>
                </c:pt>
                <c:pt idx="44767">
                  <c:v>9.7938024559721395</c:v>
                </c:pt>
                <c:pt idx="44768">
                  <c:v>9.8945177961042603</c:v>
                </c:pt>
                <c:pt idx="44769">
                  <c:v>9.6952331362363697</c:v>
                </c:pt>
                <c:pt idx="44770">
                  <c:v>9.5959484763614906</c:v>
                </c:pt>
                <c:pt idx="44771">
                  <c:v>9.6966638164936096</c:v>
                </c:pt>
                <c:pt idx="44772">
                  <c:v>9.6973791566257201</c:v>
                </c:pt>
                <c:pt idx="44773">
                  <c:v>9.6980944967508407</c:v>
                </c:pt>
                <c:pt idx="44774">
                  <c:v>9.4988098368829608</c:v>
                </c:pt>
                <c:pt idx="44775">
                  <c:v>9.5995251770150691</c:v>
                </c:pt>
                <c:pt idx="44776">
                  <c:v>9.6002405171402003</c:v>
                </c:pt>
                <c:pt idx="44777">
                  <c:v>9.4009558572723098</c:v>
                </c:pt>
                <c:pt idx="44778">
                  <c:v>9.4016711974044291</c:v>
                </c:pt>
                <c:pt idx="44779">
                  <c:v>9.80238653752955</c:v>
                </c:pt>
                <c:pt idx="44780">
                  <c:v>10.1031018776617</c:v>
                </c:pt>
                <c:pt idx="44781">
                  <c:v>9.8038172177937799</c:v>
                </c:pt>
                <c:pt idx="44782">
                  <c:v>10.0045325579189</c:v>
                </c:pt>
                <c:pt idx="44783">
                  <c:v>9.7052478980510202</c:v>
                </c:pt>
                <c:pt idx="44784">
                  <c:v>9.8059632381831303</c:v>
                </c:pt>
                <c:pt idx="44785">
                  <c:v>10.1066785783083</c:v>
                </c:pt>
                <c:pt idx="44786">
                  <c:v>10.207393918440401</c:v>
                </c:pt>
                <c:pt idx="44787">
                  <c:v>10.4081092585725</c:v>
                </c:pt>
                <c:pt idx="44788">
                  <c:v>10.7088245986976</c:v>
                </c:pt>
                <c:pt idx="44789">
                  <c:v>11.1095399388297</c:v>
                </c:pt>
                <c:pt idx="44790">
                  <c:v>11.310255278961799</c:v>
                </c:pt>
                <c:pt idx="44791">
                  <c:v>11.210970619087</c:v>
                </c:pt>
                <c:pt idx="44792">
                  <c:v>11.011685959219101</c:v>
                </c:pt>
                <c:pt idx="44793">
                  <c:v>11.1124012993512</c:v>
                </c:pt>
                <c:pt idx="44794">
                  <c:v>11.213116639476301</c:v>
                </c:pt>
                <c:pt idx="44795">
                  <c:v>11.513831979608399</c:v>
                </c:pt>
                <c:pt idx="44796">
                  <c:v>12.014547319740499</c:v>
                </c:pt>
                <c:pt idx="44797">
                  <c:v>12.215262659865701</c:v>
                </c:pt>
                <c:pt idx="44798">
                  <c:v>12.3159779999978</c:v>
                </c:pt>
                <c:pt idx="44799">
                  <c:v>12.2166933401299</c:v>
                </c:pt>
                <c:pt idx="44800">
                  <c:v>12.1187895319497</c:v>
                </c:pt>
                <c:pt idx="44801">
                  <c:v>11.9222665754807</c:v>
                </c:pt>
                <c:pt idx="44802">
                  <c:v>11.7257436190117</c:v>
                </c:pt>
                <c:pt idx="44803">
                  <c:v>10.829220662508799</c:v>
                </c:pt>
                <c:pt idx="44804">
                  <c:v>10.5326977060398</c:v>
                </c:pt>
                <c:pt idx="44805">
                  <c:v>10.7361747495708</c:v>
                </c:pt>
                <c:pt idx="44806">
                  <c:v>11.339651793067899</c:v>
                </c:pt>
                <c:pt idx="44807">
                  <c:v>11.0431288365989</c:v>
                </c:pt>
                <c:pt idx="44808">
                  <c:v>10.9466058801299</c:v>
                </c:pt>
                <c:pt idx="44809">
                  <c:v>11.050082923627</c:v>
                </c:pt>
                <c:pt idx="44810">
                  <c:v>11.053559967158</c:v>
                </c:pt>
                <c:pt idx="44811">
                  <c:v>10.957037010689101</c:v>
                </c:pt>
                <c:pt idx="44812">
                  <c:v>10.960514054186101</c:v>
                </c:pt>
                <c:pt idx="44813">
                  <c:v>10.863991097717101</c:v>
                </c:pt>
                <c:pt idx="44814">
                  <c:v>10.6674681412482</c:v>
                </c:pt>
                <c:pt idx="44815">
                  <c:v>10.370945184745199</c:v>
                </c:pt>
                <c:pt idx="44816">
                  <c:v>10.6744222282762</c:v>
                </c:pt>
                <c:pt idx="44817">
                  <c:v>10.3778992718073</c:v>
                </c:pt>
                <c:pt idx="44818">
                  <c:v>11.081376315304301</c:v>
                </c:pt>
                <c:pt idx="44819">
                  <c:v>11.3848533588354</c:v>
                </c:pt>
                <c:pt idx="44820">
                  <c:v>10.8883304023664</c:v>
                </c:pt>
                <c:pt idx="44821">
                  <c:v>11.1918074458634</c:v>
                </c:pt>
                <c:pt idx="44822">
                  <c:v>10.9952844893945</c:v>
                </c:pt>
                <c:pt idx="44823">
                  <c:v>11.7987615329255</c:v>
                </c:pt>
                <c:pt idx="44824">
                  <c:v>11.4022385764225</c:v>
                </c:pt>
                <c:pt idx="44825">
                  <c:v>12.0057156199536</c:v>
                </c:pt>
                <c:pt idx="44826">
                  <c:v>12.9091926634846</c:v>
                </c:pt>
                <c:pt idx="44827">
                  <c:v>13.4126697069816</c:v>
                </c:pt>
                <c:pt idx="44828">
                  <c:v>13.6161467505127</c:v>
                </c:pt>
                <c:pt idx="44829">
                  <c:v>14.119623794043701</c:v>
                </c:pt>
                <c:pt idx="44830">
                  <c:v>13.523100837540801</c:v>
                </c:pt>
                <c:pt idx="44831">
                  <c:v>12.326577881071801</c:v>
                </c:pt>
                <c:pt idx="44832">
                  <c:v>12.130054924602801</c:v>
                </c:pt>
                <c:pt idx="44833">
                  <c:v>12.2335319680999</c:v>
                </c:pt>
                <c:pt idx="44834">
                  <c:v>12.237009011630899</c:v>
                </c:pt>
                <c:pt idx="44835">
                  <c:v>12.0404860551619</c:v>
                </c:pt>
                <c:pt idx="44836">
                  <c:v>11.243963098659</c:v>
                </c:pt>
                <c:pt idx="44837">
                  <c:v>11.447440142190001</c:v>
                </c:pt>
                <c:pt idx="44838">
                  <c:v>11.6509171857211</c:v>
                </c:pt>
                <c:pt idx="44839">
                  <c:v>11.554394229218101</c:v>
                </c:pt>
                <c:pt idx="44840">
                  <c:v>11.6578712727491</c:v>
                </c:pt>
                <c:pt idx="44841">
                  <c:v>11.561348316280201</c:v>
                </c:pt>
                <c:pt idx="44842">
                  <c:v>11.564825359777201</c:v>
                </c:pt>
                <c:pt idx="44843">
                  <c:v>11.368302403308199</c:v>
                </c:pt>
                <c:pt idx="44844">
                  <c:v>11.571779446839299</c:v>
                </c:pt>
                <c:pt idx="44845">
                  <c:v>11.475256490336299</c:v>
                </c:pt>
                <c:pt idx="44846">
                  <c:v>12.2787335338673</c:v>
                </c:pt>
                <c:pt idx="44847">
                  <c:v>12.682210577398401</c:v>
                </c:pt>
                <c:pt idx="44848">
                  <c:v>13.0811135880588</c:v>
                </c:pt>
                <c:pt idx="44849">
                  <c:v>13.075442565884501</c:v>
                </c:pt>
                <c:pt idx="44850">
                  <c:v>12.8697715437103</c:v>
                </c:pt>
                <c:pt idx="44851">
                  <c:v>12.6641005215915</c:v>
                </c:pt>
                <c:pt idx="44852">
                  <c:v>12.3584294994173</c:v>
                </c:pt>
                <c:pt idx="44853">
                  <c:v>12.152758477243101</c:v>
                </c:pt>
                <c:pt idx="44854">
                  <c:v>11.847087455124299</c:v>
                </c:pt>
                <c:pt idx="44855">
                  <c:v>11.7414164329501</c:v>
                </c:pt>
                <c:pt idx="44856">
                  <c:v>11.8357454107759</c:v>
                </c:pt>
                <c:pt idx="44857">
                  <c:v>11.2300743886571</c:v>
                </c:pt>
                <c:pt idx="44858">
                  <c:v>11.424403366482901</c:v>
                </c:pt>
                <c:pt idx="44859">
                  <c:v>11.2187323443086</c:v>
                </c:pt>
                <c:pt idx="44860">
                  <c:v>11.213061322189899</c:v>
                </c:pt>
                <c:pt idx="44861">
                  <c:v>11.2073903000156</c:v>
                </c:pt>
                <c:pt idx="44862">
                  <c:v>11.2017192778414</c:v>
                </c:pt>
                <c:pt idx="44863">
                  <c:v>11.1960482557226</c:v>
                </c:pt>
                <c:pt idx="44864">
                  <c:v>11.1903772335484</c:v>
                </c:pt>
                <c:pt idx="44865">
                  <c:v>10.984706211374199</c:v>
                </c:pt>
                <c:pt idx="44866">
                  <c:v>10.879035189255401</c:v>
                </c:pt>
                <c:pt idx="44867">
                  <c:v>10.973364167081201</c:v>
                </c:pt>
                <c:pt idx="44868">
                  <c:v>11.067693144907</c:v>
                </c:pt>
                <c:pt idx="44869">
                  <c:v>11.162022122788199</c:v>
                </c:pt>
                <c:pt idx="44870">
                  <c:v>10.956351100614</c:v>
                </c:pt>
                <c:pt idx="44871">
                  <c:v>10.8506800784397</c:v>
                </c:pt>
                <c:pt idx="44872">
                  <c:v>10.545009056321</c:v>
                </c:pt>
                <c:pt idx="44873">
                  <c:v>10.439338034146701</c:v>
                </c:pt>
                <c:pt idx="44874">
                  <c:v>11.2336670119725</c:v>
                </c:pt>
                <c:pt idx="44875">
                  <c:v>12.5279959898537</c:v>
                </c:pt>
                <c:pt idx="44876">
                  <c:v>11.922324967679501</c:v>
                </c:pt>
                <c:pt idx="44877">
                  <c:v>11.1166539455053</c:v>
                </c:pt>
                <c:pt idx="44878">
                  <c:v>10.810982923386501</c:v>
                </c:pt>
                <c:pt idx="44879">
                  <c:v>10.705311901212299</c:v>
                </c:pt>
                <c:pt idx="44880">
                  <c:v>10.1996408790381</c:v>
                </c:pt>
                <c:pt idx="44881">
                  <c:v>10.193969856919299</c:v>
                </c:pt>
                <c:pt idx="44882">
                  <c:v>10.188298834745099</c:v>
                </c:pt>
                <c:pt idx="44883">
                  <c:v>9.5826278125708395</c:v>
                </c:pt>
                <c:pt idx="44884">
                  <c:v>9.2769567904520702</c:v>
                </c:pt>
                <c:pt idx="44885">
                  <c:v>9.1712857682778406</c:v>
                </c:pt>
                <c:pt idx="44886">
                  <c:v>9.5656147461036198</c:v>
                </c:pt>
                <c:pt idx="44887">
                  <c:v>9.2599437239848505</c:v>
                </c:pt>
                <c:pt idx="44888">
                  <c:v>9.3542727018106202</c:v>
                </c:pt>
                <c:pt idx="44889">
                  <c:v>9.3486016796363902</c:v>
                </c:pt>
                <c:pt idx="44890">
                  <c:v>9.0429306575176192</c:v>
                </c:pt>
                <c:pt idx="44891">
                  <c:v>9.1372596353433906</c:v>
                </c:pt>
                <c:pt idx="44892">
                  <c:v>9.3315886131691705</c:v>
                </c:pt>
                <c:pt idx="44893">
                  <c:v>9.4259175910503998</c:v>
                </c:pt>
                <c:pt idx="44894">
                  <c:v>9.2202465688761706</c:v>
                </c:pt>
                <c:pt idx="44895">
                  <c:v>9.4145755467019399</c:v>
                </c:pt>
                <c:pt idx="44896">
                  <c:v>10.062071427936299</c:v>
                </c:pt>
                <c:pt idx="44897">
                  <c:v>10.6627342121413</c:v>
                </c:pt>
                <c:pt idx="44898">
                  <c:v>10.563396996346301</c:v>
                </c:pt>
                <c:pt idx="44899">
                  <c:v>10.4640597815227</c:v>
                </c:pt>
                <c:pt idx="44900">
                  <c:v>10.2647225657277</c:v>
                </c:pt>
                <c:pt idx="44901">
                  <c:v>10.1653853499327</c:v>
                </c:pt>
                <c:pt idx="44902">
                  <c:v>9.9660481351090997</c:v>
                </c:pt>
                <c:pt idx="44903">
                  <c:v>9.8667109193140892</c:v>
                </c:pt>
                <c:pt idx="44904">
                  <c:v>9.6673737035190808</c:v>
                </c:pt>
                <c:pt idx="44905">
                  <c:v>9.3680364886954806</c:v>
                </c:pt>
                <c:pt idx="44906">
                  <c:v>9.0686992729004707</c:v>
                </c:pt>
                <c:pt idx="44907">
                  <c:v>8.9693620571054602</c:v>
                </c:pt>
                <c:pt idx="44908">
                  <c:v>8.97002484228185</c:v>
                </c:pt>
                <c:pt idx="44909">
                  <c:v>8.9706876264868392</c:v>
                </c:pt>
                <c:pt idx="44910">
                  <c:v>8.97135041069183</c:v>
                </c:pt>
                <c:pt idx="44911">
                  <c:v>8.8720131958682291</c:v>
                </c:pt>
                <c:pt idx="44912">
                  <c:v>8.6726759800732207</c:v>
                </c:pt>
                <c:pt idx="44913">
                  <c:v>8.4733387642782105</c:v>
                </c:pt>
                <c:pt idx="44914">
                  <c:v>8.1740015494546103</c:v>
                </c:pt>
                <c:pt idx="44915">
                  <c:v>8.1746643336595994</c:v>
                </c:pt>
                <c:pt idx="44916">
                  <c:v>8.1753271178645903</c:v>
                </c:pt>
                <c:pt idx="44917">
                  <c:v>8.1759899030409908</c:v>
                </c:pt>
                <c:pt idx="44918">
                  <c:v>7.9766526872459798</c:v>
                </c:pt>
                <c:pt idx="44919">
                  <c:v>7.6773154714509699</c:v>
                </c:pt>
                <c:pt idx="44920">
                  <c:v>7.4779782566273596</c:v>
                </c:pt>
                <c:pt idx="44921">
                  <c:v>7.6786410408323498</c:v>
                </c:pt>
                <c:pt idx="44922">
                  <c:v>7.6793038250373398</c:v>
                </c:pt>
                <c:pt idx="44923">
                  <c:v>7.4799666102137401</c:v>
                </c:pt>
                <c:pt idx="44924">
                  <c:v>6.9806293944187301</c:v>
                </c:pt>
                <c:pt idx="44925">
                  <c:v>6.7812921786237199</c:v>
                </c:pt>
                <c:pt idx="44926">
                  <c:v>6.5819549638001202</c:v>
                </c:pt>
                <c:pt idx="44927">
                  <c:v>6.4826177480051097</c:v>
                </c:pt>
                <c:pt idx="44928">
                  <c:v>6.0832805322101002</c:v>
                </c:pt>
                <c:pt idx="44929">
                  <c:v>5.4839433173865002</c:v>
                </c:pt>
                <c:pt idx="44936">
                  <c:v>8.1885828087642398</c:v>
                </c:pt>
                <c:pt idx="44937">
                  <c:v>8.2892455929692304</c:v>
                </c:pt>
                <c:pt idx="44938">
                  <c:v>8.0899083781456298</c:v>
                </c:pt>
                <c:pt idx="44939">
                  <c:v>8.0905711623506207</c:v>
                </c:pt>
                <c:pt idx="44940">
                  <c:v>7.9912339465556101</c:v>
                </c:pt>
                <c:pt idx="44941">
                  <c:v>8.0918967317320103</c:v>
                </c:pt>
                <c:pt idx="44942">
                  <c:v>7.9925595159369998</c:v>
                </c:pt>
                <c:pt idx="44943">
                  <c:v>8.3932223001419892</c:v>
                </c:pt>
                <c:pt idx="44944">
                  <c:v>8.5475591179471593</c:v>
                </c:pt>
                <c:pt idx="44945">
                  <c:v>8.5555699677846206</c:v>
                </c:pt>
                <c:pt idx="44946">
                  <c:v>8.8635808176220703</c:v>
                </c:pt>
                <c:pt idx="44947">
                  <c:v>9.6715916673811897</c:v>
                </c:pt>
                <c:pt idx="44948">
                  <c:v>10.5796025172186</c:v>
                </c:pt>
                <c:pt idx="44949">
                  <c:v>10.5876133670561</c:v>
                </c:pt>
                <c:pt idx="44950">
                  <c:v>10.795624216815201</c:v>
                </c:pt>
                <c:pt idx="44951">
                  <c:v>10.7036350666527</c:v>
                </c:pt>
                <c:pt idx="44952">
                  <c:v>10.711645916490101</c:v>
                </c:pt>
                <c:pt idx="44953">
                  <c:v>10.419656766249201</c:v>
                </c:pt>
                <c:pt idx="44954">
                  <c:v>10.8276676160867</c:v>
                </c:pt>
                <c:pt idx="44955">
                  <c:v>11.5356784659241</c:v>
                </c:pt>
                <c:pt idx="44956">
                  <c:v>12.443689315683301</c:v>
                </c:pt>
                <c:pt idx="44957">
                  <c:v>13.3517001655207</c:v>
                </c:pt>
                <c:pt idx="44958">
                  <c:v>13.759711015358199</c:v>
                </c:pt>
                <c:pt idx="44959">
                  <c:v>14.3677218651173</c:v>
                </c:pt>
                <c:pt idx="44960">
                  <c:v>14.1757327149547</c:v>
                </c:pt>
                <c:pt idx="44961">
                  <c:v>13.983743564792199</c:v>
                </c:pt>
                <c:pt idx="44962">
                  <c:v>14.391754414551301</c:v>
                </c:pt>
                <c:pt idx="44963">
                  <c:v>14.899765264388799</c:v>
                </c:pt>
                <c:pt idx="44964">
                  <c:v>15.5077761142262</c:v>
                </c:pt>
                <c:pt idx="44965">
                  <c:v>16.1157869639853</c:v>
                </c:pt>
                <c:pt idx="44966">
                  <c:v>16.3237978138228</c:v>
                </c:pt>
                <c:pt idx="44967">
                  <c:v>16.331808663660201</c:v>
                </c:pt>
                <c:pt idx="44968">
                  <c:v>16.439819513419302</c:v>
                </c:pt>
                <c:pt idx="44969">
                  <c:v>16.447830363256799</c:v>
                </c:pt>
                <c:pt idx="44970">
                  <c:v>16.455841213094299</c:v>
                </c:pt>
                <c:pt idx="44971">
                  <c:v>16.3638520628534</c:v>
                </c:pt>
                <c:pt idx="44972">
                  <c:v>16.2718629126908</c:v>
                </c:pt>
                <c:pt idx="44973">
                  <c:v>15.2798737625283</c:v>
                </c:pt>
                <c:pt idx="44974">
                  <c:v>14.5878846122874</c:v>
                </c:pt>
                <c:pt idx="44975">
                  <c:v>14.095895462124799</c:v>
                </c:pt>
                <c:pt idx="44976">
                  <c:v>12.803906311962299</c:v>
                </c:pt>
                <c:pt idx="44977">
                  <c:v>10.511917161721399</c:v>
                </c:pt>
                <c:pt idx="44978">
                  <c:v>9.3199280115588703</c:v>
                </c:pt>
                <c:pt idx="44979">
                  <c:v>8.5279388613963203</c:v>
                </c:pt>
                <c:pt idx="44980">
                  <c:v>8.8359497111554397</c:v>
                </c:pt>
                <c:pt idx="44981">
                  <c:v>8.8439605609928904</c:v>
                </c:pt>
                <c:pt idx="44982">
                  <c:v>8.8519714108303393</c:v>
                </c:pt>
                <c:pt idx="44983">
                  <c:v>9.5599822605894609</c:v>
                </c:pt>
                <c:pt idx="44984">
                  <c:v>9.7679931104269109</c:v>
                </c:pt>
                <c:pt idx="44985">
                  <c:v>9.5760039602643605</c:v>
                </c:pt>
                <c:pt idx="44986">
                  <c:v>9.2840148100234803</c:v>
                </c:pt>
                <c:pt idx="44987">
                  <c:v>8.9920256598609392</c:v>
                </c:pt>
                <c:pt idx="44988">
                  <c:v>8.7000365096983892</c:v>
                </c:pt>
                <c:pt idx="44989">
                  <c:v>8.3080473594575004</c:v>
                </c:pt>
                <c:pt idx="44990">
                  <c:v>7.9160582092949596</c:v>
                </c:pt>
                <c:pt idx="44991">
                  <c:v>7.4240690591324103</c:v>
                </c:pt>
                <c:pt idx="44992">
                  <c:v>7.0989867547486796</c:v>
                </c:pt>
                <c:pt idx="44993">
                  <c:v>6.94081129606929</c:v>
                </c:pt>
                <c:pt idx="44994">
                  <c:v>7.1826358373899</c:v>
                </c:pt>
                <c:pt idx="44995">
                  <c:v>7.6244603792793999</c:v>
                </c:pt>
                <c:pt idx="44996">
                  <c:v>7.6662849206000097</c:v>
                </c:pt>
                <c:pt idx="44997">
                  <c:v>7.9081094619206196</c:v>
                </c:pt>
                <c:pt idx="44998">
                  <c:v>7.7499340038101199</c:v>
                </c:pt>
                <c:pt idx="44999">
                  <c:v>6.9917585451307298</c:v>
                </c:pt>
                <c:pt idx="45000">
                  <c:v>6.3335830864513403</c:v>
                </c:pt>
                <c:pt idx="45001">
                  <c:v>6.3754076283408398</c:v>
                </c:pt>
                <c:pt idx="45002">
                  <c:v>6.0172321696614501</c:v>
                </c:pt>
                <c:pt idx="45003">
                  <c:v>6.3590567109820597</c:v>
                </c:pt>
                <c:pt idx="45004">
                  <c:v>6.3008812528715596</c:v>
                </c:pt>
                <c:pt idx="45005">
                  <c:v>6.5427057941921696</c:v>
                </c:pt>
                <c:pt idx="45006">
                  <c:v>7.0845303355127802</c:v>
                </c:pt>
                <c:pt idx="45007">
                  <c:v>7.2263548774022803</c:v>
                </c:pt>
                <c:pt idx="45008">
                  <c:v>6.9681794187228903</c:v>
                </c:pt>
                <c:pt idx="45009">
                  <c:v>6.8100039600434998</c:v>
                </c:pt>
                <c:pt idx="45010">
                  <c:v>7.5518285019329996</c:v>
                </c:pt>
                <c:pt idx="45011">
                  <c:v>7.6936530432536196</c:v>
                </c:pt>
                <c:pt idx="45012">
                  <c:v>7.4354775845742198</c:v>
                </c:pt>
                <c:pt idx="45013">
                  <c:v>7.8773021264637304</c:v>
                </c:pt>
                <c:pt idx="45014">
                  <c:v>7.8191266677843396</c:v>
                </c:pt>
                <c:pt idx="45015">
                  <c:v>7.9609512091049499</c:v>
                </c:pt>
                <c:pt idx="45016">
                  <c:v>8.0027757509944504</c:v>
                </c:pt>
                <c:pt idx="45017">
                  <c:v>8.1446002923150491</c:v>
                </c:pt>
                <c:pt idx="45018">
                  <c:v>8.0864248336356699</c:v>
                </c:pt>
                <c:pt idx="45019">
                  <c:v>7.9282493755251702</c:v>
                </c:pt>
                <c:pt idx="45020">
                  <c:v>7.8700739168457803</c:v>
                </c:pt>
                <c:pt idx="45021">
                  <c:v>8.0118984581663906</c:v>
                </c:pt>
                <c:pt idx="45022">
                  <c:v>8.5537230000558893</c:v>
                </c:pt>
                <c:pt idx="45023">
                  <c:v>9.2955475413765001</c:v>
                </c:pt>
                <c:pt idx="45024">
                  <c:v>9.7373720826971102</c:v>
                </c:pt>
                <c:pt idx="45025">
                  <c:v>9.7791966245866107</c:v>
                </c:pt>
                <c:pt idx="45026">
                  <c:v>9.8210211659072204</c:v>
                </c:pt>
                <c:pt idx="45027">
                  <c:v>10.162845707227801</c:v>
                </c:pt>
                <c:pt idx="45028">
                  <c:v>10.9046702491173</c:v>
                </c:pt>
                <c:pt idx="45029">
                  <c:v>12.2464947904379</c:v>
                </c:pt>
                <c:pt idx="45030">
                  <c:v>10.688319331758599</c:v>
                </c:pt>
                <c:pt idx="45031">
                  <c:v>10.2301438736481</c:v>
                </c:pt>
                <c:pt idx="45032">
                  <c:v>9.9719684149686607</c:v>
                </c:pt>
                <c:pt idx="45033">
                  <c:v>10.3137929562893</c:v>
                </c:pt>
                <c:pt idx="45034">
                  <c:v>9.8556174981787699</c:v>
                </c:pt>
                <c:pt idx="45035">
                  <c:v>9.9974420394993793</c:v>
                </c:pt>
                <c:pt idx="45036">
                  <c:v>10.239266580820001</c:v>
                </c:pt>
                <c:pt idx="45037">
                  <c:v>9.9810911227094898</c:v>
                </c:pt>
                <c:pt idx="45038">
                  <c:v>9.5229156640300996</c:v>
                </c:pt>
                <c:pt idx="45039">
                  <c:v>9.2647402053507104</c:v>
                </c:pt>
                <c:pt idx="45040">
                  <c:v>9.06026966296597</c:v>
                </c:pt>
                <c:pt idx="45041">
                  <c:v>9.0095040361132099</c:v>
                </c:pt>
                <c:pt idx="45042">
                  <c:v>8.5587384092604406</c:v>
                </c:pt>
                <c:pt idx="45043">
                  <c:v>8.2079727819262303</c:v>
                </c:pt>
                <c:pt idx="45044">
                  <c:v>6.95720715507347</c:v>
                </c:pt>
                <c:pt idx="45045">
                  <c:v>5.8064415282207102</c:v>
                </c:pt>
                <c:pt idx="45046">
                  <c:v>5.5556759008864898</c:v>
                </c:pt>
                <c:pt idx="45047">
                  <c:v>5.3049102740337304</c:v>
                </c:pt>
                <c:pt idx="45048">
                  <c:v>5.2541446471809703</c:v>
                </c:pt>
                <c:pt idx="45049">
                  <c:v>5.20337901984675</c:v>
                </c:pt>
                <c:pt idx="45050">
                  <c:v>5.2526133929939904</c:v>
                </c:pt>
                <c:pt idx="45051">
                  <c:v>6.0018477661412302</c:v>
                </c:pt>
                <c:pt idx="45052">
                  <c:v>7.65108213880701</c:v>
                </c:pt>
                <c:pt idx="45053">
                  <c:v>7.7003165119542496</c:v>
                </c:pt>
                <c:pt idx="45054">
                  <c:v>7.9495508851014902</c:v>
                </c:pt>
                <c:pt idx="45055">
                  <c:v>8.1987852577672804</c:v>
                </c:pt>
                <c:pt idx="45056">
                  <c:v>8.4480196309145104</c:v>
                </c:pt>
                <c:pt idx="45057">
                  <c:v>8.5972540040617496</c:v>
                </c:pt>
                <c:pt idx="45058">
                  <c:v>8.7464883767275392</c:v>
                </c:pt>
                <c:pt idx="45059">
                  <c:v>8.9957227498747798</c:v>
                </c:pt>
                <c:pt idx="45060">
                  <c:v>9.2449571230220204</c:v>
                </c:pt>
                <c:pt idx="45061">
                  <c:v>9.2941914956877998</c:v>
                </c:pt>
                <c:pt idx="45062">
                  <c:v>9.0434258688350404</c:v>
                </c:pt>
                <c:pt idx="45063">
                  <c:v>8.9926602419822803</c:v>
                </c:pt>
                <c:pt idx="45064">
                  <c:v>8.94189461464806</c:v>
                </c:pt>
                <c:pt idx="45065">
                  <c:v>9.1911289877953006</c:v>
                </c:pt>
                <c:pt idx="45066">
                  <c:v>9.4403633609425395</c:v>
                </c:pt>
                <c:pt idx="45067">
                  <c:v>9.7895977336083195</c:v>
                </c:pt>
                <c:pt idx="45068">
                  <c:v>10.038832106755599</c:v>
                </c:pt>
                <c:pt idx="45069">
                  <c:v>10.288066479902801</c:v>
                </c:pt>
                <c:pt idx="45070">
                  <c:v>10.537300852568601</c:v>
                </c:pt>
                <c:pt idx="45071">
                  <c:v>10.9865352257158</c:v>
                </c:pt>
                <c:pt idx="45072">
                  <c:v>10.635769598863099</c:v>
                </c:pt>
                <c:pt idx="45073">
                  <c:v>11.185003971528801</c:v>
                </c:pt>
                <c:pt idx="45074">
                  <c:v>11.134238344676101</c:v>
                </c:pt>
                <c:pt idx="45075">
                  <c:v>10.383472717823301</c:v>
                </c:pt>
                <c:pt idx="45076">
                  <c:v>10.132707090489101</c:v>
                </c:pt>
                <c:pt idx="45077">
                  <c:v>9.4819414636363497</c:v>
                </c:pt>
                <c:pt idx="45078">
                  <c:v>9.1311758367835907</c:v>
                </c:pt>
                <c:pt idx="45079">
                  <c:v>9.0804102094493704</c:v>
                </c:pt>
                <c:pt idx="45080">
                  <c:v>9.2296445825966096</c:v>
                </c:pt>
                <c:pt idx="45081">
                  <c:v>9.5788789557438498</c:v>
                </c:pt>
                <c:pt idx="45082">
                  <c:v>9.0281133284096402</c:v>
                </c:pt>
                <c:pt idx="45083">
                  <c:v>9.0773477015568709</c:v>
                </c:pt>
                <c:pt idx="45084">
                  <c:v>8.7265820747041101</c:v>
                </c:pt>
                <c:pt idx="45085">
                  <c:v>8.9758164473698905</c:v>
                </c:pt>
                <c:pt idx="45086">
                  <c:v>8.72505082051714</c:v>
                </c:pt>
                <c:pt idx="45087">
                  <c:v>8.5742851936643802</c:v>
                </c:pt>
                <c:pt idx="45088">
                  <c:v>8.3995156808717208</c:v>
                </c:pt>
                <c:pt idx="45089">
                  <c:v>8.1007422829344193</c:v>
                </c:pt>
                <c:pt idx="45090">
                  <c:v>7.7019688849971297</c:v>
                </c:pt>
                <c:pt idx="45091">
                  <c:v>7.60319548704783</c:v>
                </c:pt>
                <c:pt idx="45092">
                  <c:v>7.30442208911054</c:v>
                </c:pt>
                <c:pt idx="45093">
                  <c:v>7.3056486911732401</c:v>
                </c:pt>
                <c:pt idx="45094">
                  <c:v>7.1068752932239496</c:v>
                </c:pt>
                <c:pt idx="45095">
                  <c:v>6.9081018952866504</c:v>
                </c:pt>
                <c:pt idx="45096">
                  <c:v>6.9093284973493496</c:v>
                </c:pt>
                <c:pt idx="45097">
                  <c:v>7.21055509940006</c:v>
                </c:pt>
                <c:pt idx="45098">
                  <c:v>7.3117817014627704</c:v>
                </c:pt>
                <c:pt idx="45099">
                  <c:v>7.5130083035254698</c:v>
                </c:pt>
                <c:pt idx="45100">
                  <c:v>7.3142349055761802</c:v>
                </c:pt>
                <c:pt idx="45101">
                  <c:v>7.3154615076388803</c:v>
                </c:pt>
                <c:pt idx="45102">
                  <c:v>7.2166881097015798</c:v>
                </c:pt>
                <c:pt idx="45103">
                  <c:v>7.2179147117522904</c:v>
                </c:pt>
                <c:pt idx="45104">
                  <c:v>7.0191413138149903</c:v>
                </c:pt>
                <c:pt idx="45105">
                  <c:v>7.0203679158776904</c:v>
                </c:pt>
                <c:pt idx="45106">
                  <c:v>6.9215945179284004</c:v>
                </c:pt>
                <c:pt idx="45107">
                  <c:v>7.0228211199911001</c:v>
                </c:pt>
                <c:pt idx="45108">
                  <c:v>7.02404772205381</c:v>
                </c:pt>
                <c:pt idx="45109">
                  <c:v>7.1252743241045202</c:v>
                </c:pt>
                <c:pt idx="45110">
                  <c:v>7.0265009261672198</c:v>
                </c:pt>
                <c:pt idx="45111">
                  <c:v>7.1277275282299204</c:v>
                </c:pt>
                <c:pt idx="45112">
                  <c:v>7.1289541302806301</c:v>
                </c:pt>
                <c:pt idx="45113">
                  <c:v>7.1301807323433302</c:v>
                </c:pt>
                <c:pt idx="45114">
                  <c:v>7.3314073344060304</c:v>
                </c:pt>
                <c:pt idx="45115">
                  <c:v>7.6326339364567399</c:v>
                </c:pt>
                <c:pt idx="45116">
                  <c:v>7.63386053851944</c:v>
                </c:pt>
                <c:pt idx="45117">
                  <c:v>7.6350871405821499</c:v>
                </c:pt>
                <c:pt idx="45118">
                  <c:v>6.9363137426328603</c:v>
                </c:pt>
                <c:pt idx="45119">
                  <c:v>6.8375403446955598</c:v>
                </c:pt>
                <c:pt idx="45120">
                  <c:v>7.2387669467582603</c:v>
                </c:pt>
                <c:pt idx="45121">
                  <c:v>7.5399935488089698</c:v>
                </c:pt>
                <c:pt idx="45122">
                  <c:v>8.1412201508716695</c:v>
                </c:pt>
                <c:pt idx="45123">
                  <c:v>8.0424467529343708</c:v>
                </c:pt>
                <c:pt idx="45124">
                  <c:v>8.5436733549850796</c:v>
                </c:pt>
                <c:pt idx="45125">
                  <c:v>9.0448999570477806</c:v>
                </c:pt>
                <c:pt idx="45126">
                  <c:v>8.6461265591104901</c:v>
                </c:pt>
                <c:pt idx="45127">
                  <c:v>9.5473531611611904</c:v>
                </c:pt>
                <c:pt idx="45128">
                  <c:v>9.5485797632239002</c:v>
                </c:pt>
                <c:pt idx="45129">
                  <c:v>9.6498063652866009</c:v>
                </c:pt>
                <c:pt idx="45130">
                  <c:v>8.3510329673373107</c:v>
                </c:pt>
                <c:pt idx="45131">
                  <c:v>7.6522595694000097</c:v>
                </c:pt>
                <c:pt idx="45132">
                  <c:v>7.6534861714627098</c:v>
                </c:pt>
                <c:pt idx="45133">
                  <c:v>7.6547127735134204</c:v>
                </c:pt>
                <c:pt idx="45134">
                  <c:v>7.6559393755761196</c:v>
                </c:pt>
                <c:pt idx="45135">
                  <c:v>7.8571659776388296</c:v>
                </c:pt>
                <c:pt idx="45136">
                  <c:v>7.7516231343066302</c:v>
                </c:pt>
                <c:pt idx="45137">
                  <c:v>8.0393108455562405</c:v>
                </c:pt>
                <c:pt idx="45138">
                  <c:v>8.1269985568058498</c:v>
                </c:pt>
                <c:pt idx="45139">
                  <c:v>8.1146862681758591</c:v>
                </c:pt>
                <c:pt idx="45140">
                  <c:v>8.3023739794254698</c:v>
                </c:pt>
                <c:pt idx="45141">
                  <c:v>8.3900616906750791</c:v>
                </c:pt>
                <c:pt idx="45142">
                  <c:v>8.4777494020450899</c:v>
                </c:pt>
                <c:pt idx="45143">
                  <c:v>8.2654371132947002</c:v>
                </c:pt>
                <c:pt idx="45144">
                  <c:v>8.2531248245443098</c:v>
                </c:pt>
                <c:pt idx="45145">
                  <c:v>7.9408125359143202</c:v>
                </c:pt>
                <c:pt idx="45146">
                  <c:v>7.8285002471639302</c:v>
                </c:pt>
                <c:pt idx="45147">
                  <c:v>7.8161879584135399</c:v>
                </c:pt>
                <c:pt idx="45148">
                  <c:v>8.3038756697835492</c:v>
                </c:pt>
                <c:pt idx="45149">
                  <c:v>8.3915633810331602</c:v>
                </c:pt>
                <c:pt idx="45150">
                  <c:v>8.5792510922827603</c:v>
                </c:pt>
                <c:pt idx="45151">
                  <c:v>8.0669388036527696</c:v>
                </c:pt>
                <c:pt idx="45152">
                  <c:v>7.5546265149023801</c:v>
                </c:pt>
                <c:pt idx="45153">
                  <c:v>7.9423142261519901</c:v>
                </c:pt>
                <c:pt idx="45154">
                  <c:v>8.1300019375219996</c:v>
                </c:pt>
                <c:pt idx="45155">
                  <c:v>7.91768964877161</c:v>
                </c:pt>
                <c:pt idx="45156">
                  <c:v>8.1053773600212207</c:v>
                </c:pt>
                <c:pt idx="45157">
                  <c:v>8.09306507139123</c:v>
                </c:pt>
                <c:pt idx="45158">
                  <c:v>8.1807527826408393</c:v>
                </c:pt>
                <c:pt idx="45159">
                  <c:v>8.0684404938904493</c:v>
                </c:pt>
                <c:pt idx="45160">
                  <c:v>8.15612820526046</c:v>
                </c:pt>
                <c:pt idx="45161">
                  <c:v>8.2438159165100693</c:v>
                </c:pt>
                <c:pt idx="45162">
                  <c:v>8.3315036277596803</c:v>
                </c:pt>
                <c:pt idx="45163">
                  <c:v>8.6191913391296904</c:v>
                </c:pt>
                <c:pt idx="45164">
                  <c:v>9.0068790503793004</c:v>
                </c:pt>
                <c:pt idx="45165">
                  <c:v>8.8945667616289104</c:v>
                </c:pt>
                <c:pt idx="45166">
                  <c:v>8.8822544729989197</c:v>
                </c:pt>
                <c:pt idx="45167">
                  <c:v>8.7699421842485297</c:v>
                </c:pt>
                <c:pt idx="45168">
                  <c:v>8.55762989549814</c:v>
                </c:pt>
                <c:pt idx="45169">
                  <c:v>8.2453176068681504</c:v>
                </c:pt>
                <c:pt idx="45170">
                  <c:v>8.0330053181177608</c:v>
                </c:pt>
                <c:pt idx="45171">
                  <c:v>8.2206930293673697</c:v>
                </c:pt>
                <c:pt idx="45172">
                  <c:v>8.4083807407373801</c:v>
                </c:pt>
                <c:pt idx="45173">
                  <c:v>8.4960684519869893</c:v>
                </c:pt>
                <c:pt idx="45174">
                  <c:v>8.4837561632366008</c:v>
                </c:pt>
                <c:pt idx="45175">
                  <c:v>8.8714438746066104</c:v>
                </c:pt>
                <c:pt idx="45176">
                  <c:v>8.5591315858562194</c:v>
                </c:pt>
                <c:pt idx="45177">
                  <c:v>8.2468192971058301</c:v>
                </c:pt>
                <c:pt idx="45178">
                  <c:v>7.9345070084758396</c:v>
                </c:pt>
                <c:pt idx="45179">
                  <c:v>7.9221947197254501</c:v>
                </c:pt>
                <c:pt idx="45180">
                  <c:v>7.7098824309750498</c:v>
                </c:pt>
                <c:pt idx="45181">
                  <c:v>6.9975701423450598</c:v>
                </c:pt>
                <c:pt idx="45182">
                  <c:v>8.8852578535946698</c:v>
                </c:pt>
                <c:pt idx="45183">
                  <c:v>9.5729455648442805</c:v>
                </c:pt>
                <c:pt idx="45184">
                  <c:v>9.6199054123217493</c:v>
                </c:pt>
                <c:pt idx="45185">
                  <c:v>9.9261373962002892</c:v>
                </c:pt>
                <c:pt idx="45186">
                  <c:v>10.3323693800788</c:v>
                </c:pt>
                <c:pt idx="45187">
                  <c:v>9.9386013629185399</c:v>
                </c:pt>
                <c:pt idx="45188">
                  <c:v>8.8448333467970794</c:v>
                </c:pt>
                <c:pt idx="45189">
                  <c:v>7.95106533067562</c:v>
                </c:pt>
                <c:pt idx="45190">
                  <c:v>8.0572973135153294</c:v>
                </c:pt>
                <c:pt idx="45191">
                  <c:v>8.16352929739387</c:v>
                </c:pt>
                <c:pt idx="45192">
                  <c:v>8.3697612812724103</c:v>
                </c:pt>
                <c:pt idx="45193">
                  <c:v>8.87599326411212</c:v>
                </c:pt>
                <c:pt idx="45194">
                  <c:v>9.2822252479906595</c:v>
                </c:pt>
                <c:pt idx="45195">
                  <c:v>10.088457231869199</c:v>
                </c:pt>
                <c:pt idx="45196">
                  <c:v>10.6946892147089</c:v>
                </c:pt>
                <c:pt idx="45197">
                  <c:v>11.1009211985874</c:v>
                </c:pt>
                <c:pt idx="45198">
                  <c:v>11.507153182466</c:v>
                </c:pt>
                <c:pt idx="45199">
                  <c:v>12.013385165305699</c:v>
                </c:pt>
                <c:pt idx="45200">
                  <c:v>12.2196171491842</c:v>
                </c:pt>
                <c:pt idx="45201">
                  <c:v>12.3258491330628</c:v>
                </c:pt>
                <c:pt idx="45202">
                  <c:v>12.332081115902501</c:v>
                </c:pt>
                <c:pt idx="45203">
                  <c:v>12.338313099781001</c:v>
                </c:pt>
                <c:pt idx="45204">
                  <c:v>12.4445450836596</c:v>
                </c:pt>
                <c:pt idx="45205">
                  <c:v>12.5507770664993</c:v>
                </c:pt>
                <c:pt idx="45206">
                  <c:v>12.6570090503778</c:v>
                </c:pt>
                <c:pt idx="45207">
                  <c:v>12.4632410342564</c:v>
                </c:pt>
                <c:pt idx="45208">
                  <c:v>12.3694730170961</c:v>
                </c:pt>
                <c:pt idx="45209">
                  <c:v>12.4757050009746</c:v>
                </c:pt>
                <c:pt idx="45210">
                  <c:v>12.581936984853099</c:v>
                </c:pt>
                <c:pt idx="45211">
                  <c:v>12.4881689676929</c:v>
                </c:pt>
                <c:pt idx="45212">
                  <c:v>12.4944009515714</c:v>
                </c:pt>
                <c:pt idx="45213">
                  <c:v>12.5006329354499</c:v>
                </c:pt>
                <c:pt idx="45214">
                  <c:v>12.7068649182896</c:v>
                </c:pt>
                <c:pt idx="45215">
                  <c:v>12.913096902168199</c:v>
                </c:pt>
                <c:pt idx="45216">
                  <c:v>6.2193288860467204</c:v>
                </c:pt>
                <c:pt idx="45219">
                  <c:v>6.7380248366435103</c:v>
                </c:pt>
                <c:pt idx="45220">
                  <c:v>7.5442568194832198</c:v>
                </c:pt>
                <c:pt idx="45221">
                  <c:v>7.75048880336176</c:v>
                </c:pt>
                <c:pt idx="45222">
                  <c:v>7.6567207872402996</c:v>
                </c:pt>
                <c:pt idx="45223">
                  <c:v>7.6629527700800102</c:v>
                </c:pt>
                <c:pt idx="45224">
                  <c:v>7.7691847539585499</c:v>
                </c:pt>
                <c:pt idx="45225">
                  <c:v>7.8754167378370799</c:v>
                </c:pt>
                <c:pt idx="45226">
                  <c:v>7.9816487206767901</c:v>
                </c:pt>
                <c:pt idx="45227">
                  <c:v>8.0878807045553298</c:v>
                </c:pt>
                <c:pt idx="45228">
                  <c:v>8.0941126884338708</c:v>
                </c:pt>
                <c:pt idx="45229">
                  <c:v>8.3003446712735798</c:v>
                </c:pt>
                <c:pt idx="45230">
                  <c:v>8.6065766551521197</c:v>
                </c:pt>
                <c:pt idx="45231">
                  <c:v>8.6128086390306606</c:v>
                </c:pt>
                <c:pt idx="45232">
                  <c:v>8.6664558212888991</c:v>
                </c:pt>
                <c:pt idx="45233">
                  <c:v>8.8675182036372107</c:v>
                </c:pt>
                <c:pt idx="45234">
                  <c:v>8.9685805859855208</c:v>
                </c:pt>
                <c:pt idx="45235">
                  <c:v>9.2696429683234403</c:v>
                </c:pt>
                <c:pt idx="45236">
                  <c:v>9.2707053506717507</c:v>
                </c:pt>
                <c:pt idx="45237">
                  <c:v>9.0717677330200601</c:v>
                </c:pt>
                <c:pt idx="45238">
                  <c:v>9.2728301153579693</c:v>
                </c:pt>
                <c:pt idx="45239">
                  <c:v>9.1738924977062801</c:v>
                </c:pt>
                <c:pt idx="45240">
                  <c:v>9.0749548800545892</c:v>
                </c:pt>
                <c:pt idx="45241">
                  <c:v>8.8760172623925104</c:v>
                </c:pt>
                <c:pt idx="45242">
                  <c:v>8.7770796447408106</c:v>
                </c:pt>
                <c:pt idx="45243">
                  <c:v>8.6781420270891196</c:v>
                </c:pt>
                <c:pt idx="45244">
                  <c:v>8.6792044094270402</c:v>
                </c:pt>
                <c:pt idx="45245">
                  <c:v>8.5802667917753492</c:v>
                </c:pt>
                <c:pt idx="45246">
                  <c:v>8.5813291741236508</c:v>
                </c:pt>
                <c:pt idx="45247">
                  <c:v>8.5823915564615696</c:v>
                </c:pt>
                <c:pt idx="45248">
                  <c:v>8.5834539388098801</c:v>
                </c:pt>
                <c:pt idx="45249">
                  <c:v>8.5845163211581905</c:v>
                </c:pt>
                <c:pt idx="45250">
                  <c:v>8.5855787034961093</c:v>
                </c:pt>
                <c:pt idx="45251">
                  <c:v>8.5866410858444109</c:v>
                </c:pt>
                <c:pt idx="45252">
                  <c:v>8.5877034681927196</c:v>
                </c:pt>
                <c:pt idx="45253">
                  <c:v>8.5887658505306401</c:v>
                </c:pt>
                <c:pt idx="45254">
                  <c:v>8.6898282328789502</c:v>
                </c:pt>
                <c:pt idx="45255">
                  <c:v>8.6908906152272607</c:v>
                </c:pt>
                <c:pt idx="45256">
                  <c:v>8.7919529975651702</c:v>
                </c:pt>
                <c:pt idx="45257">
                  <c:v>8.7930153799134807</c:v>
                </c:pt>
                <c:pt idx="45258">
                  <c:v>8.8940777622617908</c:v>
                </c:pt>
                <c:pt idx="45259">
                  <c:v>9.1951401445997103</c:v>
                </c:pt>
                <c:pt idx="45260">
                  <c:v>9.1962025269480208</c:v>
                </c:pt>
                <c:pt idx="45261">
                  <c:v>9.1972649092963206</c:v>
                </c:pt>
                <c:pt idx="45262">
                  <c:v>9.2983272916342408</c:v>
                </c:pt>
                <c:pt idx="45263">
                  <c:v>9.6993896739825498</c:v>
                </c:pt>
                <c:pt idx="45264">
                  <c:v>9.7004520563308603</c:v>
                </c:pt>
                <c:pt idx="45265">
                  <c:v>9.8015144386687698</c:v>
                </c:pt>
                <c:pt idx="45266">
                  <c:v>9.9025768210170799</c:v>
                </c:pt>
                <c:pt idx="45267">
                  <c:v>10.1036392033654</c:v>
                </c:pt>
                <c:pt idx="45268">
                  <c:v>10.1047015857033</c:v>
                </c:pt>
                <c:pt idx="45269">
                  <c:v>9.9057639680516196</c:v>
                </c:pt>
                <c:pt idx="45270">
                  <c:v>9.8068263503999198</c:v>
                </c:pt>
                <c:pt idx="45271">
                  <c:v>9.7078887327378407</c:v>
                </c:pt>
                <c:pt idx="45272">
                  <c:v>9.7089511150861494</c:v>
                </c:pt>
                <c:pt idx="45273">
                  <c:v>9.6100134974344602</c:v>
                </c:pt>
                <c:pt idx="45274">
                  <c:v>9.5110758797723793</c:v>
                </c:pt>
                <c:pt idx="45275">
                  <c:v>9.9121382621206902</c:v>
                </c:pt>
                <c:pt idx="45276">
                  <c:v>10.313200644468999</c:v>
                </c:pt>
                <c:pt idx="45277">
                  <c:v>11.0142630268069</c:v>
                </c:pt>
                <c:pt idx="45278">
                  <c:v>11.2153254091552</c:v>
                </c:pt>
                <c:pt idx="45279">
                  <c:v>11.3163877915035</c:v>
                </c:pt>
                <c:pt idx="45280">
                  <c:v>11.3164933643464</c:v>
                </c:pt>
                <c:pt idx="45281">
                  <c:v>11.0156421276979</c:v>
                </c:pt>
                <c:pt idx="45282">
                  <c:v>10.4147908910493</c:v>
                </c:pt>
                <c:pt idx="45283">
                  <c:v>10.4139396544091</c:v>
                </c:pt>
                <c:pt idx="45284">
                  <c:v>10.2130884177606</c:v>
                </c:pt>
                <c:pt idx="45285">
                  <c:v>9.7122371811120995</c:v>
                </c:pt>
                <c:pt idx="45286">
                  <c:v>9.5113859444719004</c:v>
                </c:pt>
                <c:pt idx="45287">
                  <c:v>9.4105347078233805</c:v>
                </c:pt>
                <c:pt idx="45288">
                  <c:v>9.3096834711748606</c:v>
                </c:pt>
                <c:pt idx="45289">
                  <c:v>9.4088322345346693</c:v>
                </c:pt>
                <c:pt idx="45290">
                  <c:v>9.5079809978861505</c:v>
                </c:pt>
                <c:pt idx="45291">
                  <c:v>9.5071297612376302</c:v>
                </c:pt>
                <c:pt idx="45292">
                  <c:v>9.5062785245974304</c:v>
                </c:pt>
                <c:pt idx="45293">
                  <c:v>9.5054272879489101</c:v>
                </c:pt>
                <c:pt idx="45294">
                  <c:v>9.5045760513003898</c:v>
                </c:pt>
                <c:pt idx="45295">
                  <c:v>9.5037248146602007</c:v>
                </c:pt>
                <c:pt idx="45296">
                  <c:v>9.5028735780116804</c:v>
                </c:pt>
                <c:pt idx="45297">
                  <c:v>9.5020223413631602</c:v>
                </c:pt>
                <c:pt idx="45298">
                  <c:v>9.60117110472296</c:v>
                </c:pt>
                <c:pt idx="45299">
                  <c:v>9.8003198680744408</c:v>
                </c:pt>
                <c:pt idx="45300">
                  <c:v>9.8994686314259202</c:v>
                </c:pt>
                <c:pt idx="45301">
                  <c:v>9.9986173947857306</c:v>
                </c:pt>
                <c:pt idx="45302">
                  <c:v>9.8977661581372107</c:v>
                </c:pt>
                <c:pt idx="45303">
                  <c:v>9.9969149214886901</c:v>
                </c:pt>
                <c:pt idx="45304">
                  <c:v>10.2960636848485</c:v>
                </c:pt>
                <c:pt idx="45305">
                  <c:v>10.295212448199999</c:v>
                </c:pt>
                <c:pt idx="45306">
                  <c:v>10.194361211551399</c:v>
                </c:pt>
                <c:pt idx="45307">
                  <c:v>10.093509974911299</c:v>
                </c:pt>
                <c:pt idx="45308">
                  <c:v>10.092658738262701</c:v>
                </c:pt>
                <c:pt idx="45309">
                  <c:v>10.0918075016142</c:v>
                </c:pt>
                <c:pt idx="45310">
                  <c:v>10.590956264974</c:v>
                </c:pt>
                <c:pt idx="45311">
                  <c:v>10.290105028325501</c:v>
                </c:pt>
                <c:pt idx="45312">
                  <c:v>10.089253791677001</c:v>
                </c:pt>
                <c:pt idx="45313">
                  <c:v>9.7884025550367806</c:v>
                </c:pt>
                <c:pt idx="45314">
                  <c:v>9.6875513183882607</c:v>
                </c:pt>
                <c:pt idx="45315">
                  <c:v>9.8867000817397503</c:v>
                </c:pt>
                <c:pt idx="45316">
                  <c:v>9.5858488450995498</c:v>
                </c:pt>
                <c:pt idx="45317">
                  <c:v>9.7849976084510306</c:v>
                </c:pt>
                <c:pt idx="45318">
                  <c:v>9.9841463718025096</c:v>
                </c:pt>
                <c:pt idx="45319">
                  <c:v>10.083295135162301</c:v>
                </c:pt>
                <c:pt idx="45320">
                  <c:v>10.0824438985138</c:v>
                </c:pt>
                <c:pt idx="45321">
                  <c:v>10.181592661865301</c:v>
                </c:pt>
                <c:pt idx="45322">
                  <c:v>10.4807414252251</c:v>
                </c:pt>
                <c:pt idx="45323">
                  <c:v>10.379890188576599</c:v>
                </c:pt>
                <c:pt idx="45324">
                  <c:v>9.9790389519280396</c:v>
                </c:pt>
                <c:pt idx="45325">
                  <c:v>9.4781877152878398</c:v>
                </c:pt>
                <c:pt idx="45326">
                  <c:v>9.4773364786393195</c:v>
                </c:pt>
                <c:pt idx="45327">
                  <c:v>8.9764852419907992</c:v>
                </c:pt>
                <c:pt idx="45328">
                  <c:v>8.5744662132575904</c:v>
                </c:pt>
                <c:pt idx="45329">
                  <c:v>8.3712793924148894</c:v>
                </c:pt>
                <c:pt idx="45330">
                  <c:v>8.3680925715721894</c:v>
                </c:pt>
                <c:pt idx="45331">
                  <c:v>8.46490575076065</c:v>
                </c:pt>
                <c:pt idx="45332">
                  <c:v>8.6617189299179493</c:v>
                </c:pt>
                <c:pt idx="45333">
                  <c:v>8.5585321090752497</c:v>
                </c:pt>
                <c:pt idx="45334">
                  <c:v>8.5553452882637107</c:v>
                </c:pt>
                <c:pt idx="45335">
                  <c:v>8.3521584674210096</c:v>
                </c:pt>
                <c:pt idx="45336">
                  <c:v>8.3489716465783097</c:v>
                </c:pt>
                <c:pt idx="45337">
                  <c:v>8.3457848257667706</c:v>
                </c:pt>
                <c:pt idx="45338">
                  <c:v>8.04259800492407</c:v>
                </c:pt>
                <c:pt idx="45339">
                  <c:v>7.8394111840813601</c:v>
                </c:pt>
                <c:pt idx="45340">
                  <c:v>7.7362243632698204</c:v>
                </c:pt>
                <c:pt idx="45341">
                  <c:v>7.63303754242712</c:v>
                </c:pt>
                <c:pt idx="45342">
                  <c:v>7.5298507215844204</c:v>
                </c:pt>
                <c:pt idx="45343">
                  <c:v>8.0266639007728795</c:v>
                </c:pt>
                <c:pt idx="45344">
                  <c:v>8.0234770799301796</c:v>
                </c:pt>
                <c:pt idx="45345">
                  <c:v>7.8202902590874803</c:v>
                </c:pt>
                <c:pt idx="45346">
                  <c:v>7.7171034382759398</c:v>
                </c:pt>
                <c:pt idx="45347">
                  <c:v>7.6139166174332402</c:v>
                </c:pt>
                <c:pt idx="45348">
                  <c:v>7.5107297965905397</c:v>
                </c:pt>
                <c:pt idx="45349">
                  <c:v>7.3075429757789996</c:v>
                </c:pt>
                <c:pt idx="45350">
                  <c:v>7.4043561549363002</c:v>
                </c:pt>
                <c:pt idx="45351">
                  <c:v>7.2011693340935903</c:v>
                </c:pt>
                <c:pt idx="45352">
                  <c:v>6.8979825132820496</c:v>
                </c:pt>
                <c:pt idx="45353">
                  <c:v>6.8947956924393496</c:v>
                </c:pt>
                <c:pt idx="45354">
                  <c:v>7.1916088715966504</c:v>
                </c:pt>
                <c:pt idx="45355">
                  <c:v>7.4884220507851103</c:v>
                </c:pt>
                <c:pt idx="45356">
                  <c:v>7.2852352299424101</c:v>
                </c:pt>
                <c:pt idx="45357">
                  <c:v>7.7820484090997102</c:v>
                </c:pt>
                <c:pt idx="45358">
                  <c:v>6.8788615882881698</c:v>
                </c:pt>
                <c:pt idx="45359">
                  <c:v>6.6756747674454697</c:v>
                </c:pt>
                <c:pt idx="45360">
                  <c:v>6.6724879466027698</c:v>
                </c:pt>
                <c:pt idx="45361">
                  <c:v>6.7693011257912303</c:v>
                </c:pt>
                <c:pt idx="45362">
                  <c:v>6.6661143049485201</c:v>
                </c:pt>
                <c:pt idx="45363">
                  <c:v>6.8629274841058203</c:v>
                </c:pt>
                <c:pt idx="45364">
                  <c:v>7.0597406632942796</c:v>
                </c:pt>
                <c:pt idx="45365">
                  <c:v>7.2565538424515799</c:v>
                </c:pt>
                <c:pt idx="45366">
                  <c:v>7.3533670216088796</c:v>
                </c:pt>
                <c:pt idx="45367">
                  <c:v>7.0501802007973398</c:v>
                </c:pt>
                <c:pt idx="45368">
                  <c:v>7.1469933799546403</c:v>
                </c:pt>
                <c:pt idx="45369">
                  <c:v>7.3438065591119397</c:v>
                </c:pt>
                <c:pt idx="45370">
                  <c:v>7.4406197383004002</c:v>
                </c:pt>
                <c:pt idx="45371">
                  <c:v>7.6374329174576996</c:v>
                </c:pt>
                <c:pt idx="45372">
                  <c:v>11.534246096615</c:v>
                </c:pt>
                <c:pt idx="45373">
                  <c:v>14.831059275803501</c:v>
                </c:pt>
                <c:pt idx="45374">
                  <c:v>14.9278724549608</c:v>
                </c:pt>
                <c:pt idx="45375">
                  <c:v>14.824685634118101</c:v>
                </c:pt>
                <c:pt idx="45376">
                  <c:v>14.7283695808317</c:v>
                </c:pt>
                <c:pt idx="45377">
                  <c:v>14.338924295087301</c:v>
                </c:pt>
                <c:pt idx="45378">
                  <c:v>14.249479009342901</c:v>
                </c:pt>
                <c:pt idx="45379">
                  <c:v>13.7600337234954</c:v>
                </c:pt>
                <c:pt idx="45380">
                  <c:v>13.570588437751001</c:v>
                </c:pt>
                <c:pt idx="45381">
                  <c:v>13.0811431520066</c:v>
                </c:pt>
                <c:pt idx="45382">
                  <c:v>11.991697866159001</c:v>
                </c:pt>
                <c:pt idx="45383">
                  <c:v>11.3022525804147</c:v>
                </c:pt>
                <c:pt idx="45384">
                  <c:v>11.4128072946703</c:v>
                </c:pt>
                <c:pt idx="45385">
                  <c:v>11.623362008822699</c:v>
                </c:pt>
                <c:pt idx="45386">
                  <c:v>11.7339167230784</c:v>
                </c:pt>
                <c:pt idx="45387">
                  <c:v>11.744471437333999</c:v>
                </c:pt>
                <c:pt idx="45388">
                  <c:v>11.255026151486399</c:v>
                </c:pt>
                <c:pt idx="45389">
                  <c:v>11.165580865741999</c:v>
                </c:pt>
                <c:pt idx="45390">
                  <c:v>11.1761355799977</c:v>
                </c:pt>
                <c:pt idx="45391">
                  <c:v>11.2866902941501</c:v>
                </c:pt>
                <c:pt idx="45392">
                  <c:v>11.297245008405699</c:v>
                </c:pt>
                <c:pt idx="45393">
                  <c:v>11.207799722661401</c:v>
                </c:pt>
                <c:pt idx="45394">
                  <c:v>11.3183544368138</c:v>
                </c:pt>
                <c:pt idx="45395">
                  <c:v>11.128909151069401</c:v>
                </c:pt>
                <c:pt idx="45396">
                  <c:v>11.139463865325</c:v>
                </c:pt>
                <c:pt idx="45397">
                  <c:v>11.2500185794775</c:v>
                </c:pt>
                <c:pt idx="45398">
                  <c:v>11.160573293733099</c:v>
                </c:pt>
                <c:pt idx="45399">
                  <c:v>11.2711280079887</c:v>
                </c:pt>
                <c:pt idx="45400">
                  <c:v>11.4816827221411</c:v>
                </c:pt>
                <c:pt idx="45401">
                  <c:v>11.7922374363968</c:v>
                </c:pt>
                <c:pt idx="45402">
                  <c:v>11.902792150652401</c:v>
                </c:pt>
                <c:pt idx="45403">
                  <c:v>12.413346864804801</c:v>
                </c:pt>
                <c:pt idx="45404">
                  <c:v>12.823901579060401</c:v>
                </c:pt>
                <c:pt idx="45405">
                  <c:v>12.934456293316099</c:v>
                </c:pt>
                <c:pt idx="45406">
                  <c:v>12.2450110074685</c:v>
                </c:pt>
                <c:pt idx="45407">
                  <c:v>12.2555657217241</c:v>
                </c:pt>
                <c:pt idx="45408">
                  <c:v>11.8661204359798</c:v>
                </c:pt>
                <c:pt idx="45409">
                  <c:v>11.676675150132199</c:v>
                </c:pt>
                <c:pt idx="45410">
                  <c:v>11.7872298643878</c:v>
                </c:pt>
                <c:pt idx="45411">
                  <c:v>11.6977845786434</c:v>
                </c:pt>
                <c:pt idx="45412">
                  <c:v>11.1083392927959</c:v>
                </c:pt>
                <c:pt idx="45413">
                  <c:v>11.1188940070515</c:v>
                </c:pt>
                <c:pt idx="45414">
                  <c:v>12.0294487213071</c:v>
                </c:pt>
                <c:pt idx="45415">
                  <c:v>13.1400034354595</c:v>
                </c:pt>
                <c:pt idx="45416">
                  <c:v>12.8505581497152</c:v>
                </c:pt>
                <c:pt idx="45417">
                  <c:v>13.1611128639708</c:v>
                </c:pt>
                <c:pt idx="45418">
                  <c:v>13.3716675781232</c:v>
                </c:pt>
                <c:pt idx="45419">
                  <c:v>13.0822222923789</c:v>
                </c:pt>
                <c:pt idx="45420">
                  <c:v>12.8927770066345</c:v>
                </c:pt>
                <c:pt idx="45421">
                  <c:v>12.5033317207869</c:v>
                </c:pt>
                <c:pt idx="45422">
                  <c:v>12.4138864350425</c:v>
                </c:pt>
                <c:pt idx="45423">
                  <c:v>12.824441149298201</c:v>
                </c:pt>
                <c:pt idx="45424">
                  <c:v>12.729060700908599</c:v>
                </c:pt>
                <c:pt idx="45425">
                  <c:v>12.7277450900388</c:v>
                </c:pt>
                <c:pt idx="45426">
                  <c:v>12.526429479169</c:v>
                </c:pt>
                <c:pt idx="45427">
                  <c:v>12.6251138683121</c:v>
                </c:pt>
                <c:pt idx="45428">
                  <c:v>12.623798257442299</c:v>
                </c:pt>
                <c:pt idx="45429">
                  <c:v>12.522482646572501</c:v>
                </c:pt>
                <c:pt idx="45430">
                  <c:v>12.5211670357156</c:v>
                </c:pt>
                <c:pt idx="45431">
                  <c:v>12.6198514248458</c:v>
                </c:pt>
                <c:pt idx="45432">
                  <c:v>12.618535813976001</c:v>
                </c:pt>
                <c:pt idx="45433">
                  <c:v>12.317220203119099</c:v>
                </c:pt>
                <c:pt idx="45434">
                  <c:v>12.2159045922493</c:v>
                </c:pt>
                <c:pt idx="45435">
                  <c:v>12.1145889813795</c:v>
                </c:pt>
                <c:pt idx="45436">
                  <c:v>11.8132733705226</c:v>
                </c:pt>
                <c:pt idx="45437">
                  <c:v>11.6119577596528</c:v>
                </c:pt>
                <c:pt idx="45438">
                  <c:v>11.610642148783</c:v>
                </c:pt>
                <c:pt idx="45439">
                  <c:v>11.4093265379261</c:v>
                </c:pt>
                <c:pt idx="45440">
                  <c:v>11.2080109270563</c:v>
                </c:pt>
                <c:pt idx="45441">
                  <c:v>11.4066953161865</c:v>
                </c:pt>
                <c:pt idx="45442">
                  <c:v>11.6053797053296</c:v>
                </c:pt>
                <c:pt idx="45443">
                  <c:v>11.5040640944598</c:v>
                </c:pt>
                <c:pt idx="45444">
                  <c:v>11.60274848359</c:v>
                </c:pt>
                <c:pt idx="45445">
                  <c:v>11.701432872733101</c:v>
                </c:pt>
                <c:pt idx="45446">
                  <c:v>11.400117261863301</c:v>
                </c:pt>
                <c:pt idx="45447">
                  <c:v>11.098801650993501</c:v>
                </c:pt>
                <c:pt idx="45448">
                  <c:v>10.9974860401366</c:v>
                </c:pt>
                <c:pt idx="45449">
                  <c:v>11.1961704292668</c:v>
                </c:pt>
                <c:pt idx="45450">
                  <c:v>11.894854818397</c:v>
                </c:pt>
                <c:pt idx="45451">
                  <c:v>12.6935392075401</c:v>
                </c:pt>
                <c:pt idx="45452">
                  <c:v>12.5922235966703</c:v>
                </c:pt>
                <c:pt idx="45453">
                  <c:v>12.0909079858005</c:v>
                </c:pt>
                <c:pt idx="45454">
                  <c:v>11.9895923749436</c:v>
                </c:pt>
                <c:pt idx="45455">
                  <c:v>11.5882767640738</c:v>
                </c:pt>
                <c:pt idx="45456">
                  <c:v>11.586961153203999</c:v>
                </c:pt>
                <c:pt idx="45457">
                  <c:v>11.385645542347101</c:v>
                </c:pt>
                <c:pt idx="45458">
                  <c:v>11.084329931477299</c:v>
                </c:pt>
                <c:pt idx="45459">
                  <c:v>11.1830143206075</c:v>
                </c:pt>
                <c:pt idx="45460">
                  <c:v>10.981698709750599</c:v>
                </c:pt>
                <c:pt idx="45461">
                  <c:v>10.9803830988808</c:v>
                </c:pt>
                <c:pt idx="45462">
                  <c:v>10.679067488011</c:v>
                </c:pt>
                <c:pt idx="45463">
                  <c:v>10.777751877154101</c:v>
                </c:pt>
                <c:pt idx="45464">
                  <c:v>10.6764362662843</c:v>
                </c:pt>
                <c:pt idx="45465">
                  <c:v>10.4751206554145</c:v>
                </c:pt>
                <c:pt idx="45466">
                  <c:v>11.6738050445576</c:v>
                </c:pt>
                <c:pt idx="45467">
                  <c:v>12.172489433687799</c:v>
                </c:pt>
                <c:pt idx="45468">
                  <c:v>12.171173822818</c:v>
                </c:pt>
                <c:pt idx="45469">
                  <c:v>11.9698582119611</c:v>
                </c:pt>
                <c:pt idx="45470">
                  <c:v>12.268542601091299</c:v>
                </c:pt>
                <c:pt idx="45471">
                  <c:v>13.167226990221501</c:v>
                </c:pt>
                <c:pt idx="45472">
                  <c:v>13.063799491391901</c:v>
                </c:pt>
                <c:pt idx="45473">
                  <c:v>12.9582601045618</c:v>
                </c:pt>
                <c:pt idx="45474">
                  <c:v>12.5527207177318</c:v>
                </c:pt>
                <c:pt idx="45475">
                  <c:v>12.147181330955901</c:v>
                </c:pt>
                <c:pt idx="45476">
                  <c:v>11.341641944125801</c:v>
                </c:pt>
                <c:pt idx="45477">
                  <c:v>9.7361025572957693</c:v>
                </c:pt>
                <c:pt idx="45478">
                  <c:v>9.4305631705198891</c:v>
                </c:pt>
                <c:pt idx="45479">
                  <c:v>9.6250237836898407</c:v>
                </c:pt>
                <c:pt idx="45480">
                  <c:v>10.0194843968598</c:v>
                </c:pt>
                <c:pt idx="45481">
                  <c:v>9.6139450100839099</c:v>
                </c:pt>
                <c:pt idx="45482">
                  <c:v>8.9084056232538593</c:v>
                </c:pt>
                <c:pt idx="45483">
                  <c:v>8.9028662364238098</c:v>
                </c:pt>
                <c:pt idx="45484">
                  <c:v>9.1973268496479292</c:v>
                </c:pt>
                <c:pt idx="45485">
                  <c:v>8.9917874628178804</c:v>
                </c:pt>
                <c:pt idx="45486">
                  <c:v>8.6862480759878302</c:v>
                </c:pt>
                <c:pt idx="45487">
                  <c:v>8.7807086892119504</c:v>
                </c:pt>
                <c:pt idx="45488">
                  <c:v>8.5751693023818998</c:v>
                </c:pt>
                <c:pt idx="45489">
                  <c:v>8.3696299155518492</c:v>
                </c:pt>
                <c:pt idx="45490">
                  <c:v>8.2640905287759701</c:v>
                </c:pt>
                <c:pt idx="45491">
                  <c:v>8.3585511419459095</c:v>
                </c:pt>
                <c:pt idx="45492">
                  <c:v>8.55301175511587</c:v>
                </c:pt>
                <c:pt idx="45493">
                  <c:v>8.5474723683399798</c:v>
                </c:pt>
                <c:pt idx="45494">
                  <c:v>8.5419329815099303</c:v>
                </c:pt>
                <c:pt idx="45495">
                  <c:v>8.4363935946798794</c:v>
                </c:pt>
                <c:pt idx="45496">
                  <c:v>8.1308542079039992</c:v>
                </c:pt>
                <c:pt idx="45497">
                  <c:v>8.2253148210739493</c:v>
                </c:pt>
                <c:pt idx="45498">
                  <c:v>8.3197754342438994</c:v>
                </c:pt>
                <c:pt idx="45499">
                  <c:v>8.5142360474680192</c:v>
                </c:pt>
                <c:pt idx="45500">
                  <c:v>8.7086966606379708</c:v>
                </c:pt>
                <c:pt idx="45501">
                  <c:v>8.8031572738079191</c:v>
                </c:pt>
                <c:pt idx="45502">
                  <c:v>8.8976178870320393</c:v>
                </c:pt>
                <c:pt idx="45503">
                  <c:v>8.8920785002019898</c:v>
                </c:pt>
                <c:pt idx="45504">
                  <c:v>8.7865391133719406</c:v>
                </c:pt>
                <c:pt idx="45505">
                  <c:v>8.8809997265960607</c:v>
                </c:pt>
                <c:pt idx="45506">
                  <c:v>9.1754603397660102</c:v>
                </c:pt>
                <c:pt idx="45507">
                  <c:v>9.3699209529359599</c:v>
                </c:pt>
                <c:pt idx="45508">
                  <c:v>9.4643815661600801</c:v>
                </c:pt>
                <c:pt idx="45509">
                  <c:v>9.3588421793300292</c:v>
                </c:pt>
                <c:pt idx="45510">
                  <c:v>9.75330279249998</c:v>
                </c:pt>
                <c:pt idx="45511">
                  <c:v>9.8477634057241001</c:v>
                </c:pt>
                <c:pt idx="45512">
                  <c:v>9.9422240188940503</c:v>
                </c:pt>
                <c:pt idx="45513">
                  <c:v>9.8366846320639993</c:v>
                </c:pt>
                <c:pt idx="45514">
                  <c:v>11.631145245288099</c:v>
                </c:pt>
                <c:pt idx="45515">
                  <c:v>12.825605858458101</c:v>
                </c:pt>
                <c:pt idx="45516">
                  <c:v>12.820066471628</c:v>
                </c:pt>
                <c:pt idx="45517">
                  <c:v>12.4145270848521</c:v>
                </c:pt>
                <c:pt idx="45518">
                  <c:v>11.9089876980221</c:v>
                </c:pt>
                <c:pt idx="45519">
                  <c:v>11.303448311192</c:v>
                </c:pt>
                <c:pt idx="45520">
                  <c:v>11.9977710942988</c:v>
                </c:pt>
                <c:pt idx="45521">
                  <c:v>11.891956047233</c:v>
                </c:pt>
                <c:pt idx="45522">
                  <c:v>11.7861410001673</c:v>
                </c:pt>
                <c:pt idx="45523">
                  <c:v>11.6803259531584</c:v>
                </c:pt>
                <c:pt idx="45524">
                  <c:v>12.0745109060926</c:v>
                </c:pt>
                <c:pt idx="45525">
                  <c:v>12.7686958590269</c:v>
                </c:pt>
                <c:pt idx="45526">
                  <c:v>12.962880812018</c:v>
                </c:pt>
                <c:pt idx="45527">
                  <c:v>12.957065764952301</c:v>
                </c:pt>
                <c:pt idx="45528">
                  <c:v>13.0512507178865</c:v>
                </c:pt>
                <c:pt idx="45529">
                  <c:v>13.1454356708776</c:v>
                </c:pt>
                <c:pt idx="45530">
                  <c:v>13.139620623811901</c:v>
                </c:pt>
                <c:pt idx="45531">
                  <c:v>13.1338055767461</c:v>
                </c:pt>
                <c:pt idx="45532">
                  <c:v>13.2279905297372</c:v>
                </c:pt>
                <c:pt idx="45533">
                  <c:v>13.322175482671501</c:v>
                </c:pt>
                <c:pt idx="45534">
                  <c:v>13.3163604356057</c:v>
                </c:pt>
                <c:pt idx="45535">
                  <c:v>13.210545388596801</c:v>
                </c:pt>
                <c:pt idx="45536">
                  <c:v>13.1047303415311</c:v>
                </c:pt>
                <c:pt idx="45537">
                  <c:v>12.9989152944653</c:v>
                </c:pt>
                <c:pt idx="45538">
                  <c:v>13.093100247456499</c:v>
                </c:pt>
                <c:pt idx="45539">
                  <c:v>12.9872852003907</c:v>
                </c:pt>
                <c:pt idx="45540">
                  <c:v>12.981470153325001</c:v>
                </c:pt>
                <c:pt idx="45541">
                  <c:v>12.975655106316101</c:v>
                </c:pt>
                <c:pt idx="45542">
                  <c:v>12.769840059250299</c:v>
                </c:pt>
                <c:pt idx="45543">
                  <c:v>12.564025012184601</c:v>
                </c:pt>
                <c:pt idx="45544">
                  <c:v>12.458209965175699</c:v>
                </c:pt>
                <c:pt idx="45545">
                  <c:v>12.3523949181099</c:v>
                </c:pt>
                <c:pt idx="45546">
                  <c:v>12.4465798710442</c:v>
                </c:pt>
                <c:pt idx="45547">
                  <c:v>12.340764824035301</c:v>
                </c:pt>
                <c:pt idx="45548">
                  <c:v>12.234949776969501</c:v>
                </c:pt>
                <c:pt idx="45549">
                  <c:v>12.6291347299038</c:v>
                </c:pt>
                <c:pt idx="45550">
                  <c:v>12.923319682894901</c:v>
                </c:pt>
                <c:pt idx="45551">
                  <c:v>12.4175046358292</c:v>
                </c:pt>
                <c:pt idx="45552">
                  <c:v>12.011689588763399</c:v>
                </c:pt>
                <c:pt idx="45553">
                  <c:v>12.9058745417545</c:v>
                </c:pt>
                <c:pt idx="45554">
                  <c:v>12.5000594946888</c:v>
                </c:pt>
                <c:pt idx="45555">
                  <c:v>11.494244447623</c:v>
                </c:pt>
                <c:pt idx="45556">
                  <c:v>12.4884294006141</c:v>
                </c:pt>
                <c:pt idx="45557">
                  <c:v>12.582614353548401</c:v>
                </c:pt>
                <c:pt idx="45558">
                  <c:v>12.0767993064826</c:v>
                </c:pt>
                <c:pt idx="45559">
                  <c:v>11.370984259473699</c:v>
                </c:pt>
                <c:pt idx="45560">
                  <c:v>11.765169212408001</c:v>
                </c:pt>
                <c:pt idx="45561">
                  <c:v>11.7593541653422</c:v>
                </c:pt>
                <c:pt idx="45562">
                  <c:v>11.6535391183334</c:v>
                </c:pt>
                <c:pt idx="45563">
                  <c:v>11.7477240712676</c:v>
                </c:pt>
                <c:pt idx="45564">
                  <c:v>11.641909024201899</c:v>
                </c:pt>
                <c:pt idx="45565">
                  <c:v>11.836093977193</c:v>
                </c:pt>
                <c:pt idx="45566">
                  <c:v>11.9302789301272</c:v>
                </c:pt>
                <c:pt idx="45567">
                  <c:v>12.2244638830615</c:v>
                </c:pt>
                <c:pt idx="45568">
                  <c:v>12.527915267986</c:v>
                </c:pt>
                <c:pt idx="45569">
                  <c:v>12.6406330848518</c:v>
                </c:pt>
                <c:pt idx="45570">
                  <c:v>12.6533509017176</c:v>
                </c:pt>
                <c:pt idx="45571">
                  <c:v>12.766068718459101</c:v>
                </c:pt>
                <c:pt idx="45572">
                  <c:v>12.6787865353249</c:v>
                </c:pt>
                <c:pt idx="45573">
                  <c:v>12.5915043521907</c:v>
                </c:pt>
                <c:pt idx="45574">
                  <c:v>12.7042221689321</c:v>
                </c:pt>
                <c:pt idx="45575">
                  <c:v>12.616939985797901</c:v>
                </c:pt>
                <c:pt idx="45576">
                  <c:v>12.629657802663701</c:v>
                </c:pt>
                <c:pt idx="45577">
                  <c:v>12.442375619405199</c:v>
                </c:pt>
                <c:pt idx="45578">
                  <c:v>12.555093436270999</c:v>
                </c:pt>
                <c:pt idx="45579">
                  <c:v>12.567811253136799</c:v>
                </c:pt>
                <c:pt idx="45580">
                  <c:v>12.580529069878301</c:v>
                </c:pt>
                <c:pt idx="45581">
                  <c:v>12.593246886744099</c:v>
                </c:pt>
                <c:pt idx="45582">
                  <c:v>12.5059647036099</c:v>
                </c:pt>
                <c:pt idx="45583">
                  <c:v>12.5186825203513</c:v>
                </c:pt>
                <c:pt idx="45584">
                  <c:v>12.5314003372171</c:v>
                </c:pt>
                <c:pt idx="45585">
                  <c:v>12.5441181540829</c:v>
                </c:pt>
                <c:pt idx="45586">
                  <c:v>12.5568359708244</c:v>
                </c:pt>
                <c:pt idx="45587">
                  <c:v>12.269553787690199</c:v>
                </c:pt>
                <c:pt idx="45588">
                  <c:v>12.582271604556</c:v>
                </c:pt>
                <c:pt idx="45589">
                  <c:v>12.494989421297401</c:v>
                </c:pt>
                <c:pt idx="45590">
                  <c:v>12.2077072381633</c:v>
                </c:pt>
                <c:pt idx="45591">
                  <c:v>12.3204250550291</c:v>
                </c:pt>
                <c:pt idx="45592">
                  <c:v>12.633142871770501</c:v>
                </c:pt>
                <c:pt idx="45593">
                  <c:v>12.645860688636301</c:v>
                </c:pt>
                <c:pt idx="45594">
                  <c:v>12.658578505502099</c:v>
                </c:pt>
                <c:pt idx="45595">
                  <c:v>12.8712963222436</c:v>
                </c:pt>
                <c:pt idx="45596">
                  <c:v>12.684014139109401</c:v>
                </c:pt>
                <c:pt idx="45597">
                  <c:v>12.696731955975199</c:v>
                </c:pt>
                <c:pt idx="45598">
                  <c:v>12.9094497727166</c:v>
                </c:pt>
                <c:pt idx="45599">
                  <c:v>13.0221675895824</c:v>
                </c:pt>
                <c:pt idx="45600">
                  <c:v>12.5348854064482</c:v>
                </c:pt>
                <c:pt idx="45601">
                  <c:v>11.9476032231897</c:v>
                </c:pt>
                <c:pt idx="45602">
                  <c:v>11.7603210400555</c:v>
                </c:pt>
                <c:pt idx="45603">
                  <c:v>11.6730388569213</c:v>
                </c:pt>
                <c:pt idx="45604">
                  <c:v>11.5857566736628</c:v>
                </c:pt>
                <c:pt idx="45605">
                  <c:v>11.7984744905286</c:v>
                </c:pt>
                <c:pt idx="45606">
                  <c:v>11.411192307394399</c:v>
                </c:pt>
                <c:pt idx="45608">
                  <c:v>11.3366279410016</c:v>
                </c:pt>
                <c:pt idx="45609">
                  <c:v>11.649345757867399</c:v>
                </c:pt>
                <c:pt idx="45610">
                  <c:v>11.662063574608901</c:v>
                </c:pt>
                <c:pt idx="45611">
                  <c:v>10.5747813914747</c:v>
                </c:pt>
                <c:pt idx="45612">
                  <c:v>10.287499208340501</c:v>
                </c:pt>
                <c:pt idx="45613">
                  <c:v>10.800217025081899</c:v>
                </c:pt>
                <c:pt idx="45614">
                  <c:v>10.5129348419478</c:v>
                </c:pt>
                <c:pt idx="45615">
                  <c:v>10.825652658813601</c:v>
                </c:pt>
                <c:pt idx="45616">
                  <c:v>10.827785442500801</c:v>
                </c:pt>
                <c:pt idx="45617">
                  <c:v>10.719333193184401</c:v>
                </c:pt>
                <c:pt idx="45618">
                  <c:v>10.310880943868</c:v>
                </c:pt>
                <c:pt idx="45619">
                  <c:v>11.002428694634199</c:v>
                </c:pt>
                <c:pt idx="45620">
                  <c:v>10.493976445317699</c:v>
                </c:pt>
                <c:pt idx="45621">
                  <c:v>9.9855241960012897</c:v>
                </c:pt>
                <c:pt idx="45622">
                  <c:v>9.8770719467675008</c:v>
                </c:pt>
                <c:pt idx="45623">
                  <c:v>9.8686196974510594</c:v>
                </c:pt>
                <c:pt idx="45624">
                  <c:v>9.5601674481346102</c:v>
                </c:pt>
                <c:pt idx="45625">
                  <c:v>9.4517151989008195</c:v>
                </c:pt>
                <c:pt idx="45626">
                  <c:v>9.4432629495843798</c:v>
                </c:pt>
                <c:pt idx="45627">
                  <c:v>9.6348107002679395</c:v>
                </c:pt>
                <c:pt idx="45628">
                  <c:v>9.7263584510341499</c:v>
                </c:pt>
                <c:pt idx="45629">
                  <c:v>9.6179062017177106</c:v>
                </c:pt>
                <c:pt idx="45630">
                  <c:v>9.3094539524012596</c:v>
                </c:pt>
                <c:pt idx="45631">
                  <c:v>9.3010017031674792</c:v>
                </c:pt>
                <c:pt idx="45632">
                  <c:v>9.3925494538510303</c:v>
                </c:pt>
                <c:pt idx="45633">
                  <c:v>9.7840972045345893</c:v>
                </c:pt>
                <c:pt idx="45634">
                  <c:v>10.2756449553008</c:v>
                </c:pt>
                <c:pt idx="45635">
                  <c:v>10.467192705984401</c:v>
                </c:pt>
                <c:pt idx="45636">
                  <c:v>10.258740456667899</c:v>
                </c:pt>
                <c:pt idx="45637">
                  <c:v>9.9502882074341308</c:v>
                </c:pt>
                <c:pt idx="45638">
                  <c:v>9.8418359581176809</c:v>
                </c:pt>
                <c:pt idx="45639">
                  <c:v>9.9333837088012409</c:v>
                </c:pt>
                <c:pt idx="45640">
                  <c:v>9.9249314595674498</c:v>
                </c:pt>
                <c:pt idx="45641">
                  <c:v>9.8164792102510106</c:v>
                </c:pt>
                <c:pt idx="45642">
                  <c:v>10.0080269609346</c:v>
                </c:pt>
                <c:pt idx="45643">
                  <c:v>10.299574711700799</c:v>
                </c:pt>
                <c:pt idx="45644">
                  <c:v>10.0911224623843</c:v>
                </c:pt>
                <c:pt idx="45645">
                  <c:v>9.8826702130678896</c:v>
                </c:pt>
                <c:pt idx="45646">
                  <c:v>9.6742179638341099</c:v>
                </c:pt>
                <c:pt idx="45647">
                  <c:v>9.7657657145176593</c:v>
                </c:pt>
                <c:pt idx="45648">
                  <c:v>9.3573134652012193</c:v>
                </c:pt>
                <c:pt idx="45649">
                  <c:v>8.9488612159674297</c:v>
                </c:pt>
                <c:pt idx="45650">
                  <c:v>8.7404089666509908</c:v>
                </c:pt>
                <c:pt idx="45651">
                  <c:v>8.3319567173345401</c:v>
                </c:pt>
                <c:pt idx="45652">
                  <c:v>8.5235044681007608</c:v>
                </c:pt>
                <c:pt idx="45653">
                  <c:v>8.4150522187843109</c:v>
                </c:pt>
                <c:pt idx="45654">
                  <c:v>8.5065999694678691</c:v>
                </c:pt>
                <c:pt idx="45655">
                  <c:v>8.3981477202340802</c:v>
                </c:pt>
                <c:pt idx="45656">
                  <c:v>8.1896954709176395</c:v>
                </c:pt>
                <c:pt idx="45657">
                  <c:v>8.1812432216011999</c:v>
                </c:pt>
                <c:pt idx="45658">
                  <c:v>8.1727909723674106</c:v>
                </c:pt>
                <c:pt idx="45659">
                  <c:v>8.1643387230509603</c:v>
                </c:pt>
                <c:pt idx="45660">
                  <c:v>8.1558864737345207</c:v>
                </c:pt>
                <c:pt idx="45661">
                  <c:v>9.6474342245007296</c:v>
                </c:pt>
                <c:pt idx="45662">
                  <c:v>10.138981975184301</c:v>
                </c:pt>
                <c:pt idx="45663">
                  <c:v>10.2305297258678</c:v>
                </c:pt>
                <c:pt idx="45664">
                  <c:v>10.626627146357899</c:v>
                </c:pt>
                <c:pt idx="45665">
                  <c:v>10.2272742365209</c:v>
                </c:pt>
                <c:pt idx="45666">
                  <c:v>10.0279213266839</c:v>
                </c:pt>
                <c:pt idx="45667">
                  <c:v>11.028568416840599</c:v>
                </c:pt>
                <c:pt idx="45668">
                  <c:v>12.2292155070036</c:v>
                </c:pt>
                <c:pt idx="45669">
                  <c:v>12.5298625971666</c:v>
                </c:pt>
                <c:pt idx="45670">
                  <c:v>11.6305096873233</c:v>
                </c:pt>
                <c:pt idx="45671">
                  <c:v>11.6311567774863</c:v>
                </c:pt>
                <c:pt idx="45672">
                  <c:v>11.6318038676493</c:v>
                </c:pt>
                <c:pt idx="45673">
                  <c:v>11.432450957805999</c:v>
                </c:pt>
                <c:pt idx="45674">
                  <c:v>11.433098047969001</c:v>
                </c:pt>
                <c:pt idx="45675">
                  <c:v>11.533745138132099</c:v>
                </c:pt>
                <c:pt idx="45676">
                  <c:v>11.7343922282887</c:v>
                </c:pt>
                <c:pt idx="45677">
                  <c:v>12.0350393184517</c:v>
                </c:pt>
                <c:pt idx="45678">
                  <c:v>11.8356864086148</c:v>
                </c:pt>
                <c:pt idx="45679">
                  <c:v>11.236333498771399</c:v>
                </c:pt>
                <c:pt idx="45680">
                  <c:v>10.9369805889345</c:v>
                </c:pt>
                <c:pt idx="45681">
                  <c:v>10.6376276790975</c:v>
                </c:pt>
                <c:pt idx="45682">
                  <c:v>10.538274769254199</c:v>
                </c:pt>
                <c:pt idx="45683">
                  <c:v>10.6389218594172</c:v>
                </c:pt>
                <c:pt idx="45684">
                  <c:v>10.7395689495802</c:v>
                </c:pt>
                <c:pt idx="45685">
                  <c:v>10.7402160397369</c:v>
                </c:pt>
                <c:pt idx="45686">
                  <c:v>10.7408631298999</c:v>
                </c:pt>
                <c:pt idx="45687">
                  <c:v>10.741510220062899</c:v>
                </c:pt>
                <c:pt idx="45688">
                  <c:v>11.042157310219601</c:v>
                </c:pt>
                <c:pt idx="45689">
                  <c:v>11.342804400382599</c:v>
                </c:pt>
                <c:pt idx="45690">
                  <c:v>12.4434514905456</c:v>
                </c:pt>
                <c:pt idx="45691">
                  <c:v>12.1440985807023</c:v>
                </c:pt>
                <c:pt idx="45692">
                  <c:v>11.844745670865301</c:v>
                </c:pt>
                <c:pt idx="45693">
                  <c:v>11.745392761028301</c:v>
                </c:pt>
                <c:pt idx="45694">
                  <c:v>11.646039851185</c:v>
                </c:pt>
                <c:pt idx="45695">
                  <c:v>11.346686941348</c:v>
                </c:pt>
                <c:pt idx="45696">
                  <c:v>10.847334031511</c:v>
                </c:pt>
                <c:pt idx="45697">
                  <c:v>10.5479811216677</c:v>
                </c:pt>
                <c:pt idx="45698">
                  <c:v>10.9486282118307</c:v>
                </c:pt>
                <c:pt idx="45699">
                  <c:v>10.8492753019937</c:v>
                </c:pt>
                <c:pt idx="45700">
                  <c:v>10.649922392150399</c:v>
                </c:pt>
                <c:pt idx="45701">
                  <c:v>10.2505694823134</c:v>
                </c:pt>
                <c:pt idx="45702">
                  <c:v>10.051216572476401</c:v>
                </c:pt>
                <c:pt idx="45703">
                  <c:v>10.051863662633099</c:v>
                </c:pt>
                <c:pt idx="45704">
                  <c:v>9.9525107527961296</c:v>
                </c:pt>
                <c:pt idx="45705">
                  <c:v>9.7531578429591494</c:v>
                </c:pt>
                <c:pt idx="45706">
                  <c:v>9.4538049331158298</c:v>
                </c:pt>
                <c:pt idx="45707">
                  <c:v>9.2544520232788408</c:v>
                </c:pt>
                <c:pt idx="45708">
                  <c:v>8.8550991134418595</c:v>
                </c:pt>
                <c:pt idx="45709">
                  <c:v>9.3557462035985406</c:v>
                </c:pt>
                <c:pt idx="45710">
                  <c:v>9.8563932937615508</c:v>
                </c:pt>
                <c:pt idx="45711">
                  <c:v>9.8570403839245699</c:v>
                </c:pt>
                <c:pt idx="45712">
                  <c:v>9.7574559373487304</c:v>
                </c:pt>
                <c:pt idx="45713">
                  <c:v>10.1576399540451</c:v>
                </c:pt>
                <c:pt idx="45714">
                  <c:v>10.1578239707415</c:v>
                </c:pt>
                <c:pt idx="45715">
                  <c:v>9.8580079874360198</c:v>
                </c:pt>
                <c:pt idx="45716">
                  <c:v>9.7581920041323809</c:v>
                </c:pt>
                <c:pt idx="45717">
                  <c:v>9.1583760208287401</c:v>
                </c:pt>
                <c:pt idx="45718">
                  <c:v>9.2585600375232993</c:v>
                </c:pt>
                <c:pt idx="45719">
                  <c:v>8.8587440542196596</c:v>
                </c:pt>
                <c:pt idx="45720">
                  <c:v>8.8589280709160203</c:v>
                </c:pt>
                <c:pt idx="45721">
                  <c:v>8.5591120876105808</c:v>
                </c:pt>
                <c:pt idx="45722">
                  <c:v>8.4592961043069401</c:v>
                </c:pt>
                <c:pt idx="45723">
                  <c:v>8.0594801210033005</c:v>
                </c:pt>
                <c:pt idx="45724">
                  <c:v>7.7596641376978601</c:v>
                </c:pt>
                <c:pt idx="45725">
                  <c:v>7.6598481543942203</c:v>
                </c:pt>
                <c:pt idx="45726">
                  <c:v>7.3600321710905803</c:v>
                </c:pt>
                <c:pt idx="45727">
                  <c:v>7.2602161877851499</c:v>
                </c:pt>
                <c:pt idx="45728">
                  <c:v>7.3604002044815102</c:v>
                </c:pt>
                <c:pt idx="45729">
                  <c:v>7.7605842211778704</c:v>
                </c:pt>
                <c:pt idx="45730">
                  <c:v>8.0607682378724306</c:v>
                </c:pt>
                <c:pt idx="45731">
                  <c:v>8.3609522545687902</c:v>
                </c:pt>
                <c:pt idx="45732">
                  <c:v>8.7611362712651495</c:v>
                </c:pt>
                <c:pt idx="45733">
                  <c:v>8.6613202879597093</c:v>
                </c:pt>
                <c:pt idx="45734">
                  <c:v>8.9615043046560707</c:v>
                </c:pt>
                <c:pt idx="45735">
                  <c:v>8.7616883213524304</c:v>
                </c:pt>
                <c:pt idx="45736">
                  <c:v>8.5618723380469905</c:v>
                </c:pt>
                <c:pt idx="45737">
                  <c:v>8.6620563547433491</c:v>
                </c:pt>
                <c:pt idx="45738">
                  <c:v>8.6622403714397098</c:v>
                </c:pt>
                <c:pt idx="45739">
                  <c:v>9.8624243881342792</c:v>
                </c:pt>
                <c:pt idx="45740">
                  <c:v>9.6626084048306407</c:v>
                </c:pt>
                <c:pt idx="45741">
                  <c:v>9.5627924215269999</c:v>
                </c:pt>
                <c:pt idx="45742">
                  <c:v>9.4629764382215598</c:v>
                </c:pt>
                <c:pt idx="45743">
                  <c:v>9.5631604549179201</c:v>
                </c:pt>
                <c:pt idx="45744">
                  <c:v>9.0633444716142808</c:v>
                </c:pt>
                <c:pt idx="45745">
                  <c:v>8.7635284883088396</c:v>
                </c:pt>
                <c:pt idx="45746">
                  <c:v>8.4637125050051996</c:v>
                </c:pt>
                <c:pt idx="45747">
                  <c:v>8.0638965217015599</c:v>
                </c:pt>
                <c:pt idx="45748">
                  <c:v>7.6640805383961199</c:v>
                </c:pt>
                <c:pt idx="45749">
                  <c:v>7.6642645550924797</c:v>
                </c:pt>
                <c:pt idx="45750">
                  <c:v>7.3644485717888397</c:v>
                </c:pt>
                <c:pt idx="45751">
                  <c:v>7.4646325884834104</c:v>
                </c:pt>
                <c:pt idx="45752">
                  <c:v>7.4648166051797702</c:v>
                </c:pt>
                <c:pt idx="45753">
                  <c:v>8.3650006218761295</c:v>
                </c:pt>
                <c:pt idx="45754">
                  <c:v>11.1651846385707</c:v>
                </c:pt>
                <c:pt idx="45755">
                  <c:v>11.165368655267001</c:v>
                </c:pt>
                <c:pt idx="45756">
                  <c:v>11.8655526719634</c:v>
                </c:pt>
                <c:pt idx="45757">
                  <c:v>11.765736688658</c:v>
                </c:pt>
                <c:pt idx="45758">
                  <c:v>11.5659207053543</c:v>
                </c:pt>
                <c:pt idx="45759">
                  <c:v>11.4661047220507</c:v>
                </c:pt>
                <c:pt idx="45760">
                  <c:v>11.4668681106508</c:v>
                </c:pt>
                <c:pt idx="45761">
                  <c:v>11.2682108711622</c:v>
                </c:pt>
                <c:pt idx="45762">
                  <c:v>11.169553631673599</c:v>
                </c:pt>
                <c:pt idx="45763">
                  <c:v>11.170896392171899</c:v>
                </c:pt>
                <c:pt idx="45764">
                  <c:v>11.1722391526833</c:v>
                </c:pt>
                <c:pt idx="45765">
                  <c:v>11.073581913194801</c:v>
                </c:pt>
                <c:pt idx="45766">
                  <c:v>10.8749246736931</c:v>
                </c:pt>
                <c:pt idx="45767">
                  <c:v>10.5762674342045</c:v>
                </c:pt>
                <c:pt idx="45768">
                  <c:v>10.2776101947159</c:v>
                </c:pt>
                <c:pt idx="45769">
                  <c:v>9.8789529552142099</c:v>
                </c:pt>
                <c:pt idx="45770">
                  <c:v>9.2802957157256394</c:v>
                </c:pt>
                <c:pt idx="45771">
                  <c:v>9.5816384762370692</c:v>
                </c:pt>
                <c:pt idx="45772">
                  <c:v>10.282981236735401</c:v>
                </c:pt>
                <c:pt idx="45773">
                  <c:v>9.9843239972467899</c:v>
                </c:pt>
                <c:pt idx="45774">
                  <c:v>9.9856667577582208</c:v>
                </c:pt>
                <c:pt idx="45775">
                  <c:v>9.7870095182565109</c:v>
                </c:pt>
                <c:pt idx="45776">
                  <c:v>9.78835227876794</c:v>
                </c:pt>
                <c:pt idx="45777">
                  <c:v>9.7896950392793691</c:v>
                </c:pt>
                <c:pt idx="45778">
                  <c:v>9.8910377997776706</c:v>
                </c:pt>
                <c:pt idx="45779">
                  <c:v>10.092380560289101</c:v>
                </c:pt>
                <c:pt idx="45780">
                  <c:v>10.193723320800499</c:v>
                </c:pt>
                <c:pt idx="45781">
                  <c:v>10.195066081298799</c:v>
                </c:pt>
                <c:pt idx="45782">
                  <c:v>10.1964088418102</c:v>
                </c:pt>
                <c:pt idx="45783">
                  <c:v>10.097751602321701</c:v>
                </c:pt>
                <c:pt idx="45784">
                  <c:v>10.099094362820001</c:v>
                </c:pt>
                <c:pt idx="45785">
                  <c:v>10.0004371233314</c:v>
                </c:pt>
                <c:pt idx="45786">
                  <c:v>10.2017798838428</c:v>
                </c:pt>
                <c:pt idx="45787">
                  <c:v>10.8031226443411</c:v>
                </c:pt>
                <c:pt idx="45788">
                  <c:v>10.8044654048525</c:v>
                </c:pt>
                <c:pt idx="45789">
                  <c:v>10.305808165364001</c:v>
                </c:pt>
                <c:pt idx="45790">
                  <c:v>10.5071509258623</c:v>
                </c:pt>
                <c:pt idx="45791">
                  <c:v>9.7084936863736893</c:v>
                </c:pt>
                <c:pt idx="45792">
                  <c:v>10.209836446885101</c:v>
                </c:pt>
                <c:pt idx="45793">
                  <c:v>9.2111792073834202</c:v>
                </c:pt>
                <c:pt idx="45794">
                  <c:v>9.9125219678948397</c:v>
                </c:pt>
                <c:pt idx="45795">
                  <c:v>10.0138647284063</c:v>
                </c:pt>
                <c:pt idx="45796">
                  <c:v>10.315207488904599</c:v>
                </c:pt>
                <c:pt idx="45797">
                  <c:v>10.016550249415999</c:v>
                </c:pt>
                <c:pt idx="45798">
                  <c:v>10.417893009927401</c:v>
                </c:pt>
                <c:pt idx="45799">
                  <c:v>11.7192357704257</c:v>
                </c:pt>
                <c:pt idx="45800">
                  <c:v>12.2205785309371</c:v>
                </c:pt>
                <c:pt idx="45801">
                  <c:v>12.2219212914486</c:v>
                </c:pt>
                <c:pt idx="45802">
                  <c:v>12.123264051946901</c:v>
                </c:pt>
                <c:pt idx="45803">
                  <c:v>11.9246068124583</c:v>
                </c:pt>
                <c:pt idx="45804">
                  <c:v>11.7259495729697</c:v>
                </c:pt>
                <c:pt idx="45805">
                  <c:v>11.427292333467999</c:v>
                </c:pt>
                <c:pt idx="45806">
                  <c:v>11.4286350939794</c:v>
                </c:pt>
                <c:pt idx="45807">
                  <c:v>11.4299778544909</c:v>
                </c:pt>
                <c:pt idx="45808">
                  <c:v>11.428334998844999</c:v>
                </c:pt>
                <c:pt idx="45809">
                  <c:v>11.5237065270471</c:v>
                </c:pt>
                <c:pt idx="45810">
                  <c:v>11.7190780552492</c:v>
                </c:pt>
                <c:pt idx="45811">
                  <c:v>11.8144495834966</c:v>
                </c:pt>
                <c:pt idx="45812">
                  <c:v>11.709821111698799</c:v>
                </c:pt>
                <c:pt idx="45813">
                  <c:v>11.3051926399009</c:v>
                </c:pt>
                <c:pt idx="45814">
                  <c:v>11.3005641681483</c:v>
                </c:pt>
                <c:pt idx="45815">
                  <c:v>11.2959356963504</c:v>
                </c:pt>
                <c:pt idx="45816">
                  <c:v>11.2913072245526</c:v>
                </c:pt>
                <c:pt idx="45817">
                  <c:v>11.8866787528</c:v>
                </c:pt>
                <c:pt idx="45818">
                  <c:v>12.1820502810021</c:v>
                </c:pt>
                <c:pt idx="45819">
                  <c:v>11.777421809204199</c:v>
                </c:pt>
                <c:pt idx="45820">
                  <c:v>11.5727933374516</c:v>
                </c:pt>
                <c:pt idx="45821">
                  <c:v>11.7681648656538</c:v>
                </c:pt>
                <c:pt idx="45822">
                  <c:v>11.6635363938559</c:v>
                </c:pt>
                <c:pt idx="45823">
                  <c:v>11.6589079221033</c:v>
                </c:pt>
                <c:pt idx="45824">
                  <c:v>11.6542794503055</c:v>
                </c:pt>
                <c:pt idx="45825">
                  <c:v>11.749650978507599</c:v>
                </c:pt>
                <c:pt idx="45826">
                  <c:v>11.345022506755001</c:v>
                </c:pt>
                <c:pt idx="45827">
                  <c:v>11.4403940349571</c:v>
                </c:pt>
                <c:pt idx="45828">
                  <c:v>12.735765563159299</c:v>
                </c:pt>
                <c:pt idx="45829">
                  <c:v>13.331137091406699</c:v>
                </c:pt>
                <c:pt idx="45830">
                  <c:v>13.5265086196088</c:v>
                </c:pt>
                <c:pt idx="45831">
                  <c:v>13.421880147810899</c:v>
                </c:pt>
                <c:pt idx="45832">
                  <c:v>13.417251676058299</c:v>
                </c:pt>
                <c:pt idx="45833">
                  <c:v>13.5126232042605</c:v>
                </c:pt>
                <c:pt idx="45834">
                  <c:v>13.8079947324626</c:v>
                </c:pt>
                <c:pt idx="45835">
                  <c:v>13.403366260709999</c:v>
                </c:pt>
                <c:pt idx="45836">
                  <c:v>13.098737788912199</c:v>
                </c:pt>
                <c:pt idx="45837">
                  <c:v>12.3941093171143</c:v>
                </c:pt>
                <c:pt idx="45838">
                  <c:v>11.489480845361699</c:v>
                </c:pt>
                <c:pt idx="45839">
                  <c:v>11.5848523735638</c:v>
                </c:pt>
                <c:pt idx="45840">
                  <c:v>11.580223901766001</c:v>
                </c:pt>
                <c:pt idx="45841">
                  <c:v>12.075595430013401</c:v>
                </c:pt>
                <c:pt idx="45842">
                  <c:v>11.9709669582155</c:v>
                </c:pt>
                <c:pt idx="45843">
                  <c:v>11.266338486417601</c:v>
                </c:pt>
                <c:pt idx="45844">
                  <c:v>10.561710014665</c:v>
                </c:pt>
                <c:pt idx="45845">
                  <c:v>10.2570815428672</c:v>
                </c:pt>
                <c:pt idx="45846">
                  <c:v>10.252453071069301</c:v>
                </c:pt>
                <c:pt idx="45847">
                  <c:v>10.3478245993167</c:v>
                </c:pt>
                <c:pt idx="45848">
                  <c:v>10.943196127518799</c:v>
                </c:pt>
                <c:pt idx="45849">
                  <c:v>10.538567655721</c:v>
                </c:pt>
                <c:pt idx="45850">
                  <c:v>10.633939183968399</c:v>
                </c:pt>
                <c:pt idx="45851">
                  <c:v>11.029310712170499</c:v>
                </c:pt>
                <c:pt idx="45852">
                  <c:v>11.324682240372701</c:v>
                </c:pt>
                <c:pt idx="45853">
                  <c:v>12.5200537686201</c:v>
                </c:pt>
                <c:pt idx="45854">
                  <c:v>12.7154252968222</c:v>
                </c:pt>
                <c:pt idx="45855">
                  <c:v>12.910796825024301</c:v>
                </c:pt>
                <c:pt idx="45856">
                  <c:v>13.1150870532505</c:v>
                </c:pt>
                <c:pt idx="45857">
                  <c:v>13.128295981472499</c:v>
                </c:pt>
                <c:pt idx="45858">
                  <c:v>13.141504909694399</c:v>
                </c:pt>
                <c:pt idx="45859">
                  <c:v>13.054713837787199</c:v>
                </c:pt>
                <c:pt idx="45860">
                  <c:v>13.1679227660092</c:v>
                </c:pt>
                <c:pt idx="45861">
                  <c:v>12.9811316942312</c:v>
                </c:pt>
                <c:pt idx="45862">
                  <c:v>12.794340622324</c:v>
                </c:pt>
                <c:pt idx="45863">
                  <c:v>12.707549550545901</c:v>
                </c:pt>
                <c:pt idx="45864">
                  <c:v>12.6207584787679</c:v>
                </c:pt>
                <c:pt idx="45865">
                  <c:v>12.5339674068607</c:v>
                </c:pt>
                <c:pt idx="45866">
                  <c:v>12.447176335082601</c:v>
                </c:pt>
                <c:pt idx="45867">
                  <c:v>12.5603852633046</c:v>
                </c:pt>
                <c:pt idx="45868">
                  <c:v>12.4735941913974</c:v>
                </c:pt>
                <c:pt idx="45869">
                  <c:v>12.486803119619401</c:v>
                </c:pt>
                <c:pt idx="45870">
                  <c:v>12.500012047841301</c:v>
                </c:pt>
                <c:pt idx="45871">
                  <c:v>12.413220975934101</c:v>
                </c:pt>
                <c:pt idx="45872">
                  <c:v>12.3264299041561</c:v>
                </c:pt>
                <c:pt idx="45873">
                  <c:v>12.3396388323781</c:v>
                </c:pt>
                <c:pt idx="45874">
                  <c:v>12.352847760470899</c:v>
                </c:pt>
                <c:pt idx="45875">
                  <c:v>12.466056688692801</c:v>
                </c:pt>
                <c:pt idx="45876">
                  <c:v>12.4792656169148</c:v>
                </c:pt>
                <c:pt idx="45877">
                  <c:v>12.592474545007599</c:v>
                </c:pt>
                <c:pt idx="45878">
                  <c:v>12.505683473229601</c:v>
                </c:pt>
                <c:pt idx="45879">
                  <c:v>12.2188924014515</c:v>
                </c:pt>
                <c:pt idx="45880">
                  <c:v>12.1321013295443</c:v>
                </c:pt>
                <c:pt idx="45881">
                  <c:v>12.3453102577663</c:v>
                </c:pt>
                <c:pt idx="45882">
                  <c:v>12.458519185988299</c:v>
                </c:pt>
                <c:pt idx="45883">
                  <c:v>12.471728114081101</c:v>
                </c:pt>
                <c:pt idx="45884">
                  <c:v>12.484937042303001</c:v>
                </c:pt>
                <c:pt idx="45885">
                  <c:v>12.598145970525</c:v>
                </c:pt>
                <c:pt idx="45886">
                  <c:v>12.9113548986178</c:v>
                </c:pt>
                <c:pt idx="45887">
                  <c:v>13.124563826839699</c:v>
                </c:pt>
                <c:pt idx="45888">
                  <c:v>13.037772755061701</c:v>
                </c:pt>
                <c:pt idx="45889">
                  <c:v>12.850981683154499</c:v>
                </c:pt>
                <c:pt idx="45890">
                  <c:v>12.664190611376499</c:v>
                </c:pt>
                <c:pt idx="45891">
                  <c:v>12.177399539598399</c:v>
                </c:pt>
                <c:pt idx="45892">
                  <c:v>12.090608467691199</c:v>
                </c:pt>
                <c:pt idx="45893">
                  <c:v>12.003817395913201</c:v>
                </c:pt>
                <c:pt idx="45894">
                  <c:v>11.817026324135201</c:v>
                </c:pt>
                <c:pt idx="45895">
                  <c:v>11.630235252227999</c:v>
                </c:pt>
                <c:pt idx="45896">
                  <c:v>11.4434441804499</c:v>
                </c:pt>
                <c:pt idx="45897">
                  <c:v>11.456653108671899</c:v>
                </c:pt>
                <c:pt idx="45898">
                  <c:v>11.469862036764701</c:v>
                </c:pt>
                <c:pt idx="45899">
                  <c:v>11.183070964986699</c:v>
                </c:pt>
                <c:pt idx="45900">
                  <c:v>11.296279893208601</c:v>
                </c:pt>
                <c:pt idx="45901">
                  <c:v>10.709488821301401</c:v>
                </c:pt>
                <c:pt idx="45902">
                  <c:v>10.8226977495234</c:v>
                </c:pt>
                <c:pt idx="45903">
                  <c:v>10.835906677745401</c:v>
                </c:pt>
                <c:pt idx="45904">
                  <c:v>11.0257178860909</c:v>
                </c:pt>
                <c:pt idx="45905">
                  <c:v>11.092131374654899</c:v>
                </c:pt>
                <c:pt idx="45906">
                  <c:v>10.858544863218899</c:v>
                </c:pt>
                <c:pt idx="45907">
                  <c:v>10.6249583521113</c:v>
                </c:pt>
                <c:pt idx="45908">
                  <c:v>10.491371840675299</c:v>
                </c:pt>
                <c:pt idx="45909">
                  <c:v>10.4577853292393</c:v>
                </c:pt>
                <c:pt idx="45910">
                  <c:v>10.424198818131799</c:v>
                </c:pt>
                <c:pt idx="45911">
                  <c:v>10.3906123066958</c:v>
                </c:pt>
                <c:pt idx="45912">
                  <c:v>10.2570257952598</c:v>
                </c:pt>
                <c:pt idx="45913">
                  <c:v>10.5234392841522</c:v>
                </c:pt>
                <c:pt idx="45914">
                  <c:v>10.6898527727162</c:v>
                </c:pt>
                <c:pt idx="45915">
                  <c:v>10.4562662612802</c:v>
                </c:pt>
                <c:pt idx="45916">
                  <c:v>10.3226797501727</c:v>
                </c:pt>
                <c:pt idx="45917">
                  <c:v>10.289093238736699</c:v>
                </c:pt>
                <c:pt idx="45918">
                  <c:v>10.2555067273007</c:v>
                </c:pt>
                <c:pt idx="45919">
                  <c:v>10.321920216193099</c:v>
                </c:pt>
                <c:pt idx="45920">
                  <c:v>10.188333704757101</c:v>
                </c:pt>
                <c:pt idx="45921">
                  <c:v>10.0547471933211</c:v>
                </c:pt>
                <c:pt idx="45922">
                  <c:v>9.9211606822135501</c:v>
                </c:pt>
                <c:pt idx="45923">
                  <c:v>9.88757417077756</c:v>
                </c:pt>
                <c:pt idx="45924">
                  <c:v>10.053987659341599</c:v>
                </c:pt>
                <c:pt idx="45925">
                  <c:v>10.120401148234</c:v>
                </c:pt>
                <c:pt idx="45926">
                  <c:v>10.286814636798001</c:v>
                </c:pt>
                <c:pt idx="45927">
                  <c:v>10.453228125361999</c:v>
                </c:pt>
                <c:pt idx="45928">
                  <c:v>10.419641614254401</c:v>
                </c:pt>
                <c:pt idx="45929">
                  <c:v>10.2860551028184</c:v>
                </c:pt>
                <c:pt idx="45930">
                  <c:v>10.1524685913824</c:v>
                </c:pt>
                <c:pt idx="45931">
                  <c:v>10.018882080274899</c:v>
                </c:pt>
                <c:pt idx="45932">
                  <c:v>9.5852955688388892</c:v>
                </c:pt>
                <c:pt idx="45933">
                  <c:v>8.8517090574028892</c:v>
                </c:pt>
                <c:pt idx="45934">
                  <c:v>6.91812254629534</c:v>
                </c:pt>
                <c:pt idx="45935">
                  <c:v>6.0845360348593402</c:v>
                </c:pt>
                <c:pt idx="45936">
                  <c:v>6.2509495234233396</c:v>
                </c:pt>
                <c:pt idx="45937">
                  <c:v>7.01736301231578</c:v>
                </c:pt>
                <c:pt idx="45938">
                  <c:v>7.1837765008797803</c:v>
                </c:pt>
                <c:pt idx="45944">
                  <c:v>7.9822574329206697</c:v>
                </c:pt>
                <c:pt idx="45945">
                  <c:v>7.5486709214846801</c:v>
                </c:pt>
                <c:pt idx="45946">
                  <c:v>6.8150844103771204</c:v>
                </c:pt>
                <c:pt idx="45947">
                  <c:v>6.18149789894112</c:v>
                </c:pt>
                <c:pt idx="45948">
                  <c:v>6.7479113875051198</c:v>
                </c:pt>
                <c:pt idx="45949">
                  <c:v>7.0143248763975601</c:v>
                </c:pt>
                <c:pt idx="45950">
                  <c:v>7.5807383649615598</c:v>
                </c:pt>
                <c:pt idx="45951">
                  <c:v>9.4471518535255701</c:v>
                </c:pt>
                <c:pt idx="45952">
                  <c:v>12.0284804831362</c:v>
                </c:pt>
                <c:pt idx="45953">
                  <c:v>12.624724253240601</c:v>
                </c:pt>
                <c:pt idx="45954">
                  <c:v>12.5209680233451</c:v>
                </c:pt>
                <c:pt idx="45955">
                  <c:v>12.6172117934863</c:v>
                </c:pt>
                <c:pt idx="45956">
                  <c:v>12.7134555635908</c:v>
                </c:pt>
                <c:pt idx="45957">
                  <c:v>12.6096993336953</c:v>
                </c:pt>
                <c:pt idx="45958">
                  <c:v>12.2059431038365</c:v>
                </c:pt>
                <c:pt idx="45959">
                  <c:v>11.202186873941001</c:v>
                </c:pt>
                <c:pt idx="45960">
                  <c:v>9.9984306440454809</c:v>
                </c:pt>
                <c:pt idx="45961">
                  <c:v>8.9946744141867008</c:v>
                </c:pt>
                <c:pt idx="45962">
                  <c:v>9.8909181842911806</c:v>
                </c:pt>
                <c:pt idx="45963">
                  <c:v>10.887161954395699</c:v>
                </c:pt>
                <c:pt idx="45964">
                  <c:v>11.2834057245369</c:v>
                </c:pt>
                <c:pt idx="45965">
                  <c:v>11.5796494946414</c:v>
                </c:pt>
                <c:pt idx="45966">
                  <c:v>11.4758932647458</c:v>
                </c:pt>
                <c:pt idx="45967">
                  <c:v>11.172137034887101</c:v>
                </c:pt>
                <c:pt idx="45968">
                  <c:v>10.468380804991501</c:v>
                </c:pt>
                <c:pt idx="45969">
                  <c:v>10.464624575096</c:v>
                </c:pt>
                <c:pt idx="45970">
                  <c:v>10.6608683452372</c:v>
                </c:pt>
                <c:pt idx="45971">
                  <c:v>9.4571121153417206</c:v>
                </c:pt>
                <c:pt idx="45972">
                  <c:v>9.3533558854462004</c:v>
                </c:pt>
                <c:pt idx="45973">
                  <c:v>8.7495996555874207</c:v>
                </c:pt>
                <c:pt idx="45974">
                  <c:v>8.8458434256918999</c:v>
                </c:pt>
                <c:pt idx="45975">
                  <c:v>9.0420871957963804</c:v>
                </c:pt>
                <c:pt idx="45976">
                  <c:v>9.0383309659375897</c:v>
                </c:pt>
                <c:pt idx="45977">
                  <c:v>9.2345747360420791</c:v>
                </c:pt>
                <c:pt idx="45978">
                  <c:v>9.1308185061465608</c:v>
                </c:pt>
                <c:pt idx="45979">
                  <c:v>9.7270622762877803</c:v>
                </c:pt>
                <c:pt idx="45980">
                  <c:v>7.2233060463922598</c:v>
                </c:pt>
                <c:pt idx="45981">
                  <c:v>6.9195498164967404</c:v>
                </c:pt>
                <c:pt idx="45982">
                  <c:v>7.2157935866379601</c:v>
                </c:pt>
                <c:pt idx="45983">
                  <c:v>7.9120373567424398</c:v>
                </c:pt>
                <c:pt idx="45984">
                  <c:v>8.6082811268469204</c:v>
                </c:pt>
                <c:pt idx="45985">
                  <c:v>8.9045248969881303</c:v>
                </c:pt>
                <c:pt idx="45986">
                  <c:v>8.9007686670926205</c:v>
                </c:pt>
                <c:pt idx="45987">
                  <c:v>8.6970124371971007</c:v>
                </c:pt>
                <c:pt idx="45988">
                  <c:v>9.0932562073383192</c:v>
                </c:pt>
                <c:pt idx="45989">
                  <c:v>8.7894999774427998</c:v>
                </c:pt>
                <c:pt idx="45990">
                  <c:v>8.7857437475472793</c:v>
                </c:pt>
                <c:pt idx="45991">
                  <c:v>8.5819875176884999</c:v>
                </c:pt>
                <c:pt idx="45992">
                  <c:v>8.3782312877929801</c:v>
                </c:pt>
                <c:pt idx="45993">
                  <c:v>8.8744750578974596</c:v>
                </c:pt>
                <c:pt idx="45994">
                  <c:v>8.1707188280386802</c:v>
                </c:pt>
                <c:pt idx="45995">
                  <c:v>9.0669625981431601</c:v>
                </c:pt>
                <c:pt idx="45996">
                  <c:v>9.6632063682476392</c:v>
                </c:pt>
                <c:pt idx="45997">
                  <c:v>9.0594501383888506</c:v>
                </c:pt>
                <c:pt idx="45998">
                  <c:v>8.8556939084933397</c:v>
                </c:pt>
                <c:pt idx="45999">
                  <c:v>9.7519376785978196</c:v>
                </c:pt>
                <c:pt idx="46000">
                  <c:v>10.2490976037619</c:v>
                </c:pt>
                <c:pt idx="46001">
                  <c:v>10.647173683918499</c:v>
                </c:pt>
                <c:pt idx="46002">
                  <c:v>10.745249764075099</c:v>
                </c:pt>
                <c:pt idx="46003">
                  <c:v>10.7433258442504</c:v>
                </c:pt>
                <c:pt idx="46004">
                  <c:v>10.641401924407001</c:v>
                </c:pt>
                <c:pt idx="46005">
                  <c:v>10.739478004563599</c:v>
                </c:pt>
                <c:pt idx="46006">
                  <c:v>9.9375540847390091</c:v>
                </c:pt>
                <c:pt idx="46007">
                  <c:v>8.8356301648955906</c:v>
                </c:pt>
                <c:pt idx="46008">
                  <c:v>7.2337062450521801</c:v>
                </c:pt>
                <c:pt idx="46009">
                  <c:v>6.2317823252275799</c:v>
                </c:pt>
                <c:pt idx="46010">
                  <c:v>5.9298584053841603</c:v>
                </c:pt>
                <c:pt idx="46011">
                  <c:v>5.9279344855407397</c:v>
                </c:pt>
                <c:pt idx="46012">
                  <c:v>5.7260105657161402</c:v>
                </c:pt>
                <c:pt idx="46013">
                  <c:v>5.6240866458727199</c:v>
                </c:pt>
                <c:pt idx="46014">
                  <c:v>5.5221627260293102</c:v>
                </c:pt>
                <c:pt idx="46015">
                  <c:v>5.5202388062047003</c:v>
                </c:pt>
                <c:pt idx="46016">
                  <c:v>5.61831488636129</c:v>
                </c:pt>
                <c:pt idx="46017">
                  <c:v>5.8163909665178704</c:v>
                </c:pt>
                <c:pt idx="46018">
                  <c:v>5.9144670466932698</c:v>
                </c:pt>
                <c:pt idx="46019">
                  <c:v>6.0125431268498497</c:v>
                </c:pt>
                <c:pt idx="46020">
                  <c:v>7.0106192070064299</c:v>
                </c:pt>
                <c:pt idx="46021">
                  <c:v>8.8086952871818305</c:v>
                </c:pt>
                <c:pt idx="46022">
                  <c:v>10.0067713673384</c:v>
                </c:pt>
                <c:pt idx="46023">
                  <c:v>10.404847447494999</c:v>
                </c:pt>
                <c:pt idx="46024">
                  <c:v>11.8029235276704</c:v>
                </c:pt>
                <c:pt idx="46025">
                  <c:v>13.500999607827</c:v>
                </c:pt>
                <c:pt idx="46026">
                  <c:v>14.1990756879836</c:v>
                </c:pt>
                <c:pt idx="46027">
                  <c:v>14.297151768159001</c:v>
                </c:pt>
                <c:pt idx="46028">
                  <c:v>14.3952278483155</c:v>
                </c:pt>
                <c:pt idx="46029">
                  <c:v>14.8933039284721</c:v>
                </c:pt>
                <c:pt idx="46030">
                  <c:v>14.8913800086475</c:v>
                </c:pt>
                <c:pt idx="46031">
                  <c:v>14.489456088804101</c:v>
                </c:pt>
                <c:pt idx="46032">
                  <c:v>14.187532168960701</c:v>
                </c:pt>
                <c:pt idx="46033">
                  <c:v>13.6856082491361</c:v>
                </c:pt>
                <c:pt idx="46034">
                  <c:v>11.783684329292701</c:v>
                </c:pt>
                <c:pt idx="46035">
                  <c:v>10.881760409449299</c:v>
                </c:pt>
                <c:pt idx="46036">
                  <c:v>11.1798364896247</c:v>
                </c:pt>
                <c:pt idx="46037">
                  <c:v>10.8779125697812</c:v>
                </c:pt>
                <c:pt idx="46038">
                  <c:v>9.8759886499378204</c:v>
                </c:pt>
                <c:pt idx="46039">
                  <c:v>10.274064730113199</c:v>
                </c:pt>
                <c:pt idx="46040">
                  <c:v>10.472140810269799</c:v>
                </c:pt>
                <c:pt idx="46041">
                  <c:v>10.5702168904264</c:v>
                </c:pt>
                <c:pt idx="46042">
                  <c:v>10.068292970601799</c:v>
                </c:pt>
                <c:pt idx="46043">
                  <c:v>9.8663690507583599</c:v>
                </c:pt>
                <c:pt idx="46044">
                  <c:v>9.0644451309149403</c:v>
                </c:pt>
                <c:pt idx="46045">
                  <c:v>9.4625212110903405</c:v>
                </c:pt>
                <c:pt idx="46046">
                  <c:v>9.9605972912469305</c:v>
                </c:pt>
                <c:pt idx="46047">
                  <c:v>11.058673371403501</c:v>
                </c:pt>
                <c:pt idx="46048">
                  <c:v>11.356997229330499</c:v>
                </c:pt>
                <c:pt idx="46049">
                  <c:v>10.755568864991901</c:v>
                </c:pt>
                <c:pt idx="46050">
                  <c:v>10.0541405006533</c:v>
                </c:pt>
                <c:pt idx="46051">
                  <c:v>9.9527121363286497</c:v>
                </c:pt>
                <c:pt idx="46052">
                  <c:v>10.0512837719901</c:v>
                </c:pt>
                <c:pt idx="46053">
                  <c:v>9.9498554076514605</c:v>
                </c:pt>
                <c:pt idx="46054">
                  <c:v>9.7484270433268403</c:v>
                </c:pt>
                <c:pt idx="46055">
                  <c:v>9.7469986789882501</c:v>
                </c:pt>
                <c:pt idx="46056">
                  <c:v>10.3455703146497</c:v>
                </c:pt>
                <c:pt idx="46057">
                  <c:v>10.544141950325001</c:v>
                </c:pt>
                <c:pt idx="46058">
                  <c:v>11.842713585986401</c:v>
                </c:pt>
                <c:pt idx="46059">
                  <c:v>12.8412852216478</c:v>
                </c:pt>
                <c:pt idx="46086">
                  <c:v>12.5029970946361</c:v>
                </c:pt>
                <c:pt idx="46087">
                  <c:v>12.734920200302501</c:v>
                </c:pt>
                <c:pt idx="46088">
                  <c:v>12.6311327159684</c:v>
                </c:pt>
                <c:pt idx="46089">
                  <c:v>12.5499208416343</c:v>
                </c:pt>
                <c:pt idx="46090">
                  <c:v>12.3877803573007</c:v>
                </c:pt>
                <c:pt idx="46091">
                  <c:v>12.365256682966599</c:v>
                </c:pt>
                <c:pt idx="46092">
                  <c:v>12.114566678632499</c:v>
                </c:pt>
                <c:pt idx="46093">
                  <c:v>11.975902034298899</c:v>
                </c:pt>
                <c:pt idx="46094">
                  <c:v>12.282322479964799</c:v>
                </c:pt>
                <c:pt idx="46095">
                  <c:v>12.3542980156307</c:v>
                </c:pt>
                <c:pt idx="46096">
                  <c:v>12.1182374363754</c:v>
                </c:pt>
                <c:pt idx="46097">
                  <c:v>12.090830812199799</c:v>
                </c:pt>
                <c:pt idx="46098">
                  <c:v>12.160908448024299</c:v>
                </c:pt>
                <c:pt idx="46099">
                  <c:v>12.276829703847399</c:v>
                </c:pt>
                <c:pt idx="46100">
                  <c:v>12.2876226496718</c:v>
                </c:pt>
                <c:pt idx="46101">
                  <c:v>12.257392035496199</c:v>
                </c:pt>
                <c:pt idx="46102">
                  <c:v>12.2728666913194</c:v>
                </c:pt>
                <c:pt idx="46103">
                  <c:v>12.225595997143801</c:v>
                </c:pt>
                <c:pt idx="46104">
                  <c:v>12.109976812968201</c:v>
                </c:pt>
                <c:pt idx="46105">
                  <c:v>12.166561158791399</c:v>
                </c:pt>
                <c:pt idx="46106">
                  <c:v>12.289290934615799</c:v>
                </c:pt>
                <c:pt idx="46107">
                  <c:v>12.3609227104402</c:v>
                </c:pt>
                <c:pt idx="46108">
                  <c:v>12.1996131762634</c:v>
                </c:pt>
                <c:pt idx="46109">
                  <c:v>11.8791242920878</c:v>
                </c:pt>
                <c:pt idx="46110">
                  <c:v>11.7382093079122</c:v>
                </c:pt>
                <c:pt idx="46111">
                  <c:v>12.0228404937353</c:v>
                </c:pt>
                <c:pt idx="46112">
                  <c:v>12.055316349559799</c:v>
                </c:pt>
                <c:pt idx="46113">
                  <c:v>12.0158675053842</c:v>
                </c:pt>
                <c:pt idx="46114">
                  <c:v>11.946234491207299</c:v>
                </c:pt>
                <c:pt idx="46115">
                  <c:v>11.9222270770317</c:v>
                </c:pt>
                <c:pt idx="46116">
                  <c:v>11.931545912856199</c:v>
                </c:pt>
                <c:pt idx="46117">
                  <c:v>11.8756343186793</c:v>
                </c:pt>
                <c:pt idx="46118">
                  <c:v>12.025646184503699</c:v>
                </c:pt>
                <c:pt idx="46119">
                  <c:v>11.815229240328099</c:v>
                </c:pt>
                <c:pt idx="46120">
                  <c:v>11.745113016151301</c:v>
                </c:pt>
                <c:pt idx="46121">
                  <c:v>11.783527521975699</c:v>
                </c:pt>
                <c:pt idx="46122">
                  <c:v>12.003168247800099</c:v>
                </c:pt>
                <c:pt idx="46123">
                  <c:v>11.865324893623299</c:v>
                </c:pt>
                <c:pt idx="46124">
                  <c:v>10.9601144794477</c:v>
                </c:pt>
                <c:pt idx="46125">
                  <c:v>9.4363339652721105</c:v>
                </c:pt>
                <c:pt idx="46126">
                  <c:v>8.6605593050952496</c:v>
                </c:pt>
                <c:pt idx="46127">
                  <c:v>8.2877846939196704</c:v>
                </c:pt>
                <c:pt idx="46128">
                  <c:v>8.6511908497440899</c:v>
                </c:pt>
                <c:pt idx="46129">
                  <c:v>8.87495506856723</c:v>
                </c:pt>
                <c:pt idx="46130">
                  <c:v>8.9189273543916503</c:v>
                </c:pt>
                <c:pt idx="46131">
                  <c:v>8.7719904002160707</c:v>
                </c:pt>
                <c:pt idx="46132">
                  <c:v>9.1447380260392102</c:v>
                </c:pt>
                <c:pt idx="46133">
                  <c:v>9.2712910118636405</c:v>
                </c:pt>
                <c:pt idx="46134">
                  <c:v>9.2527587976880596</c:v>
                </c:pt>
                <c:pt idx="46135">
                  <c:v>9.4085062735112004</c:v>
                </c:pt>
                <c:pt idx="46136">
                  <c:v>9.7215102893356207</c:v>
                </c:pt>
                <c:pt idx="46137">
                  <c:v>9.8080327651600392</c:v>
                </c:pt>
                <c:pt idx="46138">
                  <c:v>9.6885128009831796</c:v>
                </c:pt>
                <c:pt idx="46139">
                  <c:v>9.9922079268076001</c:v>
                </c:pt>
                <c:pt idx="46140">
                  <c:v>10.087331912631999</c:v>
                </c:pt>
                <c:pt idx="46141">
                  <c:v>10.120986988455201</c:v>
                </c:pt>
                <c:pt idx="46142">
                  <c:v>10.284450144279599</c:v>
                </c:pt>
                <c:pt idx="46143">
                  <c:v>10.846459590104001</c:v>
                </c:pt>
                <c:pt idx="46144">
                  <c:v>10.946962409465501</c:v>
                </c:pt>
                <c:pt idx="46145">
                  <c:v>10.738463412369599</c:v>
                </c:pt>
                <c:pt idx="46146">
                  <c:v>10.708655465273701</c:v>
                </c:pt>
                <c:pt idx="46147">
                  <c:v>10.7298701581736</c:v>
                </c:pt>
                <c:pt idx="46148">
                  <c:v>10.6989057910778</c:v>
                </c:pt>
                <c:pt idx="46149">
                  <c:v>10.695440073981899</c:v>
                </c:pt>
                <c:pt idx="46150">
                  <c:v>10.5962082968818</c:v>
                </c:pt>
                <c:pt idx="46151">
                  <c:v>10.5976607197859</c:v>
                </c:pt>
                <c:pt idx="46152">
                  <c:v>10.505076032690001</c:v>
                </c:pt>
                <c:pt idx="46153">
                  <c:v>10.442284435589899</c:v>
                </c:pt>
                <c:pt idx="46154">
                  <c:v>10.445806268494</c:v>
                </c:pt>
                <c:pt idx="46155">
                  <c:v>10.4452923113981</c:v>
                </c:pt>
                <c:pt idx="46156">
                  <c:v>10.488016814298</c:v>
                </c:pt>
                <c:pt idx="46157">
                  <c:v>10.412485137202101</c:v>
                </c:pt>
                <c:pt idx="46158">
                  <c:v>10.211182480106199</c:v>
                </c:pt>
                <c:pt idx="46159">
                  <c:v>10.061384913006099</c:v>
                </c:pt>
                <c:pt idx="46160">
                  <c:v>9.9841421859102404</c:v>
                </c:pt>
                <c:pt idx="46161">
                  <c:v>10.014760348814301</c:v>
                </c:pt>
                <c:pt idx="46162">
                  <c:v>10.050493361714301</c:v>
                </c:pt>
                <c:pt idx="46163">
                  <c:v>10.241668954618399</c:v>
                </c:pt>
                <c:pt idx="46164">
                  <c:v>10.2987490675225</c:v>
                </c:pt>
                <c:pt idx="46165">
                  <c:v>10.210626640422401</c:v>
                </c:pt>
                <c:pt idx="46166">
                  <c:v>10.024559633326501</c:v>
                </c:pt>
                <c:pt idx="46167">
                  <c:v>9.9990515962305899</c:v>
                </c:pt>
                <c:pt idx="46168">
                  <c:v>10.0474735291305</c:v>
                </c:pt>
                <c:pt idx="46169">
                  <c:v>10.012212402034599</c:v>
                </c:pt>
                <c:pt idx="46170">
                  <c:v>10.4023294549387</c:v>
                </c:pt>
                <c:pt idx="46171">
                  <c:v>10.7605992678386</c:v>
                </c:pt>
                <c:pt idx="46172">
                  <c:v>10.600237440742699</c:v>
                </c:pt>
                <c:pt idx="46173">
                  <c:v>10.1531155036468</c:v>
                </c:pt>
                <c:pt idx="46174">
                  <c:v>10.2665292665467</c:v>
                </c:pt>
                <c:pt idx="46175">
                  <c:v>10.706534999450801</c:v>
                </c:pt>
                <c:pt idx="46176">
                  <c:v>11.3307805523549</c:v>
                </c:pt>
                <c:pt idx="46177">
                  <c:v>10.915777225254899</c:v>
                </c:pt>
                <c:pt idx="46178">
                  <c:v>10.725103698159</c:v>
                </c:pt>
                <c:pt idx="46179">
                  <c:v>11.4583794210631</c:v>
                </c:pt>
                <c:pt idx="46180">
                  <c:v>11.295186073963</c:v>
                </c:pt>
                <c:pt idx="46181">
                  <c:v>10.787208526867101</c:v>
                </c:pt>
                <c:pt idx="46182">
                  <c:v>10.547337409771201</c:v>
                </c:pt>
                <c:pt idx="46183">
                  <c:v>10.452717432671101</c:v>
                </c:pt>
                <c:pt idx="46184">
                  <c:v>10.360565765575201</c:v>
                </c:pt>
                <c:pt idx="46185">
                  <c:v>10.4086541684793</c:v>
                </c:pt>
                <c:pt idx="46186">
                  <c:v>10.5006743313792</c:v>
                </c:pt>
                <c:pt idx="46187">
                  <c:v>10.484738414283299</c:v>
                </c:pt>
                <c:pt idx="46188">
                  <c:v>12.4672581971874</c:v>
                </c:pt>
                <c:pt idx="46189">
                  <c:v>14.0612326500873</c:v>
                </c:pt>
                <c:pt idx="46190">
                  <c:v>14.688466432991399</c:v>
                </c:pt>
                <c:pt idx="46191">
                  <c:v>12.969513255895601</c:v>
                </c:pt>
                <c:pt idx="46192">
                  <c:v>5.9971393304826197</c:v>
                </c:pt>
                <c:pt idx="46193">
                  <c:v>5.2878343767492701</c:v>
                </c:pt>
                <c:pt idx="46194">
                  <c:v>5.5049049080159298</c:v>
                </c:pt>
                <c:pt idx="46195">
                  <c:v>4.9493875022901701</c:v>
                </c:pt>
                <c:pt idx="46196">
                  <c:v>6.0646149355568202</c:v>
                </c:pt>
                <c:pt idx="46197">
                  <c:v>6.5740063608234802</c:v>
                </c:pt>
                <c:pt idx="46198">
                  <c:v>8.2726199450977091</c:v>
                </c:pt>
                <c:pt idx="46199">
                  <c:v>8.6835210703643693</c:v>
                </c:pt>
                <c:pt idx="46200">
                  <c:v>8.4558804106310195</c:v>
                </c:pt>
                <c:pt idx="46201">
                  <c:v>8.6201794369052607</c:v>
                </c:pt>
                <c:pt idx="46202">
                  <c:v>8.5109004161719106</c:v>
                </c:pt>
                <c:pt idx="46203">
                  <c:v>8.0201623934385697</c:v>
                </c:pt>
                <c:pt idx="46204">
                  <c:v>7.8317388937128003</c:v>
                </c:pt>
                <c:pt idx="46205">
                  <c:v>7.69098123797946</c:v>
                </c:pt>
                <c:pt idx="46206">
                  <c:v>7.4826522202461101</c:v>
                </c:pt>
                <c:pt idx="46207">
                  <c:v>7.2895465595203497</c:v>
                </c:pt>
                <c:pt idx="46208">
                  <c:v>7.0977345877870102</c:v>
                </c:pt>
                <c:pt idx="46209">
                  <c:v>7.1579917850536603</c:v>
                </c:pt>
                <c:pt idx="46210">
                  <c:v>7.0006400303278999</c:v>
                </c:pt>
                <c:pt idx="46211">
                  <c:v>6.8670583755945502</c:v>
                </c:pt>
                <c:pt idx="46212">
                  <c:v>6.9763116608612101</c:v>
                </c:pt>
                <c:pt idx="46213">
                  <c:v>7.13322029213544</c:v>
                </c:pt>
                <c:pt idx="46214">
                  <c:v>6.3524221644020997</c:v>
                </c:pt>
                <c:pt idx="46215">
                  <c:v>6.3577675046687503</c:v>
                </c:pt>
                <c:pt idx="46216">
                  <c:v>6.6655433819429897</c:v>
                </c:pt>
                <c:pt idx="46217">
                  <c:v>6.64832068320964</c:v>
                </c:pt>
                <c:pt idx="46218">
                  <c:v>6.9992927494763002</c:v>
                </c:pt>
                <c:pt idx="46219">
                  <c:v>7.22166923975053</c:v>
                </c:pt>
                <c:pt idx="46220">
                  <c:v>5.9055891930171898</c:v>
                </c:pt>
                <c:pt idx="46221">
                  <c:v>5.5472047712838402</c:v>
                </c:pt>
                <c:pt idx="46222">
                  <c:v>5.3199657585580802</c:v>
                </c:pt>
                <c:pt idx="46223">
                  <c:v>5.5519668908247297</c:v>
                </c:pt>
                <c:pt idx="46224">
                  <c:v>5.5755770490913896</c:v>
                </c:pt>
                <c:pt idx="46225">
                  <c:v>5.97948885836563</c:v>
                </c:pt>
                <c:pt idx="46226">
                  <c:v>5.4843187446322803</c:v>
                </c:pt>
                <c:pt idx="46227">
                  <c:v>5.4843051288989404</c:v>
                </c:pt>
                <c:pt idx="46228">
                  <c:v>5.2669687821731701</c:v>
                </c:pt>
                <c:pt idx="46229">
                  <c:v>5.0798929524398302</c:v>
                </c:pt>
                <c:pt idx="46230">
                  <c:v>5.2665858817064803</c:v>
                </c:pt>
                <c:pt idx="46231">
                  <c:v>5.0190691919807202</c:v>
                </c:pt>
                <c:pt idx="46232">
                  <c:v>5.01152756724737</c:v>
                </c:pt>
                <c:pt idx="46233">
                  <c:v>5.3882754095140299</c:v>
                </c:pt>
                <c:pt idx="46234">
                  <c:v>5.3162491187882601</c:v>
                </c:pt>
                <c:pt idx="46235">
                  <c:v>5.0561319590549196</c:v>
                </c:pt>
                <c:pt idx="46236">
                  <c:v>5.1931287283215699</c:v>
                </c:pt>
                <c:pt idx="46237">
                  <c:v>6.2562527455958099</c:v>
                </c:pt>
                <c:pt idx="46238">
                  <c:v>12.435864140862501</c:v>
                </c:pt>
                <c:pt idx="46239">
                  <c:v>13.5197588151291</c:v>
                </c:pt>
                <c:pt idx="46240">
                  <c:v>13.675421803593</c:v>
                </c:pt>
                <c:pt idx="46241">
                  <c:v>12.988354296250399</c:v>
                </c:pt>
                <c:pt idx="46242">
                  <c:v>11.685744548907801</c:v>
                </c:pt>
                <c:pt idx="46243">
                  <c:v>10.624132231561401</c:v>
                </c:pt>
                <c:pt idx="46244">
                  <c:v>9.8939183242187596</c:v>
                </c:pt>
                <c:pt idx="46245">
                  <c:v>9.2066416668761608</c:v>
                </c:pt>
                <c:pt idx="46246">
                  <c:v>6.9026196785296996</c:v>
                </c:pt>
                <c:pt idx="46247">
                  <c:v>6.4123001871871104</c:v>
                </c:pt>
                <c:pt idx="46248">
                  <c:v>6.7720960868445097</c:v>
                </c:pt>
                <c:pt idx="46249">
                  <c:v>6.80610513849805</c:v>
                </c:pt>
                <c:pt idx="46250">
                  <c:v>6.6618786721554599</c:v>
                </c:pt>
                <c:pt idx="46251">
                  <c:v>4.9686964258128601</c:v>
                </c:pt>
                <c:pt idx="46252">
                  <c:v>6.9204181074664</c:v>
                </c:pt>
                <c:pt idx="46253">
                  <c:v>7.5329695791238001</c:v>
                </c:pt>
                <c:pt idx="46254">
                  <c:v>6.8146987297812096</c:v>
                </c:pt>
                <c:pt idx="46255">
                  <c:v>5.9807142324347504</c:v>
                </c:pt>
                <c:pt idx="46256">
                  <c:v>5.7689983930921498</c:v>
                </c:pt>
                <c:pt idx="46257">
                  <c:v>5.7240947647495499</c:v>
                </c:pt>
                <c:pt idx="46258">
                  <c:v>5.4593011144030896</c:v>
                </c:pt>
                <c:pt idx="46259">
                  <c:v>5.1883663850605002</c:v>
                </c:pt>
                <c:pt idx="46260">
                  <c:v>5.4339534127178997</c:v>
                </c:pt>
                <c:pt idx="46261">
                  <c:v>6.1439698763714397</c:v>
                </c:pt>
                <c:pt idx="46262">
                  <c:v>5.6845950590288501</c:v>
                </c:pt>
                <c:pt idx="46263">
                  <c:v>4.9715878376862497</c:v>
                </c:pt>
                <c:pt idx="46264">
                  <c:v>5.1310868253397901</c:v>
                </c:pt>
                <c:pt idx="46265">
                  <c:v>5.2884020239971896</c:v>
                </c:pt>
                <c:pt idx="46266">
                  <c:v>5.0799293896546001</c:v>
                </c:pt>
                <c:pt idx="46267">
                  <c:v>4.7615181513081399</c:v>
                </c:pt>
                <c:pt idx="46268">
                  <c:v>5.0889227839655398</c:v>
                </c:pt>
                <c:pt idx="46269">
                  <c:v>4.9464586626229403</c:v>
                </c:pt>
                <c:pt idx="46270">
                  <c:v>4.9418452652764797</c:v>
                </c:pt>
                <c:pt idx="46271">
                  <c:v>5.2115815159338901</c:v>
                </c:pt>
                <c:pt idx="46272">
                  <c:v>5.9534763245912901</c:v>
                </c:pt>
                <c:pt idx="46273">
                  <c:v>6.2679204942448301</c:v>
                </c:pt>
                <c:pt idx="46274">
                  <c:v>6.0626290309022401</c:v>
                </c:pt>
                <c:pt idx="46285">
                  <c:v>6.5914732251182198</c:v>
                </c:pt>
                <c:pt idx="46286">
                  <c:v>8.5694211667756299</c:v>
                </c:pt>
                <c:pt idx="46287">
                  <c:v>9.7075442784330299</c:v>
                </c:pt>
                <c:pt idx="46288">
                  <c:v>10.379019396168101</c:v>
                </c:pt>
                <c:pt idx="46289">
                  <c:v>10.5101469789922</c:v>
                </c:pt>
                <c:pt idx="46290">
                  <c:v>8.6871129428164107</c:v>
                </c:pt>
                <c:pt idx="46291">
                  <c:v>6.5057719666329596</c:v>
                </c:pt>
                <c:pt idx="46292">
                  <c:v>6.2054738544571304</c:v>
                </c:pt>
                <c:pt idx="46293">
                  <c:v>6.6128509452812896</c:v>
                </c:pt>
                <c:pt idx="46294">
                  <c:v>7.3872728300978396</c:v>
                </c:pt>
                <c:pt idx="46295">
                  <c:v>7.1871574479220097</c:v>
                </c:pt>
                <c:pt idx="46296">
                  <c:v>6.8446039737461701</c:v>
                </c:pt>
                <c:pt idx="46297">
                  <c:v>6.2654250975627299</c:v>
                </c:pt>
                <c:pt idx="46298">
                  <c:v>6.7423733433868902</c:v>
                </c:pt>
                <c:pt idx="46299">
                  <c:v>7.5164238562110599</c:v>
                </c:pt>
                <c:pt idx="46300">
                  <c:v>7.8311241930276099</c:v>
                </c:pt>
                <c:pt idx="46301">
                  <c:v>7.9070349658517802</c:v>
                </c:pt>
                <c:pt idx="46302">
                  <c:v>7.8968970476759397</c:v>
                </c:pt>
                <c:pt idx="46303">
                  <c:v>8.0539003554924893</c:v>
                </c:pt>
                <c:pt idx="46304">
                  <c:v>7.8278265973166601</c:v>
                </c:pt>
                <c:pt idx="46305">
                  <c:v>8.4735236301408197</c:v>
                </c:pt>
                <c:pt idx="46306">
                  <c:v>8.2686753069573804</c:v>
                </c:pt>
                <c:pt idx="46307">
                  <c:v>7.80652579678154</c:v>
                </c:pt>
                <c:pt idx="46308">
                  <c:v>7.2875204516057099</c:v>
                </c:pt>
                <c:pt idx="46309">
                  <c:v>7.4339778324222596</c:v>
                </c:pt>
                <c:pt idx="46310">
                  <c:v>7.34277158324642</c:v>
                </c:pt>
                <c:pt idx="46311">
                  <c:v>7.0684011410705896</c:v>
                </c:pt>
                <c:pt idx="46312">
                  <c:v>6.3941483018871397</c:v>
                </c:pt>
                <c:pt idx="46313">
                  <c:v>6.2121851597113098</c:v>
                </c:pt>
                <c:pt idx="46314">
                  <c:v>8.1737110175354708</c:v>
                </c:pt>
                <c:pt idx="46315">
                  <c:v>10.154562252351999</c:v>
                </c:pt>
                <c:pt idx="46316">
                  <c:v>10.826694115176201</c:v>
                </c:pt>
                <c:pt idx="46317">
                  <c:v>11.167870628000401</c:v>
                </c:pt>
                <c:pt idx="46318">
                  <c:v>12.9686564408169</c:v>
                </c:pt>
                <c:pt idx="46319">
                  <c:v>15.496080953641099</c:v>
                </c:pt>
                <c:pt idx="46320">
                  <c:v>17.079993606465202</c:v>
                </c:pt>
                <c:pt idx="46330">
                  <c:v>11.1068477746764</c:v>
                </c:pt>
                <c:pt idx="46331">
                  <c:v>11.2524783575006</c:v>
                </c:pt>
                <c:pt idx="46332">
                  <c:v>11.6982239603248</c:v>
                </c:pt>
                <c:pt idx="46333">
                  <c:v>12.4238235031413</c:v>
                </c:pt>
                <c:pt idx="46334">
                  <c:v>12.692425785965501</c:v>
                </c:pt>
                <c:pt idx="46335">
                  <c:v>12.7841205087897</c:v>
                </c:pt>
                <c:pt idx="46336">
                  <c:v>12.791730185197</c:v>
                </c:pt>
                <c:pt idx="46337">
                  <c:v>12.742301555167099</c:v>
                </c:pt>
                <c:pt idx="46338">
                  <c:v>12.6129104751372</c:v>
                </c:pt>
                <c:pt idx="46339">
                  <c:v>12.4290933351354</c:v>
                </c:pt>
                <c:pt idx="46340">
                  <c:v>12.1961622951055</c:v>
                </c:pt>
                <c:pt idx="46341">
                  <c:v>11.9807201150756</c:v>
                </c:pt>
                <c:pt idx="46342">
                  <c:v>11.892993445073801</c:v>
                </c:pt>
                <c:pt idx="46343">
                  <c:v>11.9049547150439</c:v>
                </c:pt>
                <c:pt idx="46344">
                  <c:v>12.011213725013899</c:v>
                </c:pt>
                <c:pt idx="46345">
                  <c:v>12.0971175450121</c:v>
                </c:pt>
                <c:pt idx="46346">
                  <c:v>12.2268020249822</c:v>
                </c:pt>
                <c:pt idx="46347">
                  <c:v>12.2609709849523</c:v>
                </c:pt>
                <c:pt idx="46348">
                  <c:v>12.2789998949505</c:v>
                </c:pt>
                <c:pt idx="46349">
                  <c:v>12.2449317749206</c:v>
                </c:pt>
                <c:pt idx="46350">
                  <c:v>12.169549834890701</c:v>
                </c:pt>
                <c:pt idx="46351">
                  <c:v>12.0869105048889</c:v>
                </c:pt>
                <c:pt idx="46352">
                  <c:v>11.956053974859</c:v>
                </c:pt>
                <c:pt idx="46353">
                  <c:v>11.8429616048291</c:v>
                </c:pt>
                <c:pt idx="46354">
                  <c:v>11.787334004827301</c:v>
                </c:pt>
                <c:pt idx="46355">
                  <c:v>11.645153774797301</c:v>
                </c:pt>
                <c:pt idx="46356">
                  <c:v>11.5837876347674</c:v>
                </c:pt>
                <c:pt idx="46357">
                  <c:v>11.4674581947656</c:v>
                </c:pt>
                <c:pt idx="46358">
                  <c:v>11.376236844735701</c:v>
                </c:pt>
                <c:pt idx="46359">
                  <c:v>11.257142704705799</c:v>
                </c:pt>
                <c:pt idx="46360">
                  <c:v>11.154849024703999</c:v>
                </c:pt>
                <c:pt idx="46361">
                  <c:v>11.0650138846741</c:v>
                </c:pt>
                <c:pt idx="46362">
                  <c:v>11.066352514644199</c:v>
                </c:pt>
                <c:pt idx="46363">
                  <c:v>11.2264094246424</c:v>
                </c:pt>
                <c:pt idx="46364">
                  <c:v>11.5414520846125</c:v>
                </c:pt>
                <c:pt idx="46365">
                  <c:v>11.9741827245825</c:v>
                </c:pt>
                <c:pt idx="46366">
                  <c:v>12.518697814580699</c:v>
                </c:pt>
                <c:pt idx="46367">
                  <c:v>13.0184005545508</c:v>
                </c:pt>
                <c:pt idx="46368">
                  <c:v>13.5955171345209</c:v>
                </c:pt>
                <c:pt idx="46369">
                  <c:v>14.2604983045191</c:v>
                </c:pt>
                <c:pt idx="46370">
                  <c:v>14.452927114489199</c:v>
                </c:pt>
                <c:pt idx="46371">
                  <c:v>14.6851894744593</c:v>
                </c:pt>
                <c:pt idx="46372">
                  <c:v>14.985619924457501</c:v>
                </c:pt>
                <c:pt idx="46373">
                  <c:v>15.390478534427601</c:v>
                </c:pt>
                <c:pt idx="46374">
                  <c:v>15.6856785043977</c:v>
                </c:pt>
                <c:pt idx="46375">
                  <c:v>15.9844890643959</c:v>
                </c:pt>
                <c:pt idx="46376">
                  <c:v>16.347271114365899</c:v>
                </c:pt>
                <c:pt idx="46377">
                  <c:v>16.713462884336</c:v>
                </c:pt>
                <c:pt idx="46378">
                  <c:v>16.908582714334202</c:v>
                </c:pt>
                <c:pt idx="46379">
                  <c:v>16.809813774304299</c:v>
                </c:pt>
                <c:pt idx="46380">
                  <c:v>16.272175304274398</c:v>
                </c:pt>
                <c:pt idx="46381">
                  <c:v>15.733837514272601</c:v>
                </c:pt>
                <c:pt idx="46382">
                  <c:v>15.0925514842427</c:v>
                </c:pt>
                <c:pt idx="46383">
                  <c:v>14.037967824212799</c:v>
                </c:pt>
                <c:pt idx="46384">
                  <c:v>12.814474251594699</c:v>
                </c:pt>
                <c:pt idx="46385">
                  <c:v>11.162644236384001</c:v>
                </c:pt>
                <c:pt idx="46386">
                  <c:v>9.7912098111733101</c:v>
                </c:pt>
                <c:pt idx="46387">
                  <c:v>9.3488284259389101</c:v>
                </c:pt>
                <c:pt idx="46388">
                  <c:v>9.0376547507282403</c:v>
                </c:pt>
                <c:pt idx="46389">
                  <c:v>8.7337086455175594</c:v>
                </c:pt>
                <c:pt idx="46390">
                  <c:v>8.3796686302831596</c:v>
                </c:pt>
                <c:pt idx="46391">
                  <c:v>8.1809726350724805</c:v>
                </c:pt>
                <c:pt idx="46392">
                  <c:v>8.1480963798618102</c:v>
                </c:pt>
                <c:pt idx="46393">
                  <c:v>8.2077599746274092</c:v>
                </c:pt>
                <c:pt idx="46394">
                  <c:v>8.3458682994167308</c:v>
                </c:pt>
                <c:pt idx="46395">
                  <c:v>8.7106136842060593</c:v>
                </c:pt>
                <c:pt idx="46396">
                  <c:v>8.9190392289716591</c:v>
                </c:pt>
                <c:pt idx="46397">
                  <c:v>9.0517813337609798</c:v>
                </c:pt>
                <c:pt idx="46398">
                  <c:v>9.0483992885503</c:v>
                </c:pt>
                <c:pt idx="46399">
                  <c:v>8.9684131933159001</c:v>
                </c:pt>
                <c:pt idx="46400">
                  <c:v>8.6462721081052294</c:v>
                </c:pt>
                <c:pt idx="46401">
                  <c:v>8.2464161428945495</c:v>
                </c:pt>
                <c:pt idx="46402">
                  <c:v>7.7958817476601503</c:v>
                </c:pt>
                <c:pt idx="46403">
                  <c:v>7.5747654024494802</c:v>
                </c:pt>
                <c:pt idx="46404">
                  <c:v>7.4958614072387997</c:v>
                </c:pt>
                <c:pt idx="46405">
                  <c:v>7.4280802720043999</c:v>
                </c:pt>
                <c:pt idx="46406">
                  <c:v>7.5950272567937196</c:v>
                </c:pt>
                <c:pt idx="46407">
                  <c:v>8.2752812515830492</c:v>
                </c:pt>
                <c:pt idx="46408">
                  <c:v>9.2922323663486495</c:v>
                </c:pt>
                <c:pt idx="46409">
                  <c:v>10.209394381138001</c:v>
                </c:pt>
                <c:pt idx="46410">
                  <c:v>10.755239525927299</c:v>
                </c:pt>
                <c:pt idx="46411">
                  <c:v>11.6313134706929</c:v>
                </c:pt>
                <c:pt idx="46412">
                  <c:v>11.9695587254822</c:v>
                </c:pt>
                <c:pt idx="46413">
                  <c:v>11.8234995402715</c:v>
                </c:pt>
                <c:pt idx="46414">
                  <c:v>11.2963776550371</c:v>
                </c:pt>
                <c:pt idx="46415">
                  <c:v>11.2315426398265</c:v>
                </c:pt>
                <c:pt idx="46416">
                  <c:v>11.332010554615801</c:v>
                </c:pt>
                <c:pt idx="46417">
                  <c:v>11.4702834093814</c:v>
                </c:pt>
                <c:pt idx="46418">
                  <c:v>11.135314014170699</c:v>
                </c:pt>
                <c:pt idx="46419">
                  <c:v>10.951303878959999</c:v>
                </c:pt>
                <c:pt idx="46420">
                  <c:v>10.5676888637256</c:v>
                </c:pt>
                <c:pt idx="46421">
                  <c:v>10.251668408515</c:v>
                </c:pt>
                <c:pt idx="46422">
                  <c:v>9.9805137733042901</c:v>
                </c:pt>
                <c:pt idx="46423">
                  <c:v>9.7903810580698902</c:v>
                </c:pt>
                <c:pt idx="46424">
                  <c:v>9.8955162728592096</c:v>
                </c:pt>
                <c:pt idx="46425">
                  <c:v>9.3629695076485397</c:v>
                </c:pt>
                <c:pt idx="46426">
                  <c:v>9.07938036241414</c:v>
                </c:pt>
                <c:pt idx="46427">
                  <c:v>8.6854250182034605</c:v>
                </c:pt>
                <c:pt idx="46428">
                  <c:v>9.7620025319927901</c:v>
                </c:pt>
                <c:pt idx="46429">
                  <c:v>10.283106146758399</c:v>
                </c:pt>
                <c:pt idx="46430">
                  <c:v>10.1311208015477</c:v>
                </c:pt>
                <c:pt idx="46431">
                  <c:v>10.285790586337001</c:v>
                </c:pt>
                <c:pt idx="46432">
                  <c:v>10.9222759734284</c:v>
                </c:pt>
                <c:pt idx="46433">
                  <c:v>10.582360102842699</c:v>
                </c:pt>
                <c:pt idx="46434">
                  <c:v>9.9054186722570705</c:v>
                </c:pt>
                <c:pt idx="46435">
                  <c:v>9.9416087816741907</c:v>
                </c:pt>
                <c:pt idx="46436">
                  <c:v>10.063860981088499</c:v>
                </c:pt>
                <c:pt idx="46437">
                  <c:v>10.1575683405029</c:v>
                </c:pt>
                <c:pt idx="46438">
                  <c:v>9.9732634299199798</c:v>
                </c:pt>
                <c:pt idx="46439">
                  <c:v>10.011805589334299</c:v>
                </c:pt>
                <c:pt idx="46440">
                  <c:v>9.7751850987486506</c:v>
                </c:pt>
                <c:pt idx="46441">
                  <c:v>10.0006262381658</c:v>
                </c:pt>
                <c:pt idx="46442">
                  <c:v>9.7835915675801104</c:v>
                </c:pt>
                <c:pt idx="46443">
                  <c:v>9.7772252269944495</c:v>
                </c:pt>
                <c:pt idx="46444">
                  <c:v>9.0491198714115697</c:v>
                </c:pt>
                <c:pt idx="46445">
                  <c:v>8.5966633878259096</c:v>
                </c:pt>
                <c:pt idx="46446">
                  <c:v>8.5747997022402398</c:v>
                </c:pt>
                <c:pt idx="46447">
                  <c:v>8.5138922206573593</c:v>
                </c:pt>
                <c:pt idx="46448">
                  <c:v>8.2986338830716999</c:v>
                </c:pt>
                <c:pt idx="46449">
                  <c:v>8.1943927764860405</c:v>
                </c:pt>
                <c:pt idx="46450">
                  <c:v>8.1163166409031593</c:v>
                </c:pt>
                <c:pt idx="46451">
                  <c:v>8.2979268863174909</c:v>
                </c:pt>
                <c:pt idx="46452">
                  <c:v>8.3467067977318301</c:v>
                </c:pt>
                <c:pt idx="46453">
                  <c:v>8.24393852414895</c:v>
                </c:pt>
                <c:pt idx="46454">
                  <c:v>8.1295283525632893</c:v>
                </c:pt>
                <c:pt idx="46455">
                  <c:v>8.0952038139776299</c:v>
                </c:pt>
                <c:pt idx="46456">
                  <c:v>8.0994555833947501</c:v>
                </c:pt>
                <c:pt idx="46457">
                  <c:v>8.2899296218090797</c:v>
                </c:pt>
                <c:pt idx="46458">
                  <c:v>8.4790232822234195</c:v>
                </c:pt>
                <c:pt idx="46459">
                  <c:v>8.6160176446405394</c:v>
                </c:pt>
                <c:pt idx="46460">
                  <c:v>7.7009400740548797</c:v>
                </c:pt>
                <c:pt idx="46461">
                  <c:v>7.5727811824692104</c:v>
                </c:pt>
                <c:pt idx="46462">
                  <c:v>7.8664407048863296</c:v>
                </c:pt>
                <c:pt idx="46463">
                  <c:v>7.9724182573006699</c:v>
                </c:pt>
                <c:pt idx="46464">
                  <c:v>8.1760222467150108</c:v>
                </c:pt>
                <c:pt idx="46465">
                  <c:v>8.0729853431321299</c:v>
                </c:pt>
                <c:pt idx="46466">
                  <c:v>7.8932473985464604</c:v>
                </c:pt>
                <c:pt idx="46467">
                  <c:v>7.8205344839607998</c:v>
                </c:pt>
                <c:pt idx="46468">
                  <c:v>7.3839049883779202</c:v>
                </c:pt>
                <c:pt idx="46469">
                  <c:v>7.11188025079226</c:v>
                </c:pt>
                <c:pt idx="46470">
                  <c:v>7.5474493622065904</c:v>
                </c:pt>
                <c:pt idx="46471">
                  <c:v>7.45701974662372</c:v>
                </c:pt>
                <c:pt idx="46472">
                  <c:v>7.5287534040380502</c:v>
                </c:pt>
                <c:pt idx="46473">
                  <c:v>7.0972787674523898</c:v>
                </c:pt>
                <c:pt idx="46474">
                  <c:v>7.0895518618695101</c:v>
                </c:pt>
                <c:pt idx="46475">
                  <c:v>7.4565603952838497</c:v>
                </c:pt>
                <c:pt idx="46476">
                  <c:v>7.70429839969818</c:v>
                </c:pt>
                <c:pt idx="46477">
                  <c:v>7.5216336621152999</c:v>
                </c:pt>
                <c:pt idx="46478">
                  <c:v>7.2049684235296398</c:v>
                </c:pt>
                <c:pt idx="46479">
                  <c:v>7.22034370194398</c:v>
                </c:pt>
                <c:pt idx="46480">
                  <c:v>6.9721452447951604</c:v>
                </c:pt>
                <c:pt idx="46481">
                  <c:v>6.7704889200997496</c:v>
                </c:pt>
                <c:pt idx="46482">
                  <c:v>6.6697974604043502</c:v>
                </c:pt>
                <c:pt idx="46483">
                  <c:v>6.6317702406895904</c:v>
                </c:pt>
                <c:pt idx="46484">
                  <c:v>6.5250205049941901</c:v>
                </c:pt>
                <c:pt idx="46485">
                  <c:v>6.6981056462987896</c:v>
                </c:pt>
                <c:pt idx="46486">
                  <c:v>6.9242282635840304</c:v>
                </c:pt>
                <c:pt idx="46487">
                  <c:v>7.27598854088862</c:v>
                </c:pt>
                <c:pt idx="46488">
                  <c:v>7.4964257001932202</c:v>
                </c:pt>
                <c:pt idx="46489">
                  <c:v>7.51319071147846</c:v>
                </c:pt>
                <c:pt idx="46490">
                  <c:v>7.5206238827830596</c:v>
                </c:pt>
                <c:pt idx="46491">
                  <c:v>7.5311757700876596</c:v>
                </c:pt>
                <c:pt idx="46492">
                  <c:v>8.5484337743728993</c:v>
                </c:pt>
                <c:pt idx="46493">
                  <c:v>10.2201752976775</c:v>
                </c:pt>
                <c:pt idx="46494">
                  <c:v>10.8031778859821</c:v>
                </c:pt>
                <c:pt idx="46495">
                  <c:v>11.349675804267299</c:v>
                </c:pt>
                <c:pt idx="46496">
                  <c:v>12.0612074125719</c:v>
                </c:pt>
                <c:pt idx="46497">
                  <c:v>12.560880610876501</c:v>
                </c:pt>
                <c:pt idx="46498">
                  <c:v>12.931532739161799</c:v>
                </c:pt>
                <c:pt idx="46499">
                  <c:v>12.877166877466401</c:v>
                </c:pt>
                <c:pt idx="46500">
                  <c:v>12.957715475771</c:v>
                </c:pt>
                <c:pt idx="46501">
                  <c:v>12.991093444056199</c:v>
                </c:pt>
                <c:pt idx="46502">
                  <c:v>12.8284419323608</c:v>
                </c:pt>
                <c:pt idx="46503">
                  <c:v>12.6280525306654</c:v>
                </c:pt>
                <c:pt idx="46504">
                  <c:v>12.4943277089506</c:v>
                </c:pt>
                <c:pt idx="46505">
                  <c:v>12.537125137255201</c:v>
                </c:pt>
                <c:pt idx="46506">
                  <c:v>12.9125268755598</c:v>
                </c:pt>
                <c:pt idx="46507">
                  <c:v>14.264701043845101</c:v>
                </c:pt>
                <c:pt idx="46508">
                  <c:v>15.9890426621497</c:v>
                </c:pt>
                <c:pt idx="46509">
                  <c:v>17.347446700454299</c:v>
                </c:pt>
                <c:pt idx="46510">
                  <c:v>19.0004039887395</c:v>
                </c:pt>
                <c:pt idx="46511">
                  <c:v>20.559807457044101</c:v>
                </c:pt>
                <c:pt idx="46512">
                  <c:v>21.2199767553487</c:v>
                </c:pt>
                <c:pt idx="46513">
                  <c:v>19.1793867636339</c:v>
                </c:pt>
                <c:pt idx="46514">
                  <c:v>16.7980972019385</c:v>
                </c:pt>
                <c:pt idx="46515">
                  <c:v>16.551013380243099</c:v>
                </c:pt>
                <c:pt idx="46516">
                  <c:v>16.596799558528399</c:v>
                </c:pt>
                <c:pt idx="46517">
                  <c:v>17.043243736832999</c:v>
                </c:pt>
                <c:pt idx="46518">
                  <c:v>16.634340985137602</c:v>
                </c:pt>
                <c:pt idx="46519">
                  <c:v>17.849680153422799</c:v>
                </c:pt>
                <c:pt idx="46520">
                  <c:v>17.4988890217274</c:v>
                </c:pt>
                <c:pt idx="46521">
                  <c:v>17.085974570032</c:v>
                </c:pt>
                <c:pt idx="46522">
                  <c:v>16.9408568583173</c:v>
                </c:pt>
                <c:pt idx="46523">
                  <c:v>15.7391225866219</c:v>
                </c:pt>
                <c:pt idx="46524">
                  <c:v>16.526431754926399</c:v>
                </c:pt>
                <c:pt idx="46525">
                  <c:v>16.221275863211702</c:v>
                </c:pt>
                <c:pt idx="46526">
                  <c:v>15.4951557715163</c:v>
                </c:pt>
                <c:pt idx="46527">
                  <c:v>15.426524059820901</c:v>
                </c:pt>
                <c:pt idx="46528">
                  <c:v>15.4112494790698</c:v>
                </c:pt>
                <c:pt idx="46529">
                  <c:v>15.4854983992636</c:v>
                </c:pt>
                <c:pt idx="46530">
                  <c:v>15.701043919457501</c:v>
                </c:pt>
                <c:pt idx="46531">
                  <c:v>15.80342536967</c:v>
                </c:pt>
                <c:pt idx="46532">
                  <c:v>15.641681039863901</c:v>
                </c:pt>
                <c:pt idx="46533">
                  <c:v>15.2618918500578</c:v>
                </c:pt>
                <c:pt idx="46534">
                  <c:v>14.779866020270299</c:v>
                </c:pt>
                <c:pt idx="46535">
                  <c:v>14.5326916904641</c:v>
                </c:pt>
                <c:pt idx="46536">
                  <c:v>14.349705190658</c:v>
                </c:pt>
                <c:pt idx="46537">
                  <c:v>14.4172225908705</c:v>
                </c:pt>
                <c:pt idx="46538">
                  <c:v>14.3883071410644</c:v>
                </c:pt>
                <c:pt idx="46539">
                  <c:v>14.4094225412583</c:v>
                </c:pt>
                <c:pt idx="46540">
                  <c:v>14.5495953814708</c:v>
                </c:pt>
                <c:pt idx="46541">
                  <c:v>14.5096509516647</c:v>
                </c:pt>
                <c:pt idx="46542">
                  <c:v>14.3271919918585</c:v>
                </c:pt>
                <c:pt idx="46543">
                  <c:v>14.198853882071001</c:v>
                </c:pt>
                <c:pt idx="46544">
                  <c:v>14.155188672264901</c:v>
                </c:pt>
                <c:pt idx="46545">
                  <c:v>14.076134712458799</c:v>
                </c:pt>
                <c:pt idx="46546">
                  <c:v>14.1551367026713</c:v>
                </c:pt>
                <c:pt idx="46547">
                  <c:v>14.350676272865201</c:v>
                </c:pt>
                <c:pt idx="46548">
                  <c:v>14.6485827030591</c:v>
                </c:pt>
                <c:pt idx="46549">
                  <c:v>15.0697441532716</c:v>
                </c:pt>
                <c:pt idx="46550">
                  <c:v>15.2099491334654</c:v>
                </c:pt>
                <c:pt idx="46551">
                  <c:v>15.085255183659299</c:v>
                </c:pt>
                <c:pt idx="46552">
                  <c:v>15.0225990238718</c:v>
                </c:pt>
                <c:pt idx="46553">
                  <c:v>15.0266282940657</c:v>
                </c:pt>
                <c:pt idx="46554">
                  <c:v>15.2949298342596</c:v>
                </c:pt>
                <c:pt idx="46555">
                  <c:v>16.2277123144721</c:v>
                </c:pt>
                <c:pt idx="46556">
                  <c:v>17.248701584666001</c:v>
                </c:pt>
                <c:pt idx="46557">
                  <c:v>18.271068254859799</c:v>
                </c:pt>
                <c:pt idx="46558">
                  <c:v>19.503332215072302</c:v>
                </c:pt>
                <c:pt idx="46559">
                  <c:v>20.960282195266199</c:v>
                </c:pt>
                <c:pt idx="46560">
                  <c:v>22.4219242354601</c:v>
                </c:pt>
                <c:pt idx="46561">
                  <c:v>21.059099805672599</c:v>
                </c:pt>
                <c:pt idx="46562">
                  <c:v>16.676915215866501</c:v>
                </c:pt>
                <c:pt idx="46563">
                  <c:v>16.062279956060301</c:v>
                </c:pt>
                <c:pt idx="46564">
                  <c:v>15.696410286272799</c:v>
                </c:pt>
                <c:pt idx="46565">
                  <c:v>15.4009099164667</c:v>
                </c:pt>
                <c:pt idx="46566">
                  <c:v>14.094027836660601</c:v>
                </c:pt>
                <c:pt idx="46567">
                  <c:v>11.8328835368731</c:v>
                </c:pt>
                <c:pt idx="46568">
                  <c:v>10.497396097067</c:v>
                </c:pt>
                <c:pt idx="46569">
                  <c:v>10.0191233572609</c:v>
                </c:pt>
                <c:pt idx="46570">
                  <c:v>9.5210832974733606</c:v>
                </c:pt>
                <c:pt idx="46571">
                  <c:v>10.469188157667199</c:v>
                </c:pt>
                <c:pt idx="46572">
                  <c:v>10.6417737678611</c:v>
                </c:pt>
                <c:pt idx="46573">
                  <c:v>11.8693860880736</c:v>
                </c:pt>
                <c:pt idx="46574">
                  <c:v>10.0312855382675</c:v>
                </c:pt>
                <c:pt idx="46575">
                  <c:v>7.8988881064613699</c:v>
                </c:pt>
                <c:pt idx="46576">
                  <c:v>6.6568841526738796</c:v>
                </c:pt>
                <c:pt idx="46577">
                  <c:v>6.1916721926687002</c:v>
                </c:pt>
                <c:pt idx="46578">
                  <c:v>6.8361992074906501</c:v>
                </c:pt>
                <c:pt idx="46579">
                  <c:v>7.8169125473050398</c:v>
                </c:pt>
                <c:pt idx="46580">
                  <c:v>7.7204341261270004</c:v>
                </c:pt>
                <c:pt idx="46581">
                  <c:v>7.6312000019489501</c:v>
                </c:pt>
                <c:pt idx="46582">
                  <c:v>7.7813795627633402</c:v>
                </c:pt>
                <c:pt idx="46583">
                  <c:v>8.0048190035852897</c:v>
                </c:pt>
                <c:pt idx="46584">
                  <c:v>7.9956185244072397</c:v>
                </c:pt>
                <c:pt idx="46585">
                  <c:v>8.0438302762216303</c:v>
                </c:pt>
                <c:pt idx="46586">
                  <c:v>8.3684767790435899</c:v>
                </c:pt>
                <c:pt idx="46587">
                  <c:v>8.4320033808655399</c:v>
                </c:pt>
                <c:pt idx="46588">
                  <c:v>8.1648438326799297</c:v>
                </c:pt>
                <c:pt idx="46589">
                  <c:v>7.9205438185018799</c:v>
                </c:pt>
                <c:pt idx="46590">
                  <c:v>7.8839793823238304</c:v>
                </c:pt>
                <c:pt idx="46591">
                  <c:v>7.9832957431382203</c:v>
                </c:pt>
                <c:pt idx="46592">
                  <c:v>7.83503188896018</c:v>
                </c:pt>
                <c:pt idx="46593">
                  <c:v>7.31567664778213</c:v>
                </c:pt>
                <c:pt idx="46594">
                  <c:v>7.2493799795965197</c:v>
                </c:pt>
                <c:pt idx="46595">
                  <c:v>7.3813968944184696</c:v>
                </c:pt>
                <c:pt idx="46596">
                  <c:v>7.6894860512404204</c:v>
                </c:pt>
                <c:pt idx="46597">
                  <c:v>8.0554427420548205</c:v>
                </c:pt>
                <c:pt idx="46598">
                  <c:v>8.2841926278767701</c:v>
                </c:pt>
                <c:pt idx="46599">
                  <c:v>8.4334313196987196</c:v>
                </c:pt>
                <c:pt idx="46600">
                  <c:v>8.6045032845131093</c:v>
                </c:pt>
                <c:pt idx="46601">
                  <c:v>8.72810241133506</c:v>
                </c:pt>
                <c:pt idx="46602">
                  <c:v>8.7196325611570096</c:v>
                </c:pt>
                <c:pt idx="46603">
                  <c:v>9.1352701459714094</c:v>
                </c:pt>
                <c:pt idx="46604">
                  <c:v>9.6359536237933607</c:v>
                </c:pt>
                <c:pt idx="46605">
                  <c:v>10.350804037615299</c:v>
                </c:pt>
                <c:pt idx="46606">
                  <c:v>11.4782722014297</c:v>
                </c:pt>
                <c:pt idx="46607">
                  <c:v>11.722785195251699</c:v>
                </c:pt>
                <c:pt idx="46608">
                  <c:v>11.6307634090736</c:v>
                </c:pt>
                <c:pt idx="46609">
                  <c:v>11.973595072887999</c:v>
                </c:pt>
                <c:pt idx="46610">
                  <c:v>12.0839892367099</c:v>
                </c:pt>
                <c:pt idx="46620">
                  <c:v>16.947590634906799</c:v>
                </c:pt>
                <c:pt idx="46621">
                  <c:v>15.571114688721201</c:v>
                </c:pt>
                <c:pt idx="46622">
                  <c:v>14.918577522543099</c:v>
                </c:pt>
                <c:pt idx="46623">
                  <c:v>14.243094236365099</c:v>
                </c:pt>
                <c:pt idx="46624">
                  <c:v>13.8578041901795</c:v>
                </c:pt>
                <c:pt idx="46625">
                  <c:v>13.7251458022197</c:v>
                </c:pt>
                <c:pt idx="46626">
                  <c:v>13.610215802471499</c:v>
                </c:pt>
                <c:pt idx="46627">
                  <c:v>13.2074890827225</c:v>
                </c:pt>
                <c:pt idx="46628">
                  <c:v>12.7489296629743</c:v>
                </c:pt>
                <c:pt idx="46629">
                  <c:v>12.489250653226</c:v>
                </c:pt>
                <c:pt idx="46630">
                  <c:v>12.330856523476999</c:v>
                </c:pt>
                <c:pt idx="46631">
                  <c:v>12.3492667237288</c:v>
                </c:pt>
                <c:pt idx="46632">
                  <c:v>11.978915633980501</c:v>
                </c:pt>
                <c:pt idx="46642">
                  <c:v>13.5926499764951</c:v>
                </c:pt>
                <c:pt idx="46643">
                  <c:v>13.464731616746899</c:v>
                </c:pt>
                <c:pt idx="46644">
                  <c:v>13.4611131369986</c:v>
                </c:pt>
                <c:pt idx="46645">
                  <c:v>13.9656083172496</c:v>
                </c:pt>
                <c:pt idx="46646">
                  <c:v>14.3846210575014</c:v>
                </c:pt>
                <c:pt idx="46647">
                  <c:v>13.7865700377531</c:v>
                </c:pt>
                <c:pt idx="46648">
                  <c:v>13.1833511780042</c:v>
                </c:pt>
                <c:pt idx="46649">
                  <c:v>12.471801208255901</c:v>
                </c:pt>
                <c:pt idx="46650">
                  <c:v>11.8228709285076</c:v>
                </c:pt>
                <c:pt idx="46651">
                  <c:v>11.5886448787587</c:v>
                </c:pt>
                <c:pt idx="46652">
                  <c:v>11.7118348790104</c:v>
                </c:pt>
                <c:pt idx="46653">
                  <c:v>11.7864461892622</c:v>
                </c:pt>
                <c:pt idx="46654">
                  <c:v>11.602008809513199</c:v>
                </c:pt>
                <c:pt idx="46655">
                  <c:v>11.550519409764901</c:v>
                </c:pt>
                <c:pt idx="46656">
                  <c:v>11.5061180400167</c:v>
                </c:pt>
                <c:pt idx="46657">
                  <c:v>11.0490324802677</c:v>
                </c:pt>
                <c:pt idx="46658">
                  <c:v>10.7057985305195</c:v>
                </c:pt>
                <c:pt idx="46659">
                  <c:v>10.652984440771201</c:v>
                </c:pt>
                <c:pt idx="46660">
                  <c:v>10.075472351022199</c:v>
                </c:pt>
                <c:pt idx="46661">
                  <c:v>10.514706011274001</c:v>
                </c:pt>
                <c:pt idx="46717">
                  <c:v>14.8909069453581</c:v>
                </c:pt>
                <c:pt idx="46718">
                  <c:v>14.9169563156099</c:v>
                </c:pt>
                <c:pt idx="46719">
                  <c:v>14.9790508458616</c:v>
                </c:pt>
                <c:pt idx="46720">
                  <c:v>14.953968596112601</c:v>
                </c:pt>
                <c:pt idx="46721">
                  <c:v>14.740101569347001</c:v>
                </c:pt>
                <c:pt idx="46722">
                  <c:v>14.5120334755677</c:v>
                </c:pt>
                <c:pt idx="46723">
                  <c:v>14.487674881784001</c:v>
                </c:pt>
                <c:pt idx="46724">
                  <c:v>14.4161799680048</c:v>
                </c:pt>
                <c:pt idx="46725">
                  <c:v>14.398671824225501</c:v>
                </c:pt>
                <c:pt idx="46726">
                  <c:v>14.349658260441799</c:v>
                </c:pt>
                <c:pt idx="46727">
                  <c:v>13.845833376662499</c:v>
                </c:pt>
                <c:pt idx="46728">
                  <c:v>13.429925802883201</c:v>
                </c:pt>
                <c:pt idx="46729">
                  <c:v>13.381993009099499</c:v>
                </c:pt>
                <c:pt idx="46730">
                  <c:v>13.7545626553202</c:v>
                </c:pt>
                <c:pt idx="46731">
                  <c:v>13.476419631541001</c:v>
                </c:pt>
                <c:pt idx="46732">
                  <c:v>13.286265457757301</c:v>
                </c:pt>
                <c:pt idx="46733">
                  <c:v>13.145874023977999</c:v>
                </c:pt>
                <c:pt idx="46734">
                  <c:v>12.975704310198701</c:v>
                </c:pt>
                <c:pt idx="46735">
                  <c:v>13.008213426415001</c:v>
                </c:pt>
                <c:pt idx="46736">
                  <c:v>12.956645142635701</c:v>
                </c:pt>
                <c:pt idx="46737">
                  <c:v>12.7973995188565</c:v>
                </c:pt>
                <c:pt idx="46738">
                  <c:v>13.250236295072799</c:v>
                </c:pt>
                <c:pt idx="46739">
                  <c:v>12.9742185112935</c:v>
                </c:pt>
                <c:pt idx="46740">
                  <c:v>12.859176957514199</c:v>
                </c:pt>
                <c:pt idx="46741">
                  <c:v>12.879520573730501</c:v>
                </c:pt>
                <c:pt idx="46742">
                  <c:v>12.5899234599512</c:v>
                </c:pt>
                <c:pt idx="46743">
                  <c:v>12.664760006171999</c:v>
                </c:pt>
                <c:pt idx="46744">
                  <c:v>12.710378802388201</c:v>
                </c:pt>
                <c:pt idx="46745">
                  <c:v>12.856090138609</c:v>
                </c:pt>
                <c:pt idx="46746">
                  <c:v>13.814256964829699</c:v>
                </c:pt>
                <c:pt idx="46747">
                  <c:v>14.474101621046</c:v>
                </c:pt>
                <c:pt idx="46748">
                  <c:v>14.5930245972667</c:v>
                </c:pt>
                <c:pt idx="46749">
                  <c:v>14.4080049634874</c:v>
                </c:pt>
                <c:pt idx="46750">
                  <c:v>13.4547478897037</c:v>
                </c:pt>
                <c:pt idx="46751">
                  <c:v>13.157950425924501</c:v>
                </c:pt>
                <c:pt idx="46752">
                  <c:v>13.3437901321452</c:v>
                </c:pt>
                <c:pt idx="46753">
                  <c:v>13.4110215083615</c:v>
                </c:pt>
                <c:pt idx="46754">
                  <c:v>13.3429564545822</c:v>
                </c:pt>
                <c:pt idx="46755">
                  <c:v>13.3029237208029</c:v>
                </c:pt>
                <c:pt idx="46756">
                  <c:v>13.0283002270192</c:v>
                </c:pt>
                <c:pt idx="46757">
                  <c:v>12.94736655324</c:v>
                </c:pt>
                <c:pt idx="46758">
                  <c:v>13.403174339460699</c:v>
                </c:pt>
                <c:pt idx="46759">
                  <c:v>13.508793485677</c:v>
                </c:pt>
                <c:pt idx="46760">
                  <c:v>13.570430811897699</c:v>
                </c:pt>
                <c:pt idx="46761">
                  <c:v>13.474659568118399</c:v>
                </c:pt>
                <c:pt idx="46762">
                  <c:v>13.189723334334699</c:v>
                </c:pt>
                <c:pt idx="46763">
                  <c:v>13.0151116205555</c:v>
                </c:pt>
                <c:pt idx="46764">
                  <c:v>13.2613028267762</c:v>
                </c:pt>
                <c:pt idx="46765">
                  <c:v>13.4983648129925</c:v>
                </c:pt>
                <c:pt idx="46766">
                  <c:v>13.898007979213199</c:v>
                </c:pt>
                <c:pt idx="46767">
                  <c:v>14.0568377554339</c:v>
                </c:pt>
                <c:pt idx="46768">
                  <c:v>16.176411741650199</c:v>
                </c:pt>
                <c:pt idx="46769">
                  <c:v>16.8495288288278</c:v>
                </c:pt>
                <c:pt idx="46770">
                  <c:v>16.507993456957902</c:v>
                </c:pt>
                <c:pt idx="46771">
                  <c:v>16.3362495550879</c:v>
                </c:pt>
                <c:pt idx="46772">
                  <c:v>16.111021413218001</c:v>
                </c:pt>
                <c:pt idx="46773">
                  <c:v>15.911367031348099</c:v>
                </c:pt>
                <c:pt idx="46774">
                  <c:v>15.653129669478099</c:v>
                </c:pt>
                <c:pt idx="46775">
                  <c:v>15.5655360976082</c:v>
                </c:pt>
                <c:pt idx="46776">
                  <c:v>15.2788451257384</c:v>
                </c:pt>
                <c:pt idx="46777">
                  <c:v>14.9205274438683</c:v>
                </c:pt>
                <c:pt idx="46778">
                  <c:v>14.6449823219985</c:v>
                </c:pt>
                <c:pt idx="46779">
                  <c:v>14.449291440128601</c:v>
                </c:pt>
                <c:pt idx="46780">
                  <c:v>14.440830028258601</c:v>
                </c:pt>
                <c:pt idx="46781">
                  <c:v>14.3870026663887</c:v>
                </c:pt>
                <c:pt idx="46782">
                  <c:v>14.462779094518799</c:v>
                </c:pt>
                <c:pt idx="46783">
                  <c:v>14.502176282648801</c:v>
                </c:pt>
                <c:pt idx="46784">
                  <c:v>14.5354975807789</c:v>
                </c:pt>
                <c:pt idx="46785">
                  <c:v>14.435175268908999</c:v>
                </c:pt>
                <c:pt idx="46786">
                  <c:v>14.428797027039</c:v>
                </c:pt>
                <c:pt idx="46787">
                  <c:v>14.5433616051691</c:v>
                </c:pt>
                <c:pt idx="46788">
                  <c:v>14.6006579132992</c:v>
                </c:pt>
                <c:pt idx="46789">
                  <c:v>14.661963781429201</c:v>
                </c:pt>
                <c:pt idx="46790">
                  <c:v>14.8119889495593</c:v>
                </c:pt>
                <c:pt idx="46791">
                  <c:v>14.6700647476895</c:v>
                </c:pt>
                <c:pt idx="46792">
                  <c:v>14.2483513158194</c:v>
                </c:pt>
                <c:pt idx="46793">
                  <c:v>13.9876203739496</c:v>
                </c:pt>
                <c:pt idx="46794">
                  <c:v>14.477606492079699</c:v>
                </c:pt>
                <c:pt idx="46795">
                  <c:v>15.017414360209701</c:v>
                </c:pt>
                <c:pt idx="46796">
                  <c:v>14.6449106983398</c:v>
                </c:pt>
                <c:pt idx="46797">
                  <c:v>14.5845364164699</c:v>
                </c:pt>
                <c:pt idx="46798">
                  <c:v>14.4761333245999</c:v>
                </c:pt>
                <c:pt idx="46799">
                  <c:v>14.33468524273</c:v>
                </c:pt>
                <c:pt idx="46800">
                  <c:v>13.5038775508601</c:v>
                </c:pt>
                <c:pt idx="46801">
                  <c:v>13.4579317589901</c:v>
                </c:pt>
                <c:pt idx="46802">
                  <c:v>13.050858667120201</c:v>
                </c:pt>
                <c:pt idx="46803">
                  <c:v>12.813135015250401</c:v>
                </c:pt>
                <c:pt idx="46804">
                  <c:v>11.1443827933803</c:v>
                </c:pt>
                <c:pt idx="46805">
                  <c:v>12.6409912515104</c:v>
                </c:pt>
                <c:pt idx="46806">
                  <c:v>12.994437049640601</c:v>
                </c:pt>
                <c:pt idx="46807">
                  <c:v>13.129718347770501</c:v>
                </c:pt>
                <c:pt idx="46808">
                  <c:v>13.0085584059007</c:v>
                </c:pt>
                <c:pt idx="46809">
                  <c:v>12.486897234030801</c:v>
                </c:pt>
                <c:pt idx="46810">
                  <c:v>12.171811832160801</c:v>
                </c:pt>
                <c:pt idx="46811">
                  <c:v>12.569073300290899</c:v>
                </c:pt>
                <c:pt idx="46812">
                  <c:v>14.721880278421001</c:v>
                </c:pt>
                <c:pt idx="46813">
                  <c:v>15.256569686551</c:v>
                </c:pt>
                <c:pt idx="46814">
                  <c:v>15.543190324681101</c:v>
                </c:pt>
                <c:pt idx="46815">
                  <c:v>15.457000282811199</c:v>
                </c:pt>
                <c:pt idx="46816">
                  <c:v>15.1598703809412</c:v>
                </c:pt>
                <c:pt idx="46817">
                  <c:v>14.9714541581431</c:v>
                </c:pt>
                <c:pt idx="46818">
                  <c:v>14.6861662744132</c:v>
                </c:pt>
                <c:pt idx="46819">
                  <c:v>14.2251659106867</c:v>
                </c:pt>
                <c:pt idx="46820">
                  <c:v>13.5462933769568</c:v>
                </c:pt>
                <c:pt idx="46821">
                  <c:v>13.389978433226901</c:v>
                </c:pt>
                <c:pt idx="46822">
                  <c:v>12.620077789500399</c:v>
                </c:pt>
                <c:pt idx="46823">
                  <c:v>11.939143465770499</c:v>
                </c:pt>
                <c:pt idx="46824">
                  <c:v>11.976740162040601</c:v>
                </c:pt>
                <c:pt idx="46825">
                  <c:v>11.989145918314099</c:v>
                </c:pt>
                <c:pt idx="46826">
                  <c:v>11.9055292945842</c:v>
                </c:pt>
                <c:pt idx="46827">
                  <c:v>11.833937180854299</c:v>
                </c:pt>
                <c:pt idx="46828">
                  <c:v>12.476690977127801</c:v>
                </c:pt>
                <c:pt idx="46829">
                  <c:v>13.692512103397901</c:v>
                </c:pt>
                <c:pt idx="46830">
                  <c:v>14.012704669668</c:v>
                </c:pt>
                <c:pt idx="46831">
                  <c:v>14.910499735941499</c:v>
                </c:pt>
                <c:pt idx="46832">
                  <c:v>15.085356052211599</c:v>
                </c:pt>
                <c:pt idx="46833">
                  <c:v>14.8941942084817</c:v>
                </c:pt>
                <c:pt idx="46834">
                  <c:v>14.8602472647552</c:v>
                </c:pt>
                <c:pt idx="46835">
                  <c:v>14.837303681025301</c:v>
                </c:pt>
                <c:pt idx="46836">
                  <c:v>14.3699242972954</c:v>
                </c:pt>
                <c:pt idx="46837">
                  <c:v>14.0478963735689</c:v>
                </c:pt>
                <c:pt idx="46838">
                  <c:v>13.990660069839</c:v>
                </c:pt>
                <c:pt idx="46839">
                  <c:v>13.933619046109101</c:v>
                </c:pt>
                <c:pt idx="46840">
                  <c:v>14.3039076723826</c:v>
                </c:pt>
                <c:pt idx="46841">
                  <c:v>14.361998668652699</c:v>
                </c:pt>
                <c:pt idx="46842">
                  <c:v>14.211182864922799</c:v>
                </c:pt>
                <c:pt idx="46843">
                  <c:v>13.7874529911963</c:v>
                </c:pt>
                <c:pt idx="46844">
                  <c:v>12.9664019674664</c:v>
                </c:pt>
                <c:pt idx="46845">
                  <c:v>12.3580674237365</c:v>
                </c:pt>
                <c:pt idx="46846">
                  <c:v>12.39736344001</c:v>
                </c:pt>
                <c:pt idx="46847">
                  <c:v>12.596605356280101</c:v>
                </c:pt>
                <c:pt idx="46848">
                  <c:v>12.968548932550201</c:v>
                </c:pt>
                <c:pt idx="46849">
                  <c:v>12.271128448823699</c:v>
                </c:pt>
                <c:pt idx="46850">
                  <c:v>11.8950688750938</c:v>
                </c:pt>
                <c:pt idx="46851">
                  <c:v>11.5417830213639</c:v>
                </c:pt>
                <c:pt idx="46852">
                  <c:v>11.548630587637399</c:v>
                </c:pt>
                <c:pt idx="46853">
                  <c:v>11.862098063907499</c:v>
                </c:pt>
                <c:pt idx="46854">
                  <c:v>13.4358730101776</c:v>
                </c:pt>
                <c:pt idx="46855">
                  <c:v>13.705273606451</c:v>
                </c:pt>
                <c:pt idx="46856">
                  <c:v>13.3418805027211</c:v>
                </c:pt>
                <c:pt idx="46857">
                  <c:v>13.0922920989912</c:v>
                </c:pt>
                <c:pt idx="46858">
                  <c:v>13.067811665264699</c:v>
                </c:pt>
                <c:pt idx="46859">
                  <c:v>12.837437391534801</c:v>
                </c:pt>
                <c:pt idx="46860">
                  <c:v>12.864282347804901</c:v>
                </c:pt>
                <c:pt idx="46861">
                  <c:v>12.6329848340784</c:v>
                </c:pt>
                <c:pt idx="46862">
                  <c:v>12.0476280903485</c:v>
                </c:pt>
                <c:pt idx="46863">
                  <c:v>11.2936734866186</c:v>
                </c:pt>
                <c:pt idx="46864">
                  <c:v>11.346448322892099</c:v>
                </c:pt>
                <c:pt idx="46865">
                  <c:v>12.036976411209899</c:v>
                </c:pt>
                <c:pt idx="46866">
                  <c:v>12.1446544115786</c:v>
                </c:pt>
                <c:pt idx="46894">
                  <c:v>10.059393694902701</c:v>
                </c:pt>
                <c:pt idx="46895">
                  <c:v>10.0364686622713</c:v>
                </c:pt>
                <c:pt idx="46896">
                  <c:v>9.9543479906399899</c:v>
                </c:pt>
                <c:pt idx="46897">
                  <c:v>10.1334436200088</c:v>
                </c:pt>
                <c:pt idx="46898">
                  <c:v>10.0349384613775</c:v>
                </c:pt>
                <c:pt idx="46899">
                  <c:v>10.4163020437461</c:v>
                </c:pt>
                <c:pt idx="46900">
                  <c:v>10.461660764115001</c:v>
                </c:pt>
                <c:pt idx="46901">
                  <c:v>10.1179267104836</c:v>
                </c:pt>
                <c:pt idx="46902">
                  <c:v>9.4434937088522695</c:v>
                </c:pt>
                <c:pt idx="46903">
                  <c:v>9.1727601852211205</c:v>
                </c:pt>
                <c:pt idx="46904">
                  <c:v>9.3345298565897696</c:v>
                </c:pt>
                <c:pt idx="46905">
                  <c:v>9.2869531939584196</c:v>
                </c:pt>
                <c:pt idx="46906">
                  <c:v>9.3431999463272692</c:v>
                </c:pt>
                <c:pt idx="46907">
                  <c:v>9.4862326706959106</c:v>
                </c:pt>
                <c:pt idx="46908">
                  <c:v>9.4850707170645592</c:v>
                </c:pt>
                <c:pt idx="46909">
                  <c:v>10.0696865204334</c:v>
                </c:pt>
                <c:pt idx="46910">
                  <c:v>10.645322787802099</c:v>
                </c:pt>
                <c:pt idx="46911">
                  <c:v>10.2320227731707</c:v>
                </c:pt>
                <c:pt idx="46912">
                  <c:v>10.4703884685396</c:v>
                </c:pt>
                <c:pt idx="46913">
                  <c:v>10.8095580399804</c:v>
                </c:pt>
                <c:pt idx="46914">
                  <c:v>11.036714092491399</c:v>
                </c:pt>
                <c:pt idx="46915">
                  <c:v>11.1517683950047</c:v>
                </c:pt>
                <c:pt idx="46916">
                  <c:v>11.2710946575158</c:v>
                </c:pt>
                <c:pt idx="46917">
                  <c:v>11.3142813500268</c:v>
                </c:pt>
                <c:pt idx="46918">
                  <c:v>11.3995657025401</c:v>
                </c:pt>
                <c:pt idx="46919">
                  <c:v>11.5341217150511</c:v>
                </c:pt>
                <c:pt idx="46920">
                  <c:v>11.6123057475621</c:v>
                </c:pt>
                <c:pt idx="46921">
                  <c:v>11.768334410075401</c:v>
                </c:pt>
                <c:pt idx="46922">
                  <c:v>11.8912376325864</c:v>
                </c:pt>
                <c:pt idx="46923">
                  <c:v>12.0211938950975</c:v>
                </c:pt>
                <c:pt idx="46924">
                  <c:v>11.9277206076107</c:v>
                </c:pt>
                <c:pt idx="46925">
                  <c:v>11.7845968601218</c:v>
                </c:pt>
                <c:pt idx="46926">
                  <c:v>11.516244792632801</c:v>
                </c:pt>
                <c:pt idx="46927">
                  <c:v>11.1645183051461</c:v>
                </c:pt>
                <c:pt idx="46928">
                  <c:v>10.9000550976571</c:v>
                </c:pt>
                <c:pt idx="46929">
                  <c:v>10.7466277001681</c:v>
                </c:pt>
                <c:pt idx="46930">
                  <c:v>10.679560012681399</c:v>
                </c:pt>
                <c:pt idx="46931">
                  <c:v>10.6864476451924</c:v>
                </c:pt>
                <c:pt idx="46932">
                  <c:v>10.641897207703501</c:v>
                </c:pt>
                <c:pt idx="46933">
                  <c:v>10.5580946002167</c:v>
                </c:pt>
                <c:pt idx="46934">
                  <c:v>10.454641972727799</c:v>
                </c:pt>
                <c:pt idx="46935">
                  <c:v>10.4452993752388</c:v>
                </c:pt>
                <c:pt idx="46936">
                  <c:v>10.4707961677521</c:v>
                </c:pt>
                <c:pt idx="46937">
                  <c:v>10.476462080263101</c:v>
                </c:pt>
                <c:pt idx="46938">
                  <c:v>10.4841309527741</c:v>
                </c:pt>
                <c:pt idx="46939">
                  <c:v>10.441320255287399</c:v>
                </c:pt>
                <c:pt idx="46940">
                  <c:v>10.442241197798401</c:v>
                </c:pt>
                <c:pt idx="46941">
                  <c:v>10.4522328503095</c:v>
                </c:pt>
                <c:pt idx="46942">
                  <c:v>10.239431062822799</c:v>
                </c:pt>
                <c:pt idx="46943">
                  <c:v>10.0093059623338</c:v>
                </c:pt>
                <c:pt idx="46944">
                  <c:v>9.6240247258448104</c:v>
                </c:pt>
                <c:pt idx="46945">
                  <c:v>9.4828642683580906</c:v>
                </c:pt>
                <c:pt idx="46946">
                  <c:v>9.1431962078691207</c:v>
                </c:pt>
                <c:pt idx="46947">
                  <c:v>8.9446507393801404</c:v>
                </c:pt>
                <c:pt idx="46953">
                  <c:v>7.4402072994508197</c:v>
                </c:pt>
                <c:pt idx="46954">
                  <c:v>7.7977537329641002</c:v>
                </c:pt>
                <c:pt idx="46955">
                  <c:v>8.9705586184751294</c:v>
                </c:pt>
                <c:pt idx="46956">
                  <c:v>9.9537334219861506</c:v>
                </c:pt>
                <c:pt idx="46957">
                  <c:v>10.2380931604994</c:v>
                </c:pt>
                <c:pt idx="46958">
                  <c:v>9.9425631910104695</c:v>
                </c:pt>
                <c:pt idx="46959">
                  <c:v>9.8116908655214896</c:v>
                </c:pt>
                <c:pt idx="46960">
                  <c:v>9.7295296720347704</c:v>
                </c:pt>
                <c:pt idx="46961">
                  <c:v>9.9482743473539692</c:v>
                </c:pt>
                <c:pt idx="46962">
                  <c:v>9.8699771424836893</c:v>
                </c:pt>
                <c:pt idx="46963">
                  <c:v>9.7076941866133009</c:v>
                </c:pt>
                <c:pt idx="46964">
                  <c:v>9.3725838437430298</c:v>
                </c:pt>
                <c:pt idx="46965">
                  <c:v>9.0850748618727497</c:v>
                </c:pt>
                <c:pt idx="46966">
                  <c:v>8.8512135270023595</c:v>
                </c:pt>
                <c:pt idx="46967">
                  <c:v>9.3973488131320906</c:v>
                </c:pt>
                <c:pt idx="46968">
                  <c:v>10.045963145261799</c:v>
                </c:pt>
                <c:pt idx="46969">
                  <c:v>10.4574534533914</c:v>
                </c:pt>
                <c:pt idx="46970">
                  <c:v>10.2956440415212</c:v>
                </c:pt>
                <c:pt idx="46971">
                  <c:v>10.1042450596509</c:v>
                </c:pt>
                <c:pt idx="46972">
                  <c:v>10.178637407780499</c:v>
                </c:pt>
                <c:pt idx="46973">
                  <c:v>10.074395085910201</c:v>
                </c:pt>
                <c:pt idx="46974">
                  <c:v>9.8992400880399405</c:v>
                </c:pt>
                <c:pt idx="46975">
                  <c:v>9.6333238251695494</c:v>
                </c:pt>
                <c:pt idx="46976">
                  <c:v>10.158179710299301</c:v>
                </c:pt>
                <c:pt idx="46977">
                  <c:v>9.707246295429</c:v>
                </c:pt>
                <c:pt idx="46978">
                  <c:v>9.0575665225586093</c:v>
                </c:pt>
                <c:pt idx="46979">
                  <c:v>9.0762980596883303</c:v>
                </c:pt>
                <c:pt idx="46980">
                  <c:v>9.0703034668180607</c:v>
                </c:pt>
                <c:pt idx="46981">
                  <c:v>8.9807172229476695</c:v>
                </c:pt>
                <c:pt idx="46982">
                  <c:v>9.0298867880774001</c:v>
                </c:pt>
                <c:pt idx="46983">
                  <c:v>8.8771787652071197</c:v>
                </c:pt>
                <c:pt idx="46984">
                  <c:v>8.8139600903367299</c:v>
                </c:pt>
                <c:pt idx="46985">
                  <c:v>9.0052947064664597</c:v>
                </c:pt>
                <c:pt idx="46986">
                  <c:v>9.2448458615961808</c:v>
                </c:pt>
                <c:pt idx="46987">
                  <c:v>9.3266017287257998</c:v>
                </c:pt>
                <c:pt idx="46988">
                  <c:v>9.5154005298555209</c:v>
                </c:pt>
                <c:pt idx="46989">
                  <c:v>9.5673663009852401</c:v>
                </c:pt>
                <c:pt idx="46990">
                  <c:v>9.0605643471148607</c:v>
                </c:pt>
                <c:pt idx="46991">
                  <c:v>8.5036528622445804</c:v>
                </c:pt>
                <c:pt idx="46992">
                  <c:v>8.5399353883743103</c:v>
                </c:pt>
                <c:pt idx="46993">
                  <c:v>8.3541499205039198</c:v>
                </c:pt>
                <c:pt idx="46994">
                  <c:v>8.2048404136336401</c:v>
                </c:pt>
                <c:pt idx="46995">
                  <c:v>8.3706257847633694</c:v>
                </c:pt>
                <c:pt idx="46996">
                  <c:v>8.1620730548929803</c:v>
                </c:pt>
                <c:pt idx="46997">
                  <c:v>8.3485909430226997</c:v>
                </c:pt>
                <c:pt idx="46998">
                  <c:v>8.5253011771524303</c:v>
                </c:pt>
                <c:pt idx="46999">
                  <c:v>8.6611952442820392</c:v>
                </c:pt>
                <c:pt idx="47000">
                  <c:v>8.7137831594117703</c:v>
                </c:pt>
                <c:pt idx="47001">
                  <c:v>9.4107583095414906</c:v>
                </c:pt>
                <c:pt idx="47002">
                  <c:v>9.9473616406710992</c:v>
                </c:pt>
                <c:pt idx="47003">
                  <c:v>9.7491028048008292</c:v>
                </c:pt>
                <c:pt idx="47004">
                  <c:v>10.2371842479306</c:v>
                </c:pt>
                <c:pt idx="47005">
                  <c:v>10.894900926060201</c:v>
                </c:pt>
                <c:pt idx="47006">
                  <c:v>10.7876464241899</c:v>
                </c:pt>
                <c:pt idx="47007">
                  <c:v>10.7202050423196</c:v>
                </c:pt>
                <c:pt idx="47008">
                  <c:v>10.517391570449201</c:v>
                </c:pt>
                <c:pt idx="47009">
                  <c:v>10.4125585999849</c:v>
                </c:pt>
                <c:pt idx="47010">
                  <c:v>10.486460280927</c:v>
                </c:pt>
                <c:pt idx="47011">
                  <c:v>10.6585577018684</c:v>
                </c:pt>
                <c:pt idx="47012">
                  <c:v>9.91170147181057</c:v>
                </c:pt>
                <c:pt idx="47013">
                  <c:v>9.8197148487526995</c:v>
                </c:pt>
                <c:pt idx="47014">
                  <c:v>9.94747799969414</c:v>
                </c:pt>
                <c:pt idx="47015">
                  <c:v>9.9696901116362699</c:v>
                </c:pt>
                <c:pt idx="47016">
                  <c:v>10.2120330765784</c:v>
                </c:pt>
                <c:pt idx="47017">
                  <c:v>10.032922677519799</c:v>
                </c:pt>
                <c:pt idx="47018">
                  <c:v>10.310290698462</c:v>
                </c:pt>
                <c:pt idx="47019">
                  <c:v>10.340324089404101</c:v>
                </c:pt>
                <c:pt idx="47020">
                  <c:v>10.006970842345501</c:v>
                </c:pt>
                <c:pt idx="47021">
                  <c:v>9.9211526172876692</c:v>
                </c:pt>
                <c:pt idx="47022">
                  <c:v>9.9247510112297999</c:v>
                </c:pt>
                <c:pt idx="47023">
                  <c:v>9.2263201541712405</c:v>
                </c:pt>
                <c:pt idx="47024">
                  <c:v>8.8357874391133695</c:v>
                </c:pt>
                <c:pt idx="47025">
                  <c:v>9.0826389100555005</c:v>
                </c:pt>
                <c:pt idx="47026">
                  <c:v>9.0666198779969402</c:v>
                </c:pt>
                <c:pt idx="47027">
                  <c:v>8.8797527279390707</c:v>
                </c:pt>
                <c:pt idx="47028">
                  <c:v>9.1843058368811992</c:v>
                </c:pt>
                <c:pt idx="47029">
                  <c:v>9.0787224318226407</c:v>
                </c:pt>
                <c:pt idx="47030">
                  <c:v>8.7726507827647708</c:v>
                </c:pt>
                <c:pt idx="47031">
                  <c:v>9.3350704537068996</c:v>
                </c:pt>
                <c:pt idx="47032">
                  <c:v>9.5177443456483406</c:v>
                </c:pt>
                <c:pt idx="47033">
                  <c:v>9.68350433359047</c:v>
                </c:pt>
                <c:pt idx="47034">
                  <c:v>9.6793982145326005</c:v>
                </c:pt>
                <c:pt idx="47035">
                  <c:v>9.6643861094740409</c:v>
                </c:pt>
                <c:pt idx="47036">
                  <c:v>10.1772382254162</c:v>
                </c:pt>
                <c:pt idx="47037">
                  <c:v>10.538032276358299</c:v>
                </c:pt>
                <c:pt idx="47038">
                  <c:v>9.9579173992997401</c:v>
                </c:pt>
                <c:pt idx="47039">
                  <c:v>9.7719694082418709</c:v>
                </c:pt>
                <c:pt idx="47040">
                  <c:v>9.6721073521839998</c:v>
                </c:pt>
                <c:pt idx="47041">
                  <c:v>9.4130324771254408</c:v>
                </c:pt>
                <c:pt idx="47042">
                  <c:v>9.9199878260675707</c:v>
                </c:pt>
                <c:pt idx="47043">
                  <c:v>9.9838807010096993</c:v>
                </c:pt>
                <c:pt idx="47044">
                  <c:v>8.8767195139511408</c:v>
                </c:pt>
                <c:pt idx="47045">
                  <c:v>9.7183047388932806</c:v>
                </c:pt>
                <c:pt idx="47046">
                  <c:v>9.6626642458354102</c:v>
                </c:pt>
                <c:pt idx="47047">
                  <c:v>9.8488697307768494</c:v>
                </c:pt>
                <c:pt idx="47048">
                  <c:v>10.254887876719</c:v>
                </c:pt>
                <c:pt idx="47049">
                  <c:v>10.1598768776611</c:v>
                </c:pt>
                <c:pt idx="47050">
                  <c:v>10.1938816786025</c:v>
                </c:pt>
                <c:pt idx="47051">
                  <c:v>10.715595239544699</c:v>
                </c:pt>
                <c:pt idx="47052">
                  <c:v>9.4316917624868104</c:v>
                </c:pt>
                <c:pt idx="47053">
                  <c:v>9.4828480674282503</c:v>
                </c:pt>
                <c:pt idx="47054">
                  <c:v>9.64022514837038</c:v>
                </c:pt>
                <c:pt idx="47055">
                  <c:v>10.306403143312499</c:v>
                </c:pt>
                <c:pt idx="47056">
                  <c:v>10.169147694253899</c:v>
                </c:pt>
                <c:pt idx="47057">
                  <c:v>9.9687421373100698</c:v>
                </c:pt>
                <c:pt idx="47058">
                  <c:v>10.1459864514797</c:v>
                </c:pt>
                <c:pt idx="47059">
                  <c:v>10.2444296326491</c:v>
                </c:pt>
                <c:pt idx="47060">
                  <c:v>10.2080425738187</c:v>
                </c:pt>
                <c:pt idx="47061">
                  <c:v>10.163290254988301</c:v>
                </c:pt>
                <c:pt idx="47062">
                  <c:v>10.1980350461578</c:v>
                </c:pt>
                <c:pt idx="47063">
                  <c:v>10.1155529973274</c:v>
                </c:pt>
                <c:pt idx="47064">
                  <c:v>10.036778021497</c:v>
                </c:pt>
                <c:pt idx="47065">
                  <c:v>9.9573415436664199</c:v>
                </c:pt>
                <c:pt idx="47066">
                  <c:v>9.9760314268360393</c:v>
                </c:pt>
                <c:pt idx="47067">
                  <c:v>9.9242800910056506</c:v>
                </c:pt>
                <c:pt idx="47068">
                  <c:v>10.1974598231751</c:v>
                </c:pt>
                <c:pt idx="47069">
                  <c:v>10.133043624344699</c:v>
                </c:pt>
                <c:pt idx="47070">
                  <c:v>10.2394579455143</c:v>
                </c:pt>
                <c:pt idx="47071">
                  <c:v>10.5283265566837</c:v>
                </c:pt>
                <c:pt idx="47072">
                  <c:v>10.3133120478533</c:v>
                </c:pt>
                <c:pt idx="47073">
                  <c:v>10.240220319023001</c:v>
                </c:pt>
                <c:pt idx="47074">
                  <c:v>10.208200240192401</c:v>
                </c:pt>
                <c:pt idx="47075">
                  <c:v>10.163443641362001</c:v>
                </c:pt>
                <c:pt idx="47076">
                  <c:v>10.291467562531601</c:v>
                </c:pt>
                <c:pt idx="47077">
                  <c:v>10.332246303701</c:v>
                </c:pt>
                <c:pt idx="47078">
                  <c:v>10.2930917748707</c:v>
                </c:pt>
                <c:pt idx="47079">
                  <c:v>10.271878086040299</c:v>
                </c:pt>
                <c:pt idx="47080">
                  <c:v>10.292695667209699</c:v>
                </c:pt>
                <c:pt idx="47081">
                  <c:v>10.568750848379301</c:v>
                </c:pt>
                <c:pt idx="47082">
                  <c:v>10.8158162595489</c:v>
                </c:pt>
                <c:pt idx="47083">
                  <c:v>10.960503690718401</c:v>
                </c:pt>
                <c:pt idx="47084">
                  <c:v>11.092543571887999</c:v>
                </c:pt>
                <c:pt idx="47085">
                  <c:v>10.811564943057601</c:v>
                </c:pt>
                <c:pt idx="47086">
                  <c:v>10.489985914227001</c:v>
                </c:pt>
                <c:pt idx="47087">
                  <c:v>10.0866292903966</c:v>
                </c:pt>
                <c:pt idx="47088">
                  <c:v>10.0516624535662</c:v>
                </c:pt>
                <c:pt idx="47089">
                  <c:v>10.0053218457357</c:v>
                </c:pt>
                <c:pt idx="47090">
                  <c:v>9.9050565849052798</c:v>
                </c:pt>
                <c:pt idx="47091">
                  <c:v>9.9506843190749006</c:v>
                </c:pt>
                <c:pt idx="47092">
                  <c:v>9.0409332352443208</c:v>
                </c:pt>
                <c:pt idx="47093">
                  <c:v>9.21225165241394</c:v>
                </c:pt>
                <c:pt idx="47094">
                  <c:v>9.1356722735835501</c:v>
                </c:pt>
                <c:pt idx="47095">
                  <c:v>9.3415542707529795</c:v>
                </c:pt>
                <c:pt idx="47096">
                  <c:v>9.58560140292259</c:v>
                </c:pt>
                <c:pt idx="47097">
                  <c:v>9.81440502609221</c:v>
                </c:pt>
                <c:pt idx="47098">
                  <c:v>9.9724482762616304</c:v>
                </c:pt>
                <c:pt idx="47099">
                  <c:v>10.2699755094312</c:v>
                </c:pt>
                <c:pt idx="47100">
                  <c:v>10.6992911106009</c:v>
                </c:pt>
                <c:pt idx="47101">
                  <c:v>10.7187045117703</c:v>
                </c:pt>
                <c:pt idx="47102">
                  <c:v>10.651925152939899</c:v>
                </c:pt>
                <c:pt idx="47103">
                  <c:v>11.0479089941095</c:v>
                </c:pt>
                <c:pt idx="47104">
                  <c:v>11.2725077552789</c:v>
                </c:pt>
                <c:pt idx="47105">
                  <c:v>11.2680227472043</c:v>
                </c:pt>
                <c:pt idx="47106">
                  <c:v>11.1536790098846</c:v>
                </c:pt>
                <c:pt idx="47107">
                  <c:v>10.851920232565501</c:v>
                </c:pt>
                <c:pt idx="47108">
                  <c:v>10.543001695245801</c:v>
                </c:pt>
                <c:pt idx="47109">
                  <c:v>9.9294233559259695</c:v>
                </c:pt>
                <c:pt idx="47110">
                  <c:v>9.8203529916069492</c:v>
                </c:pt>
                <c:pt idx="47111">
                  <c:v>9.7606117742871703</c:v>
                </c:pt>
                <c:pt idx="47112">
                  <c:v>9.6866370689673893</c:v>
                </c:pt>
                <c:pt idx="47113">
                  <c:v>9.5156022876483703</c:v>
                </c:pt>
                <c:pt idx="47114">
                  <c:v>9.4480470223285895</c:v>
                </c:pt>
                <c:pt idx="47115">
                  <c:v>9.4726720240088103</c:v>
                </c:pt>
                <c:pt idx="47116">
                  <c:v>9.3606041616897908</c:v>
                </c:pt>
                <c:pt idx="47117">
                  <c:v>9.1018606053700104</c:v>
                </c:pt>
                <c:pt idx="47118">
                  <c:v>9.0933100540502192</c:v>
                </c:pt>
                <c:pt idx="47119">
                  <c:v>9.2457936507312102</c:v>
                </c:pt>
                <c:pt idx="47120">
                  <c:v>9.0970184944114205</c:v>
                </c:pt>
                <c:pt idx="47121">
                  <c:v>8.9075347560916391</c:v>
                </c:pt>
                <c:pt idx="47122">
                  <c:v>8.7799167907726208</c:v>
                </c:pt>
                <c:pt idx="47123">
                  <c:v>8.5247326444528397</c:v>
                </c:pt>
                <c:pt idx="47124">
                  <c:v>7.9323463031330599</c:v>
                </c:pt>
                <c:pt idx="47125">
                  <c:v>8.1843615768140392</c:v>
                </c:pt>
                <c:pt idx="47126">
                  <c:v>8.0600972264942605</c:v>
                </c:pt>
                <c:pt idx="47127">
                  <c:v>7.9001258731744803</c:v>
                </c:pt>
                <c:pt idx="47128">
                  <c:v>8.0907605108554606</c:v>
                </c:pt>
                <c:pt idx="47129">
                  <c:v>8.0980382525356802</c:v>
                </c:pt>
                <c:pt idx="47130">
                  <c:v>8.0411397862159006</c:v>
                </c:pt>
                <c:pt idx="47131">
                  <c:v>8.0761160758968806</c:v>
                </c:pt>
                <c:pt idx="47132">
                  <c:v>7.6170164055771004</c:v>
                </c:pt>
                <c:pt idx="47133">
                  <c:v>7.3984879822573104</c:v>
                </c:pt>
                <c:pt idx="47134">
                  <c:v>7.2079634439382998</c:v>
                </c:pt>
                <c:pt idx="47135">
                  <c:v>7.3469275186185099</c:v>
                </c:pt>
                <c:pt idx="47136">
                  <c:v>7.5786412072987304</c:v>
                </c:pt>
                <c:pt idx="47137">
                  <c:v>8.4142910219797091</c:v>
                </c:pt>
                <c:pt idx="47138">
                  <c:v>8.0105841836599296</c:v>
                </c:pt>
                <c:pt idx="47139">
                  <c:v>7.6555006783401502</c:v>
                </c:pt>
                <c:pt idx="47140">
                  <c:v>8.1551671770211307</c:v>
                </c:pt>
                <c:pt idx="47141">
                  <c:v>8.1571154127013497</c:v>
                </c:pt>
                <c:pt idx="47142">
                  <c:v>8.2503053923815699</c:v>
                </c:pt>
                <c:pt idx="47143">
                  <c:v>7.0645239290625499</c:v>
                </c:pt>
                <c:pt idx="47144">
                  <c:v>7.3576957477427696</c:v>
                </c:pt>
                <c:pt idx="47145">
                  <c:v>7.6720846234229798</c:v>
                </c:pt>
                <c:pt idx="47146">
                  <c:v>8.15380321410397</c:v>
                </c:pt>
                <c:pt idx="47147">
                  <c:v>8.59598268978419</c:v>
                </c:pt>
                <c:pt idx="47148">
                  <c:v>8.7448624924643994</c:v>
                </c:pt>
                <c:pt idx="47149">
                  <c:v>9.7380726671453903</c:v>
                </c:pt>
                <c:pt idx="47150">
                  <c:v>9.5607467478256005</c:v>
                </c:pt>
                <c:pt idx="47151">
                  <c:v>8.3514612095058194</c:v>
                </c:pt>
                <c:pt idx="47152">
                  <c:v>8.1715044931868004</c:v>
                </c:pt>
                <c:pt idx="47153">
                  <c:v>7.5698938561123299</c:v>
                </c:pt>
                <c:pt idx="47154">
                  <c:v>7.2710962672848902</c:v>
                </c:pt>
                <c:pt idx="47155">
                  <c:v>7.1298781934564897</c:v>
                </c:pt>
                <c:pt idx="47156">
                  <c:v>7.0600588846290497</c:v>
                </c:pt>
                <c:pt idx="47157">
                  <c:v>7.0016820748016002</c:v>
                </c:pt>
                <c:pt idx="47158">
                  <c:v>7.0618064979732003</c:v>
                </c:pt>
                <c:pt idx="47159">
                  <c:v>6.7764008601457597</c:v>
                </c:pt>
                <c:pt idx="47160">
                  <c:v>6.8236231063183199</c:v>
                </c:pt>
                <c:pt idx="47161">
                  <c:v>6.8408370134899199</c:v>
                </c:pt>
                <c:pt idx="47162">
                  <c:v>6.8182662096624798</c:v>
                </c:pt>
                <c:pt idx="47163">
                  <c:v>6.8434946108350303</c:v>
                </c:pt>
                <c:pt idx="47164">
                  <c:v>7.0401072530066298</c:v>
                </c:pt>
                <c:pt idx="47165">
                  <c:v>7.1208190881791902</c:v>
                </c:pt>
                <c:pt idx="47166">
                  <c:v>7.2782632673517504</c:v>
                </c:pt>
                <c:pt idx="47167">
                  <c:v>7.3634851975233504</c:v>
                </c:pt>
                <c:pt idx="47168">
                  <c:v>7.47979026469591</c:v>
                </c:pt>
                <c:pt idx="47169">
                  <c:v>7.7185570558684704</c:v>
                </c:pt>
                <c:pt idx="47170">
                  <c:v>8.0134668480400695</c:v>
                </c:pt>
                <c:pt idx="47171">
                  <c:v>8.71067045521262</c:v>
                </c:pt>
                <c:pt idx="47172">
                  <c:v>9.1637419863851797</c:v>
                </c:pt>
                <c:pt idx="47173">
                  <c:v>9.6431002595567801</c:v>
                </c:pt>
                <c:pt idx="47174">
                  <c:v>9.7415537257293394</c:v>
                </c:pt>
                <c:pt idx="47175">
                  <c:v>9.6871122679019006</c:v>
                </c:pt>
                <c:pt idx="47176">
                  <c:v>9.6398145000735003</c:v>
                </c:pt>
                <c:pt idx="47177">
                  <c:v>9.6413693272460499</c:v>
                </c:pt>
                <c:pt idx="47178">
                  <c:v>9.7973549274186098</c:v>
                </c:pt>
                <c:pt idx="47179">
                  <c:v>9.1209710325902105</c:v>
                </c:pt>
                <c:pt idx="47180">
                  <c:v>9.2319453407627705</c:v>
                </c:pt>
                <c:pt idx="47181">
                  <c:v>9.1881478029353296</c:v>
                </c:pt>
                <c:pt idx="47182">
                  <c:v>9.5600627031069294</c:v>
                </c:pt>
                <c:pt idx="47183">
                  <c:v>9.2764783922794791</c:v>
                </c:pt>
                <c:pt idx="47184">
                  <c:v>9.0735791414520399</c:v>
                </c:pt>
                <c:pt idx="47185">
                  <c:v>9.2043117486236401</c:v>
                </c:pt>
                <c:pt idx="47186">
                  <c:v>9.3140438347962</c:v>
                </c:pt>
                <c:pt idx="47187">
                  <c:v>9.1183602249687592</c:v>
                </c:pt>
                <c:pt idx="47188">
                  <c:v>8.9060750911403606</c:v>
                </c:pt>
                <c:pt idx="47189">
                  <c:v>9.5109065143129108</c:v>
                </c:pt>
                <c:pt idx="47190">
                  <c:v>11.1118592334855</c:v>
                </c:pt>
                <c:pt idx="47191">
                  <c:v>11.5322368526571</c:v>
                </c:pt>
                <c:pt idx="47192">
                  <c:v>11.2291260218296</c:v>
                </c:pt>
                <c:pt idx="47193">
                  <c:v>10.9114188610022</c:v>
                </c:pt>
                <c:pt idx="47194">
                  <c:v>10.143502240173801</c:v>
                </c:pt>
                <c:pt idx="47195">
                  <c:v>11.171549119346301</c:v>
                </c:pt>
                <c:pt idx="47196">
                  <c:v>11.3364968085189</c:v>
                </c:pt>
                <c:pt idx="47197">
                  <c:v>12.398312407690501</c:v>
                </c:pt>
                <c:pt idx="47198">
                  <c:v>12.9711967068631</c:v>
                </c:pt>
                <c:pt idx="47199">
                  <c:v>13.2639646060356</c:v>
                </c:pt>
                <c:pt idx="47200">
                  <c:v>13.319853035207201</c:v>
                </c:pt>
                <c:pt idx="47201">
                  <c:v>13.508454565457299</c:v>
                </c:pt>
                <c:pt idx="47202">
                  <c:v>13.4209517667871</c:v>
                </c:pt>
                <c:pt idx="47203">
                  <c:v>13.172041578113699</c:v>
                </c:pt>
                <c:pt idx="47204">
                  <c:v>12.2648225394435</c:v>
                </c:pt>
                <c:pt idx="47205">
                  <c:v>10.8521563907734</c:v>
                </c:pt>
                <c:pt idx="47206">
                  <c:v>10.4570390620999</c:v>
                </c:pt>
                <c:pt idx="47207">
                  <c:v>10.4858975134298</c:v>
                </c:pt>
                <c:pt idx="47208">
                  <c:v>10.607370144759599</c:v>
                </c:pt>
                <c:pt idx="47209">
                  <c:v>11.2997247660862</c:v>
                </c:pt>
                <c:pt idx="47210">
                  <c:v>11.392490287416001</c:v>
                </c:pt>
                <c:pt idx="47211">
                  <c:v>11.2060524587459</c:v>
                </c:pt>
                <c:pt idx="47212">
                  <c:v>11.3024338600724</c:v>
                </c:pt>
                <c:pt idx="47213">
                  <c:v>12.047861381402299</c:v>
                </c:pt>
                <c:pt idx="47214">
                  <c:v>13.281037652732101</c:v>
                </c:pt>
                <c:pt idx="47215">
                  <c:v>13.080495924058701</c:v>
                </c:pt>
                <c:pt idx="47216">
                  <c:v>13.069410815388499</c:v>
                </c:pt>
                <c:pt idx="47217">
                  <c:v>13.125545176718401</c:v>
                </c:pt>
                <c:pt idx="47218">
                  <c:v>13.3885533980449</c:v>
                </c:pt>
                <c:pt idx="47219">
                  <c:v>13.4271145393748</c:v>
                </c:pt>
                <c:pt idx="47220">
                  <c:v>13.5030572507046</c:v>
                </c:pt>
                <c:pt idx="47221">
                  <c:v>13.5091719420312</c:v>
                </c:pt>
                <c:pt idx="47222">
                  <c:v>13.195906993361</c:v>
                </c:pt>
                <c:pt idx="47223">
                  <c:v>12.682646614690899</c:v>
                </c:pt>
                <c:pt idx="47224">
                  <c:v>12.7396981960174</c:v>
                </c:pt>
                <c:pt idx="47225">
                  <c:v>13.0299797073473</c:v>
                </c:pt>
                <c:pt idx="47226">
                  <c:v>12.9740325086771</c:v>
                </c:pt>
                <c:pt idx="47227">
                  <c:v>12.5460947100037</c:v>
                </c:pt>
                <c:pt idx="47228">
                  <c:v>11.8716134513336</c:v>
                </c:pt>
                <c:pt idx="47229">
                  <c:v>11.4323296526634</c:v>
                </c:pt>
                <c:pt idx="47230">
                  <c:v>11.359479983989999</c:v>
                </c:pt>
                <c:pt idx="47231">
                  <c:v>11.4930305753198</c:v>
                </c:pt>
                <c:pt idx="47232">
                  <c:v>11.2440528766497</c:v>
                </c:pt>
                <c:pt idx="47233">
                  <c:v>11.336724857976201</c:v>
                </c:pt>
                <c:pt idx="47234">
                  <c:v>11.1910132793061</c:v>
                </c:pt>
                <c:pt idx="47235">
                  <c:v>11.4496718106359</c:v>
                </c:pt>
                <c:pt idx="47236">
                  <c:v>11.5906731119625</c:v>
                </c:pt>
                <c:pt idx="47237">
                  <c:v>11.5599133332923</c:v>
                </c:pt>
                <c:pt idx="47238">
                  <c:v>11.461612784622201</c:v>
                </c:pt>
                <c:pt idx="47239">
                  <c:v>11.507245165948699</c:v>
                </c:pt>
                <c:pt idx="47240">
                  <c:v>11.5837029072786</c:v>
                </c:pt>
                <c:pt idx="47241">
                  <c:v>11.827411198608401</c:v>
                </c:pt>
                <c:pt idx="47242">
                  <c:v>12.068396759935</c:v>
                </c:pt>
                <c:pt idx="47243">
                  <c:v>12.9904977012648</c:v>
                </c:pt>
                <c:pt idx="47244">
                  <c:v>13.430161082594701</c:v>
                </c:pt>
                <c:pt idx="47245">
                  <c:v>13.589320143921199</c:v>
                </c:pt>
                <c:pt idx="47246">
                  <c:v>14.0237006652511</c:v>
                </c:pt>
                <c:pt idx="47247">
                  <c:v>14.0852428665809</c:v>
                </c:pt>
                <c:pt idx="47248">
                  <c:v>13.9930633779075</c:v>
                </c:pt>
                <c:pt idx="47249">
                  <c:v>13.8687365079141</c:v>
                </c:pt>
                <c:pt idx="47250">
                  <c:v>13.586377396589601</c:v>
                </c:pt>
                <c:pt idx="47251">
                  <c:v>13.3174616852697</c:v>
                </c:pt>
                <c:pt idx="47252">
                  <c:v>13.1226541739452</c:v>
                </c:pt>
                <c:pt idx="47253">
                  <c:v>12.809881942620599</c:v>
                </c:pt>
                <c:pt idx="47254">
                  <c:v>12.3608093513008</c:v>
                </c:pt>
                <c:pt idx="47255">
                  <c:v>10.793083979976201</c:v>
                </c:pt>
                <c:pt idx="47256">
                  <c:v>9.0168120526517104</c:v>
                </c:pt>
                <c:pt idx="47257">
                  <c:v>9.2241346353318097</c:v>
                </c:pt>
                <c:pt idx="47258">
                  <c:v>9.0465614660072902</c:v>
                </c:pt>
                <c:pt idx="47259">
                  <c:v>8.8137092946827806</c:v>
                </c:pt>
                <c:pt idx="47260">
                  <c:v>10.6364226133629</c:v>
                </c:pt>
                <c:pt idx="47261">
                  <c:v>11.056418842038401</c:v>
                </c:pt>
                <c:pt idx="47262">
                  <c:v>10.948833600713799</c:v>
                </c:pt>
                <c:pt idx="47263">
                  <c:v>10.969849909393901</c:v>
                </c:pt>
                <c:pt idx="47264">
                  <c:v>10.590691028069401</c:v>
                </c:pt>
                <c:pt idx="47265">
                  <c:v>10.7059836167449</c:v>
                </c:pt>
                <c:pt idx="47266">
                  <c:v>11.022429035425001</c:v>
                </c:pt>
                <c:pt idx="47267">
                  <c:v>9.8976381871004797</c:v>
                </c:pt>
                <c:pt idx="47268">
                  <c:v>10.184239639776001</c:v>
                </c:pt>
                <c:pt idx="47269">
                  <c:v>10.2784424414561</c:v>
                </c:pt>
                <c:pt idx="47270">
                  <c:v>9.5888846181315497</c:v>
                </c:pt>
                <c:pt idx="47271">
                  <c:v>8.07482940580703</c:v>
                </c:pt>
                <c:pt idx="47272">
                  <c:v>7.8912376434871296</c:v>
                </c:pt>
                <c:pt idx="47273">
                  <c:v>8.5329968191626104</c:v>
                </c:pt>
                <c:pt idx="47274">
                  <c:v>9.3048637868380908</c:v>
                </c:pt>
                <c:pt idx="47275">
                  <c:v>9.7947061105182005</c:v>
                </c:pt>
                <c:pt idx="47276">
                  <c:v>9.9237699641936707</c:v>
                </c:pt>
                <c:pt idx="47277">
                  <c:v>9.8167168628691606</c:v>
                </c:pt>
                <c:pt idx="47278">
                  <c:v>10.2338806795493</c:v>
                </c:pt>
                <c:pt idx="47279">
                  <c:v>10.3087217082247</c:v>
                </c:pt>
                <c:pt idx="47280">
                  <c:v>10.5282974369002</c:v>
                </c:pt>
                <c:pt idx="47281">
                  <c:v>10.3714882855803</c:v>
                </c:pt>
                <c:pt idx="47282">
                  <c:v>10.0493065492558</c:v>
                </c:pt>
                <c:pt idx="47283">
                  <c:v>9.7520314989312809</c:v>
                </c:pt>
                <c:pt idx="47284">
                  <c:v>9.5350485086113892</c:v>
                </c:pt>
                <c:pt idx="47285">
                  <c:v>8.0972485372868697</c:v>
                </c:pt>
                <c:pt idx="47286">
                  <c:v>7.5391659459623499</c:v>
                </c:pt>
                <c:pt idx="47287">
                  <c:v>6.82405613764245</c:v>
                </c:pt>
                <c:pt idx="47288">
                  <c:v>5.6128451943179298</c:v>
                </c:pt>
                <c:pt idx="47289">
                  <c:v>5.6301630369934097</c:v>
                </c:pt>
                <c:pt idx="47290">
                  <c:v>5.2297747206735101</c:v>
                </c:pt>
                <c:pt idx="47291">
                  <c:v>5.4141299573489903</c:v>
                </c:pt>
                <c:pt idx="47292">
                  <c:v>5.9034252820244797</c:v>
                </c:pt>
                <c:pt idx="47293">
                  <c:v>6.1264335207045804</c:v>
                </c:pt>
                <c:pt idx="47294">
                  <c:v>7.0371690513800598</c:v>
                </c:pt>
                <c:pt idx="47295">
                  <c:v>7.8871684000555398</c:v>
                </c:pt>
                <c:pt idx="47296">
                  <c:v>8.2640529947356391</c:v>
                </c:pt>
                <c:pt idx="47297">
                  <c:v>7.7600188523185398</c:v>
                </c:pt>
                <c:pt idx="47298">
                  <c:v>9.1199866878154499</c:v>
                </c:pt>
                <c:pt idx="47299">
                  <c:v>9.4613015283103792</c:v>
                </c:pt>
                <c:pt idx="47300">
                  <c:v>7.5313354978072899</c:v>
                </c:pt>
                <c:pt idx="47301">
                  <c:v>7.0163992623042004</c:v>
                </c:pt>
                <c:pt idx="47302">
                  <c:v>6.1545254537991303</c:v>
                </c:pt>
                <c:pt idx="47303">
                  <c:v>6.2103061902960404</c:v>
                </c:pt>
                <c:pt idx="47304">
                  <c:v>6.6136504807929501</c:v>
                </c:pt>
                <c:pt idx="47305">
                  <c:v>7.1568404492878797</c:v>
                </c:pt>
                <c:pt idx="47306">
                  <c:v>7.0906859087847902</c:v>
                </c:pt>
                <c:pt idx="47307">
                  <c:v>7.9041671662816997</c:v>
                </c:pt>
                <c:pt idx="47308">
                  <c:v>7.9859412637766303</c:v>
                </c:pt>
                <c:pt idx="47309">
                  <c:v>8.1849509632735398</c:v>
                </c:pt>
                <c:pt idx="47310">
                  <c:v>9.0897978387704494</c:v>
                </c:pt>
                <c:pt idx="47311">
                  <c:v>10.390716467265401</c:v>
                </c:pt>
                <c:pt idx="47312">
                  <c:v>10.611986927762301</c:v>
                </c:pt>
                <c:pt idx="47313">
                  <c:v>10.5366822882592</c:v>
                </c:pt>
                <c:pt idx="47314">
                  <c:v>10.831470888754099</c:v>
                </c:pt>
                <c:pt idx="47315">
                  <c:v>11.513540559251</c:v>
                </c:pt>
                <c:pt idx="47316">
                  <c:v>11.183756269747899</c:v>
                </c:pt>
                <c:pt idx="47317">
                  <c:v>10.5581683102429</c:v>
                </c:pt>
                <c:pt idx="47318">
                  <c:v>10.951288730739799</c:v>
                </c:pt>
                <c:pt idx="47319">
                  <c:v>11.0426574712367</c:v>
                </c:pt>
                <c:pt idx="47320">
                  <c:v>10.402035511731601</c:v>
                </c:pt>
                <c:pt idx="47321">
                  <c:v>9.9874679422285393</c:v>
                </c:pt>
                <c:pt idx="47322">
                  <c:v>9.4740844187254503</c:v>
                </c:pt>
                <c:pt idx="47323">
                  <c:v>9.5625427462203803</c:v>
                </c:pt>
                <c:pt idx="47324">
                  <c:v>9.2128444097172899</c:v>
                </c:pt>
                <c:pt idx="47325">
                  <c:v>8.8803927052142004</c:v>
                </c:pt>
                <c:pt idx="47326">
                  <c:v>9.2216990267091301</c:v>
                </c:pt>
                <c:pt idx="47327">
                  <c:v>9.5904922722060402</c:v>
                </c:pt>
                <c:pt idx="47328">
                  <c:v>10.118344087703001</c:v>
                </c:pt>
                <c:pt idx="47329">
                  <c:v>10.2455792361979</c:v>
                </c:pt>
                <c:pt idx="47330">
                  <c:v>10.1251095706948</c:v>
                </c:pt>
                <c:pt idx="47331">
                  <c:v>10.3505287571917</c:v>
                </c:pt>
                <c:pt idx="47332">
                  <c:v>10.2237835776866</c:v>
                </c:pt>
                <c:pt idx="47333">
                  <c:v>10.359606218183499</c:v>
                </c:pt>
                <c:pt idx="47334">
                  <c:v>9.9876706426804507</c:v>
                </c:pt>
                <c:pt idx="47335">
                  <c:v>10.1154114661754</c:v>
                </c:pt>
                <c:pt idx="47336">
                  <c:v>9.9665909136722899</c:v>
                </c:pt>
                <c:pt idx="47337">
                  <c:v>10.175030446169201</c:v>
                </c:pt>
                <c:pt idx="47338">
                  <c:v>15.2154582606641</c:v>
                </c:pt>
                <c:pt idx="47339">
                  <c:v>15.638097651161001</c:v>
                </c:pt>
                <c:pt idx="47340">
                  <c:v>15.365437241657901</c:v>
                </c:pt>
                <c:pt idx="47341">
                  <c:v>15.3189707321529</c:v>
                </c:pt>
                <c:pt idx="47342">
                  <c:v>14.984492852649799</c:v>
                </c:pt>
                <c:pt idx="47343">
                  <c:v>14.672226063146701</c:v>
                </c:pt>
                <c:pt idx="47344">
                  <c:v>14.4031392836416</c:v>
                </c:pt>
                <c:pt idx="47345">
                  <c:v>14.1197542619032</c:v>
                </c:pt>
                <c:pt idx="47346">
                  <c:v>12.972070387931099</c:v>
                </c:pt>
                <c:pt idx="47347">
                  <c:v>11.6295469339554</c:v>
                </c:pt>
                <c:pt idx="47348">
                  <c:v>10.6783214999833</c:v>
                </c:pt>
                <c:pt idx="47349">
                  <c:v>10.1941774000111</c:v>
                </c:pt>
                <c:pt idx="47350">
                  <c:v>10.0711363040355</c:v>
                </c:pt>
                <c:pt idx="47351">
                  <c:v>11.0216396580633</c:v>
                </c:pt>
                <c:pt idx="47352">
                  <c:v>12.545877514091201</c:v>
                </c:pt>
                <c:pt idx="47353">
                  <c:v>13.553509500115499</c:v>
                </c:pt>
                <c:pt idx="47354">
                  <c:v>14.285821026143401</c:v>
                </c:pt>
                <c:pt idx="47355">
                  <c:v>14.2503382921712</c:v>
                </c:pt>
                <c:pt idx="47356">
                  <c:v>14.750119458195501</c:v>
                </c:pt>
                <c:pt idx="47357">
                  <c:v>14.8757483642234</c:v>
                </c:pt>
                <c:pt idx="47358">
                  <c:v>14.927289510251301</c:v>
                </c:pt>
                <c:pt idx="47359">
                  <c:v>14.8938824162756</c:v>
                </c:pt>
                <c:pt idx="47360">
                  <c:v>14.977370372303399</c:v>
                </c:pt>
                <c:pt idx="47361">
                  <c:v>15.1028482683313</c:v>
                </c:pt>
                <c:pt idx="47362">
                  <c:v>15.1616344143556</c:v>
                </c:pt>
                <c:pt idx="47363">
                  <c:v>15.095124380383499</c:v>
                </c:pt>
                <c:pt idx="47364">
                  <c:v>15.054912026411399</c:v>
                </c:pt>
                <c:pt idx="47365">
                  <c:v>14.9050995624357</c:v>
                </c:pt>
                <c:pt idx="47366">
                  <c:v>14.8677095084635</c:v>
                </c:pt>
                <c:pt idx="47367">
                  <c:v>14.8971914944914</c:v>
                </c:pt>
                <c:pt idx="47368">
                  <c:v>14.815876970515699</c:v>
                </c:pt>
                <c:pt idx="47369">
                  <c:v>14.699869396543599</c:v>
                </c:pt>
                <c:pt idx="47370">
                  <c:v>14.579595482571399</c:v>
                </c:pt>
                <c:pt idx="47371">
                  <c:v>14.401535698595801</c:v>
                </c:pt>
                <c:pt idx="47372">
                  <c:v>14.514036014623599</c:v>
                </c:pt>
                <c:pt idx="47373">
                  <c:v>14.5887654206515</c:v>
                </c:pt>
                <c:pt idx="47374">
                  <c:v>14.4625582166758</c:v>
                </c:pt>
                <c:pt idx="47375">
                  <c:v>15.204833432703699</c:v>
                </c:pt>
                <c:pt idx="47376">
                  <c:v>14.348762218731499</c:v>
                </c:pt>
                <c:pt idx="47377">
                  <c:v>13.996130614755799</c:v>
                </c:pt>
                <c:pt idx="47378">
                  <c:v>13.554200030783701</c:v>
                </c:pt>
                <c:pt idx="47379">
                  <c:v>13.6398438268116</c:v>
                </c:pt>
                <c:pt idx="47380">
                  <c:v>13.2691413928359</c:v>
                </c:pt>
                <c:pt idx="47381">
                  <c:v>13.4542409588637</c:v>
                </c:pt>
                <c:pt idx="47382">
                  <c:v>13.9207640448916</c:v>
                </c:pt>
                <c:pt idx="47383">
                  <c:v>13.643261040915901</c:v>
                </c:pt>
                <c:pt idx="47384">
                  <c:v>13.1034309369438</c:v>
                </c:pt>
                <c:pt idx="47385">
                  <c:v>12.829234282971701</c:v>
                </c:pt>
                <c:pt idx="47386">
                  <c:v>11.873500408996</c:v>
                </c:pt>
                <c:pt idx="47387">
                  <c:v>11.8628041950238</c:v>
                </c:pt>
                <c:pt idx="47388">
                  <c:v>12.435310801051701</c:v>
                </c:pt>
                <c:pt idx="47389">
                  <c:v>13.211350597076001</c:v>
                </c:pt>
                <c:pt idx="47390">
                  <c:v>13.5636335931039</c:v>
                </c:pt>
                <c:pt idx="47391">
                  <c:v>13.7666919791317</c:v>
                </c:pt>
                <c:pt idx="47392">
                  <c:v>13.799478875156099</c:v>
                </c:pt>
                <c:pt idx="47393">
                  <c:v>13.8028615755494</c:v>
                </c:pt>
                <c:pt idx="47394">
                  <c:v>13.7446902302999</c:v>
                </c:pt>
                <c:pt idx="47395">
                  <c:v>13.5231758550552</c:v>
                </c:pt>
                <c:pt idx="47396">
                  <c:v>13.2901406898056</c:v>
                </c:pt>
                <c:pt idx="47397">
                  <c:v>13.0787742145561</c:v>
                </c:pt>
                <c:pt idx="47398">
                  <c:v>13.1612518893114</c:v>
                </c:pt>
                <c:pt idx="47399">
                  <c:v>13.2110320240619</c:v>
                </c:pt>
                <c:pt idx="47400">
                  <c:v>13.172720638812301</c:v>
                </c:pt>
                <c:pt idx="47401">
                  <c:v>13.2669264835676</c:v>
                </c:pt>
                <c:pt idx="47402">
                  <c:v>13.3395225583181</c:v>
                </c:pt>
                <c:pt idx="47403">
                  <c:v>13.2652853630685</c:v>
                </c:pt>
                <c:pt idx="47404">
                  <c:v>13.2836696578238</c:v>
                </c:pt>
                <c:pt idx="47405">
                  <c:v>13.039552932574299</c:v>
                </c:pt>
                <c:pt idx="47406">
                  <c:v>12.736923107324801</c:v>
                </c:pt>
                <c:pt idx="47407">
                  <c:v>12.645931372080099</c:v>
                </c:pt>
                <c:pt idx="47408">
                  <c:v>12.6746416568305</c:v>
                </c:pt>
                <c:pt idx="47409">
                  <c:v>12.473323531581</c:v>
                </c:pt>
                <c:pt idx="47410">
                  <c:v>12.3257667963363</c:v>
                </c:pt>
                <c:pt idx="47411">
                  <c:v>12.245384611086701</c:v>
                </c:pt>
                <c:pt idx="47412">
                  <c:v>12.0526137758372</c:v>
                </c:pt>
                <c:pt idx="47413">
                  <c:v>12.371432520592499</c:v>
                </c:pt>
                <c:pt idx="47414">
                  <c:v>12.875329815342999</c:v>
                </c:pt>
                <c:pt idx="47415">
                  <c:v>12.9022428600934</c:v>
                </c:pt>
                <c:pt idx="47416">
                  <c:v>12.6254338648487</c:v>
                </c:pt>
                <c:pt idx="47417">
                  <c:v>12.7956112195992</c:v>
                </c:pt>
                <c:pt idx="47418">
                  <c:v>12.533750134349701</c:v>
                </c:pt>
                <c:pt idx="47419">
                  <c:v>12.473852279104999</c:v>
                </c:pt>
                <c:pt idx="47420">
                  <c:v>12.016210053855399</c:v>
                </c:pt>
                <c:pt idx="47421">
                  <c:v>12.015413848605901</c:v>
                </c:pt>
                <c:pt idx="47422">
                  <c:v>11.994454763361199</c:v>
                </c:pt>
                <c:pt idx="47423">
                  <c:v>11.8280891481116</c:v>
                </c:pt>
                <c:pt idx="47424">
                  <c:v>11.141747462862099</c:v>
                </c:pt>
                <c:pt idx="47425">
                  <c:v>10.2903059276174</c:v>
                </c:pt>
                <c:pt idx="47426">
                  <c:v>8.7328242073678606</c:v>
                </c:pt>
                <c:pt idx="47427">
                  <c:v>8.1922182771183198</c:v>
                </c:pt>
                <c:pt idx="47428">
                  <c:v>7.8341417868736301</c:v>
                </c:pt>
                <c:pt idx="47429">
                  <c:v>7.7620525326240903</c:v>
                </c:pt>
                <c:pt idx="47430">
                  <c:v>7.40924456237454</c:v>
                </c:pt>
                <c:pt idx="47431">
                  <c:v>6.8588904871298499</c:v>
                </c:pt>
                <c:pt idx="47432">
                  <c:v>6.50329256788031</c:v>
                </c:pt>
                <c:pt idx="47433">
                  <c:v>6.1928633836307698</c:v>
                </c:pt>
                <c:pt idx="47434">
                  <c:v>5.9567281193860699</c:v>
                </c:pt>
                <c:pt idx="47435">
                  <c:v>6.1687606191365303</c:v>
                </c:pt>
                <c:pt idx="47436">
                  <c:v>6.32480462988699</c:v>
                </c:pt>
                <c:pt idx="47437">
                  <c:v>6.5268229226422996</c:v>
                </c:pt>
                <c:pt idx="47438">
                  <c:v>6.6618728943927596</c:v>
                </c:pt>
                <c:pt idx="47439">
                  <c:v>6.9922892801432104</c:v>
                </c:pt>
                <c:pt idx="47440">
                  <c:v>7.0659418548985196</c:v>
                </c:pt>
                <c:pt idx="47441">
                  <c:v>7.1540991633954496</c:v>
                </c:pt>
                <c:pt idx="47442">
                  <c:v>7.4409723376433501</c:v>
                </c:pt>
                <c:pt idx="47443">
                  <c:v>7.9084853828916</c:v>
                </c:pt>
                <c:pt idx="47444">
                  <c:v>8.2253730241395004</c:v>
                </c:pt>
                <c:pt idx="47445">
                  <c:v>7.4853641533873896</c:v>
                </c:pt>
                <c:pt idx="47446">
                  <c:v>6.3680915096356401</c:v>
                </c:pt>
                <c:pt idx="47447">
                  <c:v>6.1916377628835404</c:v>
                </c:pt>
                <c:pt idx="47448">
                  <c:v>6.1363172831314303</c:v>
                </c:pt>
                <c:pt idx="47449">
                  <c:v>6.1717240913796898</c:v>
                </c:pt>
                <c:pt idx="47450">
                  <c:v>6.4173529286275803</c:v>
                </c:pt>
                <c:pt idx="47451">
                  <c:v>6.8305524958754704</c:v>
                </c:pt>
                <c:pt idx="47452">
                  <c:v>7.0503422811237302</c:v>
                </c:pt>
                <c:pt idx="47453">
                  <c:v>7.1960012183716202</c:v>
                </c:pt>
                <c:pt idx="47454">
                  <c:v>7.2542938066195104</c:v>
                </c:pt>
                <c:pt idx="47455">
                  <c:v>7.3632129248677698</c:v>
                </c:pt>
                <c:pt idx="47456">
                  <c:v>7.7342523691156604</c:v>
                </c:pt>
                <c:pt idx="47457">
                  <c:v>8.1806192663635606</c:v>
                </c:pt>
                <c:pt idx="47458">
                  <c:v>8.2087751436118097</c:v>
                </c:pt>
                <c:pt idx="47459">
                  <c:v>8.2202812298597099</c:v>
                </c:pt>
                <c:pt idx="47460">
                  <c:v>8.0076359061076001</c:v>
                </c:pt>
                <c:pt idx="47461">
                  <c:v>7.73746684135586</c:v>
                </c:pt>
                <c:pt idx="47462">
                  <c:v>7.4443041076037497</c:v>
                </c:pt>
                <c:pt idx="47463">
                  <c:v>7.0582536768516402</c:v>
                </c:pt>
                <c:pt idx="47464">
                  <c:v>6.7746573120999001</c:v>
                </c:pt>
                <c:pt idx="47465">
                  <c:v>6.7542339913477898</c:v>
                </c:pt>
                <c:pt idx="47466">
                  <c:v>7.9816113955956798</c:v>
                </c:pt>
                <c:pt idx="47467">
                  <c:v>6.5344975468439399</c:v>
                </c:pt>
                <c:pt idx="47468">
                  <c:v>5.8340760240918303</c:v>
                </c:pt>
                <c:pt idx="47469">
                  <c:v>6.0745206103397198</c:v>
                </c:pt>
                <c:pt idx="47470">
                  <c:v>6.6596302695879803</c:v>
                </c:pt>
                <c:pt idx="47471">
                  <c:v>7.3519658088358701</c:v>
                </c:pt>
                <c:pt idx="47472">
                  <c:v>7.63181957408377</c:v>
                </c:pt>
                <c:pt idx="47473">
                  <c:v>7.7714494293320202</c:v>
                </c:pt>
                <c:pt idx="47474">
                  <c:v>7.6151532605799099</c:v>
                </c:pt>
                <c:pt idx="47475">
                  <c:v>7.2291137198278097</c:v>
                </c:pt>
                <c:pt idx="47476">
                  <c:v>6.92758953407606</c:v>
                </c:pt>
                <c:pt idx="47477">
                  <c:v>7.0210370533239601</c:v>
                </c:pt>
                <c:pt idx="47478">
                  <c:v>7.3957753785718499</c:v>
                </c:pt>
                <c:pt idx="47479">
                  <c:v>7.0263550708201103</c:v>
                </c:pt>
                <c:pt idx="47480">
                  <c:v>6.6771122730680004</c:v>
                </c:pt>
                <c:pt idx="47481">
                  <c:v>6.5395459293158904</c:v>
                </c:pt>
                <c:pt idx="47482">
                  <c:v>6.3092022365641496</c:v>
                </c:pt>
                <c:pt idx="47483">
                  <c:v>6.5877910618120401</c:v>
                </c:pt>
                <c:pt idx="47484">
                  <c:v>6.7041401930599296</c:v>
                </c:pt>
                <c:pt idx="47485">
                  <c:v>7.2944238433081896</c:v>
                </c:pt>
                <c:pt idx="47486">
                  <c:v>7.3856639835560802</c:v>
                </c:pt>
                <c:pt idx="47487">
                  <c:v>8.2394948318039791</c:v>
                </c:pt>
                <c:pt idx="47488">
                  <c:v>8.6292582090522298</c:v>
                </c:pt>
                <c:pt idx="47489">
                  <c:v>9.3738773740255699</c:v>
                </c:pt>
                <c:pt idx="47490">
                  <c:v>9.0013571027236008</c:v>
                </c:pt>
                <c:pt idx="47491">
                  <c:v>8.8207789944227404</c:v>
                </c:pt>
                <c:pt idx="47492">
                  <c:v>8.7290625921207692</c:v>
                </c:pt>
                <c:pt idx="47493">
                  <c:v>8.1598577158188004</c:v>
                </c:pt>
                <c:pt idx="47494">
                  <c:v>7.7948852845179397</c:v>
                </c:pt>
                <c:pt idx="47495">
                  <c:v>7.51533785821597</c:v>
                </c:pt>
                <c:pt idx="47496">
                  <c:v>7.9667499449139996</c:v>
                </c:pt>
                <c:pt idx="47497">
                  <c:v>7.9013704126131499</c:v>
                </c:pt>
                <c:pt idx="47498">
                  <c:v>7.7730156983111804</c:v>
                </c:pt>
                <c:pt idx="47499">
                  <c:v>7.3344942200092103</c:v>
                </c:pt>
                <c:pt idx="47500">
                  <c:v>7.40497908870835</c:v>
                </c:pt>
                <c:pt idx="47501">
                  <c:v>7.5631684324063801</c:v>
                </c:pt>
                <c:pt idx="47502">
                  <c:v>7.3666728201044096</c:v>
                </c:pt>
                <c:pt idx="47503">
                  <c:v>7.0668605978035499</c:v>
                </c:pt>
                <c:pt idx="47504">
                  <c:v>6.7251601765015803</c:v>
                </c:pt>
                <c:pt idx="47505">
                  <c:v>6.4283594611996104</c:v>
                </c:pt>
                <c:pt idx="47506">
                  <c:v>6.2612190988987502</c:v>
                </c:pt>
                <c:pt idx="47507">
                  <c:v>6.1505879555967802</c:v>
                </c:pt>
                <c:pt idx="47508">
                  <c:v>5.9908344112948102</c:v>
                </c:pt>
                <c:pt idx="47509">
                  <c:v>5.9233591999939597</c:v>
                </c:pt>
                <c:pt idx="47510">
                  <c:v>6.2144069666919899</c:v>
                </c:pt>
                <c:pt idx="47511">
                  <c:v>6.2495124773900201</c:v>
                </c:pt>
                <c:pt idx="47512">
                  <c:v>6.4659130970891603</c:v>
                </c:pt>
                <c:pt idx="47513">
                  <c:v>6.5340353077871898</c:v>
                </c:pt>
                <c:pt idx="47514">
                  <c:v>6.2277533694852201</c:v>
                </c:pt>
                <c:pt idx="47515">
                  <c:v>6.2858732261843597</c:v>
                </c:pt>
                <c:pt idx="47516">
                  <c:v>6.53548661488239</c:v>
                </c:pt>
                <c:pt idx="47517">
                  <c:v>6.5052677155804197</c:v>
                </c:pt>
                <c:pt idx="47518">
                  <c:v>7.0004157482795604</c:v>
                </c:pt>
                <c:pt idx="47519">
                  <c:v>7.2459692069775903</c:v>
                </c:pt>
                <c:pt idx="47520">
                  <c:v>7.4518962066756202</c:v>
                </c:pt>
                <c:pt idx="47521">
                  <c:v>7.1181498813747703</c:v>
                </c:pt>
                <c:pt idx="47522">
                  <c:v>6.8294892600728003</c:v>
                </c:pt>
                <c:pt idx="47523">
                  <c:v>6.58590500077083</c:v>
                </c:pt>
                <c:pt idx="47524">
                  <c:v>5.5784983004699704</c:v>
                </c:pt>
                <c:pt idx="47525">
                  <c:v>6.3425056541679998</c:v>
                </c:pt>
                <c:pt idx="47526">
                  <c:v>6.5960619638660303</c:v>
                </c:pt>
                <c:pt idx="47527">
                  <c:v>6.3081887255651701</c:v>
                </c:pt>
                <c:pt idx="47528">
                  <c:v>6.4104984542632</c:v>
                </c:pt>
                <c:pt idx="47529">
                  <c:v>6.8749780089612296</c:v>
                </c:pt>
                <c:pt idx="47530">
                  <c:v>7.8114674946603699</c:v>
                </c:pt>
                <c:pt idx="47531">
                  <c:v>8.3119863203584003</c:v>
                </c:pt>
                <c:pt idx="47532">
                  <c:v>8.9748431710564294</c:v>
                </c:pt>
                <c:pt idx="47533">
                  <c:v>8.8661507627555807</c:v>
                </c:pt>
                <c:pt idx="47534">
                  <c:v>9.2999404494536098</c:v>
                </c:pt>
                <c:pt idx="47535">
                  <c:v>8.81605322915164</c:v>
                </c:pt>
                <c:pt idx="47536">
                  <c:v>7.8540040118507797</c:v>
                </c:pt>
                <c:pt idx="47537">
                  <c:v>7.3647344645435302</c:v>
                </c:pt>
                <c:pt idx="47538">
                  <c:v>7.3771219882386898</c:v>
                </c:pt>
                <c:pt idx="47539">
                  <c:v>9.0943006689272803</c:v>
                </c:pt>
                <c:pt idx="47540">
                  <c:v>12.4845417336224</c:v>
                </c:pt>
                <c:pt idx="47541">
                  <c:v>13.7005180073176</c:v>
                </c:pt>
                <c:pt idx="47542">
                  <c:v>13.8945256310062</c:v>
                </c:pt>
                <c:pt idx="47543">
                  <c:v>13.3246433647014</c:v>
                </c:pt>
                <c:pt idx="47544">
                  <c:v>13.2638262683965</c:v>
                </c:pt>
                <c:pt idx="47545">
                  <c:v>13.3681510520851</c:v>
                </c:pt>
                <c:pt idx="47546">
                  <c:v>13.1137876857803</c:v>
                </c:pt>
                <c:pt idx="47547">
                  <c:v>12.642243419475401</c:v>
                </c:pt>
                <c:pt idx="47548">
                  <c:v>12.449434763164</c:v>
                </c:pt>
                <c:pt idx="47549">
                  <c:v>12.2367316968592</c:v>
                </c:pt>
                <c:pt idx="47550">
                  <c:v>12.311467330554301</c:v>
                </c:pt>
                <c:pt idx="47551">
                  <c:v>12.6342718442429</c:v>
                </c:pt>
                <c:pt idx="47552">
                  <c:v>13.173853537938101</c:v>
                </c:pt>
                <c:pt idx="47553">
                  <c:v>13.2821230916333</c:v>
                </c:pt>
                <c:pt idx="47554">
                  <c:v>13.5625294453218</c:v>
                </c:pt>
                <c:pt idx="47555">
                  <c:v>13.846310759016999</c:v>
                </c:pt>
                <c:pt idx="47556">
                  <c:v>13.6285908527122</c:v>
                </c:pt>
                <c:pt idx="47557">
                  <c:v>12.4502721164008</c:v>
                </c:pt>
                <c:pt idx="47558">
                  <c:v>12.3277877000959</c:v>
                </c:pt>
                <c:pt idx="47559">
                  <c:v>12.901890863791101</c:v>
                </c:pt>
                <c:pt idx="47560">
                  <c:v>12.594497567479699</c:v>
                </c:pt>
                <c:pt idx="47561">
                  <c:v>12.4590112911748</c:v>
                </c:pt>
                <c:pt idx="47562">
                  <c:v>12.752465334869999</c:v>
                </c:pt>
                <c:pt idx="47563">
                  <c:v>13.113009118558599</c:v>
                </c:pt>
                <c:pt idx="47564">
                  <c:v>13.373101602253699</c:v>
                </c:pt>
                <c:pt idx="47565">
                  <c:v>13.639872935948899</c:v>
                </c:pt>
                <c:pt idx="47566">
                  <c:v>14.092741259637499</c:v>
                </c:pt>
                <c:pt idx="47567">
                  <c:v>14.4718540033327</c:v>
                </c:pt>
                <c:pt idx="47568">
                  <c:v>14.3297443470278</c:v>
                </c:pt>
                <c:pt idx="47569">
                  <c:v>13.7582880707164</c:v>
                </c:pt>
                <c:pt idx="47570">
                  <c:v>13.8108995744116</c:v>
                </c:pt>
                <c:pt idx="47571">
                  <c:v>13.2083992681067</c:v>
                </c:pt>
                <c:pt idx="47572">
                  <c:v>13.002652431795299</c:v>
                </c:pt>
                <c:pt idx="47573">
                  <c:v>13.2076011654905</c:v>
                </c:pt>
                <c:pt idx="47574">
                  <c:v>12.829027389185599</c:v>
                </c:pt>
                <c:pt idx="47575">
                  <c:v>12.895722922874199</c:v>
                </c:pt>
                <c:pt idx="47576">
                  <c:v>13.3428086165694</c:v>
                </c:pt>
                <c:pt idx="47577">
                  <c:v>13.005986170264601</c:v>
                </c:pt>
                <c:pt idx="47578">
                  <c:v>13.2012414439531</c:v>
                </c:pt>
                <c:pt idx="47579">
                  <c:v>13.2513059976483</c:v>
                </c:pt>
                <c:pt idx="47580">
                  <c:v>13.2192578113435</c:v>
                </c:pt>
                <c:pt idx="47581">
                  <c:v>13.2284380350321</c:v>
                </c:pt>
                <c:pt idx="47582">
                  <c:v>13.817328508727201</c:v>
                </c:pt>
                <c:pt idx="47583">
                  <c:v>13.922737552422401</c:v>
                </c:pt>
                <c:pt idx="47584">
                  <c:v>13.943489336111</c:v>
                </c:pt>
                <c:pt idx="47585">
                  <c:v>14.0218042281585</c:v>
                </c:pt>
                <c:pt idx="47586">
                  <c:v>13.9899508285497</c:v>
                </c:pt>
                <c:pt idx="47587">
                  <c:v>13.4907619189429</c:v>
                </c:pt>
                <c:pt idx="47588">
                  <c:v>12.7507462493341</c:v>
                </c:pt>
                <c:pt idx="47589">
                  <c:v>12.049900569725301</c:v>
                </c:pt>
                <c:pt idx="47590">
                  <c:v>12.0871444201186</c:v>
                </c:pt>
                <c:pt idx="47591">
                  <c:v>12.4011154205098</c:v>
                </c:pt>
                <c:pt idx="47592">
                  <c:v>12.834241480900999</c:v>
                </c:pt>
                <c:pt idx="47593">
                  <c:v>12.373094311294199</c:v>
                </c:pt>
                <c:pt idx="47594">
                  <c:v>11.7314999516854</c:v>
                </c:pt>
                <c:pt idx="47595">
                  <c:v>10.9555048820766</c:v>
                </c:pt>
                <c:pt idx="47596">
                  <c:v>10.755234812469901</c:v>
                </c:pt>
                <c:pt idx="47597">
                  <c:v>10.398592930861099</c:v>
                </c:pt>
                <c:pt idx="47598">
                  <c:v>10.1704831732523</c:v>
                </c:pt>
                <c:pt idx="47599">
                  <c:v>10.046115973645501</c:v>
                </c:pt>
                <c:pt idx="47600">
                  <c:v>10.131238475036699</c:v>
                </c:pt>
                <c:pt idx="47601">
                  <c:v>10.1828637834279</c:v>
                </c:pt>
                <c:pt idx="47602">
                  <c:v>10.1885604928212</c:v>
                </c:pt>
                <c:pt idx="47603">
                  <c:v>10.0665000222124</c:v>
                </c:pt>
                <c:pt idx="47604">
                  <c:v>10.1160840716036</c:v>
                </c:pt>
                <c:pt idx="47605">
                  <c:v>9.9819898479968199</c:v>
                </c:pt>
                <c:pt idx="47606">
                  <c:v>10.102373982388</c:v>
                </c:pt>
                <c:pt idx="47607">
                  <c:v>10.2113859597792</c:v>
                </c:pt>
                <c:pt idx="47608">
                  <c:v>10.3115594581725</c:v>
                </c:pt>
                <c:pt idx="47609">
                  <c:v>10.987855587563701</c:v>
                </c:pt>
                <c:pt idx="47610">
                  <c:v>11.310729047954901</c:v>
                </c:pt>
                <c:pt idx="47611">
                  <c:v>11.5865330283481</c:v>
                </c:pt>
                <c:pt idx="47612">
                  <c:v>11.9115529987393</c:v>
                </c:pt>
                <c:pt idx="47613">
                  <c:v>11.543491149130499</c:v>
                </c:pt>
                <c:pt idx="47614">
                  <c:v>11.790482889523799</c:v>
                </c:pt>
                <c:pt idx="47615">
                  <c:v>11.932293749915001</c:v>
                </c:pt>
                <c:pt idx="47616">
                  <c:v>11.597302500306199</c:v>
                </c:pt>
                <c:pt idx="47617">
                  <c:v>11.4288786206994</c:v>
                </c:pt>
                <c:pt idx="47618">
                  <c:v>11.3212127710906</c:v>
                </c:pt>
                <c:pt idx="47619">
                  <c:v>11.189576801481801</c:v>
                </c:pt>
                <c:pt idx="47620">
                  <c:v>10.466709644875101</c:v>
                </c:pt>
                <c:pt idx="47621">
                  <c:v>10.374348433266301</c:v>
                </c:pt>
                <c:pt idx="47622">
                  <c:v>10.3434264946575</c:v>
                </c:pt>
                <c:pt idx="47623">
                  <c:v>10.847505063050701</c:v>
                </c:pt>
                <c:pt idx="47624">
                  <c:v>10.8129275234419</c:v>
                </c:pt>
                <c:pt idx="47625">
                  <c:v>10.7246550538332</c:v>
                </c:pt>
                <c:pt idx="47626">
                  <c:v>10.6031493442264</c:v>
                </c:pt>
                <c:pt idx="47627">
                  <c:v>11.9197934846176</c:v>
                </c:pt>
                <c:pt idx="47628">
                  <c:v>12.615048225008801</c:v>
                </c:pt>
                <c:pt idx="47629">
                  <c:v>13.038131775402</c:v>
                </c:pt>
                <c:pt idx="47630">
                  <c:v>13.0848226657933</c:v>
                </c:pt>
                <c:pt idx="47631">
                  <c:v>13.280916386184501</c:v>
                </c:pt>
                <c:pt idx="47632">
                  <c:v>13.4959127665777</c:v>
                </c:pt>
                <c:pt idx="47633">
                  <c:v>13.469279569731199</c:v>
                </c:pt>
                <c:pt idx="47634">
                  <c:v>13.4286571356477</c:v>
                </c:pt>
                <c:pt idx="47635">
                  <c:v>13.2273967215657</c:v>
                </c:pt>
                <c:pt idx="47636">
                  <c:v>13.0387420574821</c:v>
                </c:pt>
                <c:pt idx="47637">
                  <c:v>11.9537685133986</c:v>
                </c:pt>
                <c:pt idx="47638">
                  <c:v>9.9486032823165491</c:v>
                </c:pt>
                <c:pt idx="47639">
                  <c:v>8.2894935252330306</c:v>
                </c:pt>
                <c:pt idx="47640">
                  <c:v>7.0715751961495199</c:v>
                </c:pt>
                <c:pt idx="47641">
                  <c:v>6.41746424506744</c:v>
                </c:pt>
                <c:pt idx="47642">
                  <c:v>6.8601885009839298</c:v>
                </c:pt>
                <c:pt idx="47643">
                  <c:v>7.1863485529004096</c:v>
                </c:pt>
                <c:pt idx="47644">
                  <c:v>7.6871791588183402</c:v>
                </c:pt>
                <c:pt idx="47645">
                  <c:v>7.7749836467348201</c:v>
                </c:pt>
                <c:pt idx="47646">
                  <c:v>7.8327353096513104</c:v>
                </c:pt>
                <c:pt idx="47647">
                  <c:v>8.3291270905692301</c:v>
                </c:pt>
                <c:pt idx="47648">
                  <c:v>9.0951357884857202</c:v>
                </c:pt>
                <c:pt idx="47649">
                  <c:v>9.4812929704021993</c:v>
                </c:pt>
                <c:pt idx="47650">
                  <c:v>10.1524476063201</c:v>
                </c:pt>
                <c:pt idx="47651">
                  <c:v>10.563905546236599</c:v>
                </c:pt>
                <c:pt idx="47652">
                  <c:v>10.676809192153099</c:v>
                </c:pt>
                <c:pt idx="47653">
                  <c:v>11.004362488070999</c:v>
                </c:pt>
                <c:pt idx="47654">
                  <c:v>11.082911963987501</c:v>
                </c:pt>
                <c:pt idx="47655">
                  <c:v>10.945340449904</c:v>
                </c:pt>
                <c:pt idx="47656">
                  <c:v>10.6741574558219</c:v>
                </c:pt>
                <c:pt idx="47657">
                  <c:v>10.9619879417384</c:v>
                </c:pt>
                <c:pt idx="47658">
                  <c:v>10.4450990276549</c:v>
                </c:pt>
                <c:pt idx="47659">
                  <c:v>9.4435537955728002</c:v>
                </c:pt>
                <c:pt idx="47660">
                  <c:v>10.044228212489299</c:v>
                </c:pt>
                <c:pt idx="47661">
                  <c:v>11.066974395405801</c:v>
                </c:pt>
                <c:pt idx="47662">
                  <c:v>9.9006752923236991</c:v>
                </c:pt>
                <c:pt idx="47663">
                  <c:v>9.6628715342401801</c:v>
                </c:pt>
                <c:pt idx="47664">
                  <c:v>9.8763400381566697</c:v>
                </c:pt>
                <c:pt idx="47665">
                  <c:v>9.5122860230745907</c:v>
                </c:pt>
                <c:pt idx="47666">
                  <c:v>9.2320707489910792</c:v>
                </c:pt>
                <c:pt idx="47667">
                  <c:v>8.8085218679075599</c:v>
                </c:pt>
                <c:pt idx="47668">
                  <c:v>8.8545925168254893</c:v>
                </c:pt>
                <c:pt idx="47669">
                  <c:v>9.1645320647419695</c:v>
                </c:pt>
                <c:pt idx="47670">
                  <c:v>9.2790104536584597</c:v>
                </c:pt>
                <c:pt idx="47671">
                  <c:v>9.3804416025763793</c:v>
                </c:pt>
                <c:pt idx="47672">
                  <c:v>9.2839149064928694</c:v>
                </c:pt>
                <c:pt idx="47673">
                  <c:v>9.5680208704093506</c:v>
                </c:pt>
                <c:pt idx="47674">
                  <c:v>9.8715101843272794</c:v>
                </c:pt>
                <c:pt idx="47675">
                  <c:v>10.188302267243801</c:v>
                </c:pt>
                <c:pt idx="47676">
                  <c:v>11.5290079741602</c:v>
                </c:pt>
                <c:pt idx="47677">
                  <c:v>12.028096200078201</c:v>
                </c:pt>
                <c:pt idx="47678">
                  <c:v>12.050605375994699</c:v>
                </c:pt>
                <c:pt idx="47679">
                  <c:v>12.4921604919111</c:v>
                </c:pt>
                <c:pt idx="47680">
                  <c:v>12.3827036678291</c:v>
                </c:pt>
                <c:pt idx="47681">
                  <c:v>12.0766854494954</c:v>
                </c:pt>
                <c:pt idx="47682">
                  <c:v>11.6442870969118</c:v>
                </c:pt>
                <c:pt idx="47683">
                  <c:v>11.758990904329499</c:v>
                </c:pt>
                <c:pt idx="47684">
                  <c:v>11.0501121517459</c:v>
                </c:pt>
                <c:pt idx="47685">
                  <c:v>10.135025665162299</c:v>
                </c:pt>
                <c:pt idx="47686">
                  <c:v>9.7885076365799701</c:v>
                </c:pt>
                <c:pt idx="47687">
                  <c:v>9.4553507199963693</c:v>
                </c:pt>
                <c:pt idx="47688">
                  <c:v>8.8440758674127604</c:v>
                </c:pt>
                <c:pt idx="47689">
                  <c:v>8.6408817748304401</c:v>
                </c:pt>
                <c:pt idx="47690">
                  <c:v>8.9113056432468394</c:v>
                </c:pt>
                <c:pt idx="47691">
                  <c:v>8.6799492026632397</c:v>
                </c:pt>
                <c:pt idx="47692">
                  <c:v>8.1241713980809092</c:v>
                </c:pt>
                <c:pt idx="47693">
                  <c:v>8.6534186144973102</c:v>
                </c:pt>
                <c:pt idx="47694">
                  <c:v>8.5366342349137092</c:v>
                </c:pt>
                <c:pt idx="47695">
                  <c:v>8.8361356253313801</c:v>
                </c:pt>
                <c:pt idx="47696">
                  <c:v>8.8466788407477797</c:v>
                </c:pt>
                <c:pt idx="47697">
                  <c:v>8.7777624961641791</c:v>
                </c:pt>
                <c:pt idx="47698">
                  <c:v>8.5940881915818501</c:v>
                </c:pt>
                <c:pt idx="47699">
                  <c:v>8.49305503899825</c:v>
                </c:pt>
                <c:pt idx="47700">
                  <c:v>8.4316695004146496</c:v>
                </c:pt>
                <c:pt idx="47701">
                  <c:v>8.4798451048323198</c:v>
                </c:pt>
                <c:pt idx="47702">
                  <c:v>8.5716583732487202</c:v>
                </c:pt>
                <c:pt idx="47703">
                  <c:v>8.5711648886651197</c:v>
                </c:pt>
                <c:pt idx="47704">
                  <c:v>8.7326509660827902</c:v>
                </c:pt>
                <c:pt idx="47705">
                  <c:v>8.7507311534991903</c:v>
                </c:pt>
                <c:pt idx="47706">
                  <c:v>9.1104304069155901</c:v>
                </c:pt>
                <c:pt idx="47707">
                  <c:v>9.10344137133327</c:v>
                </c:pt>
                <c:pt idx="47708">
                  <c:v>9.1378757207496601</c:v>
                </c:pt>
                <c:pt idx="47709">
                  <c:v>8.9855965331660599</c:v>
                </c:pt>
                <c:pt idx="47710">
                  <c:v>8.1425391835837395</c:v>
                </c:pt>
                <c:pt idx="47711">
                  <c:v>8.4326159470001301</c:v>
                </c:pt>
                <c:pt idx="47712">
                  <c:v>8.3043522684165296</c:v>
                </c:pt>
                <c:pt idx="47713">
                  <c:v>8.1129009568342099</c:v>
                </c:pt>
                <c:pt idx="47714">
                  <c:v>7.8635676432506099</c:v>
                </c:pt>
                <c:pt idx="47715">
                  <c:v>7.9006793036670002</c:v>
                </c:pt>
                <c:pt idx="47716">
                  <c:v>7.6673230270846799</c:v>
                </c:pt>
                <c:pt idx="47717">
                  <c:v>7.6894112345010797</c:v>
                </c:pt>
                <c:pt idx="47718">
                  <c:v>7.6789166889174796</c:v>
                </c:pt>
                <c:pt idx="47719">
                  <c:v>7.6184396693351504</c:v>
                </c:pt>
                <c:pt idx="47720">
                  <c:v>7.5782355907515502</c:v>
                </c:pt>
                <c:pt idx="47721">
                  <c:v>7.3572292671679502</c:v>
                </c:pt>
                <c:pt idx="47722">
                  <c:v>7.4958858275856199</c:v>
                </c:pt>
                <c:pt idx="47723">
                  <c:v>7.2757233150020202</c:v>
                </c:pt>
                <c:pt idx="47724">
                  <c:v>7.36442179341842</c:v>
                </c:pt>
                <c:pt idx="47725">
                  <c:v>7.4337966918360898</c:v>
                </c:pt>
                <c:pt idx="47726">
                  <c:v>8.0759651402524906</c:v>
                </c:pt>
                <c:pt idx="47727">
                  <c:v>8.8406519426688899</c:v>
                </c:pt>
                <c:pt idx="47728">
                  <c:v>8.5624333960865595</c:v>
                </c:pt>
                <c:pt idx="47729">
                  <c:v>8.3370885510524104</c:v>
                </c:pt>
                <c:pt idx="47730">
                  <c:v>8.4435075765729692</c:v>
                </c:pt>
                <c:pt idx="47731">
                  <c:v>8.4486249440895307</c:v>
                </c:pt>
                <c:pt idx="47732">
                  <c:v>8.2627510326100904</c:v>
                </c:pt>
                <c:pt idx="47733">
                  <c:v>8.2068828381306496</c:v>
                </c:pt>
                <c:pt idx="47734">
                  <c:v>8.81028240864722</c:v>
                </c:pt>
                <c:pt idx="47735">
                  <c:v>8.5274001161677795</c:v>
                </c:pt>
                <c:pt idx="47736">
                  <c:v>7.8409410386883396</c:v>
                </c:pt>
                <c:pt idx="47737">
                  <c:v>7.5012016012049001</c:v>
                </c:pt>
                <c:pt idx="47738">
                  <c:v>7.4083843007254604</c:v>
                </c:pt>
                <c:pt idx="47739">
                  <c:v>7.2573305242460204</c:v>
                </c:pt>
                <c:pt idx="47740">
                  <c:v>7.1613522217625896</c:v>
                </c:pt>
                <c:pt idx="47741">
                  <c:v>7.2621413672831503</c:v>
                </c:pt>
                <c:pt idx="47742">
                  <c:v>7.2379232578037103</c:v>
                </c:pt>
                <c:pt idx="47743">
                  <c:v>7.2960857753202699</c:v>
                </c:pt>
                <c:pt idx="47744">
                  <c:v>7.3962761428408399</c:v>
                </c:pt>
                <c:pt idx="47745">
                  <c:v>7.5039189093614</c:v>
                </c:pt>
                <c:pt idx="47746">
                  <c:v>7.5420980158779596</c:v>
                </c:pt>
                <c:pt idx="47747">
                  <c:v>7.5537814933985201</c:v>
                </c:pt>
                <c:pt idx="47748">
                  <c:v>7.5681508139190798</c:v>
                </c:pt>
                <c:pt idx="47749">
                  <c:v>7.5369596074356497</c:v>
                </c:pt>
                <c:pt idx="47750">
                  <c:v>7.3862227719562101</c:v>
                </c:pt>
                <c:pt idx="47751">
                  <c:v>7.2863657424767698</c:v>
                </c:pt>
                <c:pt idx="47752">
                  <c:v>7.1760264679933297</c:v>
                </c:pt>
                <c:pt idx="47753">
                  <c:v>7.24637005351389</c:v>
                </c:pt>
                <c:pt idx="47754">
                  <c:v>7.2861247620344498</c:v>
                </c:pt>
                <c:pt idx="47755">
                  <c:v>7.5146832255510203</c:v>
                </c:pt>
                <c:pt idx="47756">
                  <c:v>7.4927732090715802</c:v>
                </c:pt>
                <c:pt idx="47757">
                  <c:v>7.6215109855921401</c:v>
                </c:pt>
                <c:pt idx="47758">
                  <c:v>7.6254354951087002</c:v>
                </c:pt>
                <c:pt idx="47759">
                  <c:v>7.39819044562927</c:v>
                </c:pt>
                <c:pt idx="47760">
                  <c:v>7.51817012914983</c:v>
                </c:pt>
                <c:pt idx="47761">
                  <c:v>7.63967152166639</c:v>
                </c:pt>
                <c:pt idx="47762">
                  <c:v>7.3159290991869499</c:v>
                </c:pt>
                <c:pt idx="47763">
                  <c:v>7.1536543037075102</c:v>
                </c:pt>
                <c:pt idx="47764">
                  <c:v>7.3199568532240704</c:v>
                </c:pt>
                <c:pt idx="47765">
                  <c:v>9.6242277907446407</c:v>
                </c:pt>
                <c:pt idx="47766">
                  <c:v>11.4997705512652</c:v>
                </c:pt>
                <c:pt idx="47767">
                  <c:v>10.922988401781801</c:v>
                </c:pt>
                <c:pt idx="47768">
                  <c:v>11.267752032302299</c:v>
                </c:pt>
                <c:pt idx="47769">
                  <c:v>10.6666309028229</c:v>
                </c:pt>
                <c:pt idx="47770">
                  <c:v>12.904351743339401</c:v>
                </c:pt>
                <c:pt idx="47771">
                  <c:v>16.78377710386</c:v>
                </c:pt>
                <c:pt idx="47772">
                  <c:v>16.825840384380601</c:v>
                </c:pt>
                <c:pt idx="47773">
                  <c:v>16.601611914897099</c:v>
                </c:pt>
                <c:pt idx="47774">
                  <c:v>16.5914250754177</c:v>
                </c:pt>
                <c:pt idx="47775">
                  <c:v>17.043376595938302</c:v>
                </c:pt>
                <c:pt idx="47776">
                  <c:v>17.439075406454801</c:v>
                </c:pt>
                <c:pt idx="47777">
                  <c:v>17.429032782665999</c:v>
                </c:pt>
                <c:pt idx="47778">
                  <c:v>17.3357635945654</c:v>
                </c:pt>
                <c:pt idx="47779">
                  <c:v>17.205619546463101</c:v>
                </c:pt>
                <c:pt idx="47780">
                  <c:v>17.091042898362499</c:v>
                </c:pt>
                <c:pt idx="47781">
                  <c:v>14.7093029902619</c:v>
                </c:pt>
                <c:pt idx="47782">
                  <c:v>15.2732736921597</c:v>
                </c:pt>
                <c:pt idx="47783">
                  <c:v>13.2219078840591</c:v>
                </c:pt>
                <c:pt idx="47784">
                  <c:v>12.444799865958499</c:v>
                </c:pt>
                <c:pt idx="47785">
                  <c:v>12.3147244278562</c:v>
                </c:pt>
                <c:pt idx="47786">
                  <c:v>12.0759480997556</c:v>
                </c:pt>
                <c:pt idx="47787">
                  <c:v>12.240789471655001</c:v>
                </c:pt>
                <c:pt idx="47788">
                  <c:v>13.2311699035528</c:v>
                </c:pt>
                <c:pt idx="47789">
                  <c:v>13.3465167554522</c:v>
                </c:pt>
                <c:pt idx="47790">
                  <c:v>13.737705037351599</c:v>
                </c:pt>
                <c:pt idx="47791">
                  <c:v>14.469150119249299</c:v>
                </c:pt>
                <c:pt idx="47792">
                  <c:v>14.5892045211487</c:v>
                </c:pt>
                <c:pt idx="47793">
                  <c:v>14.6908018930481</c:v>
                </c:pt>
                <c:pt idx="47794">
                  <c:v>14.705415014945901</c:v>
                </c:pt>
                <c:pt idx="47795">
                  <c:v>14.4774309168453</c:v>
                </c:pt>
                <c:pt idx="47796">
                  <c:v>14.332459518744701</c:v>
                </c:pt>
                <c:pt idx="47797">
                  <c:v>14.0278585406424</c:v>
                </c:pt>
                <c:pt idx="47798">
                  <c:v>14.0100911925418</c:v>
                </c:pt>
                <c:pt idx="47799">
                  <c:v>13.8729519744412</c:v>
                </c:pt>
                <c:pt idx="47800">
                  <c:v>13.894426986339001</c:v>
                </c:pt>
                <c:pt idx="47801">
                  <c:v>14.296089318238399</c:v>
                </c:pt>
                <c:pt idx="47802">
                  <c:v>14.010686020137801</c:v>
                </c:pt>
                <c:pt idx="47803">
                  <c:v>13.772585592035499</c:v>
                </c:pt>
                <c:pt idx="47804">
                  <c:v>13.5993036339349</c:v>
                </c:pt>
                <c:pt idx="47805">
                  <c:v>13.440386315834299</c:v>
                </c:pt>
                <c:pt idx="47806">
                  <c:v>13.2047016977321</c:v>
                </c:pt>
                <c:pt idx="47807">
                  <c:v>13.1968327596315</c:v>
                </c:pt>
                <c:pt idx="47808">
                  <c:v>12.8309849615309</c:v>
                </c:pt>
                <c:pt idx="47809">
                  <c:v>12.704006603428599</c:v>
                </c:pt>
                <c:pt idx="47810">
                  <c:v>12.827615675328</c:v>
                </c:pt>
                <c:pt idx="47811">
                  <c:v>12.0777355672274</c:v>
                </c:pt>
                <c:pt idx="47812">
                  <c:v>12.173205629125199</c:v>
                </c:pt>
                <c:pt idx="47813">
                  <c:v>11.9528503810246</c:v>
                </c:pt>
                <c:pt idx="47814">
                  <c:v>11.442518742923999</c:v>
                </c:pt>
                <c:pt idx="47815">
                  <c:v>12.231578344821701</c:v>
                </c:pt>
                <c:pt idx="47816">
                  <c:v>12.0248640567211</c:v>
                </c:pt>
                <c:pt idx="47817">
                  <c:v>12.443706108620599</c:v>
                </c:pt>
                <c:pt idx="47818">
                  <c:v>13.384265790518301</c:v>
                </c:pt>
                <c:pt idx="47819">
                  <c:v>13.6168967924177</c:v>
                </c:pt>
                <c:pt idx="47820">
                  <c:v>14.0761948943171</c:v>
                </c:pt>
                <c:pt idx="47821">
                  <c:v>14.4441623262148</c:v>
                </c:pt>
                <c:pt idx="47822">
                  <c:v>14.6315958881142</c:v>
                </c:pt>
                <c:pt idx="47823">
                  <c:v>14.815674930013699</c:v>
                </c:pt>
                <c:pt idx="47824">
                  <c:v>15.1790274219114</c:v>
                </c:pt>
                <c:pt idx="47825">
                  <c:v>15.211098299072599</c:v>
                </c:pt>
                <c:pt idx="47826">
                  <c:v>15.1233983614929</c:v>
                </c:pt>
                <c:pt idx="47827">
                  <c:v>14.953327963914299</c:v>
                </c:pt>
                <c:pt idx="47828">
                  <c:v>14.736556846334601</c:v>
                </c:pt>
                <c:pt idx="47829">
                  <c:v>14.5116973387549</c:v>
                </c:pt>
                <c:pt idx="47830">
                  <c:v>14.5498195011763</c:v>
                </c:pt>
                <c:pt idx="47831">
                  <c:v>14.6283373835965</c:v>
                </c:pt>
                <c:pt idx="47832">
                  <c:v>14.556555566016799</c:v>
                </c:pt>
                <c:pt idx="47833">
                  <c:v>14.4989909084382</c:v>
                </c:pt>
                <c:pt idx="47834">
                  <c:v>14.693643150858501</c:v>
                </c:pt>
                <c:pt idx="47835">
                  <c:v>14.715591623278801</c:v>
                </c:pt>
                <c:pt idx="47836">
                  <c:v>14.545256045700199</c:v>
                </c:pt>
                <c:pt idx="47837">
                  <c:v>14.4228145181205</c:v>
                </c:pt>
                <c:pt idx="47838">
                  <c:v>14.357616590540699</c:v>
                </c:pt>
                <c:pt idx="47839">
                  <c:v>14.3313240429621</c:v>
                </c:pt>
                <c:pt idx="47840">
                  <c:v>14.2400834053824</c:v>
                </c:pt>
                <c:pt idx="47841">
                  <c:v>14.086937647802699</c:v>
                </c:pt>
                <c:pt idx="47842">
                  <c:v>13.9819431802241</c:v>
                </c:pt>
                <c:pt idx="47843">
                  <c:v>13.8601075026444</c:v>
                </c:pt>
                <c:pt idx="47844">
                  <c:v>13.701901415064601</c:v>
                </c:pt>
                <c:pt idx="47845">
                  <c:v>13.489631587486</c:v>
                </c:pt>
                <c:pt idx="47846">
                  <c:v>13.0556062999063</c:v>
                </c:pt>
                <c:pt idx="47847">
                  <c:v>12.941348972326599</c:v>
                </c:pt>
                <c:pt idx="47848">
                  <c:v>13.489477074748001</c:v>
                </c:pt>
                <c:pt idx="47849">
                  <c:v>14.186182187168299</c:v>
                </c:pt>
                <c:pt idx="47850">
                  <c:v>14.4682071795886</c:v>
                </c:pt>
                <c:pt idx="47851">
                  <c:v>14.07759683201</c:v>
                </c:pt>
                <c:pt idx="47852">
                  <c:v>13.181047534430199</c:v>
                </c:pt>
                <c:pt idx="47853">
                  <c:v>12.6385296368505</c:v>
                </c:pt>
                <c:pt idx="47855">
                  <c:v>11.896840131692199</c:v>
                </c:pt>
                <c:pt idx="47856">
                  <c:v>11.8249271341125</c:v>
                </c:pt>
                <c:pt idx="47857">
                  <c:v>11.666465266533899</c:v>
                </c:pt>
                <c:pt idx="47858">
                  <c:v>11.251517158954099</c:v>
                </c:pt>
                <c:pt idx="47859">
                  <c:v>11.7241503313744</c:v>
                </c:pt>
                <c:pt idx="47860">
                  <c:v>12.7315033837958</c:v>
                </c:pt>
                <c:pt idx="47861">
                  <c:v>12.1737507862161</c:v>
                </c:pt>
                <c:pt idx="47862">
                  <c:v>12.239381618636401</c:v>
                </c:pt>
                <c:pt idx="47863">
                  <c:v>12.3631364510578</c:v>
                </c:pt>
                <c:pt idx="47864">
                  <c:v>12.166739063478101</c:v>
                </c:pt>
                <c:pt idx="47865">
                  <c:v>12.237308665898301</c:v>
                </c:pt>
                <c:pt idx="47866">
                  <c:v>12.5289193283197</c:v>
                </c:pt>
                <c:pt idx="47867">
                  <c:v>12.788067010740001</c:v>
                </c:pt>
                <c:pt idx="47868">
                  <c:v>12.5124421931603</c:v>
                </c:pt>
                <c:pt idx="47869">
                  <c:v>12.218700765581699</c:v>
                </c:pt>
                <c:pt idx="47870">
                  <c:v>12.233064838002001</c:v>
                </c:pt>
                <c:pt idx="47871">
                  <c:v>12.466694940422199</c:v>
                </c:pt>
                <c:pt idx="47872">
                  <c:v>12.727869342843601</c:v>
                </c:pt>
                <c:pt idx="47873">
                  <c:v>12.7625143561235</c:v>
                </c:pt>
                <c:pt idx="47874">
                  <c:v>12.8028808402624</c:v>
                </c:pt>
                <c:pt idx="47875">
                  <c:v>12.8735979544029</c:v>
                </c:pt>
                <c:pt idx="47876">
                  <c:v>12.785708368541799</c:v>
                </c:pt>
                <c:pt idx="47877">
                  <c:v>12.6838162126807</c:v>
                </c:pt>
                <c:pt idx="47878">
                  <c:v>12.7176602468213</c:v>
                </c:pt>
                <c:pt idx="47879">
                  <c:v>12.7604614509602</c:v>
                </c:pt>
                <c:pt idx="47880">
                  <c:v>12.760202925099099</c:v>
                </c:pt>
                <c:pt idx="47881">
                  <c:v>12.860284539239601</c:v>
                </c:pt>
                <c:pt idx="47882">
                  <c:v>12.9291628933785</c:v>
                </c:pt>
                <c:pt idx="47883">
                  <c:v>12.9851561975174</c:v>
                </c:pt>
                <c:pt idx="47884">
                  <c:v>13.054814861658</c:v>
                </c:pt>
                <c:pt idx="47885">
                  <c:v>12.9224015657969</c:v>
                </c:pt>
                <c:pt idx="47886">
                  <c:v>12.917617299935801</c:v>
                </c:pt>
                <c:pt idx="47887">
                  <c:v>12.9466260440763</c:v>
                </c:pt>
                <c:pt idx="47888">
                  <c:v>12.8944931382152</c:v>
                </c:pt>
                <c:pt idx="47889">
                  <c:v>12.7021790923541</c:v>
                </c:pt>
                <c:pt idx="47890">
                  <c:v>12.4851493164947</c:v>
                </c:pt>
                <c:pt idx="47891">
                  <c:v>12.3306821806336</c:v>
                </c:pt>
                <c:pt idx="47892">
                  <c:v>12.4664954047725</c:v>
                </c:pt>
                <c:pt idx="47893">
                  <c:v>12.214164948913</c:v>
                </c:pt>
                <c:pt idx="47894">
                  <c:v>12.6100874130519</c:v>
                </c:pt>
                <c:pt idx="47895">
                  <c:v>12.9152535571908</c:v>
                </c:pt>
                <c:pt idx="47896">
                  <c:v>12.3577725213314</c:v>
                </c:pt>
                <c:pt idx="47897">
                  <c:v>12.570908585470301</c:v>
                </c:pt>
                <c:pt idx="47898">
                  <c:v>12.7763417496092</c:v>
                </c:pt>
                <c:pt idx="47899">
                  <c:v>12.4475985637497</c:v>
                </c:pt>
                <c:pt idx="47900">
                  <c:v>12.3489898778886</c:v>
                </c:pt>
                <c:pt idx="47901">
                  <c:v>11.0028318820275</c:v>
                </c:pt>
                <c:pt idx="47902">
                  <c:v>10.7688424361681</c:v>
                </c:pt>
                <c:pt idx="47903">
                  <c:v>10.783020060307001</c:v>
                </c:pt>
                <c:pt idx="47904">
                  <c:v>10.448578136445899</c:v>
                </c:pt>
                <c:pt idx="47905">
                  <c:v>10.1370274325864</c:v>
                </c:pt>
                <c:pt idx="47906">
                  <c:v>10.4439690927253</c:v>
                </c:pt>
                <c:pt idx="47907">
                  <c:v>9.8289312008642291</c:v>
                </c:pt>
                <c:pt idx="47908">
                  <c:v>9.8753009080047498</c:v>
                </c:pt>
                <c:pt idx="47909">
                  <c:v>9.9013629961436607</c:v>
                </c:pt>
                <c:pt idx="47910">
                  <c:v>10.1322146032826</c:v>
                </c:pt>
                <c:pt idx="47911">
                  <c:v>10.9102917634231</c:v>
                </c:pt>
                <c:pt idx="47912">
                  <c:v>10.896739717561999</c:v>
                </c:pt>
                <c:pt idx="47913">
                  <c:v>11.3024994917009</c:v>
                </c:pt>
                <c:pt idx="47914">
                  <c:v>10.8600665158414</c:v>
                </c:pt>
                <c:pt idx="47915">
                  <c:v>10.6694829699804</c:v>
                </c:pt>
                <c:pt idx="47916">
                  <c:v>10.8585687241193</c:v>
                </c:pt>
                <c:pt idx="47917">
                  <c:v>10.855367008259799</c:v>
                </c:pt>
                <c:pt idx="47918">
                  <c:v>11.0703186823987</c:v>
                </c:pt>
                <c:pt idx="47919">
                  <c:v>11.247757176537601</c:v>
                </c:pt>
                <c:pt idx="47920">
                  <c:v>11.7428787506781</c:v>
                </c:pt>
                <c:pt idx="47921">
                  <c:v>12.1176658866965</c:v>
                </c:pt>
                <c:pt idx="47922">
                  <c:v>12.1844653545947</c:v>
                </c:pt>
                <c:pt idx="47923">
                  <c:v>12.170685262494199</c:v>
                </c:pt>
                <c:pt idx="47924">
                  <c:v>11.9807855803924</c:v>
                </c:pt>
                <c:pt idx="47925">
                  <c:v>11.781097798290601</c:v>
                </c:pt>
                <c:pt idx="47926">
                  <c:v>11.270555266190099</c:v>
                </c:pt>
                <c:pt idx="47927">
                  <c:v>10.7692304340883</c:v>
                </c:pt>
                <c:pt idx="47928">
                  <c:v>9.4775548739865005</c:v>
                </c:pt>
                <c:pt idx="47929">
                  <c:v>9.0371279148859607</c:v>
                </c:pt>
                <c:pt idx="47930">
                  <c:v>8.7361184667841698</c:v>
                </c:pt>
                <c:pt idx="47931">
                  <c:v>8.4809684426823893</c:v>
                </c:pt>
                <c:pt idx="47932">
                  <c:v>8.6613764225818404</c:v>
                </c:pt>
                <c:pt idx="47933">
                  <c:v>8.8290496724800498</c:v>
                </c:pt>
                <c:pt idx="47934">
                  <c:v>9.1469145923782698</c:v>
                </c:pt>
                <c:pt idx="47935">
                  <c:v>9.5251220202777205</c:v>
                </c:pt>
                <c:pt idx="47936">
                  <c:v>9.4985784061759304</c:v>
                </c:pt>
                <c:pt idx="47937">
                  <c:v>9.3977791700741502</c:v>
                </c:pt>
                <c:pt idx="47938">
                  <c:v>9.4560648529736007</c:v>
                </c:pt>
                <c:pt idx="47939">
                  <c:v>9.7687268378718208</c:v>
                </c:pt>
                <c:pt idx="47940">
                  <c:v>10.070434014770001</c:v>
                </c:pt>
                <c:pt idx="47941">
                  <c:v>10.0745795346695</c:v>
                </c:pt>
                <c:pt idx="47942">
                  <c:v>9.8791475265676993</c:v>
                </c:pt>
                <c:pt idx="47943">
                  <c:v>9.9365805094659105</c:v>
                </c:pt>
                <c:pt idx="47944">
                  <c:v>10.3692233693654</c:v>
                </c:pt>
                <c:pt idx="47945">
                  <c:v>11.272892836263599</c:v>
                </c:pt>
                <c:pt idx="47946">
                  <c:v>10.9292363341618</c:v>
                </c:pt>
                <c:pt idx="47947">
                  <c:v>10.510201382061201</c:v>
                </c:pt>
                <c:pt idx="47948">
                  <c:v>10.530605499959499</c:v>
                </c:pt>
                <c:pt idx="47949">
                  <c:v>10.6525843578577</c:v>
                </c:pt>
                <c:pt idx="47950">
                  <c:v>10.480120995757099</c:v>
                </c:pt>
                <c:pt idx="47951">
                  <c:v>10.3511195126553</c:v>
                </c:pt>
                <c:pt idx="47952">
                  <c:v>9.3324227615535609</c:v>
                </c:pt>
                <c:pt idx="47953">
                  <c:v>9.6443512124530102</c:v>
                </c:pt>
                <c:pt idx="47954">
                  <c:v>10.0867641923512</c:v>
                </c:pt>
                <c:pt idx="47955">
                  <c:v>10.1746596952494</c:v>
                </c:pt>
                <c:pt idx="47956">
                  <c:v>9.9863092641488898</c:v>
                </c:pt>
                <c:pt idx="47957">
                  <c:v>9.6081238070471109</c:v>
                </c:pt>
                <c:pt idx="47958">
                  <c:v>10.0667994289453</c:v>
                </c:pt>
                <c:pt idx="47959">
                  <c:v>10.700728146844799</c:v>
                </c:pt>
                <c:pt idx="47960">
                  <c:v>10.963582414743</c:v>
                </c:pt>
                <c:pt idx="47961">
                  <c:v>10.3411198646412</c:v>
                </c:pt>
                <c:pt idx="47962">
                  <c:v>9.2346682825406603</c:v>
                </c:pt>
                <c:pt idx="47963">
                  <c:v>8.8746610504388705</c:v>
                </c:pt>
                <c:pt idx="47964">
                  <c:v>9.4004429633370901</c:v>
                </c:pt>
                <c:pt idx="47965">
                  <c:v>10.009259478236499</c:v>
                </c:pt>
                <c:pt idx="47966">
                  <c:v>10.9098999021348</c:v>
                </c:pt>
                <c:pt idx="47967">
                  <c:v>10.730439650033</c:v>
                </c:pt>
                <c:pt idx="47968">
                  <c:v>11.4726618179324</c:v>
                </c:pt>
                <c:pt idx="47969">
                  <c:v>11.7580217784586</c:v>
                </c:pt>
                <c:pt idx="47970">
                  <c:v>11.891334501618999</c:v>
                </c:pt>
                <c:pt idx="47971">
                  <c:v>12.5231705647744</c:v>
                </c:pt>
                <c:pt idx="47972">
                  <c:v>12.4190148679348</c:v>
                </c:pt>
                <c:pt idx="47973">
                  <c:v>12.6029142510952</c:v>
                </c:pt>
                <c:pt idx="47974">
                  <c:v>12.700226004250601</c:v>
                </c:pt>
                <c:pt idx="47975">
                  <c:v>12.900804467411</c:v>
                </c:pt>
                <c:pt idx="47976">
                  <c:v>12.946324620571399</c:v>
                </c:pt>
                <c:pt idx="47977">
                  <c:v>13.075220953726699</c:v>
                </c:pt>
                <c:pt idx="47978">
                  <c:v>13.2303997068871</c:v>
                </c:pt>
                <c:pt idx="47979">
                  <c:v>13.166146750047499</c:v>
                </c:pt>
                <c:pt idx="47980">
                  <c:v>13.394128103202901</c:v>
                </c:pt>
                <c:pt idx="47981">
                  <c:v>13.4213371763633</c:v>
                </c:pt>
                <c:pt idx="47982">
                  <c:v>13.730184769523699</c:v>
                </c:pt>
                <c:pt idx="47983">
                  <c:v>13.8546036026791</c:v>
                </c:pt>
                <c:pt idx="47984">
                  <c:v>13.9249160758395</c:v>
                </c:pt>
                <c:pt idx="47985">
                  <c:v>13.9116296189999</c:v>
                </c:pt>
                <c:pt idx="47986">
                  <c:v>13.855353342155301</c:v>
                </c:pt>
                <c:pt idx="47987">
                  <c:v>13.7611775853157</c:v>
                </c:pt>
                <c:pt idx="47988">
                  <c:v>13.6171805084761</c:v>
                </c:pt>
                <c:pt idx="47989">
                  <c:v>13.680561901631499</c:v>
                </c:pt>
                <c:pt idx="47990">
                  <c:v>13.6851384447919</c:v>
                </c:pt>
                <c:pt idx="47991">
                  <c:v>13.7014513479523</c:v>
                </c:pt>
                <c:pt idx="47992">
                  <c:v>13.662086401107601</c:v>
                </c:pt>
                <c:pt idx="47993">
                  <c:v>13.758425184268001</c:v>
                </c:pt>
                <c:pt idx="47994">
                  <c:v>13.9328992674284</c:v>
                </c:pt>
                <c:pt idx="47995">
                  <c:v>13.843544340583801</c:v>
                </c:pt>
                <c:pt idx="47996">
                  <c:v>13.977825073744199</c:v>
                </c:pt>
                <c:pt idx="47997">
                  <c:v>14.273727736904601</c:v>
                </c:pt>
                <c:pt idx="47998">
                  <c:v>14.16637633006</c:v>
                </c:pt>
                <c:pt idx="47999">
                  <c:v>14.2853367832204</c:v>
                </c:pt>
                <c:pt idx="48000">
                  <c:v>13.565751266380801</c:v>
                </c:pt>
                <c:pt idx="48001">
                  <c:v>13.3427233895362</c:v>
                </c:pt>
                <c:pt idx="48002">
                  <c:v>13.5831180326966</c:v>
                </c:pt>
                <c:pt idx="48003">
                  <c:v>13.661034555857</c:v>
                </c:pt>
                <c:pt idx="48004">
                  <c:v>14.2832309090123</c:v>
                </c:pt>
                <c:pt idx="48005">
                  <c:v>14.512502332172801</c:v>
                </c:pt>
                <c:pt idx="48006">
                  <c:v>13.7499473753332</c:v>
                </c:pt>
                <c:pt idx="48007">
                  <c:v>13.5852976384885</c:v>
                </c:pt>
                <c:pt idx="48008">
                  <c:v>13.924562571648901</c:v>
                </c:pt>
                <c:pt idx="48009">
                  <c:v>13.388128624809299</c:v>
                </c:pt>
                <c:pt idx="48010">
                  <c:v>12.3668456479647</c:v>
                </c:pt>
                <c:pt idx="48011">
                  <c:v>12.689780991125099</c:v>
                </c:pt>
                <c:pt idx="48012">
                  <c:v>12.1968511742855</c:v>
                </c:pt>
                <c:pt idx="48013">
                  <c:v>12.141564167440899</c:v>
                </c:pt>
                <c:pt idx="48014">
                  <c:v>12.8466611806013</c:v>
                </c:pt>
                <c:pt idx="48015">
                  <c:v>13.2055952537617</c:v>
                </c:pt>
                <c:pt idx="48016">
                  <c:v>13.6653616669171</c:v>
                </c:pt>
                <c:pt idx="48017">
                  <c:v>13.8109867131658</c:v>
                </c:pt>
                <c:pt idx="48018">
                  <c:v>13.672777492499799</c:v>
                </c:pt>
                <c:pt idx="48019">
                  <c:v>13.589997011831899</c:v>
                </c:pt>
                <c:pt idx="48020">
                  <c:v>13.818094521165801</c:v>
                </c:pt>
                <c:pt idx="48021">
                  <c:v>13.9491638104997</c:v>
                </c:pt>
                <c:pt idx="48022">
                  <c:v>13.915240449831799</c:v>
                </c:pt>
                <c:pt idx="48023">
                  <c:v>14.1905967991657</c:v>
                </c:pt>
                <c:pt idx="48024">
                  <c:v>14.3206860884997</c:v>
                </c:pt>
                <c:pt idx="48025">
                  <c:v>14.332244877831799</c:v>
                </c:pt>
                <c:pt idx="48026">
                  <c:v>14.4464739271657</c:v>
                </c:pt>
                <c:pt idx="48027">
                  <c:v>14.5087232564996</c:v>
                </c:pt>
                <c:pt idx="48028">
                  <c:v>14.402811905831699</c:v>
                </c:pt>
                <c:pt idx="48029">
                  <c:v>14.4365665151656</c:v>
                </c:pt>
                <c:pt idx="48030">
                  <c:v>14.4478655944996</c:v>
                </c:pt>
                <c:pt idx="48031">
                  <c:v>14.4515070138317</c:v>
                </c:pt>
                <c:pt idx="48032">
                  <c:v>14.433026113165599</c:v>
                </c:pt>
                <c:pt idx="48033">
                  <c:v>14.367688742499499</c:v>
                </c:pt>
                <c:pt idx="48034">
                  <c:v>14.3098962418316</c:v>
                </c:pt>
                <c:pt idx="48035">
                  <c:v>14.3807666311655</c:v>
                </c:pt>
                <c:pt idx="48036">
                  <c:v>14.3934946704995</c:v>
                </c:pt>
                <c:pt idx="48037">
                  <c:v>14.4378305198316</c:v>
                </c:pt>
                <c:pt idx="48038">
                  <c:v>14.469481509165499</c:v>
                </c:pt>
                <c:pt idx="48039">
                  <c:v>14.3714229384994</c:v>
                </c:pt>
                <c:pt idx="48040">
                  <c:v>14.4706893178315</c:v>
                </c:pt>
                <c:pt idx="48041">
                  <c:v>14.489988737165399</c:v>
                </c:pt>
                <c:pt idx="48042">
                  <c:v>14.4436246264994</c:v>
                </c:pt>
                <c:pt idx="48043">
                  <c:v>14.320753135831501</c:v>
                </c:pt>
                <c:pt idx="48044">
                  <c:v>14.317651465165399</c:v>
                </c:pt>
                <c:pt idx="48045">
                  <c:v>14.1028328844993</c:v>
                </c:pt>
                <c:pt idx="48046">
                  <c:v>14.145869163831399</c:v>
                </c:pt>
                <c:pt idx="48047">
                  <c:v>14.386226733165399</c:v>
                </c:pt>
                <c:pt idx="48048">
                  <c:v>14.183021672499301</c:v>
                </c:pt>
                <c:pt idx="48049">
                  <c:v>14.0976835518314</c:v>
                </c:pt>
                <c:pt idx="48050">
                  <c:v>13.7388195811653</c:v>
                </c:pt>
                <c:pt idx="48051">
                  <c:v>13.529333850499199</c:v>
                </c:pt>
                <c:pt idx="48052">
                  <c:v>13.6022200598313</c:v>
                </c:pt>
                <c:pt idx="48053">
                  <c:v>14.485714539165301</c:v>
                </c:pt>
                <c:pt idx="48054">
                  <c:v>14.680476488499201</c:v>
                </c:pt>
                <c:pt idx="48055">
                  <c:v>14.0313865478313</c:v>
                </c:pt>
                <c:pt idx="48056">
                  <c:v>14.174580527165199</c:v>
                </c:pt>
                <c:pt idx="48057">
                  <c:v>14.4299275964991</c:v>
                </c:pt>
                <c:pt idx="48058">
                  <c:v>13.9559093158312</c:v>
                </c:pt>
                <c:pt idx="48059">
                  <c:v>13.707930885165201</c:v>
                </c:pt>
                <c:pt idx="48060">
                  <c:v>13.917973594499101</c:v>
                </c:pt>
                <c:pt idx="48061">
                  <c:v>13.8457841538312</c:v>
                </c:pt>
                <c:pt idx="48062">
                  <c:v>13.9605689631651</c:v>
                </c:pt>
                <c:pt idx="48063">
                  <c:v>13.933467212499</c:v>
                </c:pt>
                <c:pt idx="48064">
                  <c:v>13.9777876018311</c:v>
                </c:pt>
                <c:pt idx="48065">
                  <c:v>13.9846212097164</c:v>
                </c:pt>
                <c:pt idx="48066">
                  <c:v>13.8443841361468</c:v>
                </c:pt>
                <c:pt idx="48067">
                  <c:v>13.594928742581599</c:v>
                </c:pt>
                <c:pt idx="48068">
                  <c:v>13.410985469011999</c:v>
                </c:pt>
                <c:pt idx="48069">
                  <c:v>13.215570515442399</c:v>
                </c:pt>
                <c:pt idx="48070">
                  <c:v>12.729243661877099</c:v>
                </c:pt>
                <c:pt idx="48071">
                  <c:v>12.408286288307499</c:v>
                </c:pt>
                <c:pt idx="48072">
                  <c:v>12.1078193447379</c:v>
                </c:pt>
                <c:pt idx="48073">
                  <c:v>11.7735337611727</c:v>
                </c:pt>
                <c:pt idx="48074">
                  <c:v>11.423464927603099</c:v>
                </c:pt>
                <c:pt idx="48075">
                  <c:v>11.7491237540335</c:v>
                </c:pt>
                <c:pt idx="48076">
                  <c:v>11.5274054804683</c:v>
                </c:pt>
                <c:pt idx="48077">
                  <c:v>11.492282746898701</c:v>
                </c:pt>
                <c:pt idx="48078">
                  <c:v>11.939498753329101</c:v>
                </c:pt>
                <c:pt idx="48079">
                  <c:v>12.005919249763799</c:v>
                </c:pt>
                <c:pt idx="48080">
                  <c:v>11.438065846194201</c:v>
                </c:pt>
                <c:pt idx="48081">
                  <c:v>11.042088043624601</c:v>
                </c:pt>
                <c:pt idx="48082">
                  <c:v>10.7896880880594</c:v>
                </c:pt>
                <c:pt idx="48083">
                  <c:v>10.3837572904898</c:v>
                </c:pt>
                <c:pt idx="48084">
                  <c:v>10.2027989679202</c:v>
                </c:pt>
                <c:pt idx="48085">
                  <c:v>10.186806845354999</c:v>
                </c:pt>
                <c:pt idx="48086">
                  <c:v>10.098597508785399</c:v>
                </c:pt>
                <c:pt idx="48087">
                  <c:v>10.565025469215801</c:v>
                </c:pt>
                <c:pt idx="48088">
                  <c:v>11.527520257650499</c:v>
                </c:pt>
                <c:pt idx="48089">
                  <c:v>12.6371983440809</c:v>
                </c:pt>
                <c:pt idx="48090">
                  <c:v>12.8556327005113</c:v>
                </c:pt>
                <c:pt idx="48091">
                  <c:v>12.623194036946099</c:v>
                </c:pt>
                <c:pt idx="48092">
                  <c:v>11.134546623376499</c:v>
                </c:pt>
                <c:pt idx="48093">
                  <c:v>9.9981641728069093</c:v>
                </c:pt>
                <c:pt idx="48094">
                  <c:v>9.9415901892416798</c:v>
                </c:pt>
                <c:pt idx="48095">
                  <c:v>10.5037717836721</c:v>
                </c:pt>
                <c:pt idx="48096">
                  <c:v>10.339540389102501</c:v>
                </c:pt>
                <c:pt idx="48097">
                  <c:v>9.4419901795372496</c:v>
                </c:pt>
                <c:pt idx="48098">
                  <c:v>9.2781429769676507</c:v>
                </c:pt>
                <c:pt idx="48099">
                  <c:v>9.0695928063980507</c:v>
                </c:pt>
                <c:pt idx="48100">
                  <c:v>8.9089093168328208</c:v>
                </c:pt>
                <c:pt idx="48101">
                  <c:v>9.0786579652632202</c:v>
                </c:pt>
                <c:pt idx="48102">
                  <c:v>9.7589391296936192</c:v>
                </c:pt>
                <c:pt idx="48103">
                  <c:v>9.5084538201283895</c:v>
                </c:pt>
                <c:pt idx="48104">
                  <c:v>9.3255802695587899</c:v>
                </c:pt>
                <c:pt idx="48105">
                  <c:v>9.9171918929891891</c:v>
                </c:pt>
                <c:pt idx="48106">
                  <c:v>10.902910973424</c:v>
                </c:pt>
                <c:pt idx="48107">
                  <c:v>11.897715169854401</c:v>
                </c:pt>
                <c:pt idx="48108">
                  <c:v>11.5800688962848</c:v>
                </c:pt>
                <c:pt idx="48109">
                  <c:v>11.802135302719501</c:v>
                </c:pt>
                <c:pt idx="48110">
                  <c:v>11.9153219691499</c:v>
                </c:pt>
                <c:pt idx="48111">
                  <c:v>12.3875392255803</c:v>
                </c:pt>
                <c:pt idx="48112">
                  <c:v>13.237147082015101</c:v>
                </c:pt>
                <c:pt idx="48113">
                  <c:v>13.6331896366459</c:v>
                </c:pt>
                <c:pt idx="48114">
                  <c:v>13.5165186094797</c:v>
                </c:pt>
                <c:pt idx="48115">
                  <c:v>13.3919022923152</c:v>
                </c:pt>
                <c:pt idx="48116">
                  <c:v>13.117785295149</c:v>
                </c:pt>
                <c:pt idx="48117">
                  <c:v>11.9901732579828</c:v>
                </c:pt>
                <c:pt idx="48118">
                  <c:v>10.891938340818401</c:v>
                </c:pt>
                <c:pt idx="48119">
                  <c:v>9.8671542606521694</c:v>
                </c:pt>
                <c:pt idx="48120">
                  <c:v>9.0700141334859605</c:v>
                </c:pt>
                <c:pt idx="48121">
                  <c:v>8.2712422373215198</c:v>
                </c:pt>
                <c:pt idx="48122">
                  <c:v>7.61125302115531</c:v>
                </c:pt>
                <c:pt idx="48123">
                  <c:v>7.1653779869890997</c:v>
                </c:pt>
                <c:pt idx="48124">
                  <c:v>6.9668917608246597</c:v>
                </c:pt>
                <c:pt idx="48125">
                  <c:v>6.8543118986584499</c:v>
                </c:pt>
                <c:pt idx="48126">
                  <c:v>6.6821787234922398</c:v>
                </c:pt>
                <c:pt idx="48127">
                  <c:v>6.7328741203278</c:v>
                </c:pt>
                <c:pt idx="48128">
                  <c:v>6.8315489801615898</c:v>
                </c:pt>
                <c:pt idx="48129">
                  <c:v>6.7653056449953697</c:v>
                </c:pt>
                <c:pt idx="48130">
                  <c:v>6.5665205158309403</c:v>
                </c:pt>
                <c:pt idx="48131">
                  <c:v>6.6352469256647204</c:v>
                </c:pt>
                <c:pt idx="48132">
                  <c:v>6.3465960184985102</c:v>
                </c:pt>
                <c:pt idx="48133">
                  <c:v>6.23552826733407</c:v>
                </c:pt>
                <c:pt idx="48134">
                  <c:v>6.3495284781678603</c:v>
                </c:pt>
                <c:pt idx="48135">
                  <c:v>6.4073016000016496</c:v>
                </c:pt>
                <c:pt idx="48136">
                  <c:v>6.8200454858372099</c:v>
                </c:pt>
                <c:pt idx="48137">
                  <c:v>7.3778932346710002</c:v>
                </c:pt>
                <c:pt idx="48138">
                  <c:v>7.1762713395047903</c:v>
                </c:pt>
                <c:pt idx="48139">
                  <c:v>6.65442135334035</c:v>
                </c:pt>
                <c:pt idx="48140">
                  <c:v>6.1615664781741399</c:v>
                </c:pt>
                <c:pt idx="48141">
                  <c:v>5.9714672640079298</c:v>
                </c:pt>
                <c:pt idx="48142">
                  <c:v>5.9801873988434897</c:v>
                </c:pt>
                <c:pt idx="48143">
                  <c:v>5.8695913036772804</c:v>
                </c:pt>
                <c:pt idx="48144">
                  <c:v>5.6073416835110699</c:v>
                </c:pt>
                <c:pt idx="48145">
                  <c:v>5.7917023393466298</c:v>
                </c:pt>
                <c:pt idx="48146">
                  <c:v>5.58830318418042</c:v>
                </c:pt>
                <c:pt idx="48147">
                  <c:v>5.8522047290142103</c:v>
                </c:pt>
                <c:pt idx="48148">
                  <c:v>6.0992900198497697</c:v>
                </c:pt>
                <c:pt idx="48149">
                  <c:v>6.3233967646835501</c:v>
                </c:pt>
                <c:pt idx="48150">
                  <c:v>8.3549658875173396</c:v>
                </c:pt>
                <c:pt idx="48151">
                  <c:v>9.0039306643529002</c:v>
                </c:pt>
                <c:pt idx="48152">
                  <c:v>9.9817924121866906</c:v>
                </c:pt>
                <c:pt idx="48153">
                  <c:v>11.864865730020499</c:v>
                </c:pt>
                <c:pt idx="48154">
                  <c:v>13.106509822855999</c:v>
                </c:pt>
                <c:pt idx="48155">
                  <c:v>13.9407072556898</c:v>
                </c:pt>
                <c:pt idx="48156">
                  <c:v>14.2403313885236</c:v>
                </c:pt>
                <c:pt idx="48157">
                  <c:v>13.9486503513592</c:v>
                </c:pt>
                <c:pt idx="48158">
                  <c:v>13.487076804193</c:v>
                </c:pt>
                <c:pt idx="48159">
                  <c:v>13.4570310570268</c:v>
                </c:pt>
                <c:pt idx="48160">
                  <c:v>13.1426441998623</c:v>
                </c:pt>
                <c:pt idx="48161">
                  <c:v>12.6604478579816</c:v>
                </c:pt>
                <c:pt idx="48162">
                  <c:v>12.4496091813918</c:v>
                </c:pt>
                <c:pt idx="48163">
                  <c:v>12.7024619547983</c:v>
                </c:pt>
                <c:pt idx="48164">
                  <c:v>12.8350051682086</c:v>
                </c:pt>
                <c:pt idx="48165">
                  <c:v>12.9425300416189</c:v>
                </c:pt>
                <c:pt idx="48166">
                  <c:v>12.9444912250254</c:v>
                </c:pt>
                <c:pt idx="48167">
                  <c:v>12.622246518435601</c:v>
                </c:pt>
                <c:pt idx="48168">
                  <c:v>11.903637641845901</c:v>
                </c:pt>
                <c:pt idx="48169">
                  <c:v>12.3826221052524</c:v>
                </c:pt>
                <c:pt idx="48170">
                  <c:v>11.792633918662601</c:v>
                </c:pt>
                <c:pt idx="48171">
                  <c:v>11.272713292072901</c:v>
                </c:pt>
                <c:pt idx="48172">
                  <c:v>10.4319809324794</c:v>
                </c:pt>
                <c:pt idx="48173">
                  <c:v>9.4303456368896708</c:v>
                </c:pt>
                <c:pt idx="48174">
                  <c:v>9.0245722862999393</c:v>
                </c:pt>
                <c:pt idx="48175">
                  <c:v>9.2986986927064308</c:v>
                </c:pt>
                <c:pt idx="48176">
                  <c:v>9.1961014861166994</c:v>
                </c:pt>
                <c:pt idx="48177">
                  <c:v>8.06253556952697</c:v>
                </c:pt>
                <c:pt idx="48178">
                  <c:v>8.2304388329334497</c:v>
                </c:pt>
                <c:pt idx="48179">
                  <c:v>8.6776020473437203</c:v>
                </c:pt>
                <c:pt idx="48180">
                  <c:v>8.6307832887539906</c:v>
                </c:pt>
                <c:pt idx="48181">
                  <c:v>9.4764611521604802</c:v>
                </c:pt>
                <c:pt idx="48182">
                  <c:v>9.3785301985707505</c:v>
                </c:pt>
                <c:pt idx="48183">
                  <c:v>8.6173057169810203</c:v>
                </c:pt>
                <c:pt idx="48184">
                  <c:v>8.8400635403875008</c:v>
                </c:pt>
                <c:pt idx="48185">
                  <c:v>8.9190653457977707</c:v>
                </c:pt>
                <c:pt idx="48186">
                  <c:v>9.3585492292080392</c:v>
                </c:pt>
                <c:pt idx="48187">
                  <c:v>10.199857957614499</c:v>
                </c:pt>
                <c:pt idx="48188">
                  <c:v>12.6072090400248</c:v>
                </c:pt>
                <c:pt idx="48189">
                  <c:v>13.0140966334351</c:v>
                </c:pt>
                <c:pt idx="48190">
                  <c:v>13.141410816841599</c:v>
                </c:pt>
                <c:pt idx="48191">
                  <c:v>12.8552644002518</c:v>
                </c:pt>
                <c:pt idx="48192">
                  <c:v>12.985319313662099</c:v>
                </c:pt>
                <c:pt idx="48193">
                  <c:v>12.715876707068601</c:v>
                </c:pt>
                <c:pt idx="48194">
                  <c:v>12.300201580478801</c:v>
                </c:pt>
                <c:pt idx="48195">
                  <c:v>11.929672783889099</c:v>
                </c:pt>
                <c:pt idx="48196">
                  <c:v>12.7187245572956</c:v>
                </c:pt>
                <c:pt idx="48197">
                  <c:v>14.359480500705899</c:v>
                </c:pt>
                <c:pt idx="48201">
                  <c:v>14.211070884343201</c:v>
                </c:pt>
                <c:pt idx="48202">
                  <c:v>16.9917962777497</c:v>
                </c:pt>
                <c:pt idx="48203">
                  <c:v>17.207600911159901</c:v>
                </c:pt>
                <c:pt idx="48204">
                  <c:v>17.024999994570202</c:v>
                </c:pt>
                <c:pt idx="48205">
                  <c:v>17.070558677976699</c:v>
                </c:pt>
                <c:pt idx="48206">
                  <c:v>16.812258061386899</c:v>
                </c:pt>
                <c:pt idx="48207">
                  <c:v>16.714332424797199</c:v>
                </c:pt>
                <c:pt idx="48208">
                  <c:v>16.6153716282037</c:v>
                </c:pt>
                <c:pt idx="48209">
                  <c:v>16.4453500169984</c:v>
                </c:pt>
                <c:pt idx="48210">
                  <c:v>16.456170141173001</c:v>
                </c:pt>
                <c:pt idx="48211">
                  <c:v>16.1947102853484</c:v>
                </c:pt>
                <c:pt idx="48212">
                  <c:v>15.8848070795231</c:v>
                </c:pt>
                <c:pt idx="48213">
                  <c:v>14.8745134336977</c:v>
                </c:pt>
                <c:pt idx="48214">
                  <c:v>13.470914017873101</c:v>
                </c:pt>
                <c:pt idx="48215">
                  <c:v>16.111671872047701</c:v>
                </c:pt>
                <c:pt idx="48216">
                  <c:v>16.875573196222302</c:v>
                </c:pt>
                <c:pt idx="48217">
                  <c:v>16.419004600397699</c:v>
                </c:pt>
                <c:pt idx="48218">
                  <c:v>16.000988304572299</c:v>
                </c:pt>
                <c:pt idx="48219">
                  <c:v>16.235758248746901</c:v>
                </c:pt>
                <c:pt idx="48220">
                  <c:v>15.628241122922301</c:v>
                </c:pt>
                <c:pt idx="48221">
                  <c:v>15.614265867096901</c:v>
                </c:pt>
                <c:pt idx="48222">
                  <c:v>15.337127751271501</c:v>
                </c:pt>
                <c:pt idx="48223">
                  <c:v>14.866524425446899</c:v>
                </c:pt>
                <c:pt idx="48224">
                  <c:v>13.6437738396216</c:v>
                </c:pt>
                <c:pt idx="48225">
                  <c:v>13.5082311237962</c:v>
                </c:pt>
                <c:pt idx="48226">
                  <c:v>14.165987557971601</c:v>
                </c:pt>
                <c:pt idx="48227">
                  <c:v>12.747352372146199</c:v>
                </c:pt>
                <c:pt idx="48228">
                  <c:v>13.0506884463208</c:v>
                </c:pt>
                <c:pt idx="48229">
                  <c:v>12.7661427604962</c:v>
                </c:pt>
                <c:pt idx="48230">
                  <c:v>11.6512005446708</c:v>
                </c:pt>
                <c:pt idx="48231">
                  <c:v>10.6728442648454</c:v>
                </c:pt>
                <c:pt idx="48232">
                  <c:v>10.9975220330208</c:v>
                </c:pt>
                <c:pt idx="48233">
                  <c:v>11.919864377195401</c:v>
                </c:pt>
                <c:pt idx="48234">
                  <c:v>11.7794934013701</c:v>
                </c:pt>
                <c:pt idx="48235">
                  <c:v>10.7933197045455</c:v>
                </c:pt>
                <c:pt idx="48236">
                  <c:v>10.7117656927201</c:v>
                </c:pt>
                <c:pt idx="48237">
                  <c:v>10.7503142688947</c:v>
                </c:pt>
                <c:pt idx="48238">
                  <c:v>11.0300872280701</c:v>
                </c:pt>
                <c:pt idx="48239">
                  <c:v>10.296944205244699</c:v>
                </c:pt>
                <c:pt idx="48240">
                  <c:v>9.9328815434193096</c:v>
                </c:pt>
                <c:pt idx="48241">
                  <c:v>9.2163479175946996</c:v>
                </c:pt>
                <c:pt idx="48242">
                  <c:v>9.0611211827693197</c:v>
                </c:pt>
                <c:pt idx="48243">
                  <c:v>8.8148051069439397</c:v>
                </c:pt>
                <c:pt idx="48244">
                  <c:v>8.4848312271193294</c:v>
                </c:pt>
                <c:pt idx="48245">
                  <c:v>8.1159613072939507</c:v>
                </c:pt>
                <c:pt idx="48246">
                  <c:v>8.0117809094685697</c:v>
                </c:pt>
                <c:pt idx="48247">
                  <c:v>8.4100561106439606</c:v>
                </c:pt>
                <c:pt idx="48248">
                  <c:v>11.5706813798186</c:v>
                </c:pt>
                <c:pt idx="48249">
                  <c:v>16.578659953993199</c:v>
                </c:pt>
                <c:pt idx="48250">
                  <c:v>16.472625468168602</c:v>
                </c:pt>
                <c:pt idx="48251">
                  <c:v>15.2365353123432</c:v>
                </c:pt>
                <c:pt idx="48252">
                  <c:v>14.2942697665178</c:v>
                </c:pt>
                <c:pt idx="48253">
                  <c:v>14.489755540693199</c:v>
                </c:pt>
                <c:pt idx="48254">
                  <c:v>14.109998604867799</c:v>
                </c:pt>
                <c:pt idx="48255">
                  <c:v>14.429287479042401</c:v>
                </c:pt>
                <c:pt idx="48256">
                  <c:v>14.9650692732178</c:v>
                </c:pt>
                <c:pt idx="48257">
                  <c:v>14.603885840939601</c:v>
                </c:pt>
                <c:pt idx="48258">
                  <c:v>14.729738082209799</c:v>
                </c:pt>
                <c:pt idx="48259">
                  <c:v>15.4803784634795</c:v>
                </c:pt>
                <c:pt idx="48260">
                  <c:v>14.971480364749601</c:v>
                </c:pt>
                <c:pt idx="48261">
                  <c:v>15.089139846019799</c:v>
                </c:pt>
                <c:pt idx="48262">
                  <c:v>15.2475960272895</c:v>
                </c:pt>
                <c:pt idx="48263">
                  <c:v>14.911511628559699</c:v>
                </c:pt>
                <c:pt idx="48264">
                  <c:v>14.5260556798299</c:v>
                </c:pt>
                <c:pt idx="48265">
                  <c:v>14.1019046010996</c:v>
                </c:pt>
                <c:pt idx="48266">
                  <c:v>13.713200172369699</c:v>
                </c:pt>
                <c:pt idx="48267">
                  <c:v>13.574551563639901</c:v>
                </c:pt>
                <c:pt idx="48268">
                  <c:v>13.6002191449096</c:v>
                </c:pt>
                <c:pt idx="48269">
                  <c:v>13.1938652561798</c:v>
                </c:pt>
                <c:pt idx="48270">
                  <c:v>12.243472727449999</c:v>
                </c:pt>
                <c:pt idx="48271">
                  <c:v>11.3615548287196</c:v>
                </c:pt>
                <c:pt idx="48272">
                  <c:v>11.0079108299898</c:v>
                </c:pt>
                <c:pt idx="48273">
                  <c:v>10.555807984259999</c:v>
                </c:pt>
                <c:pt idx="48274">
                  <c:v>10.397999470529699</c:v>
                </c:pt>
                <c:pt idx="48275">
                  <c:v>10.6511922127999</c:v>
                </c:pt>
                <c:pt idx="48276">
                  <c:v>11.08112260507</c:v>
                </c:pt>
                <c:pt idx="48277">
                  <c:v>11.2856469763397</c:v>
                </c:pt>
                <c:pt idx="48278">
                  <c:v>11.5459474376099</c:v>
                </c:pt>
                <c:pt idx="48279">
                  <c:v>11.938905248880101</c:v>
                </c:pt>
                <c:pt idx="48280">
                  <c:v>12.3608300401498</c:v>
                </c:pt>
                <c:pt idx="48281">
                  <c:v>13.2175510514199</c:v>
                </c:pt>
                <c:pt idx="48282">
                  <c:v>13.6190645926901</c:v>
                </c:pt>
                <c:pt idx="48283">
                  <c:v>13.3027452639598</c:v>
                </c:pt>
                <c:pt idx="48284">
                  <c:v>12.88227003523</c:v>
                </c:pt>
                <c:pt idx="48285">
                  <c:v>12.313505566500201</c:v>
                </c:pt>
                <c:pt idx="48286">
                  <c:v>11.869240317769901</c:v>
                </c:pt>
                <c:pt idx="48287">
                  <c:v>10.772251565039999</c:v>
                </c:pt>
                <c:pt idx="48288">
                  <c:v>10.0250626903102</c:v>
                </c:pt>
                <c:pt idx="48289">
                  <c:v>9.1602449805799004</c:v>
                </c:pt>
                <c:pt idx="48290">
                  <c:v>8.3489105278500695</c:v>
                </c:pt>
                <c:pt idx="48291">
                  <c:v>7.9020850341202502</c:v>
                </c:pt>
                <c:pt idx="48292">
                  <c:v>8.3450983343899399</c:v>
                </c:pt>
                <c:pt idx="48293">
                  <c:v>8.4108409006601192</c:v>
                </c:pt>
                <c:pt idx="48294">
                  <c:v>8.1190247889302896</c:v>
                </c:pt>
                <c:pt idx="48295">
                  <c:v>8.1778264001999794</c:v>
                </c:pt>
                <c:pt idx="48296">
                  <c:v>10.1582829654702</c:v>
                </c:pt>
                <c:pt idx="48297">
                  <c:v>11.1273748817403</c:v>
                </c:pt>
                <c:pt idx="48298">
                  <c:v>13.058291233009999</c:v>
                </c:pt>
                <c:pt idx="48299">
                  <c:v>14.2176281442802</c:v>
                </c:pt>
                <c:pt idx="48300">
                  <c:v>14.4709922455504</c:v>
                </c:pt>
                <c:pt idx="48301">
                  <c:v>15.652129506820099</c:v>
                </c:pt>
                <c:pt idx="48302">
                  <c:v>15.644866698090199</c:v>
                </c:pt>
                <c:pt idx="48303">
                  <c:v>15.5224797493604</c:v>
                </c:pt>
                <c:pt idx="48304">
                  <c:v>15.7433932606301</c:v>
                </c:pt>
                <c:pt idx="48305">
                  <c:v>15.9744057376084</c:v>
                </c:pt>
                <c:pt idx="48306">
                  <c:v>15.756313810297099</c:v>
                </c:pt>
                <c:pt idx="48307">
                  <c:v>15.809215102983</c:v>
                </c:pt>
                <c:pt idx="48308">
                  <c:v>15.845061415671699</c:v>
                </c:pt>
                <c:pt idx="48309">
                  <c:v>15.7143185583604</c:v>
                </c:pt>
                <c:pt idx="48310">
                  <c:v>15.5517856710463</c:v>
                </c:pt>
                <c:pt idx="48311">
                  <c:v>15.645610663735001</c:v>
                </c:pt>
                <c:pt idx="48312">
                  <c:v>15.6066816364237</c:v>
                </c:pt>
                <c:pt idx="48313">
                  <c:v>15.602775629109599</c:v>
                </c:pt>
                <c:pt idx="48314">
                  <c:v>15.5090529817983</c:v>
                </c:pt>
                <c:pt idx="48315">
                  <c:v>15.393271034487</c:v>
                </c:pt>
                <c:pt idx="48316">
                  <c:v>15.280860927172901</c:v>
                </c:pt>
                <c:pt idx="48317">
                  <c:v>15.015273509861601</c:v>
                </c:pt>
                <c:pt idx="48318">
                  <c:v>15.1483271825503</c:v>
                </c:pt>
                <c:pt idx="48319">
                  <c:v>14.9906733252362</c:v>
                </c:pt>
                <c:pt idx="48320">
                  <c:v>14.645611957924899</c:v>
                </c:pt>
                <c:pt idx="48321">
                  <c:v>14.5504535906136</c:v>
                </c:pt>
                <c:pt idx="48322">
                  <c:v>14.371963743299499</c:v>
                </c:pt>
                <c:pt idx="48323">
                  <c:v>14.755627635988199</c:v>
                </c:pt>
                <c:pt idx="48324">
                  <c:v>14.5292327986768</c:v>
                </c:pt>
                <c:pt idx="48325">
                  <c:v>14.5412798313628</c:v>
                </c:pt>
                <c:pt idx="48326">
                  <c:v>14.1468170740515</c:v>
                </c:pt>
                <c:pt idx="48327">
                  <c:v>14.8478587467401</c:v>
                </c:pt>
                <c:pt idx="48328">
                  <c:v>15.1369445594261</c:v>
                </c:pt>
                <c:pt idx="48329">
                  <c:v>15.1686931121148</c:v>
                </c:pt>
                <c:pt idx="48330">
                  <c:v>14.9309013148034</c:v>
                </c:pt>
                <c:pt idx="48331">
                  <c:v>14.5818271174894</c:v>
                </c:pt>
                <c:pt idx="48332">
                  <c:v>14.159148890178001</c:v>
                </c:pt>
                <c:pt idx="48333">
                  <c:v>13.673682742866699</c:v>
                </c:pt>
                <c:pt idx="48334">
                  <c:v>13.174059815552701</c:v>
                </c:pt>
                <c:pt idx="48335">
                  <c:v>12.8200479382413</c:v>
                </c:pt>
                <c:pt idx="48336">
                  <c:v>12.95785402093</c:v>
                </c:pt>
                <c:pt idx="48337">
                  <c:v>12.609398313615999</c:v>
                </c:pt>
                <c:pt idx="48338">
                  <c:v>12.3613022463046</c:v>
                </c:pt>
                <c:pt idx="48339">
                  <c:v>12.7798742889933</c:v>
                </c:pt>
                <c:pt idx="48340">
                  <c:v>15.517718791679201</c:v>
                </c:pt>
                <c:pt idx="48341">
                  <c:v>15.9185168643679</c:v>
                </c:pt>
                <c:pt idx="48342">
                  <c:v>16.516141987056599</c:v>
                </c:pt>
                <c:pt idx="48343">
                  <c:v>16.385476489742501</c:v>
                </c:pt>
                <c:pt idx="48344">
                  <c:v>15.4648130524312</c:v>
                </c:pt>
                <c:pt idx="48345">
                  <c:v>14.7966825251199</c:v>
                </c:pt>
                <c:pt idx="48346">
                  <c:v>14.7804689978058</c:v>
                </c:pt>
                <c:pt idx="48347">
                  <c:v>14.952411520494501</c:v>
                </c:pt>
                <c:pt idx="48348">
                  <c:v>14.629590813183199</c:v>
                </c:pt>
                <c:pt idx="48349">
                  <c:v>14.6055983558691</c:v>
                </c:pt>
                <c:pt idx="48350">
                  <c:v>14.4564533585578</c:v>
                </c:pt>
                <c:pt idx="48351">
                  <c:v>14.846159701246499</c:v>
                </c:pt>
                <c:pt idx="48352">
                  <c:v>14.985400833932401</c:v>
                </c:pt>
                <c:pt idx="48353">
                  <c:v>15.1527925676831</c:v>
                </c:pt>
                <c:pt idx="48354">
                  <c:v>16.280507142495399</c:v>
                </c:pt>
                <c:pt idx="48355">
                  <c:v>16.482987057305401</c:v>
                </c:pt>
                <c:pt idx="48356">
                  <c:v>16.639812502117699</c:v>
                </c:pt>
                <c:pt idx="48357">
                  <c:v>16.401644756930001</c:v>
                </c:pt>
                <c:pt idx="48358">
                  <c:v>16.026575541740002</c:v>
                </c:pt>
                <c:pt idx="48359">
                  <c:v>15.7051604465523</c:v>
                </c:pt>
                <c:pt idx="48360">
                  <c:v>15.3905360413646</c:v>
                </c:pt>
                <c:pt idx="48361">
                  <c:v>15.221880326174601</c:v>
                </c:pt>
                <c:pt idx="48362">
                  <c:v>14.9585819509869</c:v>
                </c:pt>
                <c:pt idx="48363">
                  <c:v>14.682499735799199</c:v>
                </c:pt>
                <c:pt idx="48364">
                  <c:v>14.681748050609199</c:v>
                </c:pt>
                <c:pt idx="48365">
                  <c:v>14.8799169954215</c:v>
                </c:pt>
                <c:pt idx="48366">
                  <c:v>15.0465392802338</c:v>
                </c:pt>
                <c:pt idx="48367">
                  <c:v>14.5566112850438</c:v>
                </c:pt>
                <c:pt idx="48368">
                  <c:v>14.271736079856099</c:v>
                </c:pt>
                <c:pt idx="48369">
                  <c:v>14.615037534668399</c:v>
                </c:pt>
                <c:pt idx="48370">
                  <c:v>14.4573739394784</c:v>
                </c:pt>
                <c:pt idx="48371">
                  <c:v>13.8074954042907</c:v>
                </c:pt>
                <c:pt idx="48372">
                  <c:v>13.404091429103</c:v>
                </c:pt>
                <c:pt idx="48373">
                  <c:v>13.345801543913</c:v>
                </c:pt>
                <c:pt idx="48374">
                  <c:v>13.7193388887253</c:v>
                </c:pt>
                <c:pt idx="48375">
                  <c:v>13.826588473537599</c:v>
                </c:pt>
                <c:pt idx="48376">
                  <c:v>13.807940018347599</c:v>
                </c:pt>
                <c:pt idx="48377">
                  <c:v>13.8461804631599</c:v>
                </c:pt>
                <c:pt idx="48378">
                  <c:v>14.557849897972201</c:v>
                </c:pt>
                <c:pt idx="48379">
                  <c:v>14.5254203227822</c:v>
                </c:pt>
                <c:pt idx="48380">
                  <c:v>14.611349317594501</c:v>
                </c:pt>
                <c:pt idx="48381">
                  <c:v>15.2763574824068</c:v>
                </c:pt>
                <c:pt idx="48382">
                  <c:v>14.6250331972168</c:v>
                </c:pt>
                <c:pt idx="48383">
                  <c:v>13.960982722029099</c:v>
                </c:pt>
                <c:pt idx="48384">
                  <c:v>11.8610988168414</c:v>
                </c:pt>
                <c:pt idx="48385">
                  <c:v>11.1522650606514</c:v>
                </c:pt>
                <c:pt idx="48386">
                  <c:v>11.409028013463701</c:v>
                </c:pt>
                <c:pt idx="48387">
                  <c:v>11.300460838276001</c:v>
                </c:pt>
                <c:pt idx="48388">
                  <c:v>10.9479627100859</c:v>
                </c:pt>
                <c:pt idx="48389">
                  <c:v>16.639044840898201</c:v>
                </c:pt>
                <c:pt idx="48390">
                  <c:v>14.185130325710601</c:v>
                </c:pt>
                <c:pt idx="48391">
                  <c:v>10.935373510520501</c:v>
                </c:pt>
                <c:pt idx="48392">
                  <c:v>11.9808620153328</c:v>
                </c:pt>
                <c:pt idx="48393">
                  <c:v>18.8318854301451</c:v>
                </c:pt>
                <c:pt idx="48394">
                  <c:v>19.5027858549551</c:v>
                </c:pt>
                <c:pt idx="48395">
                  <c:v>19.631167569767399</c:v>
                </c:pt>
                <c:pt idx="48396">
                  <c:v>19.526909024579702</c:v>
                </c:pt>
                <c:pt idx="48397">
                  <c:v>19.528761569389701</c:v>
                </c:pt>
                <c:pt idx="48398">
                  <c:v>19.413429124202001</c:v>
                </c:pt>
                <c:pt idx="48399">
                  <c:v>19.410098439014298</c:v>
                </c:pt>
                <c:pt idx="48400">
                  <c:v>19.0892299838243</c:v>
                </c:pt>
                <c:pt idx="48401">
                  <c:v>18.4811427766119</c:v>
                </c:pt>
                <c:pt idx="48402">
                  <c:v>17.5885792673722</c:v>
                </c:pt>
                <c:pt idx="48403">
                  <c:v>17.052231488132801</c:v>
                </c:pt>
                <c:pt idx="48404">
                  <c:v>16.569558748893101</c:v>
                </c:pt>
                <c:pt idx="48405">
                  <c:v>14.899290769653399</c:v>
                </c:pt>
                <c:pt idx="48406">
                  <c:v>14.1847056904139</c:v>
                </c:pt>
                <c:pt idx="48407">
                  <c:v>13.7165513311742</c:v>
                </c:pt>
                <c:pt idx="48408">
                  <c:v>13.053104531934601</c:v>
                </c:pt>
                <c:pt idx="48409">
                  <c:v>13.0656497626951</c:v>
                </c:pt>
                <c:pt idx="48410">
                  <c:v>13.940546753455401</c:v>
                </c:pt>
                <c:pt idx="48411">
                  <c:v>13.756212174215699</c:v>
                </c:pt>
                <c:pt idx="48412">
                  <c:v>13.2977408649763</c:v>
                </c:pt>
                <c:pt idx="48413">
                  <c:v>12.749533875736599</c:v>
                </c:pt>
                <c:pt idx="48414">
                  <c:v>12.074210146496901</c:v>
                </c:pt>
                <c:pt idx="48415">
                  <c:v>11.3139734112574</c:v>
                </c:pt>
                <c:pt idx="48416">
                  <c:v>13.268923388017701</c:v>
                </c:pt>
                <c:pt idx="48417">
                  <c:v>14.375253008778101</c:v>
                </c:pt>
                <c:pt idx="48418">
                  <c:v>11.0219078965386</c:v>
                </c:pt>
                <c:pt idx="48419">
                  <c:v>10.7990792482989</c:v>
                </c:pt>
                <c:pt idx="48420">
                  <c:v>12.9876501610592</c:v>
                </c:pt>
                <c:pt idx="48421">
                  <c:v>14.2248030718198</c:v>
                </c:pt>
                <c:pt idx="48422">
                  <c:v>14.6060570125801</c:v>
                </c:pt>
                <c:pt idx="48423">
                  <c:v>15.168277703340401</c:v>
                </c:pt>
                <c:pt idx="48424">
                  <c:v>15.6610593541009</c:v>
                </c:pt>
                <c:pt idx="48425">
                  <c:v>16.2316454448613</c:v>
                </c:pt>
                <c:pt idx="48426">
                  <c:v>16.483025685621602</c:v>
                </c:pt>
                <c:pt idx="48427">
                  <c:v>16.914884166382102</c:v>
                </c:pt>
                <c:pt idx="48428">
                  <c:v>17.3655479971424</c:v>
                </c:pt>
                <c:pt idx="48429">
                  <c:v>17.249079377902699</c:v>
                </c:pt>
                <c:pt idx="48430">
                  <c:v>17.423239568663298</c:v>
                </c:pt>
                <c:pt idx="48431">
                  <c:v>16.536230269423601</c:v>
                </c:pt>
                <c:pt idx="48432">
                  <c:v>16.0876007601839</c:v>
                </c:pt>
                <c:pt idx="48433">
                  <c:v>14.9303669209445</c:v>
                </c:pt>
                <c:pt idx="48434">
                  <c:v>14.619898321704801</c:v>
                </c:pt>
                <c:pt idx="48435">
                  <c:v>14.0755222624651</c:v>
                </c:pt>
                <c:pt idx="48436">
                  <c:v>14.5079939232256</c:v>
                </c:pt>
                <c:pt idx="48437">
                  <c:v>14.2582372739859</c:v>
                </c:pt>
                <c:pt idx="48438">
                  <c:v>14.076803644746199</c:v>
                </c:pt>
                <c:pt idx="48439">
                  <c:v>14.522176995506801</c:v>
                </c:pt>
                <c:pt idx="48440">
                  <c:v>12.7374090462671</c:v>
                </c:pt>
                <c:pt idx="48441">
                  <c:v>12.9292468470274</c:v>
                </c:pt>
                <c:pt idx="48442">
                  <c:v>17.761149677788001</c:v>
                </c:pt>
                <c:pt idx="48443">
                  <c:v>18.662599988548301</c:v>
                </c:pt>
                <c:pt idx="48444">
                  <c:v>20.378852039308601</c:v>
                </c:pt>
                <c:pt idx="48445">
                  <c:v>20.563167220069101</c:v>
                </c:pt>
                <c:pt idx="48446">
                  <c:v>20.8124291208294</c:v>
                </c:pt>
                <c:pt idx="48447">
                  <c:v>20.479637391589701</c:v>
                </c:pt>
                <c:pt idx="48448">
                  <c:v>19.656924522350302</c:v>
                </c:pt>
                <c:pt idx="48449">
                  <c:v>18.771277686317401</c:v>
                </c:pt>
                <c:pt idx="48450">
                  <c:v>18.293040233494398</c:v>
                </c:pt>
                <c:pt idx="48451">
                  <c:v>17.925330540668501</c:v>
                </c:pt>
                <c:pt idx="48452">
                  <c:v>18.496912007845498</c:v>
                </c:pt>
                <c:pt idx="48453">
                  <c:v>17.899498195022598</c:v>
                </c:pt>
                <c:pt idx="48454">
                  <c:v>19.262870852196698</c:v>
                </c:pt>
                <c:pt idx="48455">
                  <c:v>18.768884469373699</c:v>
                </c:pt>
                <c:pt idx="48456">
                  <c:v>18.505899896550702</c:v>
                </c:pt>
                <c:pt idx="48457">
                  <c:v>18.343508853724799</c:v>
                </c:pt>
                <c:pt idx="48458">
                  <c:v>18.3424072909019</c:v>
                </c:pt>
                <c:pt idx="48459">
                  <c:v>17.9632101380789</c:v>
                </c:pt>
                <c:pt idx="48460">
                  <c:v>17.649409995252999</c:v>
                </c:pt>
                <c:pt idx="48461">
                  <c:v>17.542771492429999</c:v>
                </c:pt>
                <c:pt idx="48462">
                  <c:v>17.534238119607</c:v>
                </c:pt>
                <c:pt idx="48463">
                  <c:v>17.8176384967812</c:v>
                </c:pt>
                <c:pt idx="48464">
                  <c:v>17.055608853958201</c:v>
                </c:pt>
                <c:pt idx="48465">
                  <c:v>16.746209881135201</c:v>
                </c:pt>
                <c:pt idx="48466">
                  <c:v>17.2431878783093</c:v>
                </c:pt>
                <c:pt idx="48467">
                  <c:v>16.9127009454863</c:v>
                </c:pt>
                <c:pt idx="48468">
                  <c:v>16.297445992663398</c:v>
                </c:pt>
                <c:pt idx="48469">
                  <c:v>16.239508619837501</c:v>
                </c:pt>
                <c:pt idx="48470">
                  <c:v>16.252935927014502</c:v>
                </c:pt>
                <c:pt idx="48471">
                  <c:v>16.1891562241915</c:v>
                </c:pt>
                <c:pt idx="48472">
                  <c:v>16.973735761365599</c:v>
                </c:pt>
                <c:pt idx="48473">
                  <c:v>17.417973688542698</c:v>
                </c:pt>
                <c:pt idx="48474">
                  <c:v>18.771245075719701</c:v>
                </c:pt>
                <c:pt idx="48475">
                  <c:v>20.104953842893799</c:v>
                </c:pt>
                <c:pt idx="48476">
                  <c:v>20.331145400070799</c:v>
                </c:pt>
                <c:pt idx="48477">
                  <c:v>12.291034247247801</c:v>
                </c:pt>
                <c:pt idx="48478">
                  <c:v>15.659072864422001</c:v>
                </c:pt>
                <c:pt idx="48479">
                  <c:v>17.892590071598999</c:v>
                </c:pt>
                <c:pt idx="48480">
                  <c:v>17.612631198776</c:v>
                </c:pt>
                <c:pt idx="48481">
                  <c:v>17.5919390559501</c:v>
                </c:pt>
                <c:pt idx="48482">
                  <c:v>16.7969968831271</c:v>
                </c:pt>
                <c:pt idx="48483">
                  <c:v>16.206725540304198</c:v>
                </c:pt>
                <c:pt idx="48484">
                  <c:v>15.3803465174783</c:v>
                </c:pt>
                <c:pt idx="48485">
                  <c:v>16.074682864655301</c:v>
                </c:pt>
                <c:pt idx="48486">
                  <c:v>16.503557501832301</c:v>
                </c:pt>
                <c:pt idx="48487">
                  <c:v>16.163627919006402</c:v>
                </c:pt>
                <c:pt idx="48488">
                  <c:v>16.3438104461835</c:v>
                </c:pt>
                <c:pt idx="48489">
                  <c:v>17.3061292633605</c:v>
                </c:pt>
                <c:pt idx="48490">
                  <c:v>17.789637690534601</c:v>
                </c:pt>
                <c:pt idx="48491">
                  <c:v>17.948267747711601</c:v>
                </c:pt>
                <c:pt idx="48492">
                  <c:v>19.355508334888601</c:v>
                </c:pt>
                <c:pt idx="48493">
                  <c:v>20.1992998420628</c:v>
                </c:pt>
                <c:pt idx="48494">
                  <c:v>20.859932399239799</c:v>
                </c:pt>
                <c:pt idx="48495">
                  <c:v>20.628695566416798</c:v>
                </c:pt>
                <c:pt idx="48496">
                  <c:v>20.4144568735909</c:v>
                </c:pt>
                <c:pt idx="48497">
                  <c:v>17.673301525857202</c:v>
                </c:pt>
                <c:pt idx="48498">
                  <c:v>16.110239003208999</c:v>
                </c:pt>
                <c:pt idx="48499">
                  <c:v>14.080923640561601</c:v>
                </c:pt>
                <c:pt idx="48500">
                  <c:v>18.2462204679134</c:v>
                </c:pt>
                <c:pt idx="48501">
                  <c:v>19.0378362452653</c:v>
                </c:pt>
                <c:pt idx="48502">
                  <c:v>18.4284488326178</c:v>
                </c:pt>
                <c:pt idx="48503">
                  <c:v>17.5244371499697</c:v>
                </c:pt>
                <c:pt idx="48504">
                  <c:v>13.544668647321499</c:v>
                </c:pt>
                <c:pt idx="48505">
                  <c:v>13.3913485846741</c:v>
                </c:pt>
                <c:pt idx="48506">
                  <c:v>17.0067995620259</c:v>
                </c:pt>
                <c:pt idx="48507">
                  <c:v>17.5556408593778</c:v>
                </c:pt>
                <c:pt idx="48508">
                  <c:v>17.604433056730301</c:v>
                </c:pt>
                <c:pt idx="48509">
                  <c:v>18.0933184440822</c:v>
                </c:pt>
                <c:pt idx="48510">
                  <c:v>17.880892321434001</c:v>
                </c:pt>
                <c:pt idx="48511">
                  <c:v>17.629255118786599</c:v>
                </c:pt>
                <c:pt idx="48512">
                  <c:v>17.7117370561384</c:v>
                </c:pt>
                <c:pt idx="48513">
                  <c:v>17.612493543490299</c:v>
                </c:pt>
                <c:pt idx="48514">
                  <c:v>17.097738370842801</c:v>
                </c:pt>
                <c:pt idx="48515">
                  <c:v>16.705165488194702</c:v>
                </c:pt>
                <c:pt idx="48516">
                  <c:v>16.312985055546498</c:v>
                </c:pt>
                <c:pt idx="48517">
                  <c:v>16.679112342899099</c:v>
                </c:pt>
                <c:pt idx="48518">
                  <c:v>16.618970190250899</c:v>
                </c:pt>
                <c:pt idx="48519">
                  <c:v>14.951728557602801</c:v>
                </c:pt>
                <c:pt idx="48520">
                  <c:v>14.4818176149553</c:v>
                </c:pt>
                <c:pt idx="48521">
                  <c:v>15.2587645723072</c:v>
                </c:pt>
                <c:pt idx="48522">
                  <c:v>15.029171869659001</c:v>
                </c:pt>
                <c:pt idx="48523">
                  <c:v>14.7245927170116</c:v>
                </c:pt>
                <c:pt idx="48524">
                  <c:v>14.4297131143634</c:v>
                </c:pt>
                <c:pt idx="48525">
                  <c:v>14.623317381715299</c:v>
                </c:pt>
                <c:pt idx="48526">
                  <c:v>15.249936739067801</c:v>
                </c:pt>
                <c:pt idx="48527">
                  <c:v>16.668849786419699</c:v>
                </c:pt>
                <c:pt idx="48528">
                  <c:v>16.680528033771498</c:v>
                </c:pt>
                <c:pt idx="48529">
                  <c:v>16.844196751124102</c:v>
                </c:pt>
                <c:pt idx="48530">
                  <c:v>16.7525169384759</c:v>
                </c:pt>
                <c:pt idx="48531">
                  <c:v>17.541185415827801</c:v>
                </c:pt>
                <c:pt idx="48532">
                  <c:v>17.382376793180299</c:v>
                </c:pt>
                <c:pt idx="48533">
                  <c:v>16.6709335005322</c:v>
                </c:pt>
                <c:pt idx="48534">
                  <c:v>16.440948617884001</c:v>
                </c:pt>
                <c:pt idx="48535">
                  <c:v>15.9842735852366</c:v>
                </c:pt>
                <c:pt idx="48536">
                  <c:v>16.229985252588399</c:v>
                </c:pt>
                <c:pt idx="48537">
                  <c:v>15.733667449940301</c:v>
                </c:pt>
                <c:pt idx="48538">
                  <c:v>15.2376716472928</c:v>
                </c:pt>
                <c:pt idx="48539">
                  <c:v>14.9787863446447</c:v>
                </c:pt>
                <c:pt idx="48540">
                  <c:v>15.494460411996499</c:v>
                </c:pt>
                <c:pt idx="48541">
                  <c:v>16.633542899349099</c:v>
                </c:pt>
                <c:pt idx="48542">
                  <c:v>16.104742506700902</c:v>
                </c:pt>
                <c:pt idx="48543">
                  <c:v>16.385002624052799</c:v>
                </c:pt>
                <c:pt idx="48544">
                  <c:v>17.4543999514053</c:v>
                </c:pt>
                <c:pt idx="48545">
                  <c:v>16.774275118757199</c:v>
                </c:pt>
                <c:pt idx="48546">
                  <c:v>15.545854091370201</c:v>
                </c:pt>
                <c:pt idx="48547">
                  <c:v>13.954340319245</c:v>
                </c:pt>
                <c:pt idx="48548">
                  <c:v>12.9759734971119</c:v>
                </c:pt>
                <c:pt idx="48549">
                  <c:v>12.3833979749788</c:v>
                </c:pt>
                <c:pt idx="48550">
                  <c:v>11.6459431028537</c:v>
                </c:pt>
                <c:pt idx="48551">
                  <c:v>11.0368950427205</c:v>
                </c:pt>
                <c:pt idx="48552">
                  <c:v>10.926540850587401</c:v>
                </c:pt>
                <c:pt idx="48553">
                  <c:v>11.785488686462299</c:v>
                </c:pt>
                <c:pt idx="48554">
                  <c:v>12.674687864329099</c:v>
                </c:pt>
                <c:pt idx="48555">
                  <c:v>13.251619762196</c:v>
                </c:pt>
                <c:pt idx="48556">
                  <c:v>13.956091690070901</c:v>
                </c:pt>
                <c:pt idx="48557">
                  <c:v>14.7578314579377</c:v>
                </c:pt>
                <c:pt idx="48558">
                  <c:v>15.121555575804599</c:v>
                </c:pt>
                <c:pt idx="48559">
                  <c:v>15.276620993679501</c:v>
                </c:pt>
                <c:pt idx="48560">
                  <c:v>15.3301816815463</c:v>
                </c:pt>
                <c:pt idx="48561">
                  <c:v>15.0504788094132</c:v>
                </c:pt>
                <c:pt idx="48562">
                  <c:v>14.2322395972881</c:v>
                </c:pt>
                <c:pt idx="48563">
                  <c:v>14.4118392051549</c:v>
                </c:pt>
                <c:pt idx="48564">
                  <c:v>14.9540550630218</c:v>
                </c:pt>
                <c:pt idx="48565">
                  <c:v>15.5031468308967</c:v>
                </c:pt>
                <c:pt idx="48566">
                  <c:v>15.1927832187636</c:v>
                </c:pt>
                <c:pt idx="48567">
                  <c:v>14.5109526866304</c:v>
                </c:pt>
                <c:pt idx="48568">
                  <c:v>14.960658494505299</c:v>
                </c:pt>
                <c:pt idx="48569">
                  <c:v>15.0460194323722</c:v>
                </c:pt>
                <c:pt idx="48570">
                  <c:v>14.405139410239</c:v>
                </c:pt>
                <c:pt idx="48571">
                  <c:v>13.774999838113899</c:v>
                </c:pt>
                <c:pt idx="48572">
                  <c:v>12.9429506959808</c:v>
                </c:pt>
                <c:pt idx="48573">
                  <c:v>12.132169093847599</c:v>
                </c:pt>
                <c:pt idx="48574">
                  <c:v>11.1721568327225</c:v>
                </c:pt>
                <c:pt idx="48575">
                  <c:v>9.8639867335893694</c:v>
                </c:pt>
                <c:pt idx="48576">
                  <c:v>9.5129930174562407</c:v>
                </c:pt>
                <c:pt idx="48577">
                  <c:v>8.9342647763311103</c:v>
                </c:pt>
                <c:pt idx="48578">
                  <c:v>9.1830272481979804</c:v>
                </c:pt>
                <c:pt idx="48579">
                  <c:v>8.7821253750648403</c:v>
                </c:pt>
                <c:pt idx="48580">
                  <c:v>7.9246056619397196</c:v>
                </c:pt>
                <c:pt idx="48581">
                  <c:v>6.7304314148065796</c:v>
                </c:pt>
                <c:pt idx="48582">
                  <c:v>6.0242866176734502</c:v>
                </c:pt>
                <c:pt idx="48583">
                  <c:v>5.8904674345483201</c:v>
                </c:pt>
                <c:pt idx="48584">
                  <c:v>6.4617087234151898</c:v>
                </c:pt>
                <c:pt idx="48585">
                  <c:v>6.2385198102820603</c:v>
                </c:pt>
                <c:pt idx="48586">
                  <c:v>5.6470209631569297</c:v>
                </c:pt>
                <c:pt idx="48587">
                  <c:v>6.9410226930238004</c:v>
                </c:pt>
                <c:pt idx="48588">
                  <c:v>8.3349142278906605</c:v>
                </c:pt>
                <c:pt idx="48589">
                  <c:v>9.3281169367655394</c:v>
                </c:pt>
                <c:pt idx="48590">
                  <c:v>10.1987498296324</c:v>
                </c:pt>
                <c:pt idx="48591">
                  <c:v>10.3178322034993</c:v>
                </c:pt>
                <c:pt idx="48592">
                  <c:v>9.9555593063741394</c:v>
                </c:pt>
                <c:pt idx="48593">
                  <c:v>9.2817071372410105</c:v>
                </c:pt>
                <c:pt idx="48594">
                  <c:v>8.6310805278284892</c:v>
                </c:pt>
                <c:pt idx="48595">
                  <c:v>8.74601920814459</c:v>
                </c:pt>
                <c:pt idx="48596">
                  <c:v>9.1333448774548902</c:v>
                </c:pt>
                <c:pt idx="48597">
                  <c:v>9.1589434617651904</c:v>
                </c:pt>
                <c:pt idx="48598">
                  <c:v>9.61206836108129</c:v>
                </c:pt>
                <c:pt idx="48599">
                  <c:v>10.1675980643916</c:v>
                </c:pt>
                <c:pt idx="48600">
                  <c:v>10.3101261167019</c:v>
                </c:pt>
                <c:pt idx="48601">
                  <c:v>11.154719920018</c:v>
                </c:pt>
                <c:pt idx="48602">
                  <c:v>12.8779339873283</c:v>
                </c:pt>
                <c:pt idx="48603">
                  <c:v>13.7645489746386</c:v>
                </c:pt>
                <c:pt idx="48604">
                  <c:v>14.7600946019547</c:v>
                </c:pt>
                <c:pt idx="48605">
                  <c:v>18.309980109264998</c:v>
                </c:pt>
                <c:pt idx="48606">
                  <c:v>19.5878477065753</c:v>
                </c:pt>
                <c:pt idx="48607">
                  <c:v>19.308992963891399</c:v>
                </c:pt>
                <c:pt idx="48608">
                  <c:v>18.525054201201701</c:v>
                </c:pt>
                <c:pt idx="48609">
                  <c:v>18.350756898512</c:v>
                </c:pt>
                <c:pt idx="48610">
                  <c:v>18.2759352258281</c:v>
                </c:pt>
                <c:pt idx="48611">
                  <c:v>17.759329583138399</c:v>
                </c:pt>
                <c:pt idx="48612">
                  <c:v>17.537709660448701</c:v>
                </c:pt>
                <c:pt idx="48613">
                  <c:v>17.367970897764799</c:v>
                </c:pt>
                <c:pt idx="48614">
                  <c:v>17.2536058050751</c:v>
                </c:pt>
                <c:pt idx="48615">
                  <c:v>17.338263872385401</c:v>
                </c:pt>
                <c:pt idx="48616">
                  <c:v>17.036508909701499</c:v>
                </c:pt>
                <c:pt idx="48617">
                  <c:v>16.985343507011802</c:v>
                </c:pt>
                <c:pt idx="48618">
                  <c:v>17.082703304322099</c:v>
                </c:pt>
                <c:pt idx="48619">
                  <c:v>16.544663861638199</c:v>
                </c:pt>
                <c:pt idx="48620">
                  <c:v>15.7288854289485</c:v>
                </c:pt>
                <c:pt idx="48621">
                  <c:v>14.513695056258801</c:v>
                </c:pt>
                <c:pt idx="48622">
                  <c:v>12.718857743574899</c:v>
                </c:pt>
                <c:pt idx="48623">
                  <c:v>12.842306950885201</c:v>
                </c:pt>
                <c:pt idx="48624">
                  <c:v>12.106310018195501</c:v>
                </c:pt>
                <c:pt idx="48625">
                  <c:v>11.530137385511599</c:v>
                </c:pt>
                <c:pt idx="48635">
                  <c:v>10.311018118631999</c:v>
                </c:pt>
                <c:pt idx="48636">
                  <c:v>10.6466340959423</c:v>
                </c:pt>
                <c:pt idx="48637">
                  <c:v>11.620248103258399</c:v>
                </c:pt>
                <c:pt idx="48638">
                  <c:v>12.543840310568701</c:v>
                </c:pt>
                <c:pt idx="48639">
                  <c:v>12.599976667879</c:v>
                </c:pt>
                <c:pt idx="48640">
                  <c:v>12.505727575195101</c:v>
                </c:pt>
                <c:pt idx="48641">
                  <c:v>12.5956442825054</c:v>
                </c:pt>
                <c:pt idx="48642">
                  <c:v>12.6996725413573</c:v>
                </c:pt>
                <c:pt idx="48643">
                  <c:v>12.196425771756701</c:v>
                </c:pt>
                <c:pt idx="48644">
                  <c:v>12.0837559621529</c:v>
                </c:pt>
                <c:pt idx="48645">
                  <c:v>12.6636656525492</c:v>
                </c:pt>
                <c:pt idx="48646">
                  <c:v>13.3009263129485</c:v>
                </c:pt>
                <c:pt idx="48647">
                  <c:v>13.653759303344801</c:v>
                </c:pt>
                <c:pt idx="48648">
                  <c:v>13.891806643741001</c:v>
                </c:pt>
                <c:pt idx="48649">
                  <c:v>13.9810356441404</c:v>
                </c:pt>
                <c:pt idx="48650">
                  <c:v>14.0797352045367</c:v>
                </c:pt>
                <c:pt idx="48651">
                  <c:v>13.652955864932901</c:v>
                </c:pt>
                <c:pt idx="48652">
                  <c:v>13.081589415332299</c:v>
                </c:pt>
                <c:pt idx="48653">
                  <c:v>13.0168935157285</c:v>
                </c:pt>
                <c:pt idx="48654">
                  <c:v>12.6613063661248</c:v>
                </c:pt>
                <c:pt idx="48655">
                  <c:v>12.389571786524201</c:v>
                </c:pt>
                <c:pt idx="48656">
                  <c:v>12.049995066920401</c:v>
                </c:pt>
                <c:pt idx="48657">
                  <c:v>12.0397166073167</c:v>
                </c:pt>
                <c:pt idx="48658">
                  <c:v>12.006077447716001</c:v>
                </c:pt>
                <c:pt idx="48659">
                  <c:v>11.897886688112299</c:v>
                </c:pt>
                <c:pt idx="48660">
                  <c:v>11.3218685685086</c:v>
                </c:pt>
                <c:pt idx="48661">
                  <c:v>11.6659655189079</c:v>
                </c:pt>
                <c:pt idx="48662">
                  <c:v>11.615300199304199</c:v>
                </c:pt>
                <c:pt idx="48663">
                  <c:v>12.054748639700399</c:v>
                </c:pt>
                <c:pt idx="48664">
                  <c:v>13.040730790099801</c:v>
                </c:pt>
                <c:pt idx="48665">
                  <c:v>13.4320151904961</c:v>
                </c:pt>
                <c:pt idx="48666">
                  <c:v>12.582730230892301</c:v>
                </c:pt>
                <c:pt idx="48667">
                  <c:v>12.9330885512917</c:v>
                </c:pt>
                <c:pt idx="48668">
                  <c:v>11.9272801816879</c:v>
                </c:pt>
                <c:pt idx="48669">
                  <c:v>10.0092575920842</c:v>
                </c:pt>
                <c:pt idx="48670">
                  <c:v>10.1513583924836</c:v>
                </c:pt>
                <c:pt idx="48671">
                  <c:v>9.2178338818798107</c:v>
                </c:pt>
                <c:pt idx="48672">
                  <c:v>8.8164199692760707</c:v>
                </c:pt>
                <c:pt idx="48673">
                  <c:v>9.39542189967543</c:v>
                </c:pt>
                <c:pt idx="48674">
                  <c:v>8.6415465460716891</c:v>
                </c:pt>
                <c:pt idx="48675">
                  <c:v>8.1542837344679509</c:v>
                </c:pt>
                <c:pt idx="48676">
                  <c:v>7.8294719598673099</c:v>
                </c:pt>
                <c:pt idx="48677">
                  <c:v>7.6616940362635697</c:v>
                </c:pt>
                <c:pt idx="48678">
                  <c:v>7.8742094576598296</c:v>
                </c:pt>
                <c:pt idx="48679">
                  <c:v>8.6846310900591899</c:v>
                </c:pt>
                <c:pt idx="48680">
                  <c:v>9.3078281654554509</c:v>
                </c:pt>
                <c:pt idx="48681">
                  <c:v>9.4734532868517007</c:v>
                </c:pt>
                <c:pt idx="48682">
                  <c:v>9.3478137692510597</c:v>
                </c:pt>
                <c:pt idx="48683">
                  <c:v>9.8713593276473208</c:v>
                </c:pt>
                <c:pt idx="48684">
                  <c:v>9.8809118480435796</c:v>
                </c:pt>
                <c:pt idx="48685">
                  <c:v>9.5920849844429394</c:v>
                </c:pt>
                <c:pt idx="48686">
                  <c:v>9.6430395288391999</c:v>
                </c:pt>
                <c:pt idx="48687">
                  <c:v>10.586380279235501</c:v>
                </c:pt>
                <c:pt idx="48688">
                  <c:v>11.525763649634801</c:v>
                </c:pt>
                <c:pt idx="48689">
                  <c:v>11.866457640031101</c:v>
                </c:pt>
                <c:pt idx="48690">
                  <c:v>11.665283548004499</c:v>
                </c:pt>
                <c:pt idx="48691">
                  <c:v>12.6203833035581</c:v>
                </c:pt>
                <c:pt idx="48692">
                  <c:v>13.6810202791146</c:v>
                </c:pt>
                <c:pt idx="48693">
                  <c:v>16.649944074671101</c:v>
                </c:pt>
                <c:pt idx="48694">
                  <c:v>18.093611490224699</c:v>
                </c:pt>
                <c:pt idx="48695">
                  <c:v>17.540160675781198</c:v>
                </c:pt>
                <c:pt idx="48696">
                  <c:v>17.337305431337601</c:v>
                </c:pt>
                <c:pt idx="48697">
                  <c:v>17.2173151268913</c:v>
                </c:pt>
                <c:pt idx="48698">
                  <c:v>17.1298313724478</c:v>
                </c:pt>
                <c:pt idx="48699">
                  <c:v>17.091138808004199</c:v>
                </c:pt>
                <c:pt idx="48700">
                  <c:v>16.873763993557901</c:v>
                </c:pt>
                <c:pt idx="48701">
                  <c:v>16.8865972591143</c:v>
                </c:pt>
                <c:pt idx="48702">
                  <c:v>16.859470114670799</c:v>
                </c:pt>
                <c:pt idx="48703">
                  <c:v>16.416241640224399</c:v>
                </c:pt>
                <c:pt idx="48704">
                  <c:v>16.254691715780901</c:v>
                </c:pt>
                <c:pt idx="48705">
                  <c:v>16.253673691337401</c:v>
                </c:pt>
                <c:pt idx="48706">
                  <c:v>15.966292476891001</c:v>
                </c:pt>
                <c:pt idx="48707">
                  <c:v>16.029510602447498</c:v>
                </c:pt>
                <c:pt idx="48708">
                  <c:v>15.917200298003999</c:v>
                </c:pt>
                <c:pt idx="48709">
                  <c:v>15.9856901335576</c:v>
                </c:pt>
                <c:pt idx="48710">
                  <c:v>15.907363089114099</c:v>
                </c:pt>
                <c:pt idx="48711">
                  <c:v>16.003241894670499</c:v>
                </c:pt>
                <c:pt idx="48712">
                  <c:v>16.1980571302242</c:v>
                </c:pt>
                <c:pt idx="48713">
                  <c:v>15.932283245780701</c:v>
                </c:pt>
                <c:pt idx="48714">
                  <c:v>15.672649341337101</c:v>
                </c:pt>
                <c:pt idx="48715">
                  <c:v>15.216847036890799</c:v>
                </c:pt>
                <c:pt idx="48716">
                  <c:v>15.1415050624472</c:v>
                </c:pt>
                <c:pt idx="48717">
                  <c:v>15.2391792980037</c:v>
                </c:pt>
                <c:pt idx="48718">
                  <c:v>14.8033622135573</c:v>
                </c:pt>
                <c:pt idx="48719">
                  <c:v>13.903900629113799</c:v>
                </c:pt>
                <c:pt idx="48720">
                  <c:v>14.231016914670301</c:v>
                </c:pt>
                <c:pt idx="48721">
                  <c:v>13.9487906502239</c:v>
                </c:pt>
                <c:pt idx="48722">
                  <c:v>14.069590635780401</c:v>
                </c:pt>
                <c:pt idx="48723">
                  <c:v>13.5620042713369</c:v>
                </c:pt>
                <c:pt idx="48724">
                  <c:v>12.8258324268905</c:v>
                </c:pt>
                <c:pt idx="48725">
                  <c:v>12.500134602447</c:v>
                </c:pt>
                <c:pt idx="48726">
                  <c:v>12.647411288003401</c:v>
                </c:pt>
                <c:pt idx="48727">
                  <c:v>12.2883590135571</c:v>
                </c:pt>
                <c:pt idx="48728">
                  <c:v>12.237718969113599</c:v>
                </c:pt>
                <c:pt idx="48729">
                  <c:v>12.246561004669999</c:v>
                </c:pt>
                <c:pt idx="48730">
                  <c:v>11.671729860223699</c:v>
                </c:pt>
                <c:pt idx="48731">
                  <c:v>10.6847142957801</c:v>
                </c:pt>
                <c:pt idx="48732">
                  <c:v>10.8248493113366</c:v>
                </c:pt>
                <c:pt idx="48733">
                  <c:v>11.3390966668902</c:v>
                </c:pt>
                <c:pt idx="48734">
                  <c:v>11.6812092624467</c:v>
                </c:pt>
                <c:pt idx="48735">
                  <c:v>12.191975548003199</c:v>
                </c:pt>
                <c:pt idx="48736">
                  <c:v>12.569578643556801</c:v>
                </c:pt>
                <c:pt idx="48737">
                  <c:v>12.958897249113299</c:v>
                </c:pt>
                <c:pt idx="48738">
                  <c:v>13.3955416911006</c:v>
                </c:pt>
                <c:pt idx="48739">
                  <c:v>13.9383486695159</c:v>
                </c:pt>
                <c:pt idx="48740">
                  <c:v>14.3418716479302</c:v>
                </c:pt>
                <c:pt idx="48741">
                  <c:v>14.489832336344399</c:v>
                </c:pt>
                <c:pt idx="48742">
                  <c:v>14.569775334759701</c:v>
                </c:pt>
                <c:pt idx="48743">
                  <c:v>14.619343813174</c:v>
                </c:pt>
                <c:pt idx="48744">
                  <c:v>14.5448975215883</c:v>
                </c:pt>
                <c:pt idx="48745">
                  <c:v>14.4821928800036</c:v>
                </c:pt>
                <c:pt idx="48746">
                  <c:v>14.5557178784179</c:v>
                </c:pt>
                <c:pt idx="48747">
                  <c:v>14.115417896832099</c:v>
                </c:pt>
                <c:pt idx="48748">
                  <c:v>13.903599185247399</c:v>
                </c:pt>
                <c:pt idx="48749">
                  <c:v>13.724021733661701</c:v>
                </c:pt>
                <c:pt idx="48750">
                  <c:v>13.654896362076</c:v>
                </c:pt>
                <c:pt idx="48751">
                  <c:v>13.854913960491301</c:v>
                </c:pt>
                <c:pt idx="48752">
                  <c:v>13.8239279789055</c:v>
                </c:pt>
                <c:pt idx="48753">
                  <c:v>13.6398784473198</c:v>
                </c:pt>
                <c:pt idx="48754">
                  <c:v>13.457728955735099</c:v>
                </c:pt>
                <c:pt idx="48755">
                  <c:v>13.3382160941494</c:v>
                </c:pt>
                <c:pt idx="48756">
                  <c:v>13.3215685125636</c:v>
                </c:pt>
                <c:pt idx="48757">
                  <c:v>13.433058290979</c:v>
                </c:pt>
                <c:pt idx="48758">
                  <c:v>13.4789702493932</c:v>
                </c:pt>
                <c:pt idx="48759">
                  <c:v>13.6267472578075</c:v>
                </c:pt>
                <c:pt idx="48760">
                  <c:v>13.7637920862228</c:v>
                </c:pt>
                <c:pt idx="48761">
                  <c:v>13.889767764637099</c:v>
                </c:pt>
                <c:pt idx="48762">
                  <c:v>13.8035929930513</c:v>
                </c:pt>
                <c:pt idx="48763">
                  <c:v>13.293996621466601</c:v>
                </c:pt>
                <c:pt idx="48764">
                  <c:v>12.0444987098809</c:v>
                </c:pt>
                <c:pt idx="48765">
                  <c:v>12.1421218882952</c:v>
                </c:pt>
                <c:pt idx="48766">
                  <c:v>11.7275864667105</c:v>
                </c:pt>
                <c:pt idx="48767">
                  <c:v>11.5645874851248</c:v>
                </c:pt>
                <c:pt idx="48768">
                  <c:v>11.136577763539</c:v>
                </c:pt>
                <c:pt idx="48769">
                  <c:v>11.120305011954301</c:v>
                </c:pt>
                <c:pt idx="48770">
                  <c:v>10.541379930368601</c:v>
                </c:pt>
                <c:pt idx="48771">
                  <c:v>10.0111628687829</c:v>
                </c:pt>
                <c:pt idx="48772">
                  <c:v>9.9035543671981703</c:v>
                </c:pt>
                <c:pt idx="48773">
                  <c:v>10.0867462356124</c:v>
                </c:pt>
                <c:pt idx="48774">
                  <c:v>10.7142308740267</c:v>
                </c:pt>
                <c:pt idx="48775">
                  <c:v>11.128448882441999</c:v>
                </c:pt>
                <c:pt idx="48776">
                  <c:v>11.2974664708563</c:v>
                </c:pt>
                <c:pt idx="48777">
                  <c:v>11.6122726792705</c:v>
                </c:pt>
                <c:pt idx="48778">
                  <c:v>11.806606977685901</c:v>
                </c:pt>
                <c:pt idx="48779">
                  <c:v>11.948293236100101</c:v>
                </c:pt>
                <c:pt idx="48780">
                  <c:v>12.3223788145144</c:v>
                </c:pt>
                <c:pt idx="48781">
                  <c:v>12.447427032929699</c:v>
                </c:pt>
                <c:pt idx="48782">
                  <c:v>12.438055011344</c:v>
                </c:pt>
                <c:pt idx="48783">
                  <c:v>11.925692869758199</c:v>
                </c:pt>
                <c:pt idx="48784">
                  <c:v>11.4812759781735</c:v>
                </c:pt>
                <c:pt idx="48785">
                  <c:v>11.256069566587801</c:v>
                </c:pt>
                <c:pt idx="48786">
                  <c:v>11.2786086783551</c:v>
                </c:pt>
                <c:pt idx="48787">
                  <c:v>11.3042512034765</c:v>
                </c:pt>
                <c:pt idx="48788">
                  <c:v>11.2542329785955</c:v>
                </c:pt>
                <c:pt idx="48789">
                  <c:v>11.063721163714501</c:v>
                </c:pt>
                <c:pt idx="48790">
                  <c:v>10.950159318835899</c:v>
                </c:pt>
                <c:pt idx="48791">
                  <c:v>10.856947393954901</c:v>
                </c:pt>
                <c:pt idx="48792">
                  <c:v>10.757355029073899</c:v>
                </c:pt>
                <c:pt idx="48793">
                  <c:v>10.6102055541953</c:v>
                </c:pt>
                <c:pt idx="48794">
                  <c:v>10.739629609314299</c:v>
                </c:pt>
                <c:pt idx="48795">
                  <c:v>10.9678524644333</c:v>
                </c:pt>
                <c:pt idx="48796">
                  <c:v>11.257352719554699</c:v>
                </c:pt>
                <c:pt idx="48797">
                  <c:v>11.4203284446737</c:v>
                </c:pt>
                <c:pt idx="48798">
                  <c:v>11.576681029792701</c:v>
                </c:pt>
                <c:pt idx="48799">
                  <c:v>11.639529474914101</c:v>
                </c:pt>
                <c:pt idx="48800">
                  <c:v>11.6249886800331</c:v>
                </c:pt>
                <c:pt idx="48801">
                  <c:v>11.6477086151521</c:v>
                </c:pt>
                <c:pt idx="48802">
                  <c:v>11.7014356602734</c:v>
                </c:pt>
                <c:pt idx="48803">
                  <c:v>11.3471475353924</c:v>
                </c:pt>
                <c:pt idx="48804">
                  <c:v>10.961171210511401</c:v>
                </c:pt>
                <c:pt idx="48805">
                  <c:v>11.087281055632801</c:v>
                </c:pt>
                <c:pt idx="48806">
                  <c:v>11.3554553007518</c:v>
                </c:pt>
                <c:pt idx="48807">
                  <c:v>11.443138555870799</c:v>
                </c:pt>
                <c:pt idx="48808">
                  <c:v>11.714896270992201</c:v>
                </c:pt>
                <c:pt idx="48809">
                  <c:v>11.7937097961112</c:v>
                </c:pt>
                <c:pt idx="48810">
                  <c:v>11.526130011230199</c:v>
                </c:pt>
                <c:pt idx="48811">
                  <c:v>11.2694497963516</c:v>
                </c:pt>
                <c:pt idx="48812">
                  <c:v>10.952254701470601</c:v>
                </c:pt>
                <c:pt idx="48813">
                  <c:v>9.6971915465896199</c:v>
                </c:pt>
                <c:pt idx="48814">
                  <c:v>8.6867489027110008</c:v>
                </c:pt>
                <c:pt idx="48815">
                  <c:v>9.0665084528300106</c:v>
                </c:pt>
                <c:pt idx="48816">
                  <c:v>10.126052901949</c:v>
                </c:pt>
                <c:pt idx="48817">
                  <c:v>9.9823467270703894</c:v>
                </c:pt>
                <c:pt idx="48818">
                  <c:v>9.4924334761893991</c:v>
                </c:pt>
                <c:pt idx="48819">
                  <c:v>9.0569747253084003</c:v>
                </c:pt>
                <c:pt idx="48820">
                  <c:v>9.2231516634297801</c:v>
                </c:pt>
                <c:pt idx="48821">
                  <c:v>8.7130436665487903</c:v>
                </c:pt>
                <c:pt idx="48822">
                  <c:v>9.3280845586677898</c:v>
                </c:pt>
                <c:pt idx="48823">
                  <c:v>10.233571057789201</c:v>
                </c:pt>
                <c:pt idx="48824">
                  <c:v>9.8660341929081792</c:v>
                </c:pt>
                <c:pt idx="48825">
                  <c:v>9.5366897780271795</c:v>
                </c:pt>
                <c:pt idx="48826">
                  <c:v>9.4551544801485594</c:v>
                </c:pt>
                <c:pt idx="48827">
                  <c:v>9.7569166782675705</c:v>
                </c:pt>
                <c:pt idx="48828">
                  <c:v>9.9853196133865705</c:v>
                </c:pt>
                <c:pt idx="48829">
                  <c:v>10.220045698508001</c:v>
                </c:pt>
                <c:pt idx="48830">
                  <c:v>10.327996983626999</c:v>
                </c:pt>
                <c:pt idx="48831">
                  <c:v>10.330840048745999</c:v>
                </c:pt>
                <c:pt idx="48832">
                  <c:v>9.9916772938673404</c:v>
                </c:pt>
                <c:pt idx="48833">
                  <c:v>9.8630434089863499</c:v>
                </c:pt>
                <c:pt idx="48834">
                  <c:v>9.9592646265735691</c:v>
                </c:pt>
                <c:pt idx="48835">
                  <c:v>10.1993372966314</c:v>
                </c:pt>
                <c:pt idx="48836">
                  <c:v>10.304199526687601</c:v>
                </c:pt>
                <c:pt idx="48837">
                  <c:v>10.480530416743701</c:v>
                </c:pt>
                <c:pt idx="48838">
                  <c:v>10.4093257768015</c:v>
                </c:pt>
                <c:pt idx="48839">
                  <c:v>10.444041846857701</c:v>
                </c:pt>
                <c:pt idx="48840">
                  <c:v>10.5673085969139</c:v>
                </c:pt>
                <c:pt idx="48841">
                  <c:v>10.512898606971699</c:v>
                </c:pt>
                <c:pt idx="48842">
                  <c:v>10.400371087027899</c:v>
                </c:pt>
                <c:pt idx="48843">
                  <c:v>10.459290987084</c:v>
                </c:pt>
                <c:pt idx="48844">
                  <c:v>10.6830227471418</c:v>
                </c:pt>
                <c:pt idx="48845">
                  <c:v>10.773199467197999</c:v>
                </c:pt>
                <c:pt idx="48846">
                  <c:v>10.8835518972542</c:v>
                </c:pt>
                <c:pt idx="48847">
                  <c:v>10.843078607312</c:v>
                </c:pt>
                <c:pt idx="48848">
                  <c:v>10.814884057368101</c:v>
                </c:pt>
                <c:pt idx="48849">
                  <c:v>10.662124497424299</c:v>
                </c:pt>
                <c:pt idx="48850">
                  <c:v>10.5453476374821</c:v>
                </c:pt>
                <c:pt idx="48851">
                  <c:v>10.714112677538299</c:v>
                </c:pt>
                <c:pt idx="48852">
                  <c:v>10.821501157594501</c:v>
                </c:pt>
                <c:pt idx="48853">
                  <c:v>10.784908147652301</c:v>
                </c:pt>
                <c:pt idx="48854">
                  <c:v>10.7680673577084</c:v>
                </c:pt>
                <c:pt idx="48855">
                  <c:v>10.6181564477646</c:v>
                </c:pt>
                <c:pt idx="48856">
                  <c:v>10.9858167178224</c:v>
                </c:pt>
                <c:pt idx="48857">
                  <c:v>10.3678296578786</c:v>
                </c:pt>
                <c:pt idx="48858">
                  <c:v>9.3081304739347601</c:v>
                </c:pt>
                <c:pt idx="48859">
                  <c:v>7.9945915429925796</c:v>
                </c:pt>
                <c:pt idx="48860">
                  <c:v>7.5712490990487398</c:v>
                </c:pt>
                <c:pt idx="48861">
                  <c:v>8.1748546751048998</c:v>
                </c:pt>
                <c:pt idx="48862">
                  <c:v>7.9761834301627301</c:v>
                </c:pt>
                <c:pt idx="48863">
                  <c:v>7.8573408272188896</c:v>
                </c:pt>
                <c:pt idx="48864">
                  <c:v>7.5363347282750501</c:v>
                </c:pt>
                <c:pt idx="48865">
                  <c:v>7.8942037473328801</c:v>
                </c:pt>
                <c:pt idx="48866">
                  <c:v>7.6541862023890399</c:v>
                </c:pt>
                <c:pt idx="48867">
                  <c:v>8.0557377264451997</c:v>
                </c:pt>
                <c:pt idx="48868">
                  <c:v>7.9466657585030198</c:v>
                </c:pt>
                <c:pt idx="48869">
                  <c:v>7.91348051755919</c:v>
                </c:pt>
                <c:pt idx="48870">
                  <c:v>7.9452910766153497</c:v>
                </c:pt>
                <c:pt idx="48871">
                  <c:v>7.9583822386731704</c:v>
                </c:pt>
                <c:pt idx="48872">
                  <c:v>8.3111307647293309</c:v>
                </c:pt>
                <c:pt idx="48873">
                  <c:v>10.5155962387855</c:v>
                </c:pt>
                <c:pt idx="48874">
                  <c:v>10.6001956488433</c:v>
                </c:pt>
                <c:pt idx="48875">
                  <c:v>10.1631979288995</c:v>
                </c:pt>
                <c:pt idx="48876">
                  <c:v>10.5008843989556</c:v>
                </c:pt>
                <c:pt idx="48877">
                  <c:v>10.830528359013501</c:v>
                </c:pt>
                <c:pt idx="48878">
                  <c:v>11.0249149590696</c:v>
                </c:pt>
                <c:pt idx="48879">
                  <c:v>10.941029329125801</c:v>
                </c:pt>
                <c:pt idx="48880">
                  <c:v>11.4652559891836</c:v>
                </c:pt>
                <c:pt idx="48881">
                  <c:v>12.5836093592398</c:v>
                </c:pt>
                <c:pt idx="48882">
                  <c:v>13.712250056976901</c:v>
                </c:pt>
                <c:pt idx="48883">
                  <c:v>14.2803102823967</c:v>
                </c:pt>
                <c:pt idx="48884">
                  <c:v>14.4777579678194</c:v>
                </c:pt>
                <c:pt idx="48885">
                  <c:v>14.5756462932421</c:v>
                </c:pt>
                <c:pt idx="48886">
                  <c:v>14.449097238661899</c:v>
                </c:pt>
                <c:pt idx="48887">
                  <c:v>14.374714654084601</c:v>
                </c:pt>
                <c:pt idx="48888">
                  <c:v>14.2002527195074</c:v>
                </c:pt>
                <c:pt idx="48889">
                  <c:v>13.8691938449271</c:v>
                </c:pt>
                <c:pt idx="48890">
                  <c:v>13.510630370349901</c:v>
                </c:pt>
                <c:pt idx="48891">
                  <c:v>13.391848645772599</c:v>
                </c:pt>
                <c:pt idx="48892">
                  <c:v>13.233754091192401</c:v>
                </c:pt>
                <c:pt idx="48893">
                  <c:v>13.139683006615099</c:v>
                </c:pt>
                <c:pt idx="48894">
                  <c:v>13.1482288720378</c:v>
                </c:pt>
                <c:pt idx="48895">
                  <c:v>13.341594877457601</c:v>
                </c:pt>
                <c:pt idx="48896">
                  <c:v>13.4885291728803</c:v>
                </c:pt>
                <c:pt idx="48897">
                  <c:v>13.613939138303</c:v>
                </c:pt>
                <c:pt idx="48898">
                  <c:v>13.6695652337228</c:v>
                </c:pt>
                <c:pt idx="48899">
                  <c:v>13.6744243091455</c:v>
                </c:pt>
                <c:pt idx="48900">
                  <c:v>13.805393724568299</c:v>
                </c:pt>
                <c:pt idx="48901">
                  <c:v>13.648704119988</c:v>
                </c:pt>
                <c:pt idx="48902">
                  <c:v>13.6844482854108</c:v>
                </c:pt>
                <c:pt idx="48903">
                  <c:v>13.6260980908335</c:v>
                </c:pt>
                <c:pt idx="48904">
                  <c:v>13.9679041462533</c:v>
                </c:pt>
                <c:pt idx="48905">
                  <c:v>13.835931101676</c:v>
                </c:pt>
                <c:pt idx="48906">
                  <c:v>13.2238223470987</c:v>
                </c:pt>
                <c:pt idx="48907">
                  <c:v>12.321602252518501</c:v>
                </c:pt>
                <c:pt idx="48908">
                  <c:v>11.9370123479412</c:v>
                </c:pt>
                <c:pt idx="48909">
                  <c:v>11.9959363733639</c:v>
                </c:pt>
                <c:pt idx="48910">
                  <c:v>11.722944008783699</c:v>
                </c:pt>
                <c:pt idx="48911">
                  <c:v>11.800067584206399</c:v>
                </c:pt>
                <c:pt idx="48912">
                  <c:v>11.432652379629101</c:v>
                </c:pt>
                <c:pt idx="48913">
                  <c:v>11.2796327150489</c:v>
                </c:pt>
                <c:pt idx="48914">
                  <c:v>11.3771932204716</c:v>
                </c:pt>
                <c:pt idx="48915">
                  <c:v>11.1422724158944</c:v>
                </c:pt>
                <c:pt idx="48916">
                  <c:v>11.383967731314099</c:v>
                </c:pt>
                <c:pt idx="48917">
                  <c:v>11.841992596736899</c:v>
                </c:pt>
                <c:pt idx="48918">
                  <c:v>11.7112142721596</c:v>
                </c:pt>
                <c:pt idx="48919">
                  <c:v>11.920320697579401</c:v>
                </c:pt>
                <c:pt idx="48920">
                  <c:v>11.8929336730021</c:v>
                </c:pt>
                <c:pt idx="48921">
                  <c:v>12.254042208424799</c:v>
                </c:pt>
                <c:pt idx="48922">
                  <c:v>12.0992683738446</c:v>
                </c:pt>
                <c:pt idx="48923">
                  <c:v>11.9364940392673</c:v>
                </c:pt>
                <c:pt idx="48924">
                  <c:v>11.88515727469</c:v>
                </c:pt>
                <c:pt idx="48925">
                  <c:v>12.623190320109799</c:v>
                </c:pt>
                <c:pt idx="48926">
                  <c:v>12.9728818855325</c:v>
                </c:pt>
                <c:pt idx="48927">
                  <c:v>13.304732340955301</c:v>
                </c:pt>
                <c:pt idx="48928">
                  <c:v>13.585495056375001</c:v>
                </c:pt>
                <c:pt idx="48929">
                  <c:v>13.8281309617978</c:v>
                </c:pt>
                <c:pt idx="48930">
                  <c:v>14.035052537576799</c:v>
                </c:pt>
                <c:pt idx="48931">
                  <c:v>13.9970662937091</c:v>
                </c:pt>
                <c:pt idx="48932">
                  <c:v>13.4728535498447</c:v>
                </c:pt>
                <c:pt idx="48933">
                  <c:v>13.2691795159802</c:v>
                </c:pt>
                <c:pt idx="48934">
                  <c:v>13.1777422421126</c:v>
                </c:pt>
                <c:pt idx="48935">
                  <c:v>13.2164391582481</c:v>
                </c:pt>
                <c:pt idx="48936">
                  <c:v>13.199482604383601</c:v>
                </c:pt>
                <c:pt idx="48937">
                  <c:v>12.931083280516001</c:v>
                </c:pt>
                <c:pt idx="48938">
                  <c:v>12.6194803466515</c:v>
                </c:pt>
                <c:pt idx="48939">
                  <c:v>12.567033132787101</c:v>
                </c:pt>
                <c:pt idx="48940">
                  <c:v>12.242394458919399</c:v>
                </c:pt>
                <c:pt idx="48941">
                  <c:v>11.564293215055001</c:v>
                </c:pt>
                <c:pt idx="48942">
                  <c:v>11.285915681190501</c:v>
                </c:pt>
                <c:pt idx="48943">
                  <c:v>10.9988909873229</c:v>
                </c:pt>
                <c:pt idx="48944">
                  <c:v>10.7978030034584</c:v>
                </c:pt>
                <c:pt idx="48945">
                  <c:v>10.474129329594</c:v>
                </c:pt>
                <c:pt idx="48946">
                  <c:v>9.7223905237263093</c:v>
                </c:pt>
                <c:pt idx="48947">
                  <c:v>9.3488610758618496</c:v>
                </c:pt>
                <c:pt idx="48948">
                  <c:v>9.1100755199974</c:v>
                </c:pt>
                <c:pt idx="48949">
                  <c:v>9.5787850401297501</c:v>
                </c:pt>
                <c:pt idx="48950">
                  <c:v>9.9365526102652897</c:v>
                </c:pt>
                <c:pt idx="48951">
                  <c:v>10.2061670264008</c:v>
                </c:pt>
                <c:pt idx="48952">
                  <c:v>10.571677292533201</c:v>
                </c:pt>
                <c:pt idx="48953">
                  <c:v>9.8040328626687305</c:v>
                </c:pt>
                <c:pt idx="48954">
                  <c:v>7.9804394328042703</c:v>
                </c:pt>
                <c:pt idx="48955">
                  <c:v>8.6098025369366304</c:v>
                </c:pt>
                <c:pt idx="48956">
                  <c:v>8.7064701230721706</c:v>
                </c:pt>
                <c:pt idx="48957">
                  <c:v>8.5274262092077109</c:v>
                </c:pt>
                <c:pt idx="48958">
                  <c:v>8.4249701423400598</c:v>
                </c:pt>
                <c:pt idx="48959">
                  <c:v>9.4596507034756101</c:v>
                </c:pt>
                <c:pt idx="48960">
                  <c:v>9.6050240566111498</c:v>
                </c:pt>
                <c:pt idx="48961">
                  <c:v>9.5189472387435003</c:v>
                </c:pt>
                <c:pt idx="48975">
                  <c:v>14.3654172836283</c:v>
                </c:pt>
                <c:pt idx="48976">
                  <c:v>14.6377892797607</c:v>
                </c:pt>
                <c:pt idx="48977">
                  <c:v>15.139714825896201</c:v>
                </c:pt>
                <c:pt idx="48978">
                  <c:v>15.288121783531601</c:v>
                </c:pt>
                <c:pt idx="48979">
                  <c:v>14.615114212663601</c:v>
                </c:pt>
                <c:pt idx="48980">
                  <c:v>12.854619311792501</c:v>
                </c:pt>
                <c:pt idx="48981">
                  <c:v>11.031112650921401</c:v>
                </c:pt>
                <c:pt idx="48982">
                  <c:v>10.4156774800534</c:v>
                </c:pt>
                <c:pt idx="48983">
                  <c:v>10.3323928691823</c:v>
                </c:pt>
                <c:pt idx="48984">
                  <c:v>10.0327760583112</c:v>
                </c:pt>
                <c:pt idx="48985">
                  <c:v>9.4586098464431707</c:v>
                </c:pt>
                <c:pt idx="48986">
                  <c:v>9.8929956945720594</c:v>
                </c:pt>
                <c:pt idx="48987">
                  <c:v>13.095700765700901</c:v>
                </c:pt>
                <c:pt idx="48988">
                  <c:v>10.917312094832999</c:v>
                </c:pt>
                <c:pt idx="48989">
                  <c:v>8.3709171869618508</c:v>
                </c:pt>
                <c:pt idx="48990">
                  <c:v>8.0701550640907307</c:v>
                </c:pt>
                <c:pt idx="48991">
                  <c:v>7.8620214312227397</c:v>
                </c:pt>
                <c:pt idx="48992">
                  <c:v>8.1488240553516302</c:v>
                </c:pt>
                <c:pt idx="48993">
                  <c:v>7.8991097914805204</c:v>
                </c:pt>
                <c:pt idx="48994">
                  <c:v>7.85790861561253</c:v>
                </c:pt>
                <c:pt idx="48995">
                  <c:v>7.6390569197414102</c:v>
                </c:pt>
                <c:pt idx="48996">
                  <c:v>7.6185065828702996</c:v>
                </c:pt>
                <c:pt idx="48997">
                  <c:v>7.6880543140023097</c:v>
                </c:pt>
                <c:pt idx="48998">
                  <c:v>7.9956315061312004</c:v>
                </c:pt>
                <c:pt idx="48999">
                  <c:v>9.0786549942600807</c:v>
                </c:pt>
                <c:pt idx="49000">
                  <c:v>9.9238842343920908</c:v>
                </c:pt>
                <c:pt idx="49001">
                  <c:v>9.4667078015209807</c:v>
                </c:pt>
                <c:pt idx="49002">
                  <c:v>8.83303912064987</c:v>
                </c:pt>
                <c:pt idx="49003">
                  <c:v>8.9837420677818791</c:v>
                </c:pt>
                <c:pt idx="49004">
                  <c:v>9.1646353109107608</c:v>
                </c:pt>
                <c:pt idx="49005">
                  <c:v>8.8299333260396509</c:v>
                </c:pt>
                <c:pt idx="49006">
                  <c:v>8.41443140217166</c:v>
                </c:pt>
                <c:pt idx="49007">
                  <c:v>8.0750372733005502</c:v>
                </c:pt>
                <c:pt idx="49008">
                  <c:v>8.1819388614294297</c:v>
                </c:pt>
                <c:pt idx="49009">
                  <c:v>8.2877453045614402</c:v>
                </c:pt>
                <c:pt idx="49010">
                  <c:v>8.5319575156903298</c:v>
                </c:pt>
                <c:pt idx="49011">
                  <c:v>7.7749254198192199</c:v>
                </c:pt>
                <c:pt idx="49012">
                  <c:v>7.2307786879512301</c:v>
                </c:pt>
                <c:pt idx="49013">
                  <c:v>8.0225193500801097</c:v>
                </c:pt>
                <c:pt idx="49014">
                  <c:v>8.4711576682090008</c:v>
                </c:pt>
                <c:pt idx="49015">
                  <c:v>8.8816326273410091</c:v>
                </c:pt>
                <c:pt idx="49016">
                  <c:v>9.3318601604698905</c:v>
                </c:pt>
                <c:pt idx="49017">
                  <c:v>9.5504190935987801</c:v>
                </c:pt>
                <c:pt idx="49018">
                  <c:v>9.5638175417307902</c:v>
                </c:pt>
                <c:pt idx="49019">
                  <c:v>9.36489348685968</c:v>
                </c:pt>
                <c:pt idx="49020">
                  <c:v>9.4019600949885707</c:v>
                </c:pt>
                <c:pt idx="49021">
                  <c:v>9.3395264721205802</c:v>
                </c:pt>
                <c:pt idx="49022">
                  <c:v>10.148817165249501</c:v>
                </c:pt>
                <c:pt idx="49023">
                  <c:v>10.4438287543784</c:v>
                </c:pt>
                <c:pt idx="49024">
                  <c:v>10.6945116535104</c:v>
                </c:pt>
                <c:pt idx="49025">
                  <c:v>10.843500852639201</c:v>
                </c:pt>
                <c:pt idx="49026">
                  <c:v>10.7264570218681</c:v>
                </c:pt>
                <c:pt idx="49027">
                  <c:v>10.614647811200101</c:v>
                </c:pt>
                <c:pt idx="49028">
                  <c:v>10.454977010533</c:v>
                </c:pt>
                <c:pt idx="49029">
                  <c:v>10.346089759866</c:v>
                </c:pt>
                <c:pt idx="49030">
                  <c:v>10.179568769197999</c:v>
                </c:pt>
                <c:pt idx="49031">
                  <c:v>9.3523953395309505</c:v>
                </c:pt>
                <c:pt idx="49032">
                  <c:v>9.2456543888639207</c:v>
                </c:pt>
                <c:pt idx="49033">
                  <c:v>9.2988341881958902</c:v>
                </c:pt>
                <c:pt idx="49034">
                  <c:v>9.3594310195288593</c:v>
                </c:pt>
                <c:pt idx="49035">
                  <c:v>9.4973520088618208</c:v>
                </c:pt>
                <c:pt idx="49036">
                  <c:v>9.8539170051937894</c:v>
                </c:pt>
                <c:pt idx="49037">
                  <c:v>10.7067597345268</c:v>
                </c:pt>
                <c:pt idx="49038">
                  <c:v>10.9168790538597</c:v>
                </c:pt>
                <c:pt idx="49039">
                  <c:v>11.209119523191699</c:v>
                </c:pt>
                <c:pt idx="49040">
                  <c:v>11.2745158825247</c:v>
                </c:pt>
                <c:pt idx="49041">
                  <c:v>11.3215027218576</c:v>
                </c:pt>
                <c:pt idx="49042">
                  <c:v>11.3294111911896</c:v>
                </c:pt>
                <c:pt idx="49043">
                  <c:v>11.3664123705226</c:v>
                </c:pt>
                <c:pt idx="49044">
                  <c:v>11.4803831498555</c:v>
                </c:pt>
                <c:pt idx="49045">
                  <c:v>11.4764091291875</c:v>
                </c:pt>
                <c:pt idx="49046">
                  <c:v>11.577952648520499</c:v>
                </c:pt>
                <c:pt idx="49047">
                  <c:v>11.7574928978534</c:v>
                </c:pt>
                <c:pt idx="49048">
                  <c:v>12.4541011071854</c:v>
                </c:pt>
                <c:pt idx="49049">
                  <c:v>12.9246453065184</c:v>
                </c:pt>
                <c:pt idx="49050">
                  <c:v>12.5128120858513</c:v>
                </c:pt>
                <c:pt idx="49051">
                  <c:v>12.540344275183299</c:v>
                </c:pt>
                <c:pt idx="49052">
                  <c:v>11.783804744516299</c:v>
                </c:pt>
                <c:pt idx="49053">
                  <c:v>11.834174793849201</c:v>
                </c:pt>
                <c:pt idx="49054">
                  <c:v>10.929447193181201</c:v>
                </c:pt>
                <c:pt idx="49055">
                  <c:v>11.3796771125142</c:v>
                </c:pt>
                <c:pt idx="49056">
                  <c:v>12.052788721847101</c:v>
                </c:pt>
                <c:pt idx="49057">
                  <c:v>11.9037448511791</c:v>
                </c:pt>
                <c:pt idx="49058">
                  <c:v>11.4433617905121</c:v>
                </c:pt>
                <c:pt idx="49059">
                  <c:v>10.7630608198451</c:v>
                </c:pt>
                <c:pt idx="49060">
                  <c:v>10.714065589177</c:v>
                </c:pt>
                <c:pt idx="49061">
                  <c:v>10.480495518510001</c:v>
                </c:pt>
                <c:pt idx="49062">
                  <c:v>11.235959867843</c:v>
                </c:pt>
                <c:pt idx="49063">
                  <c:v>10.9615673571749</c:v>
                </c:pt>
                <c:pt idx="49064">
                  <c:v>9.0389827205078905</c:v>
                </c:pt>
                <c:pt idx="49065">
                  <c:v>8.4888237488408596</c:v>
                </c:pt>
                <c:pt idx="49066">
                  <c:v>7.9909494211728296</c:v>
                </c:pt>
                <c:pt idx="49067">
                  <c:v>8.0703808235058005</c:v>
                </c:pt>
                <c:pt idx="49068">
                  <c:v>8.6898308948387708</c:v>
                </c:pt>
                <c:pt idx="49069">
                  <c:v>8.7990179021707302</c:v>
                </c:pt>
                <c:pt idx="49070">
                  <c:v>8.9317715775036994</c:v>
                </c:pt>
                <c:pt idx="49071">
                  <c:v>9.4921238138366704</c:v>
                </c:pt>
                <c:pt idx="49072">
                  <c:v>10.4279916711686</c:v>
                </c:pt>
                <c:pt idx="49073">
                  <c:v>10.1783889205016</c:v>
                </c:pt>
                <c:pt idx="49074">
                  <c:v>10.499025894195</c:v>
                </c:pt>
                <c:pt idx="49075">
                  <c:v>10.301538562247799</c:v>
                </c:pt>
                <c:pt idx="49076">
                  <c:v>9.3725495373025698</c:v>
                </c:pt>
                <c:pt idx="49077">
                  <c:v>8.3956340643573704</c:v>
                </c:pt>
                <c:pt idx="49078">
                  <c:v>6.8710879254101602</c:v>
                </c:pt>
                <c:pt idx="49079">
                  <c:v>5.95644740146495</c:v>
                </c:pt>
                <c:pt idx="49080">
                  <c:v>5.1256048485197399</c:v>
                </c:pt>
                <c:pt idx="49081">
                  <c:v>4.4211656455725397</c:v>
                </c:pt>
                <c:pt idx="49082">
                  <c:v>4.4560786756273298</c:v>
                </c:pt>
                <c:pt idx="49083">
                  <c:v>4.5738288646821204</c:v>
                </c:pt>
                <c:pt idx="49084">
                  <c:v>4.7263077347349203</c:v>
                </c:pt>
                <c:pt idx="49085">
                  <c:v>4.7695583937897101</c:v>
                </c:pt>
                <c:pt idx="49086">
                  <c:v>4.5935138468445</c:v>
                </c:pt>
                <c:pt idx="49087">
                  <c:v>4.6235726518972902</c:v>
                </c:pt>
                <c:pt idx="49088">
                  <c:v>4.73232496195208</c:v>
                </c:pt>
                <c:pt idx="49089">
                  <c:v>4.9313900800068797</c:v>
                </c:pt>
                <c:pt idx="49090">
                  <c:v>5.3891558790596701</c:v>
                </c:pt>
                <c:pt idx="49091">
                  <c:v>6.1770160271144601</c:v>
                </c:pt>
                <c:pt idx="49092">
                  <c:v>7.76448747916925</c:v>
                </c:pt>
                <c:pt idx="49093">
                  <c:v>9.3877961332220501</c:v>
                </c:pt>
                <c:pt idx="49094">
                  <c:v>10.384057685276799</c:v>
                </c:pt>
                <c:pt idx="49095">
                  <c:v>10.4574646033316</c:v>
                </c:pt>
                <c:pt idx="49096">
                  <c:v>9.4741295463844306</c:v>
                </c:pt>
                <c:pt idx="49097">
                  <c:v>10.468789159439201</c:v>
                </c:pt>
                <c:pt idx="49098">
                  <c:v>11.700633367494</c:v>
                </c:pt>
                <c:pt idx="49099">
                  <c:v>12.530918785546801</c:v>
                </c:pt>
                <c:pt idx="49100">
                  <c:v>12.560824133601599</c:v>
                </c:pt>
                <c:pt idx="49101">
                  <c:v>12.164479341656399</c:v>
                </c:pt>
                <c:pt idx="49102">
                  <c:v>11.627138029709201</c:v>
                </c:pt>
                <c:pt idx="49103">
                  <c:v>10.628398917764001</c:v>
                </c:pt>
                <c:pt idx="49104">
                  <c:v>9.91239975581877</c:v>
                </c:pt>
                <c:pt idx="49105">
                  <c:v>9.6614129178715604</c:v>
                </c:pt>
                <c:pt idx="49106">
                  <c:v>8.9655114039263495</c:v>
                </c:pt>
                <c:pt idx="49107">
                  <c:v>8.4814239569811392</c:v>
                </c:pt>
                <c:pt idx="49108">
                  <c:v>8.3898704700339408</c:v>
                </c:pt>
                <c:pt idx="49109">
                  <c:v>8.2352485540887308</c:v>
                </c:pt>
                <c:pt idx="49110">
                  <c:v>7.6150197361435197</c:v>
                </c:pt>
                <c:pt idx="49111">
                  <c:v>7.7128746981963099</c:v>
                </c:pt>
                <c:pt idx="49112">
                  <c:v>6.6397838852511102</c:v>
                </c:pt>
                <c:pt idx="49113">
                  <c:v>9.1424635403059007</c:v>
                </c:pt>
                <c:pt idx="49114">
                  <c:v>12.8500677663587</c:v>
                </c:pt>
                <c:pt idx="49115">
                  <c:v>13.4713386644135</c:v>
                </c:pt>
                <c:pt idx="49116">
                  <c:v>12.5483323524683</c:v>
                </c:pt>
                <c:pt idx="49117">
                  <c:v>10.669474730521101</c:v>
                </c:pt>
                <c:pt idx="49118">
                  <c:v>11.5063176485759</c:v>
                </c:pt>
                <c:pt idx="49119">
                  <c:v>11.4579175066307</c:v>
                </c:pt>
                <c:pt idx="49120">
                  <c:v>12.3192165446834</c:v>
                </c:pt>
                <c:pt idx="49121">
                  <c:v>11.9516642827382</c:v>
                </c:pt>
                <c:pt idx="49122">
                  <c:v>10.4897043873522</c:v>
                </c:pt>
                <c:pt idx="49123">
                  <c:v>10.848869438523201</c:v>
                </c:pt>
                <c:pt idx="49124">
                  <c:v>8.8255047756942098</c:v>
                </c:pt>
                <c:pt idx="49125">
                  <c:v>6.9698746178652398</c:v>
                </c:pt>
                <c:pt idx="49126">
                  <c:v>6.4518095950362699</c:v>
                </c:pt>
                <c:pt idx="49127">
                  <c:v>6.1376257262072897</c:v>
                </c:pt>
                <c:pt idx="49128">
                  <c:v>6.1880520423783203</c:v>
                </c:pt>
                <c:pt idx="49129">
                  <c:v>5.9922544145493504</c:v>
                </c:pt>
                <c:pt idx="49130">
                  <c:v>5.6338941447203803</c:v>
                </c:pt>
                <c:pt idx="49131">
                  <c:v>5.6964154908914004</c:v>
                </c:pt>
                <c:pt idx="49132">
                  <c:v>5.7064463760624404</c:v>
                </c:pt>
                <c:pt idx="49133">
                  <c:v>5.7918137942334598</c:v>
                </c:pt>
                <c:pt idx="49134">
                  <c:v>6.1084254004044896</c:v>
                </c:pt>
                <c:pt idx="49135">
                  <c:v>6.1704326735755197</c:v>
                </c:pt>
                <c:pt idx="49136">
                  <c:v>6.2608424377465504</c:v>
                </c:pt>
                <c:pt idx="49137">
                  <c:v>6.6176176899175703</c:v>
                </c:pt>
                <c:pt idx="49138">
                  <c:v>6.9926916890886099</c:v>
                </c:pt>
                <c:pt idx="49139">
                  <c:v>7.2318688722596303</c:v>
                </c:pt>
                <c:pt idx="49140">
                  <c:v>7.51380551843065</c:v>
                </c:pt>
                <c:pt idx="49141">
                  <c:v>8.1408429036016905</c:v>
                </c:pt>
                <c:pt idx="49142">
                  <c:v>8.2996144027727201</c:v>
                </c:pt>
                <c:pt idx="49143">
                  <c:v>8.1924180839437408</c:v>
                </c:pt>
                <c:pt idx="49144">
                  <c:v>8.5620501731147698</c:v>
                </c:pt>
                <c:pt idx="49145">
                  <c:v>8.9864657072858005</c:v>
                </c:pt>
                <c:pt idx="49146">
                  <c:v>9.2655784074568199</c:v>
                </c:pt>
                <c:pt idx="49147">
                  <c:v>10.2854317266279</c:v>
                </c:pt>
                <c:pt idx="49148">
                  <c:v>10.043452022798901</c:v>
                </c:pt>
                <c:pt idx="49149">
                  <c:v>9.3813115209699092</c:v>
                </c:pt>
                <c:pt idx="49150">
                  <c:v>8.99153353514094</c:v>
                </c:pt>
                <c:pt idx="49151">
                  <c:v>8.8944258973119705</c:v>
                </c:pt>
                <c:pt idx="49152">
                  <c:v>9.2168021364829897</c:v>
                </c:pt>
                <c:pt idx="49153">
                  <c:v>8.8657302986540305</c:v>
                </c:pt>
                <c:pt idx="49154">
                  <c:v>9.1701123998250509</c:v>
                </c:pt>
                <c:pt idx="49155">
                  <c:v>9.2234846209960804</c:v>
                </c:pt>
                <c:pt idx="49156">
                  <c:v>9.2865112291671092</c:v>
                </c:pt>
                <c:pt idx="49157">
                  <c:v>9.3835290733381296</c:v>
                </c:pt>
                <c:pt idx="49158">
                  <c:v>9.5063013525091602</c:v>
                </c:pt>
                <c:pt idx="49159">
                  <c:v>9.6299533596801901</c:v>
                </c:pt>
                <c:pt idx="49160">
                  <c:v>10.0722425518512</c:v>
                </c:pt>
                <c:pt idx="49161">
                  <c:v>11.1316278230222</c:v>
                </c:pt>
                <c:pt idx="49162">
                  <c:v>10.816914414193301</c:v>
                </c:pt>
                <c:pt idx="49163">
                  <c:v>10.8219562653643</c:v>
                </c:pt>
                <c:pt idx="49164">
                  <c:v>10.973146036535301</c:v>
                </c:pt>
                <c:pt idx="49165">
                  <c:v>11.087496887706401</c:v>
                </c:pt>
                <c:pt idx="49166">
                  <c:v>11.2036497988774</c:v>
                </c:pt>
                <c:pt idx="49167">
                  <c:v>11.4611992300484</c:v>
                </c:pt>
                <c:pt idx="49168">
                  <c:v>11.6624140212194</c:v>
                </c:pt>
                <c:pt idx="49169">
                  <c:v>11.648317972390499</c:v>
                </c:pt>
                <c:pt idx="49170">
                  <c:v>11.367228443885599</c:v>
                </c:pt>
                <c:pt idx="49171">
                  <c:v>11.3426953257049</c:v>
                </c:pt>
                <c:pt idx="49172">
                  <c:v>11.3317747375299</c:v>
                </c:pt>
                <c:pt idx="49173">
                  <c:v>10.9175448593549</c:v>
                </c:pt>
                <c:pt idx="49174">
                  <c:v>10.3421358311742</c:v>
                </c:pt>
                <c:pt idx="49175">
                  <c:v>10.524196542999301</c:v>
                </c:pt>
                <c:pt idx="49176">
                  <c:v>10.546629544824301</c:v>
                </c:pt>
                <c:pt idx="49177">
                  <c:v>10.3456251866436</c:v>
                </c:pt>
                <c:pt idx="49178">
                  <c:v>10.321644608468601</c:v>
                </c:pt>
                <c:pt idx="49179">
                  <c:v>10.6245263902936</c:v>
                </c:pt>
                <c:pt idx="49180">
                  <c:v>10.6894774721129</c:v>
                </c:pt>
                <c:pt idx="49181">
                  <c:v>10.6765582139379</c:v>
                </c:pt>
                <c:pt idx="49182">
                  <c:v>10.7472375057629</c:v>
                </c:pt>
                <c:pt idx="49183">
                  <c:v>10.866964327582201</c:v>
                </c:pt>
                <c:pt idx="49184">
                  <c:v>10.986260919407201</c:v>
                </c:pt>
                <c:pt idx="49185">
                  <c:v>11.0146969212323</c:v>
                </c:pt>
                <c:pt idx="49186">
                  <c:v>11.116842093051501</c:v>
                </c:pt>
                <c:pt idx="49187">
                  <c:v>11.3115076348766</c:v>
                </c:pt>
                <c:pt idx="49188">
                  <c:v>11.4272662567016</c:v>
                </c:pt>
                <c:pt idx="49189">
                  <c:v>11.5745476885209</c:v>
                </c:pt>
                <c:pt idx="49190">
                  <c:v>11.6154183503459</c:v>
                </c:pt>
                <c:pt idx="49191">
                  <c:v>11.639164882170901</c:v>
                </c:pt>
                <c:pt idx="49192">
                  <c:v>12.2300326039902</c:v>
                </c:pt>
                <c:pt idx="49193">
                  <c:v>12.133535545815199</c:v>
                </c:pt>
                <c:pt idx="49194">
                  <c:v>11.7633030876402</c:v>
                </c:pt>
                <c:pt idx="49195">
                  <c:v>11.8409061794595</c:v>
                </c:pt>
                <c:pt idx="49196">
                  <c:v>11.8218848512845</c:v>
                </c:pt>
                <c:pt idx="49197">
                  <c:v>11.707954883109601</c:v>
                </c:pt>
                <c:pt idx="49198">
                  <c:v>11.813229214928899</c:v>
                </c:pt>
                <c:pt idx="49199">
                  <c:v>12.7512893467539</c:v>
                </c:pt>
                <c:pt idx="49200">
                  <c:v>14.1913225785789</c:v>
                </c:pt>
                <c:pt idx="49201">
                  <c:v>14.5692797403982</c:v>
                </c:pt>
                <c:pt idx="49202">
                  <c:v>15.342214252223201</c:v>
                </c:pt>
                <c:pt idx="49203">
                  <c:v>17.003838734048198</c:v>
                </c:pt>
                <c:pt idx="49204">
                  <c:v>16.3021959158675</c:v>
                </c:pt>
                <c:pt idx="49205">
                  <c:v>17.408223177692498</c:v>
                </c:pt>
                <c:pt idx="49206">
                  <c:v>19.082459649517599</c:v>
                </c:pt>
                <c:pt idx="49207">
                  <c:v>19.077489181336801</c:v>
                </c:pt>
                <c:pt idx="49208">
                  <c:v>17.9594644631619</c:v>
                </c:pt>
                <c:pt idx="49209">
                  <c:v>17.353175734986898</c:v>
                </c:pt>
                <c:pt idx="49210">
                  <c:v>16.205272876806202</c:v>
                </c:pt>
                <c:pt idx="49211">
                  <c:v>15.3665986886312</c:v>
                </c:pt>
                <c:pt idx="49212">
                  <c:v>15.1556030204562</c:v>
                </c:pt>
                <c:pt idx="49213">
                  <c:v>14.8996375122755</c:v>
                </c:pt>
                <c:pt idx="49214">
                  <c:v>13.7614299341005</c:v>
                </c:pt>
                <c:pt idx="49215">
                  <c:v>13.7823174059255</c:v>
                </c:pt>
                <c:pt idx="49216">
                  <c:v>14.533127847744799</c:v>
                </c:pt>
                <c:pt idx="49217">
                  <c:v>14.7764071595698</c:v>
                </c:pt>
                <c:pt idx="49218">
                  <c:v>15.0256876830145</c:v>
                </c:pt>
                <c:pt idx="49219">
                  <c:v>14.926738798073099</c:v>
                </c:pt>
                <c:pt idx="49220">
                  <c:v>15.178257923134501</c:v>
                </c:pt>
                <c:pt idx="49221">
                  <c:v>14.7840849881959</c:v>
                </c:pt>
                <c:pt idx="49222">
                  <c:v>14.2016299932545</c:v>
                </c:pt>
                <c:pt idx="49223">
                  <c:v>14.1135672783159</c:v>
                </c:pt>
                <c:pt idx="49224">
                  <c:v>14.205133223377301</c:v>
                </c:pt>
                <c:pt idx="49225">
                  <c:v>14.252644028435901</c:v>
                </c:pt>
                <c:pt idx="49226">
                  <c:v>14.4059049934973</c:v>
                </c:pt>
                <c:pt idx="49227">
                  <c:v>14.7288649885587</c:v>
                </c:pt>
                <c:pt idx="49228">
                  <c:v>15.2197746536173</c:v>
                </c:pt>
                <c:pt idx="49229">
                  <c:v>15.626197018678701</c:v>
                </c:pt>
                <c:pt idx="49230">
                  <c:v>15.882657213740099</c:v>
                </c:pt>
                <c:pt idx="49231">
                  <c:v>15.8675545987987</c:v>
                </c:pt>
                <c:pt idx="49232">
                  <c:v>15.792428773860101</c:v>
                </c:pt>
                <c:pt idx="49233">
                  <c:v>15.8335887789215</c:v>
                </c:pt>
                <c:pt idx="49234">
                  <c:v>15.6210956639801</c:v>
                </c:pt>
                <c:pt idx="49235">
                  <c:v>15.5420916790415</c:v>
                </c:pt>
                <c:pt idx="49236">
                  <c:v>15.564668614102899</c:v>
                </c:pt>
                <c:pt idx="49237">
                  <c:v>15.4784989091615</c:v>
                </c:pt>
                <c:pt idx="49238">
                  <c:v>15.090650984222901</c:v>
                </c:pt>
                <c:pt idx="49239">
                  <c:v>15.0526769592843</c:v>
                </c:pt>
                <c:pt idx="49240">
                  <c:v>15.3489752943429</c:v>
                </c:pt>
                <c:pt idx="49241">
                  <c:v>15.6525492894043</c:v>
                </c:pt>
                <c:pt idx="49242">
                  <c:v>15.9937558044657</c:v>
                </c:pt>
                <c:pt idx="49243">
                  <c:v>16.257487059524301</c:v>
                </c:pt>
                <c:pt idx="49244">
                  <c:v>16.509747834585699</c:v>
                </c:pt>
                <c:pt idx="49245">
                  <c:v>16.4860169296471</c:v>
                </c:pt>
                <c:pt idx="49246">
                  <c:v>16.5756251347057</c:v>
                </c:pt>
                <c:pt idx="49247">
                  <c:v>16.367395069767099</c:v>
                </c:pt>
                <c:pt idx="49248">
                  <c:v>16.192416234828499</c:v>
                </c:pt>
                <c:pt idx="49249">
                  <c:v>16.312016979887101</c:v>
                </c:pt>
                <c:pt idx="49250">
                  <c:v>16.1753261449485</c:v>
                </c:pt>
                <c:pt idx="49251">
                  <c:v>15.052164670009899</c:v>
                </c:pt>
                <c:pt idx="49252">
                  <c:v>15.349603595068499</c:v>
                </c:pt>
                <c:pt idx="49253">
                  <c:v>14.8710428501299</c:v>
                </c:pt>
                <c:pt idx="49254">
                  <c:v>14.513920375191301</c:v>
                </c:pt>
                <c:pt idx="49255">
                  <c:v>14.110929910249901</c:v>
                </c:pt>
                <c:pt idx="49256">
                  <c:v>13.9083108053113</c:v>
                </c:pt>
                <c:pt idx="49257">
                  <c:v>14.110929790372699</c:v>
                </c:pt>
                <c:pt idx="49258">
                  <c:v>14.4686391154313</c:v>
                </c:pt>
                <c:pt idx="49259">
                  <c:v>14.549872550492699</c:v>
                </c:pt>
                <c:pt idx="49260">
                  <c:v>14.7184120655541</c:v>
                </c:pt>
                <c:pt idx="49261">
                  <c:v>15.1691474306127</c:v>
                </c:pt>
                <c:pt idx="49262">
                  <c:v>15.498505845674099</c:v>
                </c:pt>
                <c:pt idx="49263">
                  <c:v>15.734089360735499</c:v>
                </c:pt>
                <c:pt idx="49264">
                  <c:v>15.7135053357941</c:v>
                </c:pt>
                <c:pt idx="49265">
                  <c:v>15.6860297708555</c:v>
                </c:pt>
                <c:pt idx="49266">
                  <c:v>15.810005696116701</c:v>
                </c:pt>
                <c:pt idx="49267">
                  <c:v>15.969973291574799</c:v>
                </c:pt>
                <c:pt idx="49268">
                  <c:v>16.1417651270229</c:v>
                </c:pt>
                <c:pt idx="49269">
                  <c:v>15.721440552471099</c:v>
                </c:pt>
                <c:pt idx="49270">
                  <c:v>15.045486477929201</c:v>
                </c:pt>
                <c:pt idx="49271">
                  <c:v>14.5835591233774</c:v>
                </c:pt>
                <c:pt idx="49272">
                  <c:v>14.234078658825499</c:v>
                </c:pt>
                <c:pt idx="49273">
                  <c:v>14.0702837042836</c:v>
                </c:pt>
                <c:pt idx="49274">
                  <c:v>13.791023959731801</c:v>
                </c:pt>
                <c:pt idx="49275">
                  <c:v>13.725466045179999</c:v>
                </c:pt>
                <c:pt idx="49276">
                  <c:v>13.605829170638099</c:v>
                </c:pt>
                <c:pt idx="49277">
                  <c:v>13.869214646086199</c:v>
                </c:pt>
                <c:pt idx="49278">
                  <c:v>13.1245165315344</c:v>
                </c:pt>
                <c:pt idx="49279">
                  <c:v>11.803789006992501</c:v>
                </c:pt>
                <c:pt idx="49280">
                  <c:v>11.6489122424407</c:v>
                </c:pt>
                <c:pt idx="49281">
                  <c:v>11.778548797888799</c:v>
                </c:pt>
                <c:pt idx="49282">
                  <c:v>12.153926483346901</c:v>
                </c:pt>
                <c:pt idx="49283">
                  <c:v>11.5797375687951</c:v>
                </c:pt>
                <c:pt idx="49284">
                  <c:v>11.261878144243299</c:v>
                </c:pt>
                <c:pt idx="49285">
                  <c:v>11.164167049701399</c:v>
                </c:pt>
                <c:pt idx="49286">
                  <c:v>11.1292548851495</c:v>
                </c:pt>
                <c:pt idx="49287">
                  <c:v>11.128642470597701</c:v>
                </c:pt>
                <c:pt idx="49288">
                  <c:v>11.6795539960558</c:v>
                </c:pt>
                <c:pt idx="49289">
                  <c:v>12.014123601504</c:v>
                </c:pt>
                <c:pt idx="49290">
                  <c:v>10.7973566069521</c:v>
                </c:pt>
                <c:pt idx="49291">
                  <c:v>10.068946927410201</c:v>
                </c:pt>
                <c:pt idx="49292">
                  <c:v>9.9997845738583795</c:v>
                </c:pt>
                <c:pt idx="49293">
                  <c:v>11.109918543306501</c:v>
                </c:pt>
                <c:pt idx="49294">
                  <c:v>10.811988928764601</c:v>
                </c:pt>
                <c:pt idx="49295">
                  <c:v>9.9966806102128096</c:v>
                </c:pt>
                <c:pt idx="49296">
                  <c:v>9.6659368256609799</c:v>
                </c:pt>
                <c:pt idx="49304">
                  <c:v>8.9531479622761108</c:v>
                </c:pt>
                <c:pt idx="49305">
                  <c:v>8.8895582477242705</c:v>
                </c:pt>
                <c:pt idx="49306">
                  <c:v>8.9198487351823701</c:v>
                </c:pt>
                <c:pt idx="49307">
                  <c:v>14.0661486396305</c:v>
                </c:pt>
                <c:pt idx="49309">
                  <c:v>16.039183040536798</c:v>
                </c:pt>
                <c:pt idx="49310">
                  <c:v>16.412623175985001</c:v>
                </c:pt>
                <c:pt idx="49311">
                  <c:v>16.1169315814331</c:v>
                </c:pt>
                <c:pt idx="49312">
                  <c:v>15.9850667068912</c:v>
                </c:pt>
                <c:pt idx="49313">
                  <c:v>15.9325503623394</c:v>
                </c:pt>
                <c:pt idx="49314">
                  <c:v>15.9339773282191</c:v>
                </c:pt>
                <c:pt idx="49315">
                  <c:v>15.9342354545403</c:v>
                </c:pt>
                <c:pt idx="49316">
                  <c:v>15.94574456086</c:v>
                </c:pt>
                <c:pt idx="49317">
                  <c:v>15.9696058771798</c:v>
                </c:pt>
                <c:pt idx="49318">
                  <c:v>15.089271923500901</c:v>
                </c:pt>
                <c:pt idx="49319">
                  <c:v>13.269610229820699</c:v>
                </c:pt>
                <c:pt idx="49320">
                  <c:v>11.7177314461404</c:v>
                </c:pt>
                <c:pt idx="49321">
                  <c:v>11.1912356924616</c:v>
                </c:pt>
                <c:pt idx="49322">
                  <c:v>11.353684038781401</c:v>
                </c:pt>
                <c:pt idx="49323">
                  <c:v>11.217503205101099</c:v>
                </c:pt>
                <c:pt idx="49324">
                  <c:v>11.2394409414223</c:v>
                </c:pt>
                <c:pt idx="49325">
                  <c:v>11.206317607741999</c:v>
                </c:pt>
                <c:pt idx="49326">
                  <c:v>12.0035540340618</c:v>
                </c:pt>
                <c:pt idx="49327">
                  <c:v>12.913905370382899</c:v>
                </c:pt>
                <c:pt idx="49328">
                  <c:v>13.3977177467027</c:v>
                </c:pt>
                <c:pt idx="49329">
                  <c:v>14.241176623022399</c:v>
                </c:pt>
                <c:pt idx="49330">
                  <c:v>14.047396769343599</c:v>
                </c:pt>
                <c:pt idx="49331">
                  <c:v>12.7298148256634</c:v>
                </c:pt>
                <c:pt idx="49332">
                  <c:v>11.777764681983101</c:v>
                </c:pt>
                <c:pt idx="49333">
                  <c:v>12.642947848304299</c:v>
                </c:pt>
                <c:pt idx="49334">
                  <c:v>11.602243254624</c:v>
                </c:pt>
                <c:pt idx="49335">
                  <c:v>10.185121930943801</c:v>
                </c:pt>
                <c:pt idx="49336">
                  <c:v>11.511450847264999</c:v>
                </c:pt>
                <c:pt idx="49337">
                  <c:v>12.234797583584699</c:v>
                </c:pt>
                <c:pt idx="49338">
                  <c:v>10.0679224799045</c:v>
                </c:pt>
                <c:pt idx="49339">
                  <c:v>9.7796398362256198</c:v>
                </c:pt>
                <c:pt idx="49340">
                  <c:v>8.9512684065453794</c:v>
                </c:pt>
                <c:pt idx="49341">
                  <c:v>8.0348327798651304</c:v>
                </c:pt>
                <c:pt idx="49342">
                  <c:v>7.5835643281862897</c:v>
                </c:pt>
                <c:pt idx="49343">
                  <c:v>6.6280669795060501</c:v>
                </c:pt>
                <c:pt idx="49344">
                  <c:v>6.7716018988258</c:v>
                </c:pt>
                <c:pt idx="49345">
                  <c:v>7.05730330214696</c:v>
                </c:pt>
                <c:pt idx="49346">
                  <c:v>7.0677939404667196</c:v>
                </c:pt>
                <c:pt idx="49347">
                  <c:v>7.1475687017864704</c:v>
                </c:pt>
                <c:pt idx="49348">
                  <c:v>6.9361591881076299</c:v>
                </c:pt>
                <c:pt idx="49349">
                  <c:v>7.0577776974273903</c:v>
                </c:pt>
                <c:pt idx="49350">
                  <c:v>6.2952750537471402</c:v>
                </c:pt>
                <c:pt idx="49351">
                  <c:v>6.5077683070683001</c:v>
                </c:pt>
                <c:pt idx="49352">
                  <c:v>6.5708616983880601</c:v>
                </c:pt>
                <c:pt idx="49353">
                  <c:v>11.623499644707801</c:v>
                </c:pt>
                <c:pt idx="49354">
                  <c:v>12.283763461029</c:v>
                </c:pt>
                <c:pt idx="49355">
                  <c:v>12.536487487348699</c:v>
                </c:pt>
                <c:pt idx="49356">
                  <c:v>12.9910650336685</c:v>
                </c:pt>
                <c:pt idx="49357">
                  <c:v>12.9227308899896</c:v>
                </c:pt>
                <c:pt idx="49358">
                  <c:v>13.004818666309401</c:v>
                </c:pt>
                <c:pt idx="49359">
                  <c:v>14.011917972629099</c:v>
                </c:pt>
                <c:pt idx="49360">
                  <c:v>13.8788457589503</c:v>
                </c:pt>
                <c:pt idx="49361">
                  <c:v>13.7541490652701</c:v>
                </c:pt>
                <c:pt idx="49362">
                  <c:v>13.609619559231</c:v>
                </c:pt>
                <c:pt idx="49363">
                  <c:v>13.413934290834501</c:v>
                </c:pt>
                <c:pt idx="49364">
                  <c:v>12.7426322724416</c:v>
                </c:pt>
                <c:pt idx="49365">
                  <c:v>10.498437554048801</c:v>
                </c:pt>
                <c:pt idx="49366">
                  <c:v>8.8793612336522401</c:v>
                </c:pt>
                <c:pt idx="49367">
                  <c:v>8.6597100262594005</c:v>
                </c:pt>
                <c:pt idx="49368">
                  <c:v>8.8583684338665503</c:v>
                </c:pt>
                <c:pt idx="49369">
                  <c:v>8.0442430144700303</c:v>
                </c:pt>
                <c:pt idx="49370">
                  <c:v>7.8977681040771897</c:v>
                </c:pt>
                <c:pt idx="49371">
                  <c:v>9.4692145566843404</c:v>
                </c:pt>
                <c:pt idx="49372">
                  <c:v>9.0706072892878193</c:v>
                </c:pt>
                <c:pt idx="49373">
                  <c:v>12.164634266895</c:v>
                </c:pt>
                <c:pt idx="49374">
                  <c:v>16.178310478502102</c:v>
                </c:pt>
                <c:pt idx="49375">
                  <c:v>17.161385650105601</c:v>
                </c:pt>
                <c:pt idx="49376">
                  <c:v>17.6122724417128</c:v>
                </c:pt>
                <c:pt idx="49377">
                  <c:v>18.051501733319899</c:v>
                </c:pt>
                <c:pt idx="49378">
                  <c:v>18.2776491249234</c:v>
                </c:pt>
                <c:pt idx="49379">
                  <c:v>18.149660586530601</c:v>
                </c:pt>
                <c:pt idx="49380">
                  <c:v>18.196445348137701</c:v>
                </c:pt>
                <c:pt idx="49381">
                  <c:v>18.409701409741199</c:v>
                </c:pt>
                <c:pt idx="49382">
                  <c:v>18.1091308913483</c:v>
                </c:pt>
                <c:pt idx="49383">
                  <c:v>17.4439140629555</c:v>
                </c:pt>
                <c:pt idx="49384">
                  <c:v>16.595420724558998</c:v>
                </c:pt>
                <c:pt idx="49385">
                  <c:v>15.0519672661661</c:v>
                </c:pt>
                <c:pt idx="49386">
                  <c:v>14.6366749777733</c:v>
                </c:pt>
                <c:pt idx="49387">
                  <c:v>14.9129597993768</c:v>
                </c:pt>
                <c:pt idx="49388">
                  <c:v>16.123845570983899</c:v>
                </c:pt>
                <c:pt idx="49389">
                  <c:v>17.7329649525911</c:v>
                </c:pt>
                <c:pt idx="49390">
                  <c:v>17.0475729641946</c:v>
                </c:pt>
                <c:pt idx="49391">
                  <c:v>16.1386175758017</c:v>
                </c:pt>
                <c:pt idx="49392">
                  <c:v>15.270027827408899</c:v>
                </c:pt>
                <c:pt idx="49393">
                  <c:v>13.117298879012299</c:v>
                </c:pt>
                <c:pt idx="49394">
                  <c:v>12.742755700619499</c:v>
                </c:pt>
                <c:pt idx="49395">
                  <c:v>11.8939462722267</c:v>
                </c:pt>
                <c:pt idx="49396">
                  <c:v>11.8110002338301</c:v>
                </c:pt>
                <c:pt idx="49397">
                  <c:v>12.308180485437299</c:v>
                </c:pt>
                <c:pt idx="49398">
                  <c:v>12.4988326370444</c:v>
                </c:pt>
                <c:pt idx="49399">
                  <c:v>13.037060228647899</c:v>
                </c:pt>
                <c:pt idx="49400">
                  <c:v>12.716836230255099</c:v>
                </c:pt>
                <c:pt idx="49401">
                  <c:v>12.265955151862199</c:v>
                </c:pt>
                <c:pt idx="49402">
                  <c:v>12.2330397734657</c:v>
                </c:pt>
                <c:pt idx="49403">
                  <c:v>12.1509719050729</c:v>
                </c:pt>
                <c:pt idx="49404">
                  <c:v>12.01669166668</c:v>
                </c:pt>
                <c:pt idx="49405">
                  <c:v>12.348916088283501</c:v>
                </c:pt>
                <c:pt idx="49406">
                  <c:v>13.3759781898907</c:v>
                </c:pt>
                <c:pt idx="49407">
                  <c:v>14.962710181497799</c:v>
                </c:pt>
                <c:pt idx="49408">
                  <c:v>16.890562493101299</c:v>
                </c:pt>
                <c:pt idx="49409">
                  <c:v>17.251208154708401</c:v>
                </c:pt>
                <c:pt idx="49410">
                  <c:v>17.079775323802899</c:v>
                </c:pt>
                <c:pt idx="49411">
                  <c:v>17.110614960381099</c:v>
                </c:pt>
                <c:pt idx="49412">
                  <c:v>17.069636416957302</c:v>
                </c:pt>
                <c:pt idx="49413">
                  <c:v>17.067814173533499</c:v>
                </c:pt>
                <c:pt idx="49414">
                  <c:v>17.058615620111699</c:v>
                </c:pt>
                <c:pt idx="49415">
                  <c:v>17.2245712366879</c:v>
                </c:pt>
                <c:pt idx="49416">
                  <c:v>17.1507133732641</c:v>
                </c:pt>
                <c:pt idx="49417">
                  <c:v>17.0385683798423</c:v>
                </c:pt>
                <c:pt idx="49418">
                  <c:v>16.659612286418501</c:v>
                </c:pt>
                <c:pt idx="49419">
                  <c:v>16.5717457829947</c:v>
                </c:pt>
                <c:pt idx="49420">
                  <c:v>16.787565869572902</c:v>
                </c:pt>
                <c:pt idx="49421">
                  <c:v>16.856803426149099</c:v>
                </c:pt>
                <c:pt idx="49422">
                  <c:v>16.6439284827253</c:v>
                </c:pt>
                <c:pt idx="49423">
                  <c:v>16.451031979303401</c:v>
                </c:pt>
                <c:pt idx="49424">
                  <c:v>16.155388665879599</c:v>
                </c:pt>
                <c:pt idx="49425">
                  <c:v>15.6385318424558</c:v>
                </c:pt>
                <c:pt idx="49426">
                  <c:v>15.500999599033999</c:v>
                </c:pt>
                <c:pt idx="49427">
                  <c:v>15.1746814356102</c:v>
                </c:pt>
                <c:pt idx="49428">
                  <c:v>15.7865960021864</c:v>
                </c:pt>
                <c:pt idx="49429">
                  <c:v>15.4981505587646</c:v>
                </c:pt>
                <c:pt idx="49430">
                  <c:v>15.3455329953408</c:v>
                </c:pt>
                <c:pt idx="49431">
                  <c:v>16.700585721917001</c:v>
                </c:pt>
                <c:pt idx="49432">
                  <c:v>17.178277528495201</c:v>
                </c:pt>
                <c:pt idx="49433">
                  <c:v>16.7052202150714</c:v>
                </c:pt>
                <c:pt idx="49434">
                  <c:v>16.687188991647599</c:v>
                </c:pt>
                <c:pt idx="49435">
                  <c:v>16.535177078225701</c:v>
                </c:pt>
                <c:pt idx="49436">
                  <c:v>15.494743174801901</c:v>
                </c:pt>
                <c:pt idx="49437">
                  <c:v>14.7680966913781</c:v>
                </c:pt>
                <c:pt idx="49438">
                  <c:v>14.2546984979563</c:v>
                </c:pt>
                <c:pt idx="49439">
                  <c:v>13.242813034532499</c:v>
                </c:pt>
                <c:pt idx="49440">
                  <c:v>13.2063138111087</c:v>
                </c:pt>
                <c:pt idx="49441">
                  <c:v>12.300972017686901</c:v>
                </c:pt>
                <c:pt idx="49442">
                  <c:v>11.2974571342631</c:v>
                </c:pt>
                <c:pt idx="49443">
                  <c:v>10.9452964808393</c:v>
                </c:pt>
                <c:pt idx="49444">
                  <c:v>10.5288068374175</c:v>
                </c:pt>
                <c:pt idx="49445">
                  <c:v>10.6416098339937</c:v>
                </c:pt>
                <c:pt idx="49446">
                  <c:v>10.8250242905699</c:v>
                </c:pt>
                <c:pt idx="49447">
                  <c:v>11.380823977147999</c:v>
                </c:pt>
                <c:pt idx="49448">
                  <c:v>12.267902263724199</c:v>
                </c:pt>
                <c:pt idx="49449">
                  <c:v>13.301214080300401</c:v>
                </c:pt>
                <c:pt idx="49450">
                  <c:v>13.3196050468786</c:v>
                </c:pt>
                <c:pt idx="49451">
                  <c:v>13.360728523454799</c:v>
                </c:pt>
                <c:pt idx="49452">
                  <c:v>13.376236100031001</c:v>
                </c:pt>
                <c:pt idx="49453">
                  <c:v>13.6002958066092</c:v>
                </c:pt>
                <c:pt idx="49454">
                  <c:v>13.688298203185401</c:v>
                </c:pt>
                <c:pt idx="49455">
                  <c:v>13.6900864597616</c:v>
                </c:pt>
                <c:pt idx="49456">
                  <c:v>13.631451316339801</c:v>
                </c:pt>
                <c:pt idx="49457">
                  <c:v>13.885847532915999</c:v>
                </c:pt>
                <c:pt idx="49458">
                  <c:v>14.0392720639696</c:v>
                </c:pt>
                <c:pt idx="49459">
                  <c:v>14.100891249502601</c:v>
                </c:pt>
                <c:pt idx="49460">
                  <c:v>14.1003682250353</c:v>
                </c:pt>
                <c:pt idx="49461">
                  <c:v>13.752112770568001</c:v>
                </c:pt>
                <c:pt idx="49462">
                  <c:v>12.9597966661011</c:v>
                </c:pt>
                <c:pt idx="49463">
                  <c:v>12.232835741633799</c:v>
                </c:pt>
                <c:pt idx="49464">
                  <c:v>10.853486867166501</c:v>
                </c:pt>
                <c:pt idx="49465">
                  <c:v>8.1925753186994807</c:v>
                </c:pt>
                <c:pt idx="49466">
                  <c:v>6.8029166442321802</c:v>
                </c:pt>
                <c:pt idx="49467">
                  <c:v>5.5395046627648803</c:v>
                </c:pt>
                <c:pt idx="49468">
                  <c:v>5.61664962429791</c:v>
                </c:pt>
                <c:pt idx="49469">
                  <c:v>5.4749058138306097</c:v>
                </c:pt>
                <c:pt idx="49470">
                  <c:v>4.6643427743633099</c:v>
                </c:pt>
                <c:pt idx="49471">
                  <c:v>4.5261781498963396</c:v>
                </c:pt>
                <c:pt idx="49472">
                  <c:v>4.5797239664290403</c:v>
                </c:pt>
                <c:pt idx="49473">
                  <c:v>4.4980890279617398</c:v>
                </c:pt>
                <c:pt idx="49474">
                  <c:v>4.7809890714947603</c:v>
                </c:pt>
                <c:pt idx="49475">
                  <c:v>6.1992616150274698</c:v>
                </c:pt>
                <c:pt idx="49476">
                  <c:v>7.9123312995601696</c:v>
                </c:pt>
                <c:pt idx="49477">
                  <c:v>9.4767096170931904</c:v>
                </c:pt>
                <c:pt idx="49478">
                  <c:v>10.052155114625901</c:v>
                </c:pt>
                <c:pt idx="49479">
                  <c:v>9.3775718921586009</c:v>
                </c:pt>
                <c:pt idx="49480">
                  <c:v>9.2708198286916197</c:v>
                </c:pt>
                <c:pt idx="49481">
                  <c:v>8.1700044132243193</c:v>
                </c:pt>
                <c:pt idx="49482">
                  <c:v>6.8492144037570197</c:v>
                </c:pt>
                <c:pt idx="49483">
                  <c:v>6.8309382912900496</c:v>
                </c:pt>
                <c:pt idx="49484">
                  <c:v>6.7312980128227498</c:v>
                </c:pt>
                <c:pt idx="49485">
                  <c:v>5.9455056683554499</c:v>
                </c:pt>
                <c:pt idx="49486">
                  <c:v>5.4840900008884796</c:v>
                </c:pt>
                <c:pt idx="49487">
                  <c:v>5.0838777504211796</c:v>
                </c:pt>
                <c:pt idx="49488">
                  <c:v>4.59655752295388</c:v>
                </c:pt>
                <c:pt idx="49489">
                  <c:v>4.3351570624868998</c:v>
                </c:pt>
                <c:pt idx="49490">
                  <c:v>4.2334240640196104</c:v>
                </c:pt>
                <c:pt idx="49491">
                  <c:v>4.65320798455231</c:v>
                </c:pt>
                <c:pt idx="49492">
                  <c:v>6.4718873310853304</c:v>
                </c:pt>
                <c:pt idx="49493">
                  <c:v>7.4492037156180304</c:v>
                </c:pt>
                <c:pt idx="49494">
                  <c:v>7.6809151941507396</c:v>
                </c:pt>
                <c:pt idx="49495">
                  <c:v>8.5580889326837593</c:v>
                </c:pt>
                <c:pt idx="49496">
                  <c:v>11.5693489642165</c:v>
                </c:pt>
                <c:pt idx="49497">
                  <c:v>13.240054539749201</c:v>
                </c:pt>
                <c:pt idx="49498">
                  <c:v>15.0857261652822</c:v>
                </c:pt>
                <c:pt idx="49499">
                  <c:v>16.652536340814901</c:v>
                </c:pt>
                <c:pt idx="49500">
                  <c:v>17.368754926347599</c:v>
                </c:pt>
                <c:pt idx="49501">
                  <c:v>17.788895321880599</c:v>
                </c:pt>
                <c:pt idx="49502">
                  <c:v>18.018639687413302</c:v>
                </c:pt>
                <c:pt idx="49503">
                  <c:v>17.740975062945999</c:v>
                </c:pt>
                <c:pt idx="49504">
                  <c:v>17.549573158478999</c:v>
                </c:pt>
                <c:pt idx="49505">
                  <c:v>16.0253103040118</c:v>
                </c:pt>
                <c:pt idx="49506">
                  <c:v>14.5541320415714</c:v>
                </c:pt>
                <c:pt idx="49507">
                  <c:v>13.815101061158201</c:v>
                </c:pt>
                <c:pt idx="49508">
                  <c:v>11.6086911207436</c:v>
                </c:pt>
                <c:pt idx="49509">
                  <c:v>9.72653665532901</c:v>
                </c:pt>
                <c:pt idx="49510">
                  <c:v>8.4260906189158398</c:v>
                </c:pt>
                <c:pt idx="49511">
                  <c:v>6.7529507035012504</c:v>
                </c:pt>
                <c:pt idx="49512">
                  <c:v>5.3807042250866601</c:v>
                </c:pt>
                <c:pt idx="49513">
                  <c:v>5.5454973396735001</c:v>
                </c:pt>
                <c:pt idx="49514">
                  <c:v>5.7329198842589104</c:v>
                </c:pt>
                <c:pt idx="49515">
                  <c:v>5.7697362428443197</c:v>
                </c:pt>
                <c:pt idx="49516">
                  <c:v>5.9785430654311504</c:v>
                </c:pt>
                <c:pt idx="49517">
                  <c:v>7.0052313990165596</c:v>
                </c:pt>
                <c:pt idx="49518">
                  <c:v>7.9851754136019704</c:v>
                </c:pt>
                <c:pt idx="49519">
                  <c:v>7.9575220361888102</c:v>
                </c:pt>
                <c:pt idx="49520">
                  <c:v>7.70941259677421</c:v>
                </c:pt>
                <c:pt idx="49521">
                  <c:v>7.1067973223596299</c:v>
                </c:pt>
                <c:pt idx="49522">
                  <c:v>7.6461373389464597</c:v>
                </c:pt>
                <c:pt idx="49523">
                  <c:v>7.66126344553187</c:v>
                </c:pt>
                <c:pt idx="49524">
                  <c:v>7.2908863741172798</c:v>
                </c:pt>
                <c:pt idx="49525">
                  <c:v>6.7435426947041099</c:v>
                </c:pt>
                <c:pt idx="49526">
                  <c:v>6.6670017112895197</c:v>
                </c:pt>
                <c:pt idx="49527">
                  <c:v>6.1929366408749296</c:v>
                </c:pt>
                <c:pt idx="49528">
                  <c:v>5.7899496674617703</c:v>
                </c:pt>
                <c:pt idx="49529">
                  <c:v>6.5331382640471798</c:v>
                </c:pt>
                <c:pt idx="49530">
                  <c:v>7.5502995166325899</c:v>
                </c:pt>
                <c:pt idx="49531">
                  <c:v>7.9905285492194196</c:v>
                </c:pt>
                <c:pt idx="49532">
                  <c:v>7.1171573448048298</c:v>
                </c:pt>
                <c:pt idx="49533">
                  <c:v>5.8430267513902399</c:v>
                </c:pt>
                <c:pt idx="49534">
                  <c:v>6.2350677009770799</c:v>
                </c:pt>
                <c:pt idx="49535">
                  <c:v>6.3851706565624902</c:v>
                </c:pt>
                <c:pt idx="49536">
                  <c:v>5.7982536551479003</c:v>
                </c:pt>
                <c:pt idx="49537">
                  <c:v>5.2323861197347297</c:v>
                </c:pt>
                <c:pt idx="49538">
                  <c:v>4.98304155332014</c:v>
                </c:pt>
                <c:pt idx="49539">
                  <c:v>4.74041743890555</c:v>
                </c:pt>
                <c:pt idx="49540">
                  <c:v>4.5150557394923903</c:v>
                </c:pt>
                <c:pt idx="49541">
                  <c:v>4.1386601180777998</c:v>
                </c:pt>
                <c:pt idx="49542">
                  <c:v>6.7954723786632103</c:v>
                </c:pt>
                <c:pt idx="49543">
                  <c:v>14.12844014625</c:v>
                </c:pt>
                <c:pt idx="49544">
                  <c:v>15.246993995835499</c:v>
                </c:pt>
                <c:pt idx="49545">
                  <c:v>15.408737345420899</c:v>
                </c:pt>
                <c:pt idx="49546">
                  <c:v>15.6499217350077</c:v>
                </c:pt>
                <c:pt idx="49547">
                  <c:v>16.6445268645931</c:v>
                </c:pt>
                <c:pt idx="49548">
                  <c:v>15.3564235341785</c:v>
                </c:pt>
                <c:pt idx="49549">
                  <c:v>14.979242803765301</c:v>
                </c:pt>
                <c:pt idx="49550">
                  <c:v>16.526024953350799</c:v>
                </c:pt>
                <c:pt idx="49551">
                  <c:v>17.4176232229362</c:v>
                </c:pt>
                <c:pt idx="49552">
                  <c:v>17.220568192523</c:v>
                </c:pt>
                <c:pt idx="49553">
                  <c:v>17.3121480321084</c:v>
                </c:pt>
                <c:pt idx="49554">
                  <c:v>17.174899627300199</c:v>
                </c:pt>
                <c:pt idx="49555">
                  <c:v>17.1265965780998</c:v>
                </c:pt>
                <c:pt idx="49556">
                  <c:v>16.695097458898701</c:v>
                </c:pt>
                <c:pt idx="49557">
                  <c:v>16.160105409697501</c:v>
                </c:pt>
                <c:pt idx="49558">
                  <c:v>15.484505000497199</c:v>
                </c:pt>
                <c:pt idx="49559">
                  <c:v>14.956200151296001</c:v>
                </c:pt>
                <c:pt idx="49560">
                  <c:v>12.796596022094899</c:v>
                </c:pt>
                <c:pt idx="49561">
                  <c:v>10.678328492894501</c:v>
                </c:pt>
                <c:pt idx="49562">
                  <c:v>9.5938983086933192</c:v>
                </c:pt>
                <c:pt idx="49563">
                  <c:v>8.6000432624921803</c:v>
                </c:pt>
                <c:pt idx="49564">
                  <c:v>7.1549818262917899</c:v>
                </c:pt>
                <c:pt idx="49565">
                  <c:v>6.4900953920906401</c:v>
                </c:pt>
                <c:pt idx="49566">
                  <c:v>6.3526636908895</c:v>
                </c:pt>
                <c:pt idx="49567">
                  <c:v>5.9903315846891099</c:v>
                </c:pt>
                <c:pt idx="49568">
                  <c:v>6.0241779774879598</c:v>
                </c:pt>
                <c:pt idx="49569">
                  <c:v>6.1700829522868199</c:v>
                </c:pt>
                <c:pt idx="49570">
                  <c:v>6.4880556140864298</c:v>
                </c:pt>
                <c:pt idx="49571">
                  <c:v>6.4101208478852802</c:v>
                </c:pt>
                <c:pt idx="49572">
                  <c:v>6.4567728216841402</c:v>
                </c:pt>
                <c:pt idx="49573">
                  <c:v>6.7362652344837501</c:v>
                </c:pt>
                <c:pt idx="49574">
                  <c:v>6.8068952172825998</c:v>
                </c:pt>
                <c:pt idx="49575">
                  <c:v>7.1247209610814597</c:v>
                </c:pt>
                <c:pt idx="49576">
                  <c:v>7.6106705598810702</c:v>
                </c:pt>
                <c:pt idx="49577">
                  <c:v>7.4504030016799199</c:v>
                </c:pt>
                <c:pt idx="49578">
                  <c:v>6.8077721464787802</c:v>
                </c:pt>
                <c:pt idx="49579">
                  <c:v>6.1234883612783904</c:v>
                </c:pt>
                <c:pt idx="49580">
                  <c:v>4.5758545290772403</c:v>
                </c:pt>
                <c:pt idx="49581">
                  <c:v>4.8752882598760996</c:v>
                </c:pt>
                <c:pt idx="49582">
                  <c:v>5.83377120767571</c:v>
                </c:pt>
                <c:pt idx="49583">
                  <c:v>5.7438228184745599</c:v>
                </c:pt>
                <c:pt idx="49584">
                  <c:v>5.8512862012734201</c:v>
                </c:pt>
                <c:pt idx="49585">
                  <c:v>5.6077187910730304</c:v>
                </c:pt>
                <c:pt idx="49586">
                  <c:v>5.5758287948718896</c:v>
                </c:pt>
                <c:pt idx="49587">
                  <c:v>5.6747341506707398</c:v>
                </c:pt>
                <c:pt idx="49588">
                  <c:v>8.5400334944703502</c:v>
                </c:pt>
                <c:pt idx="49589">
                  <c:v>10.355979875269201</c:v>
                </c:pt>
                <c:pt idx="49590">
                  <c:v>11.241010016068101</c:v>
                </c:pt>
                <c:pt idx="49591">
                  <c:v>12.821291856867701</c:v>
                </c:pt>
                <c:pt idx="49592">
                  <c:v>15.4089719376665</c:v>
                </c:pt>
                <c:pt idx="49593">
                  <c:v>16.2606838284654</c:v>
                </c:pt>
                <c:pt idx="49594">
                  <c:v>15.660067159264999</c:v>
                </c:pt>
                <c:pt idx="49595">
                  <c:v>14.726742940063801</c:v>
                </c:pt>
                <c:pt idx="49596">
                  <c:v>13.2673488308627</c:v>
                </c:pt>
                <c:pt idx="49597">
                  <c:v>14.0781833516623</c:v>
                </c:pt>
                <c:pt idx="49598">
                  <c:v>13.836752082461199</c:v>
                </c:pt>
                <c:pt idx="49599">
                  <c:v>14.105258923259999</c:v>
                </c:pt>
                <c:pt idx="49600">
                  <c:v>12.3176812040596</c:v>
                </c:pt>
                <c:pt idx="49601">
                  <c:v>10.901513354858499</c:v>
                </c:pt>
                <c:pt idx="49602">
                  <c:v>11.0771624551631</c:v>
                </c:pt>
                <c:pt idx="49603">
                  <c:v>10.8826159049741</c:v>
                </c:pt>
                <c:pt idx="49604">
                  <c:v>10.187257784786601</c:v>
                </c:pt>
                <c:pt idx="49605">
                  <c:v>9.0653864305990997</c:v>
                </c:pt>
                <c:pt idx="49606">
                  <c:v>8.4219004734101404</c:v>
                </c:pt>
                <c:pt idx="49607">
                  <c:v>8.4640409962226393</c:v>
                </c:pt>
                <c:pt idx="49608">
                  <c:v>7.8748407910351403</c:v>
                </c:pt>
                <c:pt idx="49609">
                  <c:v>7.8938478618461803</c:v>
                </c:pt>
                <c:pt idx="49610">
                  <c:v>7.4414060456586801</c:v>
                </c:pt>
                <c:pt idx="49611">
                  <c:v>7.0820169174711802</c:v>
                </c:pt>
                <c:pt idx="49612">
                  <c:v>6.8984647032822197</c:v>
                </c:pt>
                <c:pt idx="49613">
                  <c:v>7.1617501600947202</c:v>
                </c:pt>
                <c:pt idx="49614">
                  <c:v>7.0048434269072199</c:v>
                </c:pt>
                <c:pt idx="49615">
                  <c:v>7.0816856747182602</c:v>
                </c:pt>
                <c:pt idx="49616">
                  <c:v>6.7289068025307701</c:v>
                </c:pt>
                <c:pt idx="49617">
                  <c:v>6.8818020203432697</c:v>
                </c:pt>
                <c:pt idx="49618">
                  <c:v>7.8570983741543099</c:v>
                </c:pt>
                <c:pt idx="49619">
                  <c:v>8.9113460759668097</c:v>
                </c:pt>
                <c:pt idx="49620">
                  <c:v>7.7081025277793103</c:v>
                </c:pt>
                <c:pt idx="49621">
                  <c:v>7.2358752705903502</c:v>
                </c:pt>
                <c:pt idx="49622">
                  <c:v>7.5153350194028503</c:v>
                </c:pt>
                <c:pt idx="49623">
                  <c:v>7.6444063882153497</c:v>
                </c:pt>
                <c:pt idx="49624">
                  <c:v>7.8370689680263901</c:v>
                </c:pt>
                <c:pt idx="49625">
                  <c:v>8.4361168408388902</c:v>
                </c:pt>
                <c:pt idx="49626">
                  <c:v>9.8171499506513999</c:v>
                </c:pt>
                <c:pt idx="49627">
                  <c:v>9.3661702794624304</c:v>
                </c:pt>
                <c:pt idx="49628">
                  <c:v>8.3609489352749407</c:v>
                </c:pt>
                <c:pt idx="49629">
                  <c:v>5.4410528510874396</c:v>
                </c:pt>
                <c:pt idx="49630">
                  <c:v>5.46959335389848</c:v>
                </c:pt>
                <c:pt idx="49631">
                  <c:v>5.4713608057109804</c:v>
                </c:pt>
                <c:pt idx="49632">
                  <c:v>5.4055684595234803</c:v>
                </c:pt>
                <c:pt idx="49633">
                  <c:v>5.3723678343345203</c:v>
                </c:pt>
                <c:pt idx="49634">
                  <c:v>5.6368270321470204</c:v>
                </c:pt>
                <c:pt idx="49635">
                  <c:v>5.65707594195952</c:v>
                </c:pt>
                <c:pt idx="49636">
                  <c:v>5.6116799017705601</c:v>
                </c:pt>
                <c:pt idx="49637">
                  <c:v>5.4699923205830601</c:v>
                </c:pt>
                <c:pt idx="49638">
                  <c:v>5.4820367143955604</c:v>
                </c:pt>
                <c:pt idx="49639">
                  <c:v>11.376178888206599</c:v>
                </c:pt>
                <c:pt idx="49640">
                  <c:v>16.663674248019099</c:v>
                </c:pt>
                <c:pt idx="49641">
                  <c:v>18.863313147831601</c:v>
                </c:pt>
                <c:pt idx="49642">
                  <c:v>20.679758107642598</c:v>
                </c:pt>
                <c:pt idx="49643">
                  <c:v>20.8170466874552</c:v>
                </c:pt>
                <c:pt idx="49644">
                  <c:v>21.341744757267598</c:v>
                </c:pt>
                <c:pt idx="49645">
                  <c:v>21.231322897078702</c:v>
                </c:pt>
                <c:pt idx="49646">
                  <c:v>20.764378626891201</c:v>
                </c:pt>
                <c:pt idx="49647">
                  <c:v>21.148137636703702</c:v>
                </c:pt>
                <c:pt idx="49648">
                  <c:v>21.4388406265147</c:v>
                </c:pt>
                <c:pt idx="49649">
                  <c:v>21.577011626327199</c:v>
                </c:pt>
                <c:pt idx="49650">
                  <c:v>21.575634299463101</c:v>
                </c:pt>
                <c:pt idx="49651">
                  <c:v>21.2863611459209</c:v>
                </c:pt>
                <c:pt idx="49652">
                  <c:v>21.087010572371501</c:v>
                </c:pt>
                <c:pt idx="49653">
                  <c:v>20.911740228822001</c:v>
                </c:pt>
                <c:pt idx="49654">
                  <c:v>19.999240215279901</c:v>
                </c:pt>
                <c:pt idx="49655">
                  <c:v>16.627529651730399</c:v>
                </c:pt>
                <c:pt idx="49656">
                  <c:v>12.637638508181</c:v>
                </c:pt>
                <c:pt idx="49657">
                  <c:v>10.997571074638801</c:v>
                </c:pt>
                <c:pt idx="49658">
                  <c:v>14.052576511089301</c:v>
                </c:pt>
                <c:pt idx="49659">
                  <c:v>16.169595197539898</c:v>
                </c:pt>
                <c:pt idx="49660">
                  <c:v>12.0266274439977</c:v>
                </c:pt>
                <c:pt idx="49661">
                  <c:v>9.6961312504482304</c:v>
                </c:pt>
                <c:pt idx="49662">
                  <c:v>7.6624836038987896</c:v>
                </c:pt>
                <c:pt idx="49663">
                  <c:v>6.1446219713566004</c:v>
                </c:pt>
                <c:pt idx="49664">
                  <c:v>5.9165972628071497</c:v>
                </c:pt>
                <c:pt idx="49665">
                  <c:v>5.8250402972576998</c:v>
                </c:pt>
                <c:pt idx="49666">
                  <c:v>5.8252657127155203</c:v>
                </c:pt>
                <c:pt idx="49667">
                  <c:v>5.8650565621660702</c:v>
                </c:pt>
                <c:pt idx="49668">
                  <c:v>5.8795965636166203</c:v>
                </c:pt>
                <c:pt idx="49669">
                  <c:v>5.7949474190744299</c:v>
                </c:pt>
                <c:pt idx="49670">
                  <c:v>5.8264539335249799</c:v>
                </c:pt>
                <c:pt idx="49671">
                  <c:v>5.7590965349755301</c:v>
                </c:pt>
                <c:pt idx="49672">
                  <c:v>5.8642624294333503</c:v>
                </c:pt>
                <c:pt idx="49673">
                  <c:v>5.8591891768839002</c:v>
                </c:pt>
                <c:pt idx="49674">
                  <c:v>5.7748248623344498</c:v>
                </c:pt>
                <c:pt idx="49675">
                  <c:v>5.5742864597922601</c:v>
                </c:pt>
                <c:pt idx="49676">
                  <c:v>5.5646252052428196</c:v>
                </c:pt>
                <c:pt idx="49677">
                  <c:v>5.6671705156933703</c:v>
                </c:pt>
                <c:pt idx="49678">
                  <c:v>5.5470943581511802</c:v>
                </c:pt>
                <c:pt idx="49679">
                  <c:v>5.5115566516017296</c:v>
                </c:pt>
                <c:pt idx="49680">
                  <c:v>5.2836203490522804</c:v>
                </c:pt>
                <c:pt idx="49681">
                  <c:v>5.3169912235101</c:v>
                </c:pt>
                <c:pt idx="49682">
                  <c:v>5.5357818509606496</c:v>
                </c:pt>
                <c:pt idx="49683">
                  <c:v>5.5899846924111998</c:v>
                </c:pt>
                <c:pt idx="49684">
                  <c:v>5.6566821368690103</c:v>
                </c:pt>
                <c:pt idx="49685">
                  <c:v>5.68814042031957</c:v>
                </c:pt>
                <c:pt idx="49686">
                  <c:v>5.67799799477012</c:v>
                </c:pt>
                <c:pt idx="49687">
                  <c:v>5.7999842202279304</c:v>
                </c:pt>
                <c:pt idx="49688">
                  <c:v>5.7544666566784803</c:v>
                </c:pt>
                <c:pt idx="49689">
                  <c:v>5.7304822391290298</c:v>
                </c:pt>
                <c:pt idx="49690">
                  <c:v>5.92623727858685</c:v>
                </c:pt>
                <c:pt idx="49691">
                  <c:v>6.1103157310374003</c:v>
                </c:pt>
                <c:pt idx="49692">
                  <c:v>6.1470324474879501</c:v>
                </c:pt>
                <c:pt idx="49693">
                  <c:v>6.2956782029457603</c:v>
                </c:pt>
                <c:pt idx="49694">
                  <c:v>6.0354634963963099</c:v>
                </c:pt>
                <c:pt idx="49695">
                  <c:v>5.9958553118468698</c:v>
                </c:pt>
                <c:pt idx="49696">
                  <c:v>5.9897895073046801</c:v>
                </c:pt>
                <c:pt idx="49697">
                  <c:v>6.1616523937552303</c:v>
                </c:pt>
                <c:pt idx="49698">
                  <c:v>6.2556405561780899</c:v>
                </c:pt>
                <c:pt idx="49699">
                  <c:v>6.3040983455805</c:v>
                </c:pt>
                <c:pt idx="49700">
                  <c:v>6.2721113699805704</c:v>
                </c:pt>
                <c:pt idx="49701">
                  <c:v>6.2195049463806296</c:v>
                </c:pt>
                <c:pt idx="49702">
                  <c:v>6.11143062878305</c:v>
                </c:pt>
                <c:pt idx="49703">
                  <c:v>8.2742648981831195</c:v>
                </c:pt>
                <c:pt idx="49704">
                  <c:v>7.7609406115831803</c:v>
                </c:pt>
                <c:pt idx="49705">
                  <c:v>6.3254434299855999</c:v>
                </c:pt>
                <c:pt idx="49706">
                  <c:v>6.2792684953856703</c:v>
                </c:pt>
                <c:pt idx="49707">
                  <c:v>6.4685883007857301</c:v>
                </c:pt>
                <c:pt idx="49708">
                  <c:v>6.62722205818815</c:v>
                </c:pt>
                <c:pt idx="49709">
                  <c:v>7.01013883958821</c:v>
                </c:pt>
                <c:pt idx="49710">
                  <c:v>7.3499642689882796</c:v>
                </c:pt>
                <c:pt idx="49711">
                  <c:v>7.6121672693907003</c:v>
                </c:pt>
                <c:pt idx="49712">
                  <c:v>6.8445764967907596</c:v>
                </c:pt>
                <c:pt idx="49713">
                  <c:v>6.4478745021908299</c:v>
                </c:pt>
                <c:pt idx="49714">
                  <c:v>6.15228467659324</c:v>
                </c:pt>
                <c:pt idx="49715">
                  <c:v>5.8159826289933099</c:v>
                </c:pt>
                <c:pt idx="49716">
                  <c:v>5.5081952403933698</c:v>
                </c:pt>
                <c:pt idx="49717">
                  <c:v>5.2279249757957897</c:v>
                </c:pt>
                <c:pt idx="49718">
                  <c:v>5.1597784001958598</c:v>
                </c:pt>
                <c:pt idx="49719">
                  <c:v>5.0859719745959202</c:v>
                </c:pt>
                <c:pt idx="49720">
                  <c:v>5.0250694879983397</c:v>
                </c:pt>
                <c:pt idx="49721">
                  <c:v>5.0774404923983996</c:v>
                </c:pt>
                <c:pt idx="49722">
                  <c:v>5.1674513487984699</c:v>
                </c:pt>
                <c:pt idx="49723">
                  <c:v>5.3777893752008898</c:v>
                </c:pt>
                <c:pt idx="49724">
                  <c:v>5.5110290176009498</c:v>
                </c:pt>
                <c:pt idx="49725">
                  <c:v>5.7159596490010198</c:v>
                </c:pt>
                <c:pt idx="49726">
                  <c:v>6.0878672584034401</c:v>
                </c:pt>
                <c:pt idx="49727">
                  <c:v>6.3080996018034998</c:v>
                </c:pt>
                <c:pt idx="49728">
                  <c:v>6.6271038322035603</c:v>
                </c:pt>
                <c:pt idx="49729">
                  <c:v>6.2449379986059803</c:v>
                </c:pt>
                <c:pt idx="49730">
                  <c:v>6.0289643640060504</c:v>
                </c:pt>
                <c:pt idx="49731">
                  <c:v>5.8820458274061096</c:v>
                </c:pt>
                <c:pt idx="49732">
                  <c:v>6.0469090788085298</c:v>
                </c:pt>
                <c:pt idx="49733">
                  <c:v>6.2605924402085904</c:v>
                </c:pt>
                <c:pt idx="49734">
                  <c:v>6.0512175266086601</c:v>
                </c:pt>
                <c:pt idx="49735">
                  <c:v>6.0363082630110796</c:v>
                </c:pt>
                <c:pt idx="49736">
                  <c:v>5.6997638664111401</c:v>
                </c:pt>
                <c:pt idx="49737">
                  <c:v>5.4057168478112096</c:v>
                </c:pt>
                <c:pt idx="49738">
                  <c:v>5.37186046321363</c:v>
                </c:pt>
                <c:pt idx="49739">
                  <c:v>5.2403372886136896</c:v>
                </c:pt>
                <c:pt idx="49740">
                  <c:v>5.4634301130137501</c:v>
                </c:pt>
                <c:pt idx="49741">
                  <c:v>5.4581261384161701</c:v>
                </c:pt>
                <c:pt idx="49742">
                  <c:v>5.7115894198162396</c:v>
                </c:pt>
                <c:pt idx="49743">
                  <c:v>6.6041118222163</c:v>
                </c:pt>
                <c:pt idx="49744">
                  <c:v>8.0884138496187195</c:v>
                </c:pt>
                <c:pt idx="49745">
                  <c:v>8.1448739970187898</c:v>
                </c:pt>
                <c:pt idx="49746">
                  <c:v>7.3920555960922298</c:v>
                </c:pt>
                <c:pt idx="49747">
                  <c:v>6.7698852598414003</c:v>
                </c:pt>
                <c:pt idx="49748">
                  <c:v>6.3081690045897902</c:v>
                </c:pt>
                <c:pt idx="49749">
                  <c:v>6.1501645313381799</c:v>
                </c:pt>
                <c:pt idx="49750">
                  <c:v>5.9660575580873596</c:v>
                </c:pt>
                <c:pt idx="49751">
                  <c:v>5.84060849783575</c:v>
                </c:pt>
                <c:pt idx="49752">
                  <c:v>5.7391913565841399</c:v>
                </c:pt>
                <c:pt idx="49753">
                  <c:v>5.5194168433333202</c:v>
                </c:pt>
                <c:pt idx="49754">
                  <c:v>5.41349423908171</c:v>
                </c:pt>
                <c:pt idx="49755">
                  <c:v>5.3277107138300996</c:v>
                </c:pt>
                <c:pt idx="49756">
                  <c:v>5.6039958375792702</c:v>
                </c:pt>
                <c:pt idx="49757">
                  <c:v>6.0800365163276604</c:v>
                </c:pt>
                <c:pt idx="49758">
                  <c:v>6.4914109240760602</c:v>
                </c:pt>
                <c:pt idx="49759">
                  <c:v>6.7146189488252297</c:v>
                </c:pt>
                <c:pt idx="49760">
                  <c:v>6.8557922065736197</c:v>
                </c:pt>
                <c:pt idx="49761">
                  <c:v>6.9974934233220099</c:v>
                </c:pt>
                <c:pt idx="49762">
                  <c:v>7.0699050810711901</c:v>
                </c:pt>
                <c:pt idx="49763">
                  <c:v>7.1173370718195796</c:v>
                </c:pt>
                <c:pt idx="49764">
                  <c:v>7.17123926356797</c:v>
                </c:pt>
                <c:pt idx="49765">
                  <c:v>7.1518451613171399</c:v>
                </c:pt>
                <c:pt idx="49766">
                  <c:v>7.03471259506553</c:v>
                </c:pt>
                <c:pt idx="49767">
                  <c:v>6.9951299558139297</c:v>
                </c:pt>
                <c:pt idx="49768">
                  <c:v>6.9842363665631</c:v>
                </c:pt>
                <c:pt idx="49769">
                  <c:v>6.7665616593114901</c:v>
                </c:pt>
                <c:pt idx="49770">
                  <c:v>6.7687920980598797</c:v>
                </c:pt>
                <c:pt idx="49771">
                  <c:v>6.6870438928090596</c:v>
                </c:pt>
                <c:pt idx="49772">
                  <c:v>6.5948352895574498</c:v>
                </c:pt>
                <c:pt idx="49773">
                  <c:v>6.5697323403058396</c:v>
                </c:pt>
                <c:pt idx="49774">
                  <c:v>6.6706427520550102</c:v>
                </c:pt>
                <c:pt idx="49775">
                  <c:v>6.7868054648034102</c:v>
                </c:pt>
                <c:pt idx="49776">
                  <c:v>6.5700240635518004</c:v>
                </c:pt>
                <c:pt idx="49777">
                  <c:v>6.4901604863009696</c:v>
                </c:pt>
                <c:pt idx="49778">
                  <c:v>6.17303367804936</c:v>
                </c:pt>
                <c:pt idx="49779">
                  <c:v>6.04595339779776</c:v>
                </c:pt>
                <c:pt idx="49780">
                  <c:v>6.2656439705469298</c:v>
                </c:pt>
                <c:pt idx="49781">
                  <c:v>6.0463963072953204</c:v>
                </c:pt>
                <c:pt idx="49782">
                  <c:v>6.2350175120437097</c:v>
                </c:pt>
                <c:pt idx="49783">
                  <c:v>6.4570069167928903</c:v>
                </c:pt>
                <c:pt idx="49784">
                  <c:v>6.3396697305412797</c:v>
                </c:pt>
                <c:pt idx="49785">
                  <c:v>6.2332456022896698</c:v>
                </c:pt>
                <c:pt idx="49786">
                  <c:v>6.3087449680388401</c:v>
                </c:pt>
                <c:pt idx="49787">
                  <c:v>6.5149593237872301</c:v>
                </c:pt>
                <c:pt idx="49788">
                  <c:v>6.7889903985356304</c:v>
                </c:pt>
                <c:pt idx="49789">
                  <c:v>7.3319480032847997</c:v>
                </c:pt>
                <c:pt idx="49790">
                  <c:v>7.5643294230331897</c:v>
                </c:pt>
                <c:pt idx="49791">
                  <c:v>9.4963808667815801</c:v>
                </c:pt>
                <c:pt idx="49792">
                  <c:v>10.898100310530801</c:v>
                </c:pt>
                <c:pt idx="49793">
                  <c:v>10.754504664279199</c:v>
                </c:pt>
                <c:pt idx="49794">
                  <c:v>10.358944385907</c:v>
                </c:pt>
                <c:pt idx="49795">
                  <c:v>9.5855425554150901</c:v>
                </c:pt>
                <c:pt idx="49796">
                  <c:v>8.6616447149214508</c:v>
                </c:pt>
                <c:pt idx="49797">
                  <c:v>7.7794927704278098</c:v>
                </c:pt>
                <c:pt idx="49798">
                  <c:v>7.61265121993591</c:v>
                </c:pt>
                <c:pt idx="49799">
                  <c:v>7.7442040184422698</c:v>
                </c:pt>
                <c:pt idx="49800">
                  <c:v>7.8681102759486299</c:v>
                </c:pt>
                <c:pt idx="49801">
                  <c:v>7.9765756414567202</c:v>
                </c:pt>
                <c:pt idx="49802">
                  <c:v>8.2338203009630799</c:v>
                </c:pt>
                <c:pt idx="49803">
                  <c:v>8.1844170684694397</c:v>
                </c:pt>
                <c:pt idx="49804">
                  <c:v>8.2268163289775291</c:v>
                </c:pt>
                <c:pt idx="49805">
                  <c:v>8.1422551454838992</c:v>
                </c:pt>
                <c:pt idx="49806">
                  <c:v>7.8733700629902499</c:v>
                </c:pt>
                <c:pt idx="49807">
                  <c:v>7.27833260649835</c:v>
                </c:pt>
                <c:pt idx="49808">
                  <c:v>7.37642833500471</c:v>
                </c:pt>
                <c:pt idx="49809">
                  <c:v>7.33302173251107</c:v>
                </c:pt>
                <c:pt idx="49810">
                  <c:v>7.0844370440191602</c:v>
                </c:pt>
                <c:pt idx="49811">
                  <c:v>6.8719197475255198</c:v>
                </c:pt>
                <c:pt idx="49812">
                  <c:v>6.7823733850318799</c:v>
                </c:pt>
                <c:pt idx="49813">
                  <c:v>6.5426788125399797</c:v>
                </c:pt>
                <c:pt idx="49814">
                  <c:v>6.3140711130463396</c:v>
                </c:pt>
                <c:pt idx="49815">
                  <c:v>5.6210568715526996</c:v>
                </c:pt>
                <c:pt idx="49816">
                  <c:v>5.5821600850607904</c:v>
                </c:pt>
                <c:pt idx="49817">
                  <c:v>5.72251290356715</c:v>
                </c:pt>
                <c:pt idx="49818">
                  <c:v>5.9468589560735099</c:v>
                </c:pt>
                <c:pt idx="49819">
                  <c:v>5.8965595915815996</c:v>
                </c:pt>
                <c:pt idx="49820">
                  <c:v>6.0634781330879601</c:v>
                </c:pt>
                <c:pt idx="49821">
                  <c:v>6.0197223095943198</c:v>
                </c:pt>
                <c:pt idx="49822">
                  <c:v>5.9650789801024198</c:v>
                </c:pt>
                <c:pt idx="49823">
                  <c:v>6.01485825860878</c:v>
                </c:pt>
                <c:pt idx="49824">
                  <c:v>6.2028239671151404</c:v>
                </c:pt>
                <c:pt idx="49825">
                  <c:v>6.3431841556232298</c:v>
                </c:pt>
                <c:pt idx="49826">
                  <c:v>6.4926606961295903</c:v>
                </c:pt>
                <c:pt idx="49827">
                  <c:v>6.5033605006359503</c:v>
                </c:pt>
                <c:pt idx="49828">
                  <c:v>6.6558234321440404</c:v>
                </c:pt>
                <c:pt idx="49829">
                  <c:v>6.6882150826503999</c:v>
                </c:pt>
                <c:pt idx="49830">
                  <c:v>6.5717383181567604</c:v>
                </c:pt>
                <c:pt idx="49831">
                  <c:v>6.3616308436648596</c:v>
                </c:pt>
                <c:pt idx="49832">
                  <c:v>6.3120751361712202</c:v>
                </c:pt>
                <c:pt idx="49833">
                  <c:v>6.2765481686775804</c:v>
                </c:pt>
                <c:pt idx="49834">
                  <c:v>6.3468539461856697</c:v>
                </c:pt>
                <c:pt idx="49835">
                  <c:v>6.1944204656920299</c:v>
                </c:pt>
                <c:pt idx="49836">
                  <c:v>5.7953338241983898</c:v>
                </c:pt>
                <c:pt idx="49837">
                  <c:v>4.6875292647064803</c:v>
                </c:pt>
                <c:pt idx="49838">
                  <c:v>4.4209228022128402</c:v>
                </c:pt>
                <c:pt idx="49839">
                  <c:v>4.8777376237191996</c:v>
                </c:pt>
                <c:pt idx="49840">
                  <c:v>8.5448143232272997</c:v>
                </c:pt>
                <c:pt idx="49841">
                  <c:v>10.013441462733701</c:v>
                </c:pt>
                <c:pt idx="49842">
                  <c:v>10.194379306724001</c:v>
                </c:pt>
                <c:pt idx="49843">
                  <c:v>9.1384538352000408</c:v>
                </c:pt>
                <c:pt idx="49844">
                  <c:v>8.0093055956750092</c:v>
                </c:pt>
                <c:pt idx="49845">
                  <c:v>6.3240071071499804</c:v>
                </c:pt>
                <c:pt idx="49846">
                  <c:v>6.2983070366260199</c:v>
                </c:pt>
                <c:pt idx="49847">
                  <c:v>6.22723675310099</c:v>
                </c:pt>
                <c:pt idx="49848">
                  <c:v>5.8715123245759697</c:v>
                </c:pt>
                <c:pt idx="49849">
                  <c:v>5.4300472520520104</c:v>
                </c:pt>
                <c:pt idx="49850">
                  <c:v>5.4776676135269797</c:v>
                </c:pt>
                <c:pt idx="49851">
                  <c:v>5.4639022680019496</c:v>
                </c:pt>
                <c:pt idx="49852">
                  <c:v>5.4243271974780001</c:v>
                </c:pt>
                <c:pt idx="49853">
                  <c:v>5.3282201849529702</c:v>
                </c:pt>
                <c:pt idx="49854">
                  <c:v>5.2769851044279399</c:v>
                </c:pt>
                <c:pt idx="49855">
                  <c:v>5.1415185929039797</c:v>
                </c:pt>
                <c:pt idx="49856">
                  <c:v>5.1169751753789603</c:v>
                </c:pt>
                <c:pt idx="49857">
                  <c:v>5.1392074438539304</c:v>
                </c:pt>
                <c:pt idx="49858">
                  <c:v>5.2331992673299697</c:v>
                </c:pt>
                <c:pt idx="49859">
                  <c:v>5.2331132978049402</c:v>
                </c:pt>
                <c:pt idx="49860">
                  <c:v>5.17719725127992</c:v>
                </c:pt>
                <c:pt idx="49861">
                  <c:v>5.1320484427559601</c:v>
                </c:pt>
                <c:pt idx="49862">
                  <c:v>5.0743757292309297</c:v>
                </c:pt>
                <c:pt idx="49863">
                  <c:v>5.3127256737059003</c:v>
                </c:pt>
                <c:pt idx="49864">
                  <c:v>5.5055510431819501</c:v>
                </c:pt>
                <c:pt idx="49865">
                  <c:v>5.7009261556569202</c:v>
                </c:pt>
                <c:pt idx="49866">
                  <c:v>5.9700975561318899</c:v>
                </c:pt>
                <c:pt idx="49867">
                  <c:v>6.0319755856079302</c:v>
                </c:pt>
                <c:pt idx="49868">
                  <c:v>6.0431288440828999</c:v>
                </c:pt>
                <c:pt idx="49869">
                  <c:v>6.0572630045578801</c:v>
                </c:pt>
                <c:pt idx="49870">
                  <c:v>6.0257576530339199</c:v>
                </c:pt>
                <c:pt idx="49871">
                  <c:v>5.9206305985088896</c:v>
                </c:pt>
                <c:pt idx="49872">
                  <c:v>6.0869718409838702</c:v>
                </c:pt>
                <c:pt idx="49873">
                  <c:v>6.0908059804599102</c:v>
                </c:pt>
                <c:pt idx="49874">
                  <c:v>5.9500659529348798</c:v>
                </c:pt>
                <c:pt idx="49875">
                  <c:v>5.7115908864098497</c:v>
                </c:pt>
                <c:pt idx="49876">
                  <c:v>5.5424732778859003</c:v>
                </c:pt>
                <c:pt idx="49877">
                  <c:v>5.2465213293608697</c:v>
                </c:pt>
                <c:pt idx="49878">
                  <c:v>5.01512872483584</c:v>
                </c:pt>
                <c:pt idx="49879">
                  <c:v>4.70386839431188</c:v>
                </c:pt>
                <c:pt idx="49880">
                  <c:v>4.4504191587868496</c:v>
                </c:pt>
                <c:pt idx="49881">
                  <c:v>4.1651330162618301</c:v>
                </c:pt>
                <c:pt idx="49882">
                  <c:v>4.2538013167378699</c:v>
                </c:pt>
                <c:pt idx="49883">
                  <c:v>4.6877472502128397</c:v>
                </c:pt>
                <c:pt idx="49884">
                  <c:v>5.0112915056878098</c:v>
                </c:pt>
                <c:pt idx="49885">
                  <c:v>5.15582909916386</c:v>
                </c:pt>
                <c:pt idx="49886">
                  <c:v>5.3818473796388302</c:v>
                </c:pt>
                <c:pt idx="49887">
                  <c:v>8.6726912081138003</c:v>
                </c:pt>
                <c:pt idx="49888">
                  <c:v>9.1080566265898408</c:v>
                </c:pt>
                <c:pt idx="49889">
                  <c:v>9.1320264450648203</c:v>
                </c:pt>
                <c:pt idx="49890">
                  <c:v>8.8953956511605607</c:v>
                </c:pt>
                <c:pt idx="49891">
                  <c:v>8.4130558848781405</c:v>
                </c:pt>
                <c:pt idx="49892">
                  <c:v>7.8092434505970898</c:v>
                </c:pt>
                <c:pt idx="49893">
                  <c:v>7.0259500663160397</c:v>
                </c:pt>
                <c:pt idx="49894">
                  <c:v>6.1163082700336204</c:v>
                </c:pt>
                <c:pt idx="49895">
                  <c:v>5.5707895947525703</c:v>
                </c:pt>
                <c:pt idx="49896">
                  <c:v>5.0526231134715198</c:v>
                </c:pt>
                <c:pt idx="49897">
                  <c:v>4.4246967541891102</c:v>
                </c:pt>
                <c:pt idx="49898">
                  <c:v>3.91610930290806</c:v>
                </c:pt>
                <c:pt idx="49899">
                  <c:v>3.96000890562701</c:v>
                </c:pt>
                <c:pt idx="49900">
                  <c:v>4.0851588083445902</c:v>
                </c:pt>
                <c:pt idx="49901">
                  <c:v>3.9912045440635402</c:v>
                </c:pt>
                <c:pt idx="49902">
                  <c:v>4.3213016477824899</c:v>
                </c:pt>
                <c:pt idx="49903">
                  <c:v>4.6516734085000699</c:v>
                </c:pt>
                <c:pt idx="49904">
                  <c:v>4.9004930702190199</c:v>
                </c:pt>
                <c:pt idx="49905">
                  <c:v>5.25191161093798</c:v>
                </c:pt>
                <c:pt idx="49906">
                  <c:v>5.4558764446555603</c:v>
                </c:pt>
                <c:pt idx="49907">
                  <c:v>5.5433292333745099</c:v>
                </c:pt>
                <c:pt idx="49908">
                  <c:v>5.6826738370934597</c:v>
                </c:pt>
                <c:pt idx="49909">
                  <c:v>5.7653636748110397</c:v>
                </c:pt>
                <c:pt idx="49910">
                  <c:v>6.0697075475299904</c:v>
                </c:pt>
                <c:pt idx="49911">
                  <c:v>6.4264227022489404</c:v>
                </c:pt>
                <c:pt idx="49912">
                  <c:v>6.9761616599665199</c:v>
                </c:pt>
                <c:pt idx="49913">
                  <c:v>7.1071060356854696</c:v>
                </c:pt>
                <c:pt idx="49914">
                  <c:v>7.2195488544044304</c:v>
                </c:pt>
                <c:pt idx="49915">
                  <c:v>7.3903324331220102</c:v>
                </c:pt>
                <c:pt idx="49916">
                  <c:v>7.4912039188409603</c:v>
                </c:pt>
                <c:pt idx="49917">
                  <c:v>7.26011267955991</c:v>
                </c:pt>
                <c:pt idx="49918">
                  <c:v>7.1196683042774902</c:v>
                </c:pt>
                <c:pt idx="49919">
                  <c:v>7.1594357289964403</c:v>
                </c:pt>
                <c:pt idx="49920">
                  <c:v>6.8944312917153896</c:v>
                </c:pt>
                <c:pt idx="49921">
                  <c:v>6.4543147404329702</c:v>
                </c:pt>
                <c:pt idx="49922">
                  <c:v>6.2587155001519301</c:v>
                </c:pt>
                <c:pt idx="49923">
                  <c:v>6.0448007258708802</c:v>
                </c:pt>
                <c:pt idx="49924">
                  <c:v>5.9340349735884601</c:v>
                </c:pt>
                <c:pt idx="49925">
                  <c:v>5.8962149533074104</c:v>
                </c:pt>
                <c:pt idx="49926">
                  <c:v>5.8688708120263602</c:v>
                </c:pt>
                <c:pt idx="49927">
                  <c:v>5.5575088097439398</c:v>
                </c:pt>
                <c:pt idx="49928">
                  <c:v>5.3074266794628899</c:v>
                </c:pt>
                <c:pt idx="49929">
                  <c:v>6.0332842651818499</c:v>
                </c:pt>
                <c:pt idx="49930">
                  <c:v>7.4981854678994297</c:v>
                </c:pt>
                <c:pt idx="49931">
                  <c:v>6.9945828726183796</c:v>
                </c:pt>
                <c:pt idx="49932">
                  <c:v>6.3862819783373297</c:v>
                </c:pt>
                <c:pt idx="49933">
                  <c:v>6.1786487810549104</c:v>
                </c:pt>
                <c:pt idx="49934">
                  <c:v>5.9520547687738601</c:v>
                </c:pt>
                <c:pt idx="49935">
                  <c:v>6.2895731694928099</c:v>
                </c:pt>
                <c:pt idx="49936">
                  <c:v>7.1128014632103902</c:v>
                </c:pt>
                <c:pt idx="49937">
                  <c:v>7.2528523859293399</c:v>
                </c:pt>
                <c:pt idx="49938">
                  <c:v>6.7102740418053699</c:v>
                </c:pt>
                <c:pt idx="49939">
                  <c:v>6.5320740848370997</c:v>
                </c:pt>
                <c:pt idx="49940">
                  <c:v>6.4325882468665503</c:v>
                </c:pt>
                <c:pt idx="49941">
                  <c:v>6.0321750818959901</c:v>
                </c:pt>
                <c:pt idx="49942">
                  <c:v>5.5272590719277197</c:v>
                </c:pt>
                <c:pt idx="49943">
                  <c:v>5.3257510169571702</c:v>
                </c:pt>
                <c:pt idx="49944">
                  <c:v>5.3536664059866199</c:v>
                </c:pt>
                <c:pt idx="49945">
                  <c:v>5.3123615200183503</c:v>
                </c:pt>
                <c:pt idx="49946">
                  <c:v>4.6328160740477999</c:v>
                </c:pt>
                <c:pt idx="49947">
                  <c:v>4.1786593470772502</c:v>
                </c:pt>
                <c:pt idx="49948">
                  <c:v>3.9886860921089702</c:v>
                </c:pt>
                <c:pt idx="49949">
                  <c:v>3.7720772961384199</c:v>
                </c:pt>
                <c:pt idx="49950">
                  <c:v>3.73121840416787</c:v>
                </c:pt>
                <c:pt idx="49951">
                  <c:v>3.4522104781995999</c:v>
                </c:pt>
                <c:pt idx="49952">
                  <c:v>3.2958936502290501</c:v>
                </c:pt>
                <c:pt idx="49953">
                  <c:v>3.3598362622584999</c:v>
                </c:pt>
                <c:pt idx="49954">
                  <c:v>3.26607423629022</c:v>
                </c:pt>
                <c:pt idx="49955">
                  <c:v>3.30869199231967</c:v>
                </c:pt>
                <c:pt idx="49956">
                  <c:v>3.1388658493491199</c:v>
                </c:pt>
                <c:pt idx="49957">
                  <c:v>3.31255812238085</c:v>
                </c:pt>
                <c:pt idx="49958">
                  <c:v>4.1182905414102997</c:v>
                </c:pt>
                <c:pt idx="49959">
                  <c:v>4.2872539254397504</c:v>
                </c:pt>
                <c:pt idx="49960">
                  <c:v>4.3925386164714704</c:v>
                </c:pt>
                <c:pt idx="49961">
                  <c:v>4.8930239185009201</c:v>
                </c:pt>
                <c:pt idx="49962">
                  <c:v>4.7222359215303698</c:v>
                </c:pt>
                <c:pt idx="49963">
                  <c:v>3.6145247155621001</c:v>
                </c:pt>
                <c:pt idx="49964">
                  <c:v>3.8024050805915501</c:v>
                </c:pt>
                <c:pt idx="49965">
                  <c:v>3.9517108856209999</c:v>
                </c:pt>
                <c:pt idx="49966">
                  <c:v>3.6373277846527201</c:v>
                </c:pt>
                <c:pt idx="49967">
                  <c:v>3.1374351516821699</c:v>
                </c:pt>
                <c:pt idx="49968">
                  <c:v>3.0433026607116198</c:v>
                </c:pt>
                <c:pt idx="49969">
                  <c:v>3.5116830347433501</c:v>
                </c:pt>
                <c:pt idx="49970">
                  <c:v>3.8131189667727998</c:v>
                </c:pt>
                <c:pt idx="49971">
                  <c:v>3.5370355278022498</c:v>
                </c:pt>
                <c:pt idx="49972">
                  <c:v>3.5251012158339798</c:v>
                </c:pt>
                <c:pt idx="49973">
                  <c:v>3.2357055148634202</c:v>
                </c:pt>
                <c:pt idx="49974">
                  <c:v>3.3028935148928702</c:v>
                </c:pt>
                <c:pt idx="49975">
                  <c:v>3.8451761319246001</c:v>
                </c:pt>
                <c:pt idx="49976">
                  <c:v>4.5474829259540499</c:v>
                </c:pt>
                <c:pt idx="49977">
                  <c:v>3.8023241699835002</c:v>
                </c:pt>
                <c:pt idx="49978">
                  <c:v>3.45187840501523</c:v>
                </c:pt>
                <c:pt idx="49979">
                  <c:v>3.6666291720446802</c:v>
                </c:pt>
                <c:pt idx="49980">
                  <c:v>3.9551111960741201</c:v>
                </c:pt>
                <c:pt idx="49981">
                  <c:v>4.0749905841058496</c:v>
                </c:pt>
                <c:pt idx="49982">
                  <c:v>4.3970063811353004</c:v>
                </c:pt>
                <c:pt idx="49983">
                  <c:v>5.0088571771647503</c:v>
                </c:pt>
                <c:pt idx="49984">
                  <c:v>5.9533380381964802</c:v>
                </c:pt>
                <c:pt idx="49985">
                  <c:v>6.8577938372259304</c:v>
                </c:pt>
                <c:pt idx="49986">
                  <c:v>8.2246370828878295</c:v>
                </c:pt>
                <c:pt idx="49987">
                  <c:v>10.0128822301845</c:v>
                </c:pt>
                <c:pt idx="49988">
                  <c:v>8.7619103674909304</c:v>
                </c:pt>
                <c:pt idx="49989">
                  <c:v>7.4932021757974097</c:v>
                </c:pt>
                <c:pt idx="49990">
                  <c:v>6.4838715200940404</c:v>
                </c:pt>
                <c:pt idx="49991">
                  <c:v>6.2812679514005199</c:v>
                </c:pt>
                <c:pt idx="49992">
                  <c:v>6.0461499867070003</c:v>
                </c:pt>
                <c:pt idx="49993">
                  <c:v>5.9589535910036302</c:v>
                </c:pt>
                <c:pt idx="49994">
                  <c:v>5.7391979773101101</c:v>
                </c:pt>
                <c:pt idx="49995">
                  <c:v>5.4737261536165898</c:v>
                </c:pt>
                <c:pt idx="49996">
                  <c:v>4.9843197929132197</c:v>
                </c:pt>
                <c:pt idx="49997">
                  <c:v>4.8559728892197001</c:v>
                </c:pt>
                <c:pt idx="49998">
                  <c:v>5.2283255195261802</c:v>
                </c:pt>
                <c:pt idx="49999">
                  <c:v>5.8207210528228099</c:v>
                </c:pt>
                <c:pt idx="50000">
                  <c:v>6.66787275712929</c:v>
                </c:pt>
                <c:pt idx="50001">
                  <c:v>6.8465201674357701</c:v>
                </c:pt>
                <c:pt idx="50002">
                  <c:v>6.6965581267324001</c:v>
                </c:pt>
                <c:pt idx="50003">
                  <c:v>6.79034650703887</c:v>
                </c:pt>
                <c:pt idx="50004">
                  <c:v>6.4498572083453602</c:v>
                </c:pt>
                <c:pt idx="50005">
                  <c:v>6.3219069956419798</c:v>
                </c:pt>
                <c:pt idx="50006">
                  <c:v>6.38769972594846</c:v>
                </c:pt>
                <c:pt idx="50007">
                  <c:v>7.0311390402549403</c:v>
                </c:pt>
                <c:pt idx="50008">
                  <c:v>7.7699612725515701</c:v>
                </c:pt>
                <c:pt idx="50009">
                  <c:v>9.4379854908580505</c:v>
                </c:pt>
                <c:pt idx="50010">
                  <c:v>8.8002717781645305</c:v>
                </c:pt>
                <c:pt idx="50011">
                  <c:v>8.4389807764611593</c:v>
                </c:pt>
                <c:pt idx="50012">
                  <c:v>9.50533237276764</c:v>
                </c:pt>
                <c:pt idx="50013">
                  <c:v>11.456581580074101</c:v>
                </c:pt>
                <c:pt idx="50014">
                  <c:v>11.796384307370699</c:v>
                </c:pt>
                <c:pt idx="50015">
                  <c:v>11.533382844677201</c:v>
                </c:pt>
                <c:pt idx="50016">
                  <c:v>11.350182481983699</c:v>
                </c:pt>
                <c:pt idx="50017">
                  <c:v>11.9505125392803</c:v>
                </c:pt>
                <c:pt idx="50018">
                  <c:v>11.818597826586799</c:v>
                </c:pt>
                <c:pt idx="50019">
                  <c:v>13.9014066338933</c:v>
                </c:pt>
                <c:pt idx="50020">
                  <c:v>16.766942751189902</c:v>
                </c:pt>
                <c:pt idx="50021">
                  <c:v>21.752158738496401</c:v>
                </c:pt>
                <c:pt idx="50022">
                  <c:v>19.829636805802899</c:v>
                </c:pt>
                <c:pt idx="50023">
                  <c:v>18.737481933099499</c:v>
                </c:pt>
                <c:pt idx="50024">
                  <c:v>18.354221110406002</c:v>
                </c:pt>
                <c:pt idx="50025">
                  <c:v>18.5203515377125</c:v>
                </c:pt>
                <c:pt idx="50026">
                  <c:v>19.418447455009101</c:v>
                </c:pt>
                <c:pt idx="50027">
                  <c:v>15.775431752315599</c:v>
                </c:pt>
                <c:pt idx="50028">
                  <c:v>13.234907829622101</c:v>
                </c:pt>
                <c:pt idx="50029">
                  <c:v>15.9549107369187</c:v>
                </c:pt>
                <c:pt idx="50030">
                  <c:v>16.570304254225199</c:v>
                </c:pt>
                <c:pt idx="50031">
                  <c:v>17.157123271531599</c:v>
                </c:pt>
                <c:pt idx="50032">
                  <c:v>17.3263602288283</c:v>
                </c:pt>
                <c:pt idx="50033">
                  <c:v>18.683076156134799</c:v>
                </c:pt>
                <c:pt idx="50034">
                  <c:v>20.391458047161102</c:v>
                </c:pt>
                <c:pt idx="50035">
                  <c:v>20.096007521897501</c:v>
                </c:pt>
                <c:pt idx="50036">
                  <c:v>19.736366486634498</c:v>
                </c:pt>
                <c:pt idx="50037">
                  <c:v>19.336264011371401</c:v>
                </c:pt>
                <c:pt idx="50038">
                  <c:v>19.252633366107801</c:v>
                </c:pt>
                <c:pt idx="50039">
                  <c:v>18.850246870844799</c:v>
                </c:pt>
                <c:pt idx="50040">
                  <c:v>18.747990955581699</c:v>
                </c:pt>
                <c:pt idx="50041">
                  <c:v>18.539581300318101</c:v>
                </c:pt>
                <c:pt idx="50042">
                  <c:v>18.578790315055102</c:v>
                </c:pt>
                <c:pt idx="50043">
                  <c:v>18.548770139792001</c:v>
                </c:pt>
                <c:pt idx="50044">
                  <c:v>18.813980894528399</c:v>
                </c:pt>
                <c:pt idx="50045">
                  <c:v>18.7668567392654</c:v>
                </c:pt>
                <c:pt idx="50046">
                  <c:v>18.752935214002299</c:v>
                </c:pt>
                <c:pt idx="50047">
                  <c:v>19.175408628738701</c:v>
                </c:pt>
                <c:pt idx="50048">
                  <c:v>19.111490793475699</c:v>
                </c:pt>
                <c:pt idx="50049">
                  <c:v>19.053655028212599</c:v>
                </c:pt>
                <c:pt idx="50050">
                  <c:v>19.091640982948999</c:v>
                </c:pt>
                <c:pt idx="50051">
                  <c:v>19.006306427685999</c:v>
                </c:pt>
                <c:pt idx="50052">
                  <c:v>18.841636462422901</c:v>
                </c:pt>
                <c:pt idx="50053">
                  <c:v>18.8404853671593</c:v>
                </c:pt>
                <c:pt idx="50054">
                  <c:v>18.8087461018963</c:v>
                </c:pt>
                <c:pt idx="50055">
                  <c:v>18.773191366633199</c:v>
                </c:pt>
                <c:pt idx="50056">
                  <c:v>17.951474111369599</c:v>
                </c:pt>
                <c:pt idx="50057">
                  <c:v>17.228957706106598</c:v>
                </c:pt>
                <c:pt idx="50058">
                  <c:v>17.091797750843501</c:v>
                </c:pt>
                <c:pt idx="50059">
                  <c:v>16.953327955579901</c:v>
                </c:pt>
                <c:pt idx="50060">
                  <c:v>16.4773859003169</c:v>
                </c:pt>
                <c:pt idx="50061">
                  <c:v>15.8364440150538</c:v>
                </c:pt>
                <c:pt idx="50062">
                  <c:v>16.095635929790198</c:v>
                </c:pt>
                <c:pt idx="50063">
                  <c:v>15.2624475845272</c:v>
                </c:pt>
                <c:pt idx="50064">
                  <c:v>15.5485529792641</c:v>
                </c:pt>
                <c:pt idx="50065">
                  <c:v>15.422361574000499</c:v>
                </c:pt>
                <c:pt idx="50066">
                  <c:v>15.1560108687375</c:v>
                </c:pt>
                <c:pt idx="50067">
                  <c:v>14.6933584234744</c:v>
                </c:pt>
                <c:pt idx="50068">
                  <c:v>15.184185118210801</c:v>
                </c:pt>
                <c:pt idx="50069">
                  <c:v>15.0672229929478</c:v>
                </c:pt>
                <c:pt idx="50070">
                  <c:v>14.5601736076847</c:v>
                </c:pt>
                <c:pt idx="50071">
                  <c:v>13.8662517724211</c:v>
                </c:pt>
                <c:pt idx="50072">
                  <c:v>14.7799235171581</c:v>
                </c:pt>
                <c:pt idx="50073">
                  <c:v>15.143581221894999</c:v>
                </c:pt>
                <c:pt idx="50074">
                  <c:v>14.6387471966314</c:v>
                </c:pt>
                <c:pt idx="50075">
                  <c:v>14.7269116713684</c:v>
                </c:pt>
                <c:pt idx="50076">
                  <c:v>15.213941986105301</c:v>
                </c:pt>
                <c:pt idx="50077">
                  <c:v>15.654691550841701</c:v>
                </c:pt>
                <c:pt idx="50078">
                  <c:v>15.8313108855787</c:v>
                </c:pt>
                <c:pt idx="50079">
                  <c:v>16.423669780315599</c:v>
                </c:pt>
                <c:pt idx="50080">
                  <c:v>16.340442755051999</c:v>
                </c:pt>
                <c:pt idx="50081">
                  <c:v>16.406503919788999</c:v>
                </c:pt>
                <c:pt idx="50082">
                  <c:v>16.984265566562001</c:v>
                </c:pt>
                <c:pt idx="50083">
                  <c:v>16.959437595370702</c:v>
                </c:pt>
                <c:pt idx="50084">
                  <c:v>16.705873994175501</c:v>
                </c:pt>
                <c:pt idx="50085">
                  <c:v>16.5447500829804</c:v>
                </c:pt>
                <c:pt idx="50086">
                  <c:v>16.508628221788999</c:v>
                </c:pt>
                <c:pt idx="50087">
                  <c:v>16.766309310593901</c:v>
                </c:pt>
                <c:pt idx="50088">
                  <c:v>16.748916349398801</c:v>
                </c:pt>
                <c:pt idx="50089">
                  <c:v>16.4948555782074</c:v>
                </c:pt>
                <c:pt idx="50090">
                  <c:v>16.384169317012201</c:v>
                </c:pt>
                <c:pt idx="50091">
                  <c:v>15.995184855817101</c:v>
                </c:pt>
                <c:pt idx="50092">
                  <c:v>15.8158879446257</c:v>
                </c:pt>
                <c:pt idx="50093">
                  <c:v>15.5110674734306</c:v>
                </c:pt>
                <c:pt idx="50094">
                  <c:v>15.270549962235499</c:v>
                </c:pt>
                <c:pt idx="50095">
                  <c:v>15.2374353510441</c:v>
                </c:pt>
                <c:pt idx="50096">
                  <c:v>15.0868659098489</c:v>
                </c:pt>
                <c:pt idx="50097">
                  <c:v>14.962498348653799</c:v>
                </c:pt>
                <c:pt idx="50098">
                  <c:v>14.675033217462399</c:v>
                </c:pt>
                <c:pt idx="50099">
                  <c:v>14.7164519662673</c:v>
                </c:pt>
                <c:pt idx="50100">
                  <c:v>14.8549780950722</c:v>
                </c:pt>
                <c:pt idx="50101">
                  <c:v>14.7752184738808</c:v>
                </c:pt>
                <c:pt idx="50102">
                  <c:v>14.6772683126856</c:v>
                </c:pt>
                <c:pt idx="50103">
                  <c:v>14.2338820314905</c:v>
                </c:pt>
                <c:pt idx="50104">
                  <c:v>14.0419365902991</c:v>
                </c:pt>
                <c:pt idx="50105">
                  <c:v>14.002099939103999</c:v>
                </c:pt>
                <c:pt idx="50106">
                  <c:v>14.1291789979089</c:v>
                </c:pt>
                <c:pt idx="50107">
                  <c:v>14.539550666717499</c:v>
                </c:pt>
                <c:pt idx="50108">
                  <c:v>15.6290191755223</c:v>
                </c:pt>
                <c:pt idx="50109">
                  <c:v>14.153154714327201</c:v>
                </c:pt>
                <c:pt idx="50110">
                  <c:v>13.200991043135801</c:v>
                </c:pt>
                <c:pt idx="50111">
                  <c:v>12.6211657819407</c:v>
                </c:pt>
                <c:pt idx="50112">
                  <c:v>11.406606340745601</c:v>
                </c:pt>
                <c:pt idx="50113">
                  <c:v>10.7225304795542</c:v>
                </c:pt>
                <c:pt idx="50114">
                  <c:v>9.1833787183590498</c:v>
                </c:pt>
                <c:pt idx="50115">
                  <c:v>10.007899727163901</c:v>
                </c:pt>
                <c:pt idx="50116">
                  <c:v>9.7332868459725201</c:v>
                </c:pt>
                <c:pt idx="50117">
                  <c:v>10.2483697547774</c:v>
                </c:pt>
                <c:pt idx="50118">
                  <c:v>10.5806158135823</c:v>
                </c:pt>
                <c:pt idx="50119">
                  <c:v>10.099034422390901</c:v>
                </c:pt>
                <c:pt idx="50120">
                  <c:v>10.043353631195799</c:v>
                </c:pt>
                <c:pt idx="50121">
                  <c:v>9.8662248700006199</c:v>
                </c:pt>
                <c:pt idx="50122">
                  <c:v>9.5036392988092295</c:v>
                </c:pt>
                <c:pt idx="50123">
                  <c:v>9.5696270676140998</c:v>
                </c:pt>
                <c:pt idx="50124">
                  <c:v>9.2352853564189807</c:v>
                </c:pt>
                <c:pt idx="50125">
                  <c:v>11.835165685227601</c:v>
                </c:pt>
                <c:pt idx="50126">
                  <c:v>12.6124641840325</c:v>
                </c:pt>
                <c:pt idx="50127">
                  <c:v>12.6209821128373</c:v>
                </c:pt>
                <c:pt idx="50128">
                  <c:v>12.322353021645901</c:v>
                </c:pt>
                <c:pt idx="50129">
                  <c:v>12.1166829904508</c:v>
                </c:pt>
                <c:pt idx="50130">
                  <c:v>12.157309204979599</c:v>
                </c:pt>
                <c:pt idx="50131">
                  <c:v>12.2035303752362</c:v>
                </c:pt>
                <c:pt idx="50132">
                  <c:v>11.8957441454912</c:v>
                </c:pt>
                <c:pt idx="50133">
                  <c:v>11.8510788057462</c:v>
                </c:pt>
                <c:pt idx="50134">
                  <c:v>11.861035986002699</c:v>
                </c:pt>
                <c:pt idx="50135">
                  <c:v>11.8147229962577</c:v>
                </c:pt>
                <c:pt idx="50136">
                  <c:v>12.0321728865128</c:v>
                </c:pt>
                <c:pt idx="50137">
                  <c:v>12.0251890667693</c:v>
                </c:pt>
                <c:pt idx="50138">
                  <c:v>12.180659147024301</c:v>
                </c:pt>
                <c:pt idx="50139">
                  <c:v>12.309582557279301</c:v>
                </c:pt>
                <c:pt idx="50140">
                  <c:v>12.4532838875358</c:v>
                </c:pt>
                <c:pt idx="50141">
                  <c:v>12.225257327790899</c:v>
                </c:pt>
                <c:pt idx="50142">
                  <c:v>11.800899478045899</c:v>
                </c:pt>
                <c:pt idx="50143">
                  <c:v>11.6129218983024</c:v>
                </c:pt>
                <c:pt idx="50144">
                  <c:v>11.520661828557399</c:v>
                </c:pt>
                <c:pt idx="50145">
                  <c:v>11.700429498812399</c:v>
                </c:pt>
                <c:pt idx="50146">
                  <c:v>11.973917779069</c:v>
                </c:pt>
                <c:pt idx="50147">
                  <c:v>12.236368219324</c:v>
                </c:pt>
                <c:pt idx="50148">
                  <c:v>12.363724819579</c:v>
                </c:pt>
                <c:pt idx="50149">
                  <c:v>12.380206549835499</c:v>
                </c:pt>
                <c:pt idx="50150">
                  <c:v>12.2702917500905</c:v>
                </c:pt>
                <c:pt idx="50151">
                  <c:v>12.0930620703455</c:v>
                </c:pt>
                <c:pt idx="50152">
                  <c:v>12.1597989206021</c:v>
                </c:pt>
                <c:pt idx="50153">
                  <c:v>12.338362430857099</c:v>
                </c:pt>
                <c:pt idx="50154">
                  <c:v>12.631742611112101</c:v>
                </c:pt>
                <c:pt idx="50155">
                  <c:v>12.9207276613686</c:v>
                </c:pt>
                <c:pt idx="50156">
                  <c:v>12.617480661623601</c:v>
                </c:pt>
                <c:pt idx="50157">
                  <c:v>11.5279092018786</c:v>
                </c:pt>
                <c:pt idx="50158">
                  <c:v>10.9955228821352</c:v>
                </c:pt>
                <c:pt idx="50159">
                  <c:v>10.7529153223902</c:v>
                </c:pt>
                <c:pt idx="50160">
                  <c:v>10.2360788726452</c:v>
                </c:pt>
                <c:pt idx="50161">
                  <c:v>9.63709678290172</c:v>
                </c:pt>
                <c:pt idx="50162">
                  <c:v>9.6062539431567302</c:v>
                </c:pt>
                <c:pt idx="50163">
                  <c:v>9.5317581934117399</c:v>
                </c:pt>
                <c:pt idx="50164">
                  <c:v>8.9994250236682802</c:v>
                </c:pt>
                <c:pt idx="50165">
                  <c:v>9.1460031639232895</c:v>
                </c:pt>
                <c:pt idx="50166">
                  <c:v>8.89315498417829</c:v>
                </c:pt>
                <c:pt idx="50167">
                  <c:v>8.6630253344348294</c:v>
                </c:pt>
                <c:pt idx="50168">
                  <c:v>8.5529363946898407</c:v>
                </c:pt>
                <c:pt idx="50169">
                  <c:v>8.4829294819448506</c:v>
                </c:pt>
                <c:pt idx="50170">
                  <c:v>8.6395675552013902</c:v>
                </c:pt>
                <c:pt idx="50171">
                  <c:v>8.8033070454563909</c:v>
                </c:pt>
                <c:pt idx="50172">
                  <c:v>8.3127622997113999</c:v>
                </c:pt>
                <c:pt idx="50173">
                  <c:v>7.9826574689679397</c:v>
                </c:pt>
                <c:pt idx="50174">
                  <c:v>8.81635293622295</c:v>
                </c:pt>
                <c:pt idx="50175">
                  <c:v>9.0986366664779599</c:v>
                </c:pt>
                <c:pt idx="50176">
                  <c:v>9.8594330467344893</c:v>
                </c:pt>
                <c:pt idx="50177">
                  <c:v>10.3510092169895</c:v>
                </c:pt>
                <c:pt idx="50178">
                  <c:v>10.7970877307327</c:v>
                </c:pt>
                <c:pt idx="50179">
                  <c:v>11.370712277965699</c:v>
                </c:pt>
                <c:pt idx="50180">
                  <c:v>10.941478765209</c:v>
                </c:pt>
                <c:pt idx="50181">
                  <c:v>10.6332161824522</c:v>
                </c:pt>
                <c:pt idx="50182">
                  <c:v>9.6246225696852008</c:v>
                </c:pt>
                <c:pt idx="50183">
                  <c:v>8.7976583969284796</c:v>
                </c:pt>
                <c:pt idx="50184">
                  <c:v>7.3729480221717596</c:v>
                </c:pt>
                <c:pt idx="50185">
                  <c:v>6.5371344834047198</c:v>
                </c:pt>
                <c:pt idx="50186">
                  <c:v>5.7220458846479998</c:v>
                </c:pt>
                <c:pt idx="50187">
                  <c:v>5.3318874928912798</c:v>
                </c:pt>
                <c:pt idx="50188">
                  <c:v>5.1335876861242404</c:v>
                </c:pt>
                <c:pt idx="50189">
                  <c:v>4.8509323803675199</c:v>
                </c:pt>
                <c:pt idx="50190">
                  <c:v>4.7796579856108004</c:v>
                </c:pt>
                <c:pt idx="50191">
                  <c:v>5.0813473728437604</c:v>
                </c:pt>
                <c:pt idx="50192">
                  <c:v>5.7094393030870396</c:v>
                </c:pt>
                <c:pt idx="50193">
                  <c:v>5.3246496313303204</c:v>
                </c:pt>
                <c:pt idx="50194">
                  <c:v>4.5942283375632798</c:v>
                </c:pt>
                <c:pt idx="50195">
                  <c:v>3.8676045698065602</c:v>
                </c:pt>
                <c:pt idx="50196">
                  <c:v>4.7223516970498398</c:v>
                </c:pt>
                <c:pt idx="50197">
                  <c:v>5.9375279322827996</c:v>
                </c:pt>
                <c:pt idx="50198">
                  <c:v>7.18378518352608</c:v>
                </c:pt>
                <c:pt idx="50199">
                  <c:v>7.46925124176936</c:v>
                </c:pt>
                <c:pt idx="50200">
                  <c:v>7.4390176720023202</c:v>
                </c:pt>
                <c:pt idx="50201">
                  <c:v>7.7094436202456</c:v>
                </c:pt>
                <c:pt idx="50202">
                  <c:v>6.5921002624888798</c:v>
                </c:pt>
                <c:pt idx="50203">
                  <c:v>4.93020906472184</c:v>
                </c:pt>
                <c:pt idx="50204">
                  <c:v>3.97576151196512</c:v>
                </c:pt>
                <c:pt idx="50211">
                  <c:v>5.4914426786474397</c:v>
                </c:pt>
                <c:pt idx="50212">
                  <c:v>5.5107604608803999</c:v>
                </c:pt>
                <c:pt idx="50213">
                  <c:v>5.1665515451236796</c:v>
                </c:pt>
                <c:pt idx="50214">
                  <c:v>5.0309087073669598</c:v>
                </c:pt>
                <c:pt idx="50215">
                  <c:v>4.7131055545999203</c:v>
                </c:pt>
                <c:pt idx="50216">
                  <c:v>5.0395129118432003</c:v>
                </c:pt>
                <c:pt idx="50217">
                  <c:v>5.20998153508648</c:v>
                </c:pt>
                <c:pt idx="50218">
                  <c:v>12.2308696903194</c:v>
                </c:pt>
                <c:pt idx="50219">
                  <c:v>14.9376025975627</c:v>
                </c:pt>
                <c:pt idx="50220">
                  <c:v>15.715982754805999</c:v>
                </c:pt>
                <c:pt idx="50221">
                  <c:v>16.017227312039001</c:v>
                </c:pt>
                <c:pt idx="50222">
                  <c:v>15.941788869282201</c:v>
                </c:pt>
                <c:pt idx="50223">
                  <c:v>16.196707166525499</c:v>
                </c:pt>
                <c:pt idx="50224">
                  <c:v>16.204673223758501</c:v>
                </c:pt>
                <c:pt idx="50225">
                  <c:v>16.2266707310018</c:v>
                </c:pt>
                <c:pt idx="50226">
                  <c:v>15.471311906703599</c:v>
                </c:pt>
                <c:pt idx="50227">
                  <c:v>14.6331541808536</c:v>
                </c:pt>
                <c:pt idx="50228">
                  <c:v>14.439541915007601</c:v>
                </c:pt>
                <c:pt idx="50229">
                  <c:v>14.3093874791617</c:v>
                </c:pt>
                <c:pt idx="50230">
                  <c:v>12.512353203311701</c:v>
                </c:pt>
                <c:pt idx="50231">
                  <c:v>9.6898089134657202</c:v>
                </c:pt>
                <c:pt idx="50232">
                  <c:v>7.9915576376197404</c:v>
                </c:pt>
                <c:pt idx="50233">
                  <c:v>7.9491810207697799</c:v>
                </c:pt>
                <c:pt idx="50234">
                  <c:v>11.667200039923801</c:v>
                </c:pt>
                <c:pt idx="50235">
                  <c:v>11.2816546140778</c:v>
                </c:pt>
                <c:pt idx="50236">
                  <c:v>7.5859667652278597</c:v>
                </c:pt>
                <c:pt idx="50237">
                  <c:v>8.0654649853818796</c:v>
                </c:pt>
                <c:pt idx="50238">
                  <c:v>7.6153793685359004</c:v>
                </c:pt>
                <c:pt idx="50239">
                  <c:v>7.3863718416859401</c:v>
                </c:pt>
                <c:pt idx="50240">
                  <c:v>7.6243362958399601</c:v>
                </c:pt>
                <c:pt idx="50241">
                  <c:v>12.678818598994001</c:v>
                </c:pt>
                <c:pt idx="50242">
                  <c:v>12.484578113144</c:v>
                </c:pt>
                <c:pt idx="50243">
                  <c:v>8.5312138692980497</c:v>
                </c:pt>
                <c:pt idx="50244">
                  <c:v>10.2650903314521</c:v>
                </c:pt>
                <c:pt idx="50245">
                  <c:v>12.0392676856021</c:v>
                </c:pt>
                <c:pt idx="50246">
                  <c:v>9.94357458875613</c:v>
                </c:pt>
                <c:pt idx="50247">
                  <c:v>9.1258083419101492</c:v>
                </c:pt>
                <c:pt idx="50248">
                  <c:v>11.0737663480602</c:v>
                </c:pt>
                <c:pt idx="50249">
                  <c:v>13.0559786922142</c:v>
                </c:pt>
                <c:pt idx="50250">
                  <c:v>14.504800066368199</c:v>
                </c:pt>
                <c:pt idx="50251">
                  <c:v>15.426054710518301</c:v>
                </c:pt>
                <c:pt idx="50252">
                  <c:v>14.530048954672299</c:v>
                </c:pt>
                <c:pt idx="50253">
                  <c:v>15.514412128826301</c:v>
                </c:pt>
                <c:pt idx="50254">
                  <c:v>15.061431862976301</c:v>
                </c:pt>
                <c:pt idx="50255">
                  <c:v>14.7053147471304</c:v>
                </c:pt>
                <c:pt idx="50256">
                  <c:v>14.308149011284399</c:v>
                </c:pt>
                <c:pt idx="50257">
                  <c:v>14.248620295434399</c:v>
                </c:pt>
                <c:pt idx="50258">
                  <c:v>14.5061255295885</c:v>
                </c:pt>
                <c:pt idx="50259">
                  <c:v>14.642193373742501</c:v>
                </c:pt>
                <c:pt idx="50260">
                  <c:v>14.5808873178925</c:v>
                </c:pt>
                <c:pt idx="50261">
                  <c:v>15.519854352046501</c:v>
                </c:pt>
                <c:pt idx="50262">
                  <c:v>16.9944336762006</c:v>
                </c:pt>
                <c:pt idx="50263">
                  <c:v>17.0069976703506</c:v>
                </c:pt>
                <c:pt idx="50264">
                  <c:v>16.465701694504599</c:v>
                </c:pt>
                <c:pt idx="50265">
                  <c:v>15.9237661886586</c:v>
                </c:pt>
                <c:pt idx="50266">
                  <c:v>15.7689566628087</c:v>
                </c:pt>
                <c:pt idx="50267">
                  <c:v>15.828654566962699</c:v>
                </c:pt>
                <c:pt idx="50268">
                  <c:v>15.8925796311167</c:v>
                </c:pt>
                <c:pt idx="50269">
                  <c:v>16.185123925266801</c:v>
                </c:pt>
                <c:pt idx="50270">
                  <c:v>16.2086074894208</c:v>
                </c:pt>
                <c:pt idx="50271">
                  <c:v>16.0977889235748</c:v>
                </c:pt>
                <c:pt idx="50272">
                  <c:v>15.9126777977248</c:v>
                </c:pt>
                <c:pt idx="50273">
                  <c:v>15.679123531878901</c:v>
                </c:pt>
                <c:pt idx="50274">
                  <c:v>15.5299820684354</c:v>
                </c:pt>
                <c:pt idx="50275">
                  <c:v>15.9973038673904</c:v>
                </c:pt>
                <c:pt idx="50276">
                  <c:v>16.439736076346001</c:v>
                </c:pt>
                <c:pt idx="50277">
                  <c:v>17.0641777653017</c:v>
                </c:pt>
                <c:pt idx="50278">
                  <c:v>17.444435414256699</c:v>
                </c:pt>
                <c:pt idx="50279">
                  <c:v>17.458959803212402</c:v>
                </c:pt>
                <c:pt idx="50280">
                  <c:v>17.315698312168099</c:v>
                </c:pt>
                <c:pt idx="50281">
                  <c:v>16.906785571123098</c:v>
                </c:pt>
                <c:pt idx="50282">
                  <c:v>16.6794140700787</c:v>
                </c:pt>
                <c:pt idx="50283">
                  <c:v>16.624967089034399</c:v>
                </c:pt>
                <c:pt idx="50284">
                  <c:v>16.6519758679894</c:v>
                </c:pt>
                <c:pt idx="50285">
                  <c:v>16.659871506945102</c:v>
                </c:pt>
                <c:pt idx="50286">
                  <c:v>16.809771315900701</c:v>
                </c:pt>
                <c:pt idx="50287">
                  <c:v>17.052173154855801</c:v>
                </c:pt>
                <c:pt idx="50288">
                  <c:v>17.016624873811399</c:v>
                </c:pt>
                <c:pt idx="50289">
                  <c:v>17.050537962767098</c:v>
                </c:pt>
                <c:pt idx="50290">
                  <c:v>17.1757522717221</c:v>
                </c:pt>
                <c:pt idx="50291">
                  <c:v>17.350181180677801</c:v>
                </c:pt>
                <c:pt idx="50292">
                  <c:v>17.435428179633401</c:v>
                </c:pt>
                <c:pt idx="50293">
                  <c:v>17.4893542285884</c:v>
                </c:pt>
                <c:pt idx="50294">
                  <c:v>17.703957407544099</c:v>
                </c:pt>
                <c:pt idx="50295">
                  <c:v>17.410113776499799</c:v>
                </c:pt>
                <c:pt idx="50296">
                  <c:v>17.486512655454799</c:v>
                </c:pt>
                <c:pt idx="50297">
                  <c:v>16.4108161844105</c:v>
                </c:pt>
                <c:pt idx="50298">
                  <c:v>14.9273584933661</c:v>
                </c:pt>
                <c:pt idx="50299">
                  <c:v>14.742167832321099</c:v>
                </c:pt>
                <c:pt idx="50300">
                  <c:v>14.9904183512768</c:v>
                </c:pt>
                <c:pt idx="50301">
                  <c:v>14.6982449502325</c:v>
                </c:pt>
                <c:pt idx="50302">
                  <c:v>14.893174939187499</c:v>
                </c:pt>
                <c:pt idx="50303">
                  <c:v>14.6324566781432</c:v>
                </c:pt>
                <c:pt idx="50304">
                  <c:v>14.126771107098801</c:v>
                </c:pt>
                <c:pt idx="50305">
                  <c:v>14.101333626053799</c:v>
                </c:pt>
                <c:pt idx="50306">
                  <c:v>13.539846455009499</c:v>
                </c:pt>
                <c:pt idx="50307">
                  <c:v>14.022931083965201</c:v>
                </c:pt>
                <c:pt idx="50308">
                  <c:v>14.372146202920201</c:v>
                </c:pt>
                <c:pt idx="50309">
                  <c:v>14.655339201875799</c:v>
                </c:pt>
                <c:pt idx="50310">
                  <c:v>14.9558700508315</c:v>
                </c:pt>
                <c:pt idx="50311">
                  <c:v>14.5324046897865</c:v>
                </c:pt>
                <c:pt idx="50312">
                  <c:v>14.133628928742199</c:v>
                </c:pt>
                <c:pt idx="50313">
                  <c:v>14.0620013576979</c:v>
                </c:pt>
                <c:pt idx="50314">
                  <c:v>13.9561271466529</c:v>
                </c:pt>
                <c:pt idx="50315">
                  <c:v>14.0059401656085</c:v>
                </c:pt>
                <c:pt idx="50316">
                  <c:v>14.134066974564201</c:v>
                </c:pt>
                <c:pt idx="50317">
                  <c:v>14.372373053519199</c:v>
                </c:pt>
                <c:pt idx="50318">
                  <c:v>14.826565262474899</c:v>
                </c:pt>
                <c:pt idx="50319">
                  <c:v>15.0383928014306</c:v>
                </c:pt>
                <c:pt idx="50320">
                  <c:v>15.1962232103856</c:v>
                </c:pt>
                <c:pt idx="50321">
                  <c:v>15.3757921293412</c:v>
                </c:pt>
                <c:pt idx="50322">
                  <c:v>15.4144119020888</c:v>
                </c:pt>
                <c:pt idx="50323">
                  <c:v>15.489750108627501</c:v>
                </c:pt>
                <c:pt idx="50324">
                  <c:v>15.5843143551641</c:v>
                </c:pt>
                <c:pt idx="50325">
                  <c:v>15.665078311700601</c:v>
                </c:pt>
                <c:pt idx="50326">
                  <c:v>15.6435466682394</c:v>
                </c:pt>
                <c:pt idx="50327">
                  <c:v>15.747192634775899</c:v>
                </c:pt>
                <c:pt idx="50328">
                  <c:v>15.726135701312501</c:v>
                </c:pt>
                <c:pt idx="50329">
                  <c:v>15.5675991578512</c:v>
                </c:pt>
                <c:pt idx="50330">
                  <c:v>15.2681791543878</c:v>
                </c:pt>
                <c:pt idx="50331">
                  <c:v>15.5107247309243</c:v>
                </c:pt>
                <c:pt idx="50332">
                  <c:v>15.6336560274631</c:v>
                </c:pt>
                <c:pt idx="50333">
                  <c:v>15.4879853839996</c:v>
                </c:pt>
                <c:pt idx="50334">
                  <c:v>15.455154690536199</c:v>
                </c:pt>
                <c:pt idx="50335">
                  <c:v>15.331457287074899</c:v>
                </c:pt>
                <c:pt idx="50336">
                  <c:v>15.426578253611501</c:v>
                </c:pt>
                <c:pt idx="50337">
                  <c:v>15.724652400148001</c:v>
                </c:pt>
                <c:pt idx="50338">
                  <c:v>15.5314224666868</c:v>
                </c:pt>
                <c:pt idx="50339">
                  <c:v>15.1071397932233</c:v>
                </c:pt>
                <c:pt idx="50340">
                  <c:v>15.026183369759901</c:v>
                </c:pt>
                <c:pt idx="50341">
                  <c:v>15.0142066462986</c:v>
                </c:pt>
                <c:pt idx="50342">
                  <c:v>15.1562459628352</c:v>
                </c:pt>
                <c:pt idx="50343">
                  <c:v>15.6164765593717</c:v>
                </c:pt>
                <c:pt idx="50344">
                  <c:v>15.4999109059105</c:v>
                </c:pt>
                <c:pt idx="50345">
                  <c:v>14.962636092446999</c:v>
                </c:pt>
                <c:pt idx="50346">
                  <c:v>13.8140049289836</c:v>
                </c:pt>
                <c:pt idx="50347">
                  <c:v>12.716513175522399</c:v>
                </c:pt>
                <c:pt idx="50348">
                  <c:v>12.921108792058901</c:v>
                </c:pt>
                <c:pt idx="50349">
                  <c:v>13.0199679785954</c:v>
                </c:pt>
                <c:pt idx="50350">
                  <c:v>12.970379205134201</c:v>
                </c:pt>
                <c:pt idx="50351">
                  <c:v>11.791375371670799</c:v>
                </c:pt>
                <c:pt idx="50352">
                  <c:v>10.958340388207301</c:v>
                </c:pt>
                <c:pt idx="50353">
                  <c:v>10.7680235847461</c:v>
                </c:pt>
                <c:pt idx="50354">
                  <c:v>10.324851875282601</c:v>
                </c:pt>
                <c:pt idx="50355">
                  <c:v>10.2841560408191</c:v>
                </c:pt>
                <c:pt idx="50356">
                  <c:v>10.154153725357901</c:v>
                </c:pt>
                <c:pt idx="50357">
                  <c:v>10.085781428894499</c:v>
                </c:pt>
                <c:pt idx="50358">
                  <c:v>10.008007692431001</c:v>
                </c:pt>
                <c:pt idx="50359">
                  <c:v>10.377894853969799</c:v>
                </c:pt>
                <c:pt idx="50360">
                  <c:v>10.9709915905063</c:v>
                </c:pt>
                <c:pt idx="50361">
                  <c:v>10.0157732090429</c:v>
                </c:pt>
                <c:pt idx="50362">
                  <c:v>10.5096515735816</c:v>
                </c:pt>
                <c:pt idx="50363">
                  <c:v>11.277471320118201</c:v>
                </c:pt>
                <c:pt idx="50364">
                  <c:v>11.2673813266547</c:v>
                </c:pt>
                <c:pt idx="50365">
                  <c:v>11.4890077431935</c:v>
                </c:pt>
                <c:pt idx="50366">
                  <c:v>11.952471889730001</c:v>
                </c:pt>
                <c:pt idx="50367">
                  <c:v>12.5315954662666</c:v>
                </c:pt>
                <c:pt idx="50368">
                  <c:v>13.4501757228053</c:v>
                </c:pt>
                <c:pt idx="50369">
                  <c:v>14.0526056193419</c:v>
                </c:pt>
                <c:pt idx="50370">
                  <c:v>14.432831293855401</c:v>
                </c:pt>
                <c:pt idx="50371">
                  <c:v>14.338528296348199</c:v>
                </c:pt>
                <c:pt idx="50372">
                  <c:v>14.035901858843101</c:v>
                </c:pt>
                <c:pt idx="50373">
                  <c:v>14.018509161338001</c:v>
                </c:pt>
                <c:pt idx="50374">
                  <c:v>14.1366383438307</c:v>
                </c:pt>
                <c:pt idx="50375">
                  <c:v>14.078279686325599</c:v>
                </c:pt>
                <c:pt idx="50376">
                  <c:v>13.995799448820501</c:v>
                </c:pt>
                <c:pt idx="50377">
                  <c:v>13.8929592313133</c:v>
                </c:pt>
                <c:pt idx="50378">
                  <c:v>13.7251059738082</c:v>
                </c:pt>
                <c:pt idx="50379">
                  <c:v>13.271766836303099</c:v>
                </c:pt>
                <c:pt idx="50380">
                  <c:v>13.157403918795801</c:v>
                </c:pt>
                <c:pt idx="50381">
                  <c:v>13.2125016212907</c:v>
                </c:pt>
                <c:pt idx="50382">
                  <c:v>13.747195673785599</c:v>
                </c:pt>
                <c:pt idx="50383">
                  <c:v>13.9007876762784</c:v>
                </c:pt>
                <c:pt idx="50384">
                  <c:v>13.7657698987733</c:v>
                </c:pt>
                <c:pt idx="50385">
                  <c:v>13.4364877012682</c:v>
                </c:pt>
                <c:pt idx="50386">
                  <c:v>13.3484123237609</c:v>
                </c:pt>
                <c:pt idx="50387">
                  <c:v>13.2186773562558</c:v>
                </c:pt>
                <c:pt idx="50388">
                  <c:v>13.0889331087507</c:v>
                </c:pt>
                <c:pt idx="50389">
                  <c:v>13.1319991912435</c:v>
                </c:pt>
                <c:pt idx="50390">
                  <c:v>12.858178293738399</c:v>
                </c:pt>
                <c:pt idx="50391">
                  <c:v>12.904179796233301</c:v>
                </c:pt>
                <c:pt idx="50392">
                  <c:v>13.003138618726</c:v>
                </c:pt>
                <c:pt idx="50393">
                  <c:v>12.9880834512209</c:v>
                </c:pt>
                <c:pt idx="50394">
                  <c:v>12.063253303715801</c:v>
                </c:pt>
                <c:pt idx="50395">
                  <c:v>11.586860646208599</c:v>
                </c:pt>
                <c:pt idx="50396">
                  <c:v>11.401148798703501</c:v>
                </c:pt>
                <c:pt idx="50397">
                  <c:v>10.9493648511984</c:v>
                </c:pt>
                <c:pt idx="50398">
                  <c:v>10.182077284691101</c:v>
                </c:pt>
                <c:pt idx="50399">
                  <c:v>9.5190532141860498</c:v>
                </c:pt>
                <c:pt idx="50400">
                  <c:v>9.0893855416809508</c:v>
                </c:pt>
                <c:pt idx="50401">
                  <c:v>8.9353844251736998</c:v>
                </c:pt>
                <c:pt idx="50402">
                  <c:v>9.3546584976686002</c:v>
                </c:pt>
                <c:pt idx="50403">
                  <c:v>10.014993054163501</c:v>
                </c:pt>
                <c:pt idx="50404">
                  <c:v>10.190040939656299</c:v>
                </c:pt>
                <c:pt idx="50405">
                  <c:v>10.334223720151201</c:v>
                </c:pt>
                <c:pt idx="50406">
                  <c:v>10.5530988136461</c:v>
                </c:pt>
                <c:pt idx="50407">
                  <c:v>11.341586606138801</c:v>
                </c:pt>
                <c:pt idx="50408">
                  <c:v>12.8197534986337</c:v>
                </c:pt>
                <c:pt idx="50409">
                  <c:v>13.415442931128601</c:v>
                </c:pt>
                <c:pt idx="50410">
                  <c:v>13.925687203621401</c:v>
                </c:pt>
                <c:pt idx="50411">
                  <c:v>14.7248152661163</c:v>
                </c:pt>
                <c:pt idx="50412">
                  <c:v>15.048421488611201</c:v>
                </c:pt>
                <c:pt idx="50413">
                  <c:v>15.1556068211039</c:v>
                </c:pt>
                <c:pt idx="50414">
                  <c:v>15.3004271535988</c:v>
                </c:pt>
                <c:pt idx="50415">
                  <c:v>15.341662996093699</c:v>
                </c:pt>
                <c:pt idx="50416">
                  <c:v>15.216311648586499</c:v>
                </c:pt>
                <c:pt idx="50417">
                  <c:v>14.9176901510814</c:v>
                </c:pt>
                <c:pt idx="50418">
                  <c:v>14.430403979144501</c:v>
                </c:pt>
                <c:pt idx="50419">
                  <c:v>13.7289259827736</c:v>
                </c:pt>
                <c:pt idx="50420">
                  <c:v>13.6367950864036</c:v>
                </c:pt>
                <c:pt idx="50421">
                  <c:v>13.771302210033699</c:v>
                </c:pt>
                <c:pt idx="50422">
                  <c:v>13.814928383662799</c:v>
                </c:pt>
                <c:pt idx="50423">
                  <c:v>13.5966708472929</c:v>
                </c:pt>
                <c:pt idx="50424">
                  <c:v>13.2569982609229</c:v>
                </c:pt>
                <c:pt idx="50425">
                  <c:v>13.060611184552</c:v>
                </c:pt>
                <c:pt idx="50426">
                  <c:v>12.6610300681821</c:v>
                </c:pt>
                <c:pt idx="50427">
                  <c:v>11.4110149218121</c:v>
                </c:pt>
                <c:pt idx="50428">
                  <c:v>10.0961761644413</c:v>
                </c:pt>
                <c:pt idx="50429">
                  <c:v>9.1164940800713197</c:v>
                </c:pt>
                <c:pt idx="50430">
                  <c:v>8.4178148237013808</c:v>
                </c:pt>
                <c:pt idx="50431">
                  <c:v>8.2557658263304905</c:v>
                </c:pt>
                <c:pt idx="50432">
                  <c:v>8.0986538919605504</c:v>
                </c:pt>
                <c:pt idx="50433">
                  <c:v>9.7411229225906109</c:v>
                </c:pt>
                <c:pt idx="50434">
                  <c:v>10.0047497532197</c:v>
                </c:pt>
                <c:pt idx="50435">
                  <c:v>11.338553450849799</c:v>
                </c:pt>
                <c:pt idx="50436">
                  <c:v>11.5219903244798</c:v>
                </c:pt>
                <c:pt idx="50437">
                  <c:v>9.3103645981089507</c:v>
                </c:pt>
                <c:pt idx="50438">
                  <c:v>8.00703507773901</c:v>
                </c:pt>
                <c:pt idx="50439">
                  <c:v>8.2194729873690804</c:v>
                </c:pt>
                <c:pt idx="50440">
                  <c:v>9.4114458089981792</c:v>
                </c:pt>
                <c:pt idx="50441">
                  <c:v>9.5914877566282506</c:v>
                </c:pt>
                <c:pt idx="50442">
                  <c:v>8.8224735782583092</c:v>
                </c:pt>
                <c:pt idx="50443">
                  <c:v>8.6975493228874203</c:v>
                </c:pt>
                <c:pt idx="50444">
                  <c:v>9.9997582865174799</c:v>
                </c:pt>
                <c:pt idx="50445">
                  <c:v>9.9720394491475393</c:v>
                </c:pt>
                <c:pt idx="50446">
                  <c:v>10.496549972776601</c:v>
                </c:pt>
                <c:pt idx="50447">
                  <c:v>10.697609714406701</c:v>
                </c:pt>
                <c:pt idx="50448">
                  <c:v>10.8761536680368</c:v>
                </c:pt>
                <c:pt idx="50449">
                  <c:v>11.769419741665899</c:v>
                </c:pt>
                <c:pt idx="50450">
                  <c:v>11.2724282652959</c:v>
                </c:pt>
                <c:pt idx="50451">
                  <c:v>10.920383858926</c:v>
                </c:pt>
                <c:pt idx="50452">
                  <c:v>11.043769822555101</c:v>
                </c:pt>
                <c:pt idx="50453">
                  <c:v>11.247888906185199</c:v>
                </c:pt>
                <c:pt idx="50454">
                  <c:v>11.4485945298152</c:v>
                </c:pt>
                <c:pt idx="50455">
                  <c:v>12.404375903444301</c:v>
                </c:pt>
                <c:pt idx="50456">
                  <c:v>14.3537114970744</c:v>
                </c:pt>
                <c:pt idx="50457">
                  <c:v>15.1623867007045</c:v>
                </c:pt>
                <c:pt idx="50458">
                  <c:v>15.4461490843336</c:v>
                </c:pt>
                <c:pt idx="50459">
                  <c:v>15.7439477179636</c:v>
                </c:pt>
                <c:pt idx="50460">
                  <c:v>15.724010341593701</c:v>
                </c:pt>
                <c:pt idx="50461">
                  <c:v>15.806975175222799</c:v>
                </c:pt>
                <c:pt idx="50462">
                  <c:v>15.847316018852901</c:v>
                </c:pt>
                <c:pt idx="50463">
                  <c:v>15.853595622482899</c:v>
                </c:pt>
                <c:pt idx="50464">
                  <c:v>15.766580806112</c:v>
                </c:pt>
                <c:pt idx="50465">
                  <c:v>15.3236176797421</c:v>
                </c:pt>
                <c:pt idx="50466">
                  <c:v>15.1335586413767</c:v>
                </c:pt>
                <c:pt idx="50467">
                  <c:v>15.483432601015</c:v>
                </c:pt>
                <c:pt idx="50468">
                  <c:v>15.588585080651599</c:v>
                </c:pt>
                <c:pt idx="50469">
                  <c:v>15.5261577302883</c:v>
                </c:pt>
                <c:pt idx="50470">
                  <c:v>15.8195003099265</c:v>
                </c:pt>
                <c:pt idx="50471">
                  <c:v>15.5563296395632</c:v>
                </c:pt>
                <c:pt idx="50472">
                  <c:v>15.0489355691999</c:v>
                </c:pt>
                <c:pt idx="50473">
                  <c:v>15.415952848838099</c:v>
                </c:pt>
                <c:pt idx="50474">
                  <c:v>15.3640219084748</c:v>
                </c:pt>
                <c:pt idx="50475">
                  <c:v>14.9908478681114</c:v>
                </c:pt>
                <c:pt idx="50476">
                  <c:v>14.4748009377497</c:v>
                </c:pt>
                <c:pt idx="50477">
                  <c:v>14.100926147386399</c:v>
                </c:pt>
                <c:pt idx="50478">
                  <c:v>15.090939467023</c:v>
                </c:pt>
                <c:pt idx="50479">
                  <c:v>15.1642934166613</c:v>
                </c:pt>
                <c:pt idx="50480">
                  <c:v>13.702240006297901</c:v>
                </c:pt>
                <c:pt idx="50481">
                  <c:v>14.1563259859346</c:v>
                </c:pt>
                <c:pt idx="50482">
                  <c:v>15.1534010055728</c:v>
                </c:pt>
                <c:pt idx="50483">
                  <c:v>15.631669995209499</c:v>
                </c:pt>
                <c:pt idx="50484">
                  <c:v>15.4903981448462</c:v>
                </c:pt>
                <c:pt idx="50485">
                  <c:v>15.860088124484401</c:v>
                </c:pt>
                <c:pt idx="50486">
                  <c:v>15.642845384121101</c:v>
                </c:pt>
                <c:pt idx="50487">
                  <c:v>15.7890336037577</c:v>
                </c:pt>
                <c:pt idx="50488">
                  <c:v>15.544830663396001</c:v>
                </c:pt>
                <c:pt idx="50489">
                  <c:v>13.632617773032599</c:v>
                </c:pt>
                <c:pt idx="50490">
                  <c:v>9.4795655356693107</c:v>
                </c:pt>
                <c:pt idx="50491">
                  <c:v>8.6279019753075499</c:v>
                </c:pt>
                <c:pt idx="50492">
                  <c:v>8.4121061219442197</c:v>
                </c:pt>
                <c:pt idx="50493">
                  <c:v>8.4573852885808893</c:v>
                </c:pt>
                <c:pt idx="50494">
                  <c:v>9.1554812662191303</c:v>
                </c:pt>
                <c:pt idx="50495">
                  <c:v>10.5738228928558</c:v>
                </c:pt>
                <c:pt idx="50496">
                  <c:v>11.0709388304925</c:v>
                </c:pt>
                <c:pt idx="50497">
                  <c:v>10.9807686401307</c:v>
                </c:pt>
                <c:pt idx="50498">
                  <c:v>10.8336697597674</c:v>
                </c:pt>
                <c:pt idx="50499">
                  <c:v>10.774435649403999</c:v>
                </c:pt>
                <c:pt idx="50500">
                  <c:v>9.91398016404227</c:v>
                </c:pt>
                <c:pt idx="50501">
                  <c:v>7.53129212867894</c:v>
                </c:pt>
                <c:pt idx="50502">
                  <c:v>7.0367041753156103</c:v>
                </c:pt>
                <c:pt idx="50503">
                  <c:v>7.89316466695385</c:v>
                </c:pt>
                <c:pt idx="50504">
                  <c:v>7.0675898625905198</c:v>
                </c:pt>
                <c:pt idx="50505">
                  <c:v>6.51176893322718</c:v>
                </c:pt>
                <c:pt idx="50506">
                  <c:v>9.4993564108654205</c:v>
                </c:pt>
                <c:pt idx="50507">
                  <c:v>11.756155036502101</c:v>
                </c:pt>
                <c:pt idx="50508">
                  <c:v>9.5333634221387609</c:v>
                </c:pt>
                <c:pt idx="50509">
                  <c:v>9.7604631077769994</c:v>
                </c:pt>
                <c:pt idx="50510">
                  <c:v>9.5232606884136608</c:v>
                </c:pt>
                <c:pt idx="50511">
                  <c:v>9.8157712760503308</c:v>
                </c:pt>
                <c:pt idx="50512">
                  <c:v>9.7366587516885694</c:v>
                </c:pt>
                <c:pt idx="50513">
                  <c:v>9.6339353723252401</c:v>
                </c:pt>
                <c:pt idx="50514">
                  <c:v>9.6493618672596</c:v>
                </c:pt>
                <c:pt idx="50515">
                  <c:v>9.6661980574932294</c:v>
                </c:pt>
                <c:pt idx="50516">
                  <c:v>9.5575856927274394</c:v>
                </c:pt>
                <c:pt idx="50517">
                  <c:v>9.5324037389616603</c:v>
                </c:pt>
                <c:pt idx="50518">
                  <c:v>10.0918793591953</c:v>
                </c:pt>
                <c:pt idx="50519">
                  <c:v>10.7177273664295</c:v>
                </c:pt>
                <c:pt idx="50520">
                  <c:v>11.129329348663701</c:v>
                </c:pt>
                <c:pt idx="50521">
                  <c:v>10.315859207897301</c:v>
                </c:pt>
                <c:pt idx="50522">
                  <c:v>9.2422115021315605</c:v>
                </c:pt>
                <c:pt idx="50523">
                  <c:v>10.0353151013658</c:v>
                </c:pt>
                <c:pt idx="50524">
                  <c:v>9.92612698459941</c:v>
                </c:pt>
                <c:pt idx="50525">
                  <c:v>9.8607614538336197</c:v>
                </c:pt>
                <c:pt idx="50526">
                  <c:v>9.7615983760678393</c:v>
                </c:pt>
                <c:pt idx="50527">
                  <c:v>9.2665363683014697</c:v>
                </c:pt>
                <c:pt idx="50528">
                  <c:v>9.1021491005356907</c:v>
                </c:pt>
                <c:pt idx="50529">
                  <c:v>9.13422073676991</c:v>
                </c:pt>
                <c:pt idx="50530">
                  <c:v>9.0615299770035307</c:v>
                </c:pt>
                <c:pt idx="50531">
                  <c:v>8.9581902662377502</c:v>
                </c:pt>
                <c:pt idx="50532">
                  <c:v>8.7867475494719596</c:v>
                </c:pt>
                <c:pt idx="50533">
                  <c:v>8.5291007907055896</c:v>
                </c:pt>
                <c:pt idx="50534">
                  <c:v>8.3064778279398102</c:v>
                </c:pt>
                <c:pt idx="50535">
                  <c:v>8.72025756817402</c:v>
                </c:pt>
                <c:pt idx="50536">
                  <c:v>8.6780865144076493</c:v>
                </c:pt>
                <c:pt idx="50537">
                  <c:v>8.2919417356418705</c:v>
                </c:pt>
                <c:pt idx="50538">
                  <c:v>8.2075068108760902</c:v>
                </c:pt>
                <c:pt idx="50539">
                  <c:v>8.3965149241097095</c:v>
                </c:pt>
                <c:pt idx="50540">
                  <c:v>8.8840818093439307</c:v>
                </c:pt>
                <c:pt idx="50541">
                  <c:v>10.2974028065781</c:v>
                </c:pt>
                <c:pt idx="50542">
                  <c:v>11.282761917811801</c:v>
                </c:pt>
                <c:pt idx="50543">
                  <c:v>12.883883140046001</c:v>
                </c:pt>
                <c:pt idx="50544">
                  <c:v>15.2890764622802</c:v>
                </c:pt>
                <c:pt idx="50545">
                  <c:v>15.0766197145138</c:v>
                </c:pt>
                <c:pt idx="50546">
                  <c:v>16.310554086748098</c:v>
                </c:pt>
                <c:pt idx="50547">
                  <c:v>17.519040448982299</c:v>
                </c:pt>
                <c:pt idx="50548">
                  <c:v>17.852230321215899</c:v>
                </c:pt>
                <c:pt idx="50549">
                  <c:v>17.1187715634501</c:v>
                </c:pt>
                <c:pt idx="50550">
                  <c:v>14.997183655684299</c:v>
                </c:pt>
                <c:pt idx="50551">
                  <c:v>13.000368177918</c:v>
                </c:pt>
                <c:pt idx="50552">
                  <c:v>12.4770178601522</c:v>
                </c:pt>
                <c:pt idx="50553">
                  <c:v>12.0932103923864</c:v>
                </c:pt>
                <c:pt idx="50554">
                  <c:v>11.05356379462</c:v>
                </c:pt>
                <c:pt idx="50555">
                  <c:v>11.914220026854199</c:v>
                </c:pt>
                <c:pt idx="50556">
                  <c:v>12.335409479088399</c:v>
                </c:pt>
                <c:pt idx="50557">
                  <c:v>11.3443011113221</c:v>
                </c:pt>
                <c:pt idx="50558">
                  <c:v>12.4342006635563</c:v>
                </c:pt>
                <c:pt idx="50559">
                  <c:v>14.4888722657905</c:v>
                </c:pt>
                <c:pt idx="50560">
                  <c:v>15.100483848024099</c:v>
                </c:pt>
                <c:pt idx="50561">
                  <c:v>15.938263030258399</c:v>
                </c:pt>
                <c:pt idx="50562">
                  <c:v>16.080115015986699</c:v>
                </c:pt>
                <c:pt idx="50563">
                  <c:v>16.2345609052086</c:v>
                </c:pt>
                <c:pt idx="50564">
                  <c:v>16.670885914430801</c:v>
                </c:pt>
                <c:pt idx="50565">
                  <c:v>15.039837513653101</c:v>
                </c:pt>
                <c:pt idx="50566">
                  <c:v>13.325225382875001</c:v>
                </c:pt>
                <c:pt idx="50567">
                  <c:v>13.7963593120972</c:v>
                </c:pt>
                <c:pt idx="50568">
                  <c:v>15.367155101319399</c:v>
                </c:pt>
                <c:pt idx="50569">
                  <c:v>16.701096010541299</c:v>
                </c:pt>
                <c:pt idx="50570">
                  <c:v>17.662735829763601</c:v>
                </c:pt>
                <c:pt idx="50571">
                  <c:v>17.755453728985799</c:v>
                </c:pt>
                <c:pt idx="50572">
                  <c:v>17.9269570782077</c:v>
                </c:pt>
                <c:pt idx="50573">
                  <c:v>17.7907066874299</c:v>
                </c:pt>
                <c:pt idx="50574">
                  <c:v>17.855238476652101</c:v>
                </c:pt>
                <c:pt idx="50575">
                  <c:v>17.923738945874</c:v>
                </c:pt>
                <c:pt idx="50576">
                  <c:v>18.062710535096301</c:v>
                </c:pt>
                <c:pt idx="50577">
                  <c:v>18.155504214318501</c:v>
                </c:pt>
                <c:pt idx="50578">
                  <c:v>18.3009987335404</c:v>
                </c:pt>
                <c:pt idx="50579">
                  <c:v>17.973564582762599</c:v>
                </c:pt>
                <c:pt idx="50580">
                  <c:v>17.9559563219848</c:v>
                </c:pt>
                <c:pt idx="50581">
                  <c:v>18.069994941206701</c:v>
                </c:pt>
                <c:pt idx="50582">
                  <c:v>18.062410400428998</c:v>
                </c:pt>
                <c:pt idx="50583">
                  <c:v>18.087518219651201</c:v>
                </c:pt>
                <c:pt idx="50584">
                  <c:v>17.662877108873101</c:v>
                </c:pt>
                <c:pt idx="50585">
                  <c:v>17.1748086780953</c:v>
                </c:pt>
                <c:pt idx="50586">
                  <c:v>15.918540407317501</c:v>
                </c:pt>
                <c:pt idx="50587">
                  <c:v>15.066887086539399</c:v>
                </c:pt>
                <c:pt idx="50588">
                  <c:v>13.2300533857617</c:v>
                </c:pt>
                <c:pt idx="50589">
                  <c:v>12.8772423049839</c:v>
                </c:pt>
                <c:pt idx="50590">
                  <c:v>12.1384684842058</c:v>
                </c:pt>
                <c:pt idx="50591">
                  <c:v>11.678735843428001</c:v>
                </c:pt>
                <c:pt idx="50592">
                  <c:v>11.104600832650201</c:v>
                </c:pt>
                <c:pt idx="50593">
                  <c:v>10.7094420618721</c:v>
                </c:pt>
                <c:pt idx="50594">
                  <c:v>10.4973060770944</c:v>
                </c:pt>
                <c:pt idx="50595">
                  <c:v>10.1949387263166</c:v>
                </c:pt>
                <c:pt idx="50596">
                  <c:v>9.7988270705385005</c:v>
                </c:pt>
                <c:pt idx="50597">
                  <c:v>9.7602361317607205</c:v>
                </c:pt>
                <c:pt idx="50598">
                  <c:v>9.7507102179829399</c:v>
                </c:pt>
                <c:pt idx="50599">
                  <c:v>9.9667706712048503</c:v>
                </c:pt>
                <c:pt idx="50600">
                  <c:v>10.048517222427099</c:v>
                </c:pt>
                <c:pt idx="50601">
                  <c:v>12.389000175649301</c:v>
                </c:pt>
                <c:pt idx="50602">
                  <c:v>11.163325474871201</c:v>
                </c:pt>
                <c:pt idx="50603">
                  <c:v>10.6256858390934</c:v>
                </c:pt>
                <c:pt idx="50604">
                  <c:v>10.477350640315599</c:v>
                </c:pt>
                <c:pt idx="50605">
                  <c:v>10.5504309405376</c:v>
                </c:pt>
                <c:pt idx="50606">
                  <c:v>10.5083731117598</c:v>
                </c:pt>
                <c:pt idx="50607">
                  <c:v>10.784473650981999</c:v>
                </c:pt>
                <c:pt idx="50608">
                  <c:v>11.027045350203901</c:v>
                </c:pt>
                <c:pt idx="50609">
                  <c:v>11.4408495594261</c:v>
                </c:pt>
                <c:pt idx="50610">
                  <c:v>11.3087512245492</c:v>
                </c:pt>
                <c:pt idx="50611">
                  <c:v>11.2499797255727</c:v>
                </c:pt>
                <c:pt idx="50612">
                  <c:v>11.3541392765912</c:v>
                </c:pt>
                <c:pt idx="50613">
                  <c:v>11.6067052676097</c:v>
                </c:pt>
                <c:pt idx="50614">
                  <c:v>11.9877942486333</c:v>
                </c:pt>
                <c:pt idx="50615">
                  <c:v>12.149172519651801</c:v>
                </c:pt>
                <c:pt idx="50616">
                  <c:v>12.1478452806703</c:v>
                </c:pt>
                <c:pt idx="50617">
                  <c:v>12.118215451693899</c:v>
                </c:pt>
                <c:pt idx="50618">
                  <c:v>12.0324221127124</c:v>
                </c:pt>
                <c:pt idx="50619">
                  <c:v>11.921640293730899</c:v>
                </c:pt>
                <c:pt idx="50620">
                  <c:v>11.8151062047544</c:v>
                </c:pt>
                <c:pt idx="50621">
                  <c:v>11.782166225772899</c:v>
                </c:pt>
                <c:pt idx="50622">
                  <c:v>11.6369152667914</c:v>
                </c:pt>
                <c:pt idx="50623">
                  <c:v>11.436310357815</c:v>
                </c:pt>
                <c:pt idx="50624">
                  <c:v>11.298250548833501</c:v>
                </c:pt>
                <c:pt idx="50625">
                  <c:v>11.187044849852001</c:v>
                </c:pt>
                <c:pt idx="50626">
                  <c:v>11.1617946208756</c:v>
                </c:pt>
                <c:pt idx="50627">
                  <c:v>11.061106491894099</c:v>
                </c:pt>
                <c:pt idx="50628">
                  <c:v>11.166919292912601</c:v>
                </c:pt>
                <c:pt idx="50629">
                  <c:v>11.2867370539361</c:v>
                </c:pt>
                <c:pt idx="50630">
                  <c:v>11.1757403549546</c:v>
                </c:pt>
                <c:pt idx="50631">
                  <c:v>11.118252285973201</c:v>
                </c:pt>
                <c:pt idx="50632">
                  <c:v>11.018498946996701</c:v>
                </c:pt>
                <c:pt idx="50633">
                  <c:v>10.961704078015201</c:v>
                </c:pt>
                <c:pt idx="50634">
                  <c:v>11.3158789390337</c:v>
                </c:pt>
                <c:pt idx="50635">
                  <c:v>11.4536772000573</c:v>
                </c:pt>
                <c:pt idx="50636">
                  <c:v>11.3399375210758</c:v>
                </c:pt>
                <c:pt idx="50637">
                  <c:v>11.0891157220943</c:v>
                </c:pt>
                <c:pt idx="50638">
                  <c:v>10.8090637831178</c:v>
                </c:pt>
                <c:pt idx="50639">
                  <c:v>10.5259906041364</c:v>
                </c:pt>
                <c:pt idx="50640">
                  <c:v>10.3588669751549</c:v>
                </c:pt>
                <c:pt idx="50651">
                  <c:v>13.824607156378599</c:v>
                </c:pt>
                <c:pt idx="50652">
                  <c:v>14.2278459273971</c:v>
                </c:pt>
                <c:pt idx="50653">
                  <c:v>14.7379215784207</c:v>
                </c:pt>
                <c:pt idx="50654">
                  <c:v>14.5133468494392</c:v>
                </c:pt>
                <c:pt idx="50655">
                  <c:v>14.6660925104577</c:v>
                </c:pt>
                <c:pt idx="50656">
                  <c:v>15.120477591481301</c:v>
                </c:pt>
                <c:pt idx="50657">
                  <c:v>15.1354891024998</c:v>
                </c:pt>
                <c:pt idx="50658">
                  <c:v>15.0817807884023</c:v>
                </c:pt>
                <c:pt idx="50659">
                  <c:v>15.006035259194</c:v>
                </c:pt>
                <c:pt idx="50660">
                  <c:v>14.889044329986699</c:v>
                </c:pt>
                <c:pt idx="50661">
                  <c:v>14.610373630779399</c:v>
                </c:pt>
                <c:pt idx="50662">
                  <c:v>13.965426691571</c:v>
                </c:pt>
                <c:pt idx="50663">
                  <c:v>12.4262311423638</c:v>
                </c:pt>
                <c:pt idx="50664">
                  <c:v>11.9628976131565</c:v>
                </c:pt>
                <c:pt idx="50665">
                  <c:v>11.719468813948099</c:v>
                </c:pt>
                <c:pt idx="50666">
                  <c:v>11.380704124740801</c:v>
                </c:pt>
                <c:pt idx="50667">
                  <c:v>11.2328136655335</c:v>
                </c:pt>
                <c:pt idx="50668">
                  <c:v>11.3880116063252</c:v>
                </c:pt>
                <c:pt idx="50669">
                  <c:v>11.4662135971179</c:v>
                </c:pt>
                <c:pt idx="50670">
                  <c:v>11.6614501479106</c:v>
                </c:pt>
                <c:pt idx="50671">
                  <c:v>11.678751778702299</c:v>
                </c:pt>
                <c:pt idx="50672">
                  <c:v>11.771216209495</c:v>
                </c:pt>
                <c:pt idx="50673">
                  <c:v>11.8351330002877</c:v>
                </c:pt>
                <c:pt idx="50674">
                  <c:v>12.0038453010793</c:v>
                </c:pt>
                <c:pt idx="50675">
                  <c:v>12.152531441872</c:v>
                </c:pt>
                <c:pt idx="50676">
                  <c:v>12.3731151126648</c:v>
                </c:pt>
                <c:pt idx="50677">
                  <c:v>12.4683338334564</c:v>
                </c:pt>
                <c:pt idx="50678">
                  <c:v>12.5291644042491</c:v>
                </c:pt>
                <c:pt idx="50679">
                  <c:v>12.683415985041799</c:v>
                </c:pt>
                <c:pt idx="50680">
                  <c:v>12.7084230158335</c:v>
                </c:pt>
                <c:pt idx="50681">
                  <c:v>12.817297636626201</c:v>
                </c:pt>
                <c:pt idx="50682">
                  <c:v>12.427102547418899</c:v>
                </c:pt>
                <c:pt idx="50683">
                  <c:v>12.2935552682106</c:v>
                </c:pt>
                <c:pt idx="50684">
                  <c:v>13.7538978290033</c:v>
                </c:pt>
                <c:pt idx="50685">
                  <c:v>13.902608439795999</c:v>
                </c:pt>
                <c:pt idx="50686">
                  <c:v>12.823454660587601</c:v>
                </c:pt>
                <c:pt idx="50687">
                  <c:v>12.4437144013803</c:v>
                </c:pt>
                <c:pt idx="50688">
                  <c:v>12.5848233321731</c:v>
                </c:pt>
                <c:pt idx="50689">
                  <c:v>12.743505942964701</c:v>
                </c:pt>
                <c:pt idx="50690">
                  <c:v>13.060027233757401</c:v>
                </c:pt>
                <c:pt idx="50691">
                  <c:v>13.635701234550099</c:v>
                </c:pt>
                <c:pt idx="50692">
                  <c:v>13.675708955341801</c:v>
                </c:pt>
                <c:pt idx="50693">
                  <c:v>14.0854094261345</c:v>
                </c:pt>
                <c:pt idx="50694">
                  <c:v>15.577976836927199</c:v>
                </c:pt>
                <c:pt idx="50695">
                  <c:v>16.999820647718899</c:v>
                </c:pt>
                <c:pt idx="50696">
                  <c:v>17.023837308511599</c:v>
                </c:pt>
                <c:pt idx="50697">
                  <c:v>16.6277156093043</c:v>
                </c:pt>
                <c:pt idx="50698">
                  <c:v>15.9042477900959</c:v>
                </c:pt>
                <c:pt idx="50699">
                  <c:v>15.536106940888599</c:v>
                </c:pt>
                <c:pt idx="50700">
                  <c:v>15.3588654816814</c:v>
                </c:pt>
                <c:pt idx="50701">
                  <c:v>14.941642082473001</c:v>
                </c:pt>
                <c:pt idx="50702">
                  <c:v>14.636521453265701</c:v>
                </c:pt>
                <c:pt idx="50703">
                  <c:v>14.007035724058399</c:v>
                </c:pt>
                <c:pt idx="50704">
                  <c:v>13.4472358048501</c:v>
                </c:pt>
                <c:pt idx="50705">
                  <c:v>13.214182005642799</c:v>
                </c:pt>
                <c:pt idx="50706">
                  <c:v>13.380544873101</c:v>
                </c:pt>
                <c:pt idx="50707">
                  <c:v>13.8624056072236</c:v>
                </c:pt>
                <c:pt idx="50708">
                  <c:v>14.088119611350701</c:v>
                </c:pt>
                <c:pt idx="50709">
                  <c:v>13.967461815477799</c:v>
                </c:pt>
                <c:pt idx="50710">
                  <c:v>13.017695339600399</c:v>
                </c:pt>
                <c:pt idx="50711">
                  <c:v>9.3786201607275395</c:v>
                </c:pt>
                <c:pt idx="50712">
                  <c:v>10.646520847854701</c:v>
                </c:pt>
                <c:pt idx="50713">
                  <c:v>11.5896277519773</c:v>
                </c:pt>
                <c:pt idx="50714">
                  <c:v>11.233639956104399</c:v>
                </c:pt>
                <c:pt idx="50715">
                  <c:v>8.6130014962315098</c:v>
                </c:pt>
                <c:pt idx="50716">
                  <c:v>7.7258853043541</c:v>
                </c:pt>
                <c:pt idx="50717">
                  <c:v>9.6867426184812295</c:v>
                </c:pt>
                <c:pt idx="50718">
                  <c:v>9.4253407756083494</c:v>
                </c:pt>
                <c:pt idx="50719">
                  <c:v>10.310065726730899</c:v>
                </c:pt>
                <c:pt idx="50720">
                  <c:v>14.002585020858101</c:v>
                </c:pt>
                <c:pt idx="50721">
                  <c:v>8.13883561298519</c:v>
                </c:pt>
                <c:pt idx="50722">
                  <c:v>8.9897905771077795</c:v>
                </c:pt>
                <c:pt idx="50723">
                  <c:v>12.243083353234899</c:v>
                </c:pt>
                <c:pt idx="50724">
                  <c:v>8.69596561836204</c:v>
                </c:pt>
                <c:pt idx="50725">
                  <c:v>12.4836920414846</c:v>
                </c:pt>
                <c:pt idx="50726">
                  <c:v>10.4655432056118</c:v>
                </c:pt>
                <c:pt idx="50727">
                  <c:v>8.4544970527388799</c:v>
                </c:pt>
                <c:pt idx="50728">
                  <c:v>9.5393389728614704</c:v>
                </c:pt>
                <c:pt idx="50729">
                  <c:v>11.7848725879886</c:v>
                </c:pt>
                <c:pt idx="50730">
                  <c:v>15.095813812115701</c:v>
                </c:pt>
                <c:pt idx="50731">
                  <c:v>18.178167956238301</c:v>
                </c:pt>
                <c:pt idx="50732">
                  <c:v>18.311733200365399</c:v>
                </c:pt>
                <c:pt idx="50733">
                  <c:v>17.872437534492601</c:v>
                </c:pt>
                <c:pt idx="50734">
                  <c:v>17.8565006586152</c:v>
                </c:pt>
                <c:pt idx="50735">
                  <c:v>16.948741412742301</c:v>
                </c:pt>
                <c:pt idx="50736">
                  <c:v>16.199076906869401</c:v>
                </c:pt>
                <c:pt idx="50737">
                  <c:v>16.727184740992001</c:v>
                </c:pt>
                <c:pt idx="50738">
                  <c:v>17.277756105119099</c:v>
                </c:pt>
                <c:pt idx="50739">
                  <c:v>17.996349689246198</c:v>
                </c:pt>
                <c:pt idx="50740">
                  <c:v>18.3612270533688</c:v>
                </c:pt>
                <c:pt idx="50741">
                  <c:v>18.645655037495999</c:v>
                </c:pt>
                <c:pt idx="50742">
                  <c:v>19.430318801623098</c:v>
                </c:pt>
                <c:pt idx="50743">
                  <c:v>19.7365510157457</c:v>
                </c:pt>
                <c:pt idx="50744">
                  <c:v>20.079701209872798</c:v>
                </c:pt>
                <c:pt idx="50745">
                  <c:v>20.2239762939999</c:v>
                </c:pt>
                <c:pt idx="50746">
                  <c:v>20.528155068122501</c:v>
                </c:pt>
                <c:pt idx="50747">
                  <c:v>20.5293331222496</c:v>
                </c:pt>
                <c:pt idx="50748">
                  <c:v>20.553553506376801</c:v>
                </c:pt>
                <c:pt idx="50749">
                  <c:v>21.199770210499398</c:v>
                </c:pt>
                <c:pt idx="50750">
                  <c:v>21.372740894626499</c:v>
                </c:pt>
                <c:pt idx="50751">
                  <c:v>20.563079368753598</c:v>
                </c:pt>
                <c:pt idx="50752">
                  <c:v>20.3408502828762</c:v>
                </c:pt>
                <c:pt idx="50753">
                  <c:v>18.165819127003299</c:v>
                </c:pt>
                <c:pt idx="50754">
                  <c:v>16.583692737454101</c:v>
                </c:pt>
                <c:pt idx="50755">
                  <c:v>16.538044114224</c:v>
                </c:pt>
                <c:pt idx="50756">
                  <c:v>17.530118130986398</c:v>
                </c:pt>
                <c:pt idx="50757">
                  <c:v>19.1913814077487</c:v>
                </c:pt>
                <c:pt idx="50758">
                  <c:v>18.856317214518601</c:v>
                </c:pt>
                <c:pt idx="50759">
                  <c:v>16.276385311280901</c:v>
                </c:pt>
                <c:pt idx="50760">
                  <c:v>16.621553338043299</c:v>
                </c:pt>
                <c:pt idx="50761">
                  <c:v>20.297302024813199</c:v>
                </c:pt>
                <c:pt idx="50762">
                  <c:v>20.299886271575499</c:v>
                </c:pt>
                <c:pt idx="50763">
                  <c:v>16.585946048337899</c:v>
                </c:pt>
                <c:pt idx="50764">
                  <c:v>11.3207508151078</c:v>
                </c:pt>
                <c:pt idx="50765">
                  <c:v>10.8698023818701</c:v>
                </c:pt>
                <c:pt idx="50766">
                  <c:v>14.890786838632399</c:v>
                </c:pt>
                <c:pt idx="50767">
                  <c:v>11.0029461754024</c:v>
                </c:pt>
                <c:pt idx="50768">
                  <c:v>10.0718934831647</c:v>
                </c:pt>
                <c:pt idx="50769">
                  <c:v>9.6840378639269993</c:v>
                </c:pt>
                <c:pt idx="50770">
                  <c:v>9.9070689696969207</c:v>
                </c:pt>
                <c:pt idx="50771">
                  <c:v>10.224844856459301</c:v>
                </c:pt>
                <c:pt idx="50772">
                  <c:v>9.7165128962215803</c:v>
                </c:pt>
                <c:pt idx="50773">
                  <c:v>9.4855481389915006</c:v>
                </c:pt>
                <c:pt idx="50774">
                  <c:v>9.5938275967538296</c:v>
                </c:pt>
                <c:pt idx="50775">
                  <c:v>9.8210988655161504</c:v>
                </c:pt>
                <c:pt idx="50776">
                  <c:v>10.6154966362861</c:v>
                </c:pt>
                <c:pt idx="50777">
                  <c:v>10.271975293048399</c:v>
                </c:pt>
                <c:pt idx="50778">
                  <c:v>9.92958615481073</c:v>
                </c:pt>
                <c:pt idx="50779">
                  <c:v>10.201596456580701</c:v>
                </c:pt>
                <c:pt idx="50780">
                  <c:v>11.458504683343</c:v>
                </c:pt>
                <c:pt idx="50781">
                  <c:v>12.6130037301053</c:v>
                </c:pt>
                <c:pt idx="50782">
                  <c:v>13.2974156968752</c:v>
                </c:pt>
                <c:pt idx="50783">
                  <c:v>12.544438893637601</c:v>
                </c:pt>
                <c:pt idx="50784">
                  <c:v>11.571387890399899</c:v>
                </c:pt>
                <c:pt idx="50785">
                  <c:v>11.9939086471698</c:v>
                </c:pt>
                <c:pt idx="50786">
                  <c:v>11.587309913932099</c:v>
                </c:pt>
                <c:pt idx="50787">
                  <c:v>10.4779665706945</c:v>
                </c:pt>
                <c:pt idx="50788">
                  <c:v>9.6061435384643801</c:v>
                </c:pt>
                <c:pt idx="50789">
                  <c:v>9.6322282722267101</c:v>
                </c:pt>
                <c:pt idx="50790">
                  <c:v>9.7339828779890407</c:v>
                </c:pt>
                <c:pt idx="50791">
                  <c:v>9.8029157457589609</c:v>
                </c:pt>
                <c:pt idx="50792">
                  <c:v>11.0268167645213</c:v>
                </c:pt>
                <c:pt idx="50793">
                  <c:v>13.4904084612836</c:v>
                </c:pt>
                <c:pt idx="50794">
                  <c:v>12.5565741980535</c:v>
                </c:pt>
                <c:pt idx="50795">
                  <c:v>11.4563061948159</c:v>
                </c:pt>
                <c:pt idx="50796">
                  <c:v>9.9103489315781896</c:v>
                </c:pt>
                <c:pt idx="50797">
                  <c:v>10.010822578348099</c:v>
                </c:pt>
                <c:pt idx="50798">
                  <c:v>10.3873953451104</c:v>
                </c:pt>
                <c:pt idx="50799">
                  <c:v>11.996325381872801</c:v>
                </c:pt>
                <c:pt idx="50800">
                  <c:v>13.820890438642699</c:v>
                </c:pt>
                <c:pt idx="50801">
                  <c:v>13.972046095405</c:v>
                </c:pt>
                <c:pt idx="50802">
                  <c:v>14.6788665721673</c:v>
                </c:pt>
                <c:pt idx="50803">
                  <c:v>13.543749069141599</c:v>
                </c:pt>
                <c:pt idx="50804">
                  <c:v>10.245701656319399</c:v>
                </c:pt>
                <c:pt idx="50805">
                  <c:v>8.9721608394971692</c:v>
                </c:pt>
                <c:pt idx="50806">
                  <c:v>8.3141854566758706</c:v>
                </c:pt>
                <c:pt idx="50807">
                  <c:v>6.7786709718536304</c:v>
                </c:pt>
                <c:pt idx="50808">
                  <c:v>5.9506699480313801</c:v>
                </c:pt>
                <c:pt idx="50809">
                  <c:v>6.0271403572100803</c:v>
                </c:pt>
                <c:pt idx="50810">
                  <c:v>6.2479449853878402</c:v>
                </c:pt>
                <c:pt idx="50811">
                  <c:v>5.7595274215655996</c:v>
                </c:pt>
                <c:pt idx="50812">
                  <c:v>5.0672285467442997</c:v>
                </c:pt>
                <c:pt idx="50813">
                  <c:v>4.6703060079220604</c:v>
                </c:pt>
                <c:pt idx="50814">
                  <c:v>6.4936010480998201</c:v>
                </c:pt>
                <c:pt idx="50815">
                  <c:v>6.7101876282785096</c:v>
                </c:pt>
                <c:pt idx="50816">
                  <c:v>4.8098306464562697</c:v>
                </c:pt>
                <c:pt idx="50817">
                  <c:v>4.1224058126340299</c:v>
                </c:pt>
                <c:pt idx="50818">
                  <c:v>4.0526219898127298</c:v>
                </c:pt>
                <c:pt idx="50819">
                  <c:v>3.19379548899049</c:v>
                </c:pt>
                <c:pt idx="50820">
                  <c:v>2.9421178461682498</c:v>
                </c:pt>
                <c:pt idx="50821">
                  <c:v>3.81601221034694</c:v>
                </c:pt>
                <c:pt idx="50822">
                  <c:v>4.3425720835246997</c:v>
                </c:pt>
                <c:pt idx="50823">
                  <c:v>4.9186720987024604</c:v>
                </c:pt>
                <c:pt idx="50824">
                  <c:v>7.2843284078811603</c:v>
                </c:pt>
                <c:pt idx="50825">
                  <c:v>7.0873913270589197</c:v>
                </c:pt>
                <c:pt idx="50826">
                  <c:v>7.0291632752366802</c:v>
                </c:pt>
                <c:pt idx="50827">
                  <c:v>8.5947985604153807</c:v>
                </c:pt>
                <c:pt idx="50828">
                  <c:v>12.408494868593101</c:v>
                </c:pt>
                <c:pt idx="50829">
                  <c:v>14.265894665770899</c:v>
                </c:pt>
                <c:pt idx="50830">
                  <c:v>13.526393072949601</c:v>
                </c:pt>
                <c:pt idx="50831">
                  <c:v>11.585460720127401</c:v>
                </c:pt>
                <c:pt idx="50832">
                  <c:v>12.223306687305101</c:v>
                </c:pt>
                <c:pt idx="50833">
                  <c:v>13.7620410044838</c:v>
                </c:pt>
                <c:pt idx="50834">
                  <c:v>14.0906255216616</c:v>
                </c:pt>
                <c:pt idx="50835">
                  <c:v>14.2739401088393</c:v>
                </c:pt>
                <c:pt idx="50836">
                  <c:v>14.408961146017999</c:v>
                </c:pt>
                <c:pt idx="50837">
                  <c:v>14.809690503195799</c:v>
                </c:pt>
                <c:pt idx="50838">
                  <c:v>15.0905193803735</c:v>
                </c:pt>
                <c:pt idx="50839">
                  <c:v>14.657056647552199</c:v>
                </c:pt>
                <c:pt idx="50840">
                  <c:v>13.71981625473</c:v>
                </c:pt>
                <c:pt idx="50841">
                  <c:v>12.5244364819078</c:v>
                </c:pt>
                <c:pt idx="50842">
                  <c:v>11.4509527390865</c:v>
                </c:pt>
                <c:pt idx="50843">
                  <c:v>11.2502408062642</c:v>
                </c:pt>
                <c:pt idx="50844">
                  <c:v>11.870392013442</c:v>
                </c:pt>
                <c:pt idx="50845">
                  <c:v>12.700129930620699</c:v>
                </c:pt>
                <c:pt idx="50846">
                  <c:v>13.511398107798399</c:v>
                </c:pt>
                <c:pt idx="50847">
                  <c:v>14.103023754976199</c:v>
                </c:pt>
                <c:pt idx="50848">
                  <c:v>13.336833562154901</c:v>
                </c:pt>
                <c:pt idx="50849">
                  <c:v>13.3300130293326</c:v>
                </c:pt>
                <c:pt idx="50850">
                  <c:v>13.4066543465104</c:v>
                </c:pt>
                <c:pt idx="50851">
                  <c:v>13.142298690403701</c:v>
                </c:pt>
                <c:pt idx="50852">
                  <c:v>12.8579413510148</c:v>
                </c:pt>
                <c:pt idx="50853">
                  <c:v>13.2995662616259</c:v>
                </c:pt>
                <c:pt idx="50854">
                  <c:v>14.715749022233799</c:v>
                </c:pt>
                <c:pt idx="50855">
                  <c:v>14.597508262844901</c:v>
                </c:pt>
                <c:pt idx="50856">
                  <c:v>13.0646152734561</c:v>
                </c:pt>
                <c:pt idx="50857">
                  <c:v>14.8000451140639</c:v>
                </c:pt>
                <c:pt idx="50858">
                  <c:v>15.044153034675</c:v>
                </c:pt>
                <c:pt idx="50859">
                  <c:v>14.1496938352862</c:v>
                </c:pt>
                <c:pt idx="50860">
                  <c:v>16.640095885893999</c:v>
                </c:pt>
                <c:pt idx="50861">
                  <c:v>18.061670716505201</c:v>
                </c:pt>
                <c:pt idx="50862">
                  <c:v>18.036888717116302</c:v>
                </c:pt>
                <c:pt idx="50863">
                  <c:v>18.2960420577242</c:v>
                </c:pt>
                <c:pt idx="50864">
                  <c:v>18.284163918335299</c:v>
                </c:pt>
                <c:pt idx="50865">
                  <c:v>18.3120982289464</c:v>
                </c:pt>
                <c:pt idx="50866">
                  <c:v>18.118170139554302</c:v>
                </c:pt>
                <c:pt idx="50867">
                  <c:v>11.179554100165401</c:v>
                </c:pt>
                <c:pt idx="50868">
                  <c:v>4.5876301007765399</c:v>
                </c:pt>
                <c:pt idx="50869">
                  <c:v>8.6299069973843903</c:v>
                </c:pt>
                <c:pt idx="50870">
                  <c:v>9.1531649129955195</c:v>
                </c:pt>
                <c:pt idx="50871">
                  <c:v>9.4573280776066593</c:v>
                </c:pt>
                <c:pt idx="50872">
                  <c:v>9.5398443762145</c:v>
                </c:pt>
                <c:pt idx="50873">
                  <c:v>12.2018791238256</c:v>
                </c:pt>
                <c:pt idx="50874">
                  <c:v>13.0875853944368</c:v>
                </c:pt>
                <c:pt idx="50875">
                  <c:v>15.5568802350446</c:v>
                </c:pt>
                <c:pt idx="50876">
                  <c:v>14.3882822856558</c:v>
                </c:pt>
                <c:pt idx="50877">
                  <c:v>12.928066626266901</c:v>
                </c:pt>
                <c:pt idx="50878">
                  <c:v>12.3245451768747</c:v>
                </c:pt>
                <c:pt idx="50879">
                  <c:v>10.739503227485899</c:v>
                </c:pt>
                <c:pt idx="50880">
                  <c:v>10.599542328097</c:v>
                </c:pt>
                <c:pt idx="50881">
                  <c:v>9.6531423697048595</c:v>
                </c:pt>
                <c:pt idx="50882">
                  <c:v>9.7889275693159998</c:v>
                </c:pt>
                <c:pt idx="50883">
                  <c:v>9.6387964279271294</c:v>
                </c:pt>
                <c:pt idx="50884">
                  <c:v>10.147161730535</c:v>
                </c:pt>
                <c:pt idx="50885">
                  <c:v>11.4084948511461</c:v>
                </c:pt>
                <c:pt idx="50886">
                  <c:v>12.217470001757199</c:v>
                </c:pt>
                <c:pt idx="50887">
                  <c:v>11.955553652365101</c:v>
                </c:pt>
                <c:pt idx="50888">
                  <c:v>12.8042103729762</c:v>
                </c:pt>
                <c:pt idx="50889">
                  <c:v>16.5479254535874</c:v>
                </c:pt>
                <c:pt idx="50890">
                  <c:v>18.2110614541952</c:v>
                </c:pt>
                <c:pt idx="50891">
                  <c:v>18.327751964806399</c:v>
                </c:pt>
                <c:pt idx="50892">
                  <c:v>18.9941670254175</c:v>
                </c:pt>
                <c:pt idx="50893">
                  <c:v>19.614732236025301</c:v>
                </c:pt>
                <c:pt idx="50894">
                  <c:v>19.9704673066365</c:v>
                </c:pt>
                <c:pt idx="50895">
                  <c:v>19.930104587247602</c:v>
                </c:pt>
                <c:pt idx="50896">
                  <c:v>19.598002867855499</c:v>
                </c:pt>
                <c:pt idx="50897">
                  <c:v>19.351637978466599</c:v>
                </c:pt>
                <c:pt idx="50898">
                  <c:v>19.340177759077701</c:v>
                </c:pt>
                <c:pt idx="50899">
                  <c:v>19.415689958692202</c:v>
                </c:pt>
                <c:pt idx="50900">
                  <c:v>19.4983270073092</c:v>
                </c:pt>
                <c:pt idx="50901">
                  <c:v>18.356535785926201</c:v>
                </c:pt>
                <c:pt idx="50902">
                  <c:v>18.416709754547298</c:v>
                </c:pt>
                <c:pt idx="50903">
                  <c:v>18.943186463164299</c:v>
                </c:pt>
                <c:pt idx="50904">
                  <c:v>18.915382661781301</c:v>
                </c:pt>
                <c:pt idx="50905">
                  <c:v>16.410259250402401</c:v>
                </c:pt>
                <c:pt idx="50906">
                  <c:v>12.1724125090194</c:v>
                </c:pt>
                <c:pt idx="50907">
                  <c:v>13.725195797636401</c:v>
                </c:pt>
                <c:pt idx="50908">
                  <c:v>17.312848126257499</c:v>
                </c:pt>
                <c:pt idx="50909">
                  <c:v>17.905319584874501</c:v>
                </c:pt>
                <c:pt idx="50910">
                  <c:v>17.245234363491502</c:v>
                </c:pt>
                <c:pt idx="50911">
                  <c:v>16.9959211021126</c:v>
                </c:pt>
                <c:pt idx="50912">
                  <c:v>17.028322640729598</c:v>
                </c:pt>
                <c:pt idx="50913">
                  <c:v>17.488543259346599</c:v>
                </c:pt>
                <c:pt idx="50914">
                  <c:v>16.721358797967699</c:v>
                </c:pt>
                <c:pt idx="50915">
                  <c:v>16.989676426584701</c:v>
                </c:pt>
                <c:pt idx="50916">
                  <c:v>17.273675885201701</c:v>
                </c:pt>
                <c:pt idx="50917">
                  <c:v>16.154004333822801</c:v>
                </c:pt>
                <c:pt idx="50918">
                  <c:v>17.1812149624398</c:v>
                </c:pt>
                <c:pt idx="50919">
                  <c:v>17.879801661056799</c:v>
                </c:pt>
                <c:pt idx="50920">
                  <c:v>16.7271742296779</c:v>
                </c:pt>
                <c:pt idx="50921">
                  <c:v>15.9319049882949</c:v>
                </c:pt>
                <c:pt idx="50922">
                  <c:v>15.0727423669119</c:v>
                </c:pt>
                <c:pt idx="50923">
                  <c:v>16.399859665533</c:v>
                </c:pt>
                <c:pt idx="50924">
                  <c:v>16.18248638415</c:v>
                </c:pt>
                <c:pt idx="50925">
                  <c:v>16.041925392766998</c:v>
                </c:pt>
                <c:pt idx="50926">
                  <c:v>15.2484601513881</c:v>
                </c:pt>
                <c:pt idx="50927">
                  <c:v>14.008639740005099</c:v>
                </c:pt>
                <c:pt idx="50928">
                  <c:v>12.009910878622099</c:v>
                </c:pt>
                <c:pt idx="50929">
                  <c:v>12.3615327972432</c:v>
                </c:pt>
                <c:pt idx="50930">
                  <c:v>10.850851895860201</c:v>
                </c:pt>
                <c:pt idx="50931">
                  <c:v>10.456653424477199</c:v>
                </c:pt>
                <c:pt idx="50932">
                  <c:v>9.4908849950983107</c:v>
                </c:pt>
                <c:pt idx="50933">
                  <c:v>8.5859938717153099</c:v>
                </c:pt>
                <c:pt idx="50934">
                  <c:v>8.8580243423323193</c:v>
                </c:pt>
                <c:pt idx="50935">
                  <c:v>8.8576408299534108</c:v>
                </c:pt>
                <c:pt idx="50936">
                  <c:v>9.3825580285704202</c:v>
                </c:pt>
                <c:pt idx="50937">
                  <c:v>15.2269766961874</c:v>
                </c:pt>
                <c:pt idx="50938">
                  <c:v>15.9465128748085</c:v>
                </c:pt>
                <c:pt idx="50939">
                  <c:v>14.386903423425499</c:v>
                </c:pt>
                <c:pt idx="50940">
                  <c:v>11.7498041020425</c:v>
                </c:pt>
                <c:pt idx="50941">
                  <c:v>11.968191870663601</c:v>
                </c:pt>
                <c:pt idx="50942">
                  <c:v>11.0082749392806</c:v>
                </c:pt>
                <c:pt idx="50943">
                  <c:v>12.499891157897601</c:v>
                </c:pt>
                <c:pt idx="50944">
                  <c:v>13.6049878065187</c:v>
                </c:pt>
                <c:pt idx="50945">
                  <c:v>15.225256365135699</c:v>
                </c:pt>
                <c:pt idx="50946">
                  <c:v>16.109469963752701</c:v>
                </c:pt>
                <c:pt idx="50947">
                  <c:v>15.253397559121099</c:v>
                </c:pt>
                <c:pt idx="50948">
                  <c:v>13.375130901240601</c:v>
                </c:pt>
                <c:pt idx="50949">
                  <c:v>14.2527357033601</c:v>
                </c:pt>
                <c:pt idx="50950">
                  <c:v>11.9022191554758</c:v>
                </c:pt>
                <c:pt idx="50951">
                  <c:v>9.5470903975953192</c:v>
                </c:pt>
                <c:pt idx="50952">
                  <c:v>11.2764663497148</c:v>
                </c:pt>
                <c:pt idx="50953">
                  <c:v>12.892811801830501</c:v>
                </c:pt>
                <c:pt idx="50954">
                  <c:v>8.71862845895002</c:v>
                </c:pt>
                <c:pt idx="50955">
                  <c:v>5.8794251500695296</c:v>
                </c:pt>
                <c:pt idx="50956">
                  <c:v>4.6258131401852198</c:v>
                </c:pt>
                <c:pt idx="50957">
                  <c:v>4.3270012893047198</c:v>
                </c:pt>
                <c:pt idx="50958">
                  <c:v>4.57260663442423</c:v>
                </c:pt>
                <c:pt idx="50959">
                  <c:v>5.05790173753992</c:v>
                </c:pt>
                <c:pt idx="50960">
                  <c:v>5.4851482206594202</c:v>
                </c:pt>
                <c:pt idx="50961">
                  <c:v>5.7842210177789299</c:v>
                </c:pt>
                <c:pt idx="50962">
                  <c:v>6.2641452658946202</c:v>
                </c:pt>
                <c:pt idx="50963">
                  <c:v>6.8895274980141199</c:v>
                </c:pt>
                <c:pt idx="50964">
                  <c:v>7.1070421371336296</c:v>
                </c:pt>
                <c:pt idx="50965">
                  <c:v>6.6595396192493199</c:v>
                </c:pt>
                <c:pt idx="50966">
                  <c:v>6.46026368836882</c:v>
                </c:pt>
                <c:pt idx="50967">
                  <c:v>6.2264279054883298</c:v>
                </c:pt>
                <c:pt idx="50968">
                  <c:v>5.7719093796040202</c:v>
                </c:pt>
                <c:pt idx="50969">
                  <c:v>5.6114853207235296</c:v>
                </c:pt>
                <c:pt idx="50970">
                  <c:v>6.6406967288430296</c:v>
                </c:pt>
                <c:pt idx="50971">
                  <c:v>7.8110384649587203</c:v>
                </c:pt>
                <c:pt idx="50972">
                  <c:v>8.5578887140782296</c:v>
                </c:pt>
                <c:pt idx="50973">
                  <c:v>8.5518752191977292</c:v>
                </c:pt>
                <c:pt idx="50979">
                  <c:v>11.101281906907101</c:v>
                </c:pt>
                <c:pt idx="50980">
                  <c:v>11.0064947390228</c:v>
                </c:pt>
                <c:pt idx="50981">
                  <c:v>10.1301866111423</c:v>
                </c:pt>
                <c:pt idx="50982">
                  <c:v>10.548702523261801</c:v>
                </c:pt>
                <c:pt idx="50983">
                  <c:v>10.5716060853775</c:v>
                </c:pt>
                <c:pt idx="50984">
                  <c:v>10.188841147497</c:v>
                </c:pt>
                <c:pt idx="50985">
                  <c:v>10.854783009616501</c:v>
                </c:pt>
                <c:pt idx="50986">
                  <c:v>11.021367551732199</c:v>
                </c:pt>
                <c:pt idx="50987">
                  <c:v>11.9469629038517</c:v>
                </c:pt>
                <c:pt idx="50988">
                  <c:v>11.762731715971199</c:v>
                </c:pt>
                <c:pt idx="50989">
                  <c:v>13.2186471880869</c:v>
                </c:pt>
                <c:pt idx="50990">
                  <c:v>14.3341866702064</c:v>
                </c:pt>
                <c:pt idx="50991">
                  <c:v>14.726281362325899</c:v>
                </c:pt>
                <c:pt idx="50992">
                  <c:v>13.8360093044416</c:v>
                </c:pt>
                <c:pt idx="50993">
                  <c:v>14.415185436561099</c:v>
                </c:pt>
                <c:pt idx="50994">
                  <c:v>14.900757968680599</c:v>
                </c:pt>
                <c:pt idx="50995">
                  <c:v>15.569391575889</c:v>
                </c:pt>
                <c:pt idx="50996">
                  <c:v>16.2875108381898</c:v>
                </c:pt>
                <c:pt idx="50997">
                  <c:v>16.699004110490701</c:v>
                </c:pt>
                <c:pt idx="50998">
                  <c:v>16.1393560427918</c:v>
                </c:pt>
                <c:pt idx="50999">
                  <c:v>16.5655575650926</c:v>
                </c:pt>
                <c:pt idx="51000">
                  <c:v>16.137039997393401</c:v>
                </c:pt>
                <c:pt idx="51001">
                  <c:v>16.229470769694501</c:v>
                </c:pt>
                <c:pt idx="51002">
                  <c:v>16.879515641995301</c:v>
                </c:pt>
                <c:pt idx="51003">
                  <c:v>16.857583294296099</c:v>
                </c:pt>
                <c:pt idx="51004">
                  <c:v>16.736164276597201</c:v>
                </c:pt>
                <c:pt idx="51005">
                  <c:v>16.763446148898002</c:v>
                </c:pt>
                <c:pt idx="51006">
                  <c:v>16.924609651198899</c:v>
                </c:pt>
                <c:pt idx="51007">
                  <c:v>17.471884793499999</c:v>
                </c:pt>
                <c:pt idx="51008">
                  <c:v>18.273802405800801</c:v>
                </c:pt>
                <c:pt idx="51009">
                  <c:v>17.834372858101599</c:v>
                </c:pt>
                <c:pt idx="51010">
                  <c:v>18.044020670402698</c:v>
                </c:pt>
                <c:pt idx="51011">
                  <c:v>17.820946052703501</c:v>
                </c:pt>
                <c:pt idx="51012">
                  <c:v>17.991362055004299</c:v>
                </c:pt>
                <c:pt idx="51013">
                  <c:v>18.036849557305398</c:v>
                </c:pt>
                <c:pt idx="51014">
                  <c:v>18.2133516996062</c:v>
                </c:pt>
                <c:pt idx="51015">
                  <c:v>18.511745711907</c:v>
                </c:pt>
                <c:pt idx="51016">
                  <c:v>18.568990544208201</c:v>
                </c:pt>
                <c:pt idx="51017">
                  <c:v>16.573055816509001</c:v>
                </c:pt>
                <c:pt idx="51018">
                  <c:v>14.397953658809801</c:v>
                </c:pt>
                <c:pt idx="51019">
                  <c:v>12.4194931211109</c:v>
                </c:pt>
                <c:pt idx="51020">
                  <c:v>10.628472873411701</c:v>
                </c:pt>
                <c:pt idx="51021">
                  <c:v>8.8986513377125096</c:v>
                </c:pt>
                <c:pt idx="51022">
                  <c:v>8.15774486801363</c:v>
                </c:pt>
                <c:pt idx="51023">
                  <c:v>9.3762723983144305</c:v>
                </c:pt>
                <c:pt idx="51024">
                  <c:v>9.3607231316152397</c:v>
                </c:pt>
                <c:pt idx="51025">
                  <c:v>9.6385535219163607</c:v>
                </c:pt>
                <c:pt idx="51026">
                  <c:v>8.9801912832171702</c:v>
                </c:pt>
                <c:pt idx="51027">
                  <c:v>9.0453575155179706</c:v>
                </c:pt>
                <c:pt idx="51028">
                  <c:v>9.0654674228190899</c:v>
                </c:pt>
                <c:pt idx="51029">
                  <c:v>8.8789633301199</c:v>
                </c:pt>
                <c:pt idx="51030">
                  <c:v>8.4468135114207108</c:v>
                </c:pt>
                <c:pt idx="51031">
                  <c:v>8.3536847037218198</c:v>
                </c:pt>
                <c:pt idx="51032">
                  <c:v>8.5578440030226304</c:v>
                </c:pt>
                <c:pt idx="51033">
                  <c:v>8.6056090223234403</c:v>
                </c:pt>
                <c:pt idx="51034">
                  <c:v>8.3752471486245508</c:v>
                </c:pt>
                <c:pt idx="51035">
                  <c:v>8.5037024439253592</c:v>
                </c:pt>
                <c:pt idx="51036">
                  <c:v>8.8579833762261693</c:v>
                </c:pt>
                <c:pt idx="51037">
                  <c:v>9.1475865105272902</c:v>
                </c:pt>
                <c:pt idx="51038">
                  <c:v>9.60047902682809</c:v>
                </c:pt>
                <c:pt idx="51039">
                  <c:v>9.9902743571289001</c:v>
                </c:pt>
                <c:pt idx="51040">
                  <c:v>9.7360248194300194</c:v>
                </c:pt>
                <c:pt idx="51041">
                  <c:v>10.0670694217308</c:v>
                </c:pt>
                <c:pt idx="51042">
                  <c:v>10.156384694031599</c:v>
                </c:pt>
                <c:pt idx="51043">
                  <c:v>10.2449286596596</c:v>
                </c:pt>
                <c:pt idx="51044">
                  <c:v>9.9929853086135001</c:v>
                </c:pt>
                <c:pt idx="51045">
                  <c:v>9.9077800375673597</c:v>
                </c:pt>
                <c:pt idx="51046">
                  <c:v>9.5871914745222497</c:v>
                </c:pt>
                <c:pt idx="51047">
                  <c:v>9.3367735064761099</c:v>
                </c:pt>
                <c:pt idx="51048">
                  <c:v>9.2795671524299692</c:v>
                </c:pt>
                <c:pt idx="51049">
                  <c:v>9.2333899403848694</c:v>
                </c:pt>
                <c:pt idx="51050">
                  <c:v>9.2361726603387293</c:v>
                </c:pt>
                <c:pt idx="51051">
                  <c:v>9.1961120582925897</c:v>
                </c:pt>
                <c:pt idx="51052">
                  <c:v>9.2132396122474791</c:v>
                </c:pt>
                <c:pt idx="51053">
                  <c:v>9.2186081952013392</c:v>
                </c:pt>
                <c:pt idx="51054">
                  <c:v>9.2860881581552004</c:v>
                </c:pt>
                <c:pt idx="51055">
                  <c:v>9.4571885741101003</c:v>
                </c:pt>
                <c:pt idx="51056">
                  <c:v>9.4588110320639593</c:v>
                </c:pt>
                <c:pt idx="51057">
                  <c:v>9.3612443780178207</c:v>
                </c:pt>
                <c:pt idx="51058">
                  <c:v>8.9875761289727105</c:v>
                </c:pt>
                <c:pt idx="51059">
                  <c:v>8.4666608819265701</c:v>
                </c:pt>
                <c:pt idx="51060">
                  <c:v>8.3586488628804307</c:v>
                </c:pt>
                <c:pt idx="51061">
                  <c:v>9.0618006628353207</c:v>
                </c:pt>
                <c:pt idx="51062">
                  <c:v>8.9537773527891904</c:v>
                </c:pt>
                <c:pt idx="51063">
                  <c:v>9.1005807587430407</c:v>
                </c:pt>
                <c:pt idx="51064">
                  <c:v>9.0236734986979403</c:v>
                </c:pt>
                <c:pt idx="51065">
                  <c:v>9.0745110846517996</c:v>
                </c:pt>
                <c:pt idx="51066">
                  <c:v>9.1749314946056604</c:v>
                </c:pt>
                <c:pt idx="51067">
                  <c:v>9.3225846715605503</c:v>
                </c:pt>
                <c:pt idx="51068">
                  <c:v>9.3011880655144097</c:v>
                </c:pt>
                <c:pt idx="51069">
                  <c:v>9.4111445004682697</c:v>
                </c:pt>
                <c:pt idx="51070">
                  <c:v>9.4698291144231703</c:v>
                </c:pt>
                <c:pt idx="51071">
                  <c:v>9.4050789983770304</c:v>
                </c:pt>
                <c:pt idx="51072">
                  <c:v>9.2420289513308909</c:v>
                </c:pt>
                <c:pt idx="51073">
                  <c:v>9.0640873902857795</c:v>
                </c:pt>
                <c:pt idx="51074">
                  <c:v>8.9667617302396394</c:v>
                </c:pt>
                <c:pt idx="51075">
                  <c:v>8.8330365671934992</c:v>
                </c:pt>
                <c:pt idx="51076">
                  <c:v>8.8251724321484009</c:v>
                </c:pt>
                <c:pt idx="51077">
                  <c:v>8.6733191241022602</c:v>
                </c:pt>
                <c:pt idx="51078">
                  <c:v>8.56937723905612</c:v>
                </c:pt>
                <c:pt idx="51079">
                  <c:v>8.6059750010110108</c:v>
                </c:pt>
                <c:pt idx="51080">
                  <c:v>8.5282112449648704</c:v>
                </c:pt>
                <c:pt idx="51081">
                  <c:v>9.4627281249187298</c:v>
                </c:pt>
                <c:pt idx="51082">
                  <c:v>9.7912302688736297</c:v>
                </c:pt>
                <c:pt idx="51083">
                  <c:v>9.5401475278274894</c:v>
                </c:pt>
                <c:pt idx="51084">
                  <c:v>9.7176820897813503</c:v>
                </c:pt>
                <c:pt idx="51085">
                  <c:v>10.2250213857362</c:v>
                </c:pt>
                <c:pt idx="51086">
                  <c:v>10.694868164690099</c:v>
                </c:pt>
                <c:pt idx="51087">
                  <c:v>10.852709883644</c:v>
                </c:pt>
                <c:pt idx="51088">
                  <c:v>10.6890400825989</c:v>
                </c:pt>
                <c:pt idx="51089">
                  <c:v>11.448138321552699</c:v>
                </c:pt>
                <c:pt idx="51090">
                  <c:v>11.980148170506601</c:v>
                </c:pt>
                <c:pt idx="51091">
                  <c:v>13.951162904199901</c:v>
                </c:pt>
                <c:pt idx="51092">
                  <c:v>15.3851115226341</c:v>
                </c:pt>
                <c:pt idx="51093">
                  <c:v>15.5067812010683</c:v>
                </c:pt>
                <c:pt idx="51094">
                  <c:v>13.5683122395001</c:v>
                </c:pt>
                <c:pt idx="51095">
                  <c:v>12.4883204079343</c:v>
                </c:pt>
                <c:pt idx="51096">
                  <c:v>12.5902311363684</c:v>
                </c:pt>
                <c:pt idx="51097">
                  <c:v>12.515520984800199</c:v>
                </c:pt>
                <c:pt idx="51098">
                  <c:v>11.731721943234399</c:v>
                </c:pt>
                <c:pt idx="51099">
                  <c:v>9.8285316116686001</c:v>
                </c:pt>
                <c:pt idx="51100">
                  <c:v>9.6185912521003694</c:v>
                </c:pt>
                <c:pt idx="51101">
                  <c:v>11.068756628534601</c:v>
                </c:pt>
                <c:pt idx="51102">
                  <c:v>12.836353536968801</c:v>
                </c:pt>
                <c:pt idx="51103">
                  <c:v>13.4364141754005</c:v>
                </c:pt>
                <c:pt idx="51104">
                  <c:v>15.6246313838347</c:v>
                </c:pt>
                <c:pt idx="51105">
                  <c:v>16.788967612268902</c:v>
                </c:pt>
                <c:pt idx="51106">
                  <c:v>17.576383090700698</c:v>
                </c:pt>
                <c:pt idx="51107">
                  <c:v>17.583759139134902</c:v>
                </c:pt>
                <c:pt idx="51108">
                  <c:v>17.2297330275691</c:v>
                </c:pt>
                <c:pt idx="51109">
                  <c:v>16.549594006000799</c:v>
                </c:pt>
                <c:pt idx="51110">
                  <c:v>16.968878654434999</c:v>
                </c:pt>
                <c:pt idx="51111">
                  <c:v>17.848355512869201</c:v>
                </c:pt>
                <c:pt idx="51112">
                  <c:v>16.991661531300998</c:v>
                </c:pt>
                <c:pt idx="51113">
                  <c:v>13.9462060797352</c:v>
                </c:pt>
                <c:pt idx="51114">
                  <c:v>13.8211208081694</c:v>
                </c:pt>
                <c:pt idx="51115">
                  <c:v>12.8811568966011</c:v>
                </c:pt>
                <c:pt idx="51116">
                  <c:v>11.995412595035299</c:v>
                </c:pt>
                <c:pt idx="51117">
                  <c:v>10.8872109034695</c:v>
                </c:pt>
                <c:pt idx="51118">
                  <c:v>11.411426151901299</c:v>
                </c:pt>
                <c:pt idx="51119">
                  <c:v>11.350699510335501</c:v>
                </c:pt>
                <c:pt idx="51120">
                  <c:v>11.1042319687697</c:v>
                </c:pt>
                <c:pt idx="51121">
                  <c:v>10.807935677201501</c:v>
                </c:pt>
                <c:pt idx="51122">
                  <c:v>10.828998615635699</c:v>
                </c:pt>
                <c:pt idx="51123">
                  <c:v>10.246420944069801</c:v>
                </c:pt>
                <c:pt idx="51124">
                  <c:v>10.510504402501599</c:v>
                </c:pt>
                <c:pt idx="51125">
                  <c:v>10.692856510935799</c:v>
                </c:pt>
                <c:pt idx="51126">
                  <c:v>11.024034529370001</c:v>
                </c:pt>
                <c:pt idx="51127">
                  <c:v>12.5490852278018</c:v>
                </c:pt>
                <c:pt idx="51128">
                  <c:v>14.360517686235999</c:v>
                </c:pt>
                <c:pt idx="51129">
                  <c:v>13.653196814670199</c:v>
                </c:pt>
                <c:pt idx="51130">
                  <c:v>13.1625278431019</c:v>
                </c:pt>
                <c:pt idx="51131">
                  <c:v>12.7523055315361</c:v>
                </c:pt>
                <c:pt idx="51132">
                  <c:v>12.502512689970301</c:v>
                </c:pt>
                <c:pt idx="51133">
                  <c:v>12.4752008084021</c:v>
                </c:pt>
                <c:pt idx="51134">
                  <c:v>12.786064426836299</c:v>
                </c:pt>
                <c:pt idx="51135">
                  <c:v>14.014667405270499</c:v>
                </c:pt>
                <c:pt idx="51136">
                  <c:v>14.116396943702201</c:v>
                </c:pt>
                <c:pt idx="51137">
                  <c:v>13.3231509921364</c:v>
                </c:pt>
                <c:pt idx="51138">
                  <c:v>15.680135490570599</c:v>
                </c:pt>
                <c:pt idx="51139">
                  <c:v>16.6286977714615</c:v>
                </c:pt>
                <c:pt idx="51140">
                  <c:v>16.6755573948159</c:v>
                </c:pt>
                <c:pt idx="51141">
                  <c:v>16.3799488781702</c:v>
                </c:pt>
                <c:pt idx="51142">
                  <c:v>16.592474491520299</c:v>
                </c:pt>
                <c:pt idx="51143">
                  <c:v>15.7203126748747</c:v>
                </c:pt>
                <c:pt idx="51144">
                  <c:v>14.831859228229</c:v>
                </c:pt>
                <c:pt idx="51145">
                  <c:v>14.4562403615791</c:v>
                </c:pt>
                <c:pt idx="51146">
                  <c:v>16.008572814933501</c:v>
                </c:pt>
                <c:pt idx="51147">
                  <c:v>15.748127648287801</c:v>
                </c:pt>
                <c:pt idx="51148">
                  <c:v>15.692404391637901</c:v>
                </c:pt>
                <c:pt idx="51149">
                  <c:v>15.5735316549923</c:v>
                </c:pt>
                <c:pt idx="51150">
                  <c:v>15.714308118346599</c:v>
                </c:pt>
                <c:pt idx="51151">
                  <c:v>16.342627761696701</c:v>
                </c:pt>
                <c:pt idx="51152">
                  <c:v>17.0739126550511</c:v>
                </c:pt>
                <c:pt idx="51153">
                  <c:v>16.498371818405399</c:v>
                </c:pt>
                <c:pt idx="51154">
                  <c:v>16.1148935517555</c:v>
                </c:pt>
                <c:pt idx="51155">
                  <c:v>15.8140651751098</c:v>
                </c:pt>
                <c:pt idx="51156">
                  <c:v>15.363674478464199</c:v>
                </c:pt>
                <c:pt idx="51157">
                  <c:v>14.4815223318143</c:v>
                </c:pt>
                <c:pt idx="51158">
                  <c:v>14.113836825168599</c:v>
                </c:pt>
                <c:pt idx="51159">
                  <c:v>14.228452448523001</c:v>
                </c:pt>
                <c:pt idx="51160">
                  <c:v>15.027415611873099</c:v>
                </c:pt>
                <c:pt idx="51161">
                  <c:v>15.2685885452274</c:v>
                </c:pt>
                <c:pt idx="51162">
                  <c:v>14.355712418581801</c:v>
                </c:pt>
                <c:pt idx="51163">
                  <c:v>15.011009471931899</c:v>
                </c:pt>
                <c:pt idx="51164">
                  <c:v>15.1057696852862</c:v>
                </c:pt>
                <c:pt idx="51165">
                  <c:v>15.2319569586406</c:v>
                </c:pt>
                <c:pt idx="51166">
                  <c:v>14.970566301990599</c:v>
                </c:pt>
                <c:pt idx="51167">
                  <c:v>15.115663725345</c:v>
                </c:pt>
                <c:pt idx="51168">
                  <c:v>14.8084309886993</c:v>
                </c:pt>
                <c:pt idx="51169">
                  <c:v>14.772445632049401</c:v>
                </c:pt>
                <c:pt idx="51170">
                  <c:v>14.4896941954038</c:v>
                </c:pt>
                <c:pt idx="51171">
                  <c:v>14.1067972687581</c:v>
                </c:pt>
                <c:pt idx="51172">
                  <c:v>13.478116422108201</c:v>
                </c:pt>
                <c:pt idx="51173">
                  <c:v>14.144367705462599</c:v>
                </c:pt>
                <c:pt idx="51174">
                  <c:v>14.044579018816901</c:v>
                </c:pt>
                <c:pt idx="51175">
                  <c:v>13.729796792167001</c:v>
                </c:pt>
                <c:pt idx="51176">
                  <c:v>13.998661035521399</c:v>
                </c:pt>
                <c:pt idx="51177">
                  <c:v>13.9076359388757</c:v>
                </c:pt>
                <c:pt idx="51178">
                  <c:v>14.2135763522258</c:v>
                </c:pt>
                <c:pt idx="51179">
                  <c:v>14.4777781955801</c:v>
                </c:pt>
                <c:pt idx="51180">
                  <c:v>14.532212398934499</c:v>
                </c:pt>
                <c:pt idx="51181">
                  <c:v>15.192346812284599</c:v>
                </c:pt>
                <c:pt idx="51182">
                  <c:v>15.788461885638901</c:v>
                </c:pt>
                <c:pt idx="51183">
                  <c:v>16.775335858993301</c:v>
                </c:pt>
                <c:pt idx="51184">
                  <c:v>17.5306439523434</c:v>
                </c:pt>
                <c:pt idx="51185">
                  <c:v>18.1786666056977</c:v>
                </c:pt>
                <c:pt idx="51186">
                  <c:v>18.7249924990521</c:v>
                </c:pt>
                <c:pt idx="51187">
                  <c:v>18.911422407942499</c:v>
                </c:pt>
                <c:pt idx="51188">
                  <c:v>18.664310962373001</c:v>
                </c:pt>
                <c:pt idx="51189">
                  <c:v>18.677800126803501</c:v>
                </c:pt>
                <c:pt idx="51190">
                  <c:v>18.3964058612343</c:v>
                </c:pt>
                <c:pt idx="51191">
                  <c:v>18.4267265156648</c:v>
                </c:pt>
                <c:pt idx="51192">
                  <c:v>18.771653440095299</c:v>
                </c:pt>
                <c:pt idx="51193">
                  <c:v>18.841691274526099</c:v>
                </c:pt>
                <c:pt idx="51194">
                  <c:v>18.709266578956601</c:v>
                </c:pt>
                <c:pt idx="51195">
                  <c:v>18.6843683033871</c:v>
                </c:pt>
                <c:pt idx="51196">
                  <c:v>18.2975105878179</c:v>
                </c:pt>
                <c:pt idx="51197">
                  <c:v>17.842851812248401</c:v>
                </c:pt>
                <c:pt idx="51198">
                  <c:v>17.257840106678898</c:v>
                </c:pt>
                <c:pt idx="51199">
                  <c:v>17.130047041109702</c:v>
                </c:pt>
                <c:pt idx="51200">
                  <c:v>16.206280235540198</c:v>
                </c:pt>
                <c:pt idx="51201">
                  <c:v>15.487716079970699</c:v>
                </c:pt>
                <c:pt idx="51202">
                  <c:v>16.045975774401501</c:v>
                </c:pt>
                <c:pt idx="51203">
                  <c:v>16.428993548832</c:v>
                </c:pt>
                <c:pt idx="51204">
                  <c:v>16.788449073262498</c:v>
                </c:pt>
                <c:pt idx="51205">
                  <c:v>15.302192187693301</c:v>
                </c:pt>
                <c:pt idx="51206">
                  <c:v>14.7740694421238</c:v>
                </c:pt>
                <c:pt idx="51207">
                  <c:v>13.8761308165543</c:v>
                </c:pt>
                <c:pt idx="51208">
                  <c:v>12.3089153109851</c:v>
                </c:pt>
                <c:pt idx="51209">
                  <c:v>11.2699179054156</c:v>
                </c:pt>
                <c:pt idx="51210">
                  <c:v>11.940262329846099</c:v>
                </c:pt>
                <c:pt idx="51211">
                  <c:v>14.582914324276899</c:v>
                </c:pt>
                <c:pt idx="51212">
                  <c:v>14.5778441587074</c:v>
                </c:pt>
                <c:pt idx="51213">
                  <c:v>14.422926623137901</c:v>
                </c:pt>
                <c:pt idx="51214">
                  <c:v>15.047067277568701</c:v>
                </c:pt>
                <c:pt idx="51215">
                  <c:v>15.4806170119992</c:v>
                </c:pt>
                <c:pt idx="51216">
                  <c:v>15.060685266429701</c:v>
                </c:pt>
                <c:pt idx="51217">
                  <c:v>12.5944903008605</c:v>
                </c:pt>
                <c:pt idx="51218">
                  <c:v>11.090619065291</c:v>
                </c:pt>
                <c:pt idx="51219">
                  <c:v>11.4264155597215</c:v>
                </c:pt>
                <c:pt idx="51220">
                  <c:v>11.5636060941523</c:v>
                </c:pt>
                <c:pt idx="51221">
                  <c:v>12.396618828582801</c:v>
                </c:pt>
                <c:pt idx="51222">
                  <c:v>12.972547173013201</c:v>
                </c:pt>
                <c:pt idx="51223">
                  <c:v>13.141683497444101</c:v>
                </c:pt>
                <c:pt idx="51224">
                  <c:v>15.3253123618746</c:v>
                </c:pt>
                <c:pt idx="51225">
                  <c:v>16.529646386305</c:v>
                </c:pt>
                <c:pt idx="51226">
                  <c:v>16.899743920735901</c:v>
                </c:pt>
                <c:pt idx="51227">
                  <c:v>16.476177845166401</c:v>
                </c:pt>
                <c:pt idx="51228">
                  <c:v>15.935967089596801</c:v>
                </c:pt>
                <c:pt idx="51229">
                  <c:v>14.8632269940277</c:v>
                </c:pt>
                <c:pt idx="51230">
                  <c:v>14.1296705384582</c:v>
                </c:pt>
                <c:pt idx="51231">
                  <c:v>14.4248001628886</c:v>
                </c:pt>
                <c:pt idx="51232">
                  <c:v>15.621679557319499</c:v>
                </c:pt>
                <c:pt idx="51233">
                  <c:v>16.514641931749999</c:v>
                </c:pt>
                <c:pt idx="51234">
                  <c:v>17.1309410061804</c:v>
                </c:pt>
                <c:pt idx="51235">
                  <c:v>16.976048861032801</c:v>
                </c:pt>
                <c:pt idx="51236">
                  <c:v>15.067268096302</c:v>
                </c:pt>
                <c:pt idx="51237">
                  <c:v>13.706170701571301</c:v>
                </c:pt>
                <c:pt idx="51238">
                  <c:v>12.2522614268452</c:v>
                </c:pt>
                <c:pt idx="51239">
                  <c:v>11.690346302114399</c:v>
                </c:pt>
                <c:pt idx="51240">
                  <c:v>11.471378827383701</c:v>
                </c:pt>
                <c:pt idx="51241">
                  <c:v>11.1474344426576</c:v>
                </c:pt>
                <c:pt idx="51242">
                  <c:v>11.183266337926799</c:v>
                </c:pt>
                <c:pt idx="51243">
                  <c:v>10.986515223195999</c:v>
                </c:pt>
                <c:pt idx="51244">
                  <c:v>10.747248288469899</c:v>
                </c:pt>
                <c:pt idx="51245">
                  <c:v>10.6683863137392</c:v>
                </c:pt>
                <c:pt idx="51246">
                  <c:v>10.6266523590084</c:v>
                </c:pt>
                <c:pt idx="51247">
                  <c:v>10.6256868742823</c:v>
                </c:pt>
                <c:pt idx="51248">
                  <c:v>10.5552916495516</c:v>
                </c:pt>
                <c:pt idx="51249">
                  <c:v>10.146784167820799</c:v>
                </c:pt>
                <c:pt idx="51250">
                  <c:v>9.5661189340946997</c:v>
                </c:pt>
                <c:pt idx="51251">
                  <c:v>8.9033893523639396</c:v>
                </c:pt>
                <c:pt idx="51252">
                  <c:v>8.8604433346331799</c:v>
                </c:pt>
                <c:pt idx="51253">
                  <c:v>8.9650771449070792</c:v>
                </c:pt>
                <c:pt idx="51254">
                  <c:v>9.5077852611763198</c:v>
                </c:pt>
                <c:pt idx="51255">
                  <c:v>9.9370908494455605</c:v>
                </c:pt>
                <c:pt idx="51256">
                  <c:v>10.653011931719499</c:v>
                </c:pt>
                <c:pt idx="51257">
                  <c:v>10.220047352988701</c:v>
                </c:pt>
                <c:pt idx="51258">
                  <c:v>8.4523882972579401</c:v>
                </c:pt>
                <c:pt idx="51259">
                  <c:v>8.4410992475318398</c:v>
                </c:pt>
                <c:pt idx="51260">
                  <c:v>9.1011889468010807</c:v>
                </c:pt>
                <c:pt idx="51261">
                  <c:v>9.3295977710703202</c:v>
                </c:pt>
                <c:pt idx="51262">
                  <c:v>9.2769914923442194</c:v>
                </c:pt>
                <c:pt idx="51263">
                  <c:v>9.4012178306134597</c:v>
                </c:pt>
                <c:pt idx="51264">
                  <c:v>8.9282044828827001</c:v>
                </c:pt>
                <c:pt idx="51265">
                  <c:v>8.8395888881565998</c:v>
                </c:pt>
                <c:pt idx="51266">
                  <c:v>8.9129924554258402</c:v>
                </c:pt>
                <c:pt idx="51267">
                  <c:v>9.1639495816950802</c:v>
                </c:pt>
                <c:pt idx="51268">
                  <c:v>9.4753385869689808</c:v>
                </c:pt>
                <c:pt idx="51269">
                  <c:v>9.2308377912382191</c:v>
                </c:pt>
                <c:pt idx="51270">
                  <c:v>9.1380325285074608</c:v>
                </c:pt>
                <c:pt idx="51271">
                  <c:v>9.0345024387813595</c:v>
                </c:pt>
                <c:pt idx="51272">
                  <c:v>9.6369687960505992</c:v>
                </c:pt>
                <c:pt idx="51273">
                  <c:v>10.2866892613198</c:v>
                </c:pt>
                <c:pt idx="51274">
                  <c:v>9.7920129745937405</c:v>
                </c:pt>
                <c:pt idx="51275">
                  <c:v>9.2134433048629791</c:v>
                </c:pt>
                <c:pt idx="51276">
                  <c:v>8.8482952901322207</c:v>
                </c:pt>
                <c:pt idx="51277">
                  <c:v>8.5710040474061202</c:v>
                </c:pt>
                <c:pt idx="51278">
                  <c:v>8.8702091306753594</c:v>
                </c:pt>
                <c:pt idx="51279">
                  <c:v>9.5877517879445993</c:v>
                </c:pt>
                <c:pt idx="51280">
                  <c:v>12.415967618218501</c:v>
                </c:pt>
                <c:pt idx="51281">
                  <c:v>12.884062153487699</c:v>
                </c:pt>
                <c:pt idx="51282">
                  <c:v>13.164252228757</c:v>
                </c:pt>
                <c:pt idx="51283">
                  <c:v>12.8993393481566</c:v>
                </c:pt>
                <c:pt idx="51284">
                  <c:v>12.687542551690701</c:v>
                </c:pt>
                <c:pt idx="51285">
                  <c:v>12.333343315224701</c:v>
                </c:pt>
                <c:pt idx="51286">
                  <c:v>11.786751448750101</c:v>
                </c:pt>
                <c:pt idx="51287">
                  <c:v>11.0965710722841</c:v>
                </c:pt>
                <c:pt idx="51288">
                  <c:v>9.9156790398181798</c:v>
                </c:pt>
                <c:pt idx="51289">
                  <c:v>8.9068821633435906</c:v>
                </c:pt>
                <c:pt idx="51290">
                  <c:v>8.6831944328776203</c:v>
                </c:pt>
                <c:pt idx="51291">
                  <c:v>8.9485288994116594</c:v>
                </c:pt>
                <c:pt idx="51292">
                  <c:v>9.3736570859370705</c:v>
                </c:pt>
                <c:pt idx="51293">
                  <c:v>9.6766663364711007</c:v>
                </c:pt>
                <c:pt idx="51294">
                  <c:v>9.5625722850051407</c:v>
                </c:pt>
                <c:pt idx="51295">
                  <c:v>9.6015105545305506</c:v>
                </c:pt>
                <c:pt idx="51296">
                  <c:v>9.8571811840645793</c:v>
                </c:pt>
                <c:pt idx="51297">
                  <c:v>9.9776467125986201</c:v>
                </c:pt>
                <c:pt idx="51298">
                  <c:v>9.9112443931240204</c:v>
                </c:pt>
                <c:pt idx="51299">
                  <c:v>9.5278663446580598</c:v>
                </c:pt>
                <c:pt idx="51300">
                  <c:v>9.3508659631920903</c:v>
                </c:pt>
                <c:pt idx="51301">
                  <c:v>9.8034486497175006</c:v>
                </c:pt>
                <c:pt idx="51302">
                  <c:v>12.669836305251501</c:v>
                </c:pt>
                <c:pt idx="51303">
                  <c:v>18.368575088785601</c:v>
                </c:pt>
                <c:pt idx="51304">
                  <c:v>20.670136232310998</c:v>
                </c:pt>
                <c:pt idx="51305">
                  <c:v>22.506944195845001</c:v>
                </c:pt>
                <c:pt idx="51306">
                  <c:v>22.1367573993791</c:v>
                </c:pt>
                <c:pt idx="51307">
                  <c:v>21.382589752904501</c:v>
                </c:pt>
                <c:pt idx="51308">
                  <c:v>20.276325556438501</c:v>
                </c:pt>
                <c:pt idx="51309">
                  <c:v>18.312523359972499</c:v>
                </c:pt>
                <c:pt idx="51310">
                  <c:v>18.6877512434979</c:v>
                </c:pt>
                <c:pt idx="51311">
                  <c:v>18.844985657032002</c:v>
                </c:pt>
                <c:pt idx="51312">
                  <c:v>19.656119340566001</c:v>
                </c:pt>
                <c:pt idx="51313">
                  <c:v>19.700647024091399</c:v>
                </c:pt>
                <c:pt idx="51314">
                  <c:v>20.350940417625502</c:v>
                </c:pt>
                <c:pt idx="51315">
                  <c:v>20.342735821159501</c:v>
                </c:pt>
                <c:pt idx="51316">
                  <c:v>20.002724404684901</c:v>
                </c:pt>
                <c:pt idx="51317">
                  <c:v>19.490028848218898</c:v>
                </c:pt>
                <c:pt idx="51318">
                  <c:v>19.207255581753</c:v>
                </c:pt>
                <c:pt idx="51319">
                  <c:v>18.740808715278401</c:v>
                </c:pt>
                <c:pt idx="51320">
                  <c:v>19.140582698812398</c:v>
                </c:pt>
                <c:pt idx="51321">
                  <c:v>18.653801762346401</c:v>
                </c:pt>
                <c:pt idx="51322">
                  <c:v>18.337510075871801</c:v>
                </c:pt>
                <c:pt idx="51323">
                  <c:v>16.385218539405901</c:v>
                </c:pt>
                <c:pt idx="51324">
                  <c:v>16.271257062939899</c:v>
                </c:pt>
                <c:pt idx="51325">
                  <c:v>17.3838966964653</c:v>
                </c:pt>
                <c:pt idx="51326">
                  <c:v>17.838226689999399</c:v>
                </c:pt>
                <c:pt idx="51327">
                  <c:v>18.5458467135334</c:v>
                </c:pt>
                <c:pt idx="51328">
                  <c:v>18.705087407058802</c:v>
                </c:pt>
                <c:pt idx="51329">
                  <c:v>19.2122600905928</c:v>
                </c:pt>
                <c:pt idx="51330">
                  <c:v>19.6792616041269</c:v>
                </c:pt>
                <c:pt idx="51331">
                  <c:v>20.336602744180599</c:v>
                </c:pt>
                <c:pt idx="51332">
                  <c:v>20.5827143907627</c:v>
                </c:pt>
                <c:pt idx="51333">
                  <c:v>20.754631327344899</c:v>
                </c:pt>
                <c:pt idx="51334">
                  <c:v>20.9010578439269</c:v>
                </c:pt>
                <c:pt idx="51335">
                  <c:v>20.713961600508998</c:v>
                </c:pt>
                <c:pt idx="51336">
                  <c:v>20.5426722870912</c:v>
                </c:pt>
                <c:pt idx="51337">
                  <c:v>20.339588193673201</c:v>
                </c:pt>
                <c:pt idx="51338">
                  <c:v>20.410158530255298</c:v>
                </c:pt>
                <c:pt idx="51339">
                  <c:v>20.582987816837498</c:v>
                </c:pt>
                <c:pt idx="51340">
                  <c:v>20.6589828334195</c:v>
                </c:pt>
                <c:pt idx="51341">
                  <c:v>20.862581260001701</c:v>
                </c:pt>
                <c:pt idx="51342">
                  <c:v>20.7776935265838</c:v>
                </c:pt>
                <c:pt idx="51343">
                  <c:v>20.785036753165802</c:v>
                </c:pt>
                <c:pt idx="51344">
                  <c:v>20.706494149748</c:v>
                </c:pt>
                <c:pt idx="51345">
                  <c:v>20.612585556330099</c:v>
                </c:pt>
                <c:pt idx="51346">
                  <c:v>20.363853482912099</c:v>
                </c:pt>
                <c:pt idx="51347">
                  <c:v>20.3809493294943</c:v>
                </c:pt>
                <c:pt idx="51348">
                  <c:v>20.227176056076502</c:v>
                </c:pt>
                <c:pt idx="51349">
                  <c:v>20.408294512658401</c:v>
                </c:pt>
                <c:pt idx="51350">
                  <c:v>20.4240618292406</c:v>
                </c:pt>
                <c:pt idx="51351">
                  <c:v>20.468744035822802</c:v>
                </c:pt>
                <c:pt idx="51352">
                  <c:v>20.509805182404701</c:v>
                </c:pt>
                <c:pt idx="51353">
                  <c:v>20.257753688986899</c:v>
                </c:pt>
                <c:pt idx="51354">
                  <c:v>19.7850664455691</c:v>
                </c:pt>
                <c:pt idx="51355">
                  <c:v>19.300867242151</c:v>
                </c:pt>
                <c:pt idx="51356">
                  <c:v>18.852277628733201</c:v>
                </c:pt>
                <c:pt idx="51357">
                  <c:v>18.382172975315399</c:v>
                </c:pt>
                <c:pt idx="51358">
                  <c:v>18.0732746518973</c:v>
                </c:pt>
                <c:pt idx="51359">
                  <c:v>17.516105518479499</c:v>
                </c:pt>
                <c:pt idx="51360">
                  <c:v>17.9129391550617</c:v>
                </c:pt>
                <c:pt idx="51361">
                  <c:v>16.765621811643602</c:v>
                </c:pt>
                <c:pt idx="51362">
                  <c:v>16.084711798225801</c:v>
                </c:pt>
                <c:pt idx="51363">
                  <c:v>15.702358824808</c:v>
                </c:pt>
                <c:pt idx="51364">
                  <c:v>15.223247691389901</c:v>
                </c:pt>
                <c:pt idx="51365">
                  <c:v>14.480823977972101</c:v>
                </c:pt>
                <c:pt idx="51366">
                  <c:v>14.449659694554301</c:v>
                </c:pt>
                <c:pt idx="51367">
                  <c:v>13.5002383111363</c:v>
                </c:pt>
                <c:pt idx="51368">
                  <c:v>13.958162297718401</c:v>
                </c:pt>
                <c:pt idx="51369">
                  <c:v>15.2764600543006</c:v>
                </c:pt>
                <c:pt idx="51370">
                  <c:v>15.720181820882599</c:v>
                </c:pt>
                <c:pt idx="51371">
                  <c:v>16.152406397464699</c:v>
                </c:pt>
                <c:pt idx="51372">
                  <c:v>16.6490219840469</c:v>
                </c:pt>
                <c:pt idx="51373">
                  <c:v>15.937799700628901</c:v>
                </c:pt>
                <c:pt idx="51374">
                  <c:v>16.767182087211001</c:v>
                </c:pt>
                <c:pt idx="51375">
                  <c:v>17.735906563793201</c:v>
                </c:pt>
                <c:pt idx="51376">
                  <c:v>18.7660301003752</c:v>
                </c:pt>
                <c:pt idx="51377">
                  <c:v>19.972811376957399</c:v>
                </c:pt>
                <c:pt idx="51378">
                  <c:v>20.603401493539501</c:v>
                </c:pt>
                <c:pt idx="51379">
                  <c:v>20.8103363034814</c:v>
                </c:pt>
                <c:pt idx="51380">
                  <c:v>20.781344486787599</c:v>
                </c:pt>
                <c:pt idx="51381">
                  <c:v>20.562215290093899</c:v>
                </c:pt>
                <c:pt idx="51382">
                  <c:v>20.543664523395599</c:v>
                </c:pt>
                <c:pt idx="51383">
                  <c:v>20.623539756701799</c:v>
                </c:pt>
                <c:pt idx="51384">
                  <c:v>20.586879620008101</c:v>
                </c:pt>
                <c:pt idx="51385">
                  <c:v>20.721073523309801</c:v>
                </c:pt>
                <c:pt idx="51386">
                  <c:v>20.664520956616101</c:v>
                </c:pt>
                <c:pt idx="51387">
                  <c:v>20.980247069922299</c:v>
                </c:pt>
                <c:pt idx="51388">
                  <c:v>21.104965283224001</c:v>
                </c:pt>
                <c:pt idx="51389">
                  <c:v>21.093058626530301</c:v>
                </c:pt>
                <c:pt idx="51390">
                  <c:v>21.399936649836601</c:v>
                </c:pt>
                <c:pt idx="51391">
                  <c:v>21.511839713138201</c:v>
                </c:pt>
                <c:pt idx="51392">
                  <c:v>21.425499266444501</c:v>
                </c:pt>
                <c:pt idx="51393">
                  <c:v>21.383849809750799</c:v>
                </c:pt>
                <c:pt idx="51394">
                  <c:v>21.5516842530525</c:v>
                </c:pt>
                <c:pt idx="51395">
                  <c:v>21.617399376358701</c:v>
                </c:pt>
                <c:pt idx="51396">
                  <c:v>21.484308419664998</c:v>
                </c:pt>
                <c:pt idx="51397">
                  <c:v>21.3880408929667</c:v>
                </c:pt>
                <c:pt idx="51398">
                  <c:v>21.259617706273001</c:v>
                </c:pt>
                <c:pt idx="51399">
                  <c:v>21.209259559579198</c:v>
                </c:pt>
                <c:pt idx="51400">
                  <c:v>21.195834542880899</c:v>
                </c:pt>
                <c:pt idx="51401">
                  <c:v>21.330870416187199</c:v>
                </c:pt>
                <c:pt idx="51402">
                  <c:v>21.2660913494935</c:v>
                </c:pt>
                <c:pt idx="51403">
                  <c:v>20.816975592795099</c:v>
                </c:pt>
                <c:pt idx="51404">
                  <c:v>20.516069186101401</c:v>
                </c:pt>
                <c:pt idx="51405">
                  <c:v>20.2730198194077</c:v>
                </c:pt>
                <c:pt idx="51406">
                  <c:v>19.941432732709401</c:v>
                </c:pt>
                <c:pt idx="51407">
                  <c:v>19.7124487960156</c:v>
                </c:pt>
                <c:pt idx="51408">
                  <c:v>19.338159809321901</c:v>
                </c:pt>
                <c:pt idx="51409">
                  <c:v>18.9132253226236</c:v>
                </c:pt>
                <c:pt idx="51410">
                  <c:v>18.2591905759299</c:v>
                </c:pt>
                <c:pt idx="51411">
                  <c:v>18.2068736792361</c:v>
                </c:pt>
                <c:pt idx="51412">
                  <c:v>17.983585042537801</c:v>
                </c:pt>
                <c:pt idx="51413">
                  <c:v>18.587885995844101</c:v>
                </c:pt>
                <c:pt idx="51414">
                  <c:v>18.397105669150399</c:v>
                </c:pt>
                <c:pt idx="51415">
                  <c:v>18.507003372452001</c:v>
                </c:pt>
                <c:pt idx="51416">
                  <c:v>19.2567632857583</c:v>
                </c:pt>
                <c:pt idx="51417">
                  <c:v>19.285411369064601</c:v>
                </c:pt>
                <c:pt idx="51418">
                  <c:v>19.5482201823663</c:v>
                </c:pt>
                <c:pt idx="51419">
                  <c:v>19.443902015672499</c:v>
                </c:pt>
                <c:pt idx="51420">
                  <c:v>19.685207488978801</c:v>
                </c:pt>
                <c:pt idx="51421">
                  <c:v>19.3582727722805</c:v>
                </c:pt>
                <c:pt idx="51422">
                  <c:v>19.411295705586799</c:v>
                </c:pt>
                <c:pt idx="51423">
                  <c:v>21.558954908893</c:v>
                </c:pt>
                <c:pt idx="51424">
                  <c:v>21.985924492194702</c:v>
                </c:pt>
                <c:pt idx="51425">
                  <c:v>21.574351665500998</c:v>
                </c:pt>
                <c:pt idx="51426">
                  <c:v>21.726441048807299</c:v>
                </c:pt>
                <c:pt idx="51427">
                  <c:v>22.265147232057199</c:v>
                </c:pt>
                <c:pt idx="51428">
                  <c:v>22.884758265246202</c:v>
                </c:pt>
                <c:pt idx="51429">
                  <c:v>22.721438808435199</c:v>
                </c:pt>
                <c:pt idx="51430">
                  <c:v>22.4969295116334</c:v>
                </c:pt>
                <c:pt idx="51431">
                  <c:v>22.181282834822401</c:v>
                </c:pt>
                <c:pt idx="51432">
                  <c:v>21.878333308011399</c:v>
                </c:pt>
                <c:pt idx="51433">
                  <c:v>21.973623501209701</c:v>
                </c:pt>
                <c:pt idx="51434">
                  <c:v>22.2080323943987</c:v>
                </c:pt>
                <c:pt idx="51435">
                  <c:v>22.081779257587701</c:v>
                </c:pt>
                <c:pt idx="51436">
                  <c:v>21.937373570785901</c:v>
                </c:pt>
                <c:pt idx="51437">
                  <c:v>21.899497913974901</c:v>
                </c:pt>
                <c:pt idx="51438">
                  <c:v>21.792282967163899</c:v>
                </c:pt>
                <c:pt idx="51439">
                  <c:v>21.721434000362098</c:v>
                </c:pt>
                <c:pt idx="51440">
                  <c:v>21.6796325335511</c:v>
                </c:pt>
                <c:pt idx="51441">
                  <c:v>21.1918320467401</c:v>
                </c:pt>
                <c:pt idx="51442">
                  <c:v>21.188780989938401</c:v>
                </c:pt>
                <c:pt idx="51443">
                  <c:v>21.2164049731274</c:v>
                </c:pt>
                <c:pt idx="51444">
                  <c:v>21.078172846316299</c:v>
                </c:pt>
                <c:pt idx="51445">
                  <c:v>20.957126129514599</c:v>
                </c:pt>
                <c:pt idx="51446">
                  <c:v>20.895770312703601</c:v>
                </c:pt>
                <c:pt idx="51447">
                  <c:v>20.689910575892601</c:v>
                </c:pt>
                <c:pt idx="51448">
                  <c:v>20.211594429090798</c:v>
                </c:pt>
                <c:pt idx="51449">
                  <c:v>19.470880902279799</c:v>
                </c:pt>
                <c:pt idx="51450">
                  <c:v>17.921258445468801</c:v>
                </c:pt>
                <c:pt idx="51451">
                  <c:v>16.6063272486671</c:v>
                </c:pt>
                <c:pt idx="51452">
                  <c:v>14.170253501855999</c:v>
                </c:pt>
                <c:pt idx="51453">
                  <c:v>15.499392025044999</c:v>
                </c:pt>
                <c:pt idx="51454">
                  <c:v>14.787669018243299</c:v>
                </c:pt>
                <c:pt idx="51455">
                  <c:v>13.943568371432301</c:v>
                </c:pt>
                <c:pt idx="51456">
                  <c:v>13.0507010846213</c:v>
                </c:pt>
                <c:pt idx="51457">
                  <c:v>12.2543740878195</c:v>
                </c:pt>
                <c:pt idx="51458">
                  <c:v>11.1408420710085</c:v>
                </c:pt>
                <c:pt idx="51459">
                  <c:v>10.422222350197501</c:v>
                </c:pt>
                <c:pt idx="51460">
                  <c:v>10.3377889753957</c:v>
                </c:pt>
                <c:pt idx="51461">
                  <c:v>10.577417814584701</c:v>
                </c:pt>
                <c:pt idx="51462">
                  <c:v>10.722502768773699</c:v>
                </c:pt>
                <c:pt idx="51463">
                  <c:v>10.704334974971999</c:v>
                </c:pt>
                <c:pt idx="51464">
                  <c:v>10.897811580160999</c:v>
                </c:pt>
                <c:pt idx="51465">
                  <c:v>10.93300684335</c:v>
                </c:pt>
                <c:pt idx="51466">
                  <c:v>10.8120142665482</c:v>
                </c:pt>
                <c:pt idx="51467">
                  <c:v>10.740867823737201</c:v>
                </c:pt>
                <c:pt idx="51468">
                  <c:v>10.7892523529262</c:v>
                </c:pt>
                <c:pt idx="51469">
                  <c:v>10.7352270161244</c:v>
                </c:pt>
                <c:pt idx="51470">
                  <c:v>10.899457389313399</c:v>
                </c:pt>
                <c:pt idx="51471">
                  <c:v>12.0387453425024</c:v>
                </c:pt>
                <c:pt idx="51472">
                  <c:v>15.4799874757007</c:v>
                </c:pt>
                <c:pt idx="51473">
                  <c:v>17.3991739488897</c:v>
                </c:pt>
                <c:pt idx="51474">
                  <c:v>18.181572812078599</c:v>
                </c:pt>
                <c:pt idx="51475">
                  <c:v>17.722946944921201</c:v>
                </c:pt>
                <c:pt idx="51476">
                  <c:v>17.796782077407901</c:v>
                </c:pt>
                <c:pt idx="51477">
                  <c:v>17.118727919894599</c:v>
                </c:pt>
                <c:pt idx="51478">
                  <c:v>16.013222652381401</c:v>
                </c:pt>
                <c:pt idx="51479">
                  <c:v>14.735820994868201</c:v>
                </c:pt>
                <c:pt idx="51480">
                  <c:v>13.212841967354899</c:v>
                </c:pt>
                <c:pt idx="51481">
                  <c:v>13.6575739098417</c:v>
                </c:pt>
                <c:pt idx="51482">
                  <c:v>13.7812704823284</c:v>
                </c:pt>
                <c:pt idx="51483">
                  <c:v>11.512144804815099</c:v>
                </c:pt>
                <c:pt idx="51484">
                  <c:v>10.664812357302001</c:v>
                </c:pt>
                <c:pt idx="51485">
                  <c:v>10.1829300017887</c:v>
                </c:pt>
                <c:pt idx="51486">
                  <c:v>9.83414860327537</c:v>
                </c:pt>
                <c:pt idx="51487">
                  <c:v>9.5241957917622102</c:v>
                </c:pt>
                <c:pt idx="51488">
                  <c:v>9.3415988812489203</c:v>
                </c:pt>
                <c:pt idx="51489">
                  <c:v>10.2669917597356</c:v>
                </c:pt>
                <c:pt idx="51490">
                  <c:v>13.809209502222499</c:v>
                </c:pt>
                <c:pt idx="51491">
                  <c:v>19.679171714709199</c:v>
                </c:pt>
                <c:pt idx="51492">
                  <c:v>23.206293977195902</c:v>
                </c:pt>
                <c:pt idx="51493">
                  <c:v>23.434994579682701</c:v>
                </c:pt>
                <c:pt idx="51494">
                  <c:v>23.146490742169401</c:v>
                </c:pt>
                <c:pt idx="51495">
                  <c:v>23.045807044656101</c:v>
                </c:pt>
                <c:pt idx="51496">
                  <c:v>22.727318757142999</c:v>
                </c:pt>
                <c:pt idx="51497">
                  <c:v>21.862898139629699</c:v>
                </c:pt>
                <c:pt idx="51498">
                  <c:v>21.337844342116401</c:v>
                </c:pt>
                <c:pt idx="51499">
                  <c:v>21.1949578646032</c:v>
                </c:pt>
                <c:pt idx="51500">
                  <c:v>20.207161857089901</c:v>
                </c:pt>
                <c:pt idx="51501">
                  <c:v>19.146339039576599</c:v>
                </c:pt>
                <c:pt idx="51502">
                  <c:v>17.717729792063501</c:v>
                </c:pt>
                <c:pt idx="51503">
                  <c:v>16.858981594550201</c:v>
                </c:pt>
                <c:pt idx="51504">
                  <c:v>15.9661748070369</c:v>
                </c:pt>
                <c:pt idx="51505">
                  <c:v>15.2893144795237</c:v>
                </c:pt>
                <c:pt idx="51506">
                  <c:v>14.2976421920104</c:v>
                </c:pt>
                <c:pt idx="51507">
                  <c:v>13.204456344497199</c:v>
                </c:pt>
                <c:pt idx="51508">
                  <c:v>11.995489526984001</c:v>
                </c:pt>
                <c:pt idx="51509">
                  <c:v>11.0269214494707</c:v>
                </c:pt>
                <c:pt idx="51510">
                  <c:v>11.8192321819574</c:v>
                </c:pt>
                <c:pt idx="51511">
                  <c:v>11.7747442044442</c:v>
                </c:pt>
                <c:pt idx="51512">
                  <c:v>9.8770497129309494</c:v>
                </c:pt>
                <c:pt idx="51513">
                  <c:v>10.8207978294177</c:v>
                </c:pt>
                <c:pt idx="51514">
                  <c:v>10.8829993519045</c:v>
                </c:pt>
                <c:pt idx="51515">
                  <c:v>12.300362224391201</c:v>
                </c:pt>
                <c:pt idx="51516">
                  <c:v>13.1356258368779</c:v>
                </c:pt>
                <c:pt idx="51517">
                  <c:v>11.874115469364799</c:v>
                </c:pt>
                <c:pt idx="51518">
                  <c:v>12.3128566618515</c:v>
                </c:pt>
                <c:pt idx="51519">
                  <c:v>13.377890874338201</c:v>
                </c:pt>
                <c:pt idx="51520">
                  <c:v>13.154884686825</c:v>
                </c:pt>
                <c:pt idx="51521">
                  <c:v>14.4431874993117</c:v>
                </c:pt>
                <c:pt idx="51522">
                  <c:v>15.528461511798399</c:v>
                </c:pt>
                <c:pt idx="51523">
                  <c:v>15.636844628719899</c:v>
                </c:pt>
                <c:pt idx="51524">
                  <c:v>16.630805430074801</c:v>
                </c:pt>
                <c:pt idx="51525">
                  <c:v>16.811113571429701</c:v>
                </c:pt>
                <c:pt idx="51526">
                  <c:v>14.5331335927858</c:v>
                </c:pt>
                <c:pt idx="51527">
                  <c:v>11.4930117441407</c:v>
                </c:pt>
                <c:pt idx="51528">
                  <c:v>11.6923933754956</c:v>
                </c:pt>
                <c:pt idx="51529">
                  <c:v>13.616499736851701</c:v>
                </c:pt>
                <c:pt idx="51530">
                  <c:v>15.4804795582066</c:v>
                </c:pt>
                <c:pt idx="51531">
                  <c:v>15.6338897295616</c:v>
                </c:pt>
                <c:pt idx="51532">
                  <c:v>13.9567421409176</c:v>
                </c:pt>
                <c:pt idx="51533">
                  <c:v>11.7452287422726</c:v>
                </c:pt>
                <c:pt idx="51534">
                  <c:v>10.2524682546275</c:v>
                </c:pt>
                <c:pt idx="51535">
                  <c:v>9.6838899169835493</c:v>
                </c:pt>
                <c:pt idx="51536">
                  <c:v>9.8532173193384693</c:v>
                </c:pt>
                <c:pt idx="51537">
                  <c:v>9.9177663036933996</c:v>
                </c:pt>
                <c:pt idx="51538">
                  <c:v>10.7947017990495</c:v>
                </c:pt>
                <c:pt idx="51539">
                  <c:v>10.8984718904044</c:v>
                </c:pt>
                <c:pt idx="51540">
                  <c:v>10.9847410017593</c:v>
                </c:pt>
                <c:pt idx="51541">
                  <c:v>10.711728443115399</c:v>
                </c:pt>
                <c:pt idx="51542">
                  <c:v>10.4092821054703</c:v>
                </c:pt>
                <c:pt idx="51543">
                  <c:v>12.1250564958252</c:v>
                </c:pt>
                <c:pt idx="51544">
                  <c:v>11.803121727181299</c:v>
                </c:pt>
                <c:pt idx="51545">
                  <c:v>10.9837961885362</c:v>
                </c:pt>
                <c:pt idx="51546">
                  <c:v>10.746368589891199</c:v>
                </c:pt>
                <c:pt idx="51547">
                  <c:v>10.0380234702472</c:v>
                </c:pt>
                <c:pt idx="51548">
                  <c:v>8.1565356406021507</c:v>
                </c:pt>
                <c:pt idx="51549">
                  <c:v>8.2620567379570709</c:v>
                </c:pt>
                <c:pt idx="51550">
                  <c:v>7.3236734233131404</c:v>
                </c:pt>
                <c:pt idx="51551">
                  <c:v>7.5299832816680601</c:v>
                </c:pt>
                <c:pt idx="51552">
                  <c:v>7.9114927870229899</c:v>
                </c:pt>
                <c:pt idx="51553">
                  <c:v>7.4001004923790603</c:v>
                </c:pt>
                <c:pt idx="51554">
                  <c:v>7.3574568417339803</c:v>
                </c:pt>
                <c:pt idx="51555">
                  <c:v>7.4690589110889096</c:v>
                </c:pt>
                <c:pt idx="51556">
                  <c:v>8.0937721154449793</c:v>
                </c:pt>
                <c:pt idx="51557">
                  <c:v>8.4682207007999004</c:v>
                </c:pt>
                <c:pt idx="51558">
                  <c:v>8.8010953671548204</c:v>
                </c:pt>
                <c:pt idx="51559">
                  <c:v>7.9694793155108998</c:v>
                </c:pt>
                <c:pt idx="51560">
                  <c:v>9.9580847218658199</c:v>
                </c:pt>
                <c:pt idx="51561">
                  <c:v>12.597396790220699</c:v>
                </c:pt>
                <c:pt idx="51562">
                  <c:v>10.4409755115768</c:v>
                </c:pt>
                <c:pt idx="51563">
                  <c:v>8.1515300069317398</c:v>
                </c:pt>
                <c:pt idx="51564">
                  <c:v>7.7310597972866599</c:v>
                </c:pt>
                <c:pt idx="51565">
                  <c:v>9.6431978856427403</c:v>
                </c:pt>
                <c:pt idx="51566">
                  <c:v>10.8303974869977</c:v>
                </c:pt>
                <c:pt idx="51567">
                  <c:v>13.3517565383526</c:v>
                </c:pt>
                <c:pt idx="51568">
                  <c:v>15.1334106797087</c:v>
                </c:pt>
                <c:pt idx="51569">
                  <c:v>16.760840281063601</c:v>
                </c:pt>
                <c:pt idx="51570">
                  <c:v>18.970783632418499</c:v>
                </c:pt>
                <c:pt idx="51571">
                  <c:v>19.2748332521987</c:v>
                </c:pt>
                <c:pt idx="51572">
                  <c:v>19.341293930406302</c:v>
                </c:pt>
                <c:pt idx="51573">
                  <c:v>18.907275598614</c:v>
                </c:pt>
                <c:pt idx="51574">
                  <c:v>17.776679316818299</c:v>
                </c:pt>
                <c:pt idx="51575">
                  <c:v>14.770230095025999</c:v>
                </c:pt>
                <c:pt idx="51576">
                  <c:v>12.1957338732336</c:v>
                </c:pt>
                <c:pt idx="51577">
                  <c:v>11.7307365714379</c:v>
                </c:pt>
                <c:pt idx="51578">
                  <c:v>10.839142379645599</c:v>
                </c:pt>
                <c:pt idx="51579">
                  <c:v>10.4101045628533</c:v>
                </c:pt>
                <c:pt idx="51580">
                  <c:v>10.0967189080575</c:v>
                </c:pt>
                <c:pt idx="51581">
                  <c:v>10.7384584242652</c:v>
                </c:pt>
                <c:pt idx="51582">
                  <c:v>11.780487562472899</c:v>
                </c:pt>
                <c:pt idx="51583">
                  <c:v>12.9155430306771</c:v>
                </c:pt>
                <c:pt idx="51584">
                  <c:v>14.305431628884801</c:v>
                </c:pt>
                <c:pt idx="51585">
                  <c:v>13.872495967092499</c:v>
                </c:pt>
                <c:pt idx="51586">
                  <c:v>13.2387318252967</c:v>
                </c:pt>
                <c:pt idx="51587">
                  <c:v>11.8493664535044</c:v>
                </c:pt>
                <c:pt idx="51588">
                  <c:v>11.7931622917121</c:v>
                </c:pt>
                <c:pt idx="51589">
                  <c:v>12.054725529916301</c:v>
                </c:pt>
                <c:pt idx="51590">
                  <c:v>11.509059868124</c:v>
                </c:pt>
                <c:pt idx="51591">
                  <c:v>11.387750206331701</c:v>
                </c:pt>
                <c:pt idx="51592">
                  <c:v>11.358127204536</c:v>
                </c:pt>
                <c:pt idx="51593">
                  <c:v>11.7083192527436</c:v>
                </c:pt>
                <c:pt idx="51594">
                  <c:v>12.297058360951301</c:v>
                </c:pt>
                <c:pt idx="51595">
                  <c:v>12.433753209155601</c:v>
                </c:pt>
                <c:pt idx="51596">
                  <c:v>11.846806357363301</c:v>
                </c:pt>
                <c:pt idx="51597">
                  <c:v>11.504704435570901</c:v>
                </c:pt>
                <c:pt idx="51598">
                  <c:v>11.5817637037752</c:v>
                </c:pt>
                <c:pt idx="51599">
                  <c:v>11.244064951982899</c:v>
                </c:pt>
                <c:pt idx="51600">
                  <c:v>12.227124750190599</c:v>
                </c:pt>
                <c:pt idx="51601">
                  <c:v>12.8232497983948</c:v>
                </c:pt>
                <c:pt idx="51602">
                  <c:v>12.413381346602501</c:v>
                </c:pt>
                <c:pt idx="51603">
                  <c:v>13.046562724810199</c:v>
                </c:pt>
                <c:pt idx="51604">
                  <c:v>13.6230225430144</c:v>
                </c:pt>
                <c:pt idx="51605">
                  <c:v>14.5868873212221</c:v>
                </c:pt>
                <c:pt idx="51606">
                  <c:v>13.9863109094298</c:v>
                </c:pt>
                <c:pt idx="51607">
                  <c:v>13.193021097634</c:v>
                </c:pt>
                <c:pt idx="51608">
                  <c:v>13.6497253158417</c:v>
                </c:pt>
                <c:pt idx="51609">
                  <c:v>13.701422984049399</c:v>
                </c:pt>
                <c:pt idx="51610">
                  <c:v>14.260105562253599</c:v>
                </c:pt>
                <c:pt idx="51611">
                  <c:v>14.5691583204613</c:v>
                </c:pt>
                <c:pt idx="51612">
                  <c:v>14.393428028669</c:v>
                </c:pt>
                <c:pt idx="51613">
                  <c:v>14.558330256873299</c:v>
                </c:pt>
                <c:pt idx="51614">
                  <c:v>15.436494455080901</c:v>
                </c:pt>
                <c:pt idx="51615">
                  <c:v>15.9122271132886</c:v>
                </c:pt>
                <c:pt idx="51616">
                  <c:v>16.688263291492898</c:v>
                </c:pt>
                <c:pt idx="51617">
                  <c:v>17.754589979700601</c:v>
                </c:pt>
                <c:pt idx="51618">
                  <c:v>18.827966467908201</c:v>
                </c:pt>
                <c:pt idx="51619">
                  <c:v>19.136310967908202</c:v>
                </c:pt>
                <c:pt idx="51620">
                  <c:v>18.945352907908202</c:v>
                </c:pt>
                <c:pt idx="51621">
                  <c:v>18.804599337908201</c:v>
                </c:pt>
                <c:pt idx="51622">
                  <c:v>18.5659469679082</c:v>
                </c:pt>
                <c:pt idx="51623">
                  <c:v>18.3992463879082</c:v>
                </c:pt>
                <c:pt idx="51624">
                  <c:v>18.496407687908199</c:v>
                </c:pt>
                <c:pt idx="51625">
                  <c:v>18.606030297908202</c:v>
                </c:pt>
                <c:pt idx="51626">
                  <c:v>18.597783077908201</c:v>
                </c:pt>
                <c:pt idx="51627">
                  <c:v>18.479737117908201</c:v>
                </c:pt>
                <c:pt idx="51628">
                  <c:v>18.448304457908201</c:v>
                </c:pt>
                <c:pt idx="51629">
                  <c:v>18.203853437908201</c:v>
                </c:pt>
                <c:pt idx="51630">
                  <c:v>17.6062742479082</c:v>
                </c:pt>
                <c:pt idx="51631">
                  <c:v>17.4026831179082</c:v>
                </c:pt>
                <c:pt idx="51632">
                  <c:v>17.360170947908198</c:v>
                </c:pt>
                <c:pt idx="51633">
                  <c:v>17.0271807379082</c:v>
                </c:pt>
                <c:pt idx="51634">
                  <c:v>17.539446677908199</c:v>
                </c:pt>
                <c:pt idx="51635">
                  <c:v>17.891060837908199</c:v>
                </c:pt>
                <c:pt idx="51636">
                  <c:v>17.979178897908199</c:v>
                </c:pt>
                <c:pt idx="51637">
                  <c:v>18.0292246379082</c:v>
                </c:pt>
                <c:pt idx="51638">
                  <c:v>18.130778237908199</c:v>
                </c:pt>
                <c:pt idx="51639">
                  <c:v>18.1542510479082</c:v>
                </c:pt>
                <c:pt idx="51640">
                  <c:v>18.015364237908202</c:v>
                </c:pt>
                <c:pt idx="51641">
                  <c:v>17.787469167908199</c:v>
                </c:pt>
                <c:pt idx="51642">
                  <c:v>17.599806637908198</c:v>
                </c:pt>
                <c:pt idx="51643">
                  <c:v>17.4245428579082</c:v>
                </c:pt>
                <c:pt idx="51644">
                  <c:v>16.912116927908201</c:v>
                </c:pt>
                <c:pt idx="51645">
                  <c:v>16.625873747908201</c:v>
                </c:pt>
                <c:pt idx="51652">
                  <c:v>15.8320525479082</c:v>
                </c:pt>
                <c:pt idx="51653">
                  <c:v>16.074960517908199</c:v>
                </c:pt>
                <c:pt idx="51654">
                  <c:v>16.227665617908201</c:v>
                </c:pt>
                <c:pt idx="51655">
                  <c:v>17.486722867908199</c:v>
                </c:pt>
                <c:pt idx="51656">
                  <c:v>18.835223107908199</c:v>
                </c:pt>
                <c:pt idx="51657">
                  <c:v>19.448738957908201</c:v>
                </c:pt>
                <c:pt idx="51658">
                  <c:v>19.832263897908199</c:v>
                </c:pt>
                <c:pt idx="51659">
                  <c:v>19.847508747908201</c:v>
                </c:pt>
                <c:pt idx="51660">
                  <c:v>19.895236297908198</c:v>
                </c:pt>
                <c:pt idx="51661">
                  <c:v>20.315076367908201</c:v>
                </c:pt>
                <c:pt idx="51662">
                  <c:v>20.815566247908201</c:v>
                </c:pt>
                <c:pt idx="51663">
                  <c:v>21.246941427908201</c:v>
                </c:pt>
                <c:pt idx="51664">
                  <c:v>21.452112667908199</c:v>
                </c:pt>
                <c:pt idx="51665">
                  <c:v>21.661292567908198</c:v>
                </c:pt>
                <c:pt idx="51666">
                  <c:v>21.698441907908201</c:v>
                </c:pt>
                <c:pt idx="51667">
                  <c:v>21.661433657908201</c:v>
                </c:pt>
                <c:pt idx="51668">
                  <c:v>21.749621897908199</c:v>
                </c:pt>
                <c:pt idx="51669">
                  <c:v>21.867530457908199</c:v>
                </c:pt>
                <c:pt idx="51670">
                  <c:v>21.884279307908201</c:v>
                </c:pt>
                <c:pt idx="51671">
                  <c:v>21.890593867908201</c:v>
                </c:pt>
                <c:pt idx="51672">
                  <c:v>21.8805687579082</c:v>
                </c:pt>
                <c:pt idx="51673">
                  <c:v>22.028392347908198</c:v>
                </c:pt>
                <c:pt idx="51674">
                  <c:v>21.899767047908199</c:v>
                </c:pt>
                <c:pt idx="51675">
                  <c:v>21.803198897908199</c:v>
                </c:pt>
                <c:pt idx="51676">
                  <c:v>21.701816517908199</c:v>
                </c:pt>
                <c:pt idx="51677">
                  <c:v>21.571794857908198</c:v>
                </c:pt>
                <c:pt idx="51678">
                  <c:v>21.517558767908199</c:v>
                </c:pt>
                <c:pt idx="51679">
                  <c:v>21.378963647908201</c:v>
                </c:pt>
                <c:pt idx="51680">
                  <c:v>20.928797447908199</c:v>
                </c:pt>
                <c:pt idx="51681">
                  <c:v>20.839968067908199</c:v>
                </c:pt>
                <c:pt idx="51682">
                  <c:v>20.3061512879082</c:v>
                </c:pt>
                <c:pt idx="51683">
                  <c:v>20.031886687908202</c:v>
                </c:pt>
                <c:pt idx="51684">
                  <c:v>19.8927374979082</c:v>
                </c:pt>
                <c:pt idx="51685">
                  <c:v>19.418269607908201</c:v>
                </c:pt>
                <c:pt idx="51686">
                  <c:v>19.806125687908199</c:v>
                </c:pt>
                <c:pt idx="51687">
                  <c:v>19.986845567908201</c:v>
                </c:pt>
                <c:pt idx="51688">
                  <c:v>20.3359929979082</c:v>
                </c:pt>
                <c:pt idx="51689">
                  <c:v>19.172374797908201</c:v>
                </c:pt>
                <c:pt idx="51690">
                  <c:v>18.3019212379082</c:v>
                </c:pt>
                <c:pt idx="51691">
                  <c:v>18.110722557908201</c:v>
                </c:pt>
                <c:pt idx="51692">
                  <c:v>17.337108247908201</c:v>
                </c:pt>
                <c:pt idx="51693">
                  <c:v>17.209300607908201</c:v>
                </c:pt>
                <c:pt idx="51694">
                  <c:v>16.221292637908199</c:v>
                </c:pt>
                <c:pt idx="51695">
                  <c:v>15.6512811679082</c:v>
                </c:pt>
                <c:pt idx="51696">
                  <c:v>15.9155756379082</c:v>
                </c:pt>
                <c:pt idx="51697">
                  <c:v>16.504235707908201</c:v>
                </c:pt>
                <c:pt idx="51698">
                  <c:v>16.434701717908201</c:v>
                </c:pt>
                <c:pt idx="51699">
                  <c:v>16.119843467908201</c:v>
                </c:pt>
                <c:pt idx="51700">
                  <c:v>15.7150391679082</c:v>
                </c:pt>
                <c:pt idx="51701">
                  <c:v>15.793888907908199</c:v>
                </c:pt>
                <c:pt idx="51702">
                  <c:v>15.9451599279082</c:v>
                </c:pt>
                <c:pt idx="51703">
                  <c:v>16.556611307908199</c:v>
                </c:pt>
                <c:pt idx="51704">
                  <c:v>17.862581047908201</c:v>
                </c:pt>
                <c:pt idx="51705">
                  <c:v>18.655745297908201</c:v>
                </c:pt>
                <c:pt idx="51706">
                  <c:v>19.604478267908199</c:v>
                </c:pt>
                <c:pt idx="51707">
                  <c:v>19.966871717908202</c:v>
                </c:pt>
                <c:pt idx="51708">
                  <c:v>20.570736227908199</c:v>
                </c:pt>
                <c:pt idx="51709">
                  <c:v>20.803708547908201</c:v>
                </c:pt>
                <c:pt idx="51710">
                  <c:v>21.1982829379082</c:v>
                </c:pt>
                <c:pt idx="51711">
                  <c:v>21.695468897908199</c:v>
                </c:pt>
                <c:pt idx="51712">
                  <c:v>21.6983269079082</c:v>
                </c:pt>
                <c:pt idx="51713">
                  <c:v>20.851198517908198</c:v>
                </c:pt>
                <c:pt idx="51714">
                  <c:v>20.311998707908199</c:v>
                </c:pt>
                <c:pt idx="51715">
                  <c:v>19.0379621079082</c:v>
                </c:pt>
                <c:pt idx="51716">
                  <c:v>17.766375167908201</c:v>
                </c:pt>
                <c:pt idx="51717">
                  <c:v>17.088852107908199</c:v>
                </c:pt>
                <c:pt idx="51718">
                  <c:v>16.157204007908199</c:v>
                </c:pt>
                <c:pt idx="51719">
                  <c:v>15.6547676679082</c:v>
                </c:pt>
                <c:pt idx="51720">
                  <c:v>14.779834727908201</c:v>
                </c:pt>
                <c:pt idx="51721">
                  <c:v>14.783231817908201</c:v>
                </c:pt>
                <c:pt idx="51722">
                  <c:v>14.6365977379082</c:v>
                </c:pt>
                <c:pt idx="51723">
                  <c:v>14.291399997908201</c:v>
                </c:pt>
                <c:pt idx="51724">
                  <c:v>14.0155427179082</c:v>
                </c:pt>
                <c:pt idx="51725">
                  <c:v>13.978763757908199</c:v>
                </c:pt>
                <c:pt idx="51726">
                  <c:v>14.0059085879082</c:v>
                </c:pt>
                <c:pt idx="51727">
                  <c:v>14.1089326579082</c:v>
                </c:pt>
                <c:pt idx="51728">
                  <c:v>14.766330397908201</c:v>
                </c:pt>
                <c:pt idx="51729">
                  <c:v>14.6590334879082</c:v>
                </c:pt>
                <c:pt idx="51730">
                  <c:v>14.2620723479082</c:v>
                </c:pt>
                <c:pt idx="51731">
                  <c:v>14.062032287908201</c:v>
                </c:pt>
                <c:pt idx="51732">
                  <c:v>13.929447107908199</c:v>
                </c:pt>
                <c:pt idx="51733">
                  <c:v>13.427330967908199</c:v>
                </c:pt>
                <c:pt idx="51734">
                  <c:v>13.4859013879082</c:v>
                </c:pt>
                <c:pt idx="51735">
                  <c:v>13.831226477908199</c:v>
                </c:pt>
                <c:pt idx="51736">
                  <c:v>14.577943727908201</c:v>
                </c:pt>
                <c:pt idx="51737">
                  <c:v>14.6713457279082</c:v>
                </c:pt>
                <c:pt idx="51738">
                  <c:v>14.5791959679082</c:v>
                </c:pt>
                <c:pt idx="51739">
                  <c:v>14.5102847079082</c:v>
                </c:pt>
                <c:pt idx="51740">
                  <c:v>16.597229927908199</c:v>
                </c:pt>
                <c:pt idx="51741">
                  <c:v>17.0184107579082</c:v>
                </c:pt>
                <c:pt idx="51742">
                  <c:v>16.964806957908198</c:v>
                </c:pt>
                <c:pt idx="51743">
                  <c:v>17.1119714079082</c:v>
                </c:pt>
                <c:pt idx="51744">
                  <c:v>16.197741117908201</c:v>
                </c:pt>
                <c:pt idx="51745">
                  <c:v>16.004112967908199</c:v>
                </c:pt>
                <c:pt idx="51746">
                  <c:v>15.3618684879082</c:v>
                </c:pt>
                <c:pt idx="51747">
                  <c:v>15.3317384979082</c:v>
                </c:pt>
                <c:pt idx="51748">
                  <c:v>16.1571611279082</c:v>
                </c:pt>
                <c:pt idx="51749">
                  <c:v>16.3154317579082</c:v>
                </c:pt>
                <c:pt idx="51750">
                  <c:v>16.655218597908199</c:v>
                </c:pt>
                <c:pt idx="51751">
                  <c:v>18.7688054879082</c:v>
                </c:pt>
                <c:pt idx="51752">
                  <c:v>19.1158384479082</c:v>
                </c:pt>
                <c:pt idx="51753">
                  <c:v>18.942370947908199</c:v>
                </c:pt>
                <c:pt idx="51754">
                  <c:v>19.071721987908202</c:v>
                </c:pt>
                <c:pt idx="51755">
                  <c:v>18.9194197879082</c:v>
                </c:pt>
                <c:pt idx="51756">
                  <c:v>18.5454695779082</c:v>
                </c:pt>
                <c:pt idx="51757">
                  <c:v>18.526098497908201</c:v>
                </c:pt>
                <c:pt idx="51758">
                  <c:v>18.209274397908199</c:v>
                </c:pt>
                <c:pt idx="51759">
                  <c:v>18.802010817908201</c:v>
                </c:pt>
                <c:pt idx="51760">
                  <c:v>20.295498357908201</c:v>
                </c:pt>
                <c:pt idx="51761">
                  <c:v>21.217927467908201</c:v>
                </c:pt>
                <c:pt idx="51762">
                  <c:v>21.9862190079082</c:v>
                </c:pt>
                <c:pt idx="51763">
                  <c:v>22.3440183079082</c:v>
                </c:pt>
                <c:pt idx="51764">
                  <c:v>21.292995707908201</c:v>
                </c:pt>
                <c:pt idx="51765">
                  <c:v>19.611725387908201</c:v>
                </c:pt>
                <c:pt idx="51766">
                  <c:v>17.3868606379082</c:v>
                </c:pt>
                <c:pt idx="51767">
                  <c:v>16.487815587908202</c:v>
                </c:pt>
                <c:pt idx="51768">
                  <c:v>15.2960735679082</c:v>
                </c:pt>
                <c:pt idx="51769">
                  <c:v>14.795880507908199</c:v>
                </c:pt>
                <c:pt idx="51770">
                  <c:v>14.9550268179082</c:v>
                </c:pt>
                <c:pt idx="51771">
                  <c:v>15.2013320979082</c:v>
                </c:pt>
                <c:pt idx="51772">
                  <c:v>15.199876127908199</c:v>
                </c:pt>
                <c:pt idx="51773">
                  <c:v>14.936040737908201</c:v>
                </c:pt>
                <c:pt idx="51774">
                  <c:v>14.833804197908201</c:v>
                </c:pt>
                <c:pt idx="51775">
                  <c:v>14.755972427908199</c:v>
                </c:pt>
                <c:pt idx="51776">
                  <c:v>14.7087187479082</c:v>
                </c:pt>
                <c:pt idx="51777">
                  <c:v>14.545918307908201</c:v>
                </c:pt>
                <c:pt idx="51778">
                  <c:v>14.3269978379082</c:v>
                </c:pt>
                <c:pt idx="51779">
                  <c:v>13.9800776279082</c:v>
                </c:pt>
                <c:pt idx="51780">
                  <c:v>13.624118257908201</c:v>
                </c:pt>
                <c:pt idx="51781">
                  <c:v>13.7199317479082</c:v>
                </c:pt>
                <c:pt idx="51782">
                  <c:v>13.8343281379082</c:v>
                </c:pt>
                <c:pt idx="51783">
                  <c:v>14.1766905379082</c:v>
                </c:pt>
                <c:pt idx="51784">
                  <c:v>14.493040907908201</c:v>
                </c:pt>
                <c:pt idx="51785">
                  <c:v>14.782246307908199</c:v>
                </c:pt>
                <c:pt idx="51786">
                  <c:v>17.446676347908198</c:v>
                </c:pt>
                <c:pt idx="51787">
                  <c:v>21.7566297579082</c:v>
                </c:pt>
                <c:pt idx="51788">
                  <c:v>22.037852427908199</c:v>
                </c:pt>
                <c:pt idx="51789">
                  <c:v>21.414756007908199</c:v>
                </c:pt>
                <c:pt idx="51790">
                  <c:v>19.087069817908201</c:v>
                </c:pt>
                <c:pt idx="51791">
                  <c:v>18.029936627908199</c:v>
                </c:pt>
                <c:pt idx="51792">
                  <c:v>15.433687437908199</c:v>
                </c:pt>
                <c:pt idx="51793">
                  <c:v>16.186743127908201</c:v>
                </c:pt>
                <c:pt idx="51794">
                  <c:v>16.9148354579082</c:v>
                </c:pt>
                <c:pt idx="51795">
                  <c:v>16.758687787908201</c:v>
                </c:pt>
                <c:pt idx="51796">
                  <c:v>16.699571827908201</c:v>
                </c:pt>
                <c:pt idx="51797">
                  <c:v>15.4154311579082</c:v>
                </c:pt>
                <c:pt idx="51798">
                  <c:v>15.092576667908199</c:v>
                </c:pt>
                <c:pt idx="51799">
                  <c:v>15.3038077279082</c:v>
                </c:pt>
                <c:pt idx="51800">
                  <c:v>16.864756207908201</c:v>
                </c:pt>
                <c:pt idx="51801">
                  <c:v>16.130623347908202</c:v>
                </c:pt>
                <c:pt idx="51802">
                  <c:v>16.190281367908199</c:v>
                </c:pt>
                <c:pt idx="51803">
                  <c:v>17.013991727908198</c:v>
                </c:pt>
                <c:pt idx="51804">
                  <c:v>19.067782427908199</c:v>
                </c:pt>
                <c:pt idx="51805">
                  <c:v>18.7101947379082</c:v>
                </c:pt>
                <c:pt idx="51806">
                  <c:v>18.250519907908199</c:v>
                </c:pt>
                <c:pt idx="51807">
                  <c:v>17.943276347908199</c:v>
                </c:pt>
                <c:pt idx="51808">
                  <c:v>18.501981647908199</c:v>
                </c:pt>
                <c:pt idx="51809">
                  <c:v>20.079741837908202</c:v>
                </c:pt>
                <c:pt idx="51810">
                  <c:v>22.0029805679082</c:v>
                </c:pt>
                <c:pt idx="51811">
                  <c:v>22.8302170979082</c:v>
                </c:pt>
                <c:pt idx="51812">
                  <c:v>21.840617417908199</c:v>
                </c:pt>
                <c:pt idx="51813">
                  <c:v>20.740732297908199</c:v>
                </c:pt>
                <c:pt idx="51814">
                  <c:v>19.667830757908199</c:v>
                </c:pt>
                <c:pt idx="51815">
                  <c:v>18.6594821079082</c:v>
                </c:pt>
                <c:pt idx="51816">
                  <c:v>18.092322197908199</c:v>
                </c:pt>
                <c:pt idx="51817">
                  <c:v>17.211105147908199</c:v>
                </c:pt>
                <c:pt idx="51818">
                  <c:v>17.067659157908199</c:v>
                </c:pt>
                <c:pt idx="51819">
                  <c:v>17.197493327908202</c:v>
                </c:pt>
                <c:pt idx="51820">
                  <c:v>16.709870137908201</c:v>
                </c:pt>
                <c:pt idx="51821">
                  <c:v>17.628731937908199</c:v>
                </c:pt>
                <c:pt idx="51822">
                  <c:v>18.672730327908202</c:v>
                </c:pt>
                <c:pt idx="51823">
                  <c:v>22.349890077908199</c:v>
                </c:pt>
                <c:pt idx="51824">
                  <c:v>22.366915147908198</c:v>
                </c:pt>
                <c:pt idx="51825">
                  <c:v>22.019056837908199</c:v>
                </c:pt>
                <c:pt idx="51826">
                  <c:v>22.7452085179082</c:v>
                </c:pt>
                <c:pt idx="51827">
                  <c:v>23.0908974279082</c:v>
                </c:pt>
                <c:pt idx="51828">
                  <c:v>23.404201767908202</c:v>
                </c:pt>
                <c:pt idx="51829">
                  <c:v>23.245017757908201</c:v>
                </c:pt>
                <c:pt idx="51830">
                  <c:v>23.254148777908199</c:v>
                </c:pt>
                <c:pt idx="51831">
                  <c:v>23.217438317908201</c:v>
                </c:pt>
                <c:pt idx="51832">
                  <c:v>23.296956027908202</c:v>
                </c:pt>
                <c:pt idx="51833">
                  <c:v>23.233098197908198</c:v>
                </c:pt>
                <c:pt idx="51834">
                  <c:v>23.256160077908199</c:v>
                </c:pt>
                <c:pt idx="51835">
                  <c:v>22.6503942979082</c:v>
                </c:pt>
                <c:pt idx="51836">
                  <c:v>22.447675287908201</c:v>
                </c:pt>
                <c:pt idx="51837">
                  <c:v>21.660154457908199</c:v>
                </c:pt>
                <c:pt idx="51838">
                  <c:v>21.052174197908201</c:v>
                </c:pt>
                <c:pt idx="51839">
                  <c:v>20.802579257908199</c:v>
                </c:pt>
                <c:pt idx="51840">
                  <c:v>20.069635097908201</c:v>
                </c:pt>
                <c:pt idx="51841">
                  <c:v>19.070800197908198</c:v>
                </c:pt>
                <c:pt idx="51842">
                  <c:v>17.594008417908199</c:v>
                </c:pt>
                <c:pt idx="51843">
                  <c:v>16.6792600279082</c:v>
                </c:pt>
                <c:pt idx="51844">
                  <c:v>15.466368817908201</c:v>
                </c:pt>
                <c:pt idx="51845">
                  <c:v>15.6687240979082</c:v>
                </c:pt>
                <c:pt idx="51846">
                  <c:v>14.812966577908201</c:v>
                </c:pt>
                <c:pt idx="51847">
                  <c:v>14.8232294779082</c:v>
                </c:pt>
                <c:pt idx="51848">
                  <c:v>15.003708817908199</c:v>
                </c:pt>
                <c:pt idx="51849">
                  <c:v>14.742858247908201</c:v>
                </c:pt>
                <c:pt idx="51850">
                  <c:v>15.4511047079082</c:v>
                </c:pt>
                <c:pt idx="51851">
                  <c:v>15.054719157908201</c:v>
                </c:pt>
                <c:pt idx="51852">
                  <c:v>14.090427097908201</c:v>
                </c:pt>
                <c:pt idx="51853">
                  <c:v>14.7642447379082</c:v>
                </c:pt>
                <c:pt idx="51854">
                  <c:v>14.5808553479082</c:v>
                </c:pt>
                <c:pt idx="51855">
                  <c:v>13.798332547908201</c:v>
                </c:pt>
                <c:pt idx="51856">
                  <c:v>13.990621087908201</c:v>
                </c:pt>
                <c:pt idx="51857">
                  <c:v>15.906213087908201</c:v>
                </c:pt>
                <c:pt idx="51858">
                  <c:v>20.736425507908201</c:v>
                </c:pt>
                <c:pt idx="51859">
                  <c:v>23.378568837908201</c:v>
                </c:pt>
                <c:pt idx="51860">
                  <c:v>23.656236057908199</c:v>
                </c:pt>
                <c:pt idx="51861">
                  <c:v>22.457797017908199</c:v>
                </c:pt>
                <c:pt idx="51862">
                  <c:v>24.1969786979082</c:v>
                </c:pt>
                <c:pt idx="51863">
                  <c:v>24.984052397908201</c:v>
                </c:pt>
                <c:pt idx="51864">
                  <c:v>25.488412637908201</c:v>
                </c:pt>
                <c:pt idx="51865">
                  <c:v>25.3241736079082</c:v>
                </c:pt>
                <c:pt idx="51866">
                  <c:v>25.035790747908202</c:v>
                </c:pt>
                <c:pt idx="51867">
                  <c:v>21.5098103479082</c:v>
                </c:pt>
                <c:pt idx="51868">
                  <c:v>17.272435637908199</c:v>
                </c:pt>
                <c:pt idx="51869">
                  <c:v>16.434646667908201</c:v>
                </c:pt>
                <c:pt idx="51870">
                  <c:v>16.5542803379082</c:v>
                </c:pt>
                <c:pt idx="51871">
                  <c:v>16.6515407479082</c:v>
                </c:pt>
                <c:pt idx="51872">
                  <c:v>18.7612667179082</c:v>
                </c:pt>
                <c:pt idx="51873">
                  <c:v>21.7816710779082</c:v>
                </c:pt>
                <c:pt idx="51874">
                  <c:v>22.4809759179082</c:v>
                </c:pt>
                <c:pt idx="51875">
                  <c:v>22.488995227908202</c:v>
                </c:pt>
                <c:pt idx="51876">
                  <c:v>22.484866507908201</c:v>
                </c:pt>
                <c:pt idx="51877">
                  <c:v>22.164636327908202</c:v>
                </c:pt>
                <c:pt idx="51878">
                  <c:v>21.930397187908198</c:v>
                </c:pt>
                <c:pt idx="51879">
                  <c:v>22.128119617908201</c:v>
                </c:pt>
                <c:pt idx="51880">
                  <c:v>22.1977235879082</c:v>
                </c:pt>
                <c:pt idx="51881">
                  <c:v>21.9848167679082</c:v>
                </c:pt>
                <c:pt idx="51882">
                  <c:v>21.823983787908201</c:v>
                </c:pt>
                <c:pt idx="51883">
                  <c:v>21.2841303179082</c:v>
                </c:pt>
                <c:pt idx="51884">
                  <c:v>21.537522087908201</c:v>
                </c:pt>
                <c:pt idx="51885">
                  <c:v>21.139355167908199</c:v>
                </c:pt>
                <c:pt idx="51886">
                  <c:v>20.540562037908199</c:v>
                </c:pt>
                <c:pt idx="51887">
                  <c:v>20.482940567908202</c:v>
                </c:pt>
                <c:pt idx="51888">
                  <c:v>19.7964741979082</c:v>
                </c:pt>
                <c:pt idx="51889">
                  <c:v>19.984433567908201</c:v>
                </c:pt>
                <c:pt idx="51890">
                  <c:v>19.832449417908201</c:v>
                </c:pt>
                <c:pt idx="51891">
                  <c:v>20.159483677908199</c:v>
                </c:pt>
                <c:pt idx="51892">
                  <c:v>19.8992751179082</c:v>
                </c:pt>
                <c:pt idx="51893">
                  <c:v>19.7128483579082</c:v>
                </c:pt>
                <c:pt idx="51894">
                  <c:v>20.8352878679082</c:v>
                </c:pt>
                <c:pt idx="51895">
                  <c:v>20.790903717908201</c:v>
                </c:pt>
                <c:pt idx="51896">
                  <c:v>20.808537707908201</c:v>
                </c:pt>
                <c:pt idx="51897">
                  <c:v>20.047687357908199</c:v>
                </c:pt>
                <c:pt idx="51898">
                  <c:v>19.800465067908199</c:v>
                </c:pt>
                <c:pt idx="51899">
                  <c:v>19.6507780779082</c:v>
                </c:pt>
                <c:pt idx="51900">
                  <c:v>18.985461497908201</c:v>
                </c:pt>
                <c:pt idx="51901">
                  <c:v>19.085843327908201</c:v>
                </c:pt>
                <c:pt idx="51902">
                  <c:v>19.526585137908199</c:v>
                </c:pt>
                <c:pt idx="51903">
                  <c:v>19.793425567908201</c:v>
                </c:pt>
                <c:pt idx="51904">
                  <c:v>20.241511097908202</c:v>
                </c:pt>
                <c:pt idx="51905">
                  <c:v>21.336578707908199</c:v>
                </c:pt>
                <c:pt idx="51906">
                  <c:v>21.7992114179082</c:v>
                </c:pt>
                <c:pt idx="51907">
                  <c:v>22.4109962279082</c:v>
                </c:pt>
                <c:pt idx="51908">
                  <c:v>23.4803160879082</c:v>
                </c:pt>
                <c:pt idx="51909">
                  <c:v>23.8903345079082</c:v>
                </c:pt>
                <c:pt idx="51910">
                  <c:v>24.0667727579082</c:v>
                </c:pt>
                <c:pt idx="51911">
                  <c:v>24.071813977908199</c:v>
                </c:pt>
                <c:pt idx="51912">
                  <c:v>23.880663657908201</c:v>
                </c:pt>
                <c:pt idx="51913">
                  <c:v>23.769747717908199</c:v>
                </c:pt>
                <c:pt idx="51914">
                  <c:v>23.320828977908199</c:v>
                </c:pt>
                <c:pt idx="51915">
                  <c:v>23.130113387908199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AD65-47CA-B69C-CA1B7645A3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45363887"/>
        <c:axId val="245365551"/>
      </c:scatterChart>
      <c:valAx>
        <c:axId val="245363887"/>
        <c:scaling>
          <c:orientation val="minMax"/>
          <c:max val="44013"/>
          <c:min val="42917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[$-409]d\-mmm\-yy;@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5365551"/>
        <c:crosses val="autoZero"/>
        <c:crossBetween val="midCat"/>
        <c:majorUnit val="183"/>
      </c:valAx>
      <c:valAx>
        <c:axId val="24536555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2000"/>
                  <a:t>Absolute humidity, mmol mol</a:t>
                </a:r>
                <a:r>
                  <a:rPr lang="en-US" sz="2000" baseline="30000"/>
                  <a:t>-1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5363887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937548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892369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39942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07573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561801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63102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977818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824210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690583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45439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79483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87CC721-DF3C-4576-A160-FCB0BB42E8A5}" type="datetimeFigureOut">
              <a:rPr lang="en-US" smtClean="0"/>
              <a:t>4/27/2021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DCD3E38-5323-4150-8EE0-6834F9E37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382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jpe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ctrTitle"/>
          </p:nvPr>
        </p:nvSpPr>
        <p:spPr>
          <a:xfrm>
            <a:off x="1089059" y="582624"/>
            <a:ext cx="9866616" cy="548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n-US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Correction of calibration errors for air humidity measurements</a:t>
            </a:r>
            <a:endParaRPr lang="en-US" dirty="0">
              <a:effectLst/>
              <a:latin typeface="Calibri" panose="020F050202020403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algn="ctr"/>
            <a:r>
              <a:rPr lang="en-US" sz="44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Fyodor </a:t>
            </a:r>
            <a:r>
              <a:rPr lang="en-US" sz="44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Tatarinov</a:t>
            </a:r>
            <a:r>
              <a:rPr lang="en-US" sz="44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Jonathan Muller, Eyal Rotenberg and Dan Yakir </a:t>
            </a:r>
            <a:br>
              <a:rPr lang="en-US" sz="44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</a:br>
            <a:endParaRPr lang="en-US" sz="4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ctr"/>
            <a:r>
              <a:rPr lang="en-US" sz="3600" dirty="0"/>
              <a:t>Weizmann Institute of Science, </a:t>
            </a:r>
            <a:r>
              <a:rPr lang="en-US" sz="3600" dirty="0" err="1"/>
              <a:t>Rehovot</a:t>
            </a:r>
            <a:r>
              <a:rPr lang="en-US" sz="3600" dirty="0"/>
              <a:t>, Israel</a:t>
            </a:r>
          </a:p>
        </p:txBody>
      </p:sp>
      <p:pic>
        <p:nvPicPr>
          <p:cNvPr id="5" name="Picture 68" descr="http://www.weizmann.ac.il/conferences/BioNMR/images/Weizmann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65631" y="326037"/>
            <a:ext cx="1353065" cy="423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9734359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0"/>
            <a:ext cx="10515600" cy="1078787"/>
          </a:xfrm>
        </p:spPr>
        <p:txBody>
          <a:bodyPr/>
          <a:lstStyle/>
          <a:p>
            <a:pPr algn="ctr"/>
            <a:r>
              <a:rPr lang="en-US" b="1" dirty="0">
                <a:solidFill>
                  <a:srgbClr val="FF0000"/>
                </a:solidFill>
              </a:rPr>
              <a:t>Motivation</a:t>
            </a:r>
          </a:p>
        </p:txBody>
      </p:sp>
      <p:sp>
        <p:nvSpPr>
          <p:cNvPr id="4" name="Content Placeholder 3"/>
          <p:cNvSpPr>
            <a:spLocks noGrp="1" noChangeArrowheads="1"/>
          </p:cNvSpPr>
          <p:nvPr>
            <p:ph idx="1"/>
          </p:nvPr>
        </p:nvSpPr>
        <p:spPr bwMode="auto">
          <a:xfrm>
            <a:off x="838199" y="1078787"/>
            <a:ext cx="10515601" cy="4312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tabLst>
                <a:tab pos="639763" algn="l"/>
              </a:tabLst>
              <a:defRPr sz="3800">
                <a:solidFill>
                  <a:schemeClr val="tx1"/>
                </a:solidFill>
                <a:latin typeface="Helvetica" panose="020B0604020202020204" pitchFamily="34" charset="0"/>
                <a:ea typeface="MS PGothic" panose="020B0600070205080204" pitchFamily="34" charset="-128"/>
              </a:defRPr>
            </a:lvl1pPr>
            <a:lvl2pPr marL="742950" indent="-285750" eaLnBrk="0" hangingPunct="0">
              <a:tabLst>
                <a:tab pos="639763" algn="l"/>
              </a:tabLst>
              <a:defRPr sz="3800">
                <a:solidFill>
                  <a:schemeClr val="tx1"/>
                </a:solidFill>
                <a:latin typeface="Helvetica" panose="020B0604020202020204" pitchFamily="34" charset="0"/>
                <a:ea typeface="MS PGothic" panose="020B0600070205080204" pitchFamily="34" charset="-128"/>
              </a:defRPr>
            </a:lvl2pPr>
            <a:lvl3pPr marL="1143000" indent="-228600" eaLnBrk="0" hangingPunct="0">
              <a:tabLst>
                <a:tab pos="639763" algn="l"/>
              </a:tabLst>
              <a:defRPr sz="3800">
                <a:solidFill>
                  <a:schemeClr val="tx1"/>
                </a:solidFill>
                <a:latin typeface="Helvetica" panose="020B0604020202020204" pitchFamily="34" charset="0"/>
                <a:ea typeface="MS PGothic" panose="020B0600070205080204" pitchFamily="34" charset="-128"/>
              </a:defRPr>
            </a:lvl3pPr>
            <a:lvl4pPr marL="1600200" indent="-228600" eaLnBrk="0" hangingPunct="0">
              <a:tabLst>
                <a:tab pos="639763" algn="l"/>
              </a:tabLst>
              <a:defRPr sz="3800">
                <a:solidFill>
                  <a:schemeClr val="tx1"/>
                </a:solidFill>
                <a:latin typeface="Helvetica" panose="020B0604020202020204" pitchFamily="34" charset="0"/>
                <a:ea typeface="MS PGothic" panose="020B0600070205080204" pitchFamily="34" charset="-128"/>
              </a:defRPr>
            </a:lvl4pPr>
            <a:lvl5pPr marL="2057400" indent="-228600" eaLnBrk="0" hangingPunct="0">
              <a:tabLst>
                <a:tab pos="639763" algn="l"/>
              </a:tabLst>
              <a:defRPr sz="3800">
                <a:solidFill>
                  <a:schemeClr val="tx1"/>
                </a:solidFill>
                <a:latin typeface="Helvetica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639763" algn="l"/>
              </a:tabLst>
              <a:defRPr sz="3800">
                <a:solidFill>
                  <a:schemeClr val="tx1"/>
                </a:solidFill>
                <a:latin typeface="Helvetica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639763" algn="l"/>
              </a:tabLst>
              <a:defRPr sz="3800">
                <a:solidFill>
                  <a:schemeClr val="tx1"/>
                </a:solidFill>
                <a:latin typeface="Helvetica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639763" algn="l"/>
              </a:tabLst>
              <a:defRPr sz="3800">
                <a:solidFill>
                  <a:schemeClr val="tx1"/>
                </a:solidFill>
                <a:latin typeface="Helvetica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639763" algn="l"/>
              </a:tabLst>
              <a:defRPr sz="3800">
                <a:solidFill>
                  <a:schemeClr val="tx1"/>
                </a:solidFill>
                <a:latin typeface="Helvetica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571500" indent="-571500" eaLnBrk="1" hangingPunct="1">
              <a:buFont typeface="Arial" panose="020B0604020202020204" pitchFamily="34" charset="0"/>
              <a:buChar char="•"/>
            </a:pPr>
            <a:r>
              <a:rPr lang="en-US" sz="2800" dirty="0"/>
              <a:t>Infrared gaze analyzers (IRGAs) used in Eddy Covariance (EC) measurements can have a drift of water concentration (</a:t>
            </a:r>
            <a:r>
              <a:rPr lang="en-US" sz="2800" dirty="0" err="1"/>
              <a:t>Cw</a:t>
            </a:r>
            <a:r>
              <a:rPr lang="en-US" sz="2800" dirty="0"/>
              <a:t>) measurement error with time, what requires regular calibration (from our experience once per 1-2 weeks). Accurate correction of errors between calibrations is not usually performed.</a:t>
            </a:r>
          </a:p>
          <a:p>
            <a:pPr marL="571500" indent="-571500" eaLnBrk="1" hangingPunct="1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sz="2800" dirty="0"/>
              <a:t>Capacitive humidity sensors (CS, like, e.g., Rotronic or </a:t>
            </a:r>
            <a:r>
              <a:rPr lang="en-US" sz="2800" dirty="0" err="1"/>
              <a:t>Vaisala</a:t>
            </a:r>
            <a:r>
              <a:rPr lang="en-US" sz="2800" dirty="0"/>
              <a:t>) have slow drift, but are less precise.</a:t>
            </a:r>
          </a:p>
          <a:p>
            <a:pPr marL="571500" indent="-571500" eaLnBrk="1" hangingPunct="1">
              <a:buFont typeface="Arial" panose="020B0604020202020204" pitchFamily="34" charset="0"/>
              <a:buChar char="•"/>
            </a:pPr>
            <a:r>
              <a:rPr lang="en-US" altLang="en-US" sz="2800" dirty="0"/>
              <a:t>Accurate RH measurement is necessary, e.g., for getting canopy humidity profiles or fixing dew deposition events</a:t>
            </a:r>
            <a:endParaRPr lang="en-GB" altLang="en-US" sz="2800" dirty="0"/>
          </a:p>
        </p:txBody>
      </p:sp>
    </p:spTree>
    <p:extLst>
      <p:ext uri="{BB962C8B-B14F-4D97-AF65-F5344CB8AC3E}">
        <p14:creationId xmlns:p14="http://schemas.microsoft.com/office/powerpoint/2010/main" val="2103050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0"/>
            <a:ext cx="10515600" cy="996593"/>
          </a:xfrm>
        </p:spPr>
        <p:txBody>
          <a:bodyPr/>
          <a:lstStyle/>
          <a:p>
            <a:pPr algn="ctr"/>
            <a:r>
              <a:rPr lang="en-US" b="1" dirty="0" err="1">
                <a:solidFill>
                  <a:srgbClr val="FF0000"/>
                </a:solidFill>
              </a:rPr>
              <a:t>Yatir</a:t>
            </a:r>
            <a:r>
              <a:rPr lang="en-US" b="1" dirty="0">
                <a:solidFill>
                  <a:srgbClr val="FF0000"/>
                </a:solidFill>
              </a:rPr>
              <a:t> FLUXNET site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2611" y="847618"/>
            <a:ext cx="11527603" cy="2815119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  <a:buFontTx/>
              <a:buChar char="•"/>
            </a:pPr>
            <a:r>
              <a:rPr lang="en-US" altLang="en-US" dirty="0"/>
              <a:t> Northern edge of Negev desert, Israel,  31</a:t>
            </a:r>
            <a:r>
              <a:rPr lang="en-US" altLang="en-US" baseline="30000" dirty="0"/>
              <a:t>O</a:t>
            </a:r>
            <a:r>
              <a:rPr lang="en-US" altLang="en-US" dirty="0"/>
              <a:t>20'N, 35</a:t>
            </a:r>
            <a:r>
              <a:rPr lang="en-US" altLang="en-US" baseline="30000" dirty="0"/>
              <a:t>O</a:t>
            </a:r>
            <a:r>
              <a:rPr lang="en-US" altLang="en-US" dirty="0"/>
              <a:t>03'E, about 650 m </a:t>
            </a:r>
            <a:r>
              <a:rPr lang="en-US" altLang="en-US" dirty="0" err="1"/>
              <a:t>a.s.l</a:t>
            </a:r>
            <a:r>
              <a:rPr lang="en-US" altLang="en-US" dirty="0"/>
              <a:t>.</a:t>
            </a:r>
          </a:p>
          <a:p>
            <a:pPr>
              <a:lnSpc>
                <a:spcPct val="100000"/>
              </a:lnSpc>
              <a:buFontTx/>
              <a:buChar char="•"/>
            </a:pPr>
            <a:r>
              <a:rPr lang="en-US" altLang="en-US" dirty="0"/>
              <a:t> Aleppo pine forest planted in the mid-1960s, canopy height ~10 m </a:t>
            </a:r>
          </a:p>
          <a:p>
            <a:pPr>
              <a:lnSpc>
                <a:spcPct val="100000"/>
              </a:lnSpc>
              <a:buFontTx/>
              <a:buChar char="•"/>
            </a:pPr>
            <a:r>
              <a:rPr lang="en-US" altLang="en-US" dirty="0"/>
              <a:t> Summer drought period from May to October, winter period with moderate precipitation (280 mm on average).</a:t>
            </a:r>
          </a:p>
          <a:p>
            <a:pPr>
              <a:lnSpc>
                <a:spcPct val="100000"/>
              </a:lnSpc>
            </a:pPr>
            <a:r>
              <a:rPr lang="en-US" dirty="0"/>
              <a:t>Eddy covariance measurements since 2000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66461" y="3618614"/>
            <a:ext cx="2050779" cy="2915750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1080" y="3618613"/>
            <a:ext cx="1892680" cy="2915751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31616" y="3618613"/>
            <a:ext cx="4375635" cy="29157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636428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07378" y="104689"/>
            <a:ext cx="10515600" cy="943275"/>
          </a:xfrm>
        </p:spPr>
        <p:txBody>
          <a:bodyPr>
            <a:normAutofit fontScale="90000"/>
          </a:bodyPr>
          <a:lstStyle/>
          <a:p>
            <a:pPr algn="ctr"/>
            <a:r>
              <a:rPr lang="en-US" b="1" dirty="0">
                <a:solidFill>
                  <a:srgbClr val="FF0000"/>
                </a:solidFill>
              </a:rPr>
              <a:t>Air humidity and related measurements in </a:t>
            </a:r>
            <a:r>
              <a:rPr lang="en-US" b="1" dirty="0" err="1">
                <a:solidFill>
                  <a:srgbClr val="FF0000"/>
                </a:solidFill>
              </a:rPr>
              <a:t>Yatir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31520" y="4636168"/>
            <a:ext cx="242656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* June 04 moved to 5 m</a:t>
            </a:r>
          </a:p>
        </p:txBody>
      </p:sp>
      <p:graphicFrame>
        <p:nvGraphicFramePr>
          <p:cNvPr id="8" name="Content Placeholder 7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8527271"/>
              </p:ext>
            </p:extLst>
          </p:nvPr>
        </p:nvGraphicFramePr>
        <p:xfrm>
          <a:off x="416960" y="1047964"/>
          <a:ext cx="11048999" cy="49913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0209">
                  <a:extLst>
                    <a:ext uri="{9D8B030D-6E8A-4147-A177-3AD203B41FA5}">
                      <a16:colId xmlns:a16="http://schemas.microsoft.com/office/drawing/2014/main" val="3325040075"/>
                    </a:ext>
                  </a:extLst>
                </a:gridCol>
                <a:gridCol w="1777429">
                  <a:extLst>
                    <a:ext uri="{9D8B030D-6E8A-4147-A177-3AD203B41FA5}">
                      <a16:colId xmlns:a16="http://schemas.microsoft.com/office/drawing/2014/main" val="2989476421"/>
                    </a:ext>
                  </a:extLst>
                </a:gridCol>
                <a:gridCol w="1720957">
                  <a:extLst>
                    <a:ext uri="{9D8B030D-6E8A-4147-A177-3AD203B41FA5}">
                      <a16:colId xmlns:a16="http://schemas.microsoft.com/office/drawing/2014/main" val="3007642422"/>
                    </a:ext>
                  </a:extLst>
                </a:gridCol>
                <a:gridCol w="2921464">
                  <a:extLst>
                    <a:ext uri="{9D8B030D-6E8A-4147-A177-3AD203B41FA5}">
                      <a16:colId xmlns:a16="http://schemas.microsoft.com/office/drawing/2014/main" val="2659252353"/>
                    </a:ext>
                  </a:extLst>
                </a:gridCol>
                <a:gridCol w="2528940">
                  <a:extLst>
                    <a:ext uri="{9D8B030D-6E8A-4147-A177-3AD203B41FA5}">
                      <a16:colId xmlns:a16="http://schemas.microsoft.com/office/drawing/2014/main" val="3935813486"/>
                    </a:ext>
                  </a:extLst>
                </a:gridCol>
              </a:tblGrid>
              <a:tr h="905645"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cap="all" dirty="0">
                          <a:effectLst/>
                        </a:rPr>
                        <a:t>Device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cap="all" dirty="0">
                          <a:effectLst/>
                        </a:rPr>
                        <a:t>Level, m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cap="all" dirty="0">
                          <a:effectLst/>
                        </a:rPr>
                        <a:t>Variable, units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cap="all" dirty="0">
                          <a:effectLst/>
                        </a:rPr>
                        <a:t>Quality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cap="all" dirty="0">
                          <a:effectLst/>
                        </a:rPr>
                        <a:t>Calibration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470518224"/>
                  </a:ext>
                </a:extLst>
              </a:tr>
              <a:tr h="905645"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>
                          <a:effectLst/>
                        </a:rPr>
                        <a:t>LI-7000</a:t>
                      </a:r>
                      <a:endParaRPr lang="en-US" sz="2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>
                          <a:effectLst/>
                        </a:rPr>
                        <a:t>19</a:t>
                      </a:r>
                      <a:endParaRPr lang="en-US" sz="2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 err="1">
                          <a:effectLst/>
                        </a:rPr>
                        <a:t>Cw</a:t>
                      </a:r>
                      <a:r>
                        <a:rPr lang="en-US" sz="2400" dirty="0">
                          <a:effectLst/>
                        </a:rPr>
                        <a:t>, </a:t>
                      </a:r>
                    </a:p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mmol</a:t>
                      </a:r>
                      <a:r>
                        <a:rPr lang="en-US" sz="2400" dirty="0">
                          <a:effectLst/>
                          <a:sym typeface="Symbol" panose="05050102010706020507" pitchFamily="18" charset="2"/>
                        </a:rPr>
                        <a:t></a:t>
                      </a:r>
                      <a:r>
                        <a:rPr lang="en-US" sz="2400" dirty="0">
                          <a:effectLst/>
                        </a:rPr>
                        <a:t>mol</a:t>
                      </a:r>
                      <a:r>
                        <a:rPr lang="en-US" sz="2400" baseline="30000" dirty="0">
                          <a:effectLst/>
                        </a:rPr>
                        <a:t>-1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Rather accurate, drift within days/weeks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>
                          <a:effectLst/>
                        </a:rPr>
                        <a:t>Once a week to once a month</a:t>
                      </a:r>
                      <a:endParaRPr lang="en-US" sz="2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509088664"/>
                  </a:ext>
                </a:extLst>
              </a:tr>
              <a:tr h="905645"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>
                          <a:effectLst/>
                        </a:rPr>
                        <a:t>LI-6262</a:t>
                      </a:r>
                      <a:endParaRPr lang="en-US" sz="2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1, 9, 13, 19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 err="1">
                          <a:effectLst/>
                        </a:rPr>
                        <a:t>Cw</a:t>
                      </a:r>
                      <a:r>
                        <a:rPr lang="en-US" sz="2400" dirty="0">
                          <a:effectLst/>
                        </a:rPr>
                        <a:t>, </a:t>
                      </a:r>
                    </a:p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mmol</a:t>
                      </a:r>
                      <a:r>
                        <a:rPr lang="en-US" sz="2400" dirty="0">
                          <a:effectLst/>
                          <a:sym typeface="Symbol" panose="05050102010706020507" pitchFamily="18" charset="2"/>
                        </a:rPr>
                        <a:t></a:t>
                      </a:r>
                      <a:r>
                        <a:rPr lang="en-US" sz="2400" dirty="0">
                          <a:effectLst/>
                        </a:rPr>
                        <a:t>mol</a:t>
                      </a:r>
                      <a:r>
                        <a:rPr lang="en-US" sz="2400" baseline="30000" dirty="0">
                          <a:effectLst/>
                        </a:rPr>
                        <a:t>-1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Less accurate, drift within days/weeks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Once a week to once a month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034446003"/>
                  </a:ext>
                </a:extLst>
              </a:tr>
              <a:tr h="1368742"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Rotronic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1, </a:t>
                      </a:r>
                      <a:r>
                        <a:rPr lang="en-US" sz="2400" dirty="0" smtClean="0">
                          <a:effectLst/>
                        </a:rPr>
                        <a:t>15*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RH, %</a:t>
                      </a:r>
                    </a:p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T, </a:t>
                      </a:r>
                      <a:r>
                        <a:rPr lang="en-US" sz="2400" baseline="30000" dirty="0" err="1">
                          <a:effectLst/>
                        </a:rPr>
                        <a:t>o</a:t>
                      </a:r>
                      <a:r>
                        <a:rPr lang="en-US" sz="2400" dirty="0" err="1">
                          <a:effectLst/>
                        </a:rPr>
                        <a:t>C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Slow drift (years), not enough accurate for high and low RH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</a:pPr>
                      <a:r>
                        <a:rPr lang="en-US" sz="2400">
                          <a:effectLst/>
                        </a:rPr>
                        <a:t>No calibration</a:t>
                      </a:r>
                      <a:endParaRPr lang="en-US" sz="2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66454663"/>
                  </a:ext>
                </a:extLst>
              </a:tr>
              <a:tr h="905645"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>
                          <a:effectLst/>
                        </a:rPr>
                        <a:t>Thermocouples</a:t>
                      </a:r>
                      <a:endParaRPr lang="en-US" sz="2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1, 7.5, 9, 13, 15, 19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T, </a:t>
                      </a:r>
                      <a:r>
                        <a:rPr lang="en-US" sz="2400" baseline="30000" dirty="0" err="1">
                          <a:effectLst/>
                        </a:rPr>
                        <a:t>o</a:t>
                      </a:r>
                      <a:r>
                        <a:rPr lang="en-US" sz="2400" dirty="0" err="1">
                          <a:effectLst/>
                        </a:rPr>
                        <a:t>C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 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No calibration</a:t>
                      </a:r>
                      <a:endParaRPr lang="en-US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76858685"/>
                  </a:ext>
                </a:extLst>
              </a:tr>
            </a:tbl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416960" y="6113929"/>
            <a:ext cx="110489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*Further we assume that difference in </a:t>
            </a:r>
            <a:r>
              <a:rPr lang="en-US" dirty="0" err="1" smtClean="0"/>
              <a:t>Cw</a:t>
            </a:r>
            <a:r>
              <a:rPr lang="en-US" dirty="0" smtClean="0"/>
              <a:t> at 19 and 15 m is negligible, which allow us to compare </a:t>
            </a:r>
            <a:r>
              <a:rPr lang="en-US" dirty="0" err="1" smtClean="0"/>
              <a:t>Rotronic</a:t>
            </a:r>
            <a:r>
              <a:rPr lang="en-US" dirty="0" smtClean="0"/>
              <a:t> 15m and IRGA 19 m data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723518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3218973" y="198406"/>
            <a:ext cx="536031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>
                <a:solidFill>
                  <a:srgbClr val="FF0000"/>
                </a:solidFill>
              </a:rPr>
              <a:t>The aim of the project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895302" y="967847"/>
            <a:ext cx="10337800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To calculate the most accurate air humidity estimates above canopy </a:t>
            </a:r>
            <a:r>
              <a:rPr lang="en-US" sz="2800" dirty="0" smtClean="0"/>
              <a:t>for </a:t>
            </a:r>
            <a:r>
              <a:rPr lang="en-US" sz="2800" dirty="0"/>
              <a:t>all ½-hourly records when such data are available.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800" dirty="0"/>
              <a:t>To correct LI-6262 readings by comparison of its 19 m values with corrected simultaneous 19 m measurements and apply correction to other levels</a:t>
            </a:r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895302" y="3005498"/>
            <a:ext cx="10515600" cy="865542"/>
          </a:xfrm>
        </p:spPr>
        <p:txBody>
          <a:bodyPr/>
          <a:lstStyle/>
          <a:p>
            <a:pPr algn="ctr"/>
            <a:r>
              <a:rPr lang="en-US" b="1" dirty="0">
                <a:solidFill>
                  <a:srgbClr val="FF0000"/>
                </a:solidFill>
              </a:rPr>
              <a:t>Basic assumptions.</a:t>
            </a:r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895302" y="3778572"/>
            <a:ext cx="11044719" cy="2683873"/>
          </a:xfrm>
        </p:spPr>
        <p:txBody>
          <a:bodyPr>
            <a:noAutofit/>
          </a:bodyPr>
          <a:lstStyle/>
          <a:p>
            <a:pPr lvl="0"/>
            <a:r>
              <a:rPr lang="en-US" sz="3000" dirty="0"/>
              <a:t>Data of LI-7000 are accurate after calibration</a:t>
            </a:r>
          </a:p>
          <a:p>
            <a:pPr lvl="0"/>
            <a:r>
              <a:rPr lang="en-US" sz="3000" dirty="0"/>
              <a:t>Rotronic is drifting much slower than LI-7000 and LI-6262</a:t>
            </a:r>
          </a:p>
          <a:p>
            <a:pPr lvl="0"/>
            <a:r>
              <a:rPr lang="en-US" sz="3000" dirty="0"/>
              <a:t>Rotronic is not relevant for low and high RH</a:t>
            </a:r>
          </a:p>
          <a:p>
            <a:pPr lvl="0"/>
            <a:r>
              <a:rPr lang="en-US" sz="3000" dirty="0"/>
              <a:t>The difference between corrected absolute humidity (</a:t>
            </a:r>
            <a:r>
              <a:rPr lang="en-US" sz="3000" dirty="0" err="1"/>
              <a:t>Cw</a:t>
            </a:r>
            <a:r>
              <a:rPr lang="en-US" sz="3000" dirty="0"/>
              <a:t>) at 15 m (Rotronic) and 19 m (LI-7000 and LI-6262) can be neglected.</a:t>
            </a:r>
          </a:p>
          <a:p>
            <a:endParaRPr lang="en-US" sz="3000" dirty="0"/>
          </a:p>
        </p:txBody>
      </p:sp>
    </p:spTree>
    <p:extLst>
      <p:ext uri="{BB962C8B-B14F-4D97-AF65-F5344CB8AC3E}">
        <p14:creationId xmlns:p14="http://schemas.microsoft.com/office/powerpoint/2010/main" val="361752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6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6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6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6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6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" name="Chart 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44214464"/>
              </p:ext>
            </p:extLst>
          </p:nvPr>
        </p:nvGraphicFramePr>
        <p:xfrm>
          <a:off x="451689" y="2496294"/>
          <a:ext cx="9647808" cy="32469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72954" y="1"/>
            <a:ext cx="10515600" cy="980510"/>
          </a:xfrm>
        </p:spPr>
        <p:txBody>
          <a:bodyPr/>
          <a:lstStyle/>
          <a:p>
            <a:pPr algn="ctr"/>
            <a:r>
              <a:rPr lang="en-US" dirty="0"/>
              <a:t>Schematic of the </a:t>
            </a:r>
            <a:r>
              <a:rPr lang="en-US" dirty="0" smtClean="0"/>
              <a:t>problem</a:t>
            </a:r>
            <a:endParaRPr lang="en-US" dirty="0"/>
          </a:p>
        </p:txBody>
      </p:sp>
      <p:sp>
        <p:nvSpPr>
          <p:cNvPr id="6" name="TextBox 5"/>
          <p:cNvSpPr txBox="1"/>
          <p:nvPr/>
        </p:nvSpPr>
        <p:spPr>
          <a:xfrm>
            <a:off x="818149" y="770591"/>
            <a:ext cx="1035678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00B050"/>
                </a:solidFill>
              </a:rPr>
              <a:t>Theoretically we could expect gradual accumulation of error after IRGA calibration (which we could for simplicity assume to be linear), and relatively stable CS (</a:t>
            </a:r>
            <a:r>
              <a:rPr lang="en-US" sz="2400" dirty="0" err="1">
                <a:solidFill>
                  <a:srgbClr val="00B050"/>
                </a:solidFill>
              </a:rPr>
              <a:t>Rotronic</a:t>
            </a:r>
            <a:r>
              <a:rPr lang="en-US" sz="2400" dirty="0">
                <a:solidFill>
                  <a:srgbClr val="00B050"/>
                </a:solidFill>
              </a:rPr>
              <a:t>) error – something like on this figure. In this case we can simply interpolate correction factor from 0 after calibration to max before next calibration</a:t>
            </a:r>
          </a:p>
        </p:txBody>
      </p:sp>
      <p:sp>
        <p:nvSpPr>
          <p:cNvPr id="18" name="Right Brace 17"/>
          <p:cNvSpPr/>
          <p:nvPr/>
        </p:nvSpPr>
        <p:spPr>
          <a:xfrm>
            <a:off x="8736486" y="4052047"/>
            <a:ext cx="184193" cy="150160"/>
          </a:xfrm>
          <a:prstGeom prst="rightBrace">
            <a:avLst/>
          </a:prstGeom>
          <a:ln w="412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1" name="Straight Arrow Connector 20"/>
          <p:cNvCxnSpPr>
            <a:cxnSpLocks/>
            <a:stCxn id="26" idx="2"/>
          </p:cNvCxnSpPr>
          <p:nvPr/>
        </p:nvCxnSpPr>
        <p:spPr>
          <a:xfrm flipH="1">
            <a:off x="7924800" y="2788833"/>
            <a:ext cx="2019300" cy="474320"/>
          </a:xfrm>
          <a:prstGeom prst="straightConnector1">
            <a:avLst/>
          </a:prstGeom>
          <a:ln w="22225">
            <a:solidFill>
              <a:srgbClr val="FF0000"/>
            </a:solidFill>
            <a:tailEnd type="triangle"/>
          </a:ln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  <p:sp>
        <p:nvSpPr>
          <p:cNvPr id="26" name="Oval 25"/>
          <p:cNvSpPr/>
          <p:nvPr/>
        </p:nvSpPr>
        <p:spPr>
          <a:xfrm>
            <a:off x="9944100" y="2249818"/>
            <a:ext cx="2151529" cy="1078029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dirty="0">
                <a:solidFill>
                  <a:srgbClr val="FF0000"/>
                </a:solidFill>
              </a:rPr>
              <a:t>Cumulated error (red line)</a:t>
            </a:r>
          </a:p>
        </p:txBody>
      </p:sp>
      <p:grpSp>
        <p:nvGrpSpPr>
          <p:cNvPr id="33" name="Group 32"/>
          <p:cNvGrpSpPr/>
          <p:nvPr/>
        </p:nvGrpSpPr>
        <p:grpSpPr>
          <a:xfrm>
            <a:off x="1448656" y="5013789"/>
            <a:ext cx="6123398" cy="1729196"/>
            <a:chOff x="609478" y="4429241"/>
            <a:chExt cx="7522536" cy="1927734"/>
          </a:xfrm>
        </p:grpSpPr>
        <p:sp>
          <p:nvSpPr>
            <p:cNvPr id="8" name="Oval 7"/>
            <p:cNvSpPr/>
            <p:nvPr/>
          </p:nvSpPr>
          <p:spPr>
            <a:xfrm>
              <a:off x="3936731" y="5442575"/>
              <a:ext cx="3166711" cy="914400"/>
            </a:xfrm>
            <a:prstGeom prst="ellipse">
              <a:avLst/>
            </a:prstGeom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200" dirty="0"/>
                <a:t>Calibration events</a:t>
              </a:r>
            </a:p>
          </p:txBody>
        </p:sp>
        <p:cxnSp>
          <p:nvCxnSpPr>
            <p:cNvPr id="10" name="Straight Arrow Connector 9"/>
            <p:cNvCxnSpPr>
              <a:stCxn id="8" idx="1"/>
            </p:cNvCxnSpPr>
            <p:nvPr/>
          </p:nvCxnSpPr>
          <p:spPr>
            <a:xfrm flipH="1" flipV="1">
              <a:off x="609478" y="4429241"/>
              <a:ext cx="3791007" cy="1147244"/>
            </a:xfrm>
            <a:prstGeom prst="straightConnector1">
              <a:avLst/>
            </a:prstGeom>
            <a:ln>
              <a:tailEnd type="triangle"/>
            </a:ln>
          </p:spPr>
          <p:style>
            <a:lnRef idx="3">
              <a:schemeClr val="accent6"/>
            </a:lnRef>
            <a:fillRef idx="0">
              <a:schemeClr val="accent6"/>
            </a:fillRef>
            <a:effectRef idx="2">
              <a:schemeClr val="accent6"/>
            </a:effectRef>
            <a:fontRef idx="minor">
              <a:schemeClr val="tx1"/>
            </a:fontRef>
          </p:style>
        </p:cxnSp>
        <p:cxnSp>
          <p:nvCxnSpPr>
            <p:cNvPr id="13" name="Straight Arrow Connector 12"/>
            <p:cNvCxnSpPr>
              <a:stCxn id="8" idx="7"/>
            </p:cNvCxnSpPr>
            <p:nvPr/>
          </p:nvCxnSpPr>
          <p:spPr>
            <a:xfrm flipV="1">
              <a:off x="6639688" y="4429241"/>
              <a:ext cx="1492326" cy="1147244"/>
            </a:xfrm>
            <a:prstGeom prst="straightConnector1">
              <a:avLst/>
            </a:prstGeom>
            <a:ln>
              <a:tailEnd type="triangle"/>
            </a:ln>
          </p:spPr>
          <p:style>
            <a:lnRef idx="3">
              <a:schemeClr val="accent6"/>
            </a:lnRef>
            <a:fillRef idx="0">
              <a:schemeClr val="accent6"/>
            </a:fillRef>
            <a:effectRef idx="2">
              <a:schemeClr val="accent6"/>
            </a:effectRef>
            <a:fontRef idx="minor">
              <a:schemeClr val="tx1"/>
            </a:fontRef>
          </p:style>
        </p:cxnSp>
      </p:grpSp>
      <p:sp>
        <p:nvSpPr>
          <p:cNvPr id="14" name="Oval 13">
            <a:extLst>
              <a:ext uri="{FF2B5EF4-FFF2-40B4-BE49-F238E27FC236}">
                <a16:creationId xmlns:a16="http://schemas.microsoft.com/office/drawing/2014/main" id="{E760150E-5E95-FD41-8267-11D0E21342E5}"/>
              </a:ext>
            </a:extLst>
          </p:cNvPr>
          <p:cNvSpPr/>
          <p:nvPr/>
        </p:nvSpPr>
        <p:spPr>
          <a:xfrm>
            <a:off x="9903071" y="4260247"/>
            <a:ext cx="2353235" cy="1078029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dirty="0">
                <a:solidFill>
                  <a:srgbClr val="FF0000"/>
                </a:solidFill>
              </a:rPr>
              <a:t>Cumulated error (yellow line)</a:t>
            </a: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B1A5ABBF-EFE3-6B43-AE5E-E7CF6CEB6907}"/>
              </a:ext>
            </a:extLst>
          </p:cNvPr>
          <p:cNvCxnSpPr>
            <a:cxnSpLocks/>
            <a:stCxn id="14" idx="2"/>
          </p:cNvCxnSpPr>
          <p:nvPr/>
        </p:nvCxnSpPr>
        <p:spPr>
          <a:xfrm flipH="1" flipV="1">
            <a:off x="9063318" y="4195553"/>
            <a:ext cx="839753" cy="603709"/>
          </a:xfrm>
          <a:prstGeom prst="straightConnector1">
            <a:avLst/>
          </a:prstGeom>
          <a:ln w="22225">
            <a:solidFill>
              <a:srgbClr val="FF0000"/>
            </a:solidFill>
            <a:tailEnd type="triangle"/>
          </a:ln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  <p:sp>
        <p:nvSpPr>
          <p:cNvPr id="17" name="Right Brace 16">
            <a:extLst>
              <a:ext uri="{FF2B5EF4-FFF2-40B4-BE49-F238E27FC236}">
                <a16:creationId xmlns:a16="http://schemas.microsoft.com/office/drawing/2014/main" id="{2C585D0E-9D23-674A-97D6-2F095960F1A0}"/>
              </a:ext>
            </a:extLst>
          </p:cNvPr>
          <p:cNvSpPr/>
          <p:nvPr/>
        </p:nvSpPr>
        <p:spPr>
          <a:xfrm>
            <a:off x="7572054" y="3083859"/>
            <a:ext cx="166728" cy="396314"/>
          </a:xfrm>
          <a:prstGeom prst="rightBrace">
            <a:avLst/>
          </a:prstGeom>
          <a:ln w="412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927313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09427" y="3899413"/>
            <a:ext cx="10515600" cy="1087655"/>
          </a:xfrm>
        </p:spPr>
        <p:txBody>
          <a:bodyPr>
            <a:normAutofit fontScale="90000"/>
          </a:bodyPr>
          <a:lstStyle/>
          <a:p>
            <a:pPr algn="ctr"/>
            <a:r>
              <a:rPr lang="en-US" b="1" dirty="0">
                <a:solidFill>
                  <a:schemeClr val="accent6">
                    <a:lumMod val="75000"/>
                  </a:schemeClr>
                </a:solidFill>
              </a:rPr>
              <a:t>Therefore we developed an algorithm for double-correction of air humidity readings</a:t>
            </a:r>
            <a:endParaRPr lang="en-US" sz="3600" b="1" dirty="0">
              <a:solidFill>
                <a:schemeClr val="accent6">
                  <a:lumMod val="75000"/>
                </a:schemeClr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719191" y="1395880"/>
            <a:ext cx="10993348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/>
              <a:t>Non-linear or even non-monotonous changes of IRGA error;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/>
              <a:t>Too big difference between IRGA and CS in some periods;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/>
              <a:t>Missing IRGA data before calibration, which do not allow to evaluate inter-calibration drift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/>
              <a:t>Problems with field calibration (too big variation of IRGA readings during calibration)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 err="1"/>
              <a:t>E.t.c</a:t>
            </a:r>
            <a:r>
              <a:rPr lang="en-US" sz="2400" dirty="0"/>
              <a:t>. 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980326" y="460625"/>
            <a:ext cx="10515600" cy="1087655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>
                <a:solidFill>
                  <a:srgbClr val="FF0000"/>
                </a:solidFill>
              </a:rPr>
              <a:t>However real situation can be more complicated…</a:t>
            </a:r>
            <a:br>
              <a:rPr lang="en-US" b="1" dirty="0">
                <a:solidFill>
                  <a:srgbClr val="FF0000"/>
                </a:solidFill>
              </a:rPr>
            </a:br>
            <a:r>
              <a:rPr lang="en-US" sz="3600" b="1" dirty="0">
                <a:solidFill>
                  <a:srgbClr val="FF0000"/>
                </a:solidFill>
              </a:rPr>
              <a:t>In particular, in some periods it can happen:</a:t>
            </a:r>
          </a:p>
        </p:txBody>
      </p:sp>
    </p:spTree>
    <p:extLst>
      <p:ext uri="{BB962C8B-B14F-4D97-AF65-F5344CB8AC3E}">
        <p14:creationId xmlns:p14="http://schemas.microsoft.com/office/powerpoint/2010/main" val="165875931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"/>
            <a:ext cx="10515600" cy="1097279"/>
          </a:xfrm>
        </p:spPr>
        <p:txBody>
          <a:bodyPr/>
          <a:lstStyle/>
          <a:p>
            <a:pPr algn="ctr"/>
            <a:r>
              <a:rPr lang="en-US" dirty="0"/>
              <a:t>Order of </a:t>
            </a:r>
            <a:r>
              <a:rPr lang="en-US" dirty="0" smtClean="0"/>
              <a:t>calculations</a:t>
            </a:r>
            <a:endParaRPr lang="en-US" dirty="0"/>
          </a:p>
        </p:txBody>
      </p:sp>
      <p:grpSp>
        <p:nvGrpSpPr>
          <p:cNvPr id="14" name="Group 13"/>
          <p:cNvGrpSpPr/>
          <p:nvPr/>
        </p:nvGrpSpPr>
        <p:grpSpPr>
          <a:xfrm>
            <a:off x="272454" y="1097280"/>
            <a:ext cx="11081346" cy="5179784"/>
            <a:chOff x="38664935" y="10383527"/>
            <a:chExt cx="28440533" cy="7476954"/>
          </a:xfrm>
        </p:grpSpPr>
        <p:sp>
          <p:nvSpPr>
            <p:cNvPr id="15" name="Rectangle 14"/>
            <p:cNvSpPr/>
            <p:nvPr/>
          </p:nvSpPr>
          <p:spPr>
            <a:xfrm>
              <a:off x="38664935" y="10703827"/>
              <a:ext cx="10234107" cy="225112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400" dirty="0"/>
                <a:t>Converting </a:t>
              </a:r>
              <a:r>
                <a:rPr lang="en-US" sz="2400" dirty="0" err="1"/>
                <a:t>Rotronic</a:t>
              </a:r>
              <a:r>
                <a:rPr lang="en-US" sz="2400" dirty="0"/>
                <a:t> 15 m relative humidity (RH, %) into absolute humidity (</a:t>
              </a:r>
              <a:r>
                <a:rPr lang="en-US" sz="2400" dirty="0" err="1"/>
                <a:t>Cw</a:t>
              </a:r>
              <a:r>
                <a:rPr lang="en-US" sz="2400" dirty="0"/>
                <a:t>, in mmol</a:t>
              </a:r>
              <a:r>
                <a:rPr lang="en-US" sz="2400" dirty="0">
                  <a:sym typeface="Symbol" panose="05050102010706020507" pitchFamily="18" charset="2"/>
                </a:rPr>
                <a:t></a:t>
              </a:r>
              <a:r>
                <a:rPr lang="en-US" sz="2400" dirty="0"/>
                <a:t>mol</a:t>
              </a:r>
              <a:r>
                <a:rPr lang="en-US" sz="2400" baseline="30000" dirty="0"/>
                <a:t>-1</a:t>
              </a:r>
              <a:r>
                <a:rPr lang="en-US" sz="2400" dirty="0"/>
                <a:t>)</a:t>
              </a:r>
              <a:endParaRPr lang="en-US" sz="2400" b="1" dirty="0"/>
            </a:p>
          </p:txBody>
        </p:sp>
        <p:cxnSp>
          <p:nvCxnSpPr>
            <p:cNvPr id="16" name="Straight Arrow Connector 15"/>
            <p:cNvCxnSpPr>
              <a:stCxn id="15" idx="3"/>
              <a:endCxn id="17" idx="1"/>
            </p:cNvCxnSpPr>
            <p:nvPr/>
          </p:nvCxnSpPr>
          <p:spPr>
            <a:xfrm>
              <a:off x="48899042" y="11829388"/>
              <a:ext cx="2055400" cy="1"/>
            </a:xfrm>
            <a:prstGeom prst="straightConnector1">
              <a:avLst/>
            </a:prstGeom>
            <a:ln w="603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>
          <mc:Choice xmlns:a14="http://schemas.microsoft.com/office/drawing/2010/main" Requires="a14">
            <p:sp>
              <p:nvSpPr>
                <p:cNvPr id="17" name="Rectangle 16"/>
                <p:cNvSpPr/>
                <p:nvPr/>
              </p:nvSpPr>
              <p:spPr>
                <a:xfrm>
                  <a:off x="50954442" y="10383527"/>
                  <a:ext cx="16151026" cy="2891724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lvl="0"/>
                  <a:r>
                    <a:rPr lang="en-US" sz="2000" dirty="0" smtClean="0"/>
                    <a:t>Calculating </a:t>
                  </a:r>
                  <a:r>
                    <a:rPr lang="en-US" sz="2000" dirty="0"/>
                    <a:t>correction factors for </a:t>
                  </a:r>
                  <a:r>
                    <a:rPr lang="en-US" sz="2000" dirty="0" err="1"/>
                    <a:t>Rotronic</a:t>
                  </a:r>
                  <a:r>
                    <a:rPr lang="en-US" sz="2000" dirty="0"/>
                    <a:t> </a:t>
                  </a:r>
                  <a:r>
                    <a:rPr lang="en-US" sz="2000" dirty="0"/>
                    <a:t>for each evenings of LI-7000 calibration days : </a:t>
                  </a:r>
                  <a:endParaRPr lang="en-US" sz="2000" dirty="0"/>
                </a:p>
                <a:p>
                  <a:pPr lvl="0"/>
                  <a14:m>
                    <m:oMath xmlns:m="http://schemas.openxmlformats.org/officeDocument/2006/math">
                      <m:r>
                        <a:rPr lang="en-US" sz="2000" i="1" dirty="0">
                          <a:latin typeface="Cambria Math" panose="02040503050406030204" pitchFamily="18" charset="0"/>
                        </a:rPr>
                        <m:t>𝑑𝐶𝑤</m:t>
                      </m:r>
                      <m:r>
                        <a:rPr lang="en-US" sz="2000" b="0" i="1" baseline="-25000" dirty="0" smtClean="0">
                          <a:latin typeface="Cambria Math" panose="02040503050406030204" pitchFamily="18" charset="0"/>
                        </a:rPr>
                        <m:t>𝐶𝑆</m:t>
                      </m:r>
                      <m:r>
                        <a:rPr lang="en-US" sz="2000" i="1" dirty="0">
                          <a:latin typeface="Cambria Math" panose="02040503050406030204" pitchFamily="18" charset="0"/>
                        </a:rPr>
                        <m:t>=</m:t>
                      </m:r>
                      <m:acc>
                        <m:accPr>
                          <m:chr m:val="̅"/>
                          <m:ctrlPr>
                            <a:rPr lang="en-US" sz="2000" i="1" dirty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sz="2000" i="1" dirty="0">
                              <a:latin typeface="Cambria Math" panose="02040503050406030204" pitchFamily="18" charset="0"/>
                            </a:rPr>
                            <m:t>𝐶𝑤</m:t>
                          </m:r>
                          <m:r>
                            <a:rPr lang="en-US" sz="2000" i="1" baseline="-25000" dirty="0">
                              <a:latin typeface="Cambria Math" panose="02040503050406030204" pitchFamily="18" charset="0"/>
                            </a:rPr>
                            <m:t>7000</m:t>
                          </m:r>
                        </m:e>
                      </m:acc>
                      <m:r>
                        <m:rPr>
                          <m:nor/>
                        </m:rPr>
                        <a:rPr lang="en-US" sz="2000" dirty="0"/>
                        <m:t>− </m:t>
                      </m:r>
                      <m:acc>
                        <m:accPr>
                          <m:chr m:val="̅"/>
                          <m:ctrlPr>
                            <a:rPr lang="en-US" sz="2000" i="1" dirty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m:rPr>
                              <m:nor/>
                            </m:rPr>
                            <a:rPr lang="en-US" sz="2000" i="1" dirty="0"/>
                            <m:t>Cw</m:t>
                          </m:r>
                          <m:r>
                            <m:rPr>
                              <m:nor/>
                            </m:rPr>
                            <a:rPr lang="en-US" sz="2000" b="0" i="1" baseline="-25000" dirty="0" smtClean="0"/>
                            <m:t>CS</m:t>
                          </m:r>
                        </m:e>
                      </m:acc>
                    </m:oMath>
                  </a14:m>
                  <a:r>
                    <a:rPr lang="en-US" sz="2000" dirty="0"/>
                    <a:t>, </a:t>
                  </a:r>
                </a:p>
                <a:p>
                  <a:pPr lvl="0"/>
                  <a:r>
                    <a:rPr lang="en-US" sz="2000" dirty="0"/>
                    <a:t>where </a:t>
                  </a:r>
                  <a:r>
                    <a:rPr lang="en-US" sz="2000" dirty="0" err="1"/>
                    <a:t>Cw</a:t>
                  </a:r>
                  <a:r>
                    <a:rPr lang="en-US" sz="2000" dirty="0"/>
                    <a:t> was averaged for first </a:t>
                  </a:r>
                  <a:r>
                    <a:rPr lang="en-US" sz="2000" dirty="0"/>
                    <a:t>3 h after sunset, excluding records, when </a:t>
                  </a:r>
                  <a:r>
                    <a:rPr lang="en-US" sz="2000" dirty="0" err="1"/>
                    <a:t>RH</a:t>
                  </a:r>
                  <a:r>
                    <a:rPr lang="en-US" sz="2000" baseline="-25000" dirty="0" err="1"/>
                    <a:t>Rotronic</a:t>
                  </a:r>
                  <a:r>
                    <a:rPr lang="en-US" sz="2000" dirty="0"/>
                    <a:t>&lt;25% or </a:t>
                  </a:r>
                  <a:r>
                    <a:rPr lang="en-US" sz="2000" dirty="0" err="1"/>
                    <a:t>RH</a:t>
                  </a:r>
                  <a:r>
                    <a:rPr lang="en-US" sz="2000" baseline="-25000" dirty="0" err="1"/>
                    <a:t>Rotronic</a:t>
                  </a:r>
                  <a:r>
                    <a:rPr lang="en-US" sz="2000" dirty="0"/>
                    <a:t>&gt;85</a:t>
                  </a:r>
                  <a:r>
                    <a:rPr lang="en-US" sz="2000" dirty="0"/>
                    <a:t>%. </a:t>
                  </a:r>
                  <a:r>
                    <a:rPr lang="en-US" sz="2000" dirty="0"/>
                    <a:t>Calibration events with |</a:t>
                  </a:r>
                  <a:r>
                    <a:rPr lang="en-US" sz="2000" dirty="0" err="1" smtClean="0"/>
                    <a:t>dCw</a:t>
                  </a:r>
                  <a:r>
                    <a:rPr lang="en-US" sz="2000" baseline="-25000" dirty="0" err="1" smtClean="0"/>
                    <a:t>CS</a:t>
                  </a:r>
                  <a:r>
                    <a:rPr lang="en-US" sz="2000" dirty="0" smtClean="0"/>
                    <a:t>|&gt;</a:t>
                  </a:r>
                  <a:r>
                    <a:rPr lang="en-US" sz="2000" dirty="0"/>
                    <a:t>0.8 mmol</a:t>
                  </a:r>
                  <a:r>
                    <a:rPr lang="en-US" sz="2000" dirty="0">
                      <a:sym typeface="Symbol" panose="05050102010706020507" pitchFamily="18" charset="2"/>
                    </a:rPr>
                    <a:t></a:t>
                  </a:r>
                  <a:r>
                    <a:rPr lang="en-US" sz="2000" dirty="0"/>
                    <a:t>mol</a:t>
                  </a:r>
                  <a:r>
                    <a:rPr lang="en-US" sz="2000" baseline="30000" dirty="0"/>
                    <a:t>-1</a:t>
                  </a:r>
                  <a:r>
                    <a:rPr lang="en-US" sz="2000" dirty="0"/>
                    <a:t> were </a:t>
                  </a:r>
                  <a:r>
                    <a:rPr lang="en-US" sz="2000" dirty="0"/>
                    <a:t>excluded.</a:t>
                  </a:r>
                </a:p>
              </p:txBody>
            </p:sp>
          </mc:Choice>
          <mc:Fallback>
            <p:sp>
              <p:nvSpPr>
                <p:cNvPr id="17" name="Rectangle 16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54442" y="10383527"/>
                  <a:ext cx="16151026" cy="2891724"/>
                </a:xfrm>
                <a:prstGeom prst="rect">
                  <a:avLst/>
                </a:prstGeom>
                <a:blipFill>
                  <a:blip r:embed="rId2"/>
                  <a:stretch>
                    <a:fillRect l="-870" r="-870" b="-332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8" name="Straight Arrow Connector 17"/>
            <p:cNvCxnSpPr>
              <a:stCxn id="17" idx="2"/>
            </p:cNvCxnSpPr>
            <p:nvPr/>
          </p:nvCxnSpPr>
          <p:spPr>
            <a:xfrm flipH="1">
              <a:off x="59029954" y="13275251"/>
              <a:ext cx="3" cy="643313"/>
            </a:xfrm>
            <a:prstGeom prst="straightConnector1">
              <a:avLst/>
            </a:prstGeom>
            <a:ln w="603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Rectangle 18"/>
            <p:cNvSpPr/>
            <p:nvPr/>
          </p:nvSpPr>
          <p:spPr>
            <a:xfrm>
              <a:off x="53772261" y="13918565"/>
              <a:ext cx="11400522" cy="1929566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2000" dirty="0" err="1" smtClean="0"/>
                <a:t>dCw</a:t>
              </a:r>
              <a:r>
                <a:rPr lang="en-US" sz="2000" baseline="-25000" dirty="0" err="1" smtClean="0"/>
                <a:t>CS</a:t>
              </a:r>
              <a:r>
                <a:rPr lang="en-US" sz="2000" dirty="0" smtClean="0"/>
                <a:t> was </a:t>
              </a:r>
              <a:r>
                <a:rPr lang="en-US" sz="2000" dirty="0" smtClean="0"/>
                <a:t>interpolated between calibration </a:t>
              </a:r>
              <a:r>
                <a:rPr lang="en-US" sz="2000" dirty="0" smtClean="0"/>
                <a:t>events and </a:t>
              </a:r>
              <a:r>
                <a:rPr lang="en-US" sz="2000" dirty="0"/>
                <a:t>corrected </a:t>
              </a:r>
              <a:r>
                <a:rPr lang="en-US" sz="2000" dirty="0" err="1" smtClean="0"/>
                <a:t>Cw</a:t>
              </a:r>
              <a:r>
                <a:rPr lang="en-US" sz="2000" baseline="-25000" dirty="0" err="1" smtClean="0"/>
                <a:t>CS</a:t>
              </a:r>
              <a:r>
                <a:rPr lang="en-US" sz="2000" dirty="0"/>
                <a:t> </a:t>
              </a:r>
              <a:r>
                <a:rPr lang="en-US" sz="2000" dirty="0" smtClean="0"/>
                <a:t>was calculated as </a:t>
              </a:r>
              <a:r>
                <a:rPr lang="en-US" sz="2000" dirty="0" err="1"/>
                <a:t>Cw</a:t>
              </a:r>
              <a:r>
                <a:rPr lang="en-US" sz="2000" baseline="-25000" dirty="0" err="1"/>
                <a:t>CS,corr</a:t>
              </a:r>
              <a:r>
                <a:rPr lang="en-US" sz="2000" dirty="0"/>
                <a:t> </a:t>
              </a:r>
              <a:r>
                <a:rPr lang="en-US" sz="2000" dirty="0" smtClean="0"/>
                <a:t>= </a:t>
              </a:r>
              <a:r>
                <a:rPr lang="en-US" sz="2000" dirty="0" err="1" smtClean="0"/>
                <a:t>Cw</a:t>
              </a:r>
              <a:r>
                <a:rPr lang="en-US" sz="2000" baseline="-25000" dirty="0" err="1" smtClean="0"/>
                <a:t>CS</a:t>
              </a:r>
              <a:r>
                <a:rPr lang="en-US" sz="2000" dirty="0"/>
                <a:t> </a:t>
              </a:r>
              <a:r>
                <a:rPr lang="en-US" sz="2000" dirty="0" smtClean="0"/>
                <a:t>+ </a:t>
              </a:r>
              <a:r>
                <a:rPr lang="en-US" sz="2000" dirty="0" err="1"/>
                <a:t>dCw</a:t>
              </a:r>
              <a:r>
                <a:rPr lang="en-US" sz="2000" baseline="-25000" dirty="0" err="1"/>
                <a:t>CS</a:t>
              </a:r>
              <a:endParaRPr lang="en-US" sz="2000" dirty="0"/>
            </a:p>
          </p:txBody>
        </p:sp>
        <p:cxnSp>
          <p:nvCxnSpPr>
            <p:cNvPr id="20" name="Straight Arrow Connector 19"/>
            <p:cNvCxnSpPr>
              <a:stCxn id="19" idx="1"/>
              <a:endCxn id="21" idx="3"/>
            </p:cNvCxnSpPr>
            <p:nvPr/>
          </p:nvCxnSpPr>
          <p:spPr>
            <a:xfrm flipH="1">
              <a:off x="50954442" y="14883348"/>
              <a:ext cx="2817819" cy="342260"/>
            </a:xfrm>
            <a:prstGeom prst="straightConnector1">
              <a:avLst/>
            </a:prstGeom>
            <a:ln w="603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Rectangle 20"/>
            <p:cNvSpPr/>
            <p:nvPr/>
          </p:nvSpPr>
          <p:spPr>
            <a:xfrm>
              <a:off x="38881491" y="13789936"/>
              <a:ext cx="12072951" cy="287134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2000" dirty="0" err="1"/>
                <a:t>Cw</a:t>
              </a:r>
              <a:r>
                <a:rPr lang="en-US" sz="2000" baseline="-25000" dirty="0" err="1"/>
                <a:t>IRGA,corr</a:t>
              </a:r>
              <a:r>
                <a:rPr lang="en-US" sz="2000" dirty="0" smtClean="0"/>
                <a:t> was </a:t>
              </a:r>
              <a:r>
                <a:rPr lang="en-US" sz="2000" dirty="0"/>
                <a:t>used to </a:t>
              </a:r>
              <a:r>
                <a:rPr lang="en-US" sz="2000" dirty="0"/>
                <a:t>get the </a:t>
              </a:r>
              <a:r>
                <a:rPr lang="en-US" sz="2000" dirty="0" err="1"/>
                <a:t>Cw</a:t>
              </a:r>
              <a:r>
                <a:rPr lang="en-US" sz="2000" dirty="0"/>
                <a:t> </a:t>
              </a:r>
              <a:r>
                <a:rPr lang="en-US" sz="2000" dirty="0" smtClean="0"/>
                <a:t>correction </a:t>
              </a:r>
              <a:r>
                <a:rPr lang="en-US" sz="2000" dirty="0"/>
                <a:t>factors for </a:t>
              </a:r>
              <a:r>
                <a:rPr lang="en-US" sz="2000" dirty="0" err="1" smtClean="0"/>
                <a:t>for</a:t>
              </a:r>
              <a:r>
                <a:rPr lang="en-US" sz="2000" dirty="0" smtClean="0"/>
                <a:t> </a:t>
              </a:r>
              <a:r>
                <a:rPr lang="en-US" sz="2000" dirty="0" smtClean="0"/>
                <a:t>both IRGAs, LI-7000 and LI-6262 at 19 m, on </a:t>
              </a:r>
              <a:r>
                <a:rPr lang="en-US" sz="2000" b="1" dirty="0"/>
                <a:t>daily</a:t>
              </a:r>
              <a:r>
                <a:rPr lang="en-US" sz="2000" dirty="0"/>
                <a:t> basis </a:t>
              </a:r>
              <a:r>
                <a:rPr lang="en-US" sz="2000" dirty="0" smtClean="0"/>
                <a:t>for 3 h after </a:t>
              </a:r>
              <a:r>
                <a:rPr lang="en-US" sz="2000" dirty="0"/>
                <a:t>sunset (when </a:t>
              </a:r>
              <a:r>
                <a:rPr lang="en-US" sz="2000" dirty="0" err="1" smtClean="0"/>
                <a:t>RH</a:t>
              </a:r>
              <a:r>
                <a:rPr lang="en-US" sz="2000" baseline="-25000" dirty="0" err="1"/>
                <a:t>Rotronic</a:t>
              </a:r>
              <a:r>
                <a:rPr lang="en-US" sz="2000" dirty="0" smtClean="0"/>
                <a:t> </a:t>
              </a:r>
              <a:r>
                <a:rPr lang="en-US" sz="2000" dirty="0"/>
                <a:t>is 25-85</a:t>
              </a:r>
              <a:r>
                <a:rPr lang="en-US" sz="2000" dirty="0" smtClean="0"/>
                <a:t>%):</a:t>
              </a:r>
            </a:p>
            <a:p>
              <a:r>
                <a:rPr lang="en-US" sz="2000" dirty="0" err="1" smtClean="0"/>
                <a:t>dCw</a:t>
              </a:r>
              <a:r>
                <a:rPr lang="en-US" sz="2000" baseline="-25000" dirty="0" err="1" smtClean="0"/>
                <a:t>IRGA</a:t>
              </a:r>
              <a:r>
                <a:rPr lang="en-US" sz="2000" dirty="0" smtClean="0"/>
                <a:t> </a:t>
              </a:r>
              <a:r>
                <a:rPr lang="en-US" sz="2000" dirty="0"/>
                <a:t>=</a:t>
              </a:r>
              <a:r>
                <a:rPr lang="en-US" sz="2000" dirty="0" err="1"/>
                <a:t>Cw</a:t>
              </a:r>
              <a:r>
                <a:rPr lang="en-US" sz="2000" baseline="-25000" dirty="0" err="1"/>
                <a:t>IRGA</a:t>
              </a:r>
              <a:r>
                <a:rPr lang="en-US" sz="2000" dirty="0"/>
                <a:t> - </a:t>
              </a:r>
              <a:r>
                <a:rPr lang="en-US" sz="2000" dirty="0" err="1" smtClean="0"/>
                <a:t>Cw</a:t>
              </a:r>
              <a:r>
                <a:rPr lang="en-US" sz="2000" baseline="-25000" dirty="0" err="1" smtClean="0"/>
                <a:t>CS,corr</a:t>
              </a:r>
              <a:r>
                <a:rPr lang="en-US" sz="2000" dirty="0" smtClean="0"/>
                <a:t> </a:t>
              </a:r>
              <a:endParaRPr lang="en-US" sz="2000" dirty="0" smtClean="0"/>
            </a:p>
            <a:p>
              <a:r>
                <a:rPr lang="en-US" sz="2000" dirty="0" smtClean="0"/>
                <a:t>Then </a:t>
              </a:r>
              <a:r>
                <a:rPr lang="en-US" sz="2000" dirty="0" err="1"/>
                <a:t>dCw</a:t>
              </a:r>
              <a:r>
                <a:rPr lang="en-US" sz="2000" baseline="-25000" dirty="0" err="1"/>
                <a:t>IRGA</a:t>
              </a:r>
              <a:r>
                <a:rPr lang="en-US" sz="2000" dirty="0" smtClean="0"/>
                <a:t> was interpolated </a:t>
              </a:r>
              <a:endParaRPr lang="en-US" sz="2000" dirty="0"/>
            </a:p>
          </p:txBody>
        </p:sp>
        <p:cxnSp>
          <p:nvCxnSpPr>
            <p:cNvPr id="22" name="Straight Arrow Connector 21"/>
            <p:cNvCxnSpPr>
              <a:endCxn id="23" idx="1"/>
            </p:cNvCxnSpPr>
            <p:nvPr/>
          </p:nvCxnSpPr>
          <p:spPr>
            <a:xfrm>
              <a:off x="50954442" y="16529835"/>
              <a:ext cx="2734397" cy="646128"/>
            </a:xfrm>
            <a:prstGeom prst="straightConnector1">
              <a:avLst/>
            </a:prstGeom>
            <a:ln w="60325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Rectangle 22"/>
            <p:cNvSpPr/>
            <p:nvPr/>
          </p:nvSpPr>
          <p:spPr>
            <a:xfrm>
              <a:off x="53688839" y="16491444"/>
              <a:ext cx="11483945" cy="1369037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2000" dirty="0" smtClean="0"/>
                <a:t>Corrected </a:t>
              </a:r>
              <a:r>
                <a:rPr lang="en-US" sz="2000" dirty="0"/>
                <a:t>IRGA values are calculated as:</a:t>
              </a:r>
            </a:p>
            <a:p>
              <a:pPr lvl="1"/>
              <a:r>
                <a:rPr lang="en-US" sz="2000" dirty="0" err="1"/>
                <a:t>Cw</a:t>
              </a:r>
              <a:r>
                <a:rPr lang="en-US" sz="2000" baseline="-25000" dirty="0" err="1"/>
                <a:t>IRGA,corr</a:t>
              </a:r>
              <a:r>
                <a:rPr lang="en-US" sz="2000" dirty="0"/>
                <a:t> = </a:t>
              </a:r>
              <a:r>
                <a:rPr lang="en-US" sz="2000" dirty="0" err="1"/>
                <a:t>Cw</a:t>
              </a:r>
              <a:r>
                <a:rPr lang="en-US" sz="2000" baseline="-25000" dirty="0" err="1"/>
                <a:t>IRGA</a:t>
              </a:r>
              <a:r>
                <a:rPr lang="en-US" sz="2000" dirty="0"/>
                <a:t> - </a:t>
              </a:r>
              <a:r>
                <a:rPr lang="en-US" sz="2000" dirty="0" err="1"/>
                <a:t>dCw</a:t>
              </a:r>
              <a:r>
                <a:rPr lang="en-US" sz="2000" baseline="-25000" dirty="0" err="1"/>
                <a:t>IRGA</a:t>
              </a:r>
              <a:endParaRPr lang="en-US" sz="2000" dirty="0"/>
            </a:p>
          </p:txBody>
        </p:sp>
      </p:grpSp>
    </p:spTree>
    <p:extLst>
      <p:ext uri="{BB962C8B-B14F-4D97-AF65-F5344CB8AC3E}">
        <p14:creationId xmlns:p14="http://schemas.microsoft.com/office/powerpoint/2010/main" val="8017512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"/>
            <a:ext cx="10515600" cy="1155032"/>
          </a:xfrm>
        </p:spPr>
        <p:txBody>
          <a:bodyPr/>
          <a:lstStyle/>
          <a:p>
            <a:pPr algn="ctr"/>
            <a:r>
              <a:rPr lang="en-US" b="1" dirty="0">
                <a:solidFill>
                  <a:srgbClr val="00B050"/>
                </a:solidFill>
              </a:rPr>
              <a:t>Results – correction factor of Rotronic</a:t>
            </a:r>
          </a:p>
        </p:txBody>
      </p:sp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54928541"/>
              </p:ext>
            </p:extLst>
          </p:nvPr>
        </p:nvGraphicFramePr>
        <p:xfrm>
          <a:off x="838200" y="1010652"/>
          <a:ext cx="10837244" cy="37618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Rounded Rectangle 5"/>
          <p:cNvSpPr/>
          <p:nvPr/>
        </p:nvSpPr>
        <p:spPr>
          <a:xfrm>
            <a:off x="2746408" y="4945804"/>
            <a:ext cx="6699183" cy="914400"/>
          </a:xfrm>
          <a:prstGeom prst="roundRect">
            <a:avLst/>
          </a:prstGeom>
          <a:gradFill>
            <a:gsLst>
              <a:gs pos="0">
                <a:schemeClr val="accent6">
                  <a:lumMod val="110000"/>
                  <a:satMod val="105000"/>
                  <a:tint val="67000"/>
                </a:schemeClr>
              </a:gs>
              <a:gs pos="0">
                <a:schemeClr val="accent6">
                  <a:lumMod val="20000"/>
                  <a:lumOff val="80000"/>
                  <a:alpha val="29000"/>
                </a:schemeClr>
              </a:gs>
              <a:gs pos="100000">
                <a:schemeClr val="accent6">
                  <a:lumMod val="105000"/>
                  <a:satMod val="109000"/>
                  <a:tint val="81000"/>
                </a:schemeClr>
              </a:gs>
            </a:gsLst>
          </a:gradFill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accent6">
                    <a:lumMod val="75000"/>
                  </a:schemeClr>
                </a:solidFill>
              </a:rPr>
              <a:t>Rotronic air humidity is really rather stable, although a small trend can be detected</a:t>
            </a:r>
          </a:p>
        </p:txBody>
      </p:sp>
    </p:spTree>
    <p:extLst>
      <p:ext uri="{BB962C8B-B14F-4D97-AF65-F5344CB8AC3E}">
        <p14:creationId xmlns:p14="http://schemas.microsoft.com/office/powerpoint/2010/main" val="160411898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"/>
            <a:ext cx="10515600" cy="1155032"/>
          </a:xfrm>
        </p:spPr>
        <p:txBody>
          <a:bodyPr/>
          <a:lstStyle/>
          <a:p>
            <a:pPr algn="ctr"/>
            <a:r>
              <a:rPr lang="en-US" b="1" dirty="0">
                <a:solidFill>
                  <a:srgbClr val="00B050"/>
                </a:solidFill>
              </a:rPr>
              <a:t>Results – correction factors for IRGA</a:t>
            </a:r>
          </a:p>
        </p:txBody>
      </p:sp>
      <p:sp>
        <p:nvSpPr>
          <p:cNvPr id="6" name="Rounded Rectangle 5"/>
          <p:cNvSpPr/>
          <p:nvPr/>
        </p:nvSpPr>
        <p:spPr>
          <a:xfrm>
            <a:off x="838200" y="5035825"/>
            <a:ext cx="10394481" cy="1538229"/>
          </a:xfrm>
          <a:prstGeom prst="roundRect">
            <a:avLst/>
          </a:prstGeom>
          <a:gradFill>
            <a:gsLst>
              <a:gs pos="0">
                <a:schemeClr val="accent6">
                  <a:lumMod val="110000"/>
                  <a:satMod val="105000"/>
                  <a:tint val="67000"/>
                </a:schemeClr>
              </a:gs>
              <a:gs pos="0">
                <a:schemeClr val="accent6">
                  <a:lumMod val="20000"/>
                  <a:lumOff val="80000"/>
                  <a:alpha val="29000"/>
                </a:schemeClr>
              </a:gs>
              <a:gs pos="100000">
                <a:schemeClr val="accent6">
                  <a:lumMod val="105000"/>
                  <a:satMod val="109000"/>
                  <a:tint val="81000"/>
                </a:schemeClr>
              </a:gs>
            </a:gsLst>
          </a:gradFill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accent6">
                    <a:lumMod val="75000"/>
                  </a:schemeClr>
                </a:solidFill>
              </a:rPr>
              <a:t>LI-</a:t>
            </a:r>
            <a:r>
              <a:rPr lang="en-US" sz="2400" dirty="0" err="1">
                <a:solidFill>
                  <a:schemeClr val="accent6">
                    <a:lumMod val="75000"/>
                  </a:schemeClr>
                </a:solidFill>
              </a:rPr>
              <a:t>Cor</a:t>
            </a:r>
            <a:r>
              <a:rPr lang="en-US" sz="2400" dirty="0">
                <a:solidFill>
                  <a:schemeClr val="accent6">
                    <a:lumMod val="75000"/>
                  </a:schemeClr>
                </a:solidFill>
              </a:rPr>
              <a:t>, both LI-7000 and especially LI-6262, showed considerably higher instability than Rotronic. However, LI-7000 had the error of similar magnitude as Rotronic during rather long periods, e.g., 07.2017-02.2018, 09.2019-01.2020</a:t>
            </a:r>
          </a:p>
        </p:txBody>
      </p:sp>
      <p:graphicFrame>
        <p:nvGraphicFramePr>
          <p:cNvPr id="5" name="Chart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24266131"/>
              </p:ext>
            </p:extLst>
          </p:nvPr>
        </p:nvGraphicFramePr>
        <p:xfrm>
          <a:off x="568289" y="938207"/>
          <a:ext cx="10589446" cy="38187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856565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65272"/>
            <a:ext cx="10515600" cy="1155032"/>
          </a:xfrm>
        </p:spPr>
        <p:txBody>
          <a:bodyPr/>
          <a:lstStyle/>
          <a:p>
            <a:pPr algn="ctr"/>
            <a:r>
              <a:rPr lang="en-US" b="1" dirty="0">
                <a:solidFill>
                  <a:srgbClr val="00B050"/>
                </a:solidFill>
              </a:rPr>
              <a:t>Results – corrected </a:t>
            </a:r>
            <a:r>
              <a:rPr lang="en-US" b="1" dirty="0" err="1">
                <a:solidFill>
                  <a:srgbClr val="00B050"/>
                </a:solidFill>
              </a:rPr>
              <a:t>Cw</a:t>
            </a:r>
            <a:r>
              <a:rPr lang="en-US" b="1" dirty="0">
                <a:solidFill>
                  <a:srgbClr val="00B050"/>
                </a:solidFill>
              </a:rPr>
              <a:t> values</a:t>
            </a:r>
          </a:p>
        </p:txBody>
      </p:sp>
      <p:graphicFrame>
        <p:nvGraphicFramePr>
          <p:cNvPr id="6" name="Chart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29889066"/>
              </p:ext>
            </p:extLst>
          </p:nvPr>
        </p:nvGraphicFramePr>
        <p:xfrm>
          <a:off x="664144" y="1020278"/>
          <a:ext cx="10689656" cy="41084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212284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0"/>
            <a:ext cx="10515600" cy="1029903"/>
          </a:xfrm>
        </p:spPr>
        <p:txBody>
          <a:bodyPr/>
          <a:lstStyle/>
          <a:p>
            <a:pPr algn="ctr"/>
            <a:r>
              <a:rPr lang="en-US" dirty="0"/>
              <a:t>Conclusions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1099" y="924025"/>
            <a:ext cx="11049801" cy="5736657"/>
          </a:xfrm>
        </p:spPr>
        <p:txBody>
          <a:bodyPr>
            <a:noAutofit/>
          </a:bodyPr>
          <a:lstStyle/>
          <a:p>
            <a:r>
              <a:rPr lang="en-US" sz="3200" dirty="0"/>
              <a:t>IRGAs humidity readings are not stable, regular calibration is needed</a:t>
            </a:r>
          </a:p>
          <a:p>
            <a:r>
              <a:rPr lang="en-US" sz="3200" dirty="0"/>
              <a:t>A method of correction of air humidity measurement errors was developed.</a:t>
            </a:r>
          </a:p>
          <a:p>
            <a:r>
              <a:rPr lang="en-US" sz="3200" dirty="0"/>
              <a:t>Apparently we got the best possible evaluation of air humidity using equipment available.</a:t>
            </a:r>
          </a:p>
          <a:p>
            <a:r>
              <a:rPr lang="en-US" sz="3200" dirty="0"/>
              <a:t>After correction the accuracy of IRGA </a:t>
            </a:r>
            <a:r>
              <a:rPr lang="en-US" sz="3200" dirty="0" err="1"/>
              <a:t>Cw</a:t>
            </a:r>
            <a:r>
              <a:rPr lang="en-US" sz="3200" dirty="0"/>
              <a:t> readings considerably improved. Median absolute deviation between </a:t>
            </a:r>
            <a:r>
              <a:rPr lang="en-US" sz="3200" dirty="0" err="1"/>
              <a:t>Rotronic</a:t>
            </a:r>
            <a:r>
              <a:rPr lang="en-US" sz="3200" dirty="0"/>
              <a:t> and IRGA decreased from 0.57 down to 0.26 mmol</a:t>
            </a:r>
            <a:r>
              <a:rPr lang="en-US" sz="3200" dirty="0">
                <a:sym typeface="Symbol" panose="05050102010706020507" pitchFamily="18" charset="2"/>
              </a:rPr>
              <a:t></a:t>
            </a:r>
            <a:r>
              <a:rPr lang="en-US" sz="3200" dirty="0"/>
              <a:t>mol</a:t>
            </a:r>
            <a:r>
              <a:rPr lang="en-US" sz="3200" baseline="30000" dirty="0"/>
              <a:t>-1 </a:t>
            </a:r>
            <a:r>
              <a:rPr lang="en-US" sz="3200" dirty="0"/>
              <a:t> for LI-7000 and from 0.87 to 0.30 mmol</a:t>
            </a:r>
            <a:r>
              <a:rPr lang="en-US" sz="3200" dirty="0">
                <a:sym typeface="Symbol" panose="05050102010706020507" pitchFamily="18" charset="2"/>
              </a:rPr>
              <a:t></a:t>
            </a:r>
            <a:r>
              <a:rPr lang="en-US" sz="3200" dirty="0"/>
              <a:t>mol</a:t>
            </a:r>
            <a:r>
              <a:rPr lang="en-US" sz="3200" baseline="30000" dirty="0"/>
              <a:t>-1 </a:t>
            </a:r>
            <a:r>
              <a:rPr lang="en-US" sz="3200" dirty="0"/>
              <a:t> for LI-6262 </a:t>
            </a:r>
          </a:p>
        </p:txBody>
      </p:sp>
    </p:spTree>
    <p:extLst>
      <p:ext uri="{BB962C8B-B14F-4D97-AF65-F5344CB8AC3E}">
        <p14:creationId xmlns:p14="http://schemas.microsoft.com/office/powerpoint/2010/main" val="3694418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92606</TotalTime>
  <Words>841</Words>
  <Application>Microsoft Office PowerPoint</Application>
  <PresentationFormat>Widescreen</PresentationFormat>
  <Paragraphs>89</Paragraphs>
  <Slides>12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21" baseType="lpstr">
      <vt:lpstr>MS PGothic</vt:lpstr>
      <vt:lpstr>Arial</vt:lpstr>
      <vt:lpstr>Calibri</vt:lpstr>
      <vt:lpstr>Calibri Light</vt:lpstr>
      <vt:lpstr>Cambria Math</vt:lpstr>
      <vt:lpstr>Helvetica</vt:lpstr>
      <vt:lpstr>Symbol</vt:lpstr>
      <vt:lpstr>Times New Roman</vt:lpstr>
      <vt:lpstr>Office Theme</vt:lpstr>
      <vt:lpstr>Correction of calibration errors for air humidity measurements Fyodor Tatarinov, Jonathan Muller, Eyal Rotenberg and Dan Yakir   Weizmann Institute of Science, Rehovot, Israel</vt:lpstr>
      <vt:lpstr>Motivation</vt:lpstr>
      <vt:lpstr>Yatir FLUXNET site</vt:lpstr>
      <vt:lpstr>Air humidity and related measurements in Yatir</vt:lpstr>
      <vt:lpstr>Basic assumptions.</vt:lpstr>
      <vt:lpstr>Schematic of the problem</vt:lpstr>
      <vt:lpstr>Therefore we developed an algorithm for double-correction of air humidity readings</vt:lpstr>
      <vt:lpstr>Order of calculations</vt:lpstr>
      <vt:lpstr>Results – correction factor of Rotronic</vt:lpstr>
      <vt:lpstr>Results – correction factors for IRGA</vt:lpstr>
      <vt:lpstr>Results – corrected Cw values</vt:lpstr>
      <vt:lpstr>Conclusions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Correction of air humidity data and peculiarities of Yatir humidity profile</dc:title>
  <dc:creator>Tatarino</dc:creator>
  <cp:lastModifiedBy>Tatarino</cp:lastModifiedBy>
  <cp:revision>124</cp:revision>
  <dcterms:created xsi:type="dcterms:W3CDTF">2020-08-17T06:21:25Z</dcterms:created>
  <dcterms:modified xsi:type="dcterms:W3CDTF">2021-04-27T14:05:55Z</dcterms:modified>
</cp:coreProperties>
</file>